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Lst>
  <p:notesMasterIdLst>
    <p:notesMasterId r:id="rId45"/>
  </p:notesMasterIdLst>
  <p:sldIdLst>
    <p:sldId id="285" r:id="rId5"/>
    <p:sldId id="553" r:id="rId6"/>
    <p:sldId id="262" r:id="rId7"/>
    <p:sldId id="588" r:id="rId8"/>
    <p:sldId id="555" r:id="rId9"/>
    <p:sldId id="556" r:id="rId10"/>
    <p:sldId id="559" r:id="rId11"/>
    <p:sldId id="557" r:id="rId12"/>
    <p:sldId id="561" r:id="rId13"/>
    <p:sldId id="562" r:id="rId14"/>
    <p:sldId id="563" r:id="rId15"/>
    <p:sldId id="564" r:id="rId16"/>
    <p:sldId id="593" r:id="rId17"/>
    <p:sldId id="565" r:id="rId18"/>
    <p:sldId id="566" r:id="rId19"/>
    <p:sldId id="567" r:id="rId20"/>
    <p:sldId id="568" r:id="rId21"/>
    <p:sldId id="569" r:id="rId22"/>
    <p:sldId id="570" r:id="rId23"/>
    <p:sldId id="571" r:id="rId24"/>
    <p:sldId id="572" r:id="rId25"/>
    <p:sldId id="576" r:id="rId26"/>
    <p:sldId id="577" r:id="rId27"/>
    <p:sldId id="578" r:id="rId28"/>
    <p:sldId id="579" r:id="rId29"/>
    <p:sldId id="580" r:id="rId30"/>
    <p:sldId id="581" r:id="rId31"/>
    <p:sldId id="582" r:id="rId32"/>
    <p:sldId id="583" r:id="rId33"/>
    <p:sldId id="573" r:id="rId34"/>
    <p:sldId id="584" r:id="rId35"/>
    <p:sldId id="585" r:id="rId36"/>
    <p:sldId id="586" r:id="rId37"/>
    <p:sldId id="589" r:id="rId38"/>
    <p:sldId id="574" r:id="rId39"/>
    <p:sldId id="590" r:id="rId40"/>
    <p:sldId id="591" r:id="rId41"/>
    <p:sldId id="575" r:id="rId42"/>
    <p:sldId id="592" r:id="rId43"/>
    <p:sldId id="552" r:id="rId44"/>
  </p:sldIdLst>
  <p:sldSz cx="9144000" cy="5143500" type="screen16x9"/>
  <p:notesSz cx="7315200" cy="9601200"/>
  <p:defaultTextStyle>
    <a:defPPr>
      <a:defRPr lang="fr-FR"/>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Section par défaut" id="{6571DC76-E3A1-46C9-A03C-D0230689EA18}">
          <p14:sldIdLst>
            <p14:sldId id="285"/>
            <p14:sldId id="553"/>
          </p14:sldIdLst>
        </p14:section>
        <p14:section name="Chapitre 1 | Les dispositions applicables aux particuliers" id="{1C6A1500-3C17-40EE-B72A-92810A9E0D0D}">
          <p14:sldIdLst>
            <p14:sldId id="262"/>
            <p14:sldId id="588"/>
            <p14:sldId id="555"/>
            <p14:sldId id="556"/>
            <p14:sldId id="559"/>
            <p14:sldId id="557"/>
            <p14:sldId id="561"/>
            <p14:sldId id="562"/>
            <p14:sldId id="563"/>
          </p14:sldIdLst>
        </p14:section>
        <p14:section name="Chapitre 2 | Les dispositions applicables aux dirigeants et aux travailleurs indépendants" id="{6B206E89-6171-46D4-8160-AB39301C2253}">
          <p14:sldIdLst>
            <p14:sldId id="564"/>
            <p14:sldId id="593"/>
            <p14:sldId id="565"/>
          </p14:sldIdLst>
        </p14:section>
        <p14:section name="Chapitre 3 | Les dispositions applicables aux entreprises" id="{BAD972BD-ED93-43A4-ACCC-F9E0A4C8C477}">
          <p14:sldIdLst>
            <p14:sldId id="566"/>
            <p14:sldId id="567"/>
            <p14:sldId id="568"/>
            <p14:sldId id="569"/>
            <p14:sldId id="570"/>
            <p14:sldId id="571"/>
            <p14:sldId id="572"/>
            <p14:sldId id="576"/>
            <p14:sldId id="577"/>
            <p14:sldId id="578"/>
            <p14:sldId id="579"/>
            <p14:sldId id="580"/>
            <p14:sldId id="581"/>
            <p14:sldId id="582"/>
            <p14:sldId id="583"/>
          </p14:sldIdLst>
        </p14:section>
        <p14:section name="Chapitre 4 | Focus sur les mesures en lien avec le coronavirus" id="{FE977981-16AA-4FAA-8254-C737B31BEFCD}">
          <p14:sldIdLst>
            <p14:sldId id="573"/>
            <p14:sldId id="584"/>
            <p14:sldId id="585"/>
            <p14:sldId id="586"/>
            <p14:sldId id="589"/>
          </p14:sldIdLst>
        </p14:section>
        <p14:section name="Chapitre 5 | Focus sur les véhicules" id="{370A9D69-BB1E-4FDC-95C1-18AA9AD7CA6C}">
          <p14:sldIdLst>
            <p14:sldId id="574"/>
            <p14:sldId id="590"/>
            <p14:sldId id="591"/>
          </p14:sldIdLst>
        </p14:section>
        <p14:section name="Chapitre 6 | Focus sur le contrôle fiscal et social" id="{69EDAF83-319F-4364-A700-2A375121B40A}">
          <p14:sldIdLst>
            <p14:sldId id="575"/>
            <p14:sldId id="592"/>
            <p14:sldId id="552"/>
          </p14:sldIdLst>
        </p14:section>
        <p14:section name="backup" id="{F7CB2B5F-4EFC-4307-B96B-E8759DB9F401}">
          <p14:sldIdLst/>
        </p14:section>
      </p14:sectionLst>
    </p:ex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7F7F7F"/>
    <a:srgbClr val="FF4A19"/>
    <a:srgbClr val="EE9584"/>
    <a:srgbClr val="FF7351"/>
    <a:srgbClr val="00A6F7"/>
    <a:srgbClr val="6DCEFF"/>
    <a:srgbClr val="FF5B30"/>
    <a:srgbClr val="0080C0"/>
    <a:srgbClr val="231F20"/>
    <a:srgbClr val="444444"/>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2F7584C-FDCA-49A2-938C-0992435FDBDA}" v="42" dt="2021-01-06T17:03:44.735"/>
  </p1510:revLst>
</p1510:revInfo>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61465" autoAdjust="0"/>
  </p:normalViewPr>
  <p:slideViewPr>
    <p:cSldViewPr snapToGrid="0">
      <p:cViewPr varScale="1">
        <p:scale>
          <a:sx n="92" d="100"/>
          <a:sy n="92" d="100"/>
        </p:scale>
        <p:origin x="2154" y="84"/>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viewProps" Target="viewProps.xml"/><Relationship Id="rId50" Type="http://schemas.microsoft.com/office/2016/11/relationships/changesInfo" Target="changesInfos/changesInfo1.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notesMaster" Target="notesMasters/notesMaster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tableStyles" Target="tableStyle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theme" Target="theme/theme1.xml"/><Relationship Id="rId8" Type="http://schemas.openxmlformats.org/officeDocument/2006/relationships/slide" Target="slides/slide4.xml"/><Relationship Id="rId51" Type="http://schemas.microsoft.com/office/2015/10/relationships/revisionInfo" Target="revisionInfo.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presProps" Target="presProps.xml"/><Relationship Id="rId20" Type="http://schemas.openxmlformats.org/officeDocument/2006/relationships/slide" Target="slides/slide16.xml"/><Relationship Id="rId41" Type="http://schemas.openxmlformats.org/officeDocument/2006/relationships/slide" Target="slides/slide37.xml"/><Relationship Id="rId1" Type="http://schemas.openxmlformats.org/officeDocument/2006/relationships/customXml" Target="../customXml/item1.xml"/><Relationship Id="rId6" Type="http://schemas.openxmlformats.org/officeDocument/2006/relationships/slide" Target="slides/slide2.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WEBLEX - Jean-Francois MENGUY" userId="4c4861af-94cb-4066-bfe8-ede2f78fa4ce" providerId="ADAL" clId="{01FAA317-CD03-4418-B8F6-EC6776A7C9E4}"/>
    <pc:docChg chg="undo custSel modSld sldOrd">
      <pc:chgData name="WEBLEX - Jean-Francois MENGUY" userId="4c4861af-94cb-4066-bfe8-ede2f78fa4ce" providerId="ADAL" clId="{01FAA317-CD03-4418-B8F6-EC6776A7C9E4}" dt="2021-01-05T13:31:24.996" v="11" actId="122"/>
      <pc:docMkLst>
        <pc:docMk/>
      </pc:docMkLst>
      <pc:sldChg chg="modSp">
        <pc:chgData name="WEBLEX - Jean-Francois MENGUY" userId="4c4861af-94cb-4066-bfe8-ede2f78fa4ce" providerId="ADAL" clId="{01FAA317-CD03-4418-B8F6-EC6776A7C9E4}" dt="2021-01-05T13:25:22.824" v="1" actId="20577"/>
        <pc:sldMkLst>
          <pc:docMk/>
          <pc:sldMk cId="2165871018" sldId="561"/>
        </pc:sldMkLst>
        <pc:spChg chg="mod">
          <ac:chgData name="WEBLEX - Jean-Francois MENGUY" userId="4c4861af-94cb-4066-bfe8-ede2f78fa4ce" providerId="ADAL" clId="{01FAA317-CD03-4418-B8F6-EC6776A7C9E4}" dt="2021-01-05T13:25:22.824" v="1" actId="20577"/>
          <ac:spMkLst>
            <pc:docMk/>
            <pc:sldMk cId="2165871018" sldId="561"/>
            <ac:spMk id="126" creationId="{E831347D-DA9E-47BA-8A6C-3B78C6709D8F}"/>
          </ac:spMkLst>
        </pc:spChg>
      </pc:sldChg>
      <pc:sldChg chg="modSp mod">
        <pc:chgData name="WEBLEX - Jean-Francois MENGUY" userId="4c4861af-94cb-4066-bfe8-ede2f78fa4ce" providerId="ADAL" clId="{01FAA317-CD03-4418-B8F6-EC6776A7C9E4}" dt="2021-01-05T13:27:31.568" v="5" actId="122"/>
        <pc:sldMkLst>
          <pc:docMk/>
          <pc:sldMk cId="1000204139" sldId="563"/>
        </pc:sldMkLst>
        <pc:spChg chg="mod">
          <ac:chgData name="WEBLEX - Jean-Francois MENGUY" userId="4c4861af-94cb-4066-bfe8-ede2f78fa4ce" providerId="ADAL" clId="{01FAA317-CD03-4418-B8F6-EC6776A7C9E4}" dt="2021-01-05T13:27:31.568" v="5" actId="122"/>
          <ac:spMkLst>
            <pc:docMk/>
            <pc:sldMk cId="1000204139" sldId="563"/>
            <ac:spMk id="170" creationId="{1F16A812-10CB-4DF1-8E5B-F6C69FAE4B08}"/>
          </ac:spMkLst>
        </pc:spChg>
        <pc:spChg chg="mod">
          <ac:chgData name="WEBLEX - Jean-Francois MENGUY" userId="4c4861af-94cb-4066-bfe8-ede2f78fa4ce" providerId="ADAL" clId="{01FAA317-CD03-4418-B8F6-EC6776A7C9E4}" dt="2021-01-05T13:27:25.906" v="4" actId="122"/>
          <ac:spMkLst>
            <pc:docMk/>
            <pc:sldMk cId="1000204139" sldId="563"/>
            <ac:spMk id="1192" creationId="{D36C4DE3-A426-4D31-9B08-6773969C49AF}"/>
          </ac:spMkLst>
        </pc:spChg>
      </pc:sldChg>
      <pc:sldChg chg="ord">
        <pc:chgData name="WEBLEX - Jean-Francois MENGUY" userId="4c4861af-94cb-4066-bfe8-ede2f78fa4ce" providerId="ADAL" clId="{01FAA317-CD03-4418-B8F6-EC6776A7C9E4}" dt="2021-01-05T13:28:27.921" v="7"/>
        <pc:sldMkLst>
          <pc:docMk/>
          <pc:sldMk cId="1119132890" sldId="565"/>
        </pc:sldMkLst>
      </pc:sldChg>
      <pc:sldChg chg="modSp">
        <pc:chgData name="WEBLEX - Jean-Francois MENGUY" userId="4c4861af-94cb-4066-bfe8-ede2f78fa4ce" providerId="ADAL" clId="{01FAA317-CD03-4418-B8F6-EC6776A7C9E4}" dt="2021-01-05T13:30:17.126" v="8" actId="20577"/>
        <pc:sldMkLst>
          <pc:docMk/>
          <pc:sldMk cId="4169342464" sldId="570"/>
        </pc:sldMkLst>
        <pc:spChg chg="mod">
          <ac:chgData name="WEBLEX - Jean-Francois MENGUY" userId="4c4861af-94cb-4066-bfe8-ede2f78fa4ce" providerId="ADAL" clId="{01FAA317-CD03-4418-B8F6-EC6776A7C9E4}" dt="2021-01-05T13:30:17.126" v="8" actId="20577"/>
          <ac:spMkLst>
            <pc:docMk/>
            <pc:sldMk cId="4169342464" sldId="570"/>
            <ac:spMk id="144" creationId="{3F70C423-E337-44B3-80CD-C89A54222DFA}"/>
          </ac:spMkLst>
        </pc:spChg>
      </pc:sldChg>
      <pc:sldChg chg="modSp mod">
        <pc:chgData name="WEBLEX - Jean-Francois MENGUY" userId="4c4861af-94cb-4066-bfe8-ede2f78fa4ce" providerId="ADAL" clId="{01FAA317-CD03-4418-B8F6-EC6776A7C9E4}" dt="2021-01-05T13:31:24.996" v="11" actId="122"/>
        <pc:sldMkLst>
          <pc:docMk/>
          <pc:sldMk cId="2926445984" sldId="572"/>
        </pc:sldMkLst>
        <pc:graphicFrameChg chg="modGraphic">
          <ac:chgData name="WEBLEX - Jean-Francois MENGUY" userId="4c4861af-94cb-4066-bfe8-ede2f78fa4ce" providerId="ADAL" clId="{01FAA317-CD03-4418-B8F6-EC6776A7C9E4}" dt="2021-01-05T13:31:24.996" v="11" actId="122"/>
          <ac:graphicFrameMkLst>
            <pc:docMk/>
            <pc:sldMk cId="2926445984" sldId="572"/>
            <ac:graphicFrameMk id="3" creationId="{FECBC32B-6731-431F-AB4C-C3CE9A2E28B9}"/>
          </ac:graphicFrameMkLst>
        </pc:graphicFrameChg>
        <pc:picChg chg="mod">
          <ac:chgData name="WEBLEX - Jean-Francois MENGUY" userId="4c4861af-94cb-4066-bfe8-ede2f78fa4ce" providerId="ADAL" clId="{01FAA317-CD03-4418-B8F6-EC6776A7C9E4}" dt="2021-01-05T13:31:16.773" v="10" actId="1076"/>
          <ac:picMkLst>
            <pc:docMk/>
            <pc:sldMk cId="2926445984" sldId="572"/>
            <ac:picMk id="591" creationId="{1B079AA0-F4FC-43A6-AAED-72507B447E6D}"/>
          </ac:picMkLst>
        </pc:picChg>
      </pc:sldChg>
    </pc:docChg>
  </pc:docChgLst>
  <pc:docChgLst>
    <pc:chgData name="MY FORUM - Céline MENGUY" userId="50b7bb04-e013-4a6e-9cb7-88b32185d151" providerId="ADAL" clId="{72F7584C-FDCA-49A2-938C-0992435FDBDA}"/>
    <pc:docChg chg="modSld">
      <pc:chgData name="MY FORUM - Céline MENGUY" userId="50b7bb04-e013-4a6e-9cb7-88b32185d151" providerId="ADAL" clId="{72F7584C-FDCA-49A2-938C-0992435FDBDA}" dt="2021-01-12T16:46:57.544" v="83" actId="20577"/>
      <pc:docMkLst>
        <pc:docMk/>
      </pc:docMkLst>
      <pc:sldChg chg="modSp mod">
        <pc:chgData name="MY FORUM - Céline MENGUY" userId="50b7bb04-e013-4a6e-9cb7-88b32185d151" providerId="ADAL" clId="{72F7584C-FDCA-49A2-938C-0992435FDBDA}" dt="2021-01-12T16:43:10.053" v="82" actId="6549"/>
        <pc:sldMkLst>
          <pc:docMk/>
          <pc:sldMk cId="1611429256" sldId="285"/>
        </pc:sldMkLst>
        <pc:spChg chg="mod">
          <ac:chgData name="MY FORUM - Céline MENGUY" userId="50b7bb04-e013-4a6e-9cb7-88b32185d151" providerId="ADAL" clId="{72F7584C-FDCA-49A2-938C-0992435FDBDA}" dt="2021-01-12T16:43:10.053" v="82" actId="6549"/>
          <ac:spMkLst>
            <pc:docMk/>
            <pc:sldMk cId="1611429256" sldId="285"/>
            <ac:spMk id="2" creationId="{9EA4460B-1934-D843-A940-0936CB37375A}"/>
          </ac:spMkLst>
        </pc:spChg>
      </pc:sldChg>
      <pc:sldChg chg="modSp mod">
        <pc:chgData name="MY FORUM - Céline MENGUY" userId="50b7bb04-e013-4a6e-9cb7-88b32185d151" providerId="ADAL" clId="{72F7584C-FDCA-49A2-938C-0992435FDBDA}" dt="2021-01-12T16:46:57.544" v="83" actId="20577"/>
        <pc:sldMkLst>
          <pc:docMk/>
          <pc:sldMk cId="3591387694" sldId="553"/>
        </pc:sldMkLst>
        <pc:spChg chg="mod">
          <ac:chgData name="MY FORUM - Céline MENGUY" userId="50b7bb04-e013-4a6e-9cb7-88b32185d151" providerId="ADAL" clId="{72F7584C-FDCA-49A2-938C-0992435FDBDA}" dt="2021-01-12T16:46:57.544" v="83" actId="20577"/>
          <ac:spMkLst>
            <pc:docMk/>
            <pc:sldMk cId="3591387694" sldId="553"/>
            <ac:spMk id="2" creationId="{9B1535FD-F195-4CC9-B1FF-14A60060DD41}"/>
          </ac:spMkLst>
        </pc:spChg>
      </pc:sldChg>
      <pc:sldChg chg="modSp">
        <pc:chgData name="MY FORUM - Céline MENGUY" userId="50b7bb04-e013-4a6e-9cb7-88b32185d151" providerId="ADAL" clId="{72F7584C-FDCA-49A2-938C-0992435FDBDA}" dt="2021-01-06T07:37:48.971" v="1" actId="20577"/>
        <pc:sldMkLst>
          <pc:docMk/>
          <pc:sldMk cId="2937151703" sldId="556"/>
        </pc:sldMkLst>
        <pc:spChg chg="mod">
          <ac:chgData name="MY FORUM - Céline MENGUY" userId="50b7bb04-e013-4a6e-9cb7-88b32185d151" providerId="ADAL" clId="{72F7584C-FDCA-49A2-938C-0992435FDBDA}" dt="2021-01-06T07:37:48.971" v="1" actId="20577"/>
          <ac:spMkLst>
            <pc:docMk/>
            <pc:sldMk cId="2937151703" sldId="556"/>
            <ac:spMk id="654" creationId="{DBB5774E-ABBF-48BF-AB07-139BCBFA45BE}"/>
          </ac:spMkLst>
        </pc:spChg>
      </pc:sldChg>
      <pc:sldChg chg="modSp">
        <pc:chgData name="MY FORUM - Céline MENGUY" userId="50b7bb04-e013-4a6e-9cb7-88b32185d151" providerId="ADAL" clId="{72F7584C-FDCA-49A2-938C-0992435FDBDA}" dt="2021-01-06T07:39:24.712" v="2" actId="6549"/>
        <pc:sldMkLst>
          <pc:docMk/>
          <pc:sldMk cId="1049287387" sldId="557"/>
        </pc:sldMkLst>
        <pc:spChg chg="mod">
          <ac:chgData name="MY FORUM - Céline MENGUY" userId="50b7bb04-e013-4a6e-9cb7-88b32185d151" providerId="ADAL" clId="{72F7584C-FDCA-49A2-938C-0992435FDBDA}" dt="2021-01-06T07:39:24.712" v="2" actId="6549"/>
          <ac:spMkLst>
            <pc:docMk/>
            <pc:sldMk cId="1049287387" sldId="557"/>
            <ac:spMk id="1226" creationId="{F5D59264-CEF3-4E46-9997-1E33456002E2}"/>
          </ac:spMkLst>
        </pc:spChg>
      </pc:sldChg>
      <pc:sldChg chg="modSp modAnim">
        <pc:chgData name="MY FORUM - Céline MENGUY" userId="50b7bb04-e013-4a6e-9cb7-88b32185d151" providerId="ADAL" clId="{72F7584C-FDCA-49A2-938C-0992435FDBDA}" dt="2021-01-06T17:03:44.735" v="80" actId="20577"/>
        <pc:sldMkLst>
          <pc:docMk/>
          <pc:sldMk cId="1000204139" sldId="563"/>
        </pc:sldMkLst>
        <pc:spChg chg="mod">
          <ac:chgData name="MY FORUM - Céline MENGUY" userId="50b7bb04-e013-4a6e-9cb7-88b32185d151" providerId="ADAL" clId="{72F7584C-FDCA-49A2-938C-0992435FDBDA}" dt="2021-01-06T17:03:44.735" v="80" actId="20577"/>
          <ac:spMkLst>
            <pc:docMk/>
            <pc:sldMk cId="1000204139" sldId="563"/>
            <ac:spMk id="1206" creationId="{021D74AA-387B-4E33-BC18-253A1EF9764F}"/>
          </ac:spMkLst>
        </pc:spChg>
      </pc:sldChg>
      <pc:sldChg chg="modSp mod">
        <pc:chgData name="MY FORUM - Céline MENGUY" userId="50b7bb04-e013-4a6e-9cb7-88b32185d151" providerId="ADAL" clId="{72F7584C-FDCA-49A2-938C-0992435FDBDA}" dt="2021-01-06T07:44:39.319" v="5" actId="20577"/>
        <pc:sldMkLst>
          <pc:docMk/>
          <pc:sldMk cId="1119132890" sldId="565"/>
        </pc:sldMkLst>
        <pc:spChg chg="mod">
          <ac:chgData name="MY FORUM - Céline MENGUY" userId="50b7bb04-e013-4a6e-9cb7-88b32185d151" providerId="ADAL" clId="{72F7584C-FDCA-49A2-938C-0992435FDBDA}" dt="2021-01-06T07:44:13.105" v="3" actId="6549"/>
          <ac:spMkLst>
            <pc:docMk/>
            <pc:sldMk cId="1119132890" sldId="565"/>
            <ac:spMk id="4" creationId="{3E87D24E-715F-894B-9112-97BA38C56587}"/>
          </ac:spMkLst>
        </pc:spChg>
        <pc:spChg chg="mod">
          <ac:chgData name="MY FORUM - Céline MENGUY" userId="50b7bb04-e013-4a6e-9cb7-88b32185d151" providerId="ADAL" clId="{72F7584C-FDCA-49A2-938C-0992435FDBDA}" dt="2021-01-06T07:44:39.319" v="5" actId="20577"/>
          <ac:spMkLst>
            <pc:docMk/>
            <pc:sldMk cId="1119132890" sldId="565"/>
            <ac:spMk id="1326" creationId="{874B5F16-7701-4AB0-A625-6EE269A940D2}"/>
          </ac:spMkLst>
        </pc:spChg>
      </pc:sldChg>
      <pc:sldChg chg="modSp">
        <pc:chgData name="MY FORUM - Céline MENGUY" userId="50b7bb04-e013-4a6e-9cb7-88b32185d151" providerId="ADAL" clId="{72F7584C-FDCA-49A2-938C-0992435FDBDA}" dt="2021-01-06T07:47:00.079" v="7" actId="20577"/>
        <pc:sldMkLst>
          <pc:docMk/>
          <pc:sldMk cId="4169342464" sldId="570"/>
        </pc:sldMkLst>
        <pc:spChg chg="mod">
          <ac:chgData name="MY FORUM - Céline MENGUY" userId="50b7bb04-e013-4a6e-9cb7-88b32185d151" providerId="ADAL" clId="{72F7584C-FDCA-49A2-938C-0992435FDBDA}" dt="2021-01-06T07:47:00.079" v="7" actId="20577"/>
          <ac:spMkLst>
            <pc:docMk/>
            <pc:sldMk cId="4169342464" sldId="570"/>
            <ac:spMk id="282" creationId="{A795A2B9-C154-4D7C-8C39-4082409FA4FF}"/>
          </ac:spMkLst>
        </pc:spChg>
      </pc:sldChg>
      <pc:sldChg chg="modSp">
        <pc:chgData name="MY FORUM - Céline MENGUY" userId="50b7bb04-e013-4a6e-9cb7-88b32185d151" providerId="ADAL" clId="{72F7584C-FDCA-49A2-938C-0992435FDBDA}" dt="2021-01-06T07:56:38.622" v="10" actId="20577"/>
        <pc:sldMkLst>
          <pc:docMk/>
          <pc:sldMk cId="1906343144" sldId="586"/>
        </pc:sldMkLst>
        <pc:spChg chg="mod">
          <ac:chgData name="MY FORUM - Céline MENGUY" userId="50b7bb04-e013-4a6e-9cb7-88b32185d151" providerId="ADAL" clId="{72F7584C-FDCA-49A2-938C-0992435FDBDA}" dt="2021-01-06T07:56:38.622" v="10" actId="20577"/>
          <ac:spMkLst>
            <pc:docMk/>
            <pc:sldMk cId="1906343144" sldId="586"/>
            <ac:spMk id="302" creationId="{955E8F6C-504F-46C9-A2EA-EDDB1AFA5A58}"/>
          </ac:spMkLst>
        </pc:spChg>
      </pc:sldChg>
      <pc:sldChg chg="modSp mod modNotesTx">
        <pc:chgData name="MY FORUM - Céline MENGUY" userId="50b7bb04-e013-4a6e-9cb7-88b32185d151" providerId="ADAL" clId="{72F7584C-FDCA-49A2-938C-0992435FDBDA}" dt="2021-01-06T16:34:16.432" v="73" actId="20577"/>
        <pc:sldMkLst>
          <pc:docMk/>
          <pc:sldMk cId="3874011077" sldId="589"/>
        </pc:sldMkLst>
        <pc:graphicFrameChg chg="modGraphic">
          <ac:chgData name="MY FORUM - Céline MENGUY" userId="50b7bb04-e013-4a6e-9cb7-88b32185d151" providerId="ADAL" clId="{72F7584C-FDCA-49A2-938C-0992435FDBDA}" dt="2021-01-06T07:58:15.240" v="12" actId="6549"/>
          <ac:graphicFrameMkLst>
            <pc:docMk/>
            <pc:sldMk cId="3874011077" sldId="589"/>
            <ac:graphicFrameMk id="85" creationId="{3D1A9680-A345-4331-A780-09DD5E8B3445}"/>
          </ac:graphicFrameMkLst>
        </pc:graphicFrameChg>
      </pc:sldChg>
      <pc:sldChg chg="modNotesTx">
        <pc:chgData name="MY FORUM - Céline MENGUY" userId="50b7bb04-e013-4a6e-9cb7-88b32185d151" providerId="ADAL" clId="{72F7584C-FDCA-49A2-938C-0992435FDBDA}" dt="2021-01-06T17:00:43.543" v="75" actId="20577"/>
        <pc:sldMkLst>
          <pc:docMk/>
          <pc:sldMk cId="3156946976" sldId="593"/>
        </pc:sldMkLst>
      </pc:sldChg>
    </pc:docChg>
  </pc:docChgLst>
  <pc:docChgLst>
    <pc:chgData name="WEBLEX - Julie MICHEL" userId="25021893-7a15-45ac-b91c-6704d640096b" providerId="ADAL" clId="{6E22739D-9AA5-483A-B4E7-63B37E552797}"/>
    <pc:docChg chg="undo custSel modSld">
      <pc:chgData name="WEBLEX - Julie MICHEL" userId="25021893-7a15-45ac-b91c-6704d640096b" providerId="ADAL" clId="{6E22739D-9AA5-483A-B4E7-63B37E552797}" dt="2021-01-05T23:07:36.014" v="696" actId="20577"/>
      <pc:docMkLst>
        <pc:docMk/>
      </pc:docMkLst>
      <pc:sldChg chg="modNotesTx">
        <pc:chgData name="WEBLEX - Julie MICHEL" userId="25021893-7a15-45ac-b91c-6704d640096b" providerId="ADAL" clId="{6E22739D-9AA5-483A-B4E7-63B37E552797}" dt="2021-01-05T22:34:33.676" v="262" actId="20577"/>
        <pc:sldMkLst>
          <pc:docMk/>
          <pc:sldMk cId="2066283054" sldId="555"/>
        </pc:sldMkLst>
      </pc:sldChg>
      <pc:sldChg chg="modNotesTx">
        <pc:chgData name="WEBLEX - Julie MICHEL" userId="25021893-7a15-45ac-b91c-6704d640096b" providerId="ADAL" clId="{6E22739D-9AA5-483A-B4E7-63B37E552797}" dt="2021-01-05T22:37:33.151" v="303" actId="20577"/>
        <pc:sldMkLst>
          <pc:docMk/>
          <pc:sldMk cId="2937151703" sldId="556"/>
        </pc:sldMkLst>
      </pc:sldChg>
      <pc:sldChg chg="modSp modNotesTx">
        <pc:chgData name="WEBLEX - Julie MICHEL" userId="25021893-7a15-45ac-b91c-6704d640096b" providerId="ADAL" clId="{6E22739D-9AA5-483A-B4E7-63B37E552797}" dt="2021-01-05T22:40:14.243" v="367" actId="20577"/>
        <pc:sldMkLst>
          <pc:docMk/>
          <pc:sldMk cId="1049287387" sldId="557"/>
        </pc:sldMkLst>
        <pc:spChg chg="mod">
          <ac:chgData name="WEBLEX - Julie MICHEL" userId="25021893-7a15-45ac-b91c-6704d640096b" providerId="ADAL" clId="{6E22739D-9AA5-483A-B4E7-63B37E552797}" dt="2021-01-05T12:49:46.962" v="61" actId="20577"/>
          <ac:spMkLst>
            <pc:docMk/>
            <pc:sldMk cId="1049287387" sldId="557"/>
            <ac:spMk id="1226" creationId="{F5D59264-CEF3-4E46-9997-1E33456002E2}"/>
          </ac:spMkLst>
        </pc:spChg>
      </pc:sldChg>
      <pc:sldChg chg="modNotesTx">
        <pc:chgData name="WEBLEX - Julie MICHEL" userId="25021893-7a15-45ac-b91c-6704d640096b" providerId="ADAL" clId="{6E22739D-9AA5-483A-B4E7-63B37E552797}" dt="2021-01-05T22:38:01.761" v="308" actId="20577"/>
        <pc:sldMkLst>
          <pc:docMk/>
          <pc:sldMk cId="2049968571" sldId="559"/>
        </pc:sldMkLst>
      </pc:sldChg>
      <pc:sldChg chg="modSp modNotesTx">
        <pc:chgData name="WEBLEX - Julie MICHEL" userId="25021893-7a15-45ac-b91c-6704d640096b" providerId="ADAL" clId="{6E22739D-9AA5-483A-B4E7-63B37E552797}" dt="2021-01-05T22:41:25.610" v="379" actId="20577"/>
        <pc:sldMkLst>
          <pc:docMk/>
          <pc:sldMk cId="2165871018" sldId="561"/>
        </pc:sldMkLst>
        <pc:spChg chg="mod">
          <ac:chgData name="WEBLEX - Julie MICHEL" userId="25021893-7a15-45ac-b91c-6704d640096b" providerId="ADAL" clId="{6E22739D-9AA5-483A-B4E7-63B37E552797}" dt="2021-01-05T12:50:52.030" v="101" actId="20577"/>
          <ac:spMkLst>
            <pc:docMk/>
            <pc:sldMk cId="2165871018" sldId="561"/>
            <ac:spMk id="35" creationId="{91363A42-9259-40B2-A470-22F6FA307754}"/>
          </ac:spMkLst>
        </pc:spChg>
      </pc:sldChg>
      <pc:sldChg chg="modNotesTx">
        <pc:chgData name="WEBLEX - Julie MICHEL" userId="25021893-7a15-45ac-b91c-6704d640096b" providerId="ADAL" clId="{6E22739D-9AA5-483A-B4E7-63B37E552797}" dt="2021-01-05T22:42:33.865" v="418" actId="20577"/>
        <pc:sldMkLst>
          <pc:docMk/>
          <pc:sldMk cId="3381198245" sldId="562"/>
        </pc:sldMkLst>
      </pc:sldChg>
      <pc:sldChg chg="modNotesTx">
        <pc:chgData name="WEBLEX - Julie MICHEL" userId="25021893-7a15-45ac-b91c-6704d640096b" providerId="ADAL" clId="{6E22739D-9AA5-483A-B4E7-63B37E552797}" dt="2021-01-05T22:44:22.491" v="441" actId="20577"/>
        <pc:sldMkLst>
          <pc:docMk/>
          <pc:sldMk cId="1000204139" sldId="563"/>
        </pc:sldMkLst>
      </pc:sldChg>
      <pc:sldChg chg="modNotesTx">
        <pc:chgData name="WEBLEX - Julie MICHEL" userId="25021893-7a15-45ac-b91c-6704d640096b" providerId="ADAL" clId="{6E22739D-9AA5-483A-B4E7-63B37E552797}" dt="2021-01-05T22:45:18.905" v="458" actId="20577"/>
        <pc:sldMkLst>
          <pc:docMk/>
          <pc:sldMk cId="1119132890" sldId="565"/>
        </pc:sldMkLst>
      </pc:sldChg>
      <pc:sldChg chg="modNotesTx">
        <pc:chgData name="WEBLEX - Julie MICHEL" userId="25021893-7a15-45ac-b91c-6704d640096b" providerId="ADAL" clId="{6E22739D-9AA5-483A-B4E7-63B37E552797}" dt="2021-01-05T22:45:58.817" v="469" actId="20577"/>
        <pc:sldMkLst>
          <pc:docMk/>
          <pc:sldMk cId="2376515918" sldId="567"/>
        </pc:sldMkLst>
      </pc:sldChg>
      <pc:sldChg chg="modNotesTx">
        <pc:chgData name="WEBLEX - Julie MICHEL" userId="25021893-7a15-45ac-b91c-6704d640096b" providerId="ADAL" clId="{6E22739D-9AA5-483A-B4E7-63B37E552797}" dt="2021-01-05T22:46:52.108" v="483" actId="20577"/>
        <pc:sldMkLst>
          <pc:docMk/>
          <pc:sldMk cId="3091420379" sldId="568"/>
        </pc:sldMkLst>
      </pc:sldChg>
      <pc:sldChg chg="modNotesTx">
        <pc:chgData name="WEBLEX - Julie MICHEL" userId="25021893-7a15-45ac-b91c-6704d640096b" providerId="ADAL" clId="{6E22739D-9AA5-483A-B4E7-63B37E552797}" dt="2021-01-05T22:47:21.623" v="491" actId="20577"/>
        <pc:sldMkLst>
          <pc:docMk/>
          <pc:sldMk cId="3865809803" sldId="569"/>
        </pc:sldMkLst>
      </pc:sldChg>
      <pc:sldChg chg="modNotesTx">
        <pc:chgData name="WEBLEX - Julie MICHEL" userId="25021893-7a15-45ac-b91c-6704d640096b" providerId="ADAL" clId="{6E22739D-9AA5-483A-B4E7-63B37E552797}" dt="2021-01-05T22:48:30.883" v="505" actId="20577"/>
        <pc:sldMkLst>
          <pc:docMk/>
          <pc:sldMk cId="4169342464" sldId="570"/>
        </pc:sldMkLst>
      </pc:sldChg>
      <pc:sldChg chg="modNotesTx">
        <pc:chgData name="WEBLEX - Julie MICHEL" userId="25021893-7a15-45ac-b91c-6704d640096b" providerId="ADAL" clId="{6E22739D-9AA5-483A-B4E7-63B37E552797}" dt="2021-01-05T22:49:35.079" v="525" actId="20577"/>
        <pc:sldMkLst>
          <pc:docMk/>
          <pc:sldMk cId="1344385734" sldId="571"/>
        </pc:sldMkLst>
      </pc:sldChg>
      <pc:sldChg chg="modNotesTx">
        <pc:chgData name="WEBLEX - Julie MICHEL" userId="25021893-7a15-45ac-b91c-6704d640096b" providerId="ADAL" clId="{6E22739D-9AA5-483A-B4E7-63B37E552797}" dt="2021-01-05T22:50:03.947" v="531" actId="20577"/>
        <pc:sldMkLst>
          <pc:docMk/>
          <pc:sldMk cId="2926445984" sldId="572"/>
        </pc:sldMkLst>
      </pc:sldChg>
      <pc:sldChg chg="modNotesTx">
        <pc:chgData name="WEBLEX - Julie MICHEL" userId="25021893-7a15-45ac-b91c-6704d640096b" providerId="ADAL" clId="{6E22739D-9AA5-483A-B4E7-63B37E552797}" dt="2021-01-05T22:51:07.626" v="555" actId="20577"/>
        <pc:sldMkLst>
          <pc:docMk/>
          <pc:sldMk cId="1447189824" sldId="576"/>
        </pc:sldMkLst>
      </pc:sldChg>
      <pc:sldChg chg="modNotesTx">
        <pc:chgData name="WEBLEX - Julie MICHEL" userId="25021893-7a15-45ac-b91c-6704d640096b" providerId="ADAL" clId="{6E22739D-9AA5-483A-B4E7-63B37E552797}" dt="2021-01-05T22:53:03.570" v="573" actId="20577"/>
        <pc:sldMkLst>
          <pc:docMk/>
          <pc:sldMk cId="4035498645" sldId="577"/>
        </pc:sldMkLst>
      </pc:sldChg>
      <pc:sldChg chg="modNotesTx">
        <pc:chgData name="WEBLEX - Julie MICHEL" userId="25021893-7a15-45ac-b91c-6704d640096b" providerId="ADAL" clId="{6E22739D-9AA5-483A-B4E7-63B37E552797}" dt="2021-01-05T22:53:49.244" v="574"/>
        <pc:sldMkLst>
          <pc:docMk/>
          <pc:sldMk cId="1987099117" sldId="578"/>
        </pc:sldMkLst>
      </pc:sldChg>
      <pc:sldChg chg="addSp delSp modSp mod modAnim modNotesTx">
        <pc:chgData name="WEBLEX - Julie MICHEL" userId="25021893-7a15-45ac-b91c-6704d640096b" providerId="ADAL" clId="{6E22739D-9AA5-483A-B4E7-63B37E552797}" dt="2021-01-05T22:54:41.140" v="585" actId="20577"/>
        <pc:sldMkLst>
          <pc:docMk/>
          <pc:sldMk cId="789206147" sldId="579"/>
        </pc:sldMkLst>
        <pc:spChg chg="mod">
          <ac:chgData name="WEBLEX - Julie MICHEL" userId="25021893-7a15-45ac-b91c-6704d640096b" providerId="ADAL" clId="{6E22739D-9AA5-483A-B4E7-63B37E552797}" dt="2021-01-05T12:58:47.286" v="102" actId="6549"/>
          <ac:spMkLst>
            <pc:docMk/>
            <pc:sldMk cId="789206147" sldId="579"/>
            <ac:spMk id="55" creationId="{EDF9515B-4F1F-45DB-9E1B-DF923898FCCF}"/>
          </ac:spMkLst>
        </pc:spChg>
        <pc:spChg chg="mod">
          <ac:chgData name="WEBLEX - Julie MICHEL" userId="25021893-7a15-45ac-b91c-6704d640096b" providerId="ADAL" clId="{6E22739D-9AA5-483A-B4E7-63B37E552797}" dt="2021-01-05T13:55:48.095" v="112" actId="1076"/>
          <ac:spMkLst>
            <pc:docMk/>
            <pc:sldMk cId="789206147" sldId="579"/>
            <ac:spMk id="56" creationId="{D96A175B-6B0C-4404-98DE-133359098B6F}"/>
          </ac:spMkLst>
        </pc:spChg>
        <pc:spChg chg="mod">
          <ac:chgData name="WEBLEX - Julie MICHEL" userId="25021893-7a15-45ac-b91c-6704d640096b" providerId="ADAL" clId="{6E22739D-9AA5-483A-B4E7-63B37E552797}" dt="2021-01-05T13:57:31.250" v="125" actId="1076"/>
          <ac:spMkLst>
            <pc:docMk/>
            <pc:sldMk cId="789206147" sldId="579"/>
            <ac:spMk id="57" creationId="{E7F93FC7-9938-4B2E-B572-E57FDCB1113F}"/>
          </ac:spMkLst>
        </pc:spChg>
        <pc:spChg chg="mod">
          <ac:chgData name="WEBLEX - Julie MICHEL" userId="25021893-7a15-45ac-b91c-6704d640096b" providerId="ADAL" clId="{6E22739D-9AA5-483A-B4E7-63B37E552797}" dt="2021-01-05T13:57:36.012" v="126" actId="1076"/>
          <ac:spMkLst>
            <pc:docMk/>
            <pc:sldMk cId="789206147" sldId="579"/>
            <ac:spMk id="58" creationId="{BB9C1B6E-79B4-429D-8BC9-72DB2F4CA282}"/>
          </ac:spMkLst>
        </pc:spChg>
        <pc:spChg chg="add del">
          <ac:chgData name="WEBLEX - Julie MICHEL" userId="25021893-7a15-45ac-b91c-6704d640096b" providerId="ADAL" clId="{6E22739D-9AA5-483A-B4E7-63B37E552797}" dt="2021-01-05T13:55:37.032" v="111" actId="22"/>
          <ac:spMkLst>
            <pc:docMk/>
            <pc:sldMk cId="789206147" sldId="579"/>
            <ac:spMk id="59" creationId="{3FC02DAF-3418-4755-BA39-D1EDA5878D79}"/>
          </ac:spMkLst>
        </pc:spChg>
        <pc:spChg chg="add mod">
          <ac:chgData name="WEBLEX - Julie MICHEL" userId="25021893-7a15-45ac-b91c-6704d640096b" providerId="ADAL" clId="{6E22739D-9AA5-483A-B4E7-63B37E552797}" dt="2021-01-05T13:57:14.139" v="120"/>
          <ac:spMkLst>
            <pc:docMk/>
            <pc:sldMk cId="789206147" sldId="579"/>
            <ac:spMk id="60" creationId="{6CE3A246-9B4E-4EEC-9B58-315C1A49B96B}"/>
          </ac:spMkLst>
        </pc:spChg>
        <pc:spChg chg="add mod">
          <ac:chgData name="WEBLEX - Julie MICHEL" userId="25021893-7a15-45ac-b91c-6704d640096b" providerId="ADAL" clId="{6E22739D-9AA5-483A-B4E7-63B37E552797}" dt="2021-01-05T14:00:08.347" v="182" actId="20577"/>
          <ac:spMkLst>
            <pc:docMk/>
            <pc:sldMk cId="789206147" sldId="579"/>
            <ac:spMk id="61" creationId="{5BCC59C6-0D56-4088-83DB-56915B49A883}"/>
          </ac:spMkLst>
        </pc:spChg>
      </pc:sldChg>
      <pc:sldChg chg="modNotesTx">
        <pc:chgData name="WEBLEX - Julie MICHEL" userId="25021893-7a15-45ac-b91c-6704d640096b" providerId="ADAL" clId="{6E22739D-9AA5-483A-B4E7-63B37E552797}" dt="2021-01-05T22:55:25.264" v="586"/>
        <pc:sldMkLst>
          <pc:docMk/>
          <pc:sldMk cId="860165867" sldId="580"/>
        </pc:sldMkLst>
      </pc:sldChg>
      <pc:sldChg chg="modNotesTx">
        <pc:chgData name="WEBLEX - Julie MICHEL" userId="25021893-7a15-45ac-b91c-6704d640096b" providerId="ADAL" clId="{6E22739D-9AA5-483A-B4E7-63B37E552797}" dt="2021-01-05T22:57:00.500" v="602" actId="20577"/>
        <pc:sldMkLst>
          <pc:docMk/>
          <pc:sldMk cId="2687053887" sldId="581"/>
        </pc:sldMkLst>
      </pc:sldChg>
      <pc:sldChg chg="modNotesTx">
        <pc:chgData name="WEBLEX - Julie MICHEL" userId="25021893-7a15-45ac-b91c-6704d640096b" providerId="ADAL" clId="{6E22739D-9AA5-483A-B4E7-63B37E552797}" dt="2021-01-05T22:57:28.849" v="604" actId="20577"/>
        <pc:sldMkLst>
          <pc:docMk/>
          <pc:sldMk cId="2024312252" sldId="582"/>
        </pc:sldMkLst>
      </pc:sldChg>
      <pc:sldChg chg="modNotesTx">
        <pc:chgData name="WEBLEX - Julie MICHEL" userId="25021893-7a15-45ac-b91c-6704d640096b" providerId="ADAL" clId="{6E22739D-9AA5-483A-B4E7-63B37E552797}" dt="2021-01-05T22:57:58.338" v="605"/>
        <pc:sldMkLst>
          <pc:docMk/>
          <pc:sldMk cId="1216087700" sldId="583"/>
        </pc:sldMkLst>
      </pc:sldChg>
      <pc:sldChg chg="modNotesTx">
        <pc:chgData name="WEBLEX - Julie MICHEL" userId="25021893-7a15-45ac-b91c-6704d640096b" providerId="ADAL" clId="{6E22739D-9AA5-483A-B4E7-63B37E552797}" dt="2021-01-05T22:58:56.917" v="608" actId="20577"/>
        <pc:sldMkLst>
          <pc:docMk/>
          <pc:sldMk cId="3560633919" sldId="584"/>
        </pc:sldMkLst>
      </pc:sldChg>
      <pc:sldChg chg="modNotesTx">
        <pc:chgData name="WEBLEX - Julie MICHEL" userId="25021893-7a15-45ac-b91c-6704d640096b" providerId="ADAL" clId="{6E22739D-9AA5-483A-B4E7-63B37E552797}" dt="2021-01-05T22:59:51.822" v="619" actId="20577"/>
        <pc:sldMkLst>
          <pc:docMk/>
          <pc:sldMk cId="3242296491" sldId="585"/>
        </pc:sldMkLst>
      </pc:sldChg>
      <pc:sldChg chg="modNotesTx">
        <pc:chgData name="WEBLEX - Julie MICHEL" userId="25021893-7a15-45ac-b91c-6704d640096b" providerId="ADAL" clId="{6E22739D-9AA5-483A-B4E7-63B37E552797}" dt="2021-01-05T23:00:43.146" v="631" actId="20577"/>
        <pc:sldMkLst>
          <pc:docMk/>
          <pc:sldMk cId="1906343144" sldId="586"/>
        </pc:sldMkLst>
      </pc:sldChg>
      <pc:sldChg chg="modNotesTx">
        <pc:chgData name="WEBLEX - Julie MICHEL" userId="25021893-7a15-45ac-b91c-6704d640096b" providerId="ADAL" clId="{6E22739D-9AA5-483A-B4E7-63B37E552797}" dt="2021-01-05T22:33:36.308" v="247" actId="20577"/>
        <pc:sldMkLst>
          <pc:docMk/>
          <pc:sldMk cId="1231517685" sldId="588"/>
        </pc:sldMkLst>
      </pc:sldChg>
      <pc:sldChg chg="modNotesTx">
        <pc:chgData name="WEBLEX - Julie MICHEL" userId="25021893-7a15-45ac-b91c-6704d640096b" providerId="ADAL" clId="{6E22739D-9AA5-483A-B4E7-63B37E552797}" dt="2021-01-05T23:03:30.725" v="663" actId="20577"/>
        <pc:sldMkLst>
          <pc:docMk/>
          <pc:sldMk cId="3874011077" sldId="589"/>
        </pc:sldMkLst>
      </pc:sldChg>
      <pc:sldChg chg="modNotesTx">
        <pc:chgData name="WEBLEX - Julie MICHEL" userId="25021893-7a15-45ac-b91c-6704d640096b" providerId="ADAL" clId="{6E22739D-9AA5-483A-B4E7-63B37E552797}" dt="2021-01-05T23:05:07.180" v="681" actId="20577"/>
        <pc:sldMkLst>
          <pc:docMk/>
          <pc:sldMk cId="3150020278" sldId="590"/>
        </pc:sldMkLst>
      </pc:sldChg>
      <pc:sldChg chg="modNotesTx">
        <pc:chgData name="WEBLEX - Julie MICHEL" userId="25021893-7a15-45ac-b91c-6704d640096b" providerId="ADAL" clId="{6E22739D-9AA5-483A-B4E7-63B37E552797}" dt="2021-01-05T23:06:06.958" v="691"/>
        <pc:sldMkLst>
          <pc:docMk/>
          <pc:sldMk cId="720798272" sldId="591"/>
        </pc:sldMkLst>
      </pc:sldChg>
      <pc:sldChg chg="modNotesTx">
        <pc:chgData name="WEBLEX - Julie MICHEL" userId="25021893-7a15-45ac-b91c-6704d640096b" providerId="ADAL" clId="{6E22739D-9AA5-483A-B4E7-63B37E552797}" dt="2021-01-05T23:07:36.014" v="696" actId="20577"/>
        <pc:sldMkLst>
          <pc:docMk/>
          <pc:sldMk cId="650081284" sldId="592"/>
        </pc:sldMkLst>
      </pc:sldChg>
      <pc:sldChg chg="modNotesTx">
        <pc:chgData name="WEBLEX - Julie MICHEL" userId="25021893-7a15-45ac-b91c-6704d640096b" providerId="ADAL" clId="{6E22739D-9AA5-483A-B4E7-63B37E552797}" dt="2021-01-05T22:44:51.076" v="446" actId="20577"/>
        <pc:sldMkLst>
          <pc:docMk/>
          <pc:sldMk cId="3156946976" sldId="593"/>
        </pc:sldMkLst>
      </pc:sldChg>
    </pc:docChg>
  </pc:docChgLst>
  <pc:docChgLst>
    <pc:chgData name="WEBLEX - Hélène LETHROSNE" userId="c92b2497-384f-4df3-8062-b1bd56e68905" providerId="ADAL" clId="{43D4C771-AE5D-48D1-8D14-6D1E63020A2D}"/>
    <pc:docChg chg="modSld">
      <pc:chgData name="WEBLEX - Hélène LETHROSNE" userId="c92b2497-384f-4df3-8062-b1bd56e68905" providerId="ADAL" clId="{43D4C771-AE5D-48D1-8D14-6D1E63020A2D}" dt="2021-01-05T09:02:10.421" v="7" actId="20577"/>
      <pc:docMkLst>
        <pc:docMk/>
      </pc:docMkLst>
      <pc:sldChg chg="modSp mod">
        <pc:chgData name="WEBLEX - Hélène LETHROSNE" userId="c92b2497-384f-4df3-8062-b1bd56e68905" providerId="ADAL" clId="{43D4C771-AE5D-48D1-8D14-6D1E63020A2D}" dt="2021-01-05T09:02:10.421" v="7" actId="20577"/>
        <pc:sldMkLst>
          <pc:docMk/>
          <pc:sldMk cId="3874011077" sldId="589"/>
        </pc:sldMkLst>
        <pc:graphicFrameChg chg="modGraphic">
          <ac:chgData name="WEBLEX - Hélène LETHROSNE" userId="c92b2497-384f-4df3-8062-b1bd56e68905" providerId="ADAL" clId="{43D4C771-AE5D-48D1-8D14-6D1E63020A2D}" dt="2021-01-05T09:02:10.421" v="7" actId="20577"/>
          <ac:graphicFrameMkLst>
            <pc:docMk/>
            <pc:sldMk cId="3874011077" sldId="589"/>
            <ac:graphicFrameMk id="85" creationId="{3D1A9680-A345-4331-A780-09DD5E8B3445}"/>
          </ac:graphicFrameMkLst>
        </pc:graphicFrame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3169920" cy="481727"/>
          </a:xfrm>
          <a:prstGeom prst="rect">
            <a:avLst/>
          </a:prstGeom>
        </p:spPr>
        <p:txBody>
          <a:bodyPr vert="horz" lIns="96661" tIns="48331" rIns="96661" bIns="48331" rtlCol="0"/>
          <a:lstStyle>
            <a:lvl1pPr algn="l">
              <a:defRPr sz="1300"/>
            </a:lvl1pPr>
          </a:lstStyle>
          <a:p>
            <a:endParaRPr lang="fr-FR"/>
          </a:p>
        </p:txBody>
      </p:sp>
      <p:sp>
        <p:nvSpPr>
          <p:cNvPr id="3" name="Espace réservé de la date 2"/>
          <p:cNvSpPr>
            <a:spLocks noGrp="1"/>
          </p:cNvSpPr>
          <p:nvPr>
            <p:ph type="dt" idx="1"/>
          </p:nvPr>
        </p:nvSpPr>
        <p:spPr>
          <a:xfrm>
            <a:off x="4143587" y="0"/>
            <a:ext cx="3169920" cy="481727"/>
          </a:xfrm>
          <a:prstGeom prst="rect">
            <a:avLst/>
          </a:prstGeom>
        </p:spPr>
        <p:txBody>
          <a:bodyPr vert="horz" lIns="96661" tIns="48331" rIns="96661" bIns="48331" rtlCol="0"/>
          <a:lstStyle>
            <a:lvl1pPr algn="r">
              <a:defRPr sz="1300"/>
            </a:lvl1pPr>
          </a:lstStyle>
          <a:p>
            <a:fld id="{AA5269F7-6D8C-48E1-8F9B-018519BC6AED}" type="datetimeFigureOut">
              <a:rPr lang="fr-FR" smtClean="0"/>
              <a:t>12/01/2021</a:t>
            </a:fld>
            <a:endParaRPr lang="fr-FR"/>
          </a:p>
        </p:txBody>
      </p:sp>
      <p:sp>
        <p:nvSpPr>
          <p:cNvPr id="4" name="Espace réservé de l'image des diapositives 3"/>
          <p:cNvSpPr>
            <a:spLocks noGrp="1" noRot="1" noChangeAspect="1"/>
          </p:cNvSpPr>
          <p:nvPr>
            <p:ph type="sldImg" idx="2"/>
          </p:nvPr>
        </p:nvSpPr>
        <p:spPr>
          <a:xfrm>
            <a:off x="777875" y="1200150"/>
            <a:ext cx="5759450" cy="3240088"/>
          </a:xfrm>
          <a:prstGeom prst="rect">
            <a:avLst/>
          </a:prstGeom>
          <a:noFill/>
          <a:ln w="12700">
            <a:solidFill>
              <a:prstClr val="black"/>
            </a:solidFill>
          </a:ln>
        </p:spPr>
        <p:txBody>
          <a:bodyPr vert="horz" lIns="96661" tIns="48331" rIns="96661" bIns="48331" rtlCol="0" anchor="ctr"/>
          <a:lstStyle/>
          <a:p>
            <a:endParaRPr lang="fr-FR"/>
          </a:p>
        </p:txBody>
      </p:sp>
      <p:sp>
        <p:nvSpPr>
          <p:cNvPr id="5" name="Espace réservé des notes 4"/>
          <p:cNvSpPr>
            <a:spLocks noGrp="1"/>
          </p:cNvSpPr>
          <p:nvPr>
            <p:ph type="body" sz="quarter" idx="3"/>
          </p:nvPr>
        </p:nvSpPr>
        <p:spPr>
          <a:xfrm>
            <a:off x="731520" y="4620577"/>
            <a:ext cx="5852160" cy="3780473"/>
          </a:xfrm>
          <a:prstGeom prst="rect">
            <a:avLst/>
          </a:prstGeom>
        </p:spPr>
        <p:txBody>
          <a:bodyPr vert="horz" lIns="96661" tIns="48331" rIns="96661" bIns="48331" rtlCol="0"/>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9119474"/>
            <a:ext cx="3169920" cy="481726"/>
          </a:xfrm>
          <a:prstGeom prst="rect">
            <a:avLst/>
          </a:prstGeom>
        </p:spPr>
        <p:txBody>
          <a:bodyPr vert="horz" lIns="96661" tIns="48331" rIns="96661" bIns="48331" rtlCol="0" anchor="b"/>
          <a:lstStyle>
            <a:lvl1pPr algn="l">
              <a:defRPr sz="1300"/>
            </a:lvl1pPr>
          </a:lstStyle>
          <a:p>
            <a:endParaRPr lang="fr-FR"/>
          </a:p>
        </p:txBody>
      </p:sp>
      <p:sp>
        <p:nvSpPr>
          <p:cNvPr id="7" name="Espace réservé du numéro de diapositive 6"/>
          <p:cNvSpPr>
            <a:spLocks noGrp="1"/>
          </p:cNvSpPr>
          <p:nvPr>
            <p:ph type="sldNum" sz="quarter" idx="5"/>
          </p:nvPr>
        </p:nvSpPr>
        <p:spPr>
          <a:xfrm>
            <a:off x="4143587" y="9119474"/>
            <a:ext cx="3169920" cy="481726"/>
          </a:xfrm>
          <a:prstGeom prst="rect">
            <a:avLst/>
          </a:prstGeom>
        </p:spPr>
        <p:txBody>
          <a:bodyPr vert="horz" lIns="96661" tIns="48331" rIns="96661" bIns="48331" rtlCol="0" anchor="b"/>
          <a:lstStyle>
            <a:lvl1pPr algn="r">
              <a:defRPr sz="1300"/>
            </a:lvl1pPr>
          </a:lstStyle>
          <a:p>
            <a:fld id="{625DED84-6FF7-4CE2-9E03-937D130F5676}" type="slidenum">
              <a:rPr lang="fr-FR" smtClean="0"/>
              <a:t>‹N°›</a:t>
            </a:fld>
            <a:endParaRPr lang="fr-FR"/>
          </a:p>
        </p:txBody>
      </p:sp>
    </p:spTree>
    <p:extLst>
      <p:ext uri="{BB962C8B-B14F-4D97-AF65-F5344CB8AC3E}">
        <p14:creationId xmlns:p14="http://schemas.microsoft.com/office/powerpoint/2010/main" val="250274455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en-BE"/>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1</a:t>
            </a:fld>
            <a:endParaRPr lang="fr-FR"/>
          </a:p>
        </p:txBody>
      </p:sp>
    </p:spTree>
    <p:extLst>
      <p:ext uri="{BB962C8B-B14F-4D97-AF65-F5344CB8AC3E}">
        <p14:creationId xmlns:p14="http://schemas.microsoft.com/office/powerpoint/2010/main" val="23883709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200" b="1" i="0" u="sng" strike="noStrike" kern="1200" cap="none" spc="0" normalizeH="0" baseline="0" noProof="0" dirty="0">
                <a:ln>
                  <a:noFill/>
                </a:ln>
                <a:solidFill>
                  <a:srgbClr val="FF5B30"/>
                </a:solidFill>
                <a:effectLst/>
                <a:uLnTx/>
                <a:uFillTx/>
                <a:latin typeface="+mn-lt"/>
                <a:ea typeface="+mn-ea"/>
                <a:cs typeface="+mn-cs"/>
              </a:rPr>
              <a:t>Vendeurs et prestataires de services occasionnels : « assimilés salariés » sur option </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fr-FR" sz="1200" b="1" i="0" u="sng" strike="noStrike" kern="1200" cap="none" spc="0" normalizeH="0" baseline="0" noProof="0" dirty="0">
              <a:ln>
                <a:noFill/>
              </a:ln>
              <a:solidFill>
                <a:srgbClr val="FF5B30"/>
              </a:solidFill>
              <a:effectLst/>
              <a:uLnTx/>
              <a:uFillTx/>
              <a:latin typeface="+mn-lt"/>
              <a:ea typeface="+mn-ea"/>
              <a:cs typeface="+mn-cs"/>
            </a:endParaRPr>
          </a:p>
          <a:p>
            <a:pPr>
              <a:lnSpc>
                <a:spcPct val="115000"/>
              </a:lnSpc>
              <a:spcBef>
                <a:spcPts val="500"/>
              </a:spcBef>
              <a:spcAft>
                <a:spcPts val="1000"/>
              </a:spcAft>
            </a:pPr>
            <a:r>
              <a:rPr lang="fr-FR" sz="18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800" dirty="0">
                <a:effectLst/>
                <a:latin typeface="Calibri" panose="020F0502020204030204" pitchFamily="34" charset="0"/>
                <a:ea typeface="Yu Mincho" panose="02020400000000000000" pitchFamily="18" charset="-128"/>
                <a:cs typeface="Arial" panose="020B0604020202020204" pitchFamily="34" charset="0"/>
              </a:rPr>
              <a:t> Loi de Financement de la sécurité sociale pour 2021, article 22</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Les particuliers qui vendent des biens neufs qu'ils ont confectionnés ou achetés pour les revendre ou qui fournissent des services rémunérés de manière ponctuelle pourront, sur option à compter du 1</a:t>
            </a:r>
            <a:r>
              <a:rPr lang="fr-FR" sz="18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800" dirty="0">
                <a:effectLst/>
                <a:latin typeface="Calibri" panose="020F0502020204030204" pitchFamily="34" charset="0"/>
                <a:ea typeface="Yu Mincho" panose="02020400000000000000" pitchFamily="18" charset="-128"/>
                <a:cs typeface="Arial" panose="020B0604020202020204" pitchFamily="34" charset="0"/>
              </a:rPr>
              <a:t> janvier 2022, s’affilier  au régime général de Sécurité sociale assimilés salariés.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Sont visés les services ponctuels entre particuliers du type bricolage, coaching, aides diverses, micro-tâches, etc., les importations ponctuelles de produits revendus en France, la revente de produits artisanaux, etc.</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Les conditions à remplir sont les suivantes : </a:t>
            </a: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être un particulier vendant des biens neufs , confectionnés ou achetés, afin de les revendre ou fournissant des services rémunérés de manière ponctuelle ;</a:t>
            </a: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exercer l’option pour relever du régime général ;</a:t>
            </a: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avoir des recettes annuelles ne dépassant pas 1 500 €. </a:t>
            </a:r>
          </a:p>
          <a:p>
            <a:pPr marL="342900" lvl="0" indent="-342900">
              <a:lnSpc>
                <a:spcPct val="115000"/>
              </a:lnSpc>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Les cotisations et contributions de sécurité sociale dues seront calculées sur la base de leurs recettes diminuées d'un abattement forfaitaire fixé par Décret. Cet abattement ne pourra, ni être inférieur à 305 €, ni supérieur à 71 % (pour les activités de vente) ou 50 % (pour les autres activités).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Cette option cessera d’être applicable à compter de l’année suivante si : </a:t>
            </a: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le seuil de 1 500 € est dépassé durant 2 années consécutives,</a:t>
            </a: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les recettes atteignent 4 500 € au titre d’une seule année. </a:t>
            </a:r>
          </a:p>
          <a:p>
            <a:pPr marL="342900" lvl="0" indent="-342900">
              <a:lnSpc>
                <a:spcPct val="115000"/>
              </a:lnSpc>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Nous attirons votre attention sur le fait que ce dispositif d’abattement pour les particuliers réalisant des activités ponctuelles ne pourra pas se cumuler avec le bénéfice de l’exonération au titre de l’Aide à la création ou à la reprise d'une entreprise.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Cette mesure sera applicable aux particuliers ayant une activité économique de faible importance en parallèle de leur activité principale, notamment sur les plateformes de biens et services. L’objectif est de faciliter le cumul d’activités pour les personnes n’ayant pas une activité principale en qualité de travailleur indépendant et d’éviter l’absence de déclaration de ces activités ponctuelles qui peuvent ouvrir des droits supplémentaires aux bénéficiaires de ces revenus accessoires.</a:t>
            </a: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 </a:t>
            </a:r>
            <a:endParaRPr kumimoji="0" lang="fr-FR" sz="1200" b="0" i="0" u="sng" strike="noStrike" kern="1200" cap="none" spc="0" normalizeH="0" baseline="0" noProof="0" dirty="0">
              <a:ln>
                <a:noFill/>
              </a:ln>
              <a:solidFill>
                <a:prstClr val="black"/>
              </a:solidFill>
              <a:effectLst/>
              <a:uLnTx/>
              <a:uFillTx/>
              <a:latin typeface="+mn-lt"/>
              <a:ea typeface="Yu Mincho" panose="02020400000000000000" pitchFamily="18" charset="-128"/>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200" b="1" i="0" u="sng" strike="noStrike" kern="1200" cap="none" spc="0" normalizeH="0" baseline="0" noProof="0" dirty="0">
                <a:ln>
                  <a:noFill/>
                </a:ln>
                <a:solidFill>
                  <a:srgbClr val="FF5B30"/>
                </a:solidFill>
                <a:effectLst/>
                <a:uLnTx/>
                <a:uFillTx/>
                <a:latin typeface="+mn-lt"/>
                <a:ea typeface="Yu Mincho" panose="02020400000000000000" pitchFamily="18" charset="-128"/>
                <a:cs typeface="Arial" panose="020B0604020202020204" pitchFamily="34" charset="0"/>
              </a:rPr>
              <a:t>Loueurs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fr-FR" sz="1200" b="1" i="0" u="sng" strike="noStrike" kern="1200" cap="none" spc="0" normalizeH="0" baseline="0" noProof="0" dirty="0">
              <a:ln>
                <a:noFill/>
              </a:ln>
              <a:solidFill>
                <a:srgbClr val="FF5B30"/>
              </a:solidFill>
              <a:effectLst/>
              <a:uLnTx/>
              <a:uFillTx/>
              <a:latin typeface="+mn-lt"/>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u="sng" dirty="0">
                <a:effectLst/>
                <a:latin typeface="Calibri" panose="020F0502020204030204" pitchFamily="34" charset="0"/>
                <a:ea typeface="Yu Mincho" panose="02020400000000000000" pitchFamily="18" charset="-128"/>
                <a:cs typeface="Arial" panose="020B0604020202020204" pitchFamily="34" charset="0"/>
              </a:rPr>
              <a:t>Source</a:t>
            </a:r>
            <a:r>
              <a:rPr lang="fr-FR" sz="1800" dirty="0">
                <a:effectLst/>
                <a:latin typeface="Calibri" panose="020F0502020204030204" pitchFamily="34" charset="0"/>
                <a:ea typeface="Yu Mincho" panose="02020400000000000000" pitchFamily="18" charset="-128"/>
                <a:cs typeface="Arial" panose="020B0604020202020204" pitchFamily="34" charset="0"/>
              </a:rPr>
              <a:t> : Loi de Financement de la sécurité sociale pour 2021, articles.22, 3° et 4°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800" b="1" i="1" u="sng" dirty="0">
                <a:effectLst/>
                <a:latin typeface="Calibri" panose="020F0502020204030204" pitchFamily="34" charset="0"/>
                <a:ea typeface="Yu Mincho" panose="02020400000000000000" pitchFamily="18" charset="-128"/>
                <a:cs typeface="Arial" panose="020B0604020202020204" pitchFamily="34" charset="0"/>
              </a:rPr>
              <a:t>Les « loueurs » relevant du régime des indépendants </a:t>
            </a:r>
          </a:p>
          <a:p>
            <a:pPr marL="342900" lvl="0" indent="-342900">
              <a:lnSpc>
                <a:spcPct val="115000"/>
              </a:lnSpc>
              <a:spcBef>
                <a:spcPts val="500"/>
              </a:spcBef>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Par cohérence avec l'évolution du droit fiscal, les critères d'affiliation aux régimes des travailleurs indépendants des loueurs de meublés de courte durée sont redéfinis.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Ainsi, au 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800" dirty="0">
                <a:effectLst/>
                <a:latin typeface="Calibri" panose="020F0502020204030204" pitchFamily="34" charset="0"/>
                <a:ea typeface="Yu Mincho" panose="02020400000000000000" pitchFamily="18" charset="-128"/>
                <a:cs typeface="Calibri" panose="020F0502020204030204" pitchFamily="34" charset="0"/>
              </a:rPr>
              <a:t> janvier 2021, les personnes exerçant une activité de location de locaux d'habitation meublés seront obligatoirement affiliées aux régimes de sécurité sociale des travailleurs indépendants non agricoles dès lors que les recettes tirées de cette activité par l'ensemble des membres du foyer fiscal dépassent 23 000 € par an et qu'une des deux conditions suivantes est remplie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ces locaux sont loués à une clientèle y effectuant un séjour à la journée, à la semaine ou au mois et n'y élisant pas domicile. Dans ce cas, les personnes concernées pourraient toutefois opter, lors de leur affiliation, pour le régime général des salariés (régime micro-social)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ces recettes excèdent les revenus du foyer fiscal soumis à l'impôt sur le revenu dans les catégories des traitements et salaires, des bénéfices industriels et commerciaux autres que ceux tirés de l'activité de location meublée, des bénéfices agricoles, commerciaux et des revenus des gérants et associés.</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457200">
              <a:lnSpc>
                <a:spcPct val="115000"/>
              </a:lnSpc>
            </a:pPr>
            <a:r>
              <a:rPr lang="fr-FR" sz="1800" dirty="0">
                <a:effectLst/>
                <a:latin typeface="Calibri" panose="020F0502020204030204" pitchFamily="34" charset="0"/>
                <a:ea typeface="Yu Mincho" panose="02020400000000000000" pitchFamily="18" charset="-128"/>
                <a:cs typeface="Arial" panose="020B0604020202020204" pitchFamily="34" charset="0"/>
              </a:rPr>
              <a:t> </a:t>
            </a:r>
          </a:p>
          <a:p>
            <a:pPr marL="342900" lvl="0" indent="-342900">
              <a:lnSpc>
                <a:spcPct val="115000"/>
              </a:lnSpc>
              <a:spcAft>
                <a:spcPts val="1000"/>
              </a:spcAft>
              <a:buFont typeface="Wingdings" panose="05000000000000000000" pitchFamily="2" charset="2"/>
              <a:buChar char=""/>
            </a:pPr>
            <a:r>
              <a:rPr lang="fr-FR" sz="1800" b="1" i="1" u="sng" dirty="0">
                <a:effectLst/>
                <a:latin typeface="Calibri" panose="020F0502020204030204" pitchFamily="34" charset="0"/>
                <a:ea typeface="Yu Mincho" panose="02020400000000000000" pitchFamily="18" charset="-128"/>
                <a:cs typeface="Arial" panose="020B0604020202020204" pitchFamily="34" charset="0"/>
              </a:rPr>
              <a:t>Les « loueurs » relevant du régime salarié </a:t>
            </a:r>
          </a:p>
          <a:p>
            <a:pPr marL="342900" lvl="0" indent="-342900">
              <a:lnSpc>
                <a:spcPct val="115000"/>
              </a:lnSpc>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Actuellement, les loueurs de meublés dont les recettes annuelles dépassent 23 000 € ainsi que les personnes exerçant une activité de location de biens meubles dont les recettes sont supérieures à 20 % du plafond de la sécurité sociale (8 227 € en 2021) sont en principe affiliés au régime de sécurité sociale des travailleurs indépendants.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Toutefois, ils peuvent opter pour une affiliation au régime général « assimilé salarié » lorsque leurs recettes ne dépassent pas : </a:t>
            </a: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85 800 € au titre de l’année civile précédente, </a:t>
            </a: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ou 94 300 € au titre de l’année civile précédente lorsque le chiffre d’affaire de l’année n-2 n’a pas excédé 85 800 €. </a:t>
            </a:r>
          </a:p>
          <a:p>
            <a:pPr marL="342900" lvl="0" indent="-342900">
              <a:lnSpc>
                <a:spcPct val="115000"/>
              </a:lnSpc>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Désormais, à compter du 1</a:t>
            </a:r>
            <a:r>
              <a:rPr lang="fr-FR" sz="18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800" dirty="0">
                <a:effectLst/>
                <a:latin typeface="Calibri" panose="020F0502020204030204" pitchFamily="34" charset="0"/>
                <a:ea typeface="Yu Mincho" panose="02020400000000000000" pitchFamily="18" charset="-128"/>
                <a:cs typeface="Arial" panose="020B0604020202020204" pitchFamily="34" charset="0"/>
              </a:rPr>
              <a:t> janvier 2021, pour opter pour ce régime, les recettes perçues par ces personnes au titre de ces activités ne doivent pas excéder la somme de 72 600 €.</a:t>
            </a: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11</a:t>
            </a:fld>
            <a:endParaRPr lang="fr-FR"/>
          </a:p>
        </p:txBody>
      </p:sp>
    </p:spTree>
    <p:extLst>
      <p:ext uri="{BB962C8B-B14F-4D97-AF65-F5344CB8AC3E}">
        <p14:creationId xmlns:p14="http://schemas.microsoft.com/office/powerpoint/2010/main" val="82012093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a:lnSpc>
                <a:spcPct val="115000"/>
              </a:lnSpc>
              <a:spcBef>
                <a:spcPts val="500"/>
              </a:spcBef>
              <a:spcAft>
                <a:spcPts val="1000"/>
              </a:spcAft>
            </a:pPr>
            <a:r>
              <a:rPr lang="fr-FR" sz="18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800" dirty="0">
                <a:effectLst/>
                <a:latin typeface="Calibri" panose="020F0502020204030204" pitchFamily="34" charset="0"/>
                <a:ea typeface="Yu Mincho" panose="02020400000000000000" pitchFamily="18" charset="-128"/>
                <a:cs typeface="Arial" panose="020B0604020202020204" pitchFamily="34" charset="0"/>
              </a:rPr>
              <a:t> Loi de Financement de la sécurité sociale pour 2021, article 73</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Pour rappel, la Loi de Financement de Sécurité Sociale pour 2021 allonge le congé de paternité et d’accueil de l’enfant qui passera de 11 jours actuellement à 25 jours calendaires pour une naissance simple, et de 18 jours à 32 jours calendaires en cas de naissances multiples. Cette mesure, applicable aux salariés et développée sur le présent document dans la partie dédiée aux entreprises, a vocation à s’appliquer aux travailleurs indépendants (des précisions sont encore attendues sur ce point).</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A l'occasion de la naissance d'un enfant, le père et, le cas échéant, le conjoint de la mère, son concubin ou son partenaire de PACS, qui exercent une activité indépendante bénéficient actuellement d’une indemnité journalière forfaitaire, à leur demande et à condition de cesser toute activité professionnelle.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Pour les naissances intervenant à compter du 1</a:t>
            </a:r>
            <a:r>
              <a:rPr lang="fr-FR" sz="18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800" dirty="0">
                <a:effectLst/>
                <a:latin typeface="Calibri" panose="020F0502020204030204" pitchFamily="34" charset="0"/>
                <a:ea typeface="Yu Mincho" panose="02020400000000000000" pitchFamily="18" charset="-128"/>
                <a:cs typeface="Arial" panose="020B0604020202020204" pitchFamily="34" charset="0"/>
              </a:rPr>
              <a:t> juillet 2021, ou celles qui, intervenant plus tôt, étaient prévues à compter de cette date, ces travailleurs indépendants pourront bénéficier de ces indemnités journalières forfaitaires à la double condition de :</a:t>
            </a: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cesser leur activité professionnelle pendant une durée minimale, qui sera fixée par Décret, à compter de la naissance ;</a:t>
            </a: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ne pas reprendre cette activité pendant la durée d’indemnisation.</a:t>
            </a: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13</a:t>
            </a:fld>
            <a:endParaRPr lang="fr-FR"/>
          </a:p>
        </p:txBody>
      </p:sp>
    </p:spTree>
    <p:extLst>
      <p:ext uri="{BB962C8B-B14F-4D97-AF65-F5344CB8AC3E}">
        <p14:creationId xmlns:p14="http://schemas.microsoft.com/office/powerpoint/2010/main" val="217108404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a:lnSpc>
                <a:spcPct val="115000"/>
              </a:lnSpc>
              <a:spcBef>
                <a:spcPts val="500"/>
              </a:spcBef>
              <a:spcAft>
                <a:spcPts val="1000"/>
              </a:spcAft>
            </a:pPr>
            <a:r>
              <a:rPr lang="fr-FR" sz="18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800" dirty="0">
                <a:effectLst/>
                <a:latin typeface="Calibri" panose="020F0502020204030204" pitchFamily="34" charset="0"/>
                <a:ea typeface="Yu Mincho" panose="02020400000000000000" pitchFamily="18" charset="-128"/>
                <a:cs typeface="Arial" panose="020B0604020202020204" pitchFamily="34" charset="0"/>
              </a:rPr>
              <a:t> Loi de Financement de la sécurité sociale pour 2021, article 69</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Les professionnels libéraux, relevant de la </a:t>
            </a:r>
            <a:r>
              <a:rPr lang="fr-FR" sz="1800" dirty="0" err="1">
                <a:effectLst/>
                <a:latin typeface="Calibri" panose="020F0502020204030204" pitchFamily="34" charset="0"/>
                <a:ea typeface="Yu Mincho" panose="02020400000000000000" pitchFamily="18" charset="-128"/>
                <a:cs typeface="Calibri" panose="020F0502020204030204" pitchFamily="34" charset="0"/>
              </a:rPr>
              <a:t>Cnav</a:t>
            </a:r>
            <a:r>
              <a:rPr lang="fr-FR" sz="1800" dirty="0">
                <a:effectLst/>
                <a:latin typeface="Calibri" panose="020F0502020204030204" pitchFamily="34" charset="0"/>
                <a:ea typeface="Yu Mincho" panose="02020400000000000000" pitchFamily="18" charset="-128"/>
                <a:cs typeface="Calibri" panose="020F0502020204030204" pitchFamily="34" charset="0"/>
              </a:rPr>
              <a:t>-PL, ne bénéficient pas d'indemnités journalières en cas de maladie avant le 91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a:t>
            </a:r>
            <a:r>
              <a:rPr lang="fr-FR" sz="1800" dirty="0">
                <a:effectLst/>
                <a:latin typeface="Calibri" panose="020F0502020204030204" pitchFamily="34" charset="0"/>
                <a:ea typeface="Yu Mincho" panose="02020400000000000000" pitchFamily="18" charset="-128"/>
                <a:cs typeface="Calibri" panose="020F0502020204030204" pitchFamily="34" charset="0"/>
              </a:rPr>
              <a:t> jour d'arrêt, sauf à souscrire une assurance privée.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Toutefois, ils ont pu bénéficier, à titre exceptionnel, pendant l'épidémie de covid-19, d'indemnités journalières dérogatoires.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Parce que cette situation a révélé la nécessité de mettre en place des indemnités journalières pour ces professionnels libéraux, il est prévu de mettre en place un tel dispositif, en contrepartie toutefois d’une cotisation dont ils seraient redevables.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Cette cotisation supplémentaire sera calculée sur les revenus d’activité dans la limite d’un plafond (restant à déterminer par Décret).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Un Décret déterminera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le montant de la cotisation minimale due par ces professionnels libéraux (à l’exception de ceux qui ont opté pour le régime micro)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le taux et le plafond de cette cotisation supplémentaire.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Le service des indemnités journalières pour les professionnels libéraux sera adapté par Décret (délai de carence, </a:t>
            </a:r>
            <a:r>
              <a:rPr lang="fr-FR" sz="1800" dirty="0">
                <a:effectLst/>
                <a:latin typeface="Calibri" panose="020F0502020204030204" pitchFamily="34" charset="0"/>
                <a:ea typeface="Yu Mincho" panose="02020400000000000000" pitchFamily="18" charset="-128"/>
                <a:cs typeface="Arial" panose="020B0604020202020204" pitchFamily="34" charset="0"/>
              </a:rPr>
              <a:t>limite des revenus servant de base pour le calcul de l’indemnité journalière, durée maximale de versement de l’indemnité journalière pour une même incapacité de travail).</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Ce dispositif nécessite de maintenir un équilibre entre la cotisation acquittée et la prestation servie. Si cet équilibre venait à être rompu, la </a:t>
            </a:r>
            <a:r>
              <a:rPr lang="fr-FR" sz="1800" dirty="0" err="1">
                <a:effectLst/>
                <a:latin typeface="Calibri" panose="020F0502020204030204" pitchFamily="34" charset="0"/>
                <a:ea typeface="Yu Mincho" panose="02020400000000000000" pitchFamily="18" charset="-128"/>
                <a:cs typeface="Arial" panose="020B0604020202020204" pitchFamily="34" charset="0"/>
              </a:rPr>
              <a:t>Cnav</a:t>
            </a:r>
            <a:r>
              <a:rPr lang="fr-FR" sz="1800" dirty="0">
                <a:effectLst/>
                <a:latin typeface="Calibri" panose="020F0502020204030204" pitchFamily="34" charset="0"/>
                <a:ea typeface="Yu Mincho" panose="02020400000000000000" pitchFamily="18" charset="-128"/>
                <a:cs typeface="Arial" panose="020B0604020202020204" pitchFamily="34" charset="0"/>
              </a:rPr>
              <a:t>-PL pourra proposer soit une augmentation de la cotisation, soit une diminution des prestations.</a:t>
            </a: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14</a:t>
            </a:fld>
            <a:endParaRPr lang="fr-FR"/>
          </a:p>
        </p:txBody>
      </p:sp>
    </p:spTree>
    <p:extLst>
      <p:ext uri="{BB962C8B-B14F-4D97-AF65-F5344CB8AC3E}">
        <p14:creationId xmlns:p14="http://schemas.microsoft.com/office/powerpoint/2010/main" val="139303984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a:lnSpc>
                <a:spcPct val="115000"/>
              </a:lnSpc>
              <a:spcBef>
                <a:spcPts val="500"/>
              </a:spcBef>
              <a:spcAft>
                <a:spcPts val="1000"/>
              </a:spcAft>
            </a:pPr>
            <a:r>
              <a:rPr lang="fr-FR" sz="18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800" dirty="0">
                <a:effectLst/>
                <a:latin typeface="Calibri" panose="020F0502020204030204" pitchFamily="34" charset="0"/>
                <a:ea typeface="Yu Mincho" panose="02020400000000000000" pitchFamily="18" charset="-128"/>
                <a:cs typeface="Arial" panose="020B0604020202020204" pitchFamily="34" charset="0"/>
              </a:rPr>
              <a:t>: Loi de Finances pour 2021, article 31</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800" b="1" i="1" u="sng" dirty="0">
                <a:effectLst/>
                <a:latin typeface="Calibri" panose="020F0502020204030204" pitchFamily="34" charset="0"/>
                <a:ea typeface="Yu Mincho" panose="02020400000000000000" pitchFamily="18" charset="-128"/>
                <a:cs typeface="Calibri" panose="020F0502020204030204" pitchFamily="34" charset="0"/>
              </a:rPr>
              <a:t>Le principe</a:t>
            </a:r>
          </a:p>
          <a:p>
            <a:pPr marL="342900" lvl="0" indent="-342900">
              <a:lnSpc>
                <a:spcPct val="115000"/>
              </a:lnSpc>
              <a:spcBef>
                <a:spcPts val="500"/>
              </a:spcBef>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Il existe actuellement un dispositif qui permet, sur le plan comptable, de réévaluer les éléments d’actif d’une entreprise : il s’agit, en pratique, d’actualiser la valeur des actifs qui sont comptabilisés pour leur valeur historique. Cette pratique ne concerne que les immobilisations corporelles et financières, à l’exclusion donc des immobilisations incorporelles autres que les titres, les stocks et les valeurs mobilières de placement.</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Réévaluer l’actif suppose alors de comptabiliser un écart de valeur, égal à la différence entre la valeur réévaluée et la valeur nette comptable. Sur le plan fiscal, cet écart de réévaluation est un produit imposable.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800" b="1" i="1" u="sng" dirty="0">
                <a:effectLst/>
                <a:latin typeface="Calibri" panose="020F0502020204030204" pitchFamily="34" charset="0"/>
                <a:ea typeface="Yu Mincho" panose="02020400000000000000" pitchFamily="18" charset="-128"/>
                <a:cs typeface="Calibri" panose="020F0502020204030204" pitchFamily="34" charset="0"/>
              </a:rPr>
              <a:t>Les aménagements</a:t>
            </a:r>
          </a:p>
          <a:p>
            <a:pPr marL="342900" lvl="0" indent="-342900">
              <a:lnSpc>
                <a:spcPct val="115000"/>
              </a:lnSpc>
              <a:spcBef>
                <a:spcPts val="500"/>
              </a:spcBef>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Afin de tenir compte de la situation économique liée à la crise sanitaire actuelle, une mesure temporaire de neutralisation des conséquence fiscales de cette réévaluation d’actif est mise en place. Cette neutralisation fiscale, qui implique que l’écart de réévaluation n’est pas pris en compte dans le résultat de l’entreprise qui le constate, s’applique aux exercices clos à compter du 31 décembre 2020 et jusqu’au 31 décembre 2022.</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Ce dispositif, qui s’applique sur option de l’entreprise, va s’appliquer selon des modalités différentes selon que l’actif réévalué est amortissable ou non.</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Pour les immobilisations amortissables, le dispositif implique que l’entreprise prenne, en contrepartie, l’engagement de réintégrer cet écart de réévaluation par parts égales sur une durée de 15 ans pour les biens immobiliers (amortissables sur une durée d’au moins 15 ans) et de 5 ans pour les autres immobilisations.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Pour les immobilisations non amortissables, l’écart de réévaluation bénéficiera d’un dispositif de sursis d’imposition jusqu’à la cession des actifs concernés (la plus ou moins-value est alors déterminée à partir de la valeur non réévaluée).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L’option pour ce dispositif de neutralisation fiscale des réévaluations d’actifs suppose une option de l’entreprise, établie sur un état dont le contenu devra être précisé par décret.</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16</a:t>
            </a:fld>
            <a:endParaRPr lang="fr-FR"/>
          </a:p>
        </p:txBody>
      </p:sp>
    </p:spTree>
    <p:extLst>
      <p:ext uri="{BB962C8B-B14F-4D97-AF65-F5344CB8AC3E}">
        <p14:creationId xmlns:p14="http://schemas.microsoft.com/office/powerpoint/2010/main" val="142637270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indent="0">
              <a:buNone/>
            </a:pPr>
            <a:r>
              <a:rPr lang="fr-FR" sz="1200" b="1" u="sng" dirty="0">
                <a:solidFill>
                  <a:srgbClr val="FF7351"/>
                </a:solidFill>
                <a:latin typeface="+mn-lt"/>
                <a:cs typeface="+mn-cs"/>
              </a:rPr>
              <a:t>Organisme de gestion agréé</a:t>
            </a:r>
          </a:p>
          <a:p>
            <a:pPr marL="0" indent="0">
              <a:buNone/>
            </a:pPr>
            <a:endParaRPr lang="fr-FR" sz="1200" b="1" u="sng" dirty="0">
              <a:solidFill>
                <a:srgbClr val="FF7351"/>
              </a:solidFill>
              <a:latin typeface="+mn-lt"/>
              <a:cs typeface="+mn-cs"/>
            </a:endParaRPr>
          </a:p>
          <a:p>
            <a:pPr>
              <a:lnSpc>
                <a:spcPct val="115000"/>
              </a:lnSpc>
              <a:spcBef>
                <a:spcPts val="500"/>
              </a:spcBef>
              <a:spcAft>
                <a:spcPts val="1000"/>
              </a:spcAft>
            </a:pPr>
            <a:r>
              <a:rPr lang="fr-FR" sz="18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800" dirty="0">
                <a:effectLst/>
                <a:latin typeface="Calibri" panose="020F0502020204030204" pitchFamily="34" charset="0"/>
                <a:ea typeface="Yu Mincho" panose="02020400000000000000" pitchFamily="18" charset="-128"/>
                <a:cs typeface="Arial" panose="020B0604020202020204" pitchFamily="34" charset="0"/>
              </a:rPr>
              <a:t>: Loi de Finances pour 2021, article 34</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Pour rappel, les entreprises relevant de l’impôt sur le revenu, </a:t>
            </a:r>
            <a:r>
              <a:rPr lang="fr-FR" sz="1800" dirty="0">
                <a:effectLst/>
                <a:latin typeface="Calibri" panose="020F0502020204030204" pitchFamily="34" charset="0"/>
                <a:ea typeface="Times New Roman" panose="02020603050405020304" pitchFamily="18" charset="0"/>
                <a:cs typeface="Arial" panose="020B0604020202020204" pitchFamily="34" charset="0"/>
              </a:rPr>
              <a:t>et soumises à un régime réel d’imposition (régime simplifié ou normal pour les commerçants, artisans, industriels, et régime de la déclaration contrôlée pour les professions libérales),</a:t>
            </a:r>
            <a:r>
              <a:rPr lang="fr-FR" sz="1800" dirty="0">
                <a:effectLst/>
                <a:latin typeface="Calibri" panose="020F0502020204030204" pitchFamily="34" charset="0"/>
                <a:ea typeface="Yu Mincho" panose="02020400000000000000" pitchFamily="18" charset="-128"/>
                <a:cs typeface="Calibri" panose="020F0502020204030204" pitchFamily="34" charset="0"/>
              </a:rPr>
              <a:t> qui n’adhèrent pas à un organisme de gestion agréé ou qui ne font pas appel à un expert-comptable pour l’établissement de leur résultat fiscal sont pénalisées : leur base d’imposition est majorée de 25 % (application d’un coefficient de 1,25).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 Loi prévoit la suppression progressive de cette majoration sur 3 ans. Le coefficient, appliqué au résultat fiscal pour déterminer le montant imposable sera donc de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1,2 pour l’imposition du résultat 2020,</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1,15 pour l’imposition du résultat 2021,</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1,1 pour l’imposition du résultat 2022</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1 pour l’imposition du résultat 2023.</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endParaRPr lang="fr-FR" sz="1200" b="0" dirty="0">
              <a:solidFill>
                <a:schemeClr val="tx1"/>
              </a:solidFill>
              <a:latin typeface="+mn-lt"/>
              <a:cs typeface="+mn-cs"/>
            </a:endParaRPr>
          </a:p>
          <a:p>
            <a:pPr marL="0" indent="0">
              <a:buNone/>
            </a:pPr>
            <a:r>
              <a:rPr lang="fr-FR" sz="1200" b="1" u="sng" dirty="0">
                <a:solidFill>
                  <a:srgbClr val="FF7351"/>
                </a:solidFill>
                <a:latin typeface="+mn-lt"/>
                <a:cs typeface="+mn-cs"/>
              </a:rPr>
              <a:t>Taux réduit d’impôt sur les sociétés à 15 %</a:t>
            </a:r>
          </a:p>
          <a:p>
            <a:pPr marL="0" indent="0">
              <a:buNone/>
            </a:pPr>
            <a:endParaRPr lang="fr-FR" sz="1200" u="sng" dirty="0">
              <a:solidFill>
                <a:srgbClr val="FF7351"/>
              </a:solidFill>
              <a:latin typeface="+mn-lt"/>
              <a:cs typeface="+mn-cs"/>
            </a:endParaRPr>
          </a:p>
          <a:p>
            <a:pPr>
              <a:lnSpc>
                <a:spcPct val="115000"/>
              </a:lnSpc>
              <a:spcBef>
                <a:spcPts val="500"/>
              </a:spcBef>
              <a:spcAft>
                <a:spcPts val="1000"/>
              </a:spcAft>
            </a:pPr>
            <a:r>
              <a:rPr lang="fr-FR" sz="18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800" dirty="0">
                <a:effectLst/>
                <a:latin typeface="Calibri" panose="020F0502020204030204" pitchFamily="34" charset="0"/>
                <a:ea typeface="Yu Mincho" panose="02020400000000000000" pitchFamily="18" charset="-128"/>
                <a:cs typeface="Arial" panose="020B0604020202020204" pitchFamily="34" charset="0"/>
              </a:rPr>
              <a:t>: Loi de Finances pour 2021, article 18</a:t>
            </a:r>
            <a:r>
              <a:rPr lang="fr-FR" sz="1800" dirty="0">
                <a:effectLst/>
                <a:latin typeface="Calibri" panose="020F0502020204030204" pitchFamily="34" charset="0"/>
                <a:ea typeface="Yu Mincho" panose="02020400000000000000" pitchFamily="18" charset="-128"/>
                <a:cs typeface="Calibri" panose="020F0502020204030204" pitchFamily="34" charset="0"/>
              </a:rPr>
              <a:t>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800" b="1" i="1" u="sng" dirty="0">
                <a:effectLst/>
                <a:latin typeface="Calibri" panose="020F0502020204030204" pitchFamily="34" charset="0"/>
                <a:ea typeface="Yu Mincho" panose="02020400000000000000" pitchFamily="18" charset="-128"/>
                <a:cs typeface="Arial" panose="020B0604020202020204" pitchFamily="34" charset="0"/>
              </a:rPr>
              <a:t>Le principe</a:t>
            </a:r>
          </a:p>
          <a:p>
            <a:pPr marL="342900" lvl="0" indent="-342900">
              <a:lnSpc>
                <a:spcPct val="115000"/>
              </a:lnSpc>
              <a:spcBef>
                <a:spcPts val="500"/>
              </a:spcBef>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Actuellement, certaines entreprises bénéficient d’un taux d’IS fixé à 15 %, sous conditions, applicable à la fraction du bénéfice inférieure à 38 120 €.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Ce taux réduit de 15 % est réservé aux sociétés dont le chiffre d'affaires n'excède pas 7 630 000 € et dont le capital, entièrement libéré, est détenu de manière continue, pour 75 % au moins, par des personnes physiques (ou par une ou plusieurs sociétés répondant elle(s)-même(s) à ces critères).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800" b="1" i="1" u="sng" dirty="0">
                <a:effectLst/>
                <a:latin typeface="Calibri" panose="020F0502020204030204" pitchFamily="34" charset="0"/>
                <a:ea typeface="Yu Mincho" panose="02020400000000000000" pitchFamily="18" charset="-128"/>
                <a:cs typeface="Calibri" panose="020F0502020204030204" pitchFamily="34" charset="0"/>
              </a:rPr>
              <a:t>Les aménagements</a:t>
            </a:r>
          </a:p>
          <a:p>
            <a:pPr marL="342900" lvl="0" indent="-342900">
              <a:lnSpc>
                <a:spcPct val="115000"/>
              </a:lnSpc>
              <a:spcBef>
                <a:spcPts val="500"/>
              </a:spcBef>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L’application du taux réduit d’impôt sur les sociétés de 15 % à la fraction du bénéfice inférieure à 38 120 € sera ouvert aux PME dont le chiffre d’affaires n’excède pas 10 M€.</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Cet aménagement s’appliquera aux exercices ouverts à compter du 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800" dirty="0">
                <a:effectLst/>
                <a:latin typeface="Calibri" panose="020F0502020204030204" pitchFamily="34" charset="0"/>
                <a:ea typeface="Yu Mincho" panose="02020400000000000000" pitchFamily="18" charset="-128"/>
                <a:cs typeface="Calibri" panose="020F0502020204030204" pitchFamily="34" charset="0"/>
              </a:rPr>
              <a:t> janvier 2021.</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17</a:t>
            </a:fld>
            <a:endParaRPr lang="fr-FR"/>
          </a:p>
        </p:txBody>
      </p:sp>
    </p:spTree>
    <p:extLst>
      <p:ext uri="{BB962C8B-B14F-4D97-AF65-F5344CB8AC3E}">
        <p14:creationId xmlns:p14="http://schemas.microsoft.com/office/powerpoint/2010/main" val="323311231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a:lnSpc>
                <a:spcPct val="115000"/>
              </a:lnSpc>
              <a:spcBef>
                <a:spcPts val="500"/>
              </a:spcBef>
              <a:spcAft>
                <a:spcPts val="1000"/>
              </a:spcAft>
            </a:pPr>
            <a:r>
              <a:rPr lang="fr-FR" sz="18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800" dirty="0">
                <a:effectLst/>
                <a:latin typeface="Calibri" panose="020F0502020204030204" pitchFamily="34" charset="0"/>
                <a:ea typeface="Yu Mincho" panose="02020400000000000000" pitchFamily="18" charset="-128"/>
                <a:cs typeface="Arial" panose="020B0604020202020204" pitchFamily="34" charset="0"/>
              </a:rPr>
              <a:t>: Loi de Finances pour 2021, article 19</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800" b="1" i="1" u="sng" dirty="0">
                <a:effectLst/>
                <a:latin typeface="Calibri" panose="020F0502020204030204" pitchFamily="34" charset="0"/>
                <a:ea typeface="Yu Mincho" panose="02020400000000000000" pitchFamily="18" charset="-128"/>
                <a:cs typeface="Arial" panose="020B0604020202020204" pitchFamily="34" charset="0"/>
              </a:rPr>
              <a:t>Abandons de créances</a:t>
            </a:r>
          </a:p>
          <a:p>
            <a:pPr marL="342900" lvl="0" indent="-342900">
              <a:lnSpc>
                <a:spcPct val="115000"/>
              </a:lnSpc>
              <a:spcBef>
                <a:spcPts val="500"/>
              </a:spcBef>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Actuellement, les abandons de créance à caractère commercial accordés par une entreprise à une autre sont déductibles y compris lorsqu’ils ne sont pas accomplis dans l’intérêt de l’exploitation de l’entreprise qui le consent s’ils interviennent dans le cadre d’un plan de sauvegarde ou de redressement judiciaire, sans conditions ni limites ; corrélativement, un tel abandon est imposable au niveau de l’entreprise qui le reçoit.</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La Loi de Finances pour 2021 précise que le même régime fiscal s’applique aux abandons de créance consentis en application d’un accord constaté ou homologué par le juge dans le cadre d’une procédure de conciliation.</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Cette mesure s’appliquera aux abandons consentis à compter du 1</a:t>
            </a:r>
            <a:r>
              <a:rPr lang="fr-FR" sz="18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800" dirty="0">
                <a:effectLst/>
                <a:latin typeface="Calibri" panose="020F0502020204030204" pitchFamily="34" charset="0"/>
                <a:ea typeface="Yu Mincho" panose="02020400000000000000" pitchFamily="18" charset="-128"/>
                <a:cs typeface="Arial" panose="020B0604020202020204" pitchFamily="34" charset="0"/>
              </a:rPr>
              <a:t> janvier 2021.</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800" b="1" i="1" u="sng" dirty="0">
                <a:effectLst/>
                <a:latin typeface="Calibri" panose="020F0502020204030204" pitchFamily="34" charset="0"/>
                <a:ea typeface="Yu Mincho" panose="02020400000000000000" pitchFamily="18" charset="-128"/>
                <a:cs typeface="Arial" panose="020B0604020202020204" pitchFamily="34" charset="0"/>
              </a:rPr>
              <a:t>Créance de carry-back</a:t>
            </a:r>
          </a:p>
          <a:p>
            <a:pPr marL="342900" lvl="0" indent="-342900">
              <a:lnSpc>
                <a:spcPct val="115000"/>
              </a:lnSpc>
              <a:spcBef>
                <a:spcPts val="500"/>
              </a:spcBef>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La Loi de Finances pour 2021 précise que les entreprises (soumises à l’impôt sur les sociétés) faisant l’objet d’une procédure de conciliation peuvent obtenir le remboursement de leurs créances de carry-back constatées à compter du 1</a:t>
            </a:r>
            <a:r>
              <a:rPr lang="fr-FR" sz="18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800" dirty="0">
                <a:effectLst/>
                <a:latin typeface="Calibri" panose="020F0502020204030204" pitchFamily="34" charset="0"/>
                <a:ea typeface="Yu Mincho" panose="02020400000000000000" pitchFamily="18" charset="-128"/>
                <a:cs typeface="Arial" panose="020B0604020202020204" pitchFamily="34" charset="0"/>
              </a:rPr>
              <a:t> janvier 2021 et non encore utilisées à la date de la décision du tribunal ouvrant la procédure.</a:t>
            </a: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18</a:t>
            </a:fld>
            <a:endParaRPr lang="fr-FR"/>
          </a:p>
        </p:txBody>
      </p:sp>
    </p:spTree>
    <p:extLst>
      <p:ext uri="{BB962C8B-B14F-4D97-AF65-F5344CB8AC3E}">
        <p14:creationId xmlns:p14="http://schemas.microsoft.com/office/powerpoint/2010/main" val="216978481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a:lnSpc>
                <a:spcPct val="115000"/>
              </a:lnSpc>
              <a:spcBef>
                <a:spcPts val="500"/>
              </a:spcBef>
              <a:spcAft>
                <a:spcPts val="1000"/>
              </a:spcAft>
            </a:pPr>
            <a:r>
              <a:rPr lang="fr-FR" sz="18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800" dirty="0">
                <a:effectLst/>
                <a:latin typeface="Calibri" panose="020F0502020204030204" pitchFamily="34" charset="0"/>
                <a:ea typeface="Yu Mincho" panose="02020400000000000000" pitchFamily="18" charset="-128"/>
                <a:cs typeface="Arial" panose="020B0604020202020204" pitchFamily="34" charset="0"/>
              </a:rPr>
              <a:t>: Loi de Finance pour 2021, article 27</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Un crédit d’impôt exceptionnel est mis en place à destination des TPE et PME, tous secteurs d’activités confondus, soumises à l’impôt sur le revenu (IR) ou à l’impôt sur les sociétés (IS), propriétaires ou locataires des locaux, qui engagent des travaux d’amélioration de l’efficacité énergétique de certains bâtiments.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Sont visés les bâtiments à usage tertiaire, achevés depuis plus de 2 ans, dont les entreprises sont propriétaires ou locataires, affectés à leur activité industrielle, commerciale, artisanale, libérale ou agricole.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Cet avantage fiscal s’applique aux dépenses de travaux suivantes, engagées entre le 1</a:t>
            </a:r>
            <a:r>
              <a:rPr lang="fr-FR" sz="18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800" dirty="0">
                <a:effectLst/>
                <a:latin typeface="Calibri" panose="020F0502020204030204" pitchFamily="34" charset="0"/>
                <a:ea typeface="Yu Mincho" panose="02020400000000000000" pitchFamily="18" charset="-128"/>
                <a:cs typeface="Arial" panose="020B0604020202020204" pitchFamily="34" charset="0"/>
              </a:rPr>
              <a:t> octobre 2020 (devis daté et signé postérieurement au 1</a:t>
            </a:r>
            <a:r>
              <a:rPr lang="fr-FR" sz="18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800" dirty="0">
                <a:effectLst/>
                <a:latin typeface="Calibri" panose="020F0502020204030204" pitchFamily="34" charset="0"/>
                <a:ea typeface="Yu Mincho" panose="02020400000000000000" pitchFamily="18" charset="-128"/>
                <a:cs typeface="Arial" panose="020B0604020202020204" pitchFamily="34" charset="0"/>
              </a:rPr>
              <a:t> octobre) et le 31 décembre 2021 :</a:t>
            </a: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acquisition et pose d’un système d’isolation thermique en rampant de toitures ou en plafond de combles,</a:t>
            </a: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acquisition et pose d’un système d’isolation thermique sur murs, en façade ou pignon, par l’intérieur ou par l’extérieur,</a:t>
            </a: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acquisition et pose d’un système d’isolation thermique en toiture terrasse ou couverture de pente inférieure à 5 %,</a:t>
            </a: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acquisition et pose d’un chauffe-eau solaire collectif ou d’un dispositif solaire collectif pour la production d’eau chaude sanitaire,</a:t>
            </a: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acquisition et pose d’une pompe à chaleur, autre que air/air, dont la finalité essentielle est d’assurer le chauffage des locaux,</a:t>
            </a: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acquisition et pose d’un système de ventilation mécanique simple flux ou double flux,</a:t>
            </a: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raccordement à un réseau de chaleur ou de froid,</a:t>
            </a: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acquisition et pose d’une chaudière biomasse,</a:t>
            </a: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acquisition et pose d’un système de régulation ou de programmation du chauffage et de la ventilation.</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Notez que pour être éligibles, les travaux doivent être réalisés par un professionnel qualifié reconnu garant de l’environnement (RGE).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Le montant du crédit d’impôt est fixé à 30 % des dépenses éligibles, dans la limite d’un plafond de 25 000 € au titre des dépenses engagées du 1</a:t>
            </a:r>
            <a:r>
              <a:rPr lang="fr-FR" sz="18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800" dirty="0">
                <a:effectLst/>
                <a:latin typeface="Calibri" panose="020F0502020204030204" pitchFamily="34" charset="0"/>
                <a:ea typeface="Yu Mincho" panose="02020400000000000000" pitchFamily="18" charset="-128"/>
                <a:cs typeface="Arial" panose="020B0604020202020204" pitchFamily="34" charset="0"/>
              </a:rPr>
              <a:t> octobre 2020 au 31 décembre 2021, sous déduction des aides perçues au titre des certificats d’économie d’énergie et des aides publiques reçues à raison des opérations ouvrant droit au crédit d’impôt.</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Lorsque les dépenses sont engagées par les sociétés de personnes, le crédit d’impôt peut être utilisé par leurs associés proportionnellement à leurs droits dans ces sociétés ou groupements, à condition qu’il s’agisse de redevables de l’impôt sur les sociétés ou de personnes physiques participant à l’exploitation.</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Le plafond de 25 000 € s’apprécie, le cas échéant, en prenant en compte la fraction du crédit d’impôt correspondant aux parts des associés de sociétés de personnes.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Pour les entreprises relevant de l’impôt sur le revenu, le crédit d’impôt est imputé sur l’impôt sur le revenu dû au titre de l’année civile au cours de laquelle l’entreprise a engagé les dépenses, après imputation des prélèvements non libératoires et des autres crédits d’impôt. Si le montant du crédit d’impôt excède l’impôt dû au titre de cette année, l’excédent est restitué.</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Pour les entreprises soumises à l’impôt sur les sociétés, le crédit d’impôt est imputé sur l’impôt sur les sociétés dû par l’entreprise. En cas de clôture d’exercice en cours d’année civile, le montant du crédit d’impôt est calculé en prenant en compte les dépenses éligibles au titre de la dernière année civile écoulée.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En cas d’option pour le régime de l’intégration fiscale, la société mère est substituée aux sociétés du groupe pour l’imputation sur le montant de l’impôt sur les sociétés dont elle est redevable, au titre de chaque exercice, des crédits d’impôt dégagés par chaque société du groupe.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Notez enfin que cet avantage fiscal est soumis au respect du plafonnement applicable en matière de réglementation européenne relative aux aides de minimis.</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19</a:t>
            </a:fld>
            <a:endParaRPr lang="fr-FR"/>
          </a:p>
        </p:txBody>
      </p:sp>
    </p:spTree>
    <p:extLst>
      <p:ext uri="{BB962C8B-B14F-4D97-AF65-F5344CB8AC3E}">
        <p14:creationId xmlns:p14="http://schemas.microsoft.com/office/powerpoint/2010/main" val="222758339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indent="0">
              <a:buNone/>
            </a:pPr>
            <a:r>
              <a:rPr lang="fr-FR" sz="1200" b="1" u="sng" dirty="0">
                <a:solidFill>
                  <a:srgbClr val="FF7351"/>
                </a:solidFill>
                <a:latin typeface="+mn-lt"/>
                <a:cs typeface="+mn-cs"/>
              </a:rPr>
              <a:t>Mécénat </a:t>
            </a:r>
            <a:r>
              <a:rPr lang="fr-FR" sz="1200" u="sng" dirty="0">
                <a:solidFill>
                  <a:srgbClr val="FF7351"/>
                </a:solidFill>
                <a:latin typeface="+mn-lt"/>
                <a:cs typeface="+mn-cs"/>
              </a:rPr>
              <a:t>:</a:t>
            </a:r>
            <a:endParaRPr lang="fr-FR" sz="1200" b="0" dirty="0">
              <a:solidFill>
                <a:schemeClr val="tx1"/>
              </a:solidFill>
              <a:latin typeface="+mn-lt"/>
              <a:ea typeface="Yu Mincho" panose="02020400000000000000" pitchFamily="18" charset="-128"/>
              <a:cs typeface="Arial" panose="020B0604020202020204" pitchFamily="34" charset="0"/>
            </a:endParaRPr>
          </a:p>
          <a:p>
            <a:pPr marL="0" indent="0">
              <a:buNone/>
            </a:pPr>
            <a:endParaRPr lang="fr-FR" sz="1200" b="0" dirty="0">
              <a:solidFill>
                <a:schemeClr val="tx1"/>
              </a:solidFill>
              <a:latin typeface="+mn-lt"/>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000" dirty="0">
                <a:effectLst/>
                <a:latin typeface="Calibri" panose="020F0502020204030204" pitchFamily="34" charset="0"/>
                <a:ea typeface="Yu Mincho" panose="02020400000000000000" pitchFamily="18" charset="-128"/>
                <a:cs typeface="Arial" panose="020B0604020202020204" pitchFamily="34" charset="0"/>
              </a:rPr>
              <a:t>:</a:t>
            </a:r>
            <a:r>
              <a:rPr lang="fr-FR" sz="1000" dirty="0">
                <a:effectLst/>
                <a:latin typeface="Calibri" panose="020F0502020204030204" pitchFamily="34" charset="0"/>
                <a:ea typeface="Yu Mincho" panose="02020400000000000000" pitchFamily="18" charset="-128"/>
                <a:cs typeface="Calibri" panose="020F0502020204030204" pitchFamily="34" charset="0"/>
              </a:rPr>
              <a:t> Loi de Finances pour 2021, article 149</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Les dons versés par une entreprise au profit d’organismes limitativement énumérés par la Loi ouvrent droit à une réduction d’impôt, au titre du mécénat, égale à 60 % de leur montant, dans la limite de 10 000 € (pour les exercices clos entre le 31 décembre 2019 et le 31 décembre 2020) ou 20 000 € (pour les exercices clos à compter du 31 décembre 2020) ou de 5 pour mille du chiffre d’affaires lorsque ce dernier montant est plus élevé.</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En outre, pour les exercices clos à compter du 31 décembre 2020, le taux de la réduction d’impôt est fixé à 40 % des sommes versées, pour la fraction des versements qui excède 2 M€. Et pour les versements n’excédant pas ce seuil de 2 M€, le taux de la réduction d’impôt sera fixé à 60 % des sommes versées dans la limite de 5 pour mille du CA ou, si elle est plus favorable, dans la limite de 20 000 € (au lieu du seuil de 10 000 € applicable pour les exercices clos entre le 31 décembre 2019 et le 31 décembre 2020).</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Ce nouveau taux de 40 % ne s’appliquera pas aux versements effectués au profit d’organismes sans but lucratif qui proposent les prestations ou les produits suivants :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fourniture gratuite de repas à des personnes en difficulté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logement de personnes en difficulté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lorsqu'elle est exercée à titre principal, la fourniture gratuite à des personnes en difficulté de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soins dispensés aux personnes par les membres des professions médicales et paramédicales réglementées, par les pharmaciens, par les praticiens autorisés à faire usage légalement du titre d'ostéopathe, de chiropracteur, de psychologue ou de psychothérapeute et par les psychanalystes titulaires d'un des diplômes requis, à la date de sa délivrance, pour être recruté comme psychologue dans la fonction publique hospitalière ainsi que les travaux d'analyse de biologie médicale et les fournitures de prothèses dentaires par les dentistes et les prothésistes,</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matériels (literie, dispositif d’occultation des fenêtres dans les pièces destinées à être utilisées comme chambre à coucher, etc.), ainsi que meubles de rangement, linge de maison, équipements de salle de bain et de puériculture, biberons et matériels pour nourrissons et enfants en bas âge, petits et gros appareils électroménagers,</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matériels et équipements conçus spécialement pour les personnes handicapées ou à mobilité réduite,</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fournitures scolaires, y compris jouets et jeux d'éveil et éducatifs,</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vêtements, y compris chaussures,</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produits sanitaires, y compris d'entretien ménager, et produits d'hygiène bucco-dentaire et corporelle,</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produits de protection hygiénique féminine,</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couches pour nourrissons,</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produits et matériels utilisés pour l'incontinence,</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spcAft>
                <a:spcPts val="1000"/>
              </a:spcAft>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produits contraceptifs.</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La Loi de Finances pour 2021 prévoit que le bénéfice de cette réduction d’impôt au titre du mécénat profite aux versements effectués au cours des exercices clos à compter du 31 décembre 2021 au bénéfice des f</a:t>
            </a:r>
            <a:r>
              <a:rPr lang="fr-FR" sz="1000" dirty="0">
                <a:effectLst/>
                <a:latin typeface="Calibri" panose="020F0502020204030204" pitchFamily="34" charset="0"/>
                <a:ea typeface="Yu Mincho" panose="02020400000000000000" pitchFamily="18" charset="-128"/>
                <a:cs typeface="Arial" panose="020B0604020202020204" pitchFamily="34" charset="0"/>
              </a:rPr>
              <a:t>édérations ou unions d’organismes, dûment agréées, ayant pour objet exclusif de fédérer, d’organiser, de représenter et de promouvoir les organismes agréés, sous réserve qu’elles présentent une gestion désintéressée et réalisent exclusivement des prestations non rémunérées au bénéfice de leurs membres.</a:t>
            </a:r>
          </a:p>
          <a:p>
            <a:pPr marL="0" indent="0">
              <a:buNone/>
            </a:pPr>
            <a:endParaRPr lang="fr-FR" sz="1200" b="0" dirty="0">
              <a:solidFill>
                <a:schemeClr val="tx1"/>
              </a:solidFill>
              <a:latin typeface="+mn-lt"/>
              <a:ea typeface="Yu Mincho" panose="02020400000000000000" pitchFamily="18" charset="-128"/>
              <a:cs typeface="Arial" panose="020B0604020202020204" pitchFamily="34" charset="0"/>
            </a:endParaRPr>
          </a:p>
          <a:p>
            <a:pPr marL="0" indent="0">
              <a:buNone/>
            </a:pPr>
            <a:r>
              <a:rPr lang="fr-FR" sz="1200" b="1" u="sng" dirty="0">
                <a:solidFill>
                  <a:srgbClr val="FF7351"/>
                </a:solidFill>
                <a:latin typeface="+mn-lt"/>
                <a:cs typeface="+mn-cs"/>
              </a:rPr>
              <a:t>Mise à disposition d’une flotte de vélos</a:t>
            </a:r>
            <a:endParaRPr lang="fr-FR" sz="1200" b="1" dirty="0">
              <a:latin typeface="+mn-lt"/>
            </a:endParaRPr>
          </a:p>
          <a:p>
            <a:endParaRPr lang="fr-FR" sz="1400" b="0" dirty="0">
              <a:solidFill>
                <a:schemeClr val="tx1"/>
              </a:solidFill>
              <a:latin typeface="+mn-lt"/>
              <a:cs typeface="+mn-cs"/>
            </a:endParaRPr>
          </a:p>
          <a:p>
            <a:pPr>
              <a:lnSpc>
                <a:spcPct val="115000"/>
              </a:lnSpc>
              <a:spcBef>
                <a:spcPts val="500"/>
              </a:spcBef>
              <a:spcAft>
                <a:spcPts val="1000"/>
              </a:spcAft>
            </a:pPr>
            <a:r>
              <a:rPr lang="fr-FR" sz="18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800" dirty="0">
                <a:effectLst/>
                <a:latin typeface="Calibri" panose="020F0502020204030204" pitchFamily="34" charset="0"/>
                <a:ea typeface="Yu Mincho" panose="02020400000000000000" pitchFamily="18" charset="-128"/>
                <a:cs typeface="Arial" panose="020B0604020202020204" pitchFamily="34" charset="0"/>
              </a:rPr>
              <a:t>: Loi de Finances pour 2021, article 148</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800" b="1" i="1" u="sng" dirty="0">
                <a:effectLst/>
                <a:latin typeface="Calibri" panose="020F0502020204030204" pitchFamily="34" charset="0"/>
                <a:ea typeface="Yu Mincho" panose="02020400000000000000" pitchFamily="18" charset="-128"/>
                <a:cs typeface="Arial" panose="020B0604020202020204" pitchFamily="34" charset="0"/>
              </a:rPr>
              <a:t>Rappel du dispositif</a:t>
            </a:r>
          </a:p>
          <a:p>
            <a:pPr marL="342900" lvl="0" indent="-342900">
              <a:lnSpc>
                <a:spcPct val="115000"/>
              </a:lnSpc>
              <a:spcBef>
                <a:spcPts val="500"/>
              </a:spcBef>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Times New Roman" panose="02020603050405020304" pitchFamily="18" charset="0"/>
                <a:cs typeface="Arial" panose="020B0604020202020204" pitchFamily="34" charset="0"/>
              </a:rPr>
              <a:t>Les entreprises soumises à l'impôt sur les sociétés peuvent bénéficier d'une réduction d'impôt égale aux frais générés jusqu'au 31 décembre 2021 par la mise à la disposition gratuite de leurs salariés, pour leurs déplacements entre leur domicile et le lieu de travail, d'une flotte de vélos, dans la limite de 25 % du prix d'achat ou de location de ladite flotte de vélos.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Times New Roman" panose="02020603050405020304" pitchFamily="18" charset="0"/>
                <a:cs typeface="Arial" panose="020B0604020202020204" pitchFamily="34" charset="0"/>
              </a:rPr>
              <a:t>Lorsque la flotte de vélos est prise en location par l'entreprise, le bénéfice de la réduction d'impôt est subordonné à la condition que le contrat de location soit souscrit pour une durée minimale de 3 ans.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800" b="1" i="1" u="sng" dirty="0">
                <a:effectLst/>
                <a:latin typeface="Calibri" panose="020F0502020204030204" pitchFamily="34" charset="0"/>
                <a:ea typeface="Yu Mincho" panose="02020400000000000000" pitchFamily="18" charset="-128"/>
                <a:cs typeface="Arial" panose="020B0604020202020204" pitchFamily="34" charset="0"/>
              </a:rPr>
              <a:t>Les aménagements</a:t>
            </a:r>
          </a:p>
          <a:p>
            <a:pPr marL="342900" lvl="0" indent="-342900">
              <a:lnSpc>
                <a:spcPct val="115000"/>
              </a:lnSpc>
              <a:spcBef>
                <a:spcPts val="500"/>
              </a:spcBef>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La Loi de Finances pour 2021 prolonge ce dispositif jusqu’au 31 décembre 2024.</a:t>
            </a: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20</a:t>
            </a:fld>
            <a:endParaRPr lang="fr-FR"/>
          </a:p>
        </p:txBody>
      </p:sp>
    </p:spTree>
    <p:extLst>
      <p:ext uri="{BB962C8B-B14F-4D97-AF65-F5344CB8AC3E}">
        <p14:creationId xmlns:p14="http://schemas.microsoft.com/office/powerpoint/2010/main" val="100294330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a:lnSpc>
                <a:spcPct val="115000"/>
              </a:lnSpc>
              <a:spcBef>
                <a:spcPts val="500"/>
              </a:spcBef>
              <a:spcAft>
                <a:spcPts val="1000"/>
              </a:spcAft>
            </a:pPr>
            <a:r>
              <a:rPr lang="fr-FR" sz="10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000" dirty="0">
                <a:effectLst/>
                <a:latin typeface="Calibri" panose="020F0502020204030204" pitchFamily="34" charset="0"/>
                <a:ea typeface="Yu Mincho" panose="02020400000000000000" pitchFamily="18" charset="-128"/>
                <a:cs typeface="Arial" panose="020B0604020202020204" pitchFamily="34" charset="0"/>
              </a:rPr>
              <a:t>: Loi de Finances pour 2021, articles  144 et</a:t>
            </a:r>
            <a:r>
              <a:rPr lang="fr-FR" sz="1000" dirty="0">
                <a:effectLst/>
                <a:latin typeface="Arial" panose="020B0604020202020204" pitchFamily="34" charset="0"/>
                <a:ea typeface="Yu Mincho" panose="02020400000000000000" pitchFamily="18" charset="-128"/>
                <a:cs typeface="Arial" panose="020B0604020202020204" pitchFamily="34" charset="0"/>
              </a:rPr>
              <a:t> </a:t>
            </a:r>
            <a:r>
              <a:rPr lang="fr-FR" sz="1000" dirty="0">
                <a:effectLst/>
                <a:latin typeface="Calibri" panose="020F0502020204030204" pitchFamily="34" charset="0"/>
                <a:ea typeface="Yu Mincho" panose="02020400000000000000" pitchFamily="18" charset="-128"/>
                <a:cs typeface="Arial" panose="020B0604020202020204" pitchFamily="34" charset="0"/>
              </a:rPr>
              <a:t>223</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Arial" panose="020B0604020202020204" pitchFamily="34" charset="0"/>
              </a:rPr>
              <a:t>La Loi de Finance pour 2021 prévoit de prolonger certains dispositifs d’allègements fiscaux et sociaux dont la période d’application arrivait à échéance au 31 décembre 2020.</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Arial" panose="020B0604020202020204" pitchFamily="34" charset="0"/>
              </a:rPr>
              <a:t>Sont ainsi prolongées :</a:t>
            </a:r>
          </a:p>
          <a:p>
            <a:pPr marL="342900" lvl="0" indent="-342900">
              <a:lnSpc>
                <a:spcPct val="115000"/>
              </a:lnSpc>
              <a:spcBef>
                <a:spcPts val="500"/>
              </a:spcBef>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Arial" panose="020B0604020202020204" pitchFamily="34" charset="0"/>
              </a:rPr>
              <a:t>jusqu’au 31 décembre 2021, les allègements temporaires d’impôt sur les bénéfices bénéficiant aux entreprises créées pour reprendre une entreprise industrielle en difficulté ;</a:t>
            </a: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Arial" panose="020B0604020202020204" pitchFamily="34" charset="0"/>
              </a:rPr>
              <a:t>jusqu’au 31 décembre 2022, les allègements temporaires d’impôt sur les bénéfices pour les entreprises implantées :</a:t>
            </a: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Arial" panose="020B0604020202020204" pitchFamily="34" charset="0"/>
              </a:rPr>
              <a:t>dans les zones d’aide à finalité régionale (AFR) ;</a:t>
            </a: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Arial" panose="020B0604020202020204" pitchFamily="34" charset="0"/>
              </a:rPr>
              <a:t>dans les zones franches urbaines-territoire entrepreneur (ZFU-TE) ;</a:t>
            </a: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Arial" panose="020B0604020202020204" pitchFamily="34" charset="0"/>
              </a:rPr>
              <a:t>dans les bassins d’emploi à redynamiser (BER) ;</a:t>
            </a: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Arial" panose="020B0604020202020204" pitchFamily="34" charset="0"/>
              </a:rPr>
              <a:t>dans les zones de revitalisation rurale (ZRR) ;</a:t>
            </a: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Arial" panose="020B0604020202020204" pitchFamily="34" charset="0"/>
              </a:rPr>
              <a:t>dans les bassins urbains à dynamiser (BUD) ;</a:t>
            </a: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Arial" panose="020B0604020202020204" pitchFamily="34" charset="0"/>
              </a:rPr>
              <a:t>dans les zones de développement prioritaire (ZDP) ;</a:t>
            </a: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Arial" panose="020B0604020202020204" pitchFamily="34" charset="0"/>
              </a:rPr>
              <a:t>jusqu’au 31 décembre 2022, les allègements d’impôts fonciers pour les entreprises implantées : </a:t>
            </a: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Arial" panose="020B0604020202020204" pitchFamily="34" charset="0"/>
              </a:rPr>
              <a:t>dans les bassins d’emploi à redynamiser (BER) ;</a:t>
            </a: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Arial" panose="020B0604020202020204" pitchFamily="34" charset="0"/>
              </a:rPr>
              <a:t>dans les bassins urbains à dynamiser (BUD) ;</a:t>
            </a: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Arial" panose="020B0604020202020204" pitchFamily="34" charset="0"/>
              </a:rPr>
              <a:t>dans les zones de développement prioritaire (ZDP) ;</a:t>
            </a: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Arial" panose="020B0604020202020204" pitchFamily="34" charset="0"/>
              </a:rPr>
              <a:t>jusqu’au 31 décembre 2022, les allègements de cotisation foncière des entreprises pour les entreprises implantées : </a:t>
            </a: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Arial" panose="020B0604020202020204" pitchFamily="34" charset="0"/>
              </a:rPr>
              <a:t>dans les zones d’aide à finalité régionale (AFR) ;</a:t>
            </a: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Arial" panose="020B0604020202020204" pitchFamily="34" charset="0"/>
              </a:rPr>
              <a:t>dans les zones de revitalisation rurale (ZRR) ;</a:t>
            </a: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Arial" panose="020B0604020202020204" pitchFamily="34" charset="0"/>
              </a:rPr>
              <a:t>dans les zones d’aides à l’investissement des PME (ZAI-PME) ;</a:t>
            </a: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Arial" panose="020B0604020202020204" pitchFamily="34" charset="0"/>
              </a:rPr>
              <a:t>jusqu’au 31 décembre 2022, les dispositifs d’allègements de cotisations sociales pour les entreprises implantées :</a:t>
            </a: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Arial" panose="020B0604020202020204" pitchFamily="34" charset="0"/>
              </a:rPr>
              <a:t>dans les zones franches urbaines-territoire entrepreneur (ZFU-TE) ;</a:t>
            </a:r>
          </a:p>
          <a:p>
            <a:pPr marL="742950" lvl="1" indent="-285750">
              <a:lnSpc>
                <a:spcPct val="115000"/>
              </a:lnSpc>
              <a:spcAft>
                <a:spcPts val="1000"/>
              </a:spcAft>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Arial" panose="020B0604020202020204" pitchFamily="34" charset="0"/>
              </a:rPr>
              <a:t>dans les bassins d’emploi à redynamiser (BER).</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Arial" panose="020B0604020202020204" pitchFamily="34" charset="0"/>
              </a:rPr>
              <a:t>Il faut par ailleurs noter les aménagements suivants apportés par la Loi de Finances pour 2021 :</a:t>
            </a:r>
          </a:p>
          <a:p>
            <a:pPr marL="342900" lvl="0" indent="-342900">
              <a:lnSpc>
                <a:spcPct val="115000"/>
              </a:lnSpc>
              <a:spcBef>
                <a:spcPts val="500"/>
              </a:spcBef>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Arial" panose="020B0604020202020204" pitchFamily="34" charset="0"/>
              </a:rPr>
              <a:t>s’agissant du dispositif d’allègements applicable aux entreprises implantées dans les zones de revitalisation rurale (ZRR), qui permet une exonération de cotisations sociales pour les 5 premières embauches de salariés, la période transitoire d’application de ce régime jusqu’au 31 décembre 2020 applicable aux communes sorties du classement ZRR au 1</a:t>
            </a:r>
            <a:r>
              <a:rPr lang="fr-FR" sz="10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000" dirty="0">
                <a:effectLst/>
                <a:latin typeface="Calibri" panose="020F0502020204030204" pitchFamily="34" charset="0"/>
                <a:ea typeface="Yu Mincho" panose="02020400000000000000" pitchFamily="18" charset="-128"/>
                <a:cs typeface="Arial" panose="020B0604020202020204" pitchFamily="34" charset="0"/>
              </a:rPr>
              <a:t> juillet 2017 est prolongée jusqu’au 31 décembre 2022 ;</a:t>
            </a:r>
          </a:p>
          <a:p>
            <a:pPr marL="342900" lvl="0" indent="-342900">
              <a:lnSpc>
                <a:spcPct val="115000"/>
              </a:lnSpc>
              <a:spcAft>
                <a:spcPts val="1000"/>
              </a:spcAft>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Arial" panose="020B0604020202020204" pitchFamily="34" charset="0"/>
              </a:rPr>
              <a:t>s’agissant du dispositif d’allègements applicable aux entreprise implantées dans zones de restructuration de la défense (ZRD), des aménagements seront apportés quant à la définition des zones concernées : les pouvoirs publics auront jusqu’au 31 décembre 2021 (au lieu de 2019) pour classer par arrêté de nouveaux territoires en zones de restructuration de défense.</a:t>
            </a: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21</a:t>
            </a:fld>
            <a:endParaRPr lang="fr-FR"/>
          </a:p>
        </p:txBody>
      </p:sp>
    </p:spTree>
    <p:extLst>
      <p:ext uri="{BB962C8B-B14F-4D97-AF65-F5344CB8AC3E}">
        <p14:creationId xmlns:p14="http://schemas.microsoft.com/office/powerpoint/2010/main" val="384633413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a:lnSpc>
                <a:spcPct val="115000"/>
              </a:lnSpc>
              <a:spcBef>
                <a:spcPts val="500"/>
              </a:spcBef>
              <a:spcAft>
                <a:spcPts val="1000"/>
              </a:spcAft>
            </a:pPr>
            <a:r>
              <a:rPr lang="fr-FR" sz="18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800" dirty="0">
                <a:effectLst/>
                <a:latin typeface="Calibri" panose="020F0502020204030204" pitchFamily="34" charset="0"/>
                <a:ea typeface="Yu Mincho" panose="02020400000000000000" pitchFamily="18" charset="-128"/>
                <a:cs typeface="Arial" panose="020B0604020202020204" pitchFamily="34" charset="0"/>
              </a:rPr>
              <a:t>: Loi de Finances pour 2021, article 162</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A l’instar de ce qui existe déjà au regard de l’impôt sur les bénéfices avec le dispositif de l’intégration fiscale, il est prévu d’instaurer, à compter du 1</a:t>
            </a:r>
            <a:r>
              <a:rPr lang="fr-FR" sz="18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800" dirty="0">
                <a:effectLst/>
                <a:latin typeface="Calibri" panose="020F0502020204030204" pitchFamily="34" charset="0"/>
                <a:ea typeface="Yu Mincho" panose="02020400000000000000" pitchFamily="18" charset="-128"/>
                <a:cs typeface="Arial" panose="020B0604020202020204" pitchFamily="34" charset="0"/>
              </a:rPr>
              <a:t> janvier 2022, un régime de groupe au regard de la TVA, pour une application effective en 2023, au terme duquel il sera possible de considérer comme un seul assujetti les entreprises et groupements, indépendants entre eux d’un point de vue juridique, mais étroitement liés sur les plans financiers, économiques et organisationnels.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800" b="1" i="1" u="sng" dirty="0">
                <a:effectLst/>
                <a:latin typeface="Calibri" panose="020F0502020204030204" pitchFamily="34" charset="0"/>
                <a:ea typeface="Yu Mincho" panose="02020400000000000000" pitchFamily="18" charset="-128"/>
                <a:cs typeface="Arial" panose="020B0604020202020204" pitchFamily="34" charset="0"/>
              </a:rPr>
              <a:t>Modalités de création du groupe TVA</a:t>
            </a:r>
          </a:p>
          <a:p>
            <a:pPr marL="342900" lvl="0" indent="-342900">
              <a:lnSpc>
                <a:spcPct val="115000"/>
              </a:lnSpc>
              <a:spcBef>
                <a:spcPts val="500"/>
              </a:spcBef>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L’objectif de ce dispositif est de constituer un « groupe TVA » ou un « assujetti unique » entre :</a:t>
            </a: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personnes assujetties à la TVA qui ont en France le siège de leur activité économique (ou un établissement stable, ce qui inclut donc les entreprises étrangères installées en France) ;</a:t>
            </a: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et qui, bien que juridiquement indépendantes, sont étroitement liées entre elles sur les plans financiers, économiques et organisationnels.</a:t>
            </a:r>
          </a:p>
          <a:p>
            <a:pPr marL="342900" lvl="0" indent="-342900">
              <a:lnSpc>
                <a:spcPct val="115000"/>
              </a:lnSpc>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Ces conditions devront être remplies au moment de la constitution du groupe TVA et pendant toute la durée de vie de ce groupe TVA.</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Plus exactement, les liens devront présenter les caractéristiques suivantes :</a:t>
            </a: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liens financiers : seront considérés comme liés entre eux sur le plan financier les assujettis contrôlés en droit, directement ou indirectement, par une même personne, y compris cette dernière ; cette condition sera satisfaite lorsqu’un assujetti ou une personne morale non assujettie, détient plus de 50 % du capital d’un autre assujetti, directement ou indirectement par l’intermédiaire d’autres assujettis ou personnes morales non assujetties, ou plus de 50 % des droits de vote d’un autre assujetti ou d’une personne morale non assujettie dans les mêmes conditions ;</a:t>
            </a: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liens économiques : seront considérés comme liés entre eux sur le plan économique les assujettis exerçant soit une activité principale de même nature, soit des activités interdépendantes, complémentaires ou poursuivant un objectif économique commun, soit une activité réalisée en totalité ou en partie au bénéfice des autres membres ;</a:t>
            </a: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liens organisationnels : seront considérés comme liés entre eux sur le plan de l’organisation les assujettis qui sont en droit ou en fait, directement ou indirectement, sous une direction commune, ou qui organisent leurs activités totalement ou partiellement en concertation.</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Il faut noter que seront considérés comme liés par des liens étroits sur un plan financier les sociétés de coordination, issues de la loi Élan, et les organismes qui détiennent leur capital.</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Le périmètre du groupe, qui pourra être fixé librement, sera créé sur option des membres, au plus tard le 31 octobre de l’année qui précède son application.</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En pratique, il s’agira de formuler une option auprès du service des impôts compétent qui précisera :</a:t>
            </a: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la dénomination et la domiciliation du représentant de l’assujetti unique,</a:t>
            </a: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la nature des activités de chacun de membres,</a:t>
            </a: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la liste des membres, leur numéro individuel d’identification à la TVA qui leur a été attribués avant leur entrée dans le groupe TVA,</a:t>
            </a: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leur accord pour intégrer le groupe TVA.</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Il convient de préciser qu’une personne assujettie ne peut être membre que d’un assujetti unique et un assujetti unique ne peut pas être membre d’un autre assujetti unique.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L’option pour la création du groupe TVA ou de l’assujetti unique prend effet le 1</a:t>
            </a:r>
            <a:r>
              <a:rPr lang="fr-FR" sz="18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800" dirty="0">
                <a:effectLst/>
                <a:latin typeface="Calibri" panose="020F0502020204030204" pitchFamily="34" charset="0"/>
                <a:ea typeface="Yu Mincho" panose="02020400000000000000" pitchFamily="18" charset="-128"/>
                <a:cs typeface="Arial" panose="020B0604020202020204" pitchFamily="34" charset="0"/>
              </a:rPr>
              <a:t> janvier de l’année qui suit au cours de laquelle elle a été formulée et vaut pour une période minimale obligatoire d’une durée de 3 ans.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Pendant ces 3 années, le périmètre du groupe est figé, de sorte que :</a:t>
            </a: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l’entrée d’un nouveau membre n’est possible que si, au jour de l’option, il ne remplissait pas les conditions de liens entre les membres (l’entrée sera alors effective, sur demande du représentant de l’assujetti unique accompagnée de l’accord du nouveau membre, au 1</a:t>
            </a:r>
            <a:r>
              <a:rPr lang="fr-FR" sz="18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800" dirty="0">
                <a:effectLst/>
                <a:latin typeface="Calibri" panose="020F0502020204030204" pitchFamily="34" charset="0"/>
                <a:ea typeface="Yu Mincho" panose="02020400000000000000" pitchFamily="18" charset="-128"/>
                <a:cs typeface="Arial" panose="020B0604020202020204" pitchFamily="34" charset="0"/>
              </a:rPr>
              <a:t> janvier de l’année qui suit) ;</a:t>
            </a: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la sortie d’un membre ne pourra être effective que s’il ne remplit plus ces conditions (la sortie sera alors effective de plein droit à compter du 1</a:t>
            </a:r>
            <a:r>
              <a:rPr lang="fr-FR" sz="18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800" dirty="0">
                <a:effectLst/>
                <a:latin typeface="Calibri" panose="020F0502020204030204" pitchFamily="34" charset="0"/>
                <a:ea typeface="Yu Mincho" panose="02020400000000000000" pitchFamily="18" charset="-128"/>
                <a:cs typeface="Arial" panose="020B0604020202020204" pitchFamily="34" charset="0"/>
              </a:rPr>
              <a:t> jour du mois suivant).</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A l’issue de cette période obligatoire de 3 ans, le périmètre du groupe TVA sera assoupli :</a:t>
            </a: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tout nouveau membre remplissant les conditions pourra rejoindre le groupe TVA, sur demande du représentant de l’assujetti unique accompagnée de l’accord du nouveau membre (avec effet au 1</a:t>
            </a:r>
            <a:r>
              <a:rPr lang="fr-FR" sz="18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800" dirty="0">
                <a:effectLst/>
                <a:latin typeface="Calibri" panose="020F0502020204030204" pitchFamily="34" charset="0"/>
                <a:ea typeface="Yu Mincho" panose="02020400000000000000" pitchFamily="18" charset="-128"/>
                <a:cs typeface="Arial" panose="020B0604020202020204" pitchFamily="34" charset="0"/>
              </a:rPr>
              <a:t> janvier de l’année qui suit) ;</a:t>
            </a: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un membre du groupe TVA pourra décider de sortir du groupe, avec l’accord du représentant de l’assujetti unique, avec effet au 1</a:t>
            </a:r>
            <a:r>
              <a:rPr lang="fr-FR" sz="18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800" dirty="0">
                <a:effectLst/>
                <a:latin typeface="Calibri" panose="020F0502020204030204" pitchFamily="34" charset="0"/>
                <a:ea typeface="Yu Mincho" panose="02020400000000000000" pitchFamily="18" charset="-128"/>
                <a:cs typeface="Arial" panose="020B0604020202020204" pitchFamily="34" charset="0"/>
              </a:rPr>
              <a:t> janvier de l’année qui suit (le représentant devra en informer l’administration au plus tard le 31 octobre de l’année qui précède celle de la sortie du membre) ;</a:t>
            </a: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il pourra être mis fin au groupe TVA sur dénonciation de l’option formulée par le représentant et sur accord exprès de chacun des membres, avec effet au 1</a:t>
            </a:r>
            <a:r>
              <a:rPr lang="fr-FR" sz="18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800" dirty="0">
                <a:effectLst/>
                <a:latin typeface="Calibri" panose="020F0502020204030204" pitchFamily="34" charset="0"/>
                <a:ea typeface="Yu Mincho" panose="02020400000000000000" pitchFamily="18" charset="-128"/>
                <a:cs typeface="Arial" panose="020B0604020202020204" pitchFamily="34" charset="0"/>
              </a:rPr>
              <a:t> jour du 2</a:t>
            </a:r>
            <a:r>
              <a:rPr lang="fr-FR" sz="1800" baseline="30000" dirty="0">
                <a:effectLst/>
                <a:latin typeface="Calibri" panose="020F0502020204030204" pitchFamily="34" charset="0"/>
                <a:ea typeface="Yu Mincho" panose="02020400000000000000" pitchFamily="18" charset="-128"/>
                <a:cs typeface="Arial" panose="020B0604020202020204" pitchFamily="34" charset="0"/>
              </a:rPr>
              <a:t>ème</a:t>
            </a:r>
            <a:r>
              <a:rPr lang="fr-FR" sz="1800" dirty="0">
                <a:effectLst/>
                <a:latin typeface="Calibri" panose="020F0502020204030204" pitchFamily="34" charset="0"/>
                <a:ea typeface="Yu Mincho" panose="02020400000000000000" pitchFamily="18" charset="-128"/>
                <a:cs typeface="Arial" panose="020B0604020202020204" pitchFamily="34" charset="0"/>
              </a:rPr>
              <a:t> mois qui suit.</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Il faut noter que, chaque année, le représentant communique à l’administration, au plus tard le 31 janvier, la liste des membres de l’assujetti unique appréciée au 1er janvier de la même année.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800" b="1" i="1" u="sng" dirty="0">
                <a:effectLst/>
                <a:latin typeface="Calibri" panose="020F0502020204030204" pitchFamily="34" charset="0"/>
                <a:ea typeface="Yu Mincho" panose="02020400000000000000" pitchFamily="18" charset="-128"/>
                <a:cs typeface="Arial" panose="020B0604020202020204" pitchFamily="34" charset="0"/>
              </a:rPr>
              <a:t>Modalités de fonctionnement du groupe TVA</a:t>
            </a:r>
          </a:p>
          <a:p>
            <a:pPr marL="342900" lvl="0" indent="-342900">
              <a:lnSpc>
                <a:spcPct val="115000"/>
              </a:lnSpc>
              <a:spcBef>
                <a:spcPts val="500"/>
              </a:spcBef>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Tout d’abord, il faut préciser que l’entrée ou la sortie d’un membre constitue le transfert d’une universalité totale, ce qui signifie que les opérations réalisées à cette occasion seront dispensées de TVA. Toute personne ou groupement membre du groupe TVA constituera un secteur distinct d’activité de l’assujetti unique.</a:t>
            </a: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L’assujetti unique recevra un numéro individuel d’identification à la TVA.</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Les membres de l’assujetti unique désignent parmi eux un représentant qui s’engage à accomplir les obligations déclaratives, ainsi que toute formalité en matière de TVA incombant à l’assujetti unique et, en cas d’opérations imposables, à acquitter la taxe en son nom, ainsi qu’à obtenir le remboursement de crédit de TVA.</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Concrètement, l’assujetti unique souscrira les déclarations mensuelles de TVA au titre de toutes les opérations réalisées par l’ensemble de ses membres avec des tiers et acquittera la taxe correspondante. En présence d’un crédit de TVA, il lui sera définitivement acquis.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Chaque membre de l’assujetti unique reste tenu solidairement au paiement de la TVA et, le cas échéant, des intérêts de retard, majorations et amendes fiscales correspondants dont l’assujetti unique est redevable, à hauteur des droits et pénalités dont il serait redevable s’il n’était pas membre de l’assujetti unique.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Les opérations réalisées entre les membres du groupe TVA seront neutralisées : il s’agira d’opérations internes sans incidence pour l’application de la TVA.</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800" b="1" i="1" u="sng" dirty="0">
                <a:effectLst/>
                <a:latin typeface="Calibri" panose="020F0502020204030204" pitchFamily="34" charset="0"/>
                <a:ea typeface="Yu Mincho" panose="02020400000000000000" pitchFamily="18" charset="-128"/>
                <a:cs typeface="Arial" panose="020B0604020202020204" pitchFamily="34" charset="0"/>
              </a:rPr>
              <a:t>Modalités de contrôle du groupe TVA</a:t>
            </a:r>
          </a:p>
          <a:p>
            <a:pPr marL="342900" lvl="0" indent="-342900">
              <a:lnSpc>
                <a:spcPct val="115000"/>
              </a:lnSpc>
              <a:spcBef>
                <a:spcPts val="500"/>
              </a:spcBef>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A l’instar de ce qui existe déjà pour l’application du régime de l’intégration fiscale, les membres du groupe TVA pourront être contrôlés, en matière de TVA, comme s’ils n’étaient pas membres de l’assujetti unique (sauf pour les livraisons et prestations à un autre membre de cet assujetti unique. Les conséquences financières seront, le cas échéant, alors notifiées au membre concerné. Le représentant de l’assujetti unique supporte le montant des rappels de TVA résultant des procédures de rectification suivies à l’égard des membres de cet assujetti unique, ainsi que les intérêts de retard et pénalités correspondants.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Lorsque le représentant d’un assujetti est amené à supporter le montant des rappels de taxe sur la valeur ajoutée résultant des procédures de rectification suivies à l’égard des membres de cet assujetti unique, ainsi que des intérêts de retard et pénalités correspondants, l’administration adresse à ce représentant, préalablement à la mise en recouvrement des sommes correspondantes, un document l’informant du montant global des droits, intérêts de retard et pénalités dont il est redevable.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En cas de demande de remboursement de crédit de TVA présentée par le représentant de l’assujetti unique nécessitant une procédure d’instruction sur place, l’avis d’instruction sur place est adressé au(x) membre(s) de l’assujetti unique dont les opérations ont concouru à la formation du crédit de TVA. Dans ce cas, le représentant est informé de l’engagement de la ou des procédures d’instruction sur place et les délais de 60 jours (à compter de la 1</a:t>
            </a:r>
            <a:r>
              <a:rPr lang="fr-FR" sz="1800" baseline="30000" dirty="0">
                <a:effectLst/>
                <a:latin typeface="Calibri" panose="020F0502020204030204" pitchFamily="34" charset="0"/>
                <a:ea typeface="Yu Mincho" panose="02020400000000000000" pitchFamily="18" charset="-128"/>
                <a:cs typeface="Arial" panose="020B0604020202020204" pitchFamily="34" charset="0"/>
              </a:rPr>
              <a:t>ère</a:t>
            </a:r>
            <a:r>
              <a:rPr lang="fr-FR" sz="1800" dirty="0">
                <a:effectLst/>
                <a:latin typeface="Calibri" panose="020F0502020204030204" pitchFamily="34" charset="0"/>
                <a:ea typeface="Yu Mincho" panose="02020400000000000000" pitchFamily="18" charset="-128"/>
                <a:cs typeface="Arial" panose="020B0604020202020204" pitchFamily="34" charset="0"/>
              </a:rPr>
              <a:t> intervention) et de 4 mois (à compter de la notification de l’avis d’instruction sur place) ne sont pas applicables.</a:t>
            </a: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22</a:t>
            </a:fld>
            <a:endParaRPr lang="fr-FR"/>
          </a:p>
        </p:txBody>
      </p:sp>
    </p:spTree>
    <p:extLst>
      <p:ext uri="{BB962C8B-B14F-4D97-AF65-F5344CB8AC3E}">
        <p14:creationId xmlns:p14="http://schemas.microsoft.com/office/powerpoint/2010/main" val="200727041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en-BE"/>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2</a:t>
            </a:fld>
            <a:endParaRPr lang="fr-FR"/>
          </a:p>
        </p:txBody>
      </p:sp>
    </p:spTree>
    <p:extLst>
      <p:ext uri="{BB962C8B-B14F-4D97-AF65-F5344CB8AC3E}">
        <p14:creationId xmlns:p14="http://schemas.microsoft.com/office/powerpoint/2010/main" val="378859753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indent="0">
              <a:buNone/>
            </a:pPr>
            <a:r>
              <a:rPr lang="fr-FR" sz="1600" b="1" u="sng" dirty="0">
                <a:solidFill>
                  <a:srgbClr val="FF7351"/>
                </a:solidFill>
                <a:latin typeface="+mn-lt"/>
                <a:cs typeface="+mn-cs"/>
              </a:rPr>
              <a:t>E-commerce et vente à distance</a:t>
            </a:r>
          </a:p>
          <a:p>
            <a:endParaRPr lang="fr-FR" sz="1800" b="0" dirty="0">
              <a:solidFill>
                <a:schemeClr val="tx1"/>
              </a:solidFill>
              <a:latin typeface="+mn-lt"/>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800" dirty="0">
                <a:effectLst/>
                <a:latin typeface="Calibri" panose="020F0502020204030204" pitchFamily="34" charset="0"/>
                <a:ea typeface="Yu Mincho" panose="02020400000000000000" pitchFamily="18" charset="-128"/>
                <a:cs typeface="Arial" panose="020B0604020202020204" pitchFamily="34" charset="0"/>
              </a:rPr>
              <a:t>: Loi de Finances pour 2021, article 51</a:t>
            </a: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 </a:t>
            </a: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 Loi de Finances pour 2020 a transposé la directive européenne « e-commerce » et avait prévu une entrée en vigueur de la réforme du régime de TVA applicable au commerce électronique et aux ventes à distance au 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800" dirty="0">
                <a:effectLst/>
                <a:latin typeface="Calibri" panose="020F0502020204030204" pitchFamily="34" charset="0"/>
                <a:ea typeface="Yu Mincho" panose="02020400000000000000" pitchFamily="18" charset="-128"/>
                <a:cs typeface="Calibri" panose="020F0502020204030204" pitchFamily="34" charset="0"/>
              </a:rPr>
              <a:t> janvier 2021. Compte tenu de la crise sanitaire liée à la pandémie de Covid-19 et de la situation économique, les </a:t>
            </a:r>
            <a:r>
              <a:rPr lang="fr-FR" sz="1800" dirty="0" err="1">
                <a:effectLst/>
                <a:latin typeface="Calibri" panose="020F0502020204030204" pitchFamily="34" charset="0"/>
                <a:ea typeface="Yu Mincho" panose="02020400000000000000" pitchFamily="18" charset="-128"/>
                <a:cs typeface="Calibri" panose="020F0502020204030204" pitchFamily="34" charset="0"/>
              </a:rPr>
              <a:t>Etatsmembres</a:t>
            </a:r>
            <a:r>
              <a:rPr lang="fr-FR" sz="1800" dirty="0">
                <a:effectLst/>
                <a:latin typeface="Calibri" panose="020F0502020204030204" pitchFamily="34" charset="0"/>
                <a:ea typeface="Yu Mincho" panose="02020400000000000000" pitchFamily="18" charset="-128"/>
                <a:cs typeface="Calibri" panose="020F0502020204030204" pitchFamily="34" charset="0"/>
              </a:rPr>
              <a:t> n’ont pu mener à bien les différentes missions nécessaires à la mise en place de cette réforme. C’est pourquoi la Loi de Finance pour 2021 prévoit une entrée en vigueur de ce dispositif au 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800" dirty="0">
                <a:effectLst/>
                <a:latin typeface="Calibri" panose="020F0502020204030204" pitchFamily="34" charset="0"/>
                <a:ea typeface="Yu Mincho" panose="02020400000000000000" pitchFamily="18" charset="-128"/>
                <a:cs typeface="Calibri" panose="020F0502020204030204" pitchFamily="34" charset="0"/>
              </a:rPr>
              <a:t> juillet 2021.</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Pour rappel, voici les aménagements apportés au régime de TVA applicable au commerce électronique et aux ventes à distance.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800" b="1" i="1" u="sng" dirty="0">
                <a:effectLst/>
                <a:latin typeface="Calibri" panose="020F0502020204030204" pitchFamily="34" charset="0"/>
                <a:ea typeface="Yu Mincho" panose="02020400000000000000" pitchFamily="18" charset="-128"/>
                <a:cs typeface="Calibri" panose="020F0502020204030204" pitchFamily="34" charset="0"/>
              </a:rPr>
              <a:t>Définition de la vente à distance intracommunautaire</a:t>
            </a:r>
          </a:p>
          <a:p>
            <a:pPr marL="342900" lvl="0" indent="-342900">
              <a:lnSpc>
                <a:spcPct val="115000"/>
              </a:lnSpc>
              <a:spcBef>
                <a:spcPts val="500"/>
              </a:spcBef>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 Loi de Finances vient donner une définition de la vente à distance intracommunautaire de biens. Concrètement, il s’agit d’une livraison de biens « expédiés ou transportés par le fournisseur ou pour son compte, y compris lorsque le fournisseur intervient indirectement dans le transport ou l'expédition des biens, à partir d'un Etat membre autre que celui d'arrivée de l'expédition ou du transport à destination de l'acquéreur, lorsque les conditions suivantes sont réunies »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SzPts val="1100"/>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la livraison est effectuée au profit d'un assujetti ou d'une personne morale non assujettie, dont les acquisitions intracommunautaires de biens ne sont pas soumises à TVA, ou au profit de toute autre personne non assujettie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SzPts val="1100"/>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les biens livrés ne sont ni des moyens de transport neufs, ni des biens livrés après montage ou installation, avec ou sans essai de mise en service, par le fournisseur ou pour son compte.</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 Loi définit également la notion de vente à distance de biens importés de territoires ou de pays tiers : il s’agit d’une « livraison de biens expédiés ou transportés par le fournisseur ou pour son compte, y compris lorsque le fournisseur intervient indirectement dans le transport ou l'expédition des biens, à partir d'un territoire tiers ou d'un pays tiers à destination d'un acquéreur dans un Etat membre, lorsque les conditions suivantes sont réunies »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SzPts val="1100"/>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la livraison de biens est effectuée au profit d'un assujetti ou d'une personne morale non assujettie dont les acquisitions intracommunautaires de biens ne sont pas soumises à TVA, ou au profit de toute autre personne non assujettie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SzPts val="1100"/>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les biens livrés ne sont ni des moyens de transport neufs ni des biens livrés après montage ou installation, avec ou sans essai de mise en service, par le fournisseur ou pour son compte.</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457200">
              <a:lnSpc>
                <a:spcPct val="115000"/>
              </a:lnSpc>
            </a:pPr>
            <a:r>
              <a:rPr lang="fr-FR" sz="1800" dirty="0">
                <a:effectLst/>
                <a:latin typeface="Calibri" panose="020F0502020204030204" pitchFamily="34" charset="0"/>
                <a:ea typeface="Yu Mincho" panose="02020400000000000000" pitchFamily="18" charset="-128"/>
                <a:cs typeface="Calibri" panose="020F0502020204030204" pitchFamily="34" charset="0"/>
              </a:rPr>
              <a:t>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514350" indent="-285750">
              <a:lnSpc>
                <a:spcPct val="115000"/>
              </a:lnSpc>
              <a:spcAft>
                <a:spcPts val="1000"/>
              </a:spcAft>
              <a:buFont typeface="Wingdings" panose="05000000000000000000" pitchFamily="2" charset="2"/>
              <a:buChar char="Ø"/>
            </a:pPr>
            <a:r>
              <a:rPr lang="fr-FR" sz="1800" b="1" i="1" u="sng" dirty="0">
                <a:effectLst/>
                <a:latin typeface="Calibri" panose="020F0502020204030204" pitchFamily="34" charset="0"/>
                <a:ea typeface="Yu Mincho" panose="02020400000000000000" pitchFamily="18" charset="-128"/>
                <a:cs typeface="Calibri" panose="020F0502020204030204" pitchFamily="34" charset="0"/>
              </a:rPr>
              <a:t>Création d’un seuil unique de chiffre d’affaires</a:t>
            </a:r>
          </a:p>
          <a:p>
            <a:pPr marL="514350" indent="-285750">
              <a:lnSpc>
                <a:spcPct val="115000"/>
              </a:lnSpc>
              <a:spcAft>
                <a:spcPts val="1000"/>
              </a:spcAft>
              <a:buFont typeface="Wingdings" panose="05000000000000000000" pitchFamily="2" charset="2"/>
              <a:buChar char="Ø"/>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A cela s’ajoute la création d’un seuil unique de chiffre d’affaires de 10 000€. Concrètement, à partir du 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er </a:t>
            </a:r>
            <a:r>
              <a:rPr lang="fr-FR" sz="1800" dirty="0">
                <a:effectLst/>
                <a:latin typeface="Calibri" panose="020F0502020204030204" pitchFamily="34" charset="0"/>
                <a:ea typeface="Yu Mincho" panose="02020400000000000000" pitchFamily="18" charset="-128"/>
                <a:cs typeface="Calibri" panose="020F0502020204030204" pitchFamily="34" charset="0"/>
              </a:rPr>
              <a:t>juillet 2021, les ventes à distance intracommunautaires de biens seraient soumises à la TVA dans le pays du consommateur final dès lors que ce seuil de 10 000 € serait atteint.</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514350" indent="-285750">
              <a:lnSpc>
                <a:spcPct val="115000"/>
              </a:lnSpc>
              <a:spcBef>
                <a:spcPts val="500"/>
              </a:spcBef>
              <a:spcAft>
                <a:spcPts val="1000"/>
              </a:spcAft>
              <a:buFont typeface="Wingdings" panose="05000000000000000000" pitchFamily="2" charset="2"/>
              <a:buChar char="Ø"/>
            </a:pPr>
            <a:r>
              <a:rPr lang="fr-FR" sz="1800" b="1" i="1" u="sng" dirty="0">
                <a:effectLst/>
                <a:latin typeface="Calibri" panose="020F0502020204030204" pitchFamily="34" charset="0"/>
                <a:ea typeface="Yu Mincho" panose="02020400000000000000" pitchFamily="18" charset="-128"/>
                <a:cs typeface="Calibri" panose="020F0502020204030204" pitchFamily="34" charset="0"/>
              </a:rPr>
              <a:t>Ventes à distance à partir de la France</a:t>
            </a:r>
          </a:p>
          <a:p>
            <a:pPr marL="514350" indent="-285750">
              <a:lnSpc>
                <a:spcPct val="115000"/>
              </a:lnSpc>
              <a:spcBef>
                <a:spcPts val="500"/>
              </a:spcBef>
              <a:spcAft>
                <a:spcPts val="1000"/>
              </a:spcAft>
              <a:buFont typeface="Wingdings" panose="05000000000000000000" pitchFamily="2" charset="2"/>
              <a:buChar char="Ø"/>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Lorsque les biens sont expédiés ou transportés à partir de la France vers un autre Etat membre dans le cadre d’une opération de vente à distance intracommunautaire, le lieu de livraison des biens est réputé ne pas se situer en France lorsque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SzPts val="1100"/>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la valeur totale des prestations de services et des ventes à distance intracommunautaires de biens effectuées par l'assujetti dépasse le seuil de 10 000 € pendant l'année civile en cours ou l'a été pendant l'année civile précédente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SzPts val="1100"/>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ou, lorsque le seuil de 10 000 € n’est pas dépassé, l'assujetti a opté pour que le lieu des prestations se situe dans l’Etat membre où il est établi et que le lieu de livraison des ventes se situe dans l’Etat membre de destination des biens.</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Ces règles ne sont pas applicables aux livraisons de biens d'occasion, d'objets d'art, d'objets de collection ou d'antiquités et aux livraisons de moyens de transport d'occasion.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514350" indent="-285750">
              <a:lnSpc>
                <a:spcPct val="115000"/>
              </a:lnSpc>
              <a:spcBef>
                <a:spcPts val="500"/>
              </a:spcBef>
              <a:spcAft>
                <a:spcPts val="1000"/>
              </a:spcAft>
              <a:buFont typeface="Wingdings" panose="05000000000000000000" pitchFamily="2" charset="2"/>
              <a:buChar char="Ø"/>
            </a:pPr>
            <a:r>
              <a:rPr lang="fr-FR" sz="1800" b="1" i="1" u="sng" dirty="0">
                <a:effectLst/>
                <a:latin typeface="Calibri" panose="020F0502020204030204" pitchFamily="34" charset="0"/>
                <a:ea typeface="Yu Mincho" panose="02020400000000000000" pitchFamily="18" charset="-128"/>
                <a:cs typeface="Calibri" panose="020F0502020204030204" pitchFamily="34" charset="0"/>
              </a:rPr>
              <a:t>Ventes à distance à partir d’un autre Etat membre</a:t>
            </a:r>
          </a:p>
          <a:p>
            <a:pPr marL="514350" indent="-285750">
              <a:lnSpc>
                <a:spcPct val="115000"/>
              </a:lnSpc>
              <a:spcBef>
                <a:spcPts val="500"/>
              </a:spcBef>
              <a:spcAft>
                <a:spcPts val="1000"/>
              </a:spcAft>
              <a:buFont typeface="Wingdings" panose="05000000000000000000" pitchFamily="2" charset="2"/>
              <a:buChar char="Ø"/>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Lorsque les biens sont expédiés ou transportés à partir d’un autre Etat membre à destination de la France dans le cadre de ventes à distance communautaires, le lieu de livraison des biens est réputé se  situer en France lorsque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SzPts val="1100"/>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la valeur totale des prestations de services et des ventes à distance intracommunautaires de biens effectuées par l'assujetti dépasse le seuil de 10 000 € pendant l'année civile en cours ou l'a été pendant l'année civile précédente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SzPts val="1100"/>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ou, lorsque le seuil de 10 000 € n’est pas dépassé, l'assujetti a opté pour que le lieu des prestations se situe dans l’Etat membre où il est établi et que le lieu de livraison des ventes se situe dans l’Etat membre de destination des biens.</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Ces règles ne sont pas applicables aux livraisons de biens d'occasion, d'objets d'art, d'objets de collection ou d'antiquités et aux livraisons de moyens de transport d'occasion.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514350" indent="-285750">
              <a:lnSpc>
                <a:spcPct val="115000"/>
              </a:lnSpc>
              <a:spcBef>
                <a:spcPts val="500"/>
              </a:spcBef>
              <a:spcAft>
                <a:spcPts val="1000"/>
              </a:spcAft>
              <a:buFont typeface="Wingdings" panose="05000000000000000000" pitchFamily="2" charset="2"/>
              <a:buChar char="Ø"/>
            </a:pPr>
            <a:r>
              <a:rPr lang="fr-FR" sz="1800" b="1" i="1" u="sng" dirty="0">
                <a:effectLst/>
                <a:latin typeface="Calibri" panose="020F0502020204030204" pitchFamily="34" charset="0"/>
                <a:ea typeface="Yu Mincho" panose="02020400000000000000" pitchFamily="18" charset="-128"/>
                <a:cs typeface="Calibri" panose="020F0502020204030204" pitchFamily="34" charset="0"/>
              </a:rPr>
              <a:t>Vente à distance de biens importés</a:t>
            </a:r>
          </a:p>
          <a:p>
            <a:pPr marL="514350" indent="-285750">
              <a:lnSpc>
                <a:spcPct val="115000"/>
              </a:lnSpc>
              <a:spcBef>
                <a:spcPts val="500"/>
              </a:spcBef>
              <a:spcAft>
                <a:spcPts val="1000"/>
              </a:spcAft>
              <a:buFont typeface="Wingdings" panose="05000000000000000000" pitchFamily="2" charset="2"/>
              <a:buChar char="Ø"/>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Est considérée comme une importation, l’importation de bien effectuée dans le cadre d'une vente à distance de biens importés pour lesquelles l'assujetti qui réalise la vente à distance de biens importés a présenté, au plus tard au moment du dépôt de la déclaration d'importation, le numéro d'identification à la taxe sur la valeur ajoutée qui lui a été attribué dans le cadre du régime particulier (guichet unique pour les ventes à distance de biens importés – cf. plus bas) ou qui lui a été fourni conformément à la législation d’un autre Etat membre.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Dans cette situation, le lieu de livraison est réputé se situer en France lorsque le bien se trouve en France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735330" indent="-28575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au moment de l'arrivée du bien à destination de l'acquéreur s’il a été importé dans un autre Etat membre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735330" indent="-28575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au moment de l'arrivée du bien à destination de l'acquéreur si le bien a été importé en France lorsque la TVA est déclarée dans le cadre du régime particulier de déclaration et de paiement (cf. infra)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735330" indent="-28575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au moment de l'arrivée du bien à destination de l'acquéreur, lorsque le bien a été importé en France par une plateforme électronique.</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457200">
              <a:lnSpc>
                <a:spcPct val="115000"/>
              </a:lnSpc>
            </a:pPr>
            <a:r>
              <a:rPr lang="fr-FR" sz="1800" dirty="0">
                <a:effectLst/>
                <a:latin typeface="Calibri" panose="020F0502020204030204" pitchFamily="34" charset="0"/>
                <a:ea typeface="Yu Mincho" panose="02020400000000000000" pitchFamily="18" charset="-128"/>
                <a:cs typeface="Calibri" panose="020F0502020204030204" pitchFamily="34" charset="0"/>
              </a:rPr>
              <a:t>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514350" indent="-285750">
              <a:lnSpc>
                <a:spcPct val="115000"/>
              </a:lnSpc>
              <a:spcAft>
                <a:spcPts val="1000"/>
              </a:spcAft>
              <a:buFont typeface="Wingdings" panose="05000000000000000000" pitchFamily="2" charset="2"/>
              <a:buChar char="Ø"/>
            </a:pPr>
            <a:r>
              <a:rPr lang="fr-FR" sz="1800" b="1" i="1" u="sng" dirty="0">
                <a:effectLst/>
                <a:latin typeface="Calibri" panose="020F0502020204030204" pitchFamily="34" charset="0"/>
                <a:ea typeface="Yu Mincho" panose="02020400000000000000" pitchFamily="18" charset="-128"/>
                <a:cs typeface="Calibri" panose="020F0502020204030204" pitchFamily="34" charset="0"/>
              </a:rPr>
              <a:t>Les plateformes en ligne qui facilitent les ventes à distance peuvent être redevables de la TVA</a:t>
            </a:r>
          </a:p>
          <a:p>
            <a:pPr marL="514350" indent="-285750">
              <a:lnSpc>
                <a:spcPct val="115000"/>
              </a:lnSpc>
              <a:spcAft>
                <a:spcPts val="1000"/>
              </a:spcAft>
              <a:buFont typeface="Wingdings" panose="05000000000000000000" pitchFamily="2" charset="2"/>
              <a:buChar char="Ø"/>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Seront redevables de la TVA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735330" indent="-28575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les plateformes en ligne qui facilitent les ventes à distance de biens importés de territoires tiers ou de pays tiers contenus dans des envois d'une valeur intrinsèque ne dépassant pas 150 €, sauf lorsqu’elles facilitent la vente à distance des biens importés dont le lieu d'imposition est situé dans autre Etat membre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735330" indent="-28575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les plateformes en ligne qui facilitent la livraison d'un bien dans l'Union européenne par un assujetti non établi sur le territoire de l'Union européenne à une personne non assujettie : sont exonérées de TVA les livraisons de biens à destination des plateformes en ligne.</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Lorsqu'un assujetti est réputé avoir acquis et livré des biens dans les conditions ci-dessus mentionnées, l'expédition ou le transport de ces biens est imputé(e) à la livraison effectuée par cet assujetti.</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Notez que si dans ces situations, les plateformes électroniques sont redevables de la TVA, le destinataire réel des biens n’en est pas pour autant déchargé de ses obligations : il est tenu solidairement, avec la plateforme électronique, au paiement de la TVA.</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Ici, pour les livraisons de biens par une plateforme électronique réputée avoir acquis et livré les biens et pour la livraison à cette plateforme, le fait générateur de la taxe est fixé au moment où le paiement a été accepté.</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Les plateformes électroniques qui facilitent la livraison de biens ou de prestations de services à une personne non assujettie sont tenues de consigner dans un registre ces livraisons ou prestations. Le contenu de ce registre doit permettre de vérifier que la TVA a été correctement appliquée.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Ce registre, tenu par voie électronique, doit être mis à disposition de l’administration sur simple demande.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Il doit être conservé pendant 10 ans à compter du 31 décembre de l’année au cours de laquelle l’opération a été effectuée.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514350" indent="-285750">
              <a:lnSpc>
                <a:spcPct val="115000"/>
              </a:lnSpc>
              <a:spcBef>
                <a:spcPts val="500"/>
              </a:spcBef>
              <a:spcAft>
                <a:spcPts val="1000"/>
              </a:spcAft>
              <a:buFont typeface="Wingdings" panose="05000000000000000000" pitchFamily="2" charset="2"/>
              <a:buChar char="Ø"/>
            </a:pPr>
            <a:r>
              <a:rPr lang="fr-FR" sz="1800" b="1" i="1" u="sng" dirty="0">
                <a:effectLst/>
                <a:latin typeface="Calibri" panose="020F0502020204030204" pitchFamily="34" charset="0"/>
                <a:ea typeface="Yu Mincho" panose="02020400000000000000" pitchFamily="18" charset="-128"/>
                <a:cs typeface="Calibri" panose="020F0502020204030204" pitchFamily="34" charset="0"/>
              </a:rPr>
              <a:t>Régime du « guichet unique UE »</a:t>
            </a:r>
          </a:p>
          <a:p>
            <a:pPr marL="514350" indent="-285750">
              <a:lnSpc>
                <a:spcPct val="115000"/>
              </a:lnSpc>
              <a:spcBef>
                <a:spcPts val="500"/>
              </a:spcBef>
              <a:spcAft>
                <a:spcPts val="1000"/>
              </a:spcAft>
              <a:buFont typeface="Wingdings" panose="05000000000000000000" pitchFamily="2" charset="2"/>
              <a:buChar char="Ø"/>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Tout assujetti non établi dans l'Union européenne qui fournit des services de télécommunication, de radiodiffusion, de télévision et de services électroniques à une personne non assujettie qui est établie dans un Etat membre de l'Union européenne, y a son domicile ou sa résidence habituelle, peut se prévaloir du régime spécial « du guichet unique » pour la liquidation de la TVA due dans les différents Etats membres.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Dans cette situation, l'administration lui attribue et lui communique par voie électronique un numéro individuel d'identification. Pour chaque trimestre civil, le fournisseur dépose, par voie électronique, une déclaration TVA que des services électroniques aient été fournis ou non au titre de cette période.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 Loi de Finances pour 2020 prévoit tout d’abord d’étendre le régime du « guichet unique » à tous les services fournis par un assujetti non établi dans l’Union à une personne non assujettie établie dans l’Union.</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Ensuite, lorsqu'il est nécessaire d'apporter des modifications à cette déclaration après sa transmission, ces modifications doivent être mentionnées dans une déclaration ultérieure, dans un délai de 3 ans à compter de la date à laquelle la déclaration initiale devait être déposée.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Cette déclaration ultérieure devra préciser l'Etat membre de consommation concerné, la période imposable et le montant de TVA pour lequel des modifications sont nécessaires.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Un assujetti qui se prévaut, dans un autre Etat membre, du régime de « guichet unique » ne peut, en ce qui concerne ses activités imposables couvertes par ce régime particulier, déduire aucun montant de TVA en France. La taxe afférente aux livraisons de biens et prestations de services couvertes par ce régime devra faire l’objet d’une demande de remboursement.</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Si un assujetti qui se prévaut, dans un autre Etat membre, du régime du « guichet unique » est tenu de se faire identifier en France pour des activités non couvertes par ce régime, il pourra déduire la TVA afférente aux biens et services utilisés pour les besoins de ses opérations imposables couvertes par ce régime.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L’assujetti doit tenir un registre électronique des opérations relevant du régime du « guichet unique » qui doit être mis à disposition des administrations de l'Etat membre d'identification et de l'Etat membre de consommation sur simple demande. Il doit être suffisamment détaillé pour permettre à l'administration de l'Etat membre de consommation de vérifier l'exactitude de la déclaration de TVA et doit être conservé pendant 10 ans à compter du 31 décembre de l’année de l’opération.</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514350" indent="-285750">
              <a:lnSpc>
                <a:spcPct val="115000"/>
              </a:lnSpc>
              <a:spcBef>
                <a:spcPts val="500"/>
              </a:spcBef>
              <a:spcAft>
                <a:spcPts val="1000"/>
              </a:spcAft>
              <a:buFont typeface="Wingdings" panose="05000000000000000000" pitchFamily="2" charset="2"/>
              <a:buChar char="Ø"/>
            </a:pPr>
            <a:r>
              <a:rPr lang="fr-FR" sz="1800" b="1" i="1" u="sng" dirty="0">
                <a:effectLst/>
                <a:latin typeface="Calibri" panose="020F0502020204030204" pitchFamily="34" charset="0"/>
                <a:ea typeface="Yu Mincho" panose="02020400000000000000" pitchFamily="18" charset="-128"/>
                <a:cs typeface="Calibri" panose="020F0502020204030204" pitchFamily="34" charset="0"/>
              </a:rPr>
              <a:t>Guichet unique pour les ventes à distance intracommunautaires de biens</a:t>
            </a:r>
          </a:p>
          <a:p>
            <a:pPr marL="514350" indent="-285750">
              <a:lnSpc>
                <a:spcPct val="115000"/>
              </a:lnSpc>
              <a:spcBef>
                <a:spcPts val="500"/>
              </a:spcBef>
              <a:spcAft>
                <a:spcPts val="1000"/>
              </a:spcAft>
              <a:buFont typeface="Wingdings" panose="05000000000000000000" pitchFamily="2" charset="2"/>
              <a:buChar char="Ø"/>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 Loi de Finances pour 2020 prévoit que le régime du « guichet unique UE » (voir plus haut) pourra désormais s’appliquer, à compter du 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800" dirty="0">
                <a:effectLst/>
                <a:latin typeface="Calibri" panose="020F0502020204030204" pitchFamily="34" charset="0"/>
                <a:ea typeface="Yu Mincho" panose="02020400000000000000" pitchFamily="18" charset="-128"/>
                <a:cs typeface="Calibri" panose="020F0502020204030204" pitchFamily="34" charset="0"/>
              </a:rPr>
              <a:t> janvier 2021, à tout assujetti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735330" indent="-28575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qui a établi en France le siège de son activité économique ou y dispose d'un établissement stable et qui fournit des prestations de services à des personnes non assujetties dont le lieu d'imposition est situé dans un autre Etat membre que la France et dans lequel il n'est pas établi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735330" indent="-28575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qui effectue des ventes à distance intracommunautaires de biens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735330" indent="-28575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qui facilite des livraisons de biens lorsque le lieu de départ et le lieu d'arrivée du transport des biens livrés se situent dans le même Etat membre.</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Il est précisé que ce régime de « guichet unique UE » s’applique à tous les biens et services fournis dans l’UE.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Dans cette situation, l'assujetti doit informer l'administration, par voie électronique, du moment où il commence son activité imposable, la cesse ou la modifie au point de ne plus pouvoir se prévaloir de ce régime de « guichet unique UE ».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Le professionnel qui se prévaut de ce régime n'est identifié, pour les opérations imposables dans le cadre de ce régime, qu'en France. A cette fin, il doit utiliser le numéro individuel d'identification qui lui a déjà été attribué.</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Notez que l'administration pourra exclure l'assujetti du régime du « guichet unique »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s'il notifie qu'il ne réalise plus de livraisons de biens et de prestations de services couvertes par le présent régime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si l'administration peut présumer, par d'autres moyens, que ses activités imposables ont pris fin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s'il ne remplit plus les conditions nécessaires pour être autorisé à se prévaloir du présent régime particulier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ou si, de manière systématique, il ne se conforme pas aux règles relatives au présent régime particulier.</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Pour chaque trimestre civil, le professionnel dépose, par voie électronique, une déclaration TVA que des livraisons de biens ou des prestations de service aient été fournis ou non au titre de cette période.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Cette déclaration, libellée en euros, doit comporter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le numéro d'identification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pour chaque Etat membre de consommation dans lequel la taxe est due, la valeur totale hors taxe sur la valeur ajoutée des livraisons de biens et des prestations de services couvertes par le régime du « guichet unique » pour la période imposable ainsi que le montant total de la taxe correspondante ventilé par taux d'imposition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les taux d'imposition applicables et le montant total de la taxe due.</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Dans l’hypothèse où les biens sont expédiés ou transportés à partir d'un Etat membre autre que la France, ou lorsque l'assujetti fournissant des services dispose d'un ou de plusieurs établissements stables situés ailleurs qu'en France à partir desquels les services sont fournis, la déclaration de TVA devra comporter, en plus des éléments mentionnés plus haut, les éléments suivants :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la valeur totale, hors taxe, des opérations visées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les taux de taxe sur la valeur ajoutée applicables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le montant total de la taxe correspondante ventilé par taux d'imposition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le montant total de la TVA due pour les opérations visées, pour chaque Etat membre dans lequel l'assujetti dispose d'un établissement stable ou à partir duquel les biens sont expédiés ou transportés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le numéro individuel d'identification à la taxe sur la valeur ajoutée ou le numéro d'enregistrement fiscal attribué par chacun de ces Etats membres.</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Ensuite, lorsqu'il est nécessaire d'apporter des modifications à cette déclaration après sa transmission, ces modifications doivent être mentionnées dans une déclaration ultérieure, dans un délai de 3 ans à compter de la date à laquelle la déclaration initiale devait être déposée.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Le professionnel qui se prévaut, dans un autre Etat membre, du régime du « guichet unique » ne peut, en ce qui concerne ses activités imposables couvertes par ce régime particulier, déduire aucun montant de TVA en France. La taxe afférente aux livraisons de biens et prestations de services couvertes par ce régime particulier devra faire l’objet d’une demande de remboursement.</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Si ce professionnel qui se prévaut, dans un autre Etat membre, du régime du « guichet unique » est tenu de se faire identifier en France pour des activités non couvertes par ce régime particulier, il pourra déduire la TVA afférente aux biens et services utilisés pour les besoins de ses opérations imposables couvertes par ce régime particulier.</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Enfin, l’assujetti devra tenir un registre des opérations relevant du régime du « guichet unique ». Ce registre devra être mis à la disposition de l'administration et de l'Etat membre de consommation, par voie électronique, sur simple demande.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Il doit être suffisamment détaillé pour permettre à l'administration de l'Etat membre de consommation de vérifier l'exactitude de la déclaration de TVA.</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Ce registre doit être conservé pendant 10 ans à partir du 31 décembre de l'année de l'opération.</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514350" indent="-285750">
              <a:lnSpc>
                <a:spcPct val="115000"/>
              </a:lnSpc>
              <a:spcBef>
                <a:spcPts val="500"/>
              </a:spcBef>
              <a:spcAft>
                <a:spcPts val="1000"/>
              </a:spcAft>
              <a:buFont typeface="Wingdings" panose="05000000000000000000" pitchFamily="2" charset="2"/>
              <a:buChar char="Ø"/>
            </a:pPr>
            <a:r>
              <a:rPr lang="fr-FR" sz="1800" b="1" i="1" u="sng" dirty="0">
                <a:effectLst/>
                <a:latin typeface="Calibri" panose="020F0502020204030204" pitchFamily="34" charset="0"/>
                <a:ea typeface="Yu Mincho" panose="02020400000000000000" pitchFamily="18" charset="-128"/>
                <a:cs typeface="Calibri" panose="020F0502020204030204" pitchFamily="34" charset="0"/>
              </a:rPr>
              <a:t>Guichet unique pour les ventes à distance de biens importés</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 Loi de Finance pour 2020 vient créer, à compter du 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800" dirty="0">
                <a:effectLst/>
                <a:latin typeface="Calibri" panose="020F0502020204030204" pitchFamily="34" charset="0"/>
                <a:ea typeface="Yu Mincho" panose="02020400000000000000" pitchFamily="18" charset="-128"/>
                <a:cs typeface="Calibri" panose="020F0502020204030204" pitchFamily="34" charset="0"/>
              </a:rPr>
              <a:t> janvier 2021, un régime de « guichet unique » propre aux ventes à distance de biens importés.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Ce régime s’appliquera aux personnes suivantes :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assujetti établi sur le territoire de l'Union européenne effectuant des ventes à distance de biens importés de territoires ou de pays tiers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assujetti établi ou non sur le territoire de l'Union européenne effectuant des ventes à distance de biens importés de territoires ou de pays tiers et étant représenté par un intermédiaire établi sur le territoire de l'Union européenne : notez qu’il n’est pas possible de désigner plus d'un intermédiaire en même temps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assujetti établi sur le territoire d'un pays tiers avec lequel l'Union a conclu un accord en matière d'assistance mutuelle en matière de recouvrement des créances relatives aux taxes, impôts, droits et autres mesures ou concernant la coopération administrative et la lutte contre la fraude dans le domaine de la TVA et qui effectue des ventes à distance de biens importés de ce pays tiers.</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Ce régime de « guichet unique » s’applique à toutes les ventes à distance de biens importés de territoire ou de pays tiers.</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Dans le cadre de ce régime spécifique, les ventes à distance de biens importés de territoires ou de pays tiers ne couvrent que les biens, contenus dans des envois d'une valeur intrinsèque ne dépassant pas 150 € (ou sa contre-valeur en monnaie nationale), à l'exception des produits soumis à accises.</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 Loi de Finances précise qu’un assujetti non établi sur le territoire de l'Union européenne est un assujetti qui n'a pas établi le siège de son activité économique sur le territoire de l'Union européenne et n'y dispose pas d'établissement stable.</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Elle précise également qu’un intermédiaire est une personne établie sur le territoire de l'Union européenne désignée par l'assujetti effectuant des ventes à distance de biens importés de territoires ou de pays tiers comme étant le redevable de la TVA et remplissant les obligations prévues par le présent régime particulier au nom et pour le compte de l'assujetti.</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L'assujetti ou l’intermédiaire agissant pour son compte doit informer l'administration, par voie électronique, du moment où il commence son activité dans le cadre du régime « de guichet unique », la cesse ou la modifie de telle manière qu'il ne remplit plus les conditions requises pour pouvoir se prévaloir de ce régime particulier.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L’assujetti n'est identifié, pour les opérations imposables dans le cadre de ce régime, qu'en France.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L'administration attribue à l'assujetti ou à l’intermédiaire qui se prévaut du présent régime particulier un numéro individuel de TVA aux seules fins de l'application du présent régime l’informe, par voie électronique, du numéro d'identification qui lui a été attribué.</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Elle attribue également à l'intermédiaire, pour chaque assujetti pour lequel celui-ci est désigné, un numéro individuel d'identification de TVA.</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L'administration pourra exclure les assujettis ou leurs intermédiaires dans les situations suivantes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si l'assujetti notifie directement à l'administration ou par le biais de son intermédiaire, selon le cas, qu'il n'effectue plus de ventes à distance de biens importés en provenance de pays ou territoires tiers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si l'administration peut présumer, par d'autres moyens, que ses activités imposables de ventes à distance de biens importés de territoires tiers ou de pays tiers ont pris fin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si l'assujetti ne remplit plus les conditions requises pour pouvoir se prévaloir du présent régime particulier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si, de manière systématique, l'assujetti ne se conforme pas aux règles relatives au présent régime particulier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si l'intermédiaire informe l'Etat membre d'identification qu'il ne représente plus cet assujetti.</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Elle pourra également exclure l'intermédiaire dans les cas suivants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si, pendant une période de 2 trimestres civils consécutifs, il n'a pas agi en tant qu'intermédiaire pour le compte d'un assujetti qui se prévaut du présent régime particulier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s'il ne remplit plus les autres conditions nécessaires pour agir en tant qu'intermédiaire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si, de manière systématique, il ne se conforme pas aux règles relatives au présent régime particulier du « guichet unique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Tous les mois, l’assujetti ou son intermédiaire doivent transmettre une déclaration de TVA, libellée en euros, par voie électronique, que des ventes à distance de biens importés de territoires tiers ou de pays tiers aient été effectuées ou non.</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Cette déclaration comporte le numéro d'identification de TVA et, pour chaque Etat membre de consommation dans lequel la taxe est due, la valeur totale, hors taxe sur la valeur ajoutée, des ventes à distance de biens importés de territoires tiers ou de pays tiers pour lesquelles la taxe est devenue exigible pendant la période imposable et le montant total de la taxe correspondante ventilé par taux d'imposition. Les taux de taxe sur la valeur ajoutée applicables et le montant total de la taxe sur la valeur ajoutée due doivent également figurer sur la déclaration.</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Si après sa transmission, cette déclaration de TVA doit être modifiée, ces modifications doivent figurer dans une déclaration ultérieure qui doit être déposée dans un délai de 3 ans à compter de la date à laquelle la déclaration initiale devait être déposée.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Cette déclaration de TVA ultérieure devra préciser l'Etat membre de consommation concerné, la période imposable et le montant de TVA pour lequel des modifications sont nécessaires.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Un assujetti qui se prévaut, dans un autre Etat membre, du régime du « guichet unique » ne peut, en ce qui concerne ses activités imposables couvertes par ce régime particulier, déduire aucun montant de TVA en France. La taxe afférente aux livraisons de biens et prestations de services couvertes par ce régime devra être remboursée.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Si l’assujetti se prévaut, dans un autre Etat membre, du régime du « guichet unique », il est tenu de se faire identifier en France pour des activités non couvertes par ce régime particulier et il pourra déduire la TVA afférente aux biens et services utilisés pour les besoins de ses opérations imposables couvertes par ce régime.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Les professionnels (assujettis ou intermédiaires) doivent tenir un registre des opérations relevant de ce régime particulier. Ce registre doit, sur demande, être mis par voie électronique à la disposition de l'administration et de l'Etat membre de consommation.</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Il doit être suffisamment détaillé pour permettre à l'administration de l'Etat membre de consommation de vérifier l'exactitude de la déclaration de TVA mentionnée.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Ce registre doit être conservé pendant 10 ans à compter du 31 décembre de l'année de l'opération.</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800" b="1" i="1" u="sng" dirty="0">
                <a:effectLst/>
                <a:latin typeface="Calibri" panose="020F0502020204030204" pitchFamily="34" charset="0"/>
                <a:ea typeface="Yu Mincho" panose="02020400000000000000" pitchFamily="18" charset="-128"/>
                <a:cs typeface="Calibri" panose="020F0502020204030204" pitchFamily="34" charset="0"/>
              </a:rPr>
              <a:t>Régime spécial pour la déclaration et le paiement de la TVA à l’importation</a:t>
            </a:r>
          </a:p>
          <a:p>
            <a:pPr marL="342900" lvl="0" indent="-342900">
              <a:lnSpc>
                <a:spcPct val="115000"/>
              </a:lnSpc>
              <a:spcBef>
                <a:spcPts val="500"/>
              </a:spcBef>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Dès lors que pour l'importation de biens faisant l'objet d'une vente à distance de biens importés contenus dans des envois d'une valeur intrinsèque ne dépassant pas 150 €, à l'exception des produits soumis à accises, le régime du « guichet unique » n'est pas utilisé, la personne qui présente les marchandises en douane pour le compte de la personne destinataire final des biens peut se prévaloir du régime spécial pour la déclaration et le paiement de la TVA à l'importation en ce qui concerne des biens expédiés ou transportés à destination de la France.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Dans cette situation, le redevable de la TVA est le destinataire final des biens. De plus, la personne qui présente les biens en douane doit prendre les mesures appropriées pour percevoir la TVA auprès du destinataire final des biens préalablement à son acquittement auprès du service des douanes ou doit s’assurer que la taxe est correctement payée par le destinataire des biens.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Ces professionnels doivent également tenir un registre des opérations couvertes par le présent régime particulier qui doit être conserver pendant 10 ans à compter du 31 décembre de l'année de l'opération.</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Ce registre doit être mis à la disposition des administrations fiscales ou douanières, sur leur demande, par voie électronique, et doit être suffisamment détaillé pour permettre à ces dernières de vérifier l'exactitude de la déclaration de TVA.</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r>
              <a:rPr lang="fr-FR" sz="1800" dirty="0">
                <a:effectLst/>
                <a:latin typeface="Calibri" panose="020F0502020204030204" pitchFamily="34" charset="0"/>
                <a:ea typeface="Times New Roman" panose="02020603050405020304" pitchFamily="18" charset="0"/>
              </a:rPr>
              <a:t>Dans un souci de simplification, la personne qui présente les biens en douane (La Poste, les fréteurs express, notamment) peut acquitter la TVA auprès du service des douanes au nom et pour le compte du destinataire final des biens. Les personnes présentant les biens en douane devront déclarer, par voie électronique, dans une déclaration mensuelle, la TVA perçue au titre de ce régime particulier (le taux de droit commun de la TVA de 20 % s’appliquera dans cette situation).</a:t>
            </a:r>
          </a:p>
          <a:p>
            <a:endParaRPr lang="fr-FR" sz="1800" dirty="0">
              <a:effectLst/>
              <a:latin typeface="Times New Roman" panose="02020603050405020304" pitchFamily="18" charset="0"/>
              <a:ea typeface="Times New Roman" panose="02020603050405020304" pitchFamily="18" charset="0"/>
            </a:endParaRPr>
          </a:p>
          <a:p>
            <a:pPr marL="342900" lvl="0" indent="-342900">
              <a:lnSpc>
                <a:spcPct val="115000"/>
              </a:lnSpc>
              <a:spcBef>
                <a:spcPts val="500"/>
              </a:spcBef>
              <a:spcAft>
                <a:spcPts val="1000"/>
              </a:spcAft>
              <a:buFont typeface="Wingdings" panose="05000000000000000000" pitchFamily="2" charset="2"/>
              <a:buChar char=""/>
            </a:pPr>
            <a:r>
              <a:rPr lang="fr-FR" sz="1800" b="1" i="1" u="sng" dirty="0">
                <a:effectLst/>
                <a:latin typeface="Calibri" panose="020F0502020204030204" pitchFamily="34" charset="0"/>
                <a:ea typeface="Yu Mincho" panose="02020400000000000000" pitchFamily="18" charset="-128"/>
                <a:cs typeface="Arial" panose="020B0604020202020204" pitchFamily="34" charset="0"/>
              </a:rPr>
              <a:t>En ce qui concerne les prestations de services électroniques, de télécommunication, de radio diffusion et de télévision</a:t>
            </a:r>
          </a:p>
          <a:p>
            <a:pPr marL="342900" lvl="0" indent="-342900">
              <a:lnSpc>
                <a:spcPct val="115000"/>
              </a:lnSpc>
              <a:spcBef>
                <a:spcPts val="500"/>
              </a:spcBef>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Par principe, le lieu des prestations de services électroniques, de télécommunication, de radio diffusion et de télévision est réputé situé en France lorsqu'elles sont fournies à des personnes non assujetties qui sont établies, ont leur domicile ou leur résidence habituelle en France.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Mais le lieu de ces prestations n'est pas réputé situé en France lorsqu'elles sont fournies par un prestataire qui est établi dans un seul autre Etat membre de l'Union européenne ou, en l'absence d'établissement, qui a dans ce seul autre Etat membre son domicile ou sa résidence habituelle, à des personnes non assujetties qui sont établies ou ont leur domicile ou leur résidence habituelle en France, et que la valeur totale de ces prestations n'a pas excédé, pendant l'année civile en cours au moment de la prestation et pendant l'année civile précédente, le seuil de 10 000 € hors taxe sur la valeur ajoutée. Ce seuil s'apprécie en tenant compte de l'ensemble des prestations concernées fournies à des personnes non assujetties établies ou ayant leur domicile ou leur résidence habituelle dans des Etats membres autres que celui dans lequel le prestataire est établi ou a son domicile ou sa résidence habituelle.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Lorsque, au cours d'une année civile, le seuil de 10 000 € est dépassé, l’exception ne vaut pas et la règle de principe trouve à s’appliquer.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L’exception ne s'applique pas lorsque le prestataire a opté, dans l'Etat membre dans lequel il est établi ou dans lequel il a son domicile ou sa résidence habituelle, pour que le lieu de ces prestations se situe en France.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Par ailleurs, le lieu des prestations de services électroniques, de télécommunication, de radio diffusion et de télévision est également réputé situé en France lorsqu'elles sont fournies par un prestataire qui est établi en France ou, en l'absence d'établissement, qui a en France son domicile ou sa résidence habituelle, à des personnes non assujetties qui sont établies, ont leur domicile ou leur résidence habituelle dans d'autres Etats membres de l'Union européenne et que la valeur totale de ces prestations n'a pas excédé, pendant l'année civile en cours au moment de la prestation et pendant l'année civile précédente, le seuil de 10 000 € hors taxe sur la valeur ajoutée.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Lorsque, au cours d'une année civile, le seuil de 10 000 € est dépassé, ces dispositions cessent de s'appliquer aux prestations fournies à compter du jour de ce dépassement.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Toutefois, ce prestataire peut opter pour que le lieu de ces prestations fournies à des personnes non assujetties se situe dans l'Etat membre où ces personnes sont établies, ont leur domicile ou leur résidence habituelle. Cette option couvre une période de 2 années civiles.</a:t>
            </a:r>
            <a:endParaRPr lang="fr-FR" sz="1800" b="0" dirty="0">
              <a:solidFill>
                <a:schemeClr val="tx1"/>
              </a:solidFill>
              <a:latin typeface="+mn-lt"/>
              <a:ea typeface="Yu Mincho" panose="02020400000000000000" pitchFamily="18" charset="-128"/>
              <a:cs typeface="Arial" panose="020B0604020202020204" pitchFamily="34" charset="0"/>
            </a:endParaRPr>
          </a:p>
          <a:p>
            <a:endParaRPr lang="fr-FR" sz="1800" b="0" dirty="0">
              <a:solidFill>
                <a:schemeClr val="tx1"/>
              </a:solidFill>
              <a:latin typeface="+mn-lt"/>
              <a:ea typeface="Yu Mincho" panose="02020400000000000000" pitchFamily="18" charset="-128"/>
              <a:cs typeface="Arial" panose="020B0604020202020204" pitchFamily="34" charset="0"/>
            </a:endParaRPr>
          </a:p>
          <a:p>
            <a:pPr marL="0" indent="0">
              <a:buNone/>
            </a:pPr>
            <a:r>
              <a:rPr lang="fr-FR" sz="1600" b="1" u="sng" dirty="0">
                <a:solidFill>
                  <a:srgbClr val="FF7351"/>
                </a:solidFill>
                <a:latin typeface="+mn-lt"/>
                <a:cs typeface="+mn-cs"/>
              </a:rPr>
              <a:t>Offres complexes et offres composites</a:t>
            </a:r>
          </a:p>
          <a:p>
            <a:endParaRPr lang="fr-FR" sz="1400" b="0" dirty="0">
              <a:solidFill>
                <a:schemeClr val="tx1"/>
              </a:solidFill>
              <a:latin typeface="+mn-lt"/>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4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400" dirty="0">
                <a:effectLst/>
                <a:latin typeface="Calibri" panose="020F0502020204030204" pitchFamily="34" charset="0"/>
                <a:ea typeface="Yu Mincho" panose="02020400000000000000" pitchFamily="18" charset="-128"/>
                <a:cs typeface="Arial" panose="020B0604020202020204" pitchFamily="34" charset="0"/>
              </a:rPr>
              <a:t>: Loi de Finances pour 2021, article 44</a:t>
            </a:r>
          </a:p>
          <a:p>
            <a:pPr>
              <a:lnSpc>
                <a:spcPct val="115000"/>
              </a:lnSpc>
              <a:spcBef>
                <a:spcPts val="500"/>
              </a:spcBef>
              <a:spcAft>
                <a:spcPts val="1000"/>
              </a:spcAft>
            </a:pPr>
            <a:endParaRPr lang="fr-FR" sz="14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400" b="1" i="1" u="sng" dirty="0">
                <a:effectLst/>
                <a:latin typeface="Calibri" panose="020F0502020204030204" pitchFamily="34" charset="0"/>
                <a:ea typeface="Yu Mincho" panose="02020400000000000000" pitchFamily="18" charset="-128"/>
                <a:cs typeface="Calibri" panose="020F0502020204030204" pitchFamily="34" charset="0"/>
              </a:rPr>
              <a:t>Offres complexes et TVA</a:t>
            </a:r>
          </a:p>
          <a:p>
            <a:pPr marL="342900" lvl="0" indent="-342900">
              <a:lnSpc>
                <a:spcPct val="115000"/>
              </a:lnSpc>
              <a:spcBef>
                <a:spcPts val="500"/>
              </a:spcBef>
              <a:spcAft>
                <a:spcPts val="1000"/>
              </a:spcAft>
              <a:buFont typeface="Wingdings" panose="05000000000000000000" pitchFamily="2" charset="2"/>
              <a:buChar char=""/>
            </a:pPr>
            <a:endParaRPr lang="fr-FR" sz="14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400" dirty="0">
                <a:effectLst/>
                <a:latin typeface="Calibri" panose="020F0502020204030204" pitchFamily="34" charset="0"/>
                <a:ea typeface="Yu Mincho" panose="02020400000000000000" pitchFamily="18" charset="-128"/>
                <a:cs typeface="Calibri" panose="020F0502020204030204" pitchFamily="34" charset="0"/>
              </a:rPr>
              <a:t>La Loi de Finances entend légaliser un principe jurisprudentiel dégagé par le Cour de Justice de l’Union Européenne (CJUE), laquelle a défini les critères permettant de savoir si une opération dite complexe, c’est-à-dire comportant plusieurs prestations, s’apparente à une prestation unique ou à plusieurs opérations distinctes pour l’application de la TVA.</a:t>
            </a:r>
          </a:p>
          <a:p>
            <a:pPr>
              <a:lnSpc>
                <a:spcPct val="115000"/>
              </a:lnSpc>
              <a:spcBef>
                <a:spcPts val="500"/>
              </a:spcBef>
              <a:spcAft>
                <a:spcPts val="1000"/>
              </a:spcAft>
            </a:pPr>
            <a:endParaRPr lang="fr-FR" sz="14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400" dirty="0">
                <a:effectLst/>
                <a:latin typeface="Calibri" panose="020F0502020204030204" pitchFamily="34" charset="0"/>
                <a:ea typeface="Yu Mincho" panose="02020400000000000000" pitchFamily="18" charset="-128"/>
                <a:cs typeface="Arial" panose="020B0604020202020204" pitchFamily="34" charset="0"/>
              </a:rPr>
              <a:t>Par principe, chaque opération imposable à la TVA est considérée comme étant distincte et indépendante et doit donc suivre son régime propre. Mais cette notion de prestation unique peut correspondre à des situations différentes :</a:t>
            </a:r>
          </a:p>
          <a:p>
            <a:pPr marL="342900" lvl="0" indent="-342900">
              <a:lnSpc>
                <a:spcPct val="115000"/>
              </a:lnSpc>
              <a:spcBef>
                <a:spcPts val="500"/>
              </a:spcBef>
              <a:buFont typeface="Wingdings" panose="05000000000000000000" pitchFamily="2" charset="2"/>
              <a:buChar char=""/>
            </a:pPr>
            <a:r>
              <a:rPr lang="fr-FR" sz="1400" dirty="0">
                <a:effectLst/>
                <a:latin typeface="Calibri" panose="020F0502020204030204" pitchFamily="34" charset="0"/>
                <a:ea typeface="Yu Mincho" panose="02020400000000000000" pitchFamily="18" charset="-128"/>
                <a:cs typeface="Arial" panose="020B0604020202020204" pitchFamily="34" charset="0"/>
              </a:rPr>
              <a:t>il s’agit effectivement d’une seule et unique prestation ;</a:t>
            </a:r>
          </a:p>
          <a:p>
            <a:pPr marL="342900" lvl="0" indent="-342900">
              <a:lnSpc>
                <a:spcPct val="115000"/>
              </a:lnSpc>
              <a:buFont typeface="Wingdings" panose="05000000000000000000" pitchFamily="2" charset="2"/>
              <a:buChar char=""/>
            </a:pPr>
            <a:r>
              <a:rPr lang="fr-FR" sz="1400" dirty="0">
                <a:effectLst/>
                <a:latin typeface="Calibri" panose="020F0502020204030204" pitchFamily="34" charset="0"/>
                <a:ea typeface="Yu Mincho" panose="02020400000000000000" pitchFamily="18" charset="-128"/>
                <a:cs typeface="Arial" panose="020B0604020202020204" pitchFamily="34" charset="0"/>
              </a:rPr>
              <a:t>il s’agit d’une prestation qui comportent deux ou plusieurs éléments fournis si étroitement liés qu'ils forment objectivement une seule prestation économique indissociable (dont la décomposition revêtirait d’ailleurs un caractère artificiel) ou d’une importance équivalente et donc tous indispensables pour la réalisation de la prestation en cause ;</a:t>
            </a:r>
          </a:p>
          <a:p>
            <a:pPr marL="342900" lvl="0" indent="-342900">
              <a:lnSpc>
                <a:spcPct val="115000"/>
              </a:lnSpc>
              <a:spcAft>
                <a:spcPts val="1000"/>
              </a:spcAft>
              <a:buFont typeface="Wingdings" panose="05000000000000000000" pitchFamily="2" charset="2"/>
              <a:buChar char=""/>
            </a:pPr>
            <a:r>
              <a:rPr lang="fr-FR" sz="1400" dirty="0">
                <a:effectLst/>
                <a:latin typeface="Calibri" panose="020F0502020204030204" pitchFamily="34" charset="0"/>
                <a:ea typeface="Yu Mincho" panose="02020400000000000000" pitchFamily="18" charset="-128"/>
                <a:cs typeface="Arial" panose="020B0604020202020204" pitchFamily="34" charset="0"/>
              </a:rPr>
              <a:t>il s’agit d’une prestation qui comporte un ou plusieurs éléments qui constituent la prestation principale et d’autres qui sont accessoires.</a:t>
            </a:r>
          </a:p>
          <a:p>
            <a:pPr>
              <a:lnSpc>
                <a:spcPct val="115000"/>
              </a:lnSpc>
              <a:spcBef>
                <a:spcPts val="500"/>
              </a:spcBef>
              <a:spcAft>
                <a:spcPts val="1000"/>
              </a:spcAft>
            </a:pPr>
            <a:endParaRPr lang="fr-FR" sz="14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400" dirty="0">
                <a:effectLst/>
                <a:latin typeface="Calibri" panose="020F0502020204030204" pitchFamily="34" charset="0"/>
                <a:ea typeface="Yu Mincho" panose="02020400000000000000" pitchFamily="18" charset="-128"/>
                <a:cs typeface="Arial" panose="020B0604020202020204" pitchFamily="34" charset="0"/>
              </a:rPr>
              <a:t>Pour apprécier si l’on est face à une opération unique ou à plusieurs prestations distinctes, il faut tenir compte de l’importance qualitative et quantitative des différents éléments en cause ainsi que de l’ensemble des circonstances dans lesquelles l’opération se déroule.</a:t>
            </a:r>
          </a:p>
          <a:p>
            <a:pPr>
              <a:lnSpc>
                <a:spcPct val="115000"/>
              </a:lnSpc>
              <a:spcBef>
                <a:spcPts val="500"/>
              </a:spcBef>
              <a:spcAft>
                <a:spcPts val="1000"/>
              </a:spcAft>
            </a:pPr>
            <a:endParaRPr lang="fr-FR" sz="14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400" dirty="0">
                <a:effectLst/>
                <a:latin typeface="Calibri" panose="020F0502020204030204" pitchFamily="34" charset="0"/>
                <a:ea typeface="Yu Mincho" panose="02020400000000000000" pitchFamily="18" charset="-128"/>
                <a:cs typeface="Arial" panose="020B0604020202020204" pitchFamily="34" charset="0"/>
              </a:rPr>
              <a:t>La détermination du taux de TVA applicable à un opération unique se fera selon les modalités suivantes :</a:t>
            </a:r>
          </a:p>
          <a:p>
            <a:pPr marL="342900" lvl="0" indent="-342900">
              <a:lnSpc>
                <a:spcPct val="115000"/>
              </a:lnSpc>
              <a:spcBef>
                <a:spcPts val="500"/>
              </a:spcBef>
              <a:buSzPts val="1100"/>
              <a:buFont typeface="Wingdings" panose="05000000000000000000" pitchFamily="2" charset="2"/>
              <a:buChar char=""/>
            </a:pPr>
            <a:r>
              <a:rPr lang="fr-FR" sz="1400" dirty="0">
                <a:effectLst/>
                <a:latin typeface="Calibri" panose="020F0502020204030204" pitchFamily="34" charset="0"/>
                <a:ea typeface="Yu Mincho" panose="02020400000000000000" pitchFamily="18" charset="-128"/>
                <a:cs typeface="Arial" panose="020B0604020202020204" pitchFamily="34" charset="0"/>
              </a:rPr>
              <a:t>en présence d’une opération unique, le taux de TVA applicable est celui qui est fixé par la réglementation pour cette opération.</a:t>
            </a:r>
          </a:p>
          <a:p>
            <a:pPr marL="342900" lvl="0" indent="-342900">
              <a:lnSpc>
                <a:spcPct val="115000"/>
              </a:lnSpc>
              <a:spcAft>
                <a:spcPts val="1000"/>
              </a:spcAft>
              <a:buSzPts val="1100"/>
              <a:buFont typeface="Wingdings" panose="05000000000000000000" pitchFamily="2" charset="2"/>
              <a:buChar char=""/>
            </a:pPr>
            <a:r>
              <a:rPr lang="fr-FR" sz="1400" dirty="0">
                <a:effectLst/>
                <a:latin typeface="Calibri" panose="020F0502020204030204" pitchFamily="34" charset="0"/>
                <a:ea typeface="Yu Mincho" panose="02020400000000000000" pitchFamily="18" charset="-128"/>
                <a:cs typeface="Arial" panose="020B0604020202020204" pitchFamily="34" charset="0"/>
              </a:rPr>
              <a:t>en présence d’une opération unique dite « complexe » impliquant différentes prestations ou différents éléments, considérés comme équivalents, relevant de taux différents, le taux applicable à l’opération sera le taux le plus élevé parmi les taux applicables aux différents éléments (ce taux n'étant pas nécessairement le taux normal).</a:t>
            </a:r>
          </a:p>
          <a:p>
            <a:pPr>
              <a:lnSpc>
                <a:spcPct val="115000"/>
              </a:lnSpc>
              <a:spcBef>
                <a:spcPts val="500"/>
              </a:spcBef>
              <a:spcAft>
                <a:spcPts val="1000"/>
              </a:spcAft>
            </a:pPr>
            <a:endParaRPr lang="fr-FR" sz="1400" dirty="0">
              <a:effectLst/>
              <a:latin typeface="Calibri" panose="020F0502020204030204" pitchFamily="34" charset="0"/>
              <a:ea typeface="Times New Roman" panose="02020603050405020304" pitchFamily="18" charset="0"/>
              <a:cs typeface="Arial" panose="020B0604020202020204" pitchFamily="34" charset="0"/>
            </a:endParaRPr>
          </a:p>
          <a:p>
            <a:pPr>
              <a:lnSpc>
                <a:spcPct val="115000"/>
              </a:lnSpc>
              <a:spcBef>
                <a:spcPts val="500"/>
              </a:spcBef>
              <a:spcAft>
                <a:spcPts val="1000"/>
              </a:spcAft>
            </a:pPr>
            <a:r>
              <a:rPr lang="fr-FR" sz="1400" dirty="0">
                <a:effectLst/>
                <a:latin typeface="Calibri" panose="020F0502020204030204" pitchFamily="34" charset="0"/>
                <a:ea typeface="Times New Roman" panose="02020603050405020304" pitchFamily="18" charset="0"/>
                <a:cs typeface="Arial" panose="020B0604020202020204" pitchFamily="34" charset="0"/>
              </a:rPr>
              <a:t>Lorsqu'une opération unique comprend des éléments dont certains sont principaux et d'autres accessoires</a:t>
            </a:r>
            <a:r>
              <a:rPr lang="fr-FR" sz="1400" b="1" dirty="0">
                <a:effectLst/>
                <a:latin typeface="Calibri" panose="020F0502020204030204" pitchFamily="34" charset="0"/>
                <a:ea typeface="Times New Roman" panose="02020603050405020304" pitchFamily="18" charset="0"/>
                <a:cs typeface="Arial" panose="020B0604020202020204" pitchFamily="34" charset="0"/>
              </a:rPr>
              <a:t>,</a:t>
            </a:r>
            <a:r>
              <a:rPr lang="fr-FR" sz="1400" dirty="0">
                <a:effectLst/>
                <a:latin typeface="Calibri" panose="020F0502020204030204" pitchFamily="34" charset="0"/>
                <a:ea typeface="Times New Roman" panose="02020603050405020304" pitchFamily="18" charset="0"/>
                <a:cs typeface="Arial" panose="020B0604020202020204" pitchFamily="34" charset="0"/>
              </a:rPr>
              <a:t> le taux applicable à l'opération sera celui de l'élément principal. Mais, par dérogation, lorsque l'élément principal relève du taux particulier de 2,1 %, il se verra appliquer ce taux particulier ; et l'application du taux particulier de 2,1 % à l'élément principal de l'opération ne s'étendra pas aux éléments accessoires de celle-ci.</a:t>
            </a:r>
          </a:p>
          <a:p>
            <a:pPr>
              <a:lnSpc>
                <a:spcPct val="115000"/>
              </a:lnSpc>
              <a:spcBef>
                <a:spcPts val="500"/>
              </a:spcBef>
              <a:spcAft>
                <a:spcPts val="1000"/>
              </a:spcAft>
            </a:pPr>
            <a:endParaRPr lang="fr-FR" sz="14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400" dirty="0">
                <a:effectLst/>
                <a:latin typeface="Calibri" panose="020F0502020204030204" pitchFamily="34" charset="0"/>
                <a:ea typeface="Times New Roman" panose="02020603050405020304" pitchFamily="18" charset="0"/>
                <a:cs typeface="Arial" panose="020B0604020202020204" pitchFamily="34" charset="0"/>
              </a:rPr>
              <a:t>Notez que les règles applicables aux prestations uniques des agences de voyage sont, quant à elles, inchangées. </a:t>
            </a:r>
          </a:p>
          <a:p>
            <a:pPr>
              <a:lnSpc>
                <a:spcPct val="115000"/>
              </a:lnSpc>
              <a:spcBef>
                <a:spcPts val="500"/>
              </a:spcBef>
              <a:spcAft>
                <a:spcPts val="1000"/>
              </a:spcAft>
            </a:pPr>
            <a:endParaRPr lang="fr-FR" sz="14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400" b="1" i="1" u="sng" dirty="0">
                <a:effectLst/>
                <a:latin typeface="Calibri" panose="020F0502020204030204" pitchFamily="34" charset="0"/>
                <a:ea typeface="Times New Roman" panose="02020603050405020304" pitchFamily="18" charset="0"/>
                <a:cs typeface="Arial" panose="020B0604020202020204" pitchFamily="34" charset="0"/>
              </a:rPr>
              <a:t>Offres composites et TVA</a:t>
            </a:r>
          </a:p>
          <a:p>
            <a:pPr marL="342900" lvl="0" indent="-342900">
              <a:lnSpc>
                <a:spcPct val="115000"/>
              </a:lnSpc>
              <a:spcBef>
                <a:spcPts val="500"/>
              </a:spcBef>
              <a:spcAft>
                <a:spcPts val="1000"/>
              </a:spcAft>
              <a:buFont typeface="Wingdings" panose="05000000000000000000" pitchFamily="2" charset="2"/>
              <a:buChar char=""/>
            </a:pPr>
            <a:endParaRPr lang="fr-FR" sz="14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400" dirty="0">
                <a:effectLst/>
                <a:latin typeface="Calibri" panose="020F0502020204030204" pitchFamily="34" charset="0"/>
                <a:ea typeface="Yu Mincho" panose="02020400000000000000" pitchFamily="18" charset="-128"/>
                <a:cs typeface="Arial" panose="020B0604020202020204" pitchFamily="34" charset="0"/>
              </a:rPr>
              <a:t>Les offres composites sont définies comme des offres d'abonnement comprenant plusieurs services, dont au moins un service de télécommunication, de radiodiffusion ou de télévision ou un service électronique, qui sont fournies en contrepartie d'un prix forfaitaire et constituées de plusieurs opérations imposables à la TVA.</a:t>
            </a:r>
          </a:p>
          <a:p>
            <a:pPr>
              <a:lnSpc>
                <a:spcPct val="115000"/>
              </a:lnSpc>
              <a:spcBef>
                <a:spcPts val="500"/>
              </a:spcBef>
              <a:spcAft>
                <a:spcPts val="1000"/>
              </a:spcAft>
            </a:pPr>
            <a:endParaRPr lang="fr-FR" sz="14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400" dirty="0">
                <a:effectLst/>
                <a:latin typeface="Calibri" panose="020F0502020204030204" pitchFamily="34" charset="0"/>
                <a:ea typeface="Yu Mincho" panose="02020400000000000000" pitchFamily="18" charset="-128"/>
                <a:cs typeface="Arial" panose="020B0604020202020204" pitchFamily="34" charset="0"/>
              </a:rPr>
              <a:t>La Loi de Finances pour 2021 revient sur la détermination de la base de calcul de la TVA propre aux offres composites.</a:t>
            </a:r>
          </a:p>
          <a:p>
            <a:pPr>
              <a:lnSpc>
                <a:spcPct val="115000"/>
              </a:lnSpc>
              <a:spcBef>
                <a:spcPts val="500"/>
              </a:spcBef>
              <a:spcAft>
                <a:spcPts val="1000"/>
              </a:spcAft>
            </a:pPr>
            <a:endParaRPr lang="fr-FR" sz="14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400" dirty="0">
                <a:effectLst/>
                <a:latin typeface="Calibri" panose="020F0502020204030204" pitchFamily="34" charset="0"/>
                <a:ea typeface="Yu Mincho" panose="02020400000000000000" pitchFamily="18" charset="-128"/>
                <a:cs typeface="Arial" panose="020B0604020202020204" pitchFamily="34" charset="0"/>
              </a:rPr>
              <a:t>Ainsi, la détermination de la base d'imposition d'une opération comprise dans une telle offre, lorsqu'il existe une offre identique commercialisée par le fournisseur dans des conditions comparables, mais ne comprenant pas tous les services proposés dans ladite offre, sera constituée par la différence entre le prix de l'offre forfaitaire et le prix de l'offre identique.</a:t>
            </a:r>
            <a:endParaRPr lang="fr-FR" sz="1400" b="0" dirty="0">
              <a:solidFill>
                <a:schemeClr val="tx1"/>
              </a:solidFill>
              <a:latin typeface="+mn-lt"/>
              <a:ea typeface="Yu Mincho" panose="02020400000000000000" pitchFamily="18" charset="-128"/>
              <a:cs typeface="Arial" panose="020B0604020202020204" pitchFamily="34" charset="0"/>
            </a:endParaRPr>
          </a:p>
          <a:p>
            <a:endParaRPr lang="fr-FR" sz="1400" b="0" dirty="0">
              <a:solidFill>
                <a:schemeClr val="tx1"/>
              </a:solidFill>
              <a:latin typeface="+mn-lt"/>
              <a:ea typeface="Yu Mincho" panose="02020400000000000000" pitchFamily="18" charset="-128"/>
              <a:cs typeface="Arial" panose="020B0604020202020204" pitchFamily="34" charset="0"/>
            </a:endParaRPr>
          </a:p>
          <a:p>
            <a:pPr marL="0" indent="0">
              <a:buNone/>
            </a:pPr>
            <a:r>
              <a:rPr lang="fr-FR" sz="1600" b="1" u="sng" dirty="0">
                <a:solidFill>
                  <a:srgbClr val="FF7351"/>
                </a:solidFill>
                <a:latin typeface="+mn-lt"/>
                <a:cs typeface="+mn-cs"/>
              </a:rPr>
              <a:t>Facturation électronique</a:t>
            </a:r>
          </a:p>
          <a:p>
            <a:pPr marL="0" indent="0">
              <a:buNone/>
            </a:pPr>
            <a:endParaRPr lang="fr-FR" sz="1600" b="1" u="sng" dirty="0">
              <a:solidFill>
                <a:srgbClr val="FF7351"/>
              </a:solidFill>
              <a:latin typeface="+mn-lt"/>
              <a:cs typeface="+mn-cs"/>
            </a:endParaRPr>
          </a:p>
          <a:p>
            <a:pPr>
              <a:lnSpc>
                <a:spcPct val="115000"/>
              </a:lnSpc>
              <a:spcBef>
                <a:spcPts val="500"/>
              </a:spcBef>
              <a:spcAft>
                <a:spcPts val="1000"/>
              </a:spcAft>
            </a:pPr>
            <a:r>
              <a:rPr lang="fr-FR" sz="16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600" dirty="0">
                <a:effectLst/>
                <a:latin typeface="Calibri" panose="020F0502020204030204" pitchFamily="34" charset="0"/>
                <a:ea typeface="Yu Mincho" panose="02020400000000000000" pitchFamily="18" charset="-128"/>
                <a:cs typeface="Arial" panose="020B0604020202020204" pitchFamily="34" charset="0"/>
              </a:rPr>
              <a:t>: Loi de Finances pour 2021, article 195</a:t>
            </a:r>
          </a:p>
          <a:p>
            <a:pPr>
              <a:lnSpc>
                <a:spcPct val="115000"/>
              </a:lnSpc>
              <a:spcBef>
                <a:spcPts val="500"/>
              </a:spcBef>
              <a:spcAft>
                <a:spcPts val="1000"/>
              </a:spcAft>
            </a:pPr>
            <a:endParaRPr lang="fr-FR" sz="16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600" dirty="0">
                <a:effectLst/>
                <a:latin typeface="Calibri" panose="020F0502020204030204" pitchFamily="34" charset="0"/>
                <a:ea typeface="Yu Mincho" panose="02020400000000000000" pitchFamily="18" charset="-128"/>
                <a:cs typeface="Calibri" panose="020F0502020204030204" pitchFamily="34" charset="0"/>
              </a:rPr>
              <a:t>La Loi de Finances pour 2021 autorise le Gouvernement </a:t>
            </a:r>
            <a:r>
              <a:rPr lang="fr-FR" sz="1600" dirty="0">
                <a:effectLst/>
                <a:latin typeface="Calibri" panose="020F0502020204030204" pitchFamily="34" charset="0"/>
                <a:ea typeface="Yu Mincho" panose="02020400000000000000" pitchFamily="18" charset="-128"/>
                <a:cs typeface="Arial" panose="020B0604020202020204" pitchFamily="34" charset="0"/>
              </a:rPr>
              <a:t>à prendre par voie d’ordonnance toute mesure visant à améliorer et moderniser la gestion par les entreprises de la TVA, ainsi que la collecte et le contrôle par l’administration en :</a:t>
            </a:r>
          </a:p>
          <a:p>
            <a:pPr marL="342900" lvl="0" indent="-342900">
              <a:lnSpc>
                <a:spcPct val="115000"/>
              </a:lnSpc>
              <a:spcBef>
                <a:spcPts val="500"/>
              </a:spcBef>
              <a:buFont typeface="Wingdings" panose="05000000000000000000" pitchFamily="2" charset="2"/>
              <a:buChar char=""/>
            </a:pPr>
            <a:r>
              <a:rPr lang="fr-FR" sz="1600" dirty="0">
                <a:effectLst/>
                <a:latin typeface="Calibri" panose="020F0502020204030204" pitchFamily="34" charset="0"/>
                <a:ea typeface="Yu Mincho" panose="02020400000000000000" pitchFamily="18" charset="-128"/>
                <a:cs typeface="Arial" panose="020B0604020202020204" pitchFamily="34" charset="0"/>
              </a:rPr>
              <a:t>généralisant le recours à la facturation électronique et modifiant les conditions et les modalités de ce recours ;</a:t>
            </a:r>
          </a:p>
          <a:p>
            <a:pPr marL="342900" lvl="0" indent="-342900">
              <a:lnSpc>
                <a:spcPct val="115000"/>
              </a:lnSpc>
              <a:spcAft>
                <a:spcPts val="1000"/>
              </a:spcAft>
              <a:buFont typeface="Wingdings" panose="05000000000000000000" pitchFamily="2" charset="2"/>
              <a:buChar char=""/>
            </a:pPr>
            <a:r>
              <a:rPr lang="fr-FR" sz="1600" dirty="0">
                <a:effectLst/>
                <a:latin typeface="Calibri" panose="020F0502020204030204" pitchFamily="34" charset="0"/>
                <a:ea typeface="Yu Mincho" panose="02020400000000000000" pitchFamily="18" charset="-128"/>
                <a:cs typeface="Arial" panose="020B0604020202020204" pitchFamily="34" charset="0"/>
              </a:rPr>
              <a:t>instituant une obligation de transmission dématérialisée à l’administration d’informations relatives aux opérations réalisées par des assujettis à la TVA qui ne sont pas issues des factures électroniques, soit qu’elles sont complémentaires de celles qui en sont issues, soit qu’elles se rapportent à des opérations ne faisant pas l’objet d’une facturation électronique ou n’étant pas soumises à l’obligation de facturation pour les besoins de la taxe sur la valeur ajoutée.</a:t>
            </a:r>
          </a:p>
          <a:p>
            <a:pPr>
              <a:lnSpc>
                <a:spcPct val="115000"/>
              </a:lnSpc>
              <a:spcBef>
                <a:spcPts val="500"/>
              </a:spcBef>
              <a:spcAft>
                <a:spcPts val="1000"/>
              </a:spcAft>
            </a:pPr>
            <a:endParaRPr lang="fr-FR" sz="16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600" dirty="0">
                <a:effectLst/>
                <a:latin typeface="Calibri" panose="020F0502020204030204" pitchFamily="34" charset="0"/>
                <a:ea typeface="Yu Mincho" panose="02020400000000000000" pitchFamily="18" charset="-128"/>
                <a:cs typeface="Arial" panose="020B0604020202020204" pitchFamily="34" charset="0"/>
              </a:rPr>
              <a:t>L’ordonnance doit être prise dans un délai de neuf mois à compter de la promulgation de la Loi de Finances pour 2021. </a:t>
            </a:r>
          </a:p>
          <a:p>
            <a:pPr>
              <a:lnSpc>
                <a:spcPct val="115000"/>
              </a:lnSpc>
              <a:spcBef>
                <a:spcPts val="500"/>
              </a:spcBef>
              <a:spcAft>
                <a:spcPts val="1000"/>
              </a:spcAft>
            </a:pPr>
            <a:endParaRPr lang="fr-FR" sz="16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600" dirty="0">
                <a:effectLst/>
                <a:latin typeface="Calibri" panose="020F0502020204030204" pitchFamily="34" charset="0"/>
                <a:ea typeface="Yu Mincho" panose="02020400000000000000" pitchFamily="18" charset="-128"/>
                <a:cs typeface="Arial" panose="020B0604020202020204" pitchFamily="34" charset="0"/>
              </a:rPr>
              <a:t>Le recours à la facturation électronique doit être mis en place progressivement :</a:t>
            </a:r>
          </a:p>
          <a:p>
            <a:pPr marL="342900" lvl="0" indent="-342900">
              <a:lnSpc>
                <a:spcPct val="115000"/>
              </a:lnSpc>
              <a:spcBef>
                <a:spcPts val="500"/>
              </a:spcBef>
              <a:buFont typeface="Wingdings" panose="05000000000000000000" pitchFamily="2" charset="2"/>
              <a:buChar char=""/>
            </a:pPr>
            <a:r>
              <a:rPr lang="fr-FR" sz="1600" dirty="0">
                <a:effectLst/>
                <a:latin typeface="Calibri" panose="020F0502020204030204" pitchFamily="34" charset="0"/>
                <a:ea typeface="Yu Mincho" panose="02020400000000000000" pitchFamily="18" charset="-128"/>
                <a:cs typeface="Arial" panose="020B0604020202020204" pitchFamily="34" charset="0"/>
              </a:rPr>
              <a:t>en 2023, les entreprises auront l’obligation d’accepter la réception de factures électroniques ;</a:t>
            </a:r>
          </a:p>
          <a:p>
            <a:pPr marL="342900" lvl="0" indent="-342900">
              <a:lnSpc>
                <a:spcPct val="115000"/>
              </a:lnSpc>
              <a:spcAft>
                <a:spcPts val="1000"/>
              </a:spcAft>
              <a:buFont typeface="Wingdings" panose="05000000000000000000" pitchFamily="2" charset="2"/>
              <a:buChar char=""/>
            </a:pPr>
            <a:r>
              <a:rPr lang="fr-FR" sz="1600" dirty="0">
                <a:effectLst/>
                <a:latin typeface="Calibri" panose="020F0502020204030204" pitchFamily="34" charset="0"/>
                <a:ea typeface="Yu Mincho" panose="02020400000000000000" pitchFamily="18" charset="-128"/>
                <a:cs typeface="Arial" panose="020B0604020202020204" pitchFamily="34" charset="0"/>
              </a:rPr>
              <a:t>entre 2023 et 2025, selon leur taille, les entreprises auront l’obligation d’émettre des factures électroniques (2023 pour les grandes entreprises, 2024 pour les entreprises de taille intermédiaire, 2025 pour les PME et les TPE).</a:t>
            </a: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23</a:t>
            </a:fld>
            <a:endParaRPr lang="fr-FR"/>
          </a:p>
        </p:txBody>
      </p:sp>
    </p:spTree>
    <p:extLst>
      <p:ext uri="{BB962C8B-B14F-4D97-AF65-F5344CB8AC3E}">
        <p14:creationId xmlns:p14="http://schemas.microsoft.com/office/powerpoint/2010/main" val="401745457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a:lnSpc>
                <a:spcPct val="115000"/>
              </a:lnSpc>
              <a:spcBef>
                <a:spcPts val="500"/>
              </a:spcBef>
              <a:spcAft>
                <a:spcPts val="1000"/>
              </a:spcAft>
            </a:pPr>
            <a:r>
              <a:rPr lang="fr-FR" sz="12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200" dirty="0">
                <a:effectLst/>
                <a:latin typeface="Calibri" panose="020F0502020204030204" pitchFamily="34" charset="0"/>
                <a:ea typeface="Yu Mincho" panose="02020400000000000000" pitchFamily="18" charset="-128"/>
                <a:cs typeface="Arial" panose="020B0604020202020204" pitchFamily="34" charset="0"/>
              </a:rPr>
              <a:t>: Loi de Finances pour 2021, article 8</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La </a:t>
            </a:r>
            <a:r>
              <a:rPr lang="fr-FR" sz="1200" dirty="0">
                <a:effectLst/>
                <a:latin typeface="Calibri" panose="020F0502020204030204" pitchFamily="34" charset="0"/>
                <a:ea typeface="Yu Mincho" panose="02020400000000000000" pitchFamily="18" charset="-128"/>
                <a:cs typeface="Arial" panose="020B0604020202020204" pitchFamily="34" charset="0"/>
              </a:rPr>
              <a:t>Loi</a:t>
            </a:r>
            <a:r>
              <a:rPr lang="fr-FR" sz="1200" dirty="0">
                <a:effectLst/>
                <a:latin typeface="Calibri" panose="020F0502020204030204" pitchFamily="34" charset="0"/>
                <a:ea typeface="Yu Mincho" panose="02020400000000000000" pitchFamily="18" charset="-128"/>
                <a:cs typeface="Calibri" panose="020F0502020204030204" pitchFamily="34" charset="0"/>
              </a:rPr>
              <a:t> de Finances pour 2021 aménage le barème de la cotisation sur la valeur ajoutée des entreprises (CVAE).</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Pour le calcul de la CVAE, le taux d’imposition sera divisé par 2 pour les cotisations dues à compter de 2021, selon le barème suivant  (cf. support animation).</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Dans le même temps, le taux de la taxe pour frais de chambres de commerce et d’industrie, fixé à 1,73 % en 2020, est porté à 3,46 % pour les cotisations dues à partir de 2021.</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La modification du barème de la CVAE entraîne les conséquences suivantes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lorsque le chiffre d’affaires est inférieur à 2 M€, la CVAE est diminuée de 1 000 € : ce dégrèvement sera ramené à 500 € à partir de 2021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le montant de la CVAE minimale, fixée à 250 €, sera ramené à 125 €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pour les acomptes dus à compter de 2022, le seuil d’exigibilité, fixé jusqu’à présent à 3 000 €, est ramené à 1 500 € : dès lors que la CVAE sera d’un montant supérieur à 1 500 €, l’entreprise devra verser deux acomptes (en juin  et en septembre), chacun étant égal à la moitié de la CVAE nette  au titre de l’année d’imposition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le coefficient de pondération (qui bénéficie aux entreprises qui </a:t>
            </a:r>
            <a:r>
              <a:rPr lang="fr-FR" sz="1200" dirty="0">
                <a:effectLst/>
                <a:latin typeface="Calibri" panose="020F0502020204030204" pitchFamily="34" charset="0"/>
                <a:ea typeface="Yu Mincho" panose="02020400000000000000" pitchFamily="18" charset="-128"/>
                <a:cs typeface="Arial" panose="020B0604020202020204" pitchFamily="34" charset="0"/>
              </a:rPr>
              <a:t>disposent de locaux ou emploient des salariés exerçant leur activité plus de 3 mois dans plusieurs communes) appliqué à la valeur locative des immobilisations industrielles évaluées selon la valeur comptable, passe de 21 à 42 (dispositif applicable pour le calcul de la répartition de la cotisation entre les communes concernées)</a:t>
            </a:r>
            <a:r>
              <a:rPr lang="fr-FR" sz="1200" dirty="0">
                <a:effectLst/>
                <a:latin typeface="Calibri" panose="020F0502020204030204" pitchFamily="34" charset="0"/>
                <a:ea typeface="Yu Mincho" panose="02020400000000000000" pitchFamily="18" charset="-128"/>
                <a:cs typeface="Calibri" panose="020F0502020204030204" pitchFamily="34" charset="0"/>
              </a:rPr>
              <a:t>.</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24</a:t>
            </a:fld>
            <a:endParaRPr lang="fr-FR"/>
          </a:p>
        </p:txBody>
      </p:sp>
    </p:spTree>
    <p:extLst>
      <p:ext uri="{BB962C8B-B14F-4D97-AF65-F5344CB8AC3E}">
        <p14:creationId xmlns:p14="http://schemas.microsoft.com/office/powerpoint/2010/main" val="161919690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indent="0">
              <a:buNone/>
            </a:pPr>
            <a:r>
              <a:rPr lang="fr-FR" sz="1200" b="1" u="sng" dirty="0">
                <a:solidFill>
                  <a:srgbClr val="FF7351"/>
                </a:solidFill>
                <a:latin typeface="+mn-lt"/>
                <a:cs typeface="+mn-cs"/>
              </a:rPr>
              <a:t>Cotisation foncière des entreprises</a:t>
            </a:r>
          </a:p>
          <a:p>
            <a:endParaRPr lang="fr-FR" sz="1200" b="0" dirty="0">
              <a:solidFill>
                <a:schemeClr val="tx1"/>
              </a:solidFill>
              <a:latin typeface="+mn-lt"/>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200" dirty="0">
                <a:effectLst/>
                <a:latin typeface="Calibri" panose="020F0502020204030204" pitchFamily="34" charset="0"/>
                <a:ea typeface="Yu Mincho" panose="02020400000000000000" pitchFamily="18" charset="-128"/>
                <a:cs typeface="Arial" panose="020B0604020202020204" pitchFamily="34" charset="0"/>
              </a:rPr>
              <a:t>: Loi de Finances pour 2021, articles 8, 120</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La </a:t>
            </a:r>
            <a:r>
              <a:rPr lang="fr-FR" sz="1200" dirty="0">
                <a:effectLst/>
                <a:latin typeface="Calibri" panose="020F0502020204030204" pitchFamily="34" charset="0"/>
                <a:ea typeface="Yu Mincho" panose="02020400000000000000" pitchFamily="18" charset="-128"/>
                <a:cs typeface="Arial" panose="020B0604020202020204" pitchFamily="34" charset="0"/>
              </a:rPr>
              <a:t>Loi</a:t>
            </a:r>
            <a:r>
              <a:rPr lang="fr-FR" sz="1200" dirty="0">
                <a:effectLst/>
                <a:latin typeface="Calibri" panose="020F0502020204030204" pitchFamily="34" charset="0"/>
                <a:ea typeface="Yu Mincho" panose="02020400000000000000" pitchFamily="18" charset="-128"/>
                <a:cs typeface="Calibri" panose="020F0502020204030204" pitchFamily="34" charset="0"/>
              </a:rPr>
              <a:t> de Finances pour 2021 aménage le régime de la cotisation foncière des entreprises (CFE) sur plusieurs aspects.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200" b="1" i="1" u="sng" dirty="0">
                <a:effectLst/>
                <a:latin typeface="Calibri" panose="020F0502020204030204" pitchFamily="34" charset="0"/>
                <a:ea typeface="Yu Mincho" panose="02020400000000000000" pitchFamily="18" charset="-128"/>
                <a:cs typeface="Calibri" panose="020F0502020204030204" pitchFamily="34" charset="0"/>
              </a:rPr>
              <a:t>Exonérations de CFE </a:t>
            </a:r>
          </a:p>
          <a:p>
            <a:pPr marL="342900" lvl="0" indent="-342900">
              <a:lnSpc>
                <a:spcPct val="115000"/>
              </a:lnSpc>
              <a:spcBef>
                <a:spcPts val="500"/>
              </a:spcBef>
              <a:spcAft>
                <a:spcPts val="1000"/>
              </a:spcAft>
              <a:buFont typeface="Wingdings" panose="05000000000000000000" pitchFamily="2" charset="2"/>
              <a:buChar char=""/>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Il faut rappeler qu’</a:t>
            </a:r>
            <a:r>
              <a:rPr lang="fr-FR" sz="1200" dirty="0">
                <a:effectLst/>
                <a:latin typeface="Calibri" panose="020F0502020204030204" pitchFamily="34" charset="0"/>
                <a:ea typeface="Yu Mincho" panose="02020400000000000000" pitchFamily="18" charset="-128"/>
                <a:cs typeface="Arial" panose="020B0604020202020204" pitchFamily="34" charset="0"/>
              </a:rPr>
              <a:t>en cas de création d’établissement, la CFE n’est pas due pour l’année de la création et, pour la première année d'imposition, la base d’imposition est réduite de moitié.</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r>
              <a:rPr lang="fr-FR" sz="1200" dirty="0">
                <a:effectLst/>
                <a:latin typeface="Calibri" panose="020F0502020204030204" pitchFamily="34" charset="0"/>
                <a:ea typeface="Times New Roman" panose="02020603050405020304" pitchFamily="18" charset="0"/>
              </a:rPr>
              <a:t>Il faut, par ailleurs, rappeler qu’en cas d'extension d'établissement, compte tenu de la période de référence de la CFE (qui correspond à l'avant-dernière année précédant celle de l'imposition ou le dernier exercice de 12 mois clos au cours de cette même année lorsque cet exercice ne coïncide pas avec l'année civile), l'augmentation des bases constatées à la clôture d'une période de référence N est imposée à compter de l'année d'imposition N+2.</a:t>
            </a:r>
          </a:p>
          <a:p>
            <a:endParaRPr lang="fr-FR" sz="1200" dirty="0">
              <a:effectLst/>
              <a:latin typeface="Times New Roman" panose="02020603050405020304" pitchFamily="18" charset="0"/>
              <a:ea typeface="Times New Roman" panose="02020603050405020304" pitchFamily="18" charset="0"/>
            </a:endParaRPr>
          </a:p>
          <a:p>
            <a:r>
              <a:rPr lang="fr-FR" sz="1200" dirty="0">
                <a:effectLst/>
                <a:latin typeface="Calibri" panose="020F0502020204030204" pitchFamily="34" charset="0"/>
                <a:ea typeface="Times New Roman" panose="02020603050405020304" pitchFamily="18" charset="0"/>
              </a:rPr>
              <a:t>Afin de favoriser la création, l’implantation ou l’extension d’activités sur leur territoire, les communes ou les établissements publics de coopération intercommunale (EPCI) à fiscalité propre pourront exonérer de CFE les nouveaux établissements, ainsi que les extensions d'établissement pour une durée de 3 ans. Cette nouvelle exonération s’appliquera aux créations et extensions intervenues à compter du 1</a:t>
            </a:r>
            <a:r>
              <a:rPr lang="fr-FR" sz="1200" baseline="30000" dirty="0">
                <a:effectLst/>
                <a:latin typeface="Calibri" panose="020F0502020204030204" pitchFamily="34" charset="0"/>
                <a:ea typeface="Times New Roman" panose="02020603050405020304" pitchFamily="18" charset="0"/>
              </a:rPr>
              <a:t>er</a:t>
            </a:r>
            <a:r>
              <a:rPr lang="fr-FR" sz="1200" dirty="0">
                <a:effectLst/>
                <a:latin typeface="Calibri" panose="020F0502020204030204" pitchFamily="34" charset="0"/>
                <a:ea typeface="Times New Roman" panose="02020603050405020304" pitchFamily="18" charset="0"/>
              </a:rPr>
              <a:t> janvier 2021.</a:t>
            </a:r>
          </a:p>
          <a:p>
            <a:endParaRPr lang="fr-FR" sz="1200" dirty="0">
              <a:effectLst/>
              <a:latin typeface="Times New Roman" panose="02020603050405020304" pitchFamily="18" charset="0"/>
              <a:ea typeface="Times New Roman" panose="02020603050405020304" pitchFamily="18" charset="0"/>
            </a:endParaRPr>
          </a:p>
          <a:p>
            <a:r>
              <a:rPr lang="fr-FR" sz="1200" dirty="0">
                <a:effectLst/>
                <a:latin typeface="Calibri" panose="020F0502020204030204" pitchFamily="34" charset="0"/>
                <a:ea typeface="Times New Roman" panose="02020603050405020304" pitchFamily="18" charset="0"/>
              </a:rPr>
              <a:t>Le point de départ de cette durée de 3 ans sera, selon le cas :</a:t>
            </a:r>
            <a:endParaRPr lang="fr-FR" sz="1200" dirty="0">
              <a:effectLst/>
              <a:latin typeface="Times New Roman" panose="02020603050405020304" pitchFamily="18" charset="0"/>
              <a:ea typeface="Times New Roman" panose="02020603050405020304" pitchFamily="18" charset="0"/>
            </a:endParaRPr>
          </a:p>
          <a:p>
            <a:pPr marL="342900" lvl="0" indent="-342900">
              <a:buFont typeface="Wingdings" panose="05000000000000000000" pitchFamily="2" charset="2"/>
              <a:buChar char=""/>
            </a:pPr>
            <a:r>
              <a:rPr lang="fr-FR" sz="1200" dirty="0">
                <a:effectLst/>
                <a:latin typeface="Calibri" panose="020F0502020204030204" pitchFamily="34" charset="0"/>
                <a:ea typeface="Times New Roman" panose="02020603050405020304" pitchFamily="18" charset="0"/>
              </a:rPr>
              <a:t>en cas de création d'établissement, l’année qui suit celle de la création : dans ce cas, l’exonération facultative s’appliquerait après la réduction de moitié de la base appliquée de plein droit ;</a:t>
            </a:r>
            <a:endParaRPr lang="fr-FR" sz="1200" dirty="0">
              <a:effectLst/>
              <a:latin typeface="Times New Roman" panose="02020603050405020304" pitchFamily="18" charset="0"/>
              <a:ea typeface="Times New Roman" panose="02020603050405020304" pitchFamily="18" charset="0"/>
            </a:endParaRPr>
          </a:p>
          <a:p>
            <a:pPr marL="342900" lvl="0" indent="-342900">
              <a:buFont typeface="Wingdings" panose="05000000000000000000" pitchFamily="2" charset="2"/>
              <a:buChar char=""/>
            </a:pPr>
            <a:r>
              <a:rPr lang="fr-FR" sz="1200" dirty="0">
                <a:effectLst/>
                <a:latin typeface="Calibri" panose="020F0502020204030204" pitchFamily="34" charset="0"/>
                <a:ea typeface="Times New Roman" panose="02020603050405020304" pitchFamily="18" charset="0"/>
              </a:rPr>
              <a:t>en cas d'extension d'établissement, la deuxième année qui suit celle au cours de laquelle l’extension d’établissement est intervenue.</a:t>
            </a:r>
            <a:endParaRPr lang="fr-FR" sz="1200" dirty="0">
              <a:effectLst/>
              <a:latin typeface="Times New Roman" panose="02020603050405020304" pitchFamily="18" charset="0"/>
              <a:ea typeface="Times New Roman" panose="02020603050405020304" pitchFamily="18" charset="0"/>
            </a:endParaRPr>
          </a:p>
          <a:p>
            <a:endParaRPr lang="fr-FR" sz="1200" dirty="0">
              <a:effectLst/>
              <a:latin typeface="Calibri" panose="020F0502020204030204" pitchFamily="34" charset="0"/>
              <a:ea typeface="Times New Roman" panose="02020603050405020304" pitchFamily="18" charset="0"/>
            </a:endParaRPr>
          </a:p>
          <a:p>
            <a:r>
              <a:rPr lang="fr-FR" sz="1200" dirty="0">
                <a:effectLst/>
                <a:latin typeface="Calibri" panose="020F0502020204030204" pitchFamily="34" charset="0"/>
                <a:ea typeface="Times New Roman" panose="02020603050405020304" pitchFamily="18" charset="0"/>
              </a:rPr>
              <a:t>Il faut noter que cette nouvelle exonération facultative est cumulable avec le crédit de CFE applicable dans les zones de restructuration de la défense (ZRD).</a:t>
            </a:r>
          </a:p>
          <a:p>
            <a:endParaRPr lang="fr-FR" sz="1200" dirty="0">
              <a:effectLst/>
              <a:latin typeface="Times New Roman" panose="02020603050405020304" pitchFamily="18" charset="0"/>
              <a:ea typeface="Times New Roman" panose="02020603050405020304" pitchFamily="18" charset="0"/>
            </a:endParaRPr>
          </a:p>
          <a:p>
            <a:r>
              <a:rPr lang="fr-FR" sz="1200" dirty="0">
                <a:effectLst/>
                <a:latin typeface="Calibri" panose="020F0502020204030204" pitchFamily="34" charset="0"/>
                <a:ea typeface="Times New Roman" panose="02020603050405020304" pitchFamily="18" charset="0"/>
              </a:rPr>
              <a:t>Cette nouvelle exonération s'appliquera dans les conditions suivantes :</a:t>
            </a:r>
            <a:endParaRPr lang="fr-FR" sz="1200" dirty="0">
              <a:effectLst/>
              <a:latin typeface="Times New Roman" panose="02020603050405020304" pitchFamily="18" charset="0"/>
              <a:ea typeface="Times New Roman" panose="02020603050405020304" pitchFamily="18" charset="0"/>
            </a:endParaRPr>
          </a:p>
          <a:p>
            <a:pPr marL="342900" lvl="0" indent="-342900">
              <a:buFont typeface="Wingdings" panose="05000000000000000000" pitchFamily="2" charset="2"/>
              <a:buChar char=""/>
            </a:pPr>
            <a:r>
              <a:rPr lang="fr-FR" sz="1200" dirty="0">
                <a:effectLst/>
                <a:latin typeface="Calibri" panose="020F0502020204030204" pitchFamily="34" charset="0"/>
                <a:ea typeface="Times New Roman" panose="02020603050405020304" pitchFamily="18" charset="0"/>
              </a:rPr>
              <a:t>elle est subordonnée à une délibération des communes ou des EPCI, prise avant le 1</a:t>
            </a:r>
            <a:r>
              <a:rPr lang="fr-FR" sz="1200" baseline="30000" dirty="0">
                <a:effectLst/>
                <a:latin typeface="Calibri" panose="020F0502020204030204" pitchFamily="34" charset="0"/>
                <a:ea typeface="Times New Roman" panose="02020603050405020304" pitchFamily="18" charset="0"/>
              </a:rPr>
              <a:t>er</a:t>
            </a:r>
            <a:r>
              <a:rPr lang="fr-FR" sz="1200" dirty="0">
                <a:effectLst/>
                <a:latin typeface="Calibri" panose="020F0502020204030204" pitchFamily="34" charset="0"/>
                <a:ea typeface="Times New Roman" panose="02020603050405020304" pitchFamily="18" charset="0"/>
              </a:rPr>
              <a:t> octobre d'une année pour être applicable à compter de l'année suivante ;</a:t>
            </a:r>
            <a:endParaRPr lang="fr-FR" sz="1200" dirty="0">
              <a:effectLst/>
              <a:latin typeface="Times New Roman" panose="02020603050405020304" pitchFamily="18" charset="0"/>
              <a:ea typeface="Times New Roman" panose="02020603050405020304" pitchFamily="18" charset="0"/>
            </a:endParaRPr>
          </a:p>
          <a:p>
            <a:pPr marL="342900" lvl="0" indent="-342900">
              <a:buFont typeface="Wingdings" panose="05000000000000000000" pitchFamily="2" charset="2"/>
              <a:buChar char=""/>
            </a:pPr>
            <a:r>
              <a:rPr lang="fr-FR" sz="1200" dirty="0">
                <a:effectLst/>
                <a:latin typeface="Calibri" panose="020F0502020204030204" pitchFamily="34" charset="0"/>
                <a:ea typeface="Times New Roman" panose="02020603050405020304" pitchFamily="18" charset="0"/>
              </a:rPr>
              <a:t>elle porte sur la totalité de la part revenant à chaque commune ou EPCI ayant délibéré ;</a:t>
            </a:r>
            <a:endParaRPr lang="fr-FR" sz="1200" dirty="0">
              <a:effectLst/>
              <a:latin typeface="Times New Roman" panose="02020603050405020304" pitchFamily="18" charset="0"/>
              <a:ea typeface="Times New Roman" panose="02020603050405020304" pitchFamily="18" charset="0"/>
            </a:endParaRPr>
          </a:p>
          <a:p>
            <a:pPr marL="342900" lvl="0" indent="-342900">
              <a:buFont typeface="Wingdings" panose="05000000000000000000" pitchFamily="2" charset="2"/>
              <a:buChar char=""/>
            </a:pPr>
            <a:r>
              <a:rPr lang="fr-FR" sz="1200" dirty="0">
                <a:effectLst/>
                <a:latin typeface="Calibri" panose="020F0502020204030204" pitchFamily="34" charset="0"/>
                <a:ea typeface="Times New Roman" panose="02020603050405020304" pitchFamily="18" charset="0"/>
              </a:rPr>
              <a:t>elle est accordée sur demande de l'entreprise, avant le 1</a:t>
            </a:r>
            <a:r>
              <a:rPr lang="fr-FR" sz="1200" baseline="30000" dirty="0">
                <a:effectLst/>
                <a:latin typeface="Calibri" panose="020F0502020204030204" pitchFamily="34" charset="0"/>
                <a:ea typeface="Times New Roman" panose="02020603050405020304" pitchFamily="18" charset="0"/>
              </a:rPr>
              <a:t>er</a:t>
            </a:r>
            <a:r>
              <a:rPr lang="fr-FR" sz="1200" dirty="0">
                <a:effectLst/>
                <a:latin typeface="Calibri" panose="020F0502020204030204" pitchFamily="34" charset="0"/>
                <a:ea typeface="Times New Roman" panose="02020603050405020304" pitchFamily="18" charset="0"/>
              </a:rPr>
              <a:t> janvier de l’année qui suit celle de la création d'entreprise ou au plus tard le 2</a:t>
            </a:r>
            <a:r>
              <a:rPr lang="fr-FR" sz="1200" baseline="30000" dirty="0">
                <a:effectLst/>
                <a:latin typeface="Calibri" panose="020F0502020204030204" pitchFamily="34" charset="0"/>
                <a:ea typeface="Times New Roman" panose="02020603050405020304" pitchFamily="18" charset="0"/>
              </a:rPr>
              <a:t>ème</a:t>
            </a:r>
            <a:r>
              <a:rPr lang="fr-FR" sz="1200" dirty="0">
                <a:effectLst/>
                <a:latin typeface="Calibri" panose="020F0502020204030204" pitchFamily="34" charset="0"/>
                <a:ea typeface="Times New Roman" panose="02020603050405020304" pitchFamily="18" charset="0"/>
              </a:rPr>
              <a:t> jour ouvré qui suit le 1</a:t>
            </a:r>
            <a:r>
              <a:rPr lang="fr-FR" sz="1200" baseline="30000" dirty="0">
                <a:effectLst/>
                <a:latin typeface="Calibri" panose="020F0502020204030204" pitchFamily="34" charset="0"/>
                <a:ea typeface="Times New Roman" panose="02020603050405020304" pitchFamily="18" charset="0"/>
              </a:rPr>
              <a:t>er</a:t>
            </a:r>
            <a:r>
              <a:rPr lang="fr-FR" sz="1200" dirty="0">
                <a:effectLst/>
                <a:latin typeface="Calibri" panose="020F0502020204030204" pitchFamily="34" charset="0"/>
                <a:ea typeface="Times New Roman" panose="02020603050405020304" pitchFamily="18" charset="0"/>
              </a:rPr>
              <a:t> mai de l’année suivant celle de l'extension d'établissement ;</a:t>
            </a:r>
            <a:endParaRPr lang="fr-FR" sz="1200" dirty="0">
              <a:effectLst/>
              <a:latin typeface="Times New Roman" panose="02020603050405020304" pitchFamily="18" charset="0"/>
              <a:ea typeface="Times New Roman" panose="02020603050405020304" pitchFamily="18" charset="0"/>
            </a:endParaRPr>
          </a:p>
          <a:p>
            <a:pPr marL="342900" lvl="0" indent="-342900">
              <a:buFont typeface="Wingdings" panose="05000000000000000000" pitchFamily="2" charset="2"/>
              <a:buChar char=""/>
            </a:pPr>
            <a:r>
              <a:rPr lang="fr-FR" sz="1200" dirty="0">
                <a:effectLst/>
                <a:latin typeface="Calibri" panose="020F0502020204030204" pitchFamily="34" charset="0"/>
                <a:ea typeface="Times New Roman" panose="02020603050405020304" pitchFamily="18" charset="0"/>
              </a:rPr>
              <a:t>elle porte sur les éléments qui seront déclarés par l’entreprise.</a:t>
            </a:r>
            <a:endParaRPr lang="fr-FR" sz="1200" dirty="0">
              <a:effectLst/>
              <a:latin typeface="Times New Roman" panose="02020603050405020304" pitchFamily="18" charset="0"/>
              <a:ea typeface="Times New Roman" panose="02020603050405020304" pitchFamily="18" charset="0"/>
            </a:endParaRPr>
          </a:p>
          <a:p>
            <a:endParaRPr lang="fr-FR" sz="1200" dirty="0">
              <a:effectLst/>
              <a:latin typeface="Calibri" panose="020F0502020204030204" pitchFamily="34" charset="0"/>
              <a:ea typeface="Times New Roman" panose="02020603050405020304" pitchFamily="18" charset="0"/>
            </a:endParaRPr>
          </a:p>
          <a:p>
            <a:r>
              <a:rPr lang="fr-FR" sz="1200" dirty="0">
                <a:effectLst/>
                <a:latin typeface="Calibri" panose="020F0502020204030204" pitchFamily="34" charset="0"/>
                <a:ea typeface="Times New Roman" panose="02020603050405020304" pitchFamily="18" charset="0"/>
              </a:rPr>
              <a:t>La notion d'extension d'établissement en matière de CFE se définit comme l’augmentation nette de la base d’imposition par rapport à celle de l'année précédente revalorisée par application du coefficient de majoration forfaitaire annuel (pour les terrains) et du coefficient de mise à jour annuelle des valeurs locatives (pour les bâtiments).</a:t>
            </a:r>
          </a:p>
          <a:p>
            <a:endParaRPr lang="fr-FR" sz="1200" dirty="0">
              <a:effectLst/>
              <a:latin typeface="Times New Roman" panose="02020603050405020304" pitchFamily="18" charset="0"/>
              <a:ea typeface="Times New Roman" panose="02020603050405020304" pitchFamily="18" charset="0"/>
            </a:endParaRPr>
          </a:p>
          <a:p>
            <a:r>
              <a:rPr lang="fr-FR" sz="1200" dirty="0">
                <a:effectLst/>
                <a:latin typeface="Calibri" panose="020F0502020204030204" pitchFamily="34" charset="0"/>
                <a:ea typeface="Times New Roman" panose="02020603050405020304" pitchFamily="18" charset="0"/>
              </a:rPr>
              <a:t>Toutefois, dans certains cas, pour le calcul de l’augmentation nette de la base d’imposition de l'établissement, il ne sera pas tenu compte de l’évolution de la base d’imposition résultant notamment :</a:t>
            </a:r>
            <a:endParaRPr lang="fr-FR" sz="1200" dirty="0">
              <a:effectLst/>
              <a:latin typeface="Times New Roman" panose="02020603050405020304" pitchFamily="18" charset="0"/>
              <a:ea typeface="Times New Roman" panose="02020603050405020304" pitchFamily="18" charset="0"/>
            </a:endParaRP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de l’augmentation de la cotisation minimum (une extension d’établissement ne sera pas reconnue du seul fait de l’augmentation de la cotisation minimum) ;</a:t>
            </a:r>
          </a:p>
          <a:p>
            <a:pPr marL="342900" lvl="0" indent="-342900">
              <a:lnSpc>
                <a:spcPct val="115000"/>
              </a:lnSpc>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des changements de méthode de détermination de la valeur locative d'un local artisanal ou d'un établissement industriel ;</a:t>
            </a:r>
          </a:p>
          <a:p>
            <a:pPr marL="342900" lvl="0" indent="-342900">
              <a:lnSpc>
                <a:spcPct val="115000"/>
              </a:lnSpc>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des changements d’utilisation des locaux professionnels ;</a:t>
            </a:r>
          </a:p>
          <a:p>
            <a:pPr marL="342900" lvl="0" indent="-342900">
              <a:lnSpc>
                <a:spcPct val="115000"/>
              </a:lnSpc>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des réductions de base d'imposition prévues en faveur des installations de lutte contre la pollution, des matériels destinés à économiser l'énergie ou à réduire le bruit et des installations de manutention portuaire ;</a:t>
            </a:r>
          </a:p>
          <a:p>
            <a:pPr marL="342900" lvl="0" indent="-342900">
              <a:lnSpc>
                <a:spcPct val="115000"/>
              </a:lnSpc>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de l'abattement facultatif de 50 % sur la valeur locative des bâtiments affectés à la recherche ;</a:t>
            </a:r>
          </a:p>
          <a:p>
            <a:pPr marL="342900" lvl="0" indent="-342900">
              <a:lnSpc>
                <a:spcPct val="115000"/>
              </a:lnSpc>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d'une modification des coefficients de localisation ou résultant de la mise à jour régulière des paramètres d'évaluation, autres que les loyers, des locaux professionnels ;</a:t>
            </a:r>
          </a:p>
          <a:p>
            <a:pPr marL="342900" lvl="0" indent="-342900">
              <a:lnSpc>
                <a:spcPct val="115000"/>
              </a:lnSpc>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de la réduction de valeur locative des entreprises saisonnières ;</a:t>
            </a: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pour les établissements dans lesquels sont exercées conjointement une activité imposable et une activité exonérée, de l’évolution de la fraction de la valeur locative imposable.</a:t>
            </a:r>
          </a:p>
          <a:p>
            <a:endParaRPr lang="fr-FR" sz="1200" dirty="0">
              <a:effectLst/>
              <a:latin typeface="Calibri" panose="020F0502020204030204" pitchFamily="34" charset="0"/>
              <a:ea typeface="Times New Roman" panose="02020603050405020304" pitchFamily="18" charset="0"/>
            </a:endParaRPr>
          </a:p>
          <a:p>
            <a:r>
              <a:rPr lang="fr-FR" sz="1200" dirty="0">
                <a:effectLst/>
                <a:latin typeface="Calibri" panose="020F0502020204030204" pitchFamily="34" charset="0"/>
                <a:ea typeface="Times New Roman" panose="02020603050405020304" pitchFamily="18" charset="0"/>
              </a:rPr>
              <a:t>Il faut enfin noter que l’exonération de CFE dans ce cadre emporte, par voie de conséquence, l’exonération de CVAE due au titre de l’établissement concerné. </a:t>
            </a:r>
          </a:p>
          <a:p>
            <a:endParaRPr lang="fr-FR" sz="1200" dirty="0">
              <a:effectLst/>
              <a:latin typeface="Times New Roman" panose="02020603050405020304" pitchFamily="18" charset="0"/>
              <a:ea typeface="Times New Roman" panose="02020603050405020304" pitchFamily="18" charset="0"/>
            </a:endParaRPr>
          </a:p>
          <a:p>
            <a:pPr marL="342900" lvl="0" indent="-342900">
              <a:lnSpc>
                <a:spcPct val="115000"/>
              </a:lnSpc>
              <a:spcBef>
                <a:spcPts val="500"/>
              </a:spcBef>
              <a:spcAft>
                <a:spcPts val="1000"/>
              </a:spcAft>
              <a:buFont typeface="Wingdings" panose="05000000000000000000" pitchFamily="2" charset="2"/>
              <a:buChar char=""/>
            </a:pPr>
            <a:r>
              <a:rPr lang="fr-FR" sz="1200" b="1" i="1" u="sng" dirty="0">
                <a:effectLst/>
                <a:latin typeface="Calibri" panose="020F0502020204030204" pitchFamily="34" charset="0"/>
                <a:ea typeface="Yu Mincho" panose="02020400000000000000" pitchFamily="18" charset="-128"/>
                <a:cs typeface="Calibri" panose="020F0502020204030204" pitchFamily="34" charset="0"/>
              </a:rPr>
              <a:t>Plafonnement de la CET</a:t>
            </a:r>
          </a:p>
          <a:p>
            <a:pPr marL="342900" lvl="0" indent="-342900">
              <a:lnSpc>
                <a:spcPct val="115000"/>
              </a:lnSpc>
              <a:spcBef>
                <a:spcPts val="500"/>
              </a:spcBef>
              <a:spcAft>
                <a:spcPts val="1000"/>
              </a:spcAft>
              <a:buFont typeface="Wingdings" panose="05000000000000000000" pitchFamily="2" charset="2"/>
              <a:buChar char=""/>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r>
              <a:rPr lang="fr-FR" sz="1200" dirty="0">
                <a:effectLst/>
                <a:latin typeface="Calibri" panose="020F0502020204030204" pitchFamily="34" charset="0"/>
                <a:ea typeface="Times New Roman" panose="02020603050405020304" pitchFamily="18" charset="0"/>
              </a:rPr>
              <a:t>Un dégrèvement spécifique, appelée « plafonnement », est accordé aux entreprises dont la contribution économique territoriale (CET), composée de la CFE et de la CVAE, est supérieure à 3 % de leur valeur ajoutée.</a:t>
            </a:r>
          </a:p>
          <a:p>
            <a:endParaRPr lang="fr-FR" sz="1200" dirty="0">
              <a:effectLst/>
              <a:latin typeface="Times New Roman" panose="02020603050405020304" pitchFamily="18" charset="0"/>
              <a:ea typeface="Times New Roman" panose="02020603050405020304" pitchFamily="18" charset="0"/>
            </a:endParaRPr>
          </a:p>
          <a:p>
            <a:r>
              <a:rPr lang="fr-FR" sz="1200" dirty="0">
                <a:effectLst/>
                <a:latin typeface="Calibri" panose="020F0502020204030204" pitchFamily="34" charset="0"/>
                <a:ea typeface="Times New Roman" panose="02020603050405020304" pitchFamily="18" charset="0"/>
              </a:rPr>
              <a:t>Pour la CET due au titre de 2021 et des années suivantes, le taux de plafonnement est ramené à 2 % de la valeur ajoutée.</a:t>
            </a:r>
            <a:endParaRPr lang="fr-FR" sz="1200" b="0" dirty="0">
              <a:solidFill>
                <a:schemeClr val="tx1"/>
              </a:solidFill>
              <a:latin typeface="+mn-lt"/>
              <a:ea typeface="Yu Mincho" panose="02020400000000000000" pitchFamily="18" charset="-128"/>
              <a:cs typeface="Arial" panose="020B0604020202020204" pitchFamily="34" charset="0"/>
            </a:endParaRPr>
          </a:p>
          <a:p>
            <a:endParaRPr lang="fr-FR" sz="1200" b="0" dirty="0">
              <a:solidFill>
                <a:schemeClr val="tx1"/>
              </a:solidFill>
              <a:latin typeface="+mn-lt"/>
              <a:ea typeface="Yu Mincho" panose="02020400000000000000" pitchFamily="18" charset="-128"/>
              <a:cs typeface="Arial" panose="020B0604020202020204" pitchFamily="34" charset="0"/>
            </a:endParaRPr>
          </a:p>
          <a:p>
            <a:pPr marL="0" indent="0">
              <a:buNone/>
            </a:pPr>
            <a:r>
              <a:rPr lang="fr-FR" sz="1200" b="1" u="sng" dirty="0">
                <a:solidFill>
                  <a:srgbClr val="FF7351"/>
                </a:solidFill>
                <a:latin typeface="+mn-lt"/>
                <a:cs typeface="+mn-cs"/>
              </a:rPr>
              <a:t>Valeur locative</a:t>
            </a:r>
          </a:p>
          <a:p>
            <a:endParaRPr lang="fr-FR" sz="1200" b="0" dirty="0">
              <a:solidFill>
                <a:schemeClr val="tx1"/>
              </a:solidFill>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200" dirty="0">
                <a:effectLst/>
                <a:latin typeface="Calibri" panose="020F0502020204030204" pitchFamily="34" charset="0"/>
                <a:ea typeface="Yu Mincho" panose="02020400000000000000" pitchFamily="18" charset="-128"/>
                <a:cs typeface="Arial" panose="020B0604020202020204" pitchFamily="34" charset="0"/>
              </a:rPr>
              <a:t>: Loi de Finances pour 2021, articles 134 et 29</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200" b="1" i="1" u="sng" dirty="0">
                <a:effectLst/>
                <a:latin typeface="Calibri" panose="020F0502020204030204" pitchFamily="34" charset="0"/>
                <a:ea typeface="Yu Mincho" panose="02020400000000000000" pitchFamily="18" charset="-128"/>
                <a:cs typeface="Calibri" panose="020F0502020204030204" pitchFamily="34" charset="0"/>
              </a:rPr>
              <a:t>Pour les locaux professionnels</a:t>
            </a:r>
          </a:p>
          <a:p>
            <a:pPr marL="342900" lvl="0" indent="-342900">
              <a:lnSpc>
                <a:spcPct val="115000"/>
              </a:lnSpc>
              <a:spcBef>
                <a:spcPts val="500"/>
              </a:spcBef>
              <a:spcAft>
                <a:spcPts val="1000"/>
              </a:spcAft>
              <a:buFont typeface="Wingdings" panose="05000000000000000000" pitchFamily="2" charset="2"/>
              <a:buChar char=""/>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Actuellement, </a:t>
            </a:r>
            <a:r>
              <a:rPr lang="fr-FR" sz="1200" dirty="0">
                <a:effectLst/>
                <a:latin typeface="Calibri" panose="020F0502020204030204" pitchFamily="34" charset="0"/>
                <a:ea typeface="Yu Mincho" panose="02020400000000000000" pitchFamily="18" charset="-128"/>
                <a:cs typeface="Arial" panose="020B0604020202020204" pitchFamily="34" charset="0"/>
              </a:rPr>
              <a:t>il est prévu que l'année qui suit le renouvellement des conseils municipaux, la délimitation des secteurs d'évaluation des locaux professionnels, les tarifs par mètre carré, ainsi que la définition des parcelles auxquelles s'applique un coefficient de localisation doivent être revus. </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La Loi de Finances précise que les résultats de cette actualisation seront pris en compte pour l'établissement des bases d'imposition de l'année suivante.</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En outre, il est désormais prévu que cette actualisation soit réalisée :</a:t>
            </a: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tous les 12 ans, à partir des données de loyer portées à la connaissance de l’administration fiscale dans le cadre de la déclaration DECLOYER, réalisée sur la base des données correspondant à la situation au 1er janvier de l’année précédant celle de l’actualisation (les opérations prévues l’année suivant celle du renouvellement général des conseils municipaux en 2020 seront réalisées au cours de l’année 2022) ;</a:t>
            </a: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tous les 12 ans, 6 ans après l’actualisation mentionnée ci-avant, à partir des données issues d’une campagne déclarative, cette actualisation consistant également, le cas échéant, en la création, la suppression, la scission ou le regroupement de sous-groupes et catégories de locaux.</a:t>
            </a:r>
          </a:p>
          <a:p>
            <a:pPr>
              <a:lnSpc>
                <a:spcPct val="115000"/>
              </a:lnSpc>
              <a:spcBef>
                <a:spcPts val="500"/>
              </a:spcBef>
              <a:spcAft>
                <a:spcPts val="1000"/>
              </a:spcAft>
            </a:pPr>
            <a:r>
              <a:rPr lang="fr-FR" sz="1200" i="1" u="none" strike="noStrike" dirty="0">
                <a:effectLst/>
                <a:latin typeface="Arial" panose="020B0604020202020204" pitchFamily="34" charset="0"/>
                <a:ea typeface="Yu Mincho" panose="02020400000000000000" pitchFamily="18" charset="-128"/>
                <a:cs typeface="Arial" panose="020B0604020202020204" pitchFamily="34" charset="0"/>
              </a:rPr>
              <a:t>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200" b="1" i="1" u="sng" dirty="0">
                <a:effectLst/>
                <a:latin typeface="Calibri" panose="020F0502020204030204" pitchFamily="34" charset="0"/>
                <a:ea typeface="Yu Mincho" panose="02020400000000000000" pitchFamily="18" charset="-128"/>
                <a:cs typeface="Calibri" panose="020F0502020204030204" pitchFamily="34" charset="0"/>
              </a:rPr>
              <a:t>Pour les établissements industriels</a:t>
            </a:r>
          </a:p>
          <a:p>
            <a:pPr marL="342900" lvl="0" indent="-342900">
              <a:lnSpc>
                <a:spcPct val="115000"/>
              </a:lnSpc>
              <a:spcBef>
                <a:spcPts val="500"/>
              </a:spcBef>
              <a:spcAft>
                <a:spcPts val="1000"/>
              </a:spcAft>
              <a:buFont typeface="Wingdings" panose="05000000000000000000" pitchFamily="2" charset="2"/>
              <a:buChar char=""/>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Pour les établissements industriels, la valeur locative des immobilisations industrielles passibles de la taxe foncière sur les propriétés bâties est déterminée en appliquant au prix de revient de leurs différents éléments, un taux d’intérêt fixé à 8 % pour les terrains, les sols, les constructions et les installations foncières soumises à la taxe foncière sur les propriétés bâties (on parle de « méthode comptable »).</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r>
              <a:rPr lang="fr-FR" sz="1200" dirty="0">
                <a:effectLst/>
                <a:latin typeface="Calibri" panose="020F0502020204030204" pitchFamily="34" charset="0"/>
                <a:ea typeface="Times New Roman" panose="02020603050405020304" pitchFamily="18" charset="0"/>
              </a:rPr>
              <a:t>Le prix de revient s'entend de la valeur d'origine pour laquelle les immobilisations doivent être inscrites au bilan.</a:t>
            </a:r>
          </a:p>
          <a:p>
            <a:endParaRPr lang="fr-FR" sz="1200" dirty="0">
              <a:effectLst/>
              <a:latin typeface="Times New Roman" panose="02020603050405020304" pitchFamily="18" charset="0"/>
              <a:ea typeface="Times New Roman" panose="02020603050405020304" pitchFamily="18" charset="0"/>
            </a:endParaRPr>
          </a:p>
          <a:p>
            <a:r>
              <a:rPr lang="fr-FR" sz="1200" dirty="0">
                <a:effectLst/>
                <a:latin typeface="Calibri" panose="020F0502020204030204" pitchFamily="34" charset="0"/>
                <a:ea typeface="Times New Roman" panose="02020603050405020304" pitchFamily="18" charset="0"/>
              </a:rPr>
              <a:t>Pour les impositions établies à compter de 2021, ce taux sera fixé à 4 % (au lieu de 8 %) pour les sols et les terrains, et 6 % pour les constructions et installations.</a:t>
            </a:r>
          </a:p>
          <a:p>
            <a:endParaRPr lang="fr-FR" sz="1200" dirty="0">
              <a:effectLst/>
              <a:latin typeface="Times New Roman" panose="02020603050405020304" pitchFamily="18" charset="0"/>
              <a:ea typeface="Times New Roman" panose="02020603050405020304" pitchFamily="18" charset="0"/>
            </a:endParaRPr>
          </a:p>
          <a:p>
            <a:r>
              <a:rPr lang="fr-FR" sz="1200" dirty="0">
                <a:effectLst/>
                <a:latin typeface="Calibri" panose="020F0502020204030204" pitchFamily="34" charset="0"/>
                <a:ea typeface="Times New Roman" panose="02020603050405020304" pitchFamily="18" charset="0"/>
              </a:rPr>
              <a:t>Spécialement pour le calcul de la CFE, la valeur locative des sols, terrains, constructions et installations industriels évalués selon la méthode comptable est diminuée de plein droit de 30 %. Par conséquent, le taux d’intérêt, après abattement de 30 %, est donc égal à 5,6 %.</a:t>
            </a:r>
          </a:p>
          <a:p>
            <a:endParaRPr lang="fr-FR" sz="1200" dirty="0">
              <a:effectLst/>
              <a:latin typeface="Times New Roman" panose="02020603050405020304" pitchFamily="18" charset="0"/>
              <a:ea typeface="Times New Roman" panose="02020603050405020304" pitchFamily="18" charset="0"/>
            </a:endParaRPr>
          </a:p>
          <a:p>
            <a:r>
              <a:rPr lang="fr-FR" sz="1200" dirty="0">
                <a:effectLst/>
                <a:latin typeface="Calibri" panose="020F0502020204030204" pitchFamily="34" charset="0"/>
                <a:ea typeface="Times New Roman" panose="02020603050405020304" pitchFamily="18" charset="0"/>
              </a:rPr>
              <a:t>Pour les impositions établies à compter de 2021, ce taux sera fixé à 2,8 %.</a:t>
            </a:r>
            <a:endParaRPr lang="fr-FR" sz="1200" dirty="0">
              <a:effectLst/>
              <a:latin typeface="Times New Roman" panose="02020603050405020304" pitchFamily="18" charset="0"/>
              <a:ea typeface="Times New Roman" panose="02020603050405020304" pitchFamily="18" charset="0"/>
            </a:endParaRP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25</a:t>
            </a:fld>
            <a:endParaRPr lang="fr-FR"/>
          </a:p>
        </p:txBody>
      </p:sp>
    </p:spTree>
    <p:extLst>
      <p:ext uri="{BB962C8B-B14F-4D97-AF65-F5344CB8AC3E}">
        <p14:creationId xmlns:p14="http://schemas.microsoft.com/office/powerpoint/2010/main" val="267570338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a:lnSpc>
                <a:spcPct val="115000"/>
              </a:lnSpc>
              <a:spcBef>
                <a:spcPts val="500"/>
              </a:spcBef>
              <a:spcAft>
                <a:spcPts val="1000"/>
              </a:spcAft>
            </a:pPr>
            <a:r>
              <a:rPr lang="fr-FR" sz="12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200" dirty="0">
                <a:effectLst/>
                <a:latin typeface="Calibri" panose="020F0502020204030204" pitchFamily="34" charset="0"/>
                <a:ea typeface="Yu Mincho" panose="02020400000000000000" pitchFamily="18" charset="-128"/>
                <a:cs typeface="Arial" panose="020B0604020202020204" pitchFamily="34" charset="0"/>
              </a:rPr>
              <a:t>: Loi de Finances pour 2021 articles 57 et 119</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L’employeur peut décider prendre en charge une partie des frais de carburant, des frais d’alimentation des véhicules électriques hybrides rechargeables ou à hydrogène de ses salariés, sur la base d’une décision unilatérale ou d’un accord collectif de travail. On parle, en pratique, de « prime transport ».</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Depuis le 1</a:t>
            </a:r>
            <a:r>
              <a:rPr lang="fr-FR" sz="12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200" dirty="0">
                <a:effectLst/>
                <a:latin typeface="Calibri" panose="020F0502020204030204" pitchFamily="34" charset="0"/>
                <a:ea typeface="Yu Mincho" panose="02020400000000000000" pitchFamily="18" charset="-128"/>
                <a:cs typeface="Arial" panose="020B0604020202020204" pitchFamily="34" charset="0"/>
              </a:rPr>
              <a:t> janvier 2020, il peut également prendre en charge dans le cadre du « forfait mobilités durables » tout ou partie des frais engagés par les salariés pour se rendre de leur résidence habituelle à leur lieu de travail :</a:t>
            </a: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avec leur cycle personnel (mécanique ou à assistance) ou, à compter du 1</a:t>
            </a:r>
            <a:r>
              <a:rPr lang="fr-FR" sz="12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200" dirty="0">
                <a:effectLst/>
                <a:latin typeface="Calibri" panose="020F0502020204030204" pitchFamily="34" charset="0"/>
                <a:ea typeface="Yu Mincho" panose="02020400000000000000" pitchFamily="18" charset="-128"/>
                <a:cs typeface="Arial" panose="020B0604020202020204" pitchFamily="34" charset="0"/>
              </a:rPr>
              <a:t> janvier 2022, avec leur engin de déplacement personnel motorisé (EDPM) ;</a:t>
            </a:r>
          </a:p>
          <a:p>
            <a:pPr marL="342900" lvl="0" indent="-342900">
              <a:lnSpc>
                <a:spcPct val="115000"/>
              </a:lnSpc>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ou en covoiturage (en qualité de conducteur ou de passager) ;</a:t>
            </a:r>
          </a:p>
          <a:p>
            <a:pPr marL="342900" lvl="0" indent="-342900">
              <a:lnSpc>
                <a:spcPct val="115000"/>
              </a:lnSpc>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ou à l’aide d’autres services de mobilité partagée, à savoir la location ou la mise à disposition en libre-service de cyclomoteurs, de motocyclettes, de vélos électriques, de trottinettes électriques ou non, etc., avec ou sans station d'attache et accessibles sur la voie publique (à condition qu'ils soient équipés d'un moteur non thermique ou d'une assistance non thermique lorsqu'ils sont motorisés), ainsi que les services d’autopartage de véhicules à moteur à faibles émissions (véhicules électriques, hybrides rechargeables ou à hydrogène) ;</a:t>
            </a:r>
          </a:p>
          <a:p>
            <a:pPr marL="342900" lvl="0" indent="-342900">
              <a:lnSpc>
                <a:spcPct val="115000"/>
              </a:lnSpc>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ou en transports publics de personnes, notamment de manière occasionnelle (n’est pas compris dans ce forfait la prise en charge obligatoire de 50 % des frais d’abonnement) ;</a:t>
            </a: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ou à l’aide d’autres services de mobilité partagée.</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La prise en charge du forfait mobilités durables et/ou de la prime transport peut être exonérée d’impôt sur le revenu, de cotisations et de CSG/CRDS à hauteur de 400 € maximum par salarié et par an, les frais de carburant ne pouvant être, à eux seuls, exonérés qu’à hauteur de 200 € par an.</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Pour le calcul de l’impôt sur le revenu 2020, le plafond d’exonération est porté à 500 € maximum par salarié et par an, au lieu de 400 €. Cette disposition s’applique également à l’exonération de cotisations et de contributions sociales.</a:t>
            </a: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26</a:t>
            </a:fld>
            <a:endParaRPr lang="fr-FR"/>
          </a:p>
        </p:txBody>
      </p:sp>
    </p:spTree>
    <p:extLst>
      <p:ext uri="{BB962C8B-B14F-4D97-AF65-F5344CB8AC3E}">
        <p14:creationId xmlns:p14="http://schemas.microsoft.com/office/powerpoint/2010/main" val="56916485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200" b="1" i="0" u="sng" strike="noStrike" kern="1200" cap="none" spc="0" normalizeH="0" baseline="0" noProof="0" dirty="0">
                <a:ln>
                  <a:noFill/>
                </a:ln>
                <a:solidFill>
                  <a:srgbClr val="FF7351"/>
                </a:solidFill>
                <a:effectLst/>
                <a:uLnTx/>
                <a:uFillTx/>
                <a:latin typeface="Calibri"/>
                <a:ea typeface="+mn-ea"/>
                <a:cs typeface="+mn-cs"/>
              </a:rPr>
              <a:t>Exonération de contribution patronale sur les attributions gratuites d’actions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fr-FR" sz="1200" b="1" i="0" u="sng" strike="noStrike" kern="1200" cap="none" spc="0" normalizeH="0" baseline="0" noProof="0" dirty="0">
              <a:ln>
                <a:noFill/>
              </a:ln>
              <a:solidFill>
                <a:srgbClr val="FF7351"/>
              </a:solidFill>
              <a:effectLst/>
              <a:uLnTx/>
              <a:uFillTx/>
              <a:latin typeface="Calibri"/>
              <a:ea typeface="+mn-ea"/>
              <a:cs typeface="+mn-cs"/>
            </a:endParaRPr>
          </a:p>
          <a:p>
            <a:pPr>
              <a:lnSpc>
                <a:spcPct val="115000"/>
              </a:lnSpc>
              <a:spcBef>
                <a:spcPts val="500"/>
              </a:spcBef>
              <a:spcAft>
                <a:spcPts val="1000"/>
              </a:spcAft>
            </a:pPr>
            <a:r>
              <a:rPr lang="fr-FR" sz="12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200" dirty="0">
                <a:effectLst/>
                <a:latin typeface="Calibri" panose="020F0502020204030204" pitchFamily="34" charset="0"/>
                <a:ea typeface="Yu Mincho" panose="02020400000000000000" pitchFamily="18" charset="-128"/>
                <a:cs typeface="Arial" panose="020B0604020202020204" pitchFamily="34" charset="0"/>
              </a:rPr>
              <a:t>: Loi de Finances pour 2021, article 206</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Les sociétés par actions (sociétés anonymes, sociétés en commandite par actions ou sociétés par actions simplifiées) peuvent permettre à leurs salariés de posséder une partie du capital de leur entreprise, de se constituer ainsi une épargne et de participer davantage aux performances économiques de leur entreprise en acquérant des actions.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Le conseil d’administration ou le directoire de ces sociétés, après autorisation de l’assemblée générale extraordinaire des actionnaires, peut même décider d’attribuer gratuitement des actions qui se révèlent intéressantes à la fois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sur un plan fiscal, puisque les sociétés qui ont cédé des actions à leurs salariés peuvent déduire de leur résultat imposable les charges liées à l’attribution des options, ainsi que les éventuelles moins-values réalisées dans le cadre de ces cessions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sur un plan social, puisque les actions cédées ne sont pas soumises aux cotisations sociales mais à une contribution sociale spécifique. </a:t>
            </a:r>
          </a:p>
          <a:p>
            <a:pPr marL="342900" lvl="0" indent="-342900">
              <a:lnSpc>
                <a:spcPct val="115000"/>
              </a:lnSpc>
              <a:spcAft>
                <a:spcPts val="1000"/>
              </a:spcAft>
              <a:buFont typeface="Wingdings" panose="05000000000000000000" pitchFamily="2" charset="2"/>
              <a:buChar char=""/>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Le montant de cette contribution sociale spécifique est assis sur la valeur de l’option à la date de consolidation des comptes (pour les sociétés qui appliquent les normes comptables internationales) ou sur le quart de la valeur des actions au moment de la décision d’attribution. </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Son taux est fixé à 20 % pour les attributions gratuites d'actions décidées par une assemblée générale extraordinaire depuis le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er </a:t>
            </a:r>
            <a:r>
              <a:rPr lang="fr-FR" sz="1200" dirty="0">
                <a:effectLst/>
                <a:latin typeface="Calibri" panose="020F0502020204030204" pitchFamily="34" charset="0"/>
                <a:ea typeface="Yu Mincho" panose="02020400000000000000" pitchFamily="18" charset="-128"/>
                <a:cs typeface="Calibri" panose="020F0502020204030204" pitchFamily="34" charset="0"/>
              </a:rPr>
              <a:t>janvier 2018.</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Cette contribution ne s'applique pas aux attributions d'actions gratuites décidées par les sociétés qui n'ont procédé à aucune distribution de dividendes depuis leur création et qui répondent à la définition des petites et moyennes entreprises (PME) au sens communautaire.</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Pour mémoire, une PME au sens communautaire est une entreprise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dont l’effectif est inférieur à 250 salariés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et dont le chiffre d’affaires n’excède pas 50 M€ ou dont le total de bilan n’excède pas 43 M€.</a:t>
            </a:r>
          </a:p>
          <a:p>
            <a:pPr marL="342900" lvl="0" indent="-342900">
              <a:lnSpc>
                <a:spcPct val="115000"/>
              </a:lnSpc>
              <a:spcAft>
                <a:spcPts val="1000"/>
              </a:spcAft>
              <a:buFont typeface="Wingdings" panose="05000000000000000000" pitchFamily="2" charset="2"/>
              <a:buChar char=""/>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Pour les attributions d’actions gratuites autorisées par une décision de l’assemblée générale extraordinaire à compter du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200" dirty="0">
                <a:effectLst/>
                <a:latin typeface="Calibri" panose="020F0502020204030204" pitchFamily="34" charset="0"/>
                <a:ea typeface="Yu Mincho" panose="02020400000000000000" pitchFamily="18" charset="-128"/>
                <a:cs typeface="Calibri" panose="020F0502020204030204" pitchFamily="34" charset="0"/>
              </a:rPr>
              <a:t> janvier 2021, cette exonération de contribution spécifique profitera également aux entreprises de taille intermédiaire (ETI) au sens communautaire.</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Pour mémoire, une ETI au sens communautaire est une entreprise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dont l’effectif est compris entre 250 et 5 000 salariés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et dont le chiffre d’affaires est inférieur à 1,5 Md € ou dont le total de bilan n’excède pas 2 Mds€.</a:t>
            </a:r>
            <a:endParaRPr kumimoji="0" lang="fr-FR" sz="1200" b="1" i="0" u="sng" strike="noStrike" kern="1200" cap="none" spc="0" normalizeH="0" baseline="0" noProof="0" dirty="0">
              <a:ln>
                <a:noFill/>
              </a:ln>
              <a:solidFill>
                <a:srgbClr val="FF7351"/>
              </a:solidFill>
              <a:effectLst/>
              <a:uLnTx/>
              <a:uFillTx/>
              <a:latin typeface="Calibri"/>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fr-FR" sz="1200" b="1" i="0" u="sng" strike="noStrike" kern="1200" cap="none" spc="0" normalizeH="0" baseline="0" noProof="0" dirty="0">
              <a:ln>
                <a:noFill/>
              </a:ln>
              <a:solidFill>
                <a:srgbClr val="FF7351"/>
              </a:solidFill>
              <a:effectLst/>
              <a:uLnTx/>
              <a:uFillTx/>
              <a:latin typeface="Calibri"/>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200" b="1" i="0" u="sng" strike="noStrike" kern="1200" cap="none" spc="0" normalizeH="0" baseline="0" noProof="0" dirty="0">
                <a:ln>
                  <a:noFill/>
                </a:ln>
                <a:solidFill>
                  <a:srgbClr val="FF7351"/>
                </a:solidFill>
                <a:effectLst/>
                <a:uLnTx/>
                <a:uFillTx/>
                <a:latin typeface="Calibri"/>
                <a:ea typeface="+mn-ea"/>
                <a:cs typeface="+mn-cs"/>
              </a:rPr>
              <a:t>Forfait social sur les abondements sur le plan d’épargne d’entreprise</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fr-FR" sz="1200" b="1" i="0" u="sng" strike="noStrike" kern="1200" cap="none" spc="0" normalizeH="0" baseline="0" noProof="0" dirty="0">
              <a:ln>
                <a:noFill/>
              </a:ln>
              <a:solidFill>
                <a:srgbClr val="FF7351"/>
              </a:solidFill>
              <a:effectLst/>
              <a:uLnTx/>
              <a:uFillTx/>
              <a:latin typeface="Calibri"/>
              <a:ea typeface="+mn-ea"/>
              <a:cs typeface="+mn-cs"/>
            </a:endParaRPr>
          </a:p>
          <a:p>
            <a:pPr>
              <a:lnSpc>
                <a:spcPct val="115000"/>
              </a:lnSpc>
              <a:spcBef>
                <a:spcPts val="500"/>
              </a:spcBef>
              <a:spcAft>
                <a:spcPts val="1000"/>
              </a:spcAft>
            </a:pPr>
            <a:r>
              <a:rPr lang="fr-FR" sz="12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200" dirty="0">
                <a:effectLst/>
                <a:latin typeface="Calibri" panose="020F0502020204030204" pitchFamily="34" charset="0"/>
                <a:ea typeface="Yu Mincho" panose="02020400000000000000" pitchFamily="18" charset="-128"/>
                <a:cs typeface="Arial" panose="020B0604020202020204" pitchFamily="34" charset="0"/>
              </a:rPr>
              <a:t>: Loi de Finances pour 2021, article 207</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Le plan d’épargne entreprise est un système d'épargne collectif, initié par l’entreprise, qui permet aux salariés de se constituer une épargne avec l’aide de l’entreprise. </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Toutes les entreprises, quels que soient leur forme juridique, leur activité et leur effectif (pour autant qu’elles comptent au moins 1 salarié) peuvent mettre en place un plan d'épargne d'entreprise.</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Il s’agit pour les salariés d’effectuer des versements sur ce plan d’épargne entreprise, éventuellement majorés par l’entreprise elle-même (on parle d’abondements), tout en bénéficiant d’avantages fiscaux et sociaux sur les sommes ainsi placées.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Le plan d’épargne entreprise est, en effet, alimenté par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des versements volontaires des bénéficiaires adhérents au plan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des abondements de l’entreprise qui s’apparentent à des versements complémentaires à ceux des bénéficiaires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l’affectation des sommes issues de l’intéressement, la participation des salariés aux résultats de l’entreprise, le transfert d’épargne salariale.</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Les abondements versés par l'entreprise en complément des versements des adhérents ne sont pas soumis aux cotisations sociales. Il en va autant pour les salariés que pour les dirigeants et chefs d’entreprises qui relèvent du régime de protection sociale des non-salariés.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Les exonérations de cotisations de sécurité sociale sont conditionnées au respect des dispositions régissant le plan d’épargne entreprise, et notamment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le dépôt du règlement via </a:t>
            </a:r>
            <a:r>
              <a:rPr lang="fr-FR" sz="1200" dirty="0" err="1">
                <a:effectLst/>
                <a:latin typeface="Calibri" panose="020F0502020204030204" pitchFamily="34" charset="0"/>
                <a:ea typeface="Yu Mincho" panose="02020400000000000000" pitchFamily="18" charset="-128"/>
                <a:cs typeface="Calibri" panose="020F0502020204030204" pitchFamily="34" charset="0"/>
              </a:rPr>
              <a:t>TéléAccords</a:t>
            </a:r>
            <a:r>
              <a:rPr lang="fr-FR" sz="1200" dirty="0">
                <a:effectLst/>
                <a:latin typeface="Calibri" panose="020F0502020204030204" pitchFamily="34" charset="0"/>
                <a:ea typeface="Yu Mincho" panose="02020400000000000000" pitchFamily="18" charset="-128"/>
                <a:cs typeface="Calibri" panose="020F0502020204030204" pitchFamily="34" charset="0"/>
              </a:rPr>
              <a:t> : l'abondement versé avant le dépôt du règlement ne bénéficie pas des exonérations sociales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le respect du caractère collectif du plan mis en place : l'abondement est requalifié en salaire lorsque le caractère collectif du plan d'épargne d'entreprise n'est pas respecté (toutefois, dans l'hypothèse où la mise en œuvre de l'accord ou du règlement est contraire au caractère collectif, mais que ses termes sont réguliers, les abondements de l'employeur ne sont pas soumis aux cotisations sociales si le nombre de salariés exclus est très réduit – moins de 5 % des salariés – et s’il s'agit du premier contrôle révélant cette irrégularité et sous réserve que l’employeur soit de bonne foi)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le respect des règles liées au plafonnement : la fraction excédentaire sera soumise aux cotisations sociales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le principe de non-substitution au salaire de l'abondement : les sommes versées par l'employeur au PEE en violation de ce principe ne peuvent, en principe, pas bénéficier des exonérations de cotisations de sécurité sociale prévues ; mais l’assujettissement aux cotisations de sécurité sociale ne se fera qu’à hauteur de l'élément de rémunération supprimé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l’indisponibilité des sommes.</a:t>
            </a:r>
          </a:p>
          <a:p>
            <a:pPr marL="342900" lvl="0" indent="-342900">
              <a:lnSpc>
                <a:spcPct val="115000"/>
              </a:lnSpc>
              <a:spcAft>
                <a:spcPts val="1000"/>
              </a:spcAft>
              <a:buFont typeface="Wingdings" panose="05000000000000000000" pitchFamily="2" charset="2"/>
              <a:buChar char=""/>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L'abondement est en principe soumis au forfait social au taux de droit commun de 20 %. Mais il en est exonéré dans les entreprises non assujetties à la participation, c’est-à-dire les entreprises de moins de 50 salariés. Et il est fixé au taux de 10 % si l'entreprise abonde la contribution volontaire des bénéficiaires du plan pour l'acquisition d'actions ou de certificats d'investissement émis par elle (ou par une entreprise incluse dans le même périmètre de consolidation).</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A titre dérogatoire, et pour les années 2021 et 2022, le forfait social au taux de 10 % ne s’appliquera pas aux abondements complémentaires aux versements volontaires des salariés pour l’acquisition de titres de l’entreprise (ou d’une entreprise incluse dans le même périmètre de consolidation).</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En revanche, ce forfait social au taux de 10 % s’appliquera aux abondements unilatéraux de l’employeur pour l’achat de titres de l’entreprise par elle-même (ou d’une entreprise incluse dans le même périmètre de consolidation).</a:t>
            </a:r>
            <a:endParaRPr kumimoji="0" lang="fr-FR" sz="1200" b="1" i="0" u="sng" strike="noStrike" kern="1200" cap="none" spc="0" normalizeH="0" baseline="0" noProof="0" dirty="0">
              <a:ln>
                <a:noFill/>
              </a:ln>
              <a:solidFill>
                <a:srgbClr val="FF7351"/>
              </a:solidFill>
              <a:effectLst/>
              <a:uLnTx/>
              <a:uFillTx/>
              <a:latin typeface="Calibri"/>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fr-FR" sz="1200" b="1" i="0" u="sng" strike="noStrike" kern="1200" cap="none" spc="0" normalizeH="0" baseline="0" noProof="0" dirty="0">
              <a:ln>
                <a:noFill/>
              </a:ln>
              <a:solidFill>
                <a:srgbClr val="FF7351"/>
              </a:solidFill>
              <a:effectLst/>
              <a:uLnTx/>
              <a:uFillTx/>
              <a:latin typeface="Calibri"/>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200" b="1" i="0" u="sng" strike="noStrike" kern="1200" cap="none" spc="0" normalizeH="0" baseline="0" noProof="0" dirty="0">
                <a:ln>
                  <a:noFill/>
                </a:ln>
                <a:solidFill>
                  <a:srgbClr val="FF7351"/>
                </a:solidFill>
                <a:effectLst/>
                <a:uLnTx/>
                <a:uFillTx/>
                <a:latin typeface="Calibri"/>
                <a:ea typeface="+mn-ea"/>
                <a:cs typeface="+mn-cs"/>
              </a:rPr>
              <a:t>Maintien des taux de CSG/CRDS applicables aux produits du PERCO transférés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dirty="0">
              <a:ln>
                <a:noFill/>
              </a:ln>
              <a:solidFill>
                <a:prstClr val="black"/>
              </a:solidFill>
              <a:effectLst/>
              <a:uLnTx/>
              <a:uFillTx/>
              <a:latin typeface="Calibri"/>
              <a:ea typeface="+mn-ea"/>
              <a:cs typeface="+mn-cs"/>
            </a:endParaRPr>
          </a:p>
          <a:p>
            <a:pPr>
              <a:lnSpc>
                <a:spcPct val="115000"/>
              </a:lnSpc>
              <a:spcBef>
                <a:spcPts val="500"/>
              </a:spcBef>
              <a:spcAft>
                <a:spcPts val="1000"/>
              </a:spcAft>
            </a:pPr>
            <a:r>
              <a:rPr lang="fr-FR" sz="1200" u="sng" dirty="0">
                <a:effectLst/>
                <a:latin typeface="Calibri" panose="020F0502020204030204" pitchFamily="34" charset="0"/>
                <a:ea typeface="Yu Mincho" panose="02020400000000000000" pitchFamily="18" charset="-128"/>
                <a:cs typeface="Calibri" panose="020F0502020204030204" pitchFamily="34" charset="0"/>
              </a:rPr>
              <a:t>Source</a:t>
            </a:r>
            <a:r>
              <a:rPr lang="fr-FR" sz="1200" dirty="0">
                <a:effectLst/>
                <a:latin typeface="Calibri" panose="020F0502020204030204" pitchFamily="34" charset="0"/>
                <a:ea typeface="Yu Mincho" panose="02020400000000000000" pitchFamily="18" charset="-128"/>
                <a:cs typeface="Calibri" panose="020F0502020204030204" pitchFamily="34" charset="0"/>
              </a:rPr>
              <a:t> : Loi de Financement de la sécurité sociale pour 2021, article 21</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Par principe, les produits de placement sont soumis aux prélèvements sociaux aux taux en vigueur à la date de leur encaissement (la date de dénouement)</a:t>
            </a: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Par exception, lors du dénouement du contrat, les sommes qui ont été versées dans un plan d’épargne pour la retraite collectif (Perco) avant le 1er janvier 2018 bénéficie du taux de CSG / CRDS en vigueur au moment du placement des sommes.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Ce dispositif appelé « taux historique » s’appliquera : </a:t>
            </a: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Calibri" panose="020F0502020204030204" pitchFamily="34" charset="0"/>
                <a:cs typeface="Arial" panose="020B0604020202020204" pitchFamily="34" charset="0"/>
              </a:rPr>
              <a:t>en cas de transfert avant le 1er janvier 2023 vers un plan d’épargne retraite d’entreprise collectif (</a:t>
            </a:r>
            <a:r>
              <a:rPr lang="fr-FR" sz="1200" dirty="0" err="1">
                <a:effectLst/>
                <a:latin typeface="Calibri" panose="020F0502020204030204" pitchFamily="34" charset="0"/>
                <a:ea typeface="Calibri" panose="020F0502020204030204" pitchFamily="34" charset="0"/>
                <a:cs typeface="Arial" panose="020B0604020202020204" pitchFamily="34" charset="0"/>
              </a:rPr>
              <a:t>Pereco</a:t>
            </a:r>
            <a:r>
              <a:rPr lang="fr-FR" sz="1200" dirty="0">
                <a:effectLst/>
                <a:latin typeface="Calibri" panose="020F0502020204030204" pitchFamily="34" charset="0"/>
                <a:ea typeface="Calibri" panose="020F0502020204030204" pitchFamily="34" charset="0"/>
                <a:cs typeface="Arial" panose="020B0604020202020204" pitchFamily="34" charset="0"/>
              </a:rPr>
              <a:t>) des droits inscrits avant le 1</a:t>
            </a:r>
            <a:r>
              <a:rPr lang="fr-FR" sz="1200" baseline="30000" dirty="0">
                <a:effectLst/>
                <a:latin typeface="Calibri" panose="020F0502020204030204" pitchFamily="34" charset="0"/>
                <a:ea typeface="Calibri" panose="020F0502020204030204" pitchFamily="34" charset="0"/>
                <a:cs typeface="Arial" panose="020B0604020202020204" pitchFamily="34" charset="0"/>
              </a:rPr>
              <a:t>er</a:t>
            </a:r>
            <a:r>
              <a:rPr lang="fr-FR" sz="1200" dirty="0">
                <a:effectLst/>
                <a:latin typeface="Calibri" panose="020F0502020204030204" pitchFamily="34" charset="0"/>
                <a:ea typeface="Calibri" panose="020F0502020204030204" pitchFamily="34" charset="0"/>
                <a:cs typeface="Arial" panose="020B0604020202020204" pitchFamily="34" charset="0"/>
              </a:rPr>
              <a:t> janvier 2018 dans un plan d’épargne pour la retraite collectif (Perco) ;</a:t>
            </a: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Calibri" panose="020F0502020204030204" pitchFamily="34" charset="0"/>
                <a:cs typeface="Arial" panose="020B0604020202020204" pitchFamily="34" charset="0"/>
              </a:rPr>
              <a:t>ou en cas de transformation avant cette même date d’un Perco en </a:t>
            </a:r>
            <a:r>
              <a:rPr lang="fr-FR" sz="1200" dirty="0" err="1">
                <a:effectLst/>
                <a:latin typeface="Calibri" panose="020F0502020204030204" pitchFamily="34" charset="0"/>
                <a:ea typeface="Calibri" panose="020F0502020204030204" pitchFamily="34" charset="0"/>
                <a:cs typeface="Arial" panose="020B0604020202020204" pitchFamily="34" charset="0"/>
              </a:rPr>
              <a:t>Pereco</a:t>
            </a:r>
            <a:r>
              <a:rPr lang="fr-FR" sz="1200" dirty="0">
                <a:effectLst/>
                <a:latin typeface="Calibri" panose="020F0502020204030204" pitchFamily="34" charset="0"/>
                <a:ea typeface="Calibri" panose="020F0502020204030204" pitchFamily="34" charset="0"/>
                <a:cs typeface="Arial" panose="020B0604020202020204" pitchFamily="34" charset="0"/>
              </a:rPr>
              <a:t> pour les mêmes sommes. </a:t>
            </a:r>
          </a:p>
          <a:p>
            <a:pPr marL="342900" lvl="0" indent="-342900">
              <a:lnSpc>
                <a:spcPct val="115000"/>
              </a:lnSpc>
              <a:spcAft>
                <a:spcPts val="1000"/>
              </a:spcAft>
              <a:buFont typeface="Wingdings" panose="05000000000000000000" pitchFamily="2" charset="2"/>
              <a:buChar char="§"/>
            </a:pPr>
            <a:endParaRPr lang="fr-FR" sz="1200" dirty="0">
              <a:effectLst/>
              <a:latin typeface="Calibri" panose="020F0502020204030204" pitchFamily="34" charset="0"/>
              <a:ea typeface="Calibri" panose="020F0502020204030204" pitchFamily="34" charset="0"/>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Cette règle s’applique pour la fraction de ces revenus acquise ou constatée à raison des sommes versées avant le 1</a:t>
            </a:r>
            <a:r>
              <a:rPr lang="fr-FR" sz="12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200" dirty="0">
                <a:effectLst/>
                <a:latin typeface="Calibri" panose="020F0502020204030204" pitchFamily="34" charset="0"/>
                <a:ea typeface="Yu Mincho" panose="02020400000000000000" pitchFamily="18" charset="-128"/>
                <a:cs typeface="Arial" panose="020B0604020202020204" pitchFamily="34" charset="0"/>
              </a:rPr>
              <a:t> janvier 2018 jusqu’à la date du transfert ou de la transformation. </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Le gestionnaire du contrat doit impérativement consigner la fraction de revenus acquise ou constatée avant la date du transfert ou de la transformation, ainsi que les sommes versées auxquelles elles se rattachent, les années de leur constatation et les montants des prélèvements sociaux sur les revenus du capital qui s’y attachent. En cas de changement, ces informations doivent être communiquées par l’assureur ou le gestionnaire d’origine à l’assureur ou le gestionnaire destinataire.</a:t>
            </a: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27</a:t>
            </a:fld>
            <a:endParaRPr lang="fr-FR"/>
          </a:p>
        </p:txBody>
      </p:sp>
    </p:spTree>
    <p:extLst>
      <p:ext uri="{BB962C8B-B14F-4D97-AF65-F5344CB8AC3E}">
        <p14:creationId xmlns:p14="http://schemas.microsoft.com/office/powerpoint/2010/main" val="131453977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a:lnSpc>
                <a:spcPct val="115000"/>
              </a:lnSpc>
              <a:spcBef>
                <a:spcPts val="500"/>
              </a:spcBef>
              <a:spcAft>
                <a:spcPts val="1000"/>
              </a:spcAft>
            </a:pPr>
            <a:r>
              <a:rPr lang="fr-FR" sz="1200" u="sng" dirty="0">
                <a:effectLst/>
                <a:latin typeface="Calibri" panose="020F0502020204030204" pitchFamily="34" charset="0"/>
                <a:ea typeface="Yu Mincho" panose="02020400000000000000" pitchFamily="18" charset="-128"/>
                <a:cs typeface="Arial" panose="020B0604020202020204" pitchFamily="34" charset="0"/>
              </a:rPr>
              <a:t>Sources </a:t>
            </a:r>
            <a:r>
              <a:rPr lang="fr-FR" sz="1200" dirty="0">
                <a:effectLst/>
                <a:latin typeface="Calibri" panose="020F0502020204030204" pitchFamily="34" charset="0"/>
                <a:ea typeface="Yu Mincho" panose="02020400000000000000" pitchFamily="18" charset="-128"/>
                <a:cs typeface="Arial" panose="020B0604020202020204" pitchFamily="34" charset="0"/>
              </a:rPr>
              <a:t>: </a:t>
            </a: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Loi de Finances pour 2021, article 210</a:t>
            </a:r>
          </a:p>
          <a:p>
            <a:pPr marL="342900" lvl="0" indent="-342900">
              <a:lnSpc>
                <a:spcPct val="115000"/>
              </a:lnSpc>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Loi de Financement de la sécurité sociale pour 2021, article 8</a:t>
            </a:r>
          </a:p>
          <a:p>
            <a:pPr marL="457200">
              <a:lnSpc>
                <a:spcPct val="115000"/>
              </a:lnSpc>
            </a:pPr>
            <a:r>
              <a:rPr lang="fr-FR" sz="1200" dirty="0">
                <a:effectLst/>
                <a:latin typeface="Calibri" panose="020F0502020204030204" pitchFamily="34" charset="0"/>
                <a:ea typeface="Yu Mincho" panose="02020400000000000000" pitchFamily="18" charset="-128"/>
                <a:cs typeface="Arial" panose="020B0604020202020204" pitchFamily="34" charset="0"/>
              </a:rPr>
              <a:t> </a:t>
            </a:r>
          </a:p>
          <a:p>
            <a:pPr marL="342900" lvl="0" indent="-342900">
              <a:lnSpc>
                <a:spcPct val="115000"/>
              </a:lnSpc>
              <a:spcAft>
                <a:spcPts val="1000"/>
              </a:spcAft>
              <a:buFont typeface="Wingdings" panose="05000000000000000000" pitchFamily="2" charset="2"/>
              <a:buChar char=""/>
              <a:tabLst>
                <a:tab pos="457200" algn="l"/>
              </a:tabLst>
            </a:pPr>
            <a:r>
              <a:rPr lang="fr-FR" sz="1200" b="1" i="1" u="sng" dirty="0">
                <a:effectLst/>
                <a:latin typeface="Calibri" panose="020F0502020204030204" pitchFamily="34" charset="0"/>
                <a:ea typeface="Yu Mincho" panose="02020400000000000000" pitchFamily="18" charset="-128"/>
                <a:cs typeface="Arial" panose="020B0604020202020204" pitchFamily="34" charset="0"/>
              </a:rPr>
              <a:t>Demande d’allocation partielle : réduction du délai des demandes </a:t>
            </a:r>
          </a:p>
          <a:p>
            <a:pPr marL="342900" lvl="0" indent="-342900">
              <a:lnSpc>
                <a:spcPct val="115000"/>
              </a:lnSpc>
              <a:spcAft>
                <a:spcPts val="1000"/>
              </a:spcAft>
              <a:buFont typeface="Wingdings" panose="05000000000000000000" pitchFamily="2" charset="2"/>
              <a:buChar char=""/>
              <a:tabLst>
                <a:tab pos="457200" algn="l"/>
              </a:tabLs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Les salariés, placés en situation d’activité partielle, perçoivent une indemnité horaire, versée par leur employeur, qui correspond à une fraction de leur rémunération antérieure.</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Corrélativement, l’employeur perçoit une allocation d’activité partielle, financée conjointement par l’Etat et l’organisme gestionnaire du régime d’assurance chômage.</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Les demandes de versement de l’allocation d’activité partielle doivent être formulées par l’employeur dans un délai de 12 mois à compter du terme de la période couverte par l’autorisation de recours à l’activité partielle.</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La Loi de Finances pour 2021 réduit ce délai de 12 mois à 6 mois.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Elle prévoit également que les employeurs qui mettent en place un dispositif d’aménagement du temps de travail supérieur à 6 mois peuvent régulariser leur demande d’indemnisation dans les 6 mois qui suivent cette période.</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200" b="1" i="1" u="sng" dirty="0">
                <a:effectLst/>
                <a:latin typeface="Calibri" panose="020F0502020204030204" pitchFamily="34" charset="0"/>
                <a:ea typeface="Yu Mincho" panose="02020400000000000000" pitchFamily="18" charset="-128"/>
                <a:cs typeface="Calibri" panose="020F0502020204030204" pitchFamily="34" charset="0"/>
              </a:rPr>
              <a:t>Régime social des indemnités d’activité partielle </a:t>
            </a:r>
            <a:r>
              <a:rPr lang="fr-FR" sz="1200" b="1" i="1" u="sng" dirty="0">
                <a:effectLst/>
                <a:latin typeface="Calibri" panose="020F0502020204030204" pitchFamily="34" charset="0"/>
                <a:ea typeface="Yu Mincho" panose="02020400000000000000" pitchFamily="18" charset="-128"/>
                <a:cs typeface="Arial" panose="020B0604020202020204" pitchFamily="34" charset="0"/>
              </a:rPr>
              <a:t>(Loi de Financement de la Sécurité sociale)</a:t>
            </a:r>
          </a:p>
          <a:p>
            <a:pPr marL="342900" lvl="0" indent="-342900">
              <a:lnSpc>
                <a:spcPct val="115000"/>
              </a:lnSpc>
              <a:spcBef>
                <a:spcPts val="500"/>
              </a:spcBef>
              <a:spcAft>
                <a:spcPts val="1000"/>
              </a:spcAft>
              <a:buFont typeface="Wingdings" panose="05000000000000000000" pitchFamily="2" charset="2"/>
              <a:buChar char=""/>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Les indemnités légales d’activité partielle sont exonérées de cotisations sociales. Toutefois elles sont soumises aux prélèvements sociaux (CSG/CRDS), calculés sur la base de 98,25 % des indemnités horaires versées. Concrètement, on applique à ces indemnités un abattement de 1,75 % puis on prélève la CSG au taux de 6,2 % et la CRDS au taux de 0,50 %.</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Pour éviter que la rémunération perçue au titre de l’activité partielle ne passe en deçà du Smic brut (calculé sur la durée légale), on va pratiquer un mécanisme d’écrêtement. Concrètement, la rémunération perçue doit au moins être égale au Smic.</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Par conséquent, il sera possible de ne prélever que partiellement, voire de ne pas prélever, la CSG et la CRDS dès lors que ces prélèvements de la CSG/CRDS auraient pour effet d’abaisser le montant net cumulé des indemnités d’activité partielle en dessous du Smic. </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200" b="1" i="1" u="sng" dirty="0">
                <a:effectLst/>
                <a:latin typeface="Calibri" panose="020F0502020204030204" pitchFamily="34" charset="0"/>
                <a:ea typeface="Yu Mincho" panose="02020400000000000000" pitchFamily="18" charset="-128"/>
                <a:cs typeface="Arial" panose="020B0604020202020204" pitchFamily="34" charset="0"/>
              </a:rPr>
              <a:t>Régime social des indemnités complémentaires d’activité partielle (Loi de Financement de la Sécurité sociale)</a:t>
            </a:r>
          </a:p>
          <a:p>
            <a:pPr marL="342900" lvl="0" indent="-342900">
              <a:lnSpc>
                <a:spcPct val="115000"/>
              </a:lnSpc>
              <a:spcBef>
                <a:spcPts val="500"/>
              </a:spcBef>
              <a:spcAft>
                <a:spcPts val="1000"/>
              </a:spcAft>
              <a:buFont typeface="Wingdings" panose="05000000000000000000" pitchFamily="2" charset="2"/>
              <a:buChar char=""/>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Pour 2021, les indemnités complémentaires d’activité partielle suivent le même régime dans la limite de 3,15 Smic (les sommes excédant ce montant étant soumises aux cotisations et contributions applicables sur les salaires).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Concrètement, elles sont, elles aussi, exonérées de cotisations sociales, mais soumises à CSG/CRDS dans les mêmes conditions.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Cependant, dans le cas où la somme cumulée des indemnités légales et complémentaires d’activité partielle, versée par l’employeur, est supérieure à 3,15 Smic, la part de l’indemnité complémentaire versée au-delà de ce montant est soumise aux contributions et cotisations sociales au même titre que le salaire. /</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Ce sera également le cas pour les sommes versées par l’employeur pour des heures non travaillées mais non indemnisables au titre de l’activité partielle.</a:t>
            </a: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28</a:t>
            </a:fld>
            <a:endParaRPr lang="fr-FR"/>
          </a:p>
        </p:txBody>
      </p:sp>
    </p:spTree>
    <p:extLst>
      <p:ext uri="{BB962C8B-B14F-4D97-AF65-F5344CB8AC3E}">
        <p14:creationId xmlns:p14="http://schemas.microsoft.com/office/powerpoint/2010/main" val="61631213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a:lnSpc>
                <a:spcPct val="115000"/>
              </a:lnSpc>
              <a:spcBef>
                <a:spcPts val="500"/>
              </a:spcBef>
              <a:spcAft>
                <a:spcPts val="1000"/>
              </a:spcAft>
            </a:pPr>
            <a:r>
              <a:rPr lang="fr-FR" sz="12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200" dirty="0">
                <a:effectLst/>
                <a:latin typeface="Calibri" panose="020F0502020204030204" pitchFamily="34" charset="0"/>
                <a:ea typeface="Yu Mincho" panose="02020400000000000000" pitchFamily="18" charset="-128"/>
                <a:cs typeface="Arial" panose="020B0604020202020204" pitchFamily="34" charset="0"/>
              </a:rPr>
              <a:t>: Loi de Financement de la sécurité sociale pour 2021, article 73</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Actuellement, le père ainsi que, le cas échéant, le conjoint salarié de la mère ou la personne salariée liée à elle par un pacte civil de solidarité ou vivant maritalement avec elle, bénéficient d'un congé de paternité et d'accueil de l'enfant de 11 jours consécutifs ou de 18 jours consécutifs en cas de naissances multiples.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La durée de ce congé s’ajoute, le cas échéant, au congé naissance de 3 jours (sauf dispositions conventionnelles plus favorables) accordé par l’employeur.</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200" b="1" i="1" u="sng" dirty="0">
                <a:effectLst/>
                <a:latin typeface="Calibri" panose="020F0502020204030204" pitchFamily="34" charset="0"/>
                <a:ea typeface="Yu Mincho" panose="02020400000000000000" pitchFamily="18" charset="-128"/>
                <a:cs typeface="Arial" panose="020B0604020202020204" pitchFamily="34" charset="0"/>
              </a:rPr>
              <a:t>Allongement de la durée du congé de paternité et d’accueil de l’enfant</a:t>
            </a:r>
          </a:p>
          <a:p>
            <a:pPr marL="342900" lvl="0" indent="-342900">
              <a:lnSpc>
                <a:spcPct val="115000"/>
              </a:lnSpc>
              <a:spcBef>
                <a:spcPts val="500"/>
              </a:spcBef>
              <a:spcAft>
                <a:spcPts val="1000"/>
              </a:spcAft>
              <a:buFont typeface="Wingdings" panose="05000000000000000000" pitchFamily="2" charset="2"/>
              <a:buChar char=""/>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Pour les naissances intervenant à compter du 1</a:t>
            </a:r>
            <a:r>
              <a:rPr lang="fr-FR" sz="12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200" dirty="0">
                <a:effectLst/>
                <a:latin typeface="Calibri" panose="020F0502020204030204" pitchFamily="34" charset="0"/>
                <a:ea typeface="Yu Mincho" panose="02020400000000000000" pitchFamily="18" charset="-128"/>
                <a:cs typeface="Arial" panose="020B0604020202020204" pitchFamily="34" charset="0"/>
              </a:rPr>
              <a:t> juillet 2021, ou celles qui, intervenant plus tôt, étaient prévues à compter de cette date, ce congé passera à 25 jours calendaires, ou à 32 jours calendaires en cas de naissances multiples.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200" b="1" i="1" u="sng" dirty="0">
                <a:effectLst/>
                <a:latin typeface="Calibri" panose="020F0502020204030204" pitchFamily="34" charset="0"/>
                <a:ea typeface="Yu Mincho" panose="02020400000000000000" pitchFamily="18" charset="-128"/>
                <a:cs typeface="Arial" panose="020B0604020202020204" pitchFamily="34" charset="0"/>
              </a:rPr>
              <a:t>Partie obligatoire du congé de paternité et d’accueil de l’enfant</a:t>
            </a:r>
          </a:p>
          <a:p>
            <a:pPr marL="342900" lvl="0" indent="-342900">
              <a:lnSpc>
                <a:spcPct val="115000"/>
              </a:lnSpc>
              <a:spcBef>
                <a:spcPts val="500"/>
              </a:spcBef>
              <a:spcAft>
                <a:spcPts val="1000"/>
              </a:spcAft>
              <a:buFont typeface="Wingdings" panose="05000000000000000000" pitchFamily="2" charset="2"/>
              <a:buChar char=""/>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Une partie de ce congé de paternité sera désormais obligatoire. Il sera composé :</a:t>
            </a: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Times New Roman" panose="02020603050405020304" pitchFamily="18" charset="0"/>
                <a:cs typeface="Arial" panose="020B0604020202020204" pitchFamily="34" charset="0"/>
              </a:rPr>
              <a:t>d’une période de 4 jours calendaires consécutifs, faisant immédiatement suite au congé de naissance ; c’est effectivement cette partie qui est obligatoire, puisqu’il est interdit d’employer un salarié pendant ce temps (et ce, même si le salarié n’a pas respecté son délai de prévenance quant à la date de l’accouchement et à la durée du congé)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Times New Roman" panose="02020603050405020304" pitchFamily="18" charset="0"/>
                <a:cs typeface="Arial" panose="020B0604020202020204" pitchFamily="34" charset="0"/>
              </a:rPr>
              <a:t>d’une période de 21 jours calendaires, portée à 28 jours calendaires en cas de naissances multiples.</a:t>
            </a:r>
          </a:p>
          <a:p>
            <a:pPr marL="342900" lvl="0" indent="-342900">
              <a:lnSpc>
                <a:spcPct val="115000"/>
              </a:lnSpc>
              <a:spcAft>
                <a:spcPts val="1000"/>
              </a:spcAft>
              <a:buFont typeface="Wingdings" panose="05000000000000000000" pitchFamily="2" charset="2"/>
              <a:buChar char=""/>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Un Décret précisera le délai de prévenance de l’employeur quant à la date prévisionnelle de l’accouchement et aux dates de prise du congé et à la durée de la ou des périodes de congés, le délai dans lequel les jours de congé doivent être pris ainsi que les modalités de fractionnement de la période de congé de 21 et de 28 jours. Notez que le délai de prévenance relatif à la date prévisionnelle de l’accouchement et celui relatif aux dates de prise du ou des congés de la seconde période de 21 jours ou de 28 jours ainsi qu’à la durée de ces congés doivent être compris entre 15 jours et 2 mois.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Dans l’hypothèse où la naissance de l’enfant intervient alors que le salarié a pris des congés payés ou un congé pour évènements familiaux, l’interdiction d’emploi débute à l’issue de cette période de congés. </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Toutefois, l’interdiction d’emploi ne s’applique pas lorsque le salarié ne peut pas bénéficier des indemnités journalières de Sécurité sociale de congé de paternité.</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Lorsque l'état de santé de l'enfant nécessite son hospitalisation immédiate après la naissance dans une unité de soins spécialisée, la période de congé obligatoire de 4 jours est prolongée, à la demande du salarié, pendant la période d'hospitalisation, dans la limite d'une durée maximale déterminée par Décret (fixée actuellement 30 jours consécutifs).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200" b="1" i="1" u="sng" dirty="0">
                <a:effectLst/>
                <a:latin typeface="Calibri" panose="020F0502020204030204" pitchFamily="34" charset="0"/>
                <a:ea typeface="Yu Mincho" panose="02020400000000000000" pitchFamily="18" charset="-128"/>
                <a:cs typeface="Arial" panose="020B0604020202020204" pitchFamily="34" charset="0"/>
              </a:rPr>
              <a:t>Congé d’adoption</a:t>
            </a:r>
          </a:p>
          <a:p>
            <a:pPr marL="342900" lvl="0" indent="-342900">
              <a:lnSpc>
                <a:spcPct val="115000"/>
              </a:lnSpc>
              <a:spcBef>
                <a:spcPts val="500"/>
              </a:spcBef>
              <a:spcAft>
                <a:spcPts val="1000"/>
              </a:spcAft>
              <a:buFont typeface="Wingdings" panose="05000000000000000000" pitchFamily="2" charset="2"/>
              <a:buChar char=""/>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A compter du 1</a:t>
            </a:r>
            <a:r>
              <a:rPr lang="fr-FR" sz="12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200" dirty="0">
                <a:effectLst/>
                <a:latin typeface="Calibri" panose="020F0502020204030204" pitchFamily="34" charset="0"/>
                <a:ea typeface="Yu Mincho" panose="02020400000000000000" pitchFamily="18" charset="-128"/>
                <a:cs typeface="Arial" panose="020B0604020202020204" pitchFamily="34" charset="0"/>
              </a:rPr>
              <a:t> juillet 2021, le congé d'adoption passera de 10 à 16 semaines ou, lorsqu'il est réparti entre les 2 parents, donnera droit à 25 jours supplémentaires (ou 32 en cas d'adoptions multiples). </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En cas de fractionnement du congé d'adoption, la période la plus courte du congé ne pourra pas être inférieure à 25 jours.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200" b="1" i="1" u="sng" dirty="0">
                <a:effectLst/>
                <a:latin typeface="Calibri" panose="020F0502020204030204" pitchFamily="34" charset="0"/>
                <a:ea typeface="Yu Mincho" panose="02020400000000000000" pitchFamily="18" charset="-128"/>
                <a:cs typeface="Arial" panose="020B0604020202020204" pitchFamily="34" charset="0"/>
              </a:rPr>
              <a:t>Congé de naissance</a:t>
            </a:r>
          </a:p>
          <a:p>
            <a:pPr marL="342900" lvl="0" indent="-342900">
              <a:lnSpc>
                <a:spcPct val="115000"/>
              </a:lnSpc>
              <a:spcBef>
                <a:spcPts val="500"/>
              </a:spcBef>
              <a:spcAft>
                <a:spcPts val="1000"/>
              </a:spcAft>
              <a:buFont typeface="Wingdings" panose="05000000000000000000" pitchFamily="2" charset="2"/>
              <a:buChar char=""/>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Par principe, le salarié a droit, sur justification, à un congé pour chaque naissance survenue à son foyer ou pour l'arrivée d'un enfant placé en vue de son adoption.</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Toutefois, cette formulation pouvant théoriquement exclure le père de l’enfant séparé de la mère, il est désormais précisé, pour les naissances ou adoption intervenant à compter du 1</a:t>
            </a:r>
            <a:r>
              <a:rPr lang="fr-FR" sz="12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200" dirty="0">
                <a:effectLst/>
                <a:latin typeface="Calibri" panose="020F0502020204030204" pitchFamily="34" charset="0"/>
                <a:ea typeface="Yu Mincho" panose="02020400000000000000" pitchFamily="18" charset="-128"/>
                <a:cs typeface="Arial" panose="020B0604020202020204" pitchFamily="34" charset="0"/>
              </a:rPr>
              <a:t> juillet 2021 ou pour les naissances intervenues plus tôt mais supposées intervenir à compter de cette date, que le congé de naissance bénéficiera au père et, le cas échéant, au conjoint, au partenaire de Pacs ou au concubin de la mère.</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Sauf disposition conventionnelles plus favorables, ce congé est de 3 jours pour chaque naissance. Il est désormais précisé que cette période de congé commence à courir, au choix du salarié, le jour de la naissance de l’enfant ou le premier jour ouvrable qui suit, ce qui permet de pérenniser cette règle qui était jusqu’alors appliquée.</a:t>
            </a:r>
            <a:endParaRPr kumimoji="0" lang="fr-FR"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29</a:t>
            </a:fld>
            <a:endParaRPr lang="fr-FR"/>
          </a:p>
        </p:txBody>
      </p:sp>
    </p:spTree>
    <p:extLst>
      <p:ext uri="{BB962C8B-B14F-4D97-AF65-F5344CB8AC3E}">
        <p14:creationId xmlns:p14="http://schemas.microsoft.com/office/powerpoint/2010/main" val="172781103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a:lnSpc>
                <a:spcPct val="115000"/>
              </a:lnSpc>
              <a:spcBef>
                <a:spcPts val="500"/>
              </a:spcBef>
              <a:spcAft>
                <a:spcPts val="1000"/>
              </a:spcAft>
            </a:pPr>
            <a:r>
              <a:rPr lang="fr-FR" sz="12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200" dirty="0">
                <a:effectLst/>
                <a:latin typeface="Calibri" panose="020F0502020204030204" pitchFamily="34" charset="0"/>
                <a:ea typeface="Yu Mincho" panose="02020400000000000000" pitchFamily="18" charset="-128"/>
                <a:cs typeface="Arial" panose="020B0604020202020204" pitchFamily="34" charset="0"/>
              </a:rPr>
              <a:t>: Loi de Finances pour 2021, article 20</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200" b="1" i="1" u="sng" dirty="0">
                <a:effectLst/>
                <a:latin typeface="Calibri" panose="020F0502020204030204" pitchFamily="34" charset="0"/>
                <a:ea typeface="Yu Mincho" panose="02020400000000000000" pitchFamily="18" charset="-128"/>
                <a:cs typeface="Arial" panose="020B0604020202020204" pitchFamily="34" charset="0"/>
              </a:rPr>
              <a:t>Un nouveau crédit d’impôt</a:t>
            </a:r>
          </a:p>
          <a:p>
            <a:pPr marL="342900" lvl="0" indent="-342900">
              <a:lnSpc>
                <a:spcPct val="115000"/>
              </a:lnSpc>
              <a:spcBef>
                <a:spcPts val="500"/>
              </a:spcBef>
              <a:spcAft>
                <a:spcPts val="1000"/>
              </a:spcAft>
              <a:buFont typeface="Wingdings" panose="05000000000000000000" pitchFamily="2" charset="2"/>
              <a:buChar char=""/>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Les bailleurs, particuliers ou personnes morales de droit privé, peuvent bénéficier d’un crédit d’impôt pour les abandons ou renonciations définitifs de loyers (hors accessoires) échus au titre du mois de novembre 2020, consentis au plus tard le 31 décembre 2021, au profit d’entreprises locataires qui remplissent les conditions suivantes :</a:t>
            </a: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louer des locaux qui font l’objet d’une interdiction d’accueil du public au cours de la période de confinement courant du 30 octobre au 15 décembre 2020, ou exercer son activité principale dans les secteurs de l’hôtellerie, des cafés, de la restauration, de la culture ou de l’évènementiel particulièrement touchés par les conséquences économiques, financières et sociales de la propagation de l’épidémie de Covid-19 ;</a:t>
            </a:r>
          </a:p>
          <a:p>
            <a:pPr marL="342900" lvl="0" indent="-342900">
              <a:lnSpc>
                <a:spcPct val="115000"/>
              </a:lnSpc>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avoir un effectif de moins de 5 000 salariés ;</a:t>
            </a:r>
          </a:p>
          <a:p>
            <a:pPr marL="342900" lvl="0" indent="-342900">
              <a:lnSpc>
                <a:spcPct val="115000"/>
              </a:lnSpc>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ne pas être en difficulté au 31 décembre 2019, au sens de la règlementation européenne ;</a:t>
            </a: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ne pas être en liquidation judiciaire au 1</a:t>
            </a:r>
            <a:r>
              <a:rPr lang="fr-FR" sz="12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200" dirty="0">
                <a:effectLst/>
                <a:latin typeface="Calibri" panose="020F0502020204030204" pitchFamily="34" charset="0"/>
                <a:ea typeface="Yu Mincho" panose="02020400000000000000" pitchFamily="18" charset="-128"/>
                <a:cs typeface="Arial" panose="020B0604020202020204" pitchFamily="34" charset="0"/>
              </a:rPr>
              <a:t> mars 2020.</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Pour apprécier la condition tenant à l’effectif salarié, il est tenu compte de l’ensemble des salariés des filiales, lorsque l’entreprise locataire contrôle ou est contrôlée par une autre entreprise.</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Précisons que cette condition d’effectif ne s’applique pas aux locataires constitués sous forme d’association. Ces derniers devront toutefois :</a:t>
            </a: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être assujettis aux impôts commerciaux ;</a:t>
            </a: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ou employer au moins 1 salarié.</a:t>
            </a:r>
          </a:p>
          <a:p>
            <a:pPr marL="342900" lvl="0" indent="-342900">
              <a:lnSpc>
                <a:spcPct val="115000"/>
              </a:lnSpc>
              <a:spcAft>
                <a:spcPts val="1000"/>
              </a:spcAft>
              <a:buFont typeface="Wingdings" panose="05000000000000000000" pitchFamily="2" charset="2"/>
              <a:buChar char=""/>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Lorsque l’entreprise locataire est exploitée par un ascendant, un descendant ou un membre du foyer fiscal du bailleur, ou lorsqu’il existe des liens de dépendance entre elle et le bailleur, ce dernier ne pourra bénéficier du crédit d’impôt qu’à la condition de justifier, par tous moyens, des difficultés de trésorerie de l’entreprise locataire.</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Pour mémoire, des liens de dépendance sont réputés exister entre deux entreprises :</a:t>
            </a: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lorsque l'une détient directement ou par personne interposée la majorité du capital social de l'autre ou y exerce en fait le pouvoir de décision ;</a:t>
            </a: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ou lorsqu'elles sont placées l'une et l'autre sous le contrôle d'une même tierce entreprise.</a:t>
            </a:r>
          </a:p>
          <a:p>
            <a:pPr marL="342900" lvl="0" indent="-342900">
              <a:lnSpc>
                <a:spcPct val="115000"/>
              </a:lnSpc>
              <a:spcAft>
                <a:spcPts val="1000"/>
              </a:spcAft>
              <a:buFont typeface="Wingdings" panose="05000000000000000000" pitchFamily="2" charset="2"/>
              <a:buChar char=""/>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Le crédit d’impôt profite également aux bailleurs exonérés d’impôt sur les bénéfices au titre de différents dispositifs :</a:t>
            </a: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entreprise nouvelle créée en zone à finalité régionale (ZAFR) ;</a:t>
            </a:r>
          </a:p>
          <a:p>
            <a:pPr marL="342900" lvl="0" indent="-342900">
              <a:lnSpc>
                <a:spcPct val="115000"/>
              </a:lnSpc>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jeune entreprise innovante (JEI) ;</a:t>
            </a:r>
          </a:p>
          <a:p>
            <a:pPr marL="342900" lvl="0" indent="-342900">
              <a:lnSpc>
                <a:spcPct val="115000"/>
              </a:lnSpc>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reprise d’entreprise en difficulté ;</a:t>
            </a:r>
          </a:p>
          <a:p>
            <a:pPr marL="342900" lvl="0" indent="-342900">
              <a:lnSpc>
                <a:spcPct val="115000"/>
              </a:lnSpc>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exploitation d’entreprise en zone franche urbaine territoire entrepreneur (ZFU-TE) ;</a:t>
            </a:r>
          </a:p>
          <a:p>
            <a:pPr marL="342900" lvl="0" indent="-342900">
              <a:lnSpc>
                <a:spcPct val="115000"/>
              </a:lnSpc>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exploitation d’entreprise dans un bassin d’emploi à redynamiser (BER) ;</a:t>
            </a:r>
          </a:p>
          <a:p>
            <a:pPr marL="342900" lvl="0" indent="-342900">
              <a:lnSpc>
                <a:spcPct val="115000"/>
              </a:lnSpc>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exploitation d’entreprise en zone de restructuration de la défense (ZRD) ;</a:t>
            </a: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régimes particuliers (syndicats professionnels, etc.).</a:t>
            </a:r>
          </a:p>
          <a:p>
            <a:pPr marL="342900" lvl="0" indent="-342900">
              <a:lnSpc>
                <a:spcPct val="115000"/>
              </a:lnSpc>
              <a:spcAft>
                <a:spcPts val="1000"/>
              </a:spcAft>
              <a:buFont typeface="Wingdings" panose="05000000000000000000" pitchFamily="2" charset="2"/>
              <a:buChar char=""/>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Pour les sociétés de personne, les sociétés créées de fait, les sociétés civiles de placement immobiliers (SCPI), les organismes de placement collectif, les groupements d’intérêts économiques (GIE), les groupements européens d’intérêts économiques (GEIE), et les groupements d’intérêts publics (GIP), le crédit d’impôt peut être utilisé par leurs associés ou par les porteurs de parts ou les actionnaires, proportionnellement à leurs droits dans ces sociétés, groupements ou fonds.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Enfin, cet avantage fiscal profite uniquement aux bailleurs qui, au 31 décembre 2019, n’étaient pas en difficulté au sens de la réglementation européenne.</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r>
              <a:rPr lang="fr-FR" sz="1200" b="1" i="1" u="sng" dirty="0">
                <a:effectLst/>
                <a:latin typeface="Calibri" panose="020F0502020204030204" pitchFamily="34" charset="0"/>
                <a:ea typeface="Yu Mincho" panose="02020400000000000000" pitchFamily="18" charset="-128"/>
                <a:cs typeface="Arial" panose="020B0604020202020204" pitchFamily="34" charset="0"/>
              </a:rPr>
              <a:t>Montant du crédit d’impôt</a:t>
            </a: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Le crédit d’impôt est égal à 50 % de la somme totale des abandons ou renonciations de loyers.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Attention : lorsque l’effectif de l’entreprise locataire est égal ou supérieur à 250 salariés, le montant de l’abandon ou de la renonciation de loyers consenti au titre d’un mois est retenu dans la limite des 2/3 du montant du loyer prévu au bail au titre du mois concerné.</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Notez que le montant total des abandons ou renonciations de loyers dont bénéficie chaque entreprise locataire qui donne lieu au bénéfice du crédit d’impôt ne peut excéder un plafond de 800 000 €.</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r>
              <a:rPr lang="fr-FR" sz="1200" b="1" i="1" u="sng" dirty="0">
                <a:effectLst/>
                <a:latin typeface="Calibri" panose="020F0502020204030204" pitchFamily="34" charset="0"/>
                <a:ea typeface="Yu Mincho" panose="02020400000000000000" pitchFamily="18" charset="-128"/>
                <a:cs typeface="Calibri" panose="020F0502020204030204" pitchFamily="34" charset="0"/>
              </a:rPr>
              <a:t>Utilisation du crédit d’impôt</a:t>
            </a: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Pour les entreprises soumises à l’impôt sur le revenu (IR), le crédit d’impôt s’applique au titre de l’année civile au cours de laquelle les abandons ou renonciations définitifs de loyers ont été consentis, y compris en cas de clôture d’exercice en cours d’année civile. Si le montant du crédit d’impôt excède l’impôt dû, l’excédent est restitué.</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Par dérogation, le crédit d’impôt est imputable sur l’IR dû au titre de l’année 2021.</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Pour les entreprises soumises à l’impôt sur les sociétés (IS), le crédit d’impôt est imputé sur l’IS dû par l’entreprise au titre de l’exercice au cours duquel les abandons ou les renonciations définitifs de loyers ont été consentis. Si le montant du crédit d’impôt excède l’impôt dû, l’excédent est restitué.</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Par dérogation, le crédit d’impôt est imputable sur l’IS dû au titre des exercices clos à compter du 31 décembre 2021.</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Dans le cas d’un groupe de sociétés ayant opté pour le régime de l’intégration fiscale, la société mère est substituée aux sociétés du groupe pour l’imputation du crédit d’impôt dégagé par chaque société sur le montant de l’IS dont elle est redevable.</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Enfin, précisons que l’excédent de crédit d’impôt non utilisé est inaliénable et incessible, sauf dans les cas et selon les conditions prévues en matière de cession « Dailly ».</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Schématiquement, les cessions « Dailly » consistent, pour une entreprise, à céder ou à nantir une ou plusieurs créance(s) qu’elle détient sur ses clients à une banque, qui, en contrepartie, lui verse le montant des sommes cédées.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r>
              <a:rPr lang="fr-FR" sz="1200" b="1" i="1" u="sng" dirty="0">
                <a:effectLst/>
                <a:latin typeface="Calibri" panose="020F0502020204030204" pitchFamily="34" charset="0"/>
                <a:ea typeface="Yu Mincho" panose="02020400000000000000" pitchFamily="18" charset="-128"/>
                <a:cs typeface="Calibri" panose="020F0502020204030204" pitchFamily="34" charset="0"/>
              </a:rPr>
              <a:t>Formalités déclaratives</a:t>
            </a: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Pour bénéficier du crédit d’impôt, les bailleurs doivent déposer une déclaration conforme à un modèle établi par l’administration fiscale, dans les mêmes délais que la déclaration annuelle de revenu ou de résultat.</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Dans le cas d’un groupe de sociétés ayant opté pour le régime de l’intégration fiscale, la société mère déclare les crédits d’impôt pour le compte des sociétés du groupe, y compris ceux qui la concernent, lors du dépôt de la déclaration relative au résultat d’ensemble du groupe.</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r>
              <a:rPr lang="fr-FR" sz="1200" b="1" i="1" u="sng" dirty="0">
                <a:effectLst/>
                <a:latin typeface="Calibri" panose="020F0502020204030204" pitchFamily="34" charset="0"/>
                <a:ea typeface="Yu Mincho" panose="02020400000000000000" pitchFamily="18" charset="-128"/>
                <a:cs typeface="Arial" panose="020B0604020202020204" pitchFamily="34" charset="0"/>
              </a:rPr>
              <a:t>Déduction des abandons de loyers</a:t>
            </a: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Lors du 1</a:t>
            </a:r>
            <a:r>
              <a:rPr lang="fr-FR" sz="12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200" dirty="0">
                <a:effectLst/>
                <a:latin typeface="Calibri" panose="020F0502020204030204" pitchFamily="34" charset="0"/>
                <a:ea typeface="Yu Mincho" panose="02020400000000000000" pitchFamily="18" charset="-128"/>
                <a:cs typeface="Arial" panose="020B0604020202020204" pitchFamily="34" charset="0"/>
              </a:rPr>
              <a:t> état d’urgence sanitaire, les abandons de créances de loyers et accessoires afférents à un immeuble consenti par les bailleurs, quel que soit leur régime d’imposition (revenus fonciers, BIC, BNC, IS) à une entreprise locataire n’ayant pas de lien de dépendance avec eux, entre le 15 avril et le 31 décembre 2020, constituaient des charges déductibles de leur revenu imposable.</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La Loi de Finances pour 2021 proroge cette mesure jusqu’au 30 juin 2021.</a:t>
            </a: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31</a:t>
            </a:fld>
            <a:endParaRPr lang="fr-FR"/>
          </a:p>
        </p:txBody>
      </p:sp>
    </p:spTree>
    <p:extLst>
      <p:ext uri="{BB962C8B-B14F-4D97-AF65-F5344CB8AC3E}">
        <p14:creationId xmlns:p14="http://schemas.microsoft.com/office/powerpoint/2010/main" val="195591336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indent="0">
              <a:buNone/>
            </a:pPr>
            <a:r>
              <a:rPr lang="fr-FR" sz="1200" b="1" u="sng" dirty="0">
                <a:latin typeface="+mn-lt"/>
                <a:cs typeface="+mn-cs"/>
              </a:rPr>
              <a:t>Aides versées par les régimes de retraite complémentaire</a:t>
            </a:r>
          </a:p>
          <a:p>
            <a:pPr marL="0" indent="0">
              <a:buNone/>
            </a:pPr>
            <a:endParaRPr lang="fr-FR" sz="1200" b="0" dirty="0">
              <a:solidFill>
                <a:schemeClr val="tx1"/>
              </a:solidFill>
              <a:latin typeface="+mn-lt"/>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200" dirty="0">
                <a:effectLst/>
                <a:latin typeface="Calibri" panose="020F0502020204030204" pitchFamily="34" charset="0"/>
                <a:ea typeface="Yu Mincho" panose="02020400000000000000" pitchFamily="18" charset="-128"/>
                <a:cs typeface="Arial" panose="020B0604020202020204" pitchFamily="34" charset="0"/>
              </a:rPr>
              <a:t>: Loi de Finances pour 2021, article 26</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Depuis le 23 mars 2020, à titre exceptionnel, le Conseil de la protection sociale des travailleurs indépendants (CPSTI) est autorisé à affecter en 2020 une partie des réserves financières des régimes d'assurance vieillesse complémentaire et des régimes d'invalidité-décès qu’il gère, au financement d'une aide financière exceptionnelle d’un montant maximal de 1 500 € destinée aux cotisants et, le cas échéant, à leurs conjoints collaborateurs afin de faire face aux difficultés économiques et sociales liées à l'épidémie de covid-19.</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Cette aide est exonérée d’impôt sur le revenu (IR), d’impôt sur les sociétés (IS), et de toutes les contributions sociales d’origine légale ou conventionnelle.</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Cette exonération est soumise au respect du plafonnement applicable en matière de réglementation européenne relative aux aides de minimis.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Pour mémoire, cette réglementation prévoit que le total des avantages fiscaux dont peut bénéficier une entreprise est limitée à 200 000 € sur une période glissante de 3 ans.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Enfin, notez qu’il ne sera pas tenu compte du montant de cette aide pour l’appréciation des limites :</a:t>
            </a: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des régimes micro-BIC (bénéfices industriels et commerciaux) et micro-BNC (bénéfices non commerciaux) ;</a:t>
            </a:r>
          </a:p>
          <a:p>
            <a:pPr marL="342900" lvl="0" indent="-342900">
              <a:lnSpc>
                <a:spcPct val="115000"/>
              </a:lnSpc>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du régime simplifié pour les entreprises relevant des BIC ; </a:t>
            </a: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du régime d’exonération des plus-values professionnelles qui est fonction du montant des recettes de l’entreprise.</a:t>
            </a:r>
          </a:p>
          <a:p>
            <a:pPr marL="342900" lvl="0" indent="-342900">
              <a:lnSpc>
                <a:spcPct val="115000"/>
              </a:lnSpc>
              <a:spcAft>
                <a:spcPts val="1000"/>
              </a:spcAft>
              <a:buFont typeface="Wingdings" panose="05000000000000000000" pitchFamily="2" charset="2"/>
              <a:buChar char=""/>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Cette exonération d’impôt s’applique également, dans les mêmes conditions, aux aides financières exceptionnelles versées aux travailleurs indépendants par la </a:t>
            </a:r>
            <a:r>
              <a:rPr lang="fr-FR" sz="1200" dirty="0" err="1">
                <a:effectLst/>
                <a:latin typeface="Calibri" panose="020F0502020204030204" pitchFamily="34" charset="0"/>
                <a:ea typeface="Yu Mincho" panose="02020400000000000000" pitchFamily="18" charset="-128"/>
                <a:cs typeface="Arial" panose="020B0604020202020204" pitchFamily="34" charset="0"/>
              </a:rPr>
              <a:t>Cnav</a:t>
            </a:r>
            <a:r>
              <a:rPr lang="fr-FR" sz="1200" dirty="0">
                <a:effectLst/>
                <a:latin typeface="Calibri" panose="020F0502020204030204" pitchFamily="34" charset="0"/>
                <a:ea typeface="Yu Mincho" panose="02020400000000000000" pitchFamily="18" charset="-128"/>
                <a:cs typeface="Arial" panose="020B0604020202020204" pitchFamily="34" charset="0"/>
              </a:rPr>
              <a:t>-PL (Caisse nationale d'assurance vieillesse des professions libérales) et la CNBF (caisse nationale des barreaux français).</a:t>
            </a:r>
            <a:endParaRPr lang="fr-FR" sz="1200" b="0" dirty="0">
              <a:solidFill>
                <a:schemeClr val="tx1"/>
              </a:solidFill>
              <a:latin typeface="+mn-lt"/>
              <a:ea typeface="Yu Mincho" panose="02020400000000000000" pitchFamily="18" charset="-128"/>
              <a:cs typeface="Arial" panose="020B0604020202020204" pitchFamily="34" charset="0"/>
            </a:endParaRPr>
          </a:p>
          <a:p>
            <a:pPr marL="0" indent="0">
              <a:buNone/>
            </a:pPr>
            <a:endParaRPr lang="fr-FR" sz="1200" b="0" dirty="0">
              <a:solidFill>
                <a:schemeClr val="tx1"/>
              </a:solidFill>
              <a:latin typeface="+mn-lt"/>
              <a:ea typeface="Yu Mincho" panose="02020400000000000000" pitchFamily="18" charset="-128"/>
              <a:cs typeface="Arial" panose="020B0604020202020204" pitchFamily="34" charset="0"/>
            </a:endParaRPr>
          </a:p>
          <a:p>
            <a:pPr marL="0" indent="0">
              <a:buNone/>
            </a:pPr>
            <a:r>
              <a:rPr lang="fr-FR" sz="1200" b="1" u="sng" dirty="0">
                <a:latin typeface="+mn-lt"/>
                <a:cs typeface="+mn-cs"/>
              </a:rPr>
              <a:t>Obligation déclarative des micros-entrepreneurs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fr-BE" sz="1200" b="0" i="0" u="none" strike="noStrike" kern="1200" cap="none" spc="0" normalizeH="0" baseline="0" noProof="0" dirty="0">
              <a:ln>
                <a:noFill/>
              </a:ln>
              <a:solidFill>
                <a:prstClr val="black"/>
              </a:solidFill>
              <a:effectLst/>
              <a:uLnTx/>
              <a:uFillTx/>
              <a:latin typeface="Calibri"/>
              <a:ea typeface="+mn-ea"/>
              <a:cs typeface="+mn-cs"/>
            </a:endParaRPr>
          </a:p>
          <a:p>
            <a:pPr>
              <a:lnSpc>
                <a:spcPct val="115000"/>
              </a:lnSpc>
              <a:spcBef>
                <a:spcPts val="500"/>
              </a:spcBef>
              <a:spcAft>
                <a:spcPts val="1000"/>
              </a:spcAft>
            </a:pPr>
            <a:r>
              <a:rPr lang="fr-FR" sz="10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000" dirty="0">
                <a:effectLst/>
                <a:latin typeface="Calibri" panose="020F0502020204030204" pitchFamily="34" charset="0"/>
                <a:ea typeface="Yu Mincho" panose="02020400000000000000" pitchFamily="18" charset="-128"/>
                <a:cs typeface="Arial" panose="020B0604020202020204" pitchFamily="34" charset="0"/>
              </a:rPr>
              <a:t>: Loi de Finances pour 2021, article 28</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Dans le cadre de la crise sanitaire liée à la propagation du coronavirus, pour le calcul de leurs cotisations, les travailleurs indépendants qui relèvent du régime micro-social ont pu déduire des montants de chiffre d’affaires (CA) ou de recettes déclarés au titre des échéances mensuelles ou trimestrielles de l’année 2020 les montants correspondant au CA ou aux recettes réalisé(e)s au titre des mois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de mars à juin 2020, pour ceux dont l’activité relève des secteurs du tourisme, hôtellerie, restauration, sport, culture, événementiel, et transport aérien, ou des secteurs fortement dépendant des secteurs précédents (dès lors, dans cette dernière hypothèse, qu’ils ont subi une perte importante de CA)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de mars à mai 2020, pour ceux dont l’activité relève d’autres secteurs que ceux mentionnés ci-dessus et qui ont fait l’objet d’une interdiction de recevoir du public.</a:t>
            </a:r>
          </a:p>
          <a:p>
            <a:pPr marL="342900" lvl="0" indent="-342900">
              <a:lnSpc>
                <a:spcPct val="115000"/>
              </a:lnSpc>
              <a:spcAft>
                <a:spcPts val="1000"/>
              </a:spcAft>
              <a:buFont typeface="Wingdings" panose="05000000000000000000" pitchFamily="2" charset="2"/>
              <a:buChar char=""/>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Pour bénéficier de ce dispositif, le travailleur indépendant relevant du régime micro-social doit avoir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constaté une baisse de chiffre d'affaires d'au moins 80 % durant la période comprise entre le 15 mars et le 15 mai 2020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par rapport à la même période de l'année précédente,</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ou, s’il le souhaite, par rapport au chiffre d'affaires mensuel moyen de l'année 2019 ramené sur 2 mois,</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ou, pour les entreprises créées après le 15 mars 2019 et avant le 10 mars 2020, par rapport au montant moyen calculé sur 2 mois du chiffre d'affaires réalisé entre la date de création de l'entreprise et le 15 mars 2020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ou subi une baisse de chiffre d'affaires, durant la période comprise entre le 15 mars et le 15 mai 2020, par rapport à la même période de l'année précédente, qui représente au moins 30 %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du chiffre d'affaires de l'année 2019,</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spcAft>
                <a:spcPts val="1000"/>
              </a:spcAft>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ou, pour les entreprises créées entre le 1er janvier et le 14 mars 2019, du chiffre d'affaires réalisé entre la date de création de l'entreprise et le 31 décembre 2019 ramené sur 12 mois.</a:t>
            </a:r>
          </a:p>
          <a:p>
            <a:pPr marL="742950" lvl="1" indent="-285750">
              <a:lnSpc>
                <a:spcPct val="115000"/>
              </a:lnSpc>
              <a:spcAft>
                <a:spcPts val="1000"/>
              </a:spcAft>
              <a:buFont typeface="Courier New" panose="02070309020205020404" pitchFamily="49" charset="0"/>
              <a:buChar char="o"/>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Cette déduction est réalisée directement par le micro-entrepreneur lors de la déclaration des montants de chiffre d’affaires réalisés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pour ceux qui ont opté pour la déclaration mensuelle, au titre des mois d’août à décembre 2020 (soit les déclarations réalisées aux mois de septembre 2020 à janvier 2021)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pour ceux qui ont opté pour la déclaration trimestrielle, au titre des 3</a:t>
            </a:r>
            <a:r>
              <a:rPr lang="fr-FR" sz="1000" baseline="30000" dirty="0">
                <a:effectLst/>
                <a:latin typeface="Calibri" panose="020F0502020204030204" pitchFamily="34" charset="0"/>
                <a:ea typeface="Yu Mincho" panose="02020400000000000000" pitchFamily="18" charset="-128"/>
                <a:cs typeface="Calibri" panose="020F0502020204030204" pitchFamily="34" charset="0"/>
              </a:rPr>
              <a:t>e</a:t>
            </a:r>
            <a:r>
              <a:rPr lang="fr-FR" sz="1000" dirty="0">
                <a:effectLst/>
                <a:latin typeface="Calibri" panose="020F0502020204030204" pitchFamily="34" charset="0"/>
                <a:ea typeface="Yu Mincho" panose="02020400000000000000" pitchFamily="18" charset="-128"/>
                <a:cs typeface="Calibri" panose="020F0502020204030204" pitchFamily="34" charset="0"/>
              </a:rPr>
              <a:t> et 4</a:t>
            </a:r>
            <a:r>
              <a:rPr lang="fr-FR" sz="1000" baseline="30000" dirty="0">
                <a:effectLst/>
                <a:latin typeface="Calibri" panose="020F0502020204030204" pitchFamily="34" charset="0"/>
                <a:ea typeface="Yu Mincho" panose="02020400000000000000" pitchFamily="18" charset="-128"/>
                <a:cs typeface="Calibri" panose="020F0502020204030204" pitchFamily="34" charset="0"/>
              </a:rPr>
              <a:t>e</a:t>
            </a:r>
            <a:r>
              <a:rPr lang="fr-FR" sz="1000" dirty="0">
                <a:effectLst/>
                <a:latin typeface="Calibri" panose="020F0502020204030204" pitchFamily="34" charset="0"/>
                <a:ea typeface="Yu Mincho" panose="02020400000000000000" pitchFamily="18" charset="-128"/>
                <a:cs typeface="Calibri" panose="020F0502020204030204" pitchFamily="34" charset="0"/>
              </a:rPr>
              <a:t> trimestre 2020 (soit les déclarations réalisées aux mois d’octobre 2020 et de janvier 2021).</a:t>
            </a:r>
          </a:p>
          <a:p>
            <a:pPr marL="342900" lvl="0" indent="-342900">
              <a:lnSpc>
                <a:spcPct val="115000"/>
              </a:lnSpc>
              <a:spcAft>
                <a:spcPts val="1000"/>
              </a:spcAft>
              <a:buFont typeface="Wingdings" panose="05000000000000000000" pitchFamily="2" charset="2"/>
              <a:buChar char=""/>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Pour les micro-entrepreneurs ayant opté pour le versement libératoire de l’impôt sur le revenu, les prélèvements sociaux et fiscaux font normalement l’objet d’une seule et même déclaration.</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Toutefois, exceptionnellement, pour leur permettre d’acquitter l’impôt sur le revenu au titre des CA ou recettes exonérées de cotisations sociales, les montants déduits des déclarations mensuelles ou trimestrielles sont à reporter dans la déclaration d’ensemble des revenus 2020 déposée en 2021 (déclaration n°2042 C-PRO), ou dans la déclaration 2021 déposée en 2022.</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Par dérogation également, l’impôt dû sur ces mêmes montants sera recouvré selon les règles et sous les garanties et sanctions applicables à l’impôt sur le revenu, et non pas selon les règles et sous les garanties et sanctions applicables au recouvrement des cotisations et contributions de sécurité sociale.</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32</a:t>
            </a:fld>
            <a:endParaRPr lang="fr-FR"/>
          </a:p>
        </p:txBody>
      </p:sp>
    </p:spTree>
    <p:extLst>
      <p:ext uri="{BB962C8B-B14F-4D97-AF65-F5344CB8AC3E}">
        <p14:creationId xmlns:p14="http://schemas.microsoft.com/office/powerpoint/2010/main" val="107962315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indent="0">
              <a:buNone/>
            </a:pPr>
            <a:r>
              <a:rPr lang="fr-BE" sz="1200" b="1" u="none" dirty="0">
                <a:latin typeface="+mn-lt"/>
                <a:cs typeface="+mn-cs"/>
              </a:rPr>
              <a:t>Prêt garanti par l’Etat (PGE)</a:t>
            </a:r>
          </a:p>
          <a:p>
            <a:pPr marL="0" indent="0">
              <a:buNone/>
            </a:pPr>
            <a:endParaRPr lang="fr-BE" sz="1200" u="none" dirty="0">
              <a:latin typeface="+mn-lt"/>
              <a:cs typeface="+mn-cs"/>
            </a:endParaRPr>
          </a:p>
          <a:p>
            <a:pPr>
              <a:lnSpc>
                <a:spcPct val="115000"/>
              </a:lnSpc>
              <a:spcBef>
                <a:spcPts val="500"/>
              </a:spcBef>
              <a:spcAft>
                <a:spcPts val="1000"/>
              </a:spcAft>
            </a:pPr>
            <a:r>
              <a:rPr lang="fr-FR" sz="12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200" dirty="0">
                <a:effectLst/>
                <a:latin typeface="Calibri" panose="020F0502020204030204" pitchFamily="34" charset="0"/>
                <a:ea typeface="Yu Mincho" panose="02020400000000000000" pitchFamily="18" charset="-128"/>
                <a:cs typeface="Arial" panose="020B0604020202020204" pitchFamily="34" charset="0"/>
              </a:rPr>
              <a:t>:</a:t>
            </a:r>
            <a:r>
              <a:rPr lang="fr-FR" sz="1200" dirty="0">
                <a:effectLst/>
                <a:latin typeface="Calibri" panose="020F0502020204030204" pitchFamily="34" charset="0"/>
                <a:ea typeface="Yu Mincho" panose="02020400000000000000" pitchFamily="18" charset="-128"/>
                <a:cs typeface="Calibri" panose="020F0502020204030204" pitchFamily="34" charset="0"/>
              </a:rPr>
              <a:t> Loi de Finances pour 2021, articles 213 et 214</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Pour soutenir les entreprises touchées par la crise sanitaire, l’Etat a mis en place un dispositif de prêts bancaires auxquels il apporte sa garantie du 16 mars 2020 au 30 juin 2021 : c’est ce que l’on appelle le prêt garanti par l’Etat (PGE).</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Les PGE comportent un différé d’amortissement minimal de 12 mois et une clause donnant la faculté, à l’emprunteur, à l’issue de la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ère</a:t>
            </a:r>
            <a:r>
              <a:rPr lang="fr-FR" sz="1200" dirty="0">
                <a:effectLst/>
                <a:latin typeface="Calibri" panose="020F0502020204030204" pitchFamily="34" charset="0"/>
                <a:ea typeface="Yu Mincho" panose="02020400000000000000" pitchFamily="18" charset="-128"/>
                <a:cs typeface="Calibri" panose="020F0502020204030204" pitchFamily="34" charset="0"/>
              </a:rPr>
              <a:t> année, de les amortir sur une période additionnelle de 1, 2, 3, 4 ou 5 ans.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En principe, les concours totaux apportés par l'établissement prêteur ou par un même intermédiaire en financement participatif au bénéficiaire du PGE ne doivent pas avoir diminué, lors de l'octroi de la garantie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par rapport au niveau qui était le leur le 16 mars 2020, dans le cas où l’octroi du PGE intervient avant le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200" dirty="0">
                <a:effectLst/>
                <a:latin typeface="Calibri" panose="020F0502020204030204" pitchFamily="34" charset="0"/>
                <a:ea typeface="Yu Mincho" panose="02020400000000000000" pitchFamily="18" charset="-128"/>
                <a:cs typeface="Calibri" panose="020F0502020204030204" pitchFamily="34" charset="0"/>
              </a:rPr>
              <a:t> janvier 2021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par rapport au niveau qui était le leur le 31 décembre 2020, dans le cas où l’octroi du PGE intervient à compter du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200" dirty="0">
                <a:effectLst/>
                <a:latin typeface="Calibri" panose="020F0502020204030204" pitchFamily="34" charset="0"/>
                <a:ea typeface="Yu Mincho" panose="02020400000000000000" pitchFamily="18" charset="-128"/>
                <a:cs typeface="Calibri" panose="020F0502020204030204" pitchFamily="34" charset="0"/>
              </a:rPr>
              <a:t> janvier 2021 inclus.</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Notez que les PGE consentis aux entreprises qui emploient, lors du dernier exercice clos précédent la date du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200" dirty="0">
                <a:effectLst/>
                <a:latin typeface="Calibri" panose="020F0502020204030204" pitchFamily="34" charset="0"/>
                <a:ea typeface="Yu Mincho" panose="02020400000000000000" pitchFamily="18" charset="-128"/>
                <a:cs typeface="Calibri" panose="020F0502020204030204" pitchFamily="34" charset="0"/>
              </a:rPr>
              <a:t> octroi d’un tel prêt à une même entreprise, au moins 5 000 salariés ou qui ont un chiffre d'affaires supérieur à 1,5 Md€ sont octroyées par arrêté du ministre chargé de l'économie.</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Enfin, la garantie de l'Etat peut être accordée aux nouveaux financements octroyés à compter du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200" dirty="0">
                <a:effectLst/>
                <a:latin typeface="Calibri" panose="020F0502020204030204" pitchFamily="34" charset="0"/>
                <a:ea typeface="Yu Mincho" panose="02020400000000000000" pitchFamily="18" charset="-128"/>
                <a:cs typeface="Calibri" panose="020F0502020204030204" pitchFamily="34" charset="0"/>
              </a:rPr>
              <a:t> août 2020 par des établissements de crédit et des sociétés de financement à des entreprises immatriculées en France, au titre d'une ou plusieurs cessions de créances professionnelles qui interviennent jusqu'au 30 juin 2021 (au lieu du 31 décembre 2020) et résultent de commandes confirmées par ces entreprises.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Ces financements doivent respecter un cahier des charges précis.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La date d'échéance finale de chaque financement couvert par cette garantie ne peut pas dépasser une date limite précisée par le cahier des charges et fixée au plus tard au 31 décembre 2021 (au lieu du 30 juin 2021).</a:t>
            </a:r>
            <a:endParaRPr lang="fr-BE" sz="1200" u="none" dirty="0">
              <a:latin typeface="+mn-lt"/>
              <a:cs typeface="+mn-cs"/>
            </a:endParaRPr>
          </a:p>
          <a:p>
            <a:pPr marL="0" indent="0">
              <a:buNone/>
            </a:pPr>
            <a:endParaRPr lang="fr-BE" sz="1200" u="none" dirty="0">
              <a:latin typeface="+mn-lt"/>
              <a:cs typeface="+mn-cs"/>
            </a:endParaRPr>
          </a:p>
          <a:p>
            <a:pPr marL="0" indent="0">
              <a:buNone/>
            </a:pPr>
            <a:r>
              <a:rPr lang="fr-BE" sz="1200" b="1" u="none" dirty="0">
                <a:latin typeface="+mn-lt"/>
                <a:cs typeface="+mn-cs"/>
              </a:rPr>
              <a:t>Fonds de solidarité</a:t>
            </a:r>
          </a:p>
          <a:p>
            <a:pPr marL="0" indent="0">
              <a:buNone/>
            </a:pPr>
            <a:endParaRPr lang="fr-BE" sz="1200" b="1" u="none" dirty="0">
              <a:latin typeface="+mn-lt"/>
              <a:cs typeface="+mn-cs"/>
            </a:endParaRPr>
          </a:p>
          <a:p>
            <a:pPr>
              <a:lnSpc>
                <a:spcPct val="115000"/>
              </a:lnSpc>
              <a:spcBef>
                <a:spcPts val="500"/>
              </a:spcBef>
              <a:spcAft>
                <a:spcPts val="1000"/>
              </a:spcAft>
            </a:pPr>
            <a:r>
              <a:rPr lang="fr-FR" sz="12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200" dirty="0">
                <a:effectLst/>
                <a:latin typeface="Calibri" panose="020F0502020204030204" pitchFamily="34" charset="0"/>
                <a:ea typeface="Yu Mincho" panose="02020400000000000000" pitchFamily="18" charset="-128"/>
                <a:cs typeface="Arial" panose="020B0604020202020204" pitchFamily="34" charset="0"/>
              </a:rPr>
              <a:t>:</a:t>
            </a:r>
            <a:r>
              <a:rPr lang="fr-FR" sz="1200" dirty="0">
                <a:effectLst/>
                <a:latin typeface="Calibri" panose="020F0502020204030204" pitchFamily="34" charset="0"/>
                <a:ea typeface="Yu Mincho" panose="02020400000000000000" pitchFamily="18" charset="-128"/>
                <a:cs typeface="Calibri" panose="020F0502020204030204" pitchFamily="34" charset="0"/>
              </a:rPr>
              <a:t> Loi de Finances pour 2021, article 216</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Pour soutenir la trésorerie des entreprises particulièrement touchées par les conséquences économiques, financières et sociales de la crise sanitaire liée à la propagation de la covid-19, le Gouvernement crée le dispositif du Fonds de solidarité.</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Initialement, ce dispositif devait prendre fin au 31 décembre 2020. La Loi de Finances pour 2021 vient prolonger son application jusqu’au 16 février 2021, et prévoir que cette durée d’intervention pourra être prolongée, par Décret, pour une durée d’au plus 6 mois.</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33</a:t>
            </a:fld>
            <a:endParaRPr lang="fr-FR"/>
          </a:p>
        </p:txBody>
      </p:sp>
    </p:spTree>
    <p:extLst>
      <p:ext uri="{BB962C8B-B14F-4D97-AF65-F5344CB8AC3E}">
        <p14:creationId xmlns:p14="http://schemas.microsoft.com/office/powerpoint/2010/main" val="396981777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a:lnSpc>
                <a:spcPct val="115000"/>
              </a:lnSpc>
              <a:spcBef>
                <a:spcPts val="500"/>
              </a:spcBef>
              <a:spcAft>
                <a:spcPts val="1000"/>
              </a:spcAft>
            </a:pPr>
            <a:r>
              <a:rPr lang="fr-FR" sz="18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800" dirty="0">
                <a:effectLst/>
                <a:latin typeface="Calibri" panose="020F0502020204030204" pitchFamily="34" charset="0"/>
                <a:ea typeface="Yu Mincho" panose="02020400000000000000" pitchFamily="18" charset="-128"/>
                <a:cs typeface="Arial" panose="020B0604020202020204" pitchFamily="34" charset="0"/>
              </a:rPr>
              <a:t>: Loi de Finances pour 2021, article 2</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Comme tous les ans, le barème de l’impôt sur le revenu est rehaussé dans la même proportion que la hausse prévisible des prix hors tabac : les limites de chacune des tranches sont donc rehaussées de 0,20 %, selon le détail suivant (cf. support animation).</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800" dirty="0">
                <a:effectLst/>
                <a:latin typeface="Calibri" panose="020F0502020204030204" pitchFamily="34" charset="0"/>
                <a:ea typeface="Yu Mincho" panose="02020400000000000000" pitchFamily="18" charset="-128"/>
                <a:cs typeface="Arial" panose="020B0604020202020204" pitchFamily="34" charset="0"/>
              </a:rPr>
              <a:t>: Loi de Finances pour 2021, article 2</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Le montant maximal de l’avantage lié au quotient familial est revu chaque année, étant précisé qu’il faut distinguer le plafonnement général des plafonds spécifiques qui diffèrent selon les situations de famille et les critères retenus pour l’attribution de cette majoration.</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0" marR="0" lvl="0" indent="0" algn="l" defTabSz="914400" rtl="0" eaLnBrk="1" fontAlgn="auto" latinLnBrk="0" hangingPunct="1">
              <a:lnSpc>
                <a:spcPct val="115000"/>
              </a:lnSpc>
              <a:spcBef>
                <a:spcPts val="500"/>
              </a:spcBef>
              <a:spcAft>
                <a:spcPts val="1000"/>
              </a:spcAft>
              <a:buClrTx/>
              <a:buSzTx/>
              <a:buFontTx/>
              <a:buNone/>
              <a:tabLst/>
              <a:defRPr/>
            </a:pPr>
            <a:r>
              <a:rPr lang="fr-FR" sz="1800" dirty="0">
                <a:effectLst/>
                <a:latin typeface="Calibri" panose="020F0502020204030204" pitchFamily="34" charset="0"/>
                <a:ea typeface="Yu Mincho" panose="02020400000000000000" pitchFamily="18" charset="-128"/>
                <a:cs typeface="Calibri" panose="020F0502020204030204" pitchFamily="34" charset="0"/>
              </a:rPr>
              <a:t>Il faut également noter une réduction d’impôt complémentaire attribuée aux personnes invalides et anciens combattants. L’avantage correspondant est plafonné à 1 565 € par ½ part liée aux personnes à charge invalides ou aux anciens combattants et, le cas échéant, à 782,50 € par ¼ de part liée aux enfants à charge en situation d’invalidité et en résidence alternée (cf. support animation).</a:t>
            </a:r>
          </a:p>
          <a:p>
            <a:pPr marL="0" marR="0" lvl="0" indent="0" algn="l" defTabSz="914400" rtl="0" eaLnBrk="1" fontAlgn="auto" latinLnBrk="0" hangingPunct="1">
              <a:lnSpc>
                <a:spcPct val="115000"/>
              </a:lnSpc>
              <a:spcBef>
                <a:spcPts val="500"/>
              </a:spcBef>
              <a:spcAft>
                <a:spcPts val="1000"/>
              </a:spcAft>
              <a:buClrTx/>
              <a:buSzTx/>
              <a:buFontTx/>
              <a:buNone/>
              <a:tabLst/>
              <a:defRPr/>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800" dirty="0">
                <a:effectLst/>
                <a:latin typeface="Calibri" panose="020F0502020204030204" pitchFamily="34" charset="0"/>
                <a:ea typeface="Yu Mincho" panose="02020400000000000000" pitchFamily="18" charset="-128"/>
                <a:cs typeface="Arial" panose="020B0604020202020204" pitchFamily="34" charset="0"/>
              </a:rPr>
              <a:t>: Loi de Finances pour 2021, article 2</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r>
              <a:rPr lang="fr-FR" sz="1800" b="1" i="1" u="sng" dirty="0">
                <a:effectLst/>
                <a:latin typeface="Calibri" panose="020F0502020204030204" pitchFamily="34" charset="0"/>
                <a:ea typeface="Yu Mincho" panose="02020400000000000000" pitchFamily="18" charset="-128"/>
                <a:cs typeface="Arial" panose="020B0604020202020204" pitchFamily="34" charset="0"/>
              </a:rPr>
              <a:t>Abattement pour rattachement d’enfants mariés, pacsés ou chargés de famille</a:t>
            </a: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Les parents qui rattachent à leur foyer fiscal un enfant marié ou pacsé, faisant l’objet d’une imposition commune avec son conjoint ou son partenaire, ou un enfant chargé de famille, bénéficient d’un abattement sur leur revenu imposable.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Fixé à 5 947 € par personne prise en charge pour l’imposition des revenus 2019, le montant de cet abattement est porté à 5 959€ pour l’imposition des revenus 2020.</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tabLst>
                <a:tab pos="457200" algn="l"/>
              </a:tabLst>
            </a:pPr>
            <a:r>
              <a:rPr lang="fr-FR" sz="1800" b="1" i="1" u="sng" dirty="0">
                <a:effectLst/>
                <a:latin typeface="Calibri" panose="020F0502020204030204" pitchFamily="34" charset="0"/>
                <a:ea typeface="Yu Mincho" panose="02020400000000000000" pitchFamily="18" charset="-128"/>
                <a:cs typeface="Arial" panose="020B0604020202020204" pitchFamily="34" charset="0"/>
              </a:rPr>
              <a:t>Limite de déduction de la pension alimentaire versée à un enfant majeur</a:t>
            </a:r>
          </a:p>
          <a:p>
            <a:pPr marL="342900" lvl="0" indent="-342900">
              <a:lnSpc>
                <a:spcPct val="115000"/>
              </a:lnSpc>
              <a:spcBef>
                <a:spcPts val="500"/>
              </a:spcBef>
              <a:spcAft>
                <a:spcPts val="1000"/>
              </a:spcAft>
              <a:buFont typeface="Wingdings" panose="05000000000000000000" pitchFamily="2" charset="2"/>
              <a:buChar char=""/>
              <a:tabLst>
                <a:tab pos="457200" algn="l"/>
              </a:tabLs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 déduction des pensions alimentaires versées à un enfant majeur est limitée à</a:t>
            </a:r>
            <a:r>
              <a:rPr lang="fr-FR" sz="1800" b="1" dirty="0">
                <a:effectLst/>
                <a:latin typeface="Calibri" panose="020F0502020204030204" pitchFamily="34" charset="0"/>
                <a:ea typeface="Yu Mincho" panose="02020400000000000000" pitchFamily="18" charset="-128"/>
                <a:cs typeface="Calibri" panose="020F0502020204030204" pitchFamily="34" charset="0"/>
              </a:rPr>
              <a:t> </a:t>
            </a:r>
            <a:r>
              <a:rPr lang="fr-FR" sz="1800" dirty="0">
                <a:effectLst/>
                <a:latin typeface="Calibri" panose="020F0502020204030204" pitchFamily="34" charset="0"/>
                <a:ea typeface="Yu Mincho" panose="02020400000000000000" pitchFamily="18" charset="-128"/>
                <a:cs typeface="Calibri" panose="020F0502020204030204" pitchFamily="34" charset="0"/>
              </a:rPr>
              <a:t>5 959 € (5 947 € pour l’imposition des revenus de l’année 2019).</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tabLst>
                <a:tab pos="457200" algn="l"/>
              </a:tabLst>
            </a:pPr>
            <a:r>
              <a:rPr lang="fr-FR" sz="1800" b="1" i="1" u="sng" dirty="0">
                <a:effectLst/>
                <a:latin typeface="Calibri" panose="020F0502020204030204" pitchFamily="34" charset="0"/>
                <a:ea typeface="Yu Mincho" panose="02020400000000000000" pitchFamily="18" charset="-128"/>
                <a:cs typeface="Arial" panose="020B0604020202020204" pitchFamily="34" charset="0"/>
              </a:rPr>
              <a:t>Limite de déduction de la pension alimentaire versée à un enfant majeur chargé de famille </a:t>
            </a:r>
          </a:p>
          <a:p>
            <a:pPr marL="342900" lvl="0" indent="-342900">
              <a:lnSpc>
                <a:spcPct val="115000"/>
              </a:lnSpc>
              <a:spcBef>
                <a:spcPts val="500"/>
              </a:spcBef>
              <a:spcAft>
                <a:spcPts val="1000"/>
              </a:spcAft>
              <a:buFont typeface="Wingdings" panose="05000000000000000000" pitchFamily="2" charset="2"/>
              <a:buChar char=""/>
              <a:tabLst>
                <a:tab pos="457200" algn="l"/>
              </a:tabLs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Lorsque le contribuable participe seul à l’entretien d’un enfant majeur célibataire, veuf ou divorcé qui est lui-même chargé de famille, la limite de déduction est fixée à 11 918 €, quel que soit le nombre de petits-enfants.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tabLst>
                <a:tab pos="457200" algn="l"/>
              </a:tabLst>
            </a:pPr>
            <a:r>
              <a:rPr lang="fr-FR" sz="1800" b="1" i="1" u="sng" dirty="0">
                <a:effectLst/>
                <a:latin typeface="Calibri" panose="020F0502020204030204" pitchFamily="34" charset="0"/>
                <a:ea typeface="Yu Mincho" panose="02020400000000000000" pitchFamily="18" charset="-128"/>
                <a:cs typeface="Arial" panose="020B0604020202020204" pitchFamily="34" charset="0"/>
              </a:rPr>
              <a:t>Limite de déduction de la pension alimentaire versée à un enfant majeur, marié ou pacsé</a:t>
            </a:r>
          </a:p>
          <a:p>
            <a:pPr marL="342900" lvl="0" indent="-342900">
              <a:lnSpc>
                <a:spcPct val="115000"/>
              </a:lnSpc>
              <a:spcBef>
                <a:spcPts val="500"/>
              </a:spcBef>
              <a:spcAft>
                <a:spcPts val="1000"/>
              </a:spcAft>
              <a:buFont typeface="Wingdings" panose="05000000000000000000" pitchFamily="2" charset="2"/>
              <a:buChar char=""/>
              <a:tabLst>
                <a:tab pos="457200" algn="l"/>
              </a:tabLs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Lorsqu’il s’agit d’enfants mariés ou pacsés faisant l’objet d’une imposition commune, la limite de déduction est fixée à 5 959 € pour chacune des familles des jeunes conjoints ou partenaires. Cependant, la limite est doublée (soit 11 918 € pour l’imposition des revenus 2020) au profit des parents qui justifient participer seuls à l’entretien du jeune couple.</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4</a:t>
            </a:fld>
            <a:endParaRPr lang="fr-FR"/>
          </a:p>
        </p:txBody>
      </p:sp>
    </p:spTree>
    <p:extLst>
      <p:ext uri="{BB962C8B-B14F-4D97-AF65-F5344CB8AC3E}">
        <p14:creationId xmlns:p14="http://schemas.microsoft.com/office/powerpoint/2010/main" val="239647953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indent="0">
              <a:buNone/>
            </a:pPr>
            <a:r>
              <a:rPr lang="fr-FR" sz="1200" b="1" u="sng" dirty="0">
                <a:latin typeface="+mn-lt"/>
                <a:cs typeface="+mn-cs"/>
              </a:rPr>
              <a:t>Création d’une exonération de cotisations patronales, sous conditions, pour les entreprises affectées par la 2</a:t>
            </a:r>
            <a:r>
              <a:rPr lang="fr-FR" sz="1200" b="1" u="sng" baseline="30000" dirty="0">
                <a:latin typeface="+mn-lt"/>
                <a:cs typeface="+mn-cs"/>
              </a:rPr>
              <a:t>nde</a:t>
            </a:r>
            <a:r>
              <a:rPr lang="fr-FR" sz="1200" b="1" u="sng" dirty="0">
                <a:latin typeface="+mn-lt"/>
                <a:cs typeface="+mn-cs"/>
              </a:rPr>
              <a:t> vague de l’épidémie de Covid-19</a:t>
            </a:r>
          </a:p>
          <a:p>
            <a:pPr marL="0" indent="0">
              <a:buNone/>
            </a:pPr>
            <a:endParaRPr lang="fr-FR" sz="1200" b="1" u="sng" dirty="0">
              <a:latin typeface="+mn-lt"/>
              <a:cs typeface="+mn-cs"/>
            </a:endParaRPr>
          </a:p>
          <a:p>
            <a:pPr>
              <a:lnSpc>
                <a:spcPct val="115000"/>
              </a:lnSpc>
              <a:spcBef>
                <a:spcPts val="500"/>
              </a:spcBef>
              <a:spcAft>
                <a:spcPts val="1000"/>
              </a:spcAft>
            </a:pPr>
            <a:r>
              <a:rPr lang="fr-FR" sz="1000" u="sng" dirty="0">
                <a:effectLst/>
                <a:latin typeface="Calibri" panose="020F0502020204030204" pitchFamily="34" charset="0"/>
                <a:ea typeface="Yu Mincho" panose="02020400000000000000" pitchFamily="18" charset="-128"/>
                <a:cs typeface="Arial" panose="020B0604020202020204" pitchFamily="34" charset="0"/>
              </a:rPr>
              <a:t>Source</a:t>
            </a:r>
            <a:r>
              <a:rPr lang="fr-FR" sz="1000" dirty="0">
                <a:effectLst/>
                <a:latin typeface="Calibri" panose="020F0502020204030204" pitchFamily="34" charset="0"/>
                <a:ea typeface="Yu Mincho" panose="02020400000000000000" pitchFamily="18" charset="-128"/>
                <a:cs typeface="Arial" panose="020B0604020202020204" pitchFamily="34" charset="0"/>
              </a:rPr>
              <a:t> : Loi de Financement de la sécurité sociale pour 2021, article 9, I et IX</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Certains employeurs peuvent bénéficier d’une exonération totale des cotisations et contributions sociales patronales de sécurité sociale, à l’exception des cotisations affectées aux régimes de retraite complémentaire légalement obligatoires. Cette exonération est applicable sans limite de niveau de rémunération. </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Cette exonération concerne les employeurs ayant des salariés relevant du régime général ou du régime agricole de sécurité sociale. </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r>
              <a:rPr lang="fr-FR" sz="1000" b="1" i="1" u="sng" dirty="0">
                <a:effectLst/>
                <a:latin typeface="Calibri" panose="020F0502020204030204" pitchFamily="34" charset="0"/>
                <a:ea typeface="Yu Mincho" panose="02020400000000000000" pitchFamily="18" charset="-128"/>
                <a:cs typeface="Calibri" panose="020F0502020204030204" pitchFamily="34" charset="0"/>
              </a:rPr>
              <a:t>Employeurs concernés par cette exonération</a:t>
            </a: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Sont concernés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employeurs de moins de 50 salariés relevant de secteurs d’activité qui ont subi des mesures d’interdiction d’accueil du public ;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employeurs de moins de 250 salariés exerçant leur activité dans les secteurs durement impactés par la crise sanitaire et qui exercent leur activité principale :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soit dans les secteurs du tourisme, de l’hôtellerie, de la restauration, du sport, de la culture, du transport aérien ou de l’événementiel (secteur A);</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spcAft>
                <a:spcPts val="1000"/>
              </a:spcAft>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soit dans des secteurs d’activités qui dépendent des secteurs mentionnés ci-dessus (secteur B).</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Ces derniers (employeurs de moins de 250 salariés), doivent, pour bénéficier effectivement de cette exonération, au cours du dernier mois suivant celui au titre duquel l’exonération est applicable, soit :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avoir fait l’objet de mesures d’interdiction d’accueil du public prises dans le cadre de l’état d’urgence sanitaire (fermetures administratives), à l’exception des activités de livraison, de retrait de commande ou de vente à emporter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avoir constaté une baisse de chiffre d’affaires d’au moins 50 % par rapport à la même période de l’année précédente (cette baisse de chiffre d’affaires est appréciée selon des modalités qui seront fixées par Décret, notamment pour les activités présentant une forte saisonnalité).</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Ces conditions ne s’appliquent pas aux clubs de sport professionnels. </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Pour pouvoir bénéficier de l’aide, l’employeur ne doit pas avoir été condamné pour travail dissimulé au cours des 5 années précédentes. </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r>
              <a:rPr lang="fr-FR" sz="1000" b="1" i="1" u="sng" dirty="0">
                <a:effectLst/>
                <a:latin typeface="Calibri" panose="020F0502020204030204" pitchFamily="34" charset="0"/>
                <a:ea typeface="Yu Mincho" panose="02020400000000000000" pitchFamily="18" charset="-128"/>
                <a:cs typeface="Calibri" panose="020F0502020204030204" pitchFamily="34" charset="0"/>
              </a:rPr>
              <a:t>Périodes d’activités éligibles à cette exonération </a:t>
            </a: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Pour les entreprises de moins de 250 salariés relevant du secteur A, l’exonération est applicable aux cotisations dues au titre des périodes d’emploi, allant :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du 1</a:t>
            </a:r>
            <a:r>
              <a:rPr lang="fr-FR" sz="10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000" dirty="0">
                <a:effectLst/>
                <a:latin typeface="Calibri" panose="020F0502020204030204" pitchFamily="34" charset="0"/>
                <a:ea typeface="Yu Mincho" panose="02020400000000000000" pitchFamily="18" charset="-128"/>
                <a:cs typeface="Calibri" panose="020F0502020204030204" pitchFamily="34" charset="0"/>
              </a:rPr>
              <a:t> septembre 2020 au 30 novembre 2020, à condition qu’elles exercent leur activité dans un lieu concerné par des mesures de couvre-feu ; prises dans le cadre de l’état d’urgence sanitaire avant le 30 octobre 2020)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du 1</a:t>
            </a:r>
            <a:r>
              <a:rPr lang="fr-FR" sz="10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000" dirty="0">
                <a:effectLst/>
                <a:latin typeface="Calibri" panose="020F0502020204030204" pitchFamily="34" charset="0"/>
                <a:ea typeface="Yu Mincho" panose="02020400000000000000" pitchFamily="18" charset="-128"/>
                <a:cs typeface="Calibri" panose="020F0502020204030204" pitchFamily="34" charset="0"/>
              </a:rPr>
              <a:t> octobre 2020 au 30 novembre 2020 dans les autres cas.</a:t>
            </a:r>
          </a:p>
          <a:p>
            <a:pPr marL="342900" lvl="0" indent="-342900">
              <a:lnSpc>
                <a:spcPct val="115000"/>
              </a:lnSpc>
              <a:spcAft>
                <a:spcPts val="1000"/>
              </a:spcAft>
              <a:buFont typeface="Wingdings" panose="05000000000000000000" pitchFamily="2" charset="2"/>
              <a:buChar char=""/>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Pour les entreprises de moins de 250 salariés relevant du secteur B, l’exonération est applicable aux cotisations dues au titre des périodes d’emploi allant du 1</a:t>
            </a:r>
            <a:r>
              <a:rPr lang="fr-FR" sz="10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000" dirty="0">
                <a:effectLst/>
                <a:latin typeface="Calibri" panose="020F0502020204030204" pitchFamily="34" charset="0"/>
                <a:ea typeface="Yu Mincho" panose="02020400000000000000" pitchFamily="18" charset="-128"/>
                <a:cs typeface="Calibri" panose="020F0502020204030204" pitchFamily="34" charset="0"/>
              </a:rPr>
              <a:t> septembre au 30 novembre 2020.</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Pour les entreprises de moins de 50 salariés concernés, cette exonération est applicable pour les périodes allant du 1er octobre au 30 novembre 2020.</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Les employeurs établis dans les départements d’outre-mer peuvent également bénéficier de l’exonération pour les périodes d’emploi allant du 1er octobre au 30 novembre 2020.</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Ces dispositions sont applicables à Mayotte et à Saint-Pierre-et-Miquelon, sous réserve des adaptations liées aux modalités d’application du régime de sécurité sociale dans ces collectivités.</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r>
              <a:rPr lang="fr-FR" sz="1000" b="1" i="1" u="sng" dirty="0">
                <a:effectLst/>
                <a:latin typeface="Calibri" panose="020F0502020204030204" pitchFamily="34" charset="0"/>
                <a:ea typeface="Yu Mincho" panose="02020400000000000000" pitchFamily="18" charset="-128"/>
                <a:cs typeface="Calibri" panose="020F0502020204030204" pitchFamily="34" charset="0"/>
              </a:rPr>
              <a:t>Durée de l’exonération et prolongation </a:t>
            </a: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Pour tous, cette exonération s’appliquera au maximum pendant 3 mois et au plus tard pour les périodes d’emploi courant jusqu’au 30 novembre 2020. </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Cette période d’exonération pourra être prolongée par Décret :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au plus tard jusqu’à la fin de l’état d’urgence sanitaire, c’est-à-dire jusqu’au 16 février inclus pour le moment ;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ou pour les employeurs pour qui l’interdiction d’accueil du public aurait été prolongée au-delà de cette date, jusqu’au dernier jours du mois au cours duquel cette interdiction prendra fin. </a:t>
            </a:r>
          </a:p>
          <a:p>
            <a:pPr marL="342900" lvl="0" indent="-342900">
              <a:lnSpc>
                <a:spcPct val="115000"/>
              </a:lnSpc>
              <a:spcAft>
                <a:spcPts val="1000"/>
              </a:spcAft>
              <a:buFont typeface="Wingdings" panose="05000000000000000000" pitchFamily="2" charset="2"/>
              <a:buChar char=""/>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Le cas échéant, ce Décret précisera les conditions dans lesquelles les employeurs, dont l’activité resterait particulièrement affectée par les conséquences économiques et financières propre à l’épidémie ou par les mesures d’interdiction d’accueil du public, pourront continuer de bénéficier de tout ou partie de cette exonération. Dans ce cadre, il pourrait notamment être envisagée une condition de baisse de chiffre d’affaires supérieure à 50 %.</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r>
              <a:rPr lang="fr-FR" sz="1000" b="1" i="1" u="sng" dirty="0">
                <a:effectLst/>
                <a:latin typeface="Calibri" panose="020F0502020204030204" pitchFamily="34" charset="0"/>
                <a:ea typeface="Yu Mincho" panose="02020400000000000000" pitchFamily="18" charset="-128"/>
                <a:cs typeface="Calibri" panose="020F0502020204030204" pitchFamily="34" charset="0"/>
              </a:rPr>
              <a:t>Cumul de cette exonération </a:t>
            </a: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Cette exonération concerne les cotisations restant dues après application de toute exonération totale ou partielle de cotisations (comme par exemple la réduction générale), de taux spécifiques, d’assiettes ou de montants forfaitaires de cotisations. Elle est donc cumulable avec l’ensemble de ces dispositifs. </a:t>
            </a:r>
            <a:endParaRPr lang="fr-FR" sz="1200" b="1" u="sng" dirty="0">
              <a:latin typeface="+mn-lt"/>
              <a:cs typeface="+mn-cs"/>
            </a:endParaRPr>
          </a:p>
          <a:p>
            <a:pPr marL="0" indent="0">
              <a:buNone/>
            </a:pPr>
            <a:endParaRPr lang="fr-FR" sz="1200" u="sng" dirty="0">
              <a:latin typeface="+mn-lt"/>
              <a:cs typeface="+mn-cs"/>
            </a:endParaRPr>
          </a:p>
          <a:p>
            <a:pPr marL="0" indent="0">
              <a:buNone/>
            </a:pPr>
            <a:r>
              <a:rPr lang="fr-FR" sz="1200" b="1" u="sng" dirty="0">
                <a:solidFill>
                  <a:srgbClr val="FF0000"/>
                </a:solidFill>
                <a:latin typeface="+mn-lt"/>
                <a:cs typeface="+mn-cs"/>
              </a:rPr>
              <a:t>Aide au paiement</a:t>
            </a:r>
          </a:p>
          <a:p>
            <a:endParaRPr lang="fr-FR" sz="1200" b="0" dirty="0">
              <a:solidFill>
                <a:schemeClr val="tx1"/>
              </a:solidFill>
              <a:latin typeface="+mn-lt"/>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200" dirty="0">
                <a:effectLst/>
                <a:latin typeface="Calibri" panose="020F0502020204030204" pitchFamily="34" charset="0"/>
                <a:ea typeface="Yu Mincho" panose="02020400000000000000" pitchFamily="18" charset="-128"/>
                <a:cs typeface="Arial" panose="020B0604020202020204" pitchFamily="34" charset="0"/>
              </a:rPr>
              <a:t>: Loi de Financement de la sécurité sociale pour 2021, article 9, II</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Les employeurs ayant droit à l’exonération destinées aux entreprises durement touchées par la seconde vague de l’épidémie peuvent bénéficier d’une aide au paiement de leurs cotisations et contributions sociales restant dues après l'application de cette exonération. Cette aide est égale à 20 % du montant des rémunérations des salariés dues au titre des périodes d’emploi ouvrant droit à l’exonération.</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Pour pouvoir en bénéficier, les employeurs éligibles ne doivent pas avoir fait l’objet de condamnations pour travail dissimulé au cours des 5 années précédentes. </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Cette aide est imputable sur l’ensemble des sommes dues aux organismes de recouvrement, au titre des années 2020 et 2021, après application de cette exonération et de toute autre exonération totale ou partielle applicable. Sont concernées les sommes dues aux URSSAF, CGSS et caisses de MSA ainsi qu’à Pôle emploi. </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Cette aide est applicable à Mayotte et à Saint-Pierre-et-Miquelon, sous réserve des adaptations liées aux modalités d’application du régime de sécurité sociale dans ces collectivités.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L’aide n’est pas applicable aux rémunérations au titre des périodes d’emploi pour lesquelles s’applique l’aide au paiement des cotisations mise en place en juillet 2020 pour les entreprises touchées par la première vague de l’épidémie.</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Cependant, cette dernière, mise en place pour faire face aux conséquences du 1</a:t>
            </a:r>
            <a:r>
              <a:rPr lang="fr-FR" sz="12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200" dirty="0">
                <a:effectLst/>
                <a:latin typeface="Calibri" panose="020F0502020204030204" pitchFamily="34" charset="0"/>
                <a:ea typeface="Yu Mincho" panose="02020400000000000000" pitchFamily="18" charset="-128"/>
                <a:cs typeface="Arial" panose="020B0604020202020204" pitchFamily="34" charset="0"/>
              </a:rPr>
              <a:t> confinement, est également imputable sur l'ensemble des cotisations et contributions sociales dues au titre des années 2020 et 2021.</a:t>
            </a:r>
            <a:endParaRPr lang="fr-FR" sz="1200" b="0" dirty="0">
              <a:solidFill>
                <a:schemeClr val="tx1"/>
              </a:solidFill>
              <a:latin typeface="+mn-lt"/>
              <a:ea typeface="Yu Mincho" panose="02020400000000000000" pitchFamily="18" charset="-128"/>
              <a:cs typeface="Arial" panose="020B0604020202020204" pitchFamily="34" charset="0"/>
            </a:endParaRPr>
          </a:p>
          <a:p>
            <a:endParaRPr lang="fr-FR" sz="1200" b="0" dirty="0">
              <a:solidFill>
                <a:schemeClr val="tx1"/>
              </a:solidFill>
              <a:latin typeface="+mn-lt"/>
              <a:ea typeface="Yu Mincho" panose="02020400000000000000" pitchFamily="18" charset="-128"/>
              <a:cs typeface="Arial" panose="020B0604020202020204" pitchFamily="34" charset="0"/>
            </a:endParaRPr>
          </a:p>
          <a:p>
            <a:pPr marL="0" indent="0">
              <a:buNone/>
            </a:pPr>
            <a:r>
              <a:rPr lang="fr-FR" sz="1200" b="1" u="sng" dirty="0">
                <a:latin typeface="+mn-lt"/>
                <a:cs typeface="+mn-cs"/>
              </a:rPr>
              <a:t>Réduction des cotisations pour les travailleurs indépendants les plus impactés par la 2èmve vague de l’épidémie </a:t>
            </a:r>
          </a:p>
          <a:p>
            <a:endParaRPr lang="fr-FR" sz="1200" b="0" dirty="0">
              <a:solidFill>
                <a:schemeClr val="tx1"/>
              </a:solidFill>
              <a:latin typeface="+mn-lt"/>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000" dirty="0">
                <a:effectLst/>
                <a:latin typeface="Calibri" panose="020F0502020204030204" pitchFamily="34" charset="0"/>
                <a:ea typeface="Yu Mincho" panose="02020400000000000000" pitchFamily="18" charset="-128"/>
                <a:cs typeface="Arial" panose="020B0604020202020204" pitchFamily="34" charset="0"/>
              </a:rPr>
              <a:t>: Loi de Financement de la sécurité sociale pour 2021, article 9, III</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r>
              <a:rPr lang="fr-FR" sz="1000" b="1" i="1" u="sng" dirty="0">
                <a:effectLst/>
                <a:latin typeface="Calibri" panose="020F0502020204030204" pitchFamily="34" charset="0"/>
                <a:ea typeface="Yu Mincho" panose="02020400000000000000" pitchFamily="18" charset="-128"/>
                <a:cs typeface="Arial" panose="020B0604020202020204" pitchFamily="34" charset="0"/>
              </a:rPr>
              <a:t>Réduction à destination des travailleurs indépendants </a:t>
            </a: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Arial" panose="020B0604020202020204" pitchFamily="34" charset="0"/>
              </a:rPr>
              <a:t>Les travailleurs indépendants et travailleurs non-salariés agricoles, s’ils remplissent les conditions nécessaires au bénéfice de l’exonération destinées aux entreprises durement touchées par la seconde vague de l’épidémie (activité principale, lieu d’exercice, fermeture ou baisse du chiffre d’affaire) et ne relèvent pas du régime micro-social, peuvent bénéficier d’une réduction des cotisations et contributions de sécurité sociale. </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Pour rappel, peuvent prétendre à l’exonération de cotisations patronales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employeurs de moins de 50 salariés relevant de secteurs d’activité qui ont subi des mesures d’interdiction d’accueil du public ;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employeurs de moins de 250 salariés exerçant leur activité dans les secteurs durement impactés par la crise sanitaire et qui exercent leur activité principale :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soit dans les secteurs du tourisme, de l’hôtellerie, de la restauration, du sport, de la culture, du transport aérien ou de l’événementiel(secteur A);</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spcAft>
                <a:spcPts val="1000"/>
              </a:spcAft>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soit dans des secteurs d’activités qui dépendent des secteurs mentionnés ci-dessus (secteur B).</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Pour bénéficier de cette exonération, les employeurs de moins de 250 salariés doivent, au cours du dernier mois suivant celui au titre duquel l’exonération est applicable, soit :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avoir fait l’objet de mesures d’interdiction d’accueil du public prises dans le cadre de l’état d’urgence sanitaire (fermetures administratives), à l’exception des activités de livraison, de retrait de commande ou de vente à emporter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avoir constaté une baisse de chiffre d’affaires d’au moins 50 % par rapport à la même période de l’année précédente (cette baisse de chiffre d’affaires est appréciée selon des modalités qui seront fixées par décret, notamment pour les activités présentant une forte saisonnalité).</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Arial" panose="020B0604020202020204" pitchFamily="34" charset="0"/>
              </a:rPr>
              <a:t>Le montant de la réduction applicable au travailleur indépendant ou au travailleur non salarié agricole sera fixé par Décret (non encore paru à ce jour). </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Arial" panose="020B0604020202020204" pitchFamily="34" charset="0"/>
              </a:rPr>
              <a:t>Cette réduction pourra porter, dans des conditions prévues par décret, sur les cotisations dues au titre de l’année 2020 ou 2021.</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Arial" panose="020B0604020202020204" pitchFamily="34" charset="0"/>
              </a:rPr>
              <a:t>Elle s’appliquera dans la limite des montants dus aux organismes de recouvrement au titre de cet exercice. </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Arial" panose="020B0604020202020204" pitchFamily="34" charset="0"/>
              </a:rPr>
              <a:t>Pour déduire la réduction de leurs cotisations provisionnelles exigibles, les travailleurs indépendants peuvent appliquer au revenu estimé qu’ils déclarent un abattement dont le montant est fixé par décret. Les majorations de retard ne seront pas applicables au titre des revenus de l’année 2021.</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Arial" panose="020B0604020202020204" pitchFamily="34" charset="0"/>
              </a:rPr>
              <a:t>Sont concernées les sommes dues aux URSSAF, aux caisses générales de sécurité sociale, aux caisses de la mutuelle sociale agricole.</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r>
              <a:rPr lang="fr-FR" sz="1000" b="1" i="1" u="sng" dirty="0">
                <a:effectLst/>
                <a:latin typeface="Calibri" panose="020F0502020204030204" pitchFamily="34" charset="0"/>
                <a:ea typeface="Yu Mincho" panose="02020400000000000000" pitchFamily="18" charset="-128"/>
                <a:cs typeface="Arial" panose="020B0604020202020204" pitchFamily="34" charset="0"/>
              </a:rPr>
              <a:t>Réduction de cotisations à destination des mandataires sociaux assimilés à des salariés</a:t>
            </a: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Arial" panose="020B0604020202020204" pitchFamily="34" charset="0"/>
              </a:rPr>
              <a:t>Les mandataires sociaux, assimilés à des salariés, relevant du régime général ou du régime agricole de sécurité sociale, lorsque l’entreprise dont ils sont mandataires satisfait les conditions nécessaires au bénéfice de l’exonération destinées aux entreprises durement touchées par la seconde vague de l’épidémie (activité principale, lieu d’exercice, fermeture ou baisse du chiffre d’affaire), peuvent bénéficier d’une réduction des cotisations et contributions dues au titre de l’année 2020 ou de l’année 2021, dont le montant et les modalités d’imputation sur les sommes dues seront fixées par Décret.</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Arial" panose="020B0604020202020204" pitchFamily="34" charset="0"/>
              </a:rPr>
              <a:t>Pour pouvoir en bénéficier, ces derniers ne doivent pas avoir fait l’objet de condamnations pour travail dissimulé au cours des 5 années précédentes. </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Arial" panose="020B0604020202020204" pitchFamily="34" charset="0"/>
              </a:rPr>
              <a:t>Ces dispositions sont applicables à Mayotte et à Saint-Pierre-et-Miquelon, sous réserve des adaptations liées aux modalités d’application du régime de sécurité sociale dans ces collectivités.</a:t>
            </a:r>
            <a:endParaRPr lang="fr-FR" sz="1200" b="0" dirty="0">
              <a:solidFill>
                <a:schemeClr val="tx1"/>
              </a:solidFill>
              <a:latin typeface="+mn-lt"/>
              <a:ea typeface="Yu Mincho" panose="02020400000000000000" pitchFamily="18" charset="-128"/>
              <a:cs typeface="Arial" panose="020B0604020202020204" pitchFamily="34" charset="0"/>
            </a:endParaRPr>
          </a:p>
          <a:p>
            <a:endParaRPr lang="fr-FR" sz="1200" b="0" dirty="0">
              <a:solidFill>
                <a:schemeClr val="tx1"/>
              </a:solidFill>
              <a:latin typeface="+mn-lt"/>
              <a:ea typeface="Yu Mincho" panose="02020400000000000000" pitchFamily="18" charset="-128"/>
              <a:cs typeface="Arial" panose="020B0604020202020204" pitchFamily="34" charset="0"/>
            </a:endParaRPr>
          </a:p>
          <a:p>
            <a:pPr marL="0" indent="0">
              <a:buNone/>
            </a:pPr>
            <a:r>
              <a:rPr lang="fr-FR" sz="1200" b="1" u="sng" dirty="0">
                <a:latin typeface="+mn-lt"/>
                <a:cs typeface="+mn-cs"/>
              </a:rPr>
              <a:t>Aide à destination des micro-entrepreneurs ayant souffert du couvre-feu</a:t>
            </a:r>
          </a:p>
          <a:p>
            <a:pPr marL="0" indent="0">
              <a:buNone/>
            </a:pPr>
            <a:endParaRPr lang="fr-FR" sz="1200" b="0" dirty="0">
              <a:solidFill>
                <a:schemeClr val="tx1"/>
              </a:solidFill>
              <a:latin typeface="+mn-lt"/>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u="sng" dirty="0">
                <a:effectLst/>
                <a:latin typeface="Calibri" panose="020F0502020204030204" pitchFamily="34" charset="0"/>
                <a:ea typeface="Yu Mincho" panose="02020400000000000000" pitchFamily="18" charset="-128"/>
                <a:cs typeface="Arial" panose="020B0604020202020204" pitchFamily="34" charset="0"/>
              </a:rPr>
              <a:t>Source</a:t>
            </a:r>
            <a:r>
              <a:rPr lang="fr-FR" sz="1200" dirty="0">
                <a:effectLst/>
                <a:latin typeface="Calibri" panose="020F0502020204030204" pitchFamily="34" charset="0"/>
                <a:ea typeface="Yu Mincho" panose="02020400000000000000" pitchFamily="18" charset="-128"/>
                <a:cs typeface="Arial" panose="020B0604020202020204" pitchFamily="34" charset="0"/>
              </a:rPr>
              <a:t> : Loi de Financement de la sécurité sociale pour 2021, article9, IV </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Certains micro-entrepreneurs peuvent déduire des montants de chiffre d’affaires ou de recettes déclarés au titre des échéances mensuelles ou trimestrielles de cotisations sociales de l’année 2021 les montants correspondant au chiffre d’affaires ou aux recettes réalisés au titre d’une période pouvant s’étendre du 1er septembre 2020 au 30 novembre 2020. </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Sont visés les micro-entrepreneurs qui ont subi des mesures d’interdiction d’accueil du public et ceux qui exercent leur activité principale dans les secteurs les plus durement impactés par la crise sanitaire, à savoir :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SzPts val="1100"/>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soit dans les secteurs du tourisme, de l’hôtellerie, de la restauration, du sport, de la culture, du transport aérien ou de l’événementiel (secteur A);</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SzPts val="1100"/>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soit dans des secteurs d’activités qui dépendent des secteurs mentionnés ci-dessus (secteur B).</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Pour ces derniers, qui exercent leur activité dans le secteur A ou B, le bénéfice du dispositif est réservé aux professionnels qui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SzPts val="1100"/>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ont fait l’objet de mesures d’interdiction d’accueil du public prises dans le cadre de l’état d’urgence sanitaire (fermetures administratives), à l’exception des activités de livraison, de retrait de commande ou de vente à emporter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SzPts val="1100"/>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ou ont constaté une baisse de chiffre d’affaires d’au moins 50 % par rapport à la même période de l’année précédente (cette baisse de chiffre d’affaires est appréciée selon des modalités qui seront fixées par décret, notamment pour les activités présentant une forte saisonnalité).</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Pour ceux qui exercent leur activité dans l’un des secteurs les plus impactés par la crise sanitaire (secteur A ou secteur B), et qui ont souffert du couvre-feu prononcé en octobre 2020, les montants de chiffre d’affaires ou de recettes pouvant être déduits sont ceux qui se rapportent aux périodes du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200" dirty="0">
                <a:effectLst/>
                <a:latin typeface="Calibri" panose="020F0502020204030204" pitchFamily="34" charset="0"/>
                <a:ea typeface="Yu Mincho" panose="02020400000000000000" pitchFamily="18" charset="-128"/>
                <a:cs typeface="Calibri" panose="020F0502020204030204" pitchFamily="34" charset="0"/>
              </a:rPr>
              <a:t> septembre 30 novembre 2020.</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Pour les autres micro-éligibles à ce dispositif, la déduction concerne les montants de chiffre d’affaires ou de recettes se rapportant aux périodes du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200" dirty="0">
                <a:effectLst/>
                <a:latin typeface="Calibri" panose="020F0502020204030204" pitchFamily="34" charset="0"/>
                <a:ea typeface="Yu Mincho" panose="02020400000000000000" pitchFamily="18" charset="-128"/>
                <a:cs typeface="Calibri" panose="020F0502020204030204" pitchFamily="34" charset="0"/>
              </a:rPr>
              <a:t> octobre au 30 novembre 2020.</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Notez que ce dispositif s’applique également en outre-mer, y compris dans les territoires qui n’ont pas été concernés par le couvre-feu et le </a:t>
            </a:r>
            <a:r>
              <a:rPr lang="fr-FR" sz="1200" dirty="0" err="1">
                <a:effectLst/>
                <a:latin typeface="Calibri" panose="020F0502020204030204" pitchFamily="34" charset="0"/>
                <a:ea typeface="Yu Mincho" panose="02020400000000000000" pitchFamily="18" charset="-128"/>
                <a:cs typeface="Calibri" panose="020F0502020204030204" pitchFamily="34" charset="0"/>
              </a:rPr>
              <a:t>reconfinement</a:t>
            </a:r>
            <a:r>
              <a:rPr lang="fr-FR" sz="1200" dirty="0">
                <a:effectLst/>
                <a:latin typeface="Calibri" panose="020F0502020204030204" pitchFamily="34" charset="0"/>
                <a:ea typeface="Yu Mincho" panose="02020400000000000000" pitchFamily="18" charset="-128"/>
                <a:cs typeface="Calibri" panose="020F0502020204030204" pitchFamily="34" charset="0"/>
              </a:rPr>
              <a:t>.</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Ces dispositions sont applicables à Mayotte et à Saint-Pierre-et-Miquelon, sous réserve des adaptations liées aux modalités d’application du régime de sécurité sociale dans ces collectivités.</a:t>
            </a:r>
            <a:endParaRPr lang="fr-FR" sz="1200" b="0" dirty="0">
              <a:solidFill>
                <a:schemeClr val="tx1"/>
              </a:solidFill>
              <a:latin typeface="+mn-lt"/>
              <a:ea typeface="Yu Mincho" panose="02020400000000000000" pitchFamily="18" charset="-128"/>
              <a:cs typeface="Arial" panose="020B0604020202020204" pitchFamily="34" charset="0"/>
            </a:endParaRPr>
          </a:p>
          <a:p>
            <a:pPr marL="0" indent="0">
              <a:buNone/>
            </a:pPr>
            <a:endParaRPr lang="fr-FR" sz="1200" b="0" dirty="0">
              <a:solidFill>
                <a:schemeClr val="tx1"/>
              </a:solidFill>
              <a:latin typeface="+mn-lt"/>
              <a:ea typeface="Yu Mincho" panose="02020400000000000000" pitchFamily="18" charset="-128"/>
              <a:cs typeface="Arial" panose="020B0604020202020204" pitchFamily="34" charset="0"/>
            </a:endParaRPr>
          </a:p>
          <a:p>
            <a:pPr marL="0" indent="0">
              <a:buNone/>
            </a:pPr>
            <a:r>
              <a:rPr lang="fr-FR" sz="1200" b="1" u="sng" dirty="0">
                <a:latin typeface="+mn-lt"/>
                <a:cs typeface="+mn-cs"/>
              </a:rPr>
              <a:t>Plan d’apurement des dettes pour les employeurs et les travailleurs indépendants</a:t>
            </a:r>
          </a:p>
          <a:p>
            <a:endParaRPr lang="fr-FR" sz="1200" u="sng" dirty="0">
              <a:latin typeface="+mn-lt"/>
              <a:cs typeface="+mn-cs"/>
            </a:endParaRPr>
          </a:p>
          <a:p>
            <a:pPr>
              <a:lnSpc>
                <a:spcPct val="115000"/>
              </a:lnSpc>
              <a:spcBef>
                <a:spcPts val="500"/>
              </a:spcBef>
              <a:spcAft>
                <a:spcPts val="1000"/>
              </a:spcAft>
            </a:pPr>
            <a:r>
              <a:rPr lang="fr-FR" sz="1200" u="sng" dirty="0">
                <a:effectLst/>
                <a:latin typeface="Calibri" panose="020F0502020204030204" pitchFamily="34" charset="0"/>
                <a:ea typeface="Yu Mincho" panose="02020400000000000000" pitchFamily="18" charset="-128"/>
                <a:cs typeface="Arial" panose="020B0604020202020204" pitchFamily="34" charset="0"/>
              </a:rPr>
              <a:t>Source</a:t>
            </a:r>
            <a:r>
              <a:rPr lang="fr-FR" sz="1200" dirty="0">
                <a:effectLst/>
                <a:latin typeface="Calibri" panose="020F0502020204030204" pitchFamily="34" charset="0"/>
                <a:ea typeface="Yu Mincho" panose="02020400000000000000" pitchFamily="18" charset="-128"/>
                <a:cs typeface="Arial" panose="020B0604020202020204" pitchFamily="34" charset="0"/>
              </a:rPr>
              <a:t> : Loi de Financement de la sécurité sociale pour 2021, article 9, VIII </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Les travailleurs indépendants peuvent bénéficier de plans d’apurement conclus avec les organismes de recouvrement.</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Peuvent faire l'objet de ces plans d'apurement les charges suivantes, restant dues au 31 décembre 2020  : </a:t>
            </a: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les cotisations à la charge des employeurs ;</a:t>
            </a:r>
          </a:p>
          <a:p>
            <a:pPr marL="342900" lvl="0" indent="-342900">
              <a:lnSpc>
                <a:spcPct val="115000"/>
              </a:lnSpc>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les cotisations à la charge des salariés, précomptées sans être reversées, dans le cas où ces plans prévoient en priorité leur règlement ; </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Pour les travailleurs indépendants, ces plans peuvent inclure les dettes constatées au 30 septembre 2021 (cotisations et contributions personnelles à </a:t>
            </a:r>
            <a:r>
              <a:rPr lang="fr-FR" sz="1200">
                <a:effectLst/>
                <a:latin typeface="Calibri" panose="020F0502020204030204" pitchFamily="34" charset="0"/>
                <a:ea typeface="Yu Mincho" panose="02020400000000000000" pitchFamily="18" charset="-128"/>
                <a:cs typeface="Calibri" panose="020F0502020204030204" pitchFamily="34" charset="0"/>
              </a:rPr>
              <a:t>leur charge).</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Pour les travailleurs non-salariés agricoles, ces plans peuvent inclure les dettes constatées au 30 avril 2021.</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Les directeurs des organismes de recouvrement peuvent adresser des propositions de plans d’apurement jusqu’à trois mois à compter :</a:t>
            </a: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du 31 décembre 2020 pour les employeurs,</a:t>
            </a:r>
          </a:p>
          <a:p>
            <a:pPr marL="342900" lvl="0" indent="-342900">
              <a:lnSpc>
                <a:spcPct val="115000"/>
              </a:lnSpc>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du 30 septembre 2021 pour les travailleurs indépendants,</a:t>
            </a: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du 30 avril 2021 pour les travailleurs non salariés agricoles. </a:t>
            </a:r>
          </a:p>
          <a:p>
            <a:pPr marL="342900" lvl="0" indent="-342900">
              <a:lnSpc>
                <a:spcPct val="115000"/>
              </a:lnSpc>
              <a:spcAft>
                <a:spcPts val="1000"/>
              </a:spcAft>
              <a:buFont typeface="Wingdings" panose="05000000000000000000" pitchFamily="2" charset="2"/>
              <a:buChar char=""/>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Les employeurs ou les travailleurs indépendants peuvent également demander aux directeurs des organismes de recouvrement, avant la même date, le bénéfice d'un plan d'apurement.</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Sont concernées les sommes dues aux URSSAF, CGSS et caisses de MSA.</a:t>
            </a: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34</a:t>
            </a:fld>
            <a:endParaRPr lang="fr-FR"/>
          </a:p>
        </p:txBody>
      </p:sp>
    </p:spTree>
    <p:extLst>
      <p:ext uri="{BB962C8B-B14F-4D97-AF65-F5344CB8AC3E}">
        <p14:creationId xmlns:p14="http://schemas.microsoft.com/office/powerpoint/2010/main" val="50249540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b="1" dirty="0"/>
              <a:t>Malus automobile pour 2021</a:t>
            </a:r>
          </a:p>
          <a:p>
            <a:pPr marL="0" indent="0">
              <a:buNone/>
            </a:pPr>
            <a:endParaRPr lang="fr-FR" sz="1200" b="0" dirty="0">
              <a:solidFill>
                <a:schemeClr val="tx1"/>
              </a:solidFill>
              <a:latin typeface="+mn-lt"/>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200" dirty="0">
                <a:effectLst/>
                <a:latin typeface="Calibri" panose="020F0502020204030204" pitchFamily="34" charset="0"/>
                <a:ea typeface="Yu Mincho" panose="02020400000000000000" pitchFamily="18" charset="-128"/>
                <a:cs typeface="Arial" panose="020B0604020202020204" pitchFamily="34" charset="0"/>
              </a:rPr>
              <a:t>: Loi de Finances pour 2021, article 55</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Le tarif du malus en euros est déterminé à partir des émissions de dioxyde de carbone, en g/km, ou à partir de la puissance administrative, en chevaux administratifs, au moyen des barèmes suivants (cf. support animation).</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Lorsque le véhicule a fait l'objet, au moins 6 mois avant l'application du malus, d'une immatriculation, le montant résultant du barème appliqué fait l’objet d’une réfaction de 1/10 pour chaque période de 12 mois entamée depuis la date à laquelle le véhicule a été immatriculé pour la première fois.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A compter du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200" dirty="0">
                <a:effectLst/>
                <a:latin typeface="Calibri" panose="020F0502020204030204" pitchFamily="34" charset="0"/>
                <a:ea typeface="Yu Mincho" panose="02020400000000000000" pitchFamily="18" charset="-128"/>
                <a:cs typeface="Calibri" panose="020F0502020204030204" pitchFamily="34" charset="0"/>
              </a:rPr>
              <a:t> janvier 2021, le barème en émissions de dioxyde de carbone du malus est fixé de la manière suivante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lorsque les émissions sont inférieures à 133 g/km, le tarif est nul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marR="0" lvl="0" indent="-342900" algn="l" defTabSz="914400" rtl="0" eaLnBrk="1" fontAlgn="auto" latinLnBrk="0" hangingPunct="1">
              <a:lnSpc>
                <a:spcPct val="115000"/>
              </a:lnSpc>
              <a:spcBef>
                <a:spcPts val="0"/>
              </a:spcBef>
              <a:spcAft>
                <a:spcPts val="1000"/>
              </a:spcAft>
              <a:buClrTx/>
              <a:buSzTx/>
              <a:buFont typeface="Wingdings" panose="05000000000000000000" pitchFamily="2" charset="2"/>
              <a:buChar char=""/>
              <a:tabLst/>
              <a:defRPr/>
            </a:pPr>
            <a:r>
              <a:rPr lang="fr-FR" sz="1200" dirty="0">
                <a:effectLst/>
                <a:latin typeface="Calibri" panose="020F0502020204030204" pitchFamily="34" charset="0"/>
                <a:ea typeface="Yu Mincho" panose="02020400000000000000" pitchFamily="18" charset="-128"/>
                <a:cs typeface="Calibri" panose="020F0502020204030204" pitchFamily="34" charset="0"/>
              </a:rPr>
              <a:t>lorsque les émissions sont supérieures ou égales à 133 g/km et inférieures ou égales à 218 g/km, le barème est le suivant </a:t>
            </a:r>
            <a:r>
              <a:rPr lang="fr-FR" sz="1200" dirty="0">
                <a:effectLst/>
                <a:latin typeface="Calibri" panose="020F0502020204030204" pitchFamily="34" charset="0"/>
                <a:ea typeface="Yu Mincho" panose="02020400000000000000" pitchFamily="18" charset="-128"/>
                <a:cs typeface="Arial" panose="020B0604020202020204" pitchFamily="34" charset="0"/>
              </a:rPr>
              <a:t>(cf. support animation).</a:t>
            </a:r>
          </a:p>
          <a:p>
            <a:pPr marL="342900" lvl="0" indent="-342900">
              <a:lnSpc>
                <a:spcPct val="115000"/>
              </a:lnSpc>
              <a:spcBef>
                <a:spcPts val="500"/>
              </a:spcBef>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lorsque les émissions sont supérieures à 218 g, le tarif est fixé à 30 000 €.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0" marR="0" lvl="0" indent="0" algn="l" defTabSz="914400" rtl="0" eaLnBrk="1" fontAlgn="auto" latinLnBrk="0" hangingPunct="1">
              <a:lnSpc>
                <a:spcPct val="115000"/>
              </a:lnSpc>
              <a:spcBef>
                <a:spcPts val="500"/>
              </a:spcBef>
              <a:spcAft>
                <a:spcPts val="1000"/>
              </a:spcAft>
              <a:buClrTx/>
              <a:buSzTx/>
              <a:buFontTx/>
              <a:buNone/>
              <a:tabLst/>
              <a:defRPr/>
            </a:pPr>
            <a:endParaRPr lang="fr-FR" sz="1200" dirty="0">
              <a:effectLst/>
              <a:latin typeface="Calibri" panose="020F0502020204030204" pitchFamily="34" charset="0"/>
              <a:ea typeface="Yu Mincho" panose="02020400000000000000" pitchFamily="18" charset="-128"/>
              <a:cs typeface="Calibri" panose="020F0502020204030204" pitchFamily="34" charset="0"/>
            </a:endParaRPr>
          </a:p>
          <a:p>
            <a:pPr marL="0" marR="0" lvl="0" indent="0" algn="l" defTabSz="914400" rtl="0" eaLnBrk="1" fontAlgn="auto" latinLnBrk="0" hangingPunct="1">
              <a:lnSpc>
                <a:spcPct val="115000"/>
              </a:lnSpc>
              <a:spcBef>
                <a:spcPts val="500"/>
              </a:spcBef>
              <a:spcAft>
                <a:spcPts val="1000"/>
              </a:spcAft>
              <a:buClrTx/>
              <a:buSzTx/>
              <a:buFontTx/>
              <a:buNone/>
              <a:tabLst/>
              <a:defRPr/>
            </a:pPr>
            <a:r>
              <a:rPr lang="fr-FR" sz="1200" dirty="0">
                <a:effectLst/>
                <a:latin typeface="Calibri" panose="020F0502020204030204" pitchFamily="34" charset="0"/>
                <a:ea typeface="Yu Mincho" panose="02020400000000000000" pitchFamily="18" charset="-128"/>
                <a:cs typeface="Calibri" panose="020F0502020204030204" pitchFamily="34" charset="0"/>
              </a:rPr>
              <a:t>Le barème en puissance administrative du malus est fixé comme suit </a:t>
            </a:r>
            <a:r>
              <a:rPr lang="fr-FR" sz="1200" dirty="0">
                <a:effectLst/>
                <a:latin typeface="Calibri" panose="020F0502020204030204" pitchFamily="34" charset="0"/>
                <a:ea typeface="Yu Mincho" panose="02020400000000000000" pitchFamily="18" charset="-128"/>
                <a:cs typeface="Arial" panose="020B0604020202020204" pitchFamily="34" charset="0"/>
              </a:rPr>
              <a:t>(cf. support animation).</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Pour l'application de ces barèmes, les émissions de dioxyde de carbone ou la puissance fiscale font l'objet d’une réfaction de 80 g/km lorsque le véhicule est acheté par une personne morale et comporte au moins 8 places assises.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Enfin, notez que les véhicules dont la source d’énergie est exclusivement l’électricité, l’hydrogène ou une combinaison des deux sont exonérés de malus.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De même, les véhicules de collection sont exonérés de la majoration prévue pour les véhicules de transport relevant des catégories N, M2 et M3.</a:t>
            </a:r>
            <a:endParaRPr lang="fr-FR" sz="1000" dirty="0">
              <a:effectLst/>
              <a:latin typeface="Calibri" panose="020F0502020204030204" pitchFamily="34" charset="0"/>
              <a:ea typeface="Times New Roman" panose="02020603050405020304" pitchFamily="18" charset="0"/>
              <a:cs typeface="Times New Roman" panose="02020603050405020304" pitchFamily="18" charset="0"/>
            </a:endParaRPr>
          </a:p>
          <a:p>
            <a:pPr marL="0" indent="0">
              <a:buNone/>
            </a:pPr>
            <a:endParaRPr lang="fr-FR" sz="1200" b="0" dirty="0">
              <a:solidFill>
                <a:schemeClr val="tx1"/>
              </a:solidFill>
              <a:latin typeface="+mn-lt"/>
              <a:ea typeface="Yu Mincho" panose="02020400000000000000" pitchFamily="18" charset="-128"/>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fr-FR" b="1" dirty="0"/>
              <a:t>Malus automobile pour 2022</a:t>
            </a:r>
          </a:p>
          <a:p>
            <a:pPr marL="0" indent="0">
              <a:buNone/>
            </a:pPr>
            <a:endParaRPr lang="fr-FR" sz="1200" b="0" dirty="0">
              <a:solidFill>
                <a:schemeClr val="tx1"/>
              </a:solidFill>
              <a:latin typeface="+mn-lt"/>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200" dirty="0">
                <a:effectLst/>
                <a:latin typeface="Calibri" panose="020F0502020204030204" pitchFamily="34" charset="0"/>
                <a:ea typeface="Yu Mincho" panose="02020400000000000000" pitchFamily="18" charset="-128"/>
                <a:cs typeface="Arial" panose="020B0604020202020204" pitchFamily="34" charset="0"/>
              </a:rPr>
              <a:t>: Loi de Finances pour 2021, article 55</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tabLst>
                <a:tab pos="457200" algn="l"/>
              </a:tabLst>
            </a:pPr>
            <a:r>
              <a:rPr lang="fr-FR" sz="1200" b="1" i="1" u="sng" dirty="0">
                <a:effectLst/>
                <a:latin typeface="Calibri" panose="020F0502020204030204" pitchFamily="34" charset="0"/>
                <a:ea typeface="Yu Mincho" panose="02020400000000000000" pitchFamily="18" charset="-128"/>
                <a:cs typeface="Arial" panose="020B0604020202020204" pitchFamily="34" charset="0"/>
              </a:rPr>
              <a:t>Malus</a:t>
            </a:r>
          </a:p>
          <a:p>
            <a:pPr marL="342900" lvl="0" indent="-342900">
              <a:lnSpc>
                <a:spcPct val="115000"/>
              </a:lnSpc>
              <a:spcBef>
                <a:spcPts val="500"/>
              </a:spcBef>
              <a:spcAft>
                <a:spcPts val="1000"/>
              </a:spcAft>
              <a:buFont typeface="Wingdings" panose="05000000000000000000" pitchFamily="2" charset="2"/>
              <a:buChar char=""/>
              <a:tabLst>
                <a:tab pos="457200" algn="l"/>
              </a:tabLs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Le montant du malus sur les émissions de dioxyde de carbone des véhicules de tourisme est déterminé par un barème qui est fonction des émissions de dioxyde de carbone. Toutefois, pour les véhicules ne relevant pas du nouveau dispositif d’immatriculation, ce barème est remplacé par un barème qui est fonction des puissances fiscales.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Lorsque le véhicule a fait l'objet, au moins 6 mois avant l'application du malus, d'une immatriculation, ce malus est déterminé à partir des montants des barèmes suivants auxquels est appliquée une réfaction de 1/10 pour chaque période de 12 mois entamée depuis la date à laquelle le véhicule a été immatriculé pour la première fois :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lorsque la première immatriculation est intervenue à compter du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200" dirty="0">
                <a:effectLst/>
                <a:latin typeface="Calibri" panose="020F0502020204030204" pitchFamily="34" charset="0"/>
                <a:ea typeface="Yu Mincho" panose="02020400000000000000" pitchFamily="18" charset="-128"/>
                <a:cs typeface="Calibri" panose="020F0502020204030204" pitchFamily="34" charset="0"/>
              </a:rPr>
              <a:t> janvier 2021 : barème qui est fonction des émissions de dioxyde de carbone ou barème qui est fonction des puissances fiscales dans leur rédaction applicable à la date de cette première immatriculation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lorsque la première immatriculation est intervenue avant le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200" dirty="0">
                <a:effectLst/>
                <a:latin typeface="Calibri" panose="020F0502020204030204" pitchFamily="34" charset="0"/>
                <a:ea typeface="Yu Mincho" panose="02020400000000000000" pitchFamily="18" charset="-128"/>
                <a:cs typeface="Calibri" panose="020F0502020204030204" pitchFamily="34" charset="0"/>
              </a:rPr>
              <a:t> janvier 2021 : barème qui est fonction des émissions de dioxyde de carbone ou barème qui est fonction des puissances fiscales dans leur rédaction applicable au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200" dirty="0">
                <a:effectLst/>
                <a:latin typeface="Calibri" panose="020F0502020204030204" pitchFamily="34" charset="0"/>
                <a:ea typeface="Yu Mincho" panose="02020400000000000000" pitchFamily="18" charset="-128"/>
                <a:cs typeface="Calibri" panose="020F0502020204030204" pitchFamily="34" charset="0"/>
              </a:rPr>
              <a:t> janvier 2021.</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Notez que pour les véhicules dont la première immatriculation interviendra à compter du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200" dirty="0">
                <a:effectLst/>
                <a:latin typeface="Calibri" panose="020F0502020204030204" pitchFamily="34" charset="0"/>
                <a:ea typeface="Yu Mincho" panose="02020400000000000000" pitchFamily="18" charset="-128"/>
                <a:cs typeface="Calibri" panose="020F0502020204030204" pitchFamily="34" charset="0"/>
              </a:rPr>
              <a:t> janvier 2022, le tarif résultant de l’application du barème qui est fonction des émissions de dioxyde de carbone ou barème qui est fonction des puissances fiscales sera limité à 50 % du prix d’achat du véhicule. Plus simplement, on peut dire que le malus sera plafonné à 50 % du prix d’achat du véhicule.</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A compter du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200" dirty="0">
                <a:effectLst/>
                <a:latin typeface="Calibri" panose="020F0502020204030204" pitchFamily="34" charset="0"/>
                <a:ea typeface="Yu Mincho" panose="02020400000000000000" pitchFamily="18" charset="-128"/>
                <a:cs typeface="Calibri" panose="020F0502020204030204" pitchFamily="34" charset="0"/>
              </a:rPr>
              <a:t> janvier 2022, le barème des émissions de dioxyde de carbone est fixé de la façon suivante :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lorsque les émissions sont inférieures à 128 g/km, le tarif est nul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lorsque les émissions sont supérieures ou égales à 128 g/km et inférieures ou égales à 223 g/km, le barème est le suivant (cf. support animation).</a:t>
            </a:r>
          </a:p>
          <a:p>
            <a:pPr marL="342900" lvl="0" indent="-342900">
              <a:lnSpc>
                <a:spcPct val="115000"/>
              </a:lnSpc>
              <a:spcBef>
                <a:spcPts val="500"/>
              </a:spcBef>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lorsque les émissions excèdent 223 g/km, le tarif est fixé à 40 000 €.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0" marR="0" lvl="0" indent="0" algn="l" defTabSz="914400" rtl="0" eaLnBrk="1" fontAlgn="auto" latinLnBrk="0" hangingPunct="1">
              <a:lnSpc>
                <a:spcPct val="115000"/>
              </a:lnSpc>
              <a:spcBef>
                <a:spcPts val="500"/>
              </a:spcBef>
              <a:spcAft>
                <a:spcPts val="1000"/>
              </a:spcAft>
              <a:buClrTx/>
              <a:buSzTx/>
              <a:buFontTx/>
              <a:buNone/>
              <a:tabLst/>
              <a:defRPr/>
            </a:pPr>
            <a:endParaRPr lang="fr-FR" sz="1200" dirty="0">
              <a:effectLst/>
              <a:latin typeface="Calibri" panose="020F0502020204030204" pitchFamily="34" charset="0"/>
              <a:ea typeface="Yu Mincho" panose="02020400000000000000" pitchFamily="18" charset="-128"/>
              <a:cs typeface="Calibri" panose="020F0502020204030204" pitchFamily="34" charset="0"/>
            </a:endParaRPr>
          </a:p>
          <a:p>
            <a:pPr marL="0" marR="0" lvl="0" indent="0" algn="l" defTabSz="914400" rtl="0" eaLnBrk="1" fontAlgn="auto" latinLnBrk="0" hangingPunct="1">
              <a:lnSpc>
                <a:spcPct val="115000"/>
              </a:lnSpc>
              <a:spcBef>
                <a:spcPts val="500"/>
              </a:spcBef>
              <a:spcAft>
                <a:spcPts val="1000"/>
              </a:spcAft>
              <a:buClrTx/>
              <a:buSzTx/>
              <a:buFontTx/>
              <a:buNone/>
              <a:tabLst/>
              <a:defRPr/>
            </a:pPr>
            <a:r>
              <a:rPr lang="fr-FR" sz="1200" dirty="0">
                <a:effectLst/>
                <a:latin typeface="Calibri" panose="020F0502020204030204" pitchFamily="34" charset="0"/>
                <a:ea typeface="Yu Mincho" panose="02020400000000000000" pitchFamily="18" charset="-128"/>
                <a:cs typeface="Calibri" panose="020F0502020204030204" pitchFamily="34" charset="0"/>
              </a:rPr>
              <a:t>A compter du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200" dirty="0">
                <a:effectLst/>
                <a:latin typeface="Calibri" panose="020F0502020204030204" pitchFamily="34" charset="0"/>
                <a:ea typeface="Yu Mincho" panose="02020400000000000000" pitchFamily="18" charset="-128"/>
                <a:cs typeface="Calibri" panose="020F0502020204030204" pitchFamily="34" charset="0"/>
              </a:rPr>
              <a:t> janvier 2022, le barème en puissance administrative du malus est fixé de la manière suivante (cf. support animation).</a:t>
            </a:r>
          </a:p>
          <a:p>
            <a:pPr marL="0" marR="0" lvl="0" indent="0" algn="l" defTabSz="914400" rtl="0" eaLnBrk="1" fontAlgn="auto" latinLnBrk="0" hangingPunct="1">
              <a:lnSpc>
                <a:spcPct val="115000"/>
              </a:lnSpc>
              <a:spcBef>
                <a:spcPts val="500"/>
              </a:spcBef>
              <a:spcAft>
                <a:spcPts val="1000"/>
              </a:spcAft>
              <a:buClrTx/>
              <a:buSzTx/>
              <a:buFontTx/>
              <a:buNone/>
              <a:tabLst/>
              <a:defRPr/>
            </a:pPr>
            <a:endParaRPr lang="fr-FR" sz="1200" dirty="0">
              <a:effectLst/>
              <a:latin typeface="Calibri" panose="020F0502020204030204" pitchFamily="34" charset="0"/>
              <a:ea typeface="Yu Mincho" panose="02020400000000000000" pitchFamily="18" charset="-128"/>
              <a:cs typeface="Calibri" panose="020F0502020204030204" pitchFamily="34" charset="0"/>
            </a:endParaRPr>
          </a:p>
          <a:p>
            <a:pPr marL="342900" lvl="0" indent="-342900">
              <a:lnSpc>
                <a:spcPct val="115000"/>
              </a:lnSpc>
              <a:spcBef>
                <a:spcPts val="500"/>
              </a:spcBef>
              <a:spcAft>
                <a:spcPts val="1000"/>
              </a:spcAft>
              <a:buSzPts val="1100"/>
              <a:buFont typeface="Wingdings" panose="05000000000000000000" pitchFamily="2" charset="2"/>
              <a:buChar char=""/>
            </a:pPr>
            <a:r>
              <a:rPr lang="fr-FR" sz="1200" b="1" i="1" u="sng" dirty="0">
                <a:effectLst/>
                <a:latin typeface="Calibri" panose="020F0502020204030204" pitchFamily="34" charset="0"/>
                <a:ea typeface="Yu Mincho" panose="02020400000000000000" pitchFamily="18" charset="-128"/>
                <a:cs typeface="Calibri" panose="020F0502020204030204" pitchFamily="34" charset="0"/>
              </a:rPr>
              <a:t>Taxe sur la masse en ordre de marche des véhicules</a:t>
            </a:r>
          </a:p>
          <a:p>
            <a:pPr marL="342900" lvl="0" indent="-342900">
              <a:lnSpc>
                <a:spcPct val="115000"/>
              </a:lnSpc>
              <a:spcBef>
                <a:spcPts val="500"/>
              </a:spcBef>
              <a:spcAft>
                <a:spcPts val="1000"/>
              </a:spcAft>
              <a:buSzPts val="1100"/>
              <a:buFont typeface="Wingdings" panose="05000000000000000000" pitchFamily="2" charset="2"/>
              <a:buChar char=""/>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La Loi de Finances pour 2021 vient compléter le malus par une nouvelle taxe, applicable à compter du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200" dirty="0">
                <a:effectLst/>
                <a:latin typeface="Calibri" panose="020F0502020204030204" pitchFamily="34" charset="0"/>
                <a:ea typeface="Yu Mincho" panose="02020400000000000000" pitchFamily="18" charset="-128"/>
                <a:cs typeface="Calibri" panose="020F0502020204030204" pitchFamily="34" charset="0"/>
              </a:rPr>
              <a:t> janvier 2022 : la taxe sur la masse en ordre de marche des véhicules de tourisme.</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Cette taxe s’applique aux véhicules de tourisme, lors de leur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ère</a:t>
            </a:r>
            <a:r>
              <a:rPr lang="fr-FR" sz="1200" dirty="0">
                <a:effectLst/>
                <a:latin typeface="Calibri" panose="020F0502020204030204" pitchFamily="34" charset="0"/>
                <a:ea typeface="Yu Mincho" panose="02020400000000000000" pitchFamily="18" charset="-128"/>
                <a:cs typeface="Calibri" panose="020F0502020204030204" pitchFamily="34" charset="0"/>
              </a:rPr>
              <a:t> immatriculation en France. Si au moment de leur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ère</a:t>
            </a:r>
            <a:r>
              <a:rPr lang="fr-FR" sz="1200" dirty="0">
                <a:effectLst/>
                <a:latin typeface="Calibri" panose="020F0502020204030204" pitchFamily="34" charset="0"/>
                <a:ea typeface="Yu Mincho" panose="02020400000000000000" pitchFamily="18" charset="-128"/>
                <a:cs typeface="Calibri" panose="020F0502020204030204" pitchFamily="34" charset="0"/>
              </a:rPr>
              <a:t> immatriculation, les véhicules en question ne sont pas des véhicules de tourisme, ou sont des véhicules de tourisme exonérés, cette taxe s’appliquera lors de l’immatriculation consécutive à la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ère</a:t>
            </a:r>
            <a:r>
              <a:rPr lang="fr-FR" sz="1200" dirty="0">
                <a:effectLst/>
                <a:latin typeface="Calibri" panose="020F0502020204030204" pitchFamily="34" charset="0"/>
                <a:ea typeface="Yu Mincho" panose="02020400000000000000" pitchFamily="18" charset="-128"/>
                <a:cs typeface="Calibri" panose="020F0502020204030204" pitchFamily="34" charset="0"/>
              </a:rPr>
              <a:t> modification de leurs caractéristiques techniques les faisant répondre à la définition d’un véhicule de tourisme, ou leur faisant perdre le bénéfice d’une exonération.</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La « masse en ordre de marche » s’entend :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dans le cas d’un véhicule à moteur, de la masse du véhicule, le ou les réservoirs de carburant étant remplis au moins à 90 % de leur capacité, y compris la masse du conducteur, du carburant et des liquides, pourvu de l’équipement standard conformément aux spécifications du constructeur et, le cas échéant, la masse de la carrosserie, de la cabine, de l’attelage, de la ou des roues de secours ainsi que des outils;</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dans le cas d’une remorque, de la masse du véhicule, y compris le carburant et les liquides, pourvu de l’équipement standard conformément aux spécifications du constructeur et, le cas échéant, la masse de la carrosserie, du ou des attelages supplémentaires, de la ou des roues de secours et des outils.</a:t>
            </a:r>
          </a:p>
          <a:p>
            <a:pPr marL="342900" lvl="0" indent="-342900">
              <a:lnSpc>
                <a:spcPct val="115000"/>
              </a:lnSpc>
              <a:spcAft>
                <a:spcPts val="1000"/>
              </a:spcAft>
              <a:buFont typeface="Wingdings" panose="05000000000000000000" pitchFamily="2" charset="2"/>
              <a:buChar char=""/>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Le montant de la taxe est égal au produit entre un tarif unitaire, en euros par kilogramme, et la fraction de la masse en ordre de marche excédant un seuil minimal (en kilogramme). En dessous de ce seuil, le montant de la taxe est nul.</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A compter du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200" dirty="0">
                <a:effectLst/>
                <a:latin typeface="Calibri" panose="020F0502020204030204" pitchFamily="34" charset="0"/>
                <a:ea typeface="Yu Mincho" panose="02020400000000000000" pitchFamily="18" charset="-128"/>
                <a:cs typeface="Calibri" panose="020F0502020204030204" pitchFamily="34" charset="0"/>
              </a:rPr>
              <a:t> janvier 2022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le tarif unitaire de la taxe est égal à 10 € par kg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le seuil minimal de la taxe est égal à 1 800 kg.</a:t>
            </a:r>
          </a:p>
          <a:p>
            <a:pPr marL="342900" lvl="0" indent="-342900">
              <a:lnSpc>
                <a:spcPct val="115000"/>
              </a:lnSpc>
              <a:spcAft>
                <a:spcPts val="1000"/>
              </a:spcAft>
              <a:buFont typeface="Wingdings" panose="05000000000000000000" pitchFamily="2" charset="2"/>
              <a:buChar char=""/>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Pour les véhicules ayant fait l’objet d’une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ère</a:t>
            </a:r>
            <a:r>
              <a:rPr lang="fr-FR" sz="1200" dirty="0">
                <a:effectLst/>
                <a:latin typeface="Calibri" panose="020F0502020204030204" pitchFamily="34" charset="0"/>
                <a:ea typeface="Yu Mincho" panose="02020400000000000000" pitchFamily="18" charset="-128"/>
                <a:cs typeface="Calibri" panose="020F0502020204030204" pitchFamily="34" charset="0"/>
              </a:rPr>
              <a:t> immatriculation au moins 6 mois avant celle donnant lieu au malus, le montant de taxe déterminé fait l’objet d’une réfaction de 10 % pour chaque période de 12 mois entamée depuis la date de la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ère</a:t>
            </a:r>
            <a:r>
              <a:rPr lang="fr-FR" sz="1200" dirty="0">
                <a:effectLst/>
                <a:latin typeface="Calibri" panose="020F0502020204030204" pitchFamily="34" charset="0"/>
                <a:ea typeface="Yu Mincho" panose="02020400000000000000" pitchFamily="18" charset="-128"/>
                <a:cs typeface="Calibri" panose="020F0502020204030204" pitchFamily="34" charset="0"/>
              </a:rPr>
              <a:t> immatriculation.</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De même, dans certains cas, pour déterminer le montant de la taxe, la masse en ordre de marche peut faire l’objet des réfactions suivantes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lorsque le propriétaire assume, au sein de son foyer fiscal, la charge effective et permanente d’au moins 3 enfants et relevant du même foyer fiscal, 200 kg par enfant, dans la limite d’un seul véhicule d’au moins 5 places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lorsque le véhicule est acheté par une entreprise ou une personne morale autre qu’une entreprise et comporte au moins 8 places assises, 400 kg.</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La réfaction accordée en fonction du nombre d’enfants à charge est mise en œuvre, dans des conditions précisées par Décret à paraître, au moyen d’une demande de remboursement déposée après la délivrance de la carte grise, auprès du service des impôts dont relève le propriétaire.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Notez que cette même réfaction s’applique également, toutes conditions par ailleurs remplies, lorsque le véhicule est pris en location longue durée.</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Le montant de la taxe est minoré afin de pas dépasser un seuil égal à la différence entre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le tarif maximal figurant dans le barème du malus sur les émissions de dioxyde de carbone dont relève le véhicule concerné, auquel est appliqué, le cas échéant, une réfaction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et le montant du malus sur les émissions de dioxyde de carbone applicable à ce véhicule.</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Précisons enfin que certains véhicules sont exonérés de taxation. Sont concernés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les véhicules accessibles en fauteuil roulant ;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les véhicules, dans la limite d'un véhicule par bénéficiaire, dont le propriétaire soit est titulaire de la carte « mobilité inclusion » portant la mention « invalidité » ou d'une carte d'invalidité militaire, soit assume la charge effective et permanente d'un enfant titulaire de cette carte et relevant du même foyer fiscal. Cette exonération s'applique également en cas de formule locative de longue durée, toutes conditions par ailleurs remplies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les hybrides électriques rechargeables de l’extérieur lorsque l’autonomie équivalente en mode tout électrique en ville déterminée lors de la réception est supérieure à 50 kilomètres. </a:t>
            </a:r>
            <a:endParaRPr lang="fr-FR" sz="1200" b="0" dirty="0">
              <a:solidFill>
                <a:schemeClr val="tx1"/>
              </a:solidFill>
              <a:latin typeface="+mn-lt"/>
              <a:ea typeface="Yu Mincho" panose="02020400000000000000" pitchFamily="18" charset="-128"/>
              <a:cs typeface="Arial" panose="020B0604020202020204" pitchFamily="34" charset="0"/>
            </a:endParaRPr>
          </a:p>
          <a:p>
            <a:pPr marL="0" indent="0">
              <a:buNone/>
            </a:pPr>
            <a:endParaRPr lang="fr-FR" sz="1200" b="0" dirty="0">
              <a:solidFill>
                <a:schemeClr val="tx1"/>
              </a:solidFill>
              <a:latin typeface="+mn-lt"/>
              <a:ea typeface="Yu Mincho" panose="02020400000000000000" pitchFamily="18" charset="-128"/>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fr-FR" b="1" dirty="0"/>
              <a:t>Malus automobile pour 2023</a:t>
            </a:r>
          </a:p>
          <a:p>
            <a:pPr marL="0" indent="0">
              <a:buNone/>
            </a:pPr>
            <a:endParaRPr lang="fr-FR" sz="1200" b="0" dirty="0">
              <a:solidFill>
                <a:schemeClr val="tx1"/>
              </a:solidFill>
              <a:latin typeface="+mn-lt"/>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200" dirty="0">
                <a:effectLst/>
                <a:latin typeface="Calibri" panose="020F0502020204030204" pitchFamily="34" charset="0"/>
                <a:ea typeface="Yu Mincho" panose="02020400000000000000" pitchFamily="18" charset="-128"/>
                <a:cs typeface="Arial" panose="020B0604020202020204" pitchFamily="34" charset="0"/>
              </a:rPr>
              <a:t>: Loi de Finances pour 2021, article 55</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Le montant du malus sur les émissions de dioxyde de carbone des véhicules de tourisme est déterminé par un barème qui est fonction des émissions de dioxyde de carbone. Toutefois, pour les véhicules ne relevant pas du nouveau dispositif d’immatriculation, ce barème est remplacé par un barème qui est fonction des puissances fiscales.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A compter du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200" dirty="0">
                <a:effectLst/>
                <a:latin typeface="Calibri" panose="020F0502020204030204" pitchFamily="34" charset="0"/>
                <a:ea typeface="Yu Mincho" panose="02020400000000000000" pitchFamily="18" charset="-128"/>
                <a:cs typeface="Calibri" panose="020F0502020204030204" pitchFamily="34" charset="0"/>
              </a:rPr>
              <a:t> janvier 2023, le barème des émissions de dioxyde de carbone est fixé de la façon suivante :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lorsque les émissions sont inférieures à 123 g/km, le tarif est nul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lorsque les émissions sont supérieures ou égales à 123 g/km et inférieures ou égales à 225 g/km, le barème est le suivant (cf. support animation).</a:t>
            </a:r>
          </a:p>
          <a:p>
            <a:pPr marL="342900" lvl="0" indent="-342900">
              <a:lnSpc>
                <a:spcPct val="115000"/>
              </a:lnSpc>
              <a:spcBef>
                <a:spcPts val="500"/>
              </a:spcBef>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lorsque les émissions excèdent 225 g/km, le tarif est fixé à 50 000 €.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A compter du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200" dirty="0">
                <a:effectLst/>
                <a:latin typeface="Calibri" panose="020F0502020204030204" pitchFamily="34" charset="0"/>
                <a:ea typeface="Yu Mincho" panose="02020400000000000000" pitchFamily="18" charset="-128"/>
                <a:cs typeface="Calibri" panose="020F0502020204030204" pitchFamily="34" charset="0"/>
              </a:rPr>
              <a:t> janvier 2023, le barème en puissance administrative du malus est fixé de la manière suivante (cf. support animation).</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36</a:t>
            </a:fld>
            <a:endParaRPr lang="fr-FR"/>
          </a:p>
        </p:txBody>
      </p:sp>
    </p:spTree>
    <p:extLst>
      <p:ext uri="{BB962C8B-B14F-4D97-AF65-F5344CB8AC3E}">
        <p14:creationId xmlns:p14="http://schemas.microsoft.com/office/powerpoint/2010/main" val="241569819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indent="0">
              <a:buNone/>
            </a:pPr>
            <a:r>
              <a:rPr lang="fr-FR" sz="1200" b="1" u="sng" dirty="0">
                <a:latin typeface="+mn-lt"/>
                <a:cs typeface="+mn-cs"/>
              </a:rPr>
              <a:t>Taxe sur les véhicules de société</a:t>
            </a:r>
          </a:p>
          <a:p>
            <a:endParaRPr lang="fr-FR" sz="1200" b="0" dirty="0">
              <a:solidFill>
                <a:schemeClr val="tx1"/>
              </a:solidFill>
              <a:latin typeface="+mn-lt"/>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200" dirty="0">
                <a:effectLst/>
                <a:latin typeface="Calibri" panose="020F0502020204030204" pitchFamily="34" charset="0"/>
                <a:ea typeface="Yu Mincho" panose="02020400000000000000" pitchFamily="18" charset="-128"/>
                <a:cs typeface="Arial" panose="020B0604020202020204" pitchFamily="34" charset="0"/>
              </a:rPr>
              <a:t>: Loi de Finances pour 2021, article 55</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La taxe sur les véhicules de société (TVS) est une taxe annuelle, la période à prendre en compte correspondant, depuis 2018, à l’année civile.</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La taxe est calculée par trimestre : pour chaque trimestre, il faut totaliser les véhicules possédés ou utilisés par la société au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200" dirty="0">
                <a:effectLst/>
                <a:latin typeface="Calibri" panose="020F0502020204030204" pitchFamily="34" charset="0"/>
                <a:ea typeface="Yu Mincho" panose="02020400000000000000" pitchFamily="18" charset="-128"/>
                <a:cs typeface="Calibri" panose="020F0502020204030204" pitchFamily="34" charset="0"/>
              </a:rPr>
              <a:t> jour du trimestre.</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Le calcul de la taxe est égal à la somme de deux composantes :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la première composante correspond au tarif établi en fonction de l’émission de CO² ou en fonction de la puissance fiscale ;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la seconde composante correspond au tarif établi en fonction du mode de carburation et de l’année de la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ère</a:t>
            </a:r>
            <a:r>
              <a:rPr lang="fr-FR" sz="1200" dirty="0">
                <a:effectLst/>
                <a:latin typeface="Calibri" panose="020F0502020204030204" pitchFamily="34" charset="0"/>
                <a:ea typeface="Yu Mincho" panose="02020400000000000000" pitchFamily="18" charset="-128"/>
                <a:cs typeface="Calibri" panose="020F0502020204030204" pitchFamily="34" charset="0"/>
              </a:rPr>
              <a:t> mise en circulation.</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La Loi de Finances pour 2021 prévoit de réviser le tarif de la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ère</a:t>
            </a:r>
            <a:r>
              <a:rPr lang="fr-FR" sz="1200" dirty="0">
                <a:effectLst/>
                <a:latin typeface="Calibri" panose="020F0502020204030204" pitchFamily="34" charset="0"/>
                <a:ea typeface="Yu Mincho" panose="02020400000000000000" pitchFamily="18" charset="-128"/>
                <a:cs typeface="Calibri" panose="020F0502020204030204" pitchFamily="34" charset="0"/>
              </a:rPr>
              <a:t> composante de la TVS pour 2021, mais seulement pour les véhicules relevant du nouveau dispositif d’immatriculation.</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Pour ces véhicules, le tarif applicable est déterminé dans les conditions suivantes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lorsque les émissions sont inférieures à 21 g/km, le tarif est nul ;</a:t>
            </a: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lorsque les émissions sont supérieures ou égales à 21 g/km et inférieures ou égales à 269 g/km, le tarif est déterminé selon le barème suivant (cf. support animation).</a:t>
            </a:r>
          </a:p>
          <a:p>
            <a:pPr marL="342900" lvl="0" indent="-342900">
              <a:lnSpc>
                <a:spcPct val="115000"/>
              </a:lnSpc>
              <a:spcBef>
                <a:spcPts val="500"/>
              </a:spcBef>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Calibri" panose="020F0502020204030204" pitchFamily="34" charset="0"/>
              </a:rPr>
              <a:t>lorsque les émissions sont supérieures à 269 g/km, le tarif est égal au produit entre les émissions et 29 € par g/km.</a:t>
            </a:r>
          </a:p>
          <a:p>
            <a:pPr marL="342900" lvl="0" indent="-342900">
              <a:lnSpc>
                <a:spcPct val="115000"/>
              </a:lnSpc>
              <a:spcBef>
                <a:spcPts val="500"/>
              </a:spcBef>
              <a:spcAft>
                <a:spcPts val="1000"/>
              </a:spcAft>
              <a:buFont typeface="Wingdings" panose="05000000000000000000" pitchFamily="2" charset="2"/>
              <a:buChar char=""/>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Sont exonérés de la 1</a:t>
            </a:r>
            <a:r>
              <a:rPr lang="fr-FR" sz="1200" baseline="30000" dirty="0">
                <a:effectLst/>
                <a:latin typeface="Calibri" panose="020F0502020204030204" pitchFamily="34" charset="0"/>
                <a:ea typeface="Yu Mincho" panose="02020400000000000000" pitchFamily="18" charset="-128"/>
                <a:cs typeface="Arial" panose="020B0604020202020204" pitchFamily="34" charset="0"/>
              </a:rPr>
              <a:t>ère</a:t>
            </a:r>
            <a:r>
              <a:rPr lang="fr-FR" sz="1200" dirty="0">
                <a:effectLst/>
                <a:latin typeface="Calibri" panose="020F0502020204030204" pitchFamily="34" charset="0"/>
                <a:ea typeface="Yu Mincho" panose="02020400000000000000" pitchFamily="18" charset="-128"/>
                <a:cs typeface="Arial" panose="020B0604020202020204" pitchFamily="34" charset="0"/>
              </a:rPr>
              <a:t> composante de la taxe, pendant une période de 12 trimestres, décomptée à partir du 1</a:t>
            </a:r>
            <a:r>
              <a:rPr lang="fr-FR" sz="12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200" dirty="0">
                <a:effectLst/>
                <a:latin typeface="Calibri" panose="020F0502020204030204" pitchFamily="34" charset="0"/>
                <a:ea typeface="Yu Mincho" panose="02020400000000000000" pitchFamily="18" charset="-128"/>
                <a:cs typeface="Arial" panose="020B0604020202020204" pitchFamily="34" charset="0"/>
              </a:rPr>
              <a:t> jour du 1</a:t>
            </a:r>
            <a:r>
              <a:rPr lang="fr-FR" sz="12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200" dirty="0">
                <a:effectLst/>
                <a:latin typeface="Calibri" panose="020F0502020204030204" pitchFamily="34" charset="0"/>
                <a:ea typeface="Yu Mincho" panose="02020400000000000000" pitchFamily="18" charset="-128"/>
                <a:cs typeface="Arial" panose="020B0604020202020204" pitchFamily="34" charset="0"/>
              </a:rPr>
              <a:t> trimestre en cours à la date de 1</a:t>
            </a:r>
            <a:r>
              <a:rPr lang="fr-FR" sz="1200" baseline="30000" dirty="0">
                <a:effectLst/>
                <a:latin typeface="Calibri" panose="020F0502020204030204" pitchFamily="34" charset="0"/>
                <a:ea typeface="Yu Mincho" panose="02020400000000000000" pitchFamily="18" charset="-128"/>
                <a:cs typeface="Arial" panose="020B0604020202020204" pitchFamily="34" charset="0"/>
              </a:rPr>
              <a:t>ère</a:t>
            </a:r>
            <a:r>
              <a:rPr lang="fr-FR" sz="1200" dirty="0">
                <a:effectLst/>
                <a:latin typeface="Calibri" panose="020F0502020204030204" pitchFamily="34" charset="0"/>
                <a:ea typeface="Yu Mincho" panose="02020400000000000000" pitchFamily="18" charset="-128"/>
                <a:cs typeface="Arial" panose="020B0604020202020204" pitchFamily="34" charset="0"/>
              </a:rPr>
              <a:t> mise en circulation du véhicule, ceux dont les émissions de dioxyde de carbone sont inférieures ou égales :</a:t>
            </a: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pour les véhicules relevant du nouveau dispositif d’immatriculation : à 120 g/km ;</a:t>
            </a: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pour les autres véhicules : à 100 g/km.</a:t>
            </a:r>
          </a:p>
          <a:p>
            <a:pPr marL="342900" lvl="0" indent="-342900">
              <a:lnSpc>
                <a:spcPct val="115000"/>
              </a:lnSpc>
              <a:spcAft>
                <a:spcPts val="1000"/>
              </a:spcAft>
              <a:buFont typeface="Wingdings" panose="05000000000000000000" pitchFamily="2" charset="2"/>
              <a:buChar char=""/>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Cette exonération s’applique dès lors que les véhicules en question combinent : </a:t>
            </a:r>
          </a:p>
          <a:p>
            <a:pPr marL="342900" lvl="0" indent="-342900">
              <a:lnSpc>
                <a:spcPct val="115000"/>
              </a:lnSpc>
              <a:spcBef>
                <a:spcPts val="500"/>
              </a:spcBef>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soit, d’une part, l’électricité ou l’hydrogène et, d’autre part, le gaz naturel, le gaz de pétrole liquéfié, l’essence ou le superéthanol E85 ;</a:t>
            </a:r>
          </a:p>
          <a:p>
            <a:pPr marL="342900" lvl="0" indent="-342900">
              <a:lnSpc>
                <a:spcPct val="115000"/>
              </a:lnSpc>
              <a:spcAft>
                <a:spcPts val="1000"/>
              </a:spcAft>
              <a:buFont typeface="Wingdings" panose="05000000000000000000" pitchFamily="2" charset="2"/>
              <a:buChar char=""/>
            </a:pPr>
            <a:r>
              <a:rPr lang="fr-FR" sz="1200" dirty="0">
                <a:effectLst/>
                <a:latin typeface="Calibri" panose="020F0502020204030204" pitchFamily="34" charset="0"/>
                <a:ea typeface="Yu Mincho" panose="02020400000000000000" pitchFamily="18" charset="-128"/>
                <a:cs typeface="Arial" panose="020B0604020202020204" pitchFamily="34" charset="0"/>
              </a:rPr>
              <a:t>soit, d’une part, le gaz naturel ou le gaz de pétrole liquéfié et, d’autre part, l’essence ou le superéthanol E85.</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Notez que la seconde composante de la TVS ne s’applique pas aux véhicules dont la source d’énergie est exclusivement l’électricité, l’hydrogène ou une combinaison des 2.</a:t>
            </a:r>
            <a:endParaRPr lang="fr-FR" sz="1200" b="0" dirty="0">
              <a:solidFill>
                <a:schemeClr val="tx1"/>
              </a:solidFill>
              <a:latin typeface="+mn-lt"/>
              <a:ea typeface="Yu Mincho" panose="02020400000000000000" pitchFamily="18" charset="-128"/>
              <a:cs typeface="Arial" panose="020B0604020202020204" pitchFamily="34" charset="0"/>
            </a:endParaRPr>
          </a:p>
          <a:p>
            <a:endParaRPr lang="fr-FR" sz="1200" b="0" dirty="0">
              <a:solidFill>
                <a:schemeClr val="tx1"/>
              </a:solidFill>
              <a:latin typeface="+mn-lt"/>
              <a:ea typeface="Yu Mincho" panose="02020400000000000000" pitchFamily="18" charset="-128"/>
              <a:cs typeface="Arial" panose="020B0604020202020204" pitchFamily="34" charset="0"/>
            </a:endParaRPr>
          </a:p>
          <a:p>
            <a:pPr marL="0" indent="0">
              <a:buNone/>
            </a:pPr>
            <a:r>
              <a:rPr lang="fr-FR" sz="1200" b="1" u="sng" dirty="0">
                <a:latin typeface="+mn-lt"/>
                <a:cs typeface="+mn-cs"/>
              </a:rPr>
              <a:t>Nouveautés pour 2022</a:t>
            </a:r>
          </a:p>
          <a:p>
            <a:pPr marL="0" indent="0">
              <a:buNone/>
            </a:pPr>
            <a:endParaRPr lang="fr-FR" sz="1200" b="0" dirty="0">
              <a:solidFill>
                <a:schemeClr val="tx1"/>
              </a:solidFill>
              <a:latin typeface="+mn-lt"/>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000" dirty="0">
                <a:effectLst/>
                <a:latin typeface="Calibri" panose="020F0502020204030204" pitchFamily="34" charset="0"/>
                <a:ea typeface="Yu Mincho" panose="02020400000000000000" pitchFamily="18" charset="-128"/>
                <a:cs typeface="Arial" panose="020B0604020202020204" pitchFamily="34" charset="0"/>
              </a:rPr>
              <a:t>: Loi de Finances pour 2021, article 55</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A compter de 2022, les taxes sur les véhicules feront l’objet d’un réaménagement. Ainsi, la taxe sur les véhicules de société (TVS) de même que la taxe à l’essieu dans sa version actuelle seront supprimées.</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A la place, 3 nouvelles taxes seront créées concernant les véhicules utilisés en France pour les besoins de la réalisation d’activité économique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pour les véhicules de tourisme, en remplacement de la TVS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la taxe annuelle sur les émissions de dioxyde de carbone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la taxe annuelle relative aux émissions de polluants atmosphériques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pour les véhicules lourds de transport de marchandises : une taxe annuelle à l’essieu.</a:t>
            </a:r>
          </a:p>
          <a:p>
            <a:pPr marL="342900" lvl="0" indent="-342900">
              <a:lnSpc>
                <a:spcPct val="115000"/>
              </a:lnSpc>
              <a:spcAft>
                <a:spcPts val="1000"/>
              </a:spcAft>
              <a:buFont typeface="Wingdings" panose="05000000000000000000" pitchFamily="2" charset="2"/>
              <a:buChar char=""/>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Ces taxes ne seront pas déductibles de l’impôt sur les sociétés.</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SzPts val="1100"/>
              <a:buFont typeface="Wingdings" panose="05000000000000000000" pitchFamily="2" charset="2"/>
              <a:buChar char=""/>
            </a:pPr>
            <a:r>
              <a:rPr lang="fr-FR" sz="1000" b="1" i="1" u="sng" dirty="0">
                <a:effectLst/>
                <a:latin typeface="Calibri" panose="020F0502020204030204" pitchFamily="34" charset="0"/>
                <a:ea typeface="Yu Mincho" panose="02020400000000000000" pitchFamily="18" charset="-128"/>
                <a:cs typeface="Calibri" panose="020F0502020204030204" pitchFamily="34" charset="0"/>
              </a:rPr>
              <a:t>Règles communes de fonctionnement aux 3 nouvelles taxes</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457200">
              <a:lnSpc>
                <a:spcPct val="115000"/>
              </a:lnSpc>
            </a:pPr>
            <a:r>
              <a:rPr lang="fr-FR" sz="1000" dirty="0">
                <a:effectLst/>
                <a:latin typeface="Calibri" panose="020F0502020204030204" pitchFamily="34" charset="0"/>
                <a:ea typeface="Yu Mincho" panose="02020400000000000000" pitchFamily="18" charset="-128"/>
                <a:cs typeface="Calibri" panose="020F0502020204030204" pitchFamily="34" charset="0"/>
              </a:rPr>
              <a:t>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SzPts val="1100"/>
              <a:buFont typeface="Wingdings" panose="05000000000000000000" pitchFamily="2" charset="2"/>
              <a:buChar char=""/>
            </a:pPr>
            <a:r>
              <a:rPr lang="fr-FR" sz="1000" b="1" dirty="0">
                <a:effectLst/>
                <a:latin typeface="Calibri" panose="020F0502020204030204" pitchFamily="34" charset="0"/>
                <a:ea typeface="Yu Mincho" panose="02020400000000000000" pitchFamily="18" charset="-128"/>
                <a:cs typeface="Calibri" panose="020F0502020204030204" pitchFamily="34" charset="0"/>
              </a:rPr>
              <a:t>Fait générateur</a:t>
            </a:r>
          </a:p>
          <a:p>
            <a:pPr marL="342900" lvl="0" indent="-342900">
              <a:lnSpc>
                <a:spcPct val="115000"/>
              </a:lnSpc>
              <a:spcAft>
                <a:spcPts val="1000"/>
              </a:spcAft>
              <a:buSzPts val="1100"/>
              <a:buFont typeface="Wingdings" panose="05000000000000000000" pitchFamily="2" charset="2"/>
              <a:buChar char=""/>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Le fait générateur de ces 3 taxes est constitué par l’utilisation du véhicule en France pour les besoins de la réalisation d’activités économiques. </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Dans ce cadre, les véhicules concernés sont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ceux qui sont immatriculés en France, ou temporairement autorisés à la circulation en France, et qui sont détenus par une entreprise ou font l’objet d’une formule locative de longue durée au bénéfice d’une entreprise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ou ceux qui circulent sur les voies ouvertes à la circulation publique du territoire national et qu’une entreprise prend à sa charge, totalement ou partiellement, les frais engagés par une personne physique pour son acquisition ou son utilisation, quelle que soit la forme de cette prise en charge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dans les autres cas, ceux qui circulent sur les voies ouvertes à la circulation publique du territoire national pour les besoins de la réalisation d’une activité économique.</a:t>
            </a:r>
          </a:p>
          <a:p>
            <a:pPr marL="342900" lvl="0" indent="-342900">
              <a:lnSpc>
                <a:spcPct val="115000"/>
              </a:lnSpc>
              <a:spcAft>
                <a:spcPts val="1000"/>
              </a:spcAft>
              <a:buFont typeface="Wingdings" panose="05000000000000000000" pitchFamily="2" charset="2"/>
              <a:buChar char=""/>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A l’inverse, ne sont pas réputés être utilisés pour les besoins de la réalisation d’activités économiques :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qui ne sont pas autorisés à la circulation ainsi que ceux qui, à la demande des pouvoirs publics, sont immobilisés ou mis en fourrière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qui répondent aux 2 conditions cumulatives suivantes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ils sont autorisés à circuler sur la base d’un certificat d’immatriculation délivré spécifiquement pour les besoins de la construction, de la commercialisation, de la réparation ou du contrôle technique automobiles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ils ne réalisent effectivement aucune opération de transport autre que celle strictement nécessaire pour les besoins de la construction, de la commercialisation, de la réparation ou du contrôle technique automobiles.</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914400">
              <a:lnSpc>
                <a:spcPct val="115000"/>
              </a:lnSpc>
            </a:pPr>
            <a:r>
              <a:rPr lang="fr-FR" sz="1000" dirty="0">
                <a:effectLst/>
                <a:latin typeface="Calibri" panose="020F0502020204030204" pitchFamily="34" charset="0"/>
                <a:ea typeface="Yu Mincho" panose="02020400000000000000" pitchFamily="18" charset="-128"/>
                <a:cs typeface="Calibri" panose="020F0502020204030204" pitchFamily="34" charset="0"/>
              </a:rPr>
              <a:t>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000" b="1" dirty="0">
                <a:effectLst/>
                <a:latin typeface="Calibri" panose="020F0502020204030204" pitchFamily="34" charset="0"/>
                <a:ea typeface="Yu Mincho" panose="02020400000000000000" pitchFamily="18" charset="-128"/>
                <a:cs typeface="Calibri" panose="020F0502020204030204" pitchFamily="34" charset="0"/>
              </a:rPr>
              <a:t>Redevable</a:t>
            </a:r>
          </a:p>
          <a:p>
            <a:pPr marL="342900" lvl="0" indent="-342900">
              <a:lnSpc>
                <a:spcPct val="115000"/>
              </a:lnSpc>
              <a:spcAft>
                <a:spcPts val="1000"/>
              </a:spcAft>
              <a:buFont typeface="Wingdings" panose="05000000000000000000" pitchFamily="2" charset="2"/>
              <a:buChar char=""/>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La personne tenue au paiement de la taxe (donc le redevable) est l’utilisateur du véhicule, c’est-à-dire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 propriétaire, sauf dans les 3 cas suivants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 locataire, lorsque le véhicule fait l’objet d’une formule locative de longue durée, sauf dans les 2 cas suivants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pour les véhicules de tourisme, la personne qui dispose du véhicule autrement que dans le cadre d’une formule locative de longue durée, sauf dans le cas suivant ;pour les véhicules qui circulent sur les voies ouvertes à la circulation publique du territoire national et pour lesquels une entreprise prend à sa charge, totalement ou partiellement, les frais engagés par une personne physique pour son acquisition ou son utilisation, quelle que soit la forme de cette prise en charge, l’entreprise en question.</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906780">
              <a:lnSpc>
                <a:spcPct val="115000"/>
              </a:lnSpc>
            </a:pPr>
            <a:r>
              <a:rPr lang="fr-FR" sz="1000" dirty="0">
                <a:effectLst/>
                <a:latin typeface="Calibri" panose="020F0502020204030204" pitchFamily="34" charset="0"/>
                <a:ea typeface="Yu Mincho" panose="02020400000000000000" pitchFamily="18" charset="-128"/>
                <a:cs typeface="Calibri" panose="020F0502020204030204" pitchFamily="34" charset="0"/>
              </a:rPr>
              <a:t>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000" b="1" dirty="0">
                <a:effectLst/>
                <a:latin typeface="Calibri" panose="020F0502020204030204" pitchFamily="34" charset="0"/>
                <a:ea typeface="Yu Mincho" panose="02020400000000000000" pitchFamily="18" charset="-128"/>
                <a:cs typeface="Calibri" panose="020F0502020204030204" pitchFamily="34" charset="0"/>
              </a:rPr>
              <a:t>Exigibilité des taxes</a:t>
            </a:r>
          </a:p>
          <a:p>
            <a:pPr marL="342900" lvl="0" indent="-342900">
              <a:lnSpc>
                <a:spcPct val="115000"/>
              </a:lnSpc>
              <a:spcAft>
                <a:spcPts val="1000"/>
              </a:spcAft>
              <a:buFont typeface="Wingdings" panose="05000000000000000000" pitchFamily="2" charset="2"/>
              <a:buChar char=""/>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Les 3 taxes sont exigibles lors de l’intervention du fait générateur. </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000" b="1" dirty="0">
                <a:effectLst/>
                <a:latin typeface="Calibri" panose="020F0502020204030204" pitchFamily="34" charset="0"/>
                <a:ea typeface="Yu Mincho" panose="02020400000000000000" pitchFamily="18" charset="-128"/>
                <a:cs typeface="Calibri" panose="020F0502020204030204" pitchFamily="34" charset="0"/>
              </a:rPr>
              <a:t>Calcul des taxes </a:t>
            </a:r>
          </a:p>
          <a:p>
            <a:pPr marL="342900" lvl="0" indent="-342900">
              <a:lnSpc>
                <a:spcPct val="115000"/>
              </a:lnSpc>
              <a:spcBef>
                <a:spcPts val="500"/>
              </a:spcBef>
              <a:spcAft>
                <a:spcPts val="1000"/>
              </a:spcAft>
              <a:buFont typeface="Wingdings" panose="05000000000000000000" pitchFamily="2" charset="2"/>
              <a:buChar char=""/>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Pour chaque véhicule, le montant des taxes est égal au produit entre, d’une part, la proportion annuelle d’utilisation et un tarif propre à chacune des taxes en question.</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La proportion annuelle d’utilisation du véhicule est égale au quotient entre le nombre de jours où le redevable est utilisateur du véhicule, et le nombre de jours de l’année.</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Le montant cumulé de la taxe annuelle sur les émissions de dioxyde de carbone et de la taxe annuelle relative aux émissions de polluants atmosphériques exigibles pour les véhicules qui circulent sur les voies ouvertes à la circulation publique du territoire national et pour lesquels une entreprise prend à sa charge, totalement ou partiellement, les frais engagés par une personne physique pour son acquisition ou son utilisation, quelle que soit la forme de cette prise en charge, fait l’objet d’un abattement de 15 000 €.</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Notez que, le cas échéant, le changement d’utilisateur est pris en compte à compter du jour où il intervient.</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Pour les véhicules qui circulent sur les voies ouvertes à la circulation publique du territoire national et pour lesquels une entreprise prend à sa charge les frais engagés pour son acquisition ou son utilisation, lorsque cette prise en charge est déterminée en fonction de la distance parcourue par le véhicule pour les déplacements professionnels, la proportion annuelle d’utilisation du véhicule est multipliée par un pourcentage déterminé en fonction de cette distance, exprimée en kilomètres sur une année, à partir du barème suivant (cf. support animation).</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Si une même personne physique recourt à plusieurs véhicules au cours d’une même année, successivement, le pourcentage en question est déterminé, pour chaque véhicule, à partir de la somme des distances relatives à tous ces véhicules.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Enfin, notez que pour chaque véhicule, les tarifs de chaque taxe sont fixés en fonction de ses caractéristiques techniques à la date d’utilisation.</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800" b="1" dirty="0">
                <a:effectLst/>
                <a:latin typeface="Calibri" panose="020F0502020204030204" pitchFamily="34" charset="0"/>
                <a:ea typeface="Yu Mincho" panose="02020400000000000000" pitchFamily="18" charset="-128"/>
                <a:cs typeface="Calibri" panose="020F0502020204030204" pitchFamily="34" charset="0"/>
              </a:rPr>
              <a:t>Déclaration</a:t>
            </a:r>
          </a:p>
          <a:p>
            <a:pPr marL="342900" lvl="0" indent="-342900">
              <a:lnSpc>
                <a:spcPct val="115000"/>
              </a:lnSpc>
              <a:spcBef>
                <a:spcPts val="500"/>
              </a:spcBef>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Ces 3 nouvelles taxes sont déclarées et payées dans les conditions suivantes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pour les redevables de la TVA soumis au régime normal d’imposition, sur l’annexe à la déclaration de TVA déposée au titre du mois de décembre ou du 4</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ème</a:t>
            </a:r>
            <a:r>
              <a:rPr lang="fr-FR" sz="1800" dirty="0">
                <a:effectLst/>
                <a:latin typeface="Calibri" panose="020F0502020204030204" pitchFamily="34" charset="0"/>
                <a:ea typeface="Yu Mincho" panose="02020400000000000000" pitchFamily="18" charset="-128"/>
                <a:cs typeface="Calibri" panose="020F0502020204030204" pitchFamily="34" charset="0"/>
              </a:rPr>
              <a:t> trimestre de l’année au cours de laquelle la taxe est devenue exigible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pour les redevables de la TVA soumis au régime réel simplifié d’imposition, sur la déclaration annuelle déposée au titre de l’exercice au cours duquel la taxe est devenue exigible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dans tous les autres cas, sur l’annexe à la déclaration de TVA déposée auprès du service de recouvrement dont relève le siège ou le principal établissement du redevable, au plus tard le 25 janvier de l’année qui suit celle au cours de laquelle la taxe est devenue exigible.</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Si le montant de la taxe est nul, aucune déclaration n’est à déposer.</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En cas de cessation d’activité du redevable, le montant des taxes devenues exigibles lors de l’année de cessation est établi immédiatement. Les taxes sont déclarées, acquittées et, le cas échéant, régularisées selon les modalités prévues pour la taxe sur la valeur ajoutée dont il est redevable ou, à défaut, dans les soixante jours suivant la cessation d’activité.</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Pour chacune des taxes, chaque entreprise redevable doit tenir un état récapitulatif trimestriel des véhicules qu’elle utilise et qui sont dans le champ de la taxe.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Ce registre fait apparaître, pour chaque véhicule, les paramètres techniques intervenant dans la fixation du tarif, la date de première immatriculation et la date de première immatriculation en France, le mode d’utilisation, ainsi que la période d’utilisation.</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Les véhicules exonérés doivent être présentés à part, par motif d’exonération.</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Cet état récapitulatif, tenu à jour au plus tard à la date de la déclaration, doit être mis à disposition de l’administration et doit lui être communiqué sur simple demande.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Lorsque le redevable n’est pas établi dans un État membre de l’Union européenne ni dans tout autre État partie à l’accord sur l’Espace économique européen ayant conclu avec la France une convention d’assistance administrative en vue de lutter contre la fraude et l’évasion fiscales ainsi qu’une convention d’assistance mutuelle en matière de recouvrement de l’impôt, il fait accréditer auprès du service des impôts compétent un représentant assujetti à la taxe sur la valeur ajoutée établi en France, qui s’engage, le cas échéant, à remplir les formalités au nom et pour le compte du représenté et à acquitter la taxe à sa place.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SzPts val="1100"/>
              <a:buFont typeface="Wingdings" panose="05000000000000000000" pitchFamily="2" charset="2"/>
              <a:buChar char=""/>
            </a:pPr>
            <a:r>
              <a:rPr lang="fr-FR" sz="1800" b="1" i="1" u="sng" dirty="0">
                <a:effectLst/>
                <a:latin typeface="Calibri" panose="020F0502020204030204" pitchFamily="34" charset="0"/>
                <a:ea typeface="Yu Mincho" panose="02020400000000000000" pitchFamily="18" charset="-128"/>
                <a:cs typeface="Calibri" panose="020F0502020204030204" pitchFamily="34" charset="0"/>
              </a:rPr>
              <a:t>Règles particulières à la taxe annuelle sur les émissions de dioxyde de carbone</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457200">
              <a:lnSpc>
                <a:spcPct val="115000"/>
              </a:lnSpc>
            </a:pPr>
            <a:r>
              <a:rPr lang="fr-FR" sz="1800" dirty="0">
                <a:effectLst/>
                <a:latin typeface="Calibri" panose="020F0502020204030204" pitchFamily="34" charset="0"/>
                <a:ea typeface="Yu Mincho" panose="02020400000000000000" pitchFamily="18" charset="-128"/>
                <a:cs typeface="Calibri" panose="020F0502020204030204" pitchFamily="34" charset="0"/>
              </a:rPr>
              <a:t>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800" b="1" dirty="0">
                <a:effectLst/>
                <a:latin typeface="Calibri" panose="020F0502020204030204" pitchFamily="34" charset="0"/>
                <a:ea typeface="Yu Mincho" panose="02020400000000000000" pitchFamily="18" charset="-128"/>
                <a:cs typeface="Calibri" panose="020F0502020204030204" pitchFamily="34" charset="0"/>
              </a:rPr>
              <a:t>Tarif de la taxe</a:t>
            </a:r>
          </a:p>
          <a:p>
            <a:pPr marL="342900" lvl="0" indent="-342900">
              <a:lnSpc>
                <a:spcPct val="115000"/>
              </a:lnSpc>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Le tarif de cette taxe est égal, pour les véhicules relevant du nouveau dispositif d’immatriculation, au montant déterminé en fonction des émissions de dioxyde de carbone, exprimées en grammes par kilomètre, dans les conditions suivantes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lorsque les émissions sont inférieures à 21 g/km, le tarif est nul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lorsque les émissions sont supérieures ou égales à 21 grammes par kilomètre et inférieures ou égales à 269 grammes par kilomètre, le tarif est déterminé par le barème suivant (cf. support animation).</a:t>
            </a:r>
          </a:p>
          <a:p>
            <a:pPr marL="342900" lvl="0" indent="-342900">
              <a:lnSpc>
                <a:spcPct val="115000"/>
              </a:lnSpc>
              <a:spcBef>
                <a:spcPts val="500"/>
              </a:spcBef>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lorsque les émissions sont supérieures à 269 g/km, le tarif est égal au produit entre les émissions et 29 € par g/km.</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0" marR="0" lvl="0" indent="0" algn="l" defTabSz="914400" rtl="0" eaLnBrk="1" fontAlgn="auto" latinLnBrk="0" hangingPunct="1">
              <a:lnSpc>
                <a:spcPct val="115000"/>
              </a:lnSpc>
              <a:spcBef>
                <a:spcPts val="500"/>
              </a:spcBef>
              <a:spcAft>
                <a:spcPts val="1000"/>
              </a:spcAft>
              <a:buClrTx/>
              <a:buSzTx/>
              <a:buFontTx/>
              <a:buNone/>
              <a:tabLst/>
              <a:defRPr/>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marL="0" marR="0" lvl="0" indent="0" algn="l" defTabSz="914400" rtl="0" eaLnBrk="1" fontAlgn="auto" latinLnBrk="0" hangingPunct="1">
              <a:lnSpc>
                <a:spcPct val="115000"/>
              </a:lnSpc>
              <a:spcBef>
                <a:spcPts val="500"/>
              </a:spcBef>
              <a:spcAft>
                <a:spcPts val="1000"/>
              </a:spcAft>
              <a:buClrTx/>
              <a:buSzTx/>
              <a:buFontTx/>
              <a:buNone/>
              <a:tabLst/>
              <a:defRPr/>
            </a:pPr>
            <a:r>
              <a:rPr lang="fr-FR" sz="1800" dirty="0">
                <a:effectLst/>
                <a:latin typeface="Calibri" panose="020F0502020204030204" pitchFamily="34" charset="0"/>
                <a:ea typeface="Yu Mincho" panose="02020400000000000000" pitchFamily="18" charset="-128"/>
                <a:cs typeface="Calibri" panose="020F0502020204030204" pitchFamily="34" charset="0"/>
              </a:rPr>
              <a:t>Le tarif de cette taxe est égal,</a:t>
            </a:r>
            <a:r>
              <a:rPr lang="fr-FR" sz="1800" dirty="0">
                <a:effectLst/>
                <a:latin typeface="Calibri" panose="020F0502020204030204" pitchFamily="34" charset="0"/>
                <a:ea typeface="Yu Mincho" panose="02020400000000000000" pitchFamily="18" charset="-128"/>
                <a:cs typeface="Arial" panose="020B0604020202020204" pitchFamily="34" charset="0"/>
              </a:rPr>
              <a:t> </a:t>
            </a:r>
            <a:r>
              <a:rPr lang="fr-FR" sz="1800" dirty="0">
                <a:effectLst/>
                <a:latin typeface="Calibri" panose="020F0502020204030204" pitchFamily="34" charset="0"/>
                <a:ea typeface="Yu Mincho" panose="02020400000000000000" pitchFamily="18" charset="-128"/>
                <a:cs typeface="Calibri" panose="020F0502020204030204" pitchFamily="34" charset="0"/>
              </a:rPr>
              <a:t>pour les véhicules ne relevant pas du nouveau dispositif d’immatriculation, ayant fait l’objet d’une réception européenne, immatriculés pour la première fois à compter du 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800" dirty="0">
                <a:effectLst/>
                <a:latin typeface="Calibri" panose="020F0502020204030204" pitchFamily="34" charset="0"/>
                <a:ea typeface="Yu Mincho" panose="02020400000000000000" pitchFamily="18" charset="-128"/>
                <a:cs typeface="Calibri" panose="020F0502020204030204" pitchFamily="34" charset="0"/>
              </a:rPr>
              <a:t> juin 2004 et qui n’étaient pas utilisés par le redevable avant le 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800" dirty="0">
                <a:effectLst/>
                <a:latin typeface="Calibri" panose="020F0502020204030204" pitchFamily="34" charset="0"/>
                <a:ea typeface="Yu Mincho" panose="02020400000000000000" pitchFamily="18" charset="-128"/>
                <a:cs typeface="Calibri" panose="020F0502020204030204" pitchFamily="34" charset="0"/>
              </a:rPr>
              <a:t> janvier 2006, au produit entre les émissions de dioxyde de carbone, exprimées en g/km, et un tarif unitaire, exprimé en euros par g/km, déterminé en fonction de ces mêmes émissions à partir du barème suivant (cf. support animation).</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0" marR="0" lvl="0" indent="0" algn="l" defTabSz="914400" rtl="0" eaLnBrk="1" fontAlgn="auto" latinLnBrk="0" hangingPunct="1">
              <a:lnSpc>
                <a:spcPct val="115000"/>
              </a:lnSpc>
              <a:spcBef>
                <a:spcPts val="500"/>
              </a:spcBef>
              <a:spcAft>
                <a:spcPts val="1000"/>
              </a:spcAft>
              <a:buClrTx/>
              <a:buSzTx/>
              <a:buFontTx/>
              <a:buNone/>
              <a:tabLst/>
              <a:defRPr/>
            </a:pPr>
            <a:r>
              <a:rPr lang="fr-FR" sz="1800" dirty="0">
                <a:effectLst/>
                <a:latin typeface="Calibri" panose="020F0502020204030204" pitchFamily="34" charset="0"/>
                <a:ea typeface="Yu Mincho" panose="02020400000000000000" pitchFamily="18" charset="-128"/>
                <a:cs typeface="Calibri" panose="020F0502020204030204" pitchFamily="34" charset="0"/>
              </a:rPr>
              <a:t>Enfin, pour tous les autres véhicules, le tarif de cette taxe est égal, au montant déterminé en fonction de la puissance administrative, exprimée en chevaux administratifs, à partir du barème suivant (cf. support animation).</a:t>
            </a:r>
          </a:p>
          <a:p>
            <a:pPr marL="0" marR="0" lvl="0" indent="0" algn="l" defTabSz="914400" rtl="0" eaLnBrk="1" fontAlgn="auto" latinLnBrk="0" hangingPunct="1">
              <a:lnSpc>
                <a:spcPct val="115000"/>
              </a:lnSpc>
              <a:spcBef>
                <a:spcPts val="500"/>
              </a:spcBef>
              <a:spcAft>
                <a:spcPts val="1000"/>
              </a:spcAft>
              <a:buClrTx/>
              <a:buSzTx/>
              <a:buFontTx/>
              <a:buNone/>
              <a:tabLst/>
              <a:defRPr/>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000" b="1" dirty="0">
                <a:effectLst/>
                <a:latin typeface="Calibri" panose="020F0502020204030204" pitchFamily="34" charset="0"/>
                <a:ea typeface="Yu Mincho" panose="02020400000000000000" pitchFamily="18" charset="-128"/>
                <a:cs typeface="Calibri" panose="020F0502020204030204" pitchFamily="34" charset="0"/>
              </a:rPr>
              <a:t>Exonérations</a:t>
            </a:r>
          </a:p>
          <a:p>
            <a:pPr marL="342900" lvl="0" indent="-342900">
              <a:lnSpc>
                <a:spcPct val="115000"/>
              </a:lnSpc>
              <a:spcBef>
                <a:spcPts val="500"/>
              </a:spcBef>
              <a:spcAft>
                <a:spcPts val="1000"/>
              </a:spcAft>
              <a:buFont typeface="Wingdings" panose="05000000000000000000" pitchFamily="2" charset="2"/>
              <a:buChar char=""/>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suivants sont exonérés de taxe annuelle sur les émissions de dioxyde de carbone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accessibles en fauteuil roulant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exclusivement affectés par le redevable à la location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pris en location par le redevable sur une période d’au plus un mois civil ou 30 jours consécutifs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exclusivement affectés par le redevable à la mise à disposition gratuite et temporaire de ses clients en remplacement de leur véhicule immobilisé (véhicules de courtoisie)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utilisés pour le transport public de personnes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utilisés pour les besoins des activités agricoles ou forestières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utilisés pour l’enseignement de la conduite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utilisés pour l’enseignement du pilotage ou les compétitions sportives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utilisés pour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1143000" lvl="2" indent="-22860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les prestations de services et les livraisons de biens qui leur sont étroitement liées fournies à leurs membres, moyennant une cotisation fixée conformément aux statuts, par des organismes légalement constitués agissant sans but lucratif dont la gestion est désintéressée et qui poursuivent des objectifs de nature philosophique, religieuse, politique, patriotique, civique ou syndicale, dans la mesure où ces opérations se rattachent directement à la défense collective des intérêts moraux ou matériels des membres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1143000" lvl="2" indent="-22860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ou les besoins des opérations des organismes d’utilité générale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utilisés par les entrepreneurs individuels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dont la source d’énergie est exclusivement l’électricité, l’hydrogène ou une combinaison des deux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qui répondent aux conditions cumulatives suivantes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la source d’énergie combine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1143000" lvl="2" indent="-228600">
              <a:lnSpc>
                <a:spcPct val="115000"/>
              </a:lnSpc>
              <a:buFont typeface="Symbol" panose="05050102010706020507" pitchFamily="18"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soit, d’une part, l’électricité ou l’hydrogène et, d’autre part, le gaz naturel, le gaz de pétrole liquéfié, l’essence ou le superéthanol E85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1143000" lvl="2" indent="-228600">
              <a:lnSpc>
                <a:spcPct val="115000"/>
              </a:lnSpc>
              <a:buFont typeface="Symbol" panose="05050102010706020507" pitchFamily="18"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soit, d’une part, le gaz naturel ou le gaz de pétrole liquéfié et, d’autre part, l’essence ou le superéthanol E85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l’une des deux conditions suivantes est remplie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1143000" lvl="2" indent="-228600">
              <a:lnSpc>
                <a:spcPct val="115000"/>
              </a:lnSpc>
              <a:buFont typeface="Symbol" panose="05050102010706020507" pitchFamily="18"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pour les véhicules relevant du nouveau dispositif d’immatriculation, les émissions de dioxyde de carbone n’excèdent pas 60 g/km ; pour les véhicules ne relevant pas du nouveau dispositif d’immatriculation, ayant fait l’objet d’une réception européenne, immatriculés pour la première fois à compter du 1</a:t>
            </a:r>
            <a:r>
              <a:rPr lang="fr-FR" sz="10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000" dirty="0">
                <a:effectLst/>
                <a:latin typeface="Calibri" panose="020F0502020204030204" pitchFamily="34" charset="0"/>
                <a:ea typeface="Yu Mincho" panose="02020400000000000000" pitchFamily="18" charset="-128"/>
                <a:cs typeface="Calibri" panose="020F0502020204030204" pitchFamily="34" charset="0"/>
              </a:rPr>
              <a:t> juin 2004 et qui n’étaient pas utilisés par le redevable avant le 1</a:t>
            </a:r>
            <a:r>
              <a:rPr lang="fr-FR" sz="10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000" dirty="0">
                <a:effectLst/>
                <a:latin typeface="Calibri" panose="020F0502020204030204" pitchFamily="34" charset="0"/>
                <a:ea typeface="Yu Mincho" panose="02020400000000000000" pitchFamily="18" charset="-128"/>
                <a:cs typeface="Calibri" panose="020F0502020204030204" pitchFamily="34" charset="0"/>
              </a:rPr>
              <a:t> janvier 2006, elles n’excèdent pas 50 g/km ; pour tous les autres véhicules, la puissance administrative n’excède pas 3 chevaux administratifs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1143000" lvl="2" indent="-228600">
              <a:lnSpc>
                <a:spcPct val="115000"/>
              </a:lnSpc>
              <a:buFont typeface="Symbol" panose="05050102010706020507" pitchFamily="18"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émissions de dioxyde de carbone ou la puissance administrative n’excèdent pas le double des seuils mentionnés plus haut, et l’ancienneté, déterminée à partir de sa date de 1</a:t>
            </a:r>
            <a:r>
              <a:rPr lang="fr-FR" sz="1000" baseline="30000" dirty="0">
                <a:effectLst/>
                <a:latin typeface="Calibri" panose="020F0502020204030204" pitchFamily="34" charset="0"/>
                <a:ea typeface="Yu Mincho" panose="02020400000000000000" pitchFamily="18" charset="-128"/>
                <a:cs typeface="Calibri" panose="020F0502020204030204" pitchFamily="34" charset="0"/>
              </a:rPr>
              <a:t>ère</a:t>
            </a:r>
            <a:r>
              <a:rPr lang="fr-FR" sz="1000" dirty="0">
                <a:effectLst/>
                <a:latin typeface="Calibri" panose="020F0502020204030204" pitchFamily="34" charset="0"/>
                <a:ea typeface="Yu Mincho" panose="02020400000000000000" pitchFamily="18" charset="-128"/>
                <a:cs typeface="Calibri" panose="020F0502020204030204" pitchFamily="34" charset="0"/>
              </a:rPr>
              <a:t> immatriculation, n’excède pas 3 années.</a:t>
            </a:r>
          </a:p>
          <a:p>
            <a:pPr marL="1143000" lvl="2" indent="-228600">
              <a:lnSpc>
                <a:spcPct val="115000"/>
              </a:lnSpc>
              <a:buFont typeface="Symbol" panose="05050102010706020507" pitchFamily="18" charset="2"/>
              <a:buChar char=""/>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tabLst>
                <a:tab pos="457200" algn="l"/>
              </a:tabLst>
            </a:pPr>
            <a:r>
              <a:rPr lang="fr-FR" sz="1000" b="1" i="1" u="sng" dirty="0">
                <a:effectLst/>
                <a:latin typeface="Calibri" panose="020F0502020204030204" pitchFamily="34" charset="0"/>
                <a:ea typeface="Yu Mincho" panose="02020400000000000000" pitchFamily="18" charset="-128"/>
                <a:cs typeface="Calibri" panose="020F0502020204030204" pitchFamily="34" charset="0"/>
              </a:rPr>
              <a:t>Règles particulières à la taxe annuelle relative aux émissions de polluants atmosphériques</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457200">
              <a:lnSpc>
                <a:spcPct val="115000"/>
              </a:lnSpc>
            </a:pPr>
            <a:r>
              <a:rPr lang="fr-FR" sz="1000" b="1" i="1" u="none" strike="noStrike" dirty="0">
                <a:effectLst/>
                <a:latin typeface="Calibri" panose="020F0502020204030204" pitchFamily="34" charset="0"/>
                <a:ea typeface="Yu Mincho" panose="02020400000000000000" pitchFamily="18" charset="-128"/>
                <a:cs typeface="Calibri" panose="020F0502020204030204" pitchFamily="34" charset="0"/>
              </a:rPr>
              <a:t>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000" b="1" dirty="0">
                <a:effectLst/>
                <a:latin typeface="Calibri" panose="020F0502020204030204" pitchFamily="34" charset="0"/>
                <a:ea typeface="Yu Mincho" panose="02020400000000000000" pitchFamily="18" charset="-128"/>
                <a:cs typeface="Calibri" panose="020F0502020204030204" pitchFamily="34" charset="0"/>
              </a:rPr>
              <a:t>Le tarif de la taxe</a:t>
            </a:r>
          </a:p>
          <a:p>
            <a:pPr marL="342900" lvl="0" indent="-342900">
              <a:lnSpc>
                <a:spcPct val="115000"/>
              </a:lnSpc>
              <a:spcAft>
                <a:spcPts val="1000"/>
              </a:spcAft>
              <a:buFont typeface="Wingdings" panose="05000000000000000000" pitchFamily="2" charset="2"/>
              <a:buChar char=""/>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0" marR="0" lvl="0" indent="0" algn="l" defTabSz="914400" rtl="0" eaLnBrk="1" fontAlgn="auto" latinLnBrk="0" hangingPunct="1">
              <a:lnSpc>
                <a:spcPct val="115000"/>
              </a:lnSpc>
              <a:spcBef>
                <a:spcPts val="500"/>
              </a:spcBef>
              <a:spcAft>
                <a:spcPts val="1000"/>
              </a:spcAft>
              <a:buClrTx/>
              <a:buSzTx/>
              <a:buFontTx/>
              <a:buNone/>
              <a:tabLst/>
              <a:defRPr/>
            </a:pPr>
            <a:r>
              <a:rPr lang="fr-FR" sz="1000" dirty="0">
                <a:effectLst/>
                <a:latin typeface="Calibri" panose="020F0502020204030204" pitchFamily="34" charset="0"/>
                <a:ea typeface="Yu Mincho" panose="02020400000000000000" pitchFamily="18" charset="-128"/>
                <a:cs typeface="Calibri" panose="020F0502020204030204" pitchFamily="34" charset="0"/>
              </a:rPr>
              <a:t>Le tarif de cette taxe est déterminé, en fonction de l’année de la 1</a:t>
            </a:r>
            <a:r>
              <a:rPr lang="fr-FR" sz="1000" baseline="30000" dirty="0">
                <a:effectLst/>
                <a:latin typeface="Calibri" panose="020F0502020204030204" pitchFamily="34" charset="0"/>
                <a:ea typeface="Yu Mincho" panose="02020400000000000000" pitchFamily="18" charset="-128"/>
                <a:cs typeface="Calibri" panose="020F0502020204030204" pitchFamily="34" charset="0"/>
              </a:rPr>
              <a:t>ère</a:t>
            </a:r>
            <a:r>
              <a:rPr lang="fr-FR" sz="1000" dirty="0">
                <a:effectLst/>
                <a:latin typeface="Calibri" panose="020F0502020204030204" pitchFamily="34" charset="0"/>
                <a:ea typeface="Yu Mincho" panose="02020400000000000000" pitchFamily="18" charset="-128"/>
                <a:cs typeface="Calibri" panose="020F0502020204030204" pitchFamily="34" charset="0"/>
              </a:rPr>
              <a:t> immatriculation du véhicule et de sa source d’énergie, à partir du barème suivant (cf. support animation).</a:t>
            </a:r>
          </a:p>
          <a:p>
            <a:pPr marL="0" marR="0" lvl="0" indent="0" algn="l" defTabSz="914400" rtl="0" eaLnBrk="1" fontAlgn="auto" latinLnBrk="0" hangingPunct="1">
              <a:lnSpc>
                <a:spcPct val="115000"/>
              </a:lnSpc>
              <a:spcBef>
                <a:spcPts val="500"/>
              </a:spcBef>
              <a:spcAft>
                <a:spcPts val="1000"/>
              </a:spcAft>
              <a:buClrTx/>
              <a:buSzTx/>
              <a:buFontTx/>
              <a:buNone/>
              <a:tabLst/>
              <a:defRPr/>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Relèvent du tarif prévu pour les véhicules dont la source d’énergie est exclusivement le gazole, les véhicules dont la source d’énergie combine le gazole et un autre produit lorsque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pour les véhicules relevant du nouveau dispositif d’immatriculation, les émissions de dioxyde de carbone excèdent 120 g/km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pour les véhicules ne relevant pas du nouveau dispositif d’immatriculation, ayant fait l’objet d’une réception européenne, immatriculés pour la première fois à compter du 1</a:t>
            </a:r>
            <a:r>
              <a:rPr lang="fr-FR" sz="1000" baseline="30000" dirty="0">
                <a:effectLst/>
                <a:latin typeface="Calibri" panose="020F0502020204030204" pitchFamily="34" charset="0"/>
                <a:ea typeface="Yu Mincho" panose="02020400000000000000" pitchFamily="18" charset="-128"/>
                <a:cs typeface="Calibri" panose="020F0502020204030204" pitchFamily="34" charset="0"/>
              </a:rPr>
              <a:t>er </a:t>
            </a:r>
            <a:r>
              <a:rPr lang="fr-FR" sz="1000" dirty="0">
                <a:effectLst/>
                <a:latin typeface="Calibri" panose="020F0502020204030204" pitchFamily="34" charset="0"/>
                <a:ea typeface="Yu Mincho" panose="02020400000000000000" pitchFamily="18" charset="-128"/>
                <a:cs typeface="Calibri" panose="020F0502020204030204" pitchFamily="34" charset="0"/>
              </a:rPr>
              <a:t>juin 2004 et qui n’étaient pas utilisés par le redevable avant le 1</a:t>
            </a:r>
            <a:r>
              <a:rPr lang="fr-FR" sz="10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000" dirty="0">
                <a:effectLst/>
                <a:latin typeface="Calibri" panose="020F0502020204030204" pitchFamily="34" charset="0"/>
                <a:ea typeface="Yu Mincho" panose="02020400000000000000" pitchFamily="18" charset="-128"/>
                <a:cs typeface="Calibri" panose="020F0502020204030204" pitchFamily="34" charset="0"/>
              </a:rPr>
              <a:t> janvier 2006, les émissions de dioxyde de carbone excèdent 100 g/km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pour les autres véhicules, lorsque la puissance administrative excède 6 chevaux administratifs.</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457200">
              <a:lnSpc>
                <a:spcPct val="115000"/>
              </a:lnSpc>
            </a:pPr>
            <a:r>
              <a:rPr lang="fr-FR" sz="1000" dirty="0">
                <a:effectLst/>
                <a:latin typeface="Calibri" panose="020F0502020204030204" pitchFamily="34" charset="0"/>
                <a:ea typeface="Yu Mincho" panose="02020400000000000000" pitchFamily="18" charset="-128"/>
                <a:cs typeface="Calibri" panose="020F0502020204030204" pitchFamily="34" charset="0"/>
              </a:rPr>
              <a:t>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000" b="1" dirty="0">
                <a:effectLst/>
                <a:latin typeface="Calibri" panose="020F0502020204030204" pitchFamily="34" charset="0"/>
                <a:ea typeface="Yu Mincho" panose="02020400000000000000" pitchFamily="18" charset="-128"/>
                <a:cs typeface="Calibri" panose="020F0502020204030204" pitchFamily="34" charset="0"/>
              </a:rPr>
              <a:t>Exonérations</a:t>
            </a:r>
          </a:p>
          <a:p>
            <a:pPr marL="342900" lvl="0" indent="-342900">
              <a:lnSpc>
                <a:spcPct val="115000"/>
              </a:lnSpc>
              <a:spcAft>
                <a:spcPts val="1000"/>
              </a:spcAft>
              <a:buFont typeface="Wingdings" panose="05000000000000000000" pitchFamily="2" charset="2"/>
              <a:buChar char=""/>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suivants sont exonérés de taxe annuelle relative aux émissions de polluants atmosphériques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accessibles en fauteuil roulant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exclusivement affectés par le redevable à la location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pris en location par le redevable sur une période d’au plus un mois civil ou 30 jours consécutifs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exclusivement affectés par le redevable à la mise à disposition gratuite et temporaire de ses clients en remplacement de leur véhicule immobilisé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utilisés pour le transport public de personnes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utilisés pour les besoins des activités agricoles ou forestières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utilisés pour l’enseignement de la conduite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utilisés pour l’enseignement du pilotage ou les compétitions sportives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utilisés pour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1143000" lvl="2" indent="-22860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les prestations de services et les livraisons de biens qui leur sont étroitement liées fournies à leurs membres, moyennant une cotisation fixée conformément aux statuts, par des organismes légalement constitués agissant sans but lucratif dont la gestion est désintéressée et qui poursuivent des objectifs de nature philosophique, religieuse, politique, patriotique, civique ou syndicale, dans la mesure où ces opérations se rattachent directement à la défense collective des intérêts moraux ou matériels des membres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1143000" lvl="2" indent="-22860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ou les besoins des opérations des organismes d’utilité générale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utilisés par les entrepreneurs individuels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dont la source d’énergie est exclusivement l’électricité, l’hydrogène ou une combinaison des deux.</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457200">
              <a:lnSpc>
                <a:spcPct val="115000"/>
              </a:lnSpc>
            </a:pPr>
            <a:r>
              <a:rPr lang="fr-FR" sz="1000" dirty="0">
                <a:effectLst/>
                <a:latin typeface="Calibri" panose="020F0502020204030204" pitchFamily="34" charset="0"/>
                <a:ea typeface="Yu Mincho" panose="02020400000000000000" pitchFamily="18" charset="-128"/>
                <a:cs typeface="Calibri" panose="020F0502020204030204" pitchFamily="34" charset="0"/>
              </a:rPr>
              <a:t>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tabLst>
                <a:tab pos="457200" algn="l"/>
              </a:tabLst>
            </a:pPr>
            <a:r>
              <a:rPr lang="fr-FR" sz="1000" b="1" i="1" u="sng" dirty="0">
                <a:effectLst/>
                <a:latin typeface="Calibri" panose="020F0502020204030204" pitchFamily="34" charset="0"/>
                <a:ea typeface="Yu Mincho" panose="02020400000000000000" pitchFamily="18" charset="-128"/>
                <a:cs typeface="Calibri" panose="020F0502020204030204" pitchFamily="34" charset="0"/>
              </a:rPr>
              <a:t>Règles particulières à la taxe annuelle à l’essieu</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457200">
              <a:lnSpc>
                <a:spcPct val="115000"/>
              </a:lnSpc>
            </a:pPr>
            <a:r>
              <a:rPr lang="fr-FR" sz="1000" dirty="0">
                <a:effectLst/>
                <a:latin typeface="Calibri" panose="020F0502020204030204" pitchFamily="34" charset="0"/>
                <a:ea typeface="Yu Mincho" panose="02020400000000000000" pitchFamily="18" charset="-128"/>
                <a:cs typeface="Calibri" panose="020F0502020204030204" pitchFamily="34" charset="0"/>
              </a:rPr>
              <a:t>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000" b="1" dirty="0">
                <a:effectLst/>
                <a:latin typeface="Calibri" panose="020F0502020204030204" pitchFamily="34" charset="0"/>
                <a:ea typeface="Yu Mincho" panose="02020400000000000000" pitchFamily="18" charset="-128"/>
                <a:cs typeface="Calibri" panose="020F0502020204030204" pitchFamily="34" charset="0"/>
              </a:rPr>
              <a:t>Véhicules concernés</a:t>
            </a:r>
          </a:p>
          <a:p>
            <a:pPr marL="342900" lvl="0" indent="-342900">
              <a:lnSpc>
                <a:spcPct val="115000"/>
              </a:lnSpc>
              <a:spcAft>
                <a:spcPts val="1000"/>
              </a:spcAft>
              <a:buFont typeface="Wingdings" panose="05000000000000000000" pitchFamily="2" charset="2"/>
              <a:buChar char=""/>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Lorsque leur poids total autorisé en charge est au moins égal à 12 tonnes, la taxe annuelle à l’essieu s’applique aux véhicules suivants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véhicules des catégories N2 et N3 dont la conception permet le transport de marchandises sans remorque ou semi-remorque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remorques de la catégorie O4 d’un poids total autorisé en charge au moins égal à 16 tonnes, lorsqu’elles sont tractées par un véhicule des catégories N2 et N3 ou un ensemble de véhicules ;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ensembles constitués d’un véhicule de catégorie N2 ou N3 couplé à une semi-remorque de la catégorie O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tout autre véhicule ou ensemble de véhicules utilisé pour réaliser des opérations de transport de marchandises.</a:t>
            </a:r>
          </a:p>
          <a:p>
            <a:pPr marL="342900" lvl="0" indent="-342900">
              <a:lnSpc>
                <a:spcPct val="115000"/>
              </a:lnSpc>
              <a:spcAft>
                <a:spcPts val="1000"/>
              </a:spcAft>
              <a:buFont typeface="Wingdings" panose="05000000000000000000" pitchFamily="2" charset="2"/>
              <a:buChar char=""/>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Concernant les ensembles de véhicules, précisons que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remorques de la catégorie O4 qui les composent sont considérées comme des véhicules indépendants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tracteurs et semi-remorques composant l’ensemble sont considérés comme un véhicule unique dont l’utilisateur est celui du véhicule tracteur, dont le poids total autorisé en charge est égal au poids total roulant autorisé et dont le nombre d’essieux est celui de la seule semi-remorque</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Par dérogation, les différents utilisateurs des véhicules composant l’ensemble peuvent conjointement désigner parmi eux, pour tout ou partie de la période d’utilisation de cet ensemble, un redevable autre que l’utilisateur du véhicule tracteur. </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À cette fin, ils établissent une attestation datée au plus tard à la fin du trimestre civil qui suit l’échéance de cette période, et au plus tard le 15 janvier de l’année qui suit celle au cours de laquelle la taxe est devenue exigible. </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L’attestation reprend l’identification et les caractéristiques des véhicules composant l’ensemble, la dénomination des utilisateurs et du redevable désigné ainsi que la période concernée. L’ensemble des utilisateurs sont alors solidaires du paiement de la taxe.</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000" b="1" dirty="0">
                <a:effectLst/>
                <a:latin typeface="Calibri" panose="020F0502020204030204" pitchFamily="34" charset="0"/>
                <a:ea typeface="Yu Mincho" panose="02020400000000000000" pitchFamily="18" charset="-128"/>
                <a:cs typeface="Calibri" panose="020F0502020204030204" pitchFamily="34" charset="0"/>
              </a:rPr>
              <a:t>Véhicules non soumis à taxation</a:t>
            </a:r>
          </a:p>
          <a:p>
            <a:pPr marL="342900" lvl="0" indent="-342900">
              <a:lnSpc>
                <a:spcPct val="115000"/>
              </a:lnSpc>
              <a:spcBef>
                <a:spcPts val="500"/>
              </a:spcBef>
              <a:spcAft>
                <a:spcPts val="1000"/>
              </a:spcAft>
              <a:buFont typeface="Wingdings" panose="05000000000000000000" pitchFamily="2" charset="2"/>
              <a:buChar char=""/>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La taxe n’est pas applicable :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aux véhicules immatriculés dans un autre État membre de l’Union européenne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aux ensembles de véhicules dont l’un des éléments est immatriculé dans un autre État membre de l’Union européenne, lorsque cet ensemble a été soumis, dans cet État membre à une taxe équivalente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aux véhicules immatriculés dans un État tiers avec lequel la France a conclu un accord d’exonération réciproque, ou aux ensembles de véhicules dont l’un des éléments est immatriculé dans un tel État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aux véhicules situés dans les départements et les régions d’Outre-mer.</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906780">
              <a:lnSpc>
                <a:spcPct val="115000"/>
              </a:lnSpc>
            </a:pPr>
            <a:r>
              <a:rPr lang="fr-FR" sz="1000" dirty="0">
                <a:effectLst/>
                <a:latin typeface="Calibri" panose="020F0502020204030204" pitchFamily="34" charset="0"/>
                <a:ea typeface="Yu Mincho" panose="02020400000000000000" pitchFamily="18" charset="-128"/>
                <a:cs typeface="Calibri" panose="020F0502020204030204" pitchFamily="34" charset="0"/>
              </a:rPr>
              <a:t>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000" b="1" dirty="0">
                <a:effectLst/>
                <a:latin typeface="Calibri" panose="020F0502020204030204" pitchFamily="34" charset="0"/>
                <a:ea typeface="Yu Mincho" panose="02020400000000000000" pitchFamily="18" charset="-128"/>
                <a:cs typeface="Calibri" panose="020F0502020204030204" pitchFamily="34" charset="0"/>
              </a:rPr>
              <a:t>Tarif de la taxe</a:t>
            </a:r>
          </a:p>
          <a:p>
            <a:pPr marL="342900" lvl="0" indent="-342900">
              <a:lnSpc>
                <a:spcPct val="115000"/>
              </a:lnSpc>
              <a:spcAft>
                <a:spcPts val="1000"/>
              </a:spcAft>
              <a:buFont typeface="Wingdings" panose="05000000000000000000" pitchFamily="2" charset="2"/>
              <a:buChar char=""/>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Le tarif de cette taxe est déterminé en fonction du nombre d’essieux, du poids total autorisé en charge, exprimé en tonnes, et de la présence ou non d’un système de suspension pneumatique (cf. support animation).</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0" marR="0" lvl="0" indent="0" algn="l" defTabSz="914400" rtl="0" eaLnBrk="1" fontAlgn="auto" latinLnBrk="0" hangingPunct="1">
              <a:lnSpc>
                <a:spcPct val="115000"/>
              </a:lnSpc>
              <a:spcBef>
                <a:spcPts val="500"/>
              </a:spcBef>
              <a:spcAft>
                <a:spcPts val="1000"/>
              </a:spcAft>
              <a:buClrTx/>
              <a:buSzTx/>
              <a:buFontTx/>
              <a:buNone/>
              <a:tabLst/>
              <a:defRPr/>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pour lesquels l’essieu moteur dispose d’une suspension reconnue comme équivalente au regard de la réglementation européenne relève du tarif prévu en cas de présence d’un système de suspension pneumatique.</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Pour les véhicules acheminés en transport combiné, le tarif applicable est égal à 25 % du tarif mentionné plus haut (cf. tableau).</a:t>
            </a:r>
          </a:p>
          <a:p>
            <a:pPr>
              <a:lnSpc>
                <a:spcPct val="115000"/>
              </a:lnSpc>
              <a:spcBef>
                <a:spcPts val="500"/>
              </a:spcBef>
              <a:spcAft>
                <a:spcPts val="1000"/>
              </a:spcAft>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000" b="1" dirty="0">
                <a:effectLst/>
                <a:latin typeface="Calibri" panose="020F0502020204030204" pitchFamily="34" charset="0"/>
                <a:ea typeface="Yu Mincho" panose="02020400000000000000" pitchFamily="18" charset="-128"/>
                <a:cs typeface="Calibri" panose="020F0502020204030204" pitchFamily="34" charset="0"/>
              </a:rPr>
              <a:t>Véhicules exonérés de taxe annuelle à l’essieu</a:t>
            </a:r>
          </a:p>
          <a:p>
            <a:pPr marL="342900" lvl="0" indent="-342900">
              <a:lnSpc>
                <a:spcPct val="115000"/>
              </a:lnSpc>
              <a:spcBef>
                <a:spcPts val="500"/>
              </a:spcBef>
              <a:spcAft>
                <a:spcPts val="1000"/>
              </a:spcAft>
              <a:buFont typeface="Wingdings" panose="05000000000000000000" pitchFamily="2" charset="2"/>
              <a:buChar char=""/>
            </a:pP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000" dirty="0">
                <a:effectLst/>
                <a:latin typeface="Calibri" panose="020F0502020204030204" pitchFamily="34" charset="0"/>
                <a:ea typeface="Yu Mincho" panose="02020400000000000000" pitchFamily="18" charset="-128"/>
                <a:cs typeface="Calibri" panose="020F0502020204030204" pitchFamily="34" charset="0"/>
              </a:rPr>
              <a:t>Sont exonérés de taxation :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utilisés pour les besoins de la défense nationale, de la protection civile, des services de lutte contre les incendies, des services publics de secours et des forces responsables du maintien de l’ordre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utilisés pour l’entretien des voies de circulation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affectés aux transports intérieurs aux enceintes des chantiers ou des entreprises, même si ces transports impliquent de traverser les voies ouvertes à la circulation publique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constitués d’un châssis routier sur lesquels sont installés à demeure, dans le cadre de travaux publics et industriels en France, les équipements suivants et qui sont exclusivement utilisés pour le transport de ces équipements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engins de levage et de manutention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pompes et stations de pompage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groupes moto-compresseurs mobiles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bétonnières et pompes à béton, à l’exception des bétonnières à tambour utilisées pour le transport de béton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groupes générateurs mobiles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engins de forage mobiles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de collection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utilisés pour le transport des marchandises des cirques ainsi que pour la restauration et le logement des personnels des cirques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utilisés pour le transport des jeux, manèges forains et autres marchandises utilisées au sein des fêtes foraines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utilisés par les centres équestres ;</a:t>
            </a:r>
            <a:endParaRPr lang="fr-FR" sz="1000" dirty="0">
              <a:effectLst/>
              <a:latin typeface="Calibri" panose="020F0502020204030204" pitchFamily="34" charset="0"/>
              <a:ea typeface="Yu Mincho" panose="02020400000000000000" pitchFamily="18" charset="-128"/>
              <a:cs typeface="Arial" panose="020B0604020202020204" pitchFamily="34" charset="0"/>
            </a:endParaRPr>
          </a:p>
          <a:p>
            <a:pPr marL="742950" lvl="1" indent="-285750">
              <a:lnSpc>
                <a:spcPct val="115000"/>
              </a:lnSpc>
              <a:spcAft>
                <a:spcPts val="1000"/>
              </a:spcAft>
              <a:buFont typeface="Courier New" panose="02070309020205020404" pitchFamily="49" charset="0"/>
              <a:buChar char="o"/>
            </a:pPr>
            <a:r>
              <a:rPr lang="fr-FR" sz="1000" dirty="0">
                <a:effectLst/>
                <a:latin typeface="Calibri" panose="020F0502020204030204" pitchFamily="34" charset="0"/>
                <a:ea typeface="Yu Mincho" panose="02020400000000000000" pitchFamily="18" charset="-128"/>
                <a:cs typeface="Calibri" panose="020F0502020204030204" pitchFamily="34" charset="0"/>
              </a:rPr>
              <a:t>les véhicules utilisés par les exploitants agricoles pour le transport de leurs récoltes.</a:t>
            </a:r>
            <a:endParaRPr lang="fr-FR" sz="1200" b="0" dirty="0">
              <a:solidFill>
                <a:schemeClr val="tx1"/>
              </a:solidFill>
              <a:latin typeface="+mn-lt"/>
              <a:ea typeface="Yu Mincho" panose="02020400000000000000" pitchFamily="18" charset="-128"/>
              <a:cs typeface="Arial" panose="020B0604020202020204" pitchFamily="34" charset="0"/>
            </a:endParaRP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37</a:t>
            </a:fld>
            <a:endParaRPr lang="fr-FR"/>
          </a:p>
        </p:txBody>
      </p:sp>
    </p:spTree>
    <p:extLst>
      <p:ext uri="{BB962C8B-B14F-4D97-AF65-F5344CB8AC3E}">
        <p14:creationId xmlns:p14="http://schemas.microsoft.com/office/powerpoint/2010/main" val="270883433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200" b="1" i="0" u="sng" strike="noStrike" kern="1200" cap="none" spc="0" normalizeH="0" baseline="0" noProof="0" dirty="0">
                <a:ln>
                  <a:noFill/>
                </a:ln>
                <a:solidFill>
                  <a:srgbClr val="FF7351"/>
                </a:solidFill>
                <a:effectLst/>
                <a:uLnTx/>
                <a:uFillTx/>
                <a:latin typeface="Calibri"/>
                <a:ea typeface="+mn-ea"/>
                <a:cs typeface="+mn-cs"/>
              </a:rPr>
              <a:t>Contrôle fiscal : Intérêts de retard et intérêts moratoires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fr-FR" sz="1200" b="1" i="0" u="sng" strike="noStrike" kern="1200" cap="none" spc="0" normalizeH="0" baseline="0" noProof="0" dirty="0">
              <a:ln>
                <a:noFill/>
              </a:ln>
              <a:solidFill>
                <a:srgbClr val="FF7351"/>
              </a:solidFill>
              <a:effectLst/>
              <a:uLnTx/>
              <a:uFillTx/>
              <a:latin typeface="Calibri"/>
              <a:ea typeface="+mn-ea"/>
              <a:cs typeface="+mn-cs"/>
            </a:endParaRPr>
          </a:p>
          <a:p>
            <a:pPr>
              <a:lnSpc>
                <a:spcPct val="115000"/>
              </a:lnSpc>
              <a:spcBef>
                <a:spcPts val="500"/>
              </a:spcBef>
              <a:spcAft>
                <a:spcPts val="1000"/>
              </a:spcAft>
            </a:pPr>
            <a:r>
              <a:rPr lang="fr-FR" sz="12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200" dirty="0">
                <a:effectLst/>
                <a:latin typeface="Calibri" panose="020F0502020204030204" pitchFamily="34" charset="0"/>
                <a:ea typeface="Yu Mincho" panose="02020400000000000000" pitchFamily="18" charset="-128"/>
                <a:cs typeface="Arial" panose="020B0604020202020204" pitchFamily="34" charset="0"/>
              </a:rPr>
              <a:t>: Loi de Finances pour 2021, article 68</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La Loi de Finances pour 2018 a réduit le taux des intérêts de retard de 0,40 % à 0,20 % pour les intérêts de retard (pour les impôts et taxes recouvrés par l’administration fiscale et l’administration des douanes) et les intérêts moratoires dus par l’Etat. </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Cette diminution du taux s’appliquait pour les intérêts courants du 1</a:t>
            </a:r>
            <a:r>
              <a:rPr lang="fr-FR" sz="12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200" dirty="0">
                <a:effectLst/>
                <a:latin typeface="Calibri" panose="020F0502020204030204" pitchFamily="34" charset="0"/>
                <a:ea typeface="Yu Mincho" panose="02020400000000000000" pitchFamily="18" charset="-128"/>
                <a:cs typeface="Arial" panose="020B0604020202020204" pitchFamily="34" charset="0"/>
              </a:rPr>
              <a:t> janvier 2018 au 31 décembre 2020.</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Arial" panose="020B0604020202020204" pitchFamily="34" charset="0"/>
              </a:rPr>
              <a:t>La Loi de Finances pour 2020 pérennise ce taux de 0,20 % pour les intérêts de retard et pour les intérêts moratoires, sans prévoir d’échéance précise pour sa révision.</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200" b="1" i="0" u="sng" strike="noStrike" kern="1200" cap="none" spc="0" normalizeH="0" baseline="0" noProof="0" dirty="0">
                <a:ln>
                  <a:noFill/>
                </a:ln>
                <a:solidFill>
                  <a:srgbClr val="FF7351"/>
                </a:solidFill>
                <a:effectLst/>
                <a:uLnTx/>
                <a:uFillTx/>
                <a:latin typeface="Calibri"/>
                <a:ea typeface="+mn-ea"/>
                <a:cs typeface="+mn-cs"/>
              </a:rPr>
              <a:t>Contrôle des cotisations sociales : Travail dissimulé</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fr-FR" sz="1200" b="0" i="0" u="none" strike="noStrike" kern="1200" cap="none" spc="0" normalizeH="0" baseline="0" noProof="0" dirty="0">
              <a:ln>
                <a:noFill/>
              </a:ln>
              <a:solidFill>
                <a:prstClr val="black"/>
              </a:solidFill>
              <a:effectLst/>
              <a:uLnTx/>
              <a:uFillTx/>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2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200" dirty="0">
                <a:effectLst/>
                <a:latin typeface="Calibri" panose="020F0502020204030204" pitchFamily="34" charset="0"/>
                <a:ea typeface="Yu Mincho" panose="02020400000000000000" pitchFamily="18" charset="-128"/>
                <a:cs typeface="Arial" panose="020B0604020202020204" pitchFamily="34" charset="0"/>
              </a:rPr>
              <a:t>: Loi de Financement de la sécurité sociale pour 2021, article 26</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SzPts val="1100"/>
              <a:buFont typeface="Wingdings" panose="05000000000000000000" pitchFamily="2" charset="2"/>
              <a:buChar char=""/>
            </a:pPr>
            <a:r>
              <a:rPr lang="fr-FR" sz="1200" b="1" i="1" u="sng" dirty="0">
                <a:effectLst/>
                <a:latin typeface="Calibri" panose="020F0502020204030204" pitchFamily="34" charset="0"/>
                <a:ea typeface="Yu Mincho" panose="02020400000000000000" pitchFamily="18" charset="-128"/>
                <a:cs typeface="Calibri" panose="020F0502020204030204" pitchFamily="34" charset="0"/>
              </a:rPr>
              <a:t>Nouvelle circonstance aggravante : l’infraction commise en bande organisée</a:t>
            </a:r>
          </a:p>
          <a:p>
            <a:pPr marL="342900" lvl="0" indent="-342900">
              <a:lnSpc>
                <a:spcPct val="115000"/>
              </a:lnSpc>
              <a:spcBef>
                <a:spcPts val="500"/>
              </a:spcBef>
              <a:spcAft>
                <a:spcPts val="1000"/>
              </a:spcAft>
              <a:buSzPts val="1100"/>
              <a:buFont typeface="Wingdings" panose="05000000000000000000" pitchFamily="2" charset="2"/>
              <a:buChar char=""/>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Pour rappel, en cas de constat d'infractions de travail dissimulé, de marchandage, de prêt illicite de main-d'œuvre ou d'emploi d'étrangers non autorisés à travailler, l’employeur concerné se voit refuser la possibilité de bénéficier de toutes mesures de réduction ou d’exonération de cotisations ou contributions sociales, qu’elles soient totales ou partielles.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Cette annulation de charges peut toutefois être partielle, notamment lorsque la dissimulation d'activité ou de salariés représente une proportion limitée de l'activité ou des salariés régulièrement déclarés. L’annulation partielle de charge ne peut être établie dans deux situations : si la dissimulation concerne des mineurs ou des personnes vulnérables.</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Dorénavant, la modulation de cette sanction est également impossible lorsque les faits de travail dissimulé sont commis en bande organisée.</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SzPts val="1100"/>
              <a:buFont typeface="Wingdings" panose="05000000000000000000" pitchFamily="2" charset="2"/>
              <a:buChar char=""/>
            </a:pPr>
            <a:r>
              <a:rPr lang="fr-FR" sz="1200" b="1" i="1" u="sng" dirty="0">
                <a:effectLst/>
                <a:latin typeface="Calibri" panose="020F0502020204030204" pitchFamily="34" charset="0"/>
                <a:ea typeface="Yu Mincho" panose="02020400000000000000" pitchFamily="18" charset="-128"/>
                <a:cs typeface="Calibri" panose="020F0502020204030204" pitchFamily="34" charset="0"/>
              </a:rPr>
              <a:t>Modification des modalités d'appréciation du caractère limité de la dissimulation </a:t>
            </a:r>
          </a:p>
          <a:p>
            <a:pPr marL="342900" lvl="0" indent="-342900">
              <a:lnSpc>
                <a:spcPct val="115000"/>
              </a:lnSpc>
              <a:spcBef>
                <a:spcPts val="500"/>
              </a:spcBef>
              <a:spcAft>
                <a:spcPts val="1000"/>
              </a:spcAft>
              <a:buSzPts val="1100"/>
              <a:buFont typeface="Wingdings" panose="05000000000000000000" pitchFamily="2" charset="2"/>
              <a:buChar char=""/>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Actuellement, la dissimulation d’activité ou d’emploi est considérée comme limitée si, à la suite du constat d'une des infractions précitées, les sommes soumises à cotisations sociales n'excèdent pas 10 % des rémunérations déclarées au titre de la période d'emploi faisant l'objet du redressement pour les employeurs de moins de 20 salariés et 5 % pour les autres employeurs. </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dirty="0">
                <a:effectLst/>
                <a:latin typeface="Calibri" panose="020F0502020204030204" pitchFamily="34" charset="0"/>
                <a:ea typeface="Yu Mincho" panose="02020400000000000000" pitchFamily="18" charset="-128"/>
                <a:cs typeface="Calibri" panose="020F0502020204030204" pitchFamily="34" charset="0"/>
              </a:rPr>
              <a:t>Cette dissimulation sera désormais, à compter du 1</a:t>
            </a:r>
            <a:r>
              <a:rPr lang="fr-FR" sz="12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200" dirty="0">
                <a:effectLst/>
                <a:latin typeface="Calibri" panose="020F0502020204030204" pitchFamily="34" charset="0"/>
                <a:ea typeface="Yu Mincho" panose="02020400000000000000" pitchFamily="18" charset="-128"/>
                <a:cs typeface="Calibri" panose="020F0502020204030204" pitchFamily="34" charset="0"/>
              </a:rPr>
              <a:t> janvier 2021, appréciée au regard du critère de la seule activité. Ainsi, le plafond permettant la modulation, aujourd’hui de 5% ou 10% des sommes recouvrées, sera le même, quel que soit le nombre de salariés concernés. </a:t>
            </a:r>
          </a:p>
          <a:p>
            <a:pPr>
              <a:lnSpc>
                <a:spcPct val="115000"/>
              </a:lnSpc>
              <a:spcBef>
                <a:spcPts val="500"/>
              </a:spcBef>
              <a:spcAft>
                <a:spcPts val="1000"/>
              </a:spcAft>
            </a:pPr>
            <a:endParaRPr lang="fr-FR" sz="12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200">
                <a:effectLst/>
                <a:latin typeface="Calibri" panose="020F0502020204030204" pitchFamily="34" charset="0"/>
                <a:ea typeface="Yu Mincho" panose="02020400000000000000" pitchFamily="18" charset="-128"/>
                <a:cs typeface="Calibri" panose="020F0502020204030204" pitchFamily="34" charset="0"/>
              </a:rPr>
              <a:t>Cette proportion d’activité dissimulée sera déterminée par décret mais ne pourra pas excéder 10 % de l’activité.</a:t>
            </a:r>
            <a:endParaRPr lang="fr-FR" sz="1200">
              <a:effectLst/>
              <a:latin typeface="Calibri" panose="020F0502020204030204" pitchFamily="34" charset="0"/>
              <a:ea typeface="Yu Mincho" panose="02020400000000000000" pitchFamily="18" charset="-128"/>
              <a:cs typeface="Arial" panose="020B0604020202020204" pitchFamily="34" charset="0"/>
            </a:endParaRP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39</a:t>
            </a:fld>
            <a:endParaRPr lang="fr-FR"/>
          </a:p>
        </p:txBody>
      </p:sp>
    </p:spTree>
    <p:extLst>
      <p:ext uri="{BB962C8B-B14F-4D97-AF65-F5344CB8AC3E}">
        <p14:creationId xmlns:p14="http://schemas.microsoft.com/office/powerpoint/2010/main" val="340952489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a:lnSpc>
                <a:spcPct val="115000"/>
              </a:lnSpc>
              <a:spcBef>
                <a:spcPts val="500"/>
              </a:spcBef>
              <a:spcAft>
                <a:spcPts val="1000"/>
              </a:spcAft>
            </a:pPr>
            <a:r>
              <a:rPr lang="fr-FR" sz="18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800" dirty="0">
                <a:effectLst/>
                <a:latin typeface="Calibri" panose="020F0502020204030204" pitchFamily="34" charset="0"/>
                <a:ea typeface="Yu Mincho" panose="02020400000000000000" pitchFamily="18" charset="-128"/>
                <a:cs typeface="Arial" panose="020B0604020202020204" pitchFamily="34" charset="0"/>
              </a:rPr>
              <a:t>: Loi de Finances pour 2021, article 53</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Les particuliers domiciliés en France peuvent bénéficier d’un crédit d’impôt sur le revenu pour les dépenses effectivement supportées, entre le 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800" dirty="0">
                <a:effectLst/>
                <a:latin typeface="Calibri" panose="020F0502020204030204" pitchFamily="34" charset="0"/>
                <a:ea typeface="Yu Mincho" panose="02020400000000000000" pitchFamily="18" charset="-128"/>
                <a:cs typeface="Calibri" panose="020F0502020204030204" pitchFamily="34" charset="0"/>
              </a:rPr>
              <a:t> janvier 2021 et le 31 décembre 2023, pour l’achat et la pose d’un système de charge pour véhicule électrique dans leur résidence principale ou secondaire (dans la limite d’une résidence secondaire par contribuable), dont ils sont propriétaires, locataires, ou occupants à titre gratuit.</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Les caractéristiques techniques des systèmes de charge éligibles seront précisées par un arrêté (non encore paru à ce jour).</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Pour un même logement, cet avantage fiscal est limité à un seul système de charge pour une personne célibataire, veuve ou divorcée, et à 2 systèmes pour un couple soumis à imposition commune.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Le crédit d’impôt est égal à 75 % du montant des dépenses éligibles, sans pouvoir dépasser 300 € par système de charge, et s’applique pour le calcul de l’impôt dû au titre de l’année du paiement de la dépense.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Il s’impute sur l’impôt sur le revenu, après imputation de la réduction d’impôt pour dons, de la réduction d’impôt accordée aux adhérents de centres de gestion ou d’associations agréés, des crédits d’impôts et des prélèvements ou retenues non libératoires.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S’il excède l’impôt dû, cet excédent sera restitué.</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Les dépenses d’achat et de pose de système de charge n’ouvrent droit au bénéfice de l’avantage fiscal que si elles sont facturées par l’entreprise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qui procède à la fourniture et à l’installation des systèmes de charge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ou qui, pour l’installation des systèmes qu’elle fournit ou pour la fourniture et l’installation de ces mêmes systèmes, recourt à une autre entreprise, dans le cadre d’un contrat de sous-traitance.</a:t>
            </a:r>
          </a:p>
          <a:p>
            <a:pPr marL="342900" lvl="0" indent="-342900">
              <a:lnSpc>
                <a:spcPct val="115000"/>
              </a:lnSpc>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Le contribuable souhaitant bénéficier du crédit d’impôt devra être en mesure de fournir à l’administration, sur simple demande, la facture du professionnel (autre que la facture d’acompte), indiquant, outre les mentions habituelles, les informations suivantes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le lieu de réalisation des travaux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la nature des travaux, la désignation, le montant et, le cas échéant, les caractéristiques techniques des systèmes de charge.</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En l’absence de facture, l’administration fiscale pourra, au titre de l’année d’imputation et dans la limite du crédit d’impôt obtenu, effectuer une reprise égale au montant de l’avantage fiscal accordé au titre de la dépense non justifiée.</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De même, si le bénéficiaire du crédit d’impôt est remboursé dans un délai de 5 ans de tout ou partie des dépenses ayant ouvert droit au bénéfice de cet avantage fiscal, l’administration pourra effectuer une reprise, au titre de l’année d’imputation et dans la limite du crédit d’impôt obtenu, d’un montant égal à la différence entre le montant de l’avantage fiscal initialement accordé et le montant déterminé sur la base de la dépense finalement supportée par le contribuable.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En revanche, aucune reprise ne sera possible si le remboursement fait suite à un sinistre intervenu après le paiement de la dépense.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Dernier point : pour une même dépense, le contribuable ne peut pas bénéficier du crédit d’impôt et d’une déduction de charges pour la détermination de ses revenus catégoriels.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5</a:t>
            </a:fld>
            <a:endParaRPr lang="fr-FR"/>
          </a:p>
        </p:txBody>
      </p:sp>
    </p:spTree>
    <p:extLst>
      <p:ext uri="{BB962C8B-B14F-4D97-AF65-F5344CB8AC3E}">
        <p14:creationId xmlns:p14="http://schemas.microsoft.com/office/powerpoint/2010/main" val="404490822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indent="0">
              <a:buNone/>
            </a:pPr>
            <a:r>
              <a:rPr lang="fr-FR" sz="1200" b="1" u="sng" dirty="0"/>
              <a:t>Crédit d’impôt en faveur de l’aide aux personnes</a:t>
            </a:r>
          </a:p>
          <a:p>
            <a:pPr marL="0" indent="0">
              <a:buNone/>
            </a:pPr>
            <a:endParaRPr lang="fr-FR" sz="1200" b="1" u="sng" dirty="0"/>
          </a:p>
          <a:p>
            <a:pPr>
              <a:lnSpc>
                <a:spcPct val="115000"/>
              </a:lnSpc>
              <a:spcBef>
                <a:spcPts val="500"/>
              </a:spcBef>
              <a:spcAft>
                <a:spcPts val="1000"/>
              </a:spcAft>
            </a:pPr>
            <a:r>
              <a:rPr lang="fr-FR" sz="18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800" dirty="0">
                <a:effectLst/>
                <a:latin typeface="Calibri" panose="020F0502020204030204" pitchFamily="34" charset="0"/>
                <a:ea typeface="Yu Mincho" panose="02020400000000000000" pitchFamily="18" charset="-128"/>
                <a:cs typeface="Arial" panose="020B0604020202020204" pitchFamily="34" charset="0"/>
              </a:rPr>
              <a:t>: Loi de Finances pour 2021, article 117</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 réalisation de certaines dépenses dans un logement affecté à l’habitation principale, depuis le 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800" dirty="0">
                <a:effectLst/>
                <a:latin typeface="Calibri" panose="020F0502020204030204" pitchFamily="34" charset="0"/>
                <a:ea typeface="Yu Mincho" panose="02020400000000000000" pitchFamily="18" charset="-128"/>
                <a:cs typeface="Calibri" panose="020F0502020204030204" pitchFamily="34" charset="0"/>
              </a:rPr>
              <a:t> janvier 2005 et jusqu’au 31 décembre 2020 permettent, toutes conditions remplies, de bénéficier du crédit d’impôt pour les dépenses en faveur de l’aide aux personnes.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Cet avantage fiscal est réservé aux personnes qui réalisent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des dépenses d’équipements en faveur des personnes âgées ou handicapées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des dépenses de travaux prescrits par un plan de prévention des risques technologiques (PPRT) et diagnostics préalables à ces travaux.</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Le taux du crédit d’impôt est fixé à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40 % du montant des dépenses de travaux prescrits par un PPRT et, le cas échéant, de diagnostics préalables à ces travaux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25 % du montant des dépenses d’équipements en faveur des personnes âgées ou handicapées.</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Le taux de l’avantage fiscal s’applique au montant (main d’œuvre incluse) toutes taxes comprises des dépenses réalisées et effectivement supportées par le particulier : dès lors, les aides ou subventions perçues pour la réalisation des travaux ne doivent pas être prises en compte pour le calcul des dépenses ouvrant droit au crédit d’impôt.</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Les dépenses permettant de bénéficier de l’avantage fiscal sont soumises à un plafonnement dont le montant dépend de la nature des travaux réalisés.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Pour les dépenses de travaux prescrits par un PPRT et diagnostics préalables à ces travaux, les dépenses éligibles sont retenues dans la limite d’un plafond unique forfaitaire de 20 000 € par logement et ce, quelle que soit la qualité du propriétaire du logement (occupant ou bailleur). Ce plafond s’apprécie sur une période pluriannuelle comprise entre le 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800" dirty="0">
                <a:effectLst/>
                <a:latin typeface="Calibri" panose="020F0502020204030204" pitchFamily="34" charset="0"/>
                <a:ea typeface="Yu Mincho" panose="02020400000000000000" pitchFamily="18" charset="-128"/>
                <a:cs typeface="Calibri" panose="020F0502020204030204" pitchFamily="34" charset="0"/>
              </a:rPr>
              <a:t> janvier 2015 et le 31 décembre 2020.</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Pour les dépenses d’équipements en faveur des personnes âgées ou handicapées, le plafond applicable est fixé, par particulier et par habitation, à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5 000 € pour une personne célibataire, veuve ou divorcée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10 000 € pour un couple ou pour des partenaires de Pacs, soumis à imposition commune.</a:t>
            </a:r>
          </a:p>
          <a:p>
            <a:pPr marL="342900" lvl="0" indent="-342900">
              <a:lnSpc>
                <a:spcPct val="115000"/>
              </a:lnSpc>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Ces plafonds de 5 000 € et 10 000 € sont majorés, le cas échéant, de 400 € par personne fiscalement à charge.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Ils s’apprécient sur une période de 5 années consécutives comprises entre le 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er </a:t>
            </a:r>
            <a:r>
              <a:rPr lang="fr-FR" sz="1800" dirty="0">
                <a:effectLst/>
                <a:latin typeface="Calibri" panose="020F0502020204030204" pitchFamily="34" charset="0"/>
                <a:ea typeface="Yu Mincho" panose="02020400000000000000" pitchFamily="18" charset="-128"/>
                <a:cs typeface="Calibri" panose="020F0502020204030204" pitchFamily="34" charset="0"/>
              </a:rPr>
              <a:t>janvier 2005 et le 31 décembre 2020.</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 Loi de Finances pour 2021 proroge cet avantage fiscal pour une durée de 3 ans, soit jusqu’au 31 décembre 2023.</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Dès lors, les plafonds de dépenses réalisées s’apprécient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pour les dépenses de travaux prescrits par un PPRT et diagnostics préalables à ces travaux, sur une période pluriannuelle comprise entre le 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800" dirty="0">
                <a:effectLst/>
                <a:latin typeface="Calibri" panose="020F0502020204030204" pitchFamily="34" charset="0"/>
                <a:ea typeface="Yu Mincho" panose="02020400000000000000" pitchFamily="18" charset="-128"/>
                <a:cs typeface="Calibri" panose="020F0502020204030204" pitchFamily="34" charset="0"/>
              </a:rPr>
              <a:t> janvier 2015 et le 31 décembre 2023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pour les dépenses d’équipements en faveur des personnes âgées ou handicapées, sur une période de 5 années consécutives comprises entre le 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800" dirty="0">
                <a:effectLst/>
                <a:latin typeface="Calibri" panose="020F0502020204030204" pitchFamily="34" charset="0"/>
                <a:ea typeface="Yu Mincho" panose="02020400000000000000" pitchFamily="18" charset="-128"/>
                <a:cs typeface="Calibri" panose="020F0502020204030204" pitchFamily="34" charset="0"/>
              </a:rPr>
              <a:t> janvier 2005 et le 31 décembre 2023.</a:t>
            </a:r>
          </a:p>
          <a:p>
            <a:pPr marL="342900" lvl="0" indent="-342900">
              <a:lnSpc>
                <a:spcPct val="115000"/>
              </a:lnSpc>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Elle précise également que les travaux de prévention des risques doivent être réalisés dans le respect des prescriptions prévues par le Code de l’environnement, en termes de délais et de dépenses, applicables aux installations soumises à un plan de prévention des risques technologiques.</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endParaRPr lang="fr-FR" sz="1200" b="0" dirty="0">
              <a:solidFill>
                <a:schemeClr val="tx1"/>
              </a:solidFill>
              <a:latin typeface="+mn-lt"/>
              <a:cs typeface="+mn-cs"/>
            </a:endParaRPr>
          </a:p>
          <a:p>
            <a:pPr marL="0" indent="0">
              <a:buNone/>
            </a:pPr>
            <a:r>
              <a:rPr lang="fr-FR" sz="1200" b="1" u="sng" dirty="0"/>
              <a:t>Dispositif Défi-Forêt</a:t>
            </a:r>
          </a:p>
          <a:p>
            <a:pPr marL="0" indent="0">
              <a:buNone/>
            </a:pPr>
            <a:endParaRPr lang="fr-FR" sz="1200" b="1" u="sng" dirty="0"/>
          </a:p>
          <a:p>
            <a:pPr>
              <a:lnSpc>
                <a:spcPct val="115000"/>
              </a:lnSpc>
              <a:spcBef>
                <a:spcPts val="500"/>
              </a:spcBef>
              <a:spcAft>
                <a:spcPts val="1000"/>
              </a:spcAft>
            </a:pPr>
            <a:r>
              <a:rPr lang="fr-FR" sz="18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800" dirty="0">
                <a:effectLst/>
                <a:latin typeface="Calibri" panose="020F0502020204030204" pitchFamily="34" charset="0"/>
                <a:ea typeface="Yu Mincho" panose="02020400000000000000" pitchFamily="18" charset="-128"/>
                <a:cs typeface="Arial" panose="020B0604020202020204" pitchFamily="34" charset="0"/>
              </a:rPr>
              <a:t>: Loi de Finances pour 2021, article 103</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Le dispositif « DEFI-Forêt» a été créé pour encourager l’investissement forestier, tout en permettant aux investisseurs de bénéficier d’un avantage fiscal : son but est d’inciter les propriétaires forestiers à investir, afin de contribuer à une gestion durable des espaces forestiers.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Il permet, en principe jusqu’au 31 décembre 2020, de bénéficier d’une réduction ou d’un crédit d’impôt, dépendant de l’opération réalisée </a:t>
            </a: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L’achat d’un terrain à boiser, par exemple, ouvrira droit à une réduction d’impôt, alors que la réalisation de travaux forestiers permettra, toutes conditions par ailleurs remplies, de bénéficier d’un crédit d’impôt.</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La Loi de Finances pour 2021 proroge le dispositif DEFI-Forêt pour une durée de 2 ans, soit jusqu’au 31 décembre 2022.</a:t>
            </a:r>
          </a:p>
          <a:p>
            <a:endParaRPr lang="fr-FR" sz="1200" b="0" dirty="0">
              <a:solidFill>
                <a:schemeClr val="tx1"/>
              </a:solidFill>
              <a:latin typeface="+mn-lt"/>
              <a:cs typeface="+mn-cs"/>
            </a:endParaRPr>
          </a:p>
          <a:p>
            <a:pPr marL="0" indent="0">
              <a:buNone/>
            </a:pPr>
            <a:r>
              <a:rPr lang="fr-FR" sz="1200" b="1" u="sng" dirty="0"/>
              <a:t>Réduction d’impôt IR-PME (aussi appelée Réduction Madelin)</a:t>
            </a:r>
          </a:p>
          <a:p>
            <a:pPr marL="0" indent="0">
              <a:buNone/>
            </a:pPr>
            <a:endParaRPr lang="fr-FR" sz="1200" b="1" u="sng" dirty="0"/>
          </a:p>
          <a:p>
            <a:pPr>
              <a:lnSpc>
                <a:spcPct val="115000"/>
              </a:lnSpc>
              <a:spcBef>
                <a:spcPts val="500"/>
              </a:spcBef>
              <a:spcAft>
                <a:spcPts val="1000"/>
              </a:spcAft>
            </a:pPr>
            <a:r>
              <a:rPr lang="fr-FR" sz="18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800" dirty="0">
                <a:effectLst/>
                <a:latin typeface="Calibri" panose="020F0502020204030204" pitchFamily="34" charset="0"/>
                <a:ea typeface="Yu Mincho" panose="02020400000000000000" pitchFamily="18" charset="-128"/>
                <a:cs typeface="Arial" panose="020B0604020202020204" pitchFamily="34" charset="0"/>
              </a:rPr>
              <a:t>: Loi de Finances pour 2021, articles 110, 112 et 113</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pPr>
            <a:r>
              <a:rPr lang="fr-FR" sz="1800" b="1" i="1" u="sng" dirty="0">
                <a:effectLst/>
                <a:latin typeface="Calibri" panose="020F0502020204030204" pitchFamily="34" charset="0"/>
                <a:ea typeface="Yu Mincho" panose="02020400000000000000" pitchFamily="18" charset="-128"/>
                <a:cs typeface="Calibri" panose="020F0502020204030204" pitchFamily="34" charset="0"/>
              </a:rPr>
              <a:t>Cas général</a:t>
            </a:r>
          </a:p>
          <a:p>
            <a:pPr marL="342900" lvl="0" indent="-342900">
              <a:lnSpc>
                <a:spcPct val="115000"/>
              </a:lnSpc>
              <a:spcBef>
                <a:spcPts val="500"/>
              </a:spcBef>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Pour bénéficier de cette réduction d’impôt, le contribuable doit souscrire au capital d’une PME. Cet apport doit être fait en « numéraire ». Concrètement, il doit consister en un dépôt de fonds au profit de la société cible, apport qui viendra former ou augmenter le capital social de cette société.</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En principe, il n’est possible de bénéficier de cette réduction d’impôt qu’au moment de la constitution de la société. Il n’est donc pas possible d’y prétendre à l’occasion d’une augmentation de capital, sauf dans une hypothèse précise : que le contribuable ne soit pas déjà associé ou actionnaire de la société. Cette interdiction ne joue cependant pas en cas d’investissement de suivi, sous réserve du respect des conditions suivantes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tabLst>
                <a:tab pos="678180" algn="l"/>
              </a:tabLst>
            </a:pPr>
            <a:r>
              <a:rPr lang="fr-FR" sz="1800" dirty="0">
                <a:effectLst/>
                <a:latin typeface="Calibri" panose="020F0502020204030204" pitchFamily="34" charset="0"/>
                <a:ea typeface="Yu Mincho" panose="02020400000000000000" pitchFamily="18" charset="-128"/>
                <a:cs typeface="Calibri" panose="020F0502020204030204" pitchFamily="34" charset="0"/>
              </a:rPr>
              <a:t>le contribuable a bénéficié de la réduction d’impôt au titre de son 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800" dirty="0">
                <a:effectLst/>
                <a:latin typeface="Calibri" panose="020F0502020204030204" pitchFamily="34" charset="0"/>
                <a:ea typeface="Yu Mincho" panose="02020400000000000000" pitchFamily="18" charset="-128"/>
                <a:cs typeface="Calibri" panose="020F0502020204030204" pitchFamily="34" charset="0"/>
              </a:rPr>
              <a:t> investissement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tabLst>
                <a:tab pos="678180" algn="l"/>
              </a:tabLst>
            </a:pPr>
            <a:r>
              <a:rPr lang="fr-FR" sz="1800" dirty="0">
                <a:effectLst/>
                <a:latin typeface="Calibri" panose="020F0502020204030204" pitchFamily="34" charset="0"/>
                <a:ea typeface="Yu Mincho" panose="02020400000000000000" pitchFamily="18" charset="-128"/>
                <a:cs typeface="Calibri" panose="020F0502020204030204" pitchFamily="34" charset="0"/>
              </a:rPr>
              <a:t>de possibles investissements de suivi sont prévus dans le plan d’entreprise de la société bénéficiaire (cela signifie concrètement que, dès l’investissement initial, l’investisseur s’est engagé dans une démarche d’investissement de moyen terme permettant de bénéficier de l’avantage fiscal pendant plusieurs cycles d’investissement)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tabLst>
                <a:tab pos="678180" algn="l"/>
              </a:tabLst>
            </a:pPr>
            <a:r>
              <a:rPr lang="fr-FR" sz="1800" dirty="0">
                <a:effectLst/>
                <a:latin typeface="Calibri" panose="020F0502020204030204" pitchFamily="34" charset="0"/>
                <a:ea typeface="Yu Mincho" panose="02020400000000000000" pitchFamily="18" charset="-128"/>
                <a:cs typeface="Calibri" panose="020F0502020204030204" pitchFamily="34" charset="0"/>
              </a:rPr>
              <a:t>la société n’est pas devenue liée à une autre entreprise.</a:t>
            </a:r>
          </a:p>
          <a:p>
            <a:pPr marL="342900" lvl="0" indent="-342900">
              <a:lnSpc>
                <a:spcPct val="115000"/>
              </a:lnSpc>
              <a:spcAft>
                <a:spcPts val="1000"/>
              </a:spcAft>
              <a:buFont typeface="Wingdings" panose="05000000000000000000" pitchFamily="2" charset="2"/>
              <a:buChar char=""/>
              <a:tabLst>
                <a:tab pos="678180" algn="l"/>
              </a:tabLs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 réduction d’impôt est, en principe, égale à 18 % du montant versé retenu dans la limite maximale de 50 000 € (pour les personnes seules) ou 100 000 € (pour les personnes mariées ou pacsées, et soumises à imposition commune).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Temporairement, le taux de cet avantage fiscal a été porté à 25 % pour les investissements réalisés entre le 10 août 2020 et le 31 décembre 2020.</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 Loi de Finances pour 2021 prévoit d’appliquer ce taux de 25 % aux investissements réalisés à compter d’une date fixée par décret (non encore paru à ce jour) et jusqu’au 31 décembre 2021, sous réserve de la réponse de la Commission européenne quant à la conformité de cette réduction d’impôt à la réglementation européenne.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tabLst>
                <a:tab pos="457200" algn="l"/>
              </a:tabLst>
            </a:pPr>
            <a:r>
              <a:rPr lang="fr-FR" sz="1800" b="1" i="1" u="sng" dirty="0">
                <a:effectLst/>
                <a:latin typeface="Calibri" panose="020F0502020204030204" pitchFamily="34" charset="0"/>
                <a:ea typeface="Yu Mincho" panose="02020400000000000000" pitchFamily="18" charset="-128"/>
                <a:cs typeface="Calibri" panose="020F0502020204030204" pitchFamily="34" charset="0"/>
              </a:rPr>
              <a:t>Cas particulier des souscriptions au capital d’une entreprise solidaire d’utilité sociale</a:t>
            </a:r>
          </a:p>
          <a:p>
            <a:pPr marL="342900" lvl="0" indent="-342900">
              <a:lnSpc>
                <a:spcPct val="115000"/>
              </a:lnSpc>
              <a:spcBef>
                <a:spcPts val="500"/>
              </a:spcBef>
              <a:spcAft>
                <a:spcPts val="1000"/>
              </a:spcAft>
              <a:buFont typeface="Wingdings" panose="05000000000000000000" pitchFamily="2" charset="2"/>
              <a:buChar char=""/>
              <a:tabLst>
                <a:tab pos="457200" algn="l"/>
              </a:tabLs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 réduction IR-PME s’applique également en cas de souscription au capital d’une entreprise solidaire d’utilité sociale (ESUS).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Pour mémoire, la somme des avantages fiscaux auxquels peut prétendre un même contribuable fait l’objet d’un plafonnement annuel de 10 000 €.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Les souscriptions au capital d’une ESUS réalisées à compter d’une date fixée par décret (non encore paru à ce jour) sous réserve de la réponse de la Commission européenne quant à la conformité de cette disposition à la réglementation européenne, ou à compter du 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800" dirty="0">
                <a:effectLst/>
                <a:latin typeface="Calibri" panose="020F0502020204030204" pitchFamily="34" charset="0"/>
                <a:ea typeface="Yu Mincho" panose="02020400000000000000" pitchFamily="18" charset="-128"/>
                <a:cs typeface="Calibri" panose="020F0502020204030204" pitchFamily="34" charset="0"/>
              </a:rPr>
              <a:t> janvier 2021 si la réponse est reçue avant cette date, et jusqu’au 31 décembre 2021 ne seront pas prises en compte dans ce plafond de 10 000 €, dans la limite de 3 000 €.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Plus simplement, le montant de cet avantage fiscal ne pourra pas conduire un contribuable à bénéficier d’une diminution de plus de 13 000 € du montant de son impôt sur le revenu.</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Font typeface="Wingdings" panose="05000000000000000000" pitchFamily="2" charset="2"/>
              <a:buChar char=""/>
              <a:tabLst>
                <a:tab pos="457200" algn="l"/>
              </a:tabLst>
            </a:pPr>
            <a:r>
              <a:rPr lang="fr-FR" sz="1800" b="1" i="1" u="sng" dirty="0">
                <a:effectLst/>
                <a:latin typeface="Calibri" panose="020F0502020204030204" pitchFamily="34" charset="0"/>
                <a:ea typeface="Yu Mincho" panose="02020400000000000000" pitchFamily="18" charset="-128"/>
                <a:cs typeface="Calibri" panose="020F0502020204030204" pitchFamily="34" charset="0"/>
              </a:rPr>
              <a:t>Cas particulier des souscriptions au capital de fonds d’investissements de proximité (FIP) dans les départements d’Outre-mer (DOM)</a:t>
            </a:r>
          </a:p>
          <a:p>
            <a:pPr marL="342900" lvl="0" indent="-342900">
              <a:lnSpc>
                <a:spcPct val="115000"/>
              </a:lnSpc>
              <a:spcBef>
                <a:spcPts val="500"/>
              </a:spcBef>
              <a:spcAft>
                <a:spcPts val="1000"/>
              </a:spcAft>
              <a:buFont typeface="Wingdings" panose="05000000000000000000" pitchFamily="2" charset="2"/>
              <a:buChar char=""/>
              <a:tabLst>
                <a:tab pos="457200" algn="l"/>
              </a:tabLs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 réduction IR-PME s’applique également en cas de souscription de parts de certains fonds d’investissements de proximité dans les départements d’Outre-mer (FIP-DOM).</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Actuellement, le montant de cet avantage fiscal est fixé à 30 % des versements effectués au titre de la souscription en numéraire, de parts de FIP dont l’actif est constitué pour 70 % au moins de titres financiers, parts de société à responsabilité limitée et avances en compte courant émises par des sociétés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qui exercent leurs activités exclusivement dans des établissements situés dans les départements d'Outre-mer, Saint-Barthélemy, Saint-Martin, Saint-Pierre-et-Miquelon, en Nouvelle-Calédonie, en Polynésie française et dans les îles Wallis et Futuna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et dans les secteurs agricole, commercial, industriel ou artisanal.</a:t>
            </a:r>
          </a:p>
          <a:p>
            <a:pPr marL="342900" lvl="0" indent="-342900">
              <a:lnSpc>
                <a:spcPct val="115000"/>
              </a:lnSpc>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 Loi de Finances pour 2021 supprime cette dernière condition pour les versements réalisés à compter d’une date fixée par Décret (non encore paru à ce jour) sous réserve de la réponse de la Commission européenne quant à la conformité de cette disposition à la réglementation européenne, ou à compter du 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800" dirty="0">
                <a:effectLst/>
                <a:latin typeface="Calibri" panose="020F0502020204030204" pitchFamily="34" charset="0"/>
                <a:ea typeface="Yu Mincho" panose="02020400000000000000" pitchFamily="18" charset="-128"/>
                <a:cs typeface="Calibri" panose="020F0502020204030204" pitchFamily="34" charset="0"/>
              </a:rPr>
              <a:t> janvier 2021 si la réponse est reçue avant cette date.</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6</a:t>
            </a:fld>
            <a:endParaRPr lang="fr-FR"/>
          </a:p>
        </p:txBody>
      </p:sp>
    </p:spTree>
    <p:extLst>
      <p:ext uri="{BB962C8B-B14F-4D97-AF65-F5344CB8AC3E}">
        <p14:creationId xmlns:p14="http://schemas.microsoft.com/office/powerpoint/2010/main" val="33419337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a:lnSpc>
                <a:spcPct val="115000"/>
              </a:lnSpc>
              <a:spcBef>
                <a:spcPts val="500"/>
              </a:spcBef>
              <a:spcAft>
                <a:spcPts val="1000"/>
              </a:spcAft>
            </a:pPr>
            <a:r>
              <a:rPr lang="fr-FR" sz="18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800" dirty="0">
                <a:effectLst/>
                <a:latin typeface="Calibri" panose="020F0502020204030204" pitchFamily="34" charset="0"/>
                <a:ea typeface="Yu Mincho" panose="02020400000000000000" pitchFamily="18" charset="-128"/>
                <a:cs typeface="Arial" panose="020B0604020202020204" pitchFamily="34" charset="0"/>
              </a:rPr>
              <a:t>: Loi de Finances pour 2021, article 187</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Le don fait à une association ou un organisme éligible permet de bénéficier d’une réduction d’impôt, dont le montant et les modalités de calcul diffèrent toutefois en fonction de l’organisme bénéficiaire.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D’une manière générale, la réduction d’impôt est égale à 66 % du montant du versement effectué, versement retenu dans la limite de 20 % du revenu imposable.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Mais si le don est effectué au profit d’une association sans but lucratif dont l’objet est de fournir des repas ou des soins ou de favoriser le logement au bénéfice de personnes en difficulté, ou au profit d’une association qui exerce des actions concrètes en faveur des victimes de violences domestiques, qui leur propose un accompagnement ou qui contribue à favoriser leur relogement, la réduction d’impôt sera égale à 75 % du montant du versement effectué, retenu dans la limite de 1 000 € en 2020 (au lieu de 552 €).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 Loi de Finances pour 2021 maintient cette limite de 1 000 € pour 2021.</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7</a:t>
            </a:fld>
            <a:endParaRPr lang="fr-FR"/>
          </a:p>
        </p:txBody>
      </p:sp>
    </p:spTree>
    <p:extLst>
      <p:ext uri="{BB962C8B-B14F-4D97-AF65-F5344CB8AC3E}">
        <p14:creationId xmlns:p14="http://schemas.microsoft.com/office/powerpoint/2010/main" val="348074381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indent="0">
              <a:buNone/>
            </a:pPr>
            <a:r>
              <a:rPr lang="fr-FR" sz="1200" b="1" u="sng" dirty="0"/>
              <a:t>Crédit d’impôt pour la transition énergétique (CITE</a:t>
            </a:r>
            <a:r>
              <a:rPr lang="fr-FR" sz="1200" u="sng" dirty="0"/>
              <a:t>)</a:t>
            </a:r>
          </a:p>
          <a:p>
            <a:pPr marL="0" indent="0">
              <a:buNone/>
            </a:pPr>
            <a:endParaRPr lang="fr-FR" sz="1200" u="sng" dirty="0"/>
          </a:p>
          <a:p>
            <a:pPr>
              <a:lnSpc>
                <a:spcPct val="115000"/>
              </a:lnSpc>
              <a:spcBef>
                <a:spcPts val="500"/>
              </a:spcBef>
              <a:spcAft>
                <a:spcPts val="1000"/>
              </a:spcAft>
            </a:pPr>
            <a:r>
              <a:rPr lang="fr-FR" sz="18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800" dirty="0">
                <a:effectLst/>
                <a:latin typeface="Calibri" panose="020F0502020204030204" pitchFamily="34" charset="0"/>
                <a:ea typeface="Yu Mincho" panose="02020400000000000000" pitchFamily="18" charset="-128"/>
                <a:cs typeface="Arial" panose="020B0604020202020204" pitchFamily="34" charset="0"/>
              </a:rPr>
              <a:t>: Loi de Finances pour 2021, article 53</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 réalisation de certains travaux visant à améliorer la qualité énergétique des logements, entre le 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800" dirty="0">
                <a:effectLst/>
                <a:latin typeface="Calibri" panose="020F0502020204030204" pitchFamily="34" charset="0"/>
                <a:ea typeface="Yu Mincho" panose="02020400000000000000" pitchFamily="18" charset="-128"/>
                <a:cs typeface="Calibri" panose="020F0502020204030204" pitchFamily="34" charset="0"/>
              </a:rPr>
              <a:t> janvier 2020 et le 31 décembre 2020, peuvent permettre de bénéficier du crédit d’impôt pour la transition énergétique (CITE) « modifié » par la Loi de Finances pour 2020.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r>
              <a:rPr lang="fr-FR" sz="1800" b="1" i="1" u="sng" dirty="0">
                <a:effectLst/>
                <a:latin typeface="Calibri" panose="020F0502020204030204" pitchFamily="34" charset="0"/>
                <a:ea typeface="Yu Mincho" panose="02020400000000000000" pitchFamily="18" charset="-128"/>
                <a:cs typeface="Calibri" panose="020F0502020204030204" pitchFamily="34" charset="0"/>
              </a:rPr>
              <a:t>Concernant les dépenses éligibles</a:t>
            </a: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Sont concernées les dépenses éligibles suivantes :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achat et pose de matériaux d'isolation thermique des parois vitrées à la condition que les matériaux achetés viennent en remplacement de parois en simple vitrage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achat et pose de matériaux d'isolation thermique des parois opaques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achat et pose d’équipements de chauffage ou de fourniture d'eau chaude sanitaire fonctionnant au bois ou autres biomasses, ou à l’énergie solaire thermique, y compris les poêles de masse artisanaux ou à accumulation de chaleur ;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pour les équipements fonctionnant à l’énergie solaire thermique, le CITE ne s’appliquera qu’à condition que l’équipement intègre une surface minimale de capteurs solaires : la surface minimale en question sera fixée par arrêté (non encore paru à ce jour)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achat et pose de pompes à chaleur, autres que air/air, dont la finalité essentielle est la production de chaleur ou d'eau chaude sanitaire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pose d’un échangeur de chaleur souterrain pour les pompes à chaleur géothermiques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achat et pose d’ équipements de raccordement à un réseau de chaleur, alimenté majoritairement par des énergies renouvelables ou par une installation de cogénération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achat et pose d’équipement de raccordement à un réseau de froid, alimenté majoritairement par du froid d'origine renouvelable ou de récupération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achat et pose d’un système de charge pour les véhicules électriques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achat et pose d’équipement ou de matériaux de protection des parois vitrées ou opaques contre les rayonnements solaires, uniquement dans les départements d’Outre-mer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frais de réalisation d’un audit énergétique qui propose des travaux permettant d’améliorer les performances énergétiques de l’habitation, à l’exception des situations dans lesquelles la réalisation d’un tel audit est obligatoire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frais de dépose d’une cuve à fioul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achat d’équipements de ventilation mécanique contrôlée à double flux.</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Pour les dépenses engagées depuis le 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800" dirty="0">
                <a:effectLst/>
                <a:latin typeface="Calibri" panose="020F0502020204030204" pitchFamily="34" charset="0"/>
                <a:ea typeface="Yu Mincho" panose="02020400000000000000" pitchFamily="18" charset="-128"/>
                <a:cs typeface="Calibri" panose="020F0502020204030204" pitchFamily="34" charset="0"/>
              </a:rPr>
              <a:t> janvier 2020, les 3 taux du crédit d’impôt (15 %, 30 % et 50 %) sont supprimés.</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Désormais, chaque dépense se voit attribuer un montant forfaitaire de crédit d’impôt, sachant que le montant de l’avantage fiscal ne pourra pas dépasser 75 % de la dépense effectivement supportée par le contribuable.</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Pour les logements individuels (ou les parties privatives des logements situés dans un immeuble collectif), les montants forfaitaires sont les suivants (cf. support animation).</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Pour les dépenses d’équipements de chauffage ou de fourniture d'eau chaude sanitaire fonctionnant au bois ou autres biomasses ou à l'énergie solaire thermique, les achats et poses de foyers fermés et inserts à bûches ou granulés, payés en 2020, ainsi que ceux payés en 2021 au titre d’une mesures transitoire (cf. plus bas), ouvrent droit au bénéfice du CITE dans la limite d’un montant forfaitaire fixé à 600 €.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r>
              <a:rPr lang="fr-FR" sz="1800" b="1" i="1" u="sng" dirty="0">
                <a:effectLst/>
                <a:latin typeface="Calibri" panose="020F0502020204030204" pitchFamily="34" charset="0"/>
                <a:ea typeface="Yu Mincho" panose="02020400000000000000" pitchFamily="18" charset="-128"/>
                <a:cs typeface="Arial" panose="020B0604020202020204" pitchFamily="34" charset="0"/>
              </a:rPr>
              <a:t>Concernant les dispositifs transitoires</a:t>
            </a: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Il était prévu que le CITE continue à s’appliquer dans sa version antérieure à la Loi de Finances pour 2020, pour les dépenses payées en 2020 dès lors qu’il est justifié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de l’acceptation d’un devis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et du versement d’un acompte entre le 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800" dirty="0">
                <a:effectLst/>
                <a:latin typeface="Calibri" panose="020F0502020204030204" pitchFamily="34" charset="0"/>
                <a:ea typeface="Yu Mincho" panose="02020400000000000000" pitchFamily="18" charset="-128"/>
                <a:cs typeface="Calibri" panose="020F0502020204030204" pitchFamily="34" charset="0"/>
              </a:rPr>
              <a:t> janvier et le 31 décembre 2019.</a:t>
            </a:r>
          </a:p>
          <a:p>
            <a:pPr marL="342900" lvl="0" indent="-342900">
              <a:lnSpc>
                <a:spcPct val="115000"/>
              </a:lnSpc>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Désormais, il est prévu que le CITE continue à s’appliquer dans sa version antérieure à la Loi de Finances pour 2020, pour les dépenses payées en 2020 dès lors qu’il est justifié :</a:t>
            </a: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de l’acceptation d’un devis ;</a:t>
            </a: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et du versement d’un acompte entre le 1</a:t>
            </a:r>
            <a:r>
              <a:rPr lang="fr-FR" sz="18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800" dirty="0">
                <a:effectLst/>
                <a:latin typeface="Calibri" panose="020F0502020204030204" pitchFamily="34" charset="0"/>
                <a:ea typeface="Yu Mincho" panose="02020400000000000000" pitchFamily="18" charset="-128"/>
                <a:cs typeface="Arial" panose="020B0604020202020204" pitchFamily="34" charset="0"/>
              </a:rPr>
              <a:t> janvier 2018 et le 31 décembre 2019.</a:t>
            </a:r>
          </a:p>
          <a:p>
            <a:pPr marL="342900" lvl="0" indent="-342900">
              <a:lnSpc>
                <a:spcPct val="115000"/>
              </a:lnSpc>
              <a:spcAft>
                <a:spcPts val="1000"/>
              </a:spcAft>
              <a:buFont typeface="Wingdings" panose="05000000000000000000" pitchFamily="2" charset="2"/>
              <a:buChar char=""/>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Un nouveau dispositif transitoire est également mis en place : le CITE, dans sa version applicable en 2020 pourra, sur demande du contribuable, s’appliquer aux dépenses payées en 2021, dès lors qu’il est justifié de l’acceptation d’un devis et du versement d’un acompte entre le 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800" dirty="0">
                <a:effectLst/>
                <a:latin typeface="Calibri" panose="020F0502020204030204" pitchFamily="34" charset="0"/>
                <a:ea typeface="Yu Mincho" panose="02020400000000000000" pitchFamily="18" charset="-128"/>
                <a:cs typeface="Calibri" panose="020F0502020204030204" pitchFamily="34" charset="0"/>
              </a:rPr>
              <a:t> janvier 2019 et le 31 décembre 2020.</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Notez que pour une même dépense, il n’est pas possible de cumuler le bénéfice de ce nouveau dispositif transitoire avec la prime forfaitaire de transition énergétique ou le crédit d’impôt pour acquisition et pose de systèmes de charge pour véhicule électrique.</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endParaRPr lang="fr-FR" sz="1200" b="0" dirty="0">
              <a:solidFill>
                <a:schemeClr val="tx1"/>
              </a:solidFill>
              <a:latin typeface="+mn-lt"/>
              <a:cs typeface="+mn-cs"/>
            </a:endParaRPr>
          </a:p>
          <a:p>
            <a:pPr marL="0" indent="0">
              <a:buNone/>
            </a:pPr>
            <a:r>
              <a:rPr lang="fr-FR" sz="1200" b="1" u="sng" dirty="0"/>
              <a:t>Prime forfaitaire de transition énergétique</a:t>
            </a:r>
          </a:p>
          <a:p>
            <a:pPr marL="0" indent="0">
              <a:buNone/>
            </a:pPr>
            <a:endParaRPr lang="fr-FR" sz="1200" b="1" u="sng" dirty="0"/>
          </a:p>
          <a:p>
            <a:pPr>
              <a:lnSpc>
                <a:spcPct val="115000"/>
              </a:lnSpc>
              <a:spcBef>
                <a:spcPts val="500"/>
              </a:spcBef>
              <a:spcAft>
                <a:spcPts val="1000"/>
              </a:spcAft>
            </a:pPr>
            <a:r>
              <a:rPr lang="fr-FR" sz="18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800" dirty="0">
                <a:effectLst/>
                <a:latin typeface="Calibri" panose="020F0502020204030204" pitchFamily="34" charset="0"/>
                <a:ea typeface="Yu Mincho" panose="02020400000000000000" pitchFamily="18" charset="-128"/>
                <a:cs typeface="Arial" panose="020B0604020202020204" pitchFamily="34" charset="0"/>
              </a:rPr>
              <a:t>: </a:t>
            </a:r>
            <a:r>
              <a:rPr lang="fr-FR" sz="1800" dirty="0">
                <a:effectLst/>
                <a:latin typeface="Calibri" panose="020F0502020204030204" pitchFamily="34" charset="0"/>
                <a:ea typeface="Yu Mincho" panose="02020400000000000000" pitchFamily="18" charset="-128"/>
                <a:cs typeface="Calibri" panose="020F0502020204030204" pitchFamily="34" charset="0"/>
              </a:rPr>
              <a:t>Loi de Finances pour 2021, article 241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 Loi de Finances pour 2020 a créé une prime forfaitaire de transition énergétique destinée à financer, sous condition de ressources, des travaux et dépenses en faveur de la rénovation énergétique des logements.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A terme, cette prime devrait remplacer définitivement le crédit d’impôt pour la transition énergétique (CITE).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 Loi de Finances pour 2021 prévoit, par dérogation, et jusqu’au 31 décembre 2022, qu’elle pourra être attribuée sans condition de ressources, selon la nature des travaux et dépenses financées.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Pour pouvoir bénéficier de cette prime il faut, en principe, déposer une demande en ce sens avant même de commencer les travaux envisagés.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A titre exceptionnel, entre le 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800" dirty="0">
                <a:effectLst/>
                <a:latin typeface="Calibri" panose="020F0502020204030204" pitchFamily="34" charset="0"/>
                <a:ea typeface="Yu Mincho" panose="02020400000000000000" pitchFamily="18" charset="-128"/>
                <a:cs typeface="Calibri" panose="020F0502020204030204" pitchFamily="34" charset="0"/>
              </a:rPr>
              <a:t> janvier et le 31 décembre 2021, il sera possible de déposer une demande de prime après avoir commencé des travaux ou prestations, sous réserve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que ceux-ci soient justifiés par un devis réalisé entre le 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800" dirty="0">
                <a:effectLst/>
                <a:latin typeface="Calibri" panose="020F0502020204030204" pitchFamily="34" charset="0"/>
                <a:ea typeface="Yu Mincho" panose="02020400000000000000" pitchFamily="18" charset="-128"/>
                <a:cs typeface="Calibri" panose="020F0502020204030204" pitchFamily="34" charset="0"/>
              </a:rPr>
              <a:t> octobre 2020 et le 31 décembre 2020 ;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qu’ils aient commencé entre le 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800" dirty="0">
                <a:effectLst/>
                <a:latin typeface="Calibri" panose="020F0502020204030204" pitchFamily="34" charset="0"/>
                <a:ea typeface="Yu Mincho" panose="02020400000000000000" pitchFamily="18" charset="-128"/>
                <a:cs typeface="Calibri" panose="020F0502020204030204" pitchFamily="34" charset="0"/>
              </a:rPr>
              <a:t> octobre et le 31 décembre 2020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que le bénéficiaire ne soit pas éligible à la prime à la date de démarrage des travaux ou prestations.</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Cette prime est versée par l’ANAH (agence nationale de l’habitat) pour le compte de l’Etat.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Désormais, si son montant est inférieur à un montant fixé par un arrêté à paraître, cette prime pourra ne pas être versée.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Corrélativement, l’ANAH pourra renoncer à recouvrer une prime indûment perçue si elle est inférieure à un montant fixé par un arrêté à paraître.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Enfin, notez que l’ANAH peut maintenant transmettre à l’administration fiscale, spontanément ou sur simple demande, tous les renseignements et documents recueillis dans le cadre de l’attribution de la prime forfaitaire pour la transition énergétique, pour lui permettre de s’assurer qu’un même bénéficiaire ne cumule pas cette prime avec le CITE.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Dans le cadre de cette transmission d’information, le secret professionnel ne pourra pas être opposé.</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8</a:t>
            </a:fld>
            <a:endParaRPr lang="fr-FR"/>
          </a:p>
        </p:txBody>
      </p:sp>
    </p:spTree>
    <p:extLst>
      <p:ext uri="{BB962C8B-B14F-4D97-AF65-F5344CB8AC3E}">
        <p14:creationId xmlns:p14="http://schemas.microsoft.com/office/powerpoint/2010/main" val="226225734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a:lnSpc>
                <a:spcPct val="115000"/>
              </a:lnSpc>
              <a:spcBef>
                <a:spcPts val="500"/>
              </a:spcBef>
              <a:spcAft>
                <a:spcPts val="1000"/>
              </a:spcAft>
            </a:pPr>
            <a:r>
              <a:rPr lang="fr-FR" sz="18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800" dirty="0">
                <a:effectLst/>
                <a:latin typeface="Calibri" panose="020F0502020204030204" pitchFamily="34" charset="0"/>
                <a:ea typeface="Yu Mincho" panose="02020400000000000000" pitchFamily="18" charset="-128"/>
                <a:cs typeface="Arial" panose="020B0604020202020204" pitchFamily="34" charset="0"/>
              </a:rPr>
              <a:t>: Loi de Finances pour 2021, article 38</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r>
              <a:rPr lang="fr-FR" sz="1800" b="1" i="1" u="sng" dirty="0">
                <a:effectLst/>
                <a:latin typeface="Calibri" panose="020F0502020204030204" pitchFamily="34" charset="0"/>
                <a:ea typeface="Yu Mincho" panose="02020400000000000000" pitchFamily="18" charset="-128"/>
                <a:cs typeface="Arial" panose="020B0604020202020204" pitchFamily="34" charset="0"/>
              </a:rPr>
              <a:t>Création d’un abattement pour les plus-values qui résultent de la vente de biens immobiliers bâtis situés dans les périmètres des grandes opérations d’urbanisme</a:t>
            </a:r>
          </a:p>
          <a:p>
            <a:pPr marL="342900" lvl="0" indent="-342900">
              <a:lnSpc>
                <a:spcPct val="115000"/>
              </a:lnSpc>
              <a:spcBef>
                <a:spcPts val="500"/>
              </a:spcBef>
              <a:spcAft>
                <a:spcPts val="1000"/>
              </a:spcAft>
              <a:buSzPts val="1100"/>
              <a:buFont typeface="Wingdings" panose="05000000000000000000" pitchFamily="2" charset="2"/>
              <a:buChar char=""/>
              <a:tabLst>
                <a:tab pos="457200" algn="l"/>
              </a:tabLs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La Loi de Finances pour 2021 vient créer un nouvel abattement pour le calcul de l’impôt sur les plus-values.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Il s’applique aux gains réalisés à l’occasion de la vente de biens immobiliers bâtis, ou de droits relatifs à ces mêmes biens, situés pour tout ou partie de leur surface dans les périmètres des grandes opérations d’urbanismes ou dans les périmètres délimités dans les conventions définissant le projet urbain, économique et social de revitalisation de certains territoires.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Pour pouvoir en bénéficier, les conditions suivantes doivent être remplies :</a:t>
            </a:r>
          </a:p>
          <a:p>
            <a:pPr marL="342900" lvl="0" indent="-342900">
              <a:lnSpc>
                <a:spcPct val="115000"/>
              </a:lnSpc>
              <a:spcBef>
                <a:spcPts val="500"/>
              </a:spcBef>
              <a:buFont typeface="Wingdings" panose="05000000000000000000" pitchFamily="2" charset="2"/>
              <a:buChar char=""/>
              <a:tabLst>
                <a:tab pos="678180" algn="l"/>
              </a:tabLst>
            </a:pPr>
            <a:r>
              <a:rPr lang="fr-FR" sz="1800" dirty="0">
                <a:effectLst/>
                <a:latin typeface="Calibri" panose="020F0502020204030204" pitchFamily="34" charset="0"/>
                <a:ea typeface="Yu Mincho" panose="02020400000000000000" pitchFamily="18" charset="-128"/>
                <a:cs typeface="Arial" panose="020B0604020202020204" pitchFamily="34" charset="0"/>
              </a:rPr>
              <a:t>la vente doit être précédée d’une promesse unilatérale ou synallagmatique de vente, signée et ayant acquis une date certaine à compter du 1</a:t>
            </a:r>
            <a:r>
              <a:rPr lang="fr-FR" sz="1800" baseline="30000" dirty="0">
                <a:effectLst/>
                <a:latin typeface="Calibri" panose="020F0502020204030204" pitchFamily="34" charset="0"/>
                <a:ea typeface="Yu Mincho" panose="02020400000000000000" pitchFamily="18" charset="-128"/>
                <a:cs typeface="Arial" panose="020B0604020202020204" pitchFamily="34" charset="0"/>
              </a:rPr>
              <a:t>er</a:t>
            </a:r>
            <a:r>
              <a:rPr lang="fr-FR" sz="1800" dirty="0">
                <a:effectLst/>
                <a:latin typeface="Calibri" panose="020F0502020204030204" pitchFamily="34" charset="0"/>
                <a:ea typeface="Yu Mincho" panose="02020400000000000000" pitchFamily="18" charset="-128"/>
                <a:cs typeface="Arial" panose="020B0604020202020204" pitchFamily="34" charset="0"/>
              </a:rPr>
              <a:t> janvier 2021 et au plus tard le 31 décembre 2023 ;</a:t>
            </a:r>
          </a:p>
          <a:p>
            <a:pPr marL="342900" lvl="0" indent="-342900">
              <a:lnSpc>
                <a:spcPct val="115000"/>
              </a:lnSpc>
              <a:buFont typeface="Wingdings" panose="05000000000000000000" pitchFamily="2" charset="2"/>
              <a:buChar char=""/>
              <a:tabLst>
                <a:tab pos="678180" algn="l"/>
              </a:tabLst>
            </a:pPr>
            <a:r>
              <a:rPr lang="fr-FR" sz="1800" dirty="0">
                <a:effectLst/>
                <a:latin typeface="Calibri" panose="020F0502020204030204" pitchFamily="34" charset="0"/>
                <a:ea typeface="Yu Mincho" panose="02020400000000000000" pitchFamily="18" charset="-128"/>
                <a:cs typeface="Arial" panose="020B0604020202020204" pitchFamily="34" charset="0"/>
              </a:rPr>
              <a:t>la vente doit être réalisée au plus tard le 31 décembre de la 2</a:t>
            </a:r>
            <a:r>
              <a:rPr lang="fr-FR" sz="1800" baseline="30000" dirty="0">
                <a:effectLst/>
                <a:latin typeface="Calibri" panose="020F0502020204030204" pitchFamily="34" charset="0"/>
                <a:ea typeface="Yu Mincho" panose="02020400000000000000" pitchFamily="18" charset="-128"/>
                <a:cs typeface="Arial" panose="020B0604020202020204" pitchFamily="34" charset="0"/>
              </a:rPr>
              <a:t>ème</a:t>
            </a:r>
            <a:r>
              <a:rPr lang="fr-FR" sz="1800" dirty="0">
                <a:effectLst/>
                <a:latin typeface="Calibri" panose="020F0502020204030204" pitchFamily="34" charset="0"/>
                <a:ea typeface="Yu Mincho" panose="02020400000000000000" pitchFamily="18" charset="-128"/>
                <a:cs typeface="Arial" panose="020B0604020202020204" pitchFamily="34" charset="0"/>
              </a:rPr>
              <a:t> année suivant celle au cours de laquelle la promesse de vente a acquis une date certaine (donc au plus tard le 31 décembre 2025) ;</a:t>
            </a:r>
          </a:p>
          <a:p>
            <a:pPr marL="342900" lvl="0" indent="-342900">
              <a:lnSpc>
                <a:spcPct val="115000"/>
              </a:lnSpc>
              <a:spcAft>
                <a:spcPts val="1000"/>
              </a:spcAft>
              <a:buFont typeface="Wingdings" panose="05000000000000000000" pitchFamily="2" charset="2"/>
              <a:buChar char=""/>
              <a:tabLst>
                <a:tab pos="678180" algn="l"/>
              </a:tabLst>
            </a:pPr>
            <a:r>
              <a:rPr lang="fr-FR" sz="1800" dirty="0">
                <a:effectLst/>
                <a:latin typeface="Calibri" panose="020F0502020204030204" pitchFamily="34" charset="0"/>
                <a:ea typeface="Yu Mincho" panose="02020400000000000000" pitchFamily="18" charset="-128"/>
                <a:cs typeface="Arial" panose="020B0604020202020204" pitchFamily="34" charset="0"/>
              </a:rPr>
              <a:t>l’acquéreur doit s’engager, par une mention intégrée dans l’acte authentique d’achat, à démolir la ou les constructions existantes, ainsi qu’à réaliser et à achever, dans un délai de 4 ans à compter de la date d’acquisition, un ou plusieurs bâtiments d’habitation collectifs dont le gabarit est au moins égal à 75 % du gabarit maximal autorisé tel qu’il résulte du plan local d’urbanisme (PLU) ou du document d’urbanisme en tenant lieu.</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Le taux de l’abattement est fixé à 70 %. Il peut être porté à 85 % si l’acheteur s’engage à construire des logements sociaux ou intermédiaires dont la surface habitable représente au moins 50 % de la surface totale des constructions mentionnées sur le permis de construire du programme immobilier.</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Certaines cessions ne permettent pas de bénéficier de ce nouvel avantage fiscal. Sont concernées les ventes consenties :</a:t>
            </a: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à un particulier qui est le conjoint du vendeur, son partenaire lié par un Pacs, son concubin notoire, ou un ascendant ou un descendant du vendeur ou de l’une de ces personnes ;</a:t>
            </a: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à une personne morale dont le vendeur, son conjoint, son partenaire lié par un Pacs, son concubin notoire, ou un ascendant ou un descendant du vendeur ou de l’une de ces personnes, est un associé, ou le devient à l’occasion de cette cession.</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En cas de manquement aux engagements de démolition et de construction (y compris pour ceux portant sur la réalisation de logements sociaux ou intermédiaires), l’acquéreur s’expose au paiement d’une amende d’un montant égal à 10 % du prix de vente tel que mentionné dans l’acte.</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Dans l’hypothèse d’une fusion de sociétés, l’engagement de construction de l’acquéreur n’est pas rompu si la société absorbante s’engage, dans l’acte de fusion, à se substituer à la société absorbée pour le respect de cet engagement d’achèvement des locaux dans le délai restant à courir.</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En cas de non-respect de cet engagement, la société absorbante s’expose, elle aussi, au paiement d’une amende d’un montant égal à 10 % du prix de cession mentionné dans l’acte.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Arial" panose="020B0604020202020204" pitchFamily="34" charset="0"/>
              </a:rPr>
              <a:t>Notez enfin que cet abattement s’applique non seulement à la plus-value imposable à l’impôt sur le revenu, mais aussi à celle :</a:t>
            </a: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soumise aux prélèvements sociaux ;</a:t>
            </a: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Arial" panose="020B0604020202020204" pitchFamily="34" charset="0"/>
              </a:rPr>
              <a:t>soumise à la surtaxe applicable aux plus-values imposables d’un montant supérieur à 50 000 €.</a:t>
            </a: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9</a:t>
            </a:fld>
            <a:endParaRPr lang="fr-FR"/>
          </a:p>
        </p:txBody>
      </p:sp>
    </p:spTree>
    <p:extLst>
      <p:ext uri="{BB962C8B-B14F-4D97-AF65-F5344CB8AC3E}">
        <p14:creationId xmlns:p14="http://schemas.microsoft.com/office/powerpoint/2010/main" val="124214519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a:lnSpc>
                <a:spcPct val="115000"/>
              </a:lnSpc>
              <a:spcBef>
                <a:spcPts val="500"/>
              </a:spcBef>
              <a:spcAft>
                <a:spcPts val="1000"/>
              </a:spcAft>
            </a:pPr>
            <a:r>
              <a:rPr lang="fr-FR" sz="1800" u="sng" dirty="0">
                <a:effectLst/>
                <a:latin typeface="Calibri" panose="020F0502020204030204" pitchFamily="34" charset="0"/>
                <a:ea typeface="Yu Mincho" panose="02020400000000000000" pitchFamily="18" charset="-128"/>
                <a:cs typeface="Arial" panose="020B0604020202020204" pitchFamily="34" charset="0"/>
              </a:rPr>
              <a:t>Source </a:t>
            </a:r>
            <a:r>
              <a:rPr lang="fr-FR" sz="1800" dirty="0">
                <a:effectLst/>
                <a:latin typeface="Calibri" panose="020F0502020204030204" pitchFamily="34" charset="0"/>
                <a:ea typeface="Yu Mincho" panose="02020400000000000000" pitchFamily="18" charset="-128"/>
                <a:cs typeface="Arial" panose="020B0604020202020204" pitchFamily="34" charset="0"/>
              </a:rPr>
              <a:t>: Loi de Finances pour 2021, articles 168 et 169</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Si le contribuable achète un logement neuf ou fait construire un logement, directement ou par l’intermédiaire d’une SCI (non soumise à l’impôt sur les sociétés), jusqu'au 31 décembre 2021, il peut opter pour la réduction d’impôt « Pinel », dont le montant va varier selon les modalités choisies.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Cet avantage fiscal repose sur un engagement du contribuable de louer le logement acheté ou construit à un locataire qui en fera sa résidence principale. Cet engagement peut être d’une durée de 6 ans ou de 9 ans, ce qui aura pour conséquence que la réduction d’impôt sera de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12 % (23 % pour un investissement immobilier en Outre-mer) si votre engagement de location est de 6 ans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18 % (29 % pour un investissement immobilier en Outre-mer) si votre engagement de location est de 9 ans.</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Il est possible de proroger l’engagement de location pour une durée de 3 ans renouvelable une fois (si l’engagement initial est de 6 ans) ou de 3 ans non renouvelable (si l’engagement initial est de 9 ans), ce qui porte la durée maximale possible de l’engagement à 12 ans. Cette prorogation aura pour effet de proroger l’application de la réduction qui sera ainsi égale à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6 % pour la première période triennale et 3 % pour la seconde période triennale (en cas d’engagement initial de 6 ans)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3 % pour la période triennale (en cas d’engagement initial de 9 ans).</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 réduction d’impôt sera répartie sur 6, 9 ou 12 ans. Elle se calcule en appliquant au montant de l’investissement, retenu dans la limite de 300 000 €, le taux correspondant. Le taux maximal est de 21 % (32 % pour un investissement immobilier en Outre-mer) si l’engagement de location est de 12 ans, ce qui fait une réduction d’impôt totale maximale de 63 000 €.</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 Loi de Finances pour 2021 proroge cette réduction d’impôt pour une durée de 3 ans, soit jusqu’au 31 décembre 2024.</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Cette prolongation s’accompagne d’une baisse progressive des taux de la réduction d’impôt pour 2023 et 2024 (cf. support animation).</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Ne sont pas concernés par cette baisse progressive du taux de la réduction d’impôt :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Bef>
                <a:spcPts val="500"/>
              </a:spcBef>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les investissements réalisés dans le cadre du dispositif </a:t>
            </a:r>
            <a:r>
              <a:rPr lang="fr-FR" sz="1800" dirty="0" err="1">
                <a:effectLst/>
                <a:latin typeface="Calibri" panose="020F0502020204030204" pitchFamily="34" charset="0"/>
                <a:ea typeface="Yu Mincho" panose="02020400000000000000" pitchFamily="18" charset="-128"/>
                <a:cs typeface="Calibri" panose="020F0502020204030204" pitchFamily="34" charset="0"/>
              </a:rPr>
              <a:t>Denormandie</a:t>
            </a:r>
            <a:r>
              <a:rPr lang="fr-FR" sz="1800" dirty="0">
                <a:effectLst/>
                <a:latin typeface="Calibri" panose="020F0502020204030204" pitchFamily="34" charset="0"/>
                <a:ea typeface="Yu Mincho" panose="02020400000000000000" pitchFamily="18" charset="-128"/>
                <a:cs typeface="Calibri" panose="020F0502020204030204" pitchFamily="34" charset="0"/>
              </a:rPr>
              <a:t> ;</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marL="342900" lvl="0" indent="-342900">
              <a:lnSpc>
                <a:spcPct val="115000"/>
              </a:lnSpc>
              <a:spcAft>
                <a:spcPts val="1000"/>
              </a:spcAft>
              <a:buFont typeface="Wingdings" panose="05000000000000000000" pitchFamily="2" charset="2"/>
              <a:buChar char=""/>
            </a:pPr>
            <a:r>
              <a:rPr lang="fr-FR" sz="1800" dirty="0">
                <a:effectLst/>
                <a:latin typeface="Calibri" panose="020F0502020204030204" pitchFamily="34" charset="0"/>
                <a:ea typeface="Yu Mincho" panose="02020400000000000000" pitchFamily="18" charset="-128"/>
                <a:cs typeface="Calibri" panose="020F0502020204030204" pitchFamily="34" charset="0"/>
              </a:rPr>
              <a:t>les investissements réalisés dans des logements situés dans un quartier prioritaire de la politique de la ville ou qui respectent un niveau de qualité, en particulier en matière de performance énergétique et environnementale, supérieure à la réglementation, dont les critères sont définis par décret.</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Calibri" panose="020F050202020403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Pour les investissements réalisés à compter du 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800" dirty="0">
                <a:effectLst/>
                <a:latin typeface="Calibri" panose="020F0502020204030204" pitchFamily="34" charset="0"/>
                <a:ea typeface="Yu Mincho" panose="02020400000000000000" pitchFamily="18" charset="-128"/>
                <a:cs typeface="Calibri" panose="020F0502020204030204" pitchFamily="34" charset="0"/>
              </a:rPr>
              <a:t> janvier 2021, la Loi de Finances pour 2020 a prévu que l’avantage fiscal sera réservé aux investissements portant sur des bâtiments d’habitation collectifs. Il ne sera donc plus possible de bénéficier de la réduction d’impôt pour les bâtiments d’habitation individuels.</a:t>
            </a:r>
          </a:p>
          <a:p>
            <a:pPr>
              <a:lnSpc>
                <a:spcPct val="115000"/>
              </a:lnSpc>
              <a:spcBef>
                <a:spcPts val="500"/>
              </a:spcBef>
              <a:spcAft>
                <a:spcPts val="1000"/>
              </a:spcAft>
            </a:pPr>
            <a:endParaRPr lang="fr-FR" sz="1800" dirty="0">
              <a:effectLst/>
              <a:latin typeface="Calibri" panose="020F0502020204030204" pitchFamily="34" charset="0"/>
              <a:ea typeface="Yu Mincho" panose="02020400000000000000" pitchFamily="18" charset="-128"/>
              <a:cs typeface="Arial" panose="020B0604020202020204" pitchFamily="34" charset="0"/>
            </a:endParaRPr>
          </a:p>
          <a:p>
            <a:pPr>
              <a:lnSpc>
                <a:spcPct val="115000"/>
              </a:lnSpc>
              <a:spcBef>
                <a:spcPts val="500"/>
              </a:spcBef>
              <a:spcAft>
                <a:spcPts val="1000"/>
              </a:spcAft>
            </a:pPr>
            <a:r>
              <a:rPr lang="fr-FR" sz="1800" dirty="0">
                <a:effectLst/>
                <a:latin typeface="Calibri" panose="020F0502020204030204" pitchFamily="34" charset="0"/>
                <a:ea typeface="Yu Mincho" panose="02020400000000000000" pitchFamily="18" charset="-128"/>
                <a:cs typeface="Calibri" panose="020F0502020204030204" pitchFamily="34" charset="0"/>
              </a:rPr>
              <a:t>La Loi de Finances pour 2021 confirme cet état de fait : pour les demandes de permis de construire déposées à compter du 1</a:t>
            </a:r>
            <a:r>
              <a:rPr lang="fr-FR" sz="1800" baseline="30000" dirty="0">
                <a:effectLst/>
                <a:latin typeface="Calibri" panose="020F0502020204030204" pitchFamily="34" charset="0"/>
                <a:ea typeface="Yu Mincho" panose="02020400000000000000" pitchFamily="18" charset="-128"/>
                <a:cs typeface="Calibri" panose="020F0502020204030204" pitchFamily="34" charset="0"/>
              </a:rPr>
              <a:t>er</a:t>
            </a:r>
            <a:r>
              <a:rPr lang="fr-FR" sz="1800" dirty="0">
                <a:effectLst/>
                <a:latin typeface="Calibri" panose="020F0502020204030204" pitchFamily="34" charset="0"/>
                <a:ea typeface="Yu Mincho" panose="02020400000000000000" pitchFamily="18" charset="-128"/>
                <a:cs typeface="Calibri" panose="020F0502020204030204" pitchFamily="34" charset="0"/>
              </a:rPr>
              <a:t> janvier 2021, la réduction d’impôt est réservée aux investissements portant sur des bâtiments d’habitation collectifs.</a:t>
            </a:r>
            <a:endParaRPr lang="fr-FR" sz="1800" dirty="0">
              <a:effectLst/>
              <a:latin typeface="Calibri" panose="020F0502020204030204" pitchFamily="34" charset="0"/>
              <a:ea typeface="Yu Mincho" panose="02020400000000000000" pitchFamily="18" charset="-128"/>
              <a:cs typeface="Arial" panose="020B0604020202020204" pitchFamily="34" charset="0"/>
            </a:endParaRPr>
          </a:p>
        </p:txBody>
      </p:sp>
      <p:sp>
        <p:nvSpPr>
          <p:cNvPr id="4" name="Espace réservé du numéro de diapositive 3"/>
          <p:cNvSpPr>
            <a:spLocks noGrp="1"/>
          </p:cNvSpPr>
          <p:nvPr>
            <p:ph type="sldNum" sz="quarter" idx="5"/>
          </p:nvPr>
        </p:nvSpPr>
        <p:spPr/>
        <p:txBody>
          <a:bodyPr/>
          <a:lstStyle/>
          <a:p>
            <a:fld id="{625DED84-6FF7-4CE2-9E03-937D130F5676}" type="slidenum">
              <a:rPr lang="fr-FR" smtClean="0"/>
              <a:t>10</a:t>
            </a:fld>
            <a:endParaRPr lang="fr-FR"/>
          </a:p>
        </p:txBody>
      </p:sp>
    </p:spTree>
    <p:extLst>
      <p:ext uri="{BB962C8B-B14F-4D97-AF65-F5344CB8AC3E}">
        <p14:creationId xmlns:p14="http://schemas.microsoft.com/office/powerpoint/2010/main" val="2131576969"/>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_Disposition personnalisée">
    <p:spTree>
      <p:nvGrpSpPr>
        <p:cNvPr id="1" name=""/>
        <p:cNvGrpSpPr/>
        <p:nvPr/>
      </p:nvGrpSpPr>
      <p:grpSpPr>
        <a:xfrm>
          <a:off x="0" y="0"/>
          <a:ext cx="0" cy="0"/>
          <a:chOff x="0" y="0"/>
          <a:chExt cx="0" cy="0"/>
        </a:xfrm>
      </p:grpSpPr>
      <p:pic>
        <p:nvPicPr>
          <p:cNvPr id="6" name="Image 5" descr="04.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9144000" cy="5143500"/>
          </a:xfrm>
          <a:prstGeom prst="rect">
            <a:avLst/>
          </a:prstGeom>
        </p:spPr>
      </p:pic>
      <p:sp>
        <p:nvSpPr>
          <p:cNvPr id="7" name="Rectangle 6"/>
          <p:cNvSpPr/>
          <p:nvPr userDrawn="1"/>
        </p:nvSpPr>
        <p:spPr>
          <a:xfrm>
            <a:off x="0" y="0"/>
            <a:ext cx="9144000" cy="5143500"/>
          </a:xfrm>
          <a:prstGeom prst="rect">
            <a:avLst/>
          </a:prstGeom>
          <a:solidFill>
            <a:srgbClr val="FF5B30">
              <a:alpha val="9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8" name="Rectangle 7"/>
          <p:cNvSpPr/>
          <p:nvPr userDrawn="1"/>
        </p:nvSpPr>
        <p:spPr>
          <a:xfrm>
            <a:off x="-1" y="1611749"/>
            <a:ext cx="7209844" cy="183386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9" name="Rectangle 8"/>
          <p:cNvSpPr/>
          <p:nvPr userDrawn="1"/>
        </p:nvSpPr>
        <p:spPr>
          <a:xfrm>
            <a:off x="7209843" y="1611749"/>
            <a:ext cx="136680" cy="1833862"/>
          </a:xfrm>
          <a:prstGeom prst="rect">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1" name="Espace réservé du contenu 10"/>
          <p:cNvSpPr>
            <a:spLocks noGrp="1"/>
          </p:cNvSpPr>
          <p:nvPr>
            <p:ph sz="quarter" idx="10" hasCustomPrompt="1"/>
          </p:nvPr>
        </p:nvSpPr>
        <p:spPr>
          <a:xfrm>
            <a:off x="3792538" y="2340734"/>
            <a:ext cx="3138487" cy="364344"/>
          </a:xfrm>
        </p:spPr>
        <p:txBody>
          <a:bodyPr anchor="ctr">
            <a:noAutofit/>
          </a:bodyPr>
          <a:lstStyle>
            <a:lvl1pPr marL="0" indent="0" algn="r">
              <a:buNone/>
              <a:defRPr sz="2000" b="1" cap="all">
                <a:solidFill>
                  <a:srgbClr val="00A6F7"/>
                </a:solidFill>
                <a:latin typeface="Trebuchet MS"/>
                <a:cs typeface="Trebuchet MS"/>
              </a:defRPr>
            </a:lvl1pPr>
          </a:lstStyle>
          <a:p>
            <a:pPr lvl="0"/>
            <a:r>
              <a:rPr lang="fr-FR"/>
              <a:t>Nom du cabinet</a:t>
            </a:r>
          </a:p>
        </p:txBody>
      </p:sp>
      <p:grpSp>
        <p:nvGrpSpPr>
          <p:cNvPr id="3" name="Graphique 1">
            <a:extLst>
              <a:ext uri="{FF2B5EF4-FFF2-40B4-BE49-F238E27FC236}">
                <a16:creationId xmlns:a16="http://schemas.microsoft.com/office/drawing/2014/main" id="{6B3EE58A-3ACD-44C7-AE8A-F95818ADF710}"/>
              </a:ext>
            </a:extLst>
          </p:cNvPr>
          <p:cNvGrpSpPr/>
          <p:nvPr/>
        </p:nvGrpSpPr>
        <p:grpSpPr>
          <a:xfrm>
            <a:off x="8111847" y="4021791"/>
            <a:ext cx="831551" cy="967871"/>
            <a:chOff x="6930747" y="4021858"/>
            <a:chExt cx="831551" cy="967871"/>
          </a:xfrm>
        </p:grpSpPr>
        <p:sp>
          <p:nvSpPr>
            <p:cNvPr id="4" name="Forme libre : forme 3">
              <a:extLst>
                <a:ext uri="{FF2B5EF4-FFF2-40B4-BE49-F238E27FC236}">
                  <a16:creationId xmlns:a16="http://schemas.microsoft.com/office/drawing/2014/main" id="{DD1D4339-F4E2-4CE5-A99A-D3573C503304}"/>
                </a:ext>
              </a:extLst>
            </p:cNvPr>
            <p:cNvSpPr/>
            <p:nvPr/>
          </p:nvSpPr>
          <p:spPr>
            <a:xfrm>
              <a:off x="7318019" y="4302552"/>
              <a:ext cx="421476" cy="421476"/>
            </a:xfrm>
            <a:custGeom>
              <a:avLst/>
              <a:gdLst>
                <a:gd name="connsiteX0" fmla="*/ 312420 w 421476"/>
                <a:gd name="connsiteY0" fmla="*/ 421476 h 421476"/>
                <a:gd name="connsiteX1" fmla="*/ 0 w 421476"/>
                <a:gd name="connsiteY1" fmla="*/ 312420 h 421476"/>
                <a:gd name="connsiteX2" fmla="*/ 109180 w 421476"/>
                <a:gd name="connsiteY2" fmla="*/ 0 h 421476"/>
                <a:gd name="connsiteX3" fmla="*/ 421476 w 421476"/>
                <a:gd name="connsiteY3" fmla="*/ 109180 h 421476"/>
              </a:gdLst>
              <a:ahLst/>
              <a:cxnLst>
                <a:cxn ang="0">
                  <a:pos x="connsiteX0" y="connsiteY0"/>
                </a:cxn>
                <a:cxn ang="0">
                  <a:pos x="connsiteX1" y="connsiteY1"/>
                </a:cxn>
                <a:cxn ang="0">
                  <a:pos x="connsiteX2" y="connsiteY2"/>
                </a:cxn>
                <a:cxn ang="0">
                  <a:pos x="connsiteX3" y="connsiteY3"/>
                </a:cxn>
              </a:cxnLst>
              <a:rect l="l" t="t" r="r" b="b"/>
              <a:pathLst>
                <a:path w="421476" h="421476">
                  <a:moveTo>
                    <a:pt x="312420" y="421476"/>
                  </a:moveTo>
                  <a:lnTo>
                    <a:pt x="0" y="312420"/>
                  </a:lnTo>
                  <a:lnTo>
                    <a:pt x="109180" y="0"/>
                  </a:lnTo>
                  <a:lnTo>
                    <a:pt x="421476" y="109180"/>
                  </a:lnTo>
                  <a:close/>
                </a:path>
              </a:pathLst>
            </a:custGeom>
            <a:solidFill>
              <a:srgbClr val="FFFFFF">
                <a:alpha val="60000"/>
              </a:srgbClr>
            </a:solidFill>
            <a:ln w="1235" cap="flat">
              <a:noFill/>
              <a:prstDash val="solid"/>
              <a:miter/>
            </a:ln>
          </p:spPr>
          <p:txBody>
            <a:bodyPr rtlCol="0" anchor="ctr"/>
            <a:lstStyle/>
            <a:p>
              <a:endParaRPr lang="fr-BE"/>
            </a:p>
          </p:txBody>
        </p:sp>
        <p:sp>
          <p:nvSpPr>
            <p:cNvPr id="5" name="Forme libre : forme 4">
              <a:extLst>
                <a:ext uri="{FF2B5EF4-FFF2-40B4-BE49-F238E27FC236}">
                  <a16:creationId xmlns:a16="http://schemas.microsoft.com/office/drawing/2014/main" id="{0217B8FD-1A5D-4A39-981F-11FD371B0659}"/>
                </a:ext>
              </a:extLst>
            </p:cNvPr>
            <p:cNvSpPr/>
            <p:nvPr/>
          </p:nvSpPr>
          <p:spPr>
            <a:xfrm rot="-490869">
              <a:off x="7565856" y="4033965"/>
              <a:ext cx="184275" cy="184275"/>
            </a:xfrm>
            <a:custGeom>
              <a:avLst/>
              <a:gdLst>
                <a:gd name="connsiteX0" fmla="*/ 0 w 184275"/>
                <a:gd name="connsiteY0" fmla="*/ 0 h 184275"/>
                <a:gd name="connsiteX1" fmla="*/ 184275 w 184275"/>
                <a:gd name="connsiteY1" fmla="*/ 0 h 184275"/>
                <a:gd name="connsiteX2" fmla="*/ 184275 w 184275"/>
                <a:gd name="connsiteY2" fmla="*/ 184275 h 184275"/>
                <a:gd name="connsiteX3" fmla="*/ 0 w 184275"/>
                <a:gd name="connsiteY3" fmla="*/ 184275 h 184275"/>
              </a:gdLst>
              <a:ahLst/>
              <a:cxnLst>
                <a:cxn ang="0">
                  <a:pos x="connsiteX0" y="connsiteY0"/>
                </a:cxn>
                <a:cxn ang="0">
                  <a:pos x="connsiteX1" y="connsiteY1"/>
                </a:cxn>
                <a:cxn ang="0">
                  <a:pos x="connsiteX2" y="connsiteY2"/>
                </a:cxn>
                <a:cxn ang="0">
                  <a:pos x="connsiteX3" y="connsiteY3"/>
                </a:cxn>
              </a:cxnLst>
              <a:rect l="l" t="t" r="r" b="b"/>
              <a:pathLst>
                <a:path w="184275" h="184275">
                  <a:moveTo>
                    <a:pt x="0" y="0"/>
                  </a:moveTo>
                  <a:lnTo>
                    <a:pt x="184275" y="0"/>
                  </a:lnTo>
                  <a:lnTo>
                    <a:pt x="184275" y="184275"/>
                  </a:lnTo>
                  <a:lnTo>
                    <a:pt x="0" y="184275"/>
                  </a:lnTo>
                  <a:close/>
                </a:path>
              </a:pathLst>
            </a:custGeom>
            <a:solidFill>
              <a:srgbClr val="FFFFFF">
                <a:alpha val="20000"/>
              </a:srgbClr>
            </a:solidFill>
            <a:ln w="1235" cap="flat">
              <a:noFill/>
              <a:prstDash val="solid"/>
              <a:miter/>
            </a:ln>
          </p:spPr>
          <p:txBody>
            <a:bodyPr rtlCol="0" anchor="ctr"/>
            <a:lstStyle/>
            <a:p>
              <a:endParaRPr lang="fr-BE"/>
            </a:p>
          </p:txBody>
        </p:sp>
        <p:sp>
          <p:nvSpPr>
            <p:cNvPr id="10" name="Forme libre : forme 9">
              <a:extLst>
                <a:ext uri="{FF2B5EF4-FFF2-40B4-BE49-F238E27FC236}">
                  <a16:creationId xmlns:a16="http://schemas.microsoft.com/office/drawing/2014/main" id="{C4E440E6-733A-4E6A-A702-7C45C69FFB20}"/>
                </a:ext>
              </a:extLst>
            </p:cNvPr>
            <p:cNvSpPr/>
            <p:nvPr/>
          </p:nvSpPr>
          <p:spPr>
            <a:xfrm>
              <a:off x="6930747" y="4436889"/>
              <a:ext cx="552219" cy="552219"/>
            </a:xfrm>
            <a:custGeom>
              <a:avLst/>
              <a:gdLst>
                <a:gd name="connsiteX0" fmla="*/ 552219 w 552219"/>
                <a:gd name="connsiteY0" fmla="*/ 420981 h 552219"/>
                <a:gd name="connsiteX1" fmla="*/ 131239 w 552219"/>
                <a:gd name="connsiteY1" fmla="*/ 552219 h 552219"/>
                <a:gd name="connsiteX2" fmla="*/ 0 w 552219"/>
                <a:gd name="connsiteY2" fmla="*/ 131239 h 552219"/>
                <a:gd name="connsiteX3" fmla="*/ 420857 w 552219"/>
                <a:gd name="connsiteY3" fmla="*/ 0 h 552219"/>
              </a:gdLst>
              <a:ahLst/>
              <a:cxnLst>
                <a:cxn ang="0">
                  <a:pos x="connsiteX0" y="connsiteY0"/>
                </a:cxn>
                <a:cxn ang="0">
                  <a:pos x="connsiteX1" y="connsiteY1"/>
                </a:cxn>
                <a:cxn ang="0">
                  <a:pos x="connsiteX2" y="connsiteY2"/>
                </a:cxn>
                <a:cxn ang="0">
                  <a:pos x="connsiteX3" y="connsiteY3"/>
                </a:cxn>
              </a:cxnLst>
              <a:rect l="l" t="t" r="r" b="b"/>
              <a:pathLst>
                <a:path w="552219" h="552219">
                  <a:moveTo>
                    <a:pt x="552219" y="420981"/>
                  </a:moveTo>
                  <a:lnTo>
                    <a:pt x="131239" y="552219"/>
                  </a:lnTo>
                  <a:lnTo>
                    <a:pt x="0" y="131239"/>
                  </a:lnTo>
                  <a:lnTo>
                    <a:pt x="420857" y="0"/>
                  </a:lnTo>
                  <a:close/>
                </a:path>
              </a:pathLst>
            </a:custGeom>
            <a:solidFill>
              <a:srgbClr val="FFFFFF"/>
            </a:solidFill>
            <a:ln w="1235" cap="flat">
              <a:noFill/>
              <a:prstDash val="solid"/>
              <a:miter/>
            </a:ln>
          </p:spPr>
          <p:txBody>
            <a:bodyPr rtlCol="0" anchor="ctr"/>
            <a:lstStyle/>
            <a:p>
              <a:endParaRPr lang="fr-BE"/>
            </a:p>
          </p:txBody>
        </p:sp>
      </p:grpSp>
    </p:spTree>
    <p:extLst>
      <p:ext uri="{BB962C8B-B14F-4D97-AF65-F5344CB8AC3E}">
        <p14:creationId xmlns:p14="http://schemas.microsoft.com/office/powerpoint/2010/main" val="270978774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3_Titre et contenu">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B03C8782-4F5E-470E-BFF2-30652D01421D}"/>
              </a:ext>
            </a:extLst>
          </p:cNvPr>
          <p:cNvPicPr>
            <a:picLocks noChangeAspect="1"/>
          </p:cNvPicPr>
          <p:nvPr userDrawn="1"/>
        </p:nvPicPr>
        <p:blipFill>
          <a:blip r:embed="rId2" cstate="print">
            <a:extLst>
              <a:ext uri="{28A0092B-C50C-407E-A947-70E740481C1C}">
                <a14:useLocalDpi xmlns:a14="http://schemas.microsoft.com/office/drawing/2010/main"/>
              </a:ext>
            </a:extLst>
          </a:blip>
          <a:srcRect t="7793" b="7793"/>
          <a:stretch/>
        </p:blipFill>
        <p:spPr>
          <a:xfrm>
            <a:off x="0" y="-2403"/>
            <a:ext cx="9144000" cy="5145904"/>
          </a:xfrm>
          <a:prstGeom prst="rect">
            <a:avLst/>
          </a:prstGeom>
        </p:spPr>
      </p:pic>
      <p:sp>
        <p:nvSpPr>
          <p:cNvPr id="8" name="Rectangle 7"/>
          <p:cNvSpPr/>
          <p:nvPr userDrawn="1"/>
        </p:nvSpPr>
        <p:spPr>
          <a:xfrm>
            <a:off x="0" y="2477423"/>
            <a:ext cx="9144000" cy="1298510"/>
          </a:xfrm>
          <a:prstGeom prst="rect">
            <a:avLst/>
          </a:prstGeom>
          <a:solidFill>
            <a:srgbClr val="FF5B30">
              <a:alpha val="87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rgbClr val="FF5B30"/>
              </a:solidFill>
            </a:endParaRPr>
          </a:p>
        </p:txBody>
      </p:sp>
      <p:sp>
        <p:nvSpPr>
          <p:cNvPr id="9" name="Rectangle 8"/>
          <p:cNvSpPr/>
          <p:nvPr userDrawn="1"/>
        </p:nvSpPr>
        <p:spPr>
          <a:xfrm>
            <a:off x="666312" y="2084452"/>
            <a:ext cx="2186872" cy="392971"/>
          </a:xfrm>
          <a:prstGeom prst="rect">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1" name="Espace réservé du titre 1"/>
          <p:cNvSpPr>
            <a:spLocks noGrp="1"/>
          </p:cNvSpPr>
          <p:nvPr>
            <p:ph type="title"/>
          </p:nvPr>
        </p:nvSpPr>
        <p:spPr>
          <a:xfrm>
            <a:off x="666312" y="2528682"/>
            <a:ext cx="8229600" cy="1082093"/>
          </a:xfrm>
          <a:prstGeom prst="rect">
            <a:avLst/>
          </a:prstGeom>
        </p:spPr>
        <p:txBody>
          <a:bodyPr vert="horz" lIns="91440" tIns="45720" rIns="91440" bIns="45720" rtlCol="0" anchor="ctr">
            <a:noAutofit/>
          </a:bodyPr>
          <a:lstStyle>
            <a:lvl1pPr algn="l">
              <a:defRPr sz="2200" b="1" i="0" cap="all">
                <a:solidFill>
                  <a:schemeClr val="bg1"/>
                </a:solidFill>
                <a:latin typeface="Trebuchet MS"/>
                <a:cs typeface="Trebuchet MS"/>
              </a:defRPr>
            </a:lvl1pPr>
          </a:lstStyle>
          <a:p>
            <a:r>
              <a:rPr lang="fr-FR"/>
              <a:t>Cliquez et modifiez le titre</a:t>
            </a:r>
          </a:p>
        </p:txBody>
      </p:sp>
      <p:sp>
        <p:nvSpPr>
          <p:cNvPr id="4" name="Espace réservé du contenu 3"/>
          <p:cNvSpPr>
            <a:spLocks noGrp="1"/>
          </p:cNvSpPr>
          <p:nvPr>
            <p:ph sz="quarter" idx="10" hasCustomPrompt="1"/>
          </p:nvPr>
        </p:nvSpPr>
        <p:spPr>
          <a:xfrm>
            <a:off x="667196" y="2084452"/>
            <a:ext cx="2185988" cy="347410"/>
          </a:xfrm>
        </p:spPr>
        <p:txBody>
          <a:bodyPr anchor="ctr">
            <a:noAutofit/>
          </a:bodyPr>
          <a:lstStyle>
            <a:lvl1pPr marL="0" indent="0" algn="ctr">
              <a:buNone/>
              <a:defRPr sz="2000" b="0" i="1">
                <a:solidFill>
                  <a:srgbClr val="FFFFFF"/>
                </a:solidFill>
                <a:latin typeface="Calibri"/>
                <a:cs typeface="Calibri"/>
              </a:defRPr>
            </a:lvl1pPr>
          </a:lstStyle>
          <a:p>
            <a:pPr lvl="0"/>
            <a:r>
              <a:rPr lang="fr-FR"/>
              <a:t>Chapitre</a:t>
            </a:r>
          </a:p>
        </p:txBody>
      </p:sp>
      <p:grpSp>
        <p:nvGrpSpPr>
          <p:cNvPr id="12" name="Graphique 1">
            <a:extLst>
              <a:ext uri="{FF2B5EF4-FFF2-40B4-BE49-F238E27FC236}">
                <a16:creationId xmlns:a16="http://schemas.microsoft.com/office/drawing/2014/main" id="{9BBB1880-3DC7-40C7-BA70-5896F6AC0897}"/>
              </a:ext>
            </a:extLst>
          </p:cNvPr>
          <p:cNvGrpSpPr/>
          <p:nvPr userDrawn="1"/>
        </p:nvGrpSpPr>
        <p:grpSpPr>
          <a:xfrm>
            <a:off x="8111847" y="4021791"/>
            <a:ext cx="831551" cy="967871"/>
            <a:chOff x="6930747" y="4021858"/>
            <a:chExt cx="831551" cy="967871"/>
          </a:xfrm>
        </p:grpSpPr>
        <p:sp>
          <p:nvSpPr>
            <p:cNvPr id="13" name="Forme libre : forme 12">
              <a:extLst>
                <a:ext uri="{FF2B5EF4-FFF2-40B4-BE49-F238E27FC236}">
                  <a16:creationId xmlns:a16="http://schemas.microsoft.com/office/drawing/2014/main" id="{049ED089-1882-4272-8686-E28787576FE5}"/>
                </a:ext>
              </a:extLst>
            </p:cNvPr>
            <p:cNvSpPr/>
            <p:nvPr/>
          </p:nvSpPr>
          <p:spPr>
            <a:xfrm>
              <a:off x="7318019" y="4302552"/>
              <a:ext cx="421476" cy="421476"/>
            </a:xfrm>
            <a:custGeom>
              <a:avLst/>
              <a:gdLst>
                <a:gd name="connsiteX0" fmla="*/ 312420 w 421476"/>
                <a:gd name="connsiteY0" fmla="*/ 421476 h 421476"/>
                <a:gd name="connsiteX1" fmla="*/ 0 w 421476"/>
                <a:gd name="connsiteY1" fmla="*/ 312420 h 421476"/>
                <a:gd name="connsiteX2" fmla="*/ 109180 w 421476"/>
                <a:gd name="connsiteY2" fmla="*/ 0 h 421476"/>
                <a:gd name="connsiteX3" fmla="*/ 421476 w 421476"/>
                <a:gd name="connsiteY3" fmla="*/ 109180 h 421476"/>
              </a:gdLst>
              <a:ahLst/>
              <a:cxnLst>
                <a:cxn ang="0">
                  <a:pos x="connsiteX0" y="connsiteY0"/>
                </a:cxn>
                <a:cxn ang="0">
                  <a:pos x="connsiteX1" y="connsiteY1"/>
                </a:cxn>
                <a:cxn ang="0">
                  <a:pos x="connsiteX2" y="connsiteY2"/>
                </a:cxn>
                <a:cxn ang="0">
                  <a:pos x="connsiteX3" y="connsiteY3"/>
                </a:cxn>
              </a:cxnLst>
              <a:rect l="l" t="t" r="r" b="b"/>
              <a:pathLst>
                <a:path w="421476" h="421476">
                  <a:moveTo>
                    <a:pt x="312420" y="421476"/>
                  </a:moveTo>
                  <a:lnTo>
                    <a:pt x="0" y="312420"/>
                  </a:lnTo>
                  <a:lnTo>
                    <a:pt x="109180" y="0"/>
                  </a:lnTo>
                  <a:lnTo>
                    <a:pt x="421476" y="109180"/>
                  </a:lnTo>
                  <a:close/>
                </a:path>
              </a:pathLst>
            </a:custGeom>
            <a:solidFill>
              <a:srgbClr val="FFFFFF">
                <a:alpha val="60000"/>
              </a:srgbClr>
            </a:solidFill>
            <a:ln w="1235" cap="flat">
              <a:noFill/>
              <a:prstDash val="solid"/>
              <a:miter/>
            </a:ln>
          </p:spPr>
          <p:txBody>
            <a:bodyPr rtlCol="0" anchor="ctr"/>
            <a:lstStyle/>
            <a:p>
              <a:endParaRPr lang="fr-BE"/>
            </a:p>
          </p:txBody>
        </p:sp>
        <p:sp>
          <p:nvSpPr>
            <p:cNvPr id="14" name="Forme libre : forme 13">
              <a:extLst>
                <a:ext uri="{FF2B5EF4-FFF2-40B4-BE49-F238E27FC236}">
                  <a16:creationId xmlns:a16="http://schemas.microsoft.com/office/drawing/2014/main" id="{B5396369-480C-4CE4-A7DE-EFA9980A9427}"/>
                </a:ext>
              </a:extLst>
            </p:cNvPr>
            <p:cNvSpPr/>
            <p:nvPr/>
          </p:nvSpPr>
          <p:spPr>
            <a:xfrm rot="-490869">
              <a:off x="7565856" y="4033965"/>
              <a:ext cx="184275" cy="184275"/>
            </a:xfrm>
            <a:custGeom>
              <a:avLst/>
              <a:gdLst>
                <a:gd name="connsiteX0" fmla="*/ 0 w 184275"/>
                <a:gd name="connsiteY0" fmla="*/ 0 h 184275"/>
                <a:gd name="connsiteX1" fmla="*/ 184275 w 184275"/>
                <a:gd name="connsiteY1" fmla="*/ 0 h 184275"/>
                <a:gd name="connsiteX2" fmla="*/ 184275 w 184275"/>
                <a:gd name="connsiteY2" fmla="*/ 184275 h 184275"/>
                <a:gd name="connsiteX3" fmla="*/ 0 w 184275"/>
                <a:gd name="connsiteY3" fmla="*/ 184275 h 184275"/>
              </a:gdLst>
              <a:ahLst/>
              <a:cxnLst>
                <a:cxn ang="0">
                  <a:pos x="connsiteX0" y="connsiteY0"/>
                </a:cxn>
                <a:cxn ang="0">
                  <a:pos x="connsiteX1" y="connsiteY1"/>
                </a:cxn>
                <a:cxn ang="0">
                  <a:pos x="connsiteX2" y="connsiteY2"/>
                </a:cxn>
                <a:cxn ang="0">
                  <a:pos x="connsiteX3" y="connsiteY3"/>
                </a:cxn>
              </a:cxnLst>
              <a:rect l="l" t="t" r="r" b="b"/>
              <a:pathLst>
                <a:path w="184275" h="184275">
                  <a:moveTo>
                    <a:pt x="0" y="0"/>
                  </a:moveTo>
                  <a:lnTo>
                    <a:pt x="184275" y="0"/>
                  </a:lnTo>
                  <a:lnTo>
                    <a:pt x="184275" y="184275"/>
                  </a:lnTo>
                  <a:lnTo>
                    <a:pt x="0" y="184275"/>
                  </a:lnTo>
                  <a:close/>
                </a:path>
              </a:pathLst>
            </a:custGeom>
            <a:solidFill>
              <a:srgbClr val="FFFFFF">
                <a:alpha val="20000"/>
              </a:srgbClr>
            </a:solidFill>
            <a:ln w="1235" cap="flat">
              <a:noFill/>
              <a:prstDash val="solid"/>
              <a:miter/>
            </a:ln>
          </p:spPr>
          <p:txBody>
            <a:bodyPr rtlCol="0" anchor="ctr"/>
            <a:lstStyle/>
            <a:p>
              <a:endParaRPr lang="fr-BE"/>
            </a:p>
          </p:txBody>
        </p:sp>
        <p:sp>
          <p:nvSpPr>
            <p:cNvPr id="15" name="Forme libre : forme 14">
              <a:extLst>
                <a:ext uri="{FF2B5EF4-FFF2-40B4-BE49-F238E27FC236}">
                  <a16:creationId xmlns:a16="http://schemas.microsoft.com/office/drawing/2014/main" id="{332E7B2B-DB8E-4C64-9237-5765D05CE3ED}"/>
                </a:ext>
              </a:extLst>
            </p:cNvPr>
            <p:cNvSpPr/>
            <p:nvPr/>
          </p:nvSpPr>
          <p:spPr>
            <a:xfrm>
              <a:off x="6930747" y="4436889"/>
              <a:ext cx="552219" cy="552219"/>
            </a:xfrm>
            <a:custGeom>
              <a:avLst/>
              <a:gdLst>
                <a:gd name="connsiteX0" fmla="*/ 552219 w 552219"/>
                <a:gd name="connsiteY0" fmla="*/ 420981 h 552219"/>
                <a:gd name="connsiteX1" fmla="*/ 131239 w 552219"/>
                <a:gd name="connsiteY1" fmla="*/ 552219 h 552219"/>
                <a:gd name="connsiteX2" fmla="*/ 0 w 552219"/>
                <a:gd name="connsiteY2" fmla="*/ 131239 h 552219"/>
                <a:gd name="connsiteX3" fmla="*/ 420857 w 552219"/>
                <a:gd name="connsiteY3" fmla="*/ 0 h 552219"/>
              </a:gdLst>
              <a:ahLst/>
              <a:cxnLst>
                <a:cxn ang="0">
                  <a:pos x="connsiteX0" y="connsiteY0"/>
                </a:cxn>
                <a:cxn ang="0">
                  <a:pos x="connsiteX1" y="connsiteY1"/>
                </a:cxn>
                <a:cxn ang="0">
                  <a:pos x="connsiteX2" y="connsiteY2"/>
                </a:cxn>
                <a:cxn ang="0">
                  <a:pos x="connsiteX3" y="connsiteY3"/>
                </a:cxn>
              </a:cxnLst>
              <a:rect l="l" t="t" r="r" b="b"/>
              <a:pathLst>
                <a:path w="552219" h="552219">
                  <a:moveTo>
                    <a:pt x="552219" y="420981"/>
                  </a:moveTo>
                  <a:lnTo>
                    <a:pt x="131239" y="552219"/>
                  </a:lnTo>
                  <a:lnTo>
                    <a:pt x="0" y="131239"/>
                  </a:lnTo>
                  <a:lnTo>
                    <a:pt x="420857" y="0"/>
                  </a:lnTo>
                  <a:close/>
                </a:path>
              </a:pathLst>
            </a:custGeom>
            <a:solidFill>
              <a:srgbClr val="FFFFFF"/>
            </a:solidFill>
            <a:ln w="1235" cap="flat">
              <a:noFill/>
              <a:prstDash val="solid"/>
              <a:miter/>
            </a:ln>
          </p:spPr>
          <p:txBody>
            <a:bodyPr rtlCol="0" anchor="ctr"/>
            <a:lstStyle/>
            <a:p>
              <a:endParaRPr lang="fr-BE"/>
            </a:p>
          </p:txBody>
        </p:sp>
      </p:grpSp>
    </p:spTree>
    <p:extLst>
      <p:ext uri="{BB962C8B-B14F-4D97-AF65-F5344CB8AC3E}">
        <p14:creationId xmlns:p14="http://schemas.microsoft.com/office/powerpoint/2010/main" val="415182887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En-tête de section">
    <p:spTree>
      <p:nvGrpSpPr>
        <p:cNvPr id="1" name=""/>
        <p:cNvGrpSpPr/>
        <p:nvPr/>
      </p:nvGrpSpPr>
      <p:grpSpPr>
        <a:xfrm>
          <a:off x="0" y="0"/>
          <a:ext cx="0" cy="0"/>
          <a:chOff x="0" y="0"/>
          <a:chExt cx="0" cy="0"/>
        </a:xfrm>
      </p:grpSpPr>
      <p:sp>
        <p:nvSpPr>
          <p:cNvPr id="7" name="Rectangle 6"/>
          <p:cNvSpPr/>
          <p:nvPr userDrawn="1"/>
        </p:nvSpPr>
        <p:spPr>
          <a:xfrm>
            <a:off x="0" y="0"/>
            <a:ext cx="449903" cy="489789"/>
          </a:xfrm>
          <a:prstGeom prst="rect">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8" name="Rectangle 7"/>
          <p:cNvSpPr/>
          <p:nvPr userDrawn="1"/>
        </p:nvSpPr>
        <p:spPr>
          <a:xfrm>
            <a:off x="449903" y="0"/>
            <a:ext cx="8694097" cy="489789"/>
          </a:xfrm>
          <a:prstGeom prst="rect">
            <a:avLst/>
          </a:prstGeom>
          <a:solidFill>
            <a:srgbClr val="FF735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9" name="Espace réservé du titre 1"/>
          <p:cNvSpPr>
            <a:spLocks noGrp="1"/>
          </p:cNvSpPr>
          <p:nvPr>
            <p:ph type="title"/>
          </p:nvPr>
        </p:nvSpPr>
        <p:spPr>
          <a:xfrm>
            <a:off x="535327" y="0"/>
            <a:ext cx="8229600" cy="489789"/>
          </a:xfrm>
          <a:prstGeom prst="rect">
            <a:avLst/>
          </a:prstGeom>
        </p:spPr>
        <p:txBody>
          <a:bodyPr vert="horz" lIns="91440" tIns="45720" rIns="91440" bIns="45720" rtlCol="0" anchor="ctr">
            <a:noAutofit/>
          </a:bodyPr>
          <a:lstStyle>
            <a:lvl1pPr algn="l">
              <a:defRPr sz="1400" b="1" i="0" cap="all">
                <a:solidFill>
                  <a:schemeClr val="bg1"/>
                </a:solidFill>
                <a:latin typeface="Trebuchet MS"/>
                <a:cs typeface="Trebuchet MS"/>
              </a:defRPr>
            </a:lvl1pPr>
          </a:lstStyle>
          <a:p>
            <a:r>
              <a:rPr lang="fr-FR"/>
              <a:t>Cliquez et modifiez le titre</a:t>
            </a:r>
          </a:p>
        </p:txBody>
      </p:sp>
      <p:sp>
        <p:nvSpPr>
          <p:cNvPr id="12" name="Espace réservé du texte 2"/>
          <p:cNvSpPr>
            <a:spLocks noGrp="1"/>
          </p:cNvSpPr>
          <p:nvPr>
            <p:ph idx="1"/>
          </p:nvPr>
        </p:nvSpPr>
        <p:spPr>
          <a:xfrm>
            <a:off x="358143" y="949563"/>
            <a:ext cx="8191978" cy="3394472"/>
          </a:xfrm>
          <a:prstGeom prst="rect">
            <a:avLst/>
          </a:prstGeom>
        </p:spPr>
        <p:txBody>
          <a:bodyPr vert="horz" lIns="91440" tIns="45720" rIns="91440" bIns="45720" rtlCol="0">
            <a:normAutofit/>
          </a:bodyPr>
          <a:lstStyle>
            <a:lvl1pPr>
              <a:defRPr sz="2200" b="1" i="0">
                <a:solidFill>
                  <a:srgbClr val="FF5B30"/>
                </a:solidFill>
                <a:latin typeface="Trebuchet MS"/>
                <a:cs typeface="Trebuchet MS"/>
              </a:defRPr>
            </a:lvl1pPr>
            <a:lvl2pPr>
              <a:defRPr sz="2200" b="1">
                <a:solidFill>
                  <a:schemeClr val="tx1">
                    <a:lumMod val="75000"/>
                    <a:lumOff val="25000"/>
                  </a:schemeClr>
                </a:solidFill>
              </a:defRPr>
            </a:lvl2pPr>
            <a:lvl3pPr>
              <a:defRPr sz="2000">
                <a:solidFill>
                  <a:schemeClr val="tx1">
                    <a:lumMod val="50000"/>
                    <a:lumOff val="50000"/>
                  </a:schemeClr>
                </a:solidFill>
              </a:defRPr>
            </a:lvl3pPr>
            <a:lvl4pPr>
              <a:defRPr sz="1800" b="0" i="1">
                <a:solidFill>
                  <a:schemeClr val="tx1">
                    <a:lumMod val="50000"/>
                    <a:lumOff val="50000"/>
                  </a:schemeClr>
                </a:solidFill>
                <a:latin typeface="Calibri"/>
                <a:cs typeface="Calibri"/>
              </a:defRPr>
            </a:lvl4pPr>
            <a:lvl5pPr>
              <a:defRPr sz="1600">
                <a:solidFill>
                  <a:schemeClr val="tx1">
                    <a:lumMod val="50000"/>
                    <a:lumOff val="50000"/>
                  </a:schemeClr>
                </a:solidFill>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10" name="Rectangle 9"/>
          <p:cNvSpPr/>
          <p:nvPr userDrawn="1"/>
        </p:nvSpPr>
        <p:spPr>
          <a:xfrm>
            <a:off x="449903" y="489789"/>
            <a:ext cx="8694097" cy="277525"/>
          </a:xfrm>
          <a:prstGeom prst="rect">
            <a:avLst/>
          </a:prstGeom>
          <a:solidFill>
            <a:srgbClr val="FF5B3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4" name="Espace réservé du contenu 3"/>
          <p:cNvSpPr>
            <a:spLocks noGrp="1"/>
          </p:cNvSpPr>
          <p:nvPr>
            <p:ph sz="quarter" idx="11" hasCustomPrompt="1"/>
          </p:nvPr>
        </p:nvSpPr>
        <p:spPr>
          <a:xfrm>
            <a:off x="535327" y="491868"/>
            <a:ext cx="8229600" cy="227808"/>
          </a:xfrm>
        </p:spPr>
        <p:txBody>
          <a:bodyPr>
            <a:noAutofit/>
          </a:bodyPr>
          <a:lstStyle>
            <a:lvl1pPr marL="0" indent="0">
              <a:buNone/>
              <a:defRPr sz="1400" b="0" i="0">
                <a:solidFill>
                  <a:schemeClr val="bg1"/>
                </a:solidFill>
                <a:latin typeface="Calibri Light"/>
                <a:cs typeface="Calibri Ligh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Sous-titre</a:t>
            </a:r>
          </a:p>
        </p:txBody>
      </p:sp>
      <p:sp>
        <p:nvSpPr>
          <p:cNvPr id="11" name="Espace réservé du contenu 3">
            <a:extLst>
              <a:ext uri="{FF2B5EF4-FFF2-40B4-BE49-F238E27FC236}">
                <a16:creationId xmlns:a16="http://schemas.microsoft.com/office/drawing/2014/main" id="{3BCC892A-18E8-D14C-86B8-9A810B5CA135}"/>
              </a:ext>
            </a:extLst>
          </p:cNvPr>
          <p:cNvSpPr>
            <a:spLocks noGrp="1"/>
          </p:cNvSpPr>
          <p:nvPr>
            <p:ph sz="quarter" idx="15" hasCustomPrompt="1"/>
          </p:nvPr>
        </p:nvSpPr>
        <p:spPr>
          <a:xfrm>
            <a:off x="0" y="85803"/>
            <a:ext cx="449623" cy="309081"/>
          </a:xfrm>
        </p:spPr>
        <p:txBody>
          <a:bodyPr>
            <a:noAutofit/>
          </a:bodyPr>
          <a:lstStyle>
            <a:lvl1pPr marL="0" indent="0" algn="ctr">
              <a:buNone/>
              <a:defRPr sz="1800" b="1" i="0">
                <a:solidFill>
                  <a:schemeClr val="bg1"/>
                </a:solidFill>
                <a:latin typeface="Trebuchet MS" panose="020B0703020202090204" pitchFamily="34" charset="0"/>
                <a:cs typeface="Calibri Ligh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N°</a:t>
            </a:r>
          </a:p>
        </p:txBody>
      </p:sp>
    </p:spTree>
    <p:extLst>
      <p:ext uri="{BB962C8B-B14F-4D97-AF65-F5344CB8AC3E}">
        <p14:creationId xmlns:p14="http://schemas.microsoft.com/office/powerpoint/2010/main" val="297351347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_Disposition personnalisée">
    <p:spTree>
      <p:nvGrpSpPr>
        <p:cNvPr id="1" name=""/>
        <p:cNvGrpSpPr/>
        <p:nvPr/>
      </p:nvGrpSpPr>
      <p:grpSpPr>
        <a:xfrm>
          <a:off x="0" y="0"/>
          <a:ext cx="0" cy="0"/>
          <a:chOff x="0" y="0"/>
          <a:chExt cx="0" cy="0"/>
        </a:xfrm>
      </p:grpSpPr>
      <p:sp>
        <p:nvSpPr>
          <p:cNvPr id="9" name="Rectangle 8"/>
          <p:cNvSpPr/>
          <p:nvPr userDrawn="1"/>
        </p:nvSpPr>
        <p:spPr>
          <a:xfrm>
            <a:off x="0" y="0"/>
            <a:ext cx="449903" cy="489789"/>
          </a:xfrm>
          <a:prstGeom prst="rect">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1" name="Rectangle 10"/>
          <p:cNvSpPr/>
          <p:nvPr userDrawn="1"/>
        </p:nvSpPr>
        <p:spPr>
          <a:xfrm>
            <a:off x="449903" y="0"/>
            <a:ext cx="8694097" cy="489789"/>
          </a:xfrm>
          <a:prstGeom prst="rect">
            <a:avLst/>
          </a:prstGeom>
          <a:solidFill>
            <a:srgbClr val="FF735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2" name="Espace réservé du titre 1"/>
          <p:cNvSpPr>
            <a:spLocks noGrp="1"/>
          </p:cNvSpPr>
          <p:nvPr>
            <p:ph type="title"/>
          </p:nvPr>
        </p:nvSpPr>
        <p:spPr>
          <a:xfrm>
            <a:off x="535327" y="0"/>
            <a:ext cx="8229600" cy="489789"/>
          </a:xfrm>
          <a:prstGeom prst="rect">
            <a:avLst/>
          </a:prstGeom>
        </p:spPr>
        <p:txBody>
          <a:bodyPr vert="horz" lIns="91440" tIns="45720" rIns="91440" bIns="45720" rtlCol="0" anchor="ctr">
            <a:noAutofit/>
          </a:bodyPr>
          <a:lstStyle>
            <a:lvl1pPr algn="l">
              <a:defRPr sz="1400" b="1" i="0" cap="all">
                <a:solidFill>
                  <a:schemeClr val="bg1"/>
                </a:solidFill>
                <a:latin typeface="Trebuchet MS"/>
                <a:cs typeface="Trebuchet MS"/>
              </a:defRPr>
            </a:lvl1pPr>
          </a:lstStyle>
          <a:p>
            <a:r>
              <a:rPr lang="fr-FR"/>
              <a:t>Cliquez et modifiez le titre</a:t>
            </a:r>
          </a:p>
        </p:txBody>
      </p:sp>
      <p:sp>
        <p:nvSpPr>
          <p:cNvPr id="14" name="Espace réservé du texte 2"/>
          <p:cNvSpPr>
            <a:spLocks noGrp="1"/>
          </p:cNvSpPr>
          <p:nvPr>
            <p:ph idx="1"/>
          </p:nvPr>
        </p:nvSpPr>
        <p:spPr>
          <a:xfrm>
            <a:off x="358143" y="949563"/>
            <a:ext cx="8191978" cy="485634"/>
          </a:xfrm>
          <a:prstGeom prst="rect">
            <a:avLst/>
          </a:prstGeom>
        </p:spPr>
        <p:txBody>
          <a:bodyPr vert="horz" lIns="91440" tIns="45720" rIns="91440" bIns="45720" rtlCol="0">
            <a:normAutofit/>
          </a:bodyPr>
          <a:lstStyle>
            <a:lvl1pPr marL="0" indent="0">
              <a:buFontTx/>
              <a:buNone/>
              <a:defRPr sz="2200" b="1" i="0">
                <a:solidFill>
                  <a:srgbClr val="FF5B30"/>
                </a:solidFill>
                <a:latin typeface="Trebuchet MS"/>
                <a:cs typeface="Trebuchet MS"/>
              </a:defRPr>
            </a:lvl1pPr>
            <a:lvl2pPr>
              <a:defRPr sz="2200" b="1">
                <a:solidFill>
                  <a:schemeClr val="tx1">
                    <a:lumMod val="75000"/>
                    <a:lumOff val="25000"/>
                  </a:schemeClr>
                </a:solidFill>
              </a:defRPr>
            </a:lvl2pPr>
            <a:lvl3pPr>
              <a:defRPr sz="2000">
                <a:solidFill>
                  <a:schemeClr val="tx1">
                    <a:lumMod val="50000"/>
                    <a:lumOff val="50000"/>
                  </a:schemeClr>
                </a:solidFill>
              </a:defRPr>
            </a:lvl3pPr>
            <a:lvl4pPr>
              <a:defRPr sz="1800" b="0" i="1">
                <a:solidFill>
                  <a:schemeClr val="tx1">
                    <a:lumMod val="50000"/>
                    <a:lumOff val="50000"/>
                  </a:schemeClr>
                </a:solidFill>
                <a:latin typeface="Calibri"/>
                <a:cs typeface="Calibri"/>
              </a:defRPr>
            </a:lvl4pPr>
            <a:lvl5pPr>
              <a:defRPr sz="1600">
                <a:solidFill>
                  <a:schemeClr val="tx1">
                    <a:lumMod val="50000"/>
                    <a:lumOff val="50000"/>
                  </a:schemeClr>
                </a:solidFill>
              </a:defRPr>
            </a:lvl5pPr>
          </a:lstStyle>
          <a:p>
            <a:pPr lvl="0"/>
            <a:r>
              <a:rPr lang="fr-FR"/>
              <a:t>Cliquez pour modifier les styles du texte du masque</a:t>
            </a:r>
          </a:p>
        </p:txBody>
      </p:sp>
      <p:sp>
        <p:nvSpPr>
          <p:cNvPr id="18" name="Rectangle 17"/>
          <p:cNvSpPr/>
          <p:nvPr userDrawn="1"/>
        </p:nvSpPr>
        <p:spPr>
          <a:xfrm>
            <a:off x="449903" y="489789"/>
            <a:ext cx="8694097" cy="277525"/>
          </a:xfrm>
          <a:prstGeom prst="rect">
            <a:avLst/>
          </a:prstGeom>
          <a:solidFill>
            <a:srgbClr val="FF5B3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9" name="Espace réservé du contenu 3"/>
          <p:cNvSpPr>
            <a:spLocks noGrp="1"/>
          </p:cNvSpPr>
          <p:nvPr>
            <p:ph sz="quarter" idx="11" hasCustomPrompt="1"/>
          </p:nvPr>
        </p:nvSpPr>
        <p:spPr>
          <a:xfrm>
            <a:off x="534988" y="467010"/>
            <a:ext cx="8229600" cy="227808"/>
          </a:xfrm>
        </p:spPr>
        <p:txBody>
          <a:bodyPr>
            <a:noAutofit/>
          </a:bodyPr>
          <a:lstStyle>
            <a:lvl1pPr marL="0" indent="0">
              <a:buNone/>
              <a:defRPr sz="1400" b="0" i="0">
                <a:solidFill>
                  <a:schemeClr val="bg1"/>
                </a:solidFill>
                <a:latin typeface="Calibri Light"/>
                <a:cs typeface="Calibri Ligh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Sous-titre</a:t>
            </a:r>
          </a:p>
        </p:txBody>
      </p:sp>
      <p:sp>
        <p:nvSpPr>
          <p:cNvPr id="3" name="Espace réservé du contenu 2"/>
          <p:cNvSpPr>
            <a:spLocks noGrp="1"/>
          </p:cNvSpPr>
          <p:nvPr>
            <p:ph sz="quarter" idx="12" hasCustomPrompt="1"/>
          </p:nvPr>
        </p:nvSpPr>
        <p:spPr>
          <a:xfrm>
            <a:off x="358775" y="1651000"/>
            <a:ext cx="8234363" cy="2815897"/>
          </a:xfrm>
        </p:spPr>
        <p:txBody>
          <a:bodyPr>
            <a:normAutofit/>
          </a:bodyPr>
          <a:lstStyle>
            <a:lvl1pPr marL="0" indent="0">
              <a:buNone/>
              <a:defRPr sz="1600">
                <a:solidFill>
                  <a:schemeClr val="tx1">
                    <a:lumMod val="50000"/>
                    <a:lumOff val="50000"/>
                  </a:schemeClr>
                </a:solidFill>
              </a:defRPr>
            </a:lvl1pPr>
          </a:lstStyle>
          <a:p>
            <a:pPr lvl="0"/>
            <a:r>
              <a:rPr lang="fr-FR"/>
              <a:t>Texte</a:t>
            </a:r>
          </a:p>
          <a:p>
            <a:pPr lvl="0"/>
            <a:endParaRPr lang="fr-FR"/>
          </a:p>
          <a:p>
            <a:pPr lvl="0"/>
            <a:endParaRPr lang="fr-FR"/>
          </a:p>
        </p:txBody>
      </p:sp>
      <p:sp>
        <p:nvSpPr>
          <p:cNvPr id="10" name="Espace réservé du contenu 3">
            <a:extLst>
              <a:ext uri="{FF2B5EF4-FFF2-40B4-BE49-F238E27FC236}">
                <a16:creationId xmlns:a16="http://schemas.microsoft.com/office/drawing/2014/main" id="{A8181D29-F041-2F4A-B93D-B9C3A90E07EE}"/>
              </a:ext>
            </a:extLst>
          </p:cNvPr>
          <p:cNvSpPr>
            <a:spLocks noGrp="1"/>
          </p:cNvSpPr>
          <p:nvPr>
            <p:ph sz="quarter" idx="15" hasCustomPrompt="1"/>
          </p:nvPr>
        </p:nvSpPr>
        <p:spPr>
          <a:xfrm>
            <a:off x="0" y="85803"/>
            <a:ext cx="449623" cy="309081"/>
          </a:xfrm>
        </p:spPr>
        <p:txBody>
          <a:bodyPr>
            <a:noAutofit/>
          </a:bodyPr>
          <a:lstStyle>
            <a:lvl1pPr marL="0" indent="0" algn="ctr">
              <a:buNone/>
              <a:defRPr sz="1800" b="1" i="0">
                <a:solidFill>
                  <a:schemeClr val="bg1"/>
                </a:solidFill>
                <a:latin typeface="Trebuchet MS" panose="020B0703020202090204" pitchFamily="34" charset="0"/>
                <a:cs typeface="Calibri Ligh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N°</a:t>
            </a:r>
          </a:p>
        </p:txBody>
      </p:sp>
      <p:sp>
        <p:nvSpPr>
          <p:cNvPr id="15" name="ZoneTexte 14">
            <a:extLst>
              <a:ext uri="{FF2B5EF4-FFF2-40B4-BE49-F238E27FC236}">
                <a16:creationId xmlns:a16="http://schemas.microsoft.com/office/drawing/2014/main" id="{DDF70CB0-3F5C-0249-8B4C-0A43BB34C249}"/>
              </a:ext>
            </a:extLst>
          </p:cNvPr>
          <p:cNvSpPr txBox="1"/>
          <p:nvPr userDrawn="1"/>
        </p:nvSpPr>
        <p:spPr>
          <a:xfrm>
            <a:off x="7533518" y="8588463"/>
            <a:ext cx="1190250" cy="246221"/>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000" b="0" i="1">
                <a:solidFill>
                  <a:srgbClr val="FF7351"/>
                </a:solidFill>
                <a:latin typeface="Calibri"/>
                <a:cs typeface="Calibri"/>
              </a:rPr>
              <a:t>Voir les résultats</a:t>
            </a:r>
          </a:p>
        </p:txBody>
      </p:sp>
    </p:spTree>
    <p:extLst>
      <p:ext uri="{BB962C8B-B14F-4D97-AF65-F5344CB8AC3E}">
        <p14:creationId xmlns:p14="http://schemas.microsoft.com/office/powerpoint/2010/main" val="136551134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Deux contenus">
    <p:spTree>
      <p:nvGrpSpPr>
        <p:cNvPr id="1" name=""/>
        <p:cNvGrpSpPr/>
        <p:nvPr/>
      </p:nvGrpSpPr>
      <p:grpSpPr>
        <a:xfrm>
          <a:off x="0" y="0"/>
          <a:ext cx="0" cy="0"/>
          <a:chOff x="0" y="0"/>
          <a:chExt cx="0" cy="0"/>
        </a:xfrm>
      </p:grpSpPr>
      <p:sp>
        <p:nvSpPr>
          <p:cNvPr id="13" name="Rectangle 12"/>
          <p:cNvSpPr/>
          <p:nvPr userDrawn="1"/>
        </p:nvSpPr>
        <p:spPr>
          <a:xfrm>
            <a:off x="449262" y="1109028"/>
            <a:ext cx="2329888" cy="193222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4" name="Espace réservé du texte 2"/>
          <p:cNvSpPr>
            <a:spLocks noGrp="1"/>
          </p:cNvSpPr>
          <p:nvPr>
            <p:ph idx="1"/>
          </p:nvPr>
        </p:nvSpPr>
        <p:spPr>
          <a:xfrm>
            <a:off x="2978475" y="1109027"/>
            <a:ext cx="5622900" cy="3394472"/>
          </a:xfrm>
          <a:prstGeom prst="rect">
            <a:avLst/>
          </a:prstGeom>
        </p:spPr>
        <p:txBody>
          <a:bodyPr vert="horz" lIns="91440" tIns="45720" rIns="91440" bIns="45720" rtlCol="0">
            <a:normAutofit/>
          </a:bodyPr>
          <a:lstStyle>
            <a:lvl1pPr>
              <a:defRPr sz="1800" b="1" i="0">
                <a:solidFill>
                  <a:srgbClr val="FF7351"/>
                </a:solidFill>
                <a:latin typeface="Trebuchet MS"/>
                <a:cs typeface="Trebuchet MS"/>
              </a:defRPr>
            </a:lvl1pPr>
            <a:lvl2pPr>
              <a:defRPr sz="2200" b="1">
                <a:solidFill>
                  <a:schemeClr val="tx1">
                    <a:lumMod val="75000"/>
                    <a:lumOff val="25000"/>
                  </a:schemeClr>
                </a:solidFill>
              </a:defRPr>
            </a:lvl2pPr>
            <a:lvl3pPr>
              <a:defRPr sz="2000">
                <a:solidFill>
                  <a:schemeClr val="tx1">
                    <a:lumMod val="50000"/>
                    <a:lumOff val="50000"/>
                  </a:schemeClr>
                </a:solidFill>
              </a:defRPr>
            </a:lvl3pPr>
            <a:lvl4pPr>
              <a:defRPr sz="1800" b="0" i="1">
                <a:solidFill>
                  <a:schemeClr val="tx1">
                    <a:lumMod val="50000"/>
                    <a:lumOff val="50000"/>
                  </a:schemeClr>
                </a:solidFill>
                <a:latin typeface="Calibri"/>
                <a:cs typeface="Calibri"/>
              </a:defRPr>
            </a:lvl4pPr>
            <a:lvl5pPr>
              <a:defRPr sz="1600">
                <a:solidFill>
                  <a:schemeClr val="tx1">
                    <a:lumMod val="50000"/>
                    <a:lumOff val="50000"/>
                  </a:schemeClr>
                </a:solidFill>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11" name="Rectangle 10"/>
          <p:cNvSpPr/>
          <p:nvPr userDrawn="1"/>
        </p:nvSpPr>
        <p:spPr>
          <a:xfrm>
            <a:off x="0" y="0"/>
            <a:ext cx="449903" cy="489789"/>
          </a:xfrm>
          <a:prstGeom prst="rect">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5" name="Rectangle 14"/>
          <p:cNvSpPr/>
          <p:nvPr userDrawn="1"/>
        </p:nvSpPr>
        <p:spPr>
          <a:xfrm>
            <a:off x="449903" y="0"/>
            <a:ext cx="8694097" cy="489789"/>
          </a:xfrm>
          <a:prstGeom prst="rect">
            <a:avLst/>
          </a:prstGeom>
          <a:solidFill>
            <a:srgbClr val="FF735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6" name="Espace réservé du titre 1"/>
          <p:cNvSpPr>
            <a:spLocks noGrp="1"/>
          </p:cNvSpPr>
          <p:nvPr>
            <p:ph type="title"/>
          </p:nvPr>
        </p:nvSpPr>
        <p:spPr>
          <a:xfrm>
            <a:off x="535327" y="0"/>
            <a:ext cx="8229600" cy="489789"/>
          </a:xfrm>
          <a:prstGeom prst="rect">
            <a:avLst/>
          </a:prstGeom>
        </p:spPr>
        <p:txBody>
          <a:bodyPr vert="horz" lIns="91440" tIns="45720" rIns="91440" bIns="45720" rtlCol="0" anchor="ctr">
            <a:noAutofit/>
          </a:bodyPr>
          <a:lstStyle>
            <a:lvl1pPr algn="l">
              <a:defRPr sz="1400" b="1" i="0" cap="all">
                <a:solidFill>
                  <a:schemeClr val="bg1"/>
                </a:solidFill>
                <a:latin typeface="Trebuchet MS"/>
                <a:cs typeface="Trebuchet MS"/>
              </a:defRPr>
            </a:lvl1pPr>
          </a:lstStyle>
          <a:p>
            <a:r>
              <a:rPr lang="fr-FR"/>
              <a:t>Cliquez et modifiez le titre</a:t>
            </a:r>
          </a:p>
        </p:txBody>
      </p:sp>
      <p:sp>
        <p:nvSpPr>
          <p:cNvPr id="8" name="Espace réservé du contenu 3">
            <a:extLst>
              <a:ext uri="{FF2B5EF4-FFF2-40B4-BE49-F238E27FC236}">
                <a16:creationId xmlns:a16="http://schemas.microsoft.com/office/drawing/2014/main" id="{9AA57B86-4C06-4A4D-81E3-4FD1802C42C9}"/>
              </a:ext>
            </a:extLst>
          </p:cNvPr>
          <p:cNvSpPr>
            <a:spLocks noGrp="1"/>
          </p:cNvSpPr>
          <p:nvPr>
            <p:ph sz="quarter" idx="15" hasCustomPrompt="1"/>
          </p:nvPr>
        </p:nvSpPr>
        <p:spPr>
          <a:xfrm>
            <a:off x="0" y="85803"/>
            <a:ext cx="449623" cy="309081"/>
          </a:xfrm>
        </p:spPr>
        <p:txBody>
          <a:bodyPr>
            <a:noAutofit/>
          </a:bodyPr>
          <a:lstStyle>
            <a:lvl1pPr marL="0" indent="0" algn="ctr">
              <a:buNone/>
              <a:defRPr sz="1800" b="1" i="0">
                <a:solidFill>
                  <a:schemeClr val="bg1"/>
                </a:solidFill>
                <a:latin typeface="Trebuchet MS" panose="020B0703020202090204" pitchFamily="34" charset="0"/>
                <a:cs typeface="Calibri Ligh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N°</a:t>
            </a:r>
          </a:p>
        </p:txBody>
      </p:sp>
      <p:sp>
        <p:nvSpPr>
          <p:cNvPr id="9" name="Rectangle 8">
            <a:extLst>
              <a:ext uri="{FF2B5EF4-FFF2-40B4-BE49-F238E27FC236}">
                <a16:creationId xmlns:a16="http://schemas.microsoft.com/office/drawing/2014/main" id="{143ECC72-F66B-A24A-A6C5-BC5FA13130ED}"/>
              </a:ext>
            </a:extLst>
          </p:cNvPr>
          <p:cNvSpPr/>
          <p:nvPr userDrawn="1"/>
        </p:nvSpPr>
        <p:spPr>
          <a:xfrm>
            <a:off x="449903" y="489789"/>
            <a:ext cx="8694097" cy="277525"/>
          </a:xfrm>
          <a:prstGeom prst="rect">
            <a:avLst/>
          </a:prstGeom>
          <a:solidFill>
            <a:srgbClr val="FF5B3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2" name="Espace réservé du contenu 3">
            <a:extLst>
              <a:ext uri="{FF2B5EF4-FFF2-40B4-BE49-F238E27FC236}">
                <a16:creationId xmlns:a16="http://schemas.microsoft.com/office/drawing/2014/main" id="{8C0C7908-2A24-0B4D-926F-809F0084666D}"/>
              </a:ext>
            </a:extLst>
          </p:cNvPr>
          <p:cNvSpPr>
            <a:spLocks noGrp="1"/>
          </p:cNvSpPr>
          <p:nvPr>
            <p:ph sz="quarter" idx="11" hasCustomPrompt="1"/>
          </p:nvPr>
        </p:nvSpPr>
        <p:spPr>
          <a:xfrm>
            <a:off x="535327" y="491868"/>
            <a:ext cx="8229600" cy="227808"/>
          </a:xfrm>
        </p:spPr>
        <p:txBody>
          <a:bodyPr>
            <a:noAutofit/>
          </a:bodyPr>
          <a:lstStyle>
            <a:lvl1pPr marL="0" indent="0">
              <a:buNone/>
              <a:defRPr sz="1400" b="0" i="0">
                <a:solidFill>
                  <a:schemeClr val="bg1"/>
                </a:solidFill>
                <a:latin typeface="Calibri Light"/>
                <a:cs typeface="Calibri Ligh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Sous-titre</a:t>
            </a:r>
          </a:p>
        </p:txBody>
      </p:sp>
    </p:spTree>
    <p:extLst>
      <p:ext uri="{BB962C8B-B14F-4D97-AF65-F5344CB8AC3E}">
        <p14:creationId xmlns:p14="http://schemas.microsoft.com/office/powerpoint/2010/main" val="14098687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Titre seul">
    <p:spTree>
      <p:nvGrpSpPr>
        <p:cNvPr id="1" name=""/>
        <p:cNvGrpSpPr/>
        <p:nvPr/>
      </p:nvGrpSpPr>
      <p:grpSpPr>
        <a:xfrm>
          <a:off x="0" y="0"/>
          <a:ext cx="0" cy="0"/>
          <a:chOff x="0" y="0"/>
          <a:chExt cx="0" cy="0"/>
        </a:xfrm>
      </p:grpSpPr>
      <p:sp>
        <p:nvSpPr>
          <p:cNvPr id="9" name="Espace réservé du texte 2"/>
          <p:cNvSpPr>
            <a:spLocks noGrp="1"/>
          </p:cNvSpPr>
          <p:nvPr>
            <p:ph idx="1"/>
          </p:nvPr>
        </p:nvSpPr>
        <p:spPr>
          <a:xfrm>
            <a:off x="4726831" y="873981"/>
            <a:ext cx="4038096" cy="3910008"/>
          </a:xfrm>
          <a:prstGeom prst="rect">
            <a:avLst/>
          </a:prstGeom>
        </p:spPr>
        <p:txBody>
          <a:bodyPr vert="horz" lIns="91440" tIns="45720" rIns="91440" bIns="45720" rtlCol="0">
            <a:normAutofit/>
          </a:bodyPr>
          <a:lstStyle>
            <a:lvl1pPr>
              <a:defRPr sz="1800" b="1" i="0">
                <a:solidFill>
                  <a:srgbClr val="FF7351"/>
                </a:solidFill>
                <a:latin typeface="Trebuchet MS"/>
                <a:cs typeface="Trebuchet MS"/>
              </a:defRPr>
            </a:lvl1pPr>
            <a:lvl2pPr>
              <a:defRPr sz="2000" b="1">
                <a:solidFill>
                  <a:schemeClr val="tx1">
                    <a:lumMod val="75000"/>
                    <a:lumOff val="25000"/>
                  </a:schemeClr>
                </a:solidFill>
              </a:defRPr>
            </a:lvl2pPr>
            <a:lvl3pPr>
              <a:defRPr sz="1800">
                <a:solidFill>
                  <a:schemeClr val="tx1">
                    <a:lumMod val="50000"/>
                    <a:lumOff val="50000"/>
                  </a:schemeClr>
                </a:solidFill>
              </a:defRPr>
            </a:lvl3pPr>
            <a:lvl4pPr>
              <a:defRPr sz="1600" b="0" i="1">
                <a:solidFill>
                  <a:schemeClr val="tx1">
                    <a:lumMod val="50000"/>
                    <a:lumOff val="50000"/>
                  </a:schemeClr>
                </a:solidFill>
                <a:latin typeface="Calibri"/>
                <a:cs typeface="Calibri"/>
              </a:defRPr>
            </a:lvl4pPr>
            <a:lvl5pPr>
              <a:defRPr sz="1400">
                <a:solidFill>
                  <a:schemeClr val="tx1">
                    <a:lumMod val="50000"/>
                    <a:lumOff val="50000"/>
                  </a:schemeClr>
                </a:solidFill>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11" name="Rectangle 10"/>
          <p:cNvSpPr/>
          <p:nvPr userDrawn="1"/>
        </p:nvSpPr>
        <p:spPr>
          <a:xfrm>
            <a:off x="0" y="767314"/>
            <a:ext cx="4328184" cy="4376187"/>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2" name="Rectangle 11"/>
          <p:cNvSpPr/>
          <p:nvPr userDrawn="1"/>
        </p:nvSpPr>
        <p:spPr>
          <a:xfrm>
            <a:off x="0" y="0"/>
            <a:ext cx="449903" cy="489789"/>
          </a:xfrm>
          <a:prstGeom prst="rect">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3" name="Rectangle 12"/>
          <p:cNvSpPr/>
          <p:nvPr userDrawn="1"/>
        </p:nvSpPr>
        <p:spPr>
          <a:xfrm>
            <a:off x="449903" y="0"/>
            <a:ext cx="8694097" cy="489789"/>
          </a:xfrm>
          <a:prstGeom prst="rect">
            <a:avLst/>
          </a:prstGeom>
          <a:solidFill>
            <a:srgbClr val="FF735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4" name="Espace réservé du titre 1"/>
          <p:cNvSpPr>
            <a:spLocks noGrp="1"/>
          </p:cNvSpPr>
          <p:nvPr>
            <p:ph type="title"/>
          </p:nvPr>
        </p:nvSpPr>
        <p:spPr>
          <a:xfrm>
            <a:off x="535327" y="0"/>
            <a:ext cx="8229600" cy="489789"/>
          </a:xfrm>
          <a:prstGeom prst="rect">
            <a:avLst/>
          </a:prstGeom>
        </p:spPr>
        <p:txBody>
          <a:bodyPr vert="horz" lIns="91440" tIns="45720" rIns="91440" bIns="45720" rtlCol="0" anchor="ctr">
            <a:noAutofit/>
          </a:bodyPr>
          <a:lstStyle>
            <a:lvl1pPr algn="l">
              <a:defRPr sz="1400" b="1" i="0" cap="all">
                <a:solidFill>
                  <a:schemeClr val="bg1"/>
                </a:solidFill>
                <a:latin typeface="Trebuchet MS"/>
                <a:cs typeface="Trebuchet MS"/>
              </a:defRPr>
            </a:lvl1pPr>
          </a:lstStyle>
          <a:p>
            <a:r>
              <a:rPr lang="fr-FR"/>
              <a:t>Cliquez et modifiez le titre</a:t>
            </a:r>
          </a:p>
        </p:txBody>
      </p:sp>
      <p:sp>
        <p:nvSpPr>
          <p:cNvPr id="8" name="Espace réservé du contenu 3">
            <a:extLst>
              <a:ext uri="{FF2B5EF4-FFF2-40B4-BE49-F238E27FC236}">
                <a16:creationId xmlns:a16="http://schemas.microsoft.com/office/drawing/2014/main" id="{6D451389-5DFF-9141-B82F-F6326A4DEE70}"/>
              </a:ext>
            </a:extLst>
          </p:cNvPr>
          <p:cNvSpPr>
            <a:spLocks noGrp="1"/>
          </p:cNvSpPr>
          <p:nvPr>
            <p:ph sz="quarter" idx="15" hasCustomPrompt="1"/>
          </p:nvPr>
        </p:nvSpPr>
        <p:spPr>
          <a:xfrm>
            <a:off x="0" y="85803"/>
            <a:ext cx="449623" cy="309081"/>
          </a:xfrm>
        </p:spPr>
        <p:txBody>
          <a:bodyPr>
            <a:noAutofit/>
          </a:bodyPr>
          <a:lstStyle>
            <a:lvl1pPr marL="0" indent="0" algn="ctr">
              <a:buNone/>
              <a:defRPr sz="1800" b="1" i="0">
                <a:solidFill>
                  <a:schemeClr val="bg1"/>
                </a:solidFill>
                <a:latin typeface="Trebuchet MS" panose="020B0703020202090204" pitchFamily="34" charset="0"/>
                <a:cs typeface="Calibri Ligh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N°</a:t>
            </a:r>
          </a:p>
        </p:txBody>
      </p:sp>
      <p:sp>
        <p:nvSpPr>
          <p:cNvPr id="10" name="Rectangle 9">
            <a:extLst>
              <a:ext uri="{FF2B5EF4-FFF2-40B4-BE49-F238E27FC236}">
                <a16:creationId xmlns:a16="http://schemas.microsoft.com/office/drawing/2014/main" id="{44247453-3E7C-3749-B8C6-A0902BB021D2}"/>
              </a:ext>
            </a:extLst>
          </p:cNvPr>
          <p:cNvSpPr/>
          <p:nvPr userDrawn="1"/>
        </p:nvSpPr>
        <p:spPr>
          <a:xfrm>
            <a:off x="449903" y="489789"/>
            <a:ext cx="8694097" cy="277525"/>
          </a:xfrm>
          <a:prstGeom prst="rect">
            <a:avLst/>
          </a:prstGeom>
          <a:solidFill>
            <a:srgbClr val="FF5B3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6" name="Espace réservé du contenu 3">
            <a:extLst>
              <a:ext uri="{FF2B5EF4-FFF2-40B4-BE49-F238E27FC236}">
                <a16:creationId xmlns:a16="http://schemas.microsoft.com/office/drawing/2014/main" id="{7761245F-50BC-3146-B2C7-BCB4D7EC9215}"/>
              </a:ext>
            </a:extLst>
          </p:cNvPr>
          <p:cNvSpPr>
            <a:spLocks noGrp="1"/>
          </p:cNvSpPr>
          <p:nvPr>
            <p:ph sz="quarter" idx="11" hasCustomPrompt="1"/>
          </p:nvPr>
        </p:nvSpPr>
        <p:spPr>
          <a:xfrm>
            <a:off x="535327" y="491868"/>
            <a:ext cx="8229600" cy="227808"/>
          </a:xfrm>
        </p:spPr>
        <p:txBody>
          <a:bodyPr>
            <a:noAutofit/>
          </a:bodyPr>
          <a:lstStyle>
            <a:lvl1pPr marL="0" indent="0">
              <a:buNone/>
              <a:defRPr sz="1400" b="0" i="0">
                <a:solidFill>
                  <a:schemeClr val="bg1"/>
                </a:solidFill>
                <a:latin typeface="Calibri Light"/>
                <a:cs typeface="Calibri Ligh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Sous-titre</a:t>
            </a:r>
          </a:p>
        </p:txBody>
      </p:sp>
    </p:spTree>
    <p:extLst>
      <p:ext uri="{BB962C8B-B14F-4D97-AF65-F5344CB8AC3E}">
        <p14:creationId xmlns:p14="http://schemas.microsoft.com/office/powerpoint/2010/main" val="399883831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reserve="1">
  <p:cSld name="1_Vide">
    <p:spTree>
      <p:nvGrpSpPr>
        <p:cNvPr id="1" name=""/>
        <p:cNvGrpSpPr/>
        <p:nvPr/>
      </p:nvGrpSpPr>
      <p:grpSpPr>
        <a:xfrm>
          <a:off x="0" y="0"/>
          <a:ext cx="0" cy="0"/>
          <a:chOff x="0" y="0"/>
          <a:chExt cx="0" cy="0"/>
        </a:xfrm>
      </p:grpSpPr>
      <p:pic>
        <p:nvPicPr>
          <p:cNvPr id="5" name="Image 4"/>
          <p:cNvPicPr>
            <a:picLocks noChangeAspect="1"/>
          </p:cNvPicPr>
          <p:nvPr userDrawn="1"/>
        </p:nvPicPr>
        <p:blipFill rotWithShape="1">
          <a:blip r:embed="rId2"/>
          <a:srcRect t="15625"/>
          <a:stretch/>
        </p:blipFill>
        <p:spPr>
          <a:xfrm>
            <a:off x="0" y="0"/>
            <a:ext cx="9144000" cy="5143500"/>
          </a:xfrm>
          <a:prstGeom prst="rect">
            <a:avLst/>
          </a:prstGeom>
        </p:spPr>
      </p:pic>
      <p:sp>
        <p:nvSpPr>
          <p:cNvPr id="6" name="Rectangle 5"/>
          <p:cNvSpPr/>
          <p:nvPr userDrawn="1"/>
        </p:nvSpPr>
        <p:spPr>
          <a:xfrm>
            <a:off x="0" y="2477422"/>
            <a:ext cx="9144000" cy="2666077"/>
          </a:xfrm>
          <a:prstGeom prst="rect">
            <a:avLst/>
          </a:prstGeom>
          <a:solidFill>
            <a:srgbClr val="FF5B30">
              <a:alpha val="9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pic>
        <p:nvPicPr>
          <p:cNvPr id="7" name="Image 6" descr="formes-blanches.png"/>
          <p:cNvPicPr>
            <a:picLocks noChangeAspect="1"/>
          </p:cNvPicPr>
          <p:nvPr userDrawn="1"/>
        </p:nvPicPr>
        <p:blipFill>
          <a:blip r:embed="rId3" cstate="email">
            <a:alphaModFix amt="48000"/>
            <a:extLst>
              <a:ext uri="{28A0092B-C50C-407E-A947-70E740481C1C}">
                <a14:useLocalDpi xmlns:a14="http://schemas.microsoft.com/office/drawing/2010/main"/>
              </a:ext>
            </a:extLst>
          </a:blip>
          <a:stretch>
            <a:fillRect/>
          </a:stretch>
        </p:blipFill>
        <p:spPr>
          <a:xfrm>
            <a:off x="6406852" y="2927347"/>
            <a:ext cx="2540782" cy="2540782"/>
          </a:xfrm>
          <a:prstGeom prst="rect">
            <a:avLst/>
          </a:prstGeom>
        </p:spPr>
      </p:pic>
      <p:sp>
        <p:nvSpPr>
          <p:cNvPr id="9" name="ZoneTexte 8"/>
          <p:cNvSpPr txBox="1"/>
          <p:nvPr userDrawn="1"/>
        </p:nvSpPr>
        <p:spPr>
          <a:xfrm>
            <a:off x="239190" y="3623133"/>
            <a:ext cx="5284940" cy="430887"/>
          </a:xfrm>
          <a:prstGeom prst="rect">
            <a:avLst/>
          </a:prstGeom>
          <a:noFill/>
        </p:spPr>
        <p:txBody>
          <a:bodyPr wrap="square" rtlCol="0">
            <a:spAutoFit/>
          </a:bodyPr>
          <a:lstStyle/>
          <a:p>
            <a:r>
              <a:rPr lang="fr-FR" sz="2200" b="1" i="0" kern="1200" cap="all">
                <a:solidFill>
                  <a:schemeClr val="bg1"/>
                </a:solidFill>
                <a:latin typeface="Trebuchet MS"/>
                <a:ea typeface="+mn-ea"/>
                <a:cs typeface="Trebuchet MS"/>
              </a:rPr>
              <a:t>Merci pour votre attention</a:t>
            </a:r>
            <a:endParaRPr lang="fr-FR" sz="2200" b="1" i="0" cap="all">
              <a:solidFill>
                <a:schemeClr val="bg1"/>
              </a:solidFill>
              <a:latin typeface="Trebuchet MS"/>
              <a:cs typeface="Trebuchet MS"/>
            </a:endParaRPr>
          </a:p>
        </p:txBody>
      </p:sp>
      <p:sp>
        <p:nvSpPr>
          <p:cNvPr id="3" name="Rectangle 2"/>
          <p:cNvSpPr/>
          <p:nvPr userDrawn="1"/>
        </p:nvSpPr>
        <p:spPr>
          <a:xfrm rot="5400000">
            <a:off x="1104772" y="-1104772"/>
            <a:ext cx="2477425" cy="4686970"/>
          </a:xfrm>
          <a:prstGeom prst="rect">
            <a:avLst/>
          </a:prstGeom>
          <a:gradFill>
            <a:gsLst>
              <a:gs pos="0">
                <a:schemeClr val="bg1"/>
              </a:gs>
              <a:gs pos="100000">
                <a:schemeClr val="bg1">
                  <a:alpha val="0"/>
                </a:scheme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287118884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9" name="Rectangle 8"/>
          <p:cNvSpPr/>
          <p:nvPr userDrawn="1"/>
        </p:nvSpPr>
        <p:spPr>
          <a:xfrm>
            <a:off x="0" y="0"/>
            <a:ext cx="449903" cy="489789"/>
          </a:xfrm>
          <a:prstGeom prst="rect">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1" name="Rectangle 10"/>
          <p:cNvSpPr/>
          <p:nvPr userDrawn="1"/>
        </p:nvSpPr>
        <p:spPr>
          <a:xfrm>
            <a:off x="449903" y="0"/>
            <a:ext cx="8694097" cy="489789"/>
          </a:xfrm>
          <a:prstGeom prst="rect">
            <a:avLst/>
          </a:prstGeom>
          <a:solidFill>
            <a:srgbClr val="FF735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2" name="Espace réservé du titre 1"/>
          <p:cNvSpPr>
            <a:spLocks noGrp="1"/>
          </p:cNvSpPr>
          <p:nvPr>
            <p:ph type="title"/>
          </p:nvPr>
        </p:nvSpPr>
        <p:spPr>
          <a:xfrm>
            <a:off x="535327" y="0"/>
            <a:ext cx="8229600" cy="489789"/>
          </a:xfrm>
          <a:prstGeom prst="rect">
            <a:avLst/>
          </a:prstGeom>
        </p:spPr>
        <p:txBody>
          <a:bodyPr vert="horz" lIns="91440" tIns="45720" rIns="91440" bIns="45720" rtlCol="0" anchor="ctr">
            <a:noAutofit/>
          </a:bodyPr>
          <a:lstStyle>
            <a:lvl1pPr algn="l">
              <a:defRPr sz="1400" b="1" i="0" cap="all">
                <a:solidFill>
                  <a:schemeClr val="bg1"/>
                </a:solidFill>
                <a:latin typeface="Trebuchet MS"/>
                <a:cs typeface="Trebuchet MS"/>
              </a:defRPr>
            </a:lvl1pPr>
          </a:lstStyle>
          <a:p>
            <a:r>
              <a:rPr lang="fr-FR"/>
              <a:t>Cliquez et modifiez le titre</a:t>
            </a:r>
          </a:p>
        </p:txBody>
      </p:sp>
      <p:sp>
        <p:nvSpPr>
          <p:cNvPr id="14" name="Espace réservé du texte 2"/>
          <p:cNvSpPr>
            <a:spLocks noGrp="1"/>
          </p:cNvSpPr>
          <p:nvPr>
            <p:ph idx="1"/>
          </p:nvPr>
        </p:nvSpPr>
        <p:spPr>
          <a:xfrm>
            <a:off x="358143" y="949563"/>
            <a:ext cx="8191978" cy="485634"/>
          </a:xfrm>
          <a:prstGeom prst="rect">
            <a:avLst/>
          </a:prstGeom>
        </p:spPr>
        <p:txBody>
          <a:bodyPr vert="horz" lIns="91440" tIns="45720" rIns="91440" bIns="45720" rtlCol="0">
            <a:normAutofit/>
          </a:bodyPr>
          <a:lstStyle>
            <a:lvl1pPr marL="0" indent="0">
              <a:buFontTx/>
              <a:buNone/>
              <a:defRPr sz="2200" b="1" i="0">
                <a:solidFill>
                  <a:srgbClr val="FF5B30"/>
                </a:solidFill>
                <a:latin typeface="Trebuchet MS"/>
                <a:cs typeface="Trebuchet MS"/>
              </a:defRPr>
            </a:lvl1pPr>
            <a:lvl2pPr>
              <a:defRPr sz="2200" b="1">
                <a:solidFill>
                  <a:schemeClr val="tx1">
                    <a:lumMod val="75000"/>
                    <a:lumOff val="25000"/>
                  </a:schemeClr>
                </a:solidFill>
              </a:defRPr>
            </a:lvl2pPr>
            <a:lvl3pPr>
              <a:defRPr sz="2000">
                <a:solidFill>
                  <a:schemeClr val="tx1">
                    <a:lumMod val="50000"/>
                    <a:lumOff val="50000"/>
                  </a:schemeClr>
                </a:solidFill>
              </a:defRPr>
            </a:lvl3pPr>
            <a:lvl4pPr>
              <a:defRPr sz="1800" b="0" i="1">
                <a:solidFill>
                  <a:schemeClr val="tx1">
                    <a:lumMod val="50000"/>
                    <a:lumOff val="50000"/>
                  </a:schemeClr>
                </a:solidFill>
                <a:latin typeface="Calibri"/>
                <a:cs typeface="Calibri"/>
              </a:defRPr>
            </a:lvl4pPr>
            <a:lvl5pPr>
              <a:defRPr sz="1600">
                <a:solidFill>
                  <a:schemeClr val="tx1">
                    <a:lumMod val="50000"/>
                    <a:lumOff val="50000"/>
                  </a:schemeClr>
                </a:solidFill>
              </a:defRPr>
            </a:lvl5pPr>
          </a:lstStyle>
          <a:p>
            <a:pPr lvl="0"/>
            <a:r>
              <a:rPr lang="fr-FR"/>
              <a:t>Cliquez pour modifier les styles du texte du masque</a:t>
            </a:r>
          </a:p>
        </p:txBody>
      </p:sp>
      <p:sp>
        <p:nvSpPr>
          <p:cNvPr id="18" name="Rectangle 17"/>
          <p:cNvSpPr/>
          <p:nvPr userDrawn="1"/>
        </p:nvSpPr>
        <p:spPr>
          <a:xfrm>
            <a:off x="449903" y="489789"/>
            <a:ext cx="8694097" cy="277525"/>
          </a:xfrm>
          <a:prstGeom prst="rect">
            <a:avLst/>
          </a:prstGeom>
          <a:solidFill>
            <a:srgbClr val="FF5B3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9" name="Espace réservé du contenu 3"/>
          <p:cNvSpPr>
            <a:spLocks noGrp="1"/>
          </p:cNvSpPr>
          <p:nvPr>
            <p:ph sz="quarter" idx="11" hasCustomPrompt="1"/>
          </p:nvPr>
        </p:nvSpPr>
        <p:spPr>
          <a:xfrm>
            <a:off x="534988" y="467010"/>
            <a:ext cx="8229600" cy="227808"/>
          </a:xfrm>
        </p:spPr>
        <p:txBody>
          <a:bodyPr>
            <a:noAutofit/>
          </a:bodyPr>
          <a:lstStyle>
            <a:lvl1pPr marL="0" indent="0">
              <a:buNone/>
              <a:defRPr sz="1400" b="0" i="0">
                <a:solidFill>
                  <a:schemeClr val="bg1"/>
                </a:solidFill>
                <a:latin typeface="Calibri Light"/>
                <a:cs typeface="Calibri Ligh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Sous-titre</a:t>
            </a:r>
          </a:p>
        </p:txBody>
      </p:sp>
      <p:sp>
        <p:nvSpPr>
          <p:cNvPr id="3" name="Espace réservé du contenu 2"/>
          <p:cNvSpPr>
            <a:spLocks noGrp="1"/>
          </p:cNvSpPr>
          <p:nvPr>
            <p:ph sz="quarter" idx="12" hasCustomPrompt="1"/>
          </p:nvPr>
        </p:nvSpPr>
        <p:spPr>
          <a:xfrm>
            <a:off x="358775" y="1651000"/>
            <a:ext cx="8234363" cy="2815897"/>
          </a:xfrm>
        </p:spPr>
        <p:txBody>
          <a:bodyPr>
            <a:normAutofit/>
          </a:bodyPr>
          <a:lstStyle>
            <a:lvl1pPr marL="0" indent="0">
              <a:buNone/>
              <a:defRPr sz="1600">
                <a:solidFill>
                  <a:schemeClr val="tx1">
                    <a:lumMod val="50000"/>
                    <a:lumOff val="50000"/>
                  </a:schemeClr>
                </a:solidFill>
              </a:defRPr>
            </a:lvl1pPr>
          </a:lstStyle>
          <a:p>
            <a:pPr lvl="0"/>
            <a:r>
              <a:rPr lang="fr-FR"/>
              <a:t>Texte</a:t>
            </a:r>
          </a:p>
          <a:p>
            <a:pPr lvl="0"/>
            <a:endParaRPr lang="fr-FR"/>
          </a:p>
          <a:p>
            <a:pPr lvl="0"/>
            <a:endParaRPr lang="fr-FR"/>
          </a:p>
        </p:txBody>
      </p:sp>
      <p:sp>
        <p:nvSpPr>
          <p:cNvPr id="10" name="Espace réservé du contenu 3">
            <a:extLst>
              <a:ext uri="{FF2B5EF4-FFF2-40B4-BE49-F238E27FC236}">
                <a16:creationId xmlns:a16="http://schemas.microsoft.com/office/drawing/2014/main" id="{A8181D29-F041-2F4A-B93D-B9C3A90E07EE}"/>
              </a:ext>
            </a:extLst>
          </p:cNvPr>
          <p:cNvSpPr>
            <a:spLocks noGrp="1"/>
          </p:cNvSpPr>
          <p:nvPr>
            <p:ph sz="quarter" idx="15" hasCustomPrompt="1"/>
          </p:nvPr>
        </p:nvSpPr>
        <p:spPr>
          <a:xfrm>
            <a:off x="0" y="85803"/>
            <a:ext cx="449623" cy="309081"/>
          </a:xfrm>
        </p:spPr>
        <p:txBody>
          <a:bodyPr>
            <a:noAutofit/>
          </a:bodyPr>
          <a:lstStyle>
            <a:lvl1pPr marL="0" indent="0" algn="ctr">
              <a:buNone/>
              <a:defRPr sz="1800" b="1" i="0">
                <a:solidFill>
                  <a:schemeClr val="bg1"/>
                </a:solidFill>
                <a:latin typeface="Trebuchet MS" panose="020B0703020202090204" pitchFamily="34" charset="0"/>
                <a:cs typeface="Calibri Ligh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N°</a:t>
            </a:r>
          </a:p>
        </p:txBody>
      </p:sp>
      <p:sp>
        <p:nvSpPr>
          <p:cNvPr id="15" name="ZoneTexte 14">
            <a:extLst>
              <a:ext uri="{FF2B5EF4-FFF2-40B4-BE49-F238E27FC236}">
                <a16:creationId xmlns:a16="http://schemas.microsoft.com/office/drawing/2014/main" id="{DDF70CB0-3F5C-0249-8B4C-0A43BB34C249}"/>
              </a:ext>
            </a:extLst>
          </p:cNvPr>
          <p:cNvSpPr txBox="1"/>
          <p:nvPr userDrawn="1"/>
        </p:nvSpPr>
        <p:spPr>
          <a:xfrm>
            <a:off x="7533518" y="8588463"/>
            <a:ext cx="1190250" cy="246221"/>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000" b="0" i="1">
                <a:solidFill>
                  <a:srgbClr val="FF7351"/>
                </a:solidFill>
                <a:latin typeface="Calibri"/>
                <a:cs typeface="Calibri"/>
              </a:rPr>
              <a:t>Voir les résultats</a:t>
            </a:r>
          </a:p>
        </p:txBody>
      </p:sp>
    </p:spTree>
    <p:extLst>
      <p:ext uri="{BB962C8B-B14F-4D97-AF65-F5344CB8AC3E}">
        <p14:creationId xmlns:p14="http://schemas.microsoft.com/office/powerpoint/2010/main" val="48514974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Deux contenus">
    <p:spTree>
      <p:nvGrpSpPr>
        <p:cNvPr id="1" name=""/>
        <p:cNvGrpSpPr/>
        <p:nvPr/>
      </p:nvGrpSpPr>
      <p:grpSpPr>
        <a:xfrm>
          <a:off x="0" y="0"/>
          <a:ext cx="0" cy="0"/>
          <a:chOff x="0" y="0"/>
          <a:chExt cx="0" cy="0"/>
        </a:xfrm>
      </p:grpSpPr>
      <p:sp>
        <p:nvSpPr>
          <p:cNvPr id="13" name="Rectangle 12"/>
          <p:cNvSpPr/>
          <p:nvPr userDrawn="1"/>
        </p:nvSpPr>
        <p:spPr>
          <a:xfrm>
            <a:off x="449262" y="1109028"/>
            <a:ext cx="2329888" cy="193222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4" name="Espace réservé du texte 2"/>
          <p:cNvSpPr>
            <a:spLocks noGrp="1"/>
          </p:cNvSpPr>
          <p:nvPr>
            <p:ph idx="1"/>
          </p:nvPr>
        </p:nvSpPr>
        <p:spPr>
          <a:xfrm>
            <a:off x="2978475" y="1109027"/>
            <a:ext cx="5622900" cy="3394472"/>
          </a:xfrm>
          <a:prstGeom prst="rect">
            <a:avLst/>
          </a:prstGeom>
        </p:spPr>
        <p:txBody>
          <a:bodyPr vert="horz" lIns="91440" tIns="45720" rIns="91440" bIns="45720" rtlCol="0">
            <a:normAutofit/>
          </a:bodyPr>
          <a:lstStyle>
            <a:lvl1pPr>
              <a:defRPr sz="1800" b="1" i="0">
                <a:solidFill>
                  <a:srgbClr val="FF7351"/>
                </a:solidFill>
                <a:latin typeface="Trebuchet MS"/>
                <a:cs typeface="Trebuchet MS"/>
              </a:defRPr>
            </a:lvl1pPr>
            <a:lvl2pPr>
              <a:defRPr sz="2200" b="1">
                <a:solidFill>
                  <a:schemeClr val="tx1">
                    <a:lumMod val="75000"/>
                    <a:lumOff val="25000"/>
                  </a:schemeClr>
                </a:solidFill>
              </a:defRPr>
            </a:lvl2pPr>
            <a:lvl3pPr>
              <a:defRPr sz="2000">
                <a:solidFill>
                  <a:schemeClr val="tx1">
                    <a:lumMod val="50000"/>
                    <a:lumOff val="50000"/>
                  </a:schemeClr>
                </a:solidFill>
              </a:defRPr>
            </a:lvl3pPr>
            <a:lvl4pPr>
              <a:defRPr sz="1800" b="0" i="1">
                <a:solidFill>
                  <a:schemeClr val="tx1">
                    <a:lumMod val="50000"/>
                    <a:lumOff val="50000"/>
                  </a:schemeClr>
                </a:solidFill>
                <a:latin typeface="Calibri"/>
                <a:cs typeface="Calibri"/>
              </a:defRPr>
            </a:lvl4pPr>
            <a:lvl5pPr>
              <a:defRPr sz="1600">
                <a:solidFill>
                  <a:schemeClr val="tx1">
                    <a:lumMod val="50000"/>
                    <a:lumOff val="50000"/>
                  </a:schemeClr>
                </a:solidFill>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11" name="Rectangle 10"/>
          <p:cNvSpPr/>
          <p:nvPr userDrawn="1"/>
        </p:nvSpPr>
        <p:spPr>
          <a:xfrm>
            <a:off x="0" y="0"/>
            <a:ext cx="449903" cy="489789"/>
          </a:xfrm>
          <a:prstGeom prst="rect">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5" name="Rectangle 14"/>
          <p:cNvSpPr/>
          <p:nvPr userDrawn="1"/>
        </p:nvSpPr>
        <p:spPr>
          <a:xfrm>
            <a:off x="449903" y="0"/>
            <a:ext cx="8694097" cy="489789"/>
          </a:xfrm>
          <a:prstGeom prst="rect">
            <a:avLst/>
          </a:prstGeom>
          <a:solidFill>
            <a:srgbClr val="FF735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6" name="Espace réservé du titre 1"/>
          <p:cNvSpPr>
            <a:spLocks noGrp="1"/>
          </p:cNvSpPr>
          <p:nvPr>
            <p:ph type="title"/>
          </p:nvPr>
        </p:nvSpPr>
        <p:spPr>
          <a:xfrm>
            <a:off x="535327" y="0"/>
            <a:ext cx="8229600" cy="489789"/>
          </a:xfrm>
          <a:prstGeom prst="rect">
            <a:avLst/>
          </a:prstGeom>
        </p:spPr>
        <p:txBody>
          <a:bodyPr vert="horz" lIns="91440" tIns="45720" rIns="91440" bIns="45720" rtlCol="0" anchor="ctr">
            <a:noAutofit/>
          </a:bodyPr>
          <a:lstStyle>
            <a:lvl1pPr algn="l">
              <a:defRPr sz="1400" b="1" i="0" cap="all">
                <a:solidFill>
                  <a:schemeClr val="bg1"/>
                </a:solidFill>
                <a:latin typeface="Trebuchet MS"/>
                <a:cs typeface="Trebuchet MS"/>
              </a:defRPr>
            </a:lvl1pPr>
          </a:lstStyle>
          <a:p>
            <a:r>
              <a:rPr lang="fr-FR"/>
              <a:t>Cliquez et modifiez le titre</a:t>
            </a:r>
          </a:p>
        </p:txBody>
      </p:sp>
      <p:sp>
        <p:nvSpPr>
          <p:cNvPr id="8" name="Espace réservé du contenu 3">
            <a:extLst>
              <a:ext uri="{FF2B5EF4-FFF2-40B4-BE49-F238E27FC236}">
                <a16:creationId xmlns:a16="http://schemas.microsoft.com/office/drawing/2014/main" id="{9AA57B86-4C06-4A4D-81E3-4FD1802C42C9}"/>
              </a:ext>
            </a:extLst>
          </p:cNvPr>
          <p:cNvSpPr>
            <a:spLocks noGrp="1"/>
          </p:cNvSpPr>
          <p:nvPr>
            <p:ph sz="quarter" idx="15" hasCustomPrompt="1"/>
          </p:nvPr>
        </p:nvSpPr>
        <p:spPr>
          <a:xfrm>
            <a:off x="0" y="85803"/>
            <a:ext cx="449623" cy="309081"/>
          </a:xfrm>
        </p:spPr>
        <p:txBody>
          <a:bodyPr>
            <a:noAutofit/>
          </a:bodyPr>
          <a:lstStyle>
            <a:lvl1pPr marL="0" indent="0" algn="ctr">
              <a:buNone/>
              <a:defRPr sz="1800" b="1" i="0">
                <a:solidFill>
                  <a:schemeClr val="bg1"/>
                </a:solidFill>
                <a:latin typeface="Trebuchet MS" panose="020B0703020202090204" pitchFamily="34" charset="0"/>
                <a:cs typeface="Calibri Ligh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N°</a:t>
            </a:r>
          </a:p>
        </p:txBody>
      </p:sp>
      <p:sp>
        <p:nvSpPr>
          <p:cNvPr id="9" name="Rectangle 8">
            <a:extLst>
              <a:ext uri="{FF2B5EF4-FFF2-40B4-BE49-F238E27FC236}">
                <a16:creationId xmlns:a16="http://schemas.microsoft.com/office/drawing/2014/main" id="{143ECC72-F66B-A24A-A6C5-BC5FA13130ED}"/>
              </a:ext>
            </a:extLst>
          </p:cNvPr>
          <p:cNvSpPr/>
          <p:nvPr userDrawn="1"/>
        </p:nvSpPr>
        <p:spPr>
          <a:xfrm>
            <a:off x="449903" y="489789"/>
            <a:ext cx="8694097" cy="277525"/>
          </a:xfrm>
          <a:prstGeom prst="rect">
            <a:avLst/>
          </a:prstGeom>
          <a:solidFill>
            <a:srgbClr val="FF5B3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2" name="Espace réservé du contenu 3">
            <a:extLst>
              <a:ext uri="{FF2B5EF4-FFF2-40B4-BE49-F238E27FC236}">
                <a16:creationId xmlns:a16="http://schemas.microsoft.com/office/drawing/2014/main" id="{8C0C7908-2A24-0B4D-926F-809F0084666D}"/>
              </a:ext>
            </a:extLst>
          </p:cNvPr>
          <p:cNvSpPr>
            <a:spLocks noGrp="1"/>
          </p:cNvSpPr>
          <p:nvPr>
            <p:ph sz="quarter" idx="11" hasCustomPrompt="1"/>
          </p:nvPr>
        </p:nvSpPr>
        <p:spPr>
          <a:xfrm>
            <a:off x="535327" y="491868"/>
            <a:ext cx="8229600" cy="227808"/>
          </a:xfrm>
        </p:spPr>
        <p:txBody>
          <a:bodyPr>
            <a:noAutofit/>
          </a:bodyPr>
          <a:lstStyle>
            <a:lvl1pPr marL="0" indent="0">
              <a:buNone/>
              <a:defRPr sz="1400" b="0" i="0">
                <a:solidFill>
                  <a:schemeClr val="bg1"/>
                </a:solidFill>
                <a:latin typeface="Calibri Light"/>
                <a:cs typeface="Calibri Ligh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Sous-titre</a:t>
            </a:r>
          </a:p>
        </p:txBody>
      </p:sp>
    </p:spTree>
    <p:extLst>
      <p:ext uri="{BB962C8B-B14F-4D97-AF65-F5344CB8AC3E}">
        <p14:creationId xmlns:p14="http://schemas.microsoft.com/office/powerpoint/2010/main" val="33411049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re seul">
    <p:spTree>
      <p:nvGrpSpPr>
        <p:cNvPr id="1" name=""/>
        <p:cNvGrpSpPr/>
        <p:nvPr/>
      </p:nvGrpSpPr>
      <p:grpSpPr>
        <a:xfrm>
          <a:off x="0" y="0"/>
          <a:ext cx="0" cy="0"/>
          <a:chOff x="0" y="0"/>
          <a:chExt cx="0" cy="0"/>
        </a:xfrm>
      </p:grpSpPr>
      <p:sp>
        <p:nvSpPr>
          <p:cNvPr id="9" name="Espace réservé du texte 2"/>
          <p:cNvSpPr>
            <a:spLocks noGrp="1"/>
          </p:cNvSpPr>
          <p:nvPr>
            <p:ph idx="1"/>
          </p:nvPr>
        </p:nvSpPr>
        <p:spPr>
          <a:xfrm>
            <a:off x="4726831" y="873981"/>
            <a:ext cx="4038096" cy="3910008"/>
          </a:xfrm>
          <a:prstGeom prst="rect">
            <a:avLst/>
          </a:prstGeom>
        </p:spPr>
        <p:txBody>
          <a:bodyPr vert="horz" lIns="91440" tIns="45720" rIns="91440" bIns="45720" rtlCol="0">
            <a:normAutofit/>
          </a:bodyPr>
          <a:lstStyle>
            <a:lvl1pPr>
              <a:defRPr sz="1800" b="1" i="0">
                <a:solidFill>
                  <a:srgbClr val="FF7351"/>
                </a:solidFill>
                <a:latin typeface="Trebuchet MS"/>
                <a:cs typeface="Trebuchet MS"/>
              </a:defRPr>
            </a:lvl1pPr>
            <a:lvl2pPr>
              <a:defRPr sz="2000" b="1">
                <a:solidFill>
                  <a:schemeClr val="tx1">
                    <a:lumMod val="75000"/>
                    <a:lumOff val="25000"/>
                  </a:schemeClr>
                </a:solidFill>
              </a:defRPr>
            </a:lvl2pPr>
            <a:lvl3pPr>
              <a:defRPr sz="1800">
                <a:solidFill>
                  <a:schemeClr val="tx1">
                    <a:lumMod val="50000"/>
                    <a:lumOff val="50000"/>
                  </a:schemeClr>
                </a:solidFill>
              </a:defRPr>
            </a:lvl3pPr>
            <a:lvl4pPr>
              <a:defRPr sz="1600" b="0" i="1">
                <a:solidFill>
                  <a:schemeClr val="tx1">
                    <a:lumMod val="50000"/>
                    <a:lumOff val="50000"/>
                  </a:schemeClr>
                </a:solidFill>
                <a:latin typeface="Calibri"/>
                <a:cs typeface="Calibri"/>
              </a:defRPr>
            </a:lvl4pPr>
            <a:lvl5pPr>
              <a:defRPr sz="1400">
                <a:solidFill>
                  <a:schemeClr val="tx1">
                    <a:lumMod val="50000"/>
                    <a:lumOff val="50000"/>
                  </a:schemeClr>
                </a:solidFill>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11" name="Rectangle 10"/>
          <p:cNvSpPr/>
          <p:nvPr userDrawn="1"/>
        </p:nvSpPr>
        <p:spPr>
          <a:xfrm>
            <a:off x="0" y="767314"/>
            <a:ext cx="4328184" cy="4376187"/>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2" name="Rectangle 11"/>
          <p:cNvSpPr/>
          <p:nvPr userDrawn="1"/>
        </p:nvSpPr>
        <p:spPr>
          <a:xfrm>
            <a:off x="0" y="0"/>
            <a:ext cx="449903" cy="489789"/>
          </a:xfrm>
          <a:prstGeom prst="rect">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3" name="Rectangle 12"/>
          <p:cNvSpPr/>
          <p:nvPr userDrawn="1"/>
        </p:nvSpPr>
        <p:spPr>
          <a:xfrm>
            <a:off x="449903" y="0"/>
            <a:ext cx="8694097" cy="489789"/>
          </a:xfrm>
          <a:prstGeom prst="rect">
            <a:avLst/>
          </a:prstGeom>
          <a:solidFill>
            <a:srgbClr val="FF735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4" name="Espace réservé du titre 1"/>
          <p:cNvSpPr>
            <a:spLocks noGrp="1"/>
          </p:cNvSpPr>
          <p:nvPr>
            <p:ph type="title"/>
          </p:nvPr>
        </p:nvSpPr>
        <p:spPr>
          <a:xfrm>
            <a:off x="535327" y="0"/>
            <a:ext cx="8229600" cy="489789"/>
          </a:xfrm>
          <a:prstGeom prst="rect">
            <a:avLst/>
          </a:prstGeom>
        </p:spPr>
        <p:txBody>
          <a:bodyPr vert="horz" lIns="91440" tIns="45720" rIns="91440" bIns="45720" rtlCol="0" anchor="ctr">
            <a:noAutofit/>
          </a:bodyPr>
          <a:lstStyle>
            <a:lvl1pPr algn="l">
              <a:defRPr sz="1400" b="1" i="0" cap="all">
                <a:solidFill>
                  <a:schemeClr val="bg1"/>
                </a:solidFill>
                <a:latin typeface="Trebuchet MS"/>
                <a:cs typeface="Trebuchet MS"/>
              </a:defRPr>
            </a:lvl1pPr>
          </a:lstStyle>
          <a:p>
            <a:r>
              <a:rPr lang="fr-FR"/>
              <a:t>Cliquez et modifiez le titre</a:t>
            </a:r>
          </a:p>
        </p:txBody>
      </p:sp>
      <p:sp>
        <p:nvSpPr>
          <p:cNvPr id="8" name="Espace réservé du contenu 3">
            <a:extLst>
              <a:ext uri="{FF2B5EF4-FFF2-40B4-BE49-F238E27FC236}">
                <a16:creationId xmlns:a16="http://schemas.microsoft.com/office/drawing/2014/main" id="{6D451389-5DFF-9141-B82F-F6326A4DEE70}"/>
              </a:ext>
            </a:extLst>
          </p:cNvPr>
          <p:cNvSpPr>
            <a:spLocks noGrp="1"/>
          </p:cNvSpPr>
          <p:nvPr>
            <p:ph sz="quarter" idx="15" hasCustomPrompt="1"/>
          </p:nvPr>
        </p:nvSpPr>
        <p:spPr>
          <a:xfrm>
            <a:off x="0" y="85803"/>
            <a:ext cx="449623" cy="309081"/>
          </a:xfrm>
        </p:spPr>
        <p:txBody>
          <a:bodyPr>
            <a:noAutofit/>
          </a:bodyPr>
          <a:lstStyle>
            <a:lvl1pPr marL="0" indent="0" algn="ctr">
              <a:buNone/>
              <a:defRPr sz="1800" b="1" i="0">
                <a:solidFill>
                  <a:schemeClr val="bg1"/>
                </a:solidFill>
                <a:latin typeface="Trebuchet MS" panose="020B0703020202090204" pitchFamily="34" charset="0"/>
                <a:cs typeface="Calibri Ligh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N°</a:t>
            </a:r>
          </a:p>
        </p:txBody>
      </p:sp>
      <p:sp>
        <p:nvSpPr>
          <p:cNvPr id="10" name="Rectangle 9">
            <a:extLst>
              <a:ext uri="{FF2B5EF4-FFF2-40B4-BE49-F238E27FC236}">
                <a16:creationId xmlns:a16="http://schemas.microsoft.com/office/drawing/2014/main" id="{44247453-3E7C-3749-B8C6-A0902BB021D2}"/>
              </a:ext>
            </a:extLst>
          </p:cNvPr>
          <p:cNvSpPr/>
          <p:nvPr userDrawn="1"/>
        </p:nvSpPr>
        <p:spPr>
          <a:xfrm>
            <a:off x="449903" y="489789"/>
            <a:ext cx="8694097" cy="277525"/>
          </a:xfrm>
          <a:prstGeom prst="rect">
            <a:avLst/>
          </a:prstGeom>
          <a:solidFill>
            <a:srgbClr val="FF5B3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6" name="Espace réservé du contenu 3">
            <a:extLst>
              <a:ext uri="{FF2B5EF4-FFF2-40B4-BE49-F238E27FC236}">
                <a16:creationId xmlns:a16="http://schemas.microsoft.com/office/drawing/2014/main" id="{7761245F-50BC-3146-B2C7-BCB4D7EC9215}"/>
              </a:ext>
            </a:extLst>
          </p:cNvPr>
          <p:cNvSpPr>
            <a:spLocks noGrp="1"/>
          </p:cNvSpPr>
          <p:nvPr>
            <p:ph sz="quarter" idx="11" hasCustomPrompt="1"/>
          </p:nvPr>
        </p:nvSpPr>
        <p:spPr>
          <a:xfrm>
            <a:off x="535327" y="491868"/>
            <a:ext cx="8229600" cy="227808"/>
          </a:xfrm>
        </p:spPr>
        <p:txBody>
          <a:bodyPr>
            <a:noAutofit/>
          </a:bodyPr>
          <a:lstStyle>
            <a:lvl1pPr marL="0" indent="0">
              <a:buNone/>
              <a:defRPr sz="1400" b="0" i="0">
                <a:solidFill>
                  <a:schemeClr val="bg1"/>
                </a:solidFill>
                <a:latin typeface="Calibri Light"/>
                <a:cs typeface="Calibri Ligh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Sous-titre</a:t>
            </a:r>
          </a:p>
        </p:txBody>
      </p:sp>
    </p:spTree>
    <p:extLst>
      <p:ext uri="{BB962C8B-B14F-4D97-AF65-F5344CB8AC3E}">
        <p14:creationId xmlns:p14="http://schemas.microsoft.com/office/powerpoint/2010/main" val="122763637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pic>
        <p:nvPicPr>
          <p:cNvPr id="5" name="Image 4" descr="01.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9144000" cy="5143500"/>
          </a:xfrm>
          <a:prstGeom prst="rect">
            <a:avLst/>
          </a:prstGeom>
        </p:spPr>
      </p:pic>
      <p:sp>
        <p:nvSpPr>
          <p:cNvPr id="6" name="Rectangle 5"/>
          <p:cNvSpPr/>
          <p:nvPr userDrawn="1"/>
        </p:nvSpPr>
        <p:spPr>
          <a:xfrm>
            <a:off x="0" y="2477422"/>
            <a:ext cx="9144000" cy="2666077"/>
          </a:xfrm>
          <a:prstGeom prst="rect">
            <a:avLst/>
          </a:prstGeom>
          <a:solidFill>
            <a:srgbClr val="FF5B30">
              <a:alpha val="9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pic>
        <p:nvPicPr>
          <p:cNvPr id="7" name="Image 6" descr="formes-blanches.png"/>
          <p:cNvPicPr>
            <a:picLocks noChangeAspect="1"/>
          </p:cNvPicPr>
          <p:nvPr userDrawn="1"/>
        </p:nvPicPr>
        <p:blipFill>
          <a:blip r:embed="rId3" cstate="email">
            <a:alphaModFix amt="48000"/>
            <a:extLst>
              <a:ext uri="{28A0092B-C50C-407E-A947-70E740481C1C}">
                <a14:useLocalDpi xmlns:a14="http://schemas.microsoft.com/office/drawing/2010/main"/>
              </a:ext>
            </a:extLst>
          </a:blip>
          <a:stretch>
            <a:fillRect/>
          </a:stretch>
        </p:blipFill>
        <p:spPr>
          <a:xfrm>
            <a:off x="6406852" y="2927347"/>
            <a:ext cx="2540782" cy="2540782"/>
          </a:xfrm>
          <a:prstGeom prst="rect">
            <a:avLst/>
          </a:prstGeom>
        </p:spPr>
      </p:pic>
      <p:sp>
        <p:nvSpPr>
          <p:cNvPr id="9" name="ZoneTexte 8"/>
          <p:cNvSpPr txBox="1"/>
          <p:nvPr userDrawn="1"/>
        </p:nvSpPr>
        <p:spPr>
          <a:xfrm>
            <a:off x="239190" y="3623133"/>
            <a:ext cx="5284940" cy="430887"/>
          </a:xfrm>
          <a:prstGeom prst="rect">
            <a:avLst/>
          </a:prstGeom>
          <a:noFill/>
        </p:spPr>
        <p:txBody>
          <a:bodyPr wrap="square" rtlCol="0">
            <a:spAutoFit/>
          </a:bodyPr>
          <a:lstStyle/>
          <a:p>
            <a:r>
              <a:rPr lang="fr-FR" sz="2200" b="1" i="0" kern="1200" cap="all">
                <a:solidFill>
                  <a:schemeClr val="bg1"/>
                </a:solidFill>
                <a:latin typeface="Trebuchet MS"/>
                <a:ea typeface="+mn-ea"/>
                <a:cs typeface="Trebuchet MS"/>
              </a:rPr>
              <a:t>Merci pour votre attention</a:t>
            </a:r>
            <a:endParaRPr lang="fr-FR" sz="2200" b="1" i="0" cap="all">
              <a:solidFill>
                <a:schemeClr val="bg1"/>
              </a:solidFill>
              <a:latin typeface="Trebuchet MS"/>
              <a:cs typeface="Trebuchet MS"/>
            </a:endParaRPr>
          </a:p>
        </p:txBody>
      </p:sp>
      <p:sp>
        <p:nvSpPr>
          <p:cNvPr id="3" name="Rectangle 2"/>
          <p:cNvSpPr/>
          <p:nvPr userDrawn="1"/>
        </p:nvSpPr>
        <p:spPr>
          <a:xfrm rot="5400000">
            <a:off x="1104772" y="-1104773"/>
            <a:ext cx="2477425" cy="4686970"/>
          </a:xfrm>
          <a:prstGeom prst="rect">
            <a:avLst/>
          </a:prstGeom>
          <a:gradFill>
            <a:gsLst>
              <a:gs pos="0">
                <a:schemeClr val="bg1"/>
              </a:gs>
              <a:gs pos="100000">
                <a:schemeClr val="bg1">
                  <a:alpha val="0"/>
                </a:scheme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271112300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iapositive de titre">
    <p:spTree>
      <p:nvGrpSpPr>
        <p:cNvPr id="1" name=""/>
        <p:cNvGrpSpPr/>
        <p:nvPr/>
      </p:nvGrpSpPr>
      <p:grpSpPr>
        <a:xfrm>
          <a:off x="0" y="0"/>
          <a:ext cx="0" cy="0"/>
          <a:chOff x="0" y="0"/>
          <a:chExt cx="0" cy="0"/>
        </a:xfrm>
      </p:grpSpPr>
      <p:pic>
        <p:nvPicPr>
          <p:cNvPr id="13" name="Image 12" descr="04.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9144000" cy="5143500"/>
          </a:xfrm>
          <a:prstGeom prst="rect">
            <a:avLst/>
          </a:prstGeom>
        </p:spPr>
      </p:pic>
      <p:sp>
        <p:nvSpPr>
          <p:cNvPr id="15" name="Rectangle 14"/>
          <p:cNvSpPr/>
          <p:nvPr userDrawn="1"/>
        </p:nvSpPr>
        <p:spPr>
          <a:xfrm>
            <a:off x="0" y="0"/>
            <a:ext cx="9144000" cy="5143500"/>
          </a:xfrm>
          <a:prstGeom prst="rect">
            <a:avLst/>
          </a:prstGeom>
          <a:solidFill>
            <a:srgbClr val="FF5B30">
              <a:alpha val="9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0" name="Rectangle 9"/>
          <p:cNvSpPr/>
          <p:nvPr userDrawn="1"/>
        </p:nvSpPr>
        <p:spPr>
          <a:xfrm>
            <a:off x="512548" y="2750794"/>
            <a:ext cx="2101448" cy="34171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1" name="Rectangle 10"/>
          <p:cNvSpPr/>
          <p:nvPr userDrawn="1"/>
        </p:nvSpPr>
        <p:spPr>
          <a:xfrm>
            <a:off x="2613995" y="2750794"/>
            <a:ext cx="85425" cy="341714"/>
          </a:xfrm>
          <a:prstGeom prst="rect">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2" name="Espace réservé du titre 1"/>
          <p:cNvSpPr>
            <a:spLocks noGrp="1"/>
          </p:cNvSpPr>
          <p:nvPr>
            <p:ph type="title"/>
          </p:nvPr>
        </p:nvSpPr>
        <p:spPr>
          <a:xfrm>
            <a:off x="512548" y="3223497"/>
            <a:ext cx="8041310" cy="1173218"/>
          </a:xfrm>
          <a:prstGeom prst="rect">
            <a:avLst/>
          </a:prstGeom>
        </p:spPr>
        <p:txBody>
          <a:bodyPr vert="horz" lIns="91440" tIns="45720" rIns="91440" bIns="45720" rtlCol="0" anchor="ctr">
            <a:noAutofit/>
          </a:bodyPr>
          <a:lstStyle>
            <a:lvl1pPr algn="l">
              <a:defRPr sz="2000" b="1" i="0" cap="all">
                <a:solidFill>
                  <a:schemeClr val="bg1"/>
                </a:solidFill>
                <a:latin typeface="Trebuchet MS"/>
                <a:cs typeface="Trebuchet MS"/>
              </a:defRPr>
            </a:lvl1pPr>
          </a:lstStyle>
          <a:p>
            <a:r>
              <a:rPr lang="fr-FR"/>
              <a:t>Cliquez et modifiez le titre</a:t>
            </a:r>
          </a:p>
        </p:txBody>
      </p:sp>
      <p:sp>
        <p:nvSpPr>
          <p:cNvPr id="19" name="Espace réservé du contenu 18"/>
          <p:cNvSpPr>
            <a:spLocks noGrp="1"/>
          </p:cNvSpPr>
          <p:nvPr>
            <p:ph sz="quarter" idx="10" hasCustomPrompt="1"/>
          </p:nvPr>
        </p:nvSpPr>
        <p:spPr>
          <a:xfrm>
            <a:off x="512548" y="2750795"/>
            <a:ext cx="2101447" cy="301847"/>
          </a:xfrm>
        </p:spPr>
        <p:txBody>
          <a:bodyPr anchor="ctr">
            <a:normAutofit/>
          </a:bodyPr>
          <a:lstStyle>
            <a:lvl1pPr marL="0" indent="0">
              <a:buNone/>
              <a:defRPr sz="1800">
                <a:solidFill>
                  <a:srgbClr val="00A6F7"/>
                </a:solidFill>
              </a:defRPr>
            </a:lvl1pPr>
          </a:lstStyle>
          <a:p>
            <a:pPr lvl="0"/>
            <a:r>
              <a:rPr lang="fr-FR"/>
              <a:t>Mois</a:t>
            </a:r>
          </a:p>
        </p:txBody>
      </p:sp>
      <p:grpSp>
        <p:nvGrpSpPr>
          <p:cNvPr id="9" name="Graphique 1">
            <a:extLst>
              <a:ext uri="{FF2B5EF4-FFF2-40B4-BE49-F238E27FC236}">
                <a16:creationId xmlns:a16="http://schemas.microsoft.com/office/drawing/2014/main" id="{D313DDA6-8E1C-4889-B96F-1143B60ABDB5}"/>
              </a:ext>
            </a:extLst>
          </p:cNvPr>
          <p:cNvGrpSpPr/>
          <p:nvPr userDrawn="1"/>
        </p:nvGrpSpPr>
        <p:grpSpPr>
          <a:xfrm>
            <a:off x="8111847" y="4021791"/>
            <a:ext cx="831551" cy="967871"/>
            <a:chOff x="6930747" y="4021858"/>
            <a:chExt cx="831551" cy="967871"/>
          </a:xfrm>
        </p:grpSpPr>
        <p:sp>
          <p:nvSpPr>
            <p:cNvPr id="16" name="Forme libre : forme 15">
              <a:extLst>
                <a:ext uri="{FF2B5EF4-FFF2-40B4-BE49-F238E27FC236}">
                  <a16:creationId xmlns:a16="http://schemas.microsoft.com/office/drawing/2014/main" id="{4645B463-0D82-40D5-9EA1-1C515C092E7C}"/>
                </a:ext>
              </a:extLst>
            </p:cNvPr>
            <p:cNvSpPr/>
            <p:nvPr/>
          </p:nvSpPr>
          <p:spPr>
            <a:xfrm>
              <a:off x="7318019" y="4302552"/>
              <a:ext cx="421476" cy="421476"/>
            </a:xfrm>
            <a:custGeom>
              <a:avLst/>
              <a:gdLst>
                <a:gd name="connsiteX0" fmla="*/ 312420 w 421476"/>
                <a:gd name="connsiteY0" fmla="*/ 421476 h 421476"/>
                <a:gd name="connsiteX1" fmla="*/ 0 w 421476"/>
                <a:gd name="connsiteY1" fmla="*/ 312420 h 421476"/>
                <a:gd name="connsiteX2" fmla="*/ 109180 w 421476"/>
                <a:gd name="connsiteY2" fmla="*/ 0 h 421476"/>
                <a:gd name="connsiteX3" fmla="*/ 421476 w 421476"/>
                <a:gd name="connsiteY3" fmla="*/ 109180 h 421476"/>
              </a:gdLst>
              <a:ahLst/>
              <a:cxnLst>
                <a:cxn ang="0">
                  <a:pos x="connsiteX0" y="connsiteY0"/>
                </a:cxn>
                <a:cxn ang="0">
                  <a:pos x="connsiteX1" y="connsiteY1"/>
                </a:cxn>
                <a:cxn ang="0">
                  <a:pos x="connsiteX2" y="connsiteY2"/>
                </a:cxn>
                <a:cxn ang="0">
                  <a:pos x="connsiteX3" y="connsiteY3"/>
                </a:cxn>
              </a:cxnLst>
              <a:rect l="l" t="t" r="r" b="b"/>
              <a:pathLst>
                <a:path w="421476" h="421476">
                  <a:moveTo>
                    <a:pt x="312420" y="421476"/>
                  </a:moveTo>
                  <a:lnTo>
                    <a:pt x="0" y="312420"/>
                  </a:lnTo>
                  <a:lnTo>
                    <a:pt x="109180" y="0"/>
                  </a:lnTo>
                  <a:lnTo>
                    <a:pt x="421476" y="109180"/>
                  </a:lnTo>
                  <a:close/>
                </a:path>
              </a:pathLst>
            </a:custGeom>
            <a:solidFill>
              <a:srgbClr val="FFFFFF">
                <a:alpha val="60000"/>
              </a:srgbClr>
            </a:solidFill>
            <a:ln w="1235" cap="flat">
              <a:noFill/>
              <a:prstDash val="solid"/>
              <a:miter/>
            </a:ln>
          </p:spPr>
          <p:txBody>
            <a:bodyPr rtlCol="0" anchor="ctr"/>
            <a:lstStyle/>
            <a:p>
              <a:endParaRPr lang="fr-BE"/>
            </a:p>
          </p:txBody>
        </p:sp>
        <p:sp>
          <p:nvSpPr>
            <p:cNvPr id="17" name="Forme libre : forme 16">
              <a:extLst>
                <a:ext uri="{FF2B5EF4-FFF2-40B4-BE49-F238E27FC236}">
                  <a16:creationId xmlns:a16="http://schemas.microsoft.com/office/drawing/2014/main" id="{A329C539-2B52-4001-8CDB-17FED0320B8F}"/>
                </a:ext>
              </a:extLst>
            </p:cNvPr>
            <p:cNvSpPr/>
            <p:nvPr/>
          </p:nvSpPr>
          <p:spPr>
            <a:xfrm rot="-490869">
              <a:off x="7565856" y="4033965"/>
              <a:ext cx="184275" cy="184275"/>
            </a:xfrm>
            <a:custGeom>
              <a:avLst/>
              <a:gdLst>
                <a:gd name="connsiteX0" fmla="*/ 0 w 184275"/>
                <a:gd name="connsiteY0" fmla="*/ 0 h 184275"/>
                <a:gd name="connsiteX1" fmla="*/ 184275 w 184275"/>
                <a:gd name="connsiteY1" fmla="*/ 0 h 184275"/>
                <a:gd name="connsiteX2" fmla="*/ 184275 w 184275"/>
                <a:gd name="connsiteY2" fmla="*/ 184275 h 184275"/>
                <a:gd name="connsiteX3" fmla="*/ 0 w 184275"/>
                <a:gd name="connsiteY3" fmla="*/ 184275 h 184275"/>
              </a:gdLst>
              <a:ahLst/>
              <a:cxnLst>
                <a:cxn ang="0">
                  <a:pos x="connsiteX0" y="connsiteY0"/>
                </a:cxn>
                <a:cxn ang="0">
                  <a:pos x="connsiteX1" y="connsiteY1"/>
                </a:cxn>
                <a:cxn ang="0">
                  <a:pos x="connsiteX2" y="connsiteY2"/>
                </a:cxn>
                <a:cxn ang="0">
                  <a:pos x="connsiteX3" y="connsiteY3"/>
                </a:cxn>
              </a:cxnLst>
              <a:rect l="l" t="t" r="r" b="b"/>
              <a:pathLst>
                <a:path w="184275" h="184275">
                  <a:moveTo>
                    <a:pt x="0" y="0"/>
                  </a:moveTo>
                  <a:lnTo>
                    <a:pt x="184275" y="0"/>
                  </a:lnTo>
                  <a:lnTo>
                    <a:pt x="184275" y="184275"/>
                  </a:lnTo>
                  <a:lnTo>
                    <a:pt x="0" y="184275"/>
                  </a:lnTo>
                  <a:close/>
                </a:path>
              </a:pathLst>
            </a:custGeom>
            <a:solidFill>
              <a:srgbClr val="FFFFFF">
                <a:alpha val="20000"/>
              </a:srgbClr>
            </a:solidFill>
            <a:ln w="1235" cap="flat">
              <a:noFill/>
              <a:prstDash val="solid"/>
              <a:miter/>
            </a:ln>
          </p:spPr>
          <p:txBody>
            <a:bodyPr rtlCol="0" anchor="ctr"/>
            <a:lstStyle/>
            <a:p>
              <a:endParaRPr lang="fr-BE"/>
            </a:p>
          </p:txBody>
        </p:sp>
        <p:sp>
          <p:nvSpPr>
            <p:cNvPr id="18" name="Forme libre : forme 17">
              <a:extLst>
                <a:ext uri="{FF2B5EF4-FFF2-40B4-BE49-F238E27FC236}">
                  <a16:creationId xmlns:a16="http://schemas.microsoft.com/office/drawing/2014/main" id="{9CEECBA4-1DB0-4E72-889B-A76E8F2F5008}"/>
                </a:ext>
              </a:extLst>
            </p:cNvPr>
            <p:cNvSpPr/>
            <p:nvPr/>
          </p:nvSpPr>
          <p:spPr>
            <a:xfrm>
              <a:off x="6930747" y="4436889"/>
              <a:ext cx="552219" cy="552219"/>
            </a:xfrm>
            <a:custGeom>
              <a:avLst/>
              <a:gdLst>
                <a:gd name="connsiteX0" fmla="*/ 552219 w 552219"/>
                <a:gd name="connsiteY0" fmla="*/ 420981 h 552219"/>
                <a:gd name="connsiteX1" fmla="*/ 131239 w 552219"/>
                <a:gd name="connsiteY1" fmla="*/ 552219 h 552219"/>
                <a:gd name="connsiteX2" fmla="*/ 0 w 552219"/>
                <a:gd name="connsiteY2" fmla="*/ 131239 h 552219"/>
                <a:gd name="connsiteX3" fmla="*/ 420857 w 552219"/>
                <a:gd name="connsiteY3" fmla="*/ 0 h 552219"/>
              </a:gdLst>
              <a:ahLst/>
              <a:cxnLst>
                <a:cxn ang="0">
                  <a:pos x="connsiteX0" y="connsiteY0"/>
                </a:cxn>
                <a:cxn ang="0">
                  <a:pos x="connsiteX1" y="connsiteY1"/>
                </a:cxn>
                <a:cxn ang="0">
                  <a:pos x="connsiteX2" y="connsiteY2"/>
                </a:cxn>
                <a:cxn ang="0">
                  <a:pos x="connsiteX3" y="connsiteY3"/>
                </a:cxn>
              </a:cxnLst>
              <a:rect l="l" t="t" r="r" b="b"/>
              <a:pathLst>
                <a:path w="552219" h="552219">
                  <a:moveTo>
                    <a:pt x="552219" y="420981"/>
                  </a:moveTo>
                  <a:lnTo>
                    <a:pt x="131239" y="552219"/>
                  </a:lnTo>
                  <a:lnTo>
                    <a:pt x="0" y="131239"/>
                  </a:lnTo>
                  <a:lnTo>
                    <a:pt x="420857" y="0"/>
                  </a:lnTo>
                  <a:close/>
                </a:path>
              </a:pathLst>
            </a:custGeom>
            <a:solidFill>
              <a:srgbClr val="FFFFFF"/>
            </a:solidFill>
            <a:ln w="1235" cap="flat">
              <a:noFill/>
              <a:prstDash val="solid"/>
              <a:miter/>
            </a:ln>
          </p:spPr>
          <p:txBody>
            <a:bodyPr rtlCol="0" anchor="ctr"/>
            <a:lstStyle/>
            <a:p>
              <a:endParaRPr lang="fr-BE"/>
            </a:p>
          </p:txBody>
        </p:sp>
      </p:grpSp>
    </p:spTree>
    <p:extLst>
      <p:ext uri="{BB962C8B-B14F-4D97-AF65-F5344CB8AC3E}">
        <p14:creationId xmlns:p14="http://schemas.microsoft.com/office/powerpoint/2010/main" val="35865903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Sommaire">
    <p:spTree>
      <p:nvGrpSpPr>
        <p:cNvPr id="1" name=""/>
        <p:cNvGrpSpPr/>
        <p:nvPr/>
      </p:nvGrpSpPr>
      <p:grpSpPr>
        <a:xfrm>
          <a:off x="0" y="0"/>
          <a:ext cx="0" cy="0"/>
          <a:chOff x="0" y="0"/>
          <a:chExt cx="0" cy="0"/>
        </a:xfrm>
      </p:grpSpPr>
      <p:pic>
        <p:nvPicPr>
          <p:cNvPr id="13" name="Image 12" descr="04.png"/>
          <p:cNvPicPr>
            <a:picLocks noChangeAspect="1"/>
          </p:cNvPicPr>
          <p:nvPr userDrawn="1"/>
        </p:nvPicPr>
        <p:blipFill rotWithShape="1">
          <a:blip r:embed="rId2" cstate="email">
            <a:extLst>
              <a:ext uri="{28A0092B-C50C-407E-A947-70E740481C1C}">
                <a14:useLocalDpi xmlns:a14="http://schemas.microsoft.com/office/drawing/2010/main"/>
              </a:ext>
            </a:extLst>
          </a:blip>
          <a:srcRect b="53481"/>
          <a:stretch/>
        </p:blipFill>
        <p:spPr>
          <a:xfrm>
            <a:off x="0" y="0"/>
            <a:ext cx="9144000" cy="2392705"/>
          </a:xfrm>
          <a:prstGeom prst="rect">
            <a:avLst/>
          </a:prstGeom>
        </p:spPr>
      </p:pic>
      <p:sp>
        <p:nvSpPr>
          <p:cNvPr id="15" name="Rectangle 14"/>
          <p:cNvSpPr/>
          <p:nvPr userDrawn="1"/>
        </p:nvSpPr>
        <p:spPr>
          <a:xfrm>
            <a:off x="0" y="0"/>
            <a:ext cx="9144000" cy="2392705"/>
          </a:xfrm>
          <a:prstGeom prst="rect">
            <a:avLst/>
          </a:prstGeom>
          <a:solidFill>
            <a:srgbClr val="FF5B30">
              <a:alpha val="9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pic>
        <p:nvPicPr>
          <p:cNvPr id="14" name="Image 13" descr="formes-blanches.png"/>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8013491" y="3952486"/>
            <a:ext cx="1037243" cy="1037243"/>
          </a:xfrm>
          <a:prstGeom prst="rect">
            <a:avLst/>
          </a:prstGeom>
        </p:spPr>
      </p:pic>
      <p:sp>
        <p:nvSpPr>
          <p:cNvPr id="9" name="Espace réservé du titre 1">
            <a:extLst>
              <a:ext uri="{FF2B5EF4-FFF2-40B4-BE49-F238E27FC236}">
                <a16:creationId xmlns:a16="http://schemas.microsoft.com/office/drawing/2014/main" id="{2E9D22D9-66BD-4B45-BADA-EC602546FBD1}"/>
              </a:ext>
            </a:extLst>
          </p:cNvPr>
          <p:cNvSpPr txBox="1">
            <a:spLocks/>
          </p:cNvSpPr>
          <p:nvPr userDrawn="1"/>
        </p:nvSpPr>
        <p:spPr>
          <a:xfrm>
            <a:off x="551345" y="150565"/>
            <a:ext cx="8041310" cy="1173218"/>
          </a:xfrm>
          <a:prstGeom prst="rect">
            <a:avLst/>
          </a:prstGeom>
        </p:spPr>
        <p:txBody>
          <a:bodyPr vert="horz" lIns="91440" tIns="45720" rIns="91440" bIns="45720" rtlCol="0" anchor="ctr">
            <a:noAutofit/>
          </a:bodyPr>
          <a:lstStyle>
            <a:lvl1pPr algn="ctr" defTabSz="457200" rtl="0" eaLnBrk="1" latinLnBrk="0" hangingPunct="1">
              <a:spcBef>
                <a:spcPct val="0"/>
              </a:spcBef>
              <a:buNone/>
              <a:defRPr sz="2000" b="1" i="0" kern="1200" cap="all">
                <a:solidFill>
                  <a:schemeClr val="bg1"/>
                </a:solidFill>
                <a:latin typeface="Trebuchet MS"/>
                <a:ea typeface="+mj-ea"/>
                <a:cs typeface="Trebuchet MS"/>
              </a:defRPr>
            </a:lvl1pPr>
          </a:lstStyle>
          <a:p>
            <a:r>
              <a:rPr lang="fr-FR" sz="2800"/>
              <a:t>sommaire</a:t>
            </a:r>
          </a:p>
        </p:txBody>
      </p:sp>
      <p:sp>
        <p:nvSpPr>
          <p:cNvPr id="16" name="Espace réservé du titre 1">
            <a:extLst>
              <a:ext uri="{FF2B5EF4-FFF2-40B4-BE49-F238E27FC236}">
                <a16:creationId xmlns:a16="http://schemas.microsoft.com/office/drawing/2014/main" id="{2FE28304-C925-4A95-9FEA-107999B3AB40}"/>
              </a:ext>
            </a:extLst>
          </p:cNvPr>
          <p:cNvSpPr>
            <a:spLocks noGrp="1"/>
          </p:cNvSpPr>
          <p:nvPr>
            <p:ph type="title" hasCustomPrompt="1"/>
          </p:nvPr>
        </p:nvSpPr>
        <p:spPr>
          <a:xfrm>
            <a:off x="512548" y="1113555"/>
            <a:ext cx="8041310" cy="660079"/>
          </a:xfrm>
          <a:prstGeom prst="rect">
            <a:avLst/>
          </a:prstGeom>
        </p:spPr>
        <p:txBody>
          <a:bodyPr vert="horz" lIns="91440" tIns="45720" rIns="91440" bIns="45720" rtlCol="0" anchor="t">
            <a:noAutofit/>
          </a:bodyPr>
          <a:lstStyle>
            <a:lvl1pPr algn="ctr">
              <a:defRPr sz="1800" b="0" i="0" cap="none" baseline="0">
                <a:solidFill>
                  <a:schemeClr val="bg1"/>
                </a:solidFill>
                <a:latin typeface="Trebuchet MS"/>
                <a:cs typeface="Trebuchet MS"/>
              </a:defRPr>
            </a:lvl1pPr>
          </a:lstStyle>
          <a:p>
            <a:r>
              <a:rPr lang="fr-FR"/>
              <a:t>Cliquez et modifiez le titre</a:t>
            </a:r>
          </a:p>
        </p:txBody>
      </p:sp>
      <p:sp>
        <p:nvSpPr>
          <p:cNvPr id="2" name="Rectangle 1">
            <a:extLst>
              <a:ext uri="{FF2B5EF4-FFF2-40B4-BE49-F238E27FC236}">
                <a16:creationId xmlns:a16="http://schemas.microsoft.com/office/drawing/2014/main" id="{2DB792B9-91FB-4FEA-8CBC-B45D0FDAC364}"/>
              </a:ext>
            </a:extLst>
          </p:cNvPr>
          <p:cNvSpPr/>
          <p:nvPr userDrawn="1"/>
        </p:nvSpPr>
        <p:spPr>
          <a:xfrm rot="16200000">
            <a:off x="4543054" y="-239800"/>
            <a:ext cx="57889" cy="2498254"/>
          </a:xfrm>
          <a:prstGeom prst="rect">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69025341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En-tête de section">
    <p:spTree>
      <p:nvGrpSpPr>
        <p:cNvPr id="1" name=""/>
        <p:cNvGrpSpPr/>
        <p:nvPr/>
      </p:nvGrpSpPr>
      <p:grpSpPr>
        <a:xfrm>
          <a:off x="0" y="0"/>
          <a:ext cx="0" cy="0"/>
          <a:chOff x="0" y="0"/>
          <a:chExt cx="0" cy="0"/>
        </a:xfrm>
      </p:grpSpPr>
      <p:sp>
        <p:nvSpPr>
          <p:cNvPr id="7" name="Rectangle 6"/>
          <p:cNvSpPr/>
          <p:nvPr userDrawn="1"/>
        </p:nvSpPr>
        <p:spPr>
          <a:xfrm>
            <a:off x="0" y="0"/>
            <a:ext cx="449903" cy="489789"/>
          </a:xfrm>
          <a:prstGeom prst="rect">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8" name="Rectangle 7"/>
          <p:cNvSpPr/>
          <p:nvPr userDrawn="1"/>
        </p:nvSpPr>
        <p:spPr>
          <a:xfrm>
            <a:off x="449903" y="0"/>
            <a:ext cx="8694097" cy="489789"/>
          </a:xfrm>
          <a:prstGeom prst="rect">
            <a:avLst/>
          </a:prstGeom>
          <a:solidFill>
            <a:srgbClr val="FF735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9" name="Espace réservé du titre 1"/>
          <p:cNvSpPr>
            <a:spLocks noGrp="1"/>
          </p:cNvSpPr>
          <p:nvPr>
            <p:ph type="title"/>
          </p:nvPr>
        </p:nvSpPr>
        <p:spPr>
          <a:xfrm>
            <a:off x="535327" y="0"/>
            <a:ext cx="8229600" cy="489789"/>
          </a:xfrm>
          <a:prstGeom prst="rect">
            <a:avLst/>
          </a:prstGeom>
        </p:spPr>
        <p:txBody>
          <a:bodyPr vert="horz" lIns="91440" tIns="45720" rIns="91440" bIns="45720" rtlCol="0" anchor="ctr">
            <a:noAutofit/>
          </a:bodyPr>
          <a:lstStyle>
            <a:lvl1pPr algn="l">
              <a:defRPr sz="1400" b="1" i="0" cap="all">
                <a:solidFill>
                  <a:schemeClr val="bg1"/>
                </a:solidFill>
                <a:latin typeface="Trebuchet MS"/>
                <a:cs typeface="Trebuchet MS"/>
              </a:defRPr>
            </a:lvl1pPr>
          </a:lstStyle>
          <a:p>
            <a:r>
              <a:rPr lang="fr-FR"/>
              <a:t>Cliquez et modifiez le titre</a:t>
            </a:r>
          </a:p>
        </p:txBody>
      </p:sp>
      <p:sp>
        <p:nvSpPr>
          <p:cNvPr id="12" name="Espace réservé du texte 2"/>
          <p:cNvSpPr>
            <a:spLocks noGrp="1"/>
          </p:cNvSpPr>
          <p:nvPr>
            <p:ph idx="1"/>
          </p:nvPr>
        </p:nvSpPr>
        <p:spPr>
          <a:xfrm>
            <a:off x="358143" y="949563"/>
            <a:ext cx="8191978" cy="3394472"/>
          </a:xfrm>
          <a:prstGeom prst="rect">
            <a:avLst/>
          </a:prstGeom>
        </p:spPr>
        <p:txBody>
          <a:bodyPr vert="horz" lIns="91440" tIns="45720" rIns="91440" bIns="45720" rtlCol="0">
            <a:normAutofit/>
          </a:bodyPr>
          <a:lstStyle>
            <a:lvl1pPr>
              <a:defRPr sz="2200" b="1" i="0">
                <a:solidFill>
                  <a:srgbClr val="FF5B30"/>
                </a:solidFill>
                <a:latin typeface="Trebuchet MS"/>
                <a:cs typeface="Trebuchet MS"/>
              </a:defRPr>
            </a:lvl1pPr>
            <a:lvl2pPr>
              <a:defRPr sz="2200" b="1">
                <a:solidFill>
                  <a:schemeClr val="tx1">
                    <a:lumMod val="75000"/>
                    <a:lumOff val="25000"/>
                  </a:schemeClr>
                </a:solidFill>
              </a:defRPr>
            </a:lvl2pPr>
            <a:lvl3pPr>
              <a:defRPr sz="2000">
                <a:solidFill>
                  <a:schemeClr val="tx1">
                    <a:lumMod val="50000"/>
                    <a:lumOff val="50000"/>
                  </a:schemeClr>
                </a:solidFill>
              </a:defRPr>
            </a:lvl3pPr>
            <a:lvl4pPr>
              <a:defRPr sz="1800" b="0" i="1">
                <a:solidFill>
                  <a:schemeClr val="tx1">
                    <a:lumMod val="50000"/>
                    <a:lumOff val="50000"/>
                  </a:schemeClr>
                </a:solidFill>
                <a:latin typeface="Calibri"/>
                <a:cs typeface="Calibri"/>
              </a:defRPr>
            </a:lvl4pPr>
            <a:lvl5pPr>
              <a:defRPr sz="1600">
                <a:solidFill>
                  <a:schemeClr val="tx1">
                    <a:lumMod val="50000"/>
                    <a:lumOff val="50000"/>
                  </a:schemeClr>
                </a:solidFill>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10" name="Rectangle 9"/>
          <p:cNvSpPr/>
          <p:nvPr userDrawn="1"/>
        </p:nvSpPr>
        <p:spPr>
          <a:xfrm>
            <a:off x="449903" y="489789"/>
            <a:ext cx="8694097" cy="277525"/>
          </a:xfrm>
          <a:prstGeom prst="rect">
            <a:avLst/>
          </a:prstGeom>
          <a:solidFill>
            <a:srgbClr val="FF5B3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4" name="Espace réservé du contenu 3"/>
          <p:cNvSpPr>
            <a:spLocks noGrp="1"/>
          </p:cNvSpPr>
          <p:nvPr>
            <p:ph sz="quarter" idx="11" hasCustomPrompt="1"/>
          </p:nvPr>
        </p:nvSpPr>
        <p:spPr>
          <a:xfrm>
            <a:off x="535327" y="491868"/>
            <a:ext cx="8229600" cy="227808"/>
          </a:xfrm>
        </p:spPr>
        <p:txBody>
          <a:bodyPr>
            <a:noAutofit/>
          </a:bodyPr>
          <a:lstStyle>
            <a:lvl1pPr marL="0" indent="0">
              <a:buNone/>
              <a:defRPr sz="1400" b="0" i="0">
                <a:solidFill>
                  <a:schemeClr val="bg1"/>
                </a:solidFill>
                <a:latin typeface="Calibri Light"/>
                <a:cs typeface="Calibri Ligh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Sous-titre</a:t>
            </a:r>
          </a:p>
        </p:txBody>
      </p:sp>
      <p:sp>
        <p:nvSpPr>
          <p:cNvPr id="11" name="Espace réservé du contenu 3">
            <a:extLst>
              <a:ext uri="{FF2B5EF4-FFF2-40B4-BE49-F238E27FC236}">
                <a16:creationId xmlns:a16="http://schemas.microsoft.com/office/drawing/2014/main" id="{3BCC892A-18E8-D14C-86B8-9A810B5CA135}"/>
              </a:ext>
            </a:extLst>
          </p:cNvPr>
          <p:cNvSpPr>
            <a:spLocks noGrp="1"/>
          </p:cNvSpPr>
          <p:nvPr>
            <p:ph sz="quarter" idx="15" hasCustomPrompt="1"/>
          </p:nvPr>
        </p:nvSpPr>
        <p:spPr>
          <a:xfrm>
            <a:off x="0" y="85803"/>
            <a:ext cx="449623" cy="309081"/>
          </a:xfrm>
        </p:spPr>
        <p:txBody>
          <a:bodyPr>
            <a:noAutofit/>
          </a:bodyPr>
          <a:lstStyle>
            <a:lvl1pPr marL="0" indent="0" algn="ctr">
              <a:buNone/>
              <a:defRPr sz="1800" b="1" i="0">
                <a:solidFill>
                  <a:schemeClr val="bg1"/>
                </a:solidFill>
                <a:latin typeface="Trebuchet MS" panose="020B0703020202090204" pitchFamily="34" charset="0"/>
                <a:cs typeface="Calibri Ligh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N°</a:t>
            </a:r>
          </a:p>
        </p:txBody>
      </p:sp>
    </p:spTree>
    <p:extLst>
      <p:ext uri="{BB962C8B-B14F-4D97-AF65-F5344CB8AC3E}">
        <p14:creationId xmlns:p14="http://schemas.microsoft.com/office/powerpoint/2010/main" val="176323100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8_Titre et contenu">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B03C8782-4F5E-470E-BFF2-30652D01421D}"/>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b="6690"/>
          <a:stretch/>
        </p:blipFill>
        <p:spPr>
          <a:xfrm>
            <a:off x="0" y="-2403"/>
            <a:ext cx="9144000" cy="5145904"/>
          </a:xfrm>
          <a:prstGeom prst="rect">
            <a:avLst/>
          </a:prstGeom>
        </p:spPr>
      </p:pic>
      <p:sp>
        <p:nvSpPr>
          <p:cNvPr id="8" name="Rectangle 7"/>
          <p:cNvSpPr/>
          <p:nvPr userDrawn="1"/>
        </p:nvSpPr>
        <p:spPr>
          <a:xfrm>
            <a:off x="0" y="2477423"/>
            <a:ext cx="9144000" cy="1298510"/>
          </a:xfrm>
          <a:prstGeom prst="rect">
            <a:avLst/>
          </a:prstGeom>
          <a:solidFill>
            <a:srgbClr val="FF5B30">
              <a:alpha val="87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rgbClr val="FF5B30"/>
              </a:solidFill>
            </a:endParaRPr>
          </a:p>
        </p:txBody>
      </p:sp>
      <p:sp>
        <p:nvSpPr>
          <p:cNvPr id="9" name="Rectangle 8"/>
          <p:cNvSpPr/>
          <p:nvPr userDrawn="1"/>
        </p:nvSpPr>
        <p:spPr>
          <a:xfrm>
            <a:off x="666312" y="2084452"/>
            <a:ext cx="2186872" cy="392971"/>
          </a:xfrm>
          <a:prstGeom prst="rect">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1" name="Espace réservé du titre 1"/>
          <p:cNvSpPr>
            <a:spLocks noGrp="1"/>
          </p:cNvSpPr>
          <p:nvPr>
            <p:ph type="title"/>
          </p:nvPr>
        </p:nvSpPr>
        <p:spPr>
          <a:xfrm>
            <a:off x="666312" y="2528682"/>
            <a:ext cx="8229600" cy="1082093"/>
          </a:xfrm>
          <a:prstGeom prst="rect">
            <a:avLst/>
          </a:prstGeom>
        </p:spPr>
        <p:txBody>
          <a:bodyPr vert="horz" lIns="91440" tIns="45720" rIns="91440" bIns="45720" rtlCol="0" anchor="ctr">
            <a:noAutofit/>
          </a:bodyPr>
          <a:lstStyle>
            <a:lvl1pPr algn="l">
              <a:defRPr sz="2200" b="1" i="0" cap="all">
                <a:solidFill>
                  <a:schemeClr val="bg1"/>
                </a:solidFill>
                <a:latin typeface="Trebuchet MS"/>
                <a:cs typeface="Trebuchet MS"/>
              </a:defRPr>
            </a:lvl1pPr>
          </a:lstStyle>
          <a:p>
            <a:r>
              <a:rPr lang="fr-FR"/>
              <a:t>Cliquez et modifiez le titre</a:t>
            </a:r>
          </a:p>
        </p:txBody>
      </p:sp>
      <p:sp>
        <p:nvSpPr>
          <p:cNvPr id="4" name="Espace réservé du contenu 3"/>
          <p:cNvSpPr>
            <a:spLocks noGrp="1"/>
          </p:cNvSpPr>
          <p:nvPr>
            <p:ph sz="quarter" idx="10" hasCustomPrompt="1"/>
          </p:nvPr>
        </p:nvSpPr>
        <p:spPr>
          <a:xfrm>
            <a:off x="667196" y="2084452"/>
            <a:ext cx="2185988" cy="347410"/>
          </a:xfrm>
        </p:spPr>
        <p:txBody>
          <a:bodyPr anchor="ctr">
            <a:noAutofit/>
          </a:bodyPr>
          <a:lstStyle>
            <a:lvl1pPr marL="0" indent="0" algn="ctr">
              <a:buNone/>
              <a:defRPr sz="2000" b="0" i="1">
                <a:solidFill>
                  <a:srgbClr val="FFFFFF"/>
                </a:solidFill>
                <a:latin typeface="Calibri"/>
                <a:cs typeface="Calibri"/>
              </a:defRPr>
            </a:lvl1pPr>
          </a:lstStyle>
          <a:p>
            <a:pPr lvl="0"/>
            <a:r>
              <a:rPr lang="fr-FR"/>
              <a:t>Chapitre</a:t>
            </a:r>
          </a:p>
        </p:txBody>
      </p:sp>
      <p:grpSp>
        <p:nvGrpSpPr>
          <p:cNvPr id="12" name="Graphique 1">
            <a:extLst>
              <a:ext uri="{FF2B5EF4-FFF2-40B4-BE49-F238E27FC236}">
                <a16:creationId xmlns:a16="http://schemas.microsoft.com/office/drawing/2014/main" id="{9BBB1880-3DC7-40C7-BA70-5896F6AC0897}"/>
              </a:ext>
            </a:extLst>
          </p:cNvPr>
          <p:cNvGrpSpPr/>
          <p:nvPr userDrawn="1"/>
        </p:nvGrpSpPr>
        <p:grpSpPr>
          <a:xfrm>
            <a:off x="8111847" y="4021791"/>
            <a:ext cx="831551" cy="967871"/>
            <a:chOff x="6930747" y="4021858"/>
            <a:chExt cx="831551" cy="967871"/>
          </a:xfrm>
        </p:grpSpPr>
        <p:sp>
          <p:nvSpPr>
            <p:cNvPr id="13" name="Forme libre : forme 12">
              <a:extLst>
                <a:ext uri="{FF2B5EF4-FFF2-40B4-BE49-F238E27FC236}">
                  <a16:creationId xmlns:a16="http://schemas.microsoft.com/office/drawing/2014/main" id="{049ED089-1882-4272-8686-E28787576FE5}"/>
                </a:ext>
              </a:extLst>
            </p:cNvPr>
            <p:cNvSpPr/>
            <p:nvPr/>
          </p:nvSpPr>
          <p:spPr>
            <a:xfrm>
              <a:off x="7318019" y="4302552"/>
              <a:ext cx="421476" cy="421476"/>
            </a:xfrm>
            <a:custGeom>
              <a:avLst/>
              <a:gdLst>
                <a:gd name="connsiteX0" fmla="*/ 312420 w 421476"/>
                <a:gd name="connsiteY0" fmla="*/ 421476 h 421476"/>
                <a:gd name="connsiteX1" fmla="*/ 0 w 421476"/>
                <a:gd name="connsiteY1" fmla="*/ 312420 h 421476"/>
                <a:gd name="connsiteX2" fmla="*/ 109180 w 421476"/>
                <a:gd name="connsiteY2" fmla="*/ 0 h 421476"/>
                <a:gd name="connsiteX3" fmla="*/ 421476 w 421476"/>
                <a:gd name="connsiteY3" fmla="*/ 109180 h 421476"/>
              </a:gdLst>
              <a:ahLst/>
              <a:cxnLst>
                <a:cxn ang="0">
                  <a:pos x="connsiteX0" y="connsiteY0"/>
                </a:cxn>
                <a:cxn ang="0">
                  <a:pos x="connsiteX1" y="connsiteY1"/>
                </a:cxn>
                <a:cxn ang="0">
                  <a:pos x="connsiteX2" y="connsiteY2"/>
                </a:cxn>
                <a:cxn ang="0">
                  <a:pos x="connsiteX3" y="connsiteY3"/>
                </a:cxn>
              </a:cxnLst>
              <a:rect l="l" t="t" r="r" b="b"/>
              <a:pathLst>
                <a:path w="421476" h="421476">
                  <a:moveTo>
                    <a:pt x="312420" y="421476"/>
                  </a:moveTo>
                  <a:lnTo>
                    <a:pt x="0" y="312420"/>
                  </a:lnTo>
                  <a:lnTo>
                    <a:pt x="109180" y="0"/>
                  </a:lnTo>
                  <a:lnTo>
                    <a:pt x="421476" y="109180"/>
                  </a:lnTo>
                  <a:close/>
                </a:path>
              </a:pathLst>
            </a:custGeom>
            <a:solidFill>
              <a:srgbClr val="FFFFFF">
                <a:alpha val="60000"/>
              </a:srgbClr>
            </a:solidFill>
            <a:ln w="1235" cap="flat">
              <a:noFill/>
              <a:prstDash val="solid"/>
              <a:miter/>
            </a:ln>
          </p:spPr>
          <p:txBody>
            <a:bodyPr rtlCol="0" anchor="ctr"/>
            <a:lstStyle/>
            <a:p>
              <a:endParaRPr lang="fr-BE"/>
            </a:p>
          </p:txBody>
        </p:sp>
        <p:sp>
          <p:nvSpPr>
            <p:cNvPr id="14" name="Forme libre : forme 13">
              <a:extLst>
                <a:ext uri="{FF2B5EF4-FFF2-40B4-BE49-F238E27FC236}">
                  <a16:creationId xmlns:a16="http://schemas.microsoft.com/office/drawing/2014/main" id="{B5396369-480C-4CE4-A7DE-EFA9980A9427}"/>
                </a:ext>
              </a:extLst>
            </p:cNvPr>
            <p:cNvSpPr/>
            <p:nvPr/>
          </p:nvSpPr>
          <p:spPr>
            <a:xfrm rot="-490869">
              <a:off x="7565856" y="4033965"/>
              <a:ext cx="184275" cy="184275"/>
            </a:xfrm>
            <a:custGeom>
              <a:avLst/>
              <a:gdLst>
                <a:gd name="connsiteX0" fmla="*/ 0 w 184275"/>
                <a:gd name="connsiteY0" fmla="*/ 0 h 184275"/>
                <a:gd name="connsiteX1" fmla="*/ 184275 w 184275"/>
                <a:gd name="connsiteY1" fmla="*/ 0 h 184275"/>
                <a:gd name="connsiteX2" fmla="*/ 184275 w 184275"/>
                <a:gd name="connsiteY2" fmla="*/ 184275 h 184275"/>
                <a:gd name="connsiteX3" fmla="*/ 0 w 184275"/>
                <a:gd name="connsiteY3" fmla="*/ 184275 h 184275"/>
              </a:gdLst>
              <a:ahLst/>
              <a:cxnLst>
                <a:cxn ang="0">
                  <a:pos x="connsiteX0" y="connsiteY0"/>
                </a:cxn>
                <a:cxn ang="0">
                  <a:pos x="connsiteX1" y="connsiteY1"/>
                </a:cxn>
                <a:cxn ang="0">
                  <a:pos x="connsiteX2" y="connsiteY2"/>
                </a:cxn>
                <a:cxn ang="0">
                  <a:pos x="connsiteX3" y="connsiteY3"/>
                </a:cxn>
              </a:cxnLst>
              <a:rect l="l" t="t" r="r" b="b"/>
              <a:pathLst>
                <a:path w="184275" h="184275">
                  <a:moveTo>
                    <a:pt x="0" y="0"/>
                  </a:moveTo>
                  <a:lnTo>
                    <a:pt x="184275" y="0"/>
                  </a:lnTo>
                  <a:lnTo>
                    <a:pt x="184275" y="184275"/>
                  </a:lnTo>
                  <a:lnTo>
                    <a:pt x="0" y="184275"/>
                  </a:lnTo>
                  <a:close/>
                </a:path>
              </a:pathLst>
            </a:custGeom>
            <a:solidFill>
              <a:srgbClr val="FFFFFF">
                <a:alpha val="20000"/>
              </a:srgbClr>
            </a:solidFill>
            <a:ln w="1235" cap="flat">
              <a:noFill/>
              <a:prstDash val="solid"/>
              <a:miter/>
            </a:ln>
          </p:spPr>
          <p:txBody>
            <a:bodyPr rtlCol="0" anchor="ctr"/>
            <a:lstStyle/>
            <a:p>
              <a:endParaRPr lang="fr-BE"/>
            </a:p>
          </p:txBody>
        </p:sp>
        <p:sp>
          <p:nvSpPr>
            <p:cNvPr id="15" name="Forme libre : forme 14">
              <a:extLst>
                <a:ext uri="{FF2B5EF4-FFF2-40B4-BE49-F238E27FC236}">
                  <a16:creationId xmlns:a16="http://schemas.microsoft.com/office/drawing/2014/main" id="{332E7B2B-DB8E-4C64-9237-5765D05CE3ED}"/>
                </a:ext>
              </a:extLst>
            </p:cNvPr>
            <p:cNvSpPr/>
            <p:nvPr/>
          </p:nvSpPr>
          <p:spPr>
            <a:xfrm>
              <a:off x="6930747" y="4436889"/>
              <a:ext cx="552219" cy="552219"/>
            </a:xfrm>
            <a:custGeom>
              <a:avLst/>
              <a:gdLst>
                <a:gd name="connsiteX0" fmla="*/ 552219 w 552219"/>
                <a:gd name="connsiteY0" fmla="*/ 420981 h 552219"/>
                <a:gd name="connsiteX1" fmla="*/ 131239 w 552219"/>
                <a:gd name="connsiteY1" fmla="*/ 552219 h 552219"/>
                <a:gd name="connsiteX2" fmla="*/ 0 w 552219"/>
                <a:gd name="connsiteY2" fmla="*/ 131239 h 552219"/>
                <a:gd name="connsiteX3" fmla="*/ 420857 w 552219"/>
                <a:gd name="connsiteY3" fmla="*/ 0 h 552219"/>
              </a:gdLst>
              <a:ahLst/>
              <a:cxnLst>
                <a:cxn ang="0">
                  <a:pos x="connsiteX0" y="connsiteY0"/>
                </a:cxn>
                <a:cxn ang="0">
                  <a:pos x="connsiteX1" y="connsiteY1"/>
                </a:cxn>
                <a:cxn ang="0">
                  <a:pos x="connsiteX2" y="connsiteY2"/>
                </a:cxn>
                <a:cxn ang="0">
                  <a:pos x="connsiteX3" y="connsiteY3"/>
                </a:cxn>
              </a:cxnLst>
              <a:rect l="l" t="t" r="r" b="b"/>
              <a:pathLst>
                <a:path w="552219" h="552219">
                  <a:moveTo>
                    <a:pt x="552219" y="420981"/>
                  </a:moveTo>
                  <a:lnTo>
                    <a:pt x="131239" y="552219"/>
                  </a:lnTo>
                  <a:lnTo>
                    <a:pt x="0" y="131239"/>
                  </a:lnTo>
                  <a:lnTo>
                    <a:pt x="420857" y="0"/>
                  </a:lnTo>
                  <a:close/>
                </a:path>
              </a:pathLst>
            </a:custGeom>
            <a:solidFill>
              <a:srgbClr val="FFFFFF"/>
            </a:solidFill>
            <a:ln w="1235" cap="flat">
              <a:noFill/>
              <a:prstDash val="solid"/>
              <a:miter/>
            </a:ln>
          </p:spPr>
          <p:txBody>
            <a:bodyPr rtlCol="0" anchor="ctr"/>
            <a:lstStyle/>
            <a:p>
              <a:endParaRPr lang="fr-BE"/>
            </a:p>
          </p:txBody>
        </p:sp>
      </p:grpSp>
    </p:spTree>
    <p:extLst>
      <p:ext uri="{BB962C8B-B14F-4D97-AF65-F5344CB8AC3E}">
        <p14:creationId xmlns:p14="http://schemas.microsoft.com/office/powerpoint/2010/main" val="426702827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9_Titre et contenu">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B03C8782-4F5E-470E-BFF2-30652D01421D}"/>
              </a:ext>
            </a:extLst>
          </p:cNvPr>
          <p:cNvPicPr>
            <a:picLocks noChangeAspect="1"/>
          </p:cNvPicPr>
          <p:nvPr userDrawn="1"/>
        </p:nvPicPr>
        <p:blipFill>
          <a:blip r:embed="rId2" cstate="print">
            <a:extLst>
              <a:ext uri="{BEBA8EAE-BF5A-486C-A8C5-ECC9F3942E4B}">
                <a14:imgProps xmlns:a14="http://schemas.microsoft.com/office/drawing/2010/main">
                  <a14:imgLayer r:embed="rId3">
                    <a14:imgEffect>
                      <a14:brightnessContrast bright="20000"/>
                    </a14:imgEffect>
                  </a14:imgLayer>
                </a14:imgProps>
              </a:ext>
              <a:ext uri="{28A0092B-C50C-407E-A947-70E740481C1C}">
                <a14:useLocalDpi xmlns:a14="http://schemas.microsoft.com/office/drawing/2010/main"/>
              </a:ext>
            </a:extLst>
          </a:blip>
          <a:srcRect t="7814" b="7814"/>
          <a:stretch/>
        </p:blipFill>
        <p:spPr>
          <a:xfrm>
            <a:off x="0" y="-2403"/>
            <a:ext cx="9144000" cy="5145904"/>
          </a:xfrm>
          <a:prstGeom prst="rect">
            <a:avLst/>
          </a:prstGeom>
        </p:spPr>
      </p:pic>
      <p:sp>
        <p:nvSpPr>
          <p:cNvPr id="8" name="Rectangle 7"/>
          <p:cNvSpPr/>
          <p:nvPr userDrawn="1"/>
        </p:nvSpPr>
        <p:spPr>
          <a:xfrm>
            <a:off x="0" y="2477423"/>
            <a:ext cx="9144000" cy="1298510"/>
          </a:xfrm>
          <a:prstGeom prst="rect">
            <a:avLst/>
          </a:prstGeom>
          <a:solidFill>
            <a:srgbClr val="FF5B30">
              <a:alpha val="87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rgbClr val="FF5B30"/>
              </a:solidFill>
            </a:endParaRPr>
          </a:p>
        </p:txBody>
      </p:sp>
      <p:sp>
        <p:nvSpPr>
          <p:cNvPr id="9" name="Rectangle 8"/>
          <p:cNvSpPr/>
          <p:nvPr userDrawn="1"/>
        </p:nvSpPr>
        <p:spPr>
          <a:xfrm>
            <a:off x="666312" y="2084452"/>
            <a:ext cx="2186872" cy="392971"/>
          </a:xfrm>
          <a:prstGeom prst="rect">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1" name="Espace réservé du titre 1"/>
          <p:cNvSpPr>
            <a:spLocks noGrp="1"/>
          </p:cNvSpPr>
          <p:nvPr>
            <p:ph type="title"/>
          </p:nvPr>
        </p:nvSpPr>
        <p:spPr>
          <a:xfrm>
            <a:off x="666312" y="2528682"/>
            <a:ext cx="8229600" cy="1082093"/>
          </a:xfrm>
          <a:prstGeom prst="rect">
            <a:avLst/>
          </a:prstGeom>
        </p:spPr>
        <p:txBody>
          <a:bodyPr vert="horz" lIns="91440" tIns="45720" rIns="91440" bIns="45720" rtlCol="0" anchor="ctr">
            <a:noAutofit/>
          </a:bodyPr>
          <a:lstStyle>
            <a:lvl1pPr algn="l">
              <a:defRPr sz="2200" b="1" i="0" cap="all">
                <a:solidFill>
                  <a:schemeClr val="bg1"/>
                </a:solidFill>
                <a:latin typeface="Trebuchet MS"/>
                <a:cs typeface="Trebuchet MS"/>
              </a:defRPr>
            </a:lvl1pPr>
          </a:lstStyle>
          <a:p>
            <a:r>
              <a:rPr lang="fr-FR"/>
              <a:t>Cliquez et modifiez le titre</a:t>
            </a:r>
          </a:p>
        </p:txBody>
      </p:sp>
      <p:sp>
        <p:nvSpPr>
          <p:cNvPr id="4" name="Espace réservé du contenu 3"/>
          <p:cNvSpPr>
            <a:spLocks noGrp="1"/>
          </p:cNvSpPr>
          <p:nvPr>
            <p:ph sz="quarter" idx="10" hasCustomPrompt="1"/>
          </p:nvPr>
        </p:nvSpPr>
        <p:spPr>
          <a:xfrm>
            <a:off x="667196" y="2084452"/>
            <a:ext cx="2185988" cy="347410"/>
          </a:xfrm>
        </p:spPr>
        <p:txBody>
          <a:bodyPr anchor="ctr">
            <a:noAutofit/>
          </a:bodyPr>
          <a:lstStyle>
            <a:lvl1pPr marL="0" indent="0" algn="ctr">
              <a:buNone/>
              <a:defRPr sz="2000" b="0" i="1">
                <a:solidFill>
                  <a:srgbClr val="FFFFFF"/>
                </a:solidFill>
                <a:latin typeface="Calibri"/>
                <a:cs typeface="Calibri"/>
              </a:defRPr>
            </a:lvl1pPr>
          </a:lstStyle>
          <a:p>
            <a:pPr lvl="0"/>
            <a:r>
              <a:rPr lang="fr-FR"/>
              <a:t>Chapitre</a:t>
            </a:r>
          </a:p>
        </p:txBody>
      </p:sp>
      <p:grpSp>
        <p:nvGrpSpPr>
          <p:cNvPr id="12" name="Graphique 1">
            <a:extLst>
              <a:ext uri="{FF2B5EF4-FFF2-40B4-BE49-F238E27FC236}">
                <a16:creationId xmlns:a16="http://schemas.microsoft.com/office/drawing/2014/main" id="{9BBB1880-3DC7-40C7-BA70-5896F6AC0897}"/>
              </a:ext>
            </a:extLst>
          </p:cNvPr>
          <p:cNvGrpSpPr/>
          <p:nvPr userDrawn="1"/>
        </p:nvGrpSpPr>
        <p:grpSpPr>
          <a:xfrm>
            <a:off x="8111847" y="4021791"/>
            <a:ext cx="831551" cy="967871"/>
            <a:chOff x="6930747" y="4021858"/>
            <a:chExt cx="831551" cy="967871"/>
          </a:xfrm>
        </p:grpSpPr>
        <p:sp>
          <p:nvSpPr>
            <p:cNvPr id="13" name="Forme libre : forme 12">
              <a:extLst>
                <a:ext uri="{FF2B5EF4-FFF2-40B4-BE49-F238E27FC236}">
                  <a16:creationId xmlns:a16="http://schemas.microsoft.com/office/drawing/2014/main" id="{049ED089-1882-4272-8686-E28787576FE5}"/>
                </a:ext>
              </a:extLst>
            </p:cNvPr>
            <p:cNvSpPr/>
            <p:nvPr/>
          </p:nvSpPr>
          <p:spPr>
            <a:xfrm>
              <a:off x="7318019" y="4302552"/>
              <a:ext cx="421476" cy="421476"/>
            </a:xfrm>
            <a:custGeom>
              <a:avLst/>
              <a:gdLst>
                <a:gd name="connsiteX0" fmla="*/ 312420 w 421476"/>
                <a:gd name="connsiteY0" fmla="*/ 421476 h 421476"/>
                <a:gd name="connsiteX1" fmla="*/ 0 w 421476"/>
                <a:gd name="connsiteY1" fmla="*/ 312420 h 421476"/>
                <a:gd name="connsiteX2" fmla="*/ 109180 w 421476"/>
                <a:gd name="connsiteY2" fmla="*/ 0 h 421476"/>
                <a:gd name="connsiteX3" fmla="*/ 421476 w 421476"/>
                <a:gd name="connsiteY3" fmla="*/ 109180 h 421476"/>
              </a:gdLst>
              <a:ahLst/>
              <a:cxnLst>
                <a:cxn ang="0">
                  <a:pos x="connsiteX0" y="connsiteY0"/>
                </a:cxn>
                <a:cxn ang="0">
                  <a:pos x="connsiteX1" y="connsiteY1"/>
                </a:cxn>
                <a:cxn ang="0">
                  <a:pos x="connsiteX2" y="connsiteY2"/>
                </a:cxn>
                <a:cxn ang="0">
                  <a:pos x="connsiteX3" y="connsiteY3"/>
                </a:cxn>
              </a:cxnLst>
              <a:rect l="l" t="t" r="r" b="b"/>
              <a:pathLst>
                <a:path w="421476" h="421476">
                  <a:moveTo>
                    <a:pt x="312420" y="421476"/>
                  </a:moveTo>
                  <a:lnTo>
                    <a:pt x="0" y="312420"/>
                  </a:lnTo>
                  <a:lnTo>
                    <a:pt x="109180" y="0"/>
                  </a:lnTo>
                  <a:lnTo>
                    <a:pt x="421476" y="109180"/>
                  </a:lnTo>
                  <a:close/>
                </a:path>
              </a:pathLst>
            </a:custGeom>
            <a:solidFill>
              <a:srgbClr val="FFFFFF">
                <a:alpha val="60000"/>
              </a:srgbClr>
            </a:solidFill>
            <a:ln w="1235" cap="flat">
              <a:noFill/>
              <a:prstDash val="solid"/>
              <a:miter/>
            </a:ln>
          </p:spPr>
          <p:txBody>
            <a:bodyPr rtlCol="0" anchor="ctr"/>
            <a:lstStyle/>
            <a:p>
              <a:endParaRPr lang="fr-BE"/>
            </a:p>
          </p:txBody>
        </p:sp>
        <p:sp>
          <p:nvSpPr>
            <p:cNvPr id="14" name="Forme libre : forme 13">
              <a:extLst>
                <a:ext uri="{FF2B5EF4-FFF2-40B4-BE49-F238E27FC236}">
                  <a16:creationId xmlns:a16="http://schemas.microsoft.com/office/drawing/2014/main" id="{B5396369-480C-4CE4-A7DE-EFA9980A9427}"/>
                </a:ext>
              </a:extLst>
            </p:cNvPr>
            <p:cNvSpPr/>
            <p:nvPr/>
          </p:nvSpPr>
          <p:spPr>
            <a:xfrm rot="-490869">
              <a:off x="7565856" y="4033965"/>
              <a:ext cx="184275" cy="184275"/>
            </a:xfrm>
            <a:custGeom>
              <a:avLst/>
              <a:gdLst>
                <a:gd name="connsiteX0" fmla="*/ 0 w 184275"/>
                <a:gd name="connsiteY0" fmla="*/ 0 h 184275"/>
                <a:gd name="connsiteX1" fmla="*/ 184275 w 184275"/>
                <a:gd name="connsiteY1" fmla="*/ 0 h 184275"/>
                <a:gd name="connsiteX2" fmla="*/ 184275 w 184275"/>
                <a:gd name="connsiteY2" fmla="*/ 184275 h 184275"/>
                <a:gd name="connsiteX3" fmla="*/ 0 w 184275"/>
                <a:gd name="connsiteY3" fmla="*/ 184275 h 184275"/>
              </a:gdLst>
              <a:ahLst/>
              <a:cxnLst>
                <a:cxn ang="0">
                  <a:pos x="connsiteX0" y="connsiteY0"/>
                </a:cxn>
                <a:cxn ang="0">
                  <a:pos x="connsiteX1" y="connsiteY1"/>
                </a:cxn>
                <a:cxn ang="0">
                  <a:pos x="connsiteX2" y="connsiteY2"/>
                </a:cxn>
                <a:cxn ang="0">
                  <a:pos x="connsiteX3" y="connsiteY3"/>
                </a:cxn>
              </a:cxnLst>
              <a:rect l="l" t="t" r="r" b="b"/>
              <a:pathLst>
                <a:path w="184275" h="184275">
                  <a:moveTo>
                    <a:pt x="0" y="0"/>
                  </a:moveTo>
                  <a:lnTo>
                    <a:pt x="184275" y="0"/>
                  </a:lnTo>
                  <a:lnTo>
                    <a:pt x="184275" y="184275"/>
                  </a:lnTo>
                  <a:lnTo>
                    <a:pt x="0" y="184275"/>
                  </a:lnTo>
                  <a:close/>
                </a:path>
              </a:pathLst>
            </a:custGeom>
            <a:solidFill>
              <a:srgbClr val="FFFFFF">
                <a:alpha val="20000"/>
              </a:srgbClr>
            </a:solidFill>
            <a:ln w="1235" cap="flat">
              <a:noFill/>
              <a:prstDash val="solid"/>
              <a:miter/>
            </a:ln>
          </p:spPr>
          <p:txBody>
            <a:bodyPr rtlCol="0" anchor="ctr"/>
            <a:lstStyle/>
            <a:p>
              <a:endParaRPr lang="fr-BE"/>
            </a:p>
          </p:txBody>
        </p:sp>
        <p:sp>
          <p:nvSpPr>
            <p:cNvPr id="15" name="Forme libre : forme 14">
              <a:extLst>
                <a:ext uri="{FF2B5EF4-FFF2-40B4-BE49-F238E27FC236}">
                  <a16:creationId xmlns:a16="http://schemas.microsoft.com/office/drawing/2014/main" id="{332E7B2B-DB8E-4C64-9237-5765D05CE3ED}"/>
                </a:ext>
              </a:extLst>
            </p:cNvPr>
            <p:cNvSpPr/>
            <p:nvPr/>
          </p:nvSpPr>
          <p:spPr>
            <a:xfrm>
              <a:off x="6930747" y="4436889"/>
              <a:ext cx="552219" cy="552219"/>
            </a:xfrm>
            <a:custGeom>
              <a:avLst/>
              <a:gdLst>
                <a:gd name="connsiteX0" fmla="*/ 552219 w 552219"/>
                <a:gd name="connsiteY0" fmla="*/ 420981 h 552219"/>
                <a:gd name="connsiteX1" fmla="*/ 131239 w 552219"/>
                <a:gd name="connsiteY1" fmla="*/ 552219 h 552219"/>
                <a:gd name="connsiteX2" fmla="*/ 0 w 552219"/>
                <a:gd name="connsiteY2" fmla="*/ 131239 h 552219"/>
                <a:gd name="connsiteX3" fmla="*/ 420857 w 552219"/>
                <a:gd name="connsiteY3" fmla="*/ 0 h 552219"/>
              </a:gdLst>
              <a:ahLst/>
              <a:cxnLst>
                <a:cxn ang="0">
                  <a:pos x="connsiteX0" y="connsiteY0"/>
                </a:cxn>
                <a:cxn ang="0">
                  <a:pos x="connsiteX1" y="connsiteY1"/>
                </a:cxn>
                <a:cxn ang="0">
                  <a:pos x="connsiteX2" y="connsiteY2"/>
                </a:cxn>
                <a:cxn ang="0">
                  <a:pos x="connsiteX3" y="connsiteY3"/>
                </a:cxn>
              </a:cxnLst>
              <a:rect l="l" t="t" r="r" b="b"/>
              <a:pathLst>
                <a:path w="552219" h="552219">
                  <a:moveTo>
                    <a:pt x="552219" y="420981"/>
                  </a:moveTo>
                  <a:lnTo>
                    <a:pt x="131239" y="552219"/>
                  </a:lnTo>
                  <a:lnTo>
                    <a:pt x="0" y="131239"/>
                  </a:lnTo>
                  <a:lnTo>
                    <a:pt x="420857" y="0"/>
                  </a:lnTo>
                  <a:close/>
                </a:path>
              </a:pathLst>
            </a:custGeom>
            <a:solidFill>
              <a:srgbClr val="FFFFFF"/>
            </a:solidFill>
            <a:ln w="1235" cap="flat">
              <a:noFill/>
              <a:prstDash val="solid"/>
              <a:miter/>
            </a:ln>
          </p:spPr>
          <p:txBody>
            <a:bodyPr rtlCol="0" anchor="ctr"/>
            <a:lstStyle/>
            <a:p>
              <a:endParaRPr lang="fr-BE"/>
            </a:p>
          </p:txBody>
        </p:sp>
      </p:grpSp>
    </p:spTree>
    <p:extLst>
      <p:ext uri="{BB962C8B-B14F-4D97-AF65-F5344CB8AC3E}">
        <p14:creationId xmlns:p14="http://schemas.microsoft.com/office/powerpoint/2010/main" val="40455025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0_Titre et contenu">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B03C8782-4F5E-470E-BFF2-30652D01421D}"/>
              </a:ext>
            </a:extLst>
          </p:cNvPr>
          <p:cNvPicPr>
            <a:picLocks noChangeAspect="1"/>
          </p:cNvPicPr>
          <p:nvPr userDrawn="1"/>
        </p:nvPicPr>
        <p:blipFill>
          <a:blip r:embed="rId2" cstate="print">
            <a:extLst>
              <a:ext uri="{28A0092B-C50C-407E-A947-70E740481C1C}">
                <a14:useLocalDpi xmlns:a14="http://schemas.microsoft.com/office/drawing/2010/main"/>
              </a:ext>
            </a:extLst>
          </a:blip>
          <a:srcRect t="14695" b="14695"/>
          <a:stretch/>
        </p:blipFill>
        <p:spPr>
          <a:xfrm>
            <a:off x="0" y="-2403"/>
            <a:ext cx="9144000" cy="5145904"/>
          </a:xfrm>
          <a:prstGeom prst="rect">
            <a:avLst/>
          </a:prstGeom>
        </p:spPr>
      </p:pic>
      <p:sp>
        <p:nvSpPr>
          <p:cNvPr id="8" name="Rectangle 7"/>
          <p:cNvSpPr/>
          <p:nvPr userDrawn="1"/>
        </p:nvSpPr>
        <p:spPr>
          <a:xfrm>
            <a:off x="0" y="2477423"/>
            <a:ext cx="9144000" cy="1298510"/>
          </a:xfrm>
          <a:prstGeom prst="rect">
            <a:avLst/>
          </a:prstGeom>
          <a:solidFill>
            <a:srgbClr val="FF5B30">
              <a:alpha val="87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rgbClr val="FF5B30"/>
              </a:solidFill>
            </a:endParaRPr>
          </a:p>
        </p:txBody>
      </p:sp>
      <p:sp>
        <p:nvSpPr>
          <p:cNvPr id="9" name="Rectangle 8"/>
          <p:cNvSpPr/>
          <p:nvPr userDrawn="1"/>
        </p:nvSpPr>
        <p:spPr>
          <a:xfrm>
            <a:off x="666312" y="2084452"/>
            <a:ext cx="2186872" cy="392971"/>
          </a:xfrm>
          <a:prstGeom prst="rect">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1" name="Espace réservé du titre 1"/>
          <p:cNvSpPr>
            <a:spLocks noGrp="1"/>
          </p:cNvSpPr>
          <p:nvPr>
            <p:ph type="title"/>
          </p:nvPr>
        </p:nvSpPr>
        <p:spPr>
          <a:xfrm>
            <a:off x="666312" y="2528682"/>
            <a:ext cx="8229600" cy="1082093"/>
          </a:xfrm>
          <a:prstGeom prst="rect">
            <a:avLst/>
          </a:prstGeom>
        </p:spPr>
        <p:txBody>
          <a:bodyPr vert="horz" lIns="91440" tIns="45720" rIns="91440" bIns="45720" rtlCol="0" anchor="ctr">
            <a:noAutofit/>
          </a:bodyPr>
          <a:lstStyle>
            <a:lvl1pPr algn="l">
              <a:defRPr sz="2200" b="1" i="0" cap="all">
                <a:solidFill>
                  <a:schemeClr val="bg1"/>
                </a:solidFill>
                <a:latin typeface="Trebuchet MS"/>
                <a:cs typeface="Trebuchet MS"/>
              </a:defRPr>
            </a:lvl1pPr>
          </a:lstStyle>
          <a:p>
            <a:r>
              <a:rPr lang="fr-FR"/>
              <a:t>Cliquez et modifiez le titre</a:t>
            </a:r>
          </a:p>
        </p:txBody>
      </p:sp>
      <p:sp>
        <p:nvSpPr>
          <p:cNvPr id="4" name="Espace réservé du contenu 3"/>
          <p:cNvSpPr>
            <a:spLocks noGrp="1"/>
          </p:cNvSpPr>
          <p:nvPr>
            <p:ph sz="quarter" idx="10" hasCustomPrompt="1"/>
          </p:nvPr>
        </p:nvSpPr>
        <p:spPr>
          <a:xfrm>
            <a:off x="667196" y="2084452"/>
            <a:ext cx="2185988" cy="347410"/>
          </a:xfrm>
        </p:spPr>
        <p:txBody>
          <a:bodyPr anchor="ctr">
            <a:noAutofit/>
          </a:bodyPr>
          <a:lstStyle>
            <a:lvl1pPr marL="0" indent="0" algn="ctr">
              <a:buNone/>
              <a:defRPr sz="2000" b="0" i="1">
                <a:solidFill>
                  <a:srgbClr val="FFFFFF"/>
                </a:solidFill>
                <a:latin typeface="Calibri"/>
                <a:cs typeface="Calibri"/>
              </a:defRPr>
            </a:lvl1pPr>
          </a:lstStyle>
          <a:p>
            <a:pPr lvl="0"/>
            <a:r>
              <a:rPr lang="fr-FR"/>
              <a:t>Chapitre</a:t>
            </a:r>
          </a:p>
        </p:txBody>
      </p:sp>
      <p:grpSp>
        <p:nvGrpSpPr>
          <p:cNvPr id="12" name="Graphique 1">
            <a:extLst>
              <a:ext uri="{FF2B5EF4-FFF2-40B4-BE49-F238E27FC236}">
                <a16:creationId xmlns:a16="http://schemas.microsoft.com/office/drawing/2014/main" id="{9BBB1880-3DC7-40C7-BA70-5896F6AC0897}"/>
              </a:ext>
            </a:extLst>
          </p:cNvPr>
          <p:cNvGrpSpPr/>
          <p:nvPr userDrawn="1"/>
        </p:nvGrpSpPr>
        <p:grpSpPr>
          <a:xfrm>
            <a:off x="8111847" y="4021791"/>
            <a:ext cx="831551" cy="967871"/>
            <a:chOff x="6930747" y="4021858"/>
            <a:chExt cx="831551" cy="967871"/>
          </a:xfrm>
        </p:grpSpPr>
        <p:sp>
          <p:nvSpPr>
            <p:cNvPr id="13" name="Forme libre : forme 12">
              <a:extLst>
                <a:ext uri="{FF2B5EF4-FFF2-40B4-BE49-F238E27FC236}">
                  <a16:creationId xmlns:a16="http://schemas.microsoft.com/office/drawing/2014/main" id="{049ED089-1882-4272-8686-E28787576FE5}"/>
                </a:ext>
              </a:extLst>
            </p:cNvPr>
            <p:cNvSpPr/>
            <p:nvPr/>
          </p:nvSpPr>
          <p:spPr>
            <a:xfrm>
              <a:off x="7318019" y="4302552"/>
              <a:ext cx="421476" cy="421476"/>
            </a:xfrm>
            <a:custGeom>
              <a:avLst/>
              <a:gdLst>
                <a:gd name="connsiteX0" fmla="*/ 312420 w 421476"/>
                <a:gd name="connsiteY0" fmla="*/ 421476 h 421476"/>
                <a:gd name="connsiteX1" fmla="*/ 0 w 421476"/>
                <a:gd name="connsiteY1" fmla="*/ 312420 h 421476"/>
                <a:gd name="connsiteX2" fmla="*/ 109180 w 421476"/>
                <a:gd name="connsiteY2" fmla="*/ 0 h 421476"/>
                <a:gd name="connsiteX3" fmla="*/ 421476 w 421476"/>
                <a:gd name="connsiteY3" fmla="*/ 109180 h 421476"/>
              </a:gdLst>
              <a:ahLst/>
              <a:cxnLst>
                <a:cxn ang="0">
                  <a:pos x="connsiteX0" y="connsiteY0"/>
                </a:cxn>
                <a:cxn ang="0">
                  <a:pos x="connsiteX1" y="connsiteY1"/>
                </a:cxn>
                <a:cxn ang="0">
                  <a:pos x="connsiteX2" y="connsiteY2"/>
                </a:cxn>
                <a:cxn ang="0">
                  <a:pos x="connsiteX3" y="connsiteY3"/>
                </a:cxn>
              </a:cxnLst>
              <a:rect l="l" t="t" r="r" b="b"/>
              <a:pathLst>
                <a:path w="421476" h="421476">
                  <a:moveTo>
                    <a:pt x="312420" y="421476"/>
                  </a:moveTo>
                  <a:lnTo>
                    <a:pt x="0" y="312420"/>
                  </a:lnTo>
                  <a:lnTo>
                    <a:pt x="109180" y="0"/>
                  </a:lnTo>
                  <a:lnTo>
                    <a:pt x="421476" y="109180"/>
                  </a:lnTo>
                  <a:close/>
                </a:path>
              </a:pathLst>
            </a:custGeom>
            <a:solidFill>
              <a:srgbClr val="FFFFFF">
                <a:alpha val="60000"/>
              </a:srgbClr>
            </a:solidFill>
            <a:ln w="1235" cap="flat">
              <a:noFill/>
              <a:prstDash val="solid"/>
              <a:miter/>
            </a:ln>
          </p:spPr>
          <p:txBody>
            <a:bodyPr rtlCol="0" anchor="ctr"/>
            <a:lstStyle/>
            <a:p>
              <a:endParaRPr lang="fr-BE"/>
            </a:p>
          </p:txBody>
        </p:sp>
        <p:sp>
          <p:nvSpPr>
            <p:cNvPr id="14" name="Forme libre : forme 13">
              <a:extLst>
                <a:ext uri="{FF2B5EF4-FFF2-40B4-BE49-F238E27FC236}">
                  <a16:creationId xmlns:a16="http://schemas.microsoft.com/office/drawing/2014/main" id="{B5396369-480C-4CE4-A7DE-EFA9980A9427}"/>
                </a:ext>
              </a:extLst>
            </p:cNvPr>
            <p:cNvSpPr/>
            <p:nvPr/>
          </p:nvSpPr>
          <p:spPr>
            <a:xfrm rot="-490869">
              <a:off x="7565856" y="4033965"/>
              <a:ext cx="184275" cy="184275"/>
            </a:xfrm>
            <a:custGeom>
              <a:avLst/>
              <a:gdLst>
                <a:gd name="connsiteX0" fmla="*/ 0 w 184275"/>
                <a:gd name="connsiteY0" fmla="*/ 0 h 184275"/>
                <a:gd name="connsiteX1" fmla="*/ 184275 w 184275"/>
                <a:gd name="connsiteY1" fmla="*/ 0 h 184275"/>
                <a:gd name="connsiteX2" fmla="*/ 184275 w 184275"/>
                <a:gd name="connsiteY2" fmla="*/ 184275 h 184275"/>
                <a:gd name="connsiteX3" fmla="*/ 0 w 184275"/>
                <a:gd name="connsiteY3" fmla="*/ 184275 h 184275"/>
              </a:gdLst>
              <a:ahLst/>
              <a:cxnLst>
                <a:cxn ang="0">
                  <a:pos x="connsiteX0" y="connsiteY0"/>
                </a:cxn>
                <a:cxn ang="0">
                  <a:pos x="connsiteX1" y="connsiteY1"/>
                </a:cxn>
                <a:cxn ang="0">
                  <a:pos x="connsiteX2" y="connsiteY2"/>
                </a:cxn>
                <a:cxn ang="0">
                  <a:pos x="connsiteX3" y="connsiteY3"/>
                </a:cxn>
              </a:cxnLst>
              <a:rect l="l" t="t" r="r" b="b"/>
              <a:pathLst>
                <a:path w="184275" h="184275">
                  <a:moveTo>
                    <a:pt x="0" y="0"/>
                  </a:moveTo>
                  <a:lnTo>
                    <a:pt x="184275" y="0"/>
                  </a:lnTo>
                  <a:lnTo>
                    <a:pt x="184275" y="184275"/>
                  </a:lnTo>
                  <a:lnTo>
                    <a:pt x="0" y="184275"/>
                  </a:lnTo>
                  <a:close/>
                </a:path>
              </a:pathLst>
            </a:custGeom>
            <a:solidFill>
              <a:srgbClr val="FFFFFF">
                <a:alpha val="20000"/>
              </a:srgbClr>
            </a:solidFill>
            <a:ln w="1235" cap="flat">
              <a:noFill/>
              <a:prstDash val="solid"/>
              <a:miter/>
            </a:ln>
          </p:spPr>
          <p:txBody>
            <a:bodyPr rtlCol="0" anchor="ctr"/>
            <a:lstStyle/>
            <a:p>
              <a:endParaRPr lang="fr-BE"/>
            </a:p>
          </p:txBody>
        </p:sp>
        <p:sp>
          <p:nvSpPr>
            <p:cNvPr id="15" name="Forme libre : forme 14">
              <a:extLst>
                <a:ext uri="{FF2B5EF4-FFF2-40B4-BE49-F238E27FC236}">
                  <a16:creationId xmlns:a16="http://schemas.microsoft.com/office/drawing/2014/main" id="{332E7B2B-DB8E-4C64-9237-5765D05CE3ED}"/>
                </a:ext>
              </a:extLst>
            </p:cNvPr>
            <p:cNvSpPr/>
            <p:nvPr/>
          </p:nvSpPr>
          <p:spPr>
            <a:xfrm>
              <a:off x="6930747" y="4436889"/>
              <a:ext cx="552219" cy="552219"/>
            </a:xfrm>
            <a:custGeom>
              <a:avLst/>
              <a:gdLst>
                <a:gd name="connsiteX0" fmla="*/ 552219 w 552219"/>
                <a:gd name="connsiteY0" fmla="*/ 420981 h 552219"/>
                <a:gd name="connsiteX1" fmla="*/ 131239 w 552219"/>
                <a:gd name="connsiteY1" fmla="*/ 552219 h 552219"/>
                <a:gd name="connsiteX2" fmla="*/ 0 w 552219"/>
                <a:gd name="connsiteY2" fmla="*/ 131239 h 552219"/>
                <a:gd name="connsiteX3" fmla="*/ 420857 w 552219"/>
                <a:gd name="connsiteY3" fmla="*/ 0 h 552219"/>
              </a:gdLst>
              <a:ahLst/>
              <a:cxnLst>
                <a:cxn ang="0">
                  <a:pos x="connsiteX0" y="connsiteY0"/>
                </a:cxn>
                <a:cxn ang="0">
                  <a:pos x="connsiteX1" y="connsiteY1"/>
                </a:cxn>
                <a:cxn ang="0">
                  <a:pos x="connsiteX2" y="connsiteY2"/>
                </a:cxn>
                <a:cxn ang="0">
                  <a:pos x="connsiteX3" y="connsiteY3"/>
                </a:cxn>
              </a:cxnLst>
              <a:rect l="l" t="t" r="r" b="b"/>
              <a:pathLst>
                <a:path w="552219" h="552219">
                  <a:moveTo>
                    <a:pt x="552219" y="420981"/>
                  </a:moveTo>
                  <a:lnTo>
                    <a:pt x="131239" y="552219"/>
                  </a:lnTo>
                  <a:lnTo>
                    <a:pt x="0" y="131239"/>
                  </a:lnTo>
                  <a:lnTo>
                    <a:pt x="420857" y="0"/>
                  </a:lnTo>
                  <a:close/>
                </a:path>
              </a:pathLst>
            </a:custGeom>
            <a:solidFill>
              <a:srgbClr val="FFFFFF"/>
            </a:solidFill>
            <a:ln w="1235" cap="flat">
              <a:noFill/>
              <a:prstDash val="solid"/>
              <a:miter/>
            </a:ln>
          </p:spPr>
          <p:txBody>
            <a:bodyPr rtlCol="0" anchor="ctr"/>
            <a:lstStyle/>
            <a:p>
              <a:endParaRPr lang="fr-BE"/>
            </a:p>
          </p:txBody>
        </p:sp>
      </p:grpSp>
    </p:spTree>
    <p:extLst>
      <p:ext uri="{BB962C8B-B14F-4D97-AF65-F5344CB8AC3E}">
        <p14:creationId xmlns:p14="http://schemas.microsoft.com/office/powerpoint/2010/main" val="59305093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1_Titre et contenu">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B03C8782-4F5E-470E-BFF2-30652D01421D}"/>
              </a:ext>
            </a:extLst>
          </p:cNvPr>
          <p:cNvPicPr>
            <a:picLocks noChangeAspect="1"/>
          </p:cNvPicPr>
          <p:nvPr userDrawn="1"/>
        </p:nvPicPr>
        <p:blipFill>
          <a:blip r:embed="rId2" cstate="print">
            <a:extLst>
              <a:ext uri="{28A0092B-C50C-407E-A947-70E740481C1C}">
                <a14:useLocalDpi xmlns:a14="http://schemas.microsoft.com/office/drawing/2010/main"/>
              </a:ext>
            </a:extLst>
          </a:blip>
          <a:srcRect t="7793" b="7793"/>
          <a:stretch/>
        </p:blipFill>
        <p:spPr>
          <a:xfrm>
            <a:off x="0" y="-2403"/>
            <a:ext cx="9144000" cy="5145904"/>
          </a:xfrm>
          <a:prstGeom prst="rect">
            <a:avLst/>
          </a:prstGeom>
        </p:spPr>
      </p:pic>
      <p:sp>
        <p:nvSpPr>
          <p:cNvPr id="8" name="Rectangle 7"/>
          <p:cNvSpPr/>
          <p:nvPr userDrawn="1"/>
        </p:nvSpPr>
        <p:spPr>
          <a:xfrm>
            <a:off x="0" y="2477423"/>
            <a:ext cx="9144000" cy="1298510"/>
          </a:xfrm>
          <a:prstGeom prst="rect">
            <a:avLst/>
          </a:prstGeom>
          <a:solidFill>
            <a:srgbClr val="FF5B30">
              <a:alpha val="87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rgbClr val="FF5B30"/>
              </a:solidFill>
            </a:endParaRPr>
          </a:p>
        </p:txBody>
      </p:sp>
      <p:sp>
        <p:nvSpPr>
          <p:cNvPr id="9" name="Rectangle 8"/>
          <p:cNvSpPr/>
          <p:nvPr userDrawn="1"/>
        </p:nvSpPr>
        <p:spPr>
          <a:xfrm>
            <a:off x="666312" y="2084452"/>
            <a:ext cx="2186872" cy="392971"/>
          </a:xfrm>
          <a:prstGeom prst="rect">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1" name="Espace réservé du titre 1"/>
          <p:cNvSpPr>
            <a:spLocks noGrp="1"/>
          </p:cNvSpPr>
          <p:nvPr>
            <p:ph type="title"/>
          </p:nvPr>
        </p:nvSpPr>
        <p:spPr>
          <a:xfrm>
            <a:off x="666312" y="2528682"/>
            <a:ext cx="8229600" cy="1082093"/>
          </a:xfrm>
          <a:prstGeom prst="rect">
            <a:avLst/>
          </a:prstGeom>
        </p:spPr>
        <p:txBody>
          <a:bodyPr vert="horz" lIns="91440" tIns="45720" rIns="91440" bIns="45720" rtlCol="0" anchor="ctr">
            <a:noAutofit/>
          </a:bodyPr>
          <a:lstStyle>
            <a:lvl1pPr algn="l">
              <a:defRPr sz="2200" b="1" i="0" cap="all">
                <a:solidFill>
                  <a:schemeClr val="bg1"/>
                </a:solidFill>
                <a:latin typeface="Trebuchet MS"/>
                <a:cs typeface="Trebuchet MS"/>
              </a:defRPr>
            </a:lvl1pPr>
          </a:lstStyle>
          <a:p>
            <a:r>
              <a:rPr lang="fr-FR"/>
              <a:t>Cliquez et modifiez le titre</a:t>
            </a:r>
          </a:p>
        </p:txBody>
      </p:sp>
      <p:sp>
        <p:nvSpPr>
          <p:cNvPr id="4" name="Espace réservé du contenu 3"/>
          <p:cNvSpPr>
            <a:spLocks noGrp="1"/>
          </p:cNvSpPr>
          <p:nvPr>
            <p:ph sz="quarter" idx="10" hasCustomPrompt="1"/>
          </p:nvPr>
        </p:nvSpPr>
        <p:spPr>
          <a:xfrm>
            <a:off x="667196" y="2084452"/>
            <a:ext cx="2185988" cy="347410"/>
          </a:xfrm>
        </p:spPr>
        <p:txBody>
          <a:bodyPr anchor="ctr">
            <a:noAutofit/>
          </a:bodyPr>
          <a:lstStyle>
            <a:lvl1pPr marL="0" indent="0" algn="ctr">
              <a:buNone/>
              <a:defRPr sz="2000" b="0" i="1">
                <a:solidFill>
                  <a:srgbClr val="FFFFFF"/>
                </a:solidFill>
                <a:latin typeface="Calibri"/>
                <a:cs typeface="Calibri"/>
              </a:defRPr>
            </a:lvl1pPr>
          </a:lstStyle>
          <a:p>
            <a:pPr lvl="0"/>
            <a:r>
              <a:rPr lang="fr-FR"/>
              <a:t>Chapitre</a:t>
            </a:r>
          </a:p>
        </p:txBody>
      </p:sp>
      <p:grpSp>
        <p:nvGrpSpPr>
          <p:cNvPr id="12" name="Graphique 1">
            <a:extLst>
              <a:ext uri="{FF2B5EF4-FFF2-40B4-BE49-F238E27FC236}">
                <a16:creationId xmlns:a16="http://schemas.microsoft.com/office/drawing/2014/main" id="{9BBB1880-3DC7-40C7-BA70-5896F6AC0897}"/>
              </a:ext>
            </a:extLst>
          </p:cNvPr>
          <p:cNvGrpSpPr/>
          <p:nvPr userDrawn="1"/>
        </p:nvGrpSpPr>
        <p:grpSpPr>
          <a:xfrm>
            <a:off x="8111847" y="4021791"/>
            <a:ext cx="831551" cy="967871"/>
            <a:chOff x="6930747" y="4021858"/>
            <a:chExt cx="831551" cy="967871"/>
          </a:xfrm>
        </p:grpSpPr>
        <p:sp>
          <p:nvSpPr>
            <p:cNvPr id="13" name="Forme libre : forme 12">
              <a:extLst>
                <a:ext uri="{FF2B5EF4-FFF2-40B4-BE49-F238E27FC236}">
                  <a16:creationId xmlns:a16="http://schemas.microsoft.com/office/drawing/2014/main" id="{049ED089-1882-4272-8686-E28787576FE5}"/>
                </a:ext>
              </a:extLst>
            </p:cNvPr>
            <p:cNvSpPr/>
            <p:nvPr/>
          </p:nvSpPr>
          <p:spPr>
            <a:xfrm>
              <a:off x="7318019" y="4302552"/>
              <a:ext cx="421476" cy="421476"/>
            </a:xfrm>
            <a:custGeom>
              <a:avLst/>
              <a:gdLst>
                <a:gd name="connsiteX0" fmla="*/ 312420 w 421476"/>
                <a:gd name="connsiteY0" fmla="*/ 421476 h 421476"/>
                <a:gd name="connsiteX1" fmla="*/ 0 w 421476"/>
                <a:gd name="connsiteY1" fmla="*/ 312420 h 421476"/>
                <a:gd name="connsiteX2" fmla="*/ 109180 w 421476"/>
                <a:gd name="connsiteY2" fmla="*/ 0 h 421476"/>
                <a:gd name="connsiteX3" fmla="*/ 421476 w 421476"/>
                <a:gd name="connsiteY3" fmla="*/ 109180 h 421476"/>
              </a:gdLst>
              <a:ahLst/>
              <a:cxnLst>
                <a:cxn ang="0">
                  <a:pos x="connsiteX0" y="connsiteY0"/>
                </a:cxn>
                <a:cxn ang="0">
                  <a:pos x="connsiteX1" y="connsiteY1"/>
                </a:cxn>
                <a:cxn ang="0">
                  <a:pos x="connsiteX2" y="connsiteY2"/>
                </a:cxn>
                <a:cxn ang="0">
                  <a:pos x="connsiteX3" y="connsiteY3"/>
                </a:cxn>
              </a:cxnLst>
              <a:rect l="l" t="t" r="r" b="b"/>
              <a:pathLst>
                <a:path w="421476" h="421476">
                  <a:moveTo>
                    <a:pt x="312420" y="421476"/>
                  </a:moveTo>
                  <a:lnTo>
                    <a:pt x="0" y="312420"/>
                  </a:lnTo>
                  <a:lnTo>
                    <a:pt x="109180" y="0"/>
                  </a:lnTo>
                  <a:lnTo>
                    <a:pt x="421476" y="109180"/>
                  </a:lnTo>
                  <a:close/>
                </a:path>
              </a:pathLst>
            </a:custGeom>
            <a:solidFill>
              <a:srgbClr val="FFFFFF">
                <a:alpha val="60000"/>
              </a:srgbClr>
            </a:solidFill>
            <a:ln w="1235" cap="flat">
              <a:noFill/>
              <a:prstDash val="solid"/>
              <a:miter/>
            </a:ln>
          </p:spPr>
          <p:txBody>
            <a:bodyPr rtlCol="0" anchor="ctr"/>
            <a:lstStyle/>
            <a:p>
              <a:endParaRPr lang="fr-BE"/>
            </a:p>
          </p:txBody>
        </p:sp>
        <p:sp>
          <p:nvSpPr>
            <p:cNvPr id="14" name="Forme libre : forme 13">
              <a:extLst>
                <a:ext uri="{FF2B5EF4-FFF2-40B4-BE49-F238E27FC236}">
                  <a16:creationId xmlns:a16="http://schemas.microsoft.com/office/drawing/2014/main" id="{B5396369-480C-4CE4-A7DE-EFA9980A9427}"/>
                </a:ext>
              </a:extLst>
            </p:cNvPr>
            <p:cNvSpPr/>
            <p:nvPr/>
          </p:nvSpPr>
          <p:spPr>
            <a:xfrm rot="-490869">
              <a:off x="7565856" y="4033965"/>
              <a:ext cx="184275" cy="184275"/>
            </a:xfrm>
            <a:custGeom>
              <a:avLst/>
              <a:gdLst>
                <a:gd name="connsiteX0" fmla="*/ 0 w 184275"/>
                <a:gd name="connsiteY0" fmla="*/ 0 h 184275"/>
                <a:gd name="connsiteX1" fmla="*/ 184275 w 184275"/>
                <a:gd name="connsiteY1" fmla="*/ 0 h 184275"/>
                <a:gd name="connsiteX2" fmla="*/ 184275 w 184275"/>
                <a:gd name="connsiteY2" fmla="*/ 184275 h 184275"/>
                <a:gd name="connsiteX3" fmla="*/ 0 w 184275"/>
                <a:gd name="connsiteY3" fmla="*/ 184275 h 184275"/>
              </a:gdLst>
              <a:ahLst/>
              <a:cxnLst>
                <a:cxn ang="0">
                  <a:pos x="connsiteX0" y="connsiteY0"/>
                </a:cxn>
                <a:cxn ang="0">
                  <a:pos x="connsiteX1" y="connsiteY1"/>
                </a:cxn>
                <a:cxn ang="0">
                  <a:pos x="connsiteX2" y="connsiteY2"/>
                </a:cxn>
                <a:cxn ang="0">
                  <a:pos x="connsiteX3" y="connsiteY3"/>
                </a:cxn>
              </a:cxnLst>
              <a:rect l="l" t="t" r="r" b="b"/>
              <a:pathLst>
                <a:path w="184275" h="184275">
                  <a:moveTo>
                    <a:pt x="0" y="0"/>
                  </a:moveTo>
                  <a:lnTo>
                    <a:pt x="184275" y="0"/>
                  </a:lnTo>
                  <a:lnTo>
                    <a:pt x="184275" y="184275"/>
                  </a:lnTo>
                  <a:lnTo>
                    <a:pt x="0" y="184275"/>
                  </a:lnTo>
                  <a:close/>
                </a:path>
              </a:pathLst>
            </a:custGeom>
            <a:solidFill>
              <a:srgbClr val="FFFFFF">
                <a:alpha val="20000"/>
              </a:srgbClr>
            </a:solidFill>
            <a:ln w="1235" cap="flat">
              <a:noFill/>
              <a:prstDash val="solid"/>
              <a:miter/>
            </a:ln>
          </p:spPr>
          <p:txBody>
            <a:bodyPr rtlCol="0" anchor="ctr"/>
            <a:lstStyle/>
            <a:p>
              <a:endParaRPr lang="fr-BE"/>
            </a:p>
          </p:txBody>
        </p:sp>
        <p:sp>
          <p:nvSpPr>
            <p:cNvPr id="15" name="Forme libre : forme 14">
              <a:extLst>
                <a:ext uri="{FF2B5EF4-FFF2-40B4-BE49-F238E27FC236}">
                  <a16:creationId xmlns:a16="http://schemas.microsoft.com/office/drawing/2014/main" id="{332E7B2B-DB8E-4C64-9237-5765D05CE3ED}"/>
                </a:ext>
              </a:extLst>
            </p:cNvPr>
            <p:cNvSpPr/>
            <p:nvPr/>
          </p:nvSpPr>
          <p:spPr>
            <a:xfrm>
              <a:off x="6930747" y="4436889"/>
              <a:ext cx="552219" cy="552219"/>
            </a:xfrm>
            <a:custGeom>
              <a:avLst/>
              <a:gdLst>
                <a:gd name="connsiteX0" fmla="*/ 552219 w 552219"/>
                <a:gd name="connsiteY0" fmla="*/ 420981 h 552219"/>
                <a:gd name="connsiteX1" fmla="*/ 131239 w 552219"/>
                <a:gd name="connsiteY1" fmla="*/ 552219 h 552219"/>
                <a:gd name="connsiteX2" fmla="*/ 0 w 552219"/>
                <a:gd name="connsiteY2" fmla="*/ 131239 h 552219"/>
                <a:gd name="connsiteX3" fmla="*/ 420857 w 552219"/>
                <a:gd name="connsiteY3" fmla="*/ 0 h 552219"/>
              </a:gdLst>
              <a:ahLst/>
              <a:cxnLst>
                <a:cxn ang="0">
                  <a:pos x="connsiteX0" y="connsiteY0"/>
                </a:cxn>
                <a:cxn ang="0">
                  <a:pos x="connsiteX1" y="connsiteY1"/>
                </a:cxn>
                <a:cxn ang="0">
                  <a:pos x="connsiteX2" y="connsiteY2"/>
                </a:cxn>
                <a:cxn ang="0">
                  <a:pos x="connsiteX3" y="connsiteY3"/>
                </a:cxn>
              </a:cxnLst>
              <a:rect l="l" t="t" r="r" b="b"/>
              <a:pathLst>
                <a:path w="552219" h="552219">
                  <a:moveTo>
                    <a:pt x="552219" y="420981"/>
                  </a:moveTo>
                  <a:lnTo>
                    <a:pt x="131239" y="552219"/>
                  </a:lnTo>
                  <a:lnTo>
                    <a:pt x="0" y="131239"/>
                  </a:lnTo>
                  <a:lnTo>
                    <a:pt x="420857" y="0"/>
                  </a:lnTo>
                  <a:close/>
                </a:path>
              </a:pathLst>
            </a:custGeom>
            <a:solidFill>
              <a:srgbClr val="FFFFFF"/>
            </a:solidFill>
            <a:ln w="1235" cap="flat">
              <a:noFill/>
              <a:prstDash val="solid"/>
              <a:miter/>
            </a:ln>
          </p:spPr>
          <p:txBody>
            <a:bodyPr rtlCol="0" anchor="ctr"/>
            <a:lstStyle/>
            <a:p>
              <a:endParaRPr lang="fr-BE"/>
            </a:p>
          </p:txBody>
        </p:sp>
      </p:grpSp>
    </p:spTree>
    <p:extLst>
      <p:ext uri="{BB962C8B-B14F-4D97-AF65-F5344CB8AC3E}">
        <p14:creationId xmlns:p14="http://schemas.microsoft.com/office/powerpoint/2010/main" val="42528236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2_Titre et contenu">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B03C8782-4F5E-470E-BFF2-30652D01421D}"/>
              </a:ext>
            </a:extLst>
          </p:cNvPr>
          <p:cNvPicPr>
            <a:picLocks noChangeAspect="1"/>
          </p:cNvPicPr>
          <p:nvPr userDrawn="1"/>
        </p:nvPicPr>
        <p:blipFill>
          <a:blip r:embed="rId2" cstate="print">
            <a:extLst>
              <a:ext uri="{28A0092B-C50C-407E-A947-70E740481C1C}">
                <a14:useLocalDpi xmlns:a14="http://schemas.microsoft.com/office/drawing/2010/main"/>
              </a:ext>
            </a:extLst>
          </a:blip>
          <a:srcRect t="7854" b="7854"/>
          <a:stretch/>
        </p:blipFill>
        <p:spPr>
          <a:xfrm>
            <a:off x="0" y="-2403"/>
            <a:ext cx="9144000" cy="5145904"/>
          </a:xfrm>
          <a:prstGeom prst="rect">
            <a:avLst/>
          </a:prstGeom>
        </p:spPr>
      </p:pic>
      <p:sp>
        <p:nvSpPr>
          <p:cNvPr id="8" name="Rectangle 7"/>
          <p:cNvSpPr/>
          <p:nvPr userDrawn="1"/>
        </p:nvSpPr>
        <p:spPr>
          <a:xfrm>
            <a:off x="0" y="2477423"/>
            <a:ext cx="9144000" cy="1298510"/>
          </a:xfrm>
          <a:prstGeom prst="rect">
            <a:avLst/>
          </a:prstGeom>
          <a:solidFill>
            <a:srgbClr val="FF5B30">
              <a:alpha val="87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rgbClr val="FF5B30"/>
              </a:solidFill>
            </a:endParaRPr>
          </a:p>
        </p:txBody>
      </p:sp>
      <p:sp>
        <p:nvSpPr>
          <p:cNvPr id="9" name="Rectangle 8"/>
          <p:cNvSpPr/>
          <p:nvPr userDrawn="1"/>
        </p:nvSpPr>
        <p:spPr>
          <a:xfrm>
            <a:off x="666312" y="2084452"/>
            <a:ext cx="2186872" cy="392971"/>
          </a:xfrm>
          <a:prstGeom prst="rect">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1" name="Espace réservé du titre 1"/>
          <p:cNvSpPr>
            <a:spLocks noGrp="1"/>
          </p:cNvSpPr>
          <p:nvPr>
            <p:ph type="title"/>
          </p:nvPr>
        </p:nvSpPr>
        <p:spPr>
          <a:xfrm>
            <a:off x="666312" y="2528682"/>
            <a:ext cx="8229600" cy="1082093"/>
          </a:xfrm>
          <a:prstGeom prst="rect">
            <a:avLst/>
          </a:prstGeom>
        </p:spPr>
        <p:txBody>
          <a:bodyPr vert="horz" lIns="91440" tIns="45720" rIns="91440" bIns="45720" rtlCol="0" anchor="ctr">
            <a:noAutofit/>
          </a:bodyPr>
          <a:lstStyle>
            <a:lvl1pPr algn="l">
              <a:defRPr sz="2200" b="1" i="0" cap="all">
                <a:solidFill>
                  <a:schemeClr val="bg1"/>
                </a:solidFill>
                <a:latin typeface="Trebuchet MS"/>
                <a:cs typeface="Trebuchet MS"/>
              </a:defRPr>
            </a:lvl1pPr>
          </a:lstStyle>
          <a:p>
            <a:r>
              <a:rPr lang="fr-FR"/>
              <a:t>Cliquez et modifiez le titre</a:t>
            </a:r>
          </a:p>
        </p:txBody>
      </p:sp>
      <p:sp>
        <p:nvSpPr>
          <p:cNvPr id="4" name="Espace réservé du contenu 3"/>
          <p:cNvSpPr>
            <a:spLocks noGrp="1"/>
          </p:cNvSpPr>
          <p:nvPr>
            <p:ph sz="quarter" idx="10" hasCustomPrompt="1"/>
          </p:nvPr>
        </p:nvSpPr>
        <p:spPr>
          <a:xfrm>
            <a:off x="667196" y="2084452"/>
            <a:ext cx="2185988" cy="347410"/>
          </a:xfrm>
        </p:spPr>
        <p:txBody>
          <a:bodyPr anchor="ctr">
            <a:noAutofit/>
          </a:bodyPr>
          <a:lstStyle>
            <a:lvl1pPr marL="0" indent="0" algn="ctr">
              <a:buNone/>
              <a:defRPr sz="2000" b="0" i="1">
                <a:solidFill>
                  <a:srgbClr val="FFFFFF"/>
                </a:solidFill>
                <a:latin typeface="Calibri"/>
                <a:cs typeface="Calibri"/>
              </a:defRPr>
            </a:lvl1pPr>
          </a:lstStyle>
          <a:p>
            <a:pPr lvl="0"/>
            <a:r>
              <a:rPr lang="fr-FR"/>
              <a:t>Chapitre</a:t>
            </a:r>
          </a:p>
        </p:txBody>
      </p:sp>
      <p:grpSp>
        <p:nvGrpSpPr>
          <p:cNvPr id="12" name="Graphique 1">
            <a:extLst>
              <a:ext uri="{FF2B5EF4-FFF2-40B4-BE49-F238E27FC236}">
                <a16:creationId xmlns:a16="http://schemas.microsoft.com/office/drawing/2014/main" id="{9BBB1880-3DC7-40C7-BA70-5896F6AC0897}"/>
              </a:ext>
            </a:extLst>
          </p:cNvPr>
          <p:cNvGrpSpPr/>
          <p:nvPr userDrawn="1"/>
        </p:nvGrpSpPr>
        <p:grpSpPr>
          <a:xfrm>
            <a:off x="8111847" y="4021791"/>
            <a:ext cx="831551" cy="967871"/>
            <a:chOff x="6930747" y="4021858"/>
            <a:chExt cx="831551" cy="967871"/>
          </a:xfrm>
        </p:grpSpPr>
        <p:sp>
          <p:nvSpPr>
            <p:cNvPr id="13" name="Forme libre : forme 12">
              <a:extLst>
                <a:ext uri="{FF2B5EF4-FFF2-40B4-BE49-F238E27FC236}">
                  <a16:creationId xmlns:a16="http://schemas.microsoft.com/office/drawing/2014/main" id="{049ED089-1882-4272-8686-E28787576FE5}"/>
                </a:ext>
              </a:extLst>
            </p:cNvPr>
            <p:cNvSpPr/>
            <p:nvPr/>
          </p:nvSpPr>
          <p:spPr>
            <a:xfrm>
              <a:off x="7318019" y="4302552"/>
              <a:ext cx="421476" cy="421476"/>
            </a:xfrm>
            <a:custGeom>
              <a:avLst/>
              <a:gdLst>
                <a:gd name="connsiteX0" fmla="*/ 312420 w 421476"/>
                <a:gd name="connsiteY0" fmla="*/ 421476 h 421476"/>
                <a:gd name="connsiteX1" fmla="*/ 0 w 421476"/>
                <a:gd name="connsiteY1" fmla="*/ 312420 h 421476"/>
                <a:gd name="connsiteX2" fmla="*/ 109180 w 421476"/>
                <a:gd name="connsiteY2" fmla="*/ 0 h 421476"/>
                <a:gd name="connsiteX3" fmla="*/ 421476 w 421476"/>
                <a:gd name="connsiteY3" fmla="*/ 109180 h 421476"/>
              </a:gdLst>
              <a:ahLst/>
              <a:cxnLst>
                <a:cxn ang="0">
                  <a:pos x="connsiteX0" y="connsiteY0"/>
                </a:cxn>
                <a:cxn ang="0">
                  <a:pos x="connsiteX1" y="connsiteY1"/>
                </a:cxn>
                <a:cxn ang="0">
                  <a:pos x="connsiteX2" y="connsiteY2"/>
                </a:cxn>
                <a:cxn ang="0">
                  <a:pos x="connsiteX3" y="connsiteY3"/>
                </a:cxn>
              </a:cxnLst>
              <a:rect l="l" t="t" r="r" b="b"/>
              <a:pathLst>
                <a:path w="421476" h="421476">
                  <a:moveTo>
                    <a:pt x="312420" y="421476"/>
                  </a:moveTo>
                  <a:lnTo>
                    <a:pt x="0" y="312420"/>
                  </a:lnTo>
                  <a:lnTo>
                    <a:pt x="109180" y="0"/>
                  </a:lnTo>
                  <a:lnTo>
                    <a:pt x="421476" y="109180"/>
                  </a:lnTo>
                  <a:close/>
                </a:path>
              </a:pathLst>
            </a:custGeom>
            <a:solidFill>
              <a:srgbClr val="FFFFFF">
                <a:alpha val="60000"/>
              </a:srgbClr>
            </a:solidFill>
            <a:ln w="1235" cap="flat">
              <a:noFill/>
              <a:prstDash val="solid"/>
              <a:miter/>
            </a:ln>
          </p:spPr>
          <p:txBody>
            <a:bodyPr rtlCol="0" anchor="ctr"/>
            <a:lstStyle/>
            <a:p>
              <a:endParaRPr lang="fr-BE"/>
            </a:p>
          </p:txBody>
        </p:sp>
        <p:sp>
          <p:nvSpPr>
            <p:cNvPr id="14" name="Forme libre : forme 13">
              <a:extLst>
                <a:ext uri="{FF2B5EF4-FFF2-40B4-BE49-F238E27FC236}">
                  <a16:creationId xmlns:a16="http://schemas.microsoft.com/office/drawing/2014/main" id="{B5396369-480C-4CE4-A7DE-EFA9980A9427}"/>
                </a:ext>
              </a:extLst>
            </p:cNvPr>
            <p:cNvSpPr/>
            <p:nvPr/>
          </p:nvSpPr>
          <p:spPr>
            <a:xfrm rot="-490869">
              <a:off x="7565856" y="4033965"/>
              <a:ext cx="184275" cy="184275"/>
            </a:xfrm>
            <a:custGeom>
              <a:avLst/>
              <a:gdLst>
                <a:gd name="connsiteX0" fmla="*/ 0 w 184275"/>
                <a:gd name="connsiteY0" fmla="*/ 0 h 184275"/>
                <a:gd name="connsiteX1" fmla="*/ 184275 w 184275"/>
                <a:gd name="connsiteY1" fmla="*/ 0 h 184275"/>
                <a:gd name="connsiteX2" fmla="*/ 184275 w 184275"/>
                <a:gd name="connsiteY2" fmla="*/ 184275 h 184275"/>
                <a:gd name="connsiteX3" fmla="*/ 0 w 184275"/>
                <a:gd name="connsiteY3" fmla="*/ 184275 h 184275"/>
              </a:gdLst>
              <a:ahLst/>
              <a:cxnLst>
                <a:cxn ang="0">
                  <a:pos x="connsiteX0" y="connsiteY0"/>
                </a:cxn>
                <a:cxn ang="0">
                  <a:pos x="connsiteX1" y="connsiteY1"/>
                </a:cxn>
                <a:cxn ang="0">
                  <a:pos x="connsiteX2" y="connsiteY2"/>
                </a:cxn>
                <a:cxn ang="0">
                  <a:pos x="connsiteX3" y="connsiteY3"/>
                </a:cxn>
              </a:cxnLst>
              <a:rect l="l" t="t" r="r" b="b"/>
              <a:pathLst>
                <a:path w="184275" h="184275">
                  <a:moveTo>
                    <a:pt x="0" y="0"/>
                  </a:moveTo>
                  <a:lnTo>
                    <a:pt x="184275" y="0"/>
                  </a:lnTo>
                  <a:lnTo>
                    <a:pt x="184275" y="184275"/>
                  </a:lnTo>
                  <a:lnTo>
                    <a:pt x="0" y="184275"/>
                  </a:lnTo>
                  <a:close/>
                </a:path>
              </a:pathLst>
            </a:custGeom>
            <a:solidFill>
              <a:srgbClr val="FFFFFF">
                <a:alpha val="20000"/>
              </a:srgbClr>
            </a:solidFill>
            <a:ln w="1235" cap="flat">
              <a:noFill/>
              <a:prstDash val="solid"/>
              <a:miter/>
            </a:ln>
          </p:spPr>
          <p:txBody>
            <a:bodyPr rtlCol="0" anchor="ctr"/>
            <a:lstStyle/>
            <a:p>
              <a:endParaRPr lang="fr-BE"/>
            </a:p>
          </p:txBody>
        </p:sp>
        <p:sp>
          <p:nvSpPr>
            <p:cNvPr id="15" name="Forme libre : forme 14">
              <a:extLst>
                <a:ext uri="{FF2B5EF4-FFF2-40B4-BE49-F238E27FC236}">
                  <a16:creationId xmlns:a16="http://schemas.microsoft.com/office/drawing/2014/main" id="{332E7B2B-DB8E-4C64-9237-5765D05CE3ED}"/>
                </a:ext>
              </a:extLst>
            </p:cNvPr>
            <p:cNvSpPr/>
            <p:nvPr/>
          </p:nvSpPr>
          <p:spPr>
            <a:xfrm>
              <a:off x="6930747" y="4436889"/>
              <a:ext cx="552219" cy="552219"/>
            </a:xfrm>
            <a:custGeom>
              <a:avLst/>
              <a:gdLst>
                <a:gd name="connsiteX0" fmla="*/ 552219 w 552219"/>
                <a:gd name="connsiteY0" fmla="*/ 420981 h 552219"/>
                <a:gd name="connsiteX1" fmla="*/ 131239 w 552219"/>
                <a:gd name="connsiteY1" fmla="*/ 552219 h 552219"/>
                <a:gd name="connsiteX2" fmla="*/ 0 w 552219"/>
                <a:gd name="connsiteY2" fmla="*/ 131239 h 552219"/>
                <a:gd name="connsiteX3" fmla="*/ 420857 w 552219"/>
                <a:gd name="connsiteY3" fmla="*/ 0 h 552219"/>
              </a:gdLst>
              <a:ahLst/>
              <a:cxnLst>
                <a:cxn ang="0">
                  <a:pos x="connsiteX0" y="connsiteY0"/>
                </a:cxn>
                <a:cxn ang="0">
                  <a:pos x="connsiteX1" y="connsiteY1"/>
                </a:cxn>
                <a:cxn ang="0">
                  <a:pos x="connsiteX2" y="connsiteY2"/>
                </a:cxn>
                <a:cxn ang="0">
                  <a:pos x="connsiteX3" y="connsiteY3"/>
                </a:cxn>
              </a:cxnLst>
              <a:rect l="l" t="t" r="r" b="b"/>
              <a:pathLst>
                <a:path w="552219" h="552219">
                  <a:moveTo>
                    <a:pt x="552219" y="420981"/>
                  </a:moveTo>
                  <a:lnTo>
                    <a:pt x="131239" y="552219"/>
                  </a:lnTo>
                  <a:lnTo>
                    <a:pt x="0" y="131239"/>
                  </a:lnTo>
                  <a:lnTo>
                    <a:pt x="420857" y="0"/>
                  </a:lnTo>
                  <a:close/>
                </a:path>
              </a:pathLst>
            </a:custGeom>
            <a:solidFill>
              <a:srgbClr val="FFFFFF"/>
            </a:solidFill>
            <a:ln w="1235" cap="flat">
              <a:noFill/>
              <a:prstDash val="solid"/>
              <a:miter/>
            </a:ln>
          </p:spPr>
          <p:txBody>
            <a:bodyPr rtlCol="0" anchor="ctr"/>
            <a:lstStyle/>
            <a:p>
              <a:endParaRPr lang="fr-BE"/>
            </a:p>
          </p:txBody>
        </p:sp>
      </p:grpSp>
    </p:spTree>
    <p:extLst>
      <p:ext uri="{BB962C8B-B14F-4D97-AF65-F5344CB8AC3E}">
        <p14:creationId xmlns:p14="http://schemas.microsoft.com/office/powerpoint/2010/main" val="23803004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fr-FR"/>
              <a:t>Cliquez et modifiez le titre</a:t>
            </a:r>
          </a:p>
        </p:txBody>
      </p:sp>
      <p:sp>
        <p:nvSpPr>
          <p:cNvPr id="3" name="Espace réservé du texte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0615517D-26E3-074C-9C3C-7909D965C12F}" type="datetimeFigureOut">
              <a:rPr lang="fr-FR" smtClean="0"/>
              <a:t>12/01/2021</a:t>
            </a:fld>
            <a:endParaRPr lang="fr-FR"/>
          </a:p>
        </p:txBody>
      </p:sp>
      <p:sp>
        <p:nvSpPr>
          <p:cNvPr id="5" name="Espace réservé du pied de page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p>
        </p:txBody>
      </p:sp>
      <p:sp>
        <p:nvSpPr>
          <p:cNvPr id="6" name="Espace réservé du numéro de diapositive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AAA28A3C-A6C4-C341-84C5-368B275C0C38}" type="slidenum">
              <a:rPr lang="fr-FR" smtClean="0"/>
              <a:t>‹N°›</a:t>
            </a:fld>
            <a:endParaRPr lang="fr-FR"/>
          </a:p>
        </p:txBody>
      </p:sp>
    </p:spTree>
    <p:extLst>
      <p:ext uri="{BB962C8B-B14F-4D97-AF65-F5344CB8AC3E}">
        <p14:creationId xmlns:p14="http://schemas.microsoft.com/office/powerpoint/2010/main" val="207026399"/>
      </p:ext>
    </p:extLst>
  </p:cSld>
  <p:clrMap bg1="lt1" tx1="dk1" bg2="lt2" tx2="dk2" accent1="accent1" accent2="accent2" accent3="accent3" accent4="accent4" accent5="accent5" accent6="accent6" hlink="hlink" folHlink="folHlink"/>
  <p:sldLayoutIdLst>
    <p:sldLayoutId id="2147483657" r:id="rId1"/>
    <p:sldLayoutId id="2147483649" r:id="rId2"/>
    <p:sldLayoutId id="2147483658" r:id="rId3"/>
    <p:sldLayoutId id="2147483651" r:id="rId4"/>
    <p:sldLayoutId id="2147483663" r:id="rId5"/>
    <p:sldLayoutId id="2147483687" r:id="rId6"/>
    <p:sldLayoutId id="2147483688" r:id="rId7"/>
    <p:sldLayoutId id="2147483689" r:id="rId8"/>
    <p:sldLayoutId id="2147483690" r:id="rId9"/>
    <p:sldLayoutId id="2147483691" r:id="rId10"/>
    <p:sldLayoutId id="2147483682" r:id="rId11"/>
    <p:sldLayoutId id="2147483683" r:id="rId12"/>
    <p:sldLayoutId id="2147483684" r:id="rId13"/>
    <p:sldLayoutId id="2147483685" r:id="rId14"/>
    <p:sldLayoutId id="2147483686" r:id="rId15"/>
    <p:sldLayoutId id="2147483656" r:id="rId16"/>
    <p:sldLayoutId id="2147483652" r:id="rId17"/>
    <p:sldLayoutId id="2147483654" r:id="rId18"/>
    <p:sldLayoutId id="2147483655" r:id="rId19"/>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fr-FR"/>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36.png"/><Relationship Id="rId13" Type="http://schemas.openxmlformats.org/officeDocument/2006/relationships/image" Target="../media/image45.png"/><Relationship Id="rId3" Type="http://schemas.openxmlformats.org/officeDocument/2006/relationships/image" Target="../media/image39.png"/><Relationship Id="rId7" Type="http://schemas.openxmlformats.org/officeDocument/2006/relationships/image" Target="../media/image42.svg"/><Relationship Id="rId12" Type="http://schemas.openxmlformats.org/officeDocument/2006/relationships/image" Target="../media/image38.png"/><Relationship Id="rId2" Type="http://schemas.openxmlformats.org/officeDocument/2006/relationships/notesSlide" Target="../notesSlides/notesSlide9.xml"/><Relationship Id="rId1" Type="http://schemas.openxmlformats.org/officeDocument/2006/relationships/slideLayout" Target="../slideLayouts/slideLayout4.xml"/><Relationship Id="rId6" Type="http://schemas.openxmlformats.org/officeDocument/2006/relationships/image" Target="../media/image41.png"/><Relationship Id="rId11" Type="http://schemas.openxmlformats.org/officeDocument/2006/relationships/image" Target="../media/image44.svg"/><Relationship Id="rId5" Type="http://schemas.openxmlformats.org/officeDocument/2006/relationships/image" Target="../media/image40.jpeg"/><Relationship Id="rId10" Type="http://schemas.openxmlformats.org/officeDocument/2006/relationships/image" Target="../media/image43.png"/><Relationship Id="rId4" Type="http://schemas.microsoft.com/office/2007/relationships/hdphoto" Target="../media/hdphoto2.wdp"/><Relationship Id="rId9" Type="http://schemas.openxmlformats.org/officeDocument/2006/relationships/image" Target="../media/image37.svg"/><Relationship Id="rId14" Type="http://schemas.openxmlformats.org/officeDocument/2006/relationships/image" Target="../media/image46.svg"/></Relationships>
</file>

<file path=ppt/slides/_rels/slide11.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47.png"/><Relationship Id="rId7" Type="http://schemas.openxmlformats.org/officeDocument/2006/relationships/image" Target="../media/image34.png"/><Relationship Id="rId2" Type="http://schemas.openxmlformats.org/officeDocument/2006/relationships/notesSlide" Target="../notesSlides/notesSlide10.xml"/><Relationship Id="rId1" Type="http://schemas.openxmlformats.org/officeDocument/2006/relationships/slideLayout" Target="../slideLayouts/slideLayout4.xml"/><Relationship Id="rId6" Type="http://schemas.openxmlformats.org/officeDocument/2006/relationships/image" Target="../media/image50.svg"/><Relationship Id="rId5" Type="http://schemas.openxmlformats.org/officeDocument/2006/relationships/image" Target="../media/image49.png"/><Relationship Id="rId4" Type="http://schemas.openxmlformats.org/officeDocument/2006/relationships/image" Target="../media/image48.sv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11.xml"/><Relationship Id="rId1" Type="http://schemas.openxmlformats.org/officeDocument/2006/relationships/slideLayout" Target="../slideLayouts/slideLayout4.xml"/><Relationship Id="rId4" Type="http://schemas.openxmlformats.org/officeDocument/2006/relationships/image" Target="../media/image50.svg"/></Relationships>
</file>

<file path=ppt/slides/_rels/slide14.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12.xml"/><Relationship Id="rId1" Type="http://schemas.openxmlformats.org/officeDocument/2006/relationships/slideLayout" Target="../slideLayouts/slideLayout4.xml"/><Relationship Id="rId4" Type="http://schemas.openxmlformats.org/officeDocument/2006/relationships/image" Target="../media/image50.sv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xml"/><Relationship Id="rId1" Type="http://schemas.openxmlformats.org/officeDocument/2006/relationships/slideLayout" Target="../slideLayouts/slideLayout4.xml"/><Relationship Id="rId6" Type="http://schemas.openxmlformats.org/officeDocument/2006/relationships/image" Target="../media/image50.svg"/><Relationship Id="rId5" Type="http://schemas.openxmlformats.org/officeDocument/2006/relationships/image" Target="../media/image49.png"/><Relationship Id="rId4" Type="http://schemas.openxmlformats.org/officeDocument/2006/relationships/image" Target="../media/image26.svg"/></Relationships>
</file>

<file path=ppt/slides/_rels/slide17.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14.xml"/><Relationship Id="rId1" Type="http://schemas.openxmlformats.org/officeDocument/2006/relationships/slideLayout" Target="../slideLayouts/slideLayout4.xml"/><Relationship Id="rId4" Type="http://schemas.openxmlformats.org/officeDocument/2006/relationships/image" Target="../media/image50.sv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3" Type="http://schemas.openxmlformats.org/officeDocument/2006/relationships/image" Target="../media/image38.png"/><Relationship Id="rId7" Type="http://schemas.openxmlformats.org/officeDocument/2006/relationships/image" Target="../media/image54.svg"/><Relationship Id="rId2" Type="http://schemas.openxmlformats.org/officeDocument/2006/relationships/notesSlide" Target="../notesSlides/notesSlide16.xml"/><Relationship Id="rId1" Type="http://schemas.openxmlformats.org/officeDocument/2006/relationships/slideLayout" Target="../slideLayouts/slideLayout4.xml"/><Relationship Id="rId6" Type="http://schemas.openxmlformats.org/officeDocument/2006/relationships/image" Target="../media/image53.png"/><Relationship Id="rId5" Type="http://schemas.openxmlformats.org/officeDocument/2006/relationships/image" Target="../media/image52.svg"/><Relationship Id="rId4" Type="http://schemas.openxmlformats.org/officeDocument/2006/relationships/image" Target="../media/image51.png"/></Relationships>
</file>

<file path=ppt/slides/_rels/slide2.xml.rels><?xml version="1.0" encoding="UTF-8" standalone="yes"?>
<Relationships xmlns="http://schemas.openxmlformats.org/package/2006/relationships"><Relationship Id="rId8" Type="http://schemas.openxmlformats.org/officeDocument/2006/relationships/slide" Target="slide38.xml"/><Relationship Id="rId3" Type="http://schemas.openxmlformats.org/officeDocument/2006/relationships/slide" Target="slide3.xml"/><Relationship Id="rId7" Type="http://schemas.openxmlformats.org/officeDocument/2006/relationships/slide" Target="slide35.xml"/><Relationship Id="rId2" Type="http://schemas.openxmlformats.org/officeDocument/2006/relationships/notesSlide" Target="../notesSlides/notesSlide2.xml"/><Relationship Id="rId1" Type="http://schemas.openxmlformats.org/officeDocument/2006/relationships/slideLayout" Target="../slideLayouts/slideLayout3.xml"/><Relationship Id="rId6" Type="http://schemas.openxmlformats.org/officeDocument/2006/relationships/slide" Target="slide30.xml"/><Relationship Id="rId5" Type="http://schemas.openxmlformats.org/officeDocument/2006/relationships/slide" Target="slide15.xml"/><Relationship Id="rId4" Type="http://schemas.openxmlformats.org/officeDocument/2006/relationships/slide" Target="slide1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8" Type="http://schemas.openxmlformats.org/officeDocument/2006/relationships/image" Target="../media/image60.svg"/><Relationship Id="rId3" Type="http://schemas.openxmlformats.org/officeDocument/2006/relationships/image" Target="../media/image55.png"/><Relationship Id="rId7" Type="http://schemas.openxmlformats.org/officeDocument/2006/relationships/image" Target="../media/image59.png"/><Relationship Id="rId2" Type="http://schemas.openxmlformats.org/officeDocument/2006/relationships/notesSlide" Target="../notesSlides/notesSlide18.xml"/><Relationship Id="rId1" Type="http://schemas.openxmlformats.org/officeDocument/2006/relationships/slideLayout" Target="../slideLayouts/slideLayout4.xml"/><Relationship Id="rId6" Type="http://schemas.openxmlformats.org/officeDocument/2006/relationships/image" Target="../media/image58.svg"/><Relationship Id="rId5" Type="http://schemas.openxmlformats.org/officeDocument/2006/relationships/image" Target="../media/image57.png"/><Relationship Id="rId4" Type="http://schemas.openxmlformats.org/officeDocument/2006/relationships/image" Target="../media/image56.svg"/></Relationships>
</file>

<file path=ppt/slides/_rels/slide22.xml.rels><?xml version="1.0" encoding="UTF-8" standalone="yes"?>
<Relationships xmlns="http://schemas.openxmlformats.org/package/2006/relationships"><Relationship Id="rId8" Type="http://schemas.openxmlformats.org/officeDocument/2006/relationships/image" Target="../media/image37.svg"/><Relationship Id="rId3" Type="http://schemas.openxmlformats.org/officeDocument/2006/relationships/image" Target="../media/image49.png"/><Relationship Id="rId7" Type="http://schemas.openxmlformats.org/officeDocument/2006/relationships/image" Target="../media/image36.png"/><Relationship Id="rId2" Type="http://schemas.openxmlformats.org/officeDocument/2006/relationships/notesSlide" Target="../notesSlides/notesSlide19.xml"/><Relationship Id="rId1" Type="http://schemas.openxmlformats.org/officeDocument/2006/relationships/slideLayout" Target="../slideLayouts/slideLayout4.xml"/><Relationship Id="rId6" Type="http://schemas.openxmlformats.org/officeDocument/2006/relationships/image" Target="../media/image62.svg"/><Relationship Id="rId5" Type="http://schemas.openxmlformats.org/officeDocument/2006/relationships/image" Target="../media/image61.png"/><Relationship Id="rId4" Type="http://schemas.openxmlformats.org/officeDocument/2006/relationships/image" Target="../media/image50.sv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23.xml"/><Relationship Id="rId1" Type="http://schemas.openxmlformats.org/officeDocument/2006/relationships/slideLayout" Target="../slideLayouts/slideLayout4.xml"/><Relationship Id="rId4" Type="http://schemas.openxmlformats.org/officeDocument/2006/relationships/image" Target="../media/image65.sv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6.xml"/><Relationship Id="rId1" Type="http://schemas.openxmlformats.org/officeDocument/2006/relationships/slideLayout" Target="../slideLayouts/slideLayout4.xml"/><Relationship Id="rId4" Type="http://schemas.openxmlformats.org/officeDocument/2006/relationships/image" Target="../media/image50.sv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7.xml"/><Relationship Id="rId1" Type="http://schemas.openxmlformats.org/officeDocument/2006/relationships/slideLayout" Target="../slideLayouts/slideLayout4.xml"/><Relationship Id="rId5" Type="http://schemas.openxmlformats.org/officeDocument/2006/relationships/image" Target="../media/image52.svg"/><Relationship Id="rId4" Type="http://schemas.openxmlformats.org/officeDocument/2006/relationships/image" Target="../media/image51.png"/></Relationships>
</file>

<file path=ppt/slides/_rels/slide3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28.xml"/><Relationship Id="rId1" Type="http://schemas.openxmlformats.org/officeDocument/2006/relationships/slideLayout" Target="../slideLayouts/slideLayout4.xml"/><Relationship Id="rId6" Type="http://schemas.openxmlformats.org/officeDocument/2006/relationships/image" Target="../media/image44.svg"/><Relationship Id="rId5" Type="http://schemas.openxmlformats.org/officeDocument/2006/relationships/image" Target="../media/image43.png"/><Relationship Id="rId4" Type="http://schemas.openxmlformats.org/officeDocument/2006/relationships/image" Target="../media/image67.sv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31.xml"/><Relationship Id="rId1" Type="http://schemas.openxmlformats.org/officeDocument/2006/relationships/slideLayout" Target="../slideLayouts/slideLayout4.xml"/><Relationship Id="rId5" Type="http://schemas.openxmlformats.org/officeDocument/2006/relationships/image" Target="../media/image70.svg"/><Relationship Id="rId4" Type="http://schemas.openxmlformats.org/officeDocument/2006/relationships/image" Target="../media/image69.png"/></Relationships>
</file>

<file path=ppt/slides/_rels/slide37.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32.xml"/><Relationship Id="rId1" Type="http://schemas.openxmlformats.org/officeDocument/2006/relationships/slideLayout" Target="../slideLayouts/slideLayout4.xml"/><Relationship Id="rId6" Type="http://schemas.openxmlformats.org/officeDocument/2006/relationships/image" Target="../media/image72.svg"/><Relationship Id="rId5" Type="http://schemas.openxmlformats.org/officeDocument/2006/relationships/image" Target="../media/image71.png"/><Relationship Id="rId4" Type="http://schemas.openxmlformats.org/officeDocument/2006/relationships/image" Target="../media/image50.sv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xml"/><Relationship Id="rId1" Type="http://schemas.openxmlformats.org/officeDocument/2006/relationships/slideLayout" Target="../slideLayouts/slideLayout4.xml"/><Relationship Id="rId4" Type="http://schemas.openxmlformats.org/officeDocument/2006/relationships/image" Target="../media/image13.sv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4.xml"/><Relationship Id="rId4" Type="http://schemas.openxmlformats.org/officeDocument/2006/relationships/image" Target="../media/image15.svg"/></Relationships>
</file>

<file path=ppt/slides/_rels/slide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xml"/><Relationship Id="rId1" Type="http://schemas.openxmlformats.org/officeDocument/2006/relationships/slideLayout" Target="../slideLayouts/slideLayout4.xml"/><Relationship Id="rId4" Type="http://schemas.openxmlformats.org/officeDocument/2006/relationships/image" Target="../media/image13.svg"/></Relationships>
</file>

<file path=ppt/slides/_rels/slide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6.xml"/><Relationship Id="rId1" Type="http://schemas.openxmlformats.org/officeDocument/2006/relationships/slideLayout" Target="../slideLayouts/slideLayout4.xml"/><Relationship Id="rId4" Type="http://schemas.openxmlformats.org/officeDocument/2006/relationships/image" Target="../media/image17.svg"/></Relationships>
</file>

<file path=ppt/slides/_rels/slide8.xml.rels><?xml version="1.0" encoding="UTF-8" standalone="yes"?>
<Relationships xmlns="http://schemas.openxmlformats.org/package/2006/relationships"><Relationship Id="rId8" Type="http://schemas.openxmlformats.org/officeDocument/2006/relationships/image" Target="../media/image23.png"/><Relationship Id="rId13" Type="http://schemas.openxmlformats.org/officeDocument/2006/relationships/image" Target="../media/image28.png"/><Relationship Id="rId18" Type="http://schemas.openxmlformats.org/officeDocument/2006/relationships/image" Target="../media/image33.svg"/><Relationship Id="rId3" Type="http://schemas.openxmlformats.org/officeDocument/2006/relationships/image" Target="../media/image18.jpeg"/><Relationship Id="rId7" Type="http://schemas.openxmlformats.org/officeDocument/2006/relationships/image" Target="../media/image22.svg"/><Relationship Id="rId12" Type="http://schemas.openxmlformats.org/officeDocument/2006/relationships/image" Target="../media/image27.png"/><Relationship Id="rId17" Type="http://schemas.openxmlformats.org/officeDocument/2006/relationships/image" Target="../media/image32.png"/><Relationship Id="rId2" Type="http://schemas.openxmlformats.org/officeDocument/2006/relationships/notesSlide" Target="../notesSlides/notesSlide7.xml"/><Relationship Id="rId16" Type="http://schemas.openxmlformats.org/officeDocument/2006/relationships/image" Target="../media/image31.svg"/><Relationship Id="rId20" Type="http://schemas.openxmlformats.org/officeDocument/2006/relationships/image" Target="../media/image35.svg"/><Relationship Id="rId1" Type="http://schemas.openxmlformats.org/officeDocument/2006/relationships/slideLayout" Target="../slideLayouts/slideLayout4.xml"/><Relationship Id="rId6" Type="http://schemas.openxmlformats.org/officeDocument/2006/relationships/image" Target="../media/image21.png"/><Relationship Id="rId11" Type="http://schemas.openxmlformats.org/officeDocument/2006/relationships/image" Target="../media/image26.svg"/><Relationship Id="rId5" Type="http://schemas.openxmlformats.org/officeDocument/2006/relationships/image" Target="../media/image20.svg"/><Relationship Id="rId15" Type="http://schemas.openxmlformats.org/officeDocument/2006/relationships/image" Target="../media/image30.png"/><Relationship Id="rId10" Type="http://schemas.openxmlformats.org/officeDocument/2006/relationships/image" Target="../media/image25.png"/><Relationship Id="rId19" Type="http://schemas.openxmlformats.org/officeDocument/2006/relationships/image" Target="../media/image34.png"/><Relationship Id="rId4" Type="http://schemas.openxmlformats.org/officeDocument/2006/relationships/image" Target="../media/image19.png"/><Relationship Id="rId9" Type="http://schemas.openxmlformats.org/officeDocument/2006/relationships/image" Target="../media/image24.svg"/><Relationship Id="rId14" Type="http://schemas.openxmlformats.org/officeDocument/2006/relationships/image" Target="../media/image29.svg"/></Relationships>
</file>

<file path=ppt/slides/_rels/slide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8.xml"/><Relationship Id="rId1" Type="http://schemas.openxmlformats.org/officeDocument/2006/relationships/slideLayout" Target="../slideLayouts/slideLayout4.xml"/><Relationship Id="rId5" Type="http://schemas.openxmlformats.org/officeDocument/2006/relationships/image" Target="../media/image38.png"/><Relationship Id="rId4" Type="http://schemas.openxmlformats.org/officeDocument/2006/relationships/image" Target="../media/image37.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a:extLst>
              <a:ext uri="{FF2B5EF4-FFF2-40B4-BE49-F238E27FC236}">
                <a16:creationId xmlns:a16="http://schemas.microsoft.com/office/drawing/2014/main" id="{9EA4460B-1934-D843-A940-0936CB37375A}"/>
              </a:ext>
            </a:extLst>
          </p:cNvPr>
          <p:cNvSpPr>
            <a:spLocks noGrp="1"/>
          </p:cNvSpPr>
          <p:nvPr>
            <p:ph sz="quarter" idx="10"/>
          </p:nvPr>
        </p:nvSpPr>
        <p:spPr>
          <a:xfrm>
            <a:off x="372533" y="1600200"/>
            <a:ext cx="6842551" cy="1854200"/>
          </a:xfrm>
        </p:spPr>
        <p:txBody>
          <a:bodyPr/>
          <a:lstStyle/>
          <a:p>
            <a:pPr algn="l"/>
            <a:r>
              <a:rPr lang="fr-FR" cap="none" dirty="0"/>
              <a:t>Loi de finance pour 2021</a:t>
            </a:r>
          </a:p>
          <a:p>
            <a:pPr algn="l"/>
            <a:r>
              <a:rPr lang="fr-FR" cap="none" dirty="0"/>
              <a:t>Loi de financement de la sécurité sociale pour 2021</a:t>
            </a:r>
          </a:p>
        </p:txBody>
      </p:sp>
      <p:sp>
        <p:nvSpPr>
          <p:cNvPr id="4" name="ZoneTexte 3">
            <a:extLst>
              <a:ext uri="{FF2B5EF4-FFF2-40B4-BE49-F238E27FC236}">
                <a16:creationId xmlns:a16="http://schemas.microsoft.com/office/drawing/2014/main" id="{27BE9066-E0F8-4DA3-AF03-D6E83A9DF7A5}"/>
              </a:ext>
            </a:extLst>
          </p:cNvPr>
          <p:cNvSpPr txBox="1"/>
          <p:nvPr/>
        </p:nvSpPr>
        <p:spPr>
          <a:xfrm>
            <a:off x="372533" y="3582320"/>
            <a:ext cx="8222926" cy="430887"/>
          </a:xfrm>
          <a:prstGeom prst="rect">
            <a:avLst/>
          </a:prstGeom>
          <a:noFill/>
        </p:spPr>
        <p:txBody>
          <a:bodyPr wrap="square" rtlCol="0">
            <a:spAutoFit/>
          </a:bodyPr>
          <a:lstStyle/>
          <a:p>
            <a:r>
              <a:rPr lang="fr-FR" sz="2200" b="1">
                <a:solidFill>
                  <a:schemeClr val="bg1"/>
                </a:solidFill>
                <a:latin typeface="Trebuchet MS" panose="020B0603020202020204" pitchFamily="34" charset="0"/>
              </a:rPr>
              <a:t>LES NOUVEAUTÉS FISCALES ET SOCIALES POUR L’ANNÉE 2021</a:t>
            </a:r>
            <a:endParaRPr lang="fr-FR" sz="2200">
              <a:solidFill>
                <a:schemeClr val="bg1"/>
              </a:solidFill>
              <a:latin typeface="Trebuchet MS" panose="020B0603020202020204" pitchFamily="34" charset="0"/>
            </a:endParaRPr>
          </a:p>
        </p:txBody>
      </p:sp>
    </p:spTree>
    <p:extLst>
      <p:ext uri="{BB962C8B-B14F-4D97-AF65-F5344CB8AC3E}">
        <p14:creationId xmlns:p14="http://schemas.microsoft.com/office/powerpoint/2010/main" val="161142925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Image 18">
            <a:extLst>
              <a:ext uri="{FF2B5EF4-FFF2-40B4-BE49-F238E27FC236}">
                <a16:creationId xmlns:a16="http://schemas.microsoft.com/office/drawing/2014/main" id="{B88E0B15-CBCA-49B1-84C6-A020097387C7}"/>
              </a:ext>
            </a:extLst>
          </p:cNvPr>
          <p:cNvPicPr>
            <a:picLocks noChangeAspect="1"/>
          </p:cNvPicPr>
          <p:nvPr/>
        </p:nvPicPr>
        <p:blipFill>
          <a:blip r:embed="rId3">
            <a:grayscl/>
            <a:extLst>
              <a:ext uri="{BEBA8EAE-BF5A-486C-A8C5-ECC9F3942E4B}">
                <a14:imgProps xmlns:a14="http://schemas.microsoft.com/office/drawing/2010/main">
                  <a14:imgLayer r:embed="rId4">
                    <a14:imgEffect>
                      <a14:brightnessContrast bright="40000" contrast="40000"/>
                    </a14:imgEffect>
                  </a14:imgLayer>
                </a14:imgProps>
              </a:ext>
            </a:extLst>
          </a:blip>
          <a:srcRect/>
          <a:stretch/>
        </p:blipFill>
        <p:spPr>
          <a:xfrm>
            <a:off x="0" y="1740112"/>
            <a:ext cx="9144000" cy="3409950"/>
          </a:xfrm>
          <a:prstGeom prst="rect">
            <a:avLst/>
          </a:prstGeom>
        </p:spPr>
      </p:pic>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Les dispositions applicables aux particuliers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Défiscalisation immobilière</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1</a:t>
            </a:r>
          </a:p>
        </p:txBody>
      </p:sp>
      <p:pic>
        <p:nvPicPr>
          <p:cNvPr id="6" name="Image 5">
            <a:extLst>
              <a:ext uri="{FF2B5EF4-FFF2-40B4-BE49-F238E27FC236}">
                <a16:creationId xmlns:a16="http://schemas.microsoft.com/office/drawing/2014/main" id="{7A24F313-EBD3-47AD-A0DD-89420BFDC758}"/>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6649508" y="764193"/>
            <a:ext cx="2494492" cy="1662995"/>
          </a:xfrm>
          <a:prstGeom prst="rect">
            <a:avLst/>
          </a:prstGeom>
        </p:spPr>
      </p:pic>
      <p:grpSp>
        <p:nvGrpSpPr>
          <p:cNvPr id="22" name="Graphique 329">
            <a:extLst>
              <a:ext uri="{FF2B5EF4-FFF2-40B4-BE49-F238E27FC236}">
                <a16:creationId xmlns:a16="http://schemas.microsoft.com/office/drawing/2014/main" id="{1BEBCD33-9B5F-4434-AB62-0FD7AFB5433C}"/>
              </a:ext>
            </a:extLst>
          </p:cNvPr>
          <p:cNvGrpSpPr/>
          <p:nvPr/>
        </p:nvGrpSpPr>
        <p:grpSpPr>
          <a:xfrm>
            <a:off x="7342680" y="2657117"/>
            <a:ext cx="1108148" cy="1173759"/>
            <a:chOff x="1109582" y="2520582"/>
            <a:chExt cx="1108148" cy="1173759"/>
          </a:xfrm>
          <a:effectLst>
            <a:outerShdw blurRad="50800" dist="38100" dir="2700000" algn="tl" rotWithShape="0">
              <a:prstClr val="black">
                <a:alpha val="40000"/>
              </a:prstClr>
            </a:outerShdw>
          </a:effectLst>
        </p:grpSpPr>
        <p:sp>
          <p:nvSpPr>
            <p:cNvPr id="23" name="Forme libre : forme 22">
              <a:extLst>
                <a:ext uri="{FF2B5EF4-FFF2-40B4-BE49-F238E27FC236}">
                  <a16:creationId xmlns:a16="http://schemas.microsoft.com/office/drawing/2014/main" id="{6725B6B8-E37F-47F3-8408-3C4E30E6F4D7}"/>
                </a:ext>
              </a:extLst>
            </p:cNvPr>
            <p:cNvSpPr/>
            <p:nvPr/>
          </p:nvSpPr>
          <p:spPr>
            <a:xfrm>
              <a:off x="1109582" y="2586389"/>
              <a:ext cx="1107952" cy="1107952"/>
            </a:xfrm>
            <a:custGeom>
              <a:avLst/>
              <a:gdLst>
                <a:gd name="connsiteX0" fmla="*/ 967916 w 1107952"/>
                <a:gd name="connsiteY0" fmla="*/ 0 h 1107952"/>
                <a:gd name="connsiteX1" fmla="*/ 140232 w 1107952"/>
                <a:gd name="connsiteY1" fmla="*/ 0 h 1107952"/>
                <a:gd name="connsiteX2" fmla="*/ 0 w 1107952"/>
                <a:gd name="connsiteY2" fmla="*/ 140232 h 1107952"/>
                <a:gd name="connsiteX3" fmla="*/ 0 w 1107952"/>
                <a:gd name="connsiteY3" fmla="*/ 967720 h 1107952"/>
                <a:gd name="connsiteX4" fmla="*/ 140232 w 1107952"/>
                <a:gd name="connsiteY4" fmla="*/ 1107952 h 1107952"/>
                <a:gd name="connsiteX5" fmla="*/ 967720 w 1107952"/>
                <a:gd name="connsiteY5" fmla="*/ 1107952 h 1107952"/>
                <a:gd name="connsiteX6" fmla="*/ 1107953 w 1107952"/>
                <a:gd name="connsiteY6" fmla="*/ 967720 h 1107952"/>
                <a:gd name="connsiteX7" fmla="*/ 1107953 w 1107952"/>
                <a:gd name="connsiteY7" fmla="*/ 140232 h 1107952"/>
                <a:gd name="connsiteX8" fmla="*/ 967916 w 1107952"/>
                <a:gd name="connsiteY8" fmla="*/ 0 h 110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7952" h="1107952">
                  <a:moveTo>
                    <a:pt x="967916" y="0"/>
                  </a:moveTo>
                  <a:lnTo>
                    <a:pt x="140232" y="0"/>
                  </a:lnTo>
                  <a:cubicBezTo>
                    <a:pt x="62869" y="0"/>
                    <a:pt x="0" y="62869"/>
                    <a:pt x="0" y="140232"/>
                  </a:cubicBezTo>
                  <a:lnTo>
                    <a:pt x="0" y="967720"/>
                  </a:lnTo>
                  <a:cubicBezTo>
                    <a:pt x="0" y="1045279"/>
                    <a:pt x="62869" y="1107952"/>
                    <a:pt x="140232" y="1107952"/>
                  </a:cubicBezTo>
                  <a:lnTo>
                    <a:pt x="967720" y="1107952"/>
                  </a:lnTo>
                  <a:cubicBezTo>
                    <a:pt x="1045279" y="1107952"/>
                    <a:pt x="1107953" y="1045083"/>
                    <a:pt x="1107953" y="967720"/>
                  </a:cubicBezTo>
                  <a:lnTo>
                    <a:pt x="1107953" y="140232"/>
                  </a:lnTo>
                  <a:cubicBezTo>
                    <a:pt x="1108148" y="62869"/>
                    <a:pt x="1045279" y="0"/>
                    <a:pt x="967916" y="0"/>
                  </a:cubicBezTo>
                  <a:close/>
                </a:path>
              </a:pathLst>
            </a:custGeom>
            <a:solidFill>
              <a:srgbClr val="FFEAE5"/>
            </a:solidFill>
            <a:ln w="1952" cap="flat">
              <a:noFill/>
              <a:prstDash val="solid"/>
              <a:miter/>
            </a:ln>
          </p:spPr>
          <p:txBody>
            <a:bodyPr rtlCol="0" anchor="b"/>
            <a:lstStyle/>
            <a:p>
              <a:pPr algn="ctr"/>
              <a:r>
                <a:rPr lang="en-US" sz="1600">
                  <a:latin typeface="Trebuchet MS" panose="020B0603020202020204" pitchFamily="34" charset="0"/>
                </a:rPr>
                <a:t>31 Décembre2024</a:t>
              </a:r>
              <a:endParaRPr lang="en-BE" sz="1600">
                <a:latin typeface="Trebuchet MS" panose="020B0603020202020204" pitchFamily="34" charset="0"/>
              </a:endParaRPr>
            </a:p>
          </p:txBody>
        </p:sp>
        <p:sp>
          <p:nvSpPr>
            <p:cNvPr id="24" name="Forme libre : forme 23">
              <a:extLst>
                <a:ext uri="{FF2B5EF4-FFF2-40B4-BE49-F238E27FC236}">
                  <a16:creationId xmlns:a16="http://schemas.microsoft.com/office/drawing/2014/main" id="{7921463B-D76A-47FB-BE49-D324C82D08E9}"/>
                </a:ext>
              </a:extLst>
            </p:cNvPr>
            <p:cNvSpPr/>
            <p:nvPr/>
          </p:nvSpPr>
          <p:spPr>
            <a:xfrm>
              <a:off x="1141114" y="2629869"/>
              <a:ext cx="1076615" cy="1064472"/>
            </a:xfrm>
            <a:custGeom>
              <a:avLst/>
              <a:gdLst>
                <a:gd name="connsiteX0" fmla="*/ 1037836 w 1076615"/>
                <a:gd name="connsiteY0" fmla="*/ 0 h 1064472"/>
                <a:gd name="connsiteX1" fmla="*/ 1069369 w 1076615"/>
                <a:gd name="connsiteY1" fmla="*/ 88527 h 1064472"/>
                <a:gd name="connsiteX2" fmla="*/ 1069369 w 1076615"/>
                <a:gd name="connsiteY2" fmla="*/ 916014 h 1064472"/>
                <a:gd name="connsiteX3" fmla="*/ 929137 w 1076615"/>
                <a:gd name="connsiteY3" fmla="*/ 1056247 h 1064472"/>
                <a:gd name="connsiteX4" fmla="*/ 101453 w 1076615"/>
                <a:gd name="connsiteY4" fmla="*/ 1056247 h 1064472"/>
                <a:gd name="connsiteX5" fmla="*/ 0 w 1076615"/>
                <a:gd name="connsiteY5" fmla="*/ 1012767 h 1064472"/>
                <a:gd name="connsiteX6" fmla="*/ 108895 w 1076615"/>
                <a:gd name="connsiteY6" fmla="*/ 1064472 h 1064472"/>
                <a:gd name="connsiteX7" fmla="*/ 936383 w 1076615"/>
                <a:gd name="connsiteY7" fmla="*/ 1064472 h 1064472"/>
                <a:gd name="connsiteX8" fmla="*/ 1076616 w 1076615"/>
                <a:gd name="connsiteY8" fmla="*/ 924240 h 1064472"/>
                <a:gd name="connsiteX9" fmla="*/ 1076616 w 1076615"/>
                <a:gd name="connsiteY9" fmla="*/ 96752 h 1064472"/>
                <a:gd name="connsiteX10" fmla="*/ 1037836 w 1076615"/>
                <a:gd name="connsiteY10" fmla="*/ 0 h 106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6615" h="1064472">
                  <a:moveTo>
                    <a:pt x="1037836" y="0"/>
                  </a:moveTo>
                  <a:cubicBezTo>
                    <a:pt x="1057422" y="24090"/>
                    <a:pt x="1069369" y="55035"/>
                    <a:pt x="1069369" y="88527"/>
                  </a:cubicBezTo>
                  <a:lnTo>
                    <a:pt x="1069369" y="916014"/>
                  </a:lnTo>
                  <a:cubicBezTo>
                    <a:pt x="1069369" y="993573"/>
                    <a:pt x="1006500" y="1056247"/>
                    <a:pt x="929137" y="1056247"/>
                  </a:cubicBezTo>
                  <a:lnTo>
                    <a:pt x="101453" y="1056247"/>
                  </a:lnTo>
                  <a:cubicBezTo>
                    <a:pt x="61499" y="1056247"/>
                    <a:pt x="25461" y="1039599"/>
                    <a:pt x="0" y="1012767"/>
                  </a:cubicBezTo>
                  <a:cubicBezTo>
                    <a:pt x="25657" y="1044299"/>
                    <a:pt x="64828" y="1064472"/>
                    <a:pt x="108895" y="1064472"/>
                  </a:cubicBezTo>
                  <a:lnTo>
                    <a:pt x="936383" y="1064472"/>
                  </a:lnTo>
                  <a:cubicBezTo>
                    <a:pt x="1013942" y="1064472"/>
                    <a:pt x="1076616" y="1001603"/>
                    <a:pt x="1076616" y="924240"/>
                  </a:cubicBezTo>
                  <a:lnTo>
                    <a:pt x="1076616" y="96752"/>
                  </a:lnTo>
                  <a:cubicBezTo>
                    <a:pt x="1076616" y="59344"/>
                    <a:pt x="1061927" y="25265"/>
                    <a:pt x="1037836" y="0"/>
                  </a:cubicBezTo>
                  <a:close/>
                </a:path>
              </a:pathLst>
            </a:custGeom>
            <a:solidFill>
              <a:srgbClr val="FFFFFF"/>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5" name="Forme libre : forme 24">
              <a:extLst>
                <a:ext uri="{FF2B5EF4-FFF2-40B4-BE49-F238E27FC236}">
                  <a16:creationId xmlns:a16="http://schemas.microsoft.com/office/drawing/2014/main" id="{208BC181-5171-422F-8961-16FCA9D05508}"/>
                </a:ext>
              </a:extLst>
            </p:cNvPr>
            <p:cNvSpPr/>
            <p:nvPr/>
          </p:nvSpPr>
          <p:spPr>
            <a:xfrm>
              <a:off x="1109582" y="2586389"/>
              <a:ext cx="147478" cy="1107952"/>
            </a:xfrm>
            <a:custGeom>
              <a:avLst/>
              <a:gdLst>
                <a:gd name="connsiteX0" fmla="*/ 7247 w 147478"/>
                <a:gd name="connsiteY0" fmla="*/ 967916 h 1107952"/>
                <a:gd name="connsiteX1" fmla="*/ 7247 w 147478"/>
                <a:gd name="connsiteY1" fmla="*/ 140232 h 1107952"/>
                <a:gd name="connsiteX2" fmla="*/ 147479 w 147478"/>
                <a:gd name="connsiteY2" fmla="*/ 0 h 1107952"/>
                <a:gd name="connsiteX3" fmla="*/ 140232 w 147478"/>
                <a:gd name="connsiteY3" fmla="*/ 0 h 1107952"/>
                <a:gd name="connsiteX4" fmla="*/ 0 w 147478"/>
                <a:gd name="connsiteY4" fmla="*/ 140232 h 1107952"/>
                <a:gd name="connsiteX5" fmla="*/ 0 w 147478"/>
                <a:gd name="connsiteY5" fmla="*/ 967720 h 1107952"/>
                <a:gd name="connsiteX6" fmla="*/ 140232 w 147478"/>
                <a:gd name="connsiteY6" fmla="*/ 1107952 h 1107952"/>
                <a:gd name="connsiteX7" fmla="*/ 147479 w 147478"/>
                <a:gd name="connsiteY7" fmla="*/ 1107952 h 1107952"/>
                <a:gd name="connsiteX8" fmla="*/ 7247 w 147478"/>
                <a:gd name="connsiteY8" fmla="*/ 967916 h 110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478" h="1107952">
                  <a:moveTo>
                    <a:pt x="7247" y="967916"/>
                  </a:moveTo>
                  <a:lnTo>
                    <a:pt x="7247" y="140232"/>
                  </a:lnTo>
                  <a:cubicBezTo>
                    <a:pt x="7247" y="62674"/>
                    <a:pt x="70116" y="0"/>
                    <a:pt x="147479" y="0"/>
                  </a:cubicBezTo>
                  <a:lnTo>
                    <a:pt x="140232" y="0"/>
                  </a:lnTo>
                  <a:cubicBezTo>
                    <a:pt x="62869" y="0"/>
                    <a:pt x="0" y="62869"/>
                    <a:pt x="0" y="140232"/>
                  </a:cubicBezTo>
                  <a:lnTo>
                    <a:pt x="0" y="967720"/>
                  </a:lnTo>
                  <a:cubicBezTo>
                    <a:pt x="0" y="1045279"/>
                    <a:pt x="62869" y="1107952"/>
                    <a:pt x="140232" y="1107952"/>
                  </a:cubicBezTo>
                  <a:lnTo>
                    <a:pt x="147479" y="1107952"/>
                  </a:lnTo>
                  <a:cubicBezTo>
                    <a:pt x="70116" y="1108148"/>
                    <a:pt x="7247" y="1045279"/>
                    <a:pt x="7247" y="967916"/>
                  </a:cubicBezTo>
                  <a:close/>
                </a:path>
              </a:pathLst>
            </a:custGeom>
            <a:solidFill>
              <a:srgbClr val="FFFFFF"/>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6" name="Forme libre : forme 25">
              <a:extLst>
                <a:ext uri="{FF2B5EF4-FFF2-40B4-BE49-F238E27FC236}">
                  <a16:creationId xmlns:a16="http://schemas.microsoft.com/office/drawing/2014/main" id="{BF3051CC-EFC3-459F-B2E4-213968941451}"/>
                </a:ext>
              </a:extLst>
            </p:cNvPr>
            <p:cNvSpPr/>
            <p:nvPr/>
          </p:nvSpPr>
          <p:spPr>
            <a:xfrm>
              <a:off x="1109582" y="2586389"/>
              <a:ext cx="1108148" cy="304554"/>
            </a:xfrm>
            <a:custGeom>
              <a:avLst/>
              <a:gdLst>
                <a:gd name="connsiteX0" fmla="*/ 967916 w 1108148"/>
                <a:gd name="connsiteY0" fmla="*/ 0 h 304554"/>
                <a:gd name="connsiteX1" fmla="*/ 140232 w 1108148"/>
                <a:gd name="connsiteY1" fmla="*/ 0 h 304554"/>
                <a:gd name="connsiteX2" fmla="*/ 0 w 1108148"/>
                <a:gd name="connsiteY2" fmla="*/ 140232 h 304554"/>
                <a:gd name="connsiteX3" fmla="*/ 0 w 1108148"/>
                <a:gd name="connsiteY3" fmla="*/ 304555 h 304554"/>
                <a:gd name="connsiteX4" fmla="*/ 1108148 w 1108148"/>
                <a:gd name="connsiteY4" fmla="*/ 304555 h 304554"/>
                <a:gd name="connsiteX5" fmla="*/ 1108148 w 1108148"/>
                <a:gd name="connsiteY5" fmla="*/ 140232 h 304554"/>
                <a:gd name="connsiteX6" fmla="*/ 967916 w 1108148"/>
                <a:gd name="connsiteY6" fmla="*/ 0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8148" h="304554">
                  <a:moveTo>
                    <a:pt x="967916" y="0"/>
                  </a:moveTo>
                  <a:lnTo>
                    <a:pt x="140232" y="0"/>
                  </a:lnTo>
                  <a:cubicBezTo>
                    <a:pt x="62869" y="0"/>
                    <a:pt x="0" y="62869"/>
                    <a:pt x="0" y="140232"/>
                  </a:cubicBezTo>
                  <a:lnTo>
                    <a:pt x="0" y="304555"/>
                  </a:lnTo>
                  <a:lnTo>
                    <a:pt x="1108148" y="304555"/>
                  </a:lnTo>
                  <a:lnTo>
                    <a:pt x="1108148" y="140232"/>
                  </a:lnTo>
                  <a:cubicBezTo>
                    <a:pt x="1108148" y="62869"/>
                    <a:pt x="1045279" y="0"/>
                    <a:pt x="967916" y="0"/>
                  </a:cubicBezTo>
                  <a:close/>
                </a:path>
              </a:pathLst>
            </a:custGeom>
            <a:solidFill>
              <a:srgbClr val="FF7351"/>
            </a:solidFill>
            <a:ln w="1952" cap="flat">
              <a:noFill/>
              <a:prstDash val="solid"/>
              <a:miter/>
            </a:ln>
          </p:spPr>
          <p:txBody>
            <a:bodyPr rtlCol="0" anchor="b"/>
            <a:lstStyle/>
            <a:p>
              <a:pPr algn="ctr"/>
              <a:r>
                <a:rPr lang="en-US" sz="1100">
                  <a:solidFill>
                    <a:schemeClr val="bg1"/>
                  </a:solidFill>
                  <a:latin typeface="Trebuchet MS" panose="020B0603020202020204" pitchFamily="34" charset="0"/>
                </a:rPr>
                <a:t>Prolongation</a:t>
              </a:r>
              <a:endParaRPr lang="en-BE" sz="1100">
                <a:solidFill>
                  <a:schemeClr val="bg1"/>
                </a:solidFill>
                <a:latin typeface="Trebuchet MS" panose="020B0603020202020204" pitchFamily="34" charset="0"/>
              </a:endParaRPr>
            </a:p>
          </p:txBody>
        </p:sp>
        <p:sp>
          <p:nvSpPr>
            <p:cNvPr id="27" name="Forme libre : forme 26">
              <a:extLst>
                <a:ext uri="{FF2B5EF4-FFF2-40B4-BE49-F238E27FC236}">
                  <a16:creationId xmlns:a16="http://schemas.microsoft.com/office/drawing/2014/main" id="{BC7B0E0F-F332-492A-8B36-DA8C28317875}"/>
                </a:ext>
              </a:extLst>
            </p:cNvPr>
            <p:cNvSpPr/>
            <p:nvPr/>
          </p:nvSpPr>
          <p:spPr>
            <a:xfrm>
              <a:off x="2070251" y="2586389"/>
              <a:ext cx="147478" cy="304554"/>
            </a:xfrm>
            <a:custGeom>
              <a:avLst/>
              <a:gdLst>
                <a:gd name="connsiteX0" fmla="*/ 7247 w 147478"/>
                <a:gd name="connsiteY0" fmla="*/ 0 h 304554"/>
                <a:gd name="connsiteX1" fmla="*/ 0 w 147478"/>
                <a:gd name="connsiteY1" fmla="*/ 0 h 304554"/>
                <a:gd name="connsiteX2" fmla="*/ 140232 w 147478"/>
                <a:gd name="connsiteY2" fmla="*/ 140232 h 304554"/>
                <a:gd name="connsiteX3" fmla="*/ 140232 w 147478"/>
                <a:gd name="connsiteY3" fmla="*/ 304555 h 304554"/>
                <a:gd name="connsiteX4" fmla="*/ 147479 w 147478"/>
                <a:gd name="connsiteY4" fmla="*/ 304555 h 304554"/>
                <a:gd name="connsiteX5" fmla="*/ 147479 w 147478"/>
                <a:gd name="connsiteY5" fmla="*/ 140232 h 304554"/>
                <a:gd name="connsiteX6" fmla="*/ 7247 w 147478"/>
                <a:gd name="connsiteY6" fmla="*/ 0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78" h="304554">
                  <a:moveTo>
                    <a:pt x="7247" y="0"/>
                  </a:moveTo>
                  <a:lnTo>
                    <a:pt x="0" y="0"/>
                  </a:lnTo>
                  <a:cubicBezTo>
                    <a:pt x="77559" y="0"/>
                    <a:pt x="140232" y="62869"/>
                    <a:pt x="140232" y="140232"/>
                  </a:cubicBezTo>
                  <a:lnTo>
                    <a:pt x="140232" y="304555"/>
                  </a:lnTo>
                  <a:lnTo>
                    <a:pt x="147479" y="304555"/>
                  </a:lnTo>
                  <a:lnTo>
                    <a:pt x="147479" y="140232"/>
                  </a:lnTo>
                  <a:cubicBezTo>
                    <a:pt x="147479" y="62869"/>
                    <a:pt x="84609" y="0"/>
                    <a:pt x="7247" y="0"/>
                  </a:cubicBezTo>
                  <a:close/>
                </a:path>
              </a:pathLst>
            </a:custGeom>
            <a:solidFill>
              <a:srgbClr val="DB3131"/>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8" name="Forme libre : forme 27">
              <a:extLst>
                <a:ext uri="{FF2B5EF4-FFF2-40B4-BE49-F238E27FC236}">
                  <a16:creationId xmlns:a16="http://schemas.microsoft.com/office/drawing/2014/main" id="{19FA81F3-D6FA-4174-9C4C-39E4B4BE5197}"/>
                </a:ext>
              </a:extLst>
            </p:cNvPr>
            <p:cNvSpPr/>
            <p:nvPr/>
          </p:nvSpPr>
          <p:spPr>
            <a:xfrm>
              <a:off x="1109582" y="2586389"/>
              <a:ext cx="1081903" cy="304554"/>
            </a:xfrm>
            <a:custGeom>
              <a:avLst/>
              <a:gdLst>
                <a:gd name="connsiteX0" fmla="*/ 7247 w 1081903"/>
                <a:gd name="connsiteY0" fmla="*/ 149633 h 304554"/>
                <a:gd name="connsiteX1" fmla="*/ 147479 w 1081903"/>
                <a:gd name="connsiteY1" fmla="*/ 9401 h 304554"/>
                <a:gd name="connsiteX2" fmla="*/ 974967 w 1081903"/>
                <a:gd name="connsiteY2" fmla="*/ 9401 h 304554"/>
                <a:gd name="connsiteX3" fmla="*/ 1081904 w 1081903"/>
                <a:gd name="connsiteY3" fmla="*/ 58952 h 304554"/>
                <a:gd name="connsiteX4" fmla="*/ 967524 w 1081903"/>
                <a:gd name="connsiteY4" fmla="*/ 0 h 304554"/>
                <a:gd name="connsiteX5" fmla="*/ 140232 w 1081903"/>
                <a:gd name="connsiteY5" fmla="*/ 0 h 304554"/>
                <a:gd name="connsiteX6" fmla="*/ 0 w 1081903"/>
                <a:gd name="connsiteY6" fmla="*/ 140232 h 304554"/>
                <a:gd name="connsiteX7" fmla="*/ 0 w 1081903"/>
                <a:gd name="connsiteY7" fmla="*/ 304555 h 304554"/>
                <a:gd name="connsiteX8" fmla="*/ 7247 w 1081903"/>
                <a:gd name="connsiteY8" fmla="*/ 304555 h 304554"/>
                <a:gd name="connsiteX9" fmla="*/ 7247 w 1081903"/>
                <a:gd name="connsiteY9" fmla="*/ 149633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1903" h="304554">
                  <a:moveTo>
                    <a:pt x="7247" y="149633"/>
                  </a:moveTo>
                  <a:cubicBezTo>
                    <a:pt x="7247" y="72075"/>
                    <a:pt x="70116" y="9401"/>
                    <a:pt x="147479" y="9401"/>
                  </a:cubicBezTo>
                  <a:lnTo>
                    <a:pt x="974967" y="9401"/>
                  </a:lnTo>
                  <a:cubicBezTo>
                    <a:pt x="1017859" y="9401"/>
                    <a:pt x="1056247" y="28595"/>
                    <a:pt x="1081904" y="58952"/>
                  </a:cubicBezTo>
                  <a:cubicBezTo>
                    <a:pt x="1056443" y="23307"/>
                    <a:pt x="1014725" y="0"/>
                    <a:pt x="967524" y="0"/>
                  </a:cubicBezTo>
                  <a:lnTo>
                    <a:pt x="140232" y="0"/>
                  </a:lnTo>
                  <a:cubicBezTo>
                    <a:pt x="62869" y="0"/>
                    <a:pt x="0" y="62869"/>
                    <a:pt x="0" y="140232"/>
                  </a:cubicBezTo>
                  <a:lnTo>
                    <a:pt x="0" y="304555"/>
                  </a:lnTo>
                  <a:lnTo>
                    <a:pt x="7247" y="304555"/>
                  </a:lnTo>
                  <a:lnTo>
                    <a:pt x="7247" y="149633"/>
                  </a:lnTo>
                  <a:close/>
                </a:path>
              </a:pathLst>
            </a:custGeom>
            <a:solidFill>
              <a:srgbClr val="FF5B30"/>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29" name="Graphique 329">
              <a:extLst>
                <a:ext uri="{FF2B5EF4-FFF2-40B4-BE49-F238E27FC236}">
                  <a16:creationId xmlns:a16="http://schemas.microsoft.com/office/drawing/2014/main" id="{1FC60F26-960F-4874-998E-7D7C6153395A}"/>
                </a:ext>
              </a:extLst>
            </p:cNvPr>
            <p:cNvGrpSpPr/>
            <p:nvPr/>
          </p:nvGrpSpPr>
          <p:grpSpPr>
            <a:xfrm>
              <a:off x="1263868" y="2601313"/>
              <a:ext cx="98545" cy="98545"/>
              <a:chOff x="1263868" y="2601313"/>
              <a:chExt cx="98545" cy="98545"/>
            </a:xfrm>
          </p:grpSpPr>
          <p:sp>
            <p:nvSpPr>
              <p:cNvPr id="92" name="Forme libre : forme 91">
                <a:extLst>
                  <a:ext uri="{FF2B5EF4-FFF2-40B4-BE49-F238E27FC236}">
                    <a16:creationId xmlns:a16="http://schemas.microsoft.com/office/drawing/2014/main" id="{04610431-095C-42B5-B659-50327044C63A}"/>
                  </a:ext>
                </a:extLst>
              </p:cNvPr>
              <p:cNvSpPr/>
              <p:nvPr/>
            </p:nvSpPr>
            <p:spPr>
              <a:xfrm rot="-4026095">
                <a:off x="1275536" y="2612981"/>
                <a:ext cx="75208" cy="75208"/>
              </a:xfrm>
              <a:custGeom>
                <a:avLst/>
                <a:gdLst>
                  <a:gd name="connsiteX0" fmla="*/ 75209 w 75208"/>
                  <a:gd name="connsiteY0" fmla="*/ 37604 h 75208"/>
                  <a:gd name="connsiteX1" fmla="*/ 37604 w 75208"/>
                  <a:gd name="connsiteY1" fmla="*/ 75209 h 75208"/>
                  <a:gd name="connsiteX2" fmla="*/ 0 w 75208"/>
                  <a:gd name="connsiteY2" fmla="*/ 37604 h 75208"/>
                  <a:gd name="connsiteX3" fmla="*/ 37604 w 75208"/>
                  <a:gd name="connsiteY3" fmla="*/ 0 h 75208"/>
                  <a:gd name="connsiteX4" fmla="*/ 75209 w 75208"/>
                  <a:gd name="connsiteY4" fmla="*/ 37604 h 75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8" h="75208">
                    <a:moveTo>
                      <a:pt x="75209" y="37604"/>
                    </a:moveTo>
                    <a:cubicBezTo>
                      <a:pt x="75209" y="58373"/>
                      <a:pt x="58373" y="75209"/>
                      <a:pt x="37604" y="75209"/>
                    </a:cubicBezTo>
                    <a:cubicBezTo>
                      <a:pt x="16836" y="75209"/>
                      <a:pt x="0" y="58373"/>
                      <a:pt x="0" y="37604"/>
                    </a:cubicBezTo>
                    <a:cubicBezTo>
                      <a:pt x="0" y="16836"/>
                      <a:pt x="16836" y="0"/>
                      <a:pt x="37604" y="0"/>
                    </a:cubicBezTo>
                    <a:cubicBezTo>
                      <a:pt x="58373" y="0"/>
                      <a:pt x="75209" y="16836"/>
                      <a:pt x="75209"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3" name="Forme libre : forme 92">
                <a:extLst>
                  <a:ext uri="{FF2B5EF4-FFF2-40B4-BE49-F238E27FC236}">
                    <a16:creationId xmlns:a16="http://schemas.microsoft.com/office/drawing/2014/main" id="{CE441920-CBF9-4973-A48E-2B8DF4981742}"/>
                  </a:ext>
                </a:extLst>
              </p:cNvPr>
              <p:cNvSpPr/>
              <p:nvPr/>
            </p:nvSpPr>
            <p:spPr>
              <a:xfrm>
                <a:off x="1275275"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431"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4" name="Forme libre : forme 93">
                <a:extLst>
                  <a:ext uri="{FF2B5EF4-FFF2-40B4-BE49-F238E27FC236}">
                    <a16:creationId xmlns:a16="http://schemas.microsoft.com/office/drawing/2014/main" id="{087C10EA-8CD5-4A3A-BD0D-E97E720E669A}"/>
                  </a:ext>
                </a:extLst>
              </p:cNvPr>
              <p:cNvSpPr/>
              <p:nvPr/>
            </p:nvSpPr>
            <p:spPr>
              <a:xfrm>
                <a:off x="127547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3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4" y="40150"/>
                      <a:pt x="37604" y="40150"/>
                    </a:cubicBezTo>
                    <a:cubicBezTo>
                      <a:pt x="58365" y="40150"/>
                      <a:pt x="75208" y="23307"/>
                      <a:pt x="75208" y="2546"/>
                    </a:cubicBezTo>
                    <a:cubicBezTo>
                      <a:pt x="75208" y="1763"/>
                      <a:pt x="75208" y="783"/>
                      <a:pt x="75013" y="0"/>
                    </a:cubicBezTo>
                    <a:cubicBezTo>
                      <a:pt x="73642" y="19586"/>
                      <a:pt x="57386"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30" name="Graphique 329">
              <a:extLst>
                <a:ext uri="{FF2B5EF4-FFF2-40B4-BE49-F238E27FC236}">
                  <a16:creationId xmlns:a16="http://schemas.microsoft.com/office/drawing/2014/main" id="{7B42E749-03FC-4143-A2F4-3C5B431A0266}"/>
                </a:ext>
              </a:extLst>
            </p:cNvPr>
            <p:cNvGrpSpPr/>
            <p:nvPr/>
          </p:nvGrpSpPr>
          <p:grpSpPr>
            <a:xfrm>
              <a:off x="1443050" y="2605282"/>
              <a:ext cx="90648" cy="90648"/>
              <a:chOff x="1443050" y="2605282"/>
              <a:chExt cx="90648" cy="90648"/>
            </a:xfrm>
          </p:grpSpPr>
          <p:sp>
            <p:nvSpPr>
              <p:cNvPr id="89" name="Forme libre : forme 88">
                <a:extLst>
                  <a:ext uri="{FF2B5EF4-FFF2-40B4-BE49-F238E27FC236}">
                    <a16:creationId xmlns:a16="http://schemas.microsoft.com/office/drawing/2014/main" id="{E53D3EF3-F04A-4C85-B02D-B2EC870B7C69}"/>
                  </a:ext>
                </a:extLst>
              </p:cNvPr>
              <p:cNvSpPr/>
              <p:nvPr/>
            </p:nvSpPr>
            <p:spPr>
              <a:xfrm rot="-807738">
                <a:off x="1450771" y="2613003"/>
                <a:ext cx="75206" cy="75206"/>
              </a:xfrm>
              <a:custGeom>
                <a:avLst/>
                <a:gdLst>
                  <a:gd name="connsiteX0" fmla="*/ 75207 w 75206"/>
                  <a:gd name="connsiteY0" fmla="*/ 37603 h 75206"/>
                  <a:gd name="connsiteX1" fmla="*/ 37603 w 75206"/>
                  <a:gd name="connsiteY1" fmla="*/ 75207 h 75206"/>
                  <a:gd name="connsiteX2" fmla="*/ 0 w 75206"/>
                  <a:gd name="connsiteY2" fmla="*/ 37603 h 75206"/>
                  <a:gd name="connsiteX3" fmla="*/ 37603 w 75206"/>
                  <a:gd name="connsiteY3" fmla="*/ 0 h 75206"/>
                  <a:gd name="connsiteX4" fmla="*/ 75207 w 75206"/>
                  <a:gd name="connsiteY4" fmla="*/ 37603 h 75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6" h="75206">
                    <a:moveTo>
                      <a:pt x="75207" y="37603"/>
                    </a:moveTo>
                    <a:cubicBezTo>
                      <a:pt x="75207" y="58371"/>
                      <a:pt x="58371" y="75207"/>
                      <a:pt x="37603" y="75207"/>
                    </a:cubicBezTo>
                    <a:cubicBezTo>
                      <a:pt x="16836" y="75207"/>
                      <a:pt x="0" y="58371"/>
                      <a:pt x="0" y="37603"/>
                    </a:cubicBezTo>
                    <a:cubicBezTo>
                      <a:pt x="0" y="16836"/>
                      <a:pt x="16836" y="0"/>
                      <a:pt x="37603" y="0"/>
                    </a:cubicBezTo>
                    <a:cubicBezTo>
                      <a:pt x="58371" y="0"/>
                      <a:pt x="75207" y="16836"/>
                      <a:pt x="75207" y="37603"/>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0" name="Forme libre : forme 89">
                <a:extLst>
                  <a:ext uri="{FF2B5EF4-FFF2-40B4-BE49-F238E27FC236}">
                    <a16:creationId xmlns:a16="http://schemas.microsoft.com/office/drawing/2014/main" id="{B452BC43-A817-44BC-B567-66537F31DB04}"/>
                  </a:ext>
                </a:extLst>
              </p:cNvPr>
              <p:cNvSpPr/>
              <p:nvPr/>
            </p:nvSpPr>
            <p:spPr>
              <a:xfrm>
                <a:off x="1450565"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431"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1" name="Forme libre : forme 90">
                <a:extLst>
                  <a:ext uri="{FF2B5EF4-FFF2-40B4-BE49-F238E27FC236}">
                    <a16:creationId xmlns:a16="http://schemas.microsoft.com/office/drawing/2014/main" id="{0A650349-D7A4-45A2-9C0D-9247ABAD02FF}"/>
                  </a:ext>
                </a:extLst>
              </p:cNvPr>
              <p:cNvSpPr/>
              <p:nvPr/>
            </p:nvSpPr>
            <p:spPr>
              <a:xfrm>
                <a:off x="145076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3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4" y="40150"/>
                      <a:pt x="37604" y="40150"/>
                    </a:cubicBezTo>
                    <a:cubicBezTo>
                      <a:pt x="58365" y="40150"/>
                      <a:pt x="75208" y="23307"/>
                      <a:pt x="75208" y="2546"/>
                    </a:cubicBezTo>
                    <a:cubicBezTo>
                      <a:pt x="75208" y="1763"/>
                      <a:pt x="75208" y="783"/>
                      <a:pt x="75013" y="0"/>
                    </a:cubicBezTo>
                    <a:cubicBezTo>
                      <a:pt x="73642" y="19586"/>
                      <a:pt x="57386"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31" name="Graphique 329">
              <a:extLst>
                <a:ext uri="{FF2B5EF4-FFF2-40B4-BE49-F238E27FC236}">
                  <a16:creationId xmlns:a16="http://schemas.microsoft.com/office/drawing/2014/main" id="{4E794E2B-AE60-454B-ABB1-0B903A468275}"/>
                </a:ext>
              </a:extLst>
            </p:cNvPr>
            <p:cNvGrpSpPr/>
            <p:nvPr/>
          </p:nvGrpSpPr>
          <p:grpSpPr>
            <a:xfrm>
              <a:off x="1618496" y="2605438"/>
              <a:ext cx="90370" cy="90370"/>
              <a:chOff x="1618496" y="2605438"/>
              <a:chExt cx="90370" cy="90370"/>
            </a:xfrm>
          </p:grpSpPr>
          <p:sp>
            <p:nvSpPr>
              <p:cNvPr id="86" name="Forme libre : forme 85">
                <a:extLst>
                  <a:ext uri="{FF2B5EF4-FFF2-40B4-BE49-F238E27FC236}">
                    <a16:creationId xmlns:a16="http://schemas.microsoft.com/office/drawing/2014/main" id="{26911A96-546F-41D3-A03E-30E0980CE56F}"/>
                  </a:ext>
                </a:extLst>
              </p:cNvPr>
              <p:cNvSpPr/>
              <p:nvPr/>
            </p:nvSpPr>
            <p:spPr>
              <a:xfrm rot="-790396">
                <a:off x="1626076" y="2613018"/>
                <a:ext cx="75209" cy="75209"/>
              </a:xfrm>
              <a:custGeom>
                <a:avLst/>
                <a:gdLst>
                  <a:gd name="connsiteX0" fmla="*/ 75210 w 75209"/>
                  <a:gd name="connsiteY0" fmla="*/ 37605 h 75209"/>
                  <a:gd name="connsiteX1" fmla="*/ 37605 w 75209"/>
                  <a:gd name="connsiteY1" fmla="*/ 75209 h 75209"/>
                  <a:gd name="connsiteX2" fmla="*/ 0 w 75209"/>
                  <a:gd name="connsiteY2" fmla="*/ 37605 h 75209"/>
                  <a:gd name="connsiteX3" fmla="*/ 37605 w 75209"/>
                  <a:gd name="connsiteY3" fmla="*/ 0 h 75209"/>
                  <a:gd name="connsiteX4" fmla="*/ 75210 w 75209"/>
                  <a:gd name="connsiteY4" fmla="*/ 37605 h 75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9" h="75209">
                    <a:moveTo>
                      <a:pt x="75210" y="37605"/>
                    </a:moveTo>
                    <a:cubicBezTo>
                      <a:pt x="75210" y="58373"/>
                      <a:pt x="58373" y="75209"/>
                      <a:pt x="37605" y="75209"/>
                    </a:cubicBezTo>
                    <a:cubicBezTo>
                      <a:pt x="16836" y="75209"/>
                      <a:pt x="0" y="58373"/>
                      <a:pt x="0" y="37605"/>
                    </a:cubicBezTo>
                    <a:cubicBezTo>
                      <a:pt x="0" y="16836"/>
                      <a:pt x="16836" y="0"/>
                      <a:pt x="37605" y="0"/>
                    </a:cubicBezTo>
                    <a:cubicBezTo>
                      <a:pt x="58373" y="0"/>
                      <a:pt x="75210" y="16836"/>
                      <a:pt x="75210" y="37605"/>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87" name="Forme libre : forme 86">
                <a:extLst>
                  <a:ext uri="{FF2B5EF4-FFF2-40B4-BE49-F238E27FC236}">
                    <a16:creationId xmlns:a16="http://schemas.microsoft.com/office/drawing/2014/main" id="{AA304678-A08F-4EF9-895E-F31DB37FFD47}"/>
                  </a:ext>
                </a:extLst>
              </p:cNvPr>
              <p:cNvSpPr/>
              <p:nvPr/>
            </p:nvSpPr>
            <p:spPr>
              <a:xfrm>
                <a:off x="162585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88" name="Forme libre : forme 87">
                <a:extLst>
                  <a:ext uri="{FF2B5EF4-FFF2-40B4-BE49-F238E27FC236}">
                    <a16:creationId xmlns:a16="http://schemas.microsoft.com/office/drawing/2014/main" id="{873524D3-5EEB-448D-A5C6-240070642FFF}"/>
                  </a:ext>
                </a:extLst>
              </p:cNvPr>
              <p:cNvSpPr/>
              <p:nvPr/>
            </p:nvSpPr>
            <p:spPr>
              <a:xfrm>
                <a:off x="162605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641"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32" name="Graphique 329">
              <a:extLst>
                <a:ext uri="{FF2B5EF4-FFF2-40B4-BE49-F238E27FC236}">
                  <a16:creationId xmlns:a16="http://schemas.microsoft.com/office/drawing/2014/main" id="{48CC0A48-942B-4BD9-B9FB-2CE99F9E444F}"/>
                </a:ext>
              </a:extLst>
            </p:cNvPr>
            <p:cNvGrpSpPr/>
            <p:nvPr/>
          </p:nvGrpSpPr>
          <p:grpSpPr>
            <a:xfrm>
              <a:off x="1785822" y="2597462"/>
              <a:ext cx="106359" cy="106359"/>
              <a:chOff x="1785822" y="2597462"/>
              <a:chExt cx="106359" cy="106359"/>
            </a:xfrm>
          </p:grpSpPr>
          <p:sp>
            <p:nvSpPr>
              <p:cNvPr id="83" name="Forme libre : forme 82">
                <a:extLst>
                  <a:ext uri="{FF2B5EF4-FFF2-40B4-BE49-F238E27FC236}">
                    <a16:creationId xmlns:a16="http://schemas.microsoft.com/office/drawing/2014/main" id="{2DDB1A7B-B212-494E-9B91-B337B1D4FAFC}"/>
                  </a:ext>
                </a:extLst>
              </p:cNvPr>
              <p:cNvSpPr/>
              <p:nvPr/>
            </p:nvSpPr>
            <p:spPr>
              <a:xfrm rot="-2700000">
                <a:off x="1801398" y="2613038"/>
                <a:ext cx="75207" cy="75207"/>
              </a:xfrm>
              <a:custGeom>
                <a:avLst/>
                <a:gdLst>
                  <a:gd name="connsiteX0" fmla="*/ 75208 w 75207"/>
                  <a:gd name="connsiteY0" fmla="*/ 37604 h 75207"/>
                  <a:gd name="connsiteX1" fmla="*/ 37604 w 75207"/>
                  <a:gd name="connsiteY1" fmla="*/ 75208 h 75207"/>
                  <a:gd name="connsiteX2" fmla="*/ 0 w 75207"/>
                  <a:gd name="connsiteY2" fmla="*/ 37604 h 75207"/>
                  <a:gd name="connsiteX3" fmla="*/ 37604 w 75207"/>
                  <a:gd name="connsiteY3" fmla="*/ 0 h 75207"/>
                  <a:gd name="connsiteX4" fmla="*/ 75208 w 75207"/>
                  <a:gd name="connsiteY4" fmla="*/ 37604 h 75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7" h="75207">
                    <a:moveTo>
                      <a:pt x="75208" y="37604"/>
                    </a:moveTo>
                    <a:cubicBezTo>
                      <a:pt x="75208" y="58372"/>
                      <a:pt x="58372" y="75208"/>
                      <a:pt x="37604" y="75208"/>
                    </a:cubicBezTo>
                    <a:cubicBezTo>
                      <a:pt x="16836" y="75208"/>
                      <a:pt x="0" y="58372"/>
                      <a:pt x="0" y="37604"/>
                    </a:cubicBezTo>
                    <a:cubicBezTo>
                      <a:pt x="0" y="16836"/>
                      <a:pt x="16836" y="0"/>
                      <a:pt x="37604" y="0"/>
                    </a:cubicBezTo>
                    <a:cubicBezTo>
                      <a:pt x="58372" y="0"/>
                      <a:pt x="75208" y="16836"/>
                      <a:pt x="75208"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84" name="Forme libre : forme 83">
                <a:extLst>
                  <a:ext uri="{FF2B5EF4-FFF2-40B4-BE49-F238E27FC236}">
                    <a16:creationId xmlns:a16="http://schemas.microsoft.com/office/drawing/2014/main" id="{9A69596B-9022-497B-B968-8C133D1B22D0}"/>
                  </a:ext>
                </a:extLst>
              </p:cNvPr>
              <p:cNvSpPr/>
              <p:nvPr/>
            </p:nvSpPr>
            <p:spPr>
              <a:xfrm>
                <a:off x="180114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85" name="Forme libre : forme 84">
                <a:extLst>
                  <a:ext uri="{FF2B5EF4-FFF2-40B4-BE49-F238E27FC236}">
                    <a16:creationId xmlns:a16="http://schemas.microsoft.com/office/drawing/2014/main" id="{21334B56-AD62-4414-B051-7CFA468DC6FB}"/>
                  </a:ext>
                </a:extLst>
              </p:cNvPr>
              <p:cNvSpPr/>
              <p:nvPr/>
            </p:nvSpPr>
            <p:spPr>
              <a:xfrm>
                <a:off x="1801342"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641"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33" name="Graphique 329">
              <a:extLst>
                <a:ext uri="{FF2B5EF4-FFF2-40B4-BE49-F238E27FC236}">
                  <a16:creationId xmlns:a16="http://schemas.microsoft.com/office/drawing/2014/main" id="{4B688B14-A866-42F0-819D-BA7DA6837C22}"/>
                </a:ext>
              </a:extLst>
            </p:cNvPr>
            <p:cNvGrpSpPr/>
            <p:nvPr/>
          </p:nvGrpSpPr>
          <p:grpSpPr>
            <a:xfrm>
              <a:off x="1281738" y="2520582"/>
              <a:ext cx="780717" cy="178192"/>
              <a:chOff x="1281738" y="2520582"/>
              <a:chExt cx="780717" cy="178192"/>
            </a:xfrm>
          </p:grpSpPr>
          <p:grpSp>
            <p:nvGrpSpPr>
              <p:cNvPr id="68" name="Graphique 329">
                <a:extLst>
                  <a:ext uri="{FF2B5EF4-FFF2-40B4-BE49-F238E27FC236}">
                    <a16:creationId xmlns:a16="http://schemas.microsoft.com/office/drawing/2014/main" id="{57452098-9246-47B6-99C8-37058A9424D8}"/>
                  </a:ext>
                </a:extLst>
              </p:cNvPr>
              <p:cNvGrpSpPr/>
              <p:nvPr/>
            </p:nvGrpSpPr>
            <p:grpSpPr>
              <a:xfrm>
                <a:off x="1966197" y="2602514"/>
                <a:ext cx="96259" cy="96259"/>
                <a:chOff x="1966197" y="2602514"/>
                <a:chExt cx="96259" cy="96259"/>
              </a:xfrm>
            </p:grpSpPr>
            <p:sp>
              <p:nvSpPr>
                <p:cNvPr id="80" name="Forme libre : forme 79">
                  <a:extLst>
                    <a:ext uri="{FF2B5EF4-FFF2-40B4-BE49-F238E27FC236}">
                      <a16:creationId xmlns:a16="http://schemas.microsoft.com/office/drawing/2014/main" id="{A9F4DD25-B58D-4FD4-836F-D3E69CD7637B}"/>
                    </a:ext>
                  </a:extLst>
                </p:cNvPr>
                <p:cNvSpPr/>
                <p:nvPr/>
              </p:nvSpPr>
              <p:spPr>
                <a:xfrm rot="-4210295">
                  <a:off x="1976723" y="2613040"/>
                  <a:ext cx="75207" cy="75207"/>
                </a:xfrm>
                <a:custGeom>
                  <a:avLst/>
                  <a:gdLst>
                    <a:gd name="connsiteX0" fmla="*/ 75207 w 75207"/>
                    <a:gd name="connsiteY0" fmla="*/ 37604 h 75207"/>
                    <a:gd name="connsiteX1" fmla="*/ 37604 w 75207"/>
                    <a:gd name="connsiteY1" fmla="*/ 75207 h 75207"/>
                    <a:gd name="connsiteX2" fmla="*/ 0 w 75207"/>
                    <a:gd name="connsiteY2" fmla="*/ 37604 h 75207"/>
                    <a:gd name="connsiteX3" fmla="*/ 37604 w 75207"/>
                    <a:gd name="connsiteY3" fmla="*/ 0 h 75207"/>
                    <a:gd name="connsiteX4" fmla="*/ 75207 w 75207"/>
                    <a:gd name="connsiteY4" fmla="*/ 37604 h 75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7" h="75207">
                      <a:moveTo>
                        <a:pt x="75207" y="37604"/>
                      </a:moveTo>
                      <a:cubicBezTo>
                        <a:pt x="75207" y="58372"/>
                        <a:pt x="58372" y="75207"/>
                        <a:pt x="37604" y="75207"/>
                      </a:cubicBezTo>
                      <a:cubicBezTo>
                        <a:pt x="16836" y="75207"/>
                        <a:pt x="0" y="58372"/>
                        <a:pt x="0" y="37604"/>
                      </a:cubicBezTo>
                      <a:cubicBezTo>
                        <a:pt x="0" y="16836"/>
                        <a:pt x="16836" y="0"/>
                        <a:pt x="37604" y="0"/>
                      </a:cubicBezTo>
                      <a:cubicBezTo>
                        <a:pt x="58372" y="0"/>
                        <a:pt x="75207" y="16836"/>
                        <a:pt x="75207"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81" name="Forme libre : forme 80">
                  <a:extLst>
                    <a:ext uri="{FF2B5EF4-FFF2-40B4-BE49-F238E27FC236}">
                      <a16:creationId xmlns:a16="http://schemas.microsoft.com/office/drawing/2014/main" id="{0AB2EC8E-5E39-4497-97A8-4598FE0C56E2}"/>
                    </a:ext>
                  </a:extLst>
                </p:cNvPr>
                <p:cNvSpPr/>
                <p:nvPr/>
              </p:nvSpPr>
              <p:spPr>
                <a:xfrm>
                  <a:off x="197643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1175"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82" name="Forme libre : forme 81">
                  <a:extLst>
                    <a:ext uri="{FF2B5EF4-FFF2-40B4-BE49-F238E27FC236}">
                      <a16:creationId xmlns:a16="http://schemas.microsoft.com/office/drawing/2014/main" id="{EA94975E-64D2-4931-A42F-4BE65A7B59A7}"/>
                    </a:ext>
                  </a:extLst>
                </p:cNvPr>
                <p:cNvSpPr/>
                <p:nvPr/>
              </p:nvSpPr>
              <p:spPr>
                <a:xfrm>
                  <a:off x="1976632"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837"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69" name="Graphique 329">
                <a:extLst>
                  <a:ext uri="{FF2B5EF4-FFF2-40B4-BE49-F238E27FC236}">
                    <a16:creationId xmlns:a16="http://schemas.microsoft.com/office/drawing/2014/main" id="{47AB37FB-2978-4369-BA20-7625B5BFE164}"/>
                  </a:ext>
                </a:extLst>
              </p:cNvPr>
              <p:cNvGrpSpPr/>
              <p:nvPr/>
            </p:nvGrpSpPr>
            <p:grpSpPr>
              <a:xfrm>
                <a:off x="1281738" y="2520582"/>
                <a:ext cx="765010" cy="130047"/>
                <a:chOff x="1281738" y="2520582"/>
                <a:chExt cx="765010" cy="130047"/>
              </a:xfrm>
              <a:solidFill>
                <a:srgbClr val="636363"/>
              </a:solidFill>
            </p:grpSpPr>
            <p:sp>
              <p:nvSpPr>
                <p:cNvPr id="70" name="Forme libre : forme 69">
                  <a:extLst>
                    <a:ext uri="{FF2B5EF4-FFF2-40B4-BE49-F238E27FC236}">
                      <a16:creationId xmlns:a16="http://schemas.microsoft.com/office/drawing/2014/main" id="{585A111E-3FFC-457F-B800-E36F834F6A61}"/>
                    </a:ext>
                  </a:extLst>
                </p:cNvPr>
                <p:cNvSpPr/>
                <p:nvPr/>
              </p:nvSpPr>
              <p:spPr>
                <a:xfrm>
                  <a:off x="132032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71" name="Forme libre : forme 70">
                  <a:extLst>
                    <a:ext uri="{FF2B5EF4-FFF2-40B4-BE49-F238E27FC236}">
                      <a16:creationId xmlns:a16="http://schemas.microsoft.com/office/drawing/2014/main" id="{DE6D3553-B8AD-4D1C-9679-A871B3878885}"/>
                    </a:ext>
                  </a:extLst>
                </p:cNvPr>
                <p:cNvSpPr/>
                <p:nvPr/>
              </p:nvSpPr>
              <p:spPr>
                <a:xfrm>
                  <a:off x="1281738"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72" name="Forme libre : forme 71">
                  <a:extLst>
                    <a:ext uri="{FF2B5EF4-FFF2-40B4-BE49-F238E27FC236}">
                      <a16:creationId xmlns:a16="http://schemas.microsoft.com/office/drawing/2014/main" id="{FE8028DD-DFCD-4509-81C3-7D5CCE4CAA6C}"/>
                    </a:ext>
                  </a:extLst>
                </p:cNvPr>
                <p:cNvSpPr/>
                <p:nvPr/>
              </p:nvSpPr>
              <p:spPr>
                <a:xfrm>
                  <a:off x="149561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73" name="Forme libre : forme 72">
                  <a:extLst>
                    <a:ext uri="{FF2B5EF4-FFF2-40B4-BE49-F238E27FC236}">
                      <a16:creationId xmlns:a16="http://schemas.microsoft.com/office/drawing/2014/main" id="{B7BA052C-2CD8-4D1E-95F3-C08C3E2B571A}"/>
                    </a:ext>
                  </a:extLst>
                </p:cNvPr>
                <p:cNvSpPr/>
                <p:nvPr/>
              </p:nvSpPr>
              <p:spPr>
                <a:xfrm>
                  <a:off x="1457028"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74" name="Forme libre : forme 73">
                  <a:extLst>
                    <a:ext uri="{FF2B5EF4-FFF2-40B4-BE49-F238E27FC236}">
                      <a16:creationId xmlns:a16="http://schemas.microsoft.com/office/drawing/2014/main" id="{ECB6F6E0-C6AA-403D-9CB4-40430E5796B7}"/>
                    </a:ext>
                  </a:extLst>
                </p:cNvPr>
                <p:cNvSpPr/>
                <p:nvPr/>
              </p:nvSpPr>
              <p:spPr>
                <a:xfrm>
                  <a:off x="167090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75" name="Forme libre : forme 74">
                  <a:extLst>
                    <a:ext uri="{FF2B5EF4-FFF2-40B4-BE49-F238E27FC236}">
                      <a16:creationId xmlns:a16="http://schemas.microsoft.com/office/drawing/2014/main" id="{FAE818C1-22AA-4C15-8B92-3971107E098E}"/>
                    </a:ext>
                  </a:extLst>
                </p:cNvPr>
                <p:cNvSpPr/>
                <p:nvPr/>
              </p:nvSpPr>
              <p:spPr>
                <a:xfrm>
                  <a:off x="163231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76" name="Forme libre : forme 75">
                  <a:extLst>
                    <a:ext uri="{FF2B5EF4-FFF2-40B4-BE49-F238E27FC236}">
                      <a16:creationId xmlns:a16="http://schemas.microsoft.com/office/drawing/2014/main" id="{1528A549-2628-450B-ABA0-1FFBF2B849A1}"/>
                    </a:ext>
                  </a:extLst>
                </p:cNvPr>
                <p:cNvSpPr/>
                <p:nvPr/>
              </p:nvSpPr>
              <p:spPr>
                <a:xfrm>
                  <a:off x="1846193"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77" name="Forme libre : forme 76">
                  <a:extLst>
                    <a:ext uri="{FF2B5EF4-FFF2-40B4-BE49-F238E27FC236}">
                      <a16:creationId xmlns:a16="http://schemas.microsoft.com/office/drawing/2014/main" id="{431AE178-E07B-4DF0-8ADB-6B83902CF8DC}"/>
                    </a:ext>
                  </a:extLst>
                </p:cNvPr>
                <p:cNvSpPr/>
                <p:nvPr/>
              </p:nvSpPr>
              <p:spPr>
                <a:xfrm>
                  <a:off x="1807609" y="2520582"/>
                  <a:ext cx="25069" cy="130047"/>
                </a:xfrm>
                <a:custGeom>
                  <a:avLst/>
                  <a:gdLst>
                    <a:gd name="connsiteX0" fmla="*/ 12535 w 25069"/>
                    <a:gd name="connsiteY0" fmla="*/ 0 h 130047"/>
                    <a:gd name="connsiteX1" fmla="*/ 12535 w 25069"/>
                    <a:gd name="connsiteY1" fmla="*/ 0 h 130047"/>
                    <a:gd name="connsiteX2" fmla="*/ 0 w 25069"/>
                    <a:gd name="connsiteY2" fmla="*/ 12535 h 130047"/>
                    <a:gd name="connsiteX3" fmla="*/ 0 w 25069"/>
                    <a:gd name="connsiteY3" fmla="*/ 117513 h 130047"/>
                    <a:gd name="connsiteX4" fmla="*/ 12535 w 25069"/>
                    <a:gd name="connsiteY4" fmla="*/ 130048 h 130047"/>
                    <a:gd name="connsiteX5" fmla="*/ 12535 w 25069"/>
                    <a:gd name="connsiteY5" fmla="*/ 130048 h 130047"/>
                    <a:gd name="connsiteX6" fmla="*/ 25069 w 25069"/>
                    <a:gd name="connsiteY6" fmla="*/ 117513 h 130047"/>
                    <a:gd name="connsiteX7" fmla="*/ 25069 w 25069"/>
                    <a:gd name="connsiteY7" fmla="*/ 12535 h 130047"/>
                    <a:gd name="connsiteX8" fmla="*/ 12535 w 25069"/>
                    <a:gd name="connsiteY8"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69" h="130047">
                      <a:moveTo>
                        <a:pt x="12535" y="0"/>
                      </a:moveTo>
                      <a:lnTo>
                        <a:pt x="12535" y="0"/>
                      </a:lnTo>
                      <a:cubicBezTo>
                        <a:pt x="5680" y="0"/>
                        <a:pt x="0" y="5680"/>
                        <a:pt x="0" y="12535"/>
                      </a:cubicBezTo>
                      <a:lnTo>
                        <a:pt x="0" y="117513"/>
                      </a:lnTo>
                      <a:cubicBezTo>
                        <a:pt x="0" y="124368"/>
                        <a:pt x="5680" y="130048"/>
                        <a:pt x="12535" y="130048"/>
                      </a:cubicBezTo>
                      <a:lnTo>
                        <a:pt x="12535" y="130048"/>
                      </a:ln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78" name="Forme libre : forme 77">
                  <a:extLst>
                    <a:ext uri="{FF2B5EF4-FFF2-40B4-BE49-F238E27FC236}">
                      <a16:creationId xmlns:a16="http://schemas.microsoft.com/office/drawing/2014/main" id="{278A3409-27A4-47BB-8719-35BEDFD0E5CB}"/>
                    </a:ext>
                  </a:extLst>
                </p:cNvPr>
                <p:cNvSpPr/>
                <p:nvPr/>
              </p:nvSpPr>
              <p:spPr>
                <a:xfrm>
                  <a:off x="202167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4874"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79" name="Forme libre : forme 78">
                  <a:extLst>
                    <a:ext uri="{FF2B5EF4-FFF2-40B4-BE49-F238E27FC236}">
                      <a16:creationId xmlns:a16="http://schemas.microsoft.com/office/drawing/2014/main" id="{215C9CF7-14AF-4329-AD14-D6ACB23B872E}"/>
                    </a:ext>
                  </a:extLst>
                </p:cNvPr>
                <p:cNvSpPr/>
                <p:nvPr/>
              </p:nvSpPr>
              <p:spPr>
                <a:xfrm>
                  <a:off x="198289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34" name="Forme libre : forme 33">
              <a:extLst>
                <a:ext uri="{FF2B5EF4-FFF2-40B4-BE49-F238E27FC236}">
                  <a16:creationId xmlns:a16="http://schemas.microsoft.com/office/drawing/2014/main" id="{4BA1F1AC-8E56-46A2-AC72-121EEFA9DC97}"/>
                </a:ext>
              </a:extLst>
            </p:cNvPr>
            <p:cNvSpPr/>
            <p:nvPr/>
          </p:nvSpPr>
          <p:spPr>
            <a:xfrm>
              <a:off x="1109582" y="2890943"/>
              <a:ext cx="1108148" cy="9401"/>
            </a:xfrm>
            <a:custGeom>
              <a:avLst/>
              <a:gdLst>
                <a:gd name="connsiteX0" fmla="*/ 0 w 1108148"/>
                <a:gd name="connsiteY0" fmla="*/ 0 h 9401"/>
                <a:gd name="connsiteX1" fmla="*/ 1108148 w 1108148"/>
                <a:gd name="connsiteY1" fmla="*/ 0 h 9401"/>
                <a:gd name="connsiteX2" fmla="*/ 1108148 w 1108148"/>
                <a:gd name="connsiteY2" fmla="*/ 9401 h 9401"/>
                <a:gd name="connsiteX3" fmla="*/ 0 w 1108148"/>
                <a:gd name="connsiteY3" fmla="*/ 9401 h 9401"/>
              </a:gdLst>
              <a:ahLst/>
              <a:cxnLst>
                <a:cxn ang="0">
                  <a:pos x="connsiteX0" y="connsiteY0"/>
                </a:cxn>
                <a:cxn ang="0">
                  <a:pos x="connsiteX1" y="connsiteY1"/>
                </a:cxn>
                <a:cxn ang="0">
                  <a:pos x="connsiteX2" y="connsiteY2"/>
                </a:cxn>
                <a:cxn ang="0">
                  <a:pos x="connsiteX3" y="connsiteY3"/>
                </a:cxn>
              </a:cxnLst>
              <a:rect l="l" t="t" r="r" b="b"/>
              <a:pathLst>
                <a:path w="1108148" h="9401">
                  <a:moveTo>
                    <a:pt x="0" y="0"/>
                  </a:moveTo>
                  <a:lnTo>
                    <a:pt x="1108148" y="0"/>
                  </a:lnTo>
                  <a:lnTo>
                    <a:pt x="1108148" y="9401"/>
                  </a:lnTo>
                  <a:lnTo>
                    <a:pt x="0" y="9401"/>
                  </a:lnTo>
                  <a:close/>
                </a:path>
              </a:pathLst>
            </a:custGeom>
            <a:solidFill>
              <a:srgbClr val="FF5B30"/>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35" name="Graphique 329">
              <a:extLst>
                <a:ext uri="{FF2B5EF4-FFF2-40B4-BE49-F238E27FC236}">
                  <a16:creationId xmlns:a16="http://schemas.microsoft.com/office/drawing/2014/main" id="{4AB4F84F-A17F-4EF3-BC15-C58FEE9FD544}"/>
                </a:ext>
              </a:extLst>
            </p:cNvPr>
            <p:cNvGrpSpPr/>
            <p:nvPr/>
          </p:nvGrpSpPr>
          <p:grpSpPr>
            <a:xfrm>
              <a:off x="1807609" y="2520582"/>
              <a:ext cx="63652" cy="130047"/>
              <a:chOff x="1807609" y="2520582"/>
              <a:chExt cx="63652" cy="130047"/>
            </a:xfrm>
            <a:solidFill>
              <a:srgbClr val="636363"/>
            </a:solidFill>
          </p:grpSpPr>
          <p:grpSp>
            <p:nvGrpSpPr>
              <p:cNvPr id="62" name="Graphique 329">
                <a:extLst>
                  <a:ext uri="{FF2B5EF4-FFF2-40B4-BE49-F238E27FC236}">
                    <a16:creationId xmlns:a16="http://schemas.microsoft.com/office/drawing/2014/main" id="{9234CD14-9364-4EDF-9A44-11B0A159DB7A}"/>
                  </a:ext>
                </a:extLst>
              </p:cNvPr>
              <p:cNvGrpSpPr/>
              <p:nvPr/>
            </p:nvGrpSpPr>
            <p:grpSpPr>
              <a:xfrm>
                <a:off x="1846193" y="2520582"/>
                <a:ext cx="25069" cy="130047"/>
                <a:chOff x="1846193" y="2520582"/>
                <a:chExt cx="25069" cy="130047"/>
              </a:xfrm>
              <a:solidFill>
                <a:srgbClr val="636363"/>
              </a:solidFill>
            </p:grpSpPr>
            <p:sp>
              <p:nvSpPr>
                <p:cNvPr id="66" name="Forme libre : forme 65">
                  <a:extLst>
                    <a:ext uri="{FF2B5EF4-FFF2-40B4-BE49-F238E27FC236}">
                      <a16:creationId xmlns:a16="http://schemas.microsoft.com/office/drawing/2014/main" id="{AC813AF1-B87D-4156-9E35-98E39677D406}"/>
                    </a:ext>
                  </a:extLst>
                </p:cNvPr>
                <p:cNvSpPr/>
                <p:nvPr/>
              </p:nvSpPr>
              <p:spPr>
                <a:xfrm>
                  <a:off x="1846193"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7" name="Forme libre : forme 66">
                  <a:extLst>
                    <a:ext uri="{FF2B5EF4-FFF2-40B4-BE49-F238E27FC236}">
                      <a16:creationId xmlns:a16="http://schemas.microsoft.com/office/drawing/2014/main" id="{CCF7EA8C-CA89-4119-B3B5-2985F2EC8CD7}"/>
                    </a:ext>
                  </a:extLst>
                </p:cNvPr>
                <p:cNvSpPr/>
                <p:nvPr/>
              </p:nvSpPr>
              <p:spPr>
                <a:xfrm>
                  <a:off x="1846193"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63" name="Graphique 329">
                <a:extLst>
                  <a:ext uri="{FF2B5EF4-FFF2-40B4-BE49-F238E27FC236}">
                    <a16:creationId xmlns:a16="http://schemas.microsoft.com/office/drawing/2014/main" id="{33E26B1F-B462-4CAA-85D9-3C0C1CAFDE13}"/>
                  </a:ext>
                </a:extLst>
              </p:cNvPr>
              <p:cNvGrpSpPr/>
              <p:nvPr/>
            </p:nvGrpSpPr>
            <p:grpSpPr>
              <a:xfrm>
                <a:off x="1807609" y="2520582"/>
                <a:ext cx="25069" cy="130047"/>
                <a:chOff x="1807609" y="2520582"/>
                <a:chExt cx="25069" cy="130047"/>
              </a:xfrm>
              <a:solidFill>
                <a:srgbClr val="636363"/>
              </a:solidFill>
            </p:grpSpPr>
            <p:sp>
              <p:nvSpPr>
                <p:cNvPr id="64" name="Forme libre : forme 63">
                  <a:extLst>
                    <a:ext uri="{FF2B5EF4-FFF2-40B4-BE49-F238E27FC236}">
                      <a16:creationId xmlns:a16="http://schemas.microsoft.com/office/drawing/2014/main" id="{BFB8E56F-9887-489A-8B54-1660C108C88F}"/>
                    </a:ext>
                  </a:extLst>
                </p:cNvPr>
                <p:cNvSpPr/>
                <p:nvPr/>
              </p:nvSpPr>
              <p:spPr>
                <a:xfrm>
                  <a:off x="180760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5" name="Forme libre : forme 64">
                  <a:extLst>
                    <a:ext uri="{FF2B5EF4-FFF2-40B4-BE49-F238E27FC236}">
                      <a16:creationId xmlns:a16="http://schemas.microsoft.com/office/drawing/2014/main" id="{372190DF-2FDF-4694-8D00-007475A644F3}"/>
                    </a:ext>
                  </a:extLst>
                </p:cNvPr>
                <p:cNvSpPr/>
                <p:nvPr/>
              </p:nvSpPr>
              <p:spPr>
                <a:xfrm>
                  <a:off x="180760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36" name="Graphique 329">
              <a:extLst>
                <a:ext uri="{FF2B5EF4-FFF2-40B4-BE49-F238E27FC236}">
                  <a16:creationId xmlns:a16="http://schemas.microsoft.com/office/drawing/2014/main" id="{431BA36E-CC22-4D6A-AFE3-EB9F0052F67B}"/>
                </a:ext>
              </a:extLst>
            </p:cNvPr>
            <p:cNvGrpSpPr/>
            <p:nvPr/>
          </p:nvGrpSpPr>
          <p:grpSpPr>
            <a:xfrm>
              <a:off x="1632319" y="2520582"/>
              <a:ext cx="63652" cy="130047"/>
              <a:chOff x="1632319" y="2520582"/>
              <a:chExt cx="63652" cy="130047"/>
            </a:xfrm>
            <a:solidFill>
              <a:srgbClr val="636363"/>
            </a:solidFill>
          </p:grpSpPr>
          <p:grpSp>
            <p:nvGrpSpPr>
              <p:cNvPr id="56" name="Graphique 329">
                <a:extLst>
                  <a:ext uri="{FF2B5EF4-FFF2-40B4-BE49-F238E27FC236}">
                    <a16:creationId xmlns:a16="http://schemas.microsoft.com/office/drawing/2014/main" id="{1DC0D52A-89B5-4972-83D9-B64A654F97EA}"/>
                  </a:ext>
                </a:extLst>
              </p:cNvPr>
              <p:cNvGrpSpPr/>
              <p:nvPr/>
            </p:nvGrpSpPr>
            <p:grpSpPr>
              <a:xfrm>
                <a:off x="1670902" y="2520582"/>
                <a:ext cx="25069" cy="130047"/>
                <a:chOff x="1670902" y="2520582"/>
                <a:chExt cx="25069" cy="130047"/>
              </a:xfrm>
              <a:solidFill>
                <a:srgbClr val="636363"/>
              </a:solidFill>
            </p:grpSpPr>
            <p:sp>
              <p:nvSpPr>
                <p:cNvPr id="60" name="Forme libre : forme 59">
                  <a:extLst>
                    <a:ext uri="{FF2B5EF4-FFF2-40B4-BE49-F238E27FC236}">
                      <a16:creationId xmlns:a16="http://schemas.microsoft.com/office/drawing/2014/main" id="{A4B03BE1-9206-4A79-9A20-D2B0DF912682}"/>
                    </a:ext>
                  </a:extLst>
                </p:cNvPr>
                <p:cNvSpPr/>
                <p:nvPr/>
              </p:nvSpPr>
              <p:spPr>
                <a:xfrm>
                  <a:off x="167090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1" name="Forme libre : forme 60">
                  <a:extLst>
                    <a:ext uri="{FF2B5EF4-FFF2-40B4-BE49-F238E27FC236}">
                      <a16:creationId xmlns:a16="http://schemas.microsoft.com/office/drawing/2014/main" id="{8FA762F8-0B2F-4BA3-81B6-2A532600AB40}"/>
                    </a:ext>
                  </a:extLst>
                </p:cNvPr>
                <p:cNvSpPr/>
                <p:nvPr/>
              </p:nvSpPr>
              <p:spPr>
                <a:xfrm>
                  <a:off x="167090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57" name="Graphique 329">
                <a:extLst>
                  <a:ext uri="{FF2B5EF4-FFF2-40B4-BE49-F238E27FC236}">
                    <a16:creationId xmlns:a16="http://schemas.microsoft.com/office/drawing/2014/main" id="{C849862C-0870-4EC6-AFB1-3C2F67BA7551}"/>
                  </a:ext>
                </a:extLst>
              </p:cNvPr>
              <p:cNvGrpSpPr/>
              <p:nvPr/>
            </p:nvGrpSpPr>
            <p:grpSpPr>
              <a:xfrm>
                <a:off x="1632319" y="2520582"/>
                <a:ext cx="25069" cy="130047"/>
                <a:chOff x="1632319" y="2520582"/>
                <a:chExt cx="25069" cy="130047"/>
              </a:xfrm>
              <a:solidFill>
                <a:srgbClr val="636363"/>
              </a:solidFill>
            </p:grpSpPr>
            <p:sp>
              <p:nvSpPr>
                <p:cNvPr id="58" name="Forme libre : forme 57">
                  <a:extLst>
                    <a:ext uri="{FF2B5EF4-FFF2-40B4-BE49-F238E27FC236}">
                      <a16:creationId xmlns:a16="http://schemas.microsoft.com/office/drawing/2014/main" id="{FC7C8216-1568-4E80-9FC2-F04C59B21D51}"/>
                    </a:ext>
                  </a:extLst>
                </p:cNvPr>
                <p:cNvSpPr/>
                <p:nvPr/>
              </p:nvSpPr>
              <p:spPr>
                <a:xfrm>
                  <a:off x="163231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9" name="Forme libre : forme 58">
                  <a:extLst>
                    <a:ext uri="{FF2B5EF4-FFF2-40B4-BE49-F238E27FC236}">
                      <a16:creationId xmlns:a16="http://schemas.microsoft.com/office/drawing/2014/main" id="{81FC9AE5-5C64-4FF3-ACF3-3BA588DC3B30}"/>
                    </a:ext>
                  </a:extLst>
                </p:cNvPr>
                <p:cNvSpPr/>
                <p:nvPr/>
              </p:nvSpPr>
              <p:spPr>
                <a:xfrm>
                  <a:off x="163231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37" name="Graphique 329">
              <a:extLst>
                <a:ext uri="{FF2B5EF4-FFF2-40B4-BE49-F238E27FC236}">
                  <a16:creationId xmlns:a16="http://schemas.microsoft.com/office/drawing/2014/main" id="{B4AC9735-8067-49FF-81C3-25CA8E70C0DF}"/>
                </a:ext>
              </a:extLst>
            </p:cNvPr>
            <p:cNvGrpSpPr/>
            <p:nvPr/>
          </p:nvGrpSpPr>
          <p:grpSpPr>
            <a:xfrm>
              <a:off x="1457028" y="2520582"/>
              <a:ext cx="63652" cy="130047"/>
              <a:chOff x="1457028" y="2520582"/>
              <a:chExt cx="63652" cy="130047"/>
            </a:xfrm>
            <a:solidFill>
              <a:srgbClr val="636363"/>
            </a:solidFill>
          </p:grpSpPr>
          <p:grpSp>
            <p:nvGrpSpPr>
              <p:cNvPr id="50" name="Graphique 329">
                <a:extLst>
                  <a:ext uri="{FF2B5EF4-FFF2-40B4-BE49-F238E27FC236}">
                    <a16:creationId xmlns:a16="http://schemas.microsoft.com/office/drawing/2014/main" id="{C7513C7F-45A8-4389-8C7D-0BAD8361C54E}"/>
                  </a:ext>
                </a:extLst>
              </p:cNvPr>
              <p:cNvGrpSpPr/>
              <p:nvPr/>
            </p:nvGrpSpPr>
            <p:grpSpPr>
              <a:xfrm>
                <a:off x="1495612" y="2520582"/>
                <a:ext cx="25069" cy="130047"/>
                <a:chOff x="1495612" y="2520582"/>
                <a:chExt cx="25069" cy="130047"/>
              </a:xfrm>
              <a:solidFill>
                <a:srgbClr val="636363"/>
              </a:solidFill>
            </p:grpSpPr>
            <p:sp>
              <p:nvSpPr>
                <p:cNvPr id="54" name="Forme libre : forme 53">
                  <a:extLst>
                    <a:ext uri="{FF2B5EF4-FFF2-40B4-BE49-F238E27FC236}">
                      <a16:creationId xmlns:a16="http://schemas.microsoft.com/office/drawing/2014/main" id="{A50B653D-ABDA-405A-88D7-E03256D7276F}"/>
                    </a:ext>
                  </a:extLst>
                </p:cNvPr>
                <p:cNvSpPr/>
                <p:nvPr/>
              </p:nvSpPr>
              <p:spPr>
                <a:xfrm>
                  <a:off x="149561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5" name="Forme libre : forme 54">
                  <a:extLst>
                    <a:ext uri="{FF2B5EF4-FFF2-40B4-BE49-F238E27FC236}">
                      <a16:creationId xmlns:a16="http://schemas.microsoft.com/office/drawing/2014/main" id="{3D46B60B-8CB5-4E6C-B38E-551F6648DA5D}"/>
                    </a:ext>
                  </a:extLst>
                </p:cNvPr>
                <p:cNvSpPr/>
                <p:nvPr/>
              </p:nvSpPr>
              <p:spPr>
                <a:xfrm>
                  <a:off x="149561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51" name="Graphique 329">
                <a:extLst>
                  <a:ext uri="{FF2B5EF4-FFF2-40B4-BE49-F238E27FC236}">
                    <a16:creationId xmlns:a16="http://schemas.microsoft.com/office/drawing/2014/main" id="{A2F7DB94-D6DB-4786-AA76-4EAF15167AC7}"/>
                  </a:ext>
                </a:extLst>
              </p:cNvPr>
              <p:cNvGrpSpPr/>
              <p:nvPr/>
            </p:nvGrpSpPr>
            <p:grpSpPr>
              <a:xfrm>
                <a:off x="1457028" y="2520582"/>
                <a:ext cx="25069" cy="130047"/>
                <a:chOff x="1457028" y="2520582"/>
                <a:chExt cx="25069" cy="130047"/>
              </a:xfrm>
              <a:solidFill>
                <a:srgbClr val="636363"/>
              </a:solidFill>
            </p:grpSpPr>
            <p:sp>
              <p:nvSpPr>
                <p:cNvPr id="52" name="Forme libre : forme 51">
                  <a:extLst>
                    <a:ext uri="{FF2B5EF4-FFF2-40B4-BE49-F238E27FC236}">
                      <a16:creationId xmlns:a16="http://schemas.microsoft.com/office/drawing/2014/main" id="{5E6EAA12-C20E-464F-AEAD-C17F749CE4BD}"/>
                    </a:ext>
                  </a:extLst>
                </p:cNvPr>
                <p:cNvSpPr/>
                <p:nvPr/>
              </p:nvSpPr>
              <p:spPr>
                <a:xfrm>
                  <a:off x="1457028"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3" name="Forme libre : forme 52">
                  <a:extLst>
                    <a:ext uri="{FF2B5EF4-FFF2-40B4-BE49-F238E27FC236}">
                      <a16:creationId xmlns:a16="http://schemas.microsoft.com/office/drawing/2014/main" id="{26E5E3EB-F405-4CBE-821A-A4C43DF97687}"/>
                    </a:ext>
                  </a:extLst>
                </p:cNvPr>
                <p:cNvSpPr/>
                <p:nvPr/>
              </p:nvSpPr>
              <p:spPr>
                <a:xfrm>
                  <a:off x="1457028"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38" name="Graphique 329">
              <a:extLst>
                <a:ext uri="{FF2B5EF4-FFF2-40B4-BE49-F238E27FC236}">
                  <a16:creationId xmlns:a16="http://schemas.microsoft.com/office/drawing/2014/main" id="{97F16CDE-4DC7-4E7D-BCA2-464BB0E94AF7}"/>
                </a:ext>
              </a:extLst>
            </p:cNvPr>
            <p:cNvGrpSpPr/>
            <p:nvPr/>
          </p:nvGrpSpPr>
          <p:grpSpPr>
            <a:xfrm>
              <a:off x="1281738" y="2520582"/>
              <a:ext cx="63652" cy="130047"/>
              <a:chOff x="1281738" y="2520582"/>
              <a:chExt cx="63652" cy="130047"/>
            </a:xfrm>
            <a:solidFill>
              <a:srgbClr val="636363"/>
            </a:solidFill>
          </p:grpSpPr>
          <p:grpSp>
            <p:nvGrpSpPr>
              <p:cNvPr id="44" name="Graphique 329">
                <a:extLst>
                  <a:ext uri="{FF2B5EF4-FFF2-40B4-BE49-F238E27FC236}">
                    <a16:creationId xmlns:a16="http://schemas.microsoft.com/office/drawing/2014/main" id="{1BA009E8-29FD-4A23-BD86-53AE0CD9525A}"/>
                  </a:ext>
                </a:extLst>
              </p:cNvPr>
              <p:cNvGrpSpPr/>
              <p:nvPr/>
            </p:nvGrpSpPr>
            <p:grpSpPr>
              <a:xfrm>
                <a:off x="1320322" y="2520582"/>
                <a:ext cx="25069" cy="130047"/>
                <a:chOff x="1320322" y="2520582"/>
                <a:chExt cx="25069" cy="130047"/>
              </a:xfrm>
              <a:solidFill>
                <a:srgbClr val="636363"/>
              </a:solidFill>
            </p:grpSpPr>
            <p:sp>
              <p:nvSpPr>
                <p:cNvPr id="48" name="Forme libre : forme 47">
                  <a:extLst>
                    <a:ext uri="{FF2B5EF4-FFF2-40B4-BE49-F238E27FC236}">
                      <a16:creationId xmlns:a16="http://schemas.microsoft.com/office/drawing/2014/main" id="{7EB3C054-78B1-4E76-870A-FFF6F772681F}"/>
                    </a:ext>
                  </a:extLst>
                </p:cNvPr>
                <p:cNvSpPr/>
                <p:nvPr/>
              </p:nvSpPr>
              <p:spPr>
                <a:xfrm>
                  <a:off x="132032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9" name="Forme libre : forme 48">
                  <a:extLst>
                    <a:ext uri="{FF2B5EF4-FFF2-40B4-BE49-F238E27FC236}">
                      <a16:creationId xmlns:a16="http://schemas.microsoft.com/office/drawing/2014/main" id="{C77E93F7-E0C8-4AEF-9C35-D3E6B9C3E7F0}"/>
                    </a:ext>
                  </a:extLst>
                </p:cNvPr>
                <p:cNvSpPr/>
                <p:nvPr/>
              </p:nvSpPr>
              <p:spPr>
                <a:xfrm>
                  <a:off x="132032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45" name="Graphique 329">
                <a:extLst>
                  <a:ext uri="{FF2B5EF4-FFF2-40B4-BE49-F238E27FC236}">
                    <a16:creationId xmlns:a16="http://schemas.microsoft.com/office/drawing/2014/main" id="{9184B5A9-CCC9-499E-9136-33DCE94D2181}"/>
                  </a:ext>
                </a:extLst>
              </p:cNvPr>
              <p:cNvGrpSpPr/>
              <p:nvPr/>
            </p:nvGrpSpPr>
            <p:grpSpPr>
              <a:xfrm>
                <a:off x="1281738" y="2520582"/>
                <a:ext cx="25069" cy="130047"/>
                <a:chOff x="1281738" y="2520582"/>
                <a:chExt cx="25069" cy="130047"/>
              </a:xfrm>
              <a:solidFill>
                <a:srgbClr val="636363"/>
              </a:solidFill>
            </p:grpSpPr>
            <p:sp>
              <p:nvSpPr>
                <p:cNvPr id="46" name="Forme libre : forme 45">
                  <a:extLst>
                    <a:ext uri="{FF2B5EF4-FFF2-40B4-BE49-F238E27FC236}">
                      <a16:creationId xmlns:a16="http://schemas.microsoft.com/office/drawing/2014/main" id="{4F050D82-7B5E-492C-AEFB-0BB1E6CBB9B5}"/>
                    </a:ext>
                  </a:extLst>
                </p:cNvPr>
                <p:cNvSpPr/>
                <p:nvPr/>
              </p:nvSpPr>
              <p:spPr>
                <a:xfrm>
                  <a:off x="1281738"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7" name="Forme libre : forme 46">
                  <a:extLst>
                    <a:ext uri="{FF2B5EF4-FFF2-40B4-BE49-F238E27FC236}">
                      <a16:creationId xmlns:a16="http://schemas.microsoft.com/office/drawing/2014/main" id="{7D9FD05B-9811-4879-90B4-08015BB4C08B}"/>
                    </a:ext>
                  </a:extLst>
                </p:cNvPr>
                <p:cNvSpPr/>
                <p:nvPr/>
              </p:nvSpPr>
              <p:spPr>
                <a:xfrm>
                  <a:off x="1281738"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39" name="Forme libre : forme 38">
              <a:extLst>
                <a:ext uri="{FF2B5EF4-FFF2-40B4-BE49-F238E27FC236}">
                  <a16:creationId xmlns:a16="http://schemas.microsoft.com/office/drawing/2014/main" id="{3C0E7AC1-F49D-4997-87E5-1E91577CCCE6}"/>
                </a:ext>
              </a:extLst>
            </p:cNvPr>
            <p:cNvSpPr/>
            <p:nvPr/>
          </p:nvSpPr>
          <p:spPr>
            <a:xfrm>
              <a:off x="198289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0" name="Forme libre : forme 39">
              <a:extLst>
                <a:ext uri="{FF2B5EF4-FFF2-40B4-BE49-F238E27FC236}">
                  <a16:creationId xmlns:a16="http://schemas.microsoft.com/office/drawing/2014/main" id="{8AB47BE8-3BB2-4F34-8818-54866BE5CBE9}"/>
                </a:ext>
              </a:extLst>
            </p:cNvPr>
            <p:cNvSpPr/>
            <p:nvPr/>
          </p:nvSpPr>
          <p:spPr>
            <a:xfrm>
              <a:off x="198289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41" name="Graphique 329">
              <a:extLst>
                <a:ext uri="{FF2B5EF4-FFF2-40B4-BE49-F238E27FC236}">
                  <a16:creationId xmlns:a16="http://schemas.microsoft.com/office/drawing/2014/main" id="{F06FE7C1-DFDD-4585-A1EB-440A175E1D29}"/>
                </a:ext>
              </a:extLst>
            </p:cNvPr>
            <p:cNvGrpSpPr/>
            <p:nvPr/>
          </p:nvGrpSpPr>
          <p:grpSpPr>
            <a:xfrm>
              <a:off x="2021679" y="2520582"/>
              <a:ext cx="25069" cy="130047"/>
              <a:chOff x="2021679" y="2520582"/>
              <a:chExt cx="25069" cy="130047"/>
            </a:xfrm>
            <a:solidFill>
              <a:srgbClr val="636363"/>
            </a:solidFill>
          </p:grpSpPr>
          <p:sp>
            <p:nvSpPr>
              <p:cNvPr id="42" name="Forme libre : forme 41">
                <a:extLst>
                  <a:ext uri="{FF2B5EF4-FFF2-40B4-BE49-F238E27FC236}">
                    <a16:creationId xmlns:a16="http://schemas.microsoft.com/office/drawing/2014/main" id="{A57BB952-F498-4B0F-85FE-13D06EA81116}"/>
                  </a:ext>
                </a:extLst>
              </p:cNvPr>
              <p:cNvSpPr/>
              <p:nvPr/>
            </p:nvSpPr>
            <p:spPr>
              <a:xfrm>
                <a:off x="202167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4874"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3" name="Forme libre : forme 42">
                <a:extLst>
                  <a:ext uri="{FF2B5EF4-FFF2-40B4-BE49-F238E27FC236}">
                    <a16:creationId xmlns:a16="http://schemas.microsoft.com/office/drawing/2014/main" id="{4D0D8B94-281E-4BD3-A71C-0AA77A559EC0}"/>
                  </a:ext>
                </a:extLst>
              </p:cNvPr>
              <p:cNvSpPr/>
              <p:nvPr/>
            </p:nvSpPr>
            <p:spPr>
              <a:xfrm>
                <a:off x="202167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4874"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98" name="Groupe 97">
            <a:extLst>
              <a:ext uri="{FF2B5EF4-FFF2-40B4-BE49-F238E27FC236}">
                <a16:creationId xmlns:a16="http://schemas.microsoft.com/office/drawing/2014/main" id="{59E50FDE-99C1-446C-BFBD-9569ED67E3F0}"/>
              </a:ext>
            </a:extLst>
          </p:cNvPr>
          <p:cNvGrpSpPr/>
          <p:nvPr/>
        </p:nvGrpSpPr>
        <p:grpSpPr>
          <a:xfrm>
            <a:off x="684405" y="1020801"/>
            <a:ext cx="567782" cy="567782"/>
            <a:chOff x="4314784" y="2314534"/>
            <a:chExt cx="514432" cy="514432"/>
          </a:xfrm>
        </p:grpSpPr>
        <p:sp>
          <p:nvSpPr>
            <p:cNvPr id="99" name="Organigramme : Connecteur 98">
              <a:extLst>
                <a:ext uri="{FF2B5EF4-FFF2-40B4-BE49-F238E27FC236}">
                  <a16:creationId xmlns:a16="http://schemas.microsoft.com/office/drawing/2014/main" id="{0A8DDDB7-E873-4DB0-A5B4-D6D5174B295E}"/>
                </a:ext>
              </a:extLst>
            </p:cNvPr>
            <p:cNvSpPr/>
            <p:nvPr/>
          </p:nvSpPr>
          <p:spPr>
            <a:xfrm>
              <a:off x="4314784" y="2314534"/>
              <a:ext cx="514432" cy="514432"/>
            </a:xfrm>
            <a:prstGeom prst="flowChartConnector">
              <a:avLst/>
            </a:prstGeom>
            <a:solidFill>
              <a:schemeClr val="bg1"/>
            </a:solidFill>
            <a:ln w="28575">
              <a:solidFill>
                <a:srgbClr val="00A6F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100" name="Graphique 99" descr="Graphique de tendance à la baisse contour">
              <a:extLst>
                <a:ext uri="{FF2B5EF4-FFF2-40B4-BE49-F238E27FC236}">
                  <a16:creationId xmlns:a16="http://schemas.microsoft.com/office/drawing/2014/main" id="{8F7D0152-5858-4F5E-B0B5-7503E082D79B}"/>
                </a:ext>
              </a:extLst>
            </p:cNvPr>
            <p:cNvPicPr>
              <a:picLocks noChangeAspect="1"/>
            </p:cNvPicPr>
            <p:nvPr/>
          </p:nvPicPr>
          <p:blipFill>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a:stretch/>
          </p:blipFill>
          <p:spPr>
            <a:xfrm>
              <a:off x="4419970" y="2393489"/>
              <a:ext cx="337454" cy="337454"/>
            </a:xfrm>
            <a:prstGeom prst="rect">
              <a:avLst/>
            </a:prstGeom>
          </p:spPr>
        </p:pic>
      </p:grpSp>
      <p:sp>
        <p:nvSpPr>
          <p:cNvPr id="101" name="Espace réservé du contenu 3">
            <a:extLst>
              <a:ext uri="{FF2B5EF4-FFF2-40B4-BE49-F238E27FC236}">
                <a16:creationId xmlns:a16="http://schemas.microsoft.com/office/drawing/2014/main" id="{E0C1E28D-DF4A-4AA0-AB17-D979C477F10F}"/>
              </a:ext>
            </a:extLst>
          </p:cNvPr>
          <p:cNvSpPr txBox="1">
            <a:spLocks/>
          </p:cNvSpPr>
          <p:nvPr/>
        </p:nvSpPr>
        <p:spPr>
          <a:xfrm>
            <a:off x="1289043" y="1114854"/>
            <a:ext cx="2866252" cy="379676"/>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000"/>
              </a:lnSpc>
              <a:spcBef>
                <a:spcPts val="0"/>
              </a:spcBef>
            </a:pPr>
            <a:r>
              <a:rPr lang="fr-BE" sz="1200">
                <a:solidFill>
                  <a:schemeClr val="tx1"/>
                </a:solidFill>
                <a:latin typeface="Trebuchet MS" panose="020B0603020202020204" pitchFamily="34" charset="0"/>
              </a:rPr>
              <a:t>Baisse progressive des taux de la réduction d’impôt pour 2023 et 2024 </a:t>
            </a:r>
          </a:p>
        </p:txBody>
      </p:sp>
      <p:grpSp>
        <p:nvGrpSpPr>
          <p:cNvPr id="102" name="Groupe 101">
            <a:extLst>
              <a:ext uri="{FF2B5EF4-FFF2-40B4-BE49-F238E27FC236}">
                <a16:creationId xmlns:a16="http://schemas.microsoft.com/office/drawing/2014/main" id="{FD2FBC1E-141F-4215-9A1B-1DFD404BBAB6}"/>
              </a:ext>
            </a:extLst>
          </p:cNvPr>
          <p:cNvGrpSpPr/>
          <p:nvPr/>
        </p:nvGrpSpPr>
        <p:grpSpPr>
          <a:xfrm>
            <a:off x="684405" y="1675726"/>
            <a:ext cx="567781" cy="567781"/>
            <a:chOff x="4314784" y="2314534"/>
            <a:chExt cx="514432" cy="514432"/>
          </a:xfrm>
        </p:grpSpPr>
        <p:sp>
          <p:nvSpPr>
            <p:cNvPr id="103" name="Organigramme : Connecteur 102">
              <a:extLst>
                <a:ext uri="{FF2B5EF4-FFF2-40B4-BE49-F238E27FC236}">
                  <a16:creationId xmlns:a16="http://schemas.microsoft.com/office/drawing/2014/main" id="{68E663D2-B93A-451D-AE2D-508765DC7617}"/>
                </a:ext>
              </a:extLst>
            </p:cNvPr>
            <p:cNvSpPr/>
            <p:nvPr/>
          </p:nvSpPr>
          <p:spPr>
            <a:xfrm>
              <a:off x="4314784" y="2314534"/>
              <a:ext cx="514432" cy="514432"/>
            </a:xfrm>
            <a:prstGeom prst="flowChartConnector">
              <a:avLst/>
            </a:prstGeom>
            <a:solidFill>
              <a:schemeClr val="bg1"/>
            </a:solidFill>
            <a:ln w="28575">
              <a:solidFill>
                <a:srgbClr val="00A6F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104" name="Graphique 103" descr="Avertissement">
              <a:extLst>
                <a:ext uri="{FF2B5EF4-FFF2-40B4-BE49-F238E27FC236}">
                  <a16:creationId xmlns:a16="http://schemas.microsoft.com/office/drawing/2014/main" id="{F4536967-6AB7-43F3-A4DC-45D5E5CD82D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403273" y="2369155"/>
              <a:ext cx="337455" cy="337455"/>
            </a:xfrm>
            <a:prstGeom prst="rect">
              <a:avLst/>
            </a:prstGeom>
          </p:spPr>
        </p:pic>
      </p:grpSp>
      <p:sp>
        <p:nvSpPr>
          <p:cNvPr id="105" name="Espace réservé du contenu 3">
            <a:extLst>
              <a:ext uri="{FF2B5EF4-FFF2-40B4-BE49-F238E27FC236}">
                <a16:creationId xmlns:a16="http://schemas.microsoft.com/office/drawing/2014/main" id="{C7F025B2-01AF-4251-91F9-FD8089841F3E}"/>
              </a:ext>
            </a:extLst>
          </p:cNvPr>
          <p:cNvSpPr txBox="1">
            <a:spLocks/>
          </p:cNvSpPr>
          <p:nvPr/>
        </p:nvSpPr>
        <p:spPr>
          <a:xfrm>
            <a:off x="1289043" y="1769778"/>
            <a:ext cx="2866252" cy="379676"/>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000"/>
              </a:lnSpc>
              <a:spcBef>
                <a:spcPts val="0"/>
              </a:spcBef>
            </a:pPr>
            <a:r>
              <a:rPr lang="fr-BE" sz="1200">
                <a:solidFill>
                  <a:schemeClr val="tx1"/>
                </a:solidFill>
                <a:latin typeface="Trebuchet MS" panose="020B0603020202020204" pitchFamily="34" charset="0"/>
              </a:rPr>
              <a:t>Certains investissements ne sont pas concernés par cette baisse progressive </a:t>
            </a:r>
          </a:p>
        </p:txBody>
      </p:sp>
      <p:pic>
        <p:nvPicPr>
          <p:cNvPr id="108" name="Graphique 107">
            <a:extLst>
              <a:ext uri="{FF2B5EF4-FFF2-40B4-BE49-F238E27FC236}">
                <a16:creationId xmlns:a16="http://schemas.microsoft.com/office/drawing/2014/main" id="{C9DF1EFC-A431-4616-AB4D-C543247B9F8D}"/>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3500000" flipH="1" flipV="1">
            <a:off x="3865978" y="3181738"/>
            <a:ext cx="1068536" cy="222218"/>
          </a:xfrm>
          <a:prstGeom prst="rect">
            <a:avLst/>
          </a:prstGeom>
          <a:effectLst>
            <a:outerShdw blurRad="50800" dist="38100" dir="2700000" algn="tl" rotWithShape="0">
              <a:prstClr val="black">
                <a:alpha val="40000"/>
              </a:prstClr>
            </a:outerShdw>
          </a:effectLst>
        </p:spPr>
      </p:pic>
      <p:pic>
        <p:nvPicPr>
          <p:cNvPr id="107" name="Image 106">
            <a:extLst>
              <a:ext uri="{FF2B5EF4-FFF2-40B4-BE49-F238E27FC236}">
                <a16:creationId xmlns:a16="http://schemas.microsoft.com/office/drawing/2014/main" id="{D92FE675-2264-46E7-A78F-7C3D0471E54D}"/>
              </a:ext>
            </a:extLst>
          </p:cNvPr>
          <p:cNvPicPr>
            <a:picLocks noChangeAspect="1"/>
          </p:cNvPicPr>
          <p:nvPr/>
        </p:nvPicPr>
        <p:blipFill>
          <a:blip r:embed="rId12" cstate="print">
            <a:extLst>
              <a:ext uri="{28A0092B-C50C-407E-A947-70E740481C1C}">
                <a14:useLocalDpi xmlns:a14="http://schemas.microsoft.com/office/drawing/2010/main"/>
              </a:ext>
            </a:extLst>
          </a:blip>
          <a:srcRect/>
          <a:stretch/>
        </p:blipFill>
        <p:spPr>
          <a:xfrm>
            <a:off x="5011906" y="3165066"/>
            <a:ext cx="1107952" cy="2003835"/>
          </a:xfrm>
          <a:prstGeom prst="rect">
            <a:avLst/>
          </a:prstGeom>
        </p:spPr>
      </p:pic>
      <p:grpSp>
        <p:nvGrpSpPr>
          <p:cNvPr id="95" name="Groupe 94">
            <a:extLst>
              <a:ext uri="{FF2B5EF4-FFF2-40B4-BE49-F238E27FC236}">
                <a16:creationId xmlns:a16="http://schemas.microsoft.com/office/drawing/2014/main" id="{979D7B91-A362-44DF-8B85-5C057A9F598F}"/>
              </a:ext>
            </a:extLst>
          </p:cNvPr>
          <p:cNvGrpSpPr/>
          <p:nvPr/>
        </p:nvGrpSpPr>
        <p:grpSpPr>
          <a:xfrm>
            <a:off x="688394" y="2333437"/>
            <a:ext cx="567782" cy="567782"/>
            <a:chOff x="4314784" y="2314534"/>
            <a:chExt cx="514432" cy="514432"/>
          </a:xfrm>
        </p:grpSpPr>
        <p:sp>
          <p:nvSpPr>
            <p:cNvPr id="96" name="Organigramme : Connecteur 95">
              <a:extLst>
                <a:ext uri="{FF2B5EF4-FFF2-40B4-BE49-F238E27FC236}">
                  <a16:creationId xmlns:a16="http://schemas.microsoft.com/office/drawing/2014/main" id="{A34842D8-8267-449D-9446-954C96BE1C9F}"/>
                </a:ext>
              </a:extLst>
            </p:cNvPr>
            <p:cNvSpPr/>
            <p:nvPr/>
          </p:nvSpPr>
          <p:spPr>
            <a:xfrm>
              <a:off x="4314784" y="2314534"/>
              <a:ext cx="514432" cy="514432"/>
            </a:xfrm>
            <a:prstGeom prst="flowChartConnector">
              <a:avLst/>
            </a:prstGeom>
            <a:solidFill>
              <a:schemeClr val="bg1"/>
            </a:solidFill>
            <a:ln w="28575">
              <a:solidFill>
                <a:srgbClr val="00A6F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97" name="Graphique 96" descr="Cercle avec flèche gauche contour">
              <a:extLst>
                <a:ext uri="{FF2B5EF4-FFF2-40B4-BE49-F238E27FC236}">
                  <a16:creationId xmlns:a16="http://schemas.microsoft.com/office/drawing/2014/main" id="{3B7F0F0D-D4F2-4BD6-9820-8CA993D3F03E}"/>
                </a:ext>
              </a:extLst>
            </p:cNvPr>
            <p:cNvPicPr>
              <a:picLocks noChangeAspect="1"/>
            </p:cNvPicPr>
            <p:nvPr/>
          </p:nvPicPr>
          <p:blipFill>
            <a:blip r:embed="rId13" cstate="print">
              <a:extLst>
                <a:ext uri="{28A0092B-C50C-407E-A947-70E740481C1C}">
                  <a14:useLocalDpi xmlns:a14="http://schemas.microsoft.com/office/drawing/2010/main"/>
                </a:ext>
                <a:ext uri="{96DAC541-7B7A-43D3-8B79-37D633B846F1}">
                  <asvg:svgBlip xmlns:asvg="http://schemas.microsoft.com/office/drawing/2016/SVG/main" r:embed="rId14"/>
                </a:ext>
              </a:extLst>
            </a:blip>
            <a:srcRect/>
            <a:stretch/>
          </p:blipFill>
          <p:spPr>
            <a:xfrm>
              <a:off x="4403273" y="2403023"/>
              <a:ext cx="337454" cy="337454"/>
            </a:xfrm>
            <a:prstGeom prst="rect">
              <a:avLst/>
            </a:prstGeom>
          </p:spPr>
        </p:pic>
      </p:grpSp>
      <p:sp>
        <p:nvSpPr>
          <p:cNvPr id="106" name="Espace réservé du contenu 3">
            <a:extLst>
              <a:ext uri="{FF2B5EF4-FFF2-40B4-BE49-F238E27FC236}">
                <a16:creationId xmlns:a16="http://schemas.microsoft.com/office/drawing/2014/main" id="{3D74BB9C-F017-4931-BD8C-B6ECF0C5774D}"/>
              </a:ext>
            </a:extLst>
          </p:cNvPr>
          <p:cNvSpPr txBox="1">
            <a:spLocks/>
          </p:cNvSpPr>
          <p:nvPr/>
        </p:nvSpPr>
        <p:spPr>
          <a:xfrm>
            <a:off x="1289042" y="2467279"/>
            <a:ext cx="4676061" cy="379676"/>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000"/>
              </a:lnSpc>
              <a:spcBef>
                <a:spcPts val="0"/>
              </a:spcBef>
            </a:pPr>
            <a:r>
              <a:rPr lang="fr-BE" sz="1200">
                <a:solidFill>
                  <a:schemeClr val="tx1"/>
                </a:solidFill>
                <a:latin typeface="Trebuchet MS" panose="020B0603020202020204" pitchFamily="34" charset="0"/>
              </a:rPr>
              <a:t>Pour les demandes de permis de construire déposées à compter </a:t>
            </a:r>
            <a:br>
              <a:rPr lang="fr-BE" sz="1200">
                <a:solidFill>
                  <a:schemeClr val="tx1"/>
                </a:solidFill>
                <a:latin typeface="Trebuchet MS" panose="020B0603020202020204" pitchFamily="34" charset="0"/>
              </a:rPr>
            </a:br>
            <a:r>
              <a:rPr lang="fr-BE" sz="1200">
                <a:solidFill>
                  <a:schemeClr val="tx1"/>
                </a:solidFill>
                <a:latin typeface="Trebuchet MS" panose="020B0603020202020204" pitchFamily="34" charset="0"/>
              </a:rPr>
              <a:t>du 1</a:t>
            </a:r>
            <a:r>
              <a:rPr lang="fr-BE" sz="1200" baseline="30000">
                <a:solidFill>
                  <a:schemeClr val="tx1"/>
                </a:solidFill>
                <a:latin typeface="Trebuchet MS" panose="020B0603020202020204" pitchFamily="34" charset="0"/>
              </a:rPr>
              <a:t>er</a:t>
            </a:r>
            <a:r>
              <a:rPr lang="fr-BE" sz="1200">
                <a:solidFill>
                  <a:schemeClr val="tx1"/>
                </a:solidFill>
                <a:latin typeface="Trebuchet MS" panose="020B0603020202020204" pitchFamily="34" charset="0"/>
              </a:rPr>
              <a:t> janvier 2021, la réduction d’impôt est réservée aux investissements portant sur des bâtiments d’habitation collectif</a:t>
            </a:r>
          </a:p>
        </p:txBody>
      </p:sp>
    </p:spTree>
    <p:extLst>
      <p:ext uri="{BB962C8B-B14F-4D97-AF65-F5344CB8AC3E}">
        <p14:creationId xmlns:p14="http://schemas.microsoft.com/office/powerpoint/2010/main" val="33811982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2"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ppt_x</p:attrName>
                                        </p:attrNameLst>
                                      </p:cBhvr>
                                      <p:tavLst>
                                        <p:tav tm="0">
                                          <p:val>
                                            <p:strVal val="#ppt_x+#ppt_w/2"/>
                                          </p:val>
                                        </p:tav>
                                        <p:tav tm="100000">
                                          <p:val>
                                            <p:strVal val="#ppt_x"/>
                                          </p:val>
                                        </p:tav>
                                      </p:tavLst>
                                    </p:anim>
                                    <p:anim calcmode="lin" valueType="num">
                                      <p:cBhvr>
                                        <p:cTn id="8" dur="1000" fill="hold"/>
                                        <p:tgtEl>
                                          <p:spTgt spid="6"/>
                                        </p:tgtEl>
                                        <p:attrNameLst>
                                          <p:attrName>ppt_y</p:attrName>
                                        </p:attrNameLst>
                                      </p:cBhvr>
                                      <p:tavLst>
                                        <p:tav tm="0">
                                          <p:val>
                                            <p:strVal val="#ppt_y"/>
                                          </p:val>
                                        </p:tav>
                                        <p:tav tm="100000">
                                          <p:val>
                                            <p:strVal val="#ppt_y"/>
                                          </p:val>
                                        </p:tav>
                                      </p:tavLst>
                                    </p:anim>
                                    <p:anim calcmode="lin" valueType="num">
                                      <p:cBhvr>
                                        <p:cTn id="9" dur="1000" fill="hold"/>
                                        <p:tgtEl>
                                          <p:spTgt spid="6"/>
                                        </p:tgtEl>
                                        <p:attrNameLst>
                                          <p:attrName>ppt_w</p:attrName>
                                        </p:attrNameLst>
                                      </p:cBhvr>
                                      <p:tavLst>
                                        <p:tav tm="0">
                                          <p:val>
                                            <p:fltVal val="0"/>
                                          </p:val>
                                        </p:tav>
                                        <p:tav tm="100000">
                                          <p:val>
                                            <p:strVal val="#ppt_w"/>
                                          </p:val>
                                        </p:tav>
                                      </p:tavLst>
                                    </p:anim>
                                    <p:anim calcmode="lin" valueType="num">
                                      <p:cBhvr>
                                        <p:cTn id="10" dur="1000" fill="hold"/>
                                        <p:tgtEl>
                                          <p:spTgt spid="6"/>
                                        </p:tgtEl>
                                        <p:attrNameLst>
                                          <p:attrName>ppt_h</p:attrName>
                                        </p:attrNameLst>
                                      </p:cBhvr>
                                      <p:tavLst>
                                        <p:tav tm="0">
                                          <p:val>
                                            <p:strVal val="#ppt_h"/>
                                          </p:val>
                                        </p:tav>
                                        <p:tav tm="100000">
                                          <p:val>
                                            <p:strVal val="#ppt_h"/>
                                          </p:val>
                                        </p:tav>
                                      </p:tavLst>
                                    </p:anim>
                                  </p:childTnLst>
                                </p:cTn>
                              </p:par>
                            </p:childTnLst>
                          </p:cTn>
                        </p:par>
                        <p:par>
                          <p:cTn id="11" fill="hold">
                            <p:stCondLst>
                              <p:cond delay="1000"/>
                            </p:stCondLst>
                            <p:childTnLst>
                              <p:par>
                                <p:cTn id="12" presetID="37" presetClass="entr" presetSubtype="0" fill="hold" nodeType="after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fade">
                                      <p:cBhvr>
                                        <p:cTn id="14" dur="1500"/>
                                        <p:tgtEl>
                                          <p:spTgt spid="22"/>
                                        </p:tgtEl>
                                      </p:cBhvr>
                                    </p:animEffect>
                                    <p:anim calcmode="lin" valueType="num">
                                      <p:cBhvr>
                                        <p:cTn id="15" dur="1500" fill="hold"/>
                                        <p:tgtEl>
                                          <p:spTgt spid="22"/>
                                        </p:tgtEl>
                                        <p:attrNameLst>
                                          <p:attrName>ppt_x</p:attrName>
                                        </p:attrNameLst>
                                      </p:cBhvr>
                                      <p:tavLst>
                                        <p:tav tm="0">
                                          <p:val>
                                            <p:strVal val="#ppt_x"/>
                                          </p:val>
                                        </p:tav>
                                        <p:tav tm="100000">
                                          <p:val>
                                            <p:strVal val="#ppt_x"/>
                                          </p:val>
                                        </p:tav>
                                      </p:tavLst>
                                    </p:anim>
                                    <p:anim calcmode="lin" valueType="num">
                                      <p:cBhvr>
                                        <p:cTn id="16" dur="1350" decel="100000" fill="hold"/>
                                        <p:tgtEl>
                                          <p:spTgt spid="22"/>
                                        </p:tgtEl>
                                        <p:attrNameLst>
                                          <p:attrName>ppt_y</p:attrName>
                                        </p:attrNameLst>
                                      </p:cBhvr>
                                      <p:tavLst>
                                        <p:tav tm="0">
                                          <p:val>
                                            <p:strVal val="#ppt_y+1"/>
                                          </p:val>
                                        </p:tav>
                                        <p:tav tm="100000">
                                          <p:val>
                                            <p:strVal val="#ppt_y-.03"/>
                                          </p:val>
                                        </p:tav>
                                      </p:tavLst>
                                    </p:anim>
                                    <p:anim calcmode="lin" valueType="num">
                                      <p:cBhvr>
                                        <p:cTn id="17" dur="150" accel="100000" fill="hold">
                                          <p:stCondLst>
                                            <p:cond delay="135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53" presetClass="entr" presetSubtype="16" fill="hold" nodeType="clickEffect">
                                  <p:stCondLst>
                                    <p:cond delay="0"/>
                                  </p:stCondLst>
                                  <p:childTnLst>
                                    <p:set>
                                      <p:cBhvr>
                                        <p:cTn id="21" dur="1" fill="hold">
                                          <p:stCondLst>
                                            <p:cond delay="0"/>
                                          </p:stCondLst>
                                        </p:cTn>
                                        <p:tgtEl>
                                          <p:spTgt spid="98"/>
                                        </p:tgtEl>
                                        <p:attrNameLst>
                                          <p:attrName>style.visibility</p:attrName>
                                        </p:attrNameLst>
                                      </p:cBhvr>
                                      <p:to>
                                        <p:strVal val="visible"/>
                                      </p:to>
                                    </p:set>
                                    <p:anim calcmode="lin" valueType="num">
                                      <p:cBhvr>
                                        <p:cTn id="22" dur="500" fill="hold"/>
                                        <p:tgtEl>
                                          <p:spTgt spid="98"/>
                                        </p:tgtEl>
                                        <p:attrNameLst>
                                          <p:attrName>ppt_w</p:attrName>
                                        </p:attrNameLst>
                                      </p:cBhvr>
                                      <p:tavLst>
                                        <p:tav tm="0">
                                          <p:val>
                                            <p:fltVal val="0"/>
                                          </p:val>
                                        </p:tav>
                                        <p:tav tm="100000">
                                          <p:val>
                                            <p:strVal val="#ppt_w"/>
                                          </p:val>
                                        </p:tav>
                                      </p:tavLst>
                                    </p:anim>
                                    <p:anim calcmode="lin" valueType="num">
                                      <p:cBhvr>
                                        <p:cTn id="23" dur="500" fill="hold"/>
                                        <p:tgtEl>
                                          <p:spTgt spid="98"/>
                                        </p:tgtEl>
                                        <p:attrNameLst>
                                          <p:attrName>ppt_h</p:attrName>
                                        </p:attrNameLst>
                                      </p:cBhvr>
                                      <p:tavLst>
                                        <p:tav tm="0">
                                          <p:val>
                                            <p:fltVal val="0"/>
                                          </p:val>
                                        </p:tav>
                                        <p:tav tm="100000">
                                          <p:val>
                                            <p:strVal val="#ppt_h"/>
                                          </p:val>
                                        </p:tav>
                                      </p:tavLst>
                                    </p:anim>
                                    <p:animEffect transition="in" filter="fade">
                                      <p:cBhvr>
                                        <p:cTn id="24" dur="500"/>
                                        <p:tgtEl>
                                          <p:spTgt spid="98"/>
                                        </p:tgtEl>
                                      </p:cBhvr>
                                    </p:animEffect>
                                  </p:childTnLst>
                                </p:cTn>
                              </p:par>
                            </p:childTnLst>
                          </p:cTn>
                        </p:par>
                        <p:par>
                          <p:cTn id="25" fill="hold">
                            <p:stCondLst>
                              <p:cond delay="500"/>
                            </p:stCondLst>
                            <p:childTnLst>
                              <p:par>
                                <p:cTn id="26" presetID="10" presetClass="entr" presetSubtype="0" fill="hold" grpId="0" nodeType="afterEffect">
                                  <p:stCondLst>
                                    <p:cond delay="0"/>
                                  </p:stCondLst>
                                  <p:childTnLst>
                                    <p:set>
                                      <p:cBhvr>
                                        <p:cTn id="27" dur="1" fill="hold">
                                          <p:stCondLst>
                                            <p:cond delay="0"/>
                                          </p:stCondLst>
                                        </p:cTn>
                                        <p:tgtEl>
                                          <p:spTgt spid="101"/>
                                        </p:tgtEl>
                                        <p:attrNameLst>
                                          <p:attrName>style.visibility</p:attrName>
                                        </p:attrNameLst>
                                      </p:cBhvr>
                                      <p:to>
                                        <p:strVal val="visible"/>
                                      </p:to>
                                    </p:set>
                                    <p:animEffect transition="in" filter="fade">
                                      <p:cBhvr>
                                        <p:cTn id="28" dur="500"/>
                                        <p:tgtEl>
                                          <p:spTgt spid="101"/>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nodeType="clickEffect">
                                  <p:stCondLst>
                                    <p:cond delay="0"/>
                                  </p:stCondLst>
                                  <p:childTnLst>
                                    <p:set>
                                      <p:cBhvr>
                                        <p:cTn id="32" dur="1" fill="hold">
                                          <p:stCondLst>
                                            <p:cond delay="0"/>
                                          </p:stCondLst>
                                        </p:cTn>
                                        <p:tgtEl>
                                          <p:spTgt spid="102"/>
                                        </p:tgtEl>
                                        <p:attrNameLst>
                                          <p:attrName>style.visibility</p:attrName>
                                        </p:attrNameLst>
                                      </p:cBhvr>
                                      <p:to>
                                        <p:strVal val="visible"/>
                                      </p:to>
                                    </p:set>
                                    <p:anim calcmode="lin" valueType="num">
                                      <p:cBhvr>
                                        <p:cTn id="33" dur="500" fill="hold"/>
                                        <p:tgtEl>
                                          <p:spTgt spid="102"/>
                                        </p:tgtEl>
                                        <p:attrNameLst>
                                          <p:attrName>ppt_w</p:attrName>
                                        </p:attrNameLst>
                                      </p:cBhvr>
                                      <p:tavLst>
                                        <p:tav tm="0">
                                          <p:val>
                                            <p:fltVal val="0"/>
                                          </p:val>
                                        </p:tav>
                                        <p:tav tm="100000">
                                          <p:val>
                                            <p:strVal val="#ppt_w"/>
                                          </p:val>
                                        </p:tav>
                                      </p:tavLst>
                                    </p:anim>
                                    <p:anim calcmode="lin" valueType="num">
                                      <p:cBhvr>
                                        <p:cTn id="34" dur="500" fill="hold"/>
                                        <p:tgtEl>
                                          <p:spTgt spid="102"/>
                                        </p:tgtEl>
                                        <p:attrNameLst>
                                          <p:attrName>ppt_h</p:attrName>
                                        </p:attrNameLst>
                                      </p:cBhvr>
                                      <p:tavLst>
                                        <p:tav tm="0">
                                          <p:val>
                                            <p:fltVal val="0"/>
                                          </p:val>
                                        </p:tav>
                                        <p:tav tm="100000">
                                          <p:val>
                                            <p:strVal val="#ppt_h"/>
                                          </p:val>
                                        </p:tav>
                                      </p:tavLst>
                                    </p:anim>
                                    <p:animEffect transition="in" filter="fade">
                                      <p:cBhvr>
                                        <p:cTn id="35" dur="500"/>
                                        <p:tgtEl>
                                          <p:spTgt spid="102"/>
                                        </p:tgtEl>
                                      </p:cBhvr>
                                    </p:animEffect>
                                  </p:childTnLst>
                                </p:cTn>
                              </p:par>
                            </p:childTnLst>
                          </p:cTn>
                        </p:par>
                        <p:par>
                          <p:cTn id="36" fill="hold">
                            <p:stCondLst>
                              <p:cond delay="500"/>
                            </p:stCondLst>
                            <p:childTnLst>
                              <p:par>
                                <p:cTn id="37" presetID="10" presetClass="entr" presetSubtype="0" fill="hold" grpId="0" nodeType="afterEffect">
                                  <p:stCondLst>
                                    <p:cond delay="0"/>
                                  </p:stCondLst>
                                  <p:childTnLst>
                                    <p:set>
                                      <p:cBhvr>
                                        <p:cTn id="38" dur="1" fill="hold">
                                          <p:stCondLst>
                                            <p:cond delay="0"/>
                                          </p:stCondLst>
                                        </p:cTn>
                                        <p:tgtEl>
                                          <p:spTgt spid="105"/>
                                        </p:tgtEl>
                                        <p:attrNameLst>
                                          <p:attrName>style.visibility</p:attrName>
                                        </p:attrNameLst>
                                      </p:cBhvr>
                                      <p:to>
                                        <p:strVal val="visible"/>
                                      </p:to>
                                    </p:set>
                                    <p:animEffect transition="in" filter="fade">
                                      <p:cBhvr>
                                        <p:cTn id="39" dur="500"/>
                                        <p:tgtEl>
                                          <p:spTgt spid="105"/>
                                        </p:tgtEl>
                                      </p:cBhvr>
                                    </p:animEffect>
                                  </p:childTnLst>
                                </p:cTn>
                              </p:par>
                            </p:childTnLst>
                          </p:cTn>
                        </p:par>
                      </p:childTnLst>
                    </p:cTn>
                  </p:par>
                  <p:par>
                    <p:cTn id="40" fill="hold">
                      <p:stCondLst>
                        <p:cond delay="indefinite"/>
                      </p:stCondLst>
                      <p:childTnLst>
                        <p:par>
                          <p:cTn id="41" fill="hold">
                            <p:stCondLst>
                              <p:cond delay="0"/>
                            </p:stCondLst>
                            <p:childTnLst>
                              <p:par>
                                <p:cTn id="42" presetID="53" presetClass="entr" presetSubtype="16" fill="hold" nodeType="clickEffect">
                                  <p:stCondLst>
                                    <p:cond delay="0"/>
                                  </p:stCondLst>
                                  <p:childTnLst>
                                    <p:set>
                                      <p:cBhvr>
                                        <p:cTn id="43" dur="1" fill="hold">
                                          <p:stCondLst>
                                            <p:cond delay="0"/>
                                          </p:stCondLst>
                                        </p:cTn>
                                        <p:tgtEl>
                                          <p:spTgt spid="95"/>
                                        </p:tgtEl>
                                        <p:attrNameLst>
                                          <p:attrName>style.visibility</p:attrName>
                                        </p:attrNameLst>
                                      </p:cBhvr>
                                      <p:to>
                                        <p:strVal val="visible"/>
                                      </p:to>
                                    </p:set>
                                    <p:anim calcmode="lin" valueType="num">
                                      <p:cBhvr>
                                        <p:cTn id="44" dur="500" fill="hold"/>
                                        <p:tgtEl>
                                          <p:spTgt spid="95"/>
                                        </p:tgtEl>
                                        <p:attrNameLst>
                                          <p:attrName>ppt_w</p:attrName>
                                        </p:attrNameLst>
                                      </p:cBhvr>
                                      <p:tavLst>
                                        <p:tav tm="0">
                                          <p:val>
                                            <p:fltVal val="0"/>
                                          </p:val>
                                        </p:tav>
                                        <p:tav tm="100000">
                                          <p:val>
                                            <p:strVal val="#ppt_w"/>
                                          </p:val>
                                        </p:tav>
                                      </p:tavLst>
                                    </p:anim>
                                    <p:anim calcmode="lin" valueType="num">
                                      <p:cBhvr>
                                        <p:cTn id="45" dur="500" fill="hold"/>
                                        <p:tgtEl>
                                          <p:spTgt spid="95"/>
                                        </p:tgtEl>
                                        <p:attrNameLst>
                                          <p:attrName>ppt_h</p:attrName>
                                        </p:attrNameLst>
                                      </p:cBhvr>
                                      <p:tavLst>
                                        <p:tav tm="0">
                                          <p:val>
                                            <p:fltVal val="0"/>
                                          </p:val>
                                        </p:tav>
                                        <p:tav tm="100000">
                                          <p:val>
                                            <p:strVal val="#ppt_h"/>
                                          </p:val>
                                        </p:tav>
                                      </p:tavLst>
                                    </p:anim>
                                    <p:animEffect transition="in" filter="fade">
                                      <p:cBhvr>
                                        <p:cTn id="46" dur="500"/>
                                        <p:tgtEl>
                                          <p:spTgt spid="95"/>
                                        </p:tgtEl>
                                      </p:cBhvr>
                                    </p:animEffect>
                                  </p:childTnLst>
                                </p:cTn>
                              </p:par>
                            </p:childTnLst>
                          </p:cTn>
                        </p:par>
                        <p:par>
                          <p:cTn id="47" fill="hold">
                            <p:stCondLst>
                              <p:cond delay="500"/>
                            </p:stCondLst>
                            <p:childTnLst>
                              <p:par>
                                <p:cTn id="48" presetID="10" presetClass="entr" presetSubtype="0" fill="hold" grpId="0" nodeType="afterEffect">
                                  <p:stCondLst>
                                    <p:cond delay="0"/>
                                  </p:stCondLst>
                                  <p:childTnLst>
                                    <p:set>
                                      <p:cBhvr>
                                        <p:cTn id="49" dur="1" fill="hold">
                                          <p:stCondLst>
                                            <p:cond delay="0"/>
                                          </p:stCondLst>
                                        </p:cTn>
                                        <p:tgtEl>
                                          <p:spTgt spid="106"/>
                                        </p:tgtEl>
                                        <p:attrNameLst>
                                          <p:attrName>style.visibility</p:attrName>
                                        </p:attrNameLst>
                                      </p:cBhvr>
                                      <p:to>
                                        <p:strVal val="visible"/>
                                      </p:to>
                                    </p:set>
                                    <p:animEffect transition="in" filter="fade">
                                      <p:cBhvr>
                                        <p:cTn id="50" dur="500"/>
                                        <p:tgtEl>
                                          <p:spTgt spid="106"/>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nodeType="clickEffect">
                                  <p:stCondLst>
                                    <p:cond delay="0"/>
                                  </p:stCondLst>
                                  <p:childTnLst>
                                    <p:set>
                                      <p:cBhvr>
                                        <p:cTn id="54" dur="1" fill="hold">
                                          <p:stCondLst>
                                            <p:cond delay="0"/>
                                          </p:stCondLst>
                                        </p:cTn>
                                        <p:tgtEl>
                                          <p:spTgt spid="108"/>
                                        </p:tgtEl>
                                        <p:attrNameLst>
                                          <p:attrName>style.visibility</p:attrName>
                                        </p:attrNameLst>
                                      </p:cBhvr>
                                      <p:to>
                                        <p:strVal val="visible"/>
                                      </p:to>
                                    </p:set>
                                    <p:animEffect transition="in" filter="wipe(left)">
                                      <p:cBhvr>
                                        <p:cTn id="55" dur="10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p:bldP spid="105" grpId="0"/>
      <p:bldP spid="106"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2" name="Rectangle 1191">
            <a:extLst>
              <a:ext uri="{FF2B5EF4-FFF2-40B4-BE49-F238E27FC236}">
                <a16:creationId xmlns:a16="http://schemas.microsoft.com/office/drawing/2014/main" id="{D36C4DE3-A426-4D31-9B08-6773969C49AF}"/>
              </a:ext>
            </a:extLst>
          </p:cNvPr>
          <p:cNvSpPr/>
          <p:nvPr/>
        </p:nvSpPr>
        <p:spPr>
          <a:xfrm>
            <a:off x="5740426" y="1604879"/>
            <a:ext cx="3403574" cy="473231"/>
          </a:xfrm>
          <a:prstGeom prst="rect">
            <a:avLst/>
          </a:prstGeom>
          <a:solidFill>
            <a:srgbClr val="7F7F7F"/>
          </a:solidFill>
          <a:ln>
            <a:noFill/>
          </a:ln>
          <a:effectLst/>
        </p:spPr>
        <p:style>
          <a:lnRef idx="1">
            <a:schemeClr val="accent1"/>
          </a:lnRef>
          <a:fillRef idx="3">
            <a:schemeClr val="accent1"/>
          </a:fillRef>
          <a:effectRef idx="2">
            <a:schemeClr val="accent1"/>
          </a:effectRef>
          <a:fontRef idx="minor">
            <a:schemeClr val="lt1"/>
          </a:fontRef>
        </p:style>
        <p:txBody>
          <a:bodyPr lIns="108000" rIns="108000" rtlCol="0" anchor="ctr"/>
          <a:lstStyle/>
          <a:p>
            <a:pPr algn="ctr"/>
            <a:r>
              <a:rPr lang="fr-BE" sz="1200" b="1" dirty="0">
                <a:solidFill>
                  <a:schemeClr val="bg1"/>
                </a:solidFill>
                <a:latin typeface="Trébuchet"/>
              </a:rPr>
              <a:t>Loueurs</a:t>
            </a:r>
          </a:p>
        </p:txBody>
      </p:sp>
      <p:grpSp>
        <p:nvGrpSpPr>
          <p:cNvPr id="1191" name="Groupe 1190">
            <a:extLst>
              <a:ext uri="{FF2B5EF4-FFF2-40B4-BE49-F238E27FC236}">
                <a16:creationId xmlns:a16="http://schemas.microsoft.com/office/drawing/2014/main" id="{FE13EDD7-4FF2-41B5-87E3-3EF7D5FF3856}"/>
              </a:ext>
            </a:extLst>
          </p:cNvPr>
          <p:cNvGrpSpPr/>
          <p:nvPr/>
        </p:nvGrpSpPr>
        <p:grpSpPr>
          <a:xfrm>
            <a:off x="4723248" y="1555321"/>
            <a:ext cx="1990055" cy="2686160"/>
            <a:chOff x="4723248" y="1673110"/>
            <a:chExt cx="1990055" cy="2686160"/>
          </a:xfrm>
        </p:grpSpPr>
        <p:grpSp>
          <p:nvGrpSpPr>
            <p:cNvPr id="1106" name="Graphique 2">
              <a:extLst>
                <a:ext uri="{FF2B5EF4-FFF2-40B4-BE49-F238E27FC236}">
                  <a16:creationId xmlns:a16="http://schemas.microsoft.com/office/drawing/2014/main" id="{833B3809-960A-43BD-B552-CA54D6D961C3}"/>
                </a:ext>
              </a:extLst>
            </p:cNvPr>
            <p:cNvGrpSpPr/>
            <p:nvPr/>
          </p:nvGrpSpPr>
          <p:grpSpPr>
            <a:xfrm flipH="1">
              <a:off x="5627080" y="1673110"/>
              <a:ext cx="1086223" cy="2686160"/>
              <a:chOff x="1569399" y="1664643"/>
              <a:chExt cx="1086223" cy="2686160"/>
            </a:xfrm>
          </p:grpSpPr>
          <p:sp>
            <p:nvSpPr>
              <p:cNvPr id="1177" name="Forme libre : forme 1176">
                <a:extLst>
                  <a:ext uri="{FF2B5EF4-FFF2-40B4-BE49-F238E27FC236}">
                    <a16:creationId xmlns:a16="http://schemas.microsoft.com/office/drawing/2014/main" id="{2C0CA0A9-2D47-4F16-A42D-FF72E982F946}"/>
                  </a:ext>
                </a:extLst>
              </p:cNvPr>
              <p:cNvSpPr/>
              <p:nvPr/>
            </p:nvSpPr>
            <p:spPr>
              <a:xfrm>
                <a:off x="1569399" y="1664643"/>
                <a:ext cx="1086223" cy="2686160"/>
              </a:xfrm>
              <a:custGeom>
                <a:avLst/>
                <a:gdLst>
                  <a:gd name="connsiteX0" fmla="*/ 1083945 w 1086223"/>
                  <a:gd name="connsiteY0" fmla="*/ 67642 h 2686160"/>
                  <a:gd name="connsiteX1" fmla="*/ 1083945 w 1086223"/>
                  <a:gd name="connsiteY1" fmla="*/ 67642 h 2686160"/>
                  <a:gd name="connsiteX2" fmla="*/ 982028 w 1086223"/>
                  <a:gd name="connsiteY2" fmla="*/ 15 h 2686160"/>
                  <a:gd name="connsiteX3" fmla="*/ 968693 w 1086223"/>
                  <a:gd name="connsiteY3" fmla="*/ 2872 h 2686160"/>
                  <a:gd name="connsiteX4" fmla="*/ 44768 w 1086223"/>
                  <a:gd name="connsiteY4" fmla="*/ 528652 h 2686160"/>
                  <a:gd name="connsiteX5" fmla="*/ 9525 w 1086223"/>
                  <a:gd name="connsiteY5" fmla="*/ 566752 h 2686160"/>
                  <a:gd name="connsiteX6" fmla="*/ 0 w 1086223"/>
                  <a:gd name="connsiteY6" fmla="*/ 605805 h 2686160"/>
                  <a:gd name="connsiteX7" fmla="*/ 0 w 1086223"/>
                  <a:gd name="connsiteY7" fmla="*/ 2604150 h 2686160"/>
                  <a:gd name="connsiteX8" fmla="*/ 113348 w 1086223"/>
                  <a:gd name="connsiteY8" fmla="*/ 2680350 h 2686160"/>
                  <a:gd name="connsiteX9" fmla="*/ 113348 w 1086223"/>
                  <a:gd name="connsiteY9" fmla="*/ 2680350 h 2686160"/>
                  <a:gd name="connsiteX10" fmla="*/ 117158 w 1086223"/>
                  <a:gd name="connsiteY10" fmla="*/ 2678445 h 2686160"/>
                  <a:gd name="connsiteX11" fmla="*/ 1041083 w 1086223"/>
                  <a:gd name="connsiteY11" fmla="*/ 2151713 h 2686160"/>
                  <a:gd name="connsiteX12" fmla="*/ 1085850 w 1086223"/>
                  <a:gd name="connsiteY12" fmla="*/ 2074560 h 2686160"/>
                  <a:gd name="connsiteX13" fmla="*/ 1085850 w 1086223"/>
                  <a:gd name="connsiteY13" fmla="*/ 77167 h 2686160"/>
                  <a:gd name="connsiteX14" fmla="*/ 1083945 w 1086223"/>
                  <a:gd name="connsiteY14" fmla="*/ 67642 h 2686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6223" h="2686160">
                    <a:moveTo>
                      <a:pt x="1083945" y="67642"/>
                    </a:moveTo>
                    <a:lnTo>
                      <a:pt x="1083945" y="67642"/>
                    </a:lnTo>
                    <a:cubicBezTo>
                      <a:pt x="1077278" y="43830"/>
                      <a:pt x="1029653" y="-938"/>
                      <a:pt x="982028" y="15"/>
                    </a:cubicBezTo>
                    <a:cubicBezTo>
                      <a:pt x="980123" y="15"/>
                      <a:pt x="971550" y="967"/>
                      <a:pt x="968693" y="2872"/>
                    </a:cubicBezTo>
                    <a:lnTo>
                      <a:pt x="44768" y="528652"/>
                    </a:lnTo>
                    <a:cubicBezTo>
                      <a:pt x="29528" y="537225"/>
                      <a:pt x="17145" y="550560"/>
                      <a:pt x="9525" y="566752"/>
                    </a:cubicBezTo>
                    <a:cubicBezTo>
                      <a:pt x="3810" y="578182"/>
                      <a:pt x="0" y="591517"/>
                      <a:pt x="0" y="605805"/>
                    </a:cubicBezTo>
                    <a:lnTo>
                      <a:pt x="0" y="2604150"/>
                    </a:lnTo>
                    <a:cubicBezTo>
                      <a:pt x="0" y="2654633"/>
                      <a:pt x="59055" y="2703210"/>
                      <a:pt x="113348" y="2680350"/>
                    </a:cubicBezTo>
                    <a:cubicBezTo>
                      <a:pt x="113348" y="2680350"/>
                      <a:pt x="113348" y="2680350"/>
                      <a:pt x="113348" y="2680350"/>
                    </a:cubicBezTo>
                    <a:cubicBezTo>
                      <a:pt x="114300" y="2680350"/>
                      <a:pt x="116205" y="2679397"/>
                      <a:pt x="117158" y="2678445"/>
                    </a:cubicBezTo>
                    <a:lnTo>
                      <a:pt x="1041083" y="2151713"/>
                    </a:lnTo>
                    <a:cubicBezTo>
                      <a:pt x="1068705" y="2135520"/>
                      <a:pt x="1085850" y="2106945"/>
                      <a:pt x="1085850" y="2074560"/>
                    </a:cubicBezTo>
                    <a:lnTo>
                      <a:pt x="1085850" y="77167"/>
                    </a:lnTo>
                    <a:cubicBezTo>
                      <a:pt x="1086803" y="73357"/>
                      <a:pt x="1085850" y="70500"/>
                      <a:pt x="1083945" y="67642"/>
                    </a:cubicBezTo>
                    <a:close/>
                  </a:path>
                </a:pathLst>
              </a:custGeom>
              <a:solidFill>
                <a:schemeClr val="bg1">
                  <a:lumMod val="50000"/>
                </a:schemeClr>
              </a:solidFill>
              <a:ln w="9525" cap="flat">
                <a:noFill/>
                <a:prstDash val="solid"/>
                <a:miter/>
              </a:ln>
            </p:spPr>
            <p:txBody>
              <a:bodyPr rtlCol="0" anchor="ctr"/>
              <a:lstStyle/>
              <a:p>
                <a:endParaRPr lang="fr-BE"/>
              </a:p>
            </p:txBody>
          </p:sp>
          <p:sp>
            <p:nvSpPr>
              <p:cNvPr id="1178" name="Forme libre : forme 1177">
                <a:extLst>
                  <a:ext uri="{FF2B5EF4-FFF2-40B4-BE49-F238E27FC236}">
                    <a16:creationId xmlns:a16="http://schemas.microsoft.com/office/drawing/2014/main" id="{1658FCC9-AD13-429B-9728-C97614BD1AF0}"/>
                  </a:ext>
                </a:extLst>
              </p:cNvPr>
              <p:cNvSpPr/>
              <p:nvPr/>
            </p:nvSpPr>
            <p:spPr>
              <a:xfrm>
                <a:off x="1697987" y="1952118"/>
                <a:ext cx="913447" cy="2163517"/>
              </a:xfrm>
              <a:custGeom>
                <a:avLst/>
                <a:gdLst>
                  <a:gd name="connsiteX0" fmla="*/ 0 w 913447"/>
                  <a:gd name="connsiteY0" fmla="*/ 528832 h 2163517"/>
                  <a:gd name="connsiteX1" fmla="*/ 21908 w 913447"/>
                  <a:gd name="connsiteY1" fmla="*/ 490732 h 2163517"/>
                  <a:gd name="connsiteX2" fmla="*/ 880110 w 913447"/>
                  <a:gd name="connsiteY2" fmla="*/ 3052 h 2163517"/>
                  <a:gd name="connsiteX3" fmla="*/ 913448 w 913447"/>
                  <a:gd name="connsiteY3" fmla="*/ 22102 h 2163517"/>
                  <a:gd name="connsiteX4" fmla="*/ 913448 w 913447"/>
                  <a:gd name="connsiteY4" fmla="*/ 1633733 h 2163517"/>
                  <a:gd name="connsiteX5" fmla="*/ 891540 w 913447"/>
                  <a:gd name="connsiteY5" fmla="*/ 1671833 h 2163517"/>
                  <a:gd name="connsiteX6" fmla="*/ 33338 w 913447"/>
                  <a:gd name="connsiteY6" fmla="*/ 2160465 h 2163517"/>
                  <a:gd name="connsiteX7" fmla="*/ 0 w 913447"/>
                  <a:gd name="connsiteY7" fmla="*/ 2141415 h 2163517"/>
                  <a:gd name="connsiteX8" fmla="*/ 0 w 913447"/>
                  <a:gd name="connsiteY8" fmla="*/ 528832 h 216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447" h="2163517">
                    <a:moveTo>
                      <a:pt x="0" y="528832"/>
                    </a:moveTo>
                    <a:cubicBezTo>
                      <a:pt x="0" y="512640"/>
                      <a:pt x="8572" y="498352"/>
                      <a:pt x="21908" y="490732"/>
                    </a:cubicBezTo>
                    <a:lnTo>
                      <a:pt x="880110" y="3052"/>
                    </a:lnTo>
                    <a:cubicBezTo>
                      <a:pt x="894398" y="-5520"/>
                      <a:pt x="913448" y="4957"/>
                      <a:pt x="913448" y="22102"/>
                    </a:cubicBezTo>
                    <a:lnTo>
                      <a:pt x="913448" y="1633733"/>
                    </a:lnTo>
                    <a:cubicBezTo>
                      <a:pt x="913448" y="1649925"/>
                      <a:pt x="904875" y="1664212"/>
                      <a:pt x="891540" y="1671833"/>
                    </a:cubicBezTo>
                    <a:lnTo>
                      <a:pt x="33338" y="2160465"/>
                    </a:lnTo>
                    <a:cubicBezTo>
                      <a:pt x="19050" y="2169038"/>
                      <a:pt x="0" y="2158560"/>
                      <a:pt x="0" y="2141415"/>
                    </a:cubicBezTo>
                    <a:lnTo>
                      <a:pt x="0" y="528832"/>
                    </a:lnTo>
                    <a:close/>
                  </a:path>
                </a:pathLst>
              </a:custGeom>
              <a:solidFill>
                <a:srgbClr val="0080C0"/>
              </a:solidFill>
              <a:ln w="9525" cap="flat">
                <a:noFill/>
                <a:prstDash val="solid"/>
                <a:miter/>
              </a:ln>
            </p:spPr>
            <p:txBody>
              <a:bodyPr rtlCol="0" anchor="ctr"/>
              <a:lstStyle/>
              <a:p>
                <a:endParaRPr lang="fr-BE"/>
              </a:p>
            </p:txBody>
          </p:sp>
          <p:sp>
            <p:nvSpPr>
              <p:cNvPr id="1179" name="Forme libre : forme 1178">
                <a:extLst>
                  <a:ext uri="{FF2B5EF4-FFF2-40B4-BE49-F238E27FC236}">
                    <a16:creationId xmlns:a16="http://schemas.microsoft.com/office/drawing/2014/main" id="{2CB2143A-E83E-4E1E-9A09-630E94D60B79}"/>
                  </a:ext>
                </a:extLst>
              </p:cNvPr>
              <p:cNvSpPr/>
              <p:nvPr/>
            </p:nvSpPr>
            <p:spPr>
              <a:xfrm>
                <a:off x="1569400" y="2231395"/>
                <a:ext cx="113347" cy="2118455"/>
              </a:xfrm>
              <a:custGeom>
                <a:avLst/>
                <a:gdLst>
                  <a:gd name="connsiteX0" fmla="*/ 0 w 113347"/>
                  <a:gd name="connsiteY0" fmla="*/ 38100 h 2118455"/>
                  <a:gd name="connsiteX1" fmla="*/ 0 w 113347"/>
                  <a:gd name="connsiteY1" fmla="*/ 2036445 h 2118455"/>
                  <a:gd name="connsiteX2" fmla="*/ 113348 w 113347"/>
                  <a:gd name="connsiteY2" fmla="*/ 2112645 h 2118455"/>
                  <a:gd name="connsiteX3" fmla="*/ 113348 w 113347"/>
                  <a:gd name="connsiteY3" fmla="*/ 2112645 h 2118455"/>
                  <a:gd name="connsiteX4" fmla="*/ 83820 w 113347"/>
                  <a:gd name="connsiteY4" fmla="*/ 2091690 h 2118455"/>
                  <a:gd name="connsiteX5" fmla="*/ 83820 w 113347"/>
                  <a:gd name="connsiteY5" fmla="*/ 93345 h 2118455"/>
                  <a:gd name="connsiteX6" fmla="*/ 99060 w 113347"/>
                  <a:gd name="connsiteY6" fmla="*/ 44767 h 2118455"/>
                  <a:gd name="connsiteX7" fmla="*/ 9525 w 113347"/>
                  <a:gd name="connsiteY7" fmla="*/ 0 h 2118455"/>
                  <a:gd name="connsiteX8" fmla="*/ 0 w 113347"/>
                  <a:gd name="connsiteY8" fmla="*/ 38100 h 211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347" h="2118455">
                    <a:moveTo>
                      <a:pt x="0" y="38100"/>
                    </a:moveTo>
                    <a:lnTo>
                      <a:pt x="0" y="2036445"/>
                    </a:lnTo>
                    <a:cubicBezTo>
                      <a:pt x="0" y="2086928"/>
                      <a:pt x="59055" y="2135505"/>
                      <a:pt x="113348" y="2112645"/>
                    </a:cubicBezTo>
                    <a:cubicBezTo>
                      <a:pt x="113348" y="2112645"/>
                      <a:pt x="113348" y="2112645"/>
                      <a:pt x="113348" y="2112645"/>
                    </a:cubicBezTo>
                    <a:cubicBezTo>
                      <a:pt x="99060" y="2117408"/>
                      <a:pt x="83820" y="2107883"/>
                      <a:pt x="83820" y="2091690"/>
                    </a:cubicBezTo>
                    <a:lnTo>
                      <a:pt x="83820" y="93345"/>
                    </a:lnTo>
                    <a:cubicBezTo>
                      <a:pt x="83820" y="75248"/>
                      <a:pt x="89535" y="59055"/>
                      <a:pt x="99060" y="44767"/>
                    </a:cubicBezTo>
                    <a:lnTo>
                      <a:pt x="9525" y="0"/>
                    </a:lnTo>
                    <a:cubicBezTo>
                      <a:pt x="3810" y="11430"/>
                      <a:pt x="0" y="24765"/>
                      <a:pt x="0" y="38100"/>
                    </a:cubicBezTo>
                    <a:close/>
                  </a:path>
                </a:pathLst>
              </a:custGeom>
              <a:solidFill>
                <a:srgbClr val="000000">
                  <a:alpha val="30000"/>
                </a:srgbClr>
              </a:solidFill>
              <a:ln w="9525" cap="flat">
                <a:noFill/>
                <a:prstDash val="solid"/>
                <a:miter/>
              </a:ln>
            </p:spPr>
            <p:txBody>
              <a:bodyPr rtlCol="0" anchor="ctr"/>
              <a:lstStyle/>
              <a:p>
                <a:endParaRPr lang="fr-BE"/>
              </a:p>
            </p:txBody>
          </p:sp>
          <p:sp>
            <p:nvSpPr>
              <p:cNvPr id="1180" name="Forme libre : forme 1179">
                <a:extLst>
                  <a:ext uri="{FF2B5EF4-FFF2-40B4-BE49-F238E27FC236}">
                    <a16:creationId xmlns:a16="http://schemas.microsoft.com/office/drawing/2014/main" id="{43807FC0-63AE-4949-A2C2-3CB70124CB98}"/>
                  </a:ext>
                </a:extLst>
              </p:cNvPr>
              <p:cNvSpPr/>
              <p:nvPr/>
            </p:nvSpPr>
            <p:spPr>
              <a:xfrm>
                <a:off x="1578925" y="1664643"/>
                <a:ext cx="1074420" cy="611519"/>
              </a:xfrm>
              <a:custGeom>
                <a:avLst/>
                <a:gdLst>
                  <a:gd name="connsiteX0" fmla="*/ 972503 w 1074420"/>
                  <a:gd name="connsiteY0" fmla="*/ 15 h 611519"/>
                  <a:gd name="connsiteX1" fmla="*/ 959168 w 1074420"/>
                  <a:gd name="connsiteY1" fmla="*/ 2872 h 611519"/>
                  <a:gd name="connsiteX2" fmla="*/ 35243 w 1074420"/>
                  <a:gd name="connsiteY2" fmla="*/ 528652 h 611519"/>
                  <a:gd name="connsiteX3" fmla="*/ 0 w 1074420"/>
                  <a:gd name="connsiteY3" fmla="*/ 566752 h 611519"/>
                  <a:gd name="connsiteX4" fmla="*/ 90488 w 1074420"/>
                  <a:gd name="connsiteY4" fmla="*/ 611520 h 611519"/>
                  <a:gd name="connsiteX5" fmla="*/ 120015 w 1074420"/>
                  <a:gd name="connsiteY5" fmla="*/ 583897 h 611519"/>
                  <a:gd name="connsiteX6" fmla="*/ 1043940 w 1074420"/>
                  <a:gd name="connsiteY6" fmla="*/ 58117 h 611519"/>
                  <a:gd name="connsiteX7" fmla="*/ 1074420 w 1074420"/>
                  <a:gd name="connsiteY7" fmla="*/ 67642 h 611519"/>
                  <a:gd name="connsiteX8" fmla="*/ 1074420 w 1074420"/>
                  <a:gd name="connsiteY8" fmla="*/ 67642 h 611519"/>
                  <a:gd name="connsiteX9" fmla="*/ 972503 w 1074420"/>
                  <a:gd name="connsiteY9" fmla="*/ 15 h 611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4420" h="611519">
                    <a:moveTo>
                      <a:pt x="972503" y="15"/>
                    </a:moveTo>
                    <a:cubicBezTo>
                      <a:pt x="970598" y="15"/>
                      <a:pt x="962025" y="967"/>
                      <a:pt x="959168" y="2872"/>
                    </a:cubicBezTo>
                    <a:lnTo>
                      <a:pt x="35243" y="528652"/>
                    </a:lnTo>
                    <a:cubicBezTo>
                      <a:pt x="20003" y="537225"/>
                      <a:pt x="7620" y="550560"/>
                      <a:pt x="0" y="566752"/>
                    </a:cubicBezTo>
                    <a:lnTo>
                      <a:pt x="90488" y="611520"/>
                    </a:lnTo>
                    <a:cubicBezTo>
                      <a:pt x="98108" y="600090"/>
                      <a:pt x="107633" y="590565"/>
                      <a:pt x="120015" y="583897"/>
                    </a:cubicBezTo>
                    <a:lnTo>
                      <a:pt x="1043940" y="58117"/>
                    </a:lnTo>
                    <a:cubicBezTo>
                      <a:pt x="1055370" y="51450"/>
                      <a:pt x="1069658" y="57165"/>
                      <a:pt x="1074420" y="67642"/>
                    </a:cubicBezTo>
                    <a:lnTo>
                      <a:pt x="1074420" y="67642"/>
                    </a:lnTo>
                    <a:cubicBezTo>
                      <a:pt x="1067753" y="43830"/>
                      <a:pt x="1020128" y="-938"/>
                      <a:pt x="972503" y="15"/>
                    </a:cubicBezTo>
                    <a:close/>
                  </a:path>
                </a:pathLst>
              </a:custGeom>
              <a:solidFill>
                <a:srgbClr val="FFFFFF">
                  <a:alpha val="10000"/>
                </a:srgbClr>
              </a:solidFill>
              <a:ln w="9525" cap="flat">
                <a:noFill/>
                <a:prstDash val="solid"/>
                <a:miter/>
              </a:ln>
            </p:spPr>
            <p:txBody>
              <a:bodyPr rtlCol="0" anchor="ctr"/>
              <a:lstStyle/>
              <a:p>
                <a:endParaRPr lang="fr-BE"/>
              </a:p>
            </p:txBody>
          </p:sp>
          <p:grpSp>
            <p:nvGrpSpPr>
              <p:cNvPr id="1181" name="Graphique 2">
                <a:extLst>
                  <a:ext uri="{FF2B5EF4-FFF2-40B4-BE49-F238E27FC236}">
                    <a16:creationId xmlns:a16="http://schemas.microsoft.com/office/drawing/2014/main" id="{40383E67-7877-417C-AE38-A5E6861163FE}"/>
                  </a:ext>
                </a:extLst>
              </p:cNvPr>
              <p:cNvGrpSpPr/>
              <p:nvPr/>
            </p:nvGrpSpPr>
            <p:grpSpPr>
              <a:xfrm>
                <a:off x="2029457" y="2033724"/>
                <a:ext cx="250507" cy="2002512"/>
                <a:chOff x="2029457" y="2033724"/>
                <a:chExt cx="250507" cy="2002512"/>
              </a:xfrm>
              <a:solidFill>
                <a:srgbClr val="263238"/>
              </a:solidFill>
            </p:grpSpPr>
            <p:grpSp>
              <p:nvGrpSpPr>
                <p:cNvPr id="1182" name="Graphique 2">
                  <a:extLst>
                    <a:ext uri="{FF2B5EF4-FFF2-40B4-BE49-F238E27FC236}">
                      <a16:creationId xmlns:a16="http://schemas.microsoft.com/office/drawing/2014/main" id="{8907CDA2-1A2A-46E6-9D13-5563C3164259}"/>
                    </a:ext>
                  </a:extLst>
                </p:cNvPr>
                <p:cNvGrpSpPr/>
                <p:nvPr/>
              </p:nvGrpSpPr>
              <p:grpSpPr>
                <a:xfrm>
                  <a:off x="2029457" y="2050645"/>
                  <a:ext cx="250507" cy="161475"/>
                  <a:chOff x="2029457" y="2050645"/>
                  <a:chExt cx="250507" cy="161475"/>
                </a:xfrm>
                <a:solidFill>
                  <a:srgbClr val="263238"/>
                </a:solidFill>
              </p:grpSpPr>
              <p:sp>
                <p:nvSpPr>
                  <p:cNvPr id="1185" name="Forme libre : forme 1184">
                    <a:extLst>
                      <a:ext uri="{FF2B5EF4-FFF2-40B4-BE49-F238E27FC236}">
                        <a16:creationId xmlns:a16="http://schemas.microsoft.com/office/drawing/2014/main" id="{36D2A4C6-883F-4B92-B33A-BE01B4FAB6AF}"/>
                      </a:ext>
                    </a:extLst>
                  </p:cNvPr>
                  <p:cNvSpPr/>
                  <p:nvPr/>
                </p:nvSpPr>
                <p:spPr>
                  <a:xfrm>
                    <a:off x="2076130" y="2050645"/>
                    <a:ext cx="203834" cy="134805"/>
                  </a:xfrm>
                  <a:custGeom>
                    <a:avLst/>
                    <a:gdLst>
                      <a:gd name="connsiteX0" fmla="*/ 192405 w 203834"/>
                      <a:gd name="connsiteY0" fmla="*/ 1680 h 134805"/>
                      <a:gd name="connsiteX1" fmla="*/ 203835 w 203834"/>
                      <a:gd name="connsiteY1" fmla="*/ 8348 h 134805"/>
                      <a:gd name="connsiteX2" fmla="*/ 192405 w 203834"/>
                      <a:gd name="connsiteY2" fmla="*/ 28350 h 134805"/>
                      <a:gd name="connsiteX3" fmla="*/ 11430 w 203834"/>
                      <a:gd name="connsiteY3" fmla="*/ 133125 h 134805"/>
                      <a:gd name="connsiteX4" fmla="*/ 0 w 203834"/>
                      <a:gd name="connsiteY4" fmla="*/ 126458 h 134805"/>
                      <a:gd name="connsiteX5" fmla="*/ 11430 w 203834"/>
                      <a:gd name="connsiteY5" fmla="*/ 106455 h 134805"/>
                      <a:gd name="connsiteX6" fmla="*/ 192405 w 203834"/>
                      <a:gd name="connsiteY6" fmla="*/ 1680 h 134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834" h="134805">
                        <a:moveTo>
                          <a:pt x="192405" y="1680"/>
                        </a:moveTo>
                        <a:cubicBezTo>
                          <a:pt x="199072" y="-2130"/>
                          <a:pt x="203835" y="728"/>
                          <a:pt x="203835" y="8348"/>
                        </a:cubicBezTo>
                        <a:cubicBezTo>
                          <a:pt x="203835" y="15968"/>
                          <a:pt x="198120" y="25493"/>
                          <a:pt x="192405" y="28350"/>
                        </a:cubicBezTo>
                        <a:lnTo>
                          <a:pt x="11430" y="133125"/>
                        </a:lnTo>
                        <a:cubicBezTo>
                          <a:pt x="4763" y="136935"/>
                          <a:pt x="0" y="134078"/>
                          <a:pt x="0" y="126458"/>
                        </a:cubicBezTo>
                        <a:cubicBezTo>
                          <a:pt x="0" y="118838"/>
                          <a:pt x="4763" y="110265"/>
                          <a:pt x="11430" y="106455"/>
                        </a:cubicBezTo>
                        <a:lnTo>
                          <a:pt x="192405" y="1680"/>
                        </a:lnTo>
                        <a:close/>
                      </a:path>
                    </a:pathLst>
                  </a:custGeom>
                  <a:solidFill>
                    <a:srgbClr val="263238"/>
                  </a:solidFill>
                  <a:ln w="9525" cap="flat">
                    <a:noFill/>
                    <a:prstDash val="solid"/>
                    <a:miter/>
                  </a:ln>
                </p:spPr>
                <p:txBody>
                  <a:bodyPr rtlCol="0" anchor="ctr"/>
                  <a:lstStyle/>
                  <a:p>
                    <a:endParaRPr lang="fr-BE"/>
                  </a:p>
                </p:txBody>
              </p:sp>
              <p:sp>
                <p:nvSpPr>
                  <p:cNvPr id="1186" name="Forme libre : forme 1185">
                    <a:extLst>
                      <a:ext uri="{FF2B5EF4-FFF2-40B4-BE49-F238E27FC236}">
                        <a16:creationId xmlns:a16="http://schemas.microsoft.com/office/drawing/2014/main" id="{D1135C25-F608-4120-AE19-CFFCAC8A2F4D}"/>
                      </a:ext>
                    </a:extLst>
                  </p:cNvPr>
                  <p:cNvSpPr/>
                  <p:nvPr/>
                </p:nvSpPr>
                <p:spPr>
                  <a:xfrm>
                    <a:off x="2029457" y="2182090"/>
                    <a:ext cx="22860" cy="30030"/>
                  </a:xfrm>
                  <a:custGeom>
                    <a:avLst/>
                    <a:gdLst>
                      <a:gd name="connsiteX0" fmla="*/ 11430 w 22860"/>
                      <a:gd name="connsiteY0" fmla="*/ 1680 h 30030"/>
                      <a:gd name="connsiteX1" fmla="*/ 22860 w 22860"/>
                      <a:gd name="connsiteY1" fmla="*/ 8348 h 30030"/>
                      <a:gd name="connsiteX2" fmla="*/ 11430 w 22860"/>
                      <a:gd name="connsiteY2" fmla="*/ 28350 h 30030"/>
                      <a:gd name="connsiteX3" fmla="*/ 0 w 22860"/>
                      <a:gd name="connsiteY3" fmla="*/ 21683 h 30030"/>
                      <a:gd name="connsiteX4" fmla="*/ 11430 w 22860"/>
                      <a:gd name="connsiteY4" fmla="*/ 1680 h 30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30030">
                        <a:moveTo>
                          <a:pt x="11430" y="1680"/>
                        </a:moveTo>
                        <a:cubicBezTo>
                          <a:pt x="18098" y="-2130"/>
                          <a:pt x="22860" y="728"/>
                          <a:pt x="22860" y="8348"/>
                        </a:cubicBezTo>
                        <a:cubicBezTo>
                          <a:pt x="22860" y="15968"/>
                          <a:pt x="18098" y="24540"/>
                          <a:pt x="11430" y="28350"/>
                        </a:cubicBezTo>
                        <a:cubicBezTo>
                          <a:pt x="4763" y="32160"/>
                          <a:pt x="0" y="29303"/>
                          <a:pt x="0" y="21683"/>
                        </a:cubicBezTo>
                        <a:cubicBezTo>
                          <a:pt x="0" y="15015"/>
                          <a:pt x="4763" y="5490"/>
                          <a:pt x="11430" y="1680"/>
                        </a:cubicBezTo>
                        <a:close/>
                      </a:path>
                    </a:pathLst>
                  </a:custGeom>
                  <a:solidFill>
                    <a:srgbClr val="263238"/>
                  </a:solidFill>
                  <a:ln w="9525" cap="flat">
                    <a:noFill/>
                    <a:prstDash val="solid"/>
                    <a:miter/>
                  </a:ln>
                </p:spPr>
                <p:txBody>
                  <a:bodyPr rtlCol="0" anchor="ctr"/>
                  <a:lstStyle/>
                  <a:p>
                    <a:endParaRPr lang="fr-BE"/>
                  </a:p>
                </p:txBody>
              </p:sp>
            </p:grpSp>
            <p:sp>
              <p:nvSpPr>
                <p:cNvPr id="1183" name="Forme libre : forme 1182">
                  <a:extLst>
                    <a:ext uri="{FF2B5EF4-FFF2-40B4-BE49-F238E27FC236}">
                      <a16:creationId xmlns:a16="http://schemas.microsoft.com/office/drawing/2014/main" id="{29B64D3D-0BB5-4C25-86FE-FCCF2293E45F}"/>
                    </a:ext>
                  </a:extLst>
                </p:cNvPr>
                <p:cNvSpPr/>
                <p:nvPr/>
              </p:nvSpPr>
              <p:spPr>
                <a:xfrm>
                  <a:off x="2134172" y="2033724"/>
                  <a:ext cx="46732" cy="60840"/>
                </a:xfrm>
                <a:custGeom>
                  <a:avLst/>
                  <a:gdLst>
                    <a:gd name="connsiteX0" fmla="*/ 22920 w 46732"/>
                    <a:gd name="connsiteY0" fmla="*/ 3361 h 60840"/>
                    <a:gd name="connsiteX1" fmla="*/ 46733 w 46732"/>
                    <a:gd name="connsiteY1" fmla="*/ 16696 h 60840"/>
                    <a:gd name="connsiteX2" fmla="*/ 23873 w 46732"/>
                    <a:gd name="connsiteY2" fmla="*/ 57653 h 60840"/>
                    <a:gd name="connsiteX3" fmla="*/ 60 w 46732"/>
                    <a:gd name="connsiteY3" fmla="*/ 44318 h 60840"/>
                    <a:gd name="connsiteX4" fmla="*/ 22920 w 46732"/>
                    <a:gd name="connsiteY4" fmla="*/ 3361 h 6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32" h="60840">
                      <a:moveTo>
                        <a:pt x="22920" y="3361"/>
                      </a:moveTo>
                      <a:cubicBezTo>
                        <a:pt x="36255" y="-4259"/>
                        <a:pt x="46733" y="1456"/>
                        <a:pt x="46733" y="16696"/>
                      </a:cubicBezTo>
                      <a:cubicBezTo>
                        <a:pt x="46733" y="31936"/>
                        <a:pt x="36255" y="50033"/>
                        <a:pt x="23873" y="57653"/>
                      </a:cubicBezTo>
                      <a:cubicBezTo>
                        <a:pt x="10538" y="65273"/>
                        <a:pt x="60" y="58606"/>
                        <a:pt x="60" y="44318"/>
                      </a:cubicBezTo>
                      <a:cubicBezTo>
                        <a:pt x="-892" y="29078"/>
                        <a:pt x="9585" y="10981"/>
                        <a:pt x="22920" y="3361"/>
                      </a:cubicBezTo>
                      <a:close/>
                    </a:path>
                  </a:pathLst>
                </a:custGeom>
                <a:solidFill>
                  <a:srgbClr val="263238"/>
                </a:solidFill>
                <a:ln w="9525" cap="flat">
                  <a:noFill/>
                  <a:prstDash val="solid"/>
                  <a:miter/>
                </a:ln>
              </p:spPr>
              <p:txBody>
                <a:bodyPr rtlCol="0" anchor="ctr"/>
                <a:lstStyle/>
                <a:p>
                  <a:endParaRPr lang="fr-BE"/>
                </a:p>
              </p:txBody>
            </p:sp>
            <p:sp>
              <p:nvSpPr>
                <p:cNvPr id="1184" name="Forme libre : forme 1183">
                  <a:extLst>
                    <a:ext uri="{FF2B5EF4-FFF2-40B4-BE49-F238E27FC236}">
                      <a16:creationId xmlns:a16="http://schemas.microsoft.com/office/drawing/2014/main" id="{88942049-67BE-4245-982D-9BA6671EFB07}"/>
                    </a:ext>
                  </a:extLst>
                </p:cNvPr>
                <p:cNvSpPr/>
                <p:nvPr/>
              </p:nvSpPr>
              <p:spPr>
                <a:xfrm>
                  <a:off x="2108514" y="3912703"/>
                  <a:ext cx="96202" cy="123533"/>
                </a:xfrm>
                <a:custGeom>
                  <a:avLst/>
                  <a:gdLst>
                    <a:gd name="connsiteX0" fmla="*/ 48578 w 96202"/>
                    <a:gd name="connsiteY0" fmla="*/ 6522 h 123533"/>
                    <a:gd name="connsiteX1" fmla="*/ 96202 w 96202"/>
                    <a:gd name="connsiteY1" fmla="*/ 34145 h 123533"/>
                    <a:gd name="connsiteX2" fmla="*/ 48578 w 96202"/>
                    <a:gd name="connsiteY2" fmla="*/ 117012 h 123533"/>
                    <a:gd name="connsiteX3" fmla="*/ 0 w 96202"/>
                    <a:gd name="connsiteY3" fmla="*/ 89389 h 123533"/>
                    <a:gd name="connsiteX4" fmla="*/ 48578 w 96202"/>
                    <a:gd name="connsiteY4" fmla="*/ 6522 h 123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02" h="123533">
                      <a:moveTo>
                        <a:pt x="48578" y="6522"/>
                      </a:moveTo>
                      <a:cubicBezTo>
                        <a:pt x="75248" y="-8718"/>
                        <a:pt x="96202" y="3664"/>
                        <a:pt x="96202" y="34145"/>
                      </a:cubicBezTo>
                      <a:cubicBezTo>
                        <a:pt x="96202" y="64624"/>
                        <a:pt x="75248" y="101772"/>
                        <a:pt x="48578" y="117012"/>
                      </a:cubicBezTo>
                      <a:cubicBezTo>
                        <a:pt x="21908" y="132252"/>
                        <a:pt x="0" y="119870"/>
                        <a:pt x="0" y="89389"/>
                      </a:cubicBezTo>
                      <a:cubicBezTo>
                        <a:pt x="0" y="57957"/>
                        <a:pt x="21908" y="21762"/>
                        <a:pt x="48578" y="6522"/>
                      </a:cubicBezTo>
                      <a:close/>
                    </a:path>
                  </a:pathLst>
                </a:custGeom>
                <a:solidFill>
                  <a:srgbClr val="263238"/>
                </a:solidFill>
                <a:ln w="9525" cap="flat">
                  <a:noFill/>
                  <a:prstDash val="solid"/>
                  <a:miter/>
                </a:ln>
              </p:spPr>
              <p:txBody>
                <a:bodyPr rtlCol="0" anchor="ctr"/>
                <a:lstStyle/>
                <a:p>
                  <a:endParaRPr lang="fr-BE"/>
                </a:p>
              </p:txBody>
            </p:sp>
          </p:grpSp>
        </p:grpSp>
        <p:sp>
          <p:nvSpPr>
            <p:cNvPr id="1110" name="Forme libre : forme 1109">
              <a:extLst>
                <a:ext uri="{FF2B5EF4-FFF2-40B4-BE49-F238E27FC236}">
                  <a16:creationId xmlns:a16="http://schemas.microsoft.com/office/drawing/2014/main" id="{BBC66B21-CC2F-405E-98D0-473C66D88AC0}"/>
                </a:ext>
              </a:extLst>
            </p:cNvPr>
            <p:cNvSpPr/>
            <p:nvPr/>
          </p:nvSpPr>
          <p:spPr>
            <a:xfrm flipH="1">
              <a:off x="5041666" y="2791629"/>
              <a:ext cx="475297" cy="615045"/>
            </a:xfrm>
            <a:custGeom>
              <a:avLst/>
              <a:gdLst>
                <a:gd name="connsiteX0" fmla="*/ 23813 w 475297"/>
                <a:gd name="connsiteY0" fmla="*/ 683 h 615045"/>
                <a:gd name="connsiteX1" fmla="*/ 23813 w 475297"/>
                <a:gd name="connsiteY1" fmla="*/ 683 h 615045"/>
                <a:gd name="connsiteX2" fmla="*/ 154305 w 475297"/>
                <a:gd name="connsiteY2" fmla="*/ 98790 h 615045"/>
                <a:gd name="connsiteX3" fmla="*/ 198120 w 475297"/>
                <a:gd name="connsiteY3" fmla="*/ 346440 h 615045"/>
                <a:gd name="connsiteX4" fmla="*/ 475298 w 475297"/>
                <a:gd name="connsiteY4" fmla="*/ 539798 h 615045"/>
                <a:gd name="connsiteX5" fmla="*/ 413385 w 475297"/>
                <a:gd name="connsiteY5" fmla="*/ 615045 h 615045"/>
                <a:gd name="connsiteX6" fmla="*/ 149543 w 475297"/>
                <a:gd name="connsiteY6" fmla="*/ 476933 h 615045"/>
                <a:gd name="connsiteX7" fmla="*/ 84773 w 475297"/>
                <a:gd name="connsiteY7" fmla="*/ 397875 h 615045"/>
                <a:gd name="connsiteX8" fmla="*/ 0 w 475297"/>
                <a:gd name="connsiteY8" fmla="*/ 111173 h 615045"/>
                <a:gd name="connsiteX9" fmla="*/ 23813 w 475297"/>
                <a:gd name="connsiteY9" fmla="*/ 683 h 61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5297" h="615045">
                  <a:moveTo>
                    <a:pt x="23813" y="683"/>
                  </a:moveTo>
                  <a:lnTo>
                    <a:pt x="23813" y="683"/>
                  </a:lnTo>
                  <a:cubicBezTo>
                    <a:pt x="86677" y="-5985"/>
                    <a:pt x="143827" y="36878"/>
                    <a:pt x="154305" y="98790"/>
                  </a:cubicBezTo>
                  <a:lnTo>
                    <a:pt x="198120" y="346440"/>
                  </a:lnTo>
                  <a:lnTo>
                    <a:pt x="475298" y="539798"/>
                  </a:lnTo>
                  <a:lnTo>
                    <a:pt x="413385" y="615045"/>
                  </a:lnTo>
                  <a:lnTo>
                    <a:pt x="149543" y="476933"/>
                  </a:lnTo>
                  <a:cubicBezTo>
                    <a:pt x="118110" y="460740"/>
                    <a:pt x="95250" y="432165"/>
                    <a:pt x="84773" y="397875"/>
                  </a:cubicBezTo>
                  <a:lnTo>
                    <a:pt x="0" y="111173"/>
                  </a:lnTo>
                  <a:lnTo>
                    <a:pt x="23813" y="683"/>
                  </a:lnTo>
                  <a:close/>
                </a:path>
              </a:pathLst>
            </a:custGeom>
            <a:solidFill>
              <a:srgbClr val="FFB67F"/>
            </a:solidFill>
            <a:ln w="9525" cap="flat">
              <a:noFill/>
              <a:prstDash val="solid"/>
              <a:miter/>
            </a:ln>
          </p:spPr>
          <p:txBody>
            <a:bodyPr rtlCol="0" anchor="ctr"/>
            <a:lstStyle/>
            <a:p>
              <a:endParaRPr lang="fr-BE"/>
            </a:p>
          </p:txBody>
        </p:sp>
        <p:grpSp>
          <p:nvGrpSpPr>
            <p:cNvPr id="262" name="Graphique 260">
              <a:extLst>
                <a:ext uri="{FF2B5EF4-FFF2-40B4-BE49-F238E27FC236}">
                  <a16:creationId xmlns:a16="http://schemas.microsoft.com/office/drawing/2014/main" id="{EF2CACC0-CF60-461C-88D5-C67782D11318}"/>
                </a:ext>
              </a:extLst>
            </p:cNvPr>
            <p:cNvGrpSpPr/>
            <p:nvPr/>
          </p:nvGrpSpPr>
          <p:grpSpPr>
            <a:xfrm>
              <a:off x="4723248" y="3082296"/>
              <a:ext cx="975550" cy="898397"/>
              <a:chOff x="4923542" y="1365286"/>
              <a:chExt cx="3422056" cy="3151415"/>
            </a:xfrm>
          </p:grpSpPr>
          <p:grpSp>
            <p:nvGrpSpPr>
              <p:cNvPr id="263" name="Graphique 260">
                <a:extLst>
                  <a:ext uri="{FF2B5EF4-FFF2-40B4-BE49-F238E27FC236}">
                    <a16:creationId xmlns:a16="http://schemas.microsoft.com/office/drawing/2014/main" id="{EF2CACC0-CF60-461C-88D5-C67782D11318}"/>
                  </a:ext>
                </a:extLst>
              </p:cNvPr>
              <p:cNvGrpSpPr/>
              <p:nvPr/>
            </p:nvGrpSpPr>
            <p:grpSpPr>
              <a:xfrm>
                <a:off x="4923542" y="1365286"/>
                <a:ext cx="3422056" cy="3151415"/>
                <a:chOff x="4923542" y="1365286"/>
                <a:chExt cx="3422056" cy="3151415"/>
              </a:xfrm>
            </p:grpSpPr>
            <p:grpSp>
              <p:nvGrpSpPr>
                <p:cNvPr id="264" name="Graphique 260">
                  <a:extLst>
                    <a:ext uri="{FF2B5EF4-FFF2-40B4-BE49-F238E27FC236}">
                      <a16:creationId xmlns:a16="http://schemas.microsoft.com/office/drawing/2014/main" id="{EF2CACC0-CF60-461C-88D5-C67782D11318}"/>
                    </a:ext>
                  </a:extLst>
                </p:cNvPr>
                <p:cNvGrpSpPr/>
                <p:nvPr/>
              </p:nvGrpSpPr>
              <p:grpSpPr>
                <a:xfrm>
                  <a:off x="4923542" y="1365286"/>
                  <a:ext cx="3422055" cy="2188555"/>
                  <a:chOff x="4923542" y="1365286"/>
                  <a:chExt cx="3422055" cy="2188555"/>
                </a:xfrm>
              </p:grpSpPr>
              <p:sp>
                <p:nvSpPr>
                  <p:cNvPr id="267" name="Forme libre : forme 266">
                    <a:extLst>
                      <a:ext uri="{FF2B5EF4-FFF2-40B4-BE49-F238E27FC236}">
                        <a16:creationId xmlns:a16="http://schemas.microsoft.com/office/drawing/2014/main" id="{1F71230F-1C71-4D45-8027-2B7700B8ECEA}"/>
                      </a:ext>
                    </a:extLst>
                  </p:cNvPr>
                  <p:cNvSpPr/>
                  <p:nvPr/>
                </p:nvSpPr>
                <p:spPr>
                  <a:xfrm>
                    <a:off x="6573415" y="1365286"/>
                    <a:ext cx="1772182" cy="2188555"/>
                  </a:xfrm>
                  <a:custGeom>
                    <a:avLst/>
                    <a:gdLst>
                      <a:gd name="connsiteX0" fmla="*/ 0 w 1772182"/>
                      <a:gd name="connsiteY0" fmla="*/ 0 h 2188555"/>
                      <a:gd name="connsiteX1" fmla="*/ 0 w 1772182"/>
                      <a:gd name="connsiteY1" fmla="*/ 1165842 h 2188555"/>
                      <a:gd name="connsiteX2" fmla="*/ 1772183 w 1772182"/>
                      <a:gd name="connsiteY2" fmla="*/ 2188555 h 2188555"/>
                      <a:gd name="connsiteX3" fmla="*/ 1772183 w 1772182"/>
                      <a:gd name="connsiteY3" fmla="*/ 1022714 h 2188555"/>
                    </a:gdLst>
                    <a:ahLst/>
                    <a:cxnLst>
                      <a:cxn ang="0">
                        <a:pos x="connsiteX0" y="connsiteY0"/>
                      </a:cxn>
                      <a:cxn ang="0">
                        <a:pos x="connsiteX1" y="connsiteY1"/>
                      </a:cxn>
                      <a:cxn ang="0">
                        <a:pos x="connsiteX2" y="connsiteY2"/>
                      </a:cxn>
                      <a:cxn ang="0">
                        <a:pos x="connsiteX3" y="connsiteY3"/>
                      </a:cxn>
                    </a:cxnLst>
                    <a:rect l="l" t="t" r="r" b="b"/>
                    <a:pathLst>
                      <a:path w="1772182" h="2188555">
                        <a:moveTo>
                          <a:pt x="0" y="0"/>
                        </a:moveTo>
                        <a:lnTo>
                          <a:pt x="0" y="1165842"/>
                        </a:lnTo>
                        <a:lnTo>
                          <a:pt x="1772183" y="2188555"/>
                        </a:lnTo>
                        <a:lnTo>
                          <a:pt x="1772183" y="1022714"/>
                        </a:lnTo>
                        <a:close/>
                      </a:path>
                    </a:pathLst>
                  </a:custGeom>
                  <a:solidFill>
                    <a:srgbClr val="00A6F7"/>
                  </a:solidFill>
                  <a:ln w="25964" cap="flat">
                    <a:noFill/>
                    <a:prstDash val="solid"/>
                    <a:miter/>
                  </a:ln>
                </p:spPr>
                <p:txBody>
                  <a:bodyPr rtlCol="0" anchor="ctr"/>
                  <a:lstStyle/>
                  <a:p>
                    <a:endParaRPr lang="fr-BE"/>
                  </a:p>
                </p:txBody>
              </p:sp>
              <p:sp>
                <p:nvSpPr>
                  <p:cNvPr id="268" name="Forme libre : forme 267">
                    <a:extLst>
                      <a:ext uri="{FF2B5EF4-FFF2-40B4-BE49-F238E27FC236}">
                        <a16:creationId xmlns:a16="http://schemas.microsoft.com/office/drawing/2014/main" id="{930BA119-8C5C-4797-8EA1-4B5EF856341F}"/>
                      </a:ext>
                    </a:extLst>
                  </p:cNvPr>
                  <p:cNvSpPr/>
                  <p:nvPr/>
                </p:nvSpPr>
                <p:spPr>
                  <a:xfrm>
                    <a:off x="4923542" y="1365286"/>
                    <a:ext cx="1649873" cy="2126099"/>
                  </a:xfrm>
                  <a:custGeom>
                    <a:avLst/>
                    <a:gdLst>
                      <a:gd name="connsiteX0" fmla="*/ 0 w 1649873"/>
                      <a:gd name="connsiteY0" fmla="*/ 955053 h 2126099"/>
                      <a:gd name="connsiteX1" fmla="*/ 0 w 1649873"/>
                      <a:gd name="connsiteY1" fmla="*/ 2126100 h 2126099"/>
                      <a:gd name="connsiteX2" fmla="*/ 1649874 w 1649873"/>
                      <a:gd name="connsiteY2" fmla="*/ 1171046 h 2126099"/>
                      <a:gd name="connsiteX3" fmla="*/ 1649874 w 1649873"/>
                      <a:gd name="connsiteY3" fmla="*/ 0 h 2126099"/>
                    </a:gdLst>
                    <a:ahLst/>
                    <a:cxnLst>
                      <a:cxn ang="0">
                        <a:pos x="connsiteX0" y="connsiteY0"/>
                      </a:cxn>
                      <a:cxn ang="0">
                        <a:pos x="connsiteX1" y="connsiteY1"/>
                      </a:cxn>
                      <a:cxn ang="0">
                        <a:pos x="connsiteX2" y="connsiteY2"/>
                      </a:cxn>
                      <a:cxn ang="0">
                        <a:pos x="connsiteX3" y="connsiteY3"/>
                      </a:cxn>
                    </a:cxnLst>
                    <a:rect l="l" t="t" r="r" b="b"/>
                    <a:pathLst>
                      <a:path w="1649873" h="2126099">
                        <a:moveTo>
                          <a:pt x="0" y="955053"/>
                        </a:moveTo>
                        <a:lnTo>
                          <a:pt x="0" y="2126100"/>
                        </a:lnTo>
                        <a:lnTo>
                          <a:pt x="1649874" y="1171046"/>
                        </a:lnTo>
                        <a:lnTo>
                          <a:pt x="1649874" y="0"/>
                        </a:lnTo>
                        <a:close/>
                      </a:path>
                    </a:pathLst>
                  </a:custGeom>
                  <a:solidFill>
                    <a:srgbClr val="0080C0"/>
                  </a:solidFill>
                  <a:ln w="25964" cap="flat">
                    <a:noFill/>
                    <a:prstDash val="solid"/>
                    <a:miter/>
                  </a:ln>
                </p:spPr>
                <p:txBody>
                  <a:bodyPr rtlCol="0" anchor="ctr"/>
                  <a:lstStyle/>
                  <a:p>
                    <a:endParaRPr lang="fr-BE"/>
                  </a:p>
                </p:txBody>
              </p:sp>
            </p:grpSp>
            <p:grpSp>
              <p:nvGrpSpPr>
                <p:cNvPr id="273" name="Graphique 260">
                  <a:extLst>
                    <a:ext uri="{FF2B5EF4-FFF2-40B4-BE49-F238E27FC236}">
                      <a16:creationId xmlns:a16="http://schemas.microsoft.com/office/drawing/2014/main" id="{EF2CACC0-CF60-461C-88D5-C67782D11318}"/>
                    </a:ext>
                  </a:extLst>
                </p:cNvPr>
                <p:cNvGrpSpPr/>
                <p:nvPr/>
              </p:nvGrpSpPr>
              <p:grpSpPr>
                <a:xfrm>
                  <a:off x="4923542" y="2525923"/>
                  <a:ext cx="3422056" cy="1990778"/>
                  <a:chOff x="4923542" y="2525923"/>
                  <a:chExt cx="3422056" cy="1990778"/>
                </a:xfrm>
              </p:grpSpPr>
              <p:grpSp>
                <p:nvGrpSpPr>
                  <p:cNvPr id="274" name="Graphique 260">
                    <a:extLst>
                      <a:ext uri="{FF2B5EF4-FFF2-40B4-BE49-F238E27FC236}">
                        <a16:creationId xmlns:a16="http://schemas.microsoft.com/office/drawing/2014/main" id="{EF2CACC0-CF60-461C-88D5-C67782D11318}"/>
                      </a:ext>
                    </a:extLst>
                  </p:cNvPr>
                  <p:cNvGrpSpPr/>
                  <p:nvPr/>
                </p:nvGrpSpPr>
                <p:grpSpPr>
                  <a:xfrm>
                    <a:off x="5745876" y="2525923"/>
                    <a:ext cx="1709727" cy="1001894"/>
                    <a:chOff x="5745876" y="2525923"/>
                    <a:chExt cx="1709727" cy="1001894"/>
                  </a:xfrm>
                </p:grpSpPr>
                <p:grpSp>
                  <p:nvGrpSpPr>
                    <p:cNvPr id="275" name="Graphique 260">
                      <a:extLst>
                        <a:ext uri="{FF2B5EF4-FFF2-40B4-BE49-F238E27FC236}">
                          <a16:creationId xmlns:a16="http://schemas.microsoft.com/office/drawing/2014/main" id="{EF2CACC0-CF60-461C-88D5-C67782D11318}"/>
                        </a:ext>
                      </a:extLst>
                    </p:cNvPr>
                    <p:cNvGrpSpPr/>
                    <p:nvPr/>
                  </p:nvGrpSpPr>
                  <p:grpSpPr>
                    <a:xfrm>
                      <a:off x="5745876" y="2525923"/>
                      <a:ext cx="1709727" cy="1001894"/>
                      <a:chOff x="5745876" y="2525923"/>
                      <a:chExt cx="1709727" cy="1001894"/>
                    </a:xfrm>
                  </p:grpSpPr>
                  <p:sp>
                    <p:nvSpPr>
                      <p:cNvPr id="276" name="Forme libre : forme 275">
                        <a:extLst>
                          <a:ext uri="{FF2B5EF4-FFF2-40B4-BE49-F238E27FC236}">
                            <a16:creationId xmlns:a16="http://schemas.microsoft.com/office/drawing/2014/main" id="{FA0B4091-514B-4251-8D50-545388EF732C}"/>
                          </a:ext>
                        </a:extLst>
                      </p:cNvPr>
                      <p:cNvSpPr/>
                      <p:nvPr/>
                    </p:nvSpPr>
                    <p:spPr>
                      <a:xfrm>
                        <a:off x="6635871" y="3041183"/>
                        <a:ext cx="819732" cy="486634"/>
                      </a:xfrm>
                      <a:custGeom>
                        <a:avLst/>
                        <a:gdLst>
                          <a:gd name="connsiteX0" fmla="*/ 819732 w 819732"/>
                          <a:gd name="connsiteY0" fmla="*/ 0 h 486634"/>
                          <a:gd name="connsiteX1" fmla="*/ 819732 w 819732"/>
                          <a:gd name="connsiteY1" fmla="*/ 7807 h 486634"/>
                          <a:gd name="connsiteX2" fmla="*/ 0 w 819732"/>
                          <a:gd name="connsiteY2" fmla="*/ 486635 h 486634"/>
                          <a:gd name="connsiteX3" fmla="*/ 0 w 819732"/>
                          <a:gd name="connsiteY3" fmla="*/ 476226 h 486634"/>
                        </a:gdLst>
                        <a:ahLst/>
                        <a:cxnLst>
                          <a:cxn ang="0">
                            <a:pos x="connsiteX0" y="connsiteY0"/>
                          </a:cxn>
                          <a:cxn ang="0">
                            <a:pos x="connsiteX1" y="connsiteY1"/>
                          </a:cxn>
                          <a:cxn ang="0">
                            <a:pos x="connsiteX2" y="connsiteY2"/>
                          </a:cxn>
                          <a:cxn ang="0">
                            <a:pos x="connsiteX3" y="connsiteY3"/>
                          </a:cxn>
                        </a:cxnLst>
                        <a:rect l="l" t="t" r="r" b="b"/>
                        <a:pathLst>
                          <a:path w="819732" h="486634">
                            <a:moveTo>
                              <a:pt x="819732" y="0"/>
                            </a:moveTo>
                            <a:lnTo>
                              <a:pt x="819732" y="7807"/>
                            </a:lnTo>
                            <a:lnTo>
                              <a:pt x="0" y="486635"/>
                            </a:lnTo>
                            <a:lnTo>
                              <a:pt x="0" y="476226"/>
                            </a:lnTo>
                            <a:close/>
                          </a:path>
                        </a:pathLst>
                      </a:custGeom>
                      <a:solidFill>
                        <a:srgbClr val="FFFFFF"/>
                      </a:solidFill>
                      <a:ln w="25964" cap="flat">
                        <a:noFill/>
                        <a:prstDash val="solid"/>
                        <a:miter/>
                      </a:ln>
                    </p:spPr>
                    <p:txBody>
                      <a:bodyPr rtlCol="0" anchor="ctr"/>
                      <a:lstStyle/>
                      <a:p>
                        <a:endParaRPr lang="fr-BE"/>
                      </a:p>
                    </p:txBody>
                  </p:sp>
                  <p:sp>
                    <p:nvSpPr>
                      <p:cNvPr id="277" name="Forme libre : forme 276">
                        <a:extLst>
                          <a:ext uri="{FF2B5EF4-FFF2-40B4-BE49-F238E27FC236}">
                            <a16:creationId xmlns:a16="http://schemas.microsoft.com/office/drawing/2014/main" id="{9B7A4B0D-AD47-4AA4-92C9-EA2E75F4BF61}"/>
                          </a:ext>
                        </a:extLst>
                      </p:cNvPr>
                      <p:cNvSpPr/>
                      <p:nvPr/>
                    </p:nvSpPr>
                    <p:spPr>
                      <a:xfrm>
                        <a:off x="5745876" y="3004751"/>
                        <a:ext cx="889994" cy="523067"/>
                      </a:xfrm>
                      <a:custGeom>
                        <a:avLst/>
                        <a:gdLst>
                          <a:gd name="connsiteX0" fmla="*/ 889995 w 889994"/>
                          <a:gd name="connsiteY0" fmla="*/ 512658 h 523067"/>
                          <a:gd name="connsiteX1" fmla="*/ 889995 w 889994"/>
                          <a:gd name="connsiteY1" fmla="*/ 523067 h 523067"/>
                          <a:gd name="connsiteX2" fmla="*/ 0 w 889994"/>
                          <a:gd name="connsiteY2" fmla="*/ 10409 h 523067"/>
                          <a:gd name="connsiteX3" fmla="*/ 0 w 889994"/>
                          <a:gd name="connsiteY3" fmla="*/ 0 h 523067"/>
                        </a:gdLst>
                        <a:ahLst/>
                        <a:cxnLst>
                          <a:cxn ang="0">
                            <a:pos x="connsiteX0" y="connsiteY0"/>
                          </a:cxn>
                          <a:cxn ang="0">
                            <a:pos x="connsiteX1" y="connsiteY1"/>
                          </a:cxn>
                          <a:cxn ang="0">
                            <a:pos x="connsiteX2" y="connsiteY2"/>
                          </a:cxn>
                          <a:cxn ang="0">
                            <a:pos x="connsiteX3" y="connsiteY3"/>
                          </a:cxn>
                        </a:cxnLst>
                        <a:rect l="l" t="t" r="r" b="b"/>
                        <a:pathLst>
                          <a:path w="889994" h="523067">
                            <a:moveTo>
                              <a:pt x="889995" y="512658"/>
                            </a:moveTo>
                            <a:lnTo>
                              <a:pt x="889995" y="523067"/>
                            </a:lnTo>
                            <a:lnTo>
                              <a:pt x="0" y="10409"/>
                            </a:lnTo>
                            <a:lnTo>
                              <a:pt x="0" y="0"/>
                            </a:lnTo>
                            <a:close/>
                          </a:path>
                        </a:pathLst>
                      </a:custGeom>
                      <a:solidFill>
                        <a:srgbClr val="EAEAEA"/>
                      </a:solidFill>
                      <a:ln w="25964" cap="flat">
                        <a:noFill/>
                        <a:prstDash val="solid"/>
                        <a:miter/>
                      </a:ln>
                    </p:spPr>
                    <p:txBody>
                      <a:bodyPr rtlCol="0" anchor="ctr"/>
                      <a:lstStyle/>
                      <a:p>
                        <a:endParaRPr lang="fr-BE"/>
                      </a:p>
                    </p:txBody>
                  </p:sp>
                  <p:sp>
                    <p:nvSpPr>
                      <p:cNvPr id="278" name="Forme libre : forme 277">
                        <a:extLst>
                          <a:ext uri="{FF2B5EF4-FFF2-40B4-BE49-F238E27FC236}">
                            <a16:creationId xmlns:a16="http://schemas.microsoft.com/office/drawing/2014/main" id="{519394A4-56B9-4C1C-AB12-4646B989FD7B}"/>
                          </a:ext>
                        </a:extLst>
                      </p:cNvPr>
                      <p:cNvSpPr/>
                      <p:nvPr/>
                    </p:nvSpPr>
                    <p:spPr>
                      <a:xfrm>
                        <a:off x="5745876" y="2525923"/>
                        <a:ext cx="1709727" cy="991485"/>
                      </a:xfrm>
                      <a:custGeom>
                        <a:avLst/>
                        <a:gdLst>
                          <a:gd name="connsiteX0" fmla="*/ 0 w 1709727"/>
                          <a:gd name="connsiteY0" fmla="*/ 478828 h 991485"/>
                          <a:gd name="connsiteX1" fmla="*/ 889995 w 1709727"/>
                          <a:gd name="connsiteY1" fmla="*/ 991486 h 991485"/>
                          <a:gd name="connsiteX2" fmla="*/ 1709727 w 1709727"/>
                          <a:gd name="connsiteY2" fmla="*/ 515260 h 991485"/>
                          <a:gd name="connsiteX3" fmla="*/ 822335 w 1709727"/>
                          <a:gd name="connsiteY3" fmla="*/ 0 h 991485"/>
                        </a:gdLst>
                        <a:ahLst/>
                        <a:cxnLst>
                          <a:cxn ang="0">
                            <a:pos x="connsiteX0" y="connsiteY0"/>
                          </a:cxn>
                          <a:cxn ang="0">
                            <a:pos x="connsiteX1" y="connsiteY1"/>
                          </a:cxn>
                          <a:cxn ang="0">
                            <a:pos x="connsiteX2" y="connsiteY2"/>
                          </a:cxn>
                          <a:cxn ang="0">
                            <a:pos x="connsiteX3" y="connsiteY3"/>
                          </a:cxn>
                        </a:cxnLst>
                        <a:rect l="l" t="t" r="r" b="b"/>
                        <a:pathLst>
                          <a:path w="1709727" h="991485">
                            <a:moveTo>
                              <a:pt x="0" y="478828"/>
                            </a:moveTo>
                            <a:lnTo>
                              <a:pt x="889995" y="991486"/>
                            </a:lnTo>
                            <a:lnTo>
                              <a:pt x="1709727" y="515260"/>
                            </a:lnTo>
                            <a:lnTo>
                              <a:pt x="822335" y="0"/>
                            </a:lnTo>
                            <a:close/>
                          </a:path>
                        </a:pathLst>
                      </a:custGeom>
                      <a:solidFill>
                        <a:srgbClr val="F7F7F7"/>
                      </a:solidFill>
                      <a:ln w="25964" cap="flat">
                        <a:noFill/>
                        <a:prstDash val="solid"/>
                        <a:miter/>
                      </a:ln>
                    </p:spPr>
                    <p:txBody>
                      <a:bodyPr rtlCol="0" anchor="ctr"/>
                      <a:lstStyle/>
                      <a:p>
                        <a:endParaRPr lang="fr-BE"/>
                      </a:p>
                    </p:txBody>
                  </p:sp>
                </p:grpSp>
                <p:grpSp>
                  <p:nvGrpSpPr>
                    <p:cNvPr id="279" name="Graphique 260">
                      <a:extLst>
                        <a:ext uri="{FF2B5EF4-FFF2-40B4-BE49-F238E27FC236}">
                          <a16:creationId xmlns:a16="http://schemas.microsoft.com/office/drawing/2014/main" id="{EF2CACC0-CF60-461C-88D5-C67782D11318}"/>
                        </a:ext>
                      </a:extLst>
                    </p:cNvPr>
                    <p:cNvGrpSpPr/>
                    <p:nvPr/>
                  </p:nvGrpSpPr>
                  <p:grpSpPr>
                    <a:xfrm>
                      <a:off x="5745876" y="2525923"/>
                      <a:ext cx="1694113" cy="991485"/>
                      <a:chOff x="5745876" y="2525923"/>
                      <a:chExt cx="1694113" cy="991485"/>
                    </a:xfrm>
                  </p:grpSpPr>
                  <p:grpSp>
                    <p:nvGrpSpPr>
                      <p:cNvPr id="280" name="Graphique 260">
                        <a:extLst>
                          <a:ext uri="{FF2B5EF4-FFF2-40B4-BE49-F238E27FC236}">
                            <a16:creationId xmlns:a16="http://schemas.microsoft.com/office/drawing/2014/main" id="{EF2CACC0-CF60-461C-88D5-C67782D11318}"/>
                          </a:ext>
                        </a:extLst>
                      </p:cNvPr>
                      <p:cNvGrpSpPr/>
                      <p:nvPr/>
                    </p:nvGrpSpPr>
                    <p:grpSpPr>
                      <a:xfrm>
                        <a:off x="6464118" y="2525923"/>
                        <a:ext cx="653183" cy="387746"/>
                        <a:chOff x="6464118" y="2525923"/>
                        <a:chExt cx="653183" cy="387746"/>
                      </a:xfrm>
                    </p:grpSpPr>
                    <p:sp>
                      <p:nvSpPr>
                        <p:cNvPr id="281" name="Forme libre : forme 280">
                          <a:extLst>
                            <a:ext uri="{FF2B5EF4-FFF2-40B4-BE49-F238E27FC236}">
                              <a16:creationId xmlns:a16="http://schemas.microsoft.com/office/drawing/2014/main" id="{4C5AB01F-806B-4A6D-B031-5DA09B4CC9F4}"/>
                            </a:ext>
                          </a:extLst>
                        </p:cNvPr>
                        <p:cNvSpPr/>
                        <p:nvPr/>
                      </p:nvSpPr>
                      <p:spPr>
                        <a:xfrm>
                          <a:off x="7028822" y="2851214"/>
                          <a:ext cx="88478" cy="62455"/>
                        </a:xfrm>
                        <a:custGeom>
                          <a:avLst/>
                          <a:gdLst>
                            <a:gd name="connsiteX0" fmla="*/ 0 w 88478"/>
                            <a:gd name="connsiteY0" fmla="*/ 62456 h 62455"/>
                            <a:gd name="connsiteX1" fmla="*/ 88479 w 88478"/>
                            <a:gd name="connsiteY1" fmla="*/ 10409 h 62455"/>
                            <a:gd name="connsiteX2" fmla="*/ 88479 w 88478"/>
                            <a:gd name="connsiteY2" fmla="*/ 0 h 62455"/>
                            <a:gd name="connsiteX3" fmla="*/ 0 w 88478"/>
                            <a:gd name="connsiteY3" fmla="*/ 52046 h 62455"/>
                          </a:gdLst>
                          <a:ahLst/>
                          <a:cxnLst>
                            <a:cxn ang="0">
                              <a:pos x="connsiteX0" y="connsiteY0"/>
                            </a:cxn>
                            <a:cxn ang="0">
                              <a:pos x="connsiteX1" y="connsiteY1"/>
                            </a:cxn>
                            <a:cxn ang="0">
                              <a:pos x="connsiteX2" y="connsiteY2"/>
                            </a:cxn>
                            <a:cxn ang="0">
                              <a:pos x="connsiteX3" y="connsiteY3"/>
                            </a:cxn>
                          </a:cxnLst>
                          <a:rect l="l" t="t" r="r" b="b"/>
                          <a:pathLst>
                            <a:path w="88478" h="62455">
                              <a:moveTo>
                                <a:pt x="0" y="62456"/>
                              </a:moveTo>
                              <a:lnTo>
                                <a:pt x="88479" y="10409"/>
                              </a:lnTo>
                              <a:lnTo>
                                <a:pt x="88479" y="0"/>
                              </a:lnTo>
                              <a:lnTo>
                                <a:pt x="0" y="52046"/>
                              </a:lnTo>
                              <a:close/>
                            </a:path>
                          </a:pathLst>
                        </a:custGeom>
                        <a:solidFill>
                          <a:srgbClr val="EBEBEB"/>
                        </a:solidFill>
                        <a:ln w="25964" cap="flat">
                          <a:noFill/>
                          <a:prstDash val="solid"/>
                          <a:miter/>
                        </a:ln>
                      </p:spPr>
                      <p:txBody>
                        <a:bodyPr rtlCol="0" anchor="ctr"/>
                        <a:lstStyle/>
                        <a:p>
                          <a:endParaRPr lang="fr-BE"/>
                        </a:p>
                      </p:txBody>
                    </p:sp>
                    <p:sp>
                      <p:nvSpPr>
                        <p:cNvPr id="282" name="Forme libre : forme 281">
                          <a:extLst>
                            <a:ext uri="{FF2B5EF4-FFF2-40B4-BE49-F238E27FC236}">
                              <a16:creationId xmlns:a16="http://schemas.microsoft.com/office/drawing/2014/main" id="{2AFC4270-F445-4FBD-A5A3-EBD8971279C7}"/>
                            </a:ext>
                          </a:extLst>
                        </p:cNvPr>
                        <p:cNvSpPr/>
                        <p:nvPr/>
                      </p:nvSpPr>
                      <p:spPr>
                        <a:xfrm>
                          <a:off x="6464118" y="2575367"/>
                          <a:ext cx="564704" cy="338302"/>
                        </a:xfrm>
                        <a:custGeom>
                          <a:avLst/>
                          <a:gdLst>
                            <a:gd name="connsiteX0" fmla="*/ 0 w 564704"/>
                            <a:gd name="connsiteY0" fmla="*/ 10409 h 338302"/>
                            <a:gd name="connsiteX1" fmla="*/ 564705 w 564704"/>
                            <a:gd name="connsiteY1" fmla="*/ 338302 h 338302"/>
                            <a:gd name="connsiteX2" fmla="*/ 564705 w 564704"/>
                            <a:gd name="connsiteY2" fmla="*/ 327893 h 338302"/>
                            <a:gd name="connsiteX3" fmla="*/ 0 w 564704"/>
                            <a:gd name="connsiteY3" fmla="*/ 0 h 338302"/>
                          </a:gdLst>
                          <a:ahLst/>
                          <a:cxnLst>
                            <a:cxn ang="0">
                              <a:pos x="connsiteX0" y="connsiteY0"/>
                            </a:cxn>
                            <a:cxn ang="0">
                              <a:pos x="connsiteX1" y="connsiteY1"/>
                            </a:cxn>
                            <a:cxn ang="0">
                              <a:pos x="connsiteX2" y="connsiteY2"/>
                            </a:cxn>
                            <a:cxn ang="0">
                              <a:pos x="connsiteX3" y="connsiteY3"/>
                            </a:cxn>
                          </a:cxnLst>
                          <a:rect l="l" t="t" r="r" b="b"/>
                          <a:pathLst>
                            <a:path w="564704" h="338302">
                              <a:moveTo>
                                <a:pt x="0" y="10409"/>
                              </a:moveTo>
                              <a:lnTo>
                                <a:pt x="564705" y="338302"/>
                              </a:lnTo>
                              <a:lnTo>
                                <a:pt x="564705" y="327893"/>
                              </a:lnTo>
                              <a:lnTo>
                                <a:pt x="0" y="0"/>
                              </a:lnTo>
                              <a:close/>
                            </a:path>
                          </a:pathLst>
                        </a:custGeom>
                        <a:solidFill>
                          <a:srgbClr val="EBE4E4"/>
                        </a:solidFill>
                        <a:ln w="25964" cap="flat">
                          <a:noFill/>
                          <a:prstDash val="solid"/>
                          <a:miter/>
                        </a:ln>
                      </p:spPr>
                      <p:txBody>
                        <a:bodyPr rtlCol="0" anchor="ctr"/>
                        <a:lstStyle/>
                        <a:p>
                          <a:endParaRPr lang="fr-BE"/>
                        </a:p>
                      </p:txBody>
                    </p:sp>
                    <p:sp>
                      <p:nvSpPr>
                        <p:cNvPr id="283" name="Forme libre : forme 282">
                          <a:extLst>
                            <a:ext uri="{FF2B5EF4-FFF2-40B4-BE49-F238E27FC236}">
                              <a16:creationId xmlns:a16="http://schemas.microsoft.com/office/drawing/2014/main" id="{9A355FB7-A6E3-481D-9686-970762854C6F}"/>
                            </a:ext>
                          </a:extLst>
                        </p:cNvPr>
                        <p:cNvSpPr/>
                        <p:nvPr/>
                      </p:nvSpPr>
                      <p:spPr>
                        <a:xfrm>
                          <a:off x="6464118" y="2525923"/>
                          <a:ext cx="653183" cy="377337"/>
                        </a:xfrm>
                        <a:custGeom>
                          <a:avLst/>
                          <a:gdLst>
                            <a:gd name="connsiteX0" fmla="*/ 0 w 653183"/>
                            <a:gd name="connsiteY0" fmla="*/ 49444 h 377337"/>
                            <a:gd name="connsiteX1" fmla="*/ 564705 w 653183"/>
                            <a:gd name="connsiteY1" fmla="*/ 377337 h 377337"/>
                            <a:gd name="connsiteX2" fmla="*/ 653183 w 653183"/>
                            <a:gd name="connsiteY2" fmla="*/ 325291 h 377337"/>
                            <a:gd name="connsiteX3" fmla="*/ 85877 w 653183"/>
                            <a:gd name="connsiteY3" fmla="*/ 0 h 377337"/>
                          </a:gdLst>
                          <a:ahLst/>
                          <a:cxnLst>
                            <a:cxn ang="0">
                              <a:pos x="connsiteX0" y="connsiteY0"/>
                            </a:cxn>
                            <a:cxn ang="0">
                              <a:pos x="connsiteX1" y="connsiteY1"/>
                            </a:cxn>
                            <a:cxn ang="0">
                              <a:pos x="connsiteX2" y="connsiteY2"/>
                            </a:cxn>
                            <a:cxn ang="0">
                              <a:pos x="connsiteX3" y="connsiteY3"/>
                            </a:cxn>
                          </a:cxnLst>
                          <a:rect l="l" t="t" r="r" b="b"/>
                          <a:pathLst>
                            <a:path w="653183" h="377337">
                              <a:moveTo>
                                <a:pt x="0" y="49444"/>
                              </a:moveTo>
                              <a:lnTo>
                                <a:pt x="564705" y="377337"/>
                              </a:lnTo>
                              <a:lnTo>
                                <a:pt x="653183" y="325291"/>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284" name="Graphique 260">
                        <a:extLst>
                          <a:ext uri="{FF2B5EF4-FFF2-40B4-BE49-F238E27FC236}">
                            <a16:creationId xmlns:a16="http://schemas.microsoft.com/office/drawing/2014/main" id="{EF2CACC0-CF60-461C-88D5-C67782D11318}"/>
                          </a:ext>
                        </a:extLst>
                      </p:cNvPr>
                      <p:cNvGrpSpPr/>
                      <p:nvPr/>
                    </p:nvGrpSpPr>
                    <p:grpSpPr>
                      <a:xfrm>
                        <a:off x="7044436" y="2861623"/>
                        <a:ext cx="395553" cy="239414"/>
                        <a:chOff x="7044436" y="2861623"/>
                        <a:chExt cx="395553" cy="239414"/>
                      </a:xfrm>
                    </p:grpSpPr>
                    <p:sp>
                      <p:nvSpPr>
                        <p:cNvPr id="285" name="Forme libre : forme 284">
                          <a:extLst>
                            <a:ext uri="{FF2B5EF4-FFF2-40B4-BE49-F238E27FC236}">
                              <a16:creationId xmlns:a16="http://schemas.microsoft.com/office/drawing/2014/main" id="{EE381522-51B0-4C6A-B37D-6594E6C9227F}"/>
                            </a:ext>
                          </a:extLst>
                        </p:cNvPr>
                        <p:cNvSpPr/>
                        <p:nvPr/>
                      </p:nvSpPr>
                      <p:spPr>
                        <a:xfrm>
                          <a:off x="7354113" y="3038581"/>
                          <a:ext cx="85876" cy="62455"/>
                        </a:xfrm>
                        <a:custGeom>
                          <a:avLst/>
                          <a:gdLst>
                            <a:gd name="connsiteX0" fmla="*/ 85877 w 85876"/>
                            <a:gd name="connsiteY0" fmla="*/ 0 h 62455"/>
                            <a:gd name="connsiteX1" fmla="*/ 85877 w 85876"/>
                            <a:gd name="connsiteY1" fmla="*/ 10409 h 62455"/>
                            <a:gd name="connsiteX2" fmla="*/ 0 w 85876"/>
                            <a:gd name="connsiteY2" fmla="*/ 62456 h 62455"/>
                            <a:gd name="connsiteX3" fmla="*/ 0 w 85876"/>
                            <a:gd name="connsiteY3" fmla="*/ 52046 h 62455"/>
                          </a:gdLst>
                          <a:ahLst/>
                          <a:cxnLst>
                            <a:cxn ang="0">
                              <a:pos x="connsiteX0" y="connsiteY0"/>
                            </a:cxn>
                            <a:cxn ang="0">
                              <a:pos x="connsiteX1" y="connsiteY1"/>
                            </a:cxn>
                            <a:cxn ang="0">
                              <a:pos x="connsiteX2" y="connsiteY2"/>
                            </a:cxn>
                            <a:cxn ang="0">
                              <a:pos x="connsiteX3" y="connsiteY3"/>
                            </a:cxn>
                          </a:cxnLst>
                          <a:rect l="l" t="t" r="r" b="b"/>
                          <a:pathLst>
                            <a:path w="85876" h="62455">
                              <a:moveTo>
                                <a:pt x="85877" y="0"/>
                              </a:moveTo>
                              <a:lnTo>
                                <a:pt x="85877" y="10409"/>
                              </a:lnTo>
                              <a:lnTo>
                                <a:pt x="0" y="62456"/>
                              </a:lnTo>
                              <a:lnTo>
                                <a:pt x="0" y="52046"/>
                              </a:lnTo>
                              <a:close/>
                            </a:path>
                          </a:pathLst>
                        </a:custGeom>
                        <a:solidFill>
                          <a:srgbClr val="EBEBEB"/>
                        </a:solidFill>
                        <a:ln w="25964" cap="flat">
                          <a:noFill/>
                          <a:prstDash val="solid"/>
                          <a:miter/>
                        </a:ln>
                      </p:spPr>
                      <p:txBody>
                        <a:bodyPr rtlCol="0" anchor="ctr"/>
                        <a:lstStyle/>
                        <a:p>
                          <a:endParaRPr lang="fr-BE"/>
                        </a:p>
                      </p:txBody>
                    </p:sp>
                    <p:sp>
                      <p:nvSpPr>
                        <p:cNvPr id="286" name="Forme libre : forme 285">
                          <a:extLst>
                            <a:ext uri="{FF2B5EF4-FFF2-40B4-BE49-F238E27FC236}">
                              <a16:creationId xmlns:a16="http://schemas.microsoft.com/office/drawing/2014/main" id="{0878CE0D-D8ED-43EA-832B-E6CD8483C47A}"/>
                            </a:ext>
                          </a:extLst>
                        </p:cNvPr>
                        <p:cNvSpPr/>
                        <p:nvPr/>
                      </p:nvSpPr>
                      <p:spPr>
                        <a:xfrm>
                          <a:off x="7044436" y="2911067"/>
                          <a:ext cx="309676" cy="189969"/>
                        </a:xfrm>
                        <a:custGeom>
                          <a:avLst/>
                          <a:gdLst>
                            <a:gd name="connsiteX0" fmla="*/ 0 w 309676"/>
                            <a:gd name="connsiteY0" fmla="*/ 10409 h 189969"/>
                            <a:gd name="connsiteX1" fmla="*/ 309677 w 309676"/>
                            <a:gd name="connsiteY1" fmla="*/ 189970 h 189969"/>
                            <a:gd name="connsiteX2" fmla="*/ 309677 w 309676"/>
                            <a:gd name="connsiteY2" fmla="*/ 179560 h 189969"/>
                            <a:gd name="connsiteX3" fmla="*/ 0 w 309676"/>
                            <a:gd name="connsiteY3" fmla="*/ 0 h 189969"/>
                          </a:gdLst>
                          <a:ahLst/>
                          <a:cxnLst>
                            <a:cxn ang="0">
                              <a:pos x="connsiteX0" y="connsiteY0"/>
                            </a:cxn>
                            <a:cxn ang="0">
                              <a:pos x="connsiteX1" y="connsiteY1"/>
                            </a:cxn>
                            <a:cxn ang="0">
                              <a:pos x="connsiteX2" y="connsiteY2"/>
                            </a:cxn>
                            <a:cxn ang="0">
                              <a:pos x="connsiteX3" y="connsiteY3"/>
                            </a:cxn>
                          </a:cxnLst>
                          <a:rect l="l" t="t" r="r" b="b"/>
                          <a:pathLst>
                            <a:path w="309676" h="189969">
                              <a:moveTo>
                                <a:pt x="0" y="10409"/>
                              </a:moveTo>
                              <a:lnTo>
                                <a:pt x="309677" y="189970"/>
                              </a:lnTo>
                              <a:lnTo>
                                <a:pt x="309677" y="179560"/>
                              </a:lnTo>
                              <a:lnTo>
                                <a:pt x="0" y="0"/>
                              </a:lnTo>
                              <a:close/>
                            </a:path>
                          </a:pathLst>
                        </a:custGeom>
                        <a:solidFill>
                          <a:srgbClr val="EBE4E4"/>
                        </a:solidFill>
                        <a:ln w="25964" cap="flat">
                          <a:noFill/>
                          <a:prstDash val="solid"/>
                          <a:miter/>
                        </a:ln>
                      </p:spPr>
                      <p:txBody>
                        <a:bodyPr rtlCol="0" anchor="ctr"/>
                        <a:lstStyle/>
                        <a:p>
                          <a:endParaRPr lang="fr-BE"/>
                        </a:p>
                      </p:txBody>
                    </p:sp>
                    <p:sp>
                      <p:nvSpPr>
                        <p:cNvPr id="287" name="Forme libre : forme 286">
                          <a:extLst>
                            <a:ext uri="{FF2B5EF4-FFF2-40B4-BE49-F238E27FC236}">
                              <a16:creationId xmlns:a16="http://schemas.microsoft.com/office/drawing/2014/main" id="{24AF4578-28F6-481D-BC9E-DF49EC7B84E2}"/>
                            </a:ext>
                          </a:extLst>
                        </p:cNvPr>
                        <p:cNvSpPr/>
                        <p:nvPr/>
                      </p:nvSpPr>
                      <p:spPr>
                        <a:xfrm>
                          <a:off x="7044436" y="2861623"/>
                          <a:ext cx="395553" cy="229004"/>
                        </a:xfrm>
                        <a:custGeom>
                          <a:avLst/>
                          <a:gdLst>
                            <a:gd name="connsiteX0" fmla="*/ 0 w 395553"/>
                            <a:gd name="connsiteY0" fmla="*/ 49444 h 229004"/>
                            <a:gd name="connsiteX1" fmla="*/ 309677 w 395553"/>
                            <a:gd name="connsiteY1" fmla="*/ 229005 h 229004"/>
                            <a:gd name="connsiteX2" fmla="*/ 395553 w 395553"/>
                            <a:gd name="connsiteY2" fmla="*/ 176958 h 229004"/>
                            <a:gd name="connsiteX3" fmla="*/ 88479 w 395553"/>
                            <a:gd name="connsiteY3" fmla="*/ 0 h 229004"/>
                          </a:gdLst>
                          <a:ahLst/>
                          <a:cxnLst>
                            <a:cxn ang="0">
                              <a:pos x="connsiteX0" y="connsiteY0"/>
                            </a:cxn>
                            <a:cxn ang="0">
                              <a:pos x="connsiteX1" y="connsiteY1"/>
                            </a:cxn>
                            <a:cxn ang="0">
                              <a:pos x="connsiteX2" y="connsiteY2"/>
                            </a:cxn>
                            <a:cxn ang="0">
                              <a:pos x="connsiteX3" y="connsiteY3"/>
                            </a:cxn>
                          </a:cxnLst>
                          <a:rect l="l" t="t" r="r" b="b"/>
                          <a:pathLst>
                            <a:path w="395553" h="229004">
                              <a:moveTo>
                                <a:pt x="0" y="49444"/>
                              </a:moveTo>
                              <a:lnTo>
                                <a:pt x="309677" y="229005"/>
                              </a:lnTo>
                              <a:lnTo>
                                <a:pt x="395553" y="176958"/>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288" name="Graphique 260">
                        <a:extLst>
                          <a:ext uri="{FF2B5EF4-FFF2-40B4-BE49-F238E27FC236}">
                            <a16:creationId xmlns:a16="http://schemas.microsoft.com/office/drawing/2014/main" id="{EF2CACC0-CF60-461C-88D5-C67782D11318}"/>
                          </a:ext>
                        </a:extLst>
                      </p:cNvPr>
                      <p:cNvGrpSpPr/>
                      <p:nvPr/>
                    </p:nvGrpSpPr>
                    <p:grpSpPr>
                      <a:xfrm>
                        <a:off x="6360025" y="2588379"/>
                        <a:ext cx="447599" cy="268039"/>
                        <a:chOff x="6360025" y="2588379"/>
                        <a:chExt cx="447599" cy="268039"/>
                      </a:xfrm>
                    </p:grpSpPr>
                    <p:sp>
                      <p:nvSpPr>
                        <p:cNvPr id="289" name="Forme libre : forme 288">
                          <a:extLst>
                            <a:ext uri="{FF2B5EF4-FFF2-40B4-BE49-F238E27FC236}">
                              <a16:creationId xmlns:a16="http://schemas.microsoft.com/office/drawing/2014/main" id="{41E6551D-3D13-4AF9-A999-94F87E7F4477}"/>
                            </a:ext>
                          </a:extLst>
                        </p:cNvPr>
                        <p:cNvSpPr/>
                        <p:nvPr/>
                      </p:nvSpPr>
                      <p:spPr>
                        <a:xfrm>
                          <a:off x="6719146" y="2796565"/>
                          <a:ext cx="88479" cy="59853"/>
                        </a:xfrm>
                        <a:custGeom>
                          <a:avLst/>
                          <a:gdLst>
                            <a:gd name="connsiteX0" fmla="*/ 0 w 88479"/>
                            <a:gd name="connsiteY0" fmla="*/ 59854 h 59853"/>
                            <a:gd name="connsiteX1" fmla="*/ 88479 w 88479"/>
                            <a:gd name="connsiteY1" fmla="*/ 10409 h 59853"/>
                            <a:gd name="connsiteX2" fmla="*/ 88479 w 88479"/>
                            <a:gd name="connsiteY2" fmla="*/ 0 h 59853"/>
                            <a:gd name="connsiteX3" fmla="*/ 0 w 88479"/>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8479" h="59853">
                              <a:moveTo>
                                <a:pt x="0" y="59854"/>
                              </a:moveTo>
                              <a:lnTo>
                                <a:pt x="88479" y="10409"/>
                              </a:lnTo>
                              <a:lnTo>
                                <a:pt x="88479" y="0"/>
                              </a:lnTo>
                              <a:lnTo>
                                <a:pt x="0" y="49444"/>
                              </a:lnTo>
                              <a:close/>
                            </a:path>
                          </a:pathLst>
                        </a:custGeom>
                        <a:solidFill>
                          <a:srgbClr val="EBEBEB"/>
                        </a:solidFill>
                        <a:ln w="25964" cap="flat">
                          <a:noFill/>
                          <a:prstDash val="solid"/>
                          <a:miter/>
                        </a:ln>
                      </p:spPr>
                      <p:txBody>
                        <a:bodyPr rtlCol="0" anchor="ctr"/>
                        <a:lstStyle/>
                        <a:p>
                          <a:endParaRPr lang="fr-BE"/>
                        </a:p>
                      </p:txBody>
                    </p:sp>
                    <p:sp>
                      <p:nvSpPr>
                        <p:cNvPr id="290" name="Forme libre : forme 289">
                          <a:extLst>
                            <a:ext uri="{FF2B5EF4-FFF2-40B4-BE49-F238E27FC236}">
                              <a16:creationId xmlns:a16="http://schemas.microsoft.com/office/drawing/2014/main" id="{626A8E56-49D0-4998-8E5E-BD34C974F6C7}"/>
                            </a:ext>
                          </a:extLst>
                        </p:cNvPr>
                        <p:cNvSpPr/>
                        <p:nvPr/>
                      </p:nvSpPr>
                      <p:spPr>
                        <a:xfrm>
                          <a:off x="6360025" y="2637823"/>
                          <a:ext cx="359120" cy="218595"/>
                        </a:xfrm>
                        <a:custGeom>
                          <a:avLst/>
                          <a:gdLst>
                            <a:gd name="connsiteX0" fmla="*/ 0 w 359120"/>
                            <a:gd name="connsiteY0" fmla="*/ 10409 h 218595"/>
                            <a:gd name="connsiteX1" fmla="*/ 359121 w 359120"/>
                            <a:gd name="connsiteY1" fmla="*/ 218595 h 218595"/>
                            <a:gd name="connsiteX2" fmla="*/ 359121 w 359120"/>
                            <a:gd name="connsiteY2" fmla="*/ 208186 h 218595"/>
                            <a:gd name="connsiteX3" fmla="*/ 0 w 359120"/>
                            <a:gd name="connsiteY3" fmla="*/ 0 h 218595"/>
                          </a:gdLst>
                          <a:ahLst/>
                          <a:cxnLst>
                            <a:cxn ang="0">
                              <a:pos x="connsiteX0" y="connsiteY0"/>
                            </a:cxn>
                            <a:cxn ang="0">
                              <a:pos x="connsiteX1" y="connsiteY1"/>
                            </a:cxn>
                            <a:cxn ang="0">
                              <a:pos x="connsiteX2" y="connsiteY2"/>
                            </a:cxn>
                            <a:cxn ang="0">
                              <a:pos x="connsiteX3" y="connsiteY3"/>
                            </a:cxn>
                          </a:cxnLst>
                          <a:rect l="l" t="t" r="r" b="b"/>
                          <a:pathLst>
                            <a:path w="359120" h="218595">
                              <a:moveTo>
                                <a:pt x="0" y="10409"/>
                              </a:moveTo>
                              <a:lnTo>
                                <a:pt x="359121" y="218595"/>
                              </a:lnTo>
                              <a:lnTo>
                                <a:pt x="359121" y="208186"/>
                              </a:lnTo>
                              <a:lnTo>
                                <a:pt x="0" y="0"/>
                              </a:lnTo>
                              <a:close/>
                            </a:path>
                          </a:pathLst>
                        </a:custGeom>
                        <a:solidFill>
                          <a:srgbClr val="EBE4E4"/>
                        </a:solidFill>
                        <a:ln w="25964" cap="flat">
                          <a:noFill/>
                          <a:prstDash val="solid"/>
                          <a:miter/>
                        </a:ln>
                      </p:spPr>
                      <p:txBody>
                        <a:bodyPr rtlCol="0" anchor="ctr"/>
                        <a:lstStyle/>
                        <a:p>
                          <a:endParaRPr lang="fr-BE"/>
                        </a:p>
                      </p:txBody>
                    </p:sp>
                    <p:sp>
                      <p:nvSpPr>
                        <p:cNvPr id="291" name="Forme libre : forme 290">
                          <a:extLst>
                            <a:ext uri="{FF2B5EF4-FFF2-40B4-BE49-F238E27FC236}">
                              <a16:creationId xmlns:a16="http://schemas.microsoft.com/office/drawing/2014/main" id="{27465CD2-ECC9-4EA7-BFA0-9A2AEE7413B8}"/>
                            </a:ext>
                          </a:extLst>
                        </p:cNvPr>
                        <p:cNvSpPr/>
                        <p:nvPr/>
                      </p:nvSpPr>
                      <p:spPr>
                        <a:xfrm>
                          <a:off x="6360025" y="2588379"/>
                          <a:ext cx="447599" cy="257630"/>
                        </a:xfrm>
                        <a:custGeom>
                          <a:avLst/>
                          <a:gdLst>
                            <a:gd name="connsiteX0" fmla="*/ 0 w 447599"/>
                            <a:gd name="connsiteY0" fmla="*/ 49444 h 257630"/>
                            <a:gd name="connsiteX1" fmla="*/ 359121 w 447599"/>
                            <a:gd name="connsiteY1" fmla="*/ 257630 h 257630"/>
                            <a:gd name="connsiteX2" fmla="*/ 447600 w 447599"/>
                            <a:gd name="connsiteY2" fmla="*/ 208186 h 257630"/>
                            <a:gd name="connsiteX3" fmla="*/ 85877 w 447599"/>
                            <a:gd name="connsiteY3" fmla="*/ 0 h 257630"/>
                          </a:gdLst>
                          <a:ahLst/>
                          <a:cxnLst>
                            <a:cxn ang="0">
                              <a:pos x="connsiteX0" y="connsiteY0"/>
                            </a:cxn>
                            <a:cxn ang="0">
                              <a:pos x="connsiteX1" y="connsiteY1"/>
                            </a:cxn>
                            <a:cxn ang="0">
                              <a:pos x="connsiteX2" y="connsiteY2"/>
                            </a:cxn>
                            <a:cxn ang="0">
                              <a:pos x="connsiteX3" y="connsiteY3"/>
                            </a:cxn>
                          </a:cxnLst>
                          <a:rect l="l" t="t" r="r" b="b"/>
                          <a:pathLst>
                            <a:path w="447599" h="257630">
                              <a:moveTo>
                                <a:pt x="0" y="49444"/>
                              </a:moveTo>
                              <a:lnTo>
                                <a:pt x="359121" y="257630"/>
                              </a:lnTo>
                              <a:lnTo>
                                <a:pt x="447600" y="208186"/>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292" name="Graphique 260">
                        <a:extLst>
                          <a:ext uri="{FF2B5EF4-FFF2-40B4-BE49-F238E27FC236}">
                            <a16:creationId xmlns:a16="http://schemas.microsoft.com/office/drawing/2014/main" id="{EF2CACC0-CF60-461C-88D5-C67782D11318}"/>
                          </a:ext>
                        </a:extLst>
                      </p:cNvPr>
                      <p:cNvGrpSpPr/>
                      <p:nvPr/>
                    </p:nvGrpSpPr>
                    <p:grpSpPr>
                      <a:xfrm>
                        <a:off x="6734759" y="2804372"/>
                        <a:ext cx="601136" cy="356518"/>
                        <a:chOff x="6734759" y="2804372"/>
                        <a:chExt cx="601136" cy="356518"/>
                      </a:xfrm>
                    </p:grpSpPr>
                    <p:sp>
                      <p:nvSpPr>
                        <p:cNvPr id="293" name="Forme libre : forme 292">
                          <a:extLst>
                            <a:ext uri="{FF2B5EF4-FFF2-40B4-BE49-F238E27FC236}">
                              <a16:creationId xmlns:a16="http://schemas.microsoft.com/office/drawing/2014/main" id="{BE7B6736-073D-4865-9FDE-045D49363D03}"/>
                            </a:ext>
                          </a:extLst>
                        </p:cNvPr>
                        <p:cNvSpPr/>
                        <p:nvPr/>
                      </p:nvSpPr>
                      <p:spPr>
                        <a:xfrm>
                          <a:off x="7247417" y="3101037"/>
                          <a:ext cx="88479" cy="59853"/>
                        </a:xfrm>
                        <a:custGeom>
                          <a:avLst/>
                          <a:gdLst>
                            <a:gd name="connsiteX0" fmla="*/ 88479 w 88479"/>
                            <a:gd name="connsiteY0" fmla="*/ 0 h 59853"/>
                            <a:gd name="connsiteX1" fmla="*/ 88479 w 88479"/>
                            <a:gd name="connsiteY1" fmla="*/ 10409 h 59853"/>
                            <a:gd name="connsiteX2" fmla="*/ 0 w 88479"/>
                            <a:gd name="connsiteY2" fmla="*/ 59853 h 59853"/>
                            <a:gd name="connsiteX3" fmla="*/ 0 w 88479"/>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8479" h="59853">
                              <a:moveTo>
                                <a:pt x="88479" y="0"/>
                              </a:moveTo>
                              <a:lnTo>
                                <a:pt x="88479" y="10409"/>
                              </a:lnTo>
                              <a:lnTo>
                                <a:pt x="0" y="59853"/>
                              </a:lnTo>
                              <a:lnTo>
                                <a:pt x="0" y="49444"/>
                              </a:lnTo>
                              <a:close/>
                            </a:path>
                          </a:pathLst>
                        </a:custGeom>
                        <a:solidFill>
                          <a:srgbClr val="EBEBEB"/>
                        </a:solidFill>
                        <a:ln w="25964" cap="flat">
                          <a:noFill/>
                          <a:prstDash val="solid"/>
                          <a:miter/>
                        </a:ln>
                      </p:spPr>
                      <p:txBody>
                        <a:bodyPr rtlCol="0" anchor="ctr"/>
                        <a:lstStyle/>
                        <a:p>
                          <a:endParaRPr lang="fr-BE"/>
                        </a:p>
                      </p:txBody>
                    </p:sp>
                    <p:sp>
                      <p:nvSpPr>
                        <p:cNvPr id="294" name="Forme libre : forme 293">
                          <a:extLst>
                            <a:ext uri="{FF2B5EF4-FFF2-40B4-BE49-F238E27FC236}">
                              <a16:creationId xmlns:a16="http://schemas.microsoft.com/office/drawing/2014/main" id="{C43E4148-5107-432C-BC22-230BEB45D843}"/>
                            </a:ext>
                          </a:extLst>
                        </p:cNvPr>
                        <p:cNvSpPr/>
                        <p:nvPr/>
                      </p:nvSpPr>
                      <p:spPr>
                        <a:xfrm>
                          <a:off x="6734759" y="2853816"/>
                          <a:ext cx="512657" cy="307074"/>
                        </a:xfrm>
                        <a:custGeom>
                          <a:avLst/>
                          <a:gdLst>
                            <a:gd name="connsiteX0" fmla="*/ 0 w 512657"/>
                            <a:gd name="connsiteY0" fmla="*/ 10409 h 307074"/>
                            <a:gd name="connsiteX1" fmla="*/ 512658 w 512657"/>
                            <a:gd name="connsiteY1" fmla="*/ 307074 h 307074"/>
                            <a:gd name="connsiteX2" fmla="*/ 512658 w 512657"/>
                            <a:gd name="connsiteY2" fmla="*/ 296665 h 307074"/>
                            <a:gd name="connsiteX3" fmla="*/ 0 w 512657"/>
                            <a:gd name="connsiteY3" fmla="*/ 0 h 307074"/>
                          </a:gdLst>
                          <a:ahLst/>
                          <a:cxnLst>
                            <a:cxn ang="0">
                              <a:pos x="connsiteX0" y="connsiteY0"/>
                            </a:cxn>
                            <a:cxn ang="0">
                              <a:pos x="connsiteX1" y="connsiteY1"/>
                            </a:cxn>
                            <a:cxn ang="0">
                              <a:pos x="connsiteX2" y="connsiteY2"/>
                            </a:cxn>
                            <a:cxn ang="0">
                              <a:pos x="connsiteX3" y="connsiteY3"/>
                            </a:cxn>
                          </a:cxnLst>
                          <a:rect l="l" t="t" r="r" b="b"/>
                          <a:pathLst>
                            <a:path w="512657" h="307074">
                              <a:moveTo>
                                <a:pt x="0" y="10409"/>
                              </a:moveTo>
                              <a:lnTo>
                                <a:pt x="512658" y="307074"/>
                              </a:lnTo>
                              <a:lnTo>
                                <a:pt x="512658" y="296665"/>
                              </a:lnTo>
                              <a:lnTo>
                                <a:pt x="0" y="0"/>
                              </a:lnTo>
                              <a:close/>
                            </a:path>
                          </a:pathLst>
                        </a:custGeom>
                        <a:solidFill>
                          <a:srgbClr val="EBE4E4"/>
                        </a:solidFill>
                        <a:ln w="25964" cap="flat">
                          <a:noFill/>
                          <a:prstDash val="solid"/>
                          <a:miter/>
                        </a:ln>
                      </p:spPr>
                      <p:txBody>
                        <a:bodyPr rtlCol="0" anchor="ctr"/>
                        <a:lstStyle/>
                        <a:p>
                          <a:endParaRPr lang="fr-BE"/>
                        </a:p>
                      </p:txBody>
                    </p:sp>
                    <p:sp>
                      <p:nvSpPr>
                        <p:cNvPr id="295" name="Forme libre : forme 294">
                          <a:extLst>
                            <a:ext uri="{FF2B5EF4-FFF2-40B4-BE49-F238E27FC236}">
                              <a16:creationId xmlns:a16="http://schemas.microsoft.com/office/drawing/2014/main" id="{D0FEA53D-6AC5-43BB-BD7A-895F9A1F9014}"/>
                            </a:ext>
                          </a:extLst>
                        </p:cNvPr>
                        <p:cNvSpPr/>
                        <p:nvPr/>
                      </p:nvSpPr>
                      <p:spPr>
                        <a:xfrm>
                          <a:off x="6734759" y="2804372"/>
                          <a:ext cx="601136" cy="346109"/>
                        </a:xfrm>
                        <a:custGeom>
                          <a:avLst/>
                          <a:gdLst>
                            <a:gd name="connsiteX0" fmla="*/ 0 w 601136"/>
                            <a:gd name="connsiteY0" fmla="*/ 49444 h 346109"/>
                            <a:gd name="connsiteX1" fmla="*/ 512658 w 601136"/>
                            <a:gd name="connsiteY1" fmla="*/ 346109 h 346109"/>
                            <a:gd name="connsiteX2" fmla="*/ 601137 w 601136"/>
                            <a:gd name="connsiteY2" fmla="*/ 296665 h 346109"/>
                            <a:gd name="connsiteX3" fmla="*/ 85877 w 601136"/>
                            <a:gd name="connsiteY3" fmla="*/ 0 h 346109"/>
                          </a:gdLst>
                          <a:ahLst/>
                          <a:cxnLst>
                            <a:cxn ang="0">
                              <a:pos x="connsiteX0" y="connsiteY0"/>
                            </a:cxn>
                            <a:cxn ang="0">
                              <a:pos x="connsiteX1" y="connsiteY1"/>
                            </a:cxn>
                            <a:cxn ang="0">
                              <a:pos x="connsiteX2" y="connsiteY2"/>
                            </a:cxn>
                            <a:cxn ang="0">
                              <a:pos x="connsiteX3" y="connsiteY3"/>
                            </a:cxn>
                          </a:cxnLst>
                          <a:rect l="l" t="t" r="r" b="b"/>
                          <a:pathLst>
                            <a:path w="601136" h="346109">
                              <a:moveTo>
                                <a:pt x="0" y="49444"/>
                              </a:moveTo>
                              <a:lnTo>
                                <a:pt x="512658" y="346109"/>
                              </a:lnTo>
                              <a:lnTo>
                                <a:pt x="601137" y="296665"/>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296" name="Graphique 260">
                        <a:extLst>
                          <a:ext uri="{FF2B5EF4-FFF2-40B4-BE49-F238E27FC236}">
                            <a16:creationId xmlns:a16="http://schemas.microsoft.com/office/drawing/2014/main" id="{EF2CACC0-CF60-461C-88D5-C67782D11318}"/>
                          </a:ext>
                        </a:extLst>
                      </p:cNvPr>
                      <p:cNvGrpSpPr/>
                      <p:nvPr/>
                    </p:nvGrpSpPr>
                    <p:grpSpPr>
                      <a:xfrm>
                        <a:off x="6258534" y="2645630"/>
                        <a:ext cx="208185" cy="132718"/>
                        <a:chOff x="6258534" y="2645630"/>
                        <a:chExt cx="208185" cy="132718"/>
                      </a:xfrm>
                    </p:grpSpPr>
                    <p:sp>
                      <p:nvSpPr>
                        <p:cNvPr id="297" name="Forme libre : forme 296">
                          <a:extLst>
                            <a:ext uri="{FF2B5EF4-FFF2-40B4-BE49-F238E27FC236}">
                              <a16:creationId xmlns:a16="http://schemas.microsoft.com/office/drawing/2014/main" id="{038EA495-B7AC-48BD-9D89-F188388FB422}"/>
                            </a:ext>
                          </a:extLst>
                        </p:cNvPr>
                        <p:cNvSpPr/>
                        <p:nvPr/>
                      </p:nvSpPr>
                      <p:spPr>
                        <a:xfrm>
                          <a:off x="6380843" y="2718495"/>
                          <a:ext cx="85876" cy="59853"/>
                        </a:xfrm>
                        <a:custGeom>
                          <a:avLst/>
                          <a:gdLst>
                            <a:gd name="connsiteX0" fmla="*/ 0 w 85876"/>
                            <a:gd name="connsiteY0" fmla="*/ 59854 h 59853"/>
                            <a:gd name="connsiteX1" fmla="*/ 85877 w 85876"/>
                            <a:gd name="connsiteY1" fmla="*/ 7807 h 59853"/>
                            <a:gd name="connsiteX2" fmla="*/ 85877 w 85876"/>
                            <a:gd name="connsiteY2" fmla="*/ 0 h 59853"/>
                            <a:gd name="connsiteX3" fmla="*/ 0 w 85876"/>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5876" h="59853">
                              <a:moveTo>
                                <a:pt x="0" y="59854"/>
                              </a:moveTo>
                              <a:lnTo>
                                <a:pt x="85877" y="7807"/>
                              </a:lnTo>
                              <a:lnTo>
                                <a:pt x="85877" y="0"/>
                              </a:lnTo>
                              <a:lnTo>
                                <a:pt x="0" y="49444"/>
                              </a:lnTo>
                              <a:close/>
                            </a:path>
                          </a:pathLst>
                        </a:custGeom>
                        <a:solidFill>
                          <a:srgbClr val="EBEBEB"/>
                        </a:solidFill>
                        <a:ln w="25964" cap="flat">
                          <a:noFill/>
                          <a:prstDash val="solid"/>
                          <a:miter/>
                        </a:ln>
                      </p:spPr>
                      <p:txBody>
                        <a:bodyPr rtlCol="0" anchor="ctr"/>
                        <a:lstStyle/>
                        <a:p>
                          <a:endParaRPr lang="fr-BE"/>
                        </a:p>
                      </p:txBody>
                    </p:sp>
                    <p:sp>
                      <p:nvSpPr>
                        <p:cNvPr id="298" name="Forme libre : forme 297">
                          <a:extLst>
                            <a:ext uri="{FF2B5EF4-FFF2-40B4-BE49-F238E27FC236}">
                              <a16:creationId xmlns:a16="http://schemas.microsoft.com/office/drawing/2014/main" id="{E6A62938-585E-498B-AB32-F8B66DDD493C}"/>
                            </a:ext>
                          </a:extLst>
                        </p:cNvPr>
                        <p:cNvSpPr/>
                        <p:nvPr/>
                      </p:nvSpPr>
                      <p:spPr>
                        <a:xfrm>
                          <a:off x="6258534" y="2697677"/>
                          <a:ext cx="122309" cy="80672"/>
                        </a:xfrm>
                        <a:custGeom>
                          <a:avLst/>
                          <a:gdLst>
                            <a:gd name="connsiteX0" fmla="*/ 0 w 122309"/>
                            <a:gd name="connsiteY0" fmla="*/ 10409 h 80672"/>
                            <a:gd name="connsiteX1" fmla="*/ 122309 w 122309"/>
                            <a:gd name="connsiteY1" fmla="*/ 80672 h 80672"/>
                            <a:gd name="connsiteX2" fmla="*/ 122309 w 122309"/>
                            <a:gd name="connsiteY2" fmla="*/ 70263 h 80672"/>
                            <a:gd name="connsiteX3" fmla="*/ 0 w 122309"/>
                            <a:gd name="connsiteY3" fmla="*/ 0 h 80672"/>
                          </a:gdLst>
                          <a:ahLst/>
                          <a:cxnLst>
                            <a:cxn ang="0">
                              <a:pos x="connsiteX0" y="connsiteY0"/>
                            </a:cxn>
                            <a:cxn ang="0">
                              <a:pos x="connsiteX1" y="connsiteY1"/>
                            </a:cxn>
                            <a:cxn ang="0">
                              <a:pos x="connsiteX2" y="connsiteY2"/>
                            </a:cxn>
                            <a:cxn ang="0">
                              <a:pos x="connsiteX3" y="connsiteY3"/>
                            </a:cxn>
                          </a:cxnLst>
                          <a:rect l="l" t="t" r="r" b="b"/>
                          <a:pathLst>
                            <a:path w="122309" h="80672">
                              <a:moveTo>
                                <a:pt x="0" y="10409"/>
                              </a:moveTo>
                              <a:lnTo>
                                <a:pt x="122309" y="80672"/>
                              </a:lnTo>
                              <a:lnTo>
                                <a:pt x="122309" y="70263"/>
                              </a:lnTo>
                              <a:lnTo>
                                <a:pt x="0" y="0"/>
                              </a:lnTo>
                              <a:close/>
                            </a:path>
                          </a:pathLst>
                        </a:custGeom>
                        <a:solidFill>
                          <a:srgbClr val="EBE4E4"/>
                        </a:solidFill>
                        <a:ln w="25964" cap="flat">
                          <a:noFill/>
                          <a:prstDash val="solid"/>
                          <a:miter/>
                        </a:ln>
                      </p:spPr>
                      <p:txBody>
                        <a:bodyPr rtlCol="0" anchor="ctr"/>
                        <a:lstStyle/>
                        <a:p>
                          <a:endParaRPr lang="fr-BE"/>
                        </a:p>
                      </p:txBody>
                    </p:sp>
                    <p:sp>
                      <p:nvSpPr>
                        <p:cNvPr id="299" name="Forme libre : forme 298">
                          <a:extLst>
                            <a:ext uri="{FF2B5EF4-FFF2-40B4-BE49-F238E27FC236}">
                              <a16:creationId xmlns:a16="http://schemas.microsoft.com/office/drawing/2014/main" id="{1C3C9B15-C31C-4944-929A-D617D4607086}"/>
                            </a:ext>
                          </a:extLst>
                        </p:cNvPr>
                        <p:cNvSpPr/>
                        <p:nvPr/>
                      </p:nvSpPr>
                      <p:spPr>
                        <a:xfrm>
                          <a:off x="6258534" y="2645630"/>
                          <a:ext cx="208185" cy="122309"/>
                        </a:xfrm>
                        <a:custGeom>
                          <a:avLst/>
                          <a:gdLst>
                            <a:gd name="connsiteX0" fmla="*/ 0 w 208185"/>
                            <a:gd name="connsiteY0" fmla="*/ 52046 h 122309"/>
                            <a:gd name="connsiteX1" fmla="*/ 122309 w 208185"/>
                            <a:gd name="connsiteY1" fmla="*/ 122309 h 122309"/>
                            <a:gd name="connsiteX2" fmla="*/ 208186 w 208185"/>
                            <a:gd name="connsiteY2" fmla="*/ 72865 h 122309"/>
                            <a:gd name="connsiteX3" fmla="*/ 85877 w 208185"/>
                            <a:gd name="connsiteY3" fmla="*/ 0 h 122309"/>
                          </a:gdLst>
                          <a:ahLst/>
                          <a:cxnLst>
                            <a:cxn ang="0">
                              <a:pos x="connsiteX0" y="connsiteY0"/>
                            </a:cxn>
                            <a:cxn ang="0">
                              <a:pos x="connsiteX1" y="connsiteY1"/>
                            </a:cxn>
                            <a:cxn ang="0">
                              <a:pos x="connsiteX2" y="connsiteY2"/>
                            </a:cxn>
                            <a:cxn ang="0">
                              <a:pos x="connsiteX3" y="connsiteY3"/>
                            </a:cxn>
                          </a:cxnLst>
                          <a:rect l="l" t="t" r="r" b="b"/>
                          <a:pathLst>
                            <a:path w="208185" h="122309">
                              <a:moveTo>
                                <a:pt x="0" y="52046"/>
                              </a:moveTo>
                              <a:lnTo>
                                <a:pt x="122309" y="122309"/>
                              </a:lnTo>
                              <a:lnTo>
                                <a:pt x="208186" y="72865"/>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300" name="Graphique 260">
                        <a:extLst>
                          <a:ext uri="{FF2B5EF4-FFF2-40B4-BE49-F238E27FC236}">
                            <a16:creationId xmlns:a16="http://schemas.microsoft.com/office/drawing/2014/main" id="{EF2CACC0-CF60-461C-88D5-C67782D11318}"/>
                          </a:ext>
                        </a:extLst>
                      </p:cNvPr>
                      <p:cNvGrpSpPr/>
                      <p:nvPr/>
                    </p:nvGrpSpPr>
                    <p:grpSpPr>
                      <a:xfrm>
                        <a:off x="6393855" y="2726302"/>
                        <a:ext cx="653183" cy="387746"/>
                        <a:chOff x="6393855" y="2726302"/>
                        <a:chExt cx="653183" cy="387746"/>
                      </a:xfrm>
                    </p:grpSpPr>
                    <p:sp>
                      <p:nvSpPr>
                        <p:cNvPr id="301" name="Forme libre : forme 300">
                          <a:extLst>
                            <a:ext uri="{FF2B5EF4-FFF2-40B4-BE49-F238E27FC236}">
                              <a16:creationId xmlns:a16="http://schemas.microsoft.com/office/drawing/2014/main" id="{3B9F69D7-3D72-47BA-B9BB-7B6914CB68D9}"/>
                            </a:ext>
                          </a:extLst>
                        </p:cNvPr>
                        <p:cNvSpPr/>
                        <p:nvPr/>
                      </p:nvSpPr>
                      <p:spPr>
                        <a:xfrm>
                          <a:off x="6961162" y="3051593"/>
                          <a:ext cx="85876" cy="62455"/>
                        </a:xfrm>
                        <a:custGeom>
                          <a:avLst/>
                          <a:gdLst>
                            <a:gd name="connsiteX0" fmla="*/ 85877 w 85876"/>
                            <a:gd name="connsiteY0" fmla="*/ 0 h 62455"/>
                            <a:gd name="connsiteX1" fmla="*/ 85877 w 85876"/>
                            <a:gd name="connsiteY1" fmla="*/ 10409 h 62455"/>
                            <a:gd name="connsiteX2" fmla="*/ 0 w 85876"/>
                            <a:gd name="connsiteY2" fmla="*/ 62456 h 62455"/>
                            <a:gd name="connsiteX3" fmla="*/ 0 w 85876"/>
                            <a:gd name="connsiteY3" fmla="*/ 52046 h 62455"/>
                          </a:gdLst>
                          <a:ahLst/>
                          <a:cxnLst>
                            <a:cxn ang="0">
                              <a:pos x="connsiteX0" y="connsiteY0"/>
                            </a:cxn>
                            <a:cxn ang="0">
                              <a:pos x="connsiteX1" y="connsiteY1"/>
                            </a:cxn>
                            <a:cxn ang="0">
                              <a:pos x="connsiteX2" y="connsiteY2"/>
                            </a:cxn>
                            <a:cxn ang="0">
                              <a:pos x="connsiteX3" y="connsiteY3"/>
                            </a:cxn>
                          </a:cxnLst>
                          <a:rect l="l" t="t" r="r" b="b"/>
                          <a:pathLst>
                            <a:path w="85876" h="62455">
                              <a:moveTo>
                                <a:pt x="85877" y="0"/>
                              </a:moveTo>
                              <a:lnTo>
                                <a:pt x="85877" y="10409"/>
                              </a:lnTo>
                              <a:lnTo>
                                <a:pt x="0" y="62456"/>
                              </a:lnTo>
                              <a:lnTo>
                                <a:pt x="0" y="52046"/>
                              </a:lnTo>
                              <a:close/>
                            </a:path>
                          </a:pathLst>
                        </a:custGeom>
                        <a:solidFill>
                          <a:srgbClr val="EBEBEB"/>
                        </a:solidFill>
                        <a:ln w="25964" cap="flat">
                          <a:noFill/>
                          <a:prstDash val="solid"/>
                          <a:miter/>
                        </a:ln>
                      </p:spPr>
                      <p:txBody>
                        <a:bodyPr rtlCol="0" anchor="ctr"/>
                        <a:lstStyle/>
                        <a:p>
                          <a:endParaRPr lang="fr-BE"/>
                        </a:p>
                      </p:txBody>
                    </p:sp>
                    <p:sp>
                      <p:nvSpPr>
                        <p:cNvPr id="302" name="Forme libre : forme 301">
                          <a:extLst>
                            <a:ext uri="{FF2B5EF4-FFF2-40B4-BE49-F238E27FC236}">
                              <a16:creationId xmlns:a16="http://schemas.microsoft.com/office/drawing/2014/main" id="{A49BA647-76FC-4A5E-AFED-4803918C23A3}"/>
                            </a:ext>
                          </a:extLst>
                        </p:cNvPr>
                        <p:cNvSpPr/>
                        <p:nvPr/>
                      </p:nvSpPr>
                      <p:spPr>
                        <a:xfrm>
                          <a:off x="6393855" y="2775746"/>
                          <a:ext cx="567306" cy="338302"/>
                        </a:xfrm>
                        <a:custGeom>
                          <a:avLst/>
                          <a:gdLst>
                            <a:gd name="connsiteX0" fmla="*/ 0 w 567306"/>
                            <a:gd name="connsiteY0" fmla="*/ 10409 h 338302"/>
                            <a:gd name="connsiteX1" fmla="*/ 567307 w 567306"/>
                            <a:gd name="connsiteY1" fmla="*/ 338302 h 338302"/>
                            <a:gd name="connsiteX2" fmla="*/ 567307 w 567306"/>
                            <a:gd name="connsiteY2" fmla="*/ 327893 h 338302"/>
                            <a:gd name="connsiteX3" fmla="*/ 0 w 567306"/>
                            <a:gd name="connsiteY3" fmla="*/ 0 h 338302"/>
                          </a:gdLst>
                          <a:ahLst/>
                          <a:cxnLst>
                            <a:cxn ang="0">
                              <a:pos x="connsiteX0" y="connsiteY0"/>
                            </a:cxn>
                            <a:cxn ang="0">
                              <a:pos x="connsiteX1" y="connsiteY1"/>
                            </a:cxn>
                            <a:cxn ang="0">
                              <a:pos x="connsiteX2" y="connsiteY2"/>
                            </a:cxn>
                            <a:cxn ang="0">
                              <a:pos x="connsiteX3" y="connsiteY3"/>
                            </a:cxn>
                          </a:cxnLst>
                          <a:rect l="l" t="t" r="r" b="b"/>
                          <a:pathLst>
                            <a:path w="567306" h="338302">
                              <a:moveTo>
                                <a:pt x="0" y="10409"/>
                              </a:moveTo>
                              <a:lnTo>
                                <a:pt x="567307" y="338302"/>
                              </a:lnTo>
                              <a:lnTo>
                                <a:pt x="567307" y="327893"/>
                              </a:lnTo>
                              <a:lnTo>
                                <a:pt x="0" y="0"/>
                              </a:lnTo>
                              <a:close/>
                            </a:path>
                          </a:pathLst>
                        </a:custGeom>
                        <a:solidFill>
                          <a:srgbClr val="EBE4E4"/>
                        </a:solidFill>
                        <a:ln w="25964" cap="flat">
                          <a:noFill/>
                          <a:prstDash val="solid"/>
                          <a:miter/>
                        </a:ln>
                      </p:spPr>
                      <p:txBody>
                        <a:bodyPr rtlCol="0" anchor="ctr"/>
                        <a:lstStyle/>
                        <a:p>
                          <a:endParaRPr lang="fr-BE"/>
                        </a:p>
                      </p:txBody>
                    </p:sp>
                    <p:sp>
                      <p:nvSpPr>
                        <p:cNvPr id="303" name="Forme libre : forme 302">
                          <a:extLst>
                            <a:ext uri="{FF2B5EF4-FFF2-40B4-BE49-F238E27FC236}">
                              <a16:creationId xmlns:a16="http://schemas.microsoft.com/office/drawing/2014/main" id="{3D30DA55-EF22-4780-AA1C-02E67807091D}"/>
                            </a:ext>
                          </a:extLst>
                        </p:cNvPr>
                        <p:cNvSpPr/>
                        <p:nvPr/>
                      </p:nvSpPr>
                      <p:spPr>
                        <a:xfrm>
                          <a:off x="6393855" y="2726302"/>
                          <a:ext cx="653183" cy="377337"/>
                        </a:xfrm>
                        <a:custGeom>
                          <a:avLst/>
                          <a:gdLst>
                            <a:gd name="connsiteX0" fmla="*/ 0 w 653183"/>
                            <a:gd name="connsiteY0" fmla="*/ 49444 h 377337"/>
                            <a:gd name="connsiteX1" fmla="*/ 567307 w 653183"/>
                            <a:gd name="connsiteY1" fmla="*/ 377337 h 377337"/>
                            <a:gd name="connsiteX2" fmla="*/ 653183 w 653183"/>
                            <a:gd name="connsiteY2" fmla="*/ 325291 h 377337"/>
                            <a:gd name="connsiteX3" fmla="*/ 88479 w 653183"/>
                            <a:gd name="connsiteY3" fmla="*/ 0 h 377337"/>
                          </a:gdLst>
                          <a:ahLst/>
                          <a:cxnLst>
                            <a:cxn ang="0">
                              <a:pos x="connsiteX0" y="connsiteY0"/>
                            </a:cxn>
                            <a:cxn ang="0">
                              <a:pos x="connsiteX1" y="connsiteY1"/>
                            </a:cxn>
                            <a:cxn ang="0">
                              <a:pos x="connsiteX2" y="connsiteY2"/>
                            </a:cxn>
                            <a:cxn ang="0">
                              <a:pos x="connsiteX3" y="connsiteY3"/>
                            </a:cxn>
                          </a:cxnLst>
                          <a:rect l="l" t="t" r="r" b="b"/>
                          <a:pathLst>
                            <a:path w="653183" h="377337">
                              <a:moveTo>
                                <a:pt x="0" y="49444"/>
                              </a:moveTo>
                              <a:lnTo>
                                <a:pt x="567307" y="377337"/>
                              </a:lnTo>
                              <a:lnTo>
                                <a:pt x="653183" y="325291"/>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304" name="Graphique 260">
                        <a:extLst>
                          <a:ext uri="{FF2B5EF4-FFF2-40B4-BE49-F238E27FC236}">
                            <a16:creationId xmlns:a16="http://schemas.microsoft.com/office/drawing/2014/main" id="{EF2CACC0-CF60-461C-88D5-C67782D11318}"/>
                          </a:ext>
                        </a:extLst>
                      </p:cNvPr>
                      <p:cNvGrpSpPr/>
                      <p:nvPr/>
                    </p:nvGrpSpPr>
                    <p:grpSpPr>
                      <a:xfrm>
                        <a:off x="6157043" y="2705484"/>
                        <a:ext cx="608943" cy="361723"/>
                        <a:chOff x="6157043" y="2705484"/>
                        <a:chExt cx="608943" cy="361723"/>
                      </a:xfrm>
                    </p:grpSpPr>
                    <p:sp>
                      <p:nvSpPr>
                        <p:cNvPr id="305" name="Forme libre : forme 304">
                          <a:extLst>
                            <a:ext uri="{FF2B5EF4-FFF2-40B4-BE49-F238E27FC236}">
                              <a16:creationId xmlns:a16="http://schemas.microsoft.com/office/drawing/2014/main" id="{4D68DEE3-C9E9-4DF3-ACFA-B4C251A68541}"/>
                            </a:ext>
                          </a:extLst>
                        </p:cNvPr>
                        <p:cNvSpPr/>
                        <p:nvPr/>
                      </p:nvSpPr>
                      <p:spPr>
                        <a:xfrm>
                          <a:off x="6680111" y="3007353"/>
                          <a:ext cx="85876" cy="59853"/>
                        </a:xfrm>
                        <a:custGeom>
                          <a:avLst/>
                          <a:gdLst>
                            <a:gd name="connsiteX0" fmla="*/ 85877 w 85876"/>
                            <a:gd name="connsiteY0" fmla="*/ 0 h 59853"/>
                            <a:gd name="connsiteX1" fmla="*/ 85877 w 85876"/>
                            <a:gd name="connsiteY1" fmla="*/ 10409 h 59853"/>
                            <a:gd name="connsiteX2" fmla="*/ 0 w 85876"/>
                            <a:gd name="connsiteY2" fmla="*/ 59854 h 59853"/>
                            <a:gd name="connsiteX3" fmla="*/ 0 w 85876"/>
                            <a:gd name="connsiteY3" fmla="*/ 52046 h 59853"/>
                          </a:gdLst>
                          <a:ahLst/>
                          <a:cxnLst>
                            <a:cxn ang="0">
                              <a:pos x="connsiteX0" y="connsiteY0"/>
                            </a:cxn>
                            <a:cxn ang="0">
                              <a:pos x="connsiteX1" y="connsiteY1"/>
                            </a:cxn>
                            <a:cxn ang="0">
                              <a:pos x="connsiteX2" y="connsiteY2"/>
                            </a:cxn>
                            <a:cxn ang="0">
                              <a:pos x="connsiteX3" y="connsiteY3"/>
                            </a:cxn>
                          </a:cxnLst>
                          <a:rect l="l" t="t" r="r" b="b"/>
                          <a:pathLst>
                            <a:path w="85876" h="59853">
                              <a:moveTo>
                                <a:pt x="85877" y="0"/>
                              </a:moveTo>
                              <a:lnTo>
                                <a:pt x="85877" y="10409"/>
                              </a:lnTo>
                              <a:lnTo>
                                <a:pt x="0" y="59854"/>
                              </a:lnTo>
                              <a:lnTo>
                                <a:pt x="0" y="52046"/>
                              </a:lnTo>
                              <a:close/>
                            </a:path>
                          </a:pathLst>
                        </a:custGeom>
                        <a:solidFill>
                          <a:srgbClr val="EBEBEB"/>
                        </a:solidFill>
                        <a:ln w="25964" cap="flat">
                          <a:noFill/>
                          <a:prstDash val="solid"/>
                          <a:miter/>
                        </a:ln>
                      </p:spPr>
                      <p:txBody>
                        <a:bodyPr rtlCol="0" anchor="ctr"/>
                        <a:lstStyle/>
                        <a:p>
                          <a:endParaRPr lang="fr-BE"/>
                        </a:p>
                      </p:txBody>
                    </p:sp>
                    <p:sp>
                      <p:nvSpPr>
                        <p:cNvPr id="306" name="Forme libre : forme 305">
                          <a:extLst>
                            <a:ext uri="{FF2B5EF4-FFF2-40B4-BE49-F238E27FC236}">
                              <a16:creationId xmlns:a16="http://schemas.microsoft.com/office/drawing/2014/main" id="{B1F86D27-45FB-4B3D-AD96-327F9E425D39}"/>
                            </a:ext>
                          </a:extLst>
                        </p:cNvPr>
                        <p:cNvSpPr/>
                        <p:nvPr/>
                      </p:nvSpPr>
                      <p:spPr>
                        <a:xfrm>
                          <a:off x="6157043" y="2757530"/>
                          <a:ext cx="523067" cy="309676"/>
                        </a:xfrm>
                        <a:custGeom>
                          <a:avLst/>
                          <a:gdLst>
                            <a:gd name="connsiteX0" fmla="*/ 0 w 523067"/>
                            <a:gd name="connsiteY0" fmla="*/ 7807 h 309676"/>
                            <a:gd name="connsiteX1" fmla="*/ 523067 w 523067"/>
                            <a:gd name="connsiteY1" fmla="*/ 309677 h 309676"/>
                            <a:gd name="connsiteX2" fmla="*/ 523067 w 523067"/>
                            <a:gd name="connsiteY2" fmla="*/ 301870 h 309676"/>
                            <a:gd name="connsiteX3" fmla="*/ 0 w 523067"/>
                            <a:gd name="connsiteY3" fmla="*/ 0 h 309676"/>
                          </a:gdLst>
                          <a:ahLst/>
                          <a:cxnLst>
                            <a:cxn ang="0">
                              <a:pos x="connsiteX0" y="connsiteY0"/>
                            </a:cxn>
                            <a:cxn ang="0">
                              <a:pos x="connsiteX1" y="connsiteY1"/>
                            </a:cxn>
                            <a:cxn ang="0">
                              <a:pos x="connsiteX2" y="connsiteY2"/>
                            </a:cxn>
                            <a:cxn ang="0">
                              <a:pos x="connsiteX3" y="connsiteY3"/>
                            </a:cxn>
                          </a:cxnLst>
                          <a:rect l="l" t="t" r="r" b="b"/>
                          <a:pathLst>
                            <a:path w="523067" h="309676">
                              <a:moveTo>
                                <a:pt x="0" y="7807"/>
                              </a:moveTo>
                              <a:lnTo>
                                <a:pt x="523067" y="309677"/>
                              </a:lnTo>
                              <a:lnTo>
                                <a:pt x="523067" y="301870"/>
                              </a:lnTo>
                              <a:lnTo>
                                <a:pt x="0" y="0"/>
                              </a:lnTo>
                              <a:close/>
                            </a:path>
                          </a:pathLst>
                        </a:custGeom>
                        <a:solidFill>
                          <a:srgbClr val="EBE4E4"/>
                        </a:solidFill>
                        <a:ln w="25964" cap="flat">
                          <a:noFill/>
                          <a:prstDash val="solid"/>
                          <a:miter/>
                        </a:ln>
                      </p:spPr>
                      <p:txBody>
                        <a:bodyPr rtlCol="0" anchor="ctr"/>
                        <a:lstStyle/>
                        <a:p>
                          <a:endParaRPr lang="fr-BE"/>
                        </a:p>
                      </p:txBody>
                    </p:sp>
                    <p:sp>
                      <p:nvSpPr>
                        <p:cNvPr id="307" name="Forme libre : forme 306">
                          <a:extLst>
                            <a:ext uri="{FF2B5EF4-FFF2-40B4-BE49-F238E27FC236}">
                              <a16:creationId xmlns:a16="http://schemas.microsoft.com/office/drawing/2014/main" id="{33E29E83-95AB-42A3-ACEA-B255E89E2608}"/>
                            </a:ext>
                          </a:extLst>
                        </p:cNvPr>
                        <p:cNvSpPr/>
                        <p:nvPr/>
                      </p:nvSpPr>
                      <p:spPr>
                        <a:xfrm>
                          <a:off x="6157043" y="2705484"/>
                          <a:ext cx="608943" cy="353916"/>
                        </a:xfrm>
                        <a:custGeom>
                          <a:avLst/>
                          <a:gdLst>
                            <a:gd name="connsiteX0" fmla="*/ 0 w 608943"/>
                            <a:gd name="connsiteY0" fmla="*/ 52046 h 353916"/>
                            <a:gd name="connsiteX1" fmla="*/ 523067 w 608943"/>
                            <a:gd name="connsiteY1" fmla="*/ 353916 h 353916"/>
                            <a:gd name="connsiteX2" fmla="*/ 608944 w 608943"/>
                            <a:gd name="connsiteY2" fmla="*/ 301870 h 353916"/>
                            <a:gd name="connsiteX3" fmla="*/ 85877 w 608943"/>
                            <a:gd name="connsiteY3" fmla="*/ 0 h 353916"/>
                          </a:gdLst>
                          <a:ahLst/>
                          <a:cxnLst>
                            <a:cxn ang="0">
                              <a:pos x="connsiteX0" y="connsiteY0"/>
                            </a:cxn>
                            <a:cxn ang="0">
                              <a:pos x="connsiteX1" y="connsiteY1"/>
                            </a:cxn>
                            <a:cxn ang="0">
                              <a:pos x="connsiteX2" y="connsiteY2"/>
                            </a:cxn>
                            <a:cxn ang="0">
                              <a:pos x="connsiteX3" y="connsiteY3"/>
                            </a:cxn>
                          </a:cxnLst>
                          <a:rect l="l" t="t" r="r" b="b"/>
                          <a:pathLst>
                            <a:path w="608943" h="353916">
                              <a:moveTo>
                                <a:pt x="0" y="52046"/>
                              </a:moveTo>
                              <a:lnTo>
                                <a:pt x="523067" y="353916"/>
                              </a:lnTo>
                              <a:lnTo>
                                <a:pt x="608944" y="301870"/>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308" name="Graphique 260">
                        <a:extLst>
                          <a:ext uri="{FF2B5EF4-FFF2-40B4-BE49-F238E27FC236}">
                            <a16:creationId xmlns:a16="http://schemas.microsoft.com/office/drawing/2014/main" id="{EF2CACC0-CF60-461C-88D5-C67782D11318}"/>
                          </a:ext>
                        </a:extLst>
                      </p:cNvPr>
                      <p:cNvGrpSpPr/>
                      <p:nvPr/>
                    </p:nvGrpSpPr>
                    <p:grpSpPr>
                      <a:xfrm>
                        <a:off x="6974173" y="3062002"/>
                        <a:ext cx="260232" cy="158741"/>
                        <a:chOff x="6974173" y="3062002"/>
                        <a:chExt cx="260232" cy="158741"/>
                      </a:xfrm>
                    </p:grpSpPr>
                    <p:sp>
                      <p:nvSpPr>
                        <p:cNvPr id="309" name="Forme libre : forme 308">
                          <a:extLst>
                            <a:ext uri="{FF2B5EF4-FFF2-40B4-BE49-F238E27FC236}">
                              <a16:creationId xmlns:a16="http://schemas.microsoft.com/office/drawing/2014/main" id="{95A89FAC-BC14-449B-B70C-850490BB04FA}"/>
                            </a:ext>
                          </a:extLst>
                        </p:cNvPr>
                        <p:cNvSpPr/>
                        <p:nvPr/>
                      </p:nvSpPr>
                      <p:spPr>
                        <a:xfrm>
                          <a:off x="7145927" y="3160890"/>
                          <a:ext cx="88478" cy="59853"/>
                        </a:xfrm>
                        <a:custGeom>
                          <a:avLst/>
                          <a:gdLst>
                            <a:gd name="connsiteX0" fmla="*/ 88479 w 88478"/>
                            <a:gd name="connsiteY0" fmla="*/ 0 h 59853"/>
                            <a:gd name="connsiteX1" fmla="*/ 88479 w 88478"/>
                            <a:gd name="connsiteY1" fmla="*/ 7807 h 59853"/>
                            <a:gd name="connsiteX2" fmla="*/ 0 w 88478"/>
                            <a:gd name="connsiteY2" fmla="*/ 59854 h 59853"/>
                            <a:gd name="connsiteX3" fmla="*/ 0 w 88478"/>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8478" h="59853">
                              <a:moveTo>
                                <a:pt x="88479" y="0"/>
                              </a:moveTo>
                              <a:lnTo>
                                <a:pt x="88479" y="7807"/>
                              </a:lnTo>
                              <a:lnTo>
                                <a:pt x="0" y="59854"/>
                              </a:lnTo>
                              <a:lnTo>
                                <a:pt x="0" y="49444"/>
                              </a:lnTo>
                              <a:close/>
                            </a:path>
                          </a:pathLst>
                        </a:custGeom>
                        <a:solidFill>
                          <a:srgbClr val="EBEBEB"/>
                        </a:solidFill>
                        <a:ln w="25964" cap="flat">
                          <a:noFill/>
                          <a:prstDash val="solid"/>
                          <a:miter/>
                        </a:ln>
                      </p:spPr>
                      <p:txBody>
                        <a:bodyPr rtlCol="0" anchor="ctr"/>
                        <a:lstStyle/>
                        <a:p>
                          <a:endParaRPr lang="fr-BE"/>
                        </a:p>
                      </p:txBody>
                    </p:sp>
                    <p:sp>
                      <p:nvSpPr>
                        <p:cNvPr id="310" name="Forme libre : forme 309">
                          <a:extLst>
                            <a:ext uri="{FF2B5EF4-FFF2-40B4-BE49-F238E27FC236}">
                              <a16:creationId xmlns:a16="http://schemas.microsoft.com/office/drawing/2014/main" id="{CD500A67-AD9E-40F7-9419-06494C457A77}"/>
                            </a:ext>
                          </a:extLst>
                        </p:cNvPr>
                        <p:cNvSpPr/>
                        <p:nvPr/>
                      </p:nvSpPr>
                      <p:spPr>
                        <a:xfrm>
                          <a:off x="6974173" y="3111446"/>
                          <a:ext cx="171753" cy="109297"/>
                        </a:xfrm>
                        <a:custGeom>
                          <a:avLst/>
                          <a:gdLst>
                            <a:gd name="connsiteX0" fmla="*/ 171754 w 171753"/>
                            <a:gd name="connsiteY0" fmla="*/ 98888 h 109297"/>
                            <a:gd name="connsiteX1" fmla="*/ 171754 w 171753"/>
                            <a:gd name="connsiteY1" fmla="*/ 109298 h 109297"/>
                            <a:gd name="connsiteX2" fmla="*/ 0 w 171753"/>
                            <a:gd name="connsiteY2" fmla="*/ 10409 h 109297"/>
                            <a:gd name="connsiteX3" fmla="*/ 0 w 171753"/>
                            <a:gd name="connsiteY3" fmla="*/ 0 h 109297"/>
                          </a:gdLst>
                          <a:ahLst/>
                          <a:cxnLst>
                            <a:cxn ang="0">
                              <a:pos x="connsiteX0" y="connsiteY0"/>
                            </a:cxn>
                            <a:cxn ang="0">
                              <a:pos x="connsiteX1" y="connsiteY1"/>
                            </a:cxn>
                            <a:cxn ang="0">
                              <a:pos x="connsiteX2" y="connsiteY2"/>
                            </a:cxn>
                            <a:cxn ang="0">
                              <a:pos x="connsiteX3" y="connsiteY3"/>
                            </a:cxn>
                          </a:cxnLst>
                          <a:rect l="l" t="t" r="r" b="b"/>
                          <a:pathLst>
                            <a:path w="171753" h="109297">
                              <a:moveTo>
                                <a:pt x="171754" y="98888"/>
                              </a:moveTo>
                              <a:lnTo>
                                <a:pt x="171754" y="109298"/>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311" name="Forme libre : forme 310">
                          <a:extLst>
                            <a:ext uri="{FF2B5EF4-FFF2-40B4-BE49-F238E27FC236}">
                              <a16:creationId xmlns:a16="http://schemas.microsoft.com/office/drawing/2014/main" id="{7EB9D702-1C91-493E-A4E5-37BBB5354CBD}"/>
                            </a:ext>
                          </a:extLst>
                        </p:cNvPr>
                        <p:cNvSpPr/>
                        <p:nvPr/>
                      </p:nvSpPr>
                      <p:spPr>
                        <a:xfrm>
                          <a:off x="6974173" y="3062002"/>
                          <a:ext cx="260232" cy="148332"/>
                        </a:xfrm>
                        <a:custGeom>
                          <a:avLst/>
                          <a:gdLst>
                            <a:gd name="connsiteX0" fmla="*/ 260232 w 260232"/>
                            <a:gd name="connsiteY0" fmla="*/ 98888 h 148332"/>
                            <a:gd name="connsiteX1" fmla="*/ 171754 w 260232"/>
                            <a:gd name="connsiteY1" fmla="*/ 148332 h 148332"/>
                            <a:gd name="connsiteX2" fmla="*/ 0 w 260232"/>
                            <a:gd name="connsiteY2" fmla="*/ 49444 h 148332"/>
                            <a:gd name="connsiteX3" fmla="*/ 88479 w 260232"/>
                            <a:gd name="connsiteY3" fmla="*/ 0 h 148332"/>
                          </a:gdLst>
                          <a:ahLst/>
                          <a:cxnLst>
                            <a:cxn ang="0">
                              <a:pos x="connsiteX0" y="connsiteY0"/>
                            </a:cxn>
                            <a:cxn ang="0">
                              <a:pos x="connsiteX1" y="connsiteY1"/>
                            </a:cxn>
                            <a:cxn ang="0">
                              <a:pos x="connsiteX2" y="connsiteY2"/>
                            </a:cxn>
                            <a:cxn ang="0">
                              <a:pos x="connsiteX3" y="connsiteY3"/>
                            </a:cxn>
                          </a:cxnLst>
                          <a:rect l="l" t="t" r="r" b="b"/>
                          <a:pathLst>
                            <a:path w="260232" h="148332">
                              <a:moveTo>
                                <a:pt x="260232" y="98888"/>
                              </a:moveTo>
                              <a:lnTo>
                                <a:pt x="171754" y="148332"/>
                              </a:lnTo>
                              <a:lnTo>
                                <a:pt x="0" y="49444"/>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312" name="Graphique 260">
                        <a:extLst>
                          <a:ext uri="{FF2B5EF4-FFF2-40B4-BE49-F238E27FC236}">
                            <a16:creationId xmlns:a16="http://schemas.microsoft.com/office/drawing/2014/main" id="{EF2CACC0-CF60-461C-88D5-C67782D11318}"/>
                          </a:ext>
                        </a:extLst>
                      </p:cNvPr>
                      <p:cNvGrpSpPr/>
                      <p:nvPr/>
                    </p:nvGrpSpPr>
                    <p:grpSpPr>
                      <a:xfrm>
                        <a:off x="6693122" y="3015160"/>
                        <a:ext cx="439792" cy="265437"/>
                        <a:chOff x="6693122" y="3015160"/>
                        <a:chExt cx="439792" cy="265437"/>
                      </a:xfrm>
                    </p:grpSpPr>
                    <p:sp>
                      <p:nvSpPr>
                        <p:cNvPr id="313" name="Forme libre : forme 312">
                          <a:extLst>
                            <a:ext uri="{FF2B5EF4-FFF2-40B4-BE49-F238E27FC236}">
                              <a16:creationId xmlns:a16="http://schemas.microsoft.com/office/drawing/2014/main" id="{EF4875E9-DB9A-4115-A233-03591AADA750}"/>
                            </a:ext>
                          </a:extLst>
                        </p:cNvPr>
                        <p:cNvSpPr/>
                        <p:nvPr/>
                      </p:nvSpPr>
                      <p:spPr>
                        <a:xfrm>
                          <a:off x="7044436" y="3218142"/>
                          <a:ext cx="88479" cy="62455"/>
                        </a:xfrm>
                        <a:custGeom>
                          <a:avLst/>
                          <a:gdLst>
                            <a:gd name="connsiteX0" fmla="*/ 88479 w 88479"/>
                            <a:gd name="connsiteY0" fmla="*/ 0 h 62455"/>
                            <a:gd name="connsiteX1" fmla="*/ 88479 w 88479"/>
                            <a:gd name="connsiteY1" fmla="*/ 10409 h 62455"/>
                            <a:gd name="connsiteX2" fmla="*/ 0 w 88479"/>
                            <a:gd name="connsiteY2" fmla="*/ 62456 h 62455"/>
                            <a:gd name="connsiteX3" fmla="*/ 0 w 88479"/>
                            <a:gd name="connsiteY3" fmla="*/ 52046 h 62455"/>
                          </a:gdLst>
                          <a:ahLst/>
                          <a:cxnLst>
                            <a:cxn ang="0">
                              <a:pos x="connsiteX0" y="connsiteY0"/>
                            </a:cxn>
                            <a:cxn ang="0">
                              <a:pos x="connsiteX1" y="connsiteY1"/>
                            </a:cxn>
                            <a:cxn ang="0">
                              <a:pos x="connsiteX2" y="connsiteY2"/>
                            </a:cxn>
                            <a:cxn ang="0">
                              <a:pos x="connsiteX3" y="connsiteY3"/>
                            </a:cxn>
                          </a:cxnLst>
                          <a:rect l="l" t="t" r="r" b="b"/>
                          <a:pathLst>
                            <a:path w="88479" h="62455">
                              <a:moveTo>
                                <a:pt x="88479" y="0"/>
                              </a:moveTo>
                              <a:lnTo>
                                <a:pt x="88479" y="10409"/>
                              </a:lnTo>
                              <a:lnTo>
                                <a:pt x="0" y="62456"/>
                              </a:lnTo>
                              <a:lnTo>
                                <a:pt x="0" y="52046"/>
                              </a:lnTo>
                              <a:close/>
                            </a:path>
                          </a:pathLst>
                        </a:custGeom>
                        <a:solidFill>
                          <a:srgbClr val="EBEBEB"/>
                        </a:solidFill>
                        <a:ln w="25964" cap="flat">
                          <a:noFill/>
                          <a:prstDash val="solid"/>
                          <a:miter/>
                        </a:ln>
                      </p:spPr>
                      <p:txBody>
                        <a:bodyPr rtlCol="0" anchor="ctr"/>
                        <a:lstStyle/>
                        <a:p>
                          <a:endParaRPr lang="fr-BE"/>
                        </a:p>
                      </p:txBody>
                    </p:sp>
                    <p:sp>
                      <p:nvSpPr>
                        <p:cNvPr id="314" name="Forme libre : forme 313">
                          <a:extLst>
                            <a:ext uri="{FF2B5EF4-FFF2-40B4-BE49-F238E27FC236}">
                              <a16:creationId xmlns:a16="http://schemas.microsoft.com/office/drawing/2014/main" id="{336C952B-79AE-4159-8055-F750E7F6A0B4}"/>
                            </a:ext>
                          </a:extLst>
                        </p:cNvPr>
                        <p:cNvSpPr/>
                        <p:nvPr/>
                      </p:nvSpPr>
                      <p:spPr>
                        <a:xfrm>
                          <a:off x="6693122" y="3067207"/>
                          <a:ext cx="351313" cy="213390"/>
                        </a:xfrm>
                        <a:custGeom>
                          <a:avLst/>
                          <a:gdLst>
                            <a:gd name="connsiteX0" fmla="*/ 351314 w 351313"/>
                            <a:gd name="connsiteY0" fmla="*/ 202981 h 213390"/>
                            <a:gd name="connsiteX1" fmla="*/ 351314 w 351313"/>
                            <a:gd name="connsiteY1" fmla="*/ 213391 h 213390"/>
                            <a:gd name="connsiteX2" fmla="*/ 0 w 351313"/>
                            <a:gd name="connsiteY2" fmla="*/ 10409 h 213390"/>
                            <a:gd name="connsiteX3" fmla="*/ 0 w 351313"/>
                            <a:gd name="connsiteY3" fmla="*/ 0 h 213390"/>
                          </a:gdLst>
                          <a:ahLst/>
                          <a:cxnLst>
                            <a:cxn ang="0">
                              <a:pos x="connsiteX0" y="connsiteY0"/>
                            </a:cxn>
                            <a:cxn ang="0">
                              <a:pos x="connsiteX1" y="connsiteY1"/>
                            </a:cxn>
                            <a:cxn ang="0">
                              <a:pos x="connsiteX2" y="connsiteY2"/>
                            </a:cxn>
                            <a:cxn ang="0">
                              <a:pos x="connsiteX3" y="connsiteY3"/>
                            </a:cxn>
                          </a:cxnLst>
                          <a:rect l="l" t="t" r="r" b="b"/>
                          <a:pathLst>
                            <a:path w="351313" h="213390">
                              <a:moveTo>
                                <a:pt x="351314" y="202981"/>
                              </a:moveTo>
                              <a:lnTo>
                                <a:pt x="351314" y="213391"/>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315" name="Forme libre : forme 314">
                          <a:extLst>
                            <a:ext uri="{FF2B5EF4-FFF2-40B4-BE49-F238E27FC236}">
                              <a16:creationId xmlns:a16="http://schemas.microsoft.com/office/drawing/2014/main" id="{7664AB93-1C30-4959-8950-7E0D3B407EAF}"/>
                            </a:ext>
                          </a:extLst>
                        </p:cNvPr>
                        <p:cNvSpPr/>
                        <p:nvPr/>
                      </p:nvSpPr>
                      <p:spPr>
                        <a:xfrm>
                          <a:off x="6693122" y="3015160"/>
                          <a:ext cx="439792" cy="255027"/>
                        </a:xfrm>
                        <a:custGeom>
                          <a:avLst/>
                          <a:gdLst>
                            <a:gd name="connsiteX0" fmla="*/ 439793 w 439792"/>
                            <a:gd name="connsiteY0" fmla="*/ 202981 h 255027"/>
                            <a:gd name="connsiteX1" fmla="*/ 351314 w 439792"/>
                            <a:gd name="connsiteY1" fmla="*/ 255028 h 255027"/>
                            <a:gd name="connsiteX2" fmla="*/ 0 w 439792"/>
                            <a:gd name="connsiteY2" fmla="*/ 52046 h 255027"/>
                            <a:gd name="connsiteX3" fmla="*/ 88479 w 439792"/>
                            <a:gd name="connsiteY3" fmla="*/ 0 h 255027"/>
                          </a:gdLst>
                          <a:ahLst/>
                          <a:cxnLst>
                            <a:cxn ang="0">
                              <a:pos x="connsiteX0" y="connsiteY0"/>
                            </a:cxn>
                            <a:cxn ang="0">
                              <a:pos x="connsiteX1" y="connsiteY1"/>
                            </a:cxn>
                            <a:cxn ang="0">
                              <a:pos x="connsiteX2" y="connsiteY2"/>
                            </a:cxn>
                            <a:cxn ang="0">
                              <a:pos x="connsiteX3" y="connsiteY3"/>
                            </a:cxn>
                          </a:cxnLst>
                          <a:rect l="l" t="t" r="r" b="b"/>
                          <a:pathLst>
                            <a:path w="439792" h="255027">
                              <a:moveTo>
                                <a:pt x="439793" y="202981"/>
                              </a:moveTo>
                              <a:lnTo>
                                <a:pt x="351314" y="255028"/>
                              </a:lnTo>
                              <a:lnTo>
                                <a:pt x="0" y="52046"/>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316" name="Graphique 260">
                        <a:extLst>
                          <a:ext uri="{FF2B5EF4-FFF2-40B4-BE49-F238E27FC236}">
                            <a16:creationId xmlns:a16="http://schemas.microsoft.com/office/drawing/2014/main" id="{EF2CACC0-CF60-461C-88D5-C67782D11318}"/>
                          </a:ext>
                        </a:extLst>
                      </p:cNvPr>
                      <p:cNvGrpSpPr/>
                      <p:nvPr/>
                    </p:nvGrpSpPr>
                    <p:grpSpPr>
                      <a:xfrm>
                        <a:off x="6055553" y="2765337"/>
                        <a:ext cx="463213" cy="278448"/>
                        <a:chOff x="6055553" y="2765337"/>
                        <a:chExt cx="463213" cy="278448"/>
                      </a:xfrm>
                    </p:grpSpPr>
                    <p:sp>
                      <p:nvSpPr>
                        <p:cNvPr id="317" name="Forme libre : forme 316">
                          <a:extLst>
                            <a:ext uri="{FF2B5EF4-FFF2-40B4-BE49-F238E27FC236}">
                              <a16:creationId xmlns:a16="http://schemas.microsoft.com/office/drawing/2014/main" id="{773BF6C4-6CBC-4197-AEE6-ECF5EA9EE38D}"/>
                            </a:ext>
                          </a:extLst>
                        </p:cNvPr>
                        <p:cNvSpPr/>
                        <p:nvPr/>
                      </p:nvSpPr>
                      <p:spPr>
                        <a:xfrm>
                          <a:off x="6432890" y="2981330"/>
                          <a:ext cx="85876" cy="62455"/>
                        </a:xfrm>
                        <a:custGeom>
                          <a:avLst/>
                          <a:gdLst>
                            <a:gd name="connsiteX0" fmla="*/ 85877 w 85876"/>
                            <a:gd name="connsiteY0" fmla="*/ 0 h 62455"/>
                            <a:gd name="connsiteX1" fmla="*/ 85877 w 85876"/>
                            <a:gd name="connsiteY1" fmla="*/ 10409 h 62455"/>
                            <a:gd name="connsiteX2" fmla="*/ 0 w 85876"/>
                            <a:gd name="connsiteY2" fmla="*/ 62456 h 62455"/>
                            <a:gd name="connsiteX3" fmla="*/ 0 w 85876"/>
                            <a:gd name="connsiteY3" fmla="*/ 52046 h 62455"/>
                          </a:gdLst>
                          <a:ahLst/>
                          <a:cxnLst>
                            <a:cxn ang="0">
                              <a:pos x="connsiteX0" y="connsiteY0"/>
                            </a:cxn>
                            <a:cxn ang="0">
                              <a:pos x="connsiteX1" y="connsiteY1"/>
                            </a:cxn>
                            <a:cxn ang="0">
                              <a:pos x="connsiteX2" y="connsiteY2"/>
                            </a:cxn>
                            <a:cxn ang="0">
                              <a:pos x="connsiteX3" y="connsiteY3"/>
                            </a:cxn>
                          </a:cxnLst>
                          <a:rect l="l" t="t" r="r" b="b"/>
                          <a:pathLst>
                            <a:path w="85876" h="62455">
                              <a:moveTo>
                                <a:pt x="85877" y="0"/>
                              </a:moveTo>
                              <a:lnTo>
                                <a:pt x="85877" y="10409"/>
                              </a:lnTo>
                              <a:lnTo>
                                <a:pt x="0" y="62456"/>
                              </a:lnTo>
                              <a:lnTo>
                                <a:pt x="0" y="52046"/>
                              </a:lnTo>
                              <a:close/>
                            </a:path>
                          </a:pathLst>
                        </a:custGeom>
                        <a:solidFill>
                          <a:srgbClr val="EBEBEB"/>
                        </a:solidFill>
                        <a:ln w="25964" cap="flat">
                          <a:noFill/>
                          <a:prstDash val="solid"/>
                          <a:miter/>
                        </a:ln>
                      </p:spPr>
                      <p:txBody>
                        <a:bodyPr rtlCol="0" anchor="ctr"/>
                        <a:lstStyle/>
                        <a:p>
                          <a:endParaRPr lang="fr-BE"/>
                        </a:p>
                      </p:txBody>
                    </p:sp>
                    <p:sp>
                      <p:nvSpPr>
                        <p:cNvPr id="318" name="Forme libre : forme 317">
                          <a:extLst>
                            <a:ext uri="{FF2B5EF4-FFF2-40B4-BE49-F238E27FC236}">
                              <a16:creationId xmlns:a16="http://schemas.microsoft.com/office/drawing/2014/main" id="{DC8238BE-21E7-46F5-94F1-801787A5FE17}"/>
                            </a:ext>
                          </a:extLst>
                        </p:cNvPr>
                        <p:cNvSpPr/>
                        <p:nvPr/>
                      </p:nvSpPr>
                      <p:spPr>
                        <a:xfrm>
                          <a:off x="6055553" y="2814781"/>
                          <a:ext cx="377337" cy="229004"/>
                        </a:xfrm>
                        <a:custGeom>
                          <a:avLst/>
                          <a:gdLst>
                            <a:gd name="connsiteX0" fmla="*/ 0 w 377337"/>
                            <a:gd name="connsiteY0" fmla="*/ 10409 h 229004"/>
                            <a:gd name="connsiteX1" fmla="*/ 377337 w 377337"/>
                            <a:gd name="connsiteY1" fmla="*/ 229005 h 229004"/>
                            <a:gd name="connsiteX2" fmla="*/ 377337 w 377337"/>
                            <a:gd name="connsiteY2" fmla="*/ 218595 h 229004"/>
                            <a:gd name="connsiteX3" fmla="*/ 0 w 377337"/>
                            <a:gd name="connsiteY3" fmla="*/ 0 h 229004"/>
                          </a:gdLst>
                          <a:ahLst/>
                          <a:cxnLst>
                            <a:cxn ang="0">
                              <a:pos x="connsiteX0" y="connsiteY0"/>
                            </a:cxn>
                            <a:cxn ang="0">
                              <a:pos x="connsiteX1" y="connsiteY1"/>
                            </a:cxn>
                            <a:cxn ang="0">
                              <a:pos x="connsiteX2" y="connsiteY2"/>
                            </a:cxn>
                            <a:cxn ang="0">
                              <a:pos x="connsiteX3" y="connsiteY3"/>
                            </a:cxn>
                          </a:cxnLst>
                          <a:rect l="l" t="t" r="r" b="b"/>
                          <a:pathLst>
                            <a:path w="377337" h="229004">
                              <a:moveTo>
                                <a:pt x="0" y="10409"/>
                              </a:moveTo>
                              <a:lnTo>
                                <a:pt x="377337" y="229005"/>
                              </a:lnTo>
                              <a:lnTo>
                                <a:pt x="377337" y="218595"/>
                              </a:lnTo>
                              <a:lnTo>
                                <a:pt x="0" y="0"/>
                              </a:lnTo>
                              <a:close/>
                            </a:path>
                          </a:pathLst>
                        </a:custGeom>
                        <a:solidFill>
                          <a:srgbClr val="EBE4E4"/>
                        </a:solidFill>
                        <a:ln w="25964" cap="flat">
                          <a:noFill/>
                          <a:prstDash val="solid"/>
                          <a:miter/>
                        </a:ln>
                      </p:spPr>
                      <p:txBody>
                        <a:bodyPr rtlCol="0" anchor="ctr"/>
                        <a:lstStyle/>
                        <a:p>
                          <a:endParaRPr lang="fr-BE"/>
                        </a:p>
                      </p:txBody>
                    </p:sp>
                    <p:sp>
                      <p:nvSpPr>
                        <p:cNvPr id="319" name="Forme libre : forme 318">
                          <a:extLst>
                            <a:ext uri="{FF2B5EF4-FFF2-40B4-BE49-F238E27FC236}">
                              <a16:creationId xmlns:a16="http://schemas.microsoft.com/office/drawing/2014/main" id="{C7D7C1EC-A8D4-4818-9BBE-A43407204FCA}"/>
                            </a:ext>
                          </a:extLst>
                        </p:cNvPr>
                        <p:cNvSpPr/>
                        <p:nvPr/>
                      </p:nvSpPr>
                      <p:spPr>
                        <a:xfrm>
                          <a:off x="6055553" y="2765337"/>
                          <a:ext cx="463213" cy="268039"/>
                        </a:xfrm>
                        <a:custGeom>
                          <a:avLst/>
                          <a:gdLst>
                            <a:gd name="connsiteX0" fmla="*/ 0 w 463213"/>
                            <a:gd name="connsiteY0" fmla="*/ 49444 h 268039"/>
                            <a:gd name="connsiteX1" fmla="*/ 377337 w 463213"/>
                            <a:gd name="connsiteY1" fmla="*/ 268039 h 268039"/>
                            <a:gd name="connsiteX2" fmla="*/ 463214 w 463213"/>
                            <a:gd name="connsiteY2" fmla="*/ 215993 h 268039"/>
                            <a:gd name="connsiteX3" fmla="*/ 85877 w 463213"/>
                            <a:gd name="connsiteY3" fmla="*/ 0 h 268039"/>
                          </a:gdLst>
                          <a:ahLst/>
                          <a:cxnLst>
                            <a:cxn ang="0">
                              <a:pos x="connsiteX0" y="connsiteY0"/>
                            </a:cxn>
                            <a:cxn ang="0">
                              <a:pos x="connsiteX1" y="connsiteY1"/>
                            </a:cxn>
                            <a:cxn ang="0">
                              <a:pos x="connsiteX2" y="connsiteY2"/>
                            </a:cxn>
                            <a:cxn ang="0">
                              <a:pos x="connsiteX3" y="connsiteY3"/>
                            </a:cxn>
                          </a:cxnLst>
                          <a:rect l="l" t="t" r="r" b="b"/>
                          <a:pathLst>
                            <a:path w="463213" h="268039">
                              <a:moveTo>
                                <a:pt x="0" y="49444"/>
                              </a:moveTo>
                              <a:lnTo>
                                <a:pt x="377337" y="268039"/>
                              </a:lnTo>
                              <a:lnTo>
                                <a:pt x="463214" y="215993"/>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320" name="Graphique 260">
                        <a:extLst>
                          <a:ext uri="{FF2B5EF4-FFF2-40B4-BE49-F238E27FC236}">
                            <a16:creationId xmlns:a16="http://schemas.microsoft.com/office/drawing/2014/main" id="{EF2CACC0-CF60-461C-88D5-C67782D11318}"/>
                          </a:ext>
                        </a:extLst>
                      </p:cNvPr>
                      <p:cNvGrpSpPr/>
                      <p:nvPr/>
                    </p:nvGrpSpPr>
                    <p:grpSpPr>
                      <a:xfrm>
                        <a:off x="6445902" y="2991739"/>
                        <a:ext cx="585523" cy="346109"/>
                        <a:chOff x="6445902" y="2991739"/>
                        <a:chExt cx="585523" cy="346109"/>
                      </a:xfrm>
                    </p:grpSpPr>
                    <p:sp>
                      <p:nvSpPr>
                        <p:cNvPr id="321" name="Forme libre : forme 320">
                          <a:extLst>
                            <a:ext uri="{FF2B5EF4-FFF2-40B4-BE49-F238E27FC236}">
                              <a16:creationId xmlns:a16="http://schemas.microsoft.com/office/drawing/2014/main" id="{039AD8F4-9F9D-495C-8E72-A6E969251649}"/>
                            </a:ext>
                          </a:extLst>
                        </p:cNvPr>
                        <p:cNvSpPr/>
                        <p:nvPr/>
                      </p:nvSpPr>
                      <p:spPr>
                        <a:xfrm>
                          <a:off x="6942945" y="3277995"/>
                          <a:ext cx="88479" cy="59853"/>
                        </a:xfrm>
                        <a:custGeom>
                          <a:avLst/>
                          <a:gdLst>
                            <a:gd name="connsiteX0" fmla="*/ 88479 w 88479"/>
                            <a:gd name="connsiteY0" fmla="*/ 0 h 59853"/>
                            <a:gd name="connsiteX1" fmla="*/ 88479 w 88479"/>
                            <a:gd name="connsiteY1" fmla="*/ 10409 h 59853"/>
                            <a:gd name="connsiteX2" fmla="*/ 0 w 88479"/>
                            <a:gd name="connsiteY2" fmla="*/ 59854 h 59853"/>
                            <a:gd name="connsiteX3" fmla="*/ 0 w 88479"/>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8479" h="59853">
                              <a:moveTo>
                                <a:pt x="88479" y="0"/>
                              </a:moveTo>
                              <a:lnTo>
                                <a:pt x="88479" y="10409"/>
                              </a:lnTo>
                              <a:lnTo>
                                <a:pt x="0" y="59854"/>
                              </a:lnTo>
                              <a:lnTo>
                                <a:pt x="0" y="49444"/>
                              </a:lnTo>
                              <a:close/>
                            </a:path>
                          </a:pathLst>
                        </a:custGeom>
                        <a:solidFill>
                          <a:srgbClr val="EBEBEB"/>
                        </a:solidFill>
                        <a:ln w="25964" cap="flat">
                          <a:noFill/>
                          <a:prstDash val="solid"/>
                          <a:miter/>
                        </a:ln>
                      </p:spPr>
                      <p:txBody>
                        <a:bodyPr rtlCol="0" anchor="ctr"/>
                        <a:lstStyle/>
                        <a:p>
                          <a:endParaRPr lang="fr-BE"/>
                        </a:p>
                      </p:txBody>
                    </p:sp>
                    <p:sp>
                      <p:nvSpPr>
                        <p:cNvPr id="322" name="Forme libre : forme 321">
                          <a:extLst>
                            <a:ext uri="{FF2B5EF4-FFF2-40B4-BE49-F238E27FC236}">
                              <a16:creationId xmlns:a16="http://schemas.microsoft.com/office/drawing/2014/main" id="{3F59F7A6-60CC-4F0D-8543-CD4E2D20A4CE}"/>
                            </a:ext>
                          </a:extLst>
                        </p:cNvPr>
                        <p:cNvSpPr/>
                        <p:nvPr/>
                      </p:nvSpPr>
                      <p:spPr>
                        <a:xfrm>
                          <a:off x="6445902" y="3041183"/>
                          <a:ext cx="497043" cy="296665"/>
                        </a:xfrm>
                        <a:custGeom>
                          <a:avLst/>
                          <a:gdLst>
                            <a:gd name="connsiteX0" fmla="*/ 497044 w 497043"/>
                            <a:gd name="connsiteY0" fmla="*/ 286256 h 296665"/>
                            <a:gd name="connsiteX1" fmla="*/ 497044 w 497043"/>
                            <a:gd name="connsiteY1" fmla="*/ 296665 h 296665"/>
                            <a:gd name="connsiteX2" fmla="*/ 0 w 497043"/>
                            <a:gd name="connsiteY2" fmla="*/ 10409 h 296665"/>
                            <a:gd name="connsiteX3" fmla="*/ 0 w 497043"/>
                            <a:gd name="connsiteY3" fmla="*/ 0 h 296665"/>
                          </a:gdLst>
                          <a:ahLst/>
                          <a:cxnLst>
                            <a:cxn ang="0">
                              <a:pos x="connsiteX0" y="connsiteY0"/>
                            </a:cxn>
                            <a:cxn ang="0">
                              <a:pos x="connsiteX1" y="connsiteY1"/>
                            </a:cxn>
                            <a:cxn ang="0">
                              <a:pos x="connsiteX2" y="connsiteY2"/>
                            </a:cxn>
                            <a:cxn ang="0">
                              <a:pos x="connsiteX3" y="connsiteY3"/>
                            </a:cxn>
                          </a:cxnLst>
                          <a:rect l="l" t="t" r="r" b="b"/>
                          <a:pathLst>
                            <a:path w="497043" h="296665">
                              <a:moveTo>
                                <a:pt x="497044" y="286256"/>
                              </a:moveTo>
                              <a:lnTo>
                                <a:pt x="497044" y="296665"/>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323" name="Forme libre : forme 322">
                          <a:extLst>
                            <a:ext uri="{FF2B5EF4-FFF2-40B4-BE49-F238E27FC236}">
                              <a16:creationId xmlns:a16="http://schemas.microsoft.com/office/drawing/2014/main" id="{7763D1E8-0C9E-4ACF-97F2-A239B46968A1}"/>
                            </a:ext>
                          </a:extLst>
                        </p:cNvPr>
                        <p:cNvSpPr/>
                        <p:nvPr/>
                      </p:nvSpPr>
                      <p:spPr>
                        <a:xfrm>
                          <a:off x="6445902" y="2991739"/>
                          <a:ext cx="585523" cy="335699"/>
                        </a:xfrm>
                        <a:custGeom>
                          <a:avLst/>
                          <a:gdLst>
                            <a:gd name="connsiteX0" fmla="*/ 585523 w 585523"/>
                            <a:gd name="connsiteY0" fmla="*/ 286256 h 335699"/>
                            <a:gd name="connsiteX1" fmla="*/ 497044 w 585523"/>
                            <a:gd name="connsiteY1" fmla="*/ 335700 h 335699"/>
                            <a:gd name="connsiteX2" fmla="*/ 0 w 585523"/>
                            <a:gd name="connsiteY2" fmla="*/ 49444 h 335699"/>
                            <a:gd name="connsiteX3" fmla="*/ 88479 w 585523"/>
                            <a:gd name="connsiteY3" fmla="*/ 0 h 335699"/>
                          </a:gdLst>
                          <a:ahLst/>
                          <a:cxnLst>
                            <a:cxn ang="0">
                              <a:pos x="connsiteX0" y="connsiteY0"/>
                            </a:cxn>
                            <a:cxn ang="0">
                              <a:pos x="connsiteX1" y="connsiteY1"/>
                            </a:cxn>
                            <a:cxn ang="0">
                              <a:pos x="connsiteX2" y="connsiteY2"/>
                            </a:cxn>
                            <a:cxn ang="0">
                              <a:pos x="connsiteX3" y="connsiteY3"/>
                            </a:cxn>
                          </a:cxnLst>
                          <a:rect l="l" t="t" r="r" b="b"/>
                          <a:pathLst>
                            <a:path w="585523" h="335699">
                              <a:moveTo>
                                <a:pt x="585523" y="286256"/>
                              </a:moveTo>
                              <a:lnTo>
                                <a:pt x="497044" y="335700"/>
                              </a:lnTo>
                              <a:lnTo>
                                <a:pt x="0" y="49444"/>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324" name="Graphique 260">
                        <a:extLst>
                          <a:ext uri="{FF2B5EF4-FFF2-40B4-BE49-F238E27FC236}">
                            <a16:creationId xmlns:a16="http://schemas.microsoft.com/office/drawing/2014/main" id="{EF2CACC0-CF60-461C-88D5-C67782D11318}"/>
                          </a:ext>
                        </a:extLst>
                      </p:cNvPr>
                      <p:cNvGrpSpPr/>
                      <p:nvPr/>
                    </p:nvGrpSpPr>
                    <p:grpSpPr>
                      <a:xfrm>
                        <a:off x="5954062" y="2822588"/>
                        <a:ext cx="226402" cy="143127"/>
                        <a:chOff x="5954062" y="2822588"/>
                        <a:chExt cx="226402" cy="143127"/>
                      </a:xfrm>
                    </p:grpSpPr>
                    <p:sp>
                      <p:nvSpPr>
                        <p:cNvPr id="325" name="Forme libre : forme 324">
                          <a:extLst>
                            <a:ext uri="{FF2B5EF4-FFF2-40B4-BE49-F238E27FC236}">
                              <a16:creationId xmlns:a16="http://schemas.microsoft.com/office/drawing/2014/main" id="{54A287C9-E691-489D-972D-B0600B7610DB}"/>
                            </a:ext>
                          </a:extLst>
                        </p:cNvPr>
                        <p:cNvSpPr/>
                        <p:nvPr/>
                      </p:nvSpPr>
                      <p:spPr>
                        <a:xfrm>
                          <a:off x="6094588" y="2903260"/>
                          <a:ext cx="85876" cy="62455"/>
                        </a:xfrm>
                        <a:custGeom>
                          <a:avLst/>
                          <a:gdLst>
                            <a:gd name="connsiteX0" fmla="*/ 0 w 85876"/>
                            <a:gd name="connsiteY0" fmla="*/ 62456 h 62455"/>
                            <a:gd name="connsiteX1" fmla="*/ 85877 w 85876"/>
                            <a:gd name="connsiteY1" fmla="*/ 10409 h 62455"/>
                            <a:gd name="connsiteX2" fmla="*/ 85877 w 85876"/>
                            <a:gd name="connsiteY2" fmla="*/ 0 h 62455"/>
                            <a:gd name="connsiteX3" fmla="*/ 0 w 85876"/>
                            <a:gd name="connsiteY3" fmla="*/ 52046 h 62455"/>
                          </a:gdLst>
                          <a:ahLst/>
                          <a:cxnLst>
                            <a:cxn ang="0">
                              <a:pos x="connsiteX0" y="connsiteY0"/>
                            </a:cxn>
                            <a:cxn ang="0">
                              <a:pos x="connsiteX1" y="connsiteY1"/>
                            </a:cxn>
                            <a:cxn ang="0">
                              <a:pos x="connsiteX2" y="connsiteY2"/>
                            </a:cxn>
                            <a:cxn ang="0">
                              <a:pos x="connsiteX3" y="connsiteY3"/>
                            </a:cxn>
                          </a:cxnLst>
                          <a:rect l="l" t="t" r="r" b="b"/>
                          <a:pathLst>
                            <a:path w="85876" h="62455">
                              <a:moveTo>
                                <a:pt x="0" y="62456"/>
                              </a:moveTo>
                              <a:lnTo>
                                <a:pt x="85877" y="10409"/>
                              </a:lnTo>
                              <a:lnTo>
                                <a:pt x="85877" y="0"/>
                              </a:lnTo>
                              <a:lnTo>
                                <a:pt x="0" y="52046"/>
                              </a:lnTo>
                              <a:close/>
                            </a:path>
                          </a:pathLst>
                        </a:custGeom>
                        <a:solidFill>
                          <a:srgbClr val="EBEBEB"/>
                        </a:solidFill>
                        <a:ln w="25964" cap="flat">
                          <a:noFill/>
                          <a:prstDash val="solid"/>
                          <a:miter/>
                        </a:ln>
                      </p:spPr>
                      <p:txBody>
                        <a:bodyPr rtlCol="0" anchor="ctr"/>
                        <a:lstStyle/>
                        <a:p>
                          <a:endParaRPr lang="fr-BE"/>
                        </a:p>
                      </p:txBody>
                    </p:sp>
                    <p:sp>
                      <p:nvSpPr>
                        <p:cNvPr id="326" name="Forme libre : forme 325">
                          <a:extLst>
                            <a:ext uri="{FF2B5EF4-FFF2-40B4-BE49-F238E27FC236}">
                              <a16:creationId xmlns:a16="http://schemas.microsoft.com/office/drawing/2014/main" id="{B1C36CF1-203B-4162-AC05-44D156C8251C}"/>
                            </a:ext>
                          </a:extLst>
                        </p:cNvPr>
                        <p:cNvSpPr/>
                        <p:nvPr/>
                      </p:nvSpPr>
                      <p:spPr>
                        <a:xfrm>
                          <a:off x="5954062" y="2874635"/>
                          <a:ext cx="140525" cy="91081"/>
                        </a:xfrm>
                        <a:custGeom>
                          <a:avLst/>
                          <a:gdLst>
                            <a:gd name="connsiteX0" fmla="*/ 140526 w 140525"/>
                            <a:gd name="connsiteY0" fmla="*/ 80672 h 91081"/>
                            <a:gd name="connsiteX1" fmla="*/ 140526 w 140525"/>
                            <a:gd name="connsiteY1" fmla="*/ 91081 h 91081"/>
                            <a:gd name="connsiteX2" fmla="*/ 0 w 140525"/>
                            <a:gd name="connsiteY2" fmla="*/ 7807 h 91081"/>
                            <a:gd name="connsiteX3" fmla="*/ 0 w 140525"/>
                            <a:gd name="connsiteY3" fmla="*/ 0 h 91081"/>
                          </a:gdLst>
                          <a:ahLst/>
                          <a:cxnLst>
                            <a:cxn ang="0">
                              <a:pos x="connsiteX0" y="connsiteY0"/>
                            </a:cxn>
                            <a:cxn ang="0">
                              <a:pos x="connsiteX1" y="connsiteY1"/>
                            </a:cxn>
                            <a:cxn ang="0">
                              <a:pos x="connsiteX2" y="connsiteY2"/>
                            </a:cxn>
                            <a:cxn ang="0">
                              <a:pos x="connsiteX3" y="connsiteY3"/>
                            </a:cxn>
                          </a:cxnLst>
                          <a:rect l="l" t="t" r="r" b="b"/>
                          <a:pathLst>
                            <a:path w="140525" h="91081">
                              <a:moveTo>
                                <a:pt x="140526" y="80672"/>
                              </a:moveTo>
                              <a:lnTo>
                                <a:pt x="140526" y="91081"/>
                              </a:lnTo>
                              <a:lnTo>
                                <a:pt x="0" y="7807"/>
                              </a:lnTo>
                              <a:lnTo>
                                <a:pt x="0" y="0"/>
                              </a:lnTo>
                              <a:close/>
                            </a:path>
                          </a:pathLst>
                        </a:custGeom>
                        <a:solidFill>
                          <a:srgbClr val="EBE4E4"/>
                        </a:solidFill>
                        <a:ln w="25964" cap="flat">
                          <a:noFill/>
                          <a:prstDash val="solid"/>
                          <a:miter/>
                        </a:ln>
                      </p:spPr>
                      <p:txBody>
                        <a:bodyPr rtlCol="0" anchor="ctr"/>
                        <a:lstStyle/>
                        <a:p>
                          <a:endParaRPr lang="fr-BE"/>
                        </a:p>
                      </p:txBody>
                    </p:sp>
                    <p:sp>
                      <p:nvSpPr>
                        <p:cNvPr id="327" name="Forme libre : forme 326">
                          <a:extLst>
                            <a:ext uri="{FF2B5EF4-FFF2-40B4-BE49-F238E27FC236}">
                              <a16:creationId xmlns:a16="http://schemas.microsoft.com/office/drawing/2014/main" id="{6692AA10-A342-4154-9AC6-56BCFEF42CBA}"/>
                            </a:ext>
                          </a:extLst>
                        </p:cNvPr>
                        <p:cNvSpPr/>
                        <p:nvPr/>
                      </p:nvSpPr>
                      <p:spPr>
                        <a:xfrm>
                          <a:off x="5954062" y="2822588"/>
                          <a:ext cx="226402" cy="132718"/>
                        </a:xfrm>
                        <a:custGeom>
                          <a:avLst/>
                          <a:gdLst>
                            <a:gd name="connsiteX0" fmla="*/ 0 w 226402"/>
                            <a:gd name="connsiteY0" fmla="*/ 52046 h 132718"/>
                            <a:gd name="connsiteX1" fmla="*/ 140526 w 226402"/>
                            <a:gd name="connsiteY1" fmla="*/ 132719 h 132718"/>
                            <a:gd name="connsiteX2" fmla="*/ 226402 w 226402"/>
                            <a:gd name="connsiteY2" fmla="*/ 80672 h 132718"/>
                            <a:gd name="connsiteX3" fmla="*/ 85877 w 226402"/>
                            <a:gd name="connsiteY3" fmla="*/ 0 h 132718"/>
                          </a:gdLst>
                          <a:ahLst/>
                          <a:cxnLst>
                            <a:cxn ang="0">
                              <a:pos x="connsiteX0" y="connsiteY0"/>
                            </a:cxn>
                            <a:cxn ang="0">
                              <a:pos x="connsiteX1" y="connsiteY1"/>
                            </a:cxn>
                            <a:cxn ang="0">
                              <a:pos x="connsiteX2" y="connsiteY2"/>
                            </a:cxn>
                            <a:cxn ang="0">
                              <a:pos x="connsiteX3" y="connsiteY3"/>
                            </a:cxn>
                          </a:cxnLst>
                          <a:rect l="l" t="t" r="r" b="b"/>
                          <a:pathLst>
                            <a:path w="226402" h="132718">
                              <a:moveTo>
                                <a:pt x="0" y="52046"/>
                              </a:moveTo>
                              <a:lnTo>
                                <a:pt x="140526" y="132719"/>
                              </a:lnTo>
                              <a:lnTo>
                                <a:pt x="226402" y="80672"/>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328" name="Graphique 260">
                        <a:extLst>
                          <a:ext uri="{FF2B5EF4-FFF2-40B4-BE49-F238E27FC236}">
                            <a16:creationId xmlns:a16="http://schemas.microsoft.com/office/drawing/2014/main" id="{EF2CACC0-CF60-461C-88D5-C67782D11318}"/>
                          </a:ext>
                        </a:extLst>
                      </p:cNvPr>
                      <p:cNvGrpSpPr/>
                      <p:nvPr/>
                    </p:nvGrpSpPr>
                    <p:grpSpPr>
                      <a:xfrm>
                        <a:off x="6107599" y="2911067"/>
                        <a:ext cx="653183" cy="387746"/>
                        <a:chOff x="6107599" y="2911067"/>
                        <a:chExt cx="653183" cy="387746"/>
                      </a:xfrm>
                    </p:grpSpPr>
                    <p:sp>
                      <p:nvSpPr>
                        <p:cNvPr id="329" name="Forme libre : forme 328">
                          <a:extLst>
                            <a:ext uri="{FF2B5EF4-FFF2-40B4-BE49-F238E27FC236}">
                              <a16:creationId xmlns:a16="http://schemas.microsoft.com/office/drawing/2014/main" id="{2A8DDE1B-C40F-49EE-AC18-E13965F993EE}"/>
                            </a:ext>
                          </a:extLst>
                        </p:cNvPr>
                        <p:cNvSpPr/>
                        <p:nvPr/>
                      </p:nvSpPr>
                      <p:spPr>
                        <a:xfrm>
                          <a:off x="6674906" y="3238960"/>
                          <a:ext cx="85876" cy="59853"/>
                        </a:xfrm>
                        <a:custGeom>
                          <a:avLst/>
                          <a:gdLst>
                            <a:gd name="connsiteX0" fmla="*/ 85877 w 85876"/>
                            <a:gd name="connsiteY0" fmla="*/ 0 h 59853"/>
                            <a:gd name="connsiteX1" fmla="*/ 85877 w 85876"/>
                            <a:gd name="connsiteY1" fmla="*/ 10409 h 59853"/>
                            <a:gd name="connsiteX2" fmla="*/ 0 w 85876"/>
                            <a:gd name="connsiteY2" fmla="*/ 59854 h 59853"/>
                            <a:gd name="connsiteX3" fmla="*/ 0 w 85876"/>
                            <a:gd name="connsiteY3" fmla="*/ 52046 h 59853"/>
                          </a:gdLst>
                          <a:ahLst/>
                          <a:cxnLst>
                            <a:cxn ang="0">
                              <a:pos x="connsiteX0" y="connsiteY0"/>
                            </a:cxn>
                            <a:cxn ang="0">
                              <a:pos x="connsiteX1" y="connsiteY1"/>
                            </a:cxn>
                            <a:cxn ang="0">
                              <a:pos x="connsiteX2" y="connsiteY2"/>
                            </a:cxn>
                            <a:cxn ang="0">
                              <a:pos x="connsiteX3" y="connsiteY3"/>
                            </a:cxn>
                          </a:cxnLst>
                          <a:rect l="l" t="t" r="r" b="b"/>
                          <a:pathLst>
                            <a:path w="85876" h="59853">
                              <a:moveTo>
                                <a:pt x="85877" y="0"/>
                              </a:moveTo>
                              <a:lnTo>
                                <a:pt x="85877" y="10409"/>
                              </a:lnTo>
                              <a:lnTo>
                                <a:pt x="0" y="59854"/>
                              </a:lnTo>
                              <a:lnTo>
                                <a:pt x="0" y="52046"/>
                              </a:lnTo>
                              <a:close/>
                            </a:path>
                          </a:pathLst>
                        </a:custGeom>
                        <a:solidFill>
                          <a:srgbClr val="EBEBEB"/>
                        </a:solidFill>
                        <a:ln w="25964" cap="flat">
                          <a:noFill/>
                          <a:prstDash val="solid"/>
                          <a:miter/>
                        </a:ln>
                      </p:spPr>
                      <p:txBody>
                        <a:bodyPr rtlCol="0" anchor="ctr"/>
                        <a:lstStyle/>
                        <a:p>
                          <a:endParaRPr lang="fr-BE"/>
                        </a:p>
                      </p:txBody>
                    </p:sp>
                    <p:sp>
                      <p:nvSpPr>
                        <p:cNvPr id="330" name="Forme libre : forme 329">
                          <a:extLst>
                            <a:ext uri="{FF2B5EF4-FFF2-40B4-BE49-F238E27FC236}">
                              <a16:creationId xmlns:a16="http://schemas.microsoft.com/office/drawing/2014/main" id="{0E79EA91-3449-4C80-B8DA-0C1A6BF8D6E6}"/>
                            </a:ext>
                          </a:extLst>
                        </p:cNvPr>
                        <p:cNvSpPr/>
                        <p:nvPr/>
                      </p:nvSpPr>
                      <p:spPr>
                        <a:xfrm>
                          <a:off x="6107599" y="2963114"/>
                          <a:ext cx="567306" cy="335699"/>
                        </a:xfrm>
                        <a:custGeom>
                          <a:avLst/>
                          <a:gdLst>
                            <a:gd name="connsiteX0" fmla="*/ 567307 w 567306"/>
                            <a:gd name="connsiteY0" fmla="*/ 327893 h 335699"/>
                            <a:gd name="connsiteX1" fmla="*/ 567307 w 567306"/>
                            <a:gd name="connsiteY1" fmla="*/ 335700 h 335699"/>
                            <a:gd name="connsiteX2" fmla="*/ 0 w 567306"/>
                            <a:gd name="connsiteY2" fmla="*/ 10409 h 335699"/>
                            <a:gd name="connsiteX3" fmla="*/ 0 w 567306"/>
                            <a:gd name="connsiteY3" fmla="*/ 0 h 335699"/>
                          </a:gdLst>
                          <a:ahLst/>
                          <a:cxnLst>
                            <a:cxn ang="0">
                              <a:pos x="connsiteX0" y="connsiteY0"/>
                            </a:cxn>
                            <a:cxn ang="0">
                              <a:pos x="connsiteX1" y="connsiteY1"/>
                            </a:cxn>
                            <a:cxn ang="0">
                              <a:pos x="connsiteX2" y="connsiteY2"/>
                            </a:cxn>
                            <a:cxn ang="0">
                              <a:pos x="connsiteX3" y="connsiteY3"/>
                            </a:cxn>
                          </a:cxnLst>
                          <a:rect l="l" t="t" r="r" b="b"/>
                          <a:pathLst>
                            <a:path w="567306" h="335699">
                              <a:moveTo>
                                <a:pt x="567307" y="327893"/>
                              </a:moveTo>
                              <a:lnTo>
                                <a:pt x="567307" y="335700"/>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331" name="Forme libre : forme 330">
                          <a:extLst>
                            <a:ext uri="{FF2B5EF4-FFF2-40B4-BE49-F238E27FC236}">
                              <a16:creationId xmlns:a16="http://schemas.microsoft.com/office/drawing/2014/main" id="{E10B2C52-E1B1-4AE4-8E78-D4E8346F4FE1}"/>
                            </a:ext>
                          </a:extLst>
                        </p:cNvPr>
                        <p:cNvSpPr/>
                        <p:nvPr/>
                      </p:nvSpPr>
                      <p:spPr>
                        <a:xfrm>
                          <a:off x="6107599" y="2911067"/>
                          <a:ext cx="653183" cy="379939"/>
                        </a:xfrm>
                        <a:custGeom>
                          <a:avLst/>
                          <a:gdLst>
                            <a:gd name="connsiteX0" fmla="*/ 0 w 653183"/>
                            <a:gd name="connsiteY0" fmla="*/ 52046 h 379939"/>
                            <a:gd name="connsiteX1" fmla="*/ 567307 w 653183"/>
                            <a:gd name="connsiteY1" fmla="*/ 379939 h 379939"/>
                            <a:gd name="connsiteX2" fmla="*/ 653183 w 653183"/>
                            <a:gd name="connsiteY2" fmla="*/ 327893 h 379939"/>
                            <a:gd name="connsiteX3" fmla="*/ 88479 w 653183"/>
                            <a:gd name="connsiteY3" fmla="*/ 0 h 379939"/>
                          </a:gdLst>
                          <a:ahLst/>
                          <a:cxnLst>
                            <a:cxn ang="0">
                              <a:pos x="connsiteX0" y="connsiteY0"/>
                            </a:cxn>
                            <a:cxn ang="0">
                              <a:pos x="connsiteX1" y="connsiteY1"/>
                            </a:cxn>
                            <a:cxn ang="0">
                              <a:pos x="connsiteX2" y="connsiteY2"/>
                            </a:cxn>
                            <a:cxn ang="0">
                              <a:pos x="connsiteX3" y="connsiteY3"/>
                            </a:cxn>
                          </a:cxnLst>
                          <a:rect l="l" t="t" r="r" b="b"/>
                          <a:pathLst>
                            <a:path w="653183" h="379939">
                              <a:moveTo>
                                <a:pt x="0" y="52046"/>
                              </a:moveTo>
                              <a:lnTo>
                                <a:pt x="567307" y="379939"/>
                              </a:lnTo>
                              <a:lnTo>
                                <a:pt x="653183" y="327893"/>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332" name="Graphique 260">
                        <a:extLst>
                          <a:ext uri="{FF2B5EF4-FFF2-40B4-BE49-F238E27FC236}">
                            <a16:creationId xmlns:a16="http://schemas.microsoft.com/office/drawing/2014/main" id="{EF2CACC0-CF60-461C-88D5-C67782D11318}"/>
                          </a:ext>
                        </a:extLst>
                      </p:cNvPr>
                      <p:cNvGrpSpPr/>
                      <p:nvPr/>
                    </p:nvGrpSpPr>
                    <p:grpSpPr>
                      <a:xfrm>
                        <a:off x="5852571" y="2882442"/>
                        <a:ext cx="608943" cy="361723"/>
                        <a:chOff x="5852571" y="2882442"/>
                        <a:chExt cx="608943" cy="361723"/>
                      </a:xfrm>
                    </p:grpSpPr>
                    <p:sp>
                      <p:nvSpPr>
                        <p:cNvPr id="333" name="Forme libre : forme 332">
                          <a:extLst>
                            <a:ext uri="{FF2B5EF4-FFF2-40B4-BE49-F238E27FC236}">
                              <a16:creationId xmlns:a16="http://schemas.microsoft.com/office/drawing/2014/main" id="{494F6608-9A0D-4122-8AA6-3ED9C9D85E2D}"/>
                            </a:ext>
                          </a:extLst>
                        </p:cNvPr>
                        <p:cNvSpPr/>
                        <p:nvPr/>
                      </p:nvSpPr>
                      <p:spPr>
                        <a:xfrm>
                          <a:off x="6373036" y="3181709"/>
                          <a:ext cx="88479" cy="62455"/>
                        </a:xfrm>
                        <a:custGeom>
                          <a:avLst/>
                          <a:gdLst>
                            <a:gd name="connsiteX0" fmla="*/ 88479 w 88479"/>
                            <a:gd name="connsiteY0" fmla="*/ 0 h 62455"/>
                            <a:gd name="connsiteX1" fmla="*/ 88479 w 88479"/>
                            <a:gd name="connsiteY1" fmla="*/ 10409 h 62455"/>
                            <a:gd name="connsiteX2" fmla="*/ 0 w 88479"/>
                            <a:gd name="connsiteY2" fmla="*/ 62456 h 62455"/>
                            <a:gd name="connsiteX3" fmla="*/ 0 w 88479"/>
                            <a:gd name="connsiteY3" fmla="*/ 52046 h 62455"/>
                          </a:gdLst>
                          <a:ahLst/>
                          <a:cxnLst>
                            <a:cxn ang="0">
                              <a:pos x="connsiteX0" y="connsiteY0"/>
                            </a:cxn>
                            <a:cxn ang="0">
                              <a:pos x="connsiteX1" y="connsiteY1"/>
                            </a:cxn>
                            <a:cxn ang="0">
                              <a:pos x="connsiteX2" y="connsiteY2"/>
                            </a:cxn>
                            <a:cxn ang="0">
                              <a:pos x="connsiteX3" y="connsiteY3"/>
                            </a:cxn>
                          </a:cxnLst>
                          <a:rect l="l" t="t" r="r" b="b"/>
                          <a:pathLst>
                            <a:path w="88479" h="62455">
                              <a:moveTo>
                                <a:pt x="88479" y="0"/>
                              </a:moveTo>
                              <a:lnTo>
                                <a:pt x="88479" y="10409"/>
                              </a:lnTo>
                              <a:lnTo>
                                <a:pt x="0" y="62456"/>
                              </a:lnTo>
                              <a:lnTo>
                                <a:pt x="0" y="52046"/>
                              </a:lnTo>
                              <a:close/>
                            </a:path>
                          </a:pathLst>
                        </a:custGeom>
                        <a:solidFill>
                          <a:srgbClr val="EBEBEB"/>
                        </a:solidFill>
                        <a:ln w="25964" cap="flat">
                          <a:noFill/>
                          <a:prstDash val="solid"/>
                          <a:miter/>
                        </a:ln>
                      </p:spPr>
                      <p:txBody>
                        <a:bodyPr rtlCol="0" anchor="ctr"/>
                        <a:lstStyle/>
                        <a:p>
                          <a:endParaRPr lang="fr-BE"/>
                        </a:p>
                      </p:txBody>
                    </p:sp>
                    <p:sp>
                      <p:nvSpPr>
                        <p:cNvPr id="334" name="Forme libre : forme 333">
                          <a:extLst>
                            <a:ext uri="{FF2B5EF4-FFF2-40B4-BE49-F238E27FC236}">
                              <a16:creationId xmlns:a16="http://schemas.microsoft.com/office/drawing/2014/main" id="{D760FA50-5BF9-4C2F-9BCD-8C9E92B392BB}"/>
                            </a:ext>
                          </a:extLst>
                        </p:cNvPr>
                        <p:cNvSpPr/>
                        <p:nvPr/>
                      </p:nvSpPr>
                      <p:spPr>
                        <a:xfrm>
                          <a:off x="5852571" y="2931886"/>
                          <a:ext cx="520464" cy="312279"/>
                        </a:xfrm>
                        <a:custGeom>
                          <a:avLst/>
                          <a:gdLst>
                            <a:gd name="connsiteX0" fmla="*/ 520465 w 520464"/>
                            <a:gd name="connsiteY0" fmla="*/ 301870 h 312279"/>
                            <a:gd name="connsiteX1" fmla="*/ 520465 w 520464"/>
                            <a:gd name="connsiteY1" fmla="*/ 312279 h 312279"/>
                            <a:gd name="connsiteX2" fmla="*/ 0 w 520464"/>
                            <a:gd name="connsiteY2" fmla="*/ 10409 h 312279"/>
                            <a:gd name="connsiteX3" fmla="*/ 0 w 520464"/>
                            <a:gd name="connsiteY3" fmla="*/ 0 h 312279"/>
                          </a:gdLst>
                          <a:ahLst/>
                          <a:cxnLst>
                            <a:cxn ang="0">
                              <a:pos x="connsiteX0" y="connsiteY0"/>
                            </a:cxn>
                            <a:cxn ang="0">
                              <a:pos x="connsiteX1" y="connsiteY1"/>
                            </a:cxn>
                            <a:cxn ang="0">
                              <a:pos x="connsiteX2" y="connsiteY2"/>
                            </a:cxn>
                            <a:cxn ang="0">
                              <a:pos x="connsiteX3" y="connsiteY3"/>
                            </a:cxn>
                          </a:cxnLst>
                          <a:rect l="l" t="t" r="r" b="b"/>
                          <a:pathLst>
                            <a:path w="520464" h="312279">
                              <a:moveTo>
                                <a:pt x="520465" y="301870"/>
                              </a:moveTo>
                              <a:lnTo>
                                <a:pt x="520465" y="312279"/>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335" name="Forme libre : forme 334">
                          <a:extLst>
                            <a:ext uri="{FF2B5EF4-FFF2-40B4-BE49-F238E27FC236}">
                              <a16:creationId xmlns:a16="http://schemas.microsoft.com/office/drawing/2014/main" id="{C93BC98C-5530-4F8E-B04C-17C6CEB12E15}"/>
                            </a:ext>
                          </a:extLst>
                        </p:cNvPr>
                        <p:cNvSpPr/>
                        <p:nvPr/>
                      </p:nvSpPr>
                      <p:spPr>
                        <a:xfrm>
                          <a:off x="5852571" y="2882442"/>
                          <a:ext cx="608943" cy="351313"/>
                        </a:xfrm>
                        <a:custGeom>
                          <a:avLst/>
                          <a:gdLst>
                            <a:gd name="connsiteX0" fmla="*/ 0 w 608943"/>
                            <a:gd name="connsiteY0" fmla="*/ 49444 h 351313"/>
                            <a:gd name="connsiteX1" fmla="*/ 520465 w 608943"/>
                            <a:gd name="connsiteY1" fmla="*/ 351314 h 351313"/>
                            <a:gd name="connsiteX2" fmla="*/ 608944 w 608943"/>
                            <a:gd name="connsiteY2" fmla="*/ 299267 h 351313"/>
                            <a:gd name="connsiteX3" fmla="*/ 85877 w 608943"/>
                            <a:gd name="connsiteY3" fmla="*/ 0 h 351313"/>
                          </a:gdLst>
                          <a:ahLst/>
                          <a:cxnLst>
                            <a:cxn ang="0">
                              <a:pos x="connsiteX0" y="connsiteY0"/>
                            </a:cxn>
                            <a:cxn ang="0">
                              <a:pos x="connsiteX1" y="connsiteY1"/>
                            </a:cxn>
                            <a:cxn ang="0">
                              <a:pos x="connsiteX2" y="connsiteY2"/>
                            </a:cxn>
                            <a:cxn ang="0">
                              <a:pos x="connsiteX3" y="connsiteY3"/>
                            </a:cxn>
                          </a:cxnLst>
                          <a:rect l="l" t="t" r="r" b="b"/>
                          <a:pathLst>
                            <a:path w="608943" h="351313">
                              <a:moveTo>
                                <a:pt x="0" y="49444"/>
                              </a:moveTo>
                              <a:lnTo>
                                <a:pt x="520465" y="351314"/>
                              </a:lnTo>
                              <a:lnTo>
                                <a:pt x="608944" y="299267"/>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336" name="Graphique 260">
                        <a:extLst>
                          <a:ext uri="{FF2B5EF4-FFF2-40B4-BE49-F238E27FC236}">
                            <a16:creationId xmlns:a16="http://schemas.microsoft.com/office/drawing/2014/main" id="{EF2CACC0-CF60-461C-88D5-C67782D11318}"/>
                          </a:ext>
                        </a:extLst>
                      </p:cNvPr>
                      <p:cNvGrpSpPr/>
                      <p:nvPr/>
                    </p:nvGrpSpPr>
                    <p:grpSpPr>
                      <a:xfrm>
                        <a:off x="6687918" y="3246767"/>
                        <a:ext cx="242016" cy="150934"/>
                        <a:chOff x="6687918" y="3246767"/>
                        <a:chExt cx="242016" cy="150934"/>
                      </a:xfrm>
                    </p:grpSpPr>
                    <p:sp>
                      <p:nvSpPr>
                        <p:cNvPr id="337" name="Forme libre : forme 336">
                          <a:extLst>
                            <a:ext uri="{FF2B5EF4-FFF2-40B4-BE49-F238E27FC236}">
                              <a16:creationId xmlns:a16="http://schemas.microsoft.com/office/drawing/2014/main" id="{1445E5C1-20C8-483D-824D-BE00494EA799}"/>
                            </a:ext>
                          </a:extLst>
                        </p:cNvPr>
                        <p:cNvSpPr/>
                        <p:nvPr/>
                      </p:nvSpPr>
                      <p:spPr>
                        <a:xfrm>
                          <a:off x="6841455" y="3335246"/>
                          <a:ext cx="88479" cy="62455"/>
                        </a:xfrm>
                        <a:custGeom>
                          <a:avLst/>
                          <a:gdLst>
                            <a:gd name="connsiteX0" fmla="*/ 88479 w 88479"/>
                            <a:gd name="connsiteY0" fmla="*/ 0 h 62455"/>
                            <a:gd name="connsiteX1" fmla="*/ 88479 w 88479"/>
                            <a:gd name="connsiteY1" fmla="*/ 10409 h 62455"/>
                            <a:gd name="connsiteX2" fmla="*/ 0 w 88479"/>
                            <a:gd name="connsiteY2" fmla="*/ 62456 h 62455"/>
                            <a:gd name="connsiteX3" fmla="*/ 0 w 88479"/>
                            <a:gd name="connsiteY3" fmla="*/ 52046 h 62455"/>
                          </a:gdLst>
                          <a:ahLst/>
                          <a:cxnLst>
                            <a:cxn ang="0">
                              <a:pos x="connsiteX0" y="connsiteY0"/>
                            </a:cxn>
                            <a:cxn ang="0">
                              <a:pos x="connsiteX1" y="connsiteY1"/>
                            </a:cxn>
                            <a:cxn ang="0">
                              <a:pos x="connsiteX2" y="connsiteY2"/>
                            </a:cxn>
                            <a:cxn ang="0">
                              <a:pos x="connsiteX3" y="connsiteY3"/>
                            </a:cxn>
                          </a:cxnLst>
                          <a:rect l="l" t="t" r="r" b="b"/>
                          <a:pathLst>
                            <a:path w="88479" h="62455">
                              <a:moveTo>
                                <a:pt x="88479" y="0"/>
                              </a:moveTo>
                              <a:lnTo>
                                <a:pt x="88479" y="10409"/>
                              </a:lnTo>
                              <a:lnTo>
                                <a:pt x="0" y="62456"/>
                              </a:lnTo>
                              <a:lnTo>
                                <a:pt x="0" y="52046"/>
                              </a:lnTo>
                              <a:close/>
                            </a:path>
                          </a:pathLst>
                        </a:custGeom>
                        <a:solidFill>
                          <a:srgbClr val="EBEBEB"/>
                        </a:solidFill>
                        <a:ln w="25964" cap="flat">
                          <a:noFill/>
                          <a:prstDash val="solid"/>
                          <a:miter/>
                        </a:ln>
                      </p:spPr>
                      <p:txBody>
                        <a:bodyPr rtlCol="0" anchor="ctr"/>
                        <a:lstStyle/>
                        <a:p>
                          <a:endParaRPr lang="fr-BE"/>
                        </a:p>
                      </p:txBody>
                    </p:sp>
                    <p:sp>
                      <p:nvSpPr>
                        <p:cNvPr id="338" name="Forme libre : forme 337">
                          <a:extLst>
                            <a:ext uri="{FF2B5EF4-FFF2-40B4-BE49-F238E27FC236}">
                              <a16:creationId xmlns:a16="http://schemas.microsoft.com/office/drawing/2014/main" id="{E7480E63-0095-4CD8-8C3E-3D76FB5B0580}"/>
                            </a:ext>
                          </a:extLst>
                        </p:cNvPr>
                        <p:cNvSpPr/>
                        <p:nvPr/>
                      </p:nvSpPr>
                      <p:spPr>
                        <a:xfrm>
                          <a:off x="6687918" y="3298814"/>
                          <a:ext cx="153537" cy="98888"/>
                        </a:xfrm>
                        <a:custGeom>
                          <a:avLst/>
                          <a:gdLst>
                            <a:gd name="connsiteX0" fmla="*/ 153537 w 153537"/>
                            <a:gd name="connsiteY0" fmla="*/ 88479 h 98888"/>
                            <a:gd name="connsiteX1" fmla="*/ 153537 w 153537"/>
                            <a:gd name="connsiteY1" fmla="*/ 98888 h 98888"/>
                            <a:gd name="connsiteX2" fmla="*/ 0 w 153537"/>
                            <a:gd name="connsiteY2" fmla="*/ 7807 h 98888"/>
                            <a:gd name="connsiteX3" fmla="*/ 0 w 153537"/>
                            <a:gd name="connsiteY3" fmla="*/ 0 h 98888"/>
                          </a:gdLst>
                          <a:ahLst/>
                          <a:cxnLst>
                            <a:cxn ang="0">
                              <a:pos x="connsiteX0" y="connsiteY0"/>
                            </a:cxn>
                            <a:cxn ang="0">
                              <a:pos x="connsiteX1" y="connsiteY1"/>
                            </a:cxn>
                            <a:cxn ang="0">
                              <a:pos x="connsiteX2" y="connsiteY2"/>
                            </a:cxn>
                            <a:cxn ang="0">
                              <a:pos x="connsiteX3" y="connsiteY3"/>
                            </a:cxn>
                          </a:cxnLst>
                          <a:rect l="l" t="t" r="r" b="b"/>
                          <a:pathLst>
                            <a:path w="153537" h="98888">
                              <a:moveTo>
                                <a:pt x="153537" y="88479"/>
                              </a:moveTo>
                              <a:lnTo>
                                <a:pt x="153537" y="98888"/>
                              </a:lnTo>
                              <a:lnTo>
                                <a:pt x="0" y="7807"/>
                              </a:lnTo>
                              <a:lnTo>
                                <a:pt x="0" y="0"/>
                              </a:lnTo>
                              <a:close/>
                            </a:path>
                          </a:pathLst>
                        </a:custGeom>
                        <a:solidFill>
                          <a:srgbClr val="EBE4E4"/>
                        </a:solidFill>
                        <a:ln w="25964" cap="flat">
                          <a:noFill/>
                          <a:prstDash val="solid"/>
                          <a:miter/>
                        </a:ln>
                      </p:spPr>
                      <p:txBody>
                        <a:bodyPr rtlCol="0" anchor="ctr"/>
                        <a:lstStyle/>
                        <a:p>
                          <a:endParaRPr lang="fr-BE"/>
                        </a:p>
                      </p:txBody>
                    </p:sp>
                    <p:sp>
                      <p:nvSpPr>
                        <p:cNvPr id="339" name="Forme libre : forme 338">
                          <a:extLst>
                            <a:ext uri="{FF2B5EF4-FFF2-40B4-BE49-F238E27FC236}">
                              <a16:creationId xmlns:a16="http://schemas.microsoft.com/office/drawing/2014/main" id="{F1FF6EBF-5FF5-479B-A22A-AB9DBA3EFAB4}"/>
                            </a:ext>
                          </a:extLst>
                        </p:cNvPr>
                        <p:cNvSpPr/>
                        <p:nvPr/>
                      </p:nvSpPr>
                      <p:spPr>
                        <a:xfrm>
                          <a:off x="6687918" y="3246767"/>
                          <a:ext cx="242016" cy="140525"/>
                        </a:xfrm>
                        <a:custGeom>
                          <a:avLst/>
                          <a:gdLst>
                            <a:gd name="connsiteX0" fmla="*/ 242016 w 242016"/>
                            <a:gd name="connsiteY0" fmla="*/ 88479 h 140525"/>
                            <a:gd name="connsiteX1" fmla="*/ 153537 w 242016"/>
                            <a:gd name="connsiteY1" fmla="*/ 140526 h 140525"/>
                            <a:gd name="connsiteX2" fmla="*/ 0 w 242016"/>
                            <a:gd name="connsiteY2" fmla="*/ 52046 h 140525"/>
                            <a:gd name="connsiteX3" fmla="*/ 88479 w 242016"/>
                            <a:gd name="connsiteY3" fmla="*/ 0 h 140525"/>
                          </a:gdLst>
                          <a:ahLst/>
                          <a:cxnLst>
                            <a:cxn ang="0">
                              <a:pos x="connsiteX0" y="connsiteY0"/>
                            </a:cxn>
                            <a:cxn ang="0">
                              <a:pos x="connsiteX1" y="connsiteY1"/>
                            </a:cxn>
                            <a:cxn ang="0">
                              <a:pos x="connsiteX2" y="connsiteY2"/>
                            </a:cxn>
                            <a:cxn ang="0">
                              <a:pos x="connsiteX3" y="connsiteY3"/>
                            </a:cxn>
                          </a:cxnLst>
                          <a:rect l="l" t="t" r="r" b="b"/>
                          <a:pathLst>
                            <a:path w="242016" h="140525">
                              <a:moveTo>
                                <a:pt x="242016" y="88479"/>
                              </a:moveTo>
                              <a:lnTo>
                                <a:pt x="153537" y="140526"/>
                              </a:lnTo>
                              <a:lnTo>
                                <a:pt x="0" y="52046"/>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340" name="Graphique 260">
                        <a:extLst>
                          <a:ext uri="{FF2B5EF4-FFF2-40B4-BE49-F238E27FC236}">
                            <a16:creationId xmlns:a16="http://schemas.microsoft.com/office/drawing/2014/main" id="{EF2CACC0-CF60-461C-88D5-C67782D11318}"/>
                          </a:ext>
                        </a:extLst>
                      </p:cNvPr>
                      <p:cNvGrpSpPr/>
                      <p:nvPr/>
                    </p:nvGrpSpPr>
                    <p:grpSpPr>
                      <a:xfrm>
                        <a:off x="6388650" y="3192118"/>
                        <a:ext cx="439792" cy="262834"/>
                        <a:chOff x="6388650" y="3192118"/>
                        <a:chExt cx="439792" cy="262834"/>
                      </a:xfrm>
                    </p:grpSpPr>
                    <p:sp>
                      <p:nvSpPr>
                        <p:cNvPr id="341" name="Forme libre : forme 340">
                          <a:extLst>
                            <a:ext uri="{FF2B5EF4-FFF2-40B4-BE49-F238E27FC236}">
                              <a16:creationId xmlns:a16="http://schemas.microsoft.com/office/drawing/2014/main" id="{614F501F-421C-478E-8B10-B00390B4A912}"/>
                            </a:ext>
                          </a:extLst>
                        </p:cNvPr>
                        <p:cNvSpPr/>
                        <p:nvPr/>
                      </p:nvSpPr>
                      <p:spPr>
                        <a:xfrm>
                          <a:off x="6739964" y="3395100"/>
                          <a:ext cx="88479" cy="59853"/>
                        </a:xfrm>
                        <a:custGeom>
                          <a:avLst/>
                          <a:gdLst>
                            <a:gd name="connsiteX0" fmla="*/ 88479 w 88479"/>
                            <a:gd name="connsiteY0" fmla="*/ 0 h 59853"/>
                            <a:gd name="connsiteX1" fmla="*/ 88479 w 88479"/>
                            <a:gd name="connsiteY1" fmla="*/ 10409 h 59853"/>
                            <a:gd name="connsiteX2" fmla="*/ 0 w 88479"/>
                            <a:gd name="connsiteY2" fmla="*/ 59854 h 59853"/>
                            <a:gd name="connsiteX3" fmla="*/ 0 w 88479"/>
                            <a:gd name="connsiteY3" fmla="*/ 52046 h 59853"/>
                          </a:gdLst>
                          <a:ahLst/>
                          <a:cxnLst>
                            <a:cxn ang="0">
                              <a:pos x="connsiteX0" y="connsiteY0"/>
                            </a:cxn>
                            <a:cxn ang="0">
                              <a:pos x="connsiteX1" y="connsiteY1"/>
                            </a:cxn>
                            <a:cxn ang="0">
                              <a:pos x="connsiteX2" y="connsiteY2"/>
                            </a:cxn>
                            <a:cxn ang="0">
                              <a:pos x="connsiteX3" y="connsiteY3"/>
                            </a:cxn>
                          </a:cxnLst>
                          <a:rect l="l" t="t" r="r" b="b"/>
                          <a:pathLst>
                            <a:path w="88479" h="59853">
                              <a:moveTo>
                                <a:pt x="88479" y="0"/>
                              </a:moveTo>
                              <a:lnTo>
                                <a:pt x="88479" y="10409"/>
                              </a:lnTo>
                              <a:lnTo>
                                <a:pt x="0" y="59854"/>
                              </a:lnTo>
                              <a:lnTo>
                                <a:pt x="0" y="52046"/>
                              </a:lnTo>
                              <a:close/>
                            </a:path>
                          </a:pathLst>
                        </a:custGeom>
                        <a:solidFill>
                          <a:srgbClr val="EBEBEB"/>
                        </a:solidFill>
                        <a:ln w="25964" cap="flat">
                          <a:noFill/>
                          <a:prstDash val="solid"/>
                          <a:miter/>
                        </a:ln>
                      </p:spPr>
                      <p:txBody>
                        <a:bodyPr rtlCol="0" anchor="ctr"/>
                        <a:lstStyle/>
                        <a:p>
                          <a:endParaRPr lang="fr-BE"/>
                        </a:p>
                      </p:txBody>
                    </p:sp>
                    <p:sp>
                      <p:nvSpPr>
                        <p:cNvPr id="342" name="Forme libre : forme 341">
                          <a:extLst>
                            <a:ext uri="{FF2B5EF4-FFF2-40B4-BE49-F238E27FC236}">
                              <a16:creationId xmlns:a16="http://schemas.microsoft.com/office/drawing/2014/main" id="{03A0DECD-7C55-4675-8AAE-3884B3397421}"/>
                            </a:ext>
                          </a:extLst>
                        </p:cNvPr>
                        <p:cNvSpPr/>
                        <p:nvPr/>
                      </p:nvSpPr>
                      <p:spPr>
                        <a:xfrm>
                          <a:off x="6388650" y="3241562"/>
                          <a:ext cx="351313" cy="213390"/>
                        </a:xfrm>
                        <a:custGeom>
                          <a:avLst/>
                          <a:gdLst>
                            <a:gd name="connsiteX0" fmla="*/ 351314 w 351313"/>
                            <a:gd name="connsiteY0" fmla="*/ 205584 h 213390"/>
                            <a:gd name="connsiteX1" fmla="*/ 351314 w 351313"/>
                            <a:gd name="connsiteY1" fmla="*/ 213391 h 213390"/>
                            <a:gd name="connsiteX2" fmla="*/ 0 w 351313"/>
                            <a:gd name="connsiteY2" fmla="*/ 10409 h 213390"/>
                            <a:gd name="connsiteX3" fmla="*/ 0 w 351313"/>
                            <a:gd name="connsiteY3" fmla="*/ 0 h 213390"/>
                          </a:gdLst>
                          <a:ahLst/>
                          <a:cxnLst>
                            <a:cxn ang="0">
                              <a:pos x="connsiteX0" y="connsiteY0"/>
                            </a:cxn>
                            <a:cxn ang="0">
                              <a:pos x="connsiteX1" y="connsiteY1"/>
                            </a:cxn>
                            <a:cxn ang="0">
                              <a:pos x="connsiteX2" y="connsiteY2"/>
                            </a:cxn>
                            <a:cxn ang="0">
                              <a:pos x="connsiteX3" y="connsiteY3"/>
                            </a:cxn>
                          </a:cxnLst>
                          <a:rect l="l" t="t" r="r" b="b"/>
                          <a:pathLst>
                            <a:path w="351313" h="213390">
                              <a:moveTo>
                                <a:pt x="351314" y="205584"/>
                              </a:moveTo>
                              <a:lnTo>
                                <a:pt x="351314" y="213391"/>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343" name="Forme libre : forme 342">
                          <a:extLst>
                            <a:ext uri="{FF2B5EF4-FFF2-40B4-BE49-F238E27FC236}">
                              <a16:creationId xmlns:a16="http://schemas.microsoft.com/office/drawing/2014/main" id="{3615C3EE-F1E3-4305-887E-374DA31D2B40}"/>
                            </a:ext>
                          </a:extLst>
                        </p:cNvPr>
                        <p:cNvSpPr/>
                        <p:nvPr/>
                      </p:nvSpPr>
                      <p:spPr>
                        <a:xfrm>
                          <a:off x="6388650" y="3192118"/>
                          <a:ext cx="439792" cy="255027"/>
                        </a:xfrm>
                        <a:custGeom>
                          <a:avLst/>
                          <a:gdLst>
                            <a:gd name="connsiteX0" fmla="*/ 439793 w 439792"/>
                            <a:gd name="connsiteY0" fmla="*/ 202981 h 255027"/>
                            <a:gd name="connsiteX1" fmla="*/ 351314 w 439792"/>
                            <a:gd name="connsiteY1" fmla="*/ 255028 h 255027"/>
                            <a:gd name="connsiteX2" fmla="*/ 0 w 439792"/>
                            <a:gd name="connsiteY2" fmla="*/ 49444 h 255027"/>
                            <a:gd name="connsiteX3" fmla="*/ 88479 w 439792"/>
                            <a:gd name="connsiteY3" fmla="*/ 0 h 255027"/>
                          </a:gdLst>
                          <a:ahLst/>
                          <a:cxnLst>
                            <a:cxn ang="0">
                              <a:pos x="connsiteX0" y="connsiteY0"/>
                            </a:cxn>
                            <a:cxn ang="0">
                              <a:pos x="connsiteX1" y="connsiteY1"/>
                            </a:cxn>
                            <a:cxn ang="0">
                              <a:pos x="connsiteX2" y="connsiteY2"/>
                            </a:cxn>
                            <a:cxn ang="0">
                              <a:pos x="connsiteX3" y="connsiteY3"/>
                            </a:cxn>
                          </a:cxnLst>
                          <a:rect l="l" t="t" r="r" b="b"/>
                          <a:pathLst>
                            <a:path w="439792" h="255027">
                              <a:moveTo>
                                <a:pt x="439793" y="202981"/>
                              </a:moveTo>
                              <a:lnTo>
                                <a:pt x="351314" y="255028"/>
                              </a:lnTo>
                              <a:lnTo>
                                <a:pt x="0" y="49444"/>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344" name="Graphique 260">
                        <a:extLst>
                          <a:ext uri="{FF2B5EF4-FFF2-40B4-BE49-F238E27FC236}">
                            <a16:creationId xmlns:a16="http://schemas.microsoft.com/office/drawing/2014/main" id="{EF2CACC0-CF60-461C-88D5-C67782D11318}"/>
                          </a:ext>
                        </a:extLst>
                      </p:cNvPr>
                      <p:cNvGrpSpPr/>
                      <p:nvPr/>
                    </p:nvGrpSpPr>
                    <p:grpSpPr>
                      <a:xfrm>
                        <a:off x="5745876" y="2944897"/>
                        <a:ext cx="403360" cy="242016"/>
                        <a:chOff x="5745876" y="2944897"/>
                        <a:chExt cx="403360" cy="242016"/>
                      </a:xfrm>
                    </p:grpSpPr>
                    <p:sp>
                      <p:nvSpPr>
                        <p:cNvPr id="345" name="Forme libre : forme 344">
                          <a:extLst>
                            <a:ext uri="{FF2B5EF4-FFF2-40B4-BE49-F238E27FC236}">
                              <a16:creationId xmlns:a16="http://schemas.microsoft.com/office/drawing/2014/main" id="{49D94B1B-79BF-474D-8E31-49587A3E731B}"/>
                            </a:ext>
                          </a:extLst>
                        </p:cNvPr>
                        <p:cNvSpPr/>
                        <p:nvPr/>
                      </p:nvSpPr>
                      <p:spPr>
                        <a:xfrm>
                          <a:off x="6063360" y="3127060"/>
                          <a:ext cx="85876" cy="59853"/>
                        </a:xfrm>
                        <a:custGeom>
                          <a:avLst/>
                          <a:gdLst>
                            <a:gd name="connsiteX0" fmla="*/ 85877 w 85876"/>
                            <a:gd name="connsiteY0" fmla="*/ 0 h 59853"/>
                            <a:gd name="connsiteX1" fmla="*/ 85877 w 85876"/>
                            <a:gd name="connsiteY1" fmla="*/ 10409 h 59853"/>
                            <a:gd name="connsiteX2" fmla="*/ 0 w 85876"/>
                            <a:gd name="connsiteY2" fmla="*/ 59853 h 59853"/>
                            <a:gd name="connsiteX3" fmla="*/ 0 w 85876"/>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5876" h="59853">
                              <a:moveTo>
                                <a:pt x="85877" y="0"/>
                              </a:moveTo>
                              <a:lnTo>
                                <a:pt x="85877" y="10409"/>
                              </a:lnTo>
                              <a:lnTo>
                                <a:pt x="0" y="59853"/>
                              </a:lnTo>
                              <a:lnTo>
                                <a:pt x="0" y="49444"/>
                              </a:lnTo>
                              <a:close/>
                            </a:path>
                          </a:pathLst>
                        </a:custGeom>
                        <a:solidFill>
                          <a:srgbClr val="EBEBEB"/>
                        </a:solidFill>
                        <a:ln w="25964" cap="flat">
                          <a:noFill/>
                          <a:prstDash val="solid"/>
                          <a:miter/>
                        </a:ln>
                      </p:spPr>
                      <p:txBody>
                        <a:bodyPr rtlCol="0" anchor="ctr"/>
                        <a:lstStyle/>
                        <a:p>
                          <a:endParaRPr lang="fr-BE"/>
                        </a:p>
                      </p:txBody>
                    </p:sp>
                    <p:sp>
                      <p:nvSpPr>
                        <p:cNvPr id="346" name="Forme libre : forme 345">
                          <a:extLst>
                            <a:ext uri="{FF2B5EF4-FFF2-40B4-BE49-F238E27FC236}">
                              <a16:creationId xmlns:a16="http://schemas.microsoft.com/office/drawing/2014/main" id="{DA60660D-EE73-4BAC-8E06-FC25FC41152B}"/>
                            </a:ext>
                          </a:extLst>
                        </p:cNvPr>
                        <p:cNvSpPr/>
                        <p:nvPr/>
                      </p:nvSpPr>
                      <p:spPr>
                        <a:xfrm>
                          <a:off x="5745876" y="2994342"/>
                          <a:ext cx="317483" cy="192572"/>
                        </a:xfrm>
                        <a:custGeom>
                          <a:avLst/>
                          <a:gdLst>
                            <a:gd name="connsiteX0" fmla="*/ 317484 w 317483"/>
                            <a:gd name="connsiteY0" fmla="*/ 182163 h 192572"/>
                            <a:gd name="connsiteX1" fmla="*/ 317484 w 317483"/>
                            <a:gd name="connsiteY1" fmla="*/ 192572 h 192572"/>
                            <a:gd name="connsiteX2" fmla="*/ 0 w 317483"/>
                            <a:gd name="connsiteY2" fmla="*/ 10409 h 192572"/>
                            <a:gd name="connsiteX3" fmla="*/ 0 w 317483"/>
                            <a:gd name="connsiteY3" fmla="*/ 0 h 192572"/>
                          </a:gdLst>
                          <a:ahLst/>
                          <a:cxnLst>
                            <a:cxn ang="0">
                              <a:pos x="connsiteX0" y="connsiteY0"/>
                            </a:cxn>
                            <a:cxn ang="0">
                              <a:pos x="connsiteX1" y="connsiteY1"/>
                            </a:cxn>
                            <a:cxn ang="0">
                              <a:pos x="connsiteX2" y="connsiteY2"/>
                            </a:cxn>
                            <a:cxn ang="0">
                              <a:pos x="connsiteX3" y="connsiteY3"/>
                            </a:cxn>
                          </a:cxnLst>
                          <a:rect l="l" t="t" r="r" b="b"/>
                          <a:pathLst>
                            <a:path w="317483" h="192572">
                              <a:moveTo>
                                <a:pt x="317484" y="182163"/>
                              </a:moveTo>
                              <a:lnTo>
                                <a:pt x="317484" y="192572"/>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347" name="Forme libre : forme 346">
                          <a:extLst>
                            <a:ext uri="{FF2B5EF4-FFF2-40B4-BE49-F238E27FC236}">
                              <a16:creationId xmlns:a16="http://schemas.microsoft.com/office/drawing/2014/main" id="{721D2487-4F88-403E-A737-5F8BBEB41A8D}"/>
                            </a:ext>
                          </a:extLst>
                        </p:cNvPr>
                        <p:cNvSpPr/>
                        <p:nvPr/>
                      </p:nvSpPr>
                      <p:spPr>
                        <a:xfrm>
                          <a:off x="5745876" y="2944897"/>
                          <a:ext cx="403360" cy="231606"/>
                        </a:xfrm>
                        <a:custGeom>
                          <a:avLst/>
                          <a:gdLst>
                            <a:gd name="connsiteX0" fmla="*/ 403360 w 403360"/>
                            <a:gd name="connsiteY0" fmla="*/ 182163 h 231606"/>
                            <a:gd name="connsiteX1" fmla="*/ 317484 w 403360"/>
                            <a:gd name="connsiteY1" fmla="*/ 231607 h 231606"/>
                            <a:gd name="connsiteX2" fmla="*/ 0 w 403360"/>
                            <a:gd name="connsiteY2" fmla="*/ 49444 h 231606"/>
                            <a:gd name="connsiteX3" fmla="*/ 88479 w 403360"/>
                            <a:gd name="connsiteY3" fmla="*/ 0 h 231606"/>
                          </a:gdLst>
                          <a:ahLst/>
                          <a:cxnLst>
                            <a:cxn ang="0">
                              <a:pos x="connsiteX0" y="connsiteY0"/>
                            </a:cxn>
                            <a:cxn ang="0">
                              <a:pos x="connsiteX1" y="connsiteY1"/>
                            </a:cxn>
                            <a:cxn ang="0">
                              <a:pos x="connsiteX2" y="connsiteY2"/>
                            </a:cxn>
                            <a:cxn ang="0">
                              <a:pos x="connsiteX3" y="connsiteY3"/>
                            </a:cxn>
                          </a:cxnLst>
                          <a:rect l="l" t="t" r="r" b="b"/>
                          <a:pathLst>
                            <a:path w="403360" h="231606">
                              <a:moveTo>
                                <a:pt x="403360" y="182163"/>
                              </a:moveTo>
                              <a:lnTo>
                                <a:pt x="317484" y="231607"/>
                              </a:lnTo>
                              <a:lnTo>
                                <a:pt x="0" y="49444"/>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348" name="Graphique 260">
                        <a:extLst>
                          <a:ext uri="{FF2B5EF4-FFF2-40B4-BE49-F238E27FC236}">
                            <a16:creationId xmlns:a16="http://schemas.microsoft.com/office/drawing/2014/main" id="{EF2CACC0-CF60-461C-88D5-C67782D11318}"/>
                          </a:ext>
                        </a:extLst>
                      </p:cNvPr>
                      <p:cNvGrpSpPr/>
                      <p:nvPr/>
                    </p:nvGrpSpPr>
                    <p:grpSpPr>
                      <a:xfrm>
                        <a:off x="6076371" y="3134867"/>
                        <a:ext cx="645376" cy="382541"/>
                        <a:chOff x="6076371" y="3134867"/>
                        <a:chExt cx="645376" cy="382541"/>
                      </a:xfrm>
                    </p:grpSpPr>
                    <p:sp>
                      <p:nvSpPr>
                        <p:cNvPr id="349" name="Forme libre : forme 348">
                          <a:extLst>
                            <a:ext uri="{FF2B5EF4-FFF2-40B4-BE49-F238E27FC236}">
                              <a16:creationId xmlns:a16="http://schemas.microsoft.com/office/drawing/2014/main" id="{3EDF3410-A7E1-4FEC-9AFE-B7278BC79BE4}"/>
                            </a:ext>
                          </a:extLst>
                        </p:cNvPr>
                        <p:cNvSpPr/>
                        <p:nvPr/>
                      </p:nvSpPr>
                      <p:spPr>
                        <a:xfrm>
                          <a:off x="6635871" y="3457555"/>
                          <a:ext cx="85876" cy="59853"/>
                        </a:xfrm>
                        <a:custGeom>
                          <a:avLst/>
                          <a:gdLst>
                            <a:gd name="connsiteX0" fmla="*/ 85877 w 85876"/>
                            <a:gd name="connsiteY0" fmla="*/ 0 h 59853"/>
                            <a:gd name="connsiteX1" fmla="*/ 85877 w 85876"/>
                            <a:gd name="connsiteY1" fmla="*/ 10409 h 59853"/>
                            <a:gd name="connsiteX2" fmla="*/ 0 w 85876"/>
                            <a:gd name="connsiteY2" fmla="*/ 59854 h 59853"/>
                            <a:gd name="connsiteX3" fmla="*/ 0 w 85876"/>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5876" h="59853">
                              <a:moveTo>
                                <a:pt x="85877" y="0"/>
                              </a:moveTo>
                              <a:lnTo>
                                <a:pt x="85877" y="10409"/>
                              </a:lnTo>
                              <a:lnTo>
                                <a:pt x="0" y="59854"/>
                              </a:lnTo>
                              <a:lnTo>
                                <a:pt x="0" y="49444"/>
                              </a:lnTo>
                              <a:close/>
                            </a:path>
                          </a:pathLst>
                        </a:custGeom>
                        <a:solidFill>
                          <a:srgbClr val="EBEBEB"/>
                        </a:solidFill>
                        <a:ln w="25964" cap="flat">
                          <a:noFill/>
                          <a:prstDash val="solid"/>
                          <a:miter/>
                        </a:ln>
                      </p:spPr>
                      <p:txBody>
                        <a:bodyPr rtlCol="0" anchor="ctr"/>
                        <a:lstStyle/>
                        <a:p>
                          <a:endParaRPr lang="fr-BE"/>
                        </a:p>
                      </p:txBody>
                    </p:sp>
                    <p:sp>
                      <p:nvSpPr>
                        <p:cNvPr id="350" name="Forme libre : forme 349">
                          <a:extLst>
                            <a:ext uri="{FF2B5EF4-FFF2-40B4-BE49-F238E27FC236}">
                              <a16:creationId xmlns:a16="http://schemas.microsoft.com/office/drawing/2014/main" id="{EEFEA626-5C33-412A-BA59-CC7FE4E90180}"/>
                            </a:ext>
                          </a:extLst>
                        </p:cNvPr>
                        <p:cNvSpPr/>
                        <p:nvPr/>
                      </p:nvSpPr>
                      <p:spPr>
                        <a:xfrm>
                          <a:off x="6076371" y="3186914"/>
                          <a:ext cx="559499" cy="330495"/>
                        </a:xfrm>
                        <a:custGeom>
                          <a:avLst/>
                          <a:gdLst>
                            <a:gd name="connsiteX0" fmla="*/ 559500 w 559499"/>
                            <a:gd name="connsiteY0" fmla="*/ 320086 h 330495"/>
                            <a:gd name="connsiteX1" fmla="*/ 559500 w 559499"/>
                            <a:gd name="connsiteY1" fmla="*/ 330495 h 330495"/>
                            <a:gd name="connsiteX2" fmla="*/ 0 w 559499"/>
                            <a:gd name="connsiteY2" fmla="*/ 7807 h 330495"/>
                            <a:gd name="connsiteX3" fmla="*/ 0 w 559499"/>
                            <a:gd name="connsiteY3" fmla="*/ 0 h 330495"/>
                          </a:gdLst>
                          <a:ahLst/>
                          <a:cxnLst>
                            <a:cxn ang="0">
                              <a:pos x="connsiteX0" y="connsiteY0"/>
                            </a:cxn>
                            <a:cxn ang="0">
                              <a:pos x="connsiteX1" y="connsiteY1"/>
                            </a:cxn>
                            <a:cxn ang="0">
                              <a:pos x="connsiteX2" y="connsiteY2"/>
                            </a:cxn>
                            <a:cxn ang="0">
                              <a:pos x="connsiteX3" y="connsiteY3"/>
                            </a:cxn>
                          </a:cxnLst>
                          <a:rect l="l" t="t" r="r" b="b"/>
                          <a:pathLst>
                            <a:path w="559499" h="330495">
                              <a:moveTo>
                                <a:pt x="559500" y="320086"/>
                              </a:moveTo>
                              <a:lnTo>
                                <a:pt x="559500" y="330495"/>
                              </a:lnTo>
                              <a:lnTo>
                                <a:pt x="0" y="7807"/>
                              </a:lnTo>
                              <a:lnTo>
                                <a:pt x="0" y="0"/>
                              </a:lnTo>
                              <a:close/>
                            </a:path>
                          </a:pathLst>
                        </a:custGeom>
                        <a:solidFill>
                          <a:srgbClr val="EBE4E4"/>
                        </a:solidFill>
                        <a:ln w="25964" cap="flat">
                          <a:noFill/>
                          <a:prstDash val="solid"/>
                          <a:miter/>
                        </a:ln>
                      </p:spPr>
                      <p:txBody>
                        <a:bodyPr rtlCol="0" anchor="ctr"/>
                        <a:lstStyle/>
                        <a:p>
                          <a:endParaRPr lang="fr-BE"/>
                        </a:p>
                      </p:txBody>
                    </p:sp>
                    <p:sp>
                      <p:nvSpPr>
                        <p:cNvPr id="351" name="Forme libre : forme 350">
                          <a:extLst>
                            <a:ext uri="{FF2B5EF4-FFF2-40B4-BE49-F238E27FC236}">
                              <a16:creationId xmlns:a16="http://schemas.microsoft.com/office/drawing/2014/main" id="{F2045D58-44CC-4610-8FA2-2CE376DA5350}"/>
                            </a:ext>
                          </a:extLst>
                        </p:cNvPr>
                        <p:cNvSpPr/>
                        <p:nvPr/>
                      </p:nvSpPr>
                      <p:spPr>
                        <a:xfrm>
                          <a:off x="6076371" y="3134867"/>
                          <a:ext cx="645376" cy="372132"/>
                        </a:xfrm>
                        <a:custGeom>
                          <a:avLst/>
                          <a:gdLst>
                            <a:gd name="connsiteX0" fmla="*/ 645376 w 645376"/>
                            <a:gd name="connsiteY0" fmla="*/ 322688 h 372132"/>
                            <a:gd name="connsiteX1" fmla="*/ 559500 w 645376"/>
                            <a:gd name="connsiteY1" fmla="*/ 372133 h 372132"/>
                            <a:gd name="connsiteX2" fmla="*/ 0 w 645376"/>
                            <a:gd name="connsiteY2" fmla="*/ 52046 h 372132"/>
                            <a:gd name="connsiteX3" fmla="*/ 88479 w 645376"/>
                            <a:gd name="connsiteY3" fmla="*/ 0 h 372132"/>
                          </a:gdLst>
                          <a:ahLst/>
                          <a:cxnLst>
                            <a:cxn ang="0">
                              <a:pos x="connsiteX0" y="connsiteY0"/>
                            </a:cxn>
                            <a:cxn ang="0">
                              <a:pos x="connsiteX1" y="connsiteY1"/>
                            </a:cxn>
                            <a:cxn ang="0">
                              <a:pos x="connsiteX2" y="connsiteY2"/>
                            </a:cxn>
                            <a:cxn ang="0">
                              <a:pos x="connsiteX3" y="connsiteY3"/>
                            </a:cxn>
                          </a:cxnLst>
                          <a:rect l="l" t="t" r="r" b="b"/>
                          <a:pathLst>
                            <a:path w="645376" h="372132">
                              <a:moveTo>
                                <a:pt x="645376" y="322688"/>
                              </a:moveTo>
                              <a:lnTo>
                                <a:pt x="559500" y="372133"/>
                              </a:lnTo>
                              <a:lnTo>
                                <a:pt x="0" y="52046"/>
                              </a:lnTo>
                              <a:lnTo>
                                <a:pt x="88479" y="0"/>
                              </a:lnTo>
                              <a:close/>
                            </a:path>
                          </a:pathLst>
                        </a:custGeom>
                        <a:solidFill>
                          <a:srgbClr val="F2F2F2"/>
                        </a:solidFill>
                        <a:ln w="25964" cap="flat">
                          <a:noFill/>
                          <a:prstDash val="solid"/>
                          <a:miter/>
                        </a:ln>
                      </p:spPr>
                      <p:txBody>
                        <a:bodyPr rtlCol="0" anchor="ctr"/>
                        <a:lstStyle/>
                        <a:p>
                          <a:endParaRPr lang="fr-BE"/>
                        </a:p>
                      </p:txBody>
                    </p:sp>
                  </p:grpSp>
                </p:grpSp>
              </p:grpSp>
              <p:grpSp>
                <p:nvGrpSpPr>
                  <p:cNvPr id="352" name="Graphique 260">
                    <a:extLst>
                      <a:ext uri="{FF2B5EF4-FFF2-40B4-BE49-F238E27FC236}">
                        <a16:creationId xmlns:a16="http://schemas.microsoft.com/office/drawing/2014/main" id="{EF2CACC0-CF60-461C-88D5-C67782D11318}"/>
                      </a:ext>
                    </a:extLst>
                  </p:cNvPr>
                  <p:cNvGrpSpPr/>
                  <p:nvPr/>
                </p:nvGrpSpPr>
                <p:grpSpPr>
                  <a:xfrm>
                    <a:off x="4923542" y="3002149"/>
                    <a:ext cx="1712329" cy="1001895"/>
                    <a:chOff x="4923542" y="3002149"/>
                    <a:chExt cx="1712329" cy="1001895"/>
                  </a:xfrm>
                </p:grpSpPr>
                <p:grpSp>
                  <p:nvGrpSpPr>
                    <p:cNvPr id="353" name="Graphique 260">
                      <a:extLst>
                        <a:ext uri="{FF2B5EF4-FFF2-40B4-BE49-F238E27FC236}">
                          <a16:creationId xmlns:a16="http://schemas.microsoft.com/office/drawing/2014/main" id="{EF2CACC0-CF60-461C-88D5-C67782D11318}"/>
                        </a:ext>
                      </a:extLst>
                    </p:cNvPr>
                    <p:cNvGrpSpPr/>
                    <p:nvPr/>
                  </p:nvGrpSpPr>
                  <p:grpSpPr>
                    <a:xfrm>
                      <a:off x="4923542" y="3004751"/>
                      <a:ext cx="1712329" cy="999292"/>
                      <a:chOff x="4923542" y="3004751"/>
                      <a:chExt cx="1712329" cy="999292"/>
                    </a:xfrm>
                  </p:grpSpPr>
                  <p:sp>
                    <p:nvSpPr>
                      <p:cNvPr id="354" name="Forme libre : forme 353">
                        <a:extLst>
                          <a:ext uri="{FF2B5EF4-FFF2-40B4-BE49-F238E27FC236}">
                            <a16:creationId xmlns:a16="http://schemas.microsoft.com/office/drawing/2014/main" id="{D193EB76-92A9-4618-9F51-E4B62813DDF6}"/>
                          </a:ext>
                        </a:extLst>
                      </p:cNvPr>
                      <p:cNvSpPr/>
                      <p:nvPr/>
                    </p:nvSpPr>
                    <p:spPr>
                      <a:xfrm>
                        <a:off x="5813537" y="3517409"/>
                        <a:ext cx="822334" cy="486634"/>
                      </a:xfrm>
                      <a:custGeom>
                        <a:avLst/>
                        <a:gdLst>
                          <a:gd name="connsiteX0" fmla="*/ 822335 w 822334"/>
                          <a:gd name="connsiteY0" fmla="*/ 0 h 486634"/>
                          <a:gd name="connsiteX1" fmla="*/ 822335 w 822334"/>
                          <a:gd name="connsiteY1" fmla="*/ 10409 h 486634"/>
                          <a:gd name="connsiteX2" fmla="*/ 0 w 822334"/>
                          <a:gd name="connsiteY2" fmla="*/ 486635 h 486634"/>
                          <a:gd name="connsiteX3" fmla="*/ 0 w 822334"/>
                          <a:gd name="connsiteY3" fmla="*/ 478828 h 486634"/>
                        </a:gdLst>
                        <a:ahLst/>
                        <a:cxnLst>
                          <a:cxn ang="0">
                            <a:pos x="connsiteX0" y="connsiteY0"/>
                          </a:cxn>
                          <a:cxn ang="0">
                            <a:pos x="connsiteX1" y="connsiteY1"/>
                          </a:cxn>
                          <a:cxn ang="0">
                            <a:pos x="connsiteX2" y="connsiteY2"/>
                          </a:cxn>
                          <a:cxn ang="0">
                            <a:pos x="connsiteX3" y="connsiteY3"/>
                          </a:cxn>
                        </a:cxnLst>
                        <a:rect l="l" t="t" r="r" b="b"/>
                        <a:pathLst>
                          <a:path w="822334" h="486634">
                            <a:moveTo>
                              <a:pt x="822335" y="0"/>
                            </a:moveTo>
                            <a:lnTo>
                              <a:pt x="822335" y="10409"/>
                            </a:lnTo>
                            <a:lnTo>
                              <a:pt x="0" y="486635"/>
                            </a:lnTo>
                            <a:lnTo>
                              <a:pt x="0" y="478828"/>
                            </a:lnTo>
                            <a:close/>
                          </a:path>
                        </a:pathLst>
                      </a:custGeom>
                      <a:solidFill>
                        <a:srgbClr val="FFFFFF"/>
                      </a:solidFill>
                      <a:ln w="25964" cap="flat">
                        <a:noFill/>
                        <a:prstDash val="solid"/>
                        <a:miter/>
                      </a:ln>
                    </p:spPr>
                    <p:txBody>
                      <a:bodyPr rtlCol="0" anchor="ctr"/>
                      <a:lstStyle/>
                      <a:p>
                        <a:endParaRPr lang="fr-BE"/>
                      </a:p>
                    </p:txBody>
                  </p:sp>
                  <p:sp>
                    <p:nvSpPr>
                      <p:cNvPr id="355" name="Forme libre : forme 354">
                        <a:extLst>
                          <a:ext uri="{FF2B5EF4-FFF2-40B4-BE49-F238E27FC236}">
                            <a16:creationId xmlns:a16="http://schemas.microsoft.com/office/drawing/2014/main" id="{5C26118D-A5F9-4476-B5CC-BEFE476A2050}"/>
                          </a:ext>
                        </a:extLst>
                      </p:cNvPr>
                      <p:cNvSpPr/>
                      <p:nvPr/>
                    </p:nvSpPr>
                    <p:spPr>
                      <a:xfrm>
                        <a:off x="4923542" y="3480976"/>
                        <a:ext cx="889994" cy="523067"/>
                      </a:xfrm>
                      <a:custGeom>
                        <a:avLst/>
                        <a:gdLst>
                          <a:gd name="connsiteX0" fmla="*/ 889995 w 889994"/>
                          <a:gd name="connsiteY0" fmla="*/ 515260 h 523067"/>
                          <a:gd name="connsiteX1" fmla="*/ 889995 w 889994"/>
                          <a:gd name="connsiteY1" fmla="*/ 523067 h 523067"/>
                          <a:gd name="connsiteX2" fmla="*/ 0 w 889994"/>
                          <a:gd name="connsiteY2" fmla="*/ 10409 h 523067"/>
                          <a:gd name="connsiteX3" fmla="*/ 0 w 889994"/>
                          <a:gd name="connsiteY3" fmla="*/ 0 h 523067"/>
                        </a:gdLst>
                        <a:ahLst/>
                        <a:cxnLst>
                          <a:cxn ang="0">
                            <a:pos x="connsiteX0" y="connsiteY0"/>
                          </a:cxn>
                          <a:cxn ang="0">
                            <a:pos x="connsiteX1" y="connsiteY1"/>
                          </a:cxn>
                          <a:cxn ang="0">
                            <a:pos x="connsiteX2" y="connsiteY2"/>
                          </a:cxn>
                          <a:cxn ang="0">
                            <a:pos x="connsiteX3" y="connsiteY3"/>
                          </a:cxn>
                        </a:cxnLst>
                        <a:rect l="l" t="t" r="r" b="b"/>
                        <a:pathLst>
                          <a:path w="889994" h="523067">
                            <a:moveTo>
                              <a:pt x="889995" y="515260"/>
                            </a:moveTo>
                            <a:lnTo>
                              <a:pt x="889995" y="523067"/>
                            </a:lnTo>
                            <a:lnTo>
                              <a:pt x="0" y="10409"/>
                            </a:lnTo>
                            <a:lnTo>
                              <a:pt x="0" y="0"/>
                            </a:lnTo>
                            <a:close/>
                          </a:path>
                        </a:pathLst>
                      </a:custGeom>
                      <a:solidFill>
                        <a:srgbClr val="EAEAEA"/>
                      </a:solidFill>
                      <a:ln w="25964" cap="flat">
                        <a:noFill/>
                        <a:prstDash val="solid"/>
                        <a:miter/>
                      </a:ln>
                    </p:spPr>
                    <p:txBody>
                      <a:bodyPr rtlCol="0" anchor="ctr"/>
                      <a:lstStyle/>
                      <a:p>
                        <a:endParaRPr lang="fr-BE"/>
                      </a:p>
                    </p:txBody>
                  </p:sp>
                  <p:sp>
                    <p:nvSpPr>
                      <p:cNvPr id="356" name="Forme libre : forme 355">
                        <a:extLst>
                          <a:ext uri="{FF2B5EF4-FFF2-40B4-BE49-F238E27FC236}">
                            <a16:creationId xmlns:a16="http://schemas.microsoft.com/office/drawing/2014/main" id="{263036FA-434A-4C3E-AA83-57233C3028DD}"/>
                          </a:ext>
                        </a:extLst>
                      </p:cNvPr>
                      <p:cNvSpPr/>
                      <p:nvPr/>
                    </p:nvSpPr>
                    <p:spPr>
                      <a:xfrm>
                        <a:off x="4923542" y="3004751"/>
                        <a:ext cx="1712329" cy="991485"/>
                      </a:xfrm>
                      <a:custGeom>
                        <a:avLst/>
                        <a:gdLst>
                          <a:gd name="connsiteX0" fmla="*/ 1712329 w 1712329"/>
                          <a:gd name="connsiteY0" fmla="*/ 512658 h 991485"/>
                          <a:gd name="connsiteX1" fmla="*/ 889995 w 1712329"/>
                          <a:gd name="connsiteY1" fmla="*/ 991486 h 991485"/>
                          <a:gd name="connsiteX2" fmla="*/ 0 w 1712329"/>
                          <a:gd name="connsiteY2" fmla="*/ 476226 h 991485"/>
                          <a:gd name="connsiteX3" fmla="*/ 822335 w 1712329"/>
                          <a:gd name="connsiteY3" fmla="*/ 0 h 991485"/>
                        </a:gdLst>
                        <a:ahLst/>
                        <a:cxnLst>
                          <a:cxn ang="0">
                            <a:pos x="connsiteX0" y="connsiteY0"/>
                          </a:cxn>
                          <a:cxn ang="0">
                            <a:pos x="connsiteX1" y="connsiteY1"/>
                          </a:cxn>
                          <a:cxn ang="0">
                            <a:pos x="connsiteX2" y="connsiteY2"/>
                          </a:cxn>
                          <a:cxn ang="0">
                            <a:pos x="connsiteX3" y="connsiteY3"/>
                          </a:cxn>
                        </a:cxnLst>
                        <a:rect l="l" t="t" r="r" b="b"/>
                        <a:pathLst>
                          <a:path w="1712329" h="991485">
                            <a:moveTo>
                              <a:pt x="1712329" y="512658"/>
                            </a:moveTo>
                            <a:lnTo>
                              <a:pt x="889995" y="991486"/>
                            </a:lnTo>
                            <a:lnTo>
                              <a:pt x="0" y="476226"/>
                            </a:lnTo>
                            <a:lnTo>
                              <a:pt x="822335" y="0"/>
                            </a:lnTo>
                            <a:close/>
                          </a:path>
                        </a:pathLst>
                      </a:custGeom>
                      <a:solidFill>
                        <a:srgbClr val="F7F7F7"/>
                      </a:solidFill>
                      <a:ln w="25964" cap="flat">
                        <a:noFill/>
                        <a:prstDash val="solid"/>
                        <a:miter/>
                      </a:ln>
                    </p:spPr>
                    <p:txBody>
                      <a:bodyPr rtlCol="0" anchor="ctr"/>
                      <a:lstStyle/>
                      <a:p>
                        <a:endParaRPr lang="fr-BE"/>
                      </a:p>
                    </p:txBody>
                  </p:sp>
                </p:grpSp>
                <p:grpSp>
                  <p:nvGrpSpPr>
                    <p:cNvPr id="357" name="Graphique 260">
                      <a:extLst>
                        <a:ext uri="{FF2B5EF4-FFF2-40B4-BE49-F238E27FC236}">
                          <a16:creationId xmlns:a16="http://schemas.microsoft.com/office/drawing/2014/main" id="{EF2CACC0-CF60-461C-88D5-C67782D11318}"/>
                        </a:ext>
                      </a:extLst>
                    </p:cNvPr>
                    <p:cNvGrpSpPr/>
                    <p:nvPr/>
                  </p:nvGrpSpPr>
                  <p:grpSpPr>
                    <a:xfrm>
                      <a:off x="4923542" y="3002149"/>
                      <a:ext cx="1696715" cy="994087"/>
                      <a:chOff x="4923542" y="3002149"/>
                      <a:chExt cx="1696715" cy="994087"/>
                    </a:xfrm>
                  </p:grpSpPr>
                  <p:grpSp>
                    <p:nvGrpSpPr>
                      <p:cNvPr id="358" name="Graphique 260">
                        <a:extLst>
                          <a:ext uri="{FF2B5EF4-FFF2-40B4-BE49-F238E27FC236}">
                            <a16:creationId xmlns:a16="http://schemas.microsoft.com/office/drawing/2014/main" id="{EF2CACC0-CF60-461C-88D5-C67782D11318}"/>
                          </a:ext>
                        </a:extLst>
                      </p:cNvPr>
                      <p:cNvGrpSpPr/>
                      <p:nvPr/>
                    </p:nvGrpSpPr>
                    <p:grpSpPr>
                      <a:xfrm>
                        <a:off x="5641783" y="3002149"/>
                        <a:ext cx="653183" cy="387746"/>
                        <a:chOff x="5641783" y="3002149"/>
                        <a:chExt cx="653183" cy="387746"/>
                      </a:xfrm>
                    </p:grpSpPr>
                    <p:sp>
                      <p:nvSpPr>
                        <p:cNvPr id="359" name="Forme libre : forme 358">
                          <a:extLst>
                            <a:ext uri="{FF2B5EF4-FFF2-40B4-BE49-F238E27FC236}">
                              <a16:creationId xmlns:a16="http://schemas.microsoft.com/office/drawing/2014/main" id="{7EB2BFE7-BF12-4010-BB4E-7FEA2545982E}"/>
                            </a:ext>
                          </a:extLst>
                        </p:cNvPr>
                        <p:cNvSpPr/>
                        <p:nvPr/>
                      </p:nvSpPr>
                      <p:spPr>
                        <a:xfrm>
                          <a:off x="6209090" y="3330042"/>
                          <a:ext cx="85876" cy="59853"/>
                        </a:xfrm>
                        <a:custGeom>
                          <a:avLst/>
                          <a:gdLst>
                            <a:gd name="connsiteX0" fmla="*/ 85877 w 85876"/>
                            <a:gd name="connsiteY0" fmla="*/ 0 h 59853"/>
                            <a:gd name="connsiteX1" fmla="*/ 85877 w 85876"/>
                            <a:gd name="connsiteY1" fmla="*/ 10409 h 59853"/>
                            <a:gd name="connsiteX2" fmla="*/ 0 w 85876"/>
                            <a:gd name="connsiteY2" fmla="*/ 59854 h 59853"/>
                            <a:gd name="connsiteX3" fmla="*/ 0 w 85876"/>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5876" h="59853">
                              <a:moveTo>
                                <a:pt x="85877" y="0"/>
                              </a:moveTo>
                              <a:lnTo>
                                <a:pt x="85877" y="10409"/>
                              </a:lnTo>
                              <a:lnTo>
                                <a:pt x="0" y="59854"/>
                              </a:lnTo>
                              <a:lnTo>
                                <a:pt x="0" y="49444"/>
                              </a:lnTo>
                              <a:close/>
                            </a:path>
                          </a:pathLst>
                        </a:custGeom>
                        <a:solidFill>
                          <a:srgbClr val="EBEBEB"/>
                        </a:solidFill>
                        <a:ln w="25964" cap="flat">
                          <a:noFill/>
                          <a:prstDash val="solid"/>
                          <a:miter/>
                        </a:ln>
                      </p:spPr>
                      <p:txBody>
                        <a:bodyPr rtlCol="0" anchor="ctr"/>
                        <a:lstStyle/>
                        <a:p>
                          <a:endParaRPr lang="fr-BE"/>
                        </a:p>
                      </p:txBody>
                    </p:sp>
                    <p:sp>
                      <p:nvSpPr>
                        <p:cNvPr id="360" name="Forme libre : forme 359">
                          <a:extLst>
                            <a:ext uri="{FF2B5EF4-FFF2-40B4-BE49-F238E27FC236}">
                              <a16:creationId xmlns:a16="http://schemas.microsoft.com/office/drawing/2014/main" id="{379A1E6B-EB6E-4275-805F-DD9A86CCAA85}"/>
                            </a:ext>
                          </a:extLst>
                        </p:cNvPr>
                        <p:cNvSpPr/>
                        <p:nvPr/>
                      </p:nvSpPr>
                      <p:spPr>
                        <a:xfrm>
                          <a:off x="5641783" y="3054195"/>
                          <a:ext cx="567306" cy="335699"/>
                        </a:xfrm>
                        <a:custGeom>
                          <a:avLst/>
                          <a:gdLst>
                            <a:gd name="connsiteX0" fmla="*/ 567307 w 567306"/>
                            <a:gd name="connsiteY0" fmla="*/ 325291 h 335699"/>
                            <a:gd name="connsiteX1" fmla="*/ 567307 w 567306"/>
                            <a:gd name="connsiteY1" fmla="*/ 335700 h 335699"/>
                            <a:gd name="connsiteX2" fmla="*/ 0 w 567306"/>
                            <a:gd name="connsiteY2" fmla="*/ 7807 h 335699"/>
                            <a:gd name="connsiteX3" fmla="*/ 0 w 567306"/>
                            <a:gd name="connsiteY3" fmla="*/ 0 h 335699"/>
                          </a:gdLst>
                          <a:ahLst/>
                          <a:cxnLst>
                            <a:cxn ang="0">
                              <a:pos x="connsiteX0" y="connsiteY0"/>
                            </a:cxn>
                            <a:cxn ang="0">
                              <a:pos x="connsiteX1" y="connsiteY1"/>
                            </a:cxn>
                            <a:cxn ang="0">
                              <a:pos x="connsiteX2" y="connsiteY2"/>
                            </a:cxn>
                            <a:cxn ang="0">
                              <a:pos x="connsiteX3" y="connsiteY3"/>
                            </a:cxn>
                          </a:cxnLst>
                          <a:rect l="l" t="t" r="r" b="b"/>
                          <a:pathLst>
                            <a:path w="567306" h="335699">
                              <a:moveTo>
                                <a:pt x="567307" y="325291"/>
                              </a:moveTo>
                              <a:lnTo>
                                <a:pt x="567307" y="335700"/>
                              </a:lnTo>
                              <a:lnTo>
                                <a:pt x="0" y="7807"/>
                              </a:lnTo>
                              <a:lnTo>
                                <a:pt x="0" y="0"/>
                              </a:lnTo>
                              <a:close/>
                            </a:path>
                          </a:pathLst>
                        </a:custGeom>
                        <a:solidFill>
                          <a:srgbClr val="EBE4E4"/>
                        </a:solidFill>
                        <a:ln w="25964" cap="flat">
                          <a:noFill/>
                          <a:prstDash val="solid"/>
                          <a:miter/>
                        </a:ln>
                      </p:spPr>
                      <p:txBody>
                        <a:bodyPr rtlCol="0" anchor="ctr"/>
                        <a:lstStyle/>
                        <a:p>
                          <a:endParaRPr lang="fr-BE"/>
                        </a:p>
                      </p:txBody>
                    </p:sp>
                    <p:sp>
                      <p:nvSpPr>
                        <p:cNvPr id="361" name="Forme libre : forme 360">
                          <a:extLst>
                            <a:ext uri="{FF2B5EF4-FFF2-40B4-BE49-F238E27FC236}">
                              <a16:creationId xmlns:a16="http://schemas.microsoft.com/office/drawing/2014/main" id="{FF4CBA31-4E6F-4D23-9B8B-5447C84085D1}"/>
                            </a:ext>
                          </a:extLst>
                        </p:cNvPr>
                        <p:cNvSpPr/>
                        <p:nvPr/>
                      </p:nvSpPr>
                      <p:spPr>
                        <a:xfrm>
                          <a:off x="5641783" y="3002149"/>
                          <a:ext cx="653183" cy="377337"/>
                        </a:xfrm>
                        <a:custGeom>
                          <a:avLst/>
                          <a:gdLst>
                            <a:gd name="connsiteX0" fmla="*/ 653183 w 653183"/>
                            <a:gd name="connsiteY0" fmla="*/ 327893 h 377337"/>
                            <a:gd name="connsiteX1" fmla="*/ 567307 w 653183"/>
                            <a:gd name="connsiteY1" fmla="*/ 377337 h 377337"/>
                            <a:gd name="connsiteX2" fmla="*/ 0 w 653183"/>
                            <a:gd name="connsiteY2" fmla="*/ 52046 h 377337"/>
                            <a:gd name="connsiteX3" fmla="*/ 88479 w 653183"/>
                            <a:gd name="connsiteY3" fmla="*/ 0 h 377337"/>
                          </a:gdLst>
                          <a:ahLst/>
                          <a:cxnLst>
                            <a:cxn ang="0">
                              <a:pos x="connsiteX0" y="connsiteY0"/>
                            </a:cxn>
                            <a:cxn ang="0">
                              <a:pos x="connsiteX1" y="connsiteY1"/>
                            </a:cxn>
                            <a:cxn ang="0">
                              <a:pos x="connsiteX2" y="connsiteY2"/>
                            </a:cxn>
                            <a:cxn ang="0">
                              <a:pos x="connsiteX3" y="connsiteY3"/>
                            </a:cxn>
                          </a:cxnLst>
                          <a:rect l="l" t="t" r="r" b="b"/>
                          <a:pathLst>
                            <a:path w="653183" h="377337">
                              <a:moveTo>
                                <a:pt x="653183" y="327893"/>
                              </a:moveTo>
                              <a:lnTo>
                                <a:pt x="567307" y="377337"/>
                              </a:lnTo>
                              <a:lnTo>
                                <a:pt x="0" y="52046"/>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362" name="Graphique 260">
                        <a:extLst>
                          <a:ext uri="{FF2B5EF4-FFF2-40B4-BE49-F238E27FC236}">
                            <a16:creationId xmlns:a16="http://schemas.microsoft.com/office/drawing/2014/main" id="{EF2CACC0-CF60-461C-88D5-C67782D11318}"/>
                          </a:ext>
                        </a:extLst>
                      </p:cNvPr>
                      <p:cNvGrpSpPr/>
                      <p:nvPr/>
                    </p:nvGrpSpPr>
                    <p:grpSpPr>
                      <a:xfrm>
                        <a:off x="6224704" y="3337849"/>
                        <a:ext cx="395553" cy="239413"/>
                        <a:chOff x="6224704" y="3337849"/>
                        <a:chExt cx="395553" cy="239413"/>
                      </a:xfrm>
                    </p:grpSpPr>
                    <p:sp>
                      <p:nvSpPr>
                        <p:cNvPr id="363" name="Forme libre : forme 362">
                          <a:extLst>
                            <a:ext uri="{FF2B5EF4-FFF2-40B4-BE49-F238E27FC236}">
                              <a16:creationId xmlns:a16="http://schemas.microsoft.com/office/drawing/2014/main" id="{034B16D1-C85B-466A-9830-F89AC7F265FD}"/>
                            </a:ext>
                          </a:extLst>
                        </p:cNvPr>
                        <p:cNvSpPr/>
                        <p:nvPr/>
                      </p:nvSpPr>
                      <p:spPr>
                        <a:xfrm>
                          <a:off x="6531778" y="3517409"/>
                          <a:ext cx="88478" cy="59853"/>
                        </a:xfrm>
                        <a:custGeom>
                          <a:avLst/>
                          <a:gdLst>
                            <a:gd name="connsiteX0" fmla="*/ 88479 w 88478"/>
                            <a:gd name="connsiteY0" fmla="*/ 0 h 59853"/>
                            <a:gd name="connsiteX1" fmla="*/ 88479 w 88478"/>
                            <a:gd name="connsiteY1" fmla="*/ 10409 h 59853"/>
                            <a:gd name="connsiteX2" fmla="*/ 0 w 88478"/>
                            <a:gd name="connsiteY2" fmla="*/ 59853 h 59853"/>
                            <a:gd name="connsiteX3" fmla="*/ 0 w 88478"/>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8478" h="59853">
                              <a:moveTo>
                                <a:pt x="88479" y="0"/>
                              </a:moveTo>
                              <a:lnTo>
                                <a:pt x="88479" y="10409"/>
                              </a:lnTo>
                              <a:lnTo>
                                <a:pt x="0" y="59853"/>
                              </a:lnTo>
                              <a:lnTo>
                                <a:pt x="0" y="49444"/>
                              </a:lnTo>
                              <a:close/>
                            </a:path>
                          </a:pathLst>
                        </a:custGeom>
                        <a:solidFill>
                          <a:srgbClr val="EBEBEB"/>
                        </a:solidFill>
                        <a:ln w="25964" cap="flat">
                          <a:noFill/>
                          <a:prstDash val="solid"/>
                          <a:miter/>
                        </a:ln>
                      </p:spPr>
                      <p:txBody>
                        <a:bodyPr rtlCol="0" anchor="ctr"/>
                        <a:lstStyle/>
                        <a:p>
                          <a:endParaRPr lang="fr-BE"/>
                        </a:p>
                      </p:txBody>
                    </p:sp>
                    <p:sp>
                      <p:nvSpPr>
                        <p:cNvPr id="364" name="Forme libre : forme 363">
                          <a:extLst>
                            <a:ext uri="{FF2B5EF4-FFF2-40B4-BE49-F238E27FC236}">
                              <a16:creationId xmlns:a16="http://schemas.microsoft.com/office/drawing/2014/main" id="{8F90F8A2-4D6E-4FED-A957-C43D1E57670D}"/>
                            </a:ext>
                          </a:extLst>
                        </p:cNvPr>
                        <p:cNvSpPr/>
                        <p:nvPr/>
                      </p:nvSpPr>
                      <p:spPr>
                        <a:xfrm>
                          <a:off x="6224704" y="3389895"/>
                          <a:ext cx="307074" cy="187367"/>
                        </a:xfrm>
                        <a:custGeom>
                          <a:avLst/>
                          <a:gdLst>
                            <a:gd name="connsiteX0" fmla="*/ 307074 w 307074"/>
                            <a:gd name="connsiteY0" fmla="*/ 176958 h 187367"/>
                            <a:gd name="connsiteX1" fmla="*/ 307074 w 307074"/>
                            <a:gd name="connsiteY1" fmla="*/ 187367 h 187367"/>
                            <a:gd name="connsiteX2" fmla="*/ 0 w 307074"/>
                            <a:gd name="connsiteY2" fmla="*/ 7807 h 187367"/>
                            <a:gd name="connsiteX3" fmla="*/ 0 w 307074"/>
                            <a:gd name="connsiteY3" fmla="*/ 0 h 187367"/>
                          </a:gdLst>
                          <a:ahLst/>
                          <a:cxnLst>
                            <a:cxn ang="0">
                              <a:pos x="connsiteX0" y="connsiteY0"/>
                            </a:cxn>
                            <a:cxn ang="0">
                              <a:pos x="connsiteX1" y="connsiteY1"/>
                            </a:cxn>
                            <a:cxn ang="0">
                              <a:pos x="connsiteX2" y="connsiteY2"/>
                            </a:cxn>
                            <a:cxn ang="0">
                              <a:pos x="connsiteX3" y="connsiteY3"/>
                            </a:cxn>
                          </a:cxnLst>
                          <a:rect l="l" t="t" r="r" b="b"/>
                          <a:pathLst>
                            <a:path w="307074" h="187367">
                              <a:moveTo>
                                <a:pt x="307074" y="176958"/>
                              </a:moveTo>
                              <a:lnTo>
                                <a:pt x="307074" y="187367"/>
                              </a:lnTo>
                              <a:lnTo>
                                <a:pt x="0" y="7807"/>
                              </a:lnTo>
                              <a:lnTo>
                                <a:pt x="0" y="0"/>
                              </a:lnTo>
                              <a:close/>
                            </a:path>
                          </a:pathLst>
                        </a:custGeom>
                        <a:solidFill>
                          <a:srgbClr val="EBE4E4"/>
                        </a:solidFill>
                        <a:ln w="25964" cap="flat">
                          <a:noFill/>
                          <a:prstDash val="solid"/>
                          <a:miter/>
                        </a:ln>
                      </p:spPr>
                      <p:txBody>
                        <a:bodyPr rtlCol="0" anchor="ctr"/>
                        <a:lstStyle/>
                        <a:p>
                          <a:endParaRPr lang="fr-BE"/>
                        </a:p>
                      </p:txBody>
                    </p:sp>
                    <p:sp>
                      <p:nvSpPr>
                        <p:cNvPr id="365" name="Forme libre : forme 364">
                          <a:extLst>
                            <a:ext uri="{FF2B5EF4-FFF2-40B4-BE49-F238E27FC236}">
                              <a16:creationId xmlns:a16="http://schemas.microsoft.com/office/drawing/2014/main" id="{9FD53638-DD2D-47EB-9558-972ACDA5C8AB}"/>
                            </a:ext>
                          </a:extLst>
                        </p:cNvPr>
                        <p:cNvSpPr/>
                        <p:nvPr/>
                      </p:nvSpPr>
                      <p:spPr>
                        <a:xfrm>
                          <a:off x="6224704" y="3337849"/>
                          <a:ext cx="395553" cy="229004"/>
                        </a:xfrm>
                        <a:custGeom>
                          <a:avLst/>
                          <a:gdLst>
                            <a:gd name="connsiteX0" fmla="*/ 395553 w 395553"/>
                            <a:gd name="connsiteY0" fmla="*/ 179560 h 229004"/>
                            <a:gd name="connsiteX1" fmla="*/ 307074 w 395553"/>
                            <a:gd name="connsiteY1" fmla="*/ 229004 h 229004"/>
                            <a:gd name="connsiteX2" fmla="*/ 0 w 395553"/>
                            <a:gd name="connsiteY2" fmla="*/ 52046 h 229004"/>
                            <a:gd name="connsiteX3" fmla="*/ 85877 w 395553"/>
                            <a:gd name="connsiteY3" fmla="*/ 0 h 229004"/>
                          </a:gdLst>
                          <a:ahLst/>
                          <a:cxnLst>
                            <a:cxn ang="0">
                              <a:pos x="connsiteX0" y="connsiteY0"/>
                            </a:cxn>
                            <a:cxn ang="0">
                              <a:pos x="connsiteX1" y="connsiteY1"/>
                            </a:cxn>
                            <a:cxn ang="0">
                              <a:pos x="connsiteX2" y="connsiteY2"/>
                            </a:cxn>
                            <a:cxn ang="0">
                              <a:pos x="connsiteX3" y="connsiteY3"/>
                            </a:cxn>
                          </a:cxnLst>
                          <a:rect l="l" t="t" r="r" b="b"/>
                          <a:pathLst>
                            <a:path w="395553" h="229004">
                              <a:moveTo>
                                <a:pt x="395553" y="179560"/>
                              </a:moveTo>
                              <a:lnTo>
                                <a:pt x="307074" y="229004"/>
                              </a:lnTo>
                              <a:lnTo>
                                <a:pt x="0" y="52046"/>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366" name="Graphique 260">
                        <a:extLst>
                          <a:ext uri="{FF2B5EF4-FFF2-40B4-BE49-F238E27FC236}">
                            <a16:creationId xmlns:a16="http://schemas.microsoft.com/office/drawing/2014/main" id="{EF2CACC0-CF60-461C-88D5-C67782D11318}"/>
                          </a:ext>
                        </a:extLst>
                      </p:cNvPr>
                      <p:cNvGrpSpPr/>
                      <p:nvPr/>
                    </p:nvGrpSpPr>
                    <p:grpSpPr>
                      <a:xfrm>
                        <a:off x="5537690" y="3064604"/>
                        <a:ext cx="447599" cy="268039"/>
                        <a:chOff x="5537690" y="3064604"/>
                        <a:chExt cx="447599" cy="268039"/>
                      </a:xfrm>
                    </p:grpSpPr>
                    <p:sp>
                      <p:nvSpPr>
                        <p:cNvPr id="367" name="Forme libre : forme 366">
                          <a:extLst>
                            <a:ext uri="{FF2B5EF4-FFF2-40B4-BE49-F238E27FC236}">
                              <a16:creationId xmlns:a16="http://schemas.microsoft.com/office/drawing/2014/main" id="{42EBA640-95CF-44D7-B1D3-9E1E4E79C909}"/>
                            </a:ext>
                          </a:extLst>
                        </p:cNvPr>
                        <p:cNvSpPr/>
                        <p:nvPr/>
                      </p:nvSpPr>
                      <p:spPr>
                        <a:xfrm>
                          <a:off x="5896811" y="3272790"/>
                          <a:ext cx="88479" cy="59853"/>
                        </a:xfrm>
                        <a:custGeom>
                          <a:avLst/>
                          <a:gdLst>
                            <a:gd name="connsiteX0" fmla="*/ 88479 w 88479"/>
                            <a:gd name="connsiteY0" fmla="*/ 0 h 59853"/>
                            <a:gd name="connsiteX1" fmla="*/ 88479 w 88479"/>
                            <a:gd name="connsiteY1" fmla="*/ 10409 h 59853"/>
                            <a:gd name="connsiteX2" fmla="*/ 0 w 88479"/>
                            <a:gd name="connsiteY2" fmla="*/ 59853 h 59853"/>
                            <a:gd name="connsiteX3" fmla="*/ 2602 w 88479"/>
                            <a:gd name="connsiteY3" fmla="*/ 52046 h 59853"/>
                          </a:gdLst>
                          <a:ahLst/>
                          <a:cxnLst>
                            <a:cxn ang="0">
                              <a:pos x="connsiteX0" y="connsiteY0"/>
                            </a:cxn>
                            <a:cxn ang="0">
                              <a:pos x="connsiteX1" y="connsiteY1"/>
                            </a:cxn>
                            <a:cxn ang="0">
                              <a:pos x="connsiteX2" y="connsiteY2"/>
                            </a:cxn>
                            <a:cxn ang="0">
                              <a:pos x="connsiteX3" y="connsiteY3"/>
                            </a:cxn>
                          </a:cxnLst>
                          <a:rect l="l" t="t" r="r" b="b"/>
                          <a:pathLst>
                            <a:path w="88479" h="59853">
                              <a:moveTo>
                                <a:pt x="88479" y="0"/>
                              </a:moveTo>
                              <a:lnTo>
                                <a:pt x="88479" y="10409"/>
                              </a:lnTo>
                              <a:lnTo>
                                <a:pt x="0" y="59853"/>
                              </a:lnTo>
                              <a:lnTo>
                                <a:pt x="2602" y="52046"/>
                              </a:lnTo>
                              <a:close/>
                            </a:path>
                          </a:pathLst>
                        </a:custGeom>
                        <a:solidFill>
                          <a:srgbClr val="EBEBEB"/>
                        </a:solidFill>
                        <a:ln w="25964" cap="flat">
                          <a:noFill/>
                          <a:prstDash val="solid"/>
                          <a:miter/>
                        </a:ln>
                      </p:spPr>
                      <p:txBody>
                        <a:bodyPr rtlCol="0" anchor="ctr"/>
                        <a:lstStyle/>
                        <a:p>
                          <a:endParaRPr lang="fr-BE"/>
                        </a:p>
                      </p:txBody>
                    </p:sp>
                    <p:sp>
                      <p:nvSpPr>
                        <p:cNvPr id="368" name="Forme libre : forme 367">
                          <a:extLst>
                            <a:ext uri="{FF2B5EF4-FFF2-40B4-BE49-F238E27FC236}">
                              <a16:creationId xmlns:a16="http://schemas.microsoft.com/office/drawing/2014/main" id="{04B1D6B6-3F18-4233-8E40-145F9A9F9550}"/>
                            </a:ext>
                          </a:extLst>
                        </p:cNvPr>
                        <p:cNvSpPr/>
                        <p:nvPr/>
                      </p:nvSpPr>
                      <p:spPr>
                        <a:xfrm>
                          <a:off x="5537690" y="3116651"/>
                          <a:ext cx="361723" cy="215992"/>
                        </a:xfrm>
                        <a:custGeom>
                          <a:avLst/>
                          <a:gdLst>
                            <a:gd name="connsiteX0" fmla="*/ 361723 w 361723"/>
                            <a:gd name="connsiteY0" fmla="*/ 208186 h 215992"/>
                            <a:gd name="connsiteX1" fmla="*/ 359121 w 361723"/>
                            <a:gd name="connsiteY1" fmla="*/ 215993 h 215992"/>
                            <a:gd name="connsiteX2" fmla="*/ 0 w 361723"/>
                            <a:gd name="connsiteY2" fmla="*/ 7807 h 215992"/>
                            <a:gd name="connsiteX3" fmla="*/ 0 w 361723"/>
                            <a:gd name="connsiteY3" fmla="*/ 0 h 215992"/>
                          </a:gdLst>
                          <a:ahLst/>
                          <a:cxnLst>
                            <a:cxn ang="0">
                              <a:pos x="connsiteX0" y="connsiteY0"/>
                            </a:cxn>
                            <a:cxn ang="0">
                              <a:pos x="connsiteX1" y="connsiteY1"/>
                            </a:cxn>
                            <a:cxn ang="0">
                              <a:pos x="connsiteX2" y="connsiteY2"/>
                            </a:cxn>
                            <a:cxn ang="0">
                              <a:pos x="connsiteX3" y="connsiteY3"/>
                            </a:cxn>
                          </a:cxnLst>
                          <a:rect l="l" t="t" r="r" b="b"/>
                          <a:pathLst>
                            <a:path w="361723" h="215992">
                              <a:moveTo>
                                <a:pt x="361723" y="208186"/>
                              </a:moveTo>
                              <a:lnTo>
                                <a:pt x="359121" y="215993"/>
                              </a:lnTo>
                              <a:lnTo>
                                <a:pt x="0" y="7807"/>
                              </a:lnTo>
                              <a:lnTo>
                                <a:pt x="0" y="0"/>
                              </a:lnTo>
                              <a:close/>
                            </a:path>
                          </a:pathLst>
                        </a:custGeom>
                        <a:solidFill>
                          <a:srgbClr val="EBE4E4"/>
                        </a:solidFill>
                        <a:ln w="25964" cap="flat">
                          <a:noFill/>
                          <a:prstDash val="solid"/>
                          <a:miter/>
                        </a:ln>
                      </p:spPr>
                      <p:txBody>
                        <a:bodyPr rtlCol="0" anchor="ctr"/>
                        <a:lstStyle/>
                        <a:p>
                          <a:endParaRPr lang="fr-BE"/>
                        </a:p>
                      </p:txBody>
                    </p:sp>
                    <p:sp>
                      <p:nvSpPr>
                        <p:cNvPr id="369" name="Forme libre : forme 368">
                          <a:extLst>
                            <a:ext uri="{FF2B5EF4-FFF2-40B4-BE49-F238E27FC236}">
                              <a16:creationId xmlns:a16="http://schemas.microsoft.com/office/drawing/2014/main" id="{1CF2FA0B-B0FC-470A-8E4D-BFAF7FFC1AE1}"/>
                            </a:ext>
                          </a:extLst>
                        </p:cNvPr>
                        <p:cNvSpPr/>
                        <p:nvPr/>
                      </p:nvSpPr>
                      <p:spPr>
                        <a:xfrm>
                          <a:off x="5537690" y="3064604"/>
                          <a:ext cx="447599" cy="260232"/>
                        </a:xfrm>
                        <a:custGeom>
                          <a:avLst/>
                          <a:gdLst>
                            <a:gd name="connsiteX0" fmla="*/ 447600 w 447599"/>
                            <a:gd name="connsiteY0" fmla="*/ 208186 h 260232"/>
                            <a:gd name="connsiteX1" fmla="*/ 361723 w 447599"/>
                            <a:gd name="connsiteY1" fmla="*/ 260232 h 260232"/>
                            <a:gd name="connsiteX2" fmla="*/ 0 w 447599"/>
                            <a:gd name="connsiteY2" fmla="*/ 52046 h 260232"/>
                            <a:gd name="connsiteX3" fmla="*/ 85877 w 447599"/>
                            <a:gd name="connsiteY3" fmla="*/ 0 h 260232"/>
                          </a:gdLst>
                          <a:ahLst/>
                          <a:cxnLst>
                            <a:cxn ang="0">
                              <a:pos x="connsiteX0" y="connsiteY0"/>
                            </a:cxn>
                            <a:cxn ang="0">
                              <a:pos x="connsiteX1" y="connsiteY1"/>
                            </a:cxn>
                            <a:cxn ang="0">
                              <a:pos x="connsiteX2" y="connsiteY2"/>
                            </a:cxn>
                            <a:cxn ang="0">
                              <a:pos x="connsiteX3" y="connsiteY3"/>
                            </a:cxn>
                          </a:cxnLst>
                          <a:rect l="l" t="t" r="r" b="b"/>
                          <a:pathLst>
                            <a:path w="447599" h="260232">
                              <a:moveTo>
                                <a:pt x="447600" y="208186"/>
                              </a:moveTo>
                              <a:lnTo>
                                <a:pt x="361723" y="260232"/>
                              </a:lnTo>
                              <a:lnTo>
                                <a:pt x="0" y="52046"/>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370" name="Graphique 260">
                        <a:extLst>
                          <a:ext uri="{FF2B5EF4-FFF2-40B4-BE49-F238E27FC236}">
                            <a16:creationId xmlns:a16="http://schemas.microsoft.com/office/drawing/2014/main" id="{EF2CACC0-CF60-461C-88D5-C67782D11318}"/>
                          </a:ext>
                        </a:extLst>
                      </p:cNvPr>
                      <p:cNvGrpSpPr/>
                      <p:nvPr/>
                    </p:nvGrpSpPr>
                    <p:grpSpPr>
                      <a:xfrm>
                        <a:off x="5912425" y="3280597"/>
                        <a:ext cx="601136" cy="359120"/>
                        <a:chOff x="5912425" y="3280597"/>
                        <a:chExt cx="601136" cy="359120"/>
                      </a:xfrm>
                    </p:grpSpPr>
                    <p:sp>
                      <p:nvSpPr>
                        <p:cNvPr id="371" name="Forme libre : forme 370">
                          <a:extLst>
                            <a:ext uri="{FF2B5EF4-FFF2-40B4-BE49-F238E27FC236}">
                              <a16:creationId xmlns:a16="http://schemas.microsoft.com/office/drawing/2014/main" id="{A9E6B9A2-5469-40EF-9CBE-7A080B343D77}"/>
                            </a:ext>
                          </a:extLst>
                        </p:cNvPr>
                        <p:cNvSpPr/>
                        <p:nvPr/>
                      </p:nvSpPr>
                      <p:spPr>
                        <a:xfrm>
                          <a:off x="6425083" y="3577262"/>
                          <a:ext cx="88479" cy="62455"/>
                        </a:xfrm>
                        <a:custGeom>
                          <a:avLst/>
                          <a:gdLst>
                            <a:gd name="connsiteX0" fmla="*/ 88479 w 88479"/>
                            <a:gd name="connsiteY0" fmla="*/ 0 h 62455"/>
                            <a:gd name="connsiteX1" fmla="*/ 88479 w 88479"/>
                            <a:gd name="connsiteY1" fmla="*/ 10409 h 62455"/>
                            <a:gd name="connsiteX2" fmla="*/ 0 w 88479"/>
                            <a:gd name="connsiteY2" fmla="*/ 62456 h 62455"/>
                            <a:gd name="connsiteX3" fmla="*/ 2602 w 88479"/>
                            <a:gd name="connsiteY3" fmla="*/ 52046 h 62455"/>
                          </a:gdLst>
                          <a:ahLst/>
                          <a:cxnLst>
                            <a:cxn ang="0">
                              <a:pos x="connsiteX0" y="connsiteY0"/>
                            </a:cxn>
                            <a:cxn ang="0">
                              <a:pos x="connsiteX1" y="connsiteY1"/>
                            </a:cxn>
                            <a:cxn ang="0">
                              <a:pos x="connsiteX2" y="connsiteY2"/>
                            </a:cxn>
                            <a:cxn ang="0">
                              <a:pos x="connsiteX3" y="connsiteY3"/>
                            </a:cxn>
                          </a:cxnLst>
                          <a:rect l="l" t="t" r="r" b="b"/>
                          <a:pathLst>
                            <a:path w="88479" h="62455">
                              <a:moveTo>
                                <a:pt x="88479" y="0"/>
                              </a:moveTo>
                              <a:lnTo>
                                <a:pt x="88479" y="10409"/>
                              </a:lnTo>
                              <a:lnTo>
                                <a:pt x="0" y="62456"/>
                              </a:lnTo>
                              <a:lnTo>
                                <a:pt x="2602" y="52046"/>
                              </a:lnTo>
                              <a:close/>
                            </a:path>
                          </a:pathLst>
                        </a:custGeom>
                        <a:solidFill>
                          <a:srgbClr val="EBEBEB"/>
                        </a:solidFill>
                        <a:ln w="25964" cap="flat">
                          <a:noFill/>
                          <a:prstDash val="solid"/>
                          <a:miter/>
                        </a:ln>
                      </p:spPr>
                      <p:txBody>
                        <a:bodyPr rtlCol="0" anchor="ctr"/>
                        <a:lstStyle/>
                        <a:p>
                          <a:endParaRPr lang="fr-BE"/>
                        </a:p>
                      </p:txBody>
                    </p:sp>
                    <p:sp>
                      <p:nvSpPr>
                        <p:cNvPr id="372" name="Forme libre : forme 371">
                          <a:extLst>
                            <a:ext uri="{FF2B5EF4-FFF2-40B4-BE49-F238E27FC236}">
                              <a16:creationId xmlns:a16="http://schemas.microsoft.com/office/drawing/2014/main" id="{90F07844-3644-4EF1-82FA-9DFDD66840C5}"/>
                            </a:ext>
                          </a:extLst>
                        </p:cNvPr>
                        <p:cNvSpPr/>
                        <p:nvPr/>
                      </p:nvSpPr>
                      <p:spPr>
                        <a:xfrm>
                          <a:off x="5912425" y="3332644"/>
                          <a:ext cx="515260" cy="307074"/>
                        </a:xfrm>
                        <a:custGeom>
                          <a:avLst/>
                          <a:gdLst>
                            <a:gd name="connsiteX0" fmla="*/ 515260 w 515260"/>
                            <a:gd name="connsiteY0" fmla="*/ 296665 h 307074"/>
                            <a:gd name="connsiteX1" fmla="*/ 512658 w 515260"/>
                            <a:gd name="connsiteY1" fmla="*/ 307074 h 307074"/>
                            <a:gd name="connsiteX2" fmla="*/ 0 w 515260"/>
                            <a:gd name="connsiteY2" fmla="*/ 10409 h 307074"/>
                            <a:gd name="connsiteX3" fmla="*/ 0 w 515260"/>
                            <a:gd name="connsiteY3" fmla="*/ 0 h 307074"/>
                          </a:gdLst>
                          <a:ahLst/>
                          <a:cxnLst>
                            <a:cxn ang="0">
                              <a:pos x="connsiteX0" y="connsiteY0"/>
                            </a:cxn>
                            <a:cxn ang="0">
                              <a:pos x="connsiteX1" y="connsiteY1"/>
                            </a:cxn>
                            <a:cxn ang="0">
                              <a:pos x="connsiteX2" y="connsiteY2"/>
                            </a:cxn>
                            <a:cxn ang="0">
                              <a:pos x="connsiteX3" y="connsiteY3"/>
                            </a:cxn>
                          </a:cxnLst>
                          <a:rect l="l" t="t" r="r" b="b"/>
                          <a:pathLst>
                            <a:path w="515260" h="307074">
                              <a:moveTo>
                                <a:pt x="515260" y="296665"/>
                              </a:moveTo>
                              <a:lnTo>
                                <a:pt x="512658" y="307074"/>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373" name="Forme libre : forme 372">
                          <a:extLst>
                            <a:ext uri="{FF2B5EF4-FFF2-40B4-BE49-F238E27FC236}">
                              <a16:creationId xmlns:a16="http://schemas.microsoft.com/office/drawing/2014/main" id="{DC94B236-DB1B-47D2-8D93-B97B2DA6F6B4}"/>
                            </a:ext>
                          </a:extLst>
                        </p:cNvPr>
                        <p:cNvSpPr/>
                        <p:nvPr/>
                      </p:nvSpPr>
                      <p:spPr>
                        <a:xfrm>
                          <a:off x="5912425" y="3280597"/>
                          <a:ext cx="601136" cy="348711"/>
                        </a:xfrm>
                        <a:custGeom>
                          <a:avLst/>
                          <a:gdLst>
                            <a:gd name="connsiteX0" fmla="*/ 601137 w 601136"/>
                            <a:gd name="connsiteY0" fmla="*/ 296665 h 348711"/>
                            <a:gd name="connsiteX1" fmla="*/ 515260 w 601136"/>
                            <a:gd name="connsiteY1" fmla="*/ 348712 h 348711"/>
                            <a:gd name="connsiteX2" fmla="*/ 0 w 601136"/>
                            <a:gd name="connsiteY2" fmla="*/ 52046 h 348711"/>
                            <a:gd name="connsiteX3" fmla="*/ 88479 w 601136"/>
                            <a:gd name="connsiteY3" fmla="*/ 0 h 348711"/>
                          </a:gdLst>
                          <a:ahLst/>
                          <a:cxnLst>
                            <a:cxn ang="0">
                              <a:pos x="connsiteX0" y="connsiteY0"/>
                            </a:cxn>
                            <a:cxn ang="0">
                              <a:pos x="connsiteX1" y="connsiteY1"/>
                            </a:cxn>
                            <a:cxn ang="0">
                              <a:pos x="connsiteX2" y="connsiteY2"/>
                            </a:cxn>
                            <a:cxn ang="0">
                              <a:pos x="connsiteX3" y="connsiteY3"/>
                            </a:cxn>
                          </a:cxnLst>
                          <a:rect l="l" t="t" r="r" b="b"/>
                          <a:pathLst>
                            <a:path w="601136" h="348711">
                              <a:moveTo>
                                <a:pt x="601137" y="296665"/>
                              </a:moveTo>
                              <a:lnTo>
                                <a:pt x="515260" y="348712"/>
                              </a:lnTo>
                              <a:lnTo>
                                <a:pt x="0" y="52046"/>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374" name="Graphique 260">
                        <a:extLst>
                          <a:ext uri="{FF2B5EF4-FFF2-40B4-BE49-F238E27FC236}">
                            <a16:creationId xmlns:a16="http://schemas.microsoft.com/office/drawing/2014/main" id="{EF2CACC0-CF60-461C-88D5-C67782D11318}"/>
                          </a:ext>
                        </a:extLst>
                      </p:cNvPr>
                      <p:cNvGrpSpPr/>
                      <p:nvPr/>
                    </p:nvGrpSpPr>
                    <p:grpSpPr>
                      <a:xfrm>
                        <a:off x="5436200" y="3124458"/>
                        <a:ext cx="210788" cy="130116"/>
                        <a:chOff x="5436200" y="3124458"/>
                        <a:chExt cx="210788" cy="130116"/>
                      </a:xfrm>
                    </p:grpSpPr>
                    <p:sp>
                      <p:nvSpPr>
                        <p:cNvPr id="375" name="Forme libre : forme 374">
                          <a:extLst>
                            <a:ext uri="{FF2B5EF4-FFF2-40B4-BE49-F238E27FC236}">
                              <a16:creationId xmlns:a16="http://schemas.microsoft.com/office/drawing/2014/main" id="{FE971C51-3D63-411A-A813-444B91ED6884}"/>
                            </a:ext>
                          </a:extLst>
                        </p:cNvPr>
                        <p:cNvSpPr/>
                        <p:nvPr/>
                      </p:nvSpPr>
                      <p:spPr>
                        <a:xfrm>
                          <a:off x="5558509" y="3194721"/>
                          <a:ext cx="88479" cy="59853"/>
                        </a:xfrm>
                        <a:custGeom>
                          <a:avLst/>
                          <a:gdLst>
                            <a:gd name="connsiteX0" fmla="*/ 88479 w 88479"/>
                            <a:gd name="connsiteY0" fmla="*/ 0 h 59853"/>
                            <a:gd name="connsiteX1" fmla="*/ 88479 w 88479"/>
                            <a:gd name="connsiteY1" fmla="*/ 10409 h 59853"/>
                            <a:gd name="connsiteX2" fmla="*/ 0 w 88479"/>
                            <a:gd name="connsiteY2" fmla="*/ 59853 h 59853"/>
                            <a:gd name="connsiteX3" fmla="*/ 0 w 88479"/>
                            <a:gd name="connsiteY3" fmla="*/ 52046 h 59853"/>
                          </a:gdLst>
                          <a:ahLst/>
                          <a:cxnLst>
                            <a:cxn ang="0">
                              <a:pos x="connsiteX0" y="connsiteY0"/>
                            </a:cxn>
                            <a:cxn ang="0">
                              <a:pos x="connsiteX1" y="connsiteY1"/>
                            </a:cxn>
                            <a:cxn ang="0">
                              <a:pos x="connsiteX2" y="connsiteY2"/>
                            </a:cxn>
                            <a:cxn ang="0">
                              <a:pos x="connsiteX3" y="connsiteY3"/>
                            </a:cxn>
                          </a:cxnLst>
                          <a:rect l="l" t="t" r="r" b="b"/>
                          <a:pathLst>
                            <a:path w="88479" h="59853">
                              <a:moveTo>
                                <a:pt x="88479" y="0"/>
                              </a:moveTo>
                              <a:lnTo>
                                <a:pt x="88479" y="10409"/>
                              </a:lnTo>
                              <a:lnTo>
                                <a:pt x="0" y="59853"/>
                              </a:lnTo>
                              <a:lnTo>
                                <a:pt x="0" y="52046"/>
                              </a:lnTo>
                              <a:close/>
                            </a:path>
                          </a:pathLst>
                        </a:custGeom>
                        <a:solidFill>
                          <a:srgbClr val="EBEBEB"/>
                        </a:solidFill>
                        <a:ln w="25964" cap="flat">
                          <a:noFill/>
                          <a:prstDash val="solid"/>
                          <a:miter/>
                        </a:ln>
                      </p:spPr>
                      <p:txBody>
                        <a:bodyPr rtlCol="0" anchor="ctr"/>
                        <a:lstStyle/>
                        <a:p>
                          <a:endParaRPr lang="fr-BE"/>
                        </a:p>
                      </p:txBody>
                    </p:sp>
                    <p:sp>
                      <p:nvSpPr>
                        <p:cNvPr id="376" name="Forme libre : forme 375">
                          <a:extLst>
                            <a:ext uri="{FF2B5EF4-FFF2-40B4-BE49-F238E27FC236}">
                              <a16:creationId xmlns:a16="http://schemas.microsoft.com/office/drawing/2014/main" id="{63129CBD-FE80-41C8-B5A7-89F4E9B0DBE6}"/>
                            </a:ext>
                          </a:extLst>
                        </p:cNvPr>
                        <p:cNvSpPr/>
                        <p:nvPr/>
                      </p:nvSpPr>
                      <p:spPr>
                        <a:xfrm>
                          <a:off x="5436200" y="3173902"/>
                          <a:ext cx="122309" cy="80672"/>
                        </a:xfrm>
                        <a:custGeom>
                          <a:avLst/>
                          <a:gdLst>
                            <a:gd name="connsiteX0" fmla="*/ 122309 w 122309"/>
                            <a:gd name="connsiteY0" fmla="*/ 72865 h 80672"/>
                            <a:gd name="connsiteX1" fmla="*/ 122309 w 122309"/>
                            <a:gd name="connsiteY1" fmla="*/ 80672 h 80672"/>
                            <a:gd name="connsiteX2" fmla="*/ 0 w 122309"/>
                            <a:gd name="connsiteY2" fmla="*/ 10409 h 80672"/>
                            <a:gd name="connsiteX3" fmla="*/ 0 w 122309"/>
                            <a:gd name="connsiteY3" fmla="*/ 0 h 80672"/>
                          </a:gdLst>
                          <a:ahLst/>
                          <a:cxnLst>
                            <a:cxn ang="0">
                              <a:pos x="connsiteX0" y="connsiteY0"/>
                            </a:cxn>
                            <a:cxn ang="0">
                              <a:pos x="connsiteX1" y="connsiteY1"/>
                            </a:cxn>
                            <a:cxn ang="0">
                              <a:pos x="connsiteX2" y="connsiteY2"/>
                            </a:cxn>
                            <a:cxn ang="0">
                              <a:pos x="connsiteX3" y="connsiteY3"/>
                            </a:cxn>
                          </a:cxnLst>
                          <a:rect l="l" t="t" r="r" b="b"/>
                          <a:pathLst>
                            <a:path w="122309" h="80672">
                              <a:moveTo>
                                <a:pt x="122309" y="72865"/>
                              </a:moveTo>
                              <a:lnTo>
                                <a:pt x="122309" y="80672"/>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377" name="Forme libre : forme 376">
                          <a:extLst>
                            <a:ext uri="{FF2B5EF4-FFF2-40B4-BE49-F238E27FC236}">
                              <a16:creationId xmlns:a16="http://schemas.microsoft.com/office/drawing/2014/main" id="{EFA1211A-AAA2-4541-92E3-7843B28E7767}"/>
                            </a:ext>
                          </a:extLst>
                        </p:cNvPr>
                        <p:cNvSpPr/>
                        <p:nvPr/>
                      </p:nvSpPr>
                      <p:spPr>
                        <a:xfrm>
                          <a:off x="5436200" y="3124458"/>
                          <a:ext cx="210788" cy="122309"/>
                        </a:xfrm>
                        <a:custGeom>
                          <a:avLst/>
                          <a:gdLst>
                            <a:gd name="connsiteX0" fmla="*/ 210788 w 210788"/>
                            <a:gd name="connsiteY0" fmla="*/ 70263 h 122309"/>
                            <a:gd name="connsiteX1" fmla="*/ 122309 w 210788"/>
                            <a:gd name="connsiteY1" fmla="*/ 122309 h 122309"/>
                            <a:gd name="connsiteX2" fmla="*/ 0 w 210788"/>
                            <a:gd name="connsiteY2" fmla="*/ 49444 h 122309"/>
                            <a:gd name="connsiteX3" fmla="*/ 85877 w 210788"/>
                            <a:gd name="connsiteY3" fmla="*/ 0 h 122309"/>
                          </a:gdLst>
                          <a:ahLst/>
                          <a:cxnLst>
                            <a:cxn ang="0">
                              <a:pos x="connsiteX0" y="connsiteY0"/>
                            </a:cxn>
                            <a:cxn ang="0">
                              <a:pos x="connsiteX1" y="connsiteY1"/>
                            </a:cxn>
                            <a:cxn ang="0">
                              <a:pos x="connsiteX2" y="connsiteY2"/>
                            </a:cxn>
                            <a:cxn ang="0">
                              <a:pos x="connsiteX3" y="connsiteY3"/>
                            </a:cxn>
                          </a:cxnLst>
                          <a:rect l="l" t="t" r="r" b="b"/>
                          <a:pathLst>
                            <a:path w="210788" h="122309">
                              <a:moveTo>
                                <a:pt x="210788" y="70263"/>
                              </a:moveTo>
                              <a:lnTo>
                                <a:pt x="122309" y="122309"/>
                              </a:lnTo>
                              <a:lnTo>
                                <a:pt x="0" y="49444"/>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378" name="Graphique 260">
                        <a:extLst>
                          <a:ext uri="{FF2B5EF4-FFF2-40B4-BE49-F238E27FC236}">
                            <a16:creationId xmlns:a16="http://schemas.microsoft.com/office/drawing/2014/main" id="{EF2CACC0-CF60-461C-88D5-C67782D11318}"/>
                          </a:ext>
                        </a:extLst>
                      </p:cNvPr>
                      <p:cNvGrpSpPr/>
                      <p:nvPr/>
                    </p:nvGrpSpPr>
                    <p:grpSpPr>
                      <a:xfrm>
                        <a:off x="5574123" y="3202528"/>
                        <a:ext cx="653183" cy="387746"/>
                        <a:chOff x="5574123" y="3202528"/>
                        <a:chExt cx="653183" cy="387746"/>
                      </a:xfrm>
                    </p:grpSpPr>
                    <p:sp>
                      <p:nvSpPr>
                        <p:cNvPr id="379" name="Forme libre : forme 378">
                          <a:extLst>
                            <a:ext uri="{FF2B5EF4-FFF2-40B4-BE49-F238E27FC236}">
                              <a16:creationId xmlns:a16="http://schemas.microsoft.com/office/drawing/2014/main" id="{BEDB08BF-D10E-461B-86F9-7EB252D99782}"/>
                            </a:ext>
                          </a:extLst>
                        </p:cNvPr>
                        <p:cNvSpPr/>
                        <p:nvPr/>
                      </p:nvSpPr>
                      <p:spPr>
                        <a:xfrm>
                          <a:off x="6138827" y="3530421"/>
                          <a:ext cx="88479" cy="59853"/>
                        </a:xfrm>
                        <a:custGeom>
                          <a:avLst/>
                          <a:gdLst>
                            <a:gd name="connsiteX0" fmla="*/ 88479 w 88479"/>
                            <a:gd name="connsiteY0" fmla="*/ 0 h 59853"/>
                            <a:gd name="connsiteX1" fmla="*/ 88479 w 88479"/>
                            <a:gd name="connsiteY1" fmla="*/ 10409 h 59853"/>
                            <a:gd name="connsiteX2" fmla="*/ 0 w 88479"/>
                            <a:gd name="connsiteY2" fmla="*/ 59853 h 59853"/>
                            <a:gd name="connsiteX3" fmla="*/ 0 w 88479"/>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8479" h="59853">
                              <a:moveTo>
                                <a:pt x="88479" y="0"/>
                              </a:moveTo>
                              <a:lnTo>
                                <a:pt x="88479" y="10409"/>
                              </a:lnTo>
                              <a:lnTo>
                                <a:pt x="0" y="59853"/>
                              </a:lnTo>
                              <a:lnTo>
                                <a:pt x="0" y="49444"/>
                              </a:lnTo>
                              <a:close/>
                            </a:path>
                          </a:pathLst>
                        </a:custGeom>
                        <a:solidFill>
                          <a:srgbClr val="EBEBEB"/>
                        </a:solidFill>
                        <a:ln w="25964" cap="flat">
                          <a:noFill/>
                          <a:prstDash val="solid"/>
                          <a:miter/>
                        </a:ln>
                      </p:spPr>
                      <p:txBody>
                        <a:bodyPr rtlCol="0" anchor="ctr"/>
                        <a:lstStyle/>
                        <a:p>
                          <a:endParaRPr lang="fr-BE"/>
                        </a:p>
                      </p:txBody>
                    </p:sp>
                    <p:sp>
                      <p:nvSpPr>
                        <p:cNvPr id="380" name="Forme libre : forme 379">
                          <a:extLst>
                            <a:ext uri="{FF2B5EF4-FFF2-40B4-BE49-F238E27FC236}">
                              <a16:creationId xmlns:a16="http://schemas.microsoft.com/office/drawing/2014/main" id="{AD461CFD-62D9-4AB6-B6A3-486E3C1A60C3}"/>
                            </a:ext>
                          </a:extLst>
                        </p:cNvPr>
                        <p:cNvSpPr/>
                        <p:nvPr/>
                      </p:nvSpPr>
                      <p:spPr>
                        <a:xfrm>
                          <a:off x="5574123" y="3254574"/>
                          <a:ext cx="564704" cy="335699"/>
                        </a:xfrm>
                        <a:custGeom>
                          <a:avLst/>
                          <a:gdLst>
                            <a:gd name="connsiteX0" fmla="*/ 564704 w 564704"/>
                            <a:gd name="connsiteY0" fmla="*/ 325291 h 335699"/>
                            <a:gd name="connsiteX1" fmla="*/ 564704 w 564704"/>
                            <a:gd name="connsiteY1" fmla="*/ 335700 h 335699"/>
                            <a:gd name="connsiteX2" fmla="*/ 0 w 564704"/>
                            <a:gd name="connsiteY2" fmla="*/ 7807 h 335699"/>
                            <a:gd name="connsiteX3" fmla="*/ 0 w 564704"/>
                            <a:gd name="connsiteY3" fmla="*/ 0 h 335699"/>
                          </a:gdLst>
                          <a:ahLst/>
                          <a:cxnLst>
                            <a:cxn ang="0">
                              <a:pos x="connsiteX0" y="connsiteY0"/>
                            </a:cxn>
                            <a:cxn ang="0">
                              <a:pos x="connsiteX1" y="connsiteY1"/>
                            </a:cxn>
                            <a:cxn ang="0">
                              <a:pos x="connsiteX2" y="connsiteY2"/>
                            </a:cxn>
                            <a:cxn ang="0">
                              <a:pos x="connsiteX3" y="connsiteY3"/>
                            </a:cxn>
                          </a:cxnLst>
                          <a:rect l="l" t="t" r="r" b="b"/>
                          <a:pathLst>
                            <a:path w="564704" h="335699">
                              <a:moveTo>
                                <a:pt x="564704" y="325291"/>
                              </a:moveTo>
                              <a:lnTo>
                                <a:pt x="564704" y="335700"/>
                              </a:lnTo>
                              <a:lnTo>
                                <a:pt x="0" y="7807"/>
                              </a:lnTo>
                              <a:lnTo>
                                <a:pt x="0" y="0"/>
                              </a:lnTo>
                              <a:close/>
                            </a:path>
                          </a:pathLst>
                        </a:custGeom>
                        <a:solidFill>
                          <a:srgbClr val="EBE4E4"/>
                        </a:solidFill>
                        <a:ln w="25964" cap="flat">
                          <a:noFill/>
                          <a:prstDash val="solid"/>
                          <a:miter/>
                        </a:ln>
                      </p:spPr>
                      <p:txBody>
                        <a:bodyPr rtlCol="0" anchor="ctr"/>
                        <a:lstStyle/>
                        <a:p>
                          <a:endParaRPr lang="fr-BE"/>
                        </a:p>
                      </p:txBody>
                    </p:sp>
                    <p:sp>
                      <p:nvSpPr>
                        <p:cNvPr id="381" name="Forme libre : forme 380">
                          <a:extLst>
                            <a:ext uri="{FF2B5EF4-FFF2-40B4-BE49-F238E27FC236}">
                              <a16:creationId xmlns:a16="http://schemas.microsoft.com/office/drawing/2014/main" id="{7B7CF17D-0D52-4E06-8B40-F6F277042F6A}"/>
                            </a:ext>
                          </a:extLst>
                        </p:cNvPr>
                        <p:cNvSpPr/>
                        <p:nvPr/>
                      </p:nvSpPr>
                      <p:spPr>
                        <a:xfrm>
                          <a:off x="5574123" y="3202528"/>
                          <a:ext cx="653183" cy="377337"/>
                        </a:xfrm>
                        <a:custGeom>
                          <a:avLst/>
                          <a:gdLst>
                            <a:gd name="connsiteX0" fmla="*/ 653183 w 653183"/>
                            <a:gd name="connsiteY0" fmla="*/ 327893 h 377337"/>
                            <a:gd name="connsiteX1" fmla="*/ 564704 w 653183"/>
                            <a:gd name="connsiteY1" fmla="*/ 377337 h 377337"/>
                            <a:gd name="connsiteX2" fmla="*/ 0 w 653183"/>
                            <a:gd name="connsiteY2" fmla="*/ 52046 h 377337"/>
                            <a:gd name="connsiteX3" fmla="*/ 85877 w 653183"/>
                            <a:gd name="connsiteY3" fmla="*/ 0 h 377337"/>
                          </a:gdLst>
                          <a:ahLst/>
                          <a:cxnLst>
                            <a:cxn ang="0">
                              <a:pos x="connsiteX0" y="connsiteY0"/>
                            </a:cxn>
                            <a:cxn ang="0">
                              <a:pos x="connsiteX1" y="connsiteY1"/>
                            </a:cxn>
                            <a:cxn ang="0">
                              <a:pos x="connsiteX2" y="connsiteY2"/>
                            </a:cxn>
                            <a:cxn ang="0">
                              <a:pos x="connsiteX3" y="connsiteY3"/>
                            </a:cxn>
                          </a:cxnLst>
                          <a:rect l="l" t="t" r="r" b="b"/>
                          <a:pathLst>
                            <a:path w="653183" h="377337">
                              <a:moveTo>
                                <a:pt x="653183" y="327893"/>
                              </a:moveTo>
                              <a:lnTo>
                                <a:pt x="564704" y="377337"/>
                              </a:lnTo>
                              <a:lnTo>
                                <a:pt x="0" y="52046"/>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382" name="Graphique 260">
                        <a:extLst>
                          <a:ext uri="{FF2B5EF4-FFF2-40B4-BE49-F238E27FC236}">
                            <a16:creationId xmlns:a16="http://schemas.microsoft.com/office/drawing/2014/main" id="{EF2CACC0-CF60-461C-88D5-C67782D11318}"/>
                          </a:ext>
                        </a:extLst>
                      </p:cNvPr>
                      <p:cNvGrpSpPr/>
                      <p:nvPr/>
                    </p:nvGrpSpPr>
                    <p:grpSpPr>
                      <a:xfrm>
                        <a:off x="5334709" y="3181709"/>
                        <a:ext cx="611546" cy="364325"/>
                        <a:chOff x="5334709" y="3181709"/>
                        <a:chExt cx="611546" cy="364325"/>
                      </a:xfrm>
                    </p:grpSpPr>
                    <p:sp>
                      <p:nvSpPr>
                        <p:cNvPr id="383" name="Forme libre : forme 382">
                          <a:extLst>
                            <a:ext uri="{FF2B5EF4-FFF2-40B4-BE49-F238E27FC236}">
                              <a16:creationId xmlns:a16="http://schemas.microsoft.com/office/drawing/2014/main" id="{F483D052-0E42-4FC9-9BE6-80EC5A39EE61}"/>
                            </a:ext>
                          </a:extLst>
                        </p:cNvPr>
                        <p:cNvSpPr/>
                        <p:nvPr/>
                      </p:nvSpPr>
                      <p:spPr>
                        <a:xfrm>
                          <a:off x="5857776" y="3486181"/>
                          <a:ext cx="88479" cy="59853"/>
                        </a:xfrm>
                        <a:custGeom>
                          <a:avLst/>
                          <a:gdLst>
                            <a:gd name="connsiteX0" fmla="*/ 88479 w 88479"/>
                            <a:gd name="connsiteY0" fmla="*/ 0 h 59853"/>
                            <a:gd name="connsiteX1" fmla="*/ 88479 w 88479"/>
                            <a:gd name="connsiteY1" fmla="*/ 7807 h 59853"/>
                            <a:gd name="connsiteX2" fmla="*/ 0 w 88479"/>
                            <a:gd name="connsiteY2" fmla="*/ 59854 h 59853"/>
                            <a:gd name="connsiteX3" fmla="*/ 0 w 88479"/>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8479" h="59853">
                              <a:moveTo>
                                <a:pt x="88479" y="0"/>
                              </a:moveTo>
                              <a:lnTo>
                                <a:pt x="88479" y="7807"/>
                              </a:lnTo>
                              <a:lnTo>
                                <a:pt x="0" y="59854"/>
                              </a:lnTo>
                              <a:lnTo>
                                <a:pt x="0" y="49444"/>
                              </a:lnTo>
                              <a:close/>
                            </a:path>
                          </a:pathLst>
                        </a:custGeom>
                        <a:solidFill>
                          <a:srgbClr val="EBEBEB"/>
                        </a:solidFill>
                        <a:ln w="25964" cap="flat">
                          <a:noFill/>
                          <a:prstDash val="solid"/>
                          <a:miter/>
                        </a:ln>
                      </p:spPr>
                      <p:txBody>
                        <a:bodyPr rtlCol="0" anchor="ctr"/>
                        <a:lstStyle/>
                        <a:p>
                          <a:endParaRPr lang="fr-BE"/>
                        </a:p>
                      </p:txBody>
                    </p:sp>
                    <p:sp>
                      <p:nvSpPr>
                        <p:cNvPr id="384" name="Forme libre : forme 383">
                          <a:extLst>
                            <a:ext uri="{FF2B5EF4-FFF2-40B4-BE49-F238E27FC236}">
                              <a16:creationId xmlns:a16="http://schemas.microsoft.com/office/drawing/2014/main" id="{D6B497FD-247F-481A-9142-ED3B9C13D54D}"/>
                            </a:ext>
                          </a:extLst>
                        </p:cNvPr>
                        <p:cNvSpPr/>
                        <p:nvPr/>
                      </p:nvSpPr>
                      <p:spPr>
                        <a:xfrm>
                          <a:off x="5334709" y="3233756"/>
                          <a:ext cx="523067" cy="312278"/>
                        </a:xfrm>
                        <a:custGeom>
                          <a:avLst/>
                          <a:gdLst>
                            <a:gd name="connsiteX0" fmla="*/ 523067 w 523067"/>
                            <a:gd name="connsiteY0" fmla="*/ 301870 h 312278"/>
                            <a:gd name="connsiteX1" fmla="*/ 523067 w 523067"/>
                            <a:gd name="connsiteY1" fmla="*/ 312279 h 312278"/>
                            <a:gd name="connsiteX2" fmla="*/ 0 w 523067"/>
                            <a:gd name="connsiteY2" fmla="*/ 10409 h 312278"/>
                            <a:gd name="connsiteX3" fmla="*/ 0 w 523067"/>
                            <a:gd name="connsiteY3" fmla="*/ 0 h 312278"/>
                          </a:gdLst>
                          <a:ahLst/>
                          <a:cxnLst>
                            <a:cxn ang="0">
                              <a:pos x="connsiteX0" y="connsiteY0"/>
                            </a:cxn>
                            <a:cxn ang="0">
                              <a:pos x="connsiteX1" y="connsiteY1"/>
                            </a:cxn>
                            <a:cxn ang="0">
                              <a:pos x="connsiteX2" y="connsiteY2"/>
                            </a:cxn>
                            <a:cxn ang="0">
                              <a:pos x="connsiteX3" y="connsiteY3"/>
                            </a:cxn>
                          </a:cxnLst>
                          <a:rect l="l" t="t" r="r" b="b"/>
                          <a:pathLst>
                            <a:path w="523067" h="312278">
                              <a:moveTo>
                                <a:pt x="523067" y="301870"/>
                              </a:moveTo>
                              <a:lnTo>
                                <a:pt x="523067" y="312279"/>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385" name="Forme libre : forme 384">
                          <a:extLst>
                            <a:ext uri="{FF2B5EF4-FFF2-40B4-BE49-F238E27FC236}">
                              <a16:creationId xmlns:a16="http://schemas.microsoft.com/office/drawing/2014/main" id="{F378E41C-8AC6-4795-AFC5-91C643AC1B89}"/>
                            </a:ext>
                          </a:extLst>
                        </p:cNvPr>
                        <p:cNvSpPr/>
                        <p:nvPr/>
                      </p:nvSpPr>
                      <p:spPr>
                        <a:xfrm>
                          <a:off x="5334709" y="3181709"/>
                          <a:ext cx="611546" cy="353916"/>
                        </a:xfrm>
                        <a:custGeom>
                          <a:avLst/>
                          <a:gdLst>
                            <a:gd name="connsiteX0" fmla="*/ 611546 w 611546"/>
                            <a:gd name="connsiteY0" fmla="*/ 304472 h 353916"/>
                            <a:gd name="connsiteX1" fmla="*/ 523067 w 611546"/>
                            <a:gd name="connsiteY1" fmla="*/ 353916 h 353916"/>
                            <a:gd name="connsiteX2" fmla="*/ 0 w 611546"/>
                            <a:gd name="connsiteY2" fmla="*/ 52046 h 353916"/>
                            <a:gd name="connsiteX3" fmla="*/ 88479 w 611546"/>
                            <a:gd name="connsiteY3" fmla="*/ 0 h 353916"/>
                          </a:gdLst>
                          <a:ahLst/>
                          <a:cxnLst>
                            <a:cxn ang="0">
                              <a:pos x="connsiteX0" y="connsiteY0"/>
                            </a:cxn>
                            <a:cxn ang="0">
                              <a:pos x="connsiteX1" y="connsiteY1"/>
                            </a:cxn>
                            <a:cxn ang="0">
                              <a:pos x="connsiteX2" y="connsiteY2"/>
                            </a:cxn>
                            <a:cxn ang="0">
                              <a:pos x="connsiteX3" y="connsiteY3"/>
                            </a:cxn>
                          </a:cxnLst>
                          <a:rect l="l" t="t" r="r" b="b"/>
                          <a:pathLst>
                            <a:path w="611546" h="353916">
                              <a:moveTo>
                                <a:pt x="611546" y="304472"/>
                              </a:moveTo>
                              <a:lnTo>
                                <a:pt x="523067" y="353916"/>
                              </a:lnTo>
                              <a:lnTo>
                                <a:pt x="0" y="52046"/>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386" name="Graphique 260">
                        <a:extLst>
                          <a:ext uri="{FF2B5EF4-FFF2-40B4-BE49-F238E27FC236}">
                            <a16:creationId xmlns:a16="http://schemas.microsoft.com/office/drawing/2014/main" id="{EF2CACC0-CF60-461C-88D5-C67782D11318}"/>
                          </a:ext>
                        </a:extLst>
                      </p:cNvPr>
                      <p:cNvGrpSpPr/>
                      <p:nvPr/>
                    </p:nvGrpSpPr>
                    <p:grpSpPr>
                      <a:xfrm>
                        <a:off x="6154441" y="3538227"/>
                        <a:ext cx="257630" cy="158741"/>
                        <a:chOff x="6154441" y="3538227"/>
                        <a:chExt cx="257630" cy="158741"/>
                      </a:xfrm>
                    </p:grpSpPr>
                    <p:sp>
                      <p:nvSpPr>
                        <p:cNvPr id="387" name="Forme libre : forme 386">
                          <a:extLst>
                            <a:ext uri="{FF2B5EF4-FFF2-40B4-BE49-F238E27FC236}">
                              <a16:creationId xmlns:a16="http://schemas.microsoft.com/office/drawing/2014/main" id="{6F9787F6-666E-4E9A-B444-62BCB8B6BCF0}"/>
                            </a:ext>
                          </a:extLst>
                        </p:cNvPr>
                        <p:cNvSpPr/>
                        <p:nvPr/>
                      </p:nvSpPr>
                      <p:spPr>
                        <a:xfrm>
                          <a:off x="6326195" y="3637116"/>
                          <a:ext cx="85876" cy="59853"/>
                        </a:xfrm>
                        <a:custGeom>
                          <a:avLst/>
                          <a:gdLst>
                            <a:gd name="connsiteX0" fmla="*/ 85877 w 85876"/>
                            <a:gd name="connsiteY0" fmla="*/ 0 h 59853"/>
                            <a:gd name="connsiteX1" fmla="*/ 85877 w 85876"/>
                            <a:gd name="connsiteY1" fmla="*/ 10409 h 59853"/>
                            <a:gd name="connsiteX2" fmla="*/ 0 w 85876"/>
                            <a:gd name="connsiteY2" fmla="*/ 59853 h 59853"/>
                            <a:gd name="connsiteX3" fmla="*/ 0 w 85876"/>
                            <a:gd name="connsiteY3" fmla="*/ 52046 h 59853"/>
                          </a:gdLst>
                          <a:ahLst/>
                          <a:cxnLst>
                            <a:cxn ang="0">
                              <a:pos x="connsiteX0" y="connsiteY0"/>
                            </a:cxn>
                            <a:cxn ang="0">
                              <a:pos x="connsiteX1" y="connsiteY1"/>
                            </a:cxn>
                            <a:cxn ang="0">
                              <a:pos x="connsiteX2" y="connsiteY2"/>
                            </a:cxn>
                            <a:cxn ang="0">
                              <a:pos x="connsiteX3" y="connsiteY3"/>
                            </a:cxn>
                          </a:cxnLst>
                          <a:rect l="l" t="t" r="r" b="b"/>
                          <a:pathLst>
                            <a:path w="85876" h="59853">
                              <a:moveTo>
                                <a:pt x="85877" y="0"/>
                              </a:moveTo>
                              <a:lnTo>
                                <a:pt x="85877" y="10409"/>
                              </a:lnTo>
                              <a:lnTo>
                                <a:pt x="0" y="59853"/>
                              </a:lnTo>
                              <a:lnTo>
                                <a:pt x="0" y="52046"/>
                              </a:lnTo>
                              <a:close/>
                            </a:path>
                          </a:pathLst>
                        </a:custGeom>
                        <a:solidFill>
                          <a:srgbClr val="EBEBEB"/>
                        </a:solidFill>
                        <a:ln w="25964" cap="flat">
                          <a:noFill/>
                          <a:prstDash val="solid"/>
                          <a:miter/>
                        </a:ln>
                      </p:spPr>
                      <p:txBody>
                        <a:bodyPr rtlCol="0" anchor="ctr"/>
                        <a:lstStyle/>
                        <a:p>
                          <a:endParaRPr lang="fr-BE"/>
                        </a:p>
                      </p:txBody>
                    </p:sp>
                    <p:sp>
                      <p:nvSpPr>
                        <p:cNvPr id="388" name="Forme libre : forme 387">
                          <a:extLst>
                            <a:ext uri="{FF2B5EF4-FFF2-40B4-BE49-F238E27FC236}">
                              <a16:creationId xmlns:a16="http://schemas.microsoft.com/office/drawing/2014/main" id="{E5CD227C-FCBD-43BC-B071-A5B2027B6301}"/>
                            </a:ext>
                          </a:extLst>
                        </p:cNvPr>
                        <p:cNvSpPr/>
                        <p:nvPr/>
                      </p:nvSpPr>
                      <p:spPr>
                        <a:xfrm>
                          <a:off x="6154441" y="3590274"/>
                          <a:ext cx="171753" cy="106695"/>
                        </a:xfrm>
                        <a:custGeom>
                          <a:avLst/>
                          <a:gdLst>
                            <a:gd name="connsiteX0" fmla="*/ 171753 w 171753"/>
                            <a:gd name="connsiteY0" fmla="*/ 98888 h 106695"/>
                            <a:gd name="connsiteX1" fmla="*/ 171753 w 171753"/>
                            <a:gd name="connsiteY1" fmla="*/ 106695 h 106695"/>
                            <a:gd name="connsiteX2" fmla="*/ 0 w 171753"/>
                            <a:gd name="connsiteY2" fmla="*/ 7807 h 106695"/>
                            <a:gd name="connsiteX3" fmla="*/ 0 w 171753"/>
                            <a:gd name="connsiteY3" fmla="*/ 0 h 106695"/>
                          </a:gdLst>
                          <a:ahLst/>
                          <a:cxnLst>
                            <a:cxn ang="0">
                              <a:pos x="connsiteX0" y="connsiteY0"/>
                            </a:cxn>
                            <a:cxn ang="0">
                              <a:pos x="connsiteX1" y="connsiteY1"/>
                            </a:cxn>
                            <a:cxn ang="0">
                              <a:pos x="connsiteX2" y="connsiteY2"/>
                            </a:cxn>
                            <a:cxn ang="0">
                              <a:pos x="connsiteX3" y="connsiteY3"/>
                            </a:cxn>
                          </a:cxnLst>
                          <a:rect l="l" t="t" r="r" b="b"/>
                          <a:pathLst>
                            <a:path w="171753" h="106695">
                              <a:moveTo>
                                <a:pt x="171753" y="98888"/>
                              </a:moveTo>
                              <a:lnTo>
                                <a:pt x="171753" y="106695"/>
                              </a:lnTo>
                              <a:lnTo>
                                <a:pt x="0" y="7807"/>
                              </a:lnTo>
                              <a:lnTo>
                                <a:pt x="0" y="0"/>
                              </a:lnTo>
                              <a:close/>
                            </a:path>
                          </a:pathLst>
                        </a:custGeom>
                        <a:solidFill>
                          <a:srgbClr val="EBE4E4"/>
                        </a:solidFill>
                        <a:ln w="25964" cap="flat">
                          <a:noFill/>
                          <a:prstDash val="solid"/>
                          <a:miter/>
                        </a:ln>
                      </p:spPr>
                      <p:txBody>
                        <a:bodyPr rtlCol="0" anchor="ctr"/>
                        <a:lstStyle/>
                        <a:p>
                          <a:endParaRPr lang="fr-BE"/>
                        </a:p>
                      </p:txBody>
                    </p:sp>
                    <p:sp>
                      <p:nvSpPr>
                        <p:cNvPr id="389" name="Forme libre : forme 388">
                          <a:extLst>
                            <a:ext uri="{FF2B5EF4-FFF2-40B4-BE49-F238E27FC236}">
                              <a16:creationId xmlns:a16="http://schemas.microsoft.com/office/drawing/2014/main" id="{BDA91B12-237A-48D9-9B74-898DA1BBAAA1}"/>
                            </a:ext>
                          </a:extLst>
                        </p:cNvPr>
                        <p:cNvSpPr/>
                        <p:nvPr/>
                      </p:nvSpPr>
                      <p:spPr>
                        <a:xfrm>
                          <a:off x="6154441" y="3538227"/>
                          <a:ext cx="257630" cy="150934"/>
                        </a:xfrm>
                        <a:custGeom>
                          <a:avLst/>
                          <a:gdLst>
                            <a:gd name="connsiteX0" fmla="*/ 257630 w 257630"/>
                            <a:gd name="connsiteY0" fmla="*/ 98888 h 150934"/>
                            <a:gd name="connsiteX1" fmla="*/ 171753 w 257630"/>
                            <a:gd name="connsiteY1" fmla="*/ 150935 h 150934"/>
                            <a:gd name="connsiteX2" fmla="*/ 0 w 257630"/>
                            <a:gd name="connsiteY2" fmla="*/ 52046 h 150934"/>
                            <a:gd name="connsiteX3" fmla="*/ 85877 w 257630"/>
                            <a:gd name="connsiteY3" fmla="*/ 0 h 150934"/>
                          </a:gdLst>
                          <a:ahLst/>
                          <a:cxnLst>
                            <a:cxn ang="0">
                              <a:pos x="connsiteX0" y="connsiteY0"/>
                            </a:cxn>
                            <a:cxn ang="0">
                              <a:pos x="connsiteX1" y="connsiteY1"/>
                            </a:cxn>
                            <a:cxn ang="0">
                              <a:pos x="connsiteX2" y="connsiteY2"/>
                            </a:cxn>
                            <a:cxn ang="0">
                              <a:pos x="connsiteX3" y="connsiteY3"/>
                            </a:cxn>
                          </a:cxnLst>
                          <a:rect l="l" t="t" r="r" b="b"/>
                          <a:pathLst>
                            <a:path w="257630" h="150934">
                              <a:moveTo>
                                <a:pt x="257630" y="98888"/>
                              </a:moveTo>
                              <a:lnTo>
                                <a:pt x="171753" y="150935"/>
                              </a:lnTo>
                              <a:lnTo>
                                <a:pt x="0" y="52046"/>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390" name="Graphique 260">
                        <a:extLst>
                          <a:ext uri="{FF2B5EF4-FFF2-40B4-BE49-F238E27FC236}">
                            <a16:creationId xmlns:a16="http://schemas.microsoft.com/office/drawing/2014/main" id="{EF2CACC0-CF60-461C-88D5-C67782D11318}"/>
                          </a:ext>
                        </a:extLst>
                      </p:cNvPr>
                      <p:cNvGrpSpPr/>
                      <p:nvPr/>
                    </p:nvGrpSpPr>
                    <p:grpSpPr>
                      <a:xfrm>
                        <a:off x="5873390" y="3493988"/>
                        <a:ext cx="437190" cy="262834"/>
                        <a:chOff x="5873390" y="3493988"/>
                        <a:chExt cx="437190" cy="262834"/>
                      </a:xfrm>
                    </p:grpSpPr>
                    <p:sp>
                      <p:nvSpPr>
                        <p:cNvPr id="391" name="Forme libre : forme 390">
                          <a:extLst>
                            <a:ext uri="{FF2B5EF4-FFF2-40B4-BE49-F238E27FC236}">
                              <a16:creationId xmlns:a16="http://schemas.microsoft.com/office/drawing/2014/main" id="{EBA90221-1F22-4C14-9F4D-5EBA5AE9718C}"/>
                            </a:ext>
                          </a:extLst>
                        </p:cNvPr>
                        <p:cNvSpPr/>
                        <p:nvPr/>
                      </p:nvSpPr>
                      <p:spPr>
                        <a:xfrm>
                          <a:off x="6224704" y="3696969"/>
                          <a:ext cx="85876" cy="59853"/>
                        </a:xfrm>
                        <a:custGeom>
                          <a:avLst/>
                          <a:gdLst>
                            <a:gd name="connsiteX0" fmla="*/ 85877 w 85876"/>
                            <a:gd name="connsiteY0" fmla="*/ 0 h 59853"/>
                            <a:gd name="connsiteX1" fmla="*/ 85877 w 85876"/>
                            <a:gd name="connsiteY1" fmla="*/ 7807 h 59853"/>
                            <a:gd name="connsiteX2" fmla="*/ 0 w 85876"/>
                            <a:gd name="connsiteY2" fmla="*/ 59854 h 59853"/>
                            <a:gd name="connsiteX3" fmla="*/ 0 w 85876"/>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5876" h="59853">
                              <a:moveTo>
                                <a:pt x="85877" y="0"/>
                              </a:moveTo>
                              <a:lnTo>
                                <a:pt x="85877" y="7807"/>
                              </a:lnTo>
                              <a:lnTo>
                                <a:pt x="0" y="59854"/>
                              </a:lnTo>
                              <a:lnTo>
                                <a:pt x="0" y="49444"/>
                              </a:lnTo>
                              <a:close/>
                            </a:path>
                          </a:pathLst>
                        </a:custGeom>
                        <a:solidFill>
                          <a:srgbClr val="EBEBEB"/>
                        </a:solidFill>
                        <a:ln w="25964" cap="flat">
                          <a:noFill/>
                          <a:prstDash val="solid"/>
                          <a:miter/>
                        </a:ln>
                      </p:spPr>
                      <p:txBody>
                        <a:bodyPr rtlCol="0" anchor="ctr"/>
                        <a:lstStyle/>
                        <a:p>
                          <a:endParaRPr lang="fr-BE"/>
                        </a:p>
                      </p:txBody>
                    </p:sp>
                    <p:sp>
                      <p:nvSpPr>
                        <p:cNvPr id="392" name="Forme libre : forme 391">
                          <a:extLst>
                            <a:ext uri="{FF2B5EF4-FFF2-40B4-BE49-F238E27FC236}">
                              <a16:creationId xmlns:a16="http://schemas.microsoft.com/office/drawing/2014/main" id="{99AE6A22-3086-4FB7-BE8D-4BDDE704995E}"/>
                            </a:ext>
                          </a:extLst>
                        </p:cNvPr>
                        <p:cNvSpPr/>
                        <p:nvPr/>
                      </p:nvSpPr>
                      <p:spPr>
                        <a:xfrm>
                          <a:off x="5873390" y="3543432"/>
                          <a:ext cx="351313" cy="213390"/>
                        </a:xfrm>
                        <a:custGeom>
                          <a:avLst/>
                          <a:gdLst>
                            <a:gd name="connsiteX0" fmla="*/ 351314 w 351313"/>
                            <a:gd name="connsiteY0" fmla="*/ 202981 h 213390"/>
                            <a:gd name="connsiteX1" fmla="*/ 351314 w 351313"/>
                            <a:gd name="connsiteY1" fmla="*/ 213391 h 213390"/>
                            <a:gd name="connsiteX2" fmla="*/ 0 w 351313"/>
                            <a:gd name="connsiteY2" fmla="*/ 10409 h 213390"/>
                            <a:gd name="connsiteX3" fmla="*/ 0 w 351313"/>
                            <a:gd name="connsiteY3" fmla="*/ 0 h 213390"/>
                          </a:gdLst>
                          <a:ahLst/>
                          <a:cxnLst>
                            <a:cxn ang="0">
                              <a:pos x="connsiteX0" y="connsiteY0"/>
                            </a:cxn>
                            <a:cxn ang="0">
                              <a:pos x="connsiteX1" y="connsiteY1"/>
                            </a:cxn>
                            <a:cxn ang="0">
                              <a:pos x="connsiteX2" y="connsiteY2"/>
                            </a:cxn>
                            <a:cxn ang="0">
                              <a:pos x="connsiteX3" y="connsiteY3"/>
                            </a:cxn>
                          </a:cxnLst>
                          <a:rect l="l" t="t" r="r" b="b"/>
                          <a:pathLst>
                            <a:path w="351313" h="213390">
                              <a:moveTo>
                                <a:pt x="351314" y="202981"/>
                              </a:moveTo>
                              <a:lnTo>
                                <a:pt x="351314" y="213391"/>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393" name="Forme libre : forme 392">
                          <a:extLst>
                            <a:ext uri="{FF2B5EF4-FFF2-40B4-BE49-F238E27FC236}">
                              <a16:creationId xmlns:a16="http://schemas.microsoft.com/office/drawing/2014/main" id="{C566BFD6-16FC-41B9-B77B-04C82B762D23}"/>
                            </a:ext>
                          </a:extLst>
                        </p:cNvPr>
                        <p:cNvSpPr/>
                        <p:nvPr/>
                      </p:nvSpPr>
                      <p:spPr>
                        <a:xfrm>
                          <a:off x="5873390" y="3493988"/>
                          <a:ext cx="437190" cy="252425"/>
                        </a:xfrm>
                        <a:custGeom>
                          <a:avLst/>
                          <a:gdLst>
                            <a:gd name="connsiteX0" fmla="*/ 437191 w 437190"/>
                            <a:gd name="connsiteY0" fmla="*/ 202981 h 252425"/>
                            <a:gd name="connsiteX1" fmla="*/ 351314 w 437190"/>
                            <a:gd name="connsiteY1" fmla="*/ 252425 h 252425"/>
                            <a:gd name="connsiteX2" fmla="*/ 0 w 437190"/>
                            <a:gd name="connsiteY2" fmla="*/ 49444 h 252425"/>
                            <a:gd name="connsiteX3" fmla="*/ 85877 w 437190"/>
                            <a:gd name="connsiteY3" fmla="*/ 0 h 252425"/>
                          </a:gdLst>
                          <a:ahLst/>
                          <a:cxnLst>
                            <a:cxn ang="0">
                              <a:pos x="connsiteX0" y="connsiteY0"/>
                            </a:cxn>
                            <a:cxn ang="0">
                              <a:pos x="connsiteX1" y="connsiteY1"/>
                            </a:cxn>
                            <a:cxn ang="0">
                              <a:pos x="connsiteX2" y="connsiteY2"/>
                            </a:cxn>
                            <a:cxn ang="0">
                              <a:pos x="connsiteX3" y="connsiteY3"/>
                            </a:cxn>
                          </a:cxnLst>
                          <a:rect l="l" t="t" r="r" b="b"/>
                          <a:pathLst>
                            <a:path w="437190" h="252425">
                              <a:moveTo>
                                <a:pt x="437191" y="202981"/>
                              </a:moveTo>
                              <a:lnTo>
                                <a:pt x="351314" y="252425"/>
                              </a:lnTo>
                              <a:lnTo>
                                <a:pt x="0" y="49444"/>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394" name="Graphique 260">
                        <a:extLst>
                          <a:ext uri="{FF2B5EF4-FFF2-40B4-BE49-F238E27FC236}">
                            <a16:creationId xmlns:a16="http://schemas.microsoft.com/office/drawing/2014/main" id="{EF2CACC0-CF60-461C-88D5-C67782D11318}"/>
                          </a:ext>
                        </a:extLst>
                      </p:cNvPr>
                      <p:cNvGrpSpPr/>
                      <p:nvPr/>
                    </p:nvGrpSpPr>
                    <p:grpSpPr>
                      <a:xfrm>
                        <a:off x="5233218" y="3241562"/>
                        <a:ext cx="465816" cy="278448"/>
                        <a:chOff x="5233218" y="3241562"/>
                        <a:chExt cx="465816" cy="278448"/>
                      </a:xfrm>
                    </p:grpSpPr>
                    <p:sp>
                      <p:nvSpPr>
                        <p:cNvPr id="395" name="Forme libre : forme 394">
                          <a:extLst>
                            <a:ext uri="{FF2B5EF4-FFF2-40B4-BE49-F238E27FC236}">
                              <a16:creationId xmlns:a16="http://schemas.microsoft.com/office/drawing/2014/main" id="{CF65F9C5-B04A-4EDA-A9F0-3D1E8351F6CC}"/>
                            </a:ext>
                          </a:extLst>
                        </p:cNvPr>
                        <p:cNvSpPr/>
                        <p:nvPr/>
                      </p:nvSpPr>
                      <p:spPr>
                        <a:xfrm>
                          <a:off x="5610555" y="3460158"/>
                          <a:ext cx="88479" cy="59853"/>
                        </a:xfrm>
                        <a:custGeom>
                          <a:avLst/>
                          <a:gdLst>
                            <a:gd name="connsiteX0" fmla="*/ 88479 w 88479"/>
                            <a:gd name="connsiteY0" fmla="*/ 0 h 59853"/>
                            <a:gd name="connsiteX1" fmla="*/ 88479 w 88479"/>
                            <a:gd name="connsiteY1" fmla="*/ 10409 h 59853"/>
                            <a:gd name="connsiteX2" fmla="*/ 0 w 88479"/>
                            <a:gd name="connsiteY2" fmla="*/ 59854 h 59853"/>
                            <a:gd name="connsiteX3" fmla="*/ 0 w 88479"/>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8479" h="59853">
                              <a:moveTo>
                                <a:pt x="88479" y="0"/>
                              </a:moveTo>
                              <a:lnTo>
                                <a:pt x="88479" y="10409"/>
                              </a:lnTo>
                              <a:lnTo>
                                <a:pt x="0" y="59854"/>
                              </a:lnTo>
                              <a:lnTo>
                                <a:pt x="0" y="49444"/>
                              </a:lnTo>
                              <a:close/>
                            </a:path>
                          </a:pathLst>
                        </a:custGeom>
                        <a:solidFill>
                          <a:srgbClr val="EBEBEB"/>
                        </a:solidFill>
                        <a:ln w="25964" cap="flat">
                          <a:noFill/>
                          <a:prstDash val="solid"/>
                          <a:miter/>
                        </a:ln>
                      </p:spPr>
                      <p:txBody>
                        <a:bodyPr rtlCol="0" anchor="ctr"/>
                        <a:lstStyle/>
                        <a:p>
                          <a:endParaRPr lang="fr-BE"/>
                        </a:p>
                      </p:txBody>
                    </p:sp>
                    <p:sp>
                      <p:nvSpPr>
                        <p:cNvPr id="396" name="Forme libre : forme 395">
                          <a:extLst>
                            <a:ext uri="{FF2B5EF4-FFF2-40B4-BE49-F238E27FC236}">
                              <a16:creationId xmlns:a16="http://schemas.microsoft.com/office/drawing/2014/main" id="{A415698B-06F5-4FA4-AD9E-A2AD5EEA783E}"/>
                            </a:ext>
                          </a:extLst>
                        </p:cNvPr>
                        <p:cNvSpPr/>
                        <p:nvPr/>
                      </p:nvSpPr>
                      <p:spPr>
                        <a:xfrm>
                          <a:off x="5233218" y="3293609"/>
                          <a:ext cx="377337" cy="226402"/>
                        </a:xfrm>
                        <a:custGeom>
                          <a:avLst/>
                          <a:gdLst>
                            <a:gd name="connsiteX0" fmla="*/ 377337 w 377337"/>
                            <a:gd name="connsiteY0" fmla="*/ 215993 h 226402"/>
                            <a:gd name="connsiteX1" fmla="*/ 377337 w 377337"/>
                            <a:gd name="connsiteY1" fmla="*/ 226402 h 226402"/>
                            <a:gd name="connsiteX2" fmla="*/ 0 w 377337"/>
                            <a:gd name="connsiteY2" fmla="*/ 7807 h 226402"/>
                            <a:gd name="connsiteX3" fmla="*/ 0 w 377337"/>
                            <a:gd name="connsiteY3" fmla="*/ 0 h 226402"/>
                          </a:gdLst>
                          <a:ahLst/>
                          <a:cxnLst>
                            <a:cxn ang="0">
                              <a:pos x="connsiteX0" y="connsiteY0"/>
                            </a:cxn>
                            <a:cxn ang="0">
                              <a:pos x="connsiteX1" y="connsiteY1"/>
                            </a:cxn>
                            <a:cxn ang="0">
                              <a:pos x="connsiteX2" y="connsiteY2"/>
                            </a:cxn>
                            <a:cxn ang="0">
                              <a:pos x="connsiteX3" y="connsiteY3"/>
                            </a:cxn>
                          </a:cxnLst>
                          <a:rect l="l" t="t" r="r" b="b"/>
                          <a:pathLst>
                            <a:path w="377337" h="226402">
                              <a:moveTo>
                                <a:pt x="377337" y="215993"/>
                              </a:moveTo>
                              <a:lnTo>
                                <a:pt x="377337" y="226402"/>
                              </a:lnTo>
                              <a:lnTo>
                                <a:pt x="0" y="7807"/>
                              </a:lnTo>
                              <a:lnTo>
                                <a:pt x="0" y="0"/>
                              </a:lnTo>
                              <a:close/>
                            </a:path>
                          </a:pathLst>
                        </a:custGeom>
                        <a:solidFill>
                          <a:srgbClr val="EBE4E4"/>
                        </a:solidFill>
                        <a:ln w="25964" cap="flat">
                          <a:noFill/>
                          <a:prstDash val="solid"/>
                          <a:miter/>
                        </a:ln>
                      </p:spPr>
                      <p:txBody>
                        <a:bodyPr rtlCol="0" anchor="ctr"/>
                        <a:lstStyle/>
                        <a:p>
                          <a:endParaRPr lang="fr-BE"/>
                        </a:p>
                      </p:txBody>
                    </p:sp>
                    <p:sp>
                      <p:nvSpPr>
                        <p:cNvPr id="397" name="Forme libre : forme 396">
                          <a:extLst>
                            <a:ext uri="{FF2B5EF4-FFF2-40B4-BE49-F238E27FC236}">
                              <a16:creationId xmlns:a16="http://schemas.microsoft.com/office/drawing/2014/main" id="{E0006CF1-66FB-4154-A841-DEDE12F2ED8D}"/>
                            </a:ext>
                          </a:extLst>
                        </p:cNvPr>
                        <p:cNvSpPr/>
                        <p:nvPr/>
                      </p:nvSpPr>
                      <p:spPr>
                        <a:xfrm>
                          <a:off x="5233218" y="3241562"/>
                          <a:ext cx="465816" cy="268039"/>
                        </a:xfrm>
                        <a:custGeom>
                          <a:avLst/>
                          <a:gdLst>
                            <a:gd name="connsiteX0" fmla="*/ 465816 w 465816"/>
                            <a:gd name="connsiteY0" fmla="*/ 218595 h 268039"/>
                            <a:gd name="connsiteX1" fmla="*/ 377337 w 465816"/>
                            <a:gd name="connsiteY1" fmla="*/ 268040 h 268039"/>
                            <a:gd name="connsiteX2" fmla="*/ 0 w 465816"/>
                            <a:gd name="connsiteY2" fmla="*/ 52046 h 268039"/>
                            <a:gd name="connsiteX3" fmla="*/ 88479 w 465816"/>
                            <a:gd name="connsiteY3" fmla="*/ 0 h 268039"/>
                          </a:gdLst>
                          <a:ahLst/>
                          <a:cxnLst>
                            <a:cxn ang="0">
                              <a:pos x="connsiteX0" y="connsiteY0"/>
                            </a:cxn>
                            <a:cxn ang="0">
                              <a:pos x="connsiteX1" y="connsiteY1"/>
                            </a:cxn>
                            <a:cxn ang="0">
                              <a:pos x="connsiteX2" y="connsiteY2"/>
                            </a:cxn>
                            <a:cxn ang="0">
                              <a:pos x="connsiteX3" y="connsiteY3"/>
                            </a:cxn>
                          </a:cxnLst>
                          <a:rect l="l" t="t" r="r" b="b"/>
                          <a:pathLst>
                            <a:path w="465816" h="268039">
                              <a:moveTo>
                                <a:pt x="465816" y="218595"/>
                              </a:moveTo>
                              <a:lnTo>
                                <a:pt x="377337" y="268040"/>
                              </a:lnTo>
                              <a:lnTo>
                                <a:pt x="0" y="52046"/>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398" name="Graphique 260">
                        <a:extLst>
                          <a:ext uri="{FF2B5EF4-FFF2-40B4-BE49-F238E27FC236}">
                            <a16:creationId xmlns:a16="http://schemas.microsoft.com/office/drawing/2014/main" id="{EF2CACC0-CF60-461C-88D5-C67782D11318}"/>
                          </a:ext>
                        </a:extLst>
                      </p:cNvPr>
                      <p:cNvGrpSpPr/>
                      <p:nvPr/>
                    </p:nvGrpSpPr>
                    <p:grpSpPr>
                      <a:xfrm>
                        <a:off x="5626169" y="3467965"/>
                        <a:ext cx="582920" cy="348711"/>
                        <a:chOff x="5626169" y="3467965"/>
                        <a:chExt cx="582920" cy="348711"/>
                      </a:xfrm>
                    </p:grpSpPr>
                    <p:sp>
                      <p:nvSpPr>
                        <p:cNvPr id="399" name="Forme libre : forme 398">
                          <a:extLst>
                            <a:ext uri="{FF2B5EF4-FFF2-40B4-BE49-F238E27FC236}">
                              <a16:creationId xmlns:a16="http://schemas.microsoft.com/office/drawing/2014/main" id="{7C04B2B1-F979-4E54-95A2-33D195213B61}"/>
                            </a:ext>
                          </a:extLst>
                        </p:cNvPr>
                        <p:cNvSpPr/>
                        <p:nvPr/>
                      </p:nvSpPr>
                      <p:spPr>
                        <a:xfrm>
                          <a:off x="6123213" y="3754221"/>
                          <a:ext cx="85876" cy="62455"/>
                        </a:xfrm>
                        <a:custGeom>
                          <a:avLst/>
                          <a:gdLst>
                            <a:gd name="connsiteX0" fmla="*/ 85877 w 85876"/>
                            <a:gd name="connsiteY0" fmla="*/ 0 h 62455"/>
                            <a:gd name="connsiteX1" fmla="*/ 85877 w 85876"/>
                            <a:gd name="connsiteY1" fmla="*/ 10409 h 62455"/>
                            <a:gd name="connsiteX2" fmla="*/ 0 w 85876"/>
                            <a:gd name="connsiteY2" fmla="*/ 62456 h 62455"/>
                            <a:gd name="connsiteX3" fmla="*/ 0 w 85876"/>
                            <a:gd name="connsiteY3" fmla="*/ 52046 h 62455"/>
                          </a:gdLst>
                          <a:ahLst/>
                          <a:cxnLst>
                            <a:cxn ang="0">
                              <a:pos x="connsiteX0" y="connsiteY0"/>
                            </a:cxn>
                            <a:cxn ang="0">
                              <a:pos x="connsiteX1" y="connsiteY1"/>
                            </a:cxn>
                            <a:cxn ang="0">
                              <a:pos x="connsiteX2" y="connsiteY2"/>
                            </a:cxn>
                            <a:cxn ang="0">
                              <a:pos x="connsiteX3" y="connsiteY3"/>
                            </a:cxn>
                          </a:cxnLst>
                          <a:rect l="l" t="t" r="r" b="b"/>
                          <a:pathLst>
                            <a:path w="85876" h="62455">
                              <a:moveTo>
                                <a:pt x="85877" y="0"/>
                              </a:moveTo>
                              <a:lnTo>
                                <a:pt x="85877" y="10409"/>
                              </a:lnTo>
                              <a:lnTo>
                                <a:pt x="0" y="62456"/>
                              </a:lnTo>
                              <a:lnTo>
                                <a:pt x="0" y="52046"/>
                              </a:lnTo>
                              <a:close/>
                            </a:path>
                          </a:pathLst>
                        </a:custGeom>
                        <a:solidFill>
                          <a:srgbClr val="EBEBEB"/>
                        </a:solidFill>
                        <a:ln w="25964" cap="flat">
                          <a:noFill/>
                          <a:prstDash val="solid"/>
                          <a:miter/>
                        </a:ln>
                      </p:spPr>
                      <p:txBody>
                        <a:bodyPr rtlCol="0" anchor="ctr"/>
                        <a:lstStyle/>
                        <a:p>
                          <a:endParaRPr lang="fr-BE"/>
                        </a:p>
                      </p:txBody>
                    </p:sp>
                    <p:sp>
                      <p:nvSpPr>
                        <p:cNvPr id="400" name="Forme libre : forme 399">
                          <a:extLst>
                            <a:ext uri="{FF2B5EF4-FFF2-40B4-BE49-F238E27FC236}">
                              <a16:creationId xmlns:a16="http://schemas.microsoft.com/office/drawing/2014/main" id="{ECE0DC19-071A-490E-A6B2-16557FE605D4}"/>
                            </a:ext>
                          </a:extLst>
                        </p:cNvPr>
                        <p:cNvSpPr/>
                        <p:nvPr/>
                      </p:nvSpPr>
                      <p:spPr>
                        <a:xfrm>
                          <a:off x="5626169" y="3517409"/>
                          <a:ext cx="497043" cy="299267"/>
                        </a:xfrm>
                        <a:custGeom>
                          <a:avLst/>
                          <a:gdLst>
                            <a:gd name="connsiteX0" fmla="*/ 497044 w 497043"/>
                            <a:gd name="connsiteY0" fmla="*/ 288858 h 299267"/>
                            <a:gd name="connsiteX1" fmla="*/ 497044 w 497043"/>
                            <a:gd name="connsiteY1" fmla="*/ 299267 h 299267"/>
                            <a:gd name="connsiteX2" fmla="*/ 0 w 497043"/>
                            <a:gd name="connsiteY2" fmla="*/ 10409 h 299267"/>
                            <a:gd name="connsiteX3" fmla="*/ 0 w 497043"/>
                            <a:gd name="connsiteY3" fmla="*/ 0 h 299267"/>
                          </a:gdLst>
                          <a:ahLst/>
                          <a:cxnLst>
                            <a:cxn ang="0">
                              <a:pos x="connsiteX0" y="connsiteY0"/>
                            </a:cxn>
                            <a:cxn ang="0">
                              <a:pos x="connsiteX1" y="connsiteY1"/>
                            </a:cxn>
                            <a:cxn ang="0">
                              <a:pos x="connsiteX2" y="connsiteY2"/>
                            </a:cxn>
                            <a:cxn ang="0">
                              <a:pos x="connsiteX3" y="connsiteY3"/>
                            </a:cxn>
                          </a:cxnLst>
                          <a:rect l="l" t="t" r="r" b="b"/>
                          <a:pathLst>
                            <a:path w="497043" h="299267">
                              <a:moveTo>
                                <a:pt x="497044" y="288858"/>
                              </a:moveTo>
                              <a:lnTo>
                                <a:pt x="497044" y="299267"/>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401" name="Forme libre : forme 400">
                          <a:extLst>
                            <a:ext uri="{FF2B5EF4-FFF2-40B4-BE49-F238E27FC236}">
                              <a16:creationId xmlns:a16="http://schemas.microsoft.com/office/drawing/2014/main" id="{EFBBF72A-4347-4479-B95B-94EDD6E5569F}"/>
                            </a:ext>
                          </a:extLst>
                        </p:cNvPr>
                        <p:cNvSpPr/>
                        <p:nvPr/>
                      </p:nvSpPr>
                      <p:spPr>
                        <a:xfrm>
                          <a:off x="5626169" y="3467965"/>
                          <a:ext cx="582920" cy="338302"/>
                        </a:xfrm>
                        <a:custGeom>
                          <a:avLst/>
                          <a:gdLst>
                            <a:gd name="connsiteX0" fmla="*/ 582921 w 582920"/>
                            <a:gd name="connsiteY0" fmla="*/ 286256 h 338302"/>
                            <a:gd name="connsiteX1" fmla="*/ 497044 w 582920"/>
                            <a:gd name="connsiteY1" fmla="*/ 338302 h 338302"/>
                            <a:gd name="connsiteX2" fmla="*/ 0 w 582920"/>
                            <a:gd name="connsiteY2" fmla="*/ 49444 h 338302"/>
                            <a:gd name="connsiteX3" fmla="*/ 85877 w 582920"/>
                            <a:gd name="connsiteY3" fmla="*/ 0 h 338302"/>
                          </a:gdLst>
                          <a:ahLst/>
                          <a:cxnLst>
                            <a:cxn ang="0">
                              <a:pos x="connsiteX0" y="connsiteY0"/>
                            </a:cxn>
                            <a:cxn ang="0">
                              <a:pos x="connsiteX1" y="connsiteY1"/>
                            </a:cxn>
                            <a:cxn ang="0">
                              <a:pos x="connsiteX2" y="connsiteY2"/>
                            </a:cxn>
                            <a:cxn ang="0">
                              <a:pos x="connsiteX3" y="connsiteY3"/>
                            </a:cxn>
                          </a:cxnLst>
                          <a:rect l="l" t="t" r="r" b="b"/>
                          <a:pathLst>
                            <a:path w="582920" h="338302">
                              <a:moveTo>
                                <a:pt x="582921" y="286256"/>
                              </a:moveTo>
                              <a:lnTo>
                                <a:pt x="497044" y="338302"/>
                              </a:lnTo>
                              <a:lnTo>
                                <a:pt x="0" y="49444"/>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402" name="Graphique 260">
                        <a:extLst>
                          <a:ext uri="{FF2B5EF4-FFF2-40B4-BE49-F238E27FC236}">
                            <a16:creationId xmlns:a16="http://schemas.microsoft.com/office/drawing/2014/main" id="{EF2CACC0-CF60-461C-88D5-C67782D11318}"/>
                          </a:ext>
                        </a:extLst>
                      </p:cNvPr>
                      <p:cNvGrpSpPr/>
                      <p:nvPr/>
                    </p:nvGrpSpPr>
                    <p:grpSpPr>
                      <a:xfrm>
                        <a:off x="5131728" y="3301416"/>
                        <a:ext cx="229004" cy="140525"/>
                        <a:chOff x="5131728" y="3301416"/>
                        <a:chExt cx="229004" cy="140525"/>
                      </a:xfrm>
                    </p:grpSpPr>
                    <p:sp>
                      <p:nvSpPr>
                        <p:cNvPr id="403" name="Forme libre : forme 402">
                          <a:extLst>
                            <a:ext uri="{FF2B5EF4-FFF2-40B4-BE49-F238E27FC236}">
                              <a16:creationId xmlns:a16="http://schemas.microsoft.com/office/drawing/2014/main" id="{9568F434-5662-4575-B7CD-445F882C07AD}"/>
                            </a:ext>
                          </a:extLst>
                        </p:cNvPr>
                        <p:cNvSpPr/>
                        <p:nvPr/>
                      </p:nvSpPr>
                      <p:spPr>
                        <a:xfrm>
                          <a:off x="5272253" y="3382088"/>
                          <a:ext cx="88479" cy="59853"/>
                        </a:xfrm>
                        <a:custGeom>
                          <a:avLst/>
                          <a:gdLst>
                            <a:gd name="connsiteX0" fmla="*/ 88479 w 88479"/>
                            <a:gd name="connsiteY0" fmla="*/ 0 h 59853"/>
                            <a:gd name="connsiteX1" fmla="*/ 88479 w 88479"/>
                            <a:gd name="connsiteY1" fmla="*/ 7807 h 59853"/>
                            <a:gd name="connsiteX2" fmla="*/ 0 w 88479"/>
                            <a:gd name="connsiteY2" fmla="*/ 59854 h 59853"/>
                            <a:gd name="connsiteX3" fmla="*/ 0 w 88479"/>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8479" h="59853">
                              <a:moveTo>
                                <a:pt x="88479" y="0"/>
                              </a:moveTo>
                              <a:lnTo>
                                <a:pt x="88479" y="7807"/>
                              </a:lnTo>
                              <a:lnTo>
                                <a:pt x="0" y="59854"/>
                              </a:lnTo>
                              <a:lnTo>
                                <a:pt x="0" y="49444"/>
                              </a:lnTo>
                              <a:close/>
                            </a:path>
                          </a:pathLst>
                        </a:custGeom>
                        <a:solidFill>
                          <a:srgbClr val="EBEBEB"/>
                        </a:solidFill>
                        <a:ln w="25964" cap="flat">
                          <a:noFill/>
                          <a:prstDash val="solid"/>
                          <a:miter/>
                        </a:ln>
                      </p:spPr>
                      <p:txBody>
                        <a:bodyPr rtlCol="0" anchor="ctr"/>
                        <a:lstStyle/>
                        <a:p>
                          <a:endParaRPr lang="fr-BE"/>
                        </a:p>
                      </p:txBody>
                    </p:sp>
                    <p:sp>
                      <p:nvSpPr>
                        <p:cNvPr id="404" name="Forme libre : forme 403">
                          <a:extLst>
                            <a:ext uri="{FF2B5EF4-FFF2-40B4-BE49-F238E27FC236}">
                              <a16:creationId xmlns:a16="http://schemas.microsoft.com/office/drawing/2014/main" id="{EEE078B0-5615-4D90-A368-10965267BC60}"/>
                            </a:ext>
                          </a:extLst>
                        </p:cNvPr>
                        <p:cNvSpPr/>
                        <p:nvPr/>
                      </p:nvSpPr>
                      <p:spPr>
                        <a:xfrm>
                          <a:off x="5131728" y="3350860"/>
                          <a:ext cx="140525" cy="91081"/>
                        </a:xfrm>
                        <a:custGeom>
                          <a:avLst/>
                          <a:gdLst>
                            <a:gd name="connsiteX0" fmla="*/ 140526 w 140525"/>
                            <a:gd name="connsiteY0" fmla="*/ 80672 h 91081"/>
                            <a:gd name="connsiteX1" fmla="*/ 140526 w 140525"/>
                            <a:gd name="connsiteY1" fmla="*/ 91081 h 91081"/>
                            <a:gd name="connsiteX2" fmla="*/ 0 w 140525"/>
                            <a:gd name="connsiteY2" fmla="*/ 10409 h 91081"/>
                            <a:gd name="connsiteX3" fmla="*/ 0 w 140525"/>
                            <a:gd name="connsiteY3" fmla="*/ 0 h 91081"/>
                          </a:gdLst>
                          <a:ahLst/>
                          <a:cxnLst>
                            <a:cxn ang="0">
                              <a:pos x="connsiteX0" y="connsiteY0"/>
                            </a:cxn>
                            <a:cxn ang="0">
                              <a:pos x="connsiteX1" y="connsiteY1"/>
                            </a:cxn>
                            <a:cxn ang="0">
                              <a:pos x="connsiteX2" y="connsiteY2"/>
                            </a:cxn>
                            <a:cxn ang="0">
                              <a:pos x="connsiteX3" y="connsiteY3"/>
                            </a:cxn>
                          </a:cxnLst>
                          <a:rect l="l" t="t" r="r" b="b"/>
                          <a:pathLst>
                            <a:path w="140525" h="91081">
                              <a:moveTo>
                                <a:pt x="140526" y="80672"/>
                              </a:moveTo>
                              <a:lnTo>
                                <a:pt x="140526" y="91081"/>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405" name="Forme libre : forme 404">
                          <a:extLst>
                            <a:ext uri="{FF2B5EF4-FFF2-40B4-BE49-F238E27FC236}">
                              <a16:creationId xmlns:a16="http://schemas.microsoft.com/office/drawing/2014/main" id="{66832EB8-D055-4B58-BE03-47E70418504D}"/>
                            </a:ext>
                          </a:extLst>
                        </p:cNvPr>
                        <p:cNvSpPr/>
                        <p:nvPr/>
                      </p:nvSpPr>
                      <p:spPr>
                        <a:xfrm>
                          <a:off x="5131728" y="3301416"/>
                          <a:ext cx="229004" cy="130116"/>
                        </a:xfrm>
                        <a:custGeom>
                          <a:avLst/>
                          <a:gdLst>
                            <a:gd name="connsiteX0" fmla="*/ 229005 w 229004"/>
                            <a:gd name="connsiteY0" fmla="*/ 80672 h 130116"/>
                            <a:gd name="connsiteX1" fmla="*/ 140526 w 229004"/>
                            <a:gd name="connsiteY1" fmla="*/ 130116 h 130116"/>
                            <a:gd name="connsiteX2" fmla="*/ 0 w 229004"/>
                            <a:gd name="connsiteY2" fmla="*/ 49444 h 130116"/>
                            <a:gd name="connsiteX3" fmla="*/ 88479 w 229004"/>
                            <a:gd name="connsiteY3" fmla="*/ 0 h 130116"/>
                          </a:gdLst>
                          <a:ahLst/>
                          <a:cxnLst>
                            <a:cxn ang="0">
                              <a:pos x="connsiteX0" y="connsiteY0"/>
                            </a:cxn>
                            <a:cxn ang="0">
                              <a:pos x="connsiteX1" y="connsiteY1"/>
                            </a:cxn>
                            <a:cxn ang="0">
                              <a:pos x="connsiteX2" y="connsiteY2"/>
                            </a:cxn>
                            <a:cxn ang="0">
                              <a:pos x="connsiteX3" y="connsiteY3"/>
                            </a:cxn>
                          </a:cxnLst>
                          <a:rect l="l" t="t" r="r" b="b"/>
                          <a:pathLst>
                            <a:path w="229004" h="130116">
                              <a:moveTo>
                                <a:pt x="229005" y="80672"/>
                              </a:moveTo>
                              <a:lnTo>
                                <a:pt x="140526" y="130116"/>
                              </a:lnTo>
                              <a:lnTo>
                                <a:pt x="0" y="49444"/>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406" name="Graphique 260">
                        <a:extLst>
                          <a:ext uri="{FF2B5EF4-FFF2-40B4-BE49-F238E27FC236}">
                            <a16:creationId xmlns:a16="http://schemas.microsoft.com/office/drawing/2014/main" id="{EF2CACC0-CF60-461C-88D5-C67782D11318}"/>
                          </a:ext>
                        </a:extLst>
                      </p:cNvPr>
                      <p:cNvGrpSpPr/>
                      <p:nvPr/>
                    </p:nvGrpSpPr>
                    <p:grpSpPr>
                      <a:xfrm>
                        <a:off x="5285265" y="3389895"/>
                        <a:ext cx="655785" cy="387746"/>
                        <a:chOff x="5285265" y="3389895"/>
                        <a:chExt cx="655785" cy="387746"/>
                      </a:xfrm>
                    </p:grpSpPr>
                    <p:sp>
                      <p:nvSpPr>
                        <p:cNvPr id="407" name="Forme libre : forme 406">
                          <a:extLst>
                            <a:ext uri="{FF2B5EF4-FFF2-40B4-BE49-F238E27FC236}">
                              <a16:creationId xmlns:a16="http://schemas.microsoft.com/office/drawing/2014/main" id="{4DC90E57-1FF6-4738-8A08-A558C8257A30}"/>
                            </a:ext>
                          </a:extLst>
                        </p:cNvPr>
                        <p:cNvSpPr/>
                        <p:nvPr/>
                      </p:nvSpPr>
                      <p:spPr>
                        <a:xfrm>
                          <a:off x="5852571" y="3715186"/>
                          <a:ext cx="88479" cy="62455"/>
                        </a:xfrm>
                        <a:custGeom>
                          <a:avLst/>
                          <a:gdLst>
                            <a:gd name="connsiteX0" fmla="*/ 88479 w 88479"/>
                            <a:gd name="connsiteY0" fmla="*/ 0 h 62455"/>
                            <a:gd name="connsiteX1" fmla="*/ 85877 w 88479"/>
                            <a:gd name="connsiteY1" fmla="*/ 10409 h 62455"/>
                            <a:gd name="connsiteX2" fmla="*/ 0 w 88479"/>
                            <a:gd name="connsiteY2" fmla="*/ 62456 h 62455"/>
                            <a:gd name="connsiteX3" fmla="*/ 0 w 88479"/>
                            <a:gd name="connsiteY3" fmla="*/ 52046 h 62455"/>
                          </a:gdLst>
                          <a:ahLst/>
                          <a:cxnLst>
                            <a:cxn ang="0">
                              <a:pos x="connsiteX0" y="connsiteY0"/>
                            </a:cxn>
                            <a:cxn ang="0">
                              <a:pos x="connsiteX1" y="connsiteY1"/>
                            </a:cxn>
                            <a:cxn ang="0">
                              <a:pos x="connsiteX2" y="connsiteY2"/>
                            </a:cxn>
                            <a:cxn ang="0">
                              <a:pos x="connsiteX3" y="connsiteY3"/>
                            </a:cxn>
                          </a:cxnLst>
                          <a:rect l="l" t="t" r="r" b="b"/>
                          <a:pathLst>
                            <a:path w="88479" h="62455">
                              <a:moveTo>
                                <a:pt x="88479" y="0"/>
                              </a:moveTo>
                              <a:lnTo>
                                <a:pt x="85877" y="10409"/>
                              </a:lnTo>
                              <a:lnTo>
                                <a:pt x="0" y="62456"/>
                              </a:lnTo>
                              <a:lnTo>
                                <a:pt x="0" y="52046"/>
                              </a:lnTo>
                              <a:close/>
                            </a:path>
                          </a:pathLst>
                        </a:custGeom>
                        <a:solidFill>
                          <a:srgbClr val="EBEBEB"/>
                        </a:solidFill>
                        <a:ln w="25964" cap="flat">
                          <a:noFill/>
                          <a:prstDash val="solid"/>
                          <a:miter/>
                        </a:ln>
                      </p:spPr>
                      <p:txBody>
                        <a:bodyPr rtlCol="0" anchor="ctr"/>
                        <a:lstStyle/>
                        <a:p>
                          <a:endParaRPr lang="fr-BE"/>
                        </a:p>
                      </p:txBody>
                    </p:sp>
                    <p:sp>
                      <p:nvSpPr>
                        <p:cNvPr id="408" name="Forme libre : forme 407">
                          <a:extLst>
                            <a:ext uri="{FF2B5EF4-FFF2-40B4-BE49-F238E27FC236}">
                              <a16:creationId xmlns:a16="http://schemas.microsoft.com/office/drawing/2014/main" id="{5C6B7763-926D-4012-99D5-7B142F6AF553}"/>
                            </a:ext>
                          </a:extLst>
                        </p:cNvPr>
                        <p:cNvSpPr/>
                        <p:nvPr/>
                      </p:nvSpPr>
                      <p:spPr>
                        <a:xfrm>
                          <a:off x="5285265" y="3439339"/>
                          <a:ext cx="567306" cy="338302"/>
                        </a:xfrm>
                        <a:custGeom>
                          <a:avLst/>
                          <a:gdLst>
                            <a:gd name="connsiteX0" fmla="*/ 567307 w 567306"/>
                            <a:gd name="connsiteY0" fmla="*/ 327893 h 338302"/>
                            <a:gd name="connsiteX1" fmla="*/ 567307 w 567306"/>
                            <a:gd name="connsiteY1" fmla="*/ 338302 h 338302"/>
                            <a:gd name="connsiteX2" fmla="*/ 0 w 567306"/>
                            <a:gd name="connsiteY2" fmla="*/ 10409 h 338302"/>
                            <a:gd name="connsiteX3" fmla="*/ 0 w 567306"/>
                            <a:gd name="connsiteY3" fmla="*/ 0 h 338302"/>
                          </a:gdLst>
                          <a:ahLst/>
                          <a:cxnLst>
                            <a:cxn ang="0">
                              <a:pos x="connsiteX0" y="connsiteY0"/>
                            </a:cxn>
                            <a:cxn ang="0">
                              <a:pos x="connsiteX1" y="connsiteY1"/>
                            </a:cxn>
                            <a:cxn ang="0">
                              <a:pos x="connsiteX2" y="connsiteY2"/>
                            </a:cxn>
                            <a:cxn ang="0">
                              <a:pos x="connsiteX3" y="connsiteY3"/>
                            </a:cxn>
                          </a:cxnLst>
                          <a:rect l="l" t="t" r="r" b="b"/>
                          <a:pathLst>
                            <a:path w="567306" h="338302">
                              <a:moveTo>
                                <a:pt x="567307" y="327893"/>
                              </a:moveTo>
                              <a:lnTo>
                                <a:pt x="567307" y="338302"/>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409" name="Forme libre : forme 408">
                          <a:extLst>
                            <a:ext uri="{FF2B5EF4-FFF2-40B4-BE49-F238E27FC236}">
                              <a16:creationId xmlns:a16="http://schemas.microsoft.com/office/drawing/2014/main" id="{4AF1C459-AEB2-4B99-B24D-0E59BD28DD64}"/>
                            </a:ext>
                          </a:extLst>
                        </p:cNvPr>
                        <p:cNvSpPr/>
                        <p:nvPr/>
                      </p:nvSpPr>
                      <p:spPr>
                        <a:xfrm>
                          <a:off x="5285265" y="3389895"/>
                          <a:ext cx="655785" cy="377337"/>
                        </a:xfrm>
                        <a:custGeom>
                          <a:avLst/>
                          <a:gdLst>
                            <a:gd name="connsiteX0" fmla="*/ 655786 w 655785"/>
                            <a:gd name="connsiteY0" fmla="*/ 325291 h 377337"/>
                            <a:gd name="connsiteX1" fmla="*/ 567307 w 655785"/>
                            <a:gd name="connsiteY1" fmla="*/ 377337 h 377337"/>
                            <a:gd name="connsiteX2" fmla="*/ 0 w 655785"/>
                            <a:gd name="connsiteY2" fmla="*/ 49444 h 377337"/>
                            <a:gd name="connsiteX3" fmla="*/ 88479 w 655785"/>
                            <a:gd name="connsiteY3" fmla="*/ 0 h 377337"/>
                          </a:gdLst>
                          <a:ahLst/>
                          <a:cxnLst>
                            <a:cxn ang="0">
                              <a:pos x="connsiteX0" y="connsiteY0"/>
                            </a:cxn>
                            <a:cxn ang="0">
                              <a:pos x="connsiteX1" y="connsiteY1"/>
                            </a:cxn>
                            <a:cxn ang="0">
                              <a:pos x="connsiteX2" y="connsiteY2"/>
                            </a:cxn>
                            <a:cxn ang="0">
                              <a:pos x="connsiteX3" y="connsiteY3"/>
                            </a:cxn>
                          </a:cxnLst>
                          <a:rect l="l" t="t" r="r" b="b"/>
                          <a:pathLst>
                            <a:path w="655785" h="377337">
                              <a:moveTo>
                                <a:pt x="655786" y="325291"/>
                              </a:moveTo>
                              <a:lnTo>
                                <a:pt x="567307" y="377337"/>
                              </a:lnTo>
                              <a:lnTo>
                                <a:pt x="0" y="49444"/>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410" name="Graphique 260">
                        <a:extLst>
                          <a:ext uri="{FF2B5EF4-FFF2-40B4-BE49-F238E27FC236}">
                            <a16:creationId xmlns:a16="http://schemas.microsoft.com/office/drawing/2014/main" id="{EF2CACC0-CF60-461C-88D5-C67782D11318}"/>
                          </a:ext>
                        </a:extLst>
                      </p:cNvPr>
                      <p:cNvGrpSpPr/>
                      <p:nvPr/>
                    </p:nvGrpSpPr>
                    <p:grpSpPr>
                      <a:xfrm>
                        <a:off x="5030237" y="3358667"/>
                        <a:ext cx="608943" cy="361723"/>
                        <a:chOff x="5030237" y="3358667"/>
                        <a:chExt cx="608943" cy="361723"/>
                      </a:xfrm>
                    </p:grpSpPr>
                    <p:sp>
                      <p:nvSpPr>
                        <p:cNvPr id="411" name="Forme libre : forme 410">
                          <a:extLst>
                            <a:ext uri="{FF2B5EF4-FFF2-40B4-BE49-F238E27FC236}">
                              <a16:creationId xmlns:a16="http://schemas.microsoft.com/office/drawing/2014/main" id="{9BFD17AB-E66E-4F5B-A891-2FEA182C7D3B}"/>
                            </a:ext>
                          </a:extLst>
                        </p:cNvPr>
                        <p:cNvSpPr/>
                        <p:nvPr/>
                      </p:nvSpPr>
                      <p:spPr>
                        <a:xfrm>
                          <a:off x="5550702" y="3660537"/>
                          <a:ext cx="88479" cy="59853"/>
                        </a:xfrm>
                        <a:custGeom>
                          <a:avLst/>
                          <a:gdLst>
                            <a:gd name="connsiteX0" fmla="*/ 88479 w 88479"/>
                            <a:gd name="connsiteY0" fmla="*/ 0 h 59853"/>
                            <a:gd name="connsiteX1" fmla="*/ 88479 w 88479"/>
                            <a:gd name="connsiteY1" fmla="*/ 10409 h 59853"/>
                            <a:gd name="connsiteX2" fmla="*/ 0 w 88479"/>
                            <a:gd name="connsiteY2" fmla="*/ 59853 h 59853"/>
                            <a:gd name="connsiteX3" fmla="*/ 0 w 88479"/>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8479" h="59853">
                              <a:moveTo>
                                <a:pt x="88479" y="0"/>
                              </a:moveTo>
                              <a:lnTo>
                                <a:pt x="88479" y="10409"/>
                              </a:lnTo>
                              <a:lnTo>
                                <a:pt x="0" y="59853"/>
                              </a:lnTo>
                              <a:lnTo>
                                <a:pt x="0" y="49444"/>
                              </a:lnTo>
                              <a:close/>
                            </a:path>
                          </a:pathLst>
                        </a:custGeom>
                        <a:solidFill>
                          <a:srgbClr val="EBEBEB"/>
                        </a:solidFill>
                        <a:ln w="25964" cap="flat">
                          <a:noFill/>
                          <a:prstDash val="solid"/>
                          <a:miter/>
                        </a:ln>
                      </p:spPr>
                      <p:txBody>
                        <a:bodyPr rtlCol="0" anchor="ctr"/>
                        <a:lstStyle/>
                        <a:p>
                          <a:endParaRPr lang="fr-BE"/>
                        </a:p>
                      </p:txBody>
                    </p:sp>
                    <p:sp>
                      <p:nvSpPr>
                        <p:cNvPr id="412" name="Forme libre : forme 411">
                          <a:extLst>
                            <a:ext uri="{FF2B5EF4-FFF2-40B4-BE49-F238E27FC236}">
                              <a16:creationId xmlns:a16="http://schemas.microsoft.com/office/drawing/2014/main" id="{C9DD492C-DC38-4104-B033-D5B59E30C0F7}"/>
                            </a:ext>
                          </a:extLst>
                        </p:cNvPr>
                        <p:cNvSpPr/>
                        <p:nvPr/>
                      </p:nvSpPr>
                      <p:spPr>
                        <a:xfrm>
                          <a:off x="5030237" y="3410714"/>
                          <a:ext cx="520464" cy="309676"/>
                        </a:xfrm>
                        <a:custGeom>
                          <a:avLst/>
                          <a:gdLst>
                            <a:gd name="connsiteX0" fmla="*/ 520465 w 520464"/>
                            <a:gd name="connsiteY0" fmla="*/ 299267 h 309676"/>
                            <a:gd name="connsiteX1" fmla="*/ 520465 w 520464"/>
                            <a:gd name="connsiteY1" fmla="*/ 309677 h 309676"/>
                            <a:gd name="connsiteX2" fmla="*/ 0 w 520464"/>
                            <a:gd name="connsiteY2" fmla="*/ 10409 h 309676"/>
                            <a:gd name="connsiteX3" fmla="*/ 0 w 520464"/>
                            <a:gd name="connsiteY3" fmla="*/ 0 h 309676"/>
                          </a:gdLst>
                          <a:ahLst/>
                          <a:cxnLst>
                            <a:cxn ang="0">
                              <a:pos x="connsiteX0" y="connsiteY0"/>
                            </a:cxn>
                            <a:cxn ang="0">
                              <a:pos x="connsiteX1" y="connsiteY1"/>
                            </a:cxn>
                            <a:cxn ang="0">
                              <a:pos x="connsiteX2" y="connsiteY2"/>
                            </a:cxn>
                            <a:cxn ang="0">
                              <a:pos x="connsiteX3" y="connsiteY3"/>
                            </a:cxn>
                          </a:cxnLst>
                          <a:rect l="l" t="t" r="r" b="b"/>
                          <a:pathLst>
                            <a:path w="520464" h="309676">
                              <a:moveTo>
                                <a:pt x="520465" y="299267"/>
                              </a:moveTo>
                              <a:lnTo>
                                <a:pt x="520465" y="309677"/>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413" name="Forme libre : forme 412">
                          <a:extLst>
                            <a:ext uri="{FF2B5EF4-FFF2-40B4-BE49-F238E27FC236}">
                              <a16:creationId xmlns:a16="http://schemas.microsoft.com/office/drawing/2014/main" id="{1FAC8E60-22EE-4A25-ADE5-5B846CEBDDC7}"/>
                            </a:ext>
                          </a:extLst>
                        </p:cNvPr>
                        <p:cNvSpPr/>
                        <p:nvPr/>
                      </p:nvSpPr>
                      <p:spPr>
                        <a:xfrm>
                          <a:off x="5030237" y="3358667"/>
                          <a:ext cx="608943" cy="351313"/>
                        </a:xfrm>
                        <a:custGeom>
                          <a:avLst/>
                          <a:gdLst>
                            <a:gd name="connsiteX0" fmla="*/ 608944 w 608943"/>
                            <a:gd name="connsiteY0" fmla="*/ 301870 h 351313"/>
                            <a:gd name="connsiteX1" fmla="*/ 520465 w 608943"/>
                            <a:gd name="connsiteY1" fmla="*/ 351314 h 351313"/>
                            <a:gd name="connsiteX2" fmla="*/ 0 w 608943"/>
                            <a:gd name="connsiteY2" fmla="*/ 52046 h 351313"/>
                            <a:gd name="connsiteX3" fmla="*/ 88479 w 608943"/>
                            <a:gd name="connsiteY3" fmla="*/ 0 h 351313"/>
                          </a:gdLst>
                          <a:ahLst/>
                          <a:cxnLst>
                            <a:cxn ang="0">
                              <a:pos x="connsiteX0" y="connsiteY0"/>
                            </a:cxn>
                            <a:cxn ang="0">
                              <a:pos x="connsiteX1" y="connsiteY1"/>
                            </a:cxn>
                            <a:cxn ang="0">
                              <a:pos x="connsiteX2" y="connsiteY2"/>
                            </a:cxn>
                            <a:cxn ang="0">
                              <a:pos x="connsiteX3" y="connsiteY3"/>
                            </a:cxn>
                          </a:cxnLst>
                          <a:rect l="l" t="t" r="r" b="b"/>
                          <a:pathLst>
                            <a:path w="608943" h="351313">
                              <a:moveTo>
                                <a:pt x="608944" y="301870"/>
                              </a:moveTo>
                              <a:lnTo>
                                <a:pt x="520465" y="351314"/>
                              </a:lnTo>
                              <a:lnTo>
                                <a:pt x="0" y="52046"/>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414" name="Graphique 260">
                        <a:extLst>
                          <a:ext uri="{FF2B5EF4-FFF2-40B4-BE49-F238E27FC236}">
                            <a16:creationId xmlns:a16="http://schemas.microsoft.com/office/drawing/2014/main" id="{EF2CACC0-CF60-461C-88D5-C67782D11318}"/>
                          </a:ext>
                        </a:extLst>
                      </p:cNvPr>
                      <p:cNvGrpSpPr/>
                      <p:nvPr/>
                    </p:nvGrpSpPr>
                    <p:grpSpPr>
                      <a:xfrm>
                        <a:off x="5865583" y="3725595"/>
                        <a:ext cx="242016" cy="148332"/>
                        <a:chOff x="5865583" y="3725595"/>
                        <a:chExt cx="242016" cy="148332"/>
                      </a:xfrm>
                    </p:grpSpPr>
                    <p:sp>
                      <p:nvSpPr>
                        <p:cNvPr id="415" name="Forme libre : forme 414">
                          <a:extLst>
                            <a:ext uri="{FF2B5EF4-FFF2-40B4-BE49-F238E27FC236}">
                              <a16:creationId xmlns:a16="http://schemas.microsoft.com/office/drawing/2014/main" id="{FF2A2F78-30C8-4D26-BA60-C3BDE50BAA5D}"/>
                            </a:ext>
                          </a:extLst>
                        </p:cNvPr>
                        <p:cNvSpPr/>
                        <p:nvPr/>
                      </p:nvSpPr>
                      <p:spPr>
                        <a:xfrm>
                          <a:off x="6021723" y="3814074"/>
                          <a:ext cx="85876" cy="59853"/>
                        </a:xfrm>
                        <a:custGeom>
                          <a:avLst/>
                          <a:gdLst>
                            <a:gd name="connsiteX0" fmla="*/ 85877 w 85876"/>
                            <a:gd name="connsiteY0" fmla="*/ 0 h 59853"/>
                            <a:gd name="connsiteX1" fmla="*/ 85877 w 85876"/>
                            <a:gd name="connsiteY1" fmla="*/ 10409 h 59853"/>
                            <a:gd name="connsiteX2" fmla="*/ 0 w 85876"/>
                            <a:gd name="connsiteY2" fmla="*/ 59854 h 59853"/>
                            <a:gd name="connsiteX3" fmla="*/ 0 w 85876"/>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5876" h="59853">
                              <a:moveTo>
                                <a:pt x="85877" y="0"/>
                              </a:moveTo>
                              <a:lnTo>
                                <a:pt x="85877" y="10409"/>
                              </a:lnTo>
                              <a:lnTo>
                                <a:pt x="0" y="59854"/>
                              </a:lnTo>
                              <a:lnTo>
                                <a:pt x="0" y="49444"/>
                              </a:lnTo>
                              <a:close/>
                            </a:path>
                          </a:pathLst>
                        </a:custGeom>
                        <a:solidFill>
                          <a:srgbClr val="EBEBEB"/>
                        </a:solidFill>
                        <a:ln w="25964" cap="flat">
                          <a:noFill/>
                          <a:prstDash val="solid"/>
                          <a:miter/>
                        </a:ln>
                      </p:spPr>
                      <p:txBody>
                        <a:bodyPr rtlCol="0" anchor="ctr"/>
                        <a:lstStyle/>
                        <a:p>
                          <a:endParaRPr lang="fr-BE"/>
                        </a:p>
                      </p:txBody>
                    </p:sp>
                    <p:sp>
                      <p:nvSpPr>
                        <p:cNvPr id="416" name="Forme libre : forme 415">
                          <a:extLst>
                            <a:ext uri="{FF2B5EF4-FFF2-40B4-BE49-F238E27FC236}">
                              <a16:creationId xmlns:a16="http://schemas.microsoft.com/office/drawing/2014/main" id="{E4C5244B-C92E-4EEE-A457-AB42CE5F8CEA}"/>
                            </a:ext>
                          </a:extLst>
                        </p:cNvPr>
                        <p:cNvSpPr/>
                        <p:nvPr/>
                      </p:nvSpPr>
                      <p:spPr>
                        <a:xfrm>
                          <a:off x="5865583" y="3775039"/>
                          <a:ext cx="156139" cy="98888"/>
                        </a:xfrm>
                        <a:custGeom>
                          <a:avLst/>
                          <a:gdLst>
                            <a:gd name="connsiteX0" fmla="*/ 156139 w 156139"/>
                            <a:gd name="connsiteY0" fmla="*/ 88479 h 98888"/>
                            <a:gd name="connsiteX1" fmla="*/ 156139 w 156139"/>
                            <a:gd name="connsiteY1" fmla="*/ 98888 h 98888"/>
                            <a:gd name="connsiteX2" fmla="*/ 0 w 156139"/>
                            <a:gd name="connsiteY2" fmla="*/ 10409 h 98888"/>
                            <a:gd name="connsiteX3" fmla="*/ 0 w 156139"/>
                            <a:gd name="connsiteY3" fmla="*/ 0 h 98888"/>
                          </a:gdLst>
                          <a:ahLst/>
                          <a:cxnLst>
                            <a:cxn ang="0">
                              <a:pos x="connsiteX0" y="connsiteY0"/>
                            </a:cxn>
                            <a:cxn ang="0">
                              <a:pos x="connsiteX1" y="connsiteY1"/>
                            </a:cxn>
                            <a:cxn ang="0">
                              <a:pos x="connsiteX2" y="connsiteY2"/>
                            </a:cxn>
                            <a:cxn ang="0">
                              <a:pos x="connsiteX3" y="connsiteY3"/>
                            </a:cxn>
                          </a:cxnLst>
                          <a:rect l="l" t="t" r="r" b="b"/>
                          <a:pathLst>
                            <a:path w="156139" h="98888">
                              <a:moveTo>
                                <a:pt x="156139" y="88479"/>
                              </a:moveTo>
                              <a:lnTo>
                                <a:pt x="156139" y="98888"/>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417" name="Forme libre : forme 416">
                          <a:extLst>
                            <a:ext uri="{FF2B5EF4-FFF2-40B4-BE49-F238E27FC236}">
                              <a16:creationId xmlns:a16="http://schemas.microsoft.com/office/drawing/2014/main" id="{6036CAFB-0E9E-4F90-9090-683582C63A9F}"/>
                            </a:ext>
                          </a:extLst>
                        </p:cNvPr>
                        <p:cNvSpPr/>
                        <p:nvPr/>
                      </p:nvSpPr>
                      <p:spPr>
                        <a:xfrm>
                          <a:off x="5865583" y="3725595"/>
                          <a:ext cx="242016" cy="137923"/>
                        </a:xfrm>
                        <a:custGeom>
                          <a:avLst/>
                          <a:gdLst>
                            <a:gd name="connsiteX0" fmla="*/ 242016 w 242016"/>
                            <a:gd name="connsiteY0" fmla="*/ 88479 h 137923"/>
                            <a:gd name="connsiteX1" fmla="*/ 156139 w 242016"/>
                            <a:gd name="connsiteY1" fmla="*/ 137923 h 137923"/>
                            <a:gd name="connsiteX2" fmla="*/ 0 w 242016"/>
                            <a:gd name="connsiteY2" fmla="*/ 49444 h 137923"/>
                            <a:gd name="connsiteX3" fmla="*/ 88479 w 242016"/>
                            <a:gd name="connsiteY3" fmla="*/ 0 h 137923"/>
                          </a:gdLst>
                          <a:ahLst/>
                          <a:cxnLst>
                            <a:cxn ang="0">
                              <a:pos x="connsiteX0" y="connsiteY0"/>
                            </a:cxn>
                            <a:cxn ang="0">
                              <a:pos x="connsiteX1" y="connsiteY1"/>
                            </a:cxn>
                            <a:cxn ang="0">
                              <a:pos x="connsiteX2" y="connsiteY2"/>
                            </a:cxn>
                            <a:cxn ang="0">
                              <a:pos x="connsiteX3" y="connsiteY3"/>
                            </a:cxn>
                          </a:cxnLst>
                          <a:rect l="l" t="t" r="r" b="b"/>
                          <a:pathLst>
                            <a:path w="242016" h="137923">
                              <a:moveTo>
                                <a:pt x="242016" y="88479"/>
                              </a:moveTo>
                              <a:lnTo>
                                <a:pt x="156139" y="137923"/>
                              </a:lnTo>
                              <a:lnTo>
                                <a:pt x="0" y="49444"/>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418" name="Graphique 260">
                        <a:extLst>
                          <a:ext uri="{FF2B5EF4-FFF2-40B4-BE49-F238E27FC236}">
                            <a16:creationId xmlns:a16="http://schemas.microsoft.com/office/drawing/2014/main" id="{EF2CACC0-CF60-461C-88D5-C67782D11318}"/>
                          </a:ext>
                        </a:extLst>
                      </p:cNvPr>
                      <p:cNvGrpSpPr/>
                      <p:nvPr/>
                    </p:nvGrpSpPr>
                    <p:grpSpPr>
                      <a:xfrm>
                        <a:off x="5566316" y="3668344"/>
                        <a:ext cx="439792" cy="265437"/>
                        <a:chOff x="5566316" y="3668344"/>
                        <a:chExt cx="439792" cy="265437"/>
                      </a:xfrm>
                    </p:grpSpPr>
                    <p:sp>
                      <p:nvSpPr>
                        <p:cNvPr id="419" name="Forme libre : forme 418">
                          <a:extLst>
                            <a:ext uri="{FF2B5EF4-FFF2-40B4-BE49-F238E27FC236}">
                              <a16:creationId xmlns:a16="http://schemas.microsoft.com/office/drawing/2014/main" id="{397EBED2-285E-4B47-A8AB-7AE0CDCC9BC3}"/>
                            </a:ext>
                          </a:extLst>
                        </p:cNvPr>
                        <p:cNvSpPr/>
                        <p:nvPr/>
                      </p:nvSpPr>
                      <p:spPr>
                        <a:xfrm>
                          <a:off x="5920232" y="3873927"/>
                          <a:ext cx="85876" cy="59853"/>
                        </a:xfrm>
                        <a:custGeom>
                          <a:avLst/>
                          <a:gdLst>
                            <a:gd name="connsiteX0" fmla="*/ 85877 w 85876"/>
                            <a:gd name="connsiteY0" fmla="*/ 0 h 59853"/>
                            <a:gd name="connsiteX1" fmla="*/ 85877 w 85876"/>
                            <a:gd name="connsiteY1" fmla="*/ 7807 h 59853"/>
                            <a:gd name="connsiteX2" fmla="*/ 0 w 85876"/>
                            <a:gd name="connsiteY2" fmla="*/ 59854 h 59853"/>
                            <a:gd name="connsiteX3" fmla="*/ 0 w 85876"/>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5876" h="59853">
                              <a:moveTo>
                                <a:pt x="85877" y="0"/>
                              </a:moveTo>
                              <a:lnTo>
                                <a:pt x="85877" y="7807"/>
                              </a:lnTo>
                              <a:lnTo>
                                <a:pt x="0" y="59854"/>
                              </a:lnTo>
                              <a:lnTo>
                                <a:pt x="0" y="49444"/>
                              </a:lnTo>
                              <a:close/>
                            </a:path>
                          </a:pathLst>
                        </a:custGeom>
                        <a:solidFill>
                          <a:srgbClr val="EBEBEB"/>
                        </a:solidFill>
                        <a:ln w="25964" cap="flat">
                          <a:noFill/>
                          <a:prstDash val="solid"/>
                          <a:miter/>
                        </a:ln>
                      </p:spPr>
                      <p:txBody>
                        <a:bodyPr rtlCol="0" anchor="ctr"/>
                        <a:lstStyle/>
                        <a:p>
                          <a:endParaRPr lang="fr-BE"/>
                        </a:p>
                      </p:txBody>
                    </p:sp>
                    <p:sp>
                      <p:nvSpPr>
                        <p:cNvPr id="420" name="Forme libre : forme 419">
                          <a:extLst>
                            <a:ext uri="{FF2B5EF4-FFF2-40B4-BE49-F238E27FC236}">
                              <a16:creationId xmlns:a16="http://schemas.microsoft.com/office/drawing/2014/main" id="{6D784D3B-3A19-455C-836A-A454BECCDD46}"/>
                            </a:ext>
                          </a:extLst>
                        </p:cNvPr>
                        <p:cNvSpPr/>
                        <p:nvPr/>
                      </p:nvSpPr>
                      <p:spPr>
                        <a:xfrm>
                          <a:off x="5566316" y="3720390"/>
                          <a:ext cx="353916" cy="213390"/>
                        </a:xfrm>
                        <a:custGeom>
                          <a:avLst/>
                          <a:gdLst>
                            <a:gd name="connsiteX0" fmla="*/ 353916 w 353916"/>
                            <a:gd name="connsiteY0" fmla="*/ 202981 h 213390"/>
                            <a:gd name="connsiteX1" fmla="*/ 353916 w 353916"/>
                            <a:gd name="connsiteY1" fmla="*/ 213391 h 213390"/>
                            <a:gd name="connsiteX2" fmla="*/ 0 w 353916"/>
                            <a:gd name="connsiteY2" fmla="*/ 10409 h 213390"/>
                            <a:gd name="connsiteX3" fmla="*/ 0 w 353916"/>
                            <a:gd name="connsiteY3" fmla="*/ 0 h 213390"/>
                          </a:gdLst>
                          <a:ahLst/>
                          <a:cxnLst>
                            <a:cxn ang="0">
                              <a:pos x="connsiteX0" y="connsiteY0"/>
                            </a:cxn>
                            <a:cxn ang="0">
                              <a:pos x="connsiteX1" y="connsiteY1"/>
                            </a:cxn>
                            <a:cxn ang="0">
                              <a:pos x="connsiteX2" y="connsiteY2"/>
                            </a:cxn>
                            <a:cxn ang="0">
                              <a:pos x="connsiteX3" y="connsiteY3"/>
                            </a:cxn>
                          </a:cxnLst>
                          <a:rect l="l" t="t" r="r" b="b"/>
                          <a:pathLst>
                            <a:path w="353916" h="213390">
                              <a:moveTo>
                                <a:pt x="353916" y="202981"/>
                              </a:moveTo>
                              <a:lnTo>
                                <a:pt x="353916" y="213391"/>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421" name="Forme libre : forme 420">
                          <a:extLst>
                            <a:ext uri="{FF2B5EF4-FFF2-40B4-BE49-F238E27FC236}">
                              <a16:creationId xmlns:a16="http://schemas.microsoft.com/office/drawing/2014/main" id="{C56BB7DB-8C96-45D5-AB1E-FC35E966DCBC}"/>
                            </a:ext>
                          </a:extLst>
                        </p:cNvPr>
                        <p:cNvSpPr/>
                        <p:nvPr/>
                      </p:nvSpPr>
                      <p:spPr>
                        <a:xfrm>
                          <a:off x="5566316" y="3668344"/>
                          <a:ext cx="439792" cy="255027"/>
                        </a:xfrm>
                        <a:custGeom>
                          <a:avLst/>
                          <a:gdLst>
                            <a:gd name="connsiteX0" fmla="*/ 439793 w 439792"/>
                            <a:gd name="connsiteY0" fmla="*/ 205584 h 255027"/>
                            <a:gd name="connsiteX1" fmla="*/ 353916 w 439792"/>
                            <a:gd name="connsiteY1" fmla="*/ 255028 h 255027"/>
                            <a:gd name="connsiteX2" fmla="*/ 0 w 439792"/>
                            <a:gd name="connsiteY2" fmla="*/ 52046 h 255027"/>
                            <a:gd name="connsiteX3" fmla="*/ 88479 w 439792"/>
                            <a:gd name="connsiteY3" fmla="*/ 0 h 255027"/>
                          </a:gdLst>
                          <a:ahLst/>
                          <a:cxnLst>
                            <a:cxn ang="0">
                              <a:pos x="connsiteX0" y="connsiteY0"/>
                            </a:cxn>
                            <a:cxn ang="0">
                              <a:pos x="connsiteX1" y="connsiteY1"/>
                            </a:cxn>
                            <a:cxn ang="0">
                              <a:pos x="connsiteX2" y="connsiteY2"/>
                            </a:cxn>
                            <a:cxn ang="0">
                              <a:pos x="connsiteX3" y="connsiteY3"/>
                            </a:cxn>
                          </a:cxnLst>
                          <a:rect l="l" t="t" r="r" b="b"/>
                          <a:pathLst>
                            <a:path w="439792" h="255027">
                              <a:moveTo>
                                <a:pt x="439793" y="205584"/>
                              </a:moveTo>
                              <a:lnTo>
                                <a:pt x="353916" y="255028"/>
                              </a:lnTo>
                              <a:lnTo>
                                <a:pt x="0" y="52046"/>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422" name="Graphique 260">
                        <a:extLst>
                          <a:ext uri="{FF2B5EF4-FFF2-40B4-BE49-F238E27FC236}">
                            <a16:creationId xmlns:a16="http://schemas.microsoft.com/office/drawing/2014/main" id="{EF2CACC0-CF60-461C-88D5-C67782D11318}"/>
                          </a:ext>
                        </a:extLst>
                      </p:cNvPr>
                      <p:cNvGrpSpPr/>
                      <p:nvPr/>
                    </p:nvGrpSpPr>
                    <p:grpSpPr>
                      <a:xfrm>
                        <a:off x="4923542" y="3421123"/>
                        <a:ext cx="405962" cy="244618"/>
                        <a:chOff x="4923542" y="3421123"/>
                        <a:chExt cx="405962" cy="244618"/>
                      </a:xfrm>
                    </p:grpSpPr>
                    <p:sp>
                      <p:nvSpPr>
                        <p:cNvPr id="423" name="Forme libre : forme 422">
                          <a:extLst>
                            <a:ext uri="{FF2B5EF4-FFF2-40B4-BE49-F238E27FC236}">
                              <a16:creationId xmlns:a16="http://schemas.microsoft.com/office/drawing/2014/main" id="{7CA62115-FFCA-4073-8A54-EC6265F5E45C}"/>
                            </a:ext>
                          </a:extLst>
                        </p:cNvPr>
                        <p:cNvSpPr/>
                        <p:nvPr/>
                      </p:nvSpPr>
                      <p:spPr>
                        <a:xfrm>
                          <a:off x="5241025" y="3603286"/>
                          <a:ext cx="88479" cy="62455"/>
                        </a:xfrm>
                        <a:custGeom>
                          <a:avLst/>
                          <a:gdLst>
                            <a:gd name="connsiteX0" fmla="*/ 88479 w 88479"/>
                            <a:gd name="connsiteY0" fmla="*/ 0 h 62455"/>
                            <a:gd name="connsiteX1" fmla="*/ 88479 w 88479"/>
                            <a:gd name="connsiteY1" fmla="*/ 10409 h 62455"/>
                            <a:gd name="connsiteX2" fmla="*/ 0 w 88479"/>
                            <a:gd name="connsiteY2" fmla="*/ 62456 h 62455"/>
                            <a:gd name="connsiteX3" fmla="*/ 0 w 88479"/>
                            <a:gd name="connsiteY3" fmla="*/ 52046 h 62455"/>
                          </a:gdLst>
                          <a:ahLst/>
                          <a:cxnLst>
                            <a:cxn ang="0">
                              <a:pos x="connsiteX0" y="connsiteY0"/>
                            </a:cxn>
                            <a:cxn ang="0">
                              <a:pos x="connsiteX1" y="connsiteY1"/>
                            </a:cxn>
                            <a:cxn ang="0">
                              <a:pos x="connsiteX2" y="connsiteY2"/>
                            </a:cxn>
                            <a:cxn ang="0">
                              <a:pos x="connsiteX3" y="connsiteY3"/>
                            </a:cxn>
                          </a:cxnLst>
                          <a:rect l="l" t="t" r="r" b="b"/>
                          <a:pathLst>
                            <a:path w="88479" h="62455">
                              <a:moveTo>
                                <a:pt x="88479" y="0"/>
                              </a:moveTo>
                              <a:lnTo>
                                <a:pt x="88479" y="10409"/>
                              </a:lnTo>
                              <a:lnTo>
                                <a:pt x="0" y="62456"/>
                              </a:lnTo>
                              <a:lnTo>
                                <a:pt x="0" y="52046"/>
                              </a:lnTo>
                              <a:close/>
                            </a:path>
                          </a:pathLst>
                        </a:custGeom>
                        <a:solidFill>
                          <a:srgbClr val="EBEBEB"/>
                        </a:solidFill>
                        <a:ln w="25964" cap="flat">
                          <a:noFill/>
                          <a:prstDash val="solid"/>
                          <a:miter/>
                        </a:ln>
                      </p:spPr>
                      <p:txBody>
                        <a:bodyPr rtlCol="0" anchor="ctr"/>
                        <a:lstStyle/>
                        <a:p>
                          <a:endParaRPr lang="fr-BE"/>
                        </a:p>
                      </p:txBody>
                    </p:sp>
                    <p:sp>
                      <p:nvSpPr>
                        <p:cNvPr id="424" name="Forme libre : forme 423">
                          <a:extLst>
                            <a:ext uri="{FF2B5EF4-FFF2-40B4-BE49-F238E27FC236}">
                              <a16:creationId xmlns:a16="http://schemas.microsoft.com/office/drawing/2014/main" id="{08FE77D0-57F3-4FE6-9B81-ECEBF1E9368A}"/>
                            </a:ext>
                          </a:extLst>
                        </p:cNvPr>
                        <p:cNvSpPr/>
                        <p:nvPr/>
                      </p:nvSpPr>
                      <p:spPr>
                        <a:xfrm>
                          <a:off x="4923542" y="3473169"/>
                          <a:ext cx="317483" cy="192572"/>
                        </a:xfrm>
                        <a:custGeom>
                          <a:avLst/>
                          <a:gdLst>
                            <a:gd name="connsiteX0" fmla="*/ 317484 w 317483"/>
                            <a:gd name="connsiteY0" fmla="*/ 182163 h 192572"/>
                            <a:gd name="connsiteX1" fmla="*/ 317484 w 317483"/>
                            <a:gd name="connsiteY1" fmla="*/ 192572 h 192572"/>
                            <a:gd name="connsiteX2" fmla="*/ 0 w 317483"/>
                            <a:gd name="connsiteY2" fmla="*/ 7807 h 192572"/>
                            <a:gd name="connsiteX3" fmla="*/ 0 w 317483"/>
                            <a:gd name="connsiteY3" fmla="*/ 0 h 192572"/>
                          </a:gdLst>
                          <a:ahLst/>
                          <a:cxnLst>
                            <a:cxn ang="0">
                              <a:pos x="connsiteX0" y="connsiteY0"/>
                            </a:cxn>
                            <a:cxn ang="0">
                              <a:pos x="connsiteX1" y="connsiteY1"/>
                            </a:cxn>
                            <a:cxn ang="0">
                              <a:pos x="connsiteX2" y="connsiteY2"/>
                            </a:cxn>
                            <a:cxn ang="0">
                              <a:pos x="connsiteX3" y="connsiteY3"/>
                            </a:cxn>
                          </a:cxnLst>
                          <a:rect l="l" t="t" r="r" b="b"/>
                          <a:pathLst>
                            <a:path w="317483" h="192572">
                              <a:moveTo>
                                <a:pt x="317484" y="182163"/>
                              </a:moveTo>
                              <a:lnTo>
                                <a:pt x="317484" y="192572"/>
                              </a:lnTo>
                              <a:lnTo>
                                <a:pt x="0" y="7807"/>
                              </a:lnTo>
                              <a:lnTo>
                                <a:pt x="0" y="0"/>
                              </a:lnTo>
                              <a:close/>
                            </a:path>
                          </a:pathLst>
                        </a:custGeom>
                        <a:solidFill>
                          <a:srgbClr val="EBEBEB"/>
                        </a:solidFill>
                        <a:ln w="25964" cap="flat">
                          <a:noFill/>
                          <a:prstDash val="solid"/>
                          <a:miter/>
                        </a:ln>
                      </p:spPr>
                      <p:txBody>
                        <a:bodyPr rtlCol="0" anchor="ctr"/>
                        <a:lstStyle/>
                        <a:p>
                          <a:endParaRPr lang="fr-BE"/>
                        </a:p>
                      </p:txBody>
                    </p:sp>
                    <p:sp>
                      <p:nvSpPr>
                        <p:cNvPr id="425" name="Forme libre : forme 424">
                          <a:extLst>
                            <a:ext uri="{FF2B5EF4-FFF2-40B4-BE49-F238E27FC236}">
                              <a16:creationId xmlns:a16="http://schemas.microsoft.com/office/drawing/2014/main" id="{907092F2-A9F7-4B02-9880-630D756BF40F}"/>
                            </a:ext>
                          </a:extLst>
                        </p:cNvPr>
                        <p:cNvSpPr/>
                        <p:nvPr/>
                      </p:nvSpPr>
                      <p:spPr>
                        <a:xfrm>
                          <a:off x="4923542" y="3421123"/>
                          <a:ext cx="405962" cy="234209"/>
                        </a:xfrm>
                        <a:custGeom>
                          <a:avLst/>
                          <a:gdLst>
                            <a:gd name="connsiteX0" fmla="*/ 405963 w 405962"/>
                            <a:gd name="connsiteY0" fmla="*/ 182163 h 234209"/>
                            <a:gd name="connsiteX1" fmla="*/ 317484 w 405962"/>
                            <a:gd name="connsiteY1" fmla="*/ 234209 h 234209"/>
                            <a:gd name="connsiteX2" fmla="*/ 0 w 405962"/>
                            <a:gd name="connsiteY2" fmla="*/ 52046 h 234209"/>
                            <a:gd name="connsiteX3" fmla="*/ 88479 w 405962"/>
                            <a:gd name="connsiteY3" fmla="*/ 0 h 234209"/>
                          </a:gdLst>
                          <a:ahLst/>
                          <a:cxnLst>
                            <a:cxn ang="0">
                              <a:pos x="connsiteX0" y="connsiteY0"/>
                            </a:cxn>
                            <a:cxn ang="0">
                              <a:pos x="connsiteX1" y="connsiteY1"/>
                            </a:cxn>
                            <a:cxn ang="0">
                              <a:pos x="connsiteX2" y="connsiteY2"/>
                            </a:cxn>
                            <a:cxn ang="0">
                              <a:pos x="connsiteX3" y="connsiteY3"/>
                            </a:cxn>
                          </a:cxnLst>
                          <a:rect l="l" t="t" r="r" b="b"/>
                          <a:pathLst>
                            <a:path w="405962" h="234209">
                              <a:moveTo>
                                <a:pt x="405963" y="182163"/>
                              </a:moveTo>
                              <a:lnTo>
                                <a:pt x="317484" y="234209"/>
                              </a:lnTo>
                              <a:lnTo>
                                <a:pt x="0" y="52046"/>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426" name="Graphique 260">
                        <a:extLst>
                          <a:ext uri="{FF2B5EF4-FFF2-40B4-BE49-F238E27FC236}">
                            <a16:creationId xmlns:a16="http://schemas.microsoft.com/office/drawing/2014/main" id="{EF2CACC0-CF60-461C-88D5-C67782D11318}"/>
                          </a:ext>
                        </a:extLst>
                      </p:cNvPr>
                      <p:cNvGrpSpPr/>
                      <p:nvPr/>
                    </p:nvGrpSpPr>
                    <p:grpSpPr>
                      <a:xfrm>
                        <a:off x="5256639" y="3611093"/>
                        <a:ext cx="645376" cy="385143"/>
                        <a:chOff x="5256639" y="3611093"/>
                        <a:chExt cx="645376" cy="385143"/>
                      </a:xfrm>
                    </p:grpSpPr>
                    <p:sp>
                      <p:nvSpPr>
                        <p:cNvPr id="427" name="Forme libre : forme 426">
                          <a:extLst>
                            <a:ext uri="{FF2B5EF4-FFF2-40B4-BE49-F238E27FC236}">
                              <a16:creationId xmlns:a16="http://schemas.microsoft.com/office/drawing/2014/main" id="{E18D0950-80E1-4350-A601-21A2DBB23ADE}"/>
                            </a:ext>
                          </a:extLst>
                        </p:cNvPr>
                        <p:cNvSpPr/>
                        <p:nvPr/>
                      </p:nvSpPr>
                      <p:spPr>
                        <a:xfrm>
                          <a:off x="5813537" y="3933781"/>
                          <a:ext cx="88479" cy="62455"/>
                        </a:xfrm>
                        <a:custGeom>
                          <a:avLst/>
                          <a:gdLst>
                            <a:gd name="connsiteX0" fmla="*/ 88479 w 88479"/>
                            <a:gd name="connsiteY0" fmla="*/ 0 h 62455"/>
                            <a:gd name="connsiteX1" fmla="*/ 88479 w 88479"/>
                            <a:gd name="connsiteY1" fmla="*/ 10409 h 62455"/>
                            <a:gd name="connsiteX2" fmla="*/ 0 w 88479"/>
                            <a:gd name="connsiteY2" fmla="*/ 62456 h 62455"/>
                            <a:gd name="connsiteX3" fmla="*/ 0 w 88479"/>
                            <a:gd name="connsiteY3" fmla="*/ 52046 h 62455"/>
                          </a:gdLst>
                          <a:ahLst/>
                          <a:cxnLst>
                            <a:cxn ang="0">
                              <a:pos x="connsiteX0" y="connsiteY0"/>
                            </a:cxn>
                            <a:cxn ang="0">
                              <a:pos x="connsiteX1" y="connsiteY1"/>
                            </a:cxn>
                            <a:cxn ang="0">
                              <a:pos x="connsiteX2" y="connsiteY2"/>
                            </a:cxn>
                            <a:cxn ang="0">
                              <a:pos x="connsiteX3" y="connsiteY3"/>
                            </a:cxn>
                          </a:cxnLst>
                          <a:rect l="l" t="t" r="r" b="b"/>
                          <a:pathLst>
                            <a:path w="88479" h="62455">
                              <a:moveTo>
                                <a:pt x="88479" y="0"/>
                              </a:moveTo>
                              <a:lnTo>
                                <a:pt x="88479" y="10409"/>
                              </a:lnTo>
                              <a:lnTo>
                                <a:pt x="0" y="62456"/>
                              </a:lnTo>
                              <a:lnTo>
                                <a:pt x="0" y="52046"/>
                              </a:lnTo>
                              <a:close/>
                            </a:path>
                          </a:pathLst>
                        </a:custGeom>
                        <a:solidFill>
                          <a:srgbClr val="EBEBEB"/>
                        </a:solidFill>
                        <a:ln w="25964" cap="flat">
                          <a:noFill/>
                          <a:prstDash val="solid"/>
                          <a:miter/>
                        </a:ln>
                      </p:spPr>
                      <p:txBody>
                        <a:bodyPr rtlCol="0" anchor="ctr"/>
                        <a:lstStyle/>
                        <a:p>
                          <a:endParaRPr lang="fr-BE"/>
                        </a:p>
                      </p:txBody>
                    </p:sp>
                    <p:sp>
                      <p:nvSpPr>
                        <p:cNvPr id="428" name="Forme libre : forme 427">
                          <a:extLst>
                            <a:ext uri="{FF2B5EF4-FFF2-40B4-BE49-F238E27FC236}">
                              <a16:creationId xmlns:a16="http://schemas.microsoft.com/office/drawing/2014/main" id="{687EEF75-ED12-4336-950A-94CC933C4465}"/>
                            </a:ext>
                          </a:extLst>
                        </p:cNvPr>
                        <p:cNvSpPr/>
                        <p:nvPr/>
                      </p:nvSpPr>
                      <p:spPr>
                        <a:xfrm>
                          <a:off x="5256639" y="3663139"/>
                          <a:ext cx="556897" cy="333097"/>
                        </a:xfrm>
                        <a:custGeom>
                          <a:avLst/>
                          <a:gdLst>
                            <a:gd name="connsiteX0" fmla="*/ 556897 w 556897"/>
                            <a:gd name="connsiteY0" fmla="*/ 322688 h 333097"/>
                            <a:gd name="connsiteX1" fmla="*/ 556897 w 556897"/>
                            <a:gd name="connsiteY1" fmla="*/ 333097 h 333097"/>
                            <a:gd name="connsiteX2" fmla="*/ 0 w 556897"/>
                            <a:gd name="connsiteY2" fmla="*/ 10409 h 333097"/>
                            <a:gd name="connsiteX3" fmla="*/ 0 w 556897"/>
                            <a:gd name="connsiteY3" fmla="*/ 0 h 333097"/>
                          </a:gdLst>
                          <a:ahLst/>
                          <a:cxnLst>
                            <a:cxn ang="0">
                              <a:pos x="connsiteX0" y="connsiteY0"/>
                            </a:cxn>
                            <a:cxn ang="0">
                              <a:pos x="connsiteX1" y="connsiteY1"/>
                            </a:cxn>
                            <a:cxn ang="0">
                              <a:pos x="connsiteX2" y="connsiteY2"/>
                            </a:cxn>
                            <a:cxn ang="0">
                              <a:pos x="connsiteX3" y="connsiteY3"/>
                            </a:cxn>
                          </a:cxnLst>
                          <a:rect l="l" t="t" r="r" b="b"/>
                          <a:pathLst>
                            <a:path w="556897" h="333097">
                              <a:moveTo>
                                <a:pt x="556897" y="322688"/>
                              </a:moveTo>
                              <a:lnTo>
                                <a:pt x="556897" y="333097"/>
                              </a:lnTo>
                              <a:lnTo>
                                <a:pt x="0" y="10409"/>
                              </a:lnTo>
                              <a:lnTo>
                                <a:pt x="0" y="0"/>
                              </a:lnTo>
                              <a:close/>
                            </a:path>
                          </a:pathLst>
                        </a:custGeom>
                        <a:solidFill>
                          <a:srgbClr val="EBEBEB"/>
                        </a:solidFill>
                        <a:ln w="25964" cap="flat">
                          <a:noFill/>
                          <a:prstDash val="solid"/>
                          <a:miter/>
                        </a:ln>
                      </p:spPr>
                      <p:txBody>
                        <a:bodyPr rtlCol="0" anchor="ctr"/>
                        <a:lstStyle/>
                        <a:p>
                          <a:endParaRPr lang="fr-BE"/>
                        </a:p>
                      </p:txBody>
                    </p:sp>
                    <p:sp>
                      <p:nvSpPr>
                        <p:cNvPr id="429" name="Forme libre : forme 428">
                          <a:extLst>
                            <a:ext uri="{FF2B5EF4-FFF2-40B4-BE49-F238E27FC236}">
                              <a16:creationId xmlns:a16="http://schemas.microsoft.com/office/drawing/2014/main" id="{F4A643B4-69E8-4D43-B1A9-D82CFEE18B4E}"/>
                            </a:ext>
                          </a:extLst>
                        </p:cNvPr>
                        <p:cNvSpPr/>
                        <p:nvPr/>
                      </p:nvSpPr>
                      <p:spPr>
                        <a:xfrm>
                          <a:off x="5256639" y="3611093"/>
                          <a:ext cx="645376" cy="374734"/>
                        </a:xfrm>
                        <a:custGeom>
                          <a:avLst/>
                          <a:gdLst>
                            <a:gd name="connsiteX0" fmla="*/ 645376 w 645376"/>
                            <a:gd name="connsiteY0" fmla="*/ 322688 h 374734"/>
                            <a:gd name="connsiteX1" fmla="*/ 556897 w 645376"/>
                            <a:gd name="connsiteY1" fmla="*/ 374735 h 374734"/>
                            <a:gd name="connsiteX2" fmla="*/ 0 w 645376"/>
                            <a:gd name="connsiteY2" fmla="*/ 52046 h 374734"/>
                            <a:gd name="connsiteX3" fmla="*/ 85877 w 645376"/>
                            <a:gd name="connsiteY3" fmla="*/ 0 h 374734"/>
                          </a:gdLst>
                          <a:ahLst/>
                          <a:cxnLst>
                            <a:cxn ang="0">
                              <a:pos x="connsiteX0" y="connsiteY0"/>
                            </a:cxn>
                            <a:cxn ang="0">
                              <a:pos x="connsiteX1" y="connsiteY1"/>
                            </a:cxn>
                            <a:cxn ang="0">
                              <a:pos x="connsiteX2" y="connsiteY2"/>
                            </a:cxn>
                            <a:cxn ang="0">
                              <a:pos x="connsiteX3" y="connsiteY3"/>
                            </a:cxn>
                          </a:cxnLst>
                          <a:rect l="l" t="t" r="r" b="b"/>
                          <a:pathLst>
                            <a:path w="645376" h="374734">
                              <a:moveTo>
                                <a:pt x="645376" y="322688"/>
                              </a:moveTo>
                              <a:lnTo>
                                <a:pt x="556897" y="374735"/>
                              </a:lnTo>
                              <a:lnTo>
                                <a:pt x="0" y="52046"/>
                              </a:lnTo>
                              <a:lnTo>
                                <a:pt x="85877" y="0"/>
                              </a:lnTo>
                              <a:close/>
                            </a:path>
                          </a:pathLst>
                        </a:custGeom>
                        <a:solidFill>
                          <a:srgbClr val="F2F2F2"/>
                        </a:solidFill>
                        <a:ln w="25964" cap="flat">
                          <a:noFill/>
                          <a:prstDash val="solid"/>
                          <a:miter/>
                        </a:ln>
                      </p:spPr>
                      <p:txBody>
                        <a:bodyPr rtlCol="0" anchor="ctr"/>
                        <a:lstStyle/>
                        <a:p>
                          <a:endParaRPr lang="fr-BE"/>
                        </a:p>
                      </p:txBody>
                    </p:sp>
                  </p:grpSp>
                </p:grpSp>
              </p:grpSp>
              <p:grpSp>
                <p:nvGrpSpPr>
                  <p:cNvPr id="430" name="Graphique 260">
                    <a:extLst>
                      <a:ext uri="{FF2B5EF4-FFF2-40B4-BE49-F238E27FC236}">
                        <a16:creationId xmlns:a16="http://schemas.microsoft.com/office/drawing/2014/main" id="{EF2CACC0-CF60-461C-88D5-C67782D11318}"/>
                      </a:ext>
                    </a:extLst>
                  </p:cNvPr>
                  <p:cNvGrpSpPr/>
                  <p:nvPr/>
                </p:nvGrpSpPr>
                <p:grpSpPr>
                  <a:xfrm>
                    <a:off x="6635871" y="3038581"/>
                    <a:ext cx="1709727" cy="1001895"/>
                    <a:chOff x="6635871" y="3038581"/>
                    <a:chExt cx="1709727" cy="1001895"/>
                  </a:xfrm>
                </p:grpSpPr>
                <p:grpSp>
                  <p:nvGrpSpPr>
                    <p:cNvPr id="431" name="Graphique 260">
                      <a:extLst>
                        <a:ext uri="{FF2B5EF4-FFF2-40B4-BE49-F238E27FC236}">
                          <a16:creationId xmlns:a16="http://schemas.microsoft.com/office/drawing/2014/main" id="{EF2CACC0-CF60-461C-88D5-C67782D11318}"/>
                        </a:ext>
                      </a:extLst>
                    </p:cNvPr>
                    <p:cNvGrpSpPr/>
                    <p:nvPr/>
                  </p:nvGrpSpPr>
                  <p:grpSpPr>
                    <a:xfrm>
                      <a:off x="6635871" y="3041183"/>
                      <a:ext cx="1709727" cy="999292"/>
                      <a:chOff x="6635871" y="3041183"/>
                      <a:chExt cx="1709727" cy="999292"/>
                    </a:xfrm>
                  </p:grpSpPr>
                  <p:sp>
                    <p:nvSpPr>
                      <p:cNvPr id="432" name="Forme libre : forme 431">
                        <a:extLst>
                          <a:ext uri="{FF2B5EF4-FFF2-40B4-BE49-F238E27FC236}">
                            <a16:creationId xmlns:a16="http://schemas.microsoft.com/office/drawing/2014/main" id="{7105747F-C3EE-4B08-B4BB-04FEA5E1D5E6}"/>
                          </a:ext>
                        </a:extLst>
                      </p:cNvPr>
                      <p:cNvSpPr/>
                      <p:nvPr/>
                    </p:nvSpPr>
                    <p:spPr>
                      <a:xfrm>
                        <a:off x="7523264" y="3553841"/>
                        <a:ext cx="822334" cy="486634"/>
                      </a:xfrm>
                      <a:custGeom>
                        <a:avLst/>
                        <a:gdLst>
                          <a:gd name="connsiteX0" fmla="*/ 822334 w 822334"/>
                          <a:gd name="connsiteY0" fmla="*/ 0 h 486634"/>
                          <a:gd name="connsiteX1" fmla="*/ 822334 w 822334"/>
                          <a:gd name="connsiteY1" fmla="*/ 10409 h 486634"/>
                          <a:gd name="connsiteX2" fmla="*/ 0 w 822334"/>
                          <a:gd name="connsiteY2" fmla="*/ 486635 h 486634"/>
                          <a:gd name="connsiteX3" fmla="*/ 0 w 822334"/>
                          <a:gd name="connsiteY3" fmla="*/ 476226 h 486634"/>
                        </a:gdLst>
                        <a:ahLst/>
                        <a:cxnLst>
                          <a:cxn ang="0">
                            <a:pos x="connsiteX0" y="connsiteY0"/>
                          </a:cxn>
                          <a:cxn ang="0">
                            <a:pos x="connsiteX1" y="connsiteY1"/>
                          </a:cxn>
                          <a:cxn ang="0">
                            <a:pos x="connsiteX2" y="connsiteY2"/>
                          </a:cxn>
                          <a:cxn ang="0">
                            <a:pos x="connsiteX3" y="connsiteY3"/>
                          </a:cxn>
                        </a:cxnLst>
                        <a:rect l="l" t="t" r="r" b="b"/>
                        <a:pathLst>
                          <a:path w="822334" h="486634">
                            <a:moveTo>
                              <a:pt x="822334" y="0"/>
                            </a:moveTo>
                            <a:lnTo>
                              <a:pt x="822334" y="10409"/>
                            </a:lnTo>
                            <a:lnTo>
                              <a:pt x="0" y="486635"/>
                            </a:lnTo>
                            <a:lnTo>
                              <a:pt x="0" y="476226"/>
                            </a:lnTo>
                            <a:close/>
                          </a:path>
                        </a:pathLst>
                      </a:custGeom>
                      <a:solidFill>
                        <a:srgbClr val="EBE4E4"/>
                      </a:solidFill>
                      <a:ln w="25964" cap="flat">
                        <a:noFill/>
                        <a:prstDash val="solid"/>
                        <a:miter/>
                      </a:ln>
                    </p:spPr>
                    <p:txBody>
                      <a:bodyPr rtlCol="0" anchor="ctr"/>
                      <a:lstStyle/>
                      <a:p>
                        <a:endParaRPr lang="fr-BE"/>
                      </a:p>
                    </p:txBody>
                  </p:sp>
                  <p:sp>
                    <p:nvSpPr>
                      <p:cNvPr id="433" name="Forme libre : forme 432">
                        <a:extLst>
                          <a:ext uri="{FF2B5EF4-FFF2-40B4-BE49-F238E27FC236}">
                            <a16:creationId xmlns:a16="http://schemas.microsoft.com/office/drawing/2014/main" id="{1EA838E4-7874-4B98-B11E-BAAB392F79B7}"/>
                          </a:ext>
                        </a:extLst>
                      </p:cNvPr>
                      <p:cNvSpPr/>
                      <p:nvPr/>
                    </p:nvSpPr>
                    <p:spPr>
                      <a:xfrm>
                        <a:off x="6635871" y="3517409"/>
                        <a:ext cx="887392" cy="523067"/>
                      </a:xfrm>
                      <a:custGeom>
                        <a:avLst/>
                        <a:gdLst>
                          <a:gd name="connsiteX0" fmla="*/ 887393 w 887392"/>
                          <a:gd name="connsiteY0" fmla="*/ 512658 h 523067"/>
                          <a:gd name="connsiteX1" fmla="*/ 887393 w 887392"/>
                          <a:gd name="connsiteY1" fmla="*/ 523067 h 523067"/>
                          <a:gd name="connsiteX2" fmla="*/ 0 w 887392"/>
                          <a:gd name="connsiteY2" fmla="*/ 10409 h 523067"/>
                          <a:gd name="connsiteX3" fmla="*/ 0 w 887392"/>
                          <a:gd name="connsiteY3" fmla="*/ 0 h 523067"/>
                        </a:gdLst>
                        <a:ahLst/>
                        <a:cxnLst>
                          <a:cxn ang="0">
                            <a:pos x="connsiteX0" y="connsiteY0"/>
                          </a:cxn>
                          <a:cxn ang="0">
                            <a:pos x="connsiteX1" y="connsiteY1"/>
                          </a:cxn>
                          <a:cxn ang="0">
                            <a:pos x="connsiteX2" y="connsiteY2"/>
                          </a:cxn>
                          <a:cxn ang="0">
                            <a:pos x="connsiteX3" y="connsiteY3"/>
                          </a:cxn>
                        </a:cxnLst>
                        <a:rect l="l" t="t" r="r" b="b"/>
                        <a:pathLst>
                          <a:path w="887392" h="523067">
                            <a:moveTo>
                              <a:pt x="887393" y="512658"/>
                            </a:moveTo>
                            <a:lnTo>
                              <a:pt x="887393" y="523067"/>
                            </a:lnTo>
                            <a:lnTo>
                              <a:pt x="0" y="10409"/>
                            </a:lnTo>
                            <a:lnTo>
                              <a:pt x="0" y="0"/>
                            </a:lnTo>
                            <a:close/>
                          </a:path>
                        </a:pathLst>
                      </a:custGeom>
                      <a:solidFill>
                        <a:srgbClr val="EAEAEA"/>
                      </a:solidFill>
                      <a:ln w="25964" cap="flat">
                        <a:noFill/>
                        <a:prstDash val="solid"/>
                        <a:miter/>
                      </a:ln>
                    </p:spPr>
                    <p:txBody>
                      <a:bodyPr rtlCol="0" anchor="ctr"/>
                      <a:lstStyle/>
                      <a:p>
                        <a:endParaRPr lang="fr-BE"/>
                      </a:p>
                    </p:txBody>
                  </p:sp>
                  <p:sp>
                    <p:nvSpPr>
                      <p:cNvPr id="434" name="Forme libre : forme 433">
                        <a:extLst>
                          <a:ext uri="{FF2B5EF4-FFF2-40B4-BE49-F238E27FC236}">
                            <a16:creationId xmlns:a16="http://schemas.microsoft.com/office/drawing/2014/main" id="{72000F21-B92A-443B-90EE-5FBCA2E5BF76}"/>
                          </a:ext>
                        </a:extLst>
                      </p:cNvPr>
                      <p:cNvSpPr/>
                      <p:nvPr/>
                    </p:nvSpPr>
                    <p:spPr>
                      <a:xfrm>
                        <a:off x="6635871" y="3041183"/>
                        <a:ext cx="1709727" cy="988883"/>
                      </a:xfrm>
                      <a:custGeom>
                        <a:avLst/>
                        <a:gdLst>
                          <a:gd name="connsiteX0" fmla="*/ 1709727 w 1709727"/>
                          <a:gd name="connsiteY0" fmla="*/ 512658 h 988883"/>
                          <a:gd name="connsiteX1" fmla="*/ 887393 w 1709727"/>
                          <a:gd name="connsiteY1" fmla="*/ 988883 h 988883"/>
                          <a:gd name="connsiteX2" fmla="*/ 0 w 1709727"/>
                          <a:gd name="connsiteY2" fmla="*/ 476226 h 988883"/>
                          <a:gd name="connsiteX3" fmla="*/ 819732 w 1709727"/>
                          <a:gd name="connsiteY3" fmla="*/ 0 h 988883"/>
                        </a:gdLst>
                        <a:ahLst/>
                        <a:cxnLst>
                          <a:cxn ang="0">
                            <a:pos x="connsiteX0" y="connsiteY0"/>
                          </a:cxn>
                          <a:cxn ang="0">
                            <a:pos x="connsiteX1" y="connsiteY1"/>
                          </a:cxn>
                          <a:cxn ang="0">
                            <a:pos x="connsiteX2" y="connsiteY2"/>
                          </a:cxn>
                          <a:cxn ang="0">
                            <a:pos x="connsiteX3" y="connsiteY3"/>
                          </a:cxn>
                        </a:cxnLst>
                        <a:rect l="l" t="t" r="r" b="b"/>
                        <a:pathLst>
                          <a:path w="1709727" h="988883">
                            <a:moveTo>
                              <a:pt x="1709727" y="512658"/>
                            </a:moveTo>
                            <a:lnTo>
                              <a:pt x="887393" y="988883"/>
                            </a:lnTo>
                            <a:lnTo>
                              <a:pt x="0" y="476226"/>
                            </a:lnTo>
                            <a:lnTo>
                              <a:pt x="819732" y="0"/>
                            </a:lnTo>
                            <a:close/>
                          </a:path>
                        </a:pathLst>
                      </a:custGeom>
                      <a:solidFill>
                        <a:srgbClr val="F7F7F7"/>
                      </a:solidFill>
                      <a:ln w="25964" cap="flat">
                        <a:noFill/>
                        <a:prstDash val="solid"/>
                        <a:miter/>
                      </a:ln>
                    </p:spPr>
                    <p:txBody>
                      <a:bodyPr rtlCol="0" anchor="ctr"/>
                      <a:lstStyle/>
                      <a:p>
                        <a:endParaRPr lang="fr-BE"/>
                      </a:p>
                    </p:txBody>
                  </p:sp>
                </p:grpSp>
                <p:grpSp>
                  <p:nvGrpSpPr>
                    <p:cNvPr id="435" name="Graphique 260">
                      <a:extLst>
                        <a:ext uri="{FF2B5EF4-FFF2-40B4-BE49-F238E27FC236}">
                          <a16:creationId xmlns:a16="http://schemas.microsoft.com/office/drawing/2014/main" id="{EF2CACC0-CF60-461C-88D5-C67782D11318}"/>
                        </a:ext>
                      </a:extLst>
                    </p:cNvPr>
                    <p:cNvGrpSpPr/>
                    <p:nvPr/>
                  </p:nvGrpSpPr>
                  <p:grpSpPr>
                    <a:xfrm>
                      <a:off x="6635871" y="3038581"/>
                      <a:ext cx="1694113" cy="991485"/>
                      <a:chOff x="6635871" y="3038581"/>
                      <a:chExt cx="1694113" cy="991485"/>
                    </a:xfrm>
                  </p:grpSpPr>
                  <p:grpSp>
                    <p:nvGrpSpPr>
                      <p:cNvPr id="436" name="Graphique 260">
                        <a:extLst>
                          <a:ext uri="{FF2B5EF4-FFF2-40B4-BE49-F238E27FC236}">
                            <a16:creationId xmlns:a16="http://schemas.microsoft.com/office/drawing/2014/main" id="{EF2CACC0-CF60-461C-88D5-C67782D11318}"/>
                          </a:ext>
                        </a:extLst>
                      </p:cNvPr>
                      <p:cNvGrpSpPr/>
                      <p:nvPr/>
                    </p:nvGrpSpPr>
                    <p:grpSpPr>
                      <a:xfrm>
                        <a:off x="7351510" y="3038581"/>
                        <a:ext cx="655785" cy="387746"/>
                        <a:chOff x="7351510" y="3038581"/>
                        <a:chExt cx="655785" cy="387746"/>
                      </a:xfrm>
                    </p:grpSpPr>
                    <p:sp>
                      <p:nvSpPr>
                        <p:cNvPr id="437" name="Forme libre : forme 436">
                          <a:extLst>
                            <a:ext uri="{FF2B5EF4-FFF2-40B4-BE49-F238E27FC236}">
                              <a16:creationId xmlns:a16="http://schemas.microsoft.com/office/drawing/2014/main" id="{18A2287B-ED49-429B-9943-B60A8CFE057F}"/>
                            </a:ext>
                          </a:extLst>
                        </p:cNvPr>
                        <p:cNvSpPr/>
                        <p:nvPr/>
                      </p:nvSpPr>
                      <p:spPr>
                        <a:xfrm>
                          <a:off x="7918817" y="3366474"/>
                          <a:ext cx="88479" cy="59853"/>
                        </a:xfrm>
                        <a:custGeom>
                          <a:avLst/>
                          <a:gdLst>
                            <a:gd name="connsiteX0" fmla="*/ 88479 w 88479"/>
                            <a:gd name="connsiteY0" fmla="*/ 0 h 59853"/>
                            <a:gd name="connsiteX1" fmla="*/ 88479 w 88479"/>
                            <a:gd name="connsiteY1" fmla="*/ 7807 h 59853"/>
                            <a:gd name="connsiteX2" fmla="*/ 0 w 88479"/>
                            <a:gd name="connsiteY2" fmla="*/ 59854 h 59853"/>
                            <a:gd name="connsiteX3" fmla="*/ 0 w 88479"/>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8479" h="59853">
                              <a:moveTo>
                                <a:pt x="88479" y="0"/>
                              </a:moveTo>
                              <a:lnTo>
                                <a:pt x="88479" y="7807"/>
                              </a:lnTo>
                              <a:lnTo>
                                <a:pt x="0" y="59854"/>
                              </a:lnTo>
                              <a:lnTo>
                                <a:pt x="0" y="49444"/>
                              </a:lnTo>
                              <a:close/>
                            </a:path>
                          </a:pathLst>
                        </a:custGeom>
                        <a:solidFill>
                          <a:srgbClr val="EBEBEB"/>
                        </a:solidFill>
                        <a:ln w="25964" cap="flat">
                          <a:noFill/>
                          <a:prstDash val="solid"/>
                          <a:miter/>
                        </a:ln>
                      </p:spPr>
                      <p:txBody>
                        <a:bodyPr rtlCol="0" anchor="ctr"/>
                        <a:lstStyle/>
                        <a:p>
                          <a:endParaRPr lang="fr-BE"/>
                        </a:p>
                      </p:txBody>
                    </p:sp>
                    <p:sp>
                      <p:nvSpPr>
                        <p:cNvPr id="438" name="Forme libre : forme 437">
                          <a:extLst>
                            <a:ext uri="{FF2B5EF4-FFF2-40B4-BE49-F238E27FC236}">
                              <a16:creationId xmlns:a16="http://schemas.microsoft.com/office/drawing/2014/main" id="{4E6DA479-ACBB-4BF2-BA9F-EBDCE536ACB5}"/>
                            </a:ext>
                          </a:extLst>
                        </p:cNvPr>
                        <p:cNvSpPr/>
                        <p:nvPr/>
                      </p:nvSpPr>
                      <p:spPr>
                        <a:xfrm>
                          <a:off x="7351510" y="3090628"/>
                          <a:ext cx="567306" cy="335699"/>
                        </a:xfrm>
                        <a:custGeom>
                          <a:avLst/>
                          <a:gdLst>
                            <a:gd name="connsiteX0" fmla="*/ 567307 w 567306"/>
                            <a:gd name="connsiteY0" fmla="*/ 325291 h 335699"/>
                            <a:gd name="connsiteX1" fmla="*/ 567307 w 567306"/>
                            <a:gd name="connsiteY1" fmla="*/ 335700 h 335699"/>
                            <a:gd name="connsiteX2" fmla="*/ 0 w 567306"/>
                            <a:gd name="connsiteY2" fmla="*/ 7807 h 335699"/>
                            <a:gd name="connsiteX3" fmla="*/ 0 w 567306"/>
                            <a:gd name="connsiteY3" fmla="*/ 0 h 335699"/>
                          </a:gdLst>
                          <a:ahLst/>
                          <a:cxnLst>
                            <a:cxn ang="0">
                              <a:pos x="connsiteX0" y="connsiteY0"/>
                            </a:cxn>
                            <a:cxn ang="0">
                              <a:pos x="connsiteX1" y="connsiteY1"/>
                            </a:cxn>
                            <a:cxn ang="0">
                              <a:pos x="connsiteX2" y="connsiteY2"/>
                            </a:cxn>
                            <a:cxn ang="0">
                              <a:pos x="connsiteX3" y="connsiteY3"/>
                            </a:cxn>
                          </a:cxnLst>
                          <a:rect l="l" t="t" r="r" b="b"/>
                          <a:pathLst>
                            <a:path w="567306" h="335699">
                              <a:moveTo>
                                <a:pt x="567307" y="325291"/>
                              </a:moveTo>
                              <a:lnTo>
                                <a:pt x="567307" y="335700"/>
                              </a:lnTo>
                              <a:lnTo>
                                <a:pt x="0" y="7807"/>
                              </a:lnTo>
                              <a:lnTo>
                                <a:pt x="0" y="0"/>
                              </a:lnTo>
                              <a:close/>
                            </a:path>
                          </a:pathLst>
                        </a:custGeom>
                        <a:solidFill>
                          <a:srgbClr val="EBE4E4"/>
                        </a:solidFill>
                        <a:ln w="25964" cap="flat">
                          <a:noFill/>
                          <a:prstDash val="solid"/>
                          <a:miter/>
                        </a:ln>
                      </p:spPr>
                      <p:txBody>
                        <a:bodyPr rtlCol="0" anchor="ctr"/>
                        <a:lstStyle/>
                        <a:p>
                          <a:endParaRPr lang="fr-BE"/>
                        </a:p>
                      </p:txBody>
                    </p:sp>
                    <p:sp>
                      <p:nvSpPr>
                        <p:cNvPr id="439" name="Forme libre : forme 438">
                          <a:extLst>
                            <a:ext uri="{FF2B5EF4-FFF2-40B4-BE49-F238E27FC236}">
                              <a16:creationId xmlns:a16="http://schemas.microsoft.com/office/drawing/2014/main" id="{292ADE69-8312-4CCC-8992-62B40172E35F}"/>
                            </a:ext>
                          </a:extLst>
                        </p:cNvPr>
                        <p:cNvSpPr/>
                        <p:nvPr/>
                      </p:nvSpPr>
                      <p:spPr>
                        <a:xfrm>
                          <a:off x="7351510" y="3038581"/>
                          <a:ext cx="655785" cy="377337"/>
                        </a:xfrm>
                        <a:custGeom>
                          <a:avLst/>
                          <a:gdLst>
                            <a:gd name="connsiteX0" fmla="*/ 655786 w 655785"/>
                            <a:gd name="connsiteY0" fmla="*/ 327893 h 377337"/>
                            <a:gd name="connsiteX1" fmla="*/ 567307 w 655785"/>
                            <a:gd name="connsiteY1" fmla="*/ 377337 h 377337"/>
                            <a:gd name="connsiteX2" fmla="*/ 0 w 655785"/>
                            <a:gd name="connsiteY2" fmla="*/ 52046 h 377337"/>
                            <a:gd name="connsiteX3" fmla="*/ 88479 w 655785"/>
                            <a:gd name="connsiteY3" fmla="*/ 0 h 377337"/>
                          </a:gdLst>
                          <a:ahLst/>
                          <a:cxnLst>
                            <a:cxn ang="0">
                              <a:pos x="connsiteX0" y="connsiteY0"/>
                            </a:cxn>
                            <a:cxn ang="0">
                              <a:pos x="connsiteX1" y="connsiteY1"/>
                            </a:cxn>
                            <a:cxn ang="0">
                              <a:pos x="connsiteX2" y="connsiteY2"/>
                            </a:cxn>
                            <a:cxn ang="0">
                              <a:pos x="connsiteX3" y="connsiteY3"/>
                            </a:cxn>
                          </a:cxnLst>
                          <a:rect l="l" t="t" r="r" b="b"/>
                          <a:pathLst>
                            <a:path w="655785" h="377337">
                              <a:moveTo>
                                <a:pt x="655786" y="327893"/>
                              </a:moveTo>
                              <a:lnTo>
                                <a:pt x="567307" y="377337"/>
                              </a:lnTo>
                              <a:lnTo>
                                <a:pt x="0" y="52046"/>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440" name="Graphique 260">
                        <a:extLst>
                          <a:ext uri="{FF2B5EF4-FFF2-40B4-BE49-F238E27FC236}">
                            <a16:creationId xmlns:a16="http://schemas.microsoft.com/office/drawing/2014/main" id="{EF2CACC0-CF60-461C-88D5-C67782D11318}"/>
                          </a:ext>
                        </a:extLst>
                      </p:cNvPr>
                      <p:cNvGrpSpPr/>
                      <p:nvPr/>
                    </p:nvGrpSpPr>
                    <p:grpSpPr>
                      <a:xfrm>
                        <a:off x="7934431" y="3374281"/>
                        <a:ext cx="395553" cy="239413"/>
                        <a:chOff x="7934431" y="3374281"/>
                        <a:chExt cx="395553" cy="239413"/>
                      </a:xfrm>
                    </p:grpSpPr>
                    <p:sp>
                      <p:nvSpPr>
                        <p:cNvPr id="441" name="Forme libre : forme 440">
                          <a:extLst>
                            <a:ext uri="{FF2B5EF4-FFF2-40B4-BE49-F238E27FC236}">
                              <a16:creationId xmlns:a16="http://schemas.microsoft.com/office/drawing/2014/main" id="{E268339C-FC9F-49AD-8BF1-2B2B390E01D6}"/>
                            </a:ext>
                          </a:extLst>
                        </p:cNvPr>
                        <p:cNvSpPr/>
                        <p:nvPr/>
                      </p:nvSpPr>
                      <p:spPr>
                        <a:xfrm>
                          <a:off x="8244108" y="3553841"/>
                          <a:ext cx="85876" cy="59853"/>
                        </a:xfrm>
                        <a:custGeom>
                          <a:avLst/>
                          <a:gdLst>
                            <a:gd name="connsiteX0" fmla="*/ 85877 w 85876"/>
                            <a:gd name="connsiteY0" fmla="*/ 0 h 59853"/>
                            <a:gd name="connsiteX1" fmla="*/ 85877 w 85876"/>
                            <a:gd name="connsiteY1" fmla="*/ 7807 h 59853"/>
                            <a:gd name="connsiteX2" fmla="*/ 0 w 85876"/>
                            <a:gd name="connsiteY2" fmla="*/ 59854 h 59853"/>
                            <a:gd name="connsiteX3" fmla="*/ 0 w 85876"/>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5876" h="59853">
                              <a:moveTo>
                                <a:pt x="85877" y="0"/>
                              </a:moveTo>
                              <a:lnTo>
                                <a:pt x="85877" y="7807"/>
                              </a:lnTo>
                              <a:lnTo>
                                <a:pt x="0" y="59854"/>
                              </a:lnTo>
                              <a:lnTo>
                                <a:pt x="0" y="49444"/>
                              </a:lnTo>
                              <a:close/>
                            </a:path>
                          </a:pathLst>
                        </a:custGeom>
                        <a:solidFill>
                          <a:srgbClr val="EBEBEB"/>
                        </a:solidFill>
                        <a:ln w="25964" cap="flat">
                          <a:noFill/>
                          <a:prstDash val="solid"/>
                          <a:miter/>
                        </a:ln>
                      </p:spPr>
                      <p:txBody>
                        <a:bodyPr rtlCol="0" anchor="ctr"/>
                        <a:lstStyle/>
                        <a:p>
                          <a:endParaRPr lang="fr-BE"/>
                        </a:p>
                      </p:txBody>
                    </p:sp>
                    <p:sp>
                      <p:nvSpPr>
                        <p:cNvPr id="442" name="Forme libre : forme 441">
                          <a:extLst>
                            <a:ext uri="{FF2B5EF4-FFF2-40B4-BE49-F238E27FC236}">
                              <a16:creationId xmlns:a16="http://schemas.microsoft.com/office/drawing/2014/main" id="{9CD296B7-B3FF-4F8F-B28A-A6CF6E61D1F1}"/>
                            </a:ext>
                          </a:extLst>
                        </p:cNvPr>
                        <p:cNvSpPr/>
                        <p:nvPr/>
                      </p:nvSpPr>
                      <p:spPr>
                        <a:xfrm>
                          <a:off x="7934431" y="3426328"/>
                          <a:ext cx="309676" cy="187367"/>
                        </a:xfrm>
                        <a:custGeom>
                          <a:avLst/>
                          <a:gdLst>
                            <a:gd name="connsiteX0" fmla="*/ 309677 w 309676"/>
                            <a:gd name="connsiteY0" fmla="*/ 176958 h 187367"/>
                            <a:gd name="connsiteX1" fmla="*/ 309677 w 309676"/>
                            <a:gd name="connsiteY1" fmla="*/ 187367 h 187367"/>
                            <a:gd name="connsiteX2" fmla="*/ 0 w 309676"/>
                            <a:gd name="connsiteY2" fmla="*/ 7807 h 187367"/>
                            <a:gd name="connsiteX3" fmla="*/ 0 w 309676"/>
                            <a:gd name="connsiteY3" fmla="*/ 0 h 187367"/>
                          </a:gdLst>
                          <a:ahLst/>
                          <a:cxnLst>
                            <a:cxn ang="0">
                              <a:pos x="connsiteX0" y="connsiteY0"/>
                            </a:cxn>
                            <a:cxn ang="0">
                              <a:pos x="connsiteX1" y="connsiteY1"/>
                            </a:cxn>
                            <a:cxn ang="0">
                              <a:pos x="connsiteX2" y="connsiteY2"/>
                            </a:cxn>
                            <a:cxn ang="0">
                              <a:pos x="connsiteX3" y="connsiteY3"/>
                            </a:cxn>
                          </a:cxnLst>
                          <a:rect l="l" t="t" r="r" b="b"/>
                          <a:pathLst>
                            <a:path w="309676" h="187367">
                              <a:moveTo>
                                <a:pt x="309677" y="176958"/>
                              </a:moveTo>
                              <a:lnTo>
                                <a:pt x="309677" y="187367"/>
                              </a:lnTo>
                              <a:lnTo>
                                <a:pt x="0" y="7807"/>
                              </a:lnTo>
                              <a:lnTo>
                                <a:pt x="0" y="0"/>
                              </a:lnTo>
                              <a:close/>
                            </a:path>
                          </a:pathLst>
                        </a:custGeom>
                        <a:solidFill>
                          <a:srgbClr val="EBE4E4"/>
                        </a:solidFill>
                        <a:ln w="25964" cap="flat">
                          <a:noFill/>
                          <a:prstDash val="solid"/>
                          <a:miter/>
                        </a:ln>
                      </p:spPr>
                      <p:txBody>
                        <a:bodyPr rtlCol="0" anchor="ctr"/>
                        <a:lstStyle/>
                        <a:p>
                          <a:endParaRPr lang="fr-BE"/>
                        </a:p>
                      </p:txBody>
                    </p:sp>
                    <p:sp>
                      <p:nvSpPr>
                        <p:cNvPr id="443" name="Forme libre : forme 442">
                          <a:extLst>
                            <a:ext uri="{FF2B5EF4-FFF2-40B4-BE49-F238E27FC236}">
                              <a16:creationId xmlns:a16="http://schemas.microsoft.com/office/drawing/2014/main" id="{B8FA4F2D-D27D-49F2-B448-87CE21768EF1}"/>
                            </a:ext>
                          </a:extLst>
                        </p:cNvPr>
                        <p:cNvSpPr/>
                        <p:nvPr/>
                      </p:nvSpPr>
                      <p:spPr>
                        <a:xfrm>
                          <a:off x="7934431" y="3374281"/>
                          <a:ext cx="395553" cy="229004"/>
                        </a:xfrm>
                        <a:custGeom>
                          <a:avLst/>
                          <a:gdLst>
                            <a:gd name="connsiteX0" fmla="*/ 395553 w 395553"/>
                            <a:gd name="connsiteY0" fmla="*/ 179560 h 229004"/>
                            <a:gd name="connsiteX1" fmla="*/ 309677 w 395553"/>
                            <a:gd name="connsiteY1" fmla="*/ 229004 h 229004"/>
                            <a:gd name="connsiteX2" fmla="*/ 0 w 395553"/>
                            <a:gd name="connsiteY2" fmla="*/ 52046 h 229004"/>
                            <a:gd name="connsiteX3" fmla="*/ 85877 w 395553"/>
                            <a:gd name="connsiteY3" fmla="*/ 0 h 229004"/>
                          </a:gdLst>
                          <a:ahLst/>
                          <a:cxnLst>
                            <a:cxn ang="0">
                              <a:pos x="connsiteX0" y="connsiteY0"/>
                            </a:cxn>
                            <a:cxn ang="0">
                              <a:pos x="connsiteX1" y="connsiteY1"/>
                            </a:cxn>
                            <a:cxn ang="0">
                              <a:pos x="connsiteX2" y="connsiteY2"/>
                            </a:cxn>
                            <a:cxn ang="0">
                              <a:pos x="connsiteX3" y="connsiteY3"/>
                            </a:cxn>
                          </a:cxnLst>
                          <a:rect l="l" t="t" r="r" b="b"/>
                          <a:pathLst>
                            <a:path w="395553" h="229004">
                              <a:moveTo>
                                <a:pt x="395553" y="179560"/>
                              </a:moveTo>
                              <a:lnTo>
                                <a:pt x="309677" y="229004"/>
                              </a:lnTo>
                              <a:lnTo>
                                <a:pt x="0" y="52046"/>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444" name="Graphique 260">
                        <a:extLst>
                          <a:ext uri="{FF2B5EF4-FFF2-40B4-BE49-F238E27FC236}">
                            <a16:creationId xmlns:a16="http://schemas.microsoft.com/office/drawing/2014/main" id="{EF2CACC0-CF60-461C-88D5-C67782D11318}"/>
                          </a:ext>
                        </a:extLst>
                      </p:cNvPr>
                      <p:cNvGrpSpPr/>
                      <p:nvPr/>
                    </p:nvGrpSpPr>
                    <p:grpSpPr>
                      <a:xfrm>
                        <a:off x="7247417" y="3101037"/>
                        <a:ext cx="447599" cy="268039"/>
                        <a:chOff x="7247417" y="3101037"/>
                        <a:chExt cx="447599" cy="268039"/>
                      </a:xfrm>
                    </p:grpSpPr>
                    <p:sp>
                      <p:nvSpPr>
                        <p:cNvPr id="445" name="Forme libre : forme 444">
                          <a:extLst>
                            <a:ext uri="{FF2B5EF4-FFF2-40B4-BE49-F238E27FC236}">
                              <a16:creationId xmlns:a16="http://schemas.microsoft.com/office/drawing/2014/main" id="{751A0769-51C7-4582-8657-198B17E33072}"/>
                            </a:ext>
                          </a:extLst>
                        </p:cNvPr>
                        <p:cNvSpPr/>
                        <p:nvPr/>
                      </p:nvSpPr>
                      <p:spPr>
                        <a:xfrm>
                          <a:off x="7609140" y="3309223"/>
                          <a:ext cx="85876" cy="59853"/>
                        </a:xfrm>
                        <a:custGeom>
                          <a:avLst/>
                          <a:gdLst>
                            <a:gd name="connsiteX0" fmla="*/ 85877 w 85876"/>
                            <a:gd name="connsiteY0" fmla="*/ 0 h 59853"/>
                            <a:gd name="connsiteX1" fmla="*/ 85877 w 85876"/>
                            <a:gd name="connsiteY1" fmla="*/ 10409 h 59853"/>
                            <a:gd name="connsiteX2" fmla="*/ 0 w 85876"/>
                            <a:gd name="connsiteY2" fmla="*/ 59853 h 59853"/>
                            <a:gd name="connsiteX3" fmla="*/ 0 w 85876"/>
                            <a:gd name="connsiteY3" fmla="*/ 52046 h 59853"/>
                          </a:gdLst>
                          <a:ahLst/>
                          <a:cxnLst>
                            <a:cxn ang="0">
                              <a:pos x="connsiteX0" y="connsiteY0"/>
                            </a:cxn>
                            <a:cxn ang="0">
                              <a:pos x="connsiteX1" y="connsiteY1"/>
                            </a:cxn>
                            <a:cxn ang="0">
                              <a:pos x="connsiteX2" y="connsiteY2"/>
                            </a:cxn>
                            <a:cxn ang="0">
                              <a:pos x="connsiteX3" y="connsiteY3"/>
                            </a:cxn>
                          </a:cxnLst>
                          <a:rect l="l" t="t" r="r" b="b"/>
                          <a:pathLst>
                            <a:path w="85876" h="59853">
                              <a:moveTo>
                                <a:pt x="85877" y="0"/>
                              </a:moveTo>
                              <a:lnTo>
                                <a:pt x="85877" y="10409"/>
                              </a:lnTo>
                              <a:lnTo>
                                <a:pt x="0" y="59853"/>
                              </a:lnTo>
                              <a:lnTo>
                                <a:pt x="0" y="52046"/>
                              </a:lnTo>
                              <a:close/>
                            </a:path>
                          </a:pathLst>
                        </a:custGeom>
                        <a:solidFill>
                          <a:srgbClr val="EBEBEB"/>
                        </a:solidFill>
                        <a:ln w="25964" cap="flat">
                          <a:noFill/>
                          <a:prstDash val="solid"/>
                          <a:miter/>
                        </a:ln>
                      </p:spPr>
                      <p:txBody>
                        <a:bodyPr rtlCol="0" anchor="ctr"/>
                        <a:lstStyle/>
                        <a:p>
                          <a:endParaRPr lang="fr-BE"/>
                        </a:p>
                      </p:txBody>
                    </p:sp>
                    <p:sp>
                      <p:nvSpPr>
                        <p:cNvPr id="446" name="Forme libre : forme 445">
                          <a:extLst>
                            <a:ext uri="{FF2B5EF4-FFF2-40B4-BE49-F238E27FC236}">
                              <a16:creationId xmlns:a16="http://schemas.microsoft.com/office/drawing/2014/main" id="{8DA986B5-114A-4F89-8417-28DDF54EC516}"/>
                            </a:ext>
                          </a:extLst>
                        </p:cNvPr>
                        <p:cNvSpPr/>
                        <p:nvPr/>
                      </p:nvSpPr>
                      <p:spPr>
                        <a:xfrm>
                          <a:off x="7247417" y="3153084"/>
                          <a:ext cx="361723" cy="215992"/>
                        </a:xfrm>
                        <a:custGeom>
                          <a:avLst/>
                          <a:gdLst>
                            <a:gd name="connsiteX0" fmla="*/ 361723 w 361723"/>
                            <a:gd name="connsiteY0" fmla="*/ 208186 h 215992"/>
                            <a:gd name="connsiteX1" fmla="*/ 361723 w 361723"/>
                            <a:gd name="connsiteY1" fmla="*/ 215993 h 215992"/>
                            <a:gd name="connsiteX2" fmla="*/ 0 w 361723"/>
                            <a:gd name="connsiteY2" fmla="*/ 7807 h 215992"/>
                            <a:gd name="connsiteX3" fmla="*/ 0 w 361723"/>
                            <a:gd name="connsiteY3" fmla="*/ 0 h 215992"/>
                          </a:gdLst>
                          <a:ahLst/>
                          <a:cxnLst>
                            <a:cxn ang="0">
                              <a:pos x="connsiteX0" y="connsiteY0"/>
                            </a:cxn>
                            <a:cxn ang="0">
                              <a:pos x="connsiteX1" y="connsiteY1"/>
                            </a:cxn>
                            <a:cxn ang="0">
                              <a:pos x="connsiteX2" y="connsiteY2"/>
                            </a:cxn>
                            <a:cxn ang="0">
                              <a:pos x="connsiteX3" y="connsiteY3"/>
                            </a:cxn>
                          </a:cxnLst>
                          <a:rect l="l" t="t" r="r" b="b"/>
                          <a:pathLst>
                            <a:path w="361723" h="215992">
                              <a:moveTo>
                                <a:pt x="361723" y="208186"/>
                              </a:moveTo>
                              <a:lnTo>
                                <a:pt x="361723" y="215993"/>
                              </a:lnTo>
                              <a:lnTo>
                                <a:pt x="0" y="7807"/>
                              </a:lnTo>
                              <a:lnTo>
                                <a:pt x="0" y="0"/>
                              </a:lnTo>
                              <a:close/>
                            </a:path>
                          </a:pathLst>
                        </a:custGeom>
                        <a:solidFill>
                          <a:srgbClr val="EBE4E4"/>
                        </a:solidFill>
                        <a:ln w="25964" cap="flat">
                          <a:noFill/>
                          <a:prstDash val="solid"/>
                          <a:miter/>
                        </a:ln>
                      </p:spPr>
                      <p:txBody>
                        <a:bodyPr rtlCol="0" anchor="ctr"/>
                        <a:lstStyle/>
                        <a:p>
                          <a:endParaRPr lang="fr-BE"/>
                        </a:p>
                      </p:txBody>
                    </p:sp>
                    <p:sp>
                      <p:nvSpPr>
                        <p:cNvPr id="447" name="Forme libre : forme 446">
                          <a:extLst>
                            <a:ext uri="{FF2B5EF4-FFF2-40B4-BE49-F238E27FC236}">
                              <a16:creationId xmlns:a16="http://schemas.microsoft.com/office/drawing/2014/main" id="{7401E846-41DF-4354-B4C9-4EB478CC972E}"/>
                            </a:ext>
                          </a:extLst>
                        </p:cNvPr>
                        <p:cNvSpPr/>
                        <p:nvPr/>
                      </p:nvSpPr>
                      <p:spPr>
                        <a:xfrm>
                          <a:off x="7247417" y="3101037"/>
                          <a:ext cx="447599" cy="260232"/>
                        </a:xfrm>
                        <a:custGeom>
                          <a:avLst/>
                          <a:gdLst>
                            <a:gd name="connsiteX0" fmla="*/ 447600 w 447599"/>
                            <a:gd name="connsiteY0" fmla="*/ 208186 h 260232"/>
                            <a:gd name="connsiteX1" fmla="*/ 361723 w 447599"/>
                            <a:gd name="connsiteY1" fmla="*/ 260232 h 260232"/>
                            <a:gd name="connsiteX2" fmla="*/ 0 w 447599"/>
                            <a:gd name="connsiteY2" fmla="*/ 52046 h 260232"/>
                            <a:gd name="connsiteX3" fmla="*/ 88479 w 447599"/>
                            <a:gd name="connsiteY3" fmla="*/ 0 h 260232"/>
                          </a:gdLst>
                          <a:ahLst/>
                          <a:cxnLst>
                            <a:cxn ang="0">
                              <a:pos x="connsiteX0" y="connsiteY0"/>
                            </a:cxn>
                            <a:cxn ang="0">
                              <a:pos x="connsiteX1" y="connsiteY1"/>
                            </a:cxn>
                            <a:cxn ang="0">
                              <a:pos x="connsiteX2" y="connsiteY2"/>
                            </a:cxn>
                            <a:cxn ang="0">
                              <a:pos x="connsiteX3" y="connsiteY3"/>
                            </a:cxn>
                          </a:cxnLst>
                          <a:rect l="l" t="t" r="r" b="b"/>
                          <a:pathLst>
                            <a:path w="447599" h="260232">
                              <a:moveTo>
                                <a:pt x="447600" y="208186"/>
                              </a:moveTo>
                              <a:lnTo>
                                <a:pt x="361723" y="260232"/>
                              </a:lnTo>
                              <a:lnTo>
                                <a:pt x="0" y="52046"/>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448" name="Graphique 260">
                        <a:extLst>
                          <a:ext uri="{FF2B5EF4-FFF2-40B4-BE49-F238E27FC236}">
                            <a16:creationId xmlns:a16="http://schemas.microsoft.com/office/drawing/2014/main" id="{EF2CACC0-CF60-461C-88D5-C67782D11318}"/>
                          </a:ext>
                        </a:extLst>
                      </p:cNvPr>
                      <p:cNvGrpSpPr/>
                      <p:nvPr/>
                    </p:nvGrpSpPr>
                    <p:grpSpPr>
                      <a:xfrm>
                        <a:off x="7622152" y="3317030"/>
                        <a:ext cx="601136" cy="359120"/>
                        <a:chOff x="7622152" y="3317030"/>
                        <a:chExt cx="601136" cy="359120"/>
                      </a:xfrm>
                    </p:grpSpPr>
                    <p:sp>
                      <p:nvSpPr>
                        <p:cNvPr id="449" name="Forme libre : forme 448">
                          <a:extLst>
                            <a:ext uri="{FF2B5EF4-FFF2-40B4-BE49-F238E27FC236}">
                              <a16:creationId xmlns:a16="http://schemas.microsoft.com/office/drawing/2014/main" id="{5795544B-F2B3-4C66-A239-C9C7AD876B82}"/>
                            </a:ext>
                          </a:extLst>
                        </p:cNvPr>
                        <p:cNvSpPr/>
                        <p:nvPr/>
                      </p:nvSpPr>
                      <p:spPr>
                        <a:xfrm>
                          <a:off x="8137412" y="3613695"/>
                          <a:ext cx="85876" cy="62455"/>
                        </a:xfrm>
                        <a:custGeom>
                          <a:avLst/>
                          <a:gdLst>
                            <a:gd name="connsiteX0" fmla="*/ 85877 w 85876"/>
                            <a:gd name="connsiteY0" fmla="*/ 0 h 62455"/>
                            <a:gd name="connsiteX1" fmla="*/ 85877 w 85876"/>
                            <a:gd name="connsiteY1" fmla="*/ 10409 h 62455"/>
                            <a:gd name="connsiteX2" fmla="*/ 0 w 85876"/>
                            <a:gd name="connsiteY2" fmla="*/ 62456 h 62455"/>
                            <a:gd name="connsiteX3" fmla="*/ 0 w 85876"/>
                            <a:gd name="connsiteY3" fmla="*/ 52046 h 62455"/>
                          </a:gdLst>
                          <a:ahLst/>
                          <a:cxnLst>
                            <a:cxn ang="0">
                              <a:pos x="connsiteX0" y="connsiteY0"/>
                            </a:cxn>
                            <a:cxn ang="0">
                              <a:pos x="connsiteX1" y="connsiteY1"/>
                            </a:cxn>
                            <a:cxn ang="0">
                              <a:pos x="connsiteX2" y="connsiteY2"/>
                            </a:cxn>
                            <a:cxn ang="0">
                              <a:pos x="connsiteX3" y="connsiteY3"/>
                            </a:cxn>
                          </a:cxnLst>
                          <a:rect l="l" t="t" r="r" b="b"/>
                          <a:pathLst>
                            <a:path w="85876" h="62455">
                              <a:moveTo>
                                <a:pt x="85877" y="0"/>
                              </a:moveTo>
                              <a:lnTo>
                                <a:pt x="85877" y="10409"/>
                              </a:lnTo>
                              <a:lnTo>
                                <a:pt x="0" y="62456"/>
                              </a:lnTo>
                              <a:lnTo>
                                <a:pt x="0" y="52046"/>
                              </a:lnTo>
                              <a:close/>
                            </a:path>
                          </a:pathLst>
                        </a:custGeom>
                        <a:solidFill>
                          <a:srgbClr val="EBEBEB"/>
                        </a:solidFill>
                        <a:ln w="25964" cap="flat">
                          <a:noFill/>
                          <a:prstDash val="solid"/>
                          <a:miter/>
                        </a:ln>
                      </p:spPr>
                      <p:txBody>
                        <a:bodyPr rtlCol="0" anchor="ctr"/>
                        <a:lstStyle/>
                        <a:p>
                          <a:endParaRPr lang="fr-BE"/>
                        </a:p>
                      </p:txBody>
                    </p:sp>
                    <p:sp>
                      <p:nvSpPr>
                        <p:cNvPr id="450" name="Forme libre : forme 449">
                          <a:extLst>
                            <a:ext uri="{FF2B5EF4-FFF2-40B4-BE49-F238E27FC236}">
                              <a16:creationId xmlns:a16="http://schemas.microsoft.com/office/drawing/2014/main" id="{D4CAAC60-45A9-448B-96DC-7735F6CE5CD0}"/>
                            </a:ext>
                          </a:extLst>
                        </p:cNvPr>
                        <p:cNvSpPr/>
                        <p:nvPr/>
                      </p:nvSpPr>
                      <p:spPr>
                        <a:xfrm>
                          <a:off x="7622152" y="3369076"/>
                          <a:ext cx="515260" cy="307074"/>
                        </a:xfrm>
                        <a:custGeom>
                          <a:avLst/>
                          <a:gdLst>
                            <a:gd name="connsiteX0" fmla="*/ 515260 w 515260"/>
                            <a:gd name="connsiteY0" fmla="*/ 296665 h 307074"/>
                            <a:gd name="connsiteX1" fmla="*/ 515260 w 515260"/>
                            <a:gd name="connsiteY1" fmla="*/ 307074 h 307074"/>
                            <a:gd name="connsiteX2" fmla="*/ 0 w 515260"/>
                            <a:gd name="connsiteY2" fmla="*/ 7807 h 307074"/>
                            <a:gd name="connsiteX3" fmla="*/ 0 w 515260"/>
                            <a:gd name="connsiteY3" fmla="*/ 0 h 307074"/>
                          </a:gdLst>
                          <a:ahLst/>
                          <a:cxnLst>
                            <a:cxn ang="0">
                              <a:pos x="connsiteX0" y="connsiteY0"/>
                            </a:cxn>
                            <a:cxn ang="0">
                              <a:pos x="connsiteX1" y="connsiteY1"/>
                            </a:cxn>
                            <a:cxn ang="0">
                              <a:pos x="connsiteX2" y="connsiteY2"/>
                            </a:cxn>
                            <a:cxn ang="0">
                              <a:pos x="connsiteX3" y="connsiteY3"/>
                            </a:cxn>
                          </a:cxnLst>
                          <a:rect l="l" t="t" r="r" b="b"/>
                          <a:pathLst>
                            <a:path w="515260" h="307074">
                              <a:moveTo>
                                <a:pt x="515260" y="296665"/>
                              </a:moveTo>
                              <a:lnTo>
                                <a:pt x="515260" y="307074"/>
                              </a:lnTo>
                              <a:lnTo>
                                <a:pt x="0" y="7807"/>
                              </a:lnTo>
                              <a:lnTo>
                                <a:pt x="0" y="0"/>
                              </a:lnTo>
                              <a:close/>
                            </a:path>
                          </a:pathLst>
                        </a:custGeom>
                        <a:solidFill>
                          <a:srgbClr val="EBE4E4"/>
                        </a:solidFill>
                        <a:ln w="25964" cap="flat">
                          <a:noFill/>
                          <a:prstDash val="solid"/>
                          <a:miter/>
                        </a:ln>
                      </p:spPr>
                      <p:txBody>
                        <a:bodyPr rtlCol="0" anchor="ctr"/>
                        <a:lstStyle/>
                        <a:p>
                          <a:endParaRPr lang="fr-BE"/>
                        </a:p>
                      </p:txBody>
                    </p:sp>
                    <p:sp>
                      <p:nvSpPr>
                        <p:cNvPr id="451" name="Forme libre : forme 450">
                          <a:extLst>
                            <a:ext uri="{FF2B5EF4-FFF2-40B4-BE49-F238E27FC236}">
                              <a16:creationId xmlns:a16="http://schemas.microsoft.com/office/drawing/2014/main" id="{F5E4AE46-2F25-4F78-8F8A-7656258AFCDE}"/>
                            </a:ext>
                          </a:extLst>
                        </p:cNvPr>
                        <p:cNvSpPr/>
                        <p:nvPr/>
                      </p:nvSpPr>
                      <p:spPr>
                        <a:xfrm>
                          <a:off x="7622152" y="3317030"/>
                          <a:ext cx="601136" cy="348711"/>
                        </a:xfrm>
                        <a:custGeom>
                          <a:avLst/>
                          <a:gdLst>
                            <a:gd name="connsiteX0" fmla="*/ 601137 w 601136"/>
                            <a:gd name="connsiteY0" fmla="*/ 296665 h 348711"/>
                            <a:gd name="connsiteX1" fmla="*/ 515260 w 601136"/>
                            <a:gd name="connsiteY1" fmla="*/ 348712 h 348711"/>
                            <a:gd name="connsiteX2" fmla="*/ 0 w 601136"/>
                            <a:gd name="connsiteY2" fmla="*/ 52046 h 348711"/>
                            <a:gd name="connsiteX3" fmla="*/ 88479 w 601136"/>
                            <a:gd name="connsiteY3" fmla="*/ 0 h 348711"/>
                          </a:gdLst>
                          <a:ahLst/>
                          <a:cxnLst>
                            <a:cxn ang="0">
                              <a:pos x="connsiteX0" y="connsiteY0"/>
                            </a:cxn>
                            <a:cxn ang="0">
                              <a:pos x="connsiteX1" y="connsiteY1"/>
                            </a:cxn>
                            <a:cxn ang="0">
                              <a:pos x="connsiteX2" y="connsiteY2"/>
                            </a:cxn>
                            <a:cxn ang="0">
                              <a:pos x="connsiteX3" y="connsiteY3"/>
                            </a:cxn>
                          </a:cxnLst>
                          <a:rect l="l" t="t" r="r" b="b"/>
                          <a:pathLst>
                            <a:path w="601136" h="348711">
                              <a:moveTo>
                                <a:pt x="601137" y="296665"/>
                              </a:moveTo>
                              <a:lnTo>
                                <a:pt x="515260" y="348712"/>
                              </a:lnTo>
                              <a:lnTo>
                                <a:pt x="0" y="52046"/>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452" name="Graphique 260">
                        <a:extLst>
                          <a:ext uri="{FF2B5EF4-FFF2-40B4-BE49-F238E27FC236}">
                            <a16:creationId xmlns:a16="http://schemas.microsoft.com/office/drawing/2014/main" id="{EF2CACC0-CF60-461C-88D5-C67782D11318}"/>
                          </a:ext>
                        </a:extLst>
                      </p:cNvPr>
                      <p:cNvGrpSpPr/>
                      <p:nvPr/>
                    </p:nvGrpSpPr>
                    <p:grpSpPr>
                      <a:xfrm>
                        <a:off x="7145927" y="3160890"/>
                        <a:ext cx="210788" cy="130116"/>
                        <a:chOff x="7145927" y="3160890"/>
                        <a:chExt cx="210788" cy="130116"/>
                      </a:xfrm>
                    </p:grpSpPr>
                    <p:sp>
                      <p:nvSpPr>
                        <p:cNvPr id="453" name="Forme libre : forme 452">
                          <a:extLst>
                            <a:ext uri="{FF2B5EF4-FFF2-40B4-BE49-F238E27FC236}">
                              <a16:creationId xmlns:a16="http://schemas.microsoft.com/office/drawing/2014/main" id="{A612E60D-DB16-4C90-B305-1A6B7EF631CC}"/>
                            </a:ext>
                          </a:extLst>
                        </p:cNvPr>
                        <p:cNvSpPr/>
                        <p:nvPr/>
                      </p:nvSpPr>
                      <p:spPr>
                        <a:xfrm>
                          <a:off x="7268236" y="3231153"/>
                          <a:ext cx="88479" cy="59853"/>
                        </a:xfrm>
                        <a:custGeom>
                          <a:avLst/>
                          <a:gdLst>
                            <a:gd name="connsiteX0" fmla="*/ 88479 w 88479"/>
                            <a:gd name="connsiteY0" fmla="*/ 0 h 59853"/>
                            <a:gd name="connsiteX1" fmla="*/ 88479 w 88479"/>
                            <a:gd name="connsiteY1" fmla="*/ 10409 h 59853"/>
                            <a:gd name="connsiteX2" fmla="*/ 0 w 88479"/>
                            <a:gd name="connsiteY2" fmla="*/ 59853 h 59853"/>
                            <a:gd name="connsiteX3" fmla="*/ 0 w 88479"/>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8479" h="59853">
                              <a:moveTo>
                                <a:pt x="88479" y="0"/>
                              </a:moveTo>
                              <a:lnTo>
                                <a:pt x="88479" y="10409"/>
                              </a:lnTo>
                              <a:lnTo>
                                <a:pt x="0" y="59853"/>
                              </a:lnTo>
                              <a:lnTo>
                                <a:pt x="0" y="49444"/>
                              </a:lnTo>
                              <a:close/>
                            </a:path>
                          </a:pathLst>
                        </a:custGeom>
                        <a:solidFill>
                          <a:srgbClr val="EBEBEB"/>
                        </a:solidFill>
                        <a:ln w="25964" cap="flat">
                          <a:noFill/>
                          <a:prstDash val="solid"/>
                          <a:miter/>
                        </a:ln>
                      </p:spPr>
                      <p:txBody>
                        <a:bodyPr rtlCol="0" anchor="ctr"/>
                        <a:lstStyle/>
                        <a:p>
                          <a:endParaRPr lang="fr-BE"/>
                        </a:p>
                      </p:txBody>
                    </p:sp>
                    <p:sp>
                      <p:nvSpPr>
                        <p:cNvPr id="454" name="Forme libre : forme 453">
                          <a:extLst>
                            <a:ext uri="{FF2B5EF4-FFF2-40B4-BE49-F238E27FC236}">
                              <a16:creationId xmlns:a16="http://schemas.microsoft.com/office/drawing/2014/main" id="{C56B3C4D-0722-4CBF-BEDB-F836EE7F8081}"/>
                            </a:ext>
                          </a:extLst>
                        </p:cNvPr>
                        <p:cNvSpPr/>
                        <p:nvPr/>
                      </p:nvSpPr>
                      <p:spPr>
                        <a:xfrm>
                          <a:off x="7145927" y="3210335"/>
                          <a:ext cx="122309" cy="80672"/>
                        </a:xfrm>
                        <a:custGeom>
                          <a:avLst/>
                          <a:gdLst>
                            <a:gd name="connsiteX0" fmla="*/ 122309 w 122309"/>
                            <a:gd name="connsiteY0" fmla="*/ 70263 h 80672"/>
                            <a:gd name="connsiteX1" fmla="*/ 122309 w 122309"/>
                            <a:gd name="connsiteY1" fmla="*/ 80672 h 80672"/>
                            <a:gd name="connsiteX2" fmla="*/ 0 w 122309"/>
                            <a:gd name="connsiteY2" fmla="*/ 10409 h 80672"/>
                            <a:gd name="connsiteX3" fmla="*/ 0 w 122309"/>
                            <a:gd name="connsiteY3" fmla="*/ 0 h 80672"/>
                          </a:gdLst>
                          <a:ahLst/>
                          <a:cxnLst>
                            <a:cxn ang="0">
                              <a:pos x="connsiteX0" y="connsiteY0"/>
                            </a:cxn>
                            <a:cxn ang="0">
                              <a:pos x="connsiteX1" y="connsiteY1"/>
                            </a:cxn>
                            <a:cxn ang="0">
                              <a:pos x="connsiteX2" y="connsiteY2"/>
                            </a:cxn>
                            <a:cxn ang="0">
                              <a:pos x="connsiteX3" y="connsiteY3"/>
                            </a:cxn>
                          </a:cxnLst>
                          <a:rect l="l" t="t" r="r" b="b"/>
                          <a:pathLst>
                            <a:path w="122309" h="80672">
                              <a:moveTo>
                                <a:pt x="122309" y="70263"/>
                              </a:moveTo>
                              <a:lnTo>
                                <a:pt x="122309" y="80672"/>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455" name="Forme libre : forme 454">
                          <a:extLst>
                            <a:ext uri="{FF2B5EF4-FFF2-40B4-BE49-F238E27FC236}">
                              <a16:creationId xmlns:a16="http://schemas.microsoft.com/office/drawing/2014/main" id="{43B1E45E-6FF0-434E-B864-C0C263672066}"/>
                            </a:ext>
                          </a:extLst>
                        </p:cNvPr>
                        <p:cNvSpPr/>
                        <p:nvPr/>
                      </p:nvSpPr>
                      <p:spPr>
                        <a:xfrm>
                          <a:off x="7145927" y="3160890"/>
                          <a:ext cx="210788" cy="119706"/>
                        </a:xfrm>
                        <a:custGeom>
                          <a:avLst/>
                          <a:gdLst>
                            <a:gd name="connsiteX0" fmla="*/ 210788 w 210788"/>
                            <a:gd name="connsiteY0" fmla="*/ 70263 h 119706"/>
                            <a:gd name="connsiteX1" fmla="*/ 122309 w 210788"/>
                            <a:gd name="connsiteY1" fmla="*/ 119707 h 119706"/>
                            <a:gd name="connsiteX2" fmla="*/ 0 w 210788"/>
                            <a:gd name="connsiteY2" fmla="*/ 49444 h 119706"/>
                            <a:gd name="connsiteX3" fmla="*/ 88479 w 210788"/>
                            <a:gd name="connsiteY3" fmla="*/ 0 h 119706"/>
                          </a:gdLst>
                          <a:ahLst/>
                          <a:cxnLst>
                            <a:cxn ang="0">
                              <a:pos x="connsiteX0" y="connsiteY0"/>
                            </a:cxn>
                            <a:cxn ang="0">
                              <a:pos x="connsiteX1" y="connsiteY1"/>
                            </a:cxn>
                            <a:cxn ang="0">
                              <a:pos x="connsiteX2" y="connsiteY2"/>
                            </a:cxn>
                            <a:cxn ang="0">
                              <a:pos x="connsiteX3" y="connsiteY3"/>
                            </a:cxn>
                          </a:cxnLst>
                          <a:rect l="l" t="t" r="r" b="b"/>
                          <a:pathLst>
                            <a:path w="210788" h="119706">
                              <a:moveTo>
                                <a:pt x="210788" y="70263"/>
                              </a:moveTo>
                              <a:lnTo>
                                <a:pt x="122309" y="119707"/>
                              </a:lnTo>
                              <a:lnTo>
                                <a:pt x="0" y="49444"/>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456" name="Graphique 260">
                        <a:extLst>
                          <a:ext uri="{FF2B5EF4-FFF2-40B4-BE49-F238E27FC236}">
                            <a16:creationId xmlns:a16="http://schemas.microsoft.com/office/drawing/2014/main" id="{EF2CACC0-CF60-461C-88D5-C67782D11318}"/>
                          </a:ext>
                        </a:extLst>
                      </p:cNvPr>
                      <p:cNvGrpSpPr/>
                      <p:nvPr/>
                    </p:nvGrpSpPr>
                    <p:grpSpPr>
                      <a:xfrm>
                        <a:off x="7283850" y="3238960"/>
                        <a:ext cx="653183" cy="387746"/>
                        <a:chOff x="7283850" y="3238960"/>
                        <a:chExt cx="653183" cy="387746"/>
                      </a:xfrm>
                    </p:grpSpPr>
                    <p:sp>
                      <p:nvSpPr>
                        <p:cNvPr id="457" name="Forme libre : forme 456">
                          <a:extLst>
                            <a:ext uri="{FF2B5EF4-FFF2-40B4-BE49-F238E27FC236}">
                              <a16:creationId xmlns:a16="http://schemas.microsoft.com/office/drawing/2014/main" id="{46FCAA96-F6EA-4E01-9389-223F482F8C5C}"/>
                            </a:ext>
                          </a:extLst>
                        </p:cNvPr>
                        <p:cNvSpPr/>
                        <p:nvPr/>
                      </p:nvSpPr>
                      <p:spPr>
                        <a:xfrm>
                          <a:off x="7848554" y="3566853"/>
                          <a:ext cx="88478" cy="59853"/>
                        </a:xfrm>
                        <a:custGeom>
                          <a:avLst/>
                          <a:gdLst>
                            <a:gd name="connsiteX0" fmla="*/ 88479 w 88478"/>
                            <a:gd name="connsiteY0" fmla="*/ 0 h 59853"/>
                            <a:gd name="connsiteX1" fmla="*/ 88479 w 88478"/>
                            <a:gd name="connsiteY1" fmla="*/ 7807 h 59853"/>
                            <a:gd name="connsiteX2" fmla="*/ 0 w 88478"/>
                            <a:gd name="connsiteY2" fmla="*/ 59854 h 59853"/>
                            <a:gd name="connsiteX3" fmla="*/ 0 w 88478"/>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8478" h="59853">
                              <a:moveTo>
                                <a:pt x="88479" y="0"/>
                              </a:moveTo>
                              <a:lnTo>
                                <a:pt x="88479" y="7807"/>
                              </a:lnTo>
                              <a:lnTo>
                                <a:pt x="0" y="59854"/>
                              </a:lnTo>
                              <a:lnTo>
                                <a:pt x="0" y="49444"/>
                              </a:lnTo>
                              <a:close/>
                            </a:path>
                          </a:pathLst>
                        </a:custGeom>
                        <a:solidFill>
                          <a:srgbClr val="EBEBEB"/>
                        </a:solidFill>
                        <a:ln w="25964" cap="flat">
                          <a:noFill/>
                          <a:prstDash val="solid"/>
                          <a:miter/>
                        </a:ln>
                      </p:spPr>
                      <p:txBody>
                        <a:bodyPr rtlCol="0" anchor="ctr"/>
                        <a:lstStyle/>
                        <a:p>
                          <a:endParaRPr lang="fr-BE"/>
                        </a:p>
                      </p:txBody>
                    </p:sp>
                    <p:sp>
                      <p:nvSpPr>
                        <p:cNvPr id="458" name="Forme libre : forme 457">
                          <a:extLst>
                            <a:ext uri="{FF2B5EF4-FFF2-40B4-BE49-F238E27FC236}">
                              <a16:creationId xmlns:a16="http://schemas.microsoft.com/office/drawing/2014/main" id="{6600D0DF-71F0-4768-8240-D0CD0425BBC5}"/>
                            </a:ext>
                          </a:extLst>
                        </p:cNvPr>
                        <p:cNvSpPr/>
                        <p:nvPr/>
                      </p:nvSpPr>
                      <p:spPr>
                        <a:xfrm>
                          <a:off x="7283850" y="3291007"/>
                          <a:ext cx="564704" cy="335699"/>
                        </a:xfrm>
                        <a:custGeom>
                          <a:avLst/>
                          <a:gdLst>
                            <a:gd name="connsiteX0" fmla="*/ 564705 w 564704"/>
                            <a:gd name="connsiteY0" fmla="*/ 325291 h 335699"/>
                            <a:gd name="connsiteX1" fmla="*/ 564705 w 564704"/>
                            <a:gd name="connsiteY1" fmla="*/ 335700 h 335699"/>
                            <a:gd name="connsiteX2" fmla="*/ 0 w 564704"/>
                            <a:gd name="connsiteY2" fmla="*/ 7807 h 335699"/>
                            <a:gd name="connsiteX3" fmla="*/ 0 w 564704"/>
                            <a:gd name="connsiteY3" fmla="*/ 0 h 335699"/>
                          </a:gdLst>
                          <a:ahLst/>
                          <a:cxnLst>
                            <a:cxn ang="0">
                              <a:pos x="connsiteX0" y="connsiteY0"/>
                            </a:cxn>
                            <a:cxn ang="0">
                              <a:pos x="connsiteX1" y="connsiteY1"/>
                            </a:cxn>
                            <a:cxn ang="0">
                              <a:pos x="connsiteX2" y="connsiteY2"/>
                            </a:cxn>
                            <a:cxn ang="0">
                              <a:pos x="connsiteX3" y="connsiteY3"/>
                            </a:cxn>
                          </a:cxnLst>
                          <a:rect l="l" t="t" r="r" b="b"/>
                          <a:pathLst>
                            <a:path w="564704" h="335699">
                              <a:moveTo>
                                <a:pt x="564705" y="325291"/>
                              </a:moveTo>
                              <a:lnTo>
                                <a:pt x="564705" y="335700"/>
                              </a:lnTo>
                              <a:lnTo>
                                <a:pt x="0" y="7807"/>
                              </a:lnTo>
                              <a:lnTo>
                                <a:pt x="0" y="0"/>
                              </a:lnTo>
                              <a:close/>
                            </a:path>
                          </a:pathLst>
                        </a:custGeom>
                        <a:solidFill>
                          <a:srgbClr val="EBE4E4"/>
                        </a:solidFill>
                        <a:ln w="25964" cap="flat">
                          <a:noFill/>
                          <a:prstDash val="solid"/>
                          <a:miter/>
                        </a:ln>
                      </p:spPr>
                      <p:txBody>
                        <a:bodyPr rtlCol="0" anchor="ctr"/>
                        <a:lstStyle/>
                        <a:p>
                          <a:endParaRPr lang="fr-BE"/>
                        </a:p>
                      </p:txBody>
                    </p:sp>
                    <p:sp>
                      <p:nvSpPr>
                        <p:cNvPr id="459" name="Forme libre : forme 458">
                          <a:extLst>
                            <a:ext uri="{FF2B5EF4-FFF2-40B4-BE49-F238E27FC236}">
                              <a16:creationId xmlns:a16="http://schemas.microsoft.com/office/drawing/2014/main" id="{561A13DF-D3FD-4094-9048-59E3820FD9D0}"/>
                            </a:ext>
                          </a:extLst>
                        </p:cNvPr>
                        <p:cNvSpPr/>
                        <p:nvPr/>
                      </p:nvSpPr>
                      <p:spPr>
                        <a:xfrm>
                          <a:off x="7283850" y="3238960"/>
                          <a:ext cx="653183" cy="377337"/>
                        </a:xfrm>
                        <a:custGeom>
                          <a:avLst/>
                          <a:gdLst>
                            <a:gd name="connsiteX0" fmla="*/ 653183 w 653183"/>
                            <a:gd name="connsiteY0" fmla="*/ 327893 h 377337"/>
                            <a:gd name="connsiteX1" fmla="*/ 564705 w 653183"/>
                            <a:gd name="connsiteY1" fmla="*/ 377337 h 377337"/>
                            <a:gd name="connsiteX2" fmla="*/ 0 w 653183"/>
                            <a:gd name="connsiteY2" fmla="*/ 52046 h 377337"/>
                            <a:gd name="connsiteX3" fmla="*/ 85877 w 653183"/>
                            <a:gd name="connsiteY3" fmla="*/ 0 h 377337"/>
                          </a:gdLst>
                          <a:ahLst/>
                          <a:cxnLst>
                            <a:cxn ang="0">
                              <a:pos x="connsiteX0" y="connsiteY0"/>
                            </a:cxn>
                            <a:cxn ang="0">
                              <a:pos x="connsiteX1" y="connsiteY1"/>
                            </a:cxn>
                            <a:cxn ang="0">
                              <a:pos x="connsiteX2" y="connsiteY2"/>
                            </a:cxn>
                            <a:cxn ang="0">
                              <a:pos x="connsiteX3" y="connsiteY3"/>
                            </a:cxn>
                          </a:cxnLst>
                          <a:rect l="l" t="t" r="r" b="b"/>
                          <a:pathLst>
                            <a:path w="653183" h="377337">
                              <a:moveTo>
                                <a:pt x="653183" y="327893"/>
                              </a:moveTo>
                              <a:lnTo>
                                <a:pt x="564705" y="377337"/>
                              </a:lnTo>
                              <a:lnTo>
                                <a:pt x="0" y="52046"/>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460" name="Graphique 260">
                        <a:extLst>
                          <a:ext uri="{FF2B5EF4-FFF2-40B4-BE49-F238E27FC236}">
                            <a16:creationId xmlns:a16="http://schemas.microsoft.com/office/drawing/2014/main" id="{EF2CACC0-CF60-461C-88D5-C67782D11318}"/>
                          </a:ext>
                        </a:extLst>
                      </p:cNvPr>
                      <p:cNvGrpSpPr/>
                      <p:nvPr/>
                    </p:nvGrpSpPr>
                    <p:grpSpPr>
                      <a:xfrm>
                        <a:off x="7044436" y="3218142"/>
                        <a:ext cx="611546" cy="364325"/>
                        <a:chOff x="7044436" y="3218142"/>
                        <a:chExt cx="611546" cy="364325"/>
                      </a:xfrm>
                    </p:grpSpPr>
                    <p:sp>
                      <p:nvSpPr>
                        <p:cNvPr id="461" name="Forme libre : forme 460">
                          <a:extLst>
                            <a:ext uri="{FF2B5EF4-FFF2-40B4-BE49-F238E27FC236}">
                              <a16:creationId xmlns:a16="http://schemas.microsoft.com/office/drawing/2014/main" id="{6C66C314-A586-44F0-BF27-5988A18E2158}"/>
                            </a:ext>
                          </a:extLst>
                        </p:cNvPr>
                        <p:cNvSpPr/>
                        <p:nvPr/>
                      </p:nvSpPr>
                      <p:spPr>
                        <a:xfrm>
                          <a:off x="7567503" y="3522614"/>
                          <a:ext cx="88479" cy="59853"/>
                        </a:xfrm>
                        <a:custGeom>
                          <a:avLst/>
                          <a:gdLst>
                            <a:gd name="connsiteX0" fmla="*/ 88479 w 88479"/>
                            <a:gd name="connsiteY0" fmla="*/ 0 h 59853"/>
                            <a:gd name="connsiteX1" fmla="*/ 88479 w 88479"/>
                            <a:gd name="connsiteY1" fmla="*/ 7807 h 59853"/>
                            <a:gd name="connsiteX2" fmla="*/ 0 w 88479"/>
                            <a:gd name="connsiteY2" fmla="*/ 59854 h 59853"/>
                            <a:gd name="connsiteX3" fmla="*/ 0 w 88479"/>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8479" h="59853">
                              <a:moveTo>
                                <a:pt x="88479" y="0"/>
                              </a:moveTo>
                              <a:lnTo>
                                <a:pt x="88479" y="7807"/>
                              </a:lnTo>
                              <a:lnTo>
                                <a:pt x="0" y="59854"/>
                              </a:lnTo>
                              <a:lnTo>
                                <a:pt x="0" y="49444"/>
                              </a:lnTo>
                              <a:close/>
                            </a:path>
                          </a:pathLst>
                        </a:custGeom>
                        <a:solidFill>
                          <a:srgbClr val="EBEBEB"/>
                        </a:solidFill>
                        <a:ln w="25964" cap="flat">
                          <a:noFill/>
                          <a:prstDash val="solid"/>
                          <a:miter/>
                        </a:ln>
                      </p:spPr>
                      <p:txBody>
                        <a:bodyPr rtlCol="0" anchor="ctr"/>
                        <a:lstStyle/>
                        <a:p>
                          <a:endParaRPr lang="fr-BE"/>
                        </a:p>
                      </p:txBody>
                    </p:sp>
                    <p:sp>
                      <p:nvSpPr>
                        <p:cNvPr id="462" name="Forme libre : forme 461">
                          <a:extLst>
                            <a:ext uri="{FF2B5EF4-FFF2-40B4-BE49-F238E27FC236}">
                              <a16:creationId xmlns:a16="http://schemas.microsoft.com/office/drawing/2014/main" id="{92EBBCC1-7812-4E54-9FC6-79F12F27954E}"/>
                            </a:ext>
                          </a:extLst>
                        </p:cNvPr>
                        <p:cNvSpPr/>
                        <p:nvPr/>
                      </p:nvSpPr>
                      <p:spPr>
                        <a:xfrm>
                          <a:off x="7044436" y="3270188"/>
                          <a:ext cx="523067" cy="312278"/>
                        </a:xfrm>
                        <a:custGeom>
                          <a:avLst/>
                          <a:gdLst>
                            <a:gd name="connsiteX0" fmla="*/ 523067 w 523067"/>
                            <a:gd name="connsiteY0" fmla="*/ 301870 h 312278"/>
                            <a:gd name="connsiteX1" fmla="*/ 523067 w 523067"/>
                            <a:gd name="connsiteY1" fmla="*/ 312279 h 312278"/>
                            <a:gd name="connsiteX2" fmla="*/ 0 w 523067"/>
                            <a:gd name="connsiteY2" fmla="*/ 10409 h 312278"/>
                            <a:gd name="connsiteX3" fmla="*/ 0 w 523067"/>
                            <a:gd name="connsiteY3" fmla="*/ 0 h 312278"/>
                          </a:gdLst>
                          <a:ahLst/>
                          <a:cxnLst>
                            <a:cxn ang="0">
                              <a:pos x="connsiteX0" y="connsiteY0"/>
                            </a:cxn>
                            <a:cxn ang="0">
                              <a:pos x="connsiteX1" y="connsiteY1"/>
                            </a:cxn>
                            <a:cxn ang="0">
                              <a:pos x="connsiteX2" y="connsiteY2"/>
                            </a:cxn>
                            <a:cxn ang="0">
                              <a:pos x="connsiteX3" y="connsiteY3"/>
                            </a:cxn>
                          </a:cxnLst>
                          <a:rect l="l" t="t" r="r" b="b"/>
                          <a:pathLst>
                            <a:path w="523067" h="312278">
                              <a:moveTo>
                                <a:pt x="523067" y="301870"/>
                              </a:moveTo>
                              <a:lnTo>
                                <a:pt x="523067" y="312279"/>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463" name="Forme libre : forme 462">
                          <a:extLst>
                            <a:ext uri="{FF2B5EF4-FFF2-40B4-BE49-F238E27FC236}">
                              <a16:creationId xmlns:a16="http://schemas.microsoft.com/office/drawing/2014/main" id="{A1AD2A6A-A755-467F-948C-C3D895D9BA27}"/>
                            </a:ext>
                          </a:extLst>
                        </p:cNvPr>
                        <p:cNvSpPr/>
                        <p:nvPr/>
                      </p:nvSpPr>
                      <p:spPr>
                        <a:xfrm>
                          <a:off x="7044436" y="3218142"/>
                          <a:ext cx="611546" cy="353916"/>
                        </a:xfrm>
                        <a:custGeom>
                          <a:avLst/>
                          <a:gdLst>
                            <a:gd name="connsiteX0" fmla="*/ 611546 w 611546"/>
                            <a:gd name="connsiteY0" fmla="*/ 304472 h 353916"/>
                            <a:gd name="connsiteX1" fmla="*/ 523067 w 611546"/>
                            <a:gd name="connsiteY1" fmla="*/ 353916 h 353916"/>
                            <a:gd name="connsiteX2" fmla="*/ 0 w 611546"/>
                            <a:gd name="connsiteY2" fmla="*/ 52046 h 353916"/>
                            <a:gd name="connsiteX3" fmla="*/ 88479 w 611546"/>
                            <a:gd name="connsiteY3" fmla="*/ 0 h 353916"/>
                          </a:gdLst>
                          <a:ahLst/>
                          <a:cxnLst>
                            <a:cxn ang="0">
                              <a:pos x="connsiteX0" y="connsiteY0"/>
                            </a:cxn>
                            <a:cxn ang="0">
                              <a:pos x="connsiteX1" y="connsiteY1"/>
                            </a:cxn>
                            <a:cxn ang="0">
                              <a:pos x="connsiteX2" y="connsiteY2"/>
                            </a:cxn>
                            <a:cxn ang="0">
                              <a:pos x="connsiteX3" y="connsiteY3"/>
                            </a:cxn>
                          </a:cxnLst>
                          <a:rect l="l" t="t" r="r" b="b"/>
                          <a:pathLst>
                            <a:path w="611546" h="353916">
                              <a:moveTo>
                                <a:pt x="611546" y="304472"/>
                              </a:moveTo>
                              <a:lnTo>
                                <a:pt x="523067" y="353916"/>
                              </a:lnTo>
                              <a:lnTo>
                                <a:pt x="0" y="52046"/>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464" name="Graphique 260">
                        <a:extLst>
                          <a:ext uri="{FF2B5EF4-FFF2-40B4-BE49-F238E27FC236}">
                            <a16:creationId xmlns:a16="http://schemas.microsoft.com/office/drawing/2014/main" id="{EF2CACC0-CF60-461C-88D5-C67782D11318}"/>
                          </a:ext>
                        </a:extLst>
                      </p:cNvPr>
                      <p:cNvGrpSpPr/>
                      <p:nvPr/>
                    </p:nvGrpSpPr>
                    <p:grpSpPr>
                      <a:xfrm>
                        <a:off x="7864168" y="3574660"/>
                        <a:ext cx="257630" cy="158741"/>
                        <a:chOff x="7864168" y="3574660"/>
                        <a:chExt cx="257630" cy="158741"/>
                      </a:xfrm>
                    </p:grpSpPr>
                    <p:sp>
                      <p:nvSpPr>
                        <p:cNvPr id="465" name="Forme libre : forme 464">
                          <a:extLst>
                            <a:ext uri="{FF2B5EF4-FFF2-40B4-BE49-F238E27FC236}">
                              <a16:creationId xmlns:a16="http://schemas.microsoft.com/office/drawing/2014/main" id="{533376D6-11E0-4FB5-9336-B3E807856F33}"/>
                            </a:ext>
                          </a:extLst>
                        </p:cNvPr>
                        <p:cNvSpPr/>
                        <p:nvPr/>
                      </p:nvSpPr>
                      <p:spPr>
                        <a:xfrm>
                          <a:off x="8035922" y="3673548"/>
                          <a:ext cx="85876" cy="59853"/>
                        </a:xfrm>
                        <a:custGeom>
                          <a:avLst/>
                          <a:gdLst>
                            <a:gd name="connsiteX0" fmla="*/ 85877 w 85876"/>
                            <a:gd name="connsiteY0" fmla="*/ 0 h 59853"/>
                            <a:gd name="connsiteX1" fmla="*/ 85877 w 85876"/>
                            <a:gd name="connsiteY1" fmla="*/ 10409 h 59853"/>
                            <a:gd name="connsiteX2" fmla="*/ 0 w 85876"/>
                            <a:gd name="connsiteY2" fmla="*/ 59853 h 59853"/>
                            <a:gd name="connsiteX3" fmla="*/ 0 w 85876"/>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5876" h="59853">
                              <a:moveTo>
                                <a:pt x="85877" y="0"/>
                              </a:moveTo>
                              <a:lnTo>
                                <a:pt x="85877" y="10409"/>
                              </a:lnTo>
                              <a:lnTo>
                                <a:pt x="0" y="59853"/>
                              </a:lnTo>
                              <a:lnTo>
                                <a:pt x="0" y="49444"/>
                              </a:lnTo>
                              <a:close/>
                            </a:path>
                          </a:pathLst>
                        </a:custGeom>
                        <a:solidFill>
                          <a:srgbClr val="EBEBEB"/>
                        </a:solidFill>
                        <a:ln w="25964" cap="flat">
                          <a:noFill/>
                          <a:prstDash val="solid"/>
                          <a:miter/>
                        </a:ln>
                      </p:spPr>
                      <p:txBody>
                        <a:bodyPr rtlCol="0" anchor="ctr"/>
                        <a:lstStyle/>
                        <a:p>
                          <a:endParaRPr lang="fr-BE"/>
                        </a:p>
                      </p:txBody>
                    </p:sp>
                    <p:sp>
                      <p:nvSpPr>
                        <p:cNvPr id="466" name="Forme libre : forme 465">
                          <a:extLst>
                            <a:ext uri="{FF2B5EF4-FFF2-40B4-BE49-F238E27FC236}">
                              <a16:creationId xmlns:a16="http://schemas.microsoft.com/office/drawing/2014/main" id="{9AE45CD0-89A1-4C15-A2BB-FBDAEBC00142}"/>
                            </a:ext>
                          </a:extLst>
                        </p:cNvPr>
                        <p:cNvSpPr/>
                        <p:nvPr/>
                      </p:nvSpPr>
                      <p:spPr>
                        <a:xfrm>
                          <a:off x="7864168" y="3624104"/>
                          <a:ext cx="171753" cy="109297"/>
                        </a:xfrm>
                        <a:custGeom>
                          <a:avLst/>
                          <a:gdLst>
                            <a:gd name="connsiteX0" fmla="*/ 171753 w 171753"/>
                            <a:gd name="connsiteY0" fmla="*/ 98888 h 109297"/>
                            <a:gd name="connsiteX1" fmla="*/ 171753 w 171753"/>
                            <a:gd name="connsiteY1" fmla="*/ 109298 h 109297"/>
                            <a:gd name="connsiteX2" fmla="*/ 0 w 171753"/>
                            <a:gd name="connsiteY2" fmla="*/ 10409 h 109297"/>
                            <a:gd name="connsiteX3" fmla="*/ 0 w 171753"/>
                            <a:gd name="connsiteY3" fmla="*/ 0 h 109297"/>
                          </a:gdLst>
                          <a:ahLst/>
                          <a:cxnLst>
                            <a:cxn ang="0">
                              <a:pos x="connsiteX0" y="connsiteY0"/>
                            </a:cxn>
                            <a:cxn ang="0">
                              <a:pos x="connsiteX1" y="connsiteY1"/>
                            </a:cxn>
                            <a:cxn ang="0">
                              <a:pos x="connsiteX2" y="connsiteY2"/>
                            </a:cxn>
                            <a:cxn ang="0">
                              <a:pos x="connsiteX3" y="connsiteY3"/>
                            </a:cxn>
                          </a:cxnLst>
                          <a:rect l="l" t="t" r="r" b="b"/>
                          <a:pathLst>
                            <a:path w="171753" h="109297">
                              <a:moveTo>
                                <a:pt x="171753" y="98888"/>
                              </a:moveTo>
                              <a:lnTo>
                                <a:pt x="171753" y="109298"/>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467" name="Forme libre : forme 466">
                          <a:extLst>
                            <a:ext uri="{FF2B5EF4-FFF2-40B4-BE49-F238E27FC236}">
                              <a16:creationId xmlns:a16="http://schemas.microsoft.com/office/drawing/2014/main" id="{08D0A190-3D79-414E-9624-B67225732AFA}"/>
                            </a:ext>
                          </a:extLst>
                        </p:cNvPr>
                        <p:cNvSpPr/>
                        <p:nvPr/>
                      </p:nvSpPr>
                      <p:spPr>
                        <a:xfrm>
                          <a:off x="7864168" y="3574660"/>
                          <a:ext cx="257630" cy="148332"/>
                        </a:xfrm>
                        <a:custGeom>
                          <a:avLst/>
                          <a:gdLst>
                            <a:gd name="connsiteX0" fmla="*/ 257630 w 257630"/>
                            <a:gd name="connsiteY0" fmla="*/ 98888 h 148332"/>
                            <a:gd name="connsiteX1" fmla="*/ 171753 w 257630"/>
                            <a:gd name="connsiteY1" fmla="*/ 148332 h 148332"/>
                            <a:gd name="connsiteX2" fmla="*/ 0 w 257630"/>
                            <a:gd name="connsiteY2" fmla="*/ 49444 h 148332"/>
                            <a:gd name="connsiteX3" fmla="*/ 85877 w 257630"/>
                            <a:gd name="connsiteY3" fmla="*/ 0 h 148332"/>
                          </a:gdLst>
                          <a:ahLst/>
                          <a:cxnLst>
                            <a:cxn ang="0">
                              <a:pos x="connsiteX0" y="connsiteY0"/>
                            </a:cxn>
                            <a:cxn ang="0">
                              <a:pos x="connsiteX1" y="connsiteY1"/>
                            </a:cxn>
                            <a:cxn ang="0">
                              <a:pos x="connsiteX2" y="connsiteY2"/>
                            </a:cxn>
                            <a:cxn ang="0">
                              <a:pos x="connsiteX3" y="connsiteY3"/>
                            </a:cxn>
                          </a:cxnLst>
                          <a:rect l="l" t="t" r="r" b="b"/>
                          <a:pathLst>
                            <a:path w="257630" h="148332">
                              <a:moveTo>
                                <a:pt x="257630" y="98888"/>
                              </a:moveTo>
                              <a:lnTo>
                                <a:pt x="171753" y="148332"/>
                              </a:lnTo>
                              <a:lnTo>
                                <a:pt x="0" y="49444"/>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468" name="Graphique 260">
                        <a:extLst>
                          <a:ext uri="{FF2B5EF4-FFF2-40B4-BE49-F238E27FC236}">
                            <a16:creationId xmlns:a16="http://schemas.microsoft.com/office/drawing/2014/main" id="{EF2CACC0-CF60-461C-88D5-C67782D11318}"/>
                          </a:ext>
                        </a:extLst>
                      </p:cNvPr>
                      <p:cNvGrpSpPr/>
                      <p:nvPr/>
                    </p:nvGrpSpPr>
                    <p:grpSpPr>
                      <a:xfrm>
                        <a:off x="7583117" y="3530421"/>
                        <a:ext cx="437190" cy="262834"/>
                        <a:chOff x="7583117" y="3530421"/>
                        <a:chExt cx="437190" cy="262834"/>
                      </a:xfrm>
                    </p:grpSpPr>
                    <p:sp>
                      <p:nvSpPr>
                        <p:cNvPr id="469" name="Forme libre : forme 468">
                          <a:extLst>
                            <a:ext uri="{FF2B5EF4-FFF2-40B4-BE49-F238E27FC236}">
                              <a16:creationId xmlns:a16="http://schemas.microsoft.com/office/drawing/2014/main" id="{7A619B25-DE2B-443B-96CB-55C74BF1946B}"/>
                            </a:ext>
                          </a:extLst>
                        </p:cNvPr>
                        <p:cNvSpPr/>
                        <p:nvPr/>
                      </p:nvSpPr>
                      <p:spPr>
                        <a:xfrm>
                          <a:off x="7934431" y="3733402"/>
                          <a:ext cx="85876" cy="59853"/>
                        </a:xfrm>
                        <a:custGeom>
                          <a:avLst/>
                          <a:gdLst>
                            <a:gd name="connsiteX0" fmla="*/ 85877 w 85876"/>
                            <a:gd name="connsiteY0" fmla="*/ 0 h 59853"/>
                            <a:gd name="connsiteX1" fmla="*/ 85877 w 85876"/>
                            <a:gd name="connsiteY1" fmla="*/ 7807 h 59853"/>
                            <a:gd name="connsiteX2" fmla="*/ 0 w 85876"/>
                            <a:gd name="connsiteY2" fmla="*/ 59854 h 59853"/>
                            <a:gd name="connsiteX3" fmla="*/ 0 w 85876"/>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5876" h="59853">
                              <a:moveTo>
                                <a:pt x="85877" y="0"/>
                              </a:moveTo>
                              <a:lnTo>
                                <a:pt x="85877" y="7807"/>
                              </a:lnTo>
                              <a:lnTo>
                                <a:pt x="0" y="59854"/>
                              </a:lnTo>
                              <a:lnTo>
                                <a:pt x="0" y="49444"/>
                              </a:lnTo>
                              <a:close/>
                            </a:path>
                          </a:pathLst>
                        </a:custGeom>
                        <a:solidFill>
                          <a:srgbClr val="EBEBEB"/>
                        </a:solidFill>
                        <a:ln w="25964" cap="flat">
                          <a:noFill/>
                          <a:prstDash val="solid"/>
                          <a:miter/>
                        </a:ln>
                      </p:spPr>
                      <p:txBody>
                        <a:bodyPr rtlCol="0" anchor="ctr"/>
                        <a:lstStyle/>
                        <a:p>
                          <a:endParaRPr lang="fr-BE"/>
                        </a:p>
                      </p:txBody>
                    </p:sp>
                    <p:sp>
                      <p:nvSpPr>
                        <p:cNvPr id="470" name="Forme libre : forme 469">
                          <a:extLst>
                            <a:ext uri="{FF2B5EF4-FFF2-40B4-BE49-F238E27FC236}">
                              <a16:creationId xmlns:a16="http://schemas.microsoft.com/office/drawing/2014/main" id="{68B658EC-2C64-4F44-A78B-2CFD9D8889DF}"/>
                            </a:ext>
                          </a:extLst>
                        </p:cNvPr>
                        <p:cNvSpPr/>
                        <p:nvPr/>
                      </p:nvSpPr>
                      <p:spPr>
                        <a:xfrm>
                          <a:off x="7583117" y="3579865"/>
                          <a:ext cx="351313" cy="213390"/>
                        </a:xfrm>
                        <a:custGeom>
                          <a:avLst/>
                          <a:gdLst>
                            <a:gd name="connsiteX0" fmla="*/ 351314 w 351313"/>
                            <a:gd name="connsiteY0" fmla="*/ 202981 h 213390"/>
                            <a:gd name="connsiteX1" fmla="*/ 351314 w 351313"/>
                            <a:gd name="connsiteY1" fmla="*/ 213391 h 213390"/>
                            <a:gd name="connsiteX2" fmla="*/ 0 w 351313"/>
                            <a:gd name="connsiteY2" fmla="*/ 10409 h 213390"/>
                            <a:gd name="connsiteX3" fmla="*/ 0 w 351313"/>
                            <a:gd name="connsiteY3" fmla="*/ 0 h 213390"/>
                          </a:gdLst>
                          <a:ahLst/>
                          <a:cxnLst>
                            <a:cxn ang="0">
                              <a:pos x="connsiteX0" y="connsiteY0"/>
                            </a:cxn>
                            <a:cxn ang="0">
                              <a:pos x="connsiteX1" y="connsiteY1"/>
                            </a:cxn>
                            <a:cxn ang="0">
                              <a:pos x="connsiteX2" y="connsiteY2"/>
                            </a:cxn>
                            <a:cxn ang="0">
                              <a:pos x="connsiteX3" y="connsiteY3"/>
                            </a:cxn>
                          </a:cxnLst>
                          <a:rect l="l" t="t" r="r" b="b"/>
                          <a:pathLst>
                            <a:path w="351313" h="213390">
                              <a:moveTo>
                                <a:pt x="351314" y="202981"/>
                              </a:moveTo>
                              <a:lnTo>
                                <a:pt x="351314" y="213391"/>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471" name="Forme libre : forme 470">
                          <a:extLst>
                            <a:ext uri="{FF2B5EF4-FFF2-40B4-BE49-F238E27FC236}">
                              <a16:creationId xmlns:a16="http://schemas.microsoft.com/office/drawing/2014/main" id="{9366C79E-D66E-43E8-8FBB-032310AB6989}"/>
                            </a:ext>
                          </a:extLst>
                        </p:cNvPr>
                        <p:cNvSpPr/>
                        <p:nvPr/>
                      </p:nvSpPr>
                      <p:spPr>
                        <a:xfrm>
                          <a:off x="7583117" y="3530421"/>
                          <a:ext cx="437190" cy="252425"/>
                        </a:xfrm>
                        <a:custGeom>
                          <a:avLst/>
                          <a:gdLst>
                            <a:gd name="connsiteX0" fmla="*/ 437191 w 437190"/>
                            <a:gd name="connsiteY0" fmla="*/ 202981 h 252425"/>
                            <a:gd name="connsiteX1" fmla="*/ 351314 w 437190"/>
                            <a:gd name="connsiteY1" fmla="*/ 252425 h 252425"/>
                            <a:gd name="connsiteX2" fmla="*/ 0 w 437190"/>
                            <a:gd name="connsiteY2" fmla="*/ 49444 h 252425"/>
                            <a:gd name="connsiteX3" fmla="*/ 85877 w 437190"/>
                            <a:gd name="connsiteY3" fmla="*/ 0 h 252425"/>
                          </a:gdLst>
                          <a:ahLst/>
                          <a:cxnLst>
                            <a:cxn ang="0">
                              <a:pos x="connsiteX0" y="connsiteY0"/>
                            </a:cxn>
                            <a:cxn ang="0">
                              <a:pos x="connsiteX1" y="connsiteY1"/>
                            </a:cxn>
                            <a:cxn ang="0">
                              <a:pos x="connsiteX2" y="connsiteY2"/>
                            </a:cxn>
                            <a:cxn ang="0">
                              <a:pos x="connsiteX3" y="connsiteY3"/>
                            </a:cxn>
                          </a:cxnLst>
                          <a:rect l="l" t="t" r="r" b="b"/>
                          <a:pathLst>
                            <a:path w="437190" h="252425">
                              <a:moveTo>
                                <a:pt x="437191" y="202981"/>
                              </a:moveTo>
                              <a:lnTo>
                                <a:pt x="351314" y="252425"/>
                              </a:lnTo>
                              <a:lnTo>
                                <a:pt x="0" y="49444"/>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472" name="Graphique 260">
                        <a:extLst>
                          <a:ext uri="{FF2B5EF4-FFF2-40B4-BE49-F238E27FC236}">
                            <a16:creationId xmlns:a16="http://schemas.microsoft.com/office/drawing/2014/main" id="{EF2CACC0-CF60-461C-88D5-C67782D11318}"/>
                          </a:ext>
                        </a:extLst>
                      </p:cNvPr>
                      <p:cNvGrpSpPr/>
                      <p:nvPr/>
                    </p:nvGrpSpPr>
                    <p:grpSpPr>
                      <a:xfrm>
                        <a:off x="6942945" y="3277995"/>
                        <a:ext cx="465816" cy="278448"/>
                        <a:chOff x="6942945" y="3277995"/>
                        <a:chExt cx="465816" cy="278448"/>
                      </a:xfrm>
                    </p:grpSpPr>
                    <p:sp>
                      <p:nvSpPr>
                        <p:cNvPr id="473" name="Forme libre : forme 472">
                          <a:extLst>
                            <a:ext uri="{FF2B5EF4-FFF2-40B4-BE49-F238E27FC236}">
                              <a16:creationId xmlns:a16="http://schemas.microsoft.com/office/drawing/2014/main" id="{8797E43E-7781-4EBF-B486-A5753EC9FC46}"/>
                            </a:ext>
                          </a:extLst>
                        </p:cNvPr>
                        <p:cNvSpPr/>
                        <p:nvPr/>
                      </p:nvSpPr>
                      <p:spPr>
                        <a:xfrm>
                          <a:off x="7320282" y="3496590"/>
                          <a:ext cx="88479" cy="59853"/>
                        </a:xfrm>
                        <a:custGeom>
                          <a:avLst/>
                          <a:gdLst>
                            <a:gd name="connsiteX0" fmla="*/ 88479 w 88479"/>
                            <a:gd name="connsiteY0" fmla="*/ 0 h 59853"/>
                            <a:gd name="connsiteX1" fmla="*/ 88479 w 88479"/>
                            <a:gd name="connsiteY1" fmla="*/ 7807 h 59853"/>
                            <a:gd name="connsiteX2" fmla="*/ 0 w 88479"/>
                            <a:gd name="connsiteY2" fmla="*/ 59854 h 59853"/>
                            <a:gd name="connsiteX3" fmla="*/ 0 w 88479"/>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8479" h="59853">
                              <a:moveTo>
                                <a:pt x="88479" y="0"/>
                              </a:moveTo>
                              <a:lnTo>
                                <a:pt x="88479" y="7807"/>
                              </a:lnTo>
                              <a:lnTo>
                                <a:pt x="0" y="59854"/>
                              </a:lnTo>
                              <a:lnTo>
                                <a:pt x="0" y="49444"/>
                              </a:lnTo>
                              <a:close/>
                            </a:path>
                          </a:pathLst>
                        </a:custGeom>
                        <a:solidFill>
                          <a:srgbClr val="EBEBEB"/>
                        </a:solidFill>
                        <a:ln w="25964" cap="flat">
                          <a:noFill/>
                          <a:prstDash val="solid"/>
                          <a:miter/>
                        </a:ln>
                      </p:spPr>
                      <p:txBody>
                        <a:bodyPr rtlCol="0" anchor="ctr"/>
                        <a:lstStyle/>
                        <a:p>
                          <a:endParaRPr lang="fr-BE"/>
                        </a:p>
                      </p:txBody>
                    </p:sp>
                    <p:sp>
                      <p:nvSpPr>
                        <p:cNvPr id="474" name="Forme libre : forme 473">
                          <a:extLst>
                            <a:ext uri="{FF2B5EF4-FFF2-40B4-BE49-F238E27FC236}">
                              <a16:creationId xmlns:a16="http://schemas.microsoft.com/office/drawing/2014/main" id="{416AB9CC-4116-48BA-AF56-12641D9C0160}"/>
                            </a:ext>
                          </a:extLst>
                        </p:cNvPr>
                        <p:cNvSpPr/>
                        <p:nvPr/>
                      </p:nvSpPr>
                      <p:spPr>
                        <a:xfrm>
                          <a:off x="6942945" y="3327439"/>
                          <a:ext cx="377337" cy="229004"/>
                        </a:xfrm>
                        <a:custGeom>
                          <a:avLst/>
                          <a:gdLst>
                            <a:gd name="connsiteX0" fmla="*/ 377337 w 377337"/>
                            <a:gd name="connsiteY0" fmla="*/ 218595 h 229004"/>
                            <a:gd name="connsiteX1" fmla="*/ 377337 w 377337"/>
                            <a:gd name="connsiteY1" fmla="*/ 229005 h 229004"/>
                            <a:gd name="connsiteX2" fmla="*/ 0 w 377337"/>
                            <a:gd name="connsiteY2" fmla="*/ 10409 h 229004"/>
                            <a:gd name="connsiteX3" fmla="*/ 0 w 377337"/>
                            <a:gd name="connsiteY3" fmla="*/ 0 h 229004"/>
                          </a:gdLst>
                          <a:ahLst/>
                          <a:cxnLst>
                            <a:cxn ang="0">
                              <a:pos x="connsiteX0" y="connsiteY0"/>
                            </a:cxn>
                            <a:cxn ang="0">
                              <a:pos x="connsiteX1" y="connsiteY1"/>
                            </a:cxn>
                            <a:cxn ang="0">
                              <a:pos x="connsiteX2" y="connsiteY2"/>
                            </a:cxn>
                            <a:cxn ang="0">
                              <a:pos x="connsiteX3" y="connsiteY3"/>
                            </a:cxn>
                          </a:cxnLst>
                          <a:rect l="l" t="t" r="r" b="b"/>
                          <a:pathLst>
                            <a:path w="377337" h="229004">
                              <a:moveTo>
                                <a:pt x="377337" y="218595"/>
                              </a:moveTo>
                              <a:lnTo>
                                <a:pt x="377337" y="229005"/>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475" name="Forme libre : forme 474">
                          <a:extLst>
                            <a:ext uri="{FF2B5EF4-FFF2-40B4-BE49-F238E27FC236}">
                              <a16:creationId xmlns:a16="http://schemas.microsoft.com/office/drawing/2014/main" id="{13F5C521-C54A-435E-AC53-8B8C0C69171B}"/>
                            </a:ext>
                          </a:extLst>
                        </p:cNvPr>
                        <p:cNvSpPr/>
                        <p:nvPr/>
                      </p:nvSpPr>
                      <p:spPr>
                        <a:xfrm>
                          <a:off x="6942945" y="3277995"/>
                          <a:ext cx="465816" cy="268039"/>
                        </a:xfrm>
                        <a:custGeom>
                          <a:avLst/>
                          <a:gdLst>
                            <a:gd name="connsiteX0" fmla="*/ 465816 w 465816"/>
                            <a:gd name="connsiteY0" fmla="*/ 218595 h 268039"/>
                            <a:gd name="connsiteX1" fmla="*/ 377337 w 465816"/>
                            <a:gd name="connsiteY1" fmla="*/ 268040 h 268039"/>
                            <a:gd name="connsiteX2" fmla="*/ 0 w 465816"/>
                            <a:gd name="connsiteY2" fmla="*/ 49444 h 268039"/>
                            <a:gd name="connsiteX3" fmla="*/ 88479 w 465816"/>
                            <a:gd name="connsiteY3" fmla="*/ 0 h 268039"/>
                          </a:gdLst>
                          <a:ahLst/>
                          <a:cxnLst>
                            <a:cxn ang="0">
                              <a:pos x="connsiteX0" y="connsiteY0"/>
                            </a:cxn>
                            <a:cxn ang="0">
                              <a:pos x="connsiteX1" y="connsiteY1"/>
                            </a:cxn>
                            <a:cxn ang="0">
                              <a:pos x="connsiteX2" y="connsiteY2"/>
                            </a:cxn>
                            <a:cxn ang="0">
                              <a:pos x="connsiteX3" y="connsiteY3"/>
                            </a:cxn>
                          </a:cxnLst>
                          <a:rect l="l" t="t" r="r" b="b"/>
                          <a:pathLst>
                            <a:path w="465816" h="268039">
                              <a:moveTo>
                                <a:pt x="465816" y="218595"/>
                              </a:moveTo>
                              <a:lnTo>
                                <a:pt x="377337" y="268040"/>
                              </a:lnTo>
                              <a:lnTo>
                                <a:pt x="0" y="49444"/>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476" name="Graphique 260">
                        <a:extLst>
                          <a:ext uri="{FF2B5EF4-FFF2-40B4-BE49-F238E27FC236}">
                            <a16:creationId xmlns:a16="http://schemas.microsoft.com/office/drawing/2014/main" id="{EF2CACC0-CF60-461C-88D5-C67782D11318}"/>
                          </a:ext>
                        </a:extLst>
                      </p:cNvPr>
                      <p:cNvGrpSpPr/>
                      <p:nvPr/>
                    </p:nvGrpSpPr>
                    <p:grpSpPr>
                      <a:xfrm>
                        <a:off x="7335896" y="3504397"/>
                        <a:ext cx="585523" cy="346109"/>
                        <a:chOff x="7335896" y="3504397"/>
                        <a:chExt cx="585523" cy="346109"/>
                      </a:xfrm>
                    </p:grpSpPr>
                    <p:sp>
                      <p:nvSpPr>
                        <p:cNvPr id="477" name="Forme libre : forme 476">
                          <a:extLst>
                            <a:ext uri="{FF2B5EF4-FFF2-40B4-BE49-F238E27FC236}">
                              <a16:creationId xmlns:a16="http://schemas.microsoft.com/office/drawing/2014/main" id="{60F9A6A6-2B8F-4616-9CE7-B712FA871C95}"/>
                            </a:ext>
                          </a:extLst>
                        </p:cNvPr>
                        <p:cNvSpPr/>
                        <p:nvPr/>
                      </p:nvSpPr>
                      <p:spPr>
                        <a:xfrm>
                          <a:off x="7832940" y="3790653"/>
                          <a:ext cx="88479" cy="59853"/>
                        </a:xfrm>
                        <a:custGeom>
                          <a:avLst/>
                          <a:gdLst>
                            <a:gd name="connsiteX0" fmla="*/ 88479 w 88479"/>
                            <a:gd name="connsiteY0" fmla="*/ 0 h 59853"/>
                            <a:gd name="connsiteX1" fmla="*/ 88479 w 88479"/>
                            <a:gd name="connsiteY1" fmla="*/ 10409 h 59853"/>
                            <a:gd name="connsiteX2" fmla="*/ 0 w 88479"/>
                            <a:gd name="connsiteY2" fmla="*/ 59853 h 59853"/>
                            <a:gd name="connsiteX3" fmla="*/ 0 w 88479"/>
                            <a:gd name="connsiteY3" fmla="*/ 52046 h 59853"/>
                          </a:gdLst>
                          <a:ahLst/>
                          <a:cxnLst>
                            <a:cxn ang="0">
                              <a:pos x="connsiteX0" y="connsiteY0"/>
                            </a:cxn>
                            <a:cxn ang="0">
                              <a:pos x="connsiteX1" y="connsiteY1"/>
                            </a:cxn>
                            <a:cxn ang="0">
                              <a:pos x="connsiteX2" y="connsiteY2"/>
                            </a:cxn>
                            <a:cxn ang="0">
                              <a:pos x="connsiteX3" y="connsiteY3"/>
                            </a:cxn>
                          </a:cxnLst>
                          <a:rect l="l" t="t" r="r" b="b"/>
                          <a:pathLst>
                            <a:path w="88479" h="59853">
                              <a:moveTo>
                                <a:pt x="88479" y="0"/>
                              </a:moveTo>
                              <a:lnTo>
                                <a:pt x="88479" y="10409"/>
                              </a:lnTo>
                              <a:lnTo>
                                <a:pt x="0" y="59853"/>
                              </a:lnTo>
                              <a:lnTo>
                                <a:pt x="0" y="52046"/>
                              </a:lnTo>
                              <a:close/>
                            </a:path>
                          </a:pathLst>
                        </a:custGeom>
                        <a:solidFill>
                          <a:srgbClr val="EBEBEB"/>
                        </a:solidFill>
                        <a:ln w="25964" cap="flat">
                          <a:noFill/>
                          <a:prstDash val="solid"/>
                          <a:miter/>
                        </a:ln>
                      </p:spPr>
                      <p:txBody>
                        <a:bodyPr rtlCol="0" anchor="ctr"/>
                        <a:lstStyle/>
                        <a:p>
                          <a:endParaRPr lang="fr-BE"/>
                        </a:p>
                      </p:txBody>
                    </p:sp>
                    <p:sp>
                      <p:nvSpPr>
                        <p:cNvPr id="478" name="Forme libre : forme 477">
                          <a:extLst>
                            <a:ext uri="{FF2B5EF4-FFF2-40B4-BE49-F238E27FC236}">
                              <a16:creationId xmlns:a16="http://schemas.microsoft.com/office/drawing/2014/main" id="{5AEB68EA-E875-4280-93FE-F5C7AC79FA21}"/>
                            </a:ext>
                          </a:extLst>
                        </p:cNvPr>
                        <p:cNvSpPr/>
                        <p:nvPr/>
                      </p:nvSpPr>
                      <p:spPr>
                        <a:xfrm>
                          <a:off x="7335896" y="3553841"/>
                          <a:ext cx="497043" cy="296665"/>
                        </a:xfrm>
                        <a:custGeom>
                          <a:avLst/>
                          <a:gdLst>
                            <a:gd name="connsiteX0" fmla="*/ 497044 w 497043"/>
                            <a:gd name="connsiteY0" fmla="*/ 288858 h 296665"/>
                            <a:gd name="connsiteX1" fmla="*/ 497044 w 497043"/>
                            <a:gd name="connsiteY1" fmla="*/ 296665 h 296665"/>
                            <a:gd name="connsiteX2" fmla="*/ 0 w 497043"/>
                            <a:gd name="connsiteY2" fmla="*/ 10409 h 296665"/>
                            <a:gd name="connsiteX3" fmla="*/ 0 w 497043"/>
                            <a:gd name="connsiteY3" fmla="*/ 0 h 296665"/>
                          </a:gdLst>
                          <a:ahLst/>
                          <a:cxnLst>
                            <a:cxn ang="0">
                              <a:pos x="connsiteX0" y="connsiteY0"/>
                            </a:cxn>
                            <a:cxn ang="0">
                              <a:pos x="connsiteX1" y="connsiteY1"/>
                            </a:cxn>
                            <a:cxn ang="0">
                              <a:pos x="connsiteX2" y="connsiteY2"/>
                            </a:cxn>
                            <a:cxn ang="0">
                              <a:pos x="connsiteX3" y="connsiteY3"/>
                            </a:cxn>
                          </a:cxnLst>
                          <a:rect l="l" t="t" r="r" b="b"/>
                          <a:pathLst>
                            <a:path w="497043" h="296665">
                              <a:moveTo>
                                <a:pt x="497044" y="288858"/>
                              </a:moveTo>
                              <a:lnTo>
                                <a:pt x="497044" y="296665"/>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479" name="Forme libre : forme 478">
                          <a:extLst>
                            <a:ext uri="{FF2B5EF4-FFF2-40B4-BE49-F238E27FC236}">
                              <a16:creationId xmlns:a16="http://schemas.microsoft.com/office/drawing/2014/main" id="{D1BA70CB-CDD1-49B6-AE5D-A41C62A3CF18}"/>
                            </a:ext>
                          </a:extLst>
                        </p:cNvPr>
                        <p:cNvSpPr/>
                        <p:nvPr/>
                      </p:nvSpPr>
                      <p:spPr>
                        <a:xfrm>
                          <a:off x="7335896" y="3504397"/>
                          <a:ext cx="585523" cy="338302"/>
                        </a:xfrm>
                        <a:custGeom>
                          <a:avLst/>
                          <a:gdLst>
                            <a:gd name="connsiteX0" fmla="*/ 585523 w 585523"/>
                            <a:gd name="connsiteY0" fmla="*/ 286256 h 338302"/>
                            <a:gd name="connsiteX1" fmla="*/ 497044 w 585523"/>
                            <a:gd name="connsiteY1" fmla="*/ 338302 h 338302"/>
                            <a:gd name="connsiteX2" fmla="*/ 0 w 585523"/>
                            <a:gd name="connsiteY2" fmla="*/ 49444 h 338302"/>
                            <a:gd name="connsiteX3" fmla="*/ 85877 w 585523"/>
                            <a:gd name="connsiteY3" fmla="*/ 0 h 338302"/>
                          </a:gdLst>
                          <a:ahLst/>
                          <a:cxnLst>
                            <a:cxn ang="0">
                              <a:pos x="connsiteX0" y="connsiteY0"/>
                            </a:cxn>
                            <a:cxn ang="0">
                              <a:pos x="connsiteX1" y="connsiteY1"/>
                            </a:cxn>
                            <a:cxn ang="0">
                              <a:pos x="connsiteX2" y="connsiteY2"/>
                            </a:cxn>
                            <a:cxn ang="0">
                              <a:pos x="connsiteX3" y="connsiteY3"/>
                            </a:cxn>
                          </a:cxnLst>
                          <a:rect l="l" t="t" r="r" b="b"/>
                          <a:pathLst>
                            <a:path w="585523" h="338302">
                              <a:moveTo>
                                <a:pt x="585523" y="286256"/>
                              </a:moveTo>
                              <a:lnTo>
                                <a:pt x="497044" y="338302"/>
                              </a:lnTo>
                              <a:lnTo>
                                <a:pt x="0" y="49444"/>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480" name="Graphique 260">
                        <a:extLst>
                          <a:ext uri="{FF2B5EF4-FFF2-40B4-BE49-F238E27FC236}">
                            <a16:creationId xmlns:a16="http://schemas.microsoft.com/office/drawing/2014/main" id="{EF2CACC0-CF60-461C-88D5-C67782D11318}"/>
                          </a:ext>
                        </a:extLst>
                      </p:cNvPr>
                      <p:cNvGrpSpPr/>
                      <p:nvPr/>
                    </p:nvGrpSpPr>
                    <p:grpSpPr>
                      <a:xfrm>
                        <a:off x="6841455" y="3337849"/>
                        <a:ext cx="229004" cy="140525"/>
                        <a:chOff x="6841455" y="3337849"/>
                        <a:chExt cx="229004" cy="140525"/>
                      </a:xfrm>
                    </p:grpSpPr>
                    <p:sp>
                      <p:nvSpPr>
                        <p:cNvPr id="481" name="Forme libre : forme 480">
                          <a:extLst>
                            <a:ext uri="{FF2B5EF4-FFF2-40B4-BE49-F238E27FC236}">
                              <a16:creationId xmlns:a16="http://schemas.microsoft.com/office/drawing/2014/main" id="{B5CDA801-4E87-4B93-A3D6-9FB7CC5056EC}"/>
                            </a:ext>
                          </a:extLst>
                        </p:cNvPr>
                        <p:cNvSpPr/>
                        <p:nvPr/>
                      </p:nvSpPr>
                      <p:spPr>
                        <a:xfrm>
                          <a:off x="6981980" y="3418521"/>
                          <a:ext cx="88479" cy="59853"/>
                        </a:xfrm>
                        <a:custGeom>
                          <a:avLst/>
                          <a:gdLst>
                            <a:gd name="connsiteX0" fmla="*/ 88479 w 88479"/>
                            <a:gd name="connsiteY0" fmla="*/ 0 h 59853"/>
                            <a:gd name="connsiteX1" fmla="*/ 88479 w 88479"/>
                            <a:gd name="connsiteY1" fmla="*/ 7807 h 59853"/>
                            <a:gd name="connsiteX2" fmla="*/ 0 w 88479"/>
                            <a:gd name="connsiteY2" fmla="*/ 59854 h 59853"/>
                            <a:gd name="connsiteX3" fmla="*/ 0 w 88479"/>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8479" h="59853">
                              <a:moveTo>
                                <a:pt x="88479" y="0"/>
                              </a:moveTo>
                              <a:lnTo>
                                <a:pt x="88479" y="7807"/>
                              </a:lnTo>
                              <a:lnTo>
                                <a:pt x="0" y="59854"/>
                              </a:lnTo>
                              <a:lnTo>
                                <a:pt x="0" y="49444"/>
                              </a:lnTo>
                              <a:close/>
                            </a:path>
                          </a:pathLst>
                        </a:custGeom>
                        <a:solidFill>
                          <a:srgbClr val="EBEBEB"/>
                        </a:solidFill>
                        <a:ln w="25964" cap="flat">
                          <a:noFill/>
                          <a:prstDash val="solid"/>
                          <a:miter/>
                        </a:ln>
                      </p:spPr>
                      <p:txBody>
                        <a:bodyPr rtlCol="0" anchor="ctr"/>
                        <a:lstStyle/>
                        <a:p>
                          <a:endParaRPr lang="fr-BE"/>
                        </a:p>
                      </p:txBody>
                    </p:sp>
                    <p:sp>
                      <p:nvSpPr>
                        <p:cNvPr id="482" name="Forme libre : forme 481">
                          <a:extLst>
                            <a:ext uri="{FF2B5EF4-FFF2-40B4-BE49-F238E27FC236}">
                              <a16:creationId xmlns:a16="http://schemas.microsoft.com/office/drawing/2014/main" id="{2608CFD2-8E99-44D4-9F19-6F0E6DC21D67}"/>
                            </a:ext>
                          </a:extLst>
                        </p:cNvPr>
                        <p:cNvSpPr/>
                        <p:nvPr/>
                      </p:nvSpPr>
                      <p:spPr>
                        <a:xfrm>
                          <a:off x="6841455" y="3387293"/>
                          <a:ext cx="140525" cy="91081"/>
                        </a:xfrm>
                        <a:custGeom>
                          <a:avLst/>
                          <a:gdLst>
                            <a:gd name="connsiteX0" fmla="*/ 140526 w 140525"/>
                            <a:gd name="connsiteY0" fmla="*/ 80672 h 91081"/>
                            <a:gd name="connsiteX1" fmla="*/ 140526 w 140525"/>
                            <a:gd name="connsiteY1" fmla="*/ 91081 h 91081"/>
                            <a:gd name="connsiteX2" fmla="*/ 0 w 140525"/>
                            <a:gd name="connsiteY2" fmla="*/ 10409 h 91081"/>
                            <a:gd name="connsiteX3" fmla="*/ 0 w 140525"/>
                            <a:gd name="connsiteY3" fmla="*/ 0 h 91081"/>
                          </a:gdLst>
                          <a:ahLst/>
                          <a:cxnLst>
                            <a:cxn ang="0">
                              <a:pos x="connsiteX0" y="connsiteY0"/>
                            </a:cxn>
                            <a:cxn ang="0">
                              <a:pos x="connsiteX1" y="connsiteY1"/>
                            </a:cxn>
                            <a:cxn ang="0">
                              <a:pos x="connsiteX2" y="connsiteY2"/>
                            </a:cxn>
                            <a:cxn ang="0">
                              <a:pos x="connsiteX3" y="connsiteY3"/>
                            </a:cxn>
                          </a:cxnLst>
                          <a:rect l="l" t="t" r="r" b="b"/>
                          <a:pathLst>
                            <a:path w="140525" h="91081">
                              <a:moveTo>
                                <a:pt x="140526" y="80672"/>
                              </a:moveTo>
                              <a:lnTo>
                                <a:pt x="140526" y="91081"/>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483" name="Forme libre : forme 482">
                          <a:extLst>
                            <a:ext uri="{FF2B5EF4-FFF2-40B4-BE49-F238E27FC236}">
                              <a16:creationId xmlns:a16="http://schemas.microsoft.com/office/drawing/2014/main" id="{3F85355E-046B-457B-A8C9-A0709A380A99}"/>
                            </a:ext>
                          </a:extLst>
                        </p:cNvPr>
                        <p:cNvSpPr/>
                        <p:nvPr/>
                      </p:nvSpPr>
                      <p:spPr>
                        <a:xfrm>
                          <a:off x="6841455" y="3337849"/>
                          <a:ext cx="229004" cy="130116"/>
                        </a:xfrm>
                        <a:custGeom>
                          <a:avLst/>
                          <a:gdLst>
                            <a:gd name="connsiteX0" fmla="*/ 229005 w 229004"/>
                            <a:gd name="connsiteY0" fmla="*/ 80672 h 130116"/>
                            <a:gd name="connsiteX1" fmla="*/ 140526 w 229004"/>
                            <a:gd name="connsiteY1" fmla="*/ 130116 h 130116"/>
                            <a:gd name="connsiteX2" fmla="*/ 0 w 229004"/>
                            <a:gd name="connsiteY2" fmla="*/ 49444 h 130116"/>
                            <a:gd name="connsiteX3" fmla="*/ 88479 w 229004"/>
                            <a:gd name="connsiteY3" fmla="*/ 0 h 130116"/>
                          </a:gdLst>
                          <a:ahLst/>
                          <a:cxnLst>
                            <a:cxn ang="0">
                              <a:pos x="connsiteX0" y="connsiteY0"/>
                            </a:cxn>
                            <a:cxn ang="0">
                              <a:pos x="connsiteX1" y="connsiteY1"/>
                            </a:cxn>
                            <a:cxn ang="0">
                              <a:pos x="connsiteX2" y="connsiteY2"/>
                            </a:cxn>
                            <a:cxn ang="0">
                              <a:pos x="connsiteX3" y="connsiteY3"/>
                            </a:cxn>
                          </a:cxnLst>
                          <a:rect l="l" t="t" r="r" b="b"/>
                          <a:pathLst>
                            <a:path w="229004" h="130116">
                              <a:moveTo>
                                <a:pt x="229005" y="80672"/>
                              </a:moveTo>
                              <a:lnTo>
                                <a:pt x="140526" y="130116"/>
                              </a:lnTo>
                              <a:lnTo>
                                <a:pt x="0" y="49444"/>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484" name="Graphique 260">
                        <a:extLst>
                          <a:ext uri="{FF2B5EF4-FFF2-40B4-BE49-F238E27FC236}">
                            <a16:creationId xmlns:a16="http://schemas.microsoft.com/office/drawing/2014/main" id="{EF2CACC0-CF60-461C-88D5-C67782D11318}"/>
                          </a:ext>
                        </a:extLst>
                      </p:cNvPr>
                      <p:cNvGrpSpPr/>
                      <p:nvPr/>
                    </p:nvGrpSpPr>
                    <p:grpSpPr>
                      <a:xfrm>
                        <a:off x="6997594" y="3426328"/>
                        <a:ext cx="653183" cy="387746"/>
                        <a:chOff x="6997594" y="3426328"/>
                        <a:chExt cx="653183" cy="387746"/>
                      </a:xfrm>
                    </p:grpSpPr>
                    <p:sp>
                      <p:nvSpPr>
                        <p:cNvPr id="485" name="Forme libre : forme 484">
                          <a:extLst>
                            <a:ext uri="{FF2B5EF4-FFF2-40B4-BE49-F238E27FC236}">
                              <a16:creationId xmlns:a16="http://schemas.microsoft.com/office/drawing/2014/main" id="{C4F1C5B1-35EA-49E4-B194-730998D12DD5}"/>
                            </a:ext>
                          </a:extLst>
                        </p:cNvPr>
                        <p:cNvSpPr/>
                        <p:nvPr/>
                      </p:nvSpPr>
                      <p:spPr>
                        <a:xfrm>
                          <a:off x="7562299" y="3751618"/>
                          <a:ext cx="88478" cy="62455"/>
                        </a:xfrm>
                        <a:custGeom>
                          <a:avLst/>
                          <a:gdLst>
                            <a:gd name="connsiteX0" fmla="*/ 88479 w 88478"/>
                            <a:gd name="connsiteY0" fmla="*/ 0 h 62455"/>
                            <a:gd name="connsiteX1" fmla="*/ 88479 w 88478"/>
                            <a:gd name="connsiteY1" fmla="*/ 10409 h 62455"/>
                            <a:gd name="connsiteX2" fmla="*/ 0 w 88478"/>
                            <a:gd name="connsiteY2" fmla="*/ 62456 h 62455"/>
                            <a:gd name="connsiteX3" fmla="*/ 0 w 88478"/>
                            <a:gd name="connsiteY3" fmla="*/ 52046 h 62455"/>
                          </a:gdLst>
                          <a:ahLst/>
                          <a:cxnLst>
                            <a:cxn ang="0">
                              <a:pos x="connsiteX0" y="connsiteY0"/>
                            </a:cxn>
                            <a:cxn ang="0">
                              <a:pos x="connsiteX1" y="connsiteY1"/>
                            </a:cxn>
                            <a:cxn ang="0">
                              <a:pos x="connsiteX2" y="connsiteY2"/>
                            </a:cxn>
                            <a:cxn ang="0">
                              <a:pos x="connsiteX3" y="connsiteY3"/>
                            </a:cxn>
                          </a:cxnLst>
                          <a:rect l="l" t="t" r="r" b="b"/>
                          <a:pathLst>
                            <a:path w="88478" h="62455">
                              <a:moveTo>
                                <a:pt x="88479" y="0"/>
                              </a:moveTo>
                              <a:lnTo>
                                <a:pt x="88479" y="10409"/>
                              </a:lnTo>
                              <a:lnTo>
                                <a:pt x="0" y="62456"/>
                              </a:lnTo>
                              <a:lnTo>
                                <a:pt x="0" y="52046"/>
                              </a:lnTo>
                              <a:close/>
                            </a:path>
                          </a:pathLst>
                        </a:custGeom>
                        <a:solidFill>
                          <a:srgbClr val="EBEBEB"/>
                        </a:solidFill>
                        <a:ln w="25964" cap="flat">
                          <a:noFill/>
                          <a:prstDash val="solid"/>
                          <a:miter/>
                        </a:ln>
                      </p:spPr>
                      <p:txBody>
                        <a:bodyPr rtlCol="0" anchor="ctr"/>
                        <a:lstStyle/>
                        <a:p>
                          <a:endParaRPr lang="fr-BE"/>
                        </a:p>
                      </p:txBody>
                    </p:sp>
                    <p:sp>
                      <p:nvSpPr>
                        <p:cNvPr id="486" name="Forme libre : forme 485">
                          <a:extLst>
                            <a:ext uri="{FF2B5EF4-FFF2-40B4-BE49-F238E27FC236}">
                              <a16:creationId xmlns:a16="http://schemas.microsoft.com/office/drawing/2014/main" id="{CE69EB66-04D1-42BB-9F80-DD46991C1453}"/>
                            </a:ext>
                          </a:extLst>
                        </p:cNvPr>
                        <p:cNvSpPr/>
                        <p:nvPr/>
                      </p:nvSpPr>
                      <p:spPr>
                        <a:xfrm>
                          <a:off x="6997594" y="3475772"/>
                          <a:ext cx="564704" cy="338302"/>
                        </a:xfrm>
                        <a:custGeom>
                          <a:avLst/>
                          <a:gdLst>
                            <a:gd name="connsiteX0" fmla="*/ 564705 w 564704"/>
                            <a:gd name="connsiteY0" fmla="*/ 327893 h 338302"/>
                            <a:gd name="connsiteX1" fmla="*/ 564705 w 564704"/>
                            <a:gd name="connsiteY1" fmla="*/ 338302 h 338302"/>
                            <a:gd name="connsiteX2" fmla="*/ 0 w 564704"/>
                            <a:gd name="connsiteY2" fmla="*/ 10409 h 338302"/>
                            <a:gd name="connsiteX3" fmla="*/ 0 w 564704"/>
                            <a:gd name="connsiteY3" fmla="*/ 0 h 338302"/>
                          </a:gdLst>
                          <a:ahLst/>
                          <a:cxnLst>
                            <a:cxn ang="0">
                              <a:pos x="connsiteX0" y="connsiteY0"/>
                            </a:cxn>
                            <a:cxn ang="0">
                              <a:pos x="connsiteX1" y="connsiteY1"/>
                            </a:cxn>
                            <a:cxn ang="0">
                              <a:pos x="connsiteX2" y="connsiteY2"/>
                            </a:cxn>
                            <a:cxn ang="0">
                              <a:pos x="connsiteX3" y="connsiteY3"/>
                            </a:cxn>
                          </a:cxnLst>
                          <a:rect l="l" t="t" r="r" b="b"/>
                          <a:pathLst>
                            <a:path w="564704" h="338302">
                              <a:moveTo>
                                <a:pt x="564705" y="327893"/>
                              </a:moveTo>
                              <a:lnTo>
                                <a:pt x="564705" y="338302"/>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487" name="Forme libre : forme 486">
                          <a:extLst>
                            <a:ext uri="{FF2B5EF4-FFF2-40B4-BE49-F238E27FC236}">
                              <a16:creationId xmlns:a16="http://schemas.microsoft.com/office/drawing/2014/main" id="{5BE472B5-3D23-4EB9-BE0E-61515B4A4143}"/>
                            </a:ext>
                          </a:extLst>
                        </p:cNvPr>
                        <p:cNvSpPr/>
                        <p:nvPr/>
                      </p:nvSpPr>
                      <p:spPr>
                        <a:xfrm>
                          <a:off x="6997594" y="3426328"/>
                          <a:ext cx="653183" cy="377337"/>
                        </a:xfrm>
                        <a:custGeom>
                          <a:avLst/>
                          <a:gdLst>
                            <a:gd name="connsiteX0" fmla="*/ 653183 w 653183"/>
                            <a:gd name="connsiteY0" fmla="*/ 325291 h 377337"/>
                            <a:gd name="connsiteX1" fmla="*/ 564705 w 653183"/>
                            <a:gd name="connsiteY1" fmla="*/ 377337 h 377337"/>
                            <a:gd name="connsiteX2" fmla="*/ 0 w 653183"/>
                            <a:gd name="connsiteY2" fmla="*/ 49444 h 377337"/>
                            <a:gd name="connsiteX3" fmla="*/ 85877 w 653183"/>
                            <a:gd name="connsiteY3" fmla="*/ 0 h 377337"/>
                          </a:gdLst>
                          <a:ahLst/>
                          <a:cxnLst>
                            <a:cxn ang="0">
                              <a:pos x="connsiteX0" y="connsiteY0"/>
                            </a:cxn>
                            <a:cxn ang="0">
                              <a:pos x="connsiteX1" y="connsiteY1"/>
                            </a:cxn>
                            <a:cxn ang="0">
                              <a:pos x="connsiteX2" y="connsiteY2"/>
                            </a:cxn>
                            <a:cxn ang="0">
                              <a:pos x="connsiteX3" y="connsiteY3"/>
                            </a:cxn>
                          </a:cxnLst>
                          <a:rect l="l" t="t" r="r" b="b"/>
                          <a:pathLst>
                            <a:path w="653183" h="377337">
                              <a:moveTo>
                                <a:pt x="653183" y="325291"/>
                              </a:moveTo>
                              <a:lnTo>
                                <a:pt x="564705" y="377337"/>
                              </a:lnTo>
                              <a:lnTo>
                                <a:pt x="0" y="49444"/>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488" name="Graphique 260">
                        <a:extLst>
                          <a:ext uri="{FF2B5EF4-FFF2-40B4-BE49-F238E27FC236}">
                            <a16:creationId xmlns:a16="http://schemas.microsoft.com/office/drawing/2014/main" id="{EF2CACC0-CF60-461C-88D5-C67782D11318}"/>
                          </a:ext>
                        </a:extLst>
                      </p:cNvPr>
                      <p:cNvGrpSpPr/>
                      <p:nvPr/>
                    </p:nvGrpSpPr>
                    <p:grpSpPr>
                      <a:xfrm>
                        <a:off x="6739964" y="3395100"/>
                        <a:ext cx="608943" cy="361723"/>
                        <a:chOff x="6739964" y="3395100"/>
                        <a:chExt cx="608943" cy="361723"/>
                      </a:xfrm>
                    </p:grpSpPr>
                    <p:sp>
                      <p:nvSpPr>
                        <p:cNvPr id="489" name="Forme libre : forme 488">
                          <a:extLst>
                            <a:ext uri="{FF2B5EF4-FFF2-40B4-BE49-F238E27FC236}">
                              <a16:creationId xmlns:a16="http://schemas.microsoft.com/office/drawing/2014/main" id="{FFABC639-5B41-4C0C-8255-5700D082EFD6}"/>
                            </a:ext>
                          </a:extLst>
                        </p:cNvPr>
                        <p:cNvSpPr/>
                        <p:nvPr/>
                      </p:nvSpPr>
                      <p:spPr>
                        <a:xfrm>
                          <a:off x="7263031" y="3696969"/>
                          <a:ext cx="85876" cy="59853"/>
                        </a:xfrm>
                        <a:custGeom>
                          <a:avLst/>
                          <a:gdLst>
                            <a:gd name="connsiteX0" fmla="*/ 85877 w 85876"/>
                            <a:gd name="connsiteY0" fmla="*/ 0 h 59853"/>
                            <a:gd name="connsiteX1" fmla="*/ 85877 w 85876"/>
                            <a:gd name="connsiteY1" fmla="*/ 10409 h 59853"/>
                            <a:gd name="connsiteX2" fmla="*/ 0 w 85876"/>
                            <a:gd name="connsiteY2" fmla="*/ 59854 h 59853"/>
                            <a:gd name="connsiteX3" fmla="*/ 0 w 85876"/>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5876" h="59853">
                              <a:moveTo>
                                <a:pt x="85877" y="0"/>
                              </a:moveTo>
                              <a:lnTo>
                                <a:pt x="85877" y="10409"/>
                              </a:lnTo>
                              <a:lnTo>
                                <a:pt x="0" y="59854"/>
                              </a:lnTo>
                              <a:lnTo>
                                <a:pt x="0" y="49444"/>
                              </a:lnTo>
                              <a:close/>
                            </a:path>
                          </a:pathLst>
                        </a:custGeom>
                        <a:solidFill>
                          <a:srgbClr val="EBEBEB"/>
                        </a:solidFill>
                        <a:ln w="25964" cap="flat">
                          <a:noFill/>
                          <a:prstDash val="solid"/>
                          <a:miter/>
                        </a:ln>
                      </p:spPr>
                      <p:txBody>
                        <a:bodyPr rtlCol="0" anchor="ctr"/>
                        <a:lstStyle/>
                        <a:p>
                          <a:endParaRPr lang="fr-BE"/>
                        </a:p>
                      </p:txBody>
                    </p:sp>
                    <p:sp>
                      <p:nvSpPr>
                        <p:cNvPr id="490" name="Forme libre : forme 489">
                          <a:extLst>
                            <a:ext uri="{FF2B5EF4-FFF2-40B4-BE49-F238E27FC236}">
                              <a16:creationId xmlns:a16="http://schemas.microsoft.com/office/drawing/2014/main" id="{0044C9FB-F61B-49B5-B2E2-69AE9725BB56}"/>
                            </a:ext>
                          </a:extLst>
                        </p:cNvPr>
                        <p:cNvSpPr/>
                        <p:nvPr/>
                      </p:nvSpPr>
                      <p:spPr>
                        <a:xfrm>
                          <a:off x="6739964" y="3447146"/>
                          <a:ext cx="523067" cy="309676"/>
                        </a:xfrm>
                        <a:custGeom>
                          <a:avLst/>
                          <a:gdLst>
                            <a:gd name="connsiteX0" fmla="*/ 523067 w 523067"/>
                            <a:gd name="connsiteY0" fmla="*/ 299267 h 309676"/>
                            <a:gd name="connsiteX1" fmla="*/ 523067 w 523067"/>
                            <a:gd name="connsiteY1" fmla="*/ 309677 h 309676"/>
                            <a:gd name="connsiteX2" fmla="*/ 0 w 523067"/>
                            <a:gd name="connsiteY2" fmla="*/ 7807 h 309676"/>
                            <a:gd name="connsiteX3" fmla="*/ 0 w 523067"/>
                            <a:gd name="connsiteY3" fmla="*/ 0 h 309676"/>
                          </a:gdLst>
                          <a:ahLst/>
                          <a:cxnLst>
                            <a:cxn ang="0">
                              <a:pos x="connsiteX0" y="connsiteY0"/>
                            </a:cxn>
                            <a:cxn ang="0">
                              <a:pos x="connsiteX1" y="connsiteY1"/>
                            </a:cxn>
                            <a:cxn ang="0">
                              <a:pos x="connsiteX2" y="connsiteY2"/>
                            </a:cxn>
                            <a:cxn ang="0">
                              <a:pos x="connsiteX3" y="connsiteY3"/>
                            </a:cxn>
                          </a:cxnLst>
                          <a:rect l="l" t="t" r="r" b="b"/>
                          <a:pathLst>
                            <a:path w="523067" h="309676">
                              <a:moveTo>
                                <a:pt x="523067" y="299267"/>
                              </a:moveTo>
                              <a:lnTo>
                                <a:pt x="523067" y="309677"/>
                              </a:lnTo>
                              <a:lnTo>
                                <a:pt x="0" y="7807"/>
                              </a:lnTo>
                              <a:lnTo>
                                <a:pt x="0" y="0"/>
                              </a:lnTo>
                              <a:close/>
                            </a:path>
                          </a:pathLst>
                        </a:custGeom>
                        <a:solidFill>
                          <a:srgbClr val="EBE4E4"/>
                        </a:solidFill>
                        <a:ln w="25964" cap="flat">
                          <a:noFill/>
                          <a:prstDash val="solid"/>
                          <a:miter/>
                        </a:ln>
                      </p:spPr>
                      <p:txBody>
                        <a:bodyPr rtlCol="0" anchor="ctr"/>
                        <a:lstStyle/>
                        <a:p>
                          <a:endParaRPr lang="fr-BE"/>
                        </a:p>
                      </p:txBody>
                    </p:sp>
                    <p:sp>
                      <p:nvSpPr>
                        <p:cNvPr id="491" name="Forme libre : forme 490">
                          <a:extLst>
                            <a:ext uri="{FF2B5EF4-FFF2-40B4-BE49-F238E27FC236}">
                              <a16:creationId xmlns:a16="http://schemas.microsoft.com/office/drawing/2014/main" id="{A83C0EF4-539A-40BF-8CE9-EF06A6139461}"/>
                            </a:ext>
                          </a:extLst>
                        </p:cNvPr>
                        <p:cNvSpPr/>
                        <p:nvPr/>
                      </p:nvSpPr>
                      <p:spPr>
                        <a:xfrm>
                          <a:off x="6739964" y="3395100"/>
                          <a:ext cx="608943" cy="351313"/>
                        </a:xfrm>
                        <a:custGeom>
                          <a:avLst/>
                          <a:gdLst>
                            <a:gd name="connsiteX0" fmla="*/ 608944 w 608943"/>
                            <a:gd name="connsiteY0" fmla="*/ 301870 h 351313"/>
                            <a:gd name="connsiteX1" fmla="*/ 523067 w 608943"/>
                            <a:gd name="connsiteY1" fmla="*/ 351314 h 351313"/>
                            <a:gd name="connsiteX2" fmla="*/ 0 w 608943"/>
                            <a:gd name="connsiteY2" fmla="*/ 52046 h 351313"/>
                            <a:gd name="connsiteX3" fmla="*/ 88479 w 608943"/>
                            <a:gd name="connsiteY3" fmla="*/ 0 h 351313"/>
                          </a:gdLst>
                          <a:ahLst/>
                          <a:cxnLst>
                            <a:cxn ang="0">
                              <a:pos x="connsiteX0" y="connsiteY0"/>
                            </a:cxn>
                            <a:cxn ang="0">
                              <a:pos x="connsiteX1" y="connsiteY1"/>
                            </a:cxn>
                            <a:cxn ang="0">
                              <a:pos x="connsiteX2" y="connsiteY2"/>
                            </a:cxn>
                            <a:cxn ang="0">
                              <a:pos x="connsiteX3" y="connsiteY3"/>
                            </a:cxn>
                          </a:cxnLst>
                          <a:rect l="l" t="t" r="r" b="b"/>
                          <a:pathLst>
                            <a:path w="608943" h="351313">
                              <a:moveTo>
                                <a:pt x="608944" y="301870"/>
                              </a:moveTo>
                              <a:lnTo>
                                <a:pt x="523067" y="351314"/>
                              </a:lnTo>
                              <a:lnTo>
                                <a:pt x="0" y="52046"/>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492" name="Graphique 260">
                        <a:extLst>
                          <a:ext uri="{FF2B5EF4-FFF2-40B4-BE49-F238E27FC236}">
                            <a16:creationId xmlns:a16="http://schemas.microsoft.com/office/drawing/2014/main" id="{EF2CACC0-CF60-461C-88D5-C67782D11318}"/>
                          </a:ext>
                        </a:extLst>
                      </p:cNvPr>
                      <p:cNvGrpSpPr/>
                      <p:nvPr/>
                    </p:nvGrpSpPr>
                    <p:grpSpPr>
                      <a:xfrm>
                        <a:off x="7577913" y="3759425"/>
                        <a:ext cx="242016" cy="150934"/>
                        <a:chOff x="7577913" y="3759425"/>
                        <a:chExt cx="242016" cy="150934"/>
                      </a:xfrm>
                    </p:grpSpPr>
                    <p:sp>
                      <p:nvSpPr>
                        <p:cNvPr id="493" name="Forme libre : forme 492">
                          <a:extLst>
                            <a:ext uri="{FF2B5EF4-FFF2-40B4-BE49-F238E27FC236}">
                              <a16:creationId xmlns:a16="http://schemas.microsoft.com/office/drawing/2014/main" id="{EDC28B09-1BFC-4694-9775-D7C1F2FADE88}"/>
                            </a:ext>
                          </a:extLst>
                        </p:cNvPr>
                        <p:cNvSpPr/>
                        <p:nvPr/>
                      </p:nvSpPr>
                      <p:spPr>
                        <a:xfrm>
                          <a:off x="7731450" y="3850506"/>
                          <a:ext cx="88478" cy="59853"/>
                        </a:xfrm>
                        <a:custGeom>
                          <a:avLst/>
                          <a:gdLst>
                            <a:gd name="connsiteX0" fmla="*/ 88479 w 88478"/>
                            <a:gd name="connsiteY0" fmla="*/ 0 h 59853"/>
                            <a:gd name="connsiteX1" fmla="*/ 88479 w 88478"/>
                            <a:gd name="connsiteY1" fmla="*/ 10409 h 59853"/>
                            <a:gd name="connsiteX2" fmla="*/ 0 w 88478"/>
                            <a:gd name="connsiteY2" fmla="*/ 59854 h 59853"/>
                            <a:gd name="connsiteX3" fmla="*/ 0 w 88478"/>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8478" h="59853">
                              <a:moveTo>
                                <a:pt x="88479" y="0"/>
                              </a:moveTo>
                              <a:lnTo>
                                <a:pt x="88479" y="10409"/>
                              </a:lnTo>
                              <a:lnTo>
                                <a:pt x="0" y="59854"/>
                              </a:lnTo>
                              <a:lnTo>
                                <a:pt x="0" y="49444"/>
                              </a:lnTo>
                              <a:close/>
                            </a:path>
                          </a:pathLst>
                        </a:custGeom>
                        <a:solidFill>
                          <a:srgbClr val="EBEBEB"/>
                        </a:solidFill>
                        <a:ln w="25964" cap="flat">
                          <a:noFill/>
                          <a:prstDash val="solid"/>
                          <a:miter/>
                        </a:ln>
                      </p:spPr>
                      <p:txBody>
                        <a:bodyPr rtlCol="0" anchor="ctr"/>
                        <a:lstStyle/>
                        <a:p>
                          <a:endParaRPr lang="fr-BE"/>
                        </a:p>
                      </p:txBody>
                    </p:sp>
                    <p:sp>
                      <p:nvSpPr>
                        <p:cNvPr id="494" name="Forme libre : forme 493">
                          <a:extLst>
                            <a:ext uri="{FF2B5EF4-FFF2-40B4-BE49-F238E27FC236}">
                              <a16:creationId xmlns:a16="http://schemas.microsoft.com/office/drawing/2014/main" id="{23488571-F53E-43F3-BC87-465DEE47FB9E}"/>
                            </a:ext>
                          </a:extLst>
                        </p:cNvPr>
                        <p:cNvSpPr/>
                        <p:nvPr/>
                      </p:nvSpPr>
                      <p:spPr>
                        <a:xfrm>
                          <a:off x="7577913" y="3811472"/>
                          <a:ext cx="153537" cy="98888"/>
                        </a:xfrm>
                        <a:custGeom>
                          <a:avLst/>
                          <a:gdLst>
                            <a:gd name="connsiteX0" fmla="*/ 153537 w 153537"/>
                            <a:gd name="connsiteY0" fmla="*/ 88479 h 98888"/>
                            <a:gd name="connsiteX1" fmla="*/ 153537 w 153537"/>
                            <a:gd name="connsiteY1" fmla="*/ 98888 h 98888"/>
                            <a:gd name="connsiteX2" fmla="*/ 0 w 153537"/>
                            <a:gd name="connsiteY2" fmla="*/ 10409 h 98888"/>
                            <a:gd name="connsiteX3" fmla="*/ 0 w 153537"/>
                            <a:gd name="connsiteY3" fmla="*/ 0 h 98888"/>
                          </a:gdLst>
                          <a:ahLst/>
                          <a:cxnLst>
                            <a:cxn ang="0">
                              <a:pos x="connsiteX0" y="connsiteY0"/>
                            </a:cxn>
                            <a:cxn ang="0">
                              <a:pos x="connsiteX1" y="connsiteY1"/>
                            </a:cxn>
                            <a:cxn ang="0">
                              <a:pos x="connsiteX2" y="connsiteY2"/>
                            </a:cxn>
                            <a:cxn ang="0">
                              <a:pos x="connsiteX3" y="connsiteY3"/>
                            </a:cxn>
                          </a:cxnLst>
                          <a:rect l="l" t="t" r="r" b="b"/>
                          <a:pathLst>
                            <a:path w="153537" h="98888">
                              <a:moveTo>
                                <a:pt x="153537" y="88479"/>
                              </a:moveTo>
                              <a:lnTo>
                                <a:pt x="153537" y="98888"/>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495" name="Forme libre : forme 494">
                          <a:extLst>
                            <a:ext uri="{FF2B5EF4-FFF2-40B4-BE49-F238E27FC236}">
                              <a16:creationId xmlns:a16="http://schemas.microsoft.com/office/drawing/2014/main" id="{C56D58C4-4C8B-4420-AEFF-65B6A54FCCD1}"/>
                            </a:ext>
                          </a:extLst>
                        </p:cNvPr>
                        <p:cNvSpPr/>
                        <p:nvPr/>
                      </p:nvSpPr>
                      <p:spPr>
                        <a:xfrm>
                          <a:off x="7577913" y="3759425"/>
                          <a:ext cx="242016" cy="140525"/>
                        </a:xfrm>
                        <a:custGeom>
                          <a:avLst/>
                          <a:gdLst>
                            <a:gd name="connsiteX0" fmla="*/ 242016 w 242016"/>
                            <a:gd name="connsiteY0" fmla="*/ 91081 h 140525"/>
                            <a:gd name="connsiteX1" fmla="*/ 153537 w 242016"/>
                            <a:gd name="connsiteY1" fmla="*/ 140526 h 140525"/>
                            <a:gd name="connsiteX2" fmla="*/ 0 w 242016"/>
                            <a:gd name="connsiteY2" fmla="*/ 52046 h 140525"/>
                            <a:gd name="connsiteX3" fmla="*/ 85877 w 242016"/>
                            <a:gd name="connsiteY3" fmla="*/ 0 h 140525"/>
                          </a:gdLst>
                          <a:ahLst/>
                          <a:cxnLst>
                            <a:cxn ang="0">
                              <a:pos x="connsiteX0" y="connsiteY0"/>
                            </a:cxn>
                            <a:cxn ang="0">
                              <a:pos x="connsiteX1" y="connsiteY1"/>
                            </a:cxn>
                            <a:cxn ang="0">
                              <a:pos x="connsiteX2" y="connsiteY2"/>
                            </a:cxn>
                            <a:cxn ang="0">
                              <a:pos x="connsiteX3" y="connsiteY3"/>
                            </a:cxn>
                          </a:cxnLst>
                          <a:rect l="l" t="t" r="r" b="b"/>
                          <a:pathLst>
                            <a:path w="242016" h="140525">
                              <a:moveTo>
                                <a:pt x="242016" y="91081"/>
                              </a:moveTo>
                              <a:lnTo>
                                <a:pt x="153537" y="140526"/>
                              </a:lnTo>
                              <a:lnTo>
                                <a:pt x="0" y="52046"/>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496" name="Graphique 260">
                        <a:extLst>
                          <a:ext uri="{FF2B5EF4-FFF2-40B4-BE49-F238E27FC236}">
                            <a16:creationId xmlns:a16="http://schemas.microsoft.com/office/drawing/2014/main" id="{EF2CACC0-CF60-461C-88D5-C67782D11318}"/>
                          </a:ext>
                        </a:extLst>
                      </p:cNvPr>
                      <p:cNvGrpSpPr/>
                      <p:nvPr/>
                    </p:nvGrpSpPr>
                    <p:grpSpPr>
                      <a:xfrm>
                        <a:off x="7278645" y="3704776"/>
                        <a:ext cx="439792" cy="265437"/>
                        <a:chOff x="7278645" y="3704776"/>
                        <a:chExt cx="439792" cy="265437"/>
                      </a:xfrm>
                    </p:grpSpPr>
                    <p:sp>
                      <p:nvSpPr>
                        <p:cNvPr id="497" name="Forme libre : forme 496">
                          <a:extLst>
                            <a:ext uri="{FF2B5EF4-FFF2-40B4-BE49-F238E27FC236}">
                              <a16:creationId xmlns:a16="http://schemas.microsoft.com/office/drawing/2014/main" id="{153E420E-54EB-4B65-BFF7-6BF11E7FC4EA}"/>
                            </a:ext>
                          </a:extLst>
                        </p:cNvPr>
                        <p:cNvSpPr/>
                        <p:nvPr/>
                      </p:nvSpPr>
                      <p:spPr>
                        <a:xfrm>
                          <a:off x="7629959" y="3907758"/>
                          <a:ext cx="88479" cy="62455"/>
                        </a:xfrm>
                        <a:custGeom>
                          <a:avLst/>
                          <a:gdLst>
                            <a:gd name="connsiteX0" fmla="*/ 88479 w 88479"/>
                            <a:gd name="connsiteY0" fmla="*/ 0 h 62455"/>
                            <a:gd name="connsiteX1" fmla="*/ 88479 w 88479"/>
                            <a:gd name="connsiteY1" fmla="*/ 10409 h 62455"/>
                            <a:gd name="connsiteX2" fmla="*/ 0 w 88479"/>
                            <a:gd name="connsiteY2" fmla="*/ 62456 h 62455"/>
                            <a:gd name="connsiteX3" fmla="*/ 0 w 88479"/>
                            <a:gd name="connsiteY3" fmla="*/ 52046 h 62455"/>
                          </a:gdLst>
                          <a:ahLst/>
                          <a:cxnLst>
                            <a:cxn ang="0">
                              <a:pos x="connsiteX0" y="connsiteY0"/>
                            </a:cxn>
                            <a:cxn ang="0">
                              <a:pos x="connsiteX1" y="connsiteY1"/>
                            </a:cxn>
                            <a:cxn ang="0">
                              <a:pos x="connsiteX2" y="connsiteY2"/>
                            </a:cxn>
                            <a:cxn ang="0">
                              <a:pos x="connsiteX3" y="connsiteY3"/>
                            </a:cxn>
                          </a:cxnLst>
                          <a:rect l="l" t="t" r="r" b="b"/>
                          <a:pathLst>
                            <a:path w="88479" h="62455">
                              <a:moveTo>
                                <a:pt x="88479" y="0"/>
                              </a:moveTo>
                              <a:lnTo>
                                <a:pt x="88479" y="10409"/>
                              </a:lnTo>
                              <a:lnTo>
                                <a:pt x="0" y="62456"/>
                              </a:lnTo>
                              <a:lnTo>
                                <a:pt x="0" y="52046"/>
                              </a:lnTo>
                              <a:close/>
                            </a:path>
                          </a:pathLst>
                        </a:custGeom>
                        <a:solidFill>
                          <a:srgbClr val="EBEBEB"/>
                        </a:solidFill>
                        <a:ln w="25964" cap="flat">
                          <a:noFill/>
                          <a:prstDash val="solid"/>
                          <a:miter/>
                        </a:ln>
                      </p:spPr>
                      <p:txBody>
                        <a:bodyPr rtlCol="0" anchor="ctr"/>
                        <a:lstStyle/>
                        <a:p>
                          <a:endParaRPr lang="fr-BE"/>
                        </a:p>
                      </p:txBody>
                    </p:sp>
                    <p:sp>
                      <p:nvSpPr>
                        <p:cNvPr id="498" name="Forme libre : forme 497">
                          <a:extLst>
                            <a:ext uri="{FF2B5EF4-FFF2-40B4-BE49-F238E27FC236}">
                              <a16:creationId xmlns:a16="http://schemas.microsoft.com/office/drawing/2014/main" id="{4FCAE90E-4081-4AA9-A864-A60E82445E09}"/>
                            </a:ext>
                          </a:extLst>
                        </p:cNvPr>
                        <p:cNvSpPr/>
                        <p:nvPr/>
                      </p:nvSpPr>
                      <p:spPr>
                        <a:xfrm>
                          <a:off x="7278645" y="3756823"/>
                          <a:ext cx="351313" cy="213390"/>
                        </a:xfrm>
                        <a:custGeom>
                          <a:avLst/>
                          <a:gdLst>
                            <a:gd name="connsiteX0" fmla="*/ 351314 w 351313"/>
                            <a:gd name="connsiteY0" fmla="*/ 202981 h 213390"/>
                            <a:gd name="connsiteX1" fmla="*/ 351314 w 351313"/>
                            <a:gd name="connsiteY1" fmla="*/ 213391 h 213390"/>
                            <a:gd name="connsiteX2" fmla="*/ 0 w 351313"/>
                            <a:gd name="connsiteY2" fmla="*/ 7807 h 213390"/>
                            <a:gd name="connsiteX3" fmla="*/ 0 w 351313"/>
                            <a:gd name="connsiteY3" fmla="*/ 0 h 213390"/>
                          </a:gdLst>
                          <a:ahLst/>
                          <a:cxnLst>
                            <a:cxn ang="0">
                              <a:pos x="connsiteX0" y="connsiteY0"/>
                            </a:cxn>
                            <a:cxn ang="0">
                              <a:pos x="connsiteX1" y="connsiteY1"/>
                            </a:cxn>
                            <a:cxn ang="0">
                              <a:pos x="connsiteX2" y="connsiteY2"/>
                            </a:cxn>
                            <a:cxn ang="0">
                              <a:pos x="connsiteX3" y="connsiteY3"/>
                            </a:cxn>
                          </a:cxnLst>
                          <a:rect l="l" t="t" r="r" b="b"/>
                          <a:pathLst>
                            <a:path w="351313" h="213390">
                              <a:moveTo>
                                <a:pt x="351314" y="202981"/>
                              </a:moveTo>
                              <a:lnTo>
                                <a:pt x="351314" y="213391"/>
                              </a:lnTo>
                              <a:lnTo>
                                <a:pt x="0" y="7807"/>
                              </a:lnTo>
                              <a:lnTo>
                                <a:pt x="0" y="0"/>
                              </a:lnTo>
                              <a:close/>
                            </a:path>
                          </a:pathLst>
                        </a:custGeom>
                        <a:solidFill>
                          <a:srgbClr val="EBE4E4"/>
                        </a:solidFill>
                        <a:ln w="25964" cap="flat">
                          <a:noFill/>
                          <a:prstDash val="solid"/>
                          <a:miter/>
                        </a:ln>
                      </p:spPr>
                      <p:txBody>
                        <a:bodyPr rtlCol="0" anchor="ctr"/>
                        <a:lstStyle/>
                        <a:p>
                          <a:endParaRPr lang="fr-BE"/>
                        </a:p>
                      </p:txBody>
                    </p:sp>
                    <p:sp>
                      <p:nvSpPr>
                        <p:cNvPr id="499" name="Forme libre : forme 498">
                          <a:extLst>
                            <a:ext uri="{FF2B5EF4-FFF2-40B4-BE49-F238E27FC236}">
                              <a16:creationId xmlns:a16="http://schemas.microsoft.com/office/drawing/2014/main" id="{D0E7D642-F933-4CBE-972B-D9C376764CB4}"/>
                            </a:ext>
                          </a:extLst>
                        </p:cNvPr>
                        <p:cNvSpPr/>
                        <p:nvPr/>
                      </p:nvSpPr>
                      <p:spPr>
                        <a:xfrm>
                          <a:off x="7278645" y="3704776"/>
                          <a:ext cx="439792" cy="255027"/>
                        </a:xfrm>
                        <a:custGeom>
                          <a:avLst/>
                          <a:gdLst>
                            <a:gd name="connsiteX0" fmla="*/ 439793 w 439792"/>
                            <a:gd name="connsiteY0" fmla="*/ 202981 h 255027"/>
                            <a:gd name="connsiteX1" fmla="*/ 351314 w 439792"/>
                            <a:gd name="connsiteY1" fmla="*/ 255028 h 255027"/>
                            <a:gd name="connsiteX2" fmla="*/ 0 w 439792"/>
                            <a:gd name="connsiteY2" fmla="*/ 52046 h 255027"/>
                            <a:gd name="connsiteX3" fmla="*/ 85877 w 439792"/>
                            <a:gd name="connsiteY3" fmla="*/ 0 h 255027"/>
                          </a:gdLst>
                          <a:ahLst/>
                          <a:cxnLst>
                            <a:cxn ang="0">
                              <a:pos x="connsiteX0" y="connsiteY0"/>
                            </a:cxn>
                            <a:cxn ang="0">
                              <a:pos x="connsiteX1" y="connsiteY1"/>
                            </a:cxn>
                            <a:cxn ang="0">
                              <a:pos x="connsiteX2" y="connsiteY2"/>
                            </a:cxn>
                            <a:cxn ang="0">
                              <a:pos x="connsiteX3" y="connsiteY3"/>
                            </a:cxn>
                          </a:cxnLst>
                          <a:rect l="l" t="t" r="r" b="b"/>
                          <a:pathLst>
                            <a:path w="439792" h="255027">
                              <a:moveTo>
                                <a:pt x="439793" y="202981"/>
                              </a:moveTo>
                              <a:lnTo>
                                <a:pt x="351314" y="255028"/>
                              </a:lnTo>
                              <a:lnTo>
                                <a:pt x="0" y="52046"/>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500" name="Graphique 260">
                        <a:extLst>
                          <a:ext uri="{FF2B5EF4-FFF2-40B4-BE49-F238E27FC236}">
                            <a16:creationId xmlns:a16="http://schemas.microsoft.com/office/drawing/2014/main" id="{EF2CACC0-CF60-461C-88D5-C67782D11318}"/>
                          </a:ext>
                        </a:extLst>
                      </p:cNvPr>
                      <p:cNvGrpSpPr/>
                      <p:nvPr/>
                    </p:nvGrpSpPr>
                    <p:grpSpPr>
                      <a:xfrm>
                        <a:off x="6635871" y="3457555"/>
                        <a:ext cx="403360" cy="242016"/>
                        <a:chOff x="6635871" y="3457555"/>
                        <a:chExt cx="403360" cy="242016"/>
                      </a:xfrm>
                    </p:grpSpPr>
                    <p:sp>
                      <p:nvSpPr>
                        <p:cNvPr id="501" name="Forme libre : forme 500">
                          <a:extLst>
                            <a:ext uri="{FF2B5EF4-FFF2-40B4-BE49-F238E27FC236}">
                              <a16:creationId xmlns:a16="http://schemas.microsoft.com/office/drawing/2014/main" id="{A094B4BF-280C-43E2-8D14-85675BFAFE5D}"/>
                            </a:ext>
                          </a:extLst>
                        </p:cNvPr>
                        <p:cNvSpPr/>
                        <p:nvPr/>
                      </p:nvSpPr>
                      <p:spPr>
                        <a:xfrm>
                          <a:off x="6950752" y="3639718"/>
                          <a:ext cx="88478" cy="59853"/>
                        </a:xfrm>
                        <a:custGeom>
                          <a:avLst/>
                          <a:gdLst>
                            <a:gd name="connsiteX0" fmla="*/ 88479 w 88478"/>
                            <a:gd name="connsiteY0" fmla="*/ 0 h 59853"/>
                            <a:gd name="connsiteX1" fmla="*/ 88479 w 88478"/>
                            <a:gd name="connsiteY1" fmla="*/ 10409 h 59853"/>
                            <a:gd name="connsiteX2" fmla="*/ 0 w 88478"/>
                            <a:gd name="connsiteY2" fmla="*/ 59854 h 59853"/>
                            <a:gd name="connsiteX3" fmla="*/ 0 w 88478"/>
                            <a:gd name="connsiteY3" fmla="*/ 52046 h 59853"/>
                          </a:gdLst>
                          <a:ahLst/>
                          <a:cxnLst>
                            <a:cxn ang="0">
                              <a:pos x="connsiteX0" y="connsiteY0"/>
                            </a:cxn>
                            <a:cxn ang="0">
                              <a:pos x="connsiteX1" y="connsiteY1"/>
                            </a:cxn>
                            <a:cxn ang="0">
                              <a:pos x="connsiteX2" y="connsiteY2"/>
                            </a:cxn>
                            <a:cxn ang="0">
                              <a:pos x="connsiteX3" y="connsiteY3"/>
                            </a:cxn>
                          </a:cxnLst>
                          <a:rect l="l" t="t" r="r" b="b"/>
                          <a:pathLst>
                            <a:path w="88478" h="59853">
                              <a:moveTo>
                                <a:pt x="88479" y="0"/>
                              </a:moveTo>
                              <a:lnTo>
                                <a:pt x="88479" y="10409"/>
                              </a:lnTo>
                              <a:lnTo>
                                <a:pt x="0" y="59854"/>
                              </a:lnTo>
                              <a:lnTo>
                                <a:pt x="0" y="52046"/>
                              </a:lnTo>
                              <a:close/>
                            </a:path>
                          </a:pathLst>
                        </a:custGeom>
                        <a:solidFill>
                          <a:srgbClr val="EBEBEB"/>
                        </a:solidFill>
                        <a:ln w="25964" cap="flat">
                          <a:noFill/>
                          <a:prstDash val="solid"/>
                          <a:miter/>
                        </a:ln>
                      </p:spPr>
                      <p:txBody>
                        <a:bodyPr rtlCol="0" anchor="ctr"/>
                        <a:lstStyle/>
                        <a:p>
                          <a:endParaRPr lang="fr-BE"/>
                        </a:p>
                      </p:txBody>
                    </p:sp>
                    <p:sp>
                      <p:nvSpPr>
                        <p:cNvPr id="502" name="Forme libre : forme 501">
                          <a:extLst>
                            <a:ext uri="{FF2B5EF4-FFF2-40B4-BE49-F238E27FC236}">
                              <a16:creationId xmlns:a16="http://schemas.microsoft.com/office/drawing/2014/main" id="{C3D26889-9AD1-4F00-B29D-1A537E17A406}"/>
                            </a:ext>
                          </a:extLst>
                        </p:cNvPr>
                        <p:cNvSpPr/>
                        <p:nvPr/>
                      </p:nvSpPr>
                      <p:spPr>
                        <a:xfrm>
                          <a:off x="6635871" y="3507000"/>
                          <a:ext cx="314881" cy="192572"/>
                        </a:xfrm>
                        <a:custGeom>
                          <a:avLst/>
                          <a:gdLst>
                            <a:gd name="connsiteX0" fmla="*/ 314881 w 314881"/>
                            <a:gd name="connsiteY0" fmla="*/ 184765 h 192572"/>
                            <a:gd name="connsiteX1" fmla="*/ 314881 w 314881"/>
                            <a:gd name="connsiteY1" fmla="*/ 192572 h 192572"/>
                            <a:gd name="connsiteX2" fmla="*/ 0 w 314881"/>
                            <a:gd name="connsiteY2" fmla="*/ 10409 h 192572"/>
                            <a:gd name="connsiteX3" fmla="*/ 0 w 314881"/>
                            <a:gd name="connsiteY3" fmla="*/ 0 h 192572"/>
                          </a:gdLst>
                          <a:ahLst/>
                          <a:cxnLst>
                            <a:cxn ang="0">
                              <a:pos x="connsiteX0" y="connsiteY0"/>
                            </a:cxn>
                            <a:cxn ang="0">
                              <a:pos x="connsiteX1" y="connsiteY1"/>
                            </a:cxn>
                            <a:cxn ang="0">
                              <a:pos x="connsiteX2" y="connsiteY2"/>
                            </a:cxn>
                            <a:cxn ang="0">
                              <a:pos x="connsiteX3" y="connsiteY3"/>
                            </a:cxn>
                          </a:cxnLst>
                          <a:rect l="l" t="t" r="r" b="b"/>
                          <a:pathLst>
                            <a:path w="314881" h="192572">
                              <a:moveTo>
                                <a:pt x="314881" y="184765"/>
                              </a:moveTo>
                              <a:lnTo>
                                <a:pt x="314881" y="192572"/>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503" name="Forme libre : forme 502">
                          <a:extLst>
                            <a:ext uri="{FF2B5EF4-FFF2-40B4-BE49-F238E27FC236}">
                              <a16:creationId xmlns:a16="http://schemas.microsoft.com/office/drawing/2014/main" id="{A5536941-5C1E-47DC-AAC9-715E8FF62B3A}"/>
                            </a:ext>
                          </a:extLst>
                        </p:cNvPr>
                        <p:cNvSpPr/>
                        <p:nvPr/>
                      </p:nvSpPr>
                      <p:spPr>
                        <a:xfrm>
                          <a:off x="6635871" y="3457555"/>
                          <a:ext cx="403360" cy="234209"/>
                        </a:xfrm>
                        <a:custGeom>
                          <a:avLst/>
                          <a:gdLst>
                            <a:gd name="connsiteX0" fmla="*/ 403360 w 403360"/>
                            <a:gd name="connsiteY0" fmla="*/ 182163 h 234209"/>
                            <a:gd name="connsiteX1" fmla="*/ 314881 w 403360"/>
                            <a:gd name="connsiteY1" fmla="*/ 234209 h 234209"/>
                            <a:gd name="connsiteX2" fmla="*/ 0 w 403360"/>
                            <a:gd name="connsiteY2" fmla="*/ 49444 h 234209"/>
                            <a:gd name="connsiteX3" fmla="*/ 85877 w 403360"/>
                            <a:gd name="connsiteY3" fmla="*/ 0 h 234209"/>
                          </a:gdLst>
                          <a:ahLst/>
                          <a:cxnLst>
                            <a:cxn ang="0">
                              <a:pos x="connsiteX0" y="connsiteY0"/>
                            </a:cxn>
                            <a:cxn ang="0">
                              <a:pos x="connsiteX1" y="connsiteY1"/>
                            </a:cxn>
                            <a:cxn ang="0">
                              <a:pos x="connsiteX2" y="connsiteY2"/>
                            </a:cxn>
                            <a:cxn ang="0">
                              <a:pos x="connsiteX3" y="connsiteY3"/>
                            </a:cxn>
                          </a:cxnLst>
                          <a:rect l="l" t="t" r="r" b="b"/>
                          <a:pathLst>
                            <a:path w="403360" h="234209">
                              <a:moveTo>
                                <a:pt x="403360" y="182163"/>
                              </a:moveTo>
                              <a:lnTo>
                                <a:pt x="314881" y="234209"/>
                              </a:lnTo>
                              <a:lnTo>
                                <a:pt x="0" y="49444"/>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504" name="Graphique 260">
                        <a:extLst>
                          <a:ext uri="{FF2B5EF4-FFF2-40B4-BE49-F238E27FC236}">
                            <a16:creationId xmlns:a16="http://schemas.microsoft.com/office/drawing/2014/main" id="{EF2CACC0-CF60-461C-88D5-C67782D11318}"/>
                          </a:ext>
                        </a:extLst>
                      </p:cNvPr>
                      <p:cNvGrpSpPr/>
                      <p:nvPr/>
                    </p:nvGrpSpPr>
                    <p:grpSpPr>
                      <a:xfrm>
                        <a:off x="6966366" y="3647525"/>
                        <a:ext cx="645376" cy="382541"/>
                        <a:chOff x="6966366" y="3647525"/>
                        <a:chExt cx="645376" cy="382541"/>
                      </a:xfrm>
                    </p:grpSpPr>
                    <p:sp>
                      <p:nvSpPr>
                        <p:cNvPr id="505" name="Forme libre : forme 504">
                          <a:extLst>
                            <a:ext uri="{FF2B5EF4-FFF2-40B4-BE49-F238E27FC236}">
                              <a16:creationId xmlns:a16="http://schemas.microsoft.com/office/drawing/2014/main" id="{506B80BC-4986-4FB1-9D26-CFE6BF0E3641}"/>
                            </a:ext>
                          </a:extLst>
                        </p:cNvPr>
                        <p:cNvSpPr/>
                        <p:nvPr/>
                      </p:nvSpPr>
                      <p:spPr>
                        <a:xfrm>
                          <a:off x="7523264" y="3970213"/>
                          <a:ext cx="88478" cy="59853"/>
                        </a:xfrm>
                        <a:custGeom>
                          <a:avLst/>
                          <a:gdLst>
                            <a:gd name="connsiteX0" fmla="*/ 88479 w 88478"/>
                            <a:gd name="connsiteY0" fmla="*/ 0 h 59853"/>
                            <a:gd name="connsiteX1" fmla="*/ 88479 w 88478"/>
                            <a:gd name="connsiteY1" fmla="*/ 10409 h 59853"/>
                            <a:gd name="connsiteX2" fmla="*/ 0 w 88478"/>
                            <a:gd name="connsiteY2" fmla="*/ 59854 h 59853"/>
                            <a:gd name="connsiteX3" fmla="*/ 0 w 88478"/>
                            <a:gd name="connsiteY3" fmla="*/ 52046 h 59853"/>
                          </a:gdLst>
                          <a:ahLst/>
                          <a:cxnLst>
                            <a:cxn ang="0">
                              <a:pos x="connsiteX0" y="connsiteY0"/>
                            </a:cxn>
                            <a:cxn ang="0">
                              <a:pos x="connsiteX1" y="connsiteY1"/>
                            </a:cxn>
                            <a:cxn ang="0">
                              <a:pos x="connsiteX2" y="connsiteY2"/>
                            </a:cxn>
                            <a:cxn ang="0">
                              <a:pos x="connsiteX3" y="connsiteY3"/>
                            </a:cxn>
                          </a:cxnLst>
                          <a:rect l="l" t="t" r="r" b="b"/>
                          <a:pathLst>
                            <a:path w="88478" h="59853">
                              <a:moveTo>
                                <a:pt x="88479" y="0"/>
                              </a:moveTo>
                              <a:lnTo>
                                <a:pt x="88479" y="10409"/>
                              </a:lnTo>
                              <a:lnTo>
                                <a:pt x="0" y="59854"/>
                              </a:lnTo>
                              <a:lnTo>
                                <a:pt x="0" y="52046"/>
                              </a:lnTo>
                              <a:close/>
                            </a:path>
                          </a:pathLst>
                        </a:custGeom>
                        <a:solidFill>
                          <a:srgbClr val="EBEBEB"/>
                        </a:solidFill>
                        <a:ln w="25964" cap="flat">
                          <a:noFill/>
                          <a:prstDash val="solid"/>
                          <a:miter/>
                        </a:ln>
                      </p:spPr>
                      <p:txBody>
                        <a:bodyPr rtlCol="0" anchor="ctr"/>
                        <a:lstStyle/>
                        <a:p>
                          <a:endParaRPr lang="fr-BE"/>
                        </a:p>
                      </p:txBody>
                    </p:sp>
                    <p:sp>
                      <p:nvSpPr>
                        <p:cNvPr id="506" name="Forme libre : forme 505">
                          <a:extLst>
                            <a:ext uri="{FF2B5EF4-FFF2-40B4-BE49-F238E27FC236}">
                              <a16:creationId xmlns:a16="http://schemas.microsoft.com/office/drawing/2014/main" id="{C9B5B9FD-6EC8-4479-9CBE-C08EBEE9B581}"/>
                            </a:ext>
                          </a:extLst>
                        </p:cNvPr>
                        <p:cNvSpPr/>
                        <p:nvPr/>
                      </p:nvSpPr>
                      <p:spPr>
                        <a:xfrm>
                          <a:off x="6966366" y="3699572"/>
                          <a:ext cx="556897" cy="330495"/>
                        </a:xfrm>
                        <a:custGeom>
                          <a:avLst/>
                          <a:gdLst>
                            <a:gd name="connsiteX0" fmla="*/ 556898 w 556897"/>
                            <a:gd name="connsiteY0" fmla="*/ 322688 h 330495"/>
                            <a:gd name="connsiteX1" fmla="*/ 556898 w 556897"/>
                            <a:gd name="connsiteY1" fmla="*/ 330495 h 330495"/>
                            <a:gd name="connsiteX2" fmla="*/ 0 w 556897"/>
                            <a:gd name="connsiteY2" fmla="*/ 10409 h 330495"/>
                            <a:gd name="connsiteX3" fmla="*/ 0 w 556897"/>
                            <a:gd name="connsiteY3" fmla="*/ 0 h 330495"/>
                          </a:gdLst>
                          <a:ahLst/>
                          <a:cxnLst>
                            <a:cxn ang="0">
                              <a:pos x="connsiteX0" y="connsiteY0"/>
                            </a:cxn>
                            <a:cxn ang="0">
                              <a:pos x="connsiteX1" y="connsiteY1"/>
                            </a:cxn>
                            <a:cxn ang="0">
                              <a:pos x="connsiteX2" y="connsiteY2"/>
                            </a:cxn>
                            <a:cxn ang="0">
                              <a:pos x="connsiteX3" y="connsiteY3"/>
                            </a:cxn>
                          </a:cxnLst>
                          <a:rect l="l" t="t" r="r" b="b"/>
                          <a:pathLst>
                            <a:path w="556897" h="330495">
                              <a:moveTo>
                                <a:pt x="556898" y="322688"/>
                              </a:moveTo>
                              <a:lnTo>
                                <a:pt x="556898" y="330495"/>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507" name="Forme libre : forme 506">
                          <a:extLst>
                            <a:ext uri="{FF2B5EF4-FFF2-40B4-BE49-F238E27FC236}">
                              <a16:creationId xmlns:a16="http://schemas.microsoft.com/office/drawing/2014/main" id="{C8CB65CA-37F3-4437-B21F-426AD398E314}"/>
                            </a:ext>
                          </a:extLst>
                        </p:cNvPr>
                        <p:cNvSpPr/>
                        <p:nvPr/>
                      </p:nvSpPr>
                      <p:spPr>
                        <a:xfrm>
                          <a:off x="6966366" y="3647525"/>
                          <a:ext cx="645376" cy="374734"/>
                        </a:xfrm>
                        <a:custGeom>
                          <a:avLst/>
                          <a:gdLst>
                            <a:gd name="connsiteX0" fmla="*/ 645376 w 645376"/>
                            <a:gd name="connsiteY0" fmla="*/ 322688 h 374734"/>
                            <a:gd name="connsiteX1" fmla="*/ 556898 w 645376"/>
                            <a:gd name="connsiteY1" fmla="*/ 374735 h 374734"/>
                            <a:gd name="connsiteX2" fmla="*/ 0 w 645376"/>
                            <a:gd name="connsiteY2" fmla="*/ 52046 h 374734"/>
                            <a:gd name="connsiteX3" fmla="*/ 85877 w 645376"/>
                            <a:gd name="connsiteY3" fmla="*/ 0 h 374734"/>
                          </a:gdLst>
                          <a:ahLst/>
                          <a:cxnLst>
                            <a:cxn ang="0">
                              <a:pos x="connsiteX0" y="connsiteY0"/>
                            </a:cxn>
                            <a:cxn ang="0">
                              <a:pos x="connsiteX1" y="connsiteY1"/>
                            </a:cxn>
                            <a:cxn ang="0">
                              <a:pos x="connsiteX2" y="connsiteY2"/>
                            </a:cxn>
                            <a:cxn ang="0">
                              <a:pos x="connsiteX3" y="connsiteY3"/>
                            </a:cxn>
                          </a:cxnLst>
                          <a:rect l="l" t="t" r="r" b="b"/>
                          <a:pathLst>
                            <a:path w="645376" h="374734">
                              <a:moveTo>
                                <a:pt x="645376" y="322688"/>
                              </a:moveTo>
                              <a:lnTo>
                                <a:pt x="556898" y="374735"/>
                              </a:lnTo>
                              <a:lnTo>
                                <a:pt x="0" y="52046"/>
                              </a:lnTo>
                              <a:lnTo>
                                <a:pt x="85877" y="0"/>
                              </a:lnTo>
                              <a:close/>
                            </a:path>
                          </a:pathLst>
                        </a:custGeom>
                        <a:solidFill>
                          <a:srgbClr val="F2F2F2"/>
                        </a:solidFill>
                        <a:ln w="25964" cap="flat">
                          <a:noFill/>
                          <a:prstDash val="solid"/>
                          <a:miter/>
                        </a:ln>
                      </p:spPr>
                      <p:txBody>
                        <a:bodyPr rtlCol="0" anchor="ctr"/>
                        <a:lstStyle/>
                        <a:p>
                          <a:endParaRPr lang="fr-BE"/>
                        </a:p>
                      </p:txBody>
                    </p:sp>
                  </p:grpSp>
                </p:grpSp>
              </p:grpSp>
              <p:grpSp>
                <p:nvGrpSpPr>
                  <p:cNvPr id="508" name="Graphique 260">
                    <a:extLst>
                      <a:ext uri="{FF2B5EF4-FFF2-40B4-BE49-F238E27FC236}">
                        <a16:creationId xmlns:a16="http://schemas.microsoft.com/office/drawing/2014/main" id="{EF2CACC0-CF60-461C-88D5-C67782D11318}"/>
                      </a:ext>
                    </a:extLst>
                  </p:cNvPr>
                  <p:cNvGrpSpPr/>
                  <p:nvPr/>
                </p:nvGrpSpPr>
                <p:grpSpPr>
                  <a:xfrm>
                    <a:off x="5813537" y="3514807"/>
                    <a:ext cx="1709727" cy="1001894"/>
                    <a:chOff x="5813537" y="3514807"/>
                    <a:chExt cx="1709727" cy="1001894"/>
                  </a:xfrm>
                </p:grpSpPr>
                <p:grpSp>
                  <p:nvGrpSpPr>
                    <p:cNvPr id="509" name="Graphique 260">
                      <a:extLst>
                        <a:ext uri="{FF2B5EF4-FFF2-40B4-BE49-F238E27FC236}">
                          <a16:creationId xmlns:a16="http://schemas.microsoft.com/office/drawing/2014/main" id="{EF2CACC0-CF60-461C-88D5-C67782D11318}"/>
                        </a:ext>
                      </a:extLst>
                    </p:cNvPr>
                    <p:cNvGrpSpPr/>
                    <p:nvPr/>
                  </p:nvGrpSpPr>
                  <p:grpSpPr>
                    <a:xfrm>
                      <a:off x="5813537" y="3517409"/>
                      <a:ext cx="1709727" cy="999292"/>
                      <a:chOff x="5813537" y="3517409"/>
                      <a:chExt cx="1709727" cy="999292"/>
                    </a:xfrm>
                  </p:grpSpPr>
                  <p:sp>
                    <p:nvSpPr>
                      <p:cNvPr id="510" name="Forme libre : forme 509">
                        <a:extLst>
                          <a:ext uri="{FF2B5EF4-FFF2-40B4-BE49-F238E27FC236}">
                            <a16:creationId xmlns:a16="http://schemas.microsoft.com/office/drawing/2014/main" id="{F4424400-878D-4000-AEE4-AB273E3F865F}"/>
                          </a:ext>
                        </a:extLst>
                      </p:cNvPr>
                      <p:cNvSpPr/>
                      <p:nvPr/>
                    </p:nvSpPr>
                    <p:spPr>
                      <a:xfrm>
                        <a:off x="6703532" y="4030067"/>
                        <a:ext cx="819732" cy="486634"/>
                      </a:xfrm>
                      <a:custGeom>
                        <a:avLst/>
                        <a:gdLst>
                          <a:gd name="connsiteX0" fmla="*/ 819732 w 819732"/>
                          <a:gd name="connsiteY0" fmla="*/ 0 h 486634"/>
                          <a:gd name="connsiteX1" fmla="*/ 819732 w 819732"/>
                          <a:gd name="connsiteY1" fmla="*/ 10409 h 486634"/>
                          <a:gd name="connsiteX2" fmla="*/ 0 w 819732"/>
                          <a:gd name="connsiteY2" fmla="*/ 486635 h 486634"/>
                          <a:gd name="connsiteX3" fmla="*/ 0 w 819732"/>
                          <a:gd name="connsiteY3" fmla="*/ 478828 h 486634"/>
                        </a:gdLst>
                        <a:ahLst/>
                        <a:cxnLst>
                          <a:cxn ang="0">
                            <a:pos x="connsiteX0" y="connsiteY0"/>
                          </a:cxn>
                          <a:cxn ang="0">
                            <a:pos x="connsiteX1" y="connsiteY1"/>
                          </a:cxn>
                          <a:cxn ang="0">
                            <a:pos x="connsiteX2" y="connsiteY2"/>
                          </a:cxn>
                          <a:cxn ang="0">
                            <a:pos x="connsiteX3" y="connsiteY3"/>
                          </a:cxn>
                        </a:cxnLst>
                        <a:rect l="l" t="t" r="r" b="b"/>
                        <a:pathLst>
                          <a:path w="819732" h="486634">
                            <a:moveTo>
                              <a:pt x="819732" y="0"/>
                            </a:moveTo>
                            <a:lnTo>
                              <a:pt x="819732" y="10409"/>
                            </a:lnTo>
                            <a:lnTo>
                              <a:pt x="0" y="486635"/>
                            </a:lnTo>
                            <a:lnTo>
                              <a:pt x="0" y="478828"/>
                            </a:lnTo>
                            <a:close/>
                          </a:path>
                        </a:pathLst>
                      </a:custGeom>
                      <a:solidFill>
                        <a:srgbClr val="EBE4E4"/>
                      </a:solidFill>
                      <a:ln w="25964" cap="flat">
                        <a:noFill/>
                        <a:prstDash val="solid"/>
                        <a:miter/>
                      </a:ln>
                    </p:spPr>
                    <p:txBody>
                      <a:bodyPr rtlCol="0" anchor="ctr"/>
                      <a:lstStyle/>
                      <a:p>
                        <a:endParaRPr lang="fr-BE"/>
                      </a:p>
                    </p:txBody>
                  </p:sp>
                  <p:sp>
                    <p:nvSpPr>
                      <p:cNvPr id="511" name="Forme libre : forme 510">
                        <a:extLst>
                          <a:ext uri="{FF2B5EF4-FFF2-40B4-BE49-F238E27FC236}">
                            <a16:creationId xmlns:a16="http://schemas.microsoft.com/office/drawing/2014/main" id="{0EA5CDEF-DD6D-4E9F-8A7D-E1950BBC7C32}"/>
                          </a:ext>
                        </a:extLst>
                      </p:cNvPr>
                      <p:cNvSpPr/>
                      <p:nvPr/>
                    </p:nvSpPr>
                    <p:spPr>
                      <a:xfrm>
                        <a:off x="5813537" y="3993634"/>
                        <a:ext cx="889995" cy="523067"/>
                      </a:xfrm>
                      <a:custGeom>
                        <a:avLst/>
                        <a:gdLst>
                          <a:gd name="connsiteX0" fmla="*/ 889995 w 889995"/>
                          <a:gd name="connsiteY0" fmla="*/ 515260 h 523067"/>
                          <a:gd name="connsiteX1" fmla="*/ 889995 w 889995"/>
                          <a:gd name="connsiteY1" fmla="*/ 523067 h 523067"/>
                          <a:gd name="connsiteX2" fmla="*/ 0 w 889995"/>
                          <a:gd name="connsiteY2" fmla="*/ 10409 h 523067"/>
                          <a:gd name="connsiteX3" fmla="*/ 0 w 889995"/>
                          <a:gd name="connsiteY3" fmla="*/ 0 h 523067"/>
                        </a:gdLst>
                        <a:ahLst/>
                        <a:cxnLst>
                          <a:cxn ang="0">
                            <a:pos x="connsiteX0" y="connsiteY0"/>
                          </a:cxn>
                          <a:cxn ang="0">
                            <a:pos x="connsiteX1" y="connsiteY1"/>
                          </a:cxn>
                          <a:cxn ang="0">
                            <a:pos x="connsiteX2" y="connsiteY2"/>
                          </a:cxn>
                          <a:cxn ang="0">
                            <a:pos x="connsiteX3" y="connsiteY3"/>
                          </a:cxn>
                        </a:cxnLst>
                        <a:rect l="l" t="t" r="r" b="b"/>
                        <a:pathLst>
                          <a:path w="889995" h="523067">
                            <a:moveTo>
                              <a:pt x="889995" y="515260"/>
                            </a:moveTo>
                            <a:lnTo>
                              <a:pt x="889995" y="523067"/>
                            </a:lnTo>
                            <a:lnTo>
                              <a:pt x="0" y="10409"/>
                            </a:lnTo>
                            <a:lnTo>
                              <a:pt x="0" y="0"/>
                            </a:lnTo>
                            <a:close/>
                          </a:path>
                        </a:pathLst>
                      </a:custGeom>
                      <a:solidFill>
                        <a:srgbClr val="EAEAEA"/>
                      </a:solidFill>
                      <a:ln w="25964" cap="flat">
                        <a:noFill/>
                        <a:prstDash val="solid"/>
                        <a:miter/>
                      </a:ln>
                    </p:spPr>
                    <p:txBody>
                      <a:bodyPr rtlCol="0" anchor="ctr"/>
                      <a:lstStyle/>
                      <a:p>
                        <a:endParaRPr lang="fr-BE"/>
                      </a:p>
                    </p:txBody>
                  </p:sp>
                  <p:sp>
                    <p:nvSpPr>
                      <p:cNvPr id="512" name="Forme libre : forme 511">
                        <a:extLst>
                          <a:ext uri="{FF2B5EF4-FFF2-40B4-BE49-F238E27FC236}">
                            <a16:creationId xmlns:a16="http://schemas.microsoft.com/office/drawing/2014/main" id="{E26F5FB8-58D8-4B49-B350-0D6CC1D9FA3C}"/>
                          </a:ext>
                        </a:extLst>
                      </p:cNvPr>
                      <p:cNvSpPr/>
                      <p:nvPr/>
                    </p:nvSpPr>
                    <p:spPr>
                      <a:xfrm>
                        <a:off x="5813537" y="3517409"/>
                        <a:ext cx="1709727" cy="991485"/>
                      </a:xfrm>
                      <a:custGeom>
                        <a:avLst/>
                        <a:gdLst>
                          <a:gd name="connsiteX0" fmla="*/ 1709727 w 1709727"/>
                          <a:gd name="connsiteY0" fmla="*/ 512658 h 991485"/>
                          <a:gd name="connsiteX1" fmla="*/ 889995 w 1709727"/>
                          <a:gd name="connsiteY1" fmla="*/ 991486 h 991485"/>
                          <a:gd name="connsiteX2" fmla="*/ 0 w 1709727"/>
                          <a:gd name="connsiteY2" fmla="*/ 476225 h 991485"/>
                          <a:gd name="connsiteX3" fmla="*/ 822335 w 1709727"/>
                          <a:gd name="connsiteY3" fmla="*/ 0 h 991485"/>
                        </a:gdLst>
                        <a:ahLst/>
                        <a:cxnLst>
                          <a:cxn ang="0">
                            <a:pos x="connsiteX0" y="connsiteY0"/>
                          </a:cxn>
                          <a:cxn ang="0">
                            <a:pos x="connsiteX1" y="connsiteY1"/>
                          </a:cxn>
                          <a:cxn ang="0">
                            <a:pos x="connsiteX2" y="connsiteY2"/>
                          </a:cxn>
                          <a:cxn ang="0">
                            <a:pos x="connsiteX3" y="connsiteY3"/>
                          </a:cxn>
                        </a:cxnLst>
                        <a:rect l="l" t="t" r="r" b="b"/>
                        <a:pathLst>
                          <a:path w="1709727" h="991485">
                            <a:moveTo>
                              <a:pt x="1709727" y="512658"/>
                            </a:moveTo>
                            <a:lnTo>
                              <a:pt x="889995" y="991486"/>
                            </a:lnTo>
                            <a:lnTo>
                              <a:pt x="0" y="476225"/>
                            </a:lnTo>
                            <a:lnTo>
                              <a:pt x="822335" y="0"/>
                            </a:lnTo>
                            <a:close/>
                          </a:path>
                        </a:pathLst>
                      </a:custGeom>
                      <a:solidFill>
                        <a:srgbClr val="F7F7F7"/>
                      </a:solidFill>
                      <a:ln w="25964" cap="flat">
                        <a:noFill/>
                        <a:prstDash val="solid"/>
                        <a:miter/>
                      </a:ln>
                    </p:spPr>
                    <p:txBody>
                      <a:bodyPr rtlCol="0" anchor="ctr"/>
                      <a:lstStyle/>
                      <a:p>
                        <a:endParaRPr lang="fr-BE"/>
                      </a:p>
                    </p:txBody>
                  </p:sp>
                </p:grpSp>
                <p:grpSp>
                  <p:nvGrpSpPr>
                    <p:cNvPr id="513" name="Graphique 260">
                      <a:extLst>
                        <a:ext uri="{FF2B5EF4-FFF2-40B4-BE49-F238E27FC236}">
                          <a16:creationId xmlns:a16="http://schemas.microsoft.com/office/drawing/2014/main" id="{EF2CACC0-CF60-461C-88D5-C67782D11318}"/>
                        </a:ext>
                      </a:extLst>
                    </p:cNvPr>
                    <p:cNvGrpSpPr/>
                    <p:nvPr/>
                  </p:nvGrpSpPr>
                  <p:grpSpPr>
                    <a:xfrm>
                      <a:off x="5813537" y="3514807"/>
                      <a:ext cx="1694113" cy="994087"/>
                      <a:chOff x="5813537" y="3514807"/>
                      <a:chExt cx="1694113" cy="994087"/>
                    </a:xfrm>
                  </p:grpSpPr>
                  <p:grpSp>
                    <p:nvGrpSpPr>
                      <p:cNvPr id="514" name="Graphique 260">
                        <a:extLst>
                          <a:ext uri="{FF2B5EF4-FFF2-40B4-BE49-F238E27FC236}">
                            <a16:creationId xmlns:a16="http://schemas.microsoft.com/office/drawing/2014/main" id="{EF2CACC0-CF60-461C-88D5-C67782D11318}"/>
                          </a:ext>
                        </a:extLst>
                      </p:cNvPr>
                      <p:cNvGrpSpPr/>
                      <p:nvPr/>
                    </p:nvGrpSpPr>
                    <p:grpSpPr>
                      <a:xfrm>
                        <a:off x="6531778" y="3514807"/>
                        <a:ext cx="653183" cy="387746"/>
                        <a:chOff x="6531778" y="3514807"/>
                        <a:chExt cx="653183" cy="387746"/>
                      </a:xfrm>
                    </p:grpSpPr>
                    <p:sp>
                      <p:nvSpPr>
                        <p:cNvPr id="515" name="Forme libre : forme 514">
                          <a:extLst>
                            <a:ext uri="{FF2B5EF4-FFF2-40B4-BE49-F238E27FC236}">
                              <a16:creationId xmlns:a16="http://schemas.microsoft.com/office/drawing/2014/main" id="{28071DED-47AD-4AAE-9937-514991C9876F}"/>
                            </a:ext>
                          </a:extLst>
                        </p:cNvPr>
                        <p:cNvSpPr/>
                        <p:nvPr/>
                      </p:nvSpPr>
                      <p:spPr>
                        <a:xfrm>
                          <a:off x="7096483" y="3842700"/>
                          <a:ext cx="88479" cy="59853"/>
                        </a:xfrm>
                        <a:custGeom>
                          <a:avLst/>
                          <a:gdLst>
                            <a:gd name="connsiteX0" fmla="*/ 88479 w 88479"/>
                            <a:gd name="connsiteY0" fmla="*/ 0 h 59853"/>
                            <a:gd name="connsiteX1" fmla="*/ 88479 w 88479"/>
                            <a:gd name="connsiteY1" fmla="*/ 10409 h 59853"/>
                            <a:gd name="connsiteX2" fmla="*/ 0 w 88479"/>
                            <a:gd name="connsiteY2" fmla="*/ 59853 h 59853"/>
                            <a:gd name="connsiteX3" fmla="*/ 0 w 88479"/>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8479" h="59853">
                              <a:moveTo>
                                <a:pt x="88479" y="0"/>
                              </a:moveTo>
                              <a:lnTo>
                                <a:pt x="88479" y="10409"/>
                              </a:lnTo>
                              <a:lnTo>
                                <a:pt x="0" y="59853"/>
                              </a:lnTo>
                              <a:lnTo>
                                <a:pt x="0" y="49444"/>
                              </a:lnTo>
                              <a:close/>
                            </a:path>
                          </a:pathLst>
                        </a:custGeom>
                        <a:solidFill>
                          <a:srgbClr val="EBEBEB"/>
                        </a:solidFill>
                        <a:ln w="25964" cap="flat">
                          <a:noFill/>
                          <a:prstDash val="solid"/>
                          <a:miter/>
                        </a:ln>
                      </p:spPr>
                      <p:txBody>
                        <a:bodyPr rtlCol="0" anchor="ctr"/>
                        <a:lstStyle/>
                        <a:p>
                          <a:endParaRPr lang="fr-BE"/>
                        </a:p>
                      </p:txBody>
                    </p:sp>
                    <p:sp>
                      <p:nvSpPr>
                        <p:cNvPr id="516" name="Forme libre : forme 515">
                          <a:extLst>
                            <a:ext uri="{FF2B5EF4-FFF2-40B4-BE49-F238E27FC236}">
                              <a16:creationId xmlns:a16="http://schemas.microsoft.com/office/drawing/2014/main" id="{5EDC7FD0-84BF-4C52-A3D3-257F66BFF753}"/>
                            </a:ext>
                          </a:extLst>
                        </p:cNvPr>
                        <p:cNvSpPr/>
                        <p:nvPr/>
                      </p:nvSpPr>
                      <p:spPr>
                        <a:xfrm>
                          <a:off x="6531778" y="3566853"/>
                          <a:ext cx="564704" cy="335699"/>
                        </a:xfrm>
                        <a:custGeom>
                          <a:avLst/>
                          <a:gdLst>
                            <a:gd name="connsiteX0" fmla="*/ 564704 w 564704"/>
                            <a:gd name="connsiteY0" fmla="*/ 325291 h 335699"/>
                            <a:gd name="connsiteX1" fmla="*/ 564704 w 564704"/>
                            <a:gd name="connsiteY1" fmla="*/ 335700 h 335699"/>
                            <a:gd name="connsiteX2" fmla="*/ 0 w 564704"/>
                            <a:gd name="connsiteY2" fmla="*/ 10409 h 335699"/>
                            <a:gd name="connsiteX3" fmla="*/ 0 w 564704"/>
                            <a:gd name="connsiteY3" fmla="*/ 0 h 335699"/>
                          </a:gdLst>
                          <a:ahLst/>
                          <a:cxnLst>
                            <a:cxn ang="0">
                              <a:pos x="connsiteX0" y="connsiteY0"/>
                            </a:cxn>
                            <a:cxn ang="0">
                              <a:pos x="connsiteX1" y="connsiteY1"/>
                            </a:cxn>
                            <a:cxn ang="0">
                              <a:pos x="connsiteX2" y="connsiteY2"/>
                            </a:cxn>
                            <a:cxn ang="0">
                              <a:pos x="connsiteX3" y="connsiteY3"/>
                            </a:cxn>
                          </a:cxnLst>
                          <a:rect l="l" t="t" r="r" b="b"/>
                          <a:pathLst>
                            <a:path w="564704" h="335699">
                              <a:moveTo>
                                <a:pt x="564704" y="325291"/>
                              </a:moveTo>
                              <a:lnTo>
                                <a:pt x="564704" y="335700"/>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517" name="Forme libre : forme 516">
                          <a:extLst>
                            <a:ext uri="{FF2B5EF4-FFF2-40B4-BE49-F238E27FC236}">
                              <a16:creationId xmlns:a16="http://schemas.microsoft.com/office/drawing/2014/main" id="{8C636D1A-0D90-4860-9890-4E6B80C2E2BA}"/>
                            </a:ext>
                          </a:extLst>
                        </p:cNvPr>
                        <p:cNvSpPr/>
                        <p:nvPr/>
                      </p:nvSpPr>
                      <p:spPr>
                        <a:xfrm>
                          <a:off x="6531778" y="3514807"/>
                          <a:ext cx="653183" cy="377337"/>
                        </a:xfrm>
                        <a:custGeom>
                          <a:avLst/>
                          <a:gdLst>
                            <a:gd name="connsiteX0" fmla="*/ 653184 w 653183"/>
                            <a:gd name="connsiteY0" fmla="*/ 327893 h 377337"/>
                            <a:gd name="connsiteX1" fmla="*/ 564704 w 653183"/>
                            <a:gd name="connsiteY1" fmla="*/ 377337 h 377337"/>
                            <a:gd name="connsiteX2" fmla="*/ 0 w 653183"/>
                            <a:gd name="connsiteY2" fmla="*/ 52046 h 377337"/>
                            <a:gd name="connsiteX3" fmla="*/ 85877 w 653183"/>
                            <a:gd name="connsiteY3" fmla="*/ 0 h 377337"/>
                          </a:gdLst>
                          <a:ahLst/>
                          <a:cxnLst>
                            <a:cxn ang="0">
                              <a:pos x="connsiteX0" y="connsiteY0"/>
                            </a:cxn>
                            <a:cxn ang="0">
                              <a:pos x="connsiteX1" y="connsiteY1"/>
                            </a:cxn>
                            <a:cxn ang="0">
                              <a:pos x="connsiteX2" y="connsiteY2"/>
                            </a:cxn>
                            <a:cxn ang="0">
                              <a:pos x="connsiteX3" y="connsiteY3"/>
                            </a:cxn>
                          </a:cxnLst>
                          <a:rect l="l" t="t" r="r" b="b"/>
                          <a:pathLst>
                            <a:path w="653183" h="377337">
                              <a:moveTo>
                                <a:pt x="653184" y="327893"/>
                              </a:moveTo>
                              <a:lnTo>
                                <a:pt x="564704" y="377337"/>
                              </a:lnTo>
                              <a:lnTo>
                                <a:pt x="0" y="52046"/>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518" name="Graphique 260">
                        <a:extLst>
                          <a:ext uri="{FF2B5EF4-FFF2-40B4-BE49-F238E27FC236}">
                            <a16:creationId xmlns:a16="http://schemas.microsoft.com/office/drawing/2014/main" id="{EF2CACC0-CF60-461C-88D5-C67782D11318}"/>
                          </a:ext>
                        </a:extLst>
                      </p:cNvPr>
                      <p:cNvGrpSpPr/>
                      <p:nvPr/>
                    </p:nvGrpSpPr>
                    <p:grpSpPr>
                      <a:xfrm>
                        <a:off x="7112097" y="3853109"/>
                        <a:ext cx="395553" cy="236811"/>
                        <a:chOff x="7112097" y="3853109"/>
                        <a:chExt cx="395553" cy="236811"/>
                      </a:xfrm>
                    </p:grpSpPr>
                    <p:sp>
                      <p:nvSpPr>
                        <p:cNvPr id="519" name="Forme libre : forme 518">
                          <a:extLst>
                            <a:ext uri="{FF2B5EF4-FFF2-40B4-BE49-F238E27FC236}">
                              <a16:creationId xmlns:a16="http://schemas.microsoft.com/office/drawing/2014/main" id="{4219FFDC-A1B5-45FC-BDA2-AB1D73F9B953}"/>
                            </a:ext>
                          </a:extLst>
                        </p:cNvPr>
                        <p:cNvSpPr/>
                        <p:nvPr/>
                      </p:nvSpPr>
                      <p:spPr>
                        <a:xfrm>
                          <a:off x="7421773" y="4030067"/>
                          <a:ext cx="85876" cy="59853"/>
                        </a:xfrm>
                        <a:custGeom>
                          <a:avLst/>
                          <a:gdLst>
                            <a:gd name="connsiteX0" fmla="*/ 85877 w 85876"/>
                            <a:gd name="connsiteY0" fmla="*/ 0 h 59853"/>
                            <a:gd name="connsiteX1" fmla="*/ 85877 w 85876"/>
                            <a:gd name="connsiteY1" fmla="*/ 10409 h 59853"/>
                            <a:gd name="connsiteX2" fmla="*/ 0 w 85876"/>
                            <a:gd name="connsiteY2" fmla="*/ 59854 h 59853"/>
                            <a:gd name="connsiteX3" fmla="*/ 0 w 85876"/>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5876" h="59853">
                              <a:moveTo>
                                <a:pt x="85877" y="0"/>
                              </a:moveTo>
                              <a:lnTo>
                                <a:pt x="85877" y="10409"/>
                              </a:lnTo>
                              <a:lnTo>
                                <a:pt x="0" y="59854"/>
                              </a:lnTo>
                              <a:lnTo>
                                <a:pt x="0" y="49444"/>
                              </a:lnTo>
                              <a:close/>
                            </a:path>
                          </a:pathLst>
                        </a:custGeom>
                        <a:solidFill>
                          <a:srgbClr val="EBEBEB"/>
                        </a:solidFill>
                        <a:ln w="25964" cap="flat">
                          <a:noFill/>
                          <a:prstDash val="solid"/>
                          <a:miter/>
                        </a:ln>
                      </p:spPr>
                      <p:txBody>
                        <a:bodyPr rtlCol="0" anchor="ctr"/>
                        <a:lstStyle/>
                        <a:p>
                          <a:endParaRPr lang="fr-BE"/>
                        </a:p>
                      </p:txBody>
                    </p:sp>
                    <p:sp>
                      <p:nvSpPr>
                        <p:cNvPr id="520" name="Forme libre : forme 519">
                          <a:extLst>
                            <a:ext uri="{FF2B5EF4-FFF2-40B4-BE49-F238E27FC236}">
                              <a16:creationId xmlns:a16="http://schemas.microsoft.com/office/drawing/2014/main" id="{47291A5A-32D7-4214-BBB6-FECA79211CF8}"/>
                            </a:ext>
                          </a:extLst>
                        </p:cNvPr>
                        <p:cNvSpPr/>
                        <p:nvPr/>
                      </p:nvSpPr>
                      <p:spPr>
                        <a:xfrm>
                          <a:off x="7112097" y="3902553"/>
                          <a:ext cx="309676" cy="187367"/>
                        </a:xfrm>
                        <a:custGeom>
                          <a:avLst/>
                          <a:gdLst>
                            <a:gd name="connsiteX0" fmla="*/ 309677 w 309676"/>
                            <a:gd name="connsiteY0" fmla="*/ 176958 h 187367"/>
                            <a:gd name="connsiteX1" fmla="*/ 309677 w 309676"/>
                            <a:gd name="connsiteY1" fmla="*/ 187368 h 187367"/>
                            <a:gd name="connsiteX2" fmla="*/ 0 w 309676"/>
                            <a:gd name="connsiteY2" fmla="*/ 10409 h 187367"/>
                            <a:gd name="connsiteX3" fmla="*/ 0 w 309676"/>
                            <a:gd name="connsiteY3" fmla="*/ 0 h 187367"/>
                          </a:gdLst>
                          <a:ahLst/>
                          <a:cxnLst>
                            <a:cxn ang="0">
                              <a:pos x="connsiteX0" y="connsiteY0"/>
                            </a:cxn>
                            <a:cxn ang="0">
                              <a:pos x="connsiteX1" y="connsiteY1"/>
                            </a:cxn>
                            <a:cxn ang="0">
                              <a:pos x="connsiteX2" y="connsiteY2"/>
                            </a:cxn>
                            <a:cxn ang="0">
                              <a:pos x="connsiteX3" y="connsiteY3"/>
                            </a:cxn>
                          </a:cxnLst>
                          <a:rect l="l" t="t" r="r" b="b"/>
                          <a:pathLst>
                            <a:path w="309676" h="187367">
                              <a:moveTo>
                                <a:pt x="309677" y="176958"/>
                              </a:moveTo>
                              <a:lnTo>
                                <a:pt x="309677" y="187368"/>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521" name="Forme libre : forme 520">
                          <a:extLst>
                            <a:ext uri="{FF2B5EF4-FFF2-40B4-BE49-F238E27FC236}">
                              <a16:creationId xmlns:a16="http://schemas.microsoft.com/office/drawing/2014/main" id="{B388BA42-C804-4299-AE0D-A1608AB44BF0}"/>
                            </a:ext>
                          </a:extLst>
                        </p:cNvPr>
                        <p:cNvSpPr/>
                        <p:nvPr/>
                      </p:nvSpPr>
                      <p:spPr>
                        <a:xfrm>
                          <a:off x="7112097" y="3853109"/>
                          <a:ext cx="395553" cy="226402"/>
                        </a:xfrm>
                        <a:custGeom>
                          <a:avLst/>
                          <a:gdLst>
                            <a:gd name="connsiteX0" fmla="*/ 395553 w 395553"/>
                            <a:gd name="connsiteY0" fmla="*/ 176958 h 226402"/>
                            <a:gd name="connsiteX1" fmla="*/ 309677 w 395553"/>
                            <a:gd name="connsiteY1" fmla="*/ 226402 h 226402"/>
                            <a:gd name="connsiteX2" fmla="*/ 0 w 395553"/>
                            <a:gd name="connsiteY2" fmla="*/ 49444 h 226402"/>
                            <a:gd name="connsiteX3" fmla="*/ 88479 w 395553"/>
                            <a:gd name="connsiteY3" fmla="*/ 0 h 226402"/>
                          </a:gdLst>
                          <a:ahLst/>
                          <a:cxnLst>
                            <a:cxn ang="0">
                              <a:pos x="connsiteX0" y="connsiteY0"/>
                            </a:cxn>
                            <a:cxn ang="0">
                              <a:pos x="connsiteX1" y="connsiteY1"/>
                            </a:cxn>
                            <a:cxn ang="0">
                              <a:pos x="connsiteX2" y="connsiteY2"/>
                            </a:cxn>
                            <a:cxn ang="0">
                              <a:pos x="connsiteX3" y="connsiteY3"/>
                            </a:cxn>
                          </a:cxnLst>
                          <a:rect l="l" t="t" r="r" b="b"/>
                          <a:pathLst>
                            <a:path w="395553" h="226402">
                              <a:moveTo>
                                <a:pt x="395553" y="176958"/>
                              </a:moveTo>
                              <a:lnTo>
                                <a:pt x="309677" y="226402"/>
                              </a:lnTo>
                              <a:lnTo>
                                <a:pt x="0" y="49444"/>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522" name="Graphique 260">
                        <a:extLst>
                          <a:ext uri="{FF2B5EF4-FFF2-40B4-BE49-F238E27FC236}">
                            <a16:creationId xmlns:a16="http://schemas.microsoft.com/office/drawing/2014/main" id="{EF2CACC0-CF60-461C-88D5-C67782D11318}"/>
                          </a:ext>
                        </a:extLst>
                      </p:cNvPr>
                      <p:cNvGrpSpPr/>
                      <p:nvPr/>
                    </p:nvGrpSpPr>
                    <p:grpSpPr>
                      <a:xfrm>
                        <a:off x="6425083" y="3577262"/>
                        <a:ext cx="450202" cy="270641"/>
                        <a:chOff x="6425083" y="3577262"/>
                        <a:chExt cx="450202" cy="270641"/>
                      </a:xfrm>
                    </p:grpSpPr>
                    <p:sp>
                      <p:nvSpPr>
                        <p:cNvPr id="523" name="Forme libre : forme 522">
                          <a:extLst>
                            <a:ext uri="{FF2B5EF4-FFF2-40B4-BE49-F238E27FC236}">
                              <a16:creationId xmlns:a16="http://schemas.microsoft.com/office/drawing/2014/main" id="{CBE1706C-93A3-4540-A8DD-15F8D60E5E79}"/>
                            </a:ext>
                          </a:extLst>
                        </p:cNvPr>
                        <p:cNvSpPr/>
                        <p:nvPr/>
                      </p:nvSpPr>
                      <p:spPr>
                        <a:xfrm>
                          <a:off x="6786806" y="3785448"/>
                          <a:ext cx="88479" cy="62455"/>
                        </a:xfrm>
                        <a:custGeom>
                          <a:avLst/>
                          <a:gdLst>
                            <a:gd name="connsiteX0" fmla="*/ 88479 w 88479"/>
                            <a:gd name="connsiteY0" fmla="*/ 0 h 62455"/>
                            <a:gd name="connsiteX1" fmla="*/ 88479 w 88479"/>
                            <a:gd name="connsiteY1" fmla="*/ 10409 h 62455"/>
                            <a:gd name="connsiteX2" fmla="*/ 0 w 88479"/>
                            <a:gd name="connsiteY2" fmla="*/ 62456 h 62455"/>
                            <a:gd name="connsiteX3" fmla="*/ 0 w 88479"/>
                            <a:gd name="connsiteY3" fmla="*/ 52046 h 62455"/>
                          </a:gdLst>
                          <a:ahLst/>
                          <a:cxnLst>
                            <a:cxn ang="0">
                              <a:pos x="connsiteX0" y="connsiteY0"/>
                            </a:cxn>
                            <a:cxn ang="0">
                              <a:pos x="connsiteX1" y="connsiteY1"/>
                            </a:cxn>
                            <a:cxn ang="0">
                              <a:pos x="connsiteX2" y="connsiteY2"/>
                            </a:cxn>
                            <a:cxn ang="0">
                              <a:pos x="connsiteX3" y="connsiteY3"/>
                            </a:cxn>
                          </a:cxnLst>
                          <a:rect l="l" t="t" r="r" b="b"/>
                          <a:pathLst>
                            <a:path w="88479" h="62455">
                              <a:moveTo>
                                <a:pt x="88479" y="0"/>
                              </a:moveTo>
                              <a:lnTo>
                                <a:pt x="88479" y="10409"/>
                              </a:lnTo>
                              <a:lnTo>
                                <a:pt x="0" y="62456"/>
                              </a:lnTo>
                              <a:lnTo>
                                <a:pt x="0" y="52046"/>
                              </a:lnTo>
                              <a:close/>
                            </a:path>
                          </a:pathLst>
                        </a:custGeom>
                        <a:solidFill>
                          <a:srgbClr val="EBEBEB"/>
                        </a:solidFill>
                        <a:ln w="25964" cap="flat">
                          <a:noFill/>
                          <a:prstDash val="solid"/>
                          <a:miter/>
                        </a:ln>
                      </p:spPr>
                      <p:txBody>
                        <a:bodyPr rtlCol="0" anchor="ctr"/>
                        <a:lstStyle/>
                        <a:p>
                          <a:endParaRPr lang="fr-BE"/>
                        </a:p>
                      </p:txBody>
                    </p:sp>
                    <p:sp>
                      <p:nvSpPr>
                        <p:cNvPr id="524" name="Forme libre : forme 523">
                          <a:extLst>
                            <a:ext uri="{FF2B5EF4-FFF2-40B4-BE49-F238E27FC236}">
                              <a16:creationId xmlns:a16="http://schemas.microsoft.com/office/drawing/2014/main" id="{AAD812AD-E09F-4BDC-8A8E-3873DE1C01C7}"/>
                            </a:ext>
                          </a:extLst>
                        </p:cNvPr>
                        <p:cNvSpPr/>
                        <p:nvPr/>
                      </p:nvSpPr>
                      <p:spPr>
                        <a:xfrm>
                          <a:off x="6425083" y="3629309"/>
                          <a:ext cx="361723" cy="218595"/>
                        </a:xfrm>
                        <a:custGeom>
                          <a:avLst/>
                          <a:gdLst>
                            <a:gd name="connsiteX0" fmla="*/ 361723 w 361723"/>
                            <a:gd name="connsiteY0" fmla="*/ 208186 h 218595"/>
                            <a:gd name="connsiteX1" fmla="*/ 361723 w 361723"/>
                            <a:gd name="connsiteY1" fmla="*/ 218595 h 218595"/>
                            <a:gd name="connsiteX2" fmla="*/ 0 w 361723"/>
                            <a:gd name="connsiteY2" fmla="*/ 10409 h 218595"/>
                            <a:gd name="connsiteX3" fmla="*/ 2602 w 361723"/>
                            <a:gd name="connsiteY3" fmla="*/ 0 h 218595"/>
                          </a:gdLst>
                          <a:ahLst/>
                          <a:cxnLst>
                            <a:cxn ang="0">
                              <a:pos x="connsiteX0" y="connsiteY0"/>
                            </a:cxn>
                            <a:cxn ang="0">
                              <a:pos x="connsiteX1" y="connsiteY1"/>
                            </a:cxn>
                            <a:cxn ang="0">
                              <a:pos x="connsiteX2" y="connsiteY2"/>
                            </a:cxn>
                            <a:cxn ang="0">
                              <a:pos x="connsiteX3" y="connsiteY3"/>
                            </a:cxn>
                          </a:cxnLst>
                          <a:rect l="l" t="t" r="r" b="b"/>
                          <a:pathLst>
                            <a:path w="361723" h="218595">
                              <a:moveTo>
                                <a:pt x="361723" y="208186"/>
                              </a:moveTo>
                              <a:lnTo>
                                <a:pt x="361723" y="218595"/>
                              </a:lnTo>
                              <a:lnTo>
                                <a:pt x="0" y="10409"/>
                              </a:lnTo>
                              <a:lnTo>
                                <a:pt x="2602" y="0"/>
                              </a:lnTo>
                              <a:close/>
                            </a:path>
                          </a:pathLst>
                        </a:custGeom>
                        <a:solidFill>
                          <a:srgbClr val="EBE4E4"/>
                        </a:solidFill>
                        <a:ln w="25964" cap="flat">
                          <a:noFill/>
                          <a:prstDash val="solid"/>
                          <a:miter/>
                        </a:ln>
                      </p:spPr>
                      <p:txBody>
                        <a:bodyPr rtlCol="0" anchor="ctr"/>
                        <a:lstStyle/>
                        <a:p>
                          <a:endParaRPr lang="fr-BE"/>
                        </a:p>
                      </p:txBody>
                    </p:sp>
                    <p:sp>
                      <p:nvSpPr>
                        <p:cNvPr id="525" name="Forme libre : forme 524">
                          <a:extLst>
                            <a:ext uri="{FF2B5EF4-FFF2-40B4-BE49-F238E27FC236}">
                              <a16:creationId xmlns:a16="http://schemas.microsoft.com/office/drawing/2014/main" id="{AF781020-F9AC-4A9D-8EDA-BBA348A8B966}"/>
                            </a:ext>
                          </a:extLst>
                        </p:cNvPr>
                        <p:cNvSpPr/>
                        <p:nvPr/>
                      </p:nvSpPr>
                      <p:spPr>
                        <a:xfrm>
                          <a:off x="6427685" y="3577262"/>
                          <a:ext cx="447599" cy="260232"/>
                        </a:xfrm>
                        <a:custGeom>
                          <a:avLst/>
                          <a:gdLst>
                            <a:gd name="connsiteX0" fmla="*/ 447600 w 447599"/>
                            <a:gd name="connsiteY0" fmla="*/ 208186 h 260232"/>
                            <a:gd name="connsiteX1" fmla="*/ 359121 w 447599"/>
                            <a:gd name="connsiteY1" fmla="*/ 260232 h 260232"/>
                            <a:gd name="connsiteX2" fmla="*/ 0 w 447599"/>
                            <a:gd name="connsiteY2" fmla="*/ 52046 h 260232"/>
                            <a:gd name="connsiteX3" fmla="*/ 85877 w 447599"/>
                            <a:gd name="connsiteY3" fmla="*/ 0 h 260232"/>
                          </a:gdLst>
                          <a:ahLst/>
                          <a:cxnLst>
                            <a:cxn ang="0">
                              <a:pos x="connsiteX0" y="connsiteY0"/>
                            </a:cxn>
                            <a:cxn ang="0">
                              <a:pos x="connsiteX1" y="connsiteY1"/>
                            </a:cxn>
                            <a:cxn ang="0">
                              <a:pos x="connsiteX2" y="connsiteY2"/>
                            </a:cxn>
                            <a:cxn ang="0">
                              <a:pos x="connsiteX3" y="connsiteY3"/>
                            </a:cxn>
                          </a:cxnLst>
                          <a:rect l="l" t="t" r="r" b="b"/>
                          <a:pathLst>
                            <a:path w="447599" h="260232">
                              <a:moveTo>
                                <a:pt x="447600" y="208186"/>
                              </a:moveTo>
                              <a:lnTo>
                                <a:pt x="359121" y="260232"/>
                              </a:lnTo>
                              <a:lnTo>
                                <a:pt x="0" y="52046"/>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526" name="Graphique 260">
                        <a:extLst>
                          <a:ext uri="{FF2B5EF4-FFF2-40B4-BE49-F238E27FC236}">
                            <a16:creationId xmlns:a16="http://schemas.microsoft.com/office/drawing/2014/main" id="{EF2CACC0-CF60-461C-88D5-C67782D11318}"/>
                          </a:ext>
                        </a:extLst>
                      </p:cNvPr>
                      <p:cNvGrpSpPr/>
                      <p:nvPr/>
                    </p:nvGrpSpPr>
                    <p:grpSpPr>
                      <a:xfrm>
                        <a:off x="6802420" y="3793255"/>
                        <a:ext cx="601136" cy="359120"/>
                        <a:chOff x="6802420" y="3793255"/>
                        <a:chExt cx="601136" cy="359120"/>
                      </a:xfrm>
                    </p:grpSpPr>
                    <p:sp>
                      <p:nvSpPr>
                        <p:cNvPr id="527" name="Forme libre : forme 526">
                          <a:extLst>
                            <a:ext uri="{FF2B5EF4-FFF2-40B4-BE49-F238E27FC236}">
                              <a16:creationId xmlns:a16="http://schemas.microsoft.com/office/drawing/2014/main" id="{DC518F9E-F593-4580-A9AE-256448C79E9B}"/>
                            </a:ext>
                          </a:extLst>
                        </p:cNvPr>
                        <p:cNvSpPr/>
                        <p:nvPr/>
                      </p:nvSpPr>
                      <p:spPr>
                        <a:xfrm>
                          <a:off x="7315078" y="4092523"/>
                          <a:ext cx="88478" cy="59853"/>
                        </a:xfrm>
                        <a:custGeom>
                          <a:avLst/>
                          <a:gdLst>
                            <a:gd name="connsiteX0" fmla="*/ 88479 w 88478"/>
                            <a:gd name="connsiteY0" fmla="*/ 0 h 59853"/>
                            <a:gd name="connsiteX1" fmla="*/ 88479 w 88478"/>
                            <a:gd name="connsiteY1" fmla="*/ 7807 h 59853"/>
                            <a:gd name="connsiteX2" fmla="*/ 0 w 88478"/>
                            <a:gd name="connsiteY2" fmla="*/ 59853 h 59853"/>
                            <a:gd name="connsiteX3" fmla="*/ 0 w 88478"/>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8478" h="59853">
                              <a:moveTo>
                                <a:pt x="88479" y="0"/>
                              </a:moveTo>
                              <a:lnTo>
                                <a:pt x="88479" y="7807"/>
                              </a:lnTo>
                              <a:lnTo>
                                <a:pt x="0" y="59853"/>
                              </a:lnTo>
                              <a:lnTo>
                                <a:pt x="0" y="49444"/>
                              </a:lnTo>
                              <a:close/>
                            </a:path>
                          </a:pathLst>
                        </a:custGeom>
                        <a:solidFill>
                          <a:srgbClr val="EBEBEB"/>
                        </a:solidFill>
                        <a:ln w="25964" cap="flat">
                          <a:noFill/>
                          <a:prstDash val="solid"/>
                          <a:miter/>
                        </a:ln>
                      </p:spPr>
                      <p:txBody>
                        <a:bodyPr rtlCol="0" anchor="ctr"/>
                        <a:lstStyle/>
                        <a:p>
                          <a:endParaRPr lang="fr-BE"/>
                        </a:p>
                      </p:txBody>
                    </p:sp>
                    <p:sp>
                      <p:nvSpPr>
                        <p:cNvPr id="528" name="Forme libre : forme 527">
                          <a:extLst>
                            <a:ext uri="{FF2B5EF4-FFF2-40B4-BE49-F238E27FC236}">
                              <a16:creationId xmlns:a16="http://schemas.microsoft.com/office/drawing/2014/main" id="{889E6A8B-D14C-4A89-95DD-62453B9CBF7F}"/>
                            </a:ext>
                          </a:extLst>
                        </p:cNvPr>
                        <p:cNvSpPr/>
                        <p:nvPr/>
                      </p:nvSpPr>
                      <p:spPr>
                        <a:xfrm>
                          <a:off x="6802420" y="3845302"/>
                          <a:ext cx="512658" cy="307074"/>
                        </a:xfrm>
                        <a:custGeom>
                          <a:avLst/>
                          <a:gdLst>
                            <a:gd name="connsiteX0" fmla="*/ 512658 w 512658"/>
                            <a:gd name="connsiteY0" fmla="*/ 296665 h 307074"/>
                            <a:gd name="connsiteX1" fmla="*/ 512658 w 512658"/>
                            <a:gd name="connsiteY1" fmla="*/ 307074 h 307074"/>
                            <a:gd name="connsiteX2" fmla="*/ 0 w 512658"/>
                            <a:gd name="connsiteY2" fmla="*/ 10409 h 307074"/>
                            <a:gd name="connsiteX3" fmla="*/ 0 w 512658"/>
                            <a:gd name="connsiteY3" fmla="*/ 0 h 307074"/>
                          </a:gdLst>
                          <a:ahLst/>
                          <a:cxnLst>
                            <a:cxn ang="0">
                              <a:pos x="connsiteX0" y="connsiteY0"/>
                            </a:cxn>
                            <a:cxn ang="0">
                              <a:pos x="connsiteX1" y="connsiteY1"/>
                            </a:cxn>
                            <a:cxn ang="0">
                              <a:pos x="connsiteX2" y="connsiteY2"/>
                            </a:cxn>
                            <a:cxn ang="0">
                              <a:pos x="connsiteX3" y="connsiteY3"/>
                            </a:cxn>
                          </a:cxnLst>
                          <a:rect l="l" t="t" r="r" b="b"/>
                          <a:pathLst>
                            <a:path w="512658" h="307074">
                              <a:moveTo>
                                <a:pt x="512658" y="296665"/>
                              </a:moveTo>
                              <a:lnTo>
                                <a:pt x="512658" y="307074"/>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529" name="Forme libre : forme 528">
                          <a:extLst>
                            <a:ext uri="{FF2B5EF4-FFF2-40B4-BE49-F238E27FC236}">
                              <a16:creationId xmlns:a16="http://schemas.microsoft.com/office/drawing/2014/main" id="{D13EB1EA-4FC4-40FF-A609-AC9E39E1659D}"/>
                            </a:ext>
                          </a:extLst>
                        </p:cNvPr>
                        <p:cNvSpPr/>
                        <p:nvPr/>
                      </p:nvSpPr>
                      <p:spPr>
                        <a:xfrm>
                          <a:off x="6802420" y="3793255"/>
                          <a:ext cx="601136" cy="348711"/>
                        </a:xfrm>
                        <a:custGeom>
                          <a:avLst/>
                          <a:gdLst>
                            <a:gd name="connsiteX0" fmla="*/ 601137 w 601136"/>
                            <a:gd name="connsiteY0" fmla="*/ 299267 h 348711"/>
                            <a:gd name="connsiteX1" fmla="*/ 512658 w 601136"/>
                            <a:gd name="connsiteY1" fmla="*/ 348712 h 348711"/>
                            <a:gd name="connsiteX2" fmla="*/ 0 w 601136"/>
                            <a:gd name="connsiteY2" fmla="*/ 52046 h 348711"/>
                            <a:gd name="connsiteX3" fmla="*/ 85877 w 601136"/>
                            <a:gd name="connsiteY3" fmla="*/ 0 h 348711"/>
                          </a:gdLst>
                          <a:ahLst/>
                          <a:cxnLst>
                            <a:cxn ang="0">
                              <a:pos x="connsiteX0" y="connsiteY0"/>
                            </a:cxn>
                            <a:cxn ang="0">
                              <a:pos x="connsiteX1" y="connsiteY1"/>
                            </a:cxn>
                            <a:cxn ang="0">
                              <a:pos x="connsiteX2" y="connsiteY2"/>
                            </a:cxn>
                            <a:cxn ang="0">
                              <a:pos x="connsiteX3" y="connsiteY3"/>
                            </a:cxn>
                          </a:cxnLst>
                          <a:rect l="l" t="t" r="r" b="b"/>
                          <a:pathLst>
                            <a:path w="601136" h="348711">
                              <a:moveTo>
                                <a:pt x="601137" y="299267"/>
                              </a:moveTo>
                              <a:lnTo>
                                <a:pt x="512658" y="348712"/>
                              </a:lnTo>
                              <a:lnTo>
                                <a:pt x="0" y="52046"/>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530" name="Graphique 260">
                        <a:extLst>
                          <a:ext uri="{FF2B5EF4-FFF2-40B4-BE49-F238E27FC236}">
                            <a16:creationId xmlns:a16="http://schemas.microsoft.com/office/drawing/2014/main" id="{EF2CACC0-CF60-461C-88D5-C67782D11318}"/>
                          </a:ext>
                        </a:extLst>
                      </p:cNvPr>
                      <p:cNvGrpSpPr/>
                      <p:nvPr/>
                    </p:nvGrpSpPr>
                    <p:grpSpPr>
                      <a:xfrm>
                        <a:off x="6326195" y="3637116"/>
                        <a:ext cx="208185" cy="132718"/>
                        <a:chOff x="6326195" y="3637116"/>
                        <a:chExt cx="208185" cy="132718"/>
                      </a:xfrm>
                    </p:grpSpPr>
                    <p:sp>
                      <p:nvSpPr>
                        <p:cNvPr id="531" name="Forme libre : forme 530">
                          <a:extLst>
                            <a:ext uri="{FF2B5EF4-FFF2-40B4-BE49-F238E27FC236}">
                              <a16:creationId xmlns:a16="http://schemas.microsoft.com/office/drawing/2014/main" id="{486121A0-ECCA-44B9-B441-DD665249ED2C}"/>
                            </a:ext>
                          </a:extLst>
                        </p:cNvPr>
                        <p:cNvSpPr/>
                        <p:nvPr/>
                      </p:nvSpPr>
                      <p:spPr>
                        <a:xfrm>
                          <a:off x="6448504" y="3707379"/>
                          <a:ext cx="85876" cy="62455"/>
                        </a:xfrm>
                        <a:custGeom>
                          <a:avLst/>
                          <a:gdLst>
                            <a:gd name="connsiteX0" fmla="*/ 85877 w 85876"/>
                            <a:gd name="connsiteY0" fmla="*/ 0 h 62455"/>
                            <a:gd name="connsiteX1" fmla="*/ 85877 w 85876"/>
                            <a:gd name="connsiteY1" fmla="*/ 10409 h 62455"/>
                            <a:gd name="connsiteX2" fmla="*/ 0 w 85876"/>
                            <a:gd name="connsiteY2" fmla="*/ 62456 h 62455"/>
                            <a:gd name="connsiteX3" fmla="*/ 0 w 85876"/>
                            <a:gd name="connsiteY3" fmla="*/ 52046 h 62455"/>
                          </a:gdLst>
                          <a:ahLst/>
                          <a:cxnLst>
                            <a:cxn ang="0">
                              <a:pos x="connsiteX0" y="connsiteY0"/>
                            </a:cxn>
                            <a:cxn ang="0">
                              <a:pos x="connsiteX1" y="connsiteY1"/>
                            </a:cxn>
                            <a:cxn ang="0">
                              <a:pos x="connsiteX2" y="connsiteY2"/>
                            </a:cxn>
                            <a:cxn ang="0">
                              <a:pos x="connsiteX3" y="connsiteY3"/>
                            </a:cxn>
                          </a:cxnLst>
                          <a:rect l="l" t="t" r="r" b="b"/>
                          <a:pathLst>
                            <a:path w="85876" h="62455">
                              <a:moveTo>
                                <a:pt x="85877" y="0"/>
                              </a:moveTo>
                              <a:lnTo>
                                <a:pt x="85877" y="10409"/>
                              </a:lnTo>
                              <a:lnTo>
                                <a:pt x="0" y="62456"/>
                              </a:lnTo>
                              <a:lnTo>
                                <a:pt x="0" y="52046"/>
                              </a:lnTo>
                              <a:close/>
                            </a:path>
                          </a:pathLst>
                        </a:custGeom>
                        <a:solidFill>
                          <a:srgbClr val="EBEBEB"/>
                        </a:solidFill>
                        <a:ln w="25964" cap="flat">
                          <a:noFill/>
                          <a:prstDash val="solid"/>
                          <a:miter/>
                        </a:ln>
                      </p:spPr>
                      <p:txBody>
                        <a:bodyPr rtlCol="0" anchor="ctr"/>
                        <a:lstStyle/>
                        <a:p>
                          <a:endParaRPr lang="fr-BE"/>
                        </a:p>
                      </p:txBody>
                    </p:sp>
                    <p:sp>
                      <p:nvSpPr>
                        <p:cNvPr id="532" name="Forme libre : forme 531">
                          <a:extLst>
                            <a:ext uri="{FF2B5EF4-FFF2-40B4-BE49-F238E27FC236}">
                              <a16:creationId xmlns:a16="http://schemas.microsoft.com/office/drawing/2014/main" id="{D9B61358-3D30-4DD4-BFC0-039DEF75FA28}"/>
                            </a:ext>
                          </a:extLst>
                        </p:cNvPr>
                        <p:cNvSpPr/>
                        <p:nvPr/>
                      </p:nvSpPr>
                      <p:spPr>
                        <a:xfrm>
                          <a:off x="6326195" y="3686560"/>
                          <a:ext cx="122309" cy="83274"/>
                        </a:xfrm>
                        <a:custGeom>
                          <a:avLst/>
                          <a:gdLst>
                            <a:gd name="connsiteX0" fmla="*/ 122309 w 122309"/>
                            <a:gd name="connsiteY0" fmla="*/ 72865 h 83274"/>
                            <a:gd name="connsiteX1" fmla="*/ 122309 w 122309"/>
                            <a:gd name="connsiteY1" fmla="*/ 83274 h 83274"/>
                            <a:gd name="connsiteX2" fmla="*/ 0 w 122309"/>
                            <a:gd name="connsiteY2" fmla="*/ 10409 h 83274"/>
                            <a:gd name="connsiteX3" fmla="*/ 0 w 122309"/>
                            <a:gd name="connsiteY3" fmla="*/ 0 h 83274"/>
                          </a:gdLst>
                          <a:ahLst/>
                          <a:cxnLst>
                            <a:cxn ang="0">
                              <a:pos x="connsiteX0" y="connsiteY0"/>
                            </a:cxn>
                            <a:cxn ang="0">
                              <a:pos x="connsiteX1" y="connsiteY1"/>
                            </a:cxn>
                            <a:cxn ang="0">
                              <a:pos x="connsiteX2" y="connsiteY2"/>
                            </a:cxn>
                            <a:cxn ang="0">
                              <a:pos x="connsiteX3" y="connsiteY3"/>
                            </a:cxn>
                          </a:cxnLst>
                          <a:rect l="l" t="t" r="r" b="b"/>
                          <a:pathLst>
                            <a:path w="122309" h="83274">
                              <a:moveTo>
                                <a:pt x="122309" y="72865"/>
                              </a:moveTo>
                              <a:lnTo>
                                <a:pt x="122309" y="83274"/>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533" name="Forme libre : forme 532">
                          <a:extLst>
                            <a:ext uri="{FF2B5EF4-FFF2-40B4-BE49-F238E27FC236}">
                              <a16:creationId xmlns:a16="http://schemas.microsoft.com/office/drawing/2014/main" id="{00C29BBC-DC9F-4D6B-9303-78365A9A1B82}"/>
                            </a:ext>
                          </a:extLst>
                        </p:cNvPr>
                        <p:cNvSpPr/>
                        <p:nvPr/>
                      </p:nvSpPr>
                      <p:spPr>
                        <a:xfrm>
                          <a:off x="6326195" y="3637116"/>
                          <a:ext cx="208185" cy="122309"/>
                        </a:xfrm>
                        <a:custGeom>
                          <a:avLst/>
                          <a:gdLst>
                            <a:gd name="connsiteX0" fmla="*/ 208186 w 208185"/>
                            <a:gd name="connsiteY0" fmla="*/ 70263 h 122309"/>
                            <a:gd name="connsiteX1" fmla="*/ 122309 w 208185"/>
                            <a:gd name="connsiteY1" fmla="*/ 122309 h 122309"/>
                            <a:gd name="connsiteX2" fmla="*/ 0 w 208185"/>
                            <a:gd name="connsiteY2" fmla="*/ 49444 h 122309"/>
                            <a:gd name="connsiteX3" fmla="*/ 85877 w 208185"/>
                            <a:gd name="connsiteY3" fmla="*/ 0 h 122309"/>
                          </a:gdLst>
                          <a:ahLst/>
                          <a:cxnLst>
                            <a:cxn ang="0">
                              <a:pos x="connsiteX0" y="connsiteY0"/>
                            </a:cxn>
                            <a:cxn ang="0">
                              <a:pos x="connsiteX1" y="connsiteY1"/>
                            </a:cxn>
                            <a:cxn ang="0">
                              <a:pos x="connsiteX2" y="connsiteY2"/>
                            </a:cxn>
                            <a:cxn ang="0">
                              <a:pos x="connsiteX3" y="connsiteY3"/>
                            </a:cxn>
                          </a:cxnLst>
                          <a:rect l="l" t="t" r="r" b="b"/>
                          <a:pathLst>
                            <a:path w="208185" h="122309">
                              <a:moveTo>
                                <a:pt x="208186" y="70263"/>
                              </a:moveTo>
                              <a:lnTo>
                                <a:pt x="122309" y="122309"/>
                              </a:lnTo>
                              <a:lnTo>
                                <a:pt x="0" y="49444"/>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534" name="Graphique 260">
                        <a:extLst>
                          <a:ext uri="{FF2B5EF4-FFF2-40B4-BE49-F238E27FC236}">
                            <a16:creationId xmlns:a16="http://schemas.microsoft.com/office/drawing/2014/main" id="{EF2CACC0-CF60-461C-88D5-C67782D11318}"/>
                          </a:ext>
                        </a:extLst>
                      </p:cNvPr>
                      <p:cNvGrpSpPr/>
                      <p:nvPr/>
                    </p:nvGrpSpPr>
                    <p:grpSpPr>
                      <a:xfrm>
                        <a:off x="6461515" y="3715186"/>
                        <a:ext cx="653183" cy="387746"/>
                        <a:chOff x="6461515" y="3715186"/>
                        <a:chExt cx="653183" cy="387746"/>
                      </a:xfrm>
                    </p:grpSpPr>
                    <p:sp>
                      <p:nvSpPr>
                        <p:cNvPr id="535" name="Forme libre : forme 534">
                          <a:extLst>
                            <a:ext uri="{FF2B5EF4-FFF2-40B4-BE49-F238E27FC236}">
                              <a16:creationId xmlns:a16="http://schemas.microsoft.com/office/drawing/2014/main" id="{41B2F3AD-F85A-4206-8D77-9D26D007259F}"/>
                            </a:ext>
                          </a:extLst>
                        </p:cNvPr>
                        <p:cNvSpPr/>
                        <p:nvPr/>
                      </p:nvSpPr>
                      <p:spPr>
                        <a:xfrm>
                          <a:off x="7028822" y="4043079"/>
                          <a:ext cx="85876" cy="59853"/>
                        </a:xfrm>
                        <a:custGeom>
                          <a:avLst/>
                          <a:gdLst>
                            <a:gd name="connsiteX0" fmla="*/ 85877 w 85876"/>
                            <a:gd name="connsiteY0" fmla="*/ 0 h 59853"/>
                            <a:gd name="connsiteX1" fmla="*/ 85877 w 85876"/>
                            <a:gd name="connsiteY1" fmla="*/ 10409 h 59853"/>
                            <a:gd name="connsiteX2" fmla="*/ 0 w 85876"/>
                            <a:gd name="connsiteY2" fmla="*/ 59854 h 59853"/>
                            <a:gd name="connsiteX3" fmla="*/ 0 w 85876"/>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5876" h="59853">
                              <a:moveTo>
                                <a:pt x="85877" y="0"/>
                              </a:moveTo>
                              <a:lnTo>
                                <a:pt x="85877" y="10409"/>
                              </a:lnTo>
                              <a:lnTo>
                                <a:pt x="0" y="59854"/>
                              </a:lnTo>
                              <a:lnTo>
                                <a:pt x="0" y="49444"/>
                              </a:lnTo>
                              <a:close/>
                            </a:path>
                          </a:pathLst>
                        </a:custGeom>
                        <a:solidFill>
                          <a:srgbClr val="EBEBEB"/>
                        </a:solidFill>
                        <a:ln w="25964" cap="flat">
                          <a:noFill/>
                          <a:prstDash val="solid"/>
                          <a:miter/>
                        </a:ln>
                      </p:spPr>
                      <p:txBody>
                        <a:bodyPr rtlCol="0" anchor="ctr"/>
                        <a:lstStyle/>
                        <a:p>
                          <a:endParaRPr lang="fr-BE"/>
                        </a:p>
                      </p:txBody>
                    </p:sp>
                    <p:sp>
                      <p:nvSpPr>
                        <p:cNvPr id="536" name="Forme libre : forme 535">
                          <a:extLst>
                            <a:ext uri="{FF2B5EF4-FFF2-40B4-BE49-F238E27FC236}">
                              <a16:creationId xmlns:a16="http://schemas.microsoft.com/office/drawing/2014/main" id="{7B25BEA4-DACB-4512-89A2-BA8BC33454B4}"/>
                            </a:ext>
                          </a:extLst>
                        </p:cNvPr>
                        <p:cNvSpPr/>
                        <p:nvPr/>
                      </p:nvSpPr>
                      <p:spPr>
                        <a:xfrm>
                          <a:off x="6461515" y="3767232"/>
                          <a:ext cx="567306" cy="335699"/>
                        </a:xfrm>
                        <a:custGeom>
                          <a:avLst/>
                          <a:gdLst>
                            <a:gd name="connsiteX0" fmla="*/ 567307 w 567306"/>
                            <a:gd name="connsiteY0" fmla="*/ 325291 h 335699"/>
                            <a:gd name="connsiteX1" fmla="*/ 567307 w 567306"/>
                            <a:gd name="connsiteY1" fmla="*/ 335700 h 335699"/>
                            <a:gd name="connsiteX2" fmla="*/ 0 w 567306"/>
                            <a:gd name="connsiteY2" fmla="*/ 10409 h 335699"/>
                            <a:gd name="connsiteX3" fmla="*/ 0 w 567306"/>
                            <a:gd name="connsiteY3" fmla="*/ 0 h 335699"/>
                          </a:gdLst>
                          <a:ahLst/>
                          <a:cxnLst>
                            <a:cxn ang="0">
                              <a:pos x="connsiteX0" y="connsiteY0"/>
                            </a:cxn>
                            <a:cxn ang="0">
                              <a:pos x="connsiteX1" y="connsiteY1"/>
                            </a:cxn>
                            <a:cxn ang="0">
                              <a:pos x="connsiteX2" y="connsiteY2"/>
                            </a:cxn>
                            <a:cxn ang="0">
                              <a:pos x="connsiteX3" y="connsiteY3"/>
                            </a:cxn>
                          </a:cxnLst>
                          <a:rect l="l" t="t" r="r" b="b"/>
                          <a:pathLst>
                            <a:path w="567306" h="335699">
                              <a:moveTo>
                                <a:pt x="567307" y="325291"/>
                              </a:moveTo>
                              <a:lnTo>
                                <a:pt x="567307" y="335700"/>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537" name="Forme libre : forme 536">
                          <a:extLst>
                            <a:ext uri="{FF2B5EF4-FFF2-40B4-BE49-F238E27FC236}">
                              <a16:creationId xmlns:a16="http://schemas.microsoft.com/office/drawing/2014/main" id="{80B52ED6-47D1-4F0A-8B9D-EAE08D81D35E}"/>
                            </a:ext>
                          </a:extLst>
                        </p:cNvPr>
                        <p:cNvSpPr/>
                        <p:nvPr/>
                      </p:nvSpPr>
                      <p:spPr>
                        <a:xfrm>
                          <a:off x="6461515" y="3715186"/>
                          <a:ext cx="653183" cy="377337"/>
                        </a:xfrm>
                        <a:custGeom>
                          <a:avLst/>
                          <a:gdLst>
                            <a:gd name="connsiteX0" fmla="*/ 653183 w 653183"/>
                            <a:gd name="connsiteY0" fmla="*/ 327893 h 377337"/>
                            <a:gd name="connsiteX1" fmla="*/ 567307 w 653183"/>
                            <a:gd name="connsiteY1" fmla="*/ 377337 h 377337"/>
                            <a:gd name="connsiteX2" fmla="*/ 0 w 653183"/>
                            <a:gd name="connsiteY2" fmla="*/ 52046 h 377337"/>
                            <a:gd name="connsiteX3" fmla="*/ 88479 w 653183"/>
                            <a:gd name="connsiteY3" fmla="*/ 0 h 377337"/>
                          </a:gdLst>
                          <a:ahLst/>
                          <a:cxnLst>
                            <a:cxn ang="0">
                              <a:pos x="connsiteX0" y="connsiteY0"/>
                            </a:cxn>
                            <a:cxn ang="0">
                              <a:pos x="connsiteX1" y="connsiteY1"/>
                            </a:cxn>
                            <a:cxn ang="0">
                              <a:pos x="connsiteX2" y="connsiteY2"/>
                            </a:cxn>
                            <a:cxn ang="0">
                              <a:pos x="connsiteX3" y="connsiteY3"/>
                            </a:cxn>
                          </a:cxnLst>
                          <a:rect l="l" t="t" r="r" b="b"/>
                          <a:pathLst>
                            <a:path w="653183" h="377337">
                              <a:moveTo>
                                <a:pt x="653183" y="327893"/>
                              </a:moveTo>
                              <a:lnTo>
                                <a:pt x="567307" y="377337"/>
                              </a:lnTo>
                              <a:lnTo>
                                <a:pt x="0" y="52046"/>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538" name="Graphique 260">
                        <a:extLst>
                          <a:ext uri="{FF2B5EF4-FFF2-40B4-BE49-F238E27FC236}">
                            <a16:creationId xmlns:a16="http://schemas.microsoft.com/office/drawing/2014/main" id="{EF2CACC0-CF60-461C-88D5-C67782D11318}"/>
                          </a:ext>
                        </a:extLst>
                      </p:cNvPr>
                      <p:cNvGrpSpPr/>
                      <p:nvPr/>
                    </p:nvGrpSpPr>
                    <p:grpSpPr>
                      <a:xfrm>
                        <a:off x="6224704" y="3696969"/>
                        <a:ext cx="608943" cy="361723"/>
                        <a:chOff x="6224704" y="3696969"/>
                        <a:chExt cx="608943" cy="361723"/>
                      </a:xfrm>
                    </p:grpSpPr>
                    <p:sp>
                      <p:nvSpPr>
                        <p:cNvPr id="539" name="Forme libre : forme 538">
                          <a:extLst>
                            <a:ext uri="{FF2B5EF4-FFF2-40B4-BE49-F238E27FC236}">
                              <a16:creationId xmlns:a16="http://schemas.microsoft.com/office/drawing/2014/main" id="{627B67FE-E480-4B25-8B0E-7F39D567DEE4}"/>
                            </a:ext>
                          </a:extLst>
                        </p:cNvPr>
                        <p:cNvSpPr/>
                        <p:nvPr/>
                      </p:nvSpPr>
                      <p:spPr>
                        <a:xfrm>
                          <a:off x="6747771" y="3998839"/>
                          <a:ext cx="85876" cy="59853"/>
                        </a:xfrm>
                        <a:custGeom>
                          <a:avLst/>
                          <a:gdLst>
                            <a:gd name="connsiteX0" fmla="*/ 85877 w 85876"/>
                            <a:gd name="connsiteY0" fmla="*/ 0 h 59853"/>
                            <a:gd name="connsiteX1" fmla="*/ 85877 w 85876"/>
                            <a:gd name="connsiteY1" fmla="*/ 10409 h 59853"/>
                            <a:gd name="connsiteX2" fmla="*/ 0 w 85876"/>
                            <a:gd name="connsiteY2" fmla="*/ 59853 h 59853"/>
                            <a:gd name="connsiteX3" fmla="*/ 0 w 85876"/>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5876" h="59853">
                              <a:moveTo>
                                <a:pt x="85877" y="0"/>
                              </a:moveTo>
                              <a:lnTo>
                                <a:pt x="85877" y="10409"/>
                              </a:lnTo>
                              <a:lnTo>
                                <a:pt x="0" y="59853"/>
                              </a:lnTo>
                              <a:lnTo>
                                <a:pt x="0" y="49444"/>
                              </a:lnTo>
                              <a:close/>
                            </a:path>
                          </a:pathLst>
                        </a:custGeom>
                        <a:solidFill>
                          <a:srgbClr val="EBEBEB"/>
                        </a:solidFill>
                        <a:ln w="25964" cap="flat">
                          <a:noFill/>
                          <a:prstDash val="solid"/>
                          <a:miter/>
                        </a:ln>
                      </p:spPr>
                      <p:txBody>
                        <a:bodyPr rtlCol="0" anchor="ctr"/>
                        <a:lstStyle/>
                        <a:p>
                          <a:endParaRPr lang="fr-BE"/>
                        </a:p>
                      </p:txBody>
                    </p:sp>
                    <p:sp>
                      <p:nvSpPr>
                        <p:cNvPr id="540" name="Forme libre : forme 539">
                          <a:extLst>
                            <a:ext uri="{FF2B5EF4-FFF2-40B4-BE49-F238E27FC236}">
                              <a16:creationId xmlns:a16="http://schemas.microsoft.com/office/drawing/2014/main" id="{D77B13A1-1B37-4ADB-B169-4DFBEA2318C1}"/>
                            </a:ext>
                          </a:extLst>
                        </p:cNvPr>
                        <p:cNvSpPr/>
                        <p:nvPr/>
                      </p:nvSpPr>
                      <p:spPr>
                        <a:xfrm>
                          <a:off x="6224704" y="3746413"/>
                          <a:ext cx="523067" cy="312278"/>
                        </a:xfrm>
                        <a:custGeom>
                          <a:avLst/>
                          <a:gdLst>
                            <a:gd name="connsiteX0" fmla="*/ 523067 w 523067"/>
                            <a:gd name="connsiteY0" fmla="*/ 301870 h 312278"/>
                            <a:gd name="connsiteX1" fmla="*/ 523067 w 523067"/>
                            <a:gd name="connsiteY1" fmla="*/ 312279 h 312278"/>
                            <a:gd name="connsiteX2" fmla="*/ 0 w 523067"/>
                            <a:gd name="connsiteY2" fmla="*/ 10409 h 312278"/>
                            <a:gd name="connsiteX3" fmla="*/ 0 w 523067"/>
                            <a:gd name="connsiteY3" fmla="*/ 0 h 312278"/>
                          </a:gdLst>
                          <a:ahLst/>
                          <a:cxnLst>
                            <a:cxn ang="0">
                              <a:pos x="connsiteX0" y="connsiteY0"/>
                            </a:cxn>
                            <a:cxn ang="0">
                              <a:pos x="connsiteX1" y="connsiteY1"/>
                            </a:cxn>
                            <a:cxn ang="0">
                              <a:pos x="connsiteX2" y="connsiteY2"/>
                            </a:cxn>
                            <a:cxn ang="0">
                              <a:pos x="connsiteX3" y="connsiteY3"/>
                            </a:cxn>
                          </a:cxnLst>
                          <a:rect l="l" t="t" r="r" b="b"/>
                          <a:pathLst>
                            <a:path w="523067" h="312278">
                              <a:moveTo>
                                <a:pt x="523067" y="301870"/>
                              </a:moveTo>
                              <a:lnTo>
                                <a:pt x="523067" y="312279"/>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541" name="Forme libre : forme 540">
                          <a:extLst>
                            <a:ext uri="{FF2B5EF4-FFF2-40B4-BE49-F238E27FC236}">
                              <a16:creationId xmlns:a16="http://schemas.microsoft.com/office/drawing/2014/main" id="{99C1FAF2-1BCB-484F-95AB-A6150C6C9D9F}"/>
                            </a:ext>
                          </a:extLst>
                        </p:cNvPr>
                        <p:cNvSpPr/>
                        <p:nvPr/>
                      </p:nvSpPr>
                      <p:spPr>
                        <a:xfrm>
                          <a:off x="6224704" y="3696969"/>
                          <a:ext cx="608943" cy="351313"/>
                        </a:xfrm>
                        <a:custGeom>
                          <a:avLst/>
                          <a:gdLst>
                            <a:gd name="connsiteX0" fmla="*/ 608944 w 608943"/>
                            <a:gd name="connsiteY0" fmla="*/ 301870 h 351313"/>
                            <a:gd name="connsiteX1" fmla="*/ 523067 w 608943"/>
                            <a:gd name="connsiteY1" fmla="*/ 351314 h 351313"/>
                            <a:gd name="connsiteX2" fmla="*/ 0 w 608943"/>
                            <a:gd name="connsiteY2" fmla="*/ 49444 h 351313"/>
                            <a:gd name="connsiteX3" fmla="*/ 85877 w 608943"/>
                            <a:gd name="connsiteY3" fmla="*/ 0 h 351313"/>
                          </a:gdLst>
                          <a:ahLst/>
                          <a:cxnLst>
                            <a:cxn ang="0">
                              <a:pos x="connsiteX0" y="connsiteY0"/>
                            </a:cxn>
                            <a:cxn ang="0">
                              <a:pos x="connsiteX1" y="connsiteY1"/>
                            </a:cxn>
                            <a:cxn ang="0">
                              <a:pos x="connsiteX2" y="connsiteY2"/>
                            </a:cxn>
                            <a:cxn ang="0">
                              <a:pos x="connsiteX3" y="connsiteY3"/>
                            </a:cxn>
                          </a:cxnLst>
                          <a:rect l="l" t="t" r="r" b="b"/>
                          <a:pathLst>
                            <a:path w="608943" h="351313">
                              <a:moveTo>
                                <a:pt x="608944" y="301870"/>
                              </a:moveTo>
                              <a:lnTo>
                                <a:pt x="523067" y="351314"/>
                              </a:lnTo>
                              <a:lnTo>
                                <a:pt x="0" y="49444"/>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542" name="Graphique 260">
                        <a:extLst>
                          <a:ext uri="{FF2B5EF4-FFF2-40B4-BE49-F238E27FC236}">
                            <a16:creationId xmlns:a16="http://schemas.microsoft.com/office/drawing/2014/main" id="{EF2CACC0-CF60-461C-88D5-C67782D11318}"/>
                          </a:ext>
                        </a:extLst>
                      </p:cNvPr>
                      <p:cNvGrpSpPr/>
                      <p:nvPr/>
                    </p:nvGrpSpPr>
                    <p:grpSpPr>
                      <a:xfrm>
                        <a:off x="7041834" y="4050886"/>
                        <a:ext cx="260232" cy="158741"/>
                        <a:chOff x="7041834" y="4050886"/>
                        <a:chExt cx="260232" cy="158741"/>
                      </a:xfrm>
                    </p:grpSpPr>
                    <p:sp>
                      <p:nvSpPr>
                        <p:cNvPr id="543" name="Forme libre : forme 542">
                          <a:extLst>
                            <a:ext uri="{FF2B5EF4-FFF2-40B4-BE49-F238E27FC236}">
                              <a16:creationId xmlns:a16="http://schemas.microsoft.com/office/drawing/2014/main" id="{10AF737D-5FEE-49D3-8A6D-F2E84AB38991}"/>
                            </a:ext>
                          </a:extLst>
                        </p:cNvPr>
                        <p:cNvSpPr/>
                        <p:nvPr/>
                      </p:nvSpPr>
                      <p:spPr>
                        <a:xfrm>
                          <a:off x="7213587" y="4149774"/>
                          <a:ext cx="88479" cy="59853"/>
                        </a:xfrm>
                        <a:custGeom>
                          <a:avLst/>
                          <a:gdLst>
                            <a:gd name="connsiteX0" fmla="*/ 88479 w 88479"/>
                            <a:gd name="connsiteY0" fmla="*/ 0 h 59853"/>
                            <a:gd name="connsiteX1" fmla="*/ 88479 w 88479"/>
                            <a:gd name="connsiteY1" fmla="*/ 10409 h 59853"/>
                            <a:gd name="connsiteX2" fmla="*/ 0 w 88479"/>
                            <a:gd name="connsiteY2" fmla="*/ 59854 h 59853"/>
                            <a:gd name="connsiteX3" fmla="*/ 0 w 88479"/>
                            <a:gd name="connsiteY3" fmla="*/ 52046 h 59853"/>
                          </a:gdLst>
                          <a:ahLst/>
                          <a:cxnLst>
                            <a:cxn ang="0">
                              <a:pos x="connsiteX0" y="connsiteY0"/>
                            </a:cxn>
                            <a:cxn ang="0">
                              <a:pos x="connsiteX1" y="connsiteY1"/>
                            </a:cxn>
                            <a:cxn ang="0">
                              <a:pos x="connsiteX2" y="connsiteY2"/>
                            </a:cxn>
                            <a:cxn ang="0">
                              <a:pos x="connsiteX3" y="connsiteY3"/>
                            </a:cxn>
                          </a:cxnLst>
                          <a:rect l="l" t="t" r="r" b="b"/>
                          <a:pathLst>
                            <a:path w="88479" h="59853">
                              <a:moveTo>
                                <a:pt x="88479" y="0"/>
                              </a:moveTo>
                              <a:lnTo>
                                <a:pt x="88479" y="10409"/>
                              </a:lnTo>
                              <a:lnTo>
                                <a:pt x="0" y="59854"/>
                              </a:lnTo>
                              <a:lnTo>
                                <a:pt x="0" y="52046"/>
                              </a:lnTo>
                              <a:close/>
                            </a:path>
                          </a:pathLst>
                        </a:custGeom>
                        <a:solidFill>
                          <a:srgbClr val="EBEBEB"/>
                        </a:solidFill>
                        <a:ln w="25964" cap="flat">
                          <a:noFill/>
                          <a:prstDash val="solid"/>
                          <a:miter/>
                        </a:ln>
                      </p:spPr>
                      <p:txBody>
                        <a:bodyPr rtlCol="0" anchor="ctr"/>
                        <a:lstStyle/>
                        <a:p>
                          <a:endParaRPr lang="fr-BE"/>
                        </a:p>
                      </p:txBody>
                    </p:sp>
                    <p:sp>
                      <p:nvSpPr>
                        <p:cNvPr id="544" name="Forme libre : forme 543">
                          <a:extLst>
                            <a:ext uri="{FF2B5EF4-FFF2-40B4-BE49-F238E27FC236}">
                              <a16:creationId xmlns:a16="http://schemas.microsoft.com/office/drawing/2014/main" id="{C02B8B19-F250-41A7-A61C-145CB0E2EB4C}"/>
                            </a:ext>
                          </a:extLst>
                        </p:cNvPr>
                        <p:cNvSpPr/>
                        <p:nvPr/>
                      </p:nvSpPr>
                      <p:spPr>
                        <a:xfrm>
                          <a:off x="7041834" y="4102932"/>
                          <a:ext cx="171753" cy="106695"/>
                        </a:xfrm>
                        <a:custGeom>
                          <a:avLst/>
                          <a:gdLst>
                            <a:gd name="connsiteX0" fmla="*/ 171753 w 171753"/>
                            <a:gd name="connsiteY0" fmla="*/ 98888 h 106695"/>
                            <a:gd name="connsiteX1" fmla="*/ 171753 w 171753"/>
                            <a:gd name="connsiteY1" fmla="*/ 106695 h 106695"/>
                            <a:gd name="connsiteX2" fmla="*/ 0 w 171753"/>
                            <a:gd name="connsiteY2" fmla="*/ 7807 h 106695"/>
                            <a:gd name="connsiteX3" fmla="*/ 0 w 171753"/>
                            <a:gd name="connsiteY3" fmla="*/ 0 h 106695"/>
                          </a:gdLst>
                          <a:ahLst/>
                          <a:cxnLst>
                            <a:cxn ang="0">
                              <a:pos x="connsiteX0" y="connsiteY0"/>
                            </a:cxn>
                            <a:cxn ang="0">
                              <a:pos x="connsiteX1" y="connsiteY1"/>
                            </a:cxn>
                            <a:cxn ang="0">
                              <a:pos x="connsiteX2" y="connsiteY2"/>
                            </a:cxn>
                            <a:cxn ang="0">
                              <a:pos x="connsiteX3" y="connsiteY3"/>
                            </a:cxn>
                          </a:cxnLst>
                          <a:rect l="l" t="t" r="r" b="b"/>
                          <a:pathLst>
                            <a:path w="171753" h="106695">
                              <a:moveTo>
                                <a:pt x="171753" y="98888"/>
                              </a:moveTo>
                              <a:lnTo>
                                <a:pt x="171753" y="106695"/>
                              </a:lnTo>
                              <a:lnTo>
                                <a:pt x="0" y="7807"/>
                              </a:lnTo>
                              <a:lnTo>
                                <a:pt x="0" y="0"/>
                              </a:lnTo>
                              <a:close/>
                            </a:path>
                          </a:pathLst>
                        </a:custGeom>
                        <a:solidFill>
                          <a:srgbClr val="EBE4E4"/>
                        </a:solidFill>
                        <a:ln w="25964" cap="flat">
                          <a:noFill/>
                          <a:prstDash val="solid"/>
                          <a:miter/>
                        </a:ln>
                      </p:spPr>
                      <p:txBody>
                        <a:bodyPr rtlCol="0" anchor="ctr"/>
                        <a:lstStyle/>
                        <a:p>
                          <a:endParaRPr lang="fr-BE"/>
                        </a:p>
                      </p:txBody>
                    </p:sp>
                    <p:sp>
                      <p:nvSpPr>
                        <p:cNvPr id="545" name="Forme libre : forme 544">
                          <a:extLst>
                            <a:ext uri="{FF2B5EF4-FFF2-40B4-BE49-F238E27FC236}">
                              <a16:creationId xmlns:a16="http://schemas.microsoft.com/office/drawing/2014/main" id="{85517B39-2C61-4486-8BD0-54F7F4A82FFD}"/>
                            </a:ext>
                          </a:extLst>
                        </p:cNvPr>
                        <p:cNvSpPr/>
                        <p:nvPr/>
                      </p:nvSpPr>
                      <p:spPr>
                        <a:xfrm>
                          <a:off x="7041834" y="4050886"/>
                          <a:ext cx="260232" cy="150934"/>
                        </a:xfrm>
                        <a:custGeom>
                          <a:avLst/>
                          <a:gdLst>
                            <a:gd name="connsiteX0" fmla="*/ 260232 w 260232"/>
                            <a:gd name="connsiteY0" fmla="*/ 98888 h 150934"/>
                            <a:gd name="connsiteX1" fmla="*/ 171753 w 260232"/>
                            <a:gd name="connsiteY1" fmla="*/ 150935 h 150934"/>
                            <a:gd name="connsiteX2" fmla="*/ 0 w 260232"/>
                            <a:gd name="connsiteY2" fmla="*/ 52046 h 150934"/>
                            <a:gd name="connsiteX3" fmla="*/ 88479 w 260232"/>
                            <a:gd name="connsiteY3" fmla="*/ 0 h 150934"/>
                          </a:gdLst>
                          <a:ahLst/>
                          <a:cxnLst>
                            <a:cxn ang="0">
                              <a:pos x="connsiteX0" y="connsiteY0"/>
                            </a:cxn>
                            <a:cxn ang="0">
                              <a:pos x="connsiteX1" y="connsiteY1"/>
                            </a:cxn>
                            <a:cxn ang="0">
                              <a:pos x="connsiteX2" y="connsiteY2"/>
                            </a:cxn>
                            <a:cxn ang="0">
                              <a:pos x="connsiteX3" y="connsiteY3"/>
                            </a:cxn>
                          </a:cxnLst>
                          <a:rect l="l" t="t" r="r" b="b"/>
                          <a:pathLst>
                            <a:path w="260232" h="150934">
                              <a:moveTo>
                                <a:pt x="260232" y="98888"/>
                              </a:moveTo>
                              <a:lnTo>
                                <a:pt x="171753" y="150935"/>
                              </a:lnTo>
                              <a:lnTo>
                                <a:pt x="0" y="52046"/>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546" name="Graphique 260">
                        <a:extLst>
                          <a:ext uri="{FF2B5EF4-FFF2-40B4-BE49-F238E27FC236}">
                            <a16:creationId xmlns:a16="http://schemas.microsoft.com/office/drawing/2014/main" id="{EF2CACC0-CF60-461C-88D5-C67782D11318}"/>
                          </a:ext>
                        </a:extLst>
                      </p:cNvPr>
                      <p:cNvGrpSpPr/>
                      <p:nvPr/>
                    </p:nvGrpSpPr>
                    <p:grpSpPr>
                      <a:xfrm>
                        <a:off x="6760783" y="4006646"/>
                        <a:ext cx="439792" cy="262834"/>
                        <a:chOff x="6760783" y="4006646"/>
                        <a:chExt cx="439792" cy="262834"/>
                      </a:xfrm>
                    </p:grpSpPr>
                    <p:sp>
                      <p:nvSpPr>
                        <p:cNvPr id="547" name="Forme libre : forme 546">
                          <a:extLst>
                            <a:ext uri="{FF2B5EF4-FFF2-40B4-BE49-F238E27FC236}">
                              <a16:creationId xmlns:a16="http://schemas.microsoft.com/office/drawing/2014/main" id="{20886772-A3DC-4681-A4B2-C1B7599F9AC2}"/>
                            </a:ext>
                          </a:extLst>
                        </p:cNvPr>
                        <p:cNvSpPr/>
                        <p:nvPr/>
                      </p:nvSpPr>
                      <p:spPr>
                        <a:xfrm>
                          <a:off x="7112097" y="4209627"/>
                          <a:ext cx="88479" cy="59853"/>
                        </a:xfrm>
                        <a:custGeom>
                          <a:avLst/>
                          <a:gdLst>
                            <a:gd name="connsiteX0" fmla="*/ 88479 w 88479"/>
                            <a:gd name="connsiteY0" fmla="*/ 0 h 59853"/>
                            <a:gd name="connsiteX1" fmla="*/ 88479 w 88479"/>
                            <a:gd name="connsiteY1" fmla="*/ 10409 h 59853"/>
                            <a:gd name="connsiteX2" fmla="*/ 0 w 88479"/>
                            <a:gd name="connsiteY2" fmla="*/ 59853 h 59853"/>
                            <a:gd name="connsiteX3" fmla="*/ 0 w 88479"/>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8479" h="59853">
                              <a:moveTo>
                                <a:pt x="88479" y="0"/>
                              </a:moveTo>
                              <a:lnTo>
                                <a:pt x="88479" y="10409"/>
                              </a:lnTo>
                              <a:lnTo>
                                <a:pt x="0" y="59853"/>
                              </a:lnTo>
                              <a:lnTo>
                                <a:pt x="0" y="49444"/>
                              </a:lnTo>
                              <a:close/>
                            </a:path>
                          </a:pathLst>
                        </a:custGeom>
                        <a:solidFill>
                          <a:srgbClr val="EBEBEB"/>
                        </a:solidFill>
                        <a:ln w="25964" cap="flat">
                          <a:noFill/>
                          <a:prstDash val="solid"/>
                          <a:miter/>
                        </a:ln>
                      </p:spPr>
                      <p:txBody>
                        <a:bodyPr rtlCol="0" anchor="ctr"/>
                        <a:lstStyle/>
                        <a:p>
                          <a:endParaRPr lang="fr-BE"/>
                        </a:p>
                      </p:txBody>
                    </p:sp>
                    <p:sp>
                      <p:nvSpPr>
                        <p:cNvPr id="548" name="Forme libre : forme 547">
                          <a:extLst>
                            <a:ext uri="{FF2B5EF4-FFF2-40B4-BE49-F238E27FC236}">
                              <a16:creationId xmlns:a16="http://schemas.microsoft.com/office/drawing/2014/main" id="{E8333946-6E3C-4427-A4B1-B2BA0C00B05A}"/>
                            </a:ext>
                          </a:extLst>
                        </p:cNvPr>
                        <p:cNvSpPr/>
                        <p:nvPr/>
                      </p:nvSpPr>
                      <p:spPr>
                        <a:xfrm>
                          <a:off x="6760783" y="4056090"/>
                          <a:ext cx="351313" cy="213390"/>
                        </a:xfrm>
                        <a:custGeom>
                          <a:avLst/>
                          <a:gdLst>
                            <a:gd name="connsiteX0" fmla="*/ 351314 w 351313"/>
                            <a:gd name="connsiteY0" fmla="*/ 202981 h 213390"/>
                            <a:gd name="connsiteX1" fmla="*/ 351314 w 351313"/>
                            <a:gd name="connsiteY1" fmla="*/ 213391 h 213390"/>
                            <a:gd name="connsiteX2" fmla="*/ 0 w 351313"/>
                            <a:gd name="connsiteY2" fmla="*/ 10409 h 213390"/>
                            <a:gd name="connsiteX3" fmla="*/ 0 w 351313"/>
                            <a:gd name="connsiteY3" fmla="*/ 0 h 213390"/>
                          </a:gdLst>
                          <a:ahLst/>
                          <a:cxnLst>
                            <a:cxn ang="0">
                              <a:pos x="connsiteX0" y="connsiteY0"/>
                            </a:cxn>
                            <a:cxn ang="0">
                              <a:pos x="connsiteX1" y="connsiteY1"/>
                            </a:cxn>
                            <a:cxn ang="0">
                              <a:pos x="connsiteX2" y="connsiteY2"/>
                            </a:cxn>
                            <a:cxn ang="0">
                              <a:pos x="connsiteX3" y="connsiteY3"/>
                            </a:cxn>
                          </a:cxnLst>
                          <a:rect l="l" t="t" r="r" b="b"/>
                          <a:pathLst>
                            <a:path w="351313" h="213390">
                              <a:moveTo>
                                <a:pt x="351314" y="202981"/>
                              </a:moveTo>
                              <a:lnTo>
                                <a:pt x="351314" y="213391"/>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549" name="Forme libre : forme 548">
                          <a:extLst>
                            <a:ext uri="{FF2B5EF4-FFF2-40B4-BE49-F238E27FC236}">
                              <a16:creationId xmlns:a16="http://schemas.microsoft.com/office/drawing/2014/main" id="{4FE91477-DDBE-4665-9CC3-B1AB3FBC12EC}"/>
                            </a:ext>
                          </a:extLst>
                        </p:cNvPr>
                        <p:cNvSpPr/>
                        <p:nvPr/>
                      </p:nvSpPr>
                      <p:spPr>
                        <a:xfrm>
                          <a:off x="6760783" y="4006646"/>
                          <a:ext cx="439792" cy="252425"/>
                        </a:xfrm>
                        <a:custGeom>
                          <a:avLst/>
                          <a:gdLst>
                            <a:gd name="connsiteX0" fmla="*/ 439793 w 439792"/>
                            <a:gd name="connsiteY0" fmla="*/ 202981 h 252425"/>
                            <a:gd name="connsiteX1" fmla="*/ 351314 w 439792"/>
                            <a:gd name="connsiteY1" fmla="*/ 252426 h 252425"/>
                            <a:gd name="connsiteX2" fmla="*/ 0 w 439792"/>
                            <a:gd name="connsiteY2" fmla="*/ 49444 h 252425"/>
                            <a:gd name="connsiteX3" fmla="*/ 88479 w 439792"/>
                            <a:gd name="connsiteY3" fmla="*/ 0 h 252425"/>
                          </a:gdLst>
                          <a:ahLst/>
                          <a:cxnLst>
                            <a:cxn ang="0">
                              <a:pos x="connsiteX0" y="connsiteY0"/>
                            </a:cxn>
                            <a:cxn ang="0">
                              <a:pos x="connsiteX1" y="connsiteY1"/>
                            </a:cxn>
                            <a:cxn ang="0">
                              <a:pos x="connsiteX2" y="connsiteY2"/>
                            </a:cxn>
                            <a:cxn ang="0">
                              <a:pos x="connsiteX3" y="connsiteY3"/>
                            </a:cxn>
                          </a:cxnLst>
                          <a:rect l="l" t="t" r="r" b="b"/>
                          <a:pathLst>
                            <a:path w="439792" h="252425">
                              <a:moveTo>
                                <a:pt x="439793" y="202981"/>
                              </a:moveTo>
                              <a:lnTo>
                                <a:pt x="351314" y="252426"/>
                              </a:lnTo>
                              <a:lnTo>
                                <a:pt x="0" y="49444"/>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550" name="Graphique 260">
                        <a:extLst>
                          <a:ext uri="{FF2B5EF4-FFF2-40B4-BE49-F238E27FC236}">
                            <a16:creationId xmlns:a16="http://schemas.microsoft.com/office/drawing/2014/main" id="{EF2CACC0-CF60-461C-88D5-C67782D11318}"/>
                          </a:ext>
                        </a:extLst>
                      </p:cNvPr>
                      <p:cNvGrpSpPr/>
                      <p:nvPr/>
                    </p:nvGrpSpPr>
                    <p:grpSpPr>
                      <a:xfrm>
                        <a:off x="6123213" y="3754221"/>
                        <a:ext cx="463213" cy="278448"/>
                        <a:chOff x="6123213" y="3754221"/>
                        <a:chExt cx="463213" cy="278448"/>
                      </a:xfrm>
                    </p:grpSpPr>
                    <p:sp>
                      <p:nvSpPr>
                        <p:cNvPr id="551" name="Forme libre : forme 550">
                          <a:extLst>
                            <a:ext uri="{FF2B5EF4-FFF2-40B4-BE49-F238E27FC236}">
                              <a16:creationId xmlns:a16="http://schemas.microsoft.com/office/drawing/2014/main" id="{C310E414-14C0-4A0D-A68A-4B8DCEFDBCF9}"/>
                            </a:ext>
                          </a:extLst>
                        </p:cNvPr>
                        <p:cNvSpPr/>
                        <p:nvPr/>
                      </p:nvSpPr>
                      <p:spPr>
                        <a:xfrm>
                          <a:off x="6500550" y="3972816"/>
                          <a:ext cx="85876" cy="59853"/>
                        </a:xfrm>
                        <a:custGeom>
                          <a:avLst/>
                          <a:gdLst>
                            <a:gd name="connsiteX0" fmla="*/ 85877 w 85876"/>
                            <a:gd name="connsiteY0" fmla="*/ 0 h 59853"/>
                            <a:gd name="connsiteX1" fmla="*/ 85877 w 85876"/>
                            <a:gd name="connsiteY1" fmla="*/ 10409 h 59853"/>
                            <a:gd name="connsiteX2" fmla="*/ 0 w 85876"/>
                            <a:gd name="connsiteY2" fmla="*/ 59853 h 59853"/>
                            <a:gd name="connsiteX3" fmla="*/ 0 w 85876"/>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5876" h="59853">
                              <a:moveTo>
                                <a:pt x="85877" y="0"/>
                              </a:moveTo>
                              <a:lnTo>
                                <a:pt x="85877" y="10409"/>
                              </a:lnTo>
                              <a:lnTo>
                                <a:pt x="0" y="59853"/>
                              </a:lnTo>
                              <a:lnTo>
                                <a:pt x="0" y="49444"/>
                              </a:lnTo>
                              <a:close/>
                            </a:path>
                          </a:pathLst>
                        </a:custGeom>
                        <a:solidFill>
                          <a:srgbClr val="EBEBEB"/>
                        </a:solidFill>
                        <a:ln w="25964" cap="flat">
                          <a:noFill/>
                          <a:prstDash val="solid"/>
                          <a:miter/>
                        </a:ln>
                      </p:spPr>
                      <p:txBody>
                        <a:bodyPr rtlCol="0" anchor="ctr"/>
                        <a:lstStyle/>
                        <a:p>
                          <a:endParaRPr lang="fr-BE"/>
                        </a:p>
                      </p:txBody>
                    </p:sp>
                    <p:sp>
                      <p:nvSpPr>
                        <p:cNvPr id="552" name="Forme libre : forme 551">
                          <a:extLst>
                            <a:ext uri="{FF2B5EF4-FFF2-40B4-BE49-F238E27FC236}">
                              <a16:creationId xmlns:a16="http://schemas.microsoft.com/office/drawing/2014/main" id="{1A9B5216-AFD2-4709-B87A-9E81FA59F277}"/>
                            </a:ext>
                          </a:extLst>
                        </p:cNvPr>
                        <p:cNvSpPr/>
                        <p:nvPr/>
                      </p:nvSpPr>
                      <p:spPr>
                        <a:xfrm>
                          <a:off x="6123213" y="3806267"/>
                          <a:ext cx="377337" cy="226402"/>
                        </a:xfrm>
                        <a:custGeom>
                          <a:avLst/>
                          <a:gdLst>
                            <a:gd name="connsiteX0" fmla="*/ 377337 w 377337"/>
                            <a:gd name="connsiteY0" fmla="*/ 215993 h 226402"/>
                            <a:gd name="connsiteX1" fmla="*/ 377337 w 377337"/>
                            <a:gd name="connsiteY1" fmla="*/ 226402 h 226402"/>
                            <a:gd name="connsiteX2" fmla="*/ 0 w 377337"/>
                            <a:gd name="connsiteY2" fmla="*/ 7807 h 226402"/>
                            <a:gd name="connsiteX3" fmla="*/ 0 w 377337"/>
                            <a:gd name="connsiteY3" fmla="*/ 0 h 226402"/>
                          </a:gdLst>
                          <a:ahLst/>
                          <a:cxnLst>
                            <a:cxn ang="0">
                              <a:pos x="connsiteX0" y="connsiteY0"/>
                            </a:cxn>
                            <a:cxn ang="0">
                              <a:pos x="connsiteX1" y="connsiteY1"/>
                            </a:cxn>
                            <a:cxn ang="0">
                              <a:pos x="connsiteX2" y="connsiteY2"/>
                            </a:cxn>
                            <a:cxn ang="0">
                              <a:pos x="connsiteX3" y="connsiteY3"/>
                            </a:cxn>
                          </a:cxnLst>
                          <a:rect l="l" t="t" r="r" b="b"/>
                          <a:pathLst>
                            <a:path w="377337" h="226402">
                              <a:moveTo>
                                <a:pt x="377337" y="215993"/>
                              </a:moveTo>
                              <a:lnTo>
                                <a:pt x="377337" y="226402"/>
                              </a:lnTo>
                              <a:lnTo>
                                <a:pt x="0" y="7807"/>
                              </a:lnTo>
                              <a:lnTo>
                                <a:pt x="0" y="0"/>
                              </a:lnTo>
                              <a:close/>
                            </a:path>
                          </a:pathLst>
                        </a:custGeom>
                        <a:solidFill>
                          <a:srgbClr val="EBE4E4"/>
                        </a:solidFill>
                        <a:ln w="25964" cap="flat">
                          <a:noFill/>
                          <a:prstDash val="solid"/>
                          <a:miter/>
                        </a:ln>
                      </p:spPr>
                      <p:txBody>
                        <a:bodyPr rtlCol="0" anchor="ctr"/>
                        <a:lstStyle/>
                        <a:p>
                          <a:endParaRPr lang="fr-BE"/>
                        </a:p>
                      </p:txBody>
                    </p:sp>
                    <p:sp>
                      <p:nvSpPr>
                        <p:cNvPr id="553" name="Forme libre : forme 552">
                          <a:extLst>
                            <a:ext uri="{FF2B5EF4-FFF2-40B4-BE49-F238E27FC236}">
                              <a16:creationId xmlns:a16="http://schemas.microsoft.com/office/drawing/2014/main" id="{634E5042-4F35-40C6-8EFA-154EBE34DCCE}"/>
                            </a:ext>
                          </a:extLst>
                        </p:cNvPr>
                        <p:cNvSpPr/>
                        <p:nvPr/>
                      </p:nvSpPr>
                      <p:spPr>
                        <a:xfrm>
                          <a:off x="6123213" y="3754221"/>
                          <a:ext cx="463213" cy="268039"/>
                        </a:xfrm>
                        <a:custGeom>
                          <a:avLst/>
                          <a:gdLst>
                            <a:gd name="connsiteX0" fmla="*/ 463214 w 463213"/>
                            <a:gd name="connsiteY0" fmla="*/ 218595 h 268039"/>
                            <a:gd name="connsiteX1" fmla="*/ 377337 w 463213"/>
                            <a:gd name="connsiteY1" fmla="*/ 268039 h 268039"/>
                            <a:gd name="connsiteX2" fmla="*/ 0 w 463213"/>
                            <a:gd name="connsiteY2" fmla="*/ 52046 h 268039"/>
                            <a:gd name="connsiteX3" fmla="*/ 85877 w 463213"/>
                            <a:gd name="connsiteY3" fmla="*/ 0 h 268039"/>
                          </a:gdLst>
                          <a:ahLst/>
                          <a:cxnLst>
                            <a:cxn ang="0">
                              <a:pos x="connsiteX0" y="connsiteY0"/>
                            </a:cxn>
                            <a:cxn ang="0">
                              <a:pos x="connsiteX1" y="connsiteY1"/>
                            </a:cxn>
                            <a:cxn ang="0">
                              <a:pos x="connsiteX2" y="connsiteY2"/>
                            </a:cxn>
                            <a:cxn ang="0">
                              <a:pos x="connsiteX3" y="connsiteY3"/>
                            </a:cxn>
                          </a:cxnLst>
                          <a:rect l="l" t="t" r="r" b="b"/>
                          <a:pathLst>
                            <a:path w="463213" h="268039">
                              <a:moveTo>
                                <a:pt x="463214" y="218595"/>
                              </a:moveTo>
                              <a:lnTo>
                                <a:pt x="377337" y="268039"/>
                              </a:lnTo>
                              <a:lnTo>
                                <a:pt x="0" y="52046"/>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554" name="Graphique 260">
                        <a:extLst>
                          <a:ext uri="{FF2B5EF4-FFF2-40B4-BE49-F238E27FC236}">
                            <a16:creationId xmlns:a16="http://schemas.microsoft.com/office/drawing/2014/main" id="{EF2CACC0-CF60-461C-88D5-C67782D11318}"/>
                          </a:ext>
                        </a:extLst>
                      </p:cNvPr>
                      <p:cNvGrpSpPr/>
                      <p:nvPr/>
                    </p:nvGrpSpPr>
                    <p:grpSpPr>
                      <a:xfrm>
                        <a:off x="6513562" y="3980623"/>
                        <a:ext cx="585523" cy="348711"/>
                        <a:chOff x="6513562" y="3980623"/>
                        <a:chExt cx="585523" cy="348711"/>
                      </a:xfrm>
                    </p:grpSpPr>
                    <p:sp>
                      <p:nvSpPr>
                        <p:cNvPr id="555" name="Forme libre : forme 554">
                          <a:extLst>
                            <a:ext uri="{FF2B5EF4-FFF2-40B4-BE49-F238E27FC236}">
                              <a16:creationId xmlns:a16="http://schemas.microsoft.com/office/drawing/2014/main" id="{563FFC68-CAC3-400A-B4FC-31223A358FF5}"/>
                            </a:ext>
                          </a:extLst>
                        </p:cNvPr>
                        <p:cNvSpPr/>
                        <p:nvPr/>
                      </p:nvSpPr>
                      <p:spPr>
                        <a:xfrm>
                          <a:off x="7010606" y="4266878"/>
                          <a:ext cx="88479" cy="62455"/>
                        </a:xfrm>
                        <a:custGeom>
                          <a:avLst/>
                          <a:gdLst>
                            <a:gd name="connsiteX0" fmla="*/ 88479 w 88479"/>
                            <a:gd name="connsiteY0" fmla="*/ 0 h 62455"/>
                            <a:gd name="connsiteX1" fmla="*/ 88479 w 88479"/>
                            <a:gd name="connsiteY1" fmla="*/ 10409 h 62455"/>
                            <a:gd name="connsiteX2" fmla="*/ 0 w 88479"/>
                            <a:gd name="connsiteY2" fmla="*/ 62456 h 62455"/>
                            <a:gd name="connsiteX3" fmla="*/ 0 w 88479"/>
                            <a:gd name="connsiteY3" fmla="*/ 52046 h 62455"/>
                          </a:gdLst>
                          <a:ahLst/>
                          <a:cxnLst>
                            <a:cxn ang="0">
                              <a:pos x="connsiteX0" y="connsiteY0"/>
                            </a:cxn>
                            <a:cxn ang="0">
                              <a:pos x="connsiteX1" y="connsiteY1"/>
                            </a:cxn>
                            <a:cxn ang="0">
                              <a:pos x="connsiteX2" y="connsiteY2"/>
                            </a:cxn>
                            <a:cxn ang="0">
                              <a:pos x="connsiteX3" y="connsiteY3"/>
                            </a:cxn>
                          </a:cxnLst>
                          <a:rect l="l" t="t" r="r" b="b"/>
                          <a:pathLst>
                            <a:path w="88479" h="62455">
                              <a:moveTo>
                                <a:pt x="88479" y="0"/>
                              </a:moveTo>
                              <a:lnTo>
                                <a:pt x="88479" y="10409"/>
                              </a:lnTo>
                              <a:lnTo>
                                <a:pt x="0" y="62456"/>
                              </a:lnTo>
                              <a:lnTo>
                                <a:pt x="0" y="52046"/>
                              </a:lnTo>
                              <a:close/>
                            </a:path>
                          </a:pathLst>
                        </a:custGeom>
                        <a:solidFill>
                          <a:srgbClr val="EBEBEB"/>
                        </a:solidFill>
                        <a:ln w="25964" cap="flat">
                          <a:noFill/>
                          <a:prstDash val="solid"/>
                          <a:miter/>
                        </a:ln>
                      </p:spPr>
                      <p:txBody>
                        <a:bodyPr rtlCol="0" anchor="ctr"/>
                        <a:lstStyle/>
                        <a:p>
                          <a:endParaRPr lang="fr-BE"/>
                        </a:p>
                      </p:txBody>
                    </p:sp>
                    <p:sp>
                      <p:nvSpPr>
                        <p:cNvPr id="556" name="Forme libre : forme 555">
                          <a:extLst>
                            <a:ext uri="{FF2B5EF4-FFF2-40B4-BE49-F238E27FC236}">
                              <a16:creationId xmlns:a16="http://schemas.microsoft.com/office/drawing/2014/main" id="{D59DDE79-971E-4C18-966E-9E25E64A1519}"/>
                            </a:ext>
                          </a:extLst>
                        </p:cNvPr>
                        <p:cNvSpPr/>
                        <p:nvPr/>
                      </p:nvSpPr>
                      <p:spPr>
                        <a:xfrm>
                          <a:off x="6513562" y="4032669"/>
                          <a:ext cx="497043" cy="296665"/>
                        </a:xfrm>
                        <a:custGeom>
                          <a:avLst/>
                          <a:gdLst>
                            <a:gd name="connsiteX0" fmla="*/ 497044 w 497043"/>
                            <a:gd name="connsiteY0" fmla="*/ 286256 h 296665"/>
                            <a:gd name="connsiteX1" fmla="*/ 497044 w 497043"/>
                            <a:gd name="connsiteY1" fmla="*/ 296665 h 296665"/>
                            <a:gd name="connsiteX2" fmla="*/ 0 w 497043"/>
                            <a:gd name="connsiteY2" fmla="*/ 7807 h 296665"/>
                            <a:gd name="connsiteX3" fmla="*/ 0 w 497043"/>
                            <a:gd name="connsiteY3" fmla="*/ 0 h 296665"/>
                          </a:gdLst>
                          <a:ahLst/>
                          <a:cxnLst>
                            <a:cxn ang="0">
                              <a:pos x="connsiteX0" y="connsiteY0"/>
                            </a:cxn>
                            <a:cxn ang="0">
                              <a:pos x="connsiteX1" y="connsiteY1"/>
                            </a:cxn>
                            <a:cxn ang="0">
                              <a:pos x="connsiteX2" y="connsiteY2"/>
                            </a:cxn>
                            <a:cxn ang="0">
                              <a:pos x="connsiteX3" y="connsiteY3"/>
                            </a:cxn>
                          </a:cxnLst>
                          <a:rect l="l" t="t" r="r" b="b"/>
                          <a:pathLst>
                            <a:path w="497043" h="296665">
                              <a:moveTo>
                                <a:pt x="497044" y="286256"/>
                              </a:moveTo>
                              <a:lnTo>
                                <a:pt x="497044" y="296665"/>
                              </a:lnTo>
                              <a:lnTo>
                                <a:pt x="0" y="7807"/>
                              </a:lnTo>
                              <a:lnTo>
                                <a:pt x="0" y="0"/>
                              </a:lnTo>
                              <a:close/>
                            </a:path>
                          </a:pathLst>
                        </a:custGeom>
                        <a:solidFill>
                          <a:srgbClr val="EBE4E4"/>
                        </a:solidFill>
                        <a:ln w="25964" cap="flat">
                          <a:noFill/>
                          <a:prstDash val="solid"/>
                          <a:miter/>
                        </a:ln>
                      </p:spPr>
                      <p:txBody>
                        <a:bodyPr rtlCol="0" anchor="ctr"/>
                        <a:lstStyle/>
                        <a:p>
                          <a:endParaRPr lang="fr-BE"/>
                        </a:p>
                      </p:txBody>
                    </p:sp>
                    <p:sp>
                      <p:nvSpPr>
                        <p:cNvPr id="557" name="Forme libre : forme 556">
                          <a:extLst>
                            <a:ext uri="{FF2B5EF4-FFF2-40B4-BE49-F238E27FC236}">
                              <a16:creationId xmlns:a16="http://schemas.microsoft.com/office/drawing/2014/main" id="{11FE624B-3D80-47D4-A4B9-FDC6218BA2DF}"/>
                            </a:ext>
                          </a:extLst>
                        </p:cNvPr>
                        <p:cNvSpPr/>
                        <p:nvPr/>
                      </p:nvSpPr>
                      <p:spPr>
                        <a:xfrm>
                          <a:off x="6513562" y="3980623"/>
                          <a:ext cx="585523" cy="338302"/>
                        </a:xfrm>
                        <a:custGeom>
                          <a:avLst/>
                          <a:gdLst>
                            <a:gd name="connsiteX0" fmla="*/ 585523 w 585523"/>
                            <a:gd name="connsiteY0" fmla="*/ 286256 h 338302"/>
                            <a:gd name="connsiteX1" fmla="*/ 497044 w 585523"/>
                            <a:gd name="connsiteY1" fmla="*/ 338302 h 338302"/>
                            <a:gd name="connsiteX2" fmla="*/ 0 w 585523"/>
                            <a:gd name="connsiteY2" fmla="*/ 52046 h 338302"/>
                            <a:gd name="connsiteX3" fmla="*/ 88479 w 585523"/>
                            <a:gd name="connsiteY3" fmla="*/ 0 h 338302"/>
                          </a:gdLst>
                          <a:ahLst/>
                          <a:cxnLst>
                            <a:cxn ang="0">
                              <a:pos x="connsiteX0" y="connsiteY0"/>
                            </a:cxn>
                            <a:cxn ang="0">
                              <a:pos x="connsiteX1" y="connsiteY1"/>
                            </a:cxn>
                            <a:cxn ang="0">
                              <a:pos x="connsiteX2" y="connsiteY2"/>
                            </a:cxn>
                            <a:cxn ang="0">
                              <a:pos x="connsiteX3" y="connsiteY3"/>
                            </a:cxn>
                          </a:cxnLst>
                          <a:rect l="l" t="t" r="r" b="b"/>
                          <a:pathLst>
                            <a:path w="585523" h="338302">
                              <a:moveTo>
                                <a:pt x="585523" y="286256"/>
                              </a:moveTo>
                              <a:lnTo>
                                <a:pt x="497044" y="338302"/>
                              </a:lnTo>
                              <a:lnTo>
                                <a:pt x="0" y="52046"/>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558" name="Graphique 260">
                        <a:extLst>
                          <a:ext uri="{FF2B5EF4-FFF2-40B4-BE49-F238E27FC236}">
                            <a16:creationId xmlns:a16="http://schemas.microsoft.com/office/drawing/2014/main" id="{EF2CACC0-CF60-461C-88D5-C67782D11318}"/>
                          </a:ext>
                        </a:extLst>
                      </p:cNvPr>
                      <p:cNvGrpSpPr/>
                      <p:nvPr/>
                    </p:nvGrpSpPr>
                    <p:grpSpPr>
                      <a:xfrm>
                        <a:off x="6021723" y="3814074"/>
                        <a:ext cx="226402" cy="140525"/>
                        <a:chOff x="6021723" y="3814074"/>
                        <a:chExt cx="226402" cy="140525"/>
                      </a:xfrm>
                    </p:grpSpPr>
                    <p:sp>
                      <p:nvSpPr>
                        <p:cNvPr id="559" name="Forme libre : forme 558">
                          <a:extLst>
                            <a:ext uri="{FF2B5EF4-FFF2-40B4-BE49-F238E27FC236}">
                              <a16:creationId xmlns:a16="http://schemas.microsoft.com/office/drawing/2014/main" id="{6A2FF3FE-AF7D-4393-92C4-8EDFEF7B9B25}"/>
                            </a:ext>
                          </a:extLst>
                        </p:cNvPr>
                        <p:cNvSpPr/>
                        <p:nvPr/>
                      </p:nvSpPr>
                      <p:spPr>
                        <a:xfrm>
                          <a:off x="6162248" y="3894746"/>
                          <a:ext cx="85876" cy="59853"/>
                        </a:xfrm>
                        <a:custGeom>
                          <a:avLst/>
                          <a:gdLst>
                            <a:gd name="connsiteX0" fmla="*/ 85877 w 85876"/>
                            <a:gd name="connsiteY0" fmla="*/ 0 h 59853"/>
                            <a:gd name="connsiteX1" fmla="*/ 85877 w 85876"/>
                            <a:gd name="connsiteY1" fmla="*/ 10409 h 59853"/>
                            <a:gd name="connsiteX2" fmla="*/ 0 w 85876"/>
                            <a:gd name="connsiteY2" fmla="*/ 59853 h 59853"/>
                            <a:gd name="connsiteX3" fmla="*/ 0 w 85876"/>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5876" h="59853">
                              <a:moveTo>
                                <a:pt x="85877" y="0"/>
                              </a:moveTo>
                              <a:lnTo>
                                <a:pt x="85877" y="10409"/>
                              </a:lnTo>
                              <a:lnTo>
                                <a:pt x="0" y="59853"/>
                              </a:lnTo>
                              <a:lnTo>
                                <a:pt x="0" y="49444"/>
                              </a:lnTo>
                              <a:close/>
                            </a:path>
                          </a:pathLst>
                        </a:custGeom>
                        <a:solidFill>
                          <a:srgbClr val="EBEBEB"/>
                        </a:solidFill>
                        <a:ln w="25964" cap="flat">
                          <a:noFill/>
                          <a:prstDash val="solid"/>
                          <a:miter/>
                        </a:ln>
                      </p:spPr>
                      <p:txBody>
                        <a:bodyPr rtlCol="0" anchor="ctr"/>
                        <a:lstStyle/>
                        <a:p>
                          <a:endParaRPr lang="fr-BE"/>
                        </a:p>
                      </p:txBody>
                    </p:sp>
                    <p:sp>
                      <p:nvSpPr>
                        <p:cNvPr id="560" name="Forme libre : forme 559">
                          <a:extLst>
                            <a:ext uri="{FF2B5EF4-FFF2-40B4-BE49-F238E27FC236}">
                              <a16:creationId xmlns:a16="http://schemas.microsoft.com/office/drawing/2014/main" id="{0162CB05-C3EE-49FE-A674-81209B32DF9C}"/>
                            </a:ext>
                          </a:extLst>
                        </p:cNvPr>
                        <p:cNvSpPr/>
                        <p:nvPr/>
                      </p:nvSpPr>
                      <p:spPr>
                        <a:xfrm>
                          <a:off x="6021723" y="3863518"/>
                          <a:ext cx="140525" cy="91081"/>
                        </a:xfrm>
                        <a:custGeom>
                          <a:avLst/>
                          <a:gdLst>
                            <a:gd name="connsiteX0" fmla="*/ 140526 w 140525"/>
                            <a:gd name="connsiteY0" fmla="*/ 80672 h 91081"/>
                            <a:gd name="connsiteX1" fmla="*/ 140526 w 140525"/>
                            <a:gd name="connsiteY1" fmla="*/ 91081 h 91081"/>
                            <a:gd name="connsiteX2" fmla="*/ 0 w 140525"/>
                            <a:gd name="connsiteY2" fmla="*/ 10409 h 91081"/>
                            <a:gd name="connsiteX3" fmla="*/ 0 w 140525"/>
                            <a:gd name="connsiteY3" fmla="*/ 0 h 91081"/>
                          </a:gdLst>
                          <a:ahLst/>
                          <a:cxnLst>
                            <a:cxn ang="0">
                              <a:pos x="connsiteX0" y="connsiteY0"/>
                            </a:cxn>
                            <a:cxn ang="0">
                              <a:pos x="connsiteX1" y="connsiteY1"/>
                            </a:cxn>
                            <a:cxn ang="0">
                              <a:pos x="connsiteX2" y="connsiteY2"/>
                            </a:cxn>
                            <a:cxn ang="0">
                              <a:pos x="connsiteX3" y="connsiteY3"/>
                            </a:cxn>
                          </a:cxnLst>
                          <a:rect l="l" t="t" r="r" b="b"/>
                          <a:pathLst>
                            <a:path w="140525" h="91081">
                              <a:moveTo>
                                <a:pt x="140526" y="80672"/>
                              </a:moveTo>
                              <a:lnTo>
                                <a:pt x="140526" y="91081"/>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561" name="Forme libre : forme 560">
                          <a:extLst>
                            <a:ext uri="{FF2B5EF4-FFF2-40B4-BE49-F238E27FC236}">
                              <a16:creationId xmlns:a16="http://schemas.microsoft.com/office/drawing/2014/main" id="{799F2807-0D5D-4A30-B974-B3C343283624}"/>
                            </a:ext>
                          </a:extLst>
                        </p:cNvPr>
                        <p:cNvSpPr/>
                        <p:nvPr/>
                      </p:nvSpPr>
                      <p:spPr>
                        <a:xfrm>
                          <a:off x="6021723" y="3814074"/>
                          <a:ext cx="226402" cy="130116"/>
                        </a:xfrm>
                        <a:custGeom>
                          <a:avLst/>
                          <a:gdLst>
                            <a:gd name="connsiteX0" fmla="*/ 226402 w 226402"/>
                            <a:gd name="connsiteY0" fmla="*/ 80672 h 130116"/>
                            <a:gd name="connsiteX1" fmla="*/ 140526 w 226402"/>
                            <a:gd name="connsiteY1" fmla="*/ 130116 h 130116"/>
                            <a:gd name="connsiteX2" fmla="*/ 0 w 226402"/>
                            <a:gd name="connsiteY2" fmla="*/ 49444 h 130116"/>
                            <a:gd name="connsiteX3" fmla="*/ 85877 w 226402"/>
                            <a:gd name="connsiteY3" fmla="*/ 0 h 130116"/>
                          </a:gdLst>
                          <a:ahLst/>
                          <a:cxnLst>
                            <a:cxn ang="0">
                              <a:pos x="connsiteX0" y="connsiteY0"/>
                            </a:cxn>
                            <a:cxn ang="0">
                              <a:pos x="connsiteX1" y="connsiteY1"/>
                            </a:cxn>
                            <a:cxn ang="0">
                              <a:pos x="connsiteX2" y="connsiteY2"/>
                            </a:cxn>
                            <a:cxn ang="0">
                              <a:pos x="connsiteX3" y="connsiteY3"/>
                            </a:cxn>
                          </a:cxnLst>
                          <a:rect l="l" t="t" r="r" b="b"/>
                          <a:pathLst>
                            <a:path w="226402" h="130116">
                              <a:moveTo>
                                <a:pt x="226402" y="80672"/>
                              </a:moveTo>
                              <a:lnTo>
                                <a:pt x="140526" y="130116"/>
                              </a:lnTo>
                              <a:lnTo>
                                <a:pt x="0" y="49444"/>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562" name="Graphique 260">
                        <a:extLst>
                          <a:ext uri="{FF2B5EF4-FFF2-40B4-BE49-F238E27FC236}">
                            <a16:creationId xmlns:a16="http://schemas.microsoft.com/office/drawing/2014/main" id="{EF2CACC0-CF60-461C-88D5-C67782D11318}"/>
                          </a:ext>
                        </a:extLst>
                      </p:cNvPr>
                      <p:cNvGrpSpPr/>
                      <p:nvPr/>
                    </p:nvGrpSpPr>
                    <p:grpSpPr>
                      <a:xfrm>
                        <a:off x="6175260" y="3902553"/>
                        <a:ext cx="653183" cy="387746"/>
                        <a:chOff x="6175260" y="3902553"/>
                        <a:chExt cx="653183" cy="387746"/>
                      </a:xfrm>
                    </p:grpSpPr>
                    <p:sp>
                      <p:nvSpPr>
                        <p:cNvPr id="563" name="Forme libre : forme 562">
                          <a:extLst>
                            <a:ext uri="{FF2B5EF4-FFF2-40B4-BE49-F238E27FC236}">
                              <a16:creationId xmlns:a16="http://schemas.microsoft.com/office/drawing/2014/main" id="{14B590AD-02D1-488F-AB11-50D87C63F299}"/>
                            </a:ext>
                          </a:extLst>
                        </p:cNvPr>
                        <p:cNvSpPr/>
                        <p:nvPr/>
                      </p:nvSpPr>
                      <p:spPr>
                        <a:xfrm>
                          <a:off x="6742567" y="4230446"/>
                          <a:ext cx="85876" cy="59853"/>
                        </a:xfrm>
                        <a:custGeom>
                          <a:avLst/>
                          <a:gdLst>
                            <a:gd name="connsiteX0" fmla="*/ 85877 w 85876"/>
                            <a:gd name="connsiteY0" fmla="*/ 0 h 59853"/>
                            <a:gd name="connsiteX1" fmla="*/ 85877 w 85876"/>
                            <a:gd name="connsiteY1" fmla="*/ 7807 h 59853"/>
                            <a:gd name="connsiteX2" fmla="*/ 0 w 85876"/>
                            <a:gd name="connsiteY2" fmla="*/ 59854 h 59853"/>
                            <a:gd name="connsiteX3" fmla="*/ 0 w 85876"/>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5876" h="59853">
                              <a:moveTo>
                                <a:pt x="85877" y="0"/>
                              </a:moveTo>
                              <a:lnTo>
                                <a:pt x="85877" y="7807"/>
                              </a:lnTo>
                              <a:lnTo>
                                <a:pt x="0" y="59854"/>
                              </a:lnTo>
                              <a:lnTo>
                                <a:pt x="0" y="49444"/>
                              </a:lnTo>
                              <a:close/>
                            </a:path>
                          </a:pathLst>
                        </a:custGeom>
                        <a:solidFill>
                          <a:srgbClr val="EBEBEB"/>
                        </a:solidFill>
                        <a:ln w="25964" cap="flat">
                          <a:noFill/>
                          <a:prstDash val="solid"/>
                          <a:miter/>
                        </a:ln>
                      </p:spPr>
                      <p:txBody>
                        <a:bodyPr rtlCol="0" anchor="ctr"/>
                        <a:lstStyle/>
                        <a:p>
                          <a:endParaRPr lang="fr-BE"/>
                        </a:p>
                      </p:txBody>
                    </p:sp>
                    <p:sp>
                      <p:nvSpPr>
                        <p:cNvPr id="564" name="Forme libre : forme 563">
                          <a:extLst>
                            <a:ext uri="{FF2B5EF4-FFF2-40B4-BE49-F238E27FC236}">
                              <a16:creationId xmlns:a16="http://schemas.microsoft.com/office/drawing/2014/main" id="{A70E1318-C936-467B-891C-C60916093B55}"/>
                            </a:ext>
                          </a:extLst>
                        </p:cNvPr>
                        <p:cNvSpPr/>
                        <p:nvPr/>
                      </p:nvSpPr>
                      <p:spPr>
                        <a:xfrm>
                          <a:off x="6175260" y="3954599"/>
                          <a:ext cx="567306" cy="335699"/>
                        </a:xfrm>
                        <a:custGeom>
                          <a:avLst/>
                          <a:gdLst>
                            <a:gd name="connsiteX0" fmla="*/ 567307 w 567306"/>
                            <a:gd name="connsiteY0" fmla="*/ 325291 h 335699"/>
                            <a:gd name="connsiteX1" fmla="*/ 567307 w 567306"/>
                            <a:gd name="connsiteY1" fmla="*/ 335700 h 335699"/>
                            <a:gd name="connsiteX2" fmla="*/ 0 w 567306"/>
                            <a:gd name="connsiteY2" fmla="*/ 7807 h 335699"/>
                            <a:gd name="connsiteX3" fmla="*/ 0 w 567306"/>
                            <a:gd name="connsiteY3" fmla="*/ 0 h 335699"/>
                          </a:gdLst>
                          <a:ahLst/>
                          <a:cxnLst>
                            <a:cxn ang="0">
                              <a:pos x="connsiteX0" y="connsiteY0"/>
                            </a:cxn>
                            <a:cxn ang="0">
                              <a:pos x="connsiteX1" y="connsiteY1"/>
                            </a:cxn>
                            <a:cxn ang="0">
                              <a:pos x="connsiteX2" y="connsiteY2"/>
                            </a:cxn>
                            <a:cxn ang="0">
                              <a:pos x="connsiteX3" y="connsiteY3"/>
                            </a:cxn>
                          </a:cxnLst>
                          <a:rect l="l" t="t" r="r" b="b"/>
                          <a:pathLst>
                            <a:path w="567306" h="335699">
                              <a:moveTo>
                                <a:pt x="567307" y="325291"/>
                              </a:moveTo>
                              <a:lnTo>
                                <a:pt x="567307" y="335700"/>
                              </a:lnTo>
                              <a:lnTo>
                                <a:pt x="0" y="7807"/>
                              </a:lnTo>
                              <a:lnTo>
                                <a:pt x="0" y="0"/>
                              </a:lnTo>
                              <a:close/>
                            </a:path>
                          </a:pathLst>
                        </a:custGeom>
                        <a:solidFill>
                          <a:srgbClr val="EBE4E4"/>
                        </a:solidFill>
                        <a:ln w="25964" cap="flat">
                          <a:noFill/>
                          <a:prstDash val="solid"/>
                          <a:miter/>
                        </a:ln>
                      </p:spPr>
                      <p:txBody>
                        <a:bodyPr rtlCol="0" anchor="ctr"/>
                        <a:lstStyle/>
                        <a:p>
                          <a:endParaRPr lang="fr-BE"/>
                        </a:p>
                      </p:txBody>
                    </p:sp>
                    <p:sp>
                      <p:nvSpPr>
                        <p:cNvPr id="565" name="Forme libre : forme 564">
                          <a:extLst>
                            <a:ext uri="{FF2B5EF4-FFF2-40B4-BE49-F238E27FC236}">
                              <a16:creationId xmlns:a16="http://schemas.microsoft.com/office/drawing/2014/main" id="{635E2E36-0812-4E9A-AABE-0202DCC9BD86}"/>
                            </a:ext>
                          </a:extLst>
                        </p:cNvPr>
                        <p:cNvSpPr/>
                        <p:nvPr/>
                      </p:nvSpPr>
                      <p:spPr>
                        <a:xfrm>
                          <a:off x="6175260" y="3902553"/>
                          <a:ext cx="653183" cy="377337"/>
                        </a:xfrm>
                        <a:custGeom>
                          <a:avLst/>
                          <a:gdLst>
                            <a:gd name="connsiteX0" fmla="*/ 653183 w 653183"/>
                            <a:gd name="connsiteY0" fmla="*/ 327893 h 377337"/>
                            <a:gd name="connsiteX1" fmla="*/ 567307 w 653183"/>
                            <a:gd name="connsiteY1" fmla="*/ 377337 h 377337"/>
                            <a:gd name="connsiteX2" fmla="*/ 0 w 653183"/>
                            <a:gd name="connsiteY2" fmla="*/ 52046 h 377337"/>
                            <a:gd name="connsiteX3" fmla="*/ 88479 w 653183"/>
                            <a:gd name="connsiteY3" fmla="*/ 0 h 377337"/>
                          </a:gdLst>
                          <a:ahLst/>
                          <a:cxnLst>
                            <a:cxn ang="0">
                              <a:pos x="connsiteX0" y="connsiteY0"/>
                            </a:cxn>
                            <a:cxn ang="0">
                              <a:pos x="connsiteX1" y="connsiteY1"/>
                            </a:cxn>
                            <a:cxn ang="0">
                              <a:pos x="connsiteX2" y="connsiteY2"/>
                            </a:cxn>
                            <a:cxn ang="0">
                              <a:pos x="connsiteX3" y="connsiteY3"/>
                            </a:cxn>
                          </a:cxnLst>
                          <a:rect l="l" t="t" r="r" b="b"/>
                          <a:pathLst>
                            <a:path w="653183" h="377337">
                              <a:moveTo>
                                <a:pt x="653183" y="327893"/>
                              </a:moveTo>
                              <a:lnTo>
                                <a:pt x="567307" y="377337"/>
                              </a:lnTo>
                              <a:lnTo>
                                <a:pt x="0" y="52046"/>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566" name="Graphique 260">
                        <a:extLst>
                          <a:ext uri="{FF2B5EF4-FFF2-40B4-BE49-F238E27FC236}">
                            <a16:creationId xmlns:a16="http://schemas.microsoft.com/office/drawing/2014/main" id="{EF2CACC0-CF60-461C-88D5-C67782D11318}"/>
                          </a:ext>
                        </a:extLst>
                      </p:cNvPr>
                      <p:cNvGrpSpPr/>
                      <p:nvPr/>
                    </p:nvGrpSpPr>
                    <p:grpSpPr>
                      <a:xfrm>
                        <a:off x="5920232" y="3871325"/>
                        <a:ext cx="608943" cy="361723"/>
                        <a:chOff x="5920232" y="3871325"/>
                        <a:chExt cx="608943" cy="361723"/>
                      </a:xfrm>
                    </p:grpSpPr>
                    <p:sp>
                      <p:nvSpPr>
                        <p:cNvPr id="567" name="Forme libre : forme 566">
                          <a:extLst>
                            <a:ext uri="{FF2B5EF4-FFF2-40B4-BE49-F238E27FC236}">
                              <a16:creationId xmlns:a16="http://schemas.microsoft.com/office/drawing/2014/main" id="{E7921C44-A16D-4E07-A0D7-D23CB1976C68}"/>
                            </a:ext>
                          </a:extLst>
                        </p:cNvPr>
                        <p:cNvSpPr/>
                        <p:nvPr/>
                      </p:nvSpPr>
                      <p:spPr>
                        <a:xfrm>
                          <a:off x="6440697" y="4173195"/>
                          <a:ext cx="88478" cy="59853"/>
                        </a:xfrm>
                        <a:custGeom>
                          <a:avLst/>
                          <a:gdLst>
                            <a:gd name="connsiteX0" fmla="*/ 88479 w 88478"/>
                            <a:gd name="connsiteY0" fmla="*/ 0 h 59853"/>
                            <a:gd name="connsiteX1" fmla="*/ 88479 w 88478"/>
                            <a:gd name="connsiteY1" fmla="*/ 10409 h 59853"/>
                            <a:gd name="connsiteX2" fmla="*/ 0 w 88478"/>
                            <a:gd name="connsiteY2" fmla="*/ 59854 h 59853"/>
                            <a:gd name="connsiteX3" fmla="*/ 0 w 88478"/>
                            <a:gd name="connsiteY3" fmla="*/ 52046 h 59853"/>
                          </a:gdLst>
                          <a:ahLst/>
                          <a:cxnLst>
                            <a:cxn ang="0">
                              <a:pos x="connsiteX0" y="connsiteY0"/>
                            </a:cxn>
                            <a:cxn ang="0">
                              <a:pos x="connsiteX1" y="connsiteY1"/>
                            </a:cxn>
                            <a:cxn ang="0">
                              <a:pos x="connsiteX2" y="connsiteY2"/>
                            </a:cxn>
                            <a:cxn ang="0">
                              <a:pos x="connsiteX3" y="connsiteY3"/>
                            </a:cxn>
                          </a:cxnLst>
                          <a:rect l="l" t="t" r="r" b="b"/>
                          <a:pathLst>
                            <a:path w="88478" h="59853">
                              <a:moveTo>
                                <a:pt x="88479" y="0"/>
                              </a:moveTo>
                              <a:lnTo>
                                <a:pt x="88479" y="10409"/>
                              </a:lnTo>
                              <a:lnTo>
                                <a:pt x="0" y="59854"/>
                              </a:lnTo>
                              <a:lnTo>
                                <a:pt x="0" y="52046"/>
                              </a:lnTo>
                              <a:close/>
                            </a:path>
                          </a:pathLst>
                        </a:custGeom>
                        <a:solidFill>
                          <a:srgbClr val="EBEBEB"/>
                        </a:solidFill>
                        <a:ln w="25964" cap="flat">
                          <a:noFill/>
                          <a:prstDash val="solid"/>
                          <a:miter/>
                        </a:ln>
                      </p:spPr>
                      <p:txBody>
                        <a:bodyPr rtlCol="0" anchor="ctr"/>
                        <a:lstStyle/>
                        <a:p>
                          <a:endParaRPr lang="fr-BE"/>
                        </a:p>
                      </p:txBody>
                    </p:sp>
                    <p:sp>
                      <p:nvSpPr>
                        <p:cNvPr id="568" name="Forme libre : forme 567">
                          <a:extLst>
                            <a:ext uri="{FF2B5EF4-FFF2-40B4-BE49-F238E27FC236}">
                              <a16:creationId xmlns:a16="http://schemas.microsoft.com/office/drawing/2014/main" id="{DA3CD543-DAE6-4D3E-8975-E73207942F14}"/>
                            </a:ext>
                          </a:extLst>
                        </p:cNvPr>
                        <p:cNvSpPr/>
                        <p:nvPr/>
                      </p:nvSpPr>
                      <p:spPr>
                        <a:xfrm>
                          <a:off x="5920232" y="3923372"/>
                          <a:ext cx="520464" cy="309676"/>
                        </a:xfrm>
                        <a:custGeom>
                          <a:avLst/>
                          <a:gdLst>
                            <a:gd name="connsiteX0" fmla="*/ 520465 w 520464"/>
                            <a:gd name="connsiteY0" fmla="*/ 301870 h 309676"/>
                            <a:gd name="connsiteX1" fmla="*/ 520465 w 520464"/>
                            <a:gd name="connsiteY1" fmla="*/ 309677 h 309676"/>
                            <a:gd name="connsiteX2" fmla="*/ 0 w 520464"/>
                            <a:gd name="connsiteY2" fmla="*/ 10409 h 309676"/>
                            <a:gd name="connsiteX3" fmla="*/ 0 w 520464"/>
                            <a:gd name="connsiteY3" fmla="*/ 0 h 309676"/>
                          </a:gdLst>
                          <a:ahLst/>
                          <a:cxnLst>
                            <a:cxn ang="0">
                              <a:pos x="connsiteX0" y="connsiteY0"/>
                            </a:cxn>
                            <a:cxn ang="0">
                              <a:pos x="connsiteX1" y="connsiteY1"/>
                            </a:cxn>
                            <a:cxn ang="0">
                              <a:pos x="connsiteX2" y="connsiteY2"/>
                            </a:cxn>
                            <a:cxn ang="0">
                              <a:pos x="connsiteX3" y="connsiteY3"/>
                            </a:cxn>
                          </a:cxnLst>
                          <a:rect l="l" t="t" r="r" b="b"/>
                          <a:pathLst>
                            <a:path w="520464" h="309676">
                              <a:moveTo>
                                <a:pt x="520465" y="301870"/>
                              </a:moveTo>
                              <a:lnTo>
                                <a:pt x="520465" y="309677"/>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569" name="Forme libre : forme 568">
                          <a:extLst>
                            <a:ext uri="{FF2B5EF4-FFF2-40B4-BE49-F238E27FC236}">
                              <a16:creationId xmlns:a16="http://schemas.microsoft.com/office/drawing/2014/main" id="{F5F8350B-392F-423B-9C30-D72D3CB0D407}"/>
                            </a:ext>
                          </a:extLst>
                        </p:cNvPr>
                        <p:cNvSpPr/>
                        <p:nvPr/>
                      </p:nvSpPr>
                      <p:spPr>
                        <a:xfrm>
                          <a:off x="5920232" y="3871325"/>
                          <a:ext cx="608943" cy="353916"/>
                        </a:xfrm>
                        <a:custGeom>
                          <a:avLst/>
                          <a:gdLst>
                            <a:gd name="connsiteX0" fmla="*/ 608944 w 608943"/>
                            <a:gd name="connsiteY0" fmla="*/ 301870 h 353916"/>
                            <a:gd name="connsiteX1" fmla="*/ 520465 w 608943"/>
                            <a:gd name="connsiteY1" fmla="*/ 353916 h 353916"/>
                            <a:gd name="connsiteX2" fmla="*/ 0 w 608943"/>
                            <a:gd name="connsiteY2" fmla="*/ 52046 h 353916"/>
                            <a:gd name="connsiteX3" fmla="*/ 85877 w 608943"/>
                            <a:gd name="connsiteY3" fmla="*/ 0 h 353916"/>
                          </a:gdLst>
                          <a:ahLst/>
                          <a:cxnLst>
                            <a:cxn ang="0">
                              <a:pos x="connsiteX0" y="connsiteY0"/>
                            </a:cxn>
                            <a:cxn ang="0">
                              <a:pos x="connsiteX1" y="connsiteY1"/>
                            </a:cxn>
                            <a:cxn ang="0">
                              <a:pos x="connsiteX2" y="connsiteY2"/>
                            </a:cxn>
                            <a:cxn ang="0">
                              <a:pos x="connsiteX3" y="connsiteY3"/>
                            </a:cxn>
                          </a:cxnLst>
                          <a:rect l="l" t="t" r="r" b="b"/>
                          <a:pathLst>
                            <a:path w="608943" h="353916">
                              <a:moveTo>
                                <a:pt x="608944" y="301870"/>
                              </a:moveTo>
                              <a:lnTo>
                                <a:pt x="520465" y="353916"/>
                              </a:lnTo>
                              <a:lnTo>
                                <a:pt x="0" y="52046"/>
                              </a:lnTo>
                              <a:lnTo>
                                <a:pt x="85877" y="0"/>
                              </a:lnTo>
                              <a:close/>
                            </a:path>
                          </a:pathLst>
                        </a:custGeom>
                        <a:solidFill>
                          <a:srgbClr val="F2F2F2"/>
                        </a:solidFill>
                        <a:ln w="25964" cap="flat">
                          <a:noFill/>
                          <a:prstDash val="solid"/>
                          <a:miter/>
                        </a:ln>
                      </p:spPr>
                      <p:txBody>
                        <a:bodyPr rtlCol="0" anchor="ctr"/>
                        <a:lstStyle/>
                        <a:p>
                          <a:endParaRPr lang="fr-BE"/>
                        </a:p>
                      </p:txBody>
                    </p:sp>
                  </p:grpSp>
                  <p:grpSp>
                    <p:nvGrpSpPr>
                      <p:cNvPr id="570" name="Graphique 260">
                        <a:extLst>
                          <a:ext uri="{FF2B5EF4-FFF2-40B4-BE49-F238E27FC236}">
                            <a16:creationId xmlns:a16="http://schemas.microsoft.com/office/drawing/2014/main" id="{EF2CACC0-CF60-461C-88D5-C67782D11318}"/>
                          </a:ext>
                        </a:extLst>
                      </p:cNvPr>
                      <p:cNvGrpSpPr/>
                      <p:nvPr/>
                    </p:nvGrpSpPr>
                    <p:grpSpPr>
                      <a:xfrm>
                        <a:off x="6755578" y="4238253"/>
                        <a:ext cx="242016" cy="148332"/>
                        <a:chOff x="6755578" y="4238253"/>
                        <a:chExt cx="242016" cy="148332"/>
                      </a:xfrm>
                    </p:grpSpPr>
                    <p:sp>
                      <p:nvSpPr>
                        <p:cNvPr id="571" name="Forme libre : forme 570">
                          <a:extLst>
                            <a:ext uri="{FF2B5EF4-FFF2-40B4-BE49-F238E27FC236}">
                              <a16:creationId xmlns:a16="http://schemas.microsoft.com/office/drawing/2014/main" id="{50C4E511-88A4-463B-92EA-05F0F1B35F15}"/>
                            </a:ext>
                          </a:extLst>
                        </p:cNvPr>
                        <p:cNvSpPr/>
                        <p:nvPr/>
                      </p:nvSpPr>
                      <p:spPr>
                        <a:xfrm>
                          <a:off x="6909115" y="4326732"/>
                          <a:ext cx="88479" cy="59853"/>
                        </a:xfrm>
                        <a:custGeom>
                          <a:avLst/>
                          <a:gdLst>
                            <a:gd name="connsiteX0" fmla="*/ 88479 w 88479"/>
                            <a:gd name="connsiteY0" fmla="*/ 0 h 59853"/>
                            <a:gd name="connsiteX1" fmla="*/ 88479 w 88479"/>
                            <a:gd name="connsiteY1" fmla="*/ 10409 h 59853"/>
                            <a:gd name="connsiteX2" fmla="*/ 0 w 88479"/>
                            <a:gd name="connsiteY2" fmla="*/ 59853 h 59853"/>
                            <a:gd name="connsiteX3" fmla="*/ 0 w 88479"/>
                            <a:gd name="connsiteY3" fmla="*/ 52046 h 59853"/>
                          </a:gdLst>
                          <a:ahLst/>
                          <a:cxnLst>
                            <a:cxn ang="0">
                              <a:pos x="connsiteX0" y="connsiteY0"/>
                            </a:cxn>
                            <a:cxn ang="0">
                              <a:pos x="connsiteX1" y="connsiteY1"/>
                            </a:cxn>
                            <a:cxn ang="0">
                              <a:pos x="connsiteX2" y="connsiteY2"/>
                            </a:cxn>
                            <a:cxn ang="0">
                              <a:pos x="connsiteX3" y="connsiteY3"/>
                            </a:cxn>
                          </a:cxnLst>
                          <a:rect l="l" t="t" r="r" b="b"/>
                          <a:pathLst>
                            <a:path w="88479" h="59853">
                              <a:moveTo>
                                <a:pt x="88479" y="0"/>
                              </a:moveTo>
                              <a:lnTo>
                                <a:pt x="88479" y="10409"/>
                              </a:lnTo>
                              <a:lnTo>
                                <a:pt x="0" y="59853"/>
                              </a:lnTo>
                              <a:lnTo>
                                <a:pt x="0" y="52046"/>
                              </a:lnTo>
                              <a:close/>
                            </a:path>
                          </a:pathLst>
                        </a:custGeom>
                        <a:solidFill>
                          <a:srgbClr val="EBEBEB"/>
                        </a:solidFill>
                        <a:ln w="25964" cap="flat">
                          <a:noFill/>
                          <a:prstDash val="solid"/>
                          <a:miter/>
                        </a:ln>
                      </p:spPr>
                      <p:txBody>
                        <a:bodyPr rtlCol="0" anchor="ctr"/>
                        <a:lstStyle/>
                        <a:p>
                          <a:endParaRPr lang="fr-BE"/>
                        </a:p>
                      </p:txBody>
                    </p:sp>
                    <p:sp>
                      <p:nvSpPr>
                        <p:cNvPr id="572" name="Forme libre : forme 571">
                          <a:extLst>
                            <a:ext uri="{FF2B5EF4-FFF2-40B4-BE49-F238E27FC236}">
                              <a16:creationId xmlns:a16="http://schemas.microsoft.com/office/drawing/2014/main" id="{691B1F06-A50E-4036-9AD0-54864A14BD55}"/>
                            </a:ext>
                          </a:extLst>
                        </p:cNvPr>
                        <p:cNvSpPr/>
                        <p:nvPr/>
                      </p:nvSpPr>
                      <p:spPr>
                        <a:xfrm>
                          <a:off x="6755578" y="4287697"/>
                          <a:ext cx="153536" cy="98888"/>
                        </a:xfrm>
                        <a:custGeom>
                          <a:avLst/>
                          <a:gdLst>
                            <a:gd name="connsiteX0" fmla="*/ 153537 w 153536"/>
                            <a:gd name="connsiteY0" fmla="*/ 91081 h 98888"/>
                            <a:gd name="connsiteX1" fmla="*/ 153537 w 153536"/>
                            <a:gd name="connsiteY1" fmla="*/ 98888 h 98888"/>
                            <a:gd name="connsiteX2" fmla="*/ 0 w 153536"/>
                            <a:gd name="connsiteY2" fmla="*/ 10409 h 98888"/>
                            <a:gd name="connsiteX3" fmla="*/ 0 w 153536"/>
                            <a:gd name="connsiteY3" fmla="*/ 0 h 98888"/>
                          </a:gdLst>
                          <a:ahLst/>
                          <a:cxnLst>
                            <a:cxn ang="0">
                              <a:pos x="connsiteX0" y="connsiteY0"/>
                            </a:cxn>
                            <a:cxn ang="0">
                              <a:pos x="connsiteX1" y="connsiteY1"/>
                            </a:cxn>
                            <a:cxn ang="0">
                              <a:pos x="connsiteX2" y="connsiteY2"/>
                            </a:cxn>
                            <a:cxn ang="0">
                              <a:pos x="connsiteX3" y="connsiteY3"/>
                            </a:cxn>
                          </a:cxnLst>
                          <a:rect l="l" t="t" r="r" b="b"/>
                          <a:pathLst>
                            <a:path w="153536" h="98888">
                              <a:moveTo>
                                <a:pt x="153537" y="91081"/>
                              </a:moveTo>
                              <a:lnTo>
                                <a:pt x="153537" y="98888"/>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573" name="Forme libre : forme 572">
                          <a:extLst>
                            <a:ext uri="{FF2B5EF4-FFF2-40B4-BE49-F238E27FC236}">
                              <a16:creationId xmlns:a16="http://schemas.microsoft.com/office/drawing/2014/main" id="{802E29AA-F722-444F-A671-AE3CCBF04EBF}"/>
                            </a:ext>
                          </a:extLst>
                        </p:cNvPr>
                        <p:cNvSpPr/>
                        <p:nvPr/>
                      </p:nvSpPr>
                      <p:spPr>
                        <a:xfrm>
                          <a:off x="6755578" y="4238253"/>
                          <a:ext cx="242016" cy="140525"/>
                        </a:xfrm>
                        <a:custGeom>
                          <a:avLst/>
                          <a:gdLst>
                            <a:gd name="connsiteX0" fmla="*/ 242016 w 242016"/>
                            <a:gd name="connsiteY0" fmla="*/ 88479 h 140525"/>
                            <a:gd name="connsiteX1" fmla="*/ 153537 w 242016"/>
                            <a:gd name="connsiteY1" fmla="*/ 140526 h 140525"/>
                            <a:gd name="connsiteX2" fmla="*/ 0 w 242016"/>
                            <a:gd name="connsiteY2" fmla="*/ 49444 h 140525"/>
                            <a:gd name="connsiteX3" fmla="*/ 88479 w 242016"/>
                            <a:gd name="connsiteY3" fmla="*/ 0 h 140525"/>
                          </a:gdLst>
                          <a:ahLst/>
                          <a:cxnLst>
                            <a:cxn ang="0">
                              <a:pos x="connsiteX0" y="connsiteY0"/>
                            </a:cxn>
                            <a:cxn ang="0">
                              <a:pos x="connsiteX1" y="connsiteY1"/>
                            </a:cxn>
                            <a:cxn ang="0">
                              <a:pos x="connsiteX2" y="connsiteY2"/>
                            </a:cxn>
                            <a:cxn ang="0">
                              <a:pos x="connsiteX3" y="connsiteY3"/>
                            </a:cxn>
                          </a:cxnLst>
                          <a:rect l="l" t="t" r="r" b="b"/>
                          <a:pathLst>
                            <a:path w="242016" h="140525">
                              <a:moveTo>
                                <a:pt x="242016" y="88479"/>
                              </a:moveTo>
                              <a:lnTo>
                                <a:pt x="153537" y="140526"/>
                              </a:lnTo>
                              <a:lnTo>
                                <a:pt x="0" y="49444"/>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574" name="Graphique 260">
                        <a:extLst>
                          <a:ext uri="{FF2B5EF4-FFF2-40B4-BE49-F238E27FC236}">
                            <a16:creationId xmlns:a16="http://schemas.microsoft.com/office/drawing/2014/main" id="{EF2CACC0-CF60-461C-88D5-C67782D11318}"/>
                          </a:ext>
                        </a:extLst>
                      </p:cNvPr>
                      <p:cNvGrpSpPr/>
                      <p:nvPr/>
                    </p:nvGrpSpPr>
                    <p:grpSpPr>
                      <a:xfrm>
                        <a:off x="6456311" y="4181002"/>
                        <a:ext cx="439792" cy="265437"/>
                        <a:chOff x="6456311" y="4181002"/>
                        <a:chExt cx="439792" cy="265437"/>
                      </a:xfrm>
                    </p:grpSpPr>
                    <p:sp>
                      <p:nvSpPr>
                        <p:cNvPr id="575" name="Forme libre : forme 574">
                          <a:extLst>
                            <a:ext uri="{FF2B5EF4-FFF2-40B4-BE49-F238E27FC236}">
                              <a16:creationId xmlns:a16="http://schemas.microsoft.com/office/drawing/2014/main" id="{7F25936D-C6E1-4033-A39D-A563093F2D8E}"/>
                            </a:ext>
                          </a:extLst>
                        </p:cNvPr>
                        <p:cNvSpPr/>
                        <p:nvPr/>
                      </p:nvSpPr>
                      <p:spPr>
                        <a:xfrm>
                          <a:off x="6807625" y="4386585"/>
                          <a:ext cx="88478" cy="59853"/>
                        </a:xfrm>
                        <a:custGeom>
                          <a:avLst/>
                          <a:gdLst>
                            <a:gd name="connsiteX0" fmla="*/ 88479 w 88478"/>
                            <a:gd name="connsiteY0" fmla="*/ 0 h 59853"/>
                            <a:gd name="connsiteX1" fmla="*/ 88479 w 88478"/>
                            <a:gd name="connsiteY1" fmla="*/ 7807 h 59853"/>
                            <a:gd name="connsiteX2" fmla="*/ 0 w 88478"/>
                            <a:gd name="connsiteY2" fmla="*/ 59854 h 59853"/>
                            <a:gd name="connsiteX3" fmla="*/ 0 w 88478"/>
                            <a:gd name="connsiteY3" fmla="*/ 49444 h 59853"/>
                          </a:gdLst>
                          <a:ahLst/>
                          <a:cxnLst>
                            <a:cxn ang="0">
                              <a:pos x="connsiteX0" y="connsiteY0"/>
                            </a:cxn>
                            <a:cxn ang="0">
                              <a:pos x="connsiteX1" y="connsiteY1"/>
                            </a:cxn>
                            <a:cxn ang="0">
                              <a:pos x="connsiteX2" y="connsiteY2"/>
                            </a:cxn>
                            <a:cxn ang="0">
                              <a:pos x="connsiteX3" y="connsiteY3"/>
                            </a:cxn>
                          </a:cxnLst>
                          <a:rect l="l" t="t" r="r" b="b"/>
                          <a:pathLst>
                            <a:path w="88478" h="59853">
                              <a:moveTo>
                                <a:pt x="88479" y="0"/>
                              </a:moveTo>
                              <a:lnTo>
                                <a:pt x="88479" y="7807"/>
                              </a:lnTo>
                              <a:lnTo>
                                <a:pt x="0" y="59854"/>
                              </a:lnTo>
                              <a:lnTo>
                                <a:pt x="0" y="49444"/>
                              </a:lnTo>
                              <a:close/>
                            </a:path>
                          </a:pathLst>
                        </a:custGeom>
                        <a:solidFill>
                          <a:srgbClr val="EBEBEB"/>
                        </a:solidFill>
                        <a:ln w="25964" cap="flat">
                          <a:noFill/>
                          <a:prstDash val="solid"/>
                          <a:miter/>
                        </a:ln>
                      </p:spPr>
                      <p:txBody>
                        <a:bodyPr rtlCol="0" anchor="ctr"/>
                        <a:lstStyle/>
                        <a:p>
                          <a:endParaRPr lang="fr-BE"/>
                        </a:p>
                      </p:txBody>
                    </p:sp>
                    <p:sp>
                      <p:nvSpPr>
                        <p:cNvPr id="576" name="Forme libre : forme 575">
                          <a:extLst>
                            <a:ext uri="{FF2B5EF4-FFF2-40B4-BE49-F238E27FC236}">
                              <a16:creationId xmlns:a16="http://schemas.microsoft.com/office/drawing/2014/main" id="{C800A522-D6FD-4920-814F-F186AFBCC3B8}"/>
                            </a:ext>
                          </a:extLst>
                        </p:cNvPr>
                        <p:cNvSpPr/>
                        <p:nvPr/>
                      </p:nvSpPr>
                      <p:spPr>
                        <a:xfrm>
                          <a:off x="6456311" y="4233048"/>
                          <a:ext cx="351313" cy="213390"/>
                        </a:xfrm>
                        <a:custGeom>
                          <a:avLst/>
                          <a:gdLst>
                            <a:gd name="connsiteX0" fmla="*/ 351314 w 351313"/>
                            <a:gd name="connsiteY0" fmla="*/ 202981 h 213390"/>
                            <a:gd name="connsiteX1" fmla="*/ 351314 w 351313"/>
                            <a:gd name="connsiteY1" fmla="*/ 213391 h 213390"/>
                            <a:gd name="connsiteX2" fmla="*/ 0 w 351313"/>
                            <a:gd name="connsiteY2" fmla="*/ 10409 h 213390"/>
                            <a:gd name="connsiteX3" fmla="*/ 0 w 351313"/>
                            <a:gd name="connsiteY3" fmla="*/ 0 h 213390"/>
                          </a:gdLst>
                          <a:ahLst/>
                          <a:cxnLst>
                            <a:cxn ang="0">
                              <a:pos x="connsiteX0" y="connsiteY0"/>
                            </a:cxn>
                            <a:cxn ang="0">
                              <a:pos x="connsiteX1" y="connsiteY1"/>
                            </a:cxn>
                            <a:cxn ang="0">
                              <a:pos x="connsiteX2" y="connsiteY2"/>
                            </a:cxn>
                            <a:cxn ang="0">
                              <a:pos x="connsiteX3" y="connsiteY3"/>
                            </a:cxn>
                          </a:cxnLst>
                          <a:rect l="l" t="t" r="r" b="b"/>
                          <a:pathLst>
                            <a:path w="351313" h="213390">
                              <a:moveTo>
                                <a:pt x="351314" y="202981"/>
                              </a:moveTo>
                              <a:lnTo>
                                <a:pt x="351314" y="213391"/>
                              </a:lnTo>
                              <a:lnTo>
                                <a:pt x="0" y="10409"/>
                              </a:lnTo>
                              <a:lnTo>
                                <a:pt x="0" y="0"/>
                              </a:lnTo>
                              <a:close/>
                            </a:path>
                          </a:pathLst>
                        </a:custGeom>
                        <a:solidFill>
                          <a:srgbClr val="EBE4E4"/>
                        </a:solidFill>
                        <a:ln w="25964" cap="flat">
                          <a:noFill/>
                          <a:prstDash val="solid"/>
                          <a:miter/>
                        </a:ln>
                      </p:spPr>
                      <p:txBody>
                        <a:bodyPr rtlCol="0" anchor="ctr"/>
                        <a:lstStyle/>
                        <a:p>
                          <a:endParaRPr lang="fr-BE"/>
                        </a:p>
                      </p:txBody>
                    </p:sp>
                    <p:sp>
                      <p:nvSpPr>
                        <p:cNvPr id="577" name="Forme libre : forme 576">
                          <a:extLst>
                            <a:ext uri="{FF2B5EF4-FFF2-40B4-BE49-F238E27FC236}">
                              <a16:creationId xmlns:a16="http://schemas.microsoft.com/office/drawing/2014/main" id="{7DA2EC9C-DE7A-4038-8D9D-A76009931962}"/>
                            </a:ext>
                          </a:extLst>
                        </p:cNvPr>
                        <p:cNvSpPr/>
                        <p:nvPr/>
                      </p:nvSpPr>
                      <p:spPr>
                        <a:xfrm>
                          <a:off x="6456311" y="4181002"/>
                          <a:ext cx="439792" cy="255027"/>
                        </a:xfrm>
                        <a:custGeom>
                          <a:avLst/>
                          <a:gdLst>
                            <a:gd name="connsiteX0" fmla="*/ 439793 w 439792"/>
                            <a:gd name="connsiteY0" fmla="*/ 205584 h 255027"/>
                            <a:gd name="connsiteX1" fmla="*/ 351314 w 439792"/>
                            <a:gd name="connsiteY1" fmla="*/ 255028 h 255027"/>
                            <a:gd name="connsiteX2" fmla="*/ 0 w 439792"/>
                            <a:gd name="connsiteY2" fmla="*/ 52046 h 255027"/>
                            <a:gd name="connsiteX3" fmla="*/ 88479 w 439792"/>
                            <a:gd name="connsiteY3" fmla="*/ 0 h 255027"/>
                          </a:gdLst>
                          <a:ahLst/>
                          <a:cxnLst>
                            <a:cxn ang="0">
                              <a:pos x="connsiteX0" y="connsiteY0"/>
                            </a:cxn>
                            <a:cxn ang="0">
                              <a:pos x="connsiteX1" y="connsiteY1"/>
                            </a:cxn>
                            <a:cxn ang="0">
                              <a:pos x="connsiteX2" y="connsiteY2"/>
                            </a:cxn>
                            <a:cxn ang="0">
                              <a:pos x="connsiteX3" y="connsiteY3"/>
                            </a:cxn>
                          </a:cxnLst>
                          <a:rect l="l" t="t" r="r" b="b"/>
                          <a:pathLst>
                            <a:path w="439792" h="255027">
                              <a:moveTo>
                                <a:pt x="439793" y="205584"/>
                              </a:moveTo>
                              <a:lnTo>
                                <a:pt x="351314" y="255028"/>
                              </a:lnTo>
                              <a:lnTo>
                                <a:pt x="0" y="52046"/>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578" name="Graphique 260">
                        <a:extLst>
                          <a:ext uri="{FF2B5EF4-FFF2-40B4-BE49-F238E27FC236}">
                            <a16:creationId xmlns:a16="http://schemas.microsoft.com/office/drawing/2014/main" id="{EF2CACC0-CF60-461C-88D5-C67782D11318}"/>
                          </a:ext>
                        </a:extLst>
                      </p:cNvPr>
                      <p:cNvGrpSpPr/>
                      <p:nvPr/>
                    </p:nvGrpSpPr>
                    <p:grpSpPr>
                      <a:xfrm>
                        <a:off x="5813537" y="3933781"/>
                        <a:ext cx="403360" cy="244618"/>
                        <a:chOff x="5813537" y="3933781"/>
                        <a:chExt cx="403360" cy="244618"/>
                      </a:xfrm>
                    </p:grpSpPr>
                    <p:sp>
                      <p:nvSpPr>
                        <p:cNvPr id="579" name="Forme libre : forme 578">
                          <a:extLst>
                            <a:ext uri="{FF2B5EF4-FFF2-40B4-BE49-F238E27FC236}">
                              <a16:creationId xmlns:a16="http://schemas.microsoft.com/office/drawing/2014/main" id="{AA5FC28D-B054-4E6A-9567-9E681FA87A82}"/>
                            </a:ext>
                          </a:extLst>
                        </p:cNvPr>
                        <p:cNvSpPr/>
                        <p:nvPr/>
                      </p:nvSpPr>
                      <p:spPr>
                        <a:xfrm>
                          <a:off x="6131020" y="4115944"/>
                          <a:ext cx="85876" cy="62455"/>
                        </a:xfrm>
                        <a:custGeom>
                          <a:avLst/>
                          <a:gdLst>
                            <a:gd name="connsiteX0" fmla="*/ 85877 w 85876"/>
                            <a:gd name="connsiteY0" fmla="*/ 0 h 62455"/>
                            <a:gd name="connsiteX1" fmla="*/ 85877 w 85876"/>
                            <a:gd name="connsiteY1" fmla="*/ 10409 h 62455"/>
                            <a:gd name="connsiteX2" fmla="*/ 0 w 85876"/>
                            <a:gd name="connsiteY2" fmla="*/ 62456 h 62455"/>
                            <a:gd name="connsiteX3" fmla="*/ 0 w 85876"/>
                            <a:gd name="connsiteY3" fmla="*/ 52046 h 62455"/>
                          </a:gdLst>
                          <a:ahLst/>
                          <a:cxnLst>
                            <a:cxn ang="0">
                              <a:pos x="connsiteX0" y="connsiteY0"/>
                            </a:cxn>
                            <a:cxn ang="0">
                              <a:pos x="connsiteX1" y="connsiteY1"/>
                            </a:cxn>
                            <a:cxn ang="0">
                              <a:pos x="connsiteX2" y="connsiteY2"/>
                            </a:cxn>
                            <a:cxn ang="0">
                              <a:pos x="connsiteX3" y="connsiteY3"/>
                            </a:cxn>
                          </a:cxnLst>
                          <a:rect l="l" t="t" r="r" b="b"/>
                          <a:pathLst>
                            <a:path w="85876" h="62455">
                              <a:moveTo>
                                <a:pt x="85877" y="0"/>
                              </a:moveTo>
                              <a:lnTo>
                                <a:pt x="85877" y="10409"/>
                              </a:lnTo>
                              <a:lnTo>
                                <a:pt x="0" y="62456"/>
                              </a:lnTo>
                              <a:lnTo>
                                <a:pt x="0" y="52046"/>
                              </a:lnTo>
                              <a:close/>
                            </a:path>
                          </a:pathLst>
                        </a:custGeom>
                        <a:solidFill>
                          <a:srgbClr val="EBEBEB"/>
                        </a:solidFill>
                        <a:ln w="25964" cap="flat">
                          <a:noFill/>
                          <a:prstDash val="solid"/>
                          <a:miter/>
                        </a:ln>
                      </p:spPr>
                      <p:txBody>
                        <a:bodyPr rtlCol="0" anchor="ctr"/>
                        <a:lstStyle/>
                        <a:p>
                          <a:endParaRPr lang="fr-BE"/>
                        </a:p>
                      </p:txBody>
                    </p:sp>
                    <p:sp>
                      <p:nvSpPr>
                        <p:cNvPr id="580" name="Forme libre : forme 579">
                          <a:extLst>
                            <a:ext uri="{FF2B5EF4-FFF2-40B4-BE49-F238E27FC236}">
                              <a16:creationId xmlns:a16="http://schemas.microsoft.com/office/drawing/2014/main" id="{F65D69E6-18D5-42C1-802E-7C8FA4AB4F97}"/>
                            </a:ext>
                          </a:extLst>
                        </p:cNvPr>
                        <p:cNvSpPr/>
                        <p:nvPr/>
                      </p:nvSpPr>
                      <p:spPr>
                        <a:xfrm>
                          <a:off x="5813537" y="3985827"/>
                          <a:ext cx="317483" cy="192571"/>
                        </a:xfrm>
                        <a:custGeom>
                          <a:avLst/>
                          <a:gdLst>
                            <a:gd name="connsiteX0" fmla="*/ 317484 w 317483"/>
                            <a:gd name="connsiteY0" fmla="*/ 182163 h 192571"/>
                            <a:gd name="connsiteX1" fmla="*/ 317484 w 317483"/>
                            <a:gd name="connsiteY1" fmla="*/ 192572 h 192571"/>
                            <a:gd name="connsiteX2" fmla="*/ 0 w 317483"/>
                            <a:gd name="connsiteY2" fmla="*/ 7807 h 192571"/>
                            <a:gd name="connsiteX3" fmla="*/ 0 w 317483"/>
                            <a:gd name="connsiteY3" fmla="*/ 0 h 192571"/>
                          </a:gdLst>
                          <a:ahLst/>
                          <a:cxnLst>
                            <a:cxn ang="0">
                              <a:pos x="connsiteX0" y="connsiteY0"/>
                            </a:cxn>
                            <a:cxn ang="0">
                              <a:pos x="connsiteX1" y="connsiteY1"/>
                            </a:cxn>
                            <a:cxn ang="0">
                              <a:pos x="connsiteX2" y="connsiteY2"/>
                            </a:cxn>
                            <a:cxn ang="0">
                              <a:pos x="connsiteX3" y="connsiteY3"/>
                            </a:cxn>
                          </a:cxnLst>
                          <a:rect l="l" t="t" r="r" b="b"/>
                          <a:pathLst>
                            <a:path w="317483" h="192571">
                              <a:moveTo>
                                <a:pt x="317484" y="182163"/>
                              </a:moveTo>
                              <a:lnTo>
                                <a:pt x="317484" y="192572"/>
                              </a:lnTo>
                              <a:lnTo>
                                <a:pt x="0" y="7807"/>
                              </a:lnTo>
                              <a:lnTo>
                                <a:pt x="0" y="0"/>
                              </a:lnTo>
                              <a:close/>
                            </a:path>
                          </a:pathLst>
                        </a:custGeom>
                        <a:solidFill>
                          <a:srgbClr val="EBEBEB"/>
                        </a:solidFill>
                        <a:ln w="25964" cap="flat">
                          <a:noFill/>
                          <a:prstDash val="solid"/>
                          <a:miter/>
                        </a:ln>
                      </p:spPr>
                      <p:txBody>
                        <a:bodyPr rtlCol="0" anchor="ctr"/>
                        <a:lstStyle/>
                        <a:p>
                          <a:endParaRPr lang="fr-BE"/>
                        </a:p>
                      </p:txBody>
                    </p:sp>
                    <p:sp>
                      <p:nvSpPr>
                        <p:cNvPr id="581" name="Forme libre : forme 580">
                          <a:extLst>
                            <a:ext uri="{FF2B5EF4-FFF2-40B4-BE49-F238E27FC236}">
                              <a16:creationId xmlns:a16="http://schemas.microsoft.com/office/drawing/2014/main" id="{7D029BDE-2508-45F1-9553-2DFAACF3693D}"/>
                            </a:ext>
                          </a:extLst>
                        </p:cNvPr>
                        <p:cNvSpPr/>
                        <p:nvPr/>
                      </p:nvSpPr>
                      <p:spPr>
                        <a:xfrm>
                          <a:off x="5813537" y="3933781"/>
                          <a:ext cx="403360" cy="234209"/>
                        </a:xfrm>
                        <a:custGeom>
                          <a:avLst/>
                          <a:gdLst>
                            <a:gd name="connsiteX0" fmla="*/ 403360 w 403360"/>
                            <a:gd name="connsiteY0" fmla="*/ 182163 h 234209"/>
                            <a:gd name="connsiteX1" fmla="*/ 317484 w 403360"/>
                            <a:gd name="connsiteY1" fmla="*/ 234209 h 234209"/>
                            <a:gd name="connsiteX2" fmla="*/ 0 w 403360"/>
                            <a:gd name="connsiteY2" fmla="*/ 52046 h 234209"/>
                            <a:gd name="connsiteX3" fmla="*/ 88479 w 403360"/>
                            <a:gd name="connsiteY3" fmla="*/ 0 h 234209"/>
                          </a:gdLst>
                          <a:ahLst/>
                          <a:cxnLst>
                            <a:cxn ang="0">
                              <a:pos x="connsiteX0" y="connsiteY0"/>
                            </a:cxn>
                            <a:cxn ang="0">
                              <a:pos x="connsiteX1" y="connsiteY1"/>
                            </a:cxn>
                            <a:cxn ang="0">
                              <a:pos x="connsiteX2" y="connsiteY2"/>
                            </a:cxn>
                            <a:cxn ang="0">
                              <a:pos x="connsiteX3" y="connsiteY3"/>
                            </a:cxn>
                          </a:cxnLst>
                          <a:rect l="l" t="t" r="r" b="b"/>
                          <a:pathLst>
                            <a:path w="403360" h="234209">
                              <a:moveTo>
                                <a:pt x="403360" y="182163"/>
                              </a:moveTo>
                              <a:lnTo>
                                <a:pt x="317484" y="234209"/>
                              </a:lnTo>
                              <a:lnTo>
                                <a:pt x="0" y="52046"/>
                              </a:lnTo>
                              <a:lnTo>
                                <a:pt x="88479" y="0"/>
                              </a:lnTo>
                              <a:close/>
                            </a:path>
                          </a:pathLst>
                        </a:custGeom>
                        <a:solidFill>
                          <a:srgbClr val="F2F2F2"/>
                        </a:solidFill>
                        <a:ln w="25964" cap="flat">
                          <a:noFill/>
                          <a:prstDash val="solid"/>
                          <a:miter/>
                        </a:ln>
                      </p:spPr>
                      <p:txBody>
                        <a:bodyPr rtlCol="0" anchor="ctr"/>
                        <a:lstStyle/>
                        <a:p>
                          <a:endParaRPr lang="fr-BE"/>
                        </a:p>
                      </p:txBody>
                    </p:sp>
                  </p:grpSp>
                  <p:grpSp>
                    <p:nvGrpSpPr>
                      <p:cNvPr id="582" name="Graphique 260">
                        <a:extLst>
                          <a:ext uri="{FF2B5EF4-FFF2-40B4-BE49-F238E27FC236}">
                            <a16:creationId xmlns:a16="http://schemas.microsoft.com/office/drawing/2014/main" id="{EF2CACC0-CF60-461C-88D5-C67782D11318}"/>
                          </a:ext>
                        </a:extLst>
                      </p:cNvPr>
                      <p:cNvGrpSpPr/>
                      <p:nvPr/>
                    </p:nvGrpSpPr>
                    <p:grpSpPr>
                      <a:xfrm>
                        <a:off x="6144032" y="4126353"/>
                        <a:ext cx="645376" cy="382541"/>
                        <a:chOff x="6144032" y="4126353"/>
                        <a:chExt cx="645376" cy="382541"/>
                      </a:xfrm>
                    </p:grpSpPr>
                    <p:sp>
                      <p:nvSpPr>
                        <p:cNvPr id="583" name="Forme libre : forme 582">
                          <a:extLst>
                            <a:ext uri="{FF2B5EF4-FFF2-40B4-BE49-F238E27FC236}">
                              <a16:creationId xmlns:a16="http://schemas.microsoft.com/office/drawing/2014/main" id="{444E448A-3C7B-4AFB-AC8B-575F65554763}"/>
                            </a:ext>
                          </a:extLst>
                        </p:cNvPr>
                        <p:cNvSpPr/>
                        <p:nvPr/>
                      </p:nvSpPr>
                      <p:spPr>
                        <a:xfrm>
                          <a:off x="6703532" y="4446439"/>
                          <a:ext cx="85876" cy="62455"/>
                        </a:xfrm>
                        <a:custGeom>
                          <a:avLst/>
                          <a:gdLst>
                            <a:gd name="connsiteX0" fmla="*/ 85877 w 85876"/>
                            <a:gd name="connsiteY0" fmla="*/ 0 h 62455"/>
                            <a:gd name="connsiteX1" fmla="*/ 85877 w 85876"/>
                            <a:gd name="connsiteY1" fmla="*/ 10409 h 62455"/>
                            <a:gd name="connsiteX2" fmla="*/ 0 w 85876"/>
                            <a:gd name="connsiteY2" fmla="*/ 62456 h 62455"/>
                            <a:gd name="connsiteX3" fmla="*/ 0 w 85876"/>
                            <a:gd name="connsiteY3" fmla="*/ 52046 h 62455"/>
                          </a:gdLst>
                          <a:ahLst/>
                          <a:cxnLst>
                            <a:cxn ang="0">
                              <a:pos x="connsiteX0" y="connsiteY0"/>
                            </a:cxn>
                            <a:cxn ang="0">
                              <a:pos x="connsiteX1" y="connsiteY1"/>
                            </a:cxn>
                            <a:cxn ang="0">
                              <a:pos x="connsiteX2" y="connsiteY2"/>
                            </a:cxn>
                            <a:cxn ang="0">
                              <a:pos x="connsiteX3" y="connsiteY3"/>
                            </a:cxn>
                          </a:cxnLst>
                          <a:rect l="l" t="t" r="r" b="b"/>
                          <a:pathLst>
                            <a:path w="85876" h="62455">
                              <a:moveTo>
                                <a:pt x="85877" y="0"/>
                              </a:moveTo>
                              <a:lnTo>
                                <a:pt x="85877" y="10409"/>
                              </a:lnTo>
                              <a:lnTo>
                                <a:pt x="0" y="62456"/>
                              </a:lnTo>
                              <a:lnTo>
                                <a:pt x="0" y="52046"/>
                              </a:lnTo>
                              <a:close/>
                            </a:path>
                          </a:pathLst>
                        </a:custGeom>
                        <a:solidFill>
                          <a:srgbClr val="EBEBEB"/>
                        </a:solidFill>
                        <a:ln w="25964" cap="flat">
                          <a:noFill/>
                          <a:prstDash val="solid"/>
                          <a:miter/>
                        </a:ln>
                      </p:spPr>
                      <p:txBody>
                        <a:bodyPr rtlCol="0" anchor="ctr"/>
                        <a:lstStyle/>
                        <a:p>
                          <a:endParaRPr lang="fr-BE"/>
                        </a:p>
                      </p:txBody>
                    </p:sp>
                    <p:sp>
                      <p:nvSpPr>
                        <p:cNvPr id="584" name="Forme libre : forme 583">
                          <a:extLst>
                            <a:ext uri="{FF2B5EF4-FFF2-40B4-BE49-F238E27FC236}">
                              <a16:creationId xmlns:a16="http://schemas.microsoft.com/office/drawing/2014/main" id="{2CADBE97-EB84-4BAC-B5D3-66E153B94A22}"/>
                            </a:ext>
                          </a:extLst>
                        </p:cNvPr>
                        <p:cNvSpPr/>
                        <p:nvPr/>
                      </p:nvSpPr>
                      <p:spPr>
                        <a:xfrm>
                          <a:off x="6144032" y="4175797"/>
                          <a:ext cx="559499" cy="333097"/>
                        </a:xfrm>
                        <a:custGeom>
                          <a:avLst/>
                          <a:gdLst>
                            <a:gd name="connsiteX0" fmla="*/ 559500 w 559499"/>
                            <a:gd name="connsiteY0" fmla="*/ 322688 h 333097"/>
                            <a:gd name="connsiteX1" fmla="*/ 559500 w 559499"/>
                            <a:gd name="connsiteY1" fmla="*/ 333098 h 333097"/>
                            <a:gd name="connsiteX2" fmla="*/ 0 w 559499"/>
                            <a:gd name="connsiteY2" fmla="*/ 10409 h 333097"/>
                            <a:gd name="connsiteX3" fmla="*/ 0 w 559499"/>
                            <a:gd name="connsiteY3" fmla="*/ 0 h 333097"/>
                          </a:gdLst>
                          <a:ahLst/>
                          <a:cxnLst>
                            <a:cxn ang="0">
                              <a:pos x="connsiteX0" y="connsiteY0"/>
                            </a:cxn>
                            <a:cxn ang="0">
                              <a:pos x="connsiteX1" y="connsiteY1"/>
                            </a:cxn>
                            <a:cxn ang="0">
                              <a:pos x="connsiteX2" y="connsiteY2"/>
                            </a:cxn>
                            <a:cxn ang="0">
                              <a:pos x="connsiteX3" y="connsiteY3"/>
                            </a:cxn>
                          </a:cxnLst>
                          <a:rect l="l" t="t" r="r" b="b"/>
                          <a:pathLst>
                            <a:path w="559499" h="333097">
                              <a:moveTo>
                                <a:pt x="559500" y="322688"/>
                              </a:moveTo>
                              <a:lnTo>
                                <a:pt x="559500" y="333098"/>
                              </a:lnTo>
                              <a:lnTo>
                                <a:pt x="0" y="10409"/>
                              </a:lnTo>
                              <a:lnTo>
                                <a:pt x="0" y="0"/>
                              </a:lnTo>
                              <a:close/>
                            </a:path>
                          </a:pathLst>
                        </a:custGeom>
                        <a:solidFill>
                          <a:srgbClr val="EBEBEB"/>
                        </a:solidFill>
                        <a:ln w="25964" cap="flat">
                          <a:noFill/>
                          <a:prstDash val="solid"/>
                          <a:miter/>
                        </a:ln>
                      </p:spPr>
                      <p:txBody>
                        <a:bodyPr rtlCol="0" anchor="ctr"/>
                        <a:lstStyle/>
                        <a:p>
                          <a:endParaRPr lang="fr-BE"/>
                        </a:p>
                      </p:txBody>
                    </p:sp>
                    <p:sp>
                      <p:nvSpPr>
                        <p:cNvPr id="585" name="Forme libre : forme 584">
                          <a:extLst>
                            <a:ext uri="{FF2B5EF4-FFF2-40B4-BE49-F238E27FC236}">
                              <a16:creationId xmlns:a16="http://schemas.microsoft.com/office/drawing/2014/main" id="{99FB654D-EB5A-44CD-8A2F-E1A9E382C603}"/>
                            </a:ext>
                          </a:extLst>
                        </p:cNvPr>
                        <p:cNvSpPr/>
                        <p:nvPr/>
                      </p:nvSpPr>
                      <p:spPr>
                        <a:xfrm>
                          <a:off x="6144032" y="4126353"/>
                          <a:ext cx="645376" cy="372132"/>
                        </a:xfrm>
                        <a:custGeom>
                          <a:avLst/>
                          <a:gdLst>
                            <a:gd name="connsiteX0" fmla="*/ 645376 w 645376"/>
                            <a:gd name="connsiteY0" fmla="*/ 320086 h 372132"/>
                            <a:gd name="connsiteX1" fmla="*/ 559500 w 645376"/>
                            <a:gd name="connsiteY1" fmla="*/ 372133 h 372132"/>
                            <a:gd name="connsiteX2" fmla="*/ 0 w 645376"/>
                            <a:gd name="connsiteY2" fmla="*/ 49444 h 372132"/>
                            <a:gd name="connsiteX3" fmla="*/ 88479 w 645376"/>
                            <a:gd name="connsiteY3" fmla="*/ 0 h 372132"/>
                          </a:gdLst>
                          <a:ahLst/>
                          <a:cxnLst>
                            <a:cxn ang="0">
                              <a:pos x="connsiteX0" y="connsiteY0"/>
                            </a:cxn>
                            <a:cxn ang="0">
                              <a:pos x="connsiteX1" y="connsiteY1"/>
                            </a:cxn>
                            <a:cxn ang="0">
                              <a:pos x="connsiteX2" y="connsiteY2"/>
                            </a:cxn>
                            <a:cxn ang="0">
                              <a:pos x="connsiteX3" y="connsiteY3"/>
                            </a:cxn>
                          </a:cxnLst>
                          <a:rect l="l" t="t" r="r" b="b"/>
                          <a:pathLst>
                            <a:path w="645376" h="372132">
                              <a:moveTo>
                                <a:pt x="645376" y="320086"/>
                              </a:moveTo>
                              <a:lnTo>
                                <a:pt x="559500" y="372133"/>
                              </a:lnTo>
                              <a:lnTo>
                                <a:pt x="0" y="49444"/>
                              </a:lnTo>
                              <a:lnTo>
                                <a:pt x="88479" y="0"/>
                              </a:lnTo>
                              <a:close/>
                            </a:path>
                          </a:pathLst>
                        </a:custGeom>
                        <a:solidFill>
                          <a:srgbClr val="F2F2F2"/>
                        </a:solidFill>
                        <a:ln w="25964" cap="flat">
                          <a:noFill/>
                          <a:prstDash val="solid"/>
                          <a:miter/>
                        </a:ln>
                      </p:spPr>
                      <p:txBody>
                        <a:bodyPr rtlCol="0" anchor="ctr"/>
                        <a:lstStyle/>
                        <a:p>
                          <a:endParaRPr lang="fr-BE"/>
                        </a:p>
                      </p:txBody>
                    </p:sp>
                  </p:grpSp>
                </p:grpSp>
              </p:grpSp>
            </p:grpSp>
          </p:grpSp>
          <p:grpSp>
            <p:nvGrpSpPr>
              <p:cNvPr id="586" name="Graphique 260">
                <a:extLst>
                  <a:ext uri="{FF2B5EF4-FFF2-40B4-BE49-F238E27FC236}">
                    <a16:creationId xmlns:a16="http://schemas.microsoft.com/office/drawing/2014/main" id="{EF2CACC0-CF60-461C-88D5-C67782D11318}"/>
                  </a:ext>
                </a:extLst>
              </p:cNvPr>
              <p:cNvGrpSpPr/>
              <p:nvPr/>
            </p:nvGrpSpPr>
            <p:grpSpPr>
              <a:xfrm>
                <a:off x="5899413" y="1500607"/>
                <a:ext cx="840550" cy="1524962"/>
                <a:chOff x="5899413" y="1500607"/>
                <a:chExt cx="840550" cy="1524962"/>
              </a:xfrm>
            </p:grpSpPr>
            <p:grpSp>
              <p:nvGrpSpPr>
                <p:cNvPr id="587" name="Graphique 260">
                  <a:extLst>
                    <a:ext uri="{FF2B5EF4-FFF2-40B4-BE49-F238E27FC236}">
                      <a16:creationId xmlns:a16="http://schemas.microsoft.com/office/drawing/2014/main" id="{EF2CACC0-CF60-461C-88D5-C67782D11318}"/>
                    </a:ext>
                  </a:extLst>
                </p:cNvPr>
                <p:cNvGrpSpPr/>
                <p:nvPr/>
              </p:nvGrpSpPr>
              <p:grpSpPr>
                <a:xfrm>
                  <a:off x="5899413" y="1500607"/>
                  <a:ext cx="840550" cy="1524962"/>
                  <a:chOff x="5899413" y="1500607"/>
                  <a:chExt cx="840550" cy="1524962"/>
                </a:xfrm>
              </p:grpSpPr>
              <p:grpSp>
                <p:nvGrpSpPr>
                  <p:cNvPr id="588" name="Graphique 260">
                    <a:extLst>
                      <a:ext uri="{FF2B5EF4-FFF2-40B4-BE49-F238E27FC236}">
                        <a16:creationId xmlns:a16="http://schemas.microsoft.com/office/drawing/2014/main" id="{EF2CACC0-CF60-461C-88D5-C67782D11318}"/>
                      </a:ext>
                    </a:extLst>
                  </p:cNvPr>
                  <p:cNvGrpSpPr/>
                  <p:nvPr/>
                </p:nvGrpSpPr>
                <p:grpSpPr>
                  <a:xfrm>
                    <a:off x="5899413" y="1500607"/>
                    <a:ext cx="832743" cy="1524962"/>
                    <a:chOff x="5899413" y="1500607"/>
                    <a:chExt cx="832743" cy="1524962"/>
                  </a:xfrm>
                </p:grpSpPr>
                <p:sp>
                  <p:nvSpPr>
                    <p:cNvPr id="589" name="Forme libre : forme 588">
                      <a:extLst>
                        <a:ext uri="{FF2B5EF4-FFF2-40B4-BE49-F238E27FC236}">
                          <a16:creationId xmlns:a16="http://schemas.microsoft.com/office/drawing/2014/main" id="{46DFFF3F-8C5F-4F20-B1CC-47511BB2F275}"/>
                        </a:ext>
                      </a:extLst>
                    </p:cNvPr>
                    <p:cNvSpPr/>
                    <p:nvPr/>
                  </p:nvSpPr>
                  <p:spPr>
                    <a:xfrm>
                      <a:off x="6354820" y="2528525"/>
                      <a:ext cx="369529" cy="213390"/>
                    </a:xfrm>
                    <a:custGeom>
                      <a:avLst/>
                      <a:gdLst>
                        <a:gd name="connsiteX0" fmla="*/ 156139 w 369529"/>
                        <a:gd name="connsiteY0" fmla="*/ 213391 h 213390"/>
                        <a:gd name="connsiteX1" fmla="*/ 0 w 369529"/>
                        <a:gd name="connsiteY1" fmla="*/ 122309 h 213390"/>
                        <a:gd name="connsiteX2" fmla="*/ 213391 w 369529"/>
                        <a:gd name="connsiteY2" fmla="*/ 0 h 213390"/>
                        <a:gd name="connsiteX3" fmla="*/ 369530 w 369529"/>
                        <a:gd name="connsiteY3" fmla="*/ 91081 h 213390"/>
                      </a:gdLst>
                      <a:ahLst/>
                      <a:cxnLst>
                        <a:cxn ang="0">
                          <a:pos x="connsiteX0" y="connsiteY0"/>
                        </a:cxn>
                        <a:cxn ang="0">
                          <a:pos x="connsiteX1" y="connsiteY1"/>
                        </a:cxn>
                        <a:cxn ang="0">
                          <a:pos x="connsiteX2" y="connsiteY2"/>
                        </a:cxn>
                        <a:cxn ang="0">
                          <a:pos x="connsiteX3" y="connsiteY3"/>
                        </a:cxn>
                      </a:cxnLst>
                      <a:rect l="l" t="t" r="r" b="b"/>
                      <a:pathLst>
                        <a:path w="369529" h="213390">
                          <a:moveTo>
                            <a:pt x="156139" y="213391"/>
                          </a:moveTo>
                          <a:lnTo>
                            <a:pt x="0" y="122309"/>
                          </a:lnTo>
                          <a:lnTo>
                            <a:pt x="213391" y="0"/>
                          </a:lnTo>
                          <a:lnTo>
                            <a:pt x="369530" y="91081"/>
                          </a:lnTo>
                          <a:close/>
                        </a:path>
                      </a:pathLst>
                    </a:custGeom>
                    <a:solidFill>
                      <a:srgbClr val="DBDBDB"/>
                    </a:solidFill>
                    <a:ln w="25964" cap="flat">
                      <a:noFill/>
                      <a:prstDash val="solid"/>
                      <a:miter/>
                    </a:ln>
                  </p:spPr>
                  <p:txBody>
                    <a:bodyPr rtlCol="0" anchor="ctr"/>
                    <a:lstStyle/>
                    <a:p>
                      <a:endParaRPr lang="fr-BE"/>
                    </a:p>
                  </p:txBody>
                </p:sp>
                <p:sp>
                  <p:nvSpPr>
                    <p:cNvPr id="590" name="Forme libre : forme 589">
                      <a:extLst>
                        <a:ext uri="{FF2B5EF4-FFF2-40B4-BE49-F238E27FC236}">
                          <a16:creationId xmlns:a16="http://schemas.microsoft.com/office/drawing/2014/main" id="{ED3278F1-FE22-4082-9F14-0685231A0E16}"/>
                        </a:ext>
                      </a:extLst>
                    </p:cNvPr>
                    <p:cNvSpPr/>
                    <p:nvPr/>
                  </p:nvSpPr>
                  <p:spPr>
                    <a:xfrm>
                      <a:off x="6568211" y="2283907"/>
                      <a:ext cx="156139" cy="335699"/>
                    </a:xfrm>
                    <a:custGeom>
                      <a:avLst/>
                      <a:gdLst>
                        <a:gd name="connsiteX0" fmla="*/ 156139 w 156139"/>
                        <a:gd name="connsiteY0" fmla="*/ 335700 h 335699"/>
                        <a:gd name="connsiteX1" fmla="*/ 0 w 156139"/>
                        <a:gd name="connsiteY1" fmla="*/ 244618 h 335699"/>
                        <a:gd name="connsiteX2" fmla="*/ 0 w 156139"/>
                        <a:gd name="connsiteY2" fmla="*/ 0 h 335699"/>
                        <a:gd name="connsiteX3" fmla="*/ 156139 w 156139"/>
                        <a:gd name="connsiteY3" fmla="*/ 91081 h 335699"/>
                      </a:gdLst>
                      <a:ahLst/>
                      <a:cxnLst>
                        <a:cxn ang="0">
                          <a:pos x="connsiteX0" y="connsiteY0"/>
                        </a:cxn>
                        <a:cxn ang="0">
                          <a:pos x="connsiteX1" y="connsiteY1"/>
                        </a:cxn>
                        <a:cxn ang="0">
                          <a:pos x="connsiteX2" y="connsiteY2"/>
                        </a:cxn>
                        <a:cxn ang="0">
                          <a:pos x="connsiteX3" y="connsiteY3"/>
                        </a:cxn>
                      </a:cxnLst>
                      <a:rect l="l" t="t" r="r" b="b"/>
                      <a:pathLst>
                        <a:path w="156139" h="335699">
                          <a:moveTo>
                            <a:pt x="156139" y="335700"/>
                          </a:moveTo>
                          <a:lnTo>
                            <a:pt x="0" y="244618"/>
                          </a:lnTo>
                          <a:lnTo>
                            <a:pt x="0" y="0"/>
                          </a:lnTo>
                          <a:lnTo>
                            <a:pt x="156139" y="91081"/>
                          </a:lnTo>
                          <a:close/>
                        </a:path>
                      </a:pathLst>
                    </a:custGeom>
                    <a:solidFill>
                      <a:srgbClr val="888888"/>
                    </a:solidFill>
                    <a:ln w="25964" cap="flat">
                      <a:noFill/>
                      <a:prstDash val="solid"/>
                      <a:miter/>
                    </a:ln>
                  </p:spPr>
                  <p:txBody>
                    <a:bodyPr rtlCol="0" anchor="ctr"/>
                    <a:lstStyle/>
                    <a:p>
                      <a:endParaRPr lang="fr-BE"/>
                    </a:p>
                  </p:txBody>
                </p:sp>
                <p:sp>
                  <p:nvSpPr>
                    <p:cNvPr id="591" name="Forme libre : forme 590">
                      <a:extLst>
                        <a:ext uri="{FF2B5EF4-FFF2-40B4-BE49-F238E27FC236}">
                          <a16:creationId xmlns:a16="http://schemas.microsoft.com/office/drawing/2014/main" id="{ADC92408-A6E8-49DA-912A-2AE13490C160}"/>
                        </a:ext>
                      </a:extLst>
                    </p:cNvPr>
                    <p:cNvSpPr/>
                    <p:nvPr/>
                  </p:nvSpPr>
                  <p:spPr>
                    <a:xfrm>
                      <a:off x="6133623" y="2656039"/>
                      <a:ext cx="369529" cy="215992"/>
                    </a:xfrm>
                    <a:custGeom>
                      <a:avLst/>
                      <a:gdLst>
                        <a:gd name="connsiteX0" fmla="*/ 156139 w 369529"/>
                        <a:gd name="connsiteY0" fmla="*/ 215993 h 215992"/>
                        <a:gd name="connsiteX1" fmla="*/ 0 w 369529"/>
                        <a:gd name="connsiteY1" fmla="*/ 124912 h 215992"/>
                        <a:gd name="connsiteX2" fmla="*/ 213391 w 369529"/>
                        <a:gd name="connsiteY2" fmla="*/ 0 h 215992"/>
                        <a:gd name="connsiteX3" fmla="*/ 369530 w 369529"/>
                        <a:gd name="connsiteY3" fmla="*/ 91081 h 215992"/>
                      </a:gdLst>
                      <a:ahLst/>
                      <a:cxnLst>
                        <a:cxn ang="0">
                          <a:pos x="connsiteX0" y="connsiteY0"/>
                        </a:cxn>
                        <a:cxn ang="0">
                          <a:pos x="connsiteX1" y="connsiteY1"/>
                        </a:cxn>
                        <a:cxn ang="0">
                          <a:pos x="connsiteX2" y="connsiteY2"/>
                        </a:cxn>
                        <a:cxn ang="0">
                          <a:pos x="connsiteX3" y="connsiteY3"/>
                        </a:cxn>
                      </a:cxnLst>
                      <a:rect l="l" t="t" r="r" b="b"/>
                      <a:pathLst>
                        <a:path w="369529" h="215992">
                          <a:moveTo>
                            <a:pt x="156139" y="215993"/>
                          </a:moveTo>
                          <a:lnTo>
                            <a:pt x="0" y="124912"/>
                          </a:lnTo>
                          <a:lnTo>
                            <a:pt x="213391" y="0"/>
                          </a:lnTo>
                          <a:lnTo>
                            <a:pt x="369530" y="91081"/>
                          </a:lnTo>
                          <a:close/>
                        </a:path>
                      </a:pathLst>
                    </a:custGeom>
                    <a:solidFill>
                      <a:srgbClr val="DBDBDB"/>
                    </a:solidFill>
                    <a:ln w="25964" cap="flat">
                      <a:noFill/>
                      <a:prstDash val="solid"/>
                      <a:miter/>
                    </a:ln>
                  </p:spPr>
                  <p:txBody>
                    <a:bodyPr rtlCol="0" anchor="ctr"/>
                    <a:lstStyle/>
                    <a:p>
                      <a:endParaRPr lang="fr-BE"/>
                    </a:p>
                  </p:txBody>
                </p:sp>
                <p:sp>
                  <p:nvSpPr>
                    <p:cNvPr id="592" name="Forme libre : forme 591">
                      <a:extLst>
                        <a:ext uri="{FF2B5EF4-FFF2-40B4-BE49-F238E27FC236}">
                          <a16:creationId xmlns:a16="http://schemas.microsoft.com/office/drawing/2014/main" id="{A6FB7416-2704-44F6-A85A-61B1C20656FE}"/>
                        </a:ext>
                      </a:extLst>
                    </p:cNvPr>
                    <p:cNvSpPr/>
                    <p:nvPr/>
                  </p:nvSpPr>
                  <p:spPr>
                    <a:xfrm>
                      <a:off x="6344411" y="2411421"/>
                      <a:ext cx="158741" cy="335699"/>
                    </a:xfrm>
                    <a:custGeom>
                      <a:avLst/>
                      <a:gdLst>
                        <a:gd name="connsiteX0" fmla="*/ 158742 w 158741"/>
                        <a:gd name="connsiteY0" fmla="*/ 335700 h 335699"/>
                        <a:gd name="connsiteX1" fmla="*/ 2602 w 158741"/>
                        <a:gd name="connsiteY1" fmla="*/ 244619 h 335699"/>
                        <a:gd name="connsiteX2" fmla="*/ 0 w 158741"/>
                        <a:gd name="connsiteY2" fmla="*/ 0 h 335699"/>
                        <a:gd name="connsiteX3" fmla="*/ 156139 w 158741"/>
                        <a:gd name="connsiteY3" fmla="*/ 91081 h 335699"/>
                      </a:gdLst>
                      <a:ahLst/>
                      <a:cxnLst>
                        <a:cxn ang="0">
                          <a:pos x="connsiteX0" y="connsiteY0"/>
                        </a:cxn>
                        <a:cxn ang="0">
                          <a:pos x="connsiteX1" y="connsiteY1"/>
                        </a:cxn>
                        <a:cxn ang="0">
                          <a:pos x="connsiteX2" y="connsiteY2"/>
                        </a:cxn>
                        <a:cxn ang="0">
                          <a:pos x="connsiteX3" y="connsiteY3"/>
                        </a:cxn>
                      </a:cxnLst>
                      <a:rect l="l" t="t" r="r" b="b"/>
                      <a:pathLst>
                        <a:path w="158741" h="335699">
                          <a:moveTo>
                            <a:pt x="158742" y="335700"/>
                          </a:moveTo>
                          <a:lnTo>
                            <a:pt x="2602" y="244619"/>
                          </a:lnTo>
                          <a:lnTo>
                            <a:pt x="0" y="0"/>
                          </a:lnTo>
                          <a:lnTo>
                            <a:pt x="156139" y="91081"/>
                          </a:lnTo>
                          <a:close/>
                        </a:path>
                      </a:pathLst>
                    </a:custGeom>
                    <a:solidFill>
                      <a:srgbClr val="888888"/>
                    </a:solidFill>
                    <a:ln w="25964" cap="flat">
                      <a:noFill/>
                      <a:prstDash val="solid"/>
                      <a:miter/>
                    </a:ln>
                  </p:spPr>
                  <p:txBody>
                    <a:bodyPr rtlCol="0" anchor="ctr"/>
                    <a:lstStyle/>
                    <a:p>
                      <a:endParaRPr lang="fr-BE"/>
                    </a:p>
                  </p:txBody>
                </p:sp>
                <p:sp>
                  <p:nvSpPr>
                    <p:cNvPr id="593" name="Forme libre : forme 592">
                      <a:extLst>
                        <a:ext uri="{FF2B5EF4-FFF2-40B4-BE49-F238E27FC236}">
                          <a16:creationId xmlns:a16="http://schemas.microsoft.com/office/drawing/2014/main" id="{B8FE9B4D-F85B-41B7-9764-D60EAD68DCB7}"/>
                        </a:ext>
                      </a:extLst>
                    </p:cNvPr>
                    <p:cNvSpPr/>
                    <p:nvPr/>
                  </p:nvSpPr>
                  <p:spPr>
                    <a:xfrm>
                      <a:off x="6354820" y="2273498"/>
                      <a:ext cx="369529" cy="213390"/>
                    </a:xfrm>
                    <a:custGeom>
                      <a:avLst/>
                      <a:gdLst>
                        <a:gd name="connsiteX0" fmla="*/ 369530 w 369529"/>
                        <a:gd name="connsiteY0" fmla="*/ 91081 h 213390"/>
                        <a:gd name="connsiteX1" fmla="*/ 359121 w 369529"/>
                        <a:gd name="connsiteY1" fmla="*/ 96286 h 213390"/>
                        <a:gd name="connsiteX2" fmla="*/ 213391 w 369529"/>
                        <a:gd name="connsiteY2" fmla="*/ 179560 h 213390"/>
                        <a:gd name="connsiteX3" fmla="*/ 156139 w 369529"/>
                        <a:gd name="connsiteY3" fmla="*/ 213391 h 213390"/>
                        <a:gd name="connsiteX4" fmla="*/ 145730 w 369529"/>
                        <a:gd name="connsiteY4" fmla="*/ 208186 h 213390"/>
                        <a:gd name="connsiteX5" fmla="*/ 0 w 369529"/>
                        <a:gd name="connsiteY5" fmla="*/ 122309 h 213390"/>
                        <a:gd name="connsiteX6" fmla="*/ 145730 w 369529"/>
                        <a:gd name="connsiteY6" fmla="*/ 39035 h 213390"/>
                        <a:gd name="connsiteX7" fmla="*/ 156139 w 369529"/>
                        <a:gd name="connsiteY7" fmla="*/ 33830 h 213390"/>
                        <a:gd name="connsiteX8" fmla="*/ 213391 w 369529"/>
                        <a:gd name="connsiteY8" fmla="*/ 0 h 21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529" h="213390">
                          <a:moveTo>
                            <a:pt x="369530" y="91081"/>
                          </a:moveTo>
                          <a:lnTo>
                            <a:pt x="359121" y="96286"/>
                          </a:lnTo>
                          <a:lnTo>
                            <a:pt x="213391" y="179560"/>
                          </a:lnTo>
                          <a:lnTo>
                            <a:pt x="156139" y="213391"/>
                          </a:lnTo>
                          <a:lnTo>
                            <a:pt x="145730" y="208186"/>
                          </a:lnTo>
                          <a:lnTo>
                            <a:pt x="0" y="122309"/>
                          </a:lnTo>
                          <a:lnTo>
                            <a:pt x="145730" y="39035"/>
                          </a:lnTo>
                          <a:lnTo>
                            <a:pt x="156139" y="33830"/>
                          </a:lnTo>
                          <a:lnTo>
                            <a:pt x="213391" y="0"/>
                          </a:lnTo>
                          <a:close/>
                        </a:path>
                      </a:pathLst>
                    </a:custGeom>
                    <a:solidFill>
                      <a:srgbClr val="EAEAEA"/>
                    </a:solidFill>
                    <a:ln w="25964" cap="flat">
                      <a:noFill/>
                      <a:prstDash val="solid"/>
                      <a:miter/>
                    </a:ln>
                  </p:spPr>
                  <p:txBody>
                    <a:bodyPr rtlCol="0" anchor="ctr"/>
                    <a:lstStyle/>
                    <a:p>
                      <a:endParaRPr lang="fr-BE"/>
                    </a:p>
                  </p:txBody>
                </p:sp>
                <p:sp>
                  <p:nvSpPr>
                    <p:cNvPr id="594" name="Forme libre : forme 593">
                      <a:extLst>
                        <a:ext uri="{FF2B5EF4-FFF2-40B4-BE49-F238E27FC236}">
                          <a16:creationId xmlns:a16="http://schemas.microsoft.com/office/drawing/2014/main" id="{C99C473A-EB15-4070-AED3-5F00A8018A7B}"/>
                        </a:ext>
                      </a:extLst>
                    </p:cNvPr>
                    <p:cNvSpPr/>
                    <p:nvPr/>
                  </p:nvSpPr>
                  <p:spPr>
                    <a:xfrm>
                      <a:off x="6565608" y="2028879"/>
                      <a:ext cx="158741" cy="335699"/>
                    </a:xfrm>
                    <a:custGeom>
                      <a:avLst/>
                      <a:gdLst>
                        <a:gd name="connsiteX0" fmla="*/ 158742 w 158741"/>
                        <a:gd name="connsiteY0" fmla="*/ 335700 h 335699"/>
                        <a:gd name="connsiteX1" fmla="*/ 2602 w 158741"/>
                        <a:gd name="connsiteY1" fmla="*/ 244619 h 335699"/>
                        <a:gd name="connsiteX2" fmla="*/ 2602 w 158741"/>
                        <a:gd name="connsiteY2" fmla="*/ 179560 h 335699"/>
                        <a:gd name="connsiteX3" fmla="*/ 2602 w 158741"/>
                        <a:gd name="connsiteY3" fmla="*/ 169151 h 335699"/>
                        <a:gd name="connsiteX4" fmla="*/ 0 w 158741"/>
                        <a:gd name="connsiteY4" fmla="*/ 0 h 335699"/>
                        <a:gd name="connsiteX5" fmla="*/ 148332 w 158741"/>
                        <a:gd name="connsiteY5" fmla="*/ 83274 h 335699"/>
                        <a:gd name="connsiteX6" fmla="*/ 158742 w 158741"/>
                        <a:gd name="connsiteY6" fmla="*/ 91081 h 335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741" h="335699">
                          <a:moveTo>
                            <a:pt x="158742" y="335700"/>
                          </a:moveTo>
                          <a:lnTo>
                            <a:pt x="2602" y="244619"/>
                          </a:lnTo>
                          <a:lnTo>
                            <a:pt x="2602" y="179560"/>
                          </a:lnTo>
                          <a:lnTo>
                            <a:pt x="2602" y="169151"/>
                          </a:lnTo>
                          <a:lnTo>
                            <a:pt x="0" y="0"/>
                          </a:lnTo>
                          <a:lnTo>
                            <a:pt x="148332" y="83274"/>
                          </a:lnTo>
                          <a:lnTo>
                            <a:pt x="158742" y="91081"/>
                          </a:lnTo>
                          <a:close/>
                        </a:path>
                      </a:pathLst>
                    </a:custGeom>
                    <a:solidFill>
                      <a:srgbClr val="DBDBDB"/>
                    </a:solidFill>
                    <a:ln w="25964" cap="flat">
                      <a:noFill/>
                      <a:prstDash val="solid"/>
                      <a:miter/>
                    </a:ln>
                  </p:spPr>
                  <p:txBody>
                    <a:bodyPr rtlCol="0" anchor="ctr"/>
                    <a:lstStyle/>
                    <a:p>
                      <a:endParaRPr lang="fr-BE"/>
                    </a:p>
                  </p:txBody>
                </p:sp>
                <p:sp>
                  <p:nvSpPr>
                    <p:cNvPr id="595" name="Forme libre : forme 594">
                      <a:extLst>
                        <a:ext uri="{FF2B5EF4-FFF2-40B4-BE49-F238E27FC236}">
                          <a16:creationId xmlns:a16="http://schemas.microsoft.com/office/drawing/2014/main" id="{C2891B6D-6D25-4D3E-961D-B18A0F7E5B3C}"/>
                        </a:ext>
                      </a:extLst>
                    </p:cNvPr>
                    <p:cNvSpPr/>
                    <p:nvPr/>
                  </p:nvSpPr>
                  <p:spPr>
                    <a:xfrm>
                      <a:off x="5909823" y="2786156"/>
                      <a:ext cx="369530" cy="213390"/>
                    </a:xfrm>
                    <a:custGeom>
                      <a:avLst/>
                      <a:gdLst>
                        <a:gd name="connsiteX0" fmla="*/ 156139 w 369530"/>
                        <a:gd name="connsiteY0" fmla="*/ 213391 h 213390"/>
                        <a:gd name="connsiteX1" fmla="*/ 0 w 369530"/>
                        <a:gd name="connsiteY1" fmla="*/ 122309 h 213390"/>
                        <a:gd name="connsiteX2" fmla="*/ 213391 w 369530"/>
                        <a:gd name="connsiteY2" fmla="*/ 0 h 213390"/>
                        <a:gd name="connsiteX3" fmla="*/ 369530 w 369530"/>
                        <a:gd name="connsiteY3" fmla="*/ 91081 h 213390"/>
                      </a:gdLst>
                      <a:ahLst/>
                      <a:cxnLst>
                        <a:cxn ang="0">
                          <a:pos x="connsiteX0" y="connsiteY0"/>
                        </a:cxn>
                        <a:cxn ang="0">
                          <a:pos x="connsiteX1" y="connsiteY1"/>
                        </a:cxn>
                        <a:cxn ang="0">
                          <a:pos x="connsiteX2" y="connsiteY2"/>
                        </a:cxn>
                        <a:cxn ang="0">
                          <a:pos x="connsiteX3" y="connsiteY3"/>
                        </a:cxn>
                      </a:cxnLst>
                      <a:rect l="l" t="t" r="r" b="b"/>
                      <a:pathLst>
                        <a:path w="369530" h="213390">
                          <a:moveTo>
                            <a:pt x="156139" y="213391"/>
                          </a:moveTo>
                          <a:lnTo>
                            <a:pt x="0" y="122309"/>
                          </a:lnTo>
                          <a:lnTo>
                            <a:pt x="213391" y="0"/>
                          </a:lnTo>
                          <a:lnTo>
                            <a:pt x="369530" y="91081"/>
                          </a:lnTo>
                          <a:close/>
                        </a:path>
                      </a:pathLst>
                    </a:custGeom>
                    <a:solidFill>
                      <a:srgbClr val="DBDBDB"/>
                    </a:solidFill>
                    <a:ln w="25964" cap="flat">
                      <a:noFill/>
                      <a:prstDash val="solid"/>
                      <a:miter/>
                    </a:ln>
                  </p:spPr>
                  <p:txBody>
                    <a:bodyPr rtlCol="0" anchor="ctr"/>
                    <a:lstStyle/>
                    <a:p>
                      <a:endParaRPr lang="fr-BE"/>
                    </a:p>
                  </p:txBody>
                </p:sp>
                <p:sp>
                  <p:nvSpPr>
                    <p:cNvPr id="596" name="Forme libre : forme 595">
                      <a:extLst>
                        <a:ext uri="{FF2B5EF4-FFF2-40B4-BE49-F238E27FC236}">
                          <a16:creationId xmlns:a16="http://schemas.microsoft.com/office/drawing/2014/main" id="{67842163-F5EF-4000-869B-0FC202A7FC91}"/>
                        </a:ext>
                      </a:extLst>
                    </p:cNvPr>
                    <p:cNvSpPr/>
                    <p:nvPr/>
                  </p:nvSpPr>
                  <p:spPr>
                    <a:xfrm>
                      <a:off x="6123213" y="2538935"/>
                      <a:ext cx="156139" cy="338302"/>
                    </a:xfrm>
                    <a:custGeom>
                      <a:avLst/>
                      <a:gdLst>
                        <a:gd name="connsiteX0" fmla="*/ 156139 w 156139"/>
                        <a:gd name="connsiteY0" fmla="*/ 338302 h 338302"/>
                        <a:gd name="connsiteX1" fmla="*/ 0 w 156139"/>
                        <a:gd name="connsiteY1" fmla="*/ 247221 h 338302"/>
                        <a:gd name="connsiteX2" fmla="*/ 0 w 156139"/>
                        <a:gd name="connsiteY2" fmla="*/ 0 h 338302"/>
                        <a:gd name="connsiteX3" fmla="*/ 156139 w 156139"/>
                        <a:gd name="connsiteY3" fmla="*/ 91081 h 338302"/>
                      </a:gdLst>
                      <a:ahLst/>
                      <a:cxnLst>
                        <a:cxn ang="0">
                          <a:pos x="connsiteX0" y="connsiteY0"/>
                        </a:cxn>
                        <a:cxn ang="0">
                          <a:pos x="connsiteX1" y="connsiteY1"/>
                        </a:cxn>
                        <a:cxn ang="0">
                          <a:pos x="connsiteX2" y="connsiteY2"/>
                        </a:cxn>
                        <a:cxn ang="0">
                          <a:pos x="connsiteX3" y="connsiteY3"/>
                        </a:cxn>
                      </a:cxnLst>
                      <a:rect l="l" t="t" r="r" b="b"/>
                      <a:pathLst>
                        <a:path w="156139" h="338302">
                          <a:moveTo>
                            <a:pt x="156139" y="338302"/>
                          </a:moveTo>
                          <a:lnTo>
                            <a:pt x="0" y="247221"/>
                          </a:lnTo>
                          <a:lnTo>
                            <a:pt x="0" y="0"/>
                          </a:lnTo>
                          <a:lnTo>
                            <a:pt x="156139" y="91081"/>
                          </a:lnTo>
                          <a:close/>
                        </a:path>
                      </a:pathLst>
                    </a:custGeom>
                    <a:solidFill>
                      <a:srgbClr val="888888"/>
                    </a:solidFill>
                    <a:ln w="25964" cap="flat">
                      <a:noFill/>
                      <a:prstDash val="solid"/>
                      <a:miter/>
                    </a:ln>
                  </p:spPr>
                  <p:txBody>
                    <a:bodyPr rtlCol="0" anchor="ctr"/>
                    <a:lstStyle/>
                    <a:p>
                      <a:endParaRPr lang="fr-BE"/>
                    </a:p>
                  </p:txBody>
                </p:sp>
                <p:sp>
                  <p:nvSpPr>
                    <p:cNvPr id="597" name="Forme libre : forme 596">
                      <a:extLst>
                        <a:ext uri="{FF2B5EF4-FFF2-40B4-BE49-F238E27FC236}">
                          <a16:creationId xmlns:a16="http://schemas.microsoft.com/office/drawing/2014/main" id="{FA374E2D-C69A-40ED-93D9-6D4A77F9347F}"/>
                        </a:ext>
                      </a:extLst>
                    </p:cNvPr>
                    <p:cNvSpPr/>
                    <p:nvPr/>
                  </p:nvSpPr>
                  <p:spPr>
                    <a:xfrm>
                      <a:off x="6131020" y="2401012"/>
                      <a:ext cx="369530" cy="213390"/>
                    </a:xfrm>
                    <a:custGeom>
                      <a:avLst/>
                      <a:gdLst>
                        <a:gd name="connsiteX0" fmla="*/ 369530 w 369530"/>
                        <a:gd name="connsiteY0" fmla="*/ 91081 h 213390"/>
                        <a:gd name="connsiteX1" fmla="*/ 361723 w 369530"/>
                        <a:gd name="connsiteY1" fmla="*/ 96286 h 213390"/>
                        <a:gd name="connsiteX2" fmla="*/ 213391 w 369530"/>
                        <a:gd name="connsiteY2" fmla="*/ 182163 h 213390"/>
                        <a:gd name="connsiteX3" fmla="*/ 156139 w 369530"/>
                        <a:gd name="connsiteY3" fmla="*/ 213391 h 213390"/>
                        <a:gd name="connsiteX4" fmla="*/ 148333 w 369530"/>
                        <a:gd name="connsiteY4" fmla="*/ 208186 h 213390"/>
                        <a:gd name="connsiteX5" fmla="*/ 0 w 369530"/>
                        <a:gd name="connsiteY5" fmla="*/ 122309 h 213390"/>
                        <a:gd name="connsiteX6" fmla="*/ 148333 w 369530"/>
                        <a:gd name="connsiteY6" fmla="*/ 39035 h 213390"/>
                        <a:gd name="connsiteX7" fmla="*/ 156139 w 369530"/>
                        <a:gd name="connsiteY7" fmla="*/ 33830 h 213390"/>
                        <a:gd name="connsiteX8" fmla="*/ 213391 w 369530"/>
                        <a:gd name="connsiteY8" fmla="*/ 0 h 21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530" h="213390">
                          <a:moveTo>
                            <a:pt x="369530" y="91081"/>
                          </a:moveTo>
                          <a:lnTo>
                            <a:pt x="361723" y="96286"/>
                          </a:lnTo>
                          <a:lnTo>
                            <a:pt x="213391" y="182163"/>
                          </a:lnTo>
                          <a:lnTo>
                            <a:pt x="156139" y="213391"/>
                          </a:lnTo>
                          <a:lnTo>
                            <a:pt x="148333" y="208186"/>
                          </a:lnTo>
                          <a:lnTo>
                            <a:pt x="0" y="122309"/>
                          </a:lnTo>
                          <a:lnTo>
                            <a:pt x="148333" y="39035"/>
                          </a:lnTo>
                          <a:lnTo>
                            <a:pt x="156139" y="33830"/>
                          </a:lnTo>
                          <a:lnTo>
                            <a:pt x="213391" y="0"/>
                          </a:lnTo>
                          <a:close/>
                        </a:path>
                      </a:pathLst>
                    </a:custGeom>
                    <a:solidFill>
                      <a:srgbClr val="EAEAEA"/>
                    </a:solidFill>
                    <a:ln w="25964" cap="flat">
                      <a:noFill/>
                      <a:prstDash val="solid"/>
                      <a:miter/>
                    </a:ln>
                  </p:spPr>
                  <p:txBody>
                    <a:bodyPr rtlCol="0" anchor="ctr"/>
                    <a:lstStyle/>
                    <a:p>
                      <a:endParaRPr lang="fr-BE"/>
                    </a:p>
                  </p:txBody>
                </p:sp>
                <p:sp>
                  <p:nvSpPr>
                    <p:cNvPr id="598" name="Forme libre : forme 597">
                      <a:extLst>
                        <a:ext uri="{FF2B5EF4-FFF2-40B4-BE49-F238E27FC236}">
                          <a16:creationId xmlns:a16="http://schemas.microsoft.com/office/drawing/2014/main" id="{86104DF1-C9D4-4205-8E07-5D351D6E55DE}"/>
                        </a:ext>
                      </a:extLst>
                    </p:cNvPr>
                    <p:cNvSpPr/>
                    <p:nvPr/>
                  </p:nvSpPr>
                  <p:spPr>
                    <a:xfrm>
                      <a:off x="6344411" y="2156393"/>
                      <a:ext cx="156139" cy="335699"/>
                    </a:xfrm>
                    <a:custGeom>
                      <a:avLst/>
                      <a:gdLst>
                        <a:gd name="connsiteX0" fmla="*/ 156139 w 156139"/>
                        <a:gd name="connsiteY0" fmla="*/ 335700 h 335699"/>
                        <a:gd name="connsiteX1" fmla="*/ 0 w 156139"/>
                        <a:gd name="connsiteY1" fmla="*/ 244619 h 335699"/>
                        <a:gd name="connsiteX2" fmla="*/ 0 w 156139"/>
                        <a:gd name="connsiteY2" fmla="*/ 182163 h 335699"/>
                        <a:gd name="connsiteX3" fmla="*/ 0 w 156139"/>
                        <a:gd name="connsiteY3" fmla="*/ 169151 h 335699"/>
                        <a:gd name="connsiteX4" fmla="*/ 0 w 156139"/>
                        <a:gd name="connsiteY4" fmla="*/ 0 h 335699"/>
                        <a:gd name="connsiteX5" fmla="*/ 145730 w 156139"/>
                        <a:gd name="connsiteY5" fmla="*/ 85877 h 335699"/>
                        <a:gd name="connsiteX6" fmla="*/ 156139 w 156139"/>
                        <a:gd name="connsiteY6" fmla="*/ 91081 h 335699"/>
                        <a:gd name="connsiteX7" fmla="*/ 156139 w 156139"/>
                        <a:gd name="connsiteY7" fmla="*/ 156139 h 335699"/>
                        <a:gd name="connsiteX8" fmla="*/ 156139 w 156139"/>
                        <a:gd name="connsiteY8" fmla="*/ 325291 h 335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139" h="335699">
                          <a:moveTo>
                            <a:pt x="156139" y="335700"/>
                          </a:moveTo>
                          <a:lnTo>
                            <a:pt x="0" y="244619"/>
                          </a:lnTo>
                          <a:lnTo>
                            <a:pt x="0" y="182163"/>
                          </a:lnTo>
                          <a:lnTo>
                            <a:pt x="0" y="169151"/>
                          </a:lnTo>
                          <a:lnTo>
                            <a:pt x="0" y="0"/>
                          </a:lnTo>
                          <a:lnTo>
                            <a:pt x="145730" y="85877"/>
                          </a:lnTo>
                          <a:lnTo>
                            <a:pt x="156139" y="91081"/>
                          </a:lnTo>
                          <a:lnTo>
                            <a:pt x="156139" y="156139"/>
                          </a:lnTo>
                          <a:lnTo>
                            <a:pt x="156139" y="325291"/>
                          </a:lnTo>
                          <a:close/>
                        </a:path>
                      </a:pathLst>
                    </a:custGeom>
                    <a:solidFill>
                      <a:srgbClr val="DBDBDB"/>
                    </a:solidFill>
                    <a:ln w="25964" cap="flat">
                      <a:noFill/>
                      <a:prstDash val="solid"/>
                      <a:miter/>
                    </a:ln>
                  </p:spPr>
                  <p:txBody>
                    <a:bodyPr rtlCol="0" anchor="ctr"/>
                    <a:lstStyle/>
                    <a:p>
                      <a:endParaRPr lang="fr-BE"/>
                    </a:p>
                  </p:txBody>
                </p:sp>
                <p:sp>
                  <p:nvSpPr>
                    <p:cNvPr id="599" name="Forme libre : forme 598">
                      <a:extLst>
                        <a:ext uri="{FF2B5EF4-FFF2-40B4-BE49-F238E27FC236}">
                          <a16:creationId xmlns:a16="http://schemas.microsoft.com/office/drawing/2014/main" id="{F5A5E3FC-536D-4682-A7F8-51D0DCB89F67}"/>
                        </a:ext>
                      </a:extLst>
                    </p:cNvPr>
                    <p:cNvSpPr/>
                    <p:nvPr/>
                  </p:nvSpPr>
                  <p:spPr>
                    <a:xfrm>
                      <a:off x="6565608" y="1771249"/>
                      <a:ext cx="158741" cy="335699"/>
                    </a:xfrm>
                    <a:custGeom>
                      <a:avLst/>
                      <a:gdLst>
                        <a:gd name="connsiteX0" fmla="*/ 158742 w 158741"/>
                        <a:gd name="connsiteY0" fmla="*/ 335700 h 335699"/>
                        <a:gd name="connsiteX1" fmla="*/ 0 w 158741"/>
                        <a:gd name="connsiteY1" fmla="*/ 244619 h 335699"/>
                        <a:gd name="connsiteX2" fmla="*/ 0 w 158741"/>
                        <a:gd name="connsiteY2" fmla="*/ 182163 h 335699"/>
                        <a:gd name="connsiteX3" fmla="*/ 0 w 158741"/>
                        <a:gd name="connsiteY3" fmla="*/ 169151 h 335699"/>
                        <a:gd name="connsiteX4" fmla="*/ 0 w 158741"/>
                        <a:gd name="connsiteY4" fmla="*/ 0 h 335699"/>
                        <a:gd name="connsiteX5" fmla="*/ 145730 w 158741"/>
                        <a:gd name="connsiteY5" fmla="*/ 85877 h 335699"/>
                        <a:gd name="connsiteX6" fmla="*/ 156139 w 158741"/>
                        <a:gd name="connsiteY6" fmla="*/ 91081 h 335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741" h="335699">
                          <a:moveTo>
                            <a:pt x="158742" y="335700"/>
                          </a:moveTo>
                          <a:lnTo>
                            <a:pt x="0" y="244619"/>
                          </a:lnTo>
                          <a:lnTo>
                            <a:pt x="0" y="182163"/>
                          </a:lnTo>
                          <a:lnTo>
                            <a:pt x="0" y="169151"/>
                          </a:lnTo>
                          <a:lnTo>
                            <a:pt x="0" y="0"/>
                          </a:lnTo>
                          <a:lnTo>
                            <a:pt x="145730" y="85877"/>
                          </a:lnTo>
                          <a:lnTo>
                            <a:pt x="156139" y="91081"/>
                          </a:lnTo>
                          <a:close/>
                        </a:path>
                      </a:pathLst>
                    </a:custGeom>
                    <a:solidFill>
                      <a:srgbClr val="DBDBDB"/>
                    </a:solidFill>
                    <a:ln w="25964" cap="flat">
                      <a:noFill/>
                      <a:prstDash val="solid"/>
                      <a:miter/>
                    </a:ln>
                  </p:spPr>
                  <p:txBody>
                    <a:bodyPr rtlCol="0" anchor="ctr"/>
                    <a:lstStyle/>
                    <a:p>
                      <a:endParaRPr lang="fr-BE"/>
                    </a:p>
                  </p:txBody>
                </p:sp>
                <p:sp>
                  <p:nvSpPr>
                    <p:cNvPr id="600" name="Forme libre : forme 599">
                      <a:extLst>
                        <a:ext uri="{FF2B5EF4-FFF2-40B4-BE49-F238E27FC236}">
                          <a16:creationId xmlns:a16="http://schemas.microsoft.com/office/drawing/2014/main" id="{301D6239-E377-47ED-8A10-EB3DCE079500}"/>
                        </a:ext>
                      </a:extLst>
                    </p:cNvPr>
                    <p:cNvSpPr/>
                    <p:nvPr/>
                  </p:nvSpPr>
                  <p:spPr>
                    <a:xfrm>
                      <a:off x="6352218" y="2015868"/>
                      <a:ext cx="372132" cy="213390"/>
                    </a:xfrm>
                    <a:custGeom>
                      <a:avLst/>
                      <a:gdLst>
                        <a:gd name="connsiteX0" fmla="*/ 372132 w 372132"/>
                        <a:gd name="connsiteY0" fmla="*/ 91081 h 213390"/>
                        <a:gd name="connsiteX1" fmla="*/ 361723 w 372132"/>
                        <a:gd name="connsiteY1" fmla="*/ 96286 h 213390"/>
                        <a:gd name="connsiteX2" fmla="*/ 215993 w 372132"/>
                        <a:gd name="connsiteY2" fmla="*/ 182163 h 213390"/>
                        <a:gd name="connsiteX3" fmla="*/ 158742 w 372132"/>
                        <a:gd name="connsiteY3" fmla="*/ 213391 h 213390"/>
                        <a:gd name="connsiteX4" fmla="*/ 148333 w 372132"/>
                        <a:gd name="connsiteY4" fmla="*/ 208186 h 213390"/>
                        <a:gd name="connsiteX5" fmla="*/ 0 w 372132"/>
                        <a:gd name="connsiteY5" fmla="*/ 122309 h 213390"/>
                        <a:gd name="connsiteX6" fmla="*/ 148333 w 372132"/>
                        <a:gd name="connsiteY6" fmla="*/ 39035 h 213390"/>
                        <a:gd name="connsiteX7" fmla="*/ 148333 w 372132"/>
                        <a:gd name="connsiteY7" fmla="*/ 39035 h 213390"/>
                        <a:gd name="connsiteX8" fmla="*/ 156139 w 372132"/>
                        <a:gd name="connsiteY8" fmla="*/ 33830 h 213390"/>
                        <a:gd name="connsiteX9" fmla="*/ 213391 w 372132"/>
                        <a:gd name="connsiteY9" fmla="*/ 0 h 21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2132" h="213390">
                          <a:moveTo>
                            <a:pt x="372132" y="91081"/>
                          </a:moveTo>
                          <a:lnTo>
                            <a:pt x="361723" y="96286"/>
                          </a:lnTo>
                          <a:lnTo>
                            <a:pt x="215993" y="182163"/>
                          </a:lnTo>
                          <a:lnTo>
                            <a:pt x="158742" y="213391"/>
                          </a:lnTo>
                          <a:lnTo>
                            <a:pt x="148333" y="208186"/>
                          </a:lnTo>
                          <a:lnTo>
                            <a:pt x="0" y="122309"/>
                          </a:lnTo>
                          <a:lnTo>
                            <a:pt x="148333" y="39035"/>
                          </a:lnTo>
                          <a:lnTo>
                            <a:pt x="148333" y="39035"/>
                          </a:lnTo>
                          <a:lnTo>
                            <a:pt x="156139" y="33830"/>
                          </a:lnTo>
                          <a:lnTo>
                            <a:pt x="213391" y="0"/>
                          </a:lnTo>
                          <a:close/>
                        </a:path>
                      </a:pathLst>
                    </a:custGeom>
                    <a:solidFill>
                      <a:srgbClr val="EAEAEA"/>
                    </a:solidFill>
                    <a:ln w="25964" cap="flat">
                      <a:noFill/>
                      <a:prstDash val="solid"/>
                      <a:miter/>
                    </a:ln>
                  </p:spPr>
                  <p:txBody>
                    <a:bodyPr rtlCol="0" anchor="ctr"/>
                    <a:lstStyle/>
                    <a:p>
                      <a:endParaRPr lang="fr-BE"/>
                    </a:p>
                  </p:txBody>
                </p:sp>
                <p:grpSp>
                  <p:nvGrpSpPr>
                    <p:cNvPr id="601" name="Graphique 260">
                      <a:extLst>
                        <a:ext uri="{FF2B5EF4-FFF2-40B4-BE49-F238E27FC236}">
                          <a16:creationId xmlns:a16="http://schemas.microsoft.com/office/drawing/2014/main" id="{EF2CACC0-CF60-461C-88D5-C67782D11318}"/>
                        </a:ext>
                      </a:extLst>
                    </p:cNvPr>
                    <p:cNvGrpSpPr/>
                    <p:nvPr/>
                  </p:nvGrpSpPr>
                  <p:grpSpPr>
                    <a:xfrm>
                      <a:off x="6503153" y="1929991"/>
                      <a:ext cx="148332" cy="229004"/>
                      <a:chOff x="6503153" y="1929991"/>
                      <a:chExt cx="148332" cy="229004"/>
                    </a:xfrm>
                  </p:grpSpPr>
                  <p:grpSp>
                    <p:nvGrpSpPr>
                      <p:cNvPr id="602" name="Graphique 260">
                        <a:extLst>
                          <a:ext uri="{FF2B5EF4-FFF2-40B4-BE49-F238E27FC236}">
                            <a16:creationId xmlns:a16="http://schemas.microsoft.com/office/drawing/2014/main" id="{EF2CACC0-CF60-461C-88D5-C67782D11318}"/>
                          </a:ext>
                        </a:extLst>
                      </p:cNvPr>
                      <p:cNvGrpSpPr/>
                      <p:nvPr/>
                    </p:nvGrpSpPr>
                    <p:grpSpPr>
                      <a:xfrm>
                        <a:off x="6539585" y="1929991"/>
                        <a:ext cx="111900" cy="208185"/>
                        <a:chOff x="6539585" y="1929991"/>
                        <a:chExt cx="111900" cy="208185"/>
                      </a:xfrm>
                    </p:grpSpPr>
                    <p:sp>
                      <p:nvSpPr>
                        <p:cNvPr id="603" name="Forme libre : forme 602">
                          <a:extLst>
                            <a:ext uri="{FF2B5EF4-FFF2-40B4-BE49-F238E27FC236}">
                              <a16:creationId xmlns:a16="http://schemas.microsoft.com/office/drawing/2014/main" id="{78352430-423B-4C09-AE38-174A1BBCAD75}"/>
                            </a:ext>
                          </a:extLst>
                        </p:cNvPr>
                        <p:cNvSpPr/>
                        <p:nvPr/>
                      </p:nvSpPr>
                      <p:spPr>
                        <a:xfrm>
                          <a:off x="6542187" y="1932593"/>
                          <a:ext cx="23420" cy="156139"/>
                        </a:xfrm>
                        <a:custGeom>
                          <a:avLst/>
                          <a:gdLst>
                            <a:gd name="connsiteX0" fmla="*/ 0 w 23420"/>
                            <a:gd name="connsiteY0" fmla="*/ 13012 h 156139"/>
                            <a:gd name="connsiteX1" fmla="*/ 0 w 23420"/>
                            <a:gd name="connsiteY1" fmla="*/ 156139 h 156139"/>
                            <a:gd name="connsiteX2" fmla="*/ 23421 w 23420"/>
                            <a:gd name="connsiteY2" fmla="*/ 143128 h 156139"/>
                            <a:gd name="connsiteX3" fmla="*/ 23421 w 23420"/>
                            <a:gd name="connsiteY3" fmla="*/ 0 h 156139"/>
                          </a:gdLst>
                          <a:ahLst/>
                          <a:cxnLst>
                            <a:cxn ang="0">
                              <a:pos x="connsiteX0" y="connsiteY0"/>
                            </a:cxn>
                            <a:cxn ang="0">
                              <a:pos x="connsiteX1" y="connsiteY1"/>
                            </a:cxn>
                            <a:cxn ang="0">
                              <a:pos x="connsiteX2" y="connsiteY2"/>
                            </a:cxn>
                            <a:cxn ang="0">
                              <a:pos x="connsiteX3" y="connsiteY3"/>
                            </a:cxn>
                          </a:cxnLst>
                          <a:rect l="l" t="t" r="r" b="b"/>
                          <a:pathLst>
                            <a:path w="23420" h="156139">
                              <a:moveTo>
                                <a:pt x="0" y="13012"/>
                              </a:moveTo>
                              <a:lnTo>
                                <a:pt x="0" y="156139"/>
                              </a:lnTo>
                              <a:lnTo>
                                <a:pt x="23421" y="143128"/>
                              </a:lnTo>
                              <a:lnTo>
                                <a:pt x="23421" y="0"/>
                              </a:lnTo>
                              <a:close/>
                            </a:path>
                          </a:pathLst>
                        </a:custGeom>
                        <a:solidFill>
                          <a:srgbClr val="ECF0F1"/>
                        </a:solidFill>
                        <a:ln w="25964" cap="flat">
                          <a:noFill/>
                          <a:prstDash val="solid"/>
                          <a:miter/>
                        </a:ln>
                      </p:spPr>
                      <p:txBody>
                        <a:bodyPr rtlCol="0" anchor="ctr"/>
                        <a:lstStyle/>
                        <a:p>
                          <a:endParaRPr lang="fr-BE"/>
                        </a:p>
                      </p:txBody>
                    </p:sp>
                    <p:sp>
                      <p:nvSpPr>
                        <p:cNvPr id="604" name="Forme libre : forme 603">
                          <a:extLst>
                            <a:ext uri="{FF2B5EF4-FFF2-40B4-BE49-F238E27FC236}">
                              <a16:creationId xmlns:a16="http://schemas.microsoft.com/office/drawing/2014/main" id="{231EE50A-F2D5-4FFF-8234-81C1F83BBFB8}"/>
                            </a:ext>
                          </a:extLst>
                        </p:cNvPr>
                        <p:cNvSpPr/>
                        <p:nvPr/>
                      </p:nvSpPr>
                      <p:spPr>
                        <a:xfrm>
                          <a:off x="6565608" y="1932593"/>
                          <a:ext cx="83274" cy="189969"/>
                        </a:xfrm>
                        <a:custGeom>
                          <a:avLst/>
                          <a:gdLst>
                            <a:gd name="connsiteX0" fmla="*/ 0 w 83274"/>
                            <a:gd name="connsiteY0" fmla="*/ 0 h 189969"/>
                            <a:gd name="connsiteX1" fmla="*/ 0 w 83274"/>
                            <a:gd name="connsiteY1" fmla="*/ 143128 h 189969"/>
                            <a:gd name="connsiteX2" fmla="*/ 83274 w 83274"/>
                            <a:gd name="connsiteY2" fmla="*/ 189970 h 189969"/>
                            <a:gd name="connsiteX3" fmla="*/ 83274 w 83274"/>
                            <a:gd name="connsiteY3" fmla="*/ 46842 h 189969"/>
                          </a:gdLst>
                          <a:ahLst/>
                          <a:cxnLst>
                            <a:cxn ang="0">
                              <a:pos x="connsiteX0" y="connsiteY0"/>
                            </a:cxn>
                            <a:cxn ang="0">
                              <a:pos x="connsiteX1" y="connsiteY1"/>
                            </a:cxn>
                            <a:cxn ang="0">
                              <a:pos x="connsiteX2" y="connsiteY2"/>
                            </a:cxn>
                            <a:cxn ang="0">
                              <a:pos x="connsiteX3" y="connsiteY3"/>
                            </a:cxn>
                          </a:cxnLst>
                          <a:rect l="l" t="t" r="r" b="b"/>
                          <a:pathLst>
                            <a:path w="83274" h="189969">
                              <a:moveTo>
                                <a:pt x="0" y="0"/>
                              </a:moveTo>
                              <a:lnTo>
                                <a:pt x="0" y="143128"/>
                              </a:lnTo>
                              <a:lnTo>
                                <a:pt x="83274" y="189970"/>
                              </a:lnTo>
                              <a:lnTo>
                                <a:pt x="83274" y="46842"/>
                              </a:lnTo>
                              <a:close/>
                            </a:path>
                          </a:pathLst>
                        </a:custGeom>
                        <a:solidFill>
                          <a:srgbClr val="ECF0F1"/>
                        </a:solidFill>
                        <a:ln w="25964" cap="flat">
                          <a:noFill/>
                          <a:prstDash val="solid"/>
                          <a:miter/>
                        </a:ln>
                      </p:spPr>
                      <p:txBody>
                        <a:bodyPr rtlCol="0" anchor="ctr"/>
                        <a:lstStyle/>
                        <a:p>
                          <a:endParaRPr lang="fr-BE"/>
                        </a:p>
                      </p:txBody>
                    </p:sp>
                    <p:sp>
                      <p:nvSpPr>
                        <p:cNvPr id="605" name="Forme libre : forme 604">
                          <a:extLst>
                            <a:ext uri="{FF2B5EF4-FFF2-40B4-BE49-F238E27FC236}">
                              <a16:creationId xmlns:a16="http://schemas.microsoft.com/office/drawing/2014/main" id="{3453BDCA-83A3-4441-B91B-46768B6D988E}"/>
                            </a:ext>
                          </a:extLst>
                        </p:cNvPr>
                        <p:cNvSpPr/>
                        <p:nvPr/>
                      </p:nvSpPr>
                      <p:spPr>
                        <a:xfrm>
                          <a:off x="6622859" y="1979435"/>
                          <a:ext cx="28625" cy="158741"/>
                        </a:xfrm>
                        <a:custGeom>
                          <a:avLst/>
                          <a:gdLst>
                            <a:gd name="connsiteX0" fmla="*/ 0 w 28625"/>
                            <a:gd name="connsiteY0" fmla="*/ 15614 h 158741"/>
                            <a:gd name="connsiteX1" fmla="*/ 2602 w 28625"/>
                            <a:gd name="connsiteY1" fmla="*/ 158742 h 158741"/>
                            <a:gd name="connsiteX2" fmla="*/ 28626 w 28625"/>
                            <a:gd name="connsiteY2" fmla="*/ 143128 h 158741"/>
                            <a:gd name="connsiteX3" fmla="*/ 28626 w 28625"/>
                            <a:gd name="connsiteY3" fmla="*/ 0 h 158741"/>
                          </a:gdLst>
                          <a:ahLst/>
                          <a:cxnLst>
                            <a:cxn ang="0">
                              <a:pos x="connsiteX0" y="connsiteY0"/>
                            </a:cxn>
                            <a:cxn ang="0">
                              <a:pos x="connsiteX1" y="connsiteY1"/>
                            </a:cxn>
                            <a:cxn ang="0">
                              <a:pos x="connsiteX2" y="connsiteY2"/>
                            </a:cxn>
                            <a:cxn ang="0">
                              <a:pos x="connsiteX3" y="connsiteY3"/>
                            </a:cxn>
                          </a:cxnLst>
                          <a:rect l="l" t="t" r="r" b="b"/>
                          <a:pathLst>
                            <a:path w="28625" h="158741">
                              <a:moveTo>
                                <a:pt x="0" y="15614"/>
                              </a:moveTo>
                              <a:lnTo>
                                <a:pt x="2602" y="158742"/>
                              </a:lnTo>
                              <a:lnTo>
                                <a:pt x="28626" y="143128"/>
                              </a:lnTo>
                              <a:lnTo>
                                <a:pt x="28626" y="0"/>
                              </a:lnTo>
                              <a:close/>
                            </a:path>
                          </a:pathLst>
                        </a:custGeom>
                        <a:solidFill>
                          <a:srgbClr val="86D9F6"/>
                        </a:solidFill>
                        <a:ln w="25964" cap="flat">
                          <a:noFill/>
                          <a:prstDash val="solid"/>
                          <a:miter/>
                        </a:ln>
                      </p:spPr>
                      <p:txBody>
                        <a:bodyPr rtlCol="0" anchor="ctr"/>
                        <a:lstStyle/>
                        <a:p>
                          <a:endParaRPr lang="fr-BE"/>
                        </a:p>
                      </p:txBody>
                    </p:sp>
                    <p:sp>
                      <p:nvSpPr>
                        <p:cNvPr id="606" name="Forme libre : forme 605">
                          <a:extLst>
                            <a:ext uri="{FF2B5EF4-FFF2-40B4-BE49-F238E27FC236}">
                              <a16:creationId xmlns:a16="http://schemas.microsoft.com/office/drawing/2014/main" id="{1BA4825B-9698-4D90-85A2-6ADEF787DEFB}"/>
                            </a:ext>
                          </a:extLst>
                        </p:cNvPr>
                        <p:cNvSpPr/>
                        <p:nvPr/>
                      </p:nvSpPr>
                      <p:spPr>
                        <a:xfrm>
                          <a:off x="6539585" y="1945605"/>
                          <a:ext cx="85876" cy="192572"/>
                        </a:xfrm>
                        <a:custGeom>
                          <a:avLst/>
                          <a:gdLst>
                            <a:gd name="connsiteX0" fmla="*/ 0 w 85876"/>
                            <a:gd name="connsiteY0" fmla="*/ 0 h 192572"/>
                            <a:gd name="connsiteX1" fmla="*/ 0 w 85876"/>
                            <a:gd name="connsiteY1" fmla="*/ 143128 h 192572"/>
                            <a:gd name="connsiteX2" fmla="*/ 85877 w 85876"/>
                            <a:gd name="connsiteY2" fmla="*/ 192572 h 192572"/>
                            <a:gd name="connsiteX3" fmla="*/ 83274 w 85876"/>
                            <a:gd name="connsiteY3" fmla="*/ 49444 h 192572"/>
                          </a:gdLst>
                          <a:ahLst/>
                          <a:cxnLst>
                            <a:cxn ang="0">
                              <a:pos x="connsiteX0" y="connsiteY0"/>
                            </a:cxn>
                            <a:cxn ang="0">
                              <a:pos x="connsiteX1" y="connsiteY1"/>
                            </a:cxn>
                            <a:cxn ang="0">
                              <a:pos x="connsiteX2" y="connsiteY2"/>
                            </a:cxn>
                            <a:cxn ang="0">
                              <a:pos x="connsiteX3" y="connsiteY3"/>
                            </a:cxn>
                          </a:cxnLst>
                          <a:rect l="l" t="t" r="r" b="b"/>
                          <a:pathLst>
                            <a:path w="85876" h="192572">
                              <a:moveTo>
                                <a:pt x="0" y="0"/>
                              </a:moveTo>
                              <a:lnTo>
                                <a:pt x="0" y="143128"/>
                              </a:lnTo>
                              <a:lnTo>
                                <a:pt x="85877" y="192572"/>
                              </a:lnTo>
                              <a:lnTo>
                                <a:pt x="83274" y="49444"/>
                              </a:lnTo>
                              <a:close/>
                            </a:path>
                          </a:pathLst>
                        </a:custGeom>
                        <a:solidFill>
                          <a:srgbClr val="54BCD9"/>
                        </a:solidFill>
                        <a:ln w="25964" cap="flat">
                          <a:noFill/>
                          <a:prstDash val="solid"/>
                          <a:miter/>
                        </a:ln>
                      </p:spPr>
                      <p:txBody>
                        <a:bodyPr rtlCol="0" anchor="ctr"/>
                        <a:lstStyle/>
                        <a:p>
                          <a:endParaRPr lang="fr-BE"/>
                        </a:p>
                      </p:txBody>
                    </p:sp>
                    <p:grpSp>
                      <p:nvGrpSpPr>
                        <p:cNvPr id="607" name="Graphique 260">
                          <a:extLst>
                            <a:ext uri="{FF2B5EF4-FFF2-40B4-BE49-F238E27FC236}">
                              <a16:creationId xmlns:a16="http://schemas.microsoft.com/office/drawing/2014/main" id="{EF2CACC0-CF60-461C-88D5-C67782D11318}"/>
                            </a:ext>
                          </a:extLst>
                        </p:cNvPr>
                        <p:cNvGrpSpPr/>
                        <p:nvPr/>
                      </p:nvGrpSpPr>
                      <p:grpSpPr>
                        <a:xfrm>
                          <a:off x="6539585" y="1929991"/>
                          <a:ext cx="111900" cy="88479"/>
                          <a:chOff x="6539585" y="1929991"/>
                          <a:chExt cx="111900" cy="88479"/>
                        </a:xfrm>
                      </p:grpSpPr>
                      <p:sp>
                        <p:nvSpPr>
                          <p:cNvPr id="608" name="Forme libre : forme 607">
                            <a:extLst>
                              <a:ext uri="{FF2B5EF4-FFF2-40B4-BE49-F238E27FC236}">
                                <a16:creationId xmlns:a16="http://schemas.microsoft.com/office/drawing/2014/main" id="{6EFA94F9-4509-40AF-8767-4B75491258ED}"/>
                              </a:ext>
                            </a:extLst>
                          </p:cNvPr>
                          <p:cNvSpPr/>
                          <p:nvPr/>
                        </p:nvSpPr>
                        <p:spPr>
                          <a:xfrm>
                            <a:off x="6563006" y="1929991"/>
                            <a:ext cx="2602" cy="2602"/>
                          </a:xfrm>
                          <a:custGeom>
                            <a:avLst/>
                            <a:gdLst>
                              <a:gd name="connsiteX0" fmla="*/ 0 w 2602"/>
                              <a:gd name="connsiteY0" fmla="*/ 0 h 2602"/>
                              <a:gd name="connsiteX1" fmla="*/ 0 w 2602"/>
                              <a:gd name="connsiteY1" fmla="*/ 2602 h 2602"/>
                              <a:gd name="connsiteX2" fmla="*/ 2602 w 2602"/>
                              <a:gd name="connsiteY2" fmla="*/ 2602 h 2602"/>
                            </a:gdLst>
                            <a:ahLst/>
                            <a:cxnLst>
                              <a:cxn ang="0">
                                <a:pos x="connsiteX0" y="connsiteY0"/>
                              </a:cxn>
                              <a:cxn ang="0">
                                <a:pos x="connsiteX1" y="connsiteY1"/>
                              </a:cxn>
                              <a:cxn ang="0">
                                <a:pos x="connsiteX2" y="connsiteY2"/>
                              </a:cxn>
                            </a:cxnLst>
                            <a:rect l="l" t="t" r="r" b="b"/>
                            <a:pathLst>
                              <a:path w="2602" h="2602">
                                <a:moveTo>
                                  <a:pt x="0" y="0"/>
                                </a:moveTo>
                                <a:lnTo>
                                  <a:pt x="0" y="2602"/>
                                </a:lnTo>
                                <a:lnTo>
                                  <a:pt x="2602" y="2602"/>
                                </a:lnTo>
                                <a:close/>
                              </a:path>
                            </a:pathLst>
                          </a:custGeom>
                          <a:solidFill>
                            <a:srgbClr val="BDC3C7"/>
                          </a:solidFill>
                          <a:ln w="25964" cap="flat">
                            <a:noFill/>
                            <a:prstDash val="solid"/>
                            <a:miter/>
                          </a:ln>
                        </p:spPr>
                        <p:txBody>
                          <a:bodyPr rtlCol="0" anchor="ctr"/>
                          <a:lstStyle/>
                          <a:p>
                            <a:endParaRPr lang="fr-BE"/>
                          </a:p>
                        </p:txBody>
                      </p:sp>
                      <p:sp>
                        <p:nvSpPr>
                          <p:cNvPr id="609" name="Forme libre : forme 608">
                            <a:extLst>
                              <a:ext uri="{FF2B5EF4-FFF2-40B4-BE49-F238E27FC236}">
                                <a16:creationId xmlns:a16="http://schemas.microsoft.com/office/drawing/2014/main" id="{E3F83C09-96F8-495F-8019-FBB3E865358D}"/>
                              </a:ext>
                            </a:extLst>
                          </p:cNvPr>
                          <p:cNvSpPr/>
                          <p:nvPr/>
                        </p:nvSpPr>
                        <p:spPr>
                          <a:xfrm>
                            <a:off x="6539585" y="1929991"/>
                            <a:ext cx="111900" cy="65058"/>
                          </a:xfrm>
                          <a:custGeom>
                            <a:avLst/>
                            <a:gdLst>
                              <a:gd name="connsiteX0" fmla="*/ 2602 w 111900"/>
                              <a:gd name="connsiteY0" fmla="*/ 15614 h 65058"/>
                              <a:gd name="connsiteX1" fmla="*/ 2602 w 111900"/>
                              <a:gd name="connsiteY1" fmla="*/ 15614 h 65058"/>
                              <a:gd name="connsiteX2" fmla="*/ 85877 w 111900"/>
                              <a:gd name="connsiteY2" fmla="*/ 62456 h 65058"/>
                              <a:gd name="connsiteX3" fmla="*/ 109298 w 111900"/>
                              <a:gd name="connsiteY3" fmla="*/ 49444 h 65058"/>
                              <a:gd name="connsiteX4" fmla="*/ 26023 w 111900"/>
                              <a:gd name="connsiteY4" fmla="*/ 2602 h 65058"/>
                              <a:gd name="connsiteX5" fmla="*/ 26023 w 111900"/>
                              <a:gd name="connsiteY5" fmla="*/ 2602 h 65058"/>
                              <a:gd name="connsiteX6" fmla="*/ 23421 w 111900"/>
                              <a:gd name="connsiteY6" fmla="*/ 0 h 65058"/>
                              <a:gd name="connsiteX7" fmla="*/ 26023 w 111900"/>
                              <a:gd name="connsiteY7" fmla="*/ 0 h 65058"/>
                              <a:gd name="connsiteX8" fmla="*/ 111900 w 111900"/>
                              <a:gd name="connsiteY8" fmla="*/ 49444 h 65058"/>
                              <a:gd name="connsiteX9" fmla="*/ 83274 w 111900"/>
                              <a:gd name="connsiteY9" fmla="*/ 65058 h 65058"/>
                              <a:gd name="connsiteX10" fmla="*/ 0 w 111900"/>
                              <a:gd name="connsiteY10" fmla="*/ 15614 h 65058"/>
                              <a:gd name="connsiteX11" fmla="*/ 0 w 111900"/>
                              <a:gd name="connsiteY11" fmla="*/ 15614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900" h="65058">
                                <a:moveTo>
                                  <a:pt x="2602" y="15614"/>
                                </a:moveTo>
                                <a:lnTo>
                                  <a:pt x="2602" y="15614"/>
                                </a:lnTo>
                                <a:lnTo>
                                  <a:pt x="85877" y="62456"/>
                                </a:lnTo>
                                <a:lnTo>
                                  <a:pt x="109298" y="49444"/>
                                </a:lnTo>
                                <a:lnTo>
                                  <a:pt x="26023" y="2602"/>
                                </a:lnTo>
                                <a:lnTo>
                                  <a:pt x="26023" y="2602"/>
                                </a:lnTo>
                                <a:lnTo>
                                  <a:pt x="23421" y="0"/>
                                </a:lnTo>
                                <a:lnTo>
                                  <a:pt x="26023" y="0"/>
                                </a:lnTo>
                                <a:lnTo>
                                  <a:pt x="111900" y="49444"/>
                                </a:lnTo>
                                <a:lnTo>
                                  <a:pt x="83274" y="65058"/>
                                </a:lnTo>
                                <a:lnTo>
                                  <a:pt x="0" y="15614"/>
                                </a:lnTo>
                                <a:lnTo>
                                  <a:pt x="0" y="15614"/>
                                </a:lnTo>
                                <a:close/>
                              </a:path>
                            </a:pathLst>
                          </a:custGeom>
                          <a:solidFill>
                            <a:srgbClr val="ABE9FF"/>
                          </a:solidFill>
                          <a:ln w="25964" cap="flat">
                            <a:noFill/>
                            <a:prstDash val="solid"/>
                            <a:miter/>
                          </a:ln>
                        </p:spPr>
                        <p:txBody>
                          <a:bodyPr rtlCol="0" anchor="ctr"/>
                          <a:lstStyle/>
                          <a:p>
                            <a:endParaRPr lang="fr-BE"/>
                          </a:p>
                        </p:txBody>
                      </p:sp>
                      <p:sp>
                        <p:nvSpPr>
                          <p:cNvPr id="610" name="Forme libre : forme 609">
                            <a:extLst>
                              <a:ext uri="{FF2B5EF4-FFF2-40B4-BE49-F238E27FC236}">
                                <a16:creationId xmlns:a16="http://schemas.microsoft.com/office/drawing/2014/main" id="{5CD62850-3DEB-4842-9CBC-61E87C7C437F}"/>
                              </a:ext>
                            </a:extLst>
                          </p:cNvPr>
                          <p:cNvSpPr/>
                          <p:nvPr/>
                        </p:nvSpPr>
                        <p:spPr>
                          <a:xfrm>
                            <a:off x="6542187" y="1932593"/>
                            <a:ext cx="106695" cy="59853"/>
                          </a:xfrm>
                          <a:custGeom>
                            <a:avLst/>
                            <a:gdLst>
                              <a:gd name="connsiteX0" fmla="*/ 2602 w 106695"/>
                              <a:gd name="connsiteY0" fmla="*/ 13012 h 59853"/>
                              <a:gd name="connsiteX1" fmla="*/ 0 w 106695"/>
                              <a:gd name="connsiteY1" fmla="*/ 13012 h 59853"/>
                              <a:gd name="connsiteX2" fmla="*/ 23421 w 106695"/>
                              <a:gd name="connsiteY2" fmla="*/ 0 h 59853"/>
                              <a:gd name="connsiteX3" fmla="*/ 26023 w 106695"/>
                              <a:gd name="connsiteY3" fmla="*/ 0 h 59853"/>
                              <a:gd name="connsiteX4" fmla="*/ 23421 w 106695"/>
                              <a:gd name="connsiteY4" fmla="*/ 0 h 59853"/>
                              <a:gd name="connsiteX5" fmla="*/ 23421 w 106695"/>
                              <a:gd name="connsiteY5" fmla="*/ 0 h 59853"/>
                              <a:gd name="connsiteX6" fmla="*/ 106695 w 106695"/>
                              <a:gd name="connsiteY6" fmla="*/ 46842 h 59853"/>
                              <a:gd name="connsiteX7" fmla="*/ 83275 w 106695"/>
                              <a:gd name="connsiteY7" fmla="*/ 59854 h 59853"/>
                              <a:gd name="connsiteX8" fmla="*/ 0 w 106695"/>
                              <a:gd name="connsiteY8" fmla="*/ 13012 h 59853"/>
                              <a:gd name="connsiteX9" fmla="*/ 0 w 106695"/>
                              <a:gd name="connsiteY9" fmla="*/ 13012 h 5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695" h="59853">
                                <a:moveTo>
                                  <a:pt x="2602" y="13012"/>
                                </a:moveTo>
                                <a:lnTo>
                                  <a:pt x="0" y="13012"/>
                                </a:lnTo>
                                <a:lnTo>
                                  <a:pt x="23421" y="0"/>
                                </a:lnTo>
                                <a:lnTo>
                                  <a:pt x="26023" y="0"/>
                                </a:lnTo>
                                <a:lnTo>
                                  <a:pt x="23421" y="0"/>
                                </a:lnTo>
                                <a:lnTo>
                                  <a:pt x="23421" y="0"/>
                                </a:lnTo>
                                <a:lnTo>
                                  <a:pt x="106695" y="46842"/>
                                </a:lnTo>
                                <a:lnTo>
                                  <a:pt x="83275" y="59854"/>
                                </a:lnTo>
                                <a:lnTo>
                                  <a:pt x="0" y="13012"/>
                                </a:lnTo>
                                <a:lnTo>
                                  <a:pt x="0" y="13012"/>
                                </a:lnTo>
                                <a:close/>
                              </a:path>
                            </a:pathLst>
                          </a:custGeom>
                          <a:solidFill>
                            <a:srgbClr val="FFFFFF"/>
                          </a:solidFill>
                          <a:ln w="25964" cap="flat">
                            <a:noFill/>
                            <a:prstDash val="solid"/>
                            <a:miter/>
                          </a:ln>
                        </p:spPr>
                        <p:txBody>
                          <a:bodyPr rtlCol="0" anchor="ctr"/>
                          <a:lstStyle/>
                          <a:p>
                            <a:endParaRPr lang="fr-BE"/>
                          </a:p>
                        </p:txBody>
                      </p:sp>
                      <p:grpSp>
                        <p:nvGrpSpPr>
                          <p:cNvPr id="611" name="Graphique 260">
                            <a:extLst>
                              <a:ext uri="{FF2B5EF4-FFF2-40B4-BE49-F238E27FC236}">
                                <a16:creationId xmlns:a16="http://schemas.microsoft.com/office/drawing/2014/main" id="{EF2CACC0-CF60-461C-88D5-C67782D11318}"/>
                              </a:ext>
                            </a:extLst>
                          </p:cNvPr>
                          <p:cNvGrpSpPr/>
                          <p:nvPr/>
                        </p:nvGrpSpPr>
                        <p:grpSpPr>
                          <a:xfrm>
                            <a:off x="6629510" y="1987242"/>
                            <a:ext cx="16770" cy="31227"/>
                            <a:chOff x="6629510" y="1987242"/>
                            <a:chExt cx="16770" cy="31227"/>
                          </a:xfrm>
                          <a:solidFill>
                            <a:srgbClr val="ECF0F1"/>
                          </a:solidFill>
                        </p:grpSpPr>
                        <p:sp>
                          <p:nvSpPr>
                            <p:cNvPr id="612" name="Forme libre : forme 611">
                              <a:extLst>
                                <a:ext uri="{FF2B5EF4-FFF2-40B4-BE49-F238E27FC236}">
                                  <a16:creationId xmlns:a16="http://schemas.microsoft.com/office/drawing/2014/main" id="{4DBF9570-BD49-42D6-A107-785E7865FFC7}"/>
                                </a:ext>
                              </a:extLst>
                            </p:cNvPr>
                            <p:cNvSpPr/>
                            <p:nvPr/>
                          </p:nvSpPr>
                          <p:spPr>
                            <a:xfrm>
                              <a:off x="6629510" y="2005458"/>
                              <a:ext cx="16770" cy="13011"/>
                            </a:xfrm>
                            <a:custGeom>
                              <a:avLst/>
                              <a:gdLst>
                                <a:gd name="connsiteX0" fmla="*/ 1157 w 16770"/>
                                <a:gd name="connsiteY0" fmla="*/ 13012 h 13011"/>
                                <a:gd name="connsiteX1" fmla="*/ 16770 w 16770"/>
                                <a:gd name="connsiteY1" fmla="*/ 2602 h 13011"/>
                                <a:gd name="connsiteX2" fmla="*/ 16770 w 16770"/>
                                <a:gd name="connsiteY2" fmla="*/ 0 h 13011"/>
                                <a:gd name="connsiteX3" fmla="*/ 16770 w 16770"/>
                                <a:gd name="connsiteY3" fmla="*/ 0 h 13011"/>
                                <a:gd name="connsiteX4" fmla="*/ 1157 w 16770"/>
                                <a:gd name="connsiteY4" fmla="*/ 13012 h 13011"/>
                                <a:gd name="connsiteX5" fmla="*/ 1157 w 16770"/>
                                <a:gd name="connsiteY5" fmla="*/ 13012 h 13011"/>
                                <a:gd name="connsiteX6" fmla="*/ 1157 w 16770"/>
                                <a:gd name="connsiteY6" fmla="*/ 13012 h 1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70" h="13011">
                                  <a:moveTo>
                                    <a:pt x="1157" y="13012"/>
                                  </a:moveTo>
                                  <a:lnTo>
                                    <a:pt x="16770" y="2602"/>
                                  </a:lnTo>
                                  <a:cubicBezTo>
                                    <a:pt x="16770" y="2602"/>
                                    <a:pt x="16770" y="2602"/>
                                    <a:pt x="16770" y="0"/>
                                  </a:cubicBezTo>
                                  <a:cubicBezTo>
                                    <a:pt x="16770" y="0"/>
                                    <a:pt x="16770" y="0"/>
                                    <a:pt x="16770" y="0"/>
                                  </a:cubicBezTo>
                                  <a:lnTo>
                                    <a:pt x="1157" y="13012"/>
                                  </a:lnTo>
                                  <a:cubicBezTo>
                                    <a:pt x="1157" y="10409"/>
                                    <a:pt x="-1446" y="13012"/>
                                    <a:pt x="1157" y="13012"/>
                                  </a:cubicBezTo>
                                  <a:cubicBezTo>
                                    <a:pt x="-1446" y="13012"/>
                                    <a:pt x="1157" y="13012"/>
                                    <a:pt x="1157" y="13012"/>
                                  </a:cubicBezTo>
                                  <a:close/>
                                </a:path>
                              </a:pathLst>
                            </a:custGeom>
                            <a:solidFill>
                              <a:srgbClr val="ECF0F1"/>
                            </a:solidFill>
                            <a:ln w="25964" cap="flat">
                              <a:noFill/>
                              <a:prstDash val="solid"/>
                              <a:miter/>
                            </a:ln>
                          </p:spPr>
                          <p:txBody>
                            <a:bodyPr rtlCol="0" anchor="ctr"/>
                            <a:lstStyle/>
                            <a:p>
                              <a:endParaRPr lang="fr-BE"/>
                            </a:p>
                          </p:txBody>
                        </p:sp>
                        <p:sp>
                          <p:nvSpPr>
                            <p:cNvPr id="613" name="Forme libre : forme 612">
                              <a:extLst>
                                <a:ext uri="{FF2B5EF4-FFF2-40B4-BE49-F238E27FC236}">
                                  <a16:creationId xmlns:a16="http://schemas.microsoft.com/office/drawing/2014/main" id="{89CF9D65-BE7A-48A1-B437-38B595086236}"/>
                                </a:ext>
                              </a:extLst>
                            </p:cNvPr>
                            <p:cNvSpPr/>
                            <p:nvPr/>
                          </p:nvSpPr>
                          <p:spPr>
                            <a:xfrm>
                              <a:off x="6629510" y="2000254"/>
                              <a:ext cx="16770" cy="13011"/>
                            </a:xfrm>
                            <a:custGeom>
                              <a:avLst/>
                              <a:gdLst>
                                <a:gd name="connsiteX0" fmla="*/ 1157 w 16770"/>
                                <a:gd name="connsiteY0" fmla="*/ 13012 h 13011"/>
                                <a:gd name="connsiteX1" fmla="*/ 16770 w 16770"/>
                                <a:gd name="connsiteY1" fmla="*/ 2602 h 13011"/>
                                <a:gd name="connsiteX2" fmla="*/ 16770 w 16770"/>
                                <a:gd name="connsiteY2" fmla="*/ 0 h 13011"/>
                                <a:gd name="connsiteX3" fmla="*/ 16770 w 16770"/>
                                <a:gd name="connsiteY3" fmla="*/ 0 h 13011"/>
                                <a:gd name="connsiteX4" fmla="*/ 1157 w 16770"/>
                                <a:gd name="connsiteY4" fmla="*/ 13012 h 13011"/>
                                <a:gd name="connsiteX5" fmla="*/ 1157 w 16770"/>
                                <a:gd name="connsiteY5" fmla="*/ 13012 h 13011"/>
                                <a:gd name="connsiteX6" fmla="*/ 1157 w 16770"/>
                                <a:gd name="connsiteY6" fmla="*/ 13012 h 1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70" h="13011">
                                  <a:moveTo>
                                    <a:pt x="1157" y="13012"/>
                                  </a:moveTo>
                                  <a:lnTo>
                                    <a:pt x="16770" y="2602"/>
                                  </a:lnTo>
                                  <a:cubicBezTo>
                                    <a:pt x="16770" y="2602"/>
                                    <a:pt x="16770" y="2602"/>
                                    <a:pt x="16770" y="0"/>
                                  </a:cubicBezTo>
                                  <a:cubicBezTo>
                                    <a:pt x="16770" y="0"/>
                                    <a:pt x="16770" y="0"/>
                                    <a:pt x="16770" y="0"/>
                                  </a:cubicBezTo>
                                  <a:lnTo>
                                    <a:pt x="1157" y="13012"/>
                                  </a:lnTo>
                                  <a:cubicBezTo>
                                    <a:pt x="1157" y="10409"/>
                                    <a:pt x="-1446" y="13012"/>
                                    <a:pt x="1157" y="13012"/>
                                  </a:cubicBezTo>
                                  <a:cubicBezTo>
                                    <a:pt x="-1446" y="13012"/>
                                    <a:pt x="1157" y="13012"/>
                                    <a:pt x="1157" y="13012"/>
                                  </a:cubicBezTo>
                                  <a:close/>
                                </a:path>
                              </a:pathLst>
                            </a:custGeom>
                            <a:solidFill>
                              <a:srgbClr val="ECF0F1"/>
                            </a:solidFill>
                            <a:ln w="25964" cap="flat">
                              <a:noFill/>
                              <a:prstDash val="solid"/>
                              <a:miter/>
                            </a:ln>
                          </p:spPr>
                          <p:txBody>
                            <a:bodyPr rtlCol="0" anchor="ctr"/>
                            <a:lstStyle/>
                            <a:p>
                              <a:endParaRPr lang="fr-BE"/>
                            </a:p>
                          </p:txBody>
                        </p:sp>
                        <p:sp>
                          <p:nvSpPr>
                            <p:cNvPr id="614" name="Forme libre : forme 613">
                              <a:extLst>
                                <a:ext uri="{FF2B5EF4-FFF2-40B4-BE49-F238E27FC236}">
                                  <a16:creationId xmlns:a16="http://schemas.microsoft.com/office/drawing/2014/main" id="{6434124D-4224-422B-9C40-FCDC5241F1E9}"/>
                                </a:ext>
                              </a:extLst>
                            </p:cNvPr>
                            <p:cNvSpPr/>
                            <p:nvPr/>
                          </p:nvSpPr>
                          <p:spPr>
                            <a:xfrm>
                              <a:off x="6629510" y="1995049"/>
                              <a:ext cx="16770" cy="13011"/>
                            </a:xfrm>
                            <a:custGeom>
                              <a:avLst/>
                              <a:gdLst>
                                <a:gd name="connsiteX0" fmla="*/ 1157 w 16770"/>
                                <a:gd name="connsiteY0" fmla="*/ 13012 h 13011"/>
                                <a:gd name="connsiteX1" fmla="*/ 16770 w 16770"/>
                                <a:gd name="connsiteY1" fmla="*/ 2602 h 13011"/>
                                <a:gd name="connsiteX2" fmla="*/ 16770 w 16770"/>
                                <a:gd name="connsiteY2" fmla="*/ 0 h 13011"/>
                                <a:gd name="connsiteX3" fmla="*/ 16770 w 16770"/>
                                <a:gd name="connsiteY3" fmla="*/ 0 h 13011"/>
                                <a:gd name="connsiteX4" fmla="*/ 1157 w 16770"/>
                                <a:gd name="connsiteY4" fmla="*/ 13012 h 13011"/>
                                <a:gd name="connsiteX5" fmla="*/ 1157 w 16770"/>
                                <a:gd name="connsiteY5" fmla="*/ 13012 h 13011"/>
                                <a:gd name="connsiteX6" fmla="*/ 1157 w 16770"/>
                                <a:gd name="connsiteY6" fmla="*/ 13012 h 1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70" h="13011">
                                  <a:moveTo>
                                    <a:pt x="1157" y="13012"/>
                                  </a:moveTo>
                                  <a:lnTo>
                                    <a:pt x="16770" y="2602"/>
                                  </a:lnTo>
                                  <a:cubicBezTo>
                                    <a:pt x="16770" y="2602"/>
                                    <a:pt x="16770" y="2602"/>
                                    <a:pt x="16770" y="0"/>
                                  </a:cubicBezTo>
                                  <a:cubicBezTo>
                                    <a:pt x="16770" y="0"/>
                                    <a:pt x="16770" y="0"/>
                                    <a:pt x="16770" y="0"/>
                                  </a:cubicBezTo>
                                  <a:lnTo>
                                    <a:pt x="1157" y="13012"/>
                                  </a:lnTo>
                                  <a:cubicBezTo>
                                    <a:pt x="1157" y="10409"/>
                                    <a:pt x="-1446" y="10409"/>
                                    <a:pt x="1157" y="13012"/>
                                  </a:cubicBezTo>
                                  <a:cubicBezTo>
                                    <a:pt x="-1446" y="13012"/>
                                    <a:pt x="1157" y="13012"/>
                                    <a:pt x="1157" y="13012"/>
                                  </a:cubicBezTo>
                                  <a:close/>
                                </a:path>
                              </a:pathLst>
                            </a:custGeom>
                            <a:solidFill>
                              <a:srgbClr val="ECF0F1"/>
                            </a:solidFill>
                            <a:ln w="25964" cap="flat">
                              <a:noFill/>
                              <a:prstDash val="solid"/>
                              <a:miter/>
                            </a:ln>
                          </p:spPr>
                          <p:txBody>
                            <a:bodyPr rtlCol="0" anchor="ctr"/>
                            <a:lstStyle/>
                            <a:p>
                              <a:endParaRPr lang="fr-BE"/>
                            </a:p>
                          </p:txBody>
                        </p:sp>
                        <p:sp>
                          <p:nvSpPr>
                            <p:cNvPr id="615" name="Forme libre : forme 614">
                              <a:extLst>
                                <a:ext uri="{FF2B5EF4-FFF2-40B4-BE49-F238E27FC236}">
                                  <a16:creationId xmlns:a16="http://schemas.microsoft.com/office/drawing/2014/main" id="{F4152CFC-860F-43A7-BF2E-77E79B39050E}"/>
                                </a:ext>
                              </a:extLst>
                            </p:cNvPr>
                            <p:cNvSpPr/>
                            <p:nvPr/>
                          </p:nvSpPr>
                          <p:spPr>
                            <a:xfrm>
                              <a:off x="6629510" y="1987242"/>
                              <a:ext cx="16770" cy="14168"/>
                            </a:xfrm>
                            <a:custGeom>
                              <a:avLst/>
                              <a:gdLst>
                                <a:gd name="connsiteX0" fmla="*/ 1157 w 16770"/>
                                <a:gd name="connsiteY0" fmla="*/ 13012 h 14168"/>
                                <a:gd name="connsiteX1" fmla="*/ 16770 w 16770"/>
                                <a:gd name="connsiteY1" fmla="*/ 2602 h 14168"/>
                                <a:gd name="connsiteX2" fmla="*/ 16770 w 16770"/>
                                <a:gd name="connsiteY2" fmla="*/ 0 h 14168"/>
                                <a:gd name="connsiteX3" fmla="*/ 16770 w 16770"/>
                                <a:gd name="connsiteY3" fmla="*/ 0 h 14168"/>
                                <a:gd name="connsiteX4" fmla="*/ 1157 w 16770"/>
                                <a:gd name="connsiteY4" fmla="*/ 13012 h 14168"/>
                                <a:gd name="connsiteX5" fmla="*/ 1157 w 16770"/>
                                <a:gd name="connsiteY5" fmla="*/ 13012 h 14168"/>
                                <a:gd name="connsiteX6" fmla="*/ 1157 w 16770"/>
                                <a:gd name="connsiteY6" fmla="*/ 13012 h 1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70" h="14168">
                                  <a:moveTo>
                                    <a:pt x="1157" y="13012"/>
                                  </a:moveTo>
                                  <a:lnTo>
                                    <a:pt x="16770" y="2602"/>
                                  </a:lnTo>
                                  <a:cubicBezTo>
                                    <a:pt x="16770" y="2602"/>
                                    <a:pt x="16770" y="2602"/>
                                    <a:pt x="16770" y="0"/>
                                  </a:cubicBezTo>
                                  <a:cubicBezTo>
                                    <a:pt x="16770" y="0"/>
                                    <a:pt x="16770" y="0"/>
                                    <a:pt x="16770" y="0"/>
                                  </a:cubicBezTo>
                                  <a:lnTo>
                                    <a:pt x="1157" y="13012"/>
                                  </a:lnTo>
                                  <a:cubicBezTo>
                                    <a:pt x="1157" y="13012"/>
                                    <a:pt x="-1446" y="13012"/>
                                    <a:pt x="1157" y="13012"/>
                                  </a:cubicBezTo>
                                  <a:cubicBezTo>
                                    <a:pt x="-1446" y="13012"/>
                                    <a:pt x="1157" y="15614"/>
                                    <a:pt x="1157" y="13012"/>
                                  </a:cubicBezTo>
                                  <a:close/>
                                </a:path>
                              </a:pathLst>
                            </a:custGeom>
                            <a:solidFill>
                              <a:srgbClr val="ECF0F1"/>
                            </a:solidFill>
                            <a:ln w="25964" cap="flat">
                              <a:noFill/>
                              <a:prstDash val="solid"/>
                              <a:miter/>
                            </a:ln>
                          </p:spPr>
                          <p:txBody>
                            <a:bodyPr rtlCol="0" anchor="ctr"/>
                            <a:lstStyle/>
                            <a:p>
                              <a:endParaRPr lang="fr-BE"/>
                            </a:p>
                          </p:txBody>
                        </p:sp>
                      </p:grpSp>
                    </p:grpSp>
                  </p:grpSp>
                  <p:grpSp>
                    <p:nvGrpSpPr>
                      <p:cNvPr id="616" name="Graphique 260">
                        <a:extLst>
                          <a:ext uri="{FF2B5EF4-FFF2-40B4-BE49-F238E27FC236}">
                            <a16:creationId xmlns:a16="http://schemas.microsoft.com/office/drawing/2014/main" id="{EF2CACC0-CF60-461C-88D5-C67782D11318}"/>
                          </a:ext>
                        </a:extLst>
                      </p:cNvPr>
                      <p:cNvGrpSpPr/>
                      <p:nvPr/>
                    </p:nvGrpSpPr>
                    <p:grpSpPr>
                      <a:xfrm>
                        <a:off x="6503153" y="1948207"/>
                        <a:ext cx="111900" cy="210788"/>
                        <a:chOff x="6503153" y="1948207"/>
                        <a:chExt cx="111900" cy="210788"/>
                      </a:xfrm>
                    </p:grpSpPr>
                    <p:sp>
                      <p:nvSpPr>
                        <p:cNvPr id="617" name="Forme libre : forme 616">
                          <a:extLst>
                            <a:ext uri="{FF2B5EF4-FFF2-40B4-BE49-F238E27FC236}">
                              <a16:creationId xmlns:a16="http://schemas.microsoft.com/office/drawing/2014/main" id="{A97ABEF3-0E51-4761-B684-335BC9358F67}"/>
                            </a:ext>
                          </a:extLst>
                        </p:cNvPr>
                        <p:cNvSpPr/>
                        <p:nvPr/>
                      </p:nvSpPr>
                      <p:spPr>
                        <a:xfrm>
                          <a:off x="6505755" y="1950809"/>
                          <a:ext cx="23420" cy="158741"/>
                        </a:xfrm>
                        <a:custGeom>
                          <a:avLst/>
                          <a:gdLst>
                            <a:gd name="connsiteX0" fmla="*/ 0 w 23420"/>
                            <a:gd name="connsiteY0" fmla="*/ 13012 h 158741"/>
                            <a:gd name="connsiteX1" fmla="*/ 0 w 23420"/>
                            <a:gd name="connsiteY1" fmla="*/ 158742 h 158741"/>
                            <a:gd name="connsiteX2" fmla="*/ 23421 w 23420"/>
                            <a:gd name="connsiteY2" fmla="*/ 143128 h 158741"/>
                            <a:gd name="connsiteX3" fmla="*/ 23421 w 23420"/>
                            <a:gd name="connsiteY3" fmla="*/ 0 h 158741"/>
                          </a:gdLst>
                          <a:ahLst/>
                          <a:cxnLst>
                            <a:cxn ang="0">
                              <a:pos x="connsiteX0" y="connsiteY0"/>
                            </a:cxn>
                            <a:cxn ang="0">
                              <a:pos x="connsiteX1" y="connsiteY1"/>
                            </a:cxn>
                            <a:cxn ang="0">
                              <a:pos x="connsiteX2" y="connsiteY2"/>
                            </a:cxn>
                            <a:cxn ang="0">
                              <a:pos x="connsiteX3" y="connsiteY3"/>
                            </a:cxn>
                          </a:cxnLst>
                          <a:rect l="l" t="t" r="r" b="b"/>
                          <a:pathLst>
                            <a:path w="23420" h="158741">
                              <a:moveTo>
                                <a:pt x="0" y="13012"/>
                              </a:moveTo>
                              <a:lnTo>
                                <a:pt x="0" y="158742"/>
                              </a:lnTo>
                              <a:lnTo>
                                <a:pt x="23421" y="143128"/>
                              </a:lnTo>
                              <a:lnTo>
                                <a:pt x="23421" y="0"/>
                              </a:lnTo>
                              <a:close/>
                            </a:path>
                          </a:pathLst>
                        </a:custGeom>
                        <a:solidFill>
                          <a:srgbClr val="ECF0F1"/>
                        </a:solidFill>
                        <a:ln w="25964" cap="flat">
                          <a:noFill/>
                          <a:prstDash val="solid"/>
                          <a:miter/>
                        </a:ln>
                      </p:spPr>
                      <p:txBody>
                        <a:bodyPr rtlCol="0" anchor="ctr"/>
                        <a:lstStyle/>
                        <a:p>
                          <a:endParaRPr lang="fr-BE"/>
                        </a:p>
                      </p:txBody>
                    </p:sp>
                    <p:sp>
                      <p:nvSpPr>
                        <p:cNvPr id="618" name="Forme libre : forme 617">
                          <a:extLst>
                            <a:ext uri="{FF2B5EF4-FFF2-40B4-BE49-F238E27FC236}">
                              <a16:creationId xmlns:a16="http://schemas.microsoft.com/office/drawing/2014/main" id="{F6AA6B56-573A-4EED-92F7-36A02B6F7EA5}"/>
                            </a:ext>
                          </a:extLst>
                        </p:cNvPr>
                        <p:cNvSpPr/>
                        <p:nvPr/>
                      </p:nvSpPr>
                      <p:spPr>
                        <a:xfrm>
                          <a:off x="6529176" y="1950809"/>
                          <a:ext cx="83274" cy="192572"/>
                        </a:xfrm>
                        <a:custGeom>
                          <a:avLst/>
                          <a:gdLst>
                            <a:gd name="connsiteX0" fmla="*/ 0 w 83274"/>
                            <a:gd name="connsiteY0" fmla="*/ 0 h 192572"/>
                            <a:gd name="connsiteX1" fmla="*/ 0 w 83274"/>
                            <a:gd name="connsiteY1" fmla="*/ 143128 h 192572"/>
                            <a:gd name="connsiteX2" fmla="*/ 83275 w 83274"/>
                            <a:gd name="connsiteY2" fmla="*/ 192572 h 192572"/>
                            <a:gd name="connsiteX3" fmla="*/ 83275 w 83274"/>
                            <a:gd name="connsiteY3" fmla="*/ 49444 h 192572"/>
                          </a:gdLst>
                          <a:ahLst/>
                          <a:cxnLst>
                            <a:cxn ang="0">
                              <a:pos x="connsiteX0" y="connsiteY0"/>
                            </a:cxn>
                            <a:cxn ang="0">
                              <a:pos x="connsiteX1" y="connsiteY1"/>
                            </a:cxn>
                            <a:cxn ang="0">
                              <a:pos x="connsiteX2" y="connsiteY2"/>
                            </a:cxn>
                            <a:cxn ang="0">
                              <a:pos x="connsiteX3" y="connsiteY3"/>
                            </a:cxn>
                          </a:cxnLst>
                          <a:rect l="l" t="t" r="r" b="b"/>
                          <a:pathLst>
                            <a:path w="83274" h="192572">
                              <a:moveTo>
                                <a:pt x="0" y="0"/>
                              </a:moveTo>
                              <a:lnTo>
                                <a:pt x="0" y="143128"/>
                              </a:lnTo>
                              <a:lnTo>
                                <a:pt x="83275" y="192572"/>
                              </a:lnTo>
                              <a:lnTo>
                                <a:pt x="83275" y="49444"/>
                              </a:lnTo>
                              <a:close/>
                            </a:path>
                          </a:pathLst>
                        </a:custGeom>
                        <a:solidFill>
                          <a:srgbClr val="ECF0F1"/>
                        </a:solidFill>
                        <a:ln w="25964" cap="flat">
                          <a:noFill/>
                          <a:prstDash val="solid"/>
                          <a:miter/>
                        </a:ln>
                      </p:spPr>
                      <p:txBody>
                        <a:bodyPr rtlCol="0" anchor="ctr"/>
                        <a:lstStyle/>
                        <a:p>
                          <a:endParaRPr lang="fr-BE"/>
                        </a:p>
                      </p:txBody>
                    </p:sp>
                    <p:sp>
                      <p:nvSpPr>
                        <p:cNvPr id="619" name="Forme libre : forme 618">
                          <a:extLst>
                            <a:ext uri="{FF2B5EF4-FFF2-40B4-BE49-F238E27FC236}">
                              <a16:creationId xmlns:a16="http://schemas.microsoft.com/office/drawing/2014/main" id="{D0775A1E-2417-467D-8404-D58BA9203197}"/>
                            </a:ext>
                          </a:extLst>
                        </p:cNvPr>
                        <p:cNvSpPr/>
                        <p:nvPr/>
                      </p:nvSpPr>
                      <p:spPr>
                        <a:xfrm>
                          <a:off x="6589029" y="1997651"/>
                          <a:ext cx="26023" cy="161344"/>
                        </a:xfrm>
                        <a:custGeom>
                          <a:avLst/>
                          <a:gdLst>
                            <a:gd name="connsiteX0" fmla="*/ 0 w 26023"/>
                            <a:gd name="connsiteY0" fmla="*/ 15614 h 161344"/>
                            <a:gd name="connsiteX1" fmla="*/ 0 w 26023"/>
                            <a:gd name="connsiteY1" fmla="*/ 161344 h 161344"/>
                            <a:gd name="connsiteX2" fmla="*/ 26023 w 26023"/>
                            <a:gd name="connsiteY2" fmla="*/ 145730 h 161344"/>
                            <a:gd name="connsiteX3" fmla="*/ 26023 w 26023"/>
                            <a:gd name="connsiteY3" fmla="*/ 0 h 161344"/>
                          </a:gdLst>
                          <a:ahLst/>
                          <a:cxnLst>
                            <a:cxn ang="0">
                              <a:pos x="connsiteX0" y="connsiteY0"/>
                            </a:cxn>
                            <a:cxn ang="0">
                              <a:pos x="connsiteX1" y="connsiteY1"/>
                            </a:cxn>
                            <a:cxn ang="0">
                              <a:pos x="connsiteX2" y="connsiteY2"/>
                            </a:cxn>
                            <a:cxn ang="0">
                              <a:pos x="connsiteX3" y="connsiteY3"/>
                            </a:cxn>
                          </a:cxnLst>
                          <a:rect l="l" t="t" r="r" b="b"/>
                          <a:pathLst>
                            <a:path w="26023" h="161344">
                              <a:moveTo>
                                <a:pt x="0" y="15614"/>
                              </a:moveTo>
                              <a:lnTo>
                                <a:pt x="0" y="161344"/>
                              </a:lnTo>
                              <a:lnTo>
                                <a:pt x="26023" y="145730"/>
                              </a:lnTo>
                              <a:lnTo>
                                <a:pt x="26023" y="0"/>
                              </a:lnTo>
                              <a:close/>
                            </a:path>
                          </a:pathLst>
                        </a:custGeom>
                        <a:solidFill>
                          <a:srgbClr val="B6CC36"/>
                        </a:solidFill>
                        <a:ln w="25964" cap="flat">
                          <a:noFill/>
                          <a:prstDash val="solid"/>
                          <a:miter/>
                        </a:ln>
                      </p:spPr>
                      <p:txBody>
                        <a:bodyPr rtlCol="0" anchor="ctr"/>
                        <a:lstStyle/>
                        <a:p>
                          <a:endParaRPr lang="fr-BE"/>
                        </a:p>
                      </p:txBody>
                    </p:sp>
                    <p:sp>
                      <p:nvSpPr>
                        <p:cNvPr id="620" name="Forme libre : forme 619">
                          <a:extLst>
                            <a:ext uri="{FF2B5EF4-FFF2-40B4-BE49-F238E27FC236}">
                              <a16:creationId xmlns:a16="http://schemas.microsoft.com/office/drawing/2014/main" id="{AA511D29-B278-463A-863B-B23818774BFF}"/>
                            </a:ext>
                          </a:extLst>
                        </p:cNvPr>
                        <p:cNvSpPr/>
                        <p:nvPr/>
                      </p:nvSpPr>
                      <p:spPr>
                        <a:xfrm>
                          <a:off x="6503153" y="1963821"/>
                          <a:ext cx="85876" cy="195174"/>
                        </a:xfrm>
                        <a:custGeom>
                          <a:avLst/>
                          <a:gdLst>
                            <a:gd name="connsiteX0" fmla="*/ 0 w 85876"/>
                            <a:gd name="connsiteY0" fmla="*/ 0 h 195174"/>
                            <a:gd name="connsiteX1" fmla="*/ 0 w 85876"/>
                            <a:gd name="connsiteY1" fmla="*/ 145730 h 195174"/>
                            <a:gd name="connsiteX2" fmla="*/ 85877 w 85876"/>
                            <a:gd name="connsiteY2" fmla="*/ 195174 h 195174"/>
                            <a:gd name="connsiteX3" fmla="*/ 85877 w 85876"/>
                            <a:gd name="connsiteY3" fmla="*/ 49444 h 195174"/>
                          </a:gdLst>
                          <a:ahLst/>
                          <a:cxnLst>
                            <a:cxn ang="0">
                              <a:pos x="connsiteX0" y="connsiteY0"/>
                            </a:cxn>
                            <a:cxn ang="0">
                              <a:pos x="connsiteX1" y="connsiteY1"/>
                            </a:cxn>
                            <a:cxn ang="0">
                              <a:pos x="connsiteX2" y="connsiteY2"/>
                            </a:cxn>
                            <a:cxn ang="0">
                              <a:pos x="connsiteX3" y="connsiteY3"/>
                            </a:cxn>
                          </a:cxnLst>
                          <a:rect l="l" t="t" r="r" b="b"/>
                          <a:pathLst>
                            <a:path w="85876" h="195174">
                              <a:moveTo>
                                <a:pt x="0" y="0"/>
                              </a:moveTo>
                              <a:lnTo>
                                <a:pt x="0" y="145730"/>
                              </a:lnTo>
                              <a:lnTo>
                                <a:pt x="85877" y="195174"/>
                              </a:lnTo>
                              <a:lnTo>
                                <a:pt x="85877" y="49444"/>
                              </a:lnTo>
                              <a:close/>
                            </a:path>
                          </a:pathLst>
                        </a:custGeom>
                        <a:solidFill>
                          <a:srgbClr val="A0AD27"/>
                        </a:solidFill>
                        <a:ln w="25964" cap="flat">
                          <a:noFill/>
                          <a:prstDash val="solid"/>
                          <a:miter/>
                        </a:ln>
                      </p:spPr>
                      <p:txBody>
                        <a:bodyPr rtlCol="0" anchor="ctr"/>
                        <a:lstStyle/>
                        <a:p>
                          <a:endParaRPr lang="fr-BE"/>
                        </a:p>
                      </p:txBody>
                    </p:sp>
                    <p:grpSp>
                      <p:nvGrpSpPr>
                        <p:cNvPr id="621" name="Graphique 260">
                          <a:extLst>
                            <a:ext uri="{FF2B5EF4-FFF2-40B4-BE49-F238E27FC236}">
                              <a16:creationId xmlns:a16="http://schemas.microsoft.com/office/drawing/2014/main" id="{EF2CACC0-CF60-461C-88D5-C67782D11318}"/>
                            </a:ext>
                          </a:extLst>
                        </p:cNvPr>
                        <p:cNvGrpSpPr/>
                        <p:nvPr/>
                      </p:nvGrpSpPr>
                      <p:grpSpPr>
                        <a:xfrm>
                          <a:off x="6503153" y="1948207"/>
                          <a:ext cx="111900" cy="91081"/>
                          <a:chOff x="6503153" y="1948207"/>
                          <a:chExt cx="111900" cy="91081"/>
                        </a:xfrm>
                      </p:grpSpPr>
                      <p:sp>
                        <p:nvSpPr>
                          <p:cNvPr id="622" name="Forme libre : forme 621">
                            <a:extLst>
                              <a:ext uri="{FF2B5EF4-FFF2-40B4-BE49-F238E27FC236}">
                                <a16:creationId xmlns:a16="http://schemas.microsoft.com/office/drawing/2014/main" id="{7A989D6F-78E1-4493-A8B0-2E1296882B87}"/>
                              </a:ext>
                            </a:extLst>
                          </p:cNvPr>
                          <p:cNvSpPr/>
                          <p:nvPr/>
                        </p:nvSpPr>
                        <p:spPr>
                          <a:xfrm>
                            <a:off x="6529176" y="1950809"/>
                            <a:ext cx="26023" cy="2602"/>
                          </a:xfrm>
                          <a:custGeom>
                            <a:avLst/>
                            <a:gdLst>
                              <a:gd name="connsiteX0" fmla="*/ 0 w 26023"/>
                              <a:gd name="connsiteY0" fmla="*/ 0 h 2602"/>
                              <a:gd name="connsiteX1" fmla="*/ 0 w 26023"/>
                              <a:gd name="connsiteY1" fmla="*/ 2602 h 2602"/>
                              <a:gd name="connsiteX2" fmla="*/ 0 w 26023"/>
                              <a:gd name="connsiteY2" fmla="*/ 0 h 2602"/>
                            </a:gdLst>
                            <a:ahLst/>
                            <a:cxnLst>
                              <a:cxn ang="0">
                                <a:pos x="connsiteX0" y="connsiteY0"/>
                              </a:cxn>
                              <a:cxn ang="0">
                                <a:pos x="connsiteX1" y="connsiteY1"/>
                              </a:cxn>
                              <a:cxn ang="0">
                                <a:pos x="connsiteX2" y="connsiteY2"/>
                              </a:cxn>
                            </a:cxnLst>
                            <a:rect l="l" t="t" r="r" b="b"/>
                            <a:pathLst>
                              <a:path w="26023" h="2602">
                                <a:moveTo>
                                  <a:pt x="0" y="0"/>
                                </a:moveTo>
                                <a:lnTo>
                                  <a:pt x="0" y="2602"/>
                                </a:lnTo>
                                <a:lnTo>
                                  <a:pt x="0" y="0"/>
                                </a:lnTo>
                                <a:close/>
                              </a:path>
                            </a:pathLst>
                          </a:custGeom>
                          <a:solidFill>
                            <a:srgbClr val="BDC3C7"/>
                          </a:solidFill>
                          <a:ln w="25964" cap="flat">
                            <a:noFill/>
                            <a:prstDash val="solid"/>
                            <a:miter/>
                          </a:ln>
                        </p:spPr>
                        <p:txBody>
                          <a:bodyPr rtlCol="0" anchor="ctr"/>
                          <a:lstStyle/>
                          <a:p>
                            <a:endParaRPr lang="fr-BE"/>
                          </a:p>
                        </p:txBody>
                      </p:sp>
                      <p:sp>
                        <p:nvSpPr>
                          <p:cNvPr id="623" name="Forme libre : forme 622">
                            <a:extLst>
                              <a:ext uri="{FF2B5EF4-FFF2-40B4-BE49-F238E27FC236}">
                                <a16:creationId xmlns:a16="http://schemas.microsoft.com/office/drawing/2014/main" id="{12443B12-D1D0-4F48-866D-A6E4B035C488}"/>
                              </a:ext>
                            </a:extLst>
                          </p:cNvPr>
                          <p:cNvSpPr/>
                          <p:nvPr/>
                        </p:nvSpPr>
                        <p:spPr>
                          <a:xfrm>
                            <a:off x="6503153" y="1948207"/>
                            <a:ext cx="111900" cy="65058"/>
                          </a:xfrm>
                          <a:custGeom>
                            <a:avLst/>
                            <a:gdLst>
                              <a:gd name="connsiteX0" fmla="*/ 2602 w 111900"/>
                              <a:gd name="connsiteY0" fmla="*/ 15614 h 65058"/>
                              <a:gd name="connsiteX1" fmla="*/ 2602 w 111900"/>
                              <a:gd name="connsiteY1" fmla="*/ 15614 h 65058"/>
                              <a:gd name="connsiteX2" fmla="*/ 85877 w 111900"/>
                              <a:gd name="connsiteY2" fmla="*/ 65058 h 65058"/>
                              <a:gd name="connsiteX3" fmla="*/ 109298 w 111900"/>
                              <a:gd name="connsiteY3" fmla="*/ 52046 h 65058"/>
                              <a:gd name="connsiteX4" fmla="*/ 26023 w 111900"/>
                              <a:gd name="connsiteY4" fmla="*/ 2602 h 65058"/>
                              <a:gd name="connsiteX5" fmla="*/ 26023 w 111900"/>
                              <a:gd name="connsiteY5" fmla="*/ 2602 h 65058"/>
                              <a:gd name="connsiteX6" fmla="*/ 26023 w 111900"/>
                              <a:gd name="connsiteY6" fmla="*/ 2602 h 65058"/>
                              <a:gd name="connsiteX7" fmla="*/ 26023 w 111900"/>
                              <a:gd name="connsiteY7" fmla="*/ 0 h 65058"/>
                              <a:gd name="connsiteX8" fmla="*/ 111900 w 111900"/>
                              <a:gd name="connsiteY8" fmla="*/ 49444 h 65058"/>
                              <a:gd name="connsiteX9" fmla="*/ 85877 w 111900"/>
                              <a:gd name="connsiteY9" fmla="*/ 65058 h 65058"/>
                              <a:gd name="connsiteX10" fmla="*/ 0 w 111900"/>
                              <a:gd name="connsiteY10" fmla="*/ 15614 h 65058"/>
                              <a:gd name="connsiteX11" fmla="*/ 2602 w 111900"/>
                              <a:gd name="connsiteY11" fmla="*/ 15614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900" h="65058">
                                <a:moveTo>
                                  <a:pt x="2602" y="15614"/>
                                </a:moveTo>
                                <a:lnTo>
                                  <a:pt x="2602" y="15614"/>
                                </a:lnTo>
                                <a:lnTo>
                                  <a:pt x="85877" y="65058"/>
                                </a:lnTo>
                                <a:lnTo>
                                  <a:pt x="109298" y="52046"/>
                                </a:lnTo>
                                <a:lnTo>
                                  <a:pt x="26023" y="2602"/>
                                </a:lnTo>
                                <a:lnTo>
                                  <a:pt x="26023" y="2602"/>
                                </a:lnTo>
                                <a:lnTo>
                                  <a:pt x="26023" y="2602"/>
                                </a:lnTo>
                                <a:lnTo>
                                  <a:pt x="26023" y="0"/>
                                </a:lnTo>
                                <a:lnTo>
                                  <a:pt x="111900" y="49444"/>
                                </a:lnTo>
                                <a:lnTo>
                                  <a:pt x="85877" y="65058"/>
                                </a:lnTo>
                                <a:lnTo>
                                  <a:pt x="0" y="15614"/>
                                </a:lnTo>
                                <a:lnTo>
                                  <a:pt x="2602" y="15614"/>
                                </a:lnTo>
                                <a:close/>
                              </a:path>
                            </a:pathLst>
                          </a:custGeom>
                          <a:solidFill>
                            <a:srgbClr val="C8E551"/>
                          </a:solidFill>
                          <a:ln w="25964" cap="flat">
                            <a:noFill/>
                            <a:prstDash val="solid"/>
                            <a:miter/>
                          </a:ln>
                        </p:spPr>
                        <p:txBody>
                          <a:bodyPr rtlCol="0" anchor="ctr"/>
                          <a:lstStyle/>
                          <a:p>
                            <a:endParaRPr lang="fr-BE"/>
                          </a:p>
                        </p:txBody>
                      </p:sp>
                      <p:sp>
                        <p:nvSpPr>
                          <p:cNvPr id="624" name="Forme libre : forme 623">
                            <a:extLst>
                              <a:ext uri="{FF2B5EF4-FFF2-40B4-BE49-F238E27FC236}">
                                <a16:creationId xmlns:a16="http://schemas.microsoft.com/office/drawing/2014/main" id="{7BC5A3FD-3615-464B-A8A2-37FB85DB35CF}"/>
                              </a:ext>
                            </a:extLst>
                          </p:cNvPr>
                          <p:cNvSpPr/>
                          <p:nvPr/>
                        </p:nvSpPr>
                        <p:spPr>
                          <a:xfrm>
                            <a:off x="6505755" y="1950809"/>
                            <a:ext cx="106695" cy="62455"/>
                          </a:xfrm>
                          <a:custGeom>
                            <a:avLst/>
                            <a:gdLst>
                              <a:gd name="connsiteX0" fmla="*/ 2602 w 106695"/>
                              <a:gd name="connsiteY0" fmla="*/ 15614 h 62455"/>
                              <a:gd name="connsiteX1" fmla="*/ 0 w 106695"/>
                              <a:gd name="connsiteY1" fmla="*/ 13012 h 62455"/>
                              <a:gd name="connsiteX2" fmla="*/ 23421 w 106695"/>
                              <a:gd name="connsiteY2" fmla="*/ 0 h 62455"/>
                              <a:gd name="connsiteX3" fmla="*/ 26023 w 106695"/>
                              <a:gd name="connsiteY3" fmla="*/ 2602 h 62455"/>
                              <a:gd name="connsiteX4" fmla="*/ 23421 w 106695"/>
                              <a:gd name="connsiteY4" fmla="*/ 0 h 62455"/>
                              <a:gd name="connsiteX5" fmla="*/ 23421 w 106695"/>
                              <a:gd name="connsiteY5" fmla="*/ 0 h 62455"/>
                              <a:gd name="connsiteX6" fmla="*/ 106695 w 106695"/>
                              <a:gd name="connsiteY6" fmla="*/ 49444 h 62455"/>
                              <a:gd name="connsiteX7" fmla="*/ 83274 w 106695"/>
                              <a:gd name="connsiteY7" fmla="*/ 62456 h 62455"/>
                              <a:gd name="connsiteX8" fmla="*/ 0 w 106695"/>
                              <a:gd name="connsiteY8" fmla="*/ 13012 h 62455"/>
                              <a:gd name="connsiteX9" fmla="*/ 0 w 106695"/>
                              <a:gd name="connsiteY9" fmla="*/ 13012 h 6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695" h="62455">
                                <a:moveTo>
                                  <a:pt x="2602" y="15614"/>
                                </a:moveTo>
                                <a:lnTo>
                                  <a:pt x="0" y="13012"/>
                                </a:lnTo>
                                <a:lnTo>
                                  <a:pt x="23421" y="0"/>
                                </a:lnTo>
                                <a:lnTo>
                                  <a:pt x="26023" y="2602"/>
                                </a:lnTo>
                                <a:lnTo>
                                  <a:pt x="23421" y="0"/>
                                </a:lnTo>
                                <a:lnTo>
                                  <a:pt x="23421" y="0"/>
                                </a:lnTo>
                                <a:lnTo>
                                  <a:pt x="106695" y="49444"/>
                                </a:lnTo>
                                <a:lnTo>
                                  <a:pt x="83274" y="62456"/>
                                </a:lnTo>
                                <a:lnTo>
                                  <a:pt x="0" y="13012"/>
                                </a:lnTo>
                                <a:lnTo>
                                  <a:pt x="0" y="13012"/>
                                </a:lnTo>
                                <a:close/>
                              </a:path>
                            </a:pathLst>
                          </a:custGeom>
                          <a:solidFill>
                            <a:srgbClr val="FFFFFF"/>
                          </a:solidFill>
                          <a:ln w="25964" cap="flat">
                            <a:noFill/>
                            <a:prstDash val="solid"/>
                            <a:miter/>
                          </a:ln>
                        </p:spPr>
                        <p:txBody>
                          <a:bodyPr rtlCol="0" anchor="ctr"/>
                          <a:lstStyle/>
                          <a:p>
                            <a:endParaRPr lang="fr-BE"/>
                          </a:p>
                        </p:txBody>
                      </p:sp>
                      <p:grpSp>
                        <p:nvGrpSpPr>
                          <p:cNvPr id="625" name="Graphique 260">
                            <a:extLst>
                              <a:ext uri="{FF2B5EF4-FFF2-40B4-BE49-F238E27FC236}">
                                <a16:creationId xmlns:a16="http://schemas.microsoft.com/office/drawing/2014/main" id="{EF2CACC0-CF60-461C-88D5-C67782D11318}"/>
                              </a:ext>
                            </a:extLst>
                          </p:cNvPr>
                          <p:cNvGrpSpPr/>
                          <p:nvPr/>
                        </p:nvGrpSpPr>
                        <p:grpSpPr>
                          <a:xfrm>
                            <a:off x="6594234" y="2008061"/>
                            <a:ext cx="15613" cy="31227"/>
                            <a:chOff x="6594234" y="2008061"/>
                            <a:chExt cx="15613" cy="31227"/>
                          </a:xfrm>
                          <a:solidFill>
                            <a:srgbClr val="ECF0F1"/>
                          </a:solidFill>
                        </p:grpSpPr>
                        <p:sp>
                          <p:nvSpPr>
                            <p:cNvPr id="626" name="Forme libre : forme 625">
                              <a:extLst>
                                <a:ext uri="{FF2B5EF4-FFF2-40B4-BE49-F238E27FC236}">
                                  <a16:creationId xmlns:a16="http://schemas.microsoft.com/office/drawing/2014/main" id="{B3BB8359-AF5B-45F2-8432-E45012B95173}"/>
                                </a:ext>
                              </a:extLst>
                            </p:cNvPr>
                            <p:cNvSpPr/>
                            <p:nvPr/>
                          </p:nvSpPr>
                          <p:spPr>
                            <a:xfrm>
                              <a:off x="6594234" y="2025120"/>
                              <a:ext cx="15613" cy="14168"/>
                            </a:xfrm>
                            <a:custGeom>
                              <a:avLst/>
                              <a:gdLst>
                                <a:gd name="connsiteX0" fmla="*/ 0 w 15613"/>
                                <a:gd name="connsiteY0" fmla="*/ 14168 h 14168"/>
                                <a:gd name="connsiteX1" fmla="*/ 15614 w 15613"/>
                                <a:gd name="connsiteY1" fmla="*/ 3759 h 14168"/>
                                <a:gd name="connsiteX2" fmla="*/ 15614 w 15613"/>
                                <a:gd name="connsiteY2" fmla="*/ 1157 h 14168"/>
                                <a:gd name="connsiteX3" fmla="*/ 15614 w 15613"/>
                                <a:gd name="connsiteY3" fmla="*/ 1157 h 14168"/>
                                <a:gd name="connsiteX4" fmla="*/ 0 w 15613"/>
                                <a:gd name="connsiteY4" fmla="*/ 14168 h 14168"/>
                                <a:gd name="connsiteX5" fmla="*/ 0 w 15613"/>
                                <a:gd name="connsiteY5" fmla="*/ 14168 h 14168"/>
                                <a:gd name="connsiteX6" fmla="*/ 0 w 15613"/>
                                <a:gd name="connsiteY6" fmla="*/ 14168 h 1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3" h="14168">
                                  <a:moveTo>
                                    <a:pt x="0" y="14168"/>
                                  </a:moveTo>
                                  <a:lnTo>
                                    <a:pt x="15614" y="3759"/>
                                  </a:lnTo>
                                  <a:cubicBezTo>
                                    <a:pt x="15614" y="3759"/>
                                    <a:pt x="15614" y="3759"/>
                                    <a:pt x="15614" y="1157"/>
                                  </a:cubicBezTo>
                                  <a:cubicBezTo>
                                    <a:pt x="15614" y="-1446"/>
                                    <a:pt x="15614" y="1157"/>
                                    <a:pt x="15614" y="1157"/>
                                  </a:cubicBezTo>
                                  <a:lnTo>
                                    <a:pt x="0" y="14168"/>
                                  </a:lnTo>
                                  <a:cubicBezTo>
                                    <a:pt x="0" y="11566"/>
                                    <a:pt x="0" y="11566"/>
                                    <a:pt x="0" y="14168"/>
                                  </a:cubicBezTo>
                                  <a:cubicBezTo>
                                    <a:pt x="0" y="14168"/>
                                    <a:pt x="0" y="14168"/>
                                    <a:pt x="0" y="14168"/>
                                  </a:cubicBezTo>
                                  <a:close/>
                                </a:path>
                              </a:pathLst>
                            </a:custGeom>
                            <a:solidFill>
                              <a:srgbClr val="ECF0F1"/>
                            </a:solidFill>
                            <a:ln w="25964" cap="flat">
                              <a:noFill/>
                              <a:prstDash val="solid"/>
                              <a:miter/>
                            </a:ln>
                          </p:spPr>
                          <p:txBody>
                            <a:bodyPr rtlCol="0" anchor="ctr"/>
                            <a:lstStyle/>
                            <a:p>
                              <a:endParaRPr lang="fr-BE"/>
                            </a:p>
                          </p:txBody>
                        </p:sp>
                        <p:sp>
                          <p:nvSpPr>
                            <p:cNvPr id="627" name="Forme libre : forme 626">
                              <a:extLst>
                                <a:ext uri="{FF2B5EF4-FFF2-40B4-BE49-F238E27FC236}">
                                  <a16:creationId xmlns:a16="http://schemas.microsoft.com/office/drawing/2014/main" id="{A535F132-4F8E-40ED-B5DB-8EB3A8629205}"/>
                                </a:ext>
                              </a:extLst>
                            </p:cNvPr>
                            <p:cNvSpPr/>
                            <p:nvPr/>
                          </p:nvSpPr>
                          <p:spPr>
                            <a:xfrm>
                              <a:off x="6594234" y="2018470"/>
                              <a:ext cx="15613" cy="13011"/>
                            </a:xfrm>
                            <a:custGeom>
                              <a:avLst/>
                              <a:gdLst>
                                <a:gd name="connsiteX0" fmla="*/ 0 w 15613"/>
                                <a:gd name="connsiteY0" fmla="*/ 13012 h 13011"/>
                                <a:gd name="connsiteX1" fmla="*/ 15614 w 15613"/>
                                <a:gd name="connsiteY1" fmla="*/ 2602 h 13011"/>
                                <a:gd name="connsiteX2" fmla="*/ 15614 w 15613"/>
                                <a:gd name="connsiteY2" fmla="*/ 0 h 13011"/>
                                <a:gd name="connsiteX3" fmla="*/ 15614 w 15613"/>
                                <a:gd name="connsiteY3" fmla="*/ 0 h 13011"/>
                                <a:gd name="connsiteX4" fmla="*/ 0 w 15613"/>
                                <a:gd name="connsiteY4" fmla="*/ 13012 h 13011"/>
                                <a:gd name="connsiteX5" fmla="*/ 0 w 15613"/>
                                <a:gd name="connsiteY5" fmla="*/ 13012 h 13011"/>
                                <a:gd name="connsiteX6" fmla="*/ 0 w 15613"/>
                                <a:gd name="connsiteY6" fmla="*/ 13012 h 1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3" h="13011">
                                  <a:moveTo>
                                    <a:pt x="0" y="13012"/>
                                  </a:moveTo>
                                  <a:lnTo>
                                    <a:pt x="15614" y="2602"/>
                                  </a:lnTo>
                                  <a:cubicBezTo>
                                    <a:pt x="15614" y="2602"/>
                                    <a:pt x="15614" y="2602"/>
                                    <a:pt x="15614" y="0"/>
                                  </a:cubicBezTo>
                                  <a:cubicBezTo>
                                    <a:pt x="15614" y="0"/>
                                    <a:pt x="15614" y="0"/>
                                    <a:pt x="15614" y="0"/>
                                  </a:cubicBezTo>
                                  <a:lnTo>
                                    <a:pt x="0" y="13012"/>
                                  </a:lnTo>
                                  <a:cubicBezTo>
                                    <a:pt x="0" y="13012"/>
                                    <a:pt x="0" y="13012"/>
                                    <a:pt x="0" y="13012"/>
                                  </a:cubicBezTo>
                                  <a:cubicBezTo>
                                    <a:pt x="0" y="13012"/>
                                    <a:pt x="0" y="13012"/>
                                    <a:pt x="0" y="13012"/>
                                  </a:cubicBezTo>
                                  <a:close/>
                                </a:path>
                              </a:pathLst>
                            </a:custGeom>
                            <a:solidFill>
                              <a:srgbClr val="ECF0F1"/>
                            </a:solidFill>
                            <a:ln w="25964" cap="flat">
                              <a:noFill/>
                              <a:prstDash val="solid"/>
                              <a:miter/>
                            </a:ln>
                          </p:spPr>
                          <p:txBody>
                            <a:bodyPr rtlCol="0" anchor="ctr"/>
                            <a:lstStyle/>
                            <a:p>
                              <a:endParaRPr lang="fr-BE"/>
                            </a:p>
                          </p:txBody>
                        </p:sp>
                        <p:sp>
                          <p:nvSpPr>
                            <p:cNvPr id="628" name="Forme libre : forme 627">
                              <a:extLst>
                                <a:ext uri="{FF2B5EF4-FFF2-40B4-BE49-F238E27FC236}">
                                  <a16:creationId xmlns:a16="http://schemas.microsoft.com/office/drawing/2014/main" id="{03DA884E-4658-487C-A41C-836570DBE973}"/>
                                </a:ext>
                              </a:extLst>
                            </p:cNvPr>
                            <p:cNvSpPr/>
                            <p:nvPr/>
                          </p:nvSpPr>
                          <p:spPr>
                            <a:xfrm>
                              <a:off x="6594234" y="2012109"/>
                              <a:ext cx="15613" cy="14168"/>
                            </a:xfrm>
                            <a:custGeom>
                              <a:avLst/>
                              <a:gdLst>
                                <a:gd name="connsiteX0" fmla="*/ 0 w 15613"/>
                                <a:gd name="connsiteY0" fmla="*/ 14168 h 14168"/>
                                <a:gd name="connsiteX1" fmla="*/ 15614 w 15613"/>
                                <a:gd name="connsiteY1" fmla="*/ 3759 h 14168"/>
                                <a:gd name="connsiteX2" fmla="*/ 15614 w 15613"/>
                                <a:gd name="connsiteY2" fmla="*/ 1157 h 14168"/>
                                <a:gd name="connsiteX3" fmla="*/ 15614 w 15613"/>
                                <a:gd name="connsiteY3" fmla="*/ 1157 h 14168"/>
                                <a:gd name="connsiteX4" fmla="*/ 0 w 15613"/>
                                <a:gd name="connsiteY4" fmla="*/ 14168 h 14168"/>
                                <a:gd name="connsiteX5" fmla="*/ 0 w 15613"/>
                                <a:gd name="connsiteY5" fmla="*/ 14168 h 14168"/>
                                <a:gd name="connsiteX6" fmla="*/ 0 w 15613"/>
                                <a:gd name="connsiteY6" fmla="*/ 14168 h 1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3" h="14168">
                                  <a:moveTo>
                                    <a:pt x="0" y="14168"/>
                                  </a:moveTo>
                                  <a:lnTo>
                                    <a:pt x="15614" y="3759"/>
                                  </a:lnTo>
                                  <a:cubicBezTo>
                                    <a:pt x="15614" y="3759"/>
                                    <a:pt x="15614" y="3759"/>
                                    <a:pt x="15614" y="1157"/>
                                  </a:cubicBezTo>
                                  <a:cubicBezTo>
                                    <a:pt x="15614" y="-1446"/>
                                    <a:pt x="15614" y="1157"/>
                                    <a:pt x="15614" y="1157"/>
                                  </a:cubicBezTo>
                                  <a:lnTo>
                                    <a:pt x="0" y="14168"/>
                                  </a:lnTo>
                                  <a:cubicBezTo>
                                    <a:pt x="0" y="11566"/>
                                    <a:pt x="0" y="14168"/>
                                    <a:pt x="0" y="14168"/>
                                  </a:cubicBezTo>
                                  <a:cubicBezTo>
                                    <a:pt x="0" y="14168"/>
                                    <a:pt x="0" y="14168"/>
                                    <a:pt x="0" y="14168"/>
                                  </a:cubicBezTo>
                                  <a:close/>
                                </a:path>
                              </a:pathLst>
                            </a:custGeom>
                            <a:solidFill>
                              <a:srgbClr val="ECF0F1"/>
                            </a:solidFill>
                            <a:ln w="25964" cap="flat">
                              <a:noFill/>
                              <a:prstDash val="solid"/>
                              <a:miter/>
                            </a:ln>
                          </p:spPr>
                          <p:txBody>
                            <a:bodyPr rtlCol="0" anchor="ctr"/>
                            <a:lstStyle/>
                            <a:p>
                              <a:endParaRPr lang="fr-BE"/>
                            </a:p>
                          </p:txBody>
                        </p:sp>
                        <p:sp>
                          <p:nvSpPr>
                            <p:cNvPr id="629" name="Forme libre : forme 628">
                              <a:extLst>
                                <a:ext uri="{FF2B5EF4-FFF2-40B4-BE49-F238E27FC236}">
                                  <a16:creationId xmlns:a16="http://schemas.microsoft.com/office/drawing/2014/main" id="{FA9692ED-0980-41CE-A841-AB85B21F38E9}"/>
                                </a:ext>
                              </a:extLst>
                            </p:cNvPr>
                            <p:cNvSpPr/>
                            <p:nvPr/>
                          </p:nvSpPr>
                          <p:spPr>
                            <a:xfrm>
                              <a:off x="6594234" y="2008061"/>
                              <a:ext cx="15613" cy="13011"/>
                            </a:xfrm>
                            <a:custGeom>
                              <a:avLst/>
                              <a:gdLst>
                                <a:gd name="connsiteX0" fmla="*/ 0 w 15613"/>
                                <a:gd name="connsiteY0" fmla="*/ 13012 h 13011"/>
                                <a:gd name="connsiteX1" fmla="*/ 15614 w 15613"/>
                                <a:gd name="connsiteY1" fmla="*/ 2602 h 13011"/>
                                <a:gd name="connsiteX2" fmla="*/ 15614 w 15613"/>
                                <a:gd name="connsiteY2" fmla="*/ 0 h 13011"/>
                                <a:gd name="connsiteX3" fmla="*/ 15614 w 15613"/>
                                <a:gd name="connsiteY3" fmla="*/ 0 h 13011"/>
                                <a:gd name="connsiteX4" fmla="*/ 0 w 15613"/>
                                <a:gd name="connsiteY4" fmla="*/ 13012 h 13011"/>
                                <a:gd name="connsiteX5" fmla="*/ 0 w 15613"/>
                                <a:gd name="connsiteY5" fmla="*/ 13012 h 13011"/>
                                <a:gd name="connsiteX6" fmla="*/ 0 w 15613"/>
                                <a:gd name="connsiteY6" fmla="*/ 13012 h 1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3" h="13011">
                                  <a:moveTo>
                                    <a:pt x="0" y="13012"/>
                                  </a:moveTo>
                                  <a:lnTo>
                                    <a:pt x="15614" y="2602"/>
                                  </a:lnTo>
                                  <a:cubicBezTo>
                                    <a:pt x="15614" y="2602"/>
                                    <a:pt x="15614" y="2602"/>
                                    <a:pt x="15614" y="0"/>
                                  </a:cubicBezTo>
                                  <a:cubicBezTo>
                                    <a:pt x="15614" y="0"/>
                                    <a:pt x="15614" y="0"/>
                                    <a:pt x="15614" y="0"/>
                                  </a:cubicBezTo>
                                  <a:lnTo>
                                    <a:pt x="0" y="13012"/>
                                  </a:lnTo>
                                  <a:cubicBezTo>
                                    <a:pt x="0" y="10409"/>
                                    <a:pt x="0" y="10409"/>
                                    <a:pt x="0" y="13012"/>
                                  </a:cubicBezTo>
                                  <a:cubicBezTo>
                                    <a:pt x="0" y="13012"/>
                                    <a:pt x="0" y="13012"/>
                                    <a:pt x="0" y="13012"/>
                                  </a:cubicBezTo>
                                  <a:close/>
                                </a:path>
                              </a:pathLst>
                            </a:custGeom>
                            <a:solidFill>
                              <a:srgbClr val="ECF0F1"/>
                            </a:solidFill>
                            <a:ln w="25964" cap="flat">
                              <a:noFill/>
                              <a:prstDash val="solid"/>
                              <a:miter/>
                            </a:ln>
                          </p:spPr>
                          <p:txBody>
                            <a:bodyPr rtlCol="0" anchor="ctr"/>
                            <a:lstStyle/>
                            <a:p>
                              <a:endParaRPr lang="fr-BE"/>
                            </a:p>
                          </p:txBody>
                        </p:sp>
                      </p:grpSp>
                    </p:grpSp>
                  </p:grpSp>
                </p:grpSp>
                <p:sp>
                  <p:nvSpPr>
                    <p:cNvPr id="630" name="Forme libre : forme 629">
                      <a:extLst>
                        <a:ext uri="{FF2B5EF4-FFF2-40B4-BE49-F238E27FC236}">
                          <a16:creationId xmlns:a16="http://schemas.microsoft.com/office/drawing/2014/main" id="{92FCAFF3-38CD-4484-9BBF-316900F76109}"/>
                        </a:ext>
                      </a:extLst>
                    </p:cNvPr>
                    <p:cNvSpPr/>
                    <p:nvPr/>
                  </p:nvSpPr>
                  <p:spPr>
                    <a:xfrm>
                      <a:off x="6123213" y="2283907"/>
                      <a:ext cx="156139" cy="335699"/>
                    </a:xfrm>
                    <a:custGeom>
                      <a:avLst/>
                      <a:gdLst>
                        <a:gd name="connsiteX0" fmla="*/ 156139 w 156139"/>
                        <a:gd name="connsiteY0" fmla="*/ 335700 h 335699"/>
                        <a:gd name="connsiteX1" fmla="*/ 0 w 156139"/>
                        <a:gd name="connsiteY1" fmla="*/ 244618 h 335699"/>
                        <a:gd name="connsiteX2" fmla="*/ 0 w 156139"/>
                        <a:gd name="connsiteY2" fmla="*/ 182163 h 335699"/>
                        <a:gd name="connsiteX3" fmla="*/ 0 w 156139"/>
                        <a:gd name="connsiteY3" fmla="*/ 169151 h 335699"/>
                        <a:gd name="connsiteX4" fmla="*/ 0 w 156139"/>
                        <a:gd name="connsiteY4" fmla="*/ 0 h 335699"/>
                        <a:gd name="connsiteX5" fmla="*/ 145730 w 156139"/>
                        <a:gd name="connsiteY5" fmla="*/ 85877 h 335699"/>
                        <a:gd name="connsiteX6" fmla="*/ 156139 w 156139"/>
                        <a:gd name="connsiteY6" fmla="*/ 91081 h 335699"/>
                        <a:gd name="connsiteX7" fmla="*/ 156139 w 156139"/>
                        <a:gd name="connsiteY7" fmla="*/ 156139 h 335699"/>
                        <a:gd name="connsiteX8" fmla="*/ 156139 w 156139"/>
                        <a:gd name="connsiteY8" fmla="*/ 325291 h 335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139" h="335699">
                          <a:moveTo>
                            <a:pt x="156139" y="335700"/>
                          </a:moveTo>
                          <a:lnTo>
                            <a:pt x="0" y="244618"/>
                          </a:lnTo>
                          <a:lnTo>
                            <a:pt x="0" y="182163"/>
                          </a:lnTo>
                          <a:lnTo>
                            <a:pt x="0" y="169151"/>
                          </a:lnTo>
                          <a:lnTo>
                            <a:pt x="0" y="0"/>
                          </a:lnTo>
                          <a:lnTo>
                            <a:pt x="145730" y="85877"/>
                          </a:lnTo>
                          <a:lnTo>
                            <a:pt x="156139" y="91081"/>
                          </a:lnTo>
                          <a:lnTo>
                            <a:pt x="156139" y="156139"/>
                          </a:lnTo>
                          <a:lnTo>
                            <a:pt x="156139" y="325291"/>
                          </a:lnTo>
                          <a:close/>
                        </a:path>
                      </a:pathLst>
                    </a:custGeom>
                    <a:solidFill>
                      <a:srgbClr val="DBDBDB"/>
                    </a:solidFill>
                    <a:ln w="25964" cap="flat">
                      <a:noFill/>
                      <a:prstDash val="solid"/>
                      <a:miter/>
                    </a:ln>
                  </p:spPr>
                  <p:txBody>
                    <a:bodyPr rtlCol="0" anchor="ctr"/>
                    <a:lstStyle/>
                    <a:p>
                      <a:endParaRPr lang="fr-BE"/>
                    </a:p>
                  </p:txBody>
                </p:sp>
                <p:sp>
                  <p:nvSpPr>
                    <p:cNvPr id="631" name="Forme libre : forme 630">
                      <a:extLst>
                        <a:ext uri="{FF2B5EF4-FFF2-40B4-BE49-F238E27FC236}">
                          <a16:creationId xmlns:a16="http://schemas.microsoft.com/office/drawing/2014/main" id="{3EB4DD75-C013-47D2-8FEB-4868BDAAA6C8}"/>
                        </a:ext>
                      </a:extLst>
                    </p:cNvPr>
                    <p:cNvSpPr/>
                    <p:nvPr/>
                  </p:nvSpPr>
                  <p:spPr>
                    <a:xfrm>
                      <a:off x="5909823" y="2528525"/>
                      <a:ext cx="369530" cy="215992"/>
                    </a:xfrm>
                    <a:custGeom>
                      <a:avLst/>
                      <a:gdLst>
                        <a:gd name="connsiteX0" fmla="*/ 369530 w 369530"/>
                        <a:gd name="connsiteY0" fmla="*/ 91081 h 215992"/>
                        <a:gd name="connsiteX1" fmla="*/ 361723 w 369530"/>
                        <a:gd name="connsiteY1" fmla="*/ 96286 h 215992"/>
                        <a:gd name="connsiteX2" fmla="*/ 213391 w 369530"/>
                        <a:gd name="connsiteY2" fmla="*/ 182163 h 215992"/>
                        <a:gd name="connsiteX3" fmla="*/ 156139 w 369530"/>
                        <a:gd name="connsiteY3" fmla="*/ 215993 h 215992"/>
                        <a:gd name="connsiteX4" fmla="*/ 148333 w 369530"/>
                        <a:gd name="connsiteY4" fmla="*/ 210788 h 215992"/>
                        <a:gd name="connsiteX5" fmla="*/ 0 w 369530"/>
                        <a:gd name="connsiteY5" fmla="*/ 124912 h 215992"/>
                        <a:gd name="connsiteX6" fmla="*/ 145730 w 369530"/>
                        <a:gd name="connsiteY6" fmla="*/ 39035 h 215992"/>
                        <a:gd name="connsiteX7" fmla="*/ 156139 w 369530"/>
                        <a:gd name="connsiteY7" fmla="*/ 33830 h 215992"/>
                        <a:gd name="connsiteX8" fmla="*/ 213391 w 369530"/>
                        <a:gd name="connsiteY8" fmla="*/ 0 h 21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530" h="215992">
                          <a:moveTo>
                            <a:pt x="369530" y="91081"/>
                          </a:moveTo>
                          <a:lnTo>
                            <a:pt x="361723" y="96286"/>
                          </a:lnTo>
                          <a:lnTo>
                            <a:pt x="213391" y="182163"/>
                          </a:lnTo>
                          <a:lnTo>
                            <a:pt x="156139" y="215993"/>
                          </a:lnTo>
                          <a:lnTo>
                            <a:pt x="148333" y="210788"/>
                          </a:lnTo>
                          <a:lnTo>
                            <a:pt x="0" y="124912"/>
                          </a:lnTo>
                          <a:lnTo>
                            <a:pt x="145730" y="39035"/>
                          </a:lnTo>
                          <a:lnTo>
                            <a:pt x="156139" y="33830"/>
                          </a:lnTo>
                          <a:lnTo>
                            <a:pt x="213391" y="0"/>
                          </a:lnTo>
                          <a:close/>
                        </a:path>
                      </a:pathLst>
                    </a:custGeom>
                    <a:solidFill>
                      <a:srgbClr val="EAEAEA"/>
                    </a:solidFill>
                    <a:ln w="25964" cap="flat">
                      <a:noFill/>
                      <a:prstDash val="solid"/>
                      <a:miter/>
                    </a:ln>
                  </p:spPr>
                  <p:txBody>
                    <a:bodyPr rtlCol="0" anchor="ctr"/>
                    <a:lstStyle/>
                    <a:p>
                      <a:endParaRPr lang="fr-BE"/>
                    </a:p>
                  </p:txBody>
                </p:sp>
                <p:grpSp>
                  <p:nvGrpSpPr>
                    <p:cNvPr id="632" name="Graphique 260">
                      <a:extLst>
                        <a:ext uri="{FF2B5EF4-FFF2-40B4-BE49-F238E27FC236}">
                          <a16:creationId xmlns:a16="http://schemas.microsoft.com/office/drawing/2014/main" id="{EF2CACC0-CF60-461C-88D5-C67782D11318}"/>
                        </a:ext>
                      </a:extLst>
                    </p:cNvPr>
                    <p:cNvGrpSpPr/>
                    <p:nvPr/>
                  </p:nvGrpSpPr>
                  <p:grpSpPr>
                    <a:xfrm>
                      <a:off x="6008711" y="2551946"/>
                      <a:ext cx="210788" cy="153537"/>
                      <a:chOff x="6008711" y="2551946"/>
                      <a:chExt cx="210788" cy="153537"/>
                    </a:xfrm>
                  </p:grpSpPr>
                  <p:sp>
                    <p:nvSpPr>
                      <p:cNvPr id="633" name="Forme libre : forme 632">
                        <a:extLst>
                          <a:ext uri="{FF2B5EF4-FFF2-40B4-BE49-F238E27FC236}">
                            <a16:creationId xmlns:a16="http://schemas.microsoft.com/office/drawing/2014/main" id="{DFEBF360-2F20-44F5-9A95-6097B7509551}"/>
                          </a:ext>
                        </a:extLst>
                      </p:cNvPr>
                      <p:cNvSpPr/>
                      <p:nvPr/>
                    </p:nvSpPr>
                    <p:spPr>
                      <a:xfrm>
                        <a:off x="6011313" y="2554549"/>
                        <a:ext cx="124911" cy="98888"/>
                      </a:xfrm>
                      <a:custGeom>
                        <a:avLst/>
                        <a:gdLst>
                          <a:gd name="connsiteX0" fmla="*/ 0 w 124911"/>
                          <a:gd name="connsiteY0" fmla="*/ 72865 h 98888"/>
                          <a:gd name="connsiteX1" fmla="*/ 124912 w 124911"/>
                          <a:gd name="connsiteY1" fmla="*/ 0 h 98888"/>
                          <a:gd name="connsiteX2" fmla="*/ 124912 w 124911"/>
                          <a:gd name="connsiteY2" fmla="*/ 28626 h 98888"/>
                          <a:gd name="connsiteX3" fmla="*/ 0 w 124911"/>
                          <a:gd name="connsiteY3" fmla="*/ 98888 h 98888"/>
                        </a:gdLst>
                        <a:ahLst/>
                        <a:cxnLst>
                          <a:cxn ang="0">
                            <a:pos x="connsiteX0" y="connsiteY0"/>
                          </a:cxn>
                          <a:cxn ang="0">
                            <a:pos x="connsiteX1" y="connsiteY1"/>
                          </a:cxn>
                          <a:cxn ang="0">
                            <a:pos x="connsiteX2" y="connsiteY2"/>
                          </a:cxn>
                          <a:cxn ang="0">
                            <a:pos x="connsiteX3" y="connsiteY3"/>
                          </a:cxn>
                        </a:cxnLst>
                        <a:rect l="l" t="t" r="r" b="b"/>
                        <a:pathLst>
                          <a:path w="124911" h="98888">
                            <a:moveTo>
                              <a:pt x="0" y="72865"/>
                            </a:moveTo>
                            <a:lnTo>
                              <a:pt x="124912" y="0"/>
                            </a:lnTo>
                            <a:lnTo>
                              <a:pt x="124912" y="28626"/>
                            </a:lnTo>
                            <a:lnTo>
                              <a:pt x="0" y="98888"/>
                            </a:lnTo>
                            <a:close/>
                          </a:path>
                        </a:pathLst>
                      </a:custGeom>
                      <a:solidFill>
                        <a:srgbClr val="ECF0F1"/>
                      </a:solidFill>
                      <a:ln w="25964" cap="flat">
                        <a:noFill/>
                        <a:prstDash val="solid"/>
                        <a:miter/>
                      </a:ln>
                    </p:spPr>
                    <p:txBody>
                      <a:bodyPr rtlCol="0" anchor="ctr"/>
                      <a:lstStyle/>
                      <a:p>
                        <a:endParaRPr lang="fr-BE"/>
                      </a:p>
                    </p:txBody>
                  </p:sp>
                  <p:sp>
                    <p:nvSpPr>
                      <p:cNvPr id="634" name="Forme libre : forme 633">
                        <a:extLst>
                          <a:ext uri="{FF2B5EF4-FFF2-40B4-BE49-F238E27FC236}">
                            <a16:creationId xmlns:a16="http://schemas.microsoft.com/office/drawing/2014/main" id="{8D32B065-B3F5-4B5E-90D2-AAAB7CDAF8EA}"/>
                          </a:ext>
                        </a:extLst>
                      </p:cNvPr>
                      <p:cNvSpPr/>
                      <p:nvPr/>
                    </p:nvSpPr>
                    <p:spPr>
                      <a:xfrm>
                        <a:off x="6011313" y="2583174"/>
                        <a:ext cx="208185" cy="117104"/>
                      </a:xfrm>
                      <a:custGeom>
                        <a:avLst/>
                        <a:gdLst>
                          <a:gd name="connsiteX0" fmla="*/ 0 w 208185"/>
                          <a:gd name="connsiteY0" fmla="*/ 70263 h 117104"/>
                          <a:gd name="connsiteX1" fmla="*/ 124912 w 208185"/>
                          <a:gd name="connsiteY1" fmla="*/ 0 h 117104"/>
                          <a:gd name="connsiteX2" fmla="*/ 208186 w 208185"/>
                          <a:gd name="connsiteY2" fmla="*/ 46842 h 117104"/>
                          <a:gd name="connsiteX3" fmla="*/ 83274 w 208185"/>
                          <a:gd name="connsiteY3" fmla="*/ 117105 h 117104"/>
                        </a:gdLst>
                        <a:ahLst/>
                        <a:cxnLst>
                          <a:cxn ang="0">
                            <a:pos x="connsiteX0" y="connsiteY0"/>
                          </a:cxn>
                          <a:cxn ang="0">
                            <a:pos x="connsiteX1" y="connsiteY1"/>
                          </a:cxn>
                          <a:cxn ang="0">
                            <a:pos x="connsiteX2" y="connsiteY2"/>
                          </a:cxn>
                          <a:cxn ang="0">
                            <a:pos x="connsiteX3" y="connsiteY3"/>
                          </a:cxn>
                        </a:cxnLst>
                        <a:rect l="l" t="t" r="r" b="b"/>
                        <a:pathLst>
                          <a:path w="208185" h="117104">
                            <a:moveTo>
                              <a:pt x="0" y="70263"/>
                            </a:moveTo>
                            <a:lnTo>
                              <a:pt x="124912" y="0"/>
                            </a:lnTo>
                            <a:lnTo>
                              <a:pt x="208186" y="46842"/>
                            </a:lnTo>
                            <a:lnTo>
                              <a:pt x="83274" y="117105"/>
                            </a:lnTo>
                            <a:close/>
                          </a:path>
                        </a:pathLst>
                      </a:custGeom>
                      <a:solidFill>
                        <a:srgbClr val="ECF0F1"/>
                      </a:solidFill>
                      <a:ln w="25964" cap="flat">
                        <a:noFill/>
                        <a:prstDash val="solid"/>
                        <a:miter/>
                      </a:ln>
                    </p:spPr>
                    <p:txBody>
                      <a:bodyPr rtlCol="0" anchor="ctr"/>
                      <a:lstStyle/>
                      <a:p>
                        <a:endParaRPr lang="fr-BE"/>
                      </a:p>
                    </p:txBody>
                  </p:sp>
                  <p:sp>
                    <p:nvSpPr>
                      <p:cNvPr id="635" name="Forme libre : forme 634">
                        <a:extLst>
                          <a:ext uri="{FF2B5EF4-FFF2-40B4-BE49-F238E27FC236}">
                            <a16:creationId xmlns:a16="http://schemas.microsoft.com/office/drawing/2014/main" id="{554E8098-7C58-4E38-968C-E0BF2295790D}"/>
                          </a:ext>
                        </a:extLst>
                      </p:cNvPr>
                      <p:cNvSpPr/>
                      <p:nvPr/>
                    </p:nvSpPr>
                    <p:spPr>
                      <a:xfrm>
                        <a:off x="6094588" y="2601391"/>
                        <a:ext cx="124911" cy="104092"/>
                      </a:xfrm>
                      <a:custGeom>
                        <a:avLst/>
                        <a:gdLst>
                          <a:gd name="connsiteX0" fmla="*/ 0 w 124911"/>
                          <a:gd name="connsiteY0" fmla="*/ 70263 h 104092"/>
                          <a:gd name="connsiteX1" fmla="*/ 124912 w 124911"/>
                          <a:gd name="connsiteY1" fmla="*/ 0 h 104092"/>
                          <a:gd name="connsiteX2" fmla="*/ 124912 w 124911"/>
                          <a:gd name="connsiteY2" fmla="*/ 31228 h 104092"/>
                          <a:gd name="connsiteX3" fmla="*/ 0 w 124911"/>
                          <a:gd name="connsiteY3" fmla="*/ 104093 h 104092"/>
                        </a:gdLst>
                        <a:ahLst/>
                        <a:cxnLst>
                          <a:cxn ang="0">
                            <a:pos x="connsiteX0" y="connsiteY0"/>
                          </a:cxn>
                          <a:cxn ang="0">
                            <a:pos x="connsiteX1" y="connsiteY1"/>
                          </a:cxn>
                          <a:cxn ang="0">
                            <a:pos x="connsiteX2" y="connsiteY2"/>
                          </a:cxn>
                          <a:cxn ang="0">
                            <a:pos x="connsiteX3" y="connsiteY3"/>
                          </a:cxn>
                        </a:cxnLst>
                        <a:rect l="l" t="t" r="r" b="b"/>
                        <a:pathLst>
                          <a:path w="124911" h="104092">
                            <a:moveTo>
                              <a:pt x="0" y="70263"/>
                            </a:moveTo>
                            <a:lnTo>
                              <a:pt x="124912" y="0"/>
                            </a:lnTo>
                            <a:lnTo>
                              <a:pt x="124912" y="31228"/>
                            </a:lnTo>
                            <a:lnTo>
                              <a:pt x="0" y="104093"/>
                            </a:lnTo>
                            <a:close/>
                          </a:path>
                        </a:pathLst>
                      </a:custGeom>
                      <a:solidFill>
                        <a:srgbClr val="F7D64D"/>
                      </a:solidFill>
                      <a:ln w="25964" cap="flat">
                        <a:noFill/>
                        <a:prstDash val="solid"/>
                        <a:miter/>
                      </a:ln>
                    </p:spPr>
                    <p:txBody>
                      <a:bodyPr rtlCol="0" anchor="ctr"/>
                      <a:lstStyle/>
                      <a:p>
                        <a:endParaRPr lang="fr-BE"/>
                      </a:p>
                    </p:txBody>
                  </p:sp>
                  <p:sp>
                    <p:nvSpPr>
                      <p:cNvPr id="636" name="Forme libre : forme 635">
                        <a:extLst>
                          <a:ext uri="{FF2B5EF4-FFF2-40B4-BE49-F238E27FC236}">
                            <a16:creationId xmlns:a16="http://schemas.microsoft.com/office/drawing/2014/main" id="{03B55906-8D7C-42FA-90AF-5D4664E00738}"/>
                          </a:ext>
                        </a:extLst>
                      </p:cNvPr>
                      <p:cNvSpPr/>
                      <p:nvPr/>
                    </p:nvSpPr>
                    <p:spPr>
                      <a:xfrm>
                        <a:off x="6008711" y="2551946"/>
                        <a:ext cx="210788" cy="119706"/>
                      </a:xfrm>
                      <a:custGeom>
                        <a:avLst/>
                        <a:gdLst>
                          <a:gd name="connsiteX0" fmla="*/ 0 w 210788"/>
                          <a:gd name="connsiteY0" fmla="*/ 70263 h 119706"/>
                          <a:gd name="connsiteX1" fmla="*/ 124912 w 210788"/>
                          <a:gd name="connsiteY1" fmla="*/ 0 h 119706"/>
                          <a:gd name="connsiteX2" fmla="*/ 210788 w 210788"/>
                          <a:gd name="connsiteY2" fmla="*/ 49444 h 119706"/>
                          <a:gd name="connsiteX3" fmla="*/ 85877 w 210788"/>
                          <a:gd name="connsiteY3" fmla="*/ 119707 h 119706"/>
                        </a:gdLst>
                        <a:ahLst/>
                        <a:cxnLst>
                          <a:cxn ang="0">
                            <a:pos x="connsiteX0" y="connsiteY0"/>
                          </a:cxn>
                          <a:cxn ang="0">
                            <a:pos x="connsiteX1" y="connsiteY1"/>
                          </a:cxn>
                          <a:cxn ang="0">
                            <a:pos x="connsiteX2" y="connsiteY2"/>
                          </a:cxn>
                          <a:cxn ang="0">
                            <a:pos x="connsiteX3" y="connsiteY3"/>
                          </a:cxn>
                        </a:cxnLst>
                        <a:rect l="l" t="t" r="r" b="b"/>
                        <a:pathLst>
                          <a:path w="210788" h="119706">
                            <a:moveTo>
                              <a:pt x="0" y="70263"/>
                            </a:moveTo>
                            <a:lnTo>
                              <a:pt x="124912" y="0"/>
                            </a:lnTo>
                            <a:lnTo>
                              <a:pt x="210788" y="49444"/>
                            </a:lnTo>
                            <a:lnTo>
                              <a:pt x="85877" y="119707"/>
                            </a:lnTo>
                            <a:close/>
                          </a:path>
                        </a:pathLst>
                      </a:custGeom>
                      <a:solidFill>
                        <a:srgbClr val="F7D237"/>
                      </a:solidFill>
                      <a:ln w="25964" cap="flat">
                        <a:noFill/>
                        <a:prstDash val="solid"/>
                        <a:miter/>
                      </a:ln>
                    </p:spPr>
                    <p:txBody>
                      <a:bodyPr rtlCol="0" anchor="ctr"/>
                      <a:lstStyle/>
                      <a:p>
                        <a:endParaRPr lang="fr-BE"/>
                      </a:p>
                    </p:txBody>
                  </p:sp>
                  <p:grpSp>
                    <p:nvGrpSpPr>
                      <p:cNvPr id="637" name="Graphique 260">
                        <a:extLst>
                          <a:ext uri="{FF2B5EF4-FFF2-40B4-BE49-F238E27FC236}">
                            <a16:creationId xmlns:a16="http://schemas.microsoft.com/office/drawing/2014/main" id="{EF2CACC0-CF60-461C-88D5-C67782D11318}"/>
                          </a:ext>
                        </a:extLst>
                      </p:cNvPr>
                      <p:cNvGrpSpPr/>
                      <p:nvPr/>
                    </p:nvGrpSpPr>
                    <p:grpSpPr>
                      <a:xfrm>
                        <a:off x="6008711" y="2622209"/>
                        <a:ext cx="109297" cy="83274"/>
                        <a:chOff x="6008711" y="2622209"/>
                        <a:chExt cx="109297" cy="83274"/>
                      </a:xfrm>
                    </p:grpSpPr>
                    <p:sp>
                      <p:nvSpPr>
                        <p:cNvPr id="638" name="Forme libre : forme 637">
                          <a:extLst>
                            <a:ext uri="{FF2B5EF4-FFF2-40B4-BE49-F238E27FC236}">
                              <a16:creationId xmlns:a16="http://schemas.microsoft.com/office/drawing/2014/main" id="{B068A5A6-FA5B-4138-AA46-39B912D6E419}"/>
                            </a:ext>
                          </a:extLst>
                        </p:cNvPr>
                        <p:cNvSpPr/>
                        <p:nvPr/>
                      </p:nvSpPr>
                      <p:spPr>
                        <a:xfrm>
                          <a:off x="6008711" y="2650835"/>
                          <a:ext cx="2602" cy="2602"/>
                        </a:xfrm>
                        <a:custGeom>
                          <a:avLst/>
                          <a:gdLst>
                            <a:gd name="connsiteX0" fmla="*/ 0 w 2602"/>
                            <a:gd name="connsiteY0" fmla="*/ 2602 h 2602"/>
                            <a:gd name="connsiteX1" fmla="*/ 2602 w 2602"/>
                            <a:gd name="connsiteY1" fmla="*/ 0 h 2602"/>
                            <a:gd name="connsiteX2" fmla="*/ 2602 w 2602"/>
                            <a:gd name="connsiteY2" fmla="*/ 2602 h 2602"/>
                          </a:gdLst>
                          <a:ahLst/>
                          <a:cxnLst>
                            <a:cxn ang="0">
                              <a:pos x="connsiteX0" y="connsiteY0"/>
                            </a:cxn>
                            <a:cxn ang="0">
                              <a:pos x="connsiteX1" y="connsiteY1"/>
                            </a:cxn>
                            <a:cxn ang="0">
                              <a:pos x="connsiteX2" y="connsiteY2"/>
                            </a:cxn>
                          </a:cxnLst>
                          <a:rect l="l" t="t" r="r" b="b"/>
                          <a:pathLst>
                            <a:path w="2602" h="2602">
                              <a:moveTo>
                                <a:pt x="0" y="2602"/>
                              </a:moveTo>
                              <a:lnTo>
                                <a:pt x="2602" y="0"/>
                              </a:lnTo>
                              <a:lnTo>
                                <a:pt x="2602" y="2602"/>
                              </a:lnTo>
                              <a:close/>
                            </a:path>
                          </a:pathLst>
                        </a:custGeom>
                        <a:solidFill>
                          <a:srgbClr val="BDC3C7"/>
                        </a:solidFill>
                        <a:ln w="25964" cap="flat">
                          <a:noFill/>
                          <a:prstDash val="solid"/>
                          <a:miter/>
                        </a:ln>
                      </p:spPr>
                      <p:txBody>
                        <a:bodyPr rtlCol="0" anchor="ctr"/>
                        <a:lstStyle/>
                        <a:p>
                          <a:endParaRPr lang="fr-BE"/>
                        </a:p>
                      </p:txBody>
                    </p:sp>
                    <p:sp>
                      <p:nvSpPr>
                        <p:cNvPr id="639" name="Forme libre : forme 638">
                          <a:extLst>
                            <a:ext uri="{FF2B5EF4-FFF2-40B4-BE49-F238E27FC236}">
                              <a16:creationId xmlns:a16="http://schemas.microsoft.com/office/drawing/2014/main" id="{899FC11A-2CDD-4728-AD09-CAEE48800C6F}"/>
                            </a:ext>
                          </a:extLst>
                        </p:cNvPr>
                        <p:cNvSpPr/>
                        <p:nvPr/>
                      </p:nvSpPr>
                      <p:spPr>
                        <a:xfrm>
                          <a:off x="6008711" y="2622209"/>
                          <a:ext cx="85876" cy="83274"/>
                        </a:xfrm>
                        <a:custGeom>
                          <a:avLst/>
                          <a:gdLst>
                            <a:gd name="connsiteX0" fmla="*/ 2602 w 85876"/>
                            <a:gd name="connsiteY0" fmla="*/ 5205 h 83274"/>
                            <a:gd name="connsiteX1" fmla="*/ 2602 w 85876"/>
                            <a:gd name="connsiteY1" fmla="*/ 5205 h 83274"/>
                            <a:gd name="connsiteX2" fmla="*/ 85877 w 85876"/>
                            <a:gd name="connsiteY2" fmla="*/ 52046 h 83274"/>
                            <a:gd name="connsiteX3" fmla="*/ 85877 w 85876"/>
                            <a:gd name="connsiteY3" fmla="*/ 78070 h 83274"/>
                            <a:gd name="connsiteX4" fmla="*/ 2602 w 85876"/>
                            <a:gd name="connsiteY4" fmla="*/ 31228 h 83274"/>
                            <a:gd name="connsiteX5" fmla="*/ 2602 w 85876"/>
                            <a:gd name="connsiteY5" fmla="*/ 31228 h 83274"/>
                            <a:gd name="connsiteX6" fmla="*/ 0 w 85876"/>
                            <a:gd name="connsiteY6" fmla="*/ 31228 h 83274"/>
                            <a:gd name="connsiteX7" fmla="*/ 0 w 85876"/>
                            <a:gd name="connsiteY7" fmla="*/ 33830 h 83274"/>
                            <a:gd name="connsiteX8" fmla="*/ 85877 w 85876"/>
                            <a:gd name="connsiteY8" fmla="*/ 83274 h 83274"/>
                            <a:gd name="connsiteX9" fmla="*/ 85877 w 85876"/>
                            <a:gd name="connsiteY9" fmla="*/ 49444 h 83274"/>
                            <a:gd name="connsiteX10" fmla="*/ 0 w 85876"/>
                            <a:gd name="connsiteY10" fmla="*/ 0 h 83274"/>
                            <a:gd name="connsiteX11" fmla="*/ 0 w 85876"/>
                            <a:gd name="connsiteY11" fmla="*/ 2602 h 83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876" h="83274">
                              <a:moveTo>
                                <a:pt x="2602" y="5205"/>
                              </a:moveTo>
                              <a:lnTo>
                                <a:pt x="2602" y="5205"/>
                              </a:lnTo>
                              <a:lnTo>
                                <a:pt x="85877" y="52046"/>
                              </a:lnTo>
                              <a:lnTo>
                                <a:pt x="85877" y="78070"/>
                              </a:lnTo>
                              <a:lnTo>
                                <a:pt x="2602" y="31228"/>
                              </a:lnTo>
                              <a:lnTo>
                                <a:pt x="2602" y="31228"/>
                              </a:lnTo>
                              <a:lnTo>
                                <a:pt x="0" y="31228"/>
                              </a:lnTo>
                              <a:lnTo>
                                <a:pt x="0" y="33830"/>
                              </a:lnTo>
                              <a:lnTo>
                                <a:pt x="85877" y="83274"/>
                              </a:lnTo>
                              <a:lnTo>
                                <a:pt x="85877" y="49444"/>
                              </a:lnTo>
                              <a:lnTo>
                                <a:pt x="0" y="0"/>
                              </a:lnTo>
                              <a:lnTo>
                                <a:pt x="0" y="2602"/>
                              </a:lnTo>
                              <a:close/>
                            </a:path>
                          </a:pathLst>
                        </a:custGeom>
                        <a:solidFill>
                          <a:srgbClr val="F4E5A6"/>
                        </a:solidFill>
                        <a:ln w="25964" cap="flat">
                          <a:noFill/>
                          <a:prstDash val="solid"/>
                          <a:miter/>
                        </a:ln>
                      </p:spPr>
                      <p:txBody>
                        <a:bodyPr rtlCol="0" anchor="ctr"/>
                        <a:lstStyle/>
                        <a:p>
                          <a:endParaRPr lang="fr-BE"/>
                        </a:p>
                      </p:txBody>
                    </p:sp>
                    <p:sp>
                      <p:nvSpPr>
                        <p:cNvPr id="640" name="Forme libre : forme 639">
                          <a:extLst>
                            <a:ext uri="{FF2B5EF4-FFF2-40B4-BE49-F238E27FC236}">
                              <a16:creationId xmlns:a16="http://schemas.microsoft.com/office/drawing/2014/main" id="{29B7E79C-930B-4286-89F2-976EFD668A6F}"/>
                            </a:ext>
                          </a:extLst>
                        </p:cNvPr>
                        <p:cNvSpPr/>
                        <p:nvPr/>
                      </p:nvSpPr>
                      <p:spPr>
                        <a:xfrm>
                          <a:off x="6011313" y="2627414"/>
                          <a:ext cx="83274" cy="72865"/>
                        </a:xfrm>
                        <a:custGeom>
                          <a:avLst/>
                          <a:gdLst>
                            <a:gd name="connsiteX0" fmla="*/ 2602 w 83274"/>
                            <a:gd name="connsiteY0" fmla="*/ 0 h 72865"/>
                            <a:gd name="connsiteX1" fmla="*/ 0 w 83274"/>
                            <a:gd name="connsiteY1" fmla="*/ 0 h 72865"/>
                            <a:gd name="connsiteX2" fmla="*/ 0 w 83274"/>
                            <a:gd name="connsiteY2" fmla="*/ 26023 h 72865"/>
                            <a:gd name="connsiteX3" fmla="*/ 2602 w 83274"/>
                            <a:gd name="connsiteY3" fmla="*/ 28626 h 72865"/>
                            <a:gd name="connsiteX4" fmla="*/ 0 w 83274"/>
                            <a:gd name="connsiteY4" fmla="*/ 26023 h 72865"/>
                            <a:gd name="connsiteX5" fmla="*/ 0 w 83274"/>
                            <a:gd name="connsiteY5" fmla="*/ 26023 h 72865"/>
                            <a:gd name="connsiteX6" fmla="*/ 83274 w 83274"/>
                            <a:gd name="connsiteY6" fmla="*/ 72865 h 72865"/>
                            <a:gd name="connsiteX7" fmla="*/ 83274 w 83274"/>
                            <a:gd name="connsiteY7" fmla="*/ 46842 h 72865"/>
                            <a:gd name="connsiteX8" fmla="*/ 0 w 83274"/>
                            <a:gd name="connsiteY8" fmla="*/ 0 h 72865"/>
                            <a:gd name="connsiteX9" fmla="*/ 0 w 83274"/>
                            <a:gd name="connsiteY9" fmla="*/ 0 h 7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274" h="72865">
                              <a:moveTo>
                                <a:pt x="2602" y="0"/>
                              </a:moveTo>
                              <a:lnTo>
                                <a:pt x="0" y="0"/>
                              </a:lnTo>
                              <a:lnTo>
                                <a:pt x="0" y="26023"/>
                              </a:lnTo>
                              <a:lnTo>
                                <a:pt x="2602" y="28626"/>
                              </a:lnTo>
                              <a:lnTo>
                                <a:pt x="0" y="26023"/>
                              </a:lnTo>
                              <a:lnTo>
                                <a:pt x="0" y="26023"/>
                              </a:lnTo>
                              <a:lnTo>
                                <a:pt x="83274" y="72865"/>
                              </a:lnTo>
                              <a:lnTo>
                                <a:pt x="83274" y="46842"/>
                              </a:lnTo>
                              <a:lnTo>
                                <a:pt x="0" y="0"/>
                              </a:lnTo>
                              <a:lnTo>
                                <a:pt x="0" y="0"/>
                              </a:lnTo>
                              <a:close/>
                            </a:path>
                          </a:pathLst>
                        </a:custGeom>
                        <a:solidFill>
                          <a:srgbClr val="FFFFFF"/>
                        </a:solidFill>
                        <a:ln w="25964" cap="flat">
                          <a:noFill/>
                          <a:prstDash val="solid"/>
                          <a:miter/>
                        </a:ln>
                      </p:spPr>
                      <p:txBody>
                        <a:bodyPr rtlCol="0" anchor="ctr"/>
                        <a:lstStyle/>
                        <a:p>
                          <a:endParaRPr lang="fr-BE"/>
                        </a:p>
                      </p:txBody>
                    </p:sp>
                    <p:grpSp>
                      <p:nvGrpSpPr>
                        <p:cNvPr id="641" name="Graphique 260">
                          <a:extLst>
                            <a:ext uri="{FF2B5EF4-FFF2-40B4-BE49-F238E27FC236}">
                              <a16:creationId xmlns:a16="http://schemas.microsoft.com/office/drawing/2014/main" id="{EF2CACC0-CF60-461C-88D5-C67782D11318}"/>
                            </a:ext>
                          </a:extLst>
                        </p:cNvPr>
                        <p:cNvGrpSpPr/>
                        <p:nvPr/>
                      </p:nvGrpSpPr>
                      <p:grpSpPr>
                        <a:xfrm>
                          <a:off x="6102395" y="2666449"/>
                          <a:ext cx="15613" cy="28625"/>
                          <a:chOff x="6102395" y="2666449"/>
                          <a:chExt cx="15613" cy="28625"/>
                        </a:xfrm>
                        <a:solidFill>
                          <a:srgbClr val="ECF0F1"/>
                        </a:solidFill>
                      </p:grpSpPr>
                      <p:sp>
                        <p:nvSpPr>
                          <p:cNvPr id="642" name="Forme libre : forme 641">
                            <a:extLst>
                              <a:ext uri="{FF2B5EF4-FFF2-40B4-BE49-F238E27FC236}">
                                <a16:creationId xmlns:a16="http://schemas.microsoft.com/office/drawing/2014/main" id="{517A6A6F-DC24-43B4-9B2F-E9BC26B6E5B2}"/>
                              </a:ext>
                            </a:extLst>
                          </p:cNvPr>
                          <p:cNvSpPr/>
                          <p:nvPr/>
                        </p:nvSpPr>
                        <p:spPr>
                          <a:xfrm>
                            <a:off x="6118009" y="2666449"/>
                            <a:ext cx="26023" cy="20818"/>
                          </a:xfrm>
                          <a:custGeom>
                            <a:avLst/>
                            <a:gdLst>
                              <a:gd name="connsiteX0" fmla="*/ 0 w 26023"/>
                              <a:gd name="connsiteY0" fmla="*/ 0 h 20818"/>
                              <a:gd name="connsiteX1" fmla="*/ 0 w 26023"/>
                              <a:gd name="connsiteY1" fmla="*/ 18216 h 20818"/>
                              <a:gd name="connsiteX2" fmla="*/ 0 w 26023"/>
                              <a:gd name="connsiteY2" fmla="*/ 20819 h 20818"/>
                              <a:gd name="connsiteX3" fmla="*/ 0 w 26023"/>
                              <a:gd name="connsiteY3" fmla="*/ 20819 h 20818"/>
                              <a:gd name="connsiteX4" fmla="*/ 0 w 26023"/>
                              <a:gd name="connsiteY4" fmla="*/ 0 h 20818"/>
                              <a:gd name="connsiteX5" fmla="*/ 0 w 26023"/>
                              <a:gd name="connsiteY5" fmla="*/ 0 h 20818"/>
                              <a:gd name="connsiteX6" fmla="*/ 0 w 26023"/>
                              <a:gd name="connsiteY6" fmla="*/ 0 h 2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23" h="20818">
                                <a:moveTo>
                                  <a:pt x="0" y="0"/>
                                </a:moveTo>
                                <a:lnTo>
                                  <a:pt x="0" y="18216"/>
                                </a:lnTo>
                                <a:cubicBezTo>
                                  <a:pt x="0" y="18216"/>
                                  <a:pt x="0" y="20819"/>
                                  <a:pt x="0" y="20819"/>
                                </a:cubicBezTo>
                                <a:cubicBezTo>
                                  <a:pt x="0" y="20819"/>
                                  <a:pt x="0" y="20819"/>
                                  <a:pt x="0" y="20819"/>
                                </a:cubicBezTo>
                                <a:lnTo>
                                  <a:pt x="0" y="0"/>
                                </a:lnTo>
                                <a:cubicBezTo>
                                  <a:pt x="0" y="0"/>
                                  <a:pt x="0" y="0"/>
                                  <a:pt x="0" y="0"/>
                                </a:cubicBezTo>
                                <a:cubicBezTo>
                                  <a:pt x="0" y="0"/>
                                  <a:pt x="0" y="0"/>
                                  <a:pt x="0" y="0"/>
                                </a:cubicBezTo>
                                <a:close/>
                              </a:path>
                            </a:pathLst>
                          </a:custGeom>
                          <a:solidFill>
                            <a:srgbClr val="ECF0F1"/>
                          </a:solidFill>
                          <a:ln w="25964" cap="flat">
                            <a:noFill/>
                            <a:prstDash val="solid"/>
                            <a:miter/>
                          </a:ln>
                        </p:spPr>
                        <p:txBody>
                          <a:bodyPr rtlCol="0" anchor="ctr"/>
                          <a:lstStyle/>
                          <a:p>
                            <a:endParaRPr lang="fr-BE"/>
                          </a:p>
                        </p:txBody>
                      </p:sp>
                      <p:sp>
                        <p:nvSpPr>
                          <p:cNvPr id="643" name="Forme libre : forme 642">
                            <a:extLst>
                              <a:ext uri="{FF2B5EF4-FFF2-40B4-BE49-F238E27FC236}">
                                <a16:creationId xmlns:a16="http://schemas.microsoft.com/office/drawing/2014/main" id="{5B8B4854-8EA4-44C1-8163-515C39AEB175}"/>
                              </a:ext>
                            </a:extLst>
                          </p:cNvPr>
                          <p:cNvSpPr/>
                          <p:nvPr/>
                        </p:nvSpPr>
                        <p:spPr>
                          <a:xfrm>
                            <a:off x="6112804" y="2669051"/>
                            <a:ext cx="26023" cy="20818"/>
                          </a:xfrm>
                          <a:custGeom>
                            <a:avLst/>
                            <a:gdLst>
                              <a:gd name="connsiteX0" fmla="*/ 0 w 26023"/>
                              <a:gd name="connsiteY0" fmla="*/ 0 h 20818"/>
                              <a:gd name="connsiteX1" fmla="*/ 0 w 26023"/>
                              <a:gd name="connsiteY1" fmla="*/ 18216 h 20818"/>
                              <a:gd name="connsiteX2" fmla="*/ 0 w 26023"/>
                              <a:gd name="connsiteY2" fmla="*/ 20819 h 20818"/>
                              <a:gd name="connsiteX3" fmla="*/ 0 w 26023"/>
                              <a:gd name="connsiteY3" fmla="*/ 20819 h 20818"/>
                              <a:gd name="connsiteX4" fmla="*/ 0 w 26023"/>
                              <a:gd name="connsiteY4" fmla="*/ 0 h 20818"/>
                              <a:gd name="connsiteX5" fmla="*/ 0 w 26023"/>
                              <a:gd name="connsiteY5" fmla="*/ 0 h 20818"/>
                              <a:gd name="connsiteX6" fmla="*/ 0 w 26023"/>
                              <a:gd name="connsiteY6" fmla="*/ 0 h 2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23" h="20818">
                                <a:moveTo>
                                  <a:pt x="0" y="0"/>
                                </a:moveTo>
                                <a:lnTo>
                                  <a:pt x="0" y="18216"/>
                                </a:lnTo>
                                <a:cubicBezTo>
                                  <a:pt x="0" y="18216"/>
                                  <a:pt x="0" y="20819"/>
                                  <a:pt x="0" y="20819"/>
                                </a:cubicBezTo>
                                <a:cubicBezTo>
                                  <a:pt x="0" y="20819"/>
                                  <a:pt x="0" y="20819"/>
                                  <a:pt x="0" y="20819"/>
                                </a:cubicBezTo>
                                <a:lnTo>
                                  <a:pt x="0" y="0"/>
                                </a:lnTo>
                                <a:cubicBezTo>
                                  <a:pt x="0" y="0"/>
                                  <a:pt x="0" y="0"/>
                                  <a:pt x="0" y="0"/>
                                </a:cubicBezTo>
                                <a:cubicBezTo>
                                  <a:pt x="0" y="0"/>
                                  <a:pt x="0" y="0"/>
                                  <a:pt x="0" y="0"/>
                                </a:cubicBezTo>
                                <a:close/>
                              </a:path>
                            </a:pathLst>
                          </a:custGeom>
                          <a:solidFill>
                            <a:srgbClr val="ECF0F1"/>
                          </a:solidFill>
                          <a:ln w="25964" cap="flat">
                            <a:noFill/>
                            <a:prstDash val="solid"/>
                            <a:miter/>
                          </a:ln>
                        </p:spPr>
                        <p:txBody>
                          <a:bodyPr rtlCol="0" anchor="ctr"/>
                          <a:lstStyle/>
                          <a:p>
                            <a:endParaRPr lang="fr-BE"/>
                          </a:p>
                        </p:txBody>
                      </p:sp>
                      <p:sp>
                        <p:nvSpPr>
                          <p:cNvPr id="644" name="Forme libre : forme 643">
                            <a:extLst>
                              <a:ext uri="{FF2B5EF4-FFF2-40B4-BE49-F238E27FC236}">
                                <a16:creationId xmlns:a16="http://schemas.microsoft.com/office/drawing/2014/main" id="{A2E73153-4762-4E41-8C63-69E36EEFD83B}"/>
                              </a:ext>
                            </a:extLst>
                          </p:cNvPr>
                          <p:cNvSpPr/>
                          <p:nvPr/>
                        </p:nvSpPr>
                        <p:spPr>
                          <a:xfrm>
                            <a:off x="6107599" y="2671653"/>
                            <a:ext cx="26023" cy="20818"/>
                          </a:xfrm>
                          <a:custGeom>
                            <a:avLst/>
                            <a:gdLst>
                              <a:gd name="connsiteX0" fmla="*/ 0 w 26023"/>
                              <a:gd name="connsiteY0" fmla="*/ 0 h 20818"/>
                              <a:gd name="connsiteX1" fmla="*/ 0 w 26023"/>
                              <a:gd name="connsiteY1" fmla="*/ 18216 h 20818"/>
                              <a:gd name="connsiteX2" fmla="*/ 0 w 26023"/>
                              <a:gd name="connsiteY2" fmla="*/ 20819 h 20818"/>
                              <a:gd name="connsiteX3" fmla="*/ 0 w 26023"/>
                              <a:gd name="connsiteY3" fmla="*/ 20819 h 20818"/>
                              <a:gd name="connsiteX4" fmla="*/ 0 w 26023"/>
                              <a:gd name="connsiteY4" fmla="*/ 0 h 20818"/>
                              <a:gd name="connsiteX5" fmla="*/ 0 w 26023"/>
                              <a:gd name="connsiteY5" fmla="*/ 0 h 20818"/>
                              <a:gd name="connsiteX6" fmla="*/ 0 w 26023"/>
                              <a:gd name="connsiteY6" fmla="*/ 0 h 2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23" h="20818">
                                <a:moveTo>
                                  <a:pt x="0" y="0"/>
                                </a:moveTo>
                                <a:lnTo>
                                  <a:pt x="0" y="18216"/>
                                </a:lnTo>
                                <a:cubicBezTo>
                                  <a:pt x="0" y="18216"/>
                                  <a:pt x="0" y="20819"/>
                                  <a:pt x="0" y="20819"/>
                                </a:cubicBezTo>
                                <a:cubicBezTo>
                                  <a:pt x="0" y="20819"/>
                                  <a:pt x="0" y="20819"/>
                                  <a:pt x="0" y="20819"/>
                                </a:cubicBezTo>
                                <a:lnTo>
                                  <a:pt x="0" y="0"/>
                                </a:lnTo>
                                <a:cubicBezTo>
                                  <a:pt x="0" y="0"/>
                                  <a:pt x="0" y="0"/>
                                  <a:pt x="0" y="0"/>
                                </a:cubicBezTo>
                                <a:cubicBezTo>
                                  <a:pt x="0" y="0"/>
                                  <a:pt x="0" y="0"/>
                                  <a:pt x="0" y="0"/>
                                </a:cubicBezTo>
                                <a:close/>
                              </a:path>
                            </a:pathLst>
                          </a:custGeom>
                          <a:solidFill>
                            <a:srgbClr val="ECF0F1"/>
                          </a:solidFill>
                          <a:ln w="25964" cap="flat">
                            <a:noFill/>
                            <a:prstDash val="solid"/>
                            <a:miter/>
                          </a:ln>
                        </p:spPr>
                        <p:txBody>
                          <a:bodyPr rtlCol="0" anchor="ctr"/>
                          <a:lstStyle/>
                          <a:p>
                            <a:endParaRPr lang="fr-BE"/>
                          </a:p>
                        </p:txBody>
                      </p:sp>
                      <p:sp>
                        <p:nvSpPr>
                          <p:cNvPr id="645" name="Forme libre : forme 644">
                            <a:extLst>
                              <a:ext uri="{FF2B5EF4-FFF2-40B4-BE49-F238E27FC236}">
                                <a16:creationId xmlns:a16="http://schemas.microsoft.com/office/drawing/2014/main" id="{9AB0C202-26A2-4CBA-9AB4-6908E8A6FFF5}"/>
                              </a:ext>
                            </a:extLst>
                          </p:cNvPr>
                          <p:cNvSpPr/>
                          <p:nvPr/>
                        </p:nvSpPr>
                        <p:spPr>
                          <a:xfrm>
                            <a:off x="6102395" y="2674256"/>
                            <a:ext cx="26023" cy="20818"/>
                          </a:xfrm>
                          <a:custGeom>
                            <a:avLst/>
                            <a:gdLst>
                              <a:gd name="connsiteX0" fmla="*/ 0 w 26023"/>
                              <a:gd name="connsiteY0" fmla="*/ 0 h 20818"/>
                              <a:gd name="connsiteX1" fmla="*/ 0 w 26023"/>
                              <a:gd name="connsiteY1" fmla="*/ 18216 h 20818"/>
                              <a:gd name="connsiteX2" fmla="*/ 0 w 26023"/>
                              <a:gd name="connsiteY2" fmla="*/ 20819 h 20818"/>
                              <a:gd name="connsiteX3" fmla="*/ 0 w 26023"/>
                              <a:gd name="connsiteY3" fmla="*/ 20819 h 20818"/>
                              <a:gd name="connsiteX4" fmla="*/ 0 w 26023"/>
                              <a:gd name="connsiteY4" fmla="*/ 0 h 20818"/>
                              <a:gd name="connsiteX5" fmla="*/ 0 w 26023"/>
                              <a:gd name="connsiteY5" fmla="*/ 0 h 20818"/>
                              <a:gd name="connsiteX6" fmla="*/ 0 w 26023"/>
                              <a:gd name="connsiteY6" fmla="*/ 0 h 2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23" h="20818">
                                <a:moveTo>
                                  <a:pt x="0" y="0"/>
                                </a:moveTo>
                                <a:lnTo>
                                  <a:pt x="0" y="18216"/>
                                </a:lnTo>
                                <a:cubicBezTo>
                                  <a:pt x="0" y="18216"/>
                                  <a:pt x="0" y="20819"/>
                                  <a:pt x="0" y="20819"/>
                                </a:cubicBezTo>
                                <a:cubicBezTo>
                                  <a:pt x="0" y="20819"/>
                                  <a:pt x="0" y="20819"/>
                                  <a:pt x="0" y="20819"/>
                                </a:cubicBezTo>
                                <a:lnTo>
                                  <a:pt x="0" y="0"/>
                                </a:lnTo>
                                <a:cubicBezTo>
                                  <a:pt x="0" y="0"/>
                                  <a:pt x="0" y="0"/>
                                  <a:pt x="0" y="0"/>
                                </a:cubicBezTo>
                                <a:cubicBezTo>
                                  <a:pt x="0" y="0"/>
                                  <a:pt x="0" y="0"/>
                                  <a:pt x="0" y="0"/>
                                </a:cubicBezTo>
                                <a:close/>
                              </a:path>
                            </a:pathLst>
                          </a:custGeom>
                          <a:solidFill>
                            <a:srgbClr val="ECF0F1"/>
                          </a:solidFill>
                          <a:ln w="25964" cap="flat">
                            <a:noFill/>
                            <a:prstDash val="solid"/>
                            <a:miter/>
                          </a:ln>
                        </p:spPr>
                        <p:txBody>
                          <a:bodyPr rtlCol="0" anchor="ctr"/>
                          <a:lstStyle/>
                          <a:p>
                            <a:endParaRPr lang="fr-BE"/>
                          </a:p>
                        </p:txBody>
                      </p:sp>
                    </p:grpSp>
                  </p:grpSp>
                </p:grpSp>
                <p:sp>
                  <p:nvSpPr>
                    <p:cNvPr id="646" name="Forme libre : forme 645">
                      <a:extLst>
                        <a:ext uri="{FF2B5EF4-FFF2-40B4-BE49-F238E27FC236}">
                          <a16:creationId xmlns:a16="http://schemas.microsoft.com/office/drawing/2014/main" id="{689AECBB-CE30-40C0-9934-302A754A8F8B}"/>
                        </a:ext>
                      </a:extLst>
                    </p:cNvPr>
                    <p:cNvSpPr/>
                    <p:nvPr/>
                  </p:nvSpPr>
                  <p:spPr>
                    <a:xfrm>
                      <a:off x="6131020" y="2143381"/>
                      <a:ext cx="369530" cy="215992"/>
                    </a:xfrm>
                    <a:custGeom>
                      <a:avLst/>
                      <a:gdLst>
                        <a:gd name="connsiteX0" fmla="*/ 369530 w 369530"/>
                        <a:gd name="connsiteY0" fmla="*/ 91081 h 215992"/>
                        <a:gd name="connsiteX1" fmla="*/ 359121 w 369530"/>
                        <a:gd name="connsiteY1" fmla="*/ 98888 h 215992"/>
                        <a:gd name="connsiteX2" fmla="*/ 213391 w 369530"/>
                        <a:gd name="connsiteY2" fmla="*/ 182163 h 215992"/>
                        <a:gd name="connsiteX3" fmla="*/ 156139 w 369530"/>
                        <a:gd name="connsiteY3" fmla="*/ 215993 h 215992"/>
                        <a:gd name="connsiteX4" fmla="*/ 148333 w 369530"/>
                        <a:gd name="connsiteY4" fmla="*/ 210788 h 215992"/>
                        <a:gd name="connsiteX5" fmla="*/ 0 w 369530"/>
                        <a:gd name="connsiteY5" fmla="*/ 124912 h 215992"/>
                        <a:gd name="connsiteX6" fmla="*/ 148333 w 369530"/>
                        <a:gd name="connsiteY6" fmla="*/ 39035 h 215992"/>
                        <a:gd name="connsiteX7" fmla="*/ 156139 w 369530"/>
                        <a:gd name="connsiteY7" fmla="*/ 33830 h 215992"/>
                        <a:gd name="connsiteX8" fmla="*/ 213391 w 369530"/>
                        <a:gd name="connsiteY8" fmla="*/ 0 h 21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530" h="215992">
                          <a:moveTo>
                            <a:pt x="369530" y="91081"/>
                          </a:moveTo>
                          <a:lnTo>
                            <a:pt x="359121" y="98888"/>
                          </a:lnTo>
                          <a:lnTo>
                            <a:pt x="213391" y="182163"/>
                          </a:lnTo>
                          <a:lnTo>
                            <a:pt x="156139" y="215993"/>
                          </a:lnTo>
                          <a:lnTo>
                            <a:pt x="148333" y="210788"/>
                          </a:lnTo>
                          <a:lnTo>
                            <a:pt x="0" y="124912"/>
                          </a:lnTo>
                          <a:lnTo>
                            <a:pt x="148333" y="39035"/>
                          </a:lnTo>
                          <a:lnTo>
                            <a:pt x="156139" y="33830"/>
                          </a:lnTo>
                          <a:lnTo>
                            <a:pt x="213391" y="0"/>
                          </a:lnTo>
                          <a:close/>
                        </a:path>
                      </a:pathLst>
                    </a:custGeom>
                    <a:solidFill>
                      <a:srgbClr val="EAEAEA"/>
                    </a:solidFill>
                    <a:ln w="25964" cap="flat">
                      <a:noFill/>
                      <a:prstDash val="solid"/>
                      <a:miter/>
                    </a:ln>
                  </p:spPr>
                  <p:txBody>
                    <a:bodyPr rtlCol="0" anchor="ctr"/>
                    <a:lstStyle/>
                    <a:p>
                      <a:endParaRPr lang="fr-BE"/>
                    </a:p>
                  </p:txBody>
                </p:sp>
                <p:sp>
                  <p:nvSpPr>
                    <p:cNvPr id="647" name="Forme libre : forme 646">
                      <a:extLst>
                        <a:ext uri="{FF2B5EF4-FFF2-40B4-BE49-F238E27FC236}">
                          <a16:creationId xmlns:a16="http://schemas.microsoft.com/office/drawing/2014/main" id="{AFA65DB4-0F9F-4488-A0A0-AE2BA5BABE76}"/>
                        </a:ext>
                      </a:extLst>
                    </p:cNvPr>
                    <p:cNvSpPr/>
                    <p:nvPr/>
                  </p:nvSpPr>
                  <p:spPr>
                    <a:xfrm>
                      <a:off x="6344411" y="1901365"/>
                      <a:ext cx="156139" cy="333097"/>
                    </a:xfrm>
                    <a:custGeom>
                      <a:avLst/>
                      <a:gdLst>
                        <a:gd name="connsiteX0" fmla="*/ 156139 w 156139"/>
                        <a:gd name="connsiteY0" fmla="*/ 333098 h 333097"/>
                        <a:gd name="connsiteX1" fmla="*/ 0 w 156139"/>
                        <a:gd name="connsiteY1" fmla="*/ 242016 h 333097"/>
                        <a:gd name="connsiteX2" fmla="*/ 0 w 156139"/>
                        <a:gd name="connsiteY2" fmla="*/ 179560 h 333097"/>
                        <a:gd name="connsiteX3" fmla="*/ 0 w 156139"/>
                        <a:gd name="connsiteY3" fmla="*/ 169151 h 333097"/>
                        <a:gd name="connsiteX4" fmla="*/ 0 w 156139"/>
                        <a:gd name="connsiteY4" fmla="*/ 0 h 333097"/>
                        <a:gd name="connsiteX5" fmla="*/ 145730 w 156139"/>
                        <a:gd name="connsiteY5" fmla="*/ 83274 h 333097"/>
                        <a:gd name="connsiteX6" fmla="*/ 156139 w 156139"/>
                        <a:gd name="connsiteY6" fmla="*/ 91081 h 333097"/>
                        <a:gd name="connsiteX7" fmla="*/ 156139 w 156139"/>
                        <a:gd name="connsiteY7" fmla="*/ 153537 h 333097"/>
                        <a:gd name="connsiteX8" fmla="*/ 156139 w 156139"/>
                        <a:gd name="connsiteY8" fmla="*/ 153537 h 333097"/>
                        <a:gd name="connsiteX9" fmla="*/ 156139 w 156139"/>
                        <a:gd name="connsiteY9" fmla="*/ 322688 h 33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39" h="333097">
                          <a:moveTo>
                            <a:pt x="156139" y="333098"/>
                          </a:moveTo>
                          <a:lnTo>
                            <a:pt x="0" y="242016"/>
                          </a:lnTo>
                          <a:lnTo>
                            <a:pt x="0" y="179560"/>
                          </a:lnTo>
                          <a:lnTo>
                            <a:pt x="0" y="169151"/>
                          </a:lnTo>
                          <a:lnTo>
                            <a:pt x="0" y="0"/>
                          </a:lnTo>
                          <a:lnTo>
                            <a:pt x="145730" y="83274"/>
                          </a:lnTo>
                          <a:lnTo>
                            <a:pt x="156139" y="91081"/>
                          </a:lnTo>
                          <a:lnTo>
                            <a:pt x="156139" y="153537"/>
                          </a:lnTo>
                          <a:lnTo>
                            <a:pt x="156139" y="153537"/>
                          </a:lnTo>
                          <a:lnTo>
                            <a:pt x="156139" y="322688"/>
                          </a:lnTo>
                          <a:close/>
                        </a:path>
                      </a:pathLst>
                    </a:custGeom>
                    <a:solidFill>
                      <a:srgbClr val="DBDBDB"/>
                    </a:solidFill>
                    <a:ln w="25964" cap="flat">
                      <a:noFill/>
                      <a:prstDash val="solid"/>
                      <a:miter/>
                    </a:ln>
                  </p:spPr>
                  <p:txBody>
                    <a:bodyPr rtlCol="0" anchor="ctr"/>
                    <a:lstStyle/>
                    <a:p>
                      <a:endParaRPr lang="fr-BE"/>
                    </a:p>
                  </p:txBody>
                </p:sp>
                <p:sp>
                  <p:nvSpPr>
                    <p:cNvPr id="648" name="Forme libre : forme 647">
                      <a:extLst>
                        <a:ext uri="{FF2B5EF4-FFF2-40B4-BE49-F238E27FC236}">
                          <a16:creationId xmlns:a16="http://schemas.microsoft.com/office/drawing/2014/main" id="{EF35021C-6287-4BFA-8DB7-4FEBAF3B8105}"/>
                        </a:ext>
                      </a:extLst>
                    </p:cNvPr>
                    <p:cNvSpPr/>
                    <p:nvPr/>
                  </p:nvSpPr>
                  <p:spPr>
                    <a:xfrm>
                      <a:off x="6352218" y="1760840"/>
                      <a:ext cx="369530" cy="213390"/>
                    </a:xfrm>
                    <a:custGeom>
                      <a:avLst/>
                      <a:gdLst>
                        <a:gd name="connsiteX0" fmla="*/ 369530 w 369530"/>
                        <a:gd name="connsiteY0" fmla="*/ 91081 h 213390"/>
                        <a:gd name="connsiteX1" fmla="*/ 359121 w 369530"/>
                        <a:gd name="connsiteY1" fmla="*/ 96286 h 213390"/>
                        <a:gd name="connsiteX2" fmla="*/ 213391 w 369530"/>
                        <a:gd name="connsiteY2" fmla="*/ 179560 h 213390"/>
                        <a:gd name="connsiteX3" fmla="*/ 156139 w 369530"/>
                        <a:gd name="connsiteY3" fmla="*/ 213391 h 213390"/>
                        <a:gd name="connsiteX4" fmla="*/ 148333 w 369530"/>
                        <a:gd name="connsiteY4" fmla="*/ 208186 h 213390"/>
                        <a:gd name="connsiteX5" fmla="*/ 0 w 369530"/>
                        <a:gd name="connsiteY5" fmla="*/ 122309 h 213390"/>
                        <a:gd name="connsiteX6" fmla="*/ 148333 w 369530"/>
                        <a:gd name="connsiteY6" fmla="*/ 39035 h 213390"/>
                        <a:gd name="connsiteX7" fmla="*/ 156139 w 369530"/>
                        <a:gd name="connsiteY7" fmla="*/ 33830 h 213390"/>
                        <a:gd name="connsiteX8" fmla="*/ 156139 w 369530"/>
                        <a:gd name="connsiteY8" fmla="*/ 33830 h 213390"/>
                        <a:gd name="connsiteX9" fmla="*/ 213391 w 369530"/>
                        <a:gd name="connsiteY9" fmla="*/ 0 h 21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530" h="213390">
                          <a:moveTo>
                            <a:pt x="369530" y="91081"/>
                          </a:moveTo>
                          <a:lnTo>
                            <a:pt x="359121" y="96286"/>
                          </a:lnTo>
                          <a:lnTo>
                            <a:pt x="213391" y="179560"/>
                          </a:lnTo>
                          <a:lnTo>
                            <a:pt x="156139" y="213391"/>
                          </a:lnTo>
                          <a:lnTo>
                            <a:pt x="148333" y="208186"/>
                          </a:lnTo>
                          <a:lnTo>
                            <a:pt x="0" y="122309"/>
                          </a:lnTo>
                          <a:lnTo>
                            <a:pt x="148333" y="39035"/>
                          </a:lnTo>
                          <a:lnTo>
                            <a:pt x="156139" y="33830"/>
                          </a:lnTo>
                          <a:lnTo>
                            <a:pt x="156139" y="33830"/>
                          </a:lnTo>
                          <a:lnTo>
                            <a:pt x="213391" y="0"/>
                          </a:lnTo>
                          <a:close/>
                        </a:path>
                      </a:pathLst>
                    </a:custGeom>
                    <a:solidFill>
                      <a:srgbClr val="EAEAEA"/>
                    </a:solidFill>
                    <a:ln w="25964" cap="flat">
                      <a:noFill/>
                      <a:prstDash val="solid"/>
                      <a:miter/>
                    </a:ln>
                  </p:spPr>
                  <p:txBody>
                    <a:bodyPr rtlCol="0" anchor="ctr"/>
                    <a:lstStyle/>
                    <a:p>
                      <a:endParaRPr lang="fr-BE"/>
                    </a:p>
                  </p:txBody>
                </p:sp>
                <p:sp>
                  <p:nvSpPr>
                    <p:cNvPr id="649" name="Forme libre : forme 648">
                      <a:extLst>
                        <a:ext uri="{FF2B5EF4-FFF2-40B4-BE49-F238E27FC236}">
                          <a16:creationId xmlns:a16="http://schemas.microsoft.com/office/drawing/2014/main" id="{6171CD90-AAEF-415E-8150-8B267BB72C7A}"/>
                        </a:ext>
                      </a:extLst>
                    </p:cNvPr>
                    <p:cNvSpPr/>
                    <p:nvPr/>
                  </p:nvSpPr>
                  <p:spPr>
                    <a:xfrm>
                      <a:off x="6565608" y="1516221"/>
                      <a:ext cx="156139" cy="335699"/>
                    </a:xfrm>
                    <a:custGeom>
                      <a:avLst/>
                      <a:gdLst>
                        <a:gd name="connsiteX0" fmla="*/ 156139 w 156139"/>
                        <a:gd name="connsiteY0" fmla="*/ 335700 h 335699"/>
                        <a:gd name="connsiteX1" fmla="*/ 0 w 156139"/>
                        <a:gd name="connsiteY1" fmla="*/ 244619 h 335699"/>
                        <a:gd name="connsiteX2" fmla="*/ 0 w 156139"/>
                        <a:gd name="connsiteY2" fmla="*/ 182163 h 335699"/>
                        <a:gd name="connsiteX3" fmla="*/ 0 w 156139"/>
                        <a:gd name="connsiteY3" fmla="*/ 171753 h 335699"/>
                        <a:gd name="connsiteX4" fmla="*/ 0 w 156139"/>
                        <a:gd name="connsiteY4" fmla="*/ 0 h 335699"/>
                        <a:gd name="connsiteX5" fmla="*/ 148332 w 156139"/>
                        <a:gd name="connsiteY5" fmla="*/ 85877 h 335699"/>
                        <a:gd name="connsiteX6" fmla="*/ 156139 w 156139"/>
                        <a:gd name="connsiteY6" fmla="*/ 91081 h 335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39" h="335699">
                          <a:moveTo>
                            <a:pt x="156139" y="335700"/>
                          </a:moveTo>
                          <a:lnTo>
                            <a:pt x="0" y="244619"/>
                          </a:lnTo>
                          <a:lnTo>
                            <a:pt x="0" y="182163"/>
                          </a:lnTo>
                          <a:lnTo>
                            <a:pt x="0" y="171753"/>
                          </a:lnTo>
                          <a:lnTo>
                            <a:pt x="0" y="0"/>
                          </a:lnTo>
                          <a:lnTo>
                            <a:pt x="148332" y="85877"/>
                          </a:lnTo>
                          <a:lnTo>
                            <a:pt x="156139" y="91081"/>
                          </a:lnTo>
                          <a:close/>
                        </a:path>
                      </a:pathLst>
                    </a:custGeom>
                    <a:solidFill>
                      <a:srgbClr val="DBDBDB"/>
                    </a:solidFill>
                    <a:ln w="25964" cap="flat">
                      <a:noFill/>
                      <a:prstDash val="solid"/>
                      <a:miter/>
                    </a:ln>
                  </p:spPr>
                  <p:txBody>
                    <a:bodyPr rtlCol="0" anchor="ctr"/>
                    <a:lstStyle/>
                    <a:p>
                      <a:endParaRPr lang="fr-BE"/>
                    </a:p>
                  </p:txBody>
                </p:sp>
                <p:sp>
                  <p:nvSpPr>
                    <p:cNvPr id="650" name="Forme libre : forme 649">
                      <a:extLst>
                        <a:ext uri="{FF2B5EF4-FFF2-40B4-BE49-F238E27FC236}">
                          <a16:creationId xmlns:a16="http://schemas.microsoft.com/office/drawing/2014/main" id="{FEA656CE-386E-4F35-AAD9-7FA28D0A837B}"/>
                        </a:ext>
                      </a:extLst>
                    </p:cNvPr>
                    <p:cNvSpPr/>
                    <p:nvPr/>
                  </p:nvSpPr>
                  <p:spPr>
                    <a:xfrm>
                      <a:off x="5909823" y="2273498"/>
                      <a:ext cx="369530" cy="213390"/>
                    </a:xfrm>
                    <a:custGeom>
                      <a:avLst/>
                      <a:gdLst>
                        <a:gd name="connsiteX0" fmla="*/ 369530 w 369530"/>
                        <a:gd name="connsiteY0" fmla="*/ 91081 h 213390"/>
                        <a:gd name="connsiteX1" fmla="*/ 359121 w 369530"/>
                        <a:gd name="connsiteY1" fmla="*/ 96286 h 213390"/>
                        <a:gd name="connsiteX2" fmla="*/ 213391 w 369530"/>
                        <a:gd name="connsiteY2" fmla="*/ 179560 h 213390"/>
                        <a:gd name="connsiteX3" fmla="*/ 156139 w 369530"/>
                        <a:gd name="connsiteY3" fmla="*/ 213391 h 213390"/>
                        <a:gd name="connsiteX4" fmla="*/ 145730 w 369530"/>
                        <a:gd name="connsiteY4" fmla="*/ 208186 h 213390"/>
                        <a:gd name="connsiteX5" fmla="*/ 0 w 369530"/>
                        <a:gd name="connsiteY5" fmla="*/ 122309 h 213390"/>
                        <a:gd name="connsiteX6" fmla="*/ 145730 w 369530"/>
                        <a:gd name="connsiteY6" fmla="*/ 36433 h 213390"/>
                        <a:gd name="connsiteX7" fmla="*/ 156139 w 369530"/>
                        <a:gd name="connsiteY7" fmla="*/ 31228 h 213390"/>
                        <a:gd name="connsiteX8" fmla="*/ 213391 w 369530"/>
                        <a:gd name="connsiteY8" fmla="*/ 0 h 21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530" h="213390">
                          <a:moveTo>
                            <a:pt x="369530" y="91081"/>
                          </a:moveTo>
                          <a:lnTo>
                            <a:pt x="359121" y="96286"/>
                          </a:lnTo>
                          <a:lnTo>
                            <a:pt x="213391" y="179560"/>
                          </a:lnTo>
                          <a:lnTo>
                            <a:pt x="156139" y="213391"/>
                          </a:lnTo>
                          <a:lnTo>
                            <a:pt x="145730" y="208186"/>
                          </a:lnTo>
                          <a:lnTo>
                            <a:pt x="0" y="122309"/>
                          </a:lnTo>
                          <a:lnTo>
                            <a:pt x="145730" y="36433"/>
                          </a:lnTo>
                          <a:lnTo>
                            <a:pt x="156139" y="31228"/>
                          </a:lnTo>
                          <a:lnTo>
                            <a:pt x="213391" y="0"/>
                          </a:lnTo>
                          <a:close/>
                        </a:path>
                      </a:pathLst>
                    </a:custGeom>
                    <a:solidFill>
                      <a:srgbClr val="EAEAEA"/>
                    </a:solidFill>
                    <a:ln w="25964" cap="flat">
                      <a:noFill/>
                      <a:prstDash val="solid"/>
                      <a:miter/>
                    </a:ln>
                  </p:spPr>
                  <p:txBody>
                    <a:bodyPr rtlCol="0" anchor="ctr"/>
                    <a:lstStyle/>
                    <a:p>
                      <a:endParaRPr lang="fr-BE"/>
                    </a:p>
                  </p:txBody>
                </p:sp>
                <p:sp>
                  <p:nvSpPr>
                    <p:cNvPr id="651" name="Forme libre : forme 650">
                      <a:extLst>
                        <a:ext uri="{FF2B5EF4-FFF2-40B4-BE49-F238E27FC236}">
                          <a16:creationId xmlns:a16="http://schemas.microsoft.com/office/drawing/2014/main" id="{1D0577C0-0D1B-417B-9F48-1068B2D5E61F}"/>
                        </a:ext>
                      </a:extLst>
                    </p:cNvPr>
                    <p:cNvSpPr/>
                    <p:nvPr/>
                  </p:nvSpPr>
                  <p:spPr>
                    <a:xfrm>
                      <a:off x="6120611" y="2028879"/>
                      <a:ext cx="158741" cy="335699"/>
                    </a:xfrm>
                    <a:custGeom>
                      <a:avLst/>
                      <a:gdLst>
                        <a:gd name="connsiteX0" fmla="*/ 158742 w 158741"/>
                        <a:gd name="connsiteY0" fmla="*/ 335700 h 335699"/>
                        <a:gd name="connsiteX1" fmla="*/ 2602 w 158741"/>
                        <a:gd name="connsiteY1" fmla="*/ 244619 h 335699"/>
                        <a:gd name="connsiteX2" fmla="*/ 0 w 158741"/>
                        <a:gd name="connsiteY2" fmla="*/ 182163 h 335699"/>
                        <a:gd name="connsiteX3" fmla="*/ 0 w 158741"/>
                        <a:gd name="connsiteY3" fmla="*/ 169151 h 335699"/>
                        <a:gd name="connsiteX4" fmla="*/ 0 w 158741"/>
                        <a:gd name="connsiteY4" fmla="*/ 0 h 335699"/>
                        <a:gd name="connsiteX5" fmla="*/ 145730 w 158741"/>
                        <a:gd name="connsiteY5" fmla="*/ 85877 h 335699"/>
                        <a:gd name="connsiteX6" fmla="*/ 156139 w 158741"/>
                        <a:gd name="connsiteY6" fmla="*/ 91081 h 335699"/>
                        <a:gd name="connsiteX7" fmla="*/ 158742 w 158741"/>
                        <a:gd name="connsiteY7" fmla="*/ 153537 h 335699"/>
                        <a:gd name="connsiteX8" fmla="*/ 158742 w 158741"/>
                        <a:gd name="connsiteY8" fmla="*/ 325291 h 335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741" h="335699">
                          <a:moveTo>
                            <a:pt x="158742" y="335700"/>
                          </a:moveTo>
                          <a:lnTo>
                            <a:pt x="2602" y="244619"/>
                          </a:lnTo>
                          <a:lnTo>
                            <a:pt x="0" y="182163"/>
                          </a:lnTo>
                          <a:lnTo>
                            <a:pt x="0" y="169151"/>
                          </a:lnTo>
                          <a:lnTo>
                            <a:pt x="0" y="0"/>
                          </a:lnTo>
                          <a:lnTo>
                            <a:pt x="145730" y="85877"/>
                          </a:lnTo>
                          <a:lnTo>
                            <a:pt x="156139" y="91081"/>
                          </a:lnTo>
                          <a:lnTo>
                            <a:pt x="158742" y="153537"/>
                          </a:lnTo>
                          <a:lnTo>
                            <a:pt x="158742" y="325291"/>
                          </a:lnTo>
                          <a:close/>
                        </a:path>
                      </a:pathLst>
                    </a:custGeom>
                    <a:solidFill>
                      <a:srgbClr val="DBDBDB"/>
                    </a:solidFill>
                    <a:ln w="25964" cap="flat">
                      <a:noFill/>
                      <a:prstDash val="solid"/>
                      <a:miter/>
                    </a:ln>
                  </p:spPr>
                  <p:txBody>
                    <a:bodyPr rtlCol="0" anchor="ctr"/>
                    <a:lstStyle/>
                    <a:p>
                      <a:endParaRPr lang="fr-BE"/>
                    </a:p>
                  </p:txBody>
                </p:sp>
                <p:grpSp>
                  <p:nvGrpSpPr>
                    <p:cNvPr id="652" name="Graphique 260">
                      <a:extLst>
                        <a:ext uri="{FF2B5EF4-FFF2-40B4-BE49-F238E27FC236}">
                          <a16:creationId xmlns:a16="http://schemas.microsoft.com/office/drawing/2014/main" id="{EF2CACC0-CF60-461C-88D5-C67782D11318}"/>
                        </a:ext>
                      </a:extLst>
                    </p:cNvPr>
                    <p:cNvGrpSpPr/>
                    <p:nvPr/>
                  </p:nvGrpSpPr>
                  <p:grpSpPr>
                    <a:xfrm>
                      <a:off x="6131020" y="2177212"/>
                      <a:ext cx="114502" cy="210788"/>
                      <a:chOff x="6131020" y="2177212"/>
                      <a:chExt cx="114502" cy="210788"/>
                    </a:xfrm>
                  </p:grpSpPr>
                  <p:sp>
                    <p:nvSpPr>
                      <p:cNvPr id="653" name="Forme libre : forme 652">
                        <a:extLst>
                          <a:ext uri="{FF2B5EF4-FFF2-40B4-BE49-F238E27FC236}">
                            <a16:creationId xmlns:a16="http://schemas.microsoft.com/office/drawing/2014/main" id="{870AF60A-A299-4D7E-826F-6E301E29C3FD}"/>
                          </a:ext>
                        </a:extLst>
                      </p:cNvPr>
                      <p:cNvSpPr/>
                      <p:nvPr/>
                    </p:nvSpPr>
                    <p:spPr>
                      <a:xfrm>
                        <a:off x="6133623" y="2179814"/>
                        <a:ext cx="23420" cy="156139"/>
                      </a:xfrm>
                      <a:custGeom>
                        <a:avLst/>
                        <a:gdLst>
                          <a:gd name="connsiteX0" fmla="*/ 0 w 23420"/>
                          <a:gd name="connsiteY0" fmla="*/ 13012 h 156139"/>
                          <a:gd name="connsiteX1" fmla="*/ 0 w 23420"/>
                          <a:gd name="connsiteY1" fmla="*/ 156139 h 156139"/>
                          <a:gd name="connsiteX2" fmla="*/ 23421 w 23420"/>
                          <a:gd name="connsiteY2" fmla="*/ 143128 h 156139"/>
                          <a:gd name="connsiteX3" fmla="*/ 23421 w 23420"/>
                          <a:gd name="connsiteY3" fmla="*/ 0 h 156139"/>
                        </a:gdLst>
                        <a:ahLst/>
                        <a:cxnLst>
                          <a:cxn ang="0">
                            <a:pos x="connsiteX0" y="connsiteY0"/>
                          </a:cxn>
                          <a:cxn ang="0">
                            <a:pos x="connsiteX1" y="connsiteY1"/>
                          </a:cxn>
                          <a:cxn ang="0">
                            <a:pos x="connsiteX2" y="connsiteY2"/>
                          </a:cxn>
                          <a:cxn ang="0">
                            <a:pos x="connsiteX3" y="connsiteY3"/>
                          </a:cxn>
                        </a:cxnLst>
                        <a:rect l="l" t="t" r="r" b="b"/>
                        <a:pathLst>
                          <a:path w="23420" h="156139">
                            <a:moveTo>
                              <a:pt x="0" y="13012"/>
                            </a:moveTo>
                            <a:lnTo>
                              <a:pt x="0" y="156139"/>
                            </a:lnTo>
                            <a:lnTo>
                              <a:pt x="23421" y="143128"/>
                            </a:lnTo>
                            <a:lnTo>
                              <a:pt x="23421" y="0"/>
                            </a:lnTo>
                            <a:close/>
                          </a:path>
                        </a:pathLst>
                      </a:custGeom>
                      <a:solidFill>
                        <a:srgbClr val="ECF0F1"/>
                      </a:solidFill>
                      <a:ln w="25964" cap="flat">
                        <a:noFill/>
                        <a:prstDash val="solid"/>
                        <a:miter/>
                      </a:ln>
                    </p:spPr>
                    <p:txBody>
                      <a:bodyPr rtlCol="0" anchor="ctr"/>
                      <a:lstStyle/>
                      <a:p>
                        <a:endParaRPr lang="fr-BE"/>
                      </a:p>
                    </p:txBody>
                  </p:sp>
                  <p:sp>
                    <p:nvSpPr>
                      <p:cNvPr id="654" name="Forme libre : forme 653">
                        <a:extLst>
                          <a:ext uri="{FF2B5EF4-FFF2-40B4-BE49-F238E27FC236}">
                            <a16:creationId xmlns:a16="http://schemas.microsoft.com/office/drawing/2014/main" id="{064C613B-544C-4760-AEE4-33802F057D59}"/>
                          </a:ext>
                        </a:extLst>
                      </p:cNvPr>
                      <p:cNvSpPr/>
                      <p:nvPr/>
                    </p:nvSpPr>
                    <p:spPr>
                      <a:xfrm>
                        <a:off x="6157043" y="2179814"/>
                        <a:ext cx="83274" cy="192571"/>
                      </a:xfrm>
                      <a:custGeom>
                        <a:avLst/>
                        <a:gdLst>
                          <a:gd name="connsiteX0" fmla="*/ 0 w 83274"/>
                          <a:gd name="connsiteY0" fmla="*/ 0 h 192571"/>
                          <a:gd name="connsiteX1" fmla="*/ 0 w 83274"/>
                          <a:gd name="connsiteY1" fmla="*/ 143128 h 192571"/>
                          <a:gd name="connsiteX2" fmla="*/ 83274 w 83274"/>
                          <a:gd name="connsiteY2" fmla="*/ 192572 h 192571"/>
                          <a:gd name="connsiteX3" fmla="*/ 83274 w 83274"/>
                          <a:gd name="connsiteY3" fmla="*/ 46842 h 192571"/>
                        </a:gdLst>
                        <a:ahLst/>
                        <a:cxnLst>
                          <a:cxn ang="0">
                            <a:pos x="connsiteX0" y="connsiteY0"/>
                          </a:cxn>
                          <a:cxn ang="0">
                            <a:pos x="connsiteX1" y="connsiteY1"/>
                          </a:cxn>
                          <a:cxn ang="0">
                            <a:pos x="connsiteX2" y="connsiteY2"/>
                          </a:cxn>
                          <a:cxn ang="0">
                            <a:pos x="connsiteX3" y="connsiteY3"/>
                          </a:cxn>
                        </a:cxnLst>
                        <a:rect l="l" t="t" r="r" b="b"/>
                        <a:pathLst>
                          <a:path w="83274" h="192571">
                            <a:moveTo>
                              <a:pt x="0" y="0"/>
                            </a:moveTo>
                            <a:lnTo>
                              <a:pt x="0" y="143128"/>
                            </a:lnTo>
                            <a:lnTo>
                              <a:pt x="83274" y="192572"/>
                            </a:lnTo>
                            <a:lnTo>
                              <a:pt x="83274" y="46842"/>
                            </a:lnTo>
                            <a:close/>
                          </a:path>
                        </a:pathLst>
                      </a:custGeom>
                      <a:solidFill>
                        <a:srgbClr val="ECF0F1"/>
                      </a:solidFill>
                      <a:ln w="25964" cap="flat">
                        <a:noFill/>
                        <a:prstDash val="solid"/>
                        <a:miter/>
                      </a:ln>
                    </p:spPr>
                    <p:txBody>
                      <a:bodyPr rtlCol="0" anchor="ctr"/>
                      <a:lstStyle/>
                      <a:p>
                        <a:endParaRPr lang="fr-BE"/>
                      </a:p>
                    </p:txBody>
                  </p:sp>
                  <p:sp>
                    <p:nvSpPr>
                      <p:cNvPr id="655" name="Forme libre : forme 654">
                        <a:extLst>
                          <a:ext uri="{FF2B5EF4-FFF2-40B4-BE49-F238E27FC236}">
                            <a16:creationId xmlns:a16="http://schemas.microsoft.com/office/drawing/2014/main" id="{D170AA90-F441-48FB-A79C-947AABDF7E66}"/>
                          </a:ext>
                        </a:extLst>
                      </p:cNvPr>
                      <p:cNvSpPr/>
                      <p:nvPr/>
                    </p:nvSpPr>
                    <p:spPr>
                      <a:xfrm>
                        <a:off x="6216897" y="2226656"/>
                        <a:ext cx="28625" cy="161344"/>
                      </a:xfrm>
                      <a:custGeom>
                        <a:avLst/>
                        <a:gdLst>
                          <a:gd name="connsiteX0" fmla="*/ 0 w 28625"/>
                          <a:gd name="connsiteY0" fmla="*/ 15614 h 161344"/>
                          <a:gd name="connsiteX1" fmla="*/ 0 w 28625"/>
                          <a:gd name="connsiteY1" fmla="*/ 161344 h 161344"/>
                          <a:gd name="connsiteX2" fmla="*/ 28626 w 28625"/>
                          <a:gd name="connsiteY2" fmla="*/ 143128 h 161344"/>
                          <a:gd name="connsiteX3" fmla="*/ 26023 w 28625"/>
                          <a:gd name="connsiteY3" fmla="*/ 0 h 161344"/>
                        </a:gdLst>
                        <a:ahLst/>
                        <a:cxnLst>
                          <a:cxn ang="0">
                            <a:pos x="connsiteX0" y="connsiteY0"/>
                          </a:cxn>
                          <a:cxn ang="0">
                            <a:pos x="connsiteX1" y="connsiteY1"/>
                          </a:cxn>
                          <a:cxn ang="0">
                            <a:pos x="connsiteX2" y="connsiteY2"/>
                          </a:cxn>
                          <a:cxn ang="0">
                            <a:pos x="connsiteX3" y="connsiteY3"/>
                          </a:cxn>
                        </a:cxnLst>
                        <a:rect l="l" t="t" r="r" b="b"/>
                        <a:pathLst>
                          <a:path w="28625" h="161344">
                            <a:moveTo>
                              <a:pt x="0" y="15614"/>
                            </a:moveTo>
                            <a:lnTo>
                              <a:pt x="0" y="161344"/>
                            </a:lnTo>
                            <a:lnTo>
                              <a:pt x="28626" y="143128"/>
                            </a:lnTo>
                            <a:lnTo>
                              <a:pt x="26023" y="0"/>
                            </a:lnTo>
                            <a:close/>
                          </a:path>
                        </a:pathLst>
                      </a:custGeom>
                      <a:solidFill>
                        <a:srgbClr val="F7D64D"/>
                      </a:solidFill>
                      <a:ln w="25964" cap="flat">
                        <a:noFill/>
                        <a:prstDash val="solid"/>
                        <a:miter/>
                      </a:ln>
                    </p:spPr>
                    <p:txBody>
                      <a:bodyPr rtlCol="0" anchor="ctr"/>
                      <a:lstStyle/>
                      <a:p>
                        <a:endParaRPr lang="fr-BE"/>
                      </a:p>
                    </p:txBody>
                  </p:sp>
                  <p:sp>
                    <p:nvSpPr>
                      <p:cNvPr id="656" name="Forme libre : forme 655">
                        <a:extLst>
                          <a:ext uri="{FF2B5EF4-FFF2-40B4-BE49-F238E27FC236}">
                            <a16:creationId xmlns:a16="http://schemas.microsoft.com/office/drawing/2014/main" id="{DAB0814A-8ADB-4839-861D-8C621DBC23C5}"/>
                          </a:ext>
                        </a:extLst>
                      </p:cNvPr>
                      <p:cNvSpPr/>
                      <p:nvPr/>
                    </p:nvSpPr>
                    <p:spPr>
                      <a:xfrm>
                        <a:off x="6131020" y="2192826"/>
                        <a:ext cx="85876" cy="195174"/>
                      </a:xfrm>
                      <a:custGeom>
                        <a:avLst/>
                        <a:gdLst>
                          <a:gd name="connsiteX0" fmla="*/ 0 w 85876"/>
                          <a:gd name="connsiteY0" fmla="*/ 0 h 195174"/>
                          <a:gd name="connsiteX1" fmla="*/ 0 w 85876"/>
                          <a:gd name="connsiteY1" fmla="*/ 145730 h 195174"/>
                          <a:gd name="connsiteX2" fmla="*/ 85877 w 85876"/>
                          <a:gd name="connsiteY2" fmla="*/ 195174 h 195174"/>
                          <a:gd name="connsiteX3" fmla="*/ 85877 w 85876"/>
                          <a:gd name="connsiteY3" fmla="*/ 49444 h 195174"/>
                        </a:gdLst>
                        <a:ahLst/>
                        <a:cxnLst>
                          <a:cxn ang="0">
                            <a:pos x="connsiteX0" y="connsiteY0"/>
                          </a:cxn>
                          <a:cxn ang="0">
                            <a:pos x="connsiteX1" y="connsiteY1"/>
                          </a:cxn>
                          <a:cxn ang="0">
                            <a:pos x="connsiteX2" y="connsiteY2"/>
                          </a:cxn>
                          <a:cxn ang="0">
                            <a:pos x="connsiteX3" y="connsiteY3"/>
                          </a:cxn>
                        </a:cxnLst>
                        <a:rect l="l" t="t" r="r" b="b"/>
                        <a:pathLst>
                          <a:path w="85876" h="195174">
                            <a:moveTo>
                              <a:pt x="0" y="0"/>
                            </a:moveTo>
                            <a:lnTo>
                              <a:pt x="0" y="145730"/>
                            </a:lnTo>
                            <a:lnTo>
                              <a:pt x="85877" y="195174"/>
                            </a:lnTo>
                            <a:lnTo>
                              <a:pt x="85877" y="49444"/>
                            </a:lnTo>
                            <a:close/>
                          </a:path>
                        </a:pathLst>
                      </a:custGeom>
                      <a:solidFill>
                        <a:srgbClr val="F7D237"/>
                      </a:solidFill>
                      <a:ln w="25964" cap="flat">
                        <a:noFill/>
                        <a:prstDash val="solid"/>
                        <a:miter/>
                      </a:ln>
                    </p:spPr>
                    <p:txBody>
                      <a:bodyPr rtlCol="0" anchor="ctr"/>
                      <a:lstStyle/>
                      <a:p>
                        <a:endParaRPr lang="fr-BE"/>
                      </a:p>
                    </p:txBody>
                  </p:sp>
                  <p:grpSp>
                    <p:nvGrpSpPr>
                      <p:cNvPr id="657" name="Graphique 260">
                        <a:extLst>
                          <a:ext uri="{FF2B5EF4-FFF2-40B4-BE49-F238E27FC236}">
                            <a16:creationId xmlns:a16="http://schemas.microsoft.com/office/drawing/2014/main" id="{EF2CACC0-CF60-461C-88D5-C67782D11318}"/>
                          </a:ext>
                        </a:extLst>
                      </p:cNvPr>
                      <p:cNvGrpSpPr/>
                      <p:nvPr/>
                    </p:nvGrpSpPr>
                    <p:grpSpPr>
                      <a:xfrm>
                        <a:off x="6131020" y="2177212"/>
                        <a:ext cx="111899" cy="88479"/>
                        <a:chOff x="6131020" y="2177212"/>
                        <a:chExt cx="111899" cy="88479"/>
                      </a:xfrm>
                    </p:grpSpPr>
                    <p:sp>
                      <p:nvSpPr>
                        <p:cNvPr id="658" name="Forme libre : forme 657">
                          <a:extLst>
                            <a:ext uri="{FF2B5EF4-FFF2-40B4-BE49-F238E27FC236}">
                              <a16:creationId xmlns:a16="http://schemas.microsoft.com/office/drawing/2014/main" id="{966902D6-5F45-4B88-9882-F080CDE0731A}"/>
                            </a:ext>
                          </a:extLst>
                        </p:cNvPr>
                        <p:cNvSpPr/>
                        <p:nvPr/>
                      </p:nvSpPr>
                      <p:spPr>
                        <a:xfrm>
                          <a:off x="6157043" y="2179814"/>
                          <a:ext cx="2602" cy="2602"/>
                        </a:xfrm>
                        <a:custGeom>
                          <a:avLst/>
                          <a:gdLst>
                            <a:gd name="connsiteX0" fmla="*/ 0 w 2602"/>
                            <a:gd name="connsiteY0" fmla="*/ 0 h 2602"/>
                            <a:gd name="connsiteX1" fmla="*/ 0 w 2602"/>
                            <a:gd name="connsiteY1" fmla="*/ 2602 h 2602"/>
                            <a:gd name="connsiteX2" fmla="*/ 2602 w 2602"/>
                            <a:gd name="connsiteY2" fmla="*/ 0 h 2602"/>
                          </a:gdLst>
                          <a:ahLst/>
                          <a:cxnLst>
                            <a:cxn ang="0">
                              <a:pos x="connsiteX0" y="connsiteY0"/>
                            </a:cxn>
                            <a:cxn ang="0">
                              <a:pos x="connsiteX1" y="connsiteY1"/>
                            </a:cxn>
                            <a:cxn ang="0">
                              <a:pos x="connsiteX2" y="connsiteY2"/>
                            </a:cxn>
                          </a:cxnLst>
                          <a:rect l="l" t="t" r="r" b="b"/>
                          <a:pathLst>
                            <a:path w="2602" h="2602">
                              <a:moveTo>
                                <a:pt x="0" y="0"/>
                              </a:moveTo>
                              <a:lnTo>
                                <a:pt x="0" y="2602"/>
                              </a:lnTo>
                              <a:lnTo>
                                <a:pt x="2602" y="0"/>
                              </a:lnTo>
                              <a:close/>
                            </a:path>
                          </a:pathLst>
                        </a:custGeom>
                        <a:solidFill>
                          <a:srgbClr val="BDC3C7"/>
                        </a:solidFill>
                        <a:ln w="25964" cap="flat">
                          <a:noFill/>
                          <a:prstDash val="solid"/>
                          <a:miter/>
                        </a:ln>
                      </p:spPr>
                      <p:txBody>
                        <a:bodyPr rtlCol="0" anchor="ctr"/>
                        <a:lstStyle/>
                        <a:p>
                          <a:endParaRPr lang="fr-BE"/>
                        </a:p>
                      </p:txBody>
                    </p:sp>
                    <p:sp>
                      <p:nvSpPr>
                        <p:cNvPr id="659" name="Forme libre : forme 658">
                          <a:extLst>
                            <a:ext uri="{FF2B5EF4-FFF2-40B4-BE49-F238E27FC236}">
                              <a16:creationId xmlns:a16="http://schemas.microsoft.com/office/drawing/2014/main" id="{C379B121-F7D7-497D-B383-93581660BB59}"/>
                            </a:ext>
                          </a:extLst>
                        </p:cNvPr>
                        <p:cNvSpPr/>
                        <p:nvPr/>
                      </p:nvSpPr>
                      <p:spPr>
                        <a:xfrm>
                          <a:off x="6131020" y="2177212"/>
                          <a:ext cx="111899" cy="65058"/>
                        </a:xfrm>
                        <a:custGeom>
                          <a:avLst/>
                          <a:gdLst>
                            <a:gd name="connsiteX0" fmla="*/ 2602 w 111899"/>
                            <a:gd name="connsiteY0" fmla="*/ 15614 h 65058"/>
                            <a:gd name="connsiteX1" fmla="*/ 2602 w 111899"/>
                            <a:gd name="connsiteY1" fmla="*/ 15614 h 65058"/>
                            <a:gd name="connsiteX2" fmla="*/ 85877 w 111899"/>
                            <a:gd name="connsiteY2" fmla="*/ 65058 h 65058"/>
                            <a:gd name="connsiteX3" fmla="*/ 109298 w 111899"/>
                            <a:gd name="connsiteY3" fmla="*/ 49444 h 65058"/>
                            <a:gd name="connsiteX4" fmla="*/ 26023 w 111899"/>
                            <a:gd name="connsiteY4" fmla="*/ 2602 h 65058"/>
                            <a:gd name="connsiteX5" fmla="*/ 26023 w 111899"/>
                            <a:gd name="connsiteY5" fmla="*/ 2602 h 65058"/>
                            <a:gd name="connsiteX6" fmla="*/ 26023 w 111899"/>
                            <a:gd name="connsiteY6" fmla="*/ 2602 h 65058"/>
                            <a:gd name="connsiteX7" fmla="*/ 28626 w 111899"/>
                            <a:gd name="connsiteY7" fmla="*/ 0 h 65058"/>
                            <a:gd name="connsiteX8" fmla="*/ 111900 w 111899"/>
                            <a:gd name="connsiteY8" fmla="*/ 49444 h 65058"/>
                            <a:gd name="connsiteX9" fmla="*/ 85877 w 111899"/>
                            <a:gd name="connsiteY9" fmla="*/ 65058 h 65058"/>
                            <a:gd name="connsiteX10" fmla="*/ 0 w 111899"/>
                            <a:gd name="connsiteY10" fmla="*/ 15614 h 65058"/>
                            <a:gd name="connsiteX11" fmla="*/ 2602 w 111899"/>
                            <a:gd name="connsiteY11" fmla="*/ 15614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899" h="65058">
                              <a:moveTo>
                                <a:pt x="2602" y="15614"/>
                              </a:moveTo>
                              <a:lnTo>
                                <a:pt x="2602" y="15614"/>
                              </a:lnTo>
                              <a:lnTo>
                                <a:pt x="85877" y="65058"/>
                              </a:lnTo>
                              <a:lnTo>
                                <a:pt x="109298" y="49444"/>
                              </a:lnTo>
                              <a:lnTo>
                                <a:pt x="26023" y="2602"/>
                              </a:lnTo>
                              <a:lnTo>
                                <a:pt x="26023" y="2602"/>
                              </a:lnTo>
                              <a:lnTo>
                                <a:pt x="26023" y="2602"/>
                              </a:lnTo>
                              <a:lnTo>
                                <a:pt x="28626" y="0"/>
                              </a:lnTo>
                              <a:lnTo>
                                <a:pt x="111900" y="49444"/>
                              </a:lnTo>
                              <a:lnTo>
                                <a:pt x="85877" y="65058"/>
                              </a:lnTo>
                              <a:lnTo>
                                <a:pt x="0" y="15614"/>
                              </a:lnTo>
                              <a:lnTo>
                                <a:pt x="2602" y="15614"/>
                              </a:lnTo>
                              <a:close/>
                            </a:path>
                          </a:pathLst>
                        </a:custGeom>
                        <a:solidFill>
                          <a:srgbClr val="F4E5A6"/>
                        </a:solidFill>
                        <a:ln w="25964" cap="flat">
                          <a:noFill/>
                          <a:prstDash val="solid"/>
                          <a:miter/>
                        </a:ln>
                      </p:spPr>
                      <p:txBody>
                        <a:bodyPr rtlCol="0" anchor="ctr"/>
                        <a:lstStyle/>
                        <a:p>
                          <a:endParaRPr lang="fr-BE"/>
                        </a:p>
                      </p:txBody>
                    </p:sp>
                    <p:sp>
                      <p:nvSpPr>
                        <p:cNvPr id="660" name="Forme libre : forme 659">
                          <a:extLst>
                            <a:ext uri="{FF2B5EF4-FFF2-40B4-BE49-F238E27FC236}">
                              <a16:creationId xmlns:a16="http://schemas.microsoft.com/office/drawing/2014/main" id="{6AA5F310-5EA0-4ADE-AC45-C01A95FF9E9C}"/>
                            </a:ext>
                          </a:extLst>
                        </p:cNvPr>
                        <p:cNvSpPr/>
                        <p:nvPr/>
                      </p:nvSpPr>
                      <p:spPr>
                        <a:xfrm>
                          <a:off x="6133623" y="2179814"/>
                          <a:ext cx="106695" cy="62455"/>
                        </a:xfrm>
                        <a:custGeom>
                          <a:avLst/>
                          <a:gdLst>
                            <a:gd name="connsiteX0" fmla="*/ 2602 w 106695"/>
                            <a:gd name="connsiteY0" fmla="*/ 15614 h 62455"/>
                            <a:gd name="connsiteX1" fmla="*/ 0 w 106695"/>
                            <a:gd name="connsiteY1" fmla="*/ 13012 h 62455"/>
                            <a:gd name="connsiteX2" fmla="*/ 23421 w 106695"/>
                            <a:gd name="connsiteY2" fmla="*/ 0 h 62455"/>
                            <a:gd name="connsiteX3" fmla="*/ 26023 w 106695"/>
                            <a:gd name="connsiteY3" fmla="*/ 0 h 62455"/>
                            <a:gd name="connsiteX4" fmla="*/ 23421 w 106695"/>
                            <a:gd name="connsiteY4" fmla="*/ 0 h 62455"/>
                            <a:gd name="connsiteX5" fmla="*/ 23421 w 106695"/>
                            <a:gd name="connsiteY5" fmla="*/ 0 h 62455"/>
                            <a:gd name="connsiteX6" fmla="*/ 106695 w 106695"/>
                            <a:gd name="connsiteY6" fmla="*/ 46842 h 62455"/>
                            <a:gd name="connsiteX7" fmla="*/ 83274 w 106695"/>
                            <a:gd name="connsiteY7" fmla="*/ 62456 h 62455"/>
                            <a:gd name="connsiteX8" fmla="*/ 0 w 106695"/>
                            <a:gd name="connsiteY8" fmla="*/ 13012 h 62455"/>
                            <a:gd name="connsiteX9" fmla="*/ 0 w 106695"/>
                            <a:gd name="connsiteY9" fmla="*/ 13012 h 6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695" h="62455">
                              <a:moveTo>
                                <a:pt x="2602" y="15614"/>
                              </a:moveTo>
                              <a:lnTo>
                                <a:pt x="0" y="13012"/>
                              </a:lnTo>
                              <a:lnTo>
                                <a:pt x="23421" y="0"/>
                              </a:lnTo>
                              <a:lnTo>
                                <a:pt x="26023" y="0"/>
                              </a:lnTo>
                              <a:lnTo>
                                <a:pt x="23421" y="0"/>
                              </a:lnTo>
                              <a:lnTo>
                                <a:pt x="23421" y="0"/>
                              </a:lnTo>
                              <a:lnTo>
                                <a:pt x="106695" y="46842"/>
                              </a:lnTo>
                              <a:lnTo>
                                <a:pt x="83274" y="62456"/>
                              </a:lnTo>
                              <a:lnTo>
                                <a:pt x="0" y="13012"/>
                              </a:lnTo>
                              <a:lnTo>
                                <a:pt x="0" y="13012"/>
                              </a:lnTo>
                              <a:close/>
                            </a:path>
                          </a:pathLst>
                        </a:custGeom>
                        <a:solidFill>
                          <a:srgbClr val="FFFFFF"/>
                        </a:solidFill>
                        <a:ln w="25964" cap="flat">
                          <a:noFill/>
                          <a:prstDash val="solid"/>
                          <a:miter/>
                        </a:ln>
                      </p:spPr>
                      <p:txBody>
                        <a:bodyPr rtlCol="0" anchor="ctr"/>
                        <a:lstStyle/>
                        <a:p>
                          <a:endParaRPr lang="fr-BE"/>
                        </a:p>
                      </p:txBody>
                    </p:sp>
                    <p:grpSp>
                      <p:nvGrpSpPr>
                        <p:cNvPr id="661" name="Graphique 260">
                          <a:extLst>
                            <a:ext uri="{FF2B5EF4-FFF2-40B4-BE49-F238E27FC236}">
                              <a16:creationId xmlns:a16="http://schemas.microsoft.com/office/drawing/2014/main" id="{EF2CACC0-CF60-461C-88D5-C67782D11318}"/>
                            </a:ext>
                          </a:extLst>
                        </p:cNvPr>
                        <p:cNvGrpSpPr/>
                        <p:nvPr/>
                      </p:nvGrpSpPr>
                      <p:grpSpPr>
                        <a:xfrm>
                          <a:off x="6222102" y="2237065"/>
                          <a:ext cx="15614" cy="28625"/>
                          <a:chOff x="6222102" y="2237065"/>
                          <a:chExt cx="15614" cy="28625"/>
                        </a:xfrm>
                        <a:solidFill>
                          <a:srgbClr val="ECF0F1"/>
                        </a:solidFill>
                      </p:grpSpPr>
                      <p:sp>
                        <p:nvSpPr>
                          <p:cNvPr id="662" name="Forme libre : forme 661">
                            <a:extLst>
                              <a:ext uri="{FF2B5EF4-FFF2-40B4-BE49-F238E27FC236}">
                                <a16:creationId xmlns:a16="http://schemas.microsoft.com/office/drawing/2014/main" id="{3643CC49-0B11-4C41-941F-C92319110E19}"/>
                              </a:ext>
                            </a:extLst>
                          </p:cNvPr>
                          <p:cNvSpPr/>
                          <p:nvPr/>
                        </p:nvSpPr>
                        <p:spPr>
                          <a:xfrm>
                            <a:off x="6222102" y="2252679"/>
                            <a:ext cx="15614" cy="13011"/>
                          </a:xfrm>
                          <a:custGeom>
                            <a:avLst/>
                            <a:gdLst>
                              <a:gd name="connsiteX0" fmla="*/ 0 w 15614"/>
                              <a:gd name="connsiteY0" fmla="*/ 13012 h 13011"/>
                              <a:gd name="connsiteX1" fmla="*/ 15614 w 15614"/>
                              <a:gd name="connsiteY1" fmla="*/ 2602 h 13011"/>
                              <a:gd name="connsiteX2" fmla="*/ 15614 w 15614"/>
                              <a:gd name="connsiteY2" fmla="*/ 0 h 13011"/>
                              <a:gd name="connsiteX3" fmla="*/ 15614 w 15614"/>
                              <a:gd name="connsiteY3" fmla="*/ 0 h 13011"/>
                              <a:gd name="connsiteX4" fmla="*/ 0 w 15614"/>
                              <a:gd name="connsiteY4" fmla="*/ 13012 h 13011"/>
                              <a:gd name="connsiteX5" fmla="*/ 0 w 15614"/>
                              <a:gd name="connsiteY5" fmla="*/ 13012 h 13011"/>
                              <a:gd name="connsiteX6" fmla="*/ 0 w 15614"/>
                              <a:gd name="connsiteY6" fmla="*/ 13012 h 1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4" h="13011">
                                <a:moveTo>
                                  <a:pt x="0" y="13012"/>
                                </a:moveTo>
                                <a:lnTo>
                                  <a:pt x="15614" y="2602"/>
                                </a:lnTo>
                                <a:cubicBezTo>
                                  <a:pt x="15614" y="2602"/>
                                  <a:pt x="15614" y="2602"/>
                                  <a:pt x="15614" y="0"/>
                                </a:cubicBezTo>
                                <a:cubicBezTo>
                                  <a:pt x="15614" y="0"/>
                                  <a:pt x="15614" y="0"/>
                                  <a:pt x="15614" y="0"/>
                                </a:cubicBezTo>
                                <a:lnTo>
                                  <a:pt x="0" y="13012"/>
                                </a:lnTo>
                                <a:cubicBezTo>
                                  <a:pt x="0" y="13012"/>
                                  <a:pt x="0" y="13012"/>
                                  <a:pt x="0" y="13012"/>
                                </a:cubicBezTo>
                                <a:cubicBezTo>
                                  <a:pt x="0" y="13012"/>
                                  <a:pt x="0" y="13012"/>
                                  <a:pt x="0" y="13012"/>
                                </a:cubicBezTo>
                                <a:close/>
                              </a:path>
                            </a:pathLst>
                          </a:custGeom>
                          <a:solidFill>
                            <a:srgbClr val="ECF0F1"/>
                          </a:solidFill>
                          <a:ln w="25964" cap="flat">
                            <a:noFill/>
                            <a:prstDash val="solid"/>
                            <a:miter/>
                          </a:ln>
                        </p:spPr>
                        <p:txBody>
                          <a:bodyPr rtlCol="0" anchor="ctr"/>
                          <a:lstStyle/>
                          <a:p>
                            <a:endParaRPr lang="fr-BE"/>
                          </a:p>
                        </p:txBody>
                      </p:sp>
                      <p:sp>
                        <p:nvSpPr>
                          <p:cNvPr id="663" name="Forme libre : forme 662">
                            <a:extLst>
                              <a:ext uri="{FF2B5EF4-FFF2-40B4-BE49-F238E27FC236}">
                                <a16:creationId xmlns:a16="http://schemas.microsoft.com/office/drawing/2014/main" id="{544DDA0E-F39F-4A71-B3A0-478FB179571B}"/>
                              </a:ext>
                            </a:extLst>
                          </p:cNvPr>
                          <p:cNvSpPr/>
                          <p:nvPr/>
                        </p:nvSpPr>
                        <p:spPr>
                          <a:xfrm>
                            <a:off x="6222102" y="2247474"/>
                            <a:ext cx="15614" cy="13011"/>
                          </a:xfrm>
                          <a:custGeom>
                            <a:avLst/>
                            <a:gdLst>
                              <a:gd name="connsiteX0" fmla="*/ 0 w 15614"/>
                              <a:gd name="connsiteY0" fmla="*/ 13012 h 13011"/>
                              <a:gd name="connsiteX1" fmla="*/ 15614 w 15614"/>
                              <a:gd name="connsiteY1" fmla="*/ 2602 h 13011"/>
                              <a:gd name="connsiteX2" fmla="*/ 15614 w 15614"/>
                              <a:gd name="connsiteY2" fmla="*/ 0 h 13011"/>
                              <a:gd name="connsiteX3" fmla="*/ 15614 w 15614"/>
                              <a:gd name="connsiteY3" fmla="*/ 0 h 13011"/>
                              <a:gd name="connsiteX4" fmla="*/ 0 w 15614"/>
                              <a:gd name="connsiteY4" fmla="*/ 13012 h 13011"/>
                              <a:gd name="connsiteX5" fmla="*/ 0 w 15614"/>
                              <a:gd name="connsiteY5" fmla="*/ 13012 h 13011"/>
                              <a:gd name="connsiteX6" fmla="*/ 0 w 15614"/>
                              <a:gd name="connsiteY6" fmla="*/ 13012 h 1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4" h="13011">
                                <a:moveTo>
                                  <a:pt x="0" y="13012"/>
                                </a:moveTo>
                                <a:lnTo>
                                  <a:pt x="15614" y="2602"/>
                                </a:lnTo>
                                <a:cubicBezTo>
                                  <a:pt x="15614" y="2602"/>
                                  <a:pt x="15614" y="2602"/>
                                  <a:pt x="15614" y="0"/>
                                </a:cubicBezTo>
                                <a:cubicBezTo>
                                  <a:pt x="15614" y="0"/>
                                  <a:pt x="15614" y="0"/>
                                  <a:pt x="15614" y="0"/>
                                </a:cubicBezTo>
                                <a:lnTo>
                                  <a:pt x="0" y="13012"/>
                                </a:lnTo>
                                <a:cubicBezTo>
                                  <a:pt x="0" y="10409"/>
                                  <a:pt x="0" y="13012"/>
                                  <a:pt x="0" y="13012"/>
                                </a:cubicBezTo>
                                <a:cubicBezTo>
                                  <a:pt x="0" y="13012"/>
                                  <a:pt x="0" y="13012"/>
                                  <a:pt x="0" y="13012"/>
                                </a:cubicBezTo>
                                <a:close/>
                              </a:path>
                            </a:pathLst>
                          </a:custGeom>
                          <a:solidFill>
                            <a:srgbClr val="ECF0F1"/>
                          </a:solidFill>
                          <a:ln w="25964" cap="flat">
                            <a:noFill/>
                            <a:prstDash val="solid"/>
                            <a:miter/>
                          </a:ln>
                        </p:spPr>
                        <p:txBody>
                          <a:bodyPr rtlCol="0" anchor="ctr"/>
                          <a:lstStyle/>
                          <a:p>
                            <a:endParaRPr lang="fr-BE"/>
                          </a:p>
                        </p:txBody>
                      </p:sp>
                      <p:sp>
                        <p:nvSpPr>
                          <p:cNvPr id="664" name="Forme libre : forme 663">
                            <a:extLst>
                              <a:ext uri="{FF2B5EF4-FFF2-40B4-BE49-F238E27FC236}">
                                <a16:creationId xmlns:a16="http://schemas.microsoft.com/office/drawing/2014/main" id="{F8393EEC-D61A-4119-937F-E172A7948CB8}"/>
                              </a:ext>
                            </a:extLst>
                          </p:cNvPr>
                          <p:cNvSpPr/>
                          <p:nvPr/>
                        </p:nvSpPr>
                        <p:spPr>
                          <a:xfrm>
                            <a:off x="6222102" y="2242270"/>
                            <a:ext cx="15614" cy="13011"/>
                          </a:xfrm>
                          <a:custGeom>
                            <a:avLst/>
                            <a:gdLst>
                              <a:gd name="connsiteX0" fmla="*/ 0 w 15614"/>
                              <a:gd name="connsiteY0" fmla="*/ 13012 h 13011"/>
                              <a:gd name="connsiteX1" fmla="*/ 15614 w 15614"/>
                              <a:gd name="connsiteY1" fmla="*/ 2602 h 13011"/>
                              <a:gd name="connsiteX2" fmla="*/ 15614 w 15614"/>
                              <a:gd name="connsiteY2" fmla="*/ 0 h 13011"/>
                              <a:gd name="connsiteX3" fmla="*/ 15614 w 15614"/>
                              <a:gd name="connsiteY3" fmla="*/ 0 h 13011"/>
                              <a:gd name="connsiteX4" fmla="*/ 0 w 15614"/>
                              <a:gd name="connsiteY4" fmla="*/ 13012 h 13011"/>
                              <a:gd name="connsiteX5" fmla="*/ 0 w 15614"/>
                              <a:gd name="connsiteY5" fmla="*/ 13012 h 13011"/>
                              <a:gd name="connsiteX6" fmla="*/ 0 w 15614"/>
                              <a:gd name="connsiteY6" fmla="*/ 13012 h 1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4" h="13011">
                                <a:moveTo>
                                  <a:pt x="0" y="13012"/>
                                </a:moveTo>
                                <a:lnTo>
                                  <a:pt x="15614" y="2602"/>
                                </a:lnTo>
                                <a:cubicBezTo>
                                  <a:pt x="15614" y="2602"/>
                                  <a:pt x="15614" y="2602"/>
                                  <a:pt x="15614" y="0"/>
                                </a:cubicBezTo>
                                <a:cubicBezTo>
                                  <a:pt x="15614" y="0"/>
                                  <a:pt x="15614" y="0"/>
                                  <a:pt x="15614" y="0"/>
                                </a:cubicBezTo>
                                <a:lnTo>
                                  <a:pt x="0" y="13012"/>
                                </a:lnTo>
                                <a:cubicBezTo>
                                  <a:pt x="0" y="10409"/>
                                  <a:pt x="0" y="10409"/>
                                  <a:pt x="0" y="13012"/>
                                </a:cubicBezTo>
                                <a:cubicBezTo>
                                  <a:pt x="0" y="13012"/>
                                  <a:pt x="0" y="13012"/>
                                  <a:pt x="0" y="13012"/>
                                </a:cubicBezTo>
                                <a:close/>
                              </a:path>
                            </a:pathLst>
                          </a:custGeom>
                          <a:solidFill>
                            <a:srgbClr val="ECF0F1"/>
                          </a:solidFill>
                          <a:ln w="25964" cap="flat">
                            <a:noFill/>
                            <a:prstDash val="solid"/>
                            <a:miter/>
                          </a:ln>
                        </p:spPr>
                        <p:txBody>
                          <a:bodyPr rtlCol="0" anchor="ctr"/>
                          <a:lstStyle/>
                          <a:p>
                            <a:endParaRPr lang="fr-BE"/>
                          </a:p>
                        </p:txBody>
                      </p:sp>
                      <p:sp>
                        <p:nvSpPr>
                          <p:cNvPr id="665" name="Forme libre : forme 664">
                            <a:extLst>
                              <a:ext uri="{FF2B5EF4-FFF2-40B4-BE49-F238E27FC236}">
                                <a16:creationId xmlns:a16="http://schemas.microsoft.com/office/drawing/2014/main" id="{854C463A-CA62-409B-A9C5-B9921A71B9A3}"/>
                              </a:ext>
                            </a:extLst>
                          </p:cNvPr>
                          <p:cNvSpPr/>
                          <p:nvPr/>
                        </p:nvSpPr>
                        <p:spPr>
                          <a:xfrm>
                            <a:off x="6222102" y="2237065"/>
                            <a:ext cx="15614" cy="13011"/>
                          </a:xfrm>
                          <a:custGeom>
                            <a:avLst/>
                            <a:gdLst>
                              <a:gd name="connsiteX0" fmla="*/ 0 w 15614"/>
                              <a:gd name="connsiteY0" fmla="*/ 13012 h 13011"/>
                              <a:gd name="connsiteX1" fmla="*/ 15614 w 15614"/>
                              <a:gd name="connsiteY1" fmla="*/ 2602 h 13011"/>
                              <a:gd name="connsiteX2" fmla="*/ 15614 w 15614"/>
                              <a:gd name="connsiteY2" fmla="*/ 0 h 13011"/>
                              <a:gd name="connsiteX3" fmla="*/ 15614 w 15614"/>
                              <a:gd name="connsiteY3" fmla="*/ 0 h 13011"/>
                              <a:gd name="connsiteX4" fmla="*/ 0 w 15614"/>
                              <a:gd name="connsiteY4" fmla="*/ 13012 h 13011"/>
                              <a:gd name="connsiteX5" fmla="*/ 0 w 15614"/>
                              <a:gd name="connsiteY5" fmla="*/ 13012 h 13011"/>
                              <a:gd name="connsiteX6" fmla="*/ 0 w 15614"/>
                              <a:gd name="connsiteY6" fmla="*/ 13012 h 1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4" h="13011">
                                <a:moveTo>
                                  <a:pt x="0" y="13012"/>
                                </a:moveTo>
                                <a:lnTo>
                                  <a:pt x="15614" y="2602"/>
                                </a:lnTo>
                                <a:cubicBezTo>
                                  <a:pt x="15614" y="2602"/>
                                  <a:pt x="15614" y="2602"/>
                                  <a:pt x="15614" y="0"/>
                                </a:cubicBezTo>
                                <a:cubicBezTo>
                                  <a:pt x="15614" y="0"/>
                                  <a:pt x="15614" y="0"/>
                                  <a:pt x="15614" y="0"/>
                                </a:cubicBezTo>
                                <a:lnTo>
                                  <a:pt x="0" y="13012"/>
                                </a:lnTo>
                                <a:cubicBezTo>
                                  <a:pt x="0" y="10409"/>
                                  <a:pt x="0" y="10409"/>
                                  <a:pt x="0" y="13012"/>
                                </a:cubicBezTo>
                                <a:cubicBezTo>
                                  <a:pt x="0" y="13012"/>
                                  <a:pt x="0" y="13012"/>
                                  <a:pt x="0" y="13012"/>
                                </a:cubicBezTo>
                                <a:close/>
                              </a:path>
                            </a:pathLst>
                          </a:custGeom>
                          <a:solidFill>
                            <a:srgbClr val="ECF0F1"/>
                          </a:solidFill>
                          <a:ln w="25964" cap="flat">
                            <a:noFill/>
                            <a:prstDash val="solid"/>
                            <a:miter/>
                          </a:ln>
                        </p:spPr>
                        <p:txBody>
                          <a:bodyPr rtlCol="0" anchor="ctr"/>
                          <a:lstStyle/>
                          <a:p>
                            <a:endParaRPr lang="fr-BE"/>
                          </a:p>
                        </p:txBody>
                      </p:sp>
                    </p:grpSp>
                  </p:grpSp>
                </p:grpSp>
                <p:grpSp>
                  <p:nvGrpSpPr>
                    <p:cNvPr id="666" name="Graphique 260">
                      <a:extLst>
                        <a:ext uri="{FF2B5EF4-FFF2-40B4-BE49-F238E27FC236}">
                          <a16:creationId xmlns:a16="http://schemas.microsoft.com/office/drawing/2014/main" id="{EF2CACC0-CF60-461C-88D5-C67782D11318}"/>
                        </a:ext>
                      </a:extLst>
                    </p:cNvPr>
                    <p:cNvGrpSpPr/>
                    <p:nvPr/>
                  </p:nvGrpSpPr>
                  <p:grpSpPr>
                    <a:xfrm>
                      <a:off x="6131020" y="1646337"/>
                      <a:ext cx="369530" cy="455406"/>
                      <a:chOff x="6131020" y="1646337"/>
                      <a:chExt cx="369530" cy="455406"/>
                    </a:xfrm>
                  </p:grpSpPr>
                  <p:sp>
                    <p:nvSpPr>
                      <p:cNvPr id="667" name="Forme libre : forme 666">
                        <a:extLst>
                          <a:ext uri="{FF2B5EF4-FFF2-40B4-BE49-F238E27FC236}">
                            <a16:creationId xmlns:a16="http://schemas.microsoft.com/office/drawing/2014/main" id="{946D3192-5EA5-465D-8B29-C190AF78DE95}"/>
                          </a:ext>
                        </a:extLst>
                      </p:cNvPr>
                      <p:cNvSpPr/>
                      <p:nvPr/>
                    </p:nvSpPr>
                    <p:spPr>
                      <a:xfrm>
                        <a:off x="6341809" y="1646337"/>
                        <a:ext cx="158741" cy="333097"/>
                      </a:xfrm>
                      <a:custGeom>
                        <a:avLst/>
                        <a:gdLst>
                          <a:gd name="connsiteX0" fmla="*/ 158742 w 158741"/>
                          <a:gd name="connsiteY0" fmla="*/ 333098 h 333097"/>
                          <a:gd name="connsiteX1" fmla="*/ 2602 w 158741"/>
                          <a:gd name="connsiteY1" fmla="*/ 242016 h 333097"/>
                          <a:gd name="connsiteX2" fmla="*/ 2602 w 158741"/>
                          <a:gd name="connsiteY2" fmla="*/ 179560 h 333097"/>
                          <a:gd name="connsiteX3" fmla="*/ 2602 w 158741"/>
                          <a:gd name="connsiteY3" fmla="*/ 169151 h 333097"/>
                          <a:gd name="connsiteX4" fmla="*/ 0 w 158741"/>
                          <a:gd name="connsiteY4" fmla="*/ 0 h 333097"/>
                          <a:gd name="connsiteX5" fmla="*/ 148332 w 158741"/>
                          <a:gd name="connsiteY5" fmla="*/ 85877 h 333097"/>
                          <a:gd name="connsiteX6" fmla="*/ 158742 w 158741"/>
                          <a:gd name="connsiteY6" fmla="*/ 91081 h 333097"/>
                          <a:gd name="connsiteX7" fmla="*/ 158742 w 158741"/>
                          <a:gd name="connsiteY7" fmla="*/ 153537 h 333097"/>
                          <a:gd name="connsiteX8" fmla="*/ 158742 w 158741"/>
                          <a:gd name="connsiteY8" fmla="*/ 322688 h 33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741" h="333097">
                            <a:moveTo>
                              <a:pt x="158742" y="333098"/>
                            </a:moveTo>
                            <a:lnTo>
                              <a:pt x="2602" y="242016"/>
                            </a:lnTo>
                            <a:lnTo>
                              <a:pt x="2602" y="179560"/>
                            </a:lnTo>
                            <a:lnTo>
                              <a:pt x="2602" y="169151"/>
                            </a:lnTo>
                            <a:lnTo>
                              <a:pt x="0" y="0"/>
                            </a:lnTo>
                            <a:lnTo>
                              <a:pt x="148332" y="85877"/>
                            </a:lnTo>
                            <a:lnTo>
                              <a:pt x="158742" y="91081"/>
                            </a:lnTo>
                            <a:lnTo>
                              <a:pt x="158742" y="153537"/>
                            </a:lnTo>
                            <a:lnTo>
                              <a:pt x="158742" y="322688"/>
                            </a:lnTo>
                            <a:close/>
                          </a:path>
                        </a:pathLst>
                      </a:custGeom>
                      <a:solidFill>
                        <a:srgbClr val="DBDBDB"/>
                      </a:solidFill>
                      <a:ln w="25964" cap="flat">
                        <a:noFill/>
                        <a:prstDash val="solid"/>
                        <a:miter/>
                      </a:ln>
                    </p:spPr>
                    <p:txBody>
                      <a:bodyPr rtlCol="0" anchor="ctr"/>
                      <a:lstStyle/>
                      <a:p>
                        <a:endParaRPr lang="fr-BE"/>
                      </a:p>
                    </p:txBody>
                  </p:sp>
                  <p:sp>
                    <p:nvSpPr>
                      <p:cNvPr id="668" name="Forme libre : forme 667">
                        <a:extLst>
                          <a:ext uri="{FF2B5EF4-FFF2-40B4-BE49-F238E27FC236}">
                            <a16:creationId xmlns:a16="http://schemas.microsoft.com/office/drawing/2014/main" id="{96D4ACAA-8AD8-4827-91B5-8D27A7783B62}"/>
                          </a:ext>
                        </a:extLst>
                      </p:cNvPr>
                      <p:cNvSpPr/>
                      <p:nvPr/>
                    </p:nvSpPr>
                    <p:spPr>
                      <a:xfrm>
                        <a:off x="6131020" y="1888354"/>
                        <a:ext cx="369530" cy="213390"/>
                      </a:xfrm>
                      <a:custGeom>
                        <a:avLst/>
                        <a:gdLst>
                          <a:gd name="connsiteX0" fmla="*/ 369530 w 369530"/>
                          <a:gd name="connsiteY0" fmla="*/ 91081 h 213390"/>
                          <a:gd name="connsiteX1" fmla="*/ 359121 w 369530"/>
                          <a:gd name="connsiteY1" fmla="*/ 96286 h 213390"/>
                          <a:gd name="connsiteX2" fmla="*/ 213391 w 369530"/>
                          <a:gd name="connsiteY2" fmla="*/ 182163 h 213390"/>
                          <a:gd name="connsiteX3" fmla="*/ 156139 w 369530"/>
                          <a:gd name="connsiteY3" fmla="*/ 213391 h 213390"/>
                          <a:gd name="connsiteX4" fmla="*/ 145730 w 369530"/>
                          <a:gd name="connsiteY4" fmla="*/ 208186 h 213390"/>
                          <a:gd name="connsiteX5" fmla="*/ 0 w 369530"/>
                          <a:gd name="connsiteY5" fmla="*/ 122309 h 213390"/>
                          <a:gd name="connsiteX6" fmla="*/ 145730 w 369530"/>
                          <a:gd name="connsiteY6" fmla="*/ 39035 h 213390"/>
                          <a:gd name="connsiteX7" fmla="*/ 156139 w 369530"/>
                          <a:gd name="connsiteY7" fmla="*/ 33830 h 213390"/>
                          <a:gd name="connsiteX8" fmla="*/ 213391 w 369530"/>
                          <a:gd name="connsiteY8" fmla="*/ 0 h 21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530" h="213390">
                            <a:moveTo>
                              <a:pt x="369530" y="91081"/>
                            </a:moveTo>
                            <a:lnTo>
                              <a:pt x="359121" y="96286"/>
                            </a:lnTo>
                            <a:lnTo>
                              <a:pt x="213391" y="182163"/>
                            </a:lnTo>
                            <a:lnTo>
                              <a:pt x="156139" y="213391"/>
                            </a:lnTo>
                            <a:lnTo>
                              <a:pt x="145730" y="208186"/>
                            </a:lnTo>
                            <a:lnTo>
                              <a:pt x="0" y="122309"/>
                            </a:lnTo>
                            <a:lnTo>
                              <a:pt x="145730" y="39035"/>
                            </a:lnTo>
                            <a:lnTo>
                              <a:pt x="156139" y="33830"/>
                            </a:lnTo>
                            <a:lnTo>
                              <a:pt x="213391" y="0"/>
                            </a:lnTo>
                            <a:close/>
                          </a:path>
                        </a:pathLst>
                      </a:custGeom>
                      <a:solidFill>
                        <a:srgbClr val="EAEAEA"/>
                      </a:solidFill>
                      <a:ln w="25964" cap="flat">
                        <a:noFill/>
                        <a:prstDash val="solid"/>
                        <a:miter/>
                      </a:ln>
                    </p:spPr>
                    <p:txBody>
                      <a:bodyPr rtlCol="0" anchor="ctr"/>
                      <a:lstStyle/>
                      <a:p>
                        <a:endParaRPr lang="fr-BE"/>
                      </a:p>
                    </p:txBody>
                  </p:sp>
                </p:grpSp>
                <p:grpSp>
                  <p:nvGrpSpPr>
                    <p:cNvPr id="669" name="Graphique 260">
                      <a:extLst>
                        <a:ext uri="{FF2B5EF4-FFF2-40B4-BE49-F238E27FC236}">
                          <a16:creationId xmlns:a16="http://schemas.microsoft.com/office/drawing/2014/main" id="{EF2CACC0-CF60-461C-88D5-C67782D11318}"/>
                        </a:ext>
                      </a:extLst>
                    </p:cNvPr>
                    <p:cNvGrpSpPr/>
                    <p:nvPr/>
                  </p:nvGrpSpPr>
                  <p:grpSpPr>
                    <a:xfrm>
                      <a:off x="6268943" y="1815489"/>
                      <a:ext cx="148332" cy="229004"/>
                      <a:chOff x="6268943" y="1815489"/>
                      <a:chExt cx="148332" cy="229004"/>
                    </a:xfrm>
                  </p:grpSpPr>
                  <p:grpSp>
                    <p:nvGrpSpPr>
                      <p:cNvPr id="670" name="Graphique 260">
                        <a:extLst>
                          <a:ext uri="{FF2B5EF4-FFF2-40B4-BE49-F238E27FC236}">
                            <a16:creationId xmlns:a16="http://schemas.microsoft.com/office/drawing/2014/main" id="{EF2CACC0-CF60-461C-88D5-C67782D11318}"/>
                          </a:ext>
                        </a:extLst>
                      </p:cNvPr>
                      <p:cNvGrpSpPr/>
                      <p:nvPr/>
                    </p:nvGrpSpPr>
                    <p:grpSpPr>
                      <a:xfrm>
                        <a:off x="6305376" y="1815489"/>
                        <a:ext cx="111899" cy="210788"/>
                        <a:chOff x="6305376" y="1815489"/>
                        <a:chExt cx="111899" cy="210788"/>
                      </a:xfrm>
                    </p:grpSpPr>
                    <p:sp>
                      <p:nvSpPr>
                        <p:cNvPr id="671" name="Forme libre : forme 670">
                          <a:extLst>
                            <a:ext uri="{FF2B5EF4-FFF2-40B4-BE49-F238E27FC236}">
                              <a16:creationId xmlns:a16="http://schemas.microsoft.com/office/drawing/2014/main" id="{B631A16C-89EE-4CE3-97B0-BAACF5F1D577}"/>
                            </a:ext>
                          </a:extLst>
                        </p:cNvPr>
                        <p:cNvSpPr/>
                        <p:nvPr/>
                      </p:nvSpPr>
                      <p:spPr>
                        <a:xfrm>
                          <a:off x="6307978" y="1818091"/>
                          <a:ext cx="23420" cy="156139"/>
                        </a:xfrm>
                        <a:custGeom>
                          <a:avLst/>
                          <a:gdLst>
                            <a:gd name="connsiteX0" fmla="*/ 0 w 23420"/>
                            <a:gd name="connsiteY0" fmla="*/ 13012 h 156139"/>
                            <a:gd name="connsiteX1" fmla="*/ 0 w 23420"/>
                            <a:gd name="connsiteY1" fmla="*/ 156139 h 156139"/>
                            <a:gd name="connsiteX2" fmla="*/ 23421 w 23420"/>
                            <a:gd name="connsiteY2" fmla="*/ 143128 h 156139"/>
                            <a:gd name="connsiteX3" fmla="*/ 23421 w 23420"/>
                            <a:gd name="connsiteY3" fmla="*/ 0 h 156139"/>
                          </a:gdLst>
                          <a:ahLst/>
                          <a:cxnLst>
                            <a:cxn ang="0">
                              <a:pos x="connsiteX0" y="connsiteY0"/>
                            </a:cxn>
                            <a:cxn ang="0">
                              <a:pos x="connsiteX1" y="connsiteY1"/>
                            </a:cxn>
                            <a:cxn ang="0">
                              <a:pos x="connsiteX2" y="connsiteY2"/>
                            </a:cxn>
                            <a:cxn ang="0">
                              <a:pos x="connsiteX3" y="connsiteY3"/>
                            </a:cxn>
                          </a:cxnLst>
                          <a:rect l="l" t="t" r="r" b="b"/>
                          <a:pathLst>
                            <a:path w="23420" h="156139">
                              <a:moveTo>
                                <a:pt x="0" y="13012"/>
                              </a:moveTo>
                              <a:lnTo>
                                <a:pt x="0" y="156139"/>
                              </a:lnTo>
                              <a:lnTo>
                                <a:pt x="23421" y="143128"/>
                              </a:lnTo>
                              <a:lnTo>
                                <a:pt x="23421" y="0"/>
                              </a:lnTo>
                              <a:close/>
                            </a:path>
                          </a:pathLst>
                        </a:custGeom>
                        <a:solidFill>
                          <a:srgbClr val="ECF0F1"/>
                        </a:solidFill>
                        <a:ln w="25964" cap="flat">
                          <a:noFill/>
                          <a:prstDash val="solid"/>
                          <a:miter/>
                        </a:ln>
                      </p:spPr>
                      <p:txBody>
                        <a:bodyPr rtlCol="0" anchor="ctr"/>
                        <a:lstStyle/>
                        <a:p>
                          <a:endParaRPr lang="fr-BE"/>
                        </a:p>
                      </p:txBody>
                    </p:sp>
                    <p:sp>
                      <p:nvSpPr>
                        <p:cNvPr id="672" name="Forme libre : forme 671">
                          <a:extLst>
                            <a:ext uri="{FF2B5EF4-FFF2-40B4-BE49-F238E27FC236}">
                              <a16:creationId xmlns:a16="http://schemas.microsoft.com/office/drawing/2014/main" id="{E913945B-C251-4486-9608-D4EB5EC87D88}"/>
                            </a:ext>
                          </a:extLst>
                        </p:cNvPr>
                        <p:cNvSpPr/>
                        <p:nvPr/>
                      </p:nvSpPr>
                      <p:spPr>
                        <a:xfrm>
                          <a:off x="6331399" y="1818091"/>
                          <a:ext cx="83274" cy="192572"/>
                        </a:xfrm>
                        <a:custGeom>
                          <a:avLst/>
                          <a:gdLst>
                            <a:gd name="connsiteX0" fmla="*/ 0 w 83274"/>
                            <a:gd name="connsiteY0" fmla="*/ 0 h 192572"/>
                            <a:gd name="connsiteX1" fmla="*/ 0 w 83274"/>
                            <a:gd name="connsiteY1" fmla="*/ 143128 h 192572"/>
                            <a:gd name="connsiteX2" fmla="*/ 83274 w 83274"/>
                            <a:gd name="connsiteY2" fmla="*/ 192572 h 192572"/>
                            <a:gd name="connsiteX3" fmla="*/ 83274 w 83274"/>
                            <a:gd name="connsiteY3" fmla="*/ 46842 h 192572"/>
                          </a:gdLst>
                          <a:ahLst/>
                          <a:cxnLst>
                            <a:cxn ang="0">
                              <a:pos x="connsiteX0" y="connsiteY0"/>
                            </a:cxn>
                            <a:cxn ang="0">
                              <a:pos x="connsiteX1" y="connsiteY1"/>
                            </a:cxn>
                            <a:cxn ang="0">
                              <a:pos x="connsiteX2" y="connsiteY2"/>
                            </a:cxn>
                            <a:cxn ang="0">
                              <a:pos x="connsiteX3" y="connsiteY3"/>
                            </a:cxn>
                          </a:cxnLst>
                          <a:rect l="l" t="t" r="r" b="b"/>
                          <a:pathLst>
                            <a:path w="83274" h="192572">
                              <a:moveTo>
                                <a:pt x="0" y="0"/>
                              </a:moveTo>
                              <a:lnTo>
                                <a:pt x="0" y="143128"/>
                              </a:lnTo>
                              <a:lnTo>
                                <a:pt x="83274" y="192572"/>
                              </a:lnTo>
                              <a:lnTo>
                                <a:pt x="83274" y="46842"/>
                              </a:lnTo>
                              <a:close/>
                            </a:path>
                          </a:pathLst>
                        </a:custGeom>
                        <a:solidFill>
                          <a:srgbClr val="ECF0F1"/>
                        </a:solidFill>
                        <a:ln w="25964" cap="flat">
                          <a:noFill/>
                          <a:prstDash val="solid"/>
                          <a:miter/>
                        </a:ln>
                      </p:spPr>
                      <p:txBody>
                        <a:bodyPr rtlCol="0" anchor="ctr"/>
                        <a:lstStyle/>
                        <a:p>
                          <a:endParaRPr lang="fr-BE"/>
                        </a:p>
                      </p:txBody>
                    </p:sp>
                    <p:sp>
                      <p:nvSpPr>
                        <p:cNvPr id="673" name="Forme libre : forme 672">
                          <a:extLst>
                            <a:ext uri="{FF2B5EF4-FFF2-40B4-BE49-F238E27FC236}">
                              <a16:creationId xmlns:a16="http://schemas.microsoft.com/office/drawing/2014/main" id="{62180519-FB88-46B5-9AF9-2074191BA8C0}"/>
                            </a:ext>
                          </a:extLst>
                        </p:cNvPr>
                        <p:cNvSpPr/>
                        <p:nvPr/>
                      </p:nvSpPr>
                      <p:spPr>
                        <a:xfrm>
                          <a:off x="6388650" y="1864933"/>
                          <a:ext cx="28625" cy="161344"/>
                        </a:xfrm>
                        <a:custGeom>
                          <a:avLst/>
                          <a:gdLst>
                            <a:gd name="connsiteX0" fmla="*/ 0 w 28625"/>
                            <a:gd name="connsiteY0" fmla="*/ 15614 h 161344"/>
                            <a:gd name="connsiteX1" fmla="*/ 0 w 28625"/>
                            <a:gd name="connsiteY1" fmla="*/ 161344 h 161344"/>
                            <a:gd name="connsiteX2" fmla="*/ 28626 w 28625"/>
                            <a:gd name="connsiteY2" fmla="*/ 143128 h 161344"/>
                            <a:gd name="connsiteX3" fmla="*/ 28626 w 28625"/>
                            <a:gd name="connsiteY3" fmla="*/ 0 h 161344"/>
                          </a:gdLst>
                          <a:ahLst/>
                          <a:cxnLst>
                            <a:cxn ang="0">
                              <a:pos x="connsiteX0" y="connsiteY0"/>
                            </a:cxn>
                            <a:cxn ang="0">
                              <a:pos x="connsiteX1" y="connsiteY1"/>
                            </a:cxn>
                            <a:cxn ang="0">
                              <a:pos x="connsiteX2" y="connsiteY2"/>
                            </a:cxn>
                            <a:cxn ang="0">
                              <a:pos x="connsiteX3" y="connsiteY3"/>
                            </a:cxn>
                          </a:cxnLst>
                          <a:rect l="l" t="t" r="r" b="b"/>
                          <a:pathLst>
                            <a:path w="28625" h="161344">
                              <a:moveTo>
                                <a:pt x="0" y="15614"/>
                              </a:moveTo>
                              <a:lnTo>
                                <a:pt x="0" y="161344"/>
                              </a:lnTo>
                              <a:lnTo>
                                <a:pt x="28626" y="143128"/>
                              </a:lnTo>
                              <a:lnTo>
                                <a:pt x="28626" y="0"/>
                              </a:lnTo>
                              <a:close/>
                            </a:path>
                          </a:pathLst>
                        </a:custGeom>
                        <a:solidFill>
                          <a:srgbClr val="86D9F6"/>
                        </a:solidFill>
                        <a:ln w="25964" cap="flat">
                          <a:noFill/>
                          <a:prstDash val="solid"/>
                          <a:miter/>
                        </a:ln>
                      </p:spPr>
                      <p:txBody>
                        <a:bodyPr rtlCol="0" anchor="ctr"/>
                        <a:lstStyle/>
                        <a:p>
                          <a:endParaRPr lang="fr-BE"/>
                        </a:p>
                      </p:txBody>
                    </p:sp>
                    <p:sp>
                      <p:nvSpPr>
                        <p:cNvPr id="674" name="Forme libre : forme 673">
                          <a:extLst>
                            <a:ext uri="{FF2B5EF4-FFF2-40B4-BE49-F238E27FC236}">
                              <a16:creationId xmlns:a16="http://schemas.microsoft.com/office/drawing/2014/main" id="{A9838AFF-D0E8-4B38-9D17-552F1FED5D05}"/>
                            </a:ext>
                          </a:extLst>
                        </p:cNvPr>
                        <p:cNvSpPr/>
                        <p:nvPr/>
                      </p:nvSpPr>
                      <p:spPr>
                        <a:xfrm>
                          <a:off x="6305376" y="1831102"/>
                          <a:ext cx="83274" cy="195174"/>
                        </a:xfrm>
                        <a:custGeom>
                          <a:avLst/>
                          <a:gdLst>
                            <a:gd name="connsiteX0" fmla="*/ 0 w 83274"/>
                            <a:gd name="connsiteY0" fmla="*/ 0 h 195174"/>
                            <a:gd name="connsiteX1" fmla="*/ 0 w 83274"/>
                            <a:gd name="connsiteY1" fmla="*/ 143128 h 195174"/>
                            <a:gd name="connsiteX2" fmla="*/ 83274 w 83274"/>
                            <a:gd name="connsiteY2" fmla="*/ 195174 h 195174"/>
                            <a:gd name="connsiteX3" fmla="*/ 83274 w 83274"/>
                            <a:gd name="connsiteY3" fmla="*/ 49444 h 195174"/>
                          </a:gdLst>
                          <a:ahLst/>
                          <a:cxnLst>
                            <a:cxn ang="0">
                              <a:pos x="connsiteX0" y="connsiteY0"/>
                            </a:cxn>
                            <a:cxn ang="0">
                              <a:pos x="connsiteX1" y="connsiteY1"/>
                            </a:cxn>
                            <a:cxn ang="0">
                              <a:pos x="connsiteX2" y="connsiteY2"/>
                            </a:cxn>
                            <a:cxn ang="0">
                              <a:pos x="connsiteX3" y="connsiteY3"/>
                            </a:cxn>
                          </a:cxnLst>
                          <a:rect l="l" t="t" r="r" b="b"/>
                          <a:pathLst>
                            <a:path w="83274" h="195174">
                              <a:moveTo>
                                <a:pt x="0" y="0"/>
                              </a:moveTo>
                              <a:lnTo>
                                <a:pt x="0" y="143128"/>
                              </a:lnTo>
                              <a:lnTo>
                                <a:pt x="83274" y="195174"/>
                              </a:lnTo>
                              <a:lnTo>
                                <a:pt x="83274" y="49444"/>
                              </a:lnTo>
                              <a:close/>
                            </a:path>
                          </a:pathLst>
                        </a:custGeom>
                        <a:solidFill>
                          <a:srgbClr val="54BCD9"/>
                        </a:solidFill>
                        <a:ln w="25964" cap="flat">
                          <a:noFill/>
                          <a:prstDash val="solid"/>
                          <a:miter/>
                        </a:ln>
                      </p:spPr>
                      <p:txBody>
                        <a:bodyPr rtlCol="0" anchor="ctr"/>
                        <a:lstStyle/>
                        <a:p>
                          <a:endParaRPr lang="fr-BE"/>
                        </a:p>
                      </p:txBody>
                    </p:sp>
                    <p:grpSp>
                      <p:nvGrpSpPr>
                        <p:cNvPr id="675" name="Graphique 260">
                          <a:extLst>
                            <a:ext uri="{FF2B5EF4-FFF2-40B4-BE49-F238E27FC236}">
                              <a16:creationId xmlns:a16="http://schemas.microsoft.com/office/drawing/2014/main" id="{EF2CACC0-CF60-461C-88D5-C67782D11318}"/>
                            </a:ext>
                          </a:extLst>
                        </p:cNvPr>
                        <p:cNvGrpSpPr/>
                        <p:nvPr/>
                      </p:nvGrpSpPr>
                      <p:grpSpPr>
                        <a:xfrm>
                          <a:off x="6305376" y="1815489"/>
                          <a:ext cx="111899" cy="88479"/>
                          <a:chOff x="6305376" y="1815489"/>
                          <a:chExt cx="111899" cy="88479"/>
                        </a:xfrm>
                      </p:grpSpPr>
                      <p:sp>
                        <p:nvSpPr>
                          <p:cNvPr id="676" name="Forme libre : forme 675">
                            <a:extLst>
                              <a:ext uri="{FF2B5EF4-FFF2-40B4-BE49-F238E27FC236}">
                                <a16:creationId xmlns:a16="http://schemas.microsoft.com/office/drawing/2014/main" id="{B617F8CE-D1B2-49D2-95E1-0BC9CFDF7CB5}"/>
                              </a:ext>
                            </a:extLst>
                          </p:cNvPr>
                          <p:cNvSpPr/>
                          <p:nvPr/>
                        </p:nvSpPr>
                        <p:spPr>
                          <a:xfrm>
                            <a:off x="6328797" y="1815489"/>
                            <a:ext cx="2602" cy="5204"/>
                          </a:xfrm>
                          <a:custGeom>
                            <a:avLst/>
                            <a:gdLst>
                              <a:gd name="connsiteX0" fmla="*/ 0 w 2602"/>
                              <a:gd name="connsiteY0" fmla="*/ 0 h 5204"/>
                              <a:gd name="connsiteX1" fmla="*/ 0 w 2602"/>
                              <a:gd name="connsiteY1" fmla="*/ 5205 h 5204"/>
                              <a:gd name="connsiteX2" fmla="*/ 2602 w 2602"/>
                              <a:gd name="connsiteY2" fmla="*/ 2602 h 5204"/>
                            </a:gdLst>
                            <a:ahLst/>
                            <a:cxnLst>
                              <a:cxn ang="0">
                                <a:pos x="connsiteX0" y="connsiteY0"/>
                              </a:cxn>
                              <a:cxn ang="0">
                                <a:pos x="connsiteX1" y="connsiteY1"/>
                              </a:cxn>
                              <a:cxn ang="0">
                                <a:pos x="connsiteX2" y="connsiteY2"/>
                              </a:cxn>
                            </a:cxnLst>
                            <a:rect l="l" t="t" r="r" b="b"/>
                            <a:pathLst>
                              <a:path w="2602" h="5204">
                                <a:moveTo>
                                  <a:pt x="0" y="0"/>
                                </a:moveTo>
                                <a:lnTo>
                                  <a:pt x="0" y="5205"/>
                                </a:lnTo>
                                <a:lnTo>
                                  <a:pt x="2602" y="2602"/>
                                </a:lnTo>
                                <a:close/>
                              </a:path>
                            </a:pathLst>
                          </a:custGeom>
                          <a:solidFill>
                            <a:srgbClr val="BDC3C7"/>
                          </a:solidFill>
                          <a:ln w="25964" cap="flat">
                            <a:noFill/>
                            <a:prstDash val="solid"/>
                            <a:miter/>
                          </a:ln>
                        </p:spPr>
                        <p:txBody>
                          <a:bodyPr rtlCol="0" anchor="ctr"/>
                          <a:lstStyle/>
                          <a:p>
                            <a:endParaRPr lang="fr-BE"/>
                          </a:p>
                        </p:txBody>
                      </p:sp>
                      <p:sp>
                        <p:nvSpPr>
                          <p:cNvPr id="677" name="Forme libre : forme 676">
                            <a:extLst>
                              <a:ext uri="{FF2B5EF4-FFF2-40B4-BE49-F238E27FC236}">
                                <a16:creationId xmlns:a16="http://schemas.microsoft.com/office/drawing/2014/main" id="{C1AABA53-D4D2-4596-9E49-DE9006C1E607}"/>
                              </a:ext>
                            </a:extLst>
                          </p:cNvPr>
                          <p:cNvSpPr/>
                          <p:nvPr/>
                        </p:nvSpPr>
                        <p:spPr>
                          <a:xfrm>
                            <a:off x="6305376" y="1815489"/>
                            <a:ext cx="111899" cy="65058"/>
                          </a:xfrm>
                          <a:custGeom>
                            <a:avLst/>
                            <a:gdLst>
                              <a:gd name="connsiteX0" fmla="*/ 2602 w 111899"/>
                              <a:gd name="connsiteY0" fmla="*/ 15614 h 65058"/>
                              <a:gd name="connsiteX1" fmla="*/ 2602 w 111899"/>
                              <a:gd name="connsiteY1" fmla="*/ 15614 h 65058"/>
                              <a:gd name="connsiteX2" fmla="*/ 85877 w 111899"/>
                              <a:gd name="connsiteY2" fmla="*/ 62456 h 65058"/>
                              <a:gd name="connsiteX3" fmla="*/ 109298 w 111899"/>
                              <a:gd name="connsiteY3" fmla="*/ 49444 h 65058"/>
                              <a:gd name="connsiteX4" fmla="*/ 26023 w 111899"/>
                              <a:gd name="connsiteY4" fmla="*/ 2602 h 65058"/>
                              <a:gd name="connsiteX5" fmla="*/ 26023 w 111899"/>
                              <a:gd name="connsiteY5" fmla="*/ 2602 h 65058"/>
                              <a:gd name="connsiteX6" fmla="*/ 23421 w 111899"/>
                              <a:gd name="connsiteY6" fmla="*/ 0 h 65058"/>
                              <a:gd name="connsiteX7" fmla="*/ 26023 w 111899"/>
                              <a:gd name="connsiteY7" fmla="*/ 0 h 65058"/>
                              <a:gd name="connsiteX8" fmla="*/ 111900 w 111899"/>
                              <a:gd name="connsiteY8" fmla="*/ 49444 h 65058"/>
                              <a:gd name="connsiteX9" fmla="*/ 83274 w 111899"/>
                              <a:gd name="connsiteY9" fmla="*/ 65058 h 65058"/>
                              <a:gd name="connsiteX10" fmla="*/ 0 w 111899"/>
                              <a:gd name="connsiteY10" fmla="*/ 15614 h 65058"/>
                              <a:gd name="connsiteX11" fmla="*/ 0 w 111899"/>
                              <a:gd name="connsiteY11" fmla="*/ 15614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899" h="65058">
                                <a:moveTo>
                                  <a:pt x="2602" y="15614"/>
                                </a:moveTo>
                                <a:lnTo>
                                  <a:pt x="2602" y="15614"/>
                                </a:lnTo>
                                <a:lnTo>
                                  <a:pt x="85877" y="62456"/>
                                </a:lnTo>
                                <a:lnTo>
                                  <a:pt x="109298" y="49444"/>
                                </a:lnTo>
                                <a:lnTo>
                                  <a:pt x="26023" y="2602"/>
                                </a:lnTo>
                                <a:lnTo>
                                  <a:pt x="26023" y="2602"/>
                                </a:lnTo>
                                <a:lnTo>
                                  <a:pt x="23421" y="0"/>
                                </a:lnTo>
                                <a:lnTo>
                                  <a:pt x="26023" y="0"/>
                                </a:lnTo>
                                <a:lnTo>
                                  <a:pt x="111900" y="49444"/>
                                </a:lnTo>
                                <a:lnTo>
                                  <a:pt x="83274" y="65058"/>
                                </a:lnTo>
                                <a:lnTo>
                                  <a:pt x="0" y="15614"/>
                                </a:lnTo>
                                <a:lnTo>
                                  <a:pt x="0" y="15614"/>
                                </a:lnTo>
                                <a:close/>
                              </a:path>
                            </a:pathLst>
                          </a:custGeom>
                          <a:solidFill>
                            <a:srgbClr val="ABE9FF"/>
                          </a:solidFill>
                          <a:ln w="25964" cap="flat">
                            <a:noFill/>
                            <a:prstDash val="solid"/>
                            <a:miter/>
                          </a:ln>
                        </p:spPr>
                        <p:txBody>
                          <a:bodyPr rtlCol="0" anchor="ctr"/>
                          <a:lstStyle/>
                          <a:p>
                            <a:endParaRPr lang="fr-BE"/>
                          </a:p>
                        </p:txBody>
                      </p:sp>
                      <p:sp>
                        <p:nvSpPr>
                          <p:cNvPr id="678" name="Forme libre : forme 677">
                            <a:extLst>
                              <a:ext uri="{FF2B5EF4-FFF2-40B4-BE49-F238E27FC236}">
                                <a16:creationId xmlns:a16="http://schemas.microsoft.com/office/drawing/2014/main" id="{C8E5C3EE-1FB4-42D7-9052-2672B0E12DFD}"/>
                              </a:ext>
                            </a:extLst>
                          </p:cNvPr>
                          <p:cNvSpPr/>
                          <p:nvPr/>
                        </p:nvSpPr>
                        <p:spPr>
                          <a:xfrm>
                            <a:off x="6307978" y="1818091"/>
                            <a:ext cx="106695" cy="59853"/>
                          </a:xfrm>
                          <a:custGeom>
                            <a:avLst/>
                            <a:gdLst>
                              <a:gd name="connsiteX0" fmla="*/ 2602 w 106695"/>
                              <a:gd name="connsiteY0" fmla="*/ 15614 h 59853"/>
                              <a:gd name="connsiteX1" fmla="*/ 0 w 106695"/>
                              <a:gd name="connsiteY1" fmla="*/ 13012 h 59853"/>
                              <a:gd name="connsiteX2" fmla="*/ 23421 w 106695"/>
                              <a:gd name="connsiteY2" fmla="*/ 0 h 59853"/>
                              <a:gd name="connsiteX3" fmla="*/ 26023 w 106695"/>
                              <a:gd name="connsiteY3" fmla="*/ 0 h 59853"/>
                              <a:gd name="connsiteX4" fmla="*/ 23421 w 106695"/>
                              <a:gd name="connsiteY4" fmla="*/ 0 h 59853"/>
                              <a:gd name="connsiteX5" fmla="*/ 23421 w 106695"/>
                              <a:gd name="connsiteY5" fmla="*/ 0 h 59853"/>
                              <a:gd name="connsiteX6" fmla="*/ 106695 w 106695"/>
                              <a:gd name="connsiteY6" fmla="*/ 46842 h 59853"/>
                              <a:gd name="connsiteX7" fmla="*/ 83274 w 106695"/>
                              <a:gd name="connsiteY7" fmla="*/ 59853 h 59853"/>
                              <a:gd name="connsiteX8" fmla="*/ 0 w 106695"/>
                              <a:gd name="connsiteY8" fmla="*/ 13012 h 59853"/>
                              <a:gd name="connsiteX9" fmla="*/ 0 w 106695"/>
                              <a:gd name="connsiteY9" fmla="*/ 13012 h 5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695" h="59853">
                                <a:moveTo>
                                  <a:pt x="2602" y="15614"/>
                                </a:moveTo>
                                <a:lnTo>
                                  <a:pt x="0" y="13012"/>
                                </a:lnTo>
                                <a:lnTo>
                                  <a:pt x="23421" y="0"/>
                                </a:lnTo>
                                <a:lnTo>
                                  <a:pt x="26023" y="0"/>
                                </a:lnTo>
                                <a:lnTo>
                                  <a:pt x="23421" y="0"/>
                                </a:lnTo>
                                <a:lnTo>
                                  <a:pt x="23421" y="0"/>
                                </a:lnTo>
                                <a:lnTo>
                                  <a:pt x="106695" y="46842"/>
                                </a:lnTo>
                                <a:lnTo>
                                  <a:pt x="83274" y="59853"/>
                                </a:lnTo>
                                <a:lnTo>
                                  <a:pt x="0" y="13012"/>
                                </a:lnTo>
                                <a:lnTo>
                                  <a:pt x="0" y="13012"/>
                                </a:lnTo>
                                <a:close/>
                              </a:path>
                            </a:pathLst>
                          </a:custGeom>
                          <a:solidFill>
                            <a:srgbClr val="FFFFFF"/>
                          </a:solidFill>
                          <a:ln w="25964" cap="flat">
                            <a:noFill/>
                            <a:prstDash val="solid"/>
                            <a:miter/>
                          </a:ln>
                        </p:spPr>
                        <p:txBody>
                          <a:bodyPr rtlCol="0" anchor="ctr"/>
                          <a:lstStyle/>
                          <a:p>
                            <a:endParaRPr lang="fr-BE"/>
                          </a:p>
                        </p:txBody>
                      </p:sp>
                      <p:grpSp>
                        <p:nvGrpSpPr>
                          <p:cNvPr id="679" name="Graphique 260">
                            <a:extLst>
                              <a:ext uri="{FF2B5EF4-FFF2-40B4-BE49-F238E27FC236}">
                                <a16:creationId xmlns:a16="http://schemas.microsoft.com/office/drawing/2014/main" id="{EF2CACC0-CF60-461C-88D5-C67782D11318}"/>
                              </a:ext>
                            </a:extLst>
                          </p:cNvPr>
                          <p:cNvGrpSpPr/>
                          <p:nvPr/>
                        </p:nvGrpSpPr>
                        <p:grpSpPr>
                          <a:xfrm>
                            <a:off x="6395301" y="1875342"/>
                            <a:ext cx="16770" cy="28625"/>
                            <a:chOff x="6395301" y="1875342"/>
                            <a:chExt cx="16770" cy="28625"/>
                          </a:xfrm>
                          <a:solidFill>
                            <a:srgbClr val="ECF0F1"/>
                          </a:solidFill>
                        </p:grpSpPr>
                        <p:sp>
                          <p:nvSpPr>
                            <p:cNvPr id="680" name="Forme libre : forme 679">
                              <a:extLst>
                                <a:ext uri="{FF2B5EF4-FFF2-40B4-BE49-F238E27FC236}">
                                  <a16:creationId xmlns:a16="http://schemas.microsoft.com/office/drawing/2014/main" id="{12D6BB34-4788-47FE-A78A-5952B97C2684}"/>
                                </a:ext>
                              </a:extLst>
                            </p:cNvPr>
                            <p:cNvSpPr/>
                            <p:nvPr/>
                          </p:nvSpPr>
                          <p:spPr>
                            <a:xfrm>
                              <a:off x="6395301" y="1890956"/>
                              <a:ext cx="16770" cy="13011"/>
                            </a:xfrm>
                            <a:custGeom>
                              <a:avLst/>
                              <a:gdLst>
                                <a:gd name="connsiteX0" fmla="*/ 1157 w 16770"/>
                                <a:gd name="connsiteY0" fmla="*/ 13012 h 13011"/>
                                <a:gd name="connsiteX1" fmla="*/ 16770 w 16770"/>
                                <a:gd name="connsiteY1" fmla="*/ 2602 h 13011"/>
                                <a:gd name="connsiteX2" fmla="*/ 16770 w 16770"/>
                                <a:gd name="connsiteY2" fmla="*/ 0 h 13011"/>
                                <a:gd name="connsiteX3" fmla="*/ 16770 w 16770"/>
                                <a:gd name="connsiteY3" fmla="*/ 0 h 13011"/>
                                <a:gd name="connsiteX4" fmla="*/ 1157 w 16770"/>
                                <a:gd name="connsiteY4" fmla="*/ 13012 h 13011"/>
                                <a:gd name="connsiteX5" fmla="*/ 1157 w 16770"/>
                                <a:gd name="connsiteY5" fmla="*/ 13012 h 13011"/>
                                <a:gd name="connsiteX6" fmla="*/ 1157 w 16770"/>
                                <a:gd name="connsiteY6" fmla="*/ 13012 h 1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70" h="13011">
                                  <a:moveTo>
                                    <a:pt x="1157" y="13012"/>
                                  </a:moveTo>
                                  <a:lnTo>
                                    <a:pt x="16770" y="2602"/>
                                  </a:lnTo>
                                  <a:cubicBezTo>
                                    <a:pt x="16770" y="2602"/>
                                    <a:pt x="16770" y="2602"/>
                                    <a:pt x="16770" y="0"/>
                                  </a:cubicBezTo>
                                  <a:cubicBezTo>
                                    <a:pt x="16770" y="0"/>
                                    <a:pt x="16770" y="0"/>
                                    <a:pt x="16770" y="0"/>
                                  </a:cubicBezTo>
                                  <a:lnTo>
                                    <a:pt x="1157" y="13012"/>
                                  </a:lnTo>
                                  <a:cubicBezTo>
                                    <a:pt x="1157" y="13012"/>
                                    <a:pt x="-1446" y="13012"/>
                                    <a:pt x="1157" y="13012"/>
                                  </a:cubicBezTo>
                                  <a:cubicBezTo>
                                    <a:pt x="-1446" y="13012"/>
                                    <a:pt x="1157" y="13012"/>
                                    <a:pt x="1157" y="13012"/>
                                  </a:cubicBezTo>
                                  <a:close/>
                                </a:path>
                              </a:pathLst>
                            </a:custGeom>
                            <a:solidFill>
                              <a:srgbClr val="ECF0F1"/>
                            </a:solidFill>
                            <a:ln w="25964" cap="flat">
                              <a:noFill/>
                              <a:prstDash val="solid"/>
                              <a:miter/>
                            </a:ln>
                          </p:spPr>
                          <p:txBody>
                            <a:bodyPr rtlCol="0" anchor="ctr"/>
                            <a:lstStyle/>
                            <a:p>
                              <a:endParaRPr lang="fr-BE"/>
                            </a:p>
                          </p:txBody>
                        </p:sp>
                        <p:sp>
                          <p:nvSpPr>
                            <p:cNvPr id="681" name="Forme libre : forme 680">
                              <a:extLst>
                                <a:ext uri="{FF2B5EF4-FFF2-40B4-BE49-F238E27FC236}">
                                  <a16:creationId xmlns:a16="http://schemas.microsoft.com/office/drawing/2014/main" id="{BF5289D4-88C4-4960-853E-00E0D0ADD9EB}"/>
                                </a:ext>
                              </a:extLst>
                            </p:cNvPr>
                            <p:cNvSpPr/>
                            <p:nvPr/>
                          </p:nvSpPr>
                          <p:spPr>
                            <a:xfrm>
                              <a:off x="6395301" y="1885751"/>
                              <a:ext cx="16770" cy="13011"/>
                            </a:xfrm>
                            <a:custGeom>
                              <a:avLst/>
                              <a:gdLst>
                                <a:gd name="connsiteX0" fmla="*/ 1157 w 16770"/>
                                <a:gd name="connsiteY0" fmla="*/ 13012 h 13011"/>
                                <a:gd name="connsiteX1" fmla="*/ 16770 w 16770"/>
                                <a:gd name="connsiteY1" fmla="*/ 2602 h 13011"/>
                                <a:gd name="connsiteX2" fmla="*/ 16770 w 16770"/>
                                <a:gd name="connsiteY2" fmla="*/ 0 h 13011"/>
                                <a:gd name="connsiteX3" fmla="*/ 16770 w 16770"/>
                                <a:gd name="connsiteY3" fmla="*/ 0 h 13011"/>
                                <a:gd name="connsiteX4" fmla="*/ 1157 w 16770"/>
                                <a:gd name="connsiteY4" fmla="*/ 13012 h 13011"/>
                                <a:gd name="connsiteX5" fmla="*/ 1157 w 16770"/>
                                <a:gd name="connsiteY5" fmla="*/ 13012 h 13011"/>
                                <a:gd name="connsiteX6" fmla="*/ 1157 w 16770"/>
                                <a:gd name="connsiteY6" fmla="*/ 13012 h 1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70" h="13011">
                                  <a:moveTo>
                                    <a:pt x="1157" y="13012"/>
                                  </a:moveTo>
                                  <a:lnTo>
                                    <a:pt x="16770" y="2602"/>
                                  </a:lnTo>
                                  <a:cubicBezTo>
                                    <a:pt x="16770" y="2602"/>
                                    <a:pt x="16770" y="2602"/>
                                    <a:pt x="16770" y="0"/>
                                  </a:cubicBezTo>
                                  <a:cubicBezTo>
                                    <a:pt x="16770" y="0"/>
                                    <a:pt x="16770" y="0"/>
                                    <a:pt x="16770" y="0"/>
                                  </a:cubicBezTo>
                                  <a:lnTo>
                                    <a:pt x="1157" y="13012"/>
                                  </a:lnTo>
                                  <a:cubicBezTo>
                                    <a:pt x="1157" y="10409"/>
                                    <a:pt x="-1446" y="13012"/>
                                    <a:pt x="1157" y="13012"/>
                                  </a:cubicBezTo>
                                  <a:cubicBezTo>
                                    <a:pt x="-1446" y="13012"/>
                                    <a:pt x="1157" y="13012"/>
                                    <a:pt x="1157" y="13012"/>
                                  </a:cubicBezTo>
                                  <a:close/>
                                </a:path>
                              </a:pathLst>
                            </a:custGeom>
                            <a:solidFill>
                              <a:srgbClr val="ECF0F1"/>
                            </a:solidFill>
                            <a:ln w="25964" cap="flat">
                              <a:noFill/>
                              <a:prstDash val="solid"/>
                              <a:miter/>
                            </a:ln>
                          </p:spPr>
                          <p:txBody>
                            <a:bodyPr rtlCol="0" anchor="ctr"/>
                            <a:lstStyle/>
                            <a:p>
                              <a:endParaRPr lang="fr-BE"/>
                            </a:p>
                          </p:txBody>
                        </p:sp>
                        <p:sp>
                          <p:nvSpPr>
                            <p:cNvPr id="682" name="Forme libre : forme 681">
                              <a:extLst>
                                <a:ext uri="{FF2B5EF4-FFF2-40B4-BE49-F238E27FC236}">
                                  <a16:creationId xmlns:a16="http://schemas.microsoft.com/office/drawing/2014/main" id="{0490C2DC-8C4E-4B94-B42A-3A385D5E0D6A}"/>
                                </a:ext>
                              </a:extLst>
                            </p:cNvPr>
                            <p:cNvSpPr/>
                            <p:nvPr/>
                          </p:nvSpPr>
                          <p:spPr>
                            <a:xfrm>
                              <a:off x="6395301" y="1880547"/>
                              <a:ext cx="16770" cy="13011"/>
                            </a:xfrm>
                            <a:custGeom>
                              <a:avLst/>
                              <a:gdLst>
                                <a:gd name="connsiteX0" fmla="*/ 1157 w 16770"/>
                                <a:gd name="connsiteY0" fmla="*/ 13012 h 13011"/>
                                <a:gd name="connsiteX1" fmla="*/ 16770 w 16770"/>
                                <a:gd name="connsiteY1" fmla="*/ 2602 h 13011"/>
                                <a:gd name="connsiteX2" fmla="*/ 16770 w 16770"/>
                                <a:gd name="connsiteY2" fmla="*/ 0 h 13011"/>
                                <a:gd name="connsiteX3" fmla="*/ 16770 w 16770"/>
                                <a:gd name="connsiteY3" fmla="*/ 0 h 13011"/>
                                <a:gd name="connsiteX4" fmla="*/ 1157 w 16770"/>
                                <a:gd name="connsiteY4" fmla="*/ 13012 h 13011"/>
                                <a:gd name="connsiteX5" fmla="*/ 1157 w 16770"/>
                                <a:gd name="connsiteY5" fmla="*/ 13012 h 13011"/>
                                <a:gd name="connsiteX6" fmla="*/ 1157 w 16770"/>
                                <a:gd name="connsiteY6" fmla="*/ 13012 h 1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70" h="13011">
                                  <a:moveTo>
                                    <a:pt x="1157" y="13012"/>
                                  </a:moveTo>
                                  <a:lnTo>
                                    <a:pt x="16770" y="2602"/>
                                  </a:lnTo>
                                  <a:cubicBezTo>
                                    <a:pt x="16770" y="2602"/>
                                    <a:pt x="16770" y="2602"/>
                                    <a:pt x="16770" y="0"/>
                                  </a:cubicBezTo>
                                  <a:cubicBezTo>
                                    <a:pt x="16770" y="0"/>
                                    <a:pt x="16770" y="0"/>
                                    <a:pt x="16770" y="0"/>
                                  </a:cubicBezTo>
                                  <a:lnTo>
                                    <a:pt x="1157" y="13012"/>
                                  </a:lnTo>
                                  <a:cubicBezTo>
                                    <a:pt x="1157" y="10409"/>
                                    <a:pt x="-1446" y="10409"/>
                                    <a:pt x="1157" y="13012"/>
                                  </a:cubicBezTo>
                                  <a:cubicBezTo>
                                    <a:pt x="-1446" y="13012"/>
                                    <a:pt x="1157" y="13012"/>
                                    <a:pt x="1157" y="13012"/>
                                  </a:cubicBezTo>
                                  <a:close/>
                                </a:path>
                              </a:pathLst>
                            </a:custGeom>
                            <a:solidFill>
                              <a:srgbClr val="ECF0F1"/>
                            </a:solidFill>
                            <a:ln w="25964" cap="flat">
                              <a:noFill/>
                              <a:prstDash val="solid"/>
                              <a:miter/>
                            </a:ln>
                          </p:spPr>
                          <p:txBody>
                            <a:bodyPr rtlCol="0" anchor="ctr"/>
                            <a:lstStyle/>
                            <a:p>
                              <a:endParaRPr lang="fr-BE"/>
                            </a:p>
                          </p:txBody>
                        </p:sp>
                        <p:sp>
                          <p:nvSpPr>
                            <p:cNvPr id="683" name="Forme libre : forme 682">
                              <a:extLst>
                                <a:ext uri="{FF2B5EF4-FFF2-40B4-BE49-F238E27FC236}">
                                  <a16:creationId xmlns:a16="http://schemas.microsoft.com/office/drawing/2014/main" id="{DC63CDB4-52A1-44F0-A5EB-5136004B441B}"/>
                                </a:ext>
                              </a:extLst>
                            </p:cNvPr>
                            <p:cNvSpPr/>
                            <p:nvPr/>
                          </p:nvSpPr>
                          <p:spPr>
                            <a:xfrm>
                              <a:off x="6395301" y="1875342"/>
                              <a:ext cx="16770" cy="13011"/>
                            </a:xfrm>
                            <a:custGeom>
                              <a:avLst/>
                              <a:gdLst>
                                <a:gd name="connsiteX0" fmla="*/ 1157 w 16770"/>
                                <a:gd name="connsiteY0" fmla="*/ 13012 h 13011"/>
                                <a:gd name="connsiteX1" fmla="*/ 16770 w 16770"/>
                                <a:gd name="connsiteY1" fmla="*/ 2602 h 13011"/>
                                <a:gd name="connsiteX2" fmla="*/ 16770 w 16770"/>
                                <a:gd name="connsiteY2" fmla="*/ 0 h 13011"/>
                                <a:gd name="connsiteX3" fmla="*/ 16770 w 16770"/>
                                <a:gd name="connsiteY3" fmla="*/ 0 h 13011"/>
                                <a:gd name="connsiteX4" fmla="*/ 1157 w 16770"/>
                                <a:gd name="connsiteY4" fmla="*/ 13012 h 13011"/>
                                <a:gd name="connsiteX5" fmla="*/ 1157 w 16770"/>
                                <a:gd name="connsiteY5" fmla="*/ 13012 h 13011"/>
                                <a:gd name="connsiteX6" fmla="*/ 1157 w 16770"/>
                                <a:gd name="connsiteY6" fmla="*/ 13012 h 1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70" h="13011">
                                  <a:moveTo>
                                    <a:pt x="1157" y="13012"/>
                                  </a:moveTo>
                                  <a:lnTo>
                                    <a:pt x="16770" y="2602"/>
                                  </a:lnTo>
                                  <a:cubicBezTo>
                                    <a:pt x="16770" y="2602"/>
                                    <a:pt x="16770" y="2602"/>
                                    <a:pt x="16770" y="0"/>
                                  </a:cubicBezTo>
                                  <a:cubicBezTo>
                                    <a:pt x="16770" y="0"/>
                                    <a:pt x="16770" y="0"/>
                                    <a:pt x="16770" y="0"/>
                                  </a:cubicBezTo>
                                  <a:lnTo>
                                    <a:pt x="1157" y="13012"/>
                                  </a:lnTo>
                                  <a:cubicBezTo>
                                    <a:pt x="1157" y="10409"/>
                                    <a:pt x="-1446" y="10409"/>
                                    <a:pt x="1157" y="13012"/>
                                  </a:cubicBezTo>
                                  <a:cubicBezTo>
                                    <a:pt x="-1446" y="13012"/>
                                    <a:pt x="1157" y="13012"/>
                                    <a:pt x="1157" y="13012"/>
                                  </a:cubicBezTo>
                                  <a:close/>
                                </a:path>
                              </a:pathLst>
                            </a:custGeom>
                            <a:solidFill>
                              <a:srgbClr val="ECF0F1"/>
                            </a:solidFill>
                            <a:ln w="25964" cap="flat">
                              <a:noFill/>
                              <a:prstDash val="solid"/>
                              <a:miter/>
                            </a:ln>
                          </p:spPr>
                          <p:txBody>
                            <a:bodyPr rtlCol="0" anchor="ctr"/>
                            <a:lstStyle/>
                            <a:p>
                              <a:endParaRPr lang="fr-BE"/>
                            </a:p>
                          </p:txBody>
                        </p:sp>
                      </p:grpSp>
                    </p:grpSp>
                  </p:grpSp>
                  <p:grpSp>
                    <p:nvGrpSpPr>
                      <p:cNvPr id="684" name="Graphique 260">
                        <a:extLst>
                          <a:ext uri="{FF2B5EF4-FFF2-40B4-BE49-F238E27FC236}">
                            <a16:creationId xmlns:a16="http://schemas.microsoft.com/office/drawing/2014/main" id="{EF2CACC0-CF60-461C-88D5-C67782D11318}"/>
                          </a:ext>
                        </a:extLst>
                      </p:cNvPr>
                      <p:cNvGrpSpPr/>
                      <p:nvPr/>
                    </p:nvGrpSpPr>
                    <p:grpSpPr>
                      <a:xfrm>
                        <a:off x="6268943" y="1833705"/>
                        <a:ext cx="111900" cy="210788"/>
                        <a:chOff x="6268943" y="1833705"/>
                        <a:chExt cx="111900" cy="210788"/>
                      </a:xfrm>
                    </p:grpSpPr>
                    <p:sp>
                      <p:nvSpPr>
                        <p:cNvPr id="685" name="Forme libre : forme 684">
                          <a:extLst>
                            <a:ext uri="{FF2B5EF4-FFF2-40B4-BE49-F238E27FC236}">
                              <a16:creationId xmlns:a16="http://schemas.microsoft.com/office/drawing/2014/main" id="{201EC820-E76D-4535-8AB8-D93AA09C37E0}"/>
                            </a:ext>
                          </a:extLst>
                        </p:cNvPr>
                        <p:cNvSpPr/>
                        <p:nvPr/>
                      </p:nvSpPr>
                      <p:spPr>
                        <a:xfrm>
                          <a:off x="6271546" y="1836307"/>
                          <a:ext cx="23420" cy="158741"/>
                        </a:xfrm>
                        <a:custGeom>
                          <a:avLst/>
                          <a:gdLst>
                            <a:gd name="connsiteX0" fmla="*/ 0 w 23420"/>
                            <a:gd name="connsiteY0" fmla="*/ 13012 h 158741"/>
                            <a:gd name="connsiteX1" fmla="*/ 0 w 23420"/>
                            <a:gd name="connsiteY1" fmla="*/ 158742 h 158741"/>
                            <a:gd name="connsiteX2" fmla="*/ 23421 w 23420"/>
                            <a:gd name="connsiteY2" fmla="*/ 143128 h 158741"/>
                            <a:gd name="connsiteX3" fmla="*/ 23421 w 23420"/>
                            <a:gd name="connsiteY3" fmla="*/ 0 h 158741"/>
                          </a:gdLst>
                          <a:ahLst/>
                          <a:cxnLst>
                            <a:cxn ang="0">
                              <a:pos x="connsiteX0" y="connsiteY0"/>
                            </a:cxn>
                            <a:cxn ang="0">
                              <a:pos x="connsiteX1" y="connsiteY1"/>
                            </a:cxn>
                            <a:cxn ang="0">
                              <a:pos x="connsiteX2" y="connsiteY2"/>
                            </a:cxn>
                            <a:cxn ang="0">
                              <a:pos x="connsiteX3" y="connsiteY3"/>
                            </a:cxn>
                          </a:cxnLst>
                          <a:rect l="l" t="t" r="r" b="b"/>
                          <a:pathLst>
                            <a:path w="23420" h="158741">
                              <a:moveTo>
                                <a:pt x="0" y="13012"/>
                              </a:moveTo>
                              <a:lnTo>
                                <a:pt x="0" y="158742"/>
                              </a:lnTo>
                              <a:lnTo>
                                <a:pt x="23421" y="143128"/>
                              </a:lnTo>
                              <a:lnTo>
                                <a:pt x="23421" y="0"/>
                              </a:lnTo>
                              <a:close/>
                            </a:path>
                          </a:pathLst>
                        </a:custGeom>
                        <a:solidFill>
                          <a:srgbClr val="ECF0F1"/>
                        </a:solidFill>
                        <a:ln w="25964" cap="flat">
                          <a:noFill/>
                          <a:prstDash val="solid"/>
                          <a:miter/>
                        </a:ln>
                      </p:spPr>
                      <p:txBody>
                        <a:bodyPr rtlCol="0" anchor="ctr"/>
                        <a:lstStyle/>
                        <a:p>
                          <a:endParaRPr lang="fr-BE"/>
                        </a:p>
                      </p:txBody>
                    </p:sp>
                    <p:sp>
                      <p:nvSpPr>
                        <p:cNvPr id="686" name="Forme libre : forme 685">
                          <a:extLst>
                            <a:ext uri="{FF2B5EF4-FFF2-40B4-BE49-F238E27FC236}">
                              <a16:creationId xmlns:a16="http://schemas.microsoft.com/office/drawing/2014/main" id="{DAC20034-EC54-4C70-8E57-987B737D1326}"/>
                            </a:ext>
                          </a:extLst>
                        </p:cNvPr>
                        <p:cNvSpPr/>
                        <p:nvPr/>
                      </p:nvSpPr>
                      <p:spPr>
                        <a:xfrm>
                          <a:off x="6294967" y="1836307"/>
                          <a:ext cx="83274" cy="192572"/>
                        </a:xfrm>
                        <a:custGeom>
                          <a:avLst/>
                          <a:gdLst>
                            <a:gd name="connsiteX0" fmla="*/ 0 w 83274"/>
                            <a:gd name="connsiteY0" fmla="*/ 0 h 192572"/>
                            <a:gd name="connsiteX1" fmla="*/ 0 w 83274"/>
                            <a:gd name="connsiteY1" fmla="*/ 143128 h 192572"/>
                            <a:gd name="connsiteX2" fmla="*/ 83274 w 83274"/>
                            <a:gd name="connsiteY2" fmla="*/ 192572 h 192572"/>
                            <a:gd name="connsiteX3" fmla="*/ 83274 w 83274"/>
                            <a:gd name="connsiteY3" fmla="*/ 49444 h 192572"/>
                          </a:gdLst>
                          <a:ahLst/>
                          <a:cxnLst>
                            <a:cxn ang="0">
                              <a:pos x="connsiteX0" y="connsiteY0"/>
                            </a:cxn>
                            <a:cxn ang="0">
                              <a:pos x="connsiteX1" y="connsiteY1"/>
                            </a:cxn>
                            <a:cxn ang="0">
                              <a:pos x="connsiteX2" y="connsiteY2"/>
                            </a:cxn>
                            <a:cxn ang="0">
                              <a:pos x="connsiteX3" y="connsiteY3"/>
                            </a:cxn>
                          </a:cxnLst>
                          <a:rect l="l" t="t" r="r" b="b"/>
                          <a:pathLst>
                            <a:path w="83274" h="192572">
                              <a:moveTo>
                                <a:pt x="0" y="0"/>
                              </a:moveTo>
                              <a:lnTo>
                                <a:pt x="0" y="143128"/>
                              </a:lnTo>
                              <a:lnTo>
                                <a:pt x="83274" y="192572"/>
                              </a:lnTo>
                              <a:lnTo>
                                <a:pt x="83274" y="49444"/>
                              </a:lnTo>
                              <a:close/>
                            </a:path>
                          </a:pathLst>
                        </a:custGeom>
                        <a:solidFill>
                          <a:srgbClr val="ECF0F1"/>
                        </a:solidFill>
                        <a:ln w="25964" cap="flat">
                          <a:noFill/>
                          <a:prstDash val="solid"/>
                          <a:miter/>
                        </a:ln>
                      </p:spPr>
                      <p:txBody>
                        <a:bodyPr rtlCol="0" anchor="ctr"/>
                        <a:lstStyle/>
                        <a:p>
                          <a:endParaRPr lang="fr-BE"/>
                        </a:p>
                      </p:txBody>
                    </p:sp>
                    <p:sp>
                      <p:nvSpPr>
                        <p:cNvPr id="687" name="Forme libre : forme 686">
                          <a:extLst>
                            <a:ext uri="{FF2B5EF4-FFF2-40B4-BE49-F238E27FC236}">
                              <a16:creationId xmlns:a16="http://schemas.microsoft.com/office/drawing/2014/main" id="{1028D5E3-32B7-4432-810C-E6C629ACFB23}"/>
                            </a:ext>
                          </a:extLst>
                        </p:cNvPr>
                        <p:cNvSpPr/>
                        <p:nvPr/>
                      </p:nvSpPr>
                      <p:spPr>
                        <a:xfrm>
                          <a:off x="6352218" y="1883149"/>
                          <a:ext cx="28625" cy="161344"/>
                        </a:xfrm>
                        <a:custGeom>
                          <a:avLst/>
                          <a:gdLst>
                            <a:gd name="connsiteX0" fmla="*/ 0 w 28625"/>
                            <a:gd name="connsiteY0" fmla="*/ 18216 h 161344"/>
                            <a:gd name="connsiteX1" fmla="*/ 2602 w 28625"/>
                            <a:gd name="connsiteY1" fmla="*/ 161344 h 161344"/>
                            <a:gd name="connsiteX2" fmla="*/ 28626 w 28625"/>
                            <a:gd name="connsiteY2" fmla="*/ 145730 h 161344"/>
                            <a:gd name="connsiteX3" fmla="*/ 28626 w 28625"/>
                            <a:gd name="connsiteY3" fmla="*/ 0 h 161344"/>
                          </a:gdLst>
                          <a:ahLst/>
                          <a:cxnLst>
                            <a:cxn ang="0">
                              <a:pos x="connsiteX0" y="connsiteY0"/>
                            </a:cxn>
                            <a:cxn ang="0">
                              <a:pos x="connsiteX1" y="connsiteY1"/>
                            </a:cxn>
                            <a:cxn ang="0">
                              <a:pos x="connsiteX2" y="connsiteY2"/>
                            </a:cxn>
                            <a:cxn ang="0">
                              <a:pos x="connsiteX3" y="connsiteY3"/>
                            </a:cxn>
                          </a:cxnLst>
                          <a:rect l="l" t="t" r="r" b="b"/>
                          <a:pathLst>
                            <a:path w="28625" h="161344">
                              <a:moveTo>
                                <a:pt x="0" y="18216"/>
                              </a:moveTo>
                              <a:lnTo>
                                <a:pt x="2602" y="161344"/>
                              </a:lnTo>
                              <a:lnTo>
                                <a:pt x="28626" y="145730"/>
                              </a:lnTo>
                              <a:lnTo>
                                <a:pt x="28626" y="0"/>
                              </a:lnTo>
                              <a:close/>
                            </a:path>
                          </a:pathLst>
                        </a:custGeom>
                        <a:solidFill>
                          <a:srgbClr val="B6CC36"/>
                        </a:solidFill>
                        <a:ln w="25964" cap="flat">
                          <a:noFill/>
                          <a:prstDash val="solid"/>
                          <a:miter/>
                        </a:ln>
                      </p:spPr>
                      <p:txBody>
                        <a:bodyPr rtlCol="0" anchor="ctr"/>
                        <a:lstStyle/>
                        <a:p>
                          <a:endParaRPr lang="fr-BE"/>
                        </a:p>
                      </p:txBody>
                    </p:sp>
                    <p:sp>
                      <p:nvSpPr>
                        <p:cNvPr id="688" name="Forme libre : forme 687">
                          <a:extLst>
                            <a:ext uri="{FF2B5EF4-FFF2-40B4-BE49-F238E27FC236}">
                              <a16:creationId xmlns:a16="http://schemas.microsoft.com/office/drawing/2014/main" id="{B0D2A82B-C754-4BF1-8EAC-E68C32F2413D}"/>
                            </a:ext>
                          </a:extLst>
                        </p:cNvPr>
                        <p:cNvSpPr/>
                        <p:nvPr/>
                      </p:nvSpPr>
                      <p:spPr>
                        <a:xfrm>
                          <a:off x="6268943" y="1851921"/>
                          <a:ext cx="85876" cy="192572"/>
                        </a:xfrm>
                        <a:custGeom>
                          <a:avLst/>
                          <a:gdLst>
                            <a:gd name="connsiteX0" fmla="*/ 0 w 85876"/>
                            <a:gd name="connsiteY0" fmla="*/ 0 h 192572"/>
                            <a:gd name="connsiteX1" fmla="*/ 0 w 85876"/>
                            <a:gd name="connsiteY1" fmla="*/ 143128 h 192572"/>
                            <a:gd name="connsiteX2" fmla="*/ 85877 w 85876"/>
                            <a:gd name="connsiteY2" fmla="*/ 192572 h 192572"/>
                            <a:gd name="connsiteX3" fmla="*/ 83274 w 85876"/>
                            <a:gd name="connsiteY3" fmla="*/ 49444 h 192572"/>
                          </a:gdLst>
                          <a:ahLst/>
                          <a:cxnLst>
                            <a:cxn ang="0">
                              <a:pos x="connsiteX0" y="connsiteY0"/>
                            </a:cxn>
                            <a:cxn ang="0">
                              <a:pos x="connsiteX1" y="connsiteY1"/>
                            </a:cxn>
                            <a:cxn ang="0">
                              <a:pos x="connsiteX2" y="connsiteY2"/>
                            </a:cxn>
                            <a:cxn ang="0">
                              <a:pos x="connsiteX3" y="connsiteY3"/>
                            </a:cxn>
                          </a:cxnLst>
                          <a:rect l="l" t="t" r="r" b="b"/>
                          <a:pathLst>
                            <a:path w="85876" h="192572">
                              <a:moveTo>
                                <a:pt x="0" y="0"/>
                              </a:moveTo>
                              <a:lnTo>
                                <a:pt x="0" y="143128"/>
                              </a:lnTo>
                              <a:lnTo>
                                <a:pt x="85877" y="192572"/>
                              </a:lnTo>
                              <a:lnTo>
                                <a:pt x="83274" y="49444"/>
                              </a:lnTo>
                              <a:close/>
                            </a:path>
                          </a:pathLst>
                        </a:custGeom>
                        <a:solidFill>
                          <a:srgbClr val="A0AD27"/>
                        </a:solidFill>
                        <a:ln w="25964" cap="flat">
                          <a:noFill/>
                          <a:prstDash val="solid"/>
                          <a:miter/>
                        </a:ln>
                      </p:spPr>
                      <p:txBody>
                        <a:bodyPr rtlCol="0" anchor="ctr"/>
                        <a:lstStyle/>
                        <a:p>
                          <a:endParaRPr lang="fr-BE"/>
                        </a:p>
                      </p:txBody>
                    </p:sp>
                    <p:grpSp>
                      <p:nvGrpSpPr>
                        <p:cNvPr id="689" name="Graphique 260">
                          <a:extLst>
                            <a:ext uri="{FF2B5EF4-FFF2-40B4-BE49-F238E27FC236}">
                              <a16:creationId xmlns:a16="http://schemas.microsoft.com/office/drawing/2014/main" id="{EF2CACC0-CF60-461C-88D5-C67782D11318}"/>
                            </a:ext>
                          </a:extLst>
                        </p:cNvPr>
                        <p:cNvGrpSpPr/>
                        <p:nvPr/>
                      </p:nvGrpSpPr>
                      <p:grpSpPr>
                        <a:xfrm>
                          <a:off x="6268943" y="1833705"/>
                          <a:ext cx="111900" cy="91081"/>
                          <a:chOff x="6268943" y="1833705"/>
                          <a:chExt cx="111900" cy="91081"/>
                        </a:xfrm>
                      </p:grpSpPr>
                      <p:sp>
                        <p:nvSpPr>
                          <p:cNvPr id="690" name="Forme libre : forme 689">
                            <a:extLst>
                              <a:ext uri="{FF2B5EF4-FFF2-40B4-BE49-F238E27FC236}">
                                <a16:creationId xmlns:a16="http://schemas.microsoft.com/office/drawing/2014/main" id="{69BB96AE-2623-4790-8982-714D654B822F}"/>
                              </a:ext>
                            </a:extLst>
                          </p:cNvPr>
                          <p:cNvSpPr/>
                          <p:nvPr/>
                        </p:nvSpPr>
                        <p:spPr>
                          <a:xfrm>
                            <a:off x="6292364" y="1836307"/>
                            <a:ext cx="2602" cy="2602"/>
                          </a:xfrm>
                          <a:custGeom>
                            <a:avLst/>
                            <a:gdLst>
                              <a:gd name="connsiteX0" fmla="*/ 0 w 2602"/>
                              <a:gd name="connsiteY0" fmla="*/ 0 h 2602"/>
                              <a:gd name="connsiteX1" fmla="*/ 0 w 2602"/>
                              <a:gd name="connsiteY1" fmla="*/ 2602 h 2602"/>
                              <a:gd name="connsiteX2" fmla="*/ 2602 w 2602"/>
                              <a:gd name="connsiteY2" fmla="*/ 0 h 2602"/>
                            </a:gdLst>
                            <a:ahLst/>
                            <a:cxnLst>
                              <a:cxn ang="0">
                                <a:pos x="connsiteX0" y="connsiteY0"/>
                              </a:cxn>
                              <a:cxn ang="0">
                                <a:pos x="connsiteX1" y="connsiteY1"/>
                              </a:cxn>
                              <a:cxn ang="0">
                                <a:pos x="connsiteX2" y="connsiteY2"/>
                              </a:cxn>
                            </a:cxnLst>
                            <a:rect l="l" t="t" r="r" b="b"/>
                            <a:pathLst>
                              <a:path w="2602" h="2602">
                                <a:moveTo>
                                  <a:pt x="0" y="0"/>
                                </a:moveTo>
                                <a:lnTo>
                                  <a:pt x="0" y="2602"/>
                                </a:lnTo>
                                <a:lnTo>
                                  <a:pt x="2602" y="0"/>
                                </a:lnTo>
                                <a:close/>
                              </a:path>
                            </a:pathLst>
                          </a:custGeom>
                          <a:solidFill>
                            <a:srgbClr val="BDC3C7"/>
                          </a:solidFill>
                          <a:ln w="25964" cap="flat">
                            <a:noFill/>
                            <a:prstDash val="solid"/>
                            <a:miter/>
                          </a:ln>
                        </p:spPr>
                        <p:txBody>
                          <a:bodyPr rtlCol="0" anchor="ctr"/>
                          <a:lstStyle/>
                          <a:p>
                            <a:endParaRPr lang="fr-BE"/>
                          </a:p>
                        </p:txBody>
                      </p:sp>
                      <p:sp>
                        <p:nvSpPr>
                          <p:cNvPr id="691" name="Forme libre : forme 690">
                            <a:extLst>
                              <a:ext uri="{FF2B5EF4-FFF2-40B4-BE49-F238E27FC236}">
                                <a16:creationId xmlns:a16="http://schemas.microsoft.com/office/drawing/2014/main" id="{B098D28D-D542-4C99-A8E0-47CD54460171}"/>
                              </a:ext>
                            </a:extLst>
                          </p:cNvPr>
                          <p:cNvSpPr/>
                          <p:nvPr/>
                        </p:nvSpPr>
                        <p:spPr>
                          <a:xfrm>
                            <a:off x="6268943" y="1833705"/>
                            <a:ext cx="111900" cy="67660"/>
                          </a:xfrm>
                          <a:custGeom>
                            <a:avLst/>
                            <a:gdLst>
                              <a:gd name="connsiteX0" fmla="*/ 2602 w 111900"/>
                              <a:gd name="connsiteY0" fmla="*/ 15614 h 67660"/>
                              <a:gd name="connsiteX1" fmla="*/ 2602 w 111900"/>
                              <a:gd name="connsiteY1" fmla="*/ 15614 h 67660"/>
                              <a:gd name="connsiteX2" fmla="*/ 85877 w 111900"/>
                              <a:gd name="connsiteY2" fmla="*/ 65058 h 67660"/>
                              <a:gd name="connsiteX3" fmla="*/ 109298 w 111900"/>
                              <a:gd name="connsiteY3" fmla="*/ 52046 h 67660"/>
                              <a:gd name="connsiteX4" fmla="*/ 26023 w 111900"/>
                              <a:gd name="connsiteY4" fmla="*/ 2602 h 67660"/>
                              <a:gd name="connsiteX5" fmla="*/ 26023 w 111900"/>
                              <a:gd name="connsiteY5" fmla="*/ 2602 h 67660"/>
                              <a:gd name="connsiteX6" fmla="*/ 23421 w 111900"/>
                              <a:gd name="connsiteY6" fmla="*/ 2602 h 67660"/>
                              <a:gd name="connsiteX7" fmla="*/ 26023 w 111900"/>
                              <a:gd name="connsiteY7" fmla="*/ 0 h 67660"/>
                              <a:gd name="connsiteX8" fmla="*/ 111900 w 111900"/>
                              <a:gd name="connsiteY8" fmla="*/ 49444 h 67660"/>
                              <a:gd name="connsiteX9" fmla="*/ 83274 w 111900"/>
                              <a:gd name="connsiteY9" fmla="*/ 67660 h 67660"/>
                              <a:gd name="connsiteX10" fmla="*/ 0 w 111900"/>
                              <a:gd name="connsiteY10" fmla="*/ 18216 h 67660"/>
                              <a:gd name="connsiteX11" fmla="*/ 0 w 111900"/>
                              <a:gd name="connsiteY11" fmla="*/ 15614 h 67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900" h="67660">
                                <a:moveTo>
                                  <a:pt x="2602" y="15614"/>
                                </a:moveTo>
                                <a:lnTo>
                                  <a:pt x="2602" y="15614"/>
                                </a:lnTo>
                                <a:lnTo>
                                  <a:pt x="85877" y="65058"/>
                                </a:lnTo>
                                <a:lnTo>
                                  <a:pt x="109298" y="52046"/>
                                </a:lnTo>
                                <a:lnTo>
                                  <a:pt x="26023" y="2602"/>
                                </a:lnTo>
                                <a:lnTo>
                                  <a:pt x="26023" y="2602"/>
                                </a:lnTo>
                                <a:lnTo>
                                  <a:pt x="23421" y="2602"/>
                                </a:lnTo>
                                <a:lnTo>
                                  <a:pt x="26023" y="0"/>
                                </a:lnTo>
                                <a:lnTo>
                                  <a:pt x="111900" y="49444"/>
                                </a:lnTo>
                                <a:lnTo>
                                  <a:pt x="83274" y="67660"/>
                                </a:lnTo>
                                <a:lnTo>
                                  <a:pt x="0" y="18216"/>
                                </a:lnTo>
                                <a:lnTo>
                                  <a:pt x="0" y="15614"/>
                                </a:lnTo>
                                <a:close/>
                              </a:path>
                            </a:pathLst>
                          </a:custGeom>
                          <a:solidFill>
                            <a:srgbClr val="C8E551"/>
                          </a:solidFill>
                          <a:ln w="25964" cap="flat">
                            <a:noFill/>
                            <a:prstDash val="solid"/>
                            <a:miter/>
                          </a:ln>
                        </p:spPr>
                        <p:txBody>
                          <a:bodyPr rtlCol="0" anchor="ctr"/>
                          <a:lstStyle/>
                          <a:p>
                            <a:endParaRPr lang="fr-BE"/>
                          </a:p>
                        </p:txBody>
                      </p:sp>
                      <p:sp>
                        <p:nvSpPr>
                          <p:cNvPr id="692" name="Forme libre : forme 691">
                            <a:extLst>
                              <a:ext uri="{FF2B5EF4-FFF2-40B4-BE49-F238E27FC236}">
                                <a16:creationId xmlns:a16="http://schemas.microsoft.com/office/drawing/2014/main" id="{42C2A1BC-CC5C-4AFC-809B-5E2EB062DCB2}"/>
                              </a:ext>
                            </a:extLst>
                          </p:cNvPr>
                          <p:cNvSpPr/>
                          <p:nvPr/>
                        </p:nvSpPr>
                        <p:spPr>
                          <a:xfrm>
                            <a:off x="6271546" y="1836307"/>
                            <a:ext cx="106695" cy="62455"/>
                          </a:xfrm>
                          <a:custGeom>
                            <a:avLst/>
                            <a:gdLst>
                              <a:gd name="connsiteX0" fmla="*/ 2602 w 106695"/>
                              <a:gd name="connsiteY0" fmla="*/ 15614 h 62455"/>
                              <a:gd name="connsiteX1" fmla="*/ 0 w 106695"/>
                              <a:gd name="connsiteY1" fmla="*/ 13012 h 62455"/>
                              <a:gd name="connsiteX2" fmla="*/ 23421 w 106695"/>
                              <a:gd name="connsiteY2" fmla="*/ 0 h 62455"/>
                              <a:gd name="connsiteX3" fmla="*/ 26023 w 106695"/>
                              <a:gd name="connsiteY3" fmla="*/ 2602 h 62455"/>
                              <a:gd name="connsiteX4" fmla="*/ 23421 w 106695"/>
                              <a:gd name="connsiteY4" fmla="*/ 0 h 62455"/>
                              <a:gd name="connsiteX5" fmla="*/ 23421 w 106695"/>
                              <a:gd name="connsiteY5" fmla="*/ 0 h 62455"/>
                              <a:gd name="connsiteX6" fmla="*/ 106695 w 106695"/>
                              <a:gd name="connsiteY6" fmla="*/ 49444 h 62455"/>
                              <a:gd name="connsiteX7" fmla="*/ 83274 w 106695"/>
                              <a:gd name="connsiteY7" fmla="*/ 62456 h 62455"/>
                              <a:gd name="connsiteX8" fmla="*/ 0 w 106695"/>
                              <a:gd name="connsiteY8" fmla="*/ 13012 h 62455"/>
                              <a:gd name="connsiteX9" fmla="*/ 0 w 106695"/>
                              <a:gd name="connsiteY9" fmla="*/ 13012 h 6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695" h="62455">
                                <a:moveTo>
                                  <a:pt x="2602" y="15614"/>
                                </a:moveTo>
                                <a:lnTo>
                                  <a:pt x="0" y="13012"/>
                                </a:lnTo>
                                <a:lnTo>
                                  <a:pt x="23421" y="0"/>
                                </a:lnTo>
                                <a:lnTo>
                                  <a:pt x="26023" y="2602"/>
                                </a:lnTo>
                                <a:lnTo>
                                  <a:pt x="23421" y="0"/>
                                </a:lnTo>
                                <a:lnTo>
                                  <a:pt x="23421" y="0"/>
                                </a:lnTo>
                                <a:lnTo>
                                  <a:pt x="106695" y="49444"/>
                                </a:lnTo>
                                <a:lnTo>
                                  <a:pt x="83274" y="62456"/>
                                </a:lnTo>
                                <a:lnTo>
                                  <a:pt x="0" y="13012"/>
                                </a:lnTo>
                                <a:lnTo>
                                  <a:pt x="0" y="13012"/>
                                </a:lnTo>
                                <a:close/>
                              </a:path>
                            </a:pathLst>
                          </a:custGeom>
                          <a:solidFill>
                            <a:srgbClr val="FFFFFF"/>
                          </a:solidFill>
                          <a:ln w="25964" cap="flat">
                            <a:noFill/>
                            <a:prstDash val="solid"/>
                            <a:miter/>
                          </a:ln>
                        </p:spPr>
                        <p:txBody>
                          <a:bodyPr rtlCol="0" anchor="ctr"/>
                          <a:lstStyle/>
                          <a:p>
                            <a:endParaRPr lang="fr-BE"/>
                          </a:p>
                        </p:txBody>
                      </p:sp>
                      <p:grpSp>
                        <p:nvGrpSpPr>
                          <p:cNvPr id="693" name="Graphique 260">
                            <a:extLst>
                              <a:ext uri="{FF2B5EF4-FFF2-40B4-BE49-F238E27FC236}">
                                <a16:creationId xmlns:a16="http://schemas.microsoft.com/office/drawing/2014/main" id="{EF2CACC0-CF60-461C-88D5-C67782D11318}"/>
                              </a:ext>
                            </a:extLst>
                          </p:cNvPr>
                          <p:cNvGrpSpPr/>
                          <p:nvPr/>
                        </p:nvGrpSpPr>
                        <p:grpSpPr>
                          <a:xfrm>
                            <a:off x="6360025" y="1893558"/>
                            <a:ext cx="15614" cy="31227"/>
                            <a:chOff x="6360025" y="1893558"/>
                            <a:chExt cx="15614" cy="31227"/>
                          </a:xfrm>
                          <a:solidFill>
                            <a:srgbClr val="ECF0F1"/>
                          </a:solidFill>
                        </p:grpSpPr>
                        <p:sp>
                          <p:nvSpPr>
                            <p:cNvPr id="694" name="Forme libre : forme 693">
                              <a:extLst>
                                <a:ext uri="{FF2B5EF4-FFF2-40B4-BE49-F238E27FC236}">
                                  <a16:creationId xmlns:a16="http://schemas.microsoft.com/office/drawing/2014/main" id="{91BA4E52-035F-4C91-BB8D-7FC7AECA1618}"/>
                                </a:ext>
                              </a:extLst>
                            </p:cNvPr>
                            <p:cNvSpPr/>
                            <p:nvPr/>
                          </p:nvSpPr>
                          <p:spPr>
                            <a:xfrm>
                              <a:off x="6360025" y="1910618"/>
                              <a:ext cx="15614" cy="14168"/>
                            </a:xfrm>
                            <a:custGeom>
                              <a:avLst/>
                              <a:gdLst>
                                <a:gd name="connsiteX0" fmla="*/ 0 w 15614"/>
                                <a:gd name="connsiteY0" fmla="*/ 14168 h 14168"/>
                                <a:gd name="connsiteX1" fmla="*/ 15614 w 15614"/>
                                <a:gd name="connsiteY1" fmla="*/ 3759 h 14168"/>
                                <a:gd name="connsiteX2" fmla="*/ 15614 w 15614"/>
                                <a:gd name="connsiteY2" fmla="*/ 1157 h 14168"/>
                                <a:gd name="connsiteX3" fmla="*/ 15614 w 15614"/>
                                <a:gd name="connsiteY3" fmla="*/ 1157 h 14168"/>
                                <a:gd name="connsiteX4" fmla="*/ 0 w 15614"/>
                                <a:gd name="connsiteY4" fmla="*/ 14168 h 14168"/>
                                <a:gd name="connsiteX5" fmla="*/ 0 w 15614"/>
                                <a:gd name="connsiteY5" fmla="*/ 14168 h 14168"/>
                                <a:gd name="connsiteX6" fmla="*/ 0 w 15614"/>
                                <a:gd name="connsiteY6" fmla="*/ 14168 h 1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4" h="14168">
                                  <a:moveTo>
                                    <a:pt x="0" y="14168"/>
                                  </a:moveTo>
                                  <a:lnTo>
                                    <a:pt x="15614" y="3759"/>
                                  </a:lnTo>
                                  <a:cubicBezTo>
                                    <a:pt x="15614" y="3759"/>
                                    <a:pt x="15614" y="3759"/>
                                    <a:pt x="15614" y="1157"/>
                                  </a:cubicBezTo>
                                  <a:cubicBezTo>
                                    <a:pt x="15614" y="-1446"/>
                                    <a:pt x="15614" y="1157"/>
                                    <a:pt x="15614" y="1157"/>
                                  </a:cubicBezTo>
                                  <a:lnTo>
                                    <a:pt x="0" y="14168"/>
                                  </a:lnTo>
                                  <a:cubicBezTo>
                                    <a:pt x="0" y="11566"/>
                                    <a:pt x="0" y="11566"/>
                                    <a:pt x="0" y="14168"/>
                                  </a:cubicBezTo>
                                  <a:cubicBezTo>
                                    <a:pt x="0" y="14168"/>
                                    <a:pt x="0" y="14168"/>
                                    <a:pt x="0" y="14168"/>
                                  </a:cubicBezTo>
                                  <a:close/>
                                </a:path>
                              </a:pathLst>
                            </a:custGeom>
                            <a:solidFill>
                              <a:srgbClr val="ECF0F1"/>
                            </a:solidFill>
                            <a:ln w="25964" cap="flat">
                              <a:noFill/>
                              <a:prstDash val="solid"/>
                              <a:miter/>
                            </a:ln>
                          </p:spPr>
                          <p:txBody>
                            <a:bodyPr rtlCol="0" anchor="ctr"/>
                            <a:lstStyle/>
                            <a:p>
                              <a:endParaRPr lang="fr-BE"/>
                            </a:p>
                          </p:txBody>
                        </p:sp>
                        <p:sp>
                          <p:nvSpPr>
                            <p:cNvPr id="695" name="Forme libre : forme 694">
                              <a:extLst>
                                <a:ext uri="{FF2B5EF4-FFF2-40B4-BE49-F238E27FC236}">
                                  <a16:creationId xmlns:a16="http://schemas.microsoft.com/office/drawing/2014/main" id="{4A198645-02EA-4B88-94BE-0D76C14AD488}"/>
                                </a:ext>
                              </a:extLst>
                            </p:cNvPr>
                            <p:cNvSpPr/>
                            <p:nvPr/>
                          </p:nvSpPr>
                          <p:spPr>
                            <a:xfrm>
                              <a:off x="6360025" y="1903968"/>
                              <a:ext cx="15614" cy="14168"/>
                            </a:xfrm>
                            <a:custGeom>
                              <a:avLst/>
                              <a:gdLst>
                                <a:gd name="connsiteX0" fmla="*/ 0 w 15614"/>
                                <a:gd name="connsiteY0" fmla="*/ 13012 h 14168"/>
                                <a:gd name="connsiteX1" fmla="*/ 15614 w 15614"/>
                                <a:gd name="connsiteY1" fmla="*/ 2602 h 14168"/>
                                <a:gd name="connsiteX2" fmla="*/ 15614 w 15614"/>
                                <a:gd name="connsiteY2" fmla="*/ 0 h 14168"/>
                                <a:gd name="connsiteX3" fmla="*/ 15614 w 15614"/>
                                <a:gd name="connsiteY3" fmla="*/ 0 h 14168"/>
                                <a:gd name="connsiteX4" fmla="*/ 0 w 15614"/>
                                <a:gd name="connsiteY4" fmla="*/ 13012 h 14168"/>
                                <a:gd name="connsiteX5" fmla="*/ 0 w 15614"/>
                                <a:gd name="connsiteY5" fmla="*/ 13012 h 14168"/>
                                <a:gd name="connsiteX6" fmla="*/ 0 w 15614"/>
                                <a:gd name="connsiteY6" fmla="*/ 13012 h 1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4" h="14168">
                                  <a:moveTo>
                                    <a:pt x="0" y="13012"/>
                                  </a:moveTo>
                                  <a:lnTo>
                                    <a:pt x="15614" y="2602"/>
                                  </a:lnTo>
                                  <a:cubicBezTo>
                                    <a:pt x="15614" y="2602"/>
                                    <a:pt x="15614" y="2602"/>
                                    <a:pt x="15614" y="0"/>
                                  </a:cubicBezTo>
                                  <a:cubicBezTo>
                                    <a:pt x="15614" y="0"/>
                                    <a:pt x="15614" y="0"/>
                                    <a:pt x="15614" y="0"/>
                                  </a:cubicBezTo>
                                  <a:lnTo>
                                    <a:pt x="0" y="13012"/>
                                  </a:lnTo>
                                  <a:cubicBezTo>
                                    <a:pt x="0" y="13012"/>
                                    <a:pt x="0" y="13012"/>
                                    <a:pt x="0" y="13012"/>
                                  </a:cubicBezTo>
                                  <a:cubicBezTo>
                                    <a:pt x="0" y="13012"/>
                                    <a:pt x="0" y="15614"/>
                                    <a:pt x="0" y="13012"/>
                                  </a:cubicBezTo>
                                  <a:close/>
                                </a:path>
                              </a:pathLst>
                            </a:custGeom>
                            <a:solidFill>
                              <a:srgbClr val="ECF0F1"/>
                            </a:solidFill>
                            <a:ln w="25964" cap="flat">
                              <a:noFill/>
                              <a:prstDash val="solid"/>
                              <a:miter/>
                            </a:ln>
                          </p:spPr>
                          <p:txBody>
                            <a:bodyPr rtlCol="0" anchor="ctr"/>
                            <a:lstStyle/>
                            <a:p>
                              <a:endParaRPr lang="fr-BE"/>
                            </a:p>
                          </p:txBody>
                        </p:sp>
                        <p:sp>
                          <p:nvSpPr>
                            <p:cNvPr id="696" name="Forme libre : forme 695">
                              <a:extLst>
                                <a:ext uri="{FF2B5EF4-FFF2-40B4-BE49-F238E27FC236}">
                                  <a16:creationId xmlns:a16="http://schemas.microsoft.com/office/drawing/2014/main" id="{EC366861-25E9-4E22-AF18-DDBF571D9ABC}"/>
                                </a:ext>
                              </a:extLst>
                            </p:cNvPr>
                            <p:cNvSpPr/>
                            <p:nvPr/>
                          </p:nvSpPr>
                          <p:spPr>
                            <a:xfrm>
                              <a:off x="6360025" y="1898763"/>
                              <a:ext cx="15614" cy="13011"/>
                            </a:xfrm>
                            <a:custGeom>
                              <a:avLst/>
                              <a:gdLst>
                                <a:gd name="connsiteX0" fmla="*/ 0 w 15614"/>
                                <a:gd name="connsiteY0" fmla="*/ 13012 h 13011"/>
                                <a:gd name="connsiteX1" fmla="*/ 15614 w 15614"/>
                                <a:gd name="connsiteY1" fmla="*/ 2602 h 13011"/>
                                <a:gd name="connsiteX2" fmla="*/ 15614 w 15614"/>
                                <a:gd name="connsiteY2" fmla="*/ 0 h 13011"/>
                                <a:gd name="connsiteX3" fmla="*/ 15614 w 15614"/>
                                <a:gd name="connsiteY3" fmla="*/ 0 h 13011"/>
                                <a:gd name="connsiteX4" fmla="*/ 0 w 15614"/>
                                <a:gd name="connsiteY4" fmla="*/ 13012 h 13011"/>
                                <a:gd name="connsiteX5" fmla="*/ 0 w 15614"/>
                                <a:gd name="connsiteY5" fmla="*/ 13012 h 13011"/>
                                <a:gd name="connsiteX6" fmla="*/ 0 w 15614"/>
                                <a:gd name="connsiteY6" fmla="*/ 13012 h 1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4" h="13011">
                                  <a:moveTo>
                                    <a:pt x="0" y="13012"/>
                                  </a:moveTo>
                                  <a:lnTo>
                                    <a:pt x="15614" y="2602"/>
                                  </a:lnTo>
                                  <a:cubicBezTo>
                                    <a:pt x="15614" y="2602"/>
                                    <a:pt x="15614" y="2602"/>
                                    <a:pt x="15614" y="0"/>
                                  </a:cubicBezTo>
                                  <a:cubicBezTo>
                                    <a:pt x="15614" y="0"/>
                                    <a:pt x="15614" y="0"/>
                                    <a:pt x="15614" y="0"/>
                                  </a:cubicBezTo>
                                  <a:lnTo>
                                    <a:pt x="0" y="13012"/>
                                  </a:lnTo>
                                  <a:cubicBezTo>
                                    <a:pt x="0" y="10409"/>
                                    <a:pt x="0" y="13012"/>
                                    <a:pt x="0" y="13012"/>
                                  </a:cubicBezTo>
                                  <a:cubicBezTo>
                                    <a:pt x="0" y="13012"/>
                                    <a:pt x="0" y="13012"/>
                                    <a:pt x="0" y="13012"/>
                                  </a:cubicBezTo>
                                  <a:close/>
                                </a:path>
                              </a:pathLst>
                            </a:custGeom>
                            <a:solidFill>
                              <a:srgbClr val="ECF0F1"/>
                            </a:solidFill>
                            <a:ln w="25964" cap="flat">
                              <a:noFill/>
                              <a:prstDash val="solid"/>
                              <a:miter/>
                            </a:ln>
                          </p:spPr>
                          <p:txBody>
                            <a:bodyPr rtlCol="0" anchor="ctr"/>
                            <a:lstStyle/>
                            <a:p>
                              <a:endParaRPr lang="fr-BE"/>
                            </a:p>
                          </p:txBody>
                        </p:sp>
                        <p:sp>
                          <p:nvSpPr>
                            <p:cNvPr id="697" name="Forme libre : forme 696">
                              <a:extLst>
                                <a:ext uri="{FF2B5EF4-FFF2-40B4-BE49-F238E27FC236}">
                                  <a16:creationId xmlns:a16="http://schemas.microsoft.com/office/drawing/2014/main" id="{A717E5F6-1D99-49DD-A254-072D18C6CD53}"/>
                                </a:ext>
                              </a:extLst>
                            </p:cNvPr>
                            <p:cNvSpPr/>
                            <p:nvPr/>
                          </p:nvSpPr>
                          <p:spPr>
                            <a:xfrm>
                              <a:off x="6360025" y="1893558"/>
                              <a:ext cx="15614" cy="13011"/>
                            </a:xfrm>
                            <a:custGeom>
                              <a:avLst/>
                              <a:gdLst>
                                <a:gd name="connsiteX0" fmla="*/ 0 w 15614"/>
                                <a:gd name="connsiteY0" fmla="*/ 13012 h 13011"/>
                                <a:gd name="connsiteX1" fmla="*/ 15614 w 15614"/>
                                <a:gd name="connsiteY1" fmla="*/ 2602 h 13011"/>
                                <a:gd name="connsiteX2" fmla="*/ 15614 w 15614"/>
                                <a:gd name="connsiteY2" fmla="*/ 0 h 13011"/>
                                <a:gd name="connsiteX3" fmla="*/ 15614 w 15614"/>
                                <a:gd name="connsiteY3" fmla="*/ 0 h 13011"/>
                                <a:gd name="connsiteX4" fmla="*/ 0 w 15614"/>
                                <a:gd name="connsiteY4" fmla="*/ 13012 h 13011"/>
                                <a:gd name="connsiteX5" fmla="*/ 0 w 15614"/>
                                <a:gd name="connsiteY5" fmla="*/ 13012 h 13011"/>
                                <a:gd name="connsiteX6" fmla="*/ 0 w 15614"/>
                                <a:gd name="connsiteY6" fmla="*/ 13012 h 1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4" h="13011">
                                  <a:moveTo>
                                    <a:pt x="0" y="13012"/>
                                  </a:moveTo>
                                  <a:lnTo>
                                    <a:pt x="15614" y="2602"/>
                                  </a:lnTo>
                                  <a:cubicBezTo>
                                    <a:pt x="15614" y="2602"/>
                                    <a:pt x="15614" y="2602"/>
                                    <a:pt x="15614" y="0"/>
                                  </a:cubicBezTo>
                                  <a:cubicBezTo>
                                    <a:pt x="15614" y="0"/>
                                    <a:pt x="15614" y="0"/>
                                    <a:pt x="15614" y="0"/>
                                  </a:cubicBezTo>
                                  <a:lnTo>
                                    <a:pt x="0" y="13012"/>
                                  </a:lnTo>
                                  <a:cubicBezTo>
                                    <a:pt x="0" y="10409"/>
                                    <a:pt x="0" y="10409"/>
                                    <a:pt x="0" y="13012"/>
                                  </a:cubicBezTo>
                                  <a:cubicBezTo>
                                    <a:pt x="0" y="13012"/>
                                    <a:pt x="0" y="13012"/>
                                    <a:pt x="0" y="13012"/>
                                  </a:cubicBezTo>
                                  <a:close/>
                                </a:path>
                              </a:pathLst>
                            </a:custGeom>
                            <a:solidFill>
                              <a:srgbClr val="ECF0F1"/>
                            </a:solidFill>
                            <a:ln w="25964" cap="flat">
                              <a:noFill/>
                              <a:prstDash val="solid"/>
                              <a:miter/>
                            </a:ln>
                          </p:spPr>
                          <p:txBody>
                            <a:bodyPr rtlCol="0" anchor="ctr"/>
                            <a:lstStyle/>
                            <a:p>
                              <a:endParaRPr lang="fr-BE"/>
                            </a:p>
                          </p:txBody>
                        </p:sp>
                      </p:grpSp>
                    </p:grpSp>
                  </p:grpSp>
                </p:grpSp>
                <p:sp>
                  <p:nvSpPr>
                    <p:cNvPr id="698" name="Forme libre : forme 697">
                      <a:extLst>
                        <a:ext uri="{FF2B5EF4-FFF2-40B4-BE49-F238E27FC236}">
                          <a16:creationId xmlns:a16="http://schemas.microsoft.com/office/drawing/2014/main" id="{82EF5417-C762-469B-AA46-134D8B2475D1}"/>
                        </a:ext>
                      </a:extLst>
                    </p:cNvPr>
                    <p:cNvSpPr/>
                    <p:nvPr/>
                  </p:nvSpPr>
                  <p:spPr>
                    <a:xfrm>
                      <a:off x="5907220" y="2015868"/>
                      <a:ext cx="369530" cy="215992"/>
                    </a:xfrm>
                    <a:custGeom>
                      <a:avLst/>
                      <a:gdLst>
                        <a:gd name="connsiteX0" fmla="*/ 369530 w 369530"/>
                        <a:gd name="connsiteY0" fmla="*/ 91081 h 215992"/>
                        <a:gd name="connsiteX1" fmla="*/ 359121 w 369530"/>
                        <a:gd name="connsiteY1" fmla="*/ 98888 h 215992"/>
                        <a:gd name="connsiteX2" fmla="*/ 213391 w 369530"/>
                        <a:gd name="connsiteY2" fmla="*/ 182163 h 215992"/>
                        <a:gd name="connsiteX3" fmla="*/ 156139 w 369530"/>
                        <a:gd name="connsiteY3" fmla="*/ 215993 h 215992"/>
                        <a:gd name="connsiteX4" fmla="*/ 148333 w 369530"/>
                        <a:gd name="connsiteY4" fmla="*/ 210788 h 215992"/>
                        <a:gd name="connsiteX5" fmla="*/ 0 w 369530"/>
                        <a:gd name="connsiteY5" fmla="*/ 124912 h 215992"/>
                        <a:gd name="connsiteX6" fmla="*/ 148333 w 369530"/>
                        <a:gd name="connsiteY6" fmla="*/ 39035 h 215992"/>
                        <a:gd name="connsiteX7" fmla="*/ 156139 w 369530"/>
                        <a:gd name="connsiteY7" fmla="*/ 33830 h 215992"/>
                        <a:gd name="connsiteX8" fmla="*/ 213391 w 369530"/>
                        <a:gd name="connsiteY8" fmla="*/ 0 h 21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530" h="215992">
                          <a:moveTo>
                            <a:pt x="369530" y="91081"/>
                          </a:moveTo>
                          <a:lnTo>
                            <a:pt x="359121" y="98888"/>
                          </a:lnTo>
                          <a:lnTo>
                            <a:pt x="213391" y="182163"/>
                          </a:lnTo>
                          <a:lnTo>
                            <a:pt x="156139" y="215993"/>
                          </a:lnTo>
                          <a:lnTo>
                            <a:pt x="148333" y="210788"/>
                          </a:lnTo>
                          <a:lnTo>
                            <a:pt x="0" y="124912"/>
                          </a:lnTo>
                          <a:lnTo>
                            <a:pt x="148333" y="39035"/>
                          </a:lnTo>
                          <a:lnTo>
                            <a:pt x="156139" y="33830"/>
                          </a:lnTo>
                          <a:lnTo>
                            <a:pt x="213391" y="0"/>
                          </a:lnTo>
                          <a:close/>
                        </a:path>
                      </a:pathLst>
                    </a:custGeom>
                    <a:solidFill>
                      <a:srgbClr val="EAEAEA"/>
                    </a:solidFill>
                    <a:ln w="25964" cap="flat">
                      <a:noFill/>
                      <a:prstDash val="solid"/>
                      <a:miter/>
                    </a:ln>
                  </p:spPr>
                  <p:txBody>
                    <a:bodyPr rtlCol="0" anchor="ctr"/>
                    <a:lstStyle/>
                    <a:p>
                      <a:endParaRPr lang="fr-BE"/>
                    </a:p>
                  </p:txBody>
                </p:sp>
                <p:sp>
                  <p:nvSpPr>
                    <p:cNvPr id="699" name="Forme libre : forme 698">
                      <a:extLst>
                        <a:ext uri="{FF2B5EF4-FFF2-40B4-BE49-F238E27FC236}">
                          <a16:creationId xmlns:a16="http://schemas.microsoft.com/office/drawing/2014/main" id="{DBB456AD-C7E6-45D4-AAA8-8B9533F3E8B6}"/>
                        </a:ext>
                      </a:extLst>
                    </p:cNvPr>
                    <p:cNvSpPr/>
                    <p:nvPr/>
                  </p:nvSpPr>
                  <p:spPr>
                    <a:xfrm>
                      <a:off x="6120611" y="1773851"/>
                      <a:ext cx="156139" cy="333097"/>
                    </a:xfrm>
                    <a:custGeom>
                      <a:avLst/>
                      <a:gdLst>
                        <a:gd name="connsiteX0" fmla="*/ 156139 w 156139"/>
                        <a:gd name="connsiteY0" fmla="*/ 333098 h 333097"/>
                        <a:gd name="connsiteX1" fmla="*/ 0 w 156139"/>
                        <a:gd name="connsiteY1" fmla="*/ 242016 h 333097"/>
                        <a:gd name="connsiteX2" fmla="*/ 0 w 156139"/>
                        <a:gd name="connsiteY2" fmla="*/ 182163 h 333097"/>
                        <a:gd name="connsiteX3" fmla="*/ 0 w 156139"/>
                        <a:gd name="connsiteY3" fmla="*/ 171753 h 333097"/>
                        <a:gd name="connsiteX4" fmla="*/ 0 w 156139"/>
                        <a:gd name="connsiteY4" fmla="*/ 0 h 333097"/>
                        <a:gd name="connsiteX5" fmla="*/ 148332 w 156139"/>
                        <a:gd name="connsiteY5" fmla="*/ 85877 h 333097"/>
                        <a:gd name="connsiteX6" fmla="*/ 156139 w 156139"/>
                        <a:gd name="connsiteY6" fmla="*/ 91081 h 333097"/>
                        <a:gd name="connsiteX7" fmla="*/ 156139 w 156139"/>
                        <a:gd name="connsiteY7" fmla="*/ 153537 h 333097"/>
                        <a:gd name="connsiteX8" fmla="*/ 156139 w 156139"/>
                        <a:gd name="connsiteY8" fmla="*/ 322688 h 33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139" h="333097">
                          <a:moveTo>
                            <a:pt x="156139" y="333098"/>
                          </a:moveTo>
                          <a:lnTo>
                            <a:pt x="0" y="242016"/>
                          </a:lnTo>
                          <a:lnTo>
                            <a:pt x="0" y="182163"/>
                          </a:lnTo>
                          <a:lnTo>
                            <a:pt x="0" y="171753"/>
                          </a:lnTo>
                          <a:lnTo>
                            <a:pt x="0" y="0"/>
                          </a:lnTo>
                          <a:lnTo>
                            <a:pt x="148332" y="85877"/>
                          </a:lnTo>
                          <a:lnTo>
                            <a:pt x="156139" y="91081"/>
                          </a:lnTo>
                          <a:lnTo>
                            <a:pt x="156139" y="153537"/>
                          </a:lnTo>
                          <a:lnTo>
                            <a:pt x="156139" y="322688"/>
                          </a:lnTo>
                          <a:close/>
                        </a:path>
                      </a:pathLst>
                    </a:custGeom>
                    <a:solidFill>
                      <a:srgbClr val="DBDBDB"/>
                    </a:solidFill>
                    <a:ln w="25964" cap="flat">
                      <a:noFill/>
                      <a:prstDash val="solid"/>
                      <a:miter/>
                    </a:ln>
                  </p:spPr>
                  <p:txBody>
                    <a:bodyPr rtlCol="0" anchor="ctr"/>
                    <a:lstStyle/>
                    <a:p>
                      <a:endParaRPr lang="fr-BE"/>
                    </a:p>
                  </p:txBody>
                </p:sp>
                <p:sp>
                  <p:nvSpPr>
                    <p:cNvPr id="700" name="Forme libre : forme 699">
                      <a:extLst>
                        <a:ext uri="{FF2B5EF4-FFF2-40B4-BE49-F238E27FC236}">
                          <a16:creationId xmlns:a16="http://schemas.microsoft.com/office/drawing/2014/main" id="{328A2826-A685-4CFF-8C37-9A99D800F60E}"/>
                        </a:ext>
                      </a:extLst>
                    </p:cNvPr>
                    <p:cNvSpPr/>
                    <p:nvPr/>
                  </p:nvSpPr>
                  <p:spPr>
                    <a:xfrm>
                      <a:off x="5899413" y="1890956"/>
                      <a:ext cx="158741" cy="1124204"/>
                    </a:xfrm>
                    <a:custGeom>
                      <a:avLst/>
                      <a:gdLst>
                        <a:gd name="connsiteX0" fmla="*/ 158742 w 158741"/>
                        <a:gd name="connsiteY0" fmla="*/ 869177 h 1124204"/>
                        <a:gd name="connsiteX1" fmla="*/ 158742 w 158741"/>
                        <a:gd name="connsiteY1" fmla="*/ 858767 h 1124204"/>
                        <a:gd name="connsiteX2" fmla="*/ 156139 w 158741"/>
                        <a:gd name="connsiteY2" fmla="*/ 611546 h 1124204"/>
                        <a:gd name="connsiteX3" fmla="*/ 156139 w 158741"/>
                        <a:gd name="connsiteY3" fmla="*/ 603739 h 1124204"/>
                        <a:gd name="connsiteX4" fmla="*/ 156139 w 158741"/>
                        <a:gd name="connsiteY4" fmla="*/ 356519 h 1124204"/>
                        <a:gd name="connsiteX5" fmla="*/ 156139 w 158741"/>
                        <a:gd name="connsiteY5" fmla="*/ 346109 h 1124204"/>
                        <a:gd name="connsiteX6" fmla="*/ 156139 w 158741"/>
                        <a:gd name="connsiteY6" fmla="*/ 91081 h 1124204"/>
                        <a:gd name="connsiteX7" fmla="*/ 0 w 158741"/>
                        <a:gd name="connsiteY7" fmla="*/ 0 h 1124204"/>
                        <a:gd name="connsiteX8" fmla="*/ 0 w 158741"/>
                        <a:gd name="connsiteY8" fmla="*/ 255028 h 1124204"/>
                        <a:gd name="connsiteX9" fmla="*/ 0 w 158741"/>
                        <a:gd name="connsiteY9" fmla="*/ 265437 h 1124204"/>
                        <a:gd name="connsiteX10" fmla="*/ 0 w 158741"/>
                        <a:gd name="connsiteY10" fmla="*/ 512658 h 1124204"/>
                        <a:gd name="connsiteX11" fmla="*/ 0 w 158741"/>
                        <a:gd name="connsiteY11" fmla="*/ 520465 h 1124204"/>
                        <a:gd name="connsiteX12" fmla="*/ 0 w 158741"/>
                        <a:gd name="connsiteY12" fmla="*/ 767686 h 1124204"/>
                        <a:gd name="connsiteX13" fmla="*/ 0 w 158741"/>
                        <a:gd name="connsiteY13" fmla="*/ 778095 h 1124204"/>
                        <a:gd name="connsiteX14" fmla="*/ 2602 w 158741"/>
                        <a:gd name="connsiteY14" fmla="*/ 1033123 h 1124204"/>
                        <a:gd name="connsiteX15" fmla="*/ 158742 w 158741"/>
                        <a:gd name="connsiteY15" fmla="*/ 1124204 h 1124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8741" h="1124204">
                          <a:moveTo>
                            <a:pt x="158742" y="869177"/>
                          </a:moveTo>
                          <a:lnTo>
                            <a:pt x="158742" y="858767"/>
                          </a:lnTo>
                          <a:lnTo>
                            <a:pt x="156139" y="611546"/>
                          </a:lnTo>
                          <a:lnTo>
                            <a:pt x="156139" y="603739"/>
                          </a:lnTo>
                          <a:lnTo>
                            <a:pt x="156139" y="356519"/>
                          </a:lnTo>
                          <a:lnTo>
                            <a:pt x="156139" y="346109"/>
                          </a:lnTo>
                          <a:lnTo>
                            <a:pt x="156139" y="91081"/>
                          </a:lnTo>
                          <a:lnTo>
                            <a:pt x="0" y="0"/>
                          </a:lnTo>
                          <a:lnTo>
                            <a:pt x="0" y="255028"/>
                          </a:lnTo>
                          <a:lnTo>
                            <a:pt x="0" y="265437"/>
                          </a:lnTo>
                          <a:lnTo>
                            <a:pt x="0" y="512658"/>
                          </a:lnTo>
                          <a:lnTo>
                            <a:pt x="0" y="520465"/>
                          </a:lnTo>
                          <a:lnTo>
                            <a:pt x="0" y="767686"/>
                          </a:lnTo>
                          <a:lnTo>
                            <a:pt x="0" y="778095"/>
                          </a:lnTo>
                          <a:lnTo>
                            <a:pt x="2602" y="1033123"/>
                          </a:lnTo>
                          <a:lnTo>
                            <a:pt x="158742" y="1124204"/>
                          </a:lnTo>
                          <a:close/>
                        </a:path>
                      </a:pathLst>
                    </a:custGeom>
                    <a:solidFill>
                      <a:srgbClr val="F2F2F2"/>
                    </a:solidFill>
                    <a:ln w="25964" cap="flat">
                      <a:noFill/>
                      <a:prstDash val="solid"/>
                      <a:miter/>
                    </a:ln>
                  </p:spPr>
                  <p:txBody>
                    <a:bodyPr rtlCol="0" anchor="ctr"/>
                    <a:lstStyle/>
                    <a:p>
                      <a:endParaRPr lang="fr-BE"/>
                    </a:p>
                  </p:txBody>
                </p:sp>
                <p:sp>
                  <p:nvSpPr>
                    <p:cNvPr id="701" name="Forme libre : forme 700">
                      <a:extLst>
                        <a:ext uri="{FF2B5EF4-FFF2-40B4-BE49-F238E27FC236}">
                          <a16:creationId xmlns:a16="http://schemas.microsoft.com/office/drawing/2014/main" id="{35930790-8116-4A14-BDD2-50A5C983445A}"/>
                        </a:ext>
                      </a:extLst>
                    </p:cNvPr>
                    <p:cNvSpPr/>
                    <p:nvPr/>
                  </p:nvSpPr>
                  <p:spPr>
                    <a:xfrm>
                      <a:off x="6058155" y="1594291"/>
                      <a:ext cx="674002" cy="1431278"/>
                    </a:xfrm>
                    <a:custGeom>
                      <a:avLst/>
                      <a:gdLst>
                        <a:gd name="connsiteX0" fmla="*/ 674002 w 674002"/>
                        <a:gd name="connsiteY0" fmla="*/ 780698 h 1431278"/>
                        <a:gd name="connsiteX1" fmla="*/ 674002 w 674002"/>
                        <a:gd name="connsiteY1" fmla="*/ 775493 h 1431278"/>
                        <a:gd name="connsiteX2" fmla="*/ 674002 w 674002"/>
                        <a:gd name="connsiteY2" fmla="*/ 775493 h 1431278"/>
                        <a:gd name="connsiteX3" fmla="*/ 674002 w 674002"/>
                        <a:gd name="connsiteY3" fmla="*/ 765084 h 1431278"/>
                        <a:gd name="connsiteX4" fmla="*/ 674002 w 674002"/>
                        <a:gd name="connsiteY4" fmla="*/ 517863 h 1431278"/>
                        <a:gd name="connsiteX5" fmla="*/ 674002 w 674002"/>
                        <a:gd name="connsiteY5" fmla="*/ 510056 h 1431278"/>
                        <a:gd name="connsiteX6" fmla="*/ 674002 w 674002"/>
                        <a:gd name="connsiteY6" fmla="*/ 265437 h 1431278"/>
                        <a:gd name="connsiteX7" fmla="*/ 674002 w 674002"/>
                        <a:gd name="connsiteY7" fmla="*/ 252426 h 1431278"/>
                        <a:gd name="connsiteX8" fmla="*/ 674002 w 674002"/>
                        <a:gd name="connsiteY8" fmla="*/ 0 h 1431278"/>
                        <a:gd name="connsiteX9" fmla="*/ 655786 w 674002"/>
                        <a:gd name="connsiteY9" fmla="*/ 10409 h 1431278"/>
                        <a:gd name="connsiteX10" fmla="*/ 507453 w 674002"/>
                        <a:gd name="connsiteY10" fmla="*/ 93684 h 1431278"/>
                        <a:gd name="connsiteX11" fmla="*/ 450202 w 674002"/>
                        <a:gd name="connsiteY11" fmla="*/ 127514 h 1431278"/>
                        <a:gd name="connsiteX12" fmla="*/ 442395 w 674002"/>
                        <a:gd name="connsiteY12" fmla="*/ 132719 h 1431278"/>
                        <a:gd name="connsiteX13" fmla="*/ 434588 w 674002"/>
                        <a:gd name="connsiteY13" fmla="*/ 137923 h 1431278"/>
                        <a:gd name="connsiteX14" fmla="*/ 286256 w 674002"/>
                        <a:gd name="connsiteY14" fmla="*/ 223800 h 1431278"/>
                        <a:gd name="connsiteX15" fmla="*/ 229005 w 674002"/>
                        <a:gd name="connsiteY15" fmla="*/ 257630 h 1431278"/>
                        <a:gd name="connsiteX16" fmla="*/ 221198 w 674002"/>
                        <a:gd name="connsiteY16" fmla="*/ 262835 h 1431278"/>
                        <a:gd name="connsiteX17" fmla="*/ 213391 w 674002"/>
                        <a:gd name="connsiteY17" fmla="*/ 268039 h 1431278"/>
                        <a:gd name="connsiteX18" fmla="*/ 65058 w 674002"/>
                        <a:gd name="connsiteY18" fmla="*/ 353916 h 1431278"/>
                        <a:gd name="connsiteX19" fmla="*/ 0 w 674002"/>
                        <a:gd name="connsiteY19" fmla="*/ 392951 h 1431278"/>
                        <a:gd name="connsiteX20" fmla="*/ 0 w 674002"/>
                        <a:gd name="connsiteY20" fmla="*/ 465816 h 1431278"/>
                        <a:gd name="connsiteX21" fmla="*/ 0 w 674002"/>
                        <a:gd name="connsiteY21" fmla="*/ 637570 h 1431278"/>
                        <a:gd name="connsiteX22" fmla="*/ 0 w 674002"/>
                        <a:gd name="connsiteY22" fmla="*/ 647979 h 1431278"/>
                        <a:gd name="connsiteX23" fmla="*/ 0 w 674002"/>
                        <a:gd name="connsiteY23" fmla="*/ 660991 h 1431278"/>
                        <a:gd name="connsiteX24" fmla="*/ 0 w 674002"/>
                        <a:gd name="connsiteY24" fmla="*/ 723446 h 1431278"/>
                        <a:gd name="connsiteX25" fmla="*/ 0 w 674002"/>
                        <a:gd name="connsiteY25" fmla="*/ 895200 h 1431278"/>
                        <a:gd name="connsiteX26" fmla="*/ 0 w 674002"/>
                        <a:gd name="connsiteY26" fmla="*/ 908211 h 1431278"/>
                        <a:gd name="connsiteX27" fmla="*/ 0 w 674002"/>
                        <a:gd name="connsiteY27" fmla="*/ 916018 h 1431278"/>
                        <a:gd name="connsiteX28" fmla="*/ 0 w 674002"/>
                        <a:gd name="connsiteY28" fmla="*/ 981076 h 1431278"/>
                        <a:gd name="connsiteX29" fmla="*/ 0 w 674002"/>
                        <a:gd name="connsiteY29" fmla="*/ 1152830 h 1431278"/>
                        <a:gd name="connsiteX30" fmla="*/ 0 w 674002"/>
                        <a:gd name="connsiteY30" fmla="*/ 1163239 h 1431278"/>
                        <a:gd name="connsiteX31" fmla="*/ 0 w 674002"/>
                        <a:gd name="connsiteY31" fmla="*/ 1173649 h 1431278"/>
                        <a:gd name="connsiteX32" fmla="*/ 0 w 674002"/>
                        <a:gd name="connsiteY32" fmla="*/ 1238707 h 1431278"/>
                        <a:gd name="connsiteX33" fmla="*/ 0 w 674002"/>
                        <a:gd name="connsiteY33" fmla="*/ 1410460 h 1431278"/>
                        <a:gd name="connsiteX34" fmla="*/ 0 w 674002"/>
                        <a:gd name="connsiteY34" fmla="*/ 1431279 h 1431278"/>
                        <a:gd name="connsiteX35" fmla="*/ 5205 w 674002"/>
                        <a:gd name="connsiteY35" fmla="*/ 1428676 h 1431278"/>
                        <a:gd name="connsiteX36" fmla="*/ 10409 w 674002"/>
                        <a:gd name="connsiteY36" fmla="*/ 1426074 h 1431278"/>
                        <a:gd name="connsiteX37" fmla="*/ 223800 w 674002"/>
                        <a:gd name="connsiteY37" fmla="*/ 1303765 h 1431278"/>
                        <a:gd name="connsiteX38" fmla="*/ 231607 w 674002"/>
                        <a:gd name="connsiteY38" fmla="*/ 1298560 h 1431278"/>
                        <a:gd name="connsiteX39" fmla="*/ 231607 w 674002"/>
                        <a:gd name="connsiteY39" fmla="*/ 1298560 h 1431278"/>
                        <a:gd name="connsiteX40" fmla="*/ 231607 w 674002"/>
                        <a:gd name="connsiteY40" fmla="*/ 1298560 h 1431278"/>
                        <a:gd name="connsiteX41" fmla="*/ 234209 w 674002"/>
                        <a:gd name="connsiteY41" fmla="*/ 1295958 h 1431278"/>
                        <a:gd name="connsiteX42" fmla="*/ 442395 w 674002"/>
                        <a:gd name="connsiteY42" fmla="*/ 1176251 h 1431278"/>
                        <a:gd name="connsiteX43" fmla="*/ 450202 w 674002"/>
                        <a:gd name="connsiteY43" fmla="*/ 1171046 h 1431278"/>
                        <a:gd name="connsiteX44" fmla="*/ 450202 w 674002"/>
                        <a:gd name="connsiteY44" fmla="*/ 1171046 h 1431278"/>
                        <a:gd name="connsiteX45" fmla="*/ 450202 w 674002"/>
                        <a:gd name="connsiteY45" fmla="*/ 1171046 h 1431278"/>
                        <a:gd name="connsiteX46" fmla="*/ 452805 w 674002"/>
                        <a:gd name="connsiteY46" fmla="*/ 1168444 h 1431278"/>
                        <a:gd name="connsiteX47" fmla="*/ 455407 w 674002"/>
                        <a:gd name="connsiteY47" fmla="*/ 1168444 h 1431278"/>
                        <a:gd name="connsiteX48" fmla="*/ 671400 w 674002"/>
                        <a:gd name="connsiteY48" fmla="*/ 1043532 h 1431278"/>
                        <a:gd name="connsiteX49" fmla="*/ 674002 w 674002"/>
                        <a:gd name="connsiteY49" fmla="*/ 780698 h 1431278"/>
                        <a:gd name="connsiteX50" fmla="*/ 229005 w 674002"/>
                        <a:gd name="connsiteY50" fmla="*/ 840551 h 1431278"/>
                        <a:gd name="connsiteX51" fmla="*/ 229005 w 674002"/>
                        <a:gd name="connsiteY51" fmla="*/ 775493 h 1431278"/>
                        <a:gd name="connsiteX52" fmla="*/ 286256 w 674002"/>
                        <a:gd name="connsiteY52" fmla="*/ 741663 h 1431278"/>
                        <a:gd name="connsiteX53" fmla="*/ 442395 w 674002"/>
                        <a:gd name="connsiteY53" fmla="*/ 650581 h 1431278"/>
                        <a:gd name="connsiteX54" fmla="*/ 442395 w 674002"/>
                        <a:gd name="connsiteY54" fmla="*/ 715639 h 1431278"/>
                        <a:gd name="connsiteX55" fmla="*/ 442395 w 674002"/>
                        <a:gd name="connsiteY55" fmla="*/ 887393 h 1431278"/>
                        <a:gd name="connsiteX56" fmla="*/ 442395 w 674002"/>
                        <a:gd name="connsiteY56" fmla="*/ 897802 h 1431278"/>
                        <a:gd name="connsiteX57" fmla="*/ 434588 w 674002"/>
                        <a:gd name="connsiteY57" fmla="*/ 903007 h 1431278"/>
                        <a:gd name="connsiteX58" fmla="*/ 286256 w 674002"/>
                        <a:gd name="connsiteY58" fmla="*/ 988884 h 1431278"/>
                        <a:gd name="connsiteX59" fmla="*/ 229005 w 674002"/>
                        <a:gd name="connsiteY59" fmla="*/ 1022714 h 1431278"/>
                        <a:gd name="connsiteX60" fmla="*/ 229005 w 674002"/>
                        <a:gd name="connsiteY60" fmla="*/ 840551 h 1431278"/>
                        <a:gd name="connsiteX61" fmla="*/ 229005 w 674002"/>
                        <a:gd name="connsiteY61" fmla="*/ 582921 h 1431278"/>
                        <a:gd name="connsiteX62" fmla="*/ 229005 w 674002"/>
                        <a:gd name="connsiteY62" fmla="*/ 520465 h 1431278"/>
                        <a:gd name="connsiteX63" fmla="*/ 286256 w 674002"/>
                        <a:gd name="connsiteY63" fmla="*/ 486635 h 1431278"/>
                        <a:gd name="connsiteX64" fmla="*/ 442395 w 674002"/>
                        <a:gd name="connsiteY64" fmla="*/ 395553 h 1431278"/>
                        <a:gd name="connsiteX65" fmla="*/ 442395 w 674002"/>
                        <a:gd name="connsiteY65" fmla="*/ 458009 h 1431278"/>
                        <a:gd name="connsiteX66" fmla="*/ 442395 w 674002"/>
                        <a:gd name="connsiteY66" fmla="*/ 458009 h 1431278"/>
                        <a:gd name="connsiteX67" fmla="*/ 442395 w 674002"/>
                        <a:gd name="connsiteY67" fmla="*/ 629763 h 1431278"/>
                        <a:gd name="connsiteX68" fmla="*/ 442395 w 674002"/>
                        <a:gd name="connsiteY68" fmla="*/ 640172 h 1431278"/>
                        <a:gd name="connsiteX69" fmla="*/ 431986 w 674002"/>
                        <a:gd name="connsiteY69" fmla="*/ 645377 h 1431278"/>
                        <a:gd name="connsiteX70" fmla="*/ 286256 w 674002"/>
                        <a:gd name="connsiteY70" fmla="*/ 731253 h 1431278"/>
                        <a:gd name="connsiteX71" fmla="*/ 229005 w 674002"/>
                        <a:gd name="connsiteY71" fmla="*/ 765084 h 1431278"/>
                        <a:gd name="connsiteX72" fmla="*/ 229005 w 674002"/>
                        <a:gd name="connsiteY72" fmla="*/ 582921 h 1431278"/>
                        <a:gd name="connsiteX73" fmla="*/ 666195 w 674002"/>
                        <a:gd name="connsiteY73" fmla="*/ 770288 h 1431278"/>
                        <a:gd name="connsiteX74" fmla="*/ 658388 w 674002"/>
                        <a:gd name="connsiteY74" fmla="*/ 775493 h 1431278"/>
                        <a:gd name="connsiteX75" fmla="*/ 510056 w 674002"/>
                        <a:gd name="connsiteY75" fmla="*/ 861370 h 1431278"/>
                        <a:gd name="connsiteX76" fmla="*/ 452805 w 674002"/>
                        <a:gd name="connsiteY76" fmla="*/ 895200 h 1431278"/>
                        <a:gd name="connsiteX77" fmla="*/ 452805 w 674002"/>
                        <a:gd name="connsiteY77" fmla="*/ 713037 h 1431278"/>
                        <a:gd name="connsiteX78" fmla="*/ 452805 w 674002"/>
                        <a:gd name="connsiteY78" fmla="*/ 647979 h 1431278"/>
                        <a:gd name="connsiteX79" fmla="*/ 510056 w 674002"/>
                        <a:gd name="connsiteY79" fmla="*/ 614149 h 1431278"/>
                        <a:gd name="connsiteX80" fmla="*/ 666195 w 674002"/>
                        <a:gd name="connsiteY80" fmla="*/ 523067 h 1431278"/>
                        <a:gd name="connsiteX81" fmla="*/ 666195 w 674002"/>
                        <a:gd name="connsiteY81" fmla="*/ 770288 h 1431278"/>
                        <a:gd name="connsiteX82" fmla="*/ 666195 w 674002"/>
                        <a:gd name="connsiteY82" fmla="*/ 512658 h 1431278"/>
                        <a:gd name="connsiteX83" fmla="*/ 655786 w 674002"/>
                        <a:gd name="connsiteY83" fmla="*/ 517863 h 1431278"/>
                        <a:gd name="connsiteX84" fmla="*/ 510056 w 674002"/>
                        <a:gd name="connsiteY84" fmla="*/ 601137 h 1431278"/>
                        <a:gd name="connsiteX85" fmla="*/ 452805 w 674002"/>
                        <a:gd name="connsiteY85" fmla="*/ 634967 h 1431278"/>
                        <a:gd name="connsiteX86" fmla="*/ 452805 w 674002"/>
                        <a:gd name="connsiteY86" fmla="*/ 452805 h 1431278"/>
                        <a:gd name="connsiteX87" fmla="*/ 452805 w 674002"/>
                        <a:gd name="connsiteY87" fmla="*/ 390349 h 1431278"/>
                        <a:gd name="connsiteX88" fmla="*/ 510056 w 674002"/>
                        <a:gd name="connsiteY88" fmla="*/ 356519 h 1431278"/>
                        <a:gd name="connsiteX89" fmla="*/ 666195 w 674002"/>
                        <a:gd name="connsiteY89" fmla="*/ 265437 h 1431278"/>
                        <a:gd name="connsiteX90" fmla="*/ 666195 w 674002"/>
                        <a:gd name="connsiteY90" fmla="*/ 512658 h 1431278"/>
                        <a:gd name="connsiteX91" fmla="*/ 507453 w 674002"/>
                        <a:gd name="connsiteY91" fmla="*/ 104093 h 1431278"/>
                        <a:gd name="connsiteX92" fmla="*/ 663593 w 674002"/>
                        <a:gd name="connsiteY92" fmla="*/ 13012 h 1431278"/>
                        <a:gd name="connsiteX93" fmla="*/ 663593 w 674002"/>
                        <a:gd name="connsiteY93" fmla="*/ 257630 h 1431278"/>
                        <a:gd name="connsiteX94" fmla="*/ 653183 w 674002"/>
                        <a:gd name="connsiteY94" fmla="*/ 262835 h 1431278"/>
                        <a:gd name="connsiteX95" fmla="*/ 507453 w 674002"/>
                        <a:gd name="connsiteY95" fmla="*/ 346109 h 1431278"/>
                        <a:gd name="connsiteX96" fmla="*/ 450202 w 674002"/>
                        <a:gd name="connsiteY96" fmla="*/ 379939 h 1431278"/>
                        <a:gd name="connsiteX97" fmla="*/ 450202 w 674002"/>
                        <a:gd name="connsiteY97" fmla="*/ 197777 h 1431278"/>
                        <a:gd name="connsiteX98" fmla="*/ 450202 w 674002"/>
                        <a:gd name="connsiteY98" fmla="*/ 197777 h 1431278"/>
                        <a:gd name="connsiteX99" fmla="*/ 450202 w 674002"/>
                        <a:gd name="connsiteY99" fmla="*/ 135321 h 1431278"/>
                        <a:gd name="connsiteX100" fmla="*/ 507453 w 674002"/>
                        <a:gd name="connsiteY100" fmla="*/ 104093 h 1431278"/>
                        <a:gd name="connsiteX101" fmla="*/ 286256 w 674002"/>
                        <a:gd name="connsiteY101" fmla="*/ 231607 h 1431278"/>
                        <a:gd name="connsiteX102" fmla="*/ 442395 w 674002"/>
                        <a:gd name="connsiteY102" fmla="*/ 140526 h 1431278"/>
                        <a:gd name="connsiteX103" fmla="*/ 442395 w 674002"/>
                        <a:gd name="connsiteY103" fmla="*/ 202981 h 1431278"/>
                        <a:gd name="connsiteX104" fmla="*/ 442395 w 674002"/>
                        <a:gd name="connsiteY104" fmla="*/ 374735 h 1431278"/>
                        <a:gd name="connsiteX105" fmla="*/ 442395 w 674002"/>
                        <a:gd name="connsiteY105" fmla="*/ 385144 h 1431278"/>
                        <a:gd name="connsiteX106" fmla="*/ 431986 w 674002"/>
                        <a:gd name="connsiteY106" fmla="*/ 390349 h 1431278"/>
                        <a:gd name="connsiteX107" fmla="*/ 286256 w 674002"/>
                        <a:gd name="connsiteY107" fmla="*/ 473623 h 1431278"/>
                        <a:gd name="connsiteX108" fmla="*/ 229005 w 674002"/>
                        <a:gd name="connsiteY108" fmla="*/ 507453 h 1431278"/>
                        <a:gd name="connsiteX109" fmla="*/ 229005 w 674002"/>
                        <a:gd name="connsiteY109" fmla="*/ 325291 h 1431278"/>
                        <a:gd name="connsiteX110" fmla="*/ 229005 w 674002"/>
                        <a:gd name="connsiteY110" fmla="*/ 262835 h 1431278"/>
                        <a:gd name="connsiteX111" fmla="*/ 286256 w 674002"/>
                        <a:gd name="connsiteY111" fmla="*/ 231607 h 1431278"/>
                        <a:gd name="connsiteX112" fmla="*/ 5205 w 674002"/>
                        <a:gd name="connsiteY112" fmla="*/ 455407 h 1431278"/>
                        <a:gd name="connsiteX113" fmla="*/ 5205 w 674002"/>
                        <a:gd name="connsiteY113" fmla="*/ 392951 h 1431278"/>
                        <a:gd name="connsiteX114" fmla="*/ 62456 w 674002"/>
                        <a:gd name="connsiteY114" fmla="*/ 359121 h 1431278"/>
                        <a:gd name="connsiteX115" fmla="*/ 218595 w 674002"/>
                        <a:gd name="connsiteY115" fmla="*/ 268039 h 1431278"/>
                        <a:gd name="connsiteX116" fmla="*/ 218595 w 674002"/>
                        <a:gd name="connsiteY116" fmla="*/ 330495 h 1431278"/>
                        <a:gd name="connsiteX117" fmla="*/ 218595 w 674002"/>
                        <a:gd name="connsiteY117" fmla="*/ 502249 h 1431278"/>
                        <a:gd name="connsiteX118" fmla="*/ 218595 w 674002"/>
                        <a:gd name="connsiteY118" fmla="*/ 512658 h 1431278"/>
                        <a:gd name="connsiteX119" fmla="*/ 208186 w 674002"/>
                        <a:gd name="connsiteY119" fmla="*/ 517863 h 1431278"/>
                        <a:gd name="connsiteX120" fmla="*/ 62456 w 674002"/>
                        <a:gd name="connsiteY120" fmla="*/ 601137 h 1431278"/>
                        <a:gd name="connsiteX121" fmla="*/ 5205 w 674002"/>
                        <a:gd name="connsiteY121" fmla="*/ 634967 h 1431278"/>
                        <a:gd name="connsiteX122" fmla="*/ 5205 w 674002"/>
                        <a:gd name="connsiteY122" fmla="*/ 455407 h 1431278"/>
                        <a:gd name="connsiteX123" fmla="*/ 7807 w 674002"/>
                        <a:gd name="connsiteY123" fmla="*/ 710435 h 1431278"/>
                        <a:gd name="connsiteX124" fmla="*/ 7807 w 674002"/>
                        <a:gd name="connsiteY124" fmla="*/ 647979 h 1431278"/>
                        <a:gd name="connsiteX125" fmla="*/ 65058 w 674002"/>
                        <a:gd name="connsiteY125" fmla="*/ 614149 h 1431278"/>
                        <a:gd name="connsiteX126" fmla="*/ 221198 w 674002"/>
                        <a:gd name="connsiteY126" fmla="*/ 523067 h 1431278"/>
                        <a:gd name="connsiteX127" fmla="*/ 221198 w 674002"/>
                        <a:gd name="connsiteY127" fmla="*/ 585523 h 1431278"/>
                        <a:gd name="connsiteX128" fmla="*/ 221198 w 674002"/>
                        <a:gd name="connsiteY128" fmla="*/ 757277 h 1431278"/>
                        <a:gd name="connsiteX129" fmla="*/ 221198 w 674002"/>
                        <a:gd name="connsiteY129" fmla="*/ 767686 h 1431278"/>
                        <a:gd name="connsiteX130" fmla="*/ 210788 w 674002"/>
                        <a:gd name="connsiteY130" fmla="*/ 772890 h 1431278"/>
                        <a:gd name="connsiteX131" fmla="*/ 65058 w 674002"/>
                        <a:gd name="connsiteY131" fmla="*/ 858767 h 1431278"/>
                        <a:gd name="connsiteX132" fmla="*/ 7807 w 674002"/>
                        <a:gd name="connsiteY132" fmla="*/ 892597 h 1431278"/>
                        <a:gd name="connsiteX133" fmla="*/ 7807 w 674002"/>
                        <a:gd name="connsiteY133" fmla="*/ 710435 h 1431278"/>
                        <a:gd name="connsiteX134" fmla="*/ 7807 w 674002"/>
                        <a:gd name="connsiteY134" fmla="*/ 968065 h 1431278"/>
                        <a:gd name="connsiteX135" fmla="*/ 7807 w 674002"/>
                        <a:gd name="connsiteY135" fmla="*/ 903007 h 1431278"/>
                        <a:gd name="connsiteX136" fmla="*/ 65058 w 674002"/>
                        <a:gd name="connsiteY136" fmla="*/ 869177 h 1431278"/>
                        <a:gd name="connsiteX137" fmla="*/ 221198 w 674002"/>
                        <a:gd name="connsiteY137" fmla="*/ 778095 h 1431278"/>
                        <a:gd name="connsiteX138" fmla="*/ 221198 w 674002"/>
                        <a:gd name="connsiteY138" fmla="*/ 843153 h 1431278"/>
                        <a:gd name="connsiteX139" fmla="*/ 221198 w 674002"/>
                        <a:gd name="connsiteY139" fmla="*/ 1014907 h 1431278"/>
                        <a:gd name="connsiteX140" fmla="*/ 221198 w 674002"/>
                        <a:gd name="connsiteY140" fmla="*/ 1025316 h 1431278"/>
                        <a:gd name="connsiteX141" fmla="*/ 213391 w 674002"/>
                        <a:gd name="connsiteY141" fmla="*/ 1030521 h 1431278"/>
                        <a:gd name="connsiteX142" fmla="*/ 65058 w 674002"/>
                        <a:gd name="connsiteY142" fmla="*/ 1116397 h 1431278"/>
                        <a:gd name="connsiteX143" fmla="*/ 7807 w 674002"/>
                        <a:gd name="connsiteY143" fmla="*/ 1150228 h 1431278"/>
                        <a:gd name="connsiteX144" fmla="*/ 7807 w 674002"/>
                        <a:gd name="connsiteY144" fmla="*/ 968065 h 1431278"/>
                        <a:gd name="connsiteX145" fmla="*/ 10409 w 674002"/>
                        <a:gd name="connsiteY145" fmla="*/ 1405256 h 1431278"/>
                        <a:gd name="connsiteX146" fmla="*/ 10409 w 674002"/>
                        <a:gd name="connsiteY146" fmla="*/ 1405256 h 1431278"/>
                        <a:gd name="connsiteX147" fmla="*/ 7807 w 674002"/>
                        <a:gd name="connsiteY147" fmla="*/ 1225695 h 1431278"/>
                        <a:gd name="connsiteX148" fmla="*/ 7807 w 674002"/>
                        <a:gd name="connsiteY148" fmla="*/ 1165842 h 1431278"/>
                        <a:gd name="connsiteX149" fmla="*/ 7807 w 674002"/>
                        <a:gd name="connsiteY149" fmla="*/ 1160637 h 1431278"/>
                        <a:gd name="connsiteX150" fmla="*/ 65058 w 674002"/>
                        <a:gd name="connsiteY150" fmla="*/ 1126807 h 1431278"/>
                        <a:gd name="connsiteX151" fmla="*/ 221198 w 674002"/>
                        <a:gd name="connsiteY151" fmla="*/ 1035725 h 1431278"/>
                        <a:gd name="connsiteX152" fmla="*/ 221198 w 674002"/>
                        <a:gd name="connsiteY152" fmla="*/ 1040930 h 1431278"/>
                        <a:gd name="connsiteX153" fmla="*/ 221198 w 674002"/>
                        <a:gd name="connsiteY153" fmla="*/ 1040930 h 1431278"/>
                        <a:gd name="connsiteX154" fmla="*/ 221198 w 674002"/>
                        <a:gd name="connsiteY154" fmla="*/ 1098181 h 1431278"/>
                        <a:gd name="connsiteX155" fmla="*/ 221198 w 674002"/>
                        <a:gd name="connsiteY155" fmla="*/ 1269935 h 1431278"/>
                        <a:gd name="connsiteX156" fmla="*/ 221198 w 674002"/>
                        <a:gd name="connsiteY156" fmla="*/ 1280344 h 1431278"/>
                        <a:gd name="connsiteX157" fmla="*/ 10409 w 674002"/>
                        <a:gd name="connsiteY157" fmla="*/ 1405256 h 1431278"/>
                        <a:gd name="connsiteX158" fmla="*/ 234209 w 674002"/>
                        <a:gd name="connsiteY158" fmla="*/ 1275139 h 1431278"/>
                        <a:gd name="connsiteX159" fmla="*/ 231607 w 674002"/>
                        <a:gd name="connsiteY159" fmla="*/ 1277742 h 1431278"/>
                        <a:gd name="connsiteX160" fmla="*/ 231607 w 674002"/>
                        <a:gd name="connsiteY160" fmla="*/ 1277742 h 1431278"/>
                        <a:gd name="connsiteX161" fmla="*/ 231607 w 674002"/>
                        <a:gd name="connsiteY161" fmla="*/ 1095579 h 1431278"/>
                        <a:gd name="connsiteX162" fmla="*/ 231607 w 674002"/>
                        <a:gd name="connsiteY162" fmla="*/ 1038328 h 1431278"/>
                        <a:gd name="connsiteX163" fmla="*/ 231607 w 674002"/>
                        <a:gd name="connsiteY163" fmla="*/ 1035725 h 1431278"/>
                        <a:gd name="connsiteX164" fmla="*/ 231607 w 674002"/>
                        <a:gd name="connsiteY164" fmla="*/ 1030521 h 1431278"/>
                        <a:gd name="connsiteX165" fmla="*/ 288858 w 674002"/>
                        <a:gd name="connsiteY165" fmla="*/ 996690 h 1431278"/>
                        <a:gd name="connsiteX166" fmla="*/ 444997 w 674002"/>
                        <a:gd name="connsiteY166" fmla="*/ 905609 h 1431278"/>
                        <a:gd name="connsiteX167" fmla="*/ 444997 w 674002"/>
                        <a:gd name="connsiteY167" fmla="*/ 910814 h 1431278"/>
                        <a:gd name="connsiteX168" fmla="*/ 444997 w 674002"/>
                        <a:gd name="connsiteY168" fmla="*/ 968065 h 1431278"/>
                        <a:gd name="connsiteX169" fmla="*/ 444997 w 674002"/>
                        <a:gd name="connsiteY169" fmla="*/ 1139818 h 1431278"/>
                        <a:gd name="connsiteX170" fmla="*/ 444997 w 674002"/>
                        <a:gd name="connsiteY170" fmla="*/ 1150228 h 1431278"/>
                        <a:gd name="connsiteX171" fmla="*/ 234209 w 674002"/>
                        <a:gd name="connsiteY171" fmla="*/ 1275139 h 1431278"/>
                        <a:gd name="connsiteX172" fmla="*/ 458009 w 674002"/>
                        <a:gd name="connsiteY172" fmla="*/ 1145023 h 1431278"/>
                        <a:gd name="connsiteX173" fmla="*/ 458009 w 674002"/>
                        <a:gd name="connsiteY173" fmla="*/ 1145023 h 1431278"/>
                        <a:gd name="connsiteX174" fmla="*/ 452805 w 674002"/>
                        <a:gd name="connsiteY174" fmla="*/ 1147625 h 1431278"/>
                        <a:gd name="connsiteX175" fmla="*/ 452805 w 674002"/>
                        <a:gd name="connsiteY175" fmla="*/ 965463 h 1431278"/>
                        <a:gd name="connsiteX176" fmla="*/ 452805 w 674002"/>
                        <a:gd name="connsiteY176" fmla="*/ 908211 h 1431278"/>
                        <a:gd name="connsiteX177" fmla="*/ 452805 w 674002"/>
                        <a:gd name="connsiteY177" fmla="*/ 903007 h 1431278"/>
                        <a:gd name="connsiteX178" fmla="*/ 452805 w 674002"/>
                        <a:gd name="connsiteY178" fmla="*/ 900404 h 1431278"/>
                        <a:gd name="connsiteX179" fmla="*/ 452805 w 674002"/>
                        <a:gd name="connsiteY179" fmla="*/ 900404 h 1431278"/>
                        <a:gd name="connsiteX180" fmla="*/ 510056 w 674002"/>
                        <a:gd name="connsiteY180" fmla="*/ 866574 h 1431278"/>
                        <a:gd name="connsiteX181" fmla="*/ 666195 w 674002"/>
                        <a:gd name="connsiteY181" fmla="*/ 775493 h 1431278"/>
                        <a:gd name="connsiteX182" fmla="*/ 666195 w 674002"/>
                        <a:gd name="connsiteY182" fmla="*/ 780698 h 1431278"/>
                        <a:gd name="connsiteX183" fmla="*/ 666195 w 674002"/>
                        <a:gd name="connsiteY183" fmla="*/ 1020111 h 1431278"/>
                        <a:gd name="connsiteX184" fmla="*/ 458009 w 674002"/>
                        <a:gd name="connsiteY184" fmla="*/ 1145023 h 143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674002" h="1431278">
                          <a:moveTo>
                            <a:pt x="674002" y="780698"/>
                          </a:moveTo>
                          <a:lnTo>
                            <a:pt x="674002" y="775493"/>
                          </a:lnTo>
                          <a:lnTo>
                            <a:pt x="674002" y="775493"/>
                          </a:lnTo>
                          <a:lnTo>
                            <a:pt x="674002" y="765084"/>
                          </a:lnTo>
                          <a:lnTo>
                            <a:pt x="674002" y="517863"/>
                          </a:lnTo>
                          <a:lnTo>
                            <a:pt x="674002" y="510056"/>
                          </a:lnTo>
                          <a:lnTo>
                            <a:pt x="674002" y="265437"/>
                          </a:lnTo>
                          <a:lnTo>
                            <a:pt x="674002" y="252426"/>
                          </a:lnTo>
                          <a:lnTo>
                            <a:pt x="674002" y="0"/>
                          </a:lnTo>
                          <a:lnTo>
                            <a:pt x="655786" y="10409"/>
                          </a:lnTo>
                          <a:lnTo>
                            <a:pt x="507453" y="93684"/>
                          </a:lnTo>
                          <a:lnTo>
                            <a:pt x="450202" y="127514"/>
                          </a:lnTo>
                          <a:lnTo>
                            <a:pt x="442395" y="132719"/>
                          </a:lnTo>
                          <a:lnTo>
                            <a:pt x="434588" y="137923"/>
                          </a:lnTo>
                          <a:lnTo>
                            <a:pt x="286256" y="223800"/>
                          </a:lnTo>
                          <a:lnTo>
                            <a:pt x="229005" y="257630"/>
                          </a:lnTo>
                          <a:lnTo>
                            <a:pt x="221198" y="262835"/>
                          </a:lnTo>
                          <a:lnTo>
                            <a:pt x="213391" y="268039"/>
                          </a:lnTo>
                          <a:lnTo>
                            <a:pt x="65058" y="353916"/>
                          </a:lnTo>
                          <a:lnTo>
                            <a:pt x="0" y="392951"/>
                          </a:lnTo>
                          <a:lnTo>
                            <a:pt x="0" y="465816"/>
                          </a:lnTo>
                          <a:lnTo>
                            <a:pt x="0" y="637570"/>
                          </a:lnTo>
                          <a:lnTo>
                            <a:pt x="0" y="647979"/>
                          </a:lnTo>
                          <a:lnTo>
                            <a:pt x="0" y="660991"/>
                          </a:lnTo>
                          <a:lnTo>
                            <a:pt x="0" y="723446"/>
                          </a:lnTo>
                          <a:lnTo>
                            <a:pt x="0" y="895200"/>
                          </a:lnTo>
                          <a:lnTo>
                            <a:pt x="0" y="908211"/>
                          </a:lnTo>
                          <a:lnTo>
                            <a:pt x="0" y="916018"/>
                          </a:lnTo>
                          <a:lnTo>
                            <a:pt x="0" y="981076"/>
                          </a:lnTo>
                          <a:lnTo>
                            <a:pt x="0" y="1152830"/>
                          </a:lnTo>
                          <a:lnTo>
                            <a:pt x="0" y="1163239"/>
                          </a:lnTo>
                          <a:lnTo>
                            <a:pt x="0" y="1173649"/>
                          </a:lnTo>
                          <a:lnTo>
                            <a:pt x="0" y="1238707"/>
                          </a:lnTo>
                          <a:lnTo>
                            <a:pt x="0" y="1410460"/>
                          </a:lnTo>
                          <a:lnTo>
                            <a:pt x="0" y="1431279"/>
                          </a:lnTo>
                          <a:lnTo>
                            <a:pt x="5205" y="1428676"/>
                          </a:lnTo>
                          <a:lnTo>
                            <a:pt x="10409" y="1426074"/>
                          </a:lnTo>
                          <a:lnTo>
                            <a:pt x="223800" y="1303765"/>
                          </a:lnTo>
                          <a:lnTo>
                            <a:pt x="231607" y="1298560"/>
                          </a:lnTo>
                          <a:lnTo>
                            <a:pt x="231607" y="1298560"/>
                          </a:lnTo>
                          <a:lnTo>
                            <a:pt x="231607" y="1298560"/>
                          </a:lnTo>
                          <a:lnTo>
                            <a:pt x="234209" y="1295958"/>
                          </a:lnTo>
                          <a:lnTo>
                            <a:pt x="442395" y="1176251"/>
                          </a:lnTo>
                          <a:lnTo>
                            <a:pt x="450202" y="1171046"/>
                          </a:lnTo>
                          <a:lnTo>
                            <a:pt x="450202" y="1171046"/>
                          </a:lnTo>
                          <a:lnTo>
                            <a:pt x="450202" y="1171046"/>
                          </a:lnTo>
                          <a:lnTo>
                            <a:pt x="452805" y="1168444"/>
                          </a:lnTo>
                          <a:lnTo>
                            <a:pt x="455407" y="1168444"/>
                          </a:lnTo>
                          <a:lnTo>
                            <a:pt x="671400" y="1043532"/>
                          </a:lnTo>
                          <a:lnTo>
                            <a:pt x="674002" y="780698"/>
                          </a:lnTo>
                          <a:close/>
                          <a:moveTo>
                            <a:pt x="229005" y="840551"/>
                          </a:moveTo>
                          <a:lnTo>
                            <a:pt x="229005" y="775493"/>
                          </a:lnTo>
                          <a:lnTo>
                            <a:pt x="286256" y="741663"/>
                          </a:lnTo>
                          <a:lnTo>
                            <a:pt x="442395" y="650581"/>
                          </a:lnTo>
                          <a:lnTo>
                            <a:pt x="442395" y="715639"/>
                          </a:lnTo>
                          <a:lnTo>
                            <a:pt x="442395" y="887393"/>
                          </a:lnTo>
                          <a:lnTo>
                            <a:pt x="442395" y="897802"/>
                          </a:lnTo>
                          <a:lnTo>
                            <a:pt x="434588" y="903007"/>
                          </a:lnTo>
                          <a:lnTo>
                            <a:pt x="286256" y="988884"/>
                          </a:lnTo>
                          <a:lnTo>
                            <a:pt x="229005" y="1022714"/>
                          </a:lnTo>
                          <a:lnTo>
                            <a:pt x="229005" y="840551"/>
                          </a:lnTo>
                          <a:close/>
                          <a:moveTo>
                            <a:pt x="229005" y="582921"/>
                          </a:moveTo>
                          <a:lnTo>
                            <a:pt x="229005" y="520465"/>
                          </a:lnTo>
                          <a:lnTo>
                            <a:pt x="286256" y="486635"/>
                          </a:lnTo>
                          <a:lnTo>
                            <a:pt x="442395" y="395553"/>
                          </a:lnTo>
                          <a:lnTo>
                            <a:pt x="442395" y="458009"/>
                          </a:lnTo>
                          <a:lnTo>
                            <a:pt x="442395" y="458009"/>
                          </a:lnTo>
                          <a:lnTo>
                            <a:pt x="442395" y="629763"/>
                          </a:lnTo>
                          <a:lnTo>
                            <a:pt x="442395" y="640172"/>
                          </a:lnTo>
                          <a:lnTo>
                            <a:pt x="431986" y="645377"/>
                          </a:lnTo>
                          <a:lnTo>
                            <a:pt x="286256" y="731253"/>
                          </a:lnTo>
                          <a:lnTo>
                            <a:pt x="229005" y="765084"/>
                          </a:lnTo>
                          <a:lnTo>
                            <a:pt x="229005" y="582921"/>
                          </a:lnTo>
                          <a:close/>
                          <a:moveTo>
                            <a:pt x="666195" y="770288"/>
                          </a:moveTo>
                          <a:lnTo>
                            <a:pt x="658388" y="775493"/>
                          </a:lnTo>
                          <a:lnTo>
                            <a:pt x="510056" y="861370"/>
                          </a:lnTo>
                          <a:lnTo>
                            <a:pt x="452805" y="895200"/>
                          </a:lnTo>
                          <a:lnTo>
                            <a:pt x="452805" y="713037"/>
                          </a:lnTo>
                          <a:lnTo>
                            <a:pt x="452805" y="647979"/>
                          </a:lnTo>
                          <a:lnTo>
                            <a:pt x="510056" y="614149"/>
                          </a:lnTo>
                          <a:lnTo>
                            <a:pt x="666195" y="523067"/>
                          </a:lnTo>
                          <a:lnTo>
                            <a:pt x="666195" y="770288"/>
                          </a:lnTo>
                          <a:close/>
                          <a:moveTo>
                            <a:pt x="666195" y="512658"/>
                          </a:moveTo>
                          <a:lnTo>
                            <a:pt x="655786" y="517863"/>
                          </a:lnTo>
                          <a:lnTo>
                            <a:pt x="510056" y="601137"/>
                          </a:lnTo>
                          <a:lnTo>
                            <a:pt x="452805" y="634967"/>
                          </a:lnTo>
                          <a:lnTo>
                            <a:pt x="452805" y="452805"/>
                          </a:lnTo>
                          <a:lnTo>
                            <a:pt x="452805" y="390349"/>
                          </a:lnTo>
                          <a:lnTo>
                            <a:pt x="510056" y="356519"/>
                          </a:lnTo>
                          <a:lnTo>
                            <a:pt x="666195" y="265437"/>
                          </a:lnTo>
                          <a:lnTo>
                            <a:pt x="666195" y="512658"/>
                          </a:lnTo>
                          <a:close/>
                          <a:moveTo>
                            <a:pt x="507453" y="104093"/>
                          </a:moveTo>
                          <a:lnTo>
                            <a:pt x="663593" y="13012"/>
                          </a:lnTo>
                          <a:lnTo>
                            <a:pt x="663593" y="257630"/>
                          </a:lnTo>
                          <a:lnTo>
                            <a:pt x="653183" y="262835"/>
                          </a:lnTo>
                          <a:lnTo>
                            <a:pt x="507453" y="346109"/>
                          </a:lnTo>
                          <a:lnTo>
                            <a:pt x="450202" y="379939"/>
                          </a:lnTo>
                          <a:lnTo>
                            <a:pt x="450202" y="197777"/>
                          </a:lnTo>
                          <a:lnTo>
                            <a:pt x="450202" y="197777"/>
                          </a:lnTo>
                          <a:lnTo>
                            <a:pt x="450202" y="135321"/>
                          </a:lnTo>
                          <a:lnTo>
                            <a:pt x="507453" y="104093"/>
                          </a:lnTo>
                          <a:close/>
                          <a:moveTo>
                            <a:pt x="286256" y="231607"/>
                          </a:moveTo>
                          <a:lnTo>
                            <a:pt x="442395" y="140526"/>
                          </a:lnTo>
                          <a:lnTo>
                            <a:pt x="442395" y="202981"/>
                          </a:lnTo>
                          <a:lnTo>
                            <a:pt x="442395" y="374735"/>
                          </a:lnTo>
                          <a:lnTo>
                            <a:pt x="442395" y="385144"/>
                          </a:lnTo>
                          <a:lnTo>
                            <a:pt x="431986" y="390349"/>
                          </a:lnTo>
                          <a:lnTo>
                            <a:pt x="286256" y="473623"/>
                          </a:lnTo>
                          <a:lnTo>
                            <a:pt x="229005" y="507453"/>
                          </a:lnTo>
                          <a:lnTo>
                            <a:pt x="229005" y="325291"/>
                          </a:lnTo>
                          <a:lnTo>
                            <a:pt x="229005" y="262835"/>
                          </a:lnTo>
                          <a:lnTo>
                            <a:pt x="286256" y="231607"/>
                          </a:lnTo>
                          <a:close/>
                          <a:moveTo>
                            <a:pt x="5205" y="455407"/>
                          </a:moveTo>
                          <a:lnTo>
                            <a:pt x="5205" y="392951"/>
                          </a:lnTo>
                          <a:lnTo>
                            <a:pt x="62456" y="359121"/>
                          </a:lnTo>
                          <a:lnTo>
                            <a:pt x="218595" y="268039"/>
                          </a:lnTo>
                          <a:lnTo>
                            <a:pt x="218595" y="330495"/>
                          </a:lnTo>
                          <a:lnTo>
                            <a:pt x="218595" y="502249"/>
                          </a:lnTo>
                          <a:lnTo>
                            <a:pt x="218595" y="512658"/>
                          </a:lnTo>
                          <a:lnTo>
                            <a:pt x="208186" y="517863"/>
                          </a:lnTo>
                          <a:lnTo>
                            <a:pt x="62456" y="601137"/>
                          </a:lnTo>
                          <a:lnTo>
                            <a:pt x="5205" y="634967"/>
                          </a:lnTo>
                          <a:lnTo>
                            <a:pt x="5205" y="455407"/>
                          </a:lnTo>
                          <a:close/>
                          <a:moveTo>
                            <a:pt x="7807" y="710435"/>
                          </a:moveTo>
                          <a:lnTo>
                            <a:pt x="7807" y="647979"/>
                          </a:lnTo>
                          <a:lnTo>
                            <a:pt x="65058" y="614149"/>
                          </a:lnTo>
                          <a:lnTo>
                            <a:pt x="221198" y="523067"/>
                          </a:lnTo>
                          <a:lnTo>
                            <a:pt x="221198" y="585523"/>
                          </a:lnTo>
                          <a:lnTo>
                            <a:pt x="221198" y="757277"/>
                          </a:lnTo>
                          <a:lnTo>
                            <a:pt x="221198" y="767686"/>
                          </a:lnTo>
                          <a:lnTo>
                            <a:pt x="210788" y="772890"/>
                          </a:lnTo>
                          <a:lnTo>
                            <a:pt x="65058" y="858767"/>
                          </a:lnTo>
                          <a:lnTo>
                            <a:pt x="7807" y="892597"/>
                          </a:lnTo>
                          <a:lnTo>
                            <a:pt x="7807" y="710435"/>
                          </a:lnTo>
                          <a:close/>
                          <a:moveTo>
                            <a:pt x="7807" y="968065"/>
                          </a:moveTo>
                          <a:lnTo>
                            <a:pt x="7807" y="903007"/>
                          </a:lnTo>
                          <a:lnTo>
                            <a:pt x="65058" y="869177"/>
                          </a:lnTo>
                          <a:lnTo>
                            <a:pt x="221198" y="778095"/>
                          </a:lnTo>
                          <a:lnTo>
                            <a:pt x="221198" y="843153"/>
                          </a:lnTo>
                          <a:lnTo>
                            <a:pt x="221198" y="1014907"/>
                          </a:lnTo>
                          <a:lnTo>
                            <a:pt x="221198" y="1025316"/>
                          </a:lnTo>
                          <a:lnTo>
                            <a:pt x="213391" y="1030521"/>
                          </a:lnTo>
                          <a:lnTo>
                            <a:pt x="65058" y="1116397"/>
                          </a:lnTo>
                          <a:lnTo>
                            <a:pt x="7807" y="1150228"/>
                          </a:lnTo>
                          <a:lnTo>
                            <a:pt x="7807" y="968065"/>
                          </a:lnTo>
                          <a:close/>
                          <a:moveTo>
                            <a:pt x="10409" y="1405256"/>
                          </a:moveTo>
                          <a:lnTo>
                            <a:pt x="10409" y="1405256"/>
                          </a:lnTo>
                          <a:lnTo>
                            <a:pt x="7807" y="1225695"/>
                          </a:lnTo>
                          <a:lnTo>
                            <a:pt x="7807" y="1165842"/>
                          </a:lnTo>
                          <a:lnTo>
                            <a:pt x="7807" y="1160637"/>
                          </a:lnTo>
                          <a:lnTo>
                            <a:pt x="65058" y="1126807"/>
                          </a:lnTo>
                          <a:lnTo>
                            <a:pt x="221198" y="1035725"/>
                          </a:lnTo>
                          <a:lnTo>
                            <a:pt x="221198" y="1040930"/>
                          </a:lnTo>
                          <a:lnTo>
                            <a:pt x="221198" y="1040930"/>
                          </a:lnTo>
                          <a:lnTo>
                            <a:pt x="221198" y="1098181"/>
                          </a:lnTo>
                          <a:lnTo>
                            <a:pt x="221198" y="1269935"/>
                          </a:lnTo>
                          <a:lnTo>
                            <a:pt x="221198" y="1280344"/>
                          </a:lnTo>
                          <a:lnTo>
                            <a:pt x="10409" y="1405256"/>
                          </a:lnTo>
                          <a:close/>
                          <a:moveTo>
                            <a:pt x="234209" y="1275139"/>
                          </a:moveTo>
                          <a:lnTo>
                            <a:pt x="231607" y="1277742"/>
                          </a:lnTo>
                          <a:lnTo>
                            <a:pt x="231607" y="1277742"/>
                          </a:lnTo>
                          <a:lnTo>
                            <a:pt x="231607" y="1095579"/>
                          </a:lnTo>
                          <a:lnTo>
                            <a:pt x="231607" y="1038328"/>
                          </a:lnTo>
                          <a:lnTo>
                            <a:pt x="231607" y="1035725"/>
                          </a:lnTo>
                          <a:lnTo>
                            <a:pt x="231607" y="1030521"/>
                          </a:lnTo>
                          <a:lnTo>
                            <a:pt x="288858" y="996690"/>
                          </a:lnTo>
                          <a:lnTo>
                            <a:pt x="444997" y="905609"/>
                          </a:lnTo>
                          <a:lnTo>
                            <a:pt x="444997" y="910814"/>
                          </a:lnTo>
                          <a:lnTo>
                            <a:pt x="444997" y="968065"/>
                          </a:lnTo>
                          <a:lnTo>
                            <a:pt x="444997" y="1139818"/>
                          </a:lnTo>
                          <a:lnTo>
                            <a:pt x="444997" y="1150228"/>
                          </a:lnTo>
                          <a:lnTo>
                            <a:pt x="234209" y="1275139"/>
                          </a:lnTo>
                          <a:close/>
                          <a:moveTo>
                            <a:pt x="458009" y="1145023"/>
                          </a:moveTo>
                          <a:lnTo>
                            <a:pt x="458009" y="1145023"/>
                          </a:lnTo>
                          <a:lnTo>
                            <a:pt x="452805" y="1147625"/>
                          </a:lnTo>
                          <a:lnTo>
                            <a:pt x="452805" y="965463"/>
                          </a:lnTo>
                          <a:lnTo>
                            <a:pt x="452805" y="908211"/>
                          </a:lnTo>
                          <a:lnTo>
                            <a:pt x="452805" y="903007"/>
                          </a:lnTo>
                          <a:lnTo>
                            <a:pt x="452805" y="900404"/>
                          </a:lnTo>
                          <a:lnTo>
                            <a:pt x="452805" y="900404"/>
                          </a:lnTo>
                          <a:lnTo>
                            <a:pt x="510056" y="866574"/>
                          </a:lnTo>
                          <a:lnTo>
                            <a:pt x="666195" y="775493"/>
                          </a:lnTo>
                          <a:lnTo>
                            <a:pt x="666195" y="780698"/>
                          </a:lnTo>
                          <a:lnTo>
                            <a:pt x="666195" y="1020111"/>
                          </a:lnTo>
                          <a:lnTo>
                            <a:pt x="458009" y="1145023"/>
                          </a:lnTo>
                          <a:close/>
                        </a:path>
                      </a:pathLst>
                    </a:custGeom>
                    <a:solidFill>
                      <a:srgbClr val="F2F2F2"/>
                    </a:solidFill>
                    <a:ln w="25964" cap="flat">
                      <a:noFill/>
                      <a:prstDash val="solid"/>
                      <a:miter/>
                    </a:ln>
                  </p:spPr>
                  <p:txBody>
                    <a:bodyPr rtlCol="0" anchor="ctr"/>
                    <a:lstStyle/>
                    <a:p>
                      <a:endParaRPr lang="fr-BE"/>
                    </a:p>
                  </p:txBody>
                </p:sp>
                <p:sp>
                  <p:nvSpPr>
                    <p:cNvPr id="702" name="Forme libre : forme 701">
                      <a:extLst>
                        <a:ext uri="{FF2B5EF4-FFF2-40B4-BE49-F238E27FC236}">
                          <a16:creationId xmlns:a16="http://schemas.microsoft.com/office/drawing/2014/main" id="{DAA4EB0E-4188-4578-9063-8C9A0758FAA5}"/>
                        </a:ext>
                      </a:extLst>
                    </p:cNvPr>
                    <p:cNvSpPr/>
                    <p:nvPr/>
                  </p:nvSpPr>
                  <p:spPr>
                    <a:xfrm>
                      <a:off x="5899413" y="1500607"/>
                      <a:ext cx="830141" cy="481430"/>
                    </a:xfrm>
                    <a:custGeom>
                      <a:avLst/>
                      <a:gdLst>
                        <a:gd name="connsiteX0" fmla="*/ 674002 w 830141"/>
                        <a:gd name="connsiteY0" fmla="*/ 0 h 481430"/>
                        <a:gd name="connsiteX1" fmla="*/ 452804 w 830141"/>
                        <a:gd name="connsiteY1" fmla="*/ 130116 h 481430"/>
                        <a:gd name="connsiteX2" fmla="*/ 442395 w 830141"/>
                        <a:gd name="connsiteY2" fmla="*/ 135321 h 481430"/>
                        <a:gd name="connsiteX3" fmla="*/ 229005 w 830141"/>
                        <a:gd name="connsiteY3" fmla="*/ 257630 h 481430"/>
                        <a:gd name="connsiteX4" fmla="*/ 221198 w 830141"/>
                        <a:gd name="connsiteY4" fmla="*/ 262835 h 481430"/>
                        <a:gd name="connsiteX5" fmla="*/ 0 w 830141"/>
                        <a:gd name="connsiteY5" fmla="*/ 390349 h 481430"/>
                        <a:gd name="connsiteX6" fmla="*/ 156139 w 830141"/>
                        <a:gd name="connsiteY6" fmla="*/ 481430 h 481430"/>
                        <a:gd name="connsiteX7" fmla="*/ 377337 w 830141"/>
                        <a:gd name="connsiteY7" fmla="*/ 353916 h 481430"/>
                        <a:gd name="connsiteX8" fmla="*/ 387746 w 830141"/>
                        <a:gd name="connsiteY8" fmla="*/ 348712 h 481430"/>
                        <a:gd name="connsiteX9" fmla="*/ 601137 w 830141"/>
                        <a:gd name="connsiteY9" fmla="*/ 226402 h 481430"/>
                        <a:gd name="connsiteX10" fmla="*/ 608944 w 830141"/>
                        <a:gd name="connsiteY10" fmla="*/ 221198 h 481430"/>
                        <a:gd name="connsiteX11" fmla="*/ 830142 w 830141"/>
                        <a:gd name="connsiteY11" fmla="*/ 91081 h 48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0141" h="481430">
                          <a:moveTo>
                            <a:pt x="674002" y="0"/>
                          </a:moveTo>
                          <a:lnTo>
                            <a:pt x="452804" y="130116"/>
                          </a:lnTo>
                          <a:lnTo>
                            <a:pt x="442395" y="135321"/>
                          </a:lnTo>
                          <a:lnTo>
                            <a:pt x="229005" y="257630"/>
                          </a:lnTo>
                          <a:lnTo>
                            <a:pt x="221198" y="262835"/>
                          </a:lnTo>
                          <a:lnTo>
                            <a:pt x="0" y="390349"/>
                          </a:lnTo>
                          <a:lnTo>
                            <a:pt x="156139" y="481430"/>
                          </a:lnTo>
                          <a:lnTo>
                            <a:pt x="377337" y="353916"/>
                          </a:lnTo>
                          <a:lnTo>
                            <a:pt x="387746" y="348712"/>
                          </a:lnTo>
                          <a:lnTo>
                            <a:pt x="601137" y="226402"/>
                          </a:lnTo>
                          <a:lnTo>
                            <a:pt x="608944" y="221198"/>
                          </a:lnTo>
                          <a:lnTo>
                            <a:pt x="830142" y="91081"/>
                          </a:lnTo>
                          <a:close/>
                        </a:path>
                      </a:pathLst>
                    </a:custGeom>
                    <a:solidFill>
                      <a:srgbClr val="FFFFFF"/>
                    </a:solidFill>
                    <a:ln w="25964" cap="flat">
                      <a:noFill/>
                      <a:prstDash val="solid"/>
                      <a:miter/>
                    </a:ln>
                  </p:spPr>
                  <p:txBody>
                    <a:bodyPr rtlCol="0" anchor="ctr"/>
                    <a:lstStyle/>
                    <a:p>
                      <a:endParaRPr lang="fr-BE"/>
                    </a:p>
                  </p:txBody>
                </p:sp>
              </p:grpSp>
              <p:grpSp>
                <p:nvGrpSpPr>
                  <p:cNvPr id="703" name="Graphique 260">
                    <a:extLst>
                      <a:ext uri="{FF2B5EF4-FFF2-40B4-BE49-F238E27FC236}">
                        <a16:creationId xmlns:a16="http://schemas.microsoft.com/office/drawing/2014/main" id="{EF2CACC0-CF60-461C-88D5-C67782D11318}"/>
                      </a:ext>
                    </a:extLst>
                  </p:cNvPr>
                  <p:cNvGrpSpPr/>
                  <p:nvPr/>
                </p:nvGrpSpPr>
                <p:grpSpPr>
                  <a:xfrm>
                    <a:off x="6510960" y="2369784"/>
                    <a:ext cx="229004" cy="385144"/>
                    <a:chOff x="6510960" y="2369784"/>
                    <a:chExt cx="229004" cy="385144"/>
                  </a:xfrm>
                </p:grpSpPr>
                <p:sp>
                  <p:nvSpPr>
                    <p:cNvPr id="704" name="Forme libre : forme 703">
                      <a:extLst>
                        <a:ext uri="{FF2B5EF4-FFF2-40B4-BE49-F238E27FC236}">
                          <a16:creationId xmlns:a16="http://schemas.microsoft.com/office/drawing/2014/main" id="{74106E89-464A-4285-94C9-FCCA09976307}"/>
                        </a:ext>
                      </a:extLst>
                    </p:cNvPr>
                    <p:cNvSpPr/>
                    <p:nvPr/>
                  </p:nvSpPr>
                  <p:spPr>
                    <a:xfrm>
                      <a:off x="6510960" y="2497298"/>
                      <a:ext cx="7806" cy="257630"/>
                    </a:xfrm>
                    <a:custGeom>
                      <a:avLst/>
                      <a:gdLst>
                        <a:gd name="connsiteX0" fmla="*/ 7807 w 7806"/>
                        <a:gd name="connsiteY0" fmla="*/ 257630 h 257630"/>
                        <a:gd name="connsiteX1" fmla="*/ 0 w 7806"/>
                        <a:gd name="connsiteY1" fmla="*/ 252426 h 257630"/>
                        <a:gd name="connsiteX2" fmla="*/ 0 w 7806"/>
                        <a:gd name="connsiteY2" fmla="*/ 0 h 257630"/>
                        <a:gd name="connsiteX3" fmla="*/ 7807 w 7806"/>
                        <a:gd name="connsiteY3" fmla="*/ 5205 h 257630"/>
                      </a:gdLst>
                      <a:ahLst/>
                      <a:cxnLst>
                        <a:cxn ang="0">
                          <a:pos x="connsiteX0" y="connsiteY0"/>
                        </a:cxn>
                        <a:cxn ang="0">
                          <a:pos x="connsiteX1" y="connsiteY1"/>
                        </a:cxn>
                        <a:cxn ang="0">
                          <a:pos x="connsiteX2" y="connsiteY2"/>
                        </a:cxn>
                        <a:cxn ang="0">
                          <a:pos x="connsiteX3" y="connsiteY3"/>
                        </a:cxn>
                      </a:cxnLst>
                      <a:rect l="l" t="t" r="r" b="b"/>
                      <a:pathLst>
                        <a:path w="7806" h="257630">
                          <a:moveTo>
                            <a:pt x="7807" y="257630"/>
                          </a:moveTo>
                          <a:lnTo>
                            <a:pt x="0" y="252426"/>
                          </a:lnTo>
                          <a:lnTo>
                            <a:pt x="0" y="0"/>
                          </a:lnTo>
                          <a:lnTo>
                            <a:pt x="7807" y="5205"/>
                          </a:lnTo>
                          <a:close/>
                        </a:path>
                      </a:pathLst>
                    </a:custGeom>
                    <a:solidFill>
                      <a:srgbClr val="AFB723"/>
                    </a:solidFill>
                    <a:ln w="25964" cap="flat">
                      <a:noFill/>
                      <a:prstDash val="solid"/>
                      <a:miter/>
                    </a:ln>
                  </p:spPr>
                  <p:txBody>
                    <a:bodyPr rtlCol="0" anchor="ctr"/>
                    <a:lstStyle/>
                    <a:p>
                      <a:endParaRPr lang="fr-BE"/>
                    </a:p>
                  </p:txBody>
                </p:sp>
                <p:sp>
                  <p:nvSpPr>
                    <p:cNvPr id="705" name="Forme libre : forme 704">
                      <a:extLst>
                        <a:ext uri="{FF2B5EF4-FFF2-40B4-BE49-F238E27FC236}">
                          <a16:creationId xmlns:a16="http://schemas.microsoft.com/office/drawing/2014/main" id="{C9745715-F58D-46B7-8C7D-BBC22583A48F}"/>
                        </a:ext>
                      </a:extLst>
                    </p:cNvPr>
                    <p:cNvSpPr/>
                    <p:nvPr/>
                  </p:nvSpPr>
                  <p:spPr>
                    <a:xfrm>
                      <a:off x="6510960" y="2369784"/>
                      <a:ext cx="229004" cy="132718"/>
                    </a:xfrm>
                    <a:custGeom>
                      <a:avLst/>
                      <a:gdLst>
                        <a:gd name="connsiteX0" fmla="*/ 7807 w 229004"/>
                        <a:gd name="connsiteY0" fmla="*/ 132719 h 132718"/>
                        <a:gd name="connsiteX1" fmla="*/ 0 w 229004"/>
                        <a:gd name="connsiteY1" fmla="*/ 127514 h 132718"/>
                        <a:gd name="connsiteX2" fmla="*/ 218595 w 229004"/>
                        <a:gd name="connsiteY2" fmla="*/ 0 h 132718"/>
                        <a:gd name="connsiteX3" fmla="*/ 229004 w 229004"/>
                        <a:gd name="connsiteY3" fmla="*/ 5205 h 132718"/>
                      </a:gdLst>
                      <a:ahLst/>
                      <a:cxnLst>
                        <a:cxn ang="0">
                          <a:pos x="connsiteX0" y="connsiteY0"/>
                        </a:cxn>
                        <a:cxn ang="0">
                          <a:pos x="connsiteX1" y="connsiteY1"/>
                        </a:cxn>
                        <a:cxn ang="0">
                          <a:pos x="connsiteX2" y="connsiteY2"/>
                        </a:cxn>
                        <a:cxn ang="0">
                          <a:pos x="connsiteX3" y="connsiteY3"/>
                        </a:cxn>
                      </a:cxnLst>
                      <a:rect l="l" t="t" r="r" b="b"/>
                      <a:pathLst>
                        <a:path w="229004" h="132718">
                          <a:moveTo>
                            <a:pt x="7807" y="132719"/>
                          </a:moveTo>
                          <a:lnTo>
                            <a:pt x="0" y="127514"/>
                          </a:lnTo>
                          <a:lnTo>
                            <a:pt x="218595" y="0"/>
                          </a:lnTo>
                          <a:lnTo>
                            <a:pt x="229004" y="5205"/>
                          </a:lnTo>
                          <a:close/>
                        </a:path>
                      </a:pathLst>
                    </a:custGeom>
                    <a:solidFill>
                      <a:srgbClr val="DFFF5A"/>
                    </a:solidFill>
                    <a:ln w="25964" cap="flat">
                      <a:noFill/>
                      <a:prstDash val="solid"/>
                      <a:miter/>
                    </a:ln>
                  </p:spPr>
                  <p:txBody>
                    <a:bodyPr rtlCol="0" anchor="ctr"/>
                    <a:lstStyle/>
                    <a:p>
                      <a:endParaRPr lang="fr-BE"/>
                    </a:p>
                  </p:txBody>
                </p:sp>
                <p:sp>
                  <p:nvSpPr>
                    <p:cNvPr id="706" name="Forme libre : forme 705">
                      <a:extLst>
                        <a:ext uri="{FF2B5EF4-FFF2-40B4-BE49-F238E27FC236}">
                          <a16:creationId xmlns:a16="http://schemas.microsoft.com/office/drawing/2014/main" id="{2D5424A9-051F-4B82-BF7F-C4E2D919707A}"/>
                        </a:ext>
                      </a:extLst>
                    </p:cNvPr>
                    <p:cNvSpPr/>
                    <p:nvPr/>
                  </p:nvSpPr>
                  <p:spPr>
                    <a:xfrm>
                      <a:off x="6518767" y="2374988"/>
                      <a:ext cx="221197" cy="379939"/>
                    </a:xfrm>
                    <a:custGeom>
                      <a:avLst/>
                      <a:gdLst>
                        <a:gd name="connsiteX0" fmla="*/ 221197 w 221197"/>
                        <a:gd name="connsiteY0" fmla="*/ 0 h 379939"/>
                        <a:gd name="connsiteX1" fmla="*/ 221197 w 221197"/>
                        <a:gd name="connsiteY1" fmla="*/ 252425 h 379939"/>
                        <a:gd name="connsiteX2" fmla="*/ 0 w 221197"/>
                        <a:gd name="connsiteY2" fmla="*/ 379939 h 379939"/>
                        <a:gd name="connsiteX3" fmla="*/ 0 w 221197"/>
                        <a:gd name="connsiteY3" fmla="*/ 127514 h 379939"/>
                      </a:gdLst>
                      <a:ahLst/>
                      <a:cxnLst>
                        <a:cxn ang="0">
                          <a:pos x="connsiteX0" y="connsiteY0"/>
                        </a:cxn>
                        <a:cxn ang="0">
                          <a:pos x="connsiteX1" y="connsiteY1"/>
                        </a:cxn>
                        <a:cxn ang="0">
                          <a:pos x="connsiteX2" y="connsiteY2"/>
                        </a:cxn>
                        <a:cxn ang="0">
                          <a:pos x="connsiteX3" y="connsiteY3"/>
                        </a:cxn>
                      </a:cxnLst>
                      <a:rect l="l" t="t" r="r" b="b"/>
                      <a:pathLst>
                        <a:path w="221197" h="379939">
                          <a:moveTo>
                            <a:pt x="221197" y="0"/>
                          </a:moveTo>
                          <a:lnTo>
                            <a:pt x="221197" y="252425"/>
                          </a:lnTo>
                          <a:lnTo>
                            <a:pt x="0" y="379939"/>
                          </a:lnTo>
                          <a:lnTo>
                            <a:pt x="0" y="127514"/>
                          </a:lnTo>
                          <a:close/>
                        </a:path>
                      </a:pathLst>
                    </a:custGeom>
                    <a:solidFill>
                      <a:srgbClr val="D0E93E"/>
                    </a:solidFill>
                    <a:ln w="25964" cap="flat">
                      <a:noFill/>
                      <a:prstDash val="solid"/>
                      <a:miter/>
                    </a:ln>
                  </p:spPr>
                  <p:txBody>
                    <a:bodyPr rtlCol="0" anchor="ctr"/>
                    <a:lstStyle/>
                    <a:p>
                      <a:endParaRPr lang="fr-BE"/>
                    </a:p>
                  </p:txBody>
                </p:sp>
              </p:grpSp>
              <p:grpSp>
                <p:nvGrpSpPr>
                  <p:cNvPr id="707" name="Graphique 260">
                    <a:extLst>
                      <a:ext uri="{FF2B5EF4-FFF2-40B4-BE49-F238E27FC236}">
                        <a16:creationId xmlns:a16="http://schemas.microsoft.com/office/drawing/2014/main" id="{EF2CACC0-CF60-461C-88D5-C67782D11318}"/>
                      </a:ext>
                    </a:extLst>
                  </p:cNvPr>
                  <p:cNvGrpSpPr/>
                  <p:nvPr/>
                </p:nvGrpSpPr>
                <p:grpSpPr>
                  <a:xfrm>
                    <a:off x="6284557" y="2497298"/>
                    <a:ext cx="229004" cy="385144"/>
                    <a:chOff x="6284557" y="2497298"/>
                    <a:chExt cx="229004" cy="385144"/>
                  </a:xfrm>
                </p:grpSpPr>
                <p:sp>
                  <p:nvSpPr>
                    <p:cNvPr id="708" name="Forme libre : forme 707">
                      <a:extLst>
                        <a:ext uri="{FF2B5EF4-FFF2-40B4-BE49-F238E27FC236}">
                          <a16:creationId xmlns:a16="http://schemas.microsoft.com/office/drawing/2014/main" id="{FFA96206-2CAB-49E1-8883-5502C6670F25}"/>
                        </a:ext>
                      </a:extLst>
                    </p:cNvPr>
                    <p:cNvSpPr/>
                    <p:nvPr/>
                  </p:nvSpPr>
                  <p:spPr>
                    <a:xfrm>
                      <a:off x="6284557" y="2624812"/>
                      <a:ext cx="10409" cy="257630"/>
                    </a:xfrm>
                    <a:custGeom>
                      <a:avLst/>
                      <a:gdLst>
                        <a:gd name="connsiteX0" fmla="*/ 10409 w 10409"/>
                        <a:gd name="connsiteY0" fmla="*/ 257630 h 257630"/>
                        <a:gd name="connsiteX1" fmla="*/ 0 w 10409"/>
                        <a:gd name="connsiteY1" fmla="*/ 252426 h 257630"/>
                        <a:gd name="connsiteX2" fmla="*/ 0 w 10409"/>
                        <a:gd name="connsiteY2" fmla="*/ 0 h 257630"/>
                        <a:gd name="connsiteX3" fmla="*/ 7807 w 10409"/>
                        <a:gd name="connsiteY3" fmla="*/ 5205 h 257630"/>
                      </a:gdLst>
                      <a:ahLst/>
                      <a:cxnLst>
                        <a:cxn ang="0">
                          <a:pos x="connsiteX0" y="connsiteY0"/>
                        </a:cxn>
                        <a:cxn ang="0">
                          <a:pos x="connsiteX1" y="connsiteY1"/>
                        </a:cxn>
                        <a:cxn ang="0">
                          <a:pos x="connsiteX2" y="connsiteY2"/>
                        </a:cxn>
                        <a:cxn ang="0">
                          <a:pos x="connsiteX3" y="connsiteY3"/>
                        </a:cxn>
                      </a:cxnLst>
                      <a:rect l="l" t="t" r="r" b="b"/>
                      <a:pathLst>
                        <a:path w="10409" h="257630">
                          <a:moveTo>
                            <a:pt x="10409" y="257630"/>
                          </a:moveTo>
                          <a:lnTo>
                            <a:pt x="0" y="252426"/>
                          </a:lnTo>
                          <a:lnTo>
                            <a:pt x="0" y="0"/>
                          </a:lnTo>
                          <a:lnTo>
                            <a:pt x="7807" y="5205"/>
                          </a:lnTo>
                          <a:close/>
                        </a:path>
                      </a:pathLst>
                    </a:custGeom>
                    <a:solidFill>
                      <a:srgbClr val="AFB723"/>
                    </a:solidFill>
                    <a:ln w="25964" cap="flat">
                      <a:noFill/>
                      <a:prstDash val="solid"/>
                      <a:miter/>
                    </a:ln>
                  </p:spPr>
                  <p:txBody>
                    <a:bodyPr rtlCol="0" anchor="ctr"/>
                    <a:lstStyle/>
                    <a:p>
                      <a:endParaRPr lang="fr-BE"/>
                    </a:p>
                  </p:txBody>
                </p:sp>
                <p:sp>
                  <p:nvSpPr>
                    <p:cNvPr id="709" name="Forme libre : forme 708">
                      <a:extLst>
                        <a:ext uri="{FF2B5EF4-FFF2-40B4-BE49-F238E27FC236}">
                          <a16:creationId xmlns:a16="http://schemas.microsoft.com/office/drawing/2014/main" id="{8EDB0DBB-04A2-495D-930E-7EFFE1FE54C0}"/>
                        </a:ext>
                      </a:extLst>
                    </p:cNvPr>
                    <p:cNvSpPr/>
                    <p:nvPr/>
                  </p:nvSpPr>
                  <p:spPr>
                    <a:xfrm>
                      <a:off x="6284557" y="2497298"/>
                      <a:ext cx="229004" cy="132718"/>
                    </a:xfrm>
                    <a:custGeom>
                      <a:avLst/>
                      <a:gdLst>
                        <a:gd name="connsiteX0" fmla="*/ 7807 w 229004"/>
                        <a:gd name="connsiteY0" fmla="*/ 132719 h 132718"/>
                        <a:gd name="connsiteX1" fmla="*/ 0 w 229004"/>
                        <a:gd name="connsiteY1" fmla="*/ 127514 h 132718"/>
                        <a:gd name="connsiteX2" fmla="*/ 221198 w 229004"/>
                        <a:gd name="connsiteY2" fmla="*/ 0 h 132718"/>
                        <a:gd name="connsiteX3" fmla="*/ 229005 w 229004"/>
                        <a:gd name="connsiteY3" fmla="*/ 5205 h 132718"/>
                      </a:gdLst>
                      <a:ahLst/>
                      <a:cxnLst>
                        <a:cxn ang="0">
                          <a:pos x="connsiteX0" y="connsiteY0"/>
                        </a:cxn>
                        <a:cxn ang="0">
                          <a:pos x="connsiteX1" y="connsiteY1"/>
                        </a:cxn>
                        <a:cxn ang="0">
                          <a:pos x="connsiteX2" y="connsiteY2"/>
                        </a:cxn>
                        <a:cxn ang="0">
                          <a:pos x="connsiteX3" y="connsiteY3"/>
                        </a:cxn>
                      </a:cxnLst>
                      <a:rect l="l" t="t" r="r" b="b"/>
                      <a:pathLst>
                        <a:path w="229004" h="132718">
                          <a:moveTo>
                            <a:pt x="7807" y="132719"/>
                          </a:moveTo>
                          <a:lnTo>
                            <a:pt x="0" y="127514"/>
                          </a:lnTo>
                          <a:lnTo>
                            <a:pt x="221198" y="0"/>
                          </a:lnTo>
                          <a:lnTo>
                            <a:pt x="229005" y="5205"/>
                          </a:lnTo>
                          <a:close/>
                        </a:path>
                      </a:pathLst>
                    </a:custGeom>
                    <a:solidFill>
                      <a:srgbClr val="DFFF5A"/>
                    </a:solidFill>
                    <a:ln w="25964" cap="flat">
                      <a:noFill/>
                      <a:prstDash val="solid"/>
                      <a:miter/>
                    </a:ln>
                  </p:spPr>
                  <p:txBody>
                    <a:bodyPr rtlCol="0" anchor="ctr"/>
                    <a:lstStyle/>
                    <a:p>
                      <a:endParaRPr lang="fr-BE"/>
                    </a:p>
                  </p:txBody>
                </p:sp>
                <p:sp>
                  <p:nvSpPr>
                    <p:cNvPr id="710" name="Forme libre : forme 709">
                      <a:extLst>
                        <a:ext uri="{FF2B5EF4-FFF2-40B4-BE49-F238E27FC236}">
                          <a16:creationId xmlns:a16="http://schemas.microsoft.com/office/drawing/2014/main" id="{F1E683C1-CFA6-4758-89B7-6F581C15B9D9}"/>
                        </a:ext>
                      </a:extLst>
                    </p:cNvPr>
                    <p:cNvSpPr/>
                    <p:nvPr/>
                  </p:nvSpPr>
                  <p:spPr>
                    <a:xfrm>
                      <a:off x="6292364" y="2502502"/>
                      <a:ext cx="221197" cy="379939"/>
                    </a:xfrm>
                    <a:custGeom>
                      <a:avLst/>
                      <a:gdLst>
                        <a:gd name="connsiteX0" fmla="*/ 221198 w 221197"/>
                        <a:gd name="connsiteY0" fmla="*/ 0 h 379939"/>
                        <a:gd name="connsiteX1" fmla="*/ 221198 w 221197"/>
                        <a:gd name="connsiteY1" fmla="*/ 252426 h 379939"/>
                        <a:gd name="connsiteX2" fmla="*/ 2602 w 221197"/>
                        <a:gd name="connsiteY2" fmla="*/ 379939 h 379939"/>
                        <a:gd name="connsiteX3" fmla="*/ 0 w 221197"/>
                        <a:gd name="connsiteY3" fmla="*/ 127514 h 379939"/>
                      </a:gdLst>
                      <a:ahLst/>
                      <a:cxnLst>
                        <a:cxn ang="0">
                          <a:pos x="connsiteX0" y="connsiteY0"/>
                        </a:cxn>
                        <a:cxn ang="0">
                          <a:pos x="connsiteX1" y="connsiteY1"/>
                        </a:cxn>
                        <a:cxn ang="0">
                          <a:pos x="connsiteX2" y="connsiteY2"/>
                        </a:cxn>
                        <a:cxn ang="0">
                          <a:pos x="connsiteX3" y="connsiteY3"/>
                        </a:cxn>
                      </a:cxnLst>
                      <a:rect l="l" t="t" r="r" b="b"/>
                      <a:pathLst>
                        <a:path w="221197" h="379939">
                          <a:moveTo>
                            <a:pt x="221198" y="0"/>
                          </a:moveTo>
                          <a:lnTo>
                            <a:pt x="221198" y="252426"/>
                          </a:lnTo>
                          <a:lnTo>
                            <a:pt x="2602" y="379939"/>
                          </a:lnTo>
                          <a:lnTo>
                            <a:pt x="0" y="127514"/>
                          </a:lnTo>
                          <a:close/>
                        </a:path>
                      </a:pathLst>
                    </a:custGeom>
                    <a:solidFill>
                      <a:srgbClr val="D0E93E"/>
                    </a:solidFill>
                    <a:ln w="25964" cap="flat">
                      <a:noFill/>
                      <a:prstDash val="solid"/>
                      <a:miter/>
                    </a:ln>
                  </p:spPr>
                  <p:txBody>
                    <a:bodyPr rtlCol="0" anchor="ctr"/>
                    <a:lstStyle/>
                    <a:p>
                      <a:endParaRPr lang="fr-BE"/>
                    </a:p>
                  </p:txBody>
                </p:sp>
              </p:grpSp>
              <p:grpSp>
                <p:nvGrpSpPr>
                  <p:cNvPr id="711" name="Graphique 260">
                    <a:extLst>
                      <a:ext uri="{FF2B5EF4-FFF2-40B4-BE49-F238E27FC236}">
                        <a16:creationId xmlns:a16="http://schemas.microsoft.com/office/drawing/2014/main" id="{EF2CACC0-CF60-461C-88D5-C67782D11318}"/>
                      </a:ext>
                    </a:extLst>
                  </p:cNvPr>
                  <p:cNvGrpSpPr/>
                  <p:nvPr/>
                </p:nvGrpSpPr>
                <p:grpSpPr>
                  <a:xfrm>
                    <a:off x="6060757" y="2627414"/>
                    <a:ext cx="229004" cy="385144"/>
                    <a:chOff x="6060757" y="2627414"/>
                    <a:chExt cx="229004" cy="385144"/>
                  </a:xfrm>
                </p:grpSpPr>
                <p:sp>
                  <p:nvSpPr>
                    <p:cNvPr id="712" name="Forme libre : forme 711">
                      <a:extLst>
                        <a:ext uri="{FF2B5EF4-FFF2-40B4-BE49-F238E27FC236}">
                          <a16:creationId xmlns:a16="http://schemas.microsoft.com/office/drawing/2014/main" id="{7FD586D5-F61F-4936-B5E7-DC95CD7C48FD}"/>
                        </a:ext>
                      </a:extLst>
                    </p:cNvPr>
                    <p:cNvSpPr/>
                    <p:nvPr/>
                  </p:nvSpPr>
                  <p:spPr>
                    <a:xfrm>
                      <a:off x="6060757" y="2754928"/>
                      <a:ext cx="7807" cy="257630"/>
                    </a:xfrm>
                    <a:custGeom>
                      <a:avLst/>
                      <a:gdLst>
                        <a:gd name="connsiteX0" fmla="*/ 7807 w 7807"/>
                        <a:gd name="connsiteY0" fmla="*/ 257630 h 257630"/>
                        <a:gd name="connsiteX1" fmla="*/ 0 w 7807"/>
                        <a:gd name="connsiteY1" fmla="*/ 252425 h 257630"/>
                        <a:gd name="connsiteX2" fmla="*/ 0 w 7807"/>
                        <a:gd name="connsiteY2" fmla="*/ 0 h 257630"/>
                        <a:gd name="connsiteX3" fmla="*/ 7807 w 7807"/>
                        <a:gd name="connsiteY3" fmla="*/ 5205 h 257630"/>
                      </a:gdLst>
                      <a:ahLst/>
                      <a:cxnLst>
                        <a:cxn ang="0">
                          <a:pos x="connsiteX0" y="connsiteY0"/>
                        </a:cxn>
                        <a:cxn ang="0">
                          <a:pos x="connsiteX1" y="connsiteY1"/>
                        </a:cxn>
                        <a:cxn ang="0">
                          <a:pos x="connsiteX2" y="connsiteY2"/>
                        </a:cxn>
                        <a:cxn ang="0">
                          <a:pos x="connsiteX3" y="connsiteY3"/>
                        </a:cxn>
                      </a:cxnLst>
                      <a:rect l="l" t="t" r="r" b="b"/>
                      <a:pathLst>
                        <a:path w="7807" h="257630">
                          <a:moveTo>
                            <a:pt x="7807" y="257630"/>
                          </a:moveTo>
                          <a:lnTo>
                            <a:pt x="0" y="252425"/>
                          </a:lnTo>
                          <a:lnTo>
                            <a:pt x="0" y="0"/>
                          </a:lnTo>
                          <a:lnTo>
                            <a:pt x="7807" y="5205"/>
                          </a:lnTo>
                          <a:close/>
                        </a:path>
                      </a:pathLst>
                    </a:custGeom>
                    <a:solidFill>
                      <a:srgbClr val="AFB723"/>
                    </a:solidFill>
                    <a:ln w="25964" cap="flat">
                      <a:noFill/>
                      <a:prstDash val="solid"/>
                      <a:miter/>
                    </a:ln>
                  </p:spPr>
                  <p:txBody>
                    <a:bodyPr rtlCol="0" anchor="ctr"/>
                    <a:lstStyle/>
                    <a:p>
                      <a:endParaRPr lang="fr-BE"/>
                    </a:p>
                  </p:txBody>
                </p:sp>
                <p:sp>
                  <p:nvSpPr>
                    <p:cNvPr id="713" name="Forme libre : forme 712">
                      <a:extLst>
                        <a:ext uri="{FF2B5EF4-FFF2-40B4-BE49-F238E27FC236}">
                          <a16:creationId xmlns:a16="http://schemas.microsoft.com/office/drawing/2014/main" id="{50261757-C2F3-4996-8CE1-68D79A6EAA9D}"/>
                        </a:ext>
                      </a:extLst>
                    </p:cNvPr>
                    <p:cNvSpPr/>
                    <p:nvPr/>
                  </p:nvSpPr>
                  <p:spPr>
                    <a:xfrm>
                      <a:off x="6060757" y="2627414"/>
                      <a:ext cx="229004" cy="132718"/>
                    </a:xfrm>
                    <a:custGeom>
                      <a:avLst/>
                      <a:gdLst>
                        <a:gd name="connsiteX0" fmla="*/ 7807 w 229004"/>
                        <a:gd name="connsiteY0" fmla="*/ 132719 h 132718"/>
                        <a:gd name="connsiteX1" fmla="*/ 0 w 229004"/>
                        <a:gd name="connsiteY1" fmla="*/ 127514 h 132718"/>
                        <a:gd name="connsiteX2" fmla="*/ 218595 w 229004"/>
                        <a:gd name="connsiteY2" fmla="*/ 0 h 132718"/>
                        <a:gd name="connsiteX3" fmla="*/ 229005 w 229004"/>
                        <a:gd name="connsiteY3" fmla="*/ 5205 h 132718"/>
                      </a:gdLst>
                      <a:ahLst/>
                      <a:cxnLst>
                        <a:cxn ang="0">
                          <a:pos x="connsiteX0" y="connsiteY0"/>
                        </a:cxn>
                        <a:cxn ang="0">
                          <a:pos x="connsiteX1" y="connsiteY1"/>
                        </a:cxn>
                        <a:cxn ang="0">
                          <a:pos x="connsiteX2" y="connsiteY2"/>
                        </a:cxn>
                        <a:cxn ang="0">
                          <a:pos x="connsiteX3" y="connsiteY3"/>
                        </a:cxn>
                      </a:cxnLst>
                      <a:rect l="l" t="t" r="r" b="b"/>
                      <a:pathLst>
                        <a:path w="229004" h="132718">
                          <a:moveTo>
                            <a:pt x="7807" y="132719"/>
                          </a:moveTo>
                          <a:lnTo>
                            <a:pt x="0" y="127514"/>
                          </a:lnTo>
                          <a:lnTo>
                            <a:pt x="218595" y="0"/>
                          </a:lnTo>
                          <a:lnTo>
                            <a:pt x="229005" y="5205"/>
                          </a:lnTo>
                          <a:close/>
                        </a:path>
                      </a:pathLst>
                    </a:custGeom>
                    <a:solidFill>
                      <a:srgbClr val="DFFF5A"/>
                    </a:solidFill>
                    <a:ln w="25964" cap="flat">
                      <a:noFill/>
                      <a:prstDash val="solid"/>
                      <a:miter/>
                    </a:ln>
                  </p:spPr>
                  <p:txBody>
                    <a:bodyPr rtlCol="0" anchor="ctr"/>
                    <a:lstStyle/>
                    <a:p>
                      <a:endParaRPr lang="fr-BE"/>
                    </a:p>
                  </p:txBody>
                </p:sp>
                <p:sp>
                  <p:nvSpPr>
                    <p:cNvPr id="714" name="Forme libre : forme 713">
                      <a:extLst>
                        <a:ext uri="{FF2B5EF4-FFF2-40B4-BE49-F238E27FC236}">
                          <a16:creationId xmlns:a16="http://schemas.microsoft.com/office/drawing/2014/main" id="{CB494BB1-DC69-4117-85D2-0FA29CF89BA4}"/>
                        </a:ext>
                      </a:extLst>
                    </p:cNvPr>
                    <p:cNvSpPr/>
                    <p:nvPr/>
                  </p:nvSpPr>
                  <p:spPr>
                    <a:xfrm>
                      <a:off x="6068564" y="2632618"/>
                      <a:ext cx="221197" cy="379939"/>
                    </a:xfrm>
                    <a:custGeom>
                      <a:avLst/>
                      <a:gdLst>
                        <a:gd name="connsiteX0" fmla="*/ 221198 w 221197"/>
                        <a:gd name="connsiteY0" fmla="*/ 0 h 379939"/>
                        <a:gd name="connsiteX1" fmla="*/ 221198 w 221197"/>
                        <a:gd name="connsiteY1" fmla="*/ 252426 h 379939"/>
                        <a:gd name="connsiteX2" fmla="*/ 0 w 221197"/>
                        <a:gd name="connsiteY2" fmla="*/ 379939 h 379939"/>
                        <a:gd name="connsiteX3" fmla="*/ 0 w 221197"/>
                        <a:gd name="connsiteY3" fmla="*/ 127514 h 379939"/>
                      </a:gdLst>
                      <a:ahLst/>
                      <a:cxnLst>
                        <a:cxn ang="0">
                          <a:pos x="connsiteX0" y="connsiteY0"/>
                        </a:cxn>
                        <a:cxn ang="0">
                          <a:pos x="connsiteX1" y="connsiteY1"/>
                        </a:cxn>
                        <a:cxn ang="0">
                          <a:pos x="connsiteX2" y="connsiteY2"/>
                        </a:cxn>
                        <a:cxn ang="0">
                          <a:pos x="connsiteX3" y="connsiteY3"/>
                        </a:cxn>
                      </a:cxnLst>
                      <a:rect l="l" t="t" r="r" b="b"/>
                      <a:pathLst>
                        <a:path w="221197" h="379939">
                          <a:moveTo>
                            <a:pt x="221198" y="0"/>
                          </a:moveTo>
                          <a:lnTo>
                            <a:pt x="221198" y="252426"/>
                          </a:lnTo>
                          <a:lnTo>
                            <a:pt x="0" y="379939"/>
                          </a:lnTo>
                          <a:lnTo>
                            <a:pt x="0" y="127514"/>
                          </a:lnTo>
                          <a:close/>
                        </a:path>
                      </a:pathLst>
                    </a:custGeom>
                    <a:solidFill>
                      <a:srgbClr val="D0E93E"/>
                    </a:solidFill>
                    <a:ln w="25964" cap="flat">
                      <a:noFill/>
                      <a:prstDash val="solid"/>
                      <a:miter/>
                    </a:ln>
                  </p:spPr>
                  <p:txBody>
                    <a:bodyPr rtlCol="0" anchor="ctr"/>
                    <a:lstStyle/>
                    <a:p>
                      <a:endParaRPr lang="fr-BE"/>
                    </a:p>
                  </p:txBody>
                </p:sp>
              </p:grpSp>
            </p:grpSp>
            <p:grpSp>
              <p:nvGrpSpPr>
                <p:cNvPr id="715" name="Graphique 260">
                  <a:extLst>
                    <a:ext uri="{FF2B5EF4-FFF2-40B4-BE49-F238E27FC236}">
                      <a16:creationId xmlns:a16="http://schemas.microsoft.com/office/drawing/2014/main" id="{EF2CACC0-CF60-461C-88D5-C67782D11318}"/>
                    </a:ext>
                  </a:extLst>
                </p:cNvPr>
                <p:cNvGrpSpPr/>
                <p:nvPr/>
              </p:nvGrpSpPr>
              <p:grpSpPr>
                <a:xfrm>
                  <a:off x="6146634" y="2702881"/>
                  <a:ext cx="65058" cy="46841"/>
                  <a:chOff x="6146634" y="2702881"/>
                  <a:chExt cx="65058" cy="46841"/>
                </a:xfrm>
              </p:grpSpPr>
              <p:sp>
                <p:nvSpPr>
                  <p:cNvPr id="716" name="Forme libre : forme 715">
                    <a:extLst>
                      <a:ext uri="{FF2B5EF4-FFF2-40B4-BE49-F238E27FC236}">
                        <a16:creationId xmlns:a16="http://schemas.microsoft.com/office/drawing/2014/main" id="{930B731D-DF07-4E2C-9D45-2886CBE1EFBA}"/>
                      </a:ext>
                    </a:extLst>
                  </p:cNvPr>
                  <p:cNvSpPr/>
                  <p:nvPr/>
                </p:nvSpPr>
                <p:spPr>
                  <a:xfrm>
                    <a:off x="6196078" y="2705484"/>
                    <a:ext cx="7806" cy="13011"/>
                  </a:xfrm>
                  <a:custGeom>
                    <a:avLst/>
                    <a:gdLst>
                      <a:gd name="connsiteX0" fmla="*/ 0 w 7806"/>
                      <a:gd name="connsiteY0" fmla="*/ 0 h 13011"/>
                      <a:gd name="connsiteX1" fmla="*/ 0 w 7806"/>
                      <a:gd name="connsiteY1" fmla="*/ 7807 h 13011"/>
                      <a:gd name="connsiteX2" fmla="*/ 7807 w 7806"/>
                      <a:gd name="connsiteY2" fmla="*/ 13012 h 13011"/>
                      <a:gd name="connsiteX3" fmla="*/ 7807 w 7806"/>
                      <a:gd name="connsiteY3" fmla="*/ 5205 h 13011"/>
                    </a:gdLst>
                    <a:ahLst/>
                    <a:cxnLst>
                      <a:cxn ang="0">
                        <a:pos x="connsiteX0" y="connsiteY0"/>
                      </a:cxn>
                      <a:cxn ang="0">
                        <a:pos x="connsiteX1" y="connsiteY1"/>
                      </a:cxn>
                      <a:cxn ang="0">
                        <a:pos x="connsiteX2" y="connsiteY2"/>
                      </a:cxn>
                      <a:cxn ang="0">
                        <a:pos x="connsiteX3" y="connsiteY3"/>
                      </a:cxn>
                    </a:cxnLst>
                    <a:rect l="l" t="t" r="r" b="b"/>
                    <a:pathLst>
                      <a:path w="7806" h="13011">
                        <a:moveTo>
                          <a:pt x="0" y="0"/>
                        </a:moveTo>
                        <a:lnTo>
                          <a:pt x="0" y="7807"/>
                        </a:lnTo>
                        <a:lnTo>
                          <a:pt x="7807" y="13012"/>
                        </a:lnTo>
                        <a:lnTo>
                          <a:pt x="7807" y="5205"/>
                        </a:lnTo>
                        <a:close/>
                      </a:path>
                    </a:pathLst>
                  </a:custGeom>
                  <a:solidFill>
                    <a:srgbClr val="B7B2B2"/>
                  </a:solidFill>
                  <a:ln w="25964" cap="flat">
                    <a:noFill/>
                    <a:prstDash val="solid"/>
                    <a:miter/>
                  </a:ln>
                </p:spPr>
                <p:txBody>
                  <a:bodyPr rtlCol="0" anchor="ctr"/>
                  <a:lstStyle/>
                  <a:p>
                    <a:endParaRPr lang="fr-BE"/>
                  </a:p>
                </p:txBody>
              </p:sp>
              <p:sp>
                <p:nvSpPr>
                  <p:cNvPr id="717" name="Forme libre : forme 716">
                    <a:extLst>
                      <a:ext uri="{FF2B5EF4-FFF2-40B4-BE49-F238E27FC236}">
                        <a16:creationId xmlns:a16="http://schemas.microsoft.com/office/drawing/2014/main" id="{17EE150A-B505-4ADB-89DC-AC986AF7267E}"/>
                      </a:ext>
                    </a:extLst>
                  </p:cNvPr>
                  <p:cNvSpPr/>
                  <p:nvPr/>
                </p:nvSpPr>
                <p:spPr>
                  <a:xfrm>
                    <a:off x="6157043" y="2710688"/>
                    <a:ext cx="54648" cy="39034"/>
                  </a:xfrm>
                  <a:custGeom>
                    <a:avLst/>
                    <a:gdLst>
                      <a:gd name="connsiteX0" fmla="*/ 0 w 54648"/>
                      <a:gd name="connsiteY0" fmla="*/ 31228 h 39034"/>
                      <a:gd name="connsiteX1" fmla="*/ 0 w 54648"/>
                      <a:gd name="connsiteY1" fmla="*/ 39035 h 39034"/>
                      <a:gd name="connsiteX2" fmla="*/ 54649 w 54648"/>
                      <a:gd name="connsiteY2" fmla="*/ 7807 h 39034"/>
                      <a:gd name="connsiteX3" fmla="*/ 54649 w 54648"/>
                      <a:gd name="connsiteY3" fmla="*/ 0 h 39034"/>
                    </a:gdLst>
                    <a:ahLst/>
                    <a:cxnLst>
                      <a:cxn ang="0">
                        <a:pos x="connsiteX0" y="connsiteY0"/>
                      </a:cxn>
                      <a:cxn ang="0">
                        <a:pos x="connsiteX1" y="connsiteY1"/>
                      </a:cxn>
                      <a:cxn ang="0">
                        <a:pos x="connsiteX2" y="connsiteY2"/>
                      </a:cxn>
                      <a:cxn ang="0">
                        <a:pos x="connsiteX3" y="connsiteY3"/>
                      </a:cxn>
                    </a:cxnLst>
                    <a:rect l="l" t="t" r="r" b="b"/>
                    <a:pathLst>
                      <a:path w="54648" h="39034">
                        <a:moveTo>
                          <a:pt x="0" y="31228"/>
                        </a:moveTo>
                        <a:lnTo>
                          <a:pt x="0" y="39035"/>
                        </a:lnTo>
                        <a:lnTo>
                          <a:pt x="54649" y="7807"/>
                        </a:lnTo>
                        <a:lnTo>
                          <a:pt x="54649" y="0"/>
                        </a:lnTo>
                        <a:close/>
                      </a:path>
                    </a:pathLst>
                  </a:custGeom>
                  <a:solidFill>
                    <a:srgbClr val="E6E7E8"/>
                  </a:solidFill>
                  <a:ln w="25964" cap="flat">
                    <a:noFill/>
                    <a:prstDash val="solid"/>
                    <a:miter/>
                  </a:ln>
                </p:spPr>
                <p:txBody>
                  <a:bodyPr rtlCol="0" anchor="ctr"/>
                  <a:lstStyle/>
                  <a:p>
                    <a:endParaRPr lang="fr-BE"/>
                  </a:p>
                </p:txBody>
              </p:sp>
              <p:sp>
                <p:nvSpPr>
                  <p:cNvPr id="718" name="Forme libre : forme 717">
                    <a:extLst>
                      <a:ext uri="{FF2B5EF4-FFF2-40B4-BE49-F238E27FC236}">
                        <a16:creationId xmlns:a16="http://schemas.microsoft.com/office/drawing/2014/main" id="{5624E9E7-6004-44E6-A0C4-63B9DC6210A1}"/>
                      </a:ext>
                    </a:extLst>
                  </p:cNvPr>
                  <p:cNvSpPr/>
                  <p:nvPr/>
                </p:nvSpPr>
                <p:spPr>
                  <a:xfrm>
                    <a:off x="6146634" y="2734109"/>
                    <a:ext cx="10409" cy="15613"/>
                  </a:xfrm>
                  <a:custGeom>
                    <a:avLst/>
                    <a:gdLst>
                      <a:gd name="connsiteX0" fmla="*/ 0 w 10409"/>
                      <a:gd name="connsiteY0" fmla="*/ 0 h 15613"/>
                      <a:gd name="connsiteX1" fmla="*/ 0 w 10409"/>
                      <a:gd name="connsiteY1" fmla="*/ 7807 h 15613"/>
                      <a:gd name="connsiteX2" fmla="*/ 10409 w 10409"/>
                      <a:gd name="connsiteY2" fmla="*/ 15614 h 15613"/>
                      <a:gd name="connsiteX3" fmla="*/ 10409 w 10409"/>
                      <a:gd name="connsiteY3" fmla="*/ 7807 h 15613"/>
                    </a:gdLst>
                    <a:ahLst/>
                    <a:cxnLst>
                      <a:cxn ang="0">
                        <a:pos x="connsiteX0" y="connsiteY0"/>
                      </a:cxn>
                      <a:cxn ang="0">
                        <a:pos x="connsiteX1" y="connsiteY1"/>
                      </a:cxn>
                      <a:cxn ang="0">
                        <a:pos x="connsiteX2" y="connsiteY2"/>
                      </a:cxn>
                      <a:cxn ang="0">
                        <a:pos x="connsiteX3" y="connsiteY3"/>
                      </a:cxn>
                    </a:cxnLst>
                    <a:rect l="l" t="t" r="r" b="b"/>
                    <a:pathLst>
                      <a:path w="10409" h="15613">
                        <a:moveTo>
                          <a:pt x="0" y="0"/>
                        </a:moveTo>
                        <a:lnTo>
                          <a:pt x="0" y="7807"/>
                        </a:lnTo>
                        <a:lnTo>
                          <a:pt x="10409" y="15614"/>
                        </a:lnTo>
                        <a:lnTo>
                          <a:pt x="10409" y="7807"/>
                        </a:lnTo>
                        <a:close/>
                      </a:path>
                    </a:pathLst>
                  </a:custGeom>
                  <a:solidFill>
                    <a:srgbClr val="DBDBDB"/>
                  </a:solidFill>
                  <a:ln w="25964" cap="flat">
                    <a:noFill/>
                    <a:prstDash val="solid"/>
                    <a:miter/>
                  </a:ln>
                </p:spPr>
                <p:txBody>
                  <a:bodyPr rtlCol="0" anchor="ctr"/>
                  <a:lstStyle/>
                  <a:p>
                    <a:endParaRPr lang="fr-BE"/>
                  </a:p>
                </p:txBody>
              </p:sp>
              <p:sp>
                <p:nvSpPr>
                  <p:cNvPr id="719" name="Forme libre : forme 718">
                    <a:extLst>
                      <a:ext uri="{FF2B5EF4-FFF2-40B4-BE49-F238E27FC236}">
                        <a16:creationId xmlns:a16="http://schemas.microsoft.com/office/drawing/2014/main" id="{A4ED3952-4BB7-48F5-B1AC-8713652C2E56}"/>
                      </a:ext>
                    </a:extLst>
                  </p:cNvPr>
                  <p:cNvSpPr/>
                  <p:nvPr/>
                </p:nvSpPr>
                <p:spPr>
                  <a:xfrm>
                    <a:off x="6146634" y="2702881"/>
                    <a:ext cx="65058" cy="39034"/>
                  </a:xfrm>
                  <a:custGeom>
                    <a:avLst/>
                    <a:gdLst>
                      <a:gd name="connsiteX0" fmla="*/ 0 w 65058"/>
                      <a:gd name="connsiteY0" fmla="*/ 31228 h 39034"/>
                      <a:gd name="connsiteX1" fmla="*/ 10409 w 65058"/>
                      <a:gd name="connsiteY1" fmla="*/ 39035 h 39034"/>
                      <a:gd name="connsiteX2" fmla="*/ 65058 w 65058"/>
                      <a:gd name="connsiteY2" fmla="*/ 7807 h 39034"/>
                      <a:gd name="connsiteX3" fmla="*/ 54649 w 65058"/>
                      <a:gd name="connsiteY3" fmla="*/ 0 h 39034"/>
                      <a:gd name="connsiteX4" fmla="*/ 49444 w 65058"/>
                      <a:gd name="connsiteY4" fmla="*/ 2602 h 39034"/>
                      <a:gd name="connsiteX5" fmla="*/ 57251 w 65058"/>
                      <a:gd name="connsiteY5" fmla="*/ 7807 h 39034"/>
                      <a:gd name="connsiteX6" fmla="*/ 10409 w 65058"/>
                      <a:gd name="connsiteY6" fmla="*/ 33830 h 39034"/>
                      <a:gd name="connsiteX7" fmla="*/ 5205 w 65058"/>
                      <a:gd name="connsiteY7" fmla="*/ 28626 h 3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58" h="39034">
                        <a:moveTo>
                          <a:pt x="0" y="31228"/>
                        </a:moveTo>
                        <a:lnTo>
                          <a:pt x="10409" y="39035"/>
                        </a:lnTo>
                        <a:lnTo>
                          <a:pt x="65058" y="7807"/>
                        </a:lnTo>
                        <a:lnTo>
                          <a:pt x="54649" y="0"/>
                        </a:lnTo>
                        <a:lnTo>
                          <a:pt x="49444" y="2602"/>
                        </a:lnTo>
                        <a:lnTo>
                          <a:pt x="57251" y="7807"/>
                        </a:lnTo>
                        <a:lnTo>
                          <a:pt x="10409" y="33830"/>
                        </a:lnTo>
                        <a:lnTo>
                          <a:pt x="5205" y="28626"/>
                        </a:lnTo>
                        <a:close/>
                      </a:path>
                    </a:pathLst>
                  </a:custGeom>
                  <a:solidFill>
                    <a:srgbClr val="FFFFFF"/>
                  </a:solidFill>
                  <a:ln w="25964" cap="flat">
                    <a:noFill/>
                    <a:prstDash val="solid"/>
                    <a:miter/>
                  </a:ln>
                </p:spPr>
                <p:txBody>
                  <a:bodyPr rtlCol="0" anchor="ctr"/>
                  <a:lstStyle/>
                  <a:p>
                    <a:endParaRPr lang="fr-BE"/>
                  </a:p>
                </p:txBody>
              </p:sp>
            </p:grpSp>
            <p:grpSp>
              <p:nvGrpSpPr>
                <p:cNvPr id="720" name="Graphique 260">
                  <a:extLst>
                    <a:ext uri="{FF2B5EF4-FFF2-40B4-BE49-F238E27FC236}">
                      <a16:creationId xmlns:a16="http://schemas.microsoft.com/office/drawing/2014/main" id="{EF2CACC0-CF60-461C-88D5-C67782D11318}"/>
                    </a:ext>
                  </a:extLst>
                </p:cNvPr>
                <p:cNvGrpSpPr/>
                <p:nvPr/>
              </p:nvGrpSpPr>
              <p:grpSpPr>
                <a:xfrm>
                  <a:off x="6373036" y="2575367"/>
                  <a:ext cx="65058" cy="44239"/>
                  <a:chOff x="6373036" y="2575367"/>
                  <a:chExt cx="65058" cy="44239"/>
                </a:xfrm>
              </p:grpSpPr>
              <p:sp>
                <p:nvSpPr>
                  <p:cNvPr id="721" name="Forme libre : forme 720">
                    <a:extLst>
                      <a:ext uri="{FF2B5EF4-FFF2-40B4-BE49-F238E27FC236}">
                        <a16:creationId xmlns:a16="http://schemas.microsoft.com/office/drawing/2014/main" id="{8835FE80-13C7-4D3B-BCB9-2B09C41CA1FE}"/>
                      </a:ext>
                    </a:extLst>
                  </p:cNvPr>
                  <p:cNvSpPr/>
                  <p:nvPr/>
                </p:nvSpPr>
                <p:spPr>
                  <a:xfrm>
                    <a:off x="6422481" y="2577970"/>
                    <a:ext cx="7806" cy="10409"/>
                  </a:xfrm>
                  <a:custGeom>
                    <a:avLst/>
                    <a:gdLst>
                      <a:gd name="connsiteX0" fmla="*/ 0 w 7806"/>
                      <a:gd name="connsiteY0" fmla="*/ 0 h 10409"/>
                      <a:gd name="connsiteX1" fmla="*/ 0 w 7806"/>
                      <a:gd name="connsiteY1" fmla="*/ 7807 h 10409"/>
                      <a:gd name="connsiteX2" fmla="*/ 7807 w 7806"/>
                      <a:gd name="connsiteY2" fmla="*/ 10409 h 10409"/>
                      <a:gd name="connsiteX3" fmla="*/ 7807 w 7806"/>
                      <a:gd name="connsiteY3" fmla="*/ 2602 h 10409"/>
                    </a:gdLst>
                    <a:ahLst/>
                    <a:cxnLst>
                      <a:cxn ang="0">
                        <a:pos x="connsiteX0" y="connsiteY0"/>
                      </a:cxn>
                      <a:cxn ang="0">
                        <a:pos x="connsiteX1" y="connsiteY1"/>
                      </a:cxn>
                      <a:cxn ang="0">
                        <a:pos x="connsiteX2" y="connsiteY2"/>
                      </a:cxn>
                      <a:cxn ang="0">
                        <a:pos x="connsiteX3" y="connsiteY3"/>
                      </a:cxn>
                    </a:cxnLst>
                    <a:rect l="l" t="t" r="r" b="b"/>
                    <a:pathLst>
                      <a:path w="7806" h="10409">
                        <a:moveTo>
                          <a:pt x="0" y="0"/>
                        </a:moveTo>
                        <a:lnTo>
                          <a:pt x="0" y="7807"/>
                        </a:lnTo>
                        <a:lnTo>
                          <a:pt x="7807" y="10409"/>
                        </a:lnTo>
                        <a:lnTo>
                          <a:pt x="7807" y="2602"/>
                        </a:lnTo>
                        <a:close/>
                      </a:path>
                    </a:pathLst>
                  </a:custGeom>
                  <a:solidFill>
                    <a:srgbClr val="B7B2B2"/>
                  </a:solidFill>
                  <a:ln w="25964" cap="flat">
                    <a:noFill/>
                    <a:prstDash val="solid"/>
                    <a:miter/>
                  </a:ln>
                </p:spPr>
                <p:txBody>
                  <a:bodyPr rtlCol="0" anchor="ctr"/>
                  <a:lstStyle/>
                  <a:p>
                    <a:endParaRPr lang="fr-BE"/>
                  </a:p>
                </p:txBody>
              </p:sp>
              <p:sp>
                <p:nvSpPr>
                  <p:cNvPr id="722" name="Forme libre : forme 721">
                    <a:extLst>
                      <a:ext uri="{FF2B5EF4-FFF2-40B4-BE49-F238E27FC236}">
                        <a16:creationId xmlns:a16="http://schemas.microsoft.com/office/drawing/2014/main" id="{15F8177B-CB67-4525-BB0F-7F1F7EC960E2}"/>
                      </a:ext>
                    </a:extLst>
                  </p:cNvPr>
                  <p:cNvSpPr/>
                  <p:nvPr/>
                </p:nvSpPr>
                <p:spPr>
                  <a:xfrm>
                    <a:off x="6386048" y="2580572"/>
                    <a:ext cx="52046" cy="39034"/>
                  </a:xfrm>
                  <a:custGeom>
                    <a:avLst/>
                    <a:gdLst>
                      <a:gd name="connsiteX0" fmla="*/ 0 w 52046"/>
                      <a:gd name="connsiteY0" fmla="*/ 31228 h 39034"/>
                      <a:gd name="connsiteX1" fmla="*/ 0 w 52046"/>
                      <a:gd name="connsiteY1" fmla="*/ 39035 h 39034"/>
                      <a:gd name="connsiteX2" fmla="*/ 52046 w 52046"/>
                      <a:gd name="connsiteY2" fmla="*/ 7807 h 39034"/>
                      <a:gd name="connsiteX3" fmla="*/ 52046 w 52046"/>
                      <a:gd name="connsiteY3" fmla="*/ 0 h 39034"/>
                    </a:gdLst>
                    <a:ahLst/>
                    <a:cxnLst>
                      <a:cxn ang="0">
                        <a:pos x="connsiteX0" y="connsiteY0"/>
                      </a:cxn>
                      <a:cxn ang="0">
                        <a:pos x="connsiteX1" y="connsiteY1"/>
                      </a:cxn>
                      <a:cxn ang="0">
                        <a:pos x="connsiteX2" y="connsiteY2"/>
                      </a:cxn>
                      <a:cxn ang="0">
                        <a:pos x="connsiteX3" y="connsiteY3"/>
                      </a:cxn>
                    </a:cxnLst>
                    <a:rect l="l" t="t" r="r" b="b"/>
                    <a:pathLst>
                      <a:path w="52046" h="39034">
                        <a:moveTo>
                          <a:pt x="0" y="31228"/>
                        </a:moveTo>
                        <a:lnTo>
                          <a:pt x="0" y="39035"/>
                        </a:lnTo>
                        <a:lnTo>
                          <a:pt x="52046" y="7807"/>
                        </a:lnTo>
                        <a:lnTo>
                          <a:pt x="52046" y="0"/>
                        </a:lnTo>
                        <a:close/>
                      </a:path>
                    </a:pathLst>
                  </a:custGeom>
                  <a:solidFill>
                    <a:srgbClr val="E6E7E8"/>
                  </a:solidFill>
                  <a:ln w="25964" cap="flat">
                    <a:noFill/>
                    <a:prstDash val="solid"/>
                    <a:miter/>
                  </a:ln>
                </p:spPr>
                <p:txBody>
                  <a:bodyPr rtlCol="0" anchor="ctr"/>
                  <a:lstStyle/>
                  <a:p>
                    <a:endParaRPr lang="fr-BE"/>
                  </a:p>
                </p:txBody>
              </p:sp>
              <p:sp>
                <p:nvSpPr>
                  <p:cNvPr id="723" name="Forme libre : forme 722">
                    <a:extLst>
                      <a:ext uri="{FF2B5EF4-FFF2-40B4-BE49-F238E27FC236}">
                        <a16:creationId xmlns:a16="http://schemas.microsoft.com/office/drawing/2014/main" id="{8C0D0AEC-5EE4-426B-9D44-71D265FDA115}"/>
                      </a:ext>
                    </a:extLst>
                  </p:cNvPr>
                  <p:cNvSpPr/>
                  <p:nvPr/>
                </p:nvSpPr>
                <p:spPr>
                  <a:xfrm>
                    <a:off x="6373036" y="2606595"/>
                    <a:ext cx="13011" cy="13011"/>
                  </a:xfrm>
                  <a:custGeom>
                    <a:avLst/>
                    <a:gdLst>
                      <a:gd name="connsiteX0" fmla="*/ 0 w 13011"/>
                      <a:gd name="connsiteY0" fmla="*/ 0 h 13011"/>
                      <a:gd name="connsiteX1" fmla="*/ 0 w 13011"/>
                      <a:gd name="connsiteY1" fmla="*/ 7807 h 13011"/>
                      <a:gd name="connsiteX2" fmla="*/ 13012 w 13011"/>
                      <a:gd name="connsiteY2" fmla="*/ 13012 h 13011"/>
                      <a:gd name="connsiteX3" fmla="*/ 13012 w 13011"/>
                      <a:gd name="connsiteY3" fmla="*/ 5205 h 13011"/>
                    </a:gdLst>
                    <a:ahLst/>
                    <a:cxnLst>
                      <a:cxn ang="0">
                        <a:pos x="connsiteX0" y="connsiteY0"/>
                      </a:cxn>
                      <a:cxn ang="0">
                        <a:pos x="connsiteX1" y="connsiteY1"/>
                      </a:cxn>
                      <a:cxn ang="0">
                        <a:pos x="connsiteX2" y="connsiteY2"/>
                      </a:cxn>
                      <a:cxn ang="0">
                        <a:pos x="connsiteX3" y="connsiteY3"/>
                      </a:cxn>
                    </a:cxnLst>
                    <a:rect l="l" t="t" r="r" b="b"/>
                    <a:pathLst>
                      <a:path w="13011" h="13011">
                        <a:moveTo>
                          <a:pt x="0" y="0"/>
                        </a:moveTo>
                        <a:lnTo>
                          <a:pt x="0" y="7807"/>
                        </a:lnTo>
                        <a:lnTo>
                          <a:pt x="13012" y="13012"/>
                        </a:lnTo>
                        <a:lnTo>
                          <a:pt x="13012" y="5205"/>
                        </a:lnTo>
                        <a:close/>
                      </a:path>
                    </a:pathLst>
                  </a:custGeom>
                  <a:solidFill>
                    <a:srgbClr val="DBDBDB"/>
                  </a:solidFill>
                  <a:ln w="25964" cap="flat">
                    <a:noFill/>
                    <a:prstDash val="solid"/>
                    <a:miter/>
                  </a:ln>
                </p:spPr>
                <p:txBody>
                  <a:bodyPr rtlCol="0" anchor="ctr"/>
                  <a:lstStyle/>
                  <a:p>
                    <a:endParaRPr lang="fr-BE"/>
                  </a:p>
                </p:txBody>
              </p:sp>
              <p:sp>
                <p:nvSpPr>
                  <p:cNvPr id="724" name="Forme libre : forme 723">
                    <a:extLst>
                      <a:ext uri="{FF2B5EF4-FFF2-40B4-BE49-F238E27FC236}">
                        <a16:creationId xmlns:a16="http://schemas.microsoft.com/office/drawing/2014/main" id="{2440FE9D-1008-4331-8E04-AF93F89826DA}"/>
                      </a:ext>
                    </a:extLst>
                  </p:cNvPr>
                  <p:cNvSpPr/>
                  <p:nvPr/>
                </p:nvSpPr>
                <p:spPr>
                  <a:xfrm>
                    <a:off x="6373036" y="2575367"/>
                    <a:ext cx="65058" cy="36432"/>
                  </a:xfrm>
                  <a:custGeom>
                    <a:avLst/>
                    <a:gdLst>
                      <a:gd name="connsiteX0" fmla="*/ 0 w 65058"/>
                      <a:gd name="connsiteY0" fmla="*/ 31228 h 36432"/>
                      <a:gd name="connsiteX1" fmla="*/ 13012 w 65058"/>
                      <a:gd name="connsiteY1" fmla="*/ 36433 h 36432"/>
                      <a:gd name="connsiteX2" fmla="*/ 65058 w 65058"/>
                      <a:gd name="connsiteY2" fmla="*/ 5205 h 36432"/>
                      <a:gd name="connsiteX3" fmla="*/ 54649 w 65058"/>
                      <a:gd name="connsiteY3" fmla="*/ 0 h 36432"/>
                      <a:gd name="connsiteX4" fmla="*/ 49444 w 65058"/>
                      <a:gd name="connsiteY4" fmla="*/ 2602 h 36432"/>
                      <a:gd name="connsiteX5" fmla="*/ 57251 w 65058"/>
                      <a:gd name="connsiteY5" fmla="*/ 5205 h 36432"/>
                      <a:gd name="connsiteX6" fmla="*/ 13012 w 65058"/>
                      <a:gd name="connsiteY6" fmla="*/ 31228 h 36432"/>
                      <a:gd name="connsiteX7" fmla="*/ 5205 w 65058"/>
                      <a:gd name="connsiteY7" fmla="*/ 28626 h 36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58" h="36432">
                        <a:moveTo>
                          <a:pt x="0" y="31228"/>
                        </a:moveTo>
                        <a:lnTo>
                          <a:pt x="13012" y="36433"/>
                        </a:lnTo>
                        <a:lnTo>
                          <a:pt x="65058" y="5205"/>
                        </a:lnTo>
                        <a:lnTo>
                          <a:pt x="54649" y="0"/>
                        </a:lnTo>
                        <a:lnTo>
                          <a:pt x="49444" y="2602"/>
                        </a:lnTo>
                        <a:lnTo>
                          <a:pt x="57251" y="5205"/>
                        </a:lnTo>
                        <a:lnTo>
                          <a:pt x="13012" y="31228"/>
                        </a:lnTo>
                        <a:lnTo>
                          <a:pt x="5205" y="28626"/>
                        </a:lnTo>
                        <a:close/>
                      </a:path>
                    </a:pathLst>
                  </a:custGeom>
                  <a:solidFill>
                    <a:srgbClr val="FFFFFF"/>
                  </a:solidFill>
                  <a:ln w="25964" cap="flat">
                    <a:noFill/>
                    <a:prstDash val="solid"/>
                    <a:miter/>
                  </a:ln>
                </p:spPr>
                <p:txBody>
                  <a:bodyPr rtlCol="0" anchor="ctr"/>
                  <a:lstStyle/>
                  <a:p>
                    <a:endParaRPr lang="fr-BE"/>
                  </a:p>
                </p:txBody>
              </p:sp>
            </p:grpSp>
            <p:grpSp>
              <p:nvGrpSpPr>
                <p:cNvPr id="725" name="Graphique 260">
                  <a:extLst>
                    <a:ext uri="{FF2B5EF4-FFF2-40B4-BE49-F238E27FC236}">
                      <a16:creationId xmlns:a16="http://schemas.microsoft.com/office/drawing/2014/main" id="{EF2CACC0-CF60-461C-88D5-C67782D11318}"/>
                    </a:ext>
                  </a:extLst>
                </p:cNvPr>
                <p:cNvGrpSpPr/>
                <p:nvPr/>
              </p:nvGrpSpPr>
              <p:grpSpPr>
                <a:xfrm>
                  <a:off x="6596836" y="2445251"/>
                  <a:ext cx="65058" cy="46841"/>
                  <a:chOff x="6596836" y="2445251"/>
                  <a:chExt cx="65058" cy="46841"/>
                </a:xfrm>
              </p:grpSpPr>
              <p:sp>
                <p:nvSpPr>
                  <p:cNvPr id="726" name="Forme libre : forme 725">
                    <a:extLst>
                      <a:ext uri="{FF2B5EF4-FFF2-40B4-BE49-F238E27FC236}">
                        <a16:creationId xmlns:a16="http://schemas.microsoft.com/office/drawing/2014/main" id="{B5F158C2-1C99-4CCE-809C-2AD3EBF8CB5F}"/>
                      </a:ext>
                    </a:extLst>
                  </p:cNvPr>
                  <p:cNvSpPr/>
                  <p:nvPr/>
                </p:nvSpPr>
                <p:spPr>
                  <a:xfrm>
                    <a:off x="6646280" y="2447853"/>
                    <a:ext cx="5204" cy="13011"/>
                  </a:xfrm>
                  <a:custGeom>
                    <a:avLst/>
                    <a:gdLst>
                      <a:gd name="connsiteX0" fmla="*/ 0 w 5204"/>
                      <a:gd name="connsiteY0" fmla="*/ 0 h 13011"/>
                      <a:gd name="connsiteX1" fmla="*/ 0 w 5204"/>
                      <a:gd name="connsiteY1" fmla="*/ 7807 h 13011"/>
                      <a:gd name="connsiteX2" fmla="*/ 5205 w 5204"/>
                      <a:gd name="connsiteY2" fmla="*/ 13012 h 13011"/>
                      <a:gd name="connsiteX3" fmla="*/ 5205 w 5204"/>
                      <a:gd name="connsiteY3" fmla="*/ 5205 h 13011"/>
                    </a:gdLst>
                    <a:ahLst/>
                    <a:cxnLst>
                      <a:cxn ang="0">
                        <a:pos x="connsiteX0" y="connsiteY0"/>
                      </a:cxn>
                      <a:cxn ang="0">
                        <a:pos x="connsiteX1" y="connsiteY1"/>
                      </a:cxn>
                      <a:cxn ang="0">
                        <a:pos x="connsiteX2" y="connsiteY2"/>
                      </a:cxn>
                      <a:cxn ang="0">
                        <a:pos x="connsiteX3" y="connsiteY3"/>
                      </a:cxn>
                    </a:cxnLst>
                    <a:rect l="l" t="t" r="r" b="b"/>
                    <a:pathLst>
                      <a:path w="5204" h="13011">
                        <a:moveTo>
                          <a:pt x="0" y="0"/>
                        </a:moveTo>
                        <a:lnTo>
                          <a:pt x="0" y="7807"/>
                        </a:lnTo>
                        <a:lnTo>
                          <a:pt x="5205" y="13012"/>
                        </a:lnTo>
                        <a:lnTo>
                          <a:pt x="5205" y="5205"/>
                        </a:lnTo>
                        <a:close/>
                      </a:path>
                    </a:pathLst>
                  </a:custGeom>
                  <a:solidFill>
                    <a:srgbClr val="B7B2B2"/>
                  </a:solidFill>
                  <a:ln w="25964" cap="flat">
                    <a:noFill/>
                    <a:prstDash val="solid"/>
                    <a:miter/>
                  </a:ln>
                </p:spPr>
                <p:txBody>
                  <a:bodyPr rtlCol="0" anchor="ctr"/>
                  <a:lstStyle/>
                  <a:p>
                    <a:endParaRPr lang="fr-BE"/>
                  </a:p>
                </p:txBody>
              </p:sp>
              <p:sp>
                <p:nvSpPr>
                  <p:cNvPr id="727" name="Forme libre : forme 726">
                    <a:extLst>
                      <a:ext uri="{FF2B5EF4-FFF2-40B4-BE49-F238E27FC236}">
                        <a16:creationId xmlns:a16="http://schemas.microsoft.com/office/drawing/2014/main" id="{E66DE8D2-1D64-4CB2-BA0E-947F1FC1C22D}"/>
                      </a:ext>
                    </a:extLst>
                  </p:cNvPr>
                  <p:cNvSpPr/>
                  <p:nvPr/>
                </p:nvSpPr>
                <p:spPr>
                  <a:xfrm>
                    <a:off x="6607246" y="2453058"/>
                    <a:ext cx="54648" cy="39034"/>
                  </a:xfrm>
                  <a:custGeom>
                    <a:avLst/>
                    <a:gdLst>
                      <a:gd name="connsiteX0" fmla="*/ 0 w 54648"/>
                      <a:gd name="connsiteY0" fmla="*/ 31228 h 39034"/>
                      <a:gd name="connsiteX1" fmla="*/ 0 w 54648"/>
                      <a:gd name="connsiteY1" fmla="*/ 39035 h 39034"/>
                      <a:gd name="connsiteX2" fmla="*/ 54649 w 54648"/>
                      <a:gd name="connsiteY2" fmla="*/ 7807 h 39034"/>
                      <a:gd name="connsiteX3" fmla="*/ 54649 w 54648"/>
                      <a:gd name="connsiteY3" fmla="*/ 0 h 39034"/>
                    </a:gdLst>
                    <a:ahLst/>
                    <a:cxnLst>
                      <a:cxn ang="0">
                        <a:pos x="connsiteX0" y="connsiteY0"/>
                      </a:cxn>
                      <a:cxn ang="0">
                        <a:pos x="connsiteX1" y="connsiteY1"/>
                      </a:cxn>
                      <a:cxn ang="0">
                        <a:pos x="connsiteX2" y="connsiteY2"/>
                      </a:cxn>
                      <a:cxn ang="0">
                        <a:pos x="connsiteX3" y="connsiteY3"/>
                      </a:cxn>
                    </a:cxnLst>
                    <a:rect l="l" t="t" r="r" b="b"/>
                    <a:pathLst>
                      <a:path w="54648" h="39034">
                        <a:moveTo>
                          <a:pt x="0" y="31228"/>
                        </a:moveTo>
                        <a:lnTo>
                          <a:pt x="0" y="39035"/>
                        </a:lnTo>
                        <a:lnTo>
                          <a:pt x="54649" y="7807"/>
                        </a:lnTo>
                        <a:lnTo>
                          <a:pt x="54649" y="0"/>
                        </a:lnTo>
                        <a:close/>
                      </a:path>
                    </a:pathLst>
                  </a:custGeom>
                  <a:solidFill>
                    <a:srgbClr val="E6E7E8"/>
                  </a:solidFill>
                  <a:ln w="25964" cap="flat">
                    <a:noFill/>
                    <a:prstDash val="solid"/>
                    <a:miter/>
                  </a:ln>
                </p:spPr>
                <p:txBody>
                  <a:bodyPr rtlCol="0" anchor="ctr"/>
                  <a:lstStyle/>
                  <a:p>
                    <a:endParaRPr lang="fr-BE"/>
                  </a:p>
                </p:txBody>
              </p:sp>
              <p:sp>
                <p:nvSpPr>
                  <p:cNvPr id="728" name="Forme libre : forme 727">
                    <a:extLst>
                      <a:ext uri="{FF2B5EF4-FFF2-40B4-BE49-F238E27FC236}">
                        <a16:creationId xmlns:a16="http://schemas.microsoft.com/office/drawing/2014/main" id="{88501469-0C2D-4D0D-B844-24A78C41262E}"/>
                      </a:ext>
                    </a:extLst>
                  </p:cNvPr>
                  <p:cNvSpPr/>
                  <p:nvPr/>
                </p:nvSpPr>
                <p:spPr>
                  <a:xfrm>
                    <a:off x="6596836" y="2476479"/>
                    <a:ext cx="10409" cy="15614"/>
                  </a:xfrm>
                  <a:custGeom>
                    <a:avLst/>
                    <a:gdLst>
                      <a:gd name="connsiteX0" fmla="*/ 0 w 10409"/>
                      <a:gd name="connsiteY0" fmla="*/ 0 h 15614"/>
                      <a:gd name="connsiteX1" fmla="*/ 0 w 10409"/>
                      <a:gd name="connsiteY1" fmla="*/ 7807 h 15614"/>
                      <a:gd name="connsiteX2" fmla="*/ 10409 w 10409"/>
                      <a:gd name="connsiteY2" fmla="*/ 15614 h 15614"/>
                      <a:gd name="connsiteX3" fmla="*/ 10409 w 10409"/>
                      <a:gd name="connsiteY3" fmla="*/ 7807 h 15614"/>
                    </a:gdLst>
                    <a:ahLst/>
                    <a:cxnLst>
                      <a:cxn ang="0">
                        <a:pos x="connsiteX0" y="connsiteY0"/>
                      </a:cxn>
                      <a:cxn ang="0">
                        <a:pos x="connsiteX1" y="connsiteY1"/>
                      </a:cxn>
                      <a:cxn ang="0">
                        <a:pos x="connsiteX2" y="connsiteY2"/>
                      </a:cxn>
                      <a:cxn ang="0">
                        <a:pos x="connsiteX3" y="connsiteY3"/>
                      </a:cxn>
                    </a:cxnLst>
                    <a:rect l="l" t="t" r="r" b="b"/>
                    <a:pathLst>
                      <a:path w="10409" h="15614">
                        <a:moveTo>
                          <a:pt x="0" y="0"/>
                        </a:moveTo>
                        <a:lnTo>
                          <a:pt x="0" y="7807"/>
                        </a:lnTo>
                        <a:lnTo>
                          <a:pt x="10409" y="15614"/>
                        </a:lnTo>
                        <a:lnTo>
                          <a:pt x="10409" y="7807"/>
                        </a:lnTo>
                        <a:close/>
                      </a:path>
                    </a:pathLst>
                  </a:custGeom>
                  <a:solidFill>
                    <a:srgbClr val="DBDBDB"/>
                  </a:solidFill>
                  <a:ln w="25964" cap="flat">
                    <a:noFill/>
                    <a:prstDash val="solid"/>
                    <a:miter/>
                  </a:ln>
                </p:spPr>
                <p:txBody>
                  <a:bodyPr rtlCol="0" anchor="ctr"/>
                  <a:lstStyle/>
                  <a:p>
                    <a:endParaRPr lang="fr-BE"/>
                  </a:p>
                </p:txBody>
              </p:sp>
              <p:sp>
                <p:nvSpPr>
                  <p:cNvPr id="729" name="Forme libre : forme 728">
                    <a:extLst>
                      <a:ext uri="{FF2B5EF4-FFF2-40B4-BE49-F238E27FC236}">
                        <a16:creationId xmlns:a16="http://schemas.microsoft.com/office/drawing/2014/main" id="{ACB65A7F-ED24-48F4-B4D6-C79CB83EB385}"/>
                      </a:ext>
                    </a:extLst>
                  </p:cNvPr>
                  <p:cNvSpPr/>
                  <p:nvPr/>
                </p:nvSpPr>
                <p:spPr>
                  <a:xfrm>
                    <a:off x="6596836" y="2445251"/>
                    <a:ext cx="65058" cy="39034"/>
                  </a:xfrm>
                  <a:custGeom>
                    <a:avLst/>
                    <a:gdLst>
                      <a:gd name="connsiteX0" fmla="*/ 0 w 65058"/>
                      <a:gd name="connsiteY0" fmla="*/ 31228 h 39034"/>
                      <a:gd name="connsiteX1" fmla="*/ 10409 w 65058"/>
                      <a:gd name="connsiteY1" fmla="*/ 39035 h 39034"/>
                      <a:gd name="connsiteX2" fmla="*/ 65058 w 65058"/>
                      <a:gd name="connsiteY2" fmla="*/ 7807 h 39034"/>
                      <a:gd name="connsiteX3" fmla="*/ 52046 w 65058"/>
                      <a:gd name="connsiteY3" fmla="*/ 0 h 39034"/>
                      <a:gd name="connsiteX4" fmla="*/ 49444 w 65058"/>
                      <a:gd name="connsiteY4" fmla="*/ 2602 h 39034"/>
                      <a:gd name="connsiteX5" fmla="*/ 54649 w 65058"/>
                      <a:gd name="connsiteY5" fmla="*/ 7807 h 39034"/>
                      <a:gd name="connsiteX6" fmla="*/ 10409 w 65058"/>
                      <a:gd name="connsiteY6" fmla="*/ 33830 h 39034"/>
                      <a:gd name="connsiteX7" fmla="*/ 2602 w 65058"/>
                      <a:gd name="connsiteY7" fmla="*/ 28626 h 3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58" h="39034">
                        <a:moveTo>
                          <a:pt x="0" y="31228"/>
                        </a:moveTo>
                        <a:lnTo>
                          <a:pt x="10409" y="39035"/>
                        </a:lnTo>
                        <a:lnTo>
                          <a:pt x="65058" y="7807"/>
                        </a:lnTo>
                        <a:lnTo>
                          <a:pt x="52046" y="0"/>
                        </a:lnTo>
                        <a:lnTo>
                          <a:pt x="49444" y="2602"/>
                        </a:lnTo>
                        <a:lnTo>
                          <a:pt x="54649" y="7807"/>
                        </a:lnTo>
                        <a:lnTo>
                          <a:pt x="10409" y="33830"/>
                        </a:lnTo>
                        <a:lnTo>
                          <a:pt x="2602" y="28626"/>
                        </a:lnTo>
                        <a:close/>
                      </a:path>
                    </a:pathLst>
                  </a:custGeom>
                  <a:solidFill>
                    <a:srgbClr val="FFFFFF"/>
                  </a:solidFill>
                  <a:ln w="25964" cap="flat">
                    <a:noFill/>
                    <a:prstDash val="solid"/>
                    <a:miter/>
                  </a:ln>
                </p:spPr>
                <p:txBody>
                  <a:bodyPr rtlCol="0" anchor="ctr"/>
                  <a:lstStyle/>
                  <a:p>
                    <a:endParaRPr lang="fr-BE"/>
                  </a:p>
                </p:txBody>
              </p:sp>
            </p:grpSp>
          </p:grpSp>
          <p:grpSp>
            <p:nvGrpSpPr>
              <p:cNvPr id="730" name="Graphique 260">
                <a:extLst>
                  <a:ext uri="{FF2B5EF4-FFF2-40B4-BE49-F238E27FC236}">
                    <a16:creationId xmlns:a16="http://schemas.microsoft.com/office/drawing/2014/main" id="{EF2CACC0-CF60-461C-88D5-C67782D11318}"/>
                  </a:ext>
                </a:extLst>
              </p:cNvPr>
              <p:cNvGrpSpPr/>
              <p:nvPr/>
            </p:nvGrpSpPr>
            <p:grpSpPr>
              <a:xfrm>
                <a:off x="6807625" y="1594291"/>
                <a:ext cx="1165841" cy="1681101"/>
                <a:chOff x="6807625" y="1594291"/>
                <a:chExt cx="1165841" cy="1681101"/>
              </a:xfrm>
            </p:grpSpPr>
            <p:grpSp>
              <p:nvGrpSpPr>
                <p:cNvPr id="731" name="Graphique 260">
                  <a:extLst>
                    <a:ext uri="{FF2B5EF4-FFF2-40B4-BE49-F238E27FC236}">
                      <a16:creationId xmlns:a16="http://schemas.microsoft.com/office/drawing/2014/main" id="{EF2CACC0-CF60-461C-88D5-C67782D11318}"/>
                    </a:ext>
                  </a:extLst>
                </p:cNvPr>
                <p:cNvGrpSpPr/>
                <p:nvPr/>
              </p:nvGrpSpPr>
              <p:grpSpPr>
                <a:xfrm>
                  <a:off x="7088676" y="1885751"/>
                  <a:ext cx="538681" cy="897802"/>
                  <a:chOff x="7088676" y="1885751"/>
                  <a:chExt cx="538681" cy="897802"/>
                </a:xfrm>
              </p:grpSpPr>
              <p:sp>
                <p:nvSpPr>
                  <p:cNvPr id="732" name="Forme libre : forme 731">
                    <a:extLst>
                      <a:ext uri="{FF2B5EF4-FFF2-40B4-BE49-F238E27FC236}">
                        <a16:creationId xmlns:a16="http://schemas.microsoft.com/office/drawing/2014/main" id="{47C55B4E-4E12-48C6-B89A-3804C0D1FE5D}"/>
                      </a:ext>
                    </a:extLst>
                  </p:cNvPr>
                  <p:cNvSpPr/>
                  <p:nvPr/>
                </p:nvSpPr>
                <p:spPr>
                  <a:xfrm>
                    <a:off x="7104289" y="1906570"/>
                    <a:ext cx="502248" cy="858767"/>
                  </a:xfrm>
                  <a:custGeom>
                    <a:avLst/>
                    <a:gdLst>
                      <a:gd name="connsiteX0" fmla="*/ 502249 w 502248"/>
                      <a:gd name="connsiteY0" fmla="*/ 858767 h 858767"/>
                      <a:gd name="connsiteX1" fmla="*/ 0 w 502248"/>
                      <a:gd name="connsiteY1" fmla="*/ 567307 h 858767"/>
                      <a:gd name="connsiteX2" fmla="*/ 0 w 502248"/>
                      <a:gd name="connsiteY2" fmla="*/ 0 h 858767"/>
                      <a:gd name="connsiteX3" fmla="*/ 502249 w 502248"/>
                      <a:gd name="connsiteY3" fmla="*/ 288858 h 858767"/>
                    </a:gdLst>
                    <a:ahLst/>
                    <a:cxnLst>
                      <a:cxn ang="0">
                        <a:pos x="connsiteX0" y="connsiteY0"/>
                      </a:cxn>
                      <a:cxn ang="0">
                        <a:pos x="connsiteX1" y="connsiteY1"/>
                      </a:cxn>
                      <a:cxn ang="0">
                        <a:pos x="connsiteX2" y="connsiteY2"/>
                      </a:cxn>
                      <a:cxn ang="0">
                        <a:pos x="connsiteX3" y="connsiteY3"/>
                      </a:cxn>
                    </a:cxnLst>
                    <a:rect l="l" t="t" r="r" b="b"/>
                    <a:pathLst>
                      <a:path w="502248" h="858767">
                        <a:moveTo>
                          <a:pt x="502249" y="858767"/>
                        </a:moveTo>
                        <a:lnTo>
                          <a:pt x="0" y="567307"/>
                        </a:lnTo>
                        <a:lnTo>
                          <a:pt x="0" y="0"/>
                        </a:lnTo>
                        <a:lnTo>
                          <a:pt x="502249" y="288858"/>
                        </a:lnTo>
                        <a:close/>
                      </a:path>
                    </a:pathLst>
                  </a:custGeom>
                  <a:solidFill>
                    <a:srgbClr val="B3EFFF"/>
                  </a:solidFill>
                  <a:ln w="25964" cap="flat">
                    <a:noFill/>
                    <a:prstDash val="solid"/>
                    <a:miter/>
                  </a:ln>
                </p:spPr>
                <p:txBody>
                  <a:bodyPr rtlCol="0" anchor="ctr"/>
                  <a:lstStyle/>
                  <a:p>
                    <a:endParaRPr lang="fr-BE"/>
                  </a:p>
                </p:txBody>
              </p:sp>
              <p:grpSp>
                <p:nvGrpSpPr>
                  <p:cNvPr id="733" name="Graphique 260">
                    <a:extLst>
                      <a:ext uri="{FF2B5EF4-FFF2-40B4-BE49-F238E27FC236}">
                        <a16:creationId xmlns:a16="http://schemas.microsoft.com/office/drawing/2014/main" id="{EF2CACC0-CF60-461C-88D5-C67782D11318}"/>
                      </a:ext>
                    </a:extLst>
                  </p:cNvPr>
                  <p:cNvGrpSpPr/>
                  <p:nvPr/>
                </p:nvGrpSpPr>
                <p:grpSpPr>
                  <a:xfrm>
                    <a:off x="7088676" y="1885751"/>
                    <a:ext cx="538681" cy="897802"/>
                    <a:chOff x="7088676" y="1885751"/>
                    <a:chExt cx="538681" cy="897802"/>
                  </a:xfrm>
                </p:grpSpPr>
                <p:sp>
                  <p:nvSpPr>
                    <p:cNvPr id="734" name="Forme libre : forme 733">
                      <a:extLst>
                        <a:ext uri="{FF2B5EF4-FFF2-40B4-BE49-F238E27FC236}">
                          <a16:creationId xmlns:a16="http://schemas.microsoft.com/office/drawing/2014/main" id="{6C00BE1D-F6C7-4877-9118-239AC19DB1DD}"/>
                        </a:ext>
                      </a:extLst>
                    </p:cNvPr>
                    <p:cNvSpPr/>
                    <p:nvPr/>
                  </p:nvSpPr>
                  <p:spPr>
                    <a:xfrm>
                      <a:off x="7106892" y="2460865"/>
                      <a:ext cx="247220" cy="143127"/>
                    </a:xfrm>
                    <a:custGeom>
                      <a:avLst/>
                      <a:gdLst>
                        <a:gd name="connsiteX0" fmla="*/ 0 w 247220"/>
                        <a:gd name="connsiteY0" fmla="*/ 7807 h 143127"/>
                        <a:gd name="connsiteX1" fmla="*/ 13012 w 247220"/>
                        <a:gd name="connsiteY1" fmla="*/ 0 h 143127"/>
                        <a:gd name="connsiteX2" fmla="*/ 247221 w 247220"/>
                        <a:gd name="connsiteY2" fmla="*/ 135321 h 143127"/>
                        <a:gd name="connsiteX3" fmla="*/ 234209 w 247220"/>
                        <a:gd name="connsiteY3" fmla="*/ 143128 h 143127"/>
                      </a:gdLst>
                      <a:ahLst/>
                      <a:cxnLst>
                        <a:cxn ang="0">
                          <a:pos x="connsiteX0" y="connsiteY0"/>
                        </a:cxn>
                        <a:cxn ang="0">
                          <a:pos x="connsiteX1" y="connsiteY1"/>
                        </a:cxn>
                        <a:cxn ang="0">
                          <a:pos x="connsiteX2" y="connsiteY2"/>
                        </a:cxn>
                        <a:cxn ang="0">
                          <a:pos x="connsiteX3" y="connsiteY3"/>
                        </a:cxn>
                      </a:cxnLst>
                      <a:rect l="l" t="t" r="r" b="b"/>
                      <a:pathLst>
                        <a:path w="247220" h="143127">
                          <a:moveTo>
                            <a:pt x="0" y="7807"/>
                          </a:moveTo>
                          <a:lnTo>
                            <a:pt x="13012" y="0"/>
                          </a:lnTo>
                          <a:lnTo>
                            <a:pt x="247221" y="135321"/>
                          </a:lnTo>
                          <a:lnTo>
                            <a:pt x="234209" y="143128"/>
                          </a:lnTo>
                          <a:close/>
                        </a:path>
                      </a:pathLst>
                    </a:custGeom>
                    <a:solidFill>
                      <a:srgbClr val="FFFFFF"/>
                    </a:solidFill>
                    <a:ln w="25964" cap="flat">
                      <a:noFill/>
                      <a:prstDash val="solid"/>
                      <a:miter/>
                    </a:ln>
                  </p:spPr>
                  <p:txBody>
                    <a:bodyPr rtlCol="0" anchor="ctr"/>
                    <a:lstStyle/>
                    <a:p>
                      <a:endParaRPr lang="fr-BE"/>
                    </a:p>
                  </p:txBody>
                </p:sp>
                <p:sp>
                  <p:nvSpPr>
                    <p:cNvPr id="735" name="Forme libre : forme 734">
                      <a:extLst>
                        <a:ext uri="{FF2B5EF4-FFF2-40B4-BE49-F238E27FC236}">
                          <a16:creationId xmlns:a16="http://schemas.microsoft.com/office/drawing/2014/main" id="{86C96EFC-9280-4AC9-AFEA-1859B6409262}"/>
                        </a:ext>
                      </a:extLst>
                    </p:cNvPr>
                    <p:cNvSpPr/>
                    <p:nvPr/>
                  </p:nvSpPr>
                  <p:spPr>
                    <a:xfrm>
                      <a:off x="7106892" y="2151188"/>
                      <a:ext cx="13011" cy="317483"/>
                    </a:xfrm>
                    <a:custGeom>
                      <a:avLst/>
                      <a:gdLst>
                        <a:gd name="connsiteX0" fmla="*/ 0 w 13011"/>
                        <a:gd name="connsiteY0" fmla="*/ 7807 h 317483"/>
                        <a:gd name="connsiteX1" fmla="*/ 13012 w 13011"/>
                        <a:gd name="connsiteY1" fmla="*/ 0 h 317483"/>
                        <a:gd name="connsiteX2" fmla="*/ 13012 w 13011"/>
                        <a:gd name="connsiteY2" fmla="*/ 309677 h 317483"/>
                        <a:gd name="connsiteX3" fmla="*/ 0 w 13011"/>
                        <a:gd name="connsiteY3" fmla="*/ 317484 h 317483"/>
                      </a:gdLst>
                      <a:ahLst/>
                      <a:cxnLst>
                        <a:cxn ang="0">
                          <a:pos x="connsiteX0" y="connsiteY0"/>
                        </a:cxn>
                        <a:cxn ang="0">
                          <a:pos x="connsiteX1" y="connsiteY1"/>
                        </a:cxn>
                        <a:cxn ang="0">
                          <a:pos x="connsiteX2" y="connsiteY2"/>
                        </a:cxn>
                        <a:cxn ang="0">
                          <a:pos x="connsiteX3" y="connsiteY3"/>
                        </a:cxn>
                      </a:cxnLst>
                      <a:rect l="l" t="t" r="r" b="b"/>
                      <a:pathLst>
                        <a:path w="13011" h="317483">
                          <a:moveTo>
                            <a:pt x="0" y="7807"/>
                          </a:moveTo>
                          <a:lnTo>
                            <a:pt x="13012" y="0"/>
                          </a:lnTo>
                          <a:lnTo>
                            <a:pt x="13012" y="309677"/>
                          </a:lnTo>
                          <a:lnTo>
                            <a:pt x="0" y="317484"/>
                          </a:lnTo>
                          <a:close/>
                        </a:path>
                      </a:pathLst>
                    </a:custGeom>
                    <a:solidFill>
                      <a:srgbClr val="FFFFFF"/>
                    </a:solidFill>
                    <a:ln w="25964" cap="flat">
                      <a:noFill/>
                      <a:prstDash val="solid"/>
                      <a:miter/>
                    </a:ln>
                  </p:spPr>
                  <p:txBody>
                    <a:bodyPr rtlCol="0" anchor="ctr"/>
                    <a:lstStyle/>
                    <a:p>
                      <a:endParaRPr lang="fr-BE"/>
                    </a:p>
                  </p:txBody>
                </p:sp>
                <p:sp>
                  <p:nvSpPr>
                    <p:cNvPr id="736" name="Forme libre : forme 735">
                      <a:extLst>
                        <a:ext uri="{FF2B5EF4-FFF2-40B4-BE49-F238E27FC236}">
                          <a16:creationId xmlns:a16="http://schemas.microsoft.com/office/drawing/2014/main" id="{9C0F26E8-EB7F-4B39-A4AD-3C9BB3E52EAC}"/>
                        </a:ext>
                      </a:extLst>
                    </p:cNvPr>
                    <p:cNvSpPr/>
                    <p:nvPr/>
                  </p:nvSpPr>
                  <p:spPr>
                    <a:xfrm>
                      <a:off x="7106892" y="1916979"/>
                      <a:ext cx="13011" cy="218595"/>
                    </a:xfrm>
                    <a:custGeom>
                      <a:avLst/>
                      <a:gdLst>
                        <a:gd name="connsiteX0" fmla="*/ 0 w 13011"/>
                        <a:gd name="connsiteY0" fmla="*/ 7807 h 218595"/>
                        <a:gd name="connsiteX1" fmla="*/ 13012 w 13011"/>
                        <a:gd name="connsiteY1" fmla="*/ 0 h 218595"/>
                        <a:gd name="connsiteX2" fmla="*/ 13012 w 13011"/>
                        <a:gd name="connsiteY2" fmla="*/ 210788 h 218595"/>
                        <a:gd name="connsiteX3" fmla="*/ 0 w 13011"/>
                        <a:gd name="connsiteY3" fmla="*/ 218595 h 218595"/>
                      </a:gdLst>
                      <a:ahLst/>
                      <a:cxnLst>
                        <a:cxn ang="0">
                          <a:pos x="connsiteX0" y="connsiteY0"/>
                        </a:cxn>
                        <a:cxn ang="0">
                          <a:pos x="connsiteX1" y="connsiteY1"/>
                        </a:cxn>
                        <a:cxn ang="0">
                          <a:pos x="connsiteX2" y="connsiteY2"/>
                        </a:cxn>
                        <a:cxn ang="0">
                          <a:pos x="connsiteX3" y="connsiteY3"/>
                        </a:cxn>
                      </a:cxnLst>
                      <a:rect l="l" t="t" r="r" b="b"/>
                      <a:pathLst>
                        <a:path w="13011" h="218595">
                          <a:moveTo>
                            <a:pt x="0" y="7807"/>
                          </a:moveTo>
                          <a:lnTo>
                            <a:pt x="13012" y="0"/>
                          </a:lnTo>
                          <a:lnTo>
                            <a:pt x="13012" y="210788"/>
                          </a:lnTo>
                          <a:lnTo>
                            <a:pt x="0" y="218595"/>
                          </a:lnTo>
                          <a:close/>
                        </a:path>
                      </a:pathLst>
                    </a:custGeom>
                    <a:solidFill>
                      <a:srgbClr val="FFFFFF"/>
                    </a:solidFill>
                    <a:ln w="25964" cap="flat">
                      <a:noFill/>
                      <a:prstDash val="solid"/>
                      <a:miter/>
                    </a:ln>
                  </p:spPr>
                  <p:txBody>
                    <a:bodyPr rtlCol="0" anchor="ctr"/>
                    <a:lstStyle/>
                    <a:p>
                      <a:endParaRPr lang="fr-BE"/>
                    </a:p>
                  </p:txBody>
                </p:sp>
                <p:sp>
                  <p:nvSpPr>
                    <p:cNvPr id="737" name="Forme libre : forme 736">
                      <a:extLst>
                        <a:ext uri="{FF2B5EF4-FFF2-40B4-BE49-F238E27FC236}">
                          <a16:creationId xmlns:a16="http://schemas.microsoft.com/office/drawing/2014/main" id="{4CC3D65F-9C58-4BB5-9019-559F43C1475B}"/>
                        </a:ext>
                      </a:extLst>
                    </p:cNvPr>
                    <p:cNvSpPr/>
                    <p:nvPr/>
                  </p:nvSpPr>
                  <p:spPr>
                    <a:xfrm>
                      <a:off x="7359317" y="2606595"/>
                      <a:ext cx="249823" cy="143127"/>
                    </a:xfrm>
                    <a:custGeom>
                      <a:avLst/>
                      <a:gdLst>
                        <a:gd name="connsiteX0" fmla="*/ 0 w 249823"/>
                        <a:gd name="connsiteY0" fmla="*/ 7807 h 143127"/>
                        <a:gd name="connsiteX1" fmla="*/ 13012 w 249823"/>
                        <a:gd name="connsiteY1" fmla="*/ 0 h 143127"/>
                        <a:gd name="connsiteX2" fmla="*/ 249823 w 249823"/>
                        <a:gd name="connsiteY2" fmla="*/ 135321 h 143127"/>
                        <a:gd name="connsiteX3" fmla="*/ 236811 w 249823"/>
                        <a:gd name="connsiteY3" fmla="*/ 143128 h 143127"/>
                      </a:gdLst>
                      <a:ahLst/>
                      <a:cxnLst>
                        <a:cxn ang="0">
                          <a:pos x="connsiteX0" y="connsiteY0"/>
                        </a:cxn>
                        <a:cxn ang="0">
                          <a:pos x="connsiteX1" y="connsiteY1"/>
                        </a:cxn>
                        <a:cxn ang="0">
                          <a:pos x="connsiteX2" y="connsiteY2"/>
                        </a:cxn>
                        <a:cxn ang="0">
                          <a:pos x="connsiteX3" y="connsiteY3"/>
                        </a:cxn>
                      </a:cxnLst>
                      <a:rect l="l" t="t" r="r" b="b"/>
                      <a:pathLst>
                        <a:path w="249823" h="143127">
                          <a:moveTo>
                            <a:pt x="0" y="7807"/>
                          </a:moveTo>
                          <a:lnTo>
                            <a:pt x="13012" y="0"/>
                          </a:lnTo>
                          <a:lnTo>
                            <a:pt x="249823" y="135321"/>
                          </a:lnTo>
                          <a:lnTo>
                            <a:pt x="236811" y="143128"/>
                          </a:lnTo>
                          <a:close/>
                        </a:path>
                      </a:pathLst>
                    </a:custGeom>
                    <a:solidFill>
                      <a:srgbClr val="FFFFFF"/>
                    </a:solidFill>
                    <a:ln w="25964" cap="flat">
                      <a:noFill/>
                      <a:prstDash val="solid"/>
                      <a:miter/>
                    </a:ln>
                  </p:spPr>
                  <p:txBody>
                    <a:bodyPr rtlCol="0" anchor="ctr"/>
                    <a:lstStyle/>
                    <a:p>
                      <a:endParaRPr lang="fr-BE"/>
                    </a:p>
                  </p:txBody>
                </p:sp>
                <p:sp>
                  <p:nvSpPr>
                    <p:cNvPr id="738" name="Forme libre : forme 737">
                      <a:extLst>
                        <a:ext uri="{FF2B5EF4-FFF2-40B4-BE49-F238E27FC236}">
                          <a16:creationId xmlns:a16="http://schemas.microsoft.com/office/drawing/2014/main" id="{7E9470F8-E8D6-4C81-A2A9-C19F1EB595E3}"/>
                        </a:ext>
                      </a:extLst>
                    </p:cNvPr>
                    <p:cNvSpPr/>
                    <p:nvPr/>
                  </p:nvSpPr>
                  <p:spPr>
                    <a:xfrm>
                      <a:off x="7359317" y="2296919"/>
                      <a:ext cx="15613" cy="317483"/>
                    </a:xfrm>
                    <a:custGeom>
                      <a:avLst/>
                      <a:gdLst>
                        <a:gd name="connsiteX0" fmla="*/ 2602 w 15613"/>
                        <a:gd name="connsiteY0" fmla="*/ 7807 h 317483"/>
                        <a:gd name="connsiteX1" fmla="*/ 15614 w 15613"/>
                        <a:gd name="connsiteY1" fmla="*/ 0 h 317483"/>
                        <a:gd name="connsiteX2" fmla="*/ 13012 w 15613"/>
                        <a:gd name="connsiteY2" fmla="*/ 309677 h 317483"/>
                        <a:gd name="connsiteX3" fmla="*/ 0 w 15613"/>
                        <a:gd name="connsiteY3" fmla="*/ 317484 h 317483"/>
                      </a:gdLst>
                      <a:ahLst/>
                      <a:cxnLst>
                        <a:cxn ang="0">
                          <a:pos x="connsiteX0" y="connsiteY0"/>
                        </a:cxn>
                        <a:cxn ang="0">
                          <a:pos x="connsiteX1" y="connsiteY1"/>
                        </a:cxn>
                        <a:cxn ang="0">
                          <a:pos x="connsiteX2" y="connsiteY2"/>
                        </a:cxn>
                        <a:cxn ang="0">
                          <a:pos x="connsiteX3" y="connsiteY3"/>
                        </a:cxn>
                      </a:cxnLst>
                      <a:rect l="l" t="t" r="r" b="b"/>
                      <a:pathLst>
                        <a:path w="15613" h="317483">
                          <a:moveTo>
                            <a:pt x="2602" y="7807"/>
                          </a:moveTo>
                          <a:lnTo>
                            <a:pt x="15614" y="0"/>
                          </a:lnTo>
                          <a:lnTo>
                            <a:pt x="13012" y="309677"/>
                          </a:lnTo>
                          <a:lnTo>
                            <a:pt x="0" y="317484"/>
                          </a:lnTo>
                          <a:close/>
                        </a:path>
                      </a:pathLst>
                    </a:custGeom>
                    <a:solidFill>
                      <a:srgbClr val="ECF0F1"/>
                    </a:solidFill>
                    <a:ln w="25964" cap="flat">
                      <a:noFill/>
                      <a:prstDash val="solid"/>
                      <a:miter/>
                    </a:ln>
                  </p:spPr>
                  <p:txBody>
                    <a:bodyPr rtlCol="0" anchor="ctr"/>
                    <a:lstStyle/>
                    <a:p>
                      <a:endParaRPr lang="fr-BE"/>
                    </a:p>
                  </p:txBody>
                </p:sp>
                <p:sp>
                  <p:nvSpPr>
                    <p:cNvPr id="739" name="Forme libre : forme 738">
                      <a:extLst>
                        <a:ext uri="{FF2B5EF4-FFF2-40B4-BE49-F238E27FC236}">
                          <a16:creationId xmlns:a16="http://schemas.microsoft.com/office/drawing/2014/main" id="{9BA89F1A-9D4F-4E34-8366-3294C87C0858}"/>
                        </a:ext>
                      </a:extLst>
                    </p:cNvPr>
                    <p:cNvSpPr/>
                    <p:nvPr/>
                  </p:nvSpPr>
                  <p:spPr>
                    <a:xfrm>
                      <a:off x="7106892" y="2127767"/>
                      <a:ext cx="502248" cy="291460"/>
                    </a:xfrm>
                    <a:custGeom>
                      <a:avLst/>
                      <a:gdLst>
                        <a:gd name="connsiteX0" fmla="*/ 268039 w 502248"/>
                        <a:gd name="connsiteY0" fmla="*/ 148332 h 291460"/>
                        <a:gd name="connsiteX1" fmla="*/ 247221 w 502248"/>
                        <a:gd name="connsiteY1" fmla="*/ 135321 h 291460"/>
                        <a:gd name="connsiteX2" fmla="*/ 13012 w 502248"/>
                        <a:gd name="connsiteY2" fmla="*/ 0 h 291460"/>
                        <a:gd name="connsiteX3" fmla="*/ 0 w 502248"/>
                        <a:gd name="connsiteY3" fmla="*/ 7807 h 291460"/>
                        <a:gd name="connsiteX4" fmla="*/ 236811 w 502248"/>
                        <a:gd name="connsiteY4" fmla="*/ 143128 h 291460"/>
                        <a:gd name="connsiteX5" fmla="*/ 255028 w 502248"/>
                        <a:gd name="connsiteY5" fmla="*/ 156140 h 291460"/>
                        <a:gd name="connsiteX6" fmla="*/ 489237 w 502248"/>
                        <a:gd name="connsiteY6" fmla="*/ 291460 h 291460"/>
                        <a:gd name="connsiteX7" fmla="*/ 502249 w 502248"/>
                        <a:gd name="connsiteY7" fmla="*/ 283653 h 29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2248" h="291460">
                          <a:moveTo>
                            <a:pt x="268039" y="148332"/>
                          </a:moveTo>
                          <a:lnTo>
                            <a:pt x="247221" y="135321"/>
                          </a:lnTo>
                          <a:lnTo>
                            <a:pt x="13012" y="0"/>
                          </a:lnTo>
                          <a:lnTo>
                            <a:pt x="0" y="7807"/>
                          </a:lnTo>
                          <a:lnTo>
                            <a:pt x="236811" y="143128"/>
                          </a:lnTo>
                          <a:lnTo>
                            <a:pt x="255028" y="156140"/>
                          </a:lnTo>
                          <a:lnTo>
                            <a:pt x="489237" y="291460"/>
                          </a:lnTo>
                          <a:lnTo>
                            <a:pt x="502249" y="283653"/>
                          </a:lnTo>
                          <a:close/>
                        </a:path>
                      </a:pathLst>
                    </a:custGeom>
                    <a:solidFill>
                      <a:srgbClr val="FFFFFF"/>
                    </a:solidFill>
                    <a:ln w="25964" cap="flat">
                      <a:noFill/>
                      <a:prstDash val="solid"/>
                      <a:miter/>
                    </a:ln>
                  </p:spPr>
                  <p:txBody>
                    <a:bodyPr rtlCol="0" anchor="ctr"/>
                    <a:lstStyle/>
                    <a:p>
                      <a:endParaRPr lang="fr-BE"/>
                    </a:p>
                  </p:txBody>
                </p:sp>
                <p:sp>
                  <p:nvSpPr>
                    <p:cNvPr id="740" name="Forme libre : forme 739">
                      <a:extLst>
                        <a:ext uri="{FF2B5EF4-FFF2-40B4-BE49-F238E27FC236}">
                          <a16:creationId xmlns:a16="http://schemas.microsoft.com/office/drawing/2014/main" id="{CF239B5B-0E49-4670-8FA0-445FC6707E82}"/>
                        </a:ext>
                      </a:extLst>
                    </p:cNvPr>
                    <p:cNvSpPr/>
                    <p:nvPr/>
                  </p:nvSpPr>
                  <p:spPr>
                    <a:xfrm>
                      <a:off x="7088676" y="1885751"/>
                      <a:ext cx="538681" cy="309676"/>
                    </a:xfrm>
                    <a:custGeom>
                      <a:avLst/>
                      <a:gdLst>
                        <a:gd name="connsiteX0" fmla="*/ 0 w 538681"/>
                        <a:gd name="connsiteY0" fmla="*/ 7807 h 309676"/>
                        <a:gd name="connsiteX1" fmla="*/ 13012 w 538681"/>
                        <a:gd name="connsiteY1" fmla="*/ 0 h 309676"/>
                        <a:gd name="connsiteX2" fmla="*/ 538681 w 538681"/>
                        <a:gd name="connsiteY2" fmla="*/ 304472 h 309676"/>
                        <a:gd name="connsiteX3" fmla="*/ 528272 w 538681"/>
                        <a:gd name="connsiteY3" fmla="*/ 309677 h 309676"/>
                      </a:gdLst>
                      <a:ahLst/>
                      <a:cxnLst>
                        <a:cxn ang="0">
                          <a:pos x="connsiteX0" y="connsiteY0"/>
                        </a:cxn>
                        <a:cxn ang="0">
                          <a:pos x="connsiteX1" y="connsiteY1"/>
                        </a:cxn>
                        <a:cxn ang="0">
                          <a:pos x="connsiteX2" y="connsiteY2"/>
                        </a:cxn>
                        <a:cxn ang="0">
                          <a:pos x="connsiteX3" y="connsiteY3"/>
                        </a:cxn>
                      </a:cxnLst>
                      <a:rect l="l" t="t" r="r" b="b"/>
                      <a:pathLst>
                        <a:path w="538681" h="309676">
                          <a:moveTo>
                            <a:pt x="0" y="7807"/>
                          </a:moveTo>
                          <a:lnTo>
                            <a:pt x="13012" y="0"/>
                          </a:lnTo>
                          <a:lnTo>
                            <a:pt x="538681" y="304472"/>
                          </a:lnTo>
                          <a:lnTo>
                            <a:pt x="528272" y="309677"/>
                          </a:lnTo>
                          <a:close/>
                        </a:path>
                      </a:pathLst>
                    </a:custGeom>
                    <a:solidFill>
                      <a:srgbClr val="FFFFFF"/>
                    </a:solidFill>
                    <a:ln w="25964" cap="flat">
                      <a:noFill/>
                      <a:prstDash val="solid"/>
                      <a:miter/>
                    </a:ln>
                  </p:spPr>
                  <p:txBody>
                    <a:bodyPr rtlCol="0" anchor="ctr"/>
                    <a:lstStyle/>
                    <a:p>
                      <a:endParaRPr lang="fr-BE"/>
                    </a:p>
                  </p:txBody>
                </p:sp>
                <p:sp>
                  <p:nvSpPr>
                    <p:cNvPr id="741" name="Forme libre : forme 740">
                      <a:extLst>
                        <a:ext uri="{FF2B5EF4-FFF2-40B4-BE49-F238E27FC236}">
                          <a16:creationId xmlns:a16="http://schemas.microsoft.com/office/drawing/2014/main" id="{C0F9EE01-1038-45D2-9841-6764BDC846A5}"/>
                        </a:ext>
                      </a:extLst>
                    </p:cNvPr>
                    <p:cNvSpPr/>
                    <p:nvPr/>
                  </p:nvSpPr>
                  <p:spPr>
                    <a:xfrm>
                      <a:off x="7088676" y="1893558"/>
                      <a:ext cx="528271" cy="884790"/>
                    </a:xfrm>
                    <a:custGeom>
                      <a:avLst/>
                      <a:gdLst>
                        <a:gd name="connsiteX0" fmla="*/ 0 w 528271"/>
                        <a:gd name="connsiteY0" fmla="*/ 0 h 884790"/>
                        <a:gd name="connsiteX1" fmla="*/ 528272 w 528271"/>
                        <a:gd name="connsiteY1" fmla="*/ 301870 h 884790"/>
                        <a:gd name="connsiteX2" fmla="*/ 528272 w 528271"/>
                        <a:gd name="connsiteY2" fmla="*/ 533477 h 884790"/>
                        <a:gd name="connsiteX3" fmla="*/ 528272 w 528271"/>
                        <a:gd name="connsiteY3" fmla="*/ 554295 h 884790"/>
                        <a:gd name="connsiteX4" fmla="*/ 528272 w 528271"/>
                        <a:gd name="connsiteY4" fmla="*/ 884791 h 884790"/>
                        <a:gd name="connsiteX5" fmla="*/ 275846 w 528271"/>
                        <a:gd name="connsiteY5" fmla="*/ 739060 h 884790"/>
                        <a:gd name="connsiteX6" fmla="*/ 257630 w 528271"/>
                        <a:gd name="connsiteY6" fmla="*/ 728651 h 884790"/>
                        <a:gd name="connsiteX7" fmla="*/ 5205 w 528271"/>
                        <a:gd name="connsiteY7" fmla="*/ 582921 h 884790"/>
                        <a:gd name="connsiteX8" fmla="*/ 5205 w 528271"/>
                        <a:gd name="connsiteY8" fmla="*/ 252425 h 884790"/>
                        <a:gd name="connsiteX9" fmla="*/ 5205 w 528271"/>
                        <a:gd name="connsiteY9" fmla="*/ 231607 h 884790"/>
                        <a:gd name="connsiteX10" fmla="*/ 0 w 528271"/>
                        <a:gd name="connsiteY10" fmla="*/ 0 h 884790"/>
                        <a:gd name="connsiteX11" fmla="*/ 252426 w 528271"/>
                        <a:gd name="connsiteY11" fmla="*/ 710435 h 884790"/>
                        <a:gd name="connsiteX12" fmla="*/ 252426 w 528271"/>
                        <a:gd name="connsiteY12" fmla="*/ 400758 h 884790"/>
                        <a:gd name="connsiteX13" fmla="*/ 18216 w 528271"/>
                        <a:gd name="connsiteY13" fmla="*/ 265437 h 884790"/>
                        <a:gd name="connsiteX14" fmla="*/ 18216 w 528271"/>
                        <a:gd name="connsiteY14" fmla="*/ 575114 h 884790"/>
                        <a:gd name="connsiteX15" fmla="*/ 252426 w 528271"/>
                        <a:gd name="connsiteY15" fmla="*/ 710435 h 884790"/>
                        <a:gd name="connsiteX16" fmla="*/ 252426 w 528271"/>
                        <a:gd name="connsiteY16" fmla="*/ 710435 h 884790"/>
                        <a:gd name="connsiteX17" fmla="*/ 507453 w 528271"/>
                        <a:gd name="connsiteY17" fmla="*/ 856165 h 884790"/>
                        <a:gd name="connsiteX18" fmla="*/ 507453 w 528271"/>
                        <a:gd name="connsiteY18" fmla="*/ 546488 h 884790"/>
                        <a:gd name="connsiteX19" fmla="*/ 273244 w 528271"/>
                        <a:gd name="connsiteY19" fmla="*/ 411167 h 884790"/>
                        <a:gd name="connsiteX20" fmla="*/ 273244 w 528271"/>
                        <a:gd name="connsiteY20" fmla="*/ 720844 h 884790"/>
                        <a:gd name="connsiteX21" fmla="*/ 507453 w 528271"/>
                        <a:gd name="connsiteY21" fmla="*/ 856165 h 884790"/>
                        <a:gd name="connsiteX22" fmla="*/ 507453 w 528271"/>
                        <a:gd name="connsiteY22" fmla="*/ 856165 h 884790"/>
                        <a:gd name="connsiteX23" fmla="*/ 507453 w 528271"/>
                        <a:gd name="connsiteY23" fmla="*/ 525670 h 884790"/>
                        <a:gd name="connsiteX24" fmla="*/ 507453 w 528271"/>
                        <a:gd name="connsiteY24" fmla="*/ 314881 h 884790"/>
                        <a:gd name="connsiteX25" fmla="*/ 18216 w 528271"/>
                        <a:gd name="connsiteY25" fmla="*/ 31228 h 884790"/>
                        <a:gd name="connsiteX26" fmla="*/ 18216 w 528271"/>
                        <a:gd name="connsiteY26" fmla="*/ 242016 h 884790"/>
                        <a:gd name="connsiteX27" fmla="*/ 252426 w 528271"/>
                        <a:gd name="connsiteY27" fmla="*/ 377337 h 884790"/>
                        <a:gd name="connsiteX28" fmla="*/ 270642 w 528271"/>
                        <a:gd name="connsiteY28" fmla="*/ 387746 h 884790"/>
                        <a:gd name="connsiteX29" fmla="*/ 507453 w 528271"/>
                        <a:gd name="connsiteY29" fmla="*/ 525670 h 884790"/>
                        <a:gd name="connsiteX30" fmla="*/ 507453 w 528271"/>
                        <a:gd name="connsiteY30" fmla="*/ 525670 h 88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28271" h="884790">
                          <a:moveTo>
                            <a:pt x="0" y="0"/>
                          </a:moveTo>
                          <a:lnTo>
                            <a:pt x="528272" y="301870"/>
                          </a:lnTo>
                          <a:lnTo>
                            <a:pt x="528272" y="533477"/>
                          </a:lnTo>
                          <a:lnTo>
                            <a:pt x="528272" y="554295"/>
                          </a:lnTo>
                          <a:lnTo>
                            <a:pt x="528272" y="884791"/>
                          </a:lnTo>
                          <a:lnTo>
                            <a:pt x="275846" y="739060"/>
                          </a:lnTo>
                          <a:lnTo>
                            <a:pt x="257630" y="728651"/>
                          </a:lnTo>
                          <a:lnTo>
                            <a:pt x="5205" y="582921"/>
                          </a:lnTo>
                          <a:lnTo>
                            <a:pt x="5205" y="252425"/>
                          </a:lnTo>
                          <a:lnTo>
                            <a:pt x="5205" y="231607"/>
                          </a:lnTo>
                          <a:lnTo>
                            <a:pt x="0" y="0"/>
                          </a:lnTo>
                          <a:close/>
                          <a:moveTo>
                            <a:pt x="252426" y="710435"/>
                          </a:moveTo>
                          <a:lnTo>
                            <a:pt x="252426" y="400758"/>
                          </a:lnTo>
                          <a:lnTo>
                            <a:pt x="18216" y="265437"/>
                          </a:lnTo>
                          <a:lnTo>
                            <a:pt x="18216" y="575114"/>
                          </a:lnTo>
                          <a:lnTo>
                            <a:pt x="252426" y="710435"/>
                          </a:lnTo>
                          <a:lnTo>
                            <a:pt x="252426" y="710435"/>
                          </a:lnTo>
                          <a:close/>
                          <a:moveTo>
                            <a:pt x="507453" y="856165"/>
                          </a:moveTo>
                          <a:lnTo>
                            <a:pt x="507453" y="546488"/>
                          </a:lnTo>
                          <a:lnTo>
                            <a:pt x="273244" y="411167"/>
                          </a:lnTo>
                          <a:lnTo>
                            <a:pt x="273244" y="720844"/>
                          </a:lnTo>
                          <a:lnTo>
                            <a:pt x="507453" y="856165"/>
                          </a:lnTo>
                          <a:lnTo>
                            <a:pt x="507453" y="856165"/>
                          </a:lnTo>
                          <a:close/>
                          <a:moveTo>
                            <a:pt x="507453" y="525670"/>
                          </a:moveTo>
                          <a:lnTo>
                            <a:pt x="507453" y="314881"/>
                          </a:lnTo>
                          <a:lnTo>
                            <a:pt x="18216" y="31228"/>
                          </a:lnTo>
                          <a:lnTo>
                            <a:pt x="18216" y="242016"/>
                          </a:lnTo>
                          <a:lnTo>
                            <a:pt x="252426" y="377337"/>
                          </a:lnTo>
                          <a:lnTo>
                            <a:pt x="270642" y="387746"/>
                          </a:lnTo>
                          <a:lnTo>
                            <a:pt x="507453" y="525670"/>
                          </a:lnTo>
                          <a:lnTo>
                            <a:pt x="507453" y="525670"/>
                          </a:lnTo>
                          <a:close/>
                        </a:path>
                      </a:pathLst>
                    </a:custGeom>
                    <a:solidFill>
                      <a:srgbClr val="EAEAEA"/>
                    </a:solidFill>
                    <a:ln w="25964" cap="flat">
                      <a:noFill/>
                      <a:prstDash val="solid"/>
                      <a:miter/>
                    </a:ln>
                  </p:spPr>
                  <p:txBody>
                    <a:bodyPr rtlCol="0" anchor="ctr"/>
                    <a:lstStyle/>
                    <a:p>
                      <a:endParaRPr lang="fr-BE"/>
                    </a:p>
                  </p:txBody>
                </p:sp>
                <p:sp>
                  <p:nvSpPr>
                    <p:cNvPr id="742" name="Forme libre : forme 741">
                      <a:extLst>
                        <a:ext uri="{FF2B5EF4-FFF2-40B4-BE49-F238E27FC236}">
                          <a16:creationId xmlns:a16="http://schemas.microsoft.com/office/drawing/2014/main" id="{4425D6AC-4E24-4478-811A-FC3B6357DDE7}"/>
                        </a:ext>
                      </a:extLst>
                    </p:cNvPr>
                    <p:cNvSpPr/>
                    <p:nvPr/>
                  </p:nvSpPr>
                  <p:spPr>
                    <a:xfrm>
                      <a:off x="7614345" y="2190223"/>
                      <a:ext cx="13011" cy="593330"/>
                    </a:xfrm>
                    <a:custGeom>
                      <a:avLst/>
                      <a:gdLst>
                        <a:gd name="connsiteX0" fmla="*/ 2602 w 13011"/>
                        <a:gd name="connsiteY0" fmla="*/ 5205 h 593330"/>
                        <a:gd name="connsiteX1" fmla="*/ 0 w 13011"/>
                        <a:gd name="connsiteY1" fmla="*/ 239414 h 593330"/>
                        <a:gd name="connsiteX2" fmla="*/ 0 w 13011"/>
                        <a:gd name="connsiteY2" fmla="*/ 260232 h 593330"/>
                        <a:gd name="connsiteX3" fmla="*/ 0 w 13011"/>
                        <a:gd name="connsiteY3" fmla="*/ 593330 h 593330"/>
                        <a:gd name="connsiteX4" fmla="*/ 13012 w 13011"/>
                        <a:gd name="connsiteY4" fmla="*/ 585523 h 593330"/>
                        <a:gd name="connsiteX5" fmla="*/ 13012 w 13011"/>
                        <a:gd name="connsiteY5" fmla="*/ 252426 h 593330"/>
                        <a:gd name="connsiteX6" fmla="*/ 13012 w 13011"/>
                        <a:gd name="connsiteY6" fmla="*/ 231607 h 593330"/>
                        <a:gd name="connsiteX7" fmla="*/ 13012 w 13011"/>
                        <a:gd name="connsiteY7" fmla="*/ 0 h 593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11" h="593330">
                          <a:moveTo>
                            <a:pt x="2602" y="5205"/>
                          </a:moveTo>
                          <a:lnTo>
                            <a:pt x="0" y="239414"/>
                          </a:lnTo>
                          <a:lnTo>
                            <a:pt x="0" y="260232"/>
                          </a:lnTo>
                          <a:lnTo>
                            <a:pt x="0" y="593330"/>
                          </a:lnTo>
                          <a:lnTo>
                            <a:pt x="13012" y="585523"/>
                          </a:lnTo>
                          <a:lnTo>
                            <a:pt x="13012" y="252426"/>
                          </a:lnTo>
                          <a:lnTo>
                            <a:pt x="13012" y="231607"/>
                          </a:lnTo>
                          <a:lnTo>
                            <a:pt x="13012" y="0"/>
                          </a:lnTo>
                          <a:close/>
                        </a:path>
                      </a:pathLst>
                    </a:custGeom>
                    <a:solidFill>
                      <a:srgbClr val="DBDBDB"/>
                    </a:solidFill>
                    <a:ln w="25964" cap="flat">
                      <a:noFill/>
                      <a:prstDash val="solid"/>
                      <a:miter/>
                    </a:ln>
                  </p:spPr>
                  <p:txBody>
                    <a:bodyPr rtlCol="0" anchor="ctr"/>
                    <a:lstStyle/>
                    <a:p>
                      <a:endParaRPr lang="fr-BE"/>
                    </a:p>
                  </p:txBody>
                </p:sp>
              </p:grpSp>
            </p:grpSp>
            <p:grpSp>
              <p:nvGrpSpPr>
                <p:cNvPr id="743" name="Graphique 260">
                  <a:extLst>
                    <a:ext uri="{FF2B5EF4-FFF2-40B4-BE49-F238E27FC236}">
                      <a16:creationId xmlns:a16="http://schemas.microsoft.com/office/drawing/2014/main" id="{EF2CACC0-CF60-461C-88D5-C67782D11318}"/>
                    </a:ext>
                  </a:extLst>
                </p:cNvPr>
                <p:cNvGrpSpPr/>
                <p:nvPr/>
              </p:nvGrpSpPr>
              <p:grpSpPr>
                <a:xfrm>
                  <a:off x="6807625" y="1594291"/>
                  <a:ext cx="1165841" cy="684411"/>
                  <a:chOff x="6807625" y="1594291"/>
                  <a:chExt cx="1165841" cy="684411"/>
                </a:xfrm>
              </p:grpSpPr>
              <p:sp>
                <p:nvSpPr>
                  <p:cNvPr id="744" name="Forme libre : forme 743">
                    <a:extLst>
                      <a:ext uri="{FF2B5EF4-FFF2-40B4-BE49-F238E27FC236}">
                        <a16:creationId xmlns:a16="http://schemas.microsoft.com/office/drawing/2014/main" id="{F85A03D7-7D34-45D1-8281-F4767120F800}"/>
                      </a:ext>
                    </a:extLst>
                  </p:cNvPr>
                  <p:cNvSpPr/>
                  <p:nvPr/>
                </p:nvSpPr>
                <p:spPr>
                  <a:xfrm>
                    <a:off x="6824763" y="1608827"/>
                    <a:ext cx="1127884" cy="662068"/>
                  </a:xfrm>
                  <a:custGeom>
                    <a:avLst/>
                    <a:gdLst>
                      <a:gd name="connsiteX0" fmla="*/ 14090 w 1127884"/>
                      <a:gd name="connsiteY0" fmla="*/ 1078 h 662068"/>
                      <a:gd name="connsiteX1" fmla="*/ 1078 w 1127884"/>
                      <a:gd name="connsiteY1" fmla="*/ 3680 h 662068"/>
                      <a:gd name="connsiteX2" fmla="*/ 3680 w 1127884"/>
                      <a:gd name="connsiteY2" fmla="*/ 16692 h 662068"/>
                      <a:gd name="connsiteX3" fmla="*/ 1127885 w 1127884"/>
                      <a:gd name="connsiteY3" fmla="*/ 662068 h 662068"/>
                      <a:gd name="connsiteX4" fmla="*/ 1127885 w 1127884"/>
                      <a:gd name="connsiteY4" fmla="*/ 641250 h 662068"/>
                      <a:gd name="connsiteX5" fmla="*/ 14090 w 1127884"/>
                      <a:gd name="connsiteY5" fmla="*/ 1078 h 66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7884" h="662068">
                        <a:moveTo>
                          <a:pt x="14090" y="1078"/>
                        </a:moveTo>
                        <a:cubicBezTo>
                          <a:pt x="8885" y="-1524"/>
                          <a:pt x="3680" y="1078"/>
                          <a:pt x="1078" y="3680"/>
                        </a:cubicBezTo>
                        <a:cubicBezTo>
                          <a:pt x="-1524" y="8885"/>
                          <a:pt x="1078" y="14090"/>
                          <a:pt x="3680" y="16692"/>
                        </a:cubicBezTo>
                        <a:lnTo>
                          <a:pt x="1127885" y="662068"/>
                        </a:lnTo>
                        <a:lnTo>
                          <a:pt x="1127885" y="641250"/>
                        </a:lnTo>
                        <a:lnTo>
                          <a:pt x="14090" y="1078"/>
                        </a:lnTo>
                        <a:close/>
                      </a:path>
                    </a:pathLst>
                  </a:custGeom>
                  <a:solidFill>
                    <a:srgbClr val="FFFFFF"/>
                  </a:solidFill>
                  <a:ln w="25964" cap="flat">
                    <a:noFill/>
                    <a:prstDash val="solid"/>
                    <a:miter/>
                  </a:ln>
                </p:spPr>
                <p:txBody>
                  <a:bodyPr rtlCol="0" anchor="ctr"/>
                  <a:lstStyle/>
                  <a:p>
                    <a:endParaRPr lang="fr-BE"/>
                  </a:p>
                </p:txBody>
              </p:sp>
              <p:grpSp>
                <p:nvGrpSpPr>
                  <p:cNvPr id="745" name="Graphique 260">
                    <a:extLst>
                      <a:ext uri="{FF2B5EF4-FFF2-40B4-BE49-F238E27FC236}">
                        <a16:creationId xmlns:a16="http://schemas.microsoft.com/office/drawing/2014/main" id="{EF2CACC0-CF60-461C-88D5-C67782D11318}"/>
                      </a:ext>
                    </a:extLst>
                  </p:cNvPr>
                  <p:cNvGrpSpPr/>
                  <p:nvPr/>
                </p:nvGrpSpPr>
                <p:grpSpPr>
                  <a:xfrm>
                    <a:off x="6807625" y="1594291"/>
                    <a:ext cx="49444" cy="46841"/>
                    <a:chOff x="6807625" y="1594291"/>
                    <a:chExt cx="49444" cy="46841"/>
                  </a:xfrm>
                </p:grpSpPr>
                <p:sp>
                  <p:nvSpPr>
                    <p:cNvPr id="746" name="Forme libre : forme 745">
                      <a:extLst>
                        <a:ext uri="{FF2B5EF4-FFF2-40B4-BE49-F238E27FC236}">
                          <a16:creationId xmlns:a16="http://schemas.microsoft.com/office/drawing/2014/main" id="{3A2A6E1A-C193-4996-BC48-3B0096E8D3B9}"/>
                        </a:ext>
                      </a:extLst>
                    </p:cNvPr>
                    <p:cNvSpPr/>
                    <p:nvPr/>
                  </p:nvSpPr>
                  <p:spPr>
                    <a:xfrm>
                      <a:off x="6807625" y="1594291"/>
                      <a:ext cx="49444" cy="46841"/>
                    </a:xfrm>
                    <a:custGeom>
                      <a:avLst/>
                      <a:gdLst>
                        <a:gd name="connsiteX0" fmla="*/ 49444 w 49444"/>
                        <a:gd name="connsiteY0" fmla="*/ 23421 h 46841"/>
                        <a:gd name="connsiteX1" fmla="*/ 26023 w 49444"/>
                        <a:gd name="connsiteY1" fmla="*/ 46842 h 46841"/>
                        <a:gd name="connsiteX2" fmla="*/ 2602 w 49444"/>
                        <a:gd name="connsiteY2" fmla="*/ 31228 h 46841"/>
                        <a:gd name="connsiteX3" fmla="*/ 0 w 49444"/>
                        <a:gd name="connsiteY3" fmla="*/ 23421 h 46841"/>
                        <a:gd name="connsiteX4" fmla="*/ 23421 w 49444"/>
                        <a:gd name="connsiteY4" fmla="*/ 0 h 46841"/>
                        <a:gd name="connsiteX5" fmla="*/ 44239 w 49444"/>
                        <a:gd name="connsiteY5" fmla="*/ 10409 h 46841"/>
                        <a:gd name="connsiteX6" fmla="*/ 49444 w 49444"/>
                        <a:gd name="connsiteY6" fmla="*/ 23421 h 4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444" h="46841">
                          <a:moveTo>
                            <a:pt x="49444" y="23421"/>
                          </a:moveTo>
                          <a:cubicBezTo>
                            <a:pt x="49444" y="36433"/>
                            <a:pt x="39035" y="46842"/>
                            <a:pt x="26023" y="46842"/>
                          </a:cubicBezTo>
                          <a:cubicBezTo>
                            <a:pt x="15614" y="46842"/>
                            <a:pt x="7807" y="39035"/>
                            <a:pt x="2602" y="31228"/>
                          </a:cubicBezTo>
                          <a:cubicBezTo>
                            <a:pt x="2602" y="28626"/>
                            <a:pt x="0" y="26023"/>
                            <a:pt x="0" y="23421"/>
                          </a:cubicBezTo>
                          <a:cubicBezTo>
                            <a:pt x="0" y="10409"/>
                            <a:pt x="10409" y="0"/>
                            <a:pt x="23421" y="0"/>
                          </a:cubicBezTo>
                          <a:cubicBezTo>
                            <a:pt x="31228" y="0"/>
                            <a:pt x="39035" y="5205"/>
                            <a:pt x="44239" y="10409"/>
                          </a:cubicBezTo>
                          <a:cubicBezTo>
                            <a:pt x="49444" y="13012"/>
                            <a:pt x="49444" y="18216"/>
                            <a:pt x="49444" y="23421"/>
                          </a:cubicBezTo>
                          <a:close/>
                        </a:path>
                      </a:pathLst>
                    </a:custGeom>
                    <a:solidFill>
                      <a:srgbClr val="DBD5D5"/>
                    </a:solidFill>
                    <a:ln w="25964" cap="flat">
                      <a:noFill/>
                      <a:prstDash val="solid"/>
                      <a:miter/>
                    </a:ln>
                  </p:spPr>
                  <p:txBody>
                    <a:bodyPr rtlCol="0" anchor="ctr"/>
                    <a:lstStyle/>
                    <a:p>
                      <a:endParaRPr lang="fr-BE"/>
                    </a:p>
                  </p:txBody>
                </p:sp>
                <p:sp>
                  <p:nvSpPr>
                    <p:cNvPr id="747" name="Forme libre : forme 746">
                      <a:extLst>
                        <a:ext uri="{FF2B5EF4-FFF2-40B4-BE49-F238E27FC236}">
                          <a16:creationId xmlns:a16="http://schemas.microsoft.com/office/drawing/2014/main" id="{ACE5ED6F-DF63-4409-9486-89CBE4383D38}"/>
                        </a:ext>
                      </a:extLst>
                    </p:cNvPr>
                    <p:cNvSpPr/>
                    <p:nvPr/>
                  </p:nvSpPr>
                  <p:spPr>
                    <a:xfrm>
                      <a:off x="6807625" y="1594291"/>
                      <a:ext cx="46841" cy="41637"/>
                    </a:xfrm>
                    <a:custGeom>
                      <a:avLst/>
                      <a:gdLst>
                        <a:gd name="connsiteX0" fmla="*/ 46842 w 46841"/>
                        <a:gd name="connsiteY0" fmla="*/ 18216 h 41637"/>
                        <a:gd name="connsiteX1" fmla="*/ 23421 w 46841"/>
                        <a:gd name="connsiteY1" fmla="*/ 41637 h 41637"/>
                        <a:gd name="connsiteX2" fmla="*/ 2602 w 46841"/>
                        <a:gd name="connsiteY2" fmla="*/ 31228 h 41637"/>
                        <a:gd name="connsiteX3" fmla="*/ 0 w 46841"/>
                        <a:gd name="connsiteY3" fmla="*/ 23421 h 41637"/>
                        <a:gd name="connsiteX4" fmla="*/ 23421 w 46841"/>
                        <a:gd name="connsiteY4" fmla="*/ 0 h 41637"/>
                        <a:gd name="connsiteX5" fmla="*/ 44239 w 46841"/>
                        <a:gd name="connsiteY5" fmla="*/ 10409 h 41637"/>
                        <a:gd name="connsiteX6" fmla="*/ 46842 w 46841"/>
                        <a:gd name="connsiteY6" fmla="*/ 18216 h 4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41" h="41637">
                          <a:moveTo>
                            <a:pt x="46842" y="18216"/>
                          </a:moveTo>
                          <a:cubicBezTo>
                            <a:pt x="46842" y="31228"/>
                            <a:pt x="36432" y="41637"/>
                            <a:pt x="23421" y="41637"/>
                          </a:cubicBezTo>
                          <a:cubicBezTo>
                            <a:pt x="15614" y="41637"/>
                            <a:pt x="7807" y="36433"/>
                            <a:pt x="2602" y="31228"/>
                          </a:cubicBezTo>
                          <a:cubicBezTo>
                            <a:pt x="2602" y="28626"/>
                            <a:pt x="0" y="26023"/>
                            <a:pt x="0" y="23421"/>
                          </a:cubicBezTo>
                          <a:cubicBezTo>
                            <a:pt x="0" y="10409"/>
                            <a:pt x="10409" y="0"/>
                            <a:pt x="23421" y="0"/>
                          </a:cubicBezTo>
                          <a:cubicBezTo>
                            <a:pt x="31228" y="0"/>
                            <a:pt x="39035" y="5205"/>
                            <a:pt x="44239" y="10409"/>
                          </a:cubicBezTo>
                          <a:cubicBezTo>
                            <a:pt x="46842" y="13012"/>
                            <a:pt x="46842" y="15614"/>
                            <a:pt x="46842" y="18216"/>
                          </a:cubicBezTo>
                          <a:close/>
                        </a:path>
                      </a:pathLst>
                    </a:custGeom>
                    <a:solidFill>
                      <a:srgbClr val="F2F2F2"/>
                    </a:solidFill>
                    <a:ln w="25964" cap="flat">
                      <a:noFill/>
                      <a:prstDash val="solid"/>
                      <a:miter/>
                    </a:ln>
                  </p:spPr>
                  <p:txBody>
                    <a:bodyPr rtlCol="0" anchor="ctr"/>
                    <a:lstStyle/>
                    <a:p>
                      <a:endParaRPr lang="fr-BE"/>
                    </a:p>
                  </p:txBody>
                </p:sp>
              </p:grpSp>
              <p:grpSp>
                <p:nvGrpSpPr>
                  <p:cNvPr id="748" name="Graphique 260">
                    <a:extLst>
                      <a:ext uri="{FF2B5EF4-FFF2-40B4-BE49-F238E27FC236}">
                        <a16:creationId xmlns:a16="http://schemas.microsoft.com/office/drawing/2014/main" id="{EF2CACC0-CF60-461C-88D5-C67782D11318}"/>
                      </a:ext>
                    </a:extLst>
                  </p:cNvPr>
                  <p:cNvGrpSpPr/>
                  <p:nvPr/>
                </p:nvGrpSpPr>
                <p:grpSpPr>
                  <a:xfrm>
                    <a:off x="7924022" y="2231861"/>
                    <a:ext cx="49444" cy="46841"/>
                    <a:chOff x="7924022" y="2231861"/>
                    <a:chExt cx="49444" cy="46841"/>
                  </a:xfrm>
                </p:grpSpPr>
                <p:sp>
                  <p:nvSpPr>
                    <p:cNvPr id="749" name="Forme libre : forme 748">
                      <a:extLst>
                        <a:ext uri="{FF2B5EF4-FFF2-40B4-BE49-F238E27FC236}">
                          <a16:creationId xmlns:a16="http://schemas.microsoft.com/office/drawing/2014/main" id="{8D8D4EF3-A3AE-48F2-87BE-D6CE682B8379}"/>
                        </a:ext>
                      </a:extLst>
                    </p:cNvPr>
                    <p:cNvSpPr/>
                    <p:nvPr/>
                  </p:nvSpPr>
                  <p:spPr>
                    <a:xfrm>
                      <a:off x="7924022" y="2231861"/>
                      <a:ext cx="49444" cy="46841"/>
                    </a:xfrm>
                    <a:custGeom>
                      <a:avLst/>
                      <a:gdLst>
                        <a:gd name="connsiteX0" fmla="*/ 49444 w 49444"/>
                        <a:gd name="connsiteY0" fmla="*/ 23421 h 46841"/>
                        <a:gd name="connsiteX1" fmla="*/ 26023 w 49444"/>
                        <a:gd name="connsiteY1" fmla="*/ 46842 h 46841"/>
                        <a:gd name="connsiteX2" fmla="*/ 2602 w 49444"/>
                        <a:gd name="connsiteY2" fmla="*/ 31228 h 46841"/>
                        <a:gd name="connsiteX3" fmla="*/ 0 w 49444"/>
                        <a:gd name="connsiteY3" fmla="*/ 23421 h 46841"/>
                        <a:gd name="connsiteX4" fmla="*/ 23421 w 49444"/>
                        <a:gd name="connsiteY4" fmla="*/ 0 h 46841"/>
                        <a:gd name="connsiteX5" fmla="*/ 44240 w 49444"/>
                        <a:gd name="connsiteY5" fmla="*/ 10409 h 46841"/>
                        <a:gd name="connsiteX6" fmla="*/ 49444 w 49444"/>
                        <a:gd name="connsiteY6" fmla="*/ 23421 h 4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444" h="46841">
                          <a:moveTo>
                            <a:pt x="49444" y="23421"/>
                          </a:moveTo>
                          <a:cubicBezTo>
                            <a:pt x="49444" y="36432"/>
                            <a:pt x="39035" y="46842"/>
                            <a:pt x="26023" y="46842"/>
                          </a:cubicBezTo>
                          <a:cubicBezTo>
                            <a:pt x="15614" y="46842"/>
                            <a:pt x="7807" y="39035"/>
                            <a:pt x="2602" y="31228"/>
                          </a:cubicBezTo>
                          <a:cubicBezTo>
                            <a:pt x="2602" y="28626"/>
                            <a:pt x="0" y="26023"/>
                            <a:pt x="0" y="23421"/>
                          </a:cubicBezTo>
                          <a:cubicBezTo>
                            <a:pt x="0" y="10409"/>
                            <a:pt x="10409" y="0"/>
                            <a:pt x="23421" y="0"/>
                          </a:cubicBezTo>
                          <a:cubicBezTo>
                            <a:pt x="31228" y="0"/>
                            <a:pt x="39035" y="5205"/>
                            <a:pt x="44240" y="10409"/>
                          </a:cubicBezTo>
                          <a:cubicBezTo>
                            <a:pt x="46842" y="15614"/>
                            <a:pt x="49444" y="20819"/>
                            <a:pt x="49444" y="23421"/>
                          </a:cubicBezTo>
                          <a:close/>
                        </a:path>
                      </a:pathLst>
                    </a:custGeom>
                    <a:solidFill>
                      <a:srgbClr val="DBD5D5"/>
                    </a:solidFill>
                    <a:ln w="25964" cap="flat">
                      <a:noFill/>
                      <a:prstDash val="solid"/>
                      <a:miter/>
                    </a:ln>
                  </p:spPr>
                  <p:txBody>
                    <a:bodyPr rtlCol="0" anchor="ctr"/>
                    <a:lstStyle/>
                    <a:p>
                      <a:endParaRPr lang="fr-BE"/>
                    </a:p>
                  </p:txBody>
                </p:sp>
                <p:sp>
                  <p:nvSpPr>
                    <p:cNvPr id="750" name="Forme libre : forme 749">
                      <a:extLst>
                        <a:ext uri="{FF2B5EF4-FFF2-40B4-BE49-F238E27FC236}">
                          <a16:creationId xmlns:a16="http://schemas.microsoft.com/office/drawing/2014/main" id="{AD7E7D7D-A59C-4A3F-95BF-7C62778D5A9B}"/>
                        </a:ext>
                      </a:extLst>
                    </p:cNvPr>
                    <p:cNvSpPr/>
                    <p:nvPr/>
                  </p:nvSpPr>
                  <p:spPr>
                    <a:xfrm>
                      <a:off x="7924022" y="2231861"/>
                      <a:ext cx="46841" cy="41637"/>
                    </a:xfrm>
                    <a:custGeom>
                      <a:avLst/>
                      <a:gdLst>
                        <a:gd name="connsiteX0" fmla="*/ 46842 w 46841"/>
                        <a:gd name="connsiteY0" fmla="*/ 18216 h 41637"/>
                        <a:gd name="connsiteX1" fmla="*/ 23421 w 46841"/>
                        <a:gd name="connsiteY1" fmla="*/ 41637 h 41637"/>
                        <a:gd name="connsiteX2" fmla="*/ 2602 w 46841"/>
                        <a:gd name="connsiteY2" fmla="*/ 31228 h 41637"/>
                        <a:gd name="connsiteX3" fmla="*/ 0 w 46841"/>
                        <a:gd name="connsiteY3" fmla="*/ 23421 h 41637"/>
                        <a:gd name="connsiteX4" fmla="*/ 23421 w 46841"/>
                        <a:gd name="connsiteY4" fmla="*/ 0 h 41637"/>
                        <a:gd name="connsiteX5" fmla="*/ 44240 w 46841"/>
                        <a:gd name="connsiteY5" fmla="*/ 10409 h 41637"/>
                        <a:gd name="connsiteX6" fmla="*/ 46842 w 46841"/>
                        <a:gd name="connsiteY6" fmla="*/ 18216 h 4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41" h="41637">
                          <a:moveTo>
                            <a:pt x="46842" y="18216"/>
                          </a:moveTo>
                          <a:cubicBezTo>
                            <a:pt x="46842" y="31228"/>
                            <a:pt x="36433" y="41637"/>
                            <a:pt x="23421" y="41637"/>
                          </a:cubicBezTo>
                          <a:cubicBezTo>
                            <a:pt x="15614" y="41637"/>
                            <a:pt x="7807" y="36432"/>
                            <a:pt x="2602" y="31228"/>
                          </a:cubicBezTo>
                          <a:cubicBezTo>
                            <a:pt x="2602" y="28626"/>
                            <a:pt x="0" y="26023"/>
                            <a:pt x="0" y="23421"/>
                          </a:cubicBezTo>
                          <a:cubicBezTo>
                            <a:pt x="0" y="10409"/>
                            <a:pt x="10409" y="0"/>
                            <a:pt x="23421" y="0"/>
                          </a:cubicBezTo>
                          <a:cubicBezTo>
                            <a:pt x="31228" y="0"/>
                            <a:pt x="39035" y="5205"/>
                            <a:pt x="44240" y="10409"/>
                          </a:cubicBezTo>
                          <a:cubicBezTo>
                            <a:pt x="44240" y="13012"/>
                            <a:pt x="46842" y="15614"/>
                            <a:pt x="46842" y="18216"/>
                          </a:cubicBezTo>
                          <a:close/>
                        </a:path>
                      </a:pathLst>
                    </a:custGeom>
                    <a:solidFill>
                      <a:srgbClr val="F2F2F2"/>
                    </a:solidFill>
                    <a:ln w="25964" cap="flat">
                      <a:noFill/>
                      <a:prstDash val="solid"/>
                      <a:miter/>
                    </a:ln>
                  </p:spPr>
                  <p:txBody>
                    <a:bodyPr rtlCol="0" anchor="ctr"/>
                    <a:lstStyle/>
                    <a:p>
                      <a:endParaRPr lang="fr-BE"/>
                    </a:p>
                  </p:txBody>
                </p:sp>
              </p:grpSp>
            </p:grpSp>
            <p:grpSp>
              <p:nvGrpSpPr>
                <p:cNvPr id="751" name="Graphique 260">
                  <a:extLst>
                    <a:ext uri="{FF2B5EF4-FFF2-40B4-BE49-F238E27FC236}">
                      <a16:creationId xmlns:a16="http://schemas.microsoft.com/office/drawing/2014/main" id="{EF2CACC0-CF60-461C-88D5-C67782D11318}"/>
                    </a:ext>
                  </a:extLst>
                </p:cNvPr>
                <p:cNvGrpSpPr/>
                <p:nvPr/>
              </p:nvGrpSpPr>
              <p:grpSpPr>
                <a:xfrm>
                  <a:off x="6875285" y="1638530"/>
                  <a:ext cx="301869" cy="1236104"/>
                  <a:chOff x="6875285" y="1638530"/>
                  <a:chExt cx="301869" cy="1236104"/>
                </a:xfrm>
              </p:grpSpPr>
              <p:grpSp>
                <p:nvGrpSpPr>
                  <p:cNvPr id="752" name="Graphique 260">
                    <a:extLst>
                      <a:ext uri="{FF2B5EF4-FFF2-40B4-BE49-F238E27FC236}">
                        <a16:creationId xmlns:a16="http://schemas.microsoft.com/office/drawing/2014/main" id="{EF2CACC0-CF60-461C-88D5-C67782D11318}"/>
                      </a:ext>
                    </a:extLst>
                  </p:cNvPr>
                  <p:cNvGrpSpPr/>
                  <p:nvPr/>
                </p:nvGrpSpPr>
                <p:grpSpPr>
                  <a:xfrm>
                    <a:off x="6875285" y="1638530"/>
                    <a:ext cx="39034" cy="1082567"/>
                    <a:chOff x="6875285" y="1638530"/>
                    <a:chExt cx="39034" cy="1082567"/>
                  </a:xfrm>
                </p:grpSpPr>
                <p:sp>
                  <p:nvSpPr>
                    <p:cNvPr id="753" name="Forme libre : forme 752">
                      <a:extLst>
                        <a:ext uri="{FF2B5EF4-FFF2-40B4-BE49-F238E27FC236}">
                          <a16:creationId xmlns:a16="http://schemas.microsoft.com/office/drawing/2014/main" id="{99E7C6DA-6530-438B-AFAF-5184F6B56030}"/>
                        </a:ext>
                      </a:extLst>
                    </p:cNvPr>
                    <p:cNvSpPr/>
                    <p:nvPr/>
                  </p:nvSpPr>
                  <p:spPr>
                    <a:xfrm>
                      <a:off x="6893501" y="1659349"/>
                      <a:ext cx="20818" cy="1061748"/>
                    </a:xfrm>
                    <a:custGeom>
                      <a:avLst/>
                      <a:gdLst>
                        <a:gd name="connsiteX0" fmla="*/ 20819 w 20818"/>
                        <a:gd name="connsiteY0" fmla="*/ 1061749 h 1061748"/>
                        <a:gd name="connsiteX1" fmla="*/ 0 w 20818"/>
                        <a:gd name="connsiteY1" fmla="*/ 1061749 h 1061748"/>
                        <a:gd name="connsiteX2" fmla="*/ 0 w 20818"/>
                        <a:gd name="connsiteY2" fmla="*/ 2602 h 1061748"/>
                        <a:gd name="connsiteX3" fmla="*/ 20819 w 20818"/>
                        <a:gd name="connsiteY3" fmla="*/ 0 h 1061748"/>
                      </a:gdLst>
                      <a:ahLst/>
                      <a:cxnLst>
                        <a:cxn ang="0">
                          <a:pos x="connsiteX0" y="connsiteY0"/>
                        </a:cxn>
                        <a:cxn ang="0">
                          <a:pos x="connsiteX1" y="connsiteY1"/>
                        </a:cxn>
                        <a:cxn ang="0">
                          <a:pos x="connsiteX2" y="connsiteY2"/>
                        </a:cxn>
                        <a:cxn ang="0">
                          <a:pos x="connsiteX3" y="connsiteY3"/>
                        </a:cxn>
                      </a:cxnLst>
                      <a:rect l="l" t="t" r="r" b="b"/>
                      <a:pathLst>
                        <a:path w="20818" h="1061748">
                          <a:moveTo>
                            <a:pt x="20819" y="1061749"/>
                          </a:moveTo>
                          <a:lnTo>
                            <a:pt x="0" y="1061749"/>
                          </a:lnTo>
                          <a:lnTo>
                            <a:pt x="0" y="2602"/>
                          </a:lnTo>
                          <a:lnTo>
                            <a:pt x="20819" y="0"/>
                          </a:lnTo>
                          <a:close/>
                        </a:path>
                      </a:pathLst>
                    </a:custGeom>
                    <a:solidFill>
                      <a:srgbClr val="F2F2F2"/>
                    </a:solidFill>
                    <a:ln w="25964" cap="flat">
                      <a:noFill/>
                      <a:prstDash val="solid"/>
                      <a:miter/>
                    </a:ln>
                  </p:spPr>
                  <p:txBody>
                    <a:bodyPr rtlCol="0" anchor="ctr"/>
                    <a:lstStyle/>
                    <a:p>
                      <a:endParaRPr lang="fr-BE"/>
                    </a:p>
                  </p:txBody>
                </p:sp>
                <p:sp>
                  <p:nvSpPr>
                    <p:cNvPr id="754" name="Forme libre : forme 753">
                      <a:extLst>
                        <a:ext uri="{FF2B5EF4-FFF2-40B4-BE49-F238E27FC236}">
                          <a16:creationId xmlns:a16="http://schemas.microsoft.com/office/drawing/2014/main" id="{4DB74157-26A9-45AB-9D5B-EF5C8A6F9495}"/>
                        </a:ext>
                      </a:extLst>
                    </p:cNvPr>
                    <p:cNvSpPr/>
                    <p:nvPr/>
                  </p:nvSpPr>
                  <p:spPr>
                    <a:xfrm>
                      <a:off x="6875285" y="1638530"/>
                      <a:ext cx="18216" cy="1082567"/>
                    </a:xfrm>
                    <a:custGeom>
                      <a:avLst/>
                      <a:gdLst>
                        <a:gd name="connsiteX0" fmla="*/ 18216 w 18216"/>
                        <a:gd name="connsiteY0" fmla="*/ 1082567 h 1082567"/>
                        <a:gd name="connsiteX1" fmla="*/ 0 w 18216"/>
                        <a:gd name="connsiteY1" fmla="*/ 1059146 h 1082567"/>
                        <a:gd name="connsiteX2" fmla="*/ 0 w 18216"/>
                        <a:gd name="connsiteY2" fmla="*/ 0 h 1082567"/>
                        <a:gd name="connsiteX3" fmla="*/ 18216 w 18216"/>
                        <a:gd name="connsiteY3" fmla="*/ 23421 h 1082567"/>
                      </a:gdLst>
                      <a:ahLst/>
                      <a:cxnLst>
                        <a:cxn ang="0">
                          <a:pos x="connsiteX0" y="connsiteY0"/>
                        </a:cxn>
                        <a:cxn ang="0">
                          <a:pos x="connsiteX1" y="connsiteY1"/>
                        </a:cxn>
                        <a:cxn ang="0">
                          <a:pos x="connsiteX2" y="connsiteY2"/>
                        </a:cxn>
                        <a:cxn ang="0">
                          <a:pos x="connsiteX3" y="connsiteY3"/>
                        </a:cxn>
                      </a:cxnLst>
                      <a:rect l="l" t="t" r="r" b="b"/>
                      <a:pathLst>
                        <a:path w="18216" h="1082567">
                          <a:moveTo>
                            <a:pt x="18216" y="1082567"/>
                          </a:moveTo>
                          <a:lnTo>
                            <a:pt x="0" y="1059146"/>
                          </a:lnTo>
                          <a:lnTo>
                            <a:pt x="0" y="0"/>
                          </a:lnTo>
                          <a:lnTo>
                            <a:pt x="18216" y="23421"/>
                          </a:lnTo>
                          <a:close/>
                        </a:path>
                      </a:pathLst>
                    </a:custGeom>
                    <a:solidFill>
                      <a:srgbClr val="FFFFFF"/>
                    </a:solidFill>
                    <a:ln w="25964" cap="flat">
                      <a:noFill/>
                      <a:prstDash val="solid"/>
                      <a:miter/>
                    </a:ln>
                  </p:spPr>
                  <p:txBody>
                    <a:bodyPr rtlCol="0" anchor="ctr"/>
                    <a:lstStyle/>
                    <a:p>
                      <a:endParaRPr lang="fr-BE"/>
                    </a:p>
                  </p:txBody>
                </p:sp>
              </p:grpSp>
              <p:grpSp>
                <p:nvGrpSpPr>
                  <p:cNvPr id="755" name="Graphique 260">
                    <a:extLst>
                      <a:ext uri="{FF2B5EF4-FFF2-40B4-BE49-F238E27FC236}">
                        <a16:creationId xmlns:a16="http://schemas.microsoft.com/office/drawing/2014/main" id="{EF2CACC0-CF60-461C-88D5-C67782D11318}"/>
                      </a:ext>
                    </a:extLst>
                  </p:cNvPr>
                  <p:cNvGrpSpPr/>
                  <p:nvPr/>
                </p:nvGrpSpPr>
                <p:grpSpPr>
                  <a:xfrm>
                    <a:off x="6914320" y="1659349"/>
                    <a:ext cx="36432" cy="1085169"/>
                    <a:chOff x="6914320" y="1659349"/>
                    <a:chExt cx="36432" cy="1085169"/>
                  </a:xfrm>
                </p:grpSpPr>
                <p:sp>
                  <p:nvSpPr>
                    <p:cNvPr id="756" name="Forme libre : forme 755">
                      <a:extLst>
                        <a:ext uri="{FF2B5EF4-FFF2-40B4-BE49-F238E27FC236}">
                          <a16:creationId xmlns:a16="http://schemas.microsoft.com/office/drawing/2014/main" id="{C44220D2-8B7C-477E-BD86-A8FC6DC972E0}"/>
                        </a:ext>
                      </a:extLst>
                    </p:cNvPr>
                    <p:cNvSpPr/>
                    <p:nvPr/>
                  </p:nvSpPr>
                  <p:spPr>
                    <a:xfrm>
                      <a:off x="6932536" y="1680168"/>
                      <a:ext cx="18216" cy="1064350"/>
                    </a:xfrm>
                    <a:custGeom>
                      <a:avLst/>
                      <a:gdLst>
                        <a:gd name="connsiteX0" fmla="*/ 18216 w 18216"/>
                        <a:gd name="connsiteY0" fmla="*/ 1061749 h 1064350"/>
                        <a:gd name="connsiteX1" fmla="*/ 0 w 18216"/>
                        <a:gd name="connsiteY1" fmla="*/ 1064351 h 1064350"/>
                        <a:gd name="connsiteX2" fmla="*/ 0 w 18216"/>
                        <a:gd name="connsiteY2" fmla="*/ 2602 h 1064350"/>
                        <a:gd name="connsiteX3" fmla="*/ 18216 w 18216"/>
                        <a:gd name="connsiteY3" fmla="*/ 0 h 1064350"/>
                      </a:gdLst>
                      <a:ahLst/>
                      <a:cxnLst>
                        <a:cxn ang="0">
                          <a:pos x="connsiteX0" y="connsiteY0"/>
                        </a:cxn>
                        <a:cxn ang="0">
                          <a:pos x="connsiteX1" y="connsiteY1"/>
                        </a:cxn>
                        <a:cxn ang="0">
                          <a:pos x="connsiteX2" y="connsiteY2"/>
                        </a:cxn>
                        <a:cxn ang="0">
                          <a:pos x="connsiteX3" y="connsiteY3"/>
                        </a:cxn>
                      </a:cxnLst>
                      <a:rect l="l" t="t" r="r" b="b"/>
                      <a:pathLst>
                        <a:path w="18216" h="1064350">
                          <a:moveTo>
                            <a:pt x="18216" y="1061749"/>
                          </a:moveTo>
                          <a:lnTo>
                            <a:pt x="0" y="1064351"/>
                          </a:lnTo>
                          <a:lnTo>
                            <a:pt x="0" y="2602"/>
                          </a:lnTo>
                          <a:lnTo>
                            <a:pt x="18216" y="0"/>
                          </a:lnTo>
                          <a:close/>
                        </a:path>
                      </a:pathLst>
                    </a:custGeom>
                    <a:solidFill>
                      <a:srgbClr val="F2F2F2"/>
                    </a:solidFill>
                    <a:ln w="25964" cap="flat">
                      <a:noFill/>
                      <a:prstDash val="solid"/>
                      <a:miter/>
                    </a:ln>
                  </p:spPr>
                  <p:txBody>
                    <a:bodyPr rtlCol="0" anchor="ctr"/>
                    <a:lstStyle/>
                    <a:p>
                      <a:endParaRPr lang="fr-BE"/>
                    </a:p>
                  </p:txBody>
                </p:sp>
                <p:sp>
                  <p:nvSpPr>
                    <p:cNvPr id="757" name="Forme libre : forme 756">
                      <a:extLst>
                        <a:ext uri="{FF2B5EF4-FFF2-40B4-BE49-F238E27FC236}">
                          <a16:creationId xmlns:a16="http://schemas.microsoft.com/office/drawing/2014/main" id="{05F3057E-193E-4372-8775-6BF3994593E3}"/>
                        </a:ext>
                      </a:extLst>
                    </p:cNvPr>
                    <p:cNvSpPr/>
                    <p:nvPr/>
                  </p:nvSpPr>
                  <p:spPr>
                    <a:xfrm>
                      <a:off x="6914320" y="1659349"/>
                      <a:ext cx="18216" cy="1085169"/>
                    </a:xfrm>
                    <a:custGeom>
                      <a:avLst/>
                      <a:gdLst>
                        <a:gd name="connsiteX0" fmla="*/ 18216 w 18216"/>
                        <a:gd name="connsiteY0" fmla="*/ 1085169 h 1085169"/>
                        <a:gd name="connsiteX1" fmla="*/ 0 w 18216"/>
                        <a:gd name="connsiteY1" fmla="*/ 1061749 h 1085169"/>
                        <a:gd name="connsiteX2" fmla="*/ 0 w 18216"/>
                        <a:gd name="connsiteY2" fmla="*/ 0 h 1085169"/>
                        <a:gd name="connsiteX3" fmla="*/ 18216 w 18216"/>
                        <a:gd name="connsiteY3" fmla="*/ 23421 h 1085169"/>
                      </a:gdLst>
                      <a:ahLst/>
                      <a:cxnLst>
                        <a:cxn ang="0">
                          <a:pos x="connsiteX0" y="connsiteY0"/>
                        </a:cxn>
                        <a:cxn ang="0">
                          <a:pos x="connsiteX1" y="connsiteY1"/>
                        </a:cxn>
                        <a:cxn ang="0">
                          <a:pos x="connsiteX2" y="connsiteY2"/>
                        </a:cxn>
                        <a:cxn ang="0">
                          <a:pos x="connsiteX3" y="connsiteY3"/>
                        </a:cxn>
                      </a:cxnLst>
                      <a:rect l="l" t="t" r="r" b="b"/>
                      <a:pathLst>
                        <a:path w="18216" h="1085169">
                          <a:moveTo>
                            <a:pt x="18216" y="1085169"/>
                          </a:moveTo>
                          <a:lnTo>
                            <a:pt x="0" y="1061749"/>
                          </a:lnTo>
                          <a:lnTo>
                            <a:pt x="0" y="0"/>
                          </a:lnTo>
                          <a:lnTo>
                            <a:pt x="18216" y="23421"/>
                          </a:lnTo>
                          <a:close/>
                        </a:path>
                      </a:pathLst>
                    </a:custGeom>
                    <a:solidFill>
                      <a:srgbClr val="FFFFFF"/>
                    </a:solidFill>
                    <a:ln w="25964" cap="flat">
                      <a:noFill/>
                      <a:prstDash val="solid"/>
                      <a:miter/>
                    </a:ln>
                  </p:spPr>
                  <p:txBody>
                    <a:bodyPr rtlCol="0" anchor="ctr"/>
                    <a:lstStyle/>
                    <a:p>
                      <a:endParaRPr lang="fr-BE"/>
                    </a:p>
                  </p:txBody>
                </p:sp>
              </p:grpSp>
              <p:grpSp>
                <p:nvGrpSpPr>
                  <p:cNvPr id="758" name="Graphique 260">
                    <a:extLst>
                      <a:ext uri="{FF2B5EF4-FFF2-40B4-BE49-F238E27FC236}">
                        <a16:creationId xmlns:a16="http://schemas.microsoft.com/office/drawing/2014/main" id="{EF2CACC0-CF60-461C-88D5-C67782D11318}"/>
                      </a:ext>
                    </a:extLst>
                  </p:cNvPr>
                  <p:cNvGrpSpPr/>
                  <p:nvPr/>
                </p:nvGrpSpPr>
                <p:grpSpPr>
                  <a:xfrm>
                    <a:off x="6950752" y="1680168"/>
                    <a:ext cx="39034" cy="1085169"/>
                    <a:chOff x="6950752" y="1680168"/>
                    <a:chExt cx="39034" cy="1085169"/>
                  </a:xfrm>
                </p:grpSpPr>
                <p:sp>
                  <p:nvSpPr>
                    <p:cNvPr id="759" name="Forme libre : forme 758">
                      <a:extLst>
                        <a:ext uri="{FF2B5EF4-FFF2-40B4-BE49-F238E27FC236}">
                          <a16:creationId xmlns:a16="http://schemas.microsoft.com/office/drawing/2014/main" id="{9952C6A3-AE68-4078-B907-A748FC1D6933}"/>
                        </a:ext>
                      </a:extLst>
                    </p:cNvPr>
                    <p:cNvSpPr/>
                    <p:nvPr/>
                  </p:nvSpPr>
                  <p:spPr>
                    <a:xfrm>
                      <a:off x="6968969" y="1703589"/>
                      <a:ext cx="20818" cy="1061748"/>
                    </a:xfrm>
                    <a:custGeom>
                      <a:avLst/>
                      <a:gdLst>
                        <a:gd name="connsiteX0" fmla="*/ 20819 w 20818"/>
                        <a:gd name="connsiteY0" fmla="*/ 1061749 h 1061748"/>
                        <a:gd name="connsiteX1" fmla="*/ 0 w 20818"/>
                        <a:gd name="connsiteY1" fmla="*/ 1061749 h 1061748"/>
                        <a:gd name="connsiteX2" fmla="*/ 0 w 20818"/>
                        <a:gd name="connsiteY2" fmla="*/ 0 h 1061748"/>
                        <a:gd name="connsiteX3" fmla="*/ 20819 w 20818"/>
                        <a:gd name="connsiteY3" fmla="*/ 0 h 1061748"/>
                      </a:gdLst>
                      <a:ahLst/>
                      <a:cxnLst>
                        <a:cxn ang="0">
                          <a:pos x="connsiteX0" y="connsiteY0"/>
                        </a:cxn>
                        <a:cxn ang="0">
                          <a:pos x="connsiteX1" y="connsiteY1"/>
                        </a:cxn>
                        <a:cxn ang="0">
                          <a:pos x="connsiteX2" y="connsiteY2"/>
                        </a:cxn>
                        <a:cxn ang="0">
                          <a:pos x="connsiteX3" y="connsiteY3"/>
                        </a:cxn>
                      </a:cxnLst>
                      <a:rect l="l" t="t" r="r" b="b"/>
                      <a:pathLst>
                        <a:path w="20818" h="1061748">
                          <a:moveTo>
                            <a:pt x="20819" y="1061749"/>
                          </a:moveTo>
                          <a:lnTo>
                            <a:pt x="0" y="1061749"/>
                          </a:lnTo>
                          <a:lnTo>
                            <a:pt x="0" y="0"/>
                          </a:lnTo>
                          <a:lnTo>
                            <a:pt x="20819" y="0"/>
                          </a:lnTo>
                          <a:close/>
                        </a:path>
                      </a:pathLst>
                    </a:custGeom>
                    <a:solidFill>
                      <a:srgbClr val="F2F2F2"/>
                    </a:solidFill>
                    <a:ln w="25964" cap="flat">
                      <a:noFill/>
                      <a:prstDash val="solid"/>
                      <a:miter/>
                    </a:ln>
                  </p:spPr>
                  <p:txBody>
                    <a:bodyPr rtlCol="0" anchor="ctr"/>
                    <a:lstStyle/>
                    <a:p>
                      <a:endParaRPr lang="fr-BE"/>
                    </a:p>
                  </p:txBody>
                </p:sp>
                <p:sp>
                  <p:nvSpPr>
                    <p:cNvPr id="760" name="Forme libre : forme 759">
                      <a:extLst>
                        <a:ext uri="{FF2B5EF4-FFF2-40B4-BE49-F238E27FC236}">
                          <a16:creationId xmlns:a16="http://schemas.microsoft.com/office/drawing/2014/main" id="{1213EC4B-612E-40B6-A1C8-D3F4D831E3EB}"/>
                        </a:ext>
                      </a:extLst>
                    </p:cNvPr>
                    <p:cNvSpPr/>
                    <p:nvPr/>
                  </p:nvSpPr>
                  <p:spPr>
                    <a:xfrm>
                      <a:off x="6950752" y="1680168"/>
                      <a:ext cx="18216" cy="1085169"/>
                    </a:xfrm>
                    <a:custGeom>
                      <a:avLst/>
                      <a:gdLst>
                        <a:gd name="connsiteX0" fmla="*/ 18216 w 18216"/>
                        <a:gd name="connsiteY0" fmla="*/ 1085170 h 1085169"/>
                        <a:gd name="connsiteX1" fmla="*/ 0 w 18216"/>
                        <a:gd name="connsiteY1" fmla="*/ 1061749 h 1085169"/>
                        <a:gd name="connsiteX2" fmla="*/ 0 w 18216"/>
                        <a:gd name="connsiteY2" fmla="*/ 0 h 1085169"/>
                        <a:gd name="connsiteX3" fmla="*/ 18216 w 18216"/>
                        <a:gd name="connsiteY3" fmla="*/ 23421 h 1085169"/>
                      </a:gdLst>
                      <a:ahLst/>
                      <a:cxnLst>
                        <a:cxn ang="0">
                          <a:pos x="connsiteX0" y="connsiteY0"/>
                        </a:cxn>
                        <a:cxn ang="0">
                          <a:pos x="connsiteX1" y="connsiteY1"/>
                        </a:cxn>
                        <a:cxn ang="0">
                          <a:pos x="connsiteX2" y="connsiteY2"/>
                        </a:cxn>
                        <a:cxn ang="0">
                          <a:pos x="connsiteX3" y="connsiteY3"/>
                        </a:cxn>
                      </a:cxnLst>
                      <a:rect l="l" t="t" r="r" b="b"/>
                      <a:pathLst>
                        <a:path w="18216" h="1085169">
                          <a:moveTo>
                            <a:pt x="18216" y="1085170"/>
                          </a:moveTo>
                          <a:lnTo>
                            <a:pt x="0" y="1061749"/>
                          </a:lnTo>
                          <a:lnTo>
                            <a:pt x="0" y="0"/>
                          </a:lnTo>
                          <a:lnTo>
                            <a:pt x="18216" y="23421"/>
                          </a:lnTo>
                          <a:close/>
                        </a:path>
                      </a:pathLst>
                    </a:custGeom>
                    <a:solidFill>
                      <a:srgbClr val="FFFFFF"/>
                    </a:solidFill>
                    <a:ln w="25964" cap="flat">
                      <a:noFill/>
                      <a:prstDash val="solid"/>
                      <a:miter/>
                    </a:ln>
                  </p:spPr>
                  <p:txBody>
                    <a:bodyPr rtlCol="0" anchor="ctr"/>
                    <a:lstStyle/>
                    <a:p>
                      <a:endParaRPr lang="fr-BE"/>
                    </a:p>
                  </p:txBody>
                </p:sp>
              </p:grpSp>
              <p:grpSp>
                <p:nvGrpSpPr>
                  <p:cNvPr id="761" name="Graphique 260">
                    <a:extLst>
                      <a:ext uri="{FF2B5EF4-FFF2-40B4-BE49-F238E27FC236}">
                        <a16:creationId xmlns:a16="http://schemas.microsoft.com/office/drawing/2014/main" id="{EF2CACC0-CF60-461C-88D5-C67782D11318}"/>
                      </a:ext>
                    </a:extLst>
                  </p:cNvPr>
                  <p:cNvGrpSpPr/>
                  <p:nvPr/>
                </p:nvGrpSpPr>
                <p:grpSpPr>
                  <a:xfrm>
                    <a:off x="6987185" y="1703589"/>
                    <a:ext cx="39034" cy="1085169"/>
                    <a:chOff x="6987185" y="1703589"/>
                    <a:chExt cx="39034" cy="1085169"/>
                  </a:xfrm>
                </p:grpSpPr>
                <p:sp>
                  <p:nvSpPr>
                    <p:cNvPr id="762" name="Forme libre : forme 761">
                      <a:extLst>
                        <a:ext uri="{FF2B5EF4-FFF2-40B4-BE49-F238E27FC236}">
                          <a16:creationId xmlns:a16="http://schemas.microsoft.com/office/drawing/2014/main" id="{AA6783CE-C51F-4FE5-80E7-6AAD9BF9EAAE}"/>
                        </a:ext>
                      </a:extLst>
                    </p:cNvPr>
                    <p:cNvSpPr/>
                    <p:nvPr/>
                  </p:nvSpPr>
                  <p:spPr>
                    <a:xfrm>
                      <a:off x="7008004" y="1724407"/>
                      <a:ext cx="18216" cy="1064350"/>
                    </a:xfrm>
                    <a:custGeom>
                      <a:avLst/>
                      <a:gdLst>
                        <a:gd name="connsiteX0" fmla="*/ 18216 w 18216"/>
                        <a:gd name="connsiteY0" fmla="*/ 1061749 h 1064350"/>
                        <a:gd name="connsiteX1" fmla="*/ 0 w 18216"/>
                        <a:gd name="connsiteY1" fmla="*/ 1064351 h 1064350"/>
                        <a:gd name="connsiteX2" fmla="*/ 0 w 18216"/>
                        <a:gd name="connsiteY2" fmla="*/ 2602 h 1064350"/>
                        <a:gd name="connsiteX3" fmla="*/ 18216 w 18216"/>
                        <a:gd name="connsiteY3" fmla="*/ 0 h 1064350"/>
                      </a:gdLst>
                      <a:ahLst/>
                      <a:cxnLst>
                        <a:cxn ang="0">
                          <a:pos x="connsiteX0" y="connsiteY0"/>
                        </a:cxn>
                        <a:cxn ang="0">
                          <a:pos x="connsiteX1" y="connsiteY1"/>
                        </a:cxn>
                        <a:cxn ang="0">
                          <a:pos x="connsiteX2" y="connsiteY2"/>
                        </a:cxn>
                        <a:cxn ang="0">
                          <a:pos x="connsiteX3" y="connsiteY3"/>
                        </a:cxn>
                      </a:cxnLst>
                      <a:rect l="l" t="t" r="r" b="b"/>
                      <a:pathLst>
                        <a:path w="18216" h="1064350">
                          <a:moveTo>
                            <a:pt x="18216" y="1061749"/>
                          </a:moveTo>
                          <a:lnTo>
                            <a:pt x="0" y="1064351"/>
                          </a:lnTo>
                          <a:lnTo>
                            <a:pt x="0" y="2602"/>
                          </a:lnTo>
                          <a:lnTo>
                            <a:pt x="18216" y="0"/>
                          </a:lnTo>
                          <a:close/>
                        </a:path>
                      </a:pathLst>
                    </a:custGeom>
                    <a:solidFill>
                      <a:srgbClr val="F2F2F2"/>
                    </a:solidFill>
                    <a:ln w="25964" cap="flat">
                      <a:noFill/>
                      <a:prstDash val="solid"/>
                      <a:miter/>
                    </a:ln>
                  </p:spPr>
                  <p:txBody>
                    <a:bodyPr rtlCol="0" anchor="ctr"/>
                    <a:lstStyle/>
                    <a:p>
                      <a:endParaRPr lang="fr-BE"/>
                    </a:p>
                  </p:txBody>
                </p:sp>
                <p:sp>
                  <p:nvSpPr>
                    <p:cNvPr id="763" name="Forme libre : forme 762">
                      <a:extLst>
                        <a:ext uri="{FF2B5EF4-FFF2-40B4-BE49-F238E27FC236}">
                          <a16:creationId xmlns:a16="http://schemas.microsoft.com/office/drawing/2014/main" id="{5839B6A3-CCE1-4F27-B7DD-2071D722F593}"/>
                        </a:ext>
                      </a:extLst>
                    </p:cNvPr>
                    <p:cNvSpPr/>
                    <p:nvPr/>
                  </p:nvSpPr>
                  <p:spPr>
                    <a:xfrm>
                      <a:off x="6987185" y="1703589"/>
                      <a:ext cx="20818" cy="1085169"/>
                    </a:xfrm>
                    <a:custGeom>
                      <a:avLst/>
                      <a:gdLst>
                        <a:gd name="connsiteX0" fmla="*/ 20819 w 20818"/>
                        <a:gd name="connsiteY0" fmla="*/ 1085169 h 1085169"/>
                        <a:gd name="connsiteX1" fmla="*/ 0 w 20818"/>
                        <a:gd name="connsiteY1" fmla="*/ 1061749 h 1085169"/>
                        <a:gd name="connsiteX2" fmla="*/ 0 w 20818"/>
                        <a:gd name="connsiteY2" fmla="*/ 0 h 1085169"/>
                        <a:gd name="connsiteX3" fmla="*/ 20819 w 20818"/>
                        <a:gd name="connsiteY3" fmla="*/ 23421 h 1085169"/>
                      </a:gdLst>
                      <a:ahLst/>
                      <a:cxnLst>
                        <a:cxn ang="0">
                          <a:pos x="connsiteX0" y="connsiteY0"/>
                        </a:cxn>
                        <a:cxn ang="0">
                          <a:pos x="connsiteX1" y="connsiteY1"/>
                        </a:cxn>
                        <a:cxn ang="0">
                          <a:pos x="connsiteX2" y="connsiteY2"/>
                        </a:cxn>
                        <a:cxn ang="0">
                          <a:pos x="connsiteX3" y="connsiteY3"/>
                        </a:cxn>
                      </a:cxnLst>
                      <a:rect l="l" t="t" r="r" b="b"/>
                      <a:pathLst>
                        <a:path w="20818" h="1085169">
                          <a:moveTo>
                            <a:pt x="20819" y="1085169"/>
                          </a:moveTo>
                          <a:lnTo>
                            <a:pt x="0" y="1061749"/>
                          </a:lnTo>
                          <a:lnTo>
                            <a:pt x="0" y="0"/>
                          </a:lnTo>
                          <a:lnTo>
                            <a:pt x="20819" y="23421"/>
                          </a:lnTo>
                          <a:close/>
                        </a:path>
                      </a:pathLst>
                    </a:custGeom>
                    <a:solidFill>
                      <a:srgbClr val="FFFFFF"/>
                    </a:solidFill>
                    <a:ln w="25964" cap="flat">
                      <a:noFill/>
                      <a:prstDash val="solid"/>
                      <a:miter/>
                    </a:ln>
                  </p:spPr>
                  <p:txBody>
                    <a:bodyPr rtlCol="0" anchor="ctr"/>
                    <a:lstStyle/>
                    <a:p>
                      <a:endParaRPr lang="fr-BE"/>
                    </a:p>
                  </p:txBody>
                </p:sp>
              </p:grpSp>
              <p:grpSp>
                <p:nvGrpSpPr>
                  <p:cNvPr id="764" name="Graphique 260">
                    <a:extLst>
                      <a:ext uri="{FF2B5EF4-FFF2-40B4-BE49-F238E27FC236}">
                        <a16:creationId xmlns:a16="http://schemas.microsoft.com/office/drawing/2014/main" id="{EF2CACC0-CF60-461C-88D5-C67782D11318}"/>
                      </a:ext>
                    </a:extLst>
                  </p:cNvPr>
                  <p:cNvGrpSpPr/>
                  <p:nvPr/>
                </p:nvGrpSpPr>
                <p:grpSpPr>
                  <a:xfrm>
                    <a:off x="7026220" y="1724407"/>
                    <a:ext cx="36432" cy="1085169"/>
                    <a:chOff x="7026220" y="1724407"/>
                    <a:chExt cx="36432" cy="1085169"/>
                  </a:xfrm>
                </p:grpSpPr>
                <p:sp>
                  <p:nvSpPr>
                    <p:cNvPr id="765" name="Forme libre : forme 764">
                      <a:extLst>
                        <a:ext uri="{FF2B5EF4-FFF2-40B4-BE49-F238E27FC236}">
                          <a16:creationId xmlns:a16="http://schemas.microsoft.com/office/drawing/2014/main" id="{5C31EEBD-60EE-4C3D-A33B-249569F36A14}"/>
                        </a:ext>
                      </a:extLst>
                    </p:cNvPr>
                    <p:cNvSpPr/>
                    <p:nvPr/>
                  </p:nvSpPr>
                  <p:spPr>
                    <a:xfrm>
                      <a:off x="7044436" y="1747828"/>
                      <a:ext cx="18216" cy="1061748"/>
                    </a:xfrm>
                    <a:custGeom>
                      <a:avLst/>
                      <a:gdLst>
                        <a:gd name="connsiteX0" fmla="*/ 18216 w 18216"/>
                        <a:gd name="connsiteY0" fmla="*/ 1059146 h 1061748"/>
                        <a:gd name="connsiteX1" fmla="*/ 0 w 18216"/>
                        <a:gd name="connsiteY1" fmla="*/ 1061749 h 1061748"/>
                        <a:gd name="connsiteX2" fmla="*/ 0 w 18216"/>
                        <a:gd name="connsiteY2" fmla="*/ 0 h 1061748"/>
                        <a:gd name="connsiteX3" fmla="*/ 18216 w 18216"/>
                        <a:gd name="connsiteY3" fmla="*/ 0 h 1061748"/>
                      </a:gdLst>
                      <a:ahLst/>
                      <a:cxnLst>
                        <a:cxn ang="0">
                          <a:pos x="connsiteX0" y="connsiteY0"/>
                        </a:cxn>
                        <a:cxn ang="0">
                          <a:pos x="connsiteX1" y="connsiteY1"/>
                        </a:cxn>
                        <a:cxn ang="0">
                          <a:pos x="connsiteX2" y="connsiteY2"/>
                        </a:cxn>
                        <a:cxn ang="0">
                          <a:pos x="connsiteX3" y="connsiteY3"/>
                        </a:cxn>
                      </a:cxnLst>
                      <a:rect l="l" t="t" r="r" b="b"/>
                      <a:pathLst>
                        <a:path w="18216" h="1061748">
                          <a:moveTo>
                            <a:pt x="18216" y="1059146"/>
                          </a:moveTo>
                          <a:lnTo>
                            <a:pt x="0" y="1061749"/>
                          </a:lnTo>
                          <a:lnTo>
                            <a:pt x="0" y="0"/>
                          </a:lnTo>
                          <a:lnTo>
                            <a:pt x="18216" y="0"/>
                          </a:lnTo>
                          <a:close/>
                        </a:path>
                      </a:pathLst>
                    </a:custGeom>
                    <a:solidFill>
                      <a:srgbClr val="F2F2F2"/>
                    </a:solidFill>
                    <a:ln w="25964" cap="flat">
                      <a:noFill/>
                      <a:prstDash val="solid"/>
                      <a:miter/>
                    </a:ln>
                  </p:spPr>
                  <p:txBody>
                    <a:bodyPr rtlCol="0" anchor="ctr"/>
                    <a:lstStyle/>
                    <a:p>
                      <a:endParaRPr lang="fr-BE"/>
                    </a:p>
                  </p:txBody>
                </p:sp>
                <p:sp>
                  <p:nvSpPr>
                    <p:cNvPr id="766" name="Forme libre : forme 765">
                      <a:extLst>
                        <a:ext uri="{FF2B5EF4-FFF2-40B4-BE49-F238E27FC236}">
                          <a16:creationId xmlns:a16="http://schemas.microsoft.com/office/drawing/2014/main" id="{3BE11EBE-75BB-4C39-B097-45761B17CAE7}"/>
                        </a:ext>
                      </a:extLst>
                    </p:cNvPr>
                    <p:cNvSpPr/>
                    <p:nvPr/>
                  </p:nvSpPr>
                  <p:spPr>
                    <a:xfrm>
                      <a:off x="7026220" y="1724407"/>
                      <a:ext cx="18216" cy="1085169"/>
                    </a:xfrm>
                    <a:custGeom>
                      <a:avLst/>
                      <a:gdLst>
                        <a:gd name="connsiteX0" fmla="*/ 18216 w 18216"/>
                        <a:gd name="connsiteY0" fmla="*/ 1085169 h 1085169"/>
                        <a:gd name="connsiteX1" fmla="*/ 0 w 18216"/>
                        <a:gd name="connsiteY1" fmla="*/ 1061749 h 1085169"/>
                        <a:gd name="connsiteX2" fmla="*/ 0 w 18216"/>
                        <a:gd name="connsiteY2" fmla="*/ 0 h 1085169"/>
                        <a:gd name="connsiteX3" fmla="*/ 18216 w 18216"/>
                        <a:gd name="connsiteY3" fmla="*/ 23421 h 1085169"/>
                      </a:gdLst>
                      <a:ahLst/>
                      <a:cxnLst>
                        <a:cxn ang="0">
                          <a:pos x="connsiteX0" y="connsiteY0"/>
                        </a:cxn>
                        <a:cxn ang="0">
                          <a:pos x="connsiteX1" y="connsiteY1"/>
                        </a:cxn>
                        <a:cxn ang="0">
                          <a:pos x="connsiteX2" y="connsiteY2"/>
                        </a:cxn>
                        <a:cxn ang="0">
                          <a:pos x="connsiteX3" y="connsiteY3"/>
                        </a:cxn>
                      </a:cxnLst>
                      <a:rect l="l" t="t" r="r" b="b"/>
                      <a:pathLst>
                        <a:path w="18216" h="1085169">
                          <a:moveTo>
                            <a:pt x="18216" y="1085169"/>
                          </a:moveTo>
                          <a:lnTo>
                            <a:pt x="0" y="1061749"/>
                          </a:lnTo>
                          <a:lnTo>
                            <a:pt x="0" y="0"/>
                          </a:lnTo>
                          <a:lnTo>
                            <a:pt x="18216" y="23421"/>
                          </a:lnTo>
                          <a:close/>
                        </a:path>
                      </a:pathLst>
                    </a:custGeom>
                    <a:solidFill>
                      <a:srgbClr val="FFFFFF"/>
                    </a:solidFill>
                    <a:ln w="25964" cap="flat">
                      <a:noFill/>
                      <a:prstDash val="solid"/>
                      <a:miter/>
                    </a:ln>
                  </p:spPr>
                  <p:txBody>
                    <a:bodyPr rtlCol="0" anchor="ctr"/>
                    <a:lstStyle/>
                    <a:p>
                      <a:endParaRPr lang="fr-BE"/>
                    </a:p>
                  </p:txBody>
                </p:sp>
              </p:grpSp>
              <p:grpSp>
                <p:nvGrpSpPr>
                  <p:cNvPr id="767" name="Graphique 260">
                    <a:extLst>
                      <a:ext uri="{FF2B5EF4-FFF2-40B4-BE49-F238E27FC236}">
                        <a16:creationId xmlns:a16="http://schemas.microsoft.com/office/drawing/2014/main" id="{EF2CACC0-CF60-461C-88D5-C67782D11318}"/>
                      </a:ext>
                    </a:extLst>
                  </p:cNvPr>
                  <p:cNvGrpSpPr/>
                  <p:nvPr/>
                </p:nvGrpSpPr>
                <p:grpSpPr>
                  <a:xfrm>
                    <a:off x="7062652" y="1747828"/>
                    <a:ext cx="39034" cy="1082567"/>
                    <a:chOff x="7062652" y="1747828"/>
                    <a:chExt cx="39034" cy="1082567"/>
                  </a:xfrm>
                </p:grpSpPr>
                <p:sp>
                  <p:nvSpPr>
                    <p:cNvPr id="768" name="Forme libre : forme 767">
                      <a:extLst>
                        <a:ext uri="{FF2B5EF4-FFF2-40B4-BE49-F238E27FC236}">
                          <a16:creationId xmlns:a16="http://schemas.microsoft.com/office/drawing/2014/main" id="{17A053DD-044B-439C-8953-6CECA0D95736}"/>
                        </a:ext>
                      </a:extLst>
                    </p:cNvPr>
                    <p:cNvSpPr/>
                    <p:nvPr/>
                  </p:nvSpPr>
                  <p:spPr>
                    <a:xfrm>
                      <a:off x="7083471" y="1768647"/>
                      <a:ext cx="18216" cy="1061748"/>
                    </a:xfrm>
                    <a:custGeom>
                      <a:avLst/>
                      <a:gdLst>
                        <a:gd name="connsiteX0" fmla="*/ 18216 w 18216"/>
                        <a:gd name="connsiteY0" fmla="*/ 1061749 h 1061748"/>
                        <a:gd name="connsiteX1" fmla="*/ 0 w 18216"/>
                        <a:gd name="connsiteY1" fmla="*/ 1061749 h 1061748"/>
                        <a:gd name="connsiteX2" fmla="*/ 0 w 18216"/>
                        <a:gd name="connsiteY2" fmla="*/ 2602 h 1061748"/>
                        <a:gd name="connsiteX3" fmla="*/ 18216 w 18216"/>
                        <a:gd name="connsiteY3" fmla="*/ 0 h 1061748"/>
                      </a:gdLst>
                      <a:ahLst/>
                      <a:cxnLst>
                        <a:cxn ang="0">
                          <a:pos x="connsiteX0" y="connsiteY0"/>
                        </a:cxn>
                        <a:cxn ang="0">
                          <a:pos x="connsiteX1" y="connsiteY1"/>
                        </a:cxn>
                        <a:cxn ang="0">
                          <a:pos x="connsiteX2" y="connsiteY2"/>
                        </a:cxn>
                        <a:cxn ang="0">
                          <a:pos x="connsiteX3" y="connsiteY3"/>
                        </a:cxn>
                      </a:cxnLst>
                      <a:rect l="l" t="t" r="r" b="b"/>
                      <a:pathLst>
                        <a:path w="18216" h="1061748">
                          <a:moveTo>
                            <a:pt x="18216" y="1061749"/>
                          </a:moveTo>
                          <a:lnTo>
                            <a:pt x="0" y="1061749"/>
                          </a:lnTo>
                          <a:lnTo>
                            <a:pt x="0" y="2602"/>
                          </a:lnTo>
                          <a:lnTo>
                            <a:pt x="18216" y="0"/>
                          </a:lnTo>
                          <a:close/>
                        </a:path>
                      </a:pathLst>
                    </a:custGeom>
                    <a:solidFill>
                      <a:srgbClr val="F2F2F2"/>
                    </a:solidFill>
                    <a:ln w="25964" cap="flat">
                      <a:noFill/>
                      <a:prstDash val="solid"/>
                      <a:miter/>
                    </a:ln>
                  </p:spPr>
                  <p:txBody>
                    <a:bodyPr rtlCol="0" anchor="ctr"/>
                    <a:lstStyle/>
                    <a:p>
                      <a:endParaRPr lang="fr-BE"/>
                    </a:p>
                  </p:txBody>
                </p:sp>
                <p:sp>
                  <p:nvSpPr>
                    <p:cNvPr id="769" name="Forme libre : forme 768">
                      <a:extLst>
                        <a:ext uri="{FF2B5EF4-FFF2-40B4-BE49-F238E27FC236}">
                          <a16:creationId xmlns:a16="http://schemas.microsoft.com/office/drawing/2014/main" id="{0E613B5F-6A44-4619-9130-8BA5052F3D9E}"/>
                        </a:ext>
                      </a:extLst>
                    </p:cNvPr>
                    <p:cNvSpPr/>
                    <p:nvPr/>
                  </p:nvSpPr>
                  <p:spPr>
                    <a:xfrm>
                      <a:off x="7062652" y="1747828"/>
                      <a:ext cx="20818" cy="1082567"/>
                    </a:xfrm>
                    <a:custGeom>
                      <a:avLst/>
                      <a:gdLst>
                        <a:gd name="connsiteX0" fmla="*/ 20819 w 20818"/>
                        <a:gd name="connsiteY0" fmla="*/ 1082567 h 1082567"/>
                        <a:gd name="connsiteX1" fmla="*/ 0 w 20818"/>
                        <a:gd name="connsiteY1" fmla="*/ 1059146 h 1082567"/>
                        <a:gd name="connsiteX2" fmla="*/ 0 w 20818"/>
                        <a:gd name="connsiteY2" fmla="*/ 0 h 1082567"/>
                        <a:gd name="connsiteX3" fmla="*/ 20819 w 20818"/>
                        <a:gd name="connsiteY3" fmla="*/ 23421 h 1082567"/>
                      </a:gdLst>
                      <a:ahLst/>
                      <a:cxnLst>
                        <a:cxn ang="0">
                          <a:pos x="connsiteX0" y="connsiteY0"/>
                        </a:cxn>
                        <a:cxn ang="0">
                          <a:pos x="connsiteX1" y="connsiteY1"/>
                        </a:cxn>
                        <a:cxn ang="0">
                          <a:pos x="connsiteX2" y="connsiteY2"/>
                        </a:cxn>
                        <a:cxn ang="0">
                          <a:pos x="connsiteX3" y="connsiteY3"/>
                        </a:cxn>
                      </a:cxnLst>
                      <a:rect l="l" t="t" r="r" b="b"/>
                      <a:pathLst>
                        <a:path w="20818" h="1082567">
                          <a:moveTo>
                            <a:pt x="20819" y="1082567"/>
                          </a:moveTo>
                          <a:lnTo>
                            <a:pt x="0" y="1059146"/>
                          </a:lnTo>
                          <a:lnTo>
                            <a:pt x="0" y="0"/>
                          </a:lnTo>
                          <a:lnTo>
                            <a:pt x="20819" y="23421"/>
                          </a:lnTo>
                          <a:close/>
                        </a:path>
                      </a:pathLst>
                    </a:custGeom>
                    <a:solidFill>
                      <a:srgbClr val="FFFFFF"/>
                    </a:solidFill>
                    <a:ln w="25964" cap="flat">
                      <a:noFill/>
                      <a:prstDash val="solid"/>
                      <a:miter/>
                    </a:ln>
                  </p:spPr>
                  <p:txBody>
                    <a:bodyPr rtlCol="0" anchor="ctr"/>
                    <a:lstStyle/>
                    <a:p>
                      <a:endParaRPr lang="fr-BE"/>
                    </a:p>
                  </p:txBody>
                </p:sp>
              </p:grpSp>
              <p:grpSp>
                <p:nvGrpSpPr>
                  <p:cNvPr id="770" name="Graphique 260">
                    <a:extLst>
                      <a:ext uri="{FF2B5EF4-FFF2-40B4-BE49-F238E27FC236}">
                        <a16:creationId xmlns:a16="http://schemas.microsoft.com/office/drawing/2014/main" id="{EF2CACC0-CF60-461C-88D5-C67782D11318}"/>
                      </a:ext>
                    </a:extLst>
                  </p:cNvPr>
                  <p:cNvGrpSpPr/>
                  <p:nvPr/>
                </p:nvGrpSpPr>
                <p:grpSpPr>
                  <a:xfrm>
                    <a:off x="7101687" y="1768647"/>
                    <a:ext cx="36432" cy="1085169"/>
                    <a:chOff x="7101687" y="1768647"/>
                    <a:chExt cx="36432" cy="1085169"/>
                  </a:xfrm>
                </p:grpSpPr>
                <p:sp>
                  <p:nvSpPr>
                    <p:cNvPr id="771" name="Forme libre : forme 770">
                      <a:extLst>
                        <a:ext uri="{FF2B5EF4-FFF2-40B4-BE49-F238E27FC236}">
                          <a16:creationId xmlns:a16="http://schemas.microsoft.com/office/drawing/2014/main" id="{5529B7F8-61E4-45F6-A63B-9873825F868B}"/>
                        </a:ext>
                      </a:extLst>
                    </p:cNvPr>
                    <p:cNvSpPr/>
                    <p:nvPr/>
                  </p:nvSpPr>
                  <p:spPr>
                    <a:xfrm>
                      <a:off x="7119904" y="1789465"/>
                      <a:ext cx="18216" cy="1064350"/>
                    </a:xfrm>
                    <a:custGeom>
                      <a:avLst/>
                      <a:gdLst>
                        <a:gd name="connsiteX0" fmla="*/ 18216 w 18216"/>
                        <a:gd name="connsiteY0" fmla="*/ 1061749 h 1064350"/>
                        <a:gd name="connsiteX1" fmla="*/ 0 w 18216"/>
                        <a:gd name="connsiteY1" fmla="*/ 1064351 h 1064350"/>
                        <a:gd name="connsiteX2" fmla="*/ 0 w 18216"/>
                        <a:gd name="connsiteY2" fmla="*/ 2602 h 1064350"/>
                        <a:gd name="connsiteX3" fmla="*/ 18216 w 18216"/>
                        <a:gd name="connsiteY3" fmla="*/ 0 h 1064350"/>
                      </a:gdLst>
                      <a:ahLst/>
                      <a:cxnLst>
                        <a:cxn ang="0">
                          <a:pos x="connsiteX0" y="connsiteY0"/>
                        </a:cxn>
                        <a:cxn ang="0">
                          <a:pos x="connsiteX1" y="connsiteY1"/>
                        </a:cxn>
                        <a:cxn ang="0">
                          <a:pos x="connsiteX2" y="connsiteY2"/>
                        </a:cxn>
                        <a:cxn ang="0">
                          <a:pos x="connsiteX3" y="connsiteY3"/>
                        </a:cxn>
                      </a:cxnLst>
                      <a:rect l="l" t="t" r="r" b="b"/>
                      <a:pathLst>
                        <a:path w="18216" h="1064350">
                          <a:moveTo>
                            <a:pt x="18216" y="1061749"/>
                          </a:moveTo>
                          <a:lnTo>
                            <a:pt x="0" y="1064351"/>
                          </a:lnTo>
                          <a:lnTo>
                            <a:pt x="0" y="2602"/>
                          </a:lnTo>
                          <a:lnTo>
                            <a:pt x="18216" y="0"/>
                          </a:lnTo>
                          <a:close/>
                        </a:path>
                      </a:pathLst>
                    </a:custGeom>
                    <a:solidFill>
                      <a:srgbClr val="F2F2F2"/>
                    </a:solidFill>
                    <a:ln w="25964" cap="flat">
                      <a:noFill/>
                      <a:prstDash val="solid"/>
                      <a:miter/>
                    </a:ln>
                  </p:spPr>
                  <p:txBody>
                    <a:bodyPr rtlCol="0" anchor="ctr"/>
                    <a:lstStyle/>
                    <a:p>
                      <a:endParaRPr lang="fr-BE"/>
                    </a:p>
                  </p:txBody>
                </p:sp>
                <p:sp>
                  <p:nvSpPr>
                    <p:cNvPr id="772" name="Forme libre : forme 771">
                      <a:extLst>
                        <a:ext uri="{FF2B5EF4-FFF2-40B4-BE49-F238E27FC236}">
                          <a16:creationId xmlns:a16="http://schemas.microsoft.com/office/drawing/2014/main" id="{406142D7-C451-4E67-9B09-28BB3ECA838B}"/>
                        </a:ext>
                      </a:extLst>
                    </p:cNvPr>
                    <p:cNvSpPr/>
                    <p:nvPr/>
                  </p:nvSpPr>
                  <p:spPr>
                    <a:xfrm>
                      <a:off x="7101687" y="1768647"/>
                      <a:ext cx="18216" cy="1085169"/>
                    </a:xfrm>
                    <a:custGeom>
                      <a:avLst/>
                      <a:gdLst>
                        <a:gd name="connsiteX0" fmla="*/ 18216 w 18216"/>
                        <a:gd name="connsiteY0" fmla="*/ 1085169 h 1085169"/>
                        <a:gd name="connsiteX1" fmla="*/ 0 w 18216"/>
                        <a:gd name="connsiteY1" fmla="*/ 1061749 h 1085169"/>
                        <a:gd name="connsiteX2" fmla="*/ 0 w 18216"/>
                        <a:gd name="connsiteY2" fmla="*/ 0 h 1085169"/>
                        <a:gd name="connsiteX3" fmla="*/ 18216 w 18216"/>
                        <a:gd name="connsiteY3" fmla="*/ 23421 h 1085169"/>
                      </a:gdLst>
                      <a:ahLst/>
                      <a:cxnLst>
                        <a:cxn ang="0">
                          <a:pos x="connsiteX0" y="connsiteY0"/>
                        </a:cxn>
                        <a:cxn ang="0">
                          <a:pos x="connsiteX1" y="connsiteY1"/>
                        </a:cxn>
                        <a:cxn ang="0">
                          <a:pos x="connsiteX2" y="connsiteY2"/>
                        </a:cxn>
                        <a:cxn ang="0">
                          <a:pos x="connsiteX3" y="connsiteY3"/>
                        </a:cxn>
                      </a:cxnLst>
                      <a:rect l="l" t="t" r="r" b="b"/>
                      <a:pathLst>
                        <a:path w="18216" h="1085169">
                          <a:moveTo>
                            <a:pt x="18216" y="1085169"/>
                          </a:moveTo>
                          <a:lnTo>
                            <a:pt x="0" y="1061749"/>
                          </a:lnTo>
                          <a:lnTo>
                            <a:pt x="0" y="0"/>
                          </a:lnTo>
                          <a:lnTo>
                            <a:pt x="18216" y="23421"/>
                          </a:lnTo>
                          <a:close/>
                        </a:path>
                      </a:pathLst>
                    </a:custGeom>
                    <a:solidFill>
                      <a:srgbClr val="FFFFFF"/>
                    </a:solidFill>
                    <a:ln w="25964" cap="flat">
                      <a:noFill/>
                      <a:prstDash val="solid"/>
                      <a:miter/>
                    </a:ln>
                  </p:spPr>
                  <p:txBody>
                    <a:bodyPr rtlCol="0" anchor="ctr"/>
                    <a:lstStyle/>
                    <a:p>
                      <a:endParaRPr lang="fr-BE"/>
                    </a:p>
                  </p:txBody>
                </p:sp>
              </p:grpSp>
              <p:grpSp>
                <p:nvGrpSpPr>
                  <p:cNvPr id="773" name="Graphique 260">
                    <a:extLst>
                      <a:ext uri="{FF2B5EF4-FFF2-40B4-BE49-F238E27FC236}">
                        <a16:creationId xmlns:a16="http://schemas.microsoft.com/office/drawing/2014/main" id="{EF2CACC0-CF60-461C-88D5-C67782D11318}"/>
                      </a:ext>
                    </a:extLst>
                  </p:cNvPr>
                  <p:cNvGrpSpPr/>
                  <p:nvPr/>
                </p:nvGrpSpPr>
                <p:grpSpPr>
                  <a:xfrm>
                    <a:off x="7138120" y="1789465"/>
                    <a:ext cx="39034" cy="1085169"/>
                    <a:chOff x="7138120" y="1789465"/>
                    <a:chExt cx="39034" cy="1085169"/>
                  </a:xfrm>
                </p:grpSpPr>
                <p:sp>
                  <p:nvSpPr>
                    <p:cNvPr id="774" name="Forme libre : forme 773">
                      <a:extLst>
                        <a:ext uri="{FF2B5EF4-FFF2-40B4-BE49-F238E27FC236}">
                          <a16:creationId xmlns:a16="http://schemas.microsoft.com/office/drawing/2014/main" id="{DD1FC23F-68B9-4C92-9B68-8720B2F67ECA}"/>
                        </a:ext>
                      </a:extLst>
                    </p:cNvPr>
                    <p:cNvSpPr/>
                    <p:nvPr/>
                  </p:nvSpPr>
                  <p:spPr>
                    <a:xfrm>
                      <a:off x="7156336" y="1812886"/>
                      <a:ext cx="20818" cy="1061748"/>
                    </a:xfrm>
                    <a:custGeom>
                      <a:avLst/>
                      <a:gdLst>
                        <a:gd name="connsiteX0" fmla="*/ 20819 w 20818"/>
                        <a:gd name="connsiteY0" fmla="*/ 1059146 h 1061748"/>
                        <a:gd name="connsiteX1" fmla="*/ 0 w 20818"/>
                        <a:gd name="connsiteY1" fmla="*/ 1061749 h 1061748"/>
                        <a:gd name="connsiteX2" fmla="*/ 0 w 20818"/>
                        <a:gd name="connsiteY2" fmla="*/ 0 h 1061748"/>
                        <a:gd name="connsiteX3" fmla="*/ 20819 w 20818"/>
                        <a:gd name="connsiteY3" fmla="*/ 0 h 1061748"/>
                      </a:gdLst>
                      <a:ahLst/>
                      <a:cxnLst>
                        <a:cxn ang="0">
                          <a:pos x="connsiteX0" y="connsiteY0"/>
                        </a:cxn>
                        <a:cxn ang="0">
                          <a:pos x="connsiteX1" y="connsiteY1"/>
                        </a:cxn>
                        <a:cxn ang="0">
                          <a:pos x="connsiteX2" y="connsiteY2"/>
                        </a:cxn>
                        <a:cxn ang="0">
                          <a:pos x="connsiteX3" y="connsiteY3"/>
                        </a:cxn>
                      </a:cxnLst>
                      <a:rect l="l" t="t" r="r" b="b"/>
                      <a:pathLst>
                        <a:path w="20818" h="1061748">
                          <a:moveTo>
                            <a:pt x="20819" y="1059146"/>
                          </a:moveTo>
                          <a:lnTo>
                            <a:pt x="0" y="1061749"/>
                          </a:lnTo>
                          <a:lnTo>
                            <a:pt x="0" y="0"/>
                          </a:lnTo>
                          <a:lnTo>
                            <a:pt x="20819" y="0"/>
                          </a:lnTo>
                          <a:close/>
                        </a:path>
                      </a:pathLst>
                    </a:custGeom>
                    <a:solidFill>
                      <a:srgbClr val="F2F2F2"/>
                    </a:solidFill>
                    <a:ln w="25964" cap="flat">
                      <a:noFill/>
                      <a:prstDash val="solid"/>
                      <a:miter/>
                    </a:ln>
                  </p:spPr>
                  <p:txBody>
                    <a:bodyPr rtlCol="0" anchor="ctr"/>
                    <a:lstStyle/>
                    <a:p>
                      <a:endParaRPr lang="fr-BE"/>
                    </a:p>
                  </p:txBody>
                </p:sp>
                <p:sp>
                  <p:nvSpPr>
                    <p:cNvPr id="775" name="Forme libre : forme 774">
                      <a:extLst>
                        <a:ext uri="{FF2B5EF4-FFF2-40B4-BE49-F238E27FC236}">
                          <a16:creationId xmlns:a16="http://schemas.microsoft.com/office/drawing/2014/main" id="{7A76AC88-259B-48B7-B813-CB4C30E48606}"/>
                        </a:ext>
                      </a:extLst>
                    </p:cNvPr>
                    <p:cNvSpPr/>
                    <p:nvPr/>
                  </p:nvSpPr>
                  <p:spPr>
                    <a:xfrm>
                      <a:off x="7138120" y="1789465"/>
                      <a:ext cx="18216" cy="1085169"/>
                    </a:xfrm>
                    <a:custGeom>
                      <a:avLst/>
                      <a:gdLst>
                        <a:gd name="connsiteX0" fmla="*/ 18216 w 18216"/>
                        <a:gd name="connsiteY0" fmla="*/ 1085169 h 1085169"/>
                        <a:gd name="connsiteX1" fmla="*/ 0 w 18216"/>
                        <a:gd name="connsiteY1" fmla="*/ 1061749 h 1085169"/>
                        <a:gd name="connsiteX2" fmla="*/ 0 w 18216"/>
                        <a:gd name="connsiteY2" fmla="*/ 0 h 1085169"/>
                        <a:gd name="connsiteX3" fmla="*/ 18216 w 18216"/>
                        <a:gd name="connsiteY3" fmla="*/ 23421 h 1085169"/>
                      </a:gdLst>
                      <a:ahLst/>
                      <a:cxnLst>
                        <a:cxn ang="0">
                          <a:pos x="connsiteX0" y="connsiteY0"/>
                        </a:cxn>
                        <a:cxn ang="0">
                          <a:pos x="connsiteX1" y="connsiteY1"/>
                        </a:cxn>
                        <a:cxn ang="0">
                          <a:pos x="connsiteX2" y="connsiteY2"/>
                        </a:cxn>
                        <a:cxn ang="0">
                          <a:pos x="connsiteX3" y="connsiteY3"/>
                        </a:cxn>
                      </a:cxnLst>
                      <a:rect l="l" t="t" r="r" b="b"/>
                      <a:pathLst>
                        <a:path w="18216" h="1085169">
                          <a:moveTo>
                            <a:pt x="18216" y="1085169"/>
                          </a:moveTo>
                          <a:lnTo>
                            <a:pt x="0" y="1061749"/>
                          </a:lnTo>
                          <a:lnTo>
                            <a:pt x="0" y="0"/>
                          </a:lnTo>
                          <a:lnTo>
                            <a:pt x="18216" y="23421"/>
                          </a:lnTo>
                          <a:close/>
                        </a:path>
                      </a:pathLst>
                    </a:custGeom>
                    <a:solidFill>
                      <a:srgbClr val="FFFFFF"/>
                    </a:solidFill>
                    <a:ln w="25964" cap="flat">
                      <a:noFill/>
                      <a:prstDash val="solid"/>
                      <a:miter/>
                    </a:ln>
                  </p:spPr>
                  <p:txBody>
                    <a:bodyPr rtlCol="0" anchor="ctr"/>
                    <a:lstStyle/>
                    <a:p>
                      <a:endParaRPr lang="fr-BE"/>
                    </a:p>
                  </p:txBody>
                </p:sp>
              </p:grpSp>
            </p:grpSp>
            <p:grpSp>
              <p:nvGrpSpPr>
                <p:cNvPr id="776" name="Graphique 260">
                  <a:extLst>
                    <a:ext uri="{FF2B5EF4-FFF2-40B4-BE49-F238E27FC236}">
                      <a16:creationId xmlns:a16="http://schemas.microsoft.com/office/drawing/2014/main" id="{EF2CACC0-CF60-461C-88D5-C67782D11318}"/>
                    </a:ext>
                  </a:extLst>
                </p:cNvPr>
                <p:cNvGrpSpPr/>
                <p:nvPr/>
              </p:nvGrpSpPr>
              <p:grpSpPr>
                <a:xfrm>
                  <a:off x="7572708" y="2039288"/>
                  <a:ext cx="301869" cy="1236104"/>
                  <a:chOff x="7572708" y="2039288"/>
                  <a:chExt cx="301869" cy="1236104"/>
                </a:xfrm>
              </p:grpSpPr>
              <p:grpSp>
                <p:nvGrpSpPr>
                  <p:cNvPr id="777" name="Graphique 260">
                    <a:extLst>
                      <a:ext uri="{FF2B5EF4-FFF2-40B4-BE49-F238E27FC236}">
                        <a16:creationId xmlns:a16="http://schemas.microsoft.com/office/drawing/2014/main" id="{EF2CACC0-CF60-461C-88D5-C67782D11318}"/>
                      </a:ext>
                    </a:extLst>
                  </p:cNvPr>
                  <p:cNvGrpSpPr/>
                  <p:nvPr/>
                </p:nvGrpSpPr>
                <p:grpSpPr>
                  <a:xfrm>
                    <a:off x="7572708" y="2039288"/>
                    <a:ext cx="36432" cy="1085169"/>
                    <a:chOff x="7572708" y="2039288"/>
                    <a:chExt cx="36432" cy="1085169"/>
                  </a:xfrm>
                </p:grpSpPr>
                <p:sp>
                  <p:nvSpPr>
                    <p:cNvPr id="778" name="Forme libre : forme 777">
                      <a:extLst>
                        <a:ext uri="{FF2B5EF4-FFF2-40B4-BE49-F238E27FC236}">
                          <a16:creationId xmlns:a16="http://schemas.microsoft.com/office/drawing/2014/main" id="{CDD25437-CEF0-4B76-994E-105879AC6B6E}"/>
                        </a:ext>
                      </a:extLst>
                    </p:cNvPr>
                    <p:cNvSpPr/>
                    <p:nvPr/>
                  </p:nvSpPr>
                  <p:spPr>
                    <a:xfrm>
                      <a:off x="7590924" y="2060107"/>
                      <a:ext cx="18216" cy="1064350"/>
                    </a:xfrm>
                    <a:custGeom>
                      <a:avLst/>
                      <a:gdLst>
                        <a:gd name="connsiteX0" fmla="*/ 18216 w 18216"/>
                        <a:gd name="connsiteY0" fmla="*/ 1061749 h 1064350"/>
                        <a:gd name="connsiteX1" fmla="*/ 0 w 18216"/>
                        <a:gd name="connsiteY1" fmla="*/ 1064351 h 1064350"/>
                        <a:gd name="connsiteX2" fmla="*/ 0 w 18216"/>
                        <a:gd name="connsiteY2" fmla="*/ 2602 h 1064350"/>
                        <a:gd name="connsiteX3" fmla="*/ 18216 w 18216"/>
                        <a:gd name="connsiteY3" fmla="*/ 0 h 1064350"/>
                      </a:gdLst>
                      <a:ahLst/>
                      <a:cxnLst>
                        <a:cxn ang="0">
                          <a:pos x="connsiteX0" y="connsiteY0"/>
                        </a:cxn>
                        <a:cxn ang="0">
                          <a:pos x="connsiteX1" y="connsiteY1"/>
                        </a:cxn>
                        <a:cxn ang="0">
                          <a:pos x="connsiteX2" y="connsiteY2"/>
                        </a:cxn>
                        <a:cxn ang="0">
                          <a:pos x="connsiteX3" y="connsiteY3"/>
                        </a:cxn>
                      </a:cxnLst>
                      <a:rect l="l" t="t" r="r" b="b"/>
                      <a:pathLst>
                        <a:path w="18216" h="1064350">
                          <a:moveTo>
                            <a:pt x="18216" y="1061749"/>
                          </a:moveTo>
                          <a:lnTo>
                            <a:pt x="0" y="1064351"/>
                          </a:lnTo>
                          <a:lnTo>
                            <a:pt x="0" y="2602"/>
                          </a:lnTo>
                          <a:lnTo>
                            <a:pt x="18216" y="0"/>
                          </a:lnTo>
                          <a:close/>
                        </a:path>
                      </a:pathLst>
                    </a:custGeom>
                    <a:solidFill>
                      <a:srgbClr val="FFFFFF"/>
                    </a:solidFill>
                    <a:ln w="25964" cap="flat">
                      <a:noFill/>
                      <a:prstDash val="solid"/>
                      <a:miter/>
                    </a:ln>
                  </p:spPr>
                  <p:txBody>
                    <a:bodyPr rtlCol="0" anchor="ctr"/>
                    <a:lstStyle/>
                    <a:p>
                      <a:endParaRPr lang="fr-BE"/>
                    </a:p>
                  </p:txBody>
                </p:sp>
                <p:sp>
                  <p:nvSpPr>
                    <p:cNvPr id="779" name="Forme libre : forme 778">
                      <a:extLst>
                        <a:ext uri="{FF2B5EF4-FFF2-40B4-BE49-F238E27FC236}">
                          <a16:creationId xmlns:a16="http://schemas.microsoft.com/office/drawing/2014/main" id="{1613A4C3-CEF0-4A4B-9B49-B0261576716C}"/>
                        </a:ext>
                      </a:extLst>
                    </p:cNvPr>
                    <p:cNvSpPr/>
                    <p:nvPr/>
                  </p:nvSpPr>
                  <p:spPr>
                    <a:xfrm>
                      <a:off x="7572708" y="2039288"/>
                      <a:ext cx="18216" cy="1085169"/>
                    </a:xfrm>
                    <a:custGeom>
                      <a:avLst/>
                      <a:gdLst>
                        <a:gd name="connsiteX0" fmla="*/ 18216 w 18216"/>
                        <a:gd name="connsiteY0" fmla="*/ 1085169 h 1085169"/>
                        <a:gd name="connsiteX1" fmla="*/ 0 w 18216"/>
                        <a:gd name="connsiteY1" fmla="*/ 1061749 h 1085169"/>
                        <a:gd name="connsiteX2" fmla="*/ 0 w 18216"/>
                        <a:gd name="connsiteY2" fmla="*/ 0 h 1085169"/>
                        <a:gd name="connsiteX3" fmla="*/ 18216 w 18216"/>
                        <a:gd name="connsiteY3" fmla="*/ 23421 h 1085169"/>
                      </a:gdLst>
                      <a:ahLst/>
                      <a:cxnLst>
                        <a:cxn ang="0">
                          <a:pos x="connsiteX0" y="connsiteY0"/>
                        </a:cxn>
                        <a:cxn ang="0">
                          <a:pos x="connsiteX1" y="connsiteY1"/>
                        </a:cxn>
                        <a:cxn ang="0">
                          <a:pos x="connsiteX2" y="connsiteY2"/>
                        </a:cxn>
                        <a:cxn ang="0">
                          <a:pos x="connsiteX3" y="connsiteY3"/>
                        </a:cxn>
                      </a:cxnLst>
                      <a:rect l="l" t="t" r="r" b="b"/>
                      <a:pathLst>
                        <a:path w="18216" h="1085169">
                          <a:moveTo>
                            <a:pt x="18216" y="1085169"/>
                          </a:moveTo>
                          <a:lnTo>
                            <a:pt x="0" y="1061749"/>
                          </a:lnTo>
                          <a:lnTo>
                            <a:pt x="0" y="0"/>
                          </a:lnTo>
                          <a:lnTo>
                            <a:pt x="18216" y="23421"/>
                          </a:lnTo>
                          <a:close/>
                        </a:path>
                      </a:pathLst>
                    </a:custGeom>
                    <a:solidFill>
                      <a:srgbClr val="F2F2F2"/>
                    </a:solidFill>
                    <a:ln w="25964" cap="flat">
                      <a:noFill/>
                      <a:prstDash val="solid"/>
                      <a:miter/>
                    </a:ln>
                  </p:spPr>
                  <p:txBody>
                    <a:bodyPr rtlCol="0" anchor="ctr"/>
                    <a:lstStyle/>
                    <a:p>
                      <a:endParaRPr lang="fr-BE"/>
                    </a:p>
                  </p:txBody>
                </p:sp>
              </p:grpSp>
              <p:grpSp>
                <p:nvGrpSpPr>
                  <p:cNvPr id="780" name="Graphique 260">
                    <a:extLst>
                      <a:ext uri="{FF2B5EF4-FFF2-40B4-BE49-F238E27FC236}">
                        <a16:creationId xmlns:a16="http://schemas.microsoft.com/office/drawing/2014/main" id="{EF2CACC0-CF60-461C-88D5-C67782D11318}"/>
                      </a:ext>
                    </a:extLst>
                  </p:cNvPr>
                  <p:cNvGrpSpPr/>
                  <p:nvPr/>
                </p:nvGrpSpPr>
                <p:grpSpPr>
                  <a:xfrm>
                    <a:off x="7609140" y="2060107"/>
                    <a:ext cx="39034" cy="1085169"/>
                    <a:chOff x="7609140" y="2060107"/>
                    <a:chExt cx="39034" cy="1085169"/>
                  </a:xfrm>
                </p:grpSpPr>
                <p:sp>
                  <p:nvSpPr>
                    <p:cNvPr id="781" name="Forme libre : forme 780">
                      <a:extLst>
                        <a:ext uri="{FF2B5EF4-FFF2-40B4-BE49-F238E27FC236}">
                          <a16:creationId xmlns:a16="http://schemas.microsoft.com/office/drawing/2014/main" id="{EE1BB6B7-4931-4ACE-9460-B620B94DEE0E}"/>
                        </a:ext>
                      </a:extLst>
                    </p:cNvPr>
                    <p:cNvSpPr/>
                    <p:nvPr/>
                  </p:nvSpPr>
                  <p:spPr>
                    <a:xfrm>
                      <a:off x="7629959" y="2083528"/>
                      <a:ext cx="18216" cy="1061748"/>
                    </a:xfrm>
                    <a:custGeom>
                      <a:avLst/>
                      <a:gdLst>
                        <a:gd name="connsiteX0" fmla="*/ 18216 w 18216"/>
                        <a:gd name="connsiteY0" fmla="*/ 1061749 h 1061748"/>
                        <a:gd name="connsiteX1" fmla="*/ 0 w 18216"/>
                        <a:gd name="connsiteY1" fmla="*/ 1061749 h 1061748"/>
                        <a:gd name="connsiteX2" fmla="*/ 0 w 18216"/>
                        <a:gd name="connsiteY2" fmla="*/ 0 h 1061748"/>
                        <a:gd name="connsiteX3" fmla="*/ 18216 w 18216"/>
                        <a:gd name="connsiteY3" fmla="*/ 0 h 1061748"/>
                      </a:gdLst>
                      <a:ahLst/>
                      <a:cxnLst>
                        <a:cxn ang="0">
                          <a:pos x="connsiteX0" y="connsiteY0"/>
                        </a:cxn>
                        <a:cxn ang="0">
                          <a:pos x="connsiteX1" y="connsiteY1"/>
                        </a:cxn>
                        <a:cxn ang="0">
                          <a:pos x="connsiteX2" y="connsiteY2"/>
                        </a:cxn>
                        <a:cxn ang="0">
                          <a:pos x="connsiteX3" y="connsiteY3"/>
                        </a:cxn>
                      </a:cxnLst>
                      <a:rect l="l" t="t" r="r" b="b"/>
                      <a:pathLst>
                        <a:path w="18216" h="1061748">
                          <a:moveTo>
                            <a:pt x="18216" y="1061749"/>
                          </a:moveTo>
                          <a:lnTo>
                            <a:pt x="0" y="1061749"/>
                          </a:lnTo>
                          <a:lnTo>
                            <a:pt x="0" y="0"/>
                          </a:lnTo>
                          <a:lnTo>
                            <a:pt x="18216" y="0"/>
                          </a:lnTo>
                          <a:close/>
                        </a:path>
                      </a:pathLst>
                    </a:custGeom>
                    <a:solidFill>
                      <a:srgbClr val="FFFFFF"/>
                    </a:solidFill>
                    <a:ln w="25964" cap="flat">
                      <a:noFill/>
                      <a:prstDash val="solid"/>
                      <a:miter/>
                    </a:ln>
                  </p:spPr>
                  <p:txBody>
                    <a:bodyPr rtlCol="0" anchor="ctr"/>
                    <a:lstStyle/>
                    <a:p>
                      <a:endParaRPr lang="fr-BE"/>
                    </a:p>
                  </p:txBody>
                </p:sp>
                <p:sp>
                  <p:nvSpPr>
                    <p:cNvPr id="782" name="Forme libre : forme 781">
                      <a:extLst>
                        <a:ext uri="{FF2B5EF4-FFF2-40B4-BE49-F238E27FC236}">
                          <a16:creationId xmlns:a16="http://schemas.microsoft.com/office/drawing/2014/main" id="{719ECE65-5FFA-47EF-A5B0-B1A8A9564D56}"/>
                        </a:ext>
                      </a:extLst>
                    </p:cNvPr>
                    <p:cNvSpPr/>
                    <p:nvPr/>
                  </p:nvSpPr>
                  <p:spPr>
                    <a:xfrm>
                      <a:off x="7609140" y="2060107"/>
                      <a:ext cx="20818" cy="1085169"/>
                    </a:xfrm>
                    <a:custGeom>
                      <a:avLst/>
                      <a:gdLst>
                        <a:gd name="connsiteX0" fmla="*/ 20819 w 20818"/>
                        <a:gd name="connsiteY0" fmla="*/ 1085170 h 1085169"/>
                        <a:gd name="connsiteX1" fmla="*/ 0 w 20818"/>
                        <a:gd name="connsiteY1" fmla="*/ 1061749 h 1085169"/>
                        <a:gd name="connsiteX2" fmla="*/ 0 w 20818"/>
                        <a:gd name="connsiteY2" fmla="*/ 0 h 1085169"/>
                        <a:gd name="connsiteX3" fmla="*/ 20819 w 20818"/>
                        <a:gd name="connsiteY3" fmla="*/ 23421 h 1085169"/>
                      </a:gdLst>
                      <a:ahLst/>
                      <a:cxnLst>
                        <a:cxn ang="0">
                          <a:pos x="connsiteX0" y="connsiteY0"/>
                        </a:cxn>
                        <a:cxn ang="0">
                          <a:pos x="connsiteX1" y="connsiteY1"/>
                        </a:cxn>
                        <a:cxn ang="0">
                          <a:pos x="connsiteX2" y="connsiteY2"/>
                        </a:cxn>
                        <a:cxn ang="0">
                          <a:pos x="connsiteX3" y="connsiteY3"/>
                        </a:cxn>
                      </a:cxnLst>
                      <a:rect l="l" t="t" r="r" b="b"/>
                      <a:pathLst>
                        <a:path w="20818" h="1085169">
                          <a:moveTo>
                            <a:pt x="20819" y="1085170"/>
                          </a:moveTo>
                          <a:lnTo>
                            <a:pt x="0" y="1061749"/>
                          </a:lnTo>
                          <a:lnTo>
                            <a:pt x="0" y="0"/>
                          </a:lnTo>
                          <a:lnTo>
                            <a:pt x="20819" y="23421"/>
                          </a:lnTo>
                          <a:close/>
                        </a:path>
                      </a:pathLst>
                    </a:custGeom>
                    <a:solidFill>
                      <a:srgbClr val="F2F2F2"/>
                    </a:solidFill>
                    <a:ln w="25964" cap="flat">
                      <a:noFill/>
                      <a:prstDash val="solid"/>
                      <a:miter/>
                    </a:ln>
                  </p:spPr>
                  <p:txBody>
                    <a:bodyPr rtlCol="0" anchor="ctr"/>
                    <a:lstStyle/>
                    <a:p>
                      <a:endParaRPr lang="fr-BE"/>
                    </a:p>
                  </p:txBody>
                </p:sp>
              </p:grpSp>
              <p:grpSp>
                <p:nvGrpSpPr>
                  <p:cNvPr id="783" name="Graphique 260">
                    <a:extLst>
                      <a:ext uri="{FF2B5EF4-FFF2-40B4-BE49-F238E27FC236}">
                        <a16:creationId xmlns:a16="http://schemas.microsoft.com/office/drawing/2014/main" id="{EF2CACC0-CF60-461C-88D5-C67782D11318}"/>
                      </a:ext>
                    </a:extLst>
                  </p:cNvPr>
                  <p:cNvGrpSpPr/>
                  <p:nvPr/>
                </p:nvGrpSpPr>
                <p:grpSpPr>
                  <a:xfrm>
                    <a:off x="7648175" y="2083528"/>
                    <a:ext cx="36432" cy="1085169"/>
                    <a:chOff x="7648175" y="2083528"/>
                    <a:chExt cx="36432" cy="1085169"/>
                  </a:xfrm>
                </p:grpSpPr>
                <p:sp>
                  <p:nvSpPr>
                    <p:cNvPr id="784" name="Forme libre : forme 783">
                      <a:extLst>
                        <a:ext uri="{FF2B5EF4-FFF2-40B4-BE49-F238E27FC236}">
                          <a16:creationId xmlns:a16="http://schemas.microsoft.com/office/drawing/2014/main" id="{D3AF073A-8B19-4DEE-95F3-CBF9A9AC2846}"/>
                        </a:ext>
                      </a:extLst>
                    </p:cNvPr>
                    <p:cNvSpPr/>
                    <p:nvPr/>
                  </p:nvSpPr>
                  <p:spPr>
                    <a:xfrm>
                      <a:off x="7666392" y="2104347"/>
                      <a:ext cx="18216" cy="1064350"/>
                    </a:xfrm>
                    <a:custGeom>
                      <a:avLst/>
                      <a:gdLst>
                        <a:gd name="connsiteX0" fmla="*/ 18216 w 18216"/>
                        <a:gd name="connsiteY0" fmla="*/ 1061749 h 1064350"/>
                        <a:gd name="connsiteX1" fmla="*/ 0 w 18216"/>
                        <a:gd name="connsiteY1" fmla="*/ 1064351 h 1064350"/>
                        <a:gd name="connsiteX2" fmla="*/ 0 w 18216"/>
                        <a:gd name="connsiteY2" fmla="*/ 2602 h 1064350"/>
                        <a:gd name="connsiteX3" fmla="*/ 18216 w 18216"/>
                        <a:gd name="connsiteY3" fmla="*/ 0 h 1064350"/>
                      </a:gdLst>
                      <a:ahLst/>
                      <a:cxnLst>
                        <a:cxn ang="0">
                          <a:pos x="connsiteX0" y="connsiteY0"/>
                        </a:cxn>
                        <a:cxn ang="0">
                          <a:pos x="connsiteX1" y="connsiteY1"/>
                        </a:cxn>
                        <a:cxn ang="0">
                          <a:pos x="connsiteX2" y="connsiteY2"/>
                        </a:cxn>
                        <a:cxn ang="0">
                          <a:pos x="connsiteX3" y="connsiteY3"/>
                        </a:cxn>
                      </a:cxnLst>
                      <a:rect l="l" t="t" r="r" b="b"/>
                      <a:pathLst>
                        <a:path w="18216" h="1064350">
                          <a:moveTo>
                            <a:pt x="18216" y="1061749"/>
                          </a:moveTo>
                          <a:lnTo>
                            <a:pt x="0" y="1064351"/>
                          </a:lnTo>
                          <a:lnTo>
                            <a:pt x="0" y="2602"/>
                          </a:lnTo>
                          <a:lnTo>
                            <a:pt x="18216" y="0"/>
                          </a:lnTo>
                          <a:close/>
                        </a:path>
                      </a:pathLst>
                    </a:custGeom>
                    <a:solidFill>
                      <a:srgbClr val="FFFFFF"/>
                    </a:solidFill>
                    <a:ln w="25964" cap="flat">
                      <a:noFill/>
                      <a:prstDash val="solid"/>
                      <a:miter/>
                    </a:ln>
                  </p:spPr>
                  <p:txBody>
                    <a:bodyPr rtlCol="0" anchor="ctr"/>
                    <a:lstStyle/>
                    <a:p>
                      <a:endParaRPr lang="fr-BE"/>
                    </a:p>
                  </p:txBody>
                </p:sp>
                <p:sp>
                  <p:nvSpPr>
                    <p:cNvPr id="785" name="Forme libre : forme 784">
                      <a:extLst>
                        <a:ext uri="{FF2B5EF4-FFF2-40B4-BE49-F238E27FC236}">
                          <a16:creationId xmlns:a16="http://schemas.microsoft.com/office/drawing/2014/main" id="{3D686165-9675-4E4C-A883-1187793E5C86}"/>
                        </a:ext>
                      </a:extLst>
                    </p:cNvPr>
                    <p:cNvSpPr/>
                    <p:nvPr/>
                  </p:nvSpPr>
                  <p:spPr>
                    <a:xfrm>
                      <a:off x="7648175" y="2083528"/>
                      <a:ext cx="18216" cy="1085169"/>
                    </a:xfrm>
                    <a:custGeom>
                      <a:avLst/>
                      <a:gdLst>
                        <a:gd name="connsiteX0" fmla="*/ 18216 w 18216"/>
                        <a:gd name="connsiteY0" fmla="*/ 1085170 h 1085169"/>
                        <a:gd name="connsiteX1" fmla="*/ 0 w 18216"/>
                        <a:gd name="connsiteY1" fmla="*/ 1061749 h 1085169"/>
                        <a:gd name="connsiteX2" fmla="*/ 0 w 18216"/>
                        <a:gd name="connsiteY2" fmla="*/ 0 h 1085169"/>
                        <a:gd name="connsiteX3" fmla="*/ 18216 w 18216"/>
                        <a:gd name="connsiteY3" fmla="*/ 23421 h 1085169"/>
                      </a:gdLst>
                      <a:ahLst/>
                      <a:cxnLst>
                        <a:cxn ang="0">
                          <a:pos x="connsiteX0" y="connsiteY0"/>
                        </a:cxn>
                        <a:cxn ang="0">
                          <a:pos x="connsiteX1" y="connsiteY1"/>
                        </a:cxn>
                        <a:cxn ang="0">
                          <a:pos x="connsiteX2" y="connsiteY2"/>
                        </a:cxn>
                        <a:cxn ang="0">
                          <a:pos x="connsiteX3" y="connsiteY3"/>
                        </a:cxn>
                      </a:cxnLst>
                      <a:rect l="l" t="t" r="r" b="b"/>
                      <a:pathLst>
                        <a:path w="18216" h="1085169">
                          <a:moveTo>
                            <a:pt x="18216" y="1085170"/>
                          </a:moveTo>
                          <a:lnTo>
                            <a:pt x="0" y="1061749"/>
                          </a:lnTo>
                          <a:lnTo>
                            <a:pt x="0" y="0"/>
                          </a:lnTo>
                          <a:lnTo>
                            <a:pt x="18216" y="23421"/>
                          </a:lnTo>
                          <a:close/>
                        </a:path>
                      </a:pathLst>
                    </a:custGeom>
                    <a:solidFill>
                      <a:srgbClr val="F2F2F2"/>
                    </a:solidFill>
                    <a:ln w="25964" cap="flat">
                      <a:noFill/>
                      <a:prstDash val="solid"/>
                      <a:miter/>
                    </a:ln>
                  </p:spPr>
                  <p:txBody>
                    <a:bodyPr rtlCol="0" anchor="ctr"/>
                    <a:lstStyle/>
                    <a:p>
                      <a:endParaRPr lang="fr-BE"/>
                    </a:p>
                  </p:txBody>
                </p:sp>
              </p:grpSp>
              <p:grpSp>
                <p:nvGrpSpPr>
                  <p:cNvPr id="786" name="Graphique 260">
                    <a:extLst>
                      <a:ext uri="{FF2B5EF4-FFF2-40B4-BE49-F238E27FC236}">
                        <a16:creationId xmlns:a16="http://schemas.microsoft.com/office/drawing/2014/main" id="{EF2CACC0-CF60-461C-88D5-C67782D11318}"/>
                      </a:ext>
                    </a:extLst>
                  </p:cNvPr>
                  <p:cNvGrpSpPr/>
                  <p:nvPr/>
                </p:nvGrpSpPr>
                <p:grpSpPr>
                  <a:xfrm>
                    <a:off x="7684608" y="2104347"/>
                    <a:ext cx="39034" cy="1085169"/>
                    <a:chOff x="7684608" y="2104347"/>
                    <a:chExt cx="39034" cy="1085169"/>
                  </a:xfrm>
                </p:grpSpPr>
                <p:sp>
                  <p:nvSpPr>
                    <p:cNvPr id="787" name="Forme libre : forme 786">
                      <a:extLst>
                        <a:ext uri="{FF2B5EF4-FFF2-40B4-BE49-F238E27FC236}">
                          <a16:creationId xmlns:a16="http://schemas.microsoft.com/office/drawing/2014/main" id="{08A5422B-6751-4C69-998E-80D7E34278CD}"/>
                        </a:ext>
                      </a:extLst>
                    </p:cNvPr>
                    <p:cNvSpPr/>
                    <p:nvPr/>
                  </p:nvSpPr>
                  <p:spPr>
                    <a:xfrm>
                      <a:off x="7705427" y="2127767"/>
                      <a:ext cx="18216" cy="1061748"/>
                    </a:xfrm>
                    <a:custGeom>
                      <a:avLst/>
                      <a:gdLst>
                        <a:gd name="connsiteX0" fmla="*/ 18216 w 18216"/>
                        <a:gd name="connsiteY0" fmla="*/ 1059146 h 1061748"/>
                        <a:gd name="connsiteX1" fmla="*/ 0 w 18216"/>
                        <a:gd name="connsiteY1" fmla="*/ 1061749 h 1061748"/>
                        <a:gd name="connsiteX2" fmla="*/ 0 w 18216"/>
                        <a:gd name="connsiteY2" fmla="*/ 0 h 1061748"/>
                        <a:gd name="connsiteX3" fmla="*/ 18216 w 18216"/>
                        <a:gd name="connsiteY3" fmla="*/ 0 h 1061748"/>
                      </a:gdLst>
                      <a:ahLst/>
                      <a:cxnLst>
                        <a:cxn ang="0">
                          <a:pos x="connsiteX0" y="connsiteY0"/>
                        </a:cxn>
                        <a:cxn ang="0">
                          <a:pos x="connsiteX1" y="connsiteY1"/>
                        </a:cxn>
                        <a:cxn ang="0">
                          <a:pos x="connsiteX2" y="connsiteY2"/>
                        </a:cxn>
                        <a:cxn ang="0">
                          <a:pos x="connsiteX3" y="connsiteY3"/>
                        </a:cxn>
                      </a:cxnLst>
                      <a:rect l="l" t="t" r="r" b="b"/>
                      <a:pathLst>
                        <a:path w="18216" h="1061748">
                          <a:moveTo>
                            <a:pt x="18216" y="1059146"/>
                          </a:moveTo>
                          <a:lnTo>
                            <a:pt x="0" y="1061749"/>
                          </a:lnTo>
                          <a:lnTo>
                            <a:pt x="0" y="0"/>
                          </a:lnTo>
                          <a:lnTo>
                            <a:pt x="18216" y="0"/>
                          </a:lnTo>
                          <a:close/>
                        </a:path>
                      </a:pathLst>
                    </a:custGeom>
                    <a:solidFill>
                      <a:srgbClr val="FFFFFF"/>
                    </a:solidFill>
                    <a:ln w="25964" cap="flat">
                      <a:noFill/>
                      <a:prstDash val="solid"/>
                      <a:miter/>
                    </a:ln>
                  </p:spPr>
                  <p:txBody>
                    <a:bodyPr rtlCol="0" anchor="ctr"/>
                    <a:lstStyle/>
                    <a:p>
                      <a:endParaRPr lang="fr-BE"/>
                    </a:p>
                  </p:txBody>
                </p:sp>
                <p:sp>
                  <p:nvSpPr>
                    <p:cNvPr id="788" name="Forme libre : forme 787">
                      <a:extLst>
                        <a:ext uri="{FF2B5EF4-FFF2-40B4-BE49-F238E27FC236}">
                          <a16:creationId xmlns:a16="http://schemas.microsoft.com/office/drawing/2014/main" id="{ED0538D5-E7F6-4B45-B2F4-48FED981F343}"/>
                        </a:ext>
                      </a:extLst>
                    </p:cNvPr>
                    <p:cNvSpPr/>
                    <p:nvPr/>
                  </p:nvSpPr>
                  <p:spPr>
                    <a:xfrm>
                      <a:off x="7684608" y="2104347"/>
                      <a:ext cx="20818" cy="1085169"/>
                    </a:xfrm>
                    <a:custGeom>
                      <a:avLst/>
                      <a:gdLst>
                        <a:gd name="connsiteX0" fmla="*/ 20819 w 20818"/>
                        <a:gd name="connsiteY0" fmla="*/ 1085169 h 1085169"/>
                        <a:gd name="connsiteX1" fmla="*/ 0 w 20818"/>
                        <a:gd name="connsiteY1" fmla="*/ 1061749 h 1085169"/>
                        <a:gd name="connsiteX2" fmla="*/ 0 w 20818"/>
                        <a:gd name="connsiteY2" fmla="*/ 0 h 1085169"/>
                        <a:gd name="connsiteX3" fmla="*/ 20819 w 20818"/>
                        <a:gd name="connsiteY3" fmla="*/ 23421 h 1085169"/>
                      </a:gdLst>
                      <a:ahLst/>
                      <a:cxnLst>
                        <a:cxn ang="0">
                          <a:pos x="connsiteX0" y="connsiteY0"/>
                        </a:cxn>
                        <a:cxn ang="0">
                          <a:pos x="connsiteX1" y="connsiteY1"/>
                        </a:cxn>
                        <a:cxn ang="0">
                          <a:pos x="connsiteX2" y="connsiteY2"/>
                        </a:cxn>
                        <a:cxn ang="0">
                          <a:pos x="connsiteX3" y="connsiteY3"/>
                        </a:cxn>
                      </a:cxnLst>
                      <a:rect l="l" t="t" r="r" b="b"/>
                      <a:pathLst>
                        <a:path w="20818" h="1085169">
                          <a:moveTo>
                            <a:pt x="20819" y="1085169"/>
                          </a:moveTo>
                          <a:lnTo>
                            <a:pt x="0" y="1061749"/>
                          </a:lnTo>
                          <a:lnTo>
                            <a:pt x="0" y="0"/>
                          </a:lnTo>
                          <a:lnTo>
                            <a:pt x="20819" y="23421"/>
                          </a:lnTo>
                          <a:close/>
                        </a:path>
                      </a:pathLst>
                    </a:custGeom>
                    <a:solidFill>
                      <a:srgbClr val="F2F2F2"/>
                    </a:solidFill>
                    <a:ln w="25964" cap="flat">
                      <a:noFill/>
                      <a:prstDash val="solid"/>
                      <a:miter/>
                    </a:ln>
                  </p:spPr>
                  <p:txBody>
                    <a:bodyPr rtlCol="0" anchor="ctr"/>
                    <a:lstStyle/>
                    <a:p>
                      <a:endParaRPr lang="fr-BE"/>
                    </a:p>
                  </p:txBody>
                </p:sp>
              </p:grpSp>
              <p:grpSp>
                <p:nvGrpSpPr>
                  <p:cNvPr id="789" name="Graphique 260">
                    <a:extLst>
                      <a:ext uri="{FF2B5EF4-FFF2-40B4-BE49-F238E27FC236}">
                        <a16:creationId xmlns:a16="http://schemas.microsoft.com/office/drawing/2014/main" id="{EF2CACC0-CF60-461C-88D5-C67782D11318}"/>
                      </a:ext>
                    </a:extLst>
                  </p:cNvPr>
                  <p:cNvGrpSpPr/>
                  <p:nvPr/>
                </p:nvGrpSpPr>
                <p:grpSpPr>
                  <a:xfrm>
                    <a:off x="7723643" y="2127767"/>
                    <a:ext cx="36432" cy="1082567"/>
                    <a:chOff x="7723643" y="2127767"/>
                    <a:chExt cx="36432" cy="1082567"/>
                  </a:xfrm>
                </p:grpSpPr>
                <p:sp>
                  <p:nvSpPr>
                    <p:cNvPr id="790" name="Forme libre : forme 789">
                      <a:extLst>
                        <a:ext uri="{FF2B5EF4-FFF2-40B4-BE49-F238E27FC236}">
                          <a16:creationId xmlns:a16="http://schemas.microsoft.com/office/drawing/2014/main" id="{7B1FAB37-15FA-4825-A2BF-BB266C0B93C8}"/>
                        </a:ext>
                      </a:extLst>
                    </p:cNvPr>
                    <p:cNvSpPr/>
                    <p:nvPr/>
                  </p:nvSpPr>
                  <p:spPr>
                    <a:xfrm>
                      <a:off x="7741859" y="2148586"/>
                      <a:ext cx="18216" cy="1061748"/>
                    </a:xfrm>
                    <a:custGeom>
                      <a:avLst/>
                      <a:gdLst>
                        <a:gd name="connsiteX0" fmla="*/ 18216 w 18216"/>
                        <a:gd name="connsiteY0" fmla="*/ 1061749 h 1061748"/>
                        <a:gd name="connsiteX1" fmla="*/ 0 w 18216"/>
                        <a:gd name="connsiteY1" fmla="*/ 1061749 h 1061748"/>
                        <a:gd name="connsiteX2" fmla="*/ 0 w 18216"/>
                        <a:gd name="connsiteY2" fmla="*/ 2602 h 1061748"/>
                        <a:gd name="connsiteX3" fmla="*/ 18216 w 18216"/>
                        <a:gd name="connsiteY3" fmla="*/ 0 h 1061748"/>
                      </a:gdLst>
                      <a:ahLst/>
                      <a:cxnLst>
                        <a:cxn ang="0">
                          <a:pos x="connsiteX0" y="connsiteY0"/>
                        </a:cxn>
                        <a:cxn ang="0">
                          <a:pos x="connsiteX1" y="connsiteY1"/>
                        </a:cxn>
                        <a:cxn ang="0">
                          <a:pos x="connsiteX2" y="connsiteY2"/>
                        </a:cxn>
                        <a:cxn ang="0">
                          <a:pos x="connsiteX3" y="connsiteY3"/>
                        </a:cxn>
                      </a:cxnLst>
                      <a:rect l="l" t="t" r="r" b="b"/>
                      <a:pathLst>
                        <a:path w="18216" h="1061748">
                          <a:moveTo>
                            <a:pt x="18216" y="1061749"/>
                          </a:moveTo>
                          <a:lnTo>
                            <a:pt x="0" y="1061749"/>
                          </a:lnTo>
                          <a:lnTo>
                            <a:pt x="0" y="2602"/>
                          </a:lnTo>
                          <a:lnTo>
                            <a:pt x="18216" y="0"/>
                          </a:lnTo>
                          <a:close/>
                        </a:path>
                      </a:pathLst>
                    </a:custGeom>
                    <a:solidFill>
                      <a:srgbClr val="FFFFFF"/>
                    </a:solidFill>
                    <a:ln w="25964" cap="flat">
                      <a:noFill/>
                      <a:prstDash val="solid"/>
                      <a:miter/>
                    </a:ln>
                  </p:spPr>
                  <p:txBody>
                    <a:bodyPr rtlCol="0" anchor="ctr"/>
                    <a:lstStyle/>
                    <a:p>
                      <a:endParaRPr lang="fr-BE"/>
                    </a:p>
                  </p:txBody>
                </p:sp>
                <p:sp>
                  <p:nvSpPr>
                    <p:cNvPr id="791" name="Forme libre : forme 790">
                      <a:extLst>
                        <a:ext uri="{FF2B5EF4-FFF2-40B4-BE49-F238E27FC236}">
                          <a16:creationId xmlns:a16="http://schemas.microsoft.com/office/drawing/2014/main" id="{D5C7A1E2-DB9E-4BA3-A1E2-1C66593AB533}"/>
                        </a:ext>
                      </a:extLst>
                    </p:cNvPr>
                    <p:cNvSpPr/>
                    <p:nvPr/>
                  </p:nvSpPr>
                  <p:spPr>
                    <a:xfrm>
                      <a:off x="7723643" y="2127767"/>
                      <a:ext cx="18216" cy="1082567"/>
                    </a:xfrm>
                    <a:custGeom>
                      <a:avLst/>
                      <a:gdLst>
                        <a:gd name="connsiteX0" fmla="*/ 18216 w 18216"/>
                        <a:gd name="connsiteY0" fmla="*/ 1082567 h 1082567"/>
                        <a:gd name="connsiteX1" fmla="*/ 0 w 18216"/>
                        <a:gd name="connsiteY1" fmla="*/ 1059146 h 1082567"/>
                        <a:gd name="connsiteX2" fmla="*/ 0 w 18216"/>
                        <a:gd name="connsiteY2" fmla="*/ 0 h 1082567"/>
                        <a:gd name="connsiteX3" fmla="*/ 18216 w 18216"/>
                        <a:gd name="connsiteY3" fmla="*/ 23421 h 1082567"/>
                      </a:gdLst>
                      <a:ahLst/>
                      <a:cxnLst>
                        <a:cxn ang="0">
                          <a:pos x="connsiteX0" y="connsiteY0"/>
                        </a:cxn>
                        <a:cxn ang="0">
                          <a:pos x="connsiteX1" y="connsiteY1"/>
                        </a:cxn>
                        <a:cxn ang="0">
                          <a:pos x="connsiteX2" y="connsiteY2"/>
                        </a:cxn>
                        <a:cxn ang="0">
                          <a:pos x="connsiteX3" y="connsiteY3"/>
                        </a:cxn>
                      </a:cxnLst>
                      <a:rect l="l" t="t" r="r" b="b"/>
                      <a:pathLst>
                        <a:path w="18216" h="1082567">
                          <a:moveTo>
                            <a:pt x="18216" y="1082567"/>
                          </a:moveTo>
                          <a:lnTo>
                            <a:pt x="0" y="1059146"/>
                          </a:lnTo>
                          <a:lnTo>
                            <a:pt x="0" y="0"/>
                          </a:lnTo>
                          <a:lnTo>
                            <a:pt x="18216" y="23421"/>
                          </a:lnTo>
                          <a:close/>
                        </a:path>
                      </a:pathLst>
                    </a:custGeom>
                    <a:solidFill>
                      <a:srgbClr val="F2F2F2"/>
                    </a:solidFill>
                    <a:ln w="25964" cap="flat">
                      <a:noFill/>
                      <a:prstDash val="solid"/>
                      <a:miter/>
                    </a:ln>
                  </p:spPr>
                  <p:txBody>
                    <a:bodyPr rtlCol="0" anchor="ctr"/>
                    <a:lstStyle/>
                    <a:p>
                      <a:endParaRPr lang="fr-BE"/>
                    </a:p>
                  </p:txBody>
                </p:sp>
              </p:grpSp>
              <p:grpSp>
                <p:nvGrpSpPr>
                  <p:cNvPr id="792" name="Graphique 260">
                    <a:extLst>
                      <a:ext uri="{FF2B5EF4-FFF2-40B4-BE49-F238E27FC236}">
                        <a16:creationId xmlns:a16="http://schemas.microsoft.com/office/drawing/2014/main" id="{EF2CACC0-CF60-461C-88D5-C67782D11318}"/>
                      </a:ext>
                    </a:extLst>
                  </p:cNvPr>
                  <p:cNvGrpSpPr/>
                  <p:nvPr/>
                </p:nvGrpSpPr>
                <p:grpSpPr>
                  <a:xfrm>
                    <a:off x="7760075" y="2148586"/>
                    <a:ext cx="39034" cy="1085169"/>
                    <a:chOff x="7760075" y="2148586"/>
                    <a:chExt cx="39034" cy="1085169"/>
                  </a:xfrm>
                </p:grpSpPr>
                <p:sp>
                  <p:nvSpPr>
                    <p:cNvPr id="793" name="Forme libre : forme 792">
                      <a:extLst>
                        <a:ext uri="{FF2B5EF4-FFF2-40B4-BE49-F238E27FC236}">
                          <a16:creationId xmlns:a16="http://schemas.microsoft.com/office/drawing/2014/main" id="{276D59E2-0917-4490-94BF-C9D7310A9FB3}"/>
                        </a:ext>
                      </a:extLst>
                    </p:cNvPr>
                    <p:cNvSpPr/>
                    <p:nvPr/>
                  </p:nvSpPr>
                  <p:spPr>
                    <a:xfrm>
                      <a:off x="7778292" y="2169405"/>
                      <a:ext cx="20818" cy="1064350"/>
                    </a:xfrm>
                    <a:custGeom>
                      <a:avLst/>
                      <a:gdLst>
                        <a:gd name="connsiteX0" fmla="*/ 20819 w 20818"/>
                        <a:gd name="connsiteY0" fmla="*/ 1061749 h 1064350"/>
                        <a:gd name="connsiteX1" fmla="*/ 0 w 20818"/>
                        <a:gd name="connsiteY1" fmla="*/ 1064351 h 1064350"/>
                        <a:gd name="connsiteX2" fmla="*/ 0 w 20818"/>
                        <a:gd name="connsiteY2" fmla="*/ 2602 h 1064350"/>
                        <a:gd name="connsiteX3" fmla="*/ 20819 w 20818"/>
                        <a:gd name="connsiteY3" fmla="*/ 0 h 1064350"/>
                      </a:gdLst>
                      <a:ahLst/>
                      <a:cxnLst>
                        <a:cxn ang="0">
                          <a:pos x="connsiteX0" y="connsiteY0"/>
                        </a:cxn>
                        <a:cxn ang="0">
                          <a:pos x="connsiteX1" y="connsiteY1"/>
                        </a:cxn>
                        <a:cxn ang="0">
                          <a:pos x="connsiteX2" y="connsiteY2"/>
                        </a:cxn>
                        <a:cxn ang="0">
                          <a:pos x="connsiteX3" y="connsiteY3"/>
                        </a:cxn>
                      </a:cxnLst>
                      <a:rect l="l" t="t" r="r" b="b"/>
                      <a:pathLst>
                        <a:path w="20818" h="1064350">
                          <a:moveTo>
                            <a:pt x="20819" y="1061749"/>
                          </a:moveTo>
                          <a:lnTo>
                            <a:pt x="0" y="1064351"/>
                          </a:lnTo>
                          <a:lnTo>
                            <a:pt x="0" y="2602"/>
                          </a:lnTo>
                          <a:lnTo>
                            <a:pt x="20819" y="0"/>
                          </a:lnTo>
                          <a:close/>
                        </a:path>
                      </a:pathLst>
                    </a:custGeom>
                    <a:solidFill>
                      <a:srgbClr val="FFFFFF"/>
                    </a:solidFill>
                    <a:ln w="25964" cap="flat">
                      <a:noFill/>
                      <a:prstDash val="solid"/>
                      <a:miter/>
                    </a:ln>
                  </p:spPr>
                  <p:txBody>
                    <a:bodyPr rtlCol="0" anchor="ctr"/>
                    <a:lstStyle/>
                    <a:p>
                      <a:endParaRPr lang="fr-BE"/>
                    </a:p>
                  </p:txBody>
                </p:sp>
                <p:sp>
                  <p:nvSpPr>
                    <p:cNvPr id="794" name="Forme libre : forme 793">
                      <a:extLst>
                        <a:ext uri="{FF2B5EF4-FFF2-40B4-BE49-F238E27FC236}">
                          <a16:creationId xmlns:a16="http://schemas.microsoft.com/office/drawing/2014/main" id="{25C29228-08AE-46F0-97B2-669FC8FD8F3A}"/>
                        </a:ext>
                      </a:extLst>
                    </p:cNvPr>
                    <p:cNvSpPr/>
                    <p:nvPr/>
                  </p:nvSpPr>
                  <p:spPr>
                    <a:xfrm>
                      <a:off x="7760075" y="2148586"/>
                      <a:ext cx="18216" cy="1085169"/>
                    </a:xfrm>
                    <a:custGeom>
                      <a:avLst/>
                      <a:gdLst>
                        <a:gd name="connsiteX0" fmla="*/ 18216 w 18216"/>
                        <a:gd name="connsiteY0" fmla="*/ 1085170 h 1085169"/>
                        <a:gd name="connsiteX1" fmla="*/ 0 w 18216"/>
                        <a:gd name="connsiteY1" fmla="*/ 1061749 h 1085169"/>
                        <a:gd name="connsiteX2" fmla="*/ 0 w 18216"/>
                        <a:gd name="connsiteY2" fmla="*/ 0 h 1085169"/>
                        <a:gd name="connsiteX3" fmla="*/ 18216 w 18216"/>
                        <a:gd name="connsiteY3" fmla="*/ 23421 h 1085169"/>
                      </a:gdLst>
                      <a:ahLst/>
                      <a:cxnLst>
                        <a:cxn ang="0">
                          <a:pos x="connsiteX0" y="connsiteY0"/>
                        </a:cxn>
                        <a:cxn ang="0">
                          <a:pos x="connsiteX1" y="connsiteY1"/>
                        </a:cxn>
                        <a:cxn ang="0">
                          <a:pos x="connsiteX2" y="connsiteY2"/>
                        </a:cxn>
                        <a:cxn ang="0">
                          <a:pos x="connsiteX3" y="connsiteY3"/>
                        </a:cxn>
                      </a:cxnLst>
                      <a:rect l="l" t="t" r="r" b="b"/>
                      <a:pathLst>
                        <a:path w="18216" h="1085169">
                          <a:moveTo>
                            <a:pt x="18216" y="1085170"/>
                          </a:moveTo>
                          <a:lnTo>
                            <a:pt x="0" y="1061749"/>
                          </a:lnTo>
                          <a:lnTo>
                            <a:pt x="0" y="0"/>
                          </a:lnTo>
                          <a:lnTo>
                            <a:pt x="18216" y="23421"/>
                          </a:lnTo>
                          <a:close/>
                        </a:path>
                      </a:pathLst>
                    </a:custGeom>
                    <a:solidFill>
                      <a:srgbClr val="F2F2F2"/>
                    </a:solidFill>
                    <a:ln w="25964" cap="flat">
                      <a:noFill/>
                      <a:prstDash val="solid"/>
                      <a:miter/>
                    </a:ln>
                  </p:spPr>
                  <p:txBody>
                    <a:bodyPr rtlCol="0" anchor="ctr"/>
                    <a:lstStyle/>
                    <a:p>
                      <a:endParaRPr lang="fr-BE"/>
                    </a:p>
                  </p:txBody>
                </p:sp>
              </p:grpSp>
              <p:grpSp>
                <p:nvGrpSpPr>
                  <p:cNvPr id="795" name="Graphique 260">
                    <a:extLst>
                      <a:ext uri="{FF2B5EF4-FFF2-40B4-BE49-F238E27FC236}">
                        <a16:creationId xmlns:a16="http://schemas.microsoft.com/office/drawing/2014/main" id="{EF2CACC0-CF60-461C-88D5-C67782D11318}"/>
                      </a:ext>
                    </a:extLst>
                  </p:cNvPr>
                  <p:cNvGrpSpPr/>
                  <p:nvPr/>
                </p:nvGrpSpPr>
                <p:grpSpPr>
                  <a:xfrm>
                    <a:off x="7799110" y="2169405"/>
                    <a:ext cx="36432" cy="1085169"/>
                    <a:chOff x="7799110" y="2169405"/>
                    <a:chExt cx="36432" cy="1085169"/>
                  </a:xfrm>
                </p:grpSpPr>
                <p:sp>
                  <p:nvSpPr>
                    <p:cNvPr id="796" name="Forme libre : forme 795">
                      <a:extLst>
                        <a:ext uri="{FF2B5EF4-FFF2-40B4-BE49-F238E27FC236}">
                          <a16:creationId xmlns:a16="http://schemas.microsoft.com/office/drawing/2014/main" id="{37958B1C-1281-4064-9DE0-9DB42F3CEE96}"/>
                        </a:ext>
                      </a:extLst>
                    </p:cNvPr>
                    <p:cNvSpPr/>
                    <p:nvPr/>
                  </p:nvSpPr>
                  <p:spPr>
                    <a:xfrm>
                      <a:off x="7817326" y="2192826"/>
                      <a:ext cx="18216" cy="1061748"/>
                    </a:xfrm>
                    <a:custGeom>
                      <a:avLst/>
                      <a:gdLst>
                        <a:gd name="connsiteX0" fmla="*/ 18216 w 18216"/>
                        <a:gd name="connsiteY0" fmla="*/ 1059146 h 1061748"/>
                        <a:gd name="connsiteX1" fmla="*/ 0 w 18216"/>
                        <a:gd name="connsiteY1" fmla="*/ 1061748 h 1061748"/>
                        <a:gd name="connsiteX2" fmla="*/ 0 w 18216"/>
                        <a:gd name="connsiteY2" fmla="*/ 0 h 1061748"/>
                        <a:gd name="connsiteX3" fmla="*/ 18216 w 18216"/>
                        <a:gd name="connsiteY3" fmla="*/ 0 h 1061748"/>
                      </a:gdLst>
                      <a:ahLst/>
                      <a:cxnLst>
                        <a:cxn ang="0">
                          <a:pos x="connsiteX0" y="connsiteY0"/>
                        </a:cxn>
                        <a:cxn ang="0">
                          <a:pos x="connsiteX1" y="connsiteY1"/>
                        </a:cxn>
                        <a:cxn ang="0">
                          <a:pos x="connsiteX2" y="connsiteY2"/>
                        </a:cxn>
                        <a:cxn ang="0">
                          <a:pos x="connsiteX3" y="connsiteY3"/>
                        </a:cxn>
                      </a:cxnLst>
                      <a:rect l="l" t="t" r="r" b="b"/>
                      <a:pathLst>
                        <a:path w="18216" h="1061748">
                          <a:moveTo>
                            <a:pt x="18216" y="1059146"/>
                          </a:moveTo>
                          <a:lnTo>
                            <a:pt x="0" y="1061748"/>
                          </a:lnTo>
                          <a:lnTo>
                            <a:pt x="0" y="0"/>
                          </a:lnTo>
                          <a:lnTo>
                            <a:pt x="18216" y="0"/>
                          </a:lnTo>
                          <a:close/>
                        </a:path>
                      </a:pathLst>
                    </a:custGeom>
                    <a:solidFill>
                      <a:srgbClr val="FFFFFF"/>
                    </a:solidFill>
                    <a:ln w="25964" cap="flat">
                      <a:noFill/>
                      <a:prstDash val="solid"/>
                      <a:miter/>
                    </a:ln>
                  </p:spPr>
                  <p:txBody>
                    <a:bodyPr rtlCol="0" anchor="ctr"/>
                    <a:lstStyle/>
                    <a:p>
                      <a:endParaRPr lang="fr-BE"/>
                    </a:p>
                  </p:txBody>
                </p:sp>
                <p:sp>
                  <p:nvSpPr>
                    <p:cNvPr id="797" name="Forme libre : forme 796">
                      <a:extLst>
                        <a:ext uri="{FF2B5EF4-FFF2-40B4-BE49-F238E27FC236}">
                          <a16:creationId xmlns:a16="http://schemas.microsoft.com/office/drawing/2014/main" id="{CDE351BB-83C3-4163-91AA-4E44B677A29C}"/>
                        </a:ext>
                      </a:extLst>
                    </p:cNvPr>
                    <p:cNvSpPr/>
                    <p:nvPr/>
                  </p:nvSpPr>
                  <p:spPr>
                    <a:xfrm>
                      <a:off x="7799110" y="2169405"/>
                      <a:ext cx="18216" cy="1085169"/>
                    </a:xfrm>
                    <a:custGeom>
                      <a:avLst/>
                      <a:gdLst>
                        <a:gd name="connsiteX0" fmla="*/ 18216 w 18216"/>
                        <a:gd name="connsiteY0" fmla="*/ 1085169 h 1085169"/>
                        <a:gd name="connsiteX1" fmla="*/ 0 w 18216"/>
                        <a:gd name="connsiteY1" fmla="*/ 1061749 h 1085169"/>
                        <a:gd name="connsiteX2" fmla="*/ 0 w 18216"/>
                        <a:gd name="connsiteY2" fmla="*/ 0 h 1085169"/>
                        <a:gd name="connsiteX3" fmla="*/ 18216 w 18216"/>
                        <a:gd name="connsiteY3" fmla="*/ 23421 h 1085169"/>
                      </a:gdLst>
                      <a:ahLst/>
                      <a:cxnLst>
                        <a:cxn ang="0">
                          <a:pos x="connsiteX0" y="connsiteY0"/>
                        </a:cxn>
                        <a:cxn ang="0">
                          <a:pos x="connsiteX1" y="connsiteY1"/>
                        </a:cxn>
                        <a:cxn ang="0">
                          <a:pos x="connsiteX2" y="connsiteY2"/>
                        </a:cxn>
                        <a:cxn ang="0">
                          <a:pos x="connsiteX3" y="connsiteY3"/>
                        </a:cxn>
                      </a:cxnLst>
                      <a:rect l="l" t="t" r="r" b="b"/>
                      <a:pathLst>
                        <a:path w="18216" h="1085169">
                          <a:moveTo>
                            <a:pt x="18216" y="1085169"/>
                          </a:moveTo>
                          <a:lnTo>
                            <a:pt x="0" y="1061749"/>
                          </a:lnTo>
                          <a:lnTo>
                            <a:pt x="0" y="0"/>
                          </a:lnTo>
                          <a:lnTo>
                            <a:pt x="18216" y="23421"/>
                          </a:lnTo>
                          <a:close/>
                        </a:path>
                      </a:pathLst>
                    </a:custGeom>
                    <a:solidFill>
                      <a:srgbClr val="F2F2F2"/>
                    </a:solidFill>
                    <a:ln w="25964" cap="flat">
                      <a:noFill/>
                      <a:prstDash val="solid"/>
                      <a:miter/>
                    </a:ln>
                  </p:spPr>
                  <p:txBody>
                    <a:bodyPr rtlCol="0" anchor="ctr"/>
                    <a:lstStyle/>
                    <a:p>
                      <a:endParaRPr lang="fr-BE"/>
                    </a:p>
                  </p:txBody>
                </p:sp>
              </p:grpSp>
              <p:grpSp>
                <p:nvGrpSpPr>
                  <p:cNvPr id="798" name="Graphique 260">
                    <a:extLst>
                      <a:ext uri="{FF2B5EF4-FFF2-40B4-BE49-F238E27FC236}">
                        <a16:creationId xmlns:a16="http://schemas.microsoft.com/office/drawing/2014/main" id="{EF2CACC0-CF60-461C-88D5-C67782D11318}"/>
                      </a:ext>
                    </a:extLst>
                  </p:cNvPr>
                  <p:cNvGrpSpPr/>
                  <p:nvPr/>
                </p:nvGrpSpPr>
                <p:grpSpPr>
                  <a:xfrm>
                    <a:off x="7835543" y="2192826"/>
                    <a:ext cx="39034" cy="1082567"/>
                    <a:chOff x="7835543" y="2192826"/>
                    <a:chExt cx="39034" cy="1082567"/>
                  </a:xfrm>
                </p:grpSpPr>
                <p:sp>
                  <p:nvSpPr>
                    <p:cNvPr id="799" name="Forme libre : forme 798">
                      <a:extLst>
                        <a:ext uri="{FF2B5EF4-FFF2-40B4-BE49-F238E27FC236}">
                          <a16:creationId xmlns:a16="http://schemas.microsoft.com/office/drawing/2014/main" id="{A07EA6EB-08C4-4CEC-8B9F-61C79AFB78AD}"/>
                        </a:ext>
                      </a:extLst>
                    </p:cNvPr>
                    <p:cNvSpPr/>
                    <p:nvPr/>
                  </p:nvSpPr>
                  <p:spPr>
                    <a:xfrm>
                      <a:off x="7853759" y="2213644"/>
                      <a:ext cx="20818" cy="1061748"/>
                    </a:xfrm>
                    <a:custGeom>
                      <a:avLst/>
                      <a:gdLst>
                        <a:gd name="connsiteX0" fmla="*/ 20819 w 20818"/>
                        <a:gd name="connsiteY0" fmla="*/ 1061749 h 1061748"/>
                        <a:gd name="connsiteX1" fmla="*/ 0 w 20818"/>
                        <a:gd name="connsiteY1" fmla="*/ 1061749 h 1061748"/>
                        <a:gd name="connsiteX2" fmla="*/ 0 w 20818"/>
                        <a:gd name="connsiteY2" fmla="*/ 2602 h 1061748"/>
                        <a:gd name="connsiteX3" fmla="*/ 20819 w 20818"/>
                        <a:gd name="connsiteY3" fmla="*/ 0 h 1061748"/>
                      </a:gdLst>
                      <a:ahLst/>
                      <a:cxnLst>
                        <a:cxn ang="0">
                          <a:pos x="connsiteX0" y="connsiteY0"/>
                        </a:cxn>
                        <a:cxn ang="0">
                          <a:pos x="connsiteX1" y="connsiteY1"/>
                        </a:cxn>
                        <a:cxn ang="0">
                          <a:pos x="connsiteX2" y="connsiteY2"/>
                        </a:cxn>
                        <a:cxn ang="0">
                          <a:pos x="connsiteX3" y="connsiteY3"/>
                        </a:cxn>
                      </a:cxnLst>
                      <a:rect l="l" t="t" r="r" b="b"/>
                      <a:pathLst>
                        <a:path w="20818" h="1061748">
                          <a:moveTo>
                            <a:pt x="20819" y="1061749"/>
                          </a:moveTo>
                          <a:lnTo>
                            <a:pt x="0" y="1061749"/>
                          </a:lnTo>
                          <a:lnTo>
                            <a:pt x="0" y="2602"/>
                          </a:lnTo>
                          <a:lnTo>
                            <a:pt x="20819" y="0"/>
                          </a:lnTo>
                          <a:close/>
                        </a:path>
                      </a:pathLst>
                    </a:custGeom>
                    <a:solidFill>
                      <a:srgbClr val="FFFFFF"/>
                    </a:solidFill>
                    <a:ln w="25964" cap="flat">
                      <a:noFill/>
                      <a:prstDash val="solid"/>
                      <a:miter/>
                    </a:ln>
                  </p:spPr>
                  <p:txBody>
                    <a:bodyPr rtlCol="0" anchor="ctr"/>
                    <a:lstStyle/>
                    <a:p>
                      <a:endParaRPr lang="fr-BE"/>
                    </a:p>
                  </p:txBody>
                </p:sp>
                <p:sp>
                  <p:nvSpPr>
                    <p:cNvPr id="800" name="Forme libre : forme 799">
                      <a:extLst>
                        <a:ext uri="{FF2B5EF4-FFF2-40B4-BE49-F238E27FC236}">
                          <a16:creationId xmlns:a16="http://schemas.microsoft.com/office/drawing/2014/main" id="{16DECA4F-C7FA-4FDF-9A79-AFC7981DD9C0}"/>
                        </a:ext>
                      </a:extLst>
                    </p:cNvPr>
                    <p:cNvSpPr/>
                    <p:nvPr/>
                  </p:nvSpPr>
                  <p:spPr>
                    <a:xfrm>
                      <a:off x="7835543" y="2192826"/>
                      <a:ext cx="18216" cy="1082567"/>
                    </a:xfrm>
                    <a:custGeom>
                      <a:avLst/>
                      <a:gdLst>
                        <a:gd name="connsiteX0" fmla="*/ 18216 w 18216"/>
                        <a:gd name="connsiteY0" fmla="*/ 1082567 h 1082567"/>
                        <a:gd name="connsiteX1" fmla="*/ 0 w 18216"/>
                        <a:gd name="connsiteY1" fmla="*/ 1059146 h 1082567"/>
                        <a:gd name="connsiteX2" fmla="*/ 0 w 18216"/>
                        <a:gd name="connsiteY2" fmla="*/ 0 h 1082567"/>
                        <a:gd name="connsiteX3" fmla="*/ 18216 w 18216"/>
                        <a:gd name="connsiteY3" fmla="*/ 23421 h 1082567"/>
                      </a:gdLst>
                      <a:ahLst/>
                      <a:cxnLst>
                        <a:cxn ang="0">
                          <a:pos x="connsiteX0" y="connsiteY0"/>
                        </a:cxn>
                        <a:cxn ang="0">
                          <a:pos x="connsiteX1" y="connsiteY1"/>
                        </a:cxn>
                        <a:cxn ang="0">
                          <a:pos x="connsiteX2" y="connsiteY2"/>
                        </a:cxn>
                        <a:cxn ang="0">
                          <a:pos x="connsiteX3" y="connsiteY3"/>
                        </a:cxn>
                      </a:cxnLst>
                      <a:rect l="l" t="t" r="r" b="b"/>
                      <a:pathLst>
                        <a:path w="18216" h="1082567">
                          <a:moveTo>
                            <a:pt x="18216" y="1082567"/>
                          </a:moveTo>
                          <a:lnTo>
                            <a:pt x="0" y="1059146"/>
                          </a:lnTo>
                          <a:lnTo>
                            <a:pt x="0" y="0"/>
                          </a:lnTo>
                          <a:lnTo>
                            <a:pt x="18216" y="23421"/>
                          </a:lnTo>
                          <a:close/>
                        </a:path>
                      </a:pathLst>
                    </a:custGeom>
                    <a:solidFill>
                      <a:srgbClr val="F2F2F2"/>
                    </a:solidFill>
                    <a:ln w="25964" cap="flat">
                      <a:noFill/>
                      <a:prstDash val="solid"/>
                      <a:miter/>
                    </a:ln>
                  </p:spPr>
                  <p:txBody>
                    <a:bodyPr rtlCol="0" anchor="ctr"/>
                    <a:lstStyle/>
                    <a:p>
                      <a:endParaRPr lang="fr-BE"/>
                    </a:p>
                  </p:txBody>
                </p:sp>
              </p:grpSp>
            </p:grpSp>
          </p:grpSp>
          <p:grpSp>
            <p:nvGrpSpPr>
              <p:cNvPr id="801" name="Graphique 260">
                <a:extLst>
                  <a:ext uri="{FF2B5EF4-FFF2-40B4-BE49-F238E27FC236}">
                    <a16:creationId xmlns:a16="http://schemas.microsoft.com/office/drawing/2014/main" id="{EF2CACC0-CF60-461C-88D5-C67782D11318}"/>
                  </a:ext>
                </a:extLst>
              </p:cNvPr>
              <p:cNvGrpSpPr/>
              <p:nvPr/>
            </p:nvGrpSpPr>
            <p:grpSpPr>
              <a:xfrm>
                <a:off x="6784204" y="2510309"/>
                <a:ext cx="848357" cy="819732"/>
                <a:chOff x="6784204" y="2510309"/>
                <a:chExt cx="848357" cy="819732"/>
              </a:xfrm>
            </p:grpSpPr>
            <p:grpSp>
              <p:nvGrpSpPr>
                <p:cNvPr id="802" name="Graphique 260">
                  <a:extLst>
                    <a:ext uri="{FF2B5EF4-FFF2-40B4-BE49-F238E27FC236}">
                      <a16:creationId xmlns:a16="http://schemas.microsoft.com/office/drawing/2014/main" id="{EF2CACC0-CF60-461C-88D5-C67782D11318}"/>
                    </a:ext>
                  </a:extLst>
                </p:cNvPr>
                <p:cNvGrpSpPr/>
                <p:nvPr/>
              </p:nvGrpSpPr>
              <p:grpSpPr>
                <a:xfrm>
                  <a:off x="6786806" y="2518116"/>
                  <a:ext cx="275846" cy="491839"/>
                  <a:chOff x="6786806" y="2518116"/>
                  <a:chExt cx="275846" cy="491839"/>
                </a:xfrm>
              </p:grpSpPr>
              <p:sp>
                <p:nvSpPr>
                  <p:cNvPr id="803" name="Forme libre : forme 802">
                    <a:extLst>
                      <a:ext uri="{FF2B5EF4-FFF2-40B4-BE49-F238E27FC236}">
                        <a16:creationId xmlns:a16="http://schemas.microsoft.com/office/drawing/2014/main" id="{EA610C97-4C27-45A2-B184-DB24208EBFBF}"/>
                      </a:ext>
                    </a:extLst>
                  </p:cNvPr>
                  <p:cNvSpPr/>
                  <p:nvPr/>
                </p:nvSpPr>
                <p:spPr>
                  <a:xfrm>
                    <a:off x="6794613" y="2523321"/>
                    <a:ext cx="268039" cy="486634"/>
                  </a:xfrm>
                  <a:custGeom>
                    <a:avLst/>
                    <a:gdLst>
                      <a:gd name="connsiteX0" fmla="*/ 2602 w 268039"/>
                      <a:gd name="connsiteY0" fmla="*/ 156139 h 486634"/>
                      <a:gd name="connsiteX1" fmla="*/ 268039 w 268039"/>
                      <a:gd name="connsiteY1" fmla="*/ 0 h 486634"/>
                      <a:gd name="connsiteX2" fmla="*/ 268039 w 268039"/>
                      <a:gd name="connsiteY2" fmla="*/ 330495 h 486634"/>
                      <a:gd name="connsiteX3" fmla="*/ 0 w 268039"/>
                      <a:gd name="connsiteY3" fmla="*/ 486635 h 486634"/>
                    </a:gdLst>
                    <a:ahLst/>
                    <a:cxnLst>
                      <a:cxn ang="0">
                        <a:pos x="connsiteX0" y="connsiteY0"/>
                      </a:cxn>
                      <a:cxn ang="0">
                        <a:pos x="connsiteX1" y="connsiteY1"/>
                      </a:cxn>
                      <a:cxn ang="0">
                        <a:pos x="connsiteX2" y="connsiteY2"/>
                      </a:cxn>
                      <a:cxn ang="0">
                        <a:pos x="connsiteX3" y="connsiteY3"/>
                      </a:cxn>
                    </a:cxnLst>
                    <a:rect l="l" t="t" r="r" b="b"/>
                    <a:pathLst>
                      <a:path w="268039" h="486634">
                        <a:moveTo>
                          <a:pt x="2602" y="156139"/>
                        </a:moveTo>
                        <a:lnTo>
                          <a:pt x="268039" y="0"/>
                        </a:lnTo>
                        <a:lnTo>
                          <a:pt x="268039" y="330495"/>
                        </a:lnTo>
                        <a:lnTo>
                          <a:pt x="0" y="486635"/>
                        </a:lnTo>
                        <a:close/>
                      </a:path>
                    </a:pathLst>
                  </a:custGeom>
                  <a:solidFill>
                    <a:srgbClr val="D3CFCF"/>
                  </a:solidFill>
                  <a:ln w="25964" cap="flat">
                    <a:noFill/>
                    <a:prstDash val="solid"/>
                    <a:miter/>
                  </a:ln>
                </p:spPr>
                <p:txBody>
                  <a:bodyPr rtlCol="0" anchor="ctr"/>
                  <a:lstStyle/>
                  <a:p>
                    <a:endParaRPr lang="fr-BE"/>
                  </a:p>
                </p:txBody>
              </p:sp>
              <p:sp>
                <p:nvSpPr>
                  <p:cNvPr id="804" name="Forme libre : forme 803">
                    <a:extLst>
                      <a:ext uri="{FF2B5EF4-FFF2-40B4-BE49-F238E27FC236}">
                        <a16:creationId xmlns:a16="http://schemas.microsoft.com/office/drawing/2014/main" id="{6B32427A-5334-4194-A04E-E47047D17E78}"/>
                      </a:ext>
                    </a:extLst>
                  </p:cNvPr>
                  <p:cNvSpPr/>
                  <p:nvPr/>
                </p:nvSpPr>
                <p:spPr>
                  <a:xfrm>
                    <a:off x="6786806" y="2518116"/>
                    <a:ext cx="275846" cy="161344"/>
                  </a:xfrm>
                  <a:custGeom>
                    <a:avLst/>
                    <a:gdLst>
                      <a:gd name="connsiteX0" fmla="*/ 0 w 275846"/>
                      <a:gd name="connsiteY0" fmla="*/ 156139 h 161344"/>
                      <a:gd name="connsiteX1" fmla="*/ 265437 w 275846"/>
                      <a:gd name="connsiteY1" fmla="*/ 0 h 161344"/>
                      <a:gd name="connsiteX2" fmla="*/ 275846 w 275846"/>
                      <a:gd name="connsiteY2" fmla="*/ 5205 h 161344"/>
                      <a:gd name="connsiteX3" fmla="*/ 10409 w 275846"/>
                      <a:gd name="connsiteY3" fmla="*/ 161344 h 161344"/>
                    </a:gdLst>
                    <a:ahLst/>
                    <a:cxnLst>
                      <a:cxn ang="0">
                        <a:pos x="connsiteX0" y="connsiteY0"/>
                      </a:cxn>
                      <a:cxn ang="0">
                        <a:pos x="connsiteX1" y="connsiteY1"/>
                      </a:cxn>
                      <a:cxn ang="0">
                        <a:pos x="connsiteX2" y="connsiteY2"/>
                      </a:cxn>
                      <a:cxn ang="0">
                        <a:pos x="connsiteX3" y="connsiteY3"/>
                      </a:cxn>
                    </a:cxnLst>
                    <a:rect l="l" t="t" r="r" b="b"/>
                    <a:pathLst>
                      <a:path w="275846" h="161344">
                        <a:moveTo>
                          <a:pt x="0" y="156139"/>
                        </a:moveTo>
                        <a:lnTo>
                          <a:pt x="265437" y="0"/>
                        </a:lnTo>
                        <a:lnTo>
                          <a:pt x="275846" y="5205"/>
                        </a:lnTo>
                        <a:lnTo>
                          <a:pt x="10409" y="161344"/>
                        </a:lnTo>
                        <a:close/>
                      </a:path>
                    </a:pathLst>
                  </a:custGeom>
                  <a:solidFill>
                    <a:srgbClr val="CFBF9B"/>
                  </a:solidFill>
                  <a:ln w="25964" cap="flat">
                    <a:noFill/>
                    <a:prstDash val="solid"/>
                    <a:miter/>
                  </a:ln>
                </p:spPr>
                <p:txBody>
                  <a:bodyPr rtlCol="0" anchor="ctr"/>
                  <a:lstStyle/>
                  <a:p>
                    <a:endParaRPr lang="fr-BE"/>
                  </a:p>
                </p:txBody>
              </p:sp>
            </p:grpSp>
            <p:sp>
              <p:nvSpPr>
                <p:cNvPr id="805" name="Forme libre : forme 804">
                  <a:extLst>
                    <a:ext uri="{FF2B5EF4-FFF2-40B4-BE49-F238E27FC236}">
                      <a16:creationId xmlns:a16="http://schemas.microsoft.com/office/drawing/2014/main" id="{1AF31AE1-DDC8-41FF-A4F7-8E9BFEF781CF}"/>
                    </a:ext>
                  </a:extLst>
                </p:cNvPr>
                <p:cNvSpPr/>
                <p:nvPr/>
              </p:nvSpPr>
              <p:spPr>
                <a:xfrm>
                  <a:off x="7364522" y="2846009"/>
                  <a:ext cx="268039" cy="484032"/>
                </a:xfrm>
                <a:custGeom>
                  <a:avLst/>
                  <a:gdLst>
                    <a:gd name="connsiteX0" fmla="*/ 268040 w 268039"/>
                    <a:gd name="connsiteY0" fmla="*/ 0 h 484032"/>
                    <a:gd name="connsiteX1" fmla="*/ 268040 w 268039"/>
                    <a:gd name="connsiteY1" fmla="*/ 0 h 484032"/>
                    <a:gd name="connsiteX2" fmla="*/ 0 w 268039"/>
                    <a:gd name="connsiteY2" fmla="*/ 153537 h 484032"/>
                    <a:gd name="connsiteX3" fmla="*/ 0 w 268039"/>
                    <a:gd name="connsiteY3" fmla="*/ 166549 h 484032"/>
                    <a:gd name="connsiteX4" fmla="*/ 0 w 268039"/>
                    <a:gd name="connsiteY4" fmla="*/ 166549 h 484032"/>
                    <a:gd name="connsiteX5" fmla="*/ 0 w 268039"/>
                    <a:gd name="connsiteY5" fmla="*/ 484032 h 484032"/>
                    <a:gd name="connsiteX6" fmla="*/ 268040 w 268039"/>
                    <a:gd name="connsiteY6" fmla="*/ 327893 h 484032"/>
                    <a:gd name="connsiteX7" fmla="*/ 268040 w 268039"/>
                    <a:gd name="connsiteY7" fmla="*/ 10409 h 484032"/>
                    <a:gd name="connsiteX8" fmla="*/ 268040 w 268039"/>
                    <a:gd name="connsiteY8" fmla="*/ 10409 h 484032"/>
                    <a:gd name="connsiteX9" fmla="*/ 268040 w 268039"/>
                    <a:gd name="connsiteY9" fmla="*/ 7807 h 484032"/>
                    <a:gd name="connsiteX10" fmla="*/ 268040 w 268039"/>
                    <a:gd name="connsiteY10" fmla="*/ 0 h 484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8039" h="484032">
                      <a:moveTo>
                        <a:pt x="268040" y="0"/>
                      </a:moveTo>
                      <a:lnTo>
                        <a:pt x="268040" y="0"/>
                      </a:lnTo>
                      <a:lnTo>
                        <a:pt x="0" y="153537"/>
                      </a:lnTo>
                      <a:lnTo>
                        <a:pt x="0" y="166549"/>
                      </a:lnTo>
                      <a:lnTo>
                        <a:pt x="0" y="166549"/>
                      </a:lnTo>
                      <a:lnTo>
                        <a:pt x="0" y="484032"/>
                      </a:lnTo>
                      <a:lnTo>
                        <a:pt x="268040" y="327893"/>
                      </a:lnTo>
                      <a:lnTo>
                        <a:pt x="268040" y="10409"/>
                      </a:lnTo>
                      <a:lnTo>
                        <a:pt x="268040" y="10409"/>
                      </a:lnTo>
                      <a:lnTo>
                        <a:pt x="268040" y="7807"/>
                      </a:lnTo>
                      <a:lnTo>
                        <a:pt x="268040" y="0"/>
                      </a:lnTo>
                      <a:close/>
                    </a:path>
                  </a:pathLst>
                </a:custGeom>
                <a:solidFill>
                  <a:srgbClr val="54BCD9"/>
                </a:solidFill>
                <a:ln w="25964" cap="flat">
                  <a:noFill/>
                  <a:prstDash val="solid"/>
                  <a:miter/>
                </a:ln>
              </p:spPr>
              <p:txBody>
                <a:bodyPr rtlCol="0" anchor="ctr"/>
                <a:lstStyle/>
                <a:p>
                  <a:endParaRPr lang="fr-BE"/>
                </a:p>
              </p:txBody>
            </p:sp>
            <p:grpSp>
              <p:nvGrpSpPr>
                <p:cNvPr id="806" name="Graphique 260">
                  <a:extLst>
                    <a:ext uri="{FF2B5EF4-FFF2-40B4-BE49-F238E27FC236}">
                      <a16:creationId xmlns:a16="http://schemas.microsoft.com/office/drawing/2014/main" id="{EF2CACC0-CF60-461C-88D5-C67782D11318}"/>
                    </a:ext>
                  </a:extLst>
                </p:cNvPr>
                <p:cNvGrpSpPr/>
                <p:nvPr/>
              </p:nvGrpSpPr>
              <p:grpSpPr>
                <a:xfrm>
                  <a:off x="6812829" y="2640425"/>
                  <a:ext cx="333097" cy="463213"/>
                  <a:chOff x="6812829" y="2640425"/>
                  <a:chExt cx="333097" cy="463213"/>
                </a:xfrm>
              </p:grpSpPr>
              <p:grpSp>
                <p:nvGrpSpPr>
                  <p:cNvPr id="807" name="Graphique 260">
                    <a:extLst>
                      <a:ext uri="{FF2B5EF4-FFF2-40B4-BE49-F238E27FC236}">
                        <a16:creationId xmlns:a16="http://schemas.microsoft.com/office/drawing/2014/main" id="{EF2CACC0-CF60-461C-88D5-C67782D11318}"/>
                      </a:ext>
                    </a:extLst>
                  </p:cNvPr>
                  <p:cNvGrpSpPr/>
                  <p:nvPr/>
                </p:nvGrpSpPr>
                <p:grpSpPr>
                  <a:xfrm>
                    <a:off x="6812829" y="2640425"/>
                    <a:ext cx="333097" cy="463213"/>
                    <a:chOff x="6812829" y="2640425"/>
                    <a:chExt cx="333097" cy="463213"/>
                  </a:xfrm>
                </p:grpSpPr>
                <p:grpSp>
                  <p:nvGrpSpPr>
                    <p:cNvPr id="808" name="Graphique 260">
                      <a:extLst>
                        <a:ext uri="{FF2B5EF4-FFF2-40B4-BE49-F238E27FC236}">
                          <a16:creationId xmlns:a16="http://schemas.microsoft.com/office/drawing/2014/main" id="{EF2CACC0-CF60-461C-88D5-C67782D11318}"/>
                        </a:ext>
                      </a:extLst>
                    </p:cNvPr>
                    <p:cNvGrpSpPr/>
                    <p:nvPr/>
                  </p:nvGrpSpPr>
                  <p:grpSpPr>
                    <a:xfrm>
                      <a:off x="6818034" y="2640425"/>
                      <a:ext cx="327893" cy="463213"/>
                      <a:chOff x="6818034" y="2640425"/>
                      <a:chExt cx="327893" cy="463213"/>
                    </a:xfrm>
                  </p:grpSpPr>
                  <p:sp>
                    <p:nvSpPr>
                      <p:cNvPr id="809" name="Forme libre : forme 808">
                        <a:extLst>
                          <a:ext uri="{FF2B5EF4-FFF2-40B4-BE49-F238E27FC236}">
                            <a16:creationId xmlns:a16="http://schemas.microsoft.com/office/drawing/2014/main" id="{9EFEEBB1-5EF2-4558-962B-434966B56D02}"/>
                          </a:ext>
                        </a:extLst>
                      </p:cNvPr>
                      <p:cNvSpPr/>
                      <p:nvPr/>
                    </p:nvSpPr>
                    <p:spPr>
                      <a:xfrm>
                        <a:off x="6963764" y="2856418"/>
                        <a:ext cx="182162" cy="106695"/>
                      </a:xfrm>
                      <a:custGeom>
                        <a:avLst/>
                        <a:gdLst>
                          <a:gd name="connsiteX0" fmla="*/ 0 w 182162"/>
                          <a:gd name="connsiteY0" fmla="*/ 101491 h 106695"/>
                          <a:gd name="connsiteX1" fmla="*/ 174356 w 182162"/>
                          <a:gd name="connsiteY1" fmla="*/ 0 h 106695"/>
                          <a:gd name="connsiteX2" fmla="*/ 182163 w 182162"/>
                          <a:gd name="connsiteY2" fmla="*/ 5205 h 106695"/>
                          <a:gd name="connsiteX3" fmla="*/ 10409 w 182162"/>
                          <a:gd name="connsiteY3" fmla="*/ 106695 h 106695"/>
                        </a:gdLst>
                        <a:ahLst/>
                        <a:cxnLst>
                          <a:cxn ang="0">
                            <a:pos x="connsiteX0" y="connsiteY0"/>
                          </a:cxn>
                          <a:cxn ang="0">
                            <a:pos x="connsiteX1" y="connsiteY1"/>
                          </a:cxn>
                          <a:cxn ang="0">
                            <a:pos x="connsiteX2" y="connsiteY2"/>
                          </a:cxn>
                          <a:cxn ang="0">
                            <a:pos x="connsiteX3" y="connsiteY3"/>
                          </a:cxn>
                        </a:cxnLst>
                        <a:rect l="l" t="t" r="r" b="b"/>
                        <a:pathLst>
                          <a:path w="182162" h="106695">
                            <a:moveTo>
                              <a:pt x="0" y="101491"/>
                            </a:moveTo>
                            <a:lnTo>
                              <a:pt x="174356" y="0"/>
                            </a:lnTo>
                            <a:lnTo>
                              <a:pt x="182163" y="5205"/>
                            </a:lnTo>
                            <a:lnTo>
                              <a:pt x="10409" y="106695"/>
                            </a:lnTo>
                            <a:close/>
                          </a:path>
                        </a:pathLst>
                      </a:custGeom>
                      <a:solidFill>
                        <a:srgbClr val="CFBF9B"/>
                      </a:solidFill>
                      <a:ln w="25964" cap="flat">
                        <a:noFill/>
                        <a:prstDash val="solid"/>
                        <a:miter/>
                      </a:ln>
                    </p:spPr>
                    <p:txBody>
                      <a:bodyPr rtlCol="0" anchor="ctr"/>
                      <a:lstStyle/>
                      <a:p>
                        <a:endParaRPr lang="fr-BE"/>
                      </a:p>
                    </p:txBody>
                  </p:sp>
                  <p:grpSp>
                    <p:nvGrpSpPr>
                      <p:cNvPr id="810" name="Graphique 260">
                        <a:extLst>
                          <a:ext uri="{FF2B5EF4-FFF2-40B4-BE49-F238E27FC236}">
                            <a16:creationId xmlns:a16="http://schemas.microsoft.com/office/drawing/2014/main" id="{EF2CACC0-CF60-461C-88D5-C67782D11318}"/>
                          </a:ext>
                        </a:extLst>
                      </p:cNvPr>
                      <p:cNvGrpSpPr/>
                      <p:nvPr/>
                    </p:nvGrpSpPr>
                    <p:grpSpPr>
                      <a:xfrm>
                        <a:off x="6818034" y="2640425"/>
                        <a:ext cx="327893" cy="463213"/>
                        <a:chOff x="6818034" y="2640425"/>
                        <a:chExt cx="327893" cy="463213"/>
                      </a:xfrm>
                    </p:grpSpPr>
                    <p:sp>
                      <p:nvSpPr>
                        <p:cNvPr id="811" name="Forme libre : forme 810">
                          <a:extLst>
                            <a:ext uri="{FF2B5EF4-FFF2-40B4-BE49-F238E27FC236}">
                              <a16:creationId xmlns:a16="http://schemas.microsoft.com/office/drawing/2014/main" id="{EFD03335-5898-4B5E-8798-39A1C02EC842}"/>
                            </a:ext>
                          </a:extLst>
                        </p:cNvPr>
                        <p:cNvSpPr/>
                        <p:nvPr/>
                      </p:nvSpPr>
                      <p:spPr>
                        <a:xfrm>
                          <a:off x="6974173" y="2731507"/>
                          <a:ext cx="171753" cy="372132"/>
                        </a:xfrm>
                        <a:custGeom>
                          <a:avLst/>
                          <a:gdLst>
                            <a:gd name="connsiteX0" fmla="*/ 0 w 171753"/>
                            <a:gd name="connsiteY0" fmla="*/ 101491 h 372132"/>
                            <a:gd name="connsiteX1" fmla="*/ 0 w 171753"/>
                            <a:gd name="connsiteY1" fmla="*/ 166549 h 372132"/>
                            <a:gd name="connsiteX2" fmla="*/ 0 w 171753"/>
                            <a:gd name="connsiteY2" fmla="*/ 231607 h 372132"/>
                            <a:gd name="connsiteX3" fmla="*/ 0 w 171753"/>
                            <a:gd name="connsiteY3" fmla="*/ 231607 h 372132"/>
                            <a:gd name="connsiteX4" fmla="*/ 0 w 171753"/>
                            <a:gd name="connsiteY4" fmla="*/ 296665 h 372132"/>
                            <a:gd name="connsiteX5" fmla="*/ 0 w 171753"/>
                            <a:gd name="connsiteY5" fmla="*/ 372133 h 372132"/>
                            <a:gd name="connsiteX6" fmla="*/ 171754 w 171753"/>
                            <a:gd name="connsiteY6" fmla="*/ 270642 h 372132"/>
                            <a:gd name="connsiteX7" fmla="*/ 171754 w 171753"/>
                            <a:gd name="connsiteY7" fmla="*/ 195174 h 372132"/>
                            <a:gd name="connsiteX8" fmla="*/ 171754 w 171753"/>
                            <a:gd name="connsiteY8" fmla="*/ 130116 h 372132"/>
                            <a:gd name="connsiteX9" fmla="*/ 171754 w 171753"/>
                            <a:gd name="connsiteY9" fmla="*/ 65058 h 372132"/>
                            <a:gd name="connsiteX10" fmla="*/ 171754 w 171753"/>
                            <a:gd name="connsiteY10" fmla="*/ 0 h 37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53" h="372132">
                              <a:moveTo>
                                <a:pt x="0" y="101491"/>
                              </a:moveTo>
                              <a:lnTo>
                                <a:pt x="0" y="166549"/>
                              </a:lnTo>
                              <a:lnTo>
                                <a:pt x="0" y="231607"/>
                              </a:lnTo>
                              <a:lnTo>
                                <a:pt x="0" y="231607"/>
                              </a:lnTo>
                              <a:lnTo>
                                <a:pt x="0" y="296665"/>
                              </a:lnTo>
                              <a:lnTo>
                                <a:pt x="0" y="372133"/>
                              </a:lnTo>
                              <a:lnTo>
                                <a:pt x="171754" y="270642"/>
                              </a:lnTo>
                              <a:lnTo>
                                <a:pt x="171754" y="195174"/>
                              </a:lnTo>
                              <a:lnTo>
                                <a:pt x="171754" y="130116"/>
                              </a:lnTo>
                              <a:lnTo>
                                <a:pt x="171754" y="65058"/>
                              </a:lnTo>
                              <a:lnTo>
                                <a:pt x="171754" y="0"/>
                              </a:lnTo>
                              <a:close/>
                            </a:path>
                          </a:pathLst>
                        </a:custGeom>
                        <a:solidFill>
                          <a:srgbClr val="D3CFCF"/>
                        </a:solidFill>
                        <a:ln w="25964" cap="flat">
                          <a:noFill/>
                          <a:prstDash val="solid"/>
                          <a:miter/>
                        </a:ln>
                      </p:spPr>
                      <p:txBody>
                        <a:bodyPr rtlCol="0" anchor="ctr"/>
                        <a:lstStyle/>
                        <a:p>
                          <a:endParaRPr lang="fr-BE"/>
                        </a:p>
                      </p:txBody>
                    </p:sp>
                    <p:sp>
                      <p:nvSpPr>
                        <p:cNvPr id="812" name="Forme libre : forme 811">
                          <a:extLst>
                            <a:ext uri="{FF2B5EF4-FFF2-40B4-BE49-F238E27FC236}">
                              <a16:creationId xmlns:a16="http://schemas.microsoft.com/office/drawing/2014/main" id="{041EBC23-70BF-4658-95FD-81F0951CC652}"/>
                            </a:ext>
                          </a:extLst>
                        </p:cNvPr>
                        <p:cNvSpPr/>
                        <p:nvPr/>
                      </p:nvSpPr>
                      <p:spPr>
                        <a:xfrm>
                          <a:off x="6818034" y="2640425"/>
                          <a:ext cx="327893" cy="192572"/>
                        </a:xfrm>
                        <a:custGeom>
                          <a:avLst/>
                          <a:gdLst>
                            <a:gd name="connsiteX0" fmla="*/ 0 w 327893"/>
                            <a:gd name="connsiteY0" fmla="*/ 101491 h 192572"/>
                            <a:gd name="connsiteX1" fmla="*/ 171754 w 327893"/>
                            <a:gd name="connsiteY1" fmla="*/ 0 h 192572"/>
                            <a:gd name="connsiteX2" fmla="*/ 327893 w 327893"/>
                            <a:gd name="connsiteY2" fmla="*/ 91081 h 192572"/>
                            <a:gd name="connsiteX3" fmla="*/ 156139 w 327893"/>
                            <a:gd name="connsiteY3" fmla="*/ 192572 h 192572"/>
                          </a:gdLst>
                          <a:ahLst/>
                          <a:cxnLst>
                            <a:cxn ang="0">
                              <a:pos x="connsiteX0" y="connsiteY0"/>
                            </a:cxn>
                            <a:cxn ang="0">
                              <a:pos x="connsiteX1" y="connsiteY1"/>
                            </a:cxn>
                            <a:cxn ang="0">
                              <a:pos x="connsiteX2" y="connsiteY2"/>
                            </a:cxn>
                            <a:cxn ang="0">
                              <a:pos x="connsiteX3" y="connsiteY3"/>
                            </a:cxn>
                          </a:cxnLst>
                          <a:rect l="l" t="t" r="r" b="b"/>
                          <a:pathLst>
                            <a:path w="327893" h="192572">
                              <a:moveTo>
                                <a:pt x="0" y="101491"/>
                              </a:moveTo>
                              <a:lnTo>
                                <a:pt x="171754" y="0"/>
                              </a:lnTo>
                              <a:lnTo>
                                <a:pt x="327893" y="91081"/>
                              </a:lnTo>
                              <a:lnTo>
                                <a:pt x="156139" y="192572"/>
                              </a:lnTo>
                              <a:close/>
                            </a:path>
                          </a:pathLst>
                        </a:custGeom>
                        <a:solidFill>
                          <a:srgbClr val="EAEAEA"/>
                        </a:solidFill>
                        <a:ln w="25964" cap="flat">
                          <a:noFill/>
                          <a:prstDash val="solid"/>
                          <a:miter/>
                        </a:ln>
                      </p:spPr>
                      <p:txBody>
                        <a:bodyPr rtlCol="0" anchor="ctr"/>
                        <a:lstStyle/>
                        <a:p>
                          <a:endParaRPr lang="fr-BE"/>
                        </a:p>
                      </p:txBody>
                    </p:sp>
                    <p:sp>
                      <p:nvSpPr>
                        <p:cNvPr id="813" name="Forme libre : forme 812">
                          <a:extLst>
                            <a:ext uri="{FF2B5EF4-FFF2-40B4-BE49-F238E27FC236}">
                              <a16:creationId xmlns:a16="http://schemas.microsoft.com/office/drawing/2014/main" id="{40C0449D-EC33-4B3E-9E2A-8E28ECAD92D7}"/>
                            </a:ext>
                          </a:extLst>
                        </p:cNvPr>
                        <p:cNvSpPr/>
                        <p:nvPr/>
                      </p:nvSpPr>
                      <p:spPr>
                        <a:xfrm>
                          <a:off x="6818034" y="2741916"/>
                          <a:ext cx="156139" cy="361723"/>
                        </a:xfrm>
                        <a:custGeom>
                          <a:avLst/>
                          <a:gdLst>
                            <a:gd name="connsiteX0" fmla="*/ 0 w 156139"/>
                            <a:gd name="connsiteY0" fmla="*/ 0 h 361723"/>
                            <a:gd name="connsiteX1" fmla="*/ 0 w 156139"/>
                            <a:gd name="connsiteY1" fmla="*/ 65058 h 361723"/>
                            <a:gd name="connsiteX2" fmla="*/ 0 w 156139"/>
                            <a:gd name="connsiteY2" fmla="*/ 75467 h 361723"/>
                            <a:gd name="connsiteX3" fmla="*/ 0 w 156139"/>
                            <a:gd name="connsiteY3" fmla="*/ 140526 h 361723"/>
                            <a:gd name="connsiteX4" fmla="*/ 0 w 156139"/>
                            <a:gd name="connsiteY4" fmla="*/ 195174 h 361723"/>
                            <a:gd name="connsiteX5" fmla="*/ 0 w 156139"/>
                            <a:gd name="connsiteY5" fmla="*/ 205584 h 361723"/>
                            <a:gd name="connsiteX6" fmla="*/ 0 w 156139"/>
                            <a:gd name="connsiteY6" fmla="*/ 270642 h 361723"/>
                            <a:gd name="connsiteX7" fmla="*/ 156139 w 156139"/>
                            <a:gd name="connsiteY7" fmla="*/ 361723 h 361723"/>
                            <a:gd name="connsiteX8" fmla="*/ 156139 w 156139"/>
                            <a:gd name="connsiteY8" fmla="*/ 286256 h 361723"/>
                            <a:gd name="connsiteX9" fmla="*/ 156139 w 156139"/>
                            <a:gd name="connsiteY9" fmla="*/ 221198 h 361723"/>
                            <a:gd name="connsiteX10" fmla="*/ 156139 w 156139"/>
                            <a:gd name="connsiteY10" fmla="*/ 156139 h 361723"/>
                            <a:gd name="connsiteX11" fmla="*/ 156139 w 156139"/>
                            <a:gd name="connsiteY11" fmla="*/ 91081 h 361723"/>
                            <a:gd name="connsiteX12" fmla="*/ 0 w 156139"/>
                            <a:gd name="connsiteY12" fmla="*/ 0 h 361723"/>
                            <a:gd name="connsiteX13" fmla="*/ 145730 w 156139"/>
                            <a:gd name="connsiteY13" fmla="*/ 346109 h 361723"/>
                            <a:gd name="connsiteX14" fmla="*/ 7807 w 156139"/>
                            <a:gd name="connsiteY14" fmla="*/ 265437 h 361723"/>
                            <a:gd name="connsiteX15" fmla="*/ 7807 w 156139"/>
                            <a:gd name="connsiteY15" fmla="*/ 210788 h 361723"/>
                            <a:gd name="connsiteX16" fmla="*/ 145730 w 156139"/>
                            <a:gd name="connsiteY16" fmla="*/ 291460 h 361723"/>
                            <a:gd name="connsiteX17" fmla="*/ 145730 w 156139"/>
                            <a:gd name="connsiteY17" fmla="*/ 346109 h 361723"/>
                            <a:gd name="connsiteX18" fmla="*/ 7807 w 156139"/>
                            <a:gd name="connsiteY18" fmla="*/ 200379 h 361723"/>
                            <a:gd name="connsiteX19" fmla="*/ 7807 w 156139"/>
                            <a:gd name="connsiteY19" fmla="*/ 145730 h 361723"/>
                            <a:gd name="connsiteX20" fmla="*/ 145730 w 156139"/>
                            <a:gd name="connsiteY20" fmla="*/ 226402 h 361723"/>
                            <a:gd name="connsiteX21" fmla="*/ 145730 w 156139"/>
                            <a:gd name="connsiteY21" fmla="*/ 281051 h 361723"/>
                            <a:gd name="connsiteX22" fmla="*/ 7807 w 156139"/>
                            <a:gd name="connsiteY22" fmla="*/ 200379 h 361723"/>
                            <a:gd name="connsiteX23" fmla="*/ 145730 w 156139"/>
                            <a:gd name="connsiteY23" fmla="*/ 215993 h 361723"/>
                            <a:gd name="connsiteX24" fmla="*/ 7807 w 156139"/>
                            <a:gd name="connsiteY24" fmla="*/ 135321 h 361723"/>
                            <a:gd name="connsiteX25" fmla="*/ 0 w 156139"/>
                            <a:gd name="connsiteY25" fmla="*/ 130116 h 361723"/>
                            <a:gd name="connsiteX26" fmla="*/ 10409 w 156139"/>
                            <a:gd name="connsiteY26" fmla="*/ 135321 h 361723"/>
                            <a:gd name="connsiteX27" fmla="*/ 10409 w 156139"/>
                            <a:gd name="connsiteY27" fmla="*/ 80672 h 361723"/>
                            <a:gd name="connsiteX28" fmla="*/ 148333 w 156139"/>
                            <a:gd name="connsiteY28" fmla="*/ 161344 h 361723"/>
                            <a:gd name="connsiteX29" fmla="*/ 145730 w 156139"/>
                            <a:gd name="connsiteY29" fmla="*/ 215993 h 361723"/>
                            <a:gd name="connsiteX30" fmla="*/ 145730 w 156139"/>
                            <a:gd name="connsiteY30" fmla="*/ 215993 h 361723"/>
                            <a:gd name="connsiteX31" fmla="*/ 7807 w 156139"/>
                            <a:gd name="connsiteY31" fmla="*/ 15614 h 361723"/>
                            <a:gd name="connsiteX32" fmla="*/ 145730 w 156139"/>
                            <a:gd name="connsiteY32" fmla="*/ 96286 h 361723"/>
                            <a:gd name="connsiteX33" fmla="*/ 145730 w 156139"/>
                            <a:gd name="connsiteY33" fmla="*/ 150935 h 361723"/>
                            <a:gd name="connsiteX34" fmla="*/ 7807 w 156139"/>
                            <a:gd name="connsiteY34" fmla="*/ 70263 h 361723"/>
                            <a:gd name="connsiteX35" fmla="*/ 7807 w 156139"/>
                            <a:gd name="connsiteY35" fmla="*/ 15614 h 36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56139" h="361723">
                              <a:moveTo>
                                <a:pt x="0" y="0"/>
                              </a:moveTo>
                              <a:lnTo>
                                <a:pt x="0" y="65058"/>
                              </a:lnTo>
                              <a:lnTo>
                                <a:pt x="0" y="75467"/>
                              </a:lnTo>
                              <a:lnTo>
                                <a:pt x="0" y="140526"/>
                              </a:lnTo>
                              <a:lnTo>
                                <a:pt x="0" y="195174"/>
                              </a:lnTo>
                              <a:lnTo>
                                <a:pt x="0" y="205584"/>
                              </a:lnTo>
                              <a:lnTo>
                                <a:pt x="0" y="270642"/>
                              </a:lnTo>
                              <a:lnTo>
                                <a:pt x="156139" y="361723"/>
                              </a:lnTo>
                              <a:lnTo>
                                <a:pt x="156139" y="286256"/>
                              </a:lnTo>
                              <a:lnTo>
                                <a:pt x="156139" y="221198"/>
                              </a:lnTo>
                              <a:lnTo>
                                <a:pt x="156139" y="156139"/>
                              </a:lnTo>
                              <a:lnTo>
                                <a:pt x="156139" y="91081"/>
                              </a:lnTo>
                              <a:lnTo>
                                <a:pt x="0" y="0"/>
                              </a:lnTo>
                              <a:close/>
                              <a:moveTo>
                                <a:pt x="145730" y="346109"/>
                              </a:moveTo>
                              <a:lnTo>
                                <a:pt x="7807" y="265437"/>
                              </a:lnTo>
                              <a:lnTo>
                                <a:pt x="7807" y="210788"/>
                              </a:lnTo>
                              <a:lnTo>
                                <a:pt x="145730" y="291460"/>
                              </a:lnTo>
                              <a:lnTo>
                                <a:pt x="145730" y="346109"/>
                              </a:lnTo>
                              <a:close/>
                              <a:moveTo>
                                <a:pt x="7807" y="200379"/>
                              </a:moveTo>
                              <a:lnTo>
                                <a:pt x="7807" y="145730"/>
                              </a:lnTo>
                              <a:lnTo>
                                <a:pt x="145730" y="226402"/>
                              </a:lnTo>
                              <a:lnTo>
                                <a:pt x="145730" y="281051"/>
                              </a:lnTo>
                              <a:lnTo>
                                <a:pt x="7807" y="200379"/>
                              </a:lnTo>
                              <a:close/>
                              <a:moveTo>
                                <a:pt x="145730" y="215993"/>
                              </a:moveTo>
                              <a:lnTo>
                                <a:pt x="7807" y="135321"/>
                              </a:lnTo>
                              <a:lnTo>
                                <a:pt x="0" y="130116"/>
                              </a:lnTo>
                              <a:lnTo>
                                <a:pt x="10409" y="135321"/>
                              </a:lnTo>
                              <a:lnTo>
                                <a:pt x="10409" y="80672"/>
                              </a:lnTo>
                              <a:lnTo>
                                <a:pt x="148333" y="161344"/>
                              </a:lnTo>
                              <a:lnTo>
                                <a:pt x="145730" y="215993"/>
                              </a:lnTo>
                              <a:lnTo>
                                <a:pt x="145730" y="215993"/>
                              </a:lnTo>
                              <a:close/>
                              <a:moveTo>
                                <a:pt x="7807" y="15614"/>
                              </a:moveTo>
                              <a:lnTo>
                                <a:pt x="145730" y="96286"/>
                              </a:lnTo>
                              <a:lnTo>
                                <a:pt x="145730" y="150935"/>
                              </a:lnTo>
                              <a:lnTo>
                                <a:pt x="7807" y="70263"/>
                              </a:lnTo>
                              <a:lnTo>
                                <a:pt x="7807" y="15614"/>
                              </a:lnTo>
                              <a:close/>
                            </a:path>
                          </a:pathLst>
                        </a:custGeom>
                        <a:solidFill>
                          <a:srgbClr val="DBDBDB"/>
                        </a:solidFill>
                        <a:ln w="25964" cap="flat">
                          <a:noFill/>
                          <a:prstDash val="solid"/>
                          <a:miter/>
                        </a:ln>
                      </p:spPr>
                      <p:txBody>
                        <a:bodyPr rtlCol="0" anchor="ctr"/>
                        <a:lstStyle/>
                        <a:p>
                          <a:endParaRPr lang="fr-BE"/>
                        </a:p>
                      </p:txBody>
                    </p:sp>
                  </p:grpSp>
                </p:grpSp>
                <p:grpSp>
                  <p:nvGrpSpPr>
                    <p:cNvPr id="814" name="Graphique 260">
                      <a:extLst>
                        <a:ext uri="{FF2B5EF4-FFF2-40B4-BE49-F238E27FC236}">
                          <a16:creationId xmlns:a16="http://schemas.microsoft.com/office/drawing/2014/main" id="{EF2CACC0-CF60-461C-88D5-C67782D11318}"/>
                        </a:ext>
                      </a:extLst>
                    </p:cNvPr>
                    <p:cNvGrpSpPr/>
                    <p:nvPr/>
                  </p:nvGrpSpPr>
                  <p:grpSpPr>
                    <a:xfrm>
                      <a:off x="6812829" y="2741916"/>
                      <a:ext cx="161344" cy="361723"/>
                      <a:chOff x="6812829" y="2741916"/>
                      <a:chExt cx="161344" cy="361723"/>
                    </a:xfrm>
                  </p:grpSpPr>
                  <p:grpSp>
                    <p:nvGrpSpPr>
                      <p:cNvPr id="815" name="Graphique 260">
                        <a:extLst>
                          <a:ext uri="{FF2B5EF4-FFF2-40B4-BE49-F238E27FC236}">
                            <a16:creationId xmlns:a16="http://schemas.microsoft.com/office/drawing/2014/main" id="{EF2CACC0-CF60-461C-88D5-C67782D11318}"/>
                          </a:ext>
                        </a:extLst>
                      </p:cNvPr>
                      <p:cNvGrpSpPr/>
                      <p:nvPr/>
                    </p:nvGrpSpPr>
                    <p:grpSpPr>
                      <a:xfrm>
                        <a:off x="6812829" y="2944897"/>
                        <a:ext cx="158741" cy="158741"/>
                        <a:chOff x="6812829" y="2944897"/>
                        <a:chExt cx="158741" cy="158741"/>
                      </a:xfrm>
                    </p:grpSpPr>
                    <p:sp>
                      <p:nvSpPr>
                        <p:cNvPr id="816" name="Forme libre : forme 815">
                          <a:extLst>
                            <a:ext uri="{FF2B5EF4-FFF2-40B4-BE49-F238E27FC236}">
                              <a16:creationId xmlns:a16="http://schemas.microsoft.com/office/drawing/2014/main" id="{52F62167-1B72-44C8-9D4E-69AC64EDF80E}"/>
                            </a:ext>
                          </a:extLst>
                        </p:cNvPr>
                        <p:cNvSpPr/>
                        <p:nvPr/>
                      </p:nvSpPr>
                      <p:spPr>
                        <a:xfrm>
                          <a:off x="6968969" y="3035979"/>
                          <a:ext cx="2602" cy="67660"/>
                        </a:xfrm>
                        <a:custGeom>
                          <a:avLst/>
                          <a:gdLst>
                            <a:gd name="connsiteX0" fmla="*/ 0 w 2602"/>
                            <a:gd name="connsiteY0" fmla="*/ 0 h 67660"/>
                            <a:gd name="connsiteX1" fmla="*/ 2602 w 2602"/>
                            <a:gd name="connsiteY1" fmla="*/ 0 h 67660"/>
                            <a:gd name="connsiteX2" fmla="*/ 2602 w 2602"/>
                            <a:gd name="connsiteY2" fmla="*/ 67660 h 67660"/>
                            <a:gd name="connsiteX3" fmla="*/ 0 w 2602"/>
                            <a:gd name="connsiteY3" fmla="*/ 67660 h 67660"/>
                          </a:gdLst>
                          <a:ahLst/>
                          <a:cxnLst>
                            <a:cxn ang="0">
                              <a:pos x="connsiteX0" y="connsiteY0"/>
                            </a:cxn>
                            <a:cxn ang="0">
                              <a:pos x="connsiteX1" y="connsiteY1"/>
                            </a:cxn>
                            <a:cxn ang="0">
                              <a:pos x="connsiteX2" y="connsiteY2"/>
                            </a:cxn>
                            <a:cxn ang="0">
                              <a:pos x="connsiteX3" y="connsiteY3"/>
                            </a:cxn>
                          </a:cxnLst>
                          <a:rect l="l" t="t" r="r" b="b"/>
                          <a:pathLst>
                            <a:path w="2602" h="67660">
                              <a:moveTo>
                                <a:pt x="0" y="0"/>
                              </a:moveTo>
                              <a:lnTo>
                                <a:pt x="2602" y="0"/>
                              </a:lnTo>
                              <a:lnTo>
                                <a:pt x="2602" y="67660"/>
                              </a:lnTo>
                              <a:lnTo>
                                <a:pt x="0" y="67660"/>
                              </a:lnTo>
                              <a:close/>
                            </a:path>
                          </a:pathLst>
                        </a:custGeom>
                        <a:solidFill>
                          <a:srgbClr val="BECE2E"/>
                        </a:solidFill>
                        <a:ln w="25964" cap="flat">
                          <a:noFill/>
                          <a:prstDash val="solid"/>
                          <a:miter/>
                        </a:ln>
                      </p:spPr>
                      <p:txBody>
                        <a:bodyPr rtlCol="0" anchor="ctr"/>
                        <a:lstStyle/>
                        <a:p>
                          <a:endParaRPr lang="fr-BE"/>
                        </a:p>
                      </p:txBody>
                    </p:sp>
                    <p:sp>
                      <p:nvSpPr>
                        <p:cNvPr id="817" name="Forme libre : forme 816">
                          <a:extLst>
                            <a:ext uri="{FF2B5EF4-FFF2-40B4-BE49-F238E27FC236}">
                              <a16:creationId xmlns:a16="http://schemas.microsoft.com/office/drawing/2014/main" id="{21C22CD6-4F26-4126-AEA2-5BC2E96B39F1}"/>
                            </a:ext>
                          </a:extLst>
                        </p:cNvPr>
                        <p:cNvSpPr/>
                        <p:nvPr/>
                      </p:nvSpPr>
                      <p:spPr>
                        <a:xfrm>
                          <a:off x="6812829" y="2944897"/>
                          <a:ext cx="158741" cy="91081"/>
                        </a:xfrm>
                        <a:custGeom>
                          <a:avLst/>
                          <a:gdLst>
                            <a:gd name="connsiteX0" fmla="*/ 0 w 158741"/>
                            <a:gd name="connsiteY0" fmla="*/ 2602 h 91081"/>
                            <a:gd name="connsiteX1" fmla="*/ 5205 w 158741"/>
                            <a:gd name="connsiteY1" fmla="*/ 0 h 91081"/>
                            <a:gd name="connsiteX2" fmla="*/ 158742 w 158741"/>
                            <a:gd name="connsiteY2" fmla="*/ 91081 h 91081"/>
                            <a:gd name="connsiteX3" fmla="*/ 156139 w 158741"/>
                            <a:gd name="connsiteY3" fmla="*/ 91081 h 91081"/>
                          </a:gdLst>
                          <a:ahLst/>
                          <a:cxnLst>
                            <a:cxn ang="0">
                              <a:pos x="connsiteX0" y="connsiteY0"/>
                            </a:cxn>
                            <a:cxn ang="0">
                              <a:pos x="connsiteX1" y="connsiteY1"/>
                            </a:cxn>
                            <a:cxn ang="0">
                              <a:pos x="connsiteX2" y="connsiteY2"/>
                            </a:cxn>
                            <a:cxn ang="0">
                              <a:pos x="connsiteX3" y="connsiteY3"/>
                            </a:cxn>
                          </a:cxnLst>
                          <a:rect l="l" t="t" r="r" b="b"/>
                          <a:pathLst>
                            <a:path w="158741" h="91081">
                              <a:moveTo>
                                <a:pt x="0" y="2602"/>
                              </a:moveTo>
                              <a:lnTo>
                                <a:pt x="5205" y="0"/>
                              </a:lnTo>
                              <a:lnTo>
                                <a:pt x="158742" y="91081"/>
                              </a:lnTo>
                              <a:lnTo>
                                <a:pt x="156139" y="91081"/>
                              </a:lnTo>
                              <a:close/>
                            </a:path>
                          </a:pathLst>
                        </a:custGeom>
                        <a:solidFill>
                          <a:srgbClr val="AFB723"/>
                        </a:solidFill>
                        <a:ln w="25964" cap="flat">
                          <a:noFill/>
                          <a:prstDash val="solid"/>
                          <a:miter/>
                        </a:ln>
                      </p:spPr>
                      <p:txBody>
                        <a:bodyPr rtlCol="0" anchor="ctr"/>
                        <a:lstStyle/>
                        <a:p>
                          <a:endParaRPr lang="fr-BE"/>
                        </a:p>
                      </p:txBody>
                    </p:sp>
                    <p:sp>
                      <p:nvSpPr>
                        <p:cNvPr id="818" name="Forme libre : forme 817">
                          <a:extLst>
                            <a:ext uri="{FF2B5EF4-FFF2-40B4-BE49-F238E27FC236}">
                              <a16:creationId xmlns:a16="http://schemas.microsoft.com/office/drawing/2014/main" id="{5D52092E-0559-4BCC-AE0F-32EBC9682B38}"/>
                            </a:ext>
                          </a:extLst>
                        </p:cNvPr>
                        <p:cNvSpPr/>
                        <p:nvPr/>
                      </p:nvSpPr>
                      <p:spPr>
                        <a:xfrm>
                          <a:off x="6812829" y="2947500"/>
                          <a:ext cx="156139" cy="156139"/>
                        </a:xfrm>
                        <a:custGeom>
                          <a:avLst/>
                          <a:gdLst>
                            <a:gd name="connsiteX0" fmla="*/ 156139 w 156139"/>
                            <a:gd name="connsiteY0" fmla="*/ 88479 h 156139"/>
                            <a:gd name="connsiteX1" fmla="*/ 156139 w 156139"/>
                            <a:gd name="connsiteY1" fmla="*/ 156139 h 156139"/>
                            <a:gd name="connsiteX2" fmla="*/ 0 w 156139"/>
                            <a:gd name="connsiteY2" fmla="*/ 67660 h 156139"/>
                            <a:gd name="connsiteX3" fmla="*/ 0 w 156139"/>
                            <a:gd name="connsiteY3" fmla="*/ 0 h 156139"/>
                          </a:gdLst>
                          <a:ahLst/>
                          <a:cxnLst>
                            <a:cxn ang="0">
                              <a:pos x="connsiteX0" y="connsiteY0"/>
                            </a:cxn>
                            <a:cxn ang="0">
                              <a:pos x="connsiteX1" y="connsiteY1"/>
                            </a:cxn>
                            <a:cxn ang="0">
                              <a:pos x="connsiteX2" y="connsiteY2"/>
                            </a:cxn>
                            <a:cxn ang="0">
                              <a:pos x="connsiteX3" y="connsiteY3"/>
                            </a:cxn>
                          </a:cxnLst>
                          <a:rect l="l" t="t" r="r" b="b"/>
                          <a:pathLst>
                            <a:path w="156139" h="156139">
                              <a:moveTo>
                                <a:pt x="156139" y="88479"/>
                              </a:moveTo>
                              <a:lnTo>
                                <a:pt x="156139" y="156139"/>
                              </a:lnTo>
                              <a:lnTo>
                                <a:pt x="0" y="67660"/>
                              </a:lnTo>
                              <a:lnTo>
                                <a:pt x="0" y="0"/>
                              </a:lnTo>
                              <a:close/>
                            </a:path>
                          </a:pathLst>
                        </a:custGeom>
                        <a:solidFill>
                          <a:srgbClr val="D0E93E"/>
                        </a:solidFill>
                        <a:ln w="25964" cap="flat">
                          <a:noFill/>
                          <a:prstDash val="solid"/>
                          <a:miter/>
                        </a:ln>
                      </p:spPr>
                      <p:txBody>
                        <a:bodyPr rtlCol="0" anchor="ctr"/>
                        <a:lstStyle/>
                        <a:p>
                          <a:endParaRPr lang="fr-BE"/>
                        </a:p>
                      </p:txBody>
                    </p:sp>
                  </p:grpSp>
                  <p:grpSp>
                    <p:nvGrpSpPr>
                      <p:cNvPr id="819" name="Graphique 260">
                        <a:extLst>
                          <a:ext uri="{FF2B5EF4-FFF2-40B4-BE49-F238E27FC236}">
                            <a16:creationId xmlns:a16="http://schemas.microsoft.com/office/drawing/2014/main" id="{EF2CACC0-CF60-461C-88D5-C67782D11318}"/>
                          </a:ext>
                        </a:extLst>
                      </p:cNvPr>
                      <p:cNvGrpSpPr/>
                      <p:nvPr/>
                    </p:nvGrpSpPr>
                    <p:grpSpPr>
                      <a:xfrm>
                        <a:off x="6812829" y="2877237"/>
                        <a:ext cx="158741" cy="158741"/>
                        <a:chOff x="6812829" y="2877237"/>
                        <a:chExt cx="158741" cy="158741"/>
                      </a:xfrm>
                    </p:grpSpPr>
                    <p:sp>
                      <p:nvSpPr>
                        <p:cNvPr id="820" name="Forme libre : forme 819">
                          <a:extLst>
                            <a:ext uri="{FF2B5EF4-FFF2-40B4-BE49-F238E27FC236}">
                              <a16:creationId xmlns:a16="http://schemas.microsoft.com/office/drawing/2014/main" id="{B5B9AEA8-14FB-4477-877E-9D421A4BA9DA}"/>
                            </a:ext>
                          </a:extLst>
                        </p:cNvPr>
                        <p:cNvSpPr/>
                        <p:nvPr/>
                      </p:nvSpPr>
                      <p:spPr>
                        <a:xfrm>
                          <a:off x="6968969" y="2968318"/>
                          <a:ext cx="2602" cy="67660"/>
                        </a:xfrm>
                        <a:custGeom>
                          <a:avLst/>
                          <a:gdLst>
                            <a:gd name="connsiteX0" fmla="*/ 0 w 2602"/>
                            <a:gd name="connsiteY0" fmla="*/ 0 h 67660"/>
                            <a:gd name="connsiteX1" fmla="*/ 2602 w 2602"/>
                            <a:gd name="connsiteY1" fmla="*/ 0 h 67660"/>
                            <a:gd name="connsiteX2" fmla="*/ 2602 w 2602"/>
                            <a:gd name="connsiteY2" fmla="*/ 65058 h 67660"/>
                            <a:gd name="connsiteX3" fmla="*/ 0 w 2602"/>
                            <a:gd name="connsiteY3" fmla="*/ 67661 h 67660"/>
                          </a:gdLst>
                          <a:ahLst/>
                          <a:cxnLst>
                            <a:cxn ang="0">
                              <a:pos x="connsiteX0" y="connsiteY0"/>
                            </a:cxn>
                            <a:cxn ang="0">
                              <a:pos x="connsiteX1" y="connsiteY1"/>
                            </a:cxn>
                            <a:cxn ang="0">
                              <a:pos x="connsiteX2" y="connsiteY2"/>
                            </a:cxn>
                            <a:cxn ang="0">
                              <a:pos x="connsiteX3" y="connsiteY3"/>
                            </a:cxn>
                          </a:cxnLst>
                          <a:rect l="l" t="t" r="r" b="b"/>
                          <a:pathLst>
                            <a:path w="2602" h="67660">
                              <a:moveTo>
                                <a:pt x="0" y="0"/>
                              </a:moveTo>
                              <a:lnTo>
                                <a:pt x="2602" y="0"/>
                              </a:lnTo>
                              <a:lnTo>
                                <a:pt x="2602" y="65058"/>
                              </a:lnTo>
                              <a:lnTo>
                                <a:pt x="0" y="67661"/>
                              </a:lnTo>
                              <a:close/>
                            </a:path>
                          </a:pathLst>
                        </a:custGeom>
                        <a:solidFill>
                          <a:srgbClr val="BECE2E"/>
                        </a:solidFill>
                        <a:ln w="25964" cap="flat">
                          <a:noFill/>
                          <a:prstDash val="solid"/>
                          <a:miter/>
                        </a:ln>
                      </p:spPr>
                      <p:txBody>
                        <a:bodyPr rtlCol="0" anchor="ctr"/>
                        <a:lstStyle/>
                        <a:p>
                          <a:endParaRPr lang="fr-BE"/>
                        </a:p>
                      </p:txBody>
                    </p:sp>
                    <p:sp>
                      <p:nvSpPr>
                        <p:cNvPr id="821" name="Forme libre : forme 820">
                          <a:extLst>
                            <a:ext uri="{FF2B5EF4-FFF2-40B4-BE49-F238E27FC236}">
                              <a16:creationId xmlns:a16="http://schemas.microsoft.com/office/drawing/2014/main" id="{6A35EE85-0853-4648-A53F-E05C4980C6D7}"/>
                            </a:ext>
                          </a:extLst>
                        </p:cNvPr>
                        <p:cNvSpPr/>
                        <p:nvPr/>
                      </p:nvSpPr>
                      <p:spPr>
                        <a:xfrm>
                          <a:off x="6812829" y="2877237"/>
                          <a:ext cx="158741" cy="91081"/>
                        </a:xfrm>
                        <a:custGeom>
                          <a:avLst/>
                          <a:gdLst>
                            <a:gd name="connsiteX0" fmla="*/ 0 w 158741"/>
                            <a:gd name="connsiteY0" fmla="*/ 2602 h 91081"/>
                            <a:gd name="connsiteX1" fmla="*/ 5205 w 158741"/>
                            <a:gd name="connsiteY1" fmla="*/ 0 h 91081"/>
                            <a:gd name="connsiteX2" fmla="*/ 158742 w 158741"/>
                            <a:gd name="connsiteY2" fmla="*/ 91081 h 91081"/>
                            <a:gd name="connsiteX3" fmla="*/ 156139 w 158741"/>
                            <a:gd name="connsiteY3" fmla="*/ 91081 h 91081"/>
                          </a:gdLst>
                          <a:ahLst/>
                          <a:cxnLst>
                            <a:cxn ang="0">
                              <a:pos x="connsiteX0" y="connsiteY0"/>
                            </a:cxn>
                            <a:cxn ang="0">
                              <a:pos x="connsiteX1" y="connsiteY1"/>
                            </a:cxn>
                            <a:cxn ang="0">
                              <a:pos x="connsiteX2" y="connsiteY2"/>
                            </a:cxn>
                            <a:cxn ang="0">
                              <a:pos x="connsiteX3" y="connsiteY3"/>
                            </a:cxn>
                          </a:cxnLst>
                          <a:rect l="l" t="t" r="r" b="b"/>
                          <a:pathLst>
                            <a:path w="158741" h="91081">
                              <a:moveTo>
                                <a:pt x="0" y="2602"/>
                              </a:moveTo>
                              <a:lnTo>
                                <a:pt x="5205" y="0"/>
                              </a:lnTo>
                              <a:lnTo>
                                <a:pt x="158742" y="91081"/>
                              </a:lnTo>
                              <a:lnTo>
                                <a:pt x="156139" y="91081"/>
                              </a:lnTo>
                              <a:close/>
                            </a:path>
                          </a:pathLst>
                        </a:custGeom>
                        <a:solidFill>
                          <a:srgbClr val="AFB723"/>
                        </a:solidFill>
                        <a:ln w="25964" cap="flat">
                          <a:noFill/>
                          <a:prstDash val="solid"/>
                          <a:miter/>
                        </a:ln>
                      </p:spPr>
                      <p:txBody>
                        <a:bodyPr rtlCol="0" anchor="ctr"/>
                        <a:lstStyle/>
                        <a:p>
                          <a:endParaRPr lang="fr-BE"/>
                        </a:p>
                      </p:txBody>
                    </p:sp>
                    <p:sp>
                      <p:nvSpPr>
                        <p:cNvPr id="822" name="Forme libre : forme 821">
                          <a:extLst>
                            <a:ext uri="{FF2B5EF4-FFF2-40B4-BE49-F238E27FC236}">
                              <a16:creationId xmlns:a16="http://schemas.microsoft.com/office/drawing/2014/main" id="{A9CA19F7-D9E3-43B6-9FBC-87E222467BC0}"/>
                            </a:ext>
                          </a:extLst>
                        </p:cNvPr>
                        <p:cNvSpPr/>
                        <p:nvPr/>
                      </p:nvSpPr>
                      <p:spPr>
                        <a:xfrm>
                          <a:off x="6812829" y="2879839"/>
                          <a:ext cx="156139" cy="156139"/>
                        </a:xfrm>
                        <a:custGeom>
                          <a:avLst/>
                          <a:gdLst>
                            <a:gd name="connsiteX0" fmla="*/ 156139 w 156139"/>
                            <a:gd name="connsiteY0" fmla="*/ 88479 h 156139"/>
                            <a:gd name="connsiteX1" fmla="*/ 156139 w 156139"/>
                            <a:gd name="connsiteY1" fmla="*/ 156140 h 156139"/>
                            <a:gd name="connsiteX2" fmla="*/ 0 w 156139"/>
                            <a:gd name="connsiteY2" fmla="*/ 65058 h 156139"/>
                            <a:gd name="connsiteX3" fmla="*/ 0 w 156139"/>
                            <a:gd name="connsiteY3" fmla="*/ 0 h 156139"/>
                          </a:gdLst>
                          <a:ahLst/>
                          <a:cxnLst>
                            <a:cxn ang="0">
                              <a:pos x="connsiteX0" y="connsiteY0"/>
                            </a:cxn>
                            <a:cxn ang="0">
                              <a:pos x="connsiteX1" y="connsiteY1"/>
                            </a:cxn>
                            <a:cxn ang="0">
                              <a:pos x="connsiteX2" y="connsiteY2"/>
                            </a:cxn>
                            <a:cxn ang="0">
                              <a:pos x="connsiteX3" y="connsiteY3"/>
                            </a:cxn>
                          </a:cxnLst>
                          <a:rect l="l" t="t" r="r" b="b"/>
                          <a:pathLst>
                            <a:path w="156139" h="156139">
                              <a:moveTo>
                                <a:pt x="156139" y="88479"/>
                              </a:moveTo>
                              <a:lnTo>
                                <a:pt x="156139" y="156140"/>
                              </a:lnTo>
                              <a:lnTo>
                                <a:pt x="0" y="65058"/>
                              </a:lnTo>
                              <a:lnTo>
                                <a:pt x="0" y="0"/>
                              </a:lnTo>
                              <a:close/>
                            </a:path>
                          </a:pathLst>
                        </a:custGeom>
                        <a:solidFill>
                          <a:srgbClr val="D0E93E"/>
                        </a:solidFill>
                        <a:ln w="25964" cap="flat">
                          <a:noFill/>
                          <a:prstDash val="solid"/>
                          <a:miter/>
                        </a:ln>
                      </p:spPr>
                      <p:txBody>
                        <a:bodyPr rtlCol="0" anchor="ctr"/>
                        <a:lstStyle/>
                        <a:p>
                          <a:endParaRPr lang="fr-BE"/>
                        </a:p>
                      </p:txBody>
                    </p:sp>
                  </p:grpSp>
                  <p:grpSp>
                    <p:nvGrpSpPr>
                      <p:cNvPr id="823" name="Graphique 260">
                        <a:extLst>
                          <a:ext uri="{FF2B5EF4-FFF2-40B4-BE49-F238E27FC236}">
                            <a16:creationId xmlns:a16="http://schemas.microsoft.com/office/drawing/2014/main" id="{EF2CACC0-CF60-461C-88D5-C67782D11318}"/>
                          </a:ext>
                        </a:extLst>
                      </p:cNvPr>
                      <p:cNvGrpSpPr/>
                      <p:nvPr/>
                    </p:nvGrpSpPr>
                    <p:grpSpPr>
                      <a:xfrm>
                        <a:off x="6812829" y="2809577"/>
                        <a:ext cx="161344" cy="158741"/>
                        <a:chOff x="6812829" y="2809577"/>
                        <a:chExt cx="161344" cy="158741"/>
                      </a:xfrm>
                    </p:grpSpPr>
                    <p:sp>
                      <p:nvSpPr>
                        <p:cNvPr id="824" name="Forme libre : forme 823">
                          <a:extLst>
                            <a:ext uri="{FF2B5EF4-FFF2-40B4-BE49-F238E27FC236}">
                              <a16:creationId xmlns:a16="http://schemas.microsoft.com/office/drawing/2014/main" id="{AA37FDAD-2630-4ACF-97CD-3BF4C44E224B}"/>
                            </a:ext>
                          </a:extLst>
                        </p:cNvPr>
                        <p:cNvSpPr/>
                        <p:nvPr/>
                      </p:nvSpPr>
                      <p:spPr>
                        <a:xfrm>
                          <a:off x="6968969" y="2900658"/>
                          <a:ext cx="5204" cy="67660"/>
                        </a:xfrm>
                        <a:custGeom>
                          <a:avLst/>
                          <a:gdLst>
                            <a:gd name="connsiteX0" fmla="*/ 0 w 5204"/>
                            <a:gd name="connsiteY0" fmla="*/ 2602 h 67660"/>
                            <a:gd name="connsiteX1" fmla="*/ 5205 w 5204"/>
                            <a:gd name="connsiteY1" fmla="*/ 0 h 67660"/>
                            <a:gd name="connsiteX2" fmla="*/ 2602 w 5204"/>
                            <a:gd name="connsiteY2" fmla="*/ 65058 h 67660"/>
                            <a:gd name="connsiteX3" fmla="*/ 0 w 5204"/>
                            <a:gd name="connsiteY3" fmla="*/ 67661 h 67660"/>
                          </a:gdLst>
                          <a:ahLst/>
                          <a:cxnLst>
                            <a:cxn ang="0">
                              <a:pos x="connsiteX0" y="connsiteY0"/>
                            </a:cxn>
                            <a:cxn ang="0">
                              <a:pos x="connsiteX1" y="connsiteY1"/>
                            </a:cxn>
                            <a:cxn ang="0">
                              <a:pos x="connsiteX2" y="connsiteY2"/>
                            </a:cxn>
                            <a:cxn ang="0">
                              <a:pos x="connsiteX3" y="connsiteY3"/>
                            </a:cxn>
                          </a:cxnLst>
                          <a:rect l="l" t="t" r="r" b="b"/>
                          <a:pathLst>
                            <a:path w="5204" h="67660">
                              <a:moveTo>
                                <a:pt x="0" y="2602"/>
                              </a:moveTo>
                              <a:lnTo>
                                <a:pt x="5205" y="0"/>
                              </a:lnTo>
                              <a:lnTo>
                                <a:pt x="2602" y="65058"/>
                              </a:lnTo>
                              <a:lnTo>
                                <a:pt x="0" y="67661"/>
                              </a:lnTo>
                              <a:close/>
                            </a:path>
                          </a:pathLst>
                        </a:custGeom>
                        <a:solidFill>
                          <a:srgbClr val="BECE2E"/>
                        </a:solidFill>
                        <a:ln w="25964" cap="flat">
                          <a:noFill/>
                          <a:prstDash val="solid"/>
                          <a:miter/>
                        </a:ln>
                      </p:spPr>
                      <p:txBody>
                        <a:bodyPr rtlCol="0" anchor="ctr"/>
                        <a:lstStyle/>
                        <a:p>
                          <a:endParaRPr lang="fr-BE"/>
                        </a:p>
                      </p:txBody>
                    </p:sp>
                    <p:sp>
                      <p:nvSpPr>
                        <p:cNvPr id="825" name="Forme libre : forme 824">
                          <a:extLst>
                            <a:ext uri="{FF2B5EF4-FFF2-40B4-BE49-F238E27FC236}">
                              <a16:creationId xmlns:a16="http://schemas.microsoft.com/office/drawing/2014/main" id="{162EFA7A-C0A5-4B3D-A01B-C027C306D78A}"/>
                            </a:ext>
                          </a:extLst>
                        </p:cNvPr>
                        <p:cNvSpPr/>
                        <p:nvPr/>
                      </p:nvSpPr>
                      <p:spPr>
                        <a:xfrm>
                          <a:off x="6812829" y="2809577"/>
                          <a:ext cx="161344" cy="93683"/>
                        </a:xfrm>
                        <a:custGeom>
                          <a:avLst/>
                          <a:gdLst>
                            <a:gd name="connsiteX0" fmla="*/ 0 w 161344"/>
                            <a:gd name="connsiteY0" fmla="*/ 2602 h 93683"/>
                            <a:gd name="connsiteX1" fmla="*/ 5205 w 161344"/>
                            <a:gd name="connsiteY1" fmla="*/ 0 h 93683"/>
                            <a:gd name="connsiteX2" fmla="*/ 161344 w 161344"/>
                            <a:gd name="connsiteY2" fmla="*/ 91081 h 93683"/>
                            <a:gd name="connsiteX3" fmla="*/ 156139 w 161344"/>
                            <a:gd name="connsiteY3" fmla="*/ 93684 h 93683"/>
                          </a:gdLst>
                          <a:ahLst/>
                          <a:cxnLst>
                            <a:cxn ang="0">
                              <a:pos x="connsiteX0" y="connsiteY0"/>
                            </a:cxn>
                            <a:cxn ang="0">
                              <a:pos x="connsiteX1" y="connsiteY1"/>
                            </a:cxn>
                            <a:cxn ang="0">
                              <a:pos x="connsiteX2" y="connsiteY2"/>
                            </a:cxn>
                            <a:cxn ang="0">
                              <a:pos x="connsiteX3" y="connsiteY3"/>
                            </a:cxn>
                          </a:cxnLst>
                          <a:rect l="l" t="t" r="r" b="b"/>
                          <a:pathLst>
                            <a:path w="161344" h="93683">
                              <a:moveTo>
                                <a:pt x="0" y="2602"/>
                              </a:moveTo>
                              <a:lnTo>
                                <a:pt x="5205" y="0"/>
                              </a:lnTo>
                              <a:lnTo>
                                <a:pt x="161344" y="91081"/>
                              </a:lnTo>
                              <a:lnTo>
                                <a:pt x="156139" y="93684"/>
                              </a:lnTo>
                              <a:close/>
                            </a:path>
                          </a:pathLst>
                        </a:custGeom>
                        <a:solidFill>
                          <a:srgbClr val="AFB723"/>
                        </a:solidFill>
                        <a:ln w="25964" cap="flat">
                          <a:noFill/>
                          <a:prstDash val="solid"/>
                          <a:miter/>
                        </a:ln>
                      </p:spPr>
                      <p:txBody>
                        <a:bodyPr rtlCol="0" anchor="ctr"/>
                        <a:lstStyle/>
                        <a:p>
                          <a:endParaRPr lang="fr-BE"/>
                        </a:p>
                      </p:txBody>
                    </p:sp>
                    <p:sp>
                      <p:nvSpPr>
                        <p:cNvPr id="826" name="Forme libre : forme 825">
                          <a:extLst>
                            <a:ext uri="{FF2B5EF4-FFF2-40B4-BE49-F238E27FC236}">
                              <a16:creationId xmlns:a16="http://schemas.microsoft.com/office/drawing/2014/main" id="{6B29B58C-F398-43CA-8B88-945291BDA8B1}"/>
                            </a:ext>
                          </a:extLst>
                        </p:cNvPr>
                        <p:cNvSpPr/>
                        <p:nvPr/>
                      </p:nvSpPr>
                      <p:spPr>
                        <a:xfrm>
                          <a:off x="6812829" y="2812179"/>
                          <a:ext cx="156139" cy="156139"/>
                        </a:xfrm>
                        <a:custGeom>
                          <a:avLst/>
                          <a:gdLst>
                            <a:gd name="connsiteX0" fmla="*/ 156139 w 156139"/>
                            <a:gd name="connsiteY0" fmla="*/ 91081 h 156139"/>
                            <a:gd name="connsiteX1" fmla="*/ 156139 w 156139"/>
                            <a:gd name="connsiteY1" fmla="*/ 156139 h 156139"/>
                            <a:gd name="connsiteX2" fmla="*/ 0 w 156139"/>
                            <a:gd name="connsiteY2" fmla="*/ 65058 h 156139"/>
                            <a:gd name="connsiteX3" fmla="*/ 0 w 156139"/>
                            <a:gd name="connsiteY3" fmla="*/ 0 h 156139"/>
                          </a:gdLst>
                          <a:ahLst/>
                          <a:cxnLst>
                            <a:cxn ang="0">
                              <a:pos x="connsiteX0" y="connsiteY0"/>
                            </a:cxn>
                            <a:cxn ang="0">
                              <a:pos x="connsiteX1" y="connsiteY1"/>
                            </a:cxn>
                            <a:cxn ang="0">
                              <a:pos x="connsiteX2" y="connsiteY2"/>
                            </a:cxn>
                            <a:cxn ang="0">
                              <a:pos x="connsiteX3" y="connsiteY3"/>
                            </a:cxn>
                          </a:cxnLst>
                          <a:rect l="l" t="t" r="r" b="b"/>
                          <a:pathLst>
                            <a:path w="156139" h="156139">
                              <a:moveTo>
                                <a:pt x="156139" y="91081"/>
                              </a:moveTo>
                              <a:lnTo>
                                <a:pt x="156139" y="156139"/>
                              </a:lnTo>
                              <a:lnTo>
                                <a:pt x="0" y="65058"/>
                              </a:lnTo>
                              <a:lnTo>
                                <a:pt x="0" y="0"/>
                              </a:lnTo>
                              <a:close/>
                            </a:path>
                          </a:pathLst>
                        </a:custGeom>
                        <a:solidFill>
                          <a:srgbClr val="D0E93E"/>
                        </a:solidFill>
                        <a:ln w="25964" cap="flat">
                          <a:noFill/>
                          <a:prstDash val="solid"/>
                          <a:miter/>
                        </a:ln>
                      </p:spPr>
                      <p:txBody>
                        <a:bodyPr rtlCol="0" anchor="ctr"/>
                        <a:lstStyle/>
                        <a:p>
                          <a:endParaRPr lang="fr-BE"/>
                        </a:p>
                      </p:txBody>
                    </p:sp>
                  </p:grpSp>
                  <p:grpSp>
                    <p:nvGrpSpPr>
                      <p:cNvPr id="827" name="Graphique 260">
                        <a:extLst>
                          <a:ext uri="{FF2B5EF4-FFF2-40B4-BE49-F238E27FC236}">
                            <a16:creationId xmlns:a16="http://schemas.microsoft.com/office/drawing/2014/main" id="{EF2CACC0-CF60-461C-88D5-C67782D11318}"/>
                          </a:ext>
                        </a:extLst>
                      </p:cNvPr>
                      <p:cNvGrpSpPr/>
                      <p:nvPr/>
                    </p:nvGrpSpPr>
                    <p:grpSpPr>
                      <a:xfrm>
                        <a:off x="6812829" y="2741916"/>
                        <a:ext cx="161344" cy="158741"/>
                        <a:chOff x="6812829" y="2741916"/>
                        <a:chExt cx="161344" cy="158741"/>
                      </a:xfrm>
                    </p:grpSpPr>
                    <p:sp>
                      <p:nvSpPr>
                        <p:cNvPr id="828" name="Forme libre : forme 827">
                          <a:extLst>
                            <a:ext uri="{FF2B5EF4-FFF2-40B4-BE49-F238E27FC236}">
                              <a16:creationId xmlns:a16="http://schemas.microsoft.com/office/drawing/2014/main" id="{AA6B27C1-B64E-4AB3-B1CE-C34C1B78C39F}"/>
                            </a:ext>
                          </a:extLst>
                        </p:cNvPr>
                        <p:cNvSpPr/>
                        <p:nvPr/>
                      </p:nvSpPr>
                      <p:spPr>
                        <a:xfrm>
                          <a:off x="6968969" y="2832998"/>
                          <a:ext cx="5204" cy="67660"/>
                        </a:xfrm>
                        <a:custGeom>
                          <a:avLst/>
                          <a:gdLst>
                            <a:gd name="connsiteX0" fmla="*/ 0 w 5204"/>
                            <a:gd name="connsiteY0" fmla="*/ 0 h 67660"/>
                            <a:gd name="connsiteX1" fmla="*/ 5205 w 5204"/>
                            <a:gd name="connsiteY1" fmla="*/ 0 h 67660"/>
                            <a:gd name="connsiteX2" fmla="*/ 5205 w 5204"/>
                            <a:gd name="connsiteY2" fmla="*/ 65058 h 67660"/>
                            <a:gd name="connsiteX3" fmla="*/ 0 w 5204"/>
                            <a:gd name="connsiteY3" fmla="*/ 67660 h 67660"/>
                          </a:gdLst>
                          <a:ahLst/>
                          <a:cxnLst>
                            <a:cxn ang="0">
                              <a:pos x="connsiteX0" y="connsiteY0"/>
                            </a:cxn>
                            <a:cxn ang="0">
                              <a:pos x="connsiteX1" y="connsiteY1"/>
                            </a:cxn>
                            <a:cxn ang="0">
                              <a:pos x="connsiteX2" y="connsiteY2"/>
                            </a:cxn>
                            <a:cxn ang="0">
                              <a:pos x="connsiteX3" y="connsiteY3"/>
                            </a:cxn>
                          </a:cxnLst>
                          <a:rect l="l" t="t" r="r" b="b"/>
                          <a:pathLst>
                            <a:path w="5204" h="67660">
                              <a:moveTo>
                                <a:pt x="0" y="0"/>
                              </a:moveTo>
                              <a:lnTo>
                                <a:pt x="5205" y="0"/>
                              </a:lnTo>
                              <a:lnTo>
                                <a:pt x="5205" y="65058"/>
                              </a:lnTo>
                              <a:lnTo>
                                <a:pt x="0" y="67660"/>
                              </a:lnTo>
                              <a:close/>
                            </a:path>
                          </a:pathLst>
                        </a:custGeom>
                        <a:solidFill>
                          <a:srgbClr val="BECE2E"/>
                        </a:solidFill>
                        <a:ln w="25964" cap="flat">
                          <a:noFill/>
                          <a:prstDash val="solid"/>
                          <a:miter/>
                        </a:ln>
                      </p:spPr>
                      <p:txBody>
                        <a:bodyPr rtlCol="0" anchor="ctr"/>
                        <a:lstStyle/>
                        <a:p>
                          <a:endParaRPr lang="fr-BE"/>
                        </a:p>
                      </p:txBody>
                    </p:sp>
                    <p:sp>
                      <p:nvSpPr>
                        <p:cNvPr id="829" name="Forme libre : forme 828">
                          <a:extLst>
                            <a:ext uri="{FF2B5EF4-FFF2-40B4-BE49-F238E27FC236}">
                              <a16:creationId xmlns:a16="http://schemas.microsoft.com/office/drawing/2014/main" id="{068DCFDD-02E4-4FF3-AE67-0776CB5EF238}"/>
                            </a:ext>
                          </a:extLst>
                        </p:cNvPr>
                        <p:cNvSpPr/>
                        <p:nvPr/>
                      </p:nvSpPr>
                      <p:spPr>
                        <a:xfrm>
                          <a:off x="6815431" y="2741916"/>
                          <a:ext cx="158741" cy="91081"/>
                        </a:xfrm>
                        <a:custGeom>
                          <a:avLst/>
                          <a:gdLst>
                            <a:gd name="connsiteX0" fmla="*/ 0 w 158741"/>
                            <a:gd name="connsiteY0" fmla="*/ 2602 h 91081"/>
                            <a:gd name="connsiteX1" fmla="*/ 2602 w 158741"/>
                            <a:gd name="connsiteY1" fmla="*/ 0 h 91081"/>
                            <a:gd name="connsiteX2" fmla="*/ 158742 w 158741"/>
                            <a:gd name="connsiteY2" fmla="*/ 91081 h 91081"/>
                            <a:gd name="connsiteX3" fmla="*/ 153537 w 158741"/>
                            <a:gd name="connsiteY3" fmla="*/ 91081 h 91081"/>
                          </a:gdLst>
                          <a:ahLst/>
                          <a:cxnLst>
                            <a:cxn ang="0">
                              <a:pos x="connsiteX0" y="connsiteY0"/>
                            </a:cxn>
                            <a:cxn ang="0">
                              <a:pos x="connsiteX1" y="connsiteY1"/>
                            </a:cxn>
                            <a:cxn ang="0">
                              <a:pos x="connsiteX2" y="connsiteY2"/>
                            </a:cxn>
                            <a:cxn ang="0">
                              <a:pos x="connsiteX3" y="connsiteY3"/>
                            </a:cxn>
                          </a:cxnLst>
                          <a:rect l="l" t="t" r="r" b="b"/>
                          <a:pathLst>
                            <a:path w="158741" h="91081">
                              <a:moveTo>
                                <a:pt x="0" y="2602"/>
                              </a:moveTo>
                              <a:lnTo>
                                <a:pt x="2602" y="0"/>
                              </a:lnTo>
                              <a:lnTo>
                                <a:pt x="158742" y="91081"/>
                              </a:lnTo>
                              <a:lnTo>
                                <a:pt x="153537" y="91081"/>
                              </a:lnTo>
                              <a:close/>
                            </a:path>
                          </a:pathLst>
                        </a:custGeom>
                        <a:solidFill>
                          <a:srgbClr val="DFFF5A"/>
                        </a:solidFill>
                        <a:ln w="25964" cap="flat">
                          <a:noFill/>
                          <a:prstDash val="solid"/>
                          <a:miter/>
                        </a:ln>
                      </p:spPr>
                      <p:txBody>
                        <a:bodyPr rtlCol="0" anchor="ctr"/>
                        <a:lstStyle/>
                        <a:p>
                          <a:endParaRPr lang="fr-BE"/>
                        </a:p>
                      </p:txBody>
                    </p:sp>
                    <p:sp>
                      <p:nvSpPr>
                        <p:cNvPr id="830" name="Forme libre : forme 829">
                          <a:extLst>
                            <a:ext uri="{FF2B5EF4-FFF2-40B4-BE49-F238E27FC236}">
                              <a16:creationId xmlns:a16="http://schemas.microsoft.com/office/drawing/2014/main" id="{D35E63ED-4AEB-4E20-9306-B1418351C1B9}"/>
                            </a:ext>
                          </a:extLst>
                        </p:cNvPr>
                        <p:cNvSpPr/>
                        <p:nvPr/>
                      </p:nvSpPr>
                      <p:spPr>
                        <a:xfrm>
                          <a:off x="6812829" y="2744518"/>
                          <a:ext cx="156139" cy="156139"/>
                        </a:xfrm>
                        <a:custGeom>
                          <a:avLst/>
                          <a:gdLst>
                            <a:gd name="connsiteX0" fmla="*/ 156139 w 156139"/>
                            <a:gd name="connsiteY0" fmla="*/ 88479 h 156139"/>
                            <a:gd name="connsiteX1" fmla="*/ 156139 w 156139"/>
                            <a:gd name="connsiteY1" fmla="*/ 156139 h 156139"/>
                            <a:gd name="connsiteX2" fmla="*/ 0 w 156139"/>
                            <a:gd name="connsiteY2" fmla="*/ 65058 h 156139"/>
                            <a:gd name="connsiteX3" fmla="*/ 2602 w 156139"/>
                            <a:gd name="connsiteY3" fmla="*/ 0 h 156139"/>
                          </a:gdLst>
                          <a:ahLst/>
                          <a:cxnLst>
                            <a:cxn ang="0">
                              <a:pos x="connsiteX0" y="connsiteY0"/>
                            </a:cxn>
                            <a:cxn ang="0">
                              <a:pos x="connsiteX1" y="connsiteY1"/>
                            </a:cxn>
                            <a:cxn ang="0">
                              <a:pos x="connsiteX2" y="connsiteY2"/>
                            </a:cxn>
                            <a:cxn ang="0">
                              <a:pos x="connsiteX3" y="connsiteY3"/>
                            </a:cxn>
                          </a:cxnLst>
                          <a:rect l="l" t="t" r="r" b="b"/>
                          <a:pathLst>
                            <a:path w="156139" h="156139">
                              <a:moveTo>
                                <a:pt x="156139" y="88479"/>
                              </a:moveTo>
                              <a:lnTo>
                                <a:pt x="156139" y="156139"/>
                              </a:lnTo>
                              <a:lnTo>
                                <a:pt x="0" y="65058"/>
                              </a:lnTo>
                              <a:lnTo>
                                <a:pt x="2602" y="0"/>
                              </a:lnTo>
                              <a:close/>
                            </a:path>
                          </a:pathLst>
                        </a:custGeom>
                        <a:solidFill>
                          <a:srgbClr val="D0E93E"/>
                        </a:solidFill>
                        <a:ln w="25964" cap="flat">
                          <a:noFill/>
                          <a:prstDash val="solid"/>
                          <a:miter/>
                        </a:ln>
                      </p:spPr>
                      <p:txBody>
                        <a:bodyPr rtlCol="0" anchor="ctr"/>
                        <a:lstStyle/>
                        <a:p>
                          <a:endParaRPr lang="fr-BE"/>
                        </a:p>
                      </p:txBody>
                    </p:sp>
                  </p:grpSp>
                </p:grpSp>
              </p:grpSp>
              <p:grpSp>
                <p:nvGrpSpPr>
                  <p:cNvPr id="831" name="Graphique 260">
                    <a:extLst>
                      <a:ext uri="{FF2B5EF4-FFF2-40B4-BE49-F238E27FC236}">
                        <a16:creationId xmlns:a16="http://schemas.microsoft.com/office/drawing/2014/main" id="{EF2CACC0-CF60-461C-88D5-C67782D11318}"/>
                      </a:ext>
                    </a:extLst>
                  </p:cNvPr>
                  <p:cNvGrpSpPr/>
                  <p:nvPr/>
                </p:nvGrpSpPr>
                <p:grpSpPr>
                  <a:xfrm>
                    <a:off x="6859671" y="3007353"/>
                    <a:ext cx="57251" cy="39034"/>
                    <a:chOff x="6859671" y="3007353"/>
                    <a:chExt cx="57251" cy="39034"/>
                  </a:xfrm>
                </p:grpSpPr>
                <p:sp>
                  <p:nvSpPr>
                    <p:cNvPr id="832" name="Forme libre : forme 831">
                      <a:extLst>
                        <a:ext uri="{FF2B5EF4-FFF2-40B4-BE49-F238E27FC236}">
                          <a16:creationId xmlns:a16="http://schemas.microsoft.com/office/drawing/2014/main" id="{30482FE1-6189-415B-9D60-DFFDA84ECC42}"/>
                        </a:ext>
                      </a:extLst>
                    </p:cNvPr>
                    <p:cNvSpPr/>
                    <p:nvPr/>
                  </p:nvSpPr>
                  <p:spPr>
                    <a:xfrm>
                      <a:off x="6867478" y="3009956"/>
                      <a:ext cx="5204" cy="7806"/>
                    </a:xfrm>
                    <a:custGeom>
                      <a:avLst/>
                      <a:gdLst>
                        <a:gd name="connsiteX0" fmla="*/ 5205 w 5204"/>
                        <a:gd name="connsiteY0" fmla="*/ 0 h 7806"/>
                        <a:gd name="connsiteX1" fmla="*/ 5205 w 5204"/>
                        <a:gd name="connsiteY1" fmla="*/ 5205 h 7806"/>
                        <a:gd name="connsiteX2" fmla="*/ 0 w 5204"/>
                        <a:gd name="connsiteY2" fmla="*/ 7807 h 7806"/>
                        <a:gd name="connsiteX3" fmla="*/ 0 w 5204"/>
                        <a:gd name="connsiteY3" fmla="*/ 2602 h 7806"/>
                      </a:gdLst>
                      <a:ahLst/>
                      <a:cxnLst>
                        <a:cxn ang="0">
                          <a:pos x="connsiteX0" y="connsiteY0"/>
                        </a:cxn>
                        <a:cxn ang="0">
                          <a:pos x="connsiteX1" y="connsiteY1"/>
                        </a:cxn>
                        <a:cxn ang="0">
                          <a:pos x="connsiteX2" y="connsiteY2"/>
                        </a:cxn>
                        <a:cxn ang="0">
                          <a:pos x="connsiteX3" y="connsiteY3"/>
                        </a:cxn>
                      </a:cxnLst>
                      <a:rect l="l" t="t" r="r" b="b"/>
                      <a:pathLst>
                        <a:path w="5204" h="7806">
                          <a:moveTo>
                            <a:pt x="5205" y="0"/>
                          </a:moveTo>
                          <a:lnTo>
                            <a:pt x="5205" y="5205"/>
                          </a:lnTo>
                          <a:lnTo>
                            <a:pt x="0" y="7807"/>
                          </a:lnTo>
                          <a:lnTo>
                            <a:pt x="0" y="2602"/>
                          </a:lnTo>
                          <a:close/>
                        </a:path>
                      </a:pathLst>
                    </a:custGeom>
                    <a:solidFill>
                      <a:srgbClr val="B7B2B2"/>
                    </a:solidFill>
                    <a:ln w="25964" cap="flat">
                      <a:noFill/>
                      <a:prstDash val="solid"/>
                      <a:miter/>
                    </a:ln>
                  </p:spPr>
                  <p:txBody>
                    <a:bodyPr rtlCol="0" anchor="ctr"/>
                    <a:lstStyle/>
                    <a:p>
                      <a:endParaRPr lang="fr-BE"/>
                    </a:p>
                  </p:txBody>
                </p:sp>
                <p:sp>
                  <p:nvSpPr>
                    <p:cNvPr id="833" name="Forme libre : forme 832">
                      <a:extLst>
                        <a:ext uri="{FF2B5EF4-FFF2-40B4-BE49-F238E27FC236}">
                          <a16:creationId xmlns:a16="http://schemas.microsoft.com/office/drawing/2014/main" id="{19B5B1BC-6556-4DEA-A39C-39C943D3D797}"/>
                        </a:ext>
                      </a:extLst>
                    </p:cNvPr>
                    <p:cNvSpPr/>
                    <p:nvPr/>
                  </p:nvSpPr>
                  <p:spPr>
                    <a:xfrm>
                      <a:off x="6859671" y="3012558"/>
                      <a:ext cx="46841" cy="33830"/>
                    </a:xfrm>
                    <a:custGeom>
                      <a:avLst/>
                      <a:gdLst>
                        <a:gd name="connsiteX0" fmla="*/ 46842 w 46841"/>
                        <a:gd name="connsiteY0" fmla="*/ 26023 h 33830"/>
                        <a:gd name="connsiteX1" fmla="*/ 46842 w 46841"/>
                        <a:gd name="connsiteY1" fmla="*/ 33830 h 33830"/>
                        <a:gd name="connsiteX2" fmla="*/ 0 w 46841"/>
                        <a:gd name="connsiteY2" fmla="*/ 5205 h 33830"/>
                        <a:gd name="connsiteX3" fmla="*/ 0 w 46841"/>
                        <a:gd name="connsiteY3" fmla="*/ 0 h 33830"/>
                      </a:gdLst>
                      <a:ahLst/>
                      <a:cxnLst>
                        <a:cxn ang="0">
                          <a:pos x="connsiteX0" y="connsiteY0"/>
                        </a:cxn>
                        <a:cxn ang="0">
                          <a:pos x="connsiteX1" y="connsiteY1"/>
                        </a:cxn>
                        <a:cxn ang="0">
                          <a:pos x="connsiteX2" y="connsiteY2"/>
                        </a:cxn>
                        <a:cxn ang="0">
                          <a:pos x="connsiteX3" y="connsiteY3"/>
                        </a:cxn>
                      </a:cxnLst>
                      <a:rect l="l" t="t" r="r" b="b"/>
                      <a:pathLst>
                        <a:path w="46841" h="33830">
                          <a:moveTo>
                            <a:pt x="46842" y="26023"/>
                          </a:moveTo>
                          <a:lnTo>
                            <a:pt x="46842" y="33830"/>
                          </a:lnTo>
                          <a:lnTo>
                            <a:pt x="0" y="5205"/>
                          </a:lnTo>
                          <a:lnTo>
                            <a:pt x="0" y="0"/>
                          </a:lnTo>
                          <a:close/>
                        </a:path>
                      </a:pathLst>
                    </a:custGeom>
                    <a:solidFill>
                      <a:srgbClr val="DBDBDB"/>
                    </a:solidFill>
                    <a:ln w="25964" cap="flat">
                      <a:noFill/>
                      <a:prstDash val="solid"/>
                      <a:miter/>
                    </a:ln>
                  </p:spPr>
                  <p:txBody>
                    <a:bodyPr rtlCol="0" anchor="ctr"/>
                    <a:lstStyle/>
                    <a:p>
                      <a:endParaRPr lang="fr-BE"/>
                    </a:p>
                  </p:txBody>
                </p:sp>
                <p:sp>
                  <p:nvSpPr>
                    <p:cNvPr id="834" name="Forme libre : forme 833">
                      <a:extLst>
                        <a:ext uri="{FF2B5EF4-FFF2-40B4-BE49-F238E27FC236}">
                          <a16:creationId xmlns:a16="http://schemas.microsoft.com/office/drawing/2014/main" id="{C8F3B9E5-5E7F-45CE-BF79-9ADB21DA0090}"/>
                        </a:ext>
                      </a:extLst>
                    </p:cNvPr>
                    <p:cNvSpPr/>
                    <p:nvPr/>
                  </p:nvSpPr>
                  <p:spPr>
                    <a:xfrm>
                      <a:off x="6906513" y="3033376"/>
                      <a:ext cx="10409" cy="13011"/>
                    </a:xfrm>
                    <a:custGeom>
                      <a:avLst/>
                      <a:gdLst>
                        <a:gd name="connsiteX0" fmla="*/ 10409 w 10409"/>
                        <a:gd name="connsiteY0" fmla="*/ 0 h 13011"/>
                        <a:gd name="connsiteX1" fmla="*/ 10409 w 10409"/>
                        <a:gd name="connsiteY1" fmla="*/ 7807 h 13011"/>
                        <a:gd name="connsiteX2" fmla="*/ 0 w 10409"/>
                        <a:gd name="connsiteY2" fmla="*/ 13012 h 13011"/>
                        <a:gd name="connsiteX3" fmla="*/ 0 w 10409"/>
                        <a:gd name="connsiteY3" fmla="*/ 5205 h 13011"/>
                      </a:gdLst>
                      <a:ahLst/>
                      <a:cxnLst>
                        <a:cxn ang="0">
                          <a:pos x="connsiteX0" y="connsiteY0"/>
                        </a:cxn>
                        <a:cxn ang="0">
                          <a:pos x="connsiteX1" y="connsiteY1"/>
                        </a:cxn>
                        <a:cxn ang="0">
                          <a:pos x="connsiteX2" y="connsiteY2"/>
                        </a:cxn>
                        <a:cxn ang="0">
                          <a:pos x="connsiteX3" y="connsiteY3"/>
                        </a:cxn>
                      </a:cxnLst>
                      <a:rect l="l" t="t" r="r" b="b"/>
                      <a:pathLst>
                        <a:path w="10409" h="13011">
                          <a:moveTo>
                            <a:pt x="10409" y="0"/>
                          </a:moveTo>
                          <a:lnTo>
                            <a:pt x="10409" y="7807"/>
                          </a:lnTo>
                          <a:lnTo>
                            <a:pt x="0" y="13012"/>
                          </a:lnTo>
                          <a:lnTo>
                            <a:pt x="0" y="5205"/>
                          </a:lnTo>
                          <a:close/>
                        </a:path>
                      </a:pathLst>
                    </a:custGeom>
                    <a:solidFill>
                      <a:srgbClr val="E6E7E8"/>
                    </a:solidFill>
                    <a:ln w="25964" cap="flat">
                      <a:noFill/>
                      <a:prstDash val="solid"/>
                      <a:miter/>
                    </a:ln>
                  </p:spPr>
                  <p:txBody>
                    <a:bodyPr rtlCol="0" anchor="ctr"/>
                    <a:lstStyle/>
                    <a:p>
                      <a:endParaRPr lang="fr-BE"/>
                    </a:p>
                  </p:txBody>
                </p:sp>
                <p:sp>
                  <p:nvSpPr>
                    <p:cNvPr id="835" name="Forme libre : forme 834">
                      <a:extLst>
                        <a:ext uri="{FF2B5EF4-FFF2-40B4-BE49-F238E27FC236}">
                          <a16:creationId xmlns:a16="http://schemas.microsoft.com/office/drawing/2014/main" id="{3D0D6069-2D5D-4067-BCA5-7F4555CD12A8}"/>
                        </a:ext>
                      </a:extLst>
                    </p:cNvPr>
                    <p:cNvSpPr/>
                    <p:nvPr/>
                  </p:nvSpPr>
                  <p:spPr>
                    <a:xfrm>
                      <a:off x="6859671" y="3007353"/>
                      <a:ext cx="57251" cy="31228"/>
                    </a:xfrm>
                    <a:custGeom>
                      <a:avLst/>
                      <a:gdLst>
                        <a:gd name="connsiteX0" fmla="*/ 57251 w 57251"/>
                        <a:gd name="connsiteY0" fmla="*/ 26023 h 31228"/>
                        <a:gd name="connsiteX1" fmla="*/ 46842 w 57251"/>
                        <a:gd name="connsiteY1" fmla="*/ 31228 h 31228"/>
                        <a:gd name="connsiteX2" fmla="*/ 0 w 57251"/>
                        <a:gd name="connsiteY2" fmla="*/ 5205 h 31228"/>
                        <a:gd name="connsiteX3" fmla="*/ 10409 w 57251"/>
                        <a:gd name="connsiteY3" fmla="*/ 0 h 31228"/>
                        <a:gd name="connsiteX4" fmla="*/ 13012 w 57251"/>
                        <a:gd name="connsiteY4" fmla="*/ 2602 h 31228"/>
                        <a:gd name="connsiteX5" fmla="*/ 7807 w 57251"/>
                        <a:gd name="connsiteY5" fmla="*/ 5205 h 31228"/>
                        <a:gd name="connsiteX6" fmla="*/ 46842 w 57251"/>
                        <a:gd name="connsiteY6" fmla="*/ 26023 h 31228"/>
                        <a:gd name="connsiteX7" fmla="*/ 52046 w 57251"/>
                        <a:gd name="connsiteY7" fmla="*/ 23421 h 3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251" h="31228">
                          <a:moveTo>
                            <a:pt x="57251" y="26023"/>
                          </a:moveTo>
                          <a:lnTo>
                            <a:pt x="46842" y="31228"/>
                          </a:lnTo>
                          <a:lnTo>
                            <a:pt x="0" y="5205"/>
                          </a:lnTo>
                          <a:lnTo>
                            <a:pt x="10409" y="0"/>
                          </a:lnTo>
                          <a:lnTo>
                            <a:pt x="13012" y="2602"/>
                          </a:lnTo>
                          <a:lnTo>
                            <a:pt x="7807" y="5205"/>
                          </a:lnTo>
                          <a:lnTo>
                            <a:pt x="46842" y="26023"/>
                          </a:lnTo>
                          <a:lnTo>
                            <a:pt x="52046" y="23421"/>
                          </a:lnTo>
                          <a:close/>
                        </a:path>
                      </a:pathLst>
                    </a:custGeom>
                    <a:solidFill>
                      <a:srgbClr val="FFFFFF"/>
                    </a:solidFill>
                    <a:ln w="25964" cap="flat">
                      <a:noFill/>
                      <a:prstDash val="solid"/>
                      <a:miter/>
                    </a:ln>
                  </p:spPr>
                  <p:txBody>
                    <a:bodyPr rtlCol="0" anchor="ctr"/>
                    <a:lstStyle/>
                    <a:p>
                      <a:endParaRPr lang="fr-BE"/>
                    </a:p>
                  </p:txBody>
                </p:sp>
              </p:grpSp>
              <p:grpSp>
                <p:nvGrpSpPr>
                  <p:cNvPr id="836" name="Graphique 260">
                    <a:extLst>
                      <a:ext uri="{FF2B5EF4-FFF2-40B4-BE49-F238E27FC236}">
                        <a16:creationId xmlns:a16="http://schemas.microsoft.com/office/drawing/2014/main" id="{EF2CACC0-CF60-461C-88D5-C67782D11318}"/>
                      </a:ext>
                    </a:extLst>
                  </p:cNvPr>
                  <p:cNvGrpSpPr/>
                  <p:nvPr/>
                </p:nvGrpSpPr>
                <p:grpSpPr>
                  <a:xfrm>
                    <a:off x="6859671" y="2939693"/>
                    <a:ext cx="57251" cy="39034"/>
                    <a:chOff x="6859671" y="2939693"/>
                    <a:chExt cx="57251" cy="39034"/>
                  </a:xfrm>
                </p:grpSpPr>
                <p:sp>
                  <p:nvSpPr>
                    <p:cNvPr id="837" name="Forme libre : forme 836">
                      <a:extLst>
                        <a:ext uri="{FF2B5EF4-FFF2-40B4-BE49-F238E27FC236}">
                          <a16:creationId xmlns:a16="http://schemas.microsoft.com/office/drawing/2014/main" id="{EBCD2930-753A-4ED7-8838-402B3A5FAD7A}"/>
                        </a:ext>
                      </a:extLst>
                    </p:cNvPr>
                    <p:cNvSpPr/>
                    <p:nvPr/>
                  </p:nvSpPr>
                  <p:spPr>
                    <a:xfrm>
                      <a:off x="6867478" y="2939693"/>
                      <a:ext cx="5204" cy="10409"/>
                    </a:xfrm>
                    <a:custGeom>
                      <a:avLst/>
                      <a:gdLst>
                        <a:gd name="connsiteX0" fmla="*/ 5205 w 5204"/>
                        <a:gd name="connsiteY0" fmla="*/ 0 h 10409"/>
                        <a:gd name="connsiteX1" fmla="*/ 5205 w 5204"/>
                        <a:gd name="connsiteY1" fmla="*/ 7807 h 10409"/>
                        <a:gd name="connsiteX2" fmla="*/ 0 w 5204"/>
                        <a:gd name="connsiteY2" fmla="*/ 10409 h 10409"/>
                        <a:gd name="connsiteX3" fmla="*/ 0 w 5204"/>
                        <a:gd name="connsiteY3" fmla="*/ 5205 h 10409"/>
                      </a:gdLst>
                      <a:ahLst/>
                      <a:cxnLst>
                        <a:cxn ang="0">
                          <a:pos x="connsiteX0" y="connsiteY0"/>
                        </a:cxn>
                        <a:cxn ang="0">
                          <a:pos x="connsiteX1" y="connsiteY1"/>
                        </a:cxn>
                        <a:cxn ang="0">
                          <a:pos x="connsiteX2" y="connsiteY2"/>
                        </a:cxn>
                        <a:cxn ang="0">
                          <a:pos x="connsiteX3" y="connsiteY3"/>
                        </a:cxn>
                      </a:cxnLst>
                      <a:rect l="l" t="t" r="r" b="b"/>
                      <a:pathLst>
                        <a:path w="5204" h="10409">
                          <a:moveTo>
                            <a:pt x="5205" y="0"/>
                          </a:moveTo>
                          <a:lnTo>
                            <a:pt x="5205" y="7807"/>
                          </a:lnTo>
                          <a:lnTo>
                            <a:pt x="0" y="10409"/>
                          </a:lnTo>
                          <a:lnTo>
                            <a:pt x="0" y="5205"/>
                          </a:lnTo>
                          <a:close/>
                        </a:path>
                      </a:pathLst>
                    </a:custGeom>
                    <a:solidFill>
                      <a:srgbClr val="B7B2B2"/>
                    </a:solidFill>
                    <a:ln w="25964" cap="flat">
                      <a:noFill/>
                      <a:prstDash val="solid"/>
                      <a:miter/>
                    </a:ln>
                  </p:spPr>
                  <p:txBody>
                    <a:bodyPr rtlCol="0" anchor="ctr"/>
                    <a:lstStyle/>
                    <a:p>
                      <a:endParaRPr lang="fr-BE"/>
                    </a:p>
                  </p:txBody>
                </p:sp>
                <p:sp>
                  <p:nvSpPr>
                    <p:cNvPr id="838" name="Forme libre : forme 837">
                      <a:extLst>
                        <a:ext uri="{FF2B5EF4-FFF2-40B4-BE49-F238E27FC236}">
                          <a16:creationId xmlns:a16="http://schemas.microsoft.com/office/drawing/2014/main" id="{180BB9AE-B248-4743-93F7-921C84E91185}"/>
                        </a:ext>
                      </a:extLst>
                    </p:cNvPr>
                    <p:cNvSpPr/>
                    <p:nvPr/>
                  </p:nvSpPr>
                  <p:spPr>
                    <a:xfrm>
                      <a:off x="6859671" y="2944897"/>
                      <a:ext cx="46841" cy="33830"/>
                    </a:xfrm>
                    <a:custGeom>
                      <a:avLst/>
                      <a:gdLst>
                        <a:gd name="connsiteX0" fmla="*/ 46842 w 46841"/>
                        <a:gd name="connsiteY0" fmla="*/ 26023 h 33830"/>
                        <a:gd name="connsiteX1" fmla="*/ 46842 w 46841"/>
                        <a:gd name="connsiteY1" fmla="*/ 33830 h 33830"/>
                        <a:gd name="connsiteX2" fmla="*/ 0 w 46841"/>
                        <a:gd name="connsiteY2" fmla="*/ 5205 h 33830"/>
                        <a:gd name="connsiteX3" fmla="*/ 0 w 46841"/>
                        <a:gd name="connsiteY3" fmla="*/ 0 h 33830"/>
                      </a:gdLst>
                      <a:ahLst/>
                      <a:cxnLst>
                        <a:cxn ang="0">
                          <a:pos x="connsiteX0" y="connsiteY0"/>
                        </a:cxn>
                        <a:cxn ang="0">
                          <a:pos x="connsiteX1" y="connsiteY1"/>
                        </a:cxn>
                        <a:cxn ang="0">
                          <a:pos x="connsiteX2" y="connsiteY2"/>
                        </a:cxn>
                        <a:cxn ang="0">
                          <a:pos x="connsiteX3" y="connsiteY3"/>
                        </a:cxn>
                      </a:cxnLst>
                      <a:rect l="l" t="t" r="r" b="b"/>
                      <a:pathLst>
                        <a:path w="46841" h="33830">
                          <a:moveTo>
                            <a:pt x="46842" y="26023"/>
                          </a:moveTo>
                          <a:lnTo>
                            <a:pt x="46842" y="33830"/>
                          </a:lnTo>
                          <a:lnTo>
                            <a:pt x="0" y="5205"/>
                          </a:lnTo>
                          <a:lnTo>
                            <a:pt x="0" y="0"/>
                          </a:lnTo>
                          <a:close/>
                        </a:path>
                      </a:pathLst>
                    </a:custGeom>
                    <a:solidFill>
                      <a:srgbClr val="DBDBDB"/>
                    </a:solidFill>
                    <a:ln w="25964" cap="flat">
                      <a:noFill/>
                      <a:prstDash val="solid"/>
                      <a:miter/>
                    </a:ln>
                  </p:spPr>
                  <p:txBody>
                    <a:bodyPr rtlCol="0" anchor="ctr"/>
                    <a:lstStyle/>
                    <a:p>
                      <a:endParaRPr lang="fr-BE"/>
                    </a:p>
                  </p:txBody>
                </p:sp>
                <p:sp>
                  <p:nvSpPr>
                    <p:cNvPr id="839" name="Forme libre : forme 838">
                      <a:extLst>
                        <a:ext uri="{FF2B5EF4-FFF2-40B4-BE49-F238E27FC236}">
                          <a16:creationId xmlns:a16="http://schemas.microsoft.com/office/drawing/2014/main" id="{3D09EDDE-E6A4-4D12-A2C6-B1CDAC1BD0C5}"/>
                        </a:ext>
                      </a:extLst>
                    </p:cNvPr>
                    <p:cNvSpPr/>
                    <p:nvPr/>
                  </p:nvSpPr>
                  <p:spPr>
                    <a:xfrm>
                      <a:off x="6906513" y="2965716"/>
                      <a:ext cx="10409" cy="13011"/>
                    </a:xfrm>
                    <a:custGeom>
                      <a:avLst/>
                      <a:gdLst>
                        <a:gd name="connsiteX0" fmla="*/ 10409 w 10409"/>
                        <a:gd name="connsiteY0" fmla="*/ 0 h 13011"/>
                        <a:gd name="connsiteX1" fmla="*/ 10409 w 10409"/>
                        <a:gd name="connsiteY1" fmla="*/ 5205 h 13011"/>
                        <a:gd name="connsiteX2" fmla="*/ 0 w 10409"/>
                        <a:gd name="connsiteY2" fmla="*/ 13012 h 13011"/>
                        <a:gd name="connsiteX3" fmla="*/ 0 w 10409"/>
                        <a:gd name="connsiteY3" fmla="*/ 5205 h 13011"/>
                      </a:gdLst>
                      <a:ahLst/>
                      <a:cxnLst>
                        <a:cxn ang="0">
                          <a:pos x="connsiteX0" y="connsiteY0"/>
                        </a:cxn>
                        <a:cxn ang="0">
                          <a:pos x="connsiteX1" y="connsiteY1"/>
                        </a:cxn>
                        <a:cxn ang="0">
                          <a:pos x="connsiteX2" y="connsiteY2"/>
                        </a:cxn>
                        <a:cxn ang="0">
                          <a:pos x="connsiteX3" y="connsiteY3"/>
                        </a:cxn>
                      </a:cxnLst>
                      <a:rect l="l" t="t" r="r" b="b"/>
                      <a:pathLst>
                        <a:path w="10409" h="13011">
                          <a:moveTo>
                            <a:pt x="10409" y="0"/>
                          </a:moveTo>
                          <a:lnTo>
                            <a:pt x="10409" y="5205"/>
                          </a:lnTo>
                          <a:lnTo>
                            <a:pt x="0" y="13012"/>
                          </a:lnTo>
                          <a:lnTo>
                            <a:pt x="0" y="5205"/>
                          </a:lnTo>
                          <a:close/>
                        </a:path>
                      </a:pathLst>
                    </a:custGeom>
                    <a:solidFill>
                      <a:srgbClr val="E6E7E8"/>
                    </a:solidFill>
                    <a:ln w="25964" cap="flat">
                      <a:noFill/>
                      <a:prstDash val="solid"/>
                      <a:miter/>
                    </a:ln>
                  </p:spPr>
                  <p:txBody>
                    <a:bodyPr rtlCol="0" anchor="ctr"/>
                    <a:lstStyle/>
                    <a:p>
                      <a:endParaRPr lang="fr-BE"/>
                    </a:p>
                  </p:txBody>
                </p:sp>
                <p:sp>
                  <p:nvSpPr>
                    <p:cNvPr id="840" name="Forme libre : forme 839">
                      <a:extLst>
                        <a:ext uri="{FF2B5EF4-FFF2-40B4-BE49-F238E27FC236}">
                          <a16:creationId xmlns:a16="http://schemas.microsoft.com/office/drawing/2014/main" id="{6986592D-6FF7-4EFA-B271-CAE897663C7F}"/>
                        </a:ext>
                      </a:extLst>
                    </p:cNvPr>
                    <p:cNvSpPr/>
                    <p:nvPr/>
                  </p:nvSpPr>
                  <p:spPr>
                    <a:xfrm>
                      <a:off x="6859671" y="2939693"/>
                      <a:ext cx="57251" cy="31227"/>
                    </a:xfrm>
                    <a:custGeom>
                      <a:avLst/>
                      <a:gdLst>
                        <a:gd name="connsiteX0" fmla="*/ 57251 w 57251"/>
                        <a:gd name="connsiteY0" fmla="*/ 26023 h 31227"/>
                        <a:gd name="connsiteX1" fmla="*/ 46842 w 57251"/>
                        <a:gd name="connsiteY1" fmla="*/ 31228 h 31227"/>
                        <a:gd name="connsiteX2" fmla="*/ 0 w 57251"/>
                        <a:gd name="connsiteY2" fmla="*/ 5205 h 31227"/>
                        <a:gd name="connsiteX3" fmla="*/ 10409 w 57251"/>
                        <a:gd name="connsiteY3" fmla="*/ 0 h 31227"/>
                        <a:gd name="connsiteX4" fmla="*/ 13012 w 57251"/>
                        <a:gd name="connsiteY4" fmla="*/ 0 h 31227"/>
                        <a:gd name="connsiteX5" fmla="*/ 7807 w 57251"/>
                        <a:gd name="connsiteY5" fmla="*/ 5205 h 31227"/>
                        <a:gd name="connsiteX6" fmla="*/ 46842 w 57251"/>
                        <a:gd name="connsiteY6" fmla="*/ 26023 h 31227"/>
                        <a:gd name="connsiteX7" fmla="*/ 52046 w 57251"/>
                        <a:gd name="connsiteY7" fmla="*/ 23421 h 3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251" h="31227">
                          <a:moveTo>
                            <a:pt x="57251" y="26023"/>
                          </a:moveTo>
                          <a:lnTo>
                            <a:pt x="46842" y="31228"/>
                          </a:lnTo>
                          <a:lnTo>
                            <a:pt x="0" y="5205"/>
                          </a:lnTo>
                          <a:lnTo>
                            <a:pt x="10409" y="0"/>
                          </a:lnTo>
                          <a:lnTo>
                            <a:pt x="13012" y="0"/>
                          </a:lnTo>
                          <a:lnTo>
                            <a:pt x="7807" y="5205"/>
                          </a:lnTo>
                          <a:lnTo>
                            <a:pt x="46842" y="26023"/>
                          </a:lnTo>
                          <a:lnTo>
                            <a:pt x="52046" y="23421"/>
                          </a:lnTo>
                          <a:close/>
                        </a:path>
                      </a:pathLst>
                    </a:custGeom>
                    <a:solidFill>
                      <a:srgbClr val="FFFFFF"/>
                    </a:solidFill>
                    <a:ln w="25964" cap="flat">
                      <a:noFill/>
                      <a:prstDash val="solid"/>
                      <a:miter/>
                    </a:ln>
                  </p:spPr>
                  <p:txBody>
                    <a:bodyPr rtlCol="0" anchor="ctr"/>
                    <a:lstStyle/>
                    <a:p>
                      <a:endParaRPr lang="fr-BE"/>
                    </a:p>
                  </p:txBody>
                </p:sp>
              </p:grpSp>
              <p:grpSp>
                <p:nvGrpSpPr>
                  <p:cNvPr id="841" name="Graphique 260">
                    <a:extLst>
                      <a:ext uri="{FF2B5EF4-FFF2-40B4-BE49-F238E27FC236}">
                        <a16:creationId xmlns:a16="http://schemas.microsoft.com/office/drawing/2014/main" id="{EF2CACC0-CF60-461C-88D5-C67782D11318}"/>
                      </a:ext>
                    </a:extLst>
                  </p:cNvPr>
                  <p:cNvGrpSpPr/>
                  <p:nvPr/>
                </p:nvGrpSpPr>
                <p:grpSpPr>
                  <a:xfrm>
                    <a:off x="6859671" y="2869430"/>
                    <a:ext cx="57251" cy="39034"/>
                    <a:chOff x="6859671" y="2869430"/>
                    <a:chExt cx="57251" cy="39034"/>
                  </a:xfrm>
                </p:grpSpPr>
                <p:sp>
                  <p:nvSpPr>
                    <p:cNvPr id="842" name="Forme libre : forme 841">
                      <a:extLst>
                        <a:ext uri="{FF2B5EF4-FFF2-40B4-BE49-F238E27FC236}">
                          <a16:creationId xmlns:a16="http://schemas.microsoft.com/office/drawing/2014/main" id="{F9CF70D4-D73C-48D1-ADE5-1B0DC426565B}"/>
                        </a:ext>
                      </a:extLst>
                    </p:cNvPr>
                    <p:cNvSpPr/>
                    <p:nvPr/>
                  </p:nvSpPr>
                  <p:spPr>
                    <a:xfrm>
                      <a:off x="6867478" y="2872032"/>
                      <a:ext cx="5204" cy="10409"/>
                    </a:xfrm>
                    <a:custGeom>
                      <a:avLst/>
                      <a:gdLst>
                        <a:gd name="connsiteX0" fmla="*/ 5205 w 5204"/>
                        <a:gd name="connsiteY0" fmla="*/ 0 h 10409"/>
                        <a:gd name="connsiteX1" fmla="*/ 5205 w 5204"/>
                        <a:gd name="connsiteY1" fmla="*/ 7807 h 10409"/>
                        <a:gd name="connsiteX2" fmla="*/ 0 w 5204"/>
                        <a:gd name="connsiteY2" fmla="*/ 10409 h 10409"/>
                        <a:gd name="connsiteX3" fmla="*/ 0 w 5204"/>
                        <a:gd name="connsiteY3" fmla="*/ 5205 h 10409"/>
                      </a:gdLst>
                      <a:ahLst/>
                      <a:cxnLst>
                        <a:cxn ang="0">
                          <a:pos x="connsiteX0" y="connsiteY0"/>
                        </a:cxn>
                        <a:cxn ang="0">
                          <a:pos x="connsiteX1" y="connsiteY1"/>
                        </a:cxn>
                        <a:cxn ang="0">
                          <a:pos x="connsiteX2" y="connsiteY2"/>
                        </a:cxn>
                        <a:cxn ang="0">
                          <a:pos x="connsiteX3" y="connsiteY3"/>
                        </a:cxn>
                      </a:cxnLst>
                      <a:rect l="l" t="t" r="r" b="b"/>
                      <a:pathLst>
                        <a:path w="5204" h="10409">
                          <a:moveTo>
                            <a:pt x="5205" y="0"/>
                          </a:moveTo>
                          <a:lnTo>
                            <a:pt x="5205" y="7807"/>
                          </a:lnTo>
                          <a:lnTo>
                            <a:pt x="0" y="10409"/>
                          </a:lnTo>
                          <a:lnTo>
                            <a:pt x="0" y="5205"/>
                          </a:lnTo>
                          <a:close/>
                        </a:path>
                      </a:pathLst>
                    </a:custGeom>
                    <a:solidFill>
                      <a:srgbClr val="B7B2B2"/>
                    </a:solidFill>
                    <a:ln w="25964" cap="flat">
                      <a:noFill/>
                      <a:prstDash val="solid"/>
                      <a:miter/>
                    </a:ln>
                  </p:spPr>
                  <p:txBody>
                    <a:bodyPr rtlCol="0" anchor="ctr"/>
                    <a:lstStyle/>
                    <a:p>
                      <a:endParaRPr lang="fr-BE"/>
                    </a:p>
                  </p:txBody>
                </p:sp>
                <p:sp>
                  <p:nvSpPr>
                    <p:cNvPr id="843" name="Forme libre : forme 842">
                      <a:extLst>
                        <a:ext uri="{FF2B5EF4-FFF2-40B4-BE49-F238E27FC236}">
                          <a16:creationId xmlns:a16="http://schemas.microsoft.com/office/drawing/2014/main" id="{648D292D-EFBB-4809-8E49-86D23FB79D93}"/>
                        </a:ext>
                      </a:extLst>
                    </p:cNvPr>
                    <p:cNvSpPr/>
                    <p:nvPr/>
                  </p:nvSpPr>
                  <p:spPr>
                    <a:xfrm>
                      <a:off x="6859671" y="2877237"/>
                      <a:ext cx="46841" cy="31227"/>
                    </a:xfrm>
                    <a:custGeom>
                      <a:avLst/>
                      <a:gdLst>
                        <a:gd name="connsiteX0" fmla="*/ 46842 w 46841"/>
                        <a:gd name="connsiteY0" fmla="*/ 26023 h 31227"/>
                        <a:gd name="connsiteX1" fmla="*/ 46842 w 46841"/>
                        <a:gd name="connsiteY1" fmla="*/ 31228 h 31227"/>
                        <a:gd name="connsiteX2" fmla="*/ 0 w 46841"/>
                        <a:gd name="connsiteY2" fmla="*/ 5205 h 31227"/>
                        <a:gd name="connsiteX3" fmla="*/ 0 w 46841"/>
                        <a:gd name="connsiteY3" fmla="*/ 0 h 31227"/>
                      </a:gdLst>
                      <a:ahLst/>
                      <a:cxnLst>
                        <a:cxn ang="0">
                          <a:pos x="connsiteX0" y="connsiteY0"/>
                        </a:cxn>
                        <a:cxn ang="0">
                          <a:pos x="connsiteX1" y="connsiteY1"/>
                        </a:cxn>
                        <a:cxn ang="0">
                          <a:pos x="connsiteX2" y="connsiteY2"/>
                        </a:cxn>
                        <a:cxn ang="0">
                          <a:pos x="connsiteX3" y="connsiteY3"/>
                        </a:cxn>
                      </a:cxnLst>
                      <a:rect l="l" t="t" r="r" b="b"/>
                      <a:pathLst>
                        <a:path w="46841" h="31227">
                          <a:moveTo>
                            <a:pt x="46842" y="26023"/>
                          </a:moveTo>
                          <a:lnTo>
                            <a:pt x="46842" y="31228"/>
                          </a:lnTo>
                          <a:lnTo>
                            <a:pt x="0" y="5205"/>
                          </a:lnTo>
                          <a:lnTo>
                            <a:pt x="0" y="0"/>
                          </a:lnTo>
                          <a:close/>
                        </a:path>
                      </a:pathLst>
                    </a:custGeom>
                    <a:solidFill>
                      <a:srgbClr val="DBDBDB"/>
                    </a:solidFill>
                    <a:ln w="25964" cap="flat">
                      <a:noFill/>
                      <a:prstDash val="solid"/>
                      <a:miter/>
                    </a:ln>
                  </p:spPr>
                  <p:txBody>
                    <a:bodyPr rtlCol="0" anchor="ctr"/>
                    <a:lstStyle/>
                    <a:p>
                      <a:endParaRPr lang="fr-BE"/>
                    </a:p>
                  </p:txBody>
                </p:sp>
                <p:sp>
                  <p:nvSpPr>
                    <p:cNvPr id="844" name="Forme libre : forme 843">
                      <a:extLst>
                        <a:ext uri="{FF2B5EF4-FFF2-40B4-BE49-F238E27FC236}">
                          <a16:creationId xmlns:a16="http://schemas.microsoft.com/office/drawing/2014/main" id="{6C69393E-8D5D-454F-974F-DBE6A82739CA}"/>
                        </a:ext>
                      </a:extLst>
                    </p:cNvPr>
                    <p:cNvSpPr/>
                    <p:nvPr/>
                  </p:nvSpPr>
                  <p:spPr>
                    <a:xfrm>
                      <a:off x="6906513" y="2898056"/>
                      <a:ext cx="10409" cy="10409"/>
                    </a:xfrm>
                    <a:custGeom>
                      <a:avLst/>
                      <a:gdLst>
                        <a:gd name="connsiteX0" fmla="*/ 10409 w 10409"/>
                        <a:gd name="connsiteY0" fmla="*/ 0 h 10409"/>
                        <a:gd name="connsiteX1" fmla="*/ 10409 w 10409"/>
                        <a:gd name="connsiteY1" fmla="*/ 5205 h 10409"/>
                        <a:gd name="connsiteX2" fmla="*/ 0 w 10409"/>
                        <a:gd name="connsiteY2" fmla="*/ 10409 h 10409"/>
                        <a:gd name="connsiteX3" fmla="*/ 0 w 10409"/>
                        <a:gd name="connsiteY3" fmla="*/ 5205 h 10409"/>
                      </a:gdLst>
                      <a:ahLst/>
                      <a:cxnLst>
                        <a:cxn ang="0">
                          <a:pos x="connsiteX0" y="connsiteY0"/>
                        </a:cxn>
                        <a:cxn ang="0">
                          <a:pos x="connsiteX1" y="connsiteY1"/>
                        </a:cxn>
                        <a:cxn ang="0">
                          <a:pos x="connsiteX2" y="connsiteY2"/>
                        </a:cxn>
                        <a:cxn ang="0">
                          <a:pos x="connsiteX3" y="connsiteY3"/>
                        </a:cxn>
                      </a:cxnLst>
                      <a:rect l="l" t="t" r="r" b="b"/>
                      <a:pathLst>
                        <a:path w="10409" h="10409">
                          <a:moveTo>
                            <a:pt x="10409" y="0"/>
                          </a:moveTo>
                          <a:lnTo>
                            <a:pt x="10409" y="5205"/>
                          </a:lnTo>
                          <a:lnTo>
                            <a:pt x="0" y="10409"/>
                          </a:lnTo>
                          <a:lnTo>
                            <a:pt x="0" y="5205"/>
                          </a:lnTo>
                          <a:close/>
                        </a:path>
                      </a:pathLst>
                    </a:custGeom>
                    <a:solidFill>
                      <a:srgbClr val="E6E7E8"/>
                    </a:solidFill>
                    <a:ln w="25964" cap="flat">
                      <a:noFill/>
                      <a:prstDash val="solid"/>
                      <a:miter/>
                    </a:ln>
                  </p:spPr>
                  <p:txBody>
                    <a:bodyPr rtlCol="0" anchor="ctr"/>
                    <a:lstStyle/>
                    <a:p>
                      <a:endParaRPr lang="fr-BE"/>
                    </a:p>
                  </p:txBody>
                </p:sp>
                <p:sp>
                  <p:nvSpPr>
                    <p:cNvPr id="845" name="Forme libre : forme 844">
                      <a:extLst>
                        <a:ext uri="{FF2B5EF4-FFF2-40B4-BE49-F238E27FC236}">
                          <a16:creationId xmlns:a16="http://schemas.microsoft.com/office/drawing/2014/main" id="{C02D46E2-A282-4B69-B68D-B4F0A25E9299}"/>
                        </a:ext>
                      </a:extLst>
                    </p:cNvPr>
                    <p:cNvSpPr/>
                    <p:nvPr/>
                  </p:nvSpPr>
                  <p:spPr>
                    <a:xfrm>
                      <a:off x="6859671" y="2869430"/>
                      <a:ext cx="57251" cy="33830"/>
                    </a:xfrm>
                    <a:custGeom>
                      <a:avLst/>
                      <a:gdLst>
                        <a:gd name="connsiteX0" fmla="*/ 57251 w 57251"/>
                        <a:gd name="connsiteY0" fmla="*/ 28626 h 33830"/>
                        <a:gd name="connsiteX1" fmla="*/ 46842 w 57251"/>
                        <a:gd name="connsiteY1" fmla="*/ 33830 h 33830"/>
                        <a:gd name="connsiteX2" fmla="*/ 0 w 57251"/>
                        <a:gd name="connsiteY2" fmla="*/ 7807 h 33830"/>
                        <a:gd name="connsiteX3" fmla="*/ 10409 w 57251"/>
                        <a:gd name="connsiteY3" fmla="*/ 0 h 33830"/>
                        <a:gd name="connsiteX4" fmla="*/ 13012 w 57251"/>
                        <a:gd name="connsiteY4" fmla="*/ 2602 h 33830"/>
                        <a:gd name="connsiteX5" fmla="*/ 7807 w 57251"/>
                        <a:gd name="connsiteY5" fmla="*/ 7807 h 33830"/>
                        <a:gd name="connsiteX6" fmla="*/ 46842 w 57251"/>
                        <a:gd name="connsiteY6" fmla="*/ 28626 h 33830"/>
                        <a:gd name="connsiteX7" fmla="*/ 52046 w 57251"/>
                        <a:gd name="connsiteY7" fmla="*/ 26023 h 3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251" h="33830">
                          <a:moveTo>
                            <a:pt x="57251" y="28626"/>
                          </a:moveTo>
                          <a:lnTo>
                            <a:pt x="46842" y="33830"/>
                          </a:lnTo>
                          <a:lnTo>
                            <a:pt x="0" y="7807"/>
                          </a:lnTo>
                          <a:lnTo>
                            <a:pt x="10409" y="0"/>
                          </a:lnTo>
                          <a:lnTo>
                            <a:pt x="13012" y="2602"/>
                          </a:lnTo>
                          <a:lnTo>
                            <a:pt x="7807" y="7807"/>
                          </a:lnTo>
                          <a:lnTo>
                            <a:pt x="46842" y="28626"/>
                          </a:lnTo>
                          <a:lnTo>
                            <a:pt x="52046" y="26023"/>
                          </a:lnTo>
                          <a:close/>
                        </a:path>
                      </a:pathLst>
                    </a:custGeom>
                    <a:solidFill>
                      <a:srgbClr val="FFFFFF"/>
                    </a:solidFill>
                    <a:ln w="25964" cap="flat">
                      <a:noFill/>
                      <a:prstDash val="solid"/>
                      <a:miter/>
                    </a:ln>
                  </p:spPr>
                  <p:txBody>
                    <a:bodyPr rtlCol="0" anchor="ctr"/>
                    <a:lstStyle/>
                    <a:p>
                      <a:endParaRPr lang="fr-BE"/>
                    </a:p>
                  </p:txBody>
                </p:sp>
              </p:grpSp>
              <p:grpSp>
                <p:nvGrpSpPr>
                  <p:cNvPr id="846" name="Graphique 260">
                    <a:extLst>
                      <a:ext uri="{FF2B5EF4-FFF2-40B4-BE49-F238E27FC236}">
                        <a16:creationId xmlns:a16="http://schemas.microsoft.com/office/drawing/2014/main" id="{EF2CACC0-CF60-461C-88D5-C67782D11318}"/>
                      </a:ext>
                    </a:extLst>
                  </p:cNvPr>
                  <p:cNvGrpSpPr/>
                  <p:nvPr/>
                </p:nvGrpSpPr>
                <p:grpSpPr>
                  <a:xfrm>
                    <a:off x="6859671" y="2801770"/>
                    <a:ext cx="57251" cy="39034"/>
                    <a:chOff x="6859671" y="2801770"/>
                    <a:chExt cx="57251" cy="39034"/>
                  </a:xfrm>
                </p:grpSpPr>
                <p:sp>
                  <p:nvSpPr>
                    <p:cNvPr id="847" name="Forme libre : forme 846">
                      <a:extLst>
                        <a:ext uri="{FF2B5EF4-FFF2-40B4-BE49-F238E27FC236}">
                          <a16:creationId xmlns:a16="http://schemas.microsoft.com/office/drawing/2014/main" id="{78529699-FBCB-4740-B2ED-4C7BA7D4E186}"/>
                        </a:ext>
                      </a:extLst>
                    </p:cNvPr>
                    <p:cNvSpPr/>
                    <p:nvPr/>
                  </p:nvSpPr>
                  <p:spPr>
                    <a:xfrm>
                      <a:off x="6867478" y="2804372"/>
                      <a:ext cx="5204" cy="10409"/>
                    </a:xfrm>
                    <a:custGeom>
                      <a:avLst/>
                      <a:gdLst>
                        <a:gd name="connsiteX0" fmla="*/ 5205 w 5204"/>
                        <a:gd name="connsiteY0" fmla="*/ 0 h 10409"/>
                        <a:gd name="connsiteX1" fmla="*/ 5205 w 5204"/>
                        <a:gd name="connsiteY1" fmla="*/ 7807 h 10409"/>
                        <a:gd name="connsiteX2" fmla="*/ 0 w 5204"/>
                        <a:gd name="connsiteY2" fmla="*/ 10409 h 10409"/>
                        <a:gd name="connsiteX3" fmla="*/ 0 w 5204"/>
                        <a:gd name="connsiteY3" fmla="*/ 2602 h 10409"/>
                      </a:gdLst>
                      <a:ahLst/>
                      <a:cxnLst>
                        <a:cxn ang="0">
                          <a:pos x="connsiteX0" y="connsiteY0"/>
                        </a:cxn>
                        <a:cxn ang="0">
                          <a:pos x="connsiteX1" y="connsiteY1"/>
                        </a:cxn>
                        <a:cxn ang="0">
                          <a:pos x="connsiteX2" y="connsiteY2"/>
                        </a:cxn>
                        <a:cxn ang="0">
                          <a:pos x="connsiteX3" y="connsiteY3"/>
                        </a:cxn>
                      </a:cxnLst>
                      <a:rect l="l" t="t" r="r" b="b"/>
                      <a:pathLst>
                        <a:path w="5204" h="10409">
                          <a:moveTo>
                            <a:pt x="5205" y="0"/>
                          </a:moveTo>
                          <a:lnTo>
                            <a:pt x="5205" y="7807"/>
                          </a:lnTo>
                          <a:lnTo>
                            <a:pt x="0" y="10409"/>
                          </a:lnTo>
                          <a:lnTo>
                            <a:pt x="0" y="2602"/>
                          </a:lnTo>
                          <a:close/>
                        </a:path>
                      </a:pathLst>
                    </a:custGeom>
                    <a:solidFill>
                      <a:srgbClr val="B7B2B2"/>
                    </a:solidFill>
                    <a:ln w="25964" cap="flat">
                      <a:noFill/>
                      <a:prstDash val="solid"/>
                      <a:miter/>
                    </a:ln>
                  </p:spPr>
                  <p:txBody>
                    <a:bodyPr rtlCol="0" anchor="ctr"/>
                    <a:lstStyle/>
                    <a:p>
                      <a:endParaRPr lang="fr-BE"/>
                    </a:p>
                  </p:txBody>
                </p:sp>
                <p:sp>
                  <p:nvSpPr>
                    <p:cNvPr id="848" name="Forme libre : forme 847">
                      <a:extLst>
                        <a:ext uri="{FF2B5EF4-FFF2-40B4-BE49-F238E27FC236}">
                          <a16:creationId xmlns:a16="http://schemas.microsoft.com/office/drawing/2014/main" id="{4A3C37AA-69D3-4409-A666-2A349618D876}"/>
                        </a:ext>
                      </a:extLst>
                    </p:cNvPr>
                    <p:cNvSpPr/>
                    <p:nvPr/>
                  </p:nvSpPr>
                  <p:spPr>
                    <a:xfrm>
                      <a:off x="6859671" y="2806974"/>
                      <a:ext cx="46841" cy="33830"/>
                    </a:xfrm>
                    <a:custGeom>
                      <a:avLst/>
                      <a:gdLst>
                        <a:gd name="connsiteX0" fmla="*/ 46842 w 46841"/>
                        <a:gd name="connsiteY0" fmla="*/ 28626 h 33830"/>
                        <a:gd name="connsiteX1" fmla="*/ 46842 w 46841"/>
                        <a:gd name="connsiteY1" fmla="*/ 33830 h 33830"/>
                        <a:gd name="connsiteX2" fmla="*/ 0 w 46841"/>
                        <a:gd name="connsiteY2" fmla="*/ 7807 h 33830"/>
                        <a:gd name="connsiteX3" fmla="*/ 0 w 46841"/>
                        <a:gd name="connsiteY3" fmla="*/ 0 h 33830"/>
                      </a:gdLst>
                      <a:ahLst/>
                      <a:cxnLst>
                        <a:cxn ang="0">
                          <a:pos x="connsiteX0" y="connsiteY0"/>
                        </a:cxn>
                        <a:cxn ang="0">
                          <a:pos x="connsiteX1" y="connsiteY1"/>
                        </a:cxn>
                        <a:cxn ang="0">
                          <a:pos x="connsiteX2" y="connsiteY2"/>
                        </a:cxn>
                        <a:cxn ang="0">
                          <a:pos x="connsiteX3" y="connsiteY3"/>
                        </a:cxn>
                      </a:cxnLst>
                      <a:rect l="l" t="t" r="r" b="b"/>
                      <a:pathLst>
                        <a:path w="46841" h="33830">
                          <a:moveTo>
                            <a:pt x="46842" y="28626"/>
                          </a:moveTo>
                          <a:lnTo>
                            <a:pt x="46842" y="33830"/>
                          </a:lnTo>
                          <a:lnTo>
                            <a:pt x="0" y="7807"/>
                          </a:lnTo>
                          <a:lnTo>
                            <a:pt x="0" y="0"/>
                          </a:lnTo>
                          <a:close/>
                        </a:path>
                      </a:pathLst>
                    </a:custGeom>
                    <a:solidFill>
                      <a:srgbClr val="DBDBDB"/>
                    </a:solidFill>
                    <a:ln w="25964" cap="flat">
                      <a:noFill/>
                      <a:prstDash val="solid"/>
                      <a:miter/>
                    </a:ln>
                  </p:spPr>
                  <p:txBody>
                    <a:bodyPr rtlCol="0" anchor="ctr"/>
                    <a:lstStyle/>
                    <a:p>
                      <a:endParaRPr lang="fr-BE"/>
                    </a:p>
                  </p:txBody>
                </p:sp>
                <p:sp>
                  <p:nvSpPr>
                    <p:cNvPr id="849" name="Forme libre : forme 848">
                      <a:extLst>
                        <a:ext uri="{FF2B5EF4-FFF2-40B4-BE49-F238E27FC236}">
                          <a16:creationId xmlns:a16="http://schemas.microsoft.com/office/drawing/2014/main" id="{A3878DD9-5DED-4B82-80A7-7B2DC2372BE5}"/>
                        </a:ext>
                      </a:extLst>
                    </p:cNvPr>
                    <p:cNvSpPr/>
                    <p:nvPr/>
                  </p:nvSpPr>
                  <p:spPr>
                    <a:xfrm>
                      <a:off x="6906513" y="2830395"/>
                      <a:ext cx="10409" cy="10409"/>
                    </a:xfrm>
                    <a:custGeom>
                      <a:avLst/>
                      <a:gdLst>
                        <a:gd name="connsiteX0" fmla="*/ 10409 w 10409"/>
                        <a:gd name="connsiteY0" fmla="*/ 0 h 10409"/>
                        <a:gd name="connsiteX1" fmla="*/ 10409 w 10409"/>
                        <a:gd name="connsiteY1" fmla="*/ 5205 h 10409"/>
                        <a:gd name="connsiteX2" fmla="*/ 0 w 10409"/>
                        <a:gd name="connsiteY2" fmla="*/ 10409 h 10409"/>
                        <a:gd name="connsiteX3" fmla="*/ 0 w 10409"/>
                        <a:gd name="connsiteY3" fmla="*/ 5205 h 10409"/>
                      </a:gdLst>
                      <a:ahLst/>
                      <a:cxnLst>
                        <a:cxn ang="0">
                          <a:pos x="connsiteX0" y="connsiteY0"/>
                        </a:cxn>
                        <a:cxn ang="0">
                          <a:pos x="connsiteX1" y="connsiteY1"/>
                        </a:cxn>
                        <a:cxn ang="0">
                          <a:pos x="connsiteX2" y="connsiteY2"/>
                        </a:cxn>
                        <a:cxn ang="0">
                          <a:pos x="connsiteX3" y="connsiteY3"/>
                        </a:cxn>
                      </a:cxnLst>
                      <a:rect l="l" t="t" r="r" b="b"/>
                      <a:pathLst>
                        <a:path w="10409" h="10409">
                          <a:moveTo>
                            <a:pt x="10409" y="0"/>
                          </a:moveTo>
                          <a:lnTo>
                            <a:pt x="10409" y="5205"/>
                          </a:lnTo>
                          <a:lnTo>
                            <a:pt x="0" y="10409"/>
                          </a:lnTo>
                          <a:lnTo>
                            <a:pt x="0" y="5205"/>
                          </a:lnTo>
                          <a:close/>
                        </a:path>
                      </a:pathLst>
                    </a:custGeom>
                    <a:solidFill>
                      <a:srgbClr val="E6E7E8"/>
                    </a:solidFill>
                    <a:ln w="25964" cap="flat">
                      <a:noFill/>
                      <a:prstDash val="solid"/>
                      <a:miter/>
                    </a:ln>
                  </p:spPr>
                  <p:txBody>
                    <a:bodyPr rtlCol="0" anchor="ctr"/>
                    <a:lstStyle/>
                    <a:p>
                      <a:endParaRPr lang="fr-BE"/>
                    </a:p>
                  </p:txBody>
                </p:sp>
                <p:sp>
                  <p:nvSpPr>
                    <p:cNvPr id="850" name="Forme libre : forme 849">
                      <a:extLst>
                        <a:ext uri="{FF2B5EF4-FFF2-40B4-BE49-F238E27FC236}">
                          <a16:creationId xmlns:a16="http://schemas.microsoft.com/office/drawing/2014/main" id="{5E292774-54F7-4715-844A-B3CBFF557413}"/>
                        </a:ext>
                      </a:extLst>
                    </p:cNvPr>
                    <p:cNvSpPr/>
                    <p:nvPr/>
                  </p:nvSpPr>
                  <p:spPr>
                    <a:xfrm>
                      <a:off x="6859671" y="2801770"/>
                      <a:ext cx="57251" cy="33830"/>
                    </a:xfrm>
                    <a:custGeom>
                      <a:avLst/>
                      <a:gdLst>
                        <a:gd name="connsiteX0" fmla="*/ 57251 w 57251"/>
                        <a:gd name="connsiteY0" fmla="*/ 28626 h 33830"/>
                        <a:gd name="connsiteX1" fmla="*/ 46842 w 57251"/>
                        <a:gd name="connsiteY1" fmla="*/ 33830 h 33830"/>
                        <a:gd name="connsiteX2" fmla="*/ 0 w 57251"/>
                        <a:gd name="connsiteY2" fmla="*/ 5205 h 33830"/>
                        <a:gd name="connsiteX3" fmla="*/ 10409 w 57251"/>
                        <a:gd name="connsiteY3" fmla="*/ 0 h 33830"/>
                        <a:gd name="connsiteX4" fmla="*/ 13012 w 57251"/>
                        <a:gd name="connsiteY4" fmla="*/ 2602 h 33830"/>
                        <a:gd name="connsiteX5" fmla="*/ 7807 w 57251"/>
                        <a:gd name="connsiteY5" fmla="*/ 5205 h 33830"/>
                        <a:gd name="connsiteX6" fmla="*/ 46842 w 57251"/>
                        <a:gd name="connsiteY6" fmla="*/ 28626 h 33830"/>
                        <a:gd name="connsiteX7" fmla="*/ 52046 w 57251"/>
                        <a:gd name="connsiteY7" fmla="*/ 26023 h 3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251" h="33830">
                          <a:moveTo>
                            <a:pt x="57251" y="28626"/>
                          </a:moveTo>
                          <a:lnTo>
                            <a:pt x="46842" y="33830"/>
                          </a:lnTo>
                          <a:lnTo>
                            <a:pt x="0" y="5205"/>
                          </a:lnTo>
                          <a:lnTo>
                            <a:pt x="10409" y="0"/>
                          </a:lnTo>
                          <a:lnTo>
                            <a:pt x="13012" y="2602"/>
                          </a:lnTo>
                          <a:lnTo>
                            <a:pt x="7807" y="5205"/>
                          </a:lnTo>
                          <a:lnTo>
                            <a:pt x="46842" y="28626"/>
                          </a:lnTo>
                          <a:lnTo>
                            <a:pt x="52046" y="26023"/>
                          </a:lnTo>
                          <a:close/>
                        </a:path>
                      </a:pathLst>
                    </a:custGeom>
                    <a:solidFill>
                      <a:srgbClr val="FFFFFF"/>
                    </a:solidFill>
                    <a:ln w="25964" cap="flat">
                      <a:noFill/>
                      <a:prstDash val="solid"/>
                      <a:miter/>
                    </a:ln>
                  </p:spPr>
                  <p:txBody>
                    <a:bodyPr rtlCol="0" anchor="ctr"/>
                    <a:lstStyle/>
                    <a:p>
                      <a:endParaRPr lang="fr-BE"/>
                    </a:p>
                  </p:txBody>
                </p:sp>
              </p:grpSp>
            </p:grpSp>
            <p:sp>
              <p:nvSpPr>
                <p:cNvPr id="851" name="Forme libre : forme 850">
                  <a:extLst>
                    <a:ext uri="{FF2B5EF4-FFF2-40B4-BE49-F238E27FC236}">
                      <a16:creationId xmlns:a16="http://schemas.microsoft.com/office/drawing/2014/main" id="{0658C0EF-DAC8-400F-8631-B32E0441D46F}"/>
                    </a:ext>
                  </a:extLst>
                </p:cNvPr>
                <p:cNvSpPr/>
                <p:nvPr/>
              </p:nvSpPr>
              <p:spPr>
                <a:xfrm>
                  <a:off x="6784204" y="2663846"/>
                  <a:ext cx="580318" cy="666195"/>
                </a:xfrm>
                <a:custGeom>
                  <a:avLst/>
                  <a:gdLst>
                    <a:gd name="connsiteX0" fmla="*/ 569909 w 580318"/>
                    <a:gd name="connsiteY0" fmla="*/ 330495 h 666195"/>
                    <a:gd name="connsiteX1" fmla="*/ 569909 w 580318"/>
                    <a:gd name="connsiteY1" fmla="*/ 330495 h 666195"/>
                    <a:gd name="connsiteX2" fmla="*/ 2602 w 580318"/>
                    <a:gd name="connsiteY2" fmla="*/ 0 h 666195"/>
                    <a:gd name="connsiteX3" fmla="*/ 2602 w 580318"/>
                    <a:gd name="connsiteY3" fmla="*/ 10409 h 666195"/>
                    <a:gd name="connsiteX4" fmla="*/ 2602 w 580318"/>
                    <a:gd name="connsiteY4" fmla="*/ 10409 h 666195"/>
                    <a:gd name="connsiteX5" fmla="*/ 0 w 580318"/>
                    <a:gd name="connsiteY5" fmla="*/ 338302 h 666195"/>
                    <a:gd name="connsiteX6" fmla="*/ 10409 w 580318"/>
                    <a:gd name="connsiteY6" fmla="*/ 346109 h 666195"/>
                    <a:gd name="connsiteX7" fmla="*/ 13012 w 580318"/>
                    <a:gd name="connsiteY7" fmla="*/ 18216 h 666195"/>
                    <a:gd name="connsiteX8" fmla="*/ 569909 w 580318"/>
                    <a:gd name="connsiteY8" fmla="*/ 343507 h 666195"/>
                    <a:gd name="connsiteX9" fmla="*/ 569909 w 580318"/>
                    <a:gd name="connsiteY9" fmla="*/ 658388 h 666195"/>
                    <a:gd name="connsiteX10" fmla="*/ 580318 w 580318"/>
                    <a:gd name="connsiteY10" fmla="*/ 666195 h 666195"/>
                    <a:gd name="connsiteX11" fmla="*/ 580318 w 580318"/>
                    <a:gd name="connsiteY11" fmla="*/ 335700 h 666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0318" h="666195">
                      <a:moveTo>
                        <a:pt x="569909" y="330495"/>
                      </a:moveTo>
                      <a:lnTo>
                        <a:pt x="569909" y="330495"/>
                      </a:lnTo>
                      <a:lnTo>
                        <a:pt x="2602" y="0"/>
                      </a:lnTo>
                      <a:lnTo>
                        <a:pt x="2602" y="10409"/>
                      </a:lnTo>
                      <a:lnTo>
                        <a:pt x="2602" y="10409"/>
                      </a:lnTo>
                      <a:lnTo>
                        <a:pt x="0" y="338302"/>
                      </a:lnTo>
                      <a:lnTo>
                        <a:pt x="10409" y="346109"/>
                      </a:lnTo>
                      <a:lnTo>
                        <a:pt x="13012" y="18216"/>
                      </a:lnTo>
                      <a:lnTo>
                        <a:pt x="569909" y="343507"/>
                      </a:lnTo>
                      <a:lnTo>
                        <a:pt x="569909" y="658388"/>
                      </a:lnTo>
                      <a:lnTo>
                        <a:pt x="580318" y="666195"/>
                      </a:lnTo>
                      <a:lnTo>
                        <a:pt x="580318" y="335700"/>
                      </a:lnTo>
                      <a:close/>
                    </a:path>
                  </a:pathLst>
                </a:custGeom>
                <a:solidFill>
                  <a:srgbClr val="54BCD9"/>
                </a:solidFill>
                <a:ln w="25964" cap="flat">
                  <a:noFill/>
                  <a:prstDash val="solid"/>
                  <a:miter/>
                </a:ln>
              </p:spPr>
              <p:txBody>
                <a:bodyPr rtlCol="0" anchor="ctr"/>
                <a:lstStyle/>
                <a:p>
                  <a:endParaRPr lang="fr-BE"/>
                </a:p>
              </p:txBody>
            </p:sp>
            <p:sp>
              <p:nvSpPr>
                <p:cNvPr id="852" name="Forme libre : forme 851">
                  <a:extLst>
                    <a:ext uri="{FF2B5EF4-FFF2-40B4-BE49-F238E27FC236}">
                      <a16:creationId xmlns:a16="http://schemas.microsoft.com/office/drawing/2014/main" id="{68AFF31B-4041-4A23-9E42-8509C59579B3}"/>
                    </a:ext>
                  </a:extLst>
                </p:cNvPr>
                <p:cNvSpPr/>
                <p:nvPr/>
              </p:nvSpPr>
              <p:spPr>
                <a:xfrm>
                  <a:off x="6786806" y="2510309"/>
                  <a:ext cx="845755" cy="489237"/>
                </a:xfrm>
                <a:custGeom>
                  <a:avLst/>
                  <a:gdLst>
                    <a:gd name="connsiteX0" fmla="*/ 845755 w 845755"/>
                    <a:gd name="connsiteY0" fmla="*/ 335700 h 489237"/>
                    <a:gd name="connsiteX1" fmla="*/ 577716 w 845755"/>
                    <a:gd name="connsiteY1" fmla="*/ 489237 h 489237"/>
                    <a:gd name="connsiteX2" fmla="*/ 0 w 845755"/>
                    <a:gd name="connsiteY2" fmla="*/ 153537 h 489237"/>
                    <a:gd name="connsiteX3" fmla="*/ 265437 w 845755"/>
                    <a:gd name="connsiteY3" fmla="*/ 0 h 489237"/>
                  </a:gdLst>
                  <a:ahLst/>
                  <a:cxnLst>
                    <a:cxn ang="0">
                      <a:pos x="connsiteX0" y="connsiteY0"/>
                    </a:cxn>
                    <a:cxn ang="0">
                      <a:pos x="connsiteX1" y="connsiteY1"/>
                    </a:cxn>
                    <a:cxn ang="0">
                      <a:pos x="connsiteX2" y="connsiteY2"/>
                    </a:cxn>
                    <a:cxn ang="0">
                      <a:pos x="connsiteX3" y="connsiteY3"/>
                    </a:cxn>
                  </a:cxnLst>
                  <a:rect l="l" t="t" r="r" b="b"/>
                  <a:pathLst>
                    <a:path w="845755" h="489237">
                      <a:moveTo>
                        <a:pt x="845755" y="335700"/>
                      </a:moveTo>
                      <a:lnTo>
                        <a:pt x="577716" y="489237"/>
                      </a:lnTo>
                      <a:lnTo>
                        <a:pt x="0" y="153537"/>
                      </a:lnTo>
                      <a:lnTo>
                        <a:pt x="265437" y="0"/>
                      </a:lnTo>
                      <a:close/>
                    </a:path>
                  </a:pathLst>
                </a:custGeom>
                <a:solidFill>
                  <a:srgbClr val="86D9F6"/>
                </a:solidFill>
                <a:ln w="25964" cap="flat">
                  <a:noFill/>
                  <a:prstDash val="solid"/>
                  <a:miter/>
                </a:ln>
              </p:spPr>
              <p:txBody>
                <a:bodyPr rtlCol="0" anchor="ctr"/>
                <a:lstStyle/>
                <a:p>
                  <a:endParaRPr lang="fr-BE"/>
                </a:p>
              </p:txBody>
            </p:sp>
          </p:grpSp>
          <p:grpSp>
            <p:nvGrpSpPr>
              <p:cNvPr id="853" name="Graphique 260">
                <a:extLst>
                  <a:ext uri="{FF2B5EF4-FFF2-40B4-BE49-F238E27FC236}">
                    <a16:creationId xmlns:a16="http://schemas.microsoft.com/office/drawing/2014/main" id="{EF2CACC0-CF60-461C-88D5-C67782D11318}"/>
                  </a:ext>
                </a:extLst>
              </p:cNvPr>
              <p:cNvGrpSpPr/>
              <p:nvPr/>
            </p:nvGrpSpPr>
            <p:grpSpPr>
              <a:xfrm>
                <a:off x="7637766" y="2632618"/>
                <a:ext cx="236811" cy="796311"/>
                <a:chOff x="7637766" y="2632618"/>
                <a:chExt cx="236811" cy="796311"/>
              </a:xfrm>
            </p:grpSpPr>
            <p:grpSp>
              <p:nvGrpSpPr>
                <p:cNvPr id="854" name="Graphique 260">
                  <a:extLst>
                    <a:ext uri="{FF2B5EF4-FFF2-40B4-BE49-F238E27FC236}">
                      <a16:creationId xmlns:a16="http://schemas.microsoft.com/office/drawing/2014/main" id="{EF2CACC0-CF60-461C-88D5-C67782D11318}"/>
                    </a:ext>
                  </a:extLst>
                </p:cNvPr>
                <p:cNvGrpSpPr/>
                <p:nvPr/>
              </p:nvGrpSpPr>
              <p:grpSpPr>
                <a:xfrm>
                  <a:off x="7663789" y="3306621"/>
                  <a:ext cx="189969" cy="122309"/>
                  <a:chOff x="7663789" y="3306621"/>
                  <a:chExt cx="189969" cy="122309"/>
                </a:xfrm>
              </p:grpSpPr>
              <p:sp>
                <p:nvSpPr>
                  <p:cNvPr id="855" name="Forme libre : forme 854">
                    <a:extLst>
                      <a:ext uri="{FF2B5EF4-FFF2-40B4-BE49-F238E27FC236}">
                        <a16:creationId xmlns:a16="http://schemas.microsoft.com/office/drawing/2014/main" id="{5E5A8685-9BB1-4C15-A344-CE7F3E903B37}"/>
                      </a:ext>
                    </a:extLst>
                  </p:cNvPr>
                  <p:cNvSpPr/>
                  <p:nvPr/>
                </p:nvSpPr>
                <p:spPr>
                  <a:xfrm>
                    <a:off x="7663789" y="3319632"/>
                    <a:ext cx="189969" cy="109297"/>
                  </a:xfrm>
                  <a:custGeom>
                    <a:avLst/>
                    <a:gdLst>
                      <a:gd name="connsiteX0" fmla="*/ 189970 w 189969"/>
                      <a:gd name="connsiteY0" fmla="*/ 54649 h 109297"/>
                      <a:gd name="connsiteX1" fmla="*/ 189970 w 189969"/>
                      <a:gd name="connsiteY1" fmla="*/ 54649 h 109297"/>
                      <a:gd name="connsiteX2" fmla="*/ 189970 w 189969"/>
                      <a:gd name="connsiteY2" fmla="*/ 41637 h 109297"/>
                      <a:gd name="connsiteX3" fmla="*/ 187367 w 189969"/>
                      <a:gd name="connsiteY3" fmla="*/ 44240 h 109297"/>
                      <a:gd name="connsiteX4" fmla="*/ 161344 w 189969"/>
                      <a:gd name="connsiteY4" fmla="*/ 15614 h 109297"/>
                      <a:gd name="connsiteX5" fmla="*/ 28626 w 189969"/>
                      <a:gd name="connsiteY5" fmla="*/ 15614 h 109297"/>
                      <a:gd name="connsiteX6" fmla="*/ 2602 w 189969"/>
                      <a:gd name="connsiteY6" fmla="*/ 41637 h 109297"/>
                      <a:gd name="connsiteX7" fmla="*/ 0 w 189969"/>
                      <a:gd name="connsiteY7" fmla="*/ 41637 h 109297"/>
                      <a:gd name="connsiteX8" fmla="*/ 0 w 189969"/>
                      <a:gd name="connsiteY8" fmla="*/ 52046 h 109297"/>
                      <a:gd name="connsiteX9" fmla="*/ 28626 w 189969"/>
                      <a:gd name="connsiteY9" fmla="*/ 93684 h 109297"/>
                      <a:gd name="connsiteX10" fmla="*/ 161344 w 189969"/>
                      <a:gd name="connsiteY10" fmla="*/ 93684 h 109297"/>
                      <a:gd name="connsiteX11" fmla="*/ 189970 w 189969"/>
                      <a:gd name="connsiteY11" fmla="*/ 54649 h 109297"/>
                      <a:gd name="connsiteX12" fmla="*/ 189970 w 189969"/>
                      <a:gd name="connsiteY12" fmla="*/ 54649 h 109297"/>
                      <a:gd name="connsiteX13" fmla="*/ 189970 w 189969"/>
                      <a:gd name="connsiteY13" fmla="*/ 54649 h 10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969" h="109297">
                        <a:moveTo>
                          <a:pt x="189970" y="54649"/>
                        </a:moveTo>
                        <a:cubicBezTo>
                          <a:pt x="189970" y="54649"/>
                          <a:pt x="189970" y="52046"/>
                          <a:pt x="189970" y="54649"/>
                        </a:cubicBezTo>
                        <a:lnTo>
                          <a:pt x="189970" y="41637"/>
                        </a:lnTo>
                        <a:lnTo>
                          <a:pt x="187367" y="44240"/>
                        </a:lnTo>
                        <a:cubicBezTo>
                          <a:pt x="184765" y="33830"/>
                          <a:pt x="174356" y="23421"/>
                          <a:pt x="161344" y="15614"/>
                        </a:cubicBezTo>
                        <a:cubicBezTo>
                          <a:pt x="124912" y="-5205"/>
                          <a:pt x="65058" y="-5205"/>
                          <a:pt x="28626" y="15614"/>
                        </a:cubicBezTo>
                        <a:cubicBezTo>
                          <a:pt x="15614" y="23421"/>
                          <a:pt x="7807" y="33830"/>
                          <a:pt x="2602" y="41637"/>
                        </a:cubicBezTo>
                        <a:lnTo>
                          <a:pt x="0" y="41637"/>
                        </a:lnTo>
                        <a:lnTo>
                          <a:pt x="0" y="52046"/>
                        </a:lnTo>
                        <a:cubicBezTo>
                          <a:pt x="0" y="67661"/>
                          <a:pt x="7807" y="80672"/>
                          <a:pt x="28626" y="93684"/>
                        </a:cubicBezTo>
                        <a:cubicBezTo>
                          <a:pt x="65058" y="114502"/>
                          <a:pt x="124912" y="114502"/>
                          <a:pt x="161344" y="93684"/>
                        </a:cubicBezTo>
                        <a:cubicBezTo>
                          <a:pt x="179560" y="80672"/>
                          <a:pt x="187367" y="67661"/>
                          <a:pt x="189970" y="54649"/>
                        </a:cubicBezTo>
                        <a:lnTo>
                          <a:pt x="189970" y="54649"/>
                        </a:lnTo>
                        <a:lnTo>
                          <a:pt x="189970" y="54649"/>
                        </a:lnTo>
                        <a:close/>
                      </a:path>
                    </a:pathLst>
                  </a:custGeom>
                  <a:solidFill>
                    <a:srgbClr val="2D2D2D"/>
                  </a:solidFill>
                  <a:ln w="25964" cap="flat">
                    <a:noFill/>
                    <a:prstDash val="solid"/>
                    <a:miter/>
                  </a:ln>
                </p:spPr>
                <p:txBody>
                  <a:bodyPr rtlCol="0" anchor="ctr"/>
                  <a:lstStyle/>
                  <a:p>
                    <a:endParaRPr lang="fr-BE"/>
                  </a:p>
                </p:txBody>
              </p:sp>
              <p:sp>
                <p:nvSpPr>
                  <p:cNvPr id="856" name="Forme libre : forme 855">
                    <a:extLst>
                      <a:ext uri="{FF2B5EF4-FFF2-40B4-BE49-F238E27FC236}">
                        <a16:creationId xmlns:a16="http://schemas.microsoft.com/office/drawing/2014/main" id="{62CA6FA5-E852-4AEF-A0FD-B0CDA1BEB425}"/>
                      </a:ext>
                    </a:extLst>
                  </p:cNvPr>
                  <p:cNvSpPr/>
                  <p:nvPr/>
                </p:nvSpPr>
                <p:spPr>
                  <a:xfrm>
                    <a:off x="7665091" y="3306621"/>
                    <a:ext cx="187367" cy="109297"/>
                  </a:xfrm>
                  <a:custGeom>
                    <a:avLst/>
                    <a:gdLst>
                      <a:gd name="connsiteX0" fmla="*/ 160043 w 187367"/>
                      <a:gd name="connsiteY0" fmla="*/ 93684 h 109297"/>
                      <a:gd name="connsiteX1" fmla="*/ 27324 w 187367"/>
                      <a:gd name="connsiteY1" fmla="*/ 93684 h 109297"/>
                      <a:gd name="connsiteX2" fmla="*/ 27324 w 187367"/>
                      <a:gd name="connsiteY2" fmla="*/ 15614 h 109297"/>
                      <a:gd name="connsiteX3" fmla="*/ 160043 w 187367"/>
                      <a:gd name="connsiteY3" fmla="*/ 15614 h 109297"/>
                      <a:gd name="connsiteX4" fmla="*/ 160043 w 187367"/>
                      <a:gd name="connsiteY4" fmla="*/ 93684 h 109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367" h="109297">
                        <a:moveTo>
                          <a:pt x="160043" y="93684"/>
                        </a:moveTo>
                        <a:cubicBezTo>
                          <a:pt x="123610" y="114502"/>
                          <a:pt x="63757" y="114502"/>
                          <a:pt x="27324" y="93684"/>
                        </a:cubicBezTo>
                        <a:cubicBezTo>
                          <a:pt x="-9108" y="72865"/>
                          <a:pt x="-9108" y="39035"/>
                          <a:pt x="27324" y="15614"/>
                        </a:cubicBezTo>
                        <a:cubicBezTo>
                          <a:pt x="63757" y="-5205"/>
                          <a:pt x="123610" y="-5205"/>
                          <a:pt x="160043" y="15614"/>
                        </a:cubicBezTo>
                        <a:cubicBezTo>
                          <a:pt x="196476" y="39035"/>
                          <a:pt x="196476" y="72865"/>
                          <a:pt x="160043" y="93684"/>
                        </a:cubicBezTo>
                        <a:close/>
                      </a:path>
                    </a:pathLst>
                  </a:custGeom>
                  <a:solidFill>
                    <a:srgbClr val="58595B"/>
                  </a:solidFill>
                  <a:ln w="25964" cap="flat">
                    <a:noFill/>
                    <a:prstDash val="solid"/>
                    <a:miter/>
                  </a:ln>
                </p:spPr>
                <p:txBody>
                  <a:bodyPr rtlCol="0" anchor="ctr"/>
                  <a:lstStyle/>
                  <a:p>
                    <a:endParaRPr lang="fr-BE"/>
                  </a:p>
                </p:txBody>
              </p:sp>
            </p:grpSp>
            <p:sp>
              <p:nvSpPr>
                <p:cNvPr id="857" name="Forme libre : forme 856">
                  <a:extLst>
                    <a:ext uri="{FF2B5EF4-FFF2-40B4-BE49-F238E27FC236}">
                      <a16:creationId xmlns:a16="http://schemas.microsoft.com/office/drawing/2014/main" id="{6520D724-C2D8-4A4A-90CE-CA3F8AA4F273}"/>
                    </a:ext>
                  </a:extLst>
                </p:cNvPr>
                <p:cNvSpPr/>
                <p:nvPr/>
              </p:nvSpPr>
              <p:spPr>
                <a:xfrm>
                  <a:off x="7749666" y="2801770"/>
                  <a:ext cx="15613" cy="567306"/>
                </a:xfrm>
                <a:custGeom>
                  <a:avLst/>
                  <a:gdLst>
                    <a:gd name="connsiteX0" fmla="*/ 7807 w 15613"/>
                    <a:gd name="connsiteY0" fmla="*/ 0 h 567306"/>
                    <a:gd name="connsiteX1" fmla="*/ 0 w 15613"/>
                    <a:gd name="connsiteY1" fmla="*/ 7807 h 567306"/>
                    <a:gd name="connsiteX2" fmla="*/ 0 w 15613"/>
                    <a:gd name="connsiteY2" fmla="*/ 559500 h 567306"/>
                    <a:gd name="connsiteX3" fmla="*/ 7807 w 15613"/>
                    <a:gd name="connsiteY3" fmla="*/ 567307 h 567306"/>
                    <a:gd name="connsiteX4" fmla="*/ 15614 w 15613"/>
                    <a:gd name="connsiteY4" fmla="*/ 559500 h 567306"/>
                    <a:gd name="connsiteX5" fmla="*/ 15614 w 15613"/>
                    <a:gd name="connsiteY5" fmla="*/ 7807 h 567306"/>
                    <a:gd name="connsiteX6" fmla="*/ 7807 w 15613"/>
                    <a:gd name="connsiteY6" fmla="*/ 0 h 567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3" h="567306">
                      <a:moveTo>
                        <a:pt x="7807" y="0"/>
                      </a:moveTo>
                      <a:cubicBezTo>
                        <a:pt x="2602" y="0"/>
                        <a:pt x="0" y="2602"/>
                        <a:pt x="0" y="7807"/>
                      </a:cubicBezTo>
                      <a:lnTo>
                        <a:pt x="0" y="559500"/>
                      </a:lnTo>
                      <a:cubicBezTo>
                        <a:pt x="0" y="564705"/>
                        <a:pt x="2602" y="567307"/>
                        <a:pt x="7807" y="567307"/>
                      </a:cubicBezTo>
                      <a:cubicBezTo>
                        <a:pt x="13012" y="567307"/>
                        <a:pt x="15614" y="564705"/>
                        <a:pt x="15614" y="559500"/>
                      </a:cubicBezTo>
                      <a:lnTo>
                        <a:pt x="15614" y="7807"/>
                      </a:lnTo>
                      <a:cubicBezTo>
                        <a:pt x="15614" y="2602"/>
                        <a:pt x="13012" y="0"/>
                        <a:pt x="7807" y="0"/>
                      </a:cubicBezTo>
                      <a:close/>
                    </a:path>
                  </a:pathLst>
                </a:custGeom>
                <a:solidFill>
                  <a:srgbClr val="3A3A3A"/>
                </a:solidFill>
                <a:ln w="25964" cap="flat">
                  <a:noFill/>
                  <a:prstDash val="solid"/>
                  <a:miter/>
                </a:ln>
              </p:spPr>
              <p:txBody>
                <a:bodyPr rtlCol="0" anchor="ctr"/>
                <a:lstStyle/>
                <a:p>
                  <a:endParaRPr lang="fr-BE"/>
                </a:p>
              </p:txBody>
            </p:sp>
            <p:sp>
              <p:nvSpPr>
                <p:cNvPr id="858" name="Forme libre : forme 857">
                  <a:extLst>
                    <a:ext uri="{FF2B5EF4-FFF2-40B4-BE49-F238E27FC236}">
                      <a16:creationId xmlns:a16="http://schemas.microsoft.com/office/drawing/2014/main" id="{1AFDC47D-478E-4BA6-A7C4-3A53B75A401A}"/>
                    </a:ext>
                  </a:extLst>
                </p:cNvPr>
                <p:cNvSpPr/>
                <p:nvPr/>
              </p:nvSpPr>
              <p:spPr>
                <a:xfrm>
                  <a:off x="7665091" y="2632618"/>
                  <a:ext cx="187367" cy="109297"/>
                </a:xfrm>
                <a:custGeom>
                  <a:avLst/>
                  <a:gdLst>
                    <a:gd name="connsiteX0" fmla="*/ 160043 w 187367"/>
                    <a:gd name="connsiteY0" fmla="*/ 93684 h 109297"/>
                    <a:gd name="connsiteX1" fmla="*/ 27324 w 187367"/>
                    <a:gd name="connsiteY1" fmla="*/ 93684 h 109297"/>
                    <a:gd name="connsiteX2" fmla="*/ 27324 w 187367"/>
                    <a:gd name="connsiteY2" fmla="*/ 15614 h 109297"/>
                    <a:gd name="connsiteX3" fmla="*/ 160043 w 187367"/>
                    <a:gd name="connsiteY3" fmla="*/ 15614 h 109297"/>
                    <a:gd name="connsiteX4" fmla="*/ 160043 w 187367"/>
                    <a:gd name="connsiteY4" fmla="*/ 93684 h 109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367" h="109297">
                      <a:moveTo>
                        <a:pt x="160043" y="93684"/>
                      </a:moveTo>
                      <a:cubicBezTo>
                        <a:pt x="123610" y="114502"/>
                        <a:pt x="63757" y="114502"/>
                        <a:pt x="27324" y="93684"/>
                      </a:cubicBezTo>
                      <a:cubicBezTo>
                        <a:pt x="-9108" y="72865"/>
                        <a:pt x="-9108" y="39035"/>
                        <a:pt x="27324" y="15614"/>
                      </a:cubicBezTo>
                      <a:cubicBezTo>
                        <a:pt x="63757" y="-5205"/>
                        <a:pt x="123610" y="-5205"/>
                        <a:pt x="160043" y="15614"/>
                      </a:cubicBezTo>
                      <a:cubicBezTo>
                        <a:pt x="196476" y="36433"/>
                        <a:pt x="196476" y="72865"/>
                        <a:pt x="160043" y="93684"/>
                      </a:cubicBezTo>
                      <a:close/>
                    </a:path>
                  </a:pathLst>
                </a:custGeom>
                <a:solidFill>
                  <a:srgbClr val="BECE2E"/>
                </a:solidFill>
                <a:ln w="25964" cap="flat">
                  <a:noFill/>
                  <a:prstDash val="solid"/>
                  <a:miter/>
                </a:ln>
              </p:spPr>
              <p:txBody>
                <a:bodyPr rtlCol="0" anchor="ctr"/>
                <a:lstStyle/>
                <a:p>
                  <a:endParaRPr lang="fr-BE"/>
                </a:p>
              </p:txBody>
            </p:sp>
            <p:grpSp>
              <p:nvGrpSpPr>
                <p:cNvPr id="859" name="Graphique 260">
                  <a:extLst>
                    <a:ext uri="{FF2B5EF4-FFF2-40B4-BE49-F238E27FC236}">
                      <a16:creationId xmlns:a16="http://schemas.microsoft.com/office/drawing/2014/main" id="{EF2CACC0-CF60-461C-88D5-C67782D11318}"/>
                    </a:ext>
                  </a:extLst>
                </p:cNvPr>
                <p:cNvGrpSpPr/>
                <p:nvPr/>
              </p:nvGrpSpPr>
              <p:grpSpPr>
                <a:xfrm>
                  <a:off x="7721040" y="2679460"/>
                  <a:ext cx="78069" cy="132718"/>
                  <a:chOff x="7721040" y="2679460"/>
                  <a:chExt cx="78069" cy="132718"/>
                </a:xfrm>
              </p:grpSpPr>
              <p:sp>
                <p:nvSpPr>
                  <p:cNvPr id="860" name="Forme libre : forme 859">
                    <a:extLst>
                      <a:ext uri="{FF2B5EF4-FFF2-40B4-BE49-F238E27FC236}">
                        <a16:creationId xmlns:a16="http://schemas.microsoft.com/office/drawing/2014/main" id="{46513B56-AF49-4EB0-B7ED-2533436701FF}"/>
                      </a:ext>
                    </a:extLst>
                  </p:cNvPr>
                  <p:cNvSpPr/>
                  <p:nvPr/>
                </p:nvSpPr>
                <p:spPr>
                  <a:xfrm>
                    <a:off x="7734052" y="2778349"/>
                    <a:ext cx="46841" cy="26023"/>
                  </a:xfrm>
                  <a:custGeom>
                    <a:avLst/>
                    <a:gdLst>
                      <a:gd name="connsiteX0" fmla="*/ 23421 w 46841"/>
                      <a:gd name="connsiteY0" fmla="*/ 26023 h 26023"/>
                      <a:gd name="connsiteX1" fmla="*/ 7807 w 46841"/>
                      <a:gd name="connsiteY1" fmla="*/ 23421 h 26023"/>
                      <a:gd name="connsiteX2" fmla="*/ 0 w 46841"/>
                      <a:gd name="connsiteY2" fmla="*/ 13012 h 26023"/>
                      <a:gd name="connsiteX3" fmla="*/ 7807 w 46841"/>
                      <a:gd name="connsiteY3" fmla="*/ 2602 h 26023"/>
                      <a:gd name="connsiteX4" fmla="*/ 23421 w 46841"/>
                      <a:gd name="connsiteY4" fmla="*/ 0 h 26023"/>
                      <a:gd name="connsiteX5" fmla="*/ 39035 w 46841"/>
                      <a:gd name="connsiteY5" fmla="*/ 2602 h 26023"/>
                      <a:gd name="connsiteX6" fmla="*/ 46842 w 46841"/>
                      <a:gd name="connsiteY6" fmla="*/ 13012 h 26023"/>
                      <a:gd name="connsiteX7" fmla="*/ 39035 w 46841"/>
                      <a:gd name="connsiteY7" fmla="*/ 23421 h 26023"/>
                      <a:gd name="connsiteX8" fmla="*/ 23421 w 46841"/>
                      <a:gd name="connsiteY8" fmla="*/ 26023 h 26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41" h="26023">
                        <a:moveTo>
                          <a:pt x="23421" y="26023"/>
                        </a:moveTo>
                        <a:cubicBezTo>
                          <a:pt x="18216" y="26023"/>
                          <a:pt x="13012" y="23421"/>
                          <a:pt x="7807" y="23421"/>
                        </a:cubicBezTo>
                        <a:cubicBezTo>
                          <a:pt x="2602" y="20819"/>
                          <a:pt x="0" y="15614"/>
                          <a:pt x="0" y="13012"/>
                        </a:cubicBezTo>
                        <a:cubicBezTo>
                          <a:pt x="0" y="7807"/>
                          <a:pt x="2602" y="5205"/>
                          <a:pt x="7807" y="2602"/>
                        </a:cubicBezTo>
                        <a:cubicBezTo>
                          <a:pt x="13012" y="0"/>
                          <a:pt x="18216" y="0"/>
                          <a:pt x="23421" y="0"/>
                        </a:cubicBezTo>
                        <a:cubicBezTo>
                          <a:pt x="28626" y="0"/>
                          <a:pt x="33830" y="2602"/>
                          <a:pt x="39035" y="2602"/>
                        </a:cubicBezTo>
                        <a:cubicBezTo>
                          <a:pt x="44239" y="5205"/>
                          <a:pt x="46842" y="10409"/>
                          <a:pt x="46842" y="13012"/>
                        </a:cubicBezTo>
                        <a:cubicBezTo>
                          <a:pt x="46842" y="18216"/>
                          <a:pt x="44239" y="20819"/>
                          <a:pt x="39035" y="23421"/>
                        </a:cubicBezTo>
                        <a:cubicBezTo>
                          <a:pt x="36433" y="23421"/>
                          <a:pt x="31228" y="26023"/>
                          <a:pt x="23421" y="26023"/>
                        </a:cubicBezTo>
                        <a:close/>
                      </a:path>
                    </a:pathLst>
                  </a:custGeom>
                  <a:solidFill>
                    <a:srgbClr val="503B2C"/>
                  </a:solidFill>
                  <a:ln w="25964" cap="flat">
                    <a:noFill/>
                    <a:prstDash val="solid"/>
                    <a:miter/>
                  </a:ln>
                </p:spPr>
                <p:txBody>
                  <a:bodyPr rtlCol="0" anchor="ctr"/>
                  <a:lstStyle/>
                  <a:p>
                    <a:endParaRPr lang="fr-BE"/>
                  </a:p>
                </p:txBody>
              </p:sp>
              <p:sp>
                <p:nvSpPr>
                  <p:cNvPr id="861" name="Forme libre : forme 860">
                    <a:extLst>
                      <a:ext uri="{FF2B5EF4-FFF2-40B4-BE49-F238E27FC236}">
                        <a16:creationId xmlns:a16="http://schemas.microsoft.com/office/drawing/2014/main" id="{97B997BC-6E15-4AE2-B08B-BBBE6060CE30}"/>
                      </a:ext>
                    </a:extLst>
                  </p:cNvPr>
                  <p:cNvSpPr/>
                  <p:nvPr/>
                </p:nvSpPr>
                <p:spPr>
                  <a:xfrm>
                    <a:off x="7770485" y="2773144"/>
                    <a:ext cx="10409" cy="15613"/>
                  </a:xfrm>
                  <a:custGeom>
                    <a:avLst/>
                    <a:gdLst>
                      <a:gd name="connsiteX0" fmla="*/ 10409 w 10409"/>
                      <a:gd name="connsiteY0" fmla="*/ 0 h 15613"/>
                      <a:gd name="connsiteX1" fmla="*/ 10409 w 10409"/>
                      <a:gd name="connsiteY1" fmla="*/ 15614 h 15613"/>
                      <a:gd name="connsiteX2" fmla="*/ 0 w 10409"/>
                      <a:gd name="connsiteY2" fmla="*/ 15614 h 15613"/>
                    </a:gdLst>
                    <a:ahLst/>
                    <a:cxnLst>
                      <a:cxn ang="0">
                        <a:pos x="connsiteX0" y="connsiteY0"/>
                      </a:cxn>
                      <a:cxn ang="0">
                        <a:pos x="connsiteX1" y="connsiteY1"/>
                      </a:cxn>
                      <a:cxn ang="0">
                        <a:pos x="connsiteX2" y="connsiteY2"/>
                      </a:cxn>
                    </a:cxnLst>
                    <a:rect l="l" t="t" r="r" b="b"/>
                    <a:pathLst>
                      <a:path w="10409" h="15613">
                        <a:moveTo>
                          <a:pt x="10409" y="0"/>
                        </a:moveTo>
                        <a:lnTo>
                          <a:pt x="10409" y="15614"/>
                        </a:lnTo>
                        <a:lnTo>
                          <a:pt x="0" y="15614"/>
                        </a:lnTo>
                        <a:close/>
                      </a:path>
                    </a:pathLst>
                  </a:custGeom>
                  <a:solidFill>
                    <a:srgbClr val="503B2C"/>
                  </a:solidFill>
                  <a:ln w="25964" cap="flat">
                    <a:noFill/>
                    <a:prstDash val="solid"/>
                    <a:miter/>
                  </a:ln>
                </p:spPr>
                <p:txBody>
                  <a:bodyPr rtlCol="0" anchor="ctr"/>
                  <a:lstStyle/>
                  <a:p>
                    <a:endParaRPr lang="fr-BE"/>
                  </a:p>
                </p:txBody>
              </p:sp>
              <p:sp>
                <p:nvSpPr>
                  <p:cNvPr id="862" name="Forme libre : forme 861">
                    <a:extLst>
                      <a:ext uri="{FF2B5EF4-FFF2-40B4-BE49-F238E27FC236}">
                        <a16:creationId xmlns:a16="http://schemas.microsoft.com/office/drawing/2014/main" id="{E18BF59D-52D2-4F40-AE03-5A78A34DD436}"/>
                      </a:ext>
                    </a:extLst>
                  </p:cNvPr>
                  <p:cNvSpPr/>
                  <p:nvPr/>
                </p:nvSpPr>
                <p:spPr>
                  <a:xfrm>
                    <a:off x="7734052" y="2773144"/>
                    <a:ext cx="10409" cy="15613"/>
                  </a:xfrm>
                  <a:custGeom>
                    <a:avLst/>
                    <a:gdLst>
                      <a:gd name="connsiteX0" fmla="*/ 0 w 10409"/>
                      <a:gd name="connsiteY0" fmla="*/ 15614 h 15613"/>
                      <a:gd name="connsiteX1" fmla="*/ 0 w 10409"/>
                      <a:gd name="connsiteY1" fmla="*/ 0 h 15613"/>
                      <a:gd name="connsiteX2" fmla="*/ 10409 w 10409"/>
                      <a:gd name="connsiteY2" fmla="*/ 5205 h 15613"/>
                    </a:gdLst>
                    <a:ahLst/>
                    <a:cxnLst>
                      <a:cxn ang="0">
                        <a:pos x="connsiteX0" y="connsiteY0"/>
                      </a:cxn>
                      <a:cxn ang="0">
                        <a:pos x="connsiteX1" y="connsiteY1"/>
                      </a:cxn>
                      <a:cxn ang="0">
                        <a:pos x="connsiteX2" y="connsiteY2"/>
                      </a:cxn>
                    </a:cxnLst>
                    <a:rect l="l" t="t" r="r" b="b"/>
                    <a:pathLst>
                      <a:path w="10409" h="15613">
                        <a:moveTo>
                          <a:pt x="0" y="15614"/>
                        </a:moveTo>
                        <a:lnTo>
                          <a:pt x="0" y="0"/>
                        </a:lnTo>
                        <a:lnTo>
                          <a:pt x="10409" y="5205"/>
                        </a:lnTo>
                        <a:close/>
                      </a:path>
                    </a:pathLst>
                  </a:custGeom>
                  <a:solidFill>
                    <a:srgbClr val="503B2C"/>
                  </a:solidFill>
                  <a:ln w="25964" cap="flat">
                    <a:noFill/>
                    <a:prstDash val="solid"/>
                    <a:miter/>
                  </a:ln>
                </p:spPr>
                <p:txBody>
                  <a:bodyPr rtlCol="0" anchor="ctr"/>
                  <a:lstStyle/>
                  <a:p>
                    <a:endParaRPr lang="fr-BE"/>
                  </a:p>
                </p:txBody>
              </p:sp>
              <p:sp>
                <p:nvSpPr>
                  <p:cNvPr id="863" name="Forme libre : forme 862">
                    <a:extLst>
                      <a:ext uri="{FF2B5EF4-FFF2-40B4-BE49-F238E27FC236}">
                        <a16:creationId xmlns:a16="http://schemas.microsoft.com/office/drawing/2014/main" id="{52B5D6F6-B16D-4F0C-99C8-CFF81591B076}"/>
                      </a:ext>
                    </a:extLst>
                  </p:cNvPr>
                  <p:cNvSpPr/>
                  <p:nvPr/>
                </p:nvSpPr>
                <p:spPr>
                  <a:xfrm>
                    <a:off x="7736654" y="2791360"/>
                    <a:ext cx="44239" cy="20818"/>
                  </a:xfrm>
                  <a:custGeom>
                    <a:avLst/>
                    <a:gdLst>
                      <a:gd name="connsiteX0" fmla="*/ 44239 w 44239"/>
                      <a:gd name="connsiteY0" fmla="*/ 0 h 20818"/>
                      <a:gd name="connsiteX1" fmla="*/ 0 w 44239"/>
                      <a:gd name="connsiteY1" fmla="*/ 0 h 20818"/>
                      <a:gd name="connsiteX2" fmla="*/ 5205 w 44239"/>
                      <a:gd name="connsiteY2" fmla="*/ 13012 h 20818"/>
                      <a:gd name="connsiteX3" fmla="*/ 5205 w 44239"/>
                      <a:gd name="connsiteY3" fmla="*/ 13012 h 20818"/>
                      <a:gd name="connsiteX4" fmla="*/ 10409 w 44239"/>
                      <a:gd name="connsiteY4" fmla="*/ 18216 h 20818"/>
                      <a:gd name="connsiteX5" fmla="*/ 23421 w 44239"/>
                      <a:gd name="connsiteY5" fmla="*/ 20819 h 20818"/>
                      <a:gd name="connsiteX6" fmla="*/ 36433 w 44239"/>
                      <a:gd name="connsiteY6" fmla="*/ 18216 h 20818"/>
                      <a:gd name="connsiteX7" fmla="*/ 41637 w 44239"/>
                      <a:gd name="connsiteY7" fmla="*/ 13012 h 20818"/>
                      <a:gd name="connsiteX8" fmla="*/ 41637 w 44239"/>
                      <a:gd name="connsiteY8" fmla="*/ 13012 h 20818"/>
                      <a:gd name="connsiteX9" fmla="*/ 44239 w 44239"/>
                      <a:gd name="connsiteY9" fmla="*/ 0 h 2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39" h="20818">
                        <a:moveTo>
                          <a:pt x="44239" y="0"/>
                        </a:moveTo>
                        <a:lnTo>
                          <a:pt x="0" y="0"/>
                        </a:lnTo>
                        <a:lnTo>
                          <a:pt x="5205" y="13012"/>
                        </a:lnTo>
                        <a:lnTo>
                          <a:pt x="5205" y="13012"/>
                        </a:lnTo>
                        <a:cubicBezTo>
                          <a:pt x="5205" y="15614"/>
                          <a:pt x="7807" y="15614"/>
                          <a:pt x="10409" y="18216"/>
                        </a:cubicBezTo>
                        <a:cubicBezTo>
                          <a:pt x="13012" y="20819"/>
                          <a:pt x="18216" y="20819"/>
                          <a:pt x="23421" y="20819"/>
                        </a:cubicBezTo>
                        <a:cubicBezTo>
                          <a:pt x="28626" y="20819"/>
                          <a:pt x="33830" y="20819"/>
                          <a:pt x="36433" y="18216"/>
                        </a:cubicBezTo>
                        <a:cubicBezTo>
                          <a:pt x="36433" y="18216"/>
                          <a:pt x="39035" y="15614"/>
                          <a:pt x="41637" y="13012"/>
                        </a:cubicBezTo>
                        <a:lnTo>
                          <a:pt x="41637" y="13012"/>
                        </a:lnTo>
                        <a:lnTo>
                          <a:pt x="44239" y="0"/>
                        </a:lnTo>
                        <a:close/>
                      </a:path>
                    </a:pathLst>
                  </a:custGeom>
                  <a:solidFill>
                    <a:srgbClr val="594537"/>
                  </a:solidFill>
                  <a:ln w="25964" cap="flat">
                    <a:noFill/>
                    <a:prstDash val="solid"/>
                    <a:miter/>
                  </a:ln>
                </p:spPr>
                <p:txBody>
                  <a:bodyPr rtlCol="0" anchor="ctr"/>
                  <a:lstStyle/>
                  <a:p>
                    <a:endParaRPr lang="fr-BE"/>
                  </a:p>
                </p:txBody>
              </p:sp>
              <p:sp>
                <p:nvSpPr>
                  <p:cNvPr id="864" name="Forme libre : forme 863">
                    <a:extLst>
                      <a:ext uri="{FF2B5EF4-FFF2-40B4-BE49-F238E27FC236}">
                        <a16:creationId xmlns:a16="http://schemas.microsoft.com/office/drawing/2014/main" id="{1FEC6ABE-A75A-4BAB-9B84-47EB8C9E07F0}"/>
                      </a:ext>
                    </a:extLst>
                  </p:cNvPr>
                  <p:cNvSpPr/>
                  <p:nvPr/>
                </p:nvSpPr>
                <p:spPr>
                  <a:xfrm>
                    <a:off x="7734052" y="2778349"/>
                    <a:ext cx="46841" cy="26023"/>
                  </a:xfrm>
                  <a:custGeom>
                    <a:avLst/>
                    <a:gdLst>
                      <a:gd name="connsiteX0" fmla="*/ 23421 w 46841"/>
                      <a:gd name="connsiteY0" fmla="*/ 26023 h 26023"/>
                      <a:gd name="connsiteX1" fmla="*/ 7807 w 46841"/>
                      <a:gd name="connsiteY1" fmla="*/ 23421 h 26023"/>
                      <a:gd name="connsiteX2" fmla="*/ 0 w 46841"/>
                      <a:gd name="connsiteY2" fmla="*/ 13012 h 26023"/>
                      <a:gd name="connsiteX3" fmla="*/ 7807 w 46841"/>
                      <a:gd name="connsiteY3" fmla="*/ 2602 h 26023"/>
                      <a:gd name="connsiteX4" fmla="*/ 23421 w 46841"/>
                      <a:gd name="connsiteY4" fmla="*/ 0 h 26023"/>
                      <a:gd name="connsiteX5" fmla="*/ 39035 w 46841"/>
                      <a:gd name="connsiteY5" fmla="*/ 2602 h 26023"/>
                      <a:gd name="connsiteX6" fmla="*/ 46842 w 46841"/>
                      <a:gd name="connsiteY6" fmla="*/ 13012 h 26023"/>
                      <a:gd name="connsiteX7" fmla="*/ 39035 w 46841"/>
                      <a:gd name="connsiteY7" fmla="*/ 23421 h 26023"/>
                      <a:gd name="connsiteX8" fmla="*/ 23421 w 46841"/>
                      <a:gd name="connsiteY8" fmla="*/ 26023 h 26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41" h="26023">
                        <a:moveTo>
                          <a:pt x="23421" y="26023"/>
                        </a:moveTo>
                        <a:cubicBezTo>
                          <a:pt x="18216" y="26023"/>
                          <a:pt x="13012" y="23421"/>
                          <a:pt x="7807" y="23421"/>
                        </a:cubicBezTo>
                        <a:cubicBezTo>
                          <a:pt x="2602" y="20819"/>
                          <a:pt x="0" y="15614"/>
                          <a:pt x="0" y="13012"/>
                        </a:cubicBezTo>
                        <a:cubicBezTo>
                          <a:pt x="0" y="7807"/>
                          <a:pt x="2602" y="5205"/>
                          <a:pt x="7807" y="2602"/>
                        </a:cubicBezTo>
                        <a:cubicBezTo>
                          <a:pt x="13012" y="0"/>
                          <a:pt x="18216" y="0"/>
                          <a:pt x="23421" y="0"/>
                        </a:cubicBezTo>
                        <a:cubicBezTo>
                          <a:pt x="28626" y="0"/>
                          <a:pt x="33830" y="2602"/>
                          <a:pt x="39035" y="2602"/>
                        </a:cubicBezTo>
                        <a:cubicBezTo>
                          <a:pt x="44239" y="5205"/>
                          <a:pt x="46842" y="10409"/>
                          <a:pt x="46842" y="13012"/>
                        </a:cubicBezTo>
                        <a:cubicBezTo>
                          <a:pt x="46842" y="18216"/>
                          <a:pt x="44239" y="20819"/>
                          <a:pt x="39035" y="23421"/>
                        </a:cubicBezTo>
                        <a:cubicBezTo>
                          <a:pt x="36433" y="23421"/>
                          <a:pt x="31228" y="26023"/>
                          <a:pt x="23421" y="26023"/>
                        </a:cubicBezTo>
                        <a:close/>
                      </a:path>
                    </a:pathLst>
                  </a:custGeom>
                  <a:solidFill>
                    <a:srgbClr val="503B2C"/>
                  </a:solidFill>
                  <a:ln w="25964" cap="flat">
                    <a:noFill/>
                    <a:prstDash val="solid"/>
                    <a:miter/>
                  </a:ln>
                </p:spPr>
                <p:txBody>
                  <a:bodyPr rtlCol="0" anchor="ctr"/>
                  <a:lstStyle/>
                  <a:p>
                    <a:endParaRPr lang="fr-BE"/>
                  </a:p>
                </p:txBody>
              </p:sp>
              <p:sp>
                <p:nvSpPr>
                  <p:cNvPr id="865" name="Forme libre : forme 864">
                    <a:extLst>
                      <a:ext uri="{FF2B5EF4-FFF2-40B4-BE49-F238E27FC236}">
                        <a16:creationId xmlns:a16="http://schemas.microsoft.com/office/drawing/2014/main" id="{5BE02CC9-05D2-4C86-AD19-556515E9E0E7}"/>
                      </a:ext>
                    </a:extLst>
                  </p:cNvPr>
                  <p:cNvSpPr/>
                  <p:nvPr/>
                </p:nvSpPr>
                <p:spPr>
                  <a:xfrm>
                    <a:off x="7734052" y="2760132"/>
                    <a:ext cx="46841" cy="26023"/>
                  </a:xfrm>
                  <a:custGeom>
                    <a:avLst/>
                    <a:gdLst>
                      <a:gd name="connsiteX0" fmla="*/ 23421 w 46841"/>
                      <a:gd name="connsiteY0" fmla="*/ 26023 h 26023"/>
                      <a:gd name="connsiteX1" fmla="*/ 7807 w 46841"/>
                      <a:gd name="connsiteY1" fmla="*/ 23421 h 26023"/>
                      <a:gd name="connsiteX2" fmla="*/ 0 w 46841"/>
                      <a:gd name="connsiteY2" fmla="*/ 13012 h 26023"/>
                      <a:gd name="connsiteX3" fmla="*/ 7807 w 46841"/>
                      <a:gd name="connsiteY3" fmla="*/ 2602 h 26023"/>
                      <a:gd name="connsiteX4" fmla="*/ 23421 w 46841"/>
                      <a:gd name="connsiteY4" fmla="*/ 0 h 26023"/>
                      <a:gd name="connsiteX5" fmla="*/ 39035 w 46841"/>
                      <a:gd name="connsiteY5" fmla="*/ 2602 h 26023"/>
                      <a:gd name="connsiteX6" fmla="*/ 46842 w 46841"/>
                      <a:gd name="connsiteY6" fmla="*/ 13012 h 26023"/>
                      <a:gd name="connsiteX7" fmla="*/ 39035 w 46841"/>
                      <a:gd name="connsiteY7" fmla="*/ 23421 h 26023"/>
                      <a:gd name="connsiteX8" fmla="*/ 23421 w 46841"/>
                      <a:gd name="connsiteY8" fmla="*/ 26023 h 26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41" h="26023">
                        <a:moveTo>
                          <a:pt x="23421" y="26023"/>
                        </a:moveTo>
                        <a:cubicBezTo>
                          <a:pt x="18216" y="26023"/>
                          <a:pt x="13012" y="23421"/>
                          <a:pt x="7807" y="23421"/>
                        </a:cubicBezTo>
                        <a:cubicBezTo>
                          <a:pt x="2602" y="20819"/>
                          <a:pt x="0" y="15614"/>
                          <a:pt x="0" y="13012"/>
                        </a:cubicBezTo>
                        <a:cubicBezTo>
                          <a:pt x="0" y="7807"/>
                          <a:pt x="2602" y="5205"/>
                          <a:pt x="7807" y="2602"/>
                        </a:cubicBezTo>
                        <a:cubicBezTo>
                          <a:pt x="13012" y="0"/>
                          <a:pt x="18216" y="0"/>
                          <a:pt x="23421" y="0"/>
                        </a:cubicBezTo>
                        <a:cubicBezTo>
                          <a:pt x="28626" y="0"/>
                          <a:pt x="33830" y="2602"/>
                          <a:pt x="39035" y="2602"/>
                        </a:cubicBezTo>
                        <a:cubicBezTo>
                          <a:pt x="44239" y="5205"/>
                          <a:pt x="46842" y="10409"/>
                          <a:pt x="46842" y="13012"/>
                        </a:cubicBezTo>
                        <a:cubicBezTo>
                          <a:pt x="46842" y="18216"/>
                          <a:pt x="44239" y="20819"/>
                          <a:pt x="39035" y="23421"/>
                        </a:cubicBezTo>
                        <a:cubicBezTo>
                          <a:pt x="36433" y="26023"/>
                          <a:pt x="31228" y="26023"/>
                          <a:pt x="23421" y="26023"/>
                        </a:cubicBezTo>
                        <a:close/>
                      </a:path>
                    </a:pathLst>
                  </a:custGeom>
                  <a:solidFill>
                    <a:srgbClr val="5E4534"/>
                  </a:solidFill>
                  <a:ln w="25964" cap="flat">
                    <a:noFill/>
                    <a:prstDash val="solid"/>
                    <a:miter/>
                  </a:ln>
                </p:spPr>
                <p:txBody>
                  <a:bodyPr rtlCol="0" anchor="ctr"/>
                  <a:lstStyle/>
                  <a:p>
                    <a:endParaRPr lang="fr-BE"/>
                  </a:p>
                </p:txBody>
              </p:sp>
              <p:sp>
                <p:nvSpPr>
                  <p:cNvPr id="866" name="Forme libre : forme 865">
                    <a:extLst>
                      <a:ext uri="{FF2B5EF4-FFF2-40B4-BE49-F238E27FC236}">
                        <a16:creationId xmlns:a16="http://schemas.microsoft.com/office/drawing/2014/main" id="{5044533B-A4DC-43A0-B566-044BD0F08508}"/>
                      </a:ext>
                    </a:extLst>
                  </p:cNvPr>
                  <p:cNvSpPr/>
                  <p:nvPr/>
                </p:nvSpPr>
                <p:spPr>
                  <a:xfrm>
                    <a:off x="7721040" y="2679460"/>
                    <a:ext cx="78069" cy="104092"/>
                  </a:xfrm>
                  <a:custGeom>
                    <a:avLst/>
                    <a:gdLst>
                      <a:gd name="connsiteX0" fmla="*/ 78070 w 78069"/>
                      <a:gd name="connsiteY0" fmla="*/ 39035 h 104092"/>
                      <a:gd name="connsiteX1" fmla="*/ 39035 w 78069"/>
                      <a:gd name="connsiteY1" fmla="*/ 0 h 104092"/>
                      <a:gd name="connsiteX2" fmla="*/ 0 w 78069"/>
                      <a:gd name="connsiteY2" fmla="*/ 39035 h 104092"/>
                      <a:gd name="connsiteX3" fmla="*/ 13012 w 78069"/>
                      <a:gd name="connsiteY3" fmla="*/ 67661 h 104092"/>
                      <a:gd name="connsiteX4" fmla="*/ 20818 w 78069"/>
                      <a:gd name="connsiteY4" fmla="*/ 93684 h 104092"/>
                      <a:gd name="connsiteX5" fmla="*/ 26023 w 78069"/>
                      <a:gd name="connsiteY5" fmla="*/ 101491 h 104092"/>
                      <a:gd name="connsiteX6" fmla="*/ 33830 w 78069"/>
                      <a:gd name="connsiteY6" fmla="*/ 104093 h 104092"/>
                      <a:gd name="connsiteX7" fmla="*/ 46842 w 78069"/>
                      <a:gd name="connsiteY7" fmla="*/ 104093 h 104092"/>
                      <a:gd name="connsiteX8" fmla="*/ 54649 w 78069"/>
                      <a:gd name="connsiteY8" fmla="*/ 101491 h 104092"/>
                      <a:gd name="connsiteX9" fmla="*/ 59853 w 78069"/>
                      <a:gd name="connsiteY9" fmla="*/ 93684 h 104092"/>
                      <a:gd name="connsiteX10" fmla="*/ 59853 w 78069"/>
                      <a:gd name="connsiteY10" fmla="*/ 93684 h 104092"/>
                      <a:gd name="connsiteX11" fmla="*/ 67660 w 78069"/>
                      <a:gd name="connsiteY11" fmla="*/ 67661 h 104092"/>
                      <a:gd name="connsiteX12" fmla="*/ 78070 w 78069"/>
                      <a:gd name="connsiteY12" fmla="*/ 39035 h 104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69" h="104092">
                        <a:moveTo>
                          <a:pt x="78070" y="39035"/>
                        </a:moveTo>
                        <a:cubicBezTo>
                          <a:pt x="78070" y="15614"/>
                          <a:pt x="59853" y="0"/>
                          <a:pt x="39035" y="0"/>
                        </a:cubicBezTo>
                        <a:cubicBezTo>
                          <a:pt x="15614" y="0"/>
                          <a:pt x="0" y="18216"/>
                          <a:pt x="0" y="39035"/>
                        </a:cubicBezTo>
                        <a:cubicBezTo>
                          <a:pt x="0" y="49444"/>
                          <a:pt x="5205" y="59854"/>
                          <a:pt x="13012" y="67661"/>
                        </a:cubicBezTo>
                        <a:lnTo>
                          <a:pt x="20818" y="93684"/>
                        </a:lnTo>
                        <a:cubicBezTo>
                          <a:pt x="20818" y="96286"/>
                          <a:pt x="23421" y="98888"/>
                          <a:pt x="26023" y="101491"/>
                        </a:cubicBezTo>
                        <a:cubicBezTo>
                          <a:pt x="28626" y="104093"/>
                          <a:pt x="31228" y="104093"/>
                          <a:pt x="33830" y="104093"/>
                        </a:cubicBezTo>
                        <a:cubicBezTo>
                          <a:pt x="39035" y="104093"/>
                          <a:pt x="41637" y="104093"/>
                          <a:pt x="46842" y="104093"/>
                        </a:cubicBezTo>
                        <a:cubicBezTo>
                          <a:pt x="49444" y="104093"/>
                          <a:pt x="52046" y="101491"/>
                          <a:pt x="54649" y="101491"/>
                        </a:cubicBezTo>
                        <a:cubicBezTo>
                          <a:pt x="59853" y="98888"/>
                          <a:pt x="59853" y="96286"/>
                          <a:pt x="59853" y="93684"/>
                        </a:cubicBezTo>
                        <a:lnTo>
                          <a:pt x="59853" y="93684"/>
                        </a:lnTo>
                        <a:lnTo>
                          <a:pt x="67660" y="67661"/>
                        </a:lnTo>
                        <a:cubicBezTo>
                          <a:pt x="72865" y="59854"/>
                          <a:pt x="78070" y="49444"/>
                          <a:pt x="78070" y="39035"/>
                        </a:cubicBezTo>
                        <a:close/>
                      </a:path>
                    </a:pathLst>
                  </a:custGeom>
                  <a:solidFill>
                    <a:srgbClr val="FFFFFF"/>
                  </a:solidFill>
                  <a:ln w="25964" cap="flat">
                    <a:noFill/>
                    <a:prstDash val="solid"/>
                    <a:miter/>
                  </a:ln>
                </p:spPr>
                <p:txBody>
                  <a:bodyPr rtlCol="0" anchor="ctr"/>
                  <a:lstStyle/>
                  <a:p>
                    <a:endParaRPr lang="fr-BE"/>
                  </a:p>
                </p:txBody>
              </p:sp>
              <p:grpSp>
                <p:nvGrpSpPr>
                  <p:cNvPr id="867" name="Graphique 260">
                    <a:extLst>
                      <a:ext uri="{FF2B5EF4-FFF2-40B4-BE49-F238E27FC236}">
                        <a16:creationId xmlns:a16="http://schemas.microsoft.com/office/drawing/2014/main" id="{EF2CACC0-CF60-461C-88D5-C67782D11318}"/>
                      </a:ext>
                    </a:extLst>
                  </p:cNvPr>
                  <p:cNvGrpSpPr/>
                  <p:nvPr/>
                </p:nvGrpSpPr>
                <p:grpSpPr>
                  <a:xfrm>
                    <a:off x="7741859" y="2734109"/>
                    <a:ext cx="31228" cy="49444"/>
                    <a:chOff x="7741859" y="2734109"/>
                    <a:chExt cx="31228" cy="49444"/>
                  </a:xfrm>
                </p:grpSpPr>
                <p:grpSp>
                  <p:nvGrpSpPr>
                    <p:cNvPr id="868" name="Graphique 260">
                      <a:extLst>
                        <a:ext uri="{FF2B5EF4-FFF2-40B4-BE49-F238E27FC236}">
                          <a16:creationId xmlns:a16="http://schemas.microsoft.com/office/drawing/2014/main" id="{EF2CACC0-CF60-461C-88D5-C67782D11318}"/>
                        </a:ext>
                      </a:extLst>
                    </p:cNvPr>
                    <p:cNvGrpSpPr/>
                    <p:nvPr/>
                  </p:nvGrpSpPr>
                  <p:grpSpPr>
                    <a:xfrm>
                      <a:off x="7741859" y="2734109"/>
                      <a:ext cx="31228" cy="31227"/>
                      <a:chOff x="7741859" y="2734109"/>
                      <a:chExt cx="31228" cy="31227"/>
                    </a:xfrm>
                  </p:grpSpPr>
                  <p:sp>
                    <p:nvSpPr>
                      <p:cNvPr id="869" name="Forme libre : forme 868">
                        <a:extLst>
                          <a:ext uri="{FF2B5EF4-FFF2-40B4-BE49-F238E27FC236}">
                            <a16:creationId xmlns:a16="http://schemas.microsoft.com/office/drawing/2014/main" id="{54C4954E-A9EC-461F-85F8-E12FA93DDB6B}"/>
                          </a:ext>
                        </a:extLst>
                      </p:cNvPr>
                      <p:cNvSpPr/>
                      <p:nvPr/>
                    </p:nvSpPr>
                    <p:spPr>
                      <a:xfrm>
                        <a:off x="7755521" y="2741916"/>
                        <a:ext cx="17565" cy="23420"/>
                      </a:xfrm>
                      <a:custGeom>
                        <a:avLst/>
                        <a:gdLst>
                          <a:gd name="connsiteX0" fmla="*/ 1952 w 17565"/>
                          <a:gd name="connsiteY0" fmla="*/ 23421 h 23420"/>
                          <a:gd name="connsiteX1" fmla="*/ 1952 w 17565"/>
                          <a:gd name="connsiteY1" fmla="*/ 23421 h 23420"/>
                          <a:gd name="connsiteX2" fmla="*/ 1952 w 17565"/>
                          <a:gd name="connsiteY2" fmla="*/ 23421 h 23420"/>
                          <a:gd name="connsiteX3" fmla="*/ 14963 w 17565"/>
                          <a:gd name="connsiteY3" fmla="*/ 0 h 23420"/>
                          <a:gd name="connsiteX4" fmla="*/ 17566 w 17565"/>
                          <a:gd name="connsiteY4" fmla="*/ 0 h 23420"/>
                          <a:gd name="connsiteX5" fmla="*/ 17566 w 17565"/>
                          <a:gd name="connsiteY5" fmla="*/ 2602 h 23420"/>
                          <a:gd name="connsiteX6" fmla="*/ 1952 w 17565"/>
                          <a:gd name="connsiteY6" fmla="*/ 23421 h 23420"/>
                          <a:gd name="connsiteX7" fmla="*/ 1952 w 17565"/>
                          <a:gd name="connsiteY7" fmla="*/ 23421 h 2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65" h="23420">
                            <a:moveTo>
                              <a:pt x="1952" y="23421"/>
                            </a:moveTo>
                            <a:cubicBezTo>
                              <a:pt x="-651" y="23421"/>
                              <a:pt x="-651" y="23421"/>
                              <a:pt x="1952" y="23421"/>
                            </a:cubicBezTo>
                            <a:cubicBezTo>
                              <a:pt x="-651" y="23421"/>
                              <a:pt x="-651" y="20819"/>
                              <a:pt x="1952" y="23421"/>
                            </a:cubicBezTo>
                            <a:lnTo>
                              <a:pt x="14963" y="0"/>
                            </a:lnTo>
                            <a:cubicBezTo>
                              <a:pt x="14963" y="0"/>
                              <a:pt x="14963" y="0"/>
                              <a:pt x="17566" y="0"/>
                            </a:cubicBezTo>
                            <a:cubicBezTo>
                              <a:pt x="17566" y="0"/>
                              <a:pt x="17566" y="0"/>
                              <a:pt x="17566" y="2602"/>
                            </a:cubicBezTo>
                            <a:lnTo>
                              <a:pt x="1952" y="23421"/>
                            </a:lnTo>
                            <a:cubicBezTo>
                              <a:pt x="1952" y="23421"/>
                              <a:pt x="1952" y="23421"/>
                              <a:pt x="1952" y="23421"/>
                            </a:cubicBezTo>
                            <a:close/>
                          </a:path>
                        </a:pathLst>
                      </a:custGeom>
                      <a:solidFill>
                        <a:srgbClr val="503B2C"/>
                      </a:solidFill>
                      <a:ln w="25964" cap="flat">
                        <a:noFill/>
                        <a:prstDash val="solid"/>
                        <a:miter/>
                      </a:ln>
                    </p:spPr>
                    <p:txBody>
                      <a:bodyPr rtlCol="0" anchor="ctr"/>
                      <a:lstStyle/>
                      <a:p>
                        <a:endParaRPr lang="fr-BE"/>
                      </a:p>
                    </p:txBody>
                  </p:sp>
                  <p:sp>
                    <p:nvSpPr>
                      <p:cNvPr id="870" name="Forme libre : forme 869">
                        <a:extLst>
                          <a:ext uri="{FF2B5EF4-FFF2-40B4-BE49-F238E27FC236}">
                            <a16:creationId xmlns:a16="http://schemas.microsoft.com/office/drawing/2014/main" id="{EAB2E458-2758-49A0-BFC2-F5C38958260A}"/>
                          </a:ext>
                        </a:extLst>
                      </p:cNvPr>
                      <p:cNvSpPr/>
                      <p:nvPr/>
                    </p:nvSpPr>
                    <p:spPr>
                      <a:xfrm>
                        <a:off x="7747064" y="2739314"/>
                        <a:ext cx="14963" cy="26023"/>
                      </a:xfrm>
                      <a:custGeom>
                        <a:avLst/>
                        <a:gdLst>
                          <a:gd name="connsiteX0" fmla="*/ 13012 w 14963"/>
                          <a:gd name="connsiteY0" fmla="*/ 26023 h 26023"/>
                          <a:gd name="connsiteX1" fmla="*/ 13012 w 14963"/>
                          <a:gd name="connsiteY1" fmla="*/ 26023 h 26023"/>
                          <a:gd name="connsiteX2" fmla="*/ 0 w 14963"/>
                          <a:gd name="connsiteY2" fmla="*/ 2602 h 26023"/>
                          <a:gd name="connsiteX3" fmla="*/ 0 w 14963"/>
                          <a:gd name="connsiteY3" fmla="*/ 0 h 26023"/>
                          <a:gd name="connsiteX4" fmla="*/ 2602 w 14963"/>
                          <a:gd name="connsiteY4" fmla="*/ 0 h 26023"/>
                          <a:gd name="connsiteX5" fmla="*/ 13012 w 14963"/>
                          <a:gd name="connsiteY5" fmla="*/ 26023 h 26023"/>
                          <a:gd name="connsiteX6" fmla="*/ 13012 w 14963"/>
                          <a:gd name="connsiteY6" fmla="*/ 26023 h 26023"/>
                          <a:gd name="connsiteX7" fmla="*/ 13012 w 14963"/>
                          <a:gd name="connsiteY7" fmla="*/ 26023 h 26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63" h="26023">
                            <a:moveTo>
                              <a:pt x="13012" y="26023"/>
                            </a:moveTo>
                            <a:cubicBezTo>
                              <a:pt x="13012" y="26023"/>
                              <a:pt x="13012" y="26023"/>
                              <a:pt x="13012" y="26023"/>
                            </a:cubicBezTo>
                            <a:lnTo>
                              <a:pt x="0" y="2602"/>
                            </a:lnTo>
                            <a:cubicBezTo>
                              <a:pt x="0" y="2602"/>
                              <a:pt x="0" y="2602"/>
                              <a:pt x="0" y="0"/>
                            </a:cubicBezTo>
                            <a:cubicBezTo>
                              <a:pt x="0" y="0"/>
                              <a:pt x="0" y="0"/>
                              <a:pt x="2602" y="0"/>
                            </a:cubicBezTo>
                            <a:lnTo>
                              <a:pt x="13012" y="26023"/>
                            </a:lnTo>
                            <a:cubicBezTo>
                              <a:pt x="15614" y="23421"/>
                              <a:pt x="15614" y="26023"/>
                              <a:pt x="13012" y="26023"/>
                            </a:cubicBezTo>
                            <a:cubicBezTo>
                              <a:pt x="13012" y="26023"/>
                              <a:pt x="13012" y="26023"/>
                              <a:pt x="13012" y="26023"/>
                            </a:cubicBezTo>
                            <a:close/>
                          </a:path>
                        </a:pathLst>
                      </a:custGeom>
                      <a:solidFill>
                        <a:srgbClr val="503B2C"/>
                      </a:solidFill>
                      <a:ln w="25964" cap="flat">
                        <a:noFill/>
                        <a:prstDash val="solid"/>
                        <a:miter/>
                      </a:ln>
                    </p:spPr>
                    <p:txBody>
                      <a:bodyPr rtlCol="0" anchor="ctr"/>
                      <a:lstStyle/>
                      <a:p>
                        <a:endParaRPr lang="fr-BE"/>
                      </a:p>
                    </p:txBody>
                  </p:sp>
                  <p:sp>
                    <p:nvSpPr>
                      <p:cNvPr id="871" name="Forme libre : forme 870">
                        <a:extLst>
                          <a:ext uri="{FF2B5EF4-FFF2-40B4-BE49-F238E27FC236}">
                            <a16:creationId xmlns:a16="http://schemas.microsoft.com/office/drawing/2014/main" id="{7B33AE07-49E2-4E7C-B79A-DA560DC87EE9}"/>
                          </a:ext>
                        </a:extLst>
                      </p:cNvPr>
                      <p:cNvSpPr/>
                      <p:nvPr/>
                    </p:nvSpPr>
                    <p:spPr>
                      <a:xfrm>
                        <a:off x="7741859" y="2734109"/>
                        <a:ext cx="28625" cy="7806"/>
                      </a:xfrm>
                      <a:custGeom>
                        <a:avLst/>
                        <a:gdLst>
                          <a:gd name="connsiteX0" fmla="*/ 28626 w 28625"/>
                          <a:gd name="connsiteY0" fmla="*/ 7807 h 7806"/>
                          <a:gd name="connsiteX1" fmla="*/ 28626 w 28625"/>
                          <a:gd name="connsiteY1" fmla="*/ 7807 h 7806"/>
                          <a:gd name="connsiteX2" fmla="*/ 26023 w 28625"/>
                          <a:gd name="connsiteY2" fmla="*/ 2602 h 7806"/>
                          <a:gd name="connsiteX3" fmla="*/ 23421 w 28625"/>
                          <a:gd name="connsiteY3" fmla="*/ 5205 h 7806"/>
                          <a:gd name="connsiteX4" fmla="*/ 20819 w 28625"/>
                          <a:gd name="connsiteY4" fmla="*/ 5205 h 7806"/>
                          <a:gd name="connsiteX5" fmla="*/ 18216 w 28625"/>
                          <a:gd name="connsiteY5" fmla="*/ 5205 h 7806"/>
                          <a:gd name="connsiteX6" fmla="*/ 15614 w 28625"/>
                          <a:gd name="connsiteY6" fmla="*/ 2602 h 7806"/>
                          <a:gd name="connsiteX7" fmla="*/ 13012 w 28625"/>
                          <a:gd name="connsiteY7" fmla="*/ 5205 h 7806"/>
                          <a:gd name="connsiteX8" fmla="*/ 10409 w 28625"/>
                          <a:gd name="connsiteY8" fmla="*/ 5205 h 7806"/>
                          <a:gd name="connsiteX9" fmla="*/ 7807 w 28625"/>
                          <a:gd name="connsiteY9" fmla="*/ 5205 h 7806"/>
                          <a:gd name="connsiteX10" fmla="*/ 5205 w 28625"/>
                          <a:gd name="connsiteY10" fmla="*/ 2602 h 7806"/>
                          <a:gd name="connsiteX11" fmla="*/ 2602 w 28625"/>
                          <a:gd name="connsiteY11" fmla="*/ 7807 h 7806"/>
                          <a:gd name="connsiteX12" fmla="*/ 0 w 28625"/>
                          <a:gd name="connsiteY12" fmla="*/ 7807 h 7806"/>
                          <a:gd name="connsiteX13" fmla="*/ 0 w 28625"/>
                          <a:gd name="connsiteY13" fmla="*/ 5205 h 7806"/>
                          <a:gd name="connsiteX14" fmla="*/ 2602 w 28625"/>
                          <a:gd name="connsiteY14" fmla="*/ 0 h 7806"/>
                          <a:gd name="connsiteX15" fmla="*/ 5205 w 28625"/>
                          <a:gd name="connsiteY15" fmla="*/ 0 h 7806"/>
                          <a:gd name="connsiteX16" fmla="*/ 7807 w 28625"/>
                          <a:gd name="connsiteY16" fmla="*/ 0 h 7806"/>
                          <a:gd name="connsiteX17" fmla="*/ 10409 w 28625"/>
                          <a:gd name="connsiteY17" fmla="*/ 2602 h 7806"/>
                          <a:gd name="connsiteX18" fmla="*/ 13012 w 28625"/>
                          <a:gd name="connsiteY18" fmla="*/ 0 h 7806"/>
                          <a:gd name="connsiteX19" fmla="*/ 15614 w 28625"/>
                          <a:gd name="connsiteY19" fmla="*/ 0 h 7806"/>
                          <a:gd name="connsiteX20" fmla="*/ 18216 w 28625"/>
                          <a:gd name="connsiteY20" fmla="*/ 0 h 7806"/>
                          <a:gd name="connsiteX21" fmla="*/ 20819 w 28625"/>
                          <a:gd name="connsiteY21" fmla="*/ 2602 h 7806"/>
                          <a:gd name="connsiteX22" fmla="*/ 23421 w 28625"/>
                          <a:gd name="connsiteY22" fmla="*/ 0 h 7806"/>
                          <a:gd name="connsiteX23" fmla="*/ 26023 w 28625"/>
                          <a:gd name="connsiteY23" fmla="*/ 0 h 7806"/>
                          <a:gd name="connsiteX24" fmla="*/ 28626 w 28625"/>
                          <a:gd name="connsiteY24" fmla="*/ 0 h 7806"/>
                          <a:gd name="connsiteX25" fmla="*/ 28626 w 28625"/>
                          <a:gd name="connsiteY25" fmla="*/ 7807 h 7806"/>
                          <a:gd name="connsiteX26" fmla="*/ 28626 w 28625"/>
                          <a:gd name="connsiteY26" fmla="*/ 7807 h 7806"/>
                          <a:gd name="connsiteX27" fmla="*/ 28626 w 28625"/>
                          <a:gd name="connsiteY27" fmla="*/ 7807 h 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625" h="7806">
                            <a:moveTo>
                              <a:pt x="28626" y="7807"/>
                            </a:moveTo>
                            <a:cubicBezTo>
                              <a:pt x="26023" y="7807"/>
                              <a:pt x="26023" y="7807"/>
                              <a:pt x="28626" y="7807"/>
                            </a:cubicBezTo>
                            <a:lnTo>
                              <a:pt x="26023" y="2602"/>
                            </a:lnTo>
                            <a:lnTo>
                              <a:pt x="23421" y="5205"/>
                            </a:lnTo>
                            <a:cubicBezTo>
                              <a:pt x="23421" y="5205"/>
                              <a:pt x="23421" y="5205"/>
                              <a:pt x="20819" y="5205"/>
                            </a:cubicBezTo>
                            <a:cubicBezTo>
                              <a:pt x="18216" y="5205"/>
                              <a:pt x="18216" y="5205"/>
                              <a:pt x="18216" y="5205"/>
                            </a:cubicBezTo>
                            <a:lnTo>
                              <a:pt x="15614" y="2602"/>
                            </a:lnTo>
                            <a:lnTo>
                              <a:pt x="13012" y="5205"/>
                            </a:lnTo>
                            <a:cubicBezTo>
                              <a:pt x="13012" y="5205"/>
                              <a:pt x="13012" y="5205"/>
                              <a:pt x="10409" y="5205"/>
                            </a:cubicBezTo>
                            <a:cubicBezTo>
                              <a:pt x="10409" y="5205"/>
                              <a:pt x="7807" y="5205"/>
                              <a:pt x="7807" y="5205"/>
                            </a:cubicBezTo>
                            <a:lnTo>
                              <a:pt x="5205" y="2602"/>
                            </a:lnTo>
                            <a:lnTo>
                              <a:pt x="2602" y="7807"/>
                            </a:lnTo>
                            <a:cubicBezTo>
                              <a:pt x="2602" y="7807"/>
                              <a:pt x="2602" y="7807"/>
                              <a:pt x="0" y="7807"/>
                            </a:cubicBezTo>
                            <a:cubicBezTo>
                              <a:pt x="0" y="7807"/>
                              <a:pt x="0" y="7807"/>
                              <a:pt x="0" y="5205"/>
                            </a:cubicBezTo>
                            <a:lnTo>
                              <a:pt x="2602" y="0"/>
                            </a:lnTo>
                            <a:cubicBezTo>
                              <a:pt x="2602" y="0"/>
                              <a:pt x="2602" y="0"/>
                              <a:pt x="5205" y="0"/>
                            </a:cubicBezTo>
                            <a:cubicBezTo>
                              <a:pt x="5205" y="0"/>
                              <a:pt x="7807" y="0"/>
                              <a:pt x="7807" y="0"/>
                            </a:cubicBezTo>
                            <a:lnTo>
                              <a:pt x="10409" y="2602"/>
                            </a:lnTo>
                            <a:lnTo>
                              <a:pt x="13012" y="0"/>
                            </a:lnTo>
                            <a:cubicBezTo>
                              <a:pt x="13012" y="0"/>
                              <a:pt x="13012" y="0"/>
                              <a:pt x="15614" y="0"/>
                            </a:cubicBezTo>
                            <a:cubicBezTo>
                              <a:pt x="15614" y="0"/>
                              <a:pt x="18216" y="0"/>
                              <a:pt x="18216" y="0"/>
                            </a:cubicBezTo>
                            <a:lnTo>
                              <a:pt x="20819" y="2602"/>
                            </a:lnTo>
                            <a:lnTo>
                              <a:pt x="23421" y="0"/>
                            </a:lnTo>
                            <a:cubicBezTo>
                              <a:pt x="23421" y="0"/>
                              <a:pt x="23421" y="0"/>
                              <a:pt x="26023" y="0"/>
                            </a:cubicBezTo>
                            <a:cubicBezTo>
                              <a:pt x="26023" y="0"/>
                              <a:pt x="28626" y="0"/>
                              <a:pt x="28626" y="0"/>
                            </a:cubicBezTo>
                            <a:lnTo>
                              <a:pt x="28626" y="7807"/>
                            </a:lnTo>
                            <a:cubicBezTo>
                              <a:pt x="28626" y="7807"/>
                              <a:pt x="28626" y="7807"/>
                              <a:pt x="28626" y="7807"/>
                            </a:cubicBezTo>
                            <a:cubicBezTo>
                              <a:pt x="28626" y="7807"/>
                              <a:pt x="28626" y="7807"/>
                              <a:pt x="28626" y="7807"/>
                            </a:cubicBezTo>
                            <a:close/>
                          </a:path>
                        </a:pathLst>
                      </a:custGeom>
                      <a:solidFill>
                        <a:srgbClr val="A5C63B"/>
                      </a:solidFill>
                      <a:ln w="25964" cap="flat">
                        <a:noFill/>
                        <a:prstDash val="solid"/>
                        <a:miter/>
                      </a:ln>
                    </p:spPr>
                    <p:txBody>
                      <a:bodyPr rtlCol="0" anchor="ctr"/>
                      <a:lstStyle/>
                      <a:p>
                        <a:endParaRPr lang="fr-BE"/>
                      </a:p>
                    </p:txBody>
                  </p:sp>
                </p:grpSp>
                <p:sp>
                  <p:nvSpPr>
                    <p:cNvPr id="872" name="Forme libre : forme 871">
                      <a:extLst>
                        <a:ext uri="{FF2B5EF4-FFF2-40B4-BE49-F238E27FC236}">
                          <a16:creationId xmlns:a16="http://schemas.microsoft.com/office/drawing/2014/main" id="{1E1A7F03-6BF1-4BBD-AE9F-16F3B75FF571}"/>
                        </a:ext>
                      </a:extLst>
                    </p:cNvPr>
                    <p:cNvSpPr/>
                    <p:nvPr/>
                  </p:nvSpPr>
                  <p:spPr>
                    <a:xfrm>
                      <a:off x="7752268" y="2757530"/>
                      <a:ext cx="13011" cy="26023"/>
                    </a:xfrm>
                    <a:custGeom>
                      <a:avLst/>
                      <a:gdLst>
                        <a:gd name="connsiteX0" fmla="*/ 13012 w 13011"/>
                        <a:gd name="connsiteY0" fmla="*/ 5205 h 26023"/>
                        <a:gd name="connsiteX1" fmla="*/ 13012 w 13011"/>
                        <a:gd name="connsiteY1" fmla="*/ 26023 h 26023"/>
                        <a:gd name="connsiteX2" fmla="*/ 0 w 13011"/>
                        <a:gd name="connsiteY2" fmla="*/ 26023 h 26023"/>
                        <a:gd name="connsiteX3" fmla="*/ 0 w 13011"/>
                        <a:gd name="connsiteY3" fmla="*/ 5205 h 26023"/>
                        <a:gd name="connsiteX4" fmla="*/ 0 w 13011"/>
                        <a:gd name="connsiteY4" fmla="*/ 2602 h 26023"/>
                        <a:gd name="connsiteX5" fmla="*/ 5205 w 13011"/>
                        <a:gd name="connsiteY5" fmla="*/ 0 h 26023"/>
                        <a:gd name="connsiteX6" fmla="*/ 7807 w 13011"/>
                        <a:gd name="connsiteY6" fmla="*/ 0 h 26023"/>
                        <a:gd name="connsiteX7" fmla="*/ 13012 w 13011"/>
                        <a:gd name="connsiteY7" fmla="*/ 2602 h 26023"/>
                        <a:gd name="connsiteX8" fmla="*/ 13012 w 13011"/>
                        <a:gd name="connsiteY8" fmla="*/ 5205 h 26023"/>
                        <a:gd name="connsiteX9" fmla="*/ 13012 w 13011"/>
                        <a:gd name="connsiteY9" fmla="*/ 5205 h 26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11" h="26023">
                          <a:moveTo>
                            <a:pt x="13012" y="5205"/>
                          </a:moveTo>
                          <a:lnTo>
                            <a:pt x="13012" y="26023"/>
                          </a:lnTo>
                          <a:cubicBezTo>
                            <a:pt x="7807" y="26023"/>
                            <a:pt x="5205" y="26023"/>
                            <a:pt x="0" y="26023"/>
                          </a:cubicBezTo>
                          <a:lnTo>
                            <a:pt x="0" y="5205"/>
                          </a:lnTo>
                          <a:cubicBezTo>
                            <a:pt x="0" y="5205"/>
                            <a:pt x="0" y="5205"/>
                            <a:pt x="0" y="2602"/>
                          </a:cubicBezTo>
                          <a:cubicBezTo>
                            <a:pt x="0" y="0"/>
                            <a:pt x="2602" y="0"/>
                            <a:pt x="5205" y="0"/>
                          </a:cubicBezTo>
                          <a:lnTo>
                            <a:pt x="7807" y="0"/>
                          </a:lnTo>
                          <a:cubicBezTo>
                            <a:pt x="10409" y="0"/>
                            <a:pt x="10409" y="0"/>
                            <a:pt x="13012" y="2602"/>
                          </a:cubicBezTo>
                          <a:cubicBezTo>
                            <a:pt x="10409" y="2602"/>
                            <a:pt x="13012" y="2602"/>
                            <a:pt x="13012" y="5205"/>
                          </a:cubicBezTo>
                          <a:cubicBezTo>
                            <a:pt x="13012" y="5205"/>
                            <a:pt x="13012" y="5205"/>
                            <a:pt x="13012" y="5205"/>
                          </a:cubicBezTo>
                          <a:close/>
                        </a:path>
                      </a:pathLst>
                    </a:custGeom>
                    <a:solidFill>
                      <a:srgbClr val="BDC3C7"/>
                    </a:solidFill>
                    <a:ln w="25964" cap="flat">
                      <a:noFill/>
                      <a:prstDash val="solid"/>
                      <a:miter/>
                    </a:ln>
                  </p:spPr>
                  <p:txBody>
                    <a:bodyPr rtlCol="0" anchor="ctr"/>
                    <a:lstStyle/>
                    <a:p>
                      <a:endParaRPr lang="fr-BE"/>
                    </a:p>
                  </p:txBody>
                </p:sp>
              </p:grpSp>
            </p:grpSp>
            <p:sp>
              <p:nvSpPr>
                <p:cNvPr id="873" name="Forme libre : forme 872">
                  <a:extLst>
                    <a:ext uri="{FF2B5EF4-FFF2-40B4-BE49-F238E27FC236}">
                      <a16:creationId xmlns:a16="http://schemas.microsoft.com/office/drawing/2014/main" id="{97207A00-A640-4566-A132-5D111CED05FC}"/>
                    </a:ext>
                  </a:extLst>
                </p:cNvPr>
                <p:cNvSpPr/>
                <p:nvPr/>
              </p:nvSpPr>
              <p:spPr>
                <a:xfrm>
                  <a:off x="7637766" y="2682063"/>
                  <a:ext cx="236811" cy="206884"/>
                </a:xfrm>
                <a:custGeom>
                  <a:avLst/>
                  <a:gdLst>
                    <a:gd name="connsiteX0" fmla="*/ 236812 w 236811"/>
                    <a:gd name="connsiteY0" fmla="*/ 140525 h 206884"/>
                    <a:gd name="connsiteX1" fmla="*/ 236812 w 236811"/>
                    <a:gd name="connsiteY1" fmla="*/ 140525 h 206884"/>
                    <a:gd name="connsiteX2" fmla="*/ 236812 w 236811"/>
                    <a:gd name="connsiteY2" fmla="*/ 140525 h 206884"/>
                    <a:gd name="connsiteX3" fmla="*/ 234209 w 236811"/>
                    <a:gd name="connsiteY3" fmla="*/ 130116 h 206884"/>
                    <a:gd name="connsiteX4" fmla="*/ 213391 w 236811"/>
                    <a:gd name="connsiteY4" fmla="*/ 2602 h 206884"/>
                    <a:gd name="connsiteX5" fmla="*/ 184765 w 236811"/>
                    <a:gd name="connsiteY5" fmla="*/ 41637 h 206884"/>
                    <a:gd name="connsiteX6" fmla="*/ 52046 w 236811"/>
                    <a:gd name="connsiteY6" fmla="*/ 41637 h 206884"/>
                    <a:gd name="connsiteX7" fmla="*/ 23421 w 236811"/>
                    <a:gd name="connsiteY7" fmla="*/ 0 h 206884"/>
                    <a:gd name="connsiteX8" fmla="*/ 23421 w 236811"/>
                    <a:gd name="connsiteY8" fmla="*/ 0 h 206884"/>
                    <a:gd name="connsiteX9" fmla="*/ 2602 w 236811"/>
                    <a:gd name="connsiteY9" fmla="*/ 130116 h 206884"/>
                    <a:gd name="connsiteX10" fmla="*/ 0 w 236811"/>
                    <a:gd name="connsiteY10" fmla="*/ 140525 h 206884"/>
                    <a:gd name="connsiteX11" fmla="*/ 0 w 236811"/>
                    <a:gd name="connsiteY11" fmla="*/ 140525 h 206884"/>
                    <a:gd name="connsiteX12" fmla="*/ 0 w 236811"/>
                    <a:gd name="connsiteY12" fmla="*/ 140525 h 206884"/>
                    <a:gd name="connsiteX13" fmla="*/ 33830 w 236811"/>
                    <a:gd name="connsiteY13" fmla="*/ 187367 h 206884"/>
                    <a:gd name="connsiteX14" fmla="*/ 197777 w 236811"/>
                    <a:gd name="connsiteY14" fmla="*/ 187367 h 206884"/>
                    <a:gd name="connsiteX15" fmla="*/ 236812 w 236811"/>
                    <a:gd name="connsiteY15" fmla="*/ 140525 h 206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811" h="206884">
                      <a:moveTo>
                        <a:pt x="236812" y="140525"/>
                      </a:moveTo>
                      <a:lnTo>
                        <a:pt x="236812" y="140525"/>
                      </a:lnTo>
                      <a:lnTo>
                        <a:pt x="236812" y="140525"/>
                      </a:lnTo>
                      <a:cubicBezTo>
                        <a:pt x="236812" y="137923"/>
                        <a:pt x="236812" y="135321"/>
                        <a:pt x="234209" y="130116"/>
                      </a:cubicBezTo>
                      <a:lnTo>
                        <a:pt x="213391" y="2602"/>
                      </a:lnTo>
                      <a:cubicBezTo>
                        <a:pt x="213391" y="18216"/>
                        <a:pt x="205584" y="31228"/>
                        <a:pt x="184765" y="41637"/>
                      </a:cubicBezTo>
                      <a:cubicBezTo>
                        <a:pt x="148333" y="62456"/>
                        <a:pt x="88479" y="62456"/>
                        <a:pt x="52046" y="41637"/>
                      </a:cubicBezTo>
                      <a:cubicBezTo>
                        <a:pt x="31228" y="28626"/>
                        <a:pt x="23421" y="13012"/>
                        <a:pt x="23421" y="0"/>
                      </a:cubicBezTo>
                      <a:lnTo>
                        <a:pt x="23421" y="0"/>
                      </a:lnTo>
                      <a:lnTo>
                        <a:pt x="2602" y="130116"/>
                      </a:lnTo>
                      <a:cubicBezTo>
                        <a:pt x="2602" y="132719"/>
                        <a:pt x="0" y="137923"/>
                        <a:pt x="0" y="140525"/>
                      </a:cubicBezTo>
                      <a:lnTo>
                        <a:pt x="0" y="140525"/>
                      </a:lnTo>
                      <a:lnTo>
                        <a:pt x="0" y="140525"/>
                      </a:lnTo>
                      <a:cubicBezTo>
                        <a:pt x="0" y="158742"/>
                        <a:pt x="10409" y="174356"/>
                        <a:pt x="33830" y="187367"/>
                      </a:cubicBezTo>
                      <a:cubicBezTo>
                        <a:pt x="78070" y="213391"/>
                        <a:pt x="153537" y="213391"/>
                        <a:pt x="197777" y="187367"/>
                      </a:cubicBezTo>
                      <a:cubicBezTo>
                        <a:pt x="226402" y="176958"/>
                        <a:pt x="236812" y="158742"/>
                        <a:pt x="236812" y="140525"/>
                      </a:cubicBezTo>
                      <a:close/>
                    </a:path>
                  </a:pathLst>
                </a:custGeom>
                <a:solidFill>
                  <a:srgbClr val="BECE2E"/>
                </a:solidFill>
                <a:ln w="25964" cap="flat">
                  <a:noFill/>
                  <a:prstDash val="solid"/>
                  <a:miter/>
                </a:ln>
              </p:spPr>
              <p:txBody>
                <a:bodyPr rtlCol="0" anchor="ctr"/>
                <a:lstStyle/>
                <a:p>
                  <a:endParaRPr lang="fr-BE"/>
                </a:p>
              </p:txBody>
            </p:sp>
            <p:sp>
              <p:nvSpPr>
                <p:cNvPr id="874" name="Forme libre : forme 873">
                  <a:extLst>
                    <a:ext uri="{FF2B5EF4-FFF2-40B4-BE49-F238E27FC236}">
                      <a16:creationId xmlns:a16="http://schemas.microsoft.com/office/drawing/2014/main" id="{8BF9BA8D-A6C9-45FB-966F-A7DF7E6D62B1}"/>
                    </a:ext>
                  </a:extLst>
                </p:cNvPr>
                <p:cNvSpPr/>
                <p:nvPr/>
              </p:nvSpPr>
              <p:spPr>
                <a:xfrm>
                  <a:off x="7665091" y="2632618"/>
                  <a:ext cx="187367" cy="109297"/>
                </a:xfrm>
                <a:custGeom>
                  <a:avLst/>
                  <a:gdLst>
                    <a:gd name="connsiteX0" fmla="*/ 160043 w 187367"/>
                    <a:gd name="connsiteY0" fmla="*/ 15614 h 109297"/>
                    <a:gd name="connsiteX1" fmla="*/ 27324 w 187367"/>
                    <a:gd name="connsiteY1" fmla="*/ 15614 h 109297"/>
                    <a:gd name="connsiteX2" fmla="*/ 27324 w 187367"/>
                    <a:gd name="connsiteY2" fmla="*/ 93684 h 109297"/>
                    <a:gd name="connsiteX3" fmla="*/ 160043 w 187367"/>
                    <a:gd name="connsiteY3" fmla="*/ 93684 h 109297"/>
                    <a:gd name="connsiteX4" fmla="*/ 160043 w 187367"/>
                    <a:gd name="connsiteY4" fmla="*/ 15614 h 109297"/>
                    <a:gd name="connsiteX5" fmla="*/ 154838 w 187367"/>
                    <a:gd name="connsiteY5" fmla="*/ 85877 h 109297"/>
                    <a:gd name="connsiteX6" fmla="*/ 92383 w 187367"/>
                    <a:gd name="connsiteY6" fmla="*/ 101491 h 109297"/>
                    <a:gd name="connsiteX7" fmla="*/ 29927 w 187367"/>
                    <a:gd name="connsiteY7" fmla="*/ 85877 h 109297"/>
                    <a:gd name="connsiteX8" fmla="*/ 6506 w 187367"/>
                    <a:gd name="connsiteY8" fmla="*/ 54649 h 109297"/>
                    <a:gd name="connsiteX9" fmla="*/ 29927 w 187367"/>
                    <a:gd name="connsiteY9" fmla="*/ 26023 h 109297"/>
                    <a:gd name="connsiteX10" fmla="*/ 92383 w 187367"/>
                    <a:gd name="connsiteY10" fmla="*/ 10409 h 109297"/>
                    <a:gd name="connsiteX11" fmla="*/ 154838 w 187367"/>
                    <a:gd name="connsiteY11" fmla="*/ 26023 h 109297"/>
                    <a:gd name="connsiteX12" fmla="*/ 178259 w 187367"/>
                    <a:gd name="connsiteY12" fmla="*/ 57251 h 109297"/>
                    <a:gd name="connsiteX13" fmla="*/ 154838 w 187367"/>
                    <a:gd name="connsiteY13" fmla="*/ 85877 h 10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367" h="109297">
                      <a:moveTo>
                        <a:pt x="160043" y="15614"/>
                      </a:moveTo>
                      <a:cubicBezTo>
                        <a:pt x="123610" y="-5205"/>
                        <a:pt x="63757" y="-5205"/>
                        <a:pt x="27324" y="15614"/>
                      </a:cubicBezTo>
                      <a:cubicBezTo>
                        <a:pt x="-9108" y="36433"/>
                        <a:pt x="-9108" y="70263"/>
                        <a:pt x="27324" y="93684"/>
                      </a:cubicBezTo>
                      <a:cubicBezTo>
                        <a:pt x="63757" y="114502"/>
                        <a:pt x="123610" y="114502"/>
                        <a:pt x="160043" y="93684"/>
                      </a:cubicBezTo>
                      <a:cubicBezTo>
                        <a:pt x="196476" y="72865"/>
                        <a:pt x="196476" y="39035"/>
                        <a:pt x="160043" y="15614"/>
                      </a:cubicBezTo>
                      <a:close/>
                      <a:moveTo>
                        <a:pt x="154838" y="85877"/>
                      </a:moveTo>
                      <a:cubicBezTo>
                        <a:pt x="139224" y="96286"/>
                        <a:pt x="115803" y="101491"/>
                        <a:pt x="92383" y="101491"/>
                      </a:cubicBezTo>
                      <a:cubicBezTo>
                        <a:pt x="68962" y="101491"/>
                        <a:pt x="45541" y="96286"/>
                        <a:pt x="29927" y="85877"/>
                      </a:cubicBezTo>
                      <a:cubicBezTo>
                        <a:pt x="14313" y="78070"/>
                        <a:pt x="6506" y="67661"/>
                        <a:pt x="6506" y="54649"/>
                      </a:cubicBezTo>
                      <a:cubicBezTo>
                        <a:pt x="6506" y="44240"/>
                        <a:pt x="14313" y="33830"/>
                        <a:pt x="29927" y="26023"/>
                      </a:cubicBezTo>
                      <a:cubicBezTo>
                        <a:pt x="45541" y="15614"/>
                        <a:pt x="68962" y="10409"/>
                        <a:pt x="92383" y="10409"/>
                      </a:cubicBezTo>
                      <a:cubicBezTo>
                        <a:pt x="115803" y="10409"/>
                        <a:pt x="139224" y="15614"/>
                        <a:pt x="154838" y="26023"/>
                      </a:cubicBezTo>
                      <a:cubicBezTo>
                        <a:pt x="170452" y="33830"/>
                        <a:pt x="178259" y="44240"/>
                        <a:pt x="178259" y="57251"/>
                      </a:cubicBezTo>
                      <a:cubicBezTo>
                        <a:pt x="178259" y="65058"/>
                        <a:pt x="170452" y="78070"/>
                        <a:pt x="154838" y="85877"/>
                      </a:cubicBezTo>
                      <a:close/>
                    </a:path>
                  </a:pathLst>
                </a:custGeom>
                <a:solidFill>
                  <a:srgbClr val="DFFF5A"/>
                </a:solidFill>
                <a:ln w="25964" cap="flat">
                  <a:noFill/>
                  <a:prstDash val="solid"/>
                  <a:miter/>
                </a:ln>
              </p:spPr>
              <p:txBody>
                <a:bodyPr rtlCol="0" anchor="ctr"/>
                <a:lstStyle/>
                <a:p>
                  <a:endParaRPr lang="fr-BE"/>
                </a:p>
              </p:txBody>
            </p:sp>
          </p:grpSp>
          <p:grpSp>
            <p:nvGrpSpPr>
              <p:cNvPr id="875" name="Graphique 260">
                <a:extLst>
                  <a:ext uri="{FF2B5EF4-FFF2-40B4-BE49-F238E27FC236}">
                    <a16:creationId xmlns:a16="http://schemas.microsoft.com/office/drawing/2014/main" id="{EF2CACC0-CF60-461C-88D5-C67782D11318}"/>
                  </a:ext>
                </a:extLst>
              </p:cNvPr>
              <p:cNvGrpSpPr/>
              <p:nvPr/>
            </p:nvGrpSpPr>
            <p:grpSpPr>
              <a:xfrm>
                <a:off x="7900601" y="2411421"/>
                <a:ext cx="382541" cy="1220490"/>
                <a:chOff x="7900601" y="2411421"/>
                <a:chExt cx="382541" cy="1220490"/>
              </a:xfrm>
            </p:grpSpPr>
            <p:grpSp>
              <p:nvGrpSpPr>
                <p:cNvPr id="876" name="Graphique 260">
                  <a:extLst>
                    <a:ext uri="{FF2B5EF4-FFF2-40B4-BE49-F238E27FC236}">
                      <a16:creationId xmlns:a16="http://schemas.microsoft.com/office/drawing/2014/main" id="{EF2CACC0-CF60-461C-88D5-C67782D11318}"/>
                    </a:ext>
                  </a:extLst>
                </p:cNvPr>
                <p:cNvGrpSpPr/>
                <p:nvPr/>
              </p:nvGrpSpPr>
              <p:grpSpPr>
                <a:xfrm>
                  <a:off x="7905805" y="2411421"/>
                  <a:ext cx="377337" cy="1212683"/>
                  <a:chOff x="7905805" y="2411421"/>
                  <a:chExt cx="377337" cy="1212683"/>
                </a:xfrm>
              </p:grpSpPr>
              <p:grpSp>
                <p:nvGrpSpPr>
                  <p:cNvPr id="877" name="Graphique 260">
                    <a:extLst>
                      <a:ext uri="{FF2B5EF4-FFF2-40B4-BE49-F238E27FC236}">
                        <a16:creationId xmlns:a16="http://schemas.microsoft.com/office/drawing/2014/main" id="{EF2CACC0-CF60-461C-88D5-C67782D11318}"/>
                      </a:ext>
                    </a:extLst>
                  </p:cNvPr>
                  <p:cNvGrpSpPr/>
                  <p:nvPr/>
                </p:nvGrpSpPr>
                <p:grpSpPr>
                  <a:xfrm>
                    <a:off x="8067150" y="2598788"/>
                    <a:ext cx="59853" cy="590727"/>
                    <a:chOff x="8067150" y="2598788"/>
                    <a:chExt cx="59853" cy="590727"/>
                  </a:xfrm>
                  <a:solidFill>
                    <a:srgbClr val="D3CFCF"/>
                  </a:solidFill>
                </p:grpSpPr>
                <p:sp>
                  <p:nvSpPr>
                    <p:cNvPr id="878" name="Forme libre : forme 877">
                      <a:extLst>
                        <a:ext uri="{FF2B5EF4-FFF2-40B4-BE49-F238E27FC236}">
                          <a16:creationId xmlns:a16="http://schemas.microsoft.com/office/drawing/2014/main" id="{167BA4E2-87E9-48EA-87C3-45AB44E57FD2}"/>
                        </a:ext>
                      </a:extLst>
                    </p:cNvPr>
                    <p:cNvSpPr/>
                    <p:nvPr/>
                  </p:nvSpPr>
                  <p:spPr>
                    <a:xfrm>
                      <a:off x="8067150" y="3090628"/>
                      <a:ext cx="57251" cy="98888"/>
                    </a:xfrm>
                    <a:custGeom>
                      <a:avLst/>
                      <a:gdLst>
                        <a:gd name="connsiteX0" fmla="*/ 0 w 57251"/>
                        <a:gd name="connsiteY0" fmla="*/ 65058 h 98888"/>
                        <a:gd name="connsiteX1" fmla="*/ 57251 w 57251"/>
                        <a:gd name="connsiteY1" fmla="*/ 98888 h 98888"/>
                        <a:gd name="connsiteX2" fmla="*/ 57251 w 57251"/>
                        <a:gd name="connsiteY2" fmla="*/ 33830 h 98888"/>
                        <a:gd name="connsiteX3" fmla="*/ 0 w 57251"/>
                        <a:gd name="connsiteY3" fmla="*/ 0 h 98888"/>
                      </a:gdLst>
                      <a:ahLst/>
                      <a:cxnLst>
                        <a:cxn ang="0">
                          <a:pos x="connsiteX0" y="connsiteY0"/>
                        </a:cxn>
                        <a:cxn ang="0">
                          <a:pos x="connsiteX1" y="connsiteY1"/>
                        </a:cxn>
                        <a:cxn ang="0">
                          <a:pos x="connsiteX2" y="connsiteY2"/>
                        </a:cxn>
                        <a:cxn ang="0">
                          <a:pos x="connsiteX3" y="connsiteY3"/>
                        </a:cxn>
                      </a:cxnLst>
                      <a:rect l="l" t="t" r="r" b="b"/>
                      <a:pathLst>
                        <a:path w="57251" h="98888">
                          <a:moveTo>
                            <a:pt x="0" y="65058"/>
                          </a:moveTo>
                          <a:lnTo>
                            <a:pt x="57251" y="98888"/>
                          </a:lnTo>
                          <a:lnTo>
                            <a:pt x="57251" y="33830"/>
                          </a:lnTo>
                          <a:lnTo>
                            <a:pt x="0" y="0"/>
                          </a:lnTo>
                          <a:close/>
                        </a:path>
                      </a:pathLst>
                    </a:custGeom>
                    <a:solidFill>
                      <a:srgbClr val="D3CFCF"/>
                    </a:solidFill>
                    <a:ln w="25964" cap="flat">
                      <a:noFill/>
                      <a:prstDash val="solid"/>
                      <a:miter/>
                    </a:ln>
                  </p:spPr>
                  <p:txBody>
                    <a:bodyPr rtlCol="0" anchor="ctr"/>
                    <a:lstStyle/>
                    <a:p>
                      <a:endParaRPr lang="fr-BE"/>
                    </a:p>
                  </p:txBody>
                </p:sp>
                <p:sp>
                  <p:nvSpPr>
                    <p:cNvPr id="879" name="Forme libre : forme 878">
                      <a:extLst>
                        <a:ext uri="{FF2B5EF4-FFF2-40B4-BE49-F238E27FC236}">
                          <a16:creationId xmlns:a16="http://schemas.microsoft.com/office/drawing/2014/main" id="{74FC4AEC-A1BA-4001-BE55-F6B3DF38D28A}"/>
                        </a:ext>
                      </a:extLst>
                    </p:cNvPr>
                    <p:cNvSpPr/>
                    <p:nvPr/>
                  </p:nvSpPr>
                  <p:spPr>
                    <a:xfrm>
                      <a:off x="8067150" y="2843407"/>
                      <a:ext cx="57251" cy="98888"/>
                    </a:xfrm>
                    <a:custGeom>
                      <a:avLst/>
                      <a:gdLst>
                        <a:gd name="connsiteX0" fmla="*/ 0 w 57251"/>
                        <a:gd name="connsiteY0" fmla="*/ 65058 h 98888"/>
                        <a:gd name="connsiteX1" fmla="*/ 57251 w 57251"/>
                        <a:gd name="connsiteY1" fmla="*/ 98888 h 98888"/>
                        <a:gd name="connsiteX2" fmla="*/ 57251 w 57251"/>
                        <a:gd name="connsiteY2" fmla="*/ 33830 h 98888"/>
                        <a:gd name="connsiteX3" fmla="*/ 0 w 57251"/>
                        <a:gd name="connsiteY3" fmla="*/ 0 h 98888"/>
                      </a:gdLst>
                      <a:ahLst/>
                      <a:cxnLst>
                        <a:cxn ang="0">
                          <a:pos x="connsiteX0" y="connsiteY0"/>
                        </a:cxn>
                        <a:cxn ang="0">
                          <a:pos x="connsiteX1" y="connsiteY1"/>
                        </a:cxn>
                        <a:cxn ang="0">
                          <a:pos x="connsiteX2" y="connsiteY2"/>
                        </a:cxn>
                        <a:cxn ang="0">
                          <a:pos x="connsiteX3" y="connsiteY3"/>
                        </a:cxn>
                      </a:cxnLst>
                      <a:rect l="l" t="t" r="r" b="b"/>
                      <a:pathLst>
                        <a:path w="57251" h="98888">
                          <a:moveTo>
                            <a:pt x="0" y="65058"/>
                          </a:moveTo>
                          <a:lnTo>
                            <a:pt x="57251" y="98888"/>
                          </a:lnTo>
                          <a:lnTo>
                            <a:pt x="57251" y="33830"/>
                          </a:lnTo>
                          <a:lnTo>
                            <a:pt x="0" y="0"/>
                          </a:lnTo>
                          <a:close/>
                        </a:path>
                      </a:pathLst>
                    </a:custGeom>
                    <a:solidFill>
                      <a:srgbClr val="D3CFCF"/>
                    </a:solidFill>
                    <a:ln w="25964" cap="flat">
                      <a:noFill/>
                      <a:prstDash val="solid"/>
                      <a:miter/>
                    </a:ln>
                  </p:spPr>
                  <p:txBody>
                    <a:bodyPr rtlCol="0" anchor="ctr"/>
                    <a:lstStyle/>
                    <a:p>
                      <a:endParaRPr lang="fr-BE"/>
                    </a:p>
                  </p:txBody>
                </p:sp>
                <p:sp>
                  <p:nvSpPr>
                    <p:cNvPr id="880" name="Forme libre : forme 879">
                      <a:extLst>
                        <a:ext uri="{FF2B5EF4-FFF2-40B4-BE49-F238E27FC236}">
                          <a16:creationId xmlns:a16="http://schemas.microsoft.com/office/drawing/2014/main" id="{2700DE08-FEDC-459E-B2A5-955D40A4A7F6}"/>
                        </a:ext>
                      </a:extLst>
                    </p:cNvPr>
                    <p:cNvSpPr/>
                    <p:nvPr/>
                  </p:nvSpPr>
                  <p:spPr>
                    <a:xfrm>
                      <a:off x="8069752" y="2598788"/>
                      <a:ext cx="57251" cy="96286"/>
                    </a:xfrm>
                    <a:custGeom>
                      <a:avLst/>
                      <a:gdLst>
                        <a:gd name="connsiteX0" fmla="*/ 0 w 57251"/>
                        <a:gd name="connsiteY0" fmla="*/ 62456 h 96286"/>
                        <a:gd name="connsiteX1" fmla="*/ 57251 w 57251"/>
                        <a:gd name="connsiteY1" fmla="*/ 96286 h 96286"/>
                        <a:gd name="connsiteX2" fmla="*/ 57251 w 57251"/>
                        <a:gd name="connsiteY2" fmla="*/ 31228 h 96286"/>
                        <a:gd name="connsiteX3" fmla="*/ 0 w 57251"/>
                        <a:gd name="connsiteY3" fmla="*/ 0 h 96286"/>
                      </a:gdLst>
                      <a:ahLst/>
                      <a:cxnLst>
                        <a:cxn ang="0">
                          <a:pos x="connsiteX0" y="connsiteY0"/>
                        </a:cxn>
                        <a:cxn ang="0">
                          <a:pos x="connsiteX1" y="connsiteY1"/>
                        </a:cxn>
                        <a:cxn ang="0">
                          <a:pos x="connsiteX2" y="connsiteY2"/>
                        </a:cxn>
                        <a:cxn ang="0">
                          <a:pos x="connsiteX3" y="connsiteY3"/>
                        </a:cxn>
                      </a:cxnLst>
                      <a:rect l="l" t="t" r="r" b="b"/>
                      <a:pathLst>
                        <a:path w="57251" h="96286">
                          <a:moveTo>
                            <a:pt x="0" y="62456"/>
                          </a:moveTo>
                          <a:lnTo>
                            <a:pt x="57251" y="96286"/>
                          </a:lnTo>
                          <a:lnTo>
                            <a:pt x="57251" y="31228"/>
                          </a:lnTo>
                          <a:lnTo>
                            <a:pt x="0" y="0"/>
                          </a:lnTo>
                          <a:close/>
                        </a:path>
                      </a:pathLst>
                    </a:custGeom>
                    <a:solidFill>
                      <a:srgbClr val="D3CFCF"/>
                    </a:solidFill>
                    <a:ln w="25964" cap="flat">
                      <a:noFill/>
                      <a:prstDash val="solid"/>
                      <a:miter/>
                    </a:ln>
                  </p:spPr>
                  <p:txBody>
                    <a:bodyPr rtlCol="0" anchor="ctr"/>
                    <a:lstStyle/>
                    <a:p>
                      <a:endParaRPr lang="fr-BE"/>
                    </a:p>
                  </p:txBody>
                </p:sp>
              </p:grpSp>
              <p:sp>
                <p:nvSpPr>
                  <p:cNvPr id="881" name="Forme libre : forme 880">
                    <a:extLst>
                      <a:ext uri="{FF2B5EF4-FFF2-40B4-BE49-F238E27FC236}">
                        <a16:creationId xmlns:a16="http://schemas.microsoft.com/office/drawing/2014/main" id="{571FE32A-0C8B-4A67-A749-1BCEF9B46C66}"/>
                      </a:ext>
                    </a:extLst>
                  </p:cNvPr>
                  <p:cNvSpPr/>
                  <p:nvPr/>
                </p:nvSpPr>
                <p:spPr>
                  <a:xfrm>
                    <a:off x="7918817" y="3402907"/>
                    <a:ext cx="353916" cy="205583"/>
                  </a:xfrm>
                  <a:custGeom>
                    <a:avLst/>
                    <a:gdLst>
                      <a:gd name="connsiteX0" fmla="*/ 205584 w 353916"/>
                      <a:gd name="connsiteY0" fmla="*/ 205584 h 205583"/>
                      <a:gd name="connsiteX1" fmla="*/ 353916 w 353916"/>
                      <a:gd name="connsiteY1" fmla="*/ 117105 h 205583"/>
                      <a:gd name="connsiteX2" fmla="*/ 148332 w 353916"/>
                      <a:gd name="connsiteY2" fmla="*/ 0 h 205583"/>
                      <a:gd name="connsiteX3" fmla="*/ 0 w 353916"/>
                      <a:gd name="connsiteY3" fmla="*/ 85877 h 205583"/>
                    </a:gdLst>
                    <a:ahLst/>
                    <a:cxnLst>
                      <a:cxn ang="0">
                        <a:pos x="connsiteX0" y="connsiteY0"/>
                      </a:cxn>
                      <a:cxn ang="0">
                        <a:pos x="connsiteX1" y="connsiteY1"/>
                      </a:cxn>
                      <a:cxn ang="0">
                        <a:pos x="connsiteX2" y="connsiteY2"/>
                      </a:cxn>
                      <a:cxn ang="0">
                        <a:pos x="connsiteX3" y="connsiteY3"/>
                      </a:cxn>
                    </a:cxnLst>
                    <a:rect l="l" t="t" r="r" b="b"/>
                    <a:pathLst>
                      <a:path w="353916" h="205583">
                        <a:moveTo>
                          <a:pt x="205584" y="205584"/>
                        </a:moveTo>
                        <a:lnTo>
                          <a:pt x="353916" y="117105"/>
                        </a:lnTo>
                        <a:lnTo>
                          <a:pt x="148332" y="0"/>
                        </a:lnTo>
                        <a:lnTo>
                          <a:pt x="0" y="85877"/>
                        </a:lnTo>
                        <a:close/>
                      </a:path>
                    </a:pathLst>
                  </a:custGeom>
                  <a:solidFill>
                    <a:srgbClr val="DBDBDB"/>
                  </a:solidFill>
                  <a:ln w="25964" cap="flat">
                    <a:noFill/>
                    <a:prstDash val="solid"/>
                    <a:miter/>
                  </a:ln>
                </p:spPr>
                <p:txBody>
                  <a:bodyPr rtlCol="0" anchor="ctr"/>
                  <a:lstStyle/>
                  <a:p>
                    <a:endParaRPr lang="fr-BE"/>
                  </a:p>
                </p:txBody>
              </p:sp>
              <p:sp>
                <p:nvSpPr>
                  <p:cNvPr id="882" name="Forme libre : forme 881">
                    <a:extLst>
                      <a:ext uri="{FF2B5EF4-FFF2-40B4-BE49-F238E27FC236}">
                        <a16:creationId xmlns:a16="http://schemas.microsoft.com/office/drawing/2014/main" id="{2B67C57A-3C71-44B4-94A4-C95EEED12E73}"/>
                      </a:ext>
                    </a:extLst>
                  </p:cNvPr>
                  <p:cNvSpPr/>
                  <p:nvPr/>
                </p:nvSpPr>
                <p:spPr>
                  <a:xfrm>
                    <a:off x="7918817" y="3166095"/>
                    <a:ext cx="148332" cy="322688"/>
                  </a:xfrm>
                  <a:custGeom>
                    <a:avLst/>
                    <a:gdLst>
                      <a:gd name="connsiteX0" fmla="*/ 0 w 148332"/>
                      <a:gd name="connsiteY0" fmla="*/ 322688 h 322688"/>
                      <a:gd name="connsiteX1" fmla="*/ 148332 w 148332"/>
                      <a:gd name="connsiteY1" fmla="*/ 236812 h 322688"/>
                      <a:gd name="connsiteX2" fmla="*/ 148332 w 148332"/>
                      <a:gd name="connsiteY2" fmla="*/ 0 h 322688"/>
                      <a:gd name="connsiteX3" fmla="*/ 0 w 148332"/>
                      <a:gd name="connsiteY3" fmla="*/ 85877 h 322688"/>
                    </a:gdLst>
                    <a:ahLst/>
                    <a:cxnLst>
                      <a:cxn ang="0">
                        <a:pos x="connsiteX0" y="connsiteY0"/>
                      </a:cxn>
                      <a:cxn ang="0">
                        <a:pos x="connsiteX1" y="connsiteY1"/>
                      </a:cxn>
                      <a:cxn ang="0">
                        <a:pos x="connsiteX2" y="connsiteY2"/>
                      </a:cxn>
                      <a:cxn ang="0">
                        <a:pos x="connsiteX3" y="connsiteY3"/>
                      </a:cxn>
                    </a:cxnLst>
                    <a:rect l="l" t="t" r="r" b="b"/>
                    <a:pathLst>
                      <a:path w="148332" h="322688">
                        <a:moveTo>
                          <a:pt x="0" y="322688"/>
                        </a:moveTo>
                        <a:lnTo>
                          <a:pt x="148332" y="236812"/>
                        </a:lnTo>
                        <a:lnTo>
                          <a:pt x="148332" y="0"/>
                        </a:lnTo>
                        <a:lnTo>
                          <a:pt x="0" y="85877"/>
                        </a:lnTo>
                        <a:close/>
                      </a:path>
                    </a:pathLst>
                  </a:custGeom>
                  <a:solidFill>
                    <a:srgbClr val="888888"/>
                  </a:solidFill>
                  <a:ln w="25964" cap="flat">
                    <a:noFill/>
                    <a:prstDash val="solid"/>
                    <a:miter/>
                  </a:ln>
                </p:spPr>
                <p:txBody>
                  <a:bodyPr rtlCol="0" anchor="ctr"/>
                  <a:lstStyle/>
                  <a:p>
                    <a:endParaRPr lang="fr-BE"/>
                  </a:p>
                </p:txBody>
              </p:sp>
              <p:sp>
                <p:nvSpPr>
                  <p:cNvPr id="883" name="Forme libre : forme 882">
                    <a:extLst>
                      <a:ext uri="{FF2B5EF4-FFF2-40B4-BE49-F238E27FC236}">
                        <a16:creationId xmlns:a16="http://schemas.microsoft.com/office/drawing/2014/main" id="{3FA40A51-404A-44C9-B378-5CBEAE28479F}"/>
                      </a:ext>
                    </a:extLst>
                  </p:cNvPr>
                  <p:cNvSpPr/>
                  <p:nvPr/>
                </p:nvSpPr>
                <p:spPr>
                  <a:xfrm>
                    <a:off x="7918817" y="3155686"/>
                    <a:ext cx="353916" cy="205583"/>
                  </a:xfrm>
                  <a:custGeom>
                    <a:avLst/>
                    <a:gdLst>
                      <a:gd name="connsiteX0" fmla="*/ 0 w 353916"/>
                      <a:gd name="connsiteY0" fmla="*/ 85877 h 205583"/>
                      <a:gd name="connsiteX1" fmla="*/ 7807 w 353916"/>
                      <a:gd name="connsiteY1" fmla="*/ 91081 h 205583"/>
                      <a:gd name="connsiteX2" fmla="*/ 148332 w 353916"/>
                      <a:gd name="connsiteY2" fmla="*/ 171753 h 205583"/>
                      <a:gd name="connsiteX3" fmla="*/ 205584 w 353916"/>
                      <a:gd name="connsiteY3" fmla="*/ 205584 h 205583"/>
                      <a:gd name="connsiteX4" fmla="*/ 213391 w 353916"/>
                      <a:gd name="connsiteY4" fmla="*/ 200379 h 205583"/>
                      <a:gd name="connsiteX5" fmla="*/ 353916 w 353916"/>
                      <a:gd name="connsiteY5" fmla="*/ 119707 h 205583"/>
                      <a:gd name="connsiteX6" fmla="*/ 213391 w 353916"/>
                      <a:gd name="connsiteY6" fmla="*/ 39035 h 205583"/>
                      <a:gd name="connsiteX7" fmla="*/ 205584 w 353916"/>
                      <a:gd name="connsiteY7" fmla="*/ 33830 h 205583"/>
                      <a:gd name="connsiteX8" fmla="*/ 148332 w 353916"/>
                      <a:gd name="connsiteY8" fmla="*/ 0 h 205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916" h="205583">
                        <a:moveTo>
                          <a:pt x="0" y="85877"/>
                        </a:moveTo>
                        <a:lnTo>
                          <a:pt x="7807" y="91081"/>
                        </a:lnTo>
                        <a:lnTo>
                          <a:pt x="148332" y="171753"/>
                        </a:lnTo>
                        <a:lnTo>
                          <a:pt x="205584" y="205584"/>
                        </a:lnTo>
                        <a:lnTo>
                          <a:pt x="213391" y="200379"/>
                        </a:lnTo>
                        <a:lnTo>
                          <a:pt x="353916" y="119707"/>
                        </a:lnTo>
                        <a:lnTo>
                          <a:pt x="213391" y="39035"/>
                        </a:lnTo>
                        <a:lnTo>
                          <a:pt x="205584" y="33830"/>
                        </a:lnTo>
                        <a:lnTo>
                          <a:pt x="148332" y="0"/>
                        </a:lnTo>
                        <a:close/>
                      </a:path>
                    </a:pathLst>
                  </a:custGeom>
                  <a:solidFill>
                    <a:srgbClr val="EAEAEA"/>
                  </a:solidFill>
                  <a:ln w="25964" cap="flat">
                    <a:noFill/>
                    <a:prstDash val="solid"/>
                    <a:miter/>
                  </a:ln>
                </p:spPr>
                <p:txBody>
                  <a:bodyPr rtlCol="0" anchor="ctr"/>
                  <a:lstStyle/>
                  <a:p>
                    <a:endParaRPr lang="fr-BE"/>
                  </a:p>
                </p:txBody>
              </p:sp>
              <p:sp>
                <p:nvSpPr>
                  <p:cNvPr id="884" name="Forme libre : forme 883">
                    <a:extLst>
                      <a:ext uri="{FF2B5EF4-FFF2-40B4-BE49-F238E27FC236}">
                        <a16:creationId xmlns:a16="http://schemas.microsoft.com/office/drawing/2014/main" id="{912AA674-23AF-40C9-8D26-E537B66873E0}"/>
                      </a:ext>
                    </a:extLst>
                  </p:cNvPr>
                  <p:cNvSpPr/>
                  <p:nvPr/>
                </p:nvSpPr>
                <p:spPr>
                  <a:xfrm>
                    <a:off x="7918817" y="2918874"/>
                    <a:ext cx="148332" cy="322688"/>
                  </a:xfrm>
                  <a:custGeom>
                    <a:avLst/>
                    <a:gdLst>
                      <a:gd name="connsiteX0" fmla="*/ 0 w 148332"/>
                      <a:gd name="connsiteY0" fmla="*/ 322688 h 322688"/>
                      <a:gd name="connsiteX1" fmla="*/ 148332 w 148332"/>
                      <a:gd name="connsiteY1" fmla="*/ 236812 h 322688"/>
                      <a:gd name="connsiteX2" fmla="*/ 148332 w 148332"/>
                      <a:gd name="connsiteY2" fmla="*/ 171754 h 322688"/>
                      <a:gd name="connsiteX3" fmla="*/ 148332 w 148332"/>
                      <a:gd name="connsiteY3" fmla="*/ 161344 h 322688"/>
                      <a:gd name="connsiteX4" fmla="*/ 148332 w 148332"/>
                      <a:gd name="connsiteY4" fmla="*/ 0 h 322688"/>
                      <a:gd name="connsiteX5" fmla="*/ 10409 w 148332"/>
                      <a:gd name="connsiteY5" fmla="*/ 80672 h 322688"/>
                      <a:gd name="connsiteX6" fmla="*/ 0 w 148332"/>
                      <a:gd name="connsiteY6" fmla="*/ 85877 h 32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332" h="322688">
                        <a:moveTo>
                          <a:pt x="0" y="322688"/>
                        </a:moveTo>
                        <a:lnTo>
                          <a:pt x="148332" y="236812"/>
                        </a:lnTo>
                        <a:lnTo>
                          <a:pt x="148332" y="171754"/>
                        </a:lnTo>
                        <a:lnTo>
                          <a:pt x="148332" y="161344"/>
                        </a:lnTo>
                        <a:lnTo>
                          <a:pt x="148332" y="0"/>
                        </a:lnTo>
                        <a:lnTo>
                          <a:pt x="10409" y="80672"/>
                        </a:lnTo>
                        <a:lnTo>
                          <a:pt x="0" y="85877"/>
                        </a:lnTo>
                        <a:close/>
                      </a:path>
                    </a:pathLst>
                  </a:custGeom>
                  <a:solidFill>
                    <a:srgbClr val="DBDBDB"/>
                  </a:solidFill>
                  <a:ln w="25964" cap="flat">
                    <a:noFill/>
                    <a:prstDash val="solid"/>
                    <a:miter/>
                  </a:ln>
                </p:spPr>
                <p:txBody>
                  <a:bodyPr rtlCol="0" anchor="ctr"/>
                  <a:lstStyle/>
                  <a:p>
                    <a:endParaRPr lang="fr-BE"/>
                  </a:p>
                </p:txBody>
              </p:sp>
              <p:grpSp>
                <p:nvGrpSpPr>
                  <p:cNvPr id="885" name="Graphique 260">
                    <a:extLst>
                      <a:ext uri="{FF2B5EF4-FFF2-40B4-BE49-F238E27FC236}">
                        <a16:creationId xmlns:a16="http://schemas.microsoft.com/office/drawing/2014/main" id="{EF2CACC0-CF60-461C-88D5-C67782D11318}"/>
                      </a:ext>
                    </a:extLst>
                  </p:cNvPr>
                  <p:cNvGrpSpPr/>
                  <p:nvPr/>
                </p:nvGrpSpPr>
                <p:grpSpPr>
                  <a:xfrm>
                    <a:off x="8015103" y="3090628"/>
                    <a:ext cx="114502" cy="208185"/>
                    <a:chOff x="8015103" y="3090628"/>
                    <a:chExt cx="114502" cy="208185"/>
                  </a:xfrm>
                </p:grpSpPr>
                <p:sp>
                  <p:nvSpPr>
                    <p:cNvPr id="886" name="Forme libre : forme 885">
                      <a:extLst>
                        <a:ext uri="{FF2B5EF4-FFF2-40B4-BE49-F238E27FC236}">
                          <a16:creationId xmlns:a16="http://schemas.microsoft.com/office/drawing/2014/main" id="{315EB226-011D-4943-925E-B23DA9A596F1}"/>
                        </a:ext>
                      </a:extLst>
                    </p:cNvPr>
                    <p:cNvSpPr/>
                    <p:nvPr/>
                  </p:nvSpPr>
                  <p:spPr>
                    <a:xfrm>
                      <a:off x="8100980" y="3090628"/>
                      <a:ext cx="23420" cy="158741"/>
                    </a:xfrm>
                    <a:custGeom>
                      <a:avLst/>
                      <a:gdLst>
                        <a:gd name="connsiteX0" fmla="*/ 23421 w 23420"/>
                        <a:gd name="connsiteY0" fmla="*/ 15614 h 158741"/>
                        <a:gd name="connsiteX1" fmla="*/ 23421 w 23420"/>
                        <a:gd name="connsiteY1" fmla="*/ 158742 h 158741"/>
                        <a:gd name="connsiteX2" fmla="*/ 0 w 23420"/>
                        <a:gd name="connsiteY2" fmla="*/ 145730 h 158741"/>
                        <a:gd name="connsiteX3" fmla="*/ 0 w 23420"/>
                        <a:gd name="connsiteY3" fmla="*/ 0 h 158741"/>
                      </a:gdLst>
                      <a:ahLst/>
                      <a:cxnLst>
                        <a:cxn ang="0">
                          <a:pos x="connsiteX0" y="connsiteY0"/>
                        </a:cxn>
                        <a:cxn ang="0">
                          <a:pos x="connsiteX1" y="connsiteY1"/>
                        </a:cxn>
                        <a:cxn ang="0">
                          <a:pos x="connsiteX2" y="connsiteY2"/>
                        </a:cxn>
                        <a:cxn ang="0">
                          <a:pos x="connsiteX3" y="connsiteY3"/>
                        </a:cxn>
                      </a:cxnLst>
                      <a:rect l="l" t="t" r="r" b="b"/>
                      <a:pathLst>
                        <a:path w="23420" h="158741">
                          <a:moveTo>
                            <a:pt x="23421" y="15614"/>
                          </a:moveTo>
                          <a:lnTo>
                            <a:pt x="23421" y="158742"/>
                          </a:lnTo>
                          <a:lnTo>
                            <a:pt x="0" y="145730"/>
                          </a:lnTo>
                          <a:lnTo>
                            <a:pt x="0" y="0"/>
                          </a:lnTo>
                          <a:close/>
                        </a:path>
                      </a:pathLst>
                    </a:custGeom>
                    <a:solidFill>
                      <a:srgbClr val="ECF0F1"/>
                    </a:solidFill>
                    <a:ln w="25964" cap="flat">
                      <a:noFill/>
                      <a:prstDash val="solid"/>
                      <a:miter/>
                    </a:ln>
                  </p:spPr>
                  <p:txBody>
                    <a:bodyPr rtlCol="0" anchor="ctr"/>
                    <a:lstStyle/>
                    <a:p>
                      <a:endParaRPr lang="fr-BE"/>
                    </a:p>
                  </p:txBody>
                </p:sp>
                <p:sp>
                  <p:nvSpPr>
                    <p:cNvPr id="887" name="Forme libre : forme 886">
                      <a:extLst>
                        <a:ext uri="{FF2B5EF4-FFF2-40B4-BE49-F238E27FC236}">
                          <a16:creationId xmlns:a16="http://schemas.microsoft.com/office/drawing/2014/main" id="{80A9593B-1F4B-41DF-A65F-9F4EA1B2EFD0}"/>
                        </a:ext>
                      </a:extLst>
                    </p:cNvPr>
                    <p:cNvSpPr/>
                    <p:nvPr/>
                  </p:nvSpPr>
                  <p:spPr>
                    <a:xfrm>
                      <a:off x="8017706" y="3090628"/>
                      <a:ext cx="83274" cy="192572"/>
                    </a:xfrm>
                    <a:custGeom>
                      <a:avLst/>
                      <a:gdLst>
                        <a:gd name="connsiteX0" fmla="*/ 83274 w 83274"/>
                        <a:gd name="connsiteY0" fmla="*/ 0 h 192572"/>
                        <a:gd name="connsiteX1" fmla="*/ 83274 w 83274"/>
                        <a:gd name="connsiteY1" fmla="*/ 145730 h 192572"/>
                        <a:gd name="connsiteX2" fmla="*/ 0 w 83274"/>
                        <a:gd name="connsiteY2" fmla="*/ 192572 h 192572"/>
                        <a:gd name="connsiteX3" fmla="*/ 0 w 83274"/>
                        <a:gd name="connsiteY3" fmla="*/ 49444 h 192572"/>
                      </a:gdLst>
                      <a:ahLst/>
                      <a:cxnLst>
                        <a:cxn ang="0">
                          <a:pos x="connsiteX0" y="connsiteY0"/>
                        </a:cxn>
                        <a:cxn ang="0">
                          <a:pos x="connsiteX1" y="connsiteY1"/>
                        </a:cxn>
                        <a:cxn ang="0">
                          <a:pos x="connsiteX2" y="connsiteY2"/>
                        </a:cxn>
                        <a:cxn ang="0">
                          <a:pos x="connsiteX3" y="connsiteY3"/>
                        </a:cxn>
                      </a:cxnLst>
                      <a:rect l="l" t="t" r="r" b="b"/>
                      <a:pathLst>
                        <a:path w="83274" h="192572">
                          <a:moveTo>
                            <a:pt x="83274" y="0"/>
                          </a:moveTo>
                          <a:lnTo>
                            <a:pt x="83274" y="145730"/>
                          </a:lnTo>
                          <a:lnTo>
                            <a:pt x="0" y="192572"/>
                          </a:lnTo>
                          <a:lnTo>
                            <a:pt x="0" y="49444"/>
                          </a:lnTo>
                          <a:close/>
                        </a:path>
                      </a:pathLst>
                    </a:custGeom>
                    <a:solidFill>
                      <a:srgbClr val="ECF0F1"/>
                    </a:solidFill>
                    <a:ln w="25964" cap="flat">
                      <a:noFill/>
                      <a:prstDash val="solid"/>
                      <a:miter/>
                    </a:ln>
                  </p:spPr>
                  <p:txBody>
                    <a:bodyPr rtlCol="0" anchor="ctr"/>
                    <a:lstStyle/>
                    <a:p>
                      <a:endParaRPr lang="fr-BE"/>
                    </a:p>
                  </p:txBody>
                </p:sp>
                <p:sp>
                  <p:nvSpPr>
                    <p:cNvPr id="888" name="Forme libre : forme 887">
                      <a:extLst>
                        <a:ext uri="{FF2B5EF4-FFF2-40B4-BE49-F238E27FC236}">
                          <a16:creationId xmlns:a16="http://schemas.microsoft.com/office/drawing/2014/main" id="{E813BC59-DD8F-46CC-8224-EF5093D08B44}"/>
                        </a:ext>
                      </a:extLst>
                    </p:cNvPr>
                    <p:cNvSpPr/>
                    <p:nvPr/>
                  </p:nvSpPr>
                  <p:spPr>
                    <a:xfrm>
                      <a:off x="8015103" y="3140072"/>
                      <a:ext cx="28625" cy="158741"/>
                    </a:xfrm>
                    <a:custGeom>
                      <a:avLst/>
                      <a:gdLst>
                        <a:gd name="connsiteX0" fmla="*/ 28626 w 28625"/>
                        <a:gd name="connsiteY0" fmla="*/ 15614 h 158741"/>
                        <a:gd name="connsiteX1" fmla="*/ 28626 w 28625"/>
                        <a:gd name="connsiteY1" fmla="*/ 158742 h 158741"/>
                        <a:gd name="connsiteX2" fmla="*/ 0 w 28625"/>
                        <a:gd name="connsiteY2" fmla="*/ 143128 h 158741"/>
                        <a:gd name="connsiteX3" fmla="*/ 0 w 28625"/>
                        <a:gd name="connsiteY3" fmla="*/ 0 h 158741"/>
                      </a:gdLst>
                      <a:ahLst/>
                      <a:cxnLst>
                        <a:cxn ang="0">
                          <a:pos x="connsiteX0" y="connsiteY0"/>
                        </a:cxn>
                        <a:cxn ang="0">
                          <a:pos x="connsiteX1" y="connsiteY1"/>
                        </a:cxn>
                        <a:cxn ang="0">
                          <a:pos x="connsiteX2" y="connsiteY2"/>
                        </a:cxn>
                        <a:cxn ang="0">
                          <a:pos x="connsiteX3" y="connsiteY3"/>
                        </a:cxn>
                      </a:cxnLst>
                      <a:rect l="l" t="t" r="r" b="b"/>
                      <a:pathLst>
                        <a:path w="28625" h="158741">
                          <a:moveTo>
                            <a:pt x="28626" y="15614"/>
                          </a:moveTo>
                          <a:lnTo>
                            <a:pt x="28626" y="158742"/>
                          </a:lnTo>
                          <a:lnTo>
                            <a:pt x="0" y="143128"/>
                          </a:lnTo>
                          <a:lnTo>
                            <a:pt x="0" y="0"/>
                          </a:lnTo>
                          <a:close/>
                        </a:path>
                      </a:pathLst>
                    </a:custGeom>
                    <a:solidFill>
                      <a:srgbClr val="B6CC36"/>
                    </a:solidFill>
                    <a:ln w="25964" cap="flat">
                      <a:noFill/>
                      <a:prstDash val="solid"/>
                      <a:miter/>
                    </a:ln>
                  </p:spPr>
                  <p:txBody>
                    <a:bodyPr rtlCol="0" anchor="ctr"/>
                    <a:lstStyle/>
                    <a:p>
                      <a:endParaRPr lang="fr-BE"/>
                    </a:p>
                  </p:txBody>
                </p:sp>
                <p:sp>
                  <p:nvSpPr>
                    <p:cNvPr id="889" name="Forme libre : forme 888">
                      <a:extLst>
                        <a:ext uri="{FF2B5EF4-FFF2-40B4-BE49-F238E27FC236}">
                          <a16:creationId xmlns:a16="http://schemas.microsoft.com/office/drawing/2014/main" id="{DD61A36B-D6D8-498E-AFBF-8C28ED6861FA}"/>
                        </a:ext>
                      </a:extLst>
                    </p:cNvPr>
                    <p:cNvSpPr/>
                    <p:nvPr/>
                  </p:nvSpPr>
                  <p:spPr>
                    <a:xfrm>
                      <a:off x="8043729" y="3106242"/>
                      <a:ext cx="85876" cy="192572"/>
                    </a:xfrm>
                    <a:custGeom>
                      <a:avLst/>
                      <a:gdLst>
                        <a:gd name="connsiteX0" fmla="*/ 85877 w 85876"/>
                        <a:gd name="connsiteY0" fmla="*/ 0 h 192572"/>
                        <a:gd name="connsiteX1" fmla="*/ 83274 w 85876"/>
                        <a:gd name="connsiteY1" fmla="*/ 143128 h 192572"/>
                        <a:gd name="connsiteX2" fmla="*/ 0 w 85876"/>
                        <a:gd name="connsiteY2" fmla="*/ 192572 h 192572"/>
                        <a:gd name="connsiteX3" fmla="*/ 0 w 85876"/>
                        <a:gd name="connsiteY3" fmla="*/ 49444 h 192572"/>
                      </a:gdLst>
                      <a:ahLst/>
                      <a:cxnLst>
                        <a:cxn ang="0">
                          <a:pos x="connsiteX0" y="connsiteY0"/>
                        </a:cxn>
                        <a:cxn ang="0">
                          <a:pos x="connsiteX1" y="connsiteY1"/>
                        </a:cxn>
                        <a:cxn ang="0">
                          <a:pos x="connsiteX2" y="connsiteY2"/>
                        </a:cxn>
                        <a:cxn ang="0">
                          <a:pos x="connsiteX3" y="connsiteY3"/>
                        </a:cxn>
                      </a:cxnLst>
                      <a:rect l="l" t="t" r="r" b="b"/>
                      <a:pathLst>
                        <a:path w="85876" h="192572">
                          <a:moveTo>
                            <a:pt x="85877" y="0"/>
                          </a:moveTo>
                          <a:lnTo>
                            <a:pt x="83274" y="143128"/>
                          </a:lnTo>
                          <a:lnTo>
                            <a:pt x="0" y="192572"/>
                          </a:lnTo>
                          <a:lnTo>
                            <a:pt x="0" y="49444"/>
                          </a:lnTo>
                          <a:close/>
                        </a:path>
                      </a:pathLst>
                    </a:custGeom>
                    <a:solidFill>
                      <a:srgbClr val="A0AD27"/>
                    </a:solidFill>
                    <a:ln w="25964" cap="flat">
                      <a:noFill/>
                      <a:prstDash val="solid"/>
                      <a:miter/>
                    </a:ln>
                  </p:spPr>
                  <p:txBody>
                    <a:bodyPr rtlCol="0" anchor="ctr"/>
                    <a:lstStyle/>
                    <a:p>
                      <a:endParaRPr lang="fr-BE"/>
                    </a:p>
                  </p:txBody>
                </p:sp>
                <p:grpSp>
                  <p:nvGrpSpPr>
                    <p:cNvPr id="890" name="Graphique 260">
                      <a:extLst>
                        <a:ext uri="{FF2B5EF4-FFF2-40B4-BE49-F238E27FC236}">
                          <a16:creationId xmlns:a16="http://schemas.microsoft.com/office/drawing/2014/main" id="{EF2CACC0-CF60-461C-88D5-C67782D11318}"/>
                        </a:ext>
                      </a:extLst>
                    </p:cNvPr>
                    <p:cNvGrpSpPr/>
                    <p:nvPr/>
                  </p:nvGrpSpPr>
                  <p:grpSpPr>
                    <a:xfrm>
                      <a:off x="8015103" y="3090628"/>
                      <a:ext cx="114502" cy="88479"/>
                      <a:chOff x="8015103" y="3090628"/>
                      <a:chExt cx="114502" cy="88479"/>
                    </a:xfrm>
                  </p:grpSpPr>
                  <p:sp>
                    <p:nvSpPr>
                      <p:cNvPr id="891" name="Forme libre : forme 890">
                        <a:extLst>
                          <a:ext uri="{FF2B5EF4-FFF2-40B4-BE49-F238E27FC236}">
                            <a16:creationId xmlns:a16="http://schemas.microsoft.com/office/drawing/2014/main" id="{42CDF947-DF15-4F5C-B48F-165D2B6D8FFF}"/>
                          </a:ext>
                        </a:extLst>
                      </p:cNvPr>
                      <p:cNvSpPr/>
                      <p:nvPr/>
                    </p:nvSpPr>
                    <p:spPr>
                      <a:xfrm>
                        <a:off x="8100980" y="3090628"/>
                        <a:ext cx="2602" cy="2602"/>
                      </a:xfrm>
                      <a:custGeom>
                        <a:avLst/>
                        <a:gdLst>
                          <a:gd name="connsiteX0" fmla="*/ 2602 w 2602"/>
                          <a:gd name="connsiteY0" fmla="*/ 0 h 2602"/>
                          <a:gd name="connsiteX1" fmla="*/ 2602 w 2602"/>
                          <a:gd name="connsiteY1" fmla="*/ 2602 h 2602"/>
                          <a:gd name="connsiteX2" fmla="*/ 0 w 2602"/>
                          <a:gd name="connsiteY2" fmla="*/ 2602 h 2602"/>
                        </a:gdLst>
                        <a:ahLst/>
                        <a:cxnLst>
                          <a:cxn ang="0">
                            <a:pos x="connsiteX0" y="connsiteY0"/>
                          </a:cxn>
                          <a:cxn ang="0">
                            <a:pos x="connsiteX1" y="connsiteY1"/>
                          </a:cxn>
                          <a:cxn ang="0">
                            <a:pos x="connsiteX2" y="connsiteY2"/>
                          </a:cxn>
                        </a:cxnLst>
                        <a:rect l="l" t="t" r="r" b="b"/>
                        <a:pathLst>
                          <a:path w="2602" h="2602">
                            <a:moveTo>
                              <a:pt x="2602" y="0"/>
                            </a:moveTo>
                            <a:lnTo>
                              <a:pt x="2602" y="2602"/>
                            </a:lnTo>
                            <a:lnTo>
                              <a:pt x="0" y="2602"/>
                            </a:lnTo>
                            <a:close/>
                          </a:path>
                        </a:pathLst>
                      </a:custGeom>
                      <a:solidFill>
                        <a:srgbClr val="BDC3C7"/>
                      </a:solidFill>
                      <a:ln w="25964" cap="flat">
                        <a:noFill/>
                        <a:prstDash val="solid"/>
                        <a:miter/>
                      </a:ln>
                    </p:spPr>
                    <p:txBody>
                      <a:bodyPr rtlCol="0" anchor="ctr"/>
                      <a:lstStyle/>
                      <a:p>
                        <a:endParaRPr lang="fr-BE"/>
                      </a:p>
                    </p:txBody>
                  </p:sp>
                  <p:sp>
                    <p:nvSpPr>
                      <p:cNvPr id="892" name="Forme libre : forme 891">
                        <a:extLst>
                          <a:ext uri="{FF2B5EF4-FFF2-40B4-BE49-F238E27FC236}">
                            <a16:creationId xmlns:a16="http://schemas.microsoft.com/office/drawing/2014/main" id="{12CCA756-FC0D-4C91-A1FB-7D35934B6558}"/>
                          </a:ext>
                        </a:extLst>
                      </p:cNvPr>
                      <p:cNvSpPr/>
                      <p:nvPr/>
                    </p:nvSpPr>
                    <p:spPr>
                      <a:xfrm>
                        <a:off x="8015103" y="3090628"/>
                        <a:ext cx="114502" cy="65058"/>
                      </a:xfrm>
                      <a:custGeom>
                        <a:avLst/>
                        <a:gdLst>
                          <a:gd name="connsiteX0" fmla="*/ 109298 w 114502"/>
                          <a:gd name="connsiteY0" fmla="*/ 15614 h 65058"/>
                          <a:gd name="connsiteX1" fmla="*/ 109298 w 114502"/>
                          <a:gd name="connsiteY1" fmla="*/ 15614 h 65058"/>
                          <a:gd name="connsiteX2" fmla="*/ 26023 w 114502"/>
                          <a:gd name="connsiteY2" fmla="*/ 62456 h 65058"/>
                          <a:gd name="connsiteX3" fmla="*/ 2602 w 114502"/>
                          <a:gd name="connsiteY3" fmla="*/ 49444 h 65058"/>
                          <a:gd name="connsiteX4" fmla="*/ 85877 w 114502"/>
                          <a:gd name="connsiteY4" fmla="*/ 0 h 65058"/>
                          <a:gd name="connsiteX5" fmla="*/ 85877 w 114502"/>
                          <a:gd name="connsiteY5" fmla="*/ 0 h 65058"/>
                          <a:gd name="connsiteX6" fmla="*/ 88479 w 114502"/>
                          <a:gd name="connsiteY6" fmla="*/ 0 h 65058"/>
                          <a:gd name="connsiteX7" fmla="*/ 85877 w 114502"/>
                          <a:gd name="connsiteY7" fmla="*/ 0 h 65058"/>
                          <a:gd name="connsiteX8" fmla="*/ 0 w 114502"/>
                          <a:gd name="connsiteY8" fmla="*/ 49444 h 65058"/>
                          <a:gd name="connsiteX9" fmla="*/ 28626 w 114502"/>
                          <a:gd name="connsiteY9" fmla="*/ 65058 h 65058"/>
                          <a:gd name="connsiteX10" fmla="*/ 114502 w 114502"/>
                          <a:gd name="connsiteY10" fmla="*/ 15614 h 65058"/>
                          <a:gd name="connsiteX11" fmla="*/ 111900 w 114502"/>
                          <a:gd name="connsiteY11" fmla="*/ 13012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02" h="65058">
                            <a:moveTo>
                              <a:pt x="109298" y="15614"/>
                            </a:moveTo>
                            <a:lnTo>
                              <a:pt x="109298" y="15614"/>
                            </a:lnTo>
                            <a:lnTo>
                              <a:pt x="26023" y="62456"/>
                            </a:lnTo>
                            <a:lnTo>
                              <a:pt x="2602" y="49444"/>
                            </a:lnTo>
                            <a:lnTo>
                              <a:pt x="85877" y="0"/>
                            </a:lnTo>
                            <a:lnTo>
                              <a:pt x="85877" y="0"/>
                            </a:lnTo>
                            <a:lnTo>
                              <a:pt x="88479" y="0"/>
                            </a:lnTo>
                            <a:lnTo>
                              <a:pt x="85877" y="0"/>
                            </a:lnTo>
                            <a:lnTo>
                              <a:pt x="0" y="49444"/>
                            </a:lnTo>
                            <a:lnTo>
                              <a:pt x="28626" y="65058"/>
                            </a:lnTo>
                            <a:lnTo>
                              <a:pt x="114502" y="15614"/>
                            </a:lnTo>
                            <a:lnTo>
                              <a:pt x="111900" y="13012"/>
                            </a:lnTo>
                            <a:close/>
                          </a:path>
                        </a:pathLst>
                      </a:custGeom>
                      <a:solidFill>
                        <a:srgbClr val="C8E551"/>
                      </a:solidFill>
                      <a:ln w="25964" cap="flat">
                        <a:noFill/>
                        <a:prstDash val="solid"/>
                        <a:miter/>
                      </a:ln>
                    </p:spPr>
                    <p:txBody>
                      <a:bodyPr rtlCol="0" anchor="ctr"/>
                      <a:lstStyle/>
                      <a:p>
                        <a:endParaRPr lang="fr-BE"/>
                      </a:p>
                    </p:txBody>
                  </p:sp>
                  <p:sp>
                    <p:nvSpPr>
                      <p:cNvPr id="893" name="Forme libre : forme 892">
                        <a:extLst>
                          <a:ext uri="{FF2B5EF4-FFF2-40B4-BE49-F238E27FC236}">
                            <a16:creationId xmlns:a16="http://schemas.microsoft.com/office/drawing/2014/main" id="{9A51231B-EAB5-40BE-9B0A-D074124D50A0}"/>
                          </a:ext>
                        </a:extLst>
                      </p:cNvPr>
                      <p:cNvSpPr/>
                      <p:nvPr/>
                    </p:nvSpPr>
                    <p:spPr>
                      <a:xfrm>
                        <a:off x="8017706" y="3090628"/>
                        <a:ext cx="106695" cy="62455"/>
                      </a:xfrm>
                      <a:custGeom>
                        <a:avLst/>
                        <a:gdLst>
                          <a:gd name="connsiteX0" fmla="*/ 104093 w 106695"/>
                          <a:gd name="connsiteY0" fmla="*/ 15614 h 62455"/>
                          <a:gd name="connsiteX1" fmla="*/ 106695 w 106695"/>
                          <a:gd name="connsiteY1" fmla="*/ 15614 h 62455"/>
                          <a:gd name="connsiteX2" fmla="*/ 83274 w 106695"/>
                          <a:gd name="connsiteY2" fmla="*/ 0 h 62455"/>
                          <a:gd name="connsiteX3" fmla="*/ 80672 w 106695"/>
                          <a:gd name="connsiteY3" fmla="*/ 2602 h 62455"/>
                          <a:gd name="connsiteX4" fmla="*/ 83274 w 106695"/>
                          <a:gd name="connsiteY4" fmla="*/ 0 h 62455"/>
                          <a:gd name="connsiteX5" fmla="*/ 83274 w 106695"/>
                          <a:gd name="connsiteY5" fmla="*/ 0 h 62455"/>
                          <a:gd name="connsiteX6" fmla="*/ 0 w 106695"/>
                          <a:gd name="connsiteY6" fmla="*/ 49444 h 62455"/>
                          <a:gd name="connsiteX7" fmla="*/ 23421 w 106695"/>
                          <a:gd name="connsiteY7" fmla="*/ 62456 h 62455"/>
                          <a:gd name="connsiteX8" fmla="*/ 106695 w 106695"/>
                          <a:gd name="connsiteY8" fmla="*/ 15614 h 62455"/>
                          <a:gd name="connsiteX9" fmla="*/ 106695 w 106695"/>
                          <a:gd name="connsiteY9" fmla="*/ 15614 h 6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695" h="62455">
                            <a:moveTo>
                              <a:pt x="104093" y="15614"/>
                            </a:moveTo>
                            <a:lnTo>
                              <a:pt x="106695" y="15614"/>
                            </a:lnTo>
                            <a:lnTo>
                              <a:pt x="83274" y="0"/>
                            </a:lnTo>
                            <a:lnTo>
                              <a:pt x="80672" y="2602"/>
                            </a:lnTo>
                            <a:lnTo>
                              <a:pt x="83274" y="0"/>
                            </a:lnTo>
                            <a:lnTo>
                              <a:pt x="83274" y="0"/>
                            </a:lnTo>
                            <a:lnTo>
                              <a:pt x="0" y="49444"/>
                            </a:lnTo>
                            <a:lnTo>
                              <a:pt x="23421" y="62456"/>
                            </a:lnTo>
                            <a:lnTo>
                              <a:pt x="106695" y="15614"/>
                            </a:lnTo>
                            <a:lnTo>
                              <a:pt x="106695" y="15614"/>
                            </a:lnTo>
                            <a:close/>
                          </a:path>
                        </a:pathLst>
                      </a:custGeom>
                      <a:solidFill>
                        <a:srgbClr val="FFFFFF"/>
                      </a:solidFill>
                      <a:ln w="25964" cap="flat">
                        <a:noFill/>
                        <a:prstDash val="solid"/>
                        <a:miter/>
                      </a:ln>
                    </p:spPr>
                    <p:txBody>
                      <a:bodyPr rtlCol="0" anchor="ctr"/>
                      <a:lstStyle/>
                      <a:p>
                        <a:endParaRPr lang="fr-BE"/>
                      </a:p>
                    </p:txBody>
                  </p:sp>
                  <p:grpSp>
                    <p:nvGrpSpPr>
                      <p:cNvPr id="894" name="Graphique 260">
                        <a:extLst>
                          <a:ext uri="{FF2B5EF4-FFF2-40B4-BE49-F238E27FC236}">
                            <a16:creationId xmlns:a16="http://schemas.microsoft.com/office/drawing/2014/main" id="{EF2CACC0-CF60-461C-88D5-C67782D11318}"/>
                          </a:ext>
                        </a:extLst>
                      </p:cNvPr>
                      <p:cNvGrpSpPr/>
                      <p:nvPr/>
                    </p:nvGrpSpPr>
                    <p:grpSpPr>
                      <a:xfrm>
                        <a:off x="8020308" y="3147879"/>
                        <a:ext cx="16770" cy="31228"/>
                        <a:chOff x="8020308" y="3147879"/>
                        <a:chExt cx="16770" cy="31228"/>
                      </a:xfrm>
                      <a:solidFill>
                        <a:srgbClr val="ECF0F1"/>
                      </a:solidFill>
                    </p:grpSpPr>
                    <p:sp>
                      <p:nvSpPr>
                        <p:cNvPr id="895" name="Forme libre : forme 894">
                          <a:extLst>
                            <a:ext uri="{FF2B5EF4-FFF2-40B4-BE49-F238E27FC236}">
                              <a16:creationId xmlns:a16="http://schemas.microsoft.com/office/drawing/2014/main" id="{D6688D7E-FB69-43D0-A1AA-8248C129DB16}"/>
                            </a:ext>
                          </a:extLst>
                        </p:cNvPr>
                        <p:cNvSpPr/>
                        <p:nvPr/>
                      </p:nvSpPr>
                      <p:spPr>
                        <a:xfrm>
                          <a:off x="8020308" y="3164939"/>
                          <a:ext cx="16770" cy="14168"/>
                        </a:xfrm>
                        <a:custGeom>
                          <a:avLst/>
                          <a:gdLst>
                            <a:gd name="connsiteX0" fmla="*/ 15614 w 16770"/>
                            <a:gd name="connsiteY0" fmla="*/ 14168 h 14168"/>
                            <a:gd name="connsiteX1" fmla="*/ 0 w 16770"/>
                            <a:gd name="connsiteY1" fmla="*/ 3759 h 14168"/>
                            <a:gd name="connsiteX2" fmla="*/ 0 w 16770"/>
                            <a:gd name="connsiteY2" fmla="*/ 1157 h 14168"/>
                            <a:gd name="connsiteX3" fmla="*/ 0 w 16770"/>
                            <a:gd name="connsiteY3" fmla="*/ 1157 h 14168"/>
                            <a:gd name="connsiteX4" fmla="*/ 15614 w 16770"/>
                            <a:gd name="connsiteY4" fmla="*/ 14168 h 14168"/>
                            <a:gd name="connsiteX5" fmla="*/ 15614 w 16770"/>
                            <a:gd name="connsiteY5" fmla="*/ 14168 h 14168"/>
                            <a:gd name="connsiteX6" fmla="*/ 15614 w 16770"/>
                            <a:gd name="connsiteY6" fmla="*/ 14168 h 1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70" h="14168">
                              <a:moveTo>
                                <a:pt x="15614" y="14168"/>
                              </a:moveTo>
                              <a:lnTo>
                                <a:pt x="0" y="3759"/>
                              </a:lnTo>
                              <a:cubicBezTo>
                                <a:pt x="0" y="3759"/>
                                <a:pt x="0" y="3759"/>
                                <a:pt x="0" y="1157"/>
                              </a:cubicBezTo>
                              <a:cubicBezTo>
                                <a:pt x="0" y="-1446"/>
                                <a:pt x="0" y="1157"/>
                                <a:pt x="0" y="1157"/>
                              </a:cubicBezTo>
                              <a:lnTo>
                                <a:pt x="15614" y="14168"/>
                              </a:lnTo>
                              <a:cubicBezTo>
                                <a:pt x="15614" y="11566"/>
                                <a:pt x="18216" y="11566"/>
                                <a:pt x="15614" y="14168"/>
                              </a:cubicBezTo>
                              <a:cubicBezTo>
                                <a:pt x="18216" y="14168"/>
                                <a:pt x="15614" y="14168"/>
                                <a:pt x="15614" y="14168"/>
                              </a:cubicBezTo>
                              <a:close/>
                            </a:path>
                          </a:pathLst>
                        </a:custGeom>
                        <a:solidFill>
                          <a:srgbClr val="ECF0F1"/>
                        </a:solidFill>
                        <a:ln w="25964" cap="flat">
                          <a:noFill/>
                          <a:prstDash val="solid"/>
                          <a:miter/>
                        </a:ln>
                      </p:spPr>
                      <p:txBody>
                        <a:bodyPr rtlCol="0" anchor="ctr"/>
                        <a:lstStyle/>
                        <a:p>
                          <a:endParaRPr lang="fr-BE"/>
                        </a:p>
                      </p:txBody>
                    </p:sp>
                    <p:sp>
                      <p:nvSpPr>
                        <p:cNvPr id="896" name="Forme libre : forme 895">
                          <a:extLst>
                            <a:ext uri="{FF2B5EF4-FFF2-40B4-BE49-F238E27FC236}">
                              <a16:creationId xmlns:a16="http://schemas.microsoft.com/office/drawing/2014/main" id="{84EBDA58-8131-4C75-948A-496A3B2C5070}"/>
                            </a:ext>
                          </a:extLst>
                        </p:cNvPr>
                        <p:cNvSpPr/>
                        <p:nvPr/>
                      </p:nvSpPr>
                      <p:spPr>
                        <a:xfrm>
                          <a:off x="8020308" y="3160890"/>
                          <a:ext cx="16770" cy="13011"/>
                        </a:xfrm>
                        <a:custGeom>
                          <a:avLst/>
                          <a:gdLst>
                            <a:gd name="connsiteX0" fmla="*/ 15614 w 16770"/>
                            <a:gd name="connsiteY0" fmla="*/ 13012 h 13011"/>
                            <a:gd name="connsiteX1" fmla="*/ 0 w 16770"/>
                            <a:gd name="connsiteY1" fmla="*/ 2602 h 13011"/>
                            <a:gd name="connsiteX2" fmla="*/ 0 w 16770"/>
                            <a:gd name="connsiteY2" fmla="*/ 0 h 13011"/>
                            <a:gd name="connsiteX3" fmla="*/ 0 w 16770"/>
                            <a:gd name="connsiteY3" fmla="*/ 0 h 13011"/>
                            <a:gd name="connsiteX4" fmla="*/ 15614 w 16770"/>
                            <a:gd name="connsiteY4" fmla="*/ 13012 h 13011"/>
                            <a:gd name="connsiteX5" fmla="*/ 15614 w 16770"/>
                            <a:gd name="connsiteY5" fmla="*/ 13012 h 13011"/>
                            <a:gd name="connsiteX6" fmla="*/ 15614 w 16770"/>
                            <a:gd name="connsiteY6" fmla="*/ 13012 h 1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70" h="13011">
                              <a:moveTo>
                                <a:pt x="15614" y="13012"/>
                              </a:moveTo>
                              <a:lnTo>
                                <a:pt x="0" y="2602"/>
                              </a:lnTo>
                              <a:cubicBezTo>
                                <a:pt x="0" y="2602"/>
                                <a:pt x="0" y="2602"/>
                                <a:pt x="0" y="0"/>
                              </a:cubicBezTo>
                              <a:cubicBezTo>
                                <a:pt x="0" y="0"/>
                                <a:pt x="0" y="0"/>
                                <a:pt x="0" y="0"/>
                              </a:cubicBezTo>
                              <a:lnTo>
                                <a:pt x="15614" y="13012"/>
                              </a:lnTo>
                              <a:cubicBezTo>
                                <a:pt x="15614" y="10409"/>
                                <a:pt x="18216" y="10409"/>
                                <a:pt x="15614" y="13012"/>
                              </a:cubicBezTo>
                              <a:cubicBezTo>
                                <a:pt x="18216" y="13012"/>
                                <a:pt x="15614" y="13012"/>
                                <a:pt x="15614" y="13012"/>
                              </a:cubicBezTo>
                              <a:close/>
                            </a:path>
                          </a:pathLst>
                        </a:custGeom>
                        <a:solidFill>
                          <a:srgbClr val="ECF0F1"/>
                        </a:solidFill>
                        <a:ln w="25964" cap="flat">
                          <a:noFill/>
                          <a:prstDash val="solid"/>
                          <a:miter/>
                        </a:ln>
                      </p:spPr>
                      <p:txBody>
                        <a:bodyPr rtlCol="0" anchor="ctr"/>
                        <a:lstStyle/>
                        <a:p>
                          <a:endParaRPr lang="fr-BE"/>
                        </a:p>
                      </p:txBody>
                    </p:sp>
                    <p:sp>
                      <p:nvSpPr>
                        <p:cNvPr id="897" name="Forme libre : forme 896">
                          <a:extLst>
                            <a:ext uri="{FF2B5EF4-FFF2-40B4-BE49-F238E27FC236}">
                              <a16:creationId xmlns:a16="http://schemas.microsoft.com/office/drawing/2014/main" id="{0EECF02A-9C80-4AF4-9989-89092A7F869B}"/>
                            </a:ext>
                          </a:extLst>
                        </p:cNvPr>
                        <p:cNvSpPr/>
                        <p:nvPr/>
                      </p:nvSpPr>
                      <p:spPr>
                        <a:xfrm>
                          <a:off x="8020308" y="3151927"/>
                          <a:ext cx="16770" cy="14168"/>
                        </a:xfrm>
                        <a:custGeom>
                          <a:avLst/>
                          <a:gdLst>
                            <a:gd name="connsiteX0" fmla="*/ 15614 w 16770"/>
                            <a:gd name="connsiteY0" fmla="*/ 14168 h 14168"/>
                            <a:gd name="connsiteX1" fmla="*/ 0 w 16770"/>
                            <a:gd name="connsiteY1" fmla="*/ 3759 h 14168"/>
                            <a:gd name="connsiteX2" fmla="*/ 0 w 16770"/>
                            <a:gd name="connsiteY2" fmla="*/ 1157 h 14168"/>
                            <a:gd name="connsiteX3" fmla="*/ 0 w 16770"/>
                            <a:gd name="connsiteY3" fmla="*/ 1157 h 14168"/>
                            <a:gd name="connsiteX4" fmla="*/ 15614 w 16770"/>
                            <a:gd name="connsiteY4" fmla="*/ 14168 h 14168"/>
                            <a:gd name="connsiteX5" fmla="*/ 15614 w 16770"/>
                            <a:gd name="connsiteY5" fmla="*/ 14168 h 14168"/>
                            <a:gd name="connsiteX6" fmla="*/ 15614 w 16770"/>
                            <a:gd name="connsiteY6" fmla="*/ 14168 h 1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70" h="14168">
                              <a:moveTo>
                                <a:pt x="15614" y="14168"/>
                              </a:moveTo>
                              <a:lnTo>
                                <a:pt x="0" y="3759"/>
                              </a:lnTo>
                              <a:cubicBezTo>
                                <a:pt x="0" y="3759"/>
                                <a:pt x="0" y="3759"/>
                                <a:pt x="0" y="1157"/>
                              </a:cubicBezTo>
                              <a:cubicBezTo>
                                <a:pt x="0" y="-1446"/>
                                <a:pt x="0" y="1157"/>
                                <a:pt x="0" y="1157"/>
                              </a:cubicBezTo>
                              <a:lnTo>
                                <a:pt x="15614" y="14168"/>
                              </a:lnTo>
                              <a:cubicBezTo>
                                <a:pt x="15614" y="14168"/>
                                <a:pt x="18216" y="14168"/>
                                <a:pt x="15614" y="14168"/>
                              </a:cubicBezTo>
                              <a:cubicBezTo>
                                <a:pt x="18216" y="14168"/>
                                <a:pt x="15614" y="14168"/>
                                <a:pt x="15614" y="14168"/>
                              </a:cubicBezTo>
                              <a:close/>
                            </a:path>
                          </a:pathLst>
                        </a:custGeom>
                        <a:solidFill>
                          <a:srgbClr val="ECF0F1"/>
                        </a:solidFill>
                        <a:ln w="25964" cap="flat">
                          <a:noFill/>
                          <a:prstDash val="solid"/>
                          <a:miter/>
                        </a:ln>
                      </p:spPr>
                      <p:txBody>
                        <a:bodyPr rtlCol="0" anchor="ctr"/>
                        <a:lstStyle/>
                        <a:p>
                          <a:endParaRPr lang="fr-BE"/>
                        </a:p>
                      </p:txBody>
                    </p:sp>
                    <p:sp>
                      <p:nvSpPr>
                        <p:cNvPr id="898" name="Forme libre : forme 897">
                          <a:extLst>
                            <a:ext uri="{FF2B5EF4-FFF2-40B4-BE49-F238E27FC236}">
                              <a16:creationId xmlns:a16="http://schemas.microsoft.com/office/drawing/2014/main" id="{70DEEB24-086F-4D1C-AD99-655E7FCADD06}"/>
                            </a:ext>
                          </a:extLst>
                        </p:cNvPr>
                        <p:cNvSpPr/>
                        <p:nvPr/>
                      </p:nvSpPr>
                      <p:spPr>
                        <a:xfrm>
                          <a:off x="8020308" y="3147879"/>
                          <a:ext cx="16770" cy="13011"/>
                        </a:xfrm>
                        <a:custGeom>
                          <a:avLst/>
                          <a:gdLst>
                            <a:gd name="connsiteX0" fmla="*/ 15614 w 16770"/>
                            <a:gd name="connsiteY0" fmla="*/ 13012 h 13011"/>
                            <a:gd name="connsiteX1" fmla="*/ 0 w 16770"/>
                            <a:gd name="connsiteY1" fmla="*/ 2602 h 13011"/>
                            <a:gd name="connsiteX2" fmla="*/ 0 w 16770"/>
                            <a:gd name="connsiteY2" fmla="*/ 0 h 13011"/>
                            <a:gd name="connsiteX3" fmla="*/ 0 w 16770"/>
                            <a:gd name="connsiteY3" fmla="*/ 0 h 13011"/>
                            <a:gd name="connsiteX4" fmla="*/ 15614 w 16770"/>
                            <a:gd name="connsiteY4" fmla="*/ 13012 h 13011"/>
                            <a:gd name="connsiteX5" fmla="*/ 15614 w 16770"/>
                            <a:gd name="connsiteY5" fmla="*/ 13012 h 13011"/>
                            <a:gd name="connsiteX6" fmla="*/ 15614 w 16770"/>
                            <a:gd name="connsiteY6" fmla="*/ 13012 h 1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70" h="13011">
                              <a:moveTo>
                                <a:pt x="15614" y="13012"/>
                              </a:moveTo>
                              <a:lnTo>
                                <a:pt x="0" y="2602"/>
                              </a:lnTo>
                              <a:cubicBezTo>
                                <a:pt x="0" y="2602"/>
                                <a:pt x="0" y="2602"/>
                                <a:pt x="0" y="0"/>
                              </a:cubicBezTo>
                              <a:cubicBezTo>
                                <a:pt x="0" y="0"/>
                                <a:pt x="0" y="0"/>
                                <a:pt x="0" y="0"/>
                              </a:cubicBezTo>
                              <a:lnTo>
                                <a:pt x="15614" y="13012"/>
                              </a:lnTo>
                              <a:cubicBezTo>
                                <a:pt x="15614" y="10409"/>
                                <a:pt x="18216" y="13012"/>
                                <a:pt x="15614" y="13012"/>
                              </a:cubicBezTo>
                              <a:cubicBezTo>
                                <a:pt x="18216" y="13012"/>
                                <a:pt x="15614" y="13012"/>
                                <a:pt x="15614" y="13012"/>
                              </a:cubicBezTo>
                              <a:close/>
                            </a:path>
                          </a:pathLst>
                        </a:custGeom>
                        <a:solidFill>
                          <a:srgbClr val="ECF0F1"/>
                        </a:solidFill>
                        <a:ln w="25964" cap="flat">
                          <a:noFill/>
                          <a:prstDash val="solid"/>
                          <a:miter/>
                        </a:ln>
                      </p:spPr>
                      <p:txBody>
                        <a:bodyPr rtlCol="0" anchor="ctr"/>
                        <a:lstStyle/>
                        <a:p>
                          <a:endParaRPr lang="fr-BE"/>
                        </a:p>
                      </p:txBody>
                    </p:sp>
                  </p:grpSp>
                </p:grpSp>
              </p:grpSp>
              <p:grpSp>
                <p:nvGrpSpPr>
                  <p:cNvPr id="899" name="Graphique 260">
                    <a:extLst>
                      <a:ext uri="{FF2B5EF4-FFF2-40B4-BE49-F238E27FC236}">
                        <a16:creationId xmlns:a16="http://schemas.microsoft.com/office/drawing/2014/main" id="{EF2CACC0-CF60-461C-88D5-C67782D11318}"/>
                      </a:ext>
                    </a:extLst>
                  </p:cNvPr>
                  <p:cNvGrpSpPr/>
                  <p:nvPr/>
                </p:nvGrpSpPr>
                <p:grpSpPr>
                  <a:xfrm>
                    <a:off x="8048933" y="3111446"/>
                    <a:ext cx="114502" cy="210788"/>
                    <a:chOff x="8048933" y="3111446"/>
                    <a:chExt cx="114502" cy="210788"/>
                  </a:xfrm>
                </p:grpSpPr>
                <p:sp>
                  <p:nvSpPr>
                    <p:cNvPr id="900" name="Forme libre : forme 899">
                      <a:extLst>
                        <a:ext uri="{FF2B5EF4-FFF2-40B4-BE49-F238E27FC236}">
                          <a16:creationId xmlns:a16="http://schemas.microsoft.com/office/drawing/2014/main" id="{13F71927-9A0A-44C2-B7B5-99E1BEA2839E}"/>
                        </a:ext>
                      </a:extLst>
                    </p:cNvPr>
                    <p:cNvSpPr/>
                    <p:nvPr/>
                  </p:nvSpPr>
                  <p:spPr>
                    <a:xfrm>
                      <a:off x="8134810" y="3114049"/>
                      <a:ext cx="23420" cy="156139"/>
                    </a:xfrm>
                    <a:custGeom>
                      <a:avLst/>
                      <a:gdLst>
                        <a:gd name="connsiteX0" fmla="*/ 23421 w 23420"/>
                        <a:gd name="connsiteY0" fmla="*/ 13012 h 156139"/>
                        <a:gd name="connsiteX1" fmla="*/ 23421 w 23420"/>
                        <a:gd name="connsiteY1" fmla="*/ 156139 h 156139"/>
                        <a:gd name="connsiteX2" fmla="*/ 0 w 23420"/>
                        <a:gd name="connsiteY2" fmla="*/ 143128 h 156139"/>
                        <a:gd name="connsiteX3" fmla="*/ 0 w 23420"/>
                        <a:gd name="connsiteY3" fmla="*/ 0 h 156139"/>
                      </a:gdLst>
                      <a:ahLst/>
                      <a:cxnLst>
                        <a:cxn ang="0">
                          <a:pos x="connsiteX0" y="connsiteY0"/>
                        </a:cxn>
                        <a:cxn ang="0">
                          <a:pos x="connsiteX1" y="connsiteY1"/>
                        </a:cxn>
                        <a:cxn ang="0">
                          <a:pos x="connsiteX2" y="connsiteY2"/>
                        </a:cxn>
                        <a:cxn ang="0">
                          <a:pos x="connsiteX3" y="connsiteY3"/>
                        </a:cxn>
                      </a:cxnLst>
                      <a:rect l="l" t="t" r="r" b="b"/>
                      <a:pathLst>
                        <a:path w="23420" h="156139">
                          <a:moveTo>
                            <a:pt x="23421" y="13012"/>
                          </a:moveTo>
                          <a:lnTo>
                            <a:pt x="23421" y="156139"/>
                          </a:lnTo>
                          <a:lnTo>
                            <a:pt x="0" y="143128"/>
                          </a:lnTo>
                          <a:lnTo>
                            <a:pt x="0" y="0"/>
                          </a:lnTo>
                          <a:close/>
                        </a:path>
                      </a:pathLst>
                    </a:custGeom>
                    <a:solidFill>
                      <a:srgbClr val="ECF0F1"/>
                    </a:solidFill>
                    <a:ln w="25964" cap="flat">
                      <a:noFill/>
                      <a:prstDash val="solid"/>
                      <a:miter/>
                    </a:ln>
                  </p:spPr>
                  <p:txBody>
                    <a:bodyPr rtlCol="0" anchor="ctr"/>
                    <a:lstStyle/>
                    <a:p>
                      <a:endParaRPr lang="fr-BE"/>
                    </a:p>
                  </p:txBody>
                </p:sp>
                <p:sp>
                  <p:nvSpPr>
                    <p:cNvPr id="901" name="Forme libre : forme 900">
                      <a:extLst>
                        <a:ext uri="{FF2B5EF4-FFF2-40B4-BE49-F238E27FC236}">
                          <a16:creationId xmlns:a16="http://schemas.microsoft.com/office/drawing/2014/main" id="{DC77E039-1295-478F-8DD8-F534BE5B0976}"/>
                        </a:ext>
                      </a:extLst>
                    </p:cNvPr>
                    <p:cNvSpPr/>
                    <p:nvPr/>
                  </p:nvSpPr>
                  <p:spPr>
                    <a:xfrm>
                      <a:off x="8051536" y="3114049"/>
                      <a:ext cx="83274" cy="192571"/>
                    </a:xfrm>
                    <a:custGeom>
                      <a:avLst/>
                      <a:gdLst>
                        <a:gd name="connsiteX0" fmla="*/ 83275 w 83274"/>
                        <a:gd name="connsiteY0" fmla="*/ 0 h 192571"/>
                        <a:gd name="connsiteX1" fmla="*/ 83275 w 83274"/>
                        <a:gd name="connsiteY1" fmla="*/ 143128 h 192571"/>
                        <a:gd name="connsiteX2" fmla="*/ 0 w 83274"/>
                        <a:gd name="connsiteY2" fmla="*/ 192572 h 192571"/>
                        <a:gd name="connsiteX3" fmla="*/ 0 w 83274"/>
                        <a:gd name="connsiteY3" fmla="*/ 46842 h 192571"/>
                      </a:gdLst>
                      <a:ahLst/>
                      <a:cxnLst>
                        <a:cxn ang="0">
                          <a:pos x="connsiteX0" y="connsiteY0"/>
                        </a:cxn>
                        <a:cxn ang="0">
                          <a:pos x="connsiteX1" y="connsiteY1"/>
                        </a:cxn>
                        <a:cxn ang="0">
                          <a:pos x="connsiteX2" y="connsiteY2"/>
                        </a:cxn>
                        <a:cxn ang="0">
                          <a:pos x="connsiteX3" y="connsiteY3"/>
                        </a:cxn>
                      </a:cxnLst>
                      <a:rect l="l" t="t" r="r" b="b"/>
                      <a:pathLst>
                        <a:path w="83274" h="192571">
                          <a:moveTo>
                            <a:pt x="83275" y="0"/>
                          </a:moveTo>
                          <a:lnTo>
                            <a:pt x="83275" y="143128"/>
                          </a:lnTo>
                          <a:lnTo>
                            <a:pt x="0" y="192572"/>
                          </a:lnTo>
                          <a:lnTo>
                            <a:pt x="0" y="46842"/>
                          </a:lnTo>
                          <a:close/>
                        </a:path>
                      </a:pathLst>
                    </a:custGeom>
                    <a:solidFill>
                      <a:srgbClr val="ECF0F1"/>
                    </a:solidFill>
                    <a:ln w="25964" cap="flat">
                      <a:noFill/>
                      <a:prstDash val="solid"/>
                      <a:miter/>
                    </a:ln>
                  </p:spPr>
                  <p:txBody>
                    <a:bodyPr rtlCol="0" anchor="ctr"/>
                    <a:lstStyle/>
                    <a:p>
                      <a:endParaRPr lang="fr-BE"/>
                    </a:p>
                  </p:txBody>
                </p:sp>
                <p:sp>
                  <p:nvSpPr>
                    <p:cNvPr id="902" name="Forme libre : forme 901">
                      <a:extLst>
                        <a:ext uri="{FF2B5EF4-FFF2-40B4-BE49-F238E27FC236}">
                          <a16:creationId xmlns:a16="http://schemas.microsoft.com/office/drawing/2014/main" id="{EC11006B-00D5-410C-9D76-01D7F4AA7556}"/>
                        </a:ext>
                      </a:extLst>
                    </p:cNvPr>
                    <p:cNvSpPr/>
                    <p:nvPr/>
                  </p:nvSpPr>
                  <p:spPr>
                    <a:xfrm>
                      <a:off x="8048933" y="3160890"/>
                      <a:ext cx="28625" cy="161344"/>
                    </a:xfrm>
                    <a:custGeom>
                      <a:avLst/>
                      <a:gdLst>
                        <a:gd name="connsiteX0" fmla="*/ 28626 w 28625"/>
                        <a:gd name="connsiteY0" fmla="*/ 15614 h 161344"/>
                        <a:gd name="connsiteX1" fmla="*/ 28626 w 28625"/>
                        <a:gd name="connsiteY1" fmla="*/ 161344 h 161344"/>
                        <a:gd name="connsiteX2" fmla="*/ 0 w 28625"/>
                        <a:gd name="connsiteY2" fmla="*/ 143128 h 161344"/>
                        <a:gd name="connsiteX3" fmla="*/ 0 w 28625"/>
                        <a:gd name="connsiteY3" fmla="*/ 0 h 161344"/>
                      </a:gdLst>
                      <a:ahLst/>
                      <a:cxnLst>
                        <a:cxn ang="0">
                          <a:pos x="connsiteX0" y="connsiteY0"/>
                        </a:cxn>
                        <a:cxn ang="0">
                          <a:pos x="connsiteX1" y="connsiteY1"/>
                        </a:cxn>
                        <a:cxn ang="0">
                          <a:pos x="connsiteX2" y="connsiteY2"/>
                        </a:cxn>
                        <a:cxn ang="0">
                          <a:pos x="connsiteX3" y="connsiteY3"/>
                        </a:cxn>
                      </a:cxnLst>
                      <a:rect l="l" t="t" r="r" b="b"/>
                      <a:pathLst>
                        <a:path w="28625" h="161344">
                          <a:moveTo>
                            <a:pt x="28626" y="15614"/>
                          </a:moveTo>
                          <a:lnTo>
                            <a:pt x="28626" y="161344"/>
                          </a:lnTo>
                          <a:lnTo>
                            <a:pt x="0" y="143128"/>
                          </a:lnTo>
                          <a:lnTo>
                            <a:pt x="0" y="0"/>
                          </a:lnTo>
                          <a:close/>
                        </a:path>
                      </a:pathLst>
                    </a:custGeom>
                    <a:solidFill>
                      <a:srgbClr val="B6CC36"/>
                    </a:solidFill>
                    <a:ln w="25964" cap="flat">
                      <a:noFill/>
                      <a:prstDash val="solid"/>
                      <a:miter/>
                    </a:ln>
                  </p:spPr>
                  <p:txBody>
                    <a:bodyPr rtlCol="0" anchor="ctr"/>
                    <a:lstStyle/>
                    <a:p>
                      <a:endParaRPr lang="fr-BE"/>
                    </a:p>
                  </p:txBody>
                </p:sp>
                <p:sp>
                  <p:nvSpPr>
                    <p:cNvPr id="903" name="Forme libre : forme 902">
                      <a:extLst>
                        <a:ext uri="{FF2B5EF4-FFF2-40B4-BE49-F238E27FC236}">
                          <a16:creationId xmlns:a16="http://schemas.microsoft.com/office/drawing/2014/main" id="{B20D5211-5B45-42E6-8CA1-FC1E86700DD5}"/>
                        </a:ext>
                      </a:extLst>
                    </p:cNvPr>
                    <p:cNvSpPr/>
                    <p:nvPr/>
                  </p:nvSpPr>
                  <p:spPr>
                    <a:xfrm>
                      <a:off x="8077559" y="3127060"/>
                      <a:ext cx="85876" cy="195174"/>
                    </a:xfrm>
                    <a:custGeom>
                      <a:avLst/>
                      <a:gdLst>
                        <a:gd name="connsiteX0" fmla="*/ 85877 w 85876"/>
                        <a:gd name="connsiteY0" fmla="*/ 0 h 195174"/>
                        <a:gd name="connsiteX1" fmla="*/ 83275 w 85876"/>
                        <a:gd name="connsiteY1" fmla="*/ 145730 h 195174"/>
                        <a:gd name="connsiteX2" fmla="*/ 0 w 85876"/>
                        <a:gd name="connsiteY2" fmla="*/ 195174 h 195174"/>
                        <a:gd name="connsiteX3" fmla="*/ 0 w 85876"/>
                        <a:gd name="connsiteY3" fmla="*/ 49444 h 195174"/>
                      </a:gdLst>
                      <a:ahLst/>
                      <a:cxnLst>
                        <a:cxn ang="0">
                          <a:pos x="connsiteX0" y="connsiteY0"/>
                        </a:cxn>
                        <a:cxn ang="0">
                          <a:pos x="connsiteX1" y="connsiteY1"/>
                        </a:cxn>
                        <a:cxn ang="0">
                          <a:pos x="connsiteX2" y="connsiteY2"/>
                        </a:cxn>
                        <a:cxn ang="0">
                          <a:pos x="connsiteX3" y="connsiteY3"/>
                        </a:cxn>
                      </a:cxnLst>
                      <a:rect l="l" t="t" r="r" b="b"/>
                      <a:pathLst>
                        <a:path w="85876" h="195174">
                          <a:moveTo>
                            <a:pt x="85877" y="0"/>
                          </a:moveTo>
                          <a:lnTo>
                            <a:pt x="83275" y="145730"/>
                          </a:lnTo>
                          <a:lnTo>
                            <a:pt x="0" y="195174"/>
                          </a:lnTo>
                          <a:lnTo>
                            <a:pt x="0" y="49444"/>
                          </a:lnTo>
                          <a:close/>
                        </a:path>
                      </a:pathLst>
                    </a:custGeom>
                    <a:solidFill>
                      <a:srgbClr val="A0AD27"/>
                    </a:solidFill>
                    <a:ln w="25964" cap="flat">
                      <a:noFill/>
                      <a:prstDash val="solid"/>
                      <a:miter/>
                    </a:ln>
                  </p:spPr>
                  <p:txBody>
                    <a:bodyPr rtlCol="0" anchor="ctr"/>
                    <a:lstStyle/>
                    <a:p>
                      <a:endParaRPr lang="fr-BE"/>
                    </a:p>
                  </p:txBody>
                </p:sp>
                <p:grpSp>
                  <p:nvGrpSpPr>
                    <p:cNvPr id="904" name="Graphique 260">
                      <a:extLst>
                        <a:ext uri="{FF2B5EF4-FFF2-40B4-BE49-F238E27FC236}">
                          <a16:creationId xmlns:a16="http://schemas.microsoft.com/office/drawing/2014/main" id="{EF2CACC0-CF60-461C-88D5-C67782D11318}"/>
                        </a:ext>
                      </a:extLst>
                    </p:cNvPr>
                    <p:cNvGrpSpPr/>
                    <p:nvPr/>
                  </p:nvGrpSpPr>
                  <p:grpSpPr>
                    <a:xfrm>
                      <a:off x="8048933" y="3111446"/>
                      <a:ext cx="114502" cy="88479"/>
                      <a:chOff x="8048933" y="3111446"/>
                      <a:chExt cx="114502" cy="88479"/>
                    </a:xfrm>
                  </p:grpSpPr>
                  <p:sp>
                    <p:nvSpPr>
                      <p:cNvPr id="905" name="Forme libre : forme 904">
                        <a:extLst>
                          <a:ext uri="{FF2B5EF4-FFF2-40B4-BE49-F238E27FC236}">
                            <a16:creationId xmlns:a16="http://schemas.microsoft.com/office/drawing/2014/main" id="{79A419C1-6C82-4C9E-95BD-E9F14E95F607}"/>
                          </a:ext>
                        </a:extLst>
                      </p:cNvPr>
                      <p:cNvSpPr/>
                      <p:nvPr/>
                    </p:nvSpPr>
                    <p:spPr>
                      <a:xfrm>
                        <a:off x="8134810" y="3114049"/>
                        <a:ext cx="2602" cy="2602"/>
                      </a:xfrm>
                      <a:custGeom>
                        <a:avLst/>
                        <a:gdLst>
                          <a:gd name="connsiteX0" fmla="*/ 2602 w 2602"/>
                          <a:gd name="connsiteY0" fmla="*/ 0 h 2602"/>
                          <a:gd name="connsiteX1" fmla="*/ 2602 w 2602"/>
                          <a:gd name="connsiteY1" fmla="*/ 2602 h 2602"/>
                          <a:gd name="connsiteX2" fmla="*/ 0 w 2602"/>
                          <a:gd name="connsiteY2" fmla="*/ 0 h 2602"/>
                        </a:gdLst>
                        <a:ahLst/>
                        <a:cxnLst>
                          <a:cxn ang="0">
                            <a:pos x="connsiteX0" y="connsiteY0"/>
                          </a:cxn>
                          <a:cxn ang="0">
                            <a:pos x="connsiteX1" y="connsiteY1"/>
                          </a:cxn>
                          <a:cxn ang="0">
                            <a:pos x="connsiteX2" y="connsiteY2"/>
                          </a:cxn>
                        </a:cxnLst>
                        <a:rect l="l" t="t" r="r" b="b"/>
                        <a:pathLst>
                          <a:path w="2602" h="2602">
                            <a:moveTo>
                              <a:pt x="2602" y="0"/>
                            </a:moveTo>
                            <a:lnTo>
                              <a:pt x="2602" y="2602"/>
                            </a:lnTo>
                            <a:lnTo>
                              <a:pt x="0" y="0"/>
                            </a:lnTo>
                            <a:close/>
                          </a:path>
                        </a:pathLst>
                      </a:custGeom>
                      <a:solidFill>
                        <a:srgbClr val="BDC3C7"/>
                      </a:solidFill>
                      <a:ln w="25964" cap="flat">
                        <a:noFill/>
                        <a:prstDash val="solid"/>
                        <a:miter/>
                      </a:ln>
                    </p:spPr>
                    <p:txBody>
                      <a:bodyPr rtlCol="0" anchor="ctr"/>
                      <a:lstStyle/>
                      <a:p>
                        <a:endParaRPr lang="fr-BE"/>
                      </a:p>
                    </p:txBody>
                  </p:sp>
                  <p:sp>
                    <p:nvSpPr>
                      <p:cNvPr id="906" name="Forme libre : forme 905">
                        <a:extLst>
                          <a:ext uri="{FF2B5EF4-FFF2-40B4-BE49-F238E27FC236}">
                            <a16:creationId xmlns:a16="http://schemas.microsoft.com/office/drawing/2014/main" id="{8A7D8A7D-50B3-42BF-9A00-D0ADFD117F78}"/>
                          </a:ext>
                        </a:extLst>
                      </p:cNvPr>
                      <p:cNvSpPr/>
                      <p:nvPr/>
                    </p:nvSpPr>
                    <p:spPr>
                      <a:xfrm>
                        <a:off x="8048933" y="3111446"/>
                        <a:ext cx="114502" cy="65058"/>
                      </a:xfrm>
                      <a:custGeom>
                        <a:avLst/>
                        <a:gdLst>
                          <a:gd name="connsiteX0" fmla="*/ 109298 w 114502"/>
                          <a:gd name="connsiteY0" fmla="*/ 15614 h 65058"/>
                          <a:gd name="connsiteX1" fmla="*/ 109298 w 114502"/>
                          <a:gd name="connsiteY1" fmla="*/ 15614 h 65058"/>
                          <a:gd name="connsiteX2" fmla="*/ 26023 w 114502"/>
                          <a:gd name="connsiteY2" fmla="*/ 65058 h 65058"/>
                          <a:gd name="connsiteX3" fmla="*/ 2602 w 114502"/>
                          <a:gd name="connsiteY3" fmla="*/ 49444 h 65058"/>
                          <a:gd name="connsiteX4" fmla="*/ 85877 w 114502"/>
                          <a:gd name="connsiteY4" fmla="*/ 2602 h 65058"/>
                          <a:gd name="connsiteX5" fmla="*/ 85877 w 114502"/>
                          <a:gd name="connsiteY5" fmla="*/ 2602 h 65058"/>
                          <a:gd name="connsiteX6" fmla="*/ 88479 w 114502"/>
                          <a:gd name="connsiteY6" fmla="*/ 2602 h 65058"/>
                          <a:gd name="connsiteX7" fmla="*/ 85877 w 114502"/>
                          <a:gd name="connsiteY7" fmla="*/ 0 h 65058"/>
                          <a:gd name="connsiteX8" fmla="*/ 0 w 114502"/>
                          <a:gd name="connsiteY8" fmla="*/ 49444 h 65058"/>
                          <a:gd name="connsiteX9" fmla="*/ 28626 w 114502"/>
                          <a:gd name="connsiteY9" fmla="*/ 65058 h 65058"/>
                          <a:gd name="connsiteX10" fmla="*/ 114502 w 114502"/>
                          <a:gd name="connsiteY10" fmla="*/ 15614 h 65058"/>
                          <a:gd name="connsiteX11" fmla="*/ 111900 w 114502"/>
                          <a:gd name="connsiteY11" fmla="*/ 15614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02" h="65058">
                            <a:moveTo>
                              <a:pt x="109298" y="15614"/>
                            </a:moveTo>
                            <a:lnTo>
                              <a:pt x="109298" y="15614"/>
                            </a:lnTo>
                            <a:lnTo>
                              <a:pt x="26023" y="65058"/>
                            </a:lnTo>
                            <a:lnTo>
                              <a:pt x="2602" y="49444"/>
                            </a:lnTo>
                            <a:lnTo>
                              <a:pt x="85877" y="2602"/>
                            </a:lnTo>
                            <a:lnTo>
                              <a:pt x="85877" y="2602"/>
                            </a:lnTo>
                            <a:lnTo>
                              <a:pt x="88479" y="2602"/>
                            </a:lnTo>
                            <a:lnTo>
                              <a:pt x="85877" y="0"/>
                            </a:lnTo>
                            <a:lnTo>
                              <a:pt x="0" y="49444"/>
                            </a:lnTo>
                            <a:lnTo>
                              <a:pt x="28626" y="65058"/>
                            </a:lnTo>
                            <a:lnTo>
                              <a:pt x="114502" y="15614"/>
                            </a:lnTo>
                            <a:lnTo>
                              <a:pt x="111900" y="15614"/>
                            </a:lnTo>
                            <a:close/>
                          </a:path>
                        </a:pathLst>
                      </a:custGeom>
                      <a:solidFill>
                        <a:srgbClr val="C8E551"/>
                      </a:solidFill>
                      <a:ln w="25964" cap="flat">
                        <a:noFill/>
                        <a:prstDash val="solid"/>
                        <a:miter/>
                      </a:ln>
                    </p:spPr>
                    <p:txBody>
                      <a:bodyPr rtlCol="0" anchor="ctr"/>
                      <a:lstStyle/>
                      <a:p>
                        <a:endParaRPr lang="fr-BE"/>
                      </a:p>
                    </p:txBody>
                  </p:sp>
                  <p:sp>
                    <p:nvSpPr>
                      <p:cNvPr id="907" name="Forme libre : forme 906">
                        <a:extLst>
                          <a:ext uri="{FF2B5EF4-FFF2-40B4-BE49-F238E27FC236}">
                            <a16:creationId xmlns:a16="http://schemas.microsoft.com/office/drawing/2014/main" id="{9D186E02-B0F7-4FC0-B3E2-30741F77521C}"/>
                          </a:ext>
                        </a:extLst>
                      </p:cNvPr>
                      <p:cNvSpPr/>
                      <p:nvPr/>
                    </p:nvSpPr>
                    <p:spPr>
                      <a:xfrm>
                        <a:off x="8051536" y="3114049"/>
                        <a:ext cx="106695" cy="62455"/>
                      </a:xfrm>
                      <a:custGeom>
                        <a:avLst/>
                        <a:gdLst>
                          <a:gd name="connsiteX0" fmla="*/ 104093 w 106695"/>
                          <a:gd name="connsiteY0" fmla="*/ 15614 h 62455"/>
                          <a:gd name="connsiteX1" fmla="*/ 106695 w 106695"/>
                          <a:gd name="connsiteY1" fmla="*/ 13012 h 62455"/>
                          <a:gd name="connsiteX2" fmla="*/ 83275 w 106695"/>
                          <a:gd name="connsiteY2" fmla="*/ 0 h 62455"/>
                          <a:gd name="connsiteX3" fmla="*/ 80672 w 106695"/>
                          <a:gd name="connsiteY3" fmla="*/ 0 h 62455"/>
                          <a:gd name="connsiteX4" fmla="*/ 83275 w 106695"/>
                          <a:gd name="connsiteY4" fmla="*/ 0 h 62455"/>
                          <a:gd name="connsiteX5" fmla="*/ 83275 w 106695"/>
                          <a:gd name="connsiteY5" fmla="*/ 0 h 62455"/>
                          <a:gd name="connsiteX6" fmla="*/ 0 w 106695"/>
                          <a:gd name="connsiteY6" fmla="*/ 46842 h 62455"/>
                          <a:gd name="connsiteX7" fmla="*/ 23421 w 106695"/>
                          <a:gd name="connsiteY7" fmla="*/ 62456 h 62455"/>
                          <a:gd name="connsiteX8" fmla="*/ 106695 w 106695"/>
                          <a:gd name="connsiteY8" fmla="*/ 13012 h 62455"/>
                          <a:gd name="connsiteX9" fmla="*/ 106695 w 106695"/>
                          <a:gd name="connsiteY9" fmla="*/ 13012 h 6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695" h="62455">
                            <a:moveTo>
                              <a:pt x="104093" y="15614"/>
                            </a:moveTo>
                            <a:lnTo>
                              <a:pt x="106695" y="13012"/>
                            </a:lnTo>
                            <a:lnTo>
                              <a:pt x="83275" y="0"/>
                            </a:lnTo>
                            <a:lnTo>
                              <a:pt x="80672" y="0"/>
                            </a:lnTo>
                            <a:lnTo>
                              <a:pt x="83275" y="0"/>
                            </a:lnTo>
                            <a:lnTo>
                              <a:pt x="83275" y="0"/>
                            </a:lnTo>
                            <a:lnTo>
                              <a:pt x="0" y="46842"/>
                            </a:lnTo>
                            <a:lnTo>
                              <a:pt x="23421" y="62456"/>
                            </a:lnTo>
                            <a:lnTo>
                              <a:pt x="106695" y="13012"/>
                            </a:lnTo>
                            <a:lnTo>
                              <a:pt x="106695" y="13012"/>
                            </a:lnTo>
                            <a:close/>
                          </a:path>
                        </a:pathLst>
                      </a:custGeom>
                      <a:solidFill>
                        <a:srgbClr val="FFFFFF"/>
                      </a:solidFill>
                      <a:ln w="25964" cap="flat">
                        <a:noFill/>
                        <a:prstDash val="solid"/>
                        <a:miter/>
                      </a:ln>
                    </p:spPr>
                    <p:txBody>
                      <a:bodyPr rtlCol="0" anchor="ctr"/>
                      <a:lstStyle/>
                      <a:p>
                        <a:endParaRPr lang="fr-BE"/>
                      </a:p>
                    </p:txBody>
                  </p:sp>
                  <p:grpSp>
                    <p:nvGrpSpPr>
                      <p:cNvPr id="908" name="Graphique 260">
                        <a:extLst>
                          <a:ext uri="{FF2B5EF4-FFF2-40B4-BE49-F238E27FC236}">
                            <a16:creationId xmlns:a16="http://schemas.microsoft.com/office/drawing/2014/main" id="{EF2CACC0-CF60-461C-88D5-C67782D11318}"/>
                          </a:ext>
                        </a:extLst>
                      </p:cNvPr>
                      <p:cNvGrpSpPr/>
                      <p:nvPr/>
                    </p:nvGrpSpPr>
                    <p:grpSpPr>
                      <a:xfrm>
                        <a:off x="8054138" y="3171300"/>
                        <a:ext cx="16770" cy="28625"/>
                        <a:chOff x="8054138" y="3171300"/>
                        <a:chExt cx="16770" cy="28625"/>
                      </a:xfrm>
                      <a:solidFill>
                        <a:srgbClr val="ECF0F1"/>
                      </a:solidFill>
                    </p:grpSpPr>
                    <p:sp>
                      <p:nvSpPr>
                        <p:cNvPr id="909" name="Forme libre : forme 908">
                          <a:extLst>
                            <a:ext uri="{FF2B5EF4-FFF2-40B4-BE49-F238E27FC236}">
                              <a16:creationId xmlns:a16="http://schemas.microsoft.com/office/drawing/2014/main" id="{3638D5E6-ECA1-4E18-8A09-6E1F7908794F}"/>
                            </a:ext>
                          </a:extLst>
                        </p:cNvPr>
                        <p:cNvSpPr/>
                        <p:nvPr/>
                      </p:nvSpPr>
                      <p:spPr>
                        <a:xfrm>
                          <a:off x="8054138" y="3186914"/>
                          <a:ext cx="16770" cy="13011"/>
                        </a:xfrm>
                        <a:custGeom>
                          <a:avLst/>
                          <a:gdLst>
                            <a:gd name="connsiteX0" fmla="*/ 15614 w 16770"/>
                            <a:gd name="connsiteY0" fmla="*/ 13012 h 13011"/>
                            <a:gd name="connsiteX1" fmla="*/ 0 w 16770"/>
                            <a:gd name="connsiteY1" fmla="*/ 2602 h 13011"/>
                            <a:gd name="connsiteX2" fmla="*/ 0 w 16770"/>
                            <a:gd name="connsiteY2" fmla="*/ 0 h 13011"/>
                            <a:gd name="connsiteX3" fmla="*/ 0 w 16770"/>
                            <a:gd name="connsiteY3" fmla="*/ 0 h 13011"/>
                            <a:gd name="connsiteX4" fmla="*/ 15614 w 16770"/>
                            <a:gd name="connsiteY4" fmla="*/ 13012 h 13011"/>
                            <a:gd name="connsiteX5" fmla="*/ 15614 w 16770"/>
                            <a:gd name="connsiteY5" fmla="*/ 13012 h 13011"/>
                            <a:gd name="connsiteX6" fmla="*/ 15614 w 16770"/>
                            <a:gd name="connsiteY6" fmla="*/ 13012 h 1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70" h="13011">
                              <a:moveTo>
                                <a:pt x="15614" y="13012"/>
                              </a:moveTo>
                              <a:lnTo>
                                <a:pt x="0" y="2602"/>
                              </a:lnTo>
                              <a:cubicBezTo>
                                <a:pt x="0" y="2602"/>
                                <a:pt x="0" y="2602"/>
                                <a:pt x="0" y="0"/>
                              </a:cubicBezTo>
                              <a:cubicBezTo>
                                <a:pt x="0" y="0"/>
                                <a:pt x="0" y="0"/>
                                <a:pt x="0" y="0"/>
                              </a:cubicBezTo>
                              <a:lnTo>
                                <a:pt x="15614" y="13012"/>
                              </a:lnTo>
                              <a:cubicBezTo>
                                <a:pt x="15614" y="13012"/>
                                <a:pt x="18216" y="13012"/>
                                <a:pt x="15614" y="13012"/>
                              </a:cubicBezTo>
                              <a:cubicBezTo>
                                <a:pt x="18216" y="13012"/>
                                <a:pt x="15614" y="13012"/>
                                <a:pt x="15614" y="13012"/>
                              </a:cubicBezTo>
                              <a:close/>
                            </a:path>
                          </a:pathLst>
                        </a:custGeom>
                        <a:solidFill>
                          <a:srgbClr val="ECF0F1"/>
                        </a:solidFill>
                        <a:ln w="25964" cap="flat">
                          <a:noFill/>
                          <a:prstDash val="solid"/>
                          <a:miter/>
                        </a:ln>
                      </p:spPr>
                      <p:txBody>
                        <a:bodyPr rtlCol="0" anchor="ctr"/>
                        <a:lstStyle/>
                        <a:p>
                          <a:endParaRPr lang="fr-BE"/>
                        </a:p>
                      </p:txBody>
                    </p:sp>
                    <p:sp>
                      <p:nvSpPr>
                        <p:cNvPr id="910" name="Forme libre : forme 909">
                          <a:extLst>
                            <a:ext uri="{FF2B5EF4-FFF2-40B4-BE49-F238E27FC236}">
                              <a16:creationId xmlns:a16="http://schemas.microsoft.com/office/drawing/2014/main" id="{74C6DD19-69C2-4F94-9657-F0D1FE0E5587}"/>
                            </a:ext>
                          </a:extLst>
                        </p:cNvPr>
                        <p:cNvSpPr/>
                        <p:nvPr/>
                      </p:nvSpPr>
                      <p:spPr>
                        <a:xfrm>
                          <a:off x="8054138" y="3181709"/>
                          <a:ext cx="16770" cy="13011"/>
                        </a:xfrm>
                        <a:custGeom>
                          <a:avLst/>
                          <a:gdLst>
                            <a:gd name="connsiteX0" fmla="*/ 15614 w 16770"/>
                            <a:gd name="connsiteY0" fmla="*/ 13012 h 13011"/>
                            <a:gd name="connsiteX1" fmla="*/ 0 w 16770"/>
                            <a:gd name="connsiteY1" fmla="*/ 2602 h 13011"/>
                            <a:gd name="connsiteX2" fmla="*/ 0 w 16770"/>
                            <a:gd name="connsiteY2" fmla="*/ 0 h 13011"/>
                            <a:gd name="connsiteX3" fmla="*/ 0 w 16770"/>
                            <a:gd name="connsiteY3" fmla="*/ 0 h 13011"/>
                            <a:gd name="connsiteX4" fmla="*/ 15614 w 16770"/>
                            <a:gd name="connsiteY4" fmla="*/ 13012 h 13011"/>
                            <a:gd name="connsiteX5" fmla="*/ 15614 w 16770"/>
                            <a:gd name="connsiteY5" fmla="*/ 13012 h 13011"/>
                            <a:gd name="connsiteX6" fmla="*/ 15614 w 16770"/>
                            <a:gd name="connsiteY6" fmla="*/ 13012 h 1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70" h="13011">
                              <a:moveTo>
                                <a:pt x="15614" y="13012"/>
                              </a:moveTo>
                              <a:lnTo>
                                <a:pt x="0" y="2602"/>
                              </a:lnTo>
                              <a:cubicBezTo>
                                <a:pt x="0" y="2602"/>
                                <a:pt x="0" y="2602"/>
                                <a:pt x="0" y="0"/>
                              </a:cubicBezTo>
                              <a:cubicBezTo>
                                <a:pt x="0" y="0"/>
                                <a:pt x="0" y="0"/>
                                <a:pt x="0" y="0"/>
                              </a:cubicBezTo>
                              <a:lnTo>
                                <a:pt x="15614" y="13012"/>
                              </a:lnTo>
                              <a:cubicBezTo>
                                <a:pt x="15614" y="10409"/>
                                <a:pt x="18216" y="13012"/>
                                <a:pt x="15614" y="13012"/>
                              </a:cubicBezTo>
                              <a:cubicBezTo>
                                <a:pt x="18216" y="13012"/>
                                <a:pt x="15614" y="13012"/>
                                <a:pt x="15614" y="13012"/>
                              </a:cubicBezTo>
                              <a:close/>
                            </a:path>
                          </a:pathLst>
                        </a:custGeom>
                        <a:solidFill>
                          <a:srgbClr val="ECF0F1"/>
                        </a:solidFill>
                        <a:ln w="25964" cap="flat">
                          <a:noFill/>
                          <a:prstDash val="solid"/>
                          <a:miter/>
                        </a:ln>
                      </p:spPr>
                      <p:txBody>
                        <a:bodyPr rtlCol="0" anchor="ctr"/>
                        <a:lstStyle/>
                        <a:p>
                          <a:endParaRPr lang="fr-BE"/>
                        </a:p>
                      </p:txBody>
                    </p:sp>
                    <p:sp>
                      <p:nvSpPr>
                        <p:cNvPr id="911" name="Forme libre : forme 910">
                          <a:extLst>
                            <a:ext uri="{FF2B5EF4-FFF2-40B4-BE49-F238E27FC236}">
                              <a16:creationId xmlns:a16="http://schemas.microsoft.com/office/drawing/2014/main" id="{2EB26543-FB3D-4049-96A4-767955C7A098}"/>
                            </a:ext>
                          </a:extLst>
                        </p:cNvPr>
                        <p:cNvSpPr/>
                        <p:nvPr/>
                      </p:nvSpPr>
                      <p:spPr>
                        <a:xfrm>
                          <a:off x="8054138" y="3175348"/>
                          <a:ext cx="16770" cy="14168"/>
                        </a:xfrm>
                        <a:custGeom>
                          <a:avLst/>
                          <a:gdLst>
                            <a:gd name="connsiteX0" fmla="*/ 15614 w 16770"/>
                            <a:gd name="connsiteY0" fmla="*/ 14168 h 14168"/>
                            <a:gd name="connsiteX1" fmla="*/ 0 w 16770"/>
                            <a:gd name="connsiteY1" fmla="*/ 3759 h 14168"/>
                            <a:gd name="connsiteX2" fmla="*/ 0 w 16770"/>
                            <a:gd name="connsiteY2" fmla="*/ 1157 h 14168"/>
                            <a:gd name="connsiteX3" fmla="*/ 0 w 16770"/>
                            <a:gd name="connsiteY3" fmla="*/ 1157 h 14168"/>
                            <a:gd name="connsiteX4" fmla="*/ 15614 w 16770"/>
                            <a:gd name="connsiteY4" fmla="*/ 14168 h 14168"/>
                            <a:gd name="connsiteX5" fmla="*/ 15614 w 16770"/>
                            <a:gd name="connsiteY5" fmla="*/ 14168 h 14168"/>
                            <a:gd name="connsiteX6" fmla="*/ 15614 w 16770"/>
                            <a:gd name="connsiteY6" fmla="*/ 14168 h 1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70" h="14168">
                              <a:moveTo>
                                <a:pt x="15614" y="14168"/>
                              </a:moveTo>
                              <a:lnTo>
                                <a:pt x="0" y="3759"/>
                              </a:lnTo>
                              <a:cubicBezTo>
                                <a:pt x="0" y="3759"/>
                                <a:pt x="0" y="3759"/>
                                <a:pt x="0" y="1157"/>
                              </a:cubicBezTo>
                              <a:cubicBezTo>
                                <a:pt x="0" y="-1446"/>
                                <a:pt x="0" y="1157"/>
                                <a:pt x="0" y="1157"/>
                              </a:cubicBezTo>
                              <a:lnTo>
                                <a:pt x="15614" y="14168"/>
                              </a:lnTo>
                              <a:cubicBezTo>
                                <a:pt x="15614" y="11566"/>
                                <a:pt x="18216" y="11566"/>
                                <a:pt x="15614" y="14168"/>
                              </a:cubicBezTo>
                              <a:cubicBezTo>
                                <a:pt x="18216" y="14168"/>
                                <a:pt x="15614" y="14168"/>
                                <a:pt x="15614" y="14168"/>
                              </a:cubicBezTo>
                              <a:close/>
                            </a:path>
                          </a:pathLst>
                        </a:custGeom>
                        <a:solidFill>
                          <a:srgbClr val="ECF0F1"/>
                        </a:solidFill>
                        <a:ln w="25964" cap="flat">
                          <a:noFill/>
                          <a:prstDash val="solid"/>
                          <a:miter/>
                        </a:ln>
                      </p:spPr>
                      <p:txBody>
                        <a:bodyPr rtlCol="0" anchor="ctr"/>
                        <a:lstStyle/>
                        <a:p>
                          <a:endParaRPr lang="fr-BE"/>
                        </a:p>
                      </p:txBody>
                    </p:sp>
                    <p:sp>
                      <p:nvSpPr>
                        <p:cNvPr id="912" name="Forme libre : forme 911">
                          <a:extLst>
                            <a:ext uri="{FF2B5EF4-FFF2-40B4-BE49-F238E27FC236}">
                              <a16:creationId xmlns:a16="http://schemas.microsoft.com/office/drawing/2014/main" id="{47A35993-6C91-4966-BBDB-BCB86FD3A140}"/>
                            </a:ext>
                          </a:extLst>
                        </p:cNvPr>
                        <p:cNvSpPr/>
                        <p:nvPr/>
                      </p:nvSpPr>
                      <p:spPr>
                        <a:xfrm>
                          <a:off x="8054138" y="3171300"/>
                          <a:ext cx="16770" cy="13011"/>
                        </a:xfrm>
                        <a:custGeom>
                          <a:avLst/>
                          <a:gdLst>
                            <a:gd name="connsiteX0" fmla="*/ 15614 w 16770"/>
                            <a:gd name="connsiteY0" fmla="*/ 13012 h 13011"/>
                            <a:gd name="connsiteX1" fmla="*/ 0 w 16770"/>
                            <a:gd name="connsiteY1" fmla="*/ 2602 h 13011"/>
                            <a:gd name="connsiteX2" fmla="*/ 0 w 16770"/>
                            <a:gd name="connsiteY2" fmla="*/ 0 h 13011"/>
                            <a:gd name="connsiteX3" fmla="*/ 0 w 16770"/>
                            <a:gd name="connsiteY3" fmla="*/ 0 h 13011"/>
                            <a:gd name="connsiteX4" fmla="*/ 15614 w 16770"/>
                            <a:gd name="connsiteY4" fmla="*/ 13012 h 13011"/>
                            <a:gd name="connsiteX5" fmla="*/ 15614 w 16770"/>
                            <a:gd name="connsiteY5" fmla="*/ 13012 h 13011"/>
                            <a:gd name="connsiteX6" fmla="*/ 15614 w 16770"/>
                            <a:gd name="connsiteY6" fmla="*/ 13012 h 1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70" h="13011">
                              <a:moveTo>
                                <a:pt x="15614" y="13012"/>
                              </a:moveTo>
                              <a:lnTo>
                                <a:pt x="0" y="2602"/>
                              </a:lnTo>
                              <a:cubicBezTo>
                                <a:pt x="0" y="2602"/>
                                <a:pt x="0" y="2602"/>
                                <a:pt x="0" y="0"/>
                              </a:cubicBezTo>
                              <a:cubicBezTo>
                                <a:pt x="0" y="0"/>
                                <a:pt x="0" y="0"/>
                                <a:pt x="0" y="0"/>
                              </a:cubicBezTo>
                              <a:lnTo>
                                <a:pt x="15614" y="13012"/>
                              </a:lnTo>
                              <a:cubicBezTo>
                                <a:pt x="15614" y="10409"/>
                                <a:pt x="18216" y="10409"/>
                                <a:pt x="15614" y="13012"/>
                              </a:cubicBezTo>
                              <a:cubicBezTo>
                                <a:pt x="18216" y="13012"/>
                                <a:pt x="15614" y="13012"/>
                                <a:pt x="15614" y="13012"/>
                              </a:cubicBezTo>
                              <a:close/>
                            </a:path>
                          </a:pathLst>
                        </a:custGeom>
                        <a:solidFill>
                          <a:srgbClr val="ECF0F1"/>
                        </a:solidFill>
                        <a:ln w="25964" cap="flat">
                          <a:noFill/>
                          <a:prstDash val="solid"/>
                          <a:miter/>
                        </a:ln>
                      </p:spPr>
                      <p:txBody>
                        <a:bodyPr rtlCol="0" anchor="ctr"/>
                        <a:lstStyle/>
                        <a:p>
                          <a:endParaRPr lang="fr-BE"/>
                        </a:p>
                      </p:txBody>
                    </p:sp>
                  </p:grpSp>
                </p:grpSp>
              </p:grpSp>
              <p:sp>
                <p:nvSpPr>
                  <p:cNvPr id="913" name="Forme libre : forme 912">
                    <a:extLst>
                      <a:ext uri="{FF2B5EF4-FFF2-40B4-BE49-F238E27FC236}">
                        <a16:creationId xmlns:a16="http://schemas.microsoft.com/office/drawing/2014/main" id="{45731713-310A-47A9-B269-637C68D79A51}"/>
                      </a:ext>
                    </a:extLst>
                  </p:cNvPr>
                  <p:cNvSpPr/>
                  <p:nvPr/>
                </p:nvSpPr>
                <p:spPr>
                  <a:xfrm>
                    <a:off x="7918817" y="2908465"/>
                    <a:ext cx="356518" cy="205583"/>
                  </a:xfrm>
                  <a:custGeom>
                    <a:avLst/>
                    <a:gdLst>
                      <a:gd name="connsiteX0" fmla="*/ 0 w 356518"/>
                      <a:gd name="connsiteY0" fmla="*/ 85877 h 205583"/>
                      <a:gd name="connsiteX1" fmla="*/ 10409 w 356518"/>
                      <a:gd name="connsiteY1" fmla="*/ 91081 h 205583"/>
                      <a:gd name="connsiteX2" fmla="*/ 148332 w 356518"/>
                      <a:gd name="connsiteY2" fmla="*/ 171753 h 205583"/>
                      <a:gd name="connsiteX3" fmla="*/ 205584 w 356518"/>
                      <a:gd name="connsiteY3" fmla="*/ 205584 h 205583"/>
                      <a:gd name="connsiteX4" fmla="*/ 215993 w 356518"/>
                      <a:gd name="connsiteY4" fmla="*/ 200379 h 205583"/>
                      <a:gd name="connsiteX5" fmla="*/ 356518 w 356518"/>
                      <a:gd name="connsiteY5" fmla="*/ 119707 h 205583"/>
                      <a:gd name="connsiteX6" fmla="*/ 215993 w 356518"/>
                      <a:gd name="connsiteY6" fmla="*/ 39035 h 205583"/>
                      <a:gd name="connsiteX7" fmla="*/ 205584 w 356518"/>
                      <a:gd name="connsiteY7" fmla="*/ 33830 h 205583"/>
                      <a:gd name="connsiteX8" fmla="*/ 148332 w 356518"/>
                      <a:gd name="connsiteY8" fmla="*/ 0 h 205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6518" h="205583">
                        <a:moveTo>
                          <a:pt x="0" y="85877"/>
                        </a:moveTo>
                        <a:lnTo>
                          <a:pt x="10409" y="91081"/>
                        </a:lnTo>
                        <a:lnTo>
                          <a:pt x="148332" y="171753"/>
                        </a:lnTo>
                        <a:lnTo>
                          <a:pt x="205584" y="205584"/>
                        </a:lnTo>
                        <a:lnTo>
                          <a:pt x="215993" y="200379"/>
                        </a:lnTo>
                        <a:lnTo>
                          <a:pt x="356518" y="119707"/>
                        </a:lnTo>
                        <a:lnTo>
                          <a:pt x="215993" y="39035"/>
                        </a:lnTo>
                        <a:lnTo>
                          <a:pt x="205584" y="33830"/>
                        </a:lnTo>
                        <a:lnTo>
                          <a:pt x="148332" y="0"/>
                        </a:lnTo>
                        <a:close/>
                      </a:path>
                    </a:pathLst>
                  </a:custGeom>
                  <a:solidFill>
                    <a:srgbClr val="EAEAEA"/>
                  </a:solidFill>
                  <a:ln w="25964" cap="flat">
                    <a:noFill/>
                    <a:prstDash val="solid"/>
                    <a:miter/>
                  </a:ln>
                </p:spPr>
                <p:txBody>
                  <a:bodyPr rtlCol="0" anchor="ctr"/>
                  <a:lstStyle/>
                  <a:p>
                    <a:endParaRPr lang="fr-BE"/>
                  </a:p>
                </p:txBody>
              </p:sp>
              <p:grpSp>
                <p:nvGrpSpPr>
                  <p:cNvPr id="914" name="Graphique 260">
                    <a:extLst>
                      <a:ext uri="{FF2B5EF4-FFF2-40B4-BE49-F238E27FC236}">
                        <a16:creationId xmlns:a16="http://schemas.microsoft.com/office/drawing/2014/main" id="{EF2CACC0-CF60-461C-88D5-C67782D11318}"/>
                      </a:ext>
                    </a:extLst>
                  </p:cNvPr>
                  <p:cNvGrpSpPr/>
                  <p:nvPr/>
                </p:nvGrpSpPr>
                <p:grpSpPr>
                  <a:xfrm>
                    <a:off x="7973466" y="2903260"/>
                    <a:ext cx="210788" cy="153537"/>
                    <a:chOff x="7973466" y="2903260"/>
                    <a:chExt cx="210788" cy="153537"/>
                  </a:xfrm>
                </p:grpSpPr>
                <p:sp>
                  <p:nvSpPr>
                    <p:cNvPr id="915" name="Forme libre : forme 914">
                      <a:extLst>
                        <a:ext uri="{FF2B5EF4-FFF2-40B4-BE49-F238E27FC236}">
                          <a16:creationId xmlns:a16="http://schemas.microsoft.com/office/drawing/2014/main" id="{5E722197-4F6C-4A08-AF8F-3B43463467B1}"/>
                        </a:ext>
                      </a:extLst>
                    </p:cNvPr>
                    <p:cNvSpPr/>
                    <p:nvPr/>
                  </p:nvSpPr>
                  <p:spPr>
                    <a:xfrm>
                      <a:off x="7976068" y="2905863"/>
                      <a:ext cx="122309" cy="98888"/>
                    </a:xfrm>
                    <a:custGeom>
                      <a:avLst/>
                      <a:gdLst>
                        <a:gd name="connsiteX0" fmla="*/ 0 w 122309"/>
                        <a:gd name="connsiteY0" fmla="*/ 72865 h 98888"/>
                        <a:gd name="connsiteX1" fmla="*/ 122309 w 122309"/>
                        <a:gd name="connsiteY1" fmla="*/ 0 h 98888"/>
                        <a:gd name="connsiteX2" fmla="*/ 122309 w 122309"/>
                        <a:gd name="connsiteY2" fmla="*/ 26023 h 98888"/>
                        <a:gd name="connsiteX3" fmla="*/ 0 w 122309"/>
                        <a:gd name="connsiteY3" fmla="*/ 98888 h 98888"/>
                      </a:gdLst>
                      <a:ahLst/>
                      <a:cxnLst>
                        <a:cxn ang="0">
                          <a:pos x="connsiteX0" y="connsiteY0"/>
                        </a:cxn>
                        <a:cxn ang="0">
                          <a:pos x="connsiteX1" y="connsiteY1"/>
                        </a:cxn>
                        <a:cxn ang="0">
                          <a:pos x="connsiteX2" y="connsiteY2"/>
                        </a:cxn>
                        <a:cxn ang="0">
                          <a:pos x="connsiteX3" y="connsiteY3"/>
                        </a:cxn>
                      </a:cxnLst>
                      <a:rect l="l" t="t" r="r" b="b"/>
                      <a:pathLst>
                        <a:path w="122309" h="98888">
                          <a:moveTo>
                            <a:pt x="0" y="72865"/>
                          </a:moveTo>
                          <a:lnTo>
                            <a:pt x="122309" y="0"/>
                          </a:lnTo>
                          <a:lnTo>
                            <a:pt x="122309" y="26023"/>
                          </a:lnTo>
                          <a:lnTo>
                            <a:pt x="0" y="98888"/>
                          </a:lnTo>
                          <a:close/>
                        </a:path>
                      </a:pathLst>
                    </a:custGeom>
                    <a:solidFill>
                      <a:srgbClr val="ECF0F1"/>
                    </a:solidFill>
                    <a:ln w="25964" cap="flat">
                      <a:noFill/>
                      <a:prstDash val="solid"/>
                      <a:miter/>
                    </a:ln>
                  </p:spPr>
                  <p:txBody>
                    <a:bodyPr rtlCol="0" anchor="ctr"/>
                    <a:lstStyle/>
                    <a:p>
                      <a:endParaRPr lang="fr-BE"/>
                    </a:p>
                  </p:txBody>
                </p:sp>
                <p:sp>
                  <p:nvSpPr>
                    <p:cNvPr id="916" name="Forme libre : forme 915">
                      <a:extLst>
                        <a:ext uri="{FF2B5EF4-FFF2-40B4-BE49-F238E27FC236}">
                          <a16:creationId xmlns:a16="http://schemas.microsoft.com/office/drawing/2014/main" id="{7C9C3491-EF1B-4E88-9F55-CF3B6B5A704F}"/>
                        </a:ext>
                      </a:extLst>
                    </p:cNvPr>
                    <p:cNvSpPr/>
                    <p:nvPr/>
                  </p:nvSpPr>
                  <p:spPr>
                    <a:xfrm>
                      <a:off x="7976068" y="2931886"/>
                      <a:ext cx="205583" cy="119707"/>
                    </a:xfrm>
                    <a:custGeom>
                      <a:avLst/>
                      <a:gdLst>
                        <a:gd name="connsiteX0" fmla="*/ 0 w 205583"/>
                        <a:gd name="connsiteY0" fmla="*/ 72865 h 119707"/>
                        <a:gd name="connsiteX1" fmla="*/ 122309 w 205583"/>
                        <a:gd name="connsiteY1" fmla="*/ 0 h 119707"/>
                        <a:gd name="connsiteX2" fmla="*/ 205584 w 205583"/>
                        <a:gd name="connsiteY2" fmla="*/ 49444 h 119707"/>
                        <a:gd name="connsiteX3" fmla="*/ 80672 w 205583"/>
                        <a:gd name="connsiteY3" fmla="*/ 119707 h 119707"/>
                      </a:gdLst>
                      <a:ahLst/>
                      <a:cxnLst>
                        <a:cxn ang="0">
                          <a:pos x="connsiteX0" y="connsiteY0"/>
                        </a:cxn>
                        <a:cxn ang="0">
                          <a:pos x="connsiteX1" y="connsiteY1"/>
                        </a:cxn>
                        <a:cxn ang="0">
                          <a:pos x="connsiteX2" y="connsiteY2"/>
                        </a:cxn>
                        <a:cxn ang="0">
                          <a:pos x="connsiteX3" y="connsiteY3"/>
                        </a:cxn>
                      </a:cxnLst>
                      <a:rect l="l" t="t" r="r" b="b"/>
                      <a:pathLst>
                        <a:path w="205583" h="119707">
                          <a:moveTo>
                            <a:pt x="0" y="72865"/>
                          </a:moveTo>
                          <a:lnTo>
                            <a:pt x="122309" y="0"/>
                          </a:lnTo>
                          <a:lnTo>
                            <a:pt x="205584" y="49444"/>
                          </a:lnTo>
                          <a:lnTo>
                            <a:pt x="80672" y="119707"/>
                          </a:lnTo>
                          <a:close/>
                        </a:path>
                      </a:pathLst>
                    </a:custGeom>
                    <a:solidFill>
                      <a:srgbClr val="ECF0F1"/>
                    </a:solidFill>
                    <a:ln w="25964" cap="flat">
                      <a:noFill/>
                      <a:prstDash val="solid"/>
                      <a:miter/>
                    </a:ln>
                  </p:spPr>
                  <p:txBody>
                    <a:bodyPr rtlCol="0" anchor="ctr"/>
                    <a:lstStyle/>
                    <a:p>
                      <a:endParaRPr lang="fr-BE"/>
                    </a:p>
                  </p:txBody>
                </p:sp>
                <p:sp>
                  <p:nvSpPr>
                    <p:cNvPr id="917" name="Forme libre : forme 916">
                      <a:extLst>
                        <a:ext uri="{FF2B5EF4-FFF2-40B4-BE49-F238E27FC236}">
                          <a16:creationId xmlns:a16="http://schemas.microsoft.com/office/drawing/2014/main" id="{837AB9A4-D894-4699-9857-AED5A8C2FFCC}"/>
                        </a:ext>
                      </a:extLst>
                    </p:cNvPr>
                    <p:cNvSpPr/>
                    <p:nvPr/>
                  </p:nvSpPr>
                  <p:spPr>
                    <a:xfrm>
                      <a:off x="8059343" y="2952704"/>
                      <a:ext cx="124911" cy="104092"/>
                    </a:xfrm>
                    <a:custGeom>
                      <a:avLst/>
                      <a:gdLst>
                        <a:gd name="connsiteX0" fmla="*/ 0 w 124911"/>
                        <a:gd name="connsiteY0" fmla="*/ 70263 h 104092"/>
                        <a:gd name="connsiteX1" fmla="*/ 124911 w 124911"/>
                        <a:gd name="connsiteY1" fmla="*/ 0 h 104092"/>
                        <a:gd name="connsiteX2" fmla="*/ 124911 w 124911"/>
                        <a:gd name="connsiteY2" fmla="*/ 31228 h 104092"/>
                        <a:gd name="connsiteX3" fmla="*/ 0 w 124911"/>
                        <a:gd name="connsiteY3" fmla="*/ 104093 h 104092"/>
                      </a:gdLst>
                      <a:ahLst/>
                      <a:cxnLst>
                        <a:cxn ang="0">
                          <a:pos x="connsiteX0" y="connsiteY0"/>
                        </a:cxn>
                        <a:cxn ang="0">
                          <a:pos x="connsiteX1" y="connsiteY1"/>
                        </a:cxn>
                        <a:cxn ang="0">
                          <a:pos x="connsiteX2" y="connsiteY2"/>
                        </a:cxn>
                        <a:cxn ang="0">
                          <a:pos x="connsiteX3" y="connsiteY3"/>
                        </a:cxn>
                      </a:cxnLst>
                      <a:rect l="l" t="t" r="r" b="b"/>
                      <a:pathLst>
                        <a:path w="124911" h="104092">
                          <a:moveTo>
                            <a:pt x="0" y="70263"/>
                          </a:moveTo>
                          <a:lnTo>
                            <a:pt x="124911" y="0"/>
                          </a:lnTo>
                          <a:lnTo>
                            <a:pt x="124911" y="31228"/>
                          </a:lnTo>
                          <a:lnTo>
                            <a:pt x="0" y="104093"/>
                          </a:lnTo>
                          <a:close/>
                        </a:path>
                      </a:pathLst>
                    </a:custGeom>
                    <a:solidFill>
                      <a:srgbClr val="F7D64D"/>
                    </a:solidFill>
                    <a:ln w="25964" cap="flat">
                      <a:noFill/>
                      <a:prstDash val="solid"/>
                      <a:miter/>
                    </a:ln>
                  </p:spPr>
                  <p:txBody>
                    <a:bodyPr rtlCol="0" anchor="ctr"/>
                    <a:lstStyle/>
                    <a:p>
                      <a:endParaRPr lang="fr-BE"/>
                    </a:p>
                  </p:txBody>
                </p:sp>
                <p:sp>
                  <p:nvSpPr>
                    <p:cNvPr id="918" name="Forme libre : forme 917">
                      <a:extLst>
                        <a:ext uri="{FF2B5EF4-FFF2-40B4-BE49-F238E27FC236}">
                          <a16:creationId xmlns:a16="http://schemas.microsoft.com/office/drawing/2014/main" id="{07E87E8F-A66A-468E-83CB-C175C5186698}"/>
                        </a:ext>
                      </a:extLst>
                    </p:cNvPr>
                    <p:cNvSpPr/>
                    <p:nvPr/>
                  </p:nvSpPr>
                  <p:spPr>
                    <a:xfrm>
                      <a:off x="7973466" y="2903260"/>
                      <a:ext cx="210788" cy="119707"/>
                    </a:xfrm>
                    <a:custGeom>
                      <a:avLst/>
                      <a:gdLst>
                        <a:gd name="connsiteX0" fmla="*/ 0 w 210788"/>
                        <a:gd name="connsiteY0" fmla="*/ 70263 h 119707"/>
                        <a:gd name="connsiteX1" fmla="*/ 124912 w 210788"/>
                        <a:gd name="connsiteY1" fmla="*/ 0 h 119707"/>
                        <a:gd name="connsiteX2" fmla="*/ 210788 w 210788"/>
                        <a:gd name="connsiteY2" fmla="*/ 49444 h 119707"/>
                        <a:gd name="connsiteX3" fmla="*/ 85877 w 210788"/>
                        <a:gd name="connsiteY3" fmla="*/ 119707 h 119707"/>
                      </a:gdLst>
                      <a:ahLst/>
                      <a:cxnLst>
                        <a:cxn ang="0">
                          <a:pos x="connsiteX0" y="connsiteY0"/>
                        </a:cxn>
                        <a:cxn ang="0">
                          <a:pos x="connsiteX1" y="connsiteY1"/>
                        </a:cxn>
                        <a:cxn ang="0">
                          <a:pos x="connsiteX2" y="connsiteY2"/>
                        </a:cxn>
                        <a:cxn ang="0">
                          <a:pos x="connsiteX3" y="connsiteY3"/>
                        </a:cxn>
                      </a:cxnLst>
                      <a:rect l="l" t="t" r="r" b="b"/>
                      <a:pathLst>
                        <a:path w="210788" h="119707">
                          <a:moveTo>
                            <a:pt x="0" y="70263"/>
                          </a:moveTo>
                          <a:lnTo>
                            <a:pt x="124912" y="0"/>
                          </a:lnTo>
                          <a:lnTo>
                            <a:pt x="210788" y="49444"/>
                          </a:lnTo>
                          <a:lnTo>
                            <a:pt x="85877" y="119707"/>
                          </a:lnTo>
                          <a:close/>
                        </a:path>
                      </a:pathLst>
                    </a:custGeom>
                    <a:solidFill>
                      <a:srgbClr val="F7D237"/>
                    </a:solidFill>
                    <a:ln w="25964" cap="flat">
                      <a:noFill/>
                      <a:prstDash val="solid"/>
                      <a:miter/>
                    </a:ln>
                  </p:spPr>
                  <p:txBody>
                    <a:bodyPr rtlCol="0" anchor="ctr"/>
                    <a:lstStyle/>
                    <a:p>
                      <a:endParaRPr lang="fr-BE"/>
                    </a:p>
                  </p:txBody>
                </p:sp>
                <p:grpSp>
                  <p:nvGrpSpPr>
                    <p:cNvPr id="919" name="Graphique 260">
                      <a:extLst>
                        <a:ext uri="{FF2B5EF4-FFF2-40B4-BE49-F238E27FC236}">
                          <a16:creationId xmlns:a16="http://schemas.microsoft.com/office/drawing/2014/main" id="{EF2CACC0-CF60-461C-88D5-C67782D11318}"/>
                        </a:ext>
                      </a:extLst>
                    </p:cNvPr>
                    <p:cNvGrpSpPr/>
                    <p:nvPr/>
                  </p:nvGrpSpPr>
                  <p:grpSpPr>
                    <a:xfrm>
                      <a:off x="7973466" y="2973523"/>
                      <a:ext cx="109297" cy="83274"/>
                      <a:chOff x="7973466" y="2973523"/>
                      <a:chExt cx="109297" cy="83274"/>
                    </a:xfrm>
                  </p:grpSpPr>
                  <p:sp>
                    <p:nvSpPr>
                      <p:cNvPr id="920" name="Forme libre : forme 919">
                        <a:extLst>
                          <a:ext uri="{FF2B5EF4-FFF2-40B4-BE49-F238E27FC236}">
                            <a16:creationId xmlns:a16="http://schemas.microsoft.com/office/drawing/2014/main" id="{7FA80E18-803C-4930-B6C6-F21A935777B3}"/>
                          </a:ext>
                        </a:extLst>
                      </p:cNvPr>
                      <p:cNvSpPr/>
                      <p:nvPr/>
                    </p:nvSpPr>
                    <p:spPr>
                      <a:xfrm>
                        <a:off x="7973466" y="3002149"/>
                        <a:ext cx="2602" cy="2602"/>
                      </a:xfrm>
                      <a:custGeom>
                        <a:avLst/>
                        <a:gdLst>
                          <a:gd name="connsiteX0" fmla="*/ 0 w 2602"/>
                          <a:gd name="connsiteY0" fmla="*/ 2602 h 2602"/>
                          <a:gd name="connsiteX1" fmla="*/ 2602 w 2602"/>
                          <a:gd name="connsiteY1" fmla="*/ 0 h 2602"/>
                          <a:gd name="connsiteX2" fmla="*/ 2602 w 2602"/>
                          <a:gd name="connsiteY2" fmla="*/ 2602 h 2602"/>
                        </a:gdLst>
                        <a:ahLst/>
                        <a:cxnLst>
                          <a:cxn ang="0">
                            <a:pos x="connsiteX0" y="connsiteY0"/>
                          </a:cxn>
                          <a:cxn ang="0">
                            <a:pos x="connsiteX1" y="connsiteY1"/>
                          </a:cxn>
                          <a:cxn ang="0">
                            <a:pos x="connsiteX2" y="connsiteY2"/>
                          </a:cxn>
                        </a:cxnLst>
                        <a:rect l="l" t="t" r="r" b="b"/>
                        <a:pathLst>
                          <a:path w="2602" h="2602">
                            <a:moveTo>
                              <a:pt x="0" y="2602"/>
                            </a:moveTo>
                            <a:lnTo>
                              <a:pt x="2602" y="0"/>
                            </a:lnTo>
                            <a:lnTo>
                              <a:pt x="2602" y="2602"/>
                            </a:lnTo>
                            <a:close/>
                          </a:path>
                        </a:pathLst>
                      </a:custGeom>
                      <a:solidFill>
                        <a:srgbClr val="BDC3C7"/>
                      </a:solidFill>
                      <a:ln w="25964" cap="flat">
                        <a:noFill/>
                        <a:prstDash val="solid"/>
                        <a:miter/>
                      </a:ln>
                    </p:spPr>
                    <p:txBody>
                      <a:bodyPr rtlCol="0" anchor="ctr"/>
                      <a:lstStyle/>
                      <a:p>
                        <a:endParaRPr lang="fr-BE"/>
                      </a:p>
                    </p:txBody>
                  </p:sp>
                  <p:sp>
                    <p:nvSpPr>
                      <p:cNvPr id="921" name="Forme libre : forme 920">
                        <a:extLst>
                          <a:ext uri="{FF2B5EF4-FFF2-40B4-BE49-F238E27FC236}">
                            <a16:creationId xmlns:a16="http://schemas.microsoft.com/office/drawing/2014/main" id="{D6EB11E3-0F32-4422-AF5A-B737308449F2}"/>
                          </a:ext>
                        </a:extLst>
                      </p:cNvPr>
                      <p:cNvSpPr/>
                      <p:nvPr/>
                    </p:nvSpPr>
                    <p:spPr>
                      <a:xfrm>
                        <a:off x="7973466" y="2973523"/>
                        <a:ext cx="85876" cy="83274"/>
                      </a:xfrm>
                      <a:custGeom>
                        <a:avLst/>
                        <a:gdLst>
                          <a:gd name="connsiteX0" fmla="*/ 2602 w 85876"/>
                          <a:gd name="connsiteY0" fmla="*/ 5205 h 83274"/>
                          <a:gd name="connsiteX1" fmla="*/ 2602 w 85876"/>
                          <a:gd name="connsiteY1" fmla="*/ 5205 h 83274"/>
                          <a:gd name="connsiteX2" fmla="*/ 83275 w 85876"/>
                          <a:gd name="connsiteY2" fmla="*/ 52046 h 83274"/>
                          <a:gd name="connsiteX3" fmla="*/ 83275 w 85876"/>
                          <a:gd name="connsiteY3" fmla="*/ 78070 h 83274"/>
                          <a:gd name="connsiteX4" fmla="*/ 2602 w 85876"/>
                          <a:gd name="connsiteY4" fmla="*/ 31228 h 83274"/>
                          <a:gd name="connsiteX5" fmla="*/ 2602 w 85876"/>
                          <a:gd name="connsiteY5" fmla="*/ 31228 h 83274"/>
                          <a:gd name="connsiteX6" fmla="*/ 0 w 85876"/>
                          <a:gd name="connsiteY6" fmla="*/ 31228 h 83274"/>
                          <a:gd name="connsiteX7" fmla="*/ 0 w 85876"/>
                          <a:gd name="connsiteY7" fmla="*/ 33830 h 83274"/>
                          <a:gd name="connsiteX8" fmla="*/ 85877 w 85876"/>
                          <a:gd name="connsiteY8" fmla="*/ 83274 h 83274"/>
                          <a:gd name="connsiteX9" fmla="*/ 85877 w 85876"/>
                          <a:gd name="connsiteY9" fmla="*/ 49444 h 83274"/>
                          <a:gd name="connsiteX10" fmla="*/ 0 w 85876"/>
                          <a:gd name="connsiteY10" fmla="*/ 0 h 83274"/>
                          <a:gd name="connsiteX11" fmla="*/ 0 w 85876"/>
                          <a:gd name="connsiteY11" fmla="*/ 2602 h 83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876" h="83274">
                            <a:moveTo>
                              <a:pt x="2602" y="5205"/>
                            </a:moveTo>
                            <a:lnTo>
                              <a:pt x="2602" y="5205"/>
                            </a:lnTo>
                            <a:lnTo>
                              <a:pt x="83275" y="52046"/>
                            </a:lnTo>
                            <a:lnTo>
                              <a:pt x="83275" y="78070"/>
                            </a:lnTo>
                            <a:lnTo>
                              <a:pt x="2602" y="31228"/>
                            </a:lnTo>
                            <a:lnTo>
                              <a:pt x="2602" y="31228"/>
                            </a:lnTo>
                            <a:lnTo>
                              <a:pt x="0" y="31228"/>
                            </a:lnTo>
                            <a:lnTo>
                              <a:pt x="0" y="33830"/>
                            </a:lnTo>
                            <a:lnTo>
                              <a:pt x="85877" y="83274"/>
                            </a:lnTo>
                            <a:lnTo>
                              <a:pt x="85877" y="49444"/>
                            </a:lnTo>
                            <a:lnTo>
                              <a:pt x="0" y="0"/>
                            </a:lnTo>
                            <a:lnTo>
                              <a:pt x="0" y="2602"/>
                            </a:lnTo>
                            <a:close/>
                          </a:path>
                        </a:pathLst>
                      </a:custGeom>
                      <a:solidFill>
                        <a:srgbClr val="F4E5A6"/>
                      </a:solidFill>
                      <a:ln w="25964" cap="flat">
                        <a:noFill/>
                        <a:prstDash val="solid"/>
                        <a:miter/>
                      </a:ln>
                    </p:spPr>
                    <p:txBody>
                      <a:bodyPr rtlCol="0" anchor="ctr"/>
                      <a:lstStyle/>
                      <a:p>
                        <a:endParaRPr lang="fr-BE"/>
                      </a:p>
                    </p:txBody>
                  </p:sp>
                  <p:sp>
                    <p:nvSpPr>
                      <p:cNvPr id="922" name="Forme libre : forme 921">
                        <a:extLst>
                          <a:ext uri="{FF2B5EF4-FFF2-40B4-BE49-F238E27FC236}">
                            <a16:creationId xmlns:a16="http://schemas.microsoft.com/office/drawing/2014/main" id="{E6658F71-0C09-45DA-8606-C43C121AB8D7}"/>
                          </a:ext>
                        </a:extLst>
                      </p:cNvPr>
                      <p:cNvSpPr/>
                      <p:nvPr/>
                    </p:nvSpPr>
                    <p:spPr>
                      <a:xfrm>
                        <a:off x="7976068" y="2978728"/>
                        <a:ext cx="80672" cy="72865"/>
                      </a:xfrm>
                      <a:custGeom>
                        <a:avLst/>
                        <a:gdLst>
                          <a:gd name="connsiteX0" fmla="*/ 0 w 80672"/>
                          <a:gd name="connsiteY0" fmla="*/ 0 h 72865"/>
                          <a:gd name="connsiteX1" fmla="*/ 0 w 80672"/>
                          <a:gd name="connsiteY1" fmla="*/ 0 h 72865"/>
                          <a:gd name="connsiteX2" fmla="*/ 0 w 80672"/>
                          <a:gd name="connsiteY2" fmla="*/ 26023 h 72865"/>
                          <a:gd name="connsiteX3" fmla="*/ 2602 w 80672"/>
                          <a:gd name="connsiteY3" fmla="*/ 28626 h 72865"/>
                          <a:gd name="connsiteX4" fmla="*/ 0 w 80672"/>
                          <a:gd name="connsiteY4" fmla="*/ 26023 h 72865"/>
                          <a:gd name="connsiteX5" fmla="*/ 0 w 80672"/>
                          <a:gd name="connsiteY5" fmla="*/ 26023 h 72865"/>
                          <a:gd name="connsiteX6" fmla="*/ 80672 w 80672"/>
                          <a:gd name="connsiteY6" fmla="*/ 72865 h 72865"/>
                          <a:gd name="connsiteX7" fmla="*/ 80672 w 80672"/>
                          <a:gd name="connsiteY7" fmla="*/ 46842 h 72865"/>
                          <a:gd name="connsiteX8" fmla="*/ 0 w 80672"/>
                          <a:gd name="connsiteY8" fmla="*/ 0 h 72865"/>
                          <a:gd name="connsiteX9" fmla="*/ 0 w 80672"/>
                          <a:gd name="connsiteY9" fmla="*/ 0 h 7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72" h="72865">
                            <a:moveTo>
                              <a:pt x="0" y="0"/>
                            </a:moveTo>
                            <a:lnTo>
                              <a:pt x="0" y="0"/>
                            </a:lnTo>
                            <a:lnTo>
                              <a:pt x="0" y="26023"/>
                            </a:lnTo>
                            <a:lnTo>
                              <a:pt x="2602" y="28626"/>
                            </a:lnTo>
                            <a:lnTo>
                              <a:pt x="0" y="26023"/>
                            </a:lnTo>
                            <a:lnTo>
                              <a:pt x="0" y="26023"/>
                            </a:lnTo>
                            <a:lnTo>
                              <a:pt x="80672" y="72865"/>
                            </a:lnTo>
                            <a:lnTo>
                              <a:pt x="80672" y="46842"/>
                            </a:lnTo>
                            <a:lnTo>
                              <a:pt x="0" y="0"/>
                            </a:lnTo>
                            <a:lnTo>
                              <a:pt x="0" y="0"/>
                            </a:lnTo>
                            <a:close/>
                          </a:path>
                        </a:pathLst>
                      </a:custGeom>
                      <a:solidFill>
                        <a:srgbClr val="FFFFFF"/>
                      </a:solidFill>
                      <a:ln w="25964" cap="flat">
                        <a:noFill/>
                        <a:prstDash val="solid"/>
                        <a:miter/>
                      </a:ln>
                    </p:spPr>
                    <p:txBody>
                      <a:bodyPr rtlCol="0" anchor="ctr"/>
                      <a:lstStyle/>
                      <a:p>
                        <a:endParaRPr lang="fr-BE"/>
                      </a:p>
                    </p:txBody>
                  </p:sp>
                  <p:grpSp>
                    <p:nvGrpSpPr>
                      <p:cNvPr id="923" name="Graphique 260">
                        <a:extLst>
                          <a:ext uri="{FF2B5EF4-FFF2-40B4-BE49-F238E27FC236}">
                            <a16:creationId xmlns:a16="http://schemas.microsoft.com/office/drawing/2014/main" id="{EF2CACC0-CF60-461C-88D5-C67782D11318}"/>
                          </a:ext>
                        </a:extLst>
                      </p:cNvPr>
                      <p:cNvGrpSpPr/>
                      <p:nvPr/>
                    </p:nvGrpSpPr>
                    <p:grpSpPr>
                      <a:xfrm>
                        <a:off x="8065993" y="3016606"/>
                        <a:ext cx="16770" cy="29782"/>
                        <a:chOff x="8065993" y="3016606"/>
                        <a:chExt cx="16770" cy="29782"/>
                      </a:xfrm>
                      <a:solidFill>
                        <a:srgbClr val="ECF0F1"/>
                      </a:solidFill>
                    </p:grpSpPr>
                    <p:sp>
                      <p:nvSpPr>
                        <p:cNvPr id="924" name="Forme libre : forme 923">
                          <a:extLst>
                            <a:ext uri="{FF2B5EF4-FFF2-40B4-BE49-F238E27FC236}">
                              <a16:creationId xmlns:a16="http://schemas.microsoft.com/office/drawing/2014/main" id="{2FEB53CE-6E31-48ED-887E-F0477CBE8BF0}"/>
                            </a:ext>
                          </a:extLst>
                        </p:cNvPr>
                        <p:cNvSpPr/>
                        <p:nvPr/>
                      </p:nvSpPr>
                      <p:spPr>
                        <a:xfrm>
                          <a:off x="8080812" y="3016606"/>
                          <a:ext cx="1951" cy="21975"/>
                        </a:xfrm>
                        <a:custGeom>
                          <a:avLst/>
                          <a:gdLst>
                            <a:gd name="connsiteX0" fmla="*/ 1952 w 1951"/>
                            <a:gd name="connsiteY0" fmla="*/ 1157 h 21975"/>
                            <a:gd name="connsiteX1" fmla="*/ 1952 w 1951"/>
                            <a:gd name="connsiteY1" fmla="*/ 19373 h 21975"/>
                            <a:gd name="connsiteX2" fmla="*/ 1952 w 1951"/>
                            <a:gd name="connsiteY2" fmla="*/ 21975 h 21975"/>
                            <a:gd name="connsiteX3" fmla="*/ 1952 w 1951"/>
                            <a:gd name="connsiteY3" fmla="*/ 21975 h 21975"/>
                            <a:gd name="connsiteX4" fmla="*/ 1952 w 1951"/>
                            <a:gd name="connsiteY4" fmla="*/ 1157 h 21975"/>
                            <a:gd name="connsiteX5" fmla="*/ 1952 w 1951"/>
                            <a:gd name="connsiteY5" fmla="*/ 1157 h 21975"/>
                            <a:gd name="connsiteX6" fmla="*/ 1952 w 1951"/>
                            <a:gd name="connsiteY6" fmla="*/ 1157 h 2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1" h="21975">
                              <a:moveTo>
                                <a:pt x="1952" y="1157"/>
                              </a:moveTo>
                              <a:lnTo>
                                <a:pt x="1952" y="19373"/>
                              </a:lnTo>
                              <a:cubicBezTo>
                                <a:pt x="1952" y="19373"/>
                                <a:pt x="1952" y="21975"/>
                                <a:pt x="1952" y="21975"/>
                              </a:cubicBezTo>
                              <a:cubicBezTo>
                                <a:pt x="1952" y="21975"/>
                                <a:pt x="1952" y="21975"/>
                                <a:pt x="1952" y="21975"/>
                              </a:cubicBezTo>
                              <a:lnTo>
                                <a:pt x="1952" y="1157"/>
                              </a:lnTo>
                              <a:cubicBezTo>
                                <a:pt x="-651" y="1157"/>
                                <a:pt x="-651" y="1157"/>
                                <a:pt x="1952" y="1157"/>
                              </a:cubicBezTo>
                              <a:cubicBezTo>
                                <a:pt x="1952" y="-1446"/>
                                <a:pt x="1952" y="1157"/>
                                <a:pt x="1952" y="1157"/>
                              </a:cubicBezTo>
                              <a:close/>
                            </a:path>
                          </a:pathLst>
                        </a:custGeom>
                        <a:solidFill>
                          <a:srgbClr val="ECF0F1"/>
                        </a:solidFill>
                        <a:ln w="25964" cap="flat">
                          <a:noFill/>
                          <a:prstDash val="solid"/>
                          <a:miter/>
                        </a:ln>
                      </p:spPr>
                      <p:txBody>
                        <a:bodyPr rtlCol="0" anchor="ctr"/>
                        <a:lstStyle/>
                        <a:p>
                          <a:endParaRPr lang="fr-BE"/>
                        </a:p>
                      </p:txBody>
                    </p:sp>
                    <p:sp>
                      <p:nvSpPr>
                        <p:cNvPr id="925" name="Forme libre : forme 924">
                          <a:extLst>
                            <a:ext uri="{FF2B5EF4-FFF2-40B4-BE49-F238E27FC236}">
                              <a16:creationId xmlns:a16="http://schemas.microsoft.com/office/drawing/2014/main" id="{1165CBCE-DA38-4E0B-AFB3-DA6681EF4147}"/>
                            </a:ext>
                          </a:extLst>
                        </p:cNvPr>
                        <p:cNvSpPr/>
                        <p:nvPr/>
                      </p:nvSpPr>
                      <p:spPr>
                        <a:xfrm>
                          <a:off x="8075607" y="3020365"/>
                          <a:ext cx="1951" cy="20818"/>
                        </a:xfrm>
                        <a:custGeom>
                          <a:avLst/>
                          <a:gdLst>
                            <a:gd name="connsiteX0" fmla="*/ 1952 w 1951"/>
                            <a:gd name="connsiteY0" fmla="*/ 0 h 20818"/>
                            <a:gd name="connsiteX1" fmla="*/ 1952 w 1951"/>
                            <a:gd name="connsiteY1" fmla="*/ 18216 h 20818"/>
                            <a:gd name="connsiteX2" fmla="*/ 1952 w 1951"/>
                            <a:gd name="connsiteY2" fmla="*/ 20819 h 20818"/>
                            <a:gd name="connsiteX3" fmla="*/ 1952 w 1951"/>
                            <a:gd name="connsiteY3" fmla="*/ 20819 h 20818"/>
                            <a:gd name="connsiteX4" fmla="*/ 1952 w 1951"/>
                            <a:gd name="connsiteY4" fmla="*/ 0 h 20818"/>
                            <a:gd name="connsiteX5" fmla="*/ 1952 w 1951"/>
                            <a:gd name="connsiteY5" fmla="*/ 0 h 20818"/>
                            <a:gd name="connsiteX6" fmla="*/ 1952 w 1951"/>
                            <a:gd name="connsiteY6" fmla="*/ 0 h 2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1" h="20818">
                              <a:moveTo>
                                <a:pt x="1952" y="0"/>
                              </a:moveTo>
                              <a:lnTo>
                                <a:pt x="1952" y="18216"/>
                              </a:lnTo>
                              <a:cubicBezTo>
                                <a:pt x="1952" y="18216"/>
                                <a:pt x="1952" y="20819"/>
                                <a:pt x="1952" y="20819"/>
                              </a:cubicBezTo>
                              <a:cubicBezTo>
                                <a:pt x="1952" y="20819"/>
                                <a:pt x="1952" y="20819"/>
                                <a:pt x="1952" y="20819"/>
                              </a:cubicBezTo>
                              <a:lnTo>
                                <a:pt x="1952" y="0"/>
                              </a:lnTo>
                              <a:cubicBezTo>
                                <a:pt x="-651" y="0"/>
                                <a:pt x="-651" y="0"/>
                                <a:pt x="1952" y="0"/>
                              </a:cubicBezTo>
                              <a:cubicBezTo>
                                <a:pt x="1952" y="0"/>
                                <a:pt x="1952" y="0"/>
                                <a:pt x="1952" y="0"/>
                              </a:cubicBezTo>
                              <a:close/>
                            </a:path>
                          </a:pathLst>
                        </a:custGeom>
                        <a:solidFill>
                          <a:srgbClr val="ECF0F1"/>
                        </a:solidFill>
                        <a:ln w="25964" cap="flat">
                          <a:noFill/>
                          <a:prstDash val="solid"/>
                          <a:miter/>
                        </a:ln>
                      </p:spPr>
                      <p:txBody>
                        <a:bodyPr rtlCol="0" anchor="ctr"/>
                        <a:lstStyle/>
                        <a:p>
                          <a:endParaRPr lang="fr-BE"/>
                        </a:p>
                      </p:txBody>
                    </p:sp>
                    <p:sp>
                      <p:nvSpPr>
                        <p:cNvPr id="926" name="Forme libre : forme 925">
                          <a:extLst>
                            <a:ext uri="{FF2B5EF4-FFF2-40B4-BE49-F238E27FC236}">
                              <a16:creationId xmlns:a16="http://schemas.microsoft.com/office/drawing/2014/main" id="{D431078F-6ABB-425E-8F5C-5C086A0BC4CC}"/>
                            </a:ext>
                          </a:extLst>
                        </p:cNvPr>
                        <p:cNvSpPr/>
                        <p:nvPr/>
                      </p:nvSpPr>
                      <p:spPr>
                        <a:xfrm>
                          <a:off x="8071198" y="3022967"/>
                          <a:ext cx="1156" cy="20818"/>
                        </a:xfrm>
                        <a:custGeom>
                          <a:avLst/>
                          <a:gdLst>
                            <a:gd name="connsiteX0" fmla="*/ 1157 w 1156"/>
                            <a:gd name="connsiteY0" fmla="*/ 0 h 20818"/>
                            <a:gd name="connsiteX1" fmla="*/ 1157 w 1156"/>
                            <a:gd name="connsiteY1" fmla="*/ 18216 h 20818"/>
                            <a:gd name="connsiteX2" fmla="*/ 1157 w 1156"/>
                            <a:gd name="connsiteY2" fmla="*/ 20818 h 20818"/>
                            <a:gd name="connsiteX3" fmla="*/ 1157 w 1156"/>
                            <a:gd name="connsiteY3" fmla="*/ 20818 h 20818"/>
                            <a:gd name="connsiteX4" fmla="*/ 1157 w 1156"/>
                            <a:gd name="connsiteY4" fmla="*/ 0 h 20818"/>
                            <a:gd name="connsiteX5" fmla="*/ 1157 w 1156"/>
                            <a:gd name="connsiteY5" fmla="*/ 0 h 20818"/>
                            <a:gd name="connsiteX6" fmla="*/ 1157 w 1156"/>
                            <a:gd name="connsiteY6" fmla="*/ 0 h 2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6" h="20818">
                              <a:moveTo>
                                <a:pt x="1157" y="0"/>
                              </a:moveTo>
                              <a:lnTo>
                                <a:pt x="1157" y="18216"/>
                              </a:lnTo>
                              <a:cubicBezTo>
                                <a:pt x="1157" y="18216"/>
                                <a:pt x="1157" y="20818"/>
                                <a:pt x="1157" y="20818"/>
                              </a:cubicBezTo>
                              <a:cubicBezTo>
                                <a:pt x="1157" y="20818"/>
                                <a:pt x="1157" y="20818"/>
                                <a:pt x="1157" y="20818"/>
                              </a:cubicBezTo>
                              <a:lnTo>
                                <a:pt x="1157" y="0"/>
                              </a:lnTo>
                              <a:cubicBezTo>
                                <a:pt x="-1446" y="0"/>
                                <a:pt x="1157" y="0"/>
                                <a:pt x="1157" y="0"/>
                              </a:cubicBezTo>
                              <a:cubicBezTo>
                                <a:pt x="1157" y="0"/>
                                <a:pt x="1157" y="0"/>
                                <a:pt x="1157" y="0"/>
                              </a:cubicBezTo>
                              <a:close/>
                            </a:path>
                          </a:pathLst>
                        </a:custGeom>
                        <a:solidFill>
                          <a:srgbClr val="ECF0F1"/>
                        </a:solidFill>
                        <a:ln w="25964" cap="flat">
                          <a:noFill/>
                          <a:prstDash val="solid"/>
                          <a:miter/>
                        </a:ln>
                      </p:spPr>
                      <p:txBody>
                        <a:bodyPr rtlCol="0" anchor="ctr"/>
                        <a:lstStyle/>
                        <a:p>
                          <a:endParaRPr lang="fr-BE"/>
                        </a:p>
                      </p:txBody>
                    </p:sp>
                    <p:sp>
                      <p:nvSpPr>
                        <p:cNvPr id="927" name="Forme libre : forme 926">
                          <a:extLst>
                            <a:ext uri="{FF2B5EF4-FFF2-40B4-BE49-F238E27FC236}">
                              <a16:creationId xmlns:a16="http://schemas.microsoft.com/office/drawing/2014/main" id="{CB48FACC-BA01-4C20-A8BD-A9F068665AC7}"/>
                            </a:ext>
                          </a:extLst>
                        </p:cNvPr>
                        <p:cNvSpPr/>
                        <p:nvPr/>
                      </p:nvSpPr>
                      <p:spPr>
                        <a:xfrm>
                          <a:off x="8065993" y="3025570"/>
                          <a:ext cx="1156" cy="20818"/>
                        </a:xfrm>
                        <a:custGeom>
                          <a:avLst/>
                          <a:gdLst>
                            <a:gd name="connsiteX0" fmla="*/ 1157 w 1156"/>
                            <a:gd name="connsiteY0" fmla="*/ 0 h 20818"/>
                            <a:gd name="connsiteX1" fmla="*/ 1157 w 1156"/>
                            <a:gd name="connsiteY1" fmla="*/ 18216 h 20818"/>
                            <a:gd name="connsiteX2" fmla="*/ 1157 w 1156"/>
                            <a:gd name="connsiteY2" fmla="*/ 20818 h 20818"/>
                            <a:gd name="connsiteX3" fmla="*/ 1157 w 1156"/>
                            <a:gd name="connsiteY3" fmla="*/ 20818 h 20818"/>
                            <a:gd name="connsiteX4" fmla="*/ 1157 w 1156"/>
                            <a:gd name="connsiteY4" fmla="*/ 0 h 20818"/>
                            <a:gd name="connsiteX5" fmla="*/ 1157 w 1156"/>
                            <a:gd name="connsiteY5" fmla="*/ 0 h 20818"/>
                            <a:gd name="connsiteX6" fmla="*/ 1157 w 1156"/>
                            <a:gd name="connsiteY6" fmla="*/ 0 h 2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6" h="20818">
                              <a:moveTo>
                                <a:pt x="1157" y="0"/>
                              </a:moveTo>
                              <a:lnTo>
                                <a:pt x="1157" y="18216"/>
                              </a:lnTo>
                              <a:cubicBezTo>
                                <a:pt x="1157" y="18216"/>
                                <a:pt x="1157" y="20818"/>
                                <a:pt x="1157" y="20818"/>
                              </a:cubicBezTo>
                              <a:cubicBezTo>
                                <a:pt x="1157" y="20818"/>
                                <a:pt x="1157" y="20818"/>
                                <a:pt x="1157" y="20818"/>
                              </a:cubicBezTo>
                              <a:lnTo>
                                <a:pt x="1157" y="0"/>
                              </a:lnTo>
                              <a:cubicBezTo>
                                <a:pt x="-1446" y="0"/>
                                <a:pt x="1157" y="0"/>
                                <a:pt x="1157" y="0"/>
                              </a:cubicBezTo>
                              <a:cubicBezTo>
                                <a:pt x="1157" y="0"/>
                                <a:pt x="1157" y="0"/>
                                <a:pt x="1157" y="0"/>
                              </a:cubicBezTo>
                              <a:close/>
                            </a:path>
                          </a:pathLst>
                        </a:custGeom>
                        <a:solidFill>
                          <a:srgbClr val="ECF0F1"/>
                        </a:solidFill>
                        <a:ln w="25964" cap="flat">
                          <a:noFill/>
                          <a:prstDash val="solid"/>
                          <a:miter/>
                        </a:ln>
                      </p:spPr>
                      <p:txBody>
                        <a:bodyPr rtlCol="0" anchor="ctr"/>
                        <a:lstStyle/>
                        <a:p>
                          <a:endParaRPr lang="fr-BE"/>
                        </a:p>
                      </p:txBody>
                    </p:sp>
                  </p:grpSp>
                </p:grpSp>
              </p:grpSp>
              <p:sp>
                <p:nvSpPr>
                  <p:cNvPr id="928" name="Forme libre : forme 927">
                    <a:extLst>
                      <a:ext uri="{FF2B5EF4-FFF2-40B4-BE49-F238E27FC236}">
                        <a16:creationId xmlns:a16="http://schemas.microsoft.com/office/drawing/2014/main" id="{7FC35F2D-5A45-4238-8B90-2050273A8DD6}"/>
                      </a:ext>
                    </a:extLst>
                  </p:cNvPr>
                  <p:cNvSpPr/>
                  <p:nvPr/>
                </p:nvSpPr>
                <p:spPr>
                  <a:xfrm>
                    <a:off x="7918817" y="2671653"/>
                    <a:ext cx="150934" cy="322688"/>
                  </a:xfrm>
                  <a:custGeom>
                    <a:avLst/>
                    <a:gdLst>
                      <a:gd name="connsiteX0" fmla="*/ 0 w 150934"/>
                      <a:gd name="connsiteY0" fmla="*/ 322688 h 322688"/>
                      <a:gd name="connsiteX1" fmla="*/ 148332 w 150934"/>
                      <a:gd name="connsiteY1" fmla="*/ 236812 h 322688"/>
                      <a:gd name="connsiteX2" fmla="*/ 148332 w 150934"/>
                      <a:gd name="connsiteY2" fmla="*/ 171754 h 322688"/>
                      <a:gd name="connsiteX3" fmla="*/ 148332 w 150934"/>
                      <a:gd name="connsiteY3" fmla="*/ 163946 h 322688"/>
                      <a:gd name="connsiteX4" fmla="*/ 150935 w 150934"/>
                      <a:gd name="connsiteY4" fmla="*/ 0 h 322688"/>
                      <a:gd name="connsiteX5" fmla="*/ 10409 w 150934"/>
                      <a:gd name="connsiteY5" fmla="*/ 80672 h 322688"/>
                      <a:gd name="connsiteX6" fmla="*/ 0 w 150934"/>
                      <a:gd name="connsiteY6" fmla="*/ 85877 h 32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934" h="322688">
                        <a:moveTo>
                          <a:pt x="0" y="322688"/>
                        </a:moveTo>
                        <a:lnTo>
                          <a:pt x="148332" y="236812"/>
                        </a:lnTo>
                        <a:lnTo>
                          <a:pt x="148332" y="171754"/>
                        </a:lnTo>
                        <a:lnTo>
                          <a:pt x="148332" y="163946"/>
                        </a:lnTo>
                        <a:lnTo>
                          <a:pt x="150935" y="0"/>
                        </a:lnTo>
                        <a:lnTo>
                          <a:pt x="10409" y="80672"/>
                        </a:lnTo>
                        <a:lnTo>
                          <a:pt x="0" y="85877"/>
                        </a:lnTo>
                        <a:close/>
                      </a:path>
                    </a:pathLst>
                  </a:custGeom>
                  <a:solidFill>
                    <a:srgbClr val="DBDBDB"/>
                  </a:solidFill>
                  <a:ln w="25964" cap="flat">
                    <a:noFill/>
                    <a:prstDash val="solid"/>
                    <a:miter/>
                  </a:ln>
                </p:spPr>
                <p:txBody>
                  <a:bodyPr rtlCol="0" anchor="ctr"/>
                  <a:lstStyle/>
                  <a:p>
                    <a:endParaRPr lang="fr-BE"/>
                  </a:p>
                </p:txBody>
              </p:sp>
              <p:sp>
                <p:nvSpPr>
                  <p:cNvPr id="929" name="Forme libre : forme 928">
                    <a:extLst>
                      <a:ext uri="{FF2B5EF4-FFF2-40B4-BE49-F238E27FC236}">
                        <a16:creationId xmlns:a16="http://schemas.microsoft.com/office/drawing/2014/main" id="{119F99AC-D167-495D-BB83-3BE9D1ADC130}"/>
                      </a:ext>
                    </a:extLst>
                  </p:cNvPr>
                  <p:cNvSpPr/>
                  <p:nvPr/>
                </p:nvSpPr>
                <p:spPr>
                  <a:xfrm>
                    <a:off x="7918817" y="2661244"/>
                    <a:ext cx="356518" cy="205583"/>
                  </a:xfrm>
                  <a:custGeom>
                    <a:avLst/>
                    <a:gdLst>
                      <a:gd name="connsiteX0" fmla="*/ 0 w 356518"/>
                      <a:gd name="connsiteY0" fmla="*/ 88479 h 205583"/>
                      <a:gd name="connsiteX1" fmla="*/ 10409 w 356518"/>
                      <a:gd name="connsiteY1" fmla="*/ 91081 h 205583"/>
                      <a:gd name="connsiteX2" fmla="*/ 148332 w 356518"/>
                      <a:gd name="connsiteY2" fmla="*/ 174356 h 205583"/>
                      <a:gd name="connsiteX3" fmla="*/ 205584 w 356518"/>
                      <a:gd name="connsiteY3" fmla="*/ 205584 h 205583"/>
                      <a:gd name="connsiteX4" fmla="*/ 215993 w 356518"/>
                      <a:gd name="connsiteY4" fmla="*/ 200379 h 205583"/>
                      <a:gd name="connsiteX5" fmla="*/ 356518 w 356518"/>
                      <a:gd name="connsiteY5" fmla="*/ 119707 h 205583"/>
                      <a:gd name="connsiteX6" fmla="*/ 215993 w 356518"/>
                      <a:gd name="connsiteY6" fmla="*/ 39035 h 205583"/>
                      <a:gd name="connsiteX7" fmla="*/ 208186 w 356518"/>
                      <a:gd name="connsiteY7" fmla="*/ 33830 h 205583"/>
                      <a:gd name="connsiteX8" fmla="*/ 150935 w 356518"/>
                      <a:gd name="connsiteY8" fmla="*/ 0 h 205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6518" h="205583">
                        <a:moveTo>
                          <a:pt x="0" y="88479"/>
                        </a:moveTo>
                        <a:lnTo>
                          <a:pt x="10409" y="91081"/>
                        </a:lnTo>
                        <a:lnTo>
                          <a:pt x="148332" y="174356"/>
                        </a:lnTo>
                        <a:lnTo>
                          <a:pt x="205584" y="205584"/>
                        </a:lnTo>
                        <a:lnTo>
                          <a:pt x="215993" y="200379"/>
                        </a:lnTo>
                        <a:lnTo>
                          <a:pt x="356518" y="119707"/>
                        </a:lnTo>
                        <a:lnTo>
                          <a:pt x="215993" y="39035"/>
                        </a:lnTo>
                        <a:lnTo>
                          <a:pt x="208186" y="33830"/>
                        </a:lnTo>
                        <a:lnTo>
                          <a:pt x="150935" y="0"/>
                        </a:lnTo>
                        <a:close/>
                      </a:path>
                    </a:pathLst>
                  </a:custGeom>
                  <a:solidFill>
                    <a:srgbClr val="EAEAEA"/>
                  </a:solidFill>
                  <a:ln w="25964" cap="flat">
                    <a:noFill/>
                    <a:prstDash val="solid"/>
                    <a:miter/>
                  </a:ln>
                </p:spPr>
                <p:txBody>
                  <a:bodyPr rtlCol="0" anchor="ctr"/>
                  <a:lstStyle/>
                  <a:p>
                    <a:endParaRPr lang="fr-BE"/>
                  </a:p>
                </p:txBody>
              </p:sp>
              <p:sp>
                <p:nvSpPr>
                  <p:cNvPr id="930" name="Forme libre : forme 929">
                    <a:extLst>
                      <a:ext uri="{FF2B5EF4-FFF2-40B4-BE49-F238E27FC236}">
                        <a16:creationId xmlns:a16="http://schemas.microsoft.com/office/drawing/2014/main" id="{9B76E0BC-96CF-4296-BEFF-443E78BFF5E2}"/>
                      </a:ext>
                    </a:extLst>
                  </p:cNvPr>
                  <p:cNvSpPr/>
                  <p:nvPr/>
                </p:nvSpPr>
                <p:spPr>
                  <a:xfrm>
                    <a:off x="7918817" y="2424432"/>
                    <a:ext cx="150934" cy="325290"/>
                  </a:xfrm>
                  <a:custGeom>
                    <a:avLst/>
                    <a:gdLst>
                      <a:gd name="connsiteX0" fmla="*/ 0 w 150934"/>
                      <a:gd name="connsiteY0" fmla="*/ 325291 h 325290"/>
                      <a:gd name="connsiteX1" fmla="*/ 150935 w 150934"/>
                      <a:gd name="connsiteY1" fmla="*/ 236812 h 325290"/>
                      <a:gd name="connsiteX2" fmla="*/ 150935 w 150934"/>
                      <a:gd name="connsiteY2" fmla="*/ 174356 h 325290"/>
                      <a:gd name="connsiteX3" fmla="*/ 150935 w 150934"/>
                      <a:gd name="connsiteY3" fmla="*/ 163946 h 325290"/>
                      <a:gd name="connsiteX4" fmla="*/ 150935 w 150934"/>
                      <a:gd name="connsiteY4" fmla="*/ 0 h 325290"/>
                      <a:gd name="connsiteX5" fmla="*/ 10409 w 150934"/>
                      <a:gd name="connsiteY5" fmla="*/ 83274 h 325290"/>
                      <a:gd name="connsiteX6" fmla="*/ 2602 w 150934"/>
                      <a:gd name="connsiteY6" fmla="*/ 88479 h 325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934" h="325290">
                        <a:moveTo>
                          <a:pt x="0" y="325291"/>
                        </a:moveTo>
                        <a:lnTo>
                          <a:pt x="150935" y="236812"/>
                        </a:lnTo>
                        <a:lnTo>
                          <a:pt x="150935" y="174356"/>
                        </a:lnTo>
                        <a:lnTo>
                          <a:pt x="150935" y="163946"/>
                        </a:lnTo>
                        <a:lnTo>
                          <a:pt x="150935" y="0"/>
                        </a:lnTo>
                        <a:lnTo>
                          <a:pt x="10409" y="83274"/>
                        </a:lnTo>
                        <a:lnTo>
                          <a:pt x="2602" y="88479"/>
                        </a:lnTo>
                        <a:close/>
                      </a:path>
                    </a:pathLst>
                  </a:custGeom>
                  <a:solidFill>
                    <a:srgbClr val="DBDBDB"/>
                  </a:solidFill>
                  <a:ln w="25964" cap="flat">
                    <a:noFill/>
                    <a:prstDash val="solid"/>
                    <a:miter/>
                  </a:ln>
                </p:spPr>
                <p:txBody>
                  <a:bodyPr rtlCol="0" anchor="ctr"/>
                  <a:lstStyle/>
                  <a:p>
                    <a:endParaRPr lang="fr-BE"/>
                  </a:p>
                </p:txBody>
              </p:sp>
              <p:grpSp>
                <p:nvGrpSpPr>
                  <p:cNvPr id="931" name="Graphique 260">
                    <a:extLst>
                      <a:ext uri="{FF2B5EF4-FFF2-40B4-BE49-F238E27FC236}">
                        <a16:creationId xmlns:a16="http://schemas.microsoft.com/office/drawing/2014/main" id="{EF2CACC0-CF60-461C-88D5-C67782D11318}"/>
                      </a:ext>
                    </a:extLst>
                  </p:cNvPr>
                  <p:cNvGrpSpPr/>
                  <p:nvPr/>
                </p:nvGrpSpPr>
                <p:grpSpPr>
                  <a:xfrm>
                    <a:off x="7989080" y="2572765"/>
                    <a:ext cx="150934" cy="226402"/>
                    <a:chOff x="7989080" y="2572765"/>
                    <a:chExt cx="150934" cy="226402"/>
                  </a:xfrm>
                </p:grpSpPr>
                <p:grpSp>
                  <p:nvGrpSpPr>
                    <p:cNvPr id="932" name="Graphique 260">
                      <a:extLst>
                        <a:ext uri="{FF2B5EF4-FFF2-40B4-BE49-F238E27FC236}">
                          <a16:creationId xmlns:a16="http://schemas.microsoft.com/office/drawing/2014/main" id="{EF2CACC0-CF60-461C-88D5-C67782D11318}"/>
                        </a:ext>
                      </a:extLst>
                    </p:cNvPr>
                    <p:cNvGrpSpPr/>
                    <p:nvPr/>
                  </p:nvGrpSpPr>
                  <p:grpSpPr>
                    <a:xfrm>
                      <a:off x="7989080" y="2572765"/>
                      <a:ext cx="114502" cy="208185"/>
                      <a:chOff x="7989080" y="2572765"/>
                      <a:chExt cx="114502" cy="208185"/>
                    </a:xfrm>
                  </p:grpSpPr>
                  <p:sp>
                    <p:nvSpPr>
                      <p:cNvPr id="933" name="Forme libre : forme 932">
                        <a:extLst>
                          <a:ext uri="{FF2B5EF4-FFF2-40B4-BE49-F238E27FC236}">
                            <a16:creationId xmlns:a16="http://schemas.microsoft.com/office/drawing/2014/main" id="{4BA009A1-591E-4B89-8508-7FFE0B5C3997}"/>
                          </a:ext>
                        </a:extLst>
                      </p:cNvPr>
                      <p:cNvSpPr/>
                      <p:nvPr/>
                    </p:nvSpPr>
                    <p:spPr>
                      <a:xfrm>
                        <a:off x="8074957" y="2572765"/>
                        <a:ext cx="26023" cy="158741"/>
                      </a:xfrm>
                      <a:custGeom>
                        <a:avLst/>
                        <a:gdLst>
                          <a:gd name="connsiteX0" fmla="*/ 26023 w 26023"/>
                          <a:gd name="connsiteY0" fmla="*/ 15614 h 158741"/>
                          <a:gd name="connsiteX1" fmla="*/ 23421 w 26023"/>
                          <a:gd name="connsiteY1" fmla="*/ 158742 h 158741"/>
                          <a:gd name="connsiteX2" fmla="*/ 0 w 26023"/>
                          <a:gd name="connsiteY2" fmla="*/ 145730 h 158741"/>
                          <a:gd name="connsiteX3" fmla="*/ 2602 w 26023"/>
                          <a:gd name="connsiteY3" fmla="*/ 0 h 158741"/>
                        </a:gdLst>
                        <a:ahLst/>
                        <a:cxnLst>
                          <a:cxn ang="0">
                            <a:pos x="connsiteX0" y="connsiteY0"/>
                          </a:cxn>
                          <a:cxn ang="0">
                            <a:pos x="connsiteX1" y="connsiteY1"/>
                          </a:cxn>
                          <a:cxn ang="0">
                            <a:pos x="connsiteX2" y="connsiteY2"/>
                          </a:cxn>
                          <a:cxn ang="0">
                            <a:pos x="connsiteX3" y="connsiteY3"/>
                          </a:cxn>
                        </a:cxnLst>
                        <a:rect l="l" t="t" r="r" b="b"/>
                        <a:pathLst>
                          <a:path w="26023" h="158741">
                            <a:moveTo>
                              <a:pt x="26023" y="15614"/>
                            </a:moveTo>
                            <a:lnTo>
                              <a:pt x="23421" y="158742"/>
                            </a:lnTo>
                            <a:lnTo>
                              <a:pt x="0" y="145730"/>
                            </a:lnTo>
                            <a:lnTo>
                              <a:pt x="2602" y="0"/>
                            </a:lnTo>
                            <a:close/>
                          </a:path>
                        </a:pathLst>
                      </a:custGeom>
                      <a:solidFill>
                        <a:srgbClr val="ECF0F1"/>
                      </a:solidFill>
                      <a:ln w="25964" cap="flat">
                        <a:noFill/>
                        <a:prstDash val="solid"/>
                        <a:miter/>
                      </a:ln>
                    </p:spPr>
                    <p:txBody>
                      <a:bodyPr rtlCol="0" anchor="ctr"/>
                      <a:lstStyle/>
                      <a:p>
                        <a:endParaRPr lang="fr-BE"/>
                      </a:p>
                    </p:txBody>
                  </p:sp>
                  <p:sp>
                    <p:nvSpPr>
                      <p:cNvPr id="934" name="Forme libre : forme 933">
                        <a:extLst>
                          <a:ext uri="{FF2B5EF4-FFF2-40B4-BE49-F238E27FC236}">
                            <a16:creationId xmlns:a16="http://schemas.microsoft.com/office/drawing/2014/main" id="{B4E7B0AC-E4A8-487E-BA0D-B84434874ACA}"/>
                          </a:ext>
                        </a:extLst>
                      </p:cNvPr>
                      <p:cNvSpPr/>
                      <p:nvPr/>
                    </p:nvSpPr>
                    <p:spPr>
                      <a:xfrm>
                        <a:off x="7994285" y="2572765"/>
                        <a:ext cx="83274" cy="192572"/>
                      </a:xfrm>
                      <a:custGeom>
                        <a:avLst/>
                        <a:gdLst>
                          <a:gd name="connsiteX0" fmla="*/ 83274 w 83274"/>
                          <a:gd name="connsiteY0" fmla="*/ 0 h 192572"/>
                          <a:gd name="connsiteX1" fmla="*/ 80672 w 83274"/>
                          <a:gd name="connsiteY1" fmla="*/ 145730 h 192572"/>
                          <a:gd name="connsiteX2" fmla="*/ 0 w 83274"/>
                          <a:gd name="connsiteY2" fmla="*/ 192572 h 192572"/>
                          <a:gd name="connsiteX3" fmla="*/ 0 w 83274"/>
                          <a:gd name="connsiteY3" fmla="*/ 49444 h 192572"/>
                        </a:gdLst>
                        <a:ahLst/>
                        <a:cxnLst>
                          <a:cxn ang="0">
                            <a:pos x="connsiteX0" y="connsiteY0"/>
                          </a:cxn>
                          <a:cxn ang="0">
                            <a:pos x="connsiteX1" y="connsiteY1"/>
                          </a:cxn>
                          <a:cxn ang="0">
                            <a:pos x="connsiteX2" y="connsiteY2"/>
                          </a:cxn>
                          <a:cxn ang="0">
                            <a:pos x="connsiteX3" y="connsiteY3"/>
                          </a:cxn>
                        </a:cxnLst>
                        <a:rect l="l" t="t" r="r" b="b"/>
                        <a:pathLst>
                          <a:path w="83274" h="192572">
                            <a:moveTo>
                              <a:pt x="83274" y="0"/>
                            </a:moveTo>
                            <a:lnTo>
                              <a:pt x="80672" y="145730"/>
                            </a:lnTo>
                            <a:lnTo>
                              <a:pt x="0" y="192572"/>
                            </a:lnTo>
                            <a:lnTo>
                              <a:pt x="0" y="49444"/>
                            </a:lnTo>
                            <a:close/>
                          </a:path>
                        </a:pathLst>
                      </a:custGeom>
                      <a:solidFill>
                        <a:srgbClr val="ECF0F1"/>
                      </a:solidFill>
                      <a:ln w="25964" cap="flat">
                        <a:noFill/>
                        <a:prstDash val="solid"/>
                        <a:miter/>
                      </a:ln>
                    </p:spPr>
                    <p:txBody>
                      <a:bodyPr rtlCol="0" anchor="ctr"/>
                      <a:lstStyle/>
                      <a:p>
                        <a:endParaRPr lang="fr-BE"/>
                      </a:p>
                    </p:txBody>
                  </p:sp>
                  <p:sp>
                    <p:nvSpPr>
                      <p:cNvPr id="935" name="Forme libre : forme 934">
                        <a:extLst>
                          <a:ext uri="{FF2B5EF4-FFF2-40B4-BE49-F238E27FC236}">
                            <a16:creationId xmlns:a16="http://schemas.microsoft.com/office/drawing/2014/main" id="{74DB4715-BA55-4324-BC48-45AE09915F8F}"/>
                          </a:ext>
                        </a:extLst>
                      </p:cNvPr>
                      <p:cNvSpPr/>
                      <p:nvPr/>
                    </p:nvSpPr>
                    <p:spPr>
                      <a:xfrm>
                        <a:off x="7989080" y="2622209"/>
                        <a:ext cx="28625" cy="158741"/>
                      </a:xfrm>
                      <a:custGeom>
                        <a:avLst/>
                        <a:gdLst>
                          <a:gd name="connsiteX0" fmla="*/ 28626 w 28625"/>
                          <a:gd name="connsiteY0" fmla="*/ 15614 h 158741"/>
                          <a:gd name="connsiteX1" fmla="*/ 28626 w 28625"/>
                          <a:gd name="connsiteY1" fmla="*/ 158742 h 158741"/>
                          <a:gd name="connsiteX2" fmla="*/ 0 w 28625"/>
                          <a:gd name="connsiteY2" fmla="*/ 143128 h 158741"/>
                          <a:gd name="connsiteX3" fmla="*/ 2602 w 28625"/>
                          <a:gd name="connsiteY3" fmla="*/ 0 h 158741"/>
                        </a:gdLst>
                        <a:ahLst/>
                        <a:cxnLst>
                          <a:cxn ang="0">
                            <a:pos x="connsiteX0" y="connsiteY0"/>
                          </a:cxn>
                          <a:cxn ang="0">
                            <a:pos x="connsiteX1" y="connsiteY1"/>
                          </a:cxn>
                          <a:cxn ang="0">
                            <a:pos x="connsiteX2" y="connsiteY2"/>
                          </a:cxn>
                          <a:cxn ang="0">
                            <a:pos x="connsiteX3" y="connsiteY3"/>
                          </a:cxn>
                        </a:cxnLst>
                        <a:rect l="l" t="t" r="r" b="b"/>
                        <a:pathLst>
                          <a:path w="28625" h="158741">
                            <a:moveTo>
                              <a:pt x="28626" y="15614"/>
                            </a:moveTo>
                            <a:lnTo>
                              <a:pt x="28626" y="158742"/>
                            </a:lnTo>
                            <a:lnTo>
                              <a:pt x="0" y="143128"/>
                            </a:lnTo>
                            <a:lnTo>
                              <a:pt x="2602" y="0"/>
                            </a:lnTo>
                            <a:close/>
                          </a:path>
                        </a:pathLst>
                      </a:custGeom>
                      <a:solidFill>
                        <a:srgbClr val="86D9F6"/>
                      </a:solidFill>
                      <a:ln w="25964" cap="flat">
                        <a:noFill/>
                        <a:prstDash val="solid"/>
                        <a:miter/>
                      </a:ln>
                    </p:spPr>
                    <p:txBody>
                      <a:bodyPr rtlCol="0" anchor="ctr"/>
                      <a:lstStyle/>
                      <a:p>
                        <a:endParaRPr lang="fr-BE"/>
                      </a:p>
                    </p:txBody>
                  </p:sp>
                  <p:sp>
                    <p:nvSpPr>
                      <p:cNvPr id="936" name="Forme libre : forme 935">
                        <a:extLst>
                          <a:ext uri="{FF2B5EF4-FFF2-40B4-BE49-F238E27FC236}">
                            <a16:creationId xmlns:a16="http://schemas.microsoft.com/office/drawing/2014/main" id="{E038D8AB-153F-4C20-A20A-40FFF6835170}"/>
                          </a:ext>
                        </a:extLst>
                      </p:cNvPr>
                      <p:cNvSpPr/>
                      <p:nvPr/>
                    </p:nvSpPr>
                    <p:spPr>
                      <a:xfrm>
                        <a:off x="8017706" y="2588379"/>
                        <a:ext cx="85876" cy="192572"/>
                      </a:xfrm>
                      <a:custGeom>
                        <a:avLst/>
                        <a:gdLst>
                          <a:gd name="connsiteX0" fmla="*/ 85877 w 85876"/>
                          <a:gd name="connsiteY0" fmla="*/ 0 h 192572"/>
                          <a:gd name="connsiteX1" fmla="*/ 85877 w 85876"/>
                          <a:gd name="connsiteY1" fmla="*/ 143128 h 192572"/>
                          <a:gd name="connsiteX2" fmla="*/ 0 w 85876"/>
                          <a:gd name="connsiteY2" fmla="*/ 192572 h 192572"/>
                          <a:gd name="connsiteX3" fmla="*/ 0 w 85876"/>
                          <a:gd name="connsiteY3" fmla="*/ 49444 h 192572"/>
                        </a:gdLst>
                        <a:ahLst/>
                        <a:cxnLst>
                          <a:cxn ang="0">
                            <a:pos x="connsiteX0" y="connsiteY0"/>
                          </a:cxn>
                          <a:cxn ang="0">
                            <a:pos x="connsiteX1" y="connsiteY1"/>
                          </a:cxn>
                          <a:cxn ang="0">
                            <a:pos x="connsiteX2" y="connsiteY2"/>
                          </a:cxn>
                          <a:cxn ang="0">
                            <a:pos x="connsiteX3" y="connsiteY3"/>
                          </a:cxn>
                        </a:cxnLst>
                        <a:rect l="l" t="t" r="r" b="b"/>
                        <a:pathLst>
                          <a:path w="85876" h="192572">
                            <a:moveTo>
                              <a:pt x="85877" y="0"/>
                            </a:moveTo>
                            <a:lnTo>
                              <a:pt x="85877" y="143128"/>
                            </a:lnTo>
                            <a:lnTo>
                              <a:pt x="0" y="192572"/>
                            </a:lnTo>
                            <a:lnTo>
                              <a:pt x="0" y="49444"/>
                            </a:lnTo>
                            <a:close/>
                          </a:path>
                        </a:pathLst>
                      </a:custGeom>
                      <a:solidFill>
                        <a:srgbClr val="54BCD9"/>
                      </a:solidFill>
                      <a:ln w="25964" cap="flat">
                        <a:noFill/>
                        <a:prstDash val="solid"/>
                        <a:miter/>
                      </a:ln>
                    </p:spPr>
                    <p:txBody>
                      <a:bodyPr rtlCol="0" anchor="ctr"/>
                      <a:lstStyle/>
                      <a:p>
                        <a:endParaRPr lang="fr-BE"/>
                      </a:p>
                    </p:txBody>
                  </p:sp>
                  <p:grpSp>
                    <p:nvGrpSpPr>
                      <p:cNvPr id="937" name="Graphique 260">
                        <a:extLst>
                          <a:ext uri="{FF2B5EF4-FFF2-40B4-BE49-F238E27FC236}">
                            <a16:creationId xmlns:a16="http://schemas.microsoft.com/office/drawing/2014/main" id="{EF2CACC0-CF60-461C-88D5-C67782D11318}"/>
                          </a:ext>
                        </a:extLst>
                      </p:cNvPr>
                      <p:cNvGrpSpPr/>
                      <p:nvPr/>
                    </p:nvGrpSpPr>
                    <p:grpSpPr>
                      <a:xfrm>
                        <a:off x="7991682" y="2572765"/>
                        <a:ext cx="111899" cy="88479"/>
                        <a:chOff x="7991682" y="2572765"/>
                        <a:chExt cx="111899" cy="88479"/>
                      </a:xfrm>
                    </p:grpSpPr>
                    <p:sp>
                      <p:nvSpPr>
                        <p:cNvPr id="938" name="Forme libre : forme 937">
                          <a:extLst>
                            <a:ext uri="{FF2B5EF4-FFF2-40B4-BE49-F238E27FC236}">
                              <a16:creationId xmlns:a16="http://schemas.microsoft.com/office/drawing/2014/main" id="{7E27765E-6072-49A6-9666-2FE76DEB6C73}"/>
                            </a:ext>
                          </a:extLst>
                        </p:cNvPr>
                        <p:cNvSpPr/>
                        <p:nvPr/>
                      </p:nvSpPr>
                      <p:spPr>
                        <a:xfrm>
                          <a:off x="8074957" y="2572765"/>
                          <a:ext cx="2602" cy="2602"/>
                        </a:xfrm>
                        <a:custGeom>
                          <a:avLst/>
                          <a:gdLst>
                            <a:gd name="connsiteX0" fmla="*/ 2602 w 2602"/>
                            <a:gd name="connsiteY0" fmla="*/ 0 h 2602"/>
                            <a:gd name="connsiteX1" fmla="*/ 2602 w 2602"/>
                            <a:gd name="connsiteY1" fmla="*/ 2602 h 2602"/>
                            <a:gd name="connsiteX2" fmla="*/ 0 w 2602"/>
                            <a:gd name="connsiteY2" fmla="*/ 2602 h 2602"/>
                          </a:gdLst>
                          <a:ahLst/>
                          <a:cxnLst>
                            <a:cxn ang="0">
                              <a:pos x="connsiteX0" y="connsiteY0"/>
                            </a:cxn>
                            <a:cxn ang="0">
                              <a:pos x="connsiteX1" y="connsiteY1"/>
                            </a:cxn>
                            <a:cxn ang="0">
                              <a:pos x="connsiteX2" y="connsiteY2"/>
                            </a:cxn>
                          </a:cxnLst>
                          <a:rect l="l" t="t" r="r" b="b"/>
                          <a:pathLst>
                            <a:path w="2602" h="2602">
                              <a:moveTo>
                                <a:pt x="2602" y="0"/>
                              </a:moveTo>
                              <a:lnTo>
                                <a:pt x="2602" y="2602"/>
                              </a:lnTo>
                              <a:lnTo>
                                <a:pt x="0" y="2602"/>
                              </a:lnTo>
                              <a:close/>
                            </a:path>
                          </a:pathLst>
                        </a:custGeom>
                        <a:solidFill>
                          <a:srgbClr val="BDC3C7"/>
                        </a:solidFill>
                        <a:ln w="25964" cap="flat">
                          <a:noFill/>
                          <a:prstDash val="solid"/>
                          <a:miter/>
                        </a:ln>
                      </p:spPr>
                      <p:txBody>
                        <a:bodyPr rtlCol="0" anchor="ctr"/>
                        <a:lstStyle/>
                        <a:p>
                          <a:endParaRPr lang="fr-BE"/>
                        </a:p>
                      </p:txBody>
                    </p:sp>
                    <p:sp>
                      <p:nvSpPr>
                        <p:cNvPr id="939" name="Forme libre : forme 938">
                          <a:extLst>
                            <a:ext uri="{FF2B5EF4-FFF2-40B4-BE49-F238E27FC236}">
                              <a16:creationId xmlns:a16="http://schemas.microsoft.com/office/drawing/2014/main" id="{225A7D2F-6D6B-43CA-AA83-98B7C2144346}"/>
                            </a:ext>
                          </a:extLst>
                        </p:cNvPr>
                        <p:cNvSpPr/>
                        <p:nvPr/>
                      </p:nvSpPr>
                      <p:spPr>
                        <a:xfrm>
                          <a:off x="7991682" y="2572765"/>
                          <a:ext cx="111899" cy="65058"/>
                        </a:xfrm>
                        <a:custGeom>
                          <a:avLst/>
                          <a:gdLst>
                            <a:gd name="connsiteX0" fmla="*/ 109298 w 111899"/>
                            <a:gd name="connsiteY0" fmla="*/ 15614 h 65058"/>
                            <a:gd name="connsiteX1" fmla="*/ 109298 w 111899"/>
                            <a:gd name="connsiteY1" fmla="*/ 15614 h 65058"/>
                            <a:gd name="connsiteX2" fmla="*/ 26023 w 111899"/>
                            <a:gd name="connsiteY2" fmla="*/ 62456 h 65058"/>
                            <a:gd name="connsiteX3" fmla="*/ 2602 w 111899"/>
                            <a:gd name="connsiteY3" fmla="*/ 49444 h 65058"/>
                            <a:gd name="connsiteX4" fmla="*/ 85877 w 111899"/>
                            <a:gd name="connsiteY4" fmla="*/ 0 h 65058"/>
                            <a:gd name="connsiteX5" fmla="*/ 85877 w 111899"/>
                            <a:gd name="connsiteY5" fmla="*/ 0 h 65058"/>
                            <a:gd name="connsiteX6" fmla="*/ 85877 w 111899"/>
                            <a:gd name="connsiteY6" fmla="*/ 0 h 65058"/>
                            <a:gd name="connsiteX7" fmla="*/ 83274 w 111899"/>
                            <a:gd name="connsiteY7" fmla="*/ 0 h 65058"/>
                            <a:gd name="connsiteX8" fmla="*/ 0 w 111899"/>
                            <a:gd name="connsiteY8" fmla="*/ 49444 h 65058"/>
                            <a:gd name="connsiteX9" fmla="*/ 26023 w 111899"/>
                            <a:gd name="connsiteY9" fmla="*/ 65058 h 65058"/>
                            <a:gd name="connsiteX10" fmla="*/ 111900 w 111899"/>
                            <a:gd name="connsiteY10" fmla="*/ 15614 h 65058"/>
                            <a:gd name="connsiteX11" fmla="*/ 109298 w 111899"/>
                            <a:gd name="connsiteY11" fmla="*/ 13012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899" h="65058">
                              <a:moveTo>
                                <a:pt x="109298" y="15614"/>
                              </a:moveTo>
                              <a:lnTo>
                                <a:pt x="109298" y="15614"/>
                              </a:lnTo>
                              <a:lnTo>
                                <a:pt x="26023" y="62456"/>
                              </a:lnTo>
                              <a:lnTo>
                                <a:pt x="2602" y="49444"/>
                              </a:lnTo>
                              <a:lnTo>
                                <a:pt x="85877" y="0"/>
                              </a:lnTo>
                              <a:lnTo>
                                <a:pt x="85877" y="0"/>
                              </a:lnTo>
                              <a:lnTo>
                                <a:pt x="85877" y="0"/>
                              </a:lnTo>
                              <a:lnTo>
                                <a:pt x="83274" y="0"/>
                              </a:lnTo>
                              <a:lnTo>
                                <a:pt x="0" y="49444"/>
                              </a:lnTo>
                              <a:lnTo>
                                <a:pt x="26023" y="65058"/>
                              </a:lnTo>
                              <a:lnTo>
                                <a:pt x="111900" y="15614"/>
                              </a:lnTo>
                              <a:lnTo>
                                <a:pt x="109298" y="13012"/>
                              </a:lnTo>
                              <a:close/>
                            </a:path>
                          </a:pathLst>
                        </a:custGeom>
                        <a:solidFill>
                          <a:srgbClr val="ABE9FF"/>
                        </a:solidFill>
                        <a:ln w="25964" cap="flat">
                          <a:noFill/>
                          <a:prstDash val="solid"/>
                          <a:miter/>
                        </a:ln>
                      </p:spPr>
                      <p:txBody>
                        <a:bodyPr rtlCol="0" anchor="ctr"/>
                        <a:lstStyle/>
                        <a:p>
                          <a:endParaRPr lang="fr-BE"/>
                        </a:p>
                      </p:txBody>
                    </p:sp>
                    <p:sp>
                      <p:nvSpPr>
                        <p:cNvPr id="940" name="Forme libre : forme 939">
                          <a:extLst>
                            <a:ext uri="{FF2B5EF4-FFF2-40B4-BE49-F238E27FC236}">
                              <a16:creationId xmlns:a16="http://schemas.microsoft.com/office/drawing/2014/main" id="{16470B0C-7528-488F-B7FC-F1E4D1849009}"/>
                            </a:ext>
                          </a:extLst>
                        </p:cNvPr>
                        <p:cNvSpPr/>
                        <p:nvPr/>
                      </p:nvSpPr>
                      <p:spPr>
                        <a:xfrm>
                          <a:off x="7994285" y="2572765"/>
                          <a:ext cx="106695" cy="62455"/>
                        </a:xfrm>
                        <a:custGeom>
                          <a:avLst/>
                          <a:gdLst>
                            <a:gd name="connsiteX0" fmla="*/ 104093 w 106695"/>
                            <a:gd name="connsiteY0" fmla="*/ 15614 h 62455"/>
                            <a:gd name="connsiteX1" fmla="*/ 106695 w 106695"/>
                            <a:gd name="connsiteY1" fmla="*/ 15614 h 62455"/>
                            <a:gd name="connsiteX2" fmla="*/ 83274 w 106695"/>
                            <a:gd name="connsiteY2" fmla="*/ 0 h 62455"/>
                            <a:gd name="connsiteX3" fmla="*/ 80672 w 106695"/>
                            <a:gd name="connsiteY3" fmla="*/ 2602 h 62455"/>
                            <a:gd name="connsiteX4" fmla="*/ 83274 w 106695"/>
                            <a:gd name="connsiteY4" fmla="*/ 0 h 62455"/>
                            <a:gd name="connsiteX5" fmla="*/ 83274 w 106695"/>
                            <a:gd name="connsiteY5" fmla="*/ 0 h 62455"/>
                            <a:gd name="connsiteX6" fmla="*/ 0 w 106695"/>
                            <a:gd name="connsiteY6" fmla="*/ 49444 h 62455"/>
                            <a:gd name="connsiteX7" fmla="*/ 23421 w 106695"/>
                            <a:gd name="connsiteY7" fmla="*/ 62456 h 62455"/>
                            <a:gd name="connsiteX8" fmla="*/ 106695 w 106695"/>
                            <a:gd name="connsiteY8" fmla="*/ 15614 h 62455"/>
                            <a:gd name="connsiteX9" fmla="*/ 106695 w 106695"/>
                            <a:gd name="connsiteY9" fmla="*/ 15614 h 6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695" h="62455">
                              <a:moveTo>
                                <a:pt x="104093" y="15614"/>
                              </a:moveTo>
                              <a:lnTo>
                                <a:pt x="106695" y="15614"/>
                              </a:lnTo>
                              <a:lnTo>
                                <a:pt x="83274" y="0"/>
                              </a:lnTo>
                              <a:lnTo>
                                <a:pt x="80672" y="2602"/>
                              </a:lnTo>
                              <a:lnTo>
                                <a:pt x="83274" y="0"/>
                              </a:lnTo>
                              <a:lnTo>
                                <a:pt x="83274" y="0"/>
                              </a:lnTo>
                              <a:lnTo>
                                <a:pt x="0" y="49444"/>
                              </a:lnTo>
                              <a:lnTo>
                                <a:pt x="23421" y="62456"/>
                              </a:lnTo>
                              <a:lnTo>
                                <a:pt x="106695" y="15614"/>
                              </a:lnTo>
                              <a:lnTo>
                                <a:pt x="106695" y="15614"/>
                              </a:lnTo>
                              <a:close/>
                            </a:path>
                          </a:pathLst>
                        </a:custGeom>
                        <a:solidFill>
                          <a:srgbClr val="FFFFFF"/>
                        </a:solidFill>
                        <a:ln w="25964" cap="flat">
                          <a:noFill/>
                          <a:prstDash val="solid"/>
                          <a:miter/>
                        </a:ln>
                      </p:spPr>
                      <p:txBody>
                        <a:bodyPr rtlCol="0" anchor="ctr"/>
                        <a:lstStyle/>
                        <a:p>
                          <a:endParaRPr lang="fr-BE"/>
                        </a:p>
                      </p:txBody>
                    </p:sp>
                    <p:grpSp>
                      <p:nvGrpSpPr>
                        <p:cNvPr id="941" name="Graphique 260">
                          <a:extLst>
                            <a:ext uri="{FF2B5EF4-FFF2-40B4-BE49-F238E27FC236}">
                              <a16:creationId xmlns:a16="http://schemas.microsoft.com/office/drawing/2014/main" id="{EF2CACC0-CF60-461C-88D5-C67782D11318}"/>
                            </a:ext>
                          </a:extLst>
                        </p:cNvPr>
                        <p:cNvGrpSpPr/>
                        <p:nvPr/>
                      </p:nvGrpSpPr>
                      <p:grpSpPr>
                        <a:xfrm>
                          <a:off x="7996887" y="2628860"/>
                          <a:ext cx="15613" cy="32384"/>
                          <a:chOff x="7996887" y="2628860"/>
                          <a:chExt cx="15613" cy="32384"/>
                        </a:xfrm>
                        <a:solidFill>
                          <a:srgbClr val="ECF0F1"/>
                        </a:solidFill>
                      </p:grpSpPr>
                      <p:sp>
                        <p:nvSpPr>
                          <p:cNvPr id="942" name="Forme libre : forme 941">
                            <a:extLst>
                              <a:ext uri="{FF2B5EF4-FFF2-40B4-BE49-F238E27FC236}">
                                <a16:creationId xmlns:a16="http://schemas.microsoft.com/office/drawing/2014/main" id="{655C0313-91D0-4326-8273-D55CE6863D98}"/>
                              </a:ext>
                            </a:extLst>
                          </p:cNvPr>
                          <p:cNvSpPr/>
                          <p:nvPr/>
                        </p:nvSpPr>
                        <p:spPr>
                          <a:xfrm>
                            <a:off x="7996887" y="2648232"/>
                            <a:ext cx="15613" cy="13011"/>
                          </a:xfrm>
                          <a:custGeom>
                            <a:avLst/>
                            <a:gdLst>
                              <a:gd name="connsiteX0" fmla="*/ 15614 w 15613"/>
                              <a:gd name="connsiteY0" fmla="*/ 13012 h 13011"/>
                              <a:gd name="connsiteX1" fmla="*/ 0 w 15613"/>
                              <a:gd name="connsiteY1" fmla="*/ 2602 h 13011"/>
                              <a:gd name="connsiteX2" fmla="*/ 0 w 15613"/>
                              <a:gd name="connsiteY2" fmla="*/ 0 h 13011"/>
                              <a:gd name="connsiteX3" fmla="*/ 0 w 15613"/>
                              <a:gd name="connsiteY3" fmla="*/ 0 h 13011"/>
                              <a:gd name="connsiteX4" fmla="*/ 15614 w 15613"/>
                              <a:gd name="connsiteY4" fmla="*/ 13012 h 13011"/>
                              <a:gd name="connsiteX5" fmla="*/ 15614 w 15613"/>
                              <a:gd name="connsiteY5" fmla="*/ 13012 h 13011"/>
                              <a:gd name="connsiteX6" fmla="*/ 15614 w 15613"/>
                              <a:gd name="connsiteY6" fmla="*/ 13012 h 1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3" h="13011">
                                <a:moveTo>
                                  <a:pt x="15614" y="13012"/>
                                </a:moveTo>
                                <a:lnTo>
                                  <a:pt x="0" y="2602"/>
                                </a:lnTo>
                                <a:cubicBezTo>
                                  <a:pt x="0" y="2602"/>
                                  <a:pt x="0" y="2602"/>
                                  <a:pt x="0" y="0"/>
                                </a:cubicBezTo>
                                <a:cubicBezTo>
                                  <a:pt x="0" y="0"/>
                                  <a:pt x="0" y="0"/>
                                  <a:pt x="0" y="0"/>
                                </a:cubicBezTo>
                                <a:lnTo>
                                  <a:pt x="15614" y="13012"/>
                                </a:lnTo>
                                <a:cubicBezTo>
                                  <a:pt x="15614" y="10409"/>
                                  <a:pt x="15614" y="10409"/>
                                  <a:pt x="15614" y="13012"/>
                                </a:cubicBezTo>
                                <a:cubicBezTo>
                                  <a:pt x="15614" y="13012"/>
                                  <a:pt x="15614" y="13012"/>
                                  <a:pt x="15614" y="13012"/>
                                </a:cubicBezTo>
                                <a:close/>
                              </a:path>
                            </a:pathLst>
                          </a:custGeom>
                          <a:solidFill>
                            <a:srgbClr val="ECF0F1"/>
                          </a:solidFill>
                          <a:ln w="25964" cap="flat">
                            <a:noFill/>
                            <a:prstDash val="solid"/>
                            <a:miter/>
                          </a:ln>
                        </p:spPr>
                        <p:txBody>
                          <a:bodyPr rtlCol="0" anchor="ctr"/>
                          <a:lstStyle/>
                          <a:p>
                            <a:endParaRPr lang="fr-BE"/>
                          </a:p>
                        </p:txBody>
                      </p:sp>
                      <p:sp>
                        <p:nvSpPr>
                          <p:cNvPr id="943" name="Forme libre : forme 942">
                            <a:extLst>
                              <a:ext uri="{FF2B5EF4-FFF2-40B4-BE49-F238E27FC236}">
                                <a16:creationId xmlns:a16="http://schemas.microsoft.com/office/drawing/2014/main" id="{5819F18E-2AD4-4408-9F80-516EBDBD9F7B}"/>
                              </a:ext>
                            </a:extLst>
                          </p:cNvPr>
                          <p:cNvSpPr/>
                          <p:nvPr/>
                        </p:nvSpPr>
                        <p:spPr>
                          <a:xfrm>
                            <a:off x="7996887" y="2641871"/>
                            <a:ext cx="15613" cy="14168"/>
                          </a:xfrm>
                          <a:custGeom>
                            <a:avLst/>
                            <a:gdLst>
                              <a:gd name="connsiteX0" fmla="*/ 15614 w 15613"/>
                              <a:gd name="connsiteY0" fmla="*/ 14168 h 14168"/>
                              <a:gd name="connsiteX1" fmla="*/ 0 w 15613"/>
                              <a:gd name="connsiteY1" fmla="*/ 3759 h 14168"/>
                              <a:gd name="connsiteX2" fmla="*/ 0 w 15613"/>
                              <a:gd name="connsiteY2" fmla="*/ 1157 h 14168"/>
                              <a:gd name="connsiteX3" fmla="*/ 0 w 15613"/>
                              <a:gd name="connsiteY3" fmla="*/ 1157 h 14168"/>
                              <a:gd name="connsiteX4" fmla="*/ 15614 w 15613"/>
                              <a:gd name="connsiteY4" fmla="*/ 14168 h 14168"/>
                              <a:gd name="connsiteX5" fmla="*/ 15614 w 15613"/>
                              <a:gd name="connsiteY5" fmla="*/ 14168 h 14168"/>
                              <a:gd name="connsiteX6" fmla="*/ 15614 w 15613"/>
                              <a:gd name="connsiteY6" fmla="*/ 14168 h 1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3" h="14168">
                                <a:moveTo>
                                  <a:pt x="15614" y="14168"/>
                                </a:moveTo>
                                <a:lnTo>
                                  <a:pt x="0" y="3759"/>
                                </a:lnTo>
                                <a:cubicBezTo>
                                  <a:pt x="0" y="3759"/>
                                  <a:pt x="0" y="3759"/>
                                  <a:pt x="0" y="1157"/>
                                </a:cubicBezTo>
                                <a:cubicBezTo>
                                  <a:pt x="0" y="-1446"/>
                                  <a:pt x="0" y="1157"/>
                                  <a:pt x="0" y="1157"/>
                                </a:cubicBezTo>
                                <a:lnTo>
                                  <a:pt x="15614" y="14168"/>
                                </a:lnTo>
                                <a:cubicBezTo>
                                  <a:pt x="15614" y="11566"/>
                                  <a:pt x="15614" y="11566"/>
                                  <a:pt x="15614" y="14168"/>
                                </a:cubicBezTo>
                                <a:cubicBezTo>
                                  <a:pt x="15614" y="14168"/>
                                  <a:pt x="15614" y="14168"/>
                                  <a:pt x="15614" y="14168"/>
                                </a:cubicBezTo>
                                <a:close/>
                              </a:path>
                            </a:pathLst>
                          </a:custGeom>
                          <a:solidFill>
                            <a:srgbClr val="ECF0F1"/>
                          </a:solidFill>
                          <a:ln w="25964" cap="flat">
                            <a:noFill/>
                            <a:prstDash val="solid"/>
                            <a:miter/>
                          </a:ln>
                        </p:spPr>
                        <p:txBody>
                          <a:bodyPr rtlCol="0" anchor="ctr"/>
                          <a:lstStyle/>
                          <a:p>
                            <a:endParaRPr lang="fr-BE"/>
                          </a:p>
                        </p:txBody>
                      </p:sp>
                      <p:sp>
                        <p:nvSpPr>
                          <p:cNvPr id="944" name="Forme libre : forme 943">
                            <a:extLst>
                              <a:ext uri="{FF2B5EF4-FFF2-40B4-BE49-F238E27FC236}">
                                <a16:creationId xmlns:a16="http://schemas.microsoft.com/office/drawing/2014/main" id="{6700E368-107F-4A4C-ABF5-3F53268EA4E0}"/>
                              </a:ext>
                            </a:extLst>
                          </p:cNvPr>
                          <p:cNvSpPr/>
                          <p:nvPr/>
                        </p:nvSpPr>
                        <p:spPr>
                          <a:xfrm>
                            <a:off x="7996887" y="2635221"/>
                            <a:ext cx="15613" cy="13011"/>
                          </a:xfrm>
                          <a:custGeom>
                            <a:avLst/>
                            <a:gdLst>
                              <a:gd name="connsiteX0" fmla="*/ 15614 w 15613"/>
                              <a:gd name="connsiteY0" fmla="*/ 13012 h 13011"/>
                              <a:gd name="connsiteX1" fmla="*/ 0 w 15613"/>
                              <a:gd name="connsiteY1" fmla="*/ 2602 h 13011"/>
                              <a:gd name="connsiteX2" fmla="*/ 0 w 15613"/>
                              <a:gd name="connsiteY2" fmla="*/ 0 h 13011"/>
                              <a:gd name="connsiteX3" fmla="*/ 0 w 15613"/>
                              <a:gd name="connsiteY3" fmla="*/ 0 h 13011"/>
                              <a:gd name="connsiteX4" fmla="*/ 15614 w 15613"/>
                              <a:gd name="connsiteY4" fmla="*/ 13012 h 13011"/>
                              <a:gd name="connsiteX5" fmla="*/ 15614 w 15613"/>
                              <a:gd name="connsiteY5" fmla="*/ 13012 h 13011"/>
                              <a:gd name="connsiteX6" fmla="*/ 15614 w 15613"/>
                              <a:gd name="connsiteY6" fmla="*/ 13012 h 1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3" h="13011">
                                <a:moveTo>
                                  <a:pt x="15614" y="13012"/>
                                </a:moveTo>
                                <a:lnTo>
                                  <a:pt x="0" y="2602"/>
                                </a:lnTo>
                                <a:cubicBezTo>
                                  <a:pt x="0" y="2602"/>
                                  <a:pt x="0" y="2602"/>
                                  <a:pt x="0" y="0"/>
                                </a:cubicBezTo>
                                <a:cubicBezTo>
                                  <a:pt x="0" y="0"/>
                                  <a:pt x="0" y="0"/>
                                  <a:pt x="0" y="0"/>
                                </a:cubicBezTo>
                                <a:lnTo>
                                  <a:pt x="15614" y="13012"/>
                                </a:lnTo>
                                <a:cubicBezTo>
                                  <a:pt x="15614" y="13012"/>
                                  <a:pt x="15614" y="13012"/>
                                  <a:pt x="15614" y="13012"/>
                                </a:cubicBezTo>
                                <a:cubicBezTo>
                                  <a:pt x="15614" y="13012"/>
                                  <a:pt x="15614" y="13012"/>
                                  <a:pt x="15614" y="13012"/>
                                </a:cubicBezTo>
                                <a:close/>
                              </a:path>
                            </a:pathLst>
                          </a:custGeom>
                          <a:solidFill>
                            <a:srgbClr val="ECF0F1"/>
                          </a:solidFill>
                          <a:ln w="25964" cap="flat">
                            <a:noFill/>
                            <a:prstDash val="solid"/>
                            <a:miter/>
                          </a:ln>
                        </p:spPr>
                        <p:txBody>
                          <a:bodyPr rtlCol="0" anchor="ctr"/>
                          <a:lstStyle/>
                          <a:p>
                            <a:endParaRPr lang="fr-BE"/>
                          </a:p>
                        </p:txBody>
                      </p:sp>
                      <p:sp>
                        <p:nvSpPr>
                          <p:cNvPr id="945" name="Forme libre : forme 944">
                            <a:extLst>
                              <a:ext uri="{FF2B5EF4-FFF2-40B4-BE49-F238E27FC236}">
                                <a16:creationId xmlns:a16="http://schemas.microsoft.com/office/drawing/2014/main" id="{14C94D46-A164-4419-84DE-A5D5D99B7DAD}"/>
                              </a:ext>
                            </a:extLst>
                          </p:cNvPr>
                          <p:cNvSpPr/>
                          <p:nvPr/>
                        </p:nvSpPr>
                        <p:spPr>
                          <a:xfrm>
                            <a:off x="7996887" y="2628860"/>
                            <a:ext cx="15613" cy="14168"/>
                          </a:xfrm>
                          <a:custGeom>
                            <a:avLst/>
                            <a:gdLst>
                              <a:gd name="connsiteX0" fmla="*/ 15614 w 15613"/>
                              <a:gd name="connsiteY0" fmla="*/ 14168 h 14168"/>
                              <a:gd name="connsiteX1" fmla="*/ 0 w 15613"/>
                              <a:gd name="connsiteY1" fmla="*/ 3759 h 14168"/>
                              <a:gd name="connsiteX2" fmla="*/ 0 w 15613"/>
                              <a:gd name="connsiteY2" fmla="*/ 1157 h 14168"/>
                              <a:gd name="connsiteX3" fmla="*/ 0 w 15613"/>
                              <a:gd name="connsiteY3" fmla="*/ 1157 h 14168"/>
                              <a:gd name="connsiteX4" fmla="*/ 15614 w 15613"/>
                              <a:gd name="connsiteY4" fmla="*/ 14168 h 14168"/>
                              <a:gd name="connsiteX5" fmla="*/ 15614 w 15613"/>
                              <a:gd name="connsiteY5" fmla="*/ 14168 h 14168"/>
                              <a:gd name="connsiteX6" fmla="*/ 15614 w 15613"/>
                              <a:gd name="connsiteY6" fmla="*/ 14168 h 1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3" h="14168">
                                <a:moveTo>
                                  <a:pt x="15614" y="14168"/>
                                </a:moveTo>
                                <a:lnTo>
                                  <a:pt x="0" y="3759"/>
                                </a:lnTo>
                                <a:cubicBezTo>
                                  <a:pt x="0" y="3759"/>
                                  <a:pt x="0" y="3759"/>
                                  <a:pt x="0" y="1157"/>
                                </a:cubicBezTo>
                                <a:cubicBezTo>
                                  <a:pt x="0" y="-1446"/>
                                  <a:pt x="0" y="1157"/>
                                  <a:pt x="0" y="1157"/>
                                </a:cubicBezTo>
                                <a:lnTo>
                                  <a:pt x="15614" y="14168"/>
                                </a:lnTo>
                                <a:cubicBezTo>
                                  <a:pt x="15614" y="11566"/>
                                  <a:pt x="15614" y="14168"/>
                                  <a:pt x="15614" y="14168"/>
                                </a:cubicBezTo>
                                <a:cubicBezTo>
                                  <a:pt x="15614" y="14168"/>
                                  <a:pt x="15614" y="14168"/>
                                  <a:pt x="15614" y="14168"/>
                                </a:cubicBezTo>
                                <a:close/>
                              </a:path>
                            </a:pathLst>
                          </a:custGeom>
                          <a:solidFill>
                            <a:srgbClr val="ECF0F1"/>
                          </a:solidFill>
                          <a:ln w="25964" cap="flat">
                            <a:noFill/>
                            <a:prstDash val="solid"/>
                            <a:miter/>
                          </a:ln>
                        </p:spPr>
                        <p:txBody>
                          <a:bodyPr rtlCol="0" anchor="ctr"/>
                          <a:lstStyle/>
                          <a:p>
                            <a:endParaRPr lang="fr-BE"/>
                          </a:p>
                        </p:txBody>
                      </p:sp>
                    </p:grpSp>
                  </p:grpSp>
                </p:grpSp>
                <p:grpSp>
                  <p:nvGrpSpPr>
                    <p:cNvPr id="946" name="Graphique 260">
                      <a:extLst>
                        <a:ext uri="{FF2B5EF4-FFF2-40B4-BE49-F238E27FC236}">
                          <a16:creationId xmlns:a16="http://schemas.microsoft.com/office/drawing/2014/main" id="{EF2CACC0-CF60-461C-88D5-C67782D11318}"/>
                        </a:ext>
                      </a:extLst>
                    </p:cNvPr>
                    <p:cNvGrpSpPr/>
                    <p:nvPr/>
                  </p:nvGrpSpPr>
                  <p:grpSpPr>
                    <a:xfrm>
                      <a:off x="8025512" y="2590981"/>
                      <a:ext cx="114502" cy="208185"/>
                      <a:chOff x="8025512" y="2590981"/>
                      <a:chExt cx="114502" cy="208185"/>
                    </a:xfrm>
                  </p:grpSpPr>
                  <p:sp>
                    <p:nvSpPr>
                      <p:cNvPr id="947" name="Forme libre : forme 946">
                        <a:extLst>
                          <a:ext uri="{FF2B5EF4-FFF2-40B4-BE49-F238E27FC236}">
                            <a16:creationId xmlns:a16="http://schemas.microsoft.com/office/drawing/2014/main" id="{000D6B17-8970-4FA1-8F5A-7FE4FD92BF96}"/>
                          </a:ext>
                        </a:extLst>
                      </p:cNvPr>
                      <p:cNvSpPr/>
                      <p:nvPr/>
                    </p:nvSpPr>
                    <p:spPr>
                      <a:xfrm>
                        <a:off x="8111389" y="2593584"/>
                        <a:ext cx="26023" cy="156139"/>
                      </a:xfrm>
                      <a:custGeom>
                        <a:avLst/>
                        <a:gdLst>
                          <a:gd name="connsiteX0" fmla="*/ 26023 w 26023"/>
                          <a:gd name="connsiteY0" fmla="*/ 13012 h 156139"/>
                          <a:gd name="connsiteX1" fmla="*/ 23421 w 26023"/>
                          <a:gd name="connsiteY1" fmla="*/ 156139 h 156139"/>
                          <a:gd name="connsiteX2" fmla="*/ 0 w 26023"/>
                          <a:gd name="connsiteY2" fmla="*/ 143128 h 156139"/>
                          <a:gd name="connsiteX3" fmla="*/ 0 w 26023"/>
                          <a:gd name="connsiteY3" fmla="*/ 0 h 156139"/>
                        </a:gdLst>
                        <a:ahLst/>
                        <a:cxnLst>
                          <a:cxn ang="0">
                            <a:pos x="connsiteX0" y="connsiteY0"/>
                          </a:cxn>
                          <a:cxn ang="0">
                            <a:pos x="connsiteX1" y="connsiteY1"/>
                          </a:cxn>
                          <a:cxn ang="0">
                            <a:pos x="connsiteX2" y="connsiteY2"/>
                          </a:cxn>
                          <a:cxn ang="0">
                            <a:pos x="connsiteX3" y="connsiteY3"/>
                          </a:cxn>
                        </a:cxnLst>
                        <a:rect l="l" t="t" r="r" b="b"/>
                        <a:pathLst>
                          <a:path w="26023" h="156139">
                            <a:moveTo>
                              <a:pt x="26023" y="13012"/>
                            </a:moveTo>
                            <a:lnTo>
                              <a:pt x="23421" y="156139"/>
                            </a:lnTo>
                            <a:lnTo>
                              <a:pt x="0" y="143128"/>
                            </a:lnTo>
                            <a:lnTo>
                              <a:pt x="0" y="0"/>
                            </a:lnTo>
                            <a:close/>
                          </a:path>
                        </a:pathLst>
                      </a:custGeom>
                      <a:solidFill>
                        <a:srgbClr val="ECF0F1"/>
                      </a:solidFill>
                      <a:ln w="25964" cap="flat">
                        <a:noFill/>
                        <a:prstDash val="solid"/>
                        <a:miter/>
                      </a:ln>
                    </p:spPr>
                    <p:txBody>
                      <a:bodyPr rtlCol="0" anchor="ctr"/>
                      <a:lstStyle/>
                      <a:p>
                        <a:endParaRPr lang="fr-BE"/>
                      </a:p>
                    </p:txBody>
                  </p:sp>
                  <p:sp>
                    <p:nvSpPr>
                      <p:cNvPr id="948" name="Forme libre : forme 947">
                        <a:extLst>
                          <a:ext uri="{FF2B5EF4-FFF2-40B4-BE49-F238E27FC236}">
                            <a16:creationId xmlns:a16="http://schemas.microsoft.com/office/drawing/2014/main" id="{E83CE0A4-87D5-4BFC-9A2E-55D88E4C1E3A}"/>
                          </a:ext>
                        </a:extLst>
                      </p:cNvPr>
                      <p:cNvSpPr/>
                      <p:nvPr/>
                    </p:nvSpPr>
                    <p:spPr>
                      <a:xfrm>
                        <a:off x="8030717" y="2593584"/>
                        <a:ext cx="80672" cy="189969"/>
                      </a:xfrm>
                      <a:custGeom>
                        <a:avLst/>
                        <a:gdLst>
                          <a:gd name="connsiteX0" fmla="*/ 80672 w 80672"/>
                          <a:gd name="connsiteY0" fmla="*/ 0 h 189969"/>
                          <a:gd name="connsiteX1" fmla="*/ 80672 w 80672"/>
                          <a:gd name="connsiteY1" fmla="*/ 143128 h 189969"/>
                          <a:gd name="connsiteX2" fmla="*/ 0 w 80672"/>
                          <a:gd name="connsiteY2" fmla="*/ 189970 h 189969"/>
                          <a:gd name="connsiteX3" fmla="*/ 0 w 80672"/>
                          <a:gd name="connsiteY3" fmla="*/ 46842 h 189969"/>
                        </a:gdLst>
                        <a:ahLst/>
                        <a:cxnLst>
                          <a:cxn ang="0">
                            <a:pos x="connsiteX0" y="connsiteY0"/>
                          </a:cxn>
                          <a:cxn ang="0">
                            <a:pos x="connsiteX1" y="connsiteY1"/>
                          </a:cxn>
                          <a:cxn ang="0">
                            <a:pos x="connsiteX2" y="connsiteY2"/>
                          </a:cxn>
                          <a:cxn ang="0">
                            <a:pos x="connsiteX3" y="connsiteY3"/>
                          </a:cxn>
                        </a:cxnLst>
                        <a:rect l="l" t="t" r="r" b="b"/>
                        <a:pathLst>
                          <a:path w="80672" h="189969">
                            <a:moveTo>
                              <a:pt x="80672" y="0"/>
                            </a:moveTo>
                            <a:lnTo>
                              <a:pt x="80672" y="143128"/>
                            </a:lnTo>
                            <a:lnTo>
                              <a:pt x="0" y="189970"/>
                            </a:lnTo>
                            <a:lnTo>
                              <a:pt x="0" y="46842"/>
                            </a:lnTo>
                            <a:close/>
                          </a:path>
                        </a:pathLst>
                      </a:custGeom>
                      <a:solidFill>
                        <a:srgbClr val="ECF0F1"/>
                      </a:solidFill>
                      <a:ln w="25964" cap="flat">
                        <a:noFill/>
                        <a:prstDash val="solid"/>
                        <a:miter/>
                      </a:ln>
                    </p:spPr>
                    <p:txBody>
                      <a:bodyPr rtlCol="0" anchor="ctr"/>
                      <a:lstStyle/>
                      <a:p>
                        <a:endParaRPr lang="fr-BE"/>
                      </a:p>
                    </p:txBody>
                  </p:sp>
                  <p:sp>
                    <p:nvSpPr>
                      <p:cNvPr id="949" name="Forme libre : forme 948">
                        <a:extLst>
                          <a:ext uri="{FF2B5EF4-FFF2-40B4-BE49-F238E27FC236}">
                            <a16:creationId xmlns:a16="http://schemas.microsoft.com/office/drawing/2014/main" id="{D8A3B6DA-8282-4C51-B5BD-CCB9F4E5E183}"/>
                          </a:ext>
                        </a:extLst>
                      </p:cNvPr>
                      <p:cNvSpPr/>
                      <p:nvPr/>
                    </p:nvSpPr>
                    <p:spPr>
                      <a:xfrm>
                        <a:off x="8025512" y="2640425"/>
                        <a:ext cx="28625" cy="158741"/>
                      </a:xfrm>
                      <a:custGeom>
                        <a:avLst/>
                        <a:gdLst>
                          <a:gd name="connsiteX0" fmla="*/ 28626 w 28625"/>
                          <a:gd name="connsiteY0" fmla="*/ 15614 h 158741"/>
                          <a:gd name="connsiteX1" fmla="*/ 28626 w 28625"/>
                          <a:gd name="connsiteY1" fmla="*/ 158742 h 158741"/>
                          <a:gd name="connsiteX2" fmla="*/ 0 w 28625"/>
                          <a:gd name="connsiteY2" fmla="*/ 143128 h 158741"/>
                          <a:gd name="connsiteX3" fmla="*/ 0 w 28625"/>
                          <a:gd name="connsiteY3" fmla="*/ 0 h 158741"/>
                        </a:gdLst>
                        <a:ahLst/>
                        <a:cxnLst>
                          <a:cxn ang="0">
                            <a:pos x="connsiteX0" y="connsiteY0"/>
                          </a:cxn>
                          <a:cxn ang="0">
                            <a:pos x="connsiteX1" y="connsiteY1"/>
                          </a:cxn>
                          <a:cxn ang="0">
                            <a:pos x="connsiteX2" y="connsiteY2"/>
                          </a:cxn>
                          <a:cxn ang="0">
                            <a:pos x="connsiteX3" y="connsiteY3"/>
                          </a:cxn>
                        </a:cxnLst>
                        <a:rect l="l" t="t" r="r" b="b"/>
                        <a:pathLst>
                          <a:path w="28625" h="158741">
                            <a:moveTo>
                              <a:pt x="28626" y="15614"/>
                            </a:moveTo>
                            <a:lnTo>
                              <a:pt x="28626" y="158742"/>
                            </a:lnTo>
                            <a:lnTo>
                              <a:pt x="0" y="143128"/>
                            </a:lnTo>
                            <a:lnTo>
                              <a:pt x="0" y="0"/>
                            </a:lnTo>
                            <a:close/>
                          </a:path>
                        </a:pathLst>
                      </a:custGeom>
                      <a:solidFill>
                        <a:srgbClr val="B6CC36"/>
                      </a:solidFill>
                      <a:ln w="25964" cap="flat">
                        <a:noFill/>
                        <a:prstDash val="solid"/>
                        <a:miter/>
                      </a:ln>
                    </p:spPr>
                    <p:txBody>
                      <a:bodyPr rtlCol="0" anchor="ctr"/>
                      <a:lstStyle/>
                      <a:p>
                        <a:endParaRPr lang="fr-BE"/>
                      </a:p>
                    </p:txBody>
                  </p:sp>
                  <p:sp>
                    <p:nvSpPr>
                      <p:cNvPr id="950" name="Forme libre : forme 949">
                        <a:extLst>
                          <a:ext uri="{FF2B5EF4-FFF2-40B4-BE49-F238E27FC236}">
                            <a16:creationId xmlns:a16="http://schemas.microsoft.com/office/drawing/2014/main" id="{9517F914-27F9-4434-818F-4B8A6163AB6E}"/>
                          </a:ext>
                        </a:extLst>
                      </p:cNvPr>
                      <p:cNvSpPr/>
                      <p:nvPr/>
                    </p:nvSpPr>
                    <p:spPr>
                      <a:xfrm>
                        <a:off x="8054138" y="2606595"/>
                        <a:ext cx="85876" cy="192572"/>
                      </a:xfrm>
                      <a:custGeom>
                        <a:avLst/>
                        <a:gdLst>
                          <a:gd name="connsiteX0" fmla="*/ 85877 w 85876"/>
                          <a:gd name="connsiteY0" fmla="*/ 0 h 192572"/>
                          <a:gd name="connsiteX1" fmla="*/ 85877 w 85876"/>
                          <a:gd name="connsiteY1" fmla="*/ 143128 h 192572"/>
                          <a:gd name="connsiteX2" fmla="*/ 0 w 85876"/>
                          <a:gd name="connsiteY2" fmla="*/ 192572 h 192572"/>
                          <a:gd name="connsiteX3" fmla="*/ 0 w 85876"/>
                          <a:gd name="connsiteY3" fmla="*/ 49444 h 192572"/>
                        </a:gdLst>
                        <a:ahLst/>
                        <a:cxnLst>
                          <a:cxn ang="0">
                            <a:pos x="connsiteX0" y="connsiteY0"/>
                          </a:cxn>
                          <a:cxn ang="0">
                            <a:pos x="connsiteX1" y="connsiteY1"/>
                          </a:cxn>
                          <a:cxn ang="0">
                            <a:pos x="connsiteX2" y="connsiteY2"/>
                          </a:cxn>
                          <a:cxn ang="0">
                            <a:pos x="connsiteX3" y="connsiteY3"/>
                          </a:cxn>
                        </a:cxnLst>
                        <a:rect l="l" t="t" r="r" b="b"/>
                        <a:pathLst>
                          <a:path w="85876" h="192572">
                            <a:moveTo>
                              <a:pt x="85877" y="0"/>
                            </a:moveTo>
                            <a:lnTo>
                              <a:pt x="85877" y="143128"/>
                            </a:lnTo>
                            <a:lnTo>
                              <a:pt x="0" y="192572"/>
                            </a:lnTo>
                            <a:lnTo>
                              <a:pt x="0" y="49444"/>
                            </a:lnTo>
                            <a:close/>
                          </a:path>
                        </a:pathLst>
                      </a:custGeom>
                      <a:solidFill>
                        <a:srgbClr val="A0AD27"/>
                      </a:solidFill>
                      <a:ln w="25964" cap="flat">
                        <a:noFill/>
                        <a:prstDash val="solid"/>
                        <a:miter/>
                      </a:ln>
                    </p:spPr>
                    <p:txBody>
                      <a:bodyPr rtlCol="0" anchor="ctr"/>
                      <a:lstStyle/>
                      <a:p>
                        <a:endParaRPr lang="fr-BE"/>
                      </a:p>
                    </p:txBody>
                  </p:sp>
                  <p:grpSp>
                    <p:nvGrpSpPr>
                      <p:cNvPr id="951" name="Graphique 260">
                        <a:extLst>
                          <a:ext uri="{FF2B5EF4-FFF2-40B4-BE49-F238E27FC236}">
                            <a16:creationId xmlns:a16="http://schemas.microsoft.com/office/drawing/2014/main" id="{EF2CACC0-CF60-461C-88D5-C67782D11318}"/>
                          </a:ext>
                        </a:extLst>
                      </p:cNvPr>
                      <p:cNvGrpSpPr/>
                      <p:nvPr/>
                    </p:nvGrpSpPr>
                    <p:grpSpPr>
                      <a:xfrm>
                        <a:off x="8025512" y="2590981"/>
                        <a:ext cx="114502" cy="88478"/>
                        <a:chOff x="8025512" y="2590981"/>
                        <a:chExt cx="114502" cy="88478"/>
                      </a:xfrm>
                    </p:grpSpPr>
                    <p:sp>
                      <p:nvSpPr>
                        <p:cNvPr id="952" name="Forme libre : forme 951">
                          <a:extLst>
                            <a:ext uri="{FF2B5EF4-FFF2-40B4-BE49-F238E27FC236}">
                              <a16:creationId xmlns:a16="http://schemas.microsoft.com/office/drawing/2014/main" id="{C3E087F9-D1F7-4EE2-B769-C955C74833B4}"/>
                            </a:ext>
                          </a:extLst>
                        </p:cNvPr>
                        <p:cNvSpPr/>
                        <p:nvPr/>
                      </p:nvSpPr>
                      <p:spPr>
                        <a:xfrm>
                          <a:off x="8111389" y="2590981"/>
                          <a:ext cx="2602" cy="2602"/>
                        </a:xfrm>
                        <a:custGeom>
                          <a:avLst/>
                          <a:gdLst>
                            <a:gd name="connsiteX0" fmla="*/ 2602 w 2602"/>
                            <a:gd name="connsiteY0" fmla="*/ 0 h 2602"/>
                            <a:gd name="connsiteX1" fmla="*/ 2602 w 2602"/>
                            <a:gd name="connsiteY1" fmla="*/ 2602 h 2602"/>
                            <a:gd name="connsiteX2" fmla="*/ 0 w 2602"/>
                            <a:gd name="connsiteY2" fmla="*/ 2602 h 2602"/>
                          </a:gdLst>
                          <a:ahLst/>
                          <a:cxnLst>
                            <a:cxn ang="0">
                              <a:pos x="connsiteX0" y="connsiteY0"/>
                            </a:cxn>
                            <a:cxn ang="0">
                              <a:pos x="connsiteX1" y="connsiteY1"/>
                            </a:cxn>
                            <a:cxn ang="0">
                              <a:pos x="connsiteX2" y="connsiteY2"/>
                            </a:cxn>
                          </a:cxnLst>
                          <a:rect l="l" t="t" r="r" b="b"/>
                          <a:pathLst>
                            <a:path w="2602" h="2602">
                              <a:moveTo>
                                <a:pt x="2602" y="0"/>
                              </a:moveTo>
                              <a:lnTo>
                                <a:pt x="2602" y="2602"/>
                              </a:lnTo>
                              <a:lnTo>
                                <a:pt x="0" y="2602"/>
                              </a:lnTo>
                              <a:close/>
                            </a:path>
                          </a:pathLst>
                        </a:custGeom>
                        <a:solidFill>
                          <a:srgbClr val="BDC3C7"/>
                        </a:solidFill>
                        <a:ln w="25964" cap="flat">
                          <a:noFill/>
                          <a:prstDash val="solid"/>
                          <a:miter/>
                        </a:ln>
                      </p:spPr>
                      <p:txBody>
                        <a:bodyPr rtlCol="0" anchor="ctr"/>
                        <a:lstStyle/>
                        <a:p>
                          <a:endParaRPr lang="fr-BE"/>
                        </a:p>
                      </p:txBody>
                    </p:sp>
                    <p:sp>
                      <p:nvSpPr>
                        <p:cNvPr id="953" name="Forme libre : forme 952">
                          <a:extLst>
                            <a:ext uri="{FF2B5EF4-FFF2-40B4-BE49-F238E27FC236}">
                              <a16:creationId xmlns:a16="http://schemas.microsoft.com/office/drawing/2014/main" id="{BEA6DDE9-1C9D-4C6F-8CF1-63888BE6BCCB}"/>
                            </a:ext>
                          </a:extLst>
                        </p:cNvPr>
                        <p:cNvSpPr/>
                        <p:nvPr/>
                      </p:nvSpPr>
                      <p:spPr>
                        <a:xfrm>
                          <a:off x="8025512" y="2590981"/>
                          <a:ext cx="114502" cy="65058"/>
                        </a:xfrm>
                        <a:custGeom>
                          <a:avLst/>
                          <a:gdLst>
                            <a:gd name="connsiteX0" fmla="*/ 111900 w 114502"/>
                            <a:gd name="connsiteY0" fmla="*/ 15614 h 65058"/>
                            <a:gd name="connsiteX1" fmla="*/ 111900 w 114502"/>
                            <a:gd name="connsiteY1" fmla="*/ 15614 h 65058"/>
                            <a:gd name="connsiteX2" fmla="*/ 28626 w 114502"/>
                            <a:gd name="connsiteY2" fmla="*/ 62456 h 65058"/>
                            <a:gd name="connsiteX3" fmla="*/ 5205 w 114502"/>
                            <a:gd name="connsiteY3" fmla="*/ 49444 h 65058"/>
                            <a:gd name="connsiteX4" fmla="*/ 85877 w 114502"/>
                            <a:gd name="connsiteY4" fmla="*/ 2602 h 65058"/>
                            <a:gd name="connsiteX5" fmla="*/ 88479 w 114502"/>
                            <a:gd name="connsiteY5" fmla="*/ 2602 h 65058"/>
                            <a:gd name="connsiteX6" fmla="*/ 88479 w 114502"/>
                            <a:gd name="connsiteY6" fmla="*/ 0 h 65058"/>
                            <a:gd name="connsiteX7" fmla="*/ 85877 w 114502"/>
                            <a:gd name="connsiteY7" fmla="*/ 0 h 65058"/>
                            <a:gd name="connsiteX8" fmla="*/ 0 w 114502"/>
                            <a:gd name="connsiteY8" fmla="*/ 49444 h 65058"/>
                            <a:gd name="connsiteX9" fmla="*/ 28626 w 114502"/>
                            <a:gd name="connsiteY9" fmla="*/ 65058 h 65058"/>
                            <a:gd name="connsiteX10" fmla="*/ 114502 w 114502"/>
                            <a:gd name="connsiteY10" fmla="*/ 15614 h 65058"/>
                            <a:gd name="connsiteX11" fmla="*/ 111900 w 114502"/>
                            <a:gd name="connsiteY11" fmla="*/ 15614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02" h="65058">
                              <a:moveTo>
                                <a:pt x="111900" y="15614"/>
                              </a:moveTo>
                              <a:lnTo>
                                <a:pt x="111900" y="15614"/>
                              </a:lnTo>
                              <a:lnTo>
                                <a:pt x="28626" y="62456"/>
                              </a:lnTo>
                              <a:lnTo>
                                <a:pt x="5205" y="49444"/>
                              </a:lnTo>
                              <a:lnTo>
                                <a:pt x="85877" y="2602"/>
                              </a:lnTo>
                              <a:lnTo>
                                <a:pt x="88479" y="2602"/>
                              </a:lnTo>
                              <a:lnTo>
                                <a:pt x="88479" y="0"/>
                              </a:lnTo>
                              <a:lnTo>
                                <a:pt x="85877" y="0"/>
                              </a:lnTo>
                              <a:lnTo>
                                <a:pt x="0" y="49444"/>
                              </a:lnTo>
                              <a:lnTo>
                                <a:pt x="28626" y="65058"/>
                              </a:lnTo>
                              <a:lnTo>
                                <a:pt x="114502" y="15614"/>
                              </a:lnTo>
                              <a:lnTo>
                                <a:pt x="111900" y="15614"/>
                              </a:lnTo>
                              <a:close/>
                            </a:path>
                          </a:pathLst>
                        </a:custGeom>
                        <a:solidFill>
                          <a:srgbClr val="C8E551"/>
                        </a:solidFill>
                        <a:ln w="25964" cap="flat">
                          <a:noFill/>
                          <a:prstDash val="solid"/>
                          <a:miter/>
                        </a:ln>
                      </p:spPr>
                      <p:txBody>
                        <a:bodyPr rtlCol="0" anchor="ctr"/>
                        <a:lstStyle/>
                        <a:p>
                          <a:endParaRPr lang="fr-BE"/>
                        </a:p>
                      </p:txBody>
                    </p:sp>
                    <p:sp>
                      <p:nvSpPr>
                        <p:cNvPr id="954" name="Forme libre : forme 953">
                          <a:extLst>
                            <a:ext uri="{FF2B5EF4-FFF2-40B4-BE49-F238E27FC236}">
                              <a16:creationId xmlns:a16="http://schemas.microsoft.com/office/drawing/2014/main" id="{A273950C-53C1-4B06-BB81-8A71146728FE}"/>
                            </a:ext>
                          </a:extLst>
                        </p:cNvPr>
                        <p:cNvSpPr/>
                        <p:nvPr/>
                      </p:nvSpPr>
                      <p:spPr>
                        <a:xfrm>
                          <a:off x="8030717" y="2593584"/>
                          <a:ext cx="106695" cy="59853"/>
                        </a:xfrm>
                        <a:custGeom>
                          <a:avLst/>
                          <a:gdLst>
                            <a:gd name="connsiteX0" fmla="*/ 104093 w 106695"/>
                            <a:gd name="connsiteY0" fmla="*/ 13012 h 59853"/>
                            <a:gd name="connsiteX1" fmla="*/ 106695 w 106695"/>
                            <a:gd name="connsiteY1" fmla="*/ 13012 h 59853"/>
                            <a:gd name="connsiteX2" fmla="*/ 83274 w 106695"/>
                            <a:gd name="connsiteY2" fmla="*/ 0 h 59853"/>
                            <a:gd name="connsiteX3" fmla="*/ 78070 w 106695"/>
                            <a:gd name="connsiteY3" fmla="*/ 0 h 59853"/>
                            <a:gd name="connsiteX4" fmla="*/ 83274 w 106695"/>
                            <a:gd name="connsiteY4" fmla="*/ 0 h 59853"/>
                            <a:gd name="connsiteX5" fmla="*/ 80672 w 106695"/>
                            <a:gd name="connsiteY5" fmla="*/ 0 h 59853"/>
                            <a:gd name="connsiteX6" fmla="*/ 0 w 106695"/>
                            <a:gd name="connsiteY6" fmla="*/ 46842 h 59853"/>
                            <a:gd name="connsiteX7" fmla="*/ 23421 w 106695"/>
                            <a:gd name="connsiteY7" fmla="*/ 59853 h 59853"/>
                            <a:gd name="connsiteX8" fmla="*/ 106695 w 106695"/>
                            <a:gd name="connsiteY8" fmla="*/ 13012 h 59853"/>
                            <a:gd name="connsiteX9" fmla="*/ 106695 w 106695"/>
                            <a:gd name="connsiteY9" fmla="*/ 13012 h 5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695" h="59853">
                              <a:moveTo>
                                <a:pt x="104093" y="13012"/>
                              </a:moveTo>
                              <a:lnTo>
                                <a:pt x="106695" y="13012"/>
                              </a:lnTo>
                              <a:lnTo>
                                <a:pt x="83274" y="0"/>
                              </a:lnTo>
                              <a:lnTo>
                                <a:pt x="78070" y="0"/>
                              </a:lnTo>
                              <a:lnTo>
                                <a:pt x="83274" y="0"/>
                              </a:lnTo>
                              <a:lnTo>
                                <a:pt x="80672" y="0"/>
                              </a:lnTo>
                              <a:lnTo>
                                <a:pt x="0" y="46842"/>
                              </a:lnTo>
                              <a:lnTo>
                                <a:pt x="23421" y="59853"/>
                              </a:lnTo>
                              <a:lnTo>
                                <a:pt x="106695" y="13012"/>
                              </a:lnTo>
                              <a:lnTo>
                                <a:pt x="106695" y="13012"/>
                              </a:lnTo>
                              <a:close/>
                            </a:path>
                          </a:pathLst>
                        </a:custGeom>
                        <a:solidFill>
                          <a:srgbClr val="FFFFFF"/>
                        </a:solidFill>
                        <a:ln w="25964" cap="flat">
                          <a:noFill/>
                          <a:prstDash val="solid"/>
                          <a:miter/>
                        </a:ln>
                      </p:spPr>
                      <p:txBody>
                        <a:bodyPr rtlCol="0" anchor="ctr"/>
                        <a:lstStyle/>
                        <a:p>
                          <a:endParaRPr lang="fr-BE"/>
                        </a:p>
                      </p:txBody>
                    </p:sp>
                    <p:grpSp>
                      <p:nvGrpSpPr>
                        <p:cNvPr id="955" name="Graphique 260">
                          <a:extLst>
                            <a:ext uri="{FF2B5EF4-FFF2-40B4-BE49-F238E27FC236}">
                              <a16:creationId xmlns:a16="http://schemas.microsoft.com/office/drawing/2014/main" id="{EF2CACC0-CF60-461C-88D5-C67782D11318}"/>
                            </a:ext>
                          </a:extLst>
                        </p:cNvPr>
                        <p:cNvGrpSpPr/>
                        <p:nvPr/>
                      </p:nvGrpSpPr>
                      <p:grpSpPr>
                        <a:xfrm>
                          <a:off x="8033319" y="2648232"/>
                          <a:ext cx="15613" cy="31227"/>
                          <a:chOff x="8033319" y="2648232"/>
                          <a:chExt cx="15613" cy="31227"/>
                        </a:xfrm>
                        <a:solidFill>
                          <a:srgbClr val="ECF0F1"/>
                        </a:solidFill>
                      </p:grpSpPr>
                      <p:sp>
                        <p:nvSpPr>
                          <p:cNvPr id="956" name="Forme libre : forme 955">
                            <a:extLst>
                              <a:ext uri="{FF2B5EF4-FFF2-40B4-BE49-F238E27FC236}">
                                <a16:creationId xmlns:a16="http://schemas.microsoft.com/office/drawing/2014/main" id="{FBD74654-4039-4124-9752-B6A33D510F5C}"/>
                              </a:ext>
                            </a:extLst>
                          </p:cNvPr>
                          <p:cNvSpPr/>
                          <p:nvPr/>
                        </p:nvSpPr>
                        <p:spPr>
                          <a:xfrm>
                            <a:off x="8033319" y="2665292"/>
                            <a:ext cx="15613" cy="14168"/>
                          </a:xfrm>
                          <a:custGeom>
                            <a:avLst/>
                            <a:gdLst>
                              <a:gd name="connsiteX0" fmla="*/ 15614 w 15613"/>
                              <a:gd name="connsiteY0" fmla="*/ 14168 h 14168"/>
                              <a:gd name="connsiteX1" fmla="*/ 0 w 15613"/>
                              <a:gd name="connsiteY1" fmla="*/ 3759 h 14168"/>
                              <a:gd name="connsiteX2" fmla="*/ 0 w 15613"/>
                              <a:gd name="connsiteY2" fmla="*/ 1157 h 14168"/>
                              <a:gd name="connsiteX3" fmla="*/ 0 w 15613"/>
                              <a:gd name="connsiteY3" fmla="*/ 1157 h 14168"/>
                              <a:gd name="connsiteX4" fmla="*/ 15614 w 15613"/>
                              <a:gd name="connsiteY4" fmla="*/ 14168 h 14168"/>
                              <a:gd name="connsiteX5" fmla="*/ 15614 w 15613"/>
                              <a:gd name="connsiteY5" fmla="*/ 14168 h 14168"/>
                              <a:gd name="connsiteX6" fmla="*/ 15614 w 15613"/>
                              <a:gd name="connsiteY6" fmla="*/ 14168 h 1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3" h="14168">
                                <a:moveTo>
                                  <a:pt x="15614" y="14168"/>
                                </a:moveTo>
                                <a:lnTo>
                                  <a:pt x="0" y="3759"/>
                                </a:lnTo>
                                <a:cubicBezTo>
                                  <a:pt x="0" y="3759"/>
                                  <a:pt x="0" y="3759"/>
                                  <a:pt x="0" y="1157"/>
                                </a:cubicBezTo>
                                <a:cubicBezTo>
                                  <a:pt x="0" y="-1446"/>
                                  <a:pt x="0" y="1157"/>
                                  <a:pt x="0" y="1157"/>
                                </a:cubicBezTo>
                                <a:lnTo>
                                  <a:pt x="15614" y="14168"/>
                                </a:lnTo>
                                <a:cubicBezTo>
                                  <a:pt x="15614" y="11566"/>
                                  <a:pt x="15614" y="14168"/>
                                  <a:pt x="15614" y="14168"/>
                                </a:cubicBezTo>
                                <a:cubicBezTo>
                                  <a:pt x="15614" y="14168"/>
                                  <a:pt x="15614" y="14168"/>
                                  <a:pt x="15614" y="14168"/>
                                </a:cubicBezTo>
                                <a:close/>
                              </a:path>
                            </a:pathLst>
                          </a:custGeom>
                          <a:solidFill>
                            <a:srgbClr val="ECF0F1"/>
                          </a:solidFill>
                          <a:ln w="25964" cap="flat">
                            <a:noFill/>
                            <a:prstDash val="solid"/>
                            <a:miter/>
                          </a:ln>
                        </p:spPr>
                        <p:txBody>
                          <a:bodyPr rtlCol="0" anchor="ctr"/>
                          <a:lstStyle/>
                          <a:p>
                            <a:endParaRPr lang="fr-BE"/>
                          </a:p>
                        </p:txBody>
                      </p:sp>
                      <p:sp>
                        <p:nvSpPr>
                          <p:cNvPr id="957" name="Forme libre : forme 956">
                            <a:extLst>
                              <a:ext uri="{FF2B5EF4-FFF2-40B4-BE49-F238E27FC236}">
                                <a16:creationId xmlns:a16="http://schemas.microsoft.com/office/drawing/2014/main" id="{C488110D-EB7E-4845-97D5-5BD2574438A1}"/>
                              </a:ext>
                            </a:extLst>
                          </p:cNvPr>
                          <p:cNvSpPr/>
                          <p:nvPr/>
                        </p:nvSpPr>
                        <p:spPr>
                          <a:xfrm>
                            <a:off x="8033319" y="2661244"/>
                            <a:ext cx="15613" cy="13011"/>
                          </a:xfrm>
                          <a:custGeom>
                            <a:avLst/>
                            <a:gdLst>
                              <a:gd name="connsiteX0" fmla="*/ 15614 w 15613"/>
                              <a:gd name="connsiteY0" fmla="*/ 13012 h 13011"/>
                              <a:gd name="connsiteX1" fmla="*/ 0 w 15613"/>
                              <a:gd name="connsiteY1" fmla="*/ 2602 h 13011"/>
                              <a:gd name="connsiteX2" fmla="*/ 0 w 15613"/>
                              <a:gd name="connsiteY2" fmla="*/ 0 h 13011"/>
                              <a:gd name="connsiteX3" fmla="*/ 0 w 15613"/>
                              <a:gd name="connsiteY3" fmla="*/ 0 h 13011"/>
                              <a:gd name="connsiteX4" fmla="*/ 15614 w 15613"/>
                              <a:gd name="connsiteY4" fmla="*/ 13012 h 13011"/>
                              <a:gd name="connsiteX5" fmla="*/ 15614 w 15613"/>
                              <a:gd name="connsiteY5" fmla="*/ 13012 h 13011"/>
                              <a:gd name="connsiteX6" fmla="*/ 15614 w 15613"/>
                              <a:gd name="connsiteY6" fmla="*/ 13012 h 1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3" h="13011">
                                <a:moveTo>
                                  <a:pt x="15614" y="13012"/>
                                </a:moveTo>
                                <a:lnTo>
                                  <a:pt x="0" y="2602"/>
                                </a:lnTo>
                                <a:cubicBezTo>
                                  <a:pt x="0" y="2602"/>
                                  <a:pt x="0" y="2602"/>
                                  <a:pt x="0" y="0"/>
                                </a:cubicBezTo>
                                <a:cubicBezTo>
                                  <a:pt x="0" y="0"/>
                                  <a:pt x="0" y="0"/>
                                  <a:pt x="0" y="0"/>
                                </a:cubicBezTo>
                                <a:lnTo>
                                  <a:pt x="15614" y="13012"/>
                                </a:lnTo>
                                <a:cubicBezTo>
                                  <a:pt x="15614" y="10409"/>
                                  <a:pt x="15614" y="13012"/>
                                  <a:pt x="15614" y="13012"/>
                                </a:cubicBezTo>
                                <a:cubicBezTo>
                                  <a:pt x="15614" y="13012"/>
                                  <a:pt x="15614" y="13012"/>
                                  <a:pt x="15614" y="13012"/>
                                </a:cubicBezTo>
                                <a:close/>
                              </a:path>
                            </a:pathLst>
                          </a:custGeom>
                          <a:solidFill>
                            <a:srgbClr val="ECF0F1"/>
                          </a:solidFill>
                          <a:ln w="25964" cap="flat">
                            <a:noFill/>
                            <a:prstDash val="solid"/>
                            <a:miter/>
                          </a:ln>
                        </p:spPr>
                        <p:txBody>
                          <a:bodyPr rtlCol="0" anchor="ctr"/>
                          <a:lstStyle/>
                          <a:p>
                            <a:endParaRPr lang="fr-BE"/>
                          </a:p>
                        </p:txBody>
                      </p:sp>
                      <p:sp>
                        <p:nvSpPr>
                          <p:cNvPr id="958" name="Forme libre : forme 957">
                            <a:extLst>
                              <a:ext uri="{FF2B5EF4-FFF2-40B4-BE49-F238E27FC236}">
                                <a16:creationId xmlns:a16="http://schemas.microsoft.com/office/drawing/2014/main" id="{EF8EEC97-9A76-4FBF-BAE5-0A85FB4B65E4}"/>
                              </a:ext>
                            </a:extLst>
                          </p:cNvPr>
                          <p:cNvSpPr/>
                          <p:nvPr/>
                        </p:nvSpPr>
                        <p:spPr>
                          <a:xfrm>
                            <a:off x="8033319" y="2656039"/>
                            <a:ext cx="15613" cy="13011"/>
                          </a:xfrm>
                          <a:custGeom>
                            <a:avLst/>
                            <a:gdLst>
                              <a:gd name="connsiteX0" fmla="*/ 15614 w 15613"/>
                              <a:gd name="connsiteY0" fmla="*/ 13012 h 13011"/>
                              <a:gd name="connsiteX1" fmla="*/ 0 w 15613"/>
                              <a:gd name="connsiteY1" fmla="*/ 2602 h 13011"/>
                              <a:gd name="connsiteX2" fmla="*/ 0 w 15613"/>
                              <a:gd name="connsiteY2" fmla="*/ 0 h 13011"/>
                              <a:gd name="connsiteX3" fmla="*/ 0 w 15613"/>
                              <a:gd name="connsiteY3" fmla="*/ 0 h 13011"/>
                              <a:gd name="connsiteX4" fmla="*/ 15614 w 15613"/>
                              <a:gd name="connsiteY4" fmla="*/ 13012 h 13011"/>
                              <a:gd name="connsiteX5" fmla="*/ 15614 w 15613"/>
                              <a:gd name="connsiteY5" fmla="*/ 13012 h 13011"/>
                              <a:gd name="connsiteX6" fmla="*/ 15614 w 15613"/>
                              <a:gd name="connsiteY6" fmla="*/ 13012 h 1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3" h="13011">
                                <a:moveTo>
                                  <a:pt x="15614" y="13012"/>
                                </a:moveTo>
                                <a:lnTo>
                                  <a:pt x="0" y="2602"/>
                                </a:lnTo>
                                <a:cubicBezTo>
                                  <a:pt x="0" y="2602"/>
                                  <a:pt x="0" y="2602"/>
                                  <a:pt x="0" y="0"/>
                                </a:cubicBezTo>
                                <a:cubicBezTo>
                                  <a:pt x="0" y="0"/>
                                  <a:pt x="0" y="0"/>
                                  <a:pt x="0" y="0"/>
                                </a:cubicBezTo>
                                <a:lnTo>
                                  <a:pt x="15614" y="13012"/>
                                </a:lnTo>
                                <a:cubicBezTo>
                                  <a:pt x="15614" y="10409"/>
                                  <a:pt x="15614" y="10409"/>
                                  <a:pt x="15614" y="13012"/>
                                </a:cubicBezTo>
                                <a:cubicBezTo>
                                  <a:pt x="15614" y="13012"/>
                                  <a:pt x="15614" y="13012"/>
                                  <a:pt x="15614" y="13012"/>
                                </a:cubicBezTo>
                                <a:close/>
                              </a:path>
                            </a:pathLst>
                          </a:custGeom>
                          <a:solidFill>
                            <a:srgbClr val="ECF0F1"/>
                          </a:solidFill>
                          <a:ln w="25964" cap="flat">
                            <a:noFill/>
                            <a:prstDash val="solid"/>
                            <a:miter/>
                          </a:ln>
                        </p:spPr>
                        <p:txBody>
                          <a:bodyPr rtlCol="0" anchor="ctr"/>
                          <a:lstStyle/>
                          <a:p>
                            <a:endParaRPr lang="fr-BE"/>
                          </a:p>
                        </p:txBody>
                      </p:sp>
                      <p:sp>
                        <p:nvSpPr>
                          <p:cNvPr id="959" name="Forme libre : forme 958">
                            <a:extLst>
                              <a:ext uri="{FF2B5EF4-FFF2-40B4-BE49-F238E27FC236}">
                                <a16:creationId xmlns:a16="http://schemas.microsoft.com/office/drawing/2014/main" id="{C79749A8-5FDF-473C-844C-0681DC09946E}"/>
                              </a:ext>
                            </a:extLst>
                          </p:cNvPr>
                          <p:cNvSpPr/>
                          <p:nvPr/>
                        </p:nvSpPr>
                        <p:spPr>
                          <a:xfrm>
                            <a:off x="8033319" y="2648232"/>
                            <a:ext cx="15613" cy="14168"/>
                          </a:xfrm>
                          <a:custGeom>
                            <a:avLst/>
                            <a:gdLst>
                              <a:gd name="connsiteX0" fmla="*/ 15614 w 15613"/>
                              <a:gd name="connsiteY0" fmla="*/ 13012 h 14168"/>
                              <a:gd name="connsiteX1" fmla="*/ 0 w 15613"/>
                              <a:gd name="connsiteY1" fmla="*/ 2602 h 14168"/>
                              <a:gd name="connsiteX2" fmla="*/ 0 w 15613"/>
                              <a:gd name="connsiteY2" fmla="*/ 0 h 14168"/>
                              <a:gd name="connsiteX3" fmla="*/ 0 w 15613"/>
                              <a:gd name="connsiteY3" fmla="*/ 0 h 14168"/>
                              <a:gd name="connsiteX4" fmla="*/ 15614 w 15613"/>
                              <a:gd name="connsiteY4" fmla="*/ 13012 h 14168"/>
                              <a:gd name="connsiteX5" fmla="*/ 15614 w 15613"/>
                              <a:gd name="connsiteY5" fmla="*/ 13012 h 14168"/>
                              <a:gd name="connsiteX6" fmla="*/ 15614 w 15613"/>
                              <a:gd name="connsiteY6" fmla="*/ 13012 h 1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3" h="14168">
                                <a:moveTo>
                                  <a:pt x="15614" y="13012"/>
                                </a:moveTo>
                                <a:lnTo>
                                  <a:pt x="0" y="2602"/>
                                </a:lnTo>
                                <a:cubicBezTo>
                                  <a:pt x="0" y="2602"/>
                                  <a:pt x="0" y="2602"/>
                                  <a:pt x="0" y="0"/>
                                </a:cubicBezTo>
                                <a:cubicBezTo>
                                  <a:pt x="0" y="0"/>
                                  <a:pt x="0" y="0"/>
                                  <a:pt x="0" y="0"/>
                                </a:cubicBezTo>
                                <a:lnTo>
                                  <a:pt x="15614" y="13012"/>
                                </a:lnTo>
                                <a:cubicBezTo>
                                  <a:pt x="15614" y="13012"/>
                                  <a:pt x="15614" y="13012"/>
                                  <a:pt x="15614" y="13012"/>
                                </a:cubicBezTo>
                                <a:cubicBezTo>
                                  <a:pt x="15614" y="13012"/>
                                  <a:pt x="15614" y="15614"/>
                                  <a:pt x="15614" y="13012"/>
                                </a:cubicBezTo>
                                <a:close/>
                              </a:path>
                            </a:pathLst>
                          </a:custGeom>
                          <a:solidFill>
                            <a:srgbClr val="ECF0F1"/>
                          </a:solidFill>
                          <a:ln w="25964" cap="flat">
                            <a:noFill/>
                            <a:prstDash val="solid"/>
                            <a:miter/>
                          </a:ln>
                        </p:spPr>
                        <p:txBody>
                          <a:bodyPr rtlCol="0" anchor="ctr"/>
                          <a:lstStyle/>
                          <a:p>
                            <a:endParaRPr lang="fr-BE"/>
                          </a:p>
                        </p:txBody>
                      </p:sp>
                    </p:grpSp>
                  </p:grpSp>
                </p:grpSp>
              </p:grpSp>
              <p:sp>
                <p:nvSpPr>
                  <p:cNvPr id="960" name="Forme libre : forme 959">
                    <a:extLst>
                      <a:ext uri="{FF2B5EF4-FFF2-40B4-BE49-F238E27FC236}">
                        <a16:creationId xmlns:a16="http://schemas.microsoft.com/office/drawing/2014/main" id="{315A2300-C3C5-44C4-965D-7B56303B5009}"/>
                      </a:ext>
                    </a:extLst>
                  </p:cNvPr>
                  <p:cNvSpPr/>
                  <p:nvPr/>
                </p:nvSpPr>
                <p:spPr>
                  <a:xfrm>
                    <a:off x="8132208" y="2538935"/>
                    <a:ext cx="150934" cy="1082567"/>
                  </a:xfrm>
                  <a:custGeom>
                    <a:avLst/>
                    <a:gdLst>
                      <a:gd name="connsiteX0" fmla="*/ 0 w 150934"/>
                      <a:gd name="connsiteY0" fmla="*/ 837949 h 1082567"/>
                      <a:gd name="connsiteX1" fmla="*/ 0 w 150934"/>
                      <a:gd name="connsiteY1" fmla="*/ 827539 h 1082567"/>
                      <a:gd name="connsiteX2" fmla="*/ 2602 w 150934"/>
                      <a:gd name="connsiteY2" fmla="*/ 590728 h 1082567"/>
                      <a:gd name="connsiteX3" fmla="*/ 2602 w 150934"/>
                      <a:gd name="connsiteY3" fmla="*/ 580318 h 1082567"/>
                      <a:gd name="connsiteX4" fmla="*/ 2602 w 150934"/>
                      <a:gd name="connsiteY4" fmla="*/ 343507 h 1082567"/>
                      <a:gd name="connsiteX5" fmla="*/ 2602 w 150934"/>
                      <a:gd name="connsiteY5" fmla="*/ 333098 h 1082567"/>
                      <a:gd name="connsiteX6" fmla="*/ 2602 w 150934"/>
                      <a:gd name="connsiteY6" fmla="*/ 85877 h 1082567"/>
                      <a:gd name="connsiteX7" fmla="*/ 150935 w 150934"/>
                      <a:gd name="connsiteY7" fmla="*/ 0 h 1082567"/>
                      <a:gd name="connsiteX8" fmla="*/ 150935 w 150934"/>
                      <a:gd name="connsiteY8" fmla="*/ 247221 h 1082567"/>
                      <a:gd name="connsiteX9" fmla="*/ 150935 w 150934"/>
                      <a:gd name="connsiteY9" fmla="*/ 257630 h 1082567"/>
                      <a:gd name="connsiteX10" fmla="*/ 150935 w 150934"/>
                      <a:gd name="connsiteY10" fmla="*/ 494442 h 1082567"/>
                      <a:gd name="connsiteX11" fmla="*/ 150935 w 150934"/>
                      <a:gd name="connsiteY11" fmla="*/ 502249 h 1082567"/>
                      <a:gd name="connsiteX12" fmla="*/ 150935 w 150934"/>
                      <a:gd name="connsiteY12" fmla="*/ 741662 h 1082567"/>
                      <a:gd name="connsiteX13" fmla="*/ 150935 w 150934"/>
                      <a:gd name="connsiteY13" fmla="*/ 749470 h 1082567"/>
                      <a:gd name="connsiteX14" fmla="*/ 148332 w 150934"/>
                      <a:gd name="connsiteY14" fmla="*/ 996690 h 1082567"/>
                      <a:gd name="connsiteX15" fmla="*/ 0 w 150934"/>
                      <a:gd name="connsiteY15" fmla="*/ 1082567 h 1082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0934" h="1082567">
                        <a:moveTo>
                          <a:pt x="0" y="837949"/>
                        </a:moveTo>
                        <a:lnTo>
                          <a:pt x="0" y="827539"/>
                        </a:lnTo>
                        <a:lnTo>
                          <a:pt x="2602" y="590728"/>
                        </a:lnTo>
                        <a:lnTo>
                          <a:pt x="2602" y="580318"/>
                        </a:lnTo>
                        <a:lnTo>
                          <a:pt x="2602" y="343507"/>
                        </a:lnTo>
                        <a:lnTo>
                          <a:pt x="2602" y="333098"/>
                        </a:lnTo>
                        <a:lnTo>
                          <a:pt x="2602" y="85877"/>
                        </a:lnTo>
                        <a:lnTo>
                          <a:pt x="150935" y="0"/>
                        </a:lnTo>
                        <a:lnTo>
                          <a:pt x="150935" y="247221"/>
                        </a:lnTo>
                        <a:lnTo>
                          <a:pt x="150935" y="257630"/>
                        </a:lnTo>
                        <a:lnTo>
                          <a:pt x="150935" y="494442"/>
                        </a:lnTo>
                        <a:lnTo>
                          <a:pt x="150935" y="502249"/>
                        </a:lnTo>
                        <a:lnTo>
                          <a:pt x="150935" y="741662"/>
                        </a:lnTo>
                        <a:lnTo>
                          <a:pt x="150935" y="749470"/>
                        </a:lnTo>
                        <a:lnTo>
                          <a:pt x="148332" y="996690"/>
                        </a:lnTo>
                        <a:lnTo>
                          <a:pt x="0" y="1082567"/>
                        </a:lnTo>
                        <a:close/>
                      </a:path>
                    </a:pathLst>
                  </a:custGeom>
                  <a:solidFill>
                    <a:srgbClr val="EAEAEA"/>
                  </a:solidFill>
                  <a:ln w="25964" cap="flat">
                    <a:noFill/>
                    <a:prstDash val="solid"/>
                    <a:miter/>
                  </a:ln>
                </p:spPr>
                <p:txBody>
                  <a:bodyPr rtlCol="0" anchor="ctr"/>
                  <a:lstStyle/>
                  <a:p>
                    <a:endParaRPr lang="fr-BE"/>
                  </a:p>
                </p:txBody>
              </p:sp>
              <p:sp>
                <p:nvSpPr>
                  <p:cNvPr id="961" name="Forme libre : forme 960">
                    <a:extLst>
                      <a:ext uri="{FF2B5EF4-FFF2-40B4-BE49-F238E27FC236}">
                        <a16:creationId xmlns:a16="http://schemas.microsoft.com/office/drawing/2014/main" id="{8920F84B-1F6E-4E0C-9B41-6E91ABE3DFB9}"/>
                      </a:ext>
                    </a:extLst>
                  </p:cNvPr>
                  <p:cNvSpPr/>
                  <p:nvPr/>
                </p:nvSpPr>
                <p:spPr>
                  <a:xfrm>
                    <a:off x="7911010" y="2411421"/>
                    <a:ext cx="372132" cy="213390"/>
                  </a:xfrm>
                  <a:custGeom>
                    <a:avLst/>
                    <a:gdLst>
                      <a:gd name="connsiteX0" fmla="*/ 223800 w 372132"/>
                      <a:gd name="connsiteY0" fmla="*/ 213391 h 213390"/>
                      <a:gd name="connsiteX1" fmla="*/ 372132 w 372132"/>
                      <a:gd name="connsiteY1" fmla="*/ 127514 h 213390"/>
                      <a:gd name="connsiteX2" fmla="*/ 150935 w 372132"/>
                      <a:gd name="connsiteY2" fmla="*/ 0 h 213390"/>
                      <a:gd name="connsiteX3" fmla="*/ 0 w 372132"/>
                      <a:gd name="connsiteY3" fmla="*/ 85877 h 213390"/>
                    </a:gdLst>
                    <a:ahLst/>
                    <a:cxnLst>
                      <a:cxn ang="0">
                        <a:pos x="connsiteX0" y="connsiteY0"/>
                      </a:cxn>
                      <a:cxn ang="0">
                        <a:pos x="connsiteX1" y="connsiteY1"/>
                      </a:cxn>
                      <a:cxn ang="0">
                        <a:pos x="connsiteX2" y="connsiteY2"/>
                      </a:cxn>
                      <a:cxn ang="0">
                        <a:pos x="connsiteX3" y="connsiteY3"/>
                      </a:cxn>
                    </a:cxnLst>
                    <a:rect l="l" t="t" r="r" b="b"/>
                    <a:pathLst>
                      <a:path w="372132" h="213390">
                        <a:moveTo>
                          <a:pt x="223800" y="213391"/>
                        </a:moveTo>
                        <a:lnTo>
                          <a:pt x="372132" y="127514"/>
                        </a:lnTo>
                        <a:lnTo>
                          <a:pt x="150935" y="0"/>
                        </a:lnTo>
                        <a:lnTo>
                          <a:pt x="0" y="85877"/>
                        </a:lnTo>
                        <a:close/>
                      </a:path>
                    </a:pathLst>
                  </a:custGeom>
                  <a:solidFill>
                    <a:srgbClr val="FFFFFF"/>
                  </a:solidFill>
                  <a:ln w="25964" cap="flat">
                    <a:noFill/>
                    <a:prstDash val="solid"/>
                    <a:miter/>
                  </a:ln>
                </p:spPr>
                <p:txBody>
                  <a:bodyPr rtlCol="0" anchor="ctr"/>
                  <a:lstStyle/>
                  <a:p>
                    <a:endParaRPr lang="fr-BE"/>
                  </a:p>
                </p:txBody>
              </p:sp>
              <p:sp>
                <p:nvSpPr>
                  <p:cNvPr id="962" name="Forme libre : forme 961">
                    <a:extLst>
                      <a:ext uri="{FF2B5EF4-FFF2-40B4-BE49-F238E27FC236}">
                        <a16:creationId xmlns:a16="http://schemas.microsoft.com/office/drawing/2014/main" id="{62298C12-BE8E-4A8E-AF42-03BB7D778313}"/>
                      </a:ext>
                    </a:extLst>
                  </p:cNvPr>
                  <p:cNvSpPr/>
                  <p:nvPr/>
                </p:nvSpPr>
                <p:spPr>
                  <a:xfrm>
                    <a:off x="7905805" y="2499900"/>
                    <a:ext cx="223799" cy="1124204"/>
                  </a:xfrm>
                  <a:custGeom>
                    <a:avLst/>
                    <a:gdLst>
                      <a:gd name="connsiteX0" fmla="*/ 2602 w 223799"/>
                      <a:gd name="connsiteY0" fmla="*/ 994088 h 1124204"/>
                      <a:gd name="connsiteX1" fmla="*/ 213391 w 223799"/>
                      <a:gd name="connsiteY1" fmla="*/ 1116397 h 1124204"/>
                      <a:gd name="connsiteX2" fmla="*/ 221198 w 223799"/>
                      <a:gd name="connsiteY2" fmla="*/ 1121602 h 1124204"/>
                      <a:gd name="connsiteX3" fmla="*/ 223800 w 223799"/>
                      <a:gd name="connsiteY3" fmla="*/ 1124204 h 1124204"/>
                      <a:gd name="connsiteX4" fmla="*/ 223800 w 223799"/>
                      <a:gd name="connsiteY4" fmla="*/ 1103386 h 1124204"/>
                      <a:gd name="connsiteX5" fmla="*/ 223800 w 223799"/>
                      <a:gd name="connsiteY5" fmla="*/ 942042 h 1124204"/>
                      <a:gd name="connsiteX6" fmla="*/ 223800 w 223799"/>
                      <a:gd name="connsiteY6" fmla="*/ 876984 h 1124204"/>
                      <a:gd name="connsiteX7" fmla="*/ 223800 w 223799"/>
                      <a:gd name="connsiteY7" fmla="*/ 866574 h 1124204"/>
                      <a:gd name="connsiteX8" fmla="*/ 223800 w 223799"/>
                      <a:gd name="connsiteY8" fmla="*/ 856165 h 1124204"/>
                      <a:gd name="connsiteX9" fmla="*/ 223800 w 223799"/>
                      <a:gd name="connsiteY9" fmla="*/ 694821 h 1124204"/>
                      <a:gd name="connsiteX10" fmla="*/ 223800 w 223799"/>
                      <a:gd name="connsiteY10" fmla="*/ 629763 h 1124204"/>
                      <a:gd name="connsiteX11" fmla="*/ 223800 w 223799"/>
                      <a:gd name="connsiteY11" fmla="*/ 621956 h 1124204"/>
                      <a:gd name="connsiteX12" fmla="*/ 223800 w 223799"/>
                      <a:gd name="connsiteY12" fmla="*/ 611546 h 1124204"/>
                      <a:gd name="connsiteX13" fmla="*/ 223800 w 223799"/>
                      <a:gd name="connsiteY13" fmla="*/ 450202 h 1124204"/>
                      <a:gd name="connsiteX14" fmla="*/ 223800 w 223799"/>
                      <a:gd name="connsiteY14" fmla="*/ 385144 h 1124204"/>
                      <a:gd name="connsiteX15" fmla="*/ 223800 w 223799"/>
                      <a:gd name="connsiteY15" fmla="*/ 374735 h 1124204"/>
                      <a:gd name="connsiteX16" fmla="*/ 223800 w 223799"/>
                      <a:gd name="connsiteY16" fmla="*/ 364325 h 1124204"/>
                      <a:gd name="connsiteX17" fmla="*/ 223800 w 223799"/>
                      <a:gd name="connsiteY17" fmla="*/ 202981 h 1124204"/>
                      <a:gd name="connsiteX18" fmla="*/ 223800 w 223799"/>
                      <a:gd name="connsiteY18" fmla="*/ 130116 h 1124204"/>
                      <a:gd name="connsiteX19" fmla="*/ 158742 w 223799"/>
                      <a:gd name="connsiteY19" fmla="*/ 91081 h 1124204"/>
                      <a:gd name="connsiteX20" fmla="*/ 18216 w 223799"/>
                      <a:gd name="connsiteY20" fmla="*/ 10409 h 1124204"/>
                      <a:gd name="connsiteX21" fmla="*/ 18216 w 223799"/>
                      <a:gd name="connsiteY21" fmla="*/ 10409 h 1124204"/>
                      <a:gd name="connsiteX22" fmla="*/ 0 w 223799"/>
                      <a:gd name="connsiteY22" fmla="*/ 0 h 1124204"/>
                      <a:gd name="connsiteX23" fmla="*/ 0 w 223799"/>
                      <a:gd name="connsiteY23" fmla="*/ 247221 h 1124204"/>
                      <a:gd name="connsiteX24" fmla="*/ 0 w 223799"/>
                      <a:gd name="connsiteY24" fmla="*/ 257630 h 1124204"/>
                      <a:gd name="connsiteX25" fmla="*/ 0 w 223799"/>
                      <a:gd name="connsiteY25" fmla="*/ 494442 h 1124204"/>
                      <a:gd name="connsiteX26" fmla="*/ 0 w 223799"/>
                      <a:gd name="connsiteY26" fmla="*/ 502249 h 1124204"/>
                      <a:gd name="connsiteX27" fmla="*/ 0 w 223799"/>
                      <a:gd name="connsiteY27" fmla="*/ 739060 h 1124204"/>
                      <a:gd name="connsiteX28" fmla="*/ 0 w 223799"/>
                      <a:gd name="connsiteY28" fmla="*/ 746867 h 1124204"/>
                      <a:gd name="connsiteX29" fmla="*/ 0 w 223799"/>
                      <a:gd name="connsiteY29" fmla="*/ 749470 h 1124204"/>
                      <a:gd name="connsiteX30" fmla="*/ 0 w 223799"/>
                      <a:gd name="connsiteY30" fmla="*/ 757277 h 1124204"/>
                      <a:gd name="connsiteX31" fmla="*/ 0 w 223799"/>
                      <a:gd name="connsiteY31" fmla="*/ 757277 h 1124204"/>
                      <a:gd name="connsiteX32" fmla="*/ 2602 w 223799"/>
                      <a:gd name="connsiteY32" fmla="*/ 994088 h 1124204"/>
                      <a:gd name="connsiteX33" fmla="*/ 218595 w 223799"/>
                      <a:gd name="connsiteY33" fmla="*/ 366928 h 1124204"/>
                      <a:gd name="connsiteX34" fmla="*/ 161344 w 223799"/>
                      <a:gd name="connsiteY34" fmla="*/ 333098 h 1124204"/>
                      <a:gd name="connsiteX35" fmla="*/ 20819 w 223799"/>
                      <a:gd name="connsiteY35" fmla="*/ 252426 h 1124204"/>
                      <a:gd name="connsiteX36" fmla="*/ 13012 w 223799"/>
                      <a:gd name="connsiteY36" fmla="*/ 247221 h 1124204"/>
                      <a:gd name="connsiteX37" fmla="*/ 13012 w 223799"/>
                      <a:gd name="connsiteY37" fmla="*/ 10409 h 1124204"/>
                      <a:gd name="connsiteX38" fmla="*/ 161344 w 223799"/>
                      <a:gd name="connsiteY38" fmla="*/ 96286 h 1124204"/>
                      <a:gd name="connsiteX39" fmla="*/ 218595 w 223799"/>
                      <a:gd name="connsiteY39" fmla="*/ 130116 h 1124204"/>
                      <a:gd name="connsiteX40" fmla="*/ 218595 w 223799"/>
                      <a:gd name="connsiteY40" fmla="*/ 195174 h 1124204"/>
                      <a:gd name="connsiteX41" fmla="*/ 218595 w 223799"/>
                      <a:gd name="connsiteY41" fmla="*/ 366928 h 1124204"/>
                      <a:gd name="connsiteX42" fmla="*/ 218595 w 223799"/>
                      <a:gd name="connsiteY42" fmla="*/ 614149 h 1124204"/>
                      <a:gd name="connsiteX43" fmla="*/ 161344 w 223799"/>
                      <a:gd name="connsiteY43" fmla="*/ 580318 h 1124204"/>
                      <a:gd name="connsiteX44" fmla="*/ 20819 w 223799"/>
                      <a:gd name="connsiteY44" fmla="*/ 499646 h 1124204"/>
                      <a:gd name="connsiteX45" fmla="*/ 10409 w 223799"/>
                      <a:gd name="connsiteY45" fmla="*/ 494442 h 1124204"/>
                      <a:gd name="connsiteX46" fmla="*/ 10409 w 223799"/>
                      <a:gd name="connsiteY46" fmla="*/ 257630 h 1124204"/>
                      <a:gd name="connsiteX47" fmla="*/ 158742 w 223799"/>
                      <a:gd name="connsiteY47" fmla="*/ 343507 h 1124204"/>
                      <a:gd name="connsiteX48" fmla="*/ 215993 w 223799"/>
                      <a:gd name="connsiteY48" fmla="*/ 377337 h 1124204"/>
                      <a:gd name="connsiteX49" fmla="*/ 215993 w 223799"/>
                      <a:gd name="connsiteY49" fmla="*/ 442395 h 1124204"/>
                      <a:gd name="connsiteX50" fmla="*/ 218595 w 223799"/>
                      <a:gd name="connsiteY50" fmla="*/ 614149 h 1124204"/>
                      <a:gd name="connsiteX51" fmla="*/ 218595 w 223799"/>
                      <a:gd name="connsiteY51" fmla="*/ 861370 h 1124204"/>
                      <a:gd name="connsiteX52" fmla="*/ 161344 w 223799"/>
                      <a:gd name="connsiteY52" fmla="*/ 827539 h 1124204"/>
                      <a:gd name="connsiteX53" fmla="*/ 20819 w 223799"/>
                      <a:gd name="connsiteY53" fmla="*/ 746867 h 1124204"/>
                      <a:gd name="connsiteX54" fmla="*/ 13012 w 223799"/>
                      <a:gd name="connsiteY54" fmla="*/ 741662 h 1124204"/>
                      <a:gd name="connsiteX55" fmla="*/ 13012 w 223799"/>
                      <a:gd name="connsiteY55" fmla="*/ 504851 h 1124204"/>
                      <a:gd name="connsiteX56" fmla="*/ 161344 w 223799"/>
                      <a:gd name="connsiteY56" fmla="*/ 590728 h 1124204"/>
                      <a:gd name="connsiteX57" fmla="*/ 218595 w 223799"/>
                      <a:gd name="connsiteY57" fmla="*/ 624558 h 1124204"/>
                      <a:gd name="connsiteX58" fmla="*/ 218595 w 223799"/>
                      <a:gd name="connsiteY58" fmla="*/ 689616 h 1124204"/>
                      <a:gd name="connsiteX59" fmla="*/ 218595 w 223799"/>
                      <a:gd name="connsiteY59" fmla="*/ 861370 h 1124204"/>
                      <a:gd name="connsiteX60" fmla="*/ 13012 w 223799"/>
                      <a:gd name="connsiteY60" fmla="*/ 988883 h 1124204"/>
                      <a:gd name="connsiteX61" fmla="*/ 13012 w 223799"/>
                      <a:gd name="connsiteY61" fmla="*/ 759879 h 1124204"/>
                      <a:gd name="connsiteX62" fmla="*/ 13012 w 223799"/>
                      <a:gd name="connsiteY62" fmla="*/ 759879 h 1124204"/>
                      <a:gd name="connsiteX63" fmla="*/ 13012 w 223799"/>
                      <a:gd name="connsiteY63" fmla="*/ 752072 h 1124204"/>
                      <a:gd name="connsiteX64" fmla="*/ 161344 w 223799"/>
                      <a:gd name="connsiteY64" fmla="*/ 837949 h 1124204"/>
                      <a:gd name="connsiteX65" fmla="*/ 218595 w 223799"/>
                      <a:gd name="connsiteY65" fmla="*/ 871779 h 1124204"/>
                      <a:gd name="connsiteX66" fmla="*/ 218595 w 223799"/>
                      <a:gd name="connsiteY66" fmla="*/ 876984 h 1124204"/>
                      <a:gd name="connsiteX67" fmla="*/ 218595 w 223799"/>
                      <a:gd name="connsiteY67" fmla="*/ 936837 h 1124204"/>
                      <a:gd name="connsiteX68" fmla="*/ 218595 w 223799"/>
                      <a:gd name="connsiteY68" fmla="*/ 1108590 h 1124204"/>
                      <a:gd name="connsiteX69" fmla="*/ 215993 w 223799"/>
                      <a:gd name="connsiteY69" fmla="*/ 1105988 h 1124204"/>
                      <a:gd name="connsiteX70" fmla="*/ 13012 w 223799"/>
                      <a:gd name="connsiteY70" fmla="*/ 988883 h 1124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23799" h="1124204">
                        <a:moveTo>
                          <a:pt x="2602" y="994088"/>
                        </a:moveTo>
                        <a:lnTo>
                          <a:pt x="213391" y="1116397"/>
                        </a:lnTo>
                        <a:lnTo>
                          <a:pt x="221198" y="1121602"/>
                        </a:lnTo>
                        <a:lnTo>
                          <a:pt x="223800" y="1124204"/>
                        </a:lnTo>
                        <a:lnTo>
                          <a:pt x="223800" y="1103386"/>
                        </a:lnTo>
                        <a:lnTo>
                          <a:pt x="223800" y="942042"/>
                        </a:lnTo>
                        <a:lnTo>
                          <a:pt x="223800" y="876984"/>
                        </a:lnTo>
                        <a:lnTo>
                          <a:pt x="223800" y="866574"/>
                        </a:lnTo>
                        <a:lnTo>
                          <a:pt x="223800" y="856165"/>
                        </a:lnTo>
                        <a:lnTo>
                          <a:pt x="223800" y="694821"/>
                        </a:lnTo>
                        <a:lnTo>
                          <a:pt x="223800" y="629763"/>
                        </a:lnTo>
                        <a:lnTo>
                          <a:pt x="223800" y="621956"/>
                        </a:lnTo>
                        <a:lnTo>
                          <a:pt x="223800" y="611546"/>
                        </a:lnTo>
                        <a:lnTo>
                          <a:pt x="223800" y="450202"/>
                        </a:lnTo>
                        <a:lnTo>
                          <a:pt x="223800" y="385144"/>
                        </a:lnTo>
                        <a:lnTo>
                          <a:pt x="223800" y="374735"/>
                        </a:lnTo>
                        <a:lnTo>
                          <a:pt x="223800" y="364325"/>
                        </a:lnTo>
                        <a:lnTo>
                          <a:pt x="223800" y="202981"/>
                        </a:lnTo>
                        <a:lnTo>
                          <a:pt x="223800" y="130116"/>
                        </a:lnTo>
                        <a:lnTo>
                          <a:pt x="158742" y="91081"/>
                        </a:lnTo>
                        <a:lnTo>
                          <a:pt x="18216" y="10409"/>
                        </a:lnTo>
                        <a:lnTo>
                          <a:pt x="18216" y="10409"/>
                        </a:lnTo>
                        <a:lnTo>
                          <a:pt x="0" y="0"/>
                        </a:lnTo>
                        <a:lnTo>
                          <a:pt x="0" y="247221"/>
                        </a:lnTo>
                        <a:lnTo>
                          <a:pt x="0" y="257630"/>
                        </a:lnTo>
                        <a:lnTo>
                          <a:pt x="0" y="494442"/>
                        </a:lnTo>
                        <a:lnTo>
                          <a:pt x="0" y="502249"/>
                        </a:lnTo>
                        <a:lnTo>
                          <a:pt x="0" y="739060"/>
                        </a:lnTo>
                        <a:lnTo>
                          <a:pt x="0" y="746867"/>
                        </a:lnTo>
                        <a:lnTo>
                          <a:pt x="0" y="749470"/>
                        </a:lnTo>
                        <a:lnTo>
                          <a:pt x="0" y="757277"/>
                        </a:lnTo>
                        <a:lnTo>
                          <a:pt x="0" y="757277"/>
                        </a:lnTo>
                        <a:lnTo>
                          <a:pt x="2602" y="994088"/>
                        </a:lnTo>
                        <a:close/>
                        <a:moveTo>
                          <a:pt x="218595" y="366928"/>
                        </a:moveTo>
                        <a:lnTo>
                          <a:pt x="161344" y="333098"/>
                        </a:lnTo>
                        <a:lnTo>
                          <a:pt x="20819" y="252426"/>
                        </a:lnTo>
                        <a:lnTo>
                          <a:pt x="13012" y="247221"/>
                        </a:lnTo>
                        <a:lnTo>
                          <a:pt x="13012" y="10409"/>
                        </a:lnTo>
                        <a:lnTo>
                          <a:pt x="161344" y="96286"/>
                        </a:lnTo>
                        <a:lnTo>
                          <a:pt x="218595" y="130116"/>
                        </a:lnTo>
                        <a:lnTo>
                          <a:pt x="218595" y="195174"/>
                        </a:lnTo>
                        <a:lnTo>
                          <a:pt x="218595" y="366928"/>
                        </a:lnTo>
                        <a:close/>
                        <a:moveTo>
                          <a:pt x="218595" y="614149"/>
                        </a:moveTo>
                        <a:lnTo>
                          <a:pt x="161344" y="580318"/>
                        </a:lnTo>
                        <a:lnTo>
                          <a:pt x="20819" y="499646"/>
                        </a:lnTo>
                        <a:lnTo>
                          <a:pt x="10409" y="494442"/>
                        </a:lnTo>
                        <a:lnTo>
                          <a:pt x="10409" y="257630"/>
                        </a:lnTo>
                        <a:lnTo>
                          <a:pt x="158742" y="343507"/>
                        </a:lnTo>
                        <a:lnTo>
                          <a:pt x="215993" y="377337"/>
                        </a:lnTo>
                        <a:lnTo>
                          <a:pt x="215993" y="442395"/>
                        </a:lnTo>
                        <a:lnTo>
                          <a:pt x="218595" y="614149"/>
                        </a:lnTo>
                        <a:close/>
                        <a:moveTo>
                          <a:pt x="218595" y="861370"/>
                        </a:moveTo>
                        <a:lnTo>
                          <a:pt x="161344" y="827539"/>
                        </a:lnTo>
                        <a:lnTo>
                          <a:pt x="20819" y="746867"/>
                        </a:lnTo>
                        <a:lnTo>
                          <a:pt x="13012" y="741662"/>
                        </a:lnTo>
                        <a:lnTo>
                          <a:pt x="13012" y="504851"/>
                        </a:lnTo>
                        <a:lnTo>
                          <a:pt x="161344" y="590728"/>
                        </a:lnTo>
                        <a:lnTo>
                          <a:pt x="218595" y="624558"/>
                        </a:lnTo>
                        <a:lnTo>
                          <a:pt x="218595" y="689616"/>
                        </a:lnTo>
                        <a:lnTo>
                          <a:pt x="218595" y="861370"/>
                        </a:lnTo>
                        <a:close/>
                        <a:moveTo>
                          <a:pt x="13012" y="988883"/>
                        </a:moveTo>
                        <a:lnTo>
                          <a:pt x="13012" y="759879"/>
                        </a:lnTo>
                        <a:lnTo>
                          <a:pt x="13012" y="759879"/>
                        </a:lnTo>
                        <a:lnTo>
                          <a:pt x="13012" y="752072"/>
                        </a:lnTo>
                        <a:lnTo>
                          <a:pt x="161344" y="837949"/>
                        </a:lnTo>
                        <a:lnTo>
                          <a:pt x="218595" y="871779"/>
                        </a:lnTo>
                        <a:lnTo>
                          <a:pt x="218595" y="876984"/>
                        </a:lnTo>
                        <a:lnTo>
                          <a:pt x="218595" y="936837"/>
                        </a:lnTo>
                        <a:lnTo>
                          <a:pt x="218595" y="1108590"/>
                        </a:lnTo>
                        <a:lnTo>
                          <a:pt x="215993" y="1105988"/>
                        </a:lnTo>
                        <a:lnTo>
                          <a:pt x="13012" y="988883"/>
                        </a:lnTo>
                        <a:close/>
                      </a:path>
                    </a:pathLst>
                  </a:custGeom>
                  <a:solidFill>
                    <a:srgbClr val="F6F7F5"/>
                  </a:solidFill>
                  <a:ln w="25964" cap="flat">
                    <a:noFill/>
                    <a:prstDash val="solid"/>
                    <a:miter/>
                  </a:ln>
                </p:spPr>
                <p:txBody>
                  <a:bodyPr rtlCol="0" anchor="ctr"/>
                  <a:lstStyle/>
                  <a:p>
                    <a:endParaRPr lang="fr-BE"/>
                  </a:p>
                </p:txBody>
              </p:sp>
            </p:grpSp>
            <p:grpSp>
              <p:nvGrpSpPr>
                <p:cNvPr id="963" name="Graphique 260">
                  <a:extLst>
                    <a:ext uri="{FF2B5EF4-FFF2-40B4-BE49-F238E27FC236}">
                      <a16:creationId xmlns:a16="http://schemas.microsoft.com/office/drawing/2014/main" id="{EF2CACC0-CF60-461C-88D5-C67782D11318}"/>
                    </a:ext>
                  </a:extLst>
                </p:cNvPr>
                <p:cNvGrpSpPr/>
                <p:nvPr/>
              </p:nvGrpSpPr>
              <p:grpSpPr>
                <a:xfrm>
                  <a:off x="7900601" y="3244165"/>
                  <a:ext cx="229004" cy="387746"/>
                  <a:chOff x="7900601" y="3244165"/>
                  <a:chExt cx="229004" cy="387746"/>
                </a:xfrm>
              </p:grpSpPr>
              <p:sp>
                <p:nvSpPr>
                  <p:cNvPr id="964" name="Forme libre : forme 963">
                    <a:extLst>
                      <a:ext uri="{FF2B5EF4-FFF2-40B4-BE49-F238E27FC236}">
                        <a16:creationId xmlns:a16="http://schemas.microsoft.com/office/drawing/2014/main" id="{BB795334-D0F3-48B8-A2B3-9D3D657A0C09}"/>
                      </a:ext>
                    </a:extLst>
                  </p:cNvPr>
                  <p:cNvSpPr/>
                  <p:nvPr/>
                </p:nvSpPr>
                <p:spPr>
                  <a:xfrm>
                    <a:off x="8121798" y="3371679"/>
                    <a:ext cx="7806" cy="260232"/>
                  </a:xfrm>
                  <a:custGeom>
                    <a:avLst/>
                    <a:gdLst>
                      <a:gd name="connsiteX0" fmla="*/ 0 w 7806"/>
                      <a:gd name="connsiteY0" fmla="*/ 260232 h 260232"/>
                      <a:gd name="connsiteX1" fmla="*/ 7807 w 7806"/>
                      <a:gd name="connsiteY1" fmla="*/ 255028 h 260232"/>
                      <a:gd name="connsiteX2" fmla="*/ 7807 w 7806"/>
                      <a:gd name="connsiteY2" fmla="*/ 0 h 260232"/>
                      <a:gd name="connsiteX3" fmla="*/ 0 w 7806"/>
                      <a:gd name="connsiteY3" fmla="*/ 5205 h 260232"/>
                    </a:gdLst>
                    <a:ahLst/>
                    <a:cxnLst>
                      <a:cxn ang="0">
                        <a:pos x="connsiteX0" y="connsiteY0"/>
                      </a:cxn>
                      <a:cxn ang="0">
                        <a:pos x="connsiteX1" y="connsiteY1"/>
                      </a:cxn>
                      <a:cxn ang="0">
                        <a:pos x="connsiteX2" y="connsiteY2"/>
                      </a:cxn>
                      <a:cxn ang="0">
                        <a:pos x="connsiteX3" y="connsiteY3"/>
                      </a:cxn>
                    </a:cxnLst>
                    <a:rect l="l" t="t" r="r" b="b"/>
                    <a:pathLst>
                      <a:path w="7806" h="260232">
                        <a:moveTo>
                          <a:pt x="0" y="260232"/>
                        </a:moveTo>
                        <a:lnTo>
                          <a:pt x="7807" y="255028"/>
                        </a:lnTo>
                        <a:lnTo>
                          <a:pt x="7807" y="0"/>
                        </a:lnTo>
                        <a:lnTo>
                          <a:pt x="0" y="5205"/>
                        </a:lnTo>
                        <a:close/>
                      </a:path>
                    </a:pathLst>
                  </a:custGeom>
                  <a:solidFill>
                    <a:srgbClr val="BECE2E"/>
                  </a:solidFill>
                  <a:ln w="25964" cap="flat">
                    <a:noFill/>
                    <a:prstDash val="solid"/>
                    <a:miter/>
                  </a:ln>
                </p:spPr>
                <p:txBody>
                  <a:bodyPr rtlCol="0" anchor="ctr"/>
                  <a:lstStyle/>
                  <a:p>
                    <a:endParaRPr lang="fr-BE"/>
                  </a:p>
                </p:txBody>
              </p:sp>
              <p:sp>
                <p:nvSpPr>
                  <p:cNvPr id="965" name="Forme libre : forme 964">
                    <a:extLst>
                      <a:ext uri="{FF2B5EF4-FFF2-40B4-BE49-F238E27FC236}">
                        <a16:creationId xmlns:a16="http://schemas.microsoft.com/office/drawing/2014/main" id="{77213E0C-8833-4AAA-8A9B-17AB94C48647}"/>
                      </a:ext>
                    </a:extLst>
                  </p:cNvPr>
                  <p:cNvSpPr/>
                  <p:nvPr/>
                </p:nvSpPr>
                <p:spPr>
                  <a:xfrm>
                    <a:off x="7900601" y="3244165"/>
                    <a:ext cx="229004" cy="132718"/>
                  </a:xfrm>
                  <a:custGeom>
                    <a:avLst/>
                    <a:gdLst>
                      <a:gd name="connsiteX0" fmla="*/ 221198 w 229004"/>
                      <a:gd name="connsiteY0" fmla="*/ 132719 h 132718"/>
                      <a:gd name="connsiteX1" fmla="*/ 229004 w 229004"/>
                      <a:gd name="connsiteY1" fmla="*/ 127514 h 132718"/>
                      <a:gd name="connsiteX2" fmla="*/ 7807 w 229004"/>
                      <a:gd name="connsiteY2" fmla="*/ 0 h 132718"/>
                      <a:gd name="connsiteX3" fmla="*/ 0 w 229004"/>
                      <a:gd name="connsiteY3" fmla="*/ 5205 h 132718"/>
                    </a:gdLst>
                    <a:ahLst/>
                    <a:cxnLst>
                      <a:cxn ang="0">
                        <a:pos x="connsiteX0" y="connsiteY0"/>
                      </a:cxn>
                      <a:cxn ang="0">
                        <a:pos x="connsiteX1" y="connsiteY1"/>
                      </a:cxn>
                      <a:cxn ang="0">
                        <a:pos x="connsiteX2" y="connsiteY2"/>
                      </a:cxn>
                      <a:cxn ang="0">
                        <a:pos x="connsiteX3" y="connsiteY3"/>
                      </a:cxn>
                    </a:cxnLst>
                    <a:rect l="l" t="t" r="r" b="b"/>
                    <a:pathLst>
                      <a:path w="229004" h="132718">
                        <a:moveTo>
                          <a:pt x="221198" y="132719"/>
                        </a:moveTo>
                        <a:lnTo>
                          <a:pt x="229004" y="127514"/>
                        </a:lnTo>
                        <a:lnTo>
                          <a:pt x="7807" y="0"/>
                        </a:lnTo>
                        <a:lnTo>
                          <a:pt x="0" y="5205"/>
                        </a:lnTo>
                        <a:close/>
                      </a:path>
                    </a:pathLst>
                  </a:custGeom>
                  <a:solidFill>
                    <a:srgbClr val="DFFF5A"/>
                  </a:solidFill>
                  <a:ln w="25964" cap="flat">
                    <a:noFill/>
                    <a:prstDash val="solid"/>
                    <a:miter/>
                  </a:ln>
                </p:spPr>
                <p:txBody>
                  <a:bodyPr rtlCol="0" anchor="ctr"/>
                  <a:lstStyle/>
                  <a:p>
                    <a:endParaRPr lang="fr-BE"/>
                  </a:p>
                </p:txBody>
              </p:sp>
              <p:sp>
                <p:nvSpPr>
                  <p:cNvPr id="966" name="Forme libre : forme 965">
                    <a:extLst>
                      <a:ext uri="{FF2B5EF4-FFF2-40B4-BE49-F238E27FC236}">
                        <a16:creationId xmlns:a16="http://schemas.microsoft.com/office/drawing/2014/main" id="{79EF566B-4536-4E45-A329-26E59895FE3C}"/>
                      </a:ext>
                    </a:extLst>
                  </p:cNvPr>
                  <p:cNvSpPr/>
                  <p:nvPr/>
                </p:nvSpPr>
                <p:spPr>
                  <a:xfrm>
                    <a:off x="7900601" y="3249369"/>
                    <a:ext cx="221197" cy="382541"/>
                  </a:xfrm>
                  <a:custGeom>
                    <a:avLst/>
                    <a:gdLst>
                      <a:gd name="connsiteX0" fmla="*/ 0 w 221197"/>
                      <a:gd name="connsiteY0" fmla="*/ 0 h 382541"/>
                      <a:gd name="connsiteX1" fmla="*/ 0 w 221197"/>
                      <a:gd name="connsiteY1" fmla="*/ 255028 h 382541"/>
                      <a:gd name="connsiteX2" fmla="*/ 221198 w 221197"/>
                      <a:gd name="connsiteY2" fmla="*/ 382542 h 382541"/>
                      <a:gd name="connsiteX3" fmla="*/ 221198 w 221197"/>
                      <a:gd name="connsiteY3" fmla="*/ 127514 h 382541"/>
                    </a:gdLst>
                    <a:ahLst/>
                    <a:cxnLst>
                      <a:cxn ang="0">
                        <a:pos x="connsiteX0" y="connsiteY0"/>
                      </a:cxn>
                      <a:cxn ang="0">
                        <a:pos x="connsiteX1" y="connsiteY1"/>
                      </a:cxn>
                      <a:cxn ang="0">
                        <a:pos x="connsiteX2" y="connsiteY2"/>
                      </a:cxn>
                      <a:cxn ang="0">
                        <a:pos x="connsiteX3" y="connsiteY3"/>
                      </a:cxn>
                    </a:cxnLst>
                    <a:rect l="l" t="t" r="r" b="b"/>
                    <a:pathLst>
                      <a:path w="221197" h="382541">
                        <a:moveTo>
                          <a:pt x="0" y="0"/>
                        </a:moveTo>
                        <a:lnTo>
                          <a:pt x="0" y="255028"/>
                        </a:lnTo>
                        <a:lnTo>
                          <a:pt x="221198" y="382542"/>
                        </a:lnTo>
                        <a:lnTo>
                          <a:pt x="221198" y="127514"/>
                        </a:lnTo>
                        <a:close/>
                      </a:path>
                    </a:pathLst>
                  </a:custGeom>
                  <a:solidFill>
                    <a:srgbClr val="D0E93E"/>
                  </a:solidFill>
                  <a:ln w="25964" cap="flat">
                    <a:noFill/>
                    <a:prstDash val="solid"/>
                    <a:miter/>
                  </a:ln>
                </p:spPr>
                <p:txBody>
                  <a:bodyPr rtlCol="0" anchor="ctr"/>
                  <a:lstStyle/>
                  <a:p>
                    <a:endParaRPr lang="fr-BE"/>
                  </a:p>
                </p:txBody>
              </p:sp>
            </p:grpSp>
            <p:grpSp>
              <p:nvGrpSpPr>
                <p:cNvPr id="967" name="Graphique 260">
                  <a:extLst>
                    <a:ext uri="{FF2B5EF4-FFF2-40B4-BE49-F238E27FC236}">
                      <a16:creationId xmlns:a16="http://schemas.microsoft.com/office/drawing/2014/main" id="{EF2CACC0-CF60-461C-88D5-C67782D11318}"/>
                    </a:ext>
                  </a:extLst>
                </p:cNvPr>
                <p:cNvGrpSpPr/>
                <p:nvPr/>
              </p:nvGrpSpPr>
              <p:grpSpPr>
                <a:xfrm>
                  <a:off x="7963057" y="3314428"/>
                  <a:ext cx="75467" cy="52046"/>
                  <a:chOff x="7963057" y="3314428"/>
                  <a:chExt cx="75467" cy="52046"/>
                </a:xfrm>
              </p:grpSpPr>
              <p:sp>
                <p:nvSpPr>
                  <p:cNvPr id="968" name="Forme libre : forme 967">
                    <a:extLst>
                      <a:ext uri="{FF2B5EF4-FFF2-40B4-BE49-F238E27FC236}">
                        <a16:creationId xmlns:a16="http://schemas.microsoft.com/office/drawing/2014/main" id="{881A6942-B4FD-4BE7-A24C-19283F091FFF}"/>
                      </a:ext>
                    </a:extLst>
                  </p:cNvPr>
                  <p:cNvSpPr/>
                  <p:nvPr/>
                </p:nvSpPr>
                <p:spPr>
                  <a:xfrm>
                    <a:off x="7973466" y="3317030"/>
                    <a:ext cx="7807" cy="13011"/>
                  </a:xfrm>
                  <a:custGeom>
                    <a:avLst/>
                    <a:gdLst>
                      <a:gd name="connsiteX0" fmla="*/ 7807 w 7807"/>
                      <a:gd name="connsiteY0" fmla="*/ 0 h 13011"/>
                      <a:gd name="connsiteX1" fmla="*/ 7807 w 7807"/>
                      <a:gd name="connsiteY1" fmla="*/ 10409 h 13011"/>
                      <a:gd name="connsiteX2" fmla="*/ 0 w 7807"/>
                      <a:gd name="connsiteY2" fmla="*/ 13012 h 13011"/>
                      <a:gd name="connsiteX3" fmla="*/ 0 w 7807"/>
                      <a:gd name="connsiteY3" fmla="*/ 5205 h 13011"/>
                    </a:gdLst>
                    <a:ahLst/>
                    <a:cxnLst>
                      <a:cxn ang="0">
                        <a:pos x="connsiteX0" y="connsiteY0"/>
                      </a:cxn>
                      <a:cxn ang="0">
                        <a:pos x="connsiteX1" y="connsiteY1"/>
                      </a:cxn>
                      <a:cxn ang="0">
                        <a:pos x="connsiteX2" y="connsiteY2"/>
                      </a:cxn>
                      <a:cxn ang="0">
                        <a:pos x="connsiteX3" y="connsiteY3"/>
                      </a:cxn>
                    </a:cxnLst>
                    <a:rect l="l" t="t" r="r" b="b"/>
                    <a:pathLst>
                      <a:path w="7807" h="13011">
                        <a:moveTo>
                          <a:pt x="7807" y="0"/>
                        </a:moveTo>
                        <a:lnTo>
                          <a:pt x="7807" y="10409"/>
                        </a:lnTo>
                        <a:lnTo>
                          <a:pt x="0" y="13012"/>
                        </a:lnTo>
                        <a:lnTo>
                          <a:pt x="0" y="5205"/>
                        </a:lnTo>
                        <a:close/>
                      </a:path>
                    </a:pathLst>
                  </a:custGeom>
                  <a:solidFill>
                    <a:srgbClr val="92969A"/>
                  </a:solidFill>
                  <a:ln w="25964" cap="flat">
                    <a:noFill/>
                    <a:prstDash val="solid"/>
                    <a:miter/>
                  </a:ln>
                </p:spPr>
                <p:txBody>
                  <a:bodyPr rtlCol="0" anchor="ctr"/>
                  <a:lstStyle/>
                  <a:p>
                    <a:endParaRPr lang="fr-BE"/>
                  </a:p>
                </p:txBody>
              </p:sp>
              <p:sp>
                <p:nvSpPr>
                  <p:cNvPr id="969" name="Forme libre : forme 968">
                    <a:extLst>
                      <a:ext uri="{FF2B5EF4-FFF2-40B4-BE49-F238E27FC236}">
                        <a16:creationId xmlns:a16="http://schemas.microsoft.com/office/drawing/2014/main" id="{258F9D32-DDA6-431A-9575-F76AD10A2609}"/>
                      </a:ext>
                    </a:extLst>
                  </p:cNvPr>
                  <p:cNvSpPr/>
                  <p:nvPr/>
                </p:nvSpPr>
                <p:spPr>
                  <a:xfrm>
                    <a:off x="7963057" y="3322235"/>
                    <a:ext cx="62455" cy="44239"/>
                  </a:xfrm>
                  <a:custGeom>
                    <a:avLst/>
                    <a:gdLst>
                      <a:gd name="connsiteX0" fmla="*/ 62456 w 62455"/>
                      <a:gd name="connsiteY0" fmla="*/ 36432 h 44239"/>
                      <a:gd name="connsiteX1" fmla="*/ 62456 w 62455"/>
                      <a:gd name="connsiteY1" fmla="*/ 44239 h 44239"/>
                      <a:gd name="connsiteX2" fmla="*/ 0 w 62455"/>
                      <a:gd name="connsiteY2" fmla="*/ 7807 h 44239"/>
                      <a:gd name="connsiteX3" fmla="*/ 0 w 62455"/>
                      <a:gd name="connsiteY3" fmla="*/ 0 h 44239"/>
                    </a:gdLst>
                    <a:ahLst/>
                    <a:cxnLst>
                      <a:cxn ang="0">
                        <a:pos x="connsiteX0" y="connsiteY0"/>
                      </a:cxn>
                      <a:cxn ang="0">
                        <a:pos x="connsiteX1" y="connsiteY1"/>
                      </a:cxn>
                      <a:cxn ang="0">
                        <a:pos x="connsiteX2" y="connsiteY2"/>
                      </a:cxn>
                      <a:cxn ang="0">
                        <a:pos x="connsiteX3" y="connsiteY3"/>
                      </a:cxn>
                    </a:cxnLst>
                    <a:rect l="l" t="t" r="r" b="b"/>
                    <a:pathLst>
                      <a:path w="62455" h="44239">
                        <a:moveTo>
                          <a:pt x="62456" y="36432"/>
                        </a:moveTo>
                        <a:lnTo>
                          <a:pt x="62456" y="44239"/>
                        </a:lnTo>
                        <a:lnTo>
                          <a:pt x="0" y="7807"/>
                        </a:lnTo>
                        <a:lnTo>
                          <a:pt x="0" y="0"/>
                        </a:lnTo>
                        <a:close/>
                      </a:path>
                    </a:pathLst>
                  </a:custGeom>
                  <a:solidFill>
                    <a:srgbClr val="D3CFCF"/>
                  </a:solidFill>
                  <a:ln w="25964" cap="flat">
                    <a:noFill/>
                    <a:prstDash val="solid"/>
                    <a:miter/>
                  </a:ln>
                </p:spPr>
                <p:txBody>
                  <a:bodyPr rtlCol="0" anchor="ctr"/>
                  <a:lstStyle/>
                  <a:p>
                    <a:endParaRPr lang="fr-BE"/>
                  </a:p>
                </p:txBody>
              </p:sp>
              <p:sp>
                <p:nvSpPr>
                  <p:cNvPr id="970" name="Forme libre : forme 969">
                    <a:extLst>
                      <a:ext uri="{FF2B5EF4-FFF2-40B4-BE49-F238E27FC236}">
                        <a16:creationId xmlns:a16="http://schemas.microsoft.com/office/drawing/2014/main" id="{B66F7D6D-D71C-4123-8C17-5AF8C3926E62}"/>
                      </a:ext>
                    </a:extLst>
                  </p:cNvPr>
                  <p:cNvSpPr/>
                  <p:nvPr/>
                </p:nvSpPr>
                <p:spPr>
                  <a:xfrm>
                    <a:off x="8025512" y="3350860"/>
                    <a:ext cx="13011" cy="15613"/>
                  </a:xfrm>
                  <a:custGeom>
                    <a:avLst/>
                    <a:gdLst>
                      <a:gd name="connsiteX0" fmla="*/ 13012 w 13011"/>
                      <a:gd name="connsiteY0" fmla="*/ 0 h 15613"/>
                      <a:gd name="connsiteX1" fmla="*/ 13012 w 13011"/>
                      <a:gd name="connsiteY1" fmla="*/ 7807 h 15613"/>
                      <a:gd name="connsiteX2" fmla="*/ 0 w 13011"/>
                      <a:gd name="connsiteY2" fmla="*/ 15614 h 15613"/>
                      <a:gd name="connsiteX3" fmla="*/ 0 w 13011"/>
                      <a:gd name="connsiteY3" fmla="*/ 7807 h 15613"/>
                    </a:gdLst>
                    <a:ahLst/>
                    <a:cxnLst>
                      <a:cxn ang="0">
                        <a:pos x="connsiteX0" y="connsiteY0"/>
                      </a:cxn>
                      <a:cxn ang="0">
                        <a:pos x="connsiteX1" y="connsiteY1"/>
                      </a:cxn>
                      <a:cxn ang="0">
                        <a:pos x="connsiteX2" y="connsiteY2"/>
                      </a:cxn>
                      <a:cxn ang="0">
                        <a:pos x="connsiteX3" y="connsiteY3"/>
                      </a:cxn>
                    </a:cxnLst>
                    <a:rect l="l" t="t" r="r" b="b"/>
                    <a:pathLst>
                      <a:path w="13011" h="15613">
                        <a:moveTo>
                          <a:pt x="13012" y="0"/>
                        </a:moveTo>
                        <a:lnTo>
                          <a:pt x="13012" y="7807"/>
                        </a:lnTo>
                        <a:lnTo>
                          <a:pt x="0" y="15614"/>
                        </a:lnTo>
                        <a:lnTo>
                          <a:pt x="0" y="7807"/>
                        </a:lnTo>
                        <a:close/>
                      </a:path>
                    </a:pathLst>
                  </a:custGeom>
                  <a:solidFill>
                    <a:srgbClr val="B7B2B2"/>
                  </a:solidFill>
                  <a:ln w="25964" cap="flat">
                    <a:noFill/>
                    <a:prstDash val="solid"/>
                    <a:miter/>
                  </a:ln>
                </p:spPr>
                <p:txBody>
                  <a:bodyPr rtlCol="0" anchor="ctr"/>
                  <a:lstStyle/>
                  <a:p>
                    <a:endParaRPr lang="fr-BE"/>
                  </a:p>
                </p:txBody>
              </p:sp>
              <p:sp>
                <p:nvSpPr>
                  <p:cNvPr id="971" name="Forme libre : forme 970">
                    <a:extLst>
                      <a:ext uri="{FF2B5EF4-FFF2-40B4-BE49-F238E27FC236}">
                        <a16:creationId xmlns:a16="http://schemas.microsoft.com/office/drawing/2014/main" id="{C52D5710-A5BF-420C-9521-9CD4E0BA280B}"/>
                      </a:ext>
                    </a:extLst>
                  </p:cNvPr>
                  <p:cNvSpPr/>
                  <p:nvPr/>
                </p:nvSpPr>
                <p:spPr>
                  <a:xfrm>
                    <a:off x="7963057" y="3314428"/>
                    <a:ext cx="75467" cy="44239"/>
                  </a:xfrm>
                  <a:custGeom>
                    <a:avLst/>
                    <a:gdLst>
                      <a:gd name="connsiteX0" fmla="*/ 75467 w 75467"/>
                      <a:gd name="connsiteY0" fmla="*/ 36433 h 44239"/>
                      <a:gd name="connsiteX1" fmla="*/ 62456 w 75467"/>
                      <a:gd name="connsiteY1" fmla="*/ 44239 h 44239"/>
                      <a:gd name="connsiteX2" fmla="*/ 0 w 75467"/>
                      <a:gd name="connsiteY2" fmla="*/ 7807 h 44239"/>
                      <a:gd name="connsiteX3" fmla="*/ 13012 w 75467"/>
                      <a:gd name="connsiteY3" fmla="*/ 0 h 44239"/>
                      <a:gd name="connsiteX4" fmla="*/ 18216 w 75467"/>
                      <a:gd name="connsiteY4" fmla="*/ 2602 h 44239"/>
                      <a:gd name="connsiteX5" fmla="*/ 10409 w 75467"/>
                      <a:gd name="connsiteY5" fmla="*/ 7807 h 44239"/>
                      <a:gd name="connsiteX6" fmla="*/ 62456 w 75467"/>
                      <a:gd name="connsiteY6" fmla="*/ 39035 h 44239"/>
                      <a:gd name="connsiteX7" fmla="*/ 70263 w 75467"/>
                      <a:gd name="connsiteY7" fmla="*/ 33830 h 44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67" h="44239">
                        <a:moveTo>
                          <a:pt x="75467" y="36433"/>
                        </a:moveTo>
                        <a:lnTo>
                          <a:pt x="62456" y="44239"/>
                        </a:lnTo>
                        <a:lnTo>
                          <a:pt x="0" y="7807"/>
                        </a:lnTo>
                        <a:lnTo>
                          <a:pt x="13012" y="0"/>
                        </a:lnTo>
                        <a:lnTo>
                          <a:pt x="18216" y="2602"/>
                        </a:lnTo>
                        <a:lnTo>
                          <a:pt x="10409" y="7807"/>
                        </a:lnTo>
                        <a:lnTo>
                          <a:pt x="62456" y="39035"/>
                        </a:lnTo>
                        <a:lnTo>
                          <a:pt x="70263" y="33830"/>
                        </a:lnTo>
                        <a:close/>
                      </a:path>
                    </a:pathLst>
                  </a:custGeom>
                  <a:solidFill>
                    <a:srgbClr val="FFFFFF"/>
                  </a:solidFill>
                  <a:ln w="25964" cap="flat">
                    <a:noFill/>
                    <a:prstDash val="solid"/>
                    <a:miter/>
                  </a:ln>
                </p:spPr>
                <p:txBody>
                  <a:bodyPr rtlCol="0" anchor="ctr"/>
                  <a:lstStyle/>
                  <a:p>
                    <a:endParaRPr lang="fr-BE"/>
                  </a:p>
                </p:txBody>
              </p:sp>
            </p:grpSp>
          </p:grpSp>
          <p:grpSp>
            <p:nvGrpSpPr>
              <p:cNvPr id="972" name="Graphique 260">
                <a:extLst>
                  <a:ext uri="{FF2B5EF4-FFF2-40B4-BE49-F238E27FC236}">
                    <a16:creationId xmlns:a16="http://schemas.microsoft.com/office/drawing/2014/main" id="{EF2CACC0-CF60-461C-88D5-C67782D11318}"/>
                  </a:ext>
                </a:extLst>
              </p:cNvPr>
              <p:cNvGrpSpPr/>
              <p:nvPr/>
            </p:nvGrpSpPr>
            <p:grpSpPr>
              <a:xfrm>
                <a:off x="5043249" y="2109551"/>
                <a:ext cx="713036" cy="684411"/>
                <a:chOff x="5043249" y="2109551"/>
                <a:chExt cx="713036" cy="684411"/>
              </a:xfrm>
            </p:grpSpPr>
            <p:grpSp>
              <p:nvGrpSpPr>
                <p:cNvPr id="973" name="Graphique 260">
                  <a:extLst>
                    <a:ext uri="{FF2B5EF4-FFF2-40B4-BE49-F238E27FC236}">
                      <a16:creationId xmlns:a16="http://schemas.microsoft.com/office/drawing/2014/main" id="{EF2CACC0-CF60-461C-88D5-C67782D11318}"/>
                    </a:ext>
                  </a:extLst>
                </p:cNvPr>
                <p:cNvGrpSpPr/>
                <p:nvPr/>
              </p:nvGrpSpPr>
              <p:grpSpPr>
                <a:xfrm>
                  <a:off x="5446609" y="2109551"/>
                  <a:ext cx="309676" cy="421576"/>
                  <a:chOff x="5446609" y="2109551"/>
                  <a:chExt cx="309676" cy="421576"/>
                </a:xfrm>
              </p:grpSpPr>
              <p:sp>
                <p:nvSpPr>
                  <p:cNvPr id="974" name="Forme libre : forme 973">
                    <a:extLst>
                      <a:ext uri="{FF2B5EF4-FFF2-40B4-BE49-F238E27FC236}">
                        <a16:creationId xmlns:a16="http://schemas.microsoft.com/office/drawing/2014/main" id="{A9954402-B17B-4760-9507-1BA35A4E09B2}"/>
                      </a:ext>
                    </a:extLst>
                  </p:cNvPr>
                  <p:cNvSpPr/>
                  <p:nvPr/>
                </p:nvSpPr>
                <p:spPr>
                  <a:xfrm>
                    <a:off x="5457018" y="2346363"/>
                    <a:ext cx="291460" cy="169151"/>
                  </a:xfrm>
                  <a:custGeom>
                    <a:avLst/>
                    <a:gdLst>
                      <a:gd name="connsiteX0" fmla="*/ 291460 w 291460"/>
                      <a:gd name="connsiteY0" fmla="*/ 57251 h 169151"/>
                      <a:gd name="connsiteX1" fmla="*/ 98888 w 291460"/>
                      <a:gd name="connsiteY1" fmla="*/ 169151 h 169151"/>
                      <a:gd name="connsiteX2" fmla="*/ 91081 w 291460"/>
                      <a:gd name="connsiteY2" fmla="*/ 163946 h 169151"/>
                      <a:gd name="connsiteX3" fmla="*/ 0 w 291460"/>
                      <a:gd name="connsiteY3" fmla="*/ 111900 h 169151"/>
                      <a:gd name="connsiteX4" fmla="*/ 91081 w 291460"/>
                      <a:gd name="connsiteY4" fmla="*/ 57251 h 169151"/>
                      <a:gd name="connsiteX5" fmla="*/ 98888 w 291460"/>
                      <a:gd name="connsiteY5" fmla="*/ 52046 h 169151"/>
                      <a:gd name="connsiteX6" fmla="*/ 192572 w 291460"/>
                      <a:gd name="connsiteY6" fmla="*/ 0 h 169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60" h="169151">
                        <a:moveTo>
                          <a:pt x="291460" y="57251"/>
                        </a:moveTo>
                        <a:lnTo>
                          <a:pt x="98888" y="169151"/>
                        </a:lnTo>
                        <a:lnTo>
                          <a:pt x="91081" y="163946"/>
                        </a:lnTo>
                        <a:lnTo>
                          <a:pt x="0" y="111900"/>
                        </a:lnTo>
                        <a:lnTo>
                          <a:pt x="91081" y="57251"/>
                        </a:lnTo>
                        <a:lnTo>
                          <a:pt x="98888" y="52046"/>
                        </a:lnTo>
                        <a:lnTo>
                          <a:pt x="192572" y="0"/>
                        </a:lnTo>
                        <a:close/>
                      </a:path>
                    </a:pathLst>
                  </a:custGeom>
                  <a:solidFill>
                    <a:srgbClr val="EAEAEA"/>
                  </a:solidFill>
                  <a:ln w="25964" cap="flat">
                    <a:noFill/>
                    <a:prstDash val="solid"/>
                    <a:miter/>
                  </a:ln>
                </p:spPr>
                <p:txBody>
                  <a:bodyPr rtlCol="0" anchor="ctr"/>
                  <a:lstStyle/>
                  <a:p>
                    <a:endParaRPr lang="fr-BE"/>
                  </a:p>
                </p:txBody>
              </p:sp>
              <p:sp>
                <p:nvSpPr>
                  <p:cNvPr id="975" name="Forme libre : forme 974">
                    <a:extLst>
                      <a:ext uri="{FF2B5EF4-FFF2-40B4-BE49-F238E27FC236}">
                        <a16:creationId xmlns:a16="http://schemas.microsoft.com/office/drawing/2014/main" id="{9E98E97D-AE97-4003-B818-C6AFFD4F1853}"/>
                      </a:ext>
                    </a:extLst>
                  </p:cNvPr>
                  <p:cNvSpPr/>
                  <p:nvPr/>
                </p:nvSpPr>
                <p:spPr>
                  <a:xfrm>
                    <a:off x="5649590" y="2122563"/>
                    <a:ext cx="98888" cy="281051"/>
                  </a:xfrm>
                  <a:custGeom>
                    <a:avLst/>
                    <a:gdLst>
                      <a:gd name="connsiteX0" fmla="*/ 98888 w 98888"/>
                      <a:gd name="connsiteY0" fmla="*/ 281051 h 281051"/>
                      <a:gd name="connsiteX1" fmla="*/ 0 w 98888"/>
                      <a:gd name="connsiteY1" fmla="*/ 223800 h 281051"/>
                      <a:gd name="connsiteX2" fmla="*/ 0 w 98888"/>
                      <a:gd name="connsiteY2" fmla="*/ 117105 h 281051"/>
                      <a:gd name="connsiteX3" fmla="*/ 0 w 98888"/>
                      <a:gd name="connsiteY3" fmla="*/ 106695 h 281051"/>
                      <a:gd name="connsiteX4" fmla="*/ 0 w 98888"/>
                      <a:gd name="connsiteY4" fmla="*/ 0 h 281051"/>
                      <a:gd name="connsiteX5" fmla="*/ 91081 w 98888"/>
                      <a:gd name="connsiteY5" fmla="*/ 54649 h 281051"/>
                      <a:gd name="connsiteX6" fmla="*/ 98888 w 98888"/>
                      <a:gd name="connsiteY6" fmla="*/ 59853 h 281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888" h="281051">
                        <a:moveTo>
                          <a:pt x="98888" y="281051"/>
                        </a:moveTo>
                        <a:lnTo>
                          <a:pt x="0" y="223800"/>
                        </a:lnTo>
                        <a:lnTo>
                          <a:pt x="0" y="117105"/>
                        </a:lnTo>
                        <a:lnTo>
                          <a:pt x="0" y="106695"/>
                        </a:lnTo>
                        <a:lnTo>
                          <a:pt x="0" y="0"/>
                        </a:lnTo>
                        <a:lnTo>
                          <a:pt x="91081" y="54649"/>
                        </a:lnTo>
                        <a:lnTo>
                          <a:pt x="98888" y="59853"/>
                        </a:lnTo>
                        <a:close/>
                      </a:path>
                    </a:pathLst>
                  </a:custGeom>
                  <a:solidFill>
                    <a:srgbClr val="DBDBDB"/>
                  </a:solidFill>
                  <a:ln w="25964" cap="flat">
                    <a:noFill/>
                    <a:prstDash val="solid"/>
                    <a:miter/>
                  </a:ln>
                </p:spPr>
                <p:txBody>
                  <a:bodyPr rtlCol="0" anchor="ctr"/>
                  <a:lstStyle/>
                  <a:p>
                    <a:endParaRPr lang="fr-BE"/>
                  </a:p>
                </p:txBody>
              </p:sp>
              <p:sp>
                <p:nvSpPr>
                  <p:cNvPr id="976" name="Forme libre : forme 975">
                    <a:extLst>
                      <a:ext uri="{FF2B5EF4-FFF2-40B4-BE49-F238E27FC236}">
                        <a16:creationId xmlns:a16="http://schemas.microsoft.com/office/drawing/2014/main" id="{B220E0D3-C66D-4560-B33F-838C69ACF441}"/>
                      </a:ext>
                    </a:extLst>
                  </p:cNvPr>
                  <p:cNvSpPr/>
                  <p:nvPr/>
                </p:nvSpPr>
                <p:spPr>
                  <a:xfrm>
                    <a:off x="5446609" y="2229258"/>
                    <a:ext cx="101490" cy="299267"/>
                  </a:xfrm>
                  <a:custGeom>
                    <a:avLst/>
                    <a:gdLst>
                      <a:gd name="connsiteX0" fmla="*/ 101491 w 101490"/>
                      <a:gd name="connsiteY0" fmla="*/ 299267 h 299267"/>
                      <a:gd name="connsiteX1" fmla="*/ 2602 w 101490"/>
                      <a:gd name="connsiteY1" fmla="*/ 242016 h 299267"/>
                      <a:gd name="connsiteX2" fmla="*/ 0 w 101490"/>
                      <a:gd name="connsiteY2" fmla="*/ 0 h 299267"/>
                      <a:gd name="connsiteX3" fmla="*/ 101491 w 101490"/>
                      <a:gd name="connsiteY3" fmla="*/ 59853 h 299267"/>
                    </a:gdLst>
                    <a:ahLst/>
                    <a:cxnLst>
                      <a:cxn ang="0">
                        <a:pos x="connsiteX0" y="connsiteY0"/>
                      </a:cxn>
                      <a:cxn ang="0">
                        <a:pos x="connsiteX1" y="connsiteY1"/>
                      </a:cxn>
                      <a:cxn ang="0">
                        <a:pos x="connsiteX2" y="connsiteY2"/>
                      </a:cxn>
                      <a:cxn ang="0">
                        <a:pos x="connsiteX3" y="connsiteY3"/>
                      </a:cxn>
                    </a:cxnLst>
                    <a:rect l="l" t="t" r="r" b="b"/>
                    <a:pathLst>
                      <a:path w="101490" h="299267">
                        <a:moveTo>
                          <a:pt x="101491" y="299267"/>
                        </a:moveTo>
                        <a:lnTo>
                          <a:pt x="2602" y="242016"/>
                        </a:lnTo>
                        <a:lnTo>
                          <a:pt x="0" y="0"/>
                        </a:lnTo>
                        <a:lnTo>
                          <a:pt x="101491" y="59853"/>
                        </a:lnTo>
                        <a:close/>
                      </a:path>
                    </a:pathLst>
                  </a:custGeom>
                  <a:solidFill>
                    <a:srgbClr val="F2F2F2"/>
                  </a:solidFill>
                  <a:ln w="25964" cap="flat">
                    <a:noFill/>
                    <a:prstDash val="solid"/>
                    <a:miter/>
                  </a:ln>
                </p:spPr>
                <p:txBody>
                  <a:bodyPr rtlCol="0" anchor="ctr"/>
                  <a:lstStyle/>
                  <a:p>
                    <a:endParaRPr lang="fr-BE"/>
                  </a:p>
                </p:txBody>
              </p:sp>
              <p:sp>
                <p:nvSpPr>
                  <p:cNvPr id="977" name="Forme libre : forme 976">
                    <a:extLst>
                      <a:ext uri="{FF2B5EF4-FFF2-40B4-BE49-F238E27FC236}">
                        <a16:creationId xmlns:a16="http://schemas.microsoft.com/office/drawing/2014/main" id="{7159B32B-1633-4E2F-B638-B85981E5026F}"/>
                      </a:ext>
                    </a:extLst>
                  </p:cNvPr>
                  <p:cNvSpPr/>
                  <p:nvPr/>
                </p:nvSpPr>
                <p:spPr>
                  <a:xfrm>
                    <a:off x="5446609" y="2109551"/>
                    <a:ext cx="309676" cy="179560"/>
                  </a:xfrm>
                  <a:custGeom>
                    <a:avLst/>
                    <a:gdLst>
                      <a:gd name="connsiteX0" fmla="*/ 101491 w 309676"/>
                      <a:gd name="connsiteY0" fmla="*/ 179560 h 179560"/>
                      <a:gd name="connsiteX1" fmla="*/ 0 w 309676"/>
                      <a:gd name="connsiteY1" fmla="*/ 119707 h 179560"/>
                      <a:gd name="connsiteX2" fmla="*/ 210788 w 309676"/>
                      <a:gd name="connsiteY2" fmla="*/ 0 h 179560"/>
                      <a:gd name="connsiteX3" fmla="*/ 309677 w 309676"/>
                      <a:gd name="connsiteY3" fmla="*/ 57251 h 179560"/>
                    </a:gdLst>
                    <a:ahLst/>
                    <a:cxnLst>
                      <a:cxn ang="0">
                        <a:pos x="connsiteX0" y="connsiteY0"/>
                      </a:cxn>
                      <a:cxn ang="0">
                        <a:pos x="connsiteX1" y="connsiteY1"/>
                      </a:cxn>
                      <a:cxn ang="0">
                        <a:pos x="connsiteX2" y="connsiteY2"/>
                      </a:cxn>
                      <a:cxn ang="0">
                        <a:pos x="connsiteX3" y="connsiteY3"/>
                      </a:cxn>
                    </a:cxnLst>
                    <a:rect l="l" t="t" r="r" b="b"/>
                    <a:pathLst>
                      <a:path w="309676" h="179560">
                        <a:moveTo>
                          <a:pt x="101491" y="179560"/>
                        </a:moveTo>
                        <a:lnTo>
                          <a:pt x="0" y="119707"/>
                        </a:lnTo>
                        <a:lnTo>
                          <a:pt x="210788" y="0"/>
                        </a:lnTo>
                        <a:lnTo>
                          <a:pt x="309677" y="57251"/>
                        </a:lnTo>
                        <a:close/>
                      </a:path>
                    </a:pathLst>
                  </a:custGeom>
                  <a:solidFill>
                    <a:srgbClr val="FFFFFF"/>
                  </a:solidFill>
                  <a:ln w="25964" cap="flat">
                    <a:noFill/>
                    <a:prstDash val="solid"/>
                    <a:miter/>
                  </a:ln>
                </p:spPr>
                <p:txBody>
                  <a:bodyPr rtlCol="0" anchor="ctr"/>
                  <a:lstStyle/>
                  <a:p>
                    <a:endParaRPr lang="fr-BE"/>
                  </a:p>
                </p:txBody>
              </p:sp>
              <p:sp>
                <p:nvSpPr>
                  <p:cNvPr id="978" name="Forme libre : forme 977">
                    <a:extLst>
                      <a:ext uri="{FF2B5EF4-FFF2-40B4-BE49-F238E27FC236}">
                        <a16:creationId xmlns:a16="http://schemas.microsoft.com/office/drawing/2014/main" id="{91BC29C2-C93C-4F30-90E2-48E85B14086E}"/>
                      </a:ext>
                    </a:extLst>
                  </p:cNvPr>
                  <p:cNvSpPr/>
                  <p:nvPr/>
                </p:nvSpPr>
                <p:spPr>
                  <a:xfrm>
                    <a:off x="5548100" y="2166802"/>
                    <a:ext cx="208186" cy="364325"/>
                  </a:xfrm>
                  <a:custGeom>
                    <a:avLst/>
                    <a:gdLst>
                      <a:gd name="connsiteX0" fmla="*/ 208186 w 208186"/>
                      <a:gd name="connsiteY0" fmla="*/ 0 h 364325"/>
                      <a:gd name="connsiteX1" fmla="*/ 208186 w 208186"/>
                      <a:gd name="connsiteY1" fmla="*/ 0 h 364325"/>
                      <a:gd name="connsiteX2" fmla="*/ 192572 w 208186"/>
                      <a:gd name="connsiteY2" fmla="*/ 10409 h 364325"/>
                      <a:gd name="connsiteX3" fmla="*/ 176958 w 208186"/>
                      <a:gd name="connsiteY3" fmla="*/ 18216 h 364325"/>
                      <a:gd name="connsiteX4" fmla="*/ 171753 w 208186"/>
                      <a:gd name="connsiteY4" fmla="*/ 20819 h 364325"/>
                      <a:gd name="connsiteX5" fmla="*/ 158742 w 208186"/>
                      <a:gd name="connsiteY5" fmla="*/ 31228 h 364325"/>
                      <a:gd name="connsiteX6" fmla="*/ 145730 w 208186"/>
                      <a:gd name="connsiteY6" fmla="*/ 39035 h 364325"/>
                      <a:gd name="connsiteX7" fmla="*/ 101491 w 208186"/>
                      <a:gd name="connsiteY7" fmla="*/ 65058 h 364325"/>
                      <a:gd name="connsiteX8" fmla="*/ 0 w 208186"/>
                      <a:gd name="connsiteY8" fmla="*/ 124912 h 364325"/>
                      <a:gd name="connsiteX9" fmla="*/ 0 w 208186"/>
                      <a:gd name="connsiteY9" fmla="*/ 239414 h 364325"/>
                      <a:gd name="connsiteX10" fmla="*/ 0 w 208186"/>
                      <a:gd name="connsiteY10" fmla="*/ 346109 h 364325"/>
                      <a:gd name="connsiteX11" fmla="*/ 0 w 208186"/>
                      <a:gd name="connsiteY11" fmla="*/ 364325 h 364325"/>
                      <a:gd name="connsiteX12" fmla="*/ 208186 w 208186"/>
                      <a:gd name="connsiteY12" fmla="*/ 244618 h 364325"/>
                      <a:gd name="connsiteX13" fmla="*/ 208186 w 208186"/>
                      <a:gd name="connsiteY13" fmla="*/ 0 h 364325"/>
                      <a:gd name="connsiteX14" fmla="*/ 7807 w 208186"/>
                      <a:gd name="connsiteY14" fmla="*/ 348711 h 364325"/>
                      <a:gd name="connsiteX15" fmla="*/ 7807 w 208186"/>
                      <a:gd name="connsiteY15" fmla="*/ 234209 h 364325"/>
                      <a:gd name="connsiteX16" fmla="*/ 7807 w 208186"/>
                      <a:gd name="connsiteY16" fmla="*/ 127514 h 364325"/>
                      <a:gd name="connsiteX17" fmla="*/ 101491 w 208186"/>
                      <a:gd name="connsiteY17" fmla="*/ 72865 h 364325"/>
                      <a:gd name="connsiteX18" fmla="*/ 200379 w 208186"/>
                      <a:gd name="connsiteY18" fmla="*/ 15614 h 364325"/>
                      <a:gd name="connsiteX19" fmla="*/ 200379 w 208186"/>
                      <a:gd name="connsiteY19" fmla="*/ 236812 h 364325"/>
                      <a:gd name="connsiteX20" fmla="*/ 7807 w 208186"/>
                      <a:gd name="connsiteY20" fmla="*/ 348711 h 36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8186" h="364325">
                        <a:moveTo>
                          <a:pt x="208186" y="0"/>
                        </a:moveTo>
                        <a:lnTo>
                          <a:pt x="208186" y="0"/>
                        </a:lnTo>
                        <a:lnTo>
                          <a:pt x="192572" y="10409"/>
                        </a:lnTo>
                        <a:lnTo>
                          <a:pt x="176958" y="18216"/>
                        </a:lnTo>
                        <a:lnTo>
                          <a:pt x="171753" y="20819"/>
                        </a:lnTo>
                        <a:lnTo>
                          <a:pt x="158742" y="31228"/>
                        </a:lnTo>
                        <a:lnTo>
                          <a:pt x="145730" y="39035"/>
                        </a:lnTo>
                        <a:lnTo>
                          <a:pt x="101491" y="65058"/>
                        </a:lnTo>
                        <a:lnTo>
                          <a:pt x="0" y="124912"/>
                        </a:lnTo>
                        <a:lnTo>
                          <a:pt x="0" y="239414"/>
                        </a:lnTo>
                        <a:lnTo>
                          <a:pt x="0" y="346109"/>
                        </a:lnTo>
                        <a:lnTo>
                          <a:pt x="0" y="364325"/>
                        </a:lnTo>
                        <a:lnTo>
                          <a:pt x="208186" y="244618"/>
                        </a:lnTo>
                        <a:lnTo>
                          <a:pt x="208186" y="0"/>
                        </a:lnTo>
                        <a:close/>
                        <a:moveTo>
                          <a:pt x="7807" y="348711"/>
                        </a:moveTo>
                        <a:lnTo>
                          <a:pt x="7807" y="234209"/>
                        </a:lnTo>
                        <a:lnTo>
                          <a:pt x="7807" y="127514"/>
                        </a:lnTo>
                        <a:lnTo>
                          <a:pt x="101491" y="72865"/>
                        </a:lnTo>
                        <a:lnTo>
                          <a:pt x="200379" y="15614"/>
                        </a:lnTo>
                        <a:lnTo>
                          <a:pt x="200379" y="236812"/>
                        </a:lnTo>
                        <a:lnTo>
                          <a:pt x="7807" y="348711"/>
                        </a:lnTo>
                        <a:close/>
                      </a:path>
                    </a:pathLst>
                  </a:custGeom>
                  <a:solidFill>
                    <a:srgbClr val="F2F2F2"/>
                  </a:solidFill>
                  <a:ln w="25964" cap="flat">
                    <a:noFill/>
                    <a:prstDash val="solid"/>
                    <a:miter/>
                  </a:ln>
                </p:spPr>
                <p:txBody>
                  <a:bodyPr rtlCol="0" anchor="ctr"/>
                  <a:lstStyle/>
                  <a:p>
                    <a:endParaRPr lang="fr-BE"/>
                  </a:p>
                </p:txBody>
              </p:sp>
            </p:grpSp>
            <p:grpSp>
              <p:nvGrpSpPr>
                <p:cNvPr id="979" name="Graphique 260">
                  <a:extLst>
                    <a:ext uri="{FF2B5EF4-FFF2-40B4-BE49-F238E27FC236}">
                      <a16:creationId xmlns:a16="http://schemas.microsoft.com/office/drawing/2014/main" id="{EF2CACC0-CF60-461C-88D5-C67782D11318}"/>
                    </a:ext>
                  </a:extLst>
                </p:cNvPr>
                <p:cNvGrpSpPr/>
                <p:nvPr/>
              </p:nvGrpSpPr>
              <p:grpSpPr>
                <a:xfrm>
                  <a:off x="5246230" y="2372386"/>
                  <a:ext cx="309676" cy="421576"/>
                  <a:chOff x="5246230" y="2372386"/>
                  <a:chExt cx="309676" cy="421576"/>
                </a:xfrm>
              </p:grpSpPr>
              <p:sp>
                <p:nvSpPr>
                  <p:cNvPr id="980" name="Forme libre : forme 979">
                    <a:extLst>
                      <a:ext uri="{FF2B5EF4-FFF2-40B4-BE49-F238E27FC236}">
                        <a16:creationId xmlns:a16="http://schemas.microsoft.com/office/drawing/2014/main" id="{99F013AD-8002-4D45-8606-F040BDC6228F}"/>
                      </a:ext>
                    </a:extLst>
                  </p:cNvPr>
                  <p:cNvSpPr/>
                  <p:nvPr/>
                </p:nvSpPr>
                <p:spPr>
                  <a:xfrm>
                    <a:off x="5254037" y="2609198"/>
                    <a:ext cx="294062" cy="169151"/>
                  </a:xfrm>
                  <a:custGeom>
                    <a:avLst/>
                    <a:gdLst>
                      <a:gd name="connsiteX0" fmla="*/ 294063 w 294062"/>
                      <a:gd name="connsiteY0" fmla="*/ 57251 h 169151"/>
                      <a:gd name="connsiteX1" fmla="*/ 98888 w 294062"/>
                      <a:gd name="connsiteY1" fmla="*/ 169151 h 169151"/>
                      <a:gd name="connsiteX2" fmla="*/ 91081 w 294062"/>
                      <a:gd name="connsiteY2" fmla="*/ 163946 h 169151"/>
                      <a:gd name="connsiteX3" fmla="*/ 0 w 294062"/>
                      <a:gd name="connsiteY3" fmla="*/ 111900 h 169151"/>
                      <a:gd name="connsiteX4" fmla="*/ 91081 w 294062"/>
                      <a:gd name="connsiteY4" fmla="*/ 59853 h 169151"/>
                      <a:gd name="connsiteX5" fmla="*/ 98888 w 294062"/>
                      <a:gd name="connsiteY5" fmla="*/ 54649 h 169151"/>
                      <a:gd name="connsiteX6" fmla="*/ 192572 w 294062"/>
                      <a:gd name="connsiteY6" fmla="*/ 0 h 169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4062" h="169151">
                        <a:moveTo>
                          <a:pt x="294063" y="57251"/>
                        </a:moveTo>
                        <a:lnTo>
                          <a:pt x="98888" y="169151"/>
                        </a:lnTo>
                        <a:lnTo>
                          <a:pt x="91081" y="163946"/>
                        </a:lnTo>
                        <a:lnTo>
                          <a:pt x="0" y="111900"/>
                        </a:lnTo>
                        <a:lnTo>
                          <a:pt x="91081" y="59853"/>
                        </a:lnTo>
                        <a:lnTo>
                          <a:pt x="98888" y="54649"/>
                        </a:lnTo>
                        <a:lnTo>
                          <a:pt x="192572" y="0"/>
                        </a:lnTo>
                        <a:close/>
                      </a:path>
                    </a:pathLst>
                  </a:custGeom>
                  <a:solidFill>
                    <a:srgbClr val="EAEAEA"/>
                  </a:solidFill>
                  <a:ln w="25964" cap="flat">
                    <a:noFill/>
                    <a:prstDash val="solid"/>
                    <a:miter/>
                  </a:ln>
                </p:spPr>
                <p:txBody>
                  <a:bodyPr rtlCol="0" anchor="ctr"/>
                  <a:lstStyle/>
                  <a:p>
                    <a:endParaRPr lang="fr-BE"/>
                  </a:p>
                </p:txBody>
              </p:sp>
              <p:sp>
                <p:nvSpPr>
                  <p:cNvPr id="981" name="Forme libre : forme 980">
                    <a:extLst>
                      <a:ext uri="{FF2B5EF4-FFF2-40B4-BE49-F238E27FC236}">
                        <a16:creationId xmlns:a16="http://schemas.microsoft.com/office/drawing/2014/main" id="{F78CD899-E13C-4A45-AFF2-62EF8839A577}"/>
                      </a:ext>
                    </a:extLst>
                  </p:cNvPr>
                  <p:cNvSpPr/>
                  <p:nvPr/>
                </p:nvSpPr>
                <p:spPr>
                  <a:xfrm>
                    <a:off x="5446609" y="2388000"/>
                    <a:ext cx="101490" cy="278448"/>
                  </a:xfrm>
                  <a:custGeom>
                    <a:avLst/>
                    <a:gdLst>
                      <a:gd name="connsiteX0" fmla="*/ 101491 w 101490"/>
                      <a:gd name="connsiteY0" fmla="*/ 278449 h 278448"/>
                      <a:gd name="connsiteX1" fmla="*/ 0 w 101490"/>
                      <a:gd name="connsiteY1" fmla="*/ 221198 h 278448"/>
                      <a:gd name="connsiteX2" fmla="*/ 0 w 101490"/>
                      <a:gd name="connsiteY2" fmla="*/ 114502 h 278448"/>
                      <a:gd name="connsiteX3" fmla="*/ 0 w 101490"/>
                      <a:gd name="connsiteY3" fmla="*/ 106695 h 278448"/>
                      <a:gd name="connsiteX4" fmla="*/ 0 w 101490"/>
                      <a:gd name="connsiteY4" fmla="*/ 0 h 278448"/>
                      <a:gd name="connsiteX5" fmla="*/ 91081 w 101490"/>
                      <a:gd name="connsiteY5" fmla="*/ 52046 h 278448"/>
                      <a:gd name="connsiteX6" fmla="*/ 98888 w 101490"/>
                      <a:gd name="connsiteY6" fmla="*/ 57251 h 27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490" h="278448">
                        <a:moveTo>
                          <a:pt x="101491" y="278449"/>
                        </a:moveTo>
                        <a:lnTo>
                          <a:pt x="0" y="221198"/>
                        </a:lnTo>
                        <a:lnTo>
                          <a:pt x="0" y="114502"/>
                        </a:lnTo>
                        <a:lnTo>
                          <a:pt x="0" y="106695"/>
                        </a:lnTo>
                        <a:lnTo>
                          <a:pt x="0" y="0"/>
                        </a:lnTo>
                        <a:lnTo>
                          <a:pt x="91081" y="52046"/>
                        </a:lnTo>
                        <a:lnTo>
                          <a:pt x="98888" y="57251"/>
                        </a:lnTo>
                        <a:close/>
                      </a:path>
                    </a:pathLst>
                  </a:custGeom>
                  <a:solidFill>
                    <a:srgbClr val="DBDBDB"/>
                  </a:solidFill>
                  <a:ln w="25964" cap="flat">
                    <a:noFill/>
                    <a:prstDash val="solid"/>
                    <a:miter/>
                  </a:ln>
                </p:spPr>
                <p:txBody>
                  <a:bodyPr rtlCol="0" anchor="ctr"/>
                  <a:lstStyle/>
                  <a:p>
                    <a:endParaRPr lang="fr-BE"/>
                  </a:p>
                </p:txBody>
              </p:sp>
              <p:sp>
                <p:nvSpPr>
                  <p:cNvPr id="982" name="Forme libre : forme 981">
                    <a:extLst>
                      <a:ext uri="{FF2B5EF4-FFF2-40B4-BE49-F238E27FC236}">
                        <a16:creationId xmlns:a16="http://schemas.microsoft.com/office/drawing/2014/main" id="{73AE1118-9FBB-4A01-B8FC-9494B572365C}"/>
                      </a:ext>
                    </a:extLst>
                  </p:cNvPr>
                  <p:cNvSpPr/>
                  <p:nvPr/>
                </p:nvSpPr>
                <p:spPr>
                  <a:xfrm>
                    <a:off x="5246230" y="2494695"/>
                    <a:ext cx="98888" cy="299267"/>
                  </a:xfrm>
                  <a:custGeom>
                    <a:avLst/>
                    <a:gdLst>
                      <a:gd name="connsiteX0" fmla="*/ 98888 w 98888"/>
                      <a:gd name="connsiteY0" fmla="*/ 299267 h 299267"/>
                      <a:gd name="connsiteX1" fmla="*/ 0 w 98888"/>
                      <a:gd name="connsiteY1" fmla="*/ 239414 h 299267"/>
                      <a:gd name="connsiteX2" fmla="*/ 0 w 98888"/>
                      <a:gd name="connsiteY2" fmla="*/ 0 h 299267"/>
                      <a:gd name="connsiteX3" fmla="*/ 98888 w 98888"/>
                      <a:gd name="connsiteY3" fmla="*/ 57251 h 299267"/>
                    </a:gdLst>
                    <a:ahLst/>
                    <a:cxnLst>
                      <a:cxn ang="0">
                        <a:pos x="connsiteX0" y="connsiteY0"/>
                      </a:cxn>
                      <a:cxn ang="0">
                        <a:pos x="connsiteX1" y="connsiteY1"/>
                      </a:cxn>
                      <a:cxn ang="0">
                        <a:pos x="connsiteX2" y="connsiteY2"/>
                      </a:cxn>
                      <a:cxn ang="0">
                        <a:pos x="connsiteX3" y="connsiteY3"/>
                      </a:cxn>
                    </a:cxnLst>
                    <a:rect l="l" t="t" r="r" b="b"/>
                    <a:pathLst>
                      <a:path w="98888" h="299267">
                        <a:moveTo>
                          <a:pt x="98888" y="299267"/>
                        </a:moveTo>
                        <a:lnTo>
                          <a:pt x="0" y="239414"/>
                        </a:lnTo>
                        <a:lnTo>
                          <a:pt x="0" y="0"/>
                        </a:lnTo>
                        <a:lnTo>
                          <a:pt x="98888" y="57251"/>
                        </a:lnTo>
                        <a:close/>
                      </a:path>
                    </a:pathLst>
                  </a:custGeom>
                  <a:solidFill>
                    <a:srgbClr val="DBDBDB"/>
                  </a:solidFill>
                  <a:ln w="25964" cap="flat">
                    <a:noFill/>
                    <a:prstDash val="solid"/>
                    <a:miter/>
                  </a:ln>
                </p:spPr>
                <p:txBody>
                  <a:bodyPr rtlCol="0" anchor="ctr"/>
                  <a:lstStyle/>
                  <a:p>
                    <a:endParaRPr lang="fr-BE"/>
                  </a:p>
                </p:txBody>
              </p:sp>
              <p:sp>
                <p:nvSpPr>
                  <p:cNvPr id="983" name="Forme libre : forme 982">
                    <a:extLst>
                      <a:ext uri="{FF2B5EF4-FFF2-40B4-BE49-F238E27FC236}">
                        <a16:creationId xmlns:a16="http://schemas.microsoft.com/office/drawing/2014/main" id="{FD27CD3D-2DA7-4B5A-8782-9CC3B4BF762B}"/>
                      </a:ext>
                    </a:extLst>
                  </p:cNvPr>
                  <p:cNvSpPr/>
                  <p:nvPr/>
                </p:nvSpPr>
                <p:spPr>
                  <a:xfrm>
                    <a:off x="5246230" y="2372386"/>
                    <a:ext cx="309676" cy="179560"/>
                  </a:xfrm>
                  <a:custGeom>
                    <a:avLst/>
                    <a:gdLst>
                      <a:gd name="connsiteX0" fmla="*/ 98888 w 309676"/>
                      <a:gd name="connsiteY0" fmla="*/ 179560 h 179560"/>
                      <a:gd name="connsiteX1" fmla="*/ 0 w 309676"/>
                      <a:gd name="connsiteY1" fmla="*/ 122309 h 179560"/>
                      <a:gd name="connsiteX2" fmla="*/ 208186 w 309676"/>
                      <a:gd name="connsiteY2" fmla="*/ 0 h 179560"/>
                      <a:gd name="connsiteX3" fmla="*/ 309677 w 309676"/>
                      <a:gd name="connsiteY3" fmla="*/ 59853 h 179560"/>
                    </a:gdLst>
                    <a:ahLst/>
                    <a:cxnLst>
                      <a:cxn ang="0">
                        <a:pos x="connsiteX0" y="connsiteY0"/>
                      </a:cxn>
                      <a:cxn ang="0">
                        <a:pos x="connsiteX1" y="connsiteY1"/>
                      </a:cxn>
                      <a:cxn ang="0">
                        <a:pos x="connsiteX2" y="connsiteY2"/>
                      </a:cxn>
                      <a:cxn ang="0">
                        <a:pos x="connsiteX3" y="connsiteY3"/>
                      </a:cxn>
                    </a:cxnLst>
                    <a:rect l="l" t="t" r="r" b="b"/>
                    <a:pathLst>
                      <a:path w="309676" h="179560">
                        <a:moveTo>
                          <a:pt x="98888" y="179560"/>
                        </a:moveTo>
                        <a:lnTo>
                          <a:pt x="0" y="122309"/>
                        </a:lnTo>
                        <a:lnTo>
                          <a:pt x="208186" y="0"/>
                        </a:lnTo>
                        <a:lnTo>
                          <a:pt x="309677" y="59853"/>
                        </a:lnTo>
                        <a:close/>
                      </a:path>
                    </a:pathLst>
                  </a:custGeom>
                  <a:solidFill>
                    <a:srgbClr val="FFFFFF"/>
                  </a:solidFill>
                  <a:ln w="25964" cap="flat">
                    <a:noFill/>
                    <a:prstDash val="solid"/>
                    <a:miter/>
                  </a:ln>
                </p:spPr>
                <p:txBody>
                  <a:bodyPr rtlCol="0" anchor="ctr"/>
                  <a:lstStyle/>
                  <a:p>
                    <a:endParaRPr lang="fr-BE"/>
                  </a:p>
                </p:txBody>
              </p:sp>
              <p:sp>
                <p:nvSpPr>
                  <p:cNvPr id="984" name="Forme libre : forme 983">
                    <a:extLst>
                      <a:ext uri="{FF2B5EF4-FFF2-40B4-BE49-F238E27FC236}">
                        <a16:creationId xmlns:a16="http://schemas.microsoft.com/office/drawing/2014/main" id="{424226F6-C549-4150-A161-2D6031AE6428}"/>
                      </a:ext>
                    </a:extLst>
                  </p:cNvPr>
                  <p:cNvSpPr/>
                  <p:nvPr/>
                </p:nvSpPr>
                <p:spPr>
                  <a:xfrm>
                    <a:off x="5347721" y="2432239"/>
                    <a:ext cx="208185" cy="361723"/>
                  </a:xfrm>
                  <a:custGeom>
                    <a:avLst/>
                    <a:gdLst>
                      <a:gd name="connsiteX0" fmla="*/ 208186 w 208185"/>
                      <a:gd name="connsiteY0" fmla="*/ 0 h 361723"/>
                      <a:gd name="connsiteX1" fmla="*/ 208186 w 208185"/>
                      <a:gd name="connsiteY1" fmla="*/ 0 h 361723"/>
                      <a:gd name="connsiteX2" fmla="*/ 192572 w 208185"/>
                      <a:gd name="connsiteY2" fmla="*/ 10409 h 361723"/>
                      <a:gd name="connsiteX3" fmla="*/ 176958 w 208185"/>
                      <a:gd name="connsiteY3" fmla="*/ 18216 h 361723"/>
                      <a:gd name="connsiteX4" fmla="*/ 171753 w 208185"/>
                      <a:gd name="connsiteY4" fmla="*/ 20819 h 361723"/>
                      <a:gd name="connsiteX5" fmla="*/ 158742 w 208185"/>
                      <a:gd name="connsiteY5" fmla="*/ 28626 h 361723"/>
                      <a:gd name="connsiteX6" fmla="*/ 145730 w 208185"/>
                      <a:gd name="connsiteY6" fmla="*/ 36433 h 361723"/>
                      <a:gd name="connsiteX7" fmla="*/ 101491 w 208185"/>
                      <a:gd name="connsiteY7" fmla="*/ 62456 h 361723"/>
                      <a:gd name="connsiteX8" fmla="*/ 0 w 208185"/>
                      <a:gd name="connsiteY8" fmla="*/ 122309 h 361723"/>
                      <a:gd name="connsiteX9" fmla="*/ 0 w 208185"/>
                      <a:gd name="connsiteY9" fmla="*/ 236812 h 361723"/>
                      <a:gd name="connsiteX10" fmla="*/ 0 w 208185"/>
                      <a:gd name="connsiteY10" fmla="*/ 343507 h 361723"/>
                      <a:gd name="connsiteX11" fmla="*/ 0 w 208185"/>
                      <a:gd name="connsiteY11" fmla="*/ 361723 h 361723"/>
                      <a:gd name="connsiteX12" fmla="*/ 208186 w 208185"/>
                      <a:gd name="connsiteY12" fmla="*/ 242016 h 361723"/>
                      <a:gd name="connsiteX13" fmla="*/ 208186 w 208185"/>
                      <a:gd name="connsiteY13" fmla="*/ 0 h 361723"/>
                      <a:gd name="connsiteX14" fmla="*/ 5205 w 208185"/>
                      <a:gd name="connsiteY14" fmla="*/ 346109 h 361723"/>
                      <a:gd name="connsiteX15" fmla="*/ 5205 w 208185"/>
                      <a:gd name="connsiteY15" fmla="*/ 231607 h 361723"/>
                      <a:gd name="connsiteX16" fmla="*/ 5205 w 208185"/>
                      <a:gd name="connsiteY16" fmla="*/ 124912 h 361723"/>
                      <a:gd name="connsiteX17" fmla="*/ 98888 w 208185"/>
                      <a:gd name="connsiteY17" fmla="*/ 70263 h 361723"/>
                      <a:gd name="connsiteX18" fmla="*/ 197777 w 208185"/>
                      <a:gd name="connsiteY18" fmla="*/ 13012 h 361723"/>
                      <a:gd name="connsiteX19" fmla="*/ 197777 w 208185"/>
                      <a:gd name="connsiteY19" fmla="*/ 234209 h 361723"/>
                      <a:gd name="connsiteX20" fmla="*/ 5205 w 208185"/>
                      <a:gd name="connsiteY20" fmla="*/ 346109 h 36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8185" h="361723">
                        <a:moveTo>
                          <a:pt x="208186" y="0"/>
                        </a:moveTo>
                        <a:lnTo>
                          <a:pt x="208186" y="0"/>
                        </a:lnTo>
                        <a:lnTo>
                          <a:pt x="192572" y="10409"/>
                        </a:lnTo>
                        <a:lnTo>
                          <a:pt x="176958" y="18216"/>
                        </a:lnTo>
                        <a:lnTo>
                          <a:pt x="171753" y="20819"/>
                        </a:lnTo>
                        <a:lnTo>
                          <a:pt x="158742" y="28626"/>
                        </a:lnTo>
                        <a:lnTo>
                          <a:pt x="145730" y="36433"/>
                        </a:lnTo>
                        <a:lnTo>
                          <a:pt x="101491" y="62456"/>
                        </a:lnTo>
                        <a:lnTo>
                          <a:pt x="0" y="122309"/>
                        </a:lnTo>
                        <a:lnTo>
                          <a:pt x="0" y="236812"/>
                        </a:lnTo>
                        <a:lnTo>
                          <a:pt x="0" y="343507"/>
                        </a:lnTo>
                        <a:lnTo>
                          <a:pt x="0" y="361723"/>
                        </a:lnTo>
                        <a:lnTo>
                          <a:pt x="208186" y="242016"/>
                        </a:lnTo>
                        <a:lnTo>
                          <a:pt x="208186" y="0"/>
                        </a:lnTo>
                        <a:close/>
                        <a:moveTo>
                          <a:pt x="5205" y="346109"/>
                        </a:moveTo>
                        <a:lnTo>
                          <a:pt x="5205" y="231607"/>
                        </a:lnTo>
                        <a:lnTo>
                          <a:pt x="5205" y="124912"/>
                        </a:lnTo>
                        <a:lnTo>
                          <a:pt x="98888" y="70263"/>
                        </a:lnTo>
                        <a:lnTo>
                          <a:pt x="197777" y="13012"/>
                        </a:lnTo>
                        <a:lnTo>
                          <a:pt x="197777" y="234209"/>
                        </a:lnTo>
                        <a:lnTo>
                          <a:pt x="5205" y="346109"/>
                        </a:lnTo>
                        <a:close/>
                      </a:path>
                    </a:pathLst>
                  </a:custGeom>
                  <a:solidFill>
                    <a:srgbClr val="F2F2F2"/>
                  </a:solidFill>
                  <a:ln w="25964" cap="flat">
                    <a:noFill/>
                    <a:prstDash val="solid"/>
                    <a:miter/>
                  </a:ln>
                </p:spPr>
                <p:txBody>
                  <a:bodyPr rtlCol="0" anchor="ctr"/>
                  <a:lstStyle/>
                  <a:p>
                    <a:endParaRPr lang="fr-BE"/>
                  </a:p>
                </p:txBody>
              </p:sp>
            </p:grpSp>
            <p:grpSp>
              <p:nvGrpSpPr>
                <p:cNvPr id="985" name="Graphique 260">
                  <a:extLst>
                    <a:ext uri="{FF2B5EF4-FFF2-40B4-BE49-F238E27FC236}">
                      <a16:creationId xmlns:a16="http://schemas.microsoft.com/office/drawing/2014/main" id="{EF2CACC0-CF60-461C-88D5-C67782D11318}"/>
                    </a:ext>
                  </a:extLst>
                </p:cNvPr>
                <p:cNvGrpSpPr/>
                <p:nvPr/>
              </p:nvGrpSpPr>
              <p:grpSpPr>
                <a:xfrm>
                  <a:off x="5293072" y="2195428"/>
                  <a:ext cx="287812" cy="288858"/>
                  <a:chOff x="5293072" y="2195428"/>
                  <a:chExt cx="287812" cy="288858"/>
                </a:xfrm>
              </p:grpSpPr>
              <p:grpSp>
                <p:nvGrpSpPr>
                  <p:cNvPr id="986" name="Graphique 260">
                    <a:extLst>
                      <a:ext uri="{FF2B5EF4-FFF2-40B4-BE49-F238E27FC236}">
                        <a16:creationId xmlns:a16="http://schemas.microsoft.com/office/drawing/2014/main" id="{EF2CACC0-CF60-461C-88D5-C67782D11318}"/>
                      </a:ext>
                    </a:extLst>
                  </p:cNvPr>
                  <p:cNvGrpSpPr/>
                  <p:nvPr/>
                </p:nvGrpSpPr>
                <p:grpSpPr>
                  <a:xfrm>
                    <a:off x="5365937" y="2367181"/>
                    <a:ext cx="91081" cy="117104"/>
                    <a:chOff x="5365937" y="2367181"/>
                    <a:chExt cx="91081" cy="117104"/>
                  </a:xfrm>
                </p:grpSpPr>
                <p:sp>
                  <p:nvSpPr>
                    <p:cNvPr id="987" name="Forme libre : forme 986">
                      <a:extLst>
                        <a:ext uri="{FF2B5EF4-FFF2-40B4-BE49-F238E27FC236}">
                          <a16:creationId xmlns:a16="http://schemas.microsoft.com/office/drawing/2014/main" id="{E8400966-55CE-47E9-8F7A-9BA3AEBEF896}"/>
                        </a:ext>
                      </a:extLst>
                    </p:cNvPr>
                    <p:cNvSpPr/>
                    <p:nvPr/>
                  </p:nvSpPr>
                  <p:spPr>
                    <a:xfrm>
                      <a:off x="5365937" y="2398409"/>
                      <a:ext cx="91081" cy="85876"/>
                    </a:xfrm>
                    <a:custGeom>
                      <a:avLst/>
                      <a:gdLst>
                        <a:gd name="connsiteX0" fmla="*/ 0 w 91081"/>
                        <a:gd name="connsiteY0" fmla="*/ 0 h 85876"/>
                        <a:gd name="connsiteX1" fmla="*/ 91081 w 91081"/>
                        <a:gd name="connsiteY1" fmla="*/ 0 h 85876"/>
                        <a:gd name="connsiteX2" fmla="*/ 80672 w 91081"/>
                        <a:gd name="connsiteY2" fmla="*/ 67661 h 85876"/>
                        <a:gd name="connsiteX3" fmla="*/ 80672 w 91081"/>
                        <a:gd name="connsiteY3" fmla="*/ 67661 h 85876"/>
                        <a:gd name="connsiteX4" fmla="*/ 80672 w 91081"/>
                        <a:gd name="connsiteY4" fmla="*/ 67661 h 85876"/>
                        <a:gd name="connsiteX5" fmla="*/ 80672 w 91081"/>
                        <a:gd name="connsiteY5" fmla="*/ 67661 h 85876"/>
                        <a:gd name="connsiteX6" fmla="*/ 70263 w 91081"/>
                        <a:gd name="connsiteY6" fmla="*/ 80672 h 85876"/>
                        <a:gd name="connsiteX7" fmla="*/ 46842 w 91081"/>
                        <a:gd name="connsiteY7" fmla="*/ 85877 h 85876"/>
                        <a:gd name="connsiteX8" fmla="*/ 23421 w 91081"/>
                        <a:gd name="connsiteY8" fmla="*/ 80672 h 85876"/>
                        <a:gd name="connsiteX9" fmla="*/ 13012 w 91081"/>
                        <a:gd name="connsiteY9" fmla="*/ 67661 h 85876"/>
                        <a:gd name="connsiteX10" fmla="*/ 13012 w 91081"/>
                        <a:gd name="connsiteY10" fmla="*/ 67661 h 85876"/>
                        <a:gd name="connsiteX11" fmla="*/ 0 w 91081"/>
                        <a:gd name="connsiteY11" fmla="*/ 0 h 8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81" h="85876">
                          <a:moveTo>
                            <a:pt x="0" y="0"/>
                          </a:moveTo>
                          <a:lnTo>
                            <a:pt x="91081" y="0"/>
                          </a:lnTo>
                          <a:lnTo>
                            <a:pt x="80672" y="67661"/>
                          </a:lnTo>
                          <a:cubicBezTo>
                            <a:pt x="80672" y="67661"/>
                            <a:pt x="80672" y="67661"/>
                            <a:pt x="80672" y="67661"/>
                          </a:cubicBezTo>
                          <a:lnTo>
                            <a:pt x="80672" y="67661"/>
                          </a:lnTo>
                          <a:lnTo>
                            <a:pt x="80672" y="67661"/>
                          </a:lnTo>
                          <a:cubicBezTo>
                            <a:pt x="80672" y="72865"/>
                            <a:pt x="75467" y="78070"/>
                            <a:pt x="70263" y="80672"/>
                          </a:cubicBezTo>
                          <a:cubicBezTo>
                            <a:pt x="65058" y="83274"/>
                            <a:pt x="54649" y="85877"/>
                            <a:pt x="46842" y="85877"/>
                          </a:cubicBezTo>
                          <a:cubicBezTo>
                            <a:pt x="39035" y="85877"/>
                            <a:pt x="28626" y="83274"/>
                            <a:pt x="23421" y="80672"/>
                          </a:cubicBezTo>
                          <a:cubicBezTo>
                            <a:pt x="18216" y="78070"/>
                            <a:pt x="13012" y="72865"/>
                            <a:pt x="13012" y="67661"/>
                          </a:cubicBezTo>
                          <a:lnTo>
                            <a:pt x="13012" y="67661"/>
                          </a:lnTo>
                          <a:lnTo>
                            <a:pt x="0" y="0"/>
                          </a:lnTo>
                          <a:close/>
                        </a:path>
                      </a:pathLst>
                    </a:custGeom>
                    <a:solidFill>
                      <a:srgbClr val="E6E7E8"/>
                    </a:solidFill>
                    <a:ln w="25964" cap="flat">
                      <a:noFill/>
                      <a:prstDash val="solid"/>
                      <a:miter/>
                    </a:ln>
                  </p:spPr>
                  <p:txBody>
                    <a:bodyPr rtlCol="0" anchor="ctr"/>
                    <a:lstStyle/>
                    <a:p>
                      <a:endParaRPr lang="fr-BE"/>
                    </a:p>
                  </p:txBody>
                </p:sp>
                <p:sp>
                  <p:nvSpPr>
                    <p:cNvPr id="988" name="Forme libre : forme 987">
                      <a:extLst>
                        <a:ext uri="{FF2B5EF4-FFF2-40B4-BE49-F238E27FC236}">
                          <a16:creationId xmlns:a16="http://schemas.microsoft.com/office/drawing/2014/main" id="{EF545BCF-3775-46FA-874F-87A7F3C9B92A}"/>
                        </a:ext>
                      </a:extLst>
                    </p:cNvPr>
                    <p:cNvSpPr/>
                    <p:nvPr/>
                  </p:nvSpPr>
                  <p:spPr>
                    <a:xfrm>
                      <a:off x="5365937" y="2367181"/>
                      <a:ext cx="88479" cy="57251"/>
                    </a:xfrm>
                    <a:custGeom>
                      <a:avLst/>
                      <a:gdLst>
                        <a:gd name="connsiteX0" fmla="*/ 44240 w 88479"/>
                        <a:gd name="connsiteY0" fmla="*/ 57251 h 57251"/>
                        <a:gd name="connsiteX1" fmla="*/ 75467 w 88479"/>
                        <a:gd name="connsiteY1" fmla="*/ 49444 h 57251"/>
                        <a:gd name="connsiteX2" fmla="*/ 88479 w 88479"/>
                        <a:gd name="connsiteY2" fmla="*/ 28626 h 57251"/>
                        <a:gd name="connsiteX3" fmla="*/ 75467 w 88479"/>
                        <a:gd name="connsiteY3" fmla="*/ 7807 h 57251"/>
                        <a:gd name="connsiteX4" fmla="*/ 44240 w 88479"/>
                        <a:gd name="connsiteY4" fmla="*/ 0 h 57251"/>
                        <a:gd name="connsiteX5" fmla="*/ 13012 w 88479"/>
                        <a:gd name="connsiteY5" fmla="*/ 7807 h 57251"/>
                        <a:gd name="connsiteX6" fmla="*/ 0 w 88479"/>
                        <a:gd name="connsiteY6" fmla="*/ 28626 h 57251"/>
                        <a:gd name="connsiteX7" fmla="*/ 13012 w 88479"/>
                        <a:gd name="connsiteY7" fmla="*/ 49444 h 57251"/>
                        <a:gd name="connsiteX8" fmla="*/ 44240 w 88479"/>
                        <a:gd name="connsiteY8" fmla="*/ 57251 h 5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79" h="57251">
                          <a:moveTo>
                            <a:pt x="44240" y="57251"/>
                          </a:moveTo>
                          <a:cubicBezTo>
                            <a:pt x="57251" y="57251"/>
                            <a:pt x="67660" y="54649"/>
                            <a:pt x="75467" y="49444"/>
                          </a:cubicBezTo>
                          <a:cubicBezTo>
                            <a:pt x="85877" y="44240"/>
                            <a:pt x="88479" y="36433"/>
                            <a:pt x="88479" y="28626"/>
                          </a:cubicBezTo>
                          <a:cubicBezTo>
                            <a:pt x="88479" y="20819"/>
                            <a:pt x="83274" y="13012"/>
                            <a:pt x="75467" y="7807"/>
                          </a:cubicBezTo>
                          <a:cubicBezTo>
                            <a:pt x="67660" y="2602"/>
                            <a:pt x="54649" y="0"/>
                            <a:pt x="44240" y="0"/>
                          </a:cubicBezTo>
                          <a:cubicBezTo>
                            <a:pt x="31228" y="0"/>
                            <a:pt x="20819" y="2602"/>
                            <a:pt x="13012" y="7807"/>
                          </a:cubicBezTo>
                          <a:cubicBezTo>
                            <a:pt x="2602" y="13012"/>
                            <a:pt x="0" y="20819"/>
                            <a:pt x="0" y="28626"/>
                          </a:cubicBezTo>
                          <a:cubicBezTo>
                            <a:pt x="0" y="36433"/>
                            <a:pt x="5205" y="44240"/>
                            <a:pt x="13012" y="49444"/>
                          </a:cubicBezTo>
                          <a:cubicBezTo>
                            <a:pt x="20819" y="54649"/>
                            <a:pt x="33830" y="57251"/>
                            <a:pt x="44240" y="57251"/>
                          </a:cubicBezTo>
                          <a:close/>
                        </a:path>
                      </a:pathLst>
                    </a:custGeom>
                    <a:solidFill>
                      <a:srgbClr val="A38671"/>
                    </a:solidFill>
                    <a:ln w="25964" cap="flat">
                      <a:noFill/>
                      <a:prstDash val="solid"/>
                      <a:miter/>
                    </a:ln>
                  </p:spPr>
                  <p:txBody>
                    <a:bodyPr rtlCol="0" anchor="ctr"/>
                    <a:lstStyle/>
                    <a:p>
                      <a:endParaRPr lang="fr-BE"/>
                    </a:p>
                  </p:txBody>
                </p:sp>
                <p:sp>
                  <p:nvSpPr>
                    <p:cNvPr id="989" name="Forme libre : forme 988">
                      <a:extLst>
                        <a:ext uri="{FF2B5EF4-FFF2-40B4-BE49-F238E27FC236}">
                          <a16:creationId xmlns:a16="http://schemas.microsoft.com/office/drawing/2014/main" id="{471103E8-B862-45A3-AF3A-4FC46216060D}"/>
                        </a:ext>
                      </a:extLst>
                    </p:cNvPr>
                    <p:cNvSpPr/>
                    <p:nvPr/>
                  </p:nvSpPr>
                  <p:spPr>
                    <a:xfrm>
                      <a:off x="5367862" y="2369784"/>
                      <a:ext cx="82287" cy="52046"/>
                    </a:xfrm>
                    <a:custGeom>
                      <a:avLst/>
                      <a:gdLst>
                        <a:gd name="connsiteX0" fmla="*/ 677 w 82287"/>
                        <a:gd name="connsiteY0" fmla="*/ 31228 h 52046"/>
                        <a:gd name="connsiteX1" fmla="*/ 11086 w 82287"/>
                        <a:gd name="connsiteY1" fmla="*/ 44240 h 52046"/>
                        <a:gd name="connsiteX2" fmla="*/ 70940 w 82287"/>
                        <a:gd name="connsiteY2" fmla="*/ 44240 h 52046"/>
                        <a:gd name="connsiteX3" fmla="*/ 81349 w 82287"/>
                        <a:gd name="connsiteY3" fmla="*/ 31228 h 52046"/>
                        <a:gd name="connsiteX4" fmla="*/ 70940 w 82287"/>
                        <a:gd name="connsiteY4" fmla="*/ 7807 h 52046"/>
                        <a:gd name="connsiteX5" fmla="*/ 11086 w 82287"/>
                        <a:gd name="connsiteY5" fmla="*/ 7807 h 52046"/>
                        <a:gd name="connsiteX6" fmla="*/ 677 w 82287"/>
                        <a:gd name="connsiteY6" fmla="*/ 31228 h 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287" h="52046">
                          <a:moveTo>
                            <a:pt x="677" y="31228"/>
                          </a:moveTo>
                          <a:cubicBezTo>
                            <a:pt x="3279" y="36433"/>
                            <a:pt x="5882" y="39035"/>
                            <a:pt x="11086" y="44240"/>
                          </a:cubicBezTo>
                          <a:cubicBezTo>
                            <a:pt x="26700" y="54649"/>
                            <a:pt x="55326" y="54649"/>
                            <a:pt x="70940" y="44240"/>
                          </a:cubicBezTo>
                          <a:cubicBezTo>
                            <a:pt x="76144" y="41637"/>
                            <a:pt x="81349" y="36433"/>
                            <a:pt x="81349" y="31228"/>
                          </a:cubicBezTo>
                          <a:cubicBezTo>
                            <a:pt x="83951" y="23421"/>
                            <a:pt x="81349" y="15614"/>
                            <a:pt x="70940" y="7807"/>
                          </a:cubicBezTo>
                          <a:cubicBezTo>
                            <a:pt x="55326" y="-2602"/>
                            <a:pt x="26700" y="-2602"/>
                            <a:pt x="11086" y="7807"/>
                          </a:cubicBezTo>
                          <a:cubicBezTo>
                            <a:pt x="3279" y="15614"/>
                            <a:pt x="-1925" y="23421"/>
                            <a:pt x="677" y="31228"/>
                          </a:cubicBezTo>
                          <a:close/>
                        </a:path>
                      </a:pathLst>
                    </a:custGeom>
                    <a:solidFill>
                      <a:srgbClr val="8E725E"/>
                    </a:solidFill>
                    <a:ln w="25964" cap="flat">
                      <a:noFill/>
                      <a:prstDash val="solid"/>
                      <a:miter/>
                    </a:ln>
                  </p:spPr>
                  <p:txBody>
                    <a:bodyPr rtlCol="0" anchor="ctr"/>
                    <a:lstStyle/>
                    <a:p>
                      <a:endParaRPr lang="fr-BE"/>
                    </a:p>
                  </p:txBody>
                </p:sp>
                <p:sp>
                  <p:nvSpPr>
                    <p:cNvPr id="990" name="Forme libre : forme 989">
                      <a:extLst>
                        <a:ext uri="{FF2B5EF4-FFF2-40B4-BE49-F238E27FC236}">
                          <a16:creationId xmlns:a16="http://schemas.microsoft.com/office/drawing/2014/main" id="{A9718F2F-5A5D-431D-8B00-80916B8700B0}"/>
                        </a:ext>
                      </a:extLst>
                    </p:cNvPr>
                    <p:cNvSpPr/>
                    <p:nvPr/>
                  </p:nvSpPr>
                  <p:spPr>
                    <a:xfrm>
                      <a:off x="5368539" y="2380193"/>
                      <a:ext cx="80672" cy="41637"/>
                    </a:xfrm>
                    <a:custGeom>
                      <a:avLst/>
                      <a:gdLst>
                        <a:gd name="connsiteX0" fmla="*/ 0 w 80672"/>
                        <a:gd name="connsiteY0" fmla="*/ 20819 h 41637"/>
                        <a:gd name="connsiteX1" fmla="*/ 10409 w 80672"/>
                        <a:gd name="connsiteY1" fmla="*/ 33830 h 41637"/>
                        <a:gd name="connsiteX2" fmla="*/ 70263 w 80672"/>
                        <a:gd name="connsiteY2" fmla="*/ 33830 h 41637"/>
                        <a:gd name="connsiteX3" fmla="*/ 80672 w 80672"/>
                        <a:gd name="connsiteY3" fmla="*/ 20819 h 41637"/>
                        <a:gd name="connsiteX4" fmla="*/ 70263 w 80672"/>
                        <a:gd name="connsiteY4" fmla="*/ 7807 h 41637"/>
                        <a:gd name="connsiteX5" fmla="*/ 10409 w 80672"/>
                        <a:gd name="connsiteY5" fmla="*/ 7807 h 41637"/>
                        <a:gd name="connsiteX6" fmla="*/ 0 w 80672"/>
                        <a:gd name="connsiteY6" fmla="*/ 20819 h 4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672" h="41637">
                          <a:moveTo>
                            <a:pt x="0" y="20819"/>
                          </a:moveTo>
                          <a:cubicBezTo>
                            <a:pt x="2602" y="26023"/>
                            <a:pt x="5205" y="28626"/>
                            <a:pt x="10409" y="33830"/>
                          </a:cubicBezTo>
                          <a:cubicBezTo>
                            <a:pt x="26023" y="44239"/>
                            <a:pt x="54649" y="44239"/>
                            <a:pt x="70263" y="33830"/>
                          </a:cubicBezTo>
                          <a:cubicBezTo>
                            <a:pt x="75467" y="31228"/>
                            <a:pt x="80672" y="26023"/>
                            <a:pt x="80672" y="20819"/>
                          </a:cubicBezTo>
                          <a:cubicBezTo>
                            <a:pt x="78070" y="15614"/>
                            <a:pt x="75467" y="13012"/>
                            <a:pt x="70263" y="7807"/>
                          </a:cubicBezTo>
                          <a:cubicBezTo>
                            <a:pt x="54649" y="-2602"/>
                            <a:pt x="26023" y="-2602"/>
                            <a:pt x="10409" y="7807"/>
                          </a:cubicBezTo>
                          <a:cubicBezTo>
                            <a:pt x="5205" y="13012"/>
                            <a:pt x="2602" y="15614"/>
                            <a:pt x="0" y="20819"/>
                          </a:cubicBezTo>
                          <a:close/>
                        </a:path>
                      </a:pathLst>
                    </a:custGeom>
                    <a:solidFill>
                      <a:srgbClr val="5E4534"/>
                    </a:solidFill>
                    <a:ln w="25964" cap="flat">
                      <a:noFill/>
                      <a:prstDash val="solid"/>
                      <a:miter/>
                    </a:ln>
                  </p:spPr>
                  <p:txBody>
                    <a:bodyPr rtlCol="0" anchor="ctr"/>
                    <a:lstStyle/>
                    <a:p>
                      <a:endParaRPr lang="fr-BE"/>
                    </a:p>
                  </p:txBody>
                </p:sp>
              </p:grpSp>
              <p:grpSp>
                <p:nvGrpSpPr>
                  <p:cNvPr id="991" name="Graphique 260">
                    <a:extLst>
                      <a:ext uri="{FF2B5EF4-FFF2-40B4-BE49-F238E27FC236}">
                        <a16:creationId xmlns:a16="http://schemas.microsoft.com/office/drawing/2014/main" id="{EF2CACC0-CF60-461C-88D5-C67782D11318}"/>
                      </a:ext>
                    </a:extLst>
                  </p:cNvPr>
                  <p:cNvGrpSpPr/>
                  <p:nvPr/>
                </p:nvGrpSpPr>
                <p:grpSpPr>
                  <a:xfrm>
                    <a:off x="5293072" y="2195428"/>
                    <a:ext cx="287812" cy="242016"/>
                    <a:chOff x="5293072" y="2195428"/>
                    <a:chExt cx="287812" cy="242016"/>
                  </a:xfrm>
                </p:grpSpPr>
                <p:sp>
                  <p:nvSpPr>
                    <p:cNvPr id="992" name="Forme libre : forme 991">
                      <a:extLst>
                        <a:ext uri="{FF2B5EF4-FFF2-40B4-BE49-F238E27FC236}">
                          <a16:creationId xmlns:a16="http://schemas.microsoft.com/office/drawing/2014/main" id="{59087336-FCC0-48A5-9EF8-58138C9C5236}"/>
                        </a:ext>
                      </a:extLst>
                    </p:cNvPr>
                    <p:cNvSpPr/>
                    <p:nvPr/>
                  </p:nvSpPr>
                  <p:spPr>
                    <a:xfrm>
                      <a:off x="5352925" y="2221451"/>
                      <a:ext cx="80672" cy="179560"/>
                    </a:xfrm>
                    <a:custGeom>
                      <a:avLst/>
                      <a:gdLst>
                        <a:gd name="connsiteX0" fmla="*/ 0 w 80672"/>
                        <a:gd name="connsiteY0" fmla="*/ 7807 h 179560"/>
                        <a:gd name="connsiteX1" fmla="*/ 5205 w 80672"/>
                        <a:gd name="connsiteY1" fmla="*/ 2602 h 179560"/>
                        <a:gd name="connsiteX2" fmla="*/ 20819 w 80672"/>
                        <a:gd name="connsiteY2" fmla="*/ 0 h 179560"/>
                        <a:gd name="connsiteX3" fmla="*/ 20819 w 80672"/>
                        <a:gd name="connsiteY3" fmla="*/ 10409 h 179560"/>
                        <a:gd name="connsiteX4" fmla="*/ 20819 w 80672"/>
                        <a:gd name="connsiteY4" fmla="*/ 13012 h 179560"/>
                        <a:gd name="connsiteX5" fmla="*/ 20819 w 80672"/>
                        <a:gd name="connsiteY5" fmla="*/ 13012 h 179560"/>
                        <a:gd name="connsiteX6" fmla="*/ 26023 w 80672"/>
                        <a:gd name="connsiteY6" fmla="*/ 0 h 179560"/>
                        <a:gd name="connsiteX7" fmla="*/ 31228 w 80672"/>
                        <a:gd name="connsiteY7" fmla="*/ 2602 h 179560"/>
                        <a:gd name="connsiteX8" fmla="*/ 36433 w 80672"/>
                        <a:gd name="connsiteY8" fmla="*/ 5205 h 179560"/>
                        <a:gd name="connsiteX9" fmla="*/ 44240 w 80672"/>
                        <a:gd name="connsiteY9" fmla="*/ 13012 h 179560"/>
                        <a:gd name="connsiteX10" fmla="*/ 31228 w 80672"/>
                        <a:gd name="connsiteY10" fmla="*/ 26023 h 179560"/>
                        <a:gd name="connsiteX11" fmla="*/ 26023 w 80672"/>
                        <a:gd name="connsiteY11" fmla="*/ 31228 h 179560"/>
                        <a:gd name="connsiteX12" fmla="*/ 46842 w 80672"/>
                        <a:gd name="connsiteY12" fmla="*/ 18216 h 179560"/>
                        <a:gd name="connsiteX13" fmla="*/ 52046 w 80672"/>
                        <a:gd name="connsiteY13" fmla="*/ 26023 h 179560"/>
                        <a:gd name="connsiteX14" fmla="*/ 33830 w 80672"/>
                        <a:gd name="connsiteY14" fmla="*/ 41637 h 179560"/>
                        <a:gd name="connsiteX15" fmla="*/ 54649 w 80672"/>
                        <a:gd name="connsiteY15" fmla="*/ 31228 h 179560"/>
                        <a:gd name="connsiteX16" fmla="*/ 59853 w 80672"/>
                        <a:gd name="connsiteY16" fmla="*/ 39035 h 179560"/>
                        <a:gd name="connsiteX17" fmla="*/ 41637 w 80672"/>
                        <a:gd name="connsiteY17" fmla="*/ 54649 h 179560"/>
                        <a:gd name="connsiteX18" fmla="*/ 62456 w 80672"/>
                        <a:gd name="connsiteY18" fmla="*/ 44240 h 179560"/>
                        <a:gd name="connsiteX19" fmla="*/ 67660 w 80672"/>
                        <a:gd name="connsiteY19" fmla="*/ 52046 h 179560"/>
                        <a:gd name="connsiteX20" fmla="*/ 46842 w 80672"/>
                        <a:gd name="connsiteY20" fmla="*/ 70263 h 179560"/>
                        <a:gd name="connsiteX21" fmla="*/ 70263 w 80672"/>
                        <a:gd name="connsiteY21" fmla="*/ 57251 h 179560"/>
                        <a:gd name="connsiteX22" fmla="*/ 70263 w 80672"/>
                        <a:gd name="connsiteY22" fmla="*/ 59853 h 179560"/>
                        <a:gd name="connsiteX23" fmla="*/ 72865 w 80672"/>
                        <a:gd name="connsiteY23" fmla="*/ 70263 h 179560"/>
                        <a:gd name="connsiteX24" fmla="*/ 49444 w 80672"/>
                        <a:gd name="connsiteY24" fmla="*/ 88479 h 179560"/>
                        <a:gd name="connsiteX25" fmla="*/ 75467 w 80672"/>
                        <a:gd name="connsiteY25" fmla="*/ 78070 h 179560"/>
                        <a:gd name="connsiteX26" fmla="*/ 78070 w 80672"/>
                        <a:gd name="connsiteY26" fmla="*/ 91081 h 179560"/>
                        <a:gd name="connsiteX27" fmla="*/ 62456 w 80672"/>
                        <a:gd name="connsiteY27" fmla="*/ 104093 h 179560"/>
                        <a:gd name="connsiteX28" fmla="*/ 80672 w 80672"/>
                        <a:gd name="connsiteY28" fmla="*/ 96286 h 179560"/>
                        <a:gd name="connsiteX29" fmla="*/ 80672 w 80672"/>
                        <a:gd name="connsiteY29" fmla="*/ 104093 h 179560"/>
                        <a:gd name="connsiteX30" fmla="*/ 80672 w 80672"/>
                        <a:gd name="connsiteY30" fmla="*/ 111900 h 179560"/>
                        <a:gd name="connsiteX31" fmla="*/ 67660 w 80672"/>
                        <a:gd name="connsiteY31" fmla="*/ 119707 h 179560"/>
                        <a:gd name="connsiteX32" fmla="*/ 62456 w 80672"/>
                        <a:gd name="connsiteY32" fmla="*/ 122309 h 179560"/>
                        <a:gd name="connsiteX33" fmla="*/ 80672 w 80672"/>
                        <a:gd name="connsiteY33" fmla="*/ 114502 h 179560"/>
                        <a:gd name="connsiteX34" fmla="*/ 78070 w 80672"/>
                        <a:gd name="connsiteY34" fmla="*/ 130116 h 179560"/>
                        <a:gd name="connsiteX35" fmla="*/ 65058 w 80672"/>
                        <a:gd name="connsiteY35" fmla="*/ 135321 h 179560"/>
                        <a:gd name="connsiteX36" fmla="*/ 65058 w 80672"/>
                        <a:gd name="connsiteY36" fmla="*/ 135321 h 179560"/>
                        <a:gd name="connsiteX37" fmla="*/ 78070 w 80672"/>
                        <a:gd name="connsiteY37" fmla="*/ 132719 h 179560"/>
                        <a:gd name="connsiteX38" fmla="*/ 70263 w 80672"/>
                        <a:gd name="connsiteY38" fmla="*/ 143128 h 179560"/>
                        <a:gd name="connsiteX39" fmla="*/ 62456 w 80672"/>
                        <a:gd name="connsiteY39" fmla="*/ 156139 h 179560"/>
                        <a:gd name="connsiteX40" fmla="*/ 59853 w 80672"/>
                        <a:gd name="connsiteY40" fmla="*/ 179560 h 179560"/>
                        <a:gd name="connsiteX41" fmla="*/ 57251 w 80672"/>
                        <a:gd name="connsiteY41" fmla="*/ 179560 h 179560"/>
                        <a:gd name="connsiteX42" fmla="*/ 57251 w 80672"/>
                        <a:gd name="connsiteY42" fmla="*/ 176958 h 179560"/>
                        <a:gd name="connsiteX43" fmla="*/ 59853 w 80672"/>
                        <a:gd name="connsiteY43" fmla="*/ 171753 h 179560"/>
                        <a:gd name="connsiteX44" fmla="*/ 59853 w 80672"/>
                        <a:gd name="connsiteY44" fmla="*/ 158742 h 179560"/>
                        <a:gd name="connsiteX45" fmla="*/ 49444 w 80672"/>
                        <a:gd name="connsiteY45" fmla="*/ 153537 h 179560"/>
                        <a:gd name="connsiteX46" fmla="*/ 44240 w 80672"/>
                        <a:gd name="connsiteY46" fmla="*/ 148333 h 179560"/>
                        <a:gd name="connsiteX47" fmla="*/ 39035 w 80672"/>
                        <a:gd name="connsiteY47" fmla="*/ 143128 h 179560"/>
                        <a:gd name="connsiteX48" fmla="*/ 59853 w 80672"/>
                        <a:gd name="connsiteY48" fmla="*/ 140526 h 179560"/>
                        <a:gd name="connsiteX49" fmla="*/ 59853 w 80672"/>
                        <a:gd name="connsiteY49" fmla="*/ 140526 h 179560"/>
                        <a:gd name="connsiteX50" fmla="*/ 36433 w 80672"/>
                        <a:gd name="connsiteY50" fmla="*/ 140526 h 179560"/>
                        <a:gd name="connsiteX51" fmla="*/ 31228 w 80672"/>
                        <a:gd name="connsiteY51" fmla="*/ 130116 h 179560"/>
                        <a:gd name="connsiteX52" fmla="*/ 57251 w 80672"/>
                        <a:gd name="connsiteY52" fmla="*/ 127514 h 179560"/>
                        <a:gd name="connsiteX53" fmla="*/ 49444 w 80672"/>
                        <a:gd name="connsiteY53" fmla="*/ 124912 h 179560"/>
                        <a:gd name="connsiteX54" fmla="*/ 28626 w 80672"/>
                        <a:gd name="connsiteY54" fmla="*/ 124912 h 179560"/>
                        <a:gd name="connsiteX55" fmla="*/ 23421 w 80672"/>
                        <a:gd name="connsiteY55" fmla="*/ 117105 h 179560"/>
                        <a:gd name="connsiteX56" fmla="*/ 49444 w 80672"/>
                        <a:gd name="connsiteY56" fmla="*/ 111900 h 179560"/>
                        <a:gd name="connsiteX57" fmla="*/ 20819 w 80672"/>
                        <a:gd name="connsiteY57" fmla="*/ 111900 h 179560"/>
                        <a:gd name="connsiteX58" fmla="*/ 18216 w 80672"/>
                        <a:gd name="connsiteY58" fmla="*/ 104093 h 179560"/>
                        <a:gd name="connsiteX59" fmla="*/ 41637 w 80672"/>
                        <a:gd name="connsiteY59" fmla="*/ 96286 h 179560"/>
                        <a:gd name="connsiteX60" fmla="*/ 15614 w 80672"/>
                        <a:gd name="connsiteY60" fmla="*/ 96286 h 179560"/>
                        <a:gd name="connsiteX61" fmla="*/ 13012 w 80672"/>
                        <a:gd name="connsiteY61" fmla="*/ 91081 h 179560"/>
                        <a:gd name="connsiteX62" fmla="*/ 44240 w 80672"/>
                        <a:gd name="connsiteY62" fmla="*/ 83274 h 179560"/>
                        <a:gd name="connsiteX63" fmla="*/ 33830 w 80672"/>
                        <a:gd name="connsiteY63" fmla="*/ 83274 h 179560"/>
                        <a:gd name="connsiteX64" fmla="*/ 7807 w 80672"/>
                        <a:gd name="connsiteY64" fmla="*/ 85877 h 179560"/>
                        <a:gd name="connsiteX65" fmla="*/ 5205 w 80672"/>
                        <a:gd name="connsiteY65" fmla="*/ 78070 h 179560"/>
                        <a:gd name="connsiteX66" fmla="*/ 33830 w 80672"/>
                        <a:gd name="connsiteY66" fmla="*/ 70263 h 179560"/>
                        <a:gd name="connsiteX67" fmla="*/ 2602 w 80672"/>
                        <a:gd name="connsiteY67" fmla="*/ 72865 h 179560"/>
                        <a:gd name="connsiteX68" fmla="*/ 0 w 80672"/>
                        <a:gd name="connsiteY68" fmla="*/ 62456 h 179560"/>
                        <a:gd name="connsiteX69" fmla="*/ 26023 w 80672"/>
                        <a:gd name="connsiteY69" fmla="*/ 52046 h 179560"/>
                        <a:gd name="connsiteX70" fmla="*/ 2602 w 80672"/>
                        <a:gd name="connsiteY70" fmla="*/ 52046 h 179560"/>
                        <a:gd name="connsiteX71" fmla="*/ 2602 w 80672"/>
                        <a:gd name="connsiteY71" fmla="*/ 49444 h 179560"/>
                        <a:gd name="connsiteX72" fmla="*/ 31228 w 80672"/>
                        <a:gd name="connsiteY72" fmla="*/ 41637 h 179560"/>
                        <a:gd name="connsiteX73" fmla="*/ 23421 w 80672"/>
                        <a:gd name="connsiteY73" fmla="*/ 41637 h 179560"/>
                        <a:gd name="connsiteX74" fmla="*/ 2602 w 80672"/>
                        <a:gd name="connsiteY74" fmla="*/ 44240 h 179560"/>
                        <a:gd name="connsiteX75" fmla="*/ 2602 w 80672"/>
                        <a:gd name="connsiteY75" fmla="*/ 39035 h 179560"/>
                        <a:gd name="connsiteX76" fmla="*/ 2602 w 80672"/>
                        <a:gd name="connsiteY76" fmla="*/ 33830 h 179560"/>
                        <a:gd name="connsiteX77" fmla="*/ 26023 w 80672"/>
                        <a:gd name="connsiteY77" fmla="*/ 28626 h 179560"/>
                        <a:gd name="connsiteX78" fmla="*/ 18216 w 80672"/>
                        <a:gd name="connsiteY78" fmla="*/ 26023 h 179560"/>
                        <a:gd name="connsiteX79" fmla="*/ 10409 w 80672"/>
                        <a:gd name="connsiteY79" fmla="*/ 26023 h 179560"/>
                        <a:gd name="connsiteX80" fmla="*/ 0 w 80672"/>
                        <a:gd name="connsiteY80" fmla="*/ 28626 h 179560"/>
                        <a:gd name="connsiteX81" fmla="*/ 0 w 80672"/>
                        <a:gd name="connsiteY81" fmla="*/ 23421 h 179560"/>
                        <a:gd name="connsiteX82" fmla="*/ 0 w 80672"/>
                        <a:gd name="connsiteY82" fmla="*/ 18216 h 179560"/>
                        <a:gd name="connsiteX83" fmla="*/ 0 w 80672"/>
                        <a:gd name="connsiteY83" fmla="*/ 7807 h 179560"/>
                        <a:gd name="connsiteX84" fmla="*/ 0 w 80672"/>
                        <a:gd name="connsiteY84" fmla="*/ 7807 h 17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80672" h="179560">
                          <a:moveTo>
                            <a:pt x="0" y="7807"/>
                          </a:moveTo>
                          <a:cubicBezTo>
                            <a:pt x="0" y="7807"/>
                            <a:pt x="2602" y="5205"/>
                            <a:pt x="5205" y="2602"/>
                          </a:cubicBezTo>
                          <a:cubicBezTo>
                            <a:pt x="7807" y="0"/>
                            <a:pt x="15614" y="0"/>
                            <a:pt x="20819" y="0"/>
                          </a:cubicBezTo>
                          <a:cubicBezTo>
                            <a:pt x="20819" y="5205"/>
                            <a:pt x="20819" y="7807"/>
                            <a:pt x="20819" y="10409"/>
                          </a:cubicBezTo>
                          <a:cubicBezTo>
                            <a:pt x="20819" y="10409"/>
                            <a:pt x="20819" y="13012"/>
                            <a:pt x="20819" y="13012"/>
                          </a:cubicBezTo>
                          <a:cubicBezTo>
                            <a:pt x="20819" y="13012"/>
                            <a:pt x="20819" y="13012"/>
                            <a:pt x="20819" y="13012"/>
                          </a:cubicBezTo>
                          <a:cubicBezTo>
                            <a:pt x="20819" y="10409"/>
                            <a:pt x="23421" y="5205"/>
                            <a:pt x="26023" y="0"/>
                          </a:cubicBezTo>
                          <a:cubicBezTo>
                            <a:pt x="28626" y="0"/>
                            <a:pt x="28626" y="2602"/>
                            <a:pt x="31228" y="2602"/>
                          </a:cubicBezTo>
                          <a:cubicBezTo>
                            <a:pt x="33830" y="2602"/>
                            <a:pt x="33830" y="5205"/>
                            <a:pt x="36433" y="5205"/>
                          </a:cubicBezTo>
                          <a:cubicBezTo>
                            <a:pt x="39035" y="7807"/>
                            <a:pt x="41637" y="10409"/>
                            <a:pt x="44240" y="13012"/>
                          </a:cubicBezTo>
                          <a:cubicBezTo>
                            <a:pt x="39035" y="18216"/>
                            <a:pt x="36433" y="20819"/>
                            <a:pt x="31228" y="26023"/>
                          </a:cubicBezTo>
                          <a:cubicBezTo>
                            <a:pt x="28626" y="28626"/>
                            <a:pt x="26023" y="31228"/>
                            <a:pt x="26023" y="31228"/>
                          </a:cubicBezTo>
                          <a:cubicBezTo>
                            <a:pt x="31228" y="26023"/>
                            <a:pt x="39035" y="23421"/>
                            <a:pt x="46842" y="18216"/>
                          </a:cubicBezTo>
                          <a:cubicBezTo>
                            <a:pt x="49444" y="20819"/>
                            <a:pt x="52046" y="23421"/>
                            <a:pt x="52046" y="26023"/>
                          </a:cubicBezTo>
                          <a:cubicBezTo>
                            <a:pt x="46842" y="31228"/>
                            <a:pt x="39035" y="36433"/>
                            <a:pt x="33830" y="41637"/>
                          </a:cubicBezTo>
                          <a:cubicBezTo>
                            <a:pt x="31228" y="44240"/>
                            <a:pt x="41637" y="36433"/>
                            <a:pt x="54649" y="31228"/>
                          </a:cubicBezTo>
                          <a:cubicBezTo>
                            <a:pt x="57251" y="33830"/>
                            <a:pt x="57251" y="36433"/>
                            <a:pt x="59853" y="39035"/>
                          </a:cubicBezTo>
                          <a:cubicBezTo>
                            <a:pt x="52046" y="44240"/>
                            <a:pt x="46842" y="49444"/>
                            <a:pt x="41637" y="54649"/>
                          </a:cubicBezTo>
                          <a:cubicBezTo>
                            <a:pt x="41637" y="54649"/>
                            <a:pt x="52046" y="49444"/>
                            <a:pt x="62456" y="44240"/>
                          </a:cubicBezTo>
                          <a:cubicBezTo>
                            <a:pt x="65058" y="46842"/>
                            <a:pt x="65058" y="49444"/>
                            <a:pt x="67660" y="52046"/>
                          </a:cubicBezTo>
                          <a:cubicBezTo>
                            <a:pt x="54649" y="62456"/>
                            <a:pt x="46842" y="70263"/>
                            <a:pt x="46842" y="70263"/>
                          </a:cubicBezTo>
                          <a:cubicBezTo>
                            <a:pt x="52046" y="65058"/>
                            <a:pt x="59853" y="62456"/>
                            <a:pt x="70263" y="57251"/>
                          </a:cubicBezTo>
                          <a:lnTo>
                            <a:pt x="70263" y="59853"/>
                          </a:lnTo>
                          <a:cubicBezTo>
                            <a:pt x="72865" y="62456"/>
                            <a:pt x="72865" y="67660"/>
                            <a:pt x="72865" y="70263"/>
                          </a:cubicBezTo>
                          <a:cubicBezTo>
                            <a:pt x="67660" y="72865"/>
                            <a:pt x="54649" y="83274"/>
                            <a:pt x="49444" y="88479"/>
                          </a:cubicBezTo>
                          <a:cubicBezTo>
                            <a:pt x="46842" y="91081"/>
                            <a:pt x="59853" y="83274"/>
                            <a:pt x="75467" y="78070"/>
                          </a:cubicBezTo>
                          <a:cubicBezTo>
                            <a:pt x="75467" y="83274"/>
                            <a:pt x="78070" y="85877"/>
                            <a:pt x="78070" y="91081"/>
                          </a:cubicBezTo>
                          <a:cubicBezTo>
                            <a:pt x="72865" y="93684"/>
                            <a:pt x="65058" y="98888"/>
                            <a:pt x="62456" y="104093"/>
                          </a:cubicBezTo>
                          <a:cubicBezTo>
                            <a:pt x="62456" y="104093"/>
                            <a:pt x="70263" y="101491"/>
                            <a:pt x="80672" y="96286"/>
                          </a:cubicBezTo>
                          <a:cubicBezTo>
                            <a:pt x="80672" y="98888"/>
                            <a:pt x="80672" y="101491"/>
                            <a:pt x="80672" y="104093"/>
                          </a:cubicBezTo>
                          <a:cubicBezTo>
                            <a:pt x="80672" y="106695"/>
                            <a:pt x="80672" y="109298"/>
                            <a:pt x="80672" y="111900"/>
                          </a:cubicBezTo>
                          <a:cubicBezTo>
                            <a:pt x="75467" y="114502"/>
                            <a:pt x="70263" y="119707"/>
                            <a:pt x="67660" y="119707"/>
                          </a:cubicBezTo>
                          <a:cubicBezTo>
                            <a:pt x="65058" y="122309"/>
                            <a:pt x="62456" y="122309"/>
                            <a:pt x="62456" y="122309"/>
                          </a:cubicBezTo>
                          <a:cubicBezTo>
                            <a:pt x="67660" y="119707"/>
                            <a:pt x="72865" y="117105"/>
                            <a:pt x="80672" y="114502"/>
                          </a:cubicBezTo>
                          <a:cubicBezTo>
                            <a:pt x="80672" y="119707"/>
                            <a:pt x="80672" y="124912"/>
                            <a:pt x="78070" y="130116"/>
                          </a:cubicBezTo>
                          <a:cubicBezTo>
                            <a:pt x="72865" y="132719"/>
                            <a:pt x="67660" y="135321"/>
                            <a:pt x="65058" y="135321"/>
                          </a:cubicBezTo>
                          <a:cubicBezTo>
                            <a:pt x="65058" y="135321"/>
                            <a:pt x="62456" y="135321"/>
                            <a:pt x="65058" y="135321"/>
                          </a:cubicBezTo>
                          <a:cubicBezTo>
                            <a:pt x="67660" y="135321"/>
                            <a:pt x="72865" y="132719"/>
                            <a:pt x="78070" y="132719"/>
                          </a:cubicBezTo>
                          <a:cubicBezTo>
                            <a:pt x="75467" y="137923"/>
                            <a:pt x="72865" y="140526"/>
                            <a:pt x="70263" y="143128"/>
                          </a:cubicBezTo>
                          <a:cubicBezTo>
                            <a:pt x="67660" y="153537"/>
                            <a:pt x="65058" y="156139"/>
                            <a:pt x="62456" y="156139"/>
                          </a:cubicBezTo>
                          <a:cubicBezTo>
                            <a:pt x="65058" y="163946"/>
                            <a:pt x="59853" y="176958"/>
                            <a:pt x="59853" y="179560"/>
                          </a:cubicBezTo>
                          <a:lnTo>
                            <a:pt x="57251" y="179560"/>
                          </a:lnTo>
                          <a:cubicBezTo>
                            <a:pt x="57251" y="179560"/>
                            <a:pt x="57251" y="179560"/>
                            <a:pt x="57251" y="176958"/>
                          </a:cubicBezTo>
                          <a:cubicBezTo>
                            <a:pt x="57251" y="174356"/>
                            <a:pt x="57251" y="174356"/>
                            <a:pt x="59853" y="171753"/>
                          </a:cubicBezTo>
                          <a:cubicBezTo>
                            <a:pt x="59853" y="166549"/>
                            <a:pt x="62456" y="161344"/>
                            <a:pt x="59853" y="158742"/>
                          </a:cubicBezTo>
                          <a:cubicBezTo>
                            <a:pt x="57251" y="158742"/>
                            <a:pt x="54649" y="156139"/>
                            <a:pt x="49444" y="153537"/>
                          </a:cubicBezTo>
                          <a:cubicBezTo>
                            <a:pt x="46842" y="150935"/>
                            <a:pt x="44240" y="150935"/>
                            <a:pt x="44240" y="148333"/>
                          </a:cubicBezTo>
                          <a:cubicBezTo>
                            <a:pt x="41637" y="145730"/>
                            <a:pt x="41637" y="145730"/>
                            <a:pt x="39035" y="143128"/>
                          </a:cubicBezTo>
                          <a:cubicBezTo>
                            <a:pt x="44240" y="140526"/>
                            <a:pt x="54649" y="140526"/>
                            <a:pt x="59853" y="140526"/>
                          </a:cubicBezTo>
                          <a:cubicBezTo>
                            <a:pt x="62456" y="140526"/>
                            <a:pt x="59853" y="140526"/>
                            <a:pt x="59853" y="140526"/>
                          </a:cubicBezTo>
                          <a:cubicBezTo>
                            <a:pt x="54649" y="140526"/>
                            <a:pt x="46842" y="140526"/>
                            <a:pt x="36433" y="140526"/>
                          </a:cubicBezTo>
                          <a:cubicBezTo>
                            <a:pt x="33830" y="137923"/>
                            <a:pt x="33830" y="135321"/>
                            <a:pt x="31228" y="130116"/>
                          </a:cubicBezTo>
                          <a:cubicBezTo>
                            <a:pt x="41637" y="127514"/>
                            <a:pt x="52046" y="124912"/>
                            <a:pt x="57251" y="127514"/>
                          </a:cubicBezTo>
                          <a:cubicBezTo>
                            <a:pt x="57251" y="127514"/>
                            <a:pt x="54649" y="127514"/>
                            <a:pt x="49444" y="124912"/>
                          </a:cubicBezTo>
                          <a:cubicBezTo>
                            <a:pt x="44240" y="124912"/>
                            <a:pt x="36433" y="124912"/>
                            <a:pt x="28626" y="124912"/>
                          </a:cubicBezTo>
                          <a:cubicBezTo>
                            <a:pt x="26023" y="122309"/>
                            <a:pt x="26023" y="119707"/>
                            <a:pt x="23421" y="117105"/>
                          </a:cubicBezTo>
                          <a:cubicBezTo>
                            <a:pt x="36433" y="111900"/>
                            <a:pt x="49444" y="111900"/>
                            <a:pt x="49444" y="111900"/>
                          </a:cubicBezTo>
                          <a:cubicBezTo>
                            <a:pt x="41637" y="111900"/>
                            <a:pt x="31228" y="111900"/>
                            <a:pt x="20819" y="111900"/>
                          </a:cubicBezTo>
                          <a:cubicBezTo>
                            <a:pt x="20819" y="109298"/>
                            <a:pt x="18216" y="106695"/>
                            <a:pt x="18216" y="104093"/>
                          </a:cubicBezTo>
                          <a:cubicBezTo>
                            <a:pt x="31228" y="98888"/>
                            <a:pt x="39035" y="98888"/>
                            <a:pt x="41637" y="96286"/>
                          </a:cubicBezTo>
                          <a:cubicBezTo>
                            <a:pt x="41637" y="96286"/>
                            <a:pt x="23421" y="96286"/>
                            <a:pt x="15614" y="96286"/>
                          </a:cubicBezTo>
                          <a:cubicBezTo>
                            <a:pt x="15614" y="93684"/>
                            <a:pt x="13012" y="93684"/>
                            <a:pt x="13012" y="91081"/>
                          </a:cubicBezTo>
                          <a:cubicBezTo>
                            <a:pt x="23421" y="85877"/>
                            <a:pt x="36433" y="83274"/>
                            <a:pt x="44240" y="83274"/>
                          </a:cubicBezTo>
                          <a:cubicBezTo>
                            <a:pt x="44240" y="83274"/>
                            <a:pt x="39035" y="83274"/>
                            <a:pt x="33830" y="83274"/>
                          </a:cubicBezTo>
                          <a:cubicBezTo>
                            <a:pt x="28626" y="83274"/>
                            <a:pt x="18216" y="83274"/>
                            <a:pt x="7807" y="85877"/>
                          </a:cubicBezTo>
                          <a:cubicBezTo>
                            <a:pt x="7807" y="83274"/>
                            <a:pt x="5205" y="80672"/>
                            <a:pt x="5205" y="78070"/>
                          </a:cubicBezTo>
                          <a:cubicBezTo>
                            <a:pt x="20819" y="72865"/>
                            <a:pt x="33830" y="70263"/>
                            <a:pt x="33830" y="70263"/>
                          </a:cubicBezTo>
                          <a:cubicBezTo>
                            <a:pt x="23421" y="70263"/>
                            <a:pt x="13012" y="70263"/>
                            <a:pt x="2602" y="72865"/>
                          </a:cubicBezTo>
                          <a:cubicBezTo>
                            <a:pt x="2602" y="70263"/>
                            <a:pt x="0" y="65058"/>
                            <a:pt x="0" y="62456"/>
                          </a:cubicBezTo>
                          <a:cubicBezTo>
                            <a:pt x="15614" y="52046"/>
                            <a:pt x="23421" y="52046"/>
                            <a:pt x="26023" y="52046"/>
                          </a:cubicBezTo>
                          <a:cubicBezTo>
                            <a:pt x="26023" y="52046"/>
                            <a:pt x="10409" y="52046"/>
                            <a:pt x="2602" y="52046"/>
                          </a:cubicBezTo>
                          <a:cubicBezTo>
                            <a:pt x="2602" y="52046"/>
                            <a:pt x="2602" y="49444"/>
                            <a:pt x="2602" y="49444"/>
                          </a:cubicBezTo>
                          <a:cubicBezTo>
                            <a:pt x="13012" y="46842"/>
                            <a:pt x="23421" y="41637"/>
                            <a:pt x="31228" y="41637"/>
                          </a:cubicBezTo>
                          <a:cubicBezTo>
                            <a:pt x="31228" y="41637"/>
                            <a:pt x="28626" y="41637"/>
                            <a:pt x="23421" y="41637"/>
                          </a:cubicBezTo>
                          <a:cubicBezTo>
                            <a:pt x="18216" y="41637"/>
                            <a:pt x="10409" y="41637"/>
                            <a:pt x="2602" y="44240"/>
                          </a:cubicBezTo>
                          <a:cubicBezTo>
                            <a:pt x="2602" y="41637"/>
                            <a:pt x="2602" y="41637"/>
                            <a:pt x="2602" y="39035"/>
                          </a:cubicBezTo>
                          <a:cubicBezTo>
                            <a:pt x="2602" y="36433"/>
                            <a:pt x="2602" y="36433"/>
                            <a:pt x="2602" y="33830"/>
                          </a:cubicBezTo>
                          <a:cubicBezTo>
                            <a:pt x="13012" y="31228"/>
                            <a:pt x="20819" y="28626"/>
                            <a:pt x="26023" y="28626"/>
                          </a:cubicBezTo>
                          <a:cubicBezTo>
                            <a:pt x="26023" y="28626"/>
                            <a:pt x="23421" y="26023"/>
                            <a:pt x="18216" y="26023"/>
                          </a:cubicBezTo>
                          <a:cubicBezTo>
                            <a:pt x="15614" y="26023"/>
                            <a:pt x="13012" y="26023"/>
                            <a:pt x="10409" y="26023"/>
                          </a:cubicBezTo>
                          <a:cubicBezTo>
                            <a:pt x="7807" y="26023"/>
                            <a:pt x="5205" y="26023"/>
                            <a:pt x="0" y="28626"/>
                          </a:cubicBezTo>
                          <a:cubicBezTo>
                            <a:pt x="0" y="26023"/>
                            <a:pt x="0" y="26023"/>
                            <a:pt x="0" y="23421"/>
                          </a:cubicBezTo>
                          <a:cubicBezTo>
                            <a:pt x="0" y="20819"/>
                            <a:pt x="0" y="18216"/>
                            <a:pt x="0" y="18216"/>
                          </a:cubicBezTo>
                          <a:cubicBezTo>
                            <a:pt x="2602" y="13012"/>
                            <a:pt x="2602" y="10409"/>
                            <a:pt x="0" y="7807"/>
                          </a:cubicBezTo>
                          <a:cubicBezTo>
                            <a:pt x="0" y="7807"/>
                            <a:pt x="0" y="7807"/>
                            <a:pt x="0" y="7807"/>
                          </a:cubicBezTo>
                          <a:close/>
                        </a:path>
                      </a:pathLst>
                    </a:custGeom>
                    <a:solidFill>
                      <a:srgbClr val="A5C63B"/>
                    </a:solidFill>
                    <a:ln w="25964" cap="flat">
                      <a:noFill/>
                      <a:prstDash val="solid"/>
                      <a:miter/>
                    </a:ln>
                  </p:spPr>
                  <p:txBody>
                    <a:bodyPr rtlCol="0" anchor="ctr"/>
                    <a:lstStyle/>
                    <a:p>
                      <a:endParaRPr lang="fr-BE"/>
                    </a:p>
                  </p:txBody>
                </p:sp>
                <p:sp>
                  <p:nvSpPr>
                    <p:cNvPr id="993" name="Forme libre : forme 992">
                      <a:extLst>
                        <a:ext uri="{FF2B5EF4-FFF2-40B4-BE49-F238E27FC236}">
                          <a16:creationId xmlns:a16="http://schemas.microsoft.com/office/drawing/2014/main" id="{1AEA3ACC-0EB7-46C1-AAE6-EAB2EC9F7769}"/>
                        </a:ext>
                      </a:extLst>
                    </p:cNvPr>
                    <p:cNvSpPr/>
                    <p:nvPr/>
                  </p:nvSpPr>
                  <p:spPr>
                    <a:xfrm>
                      <a:off x="5410176" y="2195428"/>
                      <a:ext cx="80672" cy="208185"/>
                    </a:xfrm>
                    <a:custGeom>
                      <a:avLst/>
                      <a:gdLst>
                        <a:gd name="connsiteX0" fmla="*/ 72865 w 80672"/>
                        <a:gd name="connsiteY0" fmla="*/ 2602 h 208185"/>
                        <a:gd name="connsiteX1" fmla="*/ 75467 w 80672"/>
                        <a:gd name="connsiteY1" fmla="*/ 7807 h 208185"/>
                        <a:gd name="connsiteX2" fmla="*/ 78070 w 80672"/>
                        <a:gd name="connsiteY2" fmla="*/ 20819 h 208185"/>
                        <a:gd name="connsiteX3" fmla="*/ 70263 w 80672"/>
                        <a:gd name="connsiteY3" fmla="*/ 23421 h 208185"/>
                        <a:gd name="connsiteX4" fmla="*/ 67660 w 80672"/>
                        <a:gd name="connsiteY4" fmla="*/ 26023 h 208185"/>
                        <a:gd name="connsiteX5" fmla="*/ 80672 w 80672"/>
                        <a:gd name="connsiteY5" fmla="*/ 26023 h 208185"/>
                        <a:gd name="connsiteX6" fmla="*/ 80672 w 80672"/>
                        <a:gd name="connsiteY6" fmla="*/ 33830 h 208185"/>
                        <a:gd name="connsiteX7" fmla="*/ 80672 w 80672"/>
                        <a:gd name="connsiteY7" fmla="*/ 44240 h 208185"/>
                        <a:gd name="connsiteX8" fmla="*/ 57251 w 80672"/>
                        <a:gd name="connsiteY8" fmla="*/ 44240 h 208185"/>
                        <a:gd name="connsiteX9" fmla="*/ 80672 w 80672"/>
                        <a:gd name="connsiteY9" fmla="*/ 49444 h 208185"/>
                        <a:gd name="connsiteX10" fmla="*/ 78070 w 80672"/>
                        <a:gd name="connsiteY10" fmla="*/ 59853 h 208185"/>
                        <a:gd name="connsiteX11" fmla="*/ 54649 w 80672"/>
                        <a:gd name="connsiteY11" fmla="*/ 59853 h 208185"/>
                        <a:gd name="connsiteX12" fmla="*/ 75467 w 80672"/>
                        <a:gd name="connsiteY12" fmla="*/ 65058 h 208185"/>
                        <a:gd name="connsiteX13" fmla="*/ 72865 w 80672"/>
                        <a:gd name="connsiteY13" fmla="*/ 75467 h 208185"/>
                        <a:gd name="connsiteX14" fmla="*/ 49444 w 80672"/>
                        <a:gd name="connsiteY14" fmla="*/ 75467 h 208185"/>
                        <a:gd name="connsiteX15" fmla="*/ 57251 w 80672"/>
                        <a:gd name="connsiteY15" fmla="*/ 75467 h 208185"/>
                        <a:gd name="connsiteX16" fmla="*/ 72865 w 80672"/>
                        <a:gd name="connsiteY16" fmla="*/ 78070 h 208185"/>
                        <a:gd name="connsiteX17" fmla="*/ 72865 w 80672"/>
                        <a:gd name="connsiteY17" fmla="*/ 80672 h 208185"/>
                        <a:gd name="connsiteX18" fmla="*/ 72865 w 80672"/>
                        <a:gd name="connsiteY18" fmla="*/ 85877 h 208185"/>
                        <a:gd name="connsiteX19" fmla="*/ 62456 w 80672"/>
                        <a:gd name="connsiteY19" fmla="*/ 88479 h 208185"/>
                        <a:gd name="connsiteX20" fmla="*/ 54649 w 80672"/>
                        <a:gd name="connsiteY20" fmla="*/ 91081 h 208185"/>
                        <a:gd name="connsiteX21" fmla="*/ 46842 w 80672"/>
                        <a:gd name="connsiteY21" fmla="*/ 93684 h 208185"/>
                        <a:gd name="connsiteX22" fmla="*/ 72865 w 80672"/>
                        <a:gd name="connsiteY22" fmla="*/ 93684 h 208185"/>
                        <a:gd name="connsiteX23" fmla="*/ 72865 w 80672"/>
                        <a:gd name="connsiteY23" fmla="*/ 96286 h 208185"/>
                        <a:gd name="connsiteX24" fmla="*/ 70263 w 80672"/>
                        <a:gd name="connsiteY24" fmla="*/ 111900 h 208185"/>
                        <a:gd name="connsiteX25" fmla="*/ 39035 w 80672"/>
                        <a:gd name="connsiteY25" fmla="*/ 117105 h 208185"/>
                        <a:gd name="connsiteX26" fmla="*/ 67660 w 80672"/>
                        <a:gd name="connsiteY26" fmla="*/ 122309 h 208185"/>
                        <a:gd name="connsiteX27" fmla="*/ 67660 w 80672"/>
                        <a:gd name="connsiteY27" fmla="*/ 124912 h 208185"/>
                        <a:gd name="connsiteX28" fmla="*/ 67660 w 80672"/>
                        <a:gd name="connsiteY28" fmla="*/ 127514 h 208185"/>
                        <a:gd name="connsiteX29" fmla="*/ 65058 w 80672"/>
                        <a:gd name="connsiteY29" fmla="*/ 132719 h 208185"/>
                        <a:gd name="connsiteX30" fmla="*/ 44239 w 80672"/>
                        <a:gd name="connsiteY30" fmla="*/ 137923 h 208185"/>
                        <a:gd name="connsiteX31" fmla="*/ 62456 w 80672"/>
                        <a:gd name="connsiteY31" fmla="*/ 137923 h 208185"/>
                        <a:gd name="connsiteX32" fmla="*/ 59853 w 80672"/>
                        <a:gd name="connsiteY32" fmla="*/ 145730 h 208185"/>
                        <a:gd name="connsiteX33" fmla="*/ 57251 w 80672"/>
                        <a:gd name="connsiteY33" fmla="*/ 153537 h 208185"/>
                        <a:gd name="connsiteX34" fmla="*/ 31228 w 80672"/>
                        <a:gd name="connsiteY34" fmla="*/ 156139 h 208185"/>
                        <a:gd name="connsiteX35" fmla="*/ 49444 w 80672"/>
                        <a:gd name="connsiteY35" fmla="*/ 158742 h 208185"/>
                        <a:gd name="connsiteX36" fmla="*/ 36433 w 80672"/>
                        <a:gd name="connsiteY36" fmla="*/ 174356 h 208185"/>
                        <a:gd name="connsiteX37" fmla="*/ 23421 w 80672"/>
                        <a:gd name="connsiteY37" fmla="*/ 171753 h 208185"/>
                        <a:gd name="connsiteX38" fmla="*/ 23421 w 80672"/>
                        <a:gd name="connsiteY38" fmla="*/ 171753 h 208185"/>
                        <a:gd name="connsiteX39" fmla="*/ 33830 w 80672"/>
                        <a:gd name="connsiteY39" fmla="*/ 176958 h 208185"/>
                        <a:gd name="connsiteX40" fmla="*/ 28626 w 80672"/>
                        <a:gd name="connsiteY40" fmla="*/ 179560 h 208185"/>
                        <a:gd name="connsiteX41" fmla="*/ 23421 w 80672"/>
                        <a:gd name="connsiteY41" fmla="*/ 182163 h 208185"/>
                        <a:gd name="connsiteX42" fmla="*/ 13012 w 80672"/>
                        <a:gd name="connsiteY42" fmla="*/ 184765 h 208185"/>
                        <a:gd name="connsiteX43" fmla="*/ 7807 w 80672"/>
                        <a:gd name="connsiteY43" fmla="*/ 200379 h 208185"/>
                        <a:gd name="connsiteX44" fmla="*/ 5205 w 80672"/>
                        <a:gd name="connsiteY44" fmla="*/ 205584 h 208185"/>
                        <a:gd name="connsiteX45" fmla="*/ 2602 w 80672"/>
                        <a:gd name="connsiteY45" fmla="*/ 208186 h 208185"/>
                        <a:gd name="connsiteX46" fmla="*/ 0 w 80672"/>
                        <a:gd name="connsiteY46" fmla="*/ 205584 h 208185"/>
                        <a:gd name="connsiteX47" fmla="*/ 0 w 80672"/>
                        <a:gd name="connsiteY47" fmla="*/ 205584 h 208185"/>
                        <a:gd name="connsiteX48" fmla="*/ 2602 w 80672"/>
                        <a:gd name="connsiteY48" fmla="*/ 205584 h 208185"/>
                        <a:gd name="connsiteX49" fmla="*/ 5205 w 80672"/>
                        <a:gd name="connsiteY49" fmla="*/ 200379 h 208185"/>
                        <a:gd name="connsiteX50" fmla="*/ 10409 w 80672"/>
                        <a:gd name="connsiteY50" fmla="*/ 184765 h 208185"/>
                        <a:gd name="connsiteX51" fmla="*/ 5205 w 80672"/>
                        <a:gd name="connsiteY51" fmla="*/ 171753 h 208185"/>
                        <a:gd name="connsiteX52" fmla="*/ 5205 w 80672"/>
                        <a:gd name="connsiteY52" fmla="*/ 153537 h 208185"/>
                        <a:gd name="connsiteX53" fmla="*/ 23421 w 80672"/>
                        <a:gd name="connsiteY53" fmla="*/ 163946 h 208185"/>
                        <a:gd name="connsiteX54" fmla="*/ 23421 w 80672"/>
                        <a:gd name="connsiteY54" fmla="*/ 163946 h 208185"/>
                        <a:gd name="connsiteX55" fmla="*/ 5205 w 80672"/>
                        <a:gd name="connsiteY55" fmla="*/ 150935 h 208185"/>
                        <a:gd name="connsiteX56" fmla="*/ 5205 w 80672"/>
                        <a:gd name="connsiteY56" fmla="*/ 145730 h 208185"/>
                        <a:gd name="connsiteX57" fmla="*/ 5205 w 80672"/>
                        <a:gd name="connsiteY57" fmla="*/ 140526 h 208185"/>
                        <a:gd name="connsiteX58" fmla="*/ 31228 w 80672"/>
                        <a:gd name="connsiteY58" fmla="*/ 150935 h 208185"/>
                        <a:gd name="connsiteX59" fmla="*/ 28626 w 80672"/>
                        <a:gd name="connsiteY59" fmla="*/ 148333 h 208185"/>
                        <a:gd name="connsiteX60" fmla="*/ 23421 w 80672"/>
                        <a:gd name="connsiteY60" fmla="*/ 143128 h 208185"/>
                        <a:gd name="connsiteX61" fmla="*/ 5205 w 80672"/>
                        <a:gd name="connsiteY61" fmla="*/ 132719 h 208185"/>
                        <a:gd name="connsiteX62" fmla="*/ 5205 w 80672"/>
                        <a:gd name="connsiteY62" fmla="*/ 130116 h 208185"/>
                        <a:gd name="connsiteX63" fmla="*/ 5205 w 80672"/>
                        <a:gd name="connsiteY63" fmla="*/ 127514 h 208185"/>
                        <a:gd name="connsiteX64" fmla="*/ 5205 w 80672"/>
                        <a:gd name="connsiteY64" fmla="*/ 124912 h 208185"/>
                        <a:gd name="connsiteX65" fmla="*/ 5205 w 80672"/>
                        <a:gd name="connsiteY65" fmla="*/ 122309 h 208185"/>
                        <a:gd name="connsiteX66" fmla="*/ 31228 w 80672"/>
                        <a:gd name="connsiteY66" fmla="*/ 130116 h 208185"/>
                        <a:gd name="connsiteX67" fmla="*/ 5205 w 80672"/>
                        <a:gd name="connsiteY67" fmla="*/ 114502 h 208185"/>
                        <a:gd name="connsiteX68" fmla="*/ 5205 w 80672"/>
                        <a:gd name="connsiteY68" fmla="*/ 109298 h 208185"/>
                        <a:gd name="connsiteX69" fmla="*/ 5205 w 80672"/>
                        <a:gd name="connsiteY69" fmla="*/ 104093 h 208185"/>
                        <a:gd name="connsiteX70" fmla="*/ 28626 w 80672"/>
                        <a:gd name="connsiteY70" fmla="*/ 111900 h 208185"/>
                        <a:gd name="connsiteX71" fmla="*/ 20819 w 80672"/>
                        <a:gd name="connsiteY71" fmla="*/ 106695 h 208185"/>
                        <a:gd name="connsiteX72" fmla="*/ 7807 w 80672"/>
                        <a:gd name="connsiteY72" fmla="*/ 98888 h 208185"/>
                        <a:gd name="connsiteX73" fmla="*/ 7807 w 80672"/>
                        <a:gd name="connsiteY73" fmla="*/ 93684 h 208185"/>
                        <a:gd name="connsiteX74" fmla="*/ 41637 w 80672"/>
                        <a:gd name="connsiteY74" fmla="*/ 101491 h 208185"/>
                        <a:gd name="connsiteX75" fmla="*/ 33830 w 80672"/>
                        <a:gd name="connsiteY75" fmla="*/ 96286 h 208185"/>
                        <a:gd name="connsiteX76" fmla="*/ 10409 w 80672"/>
                        <a:gd name="connsiteY76" fmla="*/ 85877 h 208185"/>
                        <a:gd name="connsiteX77" fmla="*/ 13012 w 80672"/>
                        <a:gd name="connsiteY77" fmla="*/ 72865 h 208185"/>
                        <a:gd name="connsiteX78" fmla="*/ 33830 w 80672"/>
                        <a:gd name="connsiteY78" fmla="*/ 78070 h 208185"/>
                        <a:gd name="connsiteX79" fmla="*/ 41637 w 80672"/>
                        <a:gd name="connsiteY79" fmla="*/ 80672 h 208185"/>
                        <a:gd name="connsiteX80" fmla="*/ 28626 w 80672"/>
                        <a:gd name="connsiteY80" fmla="*/ 70263 h 208185"/>
                        <a:gd name="connsiteX81" fmla="*/ 20819 w 80672"/>
                        <a:gd name="connsiteY81" fmla="*/ 65058 h 208185"/>
                        <a:gd name="connsiteX82" fmla="*/ 13012 w 80672"/>
                        <a:gd name="connsiteY82" fmla="*/ 59853 h 208185"/>
                        <a:gd name="connsiteX83" fmla="*/ 18216 w 80672"/>
                        <a:gd name="connsiteY83" fmla="*/ 49444 h 208185"/>
                        <a:gd name="connsiteX84" fmla="*/ 39035 w 80672"/>
                        <a:gd name="connsiteY84" fmla="*/ 57251 h 208185"/>
                        <a:gd name="connsiteX85" fmla="*/ 23421 w 80672"/>
                        <a:gd name="connsiteY85" fmla="*/ 41637 h 208185"/>
                        <a:gd name="connsiteX86" fmla="*/ 26023 w 80672"/>
                        <a:gd name="connsiteY86" fmla="*/ 36433 h 208185"/>
                        <a:gd name="connsiteX87" fmla="*/ 52046 w 80672"/>
                        <a:gd name="connsiteY87" fmla="*/ 49444 h 208185"/>
                        <a:gd name="connsiteX88" fmla="*/ 31228 w 80672"/>
                        <a:gd name="connsiteY88" fmla="*/ 28626 h 208185"/>
                        <a:gd name="connsiteX89" fmla="*/ 41637 w 80672"/>
                        <a:gd name="connsiteY89" fmla="*/ 15614 h 208185"/>
                        <a:gd name="connsiteX90" fmla="*/ 59853 w 80672"/>
                        <a:gd name="connsiteY90" fmla="*/ 33830 h 208185"/>
                        <a:gd name="connsiteX91" fmla="*/ 57251 w 80672"/>
                        <a:gd name="connsiteY91" fmla="*/ 26023 h 208185"/>
                        <a:gd name="connsiteX92" fmla="*/ 49444 w 80672"/>
                        <a:gd name="connsiteY92" fmla="*/ 7807 h 208185"/>
                        <a:gd name="connsiteX93" fmla="*/ 57251 w 80672"/>
                        <a:gd name="connsiteY93" fmla="*/ 2602 h 208185"/>
                        <a:gd name="connsiteX94" fmla="*/ 65058 w 80672"/>
                        <a:gd name="connsiteY94" fmla="*/ 0 h 208185"/>
                        <a:gd name="connsiteX95" fmla="*/ 72865 w 80672"/>
                        <a:gd name="connsiteY95" fmla="*/ 2602 h 208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80672" h="208185">
                          <a:moveTo>
                            <a:pt x="72865" y="2602"/>
                          </a:moveTo>
                          <a:cubicBezTo>
                            <a:pt x="72865" y="2602"/>
                            <a:pt x="75467" y="5205"/>
                            <a:pt x="75467" y="7807"/>
                          </a:cubicBezTo>
                          <a:cubicBezTo>
                            <a:pt x="78070" y="10409"/>
                            <a:pt x="78070" y="15614"/>
                            <a:pt x="78070" y="20819"/>
                          </a:cubicBezTo>
                          <a:cubicBezTo>
                            <a:pt x="75467" y="20819"/>
                            <a:pt x="70263" y="23421"/>
                            <a:pt x="70263" y="23421"/>
                          </a:cubicBezTo>
                          <a:cubicBezTo>
                            <a:pt x="67660" y="23421"/>
                            <a:pt x="67660" y="26023"/>
                            <a:pt x="67660" y="26023"/>
                          </a:cubicBezTo>
                          <a:cubicBezTo>
                            <a:pt x="70263" y="26023"/>
                            <a:pt x="75467" y="26023"/>
                            <a:pt x="80672" y="26023"/>
                          </a:cubicBezTo>
                          <a:cubicBezTo>
                            <a:pt x="80672" y="28626"/>
                            <a:pt x="80672" y="31228"/>
                            <a:pt x="80672" y="33830"/>
                          </a:cubicBezTo>
                          <a:cubicBezTo>
                            <a:pt x="80672" y="36433"/>
                            <a:pt x="80672" y="39035"/>
                            <a:pt x="80672" y="44240"/>
                          </a:cubicBezTo>
                          <a:cubicBezTo>
                            <a:pt x="67660" y="44240"/>
                            <a:pt x="57251" y="44240"/>
                            <a:pt x="57251" y="44240"/>
                          </a:cubicBezTo>
                          <a:cubicBezTo>
                            <a:pt x="62456" y="44240"/>
                            <a:pt x="72865" y="46842"/>
                            <a:pt x="80672" y="49444"/>
                          </a:cubicBezTo>
                          <a:cubicBezTo>
                            <a:pt x="80672" y="52046"/>
                            <a:pt x="80672" y="57251"/>
                            <a:pt x="78070" y="59853"/>
                          </a:cubicBezTo>
                          <a:cubicBezTo>
                            <a:pt x="70263" y="59853"/>
                            <a:pt x="62456" y="59853"/>
                            <a:pt x="54649" y="59853"/>
                          </a:cubicBezTo>
                          <a:cubicBezTo>
                            <a:pt x="52046" y="59853"/>
                            <a:pt x="62456" y="62456"/>
                            <a:pt x="75467" y="65058"/>
                          </a:cubicBezTo>
                          <a:cubicBezTo>
                            <a:pt x="75467" y="67660"/>
                            <a:pt x="72865" y="72865"/>
                            <a:pt x="72865" y="75467"/>
                          </a:cubicBezTo>
                          <a:cubicBezTo>
                            <a:pt x="65058" y="75467"/>
                            <a:pt x="57251" y="72865"/>
                            <a:pt x="49444" y="75467"/>
                          </a:cubicBezTo>
                          <a:cubicBezTo>
                            <a:pt x="49444" y="75467"/>
                            <a:pt x="52046" y="75467"/>
                            <a:pt x="57251" y="75467"/>
                          </a:cubicBezTo>
                          <a:cubicBezTo>
                            <a:pt x="62456" y="75467"/>
                            <a:pt x="67660" y="78070"/>
                            <a:pt x="72865" y="78070"/>
                          </a:cubicBezTo>
                          <a:cubicBezTo>
                            <a:pt x="72865" y="78070"/>
                            <a:pt x="72865" y="80672"/>
                            <a:pt x="72865" y="80672"/>
                          </a:cubicBezTo>
                          <a:cubicBezTo>
                            <a:pt x="72865" y="83274"/>
                            <a:pt x="72865" y="83274"/>
                            <a:pt x="72865" y="85877"/>
                          </a:cubicBezTo>
                          <a:cubicBezTo>
                            <a:pt x="67660" y="85877"/>
                            <a:pt x="65058" y="85877"/>
                            <a:pt x="62456" y="88479"/>
                          </a:cubicBezTo>
                          <a:cubicBezTo>
                            <a:pt x="59853" y="88479"/>
                            <a:pt x="57251" y="91081"/>
                            <a:pt x="54649" y="91081"/>
                          </a:cubicBezTo>
                          <a:cubicBezTo>
                            <a:pt x="49444" y="93684"/>
                            <a:pt x="46842" y="93684"/>
                            <a:pt x="46842" y="93684"/>
                          </a:cubicBezTo>
                          <a:cubicBezTo>
                            <a:pt x="52046" y="91081"/>
                            <a:pt x="62456" y="91081"/>
                            <a:pt x="72865" y="93684"/>
                          </a:cubicBezTo>
                          <a:lnTo>
                            <a:pt x="72865" y="96286"/>
                          </a:lnTo>
                          <a:cubicBezTo>
                            <a:pt x="72865" y="101491"/>
                            <a:pt x="72865" y="106695"/>
                            <a:pt x="70263" y="111900"/>
                          </a:cubicBezTo>
                          <a:cubicBezTo>
                            <a:pt x="65058" y="111900"/>
                            <a:pt x="49444" y="114502"/>
                            <a:pt x="39035" y="117105"/>
                          </a:cubicBezTo>
                          <a:cubicBezTo>
                            <a:pt x="36433" y="117105"/>
                            <a:pt x="49444" y="117105"/>
                            <a:pt x="67660" y="122309"/>
                          </a:cubicBezTo>
                          <a:cubicBezTo>
                            <a:pt x="67660" y="122309"/>
                            <a:pt x="67660" y="124912"/>
                            <a:pt x="67660" y="124912"/>
                          </a:cubicBezTo>
                          <a:cubicBezTo>
                            <a:pt x="67660" y="124912"/>
                            <a:pt x="67660" y="127514"/>
                            <a:pt x="67660" y="127514"/>
                          </a:cubicBezTo>
                          <a:cubicBezTo>
                            <a:pt x="67660" y="130116"/>
                            <a:pt x="67660" y="130116"/>
                            <a:pt x="65058" y="132719"/>
                          </a:cubicBezTo>
                          <a:cubicBezTo>
                            <a:pt x="57251" y="132719"/>
                            <a:pt x="52046" y="135321"/>
                            <a:pt x="44239" y="137923"/>
                          </a:cubicBezTo>
                          <a:cubicBezTo>
                            <a:pt x="44239" y="137923"/>
                            <a:pt x="52046" y="137923"/>
                            <a:pt x="62456" y="137923"/>
                          </a:cubicBezTo>
                          <a:cubicBezTo>
                            <a:pt x="62456" y="140526"/>
                            <a:pt x="59853" y="143128"/>
                            <a:pt x="59853" y="145730"/>
                          </a:cubicBezTo>
                          <a:cubicBezTo>
                            <a:pt x="59853" y="148333"/>
                            <a:pt x="57251" y="150935"/>
                            <a:pt x="57251" y="153537"/>
                          </a:cubicBezTo>
                          <a:cubicBezTo>
                            <a:pt x="39035" y="156139"/>
                            <a:pt x="31228" y="156139"/>
                            <a:pt x="31228" y="156139"/>
                          </a:cubicBezTo>
                          <a:cubicBezTo>
                            <a:pt x="36433" y="156139"/>
                            <a:pt x="44239" y="156139"/>
                            <a:pt x="49444" y="158742"/>
                          </a:cubicBezTo>
                          <a:cubicBezTo>
                            <a:pt x="46842" y="166549"/>
                            <a:pt x="41637" y="169151"/>
                            <a:pt x="36433" y="174356"/>
                          </a:cubicBezTo>
                          <a:cubicBezTo>
                            <a:pt x="31228" y="171753"/>
                            <a:pt x="26023" y="171753"/>
                            <a:pt x="23421" y="171753"/>
                          </a:cubicBezTo>
                          <a:cubicBezTo>
                            <a:pt x="23421" y="171753"/>
                            <a:pt x="20819" y="171753"/>
                            <a:pt x="23421" y="171753"/>
                          </a:cubicBezTo>
                          <a:cubicBezTo>
                            <a:pt x="26023" y="171753"/>
                            <a:pt x="31228" y="174356"/>
                            <a:pt x="33830" y="176958"/>
                          </a:cubicBezTo>
                          <a:cubicBezTo>
                            <a:pt x="31228" y="179560"/>
                            <a:pt x="28626" y="179560"/>
                            <a:pt x="28626" y="179560"/>
                          </a:cubicBezTo>
                          <a:cubicBezTo>
                            <a:pt x="26023" y="179560"/>
                            <a:pt x="23421" y="182163"/>
                            <a:pt x="23421" y="182163"/>
                          </a:cubicBezTo>
                          <a:cubicBezTo>
                            <a:pt x="18216" y="182163"/>
                            <a:pt x="15614" y="184765"/>
                            <a:pt x="13012" y="184765"/>
                          </a:cubicBezTo>
                          <a:cubicBezTo>
                            <a:pt x="10409" y="189970"/>
                            <a:pt x="10409" y="195174"/>
                            <a:pt x="7807" y="200379"/>
                          </a:cubicBezTo>
                          <a:cubicBezTo>
                            <a:pt x="7807" y="202981"/>
                            <a:pt x="5205" y="205584"/>
                            <a:pt x="5205" y="205584"/>
                          </a:cubicBezTo>
                          <a:cubicBezTo>
                            <a:pt x="5205" y="205584"/>
                            <a:pt x="2602" y="208186"/>
                            <a:pt x="2602" y="208186"/>
                          </a:cubicBezTo>
                          <a:lnTo>
                            <a:pt x="0" y="205584"/>
                          </a:lnTo>
                          <a:cubicBezTo>
                            <a:pt x="0" y="205584"/>
                            <a:pt x="0" y="205584"/>
                            <a:pt x="0" y="205584"/>
                          </a:cubicBezTo>
                          <a:cubicBezTo>
                            <a:pt x="0" y="205584"/>
                            <a:pt x="0" y="205584"/>
                            <a:pt x="2602" y="205584"/>
                          </a:cubicBezTo>
                          <a:cubicBezTo>
                            <a:pt x="2602" y="205584"/>
                            <a:pt x="5205" y="202981"/>
                            <a:pt x="5205" y="200379"/>
                          </a:cubicBezTo>
                          <a:cubicBezTo>
                            <a:pt x="7807" y="195174"/>
                            <a:pt x="10409" y="189970"/>
                            <a:pt x="10409" y="184765"/>
                          </a:cubicBezTo>
                          <a:cubicBezTo>
                            <a:pt x="10409" y="182163"/>
                            <a:pt x="7807" y="179560"/>
                            <a:pt x="5205" y="171753"/>
                          </a:cubicBezTo>
                          <a:cubicBezTo>
                            <a:pt x="5205" y="166549"/>
                            <a:pt x="2602" y="158742"/>
                            <a:pt x="5205" y="153537"/>
                          </a:cubicBezTo>
                          <a:cubicBezTo>
                            <a:pt x="10409" y="156139"/>
                            <a:pt x="20819" y="158742"/>
                            <a:pt x="23421" y="163946"/>
                          </a:cubicBezTo>
                          <a:cubicBezTo>
                            <a:pt x="23421" y="163946"/>
                            <a:pt x="23421" y="163946"/>
                            <a:pt x="23421" y="163946"/>
                          </a:cubicBezTo>
                          <a:cubicBezTo>
                            <a:pt x="20819" y="161344"/>
                            <a:pt x="15614" y="156139"/>
                            <a:pt x="5205" y="150935"/>
                          </a:cubicBezTo>
                          <a:cubicBezTo>
                            <a:pt x="5205" y="148333"/>
                            <a:pt x="5205" y="148333"/>
                            <a:pt x="5205" y="145730"/>
                          </a:cubicBezTo>
                          <a:cubicBezTo>
                            <a:pt x="5205" y="143128"/>
                            <a:pt x="5205" y="143128"/>
                            <a:pt x="5205" y="140526"/>
                          </a:cubicBezTo>
                          <a:cubicBezTo>
                            <a:pt x="15614" y="143128"/>
                            <a:pt x="26023" y="145730"/>
                            <a:pt x="31228" y="150935"/>
                          </a:cubicBezTo>
                          <a:cubicBezTo>
                            <a:pt x="31228" y="150935"/>
                            <a:pt x="31228" y="150935"/>
                            <a:pt x="28626" y="148333"/>
                          </a:cubicBezTo>
                          <a:cubicBezTo>
                            <a:pt x="28626" y="148333"/>
                            <a:pt x="26023" y="145730"/>
                            <a:pt x="23421" y="143128"/>
                          </a:cubicBezTo>
                          <a:cubicBezTo>
                            <a:pt x="18216" y="140526"/>
                            <a:pt x="13012" y="135321"/>
                            <a:pt x="5205" y="132719"/>
                          </a:cubicBezTo>
                          <a:cubicBezTo>
                            <a:pt x="5205" y="132719"/>
                            <a:pt x="5205" y="130116"/>
                            <a:pt x="5205" y="130116"/>
                          </a:cubicBezTo>
                          <a:cubicBezTo>
                            <a:pt x="5205" y="130116"/>
                            <a:pt x="5205" y="127514"/>
                            <a:pt x="5205" y="127514"/>
                          </a:cubicBezTo>
                          <a:cubicBezTo>
                            <a:pt x="5205" y="127514"/>
                            <a:pt x="5205" y="124912"/>
                            <a:pt x="5205" y="124912"/>
                          </a:cubicBezTo>
                          <a:cubicBezTo>
                            <a:pt x="5205" y="124912"/>
                            <a:pt x="5205" y="122309"/>
                            <a:pt x="5205" y="122309"/>
                          </a:cubicBezTo>
                          <a:cubicBezTo>
                            <a:pt x="18216" y="124912"/>
                            <a:pt x="31228" y="130116"/>
                            <a:pt x="31228" y="130116"/>
                          </a:cubicBezTo>
                          <a:cubicBezTo>
                            <a:pt x="23421" y="124912"/>
                            <a:pt x="15614" y="119707"/>
                            <a:pt x="5205" y="114502"/>
                          </a:cubicBezTo>
                          <a:cubicBezTo>
                            <a:pt x="5205" y="111900"/>
                            <a:pt x="5205" y="111900"/>
                            <a:pt x="5205" y="109298"/>
                          </a:cubicBezTo>
                          <a:cubicBezTo>
                            <a:pt x="5205" y="106695"/>
                            <a:pt x="5205" y="106695"/>
                            <a:pt x="5205" y="104093"/>
                          </a:cubicBezTo>
                          <a:cubicBezTo>
                            <a:pt x="20819" y="106695"/>
                            <a:pt x="26023" y="109298"/>
                            <a:pt x="28626" y="111900"/>
                          </a:cubicBezTo>
                          <a:cubicBezTo>
                            <a:pt x="28626" y="111900"/>
                            <a:pt x="26023" y="109298"/>
                            <a:pt x="20819" y="106695"/>
                          </a:cubicBezTo>
                          <a:cubicBezTo>
                            <a:pt x="15614" y="104093"/>
                            <a:pt x="10409" y="101491"/>
                            <a:pt x="7807" y="98888"/>
                          </a:cubicBezTo>
                          <a:cubicBezTo>
                            <a:pt x="7807" y="96286"/>
                            <a:pt x="7807" y="93684"/>
                            <a:pt x="7807" y="93684"/>
                          </a:cubicBezTo>
                          <a:cubicBezTo>
                            <a:pt x="20819" y="93684"/>
                            <a:pt x="33830" y="96286"/>
                            <a:pt x="41637" y="101491"/>
                          </a:cubicBezTo>
                          <a:cubicBezTo>
                            <a:pt x="41637" y="101491"/>
                            <a:pt x="39035" y="98888"/>
                            <a:pt x="33830" y="96286"/>
                          </a:cubicBezTo>
                          <a:cubicBezTo>
                            <a:pt x="28626" y="93684"/>
                            <a:pt x="20819" y="88479"/>
                            <a:pt x="10409" y="85877"/>
                          </a:cubicBezTo>
                          <a:cubicBezTo>
                            <a:pt x="10409" y="80672"/>
                            <a:pt x="13012" y="78070"/>
                            <a:pt x="13012" y="72865"/>
                          </a:cubicBezTo>
                          <a:cubicBezTo>
                            <a:pt x="20819" y="75467"/>
                            <a:pt x="28626" y="78070"/>
                            <a:pt x="33830" y="78070"/>
                          </a:cubicBezTo>
                          <a:cubicBezTo>
                            <a:pt x="39035" y="80672"/>
                            <a:pt x="41637" y="80672"/>
                            <a:pt x="41637" y="80672"/>
                          </a:cubicBezTo>
                          <a:cubicBezTo>
                            <a:pt x="39035" y="78070"/>
                            <a:pt x="33830" y="75467"/>
                            <a:pt x="28626" y="70263"/>
                          </a:cubicBezTo>
                          <a:cubicBezTo>
                            <a:pt x="26023" y="67660"/>
                            <a:pt x="23421" y="67660"/>
                            <a:pt x="20819" y="65058"/>
                          </a:cubicBezTo>
                          <a:cubicBezTo>
                            <a:pt x="18216" y="62456"/>
                            <a:pt x="15614" y="62456"/>
                            <a:pt x="13012" y="59853"/>
                          </a:cubicBezTo>
                          <a:cubicBezTo>
                            <a:pt x="15614" y="57251"/>
                            <a:pt x="15614" y="52046"/>
                            <a:pt x="18216" y="49444"/>
                          </a:cubicBezTo>
                          <a:cubicBezTo>
                            <a:pt x="31228" y="54649"/>
                            <a:pt x="36433" y="57251"/>
                            <a:pt x="39035" y="57251"/>
                          </a:cubicBezTo>
                          <a:cubicBezTo>
                            <a:pt x="39035" y="57251"/>
                            <a:pt x="28626" y="46842"/>
                            <a:pt x="23421" y="41637"/>
                          </a:cubicBezTo>
                          <a:cubicBezTo>
                            <a:pt x="23421" y="39035"/>
                            <a:pt x="26023" y="39035"/>
                            <a:pt x="26023" y="36433"/>
                          </a:cubicBezTo>
                          <a:cubicBezTo>
                            <a:pt x="36433" y="41637"/>
                            <a:pt x="46842" y="44240"/>
                            <a:pt x="52046" y="49444"/>
                          </a:cubicBezTo>
                          <a:cubicBezTo>
                            <a:pt x="52046" y="49444"/>
                            <a:pt x="44239" y="39035"/>
                            <a:pt x="31228" y="28626"/>
                          </a:cubicBezTo>
                          <a:cubicBezTo>
                            <a:pt x="33830" y="23421"/>
                            <a:pt x="39035" y="18216"/>
                            <a:pt x="41637" y="15614"/>
                          </a:cubicBezTo>
                          <a:cubicBezTo>
                            <a:pt x="49444" y="20819"/>
                            <a:pt x="57251" y="28626"/>
                            <a:pt x="59853" y="33830"/>
                          </a:cubicBezTo>
                          <a:cubicBezTo>
                            <a:pt x="59853" y="33830"/>
                            <a:pt x="59853" y="31228"/>
                            <a:pt x="57251" y="26023"/>
                          </a:cubicBezTo>
                          <a:cubicBezTo>
                            <a:pt x="54649" y="20819"/>
                            <a:pt x="52046" y="15614"/>
                            <a:pt x="49444" y="7807"/>
                          </a:cubicBezTo>
                          <a:cubicBezTo>
                            <a:pt x="52046" y="5205"/>
                            <a:pt x="54649" y="5205"/>
                            <a:pt x="57251" y="2602"/>
                          </a:cubicBezTo>
                          <a:cubicBezTo>
                            <a:pt x="59853" y="2602"/>
                            <a:pt x="62456" y="0"/>
                            <a:pt x="65058" y="0"/>
                          </a:cubicBezTo>
                          <a:cubicBezTo>
                            <a:pt x="70263" y="2602"/>
                            <a:pt x="72865" y="2602"/>
                            <a:pt x="72865" y="2602"/>
                          </a:cubicBezTo>
                          <a:close/>
                        </a:path>
                      </a:pathLst>
                    </a:custGeom>
                    <a:solidFill>
                      <a:srgbClr val="8EB021"/>
                    </a:solidFill>
                    <a:ln w="25964" cap="flat">
                      <a:noFill/>
                      <a:prstDash val="solid"/>
                      <a:miter/>
                    </a:ln>
                  </p:spPr>
                  <p:txBody>
                    <a:bodyPr rtlCol="0" anchor="ctr"/>
                    <a:lstStyle/>
                    <a:p>
                      <a:endParaRPr lang="fr-BE"/>
                    </a:p>
                  </p:txBody>
                </p:sp>
                <p:sp>
                  <p:nvSpPr>
                    <p:cNvPr id="994" name="Forme libre : forme 993">
                      <a:extLst>
                        <a:ext uri="{FF2B5EF4-FFF2-40B4-BE49-F238E27FC236}">
                          <a16:creationId xmlns:a16="http://schemas.microsoft.com/office/drawing/2014/main" id="{AB3DB2A3-3F7D-4973-A091-37B3422D1752}"/>
                        </a:ext>
                      </a:extLst>
                    </p:cNvPr>
                    <p:cNvSpPr/>
                    <p:nvPr/>
                  </p:nvSpPr>
                  <p:spPr>
                    <a:xfrm>
                      <a:off x="5302950" y="2221451"/>
                      <a:ext cx="112431" cy="189969"/>
                    </a:xfrm>
                    <a:custGeom>
                      <a:avLst/>
                      <a:gdLst>
                        <a:gd name="connsiteX0" fmla="*/ 5736 w 112431"/>
                        <a:gd name="connsiteY0" fmla="*/ 0 h 189969"/>
                        <a:gd name="connsiteX1" fmla="*/ 23952 w 112431"/>
                        <a:gd name="connsiteY1" fmla="*/ 5205 h 189969"/>
                        <a:gd name="connsiteX2" fmla="*/ 21350 w 112431"/>
                        <a:gd name="connsiteY2" fmla="*/ 15614 h 189969"/>
                        <a:gd name="connsiteX3" fmla="*/ 21350 w 112431"/>
                        <a:gd name="connsiteY3" fmla="*/ 18216 h 189969"/>
                        <a:gd name="connsiteX4" fmla="*/ 29157 w 112431"/>
                        <a:gd name="connsiteY4" fmla="*/ 7807 h 189969"/>
                        <a:gd name="connsiteX5" fmla="*/ 34361 w 112431"/>
                        <a:gd name="connsiteY5" fmla="*/ 15614 h 189969"/>
                        <a:gd name="connsiteX6" fmla="*/ 36964 w 112431"/>
                        <a:gd name="connsiteY6" fmla="*/ 18216 h 189969"/>
                        <a:gd name="connsiteX7" fmla="*/ 39566 w 112431"/>
                        <a:gd name="connsiteY7" fmla="*/ 23421 h 189969"/>
                        <a:gd name="connsiteX8" fmla="*/ 23952 w 112431"/>
                        <a:gd name="connsiteY8" fmla="*/ 41637 h 189969"/>
                        <a:gd name="connsiteX9" fmla="*/ 44771 w 112431"/>
                        <a:gd name="connsiteY9" fmla="*/ 28626 h 189969"/>
                        <a:gd name="connsiteX10" fmla="*/ 47373 w 112431"/>
                        <a:gd name="connsiteY10" fmla="*/ 31228 h 189969"/>
                        <a:gd name="connsiteX11" fmla="*/ 49975 w 112431"/>
                        <a:gd name="connsiteY11" fmla="*/ 33830 h 189969"/>
                        <a:gd name="connsiteX12" fmla="*/ 52578 w 112431"/>
                        <a:gd name="connsiteY12" fmla="*/ 36433 h 189969"/>
                        <a:gd name="connsiteX13" fmla="*/ 36964 w 112431"/>
                        <a:gd name="connsiteY13" fmla="*/ 54649 h 189969"/>
                        <a:gd name="connsiteX14" fmla="*/ 55180 w 112431"/>
                        <a:gd name="connsiteY14" fmla="*/ 44240 h 189969"/>
                        <a:gd name="connsiteX15" fmla="*/ 57782 w 112431"/>
                        <a:gd name="connsiteY15" fmla="*/ 49444 h 189969"/>
                        <a:gd name="connsiteX16" fmla="*/ 60385 w 112431"/>
                        <a:gd name="connsiteY16" fmla="*/ 54649 h 189969"/>
                        <a:gd name="connsiteX17" fmla="*/ 42168 w 112431"/>
                        <a:gd name="connsiteY17" fmla="*/ 70263 h 189969"/>
                        <a:gd name="connsiteX18" fmla="*/ 62987 w 112431"/>
                        <a:gd name="connsiteY18" fmla="*/ 57251 h 189969"/>
                        <a:gd name="connsiteX19" fmla="*/ 68192 w 112431"/>
                        <a:gd name="connsiteY19" fmla="*/ 65058 h 189969"/>
                        <a:gd name="connsiteX20" fmla="*/ 55180 w 112431"/>
                        <a:gd name="connsiteY20" fmla="*/ 80672 h 189969"/>
                        <a:gd name="connsiteX21" fmla="*/ 52578 w 112431"/>
                        <a:gd name="connsiteY21" fmla="*/ 85877 h 189969"/>
                        <a:gd name="connsiteX22" fmla="*/ 52578 w 112431"/>
                        <a:gd name="connsiteY22" fmla="*/ 88479 h 189969"/>
                        <a:gd name="connsiteX23" fmla="*/ 73396 w 112431"/>
                        <a:gd name="connsiteY23" fmla="*/ 72865 h 189969"/>
                        <a:gd name="connsiteX24" fmla="*/ 73396 w 112431"/>
                        <a:gd name="connsiteY24" fmla="*/ 72865 h 189969"/>
                        <a:gd name="connsiteX25" fmla="*/ 75998 w 112431"/>
                        <a:gd name="connsiteY25" fmla="*/ 75467 h 189969"/>
                        <a:gd name="connsiteX26" fmla="*/ 78601 w 112431"/>
                        <a:gd name="connsiteY26" fmla="*/ 80672 h 189969"/>
                        <a:gd name="connsiteX27" fmla="*/ 62987 w 112431"/>
                        <a:gd name="connsiteY27" fmla="*/ 106695 h 189969"/>
                        <a:gd name="connsiteX28" fmla="*/ 83805 w 112431"/>
                        <a:gd name="connsiteY28" fmla="*/ 88479 h 189969"/>
                        <a:gd name="connsiteX29" fmla="*/ 91612 w 112431"/>
                        <a:gd name="connsiteY29" fmla="*/ 98888 h 189969"/>
                        <a:gd name="connsiteX30" fmla="*/ 81203 w 112431"/>
                        <a:gd name="connsiteY30" fmla="*/ 117105 h 189969"/>
                        <a:gd name="connsiteX31" fmla="*/ 94215 w 112431"/>
                        <a:gd name="connsiteY31" fmla="*/ 104093 h 189969"/>
                        <a:gd name="connsiteX32" fmla="*/ 102022 w 112431"/>
                        <a:gd name="connsiteY32" fmla="*/ 117105 h 189969"/>
                        <a:gd name="connsiteX33" fmla="*/ 91612 w 112431"/>
                        <a:gd name="connsiteY33" fmla="*/ 135321 h 189969"/>
                        <a:gd name="connsiteX34" fmla="*/ 104624 w 112431"/>
                        <a:gd name="connsiteY34" fmla="*/ 122309 h 189969"/>
                        <a:gd name="connsiteX35" fmla="*/ 109829 w 112431"/>
                        <a:gd name="connsiteY35" fmla="*/ 137923 h 189969"/>
                        <a:gd name="connsiteX36" fmla="*/ 99419 w 112431"/>
                        <a:gd name="connsiteY36" fmla="*/ 148333 h 189969"/>
                        <a:gd name="connsiteX37" fmla="*/ 99419 w 112431"/>
                        <a:gd name="connsiteY37" fmla="*/ 148333 h 189969"/>
                        <a:gd name="connsiteX38" fmla="*/ 109829 w 112431"/>
                        <a:gd name="connsiteY38" fmla="*/ 140526 h 189969"/>
                        <a:gd name="connsiteX39" fmla="*/ 109829 w 112431"/>
                        <a:gd name="connsiteY39" fmla="*/ 143128 h 189969"/>
                        <a:gd name="connsiteX40" fmla="*/ 109829 w 112431"/>
                        <a:gd name="connsiteY40" fmla="*/ 145730 h 189969"/>
                        <a:gd name="connsiteX41" fmla="*/ 109829 w 112431"/>
                        <a:gd name="connsiteY41" fmla="*/ 153537 h 189969"/>
                        <a:gd name="connsiteX42" fmla="*/ 107226 w 112431"/>
                        <a:gd name="connsiteY42" fmla="*/ 163946 h 189969"/>
                        <a:gd name="connsiteX43" fmla="*/ 112431 w 112431"/>
                        <a:gd name="connsiteY43" fmla="*/ 174356 h 189969"/>
                        <a:gd name="connsiteX44" fmla="*/ 112431 w 112431"/>
                        <a:gd name="connsiteY44" fmla="*/ 184765 h 189969"/>
                        <a:gd name="connsiteX45" fmla="*/ 109829 w 112431"/>
                        <a:gd name="connsiteY45" fmla="*/ 189970 h 189969"/>
                        <a:gd name="connsiteX46" fmla="*/ 107226 w 112431"/>
                        <a:gd name="connsiteY46" fmla="*/ 189970 h 189969"/>
                        <a:gd name="connsiteX47" fmla="*/ 107226 w 112431"/>
                        <a:gd name="connsiteY47" fmla="*/ 184765 h 189969"/>
                        <a:gd name="connsiteX48" fmla="*/ 107226 w 112431"/>
                        <a:gd name="connsiteY48" fmla="*/ 174356 h 189969"/>
                        <a:gd name="connsiteX49" fmla="*/ 102022 w 112431"/>
                        <a:gd name="connsiteY49" fmla="*/ 166549 h 189969"/>
                        <a:gd name="connsiteX50" fmla="*/ 89010 w 112431"/>
                        <a:gd name="connsiteY50" fmla="*/ 166549 h 189969"/>
                        <a:gd name="connsiteX51" fmla="*/ 83805 w 112431"/>
                        <a:gd name="connsiteY51" fmla="*/ 166549 h 189969"/>
                        <a:gd name="connsiteX52" fmla="*/ 81203 w 112431"/>
                        <a:gd name="connsiteY52" fmla="*/ 166549 h 189969"/>
                        <a:gd name="connsiteX53" fmla="*/ 78601 w 112431"/>
                        <a:gd name="connsiteY53" fmla="*/ 166549 h 189969"/>
                        <a:gd name="connsiteX54" fmla="*/ 70794 w 112431"/>
                        <a:gd name="connsiteY54" fmla="*/ 161344 h 189969"/>
                        <a:gd name="connsiteX55" fmla="*/ 89010 w 112431"/>
                        <a:gd name="connsiteY55" fmla="*/ 148333 h 189969"/>
                        <a:gd name="connsiteX56" fmla="*/ 89010 w 112431"/>
                        <a:gd name="connsiteY56" fmla="*/ 148333 h 189969"/>
                        <a:gd name="connsiteX57" fmla="*/ 68192 w 112431"/>
                        <a:gd name="connsiteY57" fmla="*/ 158742 h 189969"/>
                        <a:gd name="connsiteX58" fmla="*/ 57782 w 112431"/>
                        <a:gd name="connsiteY58" fmla="*/ 150935 h 189969"/>
                        <a:gd name="connsiteX59" fmla="*/ 81203 w 112431"/>
                        <a:gd name="connsiteY59" fmla="*/ 137923 h 189969"/>
                        <a:gd name="connsiteX60" fmla="*/ 52578 w 112431"/>
                        <a:gd name="connsiteY60" fmla="*/ 145730 h 189969"/>
                        <a:gd name="connsiteX61" fmla="*/ 44771 w 112431"/>
                        <a:gd name="connsiteY61" fmla="*/ 137923 h 189969"/>
                        <a:gd name="connsiteX62" fmla="*/ 68192 w 112431"/>
                        <a:gd name="connsiteY62" fmla="*/ 122309 h 189969"/>
                        <a:gd name="connsiteX63" fmla="*/ 39566 w 112431"/>
                        <a:gd name="connsiteY63" fmla="*/ 132719 h 189969"/>
                        <a:gd name="connsiteX64" fmla="*/ 34361 w 112431"/>
                        <a:gd name="connsiteY64" fmla="*/ 124912 h 189969"/>
                        <a:gd name="connsiteX65" fmla="*/ 55180 w 112431"/>
                        <a:gd name="connsiteY65" fmla="*/ 111900 h 189969"/>
                        <a:gd name="connsiteX66" fmla="*/ 44771 w 112431"/>
                        <a:gd name="connsiteY66" fmla="*/ 114502 h 189969"/>
                        <a:gd name="connsiteX67" fmla="*/ 36964 w 112431"/>
                        <a:gd name="connsiteY67" fmla="*/ 117105 h 189969"/>
                        <a:gd name="connsiteX68" fmla="*/ 29157 w 112431"/>
                        <a:gd name="connsiteY68" fmla="*/ 119707 h 189969"/>
                        <a:gd name="connsiteX69" fmla="*/ 23952 w 112431"/>
                        <a:gd name="connsiteY69" fmla="*/ 111900 h 189969"/>
                        <a:gd name="connsiteX70" fmla="*/ 55180 w 112431"/>
                        <a:gd name="connsiteY70" fmla="*/ 96286 h 189969"/>
                        <a:gd name="connsiteX71" fmla="*/ 44771 w 112431"/>
                        <a:gd name="connsiteY71" fmla="*/ 96286 h 189969"/>
                        <a:gd name="connsiteX72" fmla="*/ 18747 w 112431"/>
                        <a:gd name="connsiteY72" fmla="*/ 101491 h 189969"/>
                        <a:gd name="connsiteX73" fmla="*/ 13543 w 112431"/>
                        <a:gd name="connsiteY73" fmla="*/ 91081 h 189969"/>
                        <a:gd name="connsiteX74" fmla="*/ 42168 w 112431"/>
                        <a:gd name="connsiteY74" fmla="*/ 80672 h 189969"/>
                        <a:gd name="connsiteX75" fmla="*/ 10940 w 112431"/>
                        <a:gd name="connsiteY75" fmla="*/ 83274 h 189969"/>
                        <a:gd name="connsiteX76" fmla="*/ 8338 w 112431"/>
                        <a:gd name="connsiteY76" fmla="*/ 78070 h 189969"/>
                        <a:gd name="connsiteX77" fmla="*/ 5736 w 112431"/>
                        <a:gd name="connsiteY77" fmla="*/ 72865 h 189969"/>
                        <a:gd name="connsiteX78" fmla="*/ 26554 w 112431"/>
                        <a:gd name="connsiteY78" fmla="*/ 65058 h 189969"/>
                        <a:gd name="connsiteX79" fmla="*/ 3133 w 112431"/>
                        <a:gd name="connsiteY79" fmla="*/ 67660 h 189969"/>
                        <a:gd name="connsiteX80" fmla="*/ 3133 w 112431"/>
                        <a:gd name="connsiteY80" fmla="*/ 62456 h 189969"/>
                        <a:gd name="connsiteX81" fmla="*/ 31759 w 112431"/>
                        <a:gd name="connsiteY81" fmla="*/ 52046 h 189969"/>
                        <a:gd name="connsiteX82" fmla="*/ 23952 w 112431"/>
                        <a:gd name="connsiteY82" fmla="*/ 52046 h 189969"/>
                        <a:gd name="connsiteX83" fmla="*/ 3133 w 112431"/>
                        <a:gd name="connsiteY83" fmla="*/ 54649 h 189969"/>
                        <a:gd name="connsiteX84" fmla="*/ 531 w 112431"/>
                        <a:gd name="connsiteY84" fmla="*/ 46842 h 189969"/>
                        <a:gd name="connsiteX85" fmla="*/ 531 w 112431"/>
                        <a:gd name="connsiteY85" fmla="*/ 39035 h 189969"/>
                        <a:gd name="connsiteX86" fmla="*/ 26554 w 112431"/>
                        <a:gd name="connsiteY86" fmla="*/ 36433 h 189969"/>
                        <a:gd name="connsiteX87" fmla="*/ 18747 w 112431"/>
                        <a:gd name="connsiteY87" fmla="*/ 33830 h 189969"/>
                        <a:gd name="connsiteX88" fmla="*/ 531 w 112431"/>
                        <a:gd name="connsiteY88" fmla="*/ 31228 h 189969"/>
                        <a:gd name="connsiteX89" fmla="*/ 5736 w 112431"/>
                        <a:gd name="connsiteY89" fmla="*/ 0 h 189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12431" h="189969">
                          <a:moveTo>
                            <a:pt x="5736" y="0"/>
                          </a:moveTo>
                          <a:cubicBezTo>
                            <a:pt x="5736" y="0"/>
                            <a:pt x="16145" y="0"/>
                            <a:pt x="23952" y="5205"/>
                          </a:cubicBezTo>
                          <a:cubicBezTo>
                            <a:pt x="21350" y="7807"/>
                            <a:pt x="21350" y="13012"/>
                            <a:pt x="21350" y="15614"/>
                          </a:cubicBezTo>
                          <a:cubicBezTo>
                            <a:pt x="21350" y="18216"/>
                            <a:pt x="21350" y="18216"/>
                            <a:pt x="21350" y="18216"/>
                          </a:cubicBezTo>
                          <a:cubicBezTo>
                            <a:pt x="21350" y="15614"/>
                            <a:pt x="26554" y="13012"/>
                            <a:pt x="29157" y="7807"/>
                          </a:cubicBezTo>
                          <a:cubicBezTo>
                            <a:pt x="31759" y="10409"/>
                            <a:pt x="34361" y="13012"/>
                            <a:pt x="34361" y="15614"/>
                          </a:cubicBezTo>
                          <a:cubicBezTo>
                            <a:pt x="34361" y="15614"/>
                            <a:pt x="36964" y="18216"/>
                            <a:pt x="36964" y="18216"/>
                          </a:cubicBezTo>
                          <a:cubicBezTo>
                            <a:pt x="36964" y="20819"/>
                            <a:pt x="39566" y="20819"/>
                            <a:pt x="39566" y="23421"/>
                          </a:cubicBezTo>
                          <a:cubicBezTo>
                            <a:pt x="29157" y="31228"/>
                            <a:pt x="23952" y="41637"/>
                            <a:pt x="23952" y="41637"/>
                          </a:cubicBezTo>
                          <a:cubicBezTo>
                            <a:pt x="29157" y="36433"/>
                            <a:pt x="34361" y="33830"/>
                            <a:pt x="44771" y="28626"/>
                          </a:cubicBezTo>
                          <a:cubicBezTo>
                            <a:pt x="44771" y="28626"/>
                            <a:pt x="47373" y="31228"/>
                            <a:pt x="47373" y="31228"/>
                          </a:cubicBezTo>
                          <a:cubicBezTo>
                            <a:pt x="47373" y="31228"/>
                            <a:pt x="47373" y="33830"/>
                            <a:pt x="49975" y="33830"/>
                          </a:cubicBezTo>
                          <a:cubicBezTo>
                            <a:pt x="49975" y="33830"/>
                            <a:pt x="49975" y="36433"/>
                            <a:pt x="52578" y="36433"/>
                          </a:cubicBezTo>
                          <a:cubicBezTo>
                            <a:pt x="47373" y="41637"/>
                            <a:pt x="39566" y="49444"/>
                            <a:pt x="36964" y="54649"/>
                          </a:cubicBezTo>
                          <a:cubicBezTo>
                            <a:pt x="36964" y="57251"/>
                            <a:pt x="44771" y="49444"/>
                            <a:pt x="55180" y="44240"/>
                          </a:cubicBezTo>
                          <a:cubicBezTo>
                            <a:pt x="55180" y="46842"/>
                            <a:pt x="57782" y="46842"/>
                            <a:pt x="57782" y="49444"/>
                          </a:cubicBezTo>
                          <a:cubicBezTo>
                            <a:pt x="57782" y="52046"/>
                            <a:pt x="60385" y="52046"/>
                            <a:pt x="60385" y="54649"/>
                          </a:cubicBezTo>
                          <a:cubicBezTo>
                            <a:pt x="55180" y="59853"/>
                            <a:pt x="47373" y="65058"/>
                            <a:pt x="42168" y="70263"/>
                          </a:cubicBezTo>
                          <a:cubicBezTo>
                            <a:pt x="42168" y="70263"/>
                            <a:pt x="49975" y="65058"/>
                            <a:pt x="62987" y="57251"/>
                          </a:cubicBezTo>
                          <a:cubicBezTo>
                            <a:pt x="65589" y="59853"/>
                            <a:pt x="65589" y="62456"/>
                            <a:pt x="68192" y="65058"/>
                          </a:cubicBezTo>
                          <a:cubicBezTo>
                            <a:pt x="62987" y="70263"/>
                            <a:pt x="57782" y="75467"/>
                            <a:pt x="55180" y="80672"/>
                          </a:cubicBezTo>
                          <a:cubicBezTo>
                            <a:pt x="52578" y="83274"/>
                            <a:pt x="52578" y="83274"/>
                            <a:pt x="52578" y="85877"/>
                          </a:cubicBezTo>
                          <a:cubicBezTo>
                            <a:pt x="52578" y="85877"/>
                            <a:pt x="52578" y="88479"/>
                            <a:pt x="52578" y="88479"/>
                          </a:cubicBezTo>
                          <a:cubicBezTo>
                            <a:pt x="55180" y="83274"/>
                            <a:pt x="65589" y="78070"/>
                            <a:pt x="73396" y="72865"/>
                          </a:cubicBezTo>
                          <a:lnTo>
                            <a:pt x="73396" y="72865"/>
                          </a:lnTo>
                          <a:cubicBezTo>
                            <a:pt x="73396" y="72865"/>
                            <a:pt x="75998" y="75467"/>
                            <a:pt x="75998" y="75467"/>
                          </a:cubicBezTo>
                          <a:cubicBezTo>
                            <a:pt x="75998" y="75467"/>
                            <a:pt x="78601" y="78070"/>
                            <a:pt x="78601" y="80672"/>
                          </a:cubicBezTo>
                          <a:cubicBezTo>
                            <a:pt x="75998" y="85877"/>
                            <a:pt x="65589" y="98888"/>
                            <a:pt x="62987" y="106695"/>
                          </a:cubicBezTo>
                          <a:cubicBezTo>
                            <a:pt x="60385" y="109298"/>
                            <a:pt x="70794" y="98888"/>
                            <a:pt x="83805" y="88479"/>
                          </a:cubicBezTo>
                          <a:cubicBezTo>
                            <a:pt x="86408" y="91081"/>
                            <a:pt x="89010" y="96286"/>
                            <a:pt x="91612" y="98888"/>
                          </a:cubicBezTo>
                          <a:cubicBezTo>
                            <a:pt x="86408" y="104093"/>
                            <a:pt x="83805" y="111900"/>
                            <a:pt x="81203" y="117105"/>
                          </a:cubicBezTo>
                          <a:cubicBezTo>
                            <a:pt x="81203" y="117105"/>
                            <a:pt x="86408" y="111900"/>
                            <a:pt x="94215" y="104093"/>
                          </a:cubicBezTo>
                          <a:cubicBezTo>
                            <a:pt x="96817" y="109298"/>
                            <a:pt x="99419" y="111900"/>
                            <a:pt x="102022" y="117105"/>
                          </a:cubicBezTo>
                          <a:cubicBezTo>
                            <a:pt x="94215" y="127514"/>
                            <a:pt x="91612" y="135321"/>
                            <a:pt x="91612" y="135321"/>
                          </a:cubicBezTo>
                          <a:cubicBezTo>
                            <a:pt x="94215" y="130116"/>
                            <a:pt x="99419" y="127514"/>
                            <a:pt x="104624" y="122309"/>
                          </a:cubicBezTo>
                          <a:cubicBezTo>
                            <a:pt x="107226" y="127514"/>
                            <a:pt x="109829" y="132719"/>
                            <a:pt x="109829" y="137923"/>
                          </a:cubicBezTo>
                          <a:cubicBezTo>
                            <a:pt x="104624" y="143128"/>
                            <a:pt x="102022" y="145730"/>
                            <a:pt x="99419" y="148333"/>
                          </a:cubicBezTo>
                          <a:cubicBezTo>
                            <a:pt x="99419" y="148333"/>
                            <a:pt x="99419" y="150935"/>
                            <a:pt x="99419" y="148333"/>
                          </a:cubicBezTo>
                          <a:cubicBezTo>
                            <a:pt x="102022" y="145730"/>
                            <a:pt x="104624" y="143128"/>
                            <a:pt x="109829" y="140526"/>
                          </a:cubicBezTo>
                          <a:cubicBezTo>
                            <a:pt x="109829" y="140526"/>
                            <a:pt x="109829" y="143128"/>
                            <a:pt x="109829" y="143128"/>
                          </a:cubicBezTo>
                          <a:cubicBezTo>
                            <a:pt x="109829" y="143128"/>
                            <a:pt x="109829" y="145730"/>
                            <a:pt x="109829" y="145730"/>
                          </a:cubicBezTo>
                          <a:cubicBezTo>
                            <a:pt x="109829" y="148333"/>
                            <a:pt x="109829" y="150935"/>
                            <a:pt x="109829" y="153537"/>
                          </a:cubicBezTo>
                          <a:cubicBezTo>
                            <a:pt x="109829" y="158742"/>
                            <a:pt x="107226" y="161344"/>
                            <a:pt x="107226" y="163946"/>
                          </a:cubicBezTo>
                          <a:cubicBezTo>
                            <a:pt x="109829" y="166549"/>
                            <a:pt x="112431" y="169151"/>
                            <a:pt x="112431" y="174356"/>
                          </a:cubicBezTo>
                          <a:cubicBezTo>
                            <a:pt x="112431" y="179560"/>
                            <a:pt x="112431" y="182163"/>
                            <a:pt x="112431" y="184765"/>
                          </a:cubicBezTo>
                          <a:cubicBezTo>
                            <a:pt x="112431" y="187367"/>
                            <a:pt x="112431" y="189970"/>
                            <a:pt x="109829" y="189970"/>
                          </a:cubicBezTo>
                          <a:lnTo>
                            <a:pt x="107226" y="189970"/>
                          </a:lnTo>
                          <a:cubicBezTo>
                            <a:pt x="107226" y="189970"/>
                            <a:pt x="107226" y="187367"/>
                            <a:pt x="107226" y="184765"/>
                          </a:cubicBezTo>
                          <a:cubicBezTo>
                            <a:pt x="107226" y="182163"/>
                            <a:pt x="109829" y="179560"/>
                            <a:pt x="107226" y="174356"/>
                          </a:cubicBezTo>
                          <a:cubicBezTo>
                            <a:pt x="107226" y="171753"/>
                            <a:pt x="104624" y="166549"/>
                            <a:pt x="102022" y="166549"/>
                          </a:cubicBezTo>
                          <a:cubicBezTo>
                            <a:pt x="99419" y="166549"/>
                            <a:pt x="94215" y="166549"/>
                            <a:pt x="89010" y="166549"/>
                          </a:cubicBezTo>
                          <a:cubicBezTo>
                            <a:pt x="86408" y="166549"/>
                            <a:pt x="86408" y="166549"/>
                            <a:pt x="83805" y="166549"/>
                          </a:cubicBezTo>
                          <a:cubicBezTo>
                            <a:pt x="83805" y="166549"/>
                            <a:pt x="81203" y="166549"/>
                            <a:pt x="81203" y="166549"/>
                          </a:cubicBezTo>
                          <a:cubicBezTo>
                            <a:pt x="81203" y="166549"/>
                            <a:pt x="78601" y="166549"/>
                            <a:pt x="78601" y="166549"/>
                          </a:cubicBezTo>
                          <a:cubicBezTo>
                            <a:pt x="75998" y="166549"/>
                            <a:pt x="73396" y="163946"/>
                            <a:pt x="70794" y="161344"/>
                          </a:cubicBezTo>
                          <a:cubicBezTo>
                            <a:pt x="75998" y="156139"/>
                            <a:pt x="81203" y="150935"/>
                            <a:pt x="89010" y="148333"/>
                          </a:cubicBezTo>
                          <a:cubicBezTo>
                            <a:pt x="91612" y="148333"/>
                            <a:pt x="89010" y="148333"/>
                            <a:pt x="89010" y="148333"/>
                          </a:cubicBezTo>
                          <a:cubicBezTo>
                            <a:pt x="83805" y="148333"/>
                            <a:pt x="78601" y="153537"/>
                            <a:pt x="68192" y="158742"/>
                          </a:cubicBezTo>
                          <a:cubicBezTo>
                            <a:pt x="65589" y="156139"/>
                            <a:pt x="60385" y="153537"/>
                            <a:pt x="57782" y="150935"/>
                          </a:cubicBezTo>
                          <a:cubicBezTo>
                            <a:pt x="65589" y="145730"/>
                            <a:pt x="73396" y="140526"/>
                            <a:pt x="81203" y="137923"/>
                          </a:cubicBezTo>
                          <a:cubicBezTo>
                            <a:pt x="81203" y="137923"/>
                            <a:pt x="68192" y="140526"/>
                            <a:pt x="52578" y="145730"/>
                          </a:cubicBezTo>
                          <a:cubicBezTo>
                            <a:pt x="49975" y="143128"/>
                            <a:pt x="47373" y="140526"/>
                            <a:pt x="44771" y="137923"/>
                          </a:cubicBezTo>
                          <a:cubicBezTo>
                            <a:pt x="55180" y="130116"/>
                            <a:pt x="68192" y="124912"/>
                            <a:pt x="68192" y="122309"/>
                          </a:cubicBezTo>
                          <a:cubicBezTo>
                            <a:pt x="60385" y="124912"/>
                            <a:pt x="49975" y="127514"/>
                            <a:pt x="39566" y="132719"/>
                          </a:cubicBezTo>
                          <a:cubicBezTo>
                            <a:pt x="36964" y="130116"/>
                            <a:pt x="34361" y="127514"/>
                            <a:pt x="34361" y="124912"/>
                          </a:cubicBezTo>
                          <a:cubicBezTo>
                            <a:pt x="47373" y="117105"/>
                            <a:pt x="52578" y="111900"/>
                            <a:pt x="55180" y="111900"/>
                          </a:cubicBezTo>
                          <a:cubicBezTo>
                            <a:pt x="55180" y="111900"/>
                            <a:pt x="49975" y="111900"/>
                            <a:pt x="44771" y="114502"/>
                          </a:cubicBezTo>
                          <a:cubicBezTo>
                            <a:pt x="42168" y="114502"/>
                            <a:pt x="39566" y="117105"/>
                            <a:pt x="36964" y="117105"/>
                          </a:cubicBezTo>
                          <a:cubicBezTo>
                            <a:pt x="34361" y="117105"/>
                            <a:pt x="31759" y="117105"/>
                            <a:pt x="29157" y="119707"/>
                          </a:cubicBezTo>
                          <a:cubicBezTo>
                            <a:pt x="26554" y="117105"/>
                            <a:pt x="26554" y="114502"/>
                            <a:pt x="23952" y="111900"/>
                          </a:cubicBezTo>
                          <a:cubicBezTo>
                            <a:pt x="34361" y="106695"/>
                            <a:pt x="44771" y="98888"/>
                            <a:pt x="55180" y="96286"/>
                          </a:cubicBezTo>
                          <a:cubicBezTo>
                            <a:pt x="55180" y="96286"/>
                            <a:pt x="49975" y="96286"/>
                            <a:pt x="44771" y="96286"/>
                          </a:cubicBezTo>
                          <a:cubicBezTo>
                            <a:pt x="39566" y="96286"/>
                            <a:pt x="29157" y="98888"/>
                            <a:pt x="18747" y="101491"/>
                          </a:cubicBezTo>
                          <a:cubicBezTo>
                            <a:pt x="16145" y="98888"/>
                            <a:pt x="16145" y="93684"/>
                            <a:pt x="13543" y="91081"/>
                          </a:cubicBezTo>
                          <a:cubicBezTo>
                            <a:pt x="29157" y="83274"/>
                            <a:pt x="42168" y="80672"/>
                            <a:pt x="42168" y="80672"/>
                          </a:cubicBezTo>
                          <a:cubicBezTo>
                            <a:pt x="31759" y="80672"/>
                            <a:pt x="21350" y="83274"/>
                            <a:pt x="10940" y="83274"/>
                          </a:cubicBezTo>
                          <a:cubicBezTo>
                            <a:pt x="10940" y="80672"/>
                            <a:pt x="10940" y="80672"/>
                            <a:pt x="8338" y="78070"/>
                          </a:cubicBezTo>
                          <a:cubicBezTo>
                            <a:pt x="8338" y="75467"/>
                            <a:pt x="8338" y="75467"/>
                            <a:pt x="5736" y="72865"/>
                          </a:cubicBezTo>
                          <a:cubicBezTo>
                            <a:pt x="18747" y="67660"/>
                            <a:pt x="23952" y="65058"/>
                            <a:pt x="26554" y="65058"/>
                          </a:cubicBezTo>
                          <a:cubicBezTo>
                            <a:pt x="23952" y="65058"/>
                            <a:pt x="10940" y="65058"/>
                            <a:pt x="3133" y="67660"/>
                          </a:cubicBezTo>
                          <a:cubicBezTo>
                            <a:pt x="3133" y="65058"/>
                            <a:pt x="3133" y="65058"/>
                            <a:pt x="3133" y="62456"/>
                          </a:cubicBezTo>
                          <a:cubicBezTo>
                            <a:pt x="13543" y="57251"/>
                            <a:pt x="23952" y="54649"/>
                            <a:pt x="31759" y="52046"/>
                          </a:cubicBezTo>
                          <a:cubicBezTo>
                            <a:pt x="31759" y="52046"/>
                            <a:pt x="29157" y="52046"/>
                            <a:pt x="23952" y="52046"/>
                          </a:cubicBezTo>
                          <a:cubicBezTo>
                            <a:pt x="18747" y="52046"/>
                            <a:pt x="10940" y="52046"/>
                            <a:pt x="3133" y="54649"/>
                          </a:cubicBezTo>
                          <a:cubicBezTo>
                            <a:pt x="3133" y="52046"/>
                            <a:pt x="531" y="49444"/>
                            <a:pt x="531" y="46842"/>
                          </a:cubicBezTo>
                          <a:cubicBezTo>
                            <a:pt x="531" y="44240"/>
                            <a:pt x="531" y="41637"/>
                            <a:pt x="531" y="39035"/>
                          </a:cubicBezTo>
                          <a:cubicBezTo>
                            <a:pt x="10940" y="36433"/>
                            <a:pt x="21350" y="36433"/>
                            <a:pt x="26554" y="36433"/>
                          </a:cubicBezTo>
                          <a:cubicBezTo>
                            <a:pt x="26554" y="36433"/>
                            <a:pt x="23952" y="33830"/>
                            <a:pt x="18747" y="33830"/>
                          </a:cubicBezTo>
                          <a:cubicBezTo>
                            <a:pt x="13543" y="31228"/>
                            <a:pt x="8338" y="31228"/>
                            <a:pt x="531" y="31228"/>
                          </a:cubicBezTo>
                          <a:cubicBezTo>
                            <a:pt x="-2071" y="10409"/>
                            <a:pt x="5736" y="0"/>
                            <a:pt x="5736" y="0"/>
                          </a:cubicBezTo>
                          <a:close/>
                        </a:path>
                      </a:pathLst>
                    </a:custGeom>
                    <a:solidFill>
                      <a:srgbClr val="8EB021"/>
                    </a:solidFill>
                    <a:ln w="25964" cap="flat">
                      <a:noFill/>
                      <a:prstDash val="solid"/>
                      <a:miter/>
                    </a:ln>
                  </p:spPr>
                  <p:txBody>
                    <a:bodyPr rtlCol="0" anchor="ctr"/>
                    <a:lstStyle/>
                    <a:p>
                      <a:endParaRPr lang="fr-BE"/>
                    </a:p>
                  </p:txBody>
                </p:sp>
                <p:sp>
                  <p:nvSpPr>
                    <p:cNvPr id="995" name="Forme libre : forme 994">
                      <a:extLst>
                        <a:ext uri="{FF2B5EF4-FFF2-40B4-BE49-F238E27FC236}">
                          <a16:creationId xmlns:a16="http://schemas.microsoft.com/office/drawing/2014/main" id="{83A3F242-E691-4E3B-9099-335ADB27D27F}"/>
                        </a:ext>
                      </a:extLst>
                    </p:cNvPr>
                    <p:cNvSpPr/>
                    <p:nvPr/>
                  </p:nvSpPr>
                  <p:spPr>
                    <a:xfrm>
                      <a:off x="5407574" y="2333351"/>
                      <a:ext cx="173309" cy="70262"/>
                    </a:xfrm>
                    <a:custGeom>
                      <a:avLst/>
                      <a:gdLst>
                        <a:gd name="connsiteX0" fmla="*/ 171753 w 173309"/>
                        <a:gd name="connsiteY0" fmla="*/ 52046 h 70262"/>
                        <a:gd name="connsiteX1" fmla="*/ 166549 w 173309"/>
                        <a:gd name="connsiteY1" fmla="*/ 54649 h 70262"/>
                        <a:gd name="connsiteX2" fmla="*/ 163946 w 173309"/>
                        <a:gd name="connsiteY2" fmla="*/ 54649 h 70262"/>
                        <a:gd name="connsiteX3" fmla="*/ 161344 w 173309"/>
                        <a:gd name="connsiteY3" fmla="*/ 54649 h 70262"/>
                        <a:gd name="connsiteX4" fmla="*/ 158742 w 173309"/>
                        <a:gd name="connsiteY4" fmla="*/ 54649 h 70262"/>
                        <a:gd name="connsiteX5" fmla="*/ 156139 w 173309"/>
                        <a:gd name="connsiteY5" fmla="*/ 54649 h 70262"/>
                        <a:gd name="connsiteX6" fmla="*/ 156139 w 173309"/>
                        <a:gd name="connsiteY6" fmla="*/ 46842 h 70262"/>
                        <a:gd name="connsiteX7" fmla="*/ 156139 w 173309"/>
                        <a:gd name="connsiteY7" fmla="*/ 44240 h 70262"/>
                        <a:gd name="connsiteX8" fmla="*/ 156139 w 173309"/>
                        <a:gd name="connsiteY8" fmla="*/ 44240 h 70262"/>
                        <a:gd name="connsiteX9" fmla="*/ 153537 w 173309"/>
                        <a:gd name="connsiteY9" fmla="*/ 54649 h 70262"/>
                        <a:gd name="connsiteX10" fmla="*/ 140526 w 173309"/>
                        <a:gd name="connsiteY10" fmla="*/ 54649 h 70262"/>
                        <a:gd name="connsiteX11" fmla="*/ 140526 w 173309"/>
                        <a:gd name="connsiteY11" fmla="*/ 39035 h 70262"/>
                        <a:gd name="connsiteX12" fmla="*/ 140526 w 173309"/>
                        <a:gd name="connsiteY12" fmla="*/ 31228 h 70262"/>
                        <a:gd name="connsiteX13" fmla="*/ 135321 w 173309"/>
                        <a:gd name="connsiteY13" fmla="*/ 54649 h 70262"/>
                        <a:gd name="connsiteX14" fmla="*/ 124912 w 173309"/>
                        <a:gd name="connsiteY14" fmla="*/ 54649 h 70262"/>
                        <a:gd name="connsiteX15" fmla="*/ 124912 w 173309"/>
                        <a:gd name="connsiteY15" fmla="*/ 31228 h 70262"/>
                        <a:gd name="connsiteX16" fmla="*/ 119707 w 173309"/>
                        <a:gd name="connsiteY16" fmla="*/ 52046 h 70262"/>
                        <a:gd name="connsiteX17" fmla="*/ 117105 w 173309"/>
                        <a:gd name="connsiteY17" fmla="*/ 52046 h 70262"/>
                        <a:gd name="connsiteX18" fmla="*/ 114502 w 173309"/>
                        <a:gd name="connsiteY18" fmla="*/ 52046 h 70262"/>
                        <a:gd name="connsiteX19" fmla="*/ 114502 w 173309"/>
                        <a:gd name="connsiteY19" fmla="*/ 39035 h 70262"/>
                        <a:gd name="connsiteX20" fmla="*/ 111900 w 173309"/>
                        <a:gd name="connsiteY20" fmla="*/ 28626 h 70262"/>
                        <a:gd name="connsiteX21" fmla="*/ 109298 w 173309"/>
                        <a:gd name="connsiteY21" fmla="*/ 52046 h 70262"/>
                        <a:gd name="connsiteX22" fmla="*/ 104093 w 173309"/>
                        <a:gd name="connsiteY22" fmla="*/ 52046 h 70262"/>
                        <a:gd name="connsiteX23" fmla="*/ 98888 w 173309"/>
                        <a:gd name="connsiteY23" fmla="*/ 33830 h 70262"/>
                        <a:gd name="connsiteX24" fmla="*/ 96286 w 173309"/>
                        <a:gd name="connsiteY24" fmla="*/ 26023 h 70262"/>
                        <a:gd name="connsiteX25" fmla="*/ 101491 w 173309"/>
                        <a:gd name="connsiteY25" fmla="*/ 52046 h 70262"/>
                        <a:gd name="connsiteX26" fmla="*/ 101491 w 173309"/>
                        <a:gd name="connsiteY26" fmla="*/ 52046 h 70262"/>
                        <a:gd name="connsiteX27" fmla="*/ 98888 w 173309"/>
                        <a:gd name="connsiteY27" fmla="*/ 52046 h 70262"/>
                        <a:gd name="connsiteX28" fmla="*/ 96286 w 173309"/>
                        <a:gd name="connsiteY28" fmla="*/ 52046 h 70262"/>
                        <a:gd name="connsiteX29" fmla="*/ 91081 w 173309"/>
                        <a:gd name="connsiteY29" fmla="*/ 39035 h 70262"/>
                        <a:gd name="connsiteX30" fmla="*/ 83274 w 173309"/>
                        <a:gd name="connsiteY30" fmla="*/ 26023 h 70262"/>
                        <a:gd name="connsiteX31" fmla="*/ 91081 w 173309"/>
                        <a:gd name="connsiteY31" fmla="*/ 52046 h 70262"/>
                        <a:gd name="connsiteX32" fmla="*/ 85877 w 173309"/>
                        <a:gd name="connsiteY32" fmla="*/ 52046 h 70262"/>
                        <a:gd name="connsiteX33" fmla="*/ 80672 w 173309"/>
                        <a:gd name="connsiteY33" fmla="*/ 52046 h 70262"/>
                        <a:gd name="connsiteX34" fmla="*/ 67660 w 173309"/>
                        <a:gd name="connsiteY34" fmla="*/ 36433 h 70262"/>
                        <a:gd name="connsiteX35" fmla="*/ 75467 w 173309"/>
                        <a:gd name="connsiteY35" fmla="*/ 52046 h 70262"/>
                        <a:gd name="connsiteX36" fmla="*/ 70263 w 173309"/>
                        <a:gd name="connsiteY36" fmla="*/ 52046 h 70262"/>
                        <a:gd name="connsiteX37" fmla="*/ 65058 w 173309"/>
                        <a:gd name="connsiteY37" fmla="*/ 52046 h 70262"/>
                        <a:gd name="connsiteX38" fmla="*/ 54649 w 173309"/>
                        <a:gd name="connsiteY38" fmla="*/ 41637 h 70262"/>
                        <a:gd name="connsiteX39" fmla="*/ 49444 w 173309"/>
                        <a:gd name="connsiteY39" fmla="*/ 39035 h 70262"/>
                        <a:gd name="connsiteX40" fmla="*/ 59853 w 173309"/>
                        <a:gd name="connsiteY40" fmla="*/ 54649 h 70262"/>
                        <a:gd name="connsiteX41" fmla="*/ 54649 w 173309"/>
                        <a:gd name="connsiteY41" fmla="*/ 54649 h 70262"/>
                        <a:gd name="connsiteX42" fmla="*/ 49444 w 173309"/>
                        <a:gd name="connsiteY42" fmla="*/ 54649 h 70262"/>
                        <a:gd name="connsiteX43" fmla="*/ 39035 w 173309"/>
                        <a:gd name="connsiteY43" fmla="*/ 44240 h 70262"/>
                        <a:gd name="connsiteX44" fmla="*/ 39035 w 173309"/>
                        <a:gd name="connsiteY44" fmla="*/ 44240 h 70262"/>
                        <a:gd name="connsiteX45" fmla="*/ 46842 w 173309"/>
                        <a:gd name="connsiteY45" fmla="*/ 54649 h 70262"/>
                        <a:gd name="connsiteX46" fmla="*/ 33830 w 173309"/>
                        <a:gd name="connsiteY46" fmla="*/ 52046 h 70262"/>
                        <a:gd name="connsiteX47" fmla="*/ 26023 w 173309"/>
                        <a:gd name="connsiteY47" fmla="*/ 49444 h 70262"/>
                        <a:gd name="connsiteX48" fmla="*/ 15614 w 173309"/>
                        <a:gd name="connsiteY48" fmla="*/ 57251 h 70262"/>
                        <a:gd name="connsiteX49" fmla="*/ 10409 w 173309"/>
                        <a:gd name="connsiteY49" fmla="*/ 59853 h 70262"/>
                        <a:gd name="connsiteX50" fmla="*/ 7807 w 173309"/>
                        <a:gd name="connsiteY50" fmla="*/ 62456 h 70262"/>
                        <a:gd name="connsiteX51" fmla="*/ 0 w 173309"/>
                        <a:gd name="connsiteY51" fmla="*/ 70263 h 70262"/>
                        <a:gd name="connsiteX52" fmla="*/ 2602 w 173309"/>
                        <a:gd name="connsiteY52" fmla="*/ 67661 h 70262"/>
                        <a:gd name="connsiteX53" fmla="*/ 7807 w 173309"/>
                        <a:gd name="connsiteY53" fmla="*/ 65058 h 70262"/>
                        <a:gd name="connsiteX54" fmla="*/ 18216 w 173309"/>
                        <a:gd name="connsiteY54" fmla="*/ 57251 h 70262"/>
                        <a:gd name="connsiteX55" fmla="*/ 18216 w 173309"/>
                        <a:gd name="connsiteY55" fmla="*/ 44240 h 70262"/>
                        <a:gd name="connsiteX56" fmla="*/ 26023 w 173309"/>
                        <a:gd name="connsiteY56" fmla="*/ 28626 h 70262"/>
                        <a:gd name="connsiteX57" fmla="*/ 36433 w 173309"/>
                        <a:gd name="connsiteY57" fmla="*/ 46842 h 70262"/>
                        <a:gd name="connsiteX58" fmla="*/ 36433 w 173309"/>
                        <a:gd name="connsiteY58" fmla="*/ 46842 h 70262"/>
                        <a:gd name="connsiteX59" fmla="*/ 28626 w 173309"/>
                        <a:gd name="connsiteY59" fmla="*/ 26023 h 70262"/>
                        <a:gd name="connsiteX60" fmla="*/ 39035 w 173309"/>
                        <a:gd name="connsiteY60" fmla="*/ 15614 h 70262"/>
                        <a:gd name="connsiteX61" fmla="*/ 49444 w 173309"/>
                        <a:gd name="connsiteY61" fmla="*/ 41637 h 70262"/>
                        <a:gd name="connsiteX62" fmla="*/ 49444 w 173309"/>
                        <a:gd name="connsiteY62" fmla="*/ 33830 h 70262"/>
                        <a:gd name="connsiteX63" fmla="*/ 46842 w 173309"/>
                        <a:gd name="connsiteY63" fmla="*/ 13012 h 70262"/>
                        <a:gd name="connsiteX64" fmla="*/ 57251 w 173309"/>
                        <a:gd name="connsiteY64" fmla="*/ 7807 h 70262"/>
                        <a:gd name="connsiteX65" fmla="*/ 65058 w 173309"/>
                        <a:gd name="connsiteY65" fmla="*/ 33830 h 70262"/>
                        <a:gd name="connsiteX66" fmla="*/ 65058 w 173309"/>
                        <a:gd name="connsiteY66" fmla="*/ 5205 h 70262"/>
                        <a:gd name="connsiteX67" fmla="*/ 75467 w 173309"/>
                        <a:gd name="connsiteY67" fmla="*/ 2602 h 70262"/>
                        <a:gd name="connsiteX68" fmla="*/ 78070 w 173309"/>
                        <a:gd name="connsiteY68" fmla="*/ 26023 h 70262"/>
                        <a:gd name="connsiteX69" fmla="*/ 80672 w 173309"/>
                        <a:gd name="connsiteY69" fmla="*/ 15614 h 70262"/>
                        <a:gd name="connsiteX70" fmla="*/ 83274 w 173309"/>
                        <a:gd name="connsiteY70" fmla="*/ 0 h 70262"/>
                        <a:gd name="connsiteX71" fmla="*/ 91081 w 173309"/>
                        <a:gd name="connsiteY71" fmla="*/ 0 h 70262"/>
                        <a:gd name="connsiteX72" fmla="*/ 91081 w 173309"/>
                        <a:gd name="connsiteY72" fmla="*/ 33830 h 70262"/>
                        <a:gd name="connsiteX73" fmla="*/ 93684 w 173309"/>
                        <a:gd name="connsiteY73" fmla="*/ 23421 h 70262"/>
                        <a:gd name="connsiteX74" fmla="*/ 96286 w 173309"/>
                        <a:gd name="connsiteY74" fmla="*/ 13012 h 70262"/>
                        <a:gd name="connsiteX75" fmla="*/ 101491 w 173309"/>
                        <a:gd name="connsiteY75" fmla="*/ 0 h 70262"/>
                        <a:gd name="connsiteX76" fmla="*/ 106695 w 173309"/>
                        <a:gd name="connsiteY76" fmla="*/ 0 h 70262"/>
                        <a:gd name="connsiteX77" fmla="*/ 111900 w 173309"/>
                        <a:gd name="connsiteY77" fmla="*/ 0 h 70262"/>
                        <a:gd name="connsiteX78" fmla="*/ 104093 w 173309"/>
                        <a:gd name="connsiteY78" fmla="*/ 28626 h 70262"/>
                        <a:gd name="connsiteX79" fmla="*/ 119707 w 173309"/>
                        <a:gd name="connsiteY79" fmla="*/ 0 h 70262"/>
                        <a:gd name="connsiteX80" fmla="*/ 124912 w 173309"/>
                        <a:gd name="connsiteY80" fmla="*/ 2602 h 70262"/>
                        <a:gd name="connsiteX81" fmla="*/ 130116 w 173309"/>
                        <a:gd name="connsiteY81" fmla="*/ 5205 h 70262"/>
                        <a:gd name="connsiteX82" fmla="*/ 122309 w 173309"/>
                        <a:gd name="connsiteY82" fmla="*/ 26023 h 70262"/>
                        <a:gd name="connsiteX83" fmla="*/ 127514 w 173309"/>
                        <a:gd name="connsiteY83" fmla="*/ 18216 h 70262"/>
                        <a:gd name="connsiteX84" fmla="*/ 135321 w 173309"/>
                        <a:gd name="connsiteY84" fmla="*/ 7807 h 70262"/>
                        <a:gd name="connsiteX85" fmla="*/ 137923 w 173309"/>
                        <a:gd name="connsiteY85" fmla="*/ 10409 h 70262"/>
                        <a:gd name="connsiteX86" fmla="*/ 124912 w 173309"/>
                        <a:gd name="connsiteY86" fmla="*/ 36433 h 70262"/>
                        <a:gd name="connsiteX87" fmla="*/ 130116 w 173309"/>
                        <a:gd name="connsiteY87" fmla="*/ 31228 h 70262"/>
                        <a:gd name="connsiteX88" fmla="*/ 143128 w 173309"/>
                        <a:gd name="connsiteY88" fmla="*/ 13012 h 70262"/>
                        <a:gd name="connsiteX89" fmla="*/ 156139 w 173309"/>
                        <a:gd name="connsiteY89" fmla="*/ 23421 h 70262"/>
                        <a:gd name="connsiteX90" fmla="*/ 137923 w 173309"/>
                        <a:gd name="connsiteY90" fmla="*/ 41637 h 70262"/>
                        <a:gd name="connsiteX91" fmla="*/ 145730 w 173309"/>
                        <a:gd name="connsiteY91" fmla="*/ 39035 h 70262"/>
                        <a:gd name="connsiteX92" fmla="*/ 163946 w 173309"/>
                        <a:gd name="connsiteY92" fmla="*/ 31228 h 70262"/>
                        <a:gd name="connsiteX93" fmla="*/ 166549 w 173309"/>
                        <a:gd name="connsiteY93" fmla="*/ 39035 h 70262"/>
                        <a:gd name="connsiteX94" fmla="*/ 166549 w 173309"/>
                        <a:gd name="connsiteY94" fmla="*/ 46842 h 70262"/>
                        <a:gd name="connsiteX95" fmla="*/ 171753 w 173309"/>
                        <a:gd name="connsiteY95" fmla="*/ 52046 h 70262"/>
                        <a:gd name="connsiteX96" fmla="*/ 171753 w 173309"/>
                        <a:gd name="connsiteY96" fmla="*/ 52046 h 7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73309" h="70262">
                          <a:moveTo>
                            <a:pt x="171753" y="52046"/>
                          </a:moveTo>
                          <a:cubicBezTo>
                            <a:pt x="171753" y="52046"/>
                            <a:pt x="169151" y="52046"/>
                            <a:pt x="166549" y="54649"/>
                          </a:cubicBezTo>
                          <a:cubicBezTo>
                            <a:pt x="166549" y="54649"/>
                            <a:pt x="163946" y="54649"/>
                            <a:pt x="163946" y="54649"/>
                          </a:cubicBezTo>
                          <a:cubicBezTo>
                            <a:pt x="163946" y="54649"/>
                            <a:pt x="161344" y="54649"/>
                            <a:pt x="161344" y="54649"/>
                          </a:cubicBezTo>
                          <a:lnTo>
                            <a:pt x="158742" y="54649"/>
                          </a:lnTo>
                          <a:cubicBezTo>
                            <a:pt x="158742" y="54649"/>
                            <a:pt x="156139" y="54649"/>
                            <a:pt x="156139" y="54649"/>
                          </a:cubicBezTo>
                          <a:cubicBezTo>
                            <a:pt x="156139" y="52046"/>
                            <a:pt x="156139" y="49444"/>
                            <a:pt x="156139" y="46842"/>
                          </a:cubicBezTo>
                          <a:cubicBezTo>
                            <a:pt x="156139" y="46842"/>
                            <a:pt x="156139" y="44240"/>
                            <a:pt x="156139" y="44240"/>
                          </a:cubicBezTo>
                          <a:cubicBezTo>
                            <a:pt x="156139" y="44240"/>
                            <a:pt x="156139" y="44240"/>
                            <a:pt x="156139" y="44240"/>
                          </a:cubicBezTo>
                          <a:cubicBezTo>
                            <a:pt x="156139" y="46842"/>
                            <a:pt x="156139" y="52046"/>
                            <a:pt x="153537" y="54649"/>
                          </a:cubicBezTo>
                          <a:cubicBezTo>
                            <a:pt x="150935" y="54649"/>
                            <a:pt x="145730" y="54649"/>
                            <a:pt x="140526" y="54649"/>
                          </a:cubicBezTo>
                          <a:cubicBezTo>
                            <a:pt x="140526" y="46842"/>
                            <a:pt x="140526" y="41637"/>
                            <a:pt x="140526" y="39035"/>
                          </a:cubicBezTo>
                          <a:cubicBezTo>
                            <a:pt x="140526" y="33830"/>
                            <a:pt x="140526" y="31228"/>
                            <a:pt x="140526" y="31228"/>
                          </a:cubicBezTo>
                          <a:cubicBezTo>
                            <a:pt x="140526" y="36433"/>
                            <a:pt x="137923" y="46842"/>
                            <a:pt x="135321" y="54649"/>
                          </a:cubicBezTo>
                          <a:cubicBezTo>
                            <a:pt x="132719" y="54649"/>
                            <a:pt x="127514" y="54649"/>
                            <a:pt x="124912" y="54649"/>
                          </a:cubicBezTo>
                          <a:cubicBezTo>
                            <a:pt x="124912" y="46842"/>
                            <a:pt x="124912" y="39035"/>
                            <a:pt x="124912" y="31228"/>
                          </a:cubicBezTo>
                          <a:cubicBezTo>
                            <a:pt x="124912" y="28626"/>
                            <a:pt x="122309" y="39035"/>
                            <a:pt x="119707" y="52046"/>
                          </a:cubicBezTo>
                          <a:cubicBezTo>
                            <a:pt x="117105" y="52046"/>
                            <a:pt x="117105" y="52046"/>
                            <a:pt x="117105" y="52046"/>
                          </a:cubicBezTo>
                          <a:cubicBezTo>
                            <a:pt x="117105" y="52046"/>
                            <a:pt x="114502" y="52046"/>
                            <a:pt x="114502" y="52046"/>
                          </a:cubicBezTo>
                          <a:cubicBezTo>
                            <a:pt x="114502" y="46842"/>
                            <a:pt x="114502" y="44240"/>
                            <a:pt x="114502" y="39035"/>
                          </a:cubicBezTo>
                          <a:cubicBezTo>
                            <a:pt x="114502" y="33830"/>
                            <a:pt x="114502" y="31228"/>
                            <a:pt x="111900" y="28626"/>
                          </a:cubicBezTo>
                          <a:cubicBezTo>
                            <a:pt x="111900" y="28626"/>
                            <a:pt x="111900" y="39035"/>
                            <a:pt x="109298" y="52046"/>
                          </a:cubicBezTo>
                          <a:cubicBezTo>
                            <a:pt x="106695" y="52046"/>
                            <a:pt x="104093" y="52046"/>
                            <a:pt x="104093" y="52046"/>
                          </a:cubicBezTo>
                          <a:cubicBezTo>
                            <a:pt x="104093" y="44240"/>
                            <a:pt x="101491" y="39035"/>
                            <a:pt x="98888" y="33830"/>
                          </a:cubicBezTo>
                          <a:cubicBezTo>
                            <a:pt x="96286" y="28626"/>
                            <a:pt x="96286" y="26023"/>
                            <a:pt x="96286" y="26023"/>
                          </a:cubicBezTo>
                          <a:cubicBezTo>
                            <a:pt x="98888" y="31228"/>
                            <a:pt x="101491" y="41637"/>
                            <a:pt x="101491" y="52046"/>
                          </a:cubicBezTo>
                          <a:lnTo>
                            <a:pt x="101491" y="52046"/>
                          </a:lnTo>
                          <a:cubicBezTo>
                            <a:pt x="98888" y="52046"/>
                            <a:pt x="98888" y="52046"/>
                            <a:pt x="98888" y="52046"/>
                          </a:cubicBezTo>
                          <a:cubicBezTo>
                            <a:pt x="98888" y="52046"/>
                            <a:pt x="96286" y="52046"/>
                            <a:pt x="96286" y="52046"/>
                          </a:cubicBezTo>
                          <a:cubicBezTo>
                            <a:pt x="96286" y="49444"/>
                            <a:pt x="93684" y="44240"/>
                            <a:pt x="91081" y="39035"/>
                          </a:cubicBezTo>
                          <a:cubicBezTo>
                            <a:pt x="88479" y="33830"/>
                            <a:pt x="85877" y="28626"/>
                            <a:pt x="83274" y="26023"/>
                          </a:cubicBezTo>
                          <a:cubicBezTo>
                            <a:pt x="83274" y="23421"/>
                            <a:pt x="88479" y="36433"/>
                            <a:pt x="91081" y="52046"/>
                          </a:cubicBezTo>
                          <a:cubicBezTo>
                            <a:pt x="88479" y="52046"/>
                            <a:pt x="88479" y="52046"/>
                            <a:pt x="85877" y="52046"/>
                          </a:cubicBezTo>
                          <a:cubicBezTo>
                            <a:pt x="83274" y="52046"/>
                            <a:pt x="83274" y="52046"/>
                            <a:pt x="80672" y="52046"/>
                          </a:cubicBezTo>
                          <a:cubicBezTo>
                            <a:pt x="78070" y="46842"/>
                            <a:pt x="72865" y="41637"/>
                            <a:pt x="67660" y="36433"/>
                          </a:cubicBezTo>
                          <a:cubicBezTo>
                            <a:pt x="67660" y="36433"/>
                            <a:pt x="72865" y="44240"/>
                            <a:pt x="75467" y="52046"/>
                          </a:cubicBezTo>
                          <a:cubicBezTo>
                            <a:pt x="72865" y="52046"/>
                            <a:pt x="72865" y="52046"/>
                            <a:pt x="70263" y="52046"/>
                          </a:cubicBezTo>
                          <a:cubicBezTo>
                            <a:pt x="67660" y="52046"/>
                            <a:pt x="67660" y="52046"/>
                            <a:pt x="65058" y="52046"/>
                          </a:cubicBezTo>
                          <a:cubicBezTo>
                            <a:pt x="59853" y="46842"/>
                            <a:pt x="57251" y="44240"/>
                            <a:pt x="54649" y="41637"/>
                          </a:cubicBezTo>
                          <a:cubicBezTo>
                            <a:pt x="52046" y="39035"/>
                            <a:pt x="49444" y="39035"/>
                            <a:pt x="49444" y="39035"/>
                          </a:cubicBezTo>
                          <a:cubicBezTo>
                            <a:pt x="52046" y="41637"/>
                            <a:pt x="57251" y="46842"/>
                            <a:pt x="59853" y="54649"/>
                          </a:cubicBezTo>
                          <a:cubicBezTo>
                            <a:pt x="57251" y="54649"/>
                            <a:pt x="54649" y="54649"/>
                            <a:pt x="54649" y="54649"/>
                          </a:cubicBezTo>
                          <a:cubicBezTo>
                            <a:pt x="52046" y="54649"/>
                            <a:pt x="49444" y="54649"/>
                            <a:pt x="49444" y="54649"/>
                          </a:cubicBezTo>
                          <a:cubicBezTo>
                            <a:pt x="44240" y="49444"/>
                            <a:pt x="41637" y="46842"/>
                            <a:pt x="39035" y="44240"/>
                          </a:cubicBezTo>
                          <a:cubicBezTo>
                            <a:pt x="39035" y="44240"/>
                            <a:pt x="39035" y="44240"/>
                            <a:pt x="39035" y="44240"/>
                          </a:cubicBezTo>
                          <a:cubicBezTo>
                            <a:pt x="41637" y="46842"/>
                            <a:pt x="44240" y="49444"/>
                            <a:pt x="46842" y="54649"/>
                          </a:cubicBezTo>
                          <a:cubicBezTo>
                            <a:pt x="41637" y="54649"/>
                            <a:pt x="39035" y="54649"/>
                            <a:pt x="33830" y="52046"/>
                          </a:cubicBezTo>
                          <a:cubicBezTo>
                            <a:pt x="31228" y="52046"/>
                            <a:pt x="26023" y="49444"/>
                            <a:pt x="26023" y="49444"/>
                          </a:cubicBezTo>
                          <a:cubicBezTo>
                            <a:pt x="23421" y="52046"/>
                            <a:pt x="18216" y="54649"/>
                            <a:pt x="15614" y="57251"/>
                          </a:cubicBezTo>
                          <a:cubicBezTo>
                            <a:pt x="13012" y="57251"/>
                            <a:pt x="10409" y="59853"/>
                            <a:pt x="10409" y="59853"/>
                          </a:cubicBezTo>
                          <a:cubicBezTo>
                            <a:pt x="10409" y="59853"/>
                            <a:pt x="7807" y="62456"/>
                            <a:pt x="7807" y="62456"/>
                          </a:cubicBezTo>
                          <a:lnTo>
                            <a:pt x="0" y="70263"/>
                          </a:lnTo>
                          <a:cubicBezTo>
                            <a:pt x="0" y="70263"/>
                            <a:pt x="0" y="70263"/>
                            <a:pt x="2602" y="67661"/>
                          </a:cubicBezTo>
                          <a:cubicBezTo>
                            <a:pt x="2602" y="67661"/>
                            <a:pt x="5205" y="65058"/>
                            <a:pt x="7807" y="65058"/>
                          </a:cubicBezTo>
                          <a:cubicBezTo>
                            <a:pt x="13012" y="62456"/>
                            <a:pt x="15614" y="59853"/>
                            <a:pt x="18216" y="57251"/>
                          </a:cubicBezTo>
                          <a:cubicBezTo>
                            <a:pt x="18216" y="54649"/>
                            <a:pt x="18216" y="49444"/>
                            <a:pt x="18216" y="44240"/>
                          </a:cubicBezTo>
                          <a:cubicBezTo>
                            <a:pt x="18216" y="39035"/>
                            <a:pt x="20819" y="33830"/>
                            <a:pt x="26023" y="28626"/>
                          </a:cubicBezTo>
                          <a:cubicBezTo>
                            <a:pt x="31228" y="33830"/>
                            <a:pt x="36433" y="41637"/>
                            <a:pt x="36433" y="46842"/>
                          </a:cubicBezTo>
                          <a:cubicBezTo>
                            <a:pt x="36433" y="49444"/>
                            <a:pt x="36433" y="46842"/>
                            <a:pt x="36433" y="46842"/>
                          </a:cubicBezTo>
                          <a:cubicBezTo>
                            <a:pt x="36433" y="41637"/>
                            <a:pt x="33830" y="36433"/>
                            <a:pt x="28626" y="26023"/>
                          </a:cubicBezTo>
                          <a:cubicBezTo>
                            <a:pt x="31228" y="23421"/>
                            <a:pt x="33830" y="20819"/>
                            <a:pt x="39035" y="15614"/>
                          </a:cubicBezTo>
                          <a:cubicBezTo>
                            <a:pt x="44240" y="23421"/>
                            <a:pt x="46842" y="33830"/>
                            <a:pt x="49444" y="41637"/>
                          </a:cubicBezTo>
                          <a:cubicBezTo>
                            <a:pt x="49444" y="41637"/>
                            <a:pt x="49444" y="39035"/>
                            <a:pt x="49444" y="33830"/>
                          </a:cubicBezTo>
                          <a:cubicBezTo>
                            <a:pt x="49444" y="28626"/>
                            <a:pt x="49444" y="20819"/>
                            <a:pt x="46842" y="13012"/>
                          </a:cubicBezTo>
                          <a:cubicBezTo>
                            <a:pt x="49444" y="10409"/>
                            <a:pt x="54649" y="7807"/>
                            <a:pt x="57251" y="7807"/>
                          </a:cubicBezTo>
                          <a:cubicBezTo>
                            <a:pt x="62456" y="20819"/>
                            <a:pt x="65058" y="33830"/>
                            <a:pt x="65058" y="33830"/>
                          </a:cubicBezTo>
                          <a:cubicBezTo>
                            <a:pt x="65058" y="26023"/>
                            <a:pt x="65058" y="13012"/>
                            <a:pt x="65058" y="5205"/>
                          </a:cubicBezTo>
                          <a:cubicBezTo>
                            <a:pt x="67660" y="5205"/>
                            <a:pt x="70263" y="2602"/>
                            <a:pt x="75467" y="2602"/>
                          </a:cubicBezTo>
                          <a:cubicBezTo>
                            <a:pt x="78070" y="18216"/>
                            <a:pt x="78070" y="23421"/>
                            <a:pt x="78070" y="26023"/>
                          </a:cubicBezTo>
                          <a:cubicBezTo>
                            <a:pt x="78070" y="26023"/>
                            <a:pt x="78070" y="20819"/>
                            <a:pt x="80672" y="15614"/>
                          </a:cubicBezTo>
                          <a:cubicBezTo>
                            <a:pt x="80672" y="10409"/>
                            <a:pt x="83274" y="2602"/>
                            <a:pt x="83274" y="0"/>
                          </a:cubicBezTo>
                          <a:cubicBezTo>
                            <a:pt x="85877" y="0"/>
                            <a:pt x="88479" y="0"/>
                            <a:pt x="91081" y="0"/>
                          </a:cubicBezTo>
                          <a:cubicBezTo>
                            <a:pt x="91081" y="13012"/>
                            <a:pt x="93684" y="26023"/>
                            <a:pt x="91081" y="33830"/>
                          </a:cubicBezTo>
                          <a:cubicBezTo>
                            <a:pt x="91081" y="33830"/>
                            <a:pt x="91081" y="31228"/>
                            <a:pt x="93684" y="23421"/>
                          </a:cubicBezTo>
                          <a:cubicBezTo>
                            <a:pt x="93684" y="20819"/>
                            <a:pt x="96286" y="15614"/>
                            <a:pt x="96286" y="13012"/>
                          </a:cubicBezTo>
                          <a:cubicBezTo>
                            <a:pt x="98888" y="7807"/>
                            <a:pt x="98888" y="5205"/>
                            <a:pt x="101491" y="0"/>
                          </a:cubicBezTo>
                          <a:cubicBezTo>
                            <a:pt x="104093" y="0"/>
                            <a:pt x="106695" y="0"/>
                            <a:pt x="106695" y="0"/>
                          </a:cubicBezTo>
                          <a:cubicBezTo>
                            <a:pt x="109298" y="0"/>
                            <a:pt x="111900" y="0"/>
                            <a:pt x="111900" y="0"/>
                          </a:cubicBezTo>
                          <a:cubicBezTo>
                            <a:pt x="109298" y="15614"/>
                            <a:pt x="104093" y="28626"/>
                            <a:pt x="104093" y="28626"/>
                          </a:cubicBezTo>
                          <a:cubicBezTo>
                            <a:pt x="109298" y="20819"/>
                            <a:pt x="114502" y="10409"/>
                            <a:pt x="119707" y="0"/>
                          </a:cubicBezTo>
                          <a:cubicBezTo>
                            <a:pt x="122309" y="0"/>
                            <a:pt x="124912" y="0"/>
                            <a:pt x="124912" y="2602"/>
                          </a:cubicBezTo>
                          <a:cubicBezTo>
                            <a:pt x="127514" y="2602"/>
                            <a:pt x="127514" y="5205"/>
                            <a:pt x="130116" y="5205"/>
                          </a:cubicBezTo>
                          <a:cubicBezTo>
                            <a:pt x="124912" y="18216"/>
                            <a:pt x="122309" y="23421"/>
                            <a:pt x="122309" y="26023"/>
                          </a:cubicBezTo>
                          <a:cubicBezTo>
                            <a:pt x="122309" y="26023"/>
                            <a:pt x="124912" y="23421"/>
                            <a:pt x="127514" y="18216"/>
                          </a:cubicBezTo>
                          <a:cubicBezTo>
                            <a:pt x="130116" y="15614"/>
                            <a:pt x="132719" y="10409"/>
                            <a:pt x="135321" y="7807"/>
                          </a:cubicBezTo>
                          <a:cubicBezTo>
                            <a:pt x="135321" y="7807"/>
                            <a:pt x="137923" y="7807"/>
                            <a:pt x="137923" y="10409"/>
                          </a:cubicBezTo>
                          <a:cubicBezTo>
                            <a:pt x="135321" y="20819"/>
                            <a:pt x="130116" y="31228"/>
                            <a:pt x="124912" y="36433"/>
                          </a:cubicBezTo>
                          <a:cubicBezTo>
                            <a:pt x="124912" y="36433"/>
                            <a:pt x="127514" y="33830"/>
                            <a:pt x="130116" y="31228"/>
                          </a:cubicBezTo>
                          <a:cubicBezTo>
                            <a:pt x="132719" y="26023"/>
                            <a:pt x="137923" y="20819"/>
                            <a:pt x="143128" y="13012"/>
                          </a:cubicBezTo>
                          <a:cubicBezTo>
                            <a:pt x="148333" y="15614"/>
                            <a:pt x="150935" y="18216"/>
                            <a:pt x="156139" y="23421"/>
                          </a:cubicBezTo>
                          <a:cubicBezTo>
                            <a:pt x="150935" y="31228"/>
                            <a:pt x="143128" y="39035"/>
                            <a:pt x="137923" y="41637"/>
                          </a:cubicBezTo>
                          <a:cubicBezTo>
                            <a:pt x="137923" y="41637"/>
                            <a:pt x="140526" y="41637"/>
                            <a:pt x="145730" y="39035"/>
                          </a:cubicBezTo>
                          <a:cubicBezTo>
                            <a:pt x="150935" y="36433"/>
                            <a:pt x="156139" y="33830"/>
                            <a:pt x="163946" y="31228"/>
                          </a:cubicBezTo>
                          <a:cubicBezTo>
                            <a:pt x="166549" y="33830"/>
                            <a:pt x="166549" y="36433"/>
                            <a:pt x="166549" y="39035"/>
                          </a:cubicBezTo>
                          <a:cubicBezTo>
                            <a:pt x="166549" y="41637"/>
                            <a:pt x="166549" y="44240"/>
                            <a:pt x="166549" y="46842"/>
                          </a:cubicBezTo>
                          <a:cubicBezTo>
                            <a:pt x="174356" y="46842"/>
                            <a:pt x="174356" y="49444"/>
                            <a:pt x="171753" y="52046"/>
                          </a:cubicBezTo>
                          <a:cubicBezTo>
                            <a:pt x="171753" y="52046"/>
                            <a:pt x="171753" y="52046"/>
                            <a:pt x="171753" y="52046"/>
                          </a:cubicBezTo>
                          <a:close/>
                        </a:path>
                      </a:pathLst>
                    </a:custGeom>
                    <a:solidFill>
                      <a:srgbClr val="A5C63B"/>
                    </a:solidFill>
                    <a:ln w="25964" cap="flat">
                      <a:noFill/>
                      <a:prstDash val="solid"/>
                      <a:miter/>
                    </a:ln>
                  </p:spPr>
                  <p:txBody>
                    <a:bodyPr rtlCol="0" anchor="ctr"/>
                    <a:lstStyle/>
                    <a:p>
                      <a:endParaRPr lang="fr-BE"/>
                    </a:p>
                  </p:txBody>
                </p:sp>
                <p:sp>
                  <p:nvSpPr>
                    <p:cNvPr id="996" name="Forme libre : forme 995">
                      <a:extLst>
                        <a:ext uri="{FF2B5EF4-FFF2-40B4-BE49-F238E27FC236}">
                          <a16:creationId xmlns:a16="http://schemas.microsoft.com/office/drawing/2014/main" id="{58A39417-E852-4C95-80CE-EDC0DA95D819}"/>
                        </a:ext>
                      </a:extLst>
                    </p:cNvPr>
                    <p:cNvSpPr/>
                    <p:nvPr/>
                  </p:nvSpPr>
                  <p:spPr>
                    <a:xfrm>
                      <a:off x="5293072" y="2361977"/>
                      <a:ext cx="109297" cy="75467"/>
                    </a:xfrm>
                    <a:custGeom>
                      <a:avLst/>
                      <a:gdLst>
                        <a:gd name="connsiteX0" fmla="*/ 13012 w 109297"/>
                        <a:gd name="connsiteY0" fmla="*/ 72865 h 75467"/>
                        <a:gd name="connsiteX1" fmla="*/ 7807 w 109297"/>
                        <a:gd name="connsiteY1" fmla="*/ 70263 h 75467"/>
                        <a:gd name="connsiteX2" fmla="*/ 5205 w 109297"/>
                        <a:gd name="connsiteY2" fmla="*/ 65058 h 75467"/>
                        <a:gd name="connsiteX3" fmla="*/ 2602 w 109297"/>
                        <a:gd name="connsiteY3" fmla="*/ 57251 h 75467"/>
                        <a:gd name="connsiteX4" fmla="*/ 10409 w 109297"/>
                        <a:gd name="connsiteY4" fmla="*/ 54649 h 75467"/>
                        <a:gd name="connsiteX5" fmla="*/ 13012 w 109297"/>
                        <a:gd name="connsiteY5" fmla="*/ 54649 h 75467"/>
                        <a:gd name="connsiteX6" fmla="*/ 7807 w 109297"/>
                        <a:gd name="connsiteY6" fmla="*/ 52046 h 75467"/>
                        <a:gd name="connsiteX7" fmla="*/ 0 w 109297"/>
                        <a:gd name="connsiteY7" fmla="*/ 49444 h 75467"/>
                        <a:gd name="connsiteX8" fmla="*/ 5205 w 109297"/>
                        <a:gd name="connsiteY8" fmla="*/ 33830 h 75467"/>
                        <a:gd name="connsiteX9" fmla="*/ 23421 w 109297"/>
                        <a:gd name="connsiteY9" fmla="*/ 46842 h 75467"/>
                        <a:gd name="connsiteX10" fmla="*/ 7807 w 109297"/>
                        <a:gd name="connsiteY10" fmla="*/ 31228 h 75467"/>
                        <a:gd name="connsiteX11" fmla="*/ 13012 w 109297"/>
                        <a:gd name="connsiteY11" fmla="*/ 26023 h 75467"/>
                        <a:gd name="connsiteX12" fmla="*/ 31228 w 109297"/>
                        <a:gd name="connsiteY12" fmla="*/ 39035 h 75467"/>
                        <a:gd name="connsiteX13" fmla="*/ 15614 w 109297"/>
                        <a:gd name="connsiteY13" fmla="*/ 23421 h 75467"/>
                        <a:gd name="connsiteX14" fmla="*/ 20819 w 109297"/>
                        <a:gd name="connsiteY14" fmla="*/ 18216 h 75467"/>
                        <a:gd name="connsiteX15" fmla="*/ 39035 w 109297"/>
                        <a:gd name="connsiteY15" fmla="*/ 33830 h 75467"/>
                        <a:gd name="connsiteX16" fmla="*/ 23421 w 109297"/>
                        <a:gd name="connsiteY16" fmla="*/ 15614 h 75467"/>
                        <a:gd name="connsiteX17" fmla="*/ 31228 w 109297"/>
                        <a:gd name="connsiteY17" fmla="*/ 10409 h 75467"/>
                        <a:gd name="connsiteX18" fmla="*/ 44239 w 109297"/>
                        <a:gd name="connsiteY18" fmla="*/ 23421 h 75467"/>
                        <a:gd name="connsiteX19" fmla="*/ 49444 w 109297"/>
                        <a:gd name="connsiteY19" fmla="*/ 28626 h 75467"/>
                        <a:gd name="connsiteX20" fmla="*/ 33830 w 109297"/>
                        <a:gd name="connsiteY20" fmla="*/ 7807 h 75467"/>
                        <a:gd name="connsiteX21" fmla="*/ 33830 w 109297"/>
                        <a:gd name="connsiteY21" fmla="*/ 7807 h 75467"/>
                        <a:gd name="connsiteX22" fmla="*/ 44239 w 109297"/>
                        <a:gd name="connsiteY22" fmla="*/ 2602 h 75467"/>
                        <a:gd name="connsiteX23" fmla="*/ 62456 w 109297"/>
                        <a:gd name="connsiteY23" fmla="*/ 26023 h 75467"/>
                        <a:gd name="connsiteX24" fmla="*/ 52046 w 109297"/>
                        <a:gd name="connsiteY24" fmla="*/ 0 h 75467"/>
                        <a:gd name="connsiteX25" fmla="*/ 54649 w 109297"/>
                        <a:gd name="connsiteY25" fmla="*/ 0 h 75467"/>
                        <a:gd name="connsiteX26" fmla="*/ 57251 w 109297"/>
                        <a:gd name="connsiteY26" fmla="*/ 0 h 75467"/>
                        <a:gd name="connsiteX27" fmla="*/ 62456 w 109297"/>
                        <a:gd name="connsiteY27" fmla="*/ 0 h 75467"/>
                        <a:gd name="connsiteX28" fmla="*/ 70263 w 109297"/>
                        <a:gd name="connsiteY28" fmla="*/ 18216 h 75467"/>
                        <a:gd name="connsiteX29" fmla="*/ 67660 w 109297"/>
                        <a:gd name="connsiteY29" fmla="*/ 0 h 75467"/>
                        <a:gd name="connsiteX30" fmla="*/ 72865 w 109297"/>
                        <a:gd name="connsiteY30" fmla="*/ 0 h 75467"/>
                        <a:gd name="connsiteX31" fmla="*/ 78070 w 109297"/>
                        <a:gd name="connsiteY31" fmla="*/ 0 h 75467"/>
                        <a:gd name="connsiteX32" fmla="*/ 83274 w 109297"/>
                        <a:gd name="connsiteY32" fmla="*/ 15614 h 75467"/>
                        <a:gd name="connsiteX33" fmla="*/ 85877 w 109297"/>
                        <a:gd name="connsiteY33" fmla="*/ 20819 h 75467"/>
                        <a:gd name="connsiteX34" fmla="*/ 83274 w 109297"/>
                        <a:gd name="connsiteY34" fmla="*/ 2602 h 75467"/>
                        <a:gd name="connsiteX35" fmla="*/ 93684 w 109297"/>
                        <a:gd name="connsiteY35" fmla="*/ 7807 h 75467"/>
                        <a:gd name="connsiteX36" fmla="*/ 93684 w 109297"/>
                        <a:gd name="connsiteY36" fmla="*/ 20819 h 75467"/>
                        <a:gd name="connsiteX37" fmla="*/ 93684 w 109297"/>
                        <a:gd name="connsiteY37" fmla="*/ 20819 h 75467"/>
                        <a:gd name="connsiteX38" fmla="*/ 93684 w 109297"/>
                        <a:gd name="connsiteY38" fmla="*/ 7807 h 75467"/>
                        <a:gd name="connsiteX39" fmla="*/ 96286 w 109297"/>
                        <a:gd name="connsiteY39" fmla="*/ 10409 h 75467"/>
                        <a:gd name="connsiteX40" fmla="*/ 98888 w 109297"/>
                        <a:gd name="connsiteY40" fmla="*/ 13012 h 75467"/>
                        <a:gd name="connsiteX41" fmla="*/ 104093 w 109297"/>
                        <a:gd name="connsiteY41" fmla="*/ 18216 h 75467"/>
                        <a:gd name="connsiteX42" fmla="*/ 104093 w 109297"/>
                        <a:gd name="connsiteY42" fmla="*/ 26023 h 75467"/>
                        <a:gd name="connsiteX43" fmla="*/ 109298 w 109297"/>
                        <a:gd name="connsiteY43" fmla="*/ 33830 h 75467"/>
                        <a:gd name="connsiteX44" fmla="*/ 109298 w 109297"/>
                        <a:gd name="connsiteY44" fmla="*/ 36432 h 75467"/>
                        <a:gd name="connsiteX45" fmla="*/ 109298 w 109297"/>
                        <a:gd name="connsiteY45" fmla="*/ 39035 h 75467"/>
                        <a:gd name="connsiteX46" fmla="*/ 109298 w 109297"/>
                        <a:gd name="connsiteY46" fmla="*/ 41637 h 75467"/>
                        <a:gd name="connsiteX47" fmla="*/ 106695 w 109297"/>
                        <a:gd name="connsiteY47" fmla="*/ 41637 h 75467"/>
                        <a:gd name="connsiteX48" fmla="*/ 106695 w 109297"/>
                        <a:gd name="connsiteY48" fmla="*/ 39035 h 75467"/>
                        <a:gd name="connsiteX49" fmla="*/ 106695 w 109297"/>
                        <a:gd name="connsiteY49" fmla="*/ 33830 h 75467"/>
                        <a:gd name="connsiteX50" fmla="*/ 101491 w 109297"/>
                        <a:gd name="connsiteY50" fmla="*/ 26023 h 75467"/>
                        <a:gd name="connsiteX51" fmla="*/ 98888 w 109297"/>
                        <a:gd name="connsiteY51" fmla="*/ 28626 h 75467"/>
                        <a:gd name="connsiteX52" fmla="*/ 96286 w 109297"/>
                        <a:gd name="connsiteY52" fmla="*/ 31228 h 75467"/>
                        <a:gd name="connsiteX53" fmla="*/ 93684 w 109297"/>
                        <a:gd name="connsiteY53" fmla="*/ 33830 h 75467"/>
                        <a:gd name="connsiteX54" fmla="*/ 85877 w 109297"/>
                        <a:gd name="connsiteY54" fmla="*/ 41637 h 75467"/>
                        <a:gd name="connsiteX55" fmla="*/ 85877 w 109297"/>
                        <a:gd name="connsiteY55" fmla="*/ 20819 h 75467"/>
                        <a:gd name="connsiteX56" fmla="*/ 85877 w 109297"/>
                        <a:gd name="connsiteY56" fmla="*/ 20819 h 75467"/>
                        <a:gd name="connsiteX57" fmla="*/ 80672 w 109297"/>
                        <a:gd name="connsiteY57" fmla="*/ 44239 h 75467"/>
                        <a:gd name="connsiteX58" fmla="*/ 72865 w 109297"/>
                        <a:gd name="connsiteY58" fmla="*/ 46842 h 75467"/>
                        <a:gd name="connsiteX59" fmla="*/ 75467 w 109297"/>
                        <a:gd name="connsiteY59" fmla="*/ 20819 h 75467"/>
                        <a:gd name="connsiteX60" fmla="*/ 72865 w 109297"/>
                        <a:gd name="connsiteY60" fmla="*/ 28626 h 75467"/>
                        <a:gd name="connsiteX61" fmla="*/ 70263 w 109297"/>
                        <a:gd name="connsiteY61" fmla="*/ 49444 h 75467"/>
                        <a:gd name="connsiteX62" fmla="*/ 67660 w 109297"/>
                        <a:gd name="connsiteY62" fmla="*/ 52046 h 75467"/>
                        <a:gd name="connsiteX63" fmla="*/ 65058 w 109297"/>
                        <a:gd name="connsiteY63" fmla="*/ 26023 h 75467"/>
                        <a:gd name="connsiteX64" fmla="*/ 67660 w 109297"/>
                        <a:gd name="connsiteY64" fmla="*/ 54649 h 75467"/>
                        <a:gd name="connsiteX65" fmla="*/ 65058 w 109297"/>
                        <a:gd name="connsiteY65" fmla="*/ 57251 h 75467"/>
                        <a:gd name="connsiteX66" fmla="*/ 57251 w 109297"/>
                        <a:gd name="connsiteY66" fmla="*/ 33830 h 75467"/>
                        <a:gd name="connsiteX67" fmla="*/ 59853 w 109297"/>
                        <a:gd name="connsiteY67" fmla="*/ 44239 h 75467"/>
                        <a:gd name="connsiteX68" fmla="*/ 62456 w 109297"/>
                        <a:gd name="connsiteY68" fmla="*/ 59853 h 75467"/>
                        <a:gd name="connsiteX69" fmla="*/ 59853 w 109297"/>
                        <a:gd name="connsiteY69" fmla="*/ 59853 h 75467"/>
                        <a:gd name="connsiteX70" fmla="*/ 46842 w 109297"/>
                        <a:gd name="connsiteY70" fmla="*/ 28626 h 75467"/>
                        <a:gd name="connsiteX71" fmla="*/ 49444 w 109297"/>
                        <a:gd name="connsiteY71" fmla="*/ 39035 h 75467"/>
                        <a:gd name="connsiteX72" fmla="*/ 57251 w 109297"/>
                        <a:gd name="connsiteY72" fmla="*/ 62456 h 75467"/>
                        <a:gd name="connsiteX73" fmla="*/ 54649 w 109297"/>
                        <a:gd name="connsiteY73" fmla="*/ 65058 h 75467"/>
                        <a:gd name="connsiteX74" fmla="*/ 39035 w 109297"/>
                        <a:gd name="connsiteY74" fmla="*/ 39035 h 75467"/>
                        <a:gd name="connsiteX75" fmla="*/ 52046 w 109297"/>
                        <a:gd name="connsiteY75" fmla="*/ 67660 h 75467"/>
                        <a:gd name="connsiteX76" fmla="*/ 46842 w 109297"/>
                        <a:gd name="connsiteY76" fmla="*/ 70263 h 75467"/>
                        <a:gd name="connsiteX77" fmla="*/ 33830 w 109297"/>
                        <a:gd name="connsiteY77" fmla="*/ 52046 h 75467"/>
                        <a:gd name="connsiteX78" fmla="*/ 44239 w 109297"/>
                        <a:gd name="connsiteY78" fmla="*/ 70263 h 75467"/>
                        <a:gd name="connsiteX79" fmla="*/ 41637 w 109297"/>
                        <a:gd name="connsiteY79" fmla="*/ 70263 h 75467"/>
                        <a:gd name="connsiteX80" fmla="*/ 23421 w 109297"/>
                        <a:gd name="connsiteY80" fmla="*/ 46842 h 75467"/>
                        <a:gd name="connsiteX81" fmla="*/ 36433 w 109297"/>
                        <a:gd name="connsiteY81" fmla="*/ 72865 h 75467"/>
                        <a:gd name="connsiteX82" fmla="*/ 28626 w 109297"/>
                        <a:gd name="connsiteY82" fmla="*/ 75467 h 75467"/>
                        <a:gd name="connsiteX83" fmla="*/ 20819 w 109297"/>
                        <a:gd name="connsiteY83" fmla="*/ 65058 h 75467"/>
                        <a:gd name="connsiteX84" fmla="*/ 15614 w 109297"/>
                        <a:gd name="connsiteY84" fmla="*/ 54649 h 75467"/>
                        <a:gd name="connsiteX85" fmla="*/ 15614 w 109297"/>
                        <a:gd name="connsiteY85" fmla="*/ 59853 h 75467"/>
                        <a:gd name="connsiteX86" fmla="*/ 23421 w 109297"/>
                        <a:gd name="connsiteY86" fmla="*/ 72865 h 75467"/>
                        <a:gd name="connsiteX87" fmla="*/ 13012 w 109297"/>
                        <a:gd name="connsiteY87" fmla="*/ 72865 h 75467"/>
                        <a:gd name="connsiteX88" fmla="*/ 13012 w 109297"/>
                        <a:gd name="connsiteY88" fmla="*/ 72865 h 7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09297" h="75467">
                          <a:moveTo>
                            <a:pt x="13012" y="72865"/>
                          </a:moveTo>
                          <a:cubicBezTo>
                            <a:pt x="13012" y="72865"/>
                            <a:pt x="10409" y="72865"/>
                            <a:pt x="7807" y="70263"/>
                          </a:cubicBezTo>
                          <a:cubicBezTo>
                            <a:pt x="5205" y="70263"/>
                            <a:pt x="5205" y="67660"/>
                            <a:pt x="5205" y="65058"/>
                          </a:cubicBezTo>
                          <a:cubicBezTo>
                            <a:pt x="5205" y="62456"/>
                            <a:pt x="2602" y="59853"/>
                            <a:pt x="2602" y="57251"/>
                          </a:cubicBezTo>
                          <a:cubicBezTo>
                            <a:pt x="7807" y="57251"/>
                            <a:pt x="10409" y="54649"/>
                            <a:pt x="10409" y="54649"/>
                          </a:cubicBezTo>
                          <a:cubicBezTo>
                            <a:pt x="13012" y="54649"/>
                            <a:pt x="13012" y="54649"/>
                            <a:pt x="13012" y="54649"/>
                          </a:cubicBezTo>
                          <a:cubicBezTo>
                            <a:pt x="10409" y="54649"/>
                            <a:pt x="10409" y="54649"/>
                            <a:pt x="7807" y="52046"/>
                          </a:cubicBezTo>
                          <a:cubicBezTo>
                            <a:pt x="5205" y="52046"/>
                            <a:pt x="2602" y="52046"/>
                            <a:pt x="0" y="49444"/>
                          </a:cubicBezTo>
                          <a:cubicBezTo>
                            <a:pt x="0" y="44239"/>
                            <a:pt x="5205" y="39035"/>
                            <a:pt x="5205" y="33830"/>
                          </a:cubicBezTo>
                          <a:cubicBezTo>
                            <a:pt x="15614" y="41637"/>
                            <a:pt x="23421" y="46842"/>
                            <a:pt x="23421" y="46842"/>
                          </a:cubicBezTo>
                          <a:cubicBezTo>
                            <a:pt x="18216" y="44239"/>
                            <a:pt x="13012" y="36432"/>
                            <a:pt x="7807" y="31228"/>
                          </a:cubicBezTo>
                          <a:cubicBezTo>
                            <a:pt x="7807" y="28626"/>
                            <a:pt x="10409" y="28626"/>
                            <a:pt x="13012" y="26023"/>
                          </a:cubicBezTo>
                          <a:cubicBezTo>
                            <a:pt x="18216" y="31228"/>
                            <a:pt x="26023" y="36432"/>
                            <a:pt x="31228" y="39035"/>
                          </a:cubicBezTo>
                          <a:cubicBezTo>
                            <a:pt x="33830" y="39035"/>
                            <a:pt x="26023" y="33830"/>
                            <a:pt x="15614" y="23421"/>
                          </a:cubicBezTo>
                          <a:cubicBezTo>
                            <a:pt x="18216" y="20819"/>
                            <a:pt x="18216" y="20819"/>
                            <a:pt x="20819" y="18216"/>
                          </a:cubicBezTo>
                          <a:cubicBezTo>
                            <a:pt x="26023" y="23421"/>
                            <a:pt x="33830" y="28626"/>
                            <a:pt x="39035" y="33830"/>
                          </a:cubicBezTo>
                          <a:cubicBezTo>
                            <a:pt x="39035" y="33830"/>
                            <a:pt x="31228" y="26023"/>
                            <a:pt x="23421" y="15614"/>
                          </a:cubicBezTo>
                          <a:cubicBezTo>
                            <a:pt x="26023" y="13012"/>
                            <a:pt x="28626" y="13012"/>
                            <a:pt x="31228" y="10409"/>
                          </a:cubicBezTo>
                          <a:cubicBezTo>
                            <a:pt x="36433" y="15614"/>
                            <a:pt x="41637" y="20819"/>
                            <a:pt x="44239" y="23421"/>
                          </a:cubicBezTo>
                          <a:cubicBezTo>
                            <a:pt x="46842" y="26023"/>
                            <a:pt x="49444" y="28626"/>
                            <a:pt x="49444" y="28626"/>
                          </a:cubicBezTo>
                          <a:cubicBezTo>
                            <a:pt x="44239" y="23421"/>
                            <a:pt x="39035" y="15614"/>
                            <a:pt x="33830" y="7807"/>
                          </a:cubicBezTo>
                          <a:lnTo>
                            <a:pt x="33830" y="7807"/>
                          </a:lnTo>
                          <a:cubicBezTo>
                            <a:pt x="36433" y="5205"/>
                            <a:pt x="39035" y="5205"/>
                            <a:pt x="44239" y="2602"/>
                          </a:cubicBezTo>
                          <a:cubicBezTo>
                            <a:pt x="46842" y="7807"/>
                            <a:pt x="57251" y="20819"/>
                            <a:pt x="62456" y="26023"/>
                          </a:cubicBezTo>
                          <a:cubicBezTo>
                            <a:pt x="62456" y="28626"/>
                            <a:pt x="59853" y="15614"/>
                            <a:pt x="52046" y="0"/>
                          </a:cubicBezTo>
                          <a:cubicBezTo>
                            <a:pt x="52046" y="0"/>
                            <a:pt x="54649" y="0"/>
                            <a:pt x="54649" y="0"/>
                          </a:cubicBezTo>
                          <a:cubicBezTo>
                            <a:pt x="54649" y="0"/>
                            <a:pt x="57251" y="0"/>
                            <a:pt x="57251" y="0"/>
                          </a:cubicBezTo>
                          <a:cubicBezTo>
                            <a:pt x="59853" y="0"/>
                            <a:pt x="62456" y="0"/>
                            <a:pt x="62456" y="0"/>
                          </a:cubicBezTo>
                          <a:cubicBezTo>
                            <a:pt x="65058" y="5205"/>
                            <a:pt x="67660" y="13012"/>
                            <a:pt x="70263" y="18216"/>
                          </a:cubicBezTo>
                          <a:cubicBezTo>
                            <a:pt x="70263" y="18216"/>
                            <a:pt x="67660" y="10409"/>
                            <a:pt x="67660" y="0"/>
                          </a:cubicBezTo>
                          <a:cubicBezTo>
                            <a:pt x="70263" y="0"/>
                            <a:pt x="72865" y="0"/>
                            <a:pt x="72865" y="0"/>
                          </a:cubicBezTo>
                          <a:cubicBezTo>
                            <a:pt x="75467" y="0"/>
                            <a:pt x="75467" y="0"/>
                            <a:pt x="78070" y="0"/>
                          </a:cubicBezTo>
                          <a:cubicBezTo>
                            <a:pt x="80672" y="5205"/>
                            <a:pt x="80672" y="10409"/>
                            <a:pt x="83274" y="15614"/>
                          </a:cubicBezTo>
                          <a:cubicBezTo>
                            <a:pt x="83274" y="18216"/>
                            <a:pt x="85877" y="20819"/>
                            <a:pt x="85877" y="20819"/>
                          </a:cubicBezTo>
                          <a:cubicBezTo>
                            <a:pt x="85877" y="15614"/>
                            <a:pt x="83274" y="10409"/>
                            <a:pt x="83274" y="2602"/>
                          </a:cubicBezTo>
                          <a:cubicBezTo>
                            <a:pt x="85877" y="5205"/>
                            <a:pt x="91081" y="5205"/>
                            <a:pt x="93684" y="7807"/>
                          </a:cubicBezTo>
                          <a:cubicBezTo>
                            <a:pt x="93684" y="15614"/>
                            <a:pt x="93684" y="18216"/>
                            <a:pt x="93684" y="20819"/>
                          </a:cubicBezTo>
                          <a:cubicBezTo>
                            <a:pt x="93684" y="20819"/>
                            <a:pt x="93684" y="23421"/>
                            <a:pt x="93684" y="20819"/>
                          </a:cubicBezTo>
                          <a:cubicBezTo>
                            <a:pt x="93684" y="18216"/>
                            <a:pt x="93684" y="13012"/>
                            <a:pt x="93684" y="7807"/>
                          </a:cubicBezTo>
                          <a:cubicBezTo>
                            <a:pt x="93684" y="7807"/>
                            <a:pt x="96286" y="7807"/>
                            <a:pt x="96286" y="10409"/>
                          </a:cubicBezTo>
                          <a:cubicBezTo>
                            <a:pt x="96286" y="10409"/>
                            <a:pt x="98888" y="13012"/>
                            <a:pt x="98888" y="13012"/>
                          </a:cubicBezTo>
                          <a:cubicBezTo>
                            <a:pt x="101491" y="15614"/>
                            <a:pt x="101491" y="18216"/>
                            <a:pt x="104093" y="18216"/>
                          </a:cubicBezTo>
                          <a:cubicBezTo>
                            <a:pt x="104093" y="20819"/>
                            <a:pt x="104093" y="26023"/>
                            <a:pt x="104093" y="26023"/>
                          </a:cubicBezTo>
                          <a:cubicBezTo>
                            <a:pt x="106695" y="26023"/>
                            <a:pt x="109298" y="31228"/>
                            <a:pt x="109298" y="33830"/>
                          </a:cubicBezTo>
                          <a:cubicBezTo>
                            <a:pt x="109298" y="33830"/>
                            <a:pt x="109298" y="36432"/>
                            <a:pt x="109298" y="36432"/>
                          </a:cubicBezTo>
                          <a:cubicBezTo>
                            <a:pt x="109298" y="36432"/>
                            <a:pt x="109298" y="39035"/>
                            <a:pt x="109298" y="39035"/>
                          </a:cubicBezTo>
                          <a:cubicBezTo>
                            <a:pt x="109298" y="39035"/>
                            <a:pt x="109298" y="41637"/>
                            <a:pt x="109298" y="41637"/>
                          </a:cubicBezTo>
                          <a:lnTo>
                            <a:pt x="106695" y="41637"/>
                          </a:lnTo>
                          <a:cubicBezTo>
                            <a:pt x="106695" y="41637"/>
                            <a:pt x="106695" y="41637"/>
                            <a:pt x="106695" y="39035"/>
                          </a:cubicBezTo>
                          <a:cubicBezTo>
                            <a:pt x="106695" y="39035"/>
                            <a:pt x="106695" y="36432"/>
                            <a:pt x="106695" y="33830"/>
                          </a:cubicBezTo>
                          <a:cubicBezTo>
                            <a:pt x="106695" y="31228"/>
                            <a:pt x="104093" y="26023"/>
                            <a:pt x="101491" y="26023"/>
                          </a:cubicBezTo>
                          <a:cubicBezTo>
                            <a:pt x="101491" y="26023"/>
                            <a:pt x="98888" y="28626"/>
                            <a:pt x="98888" y="28626"/>
                          </a:cubicBezTo>
                          <a:cubicBezTo>
                            <a:pt x="98888" y="28626"/>
                            <a:pt x="96286" y="28626"/>
                            <a:pt x="96286" y="31228"/>
                          </a:cubicBezTo>
                          <a:cubicBezTo>
                            <a:pt x="96286" y="31228"/>
                            <a:pt x="96286" y="33830"/>
                            <a:pt x="93684" y="33830"/>
                          </a:cubicBezTo>
                          <a:cubicBezTo>
                            <a:pt x="93684" y="36432"/>
                            <a:pt x="91081" y="41637"/>
                            <a:pt x="85877" y="41637"/>
                          </a:cubicBezTo>
                          <a:cubicBezTo>
                            <a:pt x="85877" y="36432"/>
                            <a:pt x="85877" y="26023"/>
                            <a:pt x="85877" y="20819"/>
                          </a:cubicBezTo>
                          <a:cubicBezTo>
                            <a:pt x="85877" y="18216"/>
                            <a:pt x="85877" y="20819"/>
                            <a:pt x="85877" y="20819"/>
                          </a:cubicBezTo>
                          <a:cubicBezTo>
                            <a:pt x="85877" y="26023"/>
                            <a:pt x="83274" y="31228"/>
                            <a:pt x="80672" y="44239"/>
                          </a:cubicBezTo>
                          <a:cubicBezTo>
                            <a:pt x="78070" y="44239"/>
                            <a:pt x="75467" y="46842"/>
                            <a:pt x="72865" y="46842"/>
                          </a:cubicBezTo>
                          <a:cubicBezTo>
                            <a:pt x="72865" y="36432"/>
                            <a:pt x="72865" y="26023"/>
                            <a:pt x="75467" y="20819"/>
                          </a:cubicBezTo>
                          <a:cubicBezTo>
                            <a:pt x="75467" y="20819"/>
                            <a:pt x="75467" y="23421"/>
                            <a:pt x="72865" y="28626"/>
                          </a:cubicBezTo>
                          <a:cubicBezTo>
                            <a:pt x="72865" y="33830"/>
                            <a:pt x="70263" y="41637"/>
                            <a:pt x="70263" y="49444"/>
                          </a:cubicBezTo>
                          <a:cubicBezTo>
                            <a:pt x="67660" y="49444"/>
                            <a:pt x="67660" y="52046"/>
                            <a:pt x="67660" y="52046"/>
                          </a:cubicBezTo>
                          <a:cubicBezTo>
                            <a:pt x="65058" y="39035"/>
                            <a:pt x="65058" y="26023"/>
                            <a:pt x="65058" y="26023"/>
                          </a:cubicBezTo>
                          <a:cubicBezTo>
                            <a:pt x="65058" y="33830"/>
                            <a:pt x="65058" y="44239"/>
                            <a:pt x="67660" y="54649"/>
                          </a:cubicBezTo>
                          <a:cubicBezTo>
                            <a:pt x="67660" y="54649"/>
                            <a:pt x="65058" y="54649"/>
                            <a:pt x="65058" y="57251"/>
                          </a:cubicBezTo>
                          <a:cubicBezTo>
                            <a:pt x="59853" y="44239"/>
                            <a:pt x="57251" y="36432"/>
                            <a:pt x="57251" y="33830"/>
                          </a:cubicBezTo>
                          <a:cubicBezTo>
                            <a:pt x="57251" y="33830"/>
                            <a:pt x="57251" y="39035"/>
                            <a:pt x="59853" y="44239"/>
                          </a:cubicBezTo>
                          <a:cubicBezTo>
                            <a:pt x="59853" y="49444"/>
                            <a:pt x="62456" y="54649"/>
                            <a:pt x="62456" y="59853"/>
                          </a:cubicBezTo>
                          <a:cubicBezTo>
                            <a:pt x="62456" y="59853"/>
                            <a:pt x="59853" y="59853"/>
                            <a:pt x="59853" y="59853"/>
                          </a:cubicBezTo>
                          <a:cubicBezTo>
                            <a:pt x="54649" y="49444"/>
                            <a:pt x="46842" y="36432"/>
                            <a:pt x="46842" y="28626"/>
                          </a:cubicBezTo>
                          <a:cubicBezTo>
                            <a:pt x="46842" y="28626"/>
                            <a:pt x="46842" y="31228"/>
                            <a:pt x="49444" y="39035"/>
                          </a:cubicBezTo>
                          <a:cubicBezTo>
                            <a:pt x="52046" y="44239"/>
                            <a:pt x="54649" y="52046"/>
                            <a:pt x="57251" y="62456"/>
                          </a:cubicBezTo>
                          <a:cubicBezTo>
                            <a:pt x="57251" y="62456"/>
                            <a:pt x="54649" y="62456"/>
                            <a:pt x="54649" y="65058"/>
                          </a:cubicBezTo>
                          <a:cubicBezTo>
                            <a:pt x="44239" y="52046"/>
                            <a:pt x="39035" y="39035"/>
                            <a:pt x="39035" y="39035"/>
                          </a:cubicBezTo>
                          <a:cubicBezTo>
                            <a:pt x="41637" y="46842"/>
                            <a:pt x="46842" y="57251"/>
                            <a:pt x="52046" y="67660"/>
                          </a:cubicBezTo>
                          <a:cubicBezTo>
                            <a:pt x="49444" y="67660"/>
                            <a:pt x="49444" y="70263"/>
                            <a:pt x="46842" y="70263"/>
                          </a:cubicBezTo>
                          <a:cubicBezTo>
                            <a:pt x="39035" y="59853"/>
                            <a:pt x="33830" y="54649"/>
                            <a:pt x="33830" y="52046"/>
                          </a:cubicBezTo>
                          <a:cubicBezTo>
                            <a:pt x="33830" y="52046"/>
                            <a:pt x="39035" y="65058"/>
                            <a:pt x="44239" y="70263"/>
                          </a:cubicBezTo>
                          <a:cubicBezTo>
                            <a:pt x="44239" y="70263"/>
                            <a:pt x="41637" y="70263"/>
                            <a:pt x="41637" y="70263"/>
                          </a:cubicBezTo>
                          <a:cubicBezTo>
                            <a:pt x="33830" y="62456"/>
                            <a:pt x="28626" y="52046"/>
                            <a:pt x="23421" y="46842"/>
                          </a:cubicBezTo>
                          <a:cubicBezTo>
                            <a:pt x="23421" y="46842"/>
                            <a:pt x="28626" y="57251"/>
                            <a:pt x="36433" y="72865"/>
                          </a:cubicBezTo>
                          <a:cubicBezTo>
                            <a:pt x="33830" y="72865"/>
                            <a:pt x="31228" y="75467"/>
                            <a:pt x="28626" y="75467"/>
                          </a:cubicBezTo>
                          <a:cubicBezTo>
                            <a:pt x="26023" y="72865"/>
                            <a:pt x="23421" y="67660"/>
                            <a:pt x="20819" y="65058"/>
                          </a:cubicBezTo>
                          <a:cubicBezTo>
                            <a:pt x="18216" y="62456"/>
                            <a:pt x="18216" y="57251"/>
                            <a:pt x="15614" y="54649"/>
                          </a:cubicBezTo>
                          <a:cubicBezTo>
                            <a:pt x="15614" y="54649"/>
                            <a:pt x="15614" y="57251"/>
                            <a:pt x="15614" y="59853"/>
                          </a:cubicBezTo>
                          <a:cubicBezTo>
                            <a:pt x="15614" y="62456"/>
                            <a:pt x="18216" y="70263"/>
                            <a:pt x="23421" y="72865"/>
                          </a:cubicBezTo>
                          <a:cubicBezTo>
                            <a:pt x="20819" y="72865"/>
                            <a:pt x="15614" y="70263"/>
                            <a:pt x="13012" y="72865"/>
                          </a:cubicBezTo>
                          <a:cubicBezTo>
                            <a:pt x="15614" y="70263"/>
                            <a:pt x="13012" y="72865"/>
                            <a:pt x="13012" y="72865"/>
                          </a:cubicBezTo>
                          <a:close/>
                        </a:path>
                      </a:pathLst>
                    </a:custGeom>
                    <a:solidFill>
                      <a:srgbClr val="A5C63B"/>
                    </a:solidFill>
                    <a:ln w="25964" cap="flat">
                      <a:noFill/>
                      <a:prstDash val="solid"/>
                      <a:miter/>
                    </a:ln>
                  </p:spPr>
                  <p:txBody>
                    <a:bodyPr rtlCol="0" anchor="ctr"/>
                    <a:lstStyle/>
                    <a:p>
                      <a:endParaRPr lang="fr-BE"/>
                    </a:p>
                  </p:txBody>
                </p:sp>
              </p:grpSp>
            </p:grpSp>
            <p:grpSp>
              <p:nvGrpSpPr>
                <p:cNvPr id="997" name="Graphique 260">
                  <a:extLst>
                    <a:ext uri="{FF2B5EF4-FFF2-40B4-BE49-F238E27FC236}">
                      <a16:creationId xmlns:a16="http://schemas.microsoft.com/office/drawing/2014/main" id="{EF2CACC0-CF60-461C-88D5-C67782D11318}"/>
                    </a:ext>
                  </a:extLst>
                </p:cNvPr>
                <p:cNvGrpSpPr/>
                <p:nvPr/>
              </p:nvGrpSpPr>
              <p:grpSpPr>
                <a:xfrm>
                  <a:off x="5043249" y="2328146"/>
                  <a:ext cx="309676" cy="418974"/>
                  <a:chOff x="5043249" y="2328146"/>
                  <a:chExt cx="309676" cy="418974"/>
                </a:xfrm>
              </p:grpSpPr>
              <p:sp>
                <p:nvSpPr>
                  <p:cNvPr id="998" name="Forme libre : forme 997">
                    <a:extLst>
                      <a:ext uri="{FF2B5EF4-FFF2-40B4-BE49-F238E27FC236}">
                        <a16:creationId xmlns:a16="http://schemas.microsoft.com/office/drawing/2014/main" id="{9F0EDC98-7BB1-423D-AE2F-773C527A2BB4}"/>
                      </a:ext>
                    </a:extLst>
                  </p:cNvPr>
                  <p:cNvSpPr/>
                  <p:nvPr/>
                </p:nvSpPr>
                <p:spPr>
                  <a:xfrm>
                    <a:off x="5053658" y="2562356"/>
                    <a:ext cx="291460" cy="171753"/>
                  </a:xfrm>
                  <a:custGeom>
                    <a:avLst/>
                    <a:gdLst>
                      <a:gd name="connsiteX0" fmla="*/ 291460 w 291460"/>
                      <a:gd name="connsiteY0" fmla="*/ 59854 h 171753"/>
                      <a:gd name="connsiteX1" fmla="*/ 98888 w 291460"/>
                      <a:gd name="connsiteY1" fmla="*/ 171754 h 171753"/>
                      <a:gd name="connsiteX2" fmla="*/ 91081 w 291460"/>
                      <a:gd name="connsiteY2" fmla="*/ 166549 h 171753"/>
                      <a:gd name="connsiteX3" fmla="*/ 0 w 291460"/>
                      <a:gd name="connsiteY3" fmla="*/ 111900 h 171753"/>
                      <a:gd name="connsiteX4" fmla="*/ 91081 w 291460"/>
                      <a:gd name="connsiteY4" fmla="*/ 59854 h 171753"/>
                      <a:gd name="connsiteX5" fmla="*/ 98888 w 291460"/>
                      <a:gd name="connsiteY5" fmla="*/ 54649 h 171753"/>
                      <a:gd name="connsiteX6" fmla="*/ 192572 w 291460"/>
                      <a:gd name="connsiteY6" fmla="*/ 0 h 171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60" h="171753">
                        <a:moveTo>
                          <a:pt x="291460" y="59854"/>
                        </a:moveTo>
                        <a:lnTo>
                          <a:pt x="98888" y="171754"/>
                        </a:lnTo>
                        <a:lnTo>
                          <a:pt x="91081" y="166549"/>
                        </a:lnTo>
                        <a:lnTo>
                          <a:pt x="0" y="111900"/>
                        </a:lnTo>
                        <a:lnTo>
                          <a:pt x="91081" y="59854"/>
                        </a:lnTo>
                        <a:lnTo>
                          <a:pt x="98888" y="54649"/>
                        </a:lnTo>
                        <a:lnTo>
                          <a:pt x="192572" y="0"/>
                        </a:lnTo>
                        <a:close/>
                      </a:path>
                    </a:pathLst>
                  </a:custGeom>
                  <a:solidFill>
                    <a:srgbClr val="EAEAEA"/>
                  </a:solidFill>
                  <a:ln w="25964" cap="flat">
                    <a:noFill/>
                    <a:prstDash val="solid"/>
                    <a:miter/>
                  </a:ln>
                </p:spPr>
                <p:txBody>
                  <a:bodyPr rtlCol="0" anchor="ctr"/>
                  <a:lstStyle/>
                  <a:p>
                    <a:endParaRPr lang="fr-BE"/>
                  </a:p>
                </p:txBody>
              </p:sp>
              <p:sp>
                <p:nvSpPr>
                  <p:cNvPr id="999" name="Forme libre : forme 998">
                    <a:extLst>
                      <a:ext uri="{FF2B5EF4-FFF2-40B4-BE49-F238E27FC236}">
                        <a16:creationId xmlns:a16="http://schemas.microsoft.com/office/drawing/2014/main" id="{5F5DBE81-7DF4-4E7C-BFF2-6FD4D7956EA7}"/>
                      </a:ext>
                    </a:extLst>
                  </p:cNvPr>
                  <p:cNvSpPr/>
                  <p:nvPr/>
                </p:nvSpPr>
                <p:spPr>
                  <a:xfrm>
                    <a:off x="5246230" y="2341158"/>
                    <a:ext cx="98888" cy="281051"/>
                  </a:xfrm>
                  <a:custGeom>
                    <a:avLst/>
                    <a:gdLst>
                      <a:gd name="connsiteX0" fmla="*/ 98888 w 98888"/>
                      <a:gd name="connsiteY0" fmla="*/ 281051 h 281051"/>
                      <a:gd name="connsiteX1" fmla="*/ 0 w 98888"/>
                      <a:gd name="connsiteY1" fmla="*/ 221198 h 281051"/>
                      <a:gd name="connsiteX2" fmla="*/ 0 w 98888"/>
                      <a:gd name="connsiteY2" fmla="*/ 114502 h 281051"/>
                      <a:gd name="connsiteX3" fmla="*/ 0 w 98888"/>
                      <a:gd name="connsiteY3" fmla="*/ 106695 h 281051"/>
                      <a:gd name="connsiteX4" fmla="*/ 0 w 98888"/>
                      <a:gd name="connsiteY4" fmla="*/ 0 h 281051"/>
                      <a:gd name="connsiteX5" fmla="*/ 91081 w 98888"/>
                      <a:gd name="connsiteY5" fmla="*/ 54649 h 281051"/>
                      <a:gd name="connsiteX6" fmla="*/ 98888 w 98888"/>
                      <a:gd name="connsiteY6" fmla="*/ 57251 h 281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888" h="281051">
                        <a:moveTo>
                          <a:pt x="98888" y="281051"/>
                        </a:moveTo>
                        <a:lnTo>
                          <a:pt x="0" y="221198"/>
                        </a:lnTo>
                        <a:lnTo>
                          <a:pt x="0" y="114502"/>
                        </a:lnTo>
                        <a:lnTo>
                          <a:pt x="0" y="106695"/>
                        </a:lnTo>
                        <a:lnTo>
                          <a:pt x="0" y="0"/>
                        </a:lnTo>
                        <a:lnTo>
                          <a:pt x="91081" y="54649"/>
                        </a:lnTo>
                        <a:lnTo>
                          <a:pt x="98888" y="57251"/>
                        </a:lnTo>
                        <a:close/>
                      </a:path>
                    </a:pathLst>
                  </a:custGeom>
                  <a:solidFill>
                    <a:srgbClr val="DBDBDB"/>
                  </a:solidFill>
                  <a:ln w="25964" cap="flat">
                    <a:noFill/>
                    <a:prstDash val="solid"/>
                    <a:miter/>
                  </a:ln>
                </p:spPr>
                <p:txBody>
                  <a:bodyPr rtlCol="0" anchor="ctr"/>
                  <a:lstStyle/>
                  <a:p>
                    <a:endParaRPr lang="fr-BE"/>
                  </a:p>
                </p:txBody>
              </p:sp>
              <p:grpSp>
                <p:nvGrpSpPr>
                  <p:cNvPr id="1000" name="Graphique 260">
                    <a:extLst>
                      <a:ext uri="{FF2B5EF4-FFF2-40B4-BE49-F238E27FC236}">
                        <a16:creationId xmlns:a16="http://schemas.microsoft.com/office/drawing/2014/main" id="{EF2CACC0-CF60-461C-88D5-C67782D11318}"/>
                      </a:ext>
                    </a:extLst>
                  </p:cNvPr>
                  <p:cNvGrpSpPr/>
                  <p:nvPr/>
                </p:nvGrpSpPr>
                <p:grpSpPr>
                  <a:xfrm>
                    <a:off x="5095295" y="2485514"/>
                    <a:ext cx="169151" cy="183537"/>
                    <a:chOff x="5095295" y="2485514"/>
                    <a:chExt cx="169151" cy="183537"/>
                  </a:xfrm>
                </p:grpSpPr>
                <p:grpSp>
                  <p:nvGrpSpPr>
                    <p:cNvPr id="1001" name="Graphique 260">
                      <a:extLst>
                        <a:ext uri="{FF2B5EF4-FFF2-40B4-BE49-F238E27FC236}">
                          <a16:creationId xmlns:a16="http://schemas.microsoft.com/office/drawing/2014/main" id="{EF2CACC0-CF60-461C-88D5-C67782D11318}"/>
                        </a:ext>
                      </a:extLst>
                    </p:cNvPr>
                    <p:cNvGrpSpPr/>
                    <p:nvPr/>
                  </p:nvGrpSpPr>
                  <p:grpSpPr>
                    <a:xfrm>
                      <a:off x="5139535" y="2492267"/>
                      <a:ext cx="119706" cy="150585"/>
                      <a:chOff x="5139535" y="2492267"/>
                      <a:chExt cx="119706" cy="150585"/>
                    </a:xfrm>
                  </p:grpSpPr>
                  <p:sp>
                    <p:nvSpPr>
                      <p:cNvPr id="1002" name="Forme libre : forme 1001">
                        <a:extLst>
                          <a:ext uri="{FF2B5EF4-FFF2-40B4-BE49-F238E27FC236}">
                            <a16:creationId xmlns:a16="http://schemas.microsoft.com/office/drawing/2014/main" id="{C6A05738-9255-44C7-BD8B-CE99C835E04C}"/>
                          </a:ext>
                        </a:extLst>
                      </p:cNvPr>
                      <p:cNvSpPr/>
                      <p:nvPr/>
                    </p:nvSpPr>
                    <p:spPr>
                      <a:xfrm>
                        <a:off x="5139535" y="2492267"/>
                        <a:ext cx="119706" cy="150585"/>
                      </a:xfrm>
                      <a:custGeom>
                        <a:avLst/>
                        <a:gdLst>
                          <a:gd name="connsiteX0" fmla="*/ 59853 w 119706"/>
                          <a:gd name="connsiteY0" fmla="*/ 7633 h 150585"/>
                          <a:gd name="connsiteX1" fmla="*/ 119707 w 119706"/>
                          <a:gd name="connsiteY1" fmla="*/ 41463 h 150585"/>
                          <a:gd name="connsiteX2" fmla="*/ 59853 w 119706"/>
                          <a:gd name="connsiteY2" fmla="*/ 142953 h 150585"/>
                          <a:gd name="connsiteX3" fmla="*/ 0 w 119706"/>
                          <a:gd name="connsiteY3" fmla="*/ 109123 h 150585"/>
                          <a:gd name="connsiteX4" fmla="*/ 59853 w 119706"/>
                          <a:gd name="connsiteY4" fmla="*/ 7633 h 150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06" h="150585">
                            <a:moveTo>
                              <a:pt x="59853" y="7633"/>
                            </a:moveTo>
                            <a:cubicBezTo>
                              <a:pt x="91081" y="-10584"/>
                              <a:pt x="119707" y="5030"/>
                              <a:pt x="119707" y="41463"/>
                            </a:cubicBezTo>
                            <a:cubicBezTo>
                              <a:pt x="119707" y="77895"/>
                              <a:pt x="93684" y="124737"/>
                              <a:pt x="59853" y="142953"/>
                            </a:cubicBezTo>
                            <a:cubicBezTo>
                              <a:pt x="28626" y="161170"/>
                              <a:pt x="0" y="145556"/>
                              <a:pt x="0" y="109123"/>
                            </a:cubicBezTo>
                            <a:cubicBezTo>
                              <a:pt x="0" y="72691"/>
                              <a:pt x="26023" y="28451"/>
                              <a:pt x="59853" y="7633"/>
                            </a:cubicBezTo>
                            <a:close/>
                          </a:path>
                        </a:pathLst>
                      </a:custGeom>
                      <a:solidFill>
                        <a:srgbClr val="FFFFFF"/>
                      </a:solidFill>
                      <a:ln w="25964" cap="flat">
                        <a:noFill/>
                        <a:prstDash val="solid"/>
                        <a:miter/>
                      </a:ln>
                    </p:spPr>
                    <p:txBody>
                      <a:bodyPr rtlCol="0" anchor="ctr"/>
                      <a:lstStyle/>
                      <a:p>
                        <a:endParaRPr lang="fr-BE"/>
                      </a:p>
                    </p:txBody>
                  </p:sp>
                  <p:grpSp>
                    <p:nvGrpSpPr>
                      <p:cNvPr id="1003" name="Graphique 260">
                        <a:extLst>
                          <a:ext uri="{FF2B5EF4-FFF2-40B4-BE49-F238E27FC236}">
                            <a16:creationId xmlns:a16="http://schemas.microsoft.com/office/drawing/2014/main" id="{EF2CACC0-CF60-461C-88D5-C67782D11318}"/>
                          </a:ext>
                        </a:extLst>
                      </p:cNvPr>
                      <p:cNvGrpSpPr/>
                      <p:nvPr/>
                    </p:nvGrpSpPr>
                    <p:grpSpPr>
                      <a:xfrm>
                        <a:off x="5175967" y="2518116"/>
                        <a:ext cx="26023" cy="57251"/>
                        <a:chOff x="5175967" y="2518116"/>
                        <a:chExt cx="26023" cy="57251"/>
                      </a:xfrm>
                      <a:solidFill>
                        <a:srgbClr val="503B2C"/>
                      </a:solidFill>
                    </p:grpSpPr>
                    <p:sp>
                      <p:nvSpPr>
                        <p:cNvPr id="1004" name="Forme libre : forme 1003">
                          <a:extLst>
                            <a:ext uri="{FF2B5EF4-FFF2-40B4-BE49-F238E27FC236}">
                              <a16:creationId xmlns:a16="http://schemas.microsoft.com/office/drawing/2014/main" id="{5F59B240-C8A9-4198-A940-FDDC963E9345}"/>
                            </a:ext>
                          </a:extLst>
                        </p:cNvPr>
                        <p:cNvSpPr/>
                        <p:nvPr/>
                      </p:nvSpPr>
                      <p:spPr>
                        <a:xfrm>
                          <a:off x="5196786" y="2518116"/>
                          <a:ext cx="5204" cy="57251"/>
                        </a:xfrm>
                        <a:custGeom>
                          <a:avLst/>
                          <a:gdLst>
                            <a:gd name="connsiteX0" fmla="*/ 2602 w 5204"/>
                            <a:gd name="connsiteY0" fmla="*/ 0 h 57251"/>
                            <a:gd name="connsiteX1" fmla="*/ 5205 w 5204"/>
                            <a:gd name="connsiteY1" fmla="*/ 2602 h 57251"/>
                            <a:gd name="connsiteX2" fmla="*/ 5205 w 5204"/>
                            <a:gd name="connsiteY2" fmla="*/ 52046 h 57251"/>
                            <a:gd name="connsiteX3" fmla="*/ 2602 w 5204"/>
                            <a:gd name="connsiteY3" fmla="*/ 57251 h 57251"/>
                            <a:gd name="connsiteX4" fmla="*/ 0 w 5204"/>
                            <a:gd name="connsiteY4" fmla="*/ 54649 h 57251"/>
                            <a:gd name="connsiteX5" fmla="*/ 0 w 5204"/>
                            <a:gd name="connsiteY5" fmla="*/ 5205 h 57251"/>
                            <a:gd name="connsiteX6" fmla="*/ 2602 w 5204"/>
                            <a:gd name="connsiteY6" fmla="*/ 0 h 5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04" h="57251">
                              <a:moveTo>
                                <a:pt x="2602" y="0"/>
                              </a:moveTo>
                              <a:cubicBezTo>
                                <a:pt x="5205" y="0"/>
                                <a:pt x="5205" y="0"/>
                                <a:pt x="5205" y="2602"/>
                              </a:cubicBezTo>
                              <a:lnTo>
                                <a:pt x="5205" y="52046"/>
                              </a:lnTo>
                              <a:cubicBezTo>
                                <a:pt x="5205" y="54649"/>
                                <a:pt x="2602" y="57251"/>
                                <a:pt x="2602" y="57251"/>
                              </a:cubicBezTo>
                              <a:cubicBezTo>
                                <a:pt x="0" y="57251"/>
                                <a:pt x="0" y="57251"/>
                                <a:pt x="0" y="54649"/>
                              </a:cubicBezTo>
                              <a:lnTo>
                                <a:pt x="0" y="5205"/>
                              </a:lnTo>
                              <a:cubicBezTo>
                                <a:pt x="0" y="2602"/>
                                <a:pt x="0" y="0"/>
                                <a:pt x="2602" y="0"/>
                              </a:cubicBezTo>
                              <a:close/>
                            </a:path>
                          </a:pathLst>
                        </a:custGeom>
                        <a:solidFill>
                          <a:srgbClr val="503B2C"/>
                        </a:solidFill>
                        <a:ln w="25964" cap="flat">
                          <a:noFill/>
                          <a:prstDash val="solid"/>
                          <a:miter/>
                        </a:ln>
                      </p:spPr>
                      <p:txBody>
                        <a:bodyPr rtlCol="0" anchor="ctr"/>
                        <a:lstStyle/>
                        <a:p>
                          <a:endParaRPr lang="fr-BE"/>
                        </a:p>
                      </p:txBody>
                    </p:sp>
                    <p:sp>
                      <p:nvSpPr>
                        <p:cNvPr id="1005" name="Forme libre : forme 1004">
                          <a:extLst>
                            <a:ext uri="{FF2B5EF4-FFF2-40B4-BE49-F238E27FC236}">
                              <a16:creationId xmlns:a16="http://schemas.microsoft.com/office/drawing/2014/main" id="{9BB501D5-9669-47B3-B22F-6A6FF4586D60}"/>
                            </a:ext>
                          </a:extLst>
                        </p:cNvPr>
                        <p:cNvSpPr/>
                        <p:nvPr/>
                      </p:nvSpPr>
                      <p:spPr>
                        <a:xfrm>
                          <a:off x="5175967" y="2553392"/>
                          <a:ext cx="26023" cy="21975"/>
                        </a:xfrm>
                        <a:custGeom>
                          <a:avLst/>
                          <a:gdLst>
                            <a:gd name="connsiteX0" fmla="*/ 2602 w 26023"/>
                            <a:gd name="connsiteY0" fmla="*/ 1157 h 21975"/>
                            <a:gd name="connsiteX1" fmla="*/ 26023 w 26023"/>
                            <a:gd name="connsiteY1" fmla="*/ 14168 h 21975"/>
                            <a:gd name="connsiteX2" fmla="*/ 26023 w 26023"/>
                            <a:gd name="connsiteY2" fmla="*/ 19373 h 21975"/>
                            <a:gd name="connsiteX3" fmla="*/ 23421 w 26023"/>
                            <a:gd name="connsiteY3" fmla="*/ 21975 h 21975"/>
                            <a:gd name="connsiteX4" fmla="*/ 20819 w 26023"/>
                            <a:gd name="connsiteY4" fmla="*/ 21975 h 21975"/>
                            <a:gd name="connsiteX5" fmla="*/ 0 w 26023"/>
                            <a:gd name="connsiteY5" fmla="*/ 6361 h 21975"/>
                            <a:gd name="connsiteX6" fmla="*/ 0 w 26023"/>
                            <a:gd name="connsiteY6" fmla="*/ 1157 h 21975"/>
                            <a:gd name="connsiteX7" fmla="*/ 2602 w 26023"/>
                            <a:gd name="connsiteY7" fmla="*/ 1157 h 2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23" h="21975">
                              <a:moveTo>
                                <a:pt x="2602" y="1157"/>
                              </a:moveTo>
                              <a:lnTo>
                                <a:pt x="26023" y="14168"/>
                              </a:lnTo>
                              <a:cubicBezTo>
                                <a:pt x="26023" y="14168"/>
                                <a:pt x="26023" y="16771"/>
                                <a:pt x="26023" y="19373"/>
                              </a:cubicBezTo>
                              <a:cubicBezTo>
                                <a:pt x="26023" y="19373"/>
                                <a:pt x="23421" y="21975"/>
                                <a:pt x="23421" y="21975"/>
                              </a:cubicBezTo>
                              <a:cubicBezTo>
                                <a:pt x="23421" y="21975"/>
                                <a:pt x="20819" y="21975"/>
                                <a:pt x="20819" y="21975"/>
                              </a:cubicBezTo>
                              <a:lnTo>
                                <a:pt x="0" y="6361"/>
                              </a:lnTo>
                              <a:cubicBezTo>
                                <a:pt x="0" y="6361"/>
                                <a:pt x="0" y="3759"/>
                                <a:pt x="0" y="1157"/>
                              </a:cubicBezTo>
                              <a:cubicBezTo>
                                <a:pt x="0" y="1157"/>
                                <a:pt x="2602" y="-1446"/>
                                <a:pt x="2602" y="1157"/>
                              </a:cubicBezTo>
                              <a:close/>
                            </a:path>
                          </a:pathLst>
                        </a:custGeom>
                        <a:solidFill>
                          <a:srgbClr val="503B2C"/>
                        </a:solidFill>
                        <a:ln w="25964" cap="flat">
                          <a:noFill/>
                          <a:prstDash val="solid"/>
                          <a:miter/>
                        </a:ln>
                      </p:spPr>
                      <p:txBody>
                        <a:bodyPr rtlCol="0" anchor="ctr"/>
                        <a:lstStyle/>
                        <a:p>
                          <a:endParaRPr lang="fr-BE"/>
                        </a:p>
                      </p:txBody>
                    </p:sp>
                  </p:grpSp>
                </p:grpSp>
                <p:sp>
                  <p:nvSpPr>
                    <p:cNvPr id="1006" name="Forme libre : forme 1005">
                      <a:extLst>
                        <a:ext uri="{FF2B5EF4-FFF2-40B4-BE49-F238E27FC236}">
                          <a16:creationId xmlns:a16="http://schemas.microsoft.com/office/drawing/2014/main" id="{194D6CB8-41D1-484D-8B01-44F76A46A6AB}"/>
                        </a:ext>
                      </a:extLst>
                    </p:cNvPr>
                    <p:cNvSpPr/>
                    <p:nvPr/>
                  </p:nvSpPr>
                  <p:spPr>
                    <a:xfrm>
                      <a:off x="5156519" y="2523321"/>
                      <a:ext cx="89710" cy="114502"/>
                    </a:xfrm>
                    <a:custGeom>
                      <a:avLst/>
                      <a:gdLst>
                        <a:gd name="connsiteX0" fmla="*/ 1232 w 89710"/>
                        <a:gd name="connsiteY0" fmla="*/ 106695 h 114502"/>
                        <a:gd name="connsiteX1" fmla="*/ 1232 w 89710"/>
                        <a:gd name="connsiteY1" fmla="*/ 106695 h 114502"/>
                        <a:gd name="connsiteX2" fmla="*/ 1232 w 89710"/>
                        <a:gd name="connsiteY2" fmla="*/ 106695 h 114502"/>
                        <a:gd name="connsiteX3" fmla="*/ 6436 w 89710"/>
                        <a:gd name="connsiteY3" fmla="*/ 109298 h 114502"/>
                        <a:gd name="connsiteX4" fmla="*/ 6436 w 89710"/>
                        <a:gd name="connsiteY4" fmla="*/ 109298 h 114502"/>
                        <a:gd name="connsiteX5" fmla="*/ 9039 w 89710"/>
                        <a:gd name="connsiteY5" fmla="*/ 109298 h 114502"/>
                        <a:gd name="connsiteX6" fmla="*/ 9039 w 89710"/>
                        <a:gd name="connsiteY6" fmla="*/ 109298 h 114502"/>
                        <a:gd name="connsiteX7" fmla="*/ 11641 w 89710"/>
                        <a:gd name="connsiteY7" fmla="*/ 109298 h 114502"/>
                        <a:gd name="connsiteX8" fmla="*/ 11641 w 89710"/>
                        <a:gd name="connsiteY8" fmla="*/ 109298 h 114502"/>
                        <a:gd name="connsiteX9" fmla="*/ 14243 w 89710"/>
                        <a:gd name="connsiteY9" fmla="*/ 109298 h 114502"/>
                        <a:gd name="connsiteX10" fmla="*/ 14243 w 89710"/>
                        <a:gd name="connsiteY10" fmla="*/ 109298 h 114502"/>
                        <a:gd name="connsiteX11" fmla="*/ 14243 w 89710"/>
                        <a:gd name="connsiteY11" fmla="*/ 109298 h 114502"/>
                        <a:gd name="connsiteX12" fmla="*/ 14243 w 89710"/>
                        <a:gd name="connsiteY12" fmla="*/ 109298 h 114502"/>
                        <a:gd name="connsiteX13" fmla="*/ 14243 w 89710"/>
                        <a:gd name="connsiteY13" fmla="*/ 109298 h 114502"/>
                        <a:gd name="connsiteX14" fmla="*/ 16846 w 89710"/>
                        <a:gd name="connsiteY14" fmla="*/ 109298 h 114502"/>
                        <a:gd name="connsiteX15" fmla="*/ 16846 w 89710"/>
                        <a:gd name="connsiteY15" fmla="*/ 109298 h 114502"/>
                        <a:gd name="connsiteX16" fmla="*/ 19448 w 89710"/>
                        <a:gd name="connsiteY16" fmla="*/ 109298 h 114502"/>
                        <a:gd name="connsiteX17" fmla="*/ 19448 w 89710"/>
                        <a:gd name="connsiteY17" fmla="*/ 109298 h 114502"/>
                        <a:gd name="connsiteX18" fmla="*/ 22050 w 89710"/>
                        <a:gd name="connsiteY18" fmla="*/ 109298 h 114502"/>
                        <a:gd name="connsiteX19" fmla="*/ 22050 w 89710"/>
                        <a:gd name="connsiteY19" fmla="*/ 109298 h 114502"/>
                        <a:gd name="connsiteX20" fmla="*/ 24653 w 89710"/>
                        <a:gd name="connsiteY20" fmla="*/ 109298 h 114502"/>
                        <a:gd name="connsiteX21" fmla="*/ 24653 w 89710"/>
                        <a:gd name="connsiteY21" fmla="*/ 109298 h 114502"/>
                        <a:gd name="connsiteX22" fmla="*/ 27255 w 89710"/>
                        <a:gd name="connsiteY22" fmla="*/ 109298 h 114502"/>
                        <a:gd name="connsiteX23" fmla="*/ 27255 w 89710"/>
                        <a:gd name="connsiteY23" fmla="*/ 109298 h 114502"/>
                        <a:gd name="connsiteX24" fmla="*/ 29857 w 89710"/>
                        <a:gd name="connsiteY24" fmla="*/ 109298 h 114502"/>
                        <a:gd name="connsiteX25" fmla="*/ 29857 w 89710"/>
                        <a:gd name="connsiteY25" fmla="*/ 109298 h 114502"/>
                        <a:gd name="connsiteX26" fmla="*/ 32460 w 89710"/>
                        <a:gd name="connsiteY26" fmla="*/ 109298 h 114502"/>
                        <a:gd name="connsiteX27" fmla="*/ 37664 w 89710"/>
                        <a:gd name="connsiteY27" fmla="*/ 106695 h 114502"/>
                        <a:gd name="connsiteX28" fmla="*/ 37664 w 89710"/>
                        <a:gd name="connsiteY28" fmla="*/ 106695 h 114502"/>
                        <a:gd name="connsiteX29" fmla="*/ 42869 w 89710"/>
                        <a:gd name="connsiteY29" fmla="*/ 104093 h 114502"/>
                        <a:gd name="connsiteX30" fmla="*/ 42869 w 89710"/>
                        <a:gd name="connsiteY30" fmla="*/ 104093 h 114502"/>
                        <a:gd name="connsiteX31" fmla="*/ 48074 w 89710"/>
                        <a:gd name="connsiteY31" fmla="*/ 98888 h 114502"/>
                        <a:gd name="connsiteX32" fmla="*/ 48074 w 89710"/>
                        <a:gd name="connsiteY32" fmla="*/ 98888 h 114502"/>
                        <a:gd name="connsiteX33" fmla="*/ 53278 w 89710"/>
                        <a:gd name="connsiteY33" fmla="*/ 93684 h 114502"/>
                        <a:gd name="connsiteX34" fmla="*/ 53278 w 89710"/>
                        <a:gd name="connsiteY34" fmla="*/ 93684 h 114502"/>
                        <a:gd name="connsiteX35" fmla="*/ 58483 w 89710"/>
                        <a:gd name="connsiteY35" fmla="*/ 88479 h 114502"/>
                        <a:gd name="connsiteX36" fmla="*/ 58483 w 89710"/>
                        <a:gd name="connsiteY36" fmla="*/ 88479 h 114502"/>
                        <a:gd name="connsiteX37" fmla="*/ 63688 w 89710"/>
                        <a:gd name="connsiteY37" fmla="*/ 83274 h 114502"/>
                        <a:gd name="connsiteX38" fmla="*/ 63688 w 89710"/>
                        <a:gd name="connsiteY38" fmla="*/ 83274 h 114502"/>
                        <a:gd name="connsiteX39" fmla="*/ 66290 w 89710"/>
                        <a:gd name="connsiteY39" fmla="*/ 78070 h 114502"/>
                        <a:gd name="connsiteX40" fmla="*/ 68892 w 89710"/>
                        <a:gd name="connsiteY40" fmla="*/ 75467 h 114502"/>
                        <a:gd name="connsiteX41" fmla="*/ 71495 w 89710"/>
                        <a:gd name="connsiteY41" fmla="*/ 72865 h 114502"/>
                        <a:gd name="connsiteX42" fmla="*/ 71495 w 89710"/>
                        <a:gd name="connsiteY42" fmla="*/ 70263 h 114502"/>
                        <a:gd name="connsiteX43" fmla="*/ 74097 w 89710"/>
                        <a:gd name="connsiteY43" fmla="*/ 65058 h 114502"/>
                        <a:gd name="connsiteX44" fmla="*/ 74097 w 89710"/>
                        <a:gd name="connsiteY44" fmla="*/ 65058 h 114502"/>
                        <a:gd name="connsiteX45" fmla="*/ 76699 w 89710"/>
                        <a:gd name="connsiteY45" fmla="*/ 59854 h 114502"/>
                        <a:gd name="connsiteX46" fmla="*/ 76699 w 89710"/>
                        <a:gd name="connsiteY46" fmla="*/ 59854 h 114502"/>
                        <a:gd name="connsiteX47" fmla="*/ 79302 w 89710"/>
                        <a:gd name="connsiteY47" fmla="*/ 54649 h 114502"/>
                        <a:gd name="connsiteX48" fmla="*/ 79302 w 89710"/>
                        <a:gd name="connsiteY48" fmla="*/ 54649 h 114502"/>
                        <a:gd name="connsiteX49" fmla="*/ 81904 w 89710"/>
                        <a:gd name="connsiteY49" fmla="*/ 49444 h 114502"/>
                        <a:gd name="connsiteX50" fmla="*/ 81904 w 89710"/>
                        <a:gd name="connsiteY50" fmla="*/ 49444 h 114502"/>
                        <a:gd name="connsiteX51" fmla="*/ 84506 w 89710"/>
                        <a:gd name="connsiteY51" fmla="*/ 44240 h 114502"/>
                        <a:gd name="connsiteX52" fmla="*/ 84506 w 89710"/>
                        <a:gd name="connsiteY52" fmla="*/ 44240 h 114502"/>
                        <a:gd name="connsiteX53" fmla="*/ 84506 w 89710"/>
                        <a:gd name="connsiteY53" fmla="*/ 39035 h 114502"/>
                        <a:gd name="connsiteX54" fmla="*/ 84506 w 89710"/>
                        <a:gd name="connsiteY54" fmla="*/ 39035 h 114502"/>
                        <a:gd name="connsiteX55" fmla="*/ 84506 w 89710"/>
                        <a:gd name="connsiteY55" fmla="*/ 33830 h 114502"/>
                        <a:gd name="connsiteX56" fmla="*/ 84506 w 89710"/>
                        <a:gd name="connsiteY56" fmla="*/ 33830 h 114502"/>
                        <a:gd name="connsiteX57" fmla="*/ 84506 w 89710"/>
                        <a:gd name="connsiteY57" fmla="*/ 28626 h 114502"/>
                        <a:gd name="connsiteX58" fmla="*/ 84506 w 89710"/>
                        <a:gd name="connsiteY58" fmla="*/ 23421 h 114502"/>
                        <a:gd name="connsiteX59" fmla="*/ 84506 w 89710"/>
                        <a:gd name="connsiteY59" fmla="*/ 23421 h 114502"/>
                        <a:gd name="connsiteX60" fmla="*/ 84506 w 89710"/>
                        <a:gd name="connsiteY60" fmla="*/ 18216 h 114502"/>
                        <a:gd name="connsiteX61" fmla="*/ 84506 w 89710"/>
                        <a:gd name="connsiteY61" fmla="*/ 18216 h 114502"/>
                        <a:gd name="connsiteX62" fmla="*/ 84506 w 89710"/>
                        <a:gd name="connsiteY62" fmla="*/ 13012 h 114502"/>
                        <a:gd name="connsiteX63" fmla="*/ 84506 w 89710"/>
                        <a:gd name="connsiteY63" fmla="*/ 13012 h 114502"/>
                        <a:gd name="connsiteX64" fmla="*/ 81904 w 89710"/>
                        <a:gd name="connsiteY64" fmla="*/ 10409 h 114502"/>
                        <a:gd name="connsiteX65" fmla="*/ 81904 w 89710"/>
                        <a:gd name="connsiteY65" fmla="*/ 10409 h 114502"/>
                        <a:gd name="connsiteX66" fmla="*/ 79302 w 89710"/>
                        <a:gd name="connsiteY66" fmla="*/ 7807 h 114502"/>
                        <a:gd name="connsiteX67" fmla="*/ 79302 w 89710"/>
                        <a:gd name="connsiteY67" fmla="*/ 7807 h 114502"/>
                        <a:gd name="connsiteX68" fmla="*/ 76699 w 89710"/>
                        <a:gd name="connsiteY68" fmla="*/ 5205 h 114502"/>
                        <a:gd name="connsiteX69" fmla="*/ 76699 w 89710"/>
                        <a:gd name="connsiteY69" fmla="*/ 5205 h 114502"/>
                        <a:gd name="connsiteX70" fmla="*/ 74097 w 89710"/>
                        <a:gd name="connsiteY70" fmla="*/ 2602 h 114502"/>
                        <a:gd name="connsiteX71" fmla="*/ 74097 w 89710"/>
                        <a:gd name="connsiteY71" fmla="*/ 2602 h 114502"/>
                        <a:gd name="connsiteX72" fmla="*/ 71495 w 89710"/>
                        <a:gd name="connsiteY72" fmla="*/ 0 h 114502"/>
                        <a:gd name="connsiteX73" fmla="*/ 71495 w 89710"/>
                        <a:gd name="connsiteY73" fmla="*/ 0 h 114502"/>
                        <a:gd name="connsiteX74" fmla="*/ 71495 w 89710"/>
                        <a:gd name="connsiteY74" fmla="*/ 0 h 114502"/>
                        <a:gd name="connsiteX75" fmla="*/ 79302 w 89710"/>
                        <a:gd name="connsiteY75" fmla="*/ 5205 h 114502"/>
                        <a:gd name="connsiteX76" fmla="*/ 81904 w 89710"/>
                        <a:gd name="connsiteY76" fmla="*/ 7807 h 114502"/>
                        <a:gd name="connsiteX77" fmla="*/ 81904 w 89710"/>
                        <a:gd name="connsiteY77" fmla="*/ 7807 h 114502"/>
                        <a:gd name="connsiteX78" fmla="*/ 84506 w 89710"/>
                        <a:gd name="connsiteY78" fmla="*/ 10409 h 114502"/>
                        <a:gd name="connsiteX79" fmla="*/ 84506 w 89710"/>
                        <a:gd name="connsiteY79" fmla="*/ 10409 h 114502"/>
                        <a:gd name="connsiteX80" fmla="*/ 87109 w 89710"/>
                        <a:gd name="connsiteY80" fmla="*/ 13012 h 114502"/>
                        <a:gd name="connsiteX81" fmla="*/ 87109 w 89710"/>
                        <a:gd name="connsiteY81" fmla="*/ 13012 h 114502"/>
                        <a:gd name="connsiteX82" fmla="*/ 87109 w 89710"/>
                        <a:gd name="connsiteY82" fmla="*/ 13012 h 114502"/>
                        <a:gd name="connsiteX83" fmla="*/ 89711 w 89710"/>
                        <a:gd name="connsiteY83" fmla="*/ 15614 h 114502"/>
                        <a:gd name="connsiteX84" fmla="*/ 89711 w 89710"/>
                        <a:gd name="connsiteY84" fmla="*/ 15614 h 114502"/>
                        <a:gd name="connsiteX85" fmla="*/ 89711 w 89710"/>
                        <a:gd name="connsiteY85" fmla="*/ 15614 h 114502"/>
                        <a:gd name="connsiteX86" fmla="*/ 89711 w 89710"/>
                        <a:gd name="connsiteY86" fmla="*/ 18216 h 114502"/>
                        <a:gd name="connsiteX87" fmla="*/ 89711 w 89710"/>
                        <a:gd name="connsiteY87" fmla="*/ 18216 h 114502"/>
                        <a:gd name="connsiteX88" fmla="*/ 89711 w 89710"/>
                        <a:gd name="connsiteY88" fmla="*/ 18216 h 114502"/>
                        <a:gd name="connsiteX89" fmla="*/ 89711 w 89710"/>
                        <a:gd name="connsiteY89" fmla="*/ 18216 h 114502"/>
                        <a:gd name="connsiteX90" fmla="*/ 89711 w 89710"/>
                        <a:gd name="connsiteY90" fmla="*/ 20819 h 114502"/>
                        <a:gd name="connsiteX91" fmla="*/ 89711 w 89710"/>
                        <a:gd name="connsiteY91" fmla="*/ 20819 h 114502"/>
                        <a:gd name="connsiteX92" fmla="*/ 89711 w 89710"/>
                        <a:gd name="connsiteY92" fmla="*/ 20819 h 114502"/>
                        <a:gd name="connsiteX93" fmla="*/ 89711 w 89710"/>
                        <a:gd name="connsiteY93" fmla="*/ 20819 h 114502"/>
                        <a:gd name="connsiteX94" fmla="*/ 89711 w 89710"/>
                        <a:gd name="connsiteY94" fmla="*/ 23421 h 114502"/>
                        <a:gd name="connsiteX95" fmla="*/ 89711 w 89710"/>
                        <a:gd name="connsiteY95" fmla="*/ 26023 h 114502"/>
                        <a:gd name="connsiteX96" fmla="*/ 89711 w 89710"/>
                        <a:gd name="connsiteY96" fmla="*/ 26023 h 114502"/>
                        <a:gd name="connsiteX97" fmla="*/ 89711 w 89710"/>
                        <a:gd name="connsiteY97" fmla="*/ 26023 h 114502"/>
                        <a:gd name="connsiteX98" fmla="*/ 89711 w 89710"/>
                        <a:gd name="connsiteY98" fmla="*/ 28626 h 114502"/>
                        <a:gd name="connsiteX99" fmla="*/ 89711 w 89710"/>
                        <a:gd name="connsiteY99" fmla="*/ 31228 h 114502"/>
                        <a:gd name="connsiteX100" fmla="*/ 89711 w 89710"/>
                        <a:gd name="connsiteY100" fmla="*/ 31228 h 114502"/>
                        <a:gd name="connsiteX101" fmla="*/ 89711 w 89710"/>
                        <a:gd name="connsiteY101" fmla="*/ 33830 h 114502"/>
                        <a:gd name="connsiteX102" fmla="*/ 89711 w 89710"/>
                        <a:gd name="connsiteY102" fmla="*/ 36433 h 114502"/>
                        <a:gd name="connsiteX103" fmla="*/ 89711 w 89710"/>
                        <a:gd name="connsiteY103" fmla="*/ 36433 h 114502"/>
                        <a:gd name="connsiteX104" fmla="*/ 89711 w 89710"/>
                        <a:gd name="connsiteY104" fmla="*/ 36433 h 114502"/>
                        <a:gd name="connsiteX105" fmla="*/ 89711 w 89710"/>
                        <a:gd name="connsiteY105" fmla="*/ 36433 h 114502"/>
                        <a:gd name="connsiteX106" fmla="*/ 89711 w 89710"/>
                        <a:gd name="connsiteY106" fmla="*/ 39035 h 114502"/>
                        <a:gd name="connsiteX107" fmla="*/ 89711 w 89710"/>
                        <a:gd name="connsiteY107" fmla="*/ 41637 h 114502"/>
                        <a:gd name="connsiteX108" fmla="*/ 89711 w 89710"/>
                        <a:gd name="connsiteY108" fmla="*/ 41637 h 114502"/>
                        <a:gd name="connsiteX109" fmla="*/ 89711 w 89710"/>
                        <a:gd name="connsiteY109" fmla="*/ 41637 h 114502"/>
                        <a:gd name="connsiteX110" fmla="*/ 89711 w 89710"/>
                        <a:gd name="connsiteY110" fmla="*/ 44240 h 114502"/>
                        <a:gd name="connsiteX111" fmla="*/ 89711 w 89710"/>
                        <a:gd name="connsiteY111" fmla="*/ 46842 h 114502"/>
                        <a:gd name="connsiteX112" fmla="*/ 89711 w 89710"/>
                        <a:gd name="connsiteY112" fmla="*/ 46842 h 114502"/>
                        <a:gd name="connsiteX113" fmla="*/ 89711 w 89710"/>
                        <a:gd name="connsiteY113" fmla="*/ 46842 h 114502"/>
                        <a:gd name="connsiteX114" fmla="*/ 89711 w 89710"/>
                        <a:gd name="connsiteY114" fmla="*/ 46842 h 114502"/>
                        <a:gd name="connsiteX115" fmla="*/ 89711 w 89710"/>
                        <a:gd name="connsiteY115" fmla="*/ 49444 h 114502"/>
                        <a:gd name="connsiteX116" fmla="*/ 89711 w 89710"/>
                        <a:gd name="connsiteY116" fmla="*/ 52046 h 114502"/>
                        <a:gd name="connsiteX117" fmla="*/ 89711 w 89710"/>
                        <a:gd name="connsiteY117" fmla="*/ 52046 h 114502"/>
                        <a:gd name="connsiteX118" fmla="*/ 89711 w 89710"/>
                        <a:gd name="connsiteY118" fmla="*/ 52046 h 114502"/>
                        <a:gd name="connsiteX119" fmla="*/ 89711 w 89710"/>
                        <a:gd name="connsiteY119" fmla="*/ 54649 h 114502"/>
                        <a:gd name="connsiteX120" fmla="*/ 89711 w 89710"/>
                        <a:gd name="connsiteY120" fmla="*/ 57251 h 114502"/>
                        <a:gd name="connsiteX121" fmla="*/ 89711 w 89710"/>
                        <a:gd name="connsiteY121" fmla="*/ 57251 h 114502"/>
                        <a:gd name="connsiteX122" fmla="*/ 89711 w 89710"/>
                        <a:gd name="connsiteY122" fmla="*/ 57251 h 114502"/>
                        <a:gd name="connsiteX123" fmla="*/ 89711 w 89710"/>
                        <a:gd name="connsiteY123" fmla="*/ 59854 h 114502"/>
                        <a:gd name="connsiteX124" fmla="*/ 89711 w 89710"/>
                        <a:gd name="connsiteY124" fmla="*/ 62456 h 114502"/>
                        <a:gd name="connsiteX125" fmla="*/ 89711 w 89710"/>
                        <a:gd name="connsiteY125" fmla="*/ 65058 h 114502"/>
                        <a:gd name="connsiteX126" fmla="*/ 89711 w 89710"/>
                        <a:gd name="connsiteY126" fmla="*/ 65058 h 114502"/>
                        <a:gd name="connsiteX127" fmla="*/ 89711 w 89710"/>
                        <a:gd name="connsiteY127" fmla="*/ 65058 h 114502"/>
                        <a:gd name="connsiteX128" fmla="*/ 89711 w 89710"/>
                        <a:gd name="connsiteY128" fmla="*/ 67661 h 114502"/>
                        <a:gd name="connsiteX129" fmla="*/ 87109 w 89710"/>
                        <a:gd name="connsiteY129" fmla="*/ 70263 h 114502"/>
                        <a:gd name="connsiteX130" fmla="*/ 87109 w 89710"/>
                        <a:gd name="connsiteY130" fmla="*/ 70263 h 114502"/>
                        <a:gd name="connsiteX131" fmla="*/ 87109 w 89710"/>
                        <a:gd name="connsiteY131" fmla="*/ 70263 h 114502"/>
                        <a:gd name="connsiteX132" fmla="*/ 87109 w 89710"/>
                        <a:gd name="connsiteY132" fmla="*/ 72865 h 114502"/>
                        <a:gd name="connsiteX133" fmla="*/ 84506 w 89710"/>
                        <a:gd name="connsiteY133" fmla="*/ 75467 h 114502"/>
                        <a:gd name="connsiteX134" fmla="*/ 84506 w 89710"/>
                        <a:gd name="connsiteY134" fmla="*/ 78070 h 114502"/>
                        <a:gd name="connsiteX135" fmla="*/ 84506 w 89710"/>
                        <a:gd name="connsiteY135" fmla="*/ 78070 h 114502"/>
                        <a:gd name="connsiteX136" fmla="*/ 81904 w 89710"/>
                        <a:gd name="connsiteY136" fmla="*/ 80672 h 114502"/>
                        <a:gd name="connsiteX137" fmla="*/ 79302 w 89710"/>
                        <a:gd name="connsiteY137" fmla="*/ 83274 h 114502"/>
                        <a:gd name="connsiteX138" fmla="*/ 79302 w 89710"/>
                        <a:gd name="connsiteY138" fmla="*/ 83274 h 114502"/>
                        <a:gd name="connsiteX139" fmla="*/ 76699 w 89710"/>
                        <a:gd name="connsiteY139" fmla="*/ 88479 h 114502"/>
                        <a:gd name="connsiteX140" fmla="*/ 76699 w 89710"/>
                        <a:gd name="connsiteY140" fmla="*/ 88479 h 114502"/>
                        <a:gd name="connsiteX141" fmla="*/ 76699 w 89710"/>
                        <a:gd name="connsiteY141" fmla="*/ 88479 h 114502"/>
                        <a:gd name="connsiteX142" fmla="*/ 74097 w 89710"/>
                        <a:gd name="connsiteY142" fmla="*/ 91081 h 114502"/>
                        <a:gd name="connsiteX143" fmla="*/ 71495 w 89710"/>
                        <a:gd name="connsiteY143" fmla="*/ 93684 h 114502"/>
                        <a:gd name="connsiteX144" fmla="*/ 71495 w 89710"/>
                        <a:gd name="connsiteY144" fmla="*/ 93684 h 114502"/>
                        <a:gd name="connsiteX145" fmla="*/ 71495 w 89710"/>
                        <a:gd name="connsiteY145" fmla="*/ 93684 h 114502"/>
                        <a:gd name="connsiteX146" fmla="*/ 68892 w 89710"/>
                        <a:gd name="connsiteY146" fmla="*/ 96286 h 114502"/>
                        <a:gd name="connsiteX147" fmla="*/ 66290 w 89710"/>
                        <a:gd name="connsiteY147" fmla="*/ 98888 h 114502"/>
                        <a:gd name="connsiteX148" fmla="*/ 66290 w 89710"/>
                        <a:gd name="connsiteY148" fmla="*/ 98888 h 114502"/>
                        <a:gd name="connsiteX149" fmla="*/ 66290 w 89710"/>
                        <a:gd name="connsiteY149" fmla="*/ 98888 h 114502"/>
                        <a:gd name="connsiteX150" fmla="*/ 63688 w 89710"/>
                        <a:gd name="connsiteY150" fmla="*/ 101491 h 114502"/>
                        <a:gd name="connsiteX151" fmla="*/ 61085 w 89710"/>
                        <a:gd name="connsiteY151" fmla="*/ 104093 h 114502"/>
                        <a:gd name="connsiteX152" fmla="*/ 61085 w 89710"/>
                        <a:gd name="connsiteY152" fmla="*/ 104093 h 114502"/>
                        <a:gd name="connsiteX153" fmla="*/ 61085 w 89710"/>
                        <a:gd name="connsiteY153" fmla="*/ 104093 h 114502"/>
                        <a:gd name="connsiteX154" fmla="*/ 61085 w 89710"/>
                        <a:gd name="connsiteY154" fmla="*/ 104093 h 114502"/>
                        <a:gd name="connsiteX155" fmla="*/ 58483 w 89710"/>
                        <a:gd name="connsiteY155" fmla="*/ 106695 h 114502"/>
                        <a:gd name="connsiteX156" fmla="*/ 58483 w 89710"/>
                        <a:gd name="connsiteY156" fmla="*/ 106695 h 114502"/>
                        <a:gd name="connsiteX157" fmla="*/ 58483 w 89710"/>
                        <a:gd name="connsiteY157" fmla="*/ 106695 h 114502"/>
                        <a:gd name="connsiteX158" fmla="*/ 58483 w 89710"/>
                        <a:gd name="connsiteY158" fmla="*/ 106695 h 114502"/>
                        <a:gd name="connsiteX159" fmla="*/ 55881 w 89710"/>
                        <a:gd name="connsiteY159" fmla="*/ 109298 h 114502"/>
                        <a:gd name="connsiteX160" fmla="*/ 53278 w 89710"/>
                        <a:gd name="connsiteY160" fmla="*/ 109298 h 114502"/>
                        <a:gd name="connsiteX161" fmla="*/ 53278 w 89710"/>
                        <a:gd name="connsiteY161" fmla="*/ 109298 h 114502"/>
                        <a:gd name="connsiteX162" fmla="*/ 53278 w 89710"/>
                        <a:gd name="connsiteY162" fmla="*/ 109298 h 114502"/>
                        <a:gd name="connsiteX163" fmla="*/ 50676 w 89710"/>
                        <a:gd name="connsiteY163" fmla="*/ 111900 h 114502"/>
                        <a:gd name="connsiteX164" fmla="*/ 48074 w 89710"/>
                        <a:gd name="connsiteY164" fmla="*/ 114502 h 114502"/>
                        <a:gd name="connsiteX165" fmla="*/ 48074 w 89710"/>
                        <a:gd name="connsiteY165" fmla="*/ 114502 h 114502"/>
                        <a:gd name="connsiteX166" fmla="*/ 45471 w 89710"/>
                        <a:gd name="connsiteY166" fmla="*/ 114502 h 114502"/>
                        <a:gd name="connsiteX167" fmla="*/ 45471 w 89710"/>
                        <a:gd name="connsiteY167" fmla="*/ 114502 h 114502"/>
                        <a:gd name="connsiteX168" fmla="*/ 45471 w 89710"/>
                        <a:gd name="connsiteY168" fmla="*/ 114502 h 114502"/>
                        <a:gd name="connsiteX169" fmla="*/ 45471 w 89710"/>
                        <a:gd name="connsiteY169" fmla="*/ 114502 h 114502"/>
                        <a:gd name="connsiteX170" fmla="*/ 45471 w 89710"/>
                        <a:gd name="connsiteY170" fmla="*/ 114502 h 114502"/>
                        <a:gd name="connsiteX171" fmla="*/ 45471 w 89710"/>
                        <a:gd name="connsiteY171" fmla="*/ 114502 h 114502"/>
                        <a:gd name="connsiteX172" fmla="*/ 45471 w 89710"/>
                        <a:gd name="connsiteY172" fmla="*/ 114502 h 114502"/>
                        <a:gd name="connsiteX173" fmla="*/ 42869 w 89710"/>
                        <a:gd name="connsiteY173" fmla="*/ 114502 h 114502"/>
                        <a:gd name="connsiteX174" fmla="*/ 42869 w 89710"/>
                        <a:gd name="connsiteY174" fmla="*/ 114502 h 114502"/>
                        <a:gd name="connsiteX175" fmla="*/ 42869 w 89710"/>
                        <a:gd name="connsiteY175" fmla="*/ 114502 h 114502"/>
                        <a:gd name="connsiteX176" fmla="*/ 40267 w 89710"/>
                        <a:gd name="connsiteY176" fmla="*/ 114502 h 114502"/>
                        <a:gd name="connsiteX177" fmla="*/ 40267 w 89710"/>
                        <a:gd name="connsiteY177" fmla="*/ 114502 h 114502"/>
                        <a:gd name="connsiteX178" fmla="*/ 40267 w 89710"/>
                        <a:gd name="connsiteY178" fmla="*/ 114502 h 114502"/>
                        <a:gd name="connsiteX179" fmla="*/ 40267 w 89710"/>
                        <a:gd name="connsiteY179" fmla="*/ 114502 h 114502"/>
                        <a:gd name="connsiteX180" fmla="*/ 40267 w 89710"/>
                        <a:gd name="connsiteY180" fmla="*/ 114502 h 114502"/>
                        <a:gd name="connsiteX181" fmla="*/ 40267 w 89710"/>
                        <a:gd name="connsiteY181" fmla="*/ 114502 h 114502"/>
                        <a:gd name="connsiteX182" fmla="*/ 40267 w 89710"/>
                        <a:gd name="connsiteY182" fmla="*/ 114502 h 114502"/>
                        <a:gd name="connsiteX183" fmla="*/ 40267 w 89710"/>
                        <a:gd name="connsiteY183" fmla="*/ 114502 h 114502"/>
                        <a:gd name="connsiteX184" fmla="*/ 40267 w 89710"/>
                        <a:gd name="connsiteY184" fmla="*/ 114502 h 114502"/>
                        <a:gd name="connsiteX185" fmla="*/ 40267 w 89710"/>
                        <a:gd name="connsiteY185" fmla="*/ 114502 h 114502"/>
                        <a:gd name="connsiteX186" fmla="*/ 40267 w 89710"/>
                        <a:gd name="connsiteY186" fmla="*/ 114502 h 114502"/>
                        <a:gd name="connsiteX187" fmla="*/ 40267 w 89710"/>
                        <a:gd name="connsiteY187" fmla="*/ 114502 h 114502"/>
                        <a:gd name="connsiteX188" fmla="*/ 40267 w 89710"/>
                        <a:gd name="connsiteY188" fmla="*/ 114502 h 114502"/>
                        <a:gd name="connsiteX189" fmla="*/ 40267 w 89710"/>
                        <a:gd name="connsiteY189" fmla="*/ 114502 h 114502"/>
                        <a:gd name="connsiteX190" fmla="*/ 40267 w 89710"/>
                        <a:gd name="connsiteY190" fmla="*/ 114502 h 114502"/>
                        <a:gd name="connsiteX191" fmla="*/ 40267 w 89710"/>
                        <a:gd name="connsiteY191" fmla="*/ 114502 h 114502"/>
                        <a:gd name="connsiteX192" fmla="*/ 40267 w 89710"/>
                        <a:gd name="connsiteY192" fmla="*/ 114502 h 114502"/>
                        <a:gd name="connsiteX193" fmla="*/ 37664 w 89710"/>
                        <a:gd name="connsiteY193" fmla="*/ 114502 h 114502"/>
                        <a:gd name="connsiteX194" fmla="*/ 37664 w 89710"/>
                        <a:gd name="connsiteY194" fmla="*/ 114502 h 114502"/>
                        <a:gd name="connsiteX195" fmla="*/ 37664 w 89710"/>
                        <a:gd name="connsiteY195" fmla="*/ 114502 h 114502"/>
                        <a:gd name="connsiteX196" fmla="*/ 35062 w 89710"/>
                        <a:gd name="connsiteY196" fmla="*/ 114502 h 114502"/>
                        <a:gd name="connsiteX197" fmla="*/ 35062 w 89710"/>
                        <a:gd name="connsiteY197" fmla="*/ 114502 h 114502"/>
                        <a:gd name="connsiteX198" fmla="*/ 35062 w 89710"/>
                        <a:gd name="connsiteY198" fmla="*/ 114502 h 114502"/>
                        <a:gd name="connsiteX199" fmla="*/ 32460 w 89710"/>
                        <a:gd name="connsiteY199" fmla="*/ 114502 h 114502"/>
                        <a:gd name="connsiteX200" fmla="*/ 32460 w 89710"/>
                        <a:gd name="connsiteY200" fmla="*/ 114502 h 114502"/>
                        <a:gd name="connsiteX201" fmla="*/ 32460 w 89710"/>
                        <a:gd name="connsiteY201" fmla="*/ 114502 h 114502"/>
                        <a:gd name="connsiteX202" fmla="*/ 29857 w 89710"/>
                        <a:gd name="connsiteY202" fmla="*/ 114502 h 114502"/>
                        <a:gd name="connsiteX203" fmla="*/ 29857 w 89710"/>
                        <a:gd name="connsiteY203" fmla="*/ 114502 h 114502"/>
                        <a:gd name="connsiteX204" fmla="*/ 29857 w 89710"/>
                        <a:gd name="connsiteY204" fmla="*/ 114502 h 114502"/>
                        <a:gd name="connsiteX205" fmla="*/ 27255 w 89710"/>
                        <a:gd name="connsiteY205" fmla="*/ 114502 h 114502"/>
                        <a:gd name="connsiteX206" fmla="*/ 27255 w 89710"/>
                        <a:gd name="connsiteY206" fmla="*/ 114502 h 114502"/>
                        <a:gd name="connsiteX207" fmla="*/ 24653 w 89710"/>
                        <a:gd name="connsiteY207" fmla="*/ 114502 h 114502"/>
                        <a:gd name="connsiteX208" fmla="*/ 16846 w 89710"/>
                        <a:gd name="connsiteY208" fmla="*/ 109298 h 114502"/>
                        <a:gd name="connsiteX209" fmla="*/ 1232 w 89710"/>
                        <a:gd name="connsiteY209" fmla="*/ 106695 h 114502"/>
                        <a:gd name="connsiteX210" fmla="*/ 1232 w 89710"/>
                        <a:gd name="connsiteY210" fmla="*/ 106695 h 11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89710" h="114502">
                          <a:moveTo>
                            <a:pt x="1232" y="106695"/>
                          </a:moveTo>
                          <a:cubicBezTo>
                            <a:pt x="1232" y="106695"/>
                            <a:pt x="1232" y="106695"/>
                            <a:pt x="1232" y="106695"/>
                          </a:cubicBezTo>
                          <a:cubicBezTo>
                            <a:pt x="1232" y="106695"/>
                            <a:pt x="1232" y="106695"/>
                            <a:pt x="1232" y="106695"/>
                          </a:cubicBezTo>
                          <a:cubicBezTo>
                            <a:pt x="3834" y="106695"/>
                            <a:pt x="6436" y="109298"/>
                            <a:pt x="6436" y="109298"/>
                          </a:cubicBezTo>
                          <a:cubicBezTo>
                            <a:pt x="6436" y="109298"/>
                            <a:pt x="6436" y="109298"/>
                            <a:pt x="6436" y="109298"/>
                          </a:cubicBezTo>
                          <a:cubicBezTo>
                            <a:pt x="6436" y="109298"/>
                            <a:pt x="9039" y="109298"/>
                            <a:pt x="9039" y="109298"/>
                          </a:cubicBezTo>
                          <a:cubicBezTo>
                            <a:pt x="9039" y="109298"/>
                            <a:pt x="9039" y="109298"/>
                            <a:pt x="9039" y="109298"/>
                          </a:cubicBezTo>
                          <a:cubicBezTo>
                            <a:pt x="9039" y="109298"/>
                            <a:pt x="9039" y="109298"/>
                            <a:pt x="11641" y="109298"/>
                          </a:cubicBezTo>
                          <a:cubicBezTo>
                            <a:pt x="11641" y="109298"/>
                            <a:pt x="11641" y="109298"/>
                            <a:pt x="11641" y="109298"/>
                          </a:cubicBezTo>
                          <a:cubicBezTo>
                            <a:pt x="11641" y="109298"/>
                            <a:pt x="11641" y="109298"/>
                            <a:pt x="14243" y="109298"/>
                          </a:cubicBezTo>
                          <a:cubicBezTo>
                            <a:pt x="14243" y="109298"/>
                            <a:pt x="14243" y="109298"/>
                            <a:pt x="14243" y="109298"/>
                          </a:cubicBezTo>
                          <a:cubicBezTo>
                            <a:pt x="14243" y="109298"/>
                            <a:pt x="14243" y="109298"/>
                            <a:pt x="14243" y="109298"/>
                          </a:cubicBezTo>
                          <a:cubicBezTo>
                            <a:pt x="14243" y="109298"/>
                            <a:pt x="14243" y="109298"/>
                            <a:pt x="14243" y="109298"/>
                          </a:cubicBezTo>
                          <a:cubicBezTo>
                            <a:pt x="14243" y="109298"/>
                            <a:pt x="14243" y="109298"/>
                            <a:pt x="14243" y="109298"/>
                          </a:cubicBezTo>
                          <a:cubicBezTo>
                            <a:pt x="14243" y="109298"/>
                            <a:pt x="14243" y="109298"/>
                            <a:pt x="16846" y="109298"/>
                          </a:cubicBezTo>
                          <a:cubicBezTo>
                            <a:pt x="16846" y="109298"/>
                            <a:pt x="16846" y="109298"/>
                            <a:pt x="16846" y="109298"/>
                          </a:cubicBezTo>
                          <a:cubicBezTo>
                            <a:pt x="16846" y="109298"/>
                            <a:pt x="16846" y="109298"/>
                            <a:pt x="19448" y="109298"/>
                          </a:cubicBezTo>
                          <a:cubicBezTo>
                            <a:pt x="19448" y="109298"/>
                            <a:pt x="19448" y="109298"/>
                            <a:pt x="19448" y="109298"/>
                          </a:cubicBezTo>
                          <a:cubicBezTo>
                            <a:pt x="19448" y="109298"/>
                            <a:pt x="19448" y="109298"/>
                            <a:pt x="22050" y="109298"/>
                          </a:cubicBezTo>
                          <a:cubicBezTo>
                            <a:pt x="22050" y="109298"/>
                            <a:pt x="22050" y="109298"/>
                            <a:pt x="22050" y="109298"/>
                          </a:cubicBezTo>
                          <a:cubicBezTo>
                            <a:pt x="22050" y="109298"/>
                            <a:pt x="24653" y="109298"/>
                            <a:pt x="24653" y="109298"/>
                          </a:cubicBezTo>
                          <a:cubicBezTo>
                            <a:pt x="24653" y="109298"/>
                            <a:pt x="24653" y="109298"/>
                            <a:pt x="24653" y="109298"/>
                          </a:cubicBezTo>
                          <a:cubicBezTo>
                            <a:pt x="24653" y="109298"/>
                            <a:pt x="27255" y="109298"/>
                            <a:pt x="27255" y="109298"/>
                          </a:cubicBezTo>
                          <a:cubicBezTo>
                            <a:pt x="27255" y="109298"/>
                            <a:pt x="27255" y="109298"/>
                            <a:pt x="27255" y="109298"/>
                          </a:cubicBezTo>
                          <a:cubicBezTo>
                            <a:pt x="27255" y="109298"/>
                            <a:pt x="27255" y="109298"/>
                            <a:pt x="29857" y="109298"/>
                          </a:cubicBezTo>
                          <a:cubicBezTo>
                            <a:pt x="29857" y="109298"/>
                            <a:pt x="29857" y="109298"/>
                            <a:pt x="29857" y="109298"/>
                          </a:cubicBezTo>
                          <a:cubicBezTo>
                            <a:pt x="29857" y="109298"/>
                            <a:pt x="32460" y="109298"/>
                            <a:pt x="32460" y="109298"/>
                          </a:cubicBezTo>
                          <a:cubicBezTo>
                            <a:pt x="35062" y="109298"/>
                            <a:pt x="35062" y="106695"/>
                            <a:pt x="37664" y="106695"/>
                          </a:cubicBezTo>
                          <a:cubicBezTo>
                            <a:pt x="37664" y="106695"/>
                            <a:pt x="37664" y="106695"/>
                            <a:pt x="37664" y="106695"/>
                          </a:cubicBezTo>
                          <a:cubicBezTo>
                            <a:pt x="40267" y="106695"/>
                            <a:pt x="40267" y="104093"/>
                            <a:pt x="42869" y="104093"/>
                          </a:cubicBezTo>
                          <a:cubicBezTo>
                            <a:pt x="42869" y="104093"/>
                            <a:pt x="42869" y="104093"/>
                            <a:pt x="42869" y="104093"/>
                          </a:cubicBezTo>
                          <a:cubicBezTo>
                            <a:pt x="45471" y="104093"/>
                            <a:pt x="45471" y="101491"/>
                            <a:pt x="48074" y="98888"/>
                          </a:cubicBezTo>
                          <a:cubicBezTo>
                            <a:pt x="48074" y="98888"/>
                            <a:pt x="48074" y="98888"/>
                            <a:pt x="48074" y="98888"/>
                          </a:cubicBezTo>
                          <a:cubicBezTo>
                            <a:pt x="50676" y="96286"/>
                            <a:pt x="50676" y="96286"/>
                            <a:pt x="53278" y="93684"/>
                          </a:cubicBezTo>
                          <a:cubicBezTo>
                            <a:pt x="53278" y="93684"/>
                            <a:pt x="53278" y="93684"/>
                            <a:pt x="53278" y="93684"/>
                          </a:cubicBezTo>
                          <a:cubicBezTo>
                            <a:pt x="55881" y="91081"/>
                            <a:pt x="55881" y="91081"/>
                            <a:pt x="58483" y="88479"/>
                          </a:cubicBezTo>
                          <a:cubicBezTo>
                            <a:pt x="58483" y="88479"/>
                            <a:pt x="58483" y="88479"/>
                            <a:pt x="58483" y="88479"/>
                          </a:cubicBezTo>
                          <a:cubicBezTo>
                            <a:pt x="61085" y="85877"/>
                            <a:pt x="61085" y="85877"/>
                            <a:pt x="63688" y="83274"/>
                          </a:cubicBezTo>
                          <a:cubicBezTo>
                            <a:pt x="63688" y="83274"/>
                            <a:pt x="63688" y="83274"/>
                            <a:pt x="63688" y="83274"/>
                          </a:cubicBezTo>
                          <a:cubicBezTo>
                            <a:pt x="63688" y="80672"/>
                            <a:pt x="66290" y="80672"/>
                            <a:pt x="66290" y="78070"/>
                          </a:cubicBezTo>
                          <a:cubicBezTo>
                            <a:pt x="66290" y="78070"/>
                            <a:pt x="68892" y="75467"/>
                            <a:pt x="68892" y="75467"/>
                          </a:cubicBezTo>
                          <a:cubicBezTo>
                            <a:pt x="68892" y="75467"/>
                            <a:pt x="68892" y="72865"/>
                            <a:pt x="71495" y="72865"/>
                          </a:cubicBezTo>
                          <a:cubicBezTo>
                            <a:pt x="71495" y="72865"/>
                            <a:pt x="71495" y="72865"/>
                            <a:pt x="71495" y="70263"/>
                          </a:cubicBezTo>
                          <a:cubicBezTo>
                            <a:pt x="71495" y="67661"/>
                            <a:pt x="74097" y="67661"/>
                            <a:pt x="74097" y="65058"/>
                          </a:cubicBezTo>
                          <a:cubicBezTo>
                            <a:pt x="74097" y="65058"/>
                            <a:pt x="74097" y="65058"/>
                            <a:pt x="74097" y="65058"/>
                          </a:cubicBezTo>
                          <a:cubicBezTo>
                            <a:pt x="74097" y="62456"/>
                            <a:pt x="76699" y="59854"/>
                            <a:pt x="76699" y="59854"/>
                          </a:cubicBezTo>
                          <a:cubicBezTo>
                            <a:pt x="76699" y="59854"/>
                            <a:pt x="76699" y="59854"/>
                            <a:pt x="76699" y="59854"/>
                          </a:cubicBezTo>
                          <a:cubicBezTo>
                            <a:pt x="76699" y="57251"/>
                            <a:pt x="79302" y="54649"/>
                            <a:pt x="79302" y="54649"/>
                          </a:cubicBezTo>
                          <a:cubicBezTo>
                            <a:pt x="79302" y="54649"/>
                            <a:pt x="79302" y="54649"/>
                            <a:pt x="79302" y="54649"/>
                          </a:cubicBezTo>
                          <a:cubicBezTo>
                            <a:pt x="79302" y="52046"/>
                            <a:pt x="81904" y="49444"/>
                            <a:pt x="81904" y="49444"/>
                          </a:cubicBezTo>
                          <a:cubicBezTo>
                            <a:pt x="81904" y="49444"/>
                            <a:pt x="81904" y="49444"/>
                            <a:pt x="81904" y="49444"/>
                          </a:cubicBezTo>
                          <a:cubicBezTo>
                            <a:pt x="81904" y="46842"/>
                            <a:pt x="81904" y="44240"/>
                            <a:pt x="84506" y="44240"/>
                          </a:cubicBezTo>
                          <a:cubicBezTo>
                            <a:pt x="84506" y="44240"/>
                            <a:pt x="84506" y="44240"/>
                            <a:pt x="84506" y="44240"/>
                          </a:cubicBezTo>
                          <a:cubicBezTo>
                            <a:pt x="84506" y="41637"/>
                            <a:pt x="84506" y="39035"/>
                            <a:pt x="84506" y="39035"/>
                          </a:cubicBezTo>
                          <a:cubicBezTo>
                            <a:pt x="84506" y="39035"/>
                            <a:pt x="84506" y="39035"/>
                            <a:pt x="84506" y="39035"/>
                          </a:cubicBezTo>
                          <a:cubicBezTo>
                            <a:pt x="84506" y="36433"/>
                            <a:pt x="84506" y="33830"/>
                            <a:pt x="84506" y="33830"/>
                          </a:cubicBezTo>
                          <a:cubicBezTo>
                            <a:pt x="84506" y="33830"/>
                            <a:pt x="84506" y="33830"/>
                            <a:pt x="84506" y="33830"/>
                          </a:cubicBezTo>
                          <a:cubicBezTo>
                            <a:pt x="84506" y="31228"/>
                            <a:pt x="84506" y="28626"/>
                            <a:pt x="84506" y="28626"/>
                          </a:cubicBezTo>
                          <a:cubicBezTo>
                            <a:pt x="84506" y="26023"/>
                            <a:pt x="84506" y="23421"/>
                            <a:pt x="84506" y="23421"/>
                          </a:cubicBezTo>
                          <a:cubicBezTo>
                            <a:pt x="84506" y="23421"/>
                            <a:pt x="84506" y="23421"/>
                            <a:pt x="84506" y="23421"/>
                          </a:cubicBezTo>
                          <a:cubicBezTo>
                            <a:pt x="84506" y="20819"/>
                            <a:pt x="84506" y="20819"/>
                            <a:pt x="84506" y="18216"/>
                          </a:cubicBezTo>
                          <a:cubicBezTo>
                            <a:pt x="84506" y="18216"/>
                            <a:pt x="84506" y="18216"/>
                            <a:pt x="84506" y="18216"/>
                          </a:cubicBezTo>
                          <a:cubicBezTo>
                            <a:pt x="84506" y="15614"/>
                            <a:pt x="84506" y="15614"/>
                            <a:pt x="84506" y="13012"/>
                          </a:cubicBezTo>
                          <a:cubicBezTo>
                            <a:pt x="84506" y="13012"/>
                            <a:pt x="84506" y="13012"/>
                            <a:pt x="84506" y="13012"/>
                          </a:cubicBezTo>
                          <a:cubicBezTo>
                            <a:pt x="84506" y="10409"/>
                            <a:pt x="84506" y="10409"/>
                            <a:pt x="81904" y="10409"/>
                          </a:cubicBezTo>
                          <a:cubicBezTo>
                            <a:pt x="81904" y="10409"/>
                            <a:pt x="81904" y="10409"/>
                            <a:pt x="81904" y="10409"/>
                          </a:cubicBezTo>
                          <a:cubicBezTo>
                            <a:pt x="81904" y="7807"/>
                            <a:pt x="79302" y="7807"/>
                            <a:pt x="79302" y="7807"/>
                          </a:cubicBezTo>
                          <a:cubicBezTo>
                            <a:pt x="79302" y="7807"/>
                            <a:pt x="79302" y="7807"/>
                            <a:pt x="79302" y="7807"/>
                          </a:cubicBezTo>
                          <a:cubicBezTo>
                            <a:pt x="79302" y="7807"/>
                            <a:pt x="76699" y="5205"/>
                            <a:pt x="76699" y="5205"/>
                          </a:cubicBezTo>
                          <a:cubicBezTo>
                            <a:pt x="76699" y="5205"/>
                            <a:pt x="76699" y="5205"/>
                            <a:pt x="76699" y="5205"/>
                          </a:cubicBezTo>
                          <a:cubicBezTo>
                            <a:pt x="76699" y="5205"/>
                            <a:pt x="74097" y="2602"/>
                            <a:pt x="74097" y="2602"/>
                          </a:cubicBezTo>
                          <a:cubicBezTo>
                            <a:pt x="74097" y="2602"/>
                            <a:pt x="74097" y="2602"/>
                            <a:pt x="74097" y="2602"/>
                          </a:cubicBezTo>
                          <a:cubicBezTo>
                            <a:pt x="74097" y="2602"/>
                            <a:pt x="71495" y="0"/>
                            <a:pt x="71495" y="0"/>
                          </a:cubicBezTo>
                          <a:lnTo>
                            <a:pt x="71495" y="0"/>
                          </a:lnTo>
                          <a:lnTo>
                            <a:pt x="71495" y="0"/>
                          </a:lnTo>
                          <a:lnTo>
                            <a:pt x="79302" y="5205"/>
                          </a:lnTo>
                          <a:cubicBezTo>
                            <a:pt x="79302" y="5205"/>
                            <a:pt x="81904" y="7807"/>
                            <a:pt x="81904" y="7807"/>
                          </a:cubicBezTo>
                          <a:cubicBezTo>
                            <a:pt x="81904" y="7807"/>
                            <a:pt x="81904" y="7807"/>
                            <a:pt x="81904" y="7807"/>
                          </a:cubicBezTo>
                          <a:cubicBezTo>
                            <a:pt x="81904" y="7807"/>
                            <a:pt x="84506" y="7807"/>
                            <a:pt x="84506" y="10409"/>
                          </a:cubicBezTo>
                          <a:cubicBezTo>
                            <a:pt x="84506" y="10409"/>
                            <a:pt x="84506" y="10409"/>
                            <a:pt x="84506" y="10409"/>
                          </a:cubicBezTo>
                          <a:cubicBezTo>
                            <a:pt x="84506" y="10409"/>
                            <a:pt x="87109" y="13012"/>
                            <a:pt x="87109" y="13012"/>
                          </a:cubicBezTo>
                          <a:cubicBezTo>
                            <a:pt x="87109" y="13012"/>
                            <a:pt x="87109" y="13012"/>
                            <a:pt x="87109" y="13012"/>
                          </a:cubicBezTo>
                          <a:cubicBezTo>
                            <a:pt x="87109" y="13012"/>
                            <a:pt x="87109" y="13012"/>
                            <a:pt x="87109" y="13012"/>
                          </a:cubicBezTo>
                          <a:cubicBezTo>
                            <a:pt x="87109" y="13012"/>
                            <a:pt x="89711" y="15614"/>
                            <a:pt x="89711" y="15614"/>
                          </a:cubicBezTo>
                          <a:cubicBezTo>
                            <a:pt x="89711" y="15614"/>
                            <a:pt x="89711" y="15614"/>
                            <a:pt x="89711" y="15614"/>
                          </a:cubicBezTo>
                          <a:cubicBezTo>
                            <a:pt x="89711" y="15614"/>
                            <a:pt x="89711" y="15614"/>
                            <a:pt x="89711" y="15614"/>
                          </a:cubicBezTo>
                          <a:cubicBezTo>
                            <a:pt x="89711" y="15614"/>
                            <a:pt x="89711" y="18216"/>
                            <a:pt x="89711" y="18216"/>
                          </a:cubicBezTo>
                          <a:cubicBezTo>
                            <a:pt x="89711" y="18216"/>
                            <a:pt x="89711" y="18216"/>
                            <a:pt x="89711" y="18216"/>
                          </a:cubicBezTo>
                          <a:cubicBezTo>
                            <a:pt x="89711" y="18216"/>
                            <a:pt x="89711" y="18216"/>
                            <a:pt x="89711" y="18216"/>
                          </a:cubicBezTo>
                          <a:cubicBezTo>
                            <a:pt x="89711" y="18216"/>
                            <a:pt x="89711" y="18216"/>
                            <a:pt x="89711" y="18216"/>
                          </a:cubicBezTo>
                          <a:cubicBezTo>
                            <a:pt x="89711" y="18216"/>
                            <a:pt x="89711" y="20819"/>
                            <a:pt x="89711" y="20819"/>
                          </a:cubicBezTo>
                          <a:cubicBezTo>
                            <a:pt x="89711" y="20819"/>
                            <a:pt x="89711" y="20819"/>
                            <a:pt x="89711" y="20819"/>
                          </a:cubicBezTo>
                          <a:cubicBezTo>
                            <a:pt x="89711" y="20819"/>
                            <a:pt x="89711" y="20819"/>
                            <a:pt x="89711" y="20819"/>
                          </a:cubicBezTo>
                          <a:cubicBezTo>
                            <a:pt x="89711" y="20819"/>
                            <a:pt x="89711" y="20819"/>
                            <a:pt x="89711" y="20819"/>
                          </a:cubicBezTo>
                          <a:cubicBezTo>
                            <a:pt x="89711" y="20819"/>
                            <a:pt x="89711" y="23421"/>
                            <a:pt x="89711" y="23421"/>
                          </a:cubicBezTo>
                          <a:cubicBezTo>
                            <a:pt x="89711" y="23421"/>
                            <a:pt x="89711" y="23421"/>
                            <a:pt x="89711" y="26023"/>
                          </a:cubicBezTo>
                          <a:cubicBezTo>
                            <a:pt x="89711" y="26023"/>
                            <a:pt x="89711" y="26023"/>
                            <a:pt x="89711" y="26023"/>
                          </a:cubicBezTo>
                          <a:cubicBezTo>
                            <a:pt x="89711" y="26023"/>
                            <a:pt x="89711" y="26023"/>
                            <a:pt x="89711" y="26023"/>
                          </a:cubicBezTo>
                          <a:cubicBezTo>
                            <a:pt x="89711" y="26023"/>
                            <a:pt x="89711" y="28626"/>
                            <a:pt x="89711" y="28626"/>
                          </a:cubicBezTo>
                          <a:cubicBezTo>
                            <a:pt x="89711" y="28626"/>
                            <a:pt x="89711" y="31228"/>
                            <a:pt x="89711" y="31228"/>
                          </a:cubicBezTo>
                          <a:cubicBezTo>
                            <a:pt x="89711" y="31228"/>
                            <a:pt x="89711" y="31228"/>
                            <a:pt x="89711" y="31228"/>
                          </a:cubicBezTo>
                          <a:cubicBezTo>
                            <a:pt x="89711" y="31228"/>
                            <a:pt x="89711" y="33830"/>
                            <a:pt x="89711" y="33830"/>
                          </a:cubicBezTo>
                          <a:cubicBezTo>
                            <a:pt x="89711" y="33830"/>
                            <a:pt x="89711" y="36433"/>
                            <a:pt x="89711" y="36433"/>
                          </a:cubicBezTo>
                          <a:cubicBezTo>
                            <a:pt x="89711" y="36433"/>
                            <a:pt x="89711" y="36433"/>
                            <a:pt x="89711" y="36433"/>
                          </a:cubicBezTo>
                          <a:cubicBezTo>
                            <a:pt x="89711" y="36433"/>
                            <a:pt x="89711" y="36433"/>
                            <a:pt x="89711" y="36433"/>
                          </a:cubicBezTo>
                          <a:cubicBezTo>
                            <a:pt x="89711" y="36433"/>
                            <a:pt x="89711" y="36433"/>
                            <a:pt x="89711" y="36433"/>
                          </a:cubicBezTo>
                          <a:cubicBezTo>
                            <a:pt x="89711" y="36433"/>
                            <a:pt x="89711" y="39035"/>
                            <a:pt x="89711" y="39035"/>
                          </a:cubicBezTo>
                          <a:cubicBezTo>
                            <a:pt x="89711" y="39035"/>
                            <a:pt x="89711" y="41637"/>
                            <a:pt x="89711" y="41637"/>
                          </a:cubicBezTo>
                          <a:cubicBezTo>
                            <a:pt x="89711" y="41637"/>
                            <a:pt x="89711" y="41637"/>
                            <a:pt x="89711" y="41637"/>
                          </a:cubicBezTo>
                          <a:cubicBezTo>
                            <a:pt x="89711" y="41637"/>
                            <a:pt x="89711" y="41637"/>
                            <a:pt x="89711" y="41637"/>
                          </a:cubicBezTo>
                          <a:cubicBezTo>
                            <a:pt x="89711" y="41637"/>
                            <a:pt x="89711" y="44240"/>
                            <a:pt x="89711" y="44240"/>
                          </a:cubicBezTo>
                          <a:cubicBezTo>
                            <a:pt x="89711" y="44240"/>
                            <a:pt x="89711" y="46842"/>
                            <a:pt x="89711" y="46842"/>
                          </a:cubicBezTo>
                          <a:cubicBezTo>
                            <a:pt x="89711" y="46842"/>
                            <a:pt x="89711" y="46842"/>
                            <a:pt x="89711" y="46842"/>
                          </a:cubicBezTo>
                          <a:cubicBezTo>
                            <a:pt x="89711" y="46842"/>
                            <a:pt x="89711" y="46842"/>
                            <a:pt x="89711" y="46842"/>
                          </a:cubicBezTo>
                          <a:cubicBezTo>
                            <a:pt x="89711" y="46842"/>
                            <a:pt x="89711" y="46842"/>
                            <a:pt x="89711" y="46842"/>
                          </a:cubicBezTo>
                          <a:cubicBezTo>
                            <a:pt x="89711" y="46842"/>
                            <a:pt x="89711" y="49444"/>
                            <a:pt x="89711" y="49444"/>
                          </a:cubicBezTo>
                          <a:cubicBezTo>
                            <a:pt x="89711" y="49444"/>
                            <a:pt x="89711" y="52046"/>
                            <a:pt x="89711" y="52046"/>
                          </a:cubicBezTo>
                          <a:cubicBezTo>
                            <a:pt x="89711" y="52046"/>
                            <a:pt x="89711" y="52046"/>
                            <a:pt x="89711" y="52046"/>
                          </a:cubicBezTo>
                          <a:cubicBezTo>
                            <a:pt x="89711" y="52046"/>
                            <a:pt x="89711" y="52046"/>
                            <a:pt x="89711" y="52046"/>
                          </a:cubicBezTo>
                          <a:cubicBezTo>
                            <a:pt x="89711" y="52046"/>
                            <a:pt x="89711" y="54649"/>
                            <a:pt x="89711" y="54649"/>
                          </a:cubicBezTo>
                          <a:cubicBezTo>
                            <a:pt x="89711" y="54649"/>
                            <a:pt x="89711" y="57251"/>
                            <a:pt x="89711" y="57251"/>
                          </a:cubicBezTo>
                          <a:cubicBezTo>
                            <a:pt x="89711" y="57251"/>
                            <a:pt x="89711" y="57251"/>
                            <a:pt x="89711" y="57251"/>
                          </a:cubicBezTo>
                          <a:cubicBezTo>
                            <a:pt x="89711" y="57251"/>
                            <a:pt x="89711" y="57251"/>
                            <a:pt x="89711" y="57251"/>
                          </a:cubicBezTo>
                          <a:cubicBezTo>
                            <a:pt x="89711" y="57251"/>
                            <a:pt x="89711" y="57251"/>
                            <a:pt x="89711" y="59854"/>
                          </a:cubicBezTo>
                          <a:cubicBezTo>
                            <a:pt x="89711" y="59854"/>
                            <a:pt x="89711" y="62456"/>
                            <a:pt x="89711" y="62456"/>
                          </a:cubicBezTo>
                          <a:cubicBezTo>
                            <a:pt x="89711" y="62456"/>
                            <a:pt x="89711" y="62456"/>
                            <a:pt x="89711" y="65058"/>
                          </a:cubicBezTo>
                          <a:cubicBezTo>
                            <a:pt x="89711" y="65058"/>
                            <a:pt x="89711" y="65058"/>
                            <a:pt x="89711" y="65058"/>
                          </a:cubicBezTo>
                          <a:cubicBezTo>
                            <a:pt x="89711" y="65058"/>
                            <a:pt x="89711" y="65058"/>
                            <a:pt x="89711" y="65058"/>
                          </a:cubicBezTo>
                          <a:cubicBezTo>
                            <a:pt x="89711" y="65058"/>
                            <a:pt x="89711" y="67661"/>
                            <a:pt x="89711" y="67661"/>
                          </a:cubicBezTo>
                          <a:cubicBezTo>
                            <a:pt x="89711" y="67661"/>
                            <a:pt x="89711" y="70263"/>
                            <a:pt x="87109" y="70263"/>
                          </a:cubicBezTo>
                          <a:cubicBezTo>
                            <a:pt x="87109" y="70263"/>
                            <a:pt x="87109" y="70263"/>
                            <a:pt x="87109" y="70263"/>
                          </a:cubicBezTo>
                          <a:cubicBezTo>
                            <a:pt x="87109" y="70263"/>
                            <a:pt x="87109" y="70263"/>
                            <a:pt x="87109" y="70263"/>
                          </a:cubicBezTo>
                          <a:cubicBezTo>
                            <a:pt x="87109" y="70263"/>
                            <a:pt x="87109" y="72865"/>
                            <a:pt x="87109" y="72865"/>
                          </a:cubicBezTo>
                          <a:cubicBezTo>
                            <a:pt x="87109" y="72865"/>
                            <a:pt x="87109" y="75467"/>
                            <a:pt x="84506" y="75467"/>
                          </a:cubicBezTo>
                          <a:cubicBezTo>
                            <a:pt x="84506" y="75467"/>
                            <a:pt x="84506" y="75467"/>
                            <a:pt x="84506" y="78070"/>
                          </a:cubicBezTo>
                          <a:cubicBezTo>
                            <a:pt x="84506" y="78070"/>
                            <a:pt x="84506" y="78070"/>
                            <a:pt x="84506" y="78070"/>
                          </a:cubicBezTo>
                          <a:cubicBezTo>
                            <a:pt x="84506" y="78070"/>
                            <a:pt x="84506" y="80672"/>
                            <a:pt x="81904" y="80672"/>
                          </a:cubicBezTo>
                          <a:cubicBezTo>
                            <a:pt x="81904" y="80672"/>
                            <a:pt x="79302" y="83274"/>
                            <a:pt x="79302" y="83274"/>
                          </a:cubicBezTo>
                          <a:cubicBezTo>
                            <a:pt x="79302" y="83274"/>
                            <a:pt x="79302" y="83274"/>
                            <a:pt x="79302" y="83274"/>
                          </a:cubicBezTo>
                          <a:cubicBezTo>
                            <a:pt x="79302" y="85877"/>
                            <a:pt x="76699" y="85877"/>
                            <a:pt x="76699" y="88479"/>
                          </a:cubicBezTo>
                          <a:cubicBezTo>
                            <a:pt x="76699" y="88479"/>
                            <a:pt x="76699" y="88479"/>
                            <a:pt x="76699" y="88479"/>
                          </a:cubicBezTo>
                          <a:lnTo>
                            <a:pt x="76699" y="88479"/>
                          </a:lnTo>
                          <a:cubicBezTo>
                            <a:pt x="76699" y="88479"/>
                            <a:pt x="74097" y="91081"/>
                            <a:pt x="74097" y="91081"/>
                          </a:cubicBezTo>
                          <a:cubicBezTo>
                            <a:pt x="74097" y="91081"/>
                            <a:pt x="74097" y="93684"/>
                            <a:pt x="71495" y="93684"/>
                          </a:cubicBezTo>
                          <a:cubicBezTo>
                            <a:pt x="71495" y="93684"/>
                            <a:pt x="71495" y="93684"/>
                            <a:pt x="71495" y="93684"/>
                          </a:cubicBezTo>
                          <a:cubicBezTo>
                            <a:pt x="71495" y="93684"/>
                            <a:pt x="71495" y="93684"/>
                            <a:pt x="71495" y="93684"/>
                          </a:cubicBezTo>
                          <a:cubicBezTo>
                            <a:pt x="71495" y="93684"/>
                            <a:pt x="68892" y="96286"/>
                            <a:pt x="68892" y="96286"/>
                          </a:cubicBezTo>
                          <a:cubicBezTo>
                            <a:pt x="68892" y="96286"/>
                            <a:pt x="66290" y="98888"/>
                            <a:pt x="66290" y="98888"/>
                          </a:cubicBezTo>
                          <a:cubicBezTo>
                            <a:pt x="66290" y="98888"/>
                            <a:pt x="66290" y="98888"/>
                            <a:pt x="66290" y="98888"/>
                          </a:cubicBezTo>
                          <a:cubicBezTo>
                            <a:pt x="66290" y="98888"/>
                            <a:pt x="66290" y="98888"/>
                            <a:pt x="66290" y="98888"/>
                          </a:cubicBezTo>
                          <a:cubicBezTo>
                            <a:pt x="66290" y="98888"/>
                            <a:pt x="66290" y="98888"/>
                            <a:pt x="63688" y="101491"/>
                          </a:cubicBezTo>
                          <a:cubicBezTo>
                            <a:pt x="63688" y="101491"/>
                            <a:pt x="61085" y="104093"/>
                            <a:pt x="61085" y="104093"/>
                          </a:cubicBezTo>
                          <a:cubicBezTo>
                            <a:pt x="61085" y="104093"/>
                            <a:pt x="61085" y="104093"/>
                            <a:pt x="61085" y="104093"/>
                          </a:cubicBezTo>
                          <a:cubicBezTo>
                            <a:pt x="61085" y="104093"/>
                            <a:pt x="61085" y="104093"/>
                            <a:pt x="61085" y="104093"/>
                          </a:cubicBezTo>
                          <a:cubicBezTo>
                            <a:pt x="61085" y="104093"/>
                            <a:pt x="61085" y="104093"/>
                            <a:pt x="61085" y="104093"/>
                          </a:cubicBezTo>
                          <a:cubicBezTo>
                            <a:pt x="61085" y="104093"/>
                            <a:pt x="58483" y="106695"/>
                            <a:pt x="58483" y="106695"/>
                          </a:cubicBezTo>
                          <a:cubicBezTo>
                            <a:pt x="58483" y="106695"/>
                            <a:pt x="58483" y="106695"/>
                            <a:pt x="58483" y="106695"/>
                          </a:cubicBezTo>
                          <a:cubicBezTo>
                            <a:pt x="58483" y="106695"/>
                            <a:pt x="58483" y="106695"/>
                            <a:pt x="58483" y="106695"/>
                          </a:cubicBezTo>
                          <a:cubicBezTo>
                            <a:pt x="58483" y="106695"/>
                            <a:pt x="58483" y="106695"/>
                            <a:pt x="58483" y="106695"/>
                          </a:cubicBezTo>
                          <a:cubicBezTo>
                            <a:pt x="58483" y="106695"/>
                            <a:pt x="55881" y="106695"/>
                            <a:pt x="55881" y="109298"/>
                          </a:cubicBezTo>
                          <a:cubicBezTo>
                            <a:pt x="55881" y="109298"/>
                            <a:pt x="55881" y="109298"/>
                            <a:pt x="53278" y="109298"/>
                          </a:cubicBezTo>
                          <a:cubicBezTo>
                            <a:pt x="53278" y="109298"/>
                            <a:pt x="53278" y="109298"/>
                            <a:pt x="53278" y="109298"/>
                          </a:cubicBezTo>
                          <a:cubicBezTo>
                            <a:pt x="53278" y="109298"/>
                            <a:pt x="53278" y="109298"/>
                            <a:pt x="53278" y="109298"/>
                          </a:cubicBezTo>
                          <a:cubicBezTo>
                            <a:pt x="53278" y="109298"/>
                            <a:pt x="50676" y="109298"/>
                            <a:pt x="50676" y="111900"/>
                          </a:cubicBezTo>
                          <a:cubicBezTo>
                            <a:pt x="50676" y="111900"/>
                            <a:pt x="48074" y="111900"/>
                            <a:pt x="48074" y="114502"/>
                          </a:cubicBezTo>
                          <a:cubicBezTo>
                            <a:pt x="48074" y="114502"/>
                            <a:pt x="48074" y="114502"/>
                            <a:pt x="48074" y="114502"/>
                          </a:cubicBezTo>
                          <a:cubicBezTo>
                            <a:pt x="48074" y="114502"/>
                            <a:pt x="48074" y="114502"/>
                            <a:pt x="45471" y="114502"/>
                          </a:cubicBezTo>
                          <a:cubicBezTo>
                            <a:pt x="45471" y="114502"/>
                            <a:pt x="45471" y="114502"/>
                            <a:pt x="45471" y="114502"/>
                          </a:cubicBezTo>
                          <a:cubicBezTo>
                            <a:pt x="45471" y="114502"/>
                            <a:pt x="45471" y="114502"/>
                            <a:pt x="45471" y="114502"/>
                          </a:cubicBezTo>
                          <a:cubicBezTo>
                            <a:pt x="45471" y="114502"/>
                            <a:pt x="45471" y="114502"/>
                            <a:pt x="45471" y="114502"/>
                          </a:cubicBezTo>
                          <a:cubicBezTo>
                            <a:pt x="45471" y="114502"/>
                            <a:pt x="45471" y="114502"/>
                            <a:pt x="45471" y="114502"/>
                          </a:cubicBezTo>
                          <a:cubicBezTo>
                            <a:pt x="45471" y="114502"/>
                            <a:pt x="45471" y="114502"/>
                            <a:pt x="45471" y="114502"/>
                          </a:cubicBezTo>
                          <a:cubicBezTo>
                            <a:pt x="45471" y="114502"/>
                            <a:pt x="45471" y="114502"/>
                            <a:pt x="45471" y="114502"/>
                          </a:cubicBezTo>
                          <a:cubicBezTo>
                            <a:pt x="45471" y="114502"/>
                            <a:pt x="42869" y="114502"/>
                            <a:pt x="42869" y="114502"/>
                          </a:cubicBezTo>
                          <a:lnTo>
                            <a:pt x="42869" y="114502"/>
                          </a:lnTo>
                          <a:cubicBezTo>
                            <a:pt x="42869" y="114502"/>
                            <a:pt x="42869" y="114502"/>
                            <a:pt x="42869" y="114502"/>
                          </a:cubicBezTo>
                          <a:cubicBezTo>
                            <a:pt x="42869" y="114502"/>
                            <a:pt x="40267" y="114502"/>
                            <a:pt x="40267" y="114502"/>
                          </a:cubicBezTo>
                          <a:cubicBezTo>
                            <a:pt x="40267" y="114502"/>
                            <a:pt x="40267" y="114502"/>
                            <a:pt x="40267" y="114502"/>
                          </a:cubicBezTo>
                          <a:cubicBezTo>
                            <a:pt x="40267" y="114502"/>
                            <a:pt x="40267" y="114502"/>
                            <a:pt x="40267" y="114502"/>
                          </a:cubicBezTo>
                          <a:cubicBezTo>
                            <a:pt x="40267" y="114502"/>
                            <a:pt x="40267" y="114502"/>
                            <a:pt x="40267" y="114502"/>
                          </a:cubicBezTo>
                          <a:cubicBezTo>
                            <a:pt x="40267" y="114502"/>
                            <a:pt x="40267" y="114502"/>
                            <a:pt x="40267" y="114502"/>
                          </a:cubicBezTo>
                          <a:cubicBezTo>
                            <a:pt x="40267" y="114502"/>
                            <a:pt x="40267" y="114502"/>
                            <a:pt x="40267" y="114502"/>
                          </a:cubicBezTo>
                          <a:cubicBezTo>
                            <a:pt x="40267" y="114502"/>
                            <a:pt x="40267" y="114502"/>
                            <a:pt x="40267" y="114502"/>
                          </a:cubicBezTo>
                          <a:cubicBezTo>
                            <a:pt x="40267" y="114502"/>
                            <a:pt x="40267" y="114502"/>
                            <a:pt x="40267" y="114502"/>
                          </a:cubicBezTo>
                          <a:cubicBezTo>
                            <a:pt x="40267" y="114502"/>
                            <a:pt x="40267" y="114502"/>
                            <a:pt x="40267" y="114502"/>
                          </a:cubicBezTo>
                          <a:cubicBezTo>
                            <a:pt x="40267" y="114502"/>
                            <a:pt x="40267" y="114502"/>
                            <a:pt x="40267" y="114502"/>
                          </a:cubicBezTo>
                          <a:cubicBezTo>
                            <a:pt x="40267" y="114502"/>
                            <a:pt x="40267" y="114502"/>
                            <a:pt x="40267" y="114502"/>
                          </a:cubicBezTo>
                          <a:cubicBezTo>
                            <a:pt x="40267" y="114502"/>
                            <a:pt x="40267" y="114502"/>
                            <a:pt x="40267" y="114502"/>
                          </a:cubicBezTo>
                          <a:cubicBezTo>
                            <a:pt x="40267" y="114502"/>
                            <a:pt x="40267" y="114502"/>
                            <a:pt x="40267" y="114502"/>
                          </a:cubicBezTo>
                          <a:cubicBezTo>
                            <a:pt x="40267" y="114502"/>
                            <a:pt x="40267" y="114502"/>
                            <a:pt x="40267" y="114502"/>
                          </a:cubicBezTo>
                          <a:cubicBezTo>
                            <a:pt x="40267" y="114502"/>
                            <a:pt x="40267" y="114502"/>
                            <a:pt x="40267" y="114502"/>
                          </a:cubicBezTo>
                          <a:cubicBezTo>
                            <a:pt x="40267" y="114502"/>
                            <a:pt x="40267" y="114502"/>
                            <a:pt x="40267" y="114502"/>
                          </a:cubicBezTo>
                          <a:cubicBezTo>
                            <a:pt x="40267" y="114502"/>
                            <a:pt x="40267" y="114502"/>
                            <a:pt x="40267" y="114502"/>
                          </a:cubicBezTo>
                          <a:cubicBezTo>
                            <a:pt x="40267" y="114502"/>
                            <a:pt x="40267" y="114502"/>
                            <a:pt x="37664" y="114502"/>
                          </a:cubicBezTo>
                          <a:cubicBezTo>
                            <a:pt x="37664" y="114502"/>
                            <a:pt x="37664" y="114502"/>
                            <a:pt x="37664" y="114502"/>
                          </a:cubicBezTo>
                          <a:cubicBezTo>
                            <a:pt x="37664" y="114502"/>
                            <a:pt x="37664" y="114502"/>
                            <a:pt x="37664" y="114502"/>
                          </a:cubicBezTo>
                          <a:cubicBezTo>
                            <a:pt x="37664" y="114502"/>
                            <a:pt x="37664" y="114502"/>
                            <a:pt x="35062" y="114502"/>
                          </a:cubicBezTo>
                          <a:cubicBezTo>
                            <a:pt x="35062" y="114502"/>
                            <a:pt x="35062" y="114502"/>
                            <a:pt x="35062" y="114502"/>
                          </a:cubicBezTo>
                          <a:cubicBezTo>
                            <a:pt x="35062" y="114502"/>
                            <a:pt x="35062" y="114502"/>
                            <a:pt x="35062" y="114502"/>
                          </a:cubicBezTo>
                          <a:cubicBezTo>
                            <a:pt x="35062" y="114502"/>
                            <a:pt x="32460" y="114502"/>
                            <a:pt x="32460" y="114502"/>
                          </a:cubicBezTo>
                          <a:cubicBezTo>
                            <a:pt x="32460" y="114502"/>
                            <a:pt x="32460" y="114502"/>
                            <a:pt x="32460" y="114502"/>
                          </a:cubicBezTo>
                          <a:lnTo>
                            <a:pt x="32460" y="114502"/>
                          </a:lnTo>
                          <a:cubicBezTo>
                            <a:pt x="32460" y="114502"/>
                            <a:pt x="29857" y="114502"/>
                            <a:pt x="29857" y="114502"/>
                          </a:cubicBezTo>
                          <a:cubicBezTo>
                            <a:pt x="29857" y="114502"/>
                            <a:pt x="29857" y="114502"/>
                            <a:pt x="29857" y="114502"/>
                          </a:cubicBezTo>
                          <a:cubicBezTo>
                            <a:pt x="29857" y="114502"/>
                            <a:pt x="29857" y="114502"/>
                            <a:pt x="29857" y="114502"/>
                          </a:cubicBezTo>
                          <a:cubicBezTo>
                            <a:pt x="29857" y="114502"/>
                            <a:pt x="29857" y="114502"/>
                            <a:pt x="27255" y="114502"/>
                          </a:cubicBezTo>
                          <a:cubicBezTo>
                            <a:pt x="27255" y="114502"/>
                            <a:pt x="27255" y="114502"/>
                            <a:pt x="27255" y="114502"/>
                          </a:cubicBezTo>
                          <a:cubicBezTo>
                            <a:pt x="27255" y="114502"/>
                            <a:pt x="24653" y="114502"/>
                            <a:pt x="24653" y="114502"/>
                          </a:cubicBezTo>
                          <a:lnTo>
                            <a:pt x="16846" y="109298"/>
                          </a:lnTo>
                          <a:cubicBezTo>
                            <a:pt x="-1371" y="106695"/>
                            <a:pt x="-1371" y="106695"/>
                            <a:pt x="1232" y="106695"/>
                          </a:cubicBezTo>
                          <a:cubicBezTo>
                            <a:pt x="-1371" y="106695"/>
                            <a:pt x="1232" y="106695"/>
                            <a:pt x="1232" y="106695"/>
                          </a:cubicBezTo>
                          <a:close/>
                        </a:path>
                      </a:pathLst>
                    </a:custGeom>
                    <a:solidFill>
                      <a:srgbClr val="2D2D2D"/>
                    </a:solidFill>
                    <a:ln w="25964" cap="flat">
                      <a:noFill/>
                      <a:prstDash val="solid"/>
                      <a:miter/>
                    </a:ln>
                  </p:spPr>
                  <p:txBody>
                    <a:bodyPr rtlCol="0" anchor="ctr"/>
                    <a:lstStyle/>
                    <a:p>
                      <a:endParaRPr lang="fr-BE"/>
                    </a:p>
                  </p:txBody>
                </p:sp>
                <p:sp>
                  <p:nvSpPr>
                    <p:cNvPr id="1007" name="Forme libre : forme 1006">
                      <a:extLst>
                        <a:ext uri="{FF2B5EF4-FFF2-40B4-BE49-F238E27FC236}">
                          <a16:creationId xmlns:a16="http://schemas.microsoft.com/office/drawing/2014/main" id="{0B80797A-9EB9-4B22-A349-65B1B91685EC}"/>
                        </a:ext>
                      </a:extLst>
                    </p:cNvPr>
                    <p:cNvSpPr/>
                    <p:nvPr/>
                  </p:nvSpPr>
                  <p:spPr>
                    <a:xfrm>
                      <a:off x="5095295" y="2515514"/>
                      <a:ext cx="109297" cy="153537"/>
                    </a:xfrm>
                    <a:custGeom>
                      <a:avLst/>
                      <a:gdLst>
                        <a:gd name="connsiteX0" fmla="*/ 31228 w 109297"/>
                        <a:gd name="connsiteY0" fmla="*/ 83274 h 153537"/>
                        <a:gd name="connsiteX1" fmla="*/ 31228 w 109297"/>
                        <a:gd name="connsiteY1" fmla="*/ 83274 h 153537"/>
                        <a:gd name="connsiteX2" fmla="*/ 31228 w 109297"/>
                        <a:gd name="connsiteY2" fmla="*/ 83274 h 153537"/>
                        <a:gd name="connsiteX3" fmla="*/ 31228 w 109297"/>
                        <a:gd name="connsiteY3" fmla="*/ 80672 h 153537"/>
                        <a:gd name="connsiteX4" fmla="*/ 31228 w 109297"/>
                        <a:gd name="connsiteY4" fmla="*/ 80672 h 153537"/>
                        <a:gd name="connsiteX5" fmla="*/ 31228 w 109297"/>
                        <a:gd name="connsiteY5" fmla="*/ 80672 h 153537"/>
                        <a:gd name="connsiteX6" fmla="*/ 31228 w 109297"/>
                        <a:gd name="connsiteY6" fmla="*/ 78070 h 153537"/>
                        <a:gd name="connsiteX7" fmla="*/ 31228 w 109297"/>
                        <a:gd name="connsiteY7" fmla="*/ 78070 h 153537"/>
                        <a:gd name="connsiteX8" fmla="*/ 31228 w 109297"/>
                        <a:gd name="connsiteY8" fmla="*/ 78070 h 153537"/>
                        <a:gd name="connsiteX9" fmla="*/ 31228 w 109297"/>
                        <a:gd name="connsiteY9" fmla="*/ 75467 h 153537"/>
                        <a:gd name="connsiteX10" fmla="*/ 31228 w 109297"/>
                        <a:gd name="connsiteY10" fmla="*/ 75467 h 153537"/>
                        <a:gd name="connsiteX11" fmla="*/ 31228 w 109297"/>
                        <a:gd name="connsiteY11" fmla="*/ 75467 h 153537"/>
                        <a:gd name="connsiteX12" fmla="*/ 31228 w 109297"/>
                        <a:gd name="connsiteY12" fmla="*/ 72865 h 153537"/>
                        <a:gd name="connsiteX13" fmla="*/ 31228 w 109297"/>
                        <a:gd name="connsiteY13" fmla="*/ 72865 h 153537"/>
                        <a:gd name="connsiteX14" fmla="*/ 31228 w 109297"/>
                        <a:gd name="connsiteY14" fmla="*/ 70263 h 153537"/>
                        <a:gd name="connsiteX15" fmla="*/ 31228 w 109297"/>
                        <a:gd name="connsiteY15" fmla="*/ 67661 h 153537"/>
                        <a:gd name="connsiteX16" fmla="*/ 31228 w 109297"/>
                        <a:gd name="connsiteY16" fmla="*/ 67661 h 153537"/>
                        <a:gd name="connsiteX17" fmla="*/ 31228 w 109297"/>
                        <a:gd name="connsiteY17" fmla="*/ 65058 h 153537"/>
                        <a:gd name="connsiteX18" fmla="*/ 31228 w 109297"/>
                        <a:gd name="connsiteY18" fmla="*/ 65058 h 153537"/>
                        <a:gd name="connsiteX19" fmla="*/ 31228 w 109297"/>
                        <a:gd name="connsiteY19" fmla="*/ 62456 h 153537"/>
                        <a:gd name="connsiteX20" fmla="*/ 31228 w 109297"/>
                        <a:gd name="connsiteY20" fmla="*/ 59853 h 153537"/>
                        <a:gd name="connsiteX21" fmla="*/ 31228 w 109297"/>
                        <a:gd name="connsiteY21" fmla="*/ 59853 h 153537"/>
                        <a:gd name="connsiteX22" fmla="*/ 31228 w 109297"/>
                        <a:gd name="connsiteY22" fmla="*/ 57251 h 153537"/>
                        <a:gd name="connsiteX23" fmla="*/ 31228 w 109297"/>
                        <a:gd name="connsiteY23" fmla="*/ 57251 h 153537"/>
                        <a:gd name="connsiteX24" fmla="*/ 31228 w 109297"/>
                        <a:gd name="connsiteY24" fmla="*/ 57251 h 153537"/>
                        <a:gd name="connsiteX25" fmla="*/ 31228 w 109297"/>
                        <a:gd name="connsiteY25" fmla="*/ 54649 h 153537"/>
                        <a:gd name="connsiteX26" fmla="*/ 31228 w 109297"/>
                        <a:gd name="connsiteY26" fmla="*/ 54649 h 153537"/>
                        <a:gd name="connsiteX27" fmla="*/ 31228 w 109297"/>
                        <a:gd name="connsiteY27" fmla="*/ 54649 h 153537"/>
                        <a:gd name="connsiteX28" fmla="*/ 31228 w 109297"/>
                        <a:gd name="connsiteY28" fmla="*/ 52046 h 153537"/>
                        <a:gd name="connsiteX29" fmla="*/ 31228 w 109297"/>
                        <a:gd name="connsiteY29" fmla="*/ 52046 h 153537"/>
                        <a:gd name="connsiteX30" fmla="*/ 31228 w 109297"/>
                        <a:gd name="connsiteY30" fmla="*/ 52046 h 153537"/>
                        <a:gd name="connsiteX31" fmla="*/ 31228 w 109297"/>
                        <a:gd name="connsiteY31" fmla="*/ 49444 h 153537"/>
                        <a:gd name="connsiteX32" fmla="*/ 31228 w 109297"/>
                        <a:gd name="connsiteY32" fmla="*/ 49444 h 153537"/>
                        <a:gd name="connsiteX33" fmla="*/ 31228 w 109297"/>
                        <a:gd name="connsiteY33" fmla="*/ 49444 h 153537"/>
                        <a:gd name="connsiteX34" fmla="*/ 31228 w 109297"/>
                        <a:gd name="connsiteY34" fmla="*/ 49444 h 153537"/>
                        <a:gd name="connsiteX35" fmla="*/ 31228 w 109297"/>
                        <a:gd name="connsiteY35" fmla="*/ 46842 h 153537"/>
                        <a:gd name="connsiteX36" fmla="*/ 31228 w 109297"/>
                        <a:gd name="connsiteY36" fmla="*/ 46842 h 153537"/>
                        <a:gd name="connsiteX37" fmla="*/ 31228 w 109297"/>
                        <a:gd name="connsiteY37" fmla="*/ 46842 h 153537"/>
                        <a:gd name="connsiteX38" fmla="*/ 33830 w 109297"/>
                        <a:gd name="connsiteY38" fmla="*/ 44240 h 153537"/>
                        <a:gd name="connsiteX39" fmla="*/ 33830 w 109297"/>
                        <a:gd name="connsiteY39" fmla="*/ 44240 h 153537"/>
                        <a:gd name="connsiteX40" fmla="*/ 33830 w 109297"/>
                        <a:gd name="connsiteY40" fmla="*/ 44240 h 153537"/>
                        <a:gd name="connsiteX41" fmla="*/ 33830 w 109297"/>
                        <a:gd name="connsiteY41" fmla="*/ 41637 h 153537"/>
                        <a:gd name="connsiteX42" fmla="*/ 33830 w 109297"/>
                        <a:gd name="connsiteY42" fmla="*/ 41637 h 153537"/>
                        <a:gd name="connsiteX43" fmla="*/ 33830 w 109297"/>
                        <a:gd name="connsiteY43" fmla="*/ 39035 h 153537"/>
                        <a:gd name="connsiteX44" fmla="*/ 33830 w 109297"/>
                        <a:gd name="connsiteY44" fmla="*/ 36433 h 153537"/>
                        <a:gd name="connsiteX45" fmla="*/ 33830 w 109297"/>
                        <a:gd name="connsiteY45" fmla="*/ 36433 h 153537"/>
                        <a:gd name="connsiteX46" fmla="*/ 36433 w 109297"/>
                        <a:gd name="connsiteY46" fmla="*/ 31228 h 153537"/>
                        <a:gd name="connsiteX47" fmla="*/ 36433 w 109297"/>
                        <a:gd name="connsiteY47" fmla="*/ 31228 h 153537"/>
                        <a:gd name="connsiteX48" fmla="*/ 36433 w 109297"/>
                        <a:gd name="connsiteY48" fmla="*/ 31228 h 153537"/>
                        <a:gd name="connsiteX49" fmla="*/ 41637 w 109297"/>
                        <a:gd name="connsiteY49" fmla="*/ 23421 h 153537"/>
                        <a:gd name="connsiteX50" fmla="*/ 41637 w 109297"/>
                        <a:gd name="connsiteY50" fmla="*/ 23421 h 153537"/>
                        <a:gd name="connsiteX51" fmla="*/ 41637 w 109297"/>
                        <a:gd name="connsiteY51" fmla="*/ 23421 h 153537"/>
                        <a:gd name="connsiteX52" fmla="*/ 44240 w 109297"/>
                        <a:gd name="connsiteY52" fmla="*/ 18216 h 153537"/>
                        <a:gd name="connsiteX53" fmla="*/ 44240 w 109297"/>
                        <a:gd name="connsiteY53" fmla="*/ 18216 h 153537"/>
                        <a:gd name="connsiteX54" fmla="*/ 44240 w 109297"/>
                        <a:gd name="connsiteY54" fmla="*/ 18216 h 153537"/>
                        <a:gd name="connsiteX55" fmla="*/ 46842 w 109297"/>
                        <a:gd name="connsiteY55" fmla="*/ 15614 h 153537"/>
                        <a:gd name="connsiteX56" fmla="*/ 46842 w 109297"/>
                        <a:gd name="connsiteY56" fmla="*/ 15614 h 153537"/>
                        <a:gd name="connsiteX57" fmla="*/ 49444 w 109297"/>
                        <a:gd name="connsiteY57" fmla="*/ 13012 h 153537"/>
                        <a:gd name="connsiteX58" fmla="*/ 49444 w 109297"/>
                        <a:gd name="connsiteY58" fmla="*/ 13012 h 153537"/>
                        <a:gd name="connsiteX59" fmla="*/ 49444 w 109297"/>
                        <a:gd name="connsiteY59" fmla="*/ 13012 h 153537"/>
                        <a:gd name="connsiteX60" fmla="*/ 52046 w 109297"/>
                        <a:gd name="connsiteY60" fmla="*/ 10409 h 153537"/>
                        <a:gd name="connsiteX61" fmla="*/ 52046 w 109297"/>
                        <a:gd name="connsiteY61" fmla="*/ 10409 h 153537"/>
                        <a:gd name="connsiteX62" fmla="*/ 52046 w 109297"/>
                        <a:gd name="connsiteY62" fmla="*/ 10409 h 153537"/>
                        <a:gd name="connsiteX63" fmla="*/ 54649 w 109297"/>
                        <a:gd name="connsiteY63" fmla="*/ 7807 h 153537"/>
                        <a:gd name="connsiteX64" fmla="*/ 54649 w 109297"/>
                        <a:gd name="connsiteY64" fmla="*/ 7807 h 153537"/>
                        <a:gd name="connsiteX65" fmla="*/ 54649 w 109297"/>
                        <a:gd name="connsiteY65" fmla="*/ 7807 h 153537"/>
                        <a:gd name="connsiteX66" fmla="*/ 54649 w 109297"/>
                        <a:gd name="connsiteY66" fmla="*/ 5205 h 153537"/>
                        <a:gd name="connsiteX67" fmla="*/ 54649 w 109297"/>
                        <a:gd name="connsiteY67" fmla="*/ 5205 h 153537"/>
                        <a:gd name="connsiteX68" fmla="*/ 54649 w 109297"/>
                        <a:gd name="connsiteY68" fmla="*/ 5205 h 153537"/>
                        <a:gd name="connsiteX69" fmla="*/ 54649 w 109297"/>
                        <a:gd name="connsiteY69" fmla="*/ 5205 h 153537"/>
                        <a:gd name="connsiteX70" fmla="*/ 54649 w 109297"/>
                        <a:gd name="connsiteY70" fmla="*/ 5205 h 153537"/>
                        <a:gd name="connsiteX71" fmla="*/ 57251 w 109297"/>
                        <a:gd name="connsiteY71" fmla="*/ 5205 h 153537"/>
                        <a:gd name="connsiteX72" fmla="*/ 57251 w 109297"/>
                        <a:gd name="connsiteY72" fmla="*/ 5205 h 153537"/>
                        <a:gd name="connsiteX73" fmla="*/ 57251 w 109297"/>
                        <a:gd name="connsiteY73" fmla="*/ 5205 h 153537"/>
                        <a:gd name="connsiteX74" fmla="*/ 59853 w 109297"/>
                        <a:gd name="connsiteY74" fmla="*/ 5205 h 153537"/>
                        <a:gd name="connsiteX75" fmla="*/ 59853 w 109297"/>
                        <a:gd name="connsiteY75" fmla="*/ 5205 h 153537"/>
                        <a:gd name="connsiteX76" fmla="*/ 59853 w 109297"/>
                        <a:gd name="connsiteY76" fmla="*/ 5205 h 153537"/>
                        <a:gd name="connsiteX77" fmla="*/ 62456 w 109297"/>
                        <a:gd name="connsiteY77" fmla="*/ 5205 h 153537"/>
                        <a:gd name="connsiteX78" fmla="*/ 62456 w 109297"/>
                        <a:gd name="connsiteY78" fmla="*/ 5205 h 153537"/>
                        <a:gd name="connsiteX79" fmla="*/ 62456 w 109297"/>
                        <a:gd name="connsiteY79" fmla="*/ 5205 h 153537"/>
                        <a:gd name="connsiteX80" fmla="*/ 62456 w 109297"/>
                        <a:gd name="connsiteY80" fmla="*/ 5205 h 153537"/>
                        <a:gd name="connsiteX81" fmla="*/ 62456 w 109297"/>
                        <a:gd name="connsiteY81" fmla="*/ 5205 h 153537"/>
                        <a:gd name="connsiteX82" fmla="*/ 65058 w 109297"/>
                        <a:gd name="connsiteY82" fmla="*/ 5205 h 153537"/>
                        <a:gd name="connsiteX83" fmla="*/ 65058 w 109297"/>
                        <a:gd name="connsiteY83" fmla="*/ 5205 h 153537"/>
                        <a:gd name="connsiteX84" fmla="*/ 65058 w 109297"/>
                        <a:gd name="connsiteY84" fmla="*/ 5205 h 153537"/>
                        <a:gd name="connsiteX85" fmla="*/ 67660 w 109297"/>
                        <a:gd name="connsiteY85" fmla="*/ 2602 h 153537"/>
                        <a:gd name="connsiteX86" fmla="*/ 67660 w 109297"/>
                        <a:gd name="connsiteY86" fmla="*/ 2602 h 153537"/>
                        <a:gd name="connsiteX87" fmla="*/ 67660 w 109297"/>
                        <a:gd name="connsiteY87" fmla="*/ 2602 h 153537"/>
                        <a:gd name="connsiteX88" fmla="*/ 70263 w 109297"/>
                        <a:gd name="connsiteY88" fmla="*/ 0 h 153537"/>
                        <a:gd name="connsiteX89" fmla="*/ 70263 w 109297"/>
                        <a:gd name="connsiteY89" fmla="*/ 0 h 153537"/>
                        <a:gd name="connsiteX90" fmla="*/ 72865 w 109297"/>
                        <a:gd name="connsiteY90" fmla="*/ 0 h 153537"/>
                        <a:gd name="connsiteX91" fmla="*/ 72865 w 109297"/>
                        <a:gd name="connsiteY91" fmla="*/ 0 h 153537"/>
                        <a:gd name="connsiteX92" fmla="*/ 72865 w 109297"/>
                        <a:gd name="connsiteY92" fmla="*/ 0 h 153537"/>
                        <a:gd name="connsiteX93" fmla="*/ 72865 w 109297"/>
                        <a:gd name="connsiteY93" fmla="*/ 0 h 153537"/>
                        <a:gd name="connsiteX94" fmla="*/ 75467 w 109297"/>
                        <a:gd name="connsiteY94" fmla="*/ 0 h 153537"/>
                        <a:gd name="connsiteX95" fmla="*/ 75467 w 109297"/>
                        <a:gd name="connsiteY95" fmla="*/ 0 h 153537"/>
                        <a:gd name="connsiteX96" fmla="*/ 75467 w 109297"/>
                        <a:gd name="connsiteY96" fmla="*/ 0 h 153537"/>
                        <a:gd name="connsiteX97" fmla="*/ 78070 w 109297"/>
                        <a:gd name="connsiteY97" fmla="*/ 0 h 153537"/>
                        <a:gd name="connsiteX98" fmla="*/ 78070 w 109297"/>
                        <a:gd name="connsiteY98" fmla="*/ 0 h 153537"/>
                        <a:gd name="connsiteX99" fmla="*/ 78070 w 109297"/>
                        <a:gd name="connsiteY99" fmla="*/ 0 h 153537"/>
                        <a:gd name="connsiteX100" fmla="*/ 80672 w 109297"/>
                        <a:gd name="connsiteY100" fmla="*/ 0 h 153537"/>
                        <a:gd name="connsiteX101" fmla="*/ 80672 w 109297"/>
                        <a:gd name="connsiteY101" fmla="*/ 0 h 153537"/>
                        <a:gd name="connsiteX102" fmla="*/ 80672 w 109297"/>
                        <a:gd name="connsiteY102" fmla="*/ 0 h 153537"/>
                        <a:gd name="connsiteX103" fmla="*/ 80672 w 109297"/>
                        <a:gd name="connsiteY103" fmla="*/ 0 h 153537"/>
                        <a:gd name="connsiteX104" fmla="*/ 80672 w 109297"/>
                        <a:gd name="connsiteY104" fmla="*/ 0 h 153537"/>
                        <a:gd name="connsiteX105" fmla="*/ 80672 w 109297"/>
                        <a:gd name="connsiteY105" fmla="*/ 0 h 153537"/>
                        <a:gd name="connsiteX106" fmla="*/ 80672 w 109297"/>
                        <a:gd name="connsiteY106" fmla="*/ 0 h 153537"/>
                        <a:gd name="connsiteX107" fmla="*/ 80672 w 109297"/>
                        <a:gd name="connsiteY107" fmla="*/ 0 h 153537"/>
                        <a:gd name="connsiteX108" fmla="*/ 80672 w 109297"/>
                        <a:gd name="connsiteY108" fmla="*/ 0 h 153537"/>
                        <a:gd name="connsiteX109" fmla="*/ 80672 w 109297"/>
                        <a:gd name="connsiteY109" fmla="*/ 0 h 153537"/>
                        <a:gd name="connsiteX110" fmla="*/ 80672 w 109297"/>
                        <a:gd name="connsiteY110" fmla="*/ 0 h 153537"/>
                        <a:gd name="connsiteX111" fmla="*/ 83274 w 109297"/>
                        <a:gd name="connsiteY111" fmla="*/ 0 h 153537"/>
                        <a:gd name="connsiteX112" fmla="*/ 83274 w 109297"/>
                        <a:gd name="connsiteY112" fmla="*/ 0 h 153537"/>
                        <a:gd name="connsiteX113" fmla="*/ 83274 w 109297"/>
                        <a:gd name="connsiteY113" fmla="*/ 0 h 153537"/>
                        <a:gd name="connsiteX114" fmla="*/ 85877 w 109297"/>
                        <a:gd name="connsiteY114" fmla="*/ 0 h 153537"/>
                        <a:gd name="connsiteX115" fmla="*/ 85877 w 109297"/>
                        <a:gd name="connsiteY115" fmla="*/ 0 h 153537"/>
                        <a:gd name="connsiteX116" fmla="*/ 85877 w 109297"/>
                        <a:gd name="connsiteY116" fmla="*/ 0 h 153537"/>
                        <a:gd name="connsiteX117" fmla="*/ 88479 w 109297"/>
                        <a:gd name="connsiteY117" fmla="*/ 0 h 153537"/>
                        <a:gd name="connsiteX118" fmla="*/ 88479 w 109297"/>
                        <a:gd name="connsiteY118" fmla="*/ 0 h 153537"/>
                        <a:gd name="connsiteX119" fmla="*/ 88479 w 109297"/>
                        <a:gd name="connsiteY119" fmla="*/ 0 h 153537"/>
                        <a:gd name="connsiteX120" fmla="*/ 91081 w 109297"/>
                        <a:gd name="connsiteY120" fmla="*/ 0 h 153537"/>
                        <a:gd name="connsiteX121" fmla="*/ 91081 w 109297"/>
                        <a:gd name="connsiteY121" fmla="*/ 0 h 153537"/>
                        <a:gd name="connsiteX122" fmla="*/ 91081 w 109297"/>
                        <a:gd name="connsiteY122" fmla="*/ 0 h 153537"/>
                        <a:gd name="connsiteX123" fmla="*/ 93684 w 109297"/>
                        <a:gd name="connsiteY123" fmla="*/ 0 h 153537"/>
                        <a:gd name="connsiteX124" fmla="*/ 93684 w 109297"/>
                        <a:gd name="connsiteY124" fmla="*/ 0 h 153537"/>
                        <a:gd name="connsiteX125" fmla="*/ 93684 w 109297"/>
                        <a:gd name="connsiteY125" fmla="*/ 0 h 153537"/>
                        <a:gd name="connsiteX126" fmla="*/ 93684 w 109297"/>
                        <a:gd name="connsiteY126" fmla="*/ 0 h 153537"/>
                        <a:gd name="connsiteX127" fmla="*/ 96286 w 109297"/>
                        <a:gd name="connsiteY127" fmla="*/ 0 h 153537"/>
                        <a:gd name="connsiteX128" fmla="*/ 96286 w 109297"/>
                        <a:gd name="connsiteY128" fmla="*/ 0 h 153537"/>
                        <a:gd name="connsiteX129" fmla="*/ 96286 w 109297"/>
                        <a:gd name="connsiteY129" fmla="*/ 0 h 153537"/>
                        <a:gd name="connsiteX130" fmla="*/ 96286 w 109297"/>
                        <a:gd name="connsiteY130" fmla="*/ 0 h 153537"/>
                        <a:gd name="connsiteX131" fmla="*/ 98888 w 109297"/>
                        <a:gd name="connsiteY131" fmla="*/ 0 h 153537"/>
                        <a:gd name="connsiteX132" fmla="*/ 98888 w 109297"/>
                        <a:gd name="connsiteY132" fmla="*/ 0 h 153537"/>
                        <a:gd name="connsiteX133" fmla="*/ 101491 w 109297"/>
                        <a:gd name="connsiteY133" fmla="*/ 0 h 153537"/>
                        <a:gd name="connsiteX134" fmla="*/ 109298 w 109297"/>
                        <a:gd name="connsiteY134" fmla="*/ 5205 h 153537"/>
                        <a:gd name="connsiteX135" fmla="*/ 106695 w 109297"/>
                        <a:gd name="connsiteY135" fmla="*/ 5205 h 153537"/>
                        <a:gd name="connsiteX136" fmla="*/ 106695 w 109297"/>
                        <a:gd name="connsiteY136" fmla="*/ 5205 h 153537"/>
                        <a:gd name="connsiteX137" fmla="*/ 104093 w 109297"/>
                        <a:gd name="connsiteY137" fmla="*/ 5205 h 153537"/>
                        <a:gd name="connsiteX138" fmla="*/ 101491 w 109297"/>
                        <a:gd name="connsiteY138" fmla="*/ 5205 h 153537"/>
                        <a:gd name="connsiteX139" fmla="*/ 101491 w 109297"/>
                        <a:gd name="connsiteY139" fmla="*/ 5205 h 153537"/>
                        <a:gd name="connsiteX140" fmla="*/ 98888 w 109297"/>
                        <a:gd name="connsiteY140" fmla="*/ 5205 h 153537"/>
                        <a:gd name="connsiteX141" fmla="*/ 98888 w 109297"/>
                        <a:gd name="connsiteY141" fmla="*/ 5205 h 153537"/>
                        <a:gd name="connsiteX142" fmla="*/ 98888 w 109297"/>
                        <a:gd name="connsiteY142" fmla="*/ 5205 h 153537"/>
                        <a:gd name="connsiteX143" fmla="*/ 96286 w 109297"/>
                        <a:gd name="connsiteY143" fmla="*/ 5205 h 153537"/>
                        <a:gd name="connsiteX144" fmla="*/ 96286 w 109297"/>
                        <a:gd name="connsiteY144" fmla="*/ 5205 h 153537"/>
                        <a:gd name="connsiteX145" fmla="*/ 93684 w 109297"/>
                        <a:gd name="connsiteY145" fmla="*/ 5205 h 153537"/>
                        <a:gd name="connsiteX146" fmla="*/ 93684 w 109297"/>
                        <a:gd name="connsiteY146" fmla="*/ 5205 h 153537"/>
                        <a:gd name="connsiteX147" fmla="*/ 91081 w 109297"/>
                        <a:gd name="connsiteY147" fmla="*/ 5205 h 153537"/>
                        <a:gd name="connsiteX148" fmla="*/ 88479 w 109297"/>
                        <a:gd name="connsiteY148" fmla="*/ 5205 h 153537"/>
                        <a:gd name="connsiteX149" fmla="*/ 85877 w 109297"/>
                        <a:gd name="connsiteY149" fmla="*/ 5205 h 153537"/>
                        <a:gd name="connsiteX150" fmla="*/ 83274 w 109297"/>
                        <a:gd name="connsiteY150" fmla="*/ 5205 h 153537"/>
                        <a:gd name="connsiteX151" fmla="*/ 80672 w 109297"/>
                        <a:gd name="connsiteY151" fmla="*/ 5205 h 153537"/>
                        <a:gd name="connsiteX152" fmla="*/ 78070 w 109297"/>
                        <a:gd name="connsiteY152" fmla="*/ 5205 h 153537"/>
                        <a:gd name="connsiteX153" fmla="*/ 78070 w 109297"/>
                        <a:gd name="connsiteY153" fmla="*/ 5205 h 153537"/>
                        <a:gd name="connsiteX154" fmla="*/ 75467 w 109297"/>
                        <a:gd name="connsiteY154" fmla="*/ 5205 h 153537"/>
                        <a:gd name="connsiteX155" fmla="*/ 75467 w 109297"/>
                        <a:gd name="connsiteY155" fmla="*/ 5205 h 153537"/>
                        <a:gd name="connsiteX156" fmla="*/ 72865 w 109297"/>
                        <a:gd name="connsiteY156" fmla="*/ 5205 h 153537"/>
                        <a:gd name="connsiteX157" fmla="*/ 72865 w 109297"/>
                        <a:gd name="connsiteY157" fmla="*/ 5205 h 153537"/>
                        <a:gd name="connsiteX158" fmla="*/ 70263 w 109297"/>
                        <a:gd name="connsiteY158" fmla="*/ 5205 h 153537"/>
                        <a:gd name="connsiteX159" fmla="*/ 70263 w 109297"/>
                        <a:gd name="connsiteY159" fmla="*/ 5205 h 153537"/>
                        <a:gd name="connsiteX160" fmla="*/ 67660 w 109297"/>
                        <a:gd name="connsiteY160" fmla="*/ 5205 h 153537"/>
                        <a:gd name="connsiteX161" fmla="*/ 67660 w 109297"/>
                        <a:gd name="connsiteY161" fmla="*/ 5205 h 153537"/>
                        <a:gd name="connsiteX162" fmla="*/ 65058 w 109297"/>
                        <a:gd name="connsiteY162" fmla="*/ 5205 h 153537"/>
                        <a:gd name="connsiteX163" fmla="*/ 65058 w 109297"/>
                        <a:gd name="connsiteY163" fmla="*/ 5205 h 153537"/>
                        <a:gd name="connsiteX164" fmla="*/ 62456 w 109297"/>
                        <a:gd name="connsiteY164" fmla="*/ 7807 h 153537"/>
                        <a:gd name="connsiteX165" fmla="*/ 59853 w 109297"/>
                        <a:gd name="connsiteY165" fmla="*/ 10409 h 153537"/>
                        <a:gd name="connsiteX166" fmla="*/ 59853 w 109297"/>
                        <a:gd name="connsiteY166" fmla="*/ 10409 h 153537"/>
                        <a:gd name="connsiteX167" fmla="*/ 57251 w 109297"/>
                        <a:gd name="connsiteY167" fmla="*/ 13012 h 153537"/>
                        <a:gd name="connsiteX168" fmla="*/ 57251 w 109297"/>
                        <a:gd name="connsiteY168" fmla="*/ 13012 h 153537"/>
                        <a:gd name="connsiteX169" fmla="*/ 54649 w 109297"/>
                        <a:gd name="connsiteY169" fmla="*/ 15614 h 153537"/>
                        <a:gd name="connsiteX170" fmla="*/ 54649 w 109297"/>
                        <a:gd name="connsiteY170" fmla="*/ 15614 h 153537"/>
                        <a:gd name="connsiteX171" fmla="*/ 52046 w 109297"/>
                        <a:gd name="connsiteY171" fmla="*/ 18216 h 153537"/>
                        <a:gd name="connsiteX172" fmla="*/ 49444 w 109297"/>
                        <a:gd name="connsiteY172" fmla="*/ 18216 h 153537"/>
                        <a:gd name="connsiteX173" fmla="*/ 46842 w 109297"/>
                        <a:gd name="connsiteY173" fmla="*/ 20819 h 153537"/>
                        <a:gd name="connsiteX174" fmla="*/ 44240 w 109297"/>
                        <a:gd name="connsiteY174" fmla="*/ 20819 h 153537"/>
                        <a:gd name="connsiteX175" fmla="*/ 41637 w 109297"/>
                        <a:gd name="connsiteY175" fmla="*/ 23421 h 153537"/>
                        <a:gd name="connsiteX176" fmla="*/ 39035 w 109297"/>
                        <a:gd name="connsiteY176" fmla="*/ 23421 h 153537"/>
                        <a:gd name="connsiteX177" fmla="*/ 36433 w 109297"/>
                        <a:gd name="connsiteY177" fmla="*/ 26023 h 153537"/>
                        <a:gd name="connsiteX178" fmla="*/ 36433 w 109297"/>
                        <a:gd name="connsiteY178" fmla="*/ 26023 h 153537"/>
                        <a:gd name="connsiteX179" fmla="*/ 33830 w 109297"/>
                        <a:gd name="connsiteY179" fmla="*/ 28626 h 153537"/>
                        <a:gd name="connsiteX180" fmla="*/ 33830 w 109297"/>
                        <a:gd name="connsiteY180" fmla="*/ 28626 h 153537"/>
                        <a:gd name="connsiteX181" fmla="*/ 31228 w 109297"/>
                        <a:gd name="connsiteY181" fmla="*/ 31228 h 153537"/>
                        <a:gd name="connsiteX182" fmla="*/ 31228 w 109297"/>
                        <a:gd name="connsiteY182" fmla="*/ 31228 h 153537"/>
                        <a:gd name="connsiteX183" fmla="*/ 28626 w 109297"/>
                        <a:gd name="connsiteY183" fmla="*/ 33830 h 153537"/>
                        <a:gd name="connsiteX184" fmla="*/ 28626 w 109297"/>
                        <a:gd name="connsiteY184" fmla="*/ 33830 h 153537"/>
                        <a:gd name="connsiteX185" fmla="*/ 26023 w 109297"/>
                        <a:gd name="connsiteY185" fmla="*/ 36433 h 153537"/>
                        <a:gd name="connsiteX186" fmla="*/ 23421 w 109297"/>
                        <a:gd name="connsiteY186" fmla="*/ 39035 h 153537"/>
                        <a:gd name="connsiteX187" fmla="*/ 23421 w 109297"/>
                        <a:gd name="connsiteY187" fmla="*/ 39035 h 153537"/>
                        <a:gd name="connsiteX188" fmla="*/ 20819 w 109297"/>
                        <a:gd name="connsiteY188" fmla="*/ 44240 h 153537"/>
                        <a:gd name="connsiteX189" fmla="*/ 20819 w 109297"/>
                        <a:gd name="connsiteY189" fmla="*/ 44240 h 153537"/>
                        <a:gd name="connsiteX190" fmla="*/ 15614 w 109297"/>
                        <a:gd name="connsiteY190" fmla="*/ 52046 h 153537"/>
                        <a:gd name="connsiteX191" fmla="*/ 15614 w 109297"/>
                        <a:gd name="connsiteY191" fmla="*/ 52046 h 153537"/>
                        <a:gd name="connsiteX192" fmla="*/ 13012 w 109297"/>
                        <a:gd name="connsiteY192" fmla="*/ 57251 h 153537"/>
                        <a:gd name="connsiteX193" fmla="*/ 13012 w 109297"/>
                        <a:gd name="connsiteY193" fmla="*/ 59853 h 153537"/>
                        <a:gd name="connsiteX194" fmla="*/ 13012 w 109297"/>
                        <a:gd name="connsiteY194" fmla="*/ 62456 h 153537"/>
                        <a:gd name="connsiteX195" fmla="*/ 10409 w 109297"/>
                        <a:gd name="connsiteY195" fmla="*/ 65058 h 153537"/>
                        <a:gd name="connsiteX196" fmla="*/ 10409 w 109297"/>
                        <a:gd name="connsiteY196" fmla="*/ 65058 h 153537"/>
                        <a:gd name="connsiteX197" fmla="*/ 7807 w 109297"/>
                        <a:gd name="connsiteY197" fmla="*/ 67661 h 153537"/>
                        <a:gd name="connsiteX198" fmla="*/ 7807 w 109297"/>
                        <a:gd name="connsiteY198" fmla="*/ 67661 h 153537"/>
                        <a:gd name="connsiteX199" fmla="*/ 7807 w 109297"/>
                        <a:gd name="connsiteY199" fmla="*/ 70263 h 153537"/>
                        <a:gd name="connsiteX200" fmla="*/ 7807 w 109297"/>
                        <a:gd name="connsiteY200" fmla="*/ 70263 h 153537"/>
                        <a:gd name="connsiteX201" fmla="*/ 7807 w 109297"/>
                        <a:gd name="connsiteY201" fmla="*/ 72865 h 153537"/>
                        <a:gd name="connsiteX202" fmla="*/ 7807 w 109297"/>
                        <a:gd name="connsiteY202" fmla="*/ 72865 h 153537"/>
                        <a:gd name="connsiteX203" fmla="*/ 7807 w 109297"/>
                        <a:gd name="connsiteY203" fmla="*/ 75467 h 153537"/>
                        <a:gd name="connsiteX204" fmla="*/ 7807 w 109297"/>
                        <a:gd name="connsiteY204" fmla="*/ 75467 h 153537"/>
                        <a:gd name="connsiteX205" fmla="*/ 7807 w 109297"/>
                        <a:gd name="connsiteY205" fmla="*/ 78070 h 153537"/>
                        <a:gd name="connsiteX206" fmla="*/ 7807 w 109297"/>
                        <a:gd name="connsiteY206" fmla="*/ 78070 h 153537"/>
                        <a:gd name="connsiteX207" fmla="*/ 7807 w 109297"/>
                        <a:gd name="connsiteY207" fmla="*/ 80672 h 153537"/>
                        <a:gd name="connsiteX208" fmla="*/ 7807 w 109297"/>
                        <a:gd name="connsiteY208" fmla="*/ 83274 h 153537"/>
                        <a:gd name="connsiteX209" fmla="*/ 7807 w 109297"/>
                        <a:gd name="connsiteY209" fmla="*/ 85877 h 153537"/>
                        <a:gd name="connsiteX210" fmla="*/ 7807 w 109297"/>
                        <a:gd name="connsiteY210" fmla="*/ 88479 h 153537"/>
                        <a:gd name="connsiteX211" fmla="*/ 7807 w 109297"/>
                        <a:gd name="connsiteY211" fmla="*/ 91081 h 153537"/>
                        <a:gd name="connsiteX212" fmla="*/ 7807 w 109297"/>
                        <a:gd name="connsiteY212" fmla="*/ 93684 h 153537"/>
                        <a:gd name="connsiteX213" fmla="*/ 7807 w 109297"/>
                        <a:gd name="connsiteY213" fmla="*/ 96286 h 153537"/>
                        <a:gd name="connsiteX214" fmla="*/ 7807 w 109297"/>
                        <a:gd name="connsiteY214" fmla="*/ 96286 h 153537"/>
                        <a:gd name="connsiteX215" fmla="*/ 7807 w 109297"/>
                        <a:gd name="connsiteY215" fmla="*/ 98888 h 153537"/>
                        <a:gd name="connsiteX216" fmla="*/ 7807 w 109297"/>
                        <a:gd name="connsiteY216" fmla="*/ 98888 h 153537"/>
                        <a:gd name="connsiteX217" fmla="*/ 7807 w 109297"/>
                        <a:gd name="connsiteY217" fmla="*/ 101491 h 153537"/>
                        <a:gd name="connsiteX218" fmla="*/ 7807 w 109297"/>
                        <a:gd name="connsiteY218" fmla="*/ 101491 h 153537"/>
                        <a:gd name="connsiteX219" fmla="*/ 7807 w 109297"/>
                        <a:gd name="connsiteY219" fmla="*/ 104093 h 153537"/>
                        <a:gd name="connsiteX220" fmla="*/ 7807 w 109297"/>
                        <a:gd name="connsiteY220" fmla="*/ 104093 h 153537"/>
                        <a:gd name="connsiteX221" fmla="*/ 7807 w 109297"/>
                        <a:gd name="connsiteY221" fmla="*/ 106695 h 153537"/>
                        <a:gd name="connsiteX222" fmla="*/ 7807 w 109297"/>
                        <a:gd name="connsiteY222" fmla="*/ 109298 h 153537"/>
                        <a:gd name="connsiteX223" fmla="*/ 7807 w 109297"/>
                        <a:gd name="connsiteY223" fmla="*/ 109298 h 153537"/>
                        <a:gd name="connsiteX224" fmla="*/ 7807 w 109297"/>
                        <a:gd name="connsiteY224" fmla="*/ 111900 h 153537"/>
                        <a:gd name="connsiteX225" fmla="*/ 7807 w 109297"/>
                        <a:gd name="connsiteY225" fmla="*/ 114502 h 153537"/>
                        <a:gd name="connsiteX226" fmla="*/ 7807 w 109297"/>
                        <a:gd name="connsiteY226" fmla="*/ 117105 h 153537"/>
                        <a:gd name="connsiteX227" fmla="*/ 7807 w 109297"/>
                        <a:gd name="connsiteY227" fmla="*/ 119707 h 153537"/>
                        <a:gd name="connsiteX228" fmla="*/ 7807 w 109297"/>
                        <a:gd name="connsiteY228" fmla="*/ 122309 h 153537"/>
                        <a:gd name="connsiteX229" fmla="*/ 7807 w 109297"/>
                        <a:gd name="connsiteY229" fmla="*/ 124912 h 153537"/>
                        <a:gd name="connsiteX230" fmla="*/ 7807 w 109297"/>
                        <a:gd name="connsiteY230" fmla="*/ 127514 h 153537"/>
                        <a:gd name="connsiteX231" fmla="*/ 7807 w 109297"/>
                        <a:gd name="connsiteY231" fmla="*/ 130116 h 153537"/>
                        <a:gd name="connsiteX232" fmla="*/ 7807 w 109297"/>
                        <a:gd name="connsiteY232" fmla="*/ 132719 h 153537"/>
                        <a:gd name="connsiteX233" fmla="*/ 7807 w 109297"/>
                        <a:gd name="connsiteY233" fmla="*/ 135321 h 153537"/>
                        <a:gd name="connsiteX234" fmla="*/ 7807 w 109297"/>
                        <a:gd name="connsiteY234" fmla="*/ 135321 h 153537"/>
                        <a:gd name="connsiteX235" fmla="*/ 10409 w 109297"/>
                        <a:gd name="connsiteY235" fmla="*/ 137923 h 153537"/>
                        <a:gd name="connsiteX236" fmla="*/ 10409 w 109297"/>
                        <a:gd name="connsiteY236" fmla="*/ 137923 h 153537"/>
                        <a:gd name="connsiteX237" fmla="*/ 13012 w 109297"/>
                        <a:gd name="connsiteY237" fmla="*/ 143128 h 153537"/>
                        <a:gd name="connsiteX238" fmla="*/ 13012 w 109297"/>
                        <a:gd name="connsiteY238" fmla="*/ 143128 h 153537"/>
                        <a:gd name="connsiteX239" fmla="*/ 15614 w 109297"/>
                        <a:gd name="connsiteY239" fmla="*/ 145730 h 153537"/>
                        <a:gd name="connsiteX240" fmla="*/ 15614 w 109297"/>
                        <a:gd name="connsiteY240" fmla="*/ 145730 h 153537"/>
                        <a:gd name="connsiteX241" fmla="*/ 18216 w 109297"/>
                        <a:gd name="connsiteY241" fmla="*/ 148333 h 153537"/>
                        <a:gd name="connsiteX242" fmla="*/ 18216 w 109297"/>
                        <a:gd name="connsiteY242" fmla="*/ 148333 h 153537"/>
                        <a:gd name="connsiteX243" fmla="*/ 20819 w 109297"/>
                        <a:gd name="connsiteY243" fmla="*/ 150935 h 153537"/>
                        <a:gd name="connsiteX244" fmla="*/ 20819 w 109297"/>
                        <a:gd name="connsiteY244" fmla="*/ 150935 h 153537"/>
                        <a:gd name="connsiteX245" fmla="*/ 23421 w 109297"/>
                        <a:gd name="connsiteY245" fmla="*/ 153537 h 153537"/>
                        <a:gd name="connsiteX246" fmla="*/ 23421 w 109297"/>
                        <a:gd name="connsiteY246" fmla="*/ 153537 h 153537"/>
                        <a:gd name="connsiteX247" fmla="*/ 23421 w 109297"/>
                        <a:gd name="connsiteY247" fmla="*/ 153537 h 153537"/>
                        <a:gd name="connsiteX248" fmla="*/ 15614 w 109297"/>
                        <a:gd name="connsiteY248" fmla="*/ 148333 h 153537"/>
                        <a:gd name="connsiteX249" fmla="*/ 13012 w 109297"/>
                        <a:gd name="connsiteY249" fmla="*/ 145730 h 153537"/>
                        <a:gd name="connsiteX250" fmla="*/ 13012 w 109297"/>
                        <a:gd name="connsiteY250" fmla="*/ 145730 h 153537"/>
                        <a:gd name="connsiteX251" fmla="*/ 10409 w 109297"/>
                        <a:gd name="connsiteY251" fmla="*/ 143128 h 153537"/>
                        <a:gd name="connsiteX252" fmla="*/ 10409 w 109297"/>
                        <a:gd name="connsiteY252" fmla="*/ 143128 h 153537"/>
                        <a:gd name="connsiteX253" fmla="*/ 7807 w 109297"/>
                        <a:gd name="connsiteY253" fmla="*/ 140526 h 153537"/>
                        <a:gd name="connsiteX254" fmla="*/ 7807 w 109297"/>
                        <a:gd name="connsiteY254" fmla="*/ 140526 h 153537"/>
                        <a:gd name="connsiteX255" fmla="*/ 5205 w 109297"/>
                        <a:gd name="connsiteY255" fmla="*/ 137923 h 153537"/>
                        <a:gd name="connsiteX256" fmla="*/ 5205 w 109297"/>
                        <a:gd name="connsiteY256" fmla="*/ 137923 h 153537"/>
                        <a:gd name="connsiteX257" fmla="*/ 5205 w 109297"/>
                        <a:gd name="connsiteY257" fmla="*/ 137923 h 153537"/>
                        <a:gd name="connsiteX258" fmla="*/ 2602 w 109297"/>
                        <a:gd name="connsiteY258" fmla="*/ 132719 h 153537"/>
                        <a:gd name="connsiteX259" fmla="*/ 2602 w 109297"/>
                        <a:gd name="connsiteY259" fmla="*/ 132719 h 153537"/>
                        <a:gd name="connsiteX260" fmla="*/ 2602 w 109297"/>
                        <a:gd name="connsiteY260" fmla="*/ 132719 h 153537"/>
                        <a:gd name="connsiteX261" fmla="*/ 0 w 109297"/>
                        <a:gd name="connsiteY261" fmla="*/ 130116 h 153537"/>
                        <a:gd name="connsiteX262" fmla="*/ 0 w 109297"/>
                        <a:gd name="connsiteY262" fmla="*/ 130116 h 153537"/>
                        <a:gd name="connsiteX263" fmla="*/ 0 w 109297"/>
                        <a:gd name="connsiteY263" fmla="*/ 130116 h 153537"/>
                        <a:gd name="connsiteX264" fmla="*/ 0 w 109297"/>
                        <a:gd name="connsiteY264" fmla="*/ 127514 h 153537"/>
                        <a:gd name="connsiteX265" fmla="*/ 0 w 109297"/>
                        <a:gd name="connsiteY265" fmla="*/ 127514 h 153537"/>
                        <a:gd name="connsiteX266" fmla="*/ 0 w 109297"/>
                        <a:gd name="connsiteY266" fmla="*/ 127514 h 153537"/>
                        <a:gd name="connsiteX267" fmla="*/ 0 w 109297"/>
                        <a:gd name="connsiteY267" fmla="*/ 124912 h 153537"/>
                        <a:gd name="connsiteX268" fmla="*/ 0 w 109297"/>
                        <a:gd name="connsiteY268" fmla="*/ 124912 h 153537"/>
                        <a:gd name="connsiteX269" fmla="*/ 0 w 109297"/>
                        <a:gd name="connsiteY269" fmla="*/ 124912 h 153537"/>
                        <a:gd name="connsiteX270" fmla="*/ 0 w 109297"/>
                        <a:gd name="connsiteY270" fmla="*/ 122309 h 153537"/>
                        <a:gd name="connsiteX271" fmla="*/ 0 w 109297"/>
                        <a:gd name="connsiteY271" fmla="*/ 122309 h 153537"/>
                        <a:gd name="connsiteX272" fmla="*/ 0 w 109297"/>
                        <a:gd name="connsiteY272" fmla="*/ 122309 h 153537"/>
                        <a:gd name="connsiteX273" fmla="*/ 0 w 109297"/>
                        <a:gd name="connsiteY273" fmla="*/ 119707 h 153537"/>
                        <a:gd name="connsiteX274" fmla="*/ 0 w 109297"/>
                        <a:gd name="connsiteY274" fmla="*/ 119707 h 153537"/>
                        <a:gd name="connsiteX275" fmla="*/ 0 w 109297"/>
                        <a:gd name="connsiteY275" fmla="*/ 119707 h 153537"/>
                        <a:gd name="connsiteX276" fmla="*/ 0 w 109297"/>
                        <a:gd name="connsiteY276" fmla="*/ 117105 h 153537"/>
                        <a:gd name="connsiteX277" fmla="*/ 0 w 109297"/>
                        <a:gd name="connsiteY277" fmla="*/ 117105 h 153537"/>
                        <a:gd name="connsiteX278" fmla="*/ 0 w 109297"/>
                        <a:gd name="connsiteY278" fmla="*/ 114502 h 153537"/>
                        <a:gd name="connsiteX279" fmla="*/ 0 w 109297"/>
                        <a:gd name="connsiteY279" fmla="*/ 114502 h 153537"/>
                        <a:gd name="connsiteX280" fmla="*/ 0 w 109297"/>
                        <a:gd name="connsiteY280" fmla="*/ 114502 h 153537"/>
                        <a:gd name="connsiteX281" fmla="*/ 0 w 109297"/>
                        <a:gd name="connsiteY281" fmla="*/ 111900 h 153537"/>
                        <a:gd name="connsiteX282" fmla="*/ 0 w 109297"/>
                        <a:gd name="connsiteY282" fmla="*/ 111900 h 153537"/>
                        <a:gd name="connsiteX283" fmla="*/ 31228 w 109297"/>
                        <a:gd name="connsiteY283" fmla="*/ 83274 h 153537"/>
                        <a:gd name="connsiteX284" fmla="*/ 31228 w 109297"/>
                        <a:gd name="connsiteY284" fmla="*/ 83274 h 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109297" h="153537">
                          <a:moveTo>
                            <a:pt x="31228" y="83274"/>
                          </a:moveTo>
                          <a:cubicBezTo>
                            <a:pt x="31228" y="83274"/>
                            <a:pt x="31228" y="80672"/>
                            <a:pt x="31228" y="83274"/>
                          </a:cubicBezTo>
                          <a:cubicBezTo>
                            <a:pt x="31228" y="80672"/>
                            <a:pt x="31228" y="80672"/>
                            <a:pt x="31228" y="83274"/>
                          </a:cubicBezTo>
                          <a:cubicBezTo>
                            <a:pt x="31228" y="80672"/>
                            <a:pt x="31228" y="80672"/>
                            <a:pt x="31228" y="80672"/>
                          </a:cubicBezTo>
                          <a:cubicBezTo>
                            <a:pt x="31228" y="80672"/>
                            <a:pt x="31228" y="80672"/>
                            <a:pt x="31228" y="80672"/>
                          </a:cubicBezTo>
                          <a:cubicBezTo>
                            <a:pt x="31228" y="80672"/>
                            <a:pt x="31228" y="80672"/>
                            <a:pt x="31228" y="80672"/>
                          </a:cubicBezTo>
                          <a:cubicBezTo>
                            <a:pt x="31228" y="80672"/>
                            <a:pt x="31228" y="80672"/>
                            <a:pt x="31228" y="78070"/>
                          </a:cubicBezTo>
                          <a:cubicBezTo>
                            <a:pt x="31228" y="78070"/>
                            <a:pt x="31228" y="78070"/>
                            <a:pt x="31228" y="78070"/>
                          </a:cubicBezTo>
                          <a:cubicBezTo>
                            <a:pt x="31228" y="78070"/>
                            <a:pt x="31228" y="78070"/>
                            <a:pt x="31228" y="78070"/>
                          </a:cubicBezTo>
                          <a:cubicBezTo>
                            <a:pt x="31228" y="78070"/>
                            <a:pt x="31228" y="75467"/>
                            <a:pt x="31228" y="75467"/>
                          </a:cubicBezTo>
                          <a:cubicBezTo>
                            <a:pt x="31228" y="75467"/>
                            <a:pt x="31228" y="75467"/>
                            <a:pt x="31228" y="75467"/>
                          </a:cubicBezTo>
                          <a:cubicBezTo>
                            <a:pt x="31228" y="75467"/>
                            <a:pt x="31228" y="75467"/>
                            <a:pt x="31228" y="75467"/>
                          </a:cubicBezTo>
                          <a:cubicBezTo>
                            <a:pt x="31228" y="75467"/>
                            <a:pt x="31228" y="72865"/>
                            <a:pt x="31228" y="72865"/>
                          </a:cubicBezTo>
                          <a:cubicBezTo>
                            <a:pt x="31228" y="72865"/>
                            <a:pt x="31228" y="72865"/>
                            <a:pt x="31228" y="72865"/>
                          </a:cubicBezTo>
                          <a:cubicBezTo>
                            <a:pt x="31228" y="72865"/>
                            <a:pt x="31228" y="72865"/>
                            <a:pt x="31228" y="70263"/>
                          </a:cubicBezTo>
                          <a:cubicBezTo>
                            <a:pt x="31228" y="70263"/>
                            <a:pt x="31228" y="70263"/>
                            <a:pt x="31228" y="67661"/>
                          </a:cubicBezTo>
                          <a:cubicBezTo>
                            <a:pt x="31228" y="67661"/>
                            <a:pt x="31228" y="67661"/>
                            <a:pt x="31228" y="67661"/>
                          </a:cubicBezTo>
                          <a:cubicBezTo>
                            <a:pt x="31228" y="67661"/>
                            <a:pt x="31228" y="67661"/>
                            <a:pt x="31228" y="65058"/>
                          </a:cubicBezTo>
                          <a:cubicBezTo>
                            <a:pt x="31228" y="65058"/>
                            <a:pt x="31228" y="65058"/>
                            <a:pt x="31228" y="65058"/>
                          </a:cubicBezTo>
                          <a:cubicBezTo>
                            <a:pt x="31228" y="65058"/>
                            <a:pt x="31228" y="65058"/>
                            <a:pt x="31228" y="62456"/>
                          </a:cubicBezTo>
                          <a:cubicBezTo>
                            <a:pt x="31228" y="62456"/>
                            <a:pt x="31228" y="62456"/>
                            <a:pt x="31228" y="59853"/>
                          </a:cubicBezTo>
                          <a:cubicBezTo>
                            <a:pt x="31228" y="59853"/>
                            <a:pt x="31228" y="59853"/>
                            <a:pt x="31228" y="59853"/>
                          </a:cubicBezTo>
                          <a:cubicBezTo>
                            <a:pt x="31228" y="59853"/>
                            <a:pt x="31228" y="59853"/>
                            <a:pt x="31228" y="57251"/>
                          </a:cubicBezTo>
                          <a:cubicBezTo>
                            <a:pt x="31228" y="57251"/>
                            <a:pt x="31228" y="57251"/>
                            <a:pt x="31228" y="57251"/>
                          </a:cubicBezTo>
                          <a:cubicBezTo>
                            <a:pt x="31228" y="57251"/>
                            <a:pt x="31228" y="57251"/>
                            <a:pt x="31228" y="57251"/>
                          </a:cubicBezTo>
                          <a:cubicBezTo>
                            <a:pt x="31228" y="57251"/>
                            <a:pt x="31228" y="54649"/>
                            <a:pt x="31228" y="54649"/>
                          </a:cubicBezTo>
                          <a:cubicBezTo>
                            <a:pt x="31228" y="54649"/>
                            <a:pt x="31228" y="54649"/>
                            <a:pt x="31228" y="54649"/>
                          </a:cubicBezTo>
                          <a:cubicBezTo>
                            <a:pt x="31228" y="54649"/>
                            <a:pt x="31228" y="54649"/>
                            <a:pt x="31228" y="54649"/>
                          </a:cubicBezTo>
                          <a:cubicBezTo>
                            <a:pt x="31228" y="54649"/>
                            <a:pt x="31228" y="52046"/>
                            <a:pt x="31228" y="52046"/>
                          </a:cubicBezTo>
                          <a:cubicBezTo>
                            <a:pt x="31228" y="52046"/>
                            <a:pt x="31228" y="52046"/>
                            <a:pt x="31228" y="52046"/>
                          </a:cubicBezTo>
                          <a:cubicBezTo>
                            <a:pt x="31228" y="52046"/>
                            <a:pt x="31228" y="52046"/>
                            <a:pt x="31228" y="52046"/>
                          </a:cubicBezTo>
                          <a:cubicBezTo>
                            <a:pt x="31228" y="52046"/>
                            <a:pt x="31228" y="52046"/>
                            <a:pt x="31228" y="49444"/>
                          </a:cubicBezTo>
                          <a:cubicBezTo>
                            <a:pt x="31228" y="49444"/>
                            <a:pt x="31228" y="49444"/>
                            <a:pt x="31228" y="49444"/>
                          </a:cubicBezTo>
                          <a:cubicBezTo>
                            <a:pt x="31228" y="49444"/>
                            <a:pt x="31228" y="49444"/>
                            <a:pt x="31228" y="49444"/>
                          </a:cubicBezTo>
                          <a:cubicBezTo>
                            <a:pt x="31228" y="49444"/>
                            <a:pt x="31228" y="49444"/>
                            <a:pt x="31228" y="49444"/>
                          </a:cubicBezTo>
                          <a:cubicBezTo>
                            <a:pt x="31228" y="49444"/>
                            <a:pt x="31228" y="49444"/>
                            <a:pt x="31228" y="46842"/>
                          </a:cubicBezTo>
                          <a:cubicBezTo>
                            <a:pt x="31228" y="46842"/>
                            <a:pt x="31228" y="46842"/>
                            <a:pt x="31228" y="46842"/>
                          </a:cubicBezTo>
                          <a:cubicBezTo>
                            <a:pt x="31228" y="46842"/>
                            <a:pt x="31228" y="46842"/>
                            <a:pt x="31228" y="46842"/>
                          </a:cubicBezTo>
                          <a:cubicBezTo>
                            <a:pt x="31228" y="46842"/>
                            <a:pt x="31228" y="44240"/>
                            <a:pt x="33830" y="44240"/>
                          </a:cubicBezTo>
                          <a:cubicBezTo>
                            <a:pt x="33830" y="44240"/>
                            <a:pt x="33830" y="44240"/>
                            <a:pt x="33830" y="44240"/>
                          </a:cubicBezTo>
                          <a:cubicBezTo>
                            <a:pt x="33830" y="44240"/>
                            <a:pt x="33830" y="44240"/>
                            <a:pt x="33830" y="44240"/>
                          </a:cubicBezTo>
                          <a:cubicBezTo>
                            <a:pt x="33830" y="44240"/>
                            <a:pt x="33830" y="41637"/>
                            <a:pt x="33830" y="41637"/>
                          </a:cubicBezTo>
                          <a:cubicBezTo>
                            <a:pt x="33830" y="41637"/>
                            <a:pt x="33830" y="41637"/>
                            <a:pt x="33830" y="41637"/>
                          </a:cubicBezTo>
                          <a:cubicBezTo>
                            <a:pt x="33830" y="41637"/>
                            <a:pt x="33830" y="41637"/>
                            <a:pt x="33830" y="39035"/>
                          </a:cubicBezTo>
                          <a:cubicBezTo>
                            <a:pt x="33830" y="39035"/>
                            <a:pt x="33830" y="39035"/>
                            <a:pt x="33830" y="36433"/>
                          </a:cubicBezTo>
                          <a:cubicBezTo>
                            <a:pt x="33830" y="36433"/>
                            <a:pt x="33830" y="36433"/>
                            <a:pt x="33830" y="36433"/>
                          </a:cubicBezTo>
                          <a:cubicBezTo>
                            <a:pt x="33830" y="33830"/>
                            <a:pt x="36433" y="33830"/>
                            <a:pt x="36433" y="31228"/>
                          </a:cubicBezTo>
                          <a:cubicBezTo>
                            <a:pt x="36433" y="31228"/>
                            <a:pt x="36433" y="31228"/>
                            <a:pt x="36433" y="31228"/>
                          </a:cubicBezTo>
                          <a:cubicBezTo>
                            <a:pt x="36433" y="31228"/>
                            <a:pt x="36433" y="31228"/>
                            <a:pt x="36433" y="31228"/>
                          </a:cubicBezTo>
                          <a:cubicBezTo>
                            <a:pt x="39035" y="28626"/>
                            <a:pt x="39035" y="26023"/>
                            <a:pt x="41637" y="23421"/>
                          </a:cubicBezTo>
                          <a:cubicBezTo>
                            <a:pt x="41637" y="23421"/>
                            <a:pt x="41637" y="23421"/>
                            <a:pt x="41637" y="23421"/>
                          </a:cubicBezTo>
                          <a:cubicBezTo>
                            <a:pt x="41637" y="23421"/>
                            <a:pt x="41637" y="23421"/>
                            <a:pt x="41637" y="23421"/>
                          </a:cubicBezTo>
                          <a:cubicBezTo>
                            <a:pt x="41637" y="20819"/>
                            <a:pt x="44240" y="20819"/>
                            <a:pt x="44240" y="18216"/>
                          </a:cubicBezTo>
                          <a:lnTo>
                            <a:pt x="44240" y="18216"/>
                          </a:lnTo>
                          <a:cubicBezTo>
                            <a:pt x="44240" y="18216"/>
                            <a:pt x="44240" y="18216"/>
                            <a:pt x="44240" y="18216"/>
                          </a:cubicBezTo>
                          <a:cubicBezTo>
                            <a:pt x="44240" y="18216"/>
                            <a:pt x="46842" y="15614"/>
                            <a:pt x="46842" y="15614"/>
                          </a:cubicBezTo>
                          <a:cubicBezTo>
                            <a:pt x="46842" y="15614"/>
                            <a:pt x="46842" y="15614"/>
                            <a:pt x="46842" y="15614"/>
                          </a:cubicBezTo>
                          <a:cubicBezTo>
                            <a:pt x="46842" y="15614"/>
                            <a:pt x="46842" y="13012"/>
                            <a:pt x="49444" y="13012"/>
                          </a:cubicBezTo>
                          <a:cubicBezTo>
                            <a:pt x="49444" y="13012"/>
                            <a:pt x="49444" y="13012"/>
                            <a:pt x="49444" y="13012"/>
                          </a:cubicBezTo>
                          <a:lnTo>
                            <a:pt x="49444" y="13012"/>
                          </a:lnTo>
                          <a:cubicBezTo>
                            <a:pt x="49444" y="13012"/>
                            <a:pt x="52046" y="10409"/>
                            <a:pt x="52046" y="10409"/>
                          </a:cubicBezTo>
                          <a:cubicBezTo>
                            <a:pt x="52046" y="10409"/>
                            <a:pt x="52046" y="10409"/>
                            <a:pt x="52046" y="10409"/>
                          </a:cubicBezTo>
                          <a:cubicBezTo>
                            <a:pt x="52046" y="10409"/>
                            <a:pt x="52046" y="10409"/>
                            <a:pt x="52046" y="10409"/>
                          </a:cubicBezTo>
                          <a:cubicBezTo>
                            <a:pt x="52046" y="10409"/>
                            <a:pt x="52046" y="10409"/>
                            <a:pt x="54649" y="7807"/>
                          </a:cubicBezTo>
                          <a:cubicBezTo>
                            <a:pt x="54649" y="7807"/>
                            <a:pt x="54649" y="7807"/>
                            <a:pt x="54649" y="7807"/>
                          </a:cubicBezTo>
                          <a:cubicBezTo>
                            <a:pt x="54649" y="7807"/>
                            <a:pt x="54649" y="7807"/>
                            <a:pt x="54649" y="7807"/>
                          </a:cubicBezTo>
                          <a:cubicBezTo>
                            <a:pt x="54649" y="7807"/>
                            <a:pt x="54649" y="7807"/>
                            <a:pt x="54649" y="5205"/>
                          </a:cubicBezTo>
                          <a:cubicBezTo>
                            <a:pt x="54649" y="5205"/>
                            <a:pt x="54649" y="5205"/>
                            <a:pt x="54649" y="5205"/>
                          </a:cubicBezTo>
                          <a:cubicBezTo>
                            <a:pt x="54649" y="5205"/>
                            <a:pt x="54649" y="5205"/>
                            <a:pt x="54649" y="5205"/>
                          </a:cubicBezTo>
                          <a:cubicBezTo>
                            <a:pt x="54649" y="5205"/>
                            <a:pt x="54649" y="5205"/>
                            <a:pt x="54649" y="5205"/>
                          </a:cubicBezTo>
                          <a:cubicBezTo>
                            <a:pt x="54649" y="5205"/>
                            <a:pt x="54649" y="5205"/>
                            <a:pt x="54649" y="5205"/>
                          </a:cubicBezTo>
                          <a:cubicBezTo>
                            <a:pt x="54649" y="5205"/>
                            <a:pt x="54649" y="5205"/>
                            <a:pt x="57251" y="5205"/>
                          </a:cubicBezTo>
                          <a:cubicBezTo>
                            <a:pt x="57251" y="5205"/>
                            <a:pt x="57251" y="5205"/>
                            <a:pt x="57251" y="5205"/>
                          </a:cubicBezTo>
                          <a:cubicBezTo>
                            <a:pt x="57251" y="5205"/>
                            <a:pt x="57251" y="5205"/>
                            <a:pt x="57251" y="5205"/>
                          </a:cubicBezTo>
                          <a:cubicBezTo>
                            <a:pt x="57251" y="5205"/>
                            <a:pt x="57251" y="5205"/>
                            <a:pt x="59853" y="5205"/>
                          </a:cubicBezTo>
                          <a:cubicBezTo>
                            <a:pt x="59853" y="5205"/>
                            <a:pt x="59853" y="5205"/>
                            <a:pt x="59853" y="5205"/>
                          </a:cubicBezTo>
                          <a:cubicBezTo>
                            <a:pt x="59853" y="5205"/>
                            <a:pt x="59853" y="5205"/>
                            <a:pt x="59853" y="5205"/>
                          </a:cubicBezTo>
                          <a:cubicBezTo>
                            <a:pt x="59853" y="5205"/>
                            <a:pt x="59853" y="5205"/>
                            <a:pt x="62456" y="5205"/>
                          </a:cubicBezTo>
                          <a:cubicBezTo>
                            <a:pt x="62456" y="5205"/>
                            <a:pt x="62456" y="5205"/>
                            <a:pt x="62456" y="5205"/>
                          </a:cubicBezTo>
                          <a:cubicBezTo>
                            <a:pt x="62456" y="5205"/>
                            <a:pt x="62456" y="5205"/>
                            <a:pt x="62456" y="5205"/>
                          </a:cubicBezTo>
                          <a:cubicBezTo>
                            <a:pt x="62456" y="5205"/>
                            <a:pt x="62456" y="5205"/>
                            <a:pt x="62456" y="5205"/>
                          </a:cubicBezTo>
                          <a:cubicBezTo>
                            <a:pt x="62456" y="5205"/>
                            <a:pt x="62456" y="5205"/>
                            <a:pt x="62456" y="5205"/>
                          </a:cubicBezTo>
                          <a:cubicBezTo>
                            <a:pt x="62456" y="5205"/>
                            <a:pt x="62456" y="5205"/>
                            <a:pt x="65058" y="5205"/>
                          </a:cubicBezTo>
                          <a:cubicBezTo>
                            <a:pt x="65058" y="5205"/>
                            <a:pt x="65058" y="5205"/>
                            <a:pt x="65058" y="5205"/>
                          </a:cubicBezTo>
                          <a:cubicBezTo>
                            <a:pt x="65058" y="5205"/>
                            <a:pt x="65058" y="5205"/>
                            <a:pt x="65058" y="5205"/>
                          </a:cubicBezTo>
                          <a:cubicBezTo>
                            <a:pt x="65058" y="5205"/>
                            <a:pt x="67660" y="5205"/>
                            <a:pt x="67660" y="2602"/>
                          </a:cubicBezTo>
                          <a:lnTo>
                            <a:pt x="67660" y="2602"/>
                          </a:lnTo>
                          <a:cubicBezTo>
                            <a:pt x="67660" y="2602"/>
                            <a:pt x="67660" y="2602"/>
                            <a:pt x="67660" y="2602"/>
                          </a:cubicBezTo>
                          <a:cubicBezTo>
                            <a:pt x="67660" y="2602"/>
                            <a:pt x="70263" y="2602"/>
                            <a:pt x="70263" y="0"/>
                          </a:cubicBezTo>
                          <a:cubicBezTo>
                            <a:pt x="70263" y="0"/>
                            <a:pt x="70263" y="0"/>
                            <a:pt x="70263" y="0"/>
                          </a:cubicBezTo>
                          <a:cubicBezTo>
                            <a:pt x="70263" y="0"/>
                            <a:pt x="72865" y="0"/>
                            <a:pt x="72865" y="0"/>
                          </a:cubicBezTo>
                          <a:cubicBezTo>
                            <a:pt x="72865" y="0"/>
                            <a:pt x="72865" y="0"/>
                            <a:pt x="72865" y="0"/>
                          </a:cubicBezTo>
                          <a:cubicBezTo>
                            <a:pt x="72865" y="0"/>
                            <a:pt x="72865" y="0"/>
                            <a:pt x="72865" y="0"/>
                          </a:cubicBezTo>
                          <a:cubicBezTo>
                            <a:pt x="72865" y="0"/>
                            <a:pt x="72865" y="0"/>
                            <a:pt x="72865" y="0"/>
                          </a:cubicBezTo>
                          <a:cubicBezTo>
                            <a:pt x="72865" y="0"/>
                            <a:pt x="72865" y="0"/>
                            <a:pt x="75467" y="0"/>
                          </a:cubicBezTo>
                          <a:cubicBezTo>
                            <a:pt x="75467" y="0"/>
                            <a:pt x="75467" y="0"/>
                            <a:pt x="75467" y="0"/>
                          </a:cubicBezTo>
                          <a:cubicBezTo>
                            <a:pt x="75467" y="0"/>
                            <a:pt x="75467" y="0"/>
                            <a:pt x="75467" y="0"/>
                          </a:cubicBezTo>
                          <a:cubicBezTo>
                            <a:pt x="75467" y="0"/>
                            <a:pt x="78070" y="0"/>
                            <a:pt x="78070" y="0"/>
                          </a:cubicBezTo>
                          <a:lnTo>
                            <a:pt x="78070" y="0"/>
                          </a:lnTo>
                          <a:cubicBezTo>
                            <a:pt x="78070" y="0"/>
                            <a:pt x="78070" y="0"/>
                            <a:pt x="78070" y="0"/>
                          </a:cubicBezTo>
                          <a:cubicBezTo>
                            <a:pt x="78070" y="0"/>
                            <a:pt x="80672" y="0"/>
                            <a:pt x="80672" y="0"/>
                          </a:cubicBezTo>
                          <a:cubicBezTo>
                            <a:pt x="80672" y="0"/>
                            <a:pt x="80672" y="0"/>
                            <a:pt x="80672" y="0"/>
                          </a:cubicBezTo>
                          <a:cubicBezTo>
                            <a:pt x="80672" y="0"/>
                            <a:pt x="80672" y="0"/>
                            <a:pt x="80672" y="0"/>
                          </a:cubicBezTo>
                          <a:cubicBezTo>
                            <a:pt x="80672" y="0"/>
                            <a:pt x="80672" y="0"/>
                            <a:pt x="80672" y="0"/>
                          </a:cubicBezTo>
                          <a:cubicBezTo>
                            <a:pt x="80672" y="0"/>
                            <a:pt x="80672" y="0"/>
                            <a:pt x="80672" y="0"/>
                          </a:cubicBezTo>
                          <a:cubicBezTo>
                            <a:pt x="80672" y="0"/>
                            <a:pt x="80672" y="0"/>
                            <a:pt x="80672" y="0"/>
                          </a:cubicBezTo>
                          <a:cubicBezTo>
                            <a:pt x="80672" y="0"/>
                            <a:pt x="80672" y="0"/>
                            <a:pt x="80672" y="0"/>
                          </a:cubicBezTo>
                          <a:cubicBezTo>
                            <a:pt x="80672" y="0"/>
                            <a:pt x="80672" y="0"/>
                            <a:pt x="80672" y="0"/>
                          </a:cubicBezTo>
                          <a:cubicBezTo>
                            <a:pt x="80672" y="0"/>
                            <a:pt x="80672" y="0"/>
                            <a:pt x="80672" y="0"/>
                          </a:cubicBezTo>
                          <a:cubicBezTo>
                            <a:pt x="80672" y="0"/>
                            <a:pt x="80672" y="0"/>
                            <a:pt x="80672" y="0"/>
                          </a:cubicBezTo>
                          <a:cubicBezTo>
                            <a:pt x="80672" y="0"/>
                            <a:pt x="80672" y="0"/>
                            <a:pt x="80672" y="0"/>
                          </a:cubicBezTo>
                          <a:cubicBezTo>
                            <a:pt x="80672" y="0"/>
                            <a:pt x="80672" y="0"/>
                            <a:pt x="83274" y="0"/>
                          </a:cubicBezTo>
                          <a:cubicBezTo>
                            <a:pt x="83274" y="0"/>
                            <a:pt x="83274" y="0"/>
                            <a:pt x="83274" y="0"/>
                          </a:cubicBezTo>
                          <a:cubicBezTo>
                            <a:pt x="83274" y="0"/>
                            <a:pt x="83274" y="0"/>
                            <a:pt x="83274" y="0"/>
                          </a:cubicBezTo>
                          <a:cubicBezTo>
                            <a:pt x="83274" y="0"/>
                            <a:pt x="83274" y="0"/>
                            <a:pt x="85877" y="0"/>
                          </a:cubicBezTo>
                          <a:cubicBezTo>
                            <a:pt x="85877" y="0"/>
                            <a:pt x="85877" y="0"/>
                            <a:pt x="85877" y="0"/>
                          </a:cubicBezTo>
                          <a:cubicBezTo>
                            <a:pt x="85877" y="0"/>
                            <a:pt x="85877" y="0"/>
                            <a:pt x="85877" y="0"/>
                          </a:cubicBezTo>
                          <a:cubicBezTo>
                            <a:pt x="85877" y="0"/>
                            <a:pt x="85877" y="0"/>
                            <a:pt x="88479" y="0"/>
                          </a:cubicBezTo>
                          <a:cubicBezTo>
                            <a:pt x="88479" y="0"/>
                            <a:pt x="88479" y="0"/>
                            <a:pt x="88479" y="0"/>
                          </a:cubicBezTo>
                          <a:cubicBezTo>
                            <a:pt x="88479" y="0"/>
                            <a:pt x="88479" y="0"/>
                            <a:pt x="88479" y="0"/>
                          </a:cubicBezTo>
                          <a:cubicBezTo>
                            <a:pt x="88479" y="0"/>
                            <a:pt x="91081" y="0"/>
                            <a:pt x="91081" y="0"/>
                          </a:cubicBezTo>
                          <a:cubicBezTo>
                            <a:pt x="91081" y="0"/>
                            <a:pt x="91081" y="0"/>
                            <a:pt x="91081" y="0"/>
                          </a:cubicBezTo>
                          <a:cubicBezTo>
                            <a:pt x="91081" y="0"/>
                            <a:pt x="91081" y="0"/>
                            <a:pt x="91081" y="0"/>
                          </a:cubicBezTo>
                          <a:cubicBezTo>
                            <a:pt x="91081" y="0"/>
                            <a:pt x="93684" y="0"/>
                            <a:pt x="93684" y="0"/>
                          </a:cubicBezTo>
                          <a:cubicBezTo>
                            <a:pt x="93684" y="0"/>
                            <a:pt x="93684" y="0"/>
                            <a:pt x="93684" y="0"/>
                          </a:cubicBezTo>
                          <a:cubicBezTo>
                            <a:pt x="93684" y="0"/>
                            <a:pt x="93684" y="0"/>
                            <a:pt x="93684" y="0"/>
                          </a:cubicBezTo>
                          <a:cubicBezTo>
                            <a:pt x="93684" y="0"/>
                            <a:pt x="93684" y="0"/>
                            <a:pt x="93684" y="0"/>
                          </a:cubicBezTo>
                          <a:cubicBezTo>
                            <a:pt x="93684" y="0"/>
                            <a:pt x="93684" y="0"/>
                            <a:pt x="96286" y="0"/>
                          </a:cubicBezTo>
                          <a:cubicBezTo>
                            <a:pt x="96286" y="0"/>
                            <a:pt x="96286" y="0"/>
                            <a:pt x="96286" y="0"/>
                          </a:cubicBezTo>
                          <a:cubicBezTo>
                            <a:pt x="96286" y="0"/>
                            <a:pt x="96286" y="0"/>
                            <a:pt x="96286" y="0"/>
                          </a:cubicBezTo>
                          <a:cubicBezTo>
                            <a:pt x="96286" y="0"/>
                            <a:pt x="96286" y="0"/>
                            <a:pt x="96286" y="0"/>
                          </a:cubicBezTo>
                          <a:cubicBezTo>
                            <a:pt x="96286" y="0"/>
                            <a:pt x="96286" y="0"/>
                            <a:pt x="98888" y="0"/>
                          </a:cubicBezTo>
                          <a:cubicBezTo>
                            <a:pt x="98888" y="0"/>
                            <a:pt x="98888" y="0"/>
                            <a:pt x="98888" y="0"/>
                          </a:cubicBezTo>
                          <a:cubicBezTo>
                            <a:pt x="98888" y="0"/>
                            <a:pt x="101491" y="0"/>
                            <a:pt x="101491" y="0"/>
                          </a:cubicBezTo>
                          <a:lnTo>
                            <a:pt x="109298" y="5205"/>
                          </a:lnTo>
                          <a:cubicBezTo>
                            <a:pt x="109298" y="5205"/>
                            <a:pt x="106695" y="5205"/>
                            <a:pt x="106695" y="5205"/>
                          </a:cubicBezTo>
                          <a:cubicBezTo>
                            <a:pt x="106695" y="5205"/>
                            <a:pt x="106695" y="5205"/>
                            <a:pt x="106695" y="5205"/>
                          </a:cubicBezTo>
                          <a:cubicBezTo>
                            <a:pt x="106695" y="5205"/>
                            <a:pt x="106695" y="5205"/>
                            <a:pt x="104093" y="5205"/>
                          </a:cubicBezTo>
                          <a:cubicBezTo>
                            <a:pt x="104093" y="5205"/>
                            <a:pt x="104093" y="5205"/>
                            <a:pt x="101491" y="5205"/>
                          </a:cubicBezTo>
                          <a:cubicBezTo>
                            <a:pt x="101491" y="5205"/>
                            <a:pt x="101491" y="5205"/>
                            <a:pt x="101491" y="5205"/>
                          </a:cubicBezTo>
                          <a:cubicBezTo>
                            <a:pt x="101491" y="5205"/>
                            <a:pt x="101491" y="5205"/>
                            <a:pt x="98888" y="5205"/>
                          </a:cubicBezTo>
                          <a:cubicBezTo>
                            <a:pt x="98888" y="5205"/>
                            <a:pt x="98888" y="5205"/>
                            <a:pt x="98888" y="5205"/>
                          </a:cubicBezTo>
                          <a:cubicBezTo>
                            <a:pt x="98888" y="5205"/>
                            <a:pt x="98888" y="5205"/>
                            <a:pt x="98888" y="5205"/>
                          </a:cubicBezTo>
                          <a:cubicBezTo>
                            <a:pt x="98888" y="5205"/>
                            <a:pt x="96286" y="5205"/>
                            <a:pt x="96286" y="5205"/>
                          </a:cubicBezTo>
                          <a:cubicBezTo>
                            <a:pt x="96286" y="5205"/>
                            <a:pt x="96286" y="5205"/>
                            <a:pt x="96286" y="5205"/>
                          </a:cubicBezTo>
                          <a:cubicBezTo>
                            <a:pt x="96286" y="5205"/>
                            <a:pt x="93684" y="5205"/>
                            <a:pt x="93684" y="5205"/>
                          </a:cubicBezTo>
                          <a:cubicBezTo>
                            <a:pt x="93684" y="5205"/>
                            <a:pt x="93684" y="5205"/>
                            <a:pt x="93684" y="5205"/>
                          </a:cubicBezTo>
                          <a:cubicBezTo>
                            <a:pt x="93684" y="5205"/>
                            <a:pt x="93684" y="5205"/>
                            <a:pt x="91081" y="5205"/>
                          </a:cubicBezTo>
                          <a:cubicBezTo>
                            <a:pt x="91081" y="5205"/>
                            <a:pt x="91081" y="5205"/>
                            <a:pt x="88479" y="5205"/>
                          </a:cubicBezTo>
                          <a:cubicBezTo>
                            <a:pt x="88479" y="5205"/>
                            <a:pt x="88479" y="5205"/>
                            <a:pt x="85877" y="5205"/>
                          </a:cubicBezTo>
                          <a:cubicBezTo>
                            <a:pt x="85877" y="5205"/>
                            <a:pt x="85877" y="5205"/>
                            <a:pt x="83274" y="5205"/>
                          </a:cubicBezTo>
                          <a:cubicBezTo>
                            <a:pt x="83274" y="5205"/>
                            <a:pt x="83274" y="5205"/>
                            <a:pt x="80672" y="5205"/>
                          </a:cubicBezTo>
                          <a:cubicBezTo>
                            <a:pt x="80672" y="5205"/>
                            <a:pt x="80672" y="5205"/>
                            <a:pt x="78070" y="5205"/>
                          </a:cubicBezTo>
                          <a:cubicBezTo>
                            <a:pt x="78070" y="5205"/>
                            <a:pt x="78070" y="5205"/>
                            <a:pt x="78070" y="5205"/>
                          </a:cubicBezTo>
                          <a:cubicBezTo>
                            <a:pt x="78070" y="5205"/>
                            <a:pt x="78070" y="5205"/>
                            <a:pt x="75467" y="5205"/>
                          </a:cubicBezTo>
                          <a:cubicBezTo>
                            <a:pt x="75467" y="5205"/>
                            <a:pt x="75467" y="5205"/>
                            <a:pt x="75467" y="5205"/>
                          </a:cubicBezTo>
                          <a:cubicBezTo>
                            <a:pt x="75467" y="5205"/>
                            <a:pt x="72865" y="5205"/>
                            <a:pt x="72865" y="5205"/>
                          </a:cubicBezTo>
                          <a:cubicBezTo>
                            <a:pt x="72865" y="5205"/>
                            <a:pt x="72865" y="5205"/>
                            <a:pt x="72865" y="5205"/>
                          </a:cubicBezTo>
                          <a:cubicBezTo>
                            <a:pt x="72865" y="5205"/>
                            <a:pt x="70263" y="5205"/>
                            <a:pt x="70263" y="5205"/>
                          </a:cubicBezTo>
                          <a:cubicBezTo>
                            <a:pt x="70263" y="5205"/>
                            <a:pt x="70263" y="5205"/>
                            <a:pt x="70263" y="5205"/>
                          </a:cubicBezTo>
                          <a:cubicBezTo>
                            <a:pt x="70263" y="5205"/>
                            <a:pt x="67660" y="5205"/>
                            <a:pt x="67660" y="5205"/>
                          </a:cubicBezTo>
                          <a:cubicBezTo>
                            <a:pt x="67660" y="5205"/>
                            <a:pt x="67660" y="5205"/>
                            <a:pt x="67660" y="5205"/>
                          </a:cubicBezTo>
                          <a:cubicBezTo>
                            <a:pt x="67660" y="5205"/>
                            <a:pt x="65058" y="5205"/>
                            <a:pt x="65058" y="5205"/>
                          </a:cubicBezTo>
                          <a:cubicBezTo>
                            <a:pt x="65058" y="5205"/>
                            <a:pt x="65058" y="5205"/>
                            <a:pt x="65058" y="5205"/>
                          </a:cubicBezTo>
                          <a:cubicBezTo>
                            <a:pt x="65058" y="5205"/>
                            <a:pt x="62456" y="5205"/>
                            <a:pt x="62456" y="7807"/>
                          </a:cubicBezTo>
                          <a:cubicBezTo>
                            <a:pt x="62456" y="7807"/>
                            <a:pt x="59853" y="7807"/>
                            <a:pt x="59853" y="10409"/>
                          </a:cubicBezTo>
                          <a:cubicBezTo>
                            <a:pt x="59853" y="10409"/>
                            <a:pt x="59853" y="10409"/>
                            <a:pt x="59853" y="10409"/>
                          </a:cubicBezTo>
                          <a:cubicBezTo>
                            <a:pt x="59853" y="10409"/>
                            <a:pt x="57251" y="13012"/>
                            <a:pt x="57251" y="13012"/>
                          </a:cubicBezTo>
                          <a:cubicBezTo>
                            <a:pt x="57251" y="13012"/>
                            <a:pt x="57251" y="13012"/>
                            <a:pt x="57251" y="13012"/>
                          </a:cubicBezTo>
                          <a:cubicBezTo>
                            <a:pt x="57251" y="13012"/>
                            <a:pt x="54649" y="13012"/>
                            <a:pt x="54649" y="15614"/>
                          </a:cubicBezTo>
                          <a:cubicBezTo>
                            <a:pt x="54649" y="15614"/>
                            <a:pt x="54649" y="15614"/>
                            <a:pt x="54649" y="15614"/>
                          </a:cubicBezTo>
                          <a:cubicBezTo>
                            <a:pt x="54649" y="15614"/>
                            <a:pt x="54649" y="15614"/>
                            <a:pt x="52046" y="18216"/>
                          </a:cubicBezTo>
                          <a:cubicBezTo>
                            <a:pt x="52046" y="18216"/>
                            <a:pt x="52046" y="18216"/>
                            <a:pt x="49444" y="18216"/>
                          </a:cubicBezTo>
                          <a:cubicBezTo>
                            <a:pt x="49444" y="18216"/>
                            <a:pt x="49444" y="18216"/>
                            <a:pt x="46842" y="20819"/>
                          </a:cubicBezTo>
                          <a:cubicBezTo>
                            <a:pt x="46842" y="20819"/>
                            <a:pt x="46842" y="20819"/>
                            <a:pt x="44240" y="20819"/>
                          </a:cubicBezTo>
                          <a:cubicBezTo>
                            <a:pt x="44240" y="20819"/>
                            <a:pt x="44240" y="20819"/>
                            <a:pt x="41637" y="23421"/>
                          </a:cubicBezTo>
                          <a:cubicBezTo>
                            <a:pt x="41637" y="23421"/>
                            <a:pt x="41637" y="23421"/>
                            <a:pt x="39035" y="23421"/>
                          </a:cubicBezTo>
                          <a:cubicBezTo>
                            <a:pt x="39035" y="23421"/>
                            <a:pt x="39035" y="23421"/>
                            <a:pt x="36433" y="26023"/>
                          </a:cubicBezTo>
                          <a:cubicBezTo>
                            <a:pt x="36433" y="26023"/>
                            <a:pt x="36433" y="26023"/>
                            <a:pt x="36433" y="26023"/>
                          </a:cubicBezTo>
                          <a:cubicBezTo>
                            <a:pt x="36433" y="26023"/>
                            <a:pt x="36433" y="26023"/>
                            <a:pt x="33830" y="28626"/>
                          </a:cubicBezTo>
                          <a:cubicBezTo>
                            <a:pt x="33830" y="28626"/>
                            <a:pt x="33830" y="28626"/>
                            <a:pt x="33830" y="28626"/>
                          </a:cubicBezTo>
                          <a:cubicBezTo>
                            <a:pt x="33830" y="28626"/>
                            <a:pt x="31228" y="31228"/>
                            <a:pt x="31228" y="31228"/>
                          </a:cubicBezTo>
                          <a:cubicBezTo>
                            <a:pt x="31228" y="31228"/>
                            <a:pt x="31228" y="31228"/>
                            <a:pt x="31228" y="31228"/>
                          </a:cubicBezTo>
                          <a:cubicBezTo>
                            <a:pt x="31228" y="31228"/>
                            <a:pt x="28626" y="33830"/>
                            <a:pt x="28626" y="33830"/>
                          </a:cubicBezTo>
                          <a:cubicBezTo>
                            <a:pt x="28626" y="33830"/>
                            <a:pt x="28626" y="33830"/>
                            <a:pt x="28626" y="33830"/>
                          </a:cubicBezTo>
                          <a:cubicBezTo>
                            <a:pt x="28626" y="33830"/>
                            <a:pt x="26023" y="36433"/>
                            <a:pt x="26023" y="36433"/>
                          </a:cubicBezTo>
                          <a:cubicBezTo>
                            <a:pt x="26023" y="36433"/>
                            <a:pt x="23421" y="39035"/>
                            <a:pt x="23421" y="39035"/>
                          </a:cubicBezTo>
                          <a:cubicBezTo>
                            <a:pt x="23421" y="39035"/>
                            <a:pt x="23421" y="39035"/>
                            <a:pt x="23421" y="39035"/>
                          </a:cubicBezTo>
                          <a:cubicBezTo>
                            <a:pt x="23421" y="41637"/>
                            <a:pt x="20819" y="41637"/>
                            <a:pt x="20819" y="44240"/>
                          </a:cubicBezTo>
                          <a:cubicBezTo>
                            <a:pt x="20819" y="44240"/>
                            <a:pt x="20819" y="44240"/>
                            <a:pt x="20819" y="44240"/>
                          </a:cubicBezTo>
                          <a:cubicBezTo>
                            <a:pt x="18216" y="46842"/>
                            <a:pt x="18216" y="49444"/>
                            <a:pt x="15614" y="52046"/>
                          </a:cubicBezTo>
                          <a:cubicBezTo>
                            <a:pt x="15614" y="52046"/>
                            <a:pt x="15614" y="52046"/>
                            <a:pt x="15614" y="52046"/>
                          </a:cubicBezTo>
                          <a:cubicBezTo>
                            <a:pt x="15614" y="54649"/>
                            <a:pt x="13012" y="54649"/>
                            <a:pt x="13012" y="57251"/>
                          </a:cubicBezTo>
                          <a:cubicBezTo>
                            <a:pt x="13012" y="57251"/>
                            <a:pt x="13012" y="57251"/>
                            <a:pt x="13012" y="59853"/>
                          </a:cubicBezTo>
                          <a:cubicBezTo>
                            <a:pt x="13012" y="59853"/>
                            <a:pt x="13012" y="59853"/>
                            <a:pt x="13012" y="62456"/>
                          </a:cubicBezTo>
                          <a:cubicBezTo>
                            <a:pt x="13012" y="62456"/>
                            <a:pt x="13012" y="65058"/>
                            <a:pt x="10409" y="65058"/>
                          </a:cubicBezTo>
                          <a:cubicBezTo>
                            <a:pt x="10409" y="65058"/>
                            <a:pt x="10409" y="65058"/>
                            <a:pt x="10409" y="65058"/>
                          </a:cubicBezTo>
                          <a:cubicBezTo>
                            <a:pt x="10409" y="65058"/>
                            <a:pt x="10409" y="67661"/>
                            <a:pt x="7807" y="67661"/>
                          </a:cubicBezTo>
                          <a:cubicBezTo>
                            <a:pt x="7807" y="67661"/>
                            <a:pt x="7807" y="67661"/>
                            <a:pt x="7807" y="67661"/>
                          </a:cubicBezTo>
                          <a:cubicBezTo>
                            <a:pt x="7807" y="67661"/>
                            <a:pt x="7807" y="70263"/>
                            <a:pt x="7807" y="70263"/>
                          </a:cubicBezTo>
                          <a:cubicBezTo>
                            <a:pt x="7807" y="70263"/>
                            <a:pt x="7807" y="70263"/>
                            <a:pt x="7807" y="70263"/>
                          </a:cubicBezTo>
                          <a:cubicBezTo>
                            <a:pt x="7807" y="70263"/>
                            <a:pt x="7807" y="72865"/>
                            <a:pt x="7807" y="72865"/>
                          </a:cubicBezTo>
                          <a:cubicBezTo>
                            <a:pt x="7807" y="72865"/>
                            <a:pt x="7807" y="72865"/>
                            <a:pt x="7807" y="72865"/>
                          </a:cubicBezTo>
                          <a:cubicBezTo>
                            <a:pt x="7807" y="72865"/>
                            <a:pt x="7807" y="75467"/>
                            <a:pt x="7807" y="75467"/>
                          </a:cubicBezTo>
                          <a:cubicBezTo>
                            <a:pt x="7807" y="75467"/>
                            <a:pt x="7807" y="75467"/>
                            <a:pt x="7807" y="75467"/>
                          </a:cubicBezTo>
                          <a:cubicBezTo>
                            <a:pt x="7807" y="75467"/>
                            <a:pt x="7807" y="78070"/>
                            <a:pt x="7807" y="78070"/>
                          </a:cubicBezTo>
                          <a:cubicBezTo>
                            <a:pt x="7807" y="78070"/>
                            <a:pt x="7807" y="78070"/>
                            <a:pt x="7807" y="78070"/>
                          </a:cubicBezTo>
                          <a:cubicBezTo>
                            <a:pt x="7807" y="78070"/>
                            <a:pt x="7807" y="80672"/>
                            <a:pt x="7807" y="80672"/>
                          </a:cubicBezTo>
                          <a:cubicBezTo>
                            <a:pt x="7807" y="80672"/>
                            <a:pt x="7807" y="80672"/>
                            <a:pt x="7807" y="83274"/>
                          </a:cubicBezTo>
                          <a:cubicBezTo>
                            <a:pt x="7807" y="83274"/>
                            <a:pt x="7807" y="85877"/>
                            <a:pt x="7807" y="85877"/>
                          </a:cubicBezTo>
                          <a:cubicBezTo>
                            <a:pt x="7807" y="85877"/>
                            <a:pt x="7807" y="85877"/>
                            <a:pt x="7807" y="88479"/>
                          </a:cubicBezTo>
                          <a:cubicBezTo>
                            <a:pt x="7807" y="88479"/>
                            <a:pt x="7807" y="91081"/>
                            <a:pt x="7807" y="91081"/>
                          </a:cubicBezTo>
                          <a:cubicBezTo>
                            <a:pt x="7807" y="91081"/>
                            <a:pt x="7807" y="91081"/>
                            <a:pt x="7807" y="93684"/>
                          </a:cubicBezTo>
                          <a:cubicBezTo>
                            <a:pt x="7807" y="93684"/>
                            <a:pt x="7807" y="96286"/>
                            <a:pt x="7807" y="96286"/>
                          </a:cubicBezTo>
                          <a:cubicBezTo>
                            <a:pt x="7807" y="96286"/>
                            <a:pt x="7807" y="96286"/>
                            <a:pt x="7807" y="96286"/>
                          </a:cubicBezTo>
                          <a:cubicBezTo>
                            <a:pt x="7807" y="96286"/>
                            <a:pt x="7807" y="98888"/>
                            <a:pt x="7807" y="98888"/>
                          </a:cubicBezTo>
                          <a:cubicBezTo>
                            <a:pt x="7807" y="98888"/>
                            <a:pt x="7807" y="98888"/>
                            <a:pt x="7807" y="98888"/>
                          </a:cubicBezTo>
                          <a:cubicBezTo>
                            <a:pt x="7807" y="98888"/>
                            <a:pt x="7807" y="101491"/>
                            <a:pt x="7807" y="101491"/>
                          </a:cubicBezTo>
                          <a:cubicBezTo>
                            <a:pt x="7807" y="101491"/>
                            <a:pt x="7807" y="101491"/>
                            <a:pt x="7807" y="101491"/>
                          </a:cubicBezTo>
                          <a:cubicBezTo>
                            <a:pt x="7807" y="101491"/>
                            <a:pt x="7807" y="104093"/>
                            <a:pt x="7807" y="104093"/>
                          </a:cubicBezTo>
                          <a:cubicBezTo>
                            <a:pt x="7807" y="104093"/>
                            <a:pt x="7807" y="104093"/>
                            <a:pt x="7807" y="104093"/>
                          </a:cubicBezTo>
                          <a:cubicBezTo>
                            <a:pt x="7807" y="104093"/>
                            <a:pt x="7807" y="106695"/>
                            <a:pt x="7807" y="106695"/>
                          </a:cubicBezTo>
                          <a:cubicBezTo>
                            <a:pt x="7807" y="106695"/>
                            <a:pt x="7807" y="109298"/>
                            <a:pt x="7807" y="109298"/>
                          </a:cubicBezTo>
                          <a:cubicBezTo>
                            <a:pt x="7807" y="109298"/>
                            <a:pt x="7807" y="109298"/>
                            <a:pt x="7807" y="109298"/>
                          </a:cubicBezTo>
                          <a:cubicBezTo>
                            <a:pt x="7807" y="109298"/>
                            <a:pt x="7807" y="111900"/>
                            <a:pt x="7807" y="111900"/>
                          </a:cubicBezTo>
                          <a:cubicBezTo>
                            <a:pt x="7807" y="111900"/>
                            <a:pt x="7807" y="111900"/>
                            <a:pt x="7807" y="114502"/>
                          </a:cubicBezTo>
                          <a:cubicBezTo>
                            <a:pt x="7807" y="114502"/>
                            <a:pt x="7807" y="117105"/>
                            <a:pt x="7807" y="117105"/>
                          </a:cubicBezTo>
                          <a:cubicBezTo>
                            <a:pt x="7807" y="117105"/>
                            <a:pt x="7807" y="117105"/>
                            <a:pt x="7807" y="119707"/>
                          </a:cubicBezTo>
                          <a:cubicBezTo>
                            <a:pt x="7807" y="119707"/>
                            <a:pt x="7807" y="119707"/>
                            <a:pt x="7807" y="122309"/>
                          </a:cubicBezTo>
                          <a:cubicBezTo>
                            <a:pt x="7807" y="122309"/>
                            <a:pt x="7807" y="122309"/>
                            <a:pt x="7807" y="124912"/>
                          </a:cubicBezTo>
                          <a:cubicBezTo>
                            <a:pt x="7807" y="124912"/>
                            <a:pt x="7807" y="124912"/>
                            <a:pt x="7807" y="127514"/>
                          </a:cubicBezTo>
                          <a:cubicBezTo>
                            <a:pt x="7807" y="127514"/>
                            <a:pt x="7807" y="127514"/>
                            <a:pt x="7807" y="130116"/>
                          </a:cubicBezTo>
                          <a:cubicBezTo>
                            <a:pt x="7807" y="130116"/>
                            <a:pt x="7807" y="130116"/>
                            <a:pt x="7807" y="132719"/>
                          </a:cubicBezTo>
                          <a:cubicBezTo>
                            <a:pt x="7807" y="132719"/>
                            <a:pt x="7807" y="135321"/>
                            <a:pt x="7807" y="135321"/>
                          </a:cubicBezTo>
                          <a:cubicBezTo>
                            <a:pt x="7807" y="135321"/>
                            <a:pt x="7807" y="135321"/>
                            <a:pt x="7807" y="135321"/>
                          </a:cubicBezTo>
                          <a:cubicBezTo>
                            <a:pt x="7807" y="135321"/>
                            <a:pt x="7807" y="137923"/>
                            <a:pt x="10409" y="137923"/>
                          </a:cubicBezTo>
                          <a:cubicBezTo>
                            <a:pt x="10409" y="137923"/>
                            <a:pt x="10409" y="137923"/>
                            <a:pt x="10409" y="137923"/>
                          </a:cubicBezTo>
                          <a:cubicBezTo>
                            <a:pt x="10409" y="140526"/>
                            <a:pt x="13012" y="140526"/>
                            <a:pt x="13012" y="143128"/>
                          </a:cubicBezTo>
                          <a:cubicBezTo>
                            <a:pt x="13012" y="143128"/>
                            <a:pt x="13012" y="143128"/>
                            <a:pt x="13012" y="143128"/>
                          </a:cubicBezTo>
                          <a:cubicBezTo>
                            <a:pt x="13012" y="143128"/>
                            <a:pt x="15614" y="145730"/>
                            <a:pt x="15614" y="145730"/>
                          </a:cubicBezTo>
                          <a:cubicBezTo>
                            <a:pt x="15614" y="145730"/>
                            <a:pt x="15614" y="145730"/>
                            <a:pt x="15614" y="145730"/>
                          </a:cubicBezTo>
                          <a:cubicBezTo>
                            <a:pt x="15614" y="145730"/>
                            <a:pt x="18216" y="148333"/>
                            <a:pt x="18216" y="148333"/>
                          </a:cubicBezTo>
                          <a:cubicBezTo>
                            <a:pt x="18216" y="148333"/>
                            <a:pt x="18216" y="148333"/>
                            <a:pt x="18216" y="148333"/>
                          </a:cubicBezTo>
                          <a:cubicBezTo>
                            <a:pt x="18216" y="148333"/>
                            <a:pt x="20819" y="150935"/>
                            <a:pt x="20819" y="150935"/>
                          </a:cubicBezTo>
                          <a:cubicBezTo>
                            <a:pt x="20819" y="150935"/>
                            <a:pt x="20819" y="150935"/>
                            <a:pt x="20819" y="150935"/>
                          </a:cubicBezTo>
                          <a:cubicBezTo>
                            <a:pt x="20819" y="150935"/>
                            <a:pt x="23421" y="153537"/>
                            <a:pt x="23421" y="153537"/>
                          </a:cubicBezTo>
                          <a:lnTo>
                            <a:pt x="23421" y="153537"/>
                          </a:lnTo>
                          <a:lnTo>
                            <a:pt x="23421" y="153537"/>
                          </a:lnTo>
                          <a:lnTo>
                            <a:pt x="15614" y="148333"/>
                          </a:lnTo>
                          <a:cubicBezTo>
                            <a:pt x="15614" y="148333"/>
                            <a:pt x="13012" y="148333"/>
                            <a:pt x="13012" y="145730"/>
                          </a:cubicBezTo>
                          <a:cubicBezTo>
                            <a:pt x="13012" y="145730"/>
                            <a:pt x="13012" y="145730"/>
                            <a:pt x="13012" y="145730"/>
                          </a:cubicBezTo>
                          <a:cubicBezTo>
                            <a:pt x="13012" y="145730"/>
                            <a:pt x="10409" y="143128"/>
                            <a:pt x="10409" y="143128"/>
                          </a:cubicBezTo>
                          <a:cubicBezTo>
                            <a:pt x="10409" y="143128"/>
                            <a:pt x="10409" y="143128"/>
                            <a:pt x="10409" y="143128"/>
                          </a:cubicBezTo>
                          <a:cubicBezTo>
                            <a:pt x="10409" y="143128"/>
                            <a:pt x="7807" y="140526"/>
                            <a:pt x="7807" y="140526"/>
                          </a:cubicBezTo>
                          <a:cubicBezTo>
                            <a:pt x="7807" y="140526"/>
                            <a:pt x="7807" y="140526"/>
                            <a:pt x="7807" y="140526"/>
                          </a:cubicBezTo>
                          <a:cubicBezTo>
                            <a:pt x="7807" y="140526"/>
                            <a:pt x="5205" y="137923"/>
                            <a:pt x="5205" y="137923"/>
                          </a:cubicBezTo>
                          <a:cubicBezTo>
                            <a:pt x="5205" y="137923"/>
                            <a:pt x="5205" y="137923"/>
                            <a:pt x="5205" y="137923"/>
                          </a:cubicBezTo>
                          <a:cubicBezTo>
                            <a:pt x="5205" y="137923"/>
                            <a:pt x="5205" y="137923"/>
                            <a:pt x="5205" y="137923"/>
                          </a:cubicBezTo>
                          <a:cubicBezTo>
                            <a:pt x="5205" y="137923"/>
                            <a:pt x="2602" y="135321"/>
                            <a:pt x="2602" y="132719"/>
                          </a:cubicBezTo>
                          <a:cubicBezTo>
                            <a:pt x="2602" y="132719"/>
                            <a:pt x="2602" y="132719"/>
                            <a:pt x="2602" y="132719"/>
                          </a:cubicBezTo>
                          <a:cubicBezTo>
                            <a:pt x="2602" y="132719"/>
                            <a:pt x="2602" y="132719"/>
                            <a:pt x="2602" y="132719"/>
                          </a:cubicBezTo>
                          <a:cubicBezTo>
                            <a:pt x="2602" y="132719"/>
                            <a:pt x="2602" y="130116"/>
                            <a:pt x="0" y="130116"/>
                          </a:cubicBezTo>
                          <a:cubicBezTo>
                            <a:pt x="0" y="130116"/>
                            <a:pt x="0" y="130116"/>
                            <a:pt x="0" y="130116"/>
                          </a:cubicBezTo>
                          <a:cubicBezTo>
                            <a:pt x="0" y="130116"/>
                            <a:pt x="0" y="130116"/>
                            <a:pt x="0" y="130116"/>
                          </a:cubicBezTo>
                          <a:cubicBezTo>
                            <a:pt x="0" y="130116"/>
                            <a:pt x="0" y="127514"/>
                            <a:pt x="0" y="127514"/>
                          </a:cubicBezTo>
                          <a:cubicBezTo>
                            <a:pt x="0" y="127514"/>
                            <a:pt x="0" y="127514"/>
                            <a:pt x="0" y="127514"/>
                          </a:cubicBezTo>
                          <a:cubicBezTo>
                            <a:pt x="0" y="127514"/>
                            <a:pt x="0" y="127514"/>
                            <a:pt x="0" y="127514"/>
                          </a:cubicBezTo>
                          <a:cubicBezTo>
                            <a:pt x="0" y="127514"/>
                            <a:pt x="0" y="127514"/>
                            <a:pt x="0" y="124912"/>
                          </a:cubicBezTo>
                          <a:cubicBezTo>
                            <a:pt x="0" y="124912"/>
                            <a:pt x="0" y="124912"/>
                            <a:pt x="0" y="124912"/>
                          </a:cubicBezTo>
                          <a:cubicBezTo>
                            <a:pt x="0" y="124912"/>
                            <a:pt x="0" y="124912"/>
                            <a:pt x="0" y="124912"/>
                          </a:cubicBezTo>
                          <a:cubicBezTo>
                            <a:pt x="0" y="124912"/>
                            <a:pt x="0" y="124912"/>
                            <a:pt x="0" y="122309"/>
                          </a:cubicBezTo>
                          <a:cubicBezTo>
                            <a:pt x="0" y="122309"/>
                            <a:pt x="0" y="122309"/>
                            <a:pt x="0" y="122309"/>
                          </a:cubicBezTo>
                          <a:cubicBezTo>
                            <a:pt x="0" y="122309"/>
                            <a:pt x="0" y="122309"/>
                            <a:pt x="0" y="122309"/>
                          </a:cubicBezTo>
                          <a:cubicBezTo>
                            <a:pt x="0" y="122309"/>
                            <a:pt x="0" y="122309"/>
                            <a:pt x="0" y="119707"/>
                          </a:cubicBezTo>
                          <a:cubicBezTo>
                            <a:pt x="0" y="119707"/>
                            <a:pt x="0" y="119707"/>
                            <a:pt x="0" y="119707"/>
                          </a:cubicBezTo>
                          <a:cubicBezTo>
                            <a:pt x="0" y="119707"/>
                            <a:pt x="0" y="119707"/>
                            <a:pt x="0" y="119707"/>
                          </a:cubicBezTo>
                          <a:cubicBezTo>
                            <a:pt x="0" y="119707"/>
                            <a:pt x="0" y="119707"/>
                            <a:pt x="0" y="117105"/>
                          </a:cubicBezTo>
                          <a:cubicBezTo>
                            <a:pt x="0" y="117105"/>
                            <a:pt x="0" y="117105"/>
                            <a:pt x="0" y="117105"/>
                          </a:cubicBezTo>
                          <a:cubicBezTo>
                            <a:pt x="0" y="117105"/>
                            <a:pt x="0" y="117105"/>
                            <a:pt x="0" y="114502"/>
                          </a:cubicBezTo>
                          <a:cubicBezTo>
                            <a:pt x="0" y="114502"/>
                            <a:pt x="0" y="114502"/>
                            <a:pt x="0" y="114502"/>
                          </a:cubicBezTo>
                          <a:cubicBezTo>
                            <a:pt x="0" y="114502"/>
                            <a:pt x="0" y="114502"/>
                            <a:pt x="0" y="114502"/>
                          </a:cubicBezTo>
                          <a:cubicBezTo>
                            <a:pt x="0" y="114502"/>
                            <a:pt x="0" y="111900"/>
                            <a:pt x="0" y="111900"/>
                          </a:cubicBezTo>
                          <a:cubicBezTo>
                            <a:pt x="0" y="111900"/>
                            <a:pt x="0" y="111900"/>
                            <a:pt x="0" y="111900"/>
                          </a:cubicBezTo>
                          <a:cubicBezTo>
                            <a:pt x="31228" y="85877"/>
                            <a:pt x="31228" y="83274"/>
                            <a:pt x="31228" y="83274"/>
                          </a:cubicBezTo>
                          <a:cubicBezTo>
                            <a:pt x="31228" y="83274"/>
                            <a:pt x="31228" y="83274"/>
                            <a:pt x="31228" y="83274"/>
                          </a:cubicBezTo>
                          <a:close/>
                        </a:path>
                      </a:pathLst>
                    </a:custGeom>
                    <a:solidFill>
                      <a:srgbClr val="3A3A3A"/>
                    </a:solidFill>
                    <a:ln w="25964" cap="flat">
                      <a:noFill/>
                      <a:prstDash val="solid"/>
                      <a:miter/>
                    </a:ln>
                  </p:spPr>
                  <p:txBody>
                    <a:bodyPr rtlCol="0" anchor="ctr"/>
                    <a:lstStyle/>
                    <a:p>
                      <a:endParaRPr lang="fr-BE"/>
                    </a:p>
                  </p:txBody>
                </p:sp>
                <p:sp>
                  <p:nvSpPr>
                    <p:cNvPr id="1008" name="Forme libre : forme 1007">
                      <a:extLst>
                        <a:ext uri="{FF2B5EF4-FFF2-40B4-BE49-F238E27FC236}">
                          <a16:creationId xmlns:a16="http://schemas.microsoft.com/office/drawing/2014/main" id="{5845BFF9-2EE0-4814-AABC-7EFC359EF5DA}"/>
                        </a:ext>
                      </a:extLst>
                    </p:cNvPr>
                    <p:cNvSpPr/>
                    <p:nvPr/>
                  </p:nvSpPr>
                  <p:spPr>
                    <a:xfrm>
                      <a:off x="5134330" y="2485514"/>
                      <a:ext cx="130116" cy="166695"/>
                    </a:xfrm>
                    <a:custGeom>
                      <a:avLst/>
                      <a:gdLst>
                        <a:gd name="connsiteX0" fmla="*/ 0 w 130116"/>
                        <a:gd name="connsiteY0" fmla="*/ 121081 h 166695"/>
                        <a:gd name="connsiteX1" fmla="*/ 65058 w 130116"/>
                        <a:gd name="connsiteY1" fmla="*/ 157514 h 166695"/>
                        <a:gd name="connsiteX2" fmla="*/ 130116 w 130116"/>
                        <a:gd name="connsiteY2" fmla="*/ 45614 h 166695"/>
                        <a:gd name="connsiteX3" fmla="*/ 65058 w 130116"/>
                        <a:gd name="connsiteY3" fmla="*/ 9181 h 166695"/>
                        <a:gd name="connsiteX4" fmla="*/ 0 w 130116"/>
                        <a:gd name="connsiteY4" fmla="*/ 121081 h 166695"/>
                        <a:gd name="connsiteX5" fmla="*/ 10409 w 130116"/>
                        <a:gd name="connsiteY5" fmla="*/ 113274 h 166695"/>
                        <a:gd name="connsiteX6" fmla="*/ 62456 w 130116"/>
                        <a:gd name="connsiteY6" fmla="*/ 22193 h 166695"/>
                        <a:gd name="connsiteX7" fmla="*/ 117105 w 130116"/>
                        <a:gd name="connsiteY7" fmla="*/ 53421 h 166695"/>
                        <a:gd name="connsiteX8" fmla="*/ 65058 w 130116"/>
                        <a:gd name="connsiteY8" fmla="*/ 144502 h 166695"/>
                        <a:gd name="connsiteX9" fmla="*/ 10409 w 130116"/>
                        <a:gd name="connsiteY9" fmla="*/ 113274 h 166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116" h="166695">
                          <a:moveTo>
                            <a:pt x="0" y="121081"/>
                          </a:moveTo>
                          <a:cubicBezTo>
                            <a:pt x="0" y="162718"/>
                            <a:pt x="28626" y="178332"/>
                            <a:pt x="65058" y="157514"/>
                          </a:cubicBezTo>
                          <a:cubicBezTo>
                            <a:pt x="101491" y="136695"/>
                            <a:pt x="130116" y="87251"/>
                            <a:pt x="130116" y="45614"/>
                          </a:cubicBezTo>
                          <a:cubicBezTo>
                            <a:pt x="130116" y="3977"/>
                            <a:pt x="101491" y="-11637"/>
                            <a:pt x="65058" y="9181"/>
                          </a:cubicBezTo>
                          <a:cubicBezTo>
                            <a:pt x="28626" y="30000"/>
                            <a:pt x="0" y="79444"/>
                            <a:pt x="0" y="121081"/>
                          </a:cubicBezTo>
                          <a:close/>
                          <a:moveTo>
                            <a:pt x="10409" y="113274"/>
                          </a:moveTo>
                          <a:cubicBezTo>
                            <a:pt x="10409" y="79444"/>
                            <a:pt x="33830" y="37807"/>
                            <a:pt x="62456" y="22193"/>
                          </a:cubicBezTo>
                          <a:cubicBezTo>
                            <a:pt x="91081" y="3977"/>
                            <a:pt x="117105" y="19591"/>
                            <a:pt x="117105" y="53421"/>
                          </a:cubicBezTo>
                          <a:cubicBezTo>
                            <a:pt x="117105" y="87251"/>
                            <a:pt x="93684" y="128888"/>
                            <a:pt x="65058" y="144502"/>
                          </a:cubicBezTo>
                          <a:cubicBezTo>
                            <a:pt x="36433" y="160116"/>
                            <a:pt x="13012" y="147104"/>
                            <a:pt x="10409" y="113274"/>
                          </a:cubicBezTo>
                          <a:close/>
                        </a:path>
                      </a:pathLst>
                    </a:custGeom>
                    <a:solidFill>
                      <a:srgbClr val="58595B"/>
                    </a:solidFill>
                    <a:ln w="25964" cap="flat">
                      <a:noFill/>
                      <a:prstDash val="solid"/>
                      <a:miter/>
                    </a:ln>
                  </p:spPr>
                  <p:txBody>
                    <a:bodyPr rtlCol="0" anchor="ctr"/>
                    <a:lstStyle/>
                    <a:p>
                      <a:endParaRPr lang="fr-BE"/>
                    </a:p>
                  </p:txBody>
                </p:sp>
              </p:grpSp>
              <p:sp>
                <p:nvSpPr>
                  <p:cNvPr id="1009" name="Forme libre : forme 1008">
                    <a:extLst>
                      <a:ext uri="{FF2B5EF4-FFF2-40B4-BE49-F238E27FC236}">
                        <a16:creationId xmlns:a16="http://schemas.microsoft.com/office/drawing/2014/main" id="{2489C87D-8970-44FE-BB86-ED857C3286E6}"/>
                      </a:ext>
                    </a:extLst>
                  </p:cNvPr>
                  <p:cNvSpPr/>
                  <p:nvPr/>
                </p:nvSpPr>
                <p:spPr>
                  <a:xfrm>
                    <a:off x="5043249" y="2447853"/>
                    <a:ext cx="101490" cy="299267"/>
                  </a:xfrm>
                  <a:custGeom>
                    <a:avLst/>
                    <a:gdLst>
                      <a:gd name="connsiteX0" fmla="*/ 101491 w 101490"/>
                      <a:gd name="connsiteY0" fmla="*/ 299267 h 299267"/>
                      <a:gd name="connsiteX1" fmla="*/ 2602 w 101490"/>
                      <a:gd name="connsiteY1" fmla="*/ 242016 h 299267"/>
                      <a:gd name="connsiteX2" fmla="*/ 0 w 101490"/>
                      <a:gd name="connsiteY2" fmla="*/ 0 h 299267"/>
                      <a:gd name="connsiteX3" fmla="*/ 101491 w 101490"/>
                      <a:gd name="connsiteY3" fmla="*/ 57251 h 299267"/>
                    </a:gdLst>
                    <a:ahLst/>
                    <a:cxnLst>
                      <a:cxn ang="0">
                        <a:pos x="connsiteX0" y="connsiteY0"/>
                      </a:cxn>
                      <a:cxn ang="0">
                        <a:pos x="connsiteX1" y="connsiteY1"/>
                      </a:cxn>
                      <a:cxn ang="0">
                        <a:pos x="connsiteX2" y="connsiteY2"/>
                      </a:cxn>
                      <a:cxn ang="0">
                        <a:pos x="connsiteX3" y="connsiteY3"/>
                      </a:cxn>
                    </a:cxnLst>
                    <a:rect l="l" t="t" r="r" b="b"/>
                    <a:pathLst>
                      <a:path w="101490" h="299267">
                        <a:moveTo>
                          <a:pt x="101491" y="299267"/>
                        </a:moveTo>
                        <a:lnTo>
                          <a:pt x="2602" y="242016"/>
                        </a:lnTo>
                        <a:lnTo>
                          <a:pt x="0" y="0"/>
                        </a:lnTo>
                        <a:lnTo>
                          <a:pt x="101491" y="57251"/>
                        </a:lnTo>
                        <a:close/>
                      </a:path>
                    </a:pathLst>
                  </a:custGeom>
                  <a:solidFill>
                    <a:srgbClr val="F2F2F2"/>
                  </a:solidFill>
                  <a:ln w="25964" cap="flat">
                    <a:noFill/>
                    <a:prstDash val="solid"/>
                    <a:miter/>
                  </a:ln>
                </p:spPr>
                <p:txBody>
                  <a:bodyPr rtlCol="0" anchor="ctr"/>
                  <a:lstStyle/>
                  <a:p>
                    <a:endParaRPr lang="fr-BE"/>
                  </a:p>
                </p:txBody>
              </p:sp>
              <p:sp>
                <p:nvSpPr>
                  <p:cNvPr id="1010" name="Forme libre : forme 1009">
                    <a:extLst>
                      <a:ext uri="{FF2B5EF4-FFF2-40B4-BE49-F238E27FC236}">
                        <a16:creationId xmlns:a16="http://schemas.microsoft.com/office/drawing/2014/main" id="{013C8B89-81DD-42DD-ABD7-74C4BCEBC2C2}"/>
                      </a:ext>
                    </a:extLst>
                  </p:cNvPr>
                  <p:cNvSpPr/>
                  <p:nvPr/>
                </p:nvSpPr>
                <p:spPr>
                  <a:xfrm>
                    <a:off x="5043249" y="2328146"/>
                    <a:ext cx="309676" cy="176958"/>
                  </a:xfrm>
                  <a:custGeom>
                    <a:avLst/>
                    <a:gdLst>
                      <a:gd name="connsiteX0" fmla="*/ 101491 w 309676"/>
                      <a:gd name="connsiteY0" fmla="*/ 176958 h 176958"/>
                      <a:gd name="connsiteX1" fmla="*/ 0 w 309676"/>
                      <a:gd name="connsiteY1" fmla="*/ 119707 h 176958"/>
                      <a:gd name="connsiteX2" fmla="*/ 210788 w 309676"/>
                      <a:gd name="connsiteY2" fmla="*/ 0 h 176958"/>
                      <a:gd name="connsiteX3" fmla="*/ 309677 w 309676"/>
                      <a:gd name="connsiteY3" fmla="*/ 57251 h 176958"/>
                    </a:gdLst>
                    <a:ahLst/>
                    <a:cxnLst>
                      <a:cxn ang="0">
                        <a:pos x="connsiteX0" y="connsiteY0"/>
                      </a:cxn>
                      <a:cxn ang="0">
                        <a:pos x="connsiteX1" y="connsiteY1"/>
                      </a:cxn>
                      <a:cxn ang="0">
                        <a:pos x="connsiteX2" y="connsiteY2"/>
                      </a:cxn>
                      <a:cxn ang="0">
                        <a:pos x="connsiteX3" y="connsiteY3"/>
                      </a:cxn>
                    </a:cxnLst>
                    <a:rect l="l" t="t" r="r" b="b"/>
                    <a:pathLst>
                      <a:path w="309676" h="176958">
                        <a:moveTo>
                          <a:pt x="101491" y="176958"/>
                        </a:moveTo>
                        <a:lnTo>
                          <a:pt x="0" y="119707"/>
                        </a:lnTo>
                        <a:lnTo>
                          <a:pt x="210788" y="0"/>
                        </a:lnTo>
                        <a:lnTo>
                          <a:pt x="309677" y="57251"/>
                        </a:lnTo>
                        <a:close/>
                      </a:path>
                    </a:pathLst>
                  </a:custGeom>
                  <a:solidFill>
                    <a:srgbClr val="FFFFFF"/>
                  </a:solidFill>
                  <a:ln w="25964" cap="flat">
                    <a:noFill/>
                    <a:prstDash val="solid"/>
                    <a:miter/>
                  </a:ln>
                </p:spPr>
                <p:txBody>
                  <a:bodyPr rtlCol="0" anchor="ctr"/>
                  <a:lstStyle/>
                  <a:p>
                    <a:endParaRPr lang="fr-BE"/>
                  </a:p>
                </p:txBody>
              </p:sp>
              <p:sp>
                <p:nvSpPr>
                  <p:cNvPr id="1011" name="Forme libre : forme 1010">
                    <a:extLst>
                      <a:ext uri="{FF2B5EF4-FFF2-40B4-BE49-F238E27FC236}">
                        <a16:creationId xmlns:a16="http://schemas.microsoft.com/office/drawing/2014/main" id="{404430F7-C4F9-4B64-9BF3-BDA1913F15DA}"/>
                      </a:ext>
                    </a:extLst>
                  </p:cNvPr>
                  <p:cNvSpPr/>
                  <p:nvPr/>
                </p:nvSpPr>
                <p:spPr>
                  <a:xfrm>
                    <a:off x="5144739" y="2385398"/>
                    <a:ext cx="208185" cy="361723"/>
                  </a:xfrm>
                  <a:custGeom>
                    <a:avLst/>
                    <a:gdLst>
                      <a:gd name="connsiteX0" fmla="*/ 208186 w 208185"/>
                      <a:gd name="connsiteY0" fmla="*/ 0 h 361723"/>
                      <a:gd name="connsiteX1" fmla="*/ 208186 w 208185"/>
                      <a:gd name="connsiteY1" fmla="*/ 0 h 361723"/>
                      <a:gd name="connsiteX2" fmla="*/ 192572 w 208185"/>
                      <a:gd name="connsiteY2" fmla="*/ 10409 h 361723"/>
                      <a:gd name="connsiteX3" fmla="*/ 176958 w 208185"/>
                      <a:gd name="connsiteY3" fmla="*/ 18216 h 361723"/>
                      <a:gd name="connsiteX4" fmla="*/ 171753 w 208185"/>
                      <a:gd name="connsiteY4" fmla="*/ 20819 h 361723"/>
                      <a:gd name="connsiteX5" fmla="*/ 158742 w 208185"/>
                      <a:gd name="connsiteY5" fmla="*/ 28626 h 361723"/>
                      <a:gd name="connsiteX6" fmla="*/ 145730 w 208185"/>
                      <a:gd name="connsiteY6" fmla="*/ 36433 h 361723"/>
                      <a:gd name="connsiteX7" fmla="*/ 101491 w 208185"/>
                      <a:gd name="connsiteY7" fmla="*/ 62456 h 361723"/>
                      <a:gd name="connsiteX8" fmla="*/ 0 w 208185"/>
                      <a:gd name="connsiteY8" fmla="*/ 122309 h 361723"/>
                      <a:gd name="connsiteX9" fmla="*/ 0 w 208185"/>
                      <a:gd name="connsiteY9" fmla="*/ 236812 h 361723"/>
                      <a:gd name="connsiteX10" fmla="*/ 0 w 208185"/>
                      <a:gd name="connsiteY10" fmla="*/ 343507 h 361723"/>
                      <a:gd name="connsiteX11" fmla="*/ 0 w 208185"/>
                      <a:gd name="connsiteY11" fmla="*/ 361723 h 361723"/>
                      <a:gd name="connsiteX12" fmla="*/ 208186 w 208185"/>
                      <a:gd name="connsiteY12" fmla="*/ 242016 h 361723"/>
                      <a:gd name="connsiteX13" fmla="*/ 208186 w 208185"/>
                      <a:gd name="connsiteY13" fmla="*/ 0 h 361723"/>
                      <a:gd name="connsiteX14" fmla="*/ 7807 w 208185"/>
                      <a:gd name="connsiteY14" fmla="*/ 348712 h 361723"/>
                      <a:gd name="connsiteX15" fmla="*/ 7807 w 208185"/>
                      <a:gd name="connsiteY15" fmla="*/ 234209 h 361723"/>
                      <a:gd name="connsiteX16" fmla="*/ 7807 w 208185"/>
                      <a:gd name="connsiteY16" fmla="*/ 127514 h 361723"/>
                      <a:gd name="connsiteX17" fmla="*/ 101491 w 208185"/>
                      <a:gd name="connsiteY17" fmla="*/ 72865 h 361723"/>
                      <a:gd name="connsiteX18" fmla="*/ 200379 w 208185"/>
                      <a:gd name="connsiteY18" fmla="*/ 15614 h 361723"/>
                      <a:gd name="connsiteX19" fmla="*/ 200379 w 208185"/>
                      <a:gd name="connsiteY19" fmla="*/ 236812 h 361723"/>
                      <a:gd name="connsiteX20" fmla="*/ 7807 w 208185"/>
                      <a:gd name="connsiteY20" fmla="*/ 348712 h 36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8185" h="361723">
                        <a:moveTo>
                          <a:pt x="208186" y="0"/>
                        </a:moveTo>
                        <a:lnTo>
                          <a:pt x="208186" y="0"/>
                        </a:lnTo>
                        <a:lnTo>
                          <a:pt x="192572" y="10409"/>
                        </a:lnTo>
                        <a:lnTo>
                          <a:pt x="176958" y="18216"/>
                        </a:lnTo>
                        <a:lnTo>
                          <a:pt x="171753" y="20819"/>
                        </a:lnTo>
                        <a:lnTo>
                          <a:pt x="158742" y="28626"/>
                        </a:lnTo>
                        <a:lnTo>
                          <a:pt x="145730" y="36433"/>
                        </a:lnTo>
                        <a:lnTo>
                          <a:pt x="101491" y="62456"/>
                        </a:lnTo>
                        <a:lnTo>
                          <a:pt x="0" y="122309"/>
                        </a:lnTo>
                        <a:lnTo>
                          <a:pt x="0" y="236812"/>
                        </a:lnTo>
                        <a:lnTo>
                          <a:pt x="0" y="343507"/>
                        </a:lnTo>
                        <a:lnTo>
                          <a:pt x="0" y="361723"/>
                        </a:lnTo>
                        <a:lnTo>
                          <a:pt x="208186" y="242016"/>
                        </a:lnTo>
                        <a:lnTo>
                          <a:pt x="208186" y="0"/>
                        </a:lnTo>
                        <a:close/>
                        <a:moveTo>
                          <a:pt x="7807" y="348712"/>
                        </a:moveTo>
                        <a:lnTo>
                          <a:pt x="7807" y="234209"/>
                        </a:lnTo>
                        <a:lnTo>
                          <a:pt x="7807" y="127514"/>
                        </a:lnTo>
                        <a:lnTo>
                          <a:pt x="101491" y="72865"/>
                        </a:lnTo>
                        <a:lnTo>
                          <a:pt x="200379" y="15614"/>
                        </a:lnTo>
                        <a:lnTo>
                          <a:pt x="200379" y="236812"/>
                        </a:lnTo>
                        <a:lnTo>
                          <a:pt x="7807" y="348712"/>
                        </a:lnTo>
                        <a:close/>
                      </a:path>
                    </a:pathLst>
                  </a:custGeom>
                  <a:solidFill>
                    <a:srgbClr val="F2F2F2"/>
                  </a:solidFill>
                  <a:ln w="25964" cap="flat">
                    <a:noFill/>
                    <a:prstDash val="solid"/>
                    <a:miter/>
                  </a:ln>
                </p:spPr>
                <p:txBody>
                  <a:bodyPr rtlCol="0" anchor="ctr"/>
                  <a:lstStyle/>
                  <a:p>
                    <a:endParaRPr lang="fr-BE"/>
                  </a:p>
                </p:txBody>
              </p:sp>
            </p:grpSp>
          </p:grpSp>
          <p:grpSp>
            <p:nvGrpSpPr>
              <p:cNvPr id="1012" name="Graphique 260">
                <a:extLst>
                  <a:ext uri="{FF2B5EF4-FFF2-40B4-BE49-F238E27FC236}">
                    <a16:creationId xmlns:a16="http://schemas.microsoft.com/office/drawing/2014/main" id="{EF2CACC0-CF60-461C-88D5-C67782D11318}"/>
                  </a:ext>
                </a:extLst>
              </p:cNvPr>
              <p:cNvGrpSpPr/>
              <p:nvPr/>
            </p:nvGrpSpPr>
            <p:grpSpPr>
              <a:xfrm>
                <a:off x="5014623" y="2619607"/>
                <a:ext cx="1165841" cy="1020111"/>
                <a:chOff x="5014623" y="2619607"/>
                <a:chExt cx="1165841" cy="1020111"/>
              </a:xfrm>
            </p:grpSpPr>
            <p:grpSp>
              <p:nvGrpSpPr>
                <p:cNvPr id="1013" name="Graphique 260">
                  <a:extLst>
                    <a:ext uri="{FF2B5EF4-FFF2-40B4-BE49-F238E27FC236}">
                      <a16:creationId xmlns:a16="http://schemas.microsoft.com/office/drawing/2014/main" id="{EF2CACC0-CF60-461C-88D5-C67782D11318}"/>
                    </a:ext>
                  </a:extLst>
                </p:cNvPr>
                <p:cNvGrpSpPr/>
                <p:nvPr/>
              </p:nvGrpSpPr>
              <p:grpSpPr>
                <a:xfrm>
                  <a:off x="5014623" y="2619607"/>
                  <a:ext cx="1165841" cy="1020111"/>
                  <a:chOff x="5014623" y="2619607"/>
                  <a:chExt cx="1165841" cy="1020111"/>
                </a:xfrm>
              </p:grpSpPr>
              <p:grpSp>
                <p:nvGrpSpPr>
                  <p:cNvPr id="1014" name="Graphique 260">
                    <a:extLst>
                      <a:ext uri="{FF2B5EF4-FFF2-40B4-BE49-F238E27FC236}">
                        <a16:creationId xmlns:a16="http://schemas.microsoft.com/office/drawing/2014/main" id="{EF2CACC0-CF60-461C-88D5-C67782D11318}"/>
                      </a:ext>
                    </a:extLst>
                  </p:cNvPr>
                  <p:cNvGrpSpPr/>
                  <p:nvPr/>
                </p:nvGrpSpPr>
                <p:grpSpPr>
                  <a:xfrm>
                    <a:off x="5823946" y="2630016"/>
                    <a:ext cx="356518" cy="556897"/>
                    <a:chOff x="5823946" y="2630016"/>
                    <a:chExt cx="356518" cy="556897"/>
                  </a:xfrm>
                  <a:solidFill>
                    <a:srgbClr val="BECE2E"/>
                  </a:solidFill>
                </p:grpSpPr>
                <p:sp>
                  <p:nvSpPr>
                    <p:cNvPr id="1015" name="Forme libre : forme 1014">
                      <a:extLst>
                        <a:ext uri="{FF2B5EF4-FFF2-40B4-BE49-F238E27FC236}">
                          <a16:creationId xmlns:a16="http://schemas.microsoft.com/office/drawing/2014/main" id="{B2E016B4-8988-4EF8-84C5-C902DB182C66}"/>
                        </a:ext>
                      </a:extLst>
                    </p:cNvPr>
                    <p:cNvSpPr/>
                    <p:nvPr/>
                  </p:nvSpPr>
                  <p:spPr>
                    <a:xfrm>
                      <a:off x="5823946" y="2630016"/>
                      <a:ext cx="346109" cy="556897"/>
                    </a:xfrm>
                    <a:custGeom>
                      <a:avLst/>
                      <a:gdLst>
                        <a:gd name="connsiteX0" fmla="*/ 0 w 346109"/>
                        <a:gd name="connsiteY0" fmla="*/ 0 h 556897"/>
                        <a:gd name="connsiteX1" fmla="*/ 2602 w 346109"/>
                        <a:gd name="connsiteY1" fmla="*/ 340905 h 556897"/>
                        <a:gd name="connsiteX2" fmla="*/ 346109 w 346109"/>
                        <a:gd name="connsiteY2" fmla="*/ 556897 h 556897"/>
                        <a:gd name="connsiteX3" fmla="*/ 346109 w 346109"/>
                        <a:gd name="connsiteY3" fmla="*/ 200379 h 556897"/>
                      </a:gdLst>
                      <a:ahLst/>
                      <a:cxnLst>
                        <a:cxn ang="0">
                          <a:pos x="connsiteX0" y="connsiteY0"/>
                        </a:cxn>
                        <a:cxn ang="0">
                          <a:pos x="connsiteX1" y="connsiteY1"/>
                        </a:cxn>
                        <a:cxn ang="0">
                          <a:pos x="connsiteX2" y="connsiteY2"/>
                        </a:cxn>
                        <a:cxn ang="0">
                          <a:pos x="connsiteX3" y="connsiteY3"/>
                        </a:cxn>
                      </a:cxnLst>
                      <a:rect l="l" t="t" r="r" b="b"/>
                      <a:pathLst>
                        <a:path w="346109" h="556897">
                          <a:moveTo>
                            <a:pt x="0" y="0"/>
                          </a:moveTo>
                          <a:lnTo>
                            <a:pt x="2602" y="340905"/>
                          </a:lnTo>
                          <a:lnTo>
                            <a:pt x="346109" y="556897"/>
                          </a:lnTo>
                          <a:lnTo>
                            <a:pt x="346109" y="200379"/>
                          </a:lnTo>
                          <a:close/>
                        </a:path>
                      </a:pathLst>
                    </a:custGeom>
                    <a:solidFill>
                      <a:srgbClr val="BECE2E"/>
                    </a:solidFill>
                    <a:ln w="25964" cap="flat">
                      <a:noFill/>
                      <a:prstDash val="solid"/>
                      <a:miter/>
                    </a:ln>
                  </p:spPr>
                  <p:txBody>
                    <a:bodyPr rtlCol="0" anchor="ctr"/>
                    <a:lstStyle/>
                    <a:p>
                      <a:endParaRPr lang="fr-BE"/>
                    </a:p>
                  </p:txBody>
                </p:sp>
                <p:sp>
                  <p:nvSpPr>
                    <p:cNvPr id="1016" name="Forme libre : forme 1015">
                      <a:extLst>
                        <a:ext uri="{FF2B5EF4-FFF2-40B4-BE49-F238E27FC236}">
                          <a16:creationId xmlns:a16="http://schemas.microsoft.com/office/drawing/2014/main" id="{6A3B5407-FCE4-4A55-9727-7E1F7E74A902}"/>
                        </a:ext>
                      </a:extLst>
                    </p:cNvPr>
                    <p:cNvSpPr/>
                    <p:nvPr/>
                  </p:nvSpPr>
                  <p:spPr>
                    <a:xfrm>
                      <a:off x="6170055" y="2825191"/>
                      <a:ext cx="10409" cy="361723"/>
                    </a:xfrm>
                    <a:custGeom>
                      <a:avLst/>
                      <a:gdLst>
                        <a:gd name="connsiteX0" fmla="*/ 0 w 10409"/>
                        <a:gd name="connsiteY0" fmla="*/ 5205 h 361723"/>
                        <a:gd name="connsiteX1" fmla="*/ 0 w 10409"/>
                        <a:gd name="connsiteY1" fmla="*/ 361723 h 361723"/>
                        <a:gd name="connsiteX2" fmla="*/ 10409 w 10409"/>
                        <a:gd name="connsiteY2" fmla="*/ 356519 h 361723"/>
                        <a:gd name="connsiteX3" fmla="*/ 10409 w 10409"/>
                        <a:gd name="connsiteY3" fmla="*/ 0 h 361723"/>
                      </a:gdLst>
                      <a:ahLst/>
                      <a:cxnLst>
                        <a:cxn ang="0">
                          <a:pos x="connsiteX0" y="connsiteY0"/>
                        </a:cxn>
                        <a:cxn ang="0">
                          <a:pos x="connsiteX1" y="connsiteY1"/>
                        </a:cxn>
                        <a:cxn ang="0">
                          <a:pos x="connsiteX2" y="connsiteY2"/>
                        </a:cxn>
                        <a:cxn ang="0">
                          <a:pos x="connsiteX3" y="connsiteY3"/>
                        </a:cxn>
                      </a:cxnLst>
                      <a:rect l="l" t="t" r="r" b="b"/>
                      <a:pathLst>
                        <a:path w="10409" h="361723">
                          <a:moveTo>
                            <a:pt x="0" y="5205"/>
                          </a:moveTo>
                          <a:lnTo>
                            <a:pt x="0" y="361723"/>
                          </a:lnTo>
                          <a:lnTo>
                            <a:pt x="10409" y="356519"/>
                          </a:lnTo>
                          <a:lnTo>
                            <a:pt x="10409" y="0"/>
                          </a:lnTo>
                          <a:close/>
                        </a:path>
                      </a:pathLst>
                    </a:custGeom>
                    <a:solidFill>
                      <a:srgbClr val="BECE2E"/>
                    </a:solidFill>
                    <a:ln w="25964" cap="flat">
                      <a:noFill/>
                      <a:prstDash val="solid"/>
                      <a:miter/>
                    </a:ln>
                  </p:spPr>
                  <p:txBody>
                    <a:bodyPr rtlCol="0" anchor="ctr"/>
                    <a:lstStyle/>
                    <a:p>
                      <a:endParaRPr lang="fr-BE"/>
                    </a:p>
                  </p:txBody>
                </p:sp>
              </p:grpSp>
              <p:sp>
                <p:nvSpPr>
                  <p:cNvPr id="1017" name="Forme libre : forme 1016">
                    <a:extLst>
                      <a:ext uri="{FF2B5EF4-FFF2-40B4-BE49-F238E27FC236}">
                        <a16:creationId xmlns:a16="http://schemas.microsoft.com/office/drawing/2014/main" id="{1785EACF-16BC-4EFD-A074-F41833A345FB}"/>
                      </a:ext>
                    </a:extLst>
                  </p:cNvPr>
                  <p:cNvSpPr/>
                  <p:nvPr/>
                </p:nvSpPr>
                <p:spPr>
                  <a:xfrm>
                    <a:off x="5035442" y="2630016"/>
                    <a:ext cx="791106" cy="798913"/>
                  </a:xfrm>
                  <a:custGeom>
                    <a:avLst/>
                    <a:gdLst>
                      <a:gd name="connsiteX0" fmla="*/ 0 w 791106"/>
                      <a:gd name="connsiteY0" fmla="*/ 455407 h 798913"/>
                      <a:gd name="connsiteX1" fmla="*/ 0 w 791106"/>
                      <a:gd name="connsiteY1" fmla="*/ 798914 h 798913"/>
                      <a:gd name="connsiteX2" fmla="*/ 791107 w 791106"/>
                      <a:gd name="connsiteY2" fmla="*/ 340905 h 798913"/>
                      <a:gd name="connsiteX3" fmla="*/ 788504 w 791106"/>
                      <a:gd name="connsiteY3" fmla="*/ 0 h 798913"/>
                    </a:gdLst>
                    <a:ahLst/>
                    <a:cxnLst>
                      <a:cxn ang="0">
                        <a:pos x="connsiteX0" y="connsiteY0"/>
                      </a:cxn>
                      <a:cxn ang="0">
                        <a:pos x="connsiteX1" y="connsiteY1"/>
                      </a:cxn>
                      <a:cxn ang="0">
                        <a:pos x="connsiteX2" y="connsiteY2"/>
                      </a:cxn>
                      <a:cxn ang="0">
                        <a:pos x="connsiteX3" y="connsiteY3"/>
                      </a:cxn>
                    </a:cxnLst>
                    <a:rect l="l" t="t" r="r" b="b"/>
                    <a:pathLst>
                      <a:path w="791106" h="798913">
                        <a:moveTo>
                          <a:pt x="0" y="455407"/>
                        </a:moveTo>
                        <a:lnTo>
                          <a:pt x="0" y="798914"/>
                        </a:lnTo>
                        <a:lnTo>
                          <a:pt x="791107" y="340905"/>
                        </a:lnTo>
                        <a:lnTo>
                          <a:pt x="788504" y="0"/>
                        </a:lnTo>
                        <a:close/>
                      </a:path>
                    </a:pathLst>
                  </a:custGeom>
                  <a:solidFill>
                    <a:srgbClr val="D0E93E"/>
                  </a:solidFill>
                  <a:ln w="25964" cap="flat">
                    <a:noFill/>
                    <a:prstDash val="solid"/>
                    <a:miter/>
                  </a:ln>
                </p:spPr>
                <p:txBody>
                  <a:bodyPr rtlCol="0" anchor="ctr"/>
                  <a:lstStyle/>
                  <a:p>
                    <a:endParaRPr lang="fr-BE"/>
                  </a:p>
                </p:txBody>
              </p:sp>
              <p:grpSp>
                <p:nvGrpSpPr>
                  <p:cNvPr id="1018" name="Graphique 260">
                    <a:extLst>
                      <a:ext uri="{FF2B5EF4-FFF2-40B4-BE49-F238E27FC236}">
                        <a16:creationId xmlns:a16="http://schemas.microsoft.com/office/drawing/2014/main" id="{EF2CACC0-CF60-461C-88D5-C67782D11318}"/>
                      </a:ext>
                    </a:extLst>
                  </p:cNvPr>
                  <p:cNvGrpSpPr/>
                  <p:nvPr/>
                </p:nvGrpSpPr>
                <p:grpSpPr>
                  <a:xfrm>
                    <a:off x="5048453" y="2770542"/>
                    <a:ext cx="1118999" cy="843153"/>
                    <a:chOff x="5048453" y="2770542"/>
                    <a:chExt cx="1118999" cy="843153"/>
                  </a:xfrm>
                </p:grpSpPr>
                <p:grpSp>
                  <p:nvGrpSpPr>
                    <p:cNvPr id="1019" name="Graphique 260">
                      <a:extLst>
                        <a:ext uri="{FF2B5EF4-FFF2-40B4-BE49-F238E27FC236}">
                          <a16:creationId xmlns:a16="http://schemas.microsoft.com/office/drawing/2014/main" id="{EF2CACC0-CF60-461C-88D5-C67782D11318}"/>
                        </a:ext>
                      </a:extLst>
                    </p:cNvPr>
                    <p:cNvGrpSpPr/>
                    <p:nvPr/>
                  </p:nvGrpSpPr>
                  <p:grpSpPr>
                    <a:xfrm>
                      <a:off x="5360732" y="3033376"/>
                      <a:ext cx="806720" cy="580318"/>
                      <a:chOff x="5360732" y="3033376"/>
                      <a:chExt cx="806720" cy="580318"/>
                    </a:xfrm>
                  </p:grpSpPr>
                  <p:grpSp>
                    <p:nvGrpSpPr>
                      <p:cNvPr id="1020" name="Graphique 260">
                        <a:extLst>
                          <a:ext uri="{FF2B5EF4-FFF2-40B4-BE49-F238E27FC236}">
                            <a16:creationId xmlns:a16="http://schemas.microsoft.com/office/drawing/2014/main" id="{EF2CACC0-CF60-461C-88D5-C67782D11318}"/>
                          </a:ext>
                        </a:extLst>
                      </p:cNvPr>
                      <p:cNvGrpSpPr/>
                      <p:nvPr/>
                    </p:nvGrpSpPr>
                    <p:grpSpPr>
                      <a:xfrm>
                        <a:off x="5360732" y="3033376"/>
                        <a:ext cx="796311" cy="572511"/>
                        <a:chOff x="5360732" y="3033376"/>
                        <a:chExt cx="796311" cy="572511"/>
                      </a:xfrm>
                    </p:grpSpPr>
                    <p:sp>
                      <p:nvSpPr>
                        <p:cNvPr id="1021" name="Forme libre : forme 1020">
                          <a:extLst>
                            <a:ext uri="{FF2B5EF4-FFF2-40B4-BE49-F238E27FC236}">
                              <a16:creationId xmlns:a16="http://schemas.microsoft.com/office/drawing/2014/main" id="{F38E7CFE-84FE-4478-B43D-A90C6676E1B3}"/>
                            </a:ext>
                          </a:extLst>
                        </p:cNvPr>
                        <p:cNvSpPr/>
                        <p:nvPr/>
                      </p:nvSpPr>
                      <p:spPr>
                        <a:xfrm>
                          <a:off x="5743274" y="3033376"/>
                          <a:ext cx="413769" cy="239414"/>
                        </a:xfrm>
                        <a:custGeom>
                          <a:avLst/>
                          <a:gdLst>
                            <a:gd name="connsiteX0" fmla="*/ 413770 w 413769"/>
                            <a:gd name="connsiteY0" fmla="*/ 15614 h 239414"/>
                            <a:gd name="connsiteX1" fmla="*/ 390349 w 413769"/>
                            <a:gd name="connsiteY1" fmla="*/ 0 h 239414"/>
                            <a:gd name="connsiteX2" fmla="*/ 0 w 413769"/>
                            <a:gd name="connsiteY2" fmla="*/ 226402 h 239414"/>
                            <a:gd name="connsiteX3" fmla="*/ 23421 w 413769"/>
                            <a:gd name="connsiteY3" fmla="*/ 239414 h 239414"/>
                          </a:gdLst>
                          <a:ahLst/>
                          <a:cxnLst>
                            <a:cxn ang="0">
                              <a:pos x="connsiteX0" y="connsiteY0"/>
                            </a:cxn>
                            <a:cxn ang="0">
                              <a:pos x="connsiteX1" y="connsiteY1"/>
                            </a:cxn>
                            <a:cxn ang="0">
                              <a:pos x="connsiteX2" y="connsiteY2"/>
                            </a:cxn>
                            <a:cxn ang="0">
                              <a:pos x="connsiteX3" y="connsiteY3"/>
                            </a:cxn>
                          </a:cxnLst>
                          <a:rect l="l" t="t" r="r" b="b"/>
                          <a:pathLst>
                            <a:path w="413769" h="239414">
                              <a:moveTo>
                                <a:pt x="413770" y="15614"/>
                              </a:moveTo>
                              <a:lnTo>
                                <a:pt x="390349" y="0"/>
                              </a:lnTo>
                              <a:lnTo>
                                <a:pt x="0" y="226402"/>
                              </a:lnTo>
                              <a:lnTo>
                                <a:pt x="23421" y="239414"/>
                              </a:lnTo>
                              <a:close/>
                            </a:path>
                          </a:pathLst>
                        </a:custGeom>
                        <a:solidFill>
                          <a:srgbClr val="B6B2B2"/>
                        </a:solidFill>
                        <a:ln w="25964" cap="flat">
                          <a:noFill/>
                          <a:prstDash val="solid"/>
                          <a:miter/>
                        </a:ln>
                      </p:spPr>
                      <p:txBody>
                        <a:bodyPr rtlCol="0" anchor="ctr"/>
                        <a:lstStyle/>
                        <a:p>
                          <a:endParaRPr lang="fr-BE"/>
                        </a:p>
                      </p:txBody>
                    </p:sp>
                    <p:sp>
                      <p:nvSpPr>
                        <p:cNvPr id="1022" name="Forme libre : forme 1021">
                          <a:extLst>
                            <a:ext uri="{FF2B5EF4-FFF2-40B4-BE49-F238E27FC236}">
                              <a16:creationId xmlns:a16="http://schemas.microsoft.com/office/drawing/2014/main" id="{323B9B8A-A976-4523-892E-90254C789BAF}"/>
                            </a:ext>
                          </a:extLst>
                        </p:cNvPr>
                        <p:cNvSpPr/>
                        <p:nvPr/>
                      </p:nvSpPr>
                      <p:spPr>
                        <a:xfrm>
                          <a:off x="5639181" y="3259779"/>
                          <a:ext cx="127513" cy="72864"/>
                        </a:xfrm>
                        <a:custGeom>
                          <a:avLst/>
                          <a:gdLst>
                            <a:gd name="connsiteX0" fmla="*/ 127514 w 127513"/>
                            <a:gd name="connsiteY0" fmla="*/ 13012 h 72864"/>
                            <a:gd name="connsiteX1" fmla="*/ 104093 w 127513"/>
                            <a:gd name="connsiteY1" fmla="*/ 0 h 72864"/>
                            <a:gd name="connsiteX2" fmla="*/ 0 w 127513"/>
                            <a:gd name="connsiteY2" fmla="*/ 59853 h 72864"/>
                            <a:gd name="connsiteX3" fmla="*/ 23421 w 127513"/>
                            <a:gd name="connsiteY3" fmla="*/ 72865 h 72864"/>
                          </a:gdLst>
                          <a:ahLst/>
                          <a:cxnLst>
                            <a:cxn ang="0">
                              <a:pos x="connsiteX0" y="connsiteY0"/>
                            </a:cxn>
                            <a:cxn ang="0">
                              <a:pos x="connsiteX1" y="connsiteY1"/>
                            </a:cxn>
                            <a:cxn ang="0">
                              <a:pos x="connsiteX2" y="connsiteY2"/>
                            </a:cxn>
                            <a:cxn ang="0">
                              <a:pos x="connsiteX3" y="connsiteY3"/>
                            </a:cxn>
                          </a:cxnLst>
                          <a:rect l="l" t="t" r="r" b="b"/>
                          <a:pathLst>
                            <a:path w="127513" h="72864">
                              <a:moveTo>
                                <a:pt x="127514" y="13012"/>
                              </a:moveTo>
                              <a:lnTo>
                                <a:pt x="104093" y="0"/>
                              </a:lnTo>
                              <a:lnTo>
                                <a:pt x="0" y="59853"/>
                              </a:lnTo>
                              <a:lnTo>
                                <a:pt x="23421" y="72865"/>
                              </a:lnTo>
                              <a:close/>
                            </a:path>
                          </a:pathLst>
                        </a:custGeom>
                        <a:solidFill>
                          <a:srgbClr val="B6B2B2"/>
                        </a:solidFill>
                        <a:ln w="25964" cap="flat">
                          <a:noFill/>
                          <a:prstDash val="solid"/>
                          <a:miter/>
                        </a:ln>
                      </p:spPr>
                      <p:txBody>
                        <a:bodyPr rtlCol="0" anchor="ctr"/>
                        <a:lstStyle/>
                        <a:p>
                          <a:endParaRPr lang="fr-BE"/>
                        </a:p>
                      </p:txBody>
                    </p:sp>
                    <p:sp>
                      <p:nvSpPr>
                        <p:cNvPr id="1023" name="Forme libre : forme 1022">
                          <a:extLst>
                            <a:ext uri="{FF2B5EF4-FFF2-40B4-BE49-F238E27FC236}">
                              <a16:creationId xmlns:a16="http://schemas.microsoft.com/office/drawing/2014/main" id="{E175BB53-703D-4225-B031-4D52EAB2A16B}"/>
                            </a:ext>
                          </a:extLst>
                        </p:cNvPr>
                        <p:cNvSpPr/>
                        <p:nvPr/>
                      </p:nvSpPr>
                      <p:spPr>
                        <a:xfrm>
                          <a:off x="5360732" y="3480976"/>
                          <a:ext cx="23420" cy="124911"/>
                        </a:xfrm>
                        <a:custGeom>
                          <a:avLst/>
                          <a:gdLst>
                            <a:gd name="connsiteX0" fmla="*/ 23421 w 23420"/>
                            <a:gd name="connsiteY0" fmla="*/ 13012 h 124911"/>
                            <a:gd name="connsiteX1" fmla="*/ 0 w 23420"/>
                            <a:gd name="connsiteY1" fmla="*/ 0 h 124911"/>
                            <a:gd name="connsiteX2" fmla="*/ 0 w 23420"/>
                            <a:gd name="connsiteY2" fmla="*/ 111900 h 124911"/>
                            <a:gd name="connsiteX3" fmla="*/ 23421 w 23420"/>
                            <a:gd name="connsiteY3" fmla="*/ 124911 h 124911"/>
                          </a:gdLst>
                          <a:ahLst/>
                          <a:cxnLst>
                            <a:cxn ang="0">
                              <a:pos x="connsiteX0" y="connsiteY0"/>
                            </a:cxn>
                            <a:cxn ang="0">
                              <a:pos x="connsiteX1" y="connsiteY1"/>
                            </a:cxn>
                            <a:cxn ang="0">
                              <a:pos x="connsiteX2" y="connsiteY2"/>
                            </a:cxn>
                            <a:cxn ang="0">
                              <a:pos x="connsiteX3" y="connsiteY3"/>
                            </a:cxn>
                          </a:cxnLst>
                          <a:rect l="l" t="t" r="r" b="b"/>
                          <a:pathLst>
                            <a:path w="23420" h="124911">
                              <a:moveTo>
                                <a:pt x="23421" y="13012"/>
                              </a:moveTo>
                              <a:lnTo>
                                <a:pt x="0" y="0"/>
                              </a:lnTo>
                              <a:lnTo>
                                <a:pt x="0" y="111900"/>
                              </a:lnTo>
                              <a:lnTo>
                                <a:pt x="23421" y="124911"/>
                              </a:lnTo>
                              <a:close/>
                            </a:path>
                          </a:pathLst>
                        </a:custGeom>
                        <a:solidFill>
                          <a:srgbClr val="A3A0A0"/>
                        </a:solidFill>
                        <a:ln w="25964" cap="flat">
                          <a:noFill/>
                          <a:prstDash val="solid"/>
                          <a:miter/>
                        </a:ln>
                      </p:spPr>
                      <p:txBody>
                        <a:bodyPr rtlCol="0" anchor="ctr"/>
                        <a:lstStyle/>
                        <a:p>
                          <a:endParaRPr lang="fr-BE"/>
                        </a:p>
                      </p:txBody>
                    </p:sp>
                    <p:sp>
                      <p:nvSpPr>
                        <p:cNvPr id="1024" name="Forme libre : forme 1023">
                          <a:extLst>
                            <a:ext uri="{FF2B5EF4-FFF2-40B4-BE49-F238E27FC236}">
                              <a16:creationId xmlns:a16="http://schemas.microsoft.com/office/drawing/2014/main" id="{6DF11080-EBA7-448A-BEBD-AC6CCFE862EC}"/>
                            </a:ext>
                          </a:extLst>
                        </p:cNvPr>
                        <p:cNvSpPr/>
                        <p:nvPr/>
                      </p:nvSpPr>
                      <p:spPr>
                        <a:xfrm>
                          <a:off x="5360732" y="3319632"/>
                          <a:ext cx="301869" cy="174355"/>
                        </a:xfrm>
                        <a:custGeom>
                          <a:avLst/>
                          <a:gdLst>
                            <a:gd name="connsiteX0" fmla="*/ 301870 w 301869"/>
                            <a:gd name="connsiteY0" fmla="*/ 13012 h 174355"/>
                            <a:gd name="connsiteX1" fmla="*/ 278449 w 301869"/>
                            <a:gd name="connsiteY1" fmla="*/ 0 h 174355"/>
                            <a:gd name="connsiteX2" fmla="*/ 0 w 301869"/>
                            <a:gd name="connsiteY2" fmla="*/ 161344 h 174355"/>
                            <a:gd name="connsiteX3" fmla="*/ 23421 w 301869"/>
                            <a:gd name="connsiteY3" fmla="*/ 174356 h 174355"/>
                          </a:gdLst>
                          <a:ahLst/>
                          <a:cxnLst>
                            <a:cxn ang="0">
                              <a:pos x="connsiteX0" y="connsiteY0"/>
                            </a:cxn>
                            <a:cxn ang="0">
                              <a:pos x="connsiteX1" y="connsiteY1"/>
                            </a:cxn>
                            <a:cxn ang="0">
                              <a:pos x="connsiteX2" y="connsiteY2"/>
                            </a:cxn>
                            <a:cxn ang="0">
                              <a:pos x="connsiteX3" y="connsiteY3"/>
                            </a:cxn>
                          </a:cxnLst>
                          <a:rect l="l" t="t" r="r" b="b"/>
                          <a:pathLst>
                            <a:path w="301869" h="174355">
                              <a:moveTo>
                                <a:pt x="301870" y="13012"/>
                              </a:moveTo>
                              <a:lnTo>
                                <a:pt x="278449" y="0"/>
                              </a:lnTo>
                              <a:lnTo>
                                <a:pt x="0" y="161344"/>
                              </a:lnTo>
                              <a:lnTo>
                                <a:pt x="23421" y="174356"/>
                              </a:lnTo>
                              <a:close/>
                            </a:path>
                          </a:pathLst>
                        </a:custGeom>
                        <a:solidFill>
                          <a:srgbClr val="B6B2B2"/>
                        </a:solidFill>
                        <a:ln w="25964" cap="flat">
                          <a:noFill/>
                          <a:prstDash val="solid"/>
                          <a:miter/>
                        </a:ln>
                      </p:spPr>
                      <p:txBody>
                        <a:bodyPr rtlCol="0" anchor="ctr"/>
                        <a:lstStyle/>
                        <a:p>
                          <a:endParaRPr lang="fr-BE"/>
                        </a:p>
                      </p:txBody>
                    </p:sp>
                    <p:sp>
                      <p:nvSpPr>
                        <p:cNvPr id="1025" name="Forme libre : forme 1024">
                          <a:extLst>
                            <a:ext uri="{FF2B5EF4-FFF2-40B4-BE49-F238E27FC236}">
                              <a16:creationId xmlns:a16="http://schemas.microsoft.com/office/drawing/2014/main" id="{7E5D2162-F261-4840-B68B-4A199654F3A3}"/>
                            </a:ext>
                          </a:extLst>
                        </p:cNvPr>
                        <p:cNvSpPr/>
                        <p:nvPr/>
                      </p:nvSpPr>
                      <p:spPr>
                        <a:xfrm>
                          <a:off x="5384153" y="3048991"/>
                          <a:ext cx="772890" cy="556897"/>
                        </a:xfrm>
                        <a:custGeom>
                          <a:avLst/>
                          <a:gdLst>
                            <a:gd name="connsiteX0" fmla="*/ 0 w 772890"/>
                            <a:gd name="connsiteY0" fmla="*/ 444998 h 556897"/>
                            <a:gd name="connsiteX1" fmla="*/ 0 w 772890"/>
                            <a:gd name="connsiteY1" fmla="*/ 556897 h 556897"/>
                            <a:gd name="connsiteX2" fmla="*/ 278449 w 772890"/>
                            <a:gd name="connsiteY2" fmla="*/ 395553 h 556897"/>
                            <a:gd name="connsiteX3" fmla="*/ 382542 w 772890"/>
                            <a:gd name="connsiteY3" fmla="*/ 335700 h 556897"/>
                            <a:gd name="connsiteX4" fmla="*/ 772890 w 772890"/>
                            <a:gd name="connsiteY4" fmla="*/ 111900 h 556897"/>
                            <a:gd name="connsiteX5" fmla="*/ 772890 w 772890"/>
                            <a:gd name="connsiteY5" fmla="*/ 0 h 556897"/>
                            <a:gd name="connsiteX6" fmla="*/ 382542 w 772890"/>
                            <a:gd name="connsiteY6" fmla="*/ 223800 h 556897"/>
                            <a:gd name="connsiteX7" fmla="*/ 278449 w 772890"/>
                            <a:gd name="connsiteY7" fmla="*/ 283653 h 55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2890" h="556897">
                              <a:moveTo>
                                <a:pt x="0" y="444998"/>
                              </a:moveTo>
                              <a:lnTo>
                                <a:pt x="0" y="556897"/>
                              </a:lnTo>
                              <a:lnTo>
                                <a:pt x="278449" y="395553"/>
                              </a:lnTo>
                              <a:lnTo>
                                <a:pt x="382542" y="335700"/>
                              </a:lnTo>
                              <a:lnTo>
                                <a:pt x="772890" y="111900"/>
                              </a:lnTo>
                              <a:lnTo>
                                <a:pt x="772890" y="0"/>
                              </a:lnTo>
                              <a:lnTo>
                                <a:pt x="382542" y="223800"/>
                              </a:lnTo>
                              <a:lnTo>
                                <a:pt x="278449" y="283653"/>
                              </a:lnTo>
                              <a:close/>
                            </a:path>
                          </a:pathLst>
                        </a:custGeom>
                        <a:solidFill>
                          <a:srgbClr val="716F6F"/>
                        </a:solidFill>
                        <a:ln w="25964" cap="flat">
                          <a:noFill/>
                          <a:prstDash val="solid"/>
                          <a:miter/>
                        </a:ln>
                      </p:spPr>
                      <p:txBody>
                        <a:bodyPr rtlCol="0" anchor="ctr"/>
                        <a:lstStyle/>
                        <a:p>
                          <a:endParaRPr lang="fr-BE"/>
                        </a:p>
                      </p:txBody>
                    </p:sp>
                  </p:grpSp>
                  <p:grpSp>
                    <p:nvGrpSpPr>
                      <p:cNvPr id="1026" name="Graphique 260">
                        <a:extLst>
                          <a:ext uri="{FF2B5EF4-FFF2-40B4-BE49-F238E27FC236}">
                            <a16:creationId xmlns:a16="http://schemas.microsoft.com/office/drawing/2014/main" id="{EF2CACC0-CF60-461C-88D5-C67782D11318}"/>
                          </a:ext>
                        </a:extLst>
                      </p:cNvPr>
                      <p:cNvGrpSpPr/>
                      <p:nvPr/>
                    </p:nvGrpSpPr>
                    <p:grpSpPr>
                      <a:xfrm>
                        <a:off x="5384153" y="3051593"/>
                        <a:ext cx="783299" cy="562102"/>
                        <a:chOff x="5384153" y="3051593"/>
                        <a:chExt cx="783299" cy="562102"/>
                      </a:xfrm>
                    </p:grpSpPr>
                    <p:grpSp>
                      <p:nvGrpSpPr>
                        <p:cNvPr id="1027" name="Graphique 260">
                          <a:extLst>
                            <a:ext uri="{FF2B5EF4-FFF2-40B4-BE49-F238E27FC236}">
                              <a16:creationId xmlns:a16="http://schemas.microsoft.com/office/drawing/2014/main" id="{EF2CACC0-CF60-461C-88D5-C67782D11318}"/>
                            </a:ext>
                          </a:extLst>
                        </p:cNvPr>
                        <p:cNvGrpSpPr/>
                        <p:nvPr/>
                      </p:nvGrpSpPr>
                      <p:grpSpPr>
                        <a:xfrm>
                          <a:off x="5774502" y="3051593"/>
                          <a:ext cx="392951" cy="338302"/>
                          <a:chOff x="5774502" y="3051593"/>
                          <a:chExt cx="392951" cy="338302"/>
                        </a:xfrm>
                      </p:grpSpPr>
                      <p:sp>
                        <p:nvSpPr>
                          <p:cNvPr id="1028" name="Forme libre : forme 1027">
                            <a:extLst>
                              <a:ext uri="{FF2B5EF4-FFF2-40B4-BE49-F238E27FC236}">
                                <a16:creationId xmlns:a16="http://schemas.microsoft.com/office/drawing/2014/main" id="{45F1BB81-6893-4DA4-A2CE-4279DE62404F}"/>
                              </a:ext>
                            </a:extLst>
                          </p:cNvPr>
                          <p:cNvSpPr/>
                          <p:nvPr/>
                        </p:nvSpPr>
                        <p:spPr>
                          <a:xfrm>
                            <a:off x="5774502" y="3272790"/>
                            <a:ext cx="7807" cy="117104"/>
                          </a:xfrm>
                          <a:custGeom>
                            <a:avLst/>
                            <a:gdLst>
                              <a:gd name="connsiteX0" fmla="*/ 7807 w 7807"/>
                              <a:gd name="connsiteY0" fmla="*/ 5205 h 117104"/>
                              <a:gd name="connsiteX1" fmla="*/ 0 w 7807"/>
                              <a:gd name="connsiteY1" fmla="*/ 0 h 117104"/>
                              <a:gd name="connsiteX2" fmla="*/ 0 w 7807"/>
                              <a:gd name="connsiteY2" fmla="*/ 111900 h 117104"/>
                              <a:gd name="connsiteX3" fmla="*/ 7807 w 7807"/>
                              <a:gd name="connsiteY3" fmla="*/ 117105 h 117104"/>
                            </a:gdLst>
                            <a:ahLst/>
                            <a:cxnLst>
                              <a:cxn ang="0">
                                <a:pos x="connsiteX0" y="connsiteY0"/>
                              </a:cxn>
                              <a:cxn ang="0">
                                <a:pos x="connsiteX1" y="connsiteY1"/>
                              </a:cxn>
                              <a:cxn ang="0">
                                <a:pos x="connsiteX2" y="connsiteY2"/>
                              </a:cxn>
                              <a:cxn ang="0">
                                <a:pos x="connsiteX3" y="connsiteY3"/>
                              </a:cxn>
                            </a:cxnLst>
                            <a:rect l="l" t="t" r="r" b="b"/>
                            <a:pathLst>
                              <a:path w="7807" h="117104">
                                <a:moveTo>
                                  <a:pt x="7807" y="5205"/>
                                </a:moveTo>
                                <a:lnTo>
                                  <a:pt x="0" y="0"/>
                                </a:lnTo>
                                <a:lnTo>
                                  <a:pt x="0" y="111900"/>
                                </a:lnTo>
                                <a:lnTo>
                                  <a:pt x="7807" y="117105"/>
                                </a:lnTo>
                                <a:close/>
                              </a:path>
                            </a:pathLst>
                          </a:custGeom>
                          <a:solidFill>
                            <a:srgbClr val="3CACBF"/>
                          </a:solidFill>
                          <a:ln w="25964" cap="flat">
                            <a:noFill/>
                            <a:prstDash val="solid"/>
                            <a:miter/>
                          </a:ln>
                        </p:spPr>
                        <p:txBody>
                          <a:bodyPr rtlCol="0" anchor="ctr"/>
                          <a:lstStyle/>
                          <a:p>
                            <a:endParaRPr lang="fr-BE"/>
                          </a:p>
                        </p:txBody>
                      </p:sp>
                      <p:sp>
                        <p:nvSpPr>
                          <p:cNvPr id="1029" name="Forme libre : forme 1028">
                            <a:extLst>
                              <a:ext uri="{FF2B5EF4-FFF2-40B4-BE49-F238E27FC236}">
                                <a16:creationId xmlns:a16="http://schemas.microsoft.com/office/drawing/2014/main" id="{1F95F4C5-7D11-4071-A9F3-E29C7A45CACB}"/>
                              </a:ext>
                            </a:extLst>
                          </p:cNvPr>
                          <p:cNvSpPr/>
                          <p:nvPr/>
                        </p:nvSpPr>
                        <p:spPr>
                          <a:xfrm>
                            <a:off x="5774502" y="3051593"/>
                            <a:ext cx="392951" cy="226402"/>
                          </a:xfrm>
                          <a:custGeom>
                            <a:avLst/>
                            <a:gdLst>
                              <a:gd name="connsiteX0" fmla="*/ 392951 w 392951"/>
                              <a:gd name="connsiteY0" fmla="*/ 5205 h 226402"/>
                              <a:gd name="connsiteX1" fmla="*/ 382542 w 392951"/>
                              <a:gd name="connsiteY1" fmla="*/ 0 h 226402"/>
                              <a:gd name="connsiteX2" fmla="*/ 0 w 392951"/>
                              <a:gd name="connsiteY2" fmla="*/ 221198 h 226402"/>
                              <a:gd name="connsiteX3" fmla="*/ 7807 w 392951"/>
                              <a:gd name="connsiteY3" fmla="*/ 226402 h 226402"/>
                            </a:gdLst>
                            <a:ahLst/>
                            <a:cxnLst>
                              <a:cxn ang="0">
                                <a:pos x="connsiteX0" y="connsiteY0"/>
                              </a:cxn>
                              <a:cxn ang="0">
                                <a:pos x="connsiteX1" y="connsiteY1"/>
                              </a:cxn>
                              <a:cxn ang="0">
                                <a:pos x="connsiteX2" y="connsiteY2"/>
                              </a:cxn>
                              <a:cxn ang="0">
                                <a:pos x="connsiteX3" y="connsiteY3"/>
                              </a:cxn>
                            </a:cxnLst>
                            <a:rect l="l" t="t" r="r" b="b"/>
                            <a:pathLst>
                              <a:path w="392951" h="226402">
                                <a:moveTo>
                                  <a:pt x="392951" y="5205"/>
                                </a:moveTo>
                                <a:lnTo>
                                  <a:pt x="382542" y="0"/>
                                </a:lnTo>
                                <a:lnTo>
                                  <a:pt x="0" y="221198"/>
                                </a:lnTo>
                                <a:lnTo>
                                  <a:pt x="7807" y="226402"/>
                                </a:lnTo>
                                <a:close/>
                              </a:path>
                            </a:pathLst>
                          </a:custGeom>
                          <a:solidFill>
                            <a:srgbClr val="3CACBF"/>
                          </a:solidFill>
                          <a:ln w="25964" cap="flat">
                            <a:noFill/>
                            <a:prstDash val="solid"/>
                            <a:miter/>
                          </a:ln>
                        </p:spPr>
                        <p:txBody>
                          <a:bodyPr rtlCol="0" anchor="ctr"/>
                          <a:lstStyle/>
                          <a:p>
                            <a:endParaRPr lang="fr-BE"/>
                          </a:p>
                        </p:txBody>
                      </p:sp>
                      <p:sp>
                        <p:nvSpPr>
                          <p:cNvPr id="1030" name="Forme libre : forme 1029">
                            <a:extLst>
                              <a:ext uri="{FF2B5EF4-FFF2-40B4-BE49-F238E27FC236}">
                                <a16:creationId xmlns:a16="http://schemas.microsoft.com/office/drawing/2014/main" id="{35FA69E8-FC20-48DF-AEC1-2DC77D392540}"/>
                              </a:ext>
                            </a:extLst>
                          </p:cNvPr>
                          <p:cNvSpPr/>
                          <p:nvPr/>
                        </p:nvSpPr>
                        <p:spPr>
                          <a:xfrm>
                            <a:off x="5782309" y="3056797"/>
                            <a:ext cx="385143" cy="333097"/>
                          </a:xfrm>
                          <a:custGeom>
                            <a:avLst/>
                            <a:gdLst>
                              <a:gd name="connsiteX0" fmla="*/ 0 w 385143"/>
                              <a:gd name="connsiteY0" fmla="*/ 221198 h 333097"/>
                              <a:gd name="connsiteX1" fmla="*/ 0 w 385143"/>
                              <a:gd name="connsiteY1" fmla="*/ 333098 h 333097"/>
                              <a:gd name="connsiteX2" fmla="*/ 385144 w 385143"/>
                              <a:gd name="connsiteY2" fmla="*/ 111900 h 333097"/>
                              <a:gd name="connsiteX3" fmla="*/ 385144 w 385143"/>
                              <a:gd name="connsiteY3" fmla="*/ 0 h 333097"/>
                            </a:gdLst>
                            <a:ahLst/>
                            <a:cxnLst>
                              <a:cxn ang="0">
                                <a:pos x="connsiteX0" y="connsiteY0"/>
                              </a:cxn>
                              <a:cxn ang="0">
                                <a:pos x="connsiteX1" y="connsiteY1"/>
                              </a:cxn>
                              <a:cxn ang="0">
                                <a:pos x="connsiteX2" y="connsiteY2"/>
                              </a:cxn>
                              <a:cxn ang="0">
                                <a:pos x="connsiteX3" y="connsiteY3"/>
                              </a:cxn>
                            </a:cxnLst>
                            <a:rect l="l" t="t" r="r" b="b"/>
                            <a:pathLst>
                              <a:path w="385143" h="333097">
                                <a:moveTo>
                                  <a:pt x="0" y="221198"/>
                                </a:moveTo>
                                <a:lnTo>
                                  <a:pt x="0" y="333098"/>
                                </a:lnTo>
                                <a:lnTo>
                                  <a:pt x="385144" y="111900"/>
                                </a:lnTo>
                                <a:lnTo>
                                  <a:pt x="385144" y="0"/>
                                </a:lnTo>
                                <a:close/>
                              </a:path>
                            </a:pathLst>
                          </a:custGeom>
                          <a:solidFill>
                            <a:srgbClr val="86D9F6"/>
                          </a:solidFill>
                          <a:ln w="25964" cap="flat">
                            <a:noFill/>
                            <a:prstDash val="solid"/>
                            <a:miter/>
                          </a:ln>
                        </p:spPr>
                        <p:txBody>
                          <a:bodyPr rtlCol="0" anchor="ctr"/>
                          <a:lstStyle/>
                          <a:p>
                            <a:endParaRPr lang="fr-BE"/>
                          </a:p>
                        </p:txBody>
                      </p:sp>
                    </p:grpSp>
                    <p:grpSp>
                      <p:nvGrpSpPr>
                        <p:cNvPr id="1031" name="Graphique 260">
                          <a:extLst>
                            <a:ext uri="{FF2B5EF4-FFF2-40B4-BE49-F238E27FC236}">
                              <a16:creationId xmlns:a16="http://schemas.microsoft.com/office/drawing/2014/main" id="{EF2CACC0-CF60-461C-88D5-C67782D11318}"/>
                            </a:ext>
                          </a:extLst>
                        </p:cNvPr>
                        <p:cNvGrpSpPr/>
                        <p:nvPr/>
                      </p:nvGrpSpPr>
                      <p:grpSpPr>
                        <a:xfrm>
                          <a:off x="5384153" y="3275393"/>
                          <a:ext cx="395553" cy="338302"/>
                          <a:chOff x="5384153" y="3275393"/>
                          <a:chExt cx="395553" cy="338302"/>
                        </a:xfrm>
                      </p:grpSpPr>
                      <p:sp>
                        <p:nvSpPr>
                          <p:cNvPr id="1032" name="Forme libre : forme 1031">
                            <a:extLst>
                              <a:ext uri="{FF2B5EF4-FFF2-40B4-BE49-F238E27FC236}">
                                <a16:creationId xmlns:a16="http://schemas.microsoft.com/office/drawing/2014/main" id="{70DF32FA-69EC-45B3-AB56-C55F6A4950AF}"/>
                              </a:ext>
                            </a:extLst>
                          </p:cNvPr>
                          <p:cNvSpPr/>
                          <p:nvPr/>
                        </p:nvSpPr>
                        <p:spPr>
                          <a:xfrm>
                            <a:off x="5384153" y="3496590"/>
                            <a:ext cx="10409" cy="117104"/>
                          </a:xfrm>
                          <a:custGeom>
                            <a:avLst/>
                            <a:gdLst>
                              <a:gd name="connsiteX0" fmla="*/ 10409 w 10409"/>
                              <a:gd name="connsiteY0" fmla="*/ 5205 h 117104"/>
                              <a:gd name="connsiteX1" fmla="*/ 0 w 10409"/>
                              <a:gd name="connsiteY1" fmla="*/ 0 h 117104"/>
                              <a:gd name="connsiteX2" fmla="*/ 0 w 10409"/>
                              <a:gd name="connsiteY2" fmla="*/ 111900 h 117104"/>
                              <a:gd name="connsiteX3" fmla="*/ 10409 w 10409"/>
                              <a:gd name="connsiteY3" fmla="*/ 117105 h 117104"/>
                            </a:gdLst>
                            <a:ahLst/>
                            <a:cxnLst>
                              <a:cxn ang="0">
                                <a:pos x="connsiteX0" y="connsiteY0"/>
                              </a:cxn>
                              <a:cxn ang="0">
                                <a:pos x="connsiteX1" y="connsiteY1"/>
                              </a:cxn>
                              <a:cxn ang="0">
                                <a:pos x="connsiteX2" y="connsiteY2"/>
                              </a:cxn>
                              <a:cxn ang="0">
                                <a:pos x="connsiteX3" y="connsiteY3"/>
                              </a:cxn>
                            </a:cxnLst>
                            <a:rect l="l" t="t" r="r" b="b"/>
                            <a:pathLst>
                              <a:path w="10409" h="117104">
                                <a:moveTo>
                                  <a:pt x="10409" y="5205"/>
                                </a:moveTo>
                                <a:lnTo>
                                  <a:pt x="0" y="0"/>
                                </a:lnTo>
                                <a:lnTo>
                                  <a:pt x="0" y="111900"/>
                                </a:lnTo>
                                <a:lnTo>
                                  <a:pt x="10409" y="117105"/>
                                </a:lnTo>
                                <a:close/>
                              </a:path>
                            </a:pathLst>
                          </a:custGeom>
                          <a:solidFill>
                            <a:srgbClr val="BBBBBB"/>
                          </a:solidFill>
                          <a:ln w="25964" cap="flat">
                            <a:noFill/>
                            <a:prstDash val="solid"/>
                            <a:miter/>
                          </a:ln>
                        </p:spPr>
                        <p:txBody>
                          <a:bodyPr rtlCol="0" anchor="ctr"/>
                          <a:lstStyle/>
                          <a:p>
                            <a:endParaRPr lang="fr-BE"/>
                          </a:p>
                        </p:txBody>
                      </p:sp>
                      <p:sp>
                        <p:nvSpPr>
                          <p:cNvPr id="1033" name="Forme libre : forme 1032">
                            <a:extLst>
                              <a:ext uri="{FF2B5EF4-FFF2-40B4-BE49-F238E27FC236}">
                                <a16:creationId xmlns:a16="http://schemas.microsoft.com/office/drawing/2014/main" id="{6FC2FC11-6F93-4749-810B-20732A30A168}"/>
                              </a:ext>
                            </a:extLst>
                          </p:cNvPr>
                          <p:cNvSpPr/>
                          <p:nvPr/>
                        </p:nvSpPr>
                        <p:spPr>
                          <a:xfrm>
                            <a:off x="5384153" y="3275393"/>
                            <a:ext cx="392951" cy="226402"/>
                          </a:xfrm>
                          <a:custGeom>
                            <a:avLst/>
                            <a:gdLst>
                              <a:gd name="connsiteX0" fmla="*/ 392951 w 392951"/>
                              <a:gd name="connsiteY0" fmla="*/ 5205 h 226402"/>
                              <a:gd name="connsiteX1" fmla="*/ 385144 w 392951"/>
                              <a:gd name="connsiteY1" fmla="*/ 0 h 226402"/>
                              <a:gd name="connsiteX2" fmla="*/ 0 w 392951"/>
                              <a:gd name="connsiteY2" fmla="*/ 221198 h 226402"/>
                              <a:gd name="connsiteX3" fmla="*/ 10409 w 392951"/>
                              <a:gd name="connsiteY3" fmla="*/ 226402 h 226402"/>
                            </a:gdLst>
                            <a:ahLst/>
                            <a:cxnLst>
                              <a:cxn ang="0">
                                <a:pos x="connsiteX0" y="connsiteY0"/>
                              </a:cxn>
                              <a:cxn ang="0">
                                <a:pos x="connsiteX1" y="connsiteY1"/>
                              </a:cxn>
                              <a:cxn ang="0">
                                <a:pos x="connsiteX2" y="connsiteY2"/>
                              </a:cxn>
                              <a:cxn ang="0">
                                <a:pos x="connsiteX3" y="connsiteY3"/>
                              </a:cxn>
                            </a:cxnLst>
                            <a:rect l="l" t="t" r="r" b="b"/>
                            <a:pathLst>
                              <a:path w="392951" h="226402">
                                <a:moveTo>
                                  <a:pt x="392951" y="5205"/>
                                </a:moveTo>
                                <a:lnTo>
                                  <a:pt x="385144" y="0"/>
                                </a:lnTo>
                                <a:lnTo>
                                  <a:pt x="0" y="221198"/>
                                </a:lnTo>
                                <a:lnTo>
                                  <a:pt x="10409" y="226402"/>
                                </a:lnTo>
                                <a:close/>
                              </a:path>
                            </a:pathLst>
                          </a:custGeom>
                          <a:solidFill>
                            <a:srgbClr val="3CACBF"/>
                          </a:solidFill>
                          <a:ln w="25964" cap="flat">
                            <a:noFill/>
                            <a:prstDash val="solid"/>
                            <a:miter/>
                          </a:ln>
                        </p:spPr>
                        <p:txBody>
                          <a:bodyPr rtlCol="0" anchor="ctr"/>
                          <a:lstStyle/>
                          <a:p>
                            <a:endParaRPr lang="fr-BE"/>
                          </a:p>
                        </p:txBody>
                      </p:sp>
                      <p:sp>
                        <p:nvSpPr>
                          <p:cNvPr id="1034" name="Forme libre : forme 1033">
                            <a:extLst>
                              <a:ext uri="{FF2B5EF4-FFF2-40B4-BE49-F238E27FC236}">
                                <a16:creationId xmlns:a16="http://schemas.microsoft.com/office/drawing/2014/main" id="{C51884DF-7D4F-4E9E-89ED-8FF40F7C7A92}"/>
                              </a:ext>
                            </a:extLst>
                          </p:cNvPr>
                          <p:cNvSpPr/>
                          <p:nvPr/>
                        </p:nvSpPr>
                        <p:spPr>
                          <a:xfrm>
                            <a:off x="5394562" y="3280597"/>
                            <a:ext cx="385143" cy="333097"/>
                          </a:xfrm>
                          <a:custGeom>
                            <a:avLst/>
                            <a:gdLst>
                              <a:gd name="connsiteX0" fmla="*/ 0 w 385143"/>
                              <a:gd name="connsiteY0" fmla="*/ 221198 h 333097"/>
                              <a:gd name="connsiteX1" fmla="*/ 0 w 385143"/>
                              <a:gd name="connsiteY1" fmla="*/ 333098 h 333097"/>
                              <a:gd name="connsiteX2" fmla="*/ 385144 w 385143"/>
                              <a:gd name="connsiteY2" fmla="*/ 111900 h 333097"/>
                              <a:gd name="connsiteX3" fmla="*/ 382542 w 385143"/>
                              <a:gd name="connsiteY3" fmla="*/ 0 h 333097"/>
                            </a:gdLst>
                            <a:ahLst/>
                            <a:cxnLst>
                              <a:cxn ang="0">
                                <a:pos x="connsiteX0" y="connsiteY0"/>
                              </a:cxn>
                              <a:cxn ang="0">
                                <a:pos x="connsiteX1" y="connsiteY1"/>
                              </a:cxn>
                              <a:cxn ang="0">
                                <a:pos x="connsiteX2" y="connsiteY2"/>
                              </a:cxn>
                              <a:cxn ang="0">
                                <a:pos x="connsiteX3" y="connsiteY3"/>
                              </a:cxn>
                            </a:cxnLst>
                            <a:rect l="l" t="t" r="r" b="b"/>
                            <a:pathLst>
                              <a:path w="385143" h="333097">
                                <a:moveTo>
                                  <a:pt x="0" y="221198"/>
                                </a:moveTo>
                                <a:lnTo>
                                  <a:pt x="0" y="333098"/>
                                </a:lnTo>
                                <a:lnTo>
                                  <a:pt x="385144" y="111900"/>
                                </a:lnTo>
                                <a:lnTo>
                                  <a:pt x="382542" y="0"/>
                                </a:lnTo>
                                <a:close/>
                              </a:path>
                            </a:pathLst>
                          </a:custGeom>
                          <a:solidFill>
                            <a:srgbClr val="86D9F6"/>
                          </a:solidFill>
                          <a:ln w="25964" cap="flat">
                            <a:noFill/>
                            <a:prstDash val="solid"/>
                            <a:miter/>
                          </a:ln>
                        </p:spPr>
                        <p:txBody>
                          <a:bodyPr rtlCol="0" anchor="ctr"/>
                          <a:lstStyle/>
                          <a:p>
                            <a:endParaRPr lang="fr-BE"/>
                          </a:p>
                        </p:txBody>
                      </p:sp>
                    </p:grpSp>
                  </p:grpSp>
                </p:grpSp>
                <p:grpSp>
                  <p:nvGrpSpPr>
                    <p:cNvPr id="1035" name="Graphique 260">
                      <a:extLst>
                        <a:ext uri="{FF2B5EF4-FFF2-40B4-BE49-F238E27FC236}">
                          <a16:creationId xmlns:a16="http://schemas.microsoft.com/office/drawing/2014/main" id="{EF2CACC0-CF60-461C-88D5-C67782D11318}"/>
                        </a:ext>
                      </a:extLst>
                    </p:cNvPr>
                    <p:cNvGrpSpPr/>
                    <p:nvPr/>
                  </p:nvGrpSpPr>
                  <p:grpSpPr>
                    <a:xfrm>
                      <a:off x="5381551" y="3033376"/>
                      <a:ext cx="783299" cy="468418"/>
                      <a:chOff x="5381551" y="3033376"/>
                      <a:chExt cx="783299" cy="468418"/>
                    </a:xfrm>
                  </p:grpSpPr>
                  <p:sp>
                    <p:nvSpPr>
                      <p:cNvPr id="1036" name="Forme libre : forme 1035">
                        <a:extLst>
                          <a:ext uri="{FF2B5EF4-FFF2-40B4-BE49-F238E27FC236}">
                            <a16:creationId xmlns:a16="http://schemas.microsoft.com/office/drawing/2014/main" id="{D83EB142-ACB2-44CF-935B-CFA2BA83525A}"/>
                          </a:ext>
                        </a:extLst>
                      </p:cNvPr>
                      <p:cNvSpPr/>
                      <p:nvPr/>
                    </p:nvSpPr>
                    <p:spPr>
                      <a:xfrm>
                        <a:off x="5381551" y="3483579"/>
                        <a:ext cx="7806" cy="18216"/>
                      </a:xfrm>
                      <a:custGeom>
                        <a:avLst/>
                        <a:gdLst>
                          <a:gd name="connsiteX0" fmla="*/ 7807 w 7806"/>
                          <a:gd name="connsiteY0" fmla="*/ 2602 h 18216"/>
                          <a:gd name="connsiteX1" fmla="*/ 0 w 7806"/>
                          <a:gd name="connsiteY1" fmla="*/ 0 h 18216"/>
                          <a:gd name="connsiteX2" fmla="*/ 0 w 7806"/>
                          <a:gd name="connsiteY2" fmla="*/ 13012 h 18216"/>
                          <a:gd name="connsiteX3" fmla="*/ 7807 w 7806"/>
                          <a:gd name="connsiteY3" fmla="*/ 18216 h 18216"/>
                        </a:gdLst>
                        <a:ahLst/>
                        <a:cxnLst>
                          <a:cxn ang="0">
                            <a:pos x="connsiteX0" y="connsiteY0"/>
                          </a:cxn>
                          <a:cxn ang="0">
                            <a:pos x="connsiteX1" y="connsiteY1"/>
                          </a:cxn>
                          <a:cxn ang="0">
                            <a:pos x="connsiteX2" y="connsiteY2"/>
                          </a:cxn>
                          <a:cxn ang="0">
                            <a:pos x="connsiteX3" y="connsiteY3"/>
                          </a:cxn>
                        </a:cxnLst>
                        <a:rect l="l" t="t" r="r" b="b"/>
                        <a:pathLst>
                          <a:path w="7806" h="18216">
                            <a:moveTo>
                              <a:pt x="7807" y="2602"/>
                            </a:moveTo>
                            <a:lnTo>
                              <a:pt x="0" y="0"/>
                            </a:lnTo>
                            <a:lnTo>
                              <a:pt x="0" y="13012"/>
                            </a:lnTo>
                            <a:lnTo>
                              <a:pt x="7807" y="18216"/>
                            </a:lnTo>
                            <a:close/>
                          </a:path>
                        </a:pathLst>
                      </a:custGeom>
                      <a:solidFill>
                        <a:srgbClr val="A3A0A0"/>
                      </a:solidFill>
                      <a:ln w="25964" cap="flat">
                        <a:noFill/>
                        <a:prstDash val="solid"/>
                        <a:miter/>
                      </a:ln>
                    </p:spPr>
                    <p:txBody>
                      <a:bodyPr rtlCol="0" anchor="ctr"/>
                      <a:lstStyle/>
                      <a:p>
                        <a:endParaRPr lang="fr-BE"/>
                      </a:p>
                    </p:txBody>
                  </p:sp>
                  <p:sp>
                    <p:nvSpPr>
                      <p:cNvPr id="1037" name="Forme libre : forme 1036">
                        <a:extLst>
                          <a:ext uri="{FF2B5EF4-FFF2-40B4-BE49-F238E27FC236}">
                            <a16:creationId xmlns:a16="http://schemas.microsoft.com/office/drawing/2014/main" id="{0F1868B1-C13E-4263-948C-4E7589883266}"/>
                          </a:ext>
                        </a:extLst>
                      </p:cNvPr>
                      <p:cNvSpPr/>
                      <p:nvPr/>
                    </p:nvSpPr>
                    <p:spPr>
                      <a:xfrm>
                        <a:off x="5381551" y="3033376"/>
                        <a:ext cx="783299" cy="452804"/>
                      </a:xfrm>
                      <a:custGeom>
                        <a:avLst/>
                        <a:gdLst>
                          <a:gd name="connsiteX0" fmla="*/ 281051 w 783299"/>
                          <a:gd name="connsiteY0" fmla="*/ 286256 h 452804"/>
                          <a:gd name="connsiteX1" fmla="*/ 385144 w 783299"/>
                          <a:gd name="connsiteY1" fmla="*/ 226402 h 452804"/>
                          <a:gd name="connsiteX2" fmla="*/ 775493 w 783299"/>
                          <a:gd name="connsiteY2" fmla="*/ 0 h 452804"/>
                          <a:gd name="connsiteX3" fmla="*/ 783300 w 783299"/>
                          <a:gd name="connsiteY3" fmla="*/ 5205 h 452804"/>
                          <a:gd name="connsiteX4" fmla="*/ 392951 w 783299"/>
                          <a:gd name="connsiteY4" fmla="*/ 231607 h 452804"/>
                          <a:gd name="connsiteX5" fmla="*/ 288858 w 783299"/>
                          <a:gd name="connsiteY5" fmla="*/ 291461 h 452804"/>
                          <a:gd name="connsiteX6" fmla="*/ 7807 w 783299"/>
                          <a:gd name="connsiteY6" fmla="*/ 452805 h 452804"/>
                          <a:gd name="connsiteX7" fmla="*/ 0 w 783299"/>
                          <a:gd name="connsiteY7" fmla="*/ 450202 h 452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3299" h="452804">
                            <a:moveTo>
                              <a:pt x="281051" y="286256"/>
                            </a:moveTo>
                            <a:lnTo>
                              <a:pt x="385144" y="226402"/>
                            </a:lnTo>
                            <a:lnTo>
                              <a:pt x="775493" y="0"/>
                            </a:lnTo>
                            <a:lnTo>
                              <a:pt x="783300" y="5205"/>
                            </a:lnTo>
                            <a:lnTo>
                              <a:pt x="392951" y="231607"/>
                            </a:lnTo>
                            <a:lnTo>
                              <a:pt x="288858" y="291461"/>
                            </a:lnTo>
                            <a:lnTo>
                              <a:pt x="7807" y="452805"/>
                            </a:lnTo>
                            <a:lnTo>
                              <a:pt x="0" y="450202"/>
                            </a:lnTo>
                            <a:close/>
                          </a:path>
                        </a:pathLst>
                      </a:custGeom>
                      <a:solidFill>
                        <a:srgbClr val="A0AD27"/>
                      </a:solidFill>
                      <a:ln w="25964" cap="flat">
                        <a:noFill/>
                        <a:prstDash val="solid"/>
                        <a:miter/>
                      </a:ln>
                    </p:spPr>
                    <p:txBody>
                      <a:bodyPr rtlCol="0" anchor="ctr"/>
                      <a:lstStyle/>
                      <a:p>
                        <a:endParaRPr lang="fr-BE"/>
                      </a:p>
                    </p:txBody>
                  </p:sp>
                  <p:sp>
                    <p:nvSpPr>
                      <p:cNvPr id="1038" name="Forme libre : forme 1037">
                        <a:extLst>
                          <a:ext uri="{FF2B5EF4-FFF2-40B4-BE49-F238E27FC236}">
                            <a16:creationId xmlns:a16="http://schemas.microsoft.com/office/drawing/2014/main" id="{2EEDA198-1DE6-4E87-A435-B153F9FF4E29}"/>
                          </a:ext>
                        </a:extLst>
                      </p:cNvPr>
                      <p:cNvSpPr/>
                      <p:nvPr/>
                    </p:nvSpPr>
                    <p:spPr>
                      <a:xfrm>
                        <a:off x="5389358" y="3038581"/>
                        <a:ext cx="775492" cy="463213"/>
                      </a:xfrm>
                      <a:custGeom>
                        <a:avLst/>
                        <a:gdLst>
                          <a:gd name="connsiteX0" fmla="*/ 0 w 775492"/>
                          <a:gd name="connsiteY0" fmla="*/ 447600 h 463213"/>
                          <a:gd name="connsiteX1" fmla="*/ 0 w 775492"/>
                          <a:gd name="connsiteY1" fmla="*/ 463214 h 463213"/>
                          <a:gd name="connsiteX2" fmla="*/ 281051 w 775492"/>
                          <a:gd name="connsiteY2" fmla="*/ 299267 h 463213"/>
                          <a:gd name="connsiteX3" fmla="*/ 385144 w 775492"/>
                          <a:gd name="connsiteY3" fmla="*/ 239414 h 463213"/>
                          <a:gd name="connsiteX4" fmla="*/ 775493 w 775492"/>
                          <a:gd name="connsiteY4" fmla="*/ 13012 h 463213"/>
                          <a:gd name="connsiteX5" fmla="*/ 775493 w 775492"/>
                          <a:gd name="connsiteY5" fmla="*/ 0 h 463213"/>
                          <a:gd name="connsiteX6" fmla="*/ 385144 w 775492"/>
                          <a:gd name="connsiteY6" fmla="*/ 226402 h 463213"/>
                          <a:gd name="connsiteX7" fmla="*/ 281051 w 775492"/>
                          <a:gd name="connsiteY7" fmla="*/ 286256 h 46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5492" h="463213">
                            <a:moveTo>
                              <a:pt x="0" y="447600"/>
                            </a:moveTo>
                            <a:lnTo>
                              <a:pt x="0" y="463214"/>
                            </a:lnTo>
                            <a:lnTo>
                              <a:pt x="281051" y="299267"/>
                            </a:lnTo>
                            <a:lnTo>
                              <a:pt x="385144" y="239414"/>
                            </a:lnTo>
                            <a:lnTo>
                              <a:pt x="775493" y="13012"/>
                            </a:lnTo>
                            <a:lnTo>
                              <a:pt x="775493" y="0"/>
                            </a:lnTo>
                            <a:lnTo>
                              <a:pt x="385144" y="226402"/>
                            </a:lnTo>
                            <a:lnTo>
                              <a:pt x="281051" y="286256"/>
                            </a:lnTo>
                            <a:close/>
                          </a:path>
                        </a:pathLst>
                      </a:custGeom>
                      <a:solidFill>
                        <a:srgbClr val="BECE2E"/>
                      </a:solidFill>
                      <a:ln w="25964" cap="flat">
                        <a:noFill/>
                        <a:prstDash val="solid"/>
                        <a:miter/>
                      </a:ln>
                    </p:spPr>
                    <p:txBody>
                      <a:bodyPr rtlCol="0" anchor="ctr"/>
                      <a:lstStyle/>
                      <a:p>
                        <a:endParaRPr lang="fr-BE"/>
                      </a:p>
                    </p:txBody>
                  </p:sp>
                </p:grpSp>
                <p:grpSp>
                  <p:nvGrpSpPr>
                    <p:cNvPr id="1039" name="Graphique 260">
                      <a:extLst>
                        <a:ext uri="{FF2B5EF4-FFF2-40B4-BE49-F238E27FC236}">
                          <a16:creationId xmlns:a16="http://schemas.microsoft.com/office/drawing/2014/main" id="{EF2CACC0-CF60-461C-88D5-C67782D11318}"/>
                        </a:ext>
                      </a:extLst>
                    </p:cNvPr>
                    <p:cNvGrpSpPr/>
                    <p:nvPr/>
                  </p:nvGrpSpPr>
                  <p:grpSpPr>
                    <a:xfrm>
                      <a:off x="5048453" y="2770542"/>
                      <a:ext cx="1116397" cy="713037"/>
                      <a:chOff x="5048453" y="2770542"/>
                      <a:chExt cx="1116397" cy="713037"/>
                    </a:xfrm>
                  </p:grpSpPr>
                  <p:sp>
                    <p:nvSpPr>
                      <p:cNvPr id="1040" name="Forme libre : forme 1039">
                        <a:extLst>
                          <a:ext uri="{FF2B5EF4-FFF2-40B4-BE49-F238E27FC236}">
                            <a16:creationId xmlns:a16="http://schemas.microsoft.com/office/drawing/2014/main" id="{BAA24F7D-AD66-4BC2-BE12-6E2BD46E764A}"/>
                          </a:ext>
                        </a:extLst>
                      </p:cNvPr>
                      <p:cNvSpPr/>
                      <p:nvPr/>
                    </p:nvSpPr>
                    <p:spPr>
                      <a:xfrm>
                        <a:off x="5048453" y="3218142"/>
                        <a:ext cx="340904" cy="265437"/>
                      </a:xfrm>
                      <a:custGeom>
                        <a:avLst/>
                        <a:gdLst>
                          <a:gd name="connsiteX0" fmla="*/ 0 w 340904"/>
                          <a:gd name="connsiteY0" fmla="*/ 0 h 265437"/>
                          <a:gd name="connsiteX1" fmla="*/ 0 w 340904"/>
                          <a:gd name="connsiteY1" fmla="*/ 67660 h 265437"/>
                          <a:gd name="connsiteX2" fmla="*/ 340905 w 340904"/>
                          <a:gd name="connsiteY2" fmla="*/ 265437 h 265437"/>
                          <a:gd name="connsiteX3" fmla="*/ 340905 w 340904"/>
                          <a:gd name="connsiteY3" fmla="*/ 197777 h 265437"/>
                        </a:gdLst>
                        <a:ahLst/>
                        <a:cxnLst>
                          <a:cxn ang="0">
                            <a:pos x="connsiteX0" y="connsiteY0"/>
                          </a:cxn>
                          <a:cxn ang="0">
                            <a:pos x="connsiteX1" y="connsiteY1"/>
                          </a:cxn>
                          <a:cxn ang="0">
                            <a:pos x="connsiteX2" y="connsiteY2"/>
                          </a:cxn>
                          <a:cxn ang="0">
                            <a:pos x="connsiteX3" y="connsiteY3"/>
                          </a:cxn>
                        </a:cxnLst>
                        <a:rect l="l" t="t" r="r" b="b"/>
                        <a:pathLst>
                          <a:path w="340904" h="265437">
                            <a:moveTo>
                              <a:pt x="0" y="0"/>
                            </a:moveTo>
                            <a:lnTo>
                              <a:pt x="0" y="67660"/>
                            </a:lnTo>
                            <a:lnTo>
                              <a:pt x="340905" y="265437"/>
                            </a:lnTo>
                            <a:lnTo>
                              <a:pt x="340905" y="197777"/>
                            </a:lnTo>
                            <a:close/>
                          </a:path>
                        </a:pathLst>
                      </a:custGeom>
                      <a:solidFill>
                        <a:srgbClr val="C5C5C5"/>
                      </a:solidFill>
                      <a:ln w="25964" cap="flat">
                        <a:noFill/>
                        <a:prstDash val="solid"/>
                        <a:miter/>
                      </a:ln>
                    </p:spPr>
                    <p:txBody>
                      <a:bodyPr rtlCol="0" anchor="ctr"/>
                      <a:lstStyle/>
                      <a:p>
                        <a:endParaRPr lang="fr-BE"/>
                      </a:p>
                    </p:txBody>
                  </p:sp>
                  <p:sp>
                    <p:nvSpPr>
                      <p:cNvPr id="1041" name="Forme libre : forme 1040">
                        <a:extLst>
                          <a:ext uri="{FF2B5EF4-FFF2-40B4-BE49-F238E27FC236}">
                            <a16:creationId xmlns:a16="http://schemas.microsoft.com/office/drawing/2014/main" id="{E22849D5-9FB7-40B3-A8EB-4B6441B4D612}"/>
                          </a:ext>
                        </a:extLst>
                      </p:cNvPr>
                      <p:cNvSpPr/>
                      <p:nvPr/>
                    </p:nvSpPr>
                    <p:spPr>
                      <a:xfrm>
                        <a:off x="5389358" y="2968318"/>
                        <a:ext cx="775492" cy="515260"/>
                      </a:xfrm>
                      <a:custGeom>
                        <a:avLst/>
                        <a:gdLst>
                          <a:gd name="connsiteX0" fmla="*/ 0 w 775492"/>
                          <a:gd name="connsiteY0" fmla="*/ 447600 h 515260"/>
                          <a:gd name="connsiteX1" fmla="*/ 0 w 775492"/>
                          <a:gd name="connsiteY1" fmla="*/ 515260 h 515260"/>
                          <a:gd name="connsiteX2" fmla="*/ 775493 w 775492"/>
                          <a:gd name="connsiteY2" fmla="*/ 65058 h 515260"/>
                          <a:gd name="connsiteX3" fmla="*/ 775493 w 775492"/>
                          <a:gd name="connsiteY3" fmla="*/ 0 h 515260"/>
                        </a:gdLst>
                        <a:ahLst/>
                        <a:cxnLst>
                          <a:cxn ang="0">
                            <a:pos x="connsiteX0" y="connsiteY0"/>
                          </a:cxn>
                          <a:cxn ang="0">
                            <a:pos x="connsiteX1" y="connsiteY1"/>
                          </a:cxn>
                          <a:cxn ang="0">
                            <a:pos x="connsiteX2" y="connsiteY2"/>
                          </a:cxn>
                          <a:cxn ang="0">
                            <a:pos x="connsiteX3" y="connsiteY3"/>
                          </a:cxn>
                        </a:cxnLst>
                        <a:rect l="l" t="t" r="r" b="b"/>
                        <a:pathLst>
                          <a:path w="775492" h="515260">
                            <a:moveTo>
                              <a:pt x="0" y="447600"/>
                            </a:moveTo>
                            <a:lnTo>
                              <a:pt x="0" y="515260"/>
                            </a:lnTo>
                            <a:lnTo>
                              <a:pt x="775493" y="65058"/>
                            </a:lnTo>
                            <a:lnTo>
                              <a:pt x="775493" y="0"/>
                            </a:lnTo>
                            <a:close/>
                          </a:path>
                        </a:pathLst>
                      </a:custGeom>
                      <a:solidFill>
                        <a:srgbClr val="EAEAEA"/>
                      </a:solidFill>
                      <a:ln w="25964" cap="flat">
                        <a:noFill/>
                        <a:prstDash val="solid"/>
                        <a:miter/>
                      </a:ln>
                    </p:spPr>
                    <p:txBody>
                      <a:bodyPr rtlCol="0" anchor="ctr"/>
                      <a:lstStyle/>
                      <a:p>
                        <a:endParaRPr lang="fr-BE"/>
                      </a:p>
                    </p:txBody>
                  </p:sp>
                  <p:sp>
                    <p:nvSpPr>
                      <p:cNvPr id="1042" name="Forme libre : forme 1041">
                        <a:extLst>
                          <a:ext uri="{FF2B5EF4-FFF2-40B4-BE49-F238E27FC236}">
                            <a16:creationId xmlns:a16="http://schemas.microsoft.com/office/drawing/2014/main" id="{7EA27DB1-0AEE-4ED5-B464-F97BD124EB8D}"/>
                          </a:ext>
                        </a:extLst>
                      </p:cNvPr>
                      <p:cNvSpPr/>
                      <p:nvPr/>
                    </p:nvSpPr>
                    <p:spPr>
                      <a:xfrm>
                        <a:off x="5048453" y="2770542"/>
                        <a:ext cx="1116397" cy="645376"/>
                      </a:xfrm>
                      <a:custGeom>
                        <a:avLst/>
                        <a:gdLst>
                          <a:gd name="connsiteX0" fmla="*/ 0 w 1116397"/>
                          <a:gd name="connsiteY0" fmla="*/ 447600 h 645376"/>
                          <a:gd name="connsiteX1" fmla="*/ 340905 w 1116397"/>
                          <a:gd name="connsiteY1" fmla="*/ 645377 h 645376"/>
                          <a:gd name="connsiteX2" fmla="*/ 1116397 w 1116397"/>
                          <a:gd name="connsiteY2" fmla="*/ 197777 h 645376"/>
                          <a:gd name="connsiteX3" fmla="*/ 775493 w 1116397"/>
                          <a:gd name="connsiteY3" fmla="*/ 0 h 645376"/>
                        </a:gdLst>
                        <a:ahLst/>
                        <a:cxnLst>
                          <a:cxn ang="0">
                            <a:pos x="connsiteX0" y="connsiteY0"/>
                          </a:cxn>
                          <a:cxn ang="0">
                            <a:pos x="connsiteX1" y="connsiteY1"/>
                          </a:cxn>
                          <a:cxn ang="0">
                            <a:pos x="connsiteX2" y="connsiteY2"/>
                          </a:cxn>
                          <a:cxn ang="0">
                            <a:pos x="connsiteX3" y="connsiteY3"/>
                          </a:cxn>
                        </a:cxnLst>
                        <a:rect l="l" t="t" r="r" b="b"/>
                        <a:pathLst>
                          <a:path w="1116397" h="645376">
                            <a:moveTo>
                              <a:pt x="0" y="447600"/>
                            </a:moveTo>
                            <a:lnTo>
                              <a:pt x="340905" y="645377"/>
                            </a:lnTo>
                            <a:lnTo>
                              <a:pt x="1116397" y="197777"/>
                            </a:lnTo>
                            <a:lnTo>
                              <a:pt x="775493" y="0"/>
                            </a:lnTo>
                            <a:close/>
                          </a:path>
                        </a:pathLst>
                      </a:custGeom>
                      <a:solidFill>
                        <a:srgbClr val="FFFFFF"/>
                      </a:solidFill>
                      <a:ln w="25964" cap="flat">
                        <a:noFill/>
                        <a:prstDash val="solid"/>
                        <a:miter/>
                      </a:ln>
                    </p:spPr>
                    <p:txBody>
                      <a:bodyPr rtlCol="0" anchor="ctr"/>
                      <a:lstStyle/>
                      <a:p>
                        <a:endParaRPr lang="fr-BE"/>
                      </a:p>
                    </p:txBody>
                  </p:sp>
                </p:grpSp>
              </p:grpSp>
              <p:grpSp>
                <p:nvGrpSpPr>
                  <p:cNvPr id="1043" name="Graphique 260">
                    <a:extLst>
                      <a:ext uri="{FF2B5EF4-FFF2-40B4-BE49-F238E27FC236}">
                        <a16:creationId xmlns:a16="http://schemas.microsoft.com/office/drawing/2014/main" id="{EF2CACC0-CF60-461C-88D5-C67782D11318}"/>
                      </a:ext>
                    </a:extLst>
                  </p:cNvPr>
                  <p:cNvGrpSpPr/>
                  <p:nvPr/>
                </p:nvGrpSpPr>
                <p:grpSpPr>
                  <a:xfrm>
                    <a:off x="5014623" y="3085423"/>
                    <a:ext cx="379939" cy="554295"/>
                    <a:chOff x="5014623" y="3085423"/>
                    <a:chExt cx="379939" cy="554295"/>
                  </a:xfrm>
                  <a:solidFill>
                    <a:srgbClr val="BECE2E"/>
                  </a:solidFill>
                </p:grpSpPr>
                <p:sp>
                  <p:nvSpPr>
                    <p:cNvPr id="1044" name="Forme libre : forme 1043">
                      <a:extLst>
                        <a:ext uri="{FF2B5EF4-FFF2-40B4-BE49-F238E27FC236}">
                          <a16:creationId xmlns:a16="http://schemas.microsoft.com/office/drawing/2014/main" id="{19BFBEB6-F651-4F59-8D6D-5817DD04136C}"/>
                        </a:ext>
                      </a:extLst>
                    </p:cNvPr>
                    <p:cNvSpPr/>
                    <p:nvPr/>
                  </p:nvSpPr>
                  <p:spPr>
                    <a:xfrm>
                      <a:off x="5384153" y="3293609"/>
                      <a:ext cx="10409" cy="346109"/>
                    </a:xfrm>
                    <a:custGeom>
                      <a:avLst/>
                      <a:gdLst>
                        <a:gd name="connsiteX0" fmla="*/ 0 w 10409"/>
                        <a:gd name="connsiteY0" fmla="*/ 5205 h 346109"/>
                        <a:gd name="connsiteX1" fmla="*/ 2602 w 10409"/>
                        <a:gd name="connsiteY1" fmla="*/ 346109 h 346109"/>
                        <a:gd name="connsiteX2" fmla="*/ 10409 w 10409"/>
                        <a:gd name="connsiteY2" fmla="*/ 340905 h 346109"/>
                        <a:gd name="connsiteX3" fmla="*/ 10409 w 10409"/>
                        <a:gd name="connsiteY3" fmla="*/ 0 h 346109"/>
                      </a:gdLst>
                      <a:ahLst/>
                      <a:cxnLst>
                        <a:cxn ang="0">
                          <a:pos x="connsiteX0" y="connsiteY0"/>
                        </a:cxn>
                        <a:cxn ang="0">
                          <a:pos x="connsiteX1" y="connsiteY1"/>
                        </a:cxn>
                        <a:cxn ang="0">
                          <a:pos x="connsiteX2" y="connsiteY2"/>
                        </a:cxn>
                        <a:cxn ang="0">
                          <a:pos x="connsiteX3" y="connsiteY3"/>
                        </a:cxn>
                      </a:cxnLst>
                      <a:rect l="l" t="t" r="r" b="b"/>
                      <a:pathLst>
                        <a:path w="10409" h="346109">
                          <a:moveTo>
                            <a:pt x="0" y="5205"/>
                          </a:moveTo>
                          <a:lnTo>
                            <a:pt x="2602" y="346109"/>
                          </a:lnTo>
                          <a:lnTo>
                            <a:pt x="10409" y="340905"/>
                          </a:lnTo>
                          <a:lnTo>
                            <a:pt x="10409" y="0"/>
                          </a:lnTo>
                          <a:close/>
                        </a:path>
                      </a:pathLst>
                    </a:custGeom>
                    <a:solidFill>
                      <a:srgbClr val="BECE2E"/>
                    </a:solidFill>
                    <a:ln w="25964" cap="flat">
                      <a:noFill/>
                      <a:prstDash val="solid"/>
                      <a:miter/>
                    </a:ln>
                  </p:spPr>
                  <p:txBody>
                    <a:bodyPr rtlCol="0" anchor="ctr"/>
                    <a:lstStyle/>
                    <a:p>
                      <a:endParaRPr lang="fr-BE"/>
                    </a:p>
                  </p:txBody>
                </p:sp>
                <p:sp>
                  <p:nvSpPr>
                    <p:cNvPr id="1045" name="Forme libre : forme 1044">
                      <a:extLst>
                        <a:ext uri="{FF2B5EF4-FFF2-40B4-BE49-F238E27FC236}">
                          <a16:creationId xmlns:a16="http://schemas.microsoft.com/office/drawing/2014/main" id="{6DE477A9-DFF3-4B24-873F-6E348BDFEF04}"/>
                        </a:ext>
                      </a:extLst>
                    </p:cNvPr>
                    <p:cNvSpPr/>
                    <p:nvPr/>
                  </p:nvSpPr>
                  <p:spPr>
                    <a:xfrm>
                      <a:off x="5014623" y="3085423"/>
                      <a:ext cx="372132" cy="554295"/>
                    </a:xfrm>
                    <a:custGeom>
                      <a:avLst/>
                      <a:gdLst>
                        <a:gd name="connsiteX0" fmla="*/ 0 w 372132"/>
                        <a:gd name="connsiteY0" fmla="*/ 0 h 554295"/>
                        <a:gd name="connsiteX1" fmla="*/ 2602 w 372132"/>
                        <a:gd name="connsiteY1" fmla="*/ 343507 h 554295"/>
                        <a:gd name="connsiteX2" fmla="*/ 372132 w 372132"/>
                        <a:gd name="connsiteY2" fmla="*/ 554295 h 554295"/>
                        <a:gd name="connsiteX3" fmla="*/ 369530 w 372132"/>
                        <a:gd name="connsiteY3" fmla="*/ 213391 h 554295"/>
                      </a:gdLst>
                      <a:ahLst/>
                      <a:cxnLst>
                        <a:cxn ang="0">
                          <a:pos x="connsiteX0" y="connsiteY0"/>
                        </a:cxn>
                        <a:cxn ang="0">
                          <a:pos x="connsiteX1" y="connsiteY1"/>
                        </a:cxn>
                        <a:cxn ang="0">
                          <a:pos x="connsiteX2" y="connsiteY2"/>
                        </a:cxn>
                        <a:cxn ang="0">
                          <a:pos x="connsiteX3" y="connsiteY3"/>
                        </a:cxn>
                      </a:cxnLst>
                      <a:rect l="l" t="t" r="r" b="b"/>
                      <a:pathLst>
                        <a:path w="372132" h="554295">
                          <a:moveTo>
                            <a:pt x="0" y="0"/>
                          </a:moveTo>
                          <a:lnTo>
                            <a:pt x="2602" y="343507"/>
                          </a:lnTo>
                          <a:lnTo>
                            <a:pt x="372132" y="554295"/>
                          </a:lnTo>
                          <a:lnTo>
                            <a:pt x="369530" y="213391"/>
                          </a:lnTo>
                          <a:close/>
                        </a:path>
                      </a:pathLst>
                    </a:custGeom>
                    <a:solidFill>
                      <a:srgbClr val="BECE2E"/>
                    </a:solidFill>
                    <a:ln w="25964" cap="flat">
                      <a:noFill/>
                      <a:prstDash val="solid"/>
                      <a:miter/>
                    </a:ln>
                  </p:spPr>
                  <p:txBody>
                    <a:bodyPr rtlCol="0" anchor="ctr"/>
                    <a:lstStyle/>
                    <a:p>
                      <a:endParaRPr lang="fr-BE"/>
                    </a:p>
                  </p:txBody>
                </p:sp>
              </p:grpSp>
              <p:sp>
                <p:nvSpPr>
                  <p:cNvPr id="1046" name="Forme libre : forme 1045">
                    <a:extLst>
                      <a:ext uri="{FF2B5EF4-FFF2-40B4-BE49-F238E27FC236}">
                        <a16:creationId xmlns:a16="http://schemas.microsoft.com/office/drawing/2014/main" id="{27AFBE8C-E032-4469-9694-9DA3FA650D59}"/>
                      </a:ext>
                    </a:extLst>
                  </p:cNvPr>
                  <p:cNvSpPr/>
                  <p:nvPr/>
                </p:nvSpPr>
                <p:spPr>
                  <a:xfrm>
                    <a:off x="5014623" y="2619607"/>
                    <a:ext cx="1165841" cy="679206"/>
                  </a:xfrm>
                  <a:custGeom>
                    <a:avLst/>
                    <a:gdLst>
                      <a:gd name="connsiteX0" fmla="*/ 0 w 1165841"/>
                      <a:gd name="connsiteY0" fmla="*/ 465816 h 679206"/>
                      <a:gd name="connsiteX1" fmla="*/ 369530 w 1165841"/>
                      <a:gd name="connsiteY1" fmla="*/ 679207 h 679206"/>
                      <a:gd name="connsiteX2" fmla="*/ 379939 w 1165841"/>
                      <a:gd name="connsiteY2" fmla="*/ 674002 h 679206"/>
                      <a:gd name="connsiteX3" fmla="*/ 20819 w 1165841"/>
                      <a:gd name="connsiteY3" fmla="*/ 465816 h 679206"/>
                      <a:gd name="connsiteX4" fmla="*/ 809323 w 1165841"/>
                      <a:gd name="connsiteY4" fmla="*/ 10409 h 679206"/>
                      <a:gd name="connsiteX5" fmla="*/ 1155432 w 1165841"/>
                      <a:gd name="connsiteY5" fmla="*/ 210788 h 679206"/>
                      <a:gd name="connsiteX6" fmla="*/ 1165841 w 1165841"/>
                      <a:gd name="connsiteY6" fmla="*/ 205584 h 679206"/>
                      <a:gd name="connsiteX7" fmla="*/ 809323 w 1165841"/>
                      <a:gd name="connsiteY7" fmla="*/ 0 h 679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5841" h="679206">
                        <a:moveTo>
                          <a:pt x="0" y="465816"/>
                        </a:moveTo>
                        <a:lnTo>
                          <a:pt x="369530" y="679207"/>
                        </a:lnTo>
                        <a:lnTo>
                          <a:pt x="379939" y="674002"/>
                        </a:lnTo>
                        <a:lnTo>
                          <a:pt x="20819" y="465816"/>
                        </a:lnTo>
                        <a:lnTo>
                          <a:pt x="809323" y="10409"/>
                        </a:lnTo>
                        <a:lnTo>
                          <a:pt x="1155432" y="210788"/>
                        </a:lnTo>
                        <a:lnTo>
                          <a:pt x="1165841" y="205584"/>
                        </a:lnTo>
                        <a:lnTo>
                          <a:pt x="809323" y="0"/>
                        </a:lnTo>
                        <a:close/>
                      </a:path>
                    </a:pathLst>
                  </a:custGeom>
                  <a:solidFill>
                    <a:srgbClr val="DFFF5A"/>
                  </a:solidFill>
                  <a:ln w="25964" cap="flat">
                    <a:noFill/>
                    <a:prstDash val="solid"/>
                    <a:miter/>
                  </a:ln>
                </p:spPr>
                <p:txBody>
                  <a:bodyPr rtlCol="0" anchor="ctr"/>
                  <a:lstStyle/>
                  <a:p>
                    <a:endParaRPr lang="fr-BE"/>
                  </a:p>
                </p:txBody>
              </p:sp>
            </p:grpSp>
            <p:grpSp>
              <p:nvGrpSpPr>
                <p:cNvPr id="1047" name="Graphique 260">
                  <a:extLst>
                    <a:ext uri="{FF2B5EF4-FFF2-40B4-BE49-F238E27FC236}">
                      <a16:creationId xmlns:a16="http://schemas.microsoft.com/office/drawing/2014/main" id="{EF2CACC0-CF60-461C-88D5-C67782D11318}"/>
                    </a:ext>
                  </a:extLst>
                </p:cNvPr>
                <p:cNvGrpSpPr/>
                <p:nvPr/>
              </p:nvGrpSpPr>
              <p:grpSpPr>
                <a:xfrm>
                  <a:off x="5946255" y="3166095"/>
                  <a:ext cx="78069" cy="54648"/>
                  <a:chOff x="5946255" y="3166095"/>
                  <a:chExt cx="78069" cy="54648"/>
                </a:xfrm>
              </p:grpSpPr>
              <p:sp>
                <p:nvSpPr>
                  <p:cNvPr id="1048" name="Forme libre : forme 1047">
                    <a:extLst>
                      <a:ext uri="{FF2B5EF4-FFF2-40B4-BE49-F238E27FC236}">
                        <a16:creationId xmlns:a16="http://schemas.microsoft.com/office/drawing/2014/main" id="{7C784CDD-7920-4E55-B39E-CD0BB24E6AC9}"/>
                      </a:ext>
                    </a:extLst>
                  </p:cNvPr>
                  <p:cNvSpPr/>
                  <p:nvPr/>
                </p:nvSpPr>
                <p:spPr>
                  <a:xfrm>
                    <a:off x="6006109" y="3168697"/>
                    <a:ext cx="7806" cy="15613"/>
                  </a:xfrm>
                  <a:custGeom>
                    <a:avLst/>
                    <a:gdLst>
                      <a:gd name="connsiteX0" fmla="*/ 0 w 7806"/>
                      <a:gd name="connsiteY0" fmla="*/ 0 h 15613"/>
                      <a:gd name="connsiteX1" fmla="*/ 0 w 7806"/>
                      <a:gd name="connsiteY1" fmla="*/ 10409 h 15613"/>
                      <a:gd name="connsiteX2" fmla="*/ 7807 w 7806"/>
                      <a:gd name="connsiteY2" fmla="*/ 15614 h 15613"/>
                      <a:gd name="connsiteX3" fmla="*/ 7807 w 7806"/>
                      <a:gd name="connsiteY3" fmla="*/ 5205 h 15613"/>
                    </a:gdLst>
                    <a:ahLst/>
                    <a:cxnLst>
                      <a:cxn ang="0">
                        <a:pos x="connsiteX0" y="connsiteY0"/>
                      </a:cxn>
                      <a:cxn ang="0">
                        <a:pos x="connsiteX1" y="connsiteY1"/>
                      </a:cxn>
                      <a:cxn ang="0">
                        <a:pos x="connsiteX2" y="connsiteY2"/>
                      </a:cxn>
                      <a:cxn ang="0">
                        <a:pos x="connsiteX3" y="connsiteY3"/>
                      </a:cxn>
                    </a:cxnLst>
                    <a:rect l="l" t="t" r="r" b="b"/>
                    <a:pathLst>
                      <a:path w="7806" h="15613">
                        <a:moveTo>
                          <a:pt x="0" y="0"/>
                        </a:moveTo>
                        <a:lnTo>
                          <a:pt x="0" y="10409"/>
                        </a:lnTo>
                        <a:lnTo>
                          <a:pt x="7807" y="15614"/>
                        </a:lnTo>
                        <a:lnTo>
                          <a:pt x="7807" y="5205"/>
                        </a:lnTo>
                        <a:close/>
                      </a:path>
                    </a:pathLst>
                  </a:custGeom>
                  <a:solidFill>
                    <a:srgbClr val="B7B2B2"/>
                  </a:solidFill>
                  <a:ln w="25964" cap="flat">
                    <a:noFill/>
                    <a:prstDash val="solid"/>
                    <a:miter/>
                  </a:ln>
                </p:spPr>
                <p:txBody>
                  <a:bodyPr rtlCol="0" anchor="ctr"/>
                  <a:lstStyle/>
                  <a:p>
                    <a:endParaRPr lang="fr-BE"/>
                  </a:p>
                </p:txBody>
              </p:sp>
              <p:sp>
                <p:nvSpPr>
                  <p:cNvPr id="1049" name="Forme libre : forme 1048">
                    <a:extLst>
                      <a:ext uri="{FF2B5EF4-FFF2-40B4-BE49-F238E27FC236}">
                        <a16:creationId xmlns:a16="http://schemas.microsoft.com/office/drawing/2014/main" id="{FC1B9F86-CD27-4A2C-B1E3-85C9D5FC14C5}"/>
                      </a:ext>
                    </a:extLst>
                  </p:cNvPr>
                  <p:cNvSpPr/>
                  <p:nvPr/>
                </p:nvSpPr>
                <p:spPr>
                  <a:xfrm>
                    <a:off x="5959267" y="3173902"/>
                    <a:ext cx="65058" cy="46841"/>
                  </a:xfrm>
                  <a:custGeom>
                    <a:avLst/>
                    <a:gdLst>
                      <a:gd name="connsiteX0" fmla="*/ 0 w 65058"/>
                      <a:gd name="connsiteY0" fmla="*/ 39035 h 46841"/>
                      <a:gd name="connsiteX1" fmla="*/ 0 w 65058"/>
                      <a:gd name="connsiteY1" fmla="*/ 46842 h 46841"/>
                      <a:gd name="connsiteX2" fmla="*/ 65058 w 65058"/>
                      <a:gd name="connsiteY2" fmla="*/ 10409 h 46841"/>
                      <a:gd name="connsiteX3" fmla="*/ 65058 w 65058"/>
                      <a:gd name="connsiteY3" fmla="*/ 0 h 46841"/>
                    </a:gdLst>
                    <a:ahLst/>
                    <a:cxnLst>
                      <a:cxn ang="0">
                        <a:pos x="connsiteX0" y="connsiteY0"/>
                      </a:cxn>
                      <a:cxn ang="0">
                        <a:pos x="connsiteX1" y="connsiteY1"/>
                      </a:cxn>
                      <a:cxn ang="0">
                        <a:pos x="connsiteX2" y="connsiteY2"/>
                      </a:cxn>
                      <a:cxn ang="0">
                        <a:pos x="connsiteX3" y="connsiteY3"/>
                      </a:cxn>
                    </a:cxnLst>
                    <a:rect l="l" t="t" r="r" b="b"/>
                    <a:pathLst>
                      <a:path w="65058" h="46841">
                        <a:moveTo>
                          <a:pt x="0" y="39035"/>
                        </a:moveTo>
                        <a:lnTo>
                          <a:pt x="0" y="46842"/>
                        </a:lnTo>
                        <a:lnTo>
                          <a:pt x="65058" y="10409"/>
                        </a:lnTo>
                        <a:lnTo>
                          <a:pt x="65058" y="0"/>
                        </a:lnTo>
                        <a:close/>
                      </a:path>
                    </a:pathLst>
                  </a:custGeom>
                  <a:solidFill>
                    <a:srgbClr val="E6E7E8"/>
                  </a:solidFill>
                  <a:ln w="25964" cap="flat">
                    <a:noFill/>
                    <a:prstDash val="solid"/>
                    <a:miter/>
                  </a:ln>
                </p:spPr>
                <p:txBody>
                  <a:bodyPr rtlCol="0" anchor="ctr"/>
                  <a:lstStyle/>
                  <a:p>
                    <a:endParaRPr lang="fr-BE"/>
                  </a:p>
                </p:txBody>
              </p:sp>
              <p:sp>
                <p:nvSpPr>
                  <p:cNvPr id="1050" name="Forme libre : forme 1049">
                    <a:extLst>
                      <a:ext uri="{FF2B5EF4-FFF2-40B4-BE49-F238E27FC236}">
                        <a16:creationId xmlns:a16="http://schemas.microsoft.com/office/drawing/2014/main" id="{3AF2B985-C377-4BB8-AFC8-E7D6776FE8B8}"/>
                      </a:ext>
                    </a:extLst>
                  </p:cNvPr>
                  <p:cNvSpPr/>
                  <p:nvPr/>
                </p:nvSpPr>
                <p:spPr>
                  <a:xfrm>
                    <a:off x="5946255" y="3205130"/>
                    <a:ext cx="13011" cy="15613"/>
                  </a:xfrm>
                  <a:custGeom>
                    <a:avLst/>
                    <a:gdLst>
                      <a:gd name="connsiteX0" fmla="*/ 0 w 13011"/>
                      <a:gd name="connsiteY0" fmla="*/ 0 h 15613"/>
                      <a:gd name="connsiteX1" fmla="*/ 0 w 13011"/>
                      <a:gd name="connsiteY1" fmla="*/ 7807 h 15613"/>
                      <a:gd name="connsiteX2" fmla="*/ 13012 w 13011"/>
                      <a:gd name="connsiteY2" fmla="*/ 15614 h 15613"/>
                      <a:gd name="connsiteX3" fmla="*/ 13012 w 13011"/>
                      <a:gd name="connsiteY3" fmla="*/ 7807 h 15613"/>
                    </a:gdLst>
                    <a:ahLst/>
                    <a:cxnLst>
                      <a:cxn ang="0">
                        <a:pos x="connsiteX0" y="connsiteY0"/>
                      </a:cxn>
                      <a:cxn ang="0">
                        <a:pos x="connsiteX1" y="connsiteY1"/>
                      </a:cxn>
                      <a:cxn ang="0">
                        <a:pos x="connsiteX2" y="connsiteY2"/>
                      </a:cxn>
                      <a:cxn ang="0">
                        <a:pos x="connsiteX3" y="connsiteY3"/>
                      </a:cxn>
                    </a:cxnLst>
                    <a:rect l="l" t="t" r="r" b="b"/>
                    <a:pathLst>
                      <a:path w="13011" h="15613">
                        <a:moveTo>
                          <a:pt x="0" y="0"/>
                        </a:moveTo>
                        <a:lnTo>
                          <a:pt x="0" y="7807"/>
                        </a:lnTo>
                        <a:lnTo>
                          <a:pt x="13012" y="15614"/>
                        </a:lnTo>
                        <a:lnTo>
                          <a:pt x="13012" y="7807"/>
                        </a:lnTo>
                        <a:close/>
                      </a:path>
                    </a:pathLst>
                  </a:custGeom>
                  <a:solidFill>
                    <a:srgbClr val="DBDBDB"/>
                  </a:solidFill>
                  <a:ln w="25964" cap="flat">
                    <a:noFill/>
                    <a:prstDash val="solid"/>
                    <a:miter/>
                  </a:ln>
                </p:spPr>
                <p:txBody>
                  <a:bodyPr rtlCol="0" anchor="ctr"/>
                  <a:lstStyle/>
                  <a:p>
                    <a:endParaRPr lang="fr-BE"/>
                  </a:p>
                </p:txBody>
              </p:sp>
              <p:sp>
                <p:nvSpPr>
                  <p:cNvPr id="1051" name="Forme libre : forme 1050">
                    <a:extLst>
                      <a:ext uri="{FF2B5EF4-FFF2-40B4-BE49-F238E27FC236}">
                        <a16:creationId xmlns:a16="http://schemas.microsoft.com/office/drawing/2014/main" id="{DB3C2547-9543-4F44-985D-2814166B731E}"/>
                      </a:ext>
                    </a:extLst>
                  </p:cNvPr>
                  <p:cNvSpPr/>
                  <p:nvPr/>
                </p:nvSpPr>
                <p:spPr>
                  <a:xfrm>
                    <a:off x="5946255" y="3166095"/>
                    <a:ext cx="78069" cy="46841"/>
                  </a:xfrm>
                  <a:custGeom>
                    <a:avLst/>
                    <a:gdLst>
                      <a:gd name="connsiteX0" fmla="*/ 0 w 78069"/>
                      <a:gd name="connsiteY0" fmla="*/ 39035 h 46841"/>
                      <a:gd name="connsiteX1" fmla="*/ 13012 w 78069"/>
                      <a:gd name="connsiteY1" fmla="*/ 46842 h 46841"/>
                      <a:gd name="connsiteX2" fmla="*/ 78070 w 78069"/>
                      <a:gd name="connsiteY2" fmla="*/ 7807 h 46841"/>
                      <a:gd name="connsiteX3" fmla="*/ 65058 w 78069"/>
                      <a:gd name="connsiteY3" fmla="*/ 0 h 46841"/>
                      <a:gd name="connsiteX4" fmla="*/ 59853 w 78069"/>
                      <a:gd name="connsiteY4" fmla="*/ 2602 h 46841"/>
                      <a:gd name="connsiteX5" fmla="*/ 67660 w 78069"/>
                      <a:gd name="connsiteY5" fmla="*/ 7807 h 46841"/>
                      <a:gd name="connsiteX6" fmla="*/ 13012 w 78069"/>
                      <a:gd name="connsiteY6" fmla="*/ 39035 h 46841"/>
                      <a:gd name="connsiteX7" fmla="*/ 5205 w 78069"/>
                      <a:gd name="connsiteY7" fmla="*/ 33830 h 4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069" h="46841">
                        <a:moveTo>
                          <a:pt x="0" y="39035"/>
                        </a:moveTo>
                        <a:lnTo>
                          <a:pt x="13012" y="46842"/>
                        </a:lnTo>
                        <a:lnTo>
                          <a:pt x="78070" y="7807"/>
                        </a:lnTo>
                        <a:lnTo>
                          <a:pt x="65058" y="0"/>
                        </a:lnTo>
                        <a:lnTo>
                          <a:pt x="59853" y="2602"/>
                        </a:lnTo>
                        <a:lnTo>
                          <a:pt x="67660" y="7807"/>
                        </a:lnTo>
                        <a:lnTo>
                          <a:pt x="13012" y="39035"/>
                        </a:lnTo>
                        <a:lnTo>
                          <a:pt x="5205" y="33830"/>
                        </a:lnTo>
                        <a:close/>
                      </a:path>
                    </a:pathLst>
                  </a:custGeom>
                  <a:solidFill>
                    <a:srgbClr val="FFFFFF"/>
                  </a:solidFill>
                  <a:ln w="25964" cap="flat">
                    <a:noFill/>
                    <a:prstDash val="solid"/>
                    <a:miter/>
                  </a:ln>
                </p:spPr>
                <p:txBody>
                  <a:bodyPr rtlCol="0" anchor="ctr"/>
                  <a:lstStyle/>
                  <a:p>
                    <a:endParaRPr lang="fr-BE"/>
                  </a:p>
                </p:txBody>
              </p:sp>
            </p:grpSp>
            <p:grpSp>
              <p:nvGrpSpPr>
                <p:cNvPr id="1052" name="Graphique 260">
                  <a:extLst>
                    <a:ext uri="{FF2B5EF4-FFF2-40B4-BE49-F238E27FC236}">
                      <a16:creationId xmlns:a16="http://schemas.microsoft.com/office/drawing/2014/main" id="{EF2CACC0-CF60-461C-88D5-C67782D11318}"/>
                    </a:ext>
                  </a:extLst>
                </p:cNvPr>
                <p:cNvGrpSpPr/>
                <p:nvPr/>
              </p:nvGrpSpPr>
              <p:grpSpPr>
                <a:xfrm>
                  <a:off x="5550702" y="3395100"/>
                  <a:ext cx="78069" cy="54648"/>
                  <a:chOff x="5550702" y="3395100"/>
                  <a:chExt cx="78069" cy="54648"/>
                </a:xfrm>
              </p:grpSpPr>
              <p:sp>
                <p:nvSpPr>
                  <p:cNvPr id="1053" name="Forme libre : forme 1052">
                    <a:extLst>
                      <a:ext uri="{FF2B5EF4-FFF2-40B4-BE49-F238E27FC236}">
                        <a16:creationId xmlns:a16="http://schemas.microsoft.com/office/drawing/2014/main" id="{BB8586D4-CF28-45F2-B6C2-40344851EA2D}"/>
                      </a:ext>
                    </a:extLst>
                  </p:cNvPr>
                  <p:cNvSpPr/>
                  <p:nvPr/>
                </p:nvSpPr>
                <p:spPr>
                  <a:xfrm>
                    <a:off x="5607953" y="3397702"/>
                    <a:ext cx="7806" cy="13011"/>
                  </a:xfrm>
                  <a:custGeom>
                    <a:avLst/>
                    <a:gdLst>
                      <a:gd name="connsiteX0" fmla="*/ 0 w 7806"/>
                      <a:gd name="connsiteY0" fmla="*/ 0 h 13011"/>
                      <a:gd name="connsiteX1" fmla="*/ 0 w 7806"/>
                      <a:gd name="connsiteY1" fmla="*/ 10409 h 13011"/>
                      <a:gd name="connsiteX2" fmla="*/ 7807 w 7806"/>
                      <a:gd name="connsiteY2" fmla="*/ 13012 h 13011"/>
                      <a:gd name="connsiteX3" fmla="*/ 7807 w 7806"/>
                      <a:gd name="connsiteY3" fmla="*/ 5205 h 13011"/>
                    </a:gdLst>
                    <a:ahLst/>
                    <a:cxnLst>
                      <a:cxn ang="0">
                        <a:pos x="connsiteX0" y="connsiteY0"/>
                      </a:cxn>
                      <a:cxn ang="0">
                        <a:pos x="connsiteX1" y="connsiteY1"/>
                      </a:cxn>
                      <a:cxn ang="0">
                        <a:pos x="connsiteX2" y="connsiteY2"/>
                      </a:cxn>
                      <a:cxn ang="0">
                        <a:pos x="connsiteX3" y="connsiteY3"/>
                      </a:cxn>
                    </a:cxnLst>
                    <a:rect l="l" t="t" r="r" b="b"/>
                    <a:pathLst>
                      <a:path w="7806" h="13011">
                        <a:moveTo>
                          <a:pt x="0" y="0"/>
                        </a:moveTo>
                        <a:lnTo>
                          <a:pt x="0" y="10409"/>
                        </a:lnTo>
                        <a:lnTo>
                          <a:pt x="7807" y="13012"/>
                        </a:lnTo>
                        <a:lnTo>
                          <a:pt x="7807" y="5205"/>
                        </a:lnTo>
                        <a:close/>
                      </a:path>
                    </a:pathLst>
                  </a:custGeom>
                  <a:solidFill>
                    <a:srgbClr val="B7B2B2"/>
                  </a:solidFill>
                  <a:ln w="25964" cap="flat">
                    <a:noFill/>
                    <a:prstDash val="solid"/>
                    <a:miter/>
                  </a:ln>
                </p:spPr>
                <p:txBody>
                  <a:bodyPr rtlCol="0" anchor="ctr"/>
                  <a:lstStyle/>
                  <a:p>
                    <a:endParaRPr lang="fr-BE"/>
                  </a:p>
                </p:txBody>
              </p:sp>
              <p:sp>
                <p:nvSpPr>
                  <p:cNvPr id="1054" name="Forme libre : forme 1053">
                    <a:extLst>
                      <a:ext uri="{FF2B5EF4-FFF2-40B4-BE49-F238E27FC236}">
                        <a16:creationId xmlns:a16="http://schemas.microsoft.com/office/drawing/2014/main" id="{EE6C264B-5A54-4CFA-B43F-5D9EB6502BC9}"/>
                      </a:ext>
                    </a:extLst>
                  </p:cNvPr>
                  <p:cNvSpPr/>
                  <p:nvPr/>
                </p:nvSpPr>
                <p:spPr>
                  <a:xfrm>
                    <a:off x="5563713" y="3402907"/>
                    <a:ext cx="65058" cy="46841"/>
                  </a:xfrm>
                  <a:custGeom>
                    <a:avLst/>
                    <a:gdLst>
                      <a:gd name="connsiteX0" fmla="*/ 0 w 65058"/>
                      <a:gd name="connsiteY0" fmla="*/ 36433 h 46841"/>
                      <a:gd name="connsiteX1" fmla="*/ 0 w 65058"/>
                      <a:gd name="connsiteY1" fmla="*/ 46842 h 46841"/>
                      <a:gd name="connsiteX2" fmla="*/ 65058 w 65058"/>
                      <a:gd name="connsiteY2" fmla="*/ 7807 h 46841"/>
                      <a:gd name="connsiteX3" fmla="*/ 65058 w 65058"/>
                      <a:gd name="connsiteY3" fmla="*/ 0 h 46841"/>
                    </a:gdLst>
                    <a:ahLst/>
                    <a:cxnLst>
                      <a:cxn ang="0">
                        <a:pos x="connsiteX0" y="connsiteY0"/>
                      </a:cxn>
                      <a:cxn ang="0">
                        <a:pos x="connsiteX1" y="connsiteY1"/>
                      </a:cxn>
                      <a:cxn ang="0">
                        <a:pos x="connsiteX2" y="connsiteY2"/>
                      </a:cxn>
                      <a:cxn ang="0">
                        <a:pos x="connsiteX3" y="connsiteY3"/>
                      </a:cxn>
                    </a:cxnLst>
                    <a:rect l="l" t="t" r="r" b="b"/>
                    <a:pathLst>
                      <a:path w="65058" h="46841">
                        <a:moveTo>
                          <a:pt x="0" y="36433"/>
                        </a:moveTo>
                        <a:lnTo>
                          <a:pt x="0" y="46842"/>
                        </a:lnTo>
                        <a:lnTo>
                          <a:pt x="65058" y="7807"/>
                        </a:lnTo>
                        <a:lnTo>
                          <a:pt x="65058" y="0"/>
                        </a:lnTo>
                        <a:close/>
                      </a:path>
                    </a:pathLst>
                  </a:custGeom>
                  <a:solidFill>
                    <a:srgbClr val="E6E7E8"/>
                  </a:solidFill>
                  <a:ln w="25964" cap="flat">
                    <a:noFill/>
                    <a:prstDash val="solid"/>
                    <a:miter/>
                  </a:ln>
                </p:spPr>
                <p:txBody>
                  <a:bodyPr rtlCol="0" anchor="ctr"/>
                  <a:lstStyle/>
                  <a:p>
                    <a:endParaRPr lang="fr-BE"/>
                  </a:p>
                </p:txBody>
              </p:sp>
              <p:sp>
                <p:nvSpPr>
                  <p:cNvPr id="1055" name="Forme libre : forme 1054">
                    <a:extLst>
                      <a:ext uri="{FF2B5EF4-FFF2-40B4-BE49-F238E27FC236}">
                        <a16:creationId xmlns:a16="http://schemas.microsoft.com/office/drawing/2014/main" id="{D11B9EB6-9502-4773-A77E-18FC3D6DC499}"/>
                      </a:ext>
                    </a:extLst>
                  </p:cNvPr>
                  <p:cNvSpPr/>
                  <p:nvPr/>
                </p:nvSpPr>
                <p:spPr>
                  <a:xfrm>
                    <a:off x="5550702" y="3431532"/>
                    <a:ext cx="13011" cy="18216"/>
                  </a:xfrm>
                  <a:custGeom>
                    <a:avLst/>
                    <a:gdLst>
                      <a:gd name="connsiteX0" fmla="*/ 0 w 13011"/>
                      <a:gd name="connsiteY0" fmla="*/ 0 h 18216"/>
                      <a:gd name="connsiteX1" fmla="*/ 0 w 13011"/>
                      <a:gd name="connsiteY1" fmla="*/ 10409 h 18216"/>
                      <a:gd name="connsiteX2" fmla="*/ 13012 w 13011"/>
                      <a:gd name="connsiteY2" fmla="*/ 18216 h 18216"/>
                      <a:gd name="connsiteX3" fmla="*/ 13012 w 13011"/>
                      <a:gd name="connsiteY3" fmla="*/ 7807 h 18216"/>
                    </a:gdLst>
                    <a:ahLst/>
                    <a:cxnLst>
                      <a:cxn ang="0">
                        <a:pos x="connsiteX0" y="connsiteY0"/>
                      </a:cxn>
                      <a:cxn ang="0">
                        <a:pos x="connsiteX1" y="connsiteY1"/>
                      </a:cxn>
                      <a:cxn ang="0">
                        <a:pos x="connsiteX2" y="connsiteY2"/>
                      </a:cxn>
                      <a:cxn ang="0">
                        <a:pos x="connsiteX3" y="connsiteY3"/>
                      </a:cxn>
                    </a:cxnLst>
                    <a:rect l="l" t="t" r="r" b="b"/>
                    <a:pathLst>
                      <a:path w="13011" h="18216">
                        <a:moveTo>
                          <a:pt x="0" y="0"/>
                        </a:moveTo>
                        <a:lnTo>
                          <a:pt x="0" y="10409"/>
                        </a:lnTo>
                        <a:lnTo>
                          <a:pt x="13012" y="18216"/>
                        </a:lnTo>
                        <a:lnTo>
                          <a:pt x="13012" y="7807"/>
                        </a:lnTo>
                        <a:close/>
                      </a:path>
                    </a:pathLst>
                  </a:custGeom>
                  <a:solidFill>
                    <a:srgbClr val="DBDBDB"/>
                  </a:solidFill>
                  <a:ln w="25964" cap="flat">
                    <a:noFill/>
                    <a:prstDash val="solid"/>
                    <a:miter/>
                  </a:ln>
                </p:spPr>
                <p:txBody>
                  <a:bodyPr rtlCol="0" anchor="ctr"/>
                  <a:lstStyle/>
                  <a:p>
                    <a:endParaRPr lang="fr-BE"/>
                  </a:p>
                </p:txBody>
              </p:sp>
              <p:sp>
                <p:nvSpPr>
                  <p:cNvPr id="1056" name="Forme libre : forme 1055">
                    <a:extLst>
                      <a:ext uri="{FF2B5EF4-FFF2-40B4-BE49-F238E27FC236}">
                        <a16:creationId xmlns:a16="http://schemas.microsoft.com/office/drawing/2014/main" id="{69AC895D-92D8-424E-B6B1-A68B0E00070B}"/>
                      </a:ext>
                    </a:extLst>
                  </p:cNvPr>
                  <p:cNvSpPr/>
                  <p:nvPr/>
                </p:nvSpPr>
                <p:spPr>
                  <a:xfrm>
                    <a:off x="5550702" y="3395100"/>
                    <a:ext cx="78069" cy="44239"/>
                  </a:xfrm>
                  <a:custGeom>
                    <a:avLst/>
                    <a:gdLst>
                      <a:gd name="connsiteX0" fmla="*/ 0 w 78069"/>
                      <a:gd name="connsiteY0" fmla="*/ 36433 h 44239"/>
                      <a:gd name="connsiteX1" fmla="*/ 13012 w 78069"/>
                      <a:gd name="connsiteY1" fmla="*/ 44240 h 44239"/>
                      <a:gd name="connsiteX2" fmla="*/ 78070 w 78069"/>
                      <a:gd name="connsiteY2" fmla="*/ 7807 h 44239"/>
                      <a:gd name="connsiteX3" fmla="*/ 62456 w 78069"/>
                      <a:gd name="connsiteY3" fmla="*/ 0 h 44239"/>
                      <a:gd name="connsiteX4" fmla="*/ 57251 w 78069"/>
                      <a:gd name="connsiteY4" fmla="*/ 2602 h 44239"/>
                      <a:gd name="connsiteX5" fmla="*/ 65058 w 78069"/>
                      <a:gd name="connsiteY5" fmla="*/ 7807 h 44239"/>
                      <a:gd name="connsiteX6" fmla="*/ 13012 w 78069"/>
                      <a:gd name="connsiteY6" fmla="*/ 39035 h 44239"/>
                      <a:gd name="connsiteX7" fmla="*/ 5205 w 78069"/>
                      <a:gd name="connsiteY7" fmla="*/ 33830 h 44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069" h="44239">
                        <a:moveTo>
                          <a:pt x="0" y="36433"/>
                        </a:moveTo>
                        <a:lnTo>
                          <a:pt x="13012" y="44240"/>
                        </a:lnTo>
                        <a:lnTo>
                          <a:pt x="78070" y="7807"/>
                        </a:lnTo>
                        <a:lnTo>
                          <a:pt x="62456" y="0"/>
                        </a:lnTo>
                        <a:lnTo>
                          <a:pt x="57251" y="2602"/>
                        </a:lnTo>
                        <a:lnTo>
                          <a:pt x="65058" y="7807"/>
                        </a:lnTo>
                        <a:lnTo>
                          <a:pt x="13012" y="39035"/>
                        </a:lnTo>
                        <a:lnTo>
                          <a:pt x="5205" y="33830"/>
                        </a:lnTo>
                        <a:close/>
                      </a:path>
                    </a:pathLst>
                  </a:custGeom>
                  <a:solidFill>
                    <a:srgbClr val="FFFFFF"/>
                  </a:solidFill>
                  <a:ln w="25964" cap="flat">
                    <a:noFill/>
                    <a:prstDash val="solid"/>
                    <a:miter/>
                  </a:ln>
                </p:spPr>
                <p:txBody>
                  <a:bodyPr rtlCol="0" anchor="ctr"/>
                  <a:lstStyle/>
                  <a:p>
                    <a:endParaRPr lang="fr-BE"/>
                  </a:p>
                </p:txBody>
              </p:sp>
            </p:grpSp>
          </p:grpSp>
          <p:sp>
            <p:nvSpPr>
              <p:cNvPr id="1057" name="Forme libre : forme 1056">
                <a:extLst>
                  <a:ext uri="{FF2B5EF4-FFF2-40B4-BE49-F238E27FC236}">
                    <a16:creationId xmlns:a16="http://schemas.microsoft.com/office/drawing/2014/main" id="{4491A98E-F5F9-41AD-B188-F4D81EAFC04A}"/>
                  </a:ext>
                </a:extLst>
              </p:cNvPr>
              <p:cNvSpPr/>
              <p:nvPr/>
            </p:nvSpPr>
            <p:spPr>
              <a:xfrm rot="-5381364">
                <a:off x="6225420" y="2991509"/>
                <a:ext cx="848370" cy="1467732"/>
              </a:xfrm>
              <a:custGeom>
                <a:avLst/>
                <a:gdLst>
                  <a:gd name="connsiteX0" fmla="*/ 848370 w 848370"/>
                  <a:gd name="connsiteY0" fmla="*/ 733866 h 1467732"/>
                  <a:gd name="connsiteX1" fmla="*/ 424185 w 848370"/>
                  <a:gd name="connsiteY1" fmla="*/ 1467733 h 1467732"/>
                  <a:gd name="connsiteX2" fmla="*/ 0 w 848370"/>
                  <a:gd name="connsiteY2" fmla="*/ 733866 h 1467732"/>
                  <a:gd name="connsiteX3" fmla="*/ 424185 w 848370"/>
                  <a:gd name="connsiteY3" fmla="*/ 0 h 1467732"/>
                  <a:gd name="connsiteX4" fmla="*/ 848370 w 848370"/>
                  <a:gd name="connsiteY4" fmla="*/ 733866 h 1467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370" h="1467732">
                    <a:moveTo>
                      <a:pt x="848370" y="733866"/>
                    </a:moveTo>
                    <a:cubicBezTo>
                      <a:pt x="848370" y="1139170"/>
                      <a:pt x="658456" y="1467733"/>
                      <a:pt x="424185" y="1467733"/>
                    </a:cubicBezTo>
                    <a:cubicBezTo>
                      <a:pt x="189914" y="1467733"/>
                      <a:pt x="0" y="1139170"/>
                      <a:pt x="0" y="733866"/>
                    </a:cubicBezTo>
                    <a:cubicBezTo>
                      <a:pt x="0" y="328563"/>
                      <a:pt x="189914" y="0"/>
                      <a:pt x="424185" y="0"/>
                    </a:cubicBezTo>
                    <a:cubicBezTo>
                      <a:pt x="658456" y="0"/>
                      <a:pt x="848370" y="328563"/>
                      <a:pt x="848370" y="733866"/>
                    </a:cubicBezTo>
                    <a:close/>
                  </a:path>
                </a:pathLst>
              </a:custGeom>
              <a:solidFill>
                <a:srgbClr val="00A6F7"/>
              </a:solidFill>
              <a:ln w="25964" cap="flat">
                <a:noFill/>
                <a:prstDash val="solid"/>
                <a:miter/>
              </a:ln>
            </p:spPr>
            <p:txBody>
              <a:bodyPr rtlCol="0" anchor="ctr"/>
              <a:lstStyle/>
              <a:p>
                <a:endParaRPr lang="fr-BE"/>
              </a:p>
            </p:txBody>
          </p:sp>
          <p:grpSp>
            <p:nvGrpSpPr>
              <p:cNvPr id="1058" name="Graphique 260">
                <a:extLst>
                  <a:ext uri="{FF2B5EF4-FFF2-40B4-BE49-F238E27FC236}">
                    <a16:creationId xmlns:a16="http://schemas.microsoft.com/office/drawing/2014/main" id="{EF2CACC0-CF60-461C-88D5-C67782D11318}"/>
                  </a:ext>
                </a:extLst>
              </p:cNvPr>
              <p:cNvGrpSpPr/>
              <p:nvPr/>
            </p:nvGrpSpPr>
            <p:grpSpPr>
              <a:xfrm>
                <a:off x="6713941" y="3553841"/>
                <a:ext cx="458009" cy="486634"/>
                <a:chOff x="6713941" y="3553841"/>
                <a:chExt cx="458009" cy="486634"/>
              </a:xfrm>
            </p:grpSpPr>
            <p:grpSp>
              <p:nvGrpSpPr>
                <p:cNvPr id="1059" name="Graphique 260">
                  <a:extLst>
                    <a:ext uri="{FF2B5EF4-FFF2-40B4-BE49-F238E27FC236}">
                      <a16:creationId xmlns:a16="http://schemas.microsoft.com/office/drawing/2014/main" id="{EF2CACC0-CF60-461C-88D5-C67782D11318}"/>
                    </a:ext>
                  </a:extLst>
                </p:cNvPr>
                <p:cNvGrpSpPr/>
                <p:nvPr/>
              </p:nvGrpSpPr>
              <p:grpSpPr>
                <a:xfrm>
                  <a:off x="6724350" y="3582467"/>
                  <a:ext cx="434588" cy="458009"/>
                  <a:chOff x="6724350" y="3582467"/>
                  <a:chExt cx="434588" cy="458009"/>
                </a:xfrm>
              </p:grpSpPr>
              <p:sp>
                <p:nvSpPr>
                  <p:cNvPr id="1060" name="Forme libre : forme 1059">
                    <a:extLst>
                      <a:ext uri="{FF2B5EF4-FFF2-40B4-BE49-F238E27FC236}">
                        <a16:creationId xmlns:a16="http://schemas.microsoft.com/office/drawing/2014/main" id="{FD7CAF4D-D663-4E41-AA3E-98CA78CA773E}"/>
                      </a:ext>
                    </a:extLst>
                  </p:cNvPr>
                  <p:cNvSpPr/>
                  <p:nvPr/>
                </p:nvSpPr>
                <p:spPr>
                  <a:xfrm>
                    <a:off x="6903911" y="3686560"/>
                    <a:ext cx="255027" cy="353916"/>
                  </a:xfrm>
                  <a:custGeom>
                    <a:avLst/>
                    <a:gdLst>
                      <a:gd name="connsiteX0" fmla="*/ 0 w 255027"/>
                      <a:gd name="connsiteY0" fmla="*/ 145730 h 353916"/>
                      <a:gd name="connsiteX1" fmla="*/ 255028 w 255027"/>
                      <a:gd name="connsiteY1" fmla="*/ 0 h 353916"/>
                      <a:gd name="connsiteX2" fmla="*/ 255028 w 255027"/>
                      <a:gd name="connsiteY2" fmla="*/ 205584 h 353916"/>
                      <a:gd name="connsiteX3" fmla="*/ 0 w 255027"/>
                      <a:gd name="connsiteY3" fmla="*/ 353916 h 353916"/>
                    </a:gdLst>
                    <a:ahLst/>
                    <a:cxnLst>
                      <a:cxn ang="0">
                        <a:pos x="connsiteX0" y="connsiteY0"/>
                      </a:cxn>
                      <a:cxn ang="0">
                        <a:pos x="connsiteX1" y="connsiteY1"/>
                      </a:cxn>
                      <a:cxn ang="0">
                        <a:pos x="connsiteX2" y="connsiteY2"/>
                      </a:cxn>
                      <a:cxn ang="0">
                        <a:pos x="connsiteX3" y="connsiteY3"/>
                      </a:cxn>
                    </a:cxnLst>
                    <a:rect l="l" t="t" r="r" b="b"/>
                    <a:pathLst>
                      <a:path w="255027" h="353916">
                        <a:moveTo>
                          <a:pt x="0" y="145730"/>
                        </a:moveTo>
                        <a:lnTo>
                          <a:pt x="255028" y="0"/>
                        </a:lnTo>
                        <a:lnTo>
                          <a:pt x="255028" y="205584"/>
                        </a:lnTo>
                        <a:lnTo>
                          <a:pt x="0" y="353916"/>
                        </a:lnTo>
                        <a:close/>
                      </a:path>
                    </a:pathLst>
                  </a:custGeom>
                  <a:solidFill>
                    <a:srgbClr val="F2F2F2"/>
                  </a:solidFill>
                  <a:ln w="25964" cap="flat">
                    <a:noFill/>
                    <a:prstDash val="solid"/>
                    <a:miter/>
                  </a:ln>
                </p:spPr>
                <p:txBody>
                  <a:bodyPr rtlCol="0" anchor="ctr"/>
                  <a:lstStyle/>
                  <a:p>
                    <a:endParaRPr lang="fr-BE"/>
                  </a:p>
                </p:txBody>
              </p:sp>
              <p:sp>
                <p:nvSpPr>
                  <p:cNvPr id="1061" name="Forme libre : forme 1060">
                    <a:extLst>
                      <a:ext uri="{FF2B5EF4-FFF2-40B4-BE49-F238E27FC236}">
                        <a16:creationId xmlns:a16="http://schemas.microsoft.com/office/drawing/2014/main" id="{EF91EFC6-CD2D-455D-8EBA-520C88C4C279}"/>
                      </a:ext>
                    </a:extLst>
                  </p:cNvPr>
                  <p:cNvSpPr/>
                  <p:nvPr/>
                </p:nvSpPr>
                <p:spPr>
                  <a:xfrm>
                    <a:off x="6724350" y="3582467"/>
                    <a:ext cx="434588" cy="249823"/>
                  </a:xfrm>
                  <a:custGeom>
                    <a:avLst/>
                    <a:gdLst>
                      <a:gd name="connsiteX0" fmla="*/ 0 w 434588"/>
                      <a:gd name="connsiteY0" fmla="*/ 145730 h 249823"/>
                      <a:gd name="connsiteX1" fmla="*/ 255028 w 434588"/>
                      <a:gd name="connsiteY1" fmla="*/ 0 h 249823"/>
                      <a:gd name="connsiteX2" fmla="*/ 434588 w 434588"/>
                      <a:gd name="connsiteY2" fmla="*/ 104093 h 249823"/>
                      <a:gd name="connsiteX3" fmla="*/ 179560 w 434588"/>
                      <a:gd name="connsiteY3" fmla="*/ 249823 h 249823"/>
                    </a:gdLst>
                    <a:ahLst/>
                    <a:cxnLst>
                      <a:cxn ang="0">
                        <a:pos x="connsiteX0" y="connsiteY0"/>
                      </a:cxn>
                      <a:cxn ang="0">
                        <a:pos x="connsiteX1" y="connsiteY1"/>
                      </a:cxn>
                      <a:cxn ang="0">
                        <a:pos x="connsiteX2" y="connsiteY2"/>
                      </a:cxn>
                      <a:cxn ang="0">
                        <a:pos x="connsiteX3" y="connsiteY3"/>
                      </a:cxn>
                    </a:cxnLst>
                    <a:rect l="l" t="t" r="r" b="b"/>
                    <a:pathLst>
                      <a:path w="434588" h="249823">
                        <a:moveTo>
                          <a:pt x="0" y="145730"/>
                        </a:moveTo>
                        <a:lnTo>
                          <a:pt x="255028" y="0"/>
                        </a:lnTo>
                        <a:lnTo>
                          <a:pt x="434588" y="104093"/>
                        </a:lnTo>
                        <a:lnTo>
                          <a:pt x="179560" y="249823"/>
                        </a:lnTo>
                        <a:close/>
                      </a:path>
                    </a:pathLst>
                  </a:custGeom>
                  <a:solidFill>
                    <a:srgbClr val="DBDBDB"/>
                  </a:solidFill>
                  <a:ln w="25964" cap="flat">
                    <a:noFill/>
                    <a:prstDash val="solid"/>
                    <a:miter/>
                  </a:ln>
                </p:spPr>
                <p:txBody>
                  <a:bodyPr rtlCol="0" anchor="ctr"/>
                  <a:lstStyle/>
                  <a:p>
                    <a:endParaRPr lang="fr-BE"/>
                  </a:p>
                </p:txBody>
              </p:sp>
              <p:sp>
                <p:nvSpPr>
                  <p:cNvPr id="1062" name="Forme libre : forme 1061">
                    <a:extLst>
                      <a:ext uri="{FF2B5EF4-FFF2-40B4-BE49-F238E27FC236}">
                        <a16:creationId xmlns:a16="http://schemas.microsoft.com/office/drawing/2014/main" id="{3FD79612-60AB-44E6-B7E2-F2B253A47146}"/>
                      </a:ext>
                    </a:extLst>
                  </p:cNvPr>
                  <p:cNvSpPr/>
                  <p:nvPr/>
                </p:nvSpPr>
                <p:spPr>
                  <a:xfrm>
                    <a:off x="6724350" y="3728197"/>
                    <a:ext cx="179560" cy="312278"/>
                  </a:xfrm>
                  <a:custGeom>
                    <a:avLst/>
                    <a:gdLst>
                      <a:gd name="connsiteX0" fmla="*/ 179560 w 179560"/>
                      <a:gd name="connsiteY0" fmla="*/ 104093 h 312278"/>
                      <a:gd name="connsiteX1" fmla="*/ 179560 w 179560"/>
                      <a:gd name="connsiteY1" fmla="*/ 312279 h 312278"/>
                      <a:gd name="connsiteX2" fmla="*/ 0 w 179560"/>
                      <a:gd name="connsiteY2" fmla="*/ 208186 h 312278"/>
                      <a:gd name="connsiteX3" fmla="*/ 0 w 179560"/>
                      <a:gd name="connsiteY3" fmla="*/ 0 h 312278"/>
                    </a:gdLst>
                    <a:ahLst/>
                    <a:cxnLst>
                      <a:cxn ang="0">
                        <a:pos x="connsiteX0" y="connsiteY0"/>
                      </a:cxn>
                      <a:cxn ang="0">
                        <a:pos x="connsiteX1" y="connsiteY1"/>
                      </a:cxn>
                      <a:cxn ang="0">
                        <a:pos x="connsiteX2" y="connsiteY2"/>
                      </a:cxn>
                      <a:cxn ang="0">
                        <a:pos x="connsiteX3" y="connsiteY3"/>
                      </a:cxn>
                    </a:cxnLst>
                    <a:rect l="l" t="t" r="r" b="b"/>
                    <a:pathLst>
                      <a:path w="179560" h="312278">
                        <a:moveTo>
                          <a:pt x="179560" y="104093"/>
                        </a:moveTo>
                        <a:lnTo>
                          <a:pt x="179560" y="312279"/>
                        </a:lnTo>
                        <a:lnTo>
                          <a:pt x="0" y="208186"/>
                        </a:lnTo>
                        <a:lnTo>
                          <a:pt x="0" y="0"/>
                        </a:lnTo>
                        <a:close/>
                      </a:path>
                    </a:pathLst>
                  </a:custGeom>
                  <a:solidFill>
                    <a:srgbClr val="DBDBDB"/>
                  </a:solidFill>
                  <a:ln w="25964" cap="flat">
                    <a:noFill/>
                    <a:prstDash val="solid"/>
                    <a:miter/>
                  </a:ln>
                </p:spPr>
                <p:txBody>
                  <a:bodyPr rtlCol="0" anchor="ctr"/>
                  <a:lstStyle/>
                  <a:p>
                    <a:endParaRPr lang="fr-BE"/>
                  </a:p>
                </p:txBody>
              </p:sp>
            </p:grpSp>
            <p:grpSp>
              <p:nvGrpSpPr>
                <p:cNvPr id="1063" name="Graphique 260">
                  <a:extLst>
                    <a:ext uri="{FF2B5EF4-FFF2-40B4-BE49-F238E27FC236}">
                      <a16:creationId xmlns:a16="http://schemas.microsoft.com/office/drawing/2014/main" id="{EF2CACC0-CF60-461C-88D5-C67782D11318}"/>
                    </a:ext>
                  </a:extLst>
                </p:cNvPr>
                <p:cNvGrpSpPr/>
                <p:nvPr/>
              </p:nvGrpSpPr>
              <p:grpSpPr>
                <a:xfrm>
                  <a:off x="6713941" y="3553841"/>
                  <a:ext cx="458009" cy="296665"/>
                  <a:chOff x="6713941" y="3553841"/>
                  <a:chExt cx="458009" cy="296665"/>
                </a:xfrm>
              </p:grpSpPr>
              <p:sp>
                <p:nvSpPr>
                  <p:cNvPr id="1064" name="Forme libre : forme 1063">
                    <a:extLst>
                      <a:ext uri="{FF2B5EF4-FFF2-40B4-BE49-F238E27FC236}">
                        <a16:creationId xmlns:a16="http://schemas.microsoft.com/office/drawing/2014/main" id="{C9E33B1C-0780-41E5-AFD1-A79E70CA8E5B}"/>
                      </a:ext>
                    </a:extLst>
                  </p:cNvPr>
                  <p:cNvSpPr/>
                  <p:nvPr/>
                </p:nvSpPr>
                <p:spPr>
                  <a:xfrm>
                    <a:off x="6716543" y="3553841"/>
                    <a:ext cx="442395" cy="257630"/>
                  </a:xfrm>
                  <a:custGeom>
                    <a:avLst/>
                    <a:gdLst>
                      <a:gd name="connsiteX0" fmla="*/ 270642 w 442395"/>
                      <a:gd name="connsiteY0" fmla="*/ 0 h 257630"/>
                      <a:gd name="connsiteX1" fmla="*/ 270642 w 442395"/>
                      <a:gd name="connsiteY1" fmla="*/ 0 h 257630"/>
                      <a:gd name="connsiteX2" fmla="*/ 270642 w 442395"/>
                      <a:gd name="connsiteY2" fmla="*/ 0 h 257630"/>
                      <a:gd name="connsiteX3" fmla="*/ 270642 w 442395"/>
                      <a:gd name="connsiteY3" fmla="*/ 0 h 257630"/>
                      <a:gd name="connsiteX4" fmla="*/ 270642 w 442395"/>
                      <a:gd name="connsiteY4" fmla="*/ 0 h 257630"/>
                      <a:gd name="connsiteX5" fmla="*/ 270642 w 442395"/>
                      <a:gd name="connsiteY5" fmla="*/ 0 h 257630"/>
                      <a:gd name="connsiteX6" fmla="*/ 270642 w 442395"/>
                      <a:gd name="connsiteY6" fmla="*/ 0 h 257630"/>
                      <a:gd name="connsiteX7" fmla="*/ 270642 w 442395"/>
                      <a:gd name="connsiteY7" fmla="*/ 0 h 257630"/>
                      <a:gd name="connsiteX8" fmla="*/ 270642 w 442395"/>
                      <a:gd name="connsiteY8" fmla="*/ 0 h 257630"/>
                      <a:gd name="connsiteX9" fmla="*/ 268039 w 442395"/>
                      <a:gd name="connsiteY9" fmla="*/ 0 h 257630"/>
                      <a:gd name="connsiteX10" fmla="*/ 268039 w 442395"/>
                      <a:gd name="connsiteY10" fmla="*/ 0 h 257630"/>
                      <a:gd name="connsiteX11" fmla="*/ 268039 w 442395"/>
                      <a:gd name="connsiteY11" fmla="*/ 0 h 257630"/>
                      <a:gd name="connsiteX12" fmla="*/ 268039 w 442395"/>
                      <a:gd name="connsiteY12" fmla="*/ 0 h 257630"/>
                      <a:gd name="connsiteX13" fmla="*/ 268039 w 442395"/>
                      <a:gd name="connsiteY13" fmla="*/ 0 h 257630"/>
                      <a:gd name="connsiteX14" fmla="*/ 268039 w 442395"/>
                      <a:gd name="connsiteY14" fmla="*/ 0 h 257630"/>
                      <a:gd name="connsiteX15" fmla="*/ 268039 w 442395"/>
                      <a:gd name="connsiteY15" fmla="*/ 0 h 257630"/>
                      <a:gd name="connsiteX16" fmla="*/ 0 w 442395"/>
                      <a:gd name="connsiteY16" fmla="*/ 156139 h 257630"/>
                      <a:gd name="connsiteX17" fmla="*/ 0 w 442395"/>
                      <a:gd name="connsiteY17" fmla="*/ 156139 h 257630"/>
                      <a:gd name="connsiteX18" fmla="*/ 0 w 442395"/>
                      <a:gd name="connsiteY18" fmla="*/ 156139 h 257630"/>
                      <a:gd name="connsiteX19" fmla="*/ 0 w 442395"/>
                      <a:gd name="connsiteY19" fmla="*/ 156139 h 257630"/>
                      <a:gd name="connsiteX20" fmla="*/ 0 w 442395"/>
                      <a:gd name="connsiteY20" fmla="*/ 156139 h 257630"/>
                      <a:gd name="connsiteX21" fmla="*/ 0 w 442395"/>
                      <a:gd name="connsiteY21" fmla="*/ 156139 h 257630"/>
                      <a:gd name="connsiteX22" fmla="*/ 0 w 442395"/>
                      <a:gd name="connsiteY22" fmla="*/ 156139 h 257630"/>
                      <a:gd name="connsiteX23" fmla="*/ 0 w 442395"/>
                      <a:gd name="connsiteY23" fmla="*/ 156139 h 257630"/>
                      <a:gd name="connsiteX24" fmla="*/ 174356 w 442395"/>
                      <a:gd name="connsiteY24" fmla="*/ 257630 h 257630"/>
                      <a:gd name="connsiteX25" fmla="*/ 442395 w 442395"/>
                      <a:gd name="connsiteY25" fmla="*/ 101491 h 257630"/>
                      <a:gd name="connsiteX26" fmla="*/ 270642 w 442395"/>
                      <a:gd name="connsiteY26" fmla="*/ 0 h 25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2395" h="257630">
                        <a:moveTo>
                          <a:pt x="270642" y="0"/>
                        </a:moveTo>
                        <a:cubicBezTo>
                          <a:pt x="270642" y="0"/>
                          <a:pt x="270642" y="0"/>
                          <a:pt x="270642" y="0"/>
                        </a:cubicBezTo>
                        <a:cubicBezTo>
                          <a:pt x="270642" y="0"/>
                          <a:pt x="270642" y="0"/>
                          <a:pt x="270642" y="0"/>
                        </a:cubicBezTo>
                        <a:cubicBezTo>
                          <a:pt x="270642" y="0"/>
                          <a:pt x="270642" y="0"/>
                          <a:pt x="270642" y="0"/>
                        </a:cubicBezTo>
                        <a:cubicBezTo>
                          <a:pt x="270642" y="0"/>
                          <a:pt x="270642" y="0"/>
                          <a:pt x="270642" y="0"/>
                        </a:cubicBezTo>
                        <a:cubicBezTo>
                          <a:pt x="270642" y="0"/>
                          <a:pt x="270642" y="0"/>
                          <a:pt x="270642" y="0"/>
                        </a:cubicBezTo>
                        <a:cubicBezTo>
                          <a:pt x="270642" y="0"/>
                          <a:pt x="270642" y="0"/>
                          <a:pt x="270642" y="0"/>
                        </a:cubicBezTo>
                        <a:lnTo>
                          <a:pt x="270642" y="0"/>
                        </a:lnTo>
                        <a:cubicBezTo>
                          <a:pt x="268039" y="0"/>
                          <a:pt x="268039" y="0"/>
                          <a:pt x="270642" y="0"/>
                        </a:cubicBezTo>
                        <a:cubicBezTo>
                          <a:pt x="268039" y="0"/>
                          <a:pt x="268039" y="0"/>
                          <a:pt x="268039" y="0"/>
                        </a:cubicBezTo>
                        <a:cubicBezTo>
                          <a:pt x="268039" y="0"/>
                          <a:pt x="268039" y="0"/>
                          <a:pt x="268039" y="0"/>
                        </a:cubicBezTo>
                        <a:cubicBezTo>
                          <a:pt x="268039" y="0"/>
                          <a:pt x="268039" y="0"/>
                          <a:pt x="268039" y="0"/>
                        </a:cubicBezTo>
                        <a:cubicBezTo>
                          <a:pt x="268039" y="0"/>
                          <a:pt x="268039" y="0"/>
                          <a:pt x="268039" y="0"/>
                        </a:cubicBezTo>
                        <a:cubicBezTo>
                          <a:pt x="268039" y="0"/>
                          <a:pt x="268039" y="0"/>
                          <a:pt x="268039" y="0"/>
                        </a:cubicBezTo>
                        <a:cubicBezTo>
                          <a:pt x="268039" y="0"/>
                          <a:pt x="268039" y="0"/>
                          <a:pt x="268039" y="0"/>
                        </a:cubicBezTo>
                        <a:cubicBezTo>
                          <a:pt x="268039" y="0"/>
                          <a:pt x="268039" y="0"/>
                          <a:pt x="268039" y="0"/>
                        </a:cubicBezTo>
                        <a:lnTo>
                          <a:pt x="0" y="156139"/>
                        </a:lnTo>
                        <a:cubicBezTo>
                          <a:pt x="0" y="156139"/>
                          <a:pt x="0" y="156139"/>
                          <a:pt x="0" y="156139"/>
                        </a:cubicBezTo>
                        <a:cubicBezTo>
                          <a:pt x="0" y="156139"/>
                          <a:pt x="0" y="156139"/>
                          <a:pt x="0" y="156139"/>
                        </a:cubicBezTo>
                        <a:cubicBezTo>
                          <a:pt x="0" y="156139"/>
                          <a:pt x="0" y="156139"/>
                          <a:pt x="0" y="156139"/>
                        </a:cubicBezTo>
                        <a:lnTo>
                          <a:pt x="0" y="156139"/>
                        </a:lnTo>
                        <a:cubicBezTo>
                          <a:pt x="0" y="156139"/>
                          <a:pt x="0" y="156139"/>
                          <a:pt x="0" y="156139"/>
                        </a:cubicBezTo>
                        <a:cubicBezTo>
                          <a:pt x="0" y="156139"/>
                          <a:pt x="0" y="156139"/>
                          <a:pt x="0" y="156139"/>
                        </a:cubicBezTo>
                        <a:cubicBezTo>
                          <a:pt x="0" y="156139"/>
                          <a:pt x="0" y="156139"/>
                          <a:pt x="0" y="156139"/>
                        </a:cubicBezTo>
                        <a:lnTo>
                          <a:pt x="174356" y="257630"/>
                        </a:lnTo>
                        <a:lnTo>
                          <a:pt x="442395" y="101491"/>
                        </a:lnTo>
                        <a:lnTo>
                          <a:pt x="270642" y="0"/>
                        </a:lnTo>
                        <a:close/>
                      </a:path>
                    </a:pathLst>
                  </a:custGeom>
                  <a:solidFill>
                    <a:srgbClr val="ABE9FF"/>
                  </a:solidFill>
                  <a:ln w="25964" cap="flat">
                    <a:noFill/>
                    <a:prstDash val="solid"/>
                    <a:miter/>
                  </a:ln>
                </p:spPr>
                <p:txBody>
                  <a:bodyPr rtlCol="0" anchor="ctr"/>
                  <a:lstStyle/>
                  <a:p>
                    <a:endParaRPr lang="fr-BE"/>
                  </a:p>
                </p:txBody>
              </p:sp>
              <p:sp>
                <p:nvSpPr>
                  <p:cNvPr id="1065" name="Forme libre : forme 1064">
                    <a:extLst>
                      <a:ext uri="{FF2B5EF4-FFF2-40B4-BE49-F238E27FC236}">
                        <a16:creationId xmlns:a16="http://schemas.microsoft.com/office/drawing/2014/main" id="{19FEAB9D-F109-4F5F-A2E8-E3B7165F40A4}"/>
                      </a:ext>
                    </a:extLst>
                  </p:cNvPr>
                  <p:cNvSpPr/>
                  <p:nvPr/>
                </p:nvSpPr>
                <p:spPr>
                  <a:xfrm>
                    <a:off x="6901308" y="3665741"/>
                    <a:ext cx="270641" cy="184765"/>
                  </a:xfrm>
                  <a:custGeom>
                    <a:avLst/>
                    <a:gdLst>
                      <a:gd name="connsiteX0" fmla="*/ 268039 w 270641"/>
                      <a:gd name="connsiteY0" fmla="*/ 5205 h 184765"/>
                      <a:gd name="connsiteX1" fmla="*/ 268039 w 270641"/>
                      <a:gd name="connsiteY1" fmla="*/ 5205 h 184765"/>
                      <a:gd name="connsiteX2" fmla="*/ 268039 w 270641"/>
                      <a:gd name="connsiteY2" fmla="*/ 2602 h 184765"/>
                      <a:gd name="connsiteX3" fmla="*/ 268039 w 270641"/>
                      <a:gd name="connsiteY3" fmla="*/ 2602 h 184765"/>
                      <a:gd name="connsiteX4" fmla="*/ 268039 w 270641"/>
                      <a:gd name="connsiteY4" fmla="*/ 2602 h 184765"/>
                      <a:gd name="connsiteX5" fmla="*/ 268039 w 270641"/>
                      <a:gd name="connsiteY5" fmla="*/ 0 h 184765"/>
                      <a:gd name="connsiteX6" fmla="*/ 268039 w 270641"/>
                      <a:gd name="connsiteY6" fmla="*/ 0 h 184765"/>
                      <a:gd name="connsiteX7" fmla="*/ 268039 w 270641"/>
                      <a:gd name="connsiteY7" fmla="*/ 0 h 184765"/>
                      <a:gd name="connsiteX8" fmla="*/ 268039 w 270641"/>
                      <a:gd name="connsiteY8" fmla="*/ 0 h 184765"/>
                      <a:gd name="connsiteX9" fmla="*/ 268039 w 270641"/>
                      <a:gd name="connsiteY9" fmla="*/ 0 h 184765"/>
                      <a:gd name="connsiteX10" fmla="*/ 268039 w 270641"/>
                      <a:gd name="connsiteY10" fmla="*/ 0 h 184765"/>
                      <a:gd name="connsiteX11" fmla="*/ 268039 w 270641"/>
                      <a:gd name="connsiteY11" fmla="*/ 0 h 184765"/>
                      <a:gd name="connsiteX12" fmla="*/ 268039 w 270641"/>
                      <a:gd name="connsiteY12" fmla="*/ 0 h 184765"/>
                      <a:gd name="connsiteX13" fmla="*/ 268039 w 270641"/>
                      <a:gd name="connsiteY13" fmla="*/ 0 h 184765"/>
                      <a:gd name="connsiteX14" fmla="*/ 268039 w 270641"/>
                      <a:gd name="connsiteY14" fmla="*/ 0 h 184765"/>
                      <a:gd name="connsiteX15" fmla="*/ 268039 w 270641"/>
                      <a:gd name="connsiteY15" fmla="*/ 0 h 184765"/>
                      <a:gd name="connsiteX16" fmla="*/ 268039 w 270641"/>
                      <a:gd name="connsiteY16" fmla="*/ 0 h 184765"/>
                      <a:gd name="connsiteX17" fmla="*/ 268039 w 270641"/>
                      <a:gd name="connsiteY17" fmla="*/ 0 h 184765"/>
                      <a:gd name="connsiteX18" fmla="*/ 268039 w 270641"/>
                      <a:gd name="connsiteY18" fmla="*/ 0 h 184765"/>
                      <a:gd name="connsiteX19" fmla="*/ 268039 w 270641"/>
                      <a:gd name="connsiteY19" fmla="*/ 0 h 184765"/>
                      <a:gd name="connsiteX20" fmla="*/ 268039 w 270641"/>
                      <a:gd name="connsiteY20" fmla="*/ 0 h 184765"/>
                      <a:gd name="connsiteX21" fmla="*/ 268039 w 270641"/>
                      <a:gd name="connsiteY21" fmla="*/ 0 h 184765"/>
                      <a:gd name="connsiteX22" fmla="*/ 268039 w 270641"/>
                      <a:gd name="connsiteY22" fmla="*/ 0 h 184765"/>
                      <a:gd name="connsiteX23" fmla="*/ 268039 w 270641"/>
                      <a:gd name="connsiteY23" fmla="*/ 0 h 184765"/>
                      <a:gd name="connsiteX24" fmla="*/ 268039 w 270641"/>
                      <a:gd name="connsiteY24" fmla="*/ 0 h 184765"/>
                      <a:gd name="connsiteX25" fmla="*/ 268039 w 270641"/>
                      <a:gd name="connsiteY25" fmla="*/ 0 h 184765"/>
                      <a:gd name="connsiteX26" fmla="*/ 268039 w 270641"/>
                      <a:gd name="connsiteY26" fmla="*/ 0 h 184765"/>
                      <a:gd name="connsiteX27" fmla="*/ 268039 w 270641"/>
                      <a:gd name="connsiteY27" fmla="*/ 0 h 184765"/>
                      <a:gd name="connsiteX28" fmla="*/ 268039 w 270641"/>
                      <a:gd name="connsiteY28" fmla="*/ 0 h 184765"/>
                      <a:gd name="connsiteX29" fmla="*/ 0 w 270641"/>
                      <a:gd name="connsiteY29" fmla="*/ 156139 h 184765"/>
                      <a:gd name="connsiteX30" fmla="*/ 2602 w 270641"/>
                      <a:gd name="connsiteY30" fmla="*/ 156139 h 184765"/>
                      <a:gd name="connsiteX31" fmla="*/ 2602 w 270641"/>
                      <a:gd name="connsiteY31" fmla="*/ 156139 h 184765"/>
                      <a:gd name="connsiteX32" fmla="*/ 2602 w 270641"/>
                      <a:gd name="connsiteY32" fmla="*/ 158742 h 184765"/>
                      <a:gd name="connsiteX33" fmla="*/ 2602 w 270641"/>
                      <a:gd name="connsiteY33" fmla="*/ 158742 h 184765"/>
                      <a:gd name="connsiteX34" fmla="*/ 2602 w 270641"/>
                      <a:gd name="connsiteY34" fmla="*/ 161344 h 184765"/>
                      <a:gd name="connsiteX35" fmla="*/ 2602 w 270641"/>
                      <a:gd name="connsiteY35" fmla="*/ 161344 h 184765"/>
                      <a:gd name="connsiteX36" fmla="*/ 2602 w 270641"/>
                      <a:gd name="connsiteY36" fmla="*/ 163947 h 184765"/>
                      <a:gd name="connsiteX37" fmla="*/ 2602 w 270641"/>
                      <a:gd name="connsiteY37" fmla="*/ 163947 h 184765"/>
                      <a:gd name="connsiteX38" fmla="*/ 2602 w 270641"/>
                      <a:gd name="connsiteY38" fmla="*/ 166549 h 184765"/>
                      <a:gd name="connsiteX39" fmla="*/ 2602 w 270641"/>
                      <a:gd name="connsiteY39" fmla="*/ 166549 h 184765"/>
                      <a:gd name="connsiteX40" fmla="*/ 2602 w 270641"/>
                      <a:gd name="connsiteY40" fmla="*/ 169151 h 184765"/>
                      <a:gd name="connsiteX41" fmla="*/ 2602 w 270641"/>
                      <a:gd name="connsiteY41" fmla="*/ 169151 h 184765"/>
                      <a:gd name="connsiteX42" fmla="*/ 2602 w 270641"/>
                      <a:gd name="connsiteY42" fmla="*/ 171753 h 184765"/>
                      <a:gd name="connsiteX43" fmla="*/ 2602 w 270641"/>
                      <a:gd name="connsiteY43" fmla="*/ 174356 h 184765"/>
                      <a:gd name="connsiteX44" fmla="*/ 0 w 270641"/>
                      <a:gd name="connsiteY44" fmla="*/ 184765 h 184765"/>
                      <a:gd name="connsiteX45" fmla="*/ 268039 w 270641"/>
                      <a:gd name="connsiteY45" fmla="*/ 28626 h 184765"/>
                      <a:gd name="connsiteX46" fmla="*/ 270642 w 270641"/>
                      <a:gd name="connsiteY46" fmla="*/ 18216 h 184765"/>
                      <a:gd name="connsiteX47" fmla="*/ 268039 w 270641"/>
                      <a:gd name="connsiteY47" fmla="*/ 5205 h 18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70641" h="184765">
                        <a:moveTo>
                          <a:pt x="268039" y="5205"/>
                        </a:moveTo>
                        <a:cubicBezTo>
                          <a:pt x="268039" y="5205"/>
                          <a:pt x="268039" y="5205"/>
                          <a:pt x="268039" y="5205"/>
                        </a:cubicBezTo>
                        <a:cubicBezTo>
                          <a:pt x="268039" y="5205"/>
                          <a:pt x="268039" y="2602"/>
                          <a:pt x="268039" y="2602"/>
                        </a:cubicBezTo>
                        <a:lnTo>
                          <a:pt x="268039" y="2602"/>
                        </a:lnTo>
                        <a:cubicBezTo>
                          <a:pt x="268039" y="2602"/>
                          <a:pt x="268039" y="2602"/>
                          <a:pt x="268039" y="2602"/>
                        </a:cubicBezTo>
                        <a:cubicBezTo>
                          <a:pt x="268039" y="2602"/>
                          <a:pt x="268039" y="2602"/>
                          <a:pt x="268039" y="0"/>
                        </a:cubicBezTo>
                        <a:cubicBezTo>
                          <a:pt x="268039" y="0"/>
                          <a:pt x="268039" y="0"/>
                          <a:pt x="268039" y="0"/>
                        </a:cubicBezTo>
                        <a:cubicBezTo>
                          <a:pt x="268039" y="0"/>
                          <a:pt x="268039" y="0"/>
                          <a:pt x="268039" y="0"/>
                        </a:cubicBezTo>
                        <a:cubicBezTo>
                          <a:pt x="268039" y="0"/>
                          <a:pt x="268039" y="0"/>
                          <a:pt x="268039" y="0"/>
                        </a:cubicBezTo>
                        <a:cubicBezTo>
                          <a:pt x="268039" y="0"/>
                          <a:pt x="268039" y="0"/>
                          <a:pt x="268039" y="0"/>
                        </a:cubicBezTo>
                        <a:cubicBezTo>
                          <a:pt x="268039" y="0"/>
                          <a:pt x="268039" y="0"/>
                          <a:pt x="268039" y="0"/>
                        </a:cubicBezTo>
                        <a:cubicBezTo>
                          <a:pt x="268039" y="0"/>
                          <a:pt x="268039" y="0"/>
                          <a:pt x="268039" y="0"/>
                        </a:cubicBezTo>
                        <a:cubicBezTo>
                          <a:pt x="268039" y="0"/>
                          <a:pt x="268039" y="0"/>
                          <a:pt x="268039" y="0"/>
                        </a:cubicBezTo>
                        <a:cubicBezTo>
                          <a:pt x="268039" y="0"/>
                          <a:pt x="268039" y="0"/>
                          <a:pt x="268039" y="0"/>
                        </a:cubicBezTo>
                        <a:cubicBezTo>
                          <a:pt x="268039" y="0"/>
                          <a:pt x="268039" y="0"/>
                          <a:pt x="268039" y="0"/>
                        </a:cubicBezTo>
                        <a:cubicBezTo>
                          <a:pt x="268039" y="0"/>
                          <a:pt x="268039" y="0"/>
                          <a:pt x="268039" y="0"/>
                        </a:cubicBezTo>
                        <a:cubicBezTo>
                          <a:pt x="268039" y="0"/>
                          <a:pt x="268039" y="0"/>
                          <a:pt x="268039" y="0"/>
                        </a:cubicBezTo>
                        <a:cubicBezTo>
                          <a:pt x="268039" y="0"/>
                          <a:pt x="268039" y="0"/>
                          <a:pt x="268039" y="0"/>
                        </a:cubicBezTo>
                        <a:cubicBezTo>
                          <a:pt x="268039" y="0"/>
                          <a:pt x="268039" y="0"/>
                          <a:pt x="268039" y="0"/>
                        </a:cubicBezTo>
                        <a:cubicBezTo>
                          <a:pt x="268039" y="0"/>
                          <a:pt x="268039" y="0"/>
                          <a:pt x="268039" y="0"/>
                        </a:cubicBezTo>
                        <a:cubicBezTo>
                          <a:pt x="268039" y="0"/>
                          <a:pt x="268039" y="0"/>
                          <a:pt x="268039" y="0"/>
                        </a:cubicBezTo>
                        <a:cubicBezTo>
                          <a:pt x="268039" y="0"/>
                          <a:pt x="268039" y="0"/>
                          <a:pt x="268039" y="0"/>
                        </a:cubicBezTo>
                        <a:cubicBezTo>
                          <a:pt x="268039" y="0"/>
                          <a:pt x="268039" y="0"/>
                          <a:pt x="268039" y="0"/>
                        </a:cubicBezTo>
                        <a:cubicBezTo>
                          <a:pt x="268039" y="0"/>
                          <a:pt x="268039" y="0"/>
                          <a:pt x="268039" y="0"/>
                        </a:cubicBezTo>
                        <a:cubicBezTo>
                          <a:pt x="268039" y="0"/>
                          <a:pt x="268039" y="0"/>
                          <a:pt x="268039" y="0"/>
                        </a:cubicBezTo>
                        <a:cubicBezTo>
                          <a:pt x="268039" y="0"/>
                          <a:pt x="268039" y="0"/>
                          <a:pt x="268039" y="0"/>
                        </a:cubicBezTo>
                        <a:cubicBezTo>
                          <a:pt x="268039" y="0"/>
                          <a:pt x="268039" y="0"/>
                          <a:pt x="268039" y="0"/>
                        </a:cubicBezTo>
                        <a:cubicBezTo>
                          <a:pt x="268039" y="0"/>
                          <a:pt x="268039" y="0"/>
                          <a:pt x="268039" y="0"/>
                        </a:cubicBezTo>
                        <a:cubicBezTo>
                          <a:pt x="268039" y="0"/>
                          <a:pt x="268039" y="0"/>
                          <a:pt x="268039" y="0"/>
                        </a:cubicBezTo>
                        <a:lnTo>
                          <a:pt x="0" y="156139"/>
                        </a:lnTo>
                        <a:cubicBezTo>
                          <a:pt x="0" y="156139"/>
                          <a:pt x="0" y="156139"/>
                          <a:pt x="2602" y="156139"/>
                        </a:cubicBezTo>
                        <a:cubicBezTo>
                          <a:pt x="2602" y="156139"/>
                          <a:pt x="2602" y="156139"/>
                          <a:pt x="2602" y="156139"/>
                        </a:cubicBezTo>
                        <a:cubicBezTo>
                          <a:pt x="2602" y="156139"/>
                          <a:pt x="2602" y="156139"/>
                          <a:pt x="2602" y="158742"/>
                        </a:cubicBezTo>
                        <a:cubicBezTo>
                          <a:pt x="2602" y="158742"/>
                          <a:pt x="2602" y="158742"/>
                          <a:pt x="2602" y="158742"/>
                        </a:cubicBezTo>
                        <a:cubicBezTo>
                          <a:pt x="2602" y="158742"/>
                          <a:pt x="2602" y="158742"/>
                          <a:pt x="2602" y="161344"/>
                        </a:cubicBezTo>
                        <a:cubicBezTo>
                          <a:pt x="2602" y="161344"/>
                          <a:pt x="2602" y="161344"/>
                          <a:pt x="2602" y="161344"/>
                        </a:cubicBezTo>
                        <a:cubicBezTo>
                          <a:pt x="2602" y="161344"/>
                          <a:pt x="2602" y="163947"/>
                          <a:pt x="2602" y="163947"/>
                        </a:cubicBezTo>
                        <a:cubicBezTo>
                          <a:pt x="2602" y="163947"/>
                          <a:pt x="2602" y="163947"/>
                          <a:pt x="2602" y="163947"/>
                        </a:cubicBezTo>
                        <a:cubicBezTo>
                          <a:pt x="2602" y="163947"/>
                          <a:pt x="2602" y="166549"/>
                          <a:pt x="2602" y="166549"/>
                        </a:cubicBezTo>
                        <a:cubicBezTo>
                          <a:pt x="2602" y="166549"/>
                          <a:pt x="2602" y="166549"/>
                          <a:pt x="2602" y="166549"/>
                        </a:cubicBezTo>
                        <a:cubicBezTo>
                          <a:pt x="2602" y="166549"/>
                          <a:pt x="2602" y="169151"/>
                          <a:pt x="2602" y="169151"/>
                        </a:cubicBezTo>
                        <a:cubicBezTo>
                          <a:pt x="2602" y="169151"/>
                          <a:pt x="2602" y="169151"/>
                          <a:pt x="2602" y="169151"/>
                        </a:cubicBezTo>
                        <a:cubicBezTo>
                          <a:pt x="2602" y="169151"/>
                          <a:pt x="2602" y="171753"/>
                          <a:pt x="2602" y="171753"/>
                        </a:cubicBezTo>
                        <a:cubicBezTo>
                          <a:pt x="2602" y="171753"/>
                          <a:pt x="2602" y="174356"/>
                          <a:pt x="2602" y="174356"/>
                        </a:cubicBezTo>
                        <a:cubicBezTo>
                          <a:pt x="2602" y="179560"/>
                          <a:pt x="0" y="182163"/>
                          <a:pt x="0" y="184765"/>
                        </a:cubicBezTo>
                        <a:lnTo>
                          <a:pt x="268039" y="28626"/>
                        </a:lnTo>
                        <a:cubicBezTo>
                          <a:pt x="270642" y="28626"/>
                          <a:pt x="270642" y="23421"/>
                          <a:pt x="270642" y="18216"/>
                        </a:cubicBezTo>
                        <a:cubicBezTo>
                          <a:pt x="268039" y="5205"/>
                          <a:pt x="268039" y="5205"/>
                          <a:pt x="268039" y="5205"/>
                        </a:cubicBezTo>
                        <a:close/>
                      </a:path>
                    </a:pathLst>
                  </a:custGeom>
                  <a:solidFill>
                    <a:srgbClr val="86D9F6"/>
                  </a:solidFill>
                  <a:ln w="25964" cap="flat">
                    <a:noFill/>
                    <a:prstDash val="solid"/>
                    <a:miter/>
                  </a:ln>
                </p:spPr>
                <p:txBody>
                  <a:bodyPr rtlCol="0" anchor="ctr"/>
                  <a:lstStyle/>
                  <a:p>
                    <a:endParaRPr lang="fr-BE"/>
                  </a:p>
                </p:txBody>
              </p:sp>
              <p:sp>
                <p:nvSpPr>
                  <p:cNvPr id="1066" name="Forme libre : forme 1065">
                    <a:extLst>
                      <a:ext uri="{FF2B5EF4-FFF2-40B4-BE49-F238E27FC236}">
                        <a16:creationId xmlns:a16="http://schemas.microsoft.com/office/drawing/2014/main" id="{BDF1D9A8-E3DD-42E9-B67E-591F4B595D52}"/>
                      </a:ext>
                    </a:extLst>
                  </p:cNvPr>
                  <p:cNvSpPr/>
                  <p:nvPr/>
                </p:nvSpPr>
                <p:spPr>
                  <a:xfrm>
                    <a:off x="6713941" y="3709304"/>
                    <a:ext cx="187367" cy="128867"/>
                  </a:xfrm>
                  <a:custGeom>
                    <a:avLst/>
                    <a:gdLst>
                      <a:gd name="connsiteX0" fmla="*/ 179560 w 187367"/>
                      <a:gd name="connsiteY0" fmla="*/ 99565 h 128867"/>
                      <a:gd name="connsiteX1" fmla="*/ 187367 w 187367"/>
                      <a:gd name="connsiteY1" fmla="*/ 117782 h 128867"/>
                      <a:gd name="connsiteX2" fmla="*/ 179560 w 187367"/>
                      <a:gd name="connsiteY2" fmla="*/ 128191 h 128867"/>
                      <a:gd name="connsiteX3" fmla="*/ 7807 w 187367"/>
                      <a:gd name="connsiteY3" fmla="*/ 29303 h 128867"/>
                      <a:gd name="connsiteX4" fmla="*/ 0 w 187367"/>
                      <a:gd name="connsiteY4" fmla="*/ 11086 h 128867"/>
                      <a:gd name="connsiteX5" fmla="*/ 7807 w 187367"/>
                      <a:gd name="connsiteY5" fmla="*/ 677 h 128867"/>
                      <a:gd name="connsiteX6" fmla="*/ 179560 w 187367"/>
                      <a:gd name="connsiteY6" fmla="*/ 99565 h 12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367" h="128867">
                        <a:moveTo>
                          <a:pt x="179560" y="99565"/>
                        </a:moveTo>
                        <a:cubicBezTo>
                          <a:pt x="184765" y="102168"/>
                          <a:pt x="187367" y="109975"/>
                          <a:pt x="187367" y="117782"/>
                        </a:cubicBezTo>
                        <a:cubicBezTo>
                          <a:pt x="187367" y="125589"/>
                          <a:pt x="184765" y="130793"/>
                          <a:pt x="179560" y="128191"/>
                        </a:cubicBezTo>
                        <a:lnTo>
                          <a:pt x="7807" y="29303"/>
                        </a:lnTo>
                        <a:cubicBezTo>
                          <a:pt x="2602" y="26700"/>
                          <a:pt x="0" y="18893"/>
                          <a:pt x="0" y="11086"/>
                        </a:cubicBezTo>
                        <a:cubicBezTo>
                          <a:pt x="0" y="3279"/>
                          <a:pt x="2602" y="-1925"/>
                          <a:pt x="7807" y="677"/>
                        </a:cubicBezTo>
                        <a:lnTo>
                          <a:pt x="179560" y="99565"/>
                        </a:lnTo>
                        <a:close/>
                      </a:path>
                    </a:pathLst>
                  </a:custGeom>
                  <a:solidFill>
                    <a:srgbClr val="54BCD9"/>
                  </a:solidFill>
                  <a:ln w="25964" cap="flat">
                    <a:noFill/>
                    <a:prstDash val="solid"/>
                    <a:miter/>
                  </a:ln>
                </p:spPr>
                <p:txBody>
                  <a:bodyPr rtlCol="0" anchor="ctr"/>
                  <a:lstStyle/>
                  <a:p>
                    <a:endParaRPr lang="fr-BE"/>
                  </a:p>
                </p:txBody>
              </p:sp>
            </p:grpSp>
          </p:grpSp>
          <p:grpSp>
            <p:nvGrpSpPr>
              <p:cNvPr id="1067" name="Graphique 260">
                <a:extLst>
                  <a:ext uri="{FF2B5EF4-FFF2-40B4-BE49-F238E27FC236}">
                    <a16:creationId xmlns:a16="http://schemas.microsoft.com/office/drawing/2014/main" id="{EF2CACC0-CF60-461C-88D5-C67782D11318}"/>
                  </a:ext>
                </a:extLst>
              </p:cNvPr>
              <p:cNvGrpSpPr/>
              <p:nvPr/>
            </p:nvGrpSpPr>
            <p:grpSpPr>
              <a:xfrm>
                <a:off x="6981980" y="2757530"/>
                <a:ext cx="340904" cy="634967"/>
                <a:chOff x="6981980" y="2757530"/>
                <a:chExt cx="340904" cy="634967"/>
              </a:xfrm>
            </p:grpSpPr>
            <p:grpSp>
              <p:nvGrpSpPr>
                <p:cNvPr id="1068" name="Graphique 260">
                  <a:extLst>
                    <a:ext uri="{FF2B5EF4-FFF2-40B4-BE49-F238E27FC236}">
                      <a16:creationId xmlns:a16="http://schemas.microsoft.com/office/drawing/2014/main" id="{EF2CACC0-CF60-461C-88D5-C67782D11318}"/>
                    </a:ext>
                  </a:extLst>
                </p:cNvPr>
                <p:cNvGrpSpPr/>
                <p:nvPr/>
              </p:nvGrpSpPr>
              <p:grpSpPr>
                <a:xfrm>
                  <a:off x="7153734" y="3181709"/>
                  <a:ext cx="20818" cy="210788"/>
                  <a:chOff x="7153734" y="3181709"/>
                  <a:chExt cx="20818" cy="210788"/>
                </a:xfrm>
                <a:solidFill>
                  <a:srgbClr val="2D2D2D"/>
                </a:solidFill>
              </p:grpSpPr>
              <p:sp>
                <p:nvSpPr>
                  <p:cNvPr id="1069" name="Forme libre : forme 1068">
                    <a:extLst>
                      <a:ext uri="{FF2B5EF4-FFF2-40B4-BE49-F238E27FC236}">
                        <a16:creationId xmlns:a16="http://schemas.microsoft.com/office/drawing/2014/main" id="{2292ED28-6F5B-4879-B2A1-8C887E7C08B7}"/>
                      </a:ext>
                    </a:extLst>
                  </p:cNvPr>
                  <p:cNvSpPr/>
                  <p:nvPr/>
                </p:nvSpPr>
                <p:spPr>
                  <a:xfrm>
                    <a:off x="7153734" y="3181709"/>
                    <a:ext cx="20818" cy="10409"/>
                  </a:xfrm>
                  <a:custGeom>
                    <a:avLst/>
                    <a:gdLst>
                      <a:gd name="connsiteX0" fmla="*/ 0 w 20818"/>
                      <a:gd name="connsiteY0" fmla="*/ 5205 h 10409"/>
                      <a:gd name="connsiteX1" fmla="*/ 10409 w 20818"/>
                      <a:gd name="connsiteY1" fmla="*/ 0 h 10409"/>
                      <a:gd name="connsiteX2" fmla="*/ 20819 w 20818"/>
                      <a:gd name="connsiteY2" fmla="*/ 5205 h 10409"/>
                      <a:gd name="connsiteX3" fmla="*/ 10409 w 20818"/>
                      <a:gd name="connsiteY3" fmla="*/ 10409 h 10409"/>
                    </a:gdLst>
                    <a:ahLst/>
                    <a:cxnLst>
                      <a:cxn ang="0">
                        <a:pos x="connsiteX0" y="connsiteY0"/>
                      </a:cxn>
                      <a:cxn ang="0">
                        <a:pos x="connsiteX1" y="connsiteY1"/>
                      </a:cxn>
                      <a:cxn ang="0">
                        <a:pos x="connsiteX2" y="connsiteY2"/>
                      </a:cxn>
                      <a:cxn ang="0">
                        <a:pos x="connsiteX3" y="connsiteY3"/>
                      </a:cxn>
                    </a:cxnLst>
                    <a:rect l="l" t="t" r="r" b="b"/>
                    <a:pathLst>
                      <a:path w="20818" h="10409">
                        <a:moveTo>
                          <a:pt x="0" y="5205"/>
                        </a:moveTo>
                        <a:lnTo>
                          <a:pt x="10409" y="0"/>
                        </a:lnTo>
                        <a:lnTo>
                          <a:pt x="20819" y="5205"/>
                        </a:lnTo>
                        <a:lnTo>
                          <a:pt x="10409" y="10409"/>
                        </a:lnTo>
                        <a:close/>
                      </a:path>
                    </a:pathLst>
                  </a:custGeom>
                  <a:solidFill>
                    <a:srgbClr val="2D2D2D"/>
                  </a:solidFill>
                  <a:ln w="25964" cap="flat">
                    <a:noFill/>
                    <a:prstDash val="solid"/>
                    <a:miter/>
                  </a:ln>
                </p:spPr>
                <p:txBody>
                  <a:bodyPr rtlCol="0" anchor="ctr"/>
                  <a:lstStyle/>
                  <a:p>
                    <a:endParaRPr lang="fr-BE"/>
                  </a:p>
                </p:txBody>
              </p:sp>
              <p:sp>
                <p:nvSpPr>
                  <p:cNvPr id="1070" name="Forme libre : forme 1069">
                    <a:extLst>
                      <a:ext uri="{FF2B5EF4-FFF2-40B4-BE49-F238E27FC236}">
                        <a16:creationId xmlns:a16="http://schemas.microsoft.com/office/drawing/2014/main" id="{FAA62570-67DC-4FEE-9BFF-491FDF2CF79D}"/>
                      </a:ext>
                    </a:extLst>
                  </p:cNvPr>
                  <p:cNvSpPr/>
                  <p:nvPr/>
                </p:nvSpPr>
                <p:spPr>
                  <a:xfrm>
                    <a:off x="7161541" y="3186914"/>
                    <a:ext cx="13011" cy="205583"/>
                  </a:xfrm>
                  <a:custGeom>
                    <a:avLst/>
                    <a:gdLst>
                      <a:gd name="connsiteX0" fmla="*/ 0 w 13011"/>
                      <a:gd name="connsiteY0" fmla="*/ 5205 h 205583"/>
                      <a:gd name="connsiteX1" fmla="*/ 13012 w 13011"/>
                      <a:gd name="connsiteY1" fmla="*/ 0 h 205583"/>
                      <a:gd name="connsiteX2" fmla="*/ 10409 w 13011"/>
                      <a:gd name="connsiteY2" fmla="*/ 197777 h 205583"/>
                      <a:gd name="connsiteX3" fmla="*/ 0 w 13011"/>
                      <a:gd name="connsiteY3" fmla="*/ 205584 h 205583"/>
                    </a:gdLst>
                    <a:ahLst/>
                    <a:cxnLst>
                      <a:cxn ang="0">
                        <a:pos x="connsiteX0" y="connsiteY0"/>
                      </a:cxn>
                      <a:cxn ang="0">
                        <a:pos x="connsiteX1" y="connsiteY1"/>
                      </a:cxn>
                      <a:cxn ang="0">
                        <a:pos x="connsiteX2" y="connsiteY2"/>
                      </a:cxn>
                      <a:cxn ang="0">
                        <a:pos x="connsiteX3" y="connsiteY3"/>
                      </a:cxn>
                    </a:cxnLst>
                    <a:rect l="l" t="t" r="r" b="b"/>
                    <a:pathLst>
                      <a:path w="13011" h="205583">
                        <a:moveTo>
                          <a:pt x="0" y="5205"/>
                        </a:moveTo>
                        <a:lnTo>
                          <a:pt x="13012" y="0"/>
                        </a:lnTo>
                        <a:lnTo>
                          <a:pt x="10409" y="197777"/>
                        </a:lnTo>
                        <a:lnTo>
                          <a:pt x="0" y="205584"/>
                        </a:lnTo>
                        <a:close/>
                      </a:path>
                    </a:pathLst>
                  </a:custGeom>
                  <a:solidFill>
                    <a:srgbClr val="2D2D2D"/>
                  </a:solidFill>
                  <a:ln w="25964" cap="flat">
                    <a:noFill/>
                    <a:prstDash val="solid"/>
                    <a:miter/>
                  </a:ln>
                </p:spPr>
                <p:txBody>
                  <a:bodyPr rtlCol="0" anchor="ctr"/>
                  <a:lstStyle/>
                  <a:p>
                    <a:endParaRPr lang="fr-BE"/>
                  </a:p>
                </p:txBody>
              </p:sp>
            </p:grpSp>
            <p:grpSp>
              <p:nvGrpSpPr>
                <p:cNvPr id="1071" name="Graphique 260">
                  <a:extLst>
                    <a:ext uri="{FF2B5EF4-FFF2-40B4-BE49-F238E27FC236}">
                      <a16:creationId xmlns:a16="http://schemas.microsoft.com/office/drawing/2014/main" id="{EF2CACC0-CF60-461C-88D5-C67782D11318}"/>
                    </a:ext>
                  </a:extLst>
                </p:cNvPr>
                <p:cNvGrpSpPr/>
                <p:nvPr/>
              </p:nvGrpSpPr>
              <p:grpSpPr>
                <a:xfrm>
                  <a:off x="7294259" y="3098435"/>
                  <a:ext cx="20818" cy="210788"/>
                  <a:chOff x="7294259" y="3098435"/>
                  <a:chExt cx="20818" cy="210788"/>
                </a:xfrm>
              </p:grpSpPr>
              <p:sp>
                <p:nvSpPr>
                  <p:cNvPr id="1072" name="Forme libre : forme 1071">
                    <a:extLst>
                      <a:ext uri="{FF2B5EF4-FFF2-40B4-BE49-F238E27FC236}">
                        <a16:creationId xmlns:a16="http://schemas.microsoft.com/office/drawing/2014/main" id="{FDB6F7A3-788C-4EF9-9F4F-9972715A5585}"/>
                      </a:ext>
                    </a:extLst>
                  </p:cNvPr>
                  <p:cNvSpPr/>
                  <p:nvPr/>
                </p:nvSpPr>
                <p:spPr>
                  <a:xfrm>
                    <a:off x="7296862" y="3098435"/>
                    <a:ext cx="18216" cy="13011"/>
                  </a:xfrm>
                  <a:custGeom>
                    <a:avLst/>
                    <a:gdLst>
                      <a:gd name="connsiteX0" fmla="*/ 0 w 18216"/>
                      <a:gd name="connsiteY0" fmla="*/ 7807 h 13011"/>
                      <a:gd name="connsiteX1" fmla="*/ 7807 w 18216"/>
                      <a:gd name="connsiteY1" fmla="*/ 0 h 13011"/>
                      <a:gd name="connsiteX2" fmla="*/ 18216 w 18216"/>
                      <a:gd name="connsiteY2" fmla="*/ 7807 h 13011"/>
                      <a:gd name="connsiteX3" fmla="*/ 10409 w 18216"/>
                      <a:gd name="connsiteY3" fmla="*/ 13012 h 13011"/>
                    </a:gdLst>
                    <a:ahLst/>
                    <a:cxnLst>
                      <a:cxn ang="0">
                        <a:pos x="connsiteX0" y="connsiteY0"/>
                      </a:cxn>
                      <a:cxn ang="0">
                        <a:pos x="connsiteX1" y="connsiteY1"/>
                      </a:cxn>
                      <a:cxn ang="0">
                        <a:pos x="connsiteX2" y="connsiteY2"/>
                      </a:cxn>
                      <a:cxn ang="0">
                        <a:pos x="connsiteX3" y="connsiteY3"/>
                      </a:cxn>
                    </a:cxnLst>
                    <a:rect l="l" t="t" r="r" b="b"/>
                    <a:pathLst>
                      <a:path w="18216" h="13011">
                        <a:moveTo>
                          <a:pt x="0" y="7807"/>
                        </a:moveTo>
                        <a:lnTo>
                          <a:pt x="7807" y="0"/>
                        </a:lnTo>
                        <a:lnTo>
                          <a:pt x="18216" y="7807"/>
                        </a:lnTo>
                        <a:lnTo>
                          <a:pt x="10409" y="13012"/>
                        </a:lnTo>
                        <a:close/>
                      </a:path>
                    </a:pathLst>
                  </a:custGeom>
                  <a:solidFill>
                    <a:srgbClr val="2D2D2D"/>
                  </a:solidFill>
                  <a:ln w="25964" cap="flat">
                    <a:noFill/>
                    <a:prstDash val="solid"/>
                    <a:miter/>
                  </a:ln>
                </p:spPr>
                <p:txBody>
                  <a:bodyPr rtlCol="0" anchor="ctr"/>
                  <a:lstStyle/>
                  <a:p>
                    <a:endParaRPr lang="fr-BE"/>
                  </a:p>
                </p:txBody>
              </p:sp>
              <p:sp>
                <p:nvSpPr>
                  <p:cNvPr id="1073" name="Forme libre : forme 1072">
                    <a:extLst>
                      <a:ext uri="{FF2B5EF4-FFF2-40B4-BE49-F238E27FC236}">
                        <a16:creationId xmlns:a16="http://schemas.microsoft.com/office/drawing/2014/main" id="{D9924E5D-17D5-40C4-AFCB-8A51A0ECB031}"/>
                      </a:ext>
                    </a:extLst>
                  </p:cNvPr>
                  <p:cNvSpPr/>
                  <p:nvPr/>
                </p:nvSpPr>
                <p:spPr>
                  <a:xfrm>
                    <a:off x="7304669" y="3106242"/>
                    <a:ext cx="10409" cy="202981"/>
                  </a:xfrm>
                  <a:custGeom>
                    <a:avLst/>
                    <a:gdLst>
                      <a:gd name="connsiteX0" fmla="*/ 0 w 10409"/>
                      <a:gd name="connsiteY0" fmla="*/ 5205 h 202981"/>
                      <a:gd name="connsiteX1" fmla="*/ 10409 w 10409"/>
                      <a:gd name="connsiteY1" fmla="*/ 0 h 202981"/>
                      <a:gd name="connsiteX2" fmla="*/ 10409 w 10409"/>
                      <a:gd name="connsiteY2" fmla="*/ 197777 h 202981"/>
                      <a:gd name="connsiteX3" fmla="*/ 0 w 10409"/>
                      <a:gd name="connsiteY3" fmla="*/ 202981 h 202981"/>
                    </a:gdLst>
                    <a:ahLst/>
                    <a:cxnLst>
                      <a:cxn ang="0">
                        <a:pos x="connsiteX0" y="connsiteY0"/>
                      </a:cxn>
                      <a:cxn ang="0">
                        <a:pos x="connsiteX1" y="connsiteY1"/>
                      </a:cxn>
                      <a:cxn ang="0">
                        <a:pos x="connsiteX2" y="connsiteY2"/>
                      </a:cxn>
                      <a:cxn ang="0">
                        <a:pos x="connsiteX3" y="connsiteY3"/>
                      </a:cxn>
                    </a:cxnLst>
                    <a:rect l="l" t="t" r="r" b="b"/>
                    <a:pathLst>
                      <a:path w="10409" h="202981">
                        <a:moveTo>
                          <a:pt x="0" y="5205"/>
                        </a:moveTo>
                        <a:lnTo>
                          <a:pt x="10409" y="0"/>
                        </a:lnTo>
                        <a:lnTo>
                          <a:pt x="10409" y="197777"/>
                        </a:lnTo>
                        <a:lnTo>
                          <a:pt x="0" y="202981"/>
                        </a:lnTo>
                        <a:close/>
                      </a:path>
                    </a:pathLst>
                  </a:custGeom>
                  <a:solidFill>
                    <a:srgbClr val="2D2D2D"/>
                  </a:solidFill>
                  <a:ln w="25964" cap="flat">
                    <a:noFill/>
                    <a:prstDash val="solid"/>
                    <a:miter/>
                  </a:ln>
                </p:spPr>
                <p:txBody>
                  <a:bodyPr rtlCol="0" anchor="ctr"/>
                  <a:lstStyle/>
                  <a:p>
                    <a:endParaRPr lang="fr-BE"/>
                  </a:p>
                </p:txBody>
              </p:sp>
              <p:grpSp>
                <p:nvGrpSpPr>
                  <p:cNvPr id="1074" name="Graphique 260">
                    <a:extLst>
                      <a:ext uri="{FF2B5EF4-FFF2-40B4-BE49-F238E27FC236}">
                        <a16:creationId xmlns:a16="http://schemas.microsoft.com/office/drawing/2014/main" id="{EF2CACC0-CF60-461C-88D5-C67782D11318}"/>
                      </a:ext>
                    </a:extLst>
                  </p:cNvPr>
                  <p:cNvGrpSpPr/>
                  <p:nvPr/>
                </p:nvGrpSpPr>
                <p:grpSpPr>
                  <a:xfrm>
                    <a:off x="7294259" y="3106242"/>
                    <a:ext cx="13011" cy="202981"/>
                    <a:chOff x="7294259" y="3106242"/>
                    <a:chExt cx="13011" cy="202981"/>
                  </a:xfrm>
                </p:grpSpPr>
                <p:sp>
                  <p:nvSpPr>
                    <p:cNvPr id="1075" name="Forme libre : forme 1074">
                      <a:extLst>
                        <a:ext uri="{FF2B5EF4-FFF2-40B4-BE49-F238E27FC236}">
                          <a16:creationId xmlns:a16="http://schemas.microsoft.com/office/drawing/2014/main" id="{1A1B021C-24DB-4405-ACDE-B49D0131DA2B}"/>
                        </a:ext>
                      </a:extLst>
                    </p:cNvPr>
                    <p:cNvSpPr/>
                    <p:nvPr/>
                  </p:nvSpPr>
                  <p:spPr>
                    <a:xfrm>
                      <a:off x="7294259" y="3106242"/>
                      <a:ext cx="10409" cy="202981"/>
                    </a:xfrm>
                    <a:custGeom>
                      <a:avLst/>
                      <a:gdLst>
                        <a:gd name="connsiteX0" fmla="*/ 0 w 10409"/>
                        <a:gd name="connsiteY0" fmla="*/ 197777 h 202981"/>
                        <a:gd name="connsiteX1" fmla="*/ 2602 w 10409"/>
                        <a:gd name="connsiteY1" fmla="*/ 0 h 202981"/>
                        <a:gd name="connsiteX2" fmla="*/ 10409 w 10409"/>
                        <a:gd name="connsiteY2" fmla="*/ 5205 h 202981"/>
                        <a:gd name="connsiteX3" fmla="*/ 10409 w 10409"/>
                        <a:gd name="connsiteY3" fmla="*/ 202981 h 202981"/>
                      </a:gdLst>
                      <a:ahLst/>
                      <a:cxnLst>
                        <a:cxn ang="0">
                          <a:pos x="connsiteX0" y="connsiteY0"/>
                        </a:cxn>
                        <a:cxn ang="0">
                          <a:pos x="connsiteX1" y="connsiteY1"/>
                        </a:cxn>
                        <a:cxn ang="0">
                          <a:pos x="connsiteX2" y="connsiteY2"/>
                        </a:cxn>
                        <a:cxn ang="0">
                          <a:pos x="connsiteX3" y="connsiteY3"/>
                        </a:cxn>
                      </a:cxnLst>
                      <a:rect l="l" t="t" r="r" b="b"/>
                      <a:pathLst>
                        <a:path w="10409" h="202981">
                          <a:moveTo>
                            <a:pt x="0" y="197777"/>
                          </a:moveTo>
                          <a:lnTo>
                            <a:pt x="2602" y="0"/>
                          </a:lnTo>
                          <a:lnTo>
                            <a:pt x="10409" y="5205"/>
                          </a:lnTo>
                          <a:lnTo>
                            <a:pt x="10409" y="202981"/>
                          </a:lnTo>
                          <a:close/>
                        </a:path>
                      </a:pathLst>
                    </a:custGeom>
                    <a:solidFill>
                      <a:srgbClr val="3A3A3A"/>
                    </a:solidFill>
                    <a:ln w="25964" cap="flat">
                      <a:noFill/>
                      <a:prstDash val="solid"/>
                      <a:miter/>
                    </a:ln>
                  </p:spPr>
                  <p:txBody>
                    <a:bodyPr rtlCol="0" anchor="ctr"/>
                    <a:lstStyle/>
                    <a:p>
                      <a:endParaRPr lang="fr-BE"/>
                    </a:p>
                  </p:txBody>
                </p:sp>
                <p:sp>
                  <p:nvSpPr>
                    <p:cNvPr id="1076" name="Forme libre : forme 1075">
                      <a:extLst>
                        <a:ext uri="{FF2B5EF4-FFF2-40B4-BE49-F238E27FC236}">
                          <a16:creationId xmlns:a16="http://schemas.microsoft.com/office/drawing/2014/main" id="{9D79CD46-3F7A-4DCA-85BD-CE4B63663556}"/>
                        </a:ext>
                      </a:extLst>
                    </p:cNvPr>
                    <p:cNvSpPr/>
                    <p:nvPr/>
                  </p:nvSpPr>
                  <p:spPr>
                    <a:xfrm>
                      <a:off x="7294259" y="3106242"/>
                      <a:ext cx="13011" cy="202981"/>
                    </a:xfrm>
                    <a:custGeom>
                      <a:avLst/>
                      <a:gdLst>
                        <a:gd name="connsiteX0" fmla="*/ 0 w 13011"/>
                        <a:gd name="connsiteY0" fmla="*/ 197777 h 202981"/>
                        <a:gd name="connsiteX1" fmla="*/ 2602 w 13011"/>
                        <a:gd name="connsiteY1" fmla="*/ 0 h 202981"/>
                        <a:gd name="connsiteX2" fmla="*/ 13012 w 13011"/>
                        <a:gd name="connsiteY2" fmla="*/ 5205 h 202981"/>
                        <a:gd name="connsiteX3" fmla="*/ 10409 w 13011"/>
                        <a:gd name="connsiteY3" fmla="*/ 202981 h 202981"/>
                      </a:gdLst>
                      <a:ahLst/>
                      <a:cxnLst>
                        <a:cxn ang="0">
                          <a:pos x="connsiteX0" y="connsiteY0"/>
                        </a:cxn>
                        <a:cxn ang="0">
                          <a:pos x="connsiteX1" y="connsiteY1"/>
                        </a:cxn>
                        <a:cxn ang="0">
                          <a:pos x="connsiteX2" y="connsiteY2"/>
                        </a:cxn>
                        <a:cxn ang="0">
                          <a:pos x="connsiteX3" y="connsiteY3"/>
                        </a:cxn>
                      </a:cxnLst>
                      <a:rect l="l" t="t" r="r" b="b"/>
                      <a:pathLst>
                        <a:path w="13011" h="202981">
                          <a:moveTo>
                            <a:pt x="0" y="197777"/>
                          </a:moveTo>
                          <a:lnTo>
                            <a:pt x="2602" y="0"/>
                          </a:lnTo>
                          <a:lnTo>
                            <a:pt x="13012" y="5205"/>
                          </a:lnTo>
                          <a:lnTo>
                            <a:pt x="10409" y="202981"/>
                          </a:lnTo>
                          <a:close/>
                        </a:path>
                      </a:pathLst>
                    </a:custGeom>
                    <a:solidFill>
                      <a:srgbClr val="3A3A3A"/>
                    </a:solidFill>
                    <a:ln w="25964" cap="flat">
                      <a:noFill/>
                      <a:prstDash val="solid"/>
                      <a:miter/>
                    </a:ln>
                  </p:spPr>
                  <p:txBody>
                    <a:bodyPr rtlCol="0" anchor="ctr"/>
                    <a:lstStyle/>
                    <a:p>
                      <a:endParaRPr lang="fr-BE"/>
                    </a:p>
                  </p:txBody>
                </p:sp>
              </p:grpSp>
            </p:grpSp>
            <p:grpSp>
              <p:nvGrpSpPr>
                <p:cNvPr id="1077" name="Graphique 260">
                  <a:extLst>
                    <a:ext uri="{FF2B5EF4-FFF2-40B4-BE49-F238E27FC236}">
                      <a16:creationId xmlns:a16="http://schemas.microsoft.com/office/drawing/2014/main" id="{EF2CACC0-CF60-461C-88D5-C67782D11318}"/>
                    </a:ext>
                  </a:extLst>
                </p:cNvPr>
                <p:cNvGrpSpPr/>
                <p:nvPr/>
              </p:nvGrpSpPr>
              <p:grpSpPr>
                <a:xfrm>
                  <a:off x="6981980" y="3004751"/>
                  <a:ext cx="163946" cy="291460"/>
                  <a:chOff x="6981980" y="3004751"/>
                  <a:chExt cx="163946" cy="291460"/>
                </a:xfrm>
              </p:grpSpPr>
              <p:grpSp>
                <p:nvGrpSpPr>
                  <p:cNvPr id="1078" name="Graphique 260">
                    <a:extLst>
                      <a:ext uri="{FF2B5EF4-FFF2-40B4-BE49-F238E27FC236}">
                        <a16:creationId xmlns:a16="http://schemas.microsoft.com/office/drawing/2014/main" id="{EF2CACC0-CF60-461C-88D5-C67782D11318}"/>
                      </a:ext>
                    </a:extLst>
                  </p:cNvPr>
                  <p:cNvGrpSpPr/>
                  <p:nvPr/>
                </p:nvGrpSpPr>
                <p:grpSpPr>
                  <a:xfrm>
                    <a:off x="6981980" y="3088025"/>
                    <a:ext cx="20818" cy="208185"/>
                    <a:chOff x="6981980" y="3088025"/>
                    <a:chExt cx="20818" cy="208185"/>
                  </a:xfrm>
                  <a:solidFill>
                    <a:srgbClr val="2D2D2D"/>
                  </a:solidFill>
                </p:grpSpPr>
                <p:sp>
                  <p:nvSpPr>
                    <p:cNvPr id="1079" name="Forme libre : forme 1078">
                      <a:extLst>
                        <a:ext uri="{FF2B5EF4-FFF2-40B4-BE49-F238E27FC236}">
                          <a16:creationId xmlns:a16="http://schemas.microsoft.com/office/drawing/2014/main" id="{3D41208F-5A03-452B-8142-EFACA18F22CD}"/>
                        </a:ext>
                      </a:extLst>
                    </p:cNvPr>
                    <p:cNvSpPr/>
                    <p:nvPr/>
                  </p:nvSpPr>
                  <p:spPr>
                    <a:xfrm>
                      <a:off x="6981980" y="3088025"/>
                      <a:ext cx="20818" cy="10409"/>
                    </a:xfrm>
                    <a:custGeom>
                      <a:avLst/>
                      <a:gdLst>
                        <a:gd name="connsiteX0" fmla="*/ 0 w 20818"/>
                        <a:gd name="connsiteY0" fmla="*/ 5205 h 10409"/>
                        <a:gd name="connsiteX1" fmla="*/ 10409 w 20818"/>
                        <a:gd name="connsiteY1" fmla="*/ 0 h 10409"/>
                        <a:gd name="connsiteX2" fmla="*/ 20819 w 20818"/>
                        <a:gd name="connsiteY2" fmla="*/ 5205 h 10409"/>
                        <a:gd name="connsiteX3" fmla="*/ 10409 w 20818"/>
                        <a:gd name="connsiteY3" fmla="*/ 10409 h 10409"/>
                      </a:gdLst>
                      <a:ahLst/>
                      <a:cxnLst>
                        <a:cxn ang="0">
                          <a:pos x="connsiteX0" y="connsiteY0"/>
                        </a:cxn>
                        <a:cxn ang="0">
                          <a:pos x="connsiteX1" y="connsiteY1"/>
                        </a:cxn>
                        <a:cxn ang="0">
                          <a:pos x="connsiteX2" y="connsiteY2"/>
                        </a:cxn>
                        <a:cxn ang="0">
                          <a:pos x="connsiteX3" y="connsiteY3"/>
                        </a:cxn>
                      </a:cxnLst>
                      <a:rect l="l" t="t" r="r" b="b"/>
                      <a:pathLst>
                        <a:path w="20818" h="10409">
                          <a:moveTo>
                            <a:pt x="0" y="5205"/>
                          </a:moveTo>
                          <a:lnTo>
                            <a:pt x="10409" y="0"/>
                          </a:lnTo>
                          <a:lnTo>
                            <a:pt x="20819" y="5205"/>
                          </a:lnTo>
                          <a:lnTo>
                            <a:pt x="10409" y="10409"/>
                          </a:lnTo>
                          <a:close/>
                        </a:path>
                      </a:pathLst>
                    </a:custGeom>
                    <a:solidFill>
                      <a:srgbClr val="2D2D2D"/>
                    </a:solidFill>
                    <a:ln w="25964" cap="flat">
                      <a:noFill/>
                      <a:prstDash val="solid"/>
                      <a:miter/>
                    </a:ln>
                  </p:spPr>
                  <p:txBody>
                    <a:bodyPr rtlCol="0" anchor="ctr"/>
                    <a:lstStyle/>
                    <a:p>
                      <a:endParaRPr lang="fr-BE"/>
                    </a:p>
                  </p:txBody>
                </p:sp>
                <p:sp>
                  <p:nvSpPr>
                    <p:cNvPr id="1080" name="Forme libre : forme 1079">
                      <a:extLst>
                        <a:ext uri="{FF2B5EF4-FFF2-40B4-BE49-F238E27FC236}">
                          <a16:creationId xmlns:a16="http://schemas.microsoft.com/office/drawing/2014/main" id="{68DE5A17-B29F-49B2-AF45-B9DE9749A8E6}"/>
                        </a:ext>
                      </a:extLst>
                    </p:cNvPr>
                    <p:cNvSpPr/>
                    <p:nvPr/>
                  </p:nvSpPr>
                  <p:spPr>
                    <a:xfrm>
                      <a:off x="6992390" y="3093230"/>
                      <a:ext cx="10409" cy="202981"/>
                    </a:xfrm>
                    <a:custGeom>
                      <a:avLst/>
                      <a:gdLst>
                        <a:gd name="connsiteX0" fmla="*/ 0 w 10409"/>
                        <a:gd name="connsiteY0" fmla="*/ 5205 h 202981"/>
                        <a:gd name="connsiteX1" fmla="*/ 10409 w 10409"/>
                        <a:gd name="connsiteY1" fmla="*/ 0 h 202981"/>
                        <a:gd name="connsiteX2" fmla="*/ 10409 w 10409"/>
                        <a:gd name="connsiteY2" fmla="*/ 197777 h 202981"/>
                        <a:gd name="connsiteX3" fmla="*/ 0 w 10409"/>
                        <a:gd name="connsiteY3" fmla="*/ 202981 h 202981"/>
                      </a:gdLst>
                      <a:ahLst/>
                      <a:cxnLst>
                        <a:cxn ang="0">
                          <a:pos x="connsiteX0" y="connsiteY0"/>
                        </a:cxn>
                        <a:cxn ang="0">
                          <a:pos x="connsiteX1" y="connsiteY1"/>
                        </a:cxn>
                        <a:cxn ang="0">
                          <a:pos x="connsiteX2" y="connsiteY2"/>
                        </a:cxn>
                        <a:cxn ang="0">
                          <a:pos x="connsiteX3" y="connsiteY3"/>
                        </a:cxn>
                      </a:cxnLst>
                      <a:rect l="l" t="t" r="r" b="b"/>
                      <a:pathLst>
                        <a:path w="10409" h="202981">
                          <a:moveTo>
                            <a:pt x="0" y="5205"/>
                          </a:moveTo>
                          <a:lnTo>
                            <a:pt x="10409" y="0"/>
                          </a:lnTo>
                          <a:lnTo>
                            <a:pt x="10409" y="197777"/>
                          </a:lnTo>
                          <a:lnTo>
                            <a:pt x="0" y="202981"/>
                          </a:lnTo>
                          <a:close/>
                        </a:path>
                      </a:pathLst>
                    </a:custGeom>
                    <a:solidFill>
                      <a:srgbClr val="2D2D2D"/>
                    </a:solidFill>
                    <a:ln w="25964" cap="flat">
                      <a:noFill/>
                      <a:prstDash val="solid"/>
                      <a:miter/>
                    </a:ln>
                  </p:spPr>
                  <p:txBody>
                    <a:bodyPr rtlCol="0" anchor="ctr"/>
                    <a:lstStyle/>
                    <a:p>
                      <a:endParaRPr lang="fr-BE"/>
                    </a:p>
                  </p:txBody>
                </p:sp>
              </p:grpSp>
              <p:grpSp>
                <p:nvGrpSpPr>
                  <p:cNvPr id="1081" name="Graphique 260">
                    <a:extLst>
                      <a:ext uri="{FF2B5EF4-FFF2-40B4-BE49-F238E27FC236}">
                        <a16:creationId xmlns:a16="http://schemas.microsoft.com/office/drawing/2014/main" id="{EF2CACC0-CF60-461C-88D5-C67782D11318}"/>
                      </a:ext>
                    </a:extLst>
                  </p:cNvPr>
                  <p:cNvGrpSpPr/>
                  <p:nvPr/>
                </p:nvGrpSpPr>
                <p:grpSpPr>
                  <a:xfrm>
                    <a:off x="7125108" y="3004751"/>
                    <a:ext cx="20818" cy="210788"/>
                    <a:chOff x="7125108" y="3004751"/>
                    <a:chExt cx="20818" cy="210788"/>
                  </a:xfrm>
                </p:grpSpPr>
                <p:sp>
                  <p:nvSpPr>
                    <p:cNvPr id="1082" name="Forme libre : forme 1081">
                      <a:extLst>
                        <a:ext uri="{FF2B5EF4-FFF2-40B4-BE49-F238E27FC236}">
                          <a16:creationId xmlns:a16="http://schemas.microsoft.com/office/drawing/2014/main" id="{5C85FC02-71B2-4E4B-BAAF-4A05E17554C9}"/>
                        </a:ext>
                      </a:extLst>
                    </p:cNvPr>
                    <p:cNvSpPr/>
                    <p:nvPr/>
                  </p:nvSpPr>
                  <p:spPr>
                    <a:xfrm>
                      <a:off x="7125108" y="3004751"/>
                      <a:ext cx="20818" cy="13011"/>
                    </a:xfrm>
                    <a:custGeom>
                      <a:avLst/>
                      <a:gdLst>
                        <a:gd name="connsiteX0" fmla="*/ 0 w 20818"/>
                        <a:gd name="connsiteY0" fmla="*/ 5205 h 13011"/>
                        <a:gd name="connsiteX1" fmla="*/ 10409 w 20818"/>
                        <a:gd name="connsiteY1" fmla="*/ 0 h 13011"/>
                        <a:gd name="connsiteX2" fmla="*/ 20819 w 20818"/>
                        <a:gd name="connsiteY2" fmla="*/ 5205 h 13011"/>
                        <a:gd name="connsiteX3" fmla="*/ 10409 w 20818"/>
                        <a:gd name="connsiteY3" fmla="*/ 13012 h 13011"/>
                      </a:gdLst>
                      <a:ahLst/>
                      <a:cxnLst>
                        <a:cxn ang="0">
                          <a:pos x="connsiteX0" y="connsiteY0"/>
                        </a:cxn>
                        <a:cxn ang="0">
                          <a:pos x="connsiteX1" y="connsiteY1"/>
                        </a:cxn>
                        <a:cxn ang="0">
                          <a:pos x="connsiteX2" y="connsiteY2"/>
                        </a:cxn>
                        <a:cxn ang="0">
                          <a:pos x="connsiteX3" y="connsiteY3"/>
                        </a:cxn>
                      </a:cxnLst>
                      <a:rect l="l" t="t" r="r" b="b"/>
                      <a:pathLst>
                        <a:path w="20818" h="13011">
                          <a:moveTo>
                            <a:pt x="0" y="5205"/>
                          </a:moveTo>
                          <a:lnTo>
                            <a:pt x="10409" y="0"/>
                          </a:lnTo>
                          <a:lnTo>
                            <a:pt x="20819" y="5205"/>
                          </a:lnTo>
                          <a:lnTo>
                            <a:pt x="10409" y="13012"/>
                          </a:lnTo>
                          <a:close/>
                        </a:path>
                      </a:pathLst>
                    </a:custGeom>
                    <a:solidFill>
                      <a:srgbClr val="2D2D2D"/>
                    </a:solidFill>
                    <a:ln w="25964" cap="flat">
                      <a:noFill/>
                      <a:prstDash val="solid"/>
                      <a:miter/>
                    </a:ln>
                  </p:spPr>
                  <p:txBody>
                    <a:bodyPr rtlCol="0" anchor="ctr"/>
                    <a:lstStyle/>
                    <a:p>
                      <a:endParaRPr lang="fr-BE"/>
                    </a:p>
                  </p:txBody>
                </p:sp>
                <p:sp>
                  <p:nvSpPr>
                    <p:cNvPr id="1083" name="Forme libre : forme 1082">
                      <a:extLst>
                        <a:ext uri="{FF2B5EF4-FFF2-40B4-BE49-F238E27FC236}">
                          <a16:creationId xmlns:a16="http://schemas.microsoft.com/office/drawing/2014/main" id="{9DF26067-FB55-43CE-8384-C95C87232A61}"/>
                        </a:ext>
                      </a:extLst>
                    </p:cNvPr>
                    <p:cNvSpPr/>
                    <p:nvPr/>
                  </p:nvSpPr>
                  <p:spPr>
                    <a:xfrm>
                      <a:off x="7135517" y="3009956"/>
                      <a:ext cx="10409" cy="205583"/>
                    </a:xfrm>
                    <a:custGeom>
                      <a:avLst/>
                      <a:gdLst>
                        <a:gd name="connsiteX0" fmla="*/ 0 w 10409"/>
                        <a:gd name="connsiteY0" fmla="*/ 7807 h 205583"/>
                        <a:gd name="connsiteX1" fmla="*/ 10409 w 10409"/>
                        <a:gd name="connsiteY1" fmla="*/ 0 h 205583"/>
                        <a:gd name="connsiteX2" fmla="*/ 10409 w 10409"/>
                        <a:gd name="connsiteY2" fmla="*/ 200379 h 205583"/>
                        <a:gd name="connsiteX3" fmla="*/ 0 w 10409"/>
                        <a:gd name="connsiteY3" fmla="*/ 205584 h 205583"/>
                      </a:gdLst>
                      <a:ahLst/>
                      <a:cxnLst>
                        <a:cxn ang="0">
                          <a:pos x="connsiteX0" y="connsiteY0"/>
                        </a:cxn>
                        <a:cxn ang="0">
                          <a:pos x="connsiteX1" y="connsiteY1"/>
                        </a:cxn>
                        <a:cxn ang="0">
                          <a:pos x="connsiteX2" y="connsiteY2"/>
                        </a:cxn>
                        <a:cxn ang="0">
                          <a:pos x="connsiteX3" y="connsiteY3"/>
                        </a:cxn>
                      </a:cxnLst>
                      <a:rect l="l" t="t" r="r" b="b"/>
                      <a:pathLst>
                        <a:path w="10409" h="205583">
                          <a:moveTo>
                            <a:pt x="0" y="7807"/>
                          </a:moveTo>
                          <a:lnTo>
                            <a:pt x="10409" y="0"/>
                          </a:lnTo>
                          <a:lnTo>
                            <a:pt x="10409" y="200379"/>
                          </a:lnTo>
                          <a:lnTo>
                            <a:pt x="0" y="205584"/>
                          </a:lnTo>
                          <a:close/>
                        </a:path>
                      </a:pathLst>
                    </a:custGeom>
                    <a:solidFill>
                      <a:srgbClr val="2D2D2D"/>
                    </a:solidFill>
                    <a:ln w="25964" cap="flat">
                      <a:noFill/>
                      <a:prstDash val="solid"/>
                      <a:miter/>
                    </a:ln>
                  </p:spPr>
                  <p:txBody>
                    <a:bodyPr rtlCol="0" anchor="ctr"/>
                    <a:lstStyle/>
                    <a:p>
                      <a:endParaRPr lang="fr-BE"/>
                    </a:p>
                  </p:txBody>
                </p:sp>
                <p:grpSp>
                  <p:nvGrpSpPr>
                    <p:cNvPr id="1084" name="Graphique 260">
                      <a:extLst>
                        <a:ext uri="{FF2B5EF4-FFF2-40B4-BE49-F238E27FC236}">
                          <a16:creationId xmlns:a16="http://schemas.microsoft.com/office/drawing/2014/main" id="{EF2CACC0-CF60-461C-88D5-C67782D11318}"/>
                        </a:ext>
                      </a:extLst>
                    </p:cNvPr>
                    <p:cNvGrpSpPr/>
                    <p:nvPr/>
                  </p:nvGrpSpPr>
                  <p:grpSpPr>
                    <a:xfrm>
                      <a:off x="7125108" y="3009956"/>
                      <a:ext cx="10409" cy="205583"/>
                      <a:chOff x="7125108" y="3009956"/>
                      <a:chExt cx="10409" cy="205583"/>
                    </a:xfrm>
                  </p:grpSpPr>
                  <p:sp>
                    <p:nvSpPr>
                      <p:cNvPr id="1085" name="Forme libre : forme 1084">
                        <a:extLst>
                          <a:ext uri="{FF2B5EF4-FFF2-40B4-BE49-F238E27FC236}">
                            <a16:creationId xmlns:a16="http://schemas.microsoft.com/office/drawing/2014/main" id="{3F695441-3F8A-4C1D-8AB0-AE7D1D711EA2}"/>
                          </a:ext>
                        </a:extLst>
                      </p:cNvPr>
                      <p:cNvSpPr/>
                      <p:nvPr/>
                    </p:nvSpPr>
                    <p:spPr>
                      <a:xfrm>
                        <a:off x="7125108" y="3009956"/>
                        <a:ext cx="10409" cy="205583"/>
                      </a:xfrm>
                      <a:custGeom>
                        <a:avLst/>
                        <a:gdLst>
                          <a:gd name="connsiteX0" fmla="*/ 0 w 10409"/>
                          <a:gd name="connsiteY0" fmla="*/ 200379 h 205583"/>
                          <a:gd name="connsiteX1" fmla="*/ 0 w 10409"/>
                          <a:gd name="connsiteY1" fmla="*/ 0 h 205583"/>
                          <a:gd name="connsiteX2" fmla="*/ 10409 w 10409"/>
                          <a:gd name="connsiteY2" fmla="*/ 7807 h 205583"/>
                          <a:gd name="connsiteX3" fmla="*/ 10409 w 10409"/>
                          <a:gd name="connsiteY3" fmla="*/ 205584 h 205583"/>
                        </a:gdLst>
                        <a:ahLst/>
                        <a:cxnLst>
                          <a:cxn ang="0">
                            <a:pos x="connsiteX0" y="connsiteY0"/>
                          </a:cxn>
                          <a:cxn ang="0">
                            <a:pos x="connsiteX1" y="connsiteY1"/>
                          </a:cxn>
                          <a:cxn ang="0">
                            <a:pos x="connsiteX2" y="connsiteY2"/>
                          </a:cxn>
                          <a:cxn ang="0">
                            <a:pos x="connsiteX3" y="connsiteY3"/>
                          </a:cxn>
                        </a:cxnLst>
                        <a:rect l="l" t="t" r="r" b="b"/>
                        <a:pathLst>
                          <a:path w="10409" h="205583">
                            <a:moveTo>
                              <a:pt x="0" y="200379"/>
                            </a:moveTo>
                            <a:lnTo>
                              <a:pt x="0" y="0"/>
                            </a:lnTo>
                            <a:lnTo>
                              <a:pt x="10409" y="7807"/>
                            </a:lnTo>
                            <a:lnTo>
                              <a:pt x="10409" y="205584"/>
                            </a:lnTo>
                            <a:close/>
                          </a:path>
                        </a:pathLst>
                      </a:custGeom>
                      <a:solidFill>
                        <a:srgbClr val="3A3A3A"/>
                      </a:solidFill>
                      <a:ln w="25964" cap="flat">
                        <a:noFill/>
                        <a:prstDash val="solid"/>
                        <a:miter/>
                      </a:ln>
                    </p:spPr>
                    <p:txBody>
                      <a:bodyPr rtlCol="0" anchor="ctr"/>
                      <a:lstStyle/>
                      <a:p>
                        <a:endParaRPr lang="fr-BE"/>
                      </a:p>
                    </p:txBody>
                  </p:sp>
                  <p:sp>
                    <p:nvSpPr>
                      <p:cNvPr id="1086" name="Forme libre : forme 1085">
                        <a:extLst>
                          <a:ext uri="{FF2B5EF4-FFF2-40B4-BE49-F238E27FC236}">
                            <a16:creationId xmlns:a16="http://schemas.microsoft.com/office/drawing/2014/main" id="{C758F18A-90B6-4EA7-A092-274790E89206}"/>
                          </a:ext>
                        </a:extLst>
                      </p:cNvPr>
                      <p:cNvSpPr/>
                      <p:nvPr/>
                    </p:nvSpPr>
                    <p:spPr>
                      <a:xfrm>
                        <a:off x="7125108" y="3009956"/>
                        <a:ext cx="10409" cy="205583"/>
                      </a:xfrm>
                      <a:custGeom>
                        <a:avLst/>
                        <a:gdLst>
                          <a:gd name="connsiteX0" fmla="*/ 0 w 10409"/>
                          <a:gd name="connsiteY0" fmla="*/ 200379 h 205583"/>
                          <a:gd name="connsiteX1" fmla="*/ 0 w 10409"/>
                          <a:gd name="connsiteY1" fmla="*/ 0 h 205583"/>
                          <a:gd name="connsiteX2" fmla="*/ 10409 w 10409"/>
                          <a:gd name="connsiteY2" fmla="*/ 7807 h 205583"/>
                          <a:gd name="connsiteX3" fmla="*/ 10409 w 10409"/>
                          <a:gd name="connsiteY3" fmla="*/ 205584 h 205583"/>
                        </a:gdLst>
                        <a:ahLst/>
                        <a:cxnLst>
                          <a:cxn ang="0">
                            <a:pos x="connsiteX0" y="connsiteY0"/>
                          </a:cxn>
                          <a:cxn ang="0">
                            <a:pos x="connsiteX1" y="connsiteY1"/>
                          </a:cxn>
                          <a:cxn ang="0">
                            <a:pos x="connsiteX2" y="connsiteY2"/>
                          </a:cxn>
                          <a:cxn ang="0">
                            <a:pos x="connsiteX3" y="connsiteY3"/>
                          </a:cxn>
                        </a:cxnLst>
                        <a:rect l="l" t="t" r="r" b="b"/>
                        <a:pathLst>
                          <a:path w="10409" h="205583">
                            <a:moveTo>
                              <a:pt x="0" y="200379"/>
                            </a:moveTo>
                            <a:lnTo>
                              <a:pt x="0" y="0"/>
                            </a:lnTo>
                            <a:lnTo>
                              <a:pt x="10409" y="7807"/>
                            </a:lnTo>
                            <a:lnTo>
                              <a:pt x="10409" y="205584"/>
                            </a:lnTo>
                            <a:close/>
                          </a:path>
                        </a:pathLst>
                      </a:custGeom>
                      <a:solidFill>
                        <a:srgbClr val="3A3A3A"/>
                      </a:solidFill>
                      <a:ln w="25964" cap="flat">
                        <a:noFill/>
                        <a:prstDash val="solid"/>
                        <a:miter/>
                      </a:ln>
                    </p:spPr>
                    <p:txBody>
                      <a:bodyPr rtlCol="0" anchor="ctr"/>
                      <a:lstStyle/>
                      <a:p>
                        <a:endParaRPr lang="fr-BE"/>
                      </a:p>
                    </p:txBody>
                  </p:sp>
                </p:grpSp>
              </p:grpSp>
            </p:grpSp>
            <p:grpSp>
              <p:nvGrpSpPr>
                <p:cNvPr id="1087" name="Graphique 260">
                  <a:extLst>
                    <a:ext uri="{FF2B5EF4-FFF2-40B4-BE49-F238E27FC236}">
                      <a16:creationId xmlns:a16="http://schemas.microsoft.com/office/drawing/2014/main" id="{EF2CACC0-CF60-461C-88D5-C67782D11318}"/>
                    </a:ext>
                  </a:extLst>
                </p:cNvPr>
                <p:cNvGrpSpPr/>
                <p:nvPr/>
              </p:nvGrpSpPr>
              <p:grpSpPr>
                <a:xfrm>
                  <a:off x="6984583" y="2993040"/>
                  <a:ext cx="338302" cy="204282"/>
                  <a:chOff x="6984583" y="2993040"/>
                  <a:chExt cx="338302" cy="204282"/>
                </a:xfrm>
              </p:grpSpPr>
              <p:sp>
                <p:nvSpPr>
                  <p:cNvPr id="1088" name="Forme libre : forme 1087">
                    <a:extLst>
                      <a:ext uri="{FF2B5EF4-FFF2-40B4-BE49-F238E27FC236}">
                        <a16:creationId xmlns:a16="http://schemas.microsoft.com/office/drawing/2014/main" id="{A0BB72D2-CFA5-4A13-B2DA-5D8310170FCA}"/>
                      </a:ext>
                    </a:extLst>
                  </p:cNvPr>
                  <p:cNvSpPr/>
                  <p:nvPr/>
                </p:nvSpPr>
                <p:spPr>
                  <a:xfrm>
                    <a:off x="7164143" y="3090628"/>
                    <a:ext cx="156139" cy="106695"/>
                  </a:xfrm>
                  <a:custGeom>
                    <a:avLst/>
                    <a:gdLst>
                      <a:gd name="connsiteX0" fmla="*/ 156139 w 156139"/>
                      <a:gd name="connsiteY0" fmla="*/ 0 h 106695"/>
                      <a:gd name="connsiteX1" fmla="*/ 156139 w 156139"/>
                      <a:gd name="connsiteY1" fmla="*/ 0 h 106695"/>
                      <a:gd name="connsiteX2" fmla="*/ 156139 w 156139"/>
                      <a:gd name="connsiteY2" fmla="*/ 0 h 106695"/>
                      <a:gd name="connsiteX3" fmla="*/ 156139 w 156139"/>
                      <a:gd name="connsiteY3" fmla="*/ 0 h 106695"/>
                      <a:gd name="connsiteX4" fmla="*/ 156139 w 156139"/>
                      <a:gd name="connsiteY4" fmla="*/ 2602 h 106695"/>
                      <a:gd name="connsiteX5" fmla="*/ 156139 w 156139"/>
                      <a:gd name="connsiteY5" fmla="*/ 2602 h 106695"/>
                      <a:gd name="connsiteX6" fmla="*/ 156139 w 156139"/>
                      <a:gd name="connsiteY6" fmla="*/ 2602 h 106695"/>
                      <a:gd name="connsiteX7" fmla="*/ 156139 w 156139"/>
                      <a:gd name="connsiteY7" fmla="*/ 2602 h 106695"/>
                      <a:gd name="connsiteX8" fmla="*/ 156139 w 156139"/>
                      <a:gd name="connsiteY8" fmla="*/ 2602 h 106695"/>
                      <a:gd name="connsiteX9" fmla="*/ 156139 w 156139"/>
                      <a:gd name="connsiteY9" fmla="*/ 2602 h 106695"/>
                      <a:gd name="connsiteX10" fmla="*/ 156139 w 156139"/>
                      <a:gd name="connsiteY10" fmla="*/ 2602 h 106695"/>
                      <a:gd name="connsiteX11" fmla="*/ 156139 w 156139"/>
                      <a:gd name="connsiteY11" fmla="*/ 2602 h 106695"/>
                      <a:gd name="connsiteX12" fmla="*/ 156139 w 156139"/>
                      <a:gd name="connsiteY12" fmla="*/ 2602 h 106695"/>
                      <a:gd name="connsiteX13" fmla="*/ 156139 w 156139"/>
                      <a:gd name="connsiteY13" fmla="*/ 2602 h 106695"/>
                      <a:gd name="connsiteX14" fmla="*/ 156139 w 156139"/>
                      <a:gd name="connsiteY14" fmla="*/ 2602 h 106695"/>
                      <a:gd name="connsiteX15" fmla="*/ 0 w 156139"/>
                      <a:gd name="connsiteY15" fmla="*/ 98888 h 106695"/>
                      <a:gd name="connsiteX16" fmla="*/ 0 w 156139"/>
                      <a:gd name="connsiteY16" fmla="*/ 106695 h 106695"/>
                      <a:gd name="connsiteX17" fmla="*/ 150935 w 156139"/>
                      <a:gd name="connsiteY17" fmla="*/ 18216 h 106695"/>
                      <a:gd name="connsiteX18" fmla="*/ 150935 w 156139"/>
                      <a:gd name="connsiteY18" fmla="*/ 18216 h 106695"/>
                      <a:gd name="connsiteX19" fmla="*/ 150935 w 156139"/>
                      <a:gd name="connsiteY19" fmla="*/ 18216 h 106695"/>
                      <a:gd name="connsiteX20" fmla="*/ 150935 w 156139"/>
                      <a:gd name="connsiteY20" fmla="*/ 18216 h 106695"/>
                      <a:gd name="connsiteX21" fmla="*/ 150935 w 156139"/>
                      <a:gd name="connsiteY21" fmla="*/ 18216 h 106695"/>
                      <a:gd name="connsiteX22" fmla="*/ 150935 w 156139"/>
                      <a:gd name="connsiteY22" fmla="*/ 18216 h 106695"/>
                      <a:gd name="connsiteX23" fmla="*/ 150935 w 156139"/>
                      <a:gd name="connsiteY23" fmla="*/ 18216 h 106695"/>
                      <a:gd name="connsiteX24" fmla="*/ 150935 w 156139"/>
                      <a:gd name="connsiteY24" fmla="*/ 18216 h 106695"/>
                      <a:gd name="connsiteX25" fmla="*/ 150935 w 156139"/>
                      <a:gd name="connsiteY25" fmla="*/ 18216 h 106695"/>
                      <a:gd name="connsiteX26" fmla="*/ 150935 w 156139"/>
                      <a:gd name="connsiteY26" fmla="*/ 18216 h 106695"/>
                      <a:gd name="connsiteX27" fmla="*/ 150935 w 156139"/>
                      <a:gd name="connsiteY27" fmla="*/ 18216 h 106695"/>
                      <a:gd name="connsiteX28" fmla="*/ 150935 w 156139"/>
                      <a:gd name="connsiteY28" fmla="*/ 18216 h 106695"/>
                      <a:gd name="connsiteX29" fmla="*/ 150935 w 156139"/>
                      <a:gd name="connsiteY29" fmla="*/ 18216 h 106695"/>
                      <a:gd name="connsiteX30" fmla="*/ 150935 w 156139"/>
                      <a:gd name="connsiteY30" fmla="*/ 18216 h 106695"/>
                      <a:gd name="connsiteX31" fmla="*/ 150935 w 156139"/>
                      <a:gd name="connsiteY31" fmla="*/ 18216 h 106695"/>
                      <a:gd name="connsiteX32" fmla="*/ 150935 w 156139"/>
                      <a:gd name="connsiteY32" fmla="*/ 18216 h 106695"/>
                      <a:gd name="connsiteX33" fmla="*/ 150935 w 156139"/>
                      <a:gd name="connsiteY33" fmla="*/ 18216 h 106695"/>
                      <a:gd name="connsiteX34" fmla="*/ 150935 w 156139"/>
                      <a:gd name="connsiteY34" fmla="*/ 18216 h 106695"/>
                      <a:gd name="connsiteX35" fmla="*/ 150935 w 156139"/>
                      <a:gd name="connsiteY35" fmla="*/ 18216 h 106695"/>
                      <a:gd name="connsiteX36" fmla="*/ 150935 w 156139"/>
                      <a:gd name="connsiteY36" fmla="*/ 18216 h 106695"/>
                      <a:gd name="connsiteX37" fmla="*/ 150935 w 156139"/>
                      <a:gd name="connsiteY37" fmla="*/ 18216 h 106695"/>
                      <a:gd name="connsiteX38" fmla="*/ 150935 w 156139"/>
                      <a:gd name="connsiteY38" fmla="*/ 18216 h 106695"/>
                      <a:gd name="connsiteX39" fmla="*/ 150935 w 156139"/>
                      <a:gd name="connsiteY39" fmla="*/ 18216 h 106695"/>
                      <a:gd name="connsiteX40" fmla="*/ 156139 w 156139"/>
                      <a:gd name="connsiteY40" fmla="*/ 0 h 106695"/>
                      <a:gd name="connsiteX41" fmla="*/ 156139 w 156139"/>
                      <a:gd name="connsiteY41" fmla="*/ 0 h 106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6139" h="106695">
                        <a:moveTo>
                          <a:pt x="156139" y="0"/>
                        </a:moveTo>
                        <a:cubicBezTo>
                          <a:pt x="156139" y="0"/>
                          <a:pt x="156139" y="0"/>
                          <a:pt x="156139" y="0"/>
                        </a:cubicBezTo>
                        <a:cubicBezTo>
                          <a:pt x="156139" y="2602"/>
                          <a:pt x="156139" y="2602"/>
                          <a:pt x="156139" y="0"/>
                        </a:cubicBezTo>
                        <a:cubicBezTo>
                          <a:pt x="156139" y="2602"/>
                          <a:pt x="156139" y="2602"/>
                          <a:pt x="156139" y="0"/>
                        </a:cubicBezTo>
                        <a:cubicBezTo>
                          <a:pt x="156139" y="2602"/>
                          <a:pt x="156139" y="2602"/>
                          <a:pt x="156139" y="2602"/>
                        </a:cubicBezTo>
                        <a:cubicBezTo>
                          <a:pt x="156139" y="2602"/>
                          <a:pt x="156139" y="2602"/>
                          <a:pt x="156139" y="2602"/>
                        </a:cubicBezTo>
                        <a:cubicBezTo>
                          <a:pt x="156139" y="2602"/>
                          <a:pt x="156139" y="2602"/>
                          <a:pt x="156139" y="2602"/>
                        </a:cubicBezTo>
                        <a:cubicBezTo>
                          <a:pt x="156139" y="2602"/>
                          <a:pt x="156139" y="2602"/>
                          <a:pt x="156139" y="2602"/>
                        </a:cubicBezTo>
                        <a:cubicBezTo>
                          <a:pt x="156139" y="2602"/>
                          <a:pt x="156139" y="2602"/>
                          <a:pt x="156139" y="2602"/>
                        </a:cubicBezTo>
                        <a:cubicBezTo>
                          <a:pt x="156139" y="2602"/>
                          <a:pt x="156139" y="2602"/>
                          <a:pt x="156139" y="2602"/>
                        </a:cubicBezTo>
                        <a:cubicBezTo>
                          <a:pt x="156139" y="2602"/>
                          <a:pt x="156139" y="2602"/>
                          <a:pt x="156139" y="2602"/>
                        </a:cubicBezTo>
                        <a:cubicBezTo>
                          <a:pt x="156139" y="2602"/>
                          <a:pt x="156139" y="2602"/>
                          <a:pt x="156139" y="2602"/>
                        </a:cubicBezTo>
                        <a:cubicBezTo>
                          <a:pt x="156139" y="2602"/>
                          <a:pt x="156139" y="2602"/>
                          <a:pt x="156139" y="2602"/>
                        </a:cubicBezTo>
                        <a:cubicBezTo>
                          <a:pt x="156139" y="2602"/>
                          <a:pt x="156139" y="2602"/>
                          <a:pt x="156139" y="2602"/>
                        </a:cubicBezTo>
                        <a:cubicBezTo>
                          <a:pt x="156139" y="2602"/>
                          <a:pt x="156139" y="2602"/>
                          <a:pt x="156139" y="2602"/>
                        </a:cubicBezTo>
                        <a:lnTo>
                          <a:pt x="0" y="98888"/>
                        </a:lnTo>
                        <a:lnTo>
                          <a:pt x="0" y="106695"/>
                        </a:lnTo>
                        <a:lnTo>
                          <a:pt x="150935" y="18216"/>
                        </a:lnTo>
                        <a:cubicBezTo>
                          <a:pt x="150935" y="18216"/>
                          <a:pt x="150935" y="18216"/>
                          <a:pt x="150935" y="18216"/>
                        </a:cubicBezTo>
                        <a:cubicBezTo>
                          <a:pt x="150935" y="18216"/>
                          <a:pt x="150935" y="18216"/>
                          <a:pt x="150935" y="18216"/>
                        </a:cubicBezTo>
                        <a:cubicBezTo>
                          <a:pt x="150935" y="18216"/>
                          <a:pt x="150935" y="18216"/>
                          <a:pt x="150935" y="18216"/>
                        </a:cubicBezTo>
                        <a:cubicBezTo>
                          <a:pt x="150935" y="18216"/>
                          <a:pt x="150935" y="18216"/>
                          <a:pt x="150935" y="18216"/>
                        </a:cubicBezTo>
                        <a:cubicBezTo>
                          <a:pt x="150935" y="18216"/>
                          <a:pt x="150935" y="18216"/>
                          <a:pt x="150935" y="18216"/>
                        </a:cubicBezTo>
                        <a:cubicBezTo>
                          <a:pt x="150935" y="18216"/>
                          <a:pt x="150935" y="18216"/>
                          <a:pt x="150935" y="18216"/>
                        </a:cubicBezTo>
                        <a:cubicBezTo>
                          <a:pt x="150935" y="18216"/>
                          <a:pt x="150935" y="18216"/>
                          <a:pt x="150935" y="18216"/>
                        </a:cubicBezTo>
                        <a:cubicBezTo>
                          <a:pt x="150935" y="18216"/>
                          <a:pt x="150935" y="18216"/>
                          <a:pt x="150935" y="18216"/>
                        </a:cubicBezTo>
                        <a:cubicBezTo>
                          <a:pt x="150935" y="18216"/>
                          <a:pt x="150935" y="18216"/>
                          <a:pt x="150935" y="18216"/>
                        </a:cubicBezTo>
                        <a:cubicBezTo>
                          <a:pt x="150935" y="18216"/>
                          <a:pt x="150935" y="18216"/>
                          <a:pt x="150935" y="18216"/>
                        </a:cubicBezTo>
                        <a:cubicBezTo>
                          <a:pt x="150935" y="18216"/>
                          <a:pt x="150935" y="18216"/>
                          <a:pt x="150935" y="18216"/>
                        </a:cubicBezTo>
                        <a:cubicBezTo>
                          <a:pt x="150935" y="18216"/>
                          <a:pt x="150935" y="18216"/>
                          <a:pt x="150935" y="18216"/>
                        </a:cubicBezTo>
                        <a:cubicBezTo>
                          <a:pt x="150935" y="18216"/>
                          <a:pt x="150935" y="18216"/>
                          <a:pt x="150935" y="18216"/>
                        </a:cubicBezTo>
                        <a:cubicBezTo>
                          <a:pt x="150935" y="18216"/>
                          <a:pt x="150935" y="18216"/>
                          <a:pt x="150935" y="18216"/>
                        </a:cubicBezTo>
                        <a:cubicBezTo>
                          <a:pt x="150935" y="18216"/>
                          <a:pt x="150935" y="18216"/>
                          <a:pt x="150935" y="18216"/>
                        </a:cubicBezTo>
                        <a:cubicBezTo>
                          <a:pt x="150935" y="18216"/>
                          <a:pt x="150935" y="18216"/>
                          <a:pt x="150935" y="18216"/>
                        </a:cubicBezTo>
                        <a:cubicBezTo>
                          <a:pt x="150935" y="18216"/>
                          <a:pt x="150935" y="18216"/>
                          <a:pt x="150935" y="18216"/>
                        </a:cubicBezTo>
                        <a:cubicBezTo>
                          <a:pt x="150935" y="18216"/>
                          <a:pt x="150935" y="18216"/>
                          <a:pt x="150935" y="18216"/>
                        </a:cubicBezTo>
                        <a:cubicBezTo>
                          <a:pt x="150935" y="18216"/>
                          <a:pt x="150935" y="18216"/>
                          <a:pt x="150935" y="18216"/>
                        </a:cubicBezTo>
                        <a:cubicBezTo>
                          <a:pt x="150935" y="18216"/>
                          <a:pt x="150935" y="18216"/>
                          <a:pt x="150935" y="18216"/>
                        </a:cubicBezTo>
                        <a:cubicBezTo>
                          <a:pt x="150935" y="18216"/>
                          <a:pt x="150935" y="18216"/>
                          <a:pt x="150935" y="18216"/>
                        </a:cubicBezTo>
                        <a:cubicBezTo>
                          <a:pt x="150935" y="18216"/>
                          <a:pt x="150935" y="18216"/>
                          <a:pt x="150935" y="18216"/>
                        </a:cubicBezTo>
                        <a:lnTo>
                          <a:pt x="156139" y="0"/>
                        </a:lnTo>
                        <a:cubicBezTo>
                          <a:pt x="156139" y="0"/>
                          <a:pt x="156139" y="0"/>
                          <a:pt x="156139" y="0"/>
                        </a:cubicBezTo>
                        <a:close/>
                      </a:path>
                    </a:pathLst>
                  </a:custGeom>
                  <a:solidFill>
                    <a:srgbClr val="2D2D2D"/>
                  </a:solidFill>
                  <a:ln w="25964" cap="flat">
                    <a:noFill/>
                    <a:prstDash val="solid"/>
                    <a:miter/>
                  </a:ln>
                </p:spPr>
                <p:txBody>
                  <a:bodyPr rtlCol="0" anchor="ctr"/>
                  <a:lstStyle/>
                  <a:p>
                    <a:endParaRPr lang="fr-BE"/>
                  </a:p>
                </p:txBody>
              </p:sp>
              <p:sp>
                <p:nvSpPr>
                  <p:cNvPr id="1089" name="Forme libre : forme 1088">
                    <a:extLst>
                      <a:ext uri="{FF2B5EF4-FFF2-40B4-BE49-F238E27FC236}">
                        <a16:creationId xmlns:a16="http://schemas.microsoft.com/office/drawing/2014/main" id="{D0F4D505-5E16-40BA-9FF4-FFC5FBC0532B}"/>
                      </a:ext>
                    </a:extLst>
                  </p:cNvPr>
                  <p:cNvSpPr/>
                  <p:nvPr/>
                </p:nvSpPr>
                <p:spPr>
                  <a:xfrm>
                    <a:off x="6984583" y="3085423"/>
                    <a:ext cx="179560" cy="111900"/>
                  </a:xfrm>
                  <a:custGeom>
                    <a:avLst/>
                    <a:gdLst>
                      <a:gd name="connsiteX0" fmla="*/ 179560 w 179560"/>
                      <a:gd name="connsiteY0" fmla="*/ 104093 h 111900"/>
                      <a:gd name="connsiteX1" fmla="*/ 179560 w 179560"/>
                      <a:gd name="connsiteY1" fmla="*/ 111900 h 111900"/>
                      <a:gd name="connsiteX2" fmla="*/ 0 w 179560"/>
                      <a:gd name="connsiteY2" fmla="*/ 7807 h 111900"/>
                      <a:gd name="connsiteX3" fmla="*/ 0 w 179560"/>
                      <a:gd name="connsiteY3" fmla="*/ 0 h 111900"/>
                    </a:gdLst>
                    <a:ahLst/>
                    <a:cxnLst>
                      <a:cxn ang="0">
                        <a:pos x="connsiteX0" y="connsiteY0"/>
                      </a:cxn>
                      <a:cxn ang="0">
                        <a:pos x="connsiteX1" y="connsiteY1"/>
                      </a:cxn>
                      <a:cxn ang="0">
                        <a:pos x="connsiteX2" y="connsiteY2"/>
                      </a:cxn>
                      <a:cxn ang="0">
                        <a:pos x="connsiteX3" y="connsiteY3"/>
                      </a:cxn>
                    </a:cxnLst>
                    <a:rect l="l" t="t" r="r" b="b"/>
                    <a:pathLst>
                      <a:path w="179560" h="111900">
                        <a:moveTo>
                          <a:pt x="179560" y="104093"/>
                        </a:moveTo>
                        <a:lnTo>
                          <a:pt x="179560" y="111900"/>
                        </a:lnTo>
                        <a:lnTo>
                          <a:pt x="0" y="7807"/>
                        </a:lnTo>
                        <a:lnTo>
                          <a:pt x="0" y="0"/>
                        </a:lnTo>
                        <a:close/>
                      </a:path>
                    </a:pathLst>
                  </a:custGeom>
                  <a:solidFill>
                    <a:srgbClr val="2D2D2D"/>
                  </a:solidFill>
                  <a:ln w="25964" cap="flat">
                    <a:noFill/>
                    <a:prstDash val="solid"/>
                    <a:miter/>
                  </a:ln>
                </p:spPr>
                <p:txBody>
                  <a:bodyPr rtlCol="0" anchor="ctr"/>
                  <a:lstStyle/>
                  <a:p>
                    <a:endParaRPr lang="fr-BE"/>
                  </a:p>
                </p:txBody>
              </p:sp>
              <p:sp>
                <p:nvSpPr>
                  <p:cNvPr id="1090" name="Forme libre : forme 1089">
                    <a:extLst>
                      <a:ext uri="{FF2B5EF4-FFF2-40B4-BE49-F238E27FC236}">
                        <a16:creationId xmlns:a16="http://schemas.microsoft.com/office/drawing/2014/main" id="{A23AD794-4821-416C-82FB-3AB889F88631}"/>
                      </a:ext>
                    </a:extLst>
                  </p:cNvPr>
                  <p:cNvSpPr/>
                  <p:nvPr/>
                </p:nvSpPr>
                <p:spPr>
                  <a:xfrm>
                    <a:off x="6984583" y="2993040"/>
                    <a:ext cx="338302" cy="196475"/>
                  </a:xfrm>
                  <a:custGeom>
                    <a:avLst/>
                    <a:gdLst>
                      <a:gd name="connsiteX0" fmla="*/ 330495 w 338302"/>
                      <a:gd name="connsiteY0" fmla="*/ 87178 h 196475"/>
                      <a:gd name="connsiteX1" fmla="*/ 330495 w 338302"/>
                      <a:gd name="connsiteY1" fmla="*/ 107997 h 196475"/>
                      <a:gd name="connsiteX2" fmla="*/ 179560 w 338302"/>
                      <a:gd name="connsiteY2" fmla="*/ 196475 h 196475"/>
                      <a:gd name="connsiteX3" fmla="*/ 0 w 338302"/>
                      <a:gd name="connsiteY3" fmla="*/ 92382 h 196475"/>
                      <a:gd name="connsiteX4" fmla="*/ 148333 w 338302"/>
                      <a:gd name="connsiteY4" fmla="*/ 3904 h 196475"/>
                      <a:gd name="connsiteX5" fmla="*/ 184765 w 338302"/>
                      <a:gd name="connsiteY5" fmla="*/ 3904 h 196475"/>
                      <a:gd name="connsiteX6" fmla="*/ 330495 w 338302"/>
                      <a:gd name="connsiteY6" fmla="*/ 87178 h 196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302" h="196475">
                        <a:moveTo>
                          <a:pt x="330495" y="87178"/>
                        </a:moveTo>
                        <a:cubicBezTo>
                          <a:pt x="340904" y="92382"/>
                          <a:pt x="340904" y="102792"/>
                          <a:pt x="330495" y="107997"/>
                        </a:cubicBezTo>
                        <a:lnTo>
                          <a:pt x="179560" y="196475"/>
                        </a:lnTo>
                        <a:lnTo>
                          <a:pt x="0" y="92382"/>
                        </a:lnTo>
                        <a:lnTo>
                          <a:pt x="148333" y="3904"/>
                        </a:lnTo>
                        <a:cubicBezTo>
                          <a:pt x="158742" y="-1301"/>
                          <a:pt x="174356" y="-1301"/>
                          <a:pt x="184765" y="3904"/>
                        </a:cubicBezTo>
                        <a:lnTo>
                          <a:pt x="330495" y="87178"/>
                        </a:lnTo>
                        <a:close/>
                      </a:path>
                    </a:pathLst>
                  </a:custGeom>
                  <a:solidFill>
                    <a:srgbClr val="2D2D2D"/>
                  </a:solidFill>
                  <a:ln w="25964" cap="flat">
                    <a:noFill/>
                    <a:prstDash val="solid"/>
                    <a:miter/>
                  </a:ln>
                </p:spPr>
                <p:txBody>
                  <a:bodyPr rtlCol="0" anchor="ctr"/>
                  <a:lstStyle/>
                  <a:p>
                    <a:endParaRPr lang="fr-BE"/>
                  </a:p>
                </p:txBody>
              </p:sp>
              <p:sp>
                <p:nvSpPr>
                  <p:cNvPr id="1091" name="Forme libre : forme 1090">
                    <a:extLst>
                      <a:ext uri="{FF2B5EF4-FFF2-40B4-BE49-F238E27FC236}">
                        <a16:creationId xmlns:a16="http://schemas.microsoft.com/office/drawing/2014/main" id="{91E71706-5C3C-4D70-ADDF-C8DEFAFBB6CA}"/>
                      </a:ext>
                    </a:extLst>
                  </p:cNvPr>
                  <p:cNvSpPr/>
                  <p:nvPr/>
                </p:nvSpPr>
                <p:spPr>
                  <a:xfrm>
                    <a:off x="6984583" y="2995643"/>
                    <a:ext cx="338302" cy="193873"/>
                  </a:xfrm>
                  <a:custGeom>
                    <a:avLst/>
                    <a:gdLst>
                      <a:gd name="connsiteX0" fmla="*/ 330495 w 338302"/>
                      <a:gd name="connsiteY0" fmla="*/ 84576 h 193873"/>
                      <a:gd name="connsiteX1" fmla="*/ 330495 w 338302"/>
                      <a:gd name="connsiteY1" fmla="*/ 105394 h 193873"/>
                      <a:gd name="connsiteX2" fmla="*/ 179560 w 338302"/>
                      <a:gd name="connsiteY2" fmla="*/ 193873 h 193873"/>
                      <a:gd name="connsiteX3" fmla="*/ 0 w 338302"/>
                      <a:gd name="connsiteY3" fmla="*/ 89780 h 193873"/>
                      <a:gd name="connsiteX4" fmla="*/ 148333 w 338302"/>
                      <a:gd name="connsiteY4" fmla="*/ 3904 h 193873"/>
                      <a:gd name="connsiteX5" fmla="*/ 184765 w 338302"/>
                      <a:gd name="connsiteY5" fmla="*/ 3904 h 193873"/>
                      <a:gd name="connsiteX6" fmla="*/ 330495 w 338302"/>
                      <a:gd name="connsiteY6" fmla="*/ 84576 h 193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302" h="193873">
                        <a:moveTo>
                          <a:pt x="330495" y="84576"/>
                        </a:moveTo>
                        <a:cubicBezTo>
                          <a:pt x="340904" y="89780"/>
                          <a:pt x="340904" y="100190"/>
                          <a:pt x="330495" y="105394"/>
                        </a:cubicBezTo>
                        <a:lnTo>
                          <a:pt x="179560" y="193873"/>
                        </a:lnTo>
                        <a:lnTo>
                          <a:pt x="0" y="89780"/>
                        </a:lnTo>
                        <a:lnTo>
                          <a:pt x="148333" y="3904"/>
                        </a:lnTo>
                        <a:cubicBezTo>
                          <a:pt x="158742" y="-1301"/>
                          <a:pt x="174356" y="-1301"/>
                          <a:pt x="184765" y="3904"/>
                        </a:cubicBezTo>
                        <a:lnTo>
                          <a:pt x="330495" y="84576"/>
                        </a:lnTo>
                        <a:close/>
                      </a:path>
                    </a:pathLst>
                  </a:custGeom>
                  <a:solidFill>
                    <a:srgbClr val="58595B"/>
                  </a:solidFill>
                  <a:ln w="25964" cap="flat">
                    <a:noFill/>
                    <a:prstDash val="solid"/>
                    <a:miter/>
                  </a:ln>
                </p:spPr>
                <p:txBody>
                  <a:bodyPr rtlCol="0" anchor="ctr"/>
                  <a:lstStyle/>
                  <a:p>
                    <a:endParaRPr lang="fr-BE"/>
                  </a:p>
                </p:txBody>
              </p:sp>
            </p:grpSp>
            <p:grpSp>
              <p:nvGrpSpPr>
                <p:cNvPr id="1092" name="Graphique 260">
                  <a:extLst>
                    <a:ext uri="{FF2B5EF4-FFF2-40B4-BE49-F238E27FC236}">
                      <a16:creationId xmlns:a16="http://schemas.microsoft.com/office/drawing/2014/main" id="{EF2CACC0-CF60-461C-88D5-C67782D11318}"/>
                    </a:ext>
                  </a:extLst>
                </p:cNvPr>
                <p:cNvGrpSpPr/>
                <p:nvPr/>
              </p:nvGrpSpPr>
              <p:grpSpPr>
                <a:xfrm>
                  <a:off x="6984583" y="2757530"/>
                  <a:ext cx="187367" cy="634967"/>
                  <a:chOff x="6984583" y="2757530"/>
                  <a:chExt cx="187367" cy="634967"/>
                </a:xfrm>
              </p:grpSpPr>
              <p:sp>
                <p:nvSpPr>
                  <p:cNvPr id="1093" name="Forme libre : forme 1092">
                    <a:extLst>
                      <a:ext uri="{FF2B5EF4-FFF2-40B4-BE49-F238E27FC236}">
                        <a16:creationId xmlns:a16="http://schemas.microsoft.com/office/drawing/2014/main" id="{BA4775CB-96BB-4D32-B848-44C8E69A14EB}"/>
                      </a:ext>
                    </a:extLst>
                  </p:cNvPr>
                  <p:cNvSpPr/>
                  <p:nvPr/>
                </p:nvSpPr>
                <p:spPr>
                  <a:xfrm>
                    <a:off x="6994992" y="2983932"/>
                    <a:ext cx="85876" cy="104092"/>
                  </a:xfrm>
                  <a:custGeom>
                    <a:avLst/>
                    <a:gdLst>
                      <a:gd name="connsiteX0" fmla="*/ 78070 w 85876"/>
                      <a:gd name="connsiteY0" fmla="*/ 5205 h 104092"/>
                      <a:gd name="connsiteX1" fmla="*/ 85877 w 85876"/>
                      <a:gd name="connsiteY1" fmla="*/ 0 h 104092"/>
                      <a:gd name="connsiteX2" fmla="*/ 7807 w 85876"/>
                      <a:gd name="connsiteY2" fmla="*/ 98888 h 104092"/>
                      <a:gd name="connsiteX3" fmla="*/ 0 w 85876"/>
                      <a:gd name="connsiteY3" fmla="*/ 104093 h 104092"/>
                    </a:gdLst>
                    <a:ahLst/>
                    <a:cxnLst>
                      <a:cxn ang="0">
                        <a:pos x="connsiteX0" y="connsiteY0"/>
                      </a:cxn>
                      <a:cxn ang="0">
                        <a:pos x="connsiteX1" y="connsiteY1"/>
                      </a:cxn>
                      <a:cxn ang="0">
                        <a:pos x="connsiteX2" y="connsiteY2"/>
                      </a:cxn>
                      <a:cxn ang="0">
                        <a:pos x="connsiteX3" y="connsiteY3"/>
                      </a:cxn>
                    </a:cxnLst>
                    <a:rect l="l" t="t" r="r" b="b"/>
                    <a:pathLst>
                      <a:path w="85876" h="104092">
                        <a:moveTo>
                          <a:pt x="78070" y="5205"/>
                        </a:moveTo>
                        <a:lnTo>
                          <a:pt x="85877" y="0"/>
                        </a:lnTo>
                        <a:lnTo>
                          <a:pt x="7807" y="98888"/>
                        </a:lnTo>
                        <a:lnTo>
                          <a:pt x="0" y="104093"/>
                        </a:lnTo>
                        <a:close/>
                      </a:path>
                    </a:pathLst>
                  </a:custGeom>
                  <a:solidFill>
                    <a:srgbClr val="2D2D2D"/>
                  </a:solidFill>
                  <a:ln w="25964" cap="flat">
                    <a:noFill/>
                    <a:prstDash val="solid"/>
                    <a:miter/>
                  </a:ln>
                </p:spPr>
                <p:txBody>
                  <a:bodyPr rtlCol="0" anchor="ctr"/>
                  <a:lstStyle/>
                  <a:p>
                    <a:endParaRPr lang="fr-BE"/>
                  </a:p>
                </p:txBody>
              </p:sp>
              <p:sp>
                <p:nvSpPr>
                  <p:cNvPr id="1094" name="Forme libre : forme 1093">
                    <a:extLst>
                      <a:ext uri="{FF2B5EF4-FFF2-40B4-BE49-F238E27FC236}">
                        <a16:creationId xmlns:a16="http://schemas.microsoft.com/office/drawing/2014/main" id="{458CA927-A4E3-4FF6-BD82-DB70BC629BFE}"/>
                      </a:ext>
                    </a:extLst>
                  </p:cNvPr>
                  <p:cNvSpPr/>
                  <p:nvPr/>
                </p:nvSpPr>
                <p:spPr>
                  <a:xfrm>
                    <a:off x="7078266" y="2976125"/>
                    <a:ext cx="85876" cy="195174"/>
                  </a:xfrm>
                  <a:custGeom>
                    <a:avLst/>
                    <a:gdLst>
                      <a:gd name="connsiteX0" fmla="*/ 0 w 85876"/>
                      <a:gd name="connsiteY0" fmla="*/ 5205 h 195174"/>
                      <a:gd name="connsiteX1" fmla="*/ 7807 w 85876"/>
                      <a:gd name="connsiteY1" fmla="*/ 0 h 195174"/>
                      <a:gd name="connsiteX2" fmla="*/ 85877 w 85876"/>
                      <a:gd name="connsiteY2" fmla="*/ 189970 h 195174"/>
                      <a:gd name="connsiteX3" fmla="*/ 78070 w 85876"/>
                      <a:gd name="connsiteY3" fmla="*/ 195174 h 195174"/>
                    </a:gdLst>
                    <a:ahLst/>
                    <a:cxnLst>
                      <a:cxn ang="0">
                        <a:pos x="connsiteX0" y="connsiteY0"/>
                      </a:cxn>
                      <a:cxn ang="0">
                        <a:pos x="connsiteX1" y="connsiteY1"/>
                      </a:cxn>
                      <a:cxn ang="0">
                        <a:pos x="connsiteX2" y="connsiteY2"/>
                      </a:cxn>
                      <a:cxn ang="0">
                        <a:pos x="connsiteX3" y="connsiteY3"/>
                      </a:cxn>
                    </a:cxnLst>
                    <a:rect l="l" t="t" r="r" b="b"/>
                    <a:pathLst>
                      <a:path w="85876" h="195174">
                        <a:moveTo>
                          <a:pt x="0" y="5205"/>
                        </a:moveTo>
                        <a:lnTo>
                          <a:pt x="7807" y="0"/>
                        </a:lnTo>
                        <a:lnTo>
                          <a:pt x="85877" y="189970"/>
                        </a:lnTo>
                        <a:lnTo>
                          <a:pt x="78070" y="195174"/>
                        </a:lnTo>
                        <a:close/>
                      </a:path>
                    </a:pathLst>
                  </a:custGeom>
                  <a:solidFill>
                    <a:srgbClr val="2D2D2D"/>
                  </a:solidFill>
                  <a:ln w="25964" cap="flat">
                    <a:noFill/>
                    <a:prstDash val="solid"/>
                    <a:miter/>
                  </a:ln>
                </p:spPr>
                <p:txBody>
                  <a:bodyPr rtlCol="0" anchor="ctr"/>
                  <a:lstStyle/>
                  <a:p>
                    <a:endParaRPr lang="fr-BE"/>
                  </a:p>
                </p:txBody>
              </p:sp>
              <p:sp>
                <p:nvSpPr>
                  <p:cNvPr id="1095" name="Forme libre : forme 1094">
                    <a:extLst>
                      <a:ext uri="{FF2B5EF4-FFF2-40B4-BE49-F238E27FC236}">
                        <a16:creationId xmlns:a16="http://schemas.microsoft.com/office/drawing/2014/main" id="{CABC83B0-CC2D-4B63-BBAC-56C1BB8A1238}"/>
                      </a:ext>
                    </a:extLst>
                  </p:cNvPr>
                  <p:cNvSpPr/>
                  <p:nvPr/>
                </p:nvSpPr>
                <p:spPr>
                  <a:xfrm>
                    <a:off x="6989787" y="2773144"/>
                    <a:ext cx="10409" cy="301869"/>
                  </a:xfrm>
                  <a:custGeom>
                    <a:avLst/>
                    <a:gdLst>
                      <a:gd name="connsiteX0" fmla="*/ 0 w 10409"/>
                      <a:gd name="connsiteY0" fmla="*/ 5205 h 301869"/>
                      <a:gd name="connsiteX1" fmla="*/ 10409 w 10409"/>
                      <a:gd name="connsiteY1" fmla="*/ 0 h 301869"/>
                      <a:gd name="connsiteX2" fmla="*/ 7807 w 10409"/>
                      <a:gd name="connsiteY2" fmla="*/ 296665 h 301869"/>
                      <a:gd name="connsiteX3" fmla="*/ 0 w 10409"/>
                      <a:gd name="connsiteY3" fmla="*/ 301870 h 301869"/>
                    </a:gdLst>
                    <a:ahLst/>
                    <a:cxnLst>
                      <a:cxn ang="0">
                        <a:pos x="connsiteX0" y="connsiteY0"/>
                      </a:cxn>
                      <a:cxn ang="0">
                        <a:pos x="connsiteX1" y="connsiteY1"/>
                      </a:cxn>
                      <a:cxn ang="0">
                        <a:pos x="connsiteX2" y="connsiteY2"/>
                      </a:cxn>
                      <a:cxn ang="0">
                        <a:pos x="connsiteX3" y="connsiteY3"/>
                      </a:cxn>
                    </a:cxnLst>
                    <a:rect l="l" t="t" r="r" b="b"/>
                    <a:pathLst>
                      <a:path w="10409" h="301869">
                        <a:moveTo>
                          <a:pt x="0" y="5205"/>
                        </a:moveTo>
                        <a:lnTo>
                          <a:pt x="10409" y="0"/>
                        </a:lnTo>
                        <a:lnTo>
                          <a:pt x="7807" y="296665"/>
                        </a:lnTo>
                        <a:lnTo>
                          <a:pt x="0" y="301870"/>
                        </a:lnTo>
                        <a:close/>
                      </a:path>
                    </a:pathLst>
                  </a:custGeom>
                  <a:solidFill>
                    <a:srgbClr val="2D2D2D"/>
                  </a:solidFill>
                  <a:ln w="25964" cap="flat">
                    <a:noFill/>
                    <a:prstDash val="solid"/>
                    <a:miter/>
                  </a:ln>
                </p:spPr>
                <p:txBody>
                  <a:bodyPr rtlCol="0" anchor="ctr"/>
                  <a:lstStyle/>
                  <a:p>
                    <a:endParaRPr lang="fr-BE"/>
                  </a:p>
                </p:txBody>
              </p:sp>
              <p:sp>
                <p:nvSpPr>
                  <p:cNvPr id="1096" name="Forme libre : forme 1095">
                    <a:extLst>
                      <a:ext uri="{FF2B5EF4-FFF2-40B4-BE49-F238E27FC236}">
                        <a16:creationId xmlns:a16="http://schemas.microsoft.com/office/drawing/2014/main" id="{9D3C956C-8884-4831-A0B8-A27D9C3EA42D}"/>
                      </a:ext>
                    </a:extLst>
                  </p:cNvPr>
                  <p:cNvSpPr/>
                  <p:nvPr/>
                </p:nvSpPr>
                <p:spPr>
                  <a:xfrm>
                    <a:off x="6994992" y="2775746"/>
                    <a:ext cx="85876" cy="195174"/>
                  </a:xfrm>
                  <a:custGeom>
                    <a:avLst/>
                    <a:gdLst>
                      <a:gd name="connsiteX0" fmla="*/ 0 w 85876"/>
                      <a:gd name="connsiteY0" fmla="*/ 2602 h 195174"/>
                      <a:gd name="connsiteX1" fmla="*/ 7807 w 85876"/>
                      <a:gd name="connsiteY1" fmla="*/ 0 h 195174"/>
                      <a:gd name="connsiteX2" fmla="*/ 85877 w 85876"/>
                      <a:gd name="connsiteY2" fmla="*/ 189970 h 195174"/>
                      <a:gd name="connsiteX3" fmla="*/ 78070 w 85876"/>
                      <a:gd name="connsiteY3" fmla="*/ 195174 h 195174"/>
                    </a:gdLst>
                    <a:ahLst/>
                    <a:cxnLst>
                      <a:cxn ang="0">
                        <a:pos x="connsiteX0" y="connsiteY0"/>
                      </a:cxn>
                      <a:cxn ang="0">
                        <a:pos x="connsiteX1" y="connsiteY1"/>
                      </a:cxn>
                      <a:cxn ang="0">
                        <a:pos x="connsiteX2" y="connsiteY2"/>
                      </a:cxn>
                      <a:cxn ang="0">
                        <a:pos x="connsiteX3" y="connsiteY3"/>
                      </a:cxn>
                    </a:cxnLst>
                    <a:rect l="l" t="t" r="r" b="b"/>
                    <a:pathLst>
                      <a:path w="85876" h="195174">
                        <a:moveTo>
                          <a:pt x="0" y="2602"/>
                        </a:moveTo>
                        <a:lnTo>
                          <a:pt x="7807" y="0"/>
                        </a:lnTo>
                        <a:lnTo>
                          <a:pt x="85877" y="189970"/>
                        </a:lnTo>
                        <a:lnTo>
                          <a:pt x="78070" y="195174"/>
                        </a:lnTo>
                        <a:close/>
                      </a:path>
                    </a:pathLst>
                  </a:custGeom>
                  <a:solidFill>
                    <a:srgbClr val="2D2D2D"/>
                  </a:solidFill>
                  <a:ln w="25964" cap="flat">
                    <a:noFill/>
                    <a:prstDash val="solid"/>
                    <a:miter/>
                  </a:ln>
                </p:spPr>
                <p:txBody>
                  <a:bodyPr rtlCol="0" anchor="ctr"/>
                  <a:lstStyle/>
                  <a:p>
                    <a:endParaRPr lang="fr-BE"/>
                  </a:p>
                </p:txBody>
              </p:sp>
              <p:sp>
                <p:nvSpPr>
                  <p:cNvPr id="1097" name="Forme libre : forme 1096">
                    <a:extLst>
                      <a:ext uri="{FF2B5EF4-FFF2-40B4-BE49-F238E27FC236}">
                        <a16:creationId xmlns:a16="http://schemas.microsoft.com/office/drawing/2014/main" id="{0649A1C2-979D-4DDB-8BEC-55129E17CF7A}"/>
                      </a:ext>
                    </a:extLst>
                  </p:cNvPr>
                  <p:cNvSpPr/>
                  <p:nvPr/>
                </p:nvSpPr>
                <p:spPr>
                  <a:xfrm>
                    <a:off x="7078266" y="2877237"/>
                    <a:ext cx="85876" cy="104092"/>
                  </a:xfrm>
                  <a:custGeom>
                    <a:avLst/>
                    <a:gdLst>
                      <a:gd name="connsiteX0" fmla="*/ 78070 w 85876"/>
                      <a:gd name="connsiteY0" fmla="*/ 5205 h 104092"/>
                      <a:gd name="connsiteX1" fmla="*/ 85877 w 85876"/>
                      <a:gd name="connsiteY1" fmla="*/ 0 h 104092"/>
                      <a:gd name="connsiteX2" fmla="*/ 7807 w 85876"/>
                      <a:gd name="connsiteY2" fmla="*/ 98888 h 104092"/>
                      <a:gd name="connsiteX3" fmla="*/ 0 w 85876"/>
                      <a:gd name="connsiteY3" fmla="*/ 104093 h 104092"/>
                    </a:gdLst>
                    <a:ahLst/>
                    <a:cxnLst>
                      <a:cxn ang="0">
                        <a:pos x="connsiteX0" y="connsiteY0"/>
                      </a:cxn>
                      <a:cxn ang="0">
                        <a:pos x="connsiteX1" y="connsiteY1"/>
                      </a:cxn>
                      <a:cxn ang="0">
                        <a:pos x="connsiteX2" y="connsiteY2"/>
                      </a:cxn>
                      <a:cxn ang="0">
                        <a:pos x="connsiteX3" y="connsiteY3"/>
                      </a:cxn>
                    </a:cxnLst>
                    <a:rect l="l" t="t" r="r" b="b"/>
                    <a:pathLst>
                      <a:path w="85876" h="104092">
                        <a:moveTo>
                          <a:pt x="78070" y="5205"/>
                        </a:moveTo>
                        <a:lnTo>
                          <a:pt x="85877" y="0"/>
                        </a:lnTo>
                        <a:lnTo>
                          <a:pt x="7807" y="98888"/>
                        </a:lnTo>
                        <a:lnTo>
                          <a:pt x="0" y="104093"/>
                        </a:lnTo>
                        <a:close/>
                      </a:path>
                    </a:pathLst>
                  </a:custGeom>
                  <a:solidFill>
                    <a:srgbClr val="2D2D2D"/>
                  </a:solidFill>
                  <a:ln w="25964" cap="flat">
                    <a:noFill/>
                    <a:prstDash val="solid"/>
                    <a:miter/>
                  </a:ln>
                </p:spPr>
                <p:txBody>
                  <a:bodyPr rtlCol="0" anchor="ctr"/>
                  <a:lstStyle/>
                  <a:p>
                    <a:endParaRPr lang="fr-BE"/>
                  </a:p>
                </p:txBody>
              </p:sp>
              <p:sp>
                <p:nvSpPr>
                  <p:cNvPr id="1098" name="Forme libre : forme 1097">
                    <a:extLst>
                      <a:ext uri="{FF2B5EF4-FFF2-40B4-BE49-F238E27FC236}">
                        <a16:creationId xmlns:a16="http://schemas.microsoft.com/office/drawing/2014/main" id="{16A66095-6D5C-4332-8F78-75A1FC1279DA}"/>
                      </a:ext>
                    </a:extLst>
                  </p:cNvPr>
                  <p:cNvSpPr/>
                  <p:nvPr/>
                </p:nvSpPr>
                <p:spPr>
                  <a:xfrm>
                    <a:off x="6984583" y="2757530"/>
                    <a:ext cx="187367" cy="109297"/>
                  </a:xfrm>
                  <a:custGeom>
                    <a:avLst/>
                    <a:gdLst>
                      <a:gd name="connsiteX0" fmla="*/ 0 w 187367"/>
                      <a:gd name="connsiteY0" fmla="*/ 5205 h 109297"/>
                      <a:gd name="connsiteX1" fmla="*/ 7807 w 187367"/>
                      <a:gd name="connsiteY1" fmla="*/ 0 h 109297"/>
                      <a:gd name="connsiteX2" fmla="*/ 187367 w 187367"/>
                      <a:gd name="connsiteY2" fmla="*/ 104093 h 109297"/>
                      <a:gd name="connsiteX3" fmla="*/ 179560 w 187367"/>
                      <a:gd name="connsiteY3" fmla="*/ 109298 h 109297"/>
                    </a:gdLst>
                    <a:ahLst/>
                    <a:cxnLst>
                      <a:cxn ang="0">
                        <a:pos x="connsiteX0" y="connsiteY0"/>
                      </a:cxn>
                      <a:cxn ang="0">
                        <a:pos x="connsiteX1" y="connsiteY1"/>
                      </a:cxn>
                      <a:cxn ang="0">
                        <a:pos x="connsiteX2" y="connsiteY2"/>
                      </a:cxn>
                      <a:cxn ang="0">
                        <a:pos x="connsiteX3" y="connsiteY3"/>
                      </a:cxn>
                    </a:cxnLst>
                    <a:rect l="l" t="t" r="r" b="b"/>
                    <a:pathLst>
                      <a:path w="187367" h="109297">
                        <a:moveTo>
                          <a:pt x="0" y="5205"/>
                        </a:moveTo>
                        <a:lnTo>
                          <a:pt x="7807" y="0"/>
                        </a:lnTo>
                        <a:lnTo>
                          <a:pt x="187367" y="104093"/>
                        </a:lnTo>
                        <a:lnTo>
                          <a:pt x="179560" y="109298"/>
                        </a:lnTo>
                        <a:close/>
                      </a:path>
                    </a:pathLst>
                  </a:custGeom>
                  <a:solidFill>
                    <a:srgbClr val="58595B"/>
                  </a:solidFill>
                  <a:ln w="25964" cap="flat">
                    <a:noFill/>
                    <a:prstDash val="solid"/>
                    <a:miter/>
                  </a:ln>
                </p:spPr>
                <p:txBody>
                  <a:bodyPr rtlCol="0" anchor="ctr"/>
                  <a:lstStyle/>
                  <a:p>
                    <a:endParaRPr lang="fr-BE"/>
                  </a:p>
                </p:txBody>
              </p:sp>
              <p:sp>
                <p:nvSpPr>
                  <p:cNvPr id="1099" name="Forme libre : forme 1098">
                    <a:extLst>
                      <a:ext uri="{FF2B5EF4-FFF2-40B4-BE49-F238E27FC236}">
                        <a16:creationId xmlns:a16="http://schemas.microsoft.com/office/drawing/2014/main" id="{F812E204-7F6C-4628-9A4F-2521666D18D5}"/>
                      </a:ext>
                    </a:extLst>
                  </p:cNvPr>
                  <p:cNvSpPr/>
                  <p:nvPr/>
                </p:nvSpPr>
                <p:spPr>
                  <a:xfrm>
                    <a:off x="6984583" y="2762735"/>
                    <a:ext cx="182162" cy="629762"/>
                  </a:xfrm>
                  <a:custGeom>
                    <a:avLst/>
                    <a:gdLst>
                      <a:gd name="connsiteX0" fmla="*/ 179560 w 182162"/>
                      <a:gd name="connsiteY0" fmla="*/ 104093 h 629762"/>
                      <a:gd name="connsiteX1" fmla="*/ 0 w 182162"/>
                      <a:gd name="connsiteY1" fmla="*/ 0 h 629762"/>
                      <a:gd name="connsiteX2" fmla="*/ 0 w 182162"/>
                      <a:gd name="connsiteY2" fmla="*/ 330495 h 629762"/>
                      <a:gd name="connsiteX3" fmla="*/ 0 w 182162"/>
                      <a:gd name="connsiteY3" fmla="*/ 528272 h 629762"/>
                      <a:gd name="connsiteX4" fmla="*/ 10409 w 182162"/>
                      <a:gd name="connsiteY4" fmla="*/ 533477 h 629762"/>
                      <a:gd name="connsiteX5" fmla="*/ 10409 w 182162"/>
                      <a:gd name="connsiteY5" fmla="*/ 335700 h 629762"/>
                      <a:gd name="connsiteX6" fmla="*/ 171753 w 182162"/>
                      <a:gd name="connsiteY6" fmla="*/ 429384 h 629762"/>
                      <a:gd name="connsiteX7" fmla="*/ 171753 w 182162"/>
                      <a:gd name="connsiteY7" fmla="*/ 624558 h 629762"/>
                      <a:gd name="connsiteX8" fmla="*/ 182163 w 182162"/>
                      <a:gd name="connsiteY8" fmla="*/ 629763 h 629762"/>
                      <a:gd name="connsiteX9" fmla="*/ 182163 w 182162"/>
                      <a:gd name="connsiteY9" fmla="*/ 431986 h 629762"/>
                      <a:gd name="connsiteX10" fmla="*/ 182163 w 182162"/>
                      <a:gd name="connsiteY10" fmla="*/ 431986 h 629762"/>
                      <a:gd name="connsiteX11" fmla="*/ 179560 w 182162"/>
                      <a:gd name="connsiteY11" fmla="*/ 104093 h 629762"/>
                      <a:gd name="connsiteX12" fmla="*/ 166549 w 182162"/>
                      <a:gd name="connsiteY12" fmla="*/ 106695 h 629762"/>
                      <a:gd name="connsiteX13" fmla="*/ 88479 w 182162"/>
                      <a:gd name="connsiteY13" fmla="*/ 205584 h 629762"/>
                      <a:gd name="connsiteX14" fmla="*/ 10409 w 182162"/>
                      <a:gd name="connsiteY14" fmla="*/ 15614 h 629762"/>
                      <a:gd name="connsiteX15" fmla="*/ 166549 w 182162"/>
                      <a:gd name="connsiteY15" fmla="*/ 106695 h 629762"/>
                      <a:gd name="connsiteX16" fmla="*/ 5205 w 182162"/>
                      <a:gd name="connsiteY16" fmla="*/ 23421 h 629762"/>
                      <a:gd name="connsiteX17" fmla="*/ 83275 w 182162"/>
                      <a:gd name="connsiteY17" fmla="*/ 213391 h 629762"/>
                      <a:gd name="connsiteX18" fmla="*/ 5205 w 182162"/>
                      <a:gd name="connsiteY18" fmla="*/ 312279 h 629762"/>
                      <a:gd name="connsiteX19" fmla="*/ 5205 w 182162"/>
                      <a:gd name="connsiteY19" fmla="*/ 23421 h 629762"/>
                      <a:gd name="connsiteX20" fmla="*/ 10409 w 182162"/>
                      <a:gd name="connsiteY20" fmla="*/ 325291 h 629762"/>
                      <a:gd name="connsiteX21" fmla="*/ 88479 w 182162"/>
                      <a:gd name="connsiteY21" fmla="*/ 226402 h 629762"/>
                      <a:gd name="connsiteX22" fmla="*/ 166549 w 182162"/>
                      <a:gd name="connsiteY22" fmla="*/ 416372 h 629762"/>
                      <a:gd name="connsiteX23" fmla="*/ 10409 w 182162"/>
                      <a:gd name="connsiteY23" fmla="*/ 325291 h 629762"/>
                      <a:gd name="connsiteX24" fmla="*/ 171753 w 182162"/>
                      <a:gd name="connsiteY24" fmla="*/ 408565 h 629762"/>
                      <a:gd name="connsiteX25" fmla="*/ 93684 w 182162"/>
                      <a:gd name="connsiteY25" fmla="*/ 218595 h 629762"/>
                      <a:gd name="connsiteX26" fmla="*/ 171753 w 182162"/>
                      <a:gd name="connsiteY26" fmla="*/ 119707 h 629762"/>
                      <a:gd name="connsiteX27" fmla="*/ 171753 w 182162"/>
                      <a:gd name="connsiteY27" fmla="*/ 408565 h 629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2162" h="629762">
                        <a:moveTo>
                          <a:pt x="179560" y="104093"/>
                        </a:moveTo>
                        <a:lnTo>
                          <a:pt x="0" y="0"/>
                        </a:lnTo>
                        <a:lnTo>
                          <a:pt x="0" y="330495"/>
                        </a:lnTo>
                        <a:lnTo>
                          <a:pt x="0" y="528272"/>
                        </a:lnTo>
                        <a:lnTo>
                          <a:pt x="10409" y="533477"/>
                        </a:lnTo>
                        <a:lnTo>
                          <a:pt x="10409" y="335700"/>
                        </a:lnTo>
                        <a:lnTo>
                          <a:pt x="171753" y="429384"/>
                        </a:lnTo>
                        <a:lnTo>
                          <a:pt x="171753" y="624558"/>
                        </a:lnTo>
                        <a:lnTo>
                          <a:pt x="182163" y="629763"/>
                        </a:lnTo>
                        <a:lnTo>
                          <a:pt x="182163" y="431986"/>
                        </a:lnTo>
                        <a:lnTo>
                          <a:pt x="182163" y="431986"/>
                        </a:lnTo>
                        <a:lnTo>
                          <a:pt x="179560" y="104093"/>
                        </a:lnTo>
                        <a:close/>
                        <a:moveTo>
                          <a:pt x="166549" y="106695"/>
                        </a:moveTo>
                        <a:lnTo>
                          <a:pt x="88479" y="205584"/>
                        </a:lnTo>
                        <a:lnTo>
                          <a:pt x="10409" y="15614"/>
                        </a:lnTo>
                        <a:lnTo>
                          <a:pt x="166549" y="106695"/>
                        </a:lnTo>
                        <a:close/>
                        <a:moveTo>
                          <a:pt x="5205" y="23421"/>
                        </a:moveTo>
                        <a:lnTo>
                          <a:pt x="83275" y="213391"/>
                        </a:lnTo>
                        <a:lnTo>
                          <a:pt x="5205" y="312279"/>
                        </a:lnTo>
                        <a:lnTo>
                          <a:pt x="5205" y="23421"/>
                        </a:lnTo>
                        <a:close/>
                        <a:moveTo>
                          <a:pt x="10409" y="325291"/>
                        </a:moveTo>
                        <a:lnTo>
                          <a:pt x="88479" y="226402"/>
                        </a:lnTo>
                        <a:lnTo>
                          <a:pt x="166549" y="416372"/>
                        </a:lnTo>
                        <a:lnTo>
                          <a:pt x="10409" y="325291"/>
                        </a:lnTo>
                        <a:close/>
                        <a:moveTo>
                          <a:pt x="171753" y="408565"/>
                        </a:moveTo>
                        <a:lnTo>
                          <a:pt x="93684" y="218595"/>
                        </a:lnTo>
                        <a:lnTo>
                          <a:pt x="171753" y="119707"/>
                        </a:lnTo>
                        <a:lnTo>
                          <a:pt x="171753" y="408565"/>
                        </a:lnTo>
                        <a:close/>
                      </a:path>
                    </a:pathLst>
                  </a:custGeom>
                  <a:solidFill>
                    <a:srgbClr val="3A3A3A"/>
                  </a:solidFill>
                  <a:ln w="25964" cap="flat">
                    <a:noFill/>
                    <a:prstDash val="solid"/>
                    <a:miter/>
                  </a:ln>
                </p:spPr>
                <p:txBody>
                  <a:bodyPr rtlCol="0" anchor="ctr"/>
                  <a:lstStyle/>
                  <a:p>
                    <a:endParaRPr lang="fr-BE"/>
                  </a:p>
                </p:txBody>
              </p:sp>
              <p:sp>
                <p:nvSpPr>
                  <p:cNvPr id="1100" name="Forme libre : forme 1099">
                    <a:extLst>
                      <a:ext uri="{FF2B5EF4-FFF2-40B4-BE49-F238E27FC236}">
                        <a16:creationId xmlns:a16="http://schemas.microsoft.com/office/drawing/2014/main" id="{431EC6F0-CA1F-4882-915D-8697332BF661}"/>
                      </a:ext>
                    </a:extLst>
                  </p:cNvPr>
                  <p:cNvSpPr/>
                  <p:nvPr/>
                </p:nvSpPr>
                <p:spPr>
                  <a:xfrm>
                    <a:off x="7164143" y="2861623"/>
                    <a:ext cx="7807" cy="335699"/>
                  </a:xfrm>
                  <a:custGeom>
                    <a:avLst/>
                    <a:gdLst>
                      <a:gd name="connsiteX0" fmla="*/ 0 w 7807"/>
                      <a:gd name="connsiteY0" fmla="*/ 5205 h 335699"/>
                      <a:gd name="connsiteX1" fmla="*/ 7807 w 7807"/>
                      <a:gd name="connsiteY1" fmla="*/ 0 h 335699"/>
                      <a:gd name="connsiteX2" fmla="*/ 7807 w 7807"/>
                      <a:gd name="connsiteY2" fmla="*/ 330495 h 335699"/>
                      <a:gd name="connsiteX3" fmla="*/ 0 w 7807"/>
                      <a:gd name="connsiteY3" fmla="*/ 335700 h 335699"/>
                    </a:gdLst>
                    <a:ahLst/>
                    <a:cxnLst>
                      <a:cxn ang="0">
                        <a:pos x="connsiteX0" y="connsiteY0"/>
                      </a:cxn>
                      <a:cxn ang="0">
                        <a:pos x="connsiteX1" y="connsiteY1"/>
                      </a:cxn>
                      <a:cxn ang="0">
                        <a:pos x="connsiteX2" y="connsiteY2"/>
                      </a:cxn>
                      <a:cxn ang="0">
                        <a:pos x="connsiteX3" y="connsiteY3"/>
                      </a:cxn>
                    </a:cxnLst>
                    <a:rect l="l" t="t" r="r" b="b"/>
                    <a:pathLst>
                      <a:path w="7807" h="335699">
                        <a:moveTo>
                          <a:pt x="0" y="5205"/>
                        </a:moveTo>
                        <a:lnTo>
                          <a:pt x="7807" y="0"/>
                        </a:lnTo>
                        <a:lnTo>
                          <a:pt x="7807" y="330495"/>
                        </a:lnTo>
                        <a:lnTo>
                          <a:pt x="0" y="335700"/>
                        </a:lnTo>
                        <a:close/>
                      </a:path>
                    </a:pathLst>
                  </a:custGeom>
                  <a:solidFill>
                    <a:srgbClr val="2D2D2D"/>
                  </a:solidFill>
                  <a:ln w="25964" cap="flat">
                    <a:noFill/>
                    <a:prstDash val="solid"/>
                    <a:miter/>
                  </a:ln>
                </p:spPr>
                <p:txBody>
                  <a:bodyPr rtlCol="0" anchor="ctr"/>
                  <a:lstStyle/>
                  <a:p>
                    <a:endParaRPr lang="fr-BE"/>
                  </a:p>
                </p:txBody>
              </p:sp>
            </p:grpSp>
          </p:grpSp>
          <p:grpSp>
            <p:nvGrpSpPr>
              <p:cNvPr id="1101" name="Graphique 260">
                <a:extLst>
                  <a:ext uri="{FF2B5EF4-FFF2-40B4-BE49-F238E27FC236}">
                    <a16:creationId xmlns:a16="http://schemas.microsoft.com/office/drawing/2014/main" id="{EF2CACC0-CF60-461C-88D5-C67782D11318}"/>
                  </a:ext>
                </a:extLst>
              </p:cNvPr>
              <p:cNvGrpSpPr/>
              <p:nvPr/>
            </p:nvGrpSpPr>
            <p:grpSpPr>
              <a:xfrm>
                <a:off x="5722455" y="2754928"/>
                <a:ext cx="392951" cy="242016"/>
                <a:chOff x="5722455" y="2754928"/>
                <a:chExt cx="392951" cy="242016"/>
              </a:xfrm>
            </p:grpSpPr>
            <p:sp>
              <p:nvSpPr>
                <p:cNvPr id="1102" name="Forme libre : forme 1101">
                  <a:extLst>
                    <a:ext uri="{FF2B5EF4-FFF2-40B4-BE49-F238E27FC236}">
                      <a16:creationId xmlns:a16="http://schemas.microsoft.com/office/drawing/2014/main" id="{91B6D3E2-23E3-415F-84C5-B03697BB18BE}"/>
                    </a:ext>
                  </a:extLst>
                </p:cNvPr>
                <p:cNvSpPr/>
                <p:nvPr/>
              </p:nvSpPr>
              <p:spPr>
                <a:xfrm>
                  <a:off x="5722455" y="2754928"/>
                  <a:ext cx="392951" cy="242016"/>
                </a:xfrm>
                <a:custGeom>
                  <a:avLst/>
                  <a:gdLst>
                    <a:gd name="connsiteX0" fmla="*/ 392951 w 392951"/>
                    <a:gd name="connsiteY0" fmla="*/ 158742 h 242016"/>
                    <a:gd name="connsiteX1" fmla="*/ 143128 w 392951"/>
                    <a:gd name="connsiteY1" fmla="*/ 0 h 242016"/>
                    <a:gd name="connsiteX2" fmla="*/ 0 w 392951"/>
                    <a:gd name="connsiteY2" fmla="*/ 96286 h 242016"/>
                    <a:gd name="connsiteX3" fmla="*/ 247221 w 392951"/>
                    <a:gd name="connsiteY3" fmla="*/ 242016 h 242016"/>
                    <a:gd name="connsiteX4" fmla="*/ 392951 w 392951"/>
                    <a:gd name="connsiteY4" fmla="*/ 158742 h 242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951" h="242016">
                      <a:moveTo>
                        <a:pt x="392951" y="158742"/>
                      </a:moveTo>
                      <a:cubicBezTo>
                        <a:pt x="392951" y="158742"/>
                        <a:pt x="273244" y="13012"/>
                        <a:pt x="143128" y="0"/>
                      </a:cubicBezTo>
                      <a:cubicBezTo>
                        <a:pt x="143128" y="0"/>
                        <a:pt x="39035" y="26023"/>
                        <a:pt x="0" y="96286"/>
                      </a:cubicBezTo>
                      <a:lnTo>
                        <a:pt x="247221" y="242016"/>
                      </a:lnTo>
                      <a:lnTo>
                        <a:pt x="392951" y="158742"/>
                      </a:lnTo>
                      <a:close/>
                    </a:path>
                  </a:pathLst>
                </a:custGeom>
                <a:solidFill>
                  <a:srgbClr val="F8F9F9"/>
                </a:solidFill>
                <a:ln w="25964" cap="flat">
                  <a:noFill/>
                  <a:prstDash val="solid"/>
                  <a:miter/>
                </a:ln>
              </p:spPr>
              <p:txBody>
                <a:bodyPr rtlCol="0" anchor="ctr"/>
                <a:lstStyle/>
                <a:p>
                  <a:endParaRPr lang="fr-BE"/>
                </a:p>
              </p:txBody>
            </p:sp>
            <p:sp>
              <p:nvSpPr>
                <p:cNvPr id="1103" name="Forme libre : forme 1102">
                  <a:extLst>
                    <a:ext uri="{FF2B5EF4-FFF2-40B4-BE49-F238E27FC236}">
                      <a16:creationId xmlns:a16="http://schemas.microsoft.com/office/drawing/2014/main" id="{DB90CAD2-421E-48B4-9F31-A86CC04A5C95}"/>
                    </a:ext>
                  </a:extLst>
                </p:cNvPr>
                <p:cNvSpPr/>
                <p:nvPr/>
              </p:nvSpPr>
              <p:spPr>
                <a:xfrm>
                  <a:off x="5969676" y="2913670"/>
                  <a:ext cx="145730" cy="83274"/>
                </a:xfrm>
                <a:custGeom>
                  <a:avLst/>
                  <a:gdLst>
                    <a:gd name="connsiteX0" fmla="*/ 145730 w 145730"/>
                    <a:gd name="connsiteY0" fmla="*/ 0 h 83274"/>
                    <a:gd name="connsiteX1" fmla="*/ 0 w 145730"/>
                    <a:gd name="connsiteY1" fmla="*/ 83275 h 83274"/>
                    <a:gd name="connsiteX2" fmla="*/ 145730 w 145730"/>
                    <a:gd name="connsiteY2" fmla="*/ 0 h 83274"/>
                  </a:gdLst>
                  <a:ahLst/>
                  <a:cxnLst>
                    <a:cxn ang="0">
                      <a:pos x="connsiteX0" y="connsiteY0"/>
                    </a:cxn>
                    <a:cxn ang="0">
                      <a:pos x="connsiteX1" y="connsiteY1"/>
                    </a:cxn>
                    <a:cxn ang="0">
                      <a:pos x="connsiteX2" y="connsiteY2"/>
                    </a:cxn>
                  </a:cxnLst>
                  <a:rect l="l" t="t" r="r" b="b"/>
                  <a:pathLst>
                    <a:path w="145730" h="83274">
                      <a:moveTo>
                        <a:pt x="145730" y="0"/>
                      </a:moveTo>
                      <a:cubicBezTo>
                        <a:pt x="145730" y="0"/>
                        <a:pt x="70263" y="2602"/>
                        <a:pt x="0" y="83275"/>
                      </a:cubicBezTo>
                      <a:cubicBezTo>
                        <a:pt x="0" y="80672"/>
                        <a:pt x="85877" y="62456"/>
                        <a:pt x="145730" y="0"/>
                      </a:cubicBezTo>
                      <a:close/>
                    </a:path>
                  </a:pathLst>
                </a:custGeom>
                <a:solidFill>
                  <a:srgbClr val="E2E2E2"/>
                </a:solidFill>
                <a:ln w="25964" cap="flat">
                  <a:noFill/>
                  <a:prstDash val="solid"/>
                  <a:miter/>
                </a:ln>
              </p:spPr>
              <p:txBody>
                <a:bodyPr rtlCol="0" anchor="ctr"/>
                <a:lstStyle/>
                <a:p>
                  <a:endParaRPr lang="fr-BE"/>
                </a:p>
              </p:txBody>
            </p:sp>
            <p:sp>
              <p:nvSpPr>
                <p:cNvPr id="1104" name="Forme libre : forme 1103">
                  <a:extLst>
                    <a:ext uri="{FF2B5EF4-FFF2-40B4-BE49-F238E27FC236}">
                      <a16:creationId xmlns:a16="http://schemas.microsoft.com/office/drawing/2014/main" id="{2C8BF35C-F104-459B-AAE0-215BB3EBE52B}"/>
                    </a:ext>
                  </a:extLst>
                </p:cNvPr>
                <p:cNvSpPr/>
                <p:nvPr/>
              </p:nvSpPr>
              <p:spPr>
                <a:xfrm>
                  <a:off x="5722455" y="2848611"/>
                  <a:ext cx="247220" cy="145730"/>
                </a:xfrm>
                <a:custGeom>
                  <a:avLst/>
                  <a:gdLst>
                    <a:gd name="connsiteX0" fmla="*/ 0 w 247220"/>
                    <a:gd name="connsiteY0" fmla="*/ 0 h 145730"/>
                    <a:gd name="connsiteX1" fmla="*/ 247221 w 247220"/>
                    <a:gd name="connsiteY1" fmla="*/ 145730 h 145730"/>
                    <a:gd name="connsiteX2" fmla="*/ 0 w 247220"/>
                    <a:gd name="connsiteY2" fmla="*/ 0 h 145730"/>
                  </a:gdLst>
                  <a:ahLst/>
                  <a:cxnLst>
                    <a:cxn ang="0">
                      <a:pos x="connsiteX0" y="connsiteY0"/>
                    </a:cxn>
                    <a:cxn ang="0">
                      <a:pos x="connsiteX1" y="connsiteY1"/>
                    </a:cxn>
                    <a:cxn ang="0">
                      <a:pos x="connsiteX2" y="connsiteY2"/>
                    </a:cxn>
                  </a:cxnLst>
                  <a:rect l="l" t="t" r="r" b="b"/>
                  <a:pathLst>
                    <a:path w="247220" h="145730">
                      <a:moveTo>
                        <a:pt x="0" y="0"/>
                      </a:moveTo>
                      <a:cubicBezTo>
                        <a:pt x="0" y="0"/>
                        <a:pt x="96286" y="13012"/>
                        <a:pt x="247221" y="145730"/>
                      </a:cubicBezTo>
                      <a:cubicBezTo>
                        <a:pt x="247221" y="145730"/>
                        <a:pt x="122309" y="93684"/>
                        <a:pt x="0" y="0"/>
                      </a:cubicBezTo>
                      <a:close/>
                    </a:path>
                  </a:pathLst>
                </a:custGeom>
                <a:solidFill>
                  <a:srgbClr val="E2E2E2"/>
                </a:solidFill>
                <a:ln w="25964" cap="flat">
                  <a:noFill/>
                  <a:prstDash val="solid"/>
                  <a:miter/>
                </a:ln>
              </p:spPr>
              <p:txBody>
                <a:bodyPr rtlCol="0" anchor="ctr"/>
                <a:lstStyle/>
                <a:p>
                  <a:endParaRPr lang="fr-BE"/>
                </a:p>
              </p:txBody>
            </p:sp>
          </p:grpSp>
        </p:grpSp>
        <p:grpSp>
          <p:nvGrpSpPr>
            <p:cNvPr id="1107" name="Graphique 2">
              <a:extLst>
                <a:ext uri="{FF2B5EF4-FFF2-40B4-BE49-F238E27FC236}">
                  <a16:creationId xmlns:a16="http://schemas.microsoft.com/office/drawing/2014/main" id="{75B99755-3D8D-4514-933F-B6225B11A1F6}"/>
                </a:ext>
              </a:extLst>
            </p:cNvPr>
            <p:cNvGrpSpPr/>
            <p:nvPr/>
          </p:nvGrpSpPr>
          <p:grpSpPr>
            <a:xfrm flipH="1">
              <a:off x="5361705" y="1937919"/>
              <a:ext cx="1223963" cy="828937"/>
              <a:chOff x="1697034" y="1929452"/>
              <a:chExt cx="1223963" cy="828937"/>
            </a:xfrm>
          </p:grpSpPr>
          <p:grpSp>
            <p:nvGrpSpPr>
              <p:cNvPr id="1160" name="Graphique 2">
                <a:extLst>
                  <a:ext uri="{FF2B5EF4-FFF2-40B4-BE49-F238E27FC236}">
                    <a16:creationId xmlns:a16="http://schemas.microsoft.com/office/drawing/2014/main" id="{AE16B96A-44FC-4D38-89D2-2E2721D2AF0B}"/>
                  </a:ext>
                </a:extLst>
              </p:cNvPr>
              <p:cNvGrpSpPr/>
              <p:nvPr/>
            </p:nvGrpSpPr>
            <p:grpSpPr>
              <a:xfrm>
                <a:off x="1697034" y="1929452"/>
                <a:ext cx="1223962" cy="785812"/>
                <a:chOff x="1697034" y="1929452"/>
                <a:chExt cx="1223962" cy="785812"/>
              </a:xfrm>
            </p:grpSpPr>
            <p:sp>
              <p:nvSpPr>
                <p:cNvPr id="1169" name="Forme libre : forme 1168">
                  <a:extLst>
                    <a:ext uri="{FF2B5EF4-FFF2-40B4-BE49-F238E27FC236}">
                      <a16:creationId xmlns:a16="http://schemas.microsoft.com/office/drawing/2014/main" id="{BD33BFAD-23B4-405F-941D-31554A307900}"/>
                    </a:ext>
                  </a:extLst>
                </p:cNvPr>
                <p:cNvSpPr/>
                <p:nvPr/>
              </p:nvSpPr>
              <p:spPr>
                <a:xfrm>
                  <a:off x="2495229" y="1929452"/>
                  <a:ext cx="425767" cy="324802"/>
                </a:xfrm>
                <a:custGeom>
                  <a:avLst/>
                  <a:gdLst>
                    <a:gd name="connsiteX0" fmla="*/ 113348 w 425767"/>
                    <a:gd name="connsiteY0" fmla="*/ 0 h 324802"/>
                    <a:gd name="connsiteX1" fmla="*/ 425767 w 425767"/>
                    <a:gd name="connsiteY1" fmla="*/ 259080 h 324802"/>
                    <a:gd name="connsiteX2" fmla="*/ 311467 w 425767"/>
                    <a:gd name="connsiteY2" fmla="*/ 324803 h 324802"/>
                    <a:gd name="connsiteX3" fmla="*/ 0 w 425767"/>
                    <a:gd name="connsiteY3" fmla="*/ 65723 h 324802"/>
                  </a:gdLst>
                  <a:ahLst/>
                  <a:cxnLst>
                    <a:cxn ang="0">
                      <a:pos x="connsiteX0" y="connsiteY0"/>
                    </a:cxn>
                    <a:cxn ang="0">
                      <a:pos x="connsiteX1" y="connsiteY1"/>
                    </a:cxn>
                    <a:cxn ang="0">
                      <a:pos x="connsiteX2" y="connsiteY2"/>
                    </a:cxn>
                    <a:cxn ang="0">
                      <a:pos x="connsiteX3" y="connsiteY3"/>
                    </a:cxn>
                  </a:cxnLst>
                  <a:rect l="l" t="t" r="r" b="b"/>
                  <a:pathLst>
                    <a:path w="425767" h="324802">
                      <a:moveTo>
                        <a:pt x="113348" y="0"/>
                      </a:moveTo>
                      <a:lnTo>
                        <a:pt x="425767" y="259080"/>
                      </a:lnTo>
                      <a:lnTo>
                        <a:pt x="311467" y="324803"/>
                      </a:lnTo>
                      <a:lnTo>
                        <a:pt x="0" y="65723"/>
                      </a:lnTo>
                      <a:close/>
                    </a:path>
                  </a:pathLst>
                </a:custGeom>
                <a:solidFill>
                  <a:srgbClr val="0080C0"/>
                </a:solidFill>
                <a:ln w="9525" cap="flat">
                  <a:noFill/>
                  <a:prstDash val="solid"/>
                  <a:miter/>
                </a:ln>
              </p:spPr>
              <p:txBody>
                <a:bodyPr rtlCol="0" anchor="ctr"/>
                <a:lstStyle/>
                <a:p>
                  <a:endParaRPr lang="fr-BE"/>
                </a:p>
              </p:txBody>
            </p:sp>
            <p:sp>
              <p:nvSpPr>
                <p:cNvPr id="1170" name="Forme libre : forme 1169">
                  <a:extLst>
                    <a:ext uri="{FF2B5EF4-FFF2-40B4-BE49-F238E27FC236}">
                      <a16:creationId xmlns:a16="http://schemas.microsoft.com/office/drawing/2014/main" id="{7B62646D-0C20-47A7-B5D3-7C5A94157FFA}"/>
                    </a:ext>
                  </a:extLst>
                </p:cNvPr>
                <p:cNvSpPr/>
                <p:nvPr/>
              </p:nvSpPr>
              <p:spPr>
                <a:xfrm>
                  <a:off x="2267582" y="2060897"/>
                  <a:ext cx="425767" cy="324802"/>
                </a:xfrm>
                <a:custGeom>
                  <a:avLst/>
                  <a:gdLst>
                    <a:gd name="connsiteX0" fmla="*/ 113347 w 425767"/>
                    <a:gd name="connsiteY0" fmla="*/ 0 h 324802"/>
                    <a:gd name="connsiteX1" fmla="*/ 425767 w 425767"/>
                    <a:gd name="connsiteY1" fmla="*/ 259080 h 324802"/>
                    <a:gd name="connsiteX2" fmla="*/ 312420 w 425767"/>
                    <a:gd name="connsiteY2" fmla="*/ 324803 h 324802"/>
                    <a:gd name="connsiteX3" fmla="*/ 0 w 425767"/>
                    <a:gd name="connsiteY3" fmla="*/ 65723 h 324802"/>
                  </a:gdLst>
                  <a:ahLst/>
                  <a:cxnLst>
                    <a:cxn ang="0">
                      <a:pos x="connsiteX0" y="connsiteY0"/>
                    </a:cxn>
                    <a:cxn ang="0">
                      <a:pos x="connsiteX1" y="connsiteY1"/>
                    </a:cxn>
                    <a:cxn ang="0">
                      <a:pos x="connsiteX2" y="connsiteY2"/>
                    </a:cxn>
                    <a:cxn ang="0">
                      <a:pos x="connsiteX3" y="connsiteY3"/>
                    </a:cxn>
                  </a:cxnLst>
                  <a:rect l="l" t="t" r="r" b="b"/>
                  <a:pathLst>
                    <a:path w="425767" h="324802">
                      <a:moveTo>
                        <a:pt x="113347" y="0"/>
                      </a:moveTo>
                      <a:lnTo>
                        <a:pt x="425767" y="259080"/>
                      </a:lnTo>
                      <a:lnTo>
                        <a:pt x="312420" y="324803"/>
                      </a:lnTo>
                      <a:lnTo>
                        <a:pt x="0" y="65723"/>
                      </a:lnTo>
                      <a:close/>
                    </a:path>
                  </a:pathLst>
                </a:custGeom>
                <a:solidFill>
                  <a:srgbClr val="0080C0"/>
                </a:solidFill>
                <a:ln w="9525" cap="flat">
                  <a:noFill/>
                  <a:prstDash val="solid"/>
                  <a:miter/>
                </a:ln>
              </p:spPr>
              <p:txBody>
                <a:bodyPr rtlCol="0" anchor="ctr"/>
                <a:lstStyle/>
                <a:p>
                  <a:endParaRPr lang="fr-BE"/>
                </a:p>
              </p:txBody>
            </p:sp>
            <p:sp>
              <p:nvSpPr>
                <p:cNvPr id="1171" name="Forme libre : forme 1170">
                  <a:extLst>
                    <a:ext uri="{FF2B5EF4-FFF2-40B4-BE49-F238E27FC236}">
                      <a16:creationId xmlns:a16="http://schemas.microsoft.com/office/drawing/2014/main" id="{73791A9A-0924-4E4D-8F31-F0BA6161D5EF}"/>
                    </a:ext>
                  </a:extLst>
                </p:cNvPr>
                <p:cNvSpPr/>
                <p:nvPr/>
              </p:nvSpPr>
              <p:spPr>
                <a:xfrm>
                  <a:off x="2154235" y="2126620"/>
                  <a:ext cx="425767" cy="324802"/>
                </a:xfrm>
                <a:custGeom>
                  <a:avLst/>
                  <a:gdLst>
                    <a:gd name="connsiteX0" fmla="*/ 113348 w 425767"/>
                    <a:gd name="connsiteY0" fmla="*/ 0 h 324802"/>
                    <a:gd name="connsiteX1" fmla="*/ 425767 w 425767"/>
                    <a:gd name="connsiteY1" fmla="*/ 259080 h 324802"/>
                    <a:gd name="connsiteX2" fmla="*/ 311467 w 425767"/>
                    <a:gd name="connsiteY2" fmla="*/ 324803 h 324802"/>
                    <a:gd name="connsiteX3" fmla="*/ 0 w 425767"/>
                    <a:gd name="connsiteY3" fmla="*/ 65723 h 324802"/>
                  </a:gdLst>
                  <a:ahLst/>
                  <a:cxnLst>
                    <a:cxn ang="0">
                      <a:pos x="connsiteX0" y="connsiteY0"/>
                    </a:cxn>
                    <a:cxn ang="0">
                      <a:pos x="connsiteX1" y="connsiteY1"/>
                    </a:cxn>
                    <a:cxn ang="0">
                      <a:pos x="connsiteX2" y="connsiteY2"/>
                    </a:cxn>
                    <a:cxn ang="0">
                      <a:pos x="connsiteX3" y="connsiteY3"/>
                    </a:cxn>
                  </a:cxnLst>
                  <a:rect l="l" t="t" r="r" b="b"/>
                  <a:pathLst>
                    <a:path w="425767" h="324802">
                      <a:moveTo>
                        <a:pt x="113348" y="0"/>
                      </a:moveTo>
                      <a:lnTo>
                        <a:pt x="425767" y="259080"/>
                      </a:lnTo>
                      <a:lnTo>
                        <a:pt x="311467" y="324803"/>
                      </a:lnTo>
                      <a:lnTo>
                        <a:pt x="0" y="65723"/>
                      </a:lnTo>
                      <a:close/>
                    </a:path>
                  </a:pathLst>
                </a:custGeom>
                <a:solidFill>
                  <a:srgbClr val="FFFFFF"/>
                </a:solidFill>
                <a:ln w="9525" cap="flat">
                  <a:noFill/>
                  <a:prstDash val="solid"/>
                  <a:miter/>
                </a:ln>
              </p:spPr>
              <p:txBody>
                <a:bodyPr rtlCol="0" anchor="ctr"/>
                <a:lstStyle/>
                <a:p>
                  <a:endParaRPr lang="fr-BE"/>
                </a:p>
              </p:txBody>
            </p:sp>
            <p:sp>
              <p:nvSpPr>
                <p:cNvPr id="1172" name="Forme libre : forme 1171">
                  <a:extLst>
                    <a:ext uri="{FF2B5EF4-FFF2-40B4-BE49-F238E27FC236}">
                      <a16:creationId xmlns:a16="http://schemas.microsoft.com/office/drawing/2014/main" id="{D2BD2638-0BDD-4314-A8B0-7CBF94881A0C}"/>
                    </a:ext>
                  </a:extLst>
                </p:cNvPr>
                <p:cNvSpPr/>
                <p:nvPr/>
              </p:nvSpPr>
              <p:spPr>
                <a:xfrm>
                  <a:off x="2380929" y="1995175"/>
                  <a:ext cx="425767" cy="324802"/>
                </a:xfrm>
                <a:custGeom>
                  <a:avLst/>
                  <a:gdLst>
                    <a:gd name="connsiteX0" fmla="*/ 114300 w 425767"/>
                    <a:gd name="connsiteY0" fmla="*/ 0 h 324802"/>
                    <a:gd name="connsiteX1" fmla="*/ 425767 w 425767"/>
                    <a:gd name="connsiteY1" fmla="*/ 259080 h 324802"/>
                    <a:gd name="connsiteX2" fmla="*/ 312420 w 425767"/>
                    <a:gd name="connsiteY2" fmla="*/ 324803 h 324802"/>
                    <a:gd name="connsiteX3" fmla="*/ 0 w 425767"/>
                    <a:gd name="connsiteY3" fmla="*/ 65722 h 324802"/>
                  </a:gdLst>
                  <a:ahLst/>
                  <a:cxnLst>
                    <a:cxn ang="0">
                      <a:pos x="connsiteX0" y="connsiteY0"/>
                    </a:cxn>
                    <a:cxn ang="0">
                      <a:pos x="connsiteX1" y="connsiteY1"/>
                    </a:cxn>
                    <a:cxn ang="0">
                      <a:pos x="connsiteX2" y="connsiteY2"/>
                    </a:cxn>
                    <a:cxn ang="0">
                      <a:pos x="connsiteX3" y="connsiteY3"/>
                    </a:cxn>
                  </a:cxnLst>
                  <a:rect l="l" t="t" r="r" b="b"/>
                  <a:pathLst>
                    <a:path w="425767" h="324802">
                      <a:moveTo>
                        <a:pt x="114300" y="0"/>
                      </a:moveTo>
                      <a:lnTo>
                        <a:pt x="425767" y="259080"/>
                      </a:lnTo>
                      <a:lnTo>
                        <a:pt x="312420" y="324803"/>
                      </a:lnTo>
                      <a:lnTo>
                        <a:pt x="0" y="65722"/>
                      </a:lnTo>
                      <a:close/>
                    </a:path>
                  </a:pathLst>
                </a:custGeom>
                <a:solidFill>
                  <a:srgbClr val="FFFFFF"/>
                </a:solidFill>
                <a:ln w="9525" cap="flat">
                  <a:noFill/>
                  <a:prstDash val="solid"/>
                  <a:miter/>
                </a:ln>
              </p:spPr>
              <p:txBody>
                <a:bodyPr rtlCol="0" anchor="ctr"/>
                <a:lstStyle/>
                <a:p>
                  <a:endParaRPr lang="fr-BE"/>
                </a:p>
              </p:txBody>
            </p:sp>
            <p:sp>
              <p:nvSpPr>
                <p:cNvPr id="1173" name="Forme libre : forme 1172">
                  <a:extLst>
                    <a:ext uri="{FF2B5EF4-FFF2-40B4-BE49-F238E27FC236}">
                      <a16:creationId xmlns:a16="http://schemas.microsoft.com/office/drawing/2014/main" id="{EE4AFDBB-7E90-480B-8CDA-797CFCF1B4A0}"/>
                    </a:ext>
                  </a:extLst>
                </p:cNvPr>
                <p:cNvSpPr/>
                <p:nvPr/>
              </p:nvSpPr>
              <p:spPr>
                <a:xfrm>
                  <a:off x="1813240" y="2323787"/>
                  <a:ext cx="424814" cy="323850"/>
                </a:xfrm>
                <a:custGeom>
                  <a:avLst/>
                  <a:gdLst>
                    <a:gd name="connsiteX0" fmla="*/ 113348 w 424814"/>
                    <a:gd name="connsiteY0" fmla="*/ 0 h 323850"/>
                    <a:gd name="connsiteX1" fmla="*/ 424815 w 424814"/>
                    <a:gd name="connsiteY1" fmla="*/ 259080 h 323850"/>
                    <a:gd name="connsiteX2" fmla="*/ 311468 w 424814"/>
                    <a:gd name="connsiteY2" fmla="*/ 323850 h 323850"/>
                    <a:gd name="connsiteX3" fmla="*/ 0 w 424814"/>
                    <a:gd name="connsiteY3" fmla="*/ 65723 h 323850"/>
                  </a:gdLst>
                  <a:ahLst/>
                  <a:cxnLst>
                    <a:cxn ang="0">
                      <a:pos x="connsiteX0" y="connsiteY0"/>
                    </a:cxn>
                    <a:cxn ang="0">
                      <a:pos x="connsiteX1" y="connsiteY1"/>
                    </a:cxn>
                    <a:cxn ang="0">
                      <a:pos x="connsiteX2" y="connsiteY2"/>
                    </a:cxn>
                    <a:cxn ang="0">
                      <a:pos x="connsiteX3" y="connsiteY3"/>
                    </a:cxn>
                  </a:cxnLst>
                  <a:rect l="l" t="t" r="r" b="b"/>
                  <a:pathLst>
                    <a:path w="424814" h="323850">
                      <a:moveTo>
                        <a:pt x="113348" y="0"/>
                      </a:moveTo>
                      <a:lnTo>
                        <a:pt x="424815" y="259080"/>
                      </a:lnTo>
                      <a:lnTo>
                        <a:pt x="311468" y="323850"/>
                      </a:lnTo>
                      <a:lnTo>
                        <a:pt x="0" y="65723"/>
                      </a:lnTo>
                      <a:close/>
                    </a:path>
                  </a:pathLst>
                </a:custGeom>
                <a:solidFill>
                  <a:srgbClr val="0080C0"/>
                </a:solidFill>
                <a:ln w="9525" cap="flat">
                  <a:noFill/>
                  <a:prstDash val="solid"/>
                  <a:miter/>
                </a:ln>
              </p:spPr>
              <p:txBody>
                <a:bodyPr rtlCol="0" anchor="ctr"/>
                <a:lstStyle/>
                <a:p>
                  <a:endParaRPr lang="fr-BE"/>
                </a:p>
              </p:txBody>
            </p:sp>
            <p:sp>
              <p:nvSpPr>
                <p:cNvPr id="1174" name="Forme libre : forme 1173">
                  <a:extLst>
                    <a:ext uri="{FF2B5EF4-FFF2-40B4-BE49-F238E27FC236}">
                      <a16:creationId xmlns:a16="http://schemas.microsoft.com/office/drawing/2014/main" id="{E006A050-64B1-4594-8030-0A63DE5E01FA}"/>
                    </a:ext>
                  </a:extLst>
                </p:cNvPr>
                <p:cNvSpPr/>
                <p:nvPr/>
              </p:nvSpPr>
              <p:spPr>
                <a:xfrm>
                  <a:off x="2039935" y="2192343"/>
                  <a:ext cx="425767" cy="324802"/>
                </a:xfrm>
                <a:custGeom>
                  <a:avLst/>
                  <a:gdLst>
                    <a:gd name="connsiteX0" fmla="*/ 114300 w 425767"/>
                    <a:gd name="connsiteY0" fmla="*/ 0 h 324802"/>
                    <a:gd name="connsiteX1" fmla="*/ 425767 w 425767"/>
                    <a:gd name="connsiteY1" fmla="*/ 259080 h 324802"/>
                    <a:gd name="connsiteX2" fmla="*/ 312420 w 425767"/>
                    <a:gd name="connsiteY2" fmla="*/ 324803 h 324802"/>
                    <a:gd name="connsiteX3" fmla="*/ 0 w 425767"/>
                    <a:gd name="connsiteY3" fmla="*/ 65722 h 324802"/>
                  </a:gdLst>
                  <a:ahLst/>
                  <a:cxnLst>
                    <a:cxn ang="0">
                      <a:pos x="connsiteX0" y="connsiteY0"/>
                    </a:cxn>
                    <a:cxn ang="0">
                      <a:pos x="connsiteX1" y="connsiteY1"/>
                    </a:cxn>
                    <a:cxn ang="0">
                      <a:pos x="connsiteX2" y="connsiteY2"/>
                    </a:cxn>
                    <a:cxn ang="0">
                      <a:pos x="connsiteX3" y="connsiteY3"/>
                    </a:cxn>
                  </a:cxnLst>
                  <a:rect l="l" t="t" r="r" b="b"/>
                  <a:pathLst>
                    <a:path w="425767" h="324802">
                      <a:moveTo>
                        <a:pt x="114300" y="0"/>
                      </a:moveTo>
                      <a:lnTo>
                        <a:pt x="425767" y="259080"/>
                      </a:lnTo>
                      <a:lnTo>
                        <a:pt x="312420" y="324803"/>
                      </a:lnTo>
                      <a:lnTo>
                        <a:pt x="0" y="65722"/>
                      </a:lnTo>
                      <a:close/>
                    </a:path>
                  </a:pathLst>
                </a:custGeom>
                <a:solidFill>
                  <a:srgbClr val="0080C0"/>
                </a:solidFill>
                <a:ln w="9525" cap="flat">
                  <a:noFill/>
                  <a:prstDash val="solid"/>
                  <a:miter/>
                </a:ln>
              </p:spPr>
              <p:txBody>
                <a:bodyPr rtlCol="0" anchor="ctr"/>
                <a:lstStyle/>
                <a:p>
                  <a:endParaRPr lang="fr-BE"/>
                </a:p>
              </p:txBody>
            </p:sp>
            <p:sp>
              <p:nvSpPr>
                <p:cNvPr id="1175" name="Forme libre : forme 1174">
                  <a:extLst>
                    <a:ext uri="{FF2B5EF4-FFF2-40B4-BE49-F238E27FC236}">
                      <a16:creationId xmlns:a16="http://schemas.microsoft.com/office/drawing/2014/main" id="{73C2A89C-2921-4E52-BF58-E5F85E8B6A62}"/>
                    </a:ext>
                  </a:extLst>
                </p:cNvPr>
                <p:cNvSpPr/>
                <p:nvPr/>
              </p:nvSpPr>
              <p:spPr>
                <a:xfrm>
                  <a:off x="1697034" y="2389510"/>
                  <a:ext cx="427672" cy="325755"/>
                </a:xfrm>
                <a:custGeom>
                  <a:avLst/>
                  <a:gdLst>
                    <a:gd name="connsiteX0" fmla="*/ 0 w 427672"/>
                    <a:gd name="connsiteY0" fmla="*/ 66675 h 325755"/>
                    <a:gd name="connsiteX1" fmla="*/ 116205 w 427672"/>
                    <a:gd name="connsiteY1" fmla="*/ 0 h 325755"/>
                    <a:gd name="connsiteX2" fmla="*/ 427673 w 427672"/>
                    <a:gd name="connsiteY2" fmla="*/ 258127 h 325755"/>
                    <a:gd name="connsiteX3" fmla="*/ 311468 w 427672"/>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427672" h="325755">
                      <a:moveTo>
                        <a:pt x="0" y="66675"/>
                      </a:moveTo>
                      <a:lnTo>
                        <a:pt x="116205" y="0"/>
                      </a:lnTo>
                      <a:lnTo>
                        <a:pt x="427673" y="258127"/>
                      </a:lnTo>
                      <a:lnTo>
                        <a:pt x="311468" y="325755"/>
                      </a:lnTo>
                      <a:close/>
                    </a:path>
                  </a:pathLst>
                </a:custGeom>
                <a:solidFill>
                  <a:srgbClr val="FFFFFF"/>
                </a:solidFill>
                <a:ln w="9525" cap="flat">
                  <a:noFill/>
                  <a:prstDash val="solid"/>
                  <a:miter/>
                </a:ln>
              </p:spPr>
              <p:txBody>
                <a:bodyPr rtlCol="0" anchor="ctr"/>
                <a:lstStyle/>
                <a:p>
                  <a:endParaRPr lang="fr-BE"/>
                </a:p>
              </p:txBody>
            </p:sp>
            <p:sp>
              <p:nvSpPr>
                <p:cNvPr id="1176" name="Forme libre : forme 1175">
                  <a:extLst>
                    <a:ext uri="{FF2B5EF4-FFF2-40B4-BE49-F238E27FC236}">
                      <a16:creationId xmlns:a16="http://schemas.microsoft.com/office/drawing/2014/main" id="{A50962D0-D464-4A42-82B6-9D899D351376}"/>
                    </a:ext>
                  </a:extLst>
                </p:cNvPr>
                <p:cNvSpPr/>
                <p:nvPr/>
              </p:nvSpPr>
              <p:spPr>
                <a:xfrm>
                  <a:off x="1926587" y="2258065"/>
                  <a:ext cx="425767" cy="324802"/>
                </a:xfrm>
                <a:custGeom>
                  <a:avLst/>
                  <a:gdLst>
                    <a:gd name="connsiteX0" fmla="*/ 113348 w 425767"/>
                    <a:gd name="connsiteY0" fmla="*/ 0 h 324802"/>
                    <a:gd name="connsiteX1" fmla="*/ 425767 w 425767"/>
                    <a:gd name="connsiteY1" fmla="*/ 259080 h 324802"/>
                    <a:gd name="connsiteX2" fmla="*/ 311467 w 425767"/>
                    <a:gd name="connsiteY2" fmla="*/ 324803 h 324802"/>
                    <a:gd name="connsiteX3" fmla="*/ 0 w 425767"/>
                    <a:gd name="connsiteY3" fmla="*/ 65722 h 324802"/>
                  </a:gdLst>
                  <a:ahLst/>
                  <a:cxnLst>
                    <a:cxn ang="0">
                      <a:pos x="connsiteX0" y="connsiteY0"/>
                    </a:cxn>
                    <a:cxn ang="0">
                      <a:pos x="connsiteX1" y="connsiteY1"/>
                    </a:cxn>
                    <a:cxn ang="0">
                      <a:pos x="connsiteX2" y="connsiteY2"/>
                    </a:cxn>
                    <a:cxn ang="0">
                      <a:pos x="connsiteX3" y="connsiteY3"/>
                    </a:cxn>
                  </a:cxnLst>
                  <a:rect l="l" t="t" r="r" b="b"/>
                  <a:pathLst>
                    <a:path w="425767" h="324802">
                      <a:moveTo>
                        <a:pt x="113348" y="0"/>
                      </a:moveTo>
                      <a:lnTo>
                        <a:pt x="425767" y="259080"/>
                      </a:lnTo>
                      <a:lnTo>
                        <a:pt x="311467" y="324803"/>
                      </a:lnTo>
                      <a:lnTo>
                        <a:pt x="0" y="65722"/>
                      </a:lnTo>
                      <a:close/>
                    </a:path>
                  </a:pathLst>
                </a:custGeom>
                <a:solidFill>
                  <a:srgbClr val="FFFFFF"/>
                </a:solidFill>
                <a:ln w="9525" cap="flat">
                  <a:noFill/>
                  <a:prstDash val="solid"/>
                  <a:miter/>
                </a:ln>
              </p:spPr>
              <p:txBody>
                <a:bodyPr rtlCol="0" anchor="ctr"/>
                <a:lstStyle/>
                <a:p>
                  <a:endParaRPr lang="fr-BE"/>
                </a:p>
              </p:txBody>
            </p:sp>
          </p:grpSp>
          <p:sp>
            <p:nvSpPr>
              <p:cNvPr id="1161" name="Forme libre : forme 1160">
                <a:extLst>
                  <a:ext uri="{FF2B5EF4-FFF2-40B4-BE49-F238E27FC236}">
                    <a16:creationId xmlns:a16="http://schemas.microsoft.com/office/drawing/2014/main" id="{5E2275E3-DEC2-4964-BE42-F088B63E4E69}"/>
                  </a:ext>
                </a:extLst>
              </p:cNvPr>
              <p:cNvSpPr/>
              <p:nvPr/>
            </p:nvSpPr>
            <p:spPr>
              <a:xfrm>
                <a:off x="2807650" y="2188533"/>
                <a:ext cx="113347" cy="109800"/>
              </a:xfrm>
              <a:custGeom>
                <a:avLst/>
                <a:gdLst>
                  <a:gd name="connsiteX0" fmla="*/ 113347 w 113347"/>
                  <a:gd name="connsiteY0" fmla="*/ 0 h 109800"/>
                  <a:gd name="connsiteX1" fmla="*/ 0 w 113347"/>
                  <a:gd name="connsiteY1" fmla="*/ 65723 h 109800"/>
                  <a:gd name="connsiteX2" fmla="*/ 0 w 113347"/>
                  <a:gd name="connsiteY2" fmla="*/ 65723 h 109800"/>
                  <a:gd name="connsiteX3" fmla="*/ 65722 w 113347"/>
                  <a:gd name="connsiteY3" fmla="*/ 103823 h 109800"/>
                  <a:gd name="connsiteX4" fmla="*/ 65722 w 113347"/>
                  <a:gd name="connsiteY4" fmla="*/ 103823 h 109800"/>
                  <a:gd name="connsiteX5" fmla="*/ 113347 w 113347"/>
                  <a:gd name="connsiteY5" fmla="*/ 20955 h 109800"/>
                  <a:gd name="connsiteX6" fmla="*/ 113347 w 113347"/>
                  <a:gd name="connsiteY6" fmla="*/ 0 h 1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347" h="109800">
                    <a:moveTo>
                      <a:pt x="113347" y="0"/>
                    </a:moveTo>
                    <a:lnTo>
                      <a:pt x="0" y="65723"/>
                    </a:lnTo>
                    <a:lnTo>
                      <a:pt x="0" y="65723"/>
                    </a:lnTo>
                    <a:cubicBezTo>
                      <a:pt x="0" y="99060"/>
                      <a:pt x="36195" y="120967"/>
                      <a:pt x="65722" y="103823"/>
                    </a:cubicBezTo>
                    <a:lnTo>
                      <a:pt x="65722" y="103823"/>
                    </a:lnTo>
                    <a:cubicBezTo>
                      <a:pt x="95250" y="86677"/>
                      <a:pt x="113347" y="55245"/>
                      <a:pt x="113347" y="20955"/>
                    </a:cubicBezTo>
                    <a:lnTo>
                      <a:pt x="113347" y="0"/>
                    </a:lnTo>
                    <a:close/>
                  </a:path>
                </a:pathLst>
              </a:custGeom>
              <a:solidFill>
                <a:srgbClr val="00A6F7"/>
              </a:solidFill>
              <a:ln w="9525" cap="flat">
                <a:noFill/>
                <a:prstDash val="solid"/>
                <a:miter/>
              </a:ln>
            </p:spPr>
            <p:txBody>
              <a:bodyPr rtlCol="0" anchor="ctr"/>
              <a:lstStyle/>
              <a:p>
                <a:endParaRPr lang="fr-BE"/>
              </a:p>
            </p:txBody>
          </p:sp>
          <p:sp>
            <p:nvSpPr>
              <p:cNvPr id="1162" name="Forme libre : forme 1161">
                <a:extLst>
                  <a:ext uri="{FF2B5EF4-FFF2-40B4-BE49-F238E27FC236}">
                    <a16:creationId xmlns:a16="http://schemas.microsoft.com/office/drawing/2014/main" id="{9B95C686-F0B1-4E05-9775-DAD8A46AE871}"/>
                  </a:ext>
                </a:extLst>
              </p:cNvPr>
              <p:cNvSpPr/>
              <p:nvPr/>
            </p:nvSpPr>
            <p:spPr>
              <a:xfrm>
                <a:off x="2693350" y="2254255"/>
                <a:ext cx="113347" cy="109800"/>
              </a:xfrm>
              <a:custGeom>
                <a:avLst/>
                <a:gdLst>
                  <a:gd name="connsiteX0" fmla="*/ 113347 w 113347"/>
                  <a:gd name="connsiteY0" fmla="*/ 0 h 109800"/>
                  <a:gd name="connsiteX1" fmla="*/ 0 w 113347"/>
                  <a:gd name="connsiteY1" fmla="*/ 65723 h 109800"/>
                  <a:gd name="connsiteX2" fmla="*/ 0 w 113347"/>
                  <a:gd name="connsiteY2" fmla="*/ 65723 h 109800"/>
                  <a:gd name="connsiteX3" fmla="*/ 65723 w 113347"/>
                  <a:gd name="connsiteY3" fmla="*/ 103823 h 109800"/>
                  <a:gd name="connsiteX4" fmla="*/ 65723 w 113347"/>
                  <a:gd name="connsiteY4" fmla="*/ 103823 h 109800"/>
                  <a:gd name="connsiteX5" fmla="*/ 113347 w 113347"/>
                  <a:gd name="connsiteY5" fmla="*/ 20955 h 109800"/>
                  <a:gd name="connsiteX6" fmla="*/ 113347 w 113347"/>
                  <a:gd name="connsiteY6" fmla="*/ 0 h 1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347" h="109800">
                    <a:moveTo>
                      <a:pt x="113347" y="0"/>
                    </a:moveTo>
                    <a:lnTo>
                      <a:pt x="0" y="65723"/>
                    </a:lnTo>
                    <a:lnTo>
                      <a:pt x="0" y="65723"/>
                    </a:lnTo>
                    <a:cubicBezTo>
                      <a:pt x="0" y="99060"/>
                      <a:pt x="36195" y="120967"/>
                      <a:pt x="65723" y="103823"/>
                    </a:cubicBezTo>
                    <a:lnTo>
                      <a:pt x="65723" y="103823"/>
                    </a:lnTo>
                    <a:cubicBezTo>
                      <a:pt x="95250" y="86677"/>
                      <a:pt x="113347" y="55245"/>
                      <a:pt x="113347" y="20955"/>
                    </a:cubicBezTo>
                    <a:lnTo>
                      <a:pt x="113347" y="0"/>
                    </a:lnTo>
                    <a:close/>
                  </a:path>
                </a:pathLst>
              </a:custGeom>
              <a:solidFill>
                <a:srgbClr val="E0E0E0"/>
              </a:solidFill>
              <a:ln w="9525" cap="flat">
                <a:noFill/>
                <a:prstDash val="solid"/>
                <a:miter/>
              </a:ln>
            </p:spPr>
            <p:txBody>
              <a:bodyPr rtlCol="0" anchor="ctr"/>
              <a:lstStyle/>
              <a:p>
                <a:endParaRPr lang="fr-BE"/>
              </a:p>
            </p:txBody>
          </p:sp>
          <p:sp>
            <p:nvSpPr>
              <p:cNvPr id="1163" name="Forme libre : forme 1162">
                <a:extLst>
                  <a:ext uri="{FF2B5EF4-FFF2-40B4-BE49-F238E27FC236}">
                    <a16:creationId xmlns:a16="http://schemas.microsoft.com/office/drawing/2014/main" id="{B63D0E40-AFCD-4311-8CEB-B842AD9C42B5}"/>
                  </a:ext>
                </a:extLst>
              </p:cNvPr>
              <p:cNvSpPr/>
              <p:nvPr/>
            </p:nvSpPr>
            <p:spPr>
              <a:xfrm>
                <a:off x="2580002" y="2319978"/>
                <a:ext cx="113347" cy="109800"/>
              </a:xfrm>
              <a:custGeom>
                <a:avLst/>
                <a:gdLst>
                  <a:gd name="connsiteX0" fmla="*/ 113348 w 113347"/>
                  <a:gd name="connsiteY0" fmla="*/ 0 h 109800"/>
                  <a:gd name="connsiteX1" fmla="*/ 0 w 113347"/>
                  <a:gd name="connsiteY1" fmla="*/ 65722 h 109800"/>
                  <a:gd name="connsiteX2" fmla="*/ 0 w 113347"/>
                  <a:gd name="connsiteY2" fmla="*/ 65722 h 109800"/>
                  <a:gd name="connsiteX3" fmla="*/ 65723 w 113347"/>
                  <a:gd name="connsiteY3" fmla="*/ 103822 h 109800"/>
                  <a:gd name="connsiteX4" fmla="*/ 65723 w 113347"/>
                  <a:gd name="connsiteY4" fmla="*/ 103822 h 109800"/>
                  <a:gd name="connsiteX5" fmla="*/ 113348 w 113347"/>
                  <a:gd name="connsiteY5" fmla="*/ 20955 h 109800"/>
                  <a:gd name="connsiteX6" fmla="*/ 113348 w 113347"/>
                  <a:gd name="connsiteY6" fmla="*/ 0 h 1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347" h="109800">
                    <a:moveTo>
                      <a:pt x="113348" y="0"/>
                    </a:moveTo>
                    <a:lnTo>
                      <a:pt x="0" y="65722"/>
                    </a:lnTo>
                    <a:lnTo>
                      <a:pt x="0" y="65722"/>
                    </a:lnTo>
                    <a:cubicBezTo>
                      <a:pt x="0" y="99060"/>
                      <a:pt x="36195" y="120967"/>
                      <a:pt x="65723" y="103822"/>
                    </a:cubicBezTo>
                    <a:lnTo>
                      <a:pt x="65723" y="103822"/>
                    </a:lnTo>
                    <a:cubicBezTo>
                      <a:pt x="95250" y="86677"/>
                      <a:pt x="113348" y="55245"/>
                      <a:pt x="113348" y="20955"/>
                    </a:cubicBezTo>
                    <a:lnTo>
                      <a:pt x="113348" y="0"/>
                    </a:lnTo>
                    <a:close/>
                  </a:path>
                </a:pathLst>
              </a:custGeom>
              <a:solidFill>
                <a:srgbClr val="00A6F7"/>
              </a:solidFill>
              <a:ln w="9525" cap="flat">
                <a:noFill/>
                <a:prstDash val="solid"/>
                <a:miter/>
              </a:ln>
            </p:spPr>
            <p:txBody>
              <a:bodyPr rtlCol="0" anchor="ctr"/>
              <a:lstStyle/>
              <a:p>
                <a:endParaRPr lang="fr-BE"/>
              </a:p>
            </p:txBody>
          </p:sp>
          <p:sp>
            <p:nvSpPr>
              <p:cNvPr id="1164" name="Forme libre : forme 1163">
                <a:extLst>
                  <a:ext uri="{FF2B5EF4-FFF2-40B4-BE49-F238E27FC236}">
                    <a16:creationId xmlns:a16="http://schemas.microsoft.com/office/drawing/2014/main" id="{3922103B-6C3C-48C3-861F-22DA6558D35E}"/>
                  </a:ext>
                </a:extLst>
              </p:cNvPr>
              <p:cNvSpPr/>
              <p:nvPr/>
            </p:nvSpPr>
            <p:spPr>
              <a:xfrm>
                <a:off x="2466654" y="2385700"/>
                <a:ext cx="113347" cy="109800"/>
              </a:xfrm>
              <a:custGeom>
                <a:avLst/>
                <a:gdLst>
                  <a:gd name="connsiteX0" fmla="*/ 113348 w 113347"/>
                  <a:gd name="connsiteY0" fmla="*/ 0 h 109800"/>
                  <a:gd name="connsiteX1" fmla="*/ 0 w 113347"/>
                  <a:gd name="connsiteY1" fmla="*/ 65723 h 109800"/>
                  <a:gd name="connsiteX2" fmla="*/ 0 w 113347"/>
                  <a:gd name="connsiteY2" fmla="*/ 65723 h 109800"/>
                  <a:gd name="connsiteX3" fmla="*/ 65723 w 113347"/>
                  <a:gd name="connsiteY3" fmla="*/ 103823 h 109800"/>
                  <a:gd name="connsiteX4" fmla="*/ 65723 w 113347"/>
                  <a:gd name="connsiteY4" fmla="*/ 103823 h 109800"/>
                  <a:gd name="connsiteX5" fmla="*/ 113348 w 113347"/>
                  <a:gd name="connsiteY5" fmla="*/ 20955 h 109800"/>
                  <a:gd name="connsiteX6" fmla="*/ 113348 w 113347"/>
                  <a:gd name="connsiteY6" fmla="*/ 0 h 1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347" h="109800">
                    <a:moveTo>
                      <a:pt x="113348" y="0"/>
                    </a:moveTo>
                    <a:lnTo>
                      <a:pt x="0" y="65723"/>
                    </a:lnTo>
                    <a:lnTo>
                      <a:pt x="0" y="65723"/>
                    </a:lnTo>
                    <a:cubicBezTo>
                      <a:pt x="0" y="99060"/>
                      <a:pt x="36195" y="120968"/>
                      <a:pt x="65723" y="103823"/>
                    </a:cubicBezTo>
                    <a:lnTo>
                      <a:pt x="65723" y="103823"/>
                    </a:lnTo>
                    <a:cubicBezTo>
                      <a:pt x="95250" y="86678"/>
                      <a:pt x="113348" y="55245"/>
                      <a:pt x="113348" y="20955"/>
                    </a:cubicBezTo>
                    <a:lnTo>
                      <a:pt x="113348" y="0"/>
                    </a:lnTo>
                    <a:close/>
                  </a:path>
                </a:pathLst>
              </a:custGeom>
              <a:solidFill>
                <a:srgbClr val="E0E0E0"/>
              </a:solidFill>
              <a:ln w="9525" cap="flat">
                <a:noFill/>
                <a:prstDash val="solid"/>
                <a:miter/>
              </a:ln>
            </p:spPr>
            <p:txBody>
              <a:bodyPr rtlCol="0" anchor="ctr"/>
              <a:lstStyle/>
              <a:p>
                <a:endParaRPr lang="fr-BE"/>
              </a:p>
            </p:txBody>
          </p:sp>
          <p:sp>
            <p:nvSpPr>
              <p:cNvPr id="1165" name="Forme libre : forme 1164">
                <a:extLst>
                  <a:ext uri="{FF2B5EF4-FFF2-40B4-BE49-F238E27FC236}">
                    <a16:creationId xmlns:a16="http://schemas.microsoft.com/office/drawing/2014/main" id="{75AA278C-C15F-4D8C-80E6-13CE9C16FEF1}"/>
                  </a:ext>
                </a:extLst>
              </p:cNvPr>
              <p:cNvSpPr/>
              <p:nvPr/>
            </p:nvSpPr>
            <p:spPr>
              <a:xfrm>
                <a:off x="2352354" y="2451422"/>
                <a:ext cx="113347" cy="109800"/>
              </a:xfrm>
              <a:custGeom>
                <a:avLst/>
                <a:gdLst>
                  <a:gd name="connsiteX0" fmla="*/ 113348 w 113347"/>
                  <a:gd name="connsiteY0" fmla="*/ 0 h 109800"/>
                  <a:gd name="connsiteX1" fmla="*/ 0 w 113347"/>
                  <a:gd name="connsiteY1" fmla="*/ 65723 h 109800"/>
                  <a:gd name="connsiteX2" fmla="*/ 0 w 113347"/>
                  <a:gd name="connsiteY2" fmla="*/ 65723 h 109800"/>
                  <a:gd name="connsiteX3" fmla="*/ 65723 w 113347"/>
                  <a:gd name="connsiteY3" fmla="*/ 103823 h 109800"/>
                  <a:gd name="connsiteX4" fmla="*/ 65723 w 113347"/>
                  <a:gd name="connsiteY4" fmla="*/ 103823 h 109800"/>
                  <a:gd name="connsiteX5" fmla="*/ 113348 w 113347"/>
                  <a:gd name="connsiteY5" fmla="*/ 20955 h 109800"/>
                  <a:gd name="connsiteX6" fmla="*/ 113348 w 113347"/>
                  <a:gd name="connsiteY6" fmla="*/ 0 h 1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347" h="109800">
                    <a:moveTo>
                      <a:pt x="113348" y="0"/>
                    </a:moveTo>
                    <a:lnTo>
                      <a:pt x="0" y="65723"/>
                    </a:lnTo>
                    <a:lnTo>
                      <a:pt x="0" y="65723"/>
                    </a:lnTo>
                    <a:cubicBezTo>
                      <a:pt x="0" y="99060"/>
                      <a:pt x="36195" y="120968"/>
                      <a:pt x="65723" y="103823"/>
                    </a:cubicBezTo>
                    <a:lnTo>
                      <a:pt x="65723" y="103823"/>
                    </a:lnTo>
                    <a:cubicBezTo>
                      <a:pt x="95250" y="86677"/>
                      <a:pt x="113348" y="55245"/>
                      <a:pt x="113348" y="20955"/>
                    </a:cubicBezTo>
                    <a:lnTo>
                      <a:pt x="113348" y="0"/>
                    </a:lnTo>
                    <a:close/>
                  </a:path>
                </a:pathLst>
              </a:custGeom>
              <a:solidFill>
                <a:srgbClr val="00A6F7"/>
              </a:solidFill>
              <a:ln w="9525" cap="flat">
                <a:noFill/>
                <a:prstDash val="solid"/>
                <a:miter/>
              </a:ln>
            </p:spPr>
            <p:txBody>
              <a:bodyPr rtlCol="0" anchor="ctr"/>
              <a:lstStyle/>
              <a:p>
                <a:endParaRPr lang="fr-BE"/>
              </a:p>
            </p:txBody>
          </p:sp>
          <p:sp>
            <p:nvSpPr>
              <p:cNvPr id="1166" name="Forme libre : forme 1165">
                <a:extLst>
                  <a:ext uri="{FF2B5EF4-FFF2-40B4-BE49-F238E27FC236}">
                    <a16:creationId xmlns:a16="http://schemas.microsoft.com/office/drawing/2014/main" id="{04475385-93A4-4CAE-8E0A-10C459DB0C8E}"/>
                  </a:ext>
                </a:extLst>
              </p:cNvPr>
              <p:cNvSpPr/>
              <p:nvPr/>
            </p:nvSpPr>
            <p:spPr>
              <a:xfrm>
                <a:off x="2239007" y="2517145"/>
                <a:ext cx="113347" cy="109800"/>
              </a:xfrm>
              <a:custGeom>
                <a:avLst/>
                <a:gdLst>
                  <a:gd name="connsiteX0" fmla="*/ 113347 w 113347"/>
                  <a:gd name="connsiteY0" fmla="*/ 0 h 109800"/>
                  <a:gd name="connsiteX1" fmla="*/ 0 w 113347"/>
                  <a:gd name="connsiteY1" fmla="*/ 65723 h 109800"/>
                  <a:gd name="connsiteX2" fmla="*/ 0 w 113347"/>
                  <a:gd name="connsiteY2" fmla="*/ 65723 h 109800"/>
                  <a:gd name="connsiteX3" fmla="*/ 65722 w 113347"/>
                  <a:gd name="connsiteY3" fmla="*/ 103823 h 109800"/>
                  <a:gd name="connsiteX4" fmla="*/ 65722 w 113347"/>
                  <a:gd name="connsiteY4" fmla="*/ 103823 h 109800"/>
                  <a:gd name="connsiteX5" fmla="*/ 113347 w 113347"/>
                  <a:gd name="connsiteY5" fmla="*/ 20955 h 109800"/>
                  <a:gd name="connsiteX6" fmla="*/ 113347 w 113347"/>
                  <a:gd name="connsiteY6" fmla="*/ 0 h 1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347" h="109800">
                    <a:moveTo>
                      <a:pt x="113347" y="0"/>
                    </a:moveTo>
                    <a:lnTo>
                      <a:pt x="0" y="65723"/>
                    </a:lnTo>
                    <a:lnTo>
                      <a:pt x="0" y="65723"/>
                    </a:lnTo>
                    <a:cubicBezTo>
                      <a:pt x="0" y="99060"/>
                      <a:pt x="36195" y="120967"/>
                      <a:pt x="65722" y="103823"/>
                    </a:cubicBezTo>
                    <a:lnTo>
                      <a:pt x="65722" y="103823"/>
                    </a:lnTo>
                    <a:cubicBezTo>
                      <a:pt x="95250" y="86677"/>
                      <a:pt x="113347" y="55245"/>
                      <a:pt x="113347" y="20955"/>
                    </a:cubicBezTo>
                    <a:lnTo>
                      <a:pt x="113347" y="0"/>
                    </a:lnTo>
                    <a:close/>
                  </a:path>
                </a:pathLst>
              </a:custGeom>
              <a:solidFill>
                <a:srgbClr val="E0E0E0"/>
              </a:solidFill>
              <a:ln w="9525" cap="flat">
                <a:noFill/>
                <a:prstDash val="solid"/>
                <a:miter/>
              </a:ln>
            </p:spPr>
            <p:txBody>
              <a:bodyPr rtlCol="0" anchor="ctr"/>
              <a:lstStyle/>
              <a:p>
                <a:endParaRPr lang="fr-BE"/>
              </a:p>
            </p:txBody>
          </p:sp>
          <p:sp>
            <p:nvSpPr>
              <p:cNvPr id="1167" name="Forme libre : forme 1166">
                <a:extLst>
                  <a:ext uri="{FF2B5EF4-FFF2-40B4-BE49-F238E27FC236}">
                    <a16:creationId xmlns:a16="http://schemas.microsoft.com/office/drawing/2014/main" id="{0BB5DCFA-BFCB-40BE-BC4A-F9C9C2620E00}"/>
                  </a:ext>
                </a:extLst>
              </p:cNvPr>
              <p:cNvSpPr/>
              <p:nvPr/>
            </p:nvSpPr>
            <p:spPr>
              <a:xfrm>
                <a:off x="2124707" y="2582868"/>
                <a:ext cx="113347" cy="109800"/>
              </a:xfrm>
              <a:custGeom>
                <a:avLst/>
                <a:gdLst>
                  <a:gd name="connsiteX0" fmla="*/ 113347 w 113347"/>
                  <a:gd name="connsiteY0" fmla="*/ 0 h 109800"/>
                  <a:gd name="connsiteX1" fmla="*/ 0 w 113347"/>
                  <a:gd name="connsiteY1" fmla="*/ 65723 h 109800"/>
                  <a:gd name="connsiteX2" fmla="*/ 0 w 113347"/>
                  <a:gd name="connsiteY2" fmla="*/ 65723 h 109800"/>
                  <a:gd name="connsiteX3" fmla="*/ 65722 w 113347"/>
                  <a:gd name="connsiteY3" fmla="*/ 103823 h 109800"/>
                  <a:gd name="connsiteX4" fmla="*/ 65722 w 113347"/>
                  <a:gd name="connsiteY4" fmla="*/ 103823 h 109800"/>
                  <a:gd name="connsiteX5" fmla="*/ 113347 w 113347"/>
                  <a:gd name="connsiteY5" fmla="*/ 20955 h 109800"/>
                  <a:gd name="connsiteX6" fmla="*/ 113347 w 113347"/>
                  <a:gd name="connsiteY6" fmla="*/ 0 h 1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347" h="109800">
                    <a:moveTo>
                      <a:pt x="113347" y="0"/>
                    </a:moveTo>
                    <a:lnTo>
                      <a:pt x="0" y="65723"/>
                    </a:lnTo>
                    <a:lnTo>
                      <a:pt x="0" y="65723"/>
                    </a:lnTo>
                    <a:cubicBezTo>
                      <a:pt x="0" y="99060"/>
                      <a:pt x="36195" y="120967"/>
                      <a:pt x="65722" y="103823"/>
                    </a:cubicBezTo>
                    <a:lnTo>
                      <a:pt x="65722" y="103823"/>
                    </a:lnTo>
                    <a:cubicBezTo>
                      <a:pt x="95250" y="86677"/>
                      <a:pt x="113347" y="55245"/>
                      <a:pt x="113347" y="20955"/>
                    </a:cubicBezTo>
                    <a:lnTo>
                      <a:pt x="113347" y="0"/>
                    </a:lnTo>
                    <a:close/>
                  </a:path>
                </a:pathLst>
              </a:custGeom>
              <a:solidFill>
                <a:srgbClr val="00A6F7"/>
              </a:solidFill>
              <a:ln w="9525" cap="flat">
                <a:noFill/>
                <a:prstDash val="solid"/>
                <a:miter/>
              </a:ln>
            </p:spPr>
            <p:txBody>
              <a:bodyPr rtlCol="0" anchor="ctr"/>
              <a:lstStyle/>
              <a:p>
                <a:endParaRPr lang="fr-BE"/>
              </a:p>
            </p:txBody>
          </p:sp>
          <p:sp>
            <p:nvSpPr>
              <p:cNvPr id="1168" name="Forme libre : forme 1167">
                <a:extLst>
                  <a:ext uri="{FF2B5EF4-FFF2-40B4-BE49-F238E27FC236}">
                    <a16:creationId xmlns:a16="http://schemas.microsoft.com/office/drawing/2014/main" id="{A3877AA4-4881-469C-85D8-9687D2B29F42}"/>
                  </a:ext>
                </a:extLst>
              </p:cNvPr>
              <p:cNvSpPr/>
              <p:nvPr/>
            </p:nvSpPr>
            <p:spPr>
              <a:xfrm>
                <a:off x="2008502" y="2647637"/>
                <a:ext cx="116205" cy="110752"/>
              </a:xfrm>
              <a:custGeom>
                <a:avLst/>
                <a:gdLst>
                  <a:gd name="connsiteX0" fmla="*/ 116205 w 116205"/>
                  <a:gd name="connsiteY0" fmla="*/ 0 h 110752"/>
                  <a:gd name="connsiteX1" fmla="*/ 0 w 116205"/>
                  <a:gd name="connsiteY1" fmla="*/ 66675 h 110752"/>
                  <a:gd name="connsiteX2" fmla="*/ 0 w 116205"/>
                  <a:gd name="connsiteY2" fmla="*/ 66675 h 110752"/>
                  <a:gd name="connsiteX3" fmla="*/ 65723 w 116205"/>
                  <a:gd name="connsiteY3" fmla="*/ 104775 h 110752"/>
                  <a:gd name="connsiteX4" fmla="*/ 65723 w 116205"/>
                  <a:gd name="connsiteY4" fmla="*/ 104775 h 110752"/>
                  <a:gd name="connsiteX5" fmla="*/ 116205 w 116205"/>
                  <a:gd name="connsiteY5" fmla="*/ 17145 h 110752"/>
                  <a:gd name="connsiteX6" fmla="*/ 116205 w 116205"/>
                  <a:gd name="connsiteY6" fmla="*/ 0 h 110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05" h="110752">
                    <a:moveTo>
                      <a:pt x="116205" y="0"/>
                    </a:moveTo>
                    <a:lnTo>
                      <a:pt x="0" y="66675"/>
                    </a:lnTo>
                    <a:lnTo>
                      <a:pt x="0" y="66675"/>
                    </a:lnTo>
                    <a:cubicBezTo>
                      <a:pt x="0" y="100013"/>
                      <a:pt x="36195" y="121920"/>
                      <a:pt x="65723" y="104775"/>
                    </a:cubicBezTo>
                    <a:lnTo>
                      <a:pt x="65723" y="104775"/>
                    </a:lnTo>
                    <a:cubicBezTo>
                      <a:pt x="97155" y="86678"/>
                      <a:pt x="116205" y="53340"/>
                      <a:pt x="116205" y="17145"/>
                    </a:cubicBezTo>
                    <a:lnTo>
                      <a:pt x="116205" y="0"/>
                    </a:lnTo>
                    <a:close/>
                  </a:path>
                </a:pathLst>
              </a:custGeom>
              <a:solidFill>
                <a:srgbClr val="E0E0E0"/>
              </a:solidFill>
              <a:ln w="9525" cap="flat">
                <a:noFill/>
                <a:prstDash val="solid"/>
                <a:miter/>
              </a:ln>
            </p:spPr>
            <p:txBody>
              <a:bodyPr rtlCol="0" anchor="ctr"/>
              <a:lstStyle/>
              <a:p>
                <a:endParaRPr lang="fr-BE"/>
              </a:p>
            </p:txBody>
          </p:sp>
        </p:grpSp>
        <p:grpSp>
          <p:nvGrpSpPr>
            <p:cNvPr id="1108" name="Graphique 2">
              <a:extLst>
                <a:ext uri="{FF2B5EF4-FFF2-40B4-BE49-F238E27FC236}">
                  <a16:creationId xmlns:a16="http://schemas.microsoft.com/office/drawing/2014/main" id="{173A430B-9B5B-4739-BB8E-9C3995F52034}"/>
                </a:ext>
              </a:extLst>
            </p:cNvPr>
            <p:cNvGrpSpPr/>
            <p:nvPr/>
          </p:nvGrpSpPr>
          <p:grpSpPr>
            <a:xfrm flipH="1">
              <a:off x="5901773" y="2950427"/>
              <a:ext cx="447455" cy="543163"/>
              <a:chOff x="1933474" y="2941960"/>
              <a:chExt cx="447455" cy="543163"/>
            </a:xfrm>
            <a:solidFill>
              <a:srgbClr val="00A6F7"/>
            </a:solidFill>
          </p:grpSpPr>
          <p:sp>
            <p:nvSpPr>
              <p:cNvPr id="1155" name="Forme libre : forme 1154">
                <a:extLst>
                  <a:ext uri="{FF2B5EF4-FFF2-40B4-BE49-F238E27FC236}">
                    <a16:creationId xmlns:a16="http://schemas.microsoft.com/office/drawing/2014/main" id="{C47BAD7F-CC9A-4E09-A79F-6CB53EFC94C7}"/>
                  </a:ext>
                </a:extLst>
              </p:cNvPr>
              <p:cNvSpPr/>
              <p:nvPr/>
            </p:nvSpPr>
            <p:spPr>
              <a:xfrm>
                <a:off x="1995049" y="2983870"/>
                <a:ext cx="262055" cy="301942"/>
              </a:xfrm>
              <a:custGeom>
                <a:avLst/>
                <a:gdLst>
                  <a:gd name="connsiteX0" fmla="*/ 262055 w 262055"/>
                  <a:gd name="connsiteY0" fmla="*/ 0 h 301942"/>
                  <a:gd name="connsiteX1" fmla="*/ 165853 w 262055"/>
                  <a:gd name="connsiteY1" fmla="*/ 29528 h 301942"/>
                  <a:gd name="connsiteX2" fmla="*/ 74413 w 262055"/>
                  <a:gd name="connsiteY2" fmla="*/ 100965 h 301942"/>
                  <a:gd name="connsiteX3" fmla="*/ 16310 w 262055"/>
                  <a:gd name="connsiteY3" fmla="*/ 201930 h 301942"/>
                  <a:gd name="connsiteX4" fmla="*/ 118 w 262055"/>
                  <a:gd name="connsiteY4" fmla="*/ 301942 h 301942"/>
                  <a:gd name="connsiteX5" fmla="*/ 32503 w 262055"/>
                  <a:gd name="connsiteY5" fmla="*/ 208597 h 301942"/>
                  <a:gd name="connsiteX6" fmla="*/ 92510 w 262055"/>
                  <a:gd name="connsiteY6" fmla="*/ 116205 h 301942"/>
                  <a:gd name="connsiteX7" fmla="*/ 175378 w 262055"/>
                  <a:gd name="connsiteY7" fmla="*/ 43815 h 301942"/>
                  <a:gd name="connsiteX8" fmla="*/ 262055 w 262055"/>
                  <a:gd name="connsiteY8" fmla="*/ 0 h 30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055" h="301942">
                    <a:moveTo>
                      <a:pt x="262055" y="0"/>
                    </a:moveTo>
                    <a:cubicBezTo>
                      <a:pt x="232528" y="2858"/>
                      <a:pt x="198238" y="12383"/>
                      <a:pt x="165853" y="29528"/>
                    </a:cubicBezTo>
                    <a:cubicBezTo>
                      <a:pt x="132515" y="46672"/>
                      <a:pt x="100130" y="71438"/>
                      <a:pt x="74413" y="100965"/>
                    </a:cubicBezTo>
                    <a:cubicBezTo>
                      <a:pt x="47743" y="131445"/>
                      <a:pt x="28693" y="166688"/>
                      <a:pt x="16310" y="201930"/>
                    </a:cubicBezTo>
                    <a:cubicBezTo>
                      <a:pt x="3928" y="237172"/>
                      <a:pt x="-835" y="272415"/>
                      <a:pt x="118" y="301942"/>
                    </a:cubicBezTo>
                    <a:cubicBezTo>
                      <a:pt x="6785" y="273367"/>
                      <a:pt x="17263" y="240983"/>
                      <a:pt x="32503" y="208597"/>
                    </a:cubicBezTo>
                    <a:cubicBezTo>
                      <a:pt x="47743" y="176213"/>
                      <a:pt x="67745" y="144780"/>
                      <a:pt x="92510" y="116205"/>
                    </a:cubicBezTo>
                    <a:cubicBezTo>
                      <a:pt x="117275" y="87630"/>
                      <a:pt x="145850" y="63817"/>
                      <a:pt x="175378" y="43815"/>
                    </a:cubicBezTo>
                    <a:cubicBezTo>
                      <a:pt x="203953" y="24765"/>
                      <a:pt x="234433" y="10478"/>
                      <a:pt x="262055" y="0"/>
                    </a:cubicBezTo>
                    <a:close/>
                  </a:path>
                </a:pathLst>
              </a:custGeom>
              <a:grpFill/>
              <a:ln w="9525" cap="flat">
                <a:noFill/>
                <a:prstDash val="solid"/>
                <a:miter/>
              </a:ln>
            </p:spPr>
            <p:txBody>
              <a:bodyPr rtlCol="0" anchor="ctr"/>
              <a:lstStyle/>
              <a:p>
                <a:endParaRPr lang="fr-BE"/>
              </a:p>
            </p:txBody>
          </p:sp>
          <p:sp>
            <p:nvSpPr>
              <p:cNvPr id="1156" name="Forme libre : forme 1155">
                <a:extLst>
                  <a:ext uri="{FF2B5EF4-FFF2-40B4-BE49-F238E27FC236}">
                    <a16:creationId xmlns:a16="http://schemas.microsoft.com/office/drawing/2014/main" id="{C8A2C476-19D8-4ACD-BA94-7DCDE658057B}"/>
                  </a:ext>
                </a:extLst>
              </p:cNvPr>
              <p:cNvSpPr/>
              <p:nvPr/>
            </p:nvSpPr>
            <p:spPr>
              <a:xfrm>
                <a:off x="2007815" y="3341058"/>
                <a:ext cx="160707" cy="144065"/>
              </a:xfrm>
              <a:custGeom>
                <a:avLst/>
                <a:gdLst>
                  <a:gd name="connsiteX0" fmla="*/ 160707 w 160707"/>
                  <a:gd name="connsiteY0" fmla="*/ 140970 h 144065"/>
                  <a:gd name="connsiteX1" fmla="*/ 106415 w 160707"/>
                  <a:gd name="connsiteY1" fmla="*/ 131445 h 144065"/>
                  <a:gd name="connsiteX2" fmla="*/ 54027 w 160707"/>
                  <a:gd name="connsiteY2" fmla="*/ 100965 h 144065"/>
                  <a:gd name="connsiteX3" fmla="*/ 16880 w 160707"/>
                  <a:gd name="connsiteY3" fmla="*/ 52388 h 144065"/>
                  <a:gd name="connsiteX4" fmla="*/ 687 w 160707"/>
                  <a:gd name="connsiteY4" fmla="*/ 0 h 144065"/>
                  <a:gd name="connsiteX5" fmla="*/ 8307 w 160707"/>
                  <a:gd name="connsiteY5" fmla="*/ 56197 h 144065"/>
                  <a:gd name="connsiteX6" fmla="*/ 45455 w 160707"/>
                  <a:gd name="connsiteY6" fmla="*/ 110490 h 144065"/>
                  <a:gd name="connsiteX7" fmla="*/ 104510 w 160707"/>
                  <a:gd name="connsiteY7" fmla="*/ 140017 h 144065"/>
                  <a:gd name="connsiteX8" fmla="*/ 160707 w 160707"/>
                  <a:gd name="connsiteY8" fmla="*/ 140970 h 14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707" h="144065">
                    <a:moveTo>
                      <a:pt x="160707" y="140970"/>
                    </a:moveTo>
                    <a:cubicBezTo>
                      <a:pt x="143562" y="140970"/>
                      <a:pt x="125465" y="138113"/>
                      <a:pt x="106415" y="131445"/>
                    </a:cubicBezTo>
                    <a:cubicBezTo>
                      <a:pt x="87365" y="124778"/>
                      <a:pt x="69267" y="115253"/>
                      <a:pt x="54027" y="100965"/>
                    </a:cubicBezTo>
                    <a:cubicBezTo>
                      <a:pt x="38787" y="87630"/>
                      <a:pt x="25452" y="70485"/>
                      <a:pt x="16880" y="52388"/>
                    </a:cubicBezTo>
                    <a:cubicBezTo>
                      <a:pt x="8307" y="34290"/>
                      <a:pt x="2592" y="16192"/>
                      <a:pt x="687" y="0"/>
                    </a:cubicBezTo>
                    <a:cubicBezTo>
                      <a:pt x="-1218" y="16192"/>
                      <a:pt x="687" y="37147"/>
                      <a:pt x="8307" y="56197"/>
                    </a:cubicBezTo>
                    <a:cubicBezTo>
                      <a:pt x="15927" y="76200"/>
                      <a:pt x="28310" y="95250"/>
                      <a:pt x="45455" y="110490"/>
                    </a:cubicBezTo>
                    <a:cubicBezTo>
                      <a:pt x="62600" y="125730"/>
                      <a:pt x="83555" y="136208"/>
                      <a:pt x="104510" y="140017"/>
                    </a:cubicBezTo>
                    <a:cubicBezTo>
                      <a:pt x="124512" y="145733"/>
                      <a:pt x="144515" y="144780"/>
                      <a:pt x="160707" y="140970"/>
                    </a:cubicBezTo>
                    <a:close/>
                  </a:path>
                </a:pathLst>
              </a:custGeom>
              <a:grpFill/>
              <a:ln w="9525" cap="flat">
                <a:noFill/>
                <a:prstDash val="solid"/>
                <a:miter/>
              </a:ln>
            </p:spPr>
            <p:txBody>
              <a:bodyPr rtlCol="0" anchor="ctr"/>
              <a:lstStyle/>
              <a:p>
                <a:endParaRPr lang="fr-BE"/>
              </a:p>
            </p:txBody>
          </p:sp>
          <p:sp>
            <p:nvSpPr>
              <p:cNvPr id="1157" name="Forme libre : forme 1156">
                <a:extLst>
                  <a:ext uri="{FF2B5EF4-FFF2-40B4-BE49-F238E27FC236}">
                    <a16:creationId xmlns:a16="http://schemas.microsoft.com/office/drawing/2014/main" id="{8BAB4E7D-18EE-4EE3-9068-26999E9C0842}"/>
                  </a:ext>
                </a:extLst>
              </p:cNvPr>
              <p:cNvSpPr/>
              <p:nvPr/>
            </p:nvSpPr>
            <p:spPr>
              <a:xfrm>
                <a:off x="2215195" y="3175323"/>
                <a:ext cx="113347" cy="299084"/>
              </a:xfrm>
              <a:custGeom>
                <a:avLst/>
                <a:gdLst>
                  <a:gd name="connsiteX0" fmla="*/ 100965 w 113347"/>
                  <a:gd name="connsiteY0" fmla="*/ 0 h 299084"/>
                  <a:gd name="connsiteX1" fmla="*/ 100013 w 113347"/>
                  <a:gd name="connsiteY1" fmla="*/ 76200 h 299084"/>
                  <a:gd name="connsiteX2" fmla="*/ 81915 w 113347"/>
                  <a:gd name="connsiteY2" fmla="*/ 160020 h 299084"/>
                  <a:gd name="connsiteX3" fmla="*/ 45720 w 113347"/>
                  <a:gd name="connsiteY3" fmla="*/ 237172 h 299084"/>
                  <a:gd name="connsiteX4" fmla="*/ 0 w 113347"/>
                  <a:gd name="connsiteY4" fmla="*/ 299085 h 299084"/>
                  <a:gd name="connsiteX5" fmla="*/ 57150 w 113347"/>
                  <a:gd name="connsiteY5" fmla="*/ 245745 h 299084"/>
                  <a:gd name="connsiteX6" fmla="*/ 99060 w 113347"/>
                  <a:gd name="connsiteY6" fmla="*/ 166688 h 299084"/>
                  <a:gd name="connsiteX7" fmla="*/ 113347 w 113347"/>
                  <a:gd name="connsiteY7" fmla="*/ 78105 h 299084"/>
                  <a:gd name="connsiteX8" fmla="*/ 100965 w 113347"/>
                  <a:gd name="connsiteY8" fmla="*/ 0 h 29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347" h="299084">
                    <a:moveTo>
                      <a:pt x="100965" y="0"/>
                    </a:moveTo>
                    <a:cubicBezTo>
                      <a:pt x="102870" y="22860"/>
                      <a:pt x="102870" y="49530"/>
                      <a:pt x="100013" y="76200"/>
                    </a:cubicBezTo>
                    <a:cubicBezTo>
                      <a:pt x="97155" y="103822"/>
                      <a:pt x="91440" y="132397"/>
                      <a:pt x="81915" y="160020"/>
                    </a:cubicBezTo>
                    <a:cubicBezTo>
                      <a:pt x="72390" y="187642"/>
                      <a:pt x="60007" y="214313"/>
                      <a:pt x="45720" y="237172"/>
                    </a:cubicBezTo>
                    <a:cubicBezTo>
                      <a:pt x="31432" y="260985"/>
                      <a:pt x="15240" y="280988"/>
                      <a:pt x="0" y="299085"/>
                    </a:cubicBezTo>
                    <a:cubicBezTo>
                      <a:pt x="19050" y="286702"/>
                      <a:pt x="39052" y="268605"/>
                      <a:pt x="57150" y="245745"/>
                    </a:cubicBezTo>
                    <a:cubicBezTo>
                      <a:pt x="74295" y="222885"/>
                      <a:pt x="89535" y="195263"/>
                      <a:pt x="99060" y="166688"/>
                    </a:cubicBezTo>
                    <a:cubicBezTo>
                      <a:pt x="108585" y="137160"/>
                      <a:pt x="113347" y="106680"/>
                      <a:pt x="113347" y="78105"/>
                    </a:cubicBezTo>
                    <a:cubicBezTo>
                      <a:pt x="113347" y="48577"/>
                      <a:pt x="108585" y="21907"/>
                      <a:pt x="100965" y="0"/>
                    </a:cubicBezTo>
                    <a:close/>
                  </a:path>
                </a:pathLst>
              </a:custGeom>
              <a:grpFill/>
              <a:ln w="9525" cap="flat">
                <a:noFill/>
                <a:prstDash val="solid"/>
                <a:miter/>
              </a:ln>
            </p:spPr>
            <p:txBody>
              <a:bodyPr rtlCol="0" anchor="ctr"/>
              <a:lstStyle/>
              <a:p>
                <a:endParaRPr lang="fr-BE"/>
              </a:p>
            </p:txBody>
          </p:sp>
          <p:sp>
            <p:nvSpPr>
              <p:cNvPr id="1158" name="Forme libre : forme 1157">
                <a:extLst>
                  <a:ext uri="{FF2B5EF4-FFF2-40B4-BE49-F238E27FC236}">
                    <a16:creationId xmlns:a16="http://schemas.microsoft.com/office/drawing/2014/main" id="{591CCFC6-3336-435C-A048-997C9D7E373D}"/>
                  </a:ext>
                </a:extLst>
              </p:cNvPr>
              <p:cNvSpPr/>
              <p:nvPr/>
            </p:nvSpPr>
            <p:spPr>
              <a:xfrm>
                <a:off x="1933474" y="3070548"/>
                <a:ext cx="83600" cy="375284"/>
              </a:xfrm>
              <a:custGeom>
                <a:avLst/>
                <a:gdLst>
                  <a:gd name="connsiteX0" fmla="*/ 83601 w 83600"/>
                  <a:gd name="connsiteY0" fmla="*/ 0 h 375284"/>
                  <a:gd name="connsiteX1" fmla="*/ 28356 w 83600"/>
                  <a:gd name="connsiteY1" fmla="*/ 77152 h 375284"/>
                  <a:gd name="connsiteX2" fmla="*/ 733 w 83600"/>
                  <a:gd name="connsiteY2" fmla="*/ 182880 h 375284"/>
                  <a:gd name="connsiteX3" fmla="*/ 14068 w 83600"/>
                  <a:gd name="connsiteY3" fmla="*/ 291465 h 375284"/>
                  <a:gd name="connsiteX4" fmla="*/ 57883 w 83600"/>
                  <a:gd name="connsiteY4" fmla="*/ 375285 h 375284"/>
                  <a:gd name="connsiteX5" fmla="*/ 29308 w 83600"/>
                  <a:gd name="connsiteY5" fmla="*/ 286702 h 375284"/>
                  <a:gd name="connsiteX6" fmla="*/ 22641 w 83600"/>
                  <a:gd name="connsiteY6" fmla="*/ 183832 h 375284"/>
                  <a:gd name="connsiteX7" fmla="*/ 43596 w 83600"/>
                  <a:gd name="connsiteY7" fmla="*/ 82867 h 375284"/>
                  <a:gd name="connsiteX8" fmla="*/ 83601 w 83600"/>
                  <a:gd name="connsiteY8" fmla="*/ 0 h 37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600" h="375284">
                    <a:moveTo>
                      <a:pt x="83601" y="0"/>
                    </a:moveTo>
                    <a:cubicBezTo>
                      <a:pt x="63598" y="19050"/>
                      <a:pt x="43596" y="45720"/>
                      <a:pt x="28356" y="77152"/>
                    </a:cubicBezTo>
                    <a:cubicBezTo>
                      <a:pt x="13116" y="108585"/>
                      <a:pt x="2638" y="145732"/>
                      <a:pt x="733" y="182880"/>
                    </a:cubicBezTo>
                    <a:cubicBezTo>
                      <a:pt x="-2124" y="220027"/>
                      <a:pt x="3591" y="258127"/>
                      <a:pt x="14068" y="291465"/>
                    </a:cubicBezTo>
                    <a:cubicBezTo>
                      <a:pt x="24546" y="324802"/>
                      <a:pt x="40738" y="353377"/>
                      <a:pt x="57883" y="375285"/>
                    </a:cubicBezTo>
                    <a:cubicBezTo>
                      <a:pt x="46453" y="349567"/>
                      <a:pt x="35976" y="320040"/>
                      <a:pt x="29308" y="286702"/>
                    </a:cubicBezTo>
                    <a:cubicBezTo>
                      <a:pt x="22641" y="254317"/>
                      <a:pt x="19783" y="219075"/>
                      <a:pt x="22641" y="183832"/>
                    </a:cubicBezTo>
                    <a:cubicBezTo>
                      <a:pt x="25498" y="148590"/>
                      <a:pt x="33118" y="114300"/>
                      <a:pt x="43596" y="82867"/>
                    </a:cubicBezTo>
                    <a:cubicBezTo>
                      <a:pt x="55026" y="52388"/>
                      <a:pt x="69313" y="23813"/>
                      <a:pt x="83601" y="0"/>
                    </a:cubicBezTo>
                    <a:close/>
                  </a:path>
                </a:pathLst>
              </a:custGeom>
              <a:grpFill/>
              <a:ln w="9525" cap="flat">
                <a:noFill/>
                <a:prstDash val="solid"/>
                <a:miter/>
              </a:ln>
            </p:spPr>
            <p:txBody>
              <a:bodyPr rtlCol="0" anchor="ctr"/>
              <a:lstStyle/>
              <a:p>
                <a:endParaRPr lang="fr-BE"/>
              </a:p>
            </p:txBody>
          </p:sp>
          <p:sp>
            <p:nvSpPr>
              <p:cNvPr id="1159" name="Forme libre : forme 1158">
                <a:extLst>
                  <a:ext uri="{FF2B5EF4-FFF2-40B4-BE49-F238E27FC236}">
                    <a16:creationId xmlns:a16="http://schemas.microsoft.com/office/drawing/2014/main" id="{B163BE47-5B7A-44D6-98D8-654F1FC344CE}"/>
                  </a:ext>
                </a:extLst>
              </p:cNvPr>
              <p:cNvSpPr/>
              <p:nvPr/>
            </p:nvSpPr>
            <p:spPr>
              <a:xfrm>
                <a:off x="2126612" y="2941960"/>
                <a:ext cx="254317" cy="140017"/>
              </a:xfrm>
              <a:custGeom>
                <a:avLst/>
                <a:gdLst>
                  <a:gd name="connsiteX0" fmla="*/ 254317 w 254317"/>
                  <a:gd name="connsiteY0" fmla="*/ 140018 h 140017"/>
                  <a:gd name="connsiteX1" fmla="*/ 227648 w 254317"/>
                  <a:gd name="connsiteY1" fmla="*/ 67627 h 140017"/>
                  <a:gd name="connsiteX2" fmla="*/ 158115 w 254317"/>
                  <a:gd name="connsiteY2" fmla="*/ 11430 h 140017"/>
                  <a:gd name="connsiteX3" fmla="*/ 69533 w 254317"/>
                  <a:gd name="connsiteY3" fmla="*/ 2857 h 140017"/>
                  <a:gd name="connsiteX4" fmla="*/ 0 w 254317"/>
                  <a:gd name="connsiteY4" fmla="*/ 36195 h 140017"/>
                  <a:gd name="connsiteX5" fmla="*/ 71438 w 254317"/>
                  <a:gd name="connsiteY5" fmla="*/ 16193 h 140017"/>
                  <a:gd name="connsiteX6" fmla="*/ 152400 w 254317"/>
                  <a:gd name="connsiteY6" fmla="*/ 27622 h 140017"/>
                  <a:gd name="connsiteX7" fmla="*/ 218123 w 254317"/>
                  <a:gd name="connsiteY7" fmla="*/ 75247 h 140017"/>
                  <a:gd name="connsiteX8" fmla="*/ 254317 w 254317"/>
                  <a:gd name="connsiteY8" fmla="*/ 140018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317" h="140017">
                    <a:moveTo>
                      <a:pt x="254317" y="140018"/>
                    </a:moveTo>
                    <a:cubicBezTo>
                      <a:pt x="252413" y="117157"/>
                      <a:pt x="243840" y="91440"/>
                      <a:pt x="227648" y="67627"/>
                    </a:cubicBezTo>
                    <a:cubicBezTo>
                      <a:pt x="211455" y="43815"/>
                      <a:pt x="186690" y="23813"/>
                      <a:pt x="158115" y="11430"/>
                    </a:cubicBezTo>
                    <a:cubicBezTo>
                      <a:pt x="129540" y="0"/>
                      <a:pt x="97155" y="-2857"/>
                      <a:pt x="69533" y="2857"/>
                    </a:cubicBezTo>
                    <a:cubicBezTo>
                      <a:pt x="40957" y="7620"/>
                      <a:pt x="17145" y="20955"/>
                      <a:pt x="0" y="36195"/>
                    </a:cubicBezTo>
                    <a:cubicBezTo>
                      <a:pt x="20002" y="26670"/>
                      <a:pt x="44768" y="18097"/>
                      <a:pt x="71438" y="16193"/>
                    </a:cubicBezTo>
                    <a:cubicBezTo>
                      <a:pt x="98108" y="14288"/>
                      <a:pt x="126683" y="18097"/>
                      <a:pt x="152400" y="27622"/>
                    </a:cubicBezTo>
                    <a:cubicBezTo>
                      <a:pt x="178117" y="38100"/>
                      <a:pt x="200977" y="55245"/>
                      <a:pt x="218123" y="75247"/>
                    </a:cubicBezTo>
                    <a:cubicBezTo>
                      <a:pt x="234315" y="96202"/>
                      <a:pt x="246698" y="118110"/>
                      <a:pt x="254317" y="140018"/>
                    </a:cubicBezTo>
                    <a:close/>
                  </a:path>
                </a:pathLst>
              </a:custGeom>
              <a:grpFill/>
              <a:ln w="9525" cap="flat">
                <a:noFill/>
                <a:prstDash val="solid"/>
                <a:miter/>
              </a:ln>
            </p:spPr>
            <p:txBody>
              <a:bodyPr rtlCol="0" anchor="ctr"/>
              <a:lstStyle/>
              <a:p>
                <a:endParaRPr lang="fr-BE"/>
              </a:p>
            </p:txBody>
          </p:sp>
        </p:grpSp>
        <p:grpSp>
          <p:nvGrpSpPr>
            <p:cNvPr id="1111" name="Graphique 2">
              <a:extLst>
                <a:ext uri="{FF2B5EF4-FFF2-40B4-BE49-F238E27FC236}">
                  <a16:creationId xmlns:a16="http://schemas.microsoft.com/office/drawing/2014/main" id="{6927A36C-4A5A-4502-BA8B-545150C562FD}"/>
                </a:ext>
              </a:extLst>
            </p:cNvPr>
            <p:cNvGrpSpPr/>
            <p:nvPr/>
          </p:nvGrpSpPr>
          <p:grpSpPr>
            <a:xfrm flipH="1">
              <a:off x="5324558" y="2790817"/>
              <a:ext cx="191452" cy="321557"/>
              <a:chOff x="2766692" y="2782350"/>
              <a:chExt cx="191452" cy="321557"/>
            </a:xfrm>
          </p:grpSpPr>
          <p:sp>
            <p:nvSpPr>
              <p:cNvPr id="1151" name="Forme libre : forme 1150">
                <a:extLst>
                  <a:ext uri="{FF2B5EF4-FFF2-40B4-BE49-F238E27FC236}">
                    <a16:creationId xmlns:a16="http://schemas.microsoft.com/office/drawing/2014/main" id="{4C24C6BB-D777-42CA-8B1E-D4E10B284726}"/>
                  </a:ext>
                </a:extLst>
              </p:cNvPr>
              <p:cNvSpPr/>
              <p:nvPr/>
            </p:nvSpPr>
            <p:spPr>
              <a:xfrm>
                <a:off x="2766692" y="2782350"/>
                <a:ext cx="181927" cy="280878"/>
              </a:xfrm>
              <a:custGeom>
                <a:avLst/>
                <a:gdLst>
                  <a:gd name="connsiteX0" fmla="*/ 125730 w 181927"/>
                  <a:gd name="connsiteY0" fmla="*/ 267242 h 280878"/>
                  <a:gd name="connsiteX1" fmla="*/ 181928 w 181927"/>
                  <a:gd name="connsiteY1" fmla="*/ 208187 h 280878"/>
                  <a:gd name="connsiteX2" fmla="*/ 157163 w 181927"/>
                  <a:gd name="connsiteY2" fmla="*/ 94840 h 280878"/>
                  <a:gd name="connsiteX3" fmla="*/ 27623 w 181927"/>
                  <a:gd name="connsiteY3" fmla="*/ 542 h 280878"/>
                  <a:gd name="connsiteX4" fmla="*/ 23813 w 181927"/>
                  <a:gd name="connsiteY4" fmla="*/ 542 h 280878"/>
                  <a:gd name="connsiteX5" fmla="*/ 0 w 181927"/>
                  <a:gd name="connsiteY5" fmla="*/ 111985 h 280878"/>
                  <a:gd name="connsiteX6" fmla="*/ 37148 w 181927"/>
                  <a:gd name="connsiteY6" fmla="*/ 276767 h 280878"/>
                  <a:gd name="connsiteX7" fmla="*/ 125730 w 181927"/>
                  <a:gd name="connsiteY7" fmla="*/ 267242 h 28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7" h="280878">
                    <a:moveTo>
                      <a:pt x="125730" y="267242"/>
                    </a:moveTo>
                    <a:cubicBezTo>
                      <a:pt x="150495" y="254860"/>
                      <a:pt x="169545" y="232952"/>
                      <a:pt x="181928" y="208187"/>
                    </a:cubicBezTo>
                    <a:lnTo>
                      <a:pt x="157163" y="94840"/>
                    </a:lnTo>
                    <a:cubicBezTo>
                      <a:pt x="143828" y="34832"/>
                      <a:pt x="88583" y="-5173"/>
                      <a:pt x="27623" y="542"/>
                    </a:cubicBezTo>
                    <a:lnTo>
                      <a:pt x="23813" y="542"/>
                    </a:lnTo>
                    <a:lnTo>
                      <a:pt x="0" y="111985"/>
                    </a:lnTo>
                    <a:lnTo>
                      <a:pt x="37148" y="276767"/>
                    </a:lnTo>
                    <a:cubicBezTo>
                      <a:pt x="66675" y="284387"/>
                      <a:pt x="99060" y="281530"/>
                      <a:pt x="125730" y="267242"/>
                    </a:cubicBezTo>
                    <a:close/>
                  </a:path>
                </a:pathLst>
              </a:custGeom>
              <a:solidFill>
                <a:srgbClr val="455A64"/>
              </a:solidFill>
              <a:ln w="9525" cap="flat">
                <a:noFill/>
                <a:prstDash val="solid"/>
                <a:miter/>
              </a:ln>
            </p:spPr>
            <p:txBody>
              <a:bodyPr rtlCol="0" anchor="ctr"/>
              <a:lstStyle/>
              <a:p>
                <a:endParaRPr lang="fr-BE"/>
              </a:p>
            </p:txBody>
          </p:sp>
          <p:sp>
            <p:nvSpPr>
              <p:cNvPr id="1152" name="Forme libre : forme 1151">
                <a:extLst>
                  <a:ext uri="{FF2B5EF4-FFF2-40B4-BE49-F238E27FC236}">
                    <a16:creationId xmlns:a16="http://schemas.microsoft.com/office/drawing/2014/main" id="{5D5D4038-5224-4ACF-A74C-04F0CC3A79CB}"/>
                  </a:ext>
                </a:extLst>
              </p:cNvPr>
              <p:cNvSpPr/>
              <p:nvPr/>
            </p:nvSpPr>
            <p:spPr>
              <a:xfrm>
                <a:off x="2802887" y="2991490"/>
                <a:ext cx="155257" cy="112417"/>
              </a:xfrm>
              <a:custGeom>
                <a:avLst/>
                <a:gdLst>
                  <a:gd name="connsiteX0" fmla="*/ 89535 w 155257"/>
                  <a:gd name="connsiteY0" fmla="*/ 58102 h 112417"/>
                  <a:gd name="connsiteX1" fmla="*/ 0 w 155257"/>
                  <a:gd name="connsiteY1" fmla="*/ 68580 h 112417"/>
                  <a:gd name="connsiteX2" fmla="*/ 9525 w 155257"/>
                  <a:gd name="connsiteY2" fmla="*/ 109538 h 112417"/>
                  <a:gd name="connsiteX3" fmla="*/ 155258 w 155257"/>
                  <a:gd name="connsiteY3" fmla="*/ 41910 h 112417"/>
                  <a:gd name="connsiteX4" fmla="*/ 145733 w 155257"/>
                  <a:gd name="connsiteY4" fmla="*/ 0 h 112417"/>
                  <a:gd name="connsiteX5" fmla="*/ 89535 w 155257"/>
                  <a:gd name="connsiteY5" fmla="*/ 58102 h 1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257" h="112417">
                    <a:moveTo>
                      <a:pt x="89535" y="58102"/>
                    </a:moveTo>
                    <a:cubicBezTo>
                      <a:pt x="61913" y="72390"/>
                      <a:pt x="29528" y="75247"/>
                      <a:pt x="0" y="68580"/>
                    </a:cubicBezTo>
                    <a:lnTo>
                      <a:pt x="9525" y="109538"/>
                    </a:lnTo>
                    <a:cubicBezTo>
                      <a:pt x="43815" y="117158"/>
                      <a:pt x="132397" y="114300"/>
                      <a:pt x="155258" y="41910"/>
                    </a:cubicBezTo>
                    <a:lnTo>
                      <a:pt x="145733" y="0"/>
                    </a:lnTo>
                    <a:cubicBezTo>
                      <a:pt x="133350" y="23813"/>
                      <a:pt x="114300" y="44767"/>
                      <a:pt x="89535" y="58102"/>
                    </a:cubicBezTo>
                    <a:close/>
                  </a:path>
                </a:pathLst>
              </a:custGeom>
              <a:solidFill>
                <a:srgbClr val="455A64"/>
              </a:solidFill>
              <a:ln w="9525" cap="flat">
                <a:noFill/>
                <a:prstDash val="solid"/>
                <a:miter/>
              </a:ln>
            </p:spPr>
            <p:txBody>
              <a:bodyPr rtlCol="0" anchor="ctr"/>
              <a:lstStyle/>
              <a:p>
                <a:endParaRPr lang="fr-BE"/>
              </a:p>
            </p:txBody>
          </p:sp>
          <p:sp>
            <p:nvSpPr>
              <p:cNvPr id="1153" name="Forme libre : forme 1152">
                <a:extLst>
                  <a:ext uri="{FF2B5EF4-FFF2-40B4-BE49-F238E27FC236}">
                    <a16:creationId xmlns:a16="http://schemas.microsoft.com/office/drawing/2014/main" id="{BD2C1840-189F-4C44-9E2B-F6E6F5E8CC51}"/>
                  </a:ext>
                </a:extLst>
              </p:cNvPr>
              <p:cNvSpPr/>
              <p:nvPr/>
            </p:nvSpPr>
            <p:spPr>
              <a:xfrm>
                <a:off x="2766692" y="2782350"/>
                <a:ext cx="181927" cy="280878"/>
              </a:xfrm>
              <a:custGeom>
                <a:avLst/>
                <a:gdLst>
                  <a:gd name="connsiteX0" fmla="*/ 125730 w 181927"/>
                  <a:gd name="connsiteY0" fmla="*/ 267242 h 280878"/>
                  <a:gd name="connsiteX1" fmla="*/ 181928 w 181927"/>
                  <a:gd name="connsiteY1" fmla="*/ 208187 h 280878"/>
                  <a:gd name="connsiteX2" fmla="*/ 157163 w 181927"/>
                  <a:gd name="connsiteY2" fmla="*/ 94840 h 280878"/>
                  <a:gd name="connsiteX3" fmla="*/ 27623 w 181927"/>
                  <a:gd name="connsiteY3" fmla="*/ 542 h 280878"/>
                  <a:gd name="connsiteX4" fmla="*/ 23813 w 181927"/>
                  <a:gd name="connsiteY4" fmla="*/ 542 h 280878"/>
                  <a:gd name="connsiteX5" fmla="*/ 0 w 181927"/>
                  <a:gd name="connsiteY5" fmla="*/ 111985 h 280878"/>
                  <a:gd name="connsiteX6" fmla="*/ 37148 w 181927"/>
                  <a:gd name="connsiteY6" fmla="*/ 276767 h 280878"/>
                  <a:gd name="connsiteX7" fmla="*/ 125730 w 181927"/>
                  <a:gd name="connsiteY7" fmla="*/ 267242 h 28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7" h="280878">
                    <a:moveTo>
                      <a:pt x="125730" y="267242"/>
                    </a:moveTo>
                    <a:cubicBezTo>
                      <a:pt x="150495" y="254860"/>
                      <a:pt x="169545" y="232952"/>
                      <a:pt x="181928" y="208187"/>
                    </a:cubicBezTo>
                    <a:lnTo>
                      <a:pt x="157163" y="94840"/>
                    </a:lnTo>
                    <a:cubicBezTo>
                      <a:pt x="143828" y="34832"/>
                      <a:pt x="88583" y="-5173"/>
                      <a:pt x="27623" y="542"/>
                    </a:cubicBezTo>
                    <a:lnTo>
                      <a:pt x="23813" y="542"/>
                    </a:lnTo>
                    <a:lnTo>
                      <a:pt x="0" y="111985"/>
                    </a:lnTo>
                    <a:lnTo>
                      <a:pt x="37148" y="276767"/>
                    </a:lnTo>
                    <a:cubicBezTo>
                      <a:pt x="66675" y="284387"/>
                      <a:pt x="99060" y="281530"/>
                      <a:pt x="125730" y="267242"/>
                    </a:cubicBezTo>
                    <a:close/>
                  </a:path>
                </a:pathLst>
              </a:custGeom>
              <a:solidFill>
                <a:srgbClr val="FFFFFF">
                  <a:alpha val="20000"/>
                </a:srgbClr>
              </a:solidFill>
              <a:ln w="9525" cap="flat">
                <a:noFill/>
                <a:prstDash val="solid"/>
                <a:miter/>
              </a:ln>
            </p:spPr>
            <p:txBody>
              <a:bodyPr rtlCol="0" anchor="ctr"/>
              <a:lstStyle/>
              <a:p>
                <a:endParaRPr lang="fr-BE"/>
              </a:p>
            </p:txBody>
          </p:sp>
          <p:sp>
            <p:nvSpPr>
              <p:cNvPr id="1154" name="Forme libre : forme 1153">
                <a:extLst>
                  <a:ext uri="{FF2B5EF4-FFF2-40B4-BE49-F238E27FC236}">
                    <a16:creationId xmlns:a16="http://schemas.microsoft.com/office/drawing/2014/main" id="{5E8AB40B-64C2-40C7-8DD8-0343A6E94A76}"/>
                  </a:ext>
                </a:extLst>
              </p:cNvPr>
              <p:cNvSpPr/>
              <p:nvPr/>
            </p:nvSpPr>
            <p:spPr>
              <a:xfrm>
                <a:off x="2802887" y="2991490"/>
                <a:ext cx="155257" cy="112417"/>
              </a:xfrm>
              <a:custGeom>
                <a:avLst/>
                <a:gdLst>
                  <a:gd name="connsiteX0" fmla="*/ 89535 w 155257"/>
                  <a:gd name="connsiteY0" fmla="*/ 58102 h 112417"/>
                  <a:gd name="connsiteX1" fmla="*/ 0 w 155257"/>
                  <a:gd name="connsiteY1" fmla="*/ 68580 h 112417"/>
                  <a:gd name="connsiteX2" fmla="*/ 9525 w 155257"/>
                  <a:gd name="connsiteY2" fmla="*/ 109538 h 112417"/>
                  <a:gd name="connsiteX3" fmla="*/ 155258 w 155257"/>
                  <a:gd name="connsiteY3" fmla="*/ 41910 h 112417"/>
                  <a:gd name="connsiteX4" fmla="*/ 145733 w 155257"/>
                  <a:gd name="connsiteY4" fmla="*/ 0 h 112417"/>
                  <a:gd name="connsiteX5" fmla="*/ 89535 w 155257"/>
                  <a:gd name="connsiteY5" fmla="*/ 58102 h 1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257" h="112417">
                    <a:moveTo>
                      <a:pt x="89535" y="58102"/>
                    </a:moveTo>
                    <a:cubicBezTo>
                      <a:pt x="61913" y="72390"/>
                      <a:pt x="29528" y="75247"/>
                      <a:pt x="0" y="68580"/>
                    </a:cubicBezTo>
                    <a:lnTo>
                      <a:pt x="9525" y="109538"/>
                    </a:lnTo>
                    <a:cubicBezTo>
                      <a:pt x="43815" y="117158"/>
                      <a:pt x="132397" y="114300"/>
                      <a:pt x="155258" y="41910"/>
                    </a:cubicBezTo>
                    <a:lnTo>
                      <a:pt x="145733" y="0"/>
                    </a:lnTo>
                    <a:cubicBezTo>
                      <a:pt x="133350" y="23813"/>
                      <a:pt x="114300" y="44767"/>
                      <a:pt x="89535" y="58102"/>
                    </a:cubicBezTo>
                    <a:close/>
                  </a:path>
                </a:pathLst>
              </a:custGeom>
              <a:solidFill>
                <a:srgbClr val="FFFFFF">
                  <a:alpha val="50000"/>
                </a:srgbClr>
              </a:solidFill>
              <a:ln w="9525" cap="flat">
                <a:noFill/>
                <a:prstDash val="solid"/>
                <a:miter/>
              </a:ln>
            </p:spPr>
            <p:txBody>
              <a:bodyPr rtlCol="0" anchor="ctr"/>
              <a:lstStyle/>
              <a:p>
                <a:endParaRPr lang="fr-BE"/>
              </a:p>
            </p:txBody>
          </p:sp>
        </p:grpSp>
        <p:sp>
          <p:nvSpPr>
            <p:cNvPr id="1112" name="Forme libre : forme 1111">
              <a:extLst>
                <a:ext uri="{FF2B5EF4-FFF2-40B4-BE49-F238E27FC236}">
                  <a16:creationId xmlns:a16="http://schemas.microsoft.com/office/drawing/2014/main" id="{C51D2DF7-EE90-49EA-99F8-8841EE850946}"/>
                </a:ext>
              </a:extLst>
            </p:cNvPr>
            <p:cNvSpPr/>
            <p:nvPr/>
          </p:nvSpPr>
          <p:spPr>
            <a:xfrm flipH="1">
              <a:off x="5429098" y="2791360"/>
              <a:ext cx="789857" cy="656986"/>
            </a:xfrm>
            <a:custGeom>
              <a:avLst/>
              <a:gdLst>
                <a:gd name="connsiteX0" fmla="*/ 787718 w 789857"/>
                <a:gd name="connsiteY0" fmla="*/ 106680 h 656986"/>
                <a:gd name="connsiteX1" fmla="*/ 726757 w 789857"/>
                <a:gd name="connsiteY1" fmla="*/ 0 h 656986"/>
                <a:gd name="connsiteX2" fmla="*/ 506730 w 789857"/>
                <a:gd name="connsiteY2" fmla="*/ 74295 h 656986"/>
                <a:gd name="connsiteX3" fmla="*/ 390525 w 789857"/>
                <a:gd name="connsiteY3" fmla="*/ 123825 h 656986"/>
                <a:gd name="connsiteX4" fmla="*/ 272415 w 789857"/>
                <a:gd name="connsiteY4" fmla="*/ 217170 h 656986"/>
                <a:gd name="connsiteX5" fmla="*/ 224790 w 789857"/>
                <a:gd name="connsiteY5" fmla="*/ 231457 h 656986"/>
                <a:gd name="connsiteX6" fmla="*/ 224790 w 789857"/>
                <a:gd name="connsiteY6" fmla="*/ 231457 h 656986"/>
                <a:gd name="connsiteX7" fmla="*/ 165735 w 789857"/>
                <a:gd name="connsiteY7" fmla="*/ 253365 h 656986"/>
                <a:gd name="connsiteX8" fmla="*/ 0 w 789857"/>
                <a:gd name="connsiteY8" fmla="*/ 540068 h 656986"/>
                <a:gd name="connsiteX9" fmla="*/ 80010 w 789857"/>
                <a:gd name="connsiteY9" fmla="*/ 656273 h 656986"/>
                <a:gd name="connsiteX10" fmla="*/ 80010 w 789857"/>
                <a:gd name="connsiteY10" fmla="*/ 656273 h 656986"/>
                <a:gd name="connsiteX11" fmla="*/ 81915 w 789857"/>
                <a:gd name="connsiteY11" fmla="*/ 656273 h 656986"/>
                <a:gd name="connsiteX12" fmla="*/ 104775 w 789857"/>
                <a:gd name="connsiteY12" fmla="*/ 656273 h 656986"/>
                <a:gd name="connsiteX13" fmla="*/ 374332 w 789857"/>
                <a:gd name="connsiteY13" fmla="*/ 640080 h 656986"/>
                <a:gd name="connsiteX14" fmla="*/ 787718 w 789857"/>
                <a:gd name="connsiteY14" fmla="*/ 106680 h 65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9857" h="656986">
                  <a:moveTo>
                    <a:pt x="787718" y="106680"/>
                  </a:moveTo>
                  <a:cubicBezTo>
                    <a:pt x="787718" y="106680"/>
                    <a:pt x="776287" y="22860"/>
                    <a:pt x="726757" y="0"/>
                  </a:cubicBezTo>
                  <a:cubicBezTo>
                    <a:pt x="726757" y="0"/>
                    <a:pt x="606743" y="36195"/>
                    <a:pt x="506730" y="74295"/>
                  </a:cubicBezTo>
                  <a:cubicBezTo>
                    <a:pt x="458153" y="92392"/>
                    <a:pt x="427673" y="104775"/>
                    <a:pt x="390525" y="123825"/>
                  </a:cubicBezTo>
                  <a:cubicBezTo>
                    <a:pt x="367665" y="143827"/>
                    <a:pt x="302895" y="201930"/>
                    <a:pt x="272415" y="217170"/>
                  </a:cubicBezTo>
                  <a:cubicBezTo>
                    <a:pt x="257175" y="224790"/>
                    <a:pt x="240982" y="229552"/>
                    <a:pt x="224790" y="231457"/>
                  </a:cubicBezTo>
                  <a:cubicBezTo>
                    <a:pt x="224790" y="231457"/>
                    <a:pt x="224790" y="231457"/>
                    <a:pt x="224790" y="231457"/>
                  </a:cubicBezTo>
                  <a:cubicBezTo>
                    <a:pt x="206692" y="234315"/>
                    <a:pt x="186690" y="240982"/>
                    <a:pt x="165735" y="253365"/>
                  </a:cubicBezTo>
                  <a:cubicBezTo>
                    <a:pt x="74295" y="306705"/>
                    <a:pt x="0" y="434340"/>
                    <a:pt x="0" y="540068"/>
                  </a:cubicBezTo>
                  <a:cubicBezTo>
                    <a:pt x="0" y="608648"/>
                    <a:pt x="32385" y="650557"/>
                    <a:pt x="80010" y="656273"/>
                  </a:cubicBezTo>
                  <a:cubicBezTo>
                    <a:pt x="80010" y="656273"/>
                    <a:pt x="80010" y="656273"/>
                    <a:pt x="80010" y="656273"/>
                  </a:cubicBezTo>
                  <a:cubicBezTo>
                    <a:pt x="80963" y="656273"/>
                    <a:pt x="80963" y="656273"/>
                    <a:pt x="81915" y="656273"/>
                  </a:cubicBezTo>
                  <a:cubicBezTo>
                    <a:pt x="89535" y="657225"/>
                    <a:pt x="97155" y="657225"/>
                    <a:pt x="104775" y="656273"/>
                  </a:cubicBezTo>
                  <a:cubicBezTo>
                    <a:pt x="187642" y="655320"/>
                    <a:pt x="321945" y="655320"/>
                    <a:pt x="374332" y="640080"/>
                  </a:cubicBezTo>
                  <a:cubicBezTo>
                    <a:pt x="619125" y="568643"/>
                    <a:pt x="812482" y="391478"/>
                    <a:pt x="787718" y="106680"/>
                  </a:cubicBezTo>
                  <a:close/>
                </a:path>
              </a:pathLst>
            </a:custGeom>
            <a:solidFill>
              <a:srgbClr val="455A64"/>
            </a:solidFill>
            <a:ln w="9525" cap="flat">
              <a:noFill/>
              <a:prstDash val="solid"/>
              <a:miter/>
            </a:ln>
          </p:spPr>
          <p:txBody>
            <a:bodyPr rtlCol="0" anchor="ctr"/>
            <a:lstStyle/>
            <a:p>
              <a:endParaRPr lang="fr-BE"/>
            </a:p>
          </p:txBody>
        </p:sp>
        <p:grpSp>
          <p:nvGrpSpPr>
            <p:cNvPr id="1113" name="Graphique 2">
              <a:extLst>
                <a:ext uri="{FF2B5EF4-FFF2-40B4-BE49-F238E27FC236}">
                  <a16:creationId xmlns:a16="http://schemas.microsoft.com/office/drawing/2014/main" id="{01EC8F62-DAE0-40A9-AA7F-047369C20D3D}"/>
                </a:ext>
              </a:extLst>
            </p:cNvPr>
            <p:cNvGrpSpPr/>
            <p:nvPr/>
          </p:nvGrpSpPr>
          <p:grpSpPr>
            <a:xfrm flipH="1">
              <a:off x="5484578" y="2798979"/>
              <a:ext cx="190085" cy="184138"/>
              <a:chOff x="2608039" y="2790512"/>
              <a:chExt cx="190085" cy="184138"/>
            </a:xfrm>
          </p:grpSpPr>
          <p:sp>
            <p:nvSpPr>
              <p:cNvPr id="1149" name="Forme libre : forme 1148">
                <a:extLst>
                  <a:ext uri="{FF2B5EF4-FFF2-40B4-BE49-F238E27FC236}">
                    <a16:creationId xmlns:a16="http://schemas.microsoft.com/office/drawing/2014/main" id="{09591075-FE70-4517-8236-8C10D3D8878C}"/>
                  </a:ext>
                </a:extLst>
              </p:cNvPr>
              <p:cNvSpPr/>
              <p:nvPr/>
            </p:nvSpPr>
            <p:spPr>
              <a:xfrm>
                <a:off x="2608039" y="2790512"/>
                <a:ext cx="190085" cy="184138"/>
              </a:xfrm>
              <a:custGeom>
                <a:avLst/>
                <a:gdLst>
                  <a:gd name="connsiteX0" fmla="*/ 9111 w 190085"/>
                  <a:gd name="connsiteY0" fmla="*/ 64770 h 184138"/>
                  <a:gd name="connsiteX1" fmla="*/ 45306 w 190085"/>
                  <a:gd name="connsiteY1" fmla="*/ 0 h 184138"/>
                  <a:gd name="connsiteX2" fmla="*/ 190086 w 190085"/>
                  <a:gd name="connsiteY2" fmla="*/ 97155 h 184138"/>
                  <a:gd name="connsiteX3" fmla="*/ 132936 w 190085"/>
                  <a:gd name="connsiteY3" fmla="*/ 174308 h 184138"/>
                  <a:gd name="connsiteX4" fmla="*/ 55783 w 190085"/>
                  <a:gd name="connsiteY4" fmla="*/ 177165 h 184138"/>
                  <a:gd name="connsiteX5" fmla="*/ 3396 w 190085"/>
                  <a:gd name="connsiteY5" fmla="*/ 118110 h 184138"/>
                  <a:gd name="connsiteX6" fmla="*/ 9111 w 190085"/>
                  <a:gd name="connsiteY6" fmla="*/ 64770 h 184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085" h="184138">
                    <a:moveTo>
                      <a:pt x="9111" y="64770"/>
                    </a:moveTo>
                    <a:lnTo>
                      <a:pt x="45306" y="0"/>
                    </a:lnTo>
                    <a:lnTo>
                      <a:pt x="190086" y="97155"/>
                    </a:lnTo>
                    <a:cubicBezTo>
                      <a:pt x="171036" y="122873"/>
                      <a:pt x="151986" y="148590"/>
                      <a:pt x="132936" y="174308"/>
                    </a:cubicBezTo>
                    <a:cubicBezTo>
                      <a:pt x="108171" y="184785"/>
                      <a:pt x="79596" y="188595"/>
                      <a:pt x="55783" y="177165"/>
                    </a:cubicBezTo>
                    <a:cubicBezTo>
                      <a:pt x="31018" y="165735"/>
                      <a:pt x="11968" y="143828"/>
                      <a:pt x="3396" y="118110"/>
                    </a:cubicBezTo>
                    <a:cubicBezTo>
                      <a:pt x="-3272" y="100013"/>
                      <a:pt x="538" y="81915"/>
                      <a:pt x="9111" y="64770"/>
                    </a:cubicBezTo>
                    <a:close/>
                  </a:path>
                </a:pathLst>
              </a:custGeom>
              <a:solidFill>
                <a:srgbClr val="FFB67F"/>
              </a:solidFill>
              <a:ln w="9525" cap="flat">
                <a:noFill/>
                <a:prstDash val="solid"/>
                <a:miter/>
              </a:ln>
            </p:spPr>
            <p:txBody>
              <a:bodyPr rtlCol="0" anchor="ctr"/>
              <a:lstStyle/>
              <a:p>
                <a:endParaRPr lang="fr-BE"/>
              </a:p>
            </p:txBody>
          </p:sp>
          <p:sp>
            <p:nvSpPr>
              <p:cNvPr id="1150" name="Forme libre : forme 1149">
                <a:extLst>
                  <a:ext uri="{FF2B5EF4-FFF2-40B4-BE49-F238E27FC236}">
                    <a16:creationId xmlns:a16="http://schemas.microsoft.com/office/drawing/2014/main" id="{F1F10A5F-5F8F-4893-9C48-AFBD28FDC175}"/>
                  </a:ext>
                </a:extLst>
              </p:cNvPr>
              <p:cNvSpPr/>
              <p:nvPr/>
            </p:nvSpPr>
            <p:spPr>
              <a:xfrm>
                <a:off x="2666679" y="2799085"/>
                <a:ext cx="130492" cy="129539"/>
              </a:xfrm>
              <a:custGeom>
                <a:avLst/>
                <a:gdLst>
                  <a:gd name="connsiteX0" fmla="*/ 0 w 130492"/>
                  <a:gd name="connsiteY0" fmla="*/ 0 h 129539"/>
                  <a:gd name="connsiteX1" fmla="*/ 100013 w 130492"/>
                  <a:gd name="connsiteY1" fmla="*/ 129540 h 129539"/>
                  <a:gd name="connsiteX2" fmla="*/ 130492 w 130492"/>
                  <a:gd name="connsiteY2" fmla="*/ 88582 h 129539"/>
                  <a:gd name="connsiteX3" fmla="*/ 0 w 130492"/>
                  <a:gd name="connsiteY3" fmla="*/ 0 h 129539"/>
                </a:gdLst>
                <a:ahLst/>
                <a:cxnLst>
                  <a:cxn ang="0">
                    <a:pos x="connsiteX0" y="connsiteY0"/>
                  </a:cxn>
                  <a:cxn ang="0">
                    <a:pos x="connsiteX1" y="connsiteY1"/>
                  </a:cxn>
                  <a:cxn ang="0">
                    <a:pos x="connsiteX2" y="connsiteY2"/>
                  </a:cxn>
                  <a:cxn ang="0">
                    <a:pos x="connsiteX3" y="connsiteY3"/>
                  </a:cxn>
                </a:cxnLst>
                <a:rect l="l" t="t" r="r" b="b"/>
                <a:pathLst>
                  <a:path w="130492" h="129539">
                    <a:moveTo>
                      <a:pt x="0" y="0"/>
                    </a:moveTo>
                    <a:cubicBezTo>
                      <a:pt x="0" y="78105"/>
                      <a:pt x="61913" y="115252"/>
                      <a:pt x="100013" y="129540"/>
                    </a:cubicBezTo>
                    <a:lnTo>
                      <a:pt x="130492" y="88582"/>
                    </a:lnTo>
                    <a:lnTo>
                      <a:pt x="0" y="0"/>
                    </a:lnTo>
                    <a:close/>
                  </a:path>
                </a:pathLst>
              </a:custGeom>
              <a:solidFill>
                <a:srgbClr val="000000">
                  <a:alpha val="20000"/>
                </a:srgbClr>
              </a:solidFill>
              <a:ln w="9525" cap="flat">
                <a:noFill/>
                <a:prstDash val="solid"/>
                <a:miter/>
              </a:ln>
            </p:spPr>
            <p:txBody>
              <a:bodyPr rtlCol="0" anchor="ctr"/>
              <a:lstStyle/>
              <a:p>
                <a:endParaRPr lang="fr-BE"/>
              </a:p>
            </p:txBody>
          </p:sp>
        </p:grpSp>
        <p:grpSp>
          <p:nvGrpSpPr>
            <p:cNvPr id="1114" name="Graphique 2">
              <a:extLst>
                <a:ext uri="{FF2B5EF4-FFF2-40B4-BE49-F238E27FC236}">
                  <a16:creationId xmlns:a16="http://schemas.microsoft.com/office/drawing/2014/main" id="{F72A74DF-0548-4763-A288-32F5B16A5A18}"/>
                </a:ext>
              </a:extLst>
            </p:cNvPr>
            <p:cNvGrpSpPr/>
            <p:nvPr/>
          </p:nvGrpSpPr>
          <p:grpSpPr>
            <a:xfrm flipH="1">
              <a:off x="5219570" y="2399882"/>
              <a:ext cx="487893" cy="521668"/>
              <a:chOff x="2575239" y="2391415"/>
              <a:chExt cx="487893" cy="521668"/>
            </a:xfrm>
          </p:grpSpPr>
          <p:sp>
            <p:nvSpPr>
              <p:cNvPr id="1133" name="Forme libre : forme 1132">
                <a:extLst>
                  <a:ext uri="{FF2B5EF4-FFF2-40B4-BE49-F238E27FC236}">
                    <a16:creationId xmlns:a16="http://schemas.microsoft.com/office/drawing/2014/main" id="{F299EEED-0AA3-41D8-BE18-1A29A542D500}"/>
                  </a:ext>
                </a:extLst>
              </p:cNvPr>
              <p:cNvSpPr/>
              <p:nvPr/>
            </p:nvSpPr>
            <p:spPr>
              <a:xfrm>
                <a:off x="2594567" y="2489072"/>
                <a:ext cx="409897" cy="274743"/>
              </a:xfrm>
              <a:custGeom>
                <a:avLst/>
                <a:gdLst>
                  <a:gd name="connsiteX0" fmla="*/ 7342 w 409897"/>
                  <a:gd name="connsiteY0" fmla="*/ 231908 h 274743"/>
                  <a:gd name="connsiteX1" fmla="*/ 2580 w 409897"/>
                  <a:gd name="connsiteY1" fmla="*/ 137611 h 274743"/>
                  <a:gd name="connsiteX2" fmla="*/ 59730 w 409897"/>
                  <a:gd name="connsiteY2" fmla="*/ 67126 h 274743"/>
                  <a:gd name="connsiteX3" fmla="*/ 124500 w 409897"/>
                  <a:gd name="connsiteY3" fmla="*/ 10928 h 274743"/>
                  <a:gd name="connsiteX4" fmla="*/ 209272 w 409897"/>
                  <a:gd name="connsiteY4" fmla="*/ 451 h 274743"/>
                  <a:gd name="connsiteX5" fmla="*/ 303570 w 409897"/>
                  <a:gd name="connsiteY5" fmla="*/ 6166 h 274743"/>
                  <a:gd name="connsiteX6" fmla="*/ 384532 w 409897"/>
                  <a:gd name="connsiteY6" fmla="*/ 51886 h 274743"/>
                  <a:gd name="connsiteX7" fmla="*/ 408345 w 409897"/>
                  <a:gd name="connsiteY7" fmla="*/ 155708 h 274743"/>
                  <a:gd name="connsiteX8" fmla="*/ 369292 w 409897"/>
                  <a:gd name="connsiteY8" fmla="*/ 256673 h 274743"/>
                  <a:gd name="connsiteX9" fmla="*/ 186412 w 409897"/>
                  <a:gd name="connsiteY9" fmla="*/ 271913 h 274743"/>
                  <a:gd name="connsiteX10" fmla="*/ 94020 w 409897"/>
                  <a:gd name="connsiteY10" fmla="*/ 272866 h 274743"/>
                  <a:gd name="connsiteX11" fmla="*/ 7342 w 409897"/>
                  <a:gd name="connsiteY11" fmla="*/ 231908 h 27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897" h="274743">
                    <a:moveTo>
                      <a:pt x="7342" y="231908"/>
                    </a:moveTo>
                    <a:cubicBezTo>
                      <a:pt x="1627" y="200476"/>
                      <a:pt x="-3135" y="168091"/>
                      <a:pt x="2580" y="137611"/>
                    </a:cubicBezTo>
                    <a:cubicBezTo>
                      <a:pt x="8295" y="106178"/>
                      <a:pt x="29250" y="75698"/>
                      <a:pt x="59730" y="67126"/>
                    </a:cubicBezTo>
                    <a:cubicBezTo>
                      <a:pt x="71160" y="40456"/>
                      <a:pt x="96877" y="19501"/>
                      <a:pt x="124500" y="10928"/>
                    </a:cubicBezTo>
                    <a:cubicBezTo>
                      <a:pt x="152122" y="2356"/>
                      <a:pt x="180697" y="1403"/>
                      <a:pt x="209272" y="451"/>
                    </a:cubicBezTo>
                    <a:cubicBezTo>
                      <a:pt x="240705" y="-502"/>
                      <a:pt x="273090" y="-502"/>
                      <a:pt x="303570" y="6166"/>
                    </a:cubicBezTo>
                    <a:cubicBezTo>
                      <a:pt x="334050" y="12833"/>
                      <a:pt x="364530" y="27121"/>
                      <a:pt x="384532" y="51886"/>
                    </a:cubicBezTo>
                    <a:cubicBezTo>
                      <a:pt x="407392" y="80461"/>
                      <a:pt x="413107" y="119513"/>
                      <a:pt x="408345" y="155708"/>
                    </a:cubicBezTo>
                    <a:cubicBezTo>
                      <a:pt x="402630" y="191903"/>
                      <a:pt x="387390" y="225241"/>
                      <a:pt x="369292" y="256673"/>
                    </a:cubicBezTo>
                    <a:cubicBezTo>
                      <a:pt x="308332" y="261436"/>
                      <a:pt x="247372" y="268103"/>
                      <a:pt x="186412" y="271913"/>
                    </a:cubicBezTo>
                    <a:cubicBezTo>
                      <a:pt x="155932" y="273818"/>
                      <a:pt x="124500" y="276676"/>
                      <a:pt x="94020" y="272866"/>
                    </a:cubicBezTo>
                    <a:cubicBezTo>
                      <a:pt x="60682" y="268103"/>
                      <a:pt x="31155" y="250958"/>
                      <a:pt x="7342" y="231908"/>
                    </a:cubicBezTo>
                    <a:close/>
                  </a:path>
                </a:pathLst>
              </a:custGeom>
              <a:solidFill>
                <a:srgbClr val="263238"/>
              </a:solidFill>
              <a:ln w="9525" cap="flat">
                <a:noFill/>
                <a:prstDash val="solid"/>
                <a:miter/>
              </a:ln>
            </p:spPr>
            <p:txBody>
              <a:bodyPr rtlCol="0" anchor="ctr"/>
              <a:lstStyle/>
              <a:p>
                <a:endParaRPr lang="fr-BE"/>
              </a:p>
            </p:txBody>
          </p:sp>
          <p:sp>
            <p:nvSpPr>
              <p:cNvPr id="1134" name="Forme libre : forme 1133">
                <a:extLst>
                  <a:ext uri="{FF2B5EF4-FFF2-40B4-BE49-F238E27FC236}">
                    <a16:creationId xmlns:a16="http://schemas.microsoft.com/office/drawing/2014/main" id="{0A1EBEF6-0FC9-41AE-9963-A46175A613E9}"/>
                  </a:ext>
                </a:extLst>
              </p:cNvPr>
              <p:cNvSpPr/>
              <p:nvPr/>
            </p:nvSpPr>
            <p:spPr>
              <a:xfrm>
                <a:off x="2575239" y="2574106"/>
                <a:ext cx="404016" cy="338976"/>
              </a:xfrm>
              <a:custGeom>
                <a:avLst/>
                <a:gdLst>
                  <a:gd name="connsiteX0" fmla="*/ 397193 w 404016"/>
                  <a:gd name="connsiteY0" fmla="*/ 1141 h 338976"/>
                  <a:gd name="connsiteX1" fmla="*/ 367665 w 404016"/>
                  <a:gd name="connsiteY1" fmla="*/ 278319 h 338976"/>
                  <a:gd name="connsiteX2" fmla="*/ 330518 w 404016"/>
                  <a:gd name="connsiteY2" fmla="*/ 330706 h 338976"/>
                  <a:gd name="connsiteX3" fmla="*/ 263843 w 404016"/>
                  <a:gd name="connsiteY3" fmla="*/ 336421 h 338976"/>
                  <a:gd name="connsiteX4" fmla="*/ 158115 w 404016"/>
                  <a:gd name="connsiteY4" fmla="*/ 306894 h 338976"/>
                  <a:gd name="connsiteX5" fmla="*/ 84773 w 404016"/>
                  <a:gd name="connsiteY5" fmla="*/ 227836 h 338976"/>
                  <a:gd name="connsiteX6" fmla="*/ 20955 w 404016"/>
                  <a:gd name="connsiteY6" fmla="*/ 203071 h 338976"/>
                  <a:gd name="connsiteX7" fmla="*/ 0 w 404016"/>
                  <a:gd name="connsiteY7" fmla="*/ 132586 h 338976"/>
                  <a:gd name="connsiteX8" fmla="*/ 17145 w 404016"/>
                  <a:gd name="connsiteY8" fmla="*/ 90676 h 338976"/>
                  <a:gd name="connsiteX9" fmla="*/ 58102 w 404016"/>
                  <a:gd name="connsiteY9" fmla="*/ 101154 h 338976"/>
                  <a:gd name="connsiteX10" fmla="*/ 98108 w 404016"/>
                  <a:gd name="connsiteY10" fmla="*/ 160209 h 338976"/>
                  <a:gd name="connsiteX11" fmla="*/ 135255 w 404016"/>
                  <a:gd name="connsiteY11" fmla="*/ 45909 h 338976"/>
                  <a:gd name="connsiteX12" fmla="*/ 158115 w 404016"/>
                  <a:gd name="connsiteY12" fmla="*/ 5904 h 338976"/>
                  <a:gd name="connsiteX13" fmla="*/ 214313 w 404016"/>
                  <a:gd name="connsiteY13" fmla="*/ 5904 h 338976"/>
                  <a:gd name="connsiteX14" fmla="*/ 397193 w 404016"/>
                  <a:gd name="connsiteY14" fmla="*/ 1141 h 33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4016" h="338976">
                    <a:moveTo>
                      <a:pt x="397193" y="1141"/>
                    </a:moveTo>
                    <a:cubicBezTo>
                      <a:pt x="412432" y="93534"/>
                      <a:pt x="401955" y="190689"/>
                      <a:pt x="367665" y="278319"/>
                    </a:cubicBezTo>
                    <a:cubicBezTo>
                      <a:pt x="359093" y="298321"/>
                      <a:pt x="348615" y="319276"/>
                      <a:pt x="330518" y="330706"/>
                    </a:cubicBezTo>
                    <a:cubicBezTo>
                      <a:pt x="310515" y="342136"/>
                      <a:pt x="285750" y="339279"/>
                      <a:pt x="263843" y="336421"/>
                    </a:cubicBezTo>
                    <a:cubicBezTo>
                      <a:pt x="227648" y="330706"/>
                      <a:pt x="190500" y="323086"/>
                      <a:pt x="158115" y="306894"/>
                    </a:cubicBezTo>
                    <a:cubicBezTo>
                      <a:pt x="125730" y="289749"/>
                      <a:pt x="96202" y="263079"/>
                      <a:pt x="84773" y="227836"/>
                    </a:cubicBezTo>
                    <a:cubicBezTo>
                      <a:pt x="60960" y="233551"/>
                      <a:pt x="35243" y="222121"/>
                      <a:pt x="20955" y="203071"/>
                    </a:cubicBezTo>
                    <a:cubicBezTo>
                      <a:pt x="5715" y="183069"/>
                      <a:pt x="952" y="157351"/>
                      <a:pt x="0" y="132586"/>
                    </a:cubicBezTo>
                    <a:cubicBezTo>
                      <a:pt x="0" y="116394"/>
                      <a:pt x="2858" y="98296"/>
                      <a:pt x="17145" y="90676"/>
                    </a:cubicBezTo>
                    <a:cubicBezTo>
                      <a:pt x="30480" y="84009"/>
                      <a:pt x="46673" y="91629"/>
                      <a:pt x="58102" y="101154"/>
                    </a:cubicBezTo>
                    <a:cubicBezTo>
                      <a:pt x="77152" y="116394"/>
                      <a:pt x="90488" y="137349"/>
                      <a:pt x="98108" y="160209"/>
                    </a:cubicBezTo>
                    <a:cubicBezTo>
                      <a:pt x="108585" y="121156"/>
                      <a:pt x="124777" y="84009"/>
                      <a:pt x="135255" y="45909"/>
                    </a:cubicBezTo>
                    <a:cubicBezTo>
                      <a:pt x="139065" y="30669"/>
                      <a:pt x="144780" y="14476"/>
                      <a:pt x="158115" y="5904"/>
                    </a:cubicBezTo>
                    <a:cubicBezTo>
                      <a:pt x="174308" y="-4574"/>
                      <a:pt x="195263" y="1141"/>
                      <a:pt x="214313" y="5904"/>
                    </a:cubicBezTo>
                    <a:cubicBezTo>
                      <a:pt x="268605" y="19239"/>
                      <a:pt x="340995" y="19239"/>
                      <a:pt x="397193" y="1141"/>
                    </a:cubicBezTo>
                    <a:close/>
                  </a:path>
                </a:pathLst>
              </a:custGeom>
              <a:solidFill>
                <a:srgbClr val="FFB67F"/>
              </a:solidFill>
              <a:ln w="9525" cap="flat">
                <a:noFill/>
                <a:prstDash val="solid"/>
                <a:miter/>
              </a:ln>
            </p:spPr>
            <p:txBody>
              <a:bodyPr rtlCol="0" anchor="ctr"/>
              <a:lstStyle/>
              <a:p>
                <a:endParaRPr lang="fr-BE"/>
              </a:p>
            </p:txBody>
          </p:sp>
          <p:sp>
            <p:nvSpPr>
              <p:cNvPr id="1135" name="Forme libre : forme 1134">
                <a:extLst>
                  <a:ext uri="{FF2B5EF4-FFF2-40B4-BE49-F238E27FC236}">
                    <a16:creationId xmlns:a16="http://schemas.microsoft.com/office/drawing/2014/main" id="{07D91DD9-A71A-471A-957A-D30E68E7A139}"/>
                  </a:ext>
                </a:extLst>
              </p:cNvPr>
              <p:cNvSpPr/>
              <p:nvPr/>
            </p:nvSpPr>
            <p:spPr>
              <a:xfrm>
                <a:off x="2851465" y="2693358"/>
                <a:ext cx="53339" cy="85725"/>
              </a:xfrm>
              <a:custGeom>
                <a:avLst/>
                <a:gdLst>
                  <a:gd name="connsiteX0" fmla="*/ 8572 w 53339"/>
                  <a:gd name="connsiteY0" fmla="*/ 0 h 85725"/>
                  <a:gd name="connsiteX1" fmla="*/ 53340 w 53339"/>
                  <a:gd name="connsiteY1" fmla="*/ 76200 h 85725"/>
                  <a:gd name="connsiteX2" fmla="*/ 0 w 53339"/>
                  <a:gd name="connsiteY2" fmla="*/ 85725 h 85725"/>
                </a:gdLst>
                <a:ahLst/>
                <a:cxnLst>
                  <a:cxn ang="0">
                    <a:pos x="connsiteX0" y="connsiteY0"/>
                  </a:cxn>
                  <a:cxn ang="0">
                    <a:pos x="connsiteX1" y="connsiteY1"/>
                  </a:cxn>
                  <a:cxn ang="0">
                    <a:pos x="connsiteX2" y="connsiteY2"/>
                  </a:cxn>
                </a:cxnLst>
                <a:rect l="l" t="t" r="r" b="b"/>
                <a:pathLst>
                  <a:path w="53339" h="85725">
                    <a:moveTo>
                      <a:pt x="8572" y="0"/>
                    </a:moveTo>
                    <a:lnTo>
                      <a:pt x="53340" y="76200"/>
                    </a:lnTo>
                    <a:lnTo>
                      <a:pt x="0" y="85725"/>
                    </a:lnTo>
                    <a:close/>
                  </a:path>
                </a:pathLst>
              </a:custGeom>
              <a:solidFill>
                <a:srgbClr val="CC9266"/>
              </a:solidFill>
              <a:ln w="9525" cap="flat">
                <a:noFill/>
                <a:prstDash val="solid"/>
                <a:miter/>
              </a:ln>
            </p:spPr>
            <p:txBody>
              <a:bodyPr rtlCol="0" anchor="ctr"/>
              <a:lstStyle/>
              <a:p>
                <a:endParaRPr lang="fr-BE"/>
              </a:p>
            </p:txBody>
          </p:sp>
          <p:sp>
            <p:nvSpPr>
              <p:cNvPr id="1136" name="Forme libre : forme 1135">
                <a:extLst>
                  <a:ext uri="{FF2B5EF4-FFF2-40B4-BE49-F238E27FC236}">
                    <a16:creationId xmlns:a16="http://schemas.microsoft.com/office/drawing/2014/main" id="{846ACB15-6AF8-444B-94D0-179BAB8C77ED}"/>
                  </a:ext>
                </a:extLst>
              </p:cNvPr>
              <p:cNvSpPr/>
              <p:nvPr/>
            </p:nvSpPr>
            <p:spPr>
              <a:xfrm>
                <a:off x="2798020" y="2805753"/>
                <a:ext cx="42014" cy="30625"/>
              </a:xfrm>
              <a:custGeom>
                <a:avLst/>
                <a:gdLst>
                  <a:gd name="connsiteX0" fmla="*/ 1057 w 42014"/>
                  <a:gd name="connsiteY0" fmla="*/ 0 h 30625"/>
                  <a:gd name="connsiteX1" fmla="*/ 42015 w 42014"/>
                  <a:gd name="connsiteY1" fmla="*/ 20002 h 30625"/>
                  <a:gd name="connsiteX2" fmla="*/ 10582 w 42014"/>
                  <a:gd name="connsiteY2" fmla="*/ 28575 h 30625"/>
                  <a:gd name="connsiteX3" fmla="*/ 1057 w 42014"/>
                  <a:gd name="connsiteY3" fmla="*/ 0 h 30625"/>
                </a:gdLst>
                <a:ahLst/>
                <a:cxnLst>
                  <a:cxn ang="0">
                    <a:pos x="connsiteX0" y="connsiteY0"/>
                  </a:cxn>
                  <a:cxn ang="0">
                    <a:pos x="connsiteX1" y="connsiteY1"/>
                  </a:cxn>
                  <a:cxn ang="0">
                    <a:pos x="connsiteX2" y="connsiteY2"/>
                  </a:cxn>
                  <a:cxn ang="0">
                    <a:pos x="connsiteX3" y="connsiteY3"/>
                  </a:cxn>
                </a:cxnLst>
                <a:rect l="l" t="t" r="r" b="b"/>
                <a:pathLst>
                  <a:path w="42014" h="30625">
                    <a:moveTo>
                      <a:pt x="1057" y="0"/>
                    </a:moveTo>
                    <a:cubicBezTo>
                      <a:pt x="14392" y="6667"/>
                      <a:pt x="28680" y="13335"/>
                      <a:pt x="42015" y="20002"/>
                    </a:cubicBezTo>
                    <a:cubicBezTo>
                      <a:pt x="36300" y="29527"/>
                      <a:pt x="21060" y="33338"/>
                      <a:pt x="10582" y="28575"/>
                    </a:cubicBezTo>
                    <a:cubicBezTo>
                      <a:pt x="1057" y="23813"/>
                      <a:pt x="-1800" y="10477"/>
                      <a:pt x="1057" y="0"/>
                    </a:cubicBezTo>
                    <a:close/>
                  </a:path>
                </a:pathLst>
              </a:custGeom>
              <a:solidFill>
                <a:srgbClr val="F28F8F"/>
              </a:solidFill>
              <a:ln w="9525" cap="flat">
                <a:noFill/>
                <a:prstDash val="solid"/>
                <a:miter/>
              </a:ln>
            </p:spPr>
            <p:txBody>
              <a:bodyPr rtlCol="0" anchor="ctr"/>
              <a:lstStyle/>
              <a:p>
                <a:endParaRPr lang="fr-BE"/>
              </a:p>
            </p:txBody>
          </p:sp>
          <p:sp>
            <p:nvSpPr>
              <p:cNvPr id="1137" name="Forme libre : forme 1136">
                <a:extLst>
                  <a:ext uri="{FF2B5EF4-FFF2-40B4-BE49-F238E27FC236}">
                    <a16:creationId xmlns:a16="http://schemas.microsoft.com/office/drawing/2014/main" id="{1CB1CB41-7645-4413-94A5-C31865E444C0}"/>
                  </a:ext>
                </a:extLst>
              </p:cNvPr>
              <p:cNvSpPr/>
              <p:nvPr/>
            </p:nvSpPr>
            <p:spPr>
              <a:xfrm>
                <a:off x="2798020" y="2805753"/>
                <a:ext cx="42014" cy="30625"/>
              </a:xfrm>
              <a:custGeom>
                <a:avLst/>
                <a:gdLst>
                  <a:gd name="connsiteX0" fmla="*/ 1057 w 42014"/>
                  <a:gd name="connsiteY0" fmla="*/ 0 h 30625"/>
                  <a:gd name="connsiteX1" fmla="*/ 42015 w 42014"/>
                  <a:gd name="connsiteY1" fmla="*/ 20002 h 30625"/>
                  <a:gd name="connsiteX2" fmla="*/ 10582 w 42014"/>
                  <a:gd name="connsiteY2" fmla="*/ 28575 h 30625"/>
                  <a:gd name="connsiteX3" fmla="*/ 1057 w 42014"/>
                  <a:gd name="connsiteY3" fmla="*/ 0 h 30625"/>
                </a:gdLst>
                <a:ahLst/>
                <a:cxnLst>
                  <a:cxn ang="0">
                    <a:pos x="connsiteX0" y="connsiteY0"/>
                  </a:cxn>
                  <a:cxn ang="0">
                    <a:pos x="connsiteX1" y="connsiteY1"/>
                  </a:cxn>
                  <a:cxn ang="0">
                    <a:pos x="connsiteX2" y="connsiteY2"/>
                  </a:cxn>
                  <a:cxn ang="0">
                    <a:pos x="connsiteX3" y="connsiteY3"/>
                  </a:cxn>
                </a:cxnLst>
                <a:rect l="l" t="t" r="r" b="b"/>
                <a:pathLst>
                  <a:path w="42014" h="30625">
                    <a:moveTo>
                      <a:pt x="1057" y="0"/>
                    </a:moveTo>
                    <a:cubicBezTo>
                      <a:pt x="14392" y="6667"/>
                      <a:pt x="28680" y="13335"/>
                      <a:pt x="42015" y="20002"/>
                    </a:cubicBezTo>
                    <a:cubicBezTo>
                      <a:pt x="36300" y="29527"/>
                      <a:pt x="21060" y="33338"/>
                      <a:pt x="10582" y="28575"/>
                    </a:cubicBezTo>
                    <a:cubicBezTo>
                      <a:pt x="1057" y="23813"/>
                      <a:pt x="-1800" y="10477"/>
                      <a:pt x="1057" y="0"/>
                    </a:cubicBezTo>
                    <a:close/>
                  </a:path>
                </a:pathLst>
              </a:custGeom>
              <a:solidFill>
                <a:srgbClr val="000000">
                  <a:alpha val="30000"/>
                </a:srgbClr>
              </a:solidFill>
              <a:ln w="9525" cap="flat">
                <a:noFill/>
                <a:prstDash val="solid"/>
                <a:miter/>
              </a:ln>
            </p:spPr>
            <p:txBody>
              <a:bodyPr rtlCol="0" anchor="ctr"/>
              <a:lstStyle/>
              <a:p>
                <a:endParaRPr lang="fr-BE"/>
              </a:p>
            </p:txBody>
          </p:sp>
          <p:sp>
            <p:nvSpPr>
              <p:cNvPr id="1138" name="Forme libre : forme 1137">
                <a:extLst>
                  <a:ext uri="{FF2B5EF4-FFF2-40B4-BE49-F238E27FC236}">
                    <a16:creationId xmlns:a16="http://schemas.microsoft.com/office/drawing/2014/main" id="{89A69693-C5AB-4B5F-9329-87DE94F22B05}"/>
                  </a:ext>
                </a:extLst>
              </p:cNvPr>
              <p:cNvSpPr/>
              <p:nvPr/>
            </p:nvSpPr>
            <p:spPr>
              <a:xfrm>
                <a:off x="2797172" y="2812420"/>
                <a:ext cx="25717" cy="23485"/>
              </a:xfrm>
              <a:custGeom>
                <a:avLst/>
                <a:gdLst>
                  <a:gd name="connsiteX0" fmla="*/ 25718 w 25717"/>
                  <a:gd name="connsiteY0" fmla="*/ 22860 h 23485"/>
                  <a:gd name="connsiteX1" fmla="*/ 11430 w 25717"/>
                  <a:gd name="connsiteY1" fmla="*/ 21908 h 23485"/>
                  <a:gd name="connsiteX2" fmla="*/ 0 w 25717"/>
                  <a:gd name="connsiteY2" fmla="*/ 0 h 23485"/>
                  <a:gd name="connsiteX3" fmla="*/ 16193 w 25717"/>
                  <a:gd name="connsiteY3" fmla="*/ 5715 h 23485"/>
                  <a:gd name="connsiteX4" fmla="*/ 25718 w 25717"/>
                  <a:gd name="connsiteY4" fmla="*/ 22860 h 2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7" h="23485">
                    <a:moveTo>
                      <a:pt x="25718" y="22860"/>
                    </a:moveTo>
                    <a:cubicBezTo>
                      <a:pt x="20955" y="23813"/>
                      <a:pt x="15240" y="23813"/>
                      <a:pt x="11430" y="21908"/>
                    </a:cubicBezTo>
                    <a:cubicBezTo>
                      <a:pt x="3810" y="18098"/>
                      <a:pt x="0" y="9525"/>
                      <a:pt x="0" y="0"/>
                    </a:cubicBezTo>
                    <a:cubicBezTo>
                      <a:pt x="5715" y="0"/>
                      <a:pt x="11430" y="1905"/>
                      <a:pt x="16193" y="5715"/>
                    </a:cubicBezTo>
                    <a:cubicBezTo>
                      <a:pt x="21908" y="10477"/>
                      <a:pt x="25718" y="16192"/>
                      <a:pt x="25718" y="22860"/>
                    </a:cubicBezTo>
                    <a:close/>
                  </a:path>
                </a:pathLst>
              </a:custGeom>
              <a:solidFill>
                <a:srgbClr val="F28F8F"/>
              </a:solidFill>
              <a:ln w="9525" cap="flat">
                <a:noFill/>
                <a:prstDash val="solid"/>
                <a:miter/>
              </a:ln>
            </p:spPr>
            <p:txBody>
              <a:bodyPr rtlCol="0" anchor="ctr"/>
              <a:lstStyle/>
              <a:p>
                <a:endParaRPr lang="fr-BE"/>
              </a:p>
            </p:txBody>
          </p:sp>
          <p:sp>
            <p:nvSpPr>
              <p:cNvPr id="1139" name="Forme libre : forme 1138">
                <a:extLst>
                  <a:ext uri="{FF2B5EF4-FFF2-40B4-BE49-F238E27FC236}">
                    <a16:creationId xmlns:a16="http://schemas.microsoft.com/office/drawing/2014/main" id="{C94B92AF-EEA7-4F86-A5FE-961EF149F661}"/>
                  </a:ext>
                </a:extLst>
              </p:cNvPr>
              <p:cNvSpPr/>
              <p:nvPr/>
            </p:nvSpPr>
            <p:spPr>
              <a:xfrm>
                <a:off x="2781841" y="2681837"/>
                <a:ext cx="31614" cy="31613"/>
              </a:xfrm>
              <a:custGeom>
                <a:avLst/>
                <a:gdLst>
                  <a:gd name="connsiteX0" fmla="*/ 91 w 31614"/>
                  <a:gd name="connsiteY0" fmla="*/ 14378 h 31613"/>
                  <a:gd name="connsiteX1" fmla="*/ 14378 w 31614"/>
                  <a:gd name="connsiteY1" fmla="*/ 31523 h 31613"/>
                  <a:gd name="connsiteX2" fmla="*/ 31523 w 31614"/>
                  <a:gd name="connsiteY2" fmla="*/ 17236 h 31613"/>
                  <a:gd name="connsiteX3" fmla="*/ 17236 w 31614"/>
                  <a:gd name="connsiteY3" fmla="*/ 91 h 31613"/>
                  <a:gd name="connsiteX4" fmla="*/ 91 w 31614"/>
                  <a:gd name="connsiteY4" fmla="*/ 14378 h 3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14" h="31613">
                    <a:moveTo>
                      <a:pt x="91" y="14378"/>
                    </a:moveTo>
                    <a:cubicBezTo>
                      <a:pt x="-862" y="22951"/>
                      <a:pt x="5806" y="30571"/>
                      <a:pt x="14378" y="31523"/>
                    </a:cubicBezTo>
                    <a:cubicBezTo>
                      <a:pt x="22951" y="32476"/>
                      <a:pt x="30571" y="25808"/>
                      <a:pt x="31523" y="17236"/>
                    </a:cubicBezTo>
                    <a:cubicBezTo>
                      <a:pt x="32476" y="8663"/>
                      <a:pt x="25808" y="1043"/>
                      <a:pt x="17236" y="91"/>
                    </a:cubicBezTo>
                    <a:cubicBezTo>
                      <a:pt x="8663" y="-862"/>
                      <a:pt x="1043" y="5806"/>
                      <a:pt x="91" y="14378"/>
                    </a:cubicBezTo>
                    <a:close/>
                  </a:path>
                </a:pathLst>
              </a:custGeom>
              <a:solidFill>
                <a:srgbClr val="263238"/>
              </a:solidFill>
              <a:ln w="9525" cap="flat">
                <a:noFill/>
                <a:prstDash val="solid"/>
                <a:miter/>
              </a:ln>
            </p:spPr>
            <p:txBody>
              <a:bodyPr rtlCol="0" anchor="ctr"/>
              <a:lstStyle/>
              <a:p>
                <a:endParaRPr lang="fr-BE"/>
              </a:p>
            </p:txBody>
          </p:sp>
          <p:sp>
            <p:nvSpPr>
              <p:cNvPr id="1140" name="Forme libre : forme 1139">
                <a:extLst>
                  <a:ext uri="{FF2B5EF4-FFF2-40B4-BE49-F238E27FC236}">
                    <a16:creationId xmlns:a16="http://schemas.microsoft.com/office/drawing/2014/main" id="{D4A5499A-9115-4DD7-9328-F4D2630672EC}"/>
                  </a:ext>
                </a:extLst>
              </p:cNvPr>
              <p:cNvSpPr/>
              <p:nvPr/>
            </p:nvSpPr>
            <p:spPr>
              <a:xfrm>
                <a:off x="2911381" y="2689547"/>
                <a:ext cx="31614" cy="31523"/>
              </a:xfrm>
              <a:custGeom>
                <a:avLst/>
                <a:gdLst>
                  <a:gd name="connsiteX0" fmla="*/ 91 w 31614"/>
                  <a:gd name="connsiteY0" fmla="*/ 14288 h 31523"/>
                  <a:gd name="connsiteX1" fmla="*/ 14378 w 31614"/>
                  <a:gd name="connsiteY1" fmla="*/ 31433 h 31523"/>
                  <a:gd name="connsiteX2" fmla="*/ 31523 w 31614"/>
                  <a:gd name="connsiteY2" fmla="*/ 17145 h 31523"/>
                  <a:gd name="connsiteX3" fmla="*/ 17236 w 31614"/>
                  <a:gd name="connsiteY3" fmla="*/ 0 h 31523"/>
                  <a:gd name="connsiteX4" fmla="*/ 91 w 31614"/>
                  <a:gd name="connsiteY4" fmla="*/ 14288 h 3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14" h="31523">
                    <a:moveTo>
                      <a:pt x="91" y="14288"/>
                    </a:moveTo>
                    <a:cubicBezTo>
                      <a:pt x="-862" y="22860"/>
                      <a:pt x="5806" y="30480"/>
                      <a:pt x="14378" y="31433"/>
                    </a:cubicBezTo>
                    <a:cubicBezTo>
                      <a:pt x="22951" y="32385"/>
                      <a:pt x="30571" y="25718"/>
                      <a:pt x="31523" y="17145"/>
                    </a:cubicBezTo>
                    <a:cubicBezTo>
                      <a:pt x="32476" y="8573"/>
                      <a:pt x="25808" y="952"/>
                      <a:pt x="17236" y="0"/>
                    </a:cubicBezTo>
                    <a:cubicBezTo>
                      <a:pt x="8663" y="0"/>
                      <a:pt x="1043" y="5715"/>
                      <a:pt x="91" y="14288"/>
                    </a:cubicBezTo>
                    <a:close/>
                  </a:path>
                </a:pathLst>
              </a:custGeom>
              <a:solidFill>
                <a:srgbClr val="263238"/>
              </a:solidFill>
              <a:ln w="9525" cap="flat">
                <a:noFill/>
                <a:prstDash val="solid"/>
                <a:miter/>
              </a:ln>
            </p:spPr>
            <p:txBody>
              <a:bodyPr rtlCol="0" anchor="ctr"/>
              <a:lstStyle/>
              <a:p>
                <a:endParaRPr lang="fr-BE"/>
              </a:p>
            </p:txBody>
          </p:sp>
          <p:sp>
            <p:nvSpPr>
              <p:cNvPr id="1141" name="Forme libre : forme 1140">
                <a:extLst>
                  <a:ext uri="{FF2B5EF4-FFF2-40B4-BE49-F238E27FC236}">
                    <a16:creationId xmlns:a16="http://schemas.microsoft.com/office/drawing/2014/main" id="{3349AC93-2776-4AEF-96DD-F98360B9145E}"/>
                  </a:ext>
                </a:extLst>
              </p:cNvPr>
              <p:cNvSpPr/>
              <p:nvPr/>
            </p:nvSpPr>
            <p:spPr>
              <a:xfrm>
                <a:off x="2932427" y="2641416"/>
                <a:ext cx="33414" cy="30033"/>
              </a:xfrm>
              <a:custGeom>
                <a:avLst/>
                <a:gdLst>
                  <a:gd name="connsiteX0" fmla="*/ 0 w 33414"/>
                  <a:gd name="connsiteY0" fmla="*/ 3364 h 30033"/>
                  <a:gd name="connsiteX1" fmla="*/ 31432 w 33414"/>
                  <a:gd name="connsiteY1" fmla="*/ 30034 h 30033"/>
                  <a:gd name="connsiteX2" fmla="*/ 27622 w 33414"/>
                  <a:gd name="connsiteY2" fmla="*/ 5269 h 30033"/>
                  <a:gd name="connsiteX3" fmla="*/ 0 w 33414"/>
                  <a:gd name="connsiteY3" fmla="*/ 3364 h 30033"/>
                </a:gdLst>
                <a:ahLst/>
                <a:cxnLst>
                  <a:cxn ang="0">
                    <a:pos x="connsiteX0" y="connsiteY0"/>
                  </a:cxn>
                  <a:cxn ang="0">
                    <a:pos x="connsiteX1" y="connsiteY1"/>
                  </a:cxn>
                  <a:cxn ang="0">
                    <a:pos x="connsiteX2" y="connsiteY2"/>
                  </a:cxn>
                  <a:cxn ang="0">
                    <a:pos x="connsiteX3" y="connsiteY3"/>
                  </a:cxn>
                </a:cxnLst>
                <a:rect l="l" t="t" r="r" b="b"/>
                <a:pathLst>
                  <a:path w="33414" h="30033">
                    <a:moveTo>
                      <a:pt x="0" y="3364"/>
                    </a:moveTo>
                    <a:cubicBezTo>
                      <a:pt x="10477" y="11936"/>
                      <a:pt x="20955" y="21461"/>
                      <a:pt x="31432" y="30034"/>
                    </a:cubicBezTo>
                    <a:cubicBezTo>
                      <a:pt x="35242" y="22414"/>
                      <a:pt x="33338" y="10984"/>
                      <a:pt x="27622" y="5269"/>
                    </a:cubicBezTo>
                    <a:cubicBezTo>
                      <a:pt x="21907" y="-1399"/>
                      <a:pt x="7620" y="-1399"/>
                      <a:pt x="0" y="3364"/>
                    </a:cubicBezTo>
                    <a:close/>
                  </a:path>
                </a:pathLst>
              </a:custGeom>
              <a:solidFill>
                <a:srgbClr val="263238"/>
              </a:solidFill>
              <a:ln w="9525" cap="flat">
                <a:noFill/>
                <a:prstDash val="solid"/>
                <a:miter/>
              </a:ln>
            </p:spPr>
            <p:txBody>
              <a:bodyPr rtlCol="0" anchor="ctr"/>
              <a:lstStyle/>
              <a:p>
                <a:endParaRPr lang="fr-BE"/>
              </a:p>
            </p:txBody>
          </p:sp>
          <p:sp>
            <p:nvSpPr>
              <p:cNvPr id="1142" name="Forme libre : forme 1141">
                <a:extLst>
                  <a:ext uri="{FF2B5EF4-FFF2-40B4-BE49-F238E27FC236}">
                    <a16:creationId xmlns:a16="http://schemas.microsoft.com/office/drawing/2014/main" id="{59F237EB-3A68-46C5-8C12-80C6D6B11C38}"/>
                  </a:ext>
                </a:extLst>
              </p:cNvPr>
              <p:cNvSpPr/>
              <p:nvPr/>
            </p:nvSpPr>
            <p:spPr>
              <a:xfrm>
                <a:off x="2768711" y="2636130"/>
                <a:ext cx="37033" cy="25794"/>
              </a:xfrm>
              <a:custGeom>
                <a:avLst/>
                <a:gdLst>
                  <a:gd name="connsiteX0" fmla="*/ 37033 w 37033"/>
                  <a:gd name="connsiteY0" fmla="*/ 5792 h 25794"/>
                  <a:gd name="connsiteX1" fmla="*/ 838 w 37033"/>
                  <a:gd name="connsiteY1" fmla="*/ 25795 h 25794"/>
                  <a:gd name="connsiteX2" fmla="*/ 10363 w 37033"/>
                  <a:gd name="connsiteY2" fmla="*/ 1982 h 25794"/>
                  <a:gd name="connsiteX3" fmla="*/ 37033 w 37033"/>
                  <a:gd name="connsiteY3" fmla="*/ 5792 h 25794"/>
                </a:gdLst>
                <a:ahLst/>
                <a:cxnLst>
                  <a:cxn ang="0">
                    <a:pos x="connsiteX0" y="connsiteY0"/>
                  </a:cxn>
                  <a:cxn ang="0">
                    <a:pos x="connsiteX1" y="connsiteY1"/>
                  </a:cxn>
                  <a:cxn ang="0">
                    <a:pos x="connsiteX2" y="connsiteY2"/>
                  </a:cxn>
                  <a:cxn ang="0">
                    <a:pos x="connsiteX3" y="connsiteY3"/>
                  </a:cxn>
                </a:cxnLst>
                <a:rect l="l" t="t" r="r" b="b"/>
                <a:pathLst>
                  <a:path w="37033" h="25794">
                    <a:moveTo>
                      <a:pt x="37033" y="5792"/>
                    </a:moveTo>
                    <a:cubicBezTo>
                      <a:pt x="24651" y="12460"/>
                      <a:pt x="12268" y="19127"/>
                      <a:pt x="838" y="25795"/>
                    </a:cubicBezTo>
                    <a:cubicBezTo>
                      <a:pt x="-2019" y="17222"/>
                      <a:pt x="2743" y="6745"/>
                      <a:pt x="10363" y="1982"/>
                    </a:cubicBezTo>
                    <a:cubicBezTo>
                      <a:pt x="17031" y="-1828"/>
                      <a:pt x="30366" y="77"/>
                      <a:pt x="37033" y="5792"/>
                    </a:cubicBezTo>
                    <a:close/>
                  </a:path>
                </a:pathLst>
              </a:custGeom>
              <a:solidFill>
                <a:srgbClr val="263238"/>
              </a:solidFill>
              <a:ln w="9525" cap="flat">
                <a:noFill/>
                <a:prstDash val="solid"/>
                <a:miter/>
              </a:ln>
            </p:spPr>
            <p:txBody>
              <a:bodyPr rtlCol="0" anchor="ctr"/>
              <a:lstStyle/>
              <a:p>
                <a:endParaRPr lang="fr-BE"/>
              </a:p>
            </p:txBody>
          </p:sp>
          <p:grpSp>
            <p:nvGrpSpPr>
              <p:cNvPr id="1143" name="Graphique 2">
                <a:extLst>
                  <a:ext uri="{FF2B5EF4-FFF2-40B4-BE49-F238E27FC236}">
                    <a16:creationId xmlns:a16="http://schemas.microsoft.com/office/drawing/2014/main" id="{7AFD06B7-2393-4044-B70E-CB8333412117}"/>
                  </a:ext>
                </a:extLst>
              </p:cNvPr>
              <p:cNvGrpSpPr/>
              <p:nvPr/>
            </p:nvGrpSpPr>
            <p:grpSpPr>
              <a:xfrm>
                <a:off x="2600957" y="2391415"/>
                <a:ext cx="462175" cy="232051"/>
                <a:chOff x="2600957" y="2391415"/>
                <a:chExt cx="462175" cy="232051"/>
              </a:xfrm>
            </p:grpSpPr>
            <p:sp>
              <p:nvSpPr>
                <p:cNvPr id="1144" name="Forme libre : forme 1143">
                  <a:extLst>
                    <a:ext uri="{FF2B5EF4-FFF2-40B4-BE49-F238E27FC236}">
                      <a16:creationId xmlns:a16="http://schemas.microsoft.com/office/drawing/2014/main" id="{0E6E0FAA-3DFA-4A9C-AE6B-A5AE92A6E771}"/>
                    </a:ext>
                  </a:extLst>
                </p:cNvPr>
                <p:cNvSpPr/>
                <p:nvPr/>
              </p:nvSpPr>
              <p:spPr>
                <a:xfrm>
                  <a:off x="2600957" y="2391415"/>
                  <a:ext cx="400059" cy="230981"/>
                </a:xfrm>
                <a:custGeom>
                  <a:avLst/>
                  <a:gdLst>
                    <a:gd name="connsiteX0" fmla="*/ 400050 w 400059"/>
                    <a:gd name="connsiteY0" fmla="*/ 215265 h 230981"/>
                    <a:gd name="connsiteX1" fmla="*/ 0 w 400059"/>
                    <a:gd name="connsiteY1" fmla="*/ 215265 h 230981"/>
                    <a:gd name="connsiteX2" fmla="*/ 204788 w 400059"/>
                    <a:gd name="connsiteY2" fmla="*/ 0 h 230981"/>
                    <a:gd name="connsiteX3" fmla="*/ 400050 w 400059"/>
                    <a:gd name="connsiteY3" fmla="*/ 215265 h 230981"/>
                  </a:gdLst>
                  <a:ahLst/>
                  <a:cxnLst>
                    <a:cxn ang="0">
                      <a:pos x="connsiteX0" y="connsiteY0"/>
                    </a:cxn>
                    <a:cxn ang="0">
                      <a:pos x="connsiteX1" y="connsiteY1"/>
                    </a:cxn>
                    <a:cxn ang="0">
                      <a:pos x="connsiteX2" y="connsiteY2"/>
                    </a:cxn>
                    <a:cxn ang="0">
                      <a:pos x="connsiteX3" y="connsiteY3"/>
                    </a:cxn>
                  </a:cxnLst>
                  <a:rect l="l" t="t" r="r" b="b"/>
                  <a:pathLst>
                    <a:path w="400059" h="230981">
                      <a:moveTo>
                        <a:pt x="400050" y="215265"/>
                      </a:moveTo>
                      <a:cubicBezTo>
                        <a:pt x="270510" y="236220"/>
                        <a:pt x="128588" y="236220"/>
                        <a:pt x="0" y="215265"/>
                      </a:cubicBezTo>
                      <a:cubicBezTo>
                        <a:pt x="6667" y="53340"/>
                        <a:pt x="79057" y="0"/>
                        <a:pt x="204788" y="0"/>
                      </a:cubicBezTo>
                      <a:cubicBezTo>
                        <a:pt x="330517" y="952"/>
                        <a:pt x="401002" y="67627"/>
                        <a:pt x="400050" y="215265"/>
                      </a:cubicBezTo>
                      <a:close/>
                    </a:path>
                  </a:pathLst>
                </a:custGeom>
                <a:solidFill>
                  <a:schemeClr val="tx1">
                    <a:lumMod val="65000"/>
                    <a:lumOff val="35000"/>
                  </a:schemeClr>
                </a:solidFill>
                <a:ln w="9525" cap="flat">
                  <a:noFill/>
                  <a:prstDash val="solid"/>
                  <a:miter/>
                </a:ln>
              </p:spPr>
              <p:txBody>
                <a:bodyPr rtlCol="0" anchor="ctr"/>
                <a:lstStyle/>
                <a:p>
                  <a:endParaRPr lang="fr-BE"/>
                </a:p>
              </p:txBody>
            </p:sp>
            <p:sp>
              <p:nvSpPr>
                <p:cNvPr id="1145" name="Forme libre : forme 1144">
                  <a:extLst>
                    <a:ext uri="{FF2B5EF4-FFF2-40B4-BE49-F238E27FC236}">
                      <a16:creationId xmlns:a16="http://schemas.microsoft.com/office/drawing/2014/main" id="{2704C8F2-320E-447B-88B8-643F5CFAC57D}"/>
                    </a:ext>
                  </a:extLst>
                </p:cNvPr>
                <p:cNvSpPr/>
                <p:nvPr/>
              </p:nvSpPr>
              <p:spPr>
                <a:xfrm>
                  <a:off x="2708589" y="2442109"/>
                  <a:ext cx="292417" cy="181357"/>
                </a:xfrm>
                <a:custGeom>
                  <a:avLst/>
                  <a:gdLst>
                    <a:gd name="connsiteX0" fmla="*/ 292418 w 292417"/>
                    <a:gd name="connsiteY0" fmla="*/ 164571 h 181357"/>
                    <a:gd name="connsiteX1" fmla="*/ 257175 w 292417"/>
                    <a:gd name="connsiteY1" fmla="*/ 20743 h 181357"/>
                    <a:gd name="connsiteX2" fmla="*/ 204788 w 292417"/>
                    <a:gd name="connsiteY2" fmla="*/ 6456 h 181357"/>
                    <a:gd name="connsiteX3" fmla="*/ 128588 w 292417"/>
                    <a:gd name="connsiteY3" fmla="*/ 2646 h 181357"/>
                    <a:gd name="connsiteX4" fmla="*/ 78105 w 292417"/>
                    <a:gd name="connsiteY4" fmla="*/ 11218 h 181357"/>
                    <a:gd name="connsiteX5" fmla="*/ 11430 w 292417"/>
                    <a:gd name="connsiteY5" fmla="*/ 80751 h 181357"/>
                    <a:gd name="connsiteX6" fmla="*/ 0 w 292417"/>
                    <a:gd name="connsiteY6" fmla="*/ 178858 h 181357"/>
                    <a:gd name="connsiteX7" fmla="*/ 0 w 292417"/>
                    <a:gd name="connsiteY7" fmla="*/ 178858 h 181357"/>
                    <a:gd name="connsiteX8" fmla="*/ 292418 w 292417"/>
                    <a:gd name="connsiteY8" fmla="*/ 164571 h 18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417" h="181357">
                      <a:moveTo>
                        <a:pt x="292418" y="164571"/>
                      </a:moveTo>
                      <a:cubicBezTo>
                        <a:pt x="292418" y="102658"/>
                        <a:pt x="280035" y="55033"/>
                        <a:pt x="257175" y="20743"/>
                      </a:cubicBezTo>
                      <a:lnTo>
                        <a:pt x="204788" y="6456"/>
                      </a:lnTo>
                      <a:cubicBezTo>
                        <a:pt x="180023" y="-212"/>
                        <a:pt x="154305" y="-2117"/>
                        <a:pt x="128588" y="2646"/>
                      </a:cubicBezTo>
                      <a:lnTo>
                        <a:pt x="78105" y="11218"/>
                      </a:lnTo>
                      <a:cubicBezTo>
                        <a:pt x="42863" y="16933"/>
                        <a:pt x="16193" y="45508"/>
                        <a:pt x="11430" y="80751"/>
                      </a:cubicBezTo>
                      <a:lnTo>
                        <a:pt x="0" y="178858"/>
                      </a:lnTo>
                      <a:lnTo>
                        <a:pt x="0" y="178858"/>
                      </a:lnTo>
                      <a:cubicBezTo>
                        <a:pt x="98107" y="184573"/>
                        <a:pt x="199073" y="180763"/>
                        <a:pt x="292418" y="164571"/>
                      </a:cubicBezTo>
                      <a:close/>
                    </a:path>
                  </a:pathLst>
                </a:custGeom>
                <a:solidFill>
                  <a:srgbClr val="455A64"/>
                </a:solidFill>
                <a:ln w="9525" cap="flat">
                  <a:noFill/>
                  <a:prstDash val="solid"/>
                  <a:miter/>
                </a:ln>
              </p:spPr>
              <p:txBody>
                <a:bodyPr rtlCol="0" anchor="ctr"/>
                <a:lstStyle/>
                <a:p>
                  <a:endParaRPr lang="fr-BE"/>
                </a:p>
              </p:txBody>
            </p:sp>
            <p:sp>
              <p:nvSpPr>
                <p:cNvPr id="1146" name="Forme libre : forme 1145">
                  <a:extLst>
                    <a:ext uri="{FF2B5EF4-FFF2-40B4-BE49-F238E27FC236}">
                      <a16:creationId xmlns:a16="http://schemas.microsoft.com/office/drawing/2014/main" id="{00E0F6F9-ECC6-4D7C-886F-B7597269F831}"/>
                    </a:ext>
                  </a:extLst>
                </p:cNvPr>
                <p:cNvSpPr/>
                <p:nvPr/>
              </p:nvSpPr>
              <p:spPr>
                <a:xfrm>
                  <a:off x="2708589" y="2442109"/>
                  <a:ext cx="292417" cy="181357"/>
                </a:xfrm>
                <a:custGeom>
                  <a:avLst/>
                  <a:gdLst>
                    <a:gd name="connsiteX0" fmla="*/ 292418 w 292417"/>
                    <a:gd name="connsiteY0" fmla="*/ 164571 h 181357"/>
                    <a:gd name="connsiteX1" fmla="*/ 257175 w 292417"/>
                    <a:gd name="connsiteY1" fmla="*/ 20743 h 181357"/>
                    <a:gd name="connsiteX2" fmla="*/ 204788 w 292417"/>
                    <a:gd name="connsiteY2" fmla="*/ 6456 h 181357"/>
                    <a:gd name="connsiteX3" fmla="*/ 128588 w 292417"/>
                    <a:gd name="connsiteY3" fmla="*/ 2646 h 181357"/>
                    <a:gd name="connsiteX4" fmla="*/ 78105 w 292417"/>
                    <a:gd name="connsiteY4" fmla="*/ 11218 h 181357"/>
                    <a:gd name="connsiteX5" fmla="*/ 11430 w 292417"/>
                    <a:gd name="connsiteY5" fmla="*/ 80751 h 181357"/>
                    <a:gd name="connsiteX6" fmla="*/ 0 w 292417"/>
                    <a:gd name="connsiteY6" fmla="*/ 178858 h 181357"/>
                    <a:gd name="connsiteX7" fmla="*/ 0 w 292417"/>
                    <a:gd name="connsiteY7" fmla="*/ 178858 h 181357"/>
                    <a:gd name="connsiteX8" fmla="*/ 292418 w 292417"/>
                    <a:gd name="connsiteY8" fmla="*/ 164571 h 18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417" h="181357">
                      <a:moveTo>
                        <a:pt x="292418" y="164571"/>
                      </a:moveTo>
                      <a:cubicBezTo>
                        <a:pt x="292418" y="102658"/>
                        <a:pt x="280035" y="55033"/>
                        <a:pt x="257175" y="20743"/>
                      </a:cubicBezTo>
                      <a:lnTo>
                        <a:pt x="204788" y="6456"/>
                      </a:lnTo>
                      <a:cubicBezTo>
                        <a:pt x="180023" y="-212"/>
                        <a:pt x="154305" y="-2117"/>
                        <a:pt x="128588" y="2646"/>
                      </a:cubicBezTo>
                      <a:lnTo>
                        <a:pt x="78105" y="11218"/>
                      </a:lnTo>
                      <a:cubicBezTo>
                        <a:pt x="42863" y="16933"/>
                        <a:pt x="16193" y="45508"/>
                        <a:pt x="11430" y="80751"/>
                      </a:cubicBezTo>
                      <a:lnTo>
                        <a:pt x="0" y="178858"/>
                      </a:lnTo>
                      <a:lnTo>
                        <a:pt x="0" y="178858"/>
                      </a:lnTo>
                      <a:cubicBezTo>
                        <a:pt x="98107" y="184573"/>
                        <a:pt x="199073" y="180763"/>
                        <a:pt x="292418" y="164571"/>
                      </a:cubicBezTo>
                      <a:close/>
                    </a:path>
                  </a:pathLst>
                </a:custGeom>
                <a:solidFill>
                  <a:srgbClr val="FFFFFF">
                    <a:alpha val="29000"/>
                  </a:srgbClr>
                </a:solidFill>
                <a:ln w="9525" cap="flat">
                  <a:noFill/>
                  <a:prstDash val="solid"/>
                  <a:miter/>
                </a:ln>
              </p:spPr>
              <p:txBody>
                <a:bodyPr rtlCol="0" anchor="ctr"/>
                <a:lstStyle/>
                <a:p>
                  <a:endParaRPr lang="fr-BE"/>
                </a:p>
              </p:txBody>
            </p:sp>
            <p:sp>
              <p:nvSpPr>
                <p:cNvPr id="1147" name="Forme libre : forme 1146">
                  <a:extLst>
                    <a:ext uri="{FF2B5EF4-FFF2-40B4-BE49-F238E27FC236}">
                      <a16:creationId xmlns:a16="http://schemas.microsoft.com/office/drawing/2014/main" id="{E79C3142-C219-4663-8A18-43C2F32859FE}"/>
                    </a:ext>
                  </a:extLst>
                </p:cNvPr>
                <p:cNvSpPr/>
                <p:nvPr/>
              </p:nvSpPr>
              <p:spPr>
                <a:xfrm>
                  <a:off x="2709542" y="2470472"/>
                  <a:ext cx="353590" cy="152694"/>
                </a:xfrm>
                <a:custGeom>
                  <a:avLst/>
                  <a:gdLst>
                    <a:gd name="connsiteX0" fmla="*/ 307658 w 353590"/>
                    <a:gd name="connsiteY0" fmla="*/ 0 h 152694"/>
                    <a:gd name="connsiteX1" fmla="*/ 284798 w 353590"/>
                    <a:gd name="connsiteY1" fmla="*/ 0 h 152694"/>
                    <a:gd name="connsiteX2" fmla="*/ 261938 w 353590"/>
                    <a:gd name="connsiteY2" fmla="*/ 952 h 152694"/>
                    <a:gd name="connsiteX3" fmla="*/ 78105 w 353590"/>
                    <a:gd name="connsiteY3" fmla="*/ 79058 h 152694"/>
                    <a:gd name="connsiteX4" fmla="*/ 0 w 353590"/>
                    <a:gd name="connsiteY4" fmla="*/ 149543 h 152694"/>
                    <a:gd name="connsiteX5" fmla="*/ 291465 w 353590"/>
                    <a:gd name="connsiteY5" fmla="*/ 137160 h 152694"/>
                    <a:gd name="connsiteX6" fmla="*/ 342900 w 353590"/>
                    <a:gd name="connsiteY6" fmla="*/ 75248 h 152694"/>
                    <a:gd name="connsiteX7" fmla="*/ 307658 w 353590"/>
                    <a:gd name="connsiteY7" fmla="*/ 0 h 152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3590" h="152694">
                      <a:moveTo>
                        <a:pt x="307658" y="0"/>
                      </a:moveTo>
                      <a:lnTo>
                        <a:pt x="284798" y="0"/>
                      </a:lnTo>
                      <a:cubicBezTo>
                        <a:pt x="277178" y="0"/>
                        <a:pt x="269558" y="0"/>
                        <a:pt x="261938" y="952"/>
                      </a:cubicBezTo>
                      <a:cubicBezTo>
                        <a:pt x="194310" y="5715"/>
                        <a:pt x="129540" y="33338"/>
                        <a:pt x="78105" y="79058"/>
                      </a:cubicBezTo>
                      <a:lnTo>
                        <a:pt x="0" y="149543"/>
                      </a:lnTo>
                      <a:cubicBezTo>
                        <a:pt x="97155" y="156210"/>
                        <a:pt x="198120" y="152400"/>
                        <a:pt x="291465" y="137160"/>
                      </a:cubicBezTo>
                      <a:lnTo>
                        <a:pt x="342900" y="75248"/>
                      </a:lnTo>
                      <a:cubicBezTo>
                        <a:pt x="367665" y="45720"/>
                        <a:pt x="346710" y="0"/>
                        <a:pt x="307658" y="0"/>
                      </a:cubicBezTo>
                      <a:close/>
                    </a:path>
                  </a:pathLst>
                </a:custGeom>
                <a:solidFill>
                  <a:srgbClr val="455A64"/>
                </a:solidFill>
                <a:ln w="9525" cap="flat">
                  <a:noFill/>
                  <a:prstDash val="solid"/>
                  <a:miter/>
                </a:ln>
              </p:spPr>
              <p:txBody>
                <a:bodyPr rtlCol="0" anchor="ctr"/>
                <a:lstStyle/>
                <a:p>
                  <a:endParaRPr lang="fr-BE"/>
                </a:p>
              </p:txBody>
            </p:sp>
            <p:sp>
              <p:nvSpPr>
                <p:cNvPr id="1148" name="Forme libre : forme 1147">
                  <a:extLst>
                    <a:ext uri="{FF2B5EF4-FFF2-40B4-BE49-F238E27FC236}">
                      <a16:creationId xmlns:a16="http://schemas.microsoft.com/office/drawing/2014/main" id="{9F972843-079C-4389-8F32-5E41C4BC13D2}"/>
                    </a:ext>
                  </a:extLst>
                </p:cNvPr>
                <p:cNvSpPr/>
                <p:nvPr/>
              </p:nvSpPr>
              <p:spPr>
                <a:xfrm>
                  <a:off x="2709542" y="2470472"/>
                  <a:ext cx="353590" cy="152694"/>
                </a:xfrm>
                <a:custGeom>
                  <a:avLst/>
                  <a:gdLst>
                    <a:gd name="connsiteX0" fmla="*/ 307658 w 353590"/>
                    <a:gd name="connsiteY0" fmla="*/ 0 h 152694"/>
                    <a:gd name="connsiteX1" fmla="*/ 284798 w 353590"/>
                    <a:gd name="connsiteY1" fmla="*/ 0 h 152694"/>
                    <a:gd name="connsiteX2" fmla="*/ 261938 w 353590"/>
                    <a:gd name="connsiteY2" fmla="*/ 952 h 152694"/>
                    <a:gd name="connsiteX3" fmla="*/ 78105 w 353590"/>
                    <a:gd name="connsiteY3" fmla="*/ 79058 h 152694"/>
                    <a:gd name="connsiteX4" fmla="*/ 0 w 353590"/>
                    <a:gd name="connsiteY4" fmla="*/ 149543 h 152694"/>
                    <a:gd name="connsiteX5" fmla="*/ 291465 w 353590"/>
                    <a:gd name="connsiteY5" fmla="*/ 137160 h 152694"/>
                    <a:gd name="connsiteX6" fmla="*/ 342900 w 353590"/>
                    <a:gd name="connsiteY6" fmla="*/ 75248 h 152694"/>
                    <a:gd name="connsiteX7" fmla="*/ 307658 w 353590"/>
                    <a:gd name="connsiteY7" fmla="*/ 0 h 152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3590" h="152694">
                      <a:moveTo>
                        <a:pt x="307658" y="0"/>
                      </a:moveTo>
                      <a:lnTo>
                        <a:pt x="284798" y="0"/>
                      </a:lnTo>
                      <a:cubicBezTo>
                        <a:pt x="277178" y="0"/>
                        <a:pt x="269558" y="0"/>
                        <a:pt x="261938" y="952"/>
                      </a:cubicBezTo>
                      <a:cubicBezTo>
                        <a:pt x="194310" y="5715"/>
                        <a:pt x="129540" y="33338"/>
                        <a:pt x="78105" y="79058"/>
                      </a:cubicBezTo>
                      <a:lnTo>
                        <a:pt x="0" y="149543"/>
                      </a:lnTo>
                      <a:cubicBezTo>
                        <a:pt x="97155" y="156210"/>
                        <a:pt x="198120" y="152400"/>
                        <a:pt x="291465" y="137160"/>
                      </a:cubicBezTo>
                      <a:lnTo>
                        <a:pt x="342900" y="75248"/>
                      </a:lnTo>
                      <a:cubicBezTo>
                        <a:pt x="367665" y="45720"/>
                        <a:pt x="346710" y="0"/>
                        <a:pt x="307658" y="0"/>
                      </a:cubicBezTo>
                      <a:close/>
                    </a:path>
                  </a:pathLst>
                </a:custGeom>
                <a:solidFill>
                  <a:srgbClr val="000000">
                    <a:alpha val="20000"/>
                  </a:srgbClr>
                </a:solidFill>
                <a:ln w="9525" cap="flat">
                  <a:noFill/>
                  <a:prstDash val="solid"/>
                  <a:miter/>
                </a:ln>
              </p:spPr>
              <p:txBody>
                <a:bodyPr rtlCol="0" anchor="ctr"/>
                <a:lstStyle/>
                <a:p>
                  <a:endParaRPr lang="fr-BE"/>
                </a:p>
              </p:txBody>
            </p:sp>
          </p:grpSp>
        </p:grpSp>
        <p:sp>
          <p:nvSpPr>
            <p:cNvPr id="1116" name="Forme libre : forme 1115">
              <a:extLst>
                <a:ext uri="{FF2B5EF4-FFF2-40B4-BE49-F238E27FC236}">
                  <a16:creationId xmlns:a16="http://schemas.microsoft.com/office/drawing/2014/main" id="{919C2567-056C-4359-AAEA-45C1B465D8C2}"/>
                </a:ext>
              </a:extLst>
            </p:cNvPr>
            <p:cNvSpPr/>
            <p:nvPr/>
          </p:nvSpPr>
          <p:spPr>
            <a:xfrm flipH="1">
              <a:off x="5272049" y="2917930"/>
              <a:ext cx="649634" cy="931913"/>
            </a:xfrm>
            <a:custGeom>
              <a:avLst/>
              <a:gdLst>
                <a:gd name="connsiteX0" fmla="*/ 860 w 649634"/>
                <a:gd name="connsiteY0" fmla="*/ 497317 h 931913"/>
                <a:gd name="connsiteX1" fmla="*/ 34198 w 649634"/>
                <a:gd name="connsiteY1" fmla="*/ 68692 h 931913"/>
                <a:gd name="connsiteX2" fmla="*/ 208505 w 649634"/>
                <a:gd name="connsiteY2" fmla="*/ 77264 h 931913"/>
                <a:gd name="connsiteX3" fmla="*/ 150403 w 649634"/>
                <a:gd name="connsiteY3" fmla="*/ 503985 h 931913"/>
                <a:gd name="connsiteX4" fmla="*/ 380908 w 649634"/>
                <a:gd name="connsiteY4" fmla="*/ 747824 h 931913"/>
                <a:gd name="connsiteX5" fmla="*/ 427580 w 649634"/>
                <a:gd name="connsiteY5" fmla="*/ 790687 h 931913"/>
                <a:gd name="connsiteX6" fmla="*/ 469490 w 649634"/>
                <a:gd name="connsiteY6" fmla="*/ 782115 h 931913"/>
                <a:gd name="connsiteX7" fmla="*/ 563788 w 649634"/>
                <a:gd name="connsiteY7" fmla="*/ 790687 h 931913"/>
                <a:gd name="connsiteX8" fmla="*/ 574265 w 649634"/>
                <a:gd name="connsiteY8" fmla="*/ 800212 h 931913"/>
                <a:gd name="connsiteX9" fmla="*/ 574265 w 649634"/>
                <a:gd name="connsiteY9" fmla="*/ 800212 h 931913"/>
                <a:gd name="connsiteX10" fmla="*/ 565693 w 649634"/>
                <a:gd name="connsiteY10" fmla="*/ 813547 h 931913"/>
                <a:gd name="connsiteX11" fmla="*/ 502828 w 649634"/>
                <a:gd name="connsiteY11" fmla="*/ 828787 h 931913"/>
                <a:gd name="connsiteX12" fmla="*/ 547595 w 649634"/>
                <a:gd name="connsiteY12" fmla="*/ 859267 h 931913"/>
                <a:gd name="connsiteX13" fmla="*/ 568550 w 649634"/>
                <a:gd name="connsiteY13" fmla="*/ 867840 h 931913"/>
                <a:gd name="connsiteX14" fmla="*/ 639035 w 649634"/>
                <a:gd name="connsiteY14" fmla="*/ 881174 h 931913"/>
                <a:gd name="connsiteX15" fmla="*/ 649513 w 649634"/>
                <a:gd name="connsiteY15" fmla="*/ 894510 h 931913"/>
                <a:gd name="connsiteX16" fmla="*/ 649513 w 649634"/>
                <a:gd name="connsiteY16" fmla="*/ 894510 h 931913"/>
                <a:gd name="connsiteX17" fmla="*/ 640940 w 649634"/>
                <a:gd name="connsiteY17" fmla="*/ 905940 h 931913"/>
                <a:gd name="connsiteX18" fmla="*/ 602840 w 649634"/>
                <a:gd name="connsiteY18" fmla="*/ 920227 h 931913"/>
                <a:gd name="connsiteX19" fmla="*/ 451393 w 649634"/>
                <a:gd name="connsiteY19" fmla="*/ 909749 h 931913"/>
                <a:gd name="connsiteX20" fmla="*/ 368525 w 649634"/>
                <a:gd name="connsiteY20" fmla="*/ 864982 h 931913"/>
                <a:gd name="connsiteX21" fmla="*/ 335188 w 649634"/>
                <a:gd name="connsiteY21" fmla="*/ 842122 h 931913"/>
                <a:gd name="connsiteX22" fmla="*/ 40865 w 649634"/>
                <a:gd name="connsiteY22" fmla="*/ 599235 h 931913"/>
                <a:gd name="connsiteX23" fmla="*/ 860 w 649634"/>
                <a:gd name="connsiteY23" fmla="*/ 497317 h 93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49634" h="931913">
                  <a:moveTo>
                    <a:pt x="860" y="497317"/>
                  </a:moveTo>
                  <a:cubicBezTo>
                    <a:pt x="860" y="497317"/>
                    <a:pt x="28483" y="93457"/>
                    <a:pt x="34198" y="68692"/>
                  </a:cubicBezTo>
                  <a:cubicBezTo>
                    <a:pt x="56105" y="-27511"/>
                    <a:pt x="195170" y="-20843"/>
                    <a:pt x="208505" y="77264"/>
                  </a:cubicBezTo>
                  <a:cubicBezTo>
                    <a:pt x="214220" y="117269"/>
                    <a:pt x="150403" y="503985"/>
                    <a:pt x="150403" y="503985"/>
                  </a:cubicBezTo>
                  <a:lnTo>
                    <a:pt x="380908" y="747824"/>
                  </a:lnTo>
                  <a:lnTo>
                    <a:pt x="427580" y="790687"/>
                  </a:lnTo>
                  <a:lnTo>
                    <a:pt x="469490" y="782115"/>
                  </a:lnTo>
                  <a:lnTo>
                    <a:pt x="563788" y="790687"/>
                  </a:lnTo>
                  <a:cubicBezTo>
                    <a:pt x="568550" y="791640"/>
                    <a:pt x="573313" y="794497"/>
                    <a:pt x="574265" y="800212"/>
                  </a:cubicBezTo>
                  <a:lnTo>
                    <a:pt x="574265" y="800212"/>
                  </a:lnTo>
                  <a:cubicBezTo>
                    <a:pt x="575218" y="805927"/>
                    <a:pt x="571408" y="812594"/>
                    <a:pt x="565693" y="813547"/>
                  </a:cubicBezTo>
                  <a:lnTo>
                    <a:pt x="502828" y="828787"/>
                  </a:lnTo>
                  <a:lnTo>
                    <a:pt x="547595" y="859267"/>
                  </a:lnTo>
                  <a:cubicBezTo>
                    <a:pt x="554263" y="864029"/>
                    <a:pt x="560930" y="866887"/>
                    <a:pt x="568550" y="867840"/>
                  </a:cubicBezTo>
                  <a:lnTo>
                    <a:pt x="639035" y="881174"/>
                  </a:lnTo>
                  <a:cubicBezTo>
                    <a:pt x="645703" y="882127"/>
                    <a:pt x="650465" y="887842"/>
                    <a:pt x="649513" y="894510"/>
                  </a:cubicBezTo>
                  <a:lnTo>
                    <a:pt x="649513" y="894510"/>
                  </a:lnTo>
                  <a:cubicBezTo>
                    <a:pt x="649513" y="899272"/>
                    <a:pt x="645703" y="904035"/>
                    <a:pt x="640940" y="905940"/>
                  </a:cubicBezTo>
                  <a:lnTo>
                    <a:pt x="602840" y="920227"/>
                  </a:lnTo>
                  <a:cubicBezTo>
                    <a:pt x="553310" y="939277"/>
                    <a:pt x="498065" y="934515"/>
                    <a:pt x="451393" y="909749"/>
                  </a:cubicBezTo>
                  <a:lnTo>
                    <a:pt x="368525" y="864982"/>
                  </a:lnTo>
                  <a:cubicBezTo>
                    <a:pt x="356143" y="858315"/>
                    <a:pt x="345665" y="850694"/>
                    <a:pt x="335188" y="842122"/>
                  </a:cubicBezTo>
                  <a:lnTo>
                    <a:pt x="40865" y="599235"/>
                  </a:lnTo>
                  <a:cubicBezTo>
                    <a:pt x="11338" y="573517"/>
                    <a:pt x="-3902" y="535417"/>
                    <a:pt x="860" y="497317"/>
                  </a:cubicBezTo>
                  <a:close/>
                </a:path>
              </a:pathLst>
            </a:custGeom>
            <a:solidFill>
              <a:srgbClr val="FFB67F"/>
            </a:solidFill>
            <a:ln w="9525" cap="flat">
              <a:noFill/>
              <a:prstDash val="solid"/>
              <a:miter/>
            </a:ln>
          </p:spPr>
          <p:txBody>
            <a:bodyPr rtlCol="0" anchor="ctr"/>
            <a:lstStyle/>
            <a:p>
              <a:endParaRPr lang="fr-BE"/>
            </a:p>
          </p:txBody>
        </p:sp>
        <p:grpSp>
          <p:nvGrpSpPr>
            <p:cNvPr id="1117" name="Graphique 2">
              <a:extLst>
                <a:ext uri="{FF2B5EF4-FFF2-40B4-BE49-F238E27FC236}">
                  <a16:creationId xmlns:a16="http://schemas.microsoft.com/office/drawing/2014/main" id="{5781354E-17F7-465D-AEC7-DE5CBCDE8BE7}"/>
                </a:ext>
              </a:extLst>
            </p:cNvPr>
            <p:cNvGrpSpPr/>
            <p:nvPr/>
          </p:nvGrpSpPr>
          <p:grpSpPr>
            <a:xfrm flipH="1">
              <a:off x="5686427" y="2910717"/>
              <a:ext cx="258208" cy="422474"/>
              <a:chOff x="2338067" y="2902250"/>
              <a:chExt cx="258208" cy="422474"/>
            </a:xfrm>
          </p:grpSpPr>
          <p:sp>
            <p:nvSpPr>
              <p:cNvPr id="1118" name="Forme libre : forme 1117">
                <a:extLst>
                  <a:ext uri="{FF2B5EF4-FFF2-40B4-BE49-F238E27FC236}">
                    <a16:creationId xmlns:a16="http://schemas.microsoft.com/office/drawing/2014/main" id="{A9EBD805-8AE9-4EA9-B7A3-DF1652A454DF}"/>
                  </a:ext>
                </a:extLst>
              </p:cNvPr>
              <p:cNvSpPr/>
              <p:nvPr/>
            </p:nvSpPr>
            <p:spPr>
              <a:xfrm>
                <a:off x="2342829" y="2902250"/>
                <a:ext cx="253446" cy="362769"/>
              </a:xfrm>
              <a:custGeom>
                <a:avLst/>
                <a:gdLst>
                  <a:gd name="connsiteX0" fmla="*/ 222885 w 253446"/>
                  <a:gd name="connsiteY0" fmla="*/ 349273 h 362769"/>
                  <a:gd name="connsiteX1" fmla="*/ 252413 w 253446"/>
                  <a:gd name="connsiteY1" fmla="*/ 130198 h 362769"/>
                  <a:gd name="connsiteX2" fmla="*/ 151448 w 253446"/>
                  <a:gd name="connsiteY2" fmla="*/ 658 h 362769"/>
                  <a:gd name="connsiteX3" fmla="*/ 24765 w 253446"/>
                  <a:gd name="connsiteY3" fmla="*/ 101623 h 362769"/>
                  <a:gd name="connsiteX4" fmla="*/ 0 w 253446"/>
                  <a:gd name="connsiteY4" fmla="*/ 325460 h 362769"/>
                  <a:gd name="connsiteX5" fmla="*/ 103823 w 253446"/>
                  <a:gd name="connsiteY5" fmla="*/ 359750 h 362769"/>
                  <a:gd name="connsiteX6" fmla="*/ 222885 w 253446"/>
                  <a:gd name="connsiteY6" fmla="*/ 349273 h 36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446" h="362769">
                    <a:moveTo>
                      <a:pt x="222885" y="349273"/>
                    </a:moveTo>
                    <a:lnTo>
                      <a:pt x="252413" y="130198"/>
                    </a:lnTo>
                    <a:cubicBezTo>
                      <a:pt x="260985" y="66380"/>
                      <a:pt x="215265" y="8278"/>
                      <a:pt x="151448" y="658"/>
                    </a:cubicBezTo>
                    <a:cubicBezTo>
                      <a:pt x="88583" y="-6010"/>
                      <a:pt x="31433" y="38758"/>
                      <a:pt x="24765" y="101623"/>
                    </a:cubicBezTo>
                    <a:lnTo>
                      <a:pt x="0" y="325460"/>
                    </a:lnTo>
                    <a:cubicBezTo>
                      <a:pt x="32385" y="343558"/>
                      <a:pt x="67628" y="355940"/>
                      <a:pt x="103823" y="359750"/>
                    </a:cubicBezTo>
                    <a:cubicBezTo>
                      <a:pt x="144780" y="366418"/>
                      <a:pt x="184785" y="361655"/>
                      <a:pt x="222885" y="349273"/>
                    </a:cubicBezTo>
                    <a:close/>
                  </a:path>
                </a:pathLst>
              </a:custGeom>
              <a:solidFill>
                <a:srgbClr val="455A64"/>
              </a:solidFill>
              <a:ln w="9525" cap="flat">
                <a:noFill/>
                <a:prstDash val="solid"/>
                <a:miter/>
              </a:ln>
            </p:spPr>
            <p:txBody>
              <a:bodyPr rtlCol="0" anchor="ctr"/>
              <a:lstStyle/>
              <a:p>
                <a:endParaRPr lang="fr-BE"/>
              </a:p>
            </p:txBody>
          </p:sp>
          <p:sp>
            <p:nvSpPr>
              <p:cNvPr id="1119" name="Forme libre : forme 1118">
                <a:extLst>
                  <a:ext uri="{FF2B5EF4-FFF2-40B4-BE49-F238E27FC236}">
                    <a16:creationId xmlns:a16="http://schemas.microsoft.com/office/drawing/2014/main" id="{079C21BE-E63D-40FA-BA61-E48D8EE55EE1}"/>
                  </a:ext>
                </a:extLst>
              </p:cNvPr>
              <p:cNvSpPr/>
              <p:nvPr/>
            </p:nvSpPr>
            <p:spPr>
              <a:xfrm>
                <a:off x="2342829" y="2902250"/>
                <a:ext cx="253446" cy="362769"/>
              </a:xfrm>
              <a:custGeom>
                <a:avLst/>
                <a:gdLst>
                  <a:gd name="connsiteX0" fmla="*/ 222885 w 253446"/>
                  <a:gd name="connsiteY0" fmla="*/ 349273 h 362769"/>
                  <a:gd name="connsiteX1" fmla="*/ 252413 w 253446"/>
                  <a:gd name="connsiteY1" fmla="*/ 130198 h 362769"/>
                  <a:gd name="connsiteX2" fmla="*/ 151448 w 253446"/>
                  <a:gd name="connsiteY2" fmla="*/ 658 h 362769"/>
                  <a:gd name="connsiteX3" fmla="*/ 24765 w 253446"/>
                  <a:gd name="connsiteY3" fmla="*/ 101623 h 362769"/>
                  <a:gd name="connsiteX4" fmla="*/ 0 w 253446"/>
                  <a:gd name="connsiteY4" fmla="*/ 325460 h 362769"/>
                  <a:gd name="connsiteX5" fmla="*/ 103823 w 253446"/>
                  <a:gd name="connsiteY5" fmla="*/ 359750 h 362769"/>
                  <a:gd name="connsiteX6" fmla="*/ 222885 w 253446"/>
                  <a:gd name="connsiteY6" fmla="*/ 349273 h 36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446" h="362769">
                    <a:moveTo>
                      <a:pt x="222885" y="349273"/>
                    </a:moveTo>
                    <a:lnTo>
                      <a:pt x="252413" y="130198"/>
                    </a:lnTo>
                    <a:cubicBezTo>
                      <a:pt x="260985" y="66380"/>
                      <a:pt x="215265" y="8278"/>
                      <a:pt x="151448" y="658"/>
                    </a:cubicBezTo>
                    <a:cubicBezTo>
                      <a:pt x="88583" y="-6010"/>
                      <a:pt x="31433" y="38758"/>
                      <a:pt x="24765" y="101623"/>
                    </a:cubicBezTo>
                    <a:lnTo>
                      <a:pt x="0" y="325460"/>
                    </a:lnTo>
                    <a:cubicBezTo>
                      <a:pt x="32385" y="343558"/>
                      <a:pt x="67628" y="355940"/>
                      <a:pt x="103823" y="359750"/>
                    </a:cubicBezTo>
                    <a:cubicBezTo>
                      <a:pt x="144780" y="366418"/>
                      <a:pt x="184785" y="361655"/>
                      <a:pt x="222885" y="349273"/>
                    </a:cubicBezTo>
                    <a:close/>
                  </a:path>
                </a:pathLst>
              </a:custGeom>
              <a:solidFill>
                <a:srgbClr val="FFFFFF">
                  <a:alpha val="20000"/>
                </a:srgbClr>
              </a:solidFill>
              <a:ln w="9525" cap="flat">
                <a:noFill/>
                <a:prstDash val="solid"/>
                <a:miter/>
              </a:ln>
            </p:spPr>
            <p:txBody>
              <a:bodyPr rtlCol="0" anchor="ctr"/>
              <a:lstStyle/>
              <a:p>
                <a:endParaRPr lang="fr-BE"/>
              </a:p>
            </p:txBody>
          </p:sp>
          <p:sp>
            <p:nvSpPr>
              <p:cNvPr id="1120" name="Forme libre : forme 1119">
                <a:extLst>
                  <a:ext uri="{FF2B5EF4-FFF2-40B4-BE49-F238E27FC236}">
                    <a16:creationId xmlns:a16="http://schemas.microsoft.com/office/drawing/2014/main" id="{48E3275A-62B1-43C6-9201-F1298344B322}"/>
                  </a:ext>
                </a:extLst>
              </p:cNvPr>
              <p:cNvSpPr/>
              <p:nvPr/>
            </p:nvSpPr>
            <p:spPr>
              <a:xfrm>
                <a:off x="2338067" y="3229615"/>
                <a:ext cx="227647" cy="95109"/>
              </a:xfrm>
              <a:custGeom>
                <a:avLst/>
                <a:gdLst>
                  <a:gd name="connsiteX0" fmla="*/ 109538 w 227647"/>
                  <a:gd name="connsiteY0" fmla="*/ 34290 h 95109"/>
                  <a:gd name="connsiteX1" fmla="*/ 5715 w 227647"/>
                  <a:gd name="connsiteY1" fmla="*/ 0 h 95109"/>
                  <a:gd name="connsiteX2" fmla="*/ 0 w 227647"/>
                  <a:gd name="connsiteY2" fmla="*/ 51435 h 95109"/>
                  <a:gd name="connsiteX3" fmla="*/ 220028 w 227647"/>
                  <a:gd name="connsiteY3" fmla="*/ 80963 h 95109"/>
                  <a:gd name="connsiteX4" fmla="*/ 227648 w 227647"/>
                  <a:gd name="connsiteY4" fmla="*/ 22860 h 95109"/>
                  <a:gd name="connsiteX5" fmla="*/ 109538 w 227647"/>
                  <a:gd name="connsiteY5" fmla="*/ 34290 h 95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7647" h="95109">
                    <a:moveTo>
                      <a:pt x="109538" y="34290"/>
                    </a:moveTo>
                    <a:cubicBezTo>
                      <a:pt x="73343" y="29527"/>
                      <a:pt x="37148" y="18097"/>
                      <a:pt x="5715" y="0"/>
                    </a:cubicBezTo>
                    <a:lnTo>
                      <a:pt x="0" y="51435"/>
                    </a:lnTo>
                    <a:cubicBezTo>
                      <a:pt x="99060" y="127635"/>
                      <a:pt x="220028" y="80963"/>
                      <a:pt x="220028" y="80963"/>
                    </a:cubicBezTo>
                    <a:lnTo>
                      <a:pt x="227648" y="22860"/>
                    </a:lnTo>
                    <a:cubicBezTo>
                      <a:pt x="189548" y="34290"/>
                      <a:pt x="149543" y="39052"/>
                      <a:pt x="109538" y="34290"/>
                    </a:cubicBezTo>
                    <a:close/>
                  </a:path>
                </a:pathLst>
              </a:custGeom>
              <a:solidFill>
                <a:srgbClr val="455A64"/>
              </a:solidFill>
              <a:ln w="9525" cap="flat">
                <a:noFill/>
                <a:prstDash val="solid"/>
                <a:miter/>
              </a:ln>
            </p:spPr>
            <p:txBody>
              <a:bodyPr rtlCol="0" anchor="ctr"/>
              <a:lstStyle/>
              <a:p>
                <a:endParaRPr lang="fr-BE"/>
              </a:p>
            </p:txBody>
          </p:sp>
          <p:sp>
            <p:nvSpPr>
              <p:cNvPr id="1121" name="Forme libre : forme 1120">
                <a:extLst>
                  <a:ext uri="{FF2B5EF4-FFF2-40B4-BE49-F238E27FC236}">
                    <a16:creationId xmlns:a16="http://schemas.microsoft.com/office/drawing/2014/main" id="{6F43F693-E504-4B7F-8BD4-7A01C6B6AE34}"/>
                  </a:ext>
                </a:extLst>
              </p:cNvPr>
              <p:cNvSpPr/>
              <p:nvPr/>
            </p:nvSpPr>
            <p:spPr>
              <a:xfrm>
                <a:off x="2338067" y="3229615"/>
                <a:ext cx="227647" cy="95109"/>
              </a:xfrm>
              <a:custGeom>
                <a:avLst/>
                <a:gdLst>
                  <a:gd name="connsiteX0" fmla="*/ 109538 w 227647"/>
                  <a:gd name="connsiteY0" fmla="*/ 34290 h 95109"/>
                  <a:gd name="connsiteX1" fmla="*/ 5715 w 227647"/>
                  <a:gd name="connsiteY1" fmla="*/ 0 h 95109"/>
                  <a:gd name="connsiteX2" fmla="*/ 0 w 227647"/>
                  <a:gd name="connsiteY2" fmla="*/ 51435 h 95109"/>
                  <a:gd name="connsiteX3" fmla="*/ 220028 w 227647"/>
                  <a:gd name="connsiteY3" fmla="*/ 80963 h 95109"/>
                  <a:gd name="connsiteX4" fmla="*/ 227648 w 227647"/>
                  <a:gd name="connsiteY4" fmla="*/ 22860 h 95109"/>
                  <a:gd name="connsiteX5" fmla="*/ 109538 w 227647"/>
                  <a:gd name="connsiteY5" fmla="*/ 34290 h 95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7647" h="95109">
                    <a:moveTo>
                      <a:pt x="109538" y="34290"/>
                    </a:moveTo>
                    <a:cubicBezTo>
                      <a:pt x="73343" y="29527"/>
                      <a:pt x="37148" y="18097"/>
                      <a:pt x="5715" y="0"/>
                    </a:cubicBezTo>
                    <a:lnTo>
                      <a:pt x="0" y="51435"/>
                    </a:lnTo>
                    <a:cubicBezTo>
                      <a:pt x="99060" y="127635"/>
                      <a:pt x="220028" y="80963"/>
                      <a:pt x="220028" y="80963"/>
                    </a:cubicBezTo>
                    <a:lnTo>
                      <a:pt x="227648" y="22860"/>
                    </a:lnTo>
                    <a:cubicBezTo>
                      <a:pt x="189548" y="34290"/>
                      <a:pt x="149543" y="39052"/>
                      <a:pt x="109538" y="34290"/>
                    </a:cubicBezTo>
                    <a:close/>
                  </a:path>
                </a:pathLst>
              </a:custGeom>
              <a:solidFill>
                <a:srgbClr val="FFFFFF">
                  <a:alpha val="50000"/>
                </a:srgbClr>
              </a:solidFill>
              <a:ln w="9525" cap="flat">
                <a:noFill/>
                <a:prstDash val="solid"/>
                <a:miter/>
              </a:ln>
            </p:spPr>
            <p:txBody>
              <a:bodyPr rtlCol="0" anchor="ctr"/>
              <a:lstStyle/>
              <a:p>
                <a:endParaRPr lang="fr-BE"/>
              </a:p>
            </p:txBody>
          </p:sp>
        </p:grpSp>
      </p:grpSp>
      <p:sp>
        <p:nvSpPr>
          <p:cNvPr id="170" name="Rectangle 169">
            <a:extLst>
              <a:ext uri="{FF2B5EF4-FFF2-40B4-BE49-F238E27FC236}">
                <a16:creationId xmlns:a16="http://schemas.microsoft.com/office/drawing/2014/main" id="{1F16A812-10CB-4DF1-8E5B-F6C69FAE4B08}"/>
              </a:ext>
            </a:extLst>
          </p:cNvPr>
          <p:cNvSpPr/>
          <p:nvPr/>
        </p:nvSpPr>
        <p:spPr>
          <a:xfrm>
            <a:off x="-3739" y="1595499"/>
            <a:ext cx="3826135" cy="473231"/>
          </a:xfrm>
          <a:prstGeom prst="rect">
            <a:avLst/>
          </a:prstGeom>
          <a:solidFill>
            <a:srgbClr val="7F7F7F"/>
          </a:solidFill>
          <a:ln>
            <a:noFill/>
          </a:ln>
          <a:effectLst/>
        </p:spPr>
        <p:style>
          <a:lnRef idx="1">
            <a:schemeClr val="accent1"/>
          </a:lnRef>
          <a:fillRef idx="3">
            <a:schemeClr val="accent1"/>
          </a:fillRef>
          <a:effectRef idx="2">
            <a:schemeClr val="accent1"/>
          </a:effectRef>
          <a:fontRef idx="minor">
            <a:schemeClr val="lt1"/>
          </a:fontRef>
        </p:style>
        <p:txBody>
          <a:bodyPr lIns="108000" rIns="108000" rtlCol="0" anchor="ctr"/>
          <a:lstStyle/>
          <a:p>
            <a:pPr algn="ctr"/>
            <a:r>
              <a:rPr lang="fr-BE" sz="1200" b="1" dirty="0">
                <a:solidFill>
                  <a:schemeClr val="bg1"/>
                </a:solidFill>
                <a:latin typeface="Trébuchet"/>
              </a:rPr>
              <a:t>Vendeurs et prestataires de services occasionnels </a:t>
            </a:r>
            <a:r>
              <a:rPr lang="fr-BE" sz="1200" dirty="0">
                <a:solidFill>
                  <a:schemeClr val="bg1"/>
                </a:solidFill>
                <a:latin typeface="Trébuchet"/>
              </a:rPr>
              <a:t>« assimilés salariés » sur option </a:t>
            </a:r>
          </a:p>
        </p:txBody>
      </p:sp>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Les dispositions applicables aux particuliers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Recours aux plateformes Web</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1</a:t>
            </a:r>
          </a:p>
        </p:txBody>
      </p:sp>
      <p:grpSp>
        <p:nvGrpSpPr>
          <p:cNvPr id="7" name="Graphique 2">
            <a:extLst>
              <a:ext uri="{FF2B5EF4-FFF2-40B4-BE49-F238E27FC236}">
                <a16:creationId xmlns:a16="http://schemas.microsoft.com/office/drawing/2014/main" id="{3634A79F-E9BB-4358-A5F9-DDD5D5A7F7B8}"/>
              </a:ext>
            </a:extLst>
          </p:cNvPr>
          <p:cNvGrpSpPr/>
          <p:nvPr/>
        </p:nvGrpSpPr>
        <p:grpSpPr>
          <a:xfrm>
            <a:off x="2834654" y="1555321"/>
            <a:ext cx="1850708" cy="2686160"/>
            <a:chOff x="1569399" y="1664643"/>
            <a:chExt cx="1850708" cy="2686160"/>
          </a:xfrm>
        </p:grpSpPr>
        <p:grpSp>
          <p:nvGrpSpPr>
            <p:cNvPr id="8" name="Graphique 2">
              <a:extLst>
                <a:ext uri="{FF2B5EF4-FFF2-40B4-BE49-F238E27FC236}">
                  <a16:creationId xmlns:a16="http://schemas.microsoft.com/office/drawing/2014/main" id="{3634A79F-E9BB-4358-A5F9-DDD5D5A7F7B8}"/>
                </a:ext>
              </a:extLst>
            </p:cNvPr>
            <p:cNvGrpSpPr/>
            <p:nvPr/>
          </p:nvGrpSpPr>
          <p:grpSpPr>
            <a:xfrm>
              <a:off x="1569399" y="1664643"/>
              <a:ext cx="1086223" cy="2686160"/>
              <a:chOff x="1569399" y="1664643"/>
              <a:chExt cx="1086223" cy="2686160"/>
            </a:xfrm>
          </p:grpSpPr>
          <p:sp>
            <p:nvSpPr>
              <p:cNvPr id="9" name="Forme libre : forme 8">
                <a:extLst>
                  <a:ext uri="{FF2B5EF4-FFF2-40B4-BE49-F238E27FC236}">
                    <a16:creationId xmlns:a16="http://schemas.microsoft.com/office/drawing/2014/main" id="{A7882442-B012-4637-9FF2-9BA90FDC02D6}"/>
                  </a:ext>
                </a:extLst>
              </p:cNvPr>
              <p:cNvSpPr/>
              <p:nvPr/>
            </p:nvSpPr>
            <p:spPr>
              <a:xfrm>
                <a:off x="1569399" y="1664643"/>
                <a:ext cx="1086223" cy="2686160"/>
              </a:xfrm>
              <a:custGeom>
                <a:avLst/>
                <a:gdLst>
                  <a:gd name="connsiteX0" fmla="*/ 1083945 w 1086223"/>
                  <a:gd name="connsiteY0" fmla="*/ 67642 h 2686160"/>
                  <a:gd name="connsiteX1" fmla="*/ 1083945 w 1086223"/>
                  <a:gd name="connsiteY1" fmla="*/ 67642 h 2686160"/>
                  <a:gd name="connsiteX2" fmla="*/ 982028 w 1086223"/>
                  <a:gd name="connsiteY2" fmla="*/ 15 h 2686160"/>
                  <a:gd name="connsiteX3" fmla="*/ 968693 w 1086223"/>
                  <a:gd name="connsiteY3" fmla="*/ 2872 h 2686160"/>
                  <a:gd name="connsiteX4" fmla="*/ 44768 w 1086223"/>
                  <a:gd name="connsiteY4" fmla="*/ 528652 h 2686160"/>
                  <a:gd name="connsiteX5" fmla="*/ 9525 w 1086223"/>
                  <a:gd name="connsiteY5" fmla="*/ 566752 h 2686160"/>
                  <a:gd name="connsiteX6" fmla="*/ 0 w 1086223"/>
                  <a:gd name="connsiteY6" fmla="*/ 605805 h 2686160"/>
                  <a:gd name="connsiteX7" fmla="*/ 0 w 1086223"/>
                  <a:gd name="connsiteY7" fmla="*/ 2604150 h 2686160"/>
                  <a:gd name="connsiteX8" fmla="*/ 113348 w 1086223"/>
                  <a:gd name="connsiteY8" fmla="*/ 2680350 h 2686160"/>
                  <a:gd name="connsiteX9" fmla="*/ 113348 w 1086223"/>
                  <a:gd name="connsiteY9" fmla="*/ 2680350 h 2686160"/>
                  <a:gd name="connsiteX10" fmla="*/ 117158 w 1086223"/>
                  <a:gd name="connsiteY10" fmla="*/ 2678445 h 2686160"/>
                  <a:gd name="connsiteX11" fmla="*/ 1041083 w 1086223"/>
                  <a:gd name="connsiteY11" fmla="*/ 2151713 h 2686160"/>
                  <a:gd name="connsiteX12" fmla="*/ 1085850 w 1086223"/>
                  <a:gd name="connsiteY12" fmla="*/ 2074560 h 2686160"/>
                  <a:gd name="connsiteX13" fmla="*/ 1085850 w 1086223"/>
                  <a:gd name="connsiteY13" fmla="*/ 77167 h 2686160"/>
                  <a:gd name="connsiteX14" fmla="*/ 1083945 w 1086223"/>
                  <a:gd name="connsiteY14" fmla="*/ 67642 h 2686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6223" h="2686160">
                    <a:moveTo>
                      <a:pt x="1083945" y="67642"/>
                    </a:moveTo>
                    <a:lnTo>
                      <a:pt x="1083945" y="67642"/>
                    </a:lnTo>
                    <a:cubicBezTo>
                      <a:pt x="1077278" y="43830"/>
                      <a:pt x="1029653" y="-938"/>
                      <a:pt x="982028" y="15"/>
                    </a:cubicBezTo>
                    <a:cubicBezTo>
                      <a:pt x="980123" y="15"/>
                      <a:pt x="971550" y="967"/>
                      <a:pt x="968693" y="2872"/>
                    </a:cubicBezTo>
                    <a:lnTo>
                      <a:pt x="44768" y="528652"/>
                    </a:lnTo>
                    <a:cubicBezTo>
                      <a:pt x="29528" y="537225"/>
                      <a:pt x="17145" y="550560"/>
                      <a:pt x="9525" y="566752"/>
                    </a:cubicBezTo>
                    <a:cubicBezTo>
                      <a:pt x="3810" y="578182"/>
                      <a:pt x="0" y="591517"/>
                      <a:pt x="0" y="605805"/>
                    </a:cubicBezTo>
                    <a:lnTo>
                      <a:pt x="0" y="2604150"/>
                    </a:lnTo>
                    <a:cubicBezTo>
                      <a:pt x="0" y="2654633"/>
                      <a:pt x="59055" y="2703210"/>
                      <a:pt x="113348" y="2680350"/>
                    </a:cubicBezTo>
                    <a:cubicBezTo>
                      <a:pt x="113348" y="2680350"/>
                      <a:pt x="113348" y="2680350"/>
                      <a:pt x="113348" y="2680350"/>
                    </a:cubicBezTo>
                    <a:cubicBezTo>
                      <a:pt x="114300" y="2680350"/>
                      <a:pt x="116205" y="2679397"/>
                      <a:pt x="117158" y="2678445"/>
                    </a:cubicBezTo>
                    <a:lnTo>
                      <a:pt x="1041083" y="2151713"/>
                    </a:lnTo>
                    <a:cubicBezTo>
                      <a:pt x="1068705" y="2135520"/>
                      <a:pt x="1085850" y="2106945"/>
                      <a:pt x="1085850" y="2074560"/>
                    </a:cubicBezTo>
                    <a:lnTo>
                      <a:pt x="1085850" y="77167"/>
                    </a:lnTo>
                    <a:cubicBezTo>
                      <a:pt x="1086803" y="73357"/>
                      <a:pt x="1085850" y="70500"/>
                      <a:pt x="1083945" y="67642"/>
                    </a:cubicBezTo>
                    <a:close/>
                  </a:path>
                </a:pathLst>
              </a:custGeom>
              <a:solidFill>
                <a:schemeClr val="bg1">
                  <a:lumMod val="50000"/>
                </a:schemeClr>
              </a:solidFill>
              <a:ln w="9525" cap="flat">
                <a:noFill/>
                <a:prstDash val="solid"/>
                <a:miter/>
              </a:ln>
            </p:spPr>
            <p:txBody>
              <a:bodyPr rtlCol="0" anchor="ctr"/>
              <a:lstStyle/>
              <a:p>
                <a:endParaRPr lang="fr-BE"/>
              </a:p>
            </p:txBody>
          </p:sp>
          <p:sp>
            <p:nvSpPr>
              <p:cNvPr id="10" name="Forme libre : forme 9">
                <a:extLst>
                  <a:ext uri="{FF2B5EF4-FFF2-40B4-BE49-F238E27FC236}">
                    <a16:creationId xmlns:a16="http://schemas.microsoft.com/office/drawing/2014/main" id="{BF22F4C9-0B4D-4B15-9E65-5FFE46F082F6}"/>
                  </a:ext>
                </a:extLst>
              </p:cNvPr>
              <p:cNvSpPr/>
              <p:nvPr/>
            </p:nvSpPr>
            <p:spPr>
              <a:xfrm>
                <a:off x="1697987" y="1952118"/>
                <a:ext cx="913447" cy="2163517"/>
              </a:xfrm>
              <a:custGeom>
                <a:avLst/>
                <a:gdLst>
                  <a:gd name="connsiteX0" fmla="*/ 0 w 913447"/>
                  <a:gd name="connsiteY0" fmla="*/ 528832 h 2163517"/>
                  <a:gd name="connsiteX1" fmla="*/ 21908 w 913447"/>
                  <a:gd name="connsiteY1" fmla="*/ 490732 h 2163517"/>
                  <a:gd name="connsiteX2" fmla="*/ 880110 w 913447"/>
                  <a:gd name="connsiteY2" fmla="*/ 3052 h 2163517"/>
                  <a:gd name="connsiteX3" fmla="*/ 913448 w 913447"/>
                  <a:gd name="connsiteY3" fmla="*/ 22102 h 2163517"/>
                  <a:gd name="connsiteX4" fmla="*/ 913448 w 913447"/>
                  <a:gd name="connsiteY4" fmla="*/ 1633733 h 2163517"/>
                  <a:gd name="connsiteX5" fmla="*/ 891540 w 913447"/>
                  <a:gd name="connsiteY5" fmla="*/ 1671833 h 2163517"/>
                  <a:gd name="connsiteX6" fmla="*/ 33338 w 913447"/>
                  <a:gd name="connsiteY6" fmla="*/ 2160465 h 2163517"/>
                  <a:gd name="connsiteX7" fmla="*/ 0 w 913447"/>
                  <a:gd name="connsiteY7" fmla="*/ 2141415 h 2163517"/>
                  <a:gd name="connsiteX8" fmla="*/ 0 w 913447"/>
                  <a:gd name="connsiteY8" fmla="*/ 528832 h 216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447" h="2163517">
                    <a:moveTo>
                      <a:pt x="0" y="528832"/>
                    </a:moveTo>
                    <a:cubicBezTo>
                      <a:pt x="0" y="512640"/>
                      <a:pt x="8572" y="498352"/>
                      <a:pt x="21908" y="490732"/>
                    </a:cubicBezTo>
                    <a:lnTo>
                      <a:pt x="880110" y="3052"/>
                    </a:lnTo>
                    <a:cubicBezTo>
                      <a:pt x="894398" y="-5520"/>
                      <a:pt x="913448" y="4957"/>
                      <a:pt x="913448" y="22102"/>
                    </a:cubicBezTo>
                    <a:lnTo>
                      <a:pt x="913448" y="1633733"/>
                    </a:lnTo>
                    <a:cubicBezTo>
                      <a:pt x="913448" y="1649925"/>
                      <a:pt x="904875" y="1664212"/>
                      <a:pt x="891540" y="1671833"/>
                    </a:cubicBezTo>
                    <a:lnTo>
                      <a:pt x="33338" y="2160465"/>
                    </a:lnTo>
                    <a:cubicBezTo>
                      <a:pt x="19050" y="2169038"/>
                      <a:pt x="0" y="2158560"/>
                      <a:pt x="0" y="2141415"/>
                    </a:cubicBezTo>
                    <a:lnTo>
                      <a:pt x="0" y="528832"/>
                    </a:lnTo>
                    <a:close/>
                  </a:path>
                </a:pathLst>
              </a:custGeom>
              <a:solidFill>
                <a:srgbClr val="FF5B30"/>
              </a:solidFill>
              <a:ln w="9525" cap="flat">
                <a:noFill/>
                <a:prstDash val="solid"/>
                <a:miter/>
              </a:ln>
            </p:spPr>
            <p:txBody>
              <a:bodyPr rtlCol="0" anchor="ctr"/>
              <a:lstStyle/>
              <a:p>
                <a:endParaRPr lang="fr-BE"/>
              </a:p>
            </p:txBody>
          </p:sp>
          <p:sp>
            <p:nvSpPr>
              <p:cNvPr id="13" name="Forme libre : forme 12">
                <a:extLst>
                  <a:ext uri="{FF2B5EF4-FFF2-40B4-BE49-F238E27FC236}">
                    <a16:creationId xmlns:a16="http://schemas.microsoft.com/office/drawing/2014/main" id="{AA5202D4-0761-46A7-8C0D-41E8E8A28E7E}"/>
                  </a:ext>
                </a:extLst>
              </p:cNvPr>
              <p:cNvSpPr/>
              <p:nvPr/>
            </p:nvSpPr>
            <p:spPr>
              <a:xfrm>
                <a:off x="1569400" y="2231395"/>
                <a:ext cx="113347" cy="2118455"/>
              </a:xfrm>
              <a:custGeom>
                <a:avLst/>
                <a:gdLst>
                  <a:gd name="connsiteX0" fmla="*/ 0 w 113347"/>
                  <a:gd name="connsiteY0" fmla="*/ 38100 h 2118455"/>
                  <a:gd name="connsiteX1" fmla="*/ 0 w 113347"/>
                  <a:gd name="connsiteY1" fmla="*/ 2036445 h 2118455"/>
                  <a:gd name="connsiteX2" fmla="*/ 113348 w 113347"/>
                  <a:gd name="connsiteY2" fmla="*/ 2112645 h 2118455"/>
                  <a:gd name="connsiteX3" fmla="*/ 113348 w 113347"/>
                  <a:gd name="connsiteY3" fmla="*/ 2112645 h 2118455"/>
                  <a:gd name="connsiteX4" fmla="*/ 83820 w 113347"/>
                  <a:gd name="connsiteY4" fmla="*/ 2091690 h 2118455"/>
                  <a:gd name="connsiteX5" fmla="*/ 83820 w 113347"/>
                  <a:gd name="connsiteY5" fmla="*/ 93345 h 2118455"/>
                  <a:gd name="connsiteX6" fmla="*/ 99060 w 113347"/>
                  <a:gd name="connsiteY6" fmla="*/ 44767 h 2118455"/>
                  <a:gd name="connsiteX7" fmla="*/ 9525 w 113347"/>
                  <a:gd name="connsiteY7" fmla="*/ 0 h 2118455"/>
                  <a:gd name="connsiteX8" fmla="*/ 0 w 113347"/>
                  <a:gd name="connsiteY8" fmla="*/ 38100 h 211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347" h="2118455">
                    <a:moveTo>
                      <a:pt x="0" y="38100"/>
                    </a:moveTo>
                    <a:lnTo>
                      <a:pt x="0" y="2036445"/>
                    </a:lnTo>
                    <a:cubicBezTo>
                      <a:pt x="0" y="2086928"/>
                      <a:pt x="59055" y="2135505"/>
                      <a:pt x="113348" y="2112645"/>
                    </a:cubicBezTo>
                    <a:cubicBezTo>
                      <a:pt x="113348" y="2112645"/>
                      <a:pt x="113348" y="2112645"/>
                      <a:pt x="113348" y="2112645"/>
                    </a:cubicBezTo>
                    <a:cubicBezTo>
                      <a:pt x="99060" y="2117408"/>
                      <a:pt x="83820" y="2107883"/>
                      <a:pt x="83820" y="2091690"/>
                    </a:cubicBezTo>
                    <a:lnTo>
                      <a:pt x="83820" y="93345"/>
                    </a:lnTo>
                    <a:cubicBezTo>
                      <a:pt x="83820" y="75248"/>
                      <a:pt x="89535" y="59055"/>
                      <a:pt x="99060" y="44767"/>
                    </a:cubicBezTo>
                    <a:lnTo>
                      <a:pt x="9525" y="0"/>
                    </a:lnTo>
                    <a:cubicBezTo>
                      <a:pt x="3810" y="11430"/>
                      <a:pt x="0" y="24765"/>
                      <a:pt x="0" y="38100"/>
                    </a:cubicBezTo>
                    <a:close/>
                  </a:path>
                </a:pathLst>
              </a:custGeom>
              <a:solidFill>
                <a:srgbClr val="000000">
                  <a:alpha val="30000"/>
                </a:srgbClr>
              </a:solidFill>
              <a:ln w="9525" cap="flat">
                <a:noFill/>
                <a:prstDash val="solid"/>
                <a:miter/>
              </a:ln>
            </p:spPr>
            <p:txBody>
              <a:bodyPr rtlCol="0" anchor="ctr"/>
              <a:lstStyle/>
              <a:p>
                <a:endParaRPr lang="fr-BE"/>
              </a:p>
            </p:txBody>
          </p:sp>
          <p:sp>
            <p:nvSpPr>
              <p:cNvPr id="14" name="Forme libre : forme 13">
                <a:extLst>
                  <a:ext uri="{FF2B5EF4-FFF2-40B4-BE49-F238E27FC236}">
                    <a16:creationId xmlns:a16="http://schemas.microsoft.com/office/drawing/2014/main" id="{DCA13CAE-9C7D-4BDA-A606-E7BB30FA8DE9}"/>
                  </a:ext>
                </a:extLst>
              </p:cNvPr>
              <p:cNvSpPr/>
              <p:nvPr/>
            </p:nvSpPr>
            <p:spPr>
              <a:xfrm>
                <a:off x="1578925" y="1664643"/>
                <a:ext cx="1074420" cy="611519"/>
              </a:xfrm>
              <a:custGeom>
                <a:avLst/>
                <a:gdLst>
                  <a:gd name="connsiteX0" fmla="*/ 972503 w 1074420"/>
                  <a:gd name="connsiteY0" fmla="*/ 15 h 611519"/>
                  <a:gd name="connsiteX1" fmla="*/ 959168 w 1074420"/>
                  <a:gd name="connsiteY1" fmla="*/ 2872 h 611519"/>
                  <a:gd name="connsiteX2" fmla="*/ 35243 w 1074420"/>
                  <a:gd name="connsiteY2" fmla="*/ 528652 h 611519"/>
                  <a:gd name="connsiteX3" fmla="*/ 0 w 1074420"/>
                  <a:gd name="connsiteY3" fmla="*/ 566752 h 611519"/>
                  <a:gd name="connsiteX4" fmla="*/ 90488 w 1074420"/>
                  <a:gd name="connsiteY4" fmla="*/ 611520 h 611519"/>
                  <a:gd name="connsiteX5" fmla="*/ 120015 w 1074420"/>
                  <a:gd name="connsiteY5" fmla="*/ 583897 h 611519"/>
                  <a:gd name="connsiteX6" fmla="*/ 1043940 w 1074420"/>
                  <a:gd name="connsiteY6" fmla="*/ 58117 h 611519"/>
                  <a:gd name="connsiteX7" fmla="*/ 1074420 w 1074420"/>
                  <a:gd name="connsiteY7" fmla="*/ 67642 h 611519"/>
                  <a:gd name="connsiteX8" fmla="*/ 1074420 w 1074420"/>
                  <a:gd name="connsiteY8" fmla="*/ 67642 h 611519"/>
                  <a:gd name="connsiteX9" fmla="*/ 972503 w 1074420"/>
                  <a:gd name="connsiteY9" fmla="*/ 15 h 611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4420" h="611519">
                    <a:moveTo>
                      <a:pt x="972503" y="15"/>
                    </a:moveTo>
                    <a:cubicBezTo>
                      <a:pt x="970598" y="15"/>
                      <a:pt x="962025" y="967"/>
                      <a:pt x="959168" y="2872"/>
                    </a:cubicBezTo>
                    <a:lnTo>
                      <a:pt x="35243" y="528652"/>
                    </a:lnTo>
                    <a:cubicBezTo>
                      <a:pt x="20003" y="537225"/>
                      <a:pt x="7620" y="550560"/>
                      <a:pt x="0" y="566752"/>
                    </a:cubicBezTo>
                    <a:lnTo>
                      <a:pt x="90488" y="611520"/>
                    </a:lnTo>
                    <a:cubicBezTo>
                      <a:pt x="98108" y="600090"/>
                      <a:pt x="107633" y="590565"/>
                      <a:pt x="120015" y="583897"/>
                    </a:cubicBezTo>
                    <a:lnTo>
                      <a:pt x="1043940" y="58117"/>
                    </a:lnTo>
                    <a:cubicBezTo>
                      <a:pt x="1055370" y="51450"/>
                      <a:pt x="1069658" y="57165"/>
                      <a:pt x="1074420" y="67642"/>
                    </a:cubicBezTo>
                    <a:lnTo>
                      <a:pt x="1074420" y="67642"/>
                    </a:lnTo>
                    <a:cubicBezTo>
                      <a:pt x="1067753" y="43830"/>
                      <a:pt x="1020128" y="-938"/>
                      <a:pt x="972503" y="15"/>
                    </a:cubicBezTo>
                    <a:close/>
                  </a:path>
                </a:pathLst>
              </a:custGeom>
              <a:solidFill>
                <a:srgbClr val="FFFFFF">
                  <a:alpha val="10000"/>
                </a:srgbClr>
              </a:solidFill>
              <a:ln w="9525" cap="flat">
                <a:noFill/>
                <a:prstDash val="solid"/>
                <a:miter/>
              </a:ln>
            </p:spPr>
            <p:txBody>
              <a:bodyPr rtlCol="0" anchor="ctr"/>
              <a:lstStyle/>
              <a:p>
                <a:endParaRPr lang="fr-BE"/>
              </a:p>
            </p:txBody>
          </p:sp>
          <p:grpSp>
            <p:nvGrpSpPr>
              <p:cNvPr id="15" name="Graphique 2">
                <a:extLst>
                  <a:ext uri="{FF2B5EF4-FFF2-40B4-BE49-F238E27FC236}">
                    <a16:creationId xmlns:a16="http://schemas.microsoft.com/office/drawing/2014/main" id="{3634A79F-E9BB-4358-A5F9-DDD5D5A7F7B8}"/>
                  </a:ext>
                </a:extLst>
              </p:cNvPr>
              <p:cNvGrpSpPr/>
              <p:nvPr/>
            </p:nvGrpSpPr>
            <p:grpSpPr>
              <a:xfrm>
                <a:off x="2029457" y="2033724"/>
                <a:ext cx="250507" cy="2002512"/>
                <a:chOff x="2029457" y="2033724"/>
                <a:chExt cx="250507" cy="2002512"/>
              </a:xfrm>
              <a:solidFill>
                <a:srgbClr val="263238"/>
              </a:solidFill>
            </p:grpSpPr>
            <p:grpSp>
              <p:nvGrpSpPr>
                <p:cNvPr id="16" name="Graphique 2">
                  <a:extLst>
                    <a:ext uri="{FF2B5EF4-FFF2-40B4-BE49-F238E27FC236}">
                      <a16:creationId xmlns:a16="http://schemas.microsoft.com/office/drawing/2014/main" id="{3634A79F-E9BB-4358-A5F9-DDD5D5A7F7B8}"/>
                    </a:ext>
                  </a:extLst>
                </p:cNvPr>
                <p:cNvGrpSpPr/>
                <p:nvPr/>
              </p:nvGrpSpPr>
              <p:grpSpPr>
                <a:xfrm>
                  <a:off x="2029457" y="2050645"/>
                  <a:ext cx="250507" cy="161475"/>
                  <a:chOff x="2029457" y="2050645"/>
                  <a:chExt cx="250507" cy="161475"/>
                </a:xfrm>
                <a:solidFill>
                  <a:srgbClr val="263238"/>
                </a:solidFill>
              </p:grpSpPr>
              <p:sp>
                <p:nvSpPr>
                  <p:cNvPr id="17" name="Forme libre : forme 16">
                    <a:extLst>
                      <a:ext uri="{FF2B5EF4-FFF2-40B4-BE49-F238E27FC236}">
                        <a16:creationId xmlns:a16="http://schemas.microsoft.com/office/drawing/2014/main" id="{44E44985-C6B4-41C1-A97A-D84321F31C8E}"/>
                      </a:ext>
                    </a:extLst>
                  </p:cNvPr>
                  <p:cNvSpPr/>
                  <p:nvPr/>
                </p:nvSpPr>
                <p:spPr>
                  <a:xfrm>
                    <a:off x="2076130" y="2050645"/>
                    <a:ext cx="203834" cy="134805"/>
                  </a:xfrm>
                  <a:custGeom>
                    <a:avLst/>
                    <a:gdLst>
                      <a:gd name="connsiteX0" fmla="*/ 192405 w 203834"/>
                      <a:gd name="connsiteY0" fmla="*/ 1680 h 134805"/>
                      <a:gd name="connsiteX1" fmla="*/ 203835 w 203834"/>
                      <a:gd name="connsiteY1" fmla="*/ 8348 h 134805"/>
                      <a:gd name="connsiteX2" fmla="*/ 192405 w 203834"/>
                      <a:gd name="connsiteY2" fmla="*/ 28350 h 134805"/>
                      <a:gd name="connsiteX3" fmla="*/ 11430 w 203834"/>
                      <a:gd name="connsiteY3" fmla="*/ 133125 h 134805"/>
                      <a:gd name="connsiteX4" fmla="*/ 0 w 203834"/>
                      <a:gd name="connsiteY4" fmla="*/ 126458 h 134805"/>
                      <a:gd name="connsiteX5" fmla="*/ 11430 w 203834"/>
                      <a:gd name="connsiteY5" fmla="*/ 106455 h 134805"/>
                      <a:gd name="connsiteX6" fmla="*/ 192405 w 203834"/>
                      <a:gd name="connsiteY6" fmla="*/ 1680 h 134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834" h="134805">
                        <a:moveTo>
                          <a:pt x="192405" y="1680"/>
                        </a:moveTo>
                        <a:cubicBezTo>
                          <a:pt x="199072" y="-2130"/>
                          <a:pt x="203835" y="728"/>
                          <a:pt x="203835" y="8348"/>
                        </a:cubicBezTo>
                        <a:cubicBezTo>
                          <a:pt x="203835" y="15968"/>
                          <a:pt x="198120" y="25493"/>
                          <a:pt x="192405" y="28350"/>
                        </a:cubicBezTo>
                        <a:lnTo>
                          <a:pt x="11430" y="133125"/>
                        </a:lnTo>
                        <a:cubicBezTo>
                          <a:pt x="4763" y="136935"/>
                          <a:pt x="0" y="134078"/>
                          <a:pt x="0" y="126458"/>
                        </a:cubicBezTo>
                        <a:cubicBezTo>
                          <a:pt x="0" y="118838"/>
                          <a:pt x="4763" y="110265"/>
                          <a:pt x="11430" y="106455"/>
                        </a:cubicBezTo>
                        <a:lnTo>
                          <a:pt x="192405" y="1680"/>
                        </a:lnTo>
                        <a:close/>
                      </a:path>
                    </a:pathLst>
                  </a:custGeom>
                  <a:solidFill>
                    <a:srgbClr val="263238"/>
                  </a:solidFill>
                  <a:ln w="9525" cap="flat">
                    <a:noFill/>
                    <a:prstDash val="solid"/>
                    <a:miter/>
                  </a:ln>
                </p:spPr>
                <p:txBody>
                  <a:bodyPr rtlCol="0" anchor="ctr"/>
                  <a:lstStyle/>
                  <a:p>
                    <a:endParaRPr lang="fr-BE"/>
                  </a:p>
                </p:txBody>
              </p:sp>
              <p:sp>
                <p:nvSpPr>
                  <p:cNvPr id="18" name="Forme libre : forme 17">
                    <a:extLst>
                      <a:ext uri="{FF2B5EF4-FFF2-40B4-BE49-F238E27FC236}">
                        <a16:creationId xmlns:a16="http://schemas.microsoft.com/office/drawing/2014/main" id="{017FB596-A9C2-47E1-9D4F-9B8F8606B1B6}"/>
                      </a:ext>
                    </a:extLst>
                  </p:cNvPr>
                  <p:cNvSpPr/>
                  <p:nvPr/>
                </p:nvSpPr>
                <p:spPr>
                  <a:xfrm>
                    <a:off x="2029457" y="2182090"/>
                    <a:ext cx="22860" cy="30030"/>
                  </a:xfrm>
                  <a:custGeom>
                    <a:avLst/>
                    <a:gdLst>
                      <a:gd name="connsiteX0" fmla="*/ 11430 w 22860"/>
                      <a:gd name="connsiteY0" fmla="*/ 1680 h 30030"/>
                      <a:gd name="connsiteX1" fmla="*/ 22860 w 22860"/>
                      <a:gd name="connsiteY1" fmla="*/ 8348 h 30030"/>
                      <a:gd name="connsiteX2" fmla="*/ 11430 w 22860"/>
                      <a:gd name="connsiteY2" fmla="*/ 28350 h 30030"/>
                      <a:gd name="connsiteX3" fmla="*/ 0 w 22860"/>
                      <a:gd name="connsiteY3" fmla="*/ 21683 h 30030"/>
                      <a:gd name="connsiteX4" fmla="*/ 11430 w 22860"/>
                      <a:gd name="connsiteY4" fmla="*/ 1680 h 30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 h="30030">
                        <a:moveTo>
                          <a:pt x="11430" y="1680"/>
                        </a:moveTo>
                        <a:cubicBezTo>
                          <a:pt x="18098" y="-2130"/>
                          <a:pt x="22860" y="728"/>
                          <a:pt x="22860" y="8348"/>
                        </a:cubicBezTo>
                        <a:cubicBezTo>
                          <a:pt x="22860" y="15968"/>
                          <a:pt x="18098" y="24540"/>
                          <a:pt x="11430" y="28350"/>
                        </a:cubicBezTo>
                        <a:cubicBezTo>
                          <a:pt x="4763" y="32160"/>
                          <a:pt x="0" y="29303"/>
                          <a:pt x="0" y="21683"/>
                        </a:cubicBezTo>
                        <a:cubicBezTo>
                          <a:pt x="0" y="15015"/>
                          <a:pt x="4763" y="5490"/>
                          <a:pt x="11430" y="1680"/>
                        </a:cubicBezTo>
                        <a:close/>
                      </a:path>
                    </a:pathLst>
                  </a:custGeom>
                  <a:solidFill>
                    <a:srgbClr val="263238"/>
                  </a:solidFill>
                  <a:ln w="9525" cap="flat">
                    <a:noFill/>
                    <a:prstDash val="solid"/>
                    <a:miter/>
                  </a:ln>
                </p:spPr>
                <p:txBody>
                  <a:bodyPr rtlCol="0" anchor="ctr"/>
                  <a:lstStyle/>
                  <a:p>
                    <a:endParaRPr lang="fr-BE"/>
                  </a:p>
                </p:txBody>
              </p:sp>
            </p:grpSp>
            <p:sp>
              <p:nvSpPr>
                <p:cNvPr id="20" name="Forme libre : forme 19">
                  <a:extLst>
                    <a:ext uri="{FF2B5EF4-FFF2-40B4-BE49-F238E27FC236}">
                      <a16:creationId xmlns:a16="http://schemas.microsoft.com/office/drawing/2014/main" id="{423DEB12-A5F5-4A7A-A66A-A7B669BEB862}"/>
                    </a:ext>
                  </a:extLst>
                </p:cNvPr>
                <p:cNvSpPr/>
                <p:nvPr/>
              </p:nvSpPr>
              <p:spPr>
                <a:xfrm>
                  <a:off x="2134172" y="2033724"/>
                  <a:ext cx="46732" cy="60840"/>
                </a:xfrm>
                <a:custGeom>
                  <a:avLst/>
                  <a:gdLst>
                    <a:gd name="connsiteX0" fmla="*/ 22920 w 46732"/>
                    <a:gd name="connsiteY0" fmla="*/ 3361 h 60840"/>
                    <a:gd name="connsiteX1" fmla="*/ 46733 w 46732"/>
                    <a:gd name="connsiteY1" fmla="*/ 16696 h 60840"/>
                    <a:gd name="connsiteX2" fmla="*/ 23873 w 46732"/>
                    <a:gd name="connsiteY2" fmla="*/ 57653 h 60840"/>
                    <a:gd name="connsiteX3" fmla="*/ 60 w 46732"/>
                    <a:gd name="connsiteY3" fmla="*/ 44318 h 60840"/>
                    <a:gd name="connsiteX4" fmla="*/ 22920 w 46732"/>
                    <a:gd name="connsiteY4" fmla="*/ 3361 h 6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32" h="60840">
                      <a:moveTo>
                        <a:pt x="22920" y="3361"/>
                      </a:moveTo>
                      <a:cubicBezTo>
                        <a:pt x="36255" y="-4259"/>
                        <a:pt x="46733" y="1456"/>
                        <a:pt x="46733" y="16696"/>
                      </a:cubicBezTo>
                      <a:cubicBezTo>
                        <a:pt x="46733" y="31936"/>
                        <a:pt x="36255" y="50033"/>
                        <a:pt x="23873" y="57653"/>
                      </a:cubicBezTo>
                      <a:cubicBezTo>
                        <a:pt x="10538" y="65273"/>
                        <a:pt x="60" y="58606"/>
                        <a:pt x="60" y="44318"/>
                      </a:cubicBezTo>
                      <a:cubicBezTo>
                        <a:pt x="-892" y="29078"/>
                        <a:pt x="9585" y="10981"/>
                        <a:pt x="22920" y="3361"/>
                      </a:cubicBezTo>
                      <a:close/>
                    </a:path>
                  </a:pathLst>
                </a:custGeom>
                <a:solidFill>
                  <a:srgbClr val="263238"/>
                </a:solidFill>
                <a:ln w="9525" cap="flat">
                  <a:noFill/>
                  <a:prstDash val="solid"/>
                  <a:miter/>
                </a:ln>
              </p:spPr>
              <p:txBody>
                <a:bodyPr rtlCol="0" anchor="ctr"/>
                <a:lstStyle/>
                <a:p>
                  <a:endParaRPr lang="fr-BE"/>
                </a:p>
              </p:txBody>
            </p:sp>
            <p:sp>
              <p:nvSpPr>
                <p:cNvPr id="21" name="Forme libre : forme 20">
                  <a:extLst>
                    <a:ext uri="{FF2B5EF4-FFF2-40B4-BE49-F238E27FC236}">
                      <a16:creationId xmlns:a16="http://schemas.microsoft.com/office/drawing/2014/main" id="{AEF243DB-8FF2-4016-B250-DBA466830B01}"/>
                    </a:ext>
                  </a:extLst>
                </p:cNvPr>
                <p:cNvSpPr/>
                <p:nvPr/>
              </p:nvSpPr>
              <p:spPr>
                <a:xfrm>
                  <a:off x="2108514" y="3912703"/>
                  <a:ext cx="96202" cy="123533"/>
                </a:xfrm>
                <a:custGeom>
                  <a:avLst/>
                  <a:gdLst>
                    <a:gd name="connsiteX0" fmla="*/ 48578 w 96202"/>
                    <a:gd name="connsiteY0" fmla="*/ 6522 h 123533"/>
                    <a:gd name="connsiteX1" fmla="*/ 96202 w 96202"/>
                    <a:gd name="connsiteY1" fmla="*/ 34145 h 123533"/>
                    <a:gd name="connsiteX2" fmla="*/ 48578 w 96202"/>
                    <a:gd name="connsiteY2" fmla="*/ 117012 h 123533"/>
                    <a:gd name="connsiteX3" fmla="*/ 0 w 96202"/>
                    <a:gd name="connsiteY3" fmla="*/ 89389 h 123533"/>
                    <a:gd name="connsiteX4" fmla="*/ 48578 w 96202"/>
                    <a:gd name="connsiteY4" fmla="*/ 6522 h 123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02" h="123533">
                      <a:moveTo>
                        <a:pt x="48578" y="6522"/>
                      </a:moveTo>
                      <a:cubicBezTo>
                        <a:pt x="75248" y="-8718"/>
                        <a:pt x="96202" y="3664"/>
                        <a:pt x="96202" y="34145"/>
                      </a:cubicBezTo>
                      <a:cubicBezTo>
                        <a:pt x="96202" y="64624"/>
                        <a:pt x="75248" y="101772"/>
                        <a:pt x="48578" y="117012"/>
                      </a:cubicBezTo>
                      <a:cubicBezTo>
                        <a:pt x="21908" y="132252"/>
                        <a:pt x="0" y="119870"/>
                        <a:pt x="0" y="89389"/>
                      </a:cubicBezTo>
                      <a:cubicBezTo>
                        <a:pt x="0" y="57957"/>
                        <a:pt x="21908" y="21762"/>
                        <a:pt x="48578" y="6522"/>
                      </a:cubicBezTo>
                      <a:close/>
                    </a:path>
                  </a:pathLst>
                </a:custGeom>
                <a:solidFill>
                  <a:srgbClr val="263238"/>
                </a:solidFill>
                <a:ln w="9525" cap="flat">
                  <a:noFill/>
                  <a:prstDash val="solid"/>
                  <a:miter/>
                </a:ln>
              </p:spPr>
              <p:txBody>
                <a:bodyPr rtlCol="0" anchor="ctr"/>
                <a:lstStyle/>
                <a:p>
                  <a:endParaRPr lang="fr-BE"/>
                </a:p>
              </p:txBody>
            </p:sp>
          </p:grpSp>
        </p:grpSp>
        <p:grpSp>
          <p:nvGrpSpPr>
            <p:cNvPr id="171" name="Graphique 2">
              <a:extLst>
                <a:ext uri="{FF2B5EF4-FFF2-40B4-BE49-F238E27FC236}">
                  <a16:creationId xmlns:a16="http://schemas.microsoft.com/office/drawing/2014/main" id="{3634A79F-E9BB-4358-A5F9-DDD5D5A7F7B8}"/>
                </a:ext>
              </a:extLst>
            </p:cNvPr>
            <p:cNvGrpSpPr/>
            <p:nvPr/>
          </p:nvGrpSpPr>
          <p:grpSpPr>
            <a:xfrm>
              <a:off x="1697034" y="1929452"/>
              <a:ext cx="1223963" cy="828937"/>
              <a:chOff x="1697034" y="1929452"/>
              <a:chExt cx="1223963" cy="828937"/>
            </a:xfrm>
          </p:grpSpPr>
          <p:grpSp>
            <p:nvGrpSpPr>
              <p:cNvPr id="172" name="Graphique 2">
                <a:extLst>
                  <a:ext uri="{FF2B5EF4-FFF2-40B4-BE49-F238E27FC236}">
                    <a16:creationId xmlns:a16="http://schemas.microsoft.com/office/drawing/2014/main" id="{3634A79F-E9BB-4358-A5F9-DDD5D5A7F7B8}"/>
                  </a:ext>
                </a:extLst>
              </p:cNvPr>
              <p:cNvGrpSpPr/>
              <p:nvPr/>
            </p:nvGrpSpPr>
            <p:grpSpPr>
              <a:xfrm>
                <a:off x="1697034" y="1929452"/>
                <a:ext cx="1223962" cy="785812"/>
                <a:chOff x="1697034" y="1929452"/>
                <a:chExt cx="1223962" cy="785812"/>
              </a:xfrm>
            </p:grpSpPr>
            <p:sp>
              <p:nvSpPr>
                <p:cNvPr id="173" name="Forme libre : forme 172">
                  <a:extLst>
                    <a:ext uri="{FF2B5EF4-FFF2-40B4-BE49-F238E27FC236}">
                      <a16:creationId xmlns:a16="http://schemas.microsoft.com/office/drawing/2014/main" id="{10C2464E-E61E-4793-911D-7435FB1F866C}"/>
                    </a:ext>
                  </a:extLst>
                </p:cNvPr>
                <p:cNvSpPr/>
                <p:nvPr/>
              </p:nvSpPr>
              <p:spPr>
                <a:xfrm>
                  <a:off x="2495229" y="1929452"/>
                  <a:ext cx="425767" cy="324802"/>
                </a:xfrm>
                <a:custGeom>
                  <a:avLst/>
                  <a:gdLst>
                    <a:gd name="connsiteX0" fmla="*/ 113348 w 425767"/>
                    <a:gd name="connsiteY0" fmla="*/ 0 h 324802"/>
                    <a:gd name="connsiteX1" fmla="*/ 425767 w 425767"/>
                    <a:gd name="connsiteY1" fmla="*/ 259080 h 324802"/>
                    <a:gd name="connsiteX2" fmla="*/ 311467 w 425767"/>
                    <a:gd name="connsiteY2" fmla="*/ 324803 h 324802"/>
                    <a:gd name="connsiteX3" fmla="*/ 0 w 425767"/>
                    <a:gd name="connsiteY3" fmla="*/ 65723 h 324802"/>
                  </a:gdLst>
                  <a:ahLst/>
                  <a:cxnLst>
                    <a:cxn ang="0">
                      <a:pos x="connsiteX0" y="connsiteY0"/>
                    </a:cxn>
                    <a:cxn ang="0">
                      <a:pos x="connsiteX1" y="connsiteY1"/>
                    </a:cxn>
                    <a:cxn ang="0">
                      <a:pos x="connsiteX2" y="connsiteY2"/>
                    </a:cxn>
                    <a:cxn ang="0">
                      <a:pos x="connsiteX3" y="connsiteY3"/>
                    </a:cxn>
                  </a:cxnLst>
                  <a:rect l="l" t="t" r="r" b="b"/>
                  <a:pathLst>
                    <a:path w="425767" h="324802">
                      <a:moveTo>
                        <a:pt x="113348" y="0"/>
                      </a:moveTo>
                      <a:lnTo>
                        <a:pt x="425767" y="259080"/>
                      </a:lnTo>
                      <a:lnTo>
                        <a:pt x="311467" y="324803"/>
                      </a:lnTo>
                      <a:lnTo>
                        <a:pt x="0" y="65723"/>
                      </a:lnTo>
                      <a:close/>
                    </a:path>
                  </a:pathLst>
                </a:custGeom>
                <a:solidFill>
                  <a:srgbClr val="FF5B30"/>
                </a:solidFill>
                <a:ln w="9525" cap="flat">
                  <a:noFill/>
                  <a:prstDash val="solid"/>
                  <a:miter/>
                </a:ln>
              </p:spPr>
              <p:txBody>
                <a:bodyPr rtlCol="0" anchor="ctr"/>
                <a:lstStyle/>
                <a:p>
                  <a:endParaRPr lang="fr-BE"/>
                </a:p>
              </p:txBody>
            </p:sp>
            <p:sp>
              <p:nvSpPr>
                <p:cNvPr id="174" name="Forme libre : forme 173">
                  <a:extLst>
                    <a:ext uri="{FF2B5EF4-FFF2-40B4-BE49-F238E27FC236}">
                      <a16:creationId xmlns:a16="http://schemas.microsoft.com/office/drawing/2014/main" id="{65290115-008F-46AC-A024-3C4B16E7D3DE}"/>
                    </a:ext>
                  </a:extLst>
                </p:cNvPr>
                <p:cNvSpPr/>
                <p:nvPr/>
              </p:nvSpPr>
              <p:spPr>
                <a:xfrm>
                  <a:off x="2267582" y="2060897"/>
                  <a:ext cx="425767" cy="324802"/>
                </a:xfrm>
                <a:custGeom>
                  <a:avLst/>
                  <a:gdLst>
                    <a:gd name="connsiteX0" fmla="*/ 113347 w 425767"/>
                    <a:gd name="connsiteY0" fmla="*/ 0 h 324802"/>
                    <a:gd name="connsiteX1" fmla="*/ 425767 w 425767"/>
                    <a:gd name="connsiteY1" fmla="*/ 259080 h 324802"/>
                    <a:gd name="connsiteX2" fmla="*/ 312420 w 425767"/>
                    <a:gd name="connsiteY2" fmla="*/ 324803 h 324802"/>
                    <a:gd name="connsiteX3" fmla="*/ 0 w 425767"/>
                    <a:gd name="connsiteY3" fmla="*/ 65723 h 324802"/>
                  </a:gdLst>
                  <a:ahLst/>
                  <a:cxnLst>
                    <a:cxn ang="0">
                      <a:pos x="connsiteX0" y="connsiteY0"/>
                    </a:cxn>
                    <a:cxn ang="0">
                      <a:pos x="connsiteX1" y="connsiteY1"/>
                    </a:cxn>
                    <a:cxn ang="0">
                      <a:pos x="connsiteX2" y="connsiteY2"/>
                    </a:cxn>
                    <a:cxn ang="0">
                      <a:pos x="connsiteX3" y="connsiteY3"/>
                    </a:cxn>
                  </a:cxnLst>
                  <a:rect l="l" t="t" r="r" b="b"/>
                  <a:pathLst>
                    <a:path w="425767" h="324802">
                      <a:moveTo>
                        <a:pt x="113347" y="0"/>
                      </a:moveTo>
                      <a:lnTo>
                        <a:pt x="425767" y="259080"/>
                      </a:lnTo>
                      <a:lnTo>
                        <a:pt x="312420" y="324803"/>
                      </a:lnTo>
                      <a:lnTo>
                        <a:pt x="0" y="65723"/>
                      </a:lnTo>
                      <a:close/>
                    </a:path>
                  </a:pathLst>
                </a:custGeom>
                <a:solidFill>
                  <a:srgbClr val="FF5B30"/>
                </a:solidFill>
                <a:ln w="9525" cap="flat">
                  <a:noFill/>
                  <a:prstDash val="solid"/>
                  <a:miter/>
                </a:ln>
              </p:spPr>
              <p:txBody>
                <a:bodyPr rtlCol="0" anchor="ctr"/>
                <a:lstStyle/>
                <a:p>
                  <a:endParaRPr lang="fr-BE"/>
                </a:p>
              </p:txBody>
            </p:sp>
            <p:sp>
              <p:nvSpPr>
                <p:cNvPr id="175" name="Forme libre : forme 174">
                  <a:extLst>
                    <a:ext uri="{FF2B5EF4-FFF2-40B4-BE49-F238E27FC236}">
                      <a16:creationId xmlns:a16="http://schemas.microsoft.com/office/drawing/2014/main" id="{06CE37E7-8A72-4CB5-84EC-D5364BDB5DDB}"/>
                    </a:ext>
                  </a:extLst>
                </p:cNvPr>
                <p:cNvSpPr/>
                <p:nvPr/>
              </p:nvSpPr>
              <p:spPr>
                <a:xfrm>
                  <a:off x="2154235" y="2126620"/>
                  <a:ext cx="425767" cy="324802"/>
                </a:xfrm>
                <a:custGeom>
                  <a:avLst/>
                  <a:gdLst>
                    <a:gd name="connsiteX0" fmla="*/ 113348 w 425767"/>
                    <a:gd name="connsiteY0" fmla="*/ 0 h 324802"/>
                    <a:gd name="connsiteX1" fmla="*/ 425767 w 425767"/>
                    <a:gd name="connsiteY1" fmla="*/ 259080 h 324802"/>
                    <a:gd name="connsiteX2" fmla="*/ 311467 w 425767"/>
                    <a:gd name="connsiteY2" fmla="*/ 324803 h 324802"/>
                    <a:gd name="connsiteX3" fmla="*/ 0 w 425767"/>
                    <a:gd name="connsiteY3" fmla="*/ 65723 h 324802"/>
                  </a:gdLst>
                  <a:ahLst/>
                  <a:cxnLst>
                    <a:cxn ang="0">
                      <a:pos x="connsiteX0" y="connsiteY0"/>
                    </a:cxn>
                    <a:cxn ang="0">
                      <a:pos x="connsiteX1" y="connsiteY1"/>
                    </a:cxn>
                    <a:cxn ang="0">
                      <a:pos x="connsiteX2" y="connsiteY2"/>
                    </a:cxn>
                    <a:cxn ang="0">
                      <a:pos x="connsiteX3" y="connsiteY3"/>
                    </a:cxn>
                  </a:cxnLst>
                  <a:rect l="l" t="t" r="r" b="b"/>
                  <a:pathLst>
                    <a:path w="425767" h="324802">
                      <a:moveTo>
                        <a:pt x="113348" y="0"/>
                      </a:moveTo>
                      <a:lnTo>
                        <a:pt x="425767" y="259080"/>
                      </a:lnTo>
                      <a:lnTo>
                        <a:pt x="311467" y="324803"/>
                      </a:lnTo>
                      <a:lnTo>
                        <a:pt x="0" y="65723"/>
                      </a:lnTo>
                      <a:close/>
                    </a:path>
                  </a:pathLst>
                </a:custGeom>
                <a:solidFill>
                  <a:srgbClr val="FFFFFF"/>
                </a:solidFill>
                <a:ln w="9525" cap="flat">
                  <a:noFill/>
                  <a:prstDash val="solid"/>
                  <a:miter/>
                </a:ln>
              </p:spPr>
              <p:txBody>
                <a:bodyPr rtlCol="0" anchor="ctr"/>
                <a:lstStyle/>
                <a:p>
                  <a:endParaRPr lang="fr-BE"/>
                </a:p>
              </p:txBody>
            </p:sp>
            <p:sp>
              <p:nvSpPr>
                <p:cNvPr id="176" name="Forme libre : forme 175">
                  <a:extLst>
                    <a:ext uri="{FF2B5EF4-FFF2-40B4-BE49-F238E27FC236}">
                      <a16:creationId xmlns:a16="http://schemas.microsoft.com/office/drawing/2014/main" id="{D6B87E6C-A352-4577-BC78-80911EC4A0E5}"/>
                    </a:ext>
                  </a:extLst>
                </p:cNvPr>
                <p:cNvSpPr/>
                <p:nvPr/>
              </p:nvSpPr>
              <p:spPr>
                <a:xfrm>
                  <a:off x="2380929" y="1995175"/>
                  <a:ext cx="425767" cy="324802"/>
                </a:xfrm>
                <a:custGeom>
                  <a:avLst/>
                  <a:gdLst>
                    <a:gd name="connsiteX0" fmla="*/ 114300 w 425767"/>
                    <a:gd name="connsiteY0" fmla="*/ 0 h 324802"/>
                    <a:gd name="connsiteX1" fmla="*/ 425767 w 425767"/>
                    <a:gd name="connsiteY1" fmla="*/ 259080 h 324802"/>
                    <a:gd name="connsiteX2" fmla="*/ 312420 w 425767"/>
                    <a:gd name="connsiteY2" fmla="*/ 324803 h 324802"/>
                    <a:gd name="connsiteX3" fmla="*/ 0 w 425767"/>
                    <a:gd name="connsiteY3" fmla="*/ 65722 h 324802"/>
                  </a:gdLst>
                  <a:ahLst/>
                  <a:cxnLst>
                    <a:cxn ang="0">
                      <a:pos x="connsiteX0" y="connsiteY0"/>
                    </a:cxn>
                    <a:cxn ang="0">
                      <a:pos x="connsiteX1" y="connsiteY1"/>
                    </a:cxn>
                    <a:cxn ang="0">
                      <a:pos x="connsiteX2" y="connsiteY2"/>
                    </a:cxn>
                    <a:cxn ang="0">
                      <a:pos x="connsiteX3" y="connsiteY3"/>
                    </a:cxn>
                  </a:cxnLst>
                  <a:rect l="l" t="t" r="r" b="b"/>
                  <a:pathLst>
                    <a:path w="425767" h="324802">
                      <a:moveTo>
                        <a:pt x="114300" y="0"/>
                      </a:moveTo>
                      <a:lnTo>
                        <a:pt x="425767" y="259080"/>
                      </a:lnTo>
                      <a:lnTo>
                        <a:pt x="312420" y="324803"/>
                      </a:lnTo>
                      <a:lnTo>
                        <a:pt x="0" y="65722"/>
                      </a:lnTo>
                      <a:close/>
                    </a:path>
                  </a:pathLst>
                </a:custGeom>
                <a:solidFill>
                  <a:srgbClr val="FFFFFF"/>
                </a:solidFill>
                <a:ln w="9525" cap="flat">
                  <a:noFill/>
                  <a:prstDash val="solid"/>
                  <a:miter/>
                </a:ln>
              </p:spPr>
              <p:txBody>
                <a:bodyPr rtlCol="0" anchor="ctr"/>
                <a:lstStyle/>
                <a:p>
                  <a:endParaRPr lang="fr-BE"/>
                </a:p>
              </p:txBody>
            </p:sp>
            <p:sp>
              <p:nvSpPr>
                <p:cNvPr id="177" name="Forme libre : forme 176">
                  <a:extLst>
                    <a:ext uri="{FF2B5EF4-FFF2-40B4-BE49-F238E27FC236}">
                      <a16:creationId xmlns:a16="http://schemas.microsoft.com/office/drawing/2014/main" id="{14986752-E0D2-4D0D-A638-F83A080D2B42}"/>
                    </a:ext>
                  </a:extLst>
                </p:cNvPr>
                <p:cNvSpPr/>
                <p:nvPr/>
              </p:nvSpPr>
              <p:spPr>
                <a:xfrm>
                  <a:off x="1813240" y="2323787"/>
                  <a:ext cx="424814" cy="323850"/>
                </a:xfrm>
                <a:custGeom>
                  <a:avLst/>
                  <a:gdLst>
                    <a:gd name="connsiteX0" fmla="*/ 113348 w 424814"/>
                    <a:gd name="connsiteY0" fmla="*/ 0 h 323850"/>
                    <a:gd name="connsiteX1" fmla="*/ 424815 w 424814"/>
                    <a:gd name="connsiteY1" fmla="*/ 259080 h 323850"/>
                    <a:gd name="connsiteX2" fmla="*/ 311468 w 424814"/>
                    <a:gd name="connsiteY2" fmla="*/ 323850 h 323850"/>
                    <a:gd name="connsiteX3" fmla="*/ 0 w 424814"/>
                    <a:gd name="connsiteY3" fmla="*/ 65723 h 323850"/>
                  </a:gdLst>
                  <a:ahLst/>
                  <a:cxnLst>
                    <a:cxn ang="0">
                      <a:pos x="connsiteX0" y="connsiteY0"/>
                    </a:cxn>
                    <a:cxn ang="0">
                      <a:pos x="connsiteX1" y="connsiteY1"/>
                    </a:cxn>
                    <a:cxn ang="0">
                      <a:pos x="connsiteX2" y="connsiteY2"/>
                    </a:cxn>
                    <a:cxn ang="0">
                      <a:pos x="connsiteX3" y="connsiteY3"/>
                    </a:cxn>
                  </a:cxnLst>
                  <a:rect l="l" t="t" r="r" b="b"/>
                  <a:pathLst>
                    <a:path w="424814" h="323850">
                      <a:moveTo>
                        <a:pt x="113348" y="0"/>
                      </a:moveTo>
                      <a:lnTo>
                        <a:pt x="424815" y="259080"/>
                      </a:lnTo>
                      <a:lnTo>
                        <a:pt x="311468" y="323850"/>
                      </a:lnTo>
                      <a:lnTo>
                        <a:pt x="0" y="65723"/>
                      </a:lnTo>
                      <a:close/>
                    </a:path>
                  </a:pathLst>
                </a:custGeom>
                <a:solidFill>
                  <a:srgbClr val="FF5B30"/>
                </a:solidFill>
                <a:ln w="9525" cap="flat">
                  <a:noFill/>
                  <a:prstDash val="solid"/>
                  <a:miter/>
                </a:ln>
              </p:spPr>
              <p:txBody>
                <a:bodyPr rtlCol="0" anchor="ctr"/>
                <a:lstStyle/>
                <a:p>
                  <a:endParaRPr lang="fr-BE"/>
                </a:p>
              </p:txBody>
            </p:sp>
            <p:sp>
              <p:nvSpPr>
                <p:cNvPr id="178" name="Forme libre : forme 177">
                  <a:extLst>
                    <a:ext uri="{FF2B5EF4-FFF2-40B4-BE49-F238E27FC236}">
                      <a16:creationId xmlns:a16="http://schemas.microsoft.com/office/drawing/2014/main" id="{BBB34849-17E8-4BF1-8A74-B099477C5208}"/>
                    </a:ext>
                  </a:extLst>
                </p:cNvPr>
                <p:cNvSpPr/>
                <p:nvPr/>
              </p:nvSpPr>
              <p:spPr>
                <a:xfrm>
                  <a:off x="2039935" y="2192343"/>
                  <a:ext cx="425767" cy="324802"/>
                </a:xfrm>
                <a:custGeom>
                  <a:avLst/>
                  <a:gdLst>
                    <a:gd name="connsiteX0" fmla="*/ 114300 w 425767"/>
                    <a:gd name="connsiteY0" fmla="*/ 0 h 324802"/>
                    <a:gd name="connsiteX1" fmla="*/ 425767 w 425767"/>
                    <a:gd name="connsiteY1" fmla="*/ 259080 h 324802"/>
                    <a:gd name="connsiteX2" fmla="*/ 312420 w 425767"/>
                    <a:gd name="connsiteY2" fmla="*/ 324803 h 324802"/>
                    <a:gd name="connsiteX3" fmla="*/ 0 w 425767"/>
                    <a:gd name="connsiteY3" fmla="*/ 65722 h 324802"/>
                  </a:gdLst>
                  <a:ahLst/>
                  <a:cxnLst>
                    <a:cxn ang="0">
                      <a:pos x="connsiteX0" y="connsiteY0"/>
                    </a:cxn>
                    <a:cxn ang="0">
                      <a:pos x="connsiteX1" y="connsiteY1"/>
                    </a:cxn>
                    <a:cxn ang="0">
                      <a:pos x="connsiteX2" y="connsiteY2"/>
                    </a:cxn>
                    <a:cxn ang="0">
                      <a:pos x="connsiteX3" y="connsiteY3"/>
                    </a:cxn>
                  </a:cxnLst>
                  <a:rect l="l" t="t" r="r" b="b"/>
                  <a:pathLst>
                    <a:path w="425767" h="324802">
                      <a:moveTo>
                        <a:pt x="114300" y="0"/>
                      </a:moveTo>
                      <a:lnTo>
                        <a:pt x="425767" y="259080"/>
                      </a:lnTo>
                      <a:lnTo>
                        <a:pt x="312420" y="324803"/>
                      </a:lnTo>
                      <a:lnTo>
                        <a:pt x="0" y="65722"/>
                      </a:lnTo>
                      <a:close/>
                    </a:path>
                  </a:pathLst>
                </a:custGeom>
                <a:solidFill>
                  <a:srgbClr val="FF5B30"/>
                </a:solidFill>
                <a:ln w="9525" cap="flat">
                  <a:noFill/>
                  <a:prstDash val="solid"/>
                  <a:miter/>
                </a:ln>
              </p:spPr>
              <p:txBody>
                <a:bodyPr rtlCol="0" anchor="ctr"/>
                <a:lstStyle/>
                <a:p>
                  <a:endParaRPr lang="fr-BE"/>
                </a:p>
              </p:txBody>
            </p:sp>
            <p:sp>
              <p:nvSpPr>
                <p:cNvPr id="179" name="Forme libre : forme 178">
                  <a:extLst>
                    <a:ext uri="{FF2B5EF4-FFF2-40B4-BE49-F238E27FC236}">
                      <a16:creationId xmlns:a16="http://schemas.microsoft.com/office/drawing/2014/main" id="{FEA9EB46-4928-4576-AEBB-AF11CFD1D635}"/>
                    </a:ext>
                  </a:extLst>
                </p:cNvPr>
                <p:cNvSpPr/>
                <p:nvPr/>
              </p:nvSpPr>
              <p:spPr>
                <a:xfrm>
                  <a:off x="1697034" y="2389510"/>
                  <a:ext cx="427672" cy="325755"/>
                </a:xfrm>
                <a:custGeom>
                  <a:avLst/>
                  <a:gdLst>
                    <a:gd name="connsiteX0" fmla="*/ 0 w 427672"/>
                    <a:gd name="connsiteY0" fmla="*/ 66675 h 325755"/>
                    <a:gd name="connsiteX1" fmla="*/ 116205 w 427672"/>
                    <a:gd name="connsiteY1" fmla="*/ 0 h 325755"/>
                    <a:gd name="connsiteX2" fmla="*/ 427673 w 427672"/>
                    <a:gd name="connsiteY2" fmla="*/ 258127 h 325755"/>
                    <a:gd name="connsiteX3" fmla="*/ 311468 w 427672"/>
                    <a:gd name="connsiteY3" fmla="*/ 325755 h 325755"/>
                  </a:gdLst>
                  <a:ahLst/>
                  <a:cxnLst>
                    <a:cxn ang="0">
                      <a:pos x="connsiteX0" y="connsiteY0"/>
                    </a:cxn>
                    <a:cxn ang="0">
                      <a:pos x="connsiteX1" y="connsiteY1"/>
                    </a:cxn>
                    <a:cxn ang="0">
                      <a:pos x="connsiteX2" y="connsiteY2"/>
                    </a:cxn>
                    <a:cxn ang="0">
                      <a:pos x="connsiteX3" y="connsiteY3"/>
                    </a:cxn>
                  </a:cxnLst>
                  <a:rect l="l" t="t" r="r" b="b"/>
                  <a:pathLst>
                    <a:path w="427672" h="325755">
                      <a:moveTo>
                        <a:pt x="0" y="66675"/>
                      </a:moveTo>
                      <a:lnTo>
                        <a:pt x="116205" y="0"/>
                      </a:lnTo>
                      <a:lnTo>
                        <a:pt x="427673" y="258127"/>
                      </a:lnTo>
                      <a:lnTo>
                        <a:pt x="311468" y="325755"/>
                      </a:lnTo>
                      <a:close/>
                    </a:path>
                  </a:pathLst>
                </a:custGeom>
                <a:solidFill>
                  <a:srgbClr val="FFFFFF"/>
                </a:solidFill>
                <a:ln w="9525" cap="flat">
                  <a:noFill/>
                  <a:prstDash val="solid"/>
                  <a:miter/>
                </a:ln>
              </p:spPr>
              <p:txBody>
                <a:bodyPr rtlCol="0" anchor="ctr"/>
                <a:lstStyle/>
                <a:p>
                  <a:endParaRPr lang="fr-BE"/>
                </a:p>
              </p:txBody>
            </p:sp>
            <p:sp>
              <p:nvSpPr>
                <p:cNvPr id="180" name="Forme libre : forme 179">
                  <a:extLst>
                    <a:ext uri="{FF2B5EF4-FFF2-40B4-BE49-F238E27FC236}">
                      <a16:creationId xmlns:a16="http://schemas.microsoft.com/office/drawing/2014/main" id="{B341C147-7923-492E-91A0-F31ADCA0AE18}"/>
                    </a:ext>
                  </a:extLst>
                </p:cNvPr>
                <p:cNvSpPr/>
                <p:nvPr/>
              </p:nvSpPr>
              <p:spPr>
                <a:xfrm>
                  <a:off x="1926587" y="2258065"/>
                  <a:ext cx="425767" cy="324802"/>
                </a:xfrm>
                <a:custGeom>
                  <a:avLst/>
                  <a:gdLst>
                    <a:gd name="connsiteX0" fmla="*/ 113348 w 425767"/>
                    <a:gd name="connsiteY0" fmla="*/ 0 h 324802"/>
                    <a:gd name="connsiteX1" fmla="*/ 425767 w 425767"/>
                    <a:gd name="connsiteY1" fmla="*/ 259080 h 324802"/>
                    <a:gd name="connsiteX2" fmla="*/ 311467 w 425767"/>
                    <a:gd name="connsiteY2" fmla="*/ 324803 h 324802"/>
                    <a:gd name="connsiteX3" fmla="*/ 0 w 425767"/>
                    <a:gd name="connsiteY3" fmla="*/ 65722 h 324802"/>
                  </a:gdLst>
                  <a:ahLst/>
                  <a:cxnLst>
                    <a:cxn ang="0">
                      <a:pos x="connsiteX0" y="connsiteY0"/>
                    </a:cxn>
                    <a:cxn ang="0">
                      <a:pos x="connsiteX1" y="connsiteY1"/>
                    </a:cxn>
                    <a:cxn ang="0">
                      <a:pos x="connsiteX2" y="connsiteY2"/>
                    </a:cxn>
                    <a:cxn ang="0">
                      <a:pos x="connsiteX3" y="connsiteY3"/>
                    </a:cxn>
                  </a:cxnLst>
                  <a:rect l="l" t="t" r="r" b="b"/>
                  <a:pathLst>
                    <a:path w="425767" h="324802">
                      <a:moveTo>
                        <a:pt x="113348" y="0"/>
                      </a:moveTo>
                      <a:lnTo>
                        <a:pt x="425767" y="259080"/>
                      </a:lnTo>
                      <a:lnTo>
                        <a:pt x="311467" y="324803"/>
                      </a:lnTo>
                      <a:lnTo>
                        <a:pt x="0" y="65722"/>
                      </a:lnTo>
                      <a:close/>
                    </a:path>
                  </a:pathLst>
                </a:custGeom>
                <a:solidFill>
                  <a:srgbClr val="FFFFFF"/>
                </a:solidFill>
                <a:ln w="9525" cap="flat">
                  <a:noFill/>
                  <a:prstDash val="solid"/>
                  <a:miter/>
                </a:ln>
              </p:spPr>
              <p:txBody>
                <a:bodyPr rtlCol="0" anchor="ctr"/>
                <a:lstStyle/>
                <a:p>
                  <a:endParaRPr lang="fr-BE"/>
                </a:p>
              </p:txBody>
            </p:sp>
          </p:grpSp>
          <p:sp>
            <p:nvSpPr>
              <p:cNvPr id="181" name="Forme libre : forme 180">
                <a:extLst>
                  <a:ext uri="{FF2B5EF4-FFF2-40B4-BE49-F238E27FC236}">
                    <a16:creationId xmlns:a16="http://schemas.microsoft.com/office/drawing/2014/main" id="{51134DC0-650F-44A5-B6D9-948446C50D1C}"/>
                  </a:ext>
                </a:extLst>
              </p:cNvPr>
              <p:cNvSpPr/>
              <p:nvPr/>
            </p:nvSpPr>
            <p:spPr>
              <a:xfrm>
                <a:off x="2807650" y="2188533"/>
                <a:ext cx="113347" cy="109800"/>
              </a:xfrm>
              <a:custGeom>
                <a:avLst/>
                <a:gdLst>
                  <a:gd name="connsiteX0" fmla="*/ 113347 w 113347"/>
                  <a:gd name="connsiteY0" fmla="*/ 0 h 109800"/>
                  <a:gd name="connsiteX1" fmla="*/ 0 w 113347"/>
                  <a:gd name="connsiteY1" fmla="*/ 65723 h 109800"/>
                  <a:gd name="connsiteX2" fmla="*/ 0 w 113347"/>
                  <a:gd name="connsiteY2" fmla="*/ 65723 h 109800"/>
                  <a:gd name="connsiteX3" fmla="*/ 65722 w 113347"/>
                  <a:gd name="connsiteY3" fmla="*/ 103823 h 109800"/>
                  <a:gd name="connsiteX4" fmla="*/ 65722 w 113347"/>
                  <a:gd name="connsiteY4" fmla="*/ 103823 h 109800"/>
                  <a:gd name="connsiteX5" fmla="*/ 113347 w 113347"/>
                  <a:gd name="connsiteY5" fmla="*/ 20955 h 109800"/>
                  <a:gd name="connsiteX6" fmla="*/ 113347 w 113347"/>
                  <a:gd name="connsiteY6" fmla="*/ 0 h 1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347" h="109800">
                    <a:moveTo>
                      <a:pt x="113347" y="0"/>
                    </a:moveTo>
                    <a:lnTo>
                      <a:pt x="0" y="65723"/>
                    </a:lnTo>
                    <a:lnTo>
                      <a:pt x="0" y="65723"/>
                    </a:lnTo>
                    <a:cubicBezTo>
                      <a:pt x="0" y="99060"/>
                      <a:pt x="36195" y="120967"/>
                      <a:pt x="65722" y="103823"/>
                    </a:cubicBezTo>
                    <a:lnTo>
                      <a:pt x="65722" y="103823"/>
                    </a:lnTo>
                    <a:cubicBezTo>
                      <a:pt x="95250" y="86677"/>
                      <a:pt x="113347" y="55245"/>
                      <a:pt x="113347" y="20955"/>
                    </a:cubicBezTo>
                    <a:lnTo>
                      <a:pt x="113347" y="0"/>
                    </a:lnTo>
                    <a:close/>
                  </a:path>
                </a:pathLst>
              </a:custGeom>
              <a:solidFill>
                <a:srgbClr val="FF7351"/>
              </a:solidFill>
              <a:ln w="9525" cap="flat">
                <a:noFill/>
                <a:prstDash val="solid"/>
                <a:miter/>
              </a:ln>
            </p:spPr>
            <p:txBody>
              <a:bodyPr rtlCol="0" anchor="ctr"/>
              <a:lstStyle/>
              <a:p>
                <a:endParaRPr lang="fr-BE"/>
              </a:p>
            </p:txBody>
          </p:sp>
          <p:sp>
            <p:nvSpPr>
              <p:cNvPr id="182" name="Forme libre : forme 181">
                <a:extLst>
                  <a:ext uri="{FF2B5EF4-FFF2-40B4-BE49-F238E27FC236}">
                    <a16:creationId xmlns:a16="http://schemas.microsoft.com/office/drawing/2014/main" id="{F29F8043-90EC-4B1B-8A36-3AAB7DF9D187}"/>
                  </a:ext>
                </a:extLst>
              </p:cNvPr>
              <p:cNvSpPr/>
              <p:nvPr/>
            </p:nvSpPr>
            <p:spPr>
              <a:xfrm>
                <a:off x="2693350" y="2254255"/>
                <a:ext cx="113347" cy="109800"/>
              </a:xfrm>
              <a:custGeom>
                <a:avLst/>
                <a:gdLst>
                  <a:gd name="connsiteX0" fmla="*/ 113347 w 113347"/>
                  <a:gd name="connsiteY0" fmla="*/ 0 h 109800"/>
                  <a:gd name="connsiteX1" fmla="*/ 0 w 113347"/>
                  <a:gd name="connsiteY1" fmla="*/ 65723 h 109800"/>
                  <a:gd name="connsiteX2" fmla="*/ 0 w 113347"/>
                  <a:gd name="connsiteY2" fmla="*/ 65723 h 109800"/>
                  <a:gd name="connsiteX3" fmla="*/ 65723 w 113347"/>
                  <a:gd name="connsiteY3" fmla="*/ 103823 h 109800"/>
                  <a:gd name="connsiteX4" fmla="*/ 65723 w 113347"/>
                  <a:gd name="connsiteY4" fmla="*/ 103823 h 109800"/>
                  <a:gd name="connsiteX5" fmla="*/ 113347 w 113347"/>
                  <a:gd name="connsiteY5" fmla="*/ 20955 h 109800"/>
                  <a:gd name="connsiteX6" fmla="*/ 113347 w 113347"/>
                  <a:gd name="connsiteY6" fmla="*/ 0 h 1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347" h="109800">
                    <a:moveTo>
                      <a:pt x="113347" y="0"/>
                    </a:moveTo>
                    <a:lnTo>
                      <a:pt x="0" y="65723"/>
                    </a:lnTo>
                    <a:lnTo>
                      <a:pt x="0" y="65723"/>
                    </a:lnTo>
                    <a:cubicBezTo>
                      <a:pt x="0" y="99060"/>
                      <a:pt x="36195" y="120967"/>
                      <a:pt x="65723" y="103823"/>
                    </a:cubicBezTo>
                    <a:lnTo>
                      <a:pt x="65723" y="103823"/>
                    </a:lnTo>
                    <a:cubicBezTo>
                      <a:pt x="95250" y="86677"/>
                      <a:pt x="113347" y="55245"/>
                      <a:pt x="113347" y="20955"/>
                    </a:cubicBezTo>
                    <a:lnTo>
                      <a:pt x="113347" y="0"/>
                    </a:lnTo>
                    <a:close/>
                  </a:path>
                </a:pathLst>
              </a:custGeom>
              <a:solidFill>
                <a:srgbClr val="E0E0E0"/>
              </a:solidFill>
              <a:ln w="9525" cap="flat">
                <a:noFill/>
                <a:prstDash val="solid"/>
                <a:miter/>
              </a:ln>
            </p:spPr>
            <p:txBody>
              <a:bodyPr rtlCol="0" anchor="ctr"/>
              <a:lstStyle/>
              <a:p>
                <a:endParaRPr lang="fr-BE"/>
              </a:p>
            </p:txBody>
          </p:sp>
          <p:sp>
            <p:nvSpPr>
              <p:cNvPr id="183" name="Forme libre : forme 182">
                <a:extLst>
                  <a:ext uri="{FF2B5EF4-FFF2-40B4-BE49-F238E27FC236}">
                    <a16:creationId xmlns:a16="http://schemas.microsoft.com/office/drawing/2014/main" id="{DF3142F5-8F2A-4602-B4EE-A66EE7D4E27C}"/>
                  </a:ext>
                </a:extLst>
              </p:cNvPr>
              <p:cNvSpPr/>
              <p:nvPr/>
            </p:nvSpPr>
            <p:spPr>
              <a:xfrm>
                <a:off x="2580002" y="2319978"/>
                <a:ext cx="113347" cy="109800"/>
              </a:xfrm>
              <a:custGeom>
                <a:avLst/>
                <a:gdLst>
                  <a:gd name="connsiteX0" fmla="*/ 113348 w 113347"/>
                  <a:gd name="connsiteY0" fmla="*/ 0 h 109800"/>
                  <a:gd name="connsiteX1" fmla="*/ 0 w 113347"/>
                  <a:gd name="connsiteY1" fmla="*/ 65722 h 109800"/>
                  <a:gd name="connsiteX2" fmla="*/ 0 w 113347"/>
                  <a:gd name="connsiteY2" fmla="*/ 65722 h 109800"/>
                  <a:gd name="connsiteX3" fmla="*/ 65723 w 113347"/>
                  <a:gd name="connsiteY3" fmla="*/ 103822 h 109800"/>
                  <a:gd name="connsiteX4" fmla="*/ 65723 w 113347"/>
                  <a:gd name="connsiteY4" fmla="*/ 103822 h 109800"/>
                  <a:gd name="connsiteX5" fmla="*/ 113348 w 113347"/>
                  <a:gd name="connsiteY5" fmla="*/ 20955 h 109800"/>
                  <a:gd name="connsiteX6" fmla="*/ 113348 w 113347"/>
                  <a:gd name="connsiteY6" fmla="*/ 0 h 1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347" h="109800">
                    <a:moveTo>
                      <a:pt x="113348" y="0"/>
                    </a:moveTo>
                    <a:lnTo>
                      <a:pt x="0" y="65722"/>
                    </a:lnTo>
                    <a:lnTo>
                      <a:pt x="0" y="65722"/>
                    </a:lnTo>
                    <a:cubicBezTo>
                      <a:pt x="0" y="99060"/>
                      <a:pt x="36195" y="120967"/>
                      <a:pt x="65723" y="103822"/>
                    </a:cubicBezTo>
                    <a:lnTo>
                      <a:pt x="65723" y="103822"/>
                    </a:lnTo>
                    <a:cubicBezTo>
                      <a:pt x="95250" y="86677"/>
                      <a:pt x="113348" y="55245"/>
                      <a:pt x="113348" y="20955"/>
                    </a:cubicBezTo>
                    <a:lnTo>
                      <a:pt x="113348" y="0"/>
                    </a:lnTo>
                    <a:close/>
                  </a:path>
                </a:pathLst>
              </a:custGeom>
              <a:solidFill>
                <a:srgbClr val="FF7351"/>
              </a:solidFill>
              <a:ln w="9525" cap="flat">
                <a:noFill/>
                <a:prstDash val="solid"/>
                <a:miter/>
              </a:ln>
            </p:spPr>
            <p:txBody>
              <a:bodyPr rtlCol="0" anchor="ctr"/>
              <a:lstStyle/>
              <a:p>
                <a:endParaRPr lang="fr-BE"/>
              </a:p>
            </p:txBody>
          </p:sp>
          <p:sp>
            <p:nvSpPr>
              <p:cNvPr id="184" name="Forme libre : forme 183">
                <a:extLst>
                  <a:ext uri="{FF2B5EF4-FFF2-40B4-BE49-F238E27FC236}">
                    <a16:creationId xmlns:a16="http://schemas.microsoft.com/office/drawing/2014/main" id="{41ECEF3A-4A85-4671-AE54-CF85BA9D9726}"/>
                  </a:ext>
                </a:extLst>
              </p:cNvPr>
              <p:cNvSpPr/>
              <p:nvPr/>
            </p:nvSpPr>
            <p:spPr>
              <a:xfrm>
                <a:off x="2466654" y="2385700"/>
                <a:ext cx="113347" cy="109800"/>
              </a:xfrm>
              <a:custGeom>
                <a:avLst/>
                <a:gdLst>
                  <a:gd name="connsiteX0" fmla="*/ 113348 w 113347"/>
                  <a:gd name="connsiteY0" fmla="*/ 0 h 109800"/>
                  <a:gd name="connsiteX1" fmla="*/ 0 w 113347"/>
                  <a:gd name="connsiteY1" fmla="*/ 65723 h 109800"/>
                  <a:gd name="connsiteX2" fmla="*/ 0 w 113347"/>
                  <a:gd name="connsiteY2" fmla="*/ 65723 h 109800"/>
                  <a:gd name="connsiteX3" fmla="*/ 65723 w 113347"/>
                  <a:gd name="connsiteY3" fmla="*/ 103823 h 109800"/>
                  <a:gd name="connsiteX4" fmla="*/ 65723 w 113347"/>
                  <a:gd name="connsiteY4" fmla="*/ 103823 h 109800"/>
                  <a:gd name="connsiteX5" fmla="*/ 113348 w 113347"/>
                  <a:gd name="connsiteY5" fmla="*/ 20955 h 109800"/>
                  <a:gd name="connsiteX6" fmla="*/ 113348 w 113347"/>
                  <a:gd name="connsiteY6" fmla="*/ 0 h 1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347" h="109800">
                    <a:moveTo>
                      <a:pt x="113348" y="0"/>
                    </a:moveTo>
                    <a:lnTo>
                      <a:pt x="0" y="65723"/>
                    </a:lnTo>
                    <a:lnTo>
                      <a:pt x="0" y="65723"/>
                    </a:lnTo>
                    <a:cubicBezTo>
                      <a:pt x="0" y="99060"/>
                      <a:pt x="36195" y="120968"/>
                      <a:pt x="65723" y="103823"/>
                    </a:cubicBezTo>
                    <a:lnTo>
                      <a:pt x="65723" y="103823"/>
                    </a:lnTo>
                    <a:cubicBezTo>
                      <a:pt x="95250" y="86678"/>
                      <a:pt x="113348" y="55245"/>
                      <a:pt x="113348" y="20955"/>
                    </a:cubicBezTo>
                    <a:lnTo>
                      <a:pt x="113348" y="0"/>
                    </a:lnTo>
                    <a:close/>
                  </a:path>
                </a:pathLst>
              </a:custGeom>
              <a:solidFill>
                <a:srgbClr val="E0E0E0"/>
              </a:solidFill>
              <a:ln w="9525" cap="flat">
                <a:noFill/>
                <a:prstDash val="solid"/>
                <a:miter/>
              </a:ln>
            </p:spPr>
            <p:txBody>
              <a:bodyPr rtlCol="0" anchor="ctr"/>
              <a:lstStyle/>
              <a:p>
                <a:endParaRPr lang="fr-BE"/>
              </a:p>
            </p:txBody>
          </p:sp>
          <p:sp>
            <p:nvSpPr>
              <p:cNvPr id="185" name="Forme libre : forme 184">
                <a:extLst>
                  <a:ext uri="{FF2B5EF4-FFF2-40B4-BE49-F238E27FC236}">
                    <a16:creationId xmlns:a16="http://schemas.microsoft.com/office/drawing/2014/main" id="{422D9177-91AA-499C-9F7D-C62D0A7BA327}"/>
                  </a:ext>
                </a:extLst>
              </p:cNvPr>
              <p:cNvSpPr/>
              <p:nvPr/>
            </p:nvSpPr>
            <p:spPr>
              <a:xfrm>
                <a:off x="2352354" y="2451422"/>
                <a:ext cx="113347" cy="109800"/>
              </a:xfrm>
              <a:custGeom>
                <a:avLst/>
                <a:gdLst>
                  <a:gd name="connsiteX0" fmla="*/ 113348 w 113347"/>
                  <a:gd name="connsiteY0" fmla="*/ 0 h 109800"/>
                  <a:gd name="connsiteX1" fmla="*/ 0 w 113347"/>
                  <a:gd name="connsiteY1" fmla="*/ 65723 h 109800"/>
                  <a:gd name="connsiteX2" fmla="*/ 0 w 113347"/>
                  <a:gd name="connsiteY2" fmla="*/ 65723 h 109800"/>
                  <a:gd name="connsiteX3" fmla="*/ 65723 w 113347"/>
                  <a:gd name="connsiteY3" fmla="*/ 103823 h 109800"/>
                  <a:gd name="connsiteX4" fmla="*/ 65723 w 113347"/>
                  <a:gd name="connsiteY4" fmla="*/ 103823 h 109800"/>
                  <a:gd name="connsiteX5" fmla="*/ 113348 w 113347"/>
                  <a:gd name="connsiteY5" fmla="*/ 20955 h 109800"/>
                  <a:gd name="connsiteX6" fmla="*/ 113348 w 113347"/>
                  <a:gd name="connsiteY6" fmla="*/ 0 h 1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347" h="109800">
                    <a:moveTo>
                      <a:pt x="113348" y="0"/>
                    </a:moveTo>
                    <a:lnTo>
                      <a:pt x="0" y="65723"/>
                    </a:lnTo>
                    <a:lnTo>
                      <a:pt x="0" y="65723"/>
                    </a:lnTo>
                    <a:cubicBezTo>
                      <a:pt x="0" y="99060"/>
                      <a:pt x="36195" y="120968"/>
                      <a:pt x="65723" y="103823"/>
                    </a:cubicBezTo>
                    <a:lnTo>
                      <a:pt x="65723" y="103823"/>
                    </a:lnTo>
                    <a:cubicBezTo>
                      <a:pt x="95250" y="86677"/>
                      <a:pt x="113348" y="55245"/>
                      <a:pt x="113348" y="20955"/>
                    </a:cubicBezTo>
                    <a:lnTo>
                      <a:pt x="113348" y="0"/>
                    </a:lnTo>
                    <a:close/>
                  </a:path>
                </a:pathLst>
              </a:custGeom>
              <a:solidFill>
                <a:srgbClr val="FF7351"/>
              </a:solidFill>
              <a:ln w="9525" cap="flat">
                <a:noFill/>
                <a:prstDash val="solid"/>
                <a:miter/>
              </a:ln>
            </p:spPr>
            <p:txBody>
              <a:bodyPr rtlCol="0" anchor="ctr"/>
              <a:lstStyle/>
              <a:p>
                <a:endParaRPr lang="fr-BE"/>
              </a:p>
            </p:txBody>
          </p:sp>
          <p:sp>
            <p:nvSpPr>
              <p:cNvPr id="186" name="Forme libre : forme 185">
                <a:extLst>
                  <a:ext uri="{FF2B5EF4-FFF2-40B4-BE49-F238E27FC236}">
                    <a16:creationId xmlns:a16="http://schemas.microsoft.com/office/drawing/2014/main" id="{5BCC9824-B244-4D29-BBAB-1FE0A9DDE7A1}"/>
                  </a:ext>
                </a:extLst>
              </p:cNvPr>
              <p:cNvSpPr/>
              <p:nvPr/>
            </p:nvSpPr>
            <p:spPr>
              <a:xfrm>
                <a:off x="2239007" y="2517145"/>
                <a:ext cx="113347" cy="109800"/>
              </a:xfrm>
              <a:custGeom>
                <a:avLst/>
                <a:gdLst>
                  <a:gd name="connsiteX0" fmla="*/ 113347 w 113347"/>
                  <a:gd name="connsiteY0" fmla="*/ 0 h 109800"/>
                  <a:gd name="connsiteX1" fmla="*/ 0 w 113347"/>
                  <a:gd name="connsiteY1" fmla="*/ 65723 h 109800"/>
                  <a:gd name="connsiteX2" fmla="*/ 0 w 113347"/>
                  <a:gd name="connsiteY2" fmla="*/ 65723 h 109800"/>
                  <a:gd name="connsiteX3" fmla="*/ 65722 w 113347"/>
                  <a:gd name="connsiteY3" fmla="*/ 103823 h 109800"/>
                  <a:gd name="connsiteX4" fmla="*/ 65722 w 113347"/>
                  <a:gd name="connsiteY4" fmla="*/ 103823 h 109800"/>
                  <a:gd name="connsiteX5" fmla="*/ 113347 w 113347"/>
                  <a:gd name="connsiteY5" fmla="*/ 20955 h 109800"/>
                  <a:gd name="connsiteX6" fmla="*/ 113347 w 113347"/>
                  <a:gd name="connsiteY6" fmla="*/ 0 h 1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347" h="109800">
                    <a:moveTo>
                      <a:pt x="113347" y="0"/>
                    </a:moveTo>
                    <a:lnTo>
                      <a:pt x="0" y="65723"/>
                    </a:lnTo>
                    <a:lnTo>
                      <a:pt x="0" y="65723"/>
                    </a:lnTo>
                    <a:cubicBezTo>
                      <a:pt x="0" y="99060"/>
                      <a:pt x="36195" y="120967"/>
                      <a:pt x="65722" y="103823"/>
                    </a:cubicBezTo>
                    <a:lnTo>
                      <a:pt x="65722" y="103823"/>
                    </a:lnTo>
                    <a:cubicBezTo>
                      <a:pt x="95250" y="86677"/>
                      <a:pt x="113347" y="55245"/>
                      <a:pt x="113347" y="20955"/>
                    </a:cubicBezTo>
                    <a:lnTo>
                      <a:pt x="113347" y="0"/>
                    </a:lnTo>
                    <a:close/>
                  </a:path>
                </a:pathLst>
              </a:custGeom>
              <a:solidFill>
                <a:srgbClr val="E0E0E0"/>
              </a:solidFill>
              <a:ln w="9525" cap="flat">
                <a:noFill/>
                <a:prstDash val="solid"/>
                <a:miter/>
              </a:ln>
            </p:spPr>
            <p:txBody>
              <a:bodyPr rtlCol="0" anchor="ctr"/>
              <a:lstStyle/>
              <a:p>
                <a:endParaRPr lang="fr-BE"/>
              </a:p>
            </p:txBody>
          </p:sp>
          <p:sp>
            <p:nvSpPr>
              <p:cNvPr id="187" name="Forme libre : forme 186">
                <a:extLst>
                  <a:ext uri="{FF2B5EF4-FFF2-40B4-BE49-F238E27FC236}">
                    <a16:creationId xmlns:a16="http://schemas.microsoft.com/office/drawing/2014/main" id="{1C493D9E-D0CC-4325-85F6-EE3B60B1D0C5}"/>
                  </a:ext>
                </a:extLst>
              </p:cNvPr>
              <p:cNvSpPr/>
              <p:nvPr/>
            </p:nvSpPr>
            <p:spPr>
              <a:xfrm>
                <a:off x="2124707" y="2582868"/>
                <a:ext cx="113347" cy="109800"/>
              </a:xfrm>
              <a:custGeom>
                <a:avLst/>
                <a:gdLst>
                  <a:gd name="connsiteX0" fmla="*/ 113347 w 113347"/>
                  <a:gd name="connsiteY0" fmla="*/ 0 h 109800"/>
                  <a:gd name="connsiteX1" fmla="*/ 0 w 113347"/>
                  <a:gd name="connsiteY1" fmla="*/ 65723 h 109800"/>
                  <a:gd name="connsiteX2" fmla="*/ 0 w 113347"/>
                  <a:gd name="connsiteY2" fmla="*/ 65723 h 109800"/>
                  <a:gd name="connsiteX3" fmla="*/ 65722 w 113347"/>
                  <a:gd name="connsiteY3" fmla="*/ 103823 h 109800"/>
                  <a:gd name="connsiteX4" fmla="*/ 65722 w 113347"/>
                  <a:gd name="connsiteY4" fmla="*/ 103823 h 109800"/>
                  <a:gd name="connsiteX5" fmla="*/ 113347 w 113347"/>
                  <a:gd name="connsiteY5" fmla="*/ 20955 h 109800"/>
                  <a:gd name="connsiteX6" fmla="*/ 113347 w 113347"/>
                  <a:gd name="connsiteY6" fmla="*/ 0 h 1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347" h="109800">
                    <a:moveTo>
                      <a:pt x="113347" y="0"/>
                    </a:moveTo>
                    <a:lnTo>
                      <a:pt x="0" y="65723"/>
                    </a:lnTo>
                    <a:lnTo>
                      <a:pt x="0" y="65723"/>
                    </a:lnTo>
                    <a:cubicBezTo>
                      <a:pt x="0" y="99060"/>
                      <a:pt x="36195" y="120967"/>
                      <a:pt x="65722" y="103823"/>
                    </a:cubicBezTo>
                    <a:lnTo>
                      <a:pt x="65722" y="103823"/>
                    </a:lnTo>
                    <a:cubicBezTo>
                      <a:pt x="95250" y="86677"/>
                      <a:pt x="113347" y="55245"/>
                      <a:pt x="113347" y="20955"/>
                    </a:cubicBezTo>
                    <a:lnTo>
                      <a:pt x="113347" y="0"/>
                    </a:lnTo>
                    <a:close/>
                  </a:path>
                </a:pathLst>
              </a:custGeom>
              <a:solidFill>
                <a:srgbClr val="FF7351"/>
              </a:solidFill>
              <a:ln w="9525" cap="flat">
                <a:noFill/>
                <a:prstDash val="solid"/>
                <a:miter/>
              </a:ln>
            </p:spPr>
            <p:txBody>
              <a:bodyPr rtlCol="0" anchor="ctr"/>
              <a:lstStyle/>
              <a:p>
                <a:endParaRPr lang="fr-BE"/>
              </a:p>
            </p:txBody>
          </p:sp>
          <p:sp>
            <p:nvSpPr>
              <p:cNvPr id="192" name="Forme libre : forme 191">
                <a:extLst>
                  <a:ext uri="{FF2B5EF4-FFF2-40B4-BE49-F238E27FC236}">
                    <a16:creationId xmlns:a16="http://schemas.microsoft.com/office/drawing/2014/main" id="{527ED37C-E205-462D-AEDA-63034C6E588A}"/>
                  </a:ext>
                </a:extLst>
              </p:cNvPr>
              <p:cNvSpPr/>
              <p:nvPr/>
            </p:nvSpPr>
            <p:spPr>
              <a:xfrm>
                <a:off x="2008502" y="2647637"/>
                <a:ext cx="116205" cy="110752"/>
              </a:xfrm>
              <a:custGeom>
                <a:avLst/>
                <a:gdLst>
                  <a:gd name="connsiteX0" fmla="*/ 116205 w 116205"/>
                  <a:gd name="connsiteY0" fmla="*/ 0 h 110752"/>
                  <a:gd name="connsiteX1" fmla="*/ 0 w 116205"/>
                  <a:gd name="connsiteY1" fmla="*/ 66675 h 110752"/>
                  <a:gd name="connsiteX2" fmla="*/ 0 w 116205"/>
                  <a:gd name="connsiteY2" fmla="*/ 66675 h 110752"/>
                  <a:gd name="connsiteX3" fmla="*/ 65723 w 116205"/>
                  <a:gd name="connsiteY3" fmla="*/ 104775 h 110752"/>
                  <a:gd name="connsiteX4" fmla="*/ 65723 w 116205"/>
                  <a:gd name="connsiteY4" fmla="*/ 104775 h 110752"/>
                  <a:gd name="connsiteX5" fmla="*/ 116205 w 116205"/>
                  <a:gd name="connsiteY5" fmla="*/ 17145 h 110752"/>
                  <a:gd name="connsiteX6" fmla="*/ 116205 w 116205"/>
                  <a:gd name="connsiteY6" fmla="*/ 0 h 110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05" h="110752">
                    <a:moveTo>
                      <a:pt x="116205" y="0"/>
                    </a:moveTo>
                    <a:lnTo>
                      <a:pt x="0" y="66675"/>
                    </a:lnTo>
                    <a:lnTo>
                      <a:pt x="0" y="66675"/>
                    </a:lnTo>
                    <a:cubicBezTo>
                      <a:pt x="0" y="100013"/>
                      <a:pt x="36195" y="121920"/>
                      <a:pt x="65723" y="104775"/>
                    </a:cubicBezTo>
                    <a:lnTo>
                      <a:pt x="65723" y="104775"/>
                    </a:lnTo>
                    <a:cubicBezTo>
                      <a:pt x="97155" y="86678"/>
                      <a:pt x="116205" y="53340"/>
                      <a:pt x="116205" y="17145"/>
                    </a:cubicBezTo>
                    <a:lnTo>
                      <a:pt x="116205" y="0"/>
                    </a:lnTo>
                    <a:close/>
                  </a:path>
                </a:pathLst>
              </a:custGeom>
              <a:solidFill>
                <a:srgbClr val="E0E0E0"/>
              </a:solidFill>
              <a:ln w="9525" cap="flat">
                <a:noFill/>
                <a:prstDash val="solid"/>
                <a:miter/>
              </a:ln>
            </p:spPr>
            <p:txBody>
              <a:bodyPr rtlCol="0" anchor="ctr"/>
              <a:lstStyle/>
              <a:p>
                <a:endParaRPr lang="fr-BE"/>
              </a:p>
            </p:txBody>
          </p:sp>
        </p:grpSp>
        <p:grpSp>
          <p:nvGrpSpPr>
            <p:cNvPr id="193" name="Graphique 2">
              <a:extLst>
                <a:ext uri="{FF2B5EF4-FFF2-40B4-BE49-F238E27FC236}">
                  <a16:creationId xmlns:a16="http://schemas.microsoft.com/office/drawing/2014/main" id="{3634A79F-E9BB-4358-A5F9-DDD5D5A7F7B8}"/>
                </a:ext>
              </a:extLst>
            </p:cNvPr>
            <p:cNvGrpSpPr/>
            <p:nvPr/>
          </p:nvGrpSpPr>
          <p:grpSpPr>
            <a:xfrm>
              <a:off x="1933474" y="2941960"/>
              <a:ext cx="447455" cy="543163"/>
              <a:chOff x="1933474" y="2941960"/>
              <a:chExt cx="447455" cy="543163"/>
            </a:xfrm>
            <a:solidFill>
              <a:srgbClr val="BA68C8"/>
            </a:solidFill>
          </p:grpSpPr>
          <p:sp>
            <p:nvSpPr>
              <p:cNvPr id="194" name="Forme libre : forme 193">
                <a:extLst>
                  <a:ext uri="{FF2B5EF4-FFF2-40B4-BE49-F238E27FC236}">
                    <a16:creationId xmlns:a16="http://schemas.microsoft.com/office/drawing/2014/main" id="{3ED3C9E1-FB77-4434-A019-E8465B7352B1}"/>
                  </a:ext>
                </a:extLst>
              </p:cNvPr>
              <p:cNvSpPr/>
              <p:nvPr/>
            </p:nvSpPr>
            <p:spPr>
              <a:xfrm>
                <a:off x="1995049" y="2983870"/>
                <a:ext cx="262055" cy="301942"/>
              </a:xfrm>
              <a:custGeom>
                <a:avLst/>
                <a:gdLst>
                  <a:gd name="connsiteX0" fmla="*/ 262055 w 262055"/>
                  <a:gd name="connsiteY0" fmla="*/ 0 h 301942"/>
                  <a:gd name="connsiteX1" fmla="*/ 165853 w 262055"/>
                  <a:gd name="connsiteY1" fmla="*/ 29528 h 301942"/>
                  <a:gd name="connsiteX2" fmla="*/ 74413 w 262055"/>
                  <a:gd name="connsiteY2" fmla="*/ 100965 h 301942"/>
                  <a:gd name="connsiteX3" fmla="*/ 16310 w 262055"/>
                  <a:gd name="connsiteY3" fmla="*/ 201930 h 301942"/>
                  <a:gd name="connsiteX4" fmla="*/ 118 w 262055"/>
                  <a:gd name="connsiteY4" fmla="*/ 301942 h 301942"/>
                  <a:gd name="connsiteX5" fmla="*/ 32503 w 262055"/>
                  <a:gd name="connsiteY5" fmla="*/ 208597 h 301942"/>
                  <a:gd name="connsiteX6" fmla="*/ 92510 w 262055"/>
                  <a:gd name="connsiteY6" fmla="*/ 116205 h 301942"/>
                  <a:gd name="connsiteX7" fmla="*/ 175378 w 262055"/>
                  <a:gd name="connsiteY7" fmla="*/ 43815 h 301942"/>
                  <a:gd name="connsiteX8" fmla="*/ 262055 w 262055"/>
                  <a:gd name="connsiteY8" fmla="*/ 0 h 30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055" h="301942">
                    <a:moveTo>
                      <a:pt x="262055" y="0"/>
                    </a:moveTo>
                    <a:cubicBezTo>
                      <a:pt x="232528" y="2858"/>
                      <a:pt x="198238" y="12383"/>
                      <a:pt x="165853" y="29528"/>
                    </a:cubicBezTo>
                    <a:cubicBezTo>
                      <a:pt x="132515" y="46672"/>
                      <a:pt x="100130" y="71438"/>
                      <a:pt x="74413" y="100965"/>
                    </a:cubicBezTo>
                    <a:cubicBezTo>
                      <a:pt x="47743" y="131445"/>
                      <a:pt x="28693" y="166688"/>
                      <a:pt x="16310" y="201930"/>
                    </a:cubicBezTo>
                    <a:cubicBezTo>
                      <a:pt x="3928" y="237172"/>
                      <a:pt x="-835" y="272415"/>
                      <a:pt x="118" y="301942"/>
                    </a:cubicBezTo>
                    <a:cubicBezTo>
                      <a:pt x="6785" y="273367"/>
                      <a:pt x="17263" y="240983"/>
                      <a:pt x="32503" y="208597"/>
                    </a:cubicBezTo>
                    <a:cubicBezTo>
                      <a:pt x="47743" y="176213"/>
                      <a:pt x="67745" y="144780"/>
                      <a:pt x="92510" y="116205"/>
                    </a:cubicBezTo>
                    <a:cubicBezTo>
                      <a:pt x="117275" y="87630"/>
                      <a:pt x="145850" y="63817"/>
                      <a:pt x="175378" y="43815"/>
                    </a:cubicBezTo>
                    <a:cubicBezTo>
                      <a:pt x="203953" y="24765"/>
                      <a:pt x="234433" y="10478"/>
                      <a:pt x="262055" y="0"/>
                    </a:cubicBezTo>
                    <a:close/>
                  </a:path>
                </a:pathLst>
              </a:custGeom>
              <a:solidFill>
                <a:srgbClr val="FF7351"/>
              </a:solidFill>
              <a:ln w="9525" cap="flat">
                <a:noFill/>
                <a:prstDash val="solid"/>
                <a:miter/>
              </a:ln>
            </p:spPr>
            <p:txBody>
              <a:bodyPr rtlCol="0" anchor="ctr"/>
              <a:lstStyle/>
              <a:p>
                <a:endParaRPr lang="fr-BE"/>
              </a:p>
            </p:txBody>
          </p:sp>
          <p:sp>
            <p:nvSpPr>
              <p:cNvPr id="195" name="Forme libre : forme 194">
                <a:extLst>
                  <a:ext uri="{FF2B5EF4-FFF2-40B4-BE49-F238E27FC236}">
                    <a16:creationId xmlns:a16="http://schemas.microsoft.com/office/drawing/2014/main" id="{D0C4B4D4-9C01-43C1-89E7-34FD0AD97621}"/>
                  </a:ext>
                </a:extLst>
              </p:cNvPr>
              <p:cNvSpPr/>
              <p:nvPr/>
            </p:nvSpPr>
            <p:spPr>
              <a:xfrm>
                <a:off x="2007815" y="3341058"/>
                <a:ext cx="160707" cy="144065"/>
              </a:xfrm>
              <a:custGeom>
                <a:avLst/>
                <a:gdLst>
                  <a:gd name="connsiteX0" fmla="*/ 160707 w 160707"/>
                  <a:gd name="connsiteY0" fmla="*/ 140970 h 144065"/>
                  <a:gd name="connsiteX1" fmla="*/ 106415 w 160707"/>
                  <a:gd name="connsiteY1" fmla="*/ 131445 h 144065"/>
                  <a:gd name="connsiteX2" fmla="*/ 54027 w 160707"/>
                  <a:gd name="connsiteY2" fmla="*/ 100965 h 144065"/>
                  <a:gd name="connsiteX3" fmla="*/ 16880 w 160707"/>
                  <a:gd name="connsiteY3" fmla="*/ 52388 h 144065"/>
                  <a:gd name="connsiteX4" fmla="*/ 687 w 160707"/>
                  <a:gd name="connsiteY4" fmla="*/ 0 h 144065"/>
                  <a:gd name="connsiteX5" fmla="*/ 8307 w 160707"/>
                  <a:gd name="connsiteY5" fmla="*/ 56197 h 144065"/>
                  <a:gd name="connsiteX6" fmla="*/ 45455 w 160707"/>
                  <a:gd name="connsiteY6" fmla="*/ 110490 h 144065"/>
                  <a:gd name="connsiteX7" fmla="*/ 104510 w 160707"/>
                  <a:gd name="connsiteY7" fmla="*/ 140017 h 144065"/>
                  <a:gd name="connsiteX8" fmla="*/ 160707 w 160707"/>
                  <a:gd name="connsiteY8" fmla="*/ 140970 h 14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707" h="144065">
                    <a:moveTo>
                      <a:pt x="160707" y="140970"/>
                    </a:moveTo>
                    <a:cubicBezTo>
                      <a:pt x="143562" y="140970"/>
                      <a:pt x="125465" y="138113"/>
                      <a:pt x="106415" y="131445"/>
                    </a:cubicBezTo>
                    <a:cubicBezTo>
                      <a:pt x="87365" y="124778"/>
                      <a:pt x="69267" y="115253"/>
                      <a:pt x="54027" y="100965"/>
                    </a:cubicBezTo>
                    <a:cubicBezTo>
                      <a:pt x="38787" y="87630"/>
                      <a:pt x="25452" y="70485"/>
                      <a:pt x="16880" y="52388"/>
                    </a:cubicBezTo>
                    <a:cubicBezTo>
                      <a:pt x="8307" y="34290"/>
                      <a:pt x="2592" y="16192"/>
                      <a:pt x="687" y="0"/>
                    </a:cubicBezTo>
                    <a:cubicBezTo>
                      <a:pt x="-1218" y="16192"/>
                      <a:pt x="687" y="37147"/>
                      <a:pt x="8307" y="56197"/>
                    </a:cubicBezTo>
                    <a:cubicBezTo>
                      <a:pt x="15927" y="76200"/>
                      <a:pt x="28310" y="95250"/>
                      <a:pt x="45455" y="110490"/>
                    </a:cubicBezTo>
                    <a:cubicBezTo>
                      <a:pt x="62600" y="125730"/>
                      <a:pt x="83555" y="136208"/>
                      <a:pt x="104510" y="140017"/>
                    </a:cubicBezTo>
                    <a:cubicBezTo>
                      <a:pt x="124512" y="145733"/>
                      <a:pt x="144515" y="144780"/>
                      <a:pt x="160707" y="140970"/>
                    </a:cubicBezTo>
                    <a:close/>
                  </a:path>
                </a:pathLst>
              </a:custGeom>
              <a:solidFill>
                <a:srgbClr val="FF7351"/>
              </a:solidFill>
              <a:ln w="9525" cap="flat">
                <a:noFill/>
                <a:prstDash val="solid"/>
                <a:miter/>
              </a:ln>
            </p:spPr>
            <p:txBody>
              <a:bodyPr rtlCol="0" anchor="ctr"/>
              <a:lstStyle/>
              <a:p>
                <a:endParaRPr lang="fr-BE"/>
              </a:p>
            </p:txBody>
          </p:sp>
          <p:sp>
            <p:nvSpPr>
              <p:cNvPr id="196" name="Forme libre : forme 195">
                <a:extLst>
                  <a:ext uri="{FF2B5EF4-FFF2-40B4-BE49-F238E27FC236}">
                    <a16:creationId xmlns:a16="http://schemas.microsoft.com/office/drawing/2014/main" id="{17F8BD2F-AC64-4383-80DD-91C0B5380DDA}"/>
                  </a:ext>
                </a:extLst>
              </p:cNvPr>
              <p:cNvSpPr/>
              <p:nvPr/>
            </p:nvSpPr>
            <p:spPr>
              <a:xfrm>
                <a:off x="2215195" y="3175323"/>
                <a:ext cx="113347" cy="299084"/>
              </a:xfrm>
              <a:custGeom>
                <a:avLst/>
                <a:gdLst>
                  <a:gd name="connsiteX0" fmla="*/ 100965 w 113347"/>
                  <a:gd name="connsiteY0" fmla="*/ 0 h 299084"/>
                  <a:gd name="connsiteX1" fmla="*/ 100013 w 113347"/>
                  <a:gd name="connsiteY1" fmla="*/ 76200 h 299084"/>
                  <a:gd name="connsiteX2" fmla="*/ 81915 w 113347"/>
                  <a:gd name="connsiteY2" fmla="*/ 160020 h 299084"/>
                  <a:gd name="connsiteX3" fmla="*/ 45720 w 113347"/>
                  <a:gd name="connsiteY3" fmla="*/ 237172 h 299084"/>
                  <a:gd name="connsiteX4" fmla="*/ 0 w 113347"/>
                  <a:gd name="connsiteY4" fmla="*/ 299085 h 299084"/>
                  <a:gd name="connsiteX5" fmla="*/ 57150 w 113347"/>
                  <a:gd name="connsiteY5" fmla="*/ 245745 h 299084"/>
                  <a:gd name="connsiteX6" fmla="*/ 99060 w 113347"/>
                  <a:gd name="connsiteY6" fmla="*/ 166688 h 299084"/>
                  <a:gd name="connsiteX7" fmla="*/ 113347 w 113347"/>
                  <a:gd name="connsiteY7" fmla="*/ 78105 h 299084"/>
                  <a:gd name="connsiteX8" fmla="*/ 100965 w 113347"/>
                  <a:gd name="connsiteY8" fmla="*/ 0 h 29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347" h="299084">
                    <a:moveTo>
                      <a:pt x="100965" y="0"/>
                    </a:moveTo>
                    <a:cubicBezTo>
                      <a:pt x="102870" y="22860"/>
                      <a:pt x="102870" y="49530"/>
                      <a:pt x="100013" y="76200"/>
                    </a:cubicBezTo>
                    <a:cubicBezTo>
                      <a:pt x="97155" y="103822"/>
                      <a:pt x="91440" y="132397"/>
                      <a:pt x="81915" y="160020"/>
                    </a:cubicBezTo>
                    <a:cubicBezTo>
                      <a:pt x="72390" y="187642"/>
                      <a:pt x="60007" y="214313"/>
                      <a:pt x="45720" y="237172"/>
                    </a:cubicBezTo>
                    <a:cubicBezTo>
                      <a:pt x="31432" y="260985"/>
                      <a:pt x="15240" y="280988"/>
                      <a:pt x="0" y="299085"/>
                    </a:cubicBezTo>
                    <a:cubicBezTo>
                      <a:pt x="19050" y="286702"/>
                      <a:pt x="39052" y="268605"/>
                      <a:pt x="57150" y="245745"/>
                    </a:cubicBezTo>
                    <a:cubicBezTo>
                      <a:pt x="74295" y="222885"/>
                      <a:pt x="89535" y="195263"/>
                      <a:pt x="99060" y="166688"/>
                    </a:cubicBezTo>
                    <a:cubicBezTo>
                      <a:pt x="108585" y="137160"/>
                      <a:pt x="113347" y="106680"/>
                      <a:pt x="113347" y="78105"/>
                    </a:cubicBezTo>
                    <a:cubicBezTo>
                      <a:pt x="113347" y="48577"/>
                      <a:pt x="108585" y="21907"/>
                      <a:pt x="100965" y="0"/>
                    </a:cubicBezTo>
                    <a:close/>
                  </a:path>
                </a:pathLst>
              </a:custGeom>
              <a:solidFill>
                <a:srgbClr val="BA68C8"/>
              </a:solidFill>
              <a:ln w="9525" cap="flat">
                <a:noFill/>
                <a:prstDash val="solid"/>
                <a:miter/>
              </a:ln>
            </p:spPr>
            <p:txBody>
              <a:bodyPr rtlCol="0" anchor="ctr"/>
              <a:lstStyle/>
              <a:p>
                <a:endParaRPr lang="fr-BE"/>
              </a:p>
            </p:txBody>
          </p:sp>
          <p:sp>
            <p:nvSpPr>
              <p:cNvPr id="197" name="Forme libre : forme 196">
                <a:extLst>
                  <a:ext uri="{FF2B5EF4-FFF2-40B4-BE49-F238E27FC236}">
                    <a16:creationId xmlns:a16="http://schemas.microsoft.com/office/drawing/2014/main" id="{DA4B5A3F-C3F4-4938-8BC7-5D2193093C3A}"/>
                  </a:ext>
                </a:extLst>
              </p:cNvPr>
              <p:cNvSpPr/>
              <p:nvPr/>
            </p:nvSpPr>
            <p:spPr>
              <a:xfrm>
                <a:off x="1933474" y="3070548"/>
                <a:ext cx="83600" cy="375284"/>
              </a:xfrm>
              <a:custGeom>
                <a:avLst/>
                <a:gdLst>
                  <a:gd name="connsiteX0" fmla="*/ 83601 w 83600"/>
                  <a:gd name="connsiteY0" fmla="*/ 0 h 375284"/>
                  <a:gd name="connsiteX1" fmla="*/ 28356 w 83600"/>
                  <a:gd name="connsiteY1" fmla="*/ 77152 h 375284"/>
                  <a:gd name="connsiteX2" fmla="*/ 733 w 83600"/>
                  <a:gd name="connsiteY2" fmla="*/ 182880 h 375284"/>
                  <a:gd name="connsiteX3" fmla="*/ 14068 w 83600"/>
                  <a:gd name="connsiteY3" fmla="*/ 291465 h 375284"/>
                  <a:gd name="connsiteX4" fmla="*/ 57883 w 83600"/>
                  <a:gd name="connsiteY4" fmla="*/ 375285 h 375284"/>
                  <a:gd name="connsiteX5" fmla="*/ 29308 w 83600"/>
                  <a:gd name="connsiteY5" fmla="*/ 286702 h 375284"/>
                  <a:gd name="connsiteX6" fmla="*/ 22641 w 83600"/>
                  <a:gd name="connsiteY6" fmla="*/ 183832 h 375284"/>
                  <a:gd name="connsiteX7" fmla="*/ 43596 w 83600"/>
                  <a:gd name="connsiteY7" fmla="*/ 82867 h 375284"/>
                  <a:gd name="connsiteX8" fmla="*/ 83601 w 83600"/>
                  <a:gd name="connsiteY8" fmla="*/ 0 h 37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600" h="375284">
                    <a:moveTo>
                      <a:pt x="83601" y="0"/>
                    </a:moveTo>
                    <a:cubicBezTo>
                      <a:pt x="63598" y="19050"/>
                      <a:pt x="43596" y="45720"/>
                      <a:pt x="28356" y="77152"/>
                    </a:cubicBezTo>
                    <a:cubicBezTo>
                      <a:pt x="13116" y="108585"/>
                      <a:pt x="2638" y="145732"/>
                      <a:pt x="733" y="182880"/>
                    </a:cubicBezTo>
                    <a:cubicBezTo>
                      <a:pt x="-2124" y="220027"/>
                      <a:pt x="3591" y="258127"/>
                      <a:pt x="14068" y="291465"/>
                    </a:cubicBezTo>
                    <a:cubicBezTo>
                      <a:pt x="24546" y="324802"/>
                      <a:pt x="40738" y="353377"/>
                      <a:pt x="57883" y="375285"/>
                    </a:cubicBezTo>
                    <a:cubicBezTo>
                      <a:pt x="46453" y="349567"/>
                      <a:pt x="35976" y="320040"/>
                      <a:pt x="29308" y="286702"/>
                    </a:cubicBezTo>
                    <a:cubicBezTo>
                      <a:pt x="22641" y="254317"/>
                      <a:pt x="19783" y="219075"/>
                      <a:pt x="22641" y="183832"/>
                    </a:cubicBezTo>
                    <a:cubicBezTo>
                      <a:pt x="25498" y="148590"/>
                      <a:pt x="33118" y="114300"/>
                      <a:pt x="43596" y="82867"/>
                    </a:cubicBezTo>
                    <a:cubicBezTo>
                      <a:pt x="55026" y="52388"/>
                      <a:pt x="69313" y="23813"/>
                      <a:pt x="83601" y="0"/>
                    </a:cubicBezTo>
                    <a:close/>
                  </a:path>
                </a:pathLst>
              </a:custGeom>
              <a:solidFill>
                <a:srgbClr val="FF7351"/>
              </a:solidFill>
              <a:ln w="9525" cap="flat">
                <a:noFill/>
                <a:prstDash val="solid"/>
                <a:miter/>
              </a:ln>
            </p:spPr>
            <p:txBody>
              <a:bodyPr rtlCol="0" anchor="ctr"/>
              <a:lstStyle/>
              <a:p>
                <a:endParaRPr lang="fr-BE"/>
              </a:p>
            </p:txBody>
          </p:sp>
          <p:sp>
            <p:nvSpPr>
              <p:cNvPr id="198" name="Forme libre : forme 197">
                <a:extLst>
                  <a:ext uri="{FF2B5EF4-FFF2-40B4-BE49-F238E27FC236}">
                    <a16:creationId xmlns:a16="http://schemas.microsoft.com/office/drawing/2014/main" id="{B80120E2-7200-4A8B-89D7-F1CE6847AE8A}"/>
                  </a:ext>
                </a:extLst>
              </p:cNvPr>
              <p:cNvSpPr/>
              <p:nvPr/>
            </p:nvSpPr>
            <p:spPr>
              <a:xfrm>
                <a:off x="2126612" y="2941960"/>
                <a:ext cx="254317" cy="140017"/>
              </a:xfrm>
              <a:custGeom>
                <a:avLst/>
                <a:gdLst>
                  <a:gd name="connsiteX0" fmla="*/ 254317 w 254317"/>
                  <a:gd name="connsiteY0" fmla="*/ 140018 h 140017"/>
                  <a:gd name="connsiteX1" fmla="*/ 227648 w 254317"/>
                  <a:gd name="connsiteY1" fmla="*/ 67627 h 140017"/>
                  <a:gd name="connsiteX2" fmla="*/ 158115 w 254317"/>
                  <a:gd name="connsiteY2" fmla="*/ 11430 h 140017"/>
                  <a:gd name="connsiteX3" fmla="*/ 69533 w 254317"/>
                  <a:gd name="connsiteY3" fmla="*/ 2857 h 140017"/>
                  <a:gd name="connsiteX4" fmla="*/ 0 w 254317"/>
                  <a:gd name="connsiteY4" fmla="*/ 36195 h 140017"/>
                  <a:gd name="connsiteX5" fmla="*/ 71438 w 254317"/>
                  <a:gd name="connsiteY5" fmla="*/ 16193 h 140017"/>
                  <a:gd name="connsiteX6" fmla="*/ 152400 w 254317"/>
                  <a:gd name="connsiteY6" fmla="*/ 27622 h 140017"/>
                  <a:gd name="connsiteX7" fmla="*/ 218123 w 254317"/>
                  <a:gd name="connsiteY7" fmla="*/ 75247 h 140017"/>
                  <a:gd name="connsiteX8" fmla="*/ 254317 w 254317"/>
                  <a:gd name="connsiteY8" fmla="*/ 140018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317" h="140017">
                    <a:moveTo>
                      <a:pt x="254317" y="140018"/>
                    </a:moveTo>
                    <a:cubicBezTo>
                      <a:pt x="252413" y="117157"/>
                      <a:pt x="243840" y="91440"/>
                      <a:pt x="227648" y="67627"/>
                    </a:cubicBezTo>
                    <a:cubicBezTo>
                      <a:pt x="211455" y="43815"/>
                      <a:pt x="186690" y="23813"/>
                      <a:pt x="158115" y="11430"/>
                    </a:cubicBezTo>
                    <a:cubicBezTo>
                      <a:pt x="129540" y="0"/>
                      <a:pt x="97155" y="-2857"/>
                      <a:pt x="69533" y="2857"/>
                    </a:cubicBezTo>
                    <a:cubicBezTo>
                      <a:pt x="40957" y="7620"/>
                      <a:pt x="17145" y="20955"/>
                      <a:pt x="0" y="36195"/>
                    </a:cubicBezTo>
                    <a:cubicBezTo>
                      <a:pt x="20002" y="26670"/>
                      <a:pt x="44768" y="18097"/>
                      <a:pt x="71438" y="16193"/>
                    </a:cubicBezTo>
                    <a:cubicBezTo>
                      <a:pt x="98108" y="14288"/>
                      <a:pt x="126683" y="18097"/>
                      <a:pt x="152400" y="27622"/>
                    </a:cubicBezTo>
                    <a:cubicBezTo>
                      <a:pt x="178117" y="38100"/>
                      <a:pt x="200977" y="55245"/>
                      <a:pt x="218123" y="75247"/>
                    </a:cubicBezTo>
                    <a:cubicBezTo>
                      <a:pt x="234315" y="96202"/>
                      <a:pt x="246698" y="118110"/>
                      <a:pt x="254317" y="140018"/>
                    </a:cubicBezTo>
                    <a:close/>
                  </a:path>
                </a:pathLst>
              </a:custGeom>
              <a:solidFill>
                <a:srgbClr val="FF7351"/>
              </a:solidFill>
              <a:ln w="9525" cap="flat">
                <a:noFill/>
                <a:prstDash val="solid"/>
                <a:miter/>
              </a:ln>
            </p:spPr>
            <p:txBody>
              <a:bodyPr rtlCol="0" anchor="ctr"/>
              <a:lstStyle/>
              <a:p>
                <a:endParaRPr lang="fr-BE"/>
              </a:p>
            </p:txBody>
          </p:sp>
        </p:grpSp>
        <p:grpSp>
          <p:nvGrpSpPr>
            <p:cNvPr id="199" name="Graphique 2">
              <a:extLst>
                <a:ext uri="{FF2B5EF4-FFF2-40B4-BE49-F238E27FC236}">
                  <a16:creationId xmlns:a16="http://schemas.microsoft.com/office/drawing/2014/main" id="{3634A79F-E9BB-4358-A5F9-DDD5D5A7F7B8}"/>
                </a:ext>
              </a:extLst>
            </p:cNvPr>
            <p:cNvGrpSpPr/>
            <p:nvPr/>
          </p:nvGrpSpPr>
          <p:grpSpPr>
            <a:xfrm>
              <a:off x="2063747" y="2391415"/>
              <a:ext cx="1356360" cy="1512570"/>
              <a:chOff x="2063747" y="2391415"/>
              <a:chExt cx="1356360" cy="1512570"/>
            </a:xfrm>
          </p:grpSpPr>
          <p:sp>
            <p:nvSpPr>
              <p:cNvPr id="200" name="Forme libre : forme 199">
                <a:extLst>
                  <a:ext uri="{FF2B5EF4-FFF2-40B4-BE49-F238E27FC236}">
                    <a16:creationId xmlns:a16="http://schemas.microsoft.com/office/drawing/2014/main" id="{B8EAAFA9-523E-4589-B821-A5A9204B8122}"/>
                  </a:ext>
                </a:extLst>
              </p:cNvPr>
              <p:cNvSpPr/>
              <p:nvPr/>
            </p:nvSpPr>
            <p:spPr>
              <a:xfrm>
                <a:off x="2765739" y="2783162"/>
                <a:ext cx="475297" cy="615045"/>
              </a:xfrm>
              <a:custGeom>
                <a:avLst/>
                <a:gdLst>
                  <a:gd name="connsiteX0" fmla="*/ 23813 w 475297"/>
                  <a:gd name="connsiteY0" fmla="*/ 683 h 615045"/>
                  <a:gd name="connsiteX1" fmla="*/ 23813 w 475297"/>
                  <a:gd name="connsiteY1" fmla="*/ 683 h 615045"/>
                  <a:gd name="connsiteX2" fmla="*/ 154305 w 475297"/>
                  <a:gd name="connsiteY2" fmla="*/ 98790 h 615045"/>
                  <a:gd name="connsiteX3" fmla="*/ 198120 w 475297"/>
                  <a:gd name="connsiteY3" fmla="*/ 346440 h 615045"/>
                  <a:gd name="connsiteX4" fmla="*/ 475298 w 475297"/>
                  <a:gd name="connsiteY4" fmla="*/ 539798 h 615045"/>
                  <a:gd name="connsiteX5" fmla="*/ 413385 w 475297"/>
                  <a:gd name="connsiteY5" fmla="*/ 615045 h 615045"/>
                  <a:gd name="connsiteX6" fmla="*/ 149543 w 475297"/>
                  <a:gd name="connsiteY6" fmla="*/ 476933 h 615045"/>
                  <a:gd name="connsiteX7" fmla="*/ 84773 w 475297"/>
                  <a:gd name="connsiteY7" fmla="*/ 397875 h 615045"/>
                  <a:gd name="connsiteX8" fmla="*/ 0 w 475297"/>
                  <a:gd name="connsiteY8" fmla="*/ 111173 h 615045"/>
                  <a:gd name="connsiteX9" fmla="*/ 23813 w 475297"/>
                  <a:gd name="connsiteY9" fmla="*/ 683 h 61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5297" h="615045">
                    <a:moveTo>
                      <a:pt x="23813" y="683"/>
                    </a:moveTo>
                    <a:lnTo>
                      <a:pt x="23813" y="683"/>
                    </a:lnTo>
                    <a:cubicBezTo>
                      <a:pt x="86677" y="-5985"/>
                      <a:pt x="143827" y="36878"/>
                      <a:pt x="154305" y="98790"/>
                    </a:cubicBezTo>
                    <a:lnTo>
                      <a:pt x="198120" y="346440"/>
                    </a:lnTo>
                    <a:lnTo>
                      <a:pt x="475298" y="539798"/>
                    </a:lnTo>
                    <a:lnTo>
                      <a:pt x="413385" y="615045"/>
                    </a:lnTo>
                    <a:lnTo>
                      <a:pt x="149543" y="476933"/>
                    </a:lnTo>
                    <a:cubicBezTo>
                      <a:pt x="118110" y="460740"/>
                      <a:pt x="95250" y="432165"/>
                      <a:pt x="84773" y="397875"/>
                    </a:cubicBezTo>
                    <a:lnTo>
                      <a:pt x="0" y="111173"/>
                    </a:lnTo>
                    <a:lnTo>
                      <a:pt x="23813" y="683"/>
                    </a:lnTo>
                    <a:close/>
                  </a:path>
                </a:pathLst>
              </a:custGeom>
              <a:solidFill>
                <a:srgbClr val="FFB67F"/>
              </a:solidFill>
              <a:ln w="9525" cap="flat">
                <a:noFill/>
                <a:prstDash val="solid"/>
                <a:miter/>
              </a:ln>
            </p:spPr>
            <p:txBody>
              <a:bodyPr rtlCol="0" anchor="ctr"/>
              <a:lstStyle/>
              <a:p>
                <a:endParaRPr lang="fr-BE"/>
              </a:p>
            </p:txBody>
          </p:sp>
          <p:grpSp>
            <p:nvGrpSpPr>
              <p:cNvPr id="201" name="Graphique 2">
                <a:extLst>
                  <a:ext uri="{FF2B5EF4-FFF2-40B4-BE49-F238E27FC236}">
                    <a16:creationId xmlns:a16="http://schemas.microsoft.com/office/drawing/2014/main" id="{3634A79F-E9BB-4358-A5F9-DDD5D5A7F7B8}"/>
                  </a:ext>
                </a:extLst>
              </p:cNvPr>
              <p:cNvGrpSpPr/>
              <p:nvPr/>
            </p:nvGrpSpPr>
            <p:grpSpPr>
              <a:xfrm>
                <a:off x="2766692" y="2782350"/>
                <a:ext cx="191452" cy="321557"/>
                <a:chOff x="2766692" y="2782350"/>
                <a:chExt cx="191452" cy="321557"/>
              </a:xfrm>
            </p:grpSpPr>
            <p:sp>
              <p:nvSpPr>
                <p:cNvPr id="202" name="Forme libre : forme 201">
                  <a:extLst>
                    <a:ext uri="{FF2B5EF4-FFF2-40B4-BE49-F238E27FC236}">
                      <a16:creationId xmlns:a16="http://schemas.microsoft.com/office/drawing/2014/main" id="{E9E35CA2-343C-468F-838A-FF5A073EE160}"/>
                    </a:ext>
                  </a:extLst>
                </p:cNvPr>
                <p:cNvSpPr/>
                <p:nvPr/>
              </p:nvSpPr>
              <p:spPr>
                <a:xfrm>
                  <a:off x="2766692" y="2782350"/>
                  <a:ext cx="181927" cy="280878"/>
                </a:xfrm>
                <a:custGeom>
                  <a:avLst/>
                  <a:gdLst>
                    <a:gd name="connsiteX0" fmla="*/ 125730 w 181927"/>
                    <a:gd name="connsiteY0" fmla="*/ 267242 h 280878"/>
                    <a:gd name="connsiteX1" fmla="*/ 181928 w 181927"/>
                    <a:gd name="connsiteY1" fmla="*/ 208187 h 280878"/>
                    <a:gd name="connsiteX2" fmla="*/ 157163 w 181927"/>
                    <a:gd name="connsiteY2" fmla="*/ 94840 h 280878"/>
                    <a:gd name="connsiteX3" fmla="*/ 27623 w 181927"/>
                    <a:gd name="connsiteY3" fmla="*/ 542 h 280878"/>
                    <a:gd name="connsiteX4" fmla="*/ 23813 w 181927"/>
                    <a:gd name="connsiteY4" fmla="*/ 542 h 280878"/>
                    <a:gd name="connsiteX5" fmla="*/ 0 w 181927"/>
                    <a:gd name="connsiteY5" fmla="*/ 111985 h 280878"/>
                    <a:gd name="connsiteX6" fmla="*/ 37148 w 181927"/>
                    <a:gd name="connsiteY6" fmla="*/ 276767 h 280878"/>
                    <a:gd name="connsiteX7" fmla="*/ 125730 w 181927"/>
                    <a:gd name="connsiteY7" fmla="*/ 267242 h 28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7" h="280878">
                      <a:moveTo>
                        <a:pt x="125730" y="267242"/>
                      </a:moveTo>
                      <a:cubicBezTo>
                        <a:pt x="150495" y="254860"/>
                        <a:pt x="169545" y="232952"/>
                        <a:pt x="181928" y="208187"/>
                      </a:cubicBezTo>
                      <a:lnTo>
                        <a:pt x="157163" y="94840"/>
                      </a:lnTo>
                      <a:cubicBezTo>
                        <a:pt x="143828" y="34832"/>
                        <a:pt x="88583" y="-5173"/>
                        <a:pt x="27623" y="542"/>
                      </a:cubicBezTo>
                      <a:lnTo>
                        <a:pt x="23813" y="542"/>
                      </a:lnTo>
                      <a:lnTo>
                        <a:pt x="0" y="111985"/>
                      </a:lnTo>
                      <a:lnTo>
                        <a:pt x="37148" y="276767"/>
                      </a:lnTo>
                      <a:cubicBezTo>
                        <a:pt x="66675" y="284387"/>
                        <a:pt x="99060" y="281530"/>
                        <a:pt x="125730" y="267242"/>
                      </a:cubicBezTo>
                      <a:close/>
                    </a:path>
                  </a:pathLst>
                </a:custGeom>
                <a:solidFill>
                  <a:srgbClr val="455A64"/>
                </a:solidFill>
                <a:ln w="9525" cap="flat">
                  <a:noFill/>
                  <a:prstDash val="solid"/>
                  <a:miter/>
                </a:ln>
              </p:spPr>
              <p:txBody>
                <a:bodyPr rtlCol="0" anchor="ctr"/>
                <a:lstStyle/>
                <a:p>
                  <a:endParaRPr lang="fr-BE"/>
                </a:p>
              </p:txBody>
            </p:sp>
            <p:sp>
              <p:nvSpPr>
                <p:cNvPr id="203" name="Forme libre : forme 202">
                  <a:extLst>
                    <a:ext uri="{FF2B5EF4-FFF2-40B4-BE49-F238E27FC236}">
                      <a16:creationId xmlns:a16="http://schemas.microsoft.com/office/drawing/2014/main" id="{F5C07CA0-995F-48A1-990E-4E9FDA3B86E9}"/>
                    </a:ext>
                  </a:extLst>
                </p:cNvPr>
                <p:cNvSpPr/>
                <p:nvPr/>
              </p:nvSpPr>
              <p:spPr>
                <a:xfrm>
                  <a:off x="2802887" y="2991490"/>
                  <a:ext cx="155257" cy="112417"/>
                </a:xfrm>
                <a:custGeom>
                  <a:avLst/>
                  <a:gdLst>
                    <a:gd name="connsiteX0" fmla="*/ 89535 w 155257"/>
                    <a:gd name="connsiteY0" fmla="*/ 58102 h 112417"/>
                    <a:gd name="connsiteX1" fmla="*/ 0 w 155257"/>
                    <a:gd name="connsiteY1" fmla="*/ 68580 h 112417"/>
                    <a:gd name="connsiteX2" fmla="*/ 9525 w 155257"/>
                    <a:gd name="connsiteY2" fmla="*/ 109538 h 112417"/>
                    <a:gd name="connsiteX3" fmla="*/ 155258 w 155257"/>
                    <a:gd name="connsiteY3" fmla="*/ 41910 h 112417"/>
                    <a:gd name="connsiteX4" fmla="*/ 145733 w 155257"/>
                    <a:gd name="connsiteY4" fmla="*/ 0 h 112417"/>
                    <a:gd name="connsiteX5" fmla="*/ 89535 w 155257"/>
                    <a:gd name="connsiteY5" fmla="*/ 58102 h 1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257" h="112417">
                      <a:moveTo>
                        <a:pt x="89535" y="58102"/>
                      </a:moveTo>
                      <a:cubicBezTo>
                        <a:pt x="61913" y="72390"/>
                        <a:pt x="29528" y="75247"/>
                        <a:pt x="0" y="68580"/>
                      </a:cubicBezTo>
                      <a:lnTo>
                        <a:pt x="9525" y="109538"/>
                      </a:lnTo>
                      <a:cubicBezTo>
                        <a:pt x="43815" y="117158"/>
                        <a:pt x="132397" y="114300"/>
                        <a:pt x="155258" y="41910"/>
                      </a:cubicBezTo>
                      <a:lnTo>
                        <a:pt x="145733" y="0"/>
                      </a:lnTo>
                      <a:cubicBezTo>
                        <a:pt x="133350" y="23813"/>
                        <a:pt x="114300" y="44767"/>
                        <a:pt x="89535" y="58102"/>
                      </a:cubicBezTo>
                      <a:close/>
                    </a:path>
                  </a:pathLst>
                </a:custGeom>
                <a:solidFill>
                  <a:srgbClr val="455A64"/>
                </a:solidFill>
                <a:ln w="9525" cap="flat">
                  <a:noFill/>
                  <a:prstDash val="solid"/>
                  <a:miter/>
                </a:ln>
              </p:spPr>
              <p:txBody>
                <a:bodyPr rtlCol="0" anchor="ctr"/>
                <a:lstStyle/>
                <a:p>
                  <a:endParaRPr lang="fr-BE"/>
                </a:p>
              </p:txBody>
            </p:sp>
            <p:sp>
              <p:nvSpPr>
                <p:cNvPr id="204" name="Forme libre : forme 203">
                  <a:extLst>
                    <a:ext uri="{FF2B5EF4-FFF2-40B4-BE49-F238E27FC236}">
                      <a16:creationId xmlns:a16="http://schemas.microsoft.com/office/drawing/2014/main" id="{315C3DCA-9858-4974-9BBB-7C66C427CA5D}"/>
                    </a:ext>
                  </a:extLst>
                </p:cNvPr>
                <p:cNvSpPr/>
                <p:nvPr/>
              </p:nvSpPr>
              <p:spPr>
                <a:xfrm>
                  <a:off x="2766692" y="2782350"/>
                  <a:ext cx="181927" cy="280878"/>
                </a:xfrm>
                <a:custGeom>
                  <a:avLst/>
                  <a:gdLst>
                    <a:gd name="connsiteX0" fmla="*/ 125730 w 181927"/>
                    <a:gd name="connsiteY0" fmla="*/ 267242 h 280878"/>
                    <a:gd name="connsiteX1" fmla="*/ 181928 w 181927"/>
                    <a:gd name="connsiteY1" fmla="*/ 208187 h 280878"/>
                    <a:gd name="connsiteX2" fmla="*/ 157163 w 181927"/>
                    <a:gd name="connsiteY2" fmla="*/ 94840 h 280878"/>
                    <a:gd name="connsiteX3" fmla="*/ 27623 w 181927"/>
                    <a:gd name="connsiteY3" fmla="*/ 542 h 280878"/>
                    <a:gd name="connsiteX4" fmla="*/ 23813 w 181927"/>
                    <a:gd name="connsiteY4" fmla="*/ 542 h 280878"/>
                    <a:gd name="connsiteX5" fmla="*/ 0 w 181927"/>
                    <a:gd name="connsiteY5" fmla="*/ 111985 h 280878"/>
                    <a:gd name="connsiteX6" fmla="*/ 37148 w 181927"/>
                    <a:gd name="connsiteY6" fmla="*/ 276767 h 280878"/>
                    <a:gd name="connsiteX7" fmla="*/ 125730 w 181927"/>
                    <a:gd name="connsiteY7" fmla="*/ 267242 h 28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7" h="280878">
                      <a:moveTo>
                        <a:pt x="125730" y="267242"/>
                      </a:moveTo>
                      <a:cubicBezTo>
                        <a:pt x="150495" y="254860"/>
                        <a:pt x="169545" y="232952"/>
                        <a:pt x="181928" y="208187"/>
                      </a:cubicBezTo>
                      <a:lnTo>
                        <a:pt x="157163" y="94840"/>
                      </a:lnTo>
                      <a:cubicBezTo>
                        <a:pt x="143828" y="34832"/>
                        <a:pt x="88583" y="-5173"/>
                        <a:pt x="27623" y="542"/>
                      </a:cubicBezTo>
                      <a:lnTo>
                        <a:pt x="23813" y="542"/>
                      </a:lnTo>
                      <a:lnTo>
                        <a:pt x="0" y="111985"/>
                      </a:lnTo>
                      <a:lnTo>
                        <a:pt x="37148" y="276767"/>
                      </a:lnTo>
                      <a:cubicBezTo>
                        <a:pt x="66675" y="284387"/>
                        <a:pt x="99060" y="281530"/>
                        <a:pt x="125730" y="267242"/>
                      </a:cubicBezTo>
                      <a:close/>
                    </a:path>
                  </a:pathLst>
                </a:custGeom>
                <a:solidFill>
                  <a:srgbClr val="FFFFFF">
                    <a:alpha val="20000"/>
                  </a:srgbClr>
                </a:solidFill>
                <a:ln w="9525" cap="flat">
                  <a:noFill/>
                  <a:prstDash val="solid"/>
                  <a:miter/>
                </a:ln>
              </p:spPr>
              <p:txBody>
                <a:bodyPr rtlCol="0" anchor="ctr"/>
                <a:lstStyle/>
                <a:p>
                  <a:endParaRPr lang="fr-BE"/>
                </a:p>
              </p:txBody>
            </p:sp>
            <p:sp>
              <p:nvSpPr>
                <p:cNvPr id="205" name="Forme libre : forme 204">
                  <a:extLst>
                    <a:ext uri="{FF2B5EF4-FFF2-40B4-BE49-F238E27FC236}">
                      <a16:creationId xmlns:a16="http://schemas.microsoft.com/office/drawing/2014/main" id="{7F00C697-85DE-48B7-8640-E273E28F6297}"/>
                    </a:ext>
                  </a:extLst>
                </p:cNvPr>
                <p:cNvSpPr/>
                <p:nvPr/>
              </p:nvSpPr>
              <p:spPr>
                <a:xfrm>
                  <a:off x="2802887" y="2991490"/>
                  <a:ext cx="155257" cy="112417"/>
                </a:xfrm>
                <a:custGeom>
                  <a:avLst/>
                  <a:gdLst>
                    <a:gd name="connsiteX0" fmla="*/ 89535 w 155257"/>
                    <a:gd name="connsiteY0" fmla="*/ 58102 h 112417"/>
                    <a:gd name="connsiteX1" fmla="*/ 0 w 155257"/>
                    <a:gd name="connsiteY1" fmla="*/ 68580 h 112417"/>
                    <a:gd name="connsiteX2" fmla="*/ 9525 w 155257"/>
                    <a:gd name="connsiteY2" fmla="*/ 109538 h 112417"/>
                    <a:gd name="connsiteX3" fmla="*/ 155258 w 155257"/>
                    <a:gd name="connsiteY3" fmla="*/ 41910 h 112417"/>
                    <a:gd name="connsiteX4" fmla="*/ 145733 w 155257"/>
                    <a:gd name="connsiteY4" fmla="*/ 0 h 112417"/>
                    <a:gd name="connsiteX5" fmla="*/ 89535 w 155257"/>
                    <a:gd name="connsiteY5" fmla="*/ 58102 h 1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257" h="112417">
                      <a:moveTo>
                        <a:pt x="89535" y="58102"/>
                      </a:moveTo>
                      <a:cubicBezTo>
                        <a:pt x="61913" y="72390"/>
                        <a:pt x="29528" y="75247"/>
                        <a:pt x="0" y="68580"/>
                      </a:cubicBezTo>
                      <a:lnTo>
                        <a:pt x="9525" y="109538"/>
                      </a:lnTo>
                      <a:cubicBezTo>
                        <a:pt x="43815" y="117158"/>
                        <a:pt x="132397" y="114300"/>
                        <a:pt x="155258" y="41910"/>
                      </a:cubicBezTo>
                      <a:lnTo>
                        <a:pt x="145733" y="0"/>
                      </a:lnTo>
                      <a:cubicBezTo>
                        <a:pt x="133350" y="23813"/>
                        <a:pt x="114300" y="44767"/>
                        <a:pt x="89535" y="58102"/>
                      </a:cubicBezTo>
                      <a:close/>
                    </a:path>
                  </a:pathLst>
                </a:custGeom>
                <a:solidFill>
                  <a:srgbClr val="FFFFFF">
                    <a:alpha val="50000"/>
                  </a:srgbClr>
                </a:solidFill>
                <a:ln w="9525" cap="flat">
                  <a:noFill/>
                  <a:prstDash val="solid"/>
                  <a:miter/>
                </a:ln>
              </p:spPr>
              <p:txBody>
                <a:bodyPr rtlCol="0" anchor="ctr"/>
                <a:lstStyle/>
                <a:p>
                  <a:endParaRPr lang="fr-BE"/>
                </a:p>
              </p:txBody>
            </p:sp>
          </p:grpSp>
          <p:sp>
            <p:nvSpPr>
              <p:cNvPr id="206" name="Forme libre : forme 205">
                <a:extLst>
                  <a:ext uri="{FF2B5EF4-FFF2-40B4-BE49-F238E27FC236}">
                    <a16:creationId xmlns:a16="http://schemas.microsoft.com/office/drawing/2014/main" id="{32F29B9B-07DE-4EAA-8DF6-42566FE409B2}"/>
                  </a:ext>
                </a:extLst>
              </p:cNvPr>
              <p:cNvSpPr/>
              <p:nvPr/>
            </p:nvSpPr>
            <p:spPr>
              <a:xfrm>
                <a:off x="2063747" y="2782893"/>
                <a:ext cx="789857" cy="656986"/>
              </a:xfrm>
              <a:custGeom>
                <a:avLst/>
                <a:gdLst>
                  <a:gd name="connsiteX0" fmla="*/ 787718 w 789857"/>
                  <a:gd name="connsiteY0" fmla="*/ 106680 h 656986"/>
                  <a:gd name="connsiteX1" fmla="*/ 726757 w 789857"/>
                  <a:gd name="connsiteY1" fmla="*/ 0 h 656986"/>
                  <a:gd name="connsiteX2" fmla="*/ 506730 w 789857"/>
                  <a:gd name="connsiteY2" fmla="*/ 74295 h 656986"/>
                  <a:gd name="connsiteX3" fmla="*/ 390525 w 789857"/>
                  <a:gd name="connsiteY3" fmla="*/ 123825 h 656986"/>
                  <a:gd name="connsiteX4" fmla="*/ 272415 w 789857"/>
                  <a:gd name="connsiteY4" fmla="*/ 217170 h 656986"/>
                  <a:gd name="connsiteX5" fmla="*/ 224790 w 789857"/>
                  <a:gd name="connsiteY5" fmla="*/ 231457 h 656986"/>
                  <a:gd name="connsiteX6" fmla="*/ 224790 w 789857"/>
                  <a:gd name="connsiteY6" fmla="*/ 231457 h 656986"/>
                  <a:gd name="connsiteX7" fmla="*/ 165735 w 789857"/>
                  <a:gd name="connsiteY7" fmla="*/ 253365 h 656986"/>
                  <a:gd name="connsiteX8" fmla="*/ 0 w 789857"/>
                  <a:gd name="connsiteY8" fmla="*/ 540068 h 656986"/>
                  <a:gd name="connsiteX9" fmla="*/ 80010 w 789857"/>
                  <a:gd name="connsiteY9" fmla="*/ 656273 h 656986"/>
                  <a:gd name="connsiteX10" fmla="*/ 80010 w 789857"/>
                  <a:gd name="connsiteY10" fmla="*/ 656273 h 656986"/>
                  <a:gd name="connsiteX11" fmla="*/ 81915 w 789857"/>
                  <a:gd name="connsiteY11" fmla="*/ 656273 h 656986"/>
                  <a:gd name="connsiteX12" fmla="*/ 104775 w 789857"/>
                  <a:gd name="connsiteY12" fmla="*/ 656273 h 656986"/>
                  <a:gd name="connsiteX13" fmla="*/ 374332 w 789857"/>
                  <a:gd name="connsiteY13" fmla="*/ 640080 h 656986"/>
                  <a:gd name="connsiteX14" fmla="*/ 787718 w 789857"/>
                  <a:gd name="connsiteY14" fmla="*/ 106680 h 65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9857" h="656986">
                    <a:moveTo>
                      <a:pt x="787718" y="106680"/>
                    </a:moveTo>
                    <a:cubicBezTo>
                      <a:pt x="787718" y="106680"/>
                      <a:pt x="776287" y="22860"/>
                      <a:pt x="726757" y="0"/>
                    </a:cubicBezTo>
                    <a:cubicBezTo>
                      <a:pt x="726757" y="0"/>
                      <a:pt x="606743" y="36195"/>
                      <a:pt x="506730" y="74295"/>
                    </a:cubicBezTo>
                    <a:cubicBezTo>
                      <a:pt x="458153" y="92392"/>
                      <a:pt x="427673" y="104775"/>
                      <a:pt x="390525" y="123825"/>
                    </a:cubicBezTo>
                    <a:cubicBezTo>
                      <a:pt x="367665" y="143827"/>
                      <a:pt x="302895" y="201930"/>
                      <a:pt x="272415" y="217170"/>
                    </a:cubicBezTo>
                    <a:cubicBezTo>
                      <a:pt x="257175" y="224790"/>
                      <a:pt x="240982" y="229552"/>
                      <a:pt x="224790" y="231457"/>
                    </a:cubicBezTo>
                    <a:cubicBezTo>
                      <a:pt x="224790" y="231457"/>
                      <a:pt x="224790" y="231457"/>
                      <a:pt x="224790" y="231457"/>
                    </a:cubicBezTo>
                    <a:cubicBezTo>
                      <a:pt x="206692" y="234315"/>
                      <a:pt x="186690" y="240982"/>
                      <a:pt x="165735" y="253365"/>
                    </a:cubicBezTo>
                    <a:cubicBezTo>
                      <a:pt x="74295" y="306705"/>
                      <a:pt x="0" y="434340"/>
                      <a:pt x="0" y="540068"/>
                    </a:cubicBezTo>
                    <a:cubicBezTo>
                      <a:pt x="0" y="608648"/>
                      <a:pt x="32385" y="650557"/>
                      <a:pt x="80010" y="656273"/>
                    </a:cubicBezTo>
                    <a:cubicBezTo>
                      <a:pt x="80010" y="656273"/>
                      <a:pt x="80010" y="656273"/>
                      <a:pt x="80010" y="656273"/>
                    </a:cubicBezTo>
                    <a:cubicBezTo>
                      <a:pt x="80963" y="656273"/>
                      <a:pt x="80963" y="656273"/>
                      <a:pt x="81915" y="656273"/>
                    </a:cubicBezTo>
                    <a:cubicBezTo>
                      <a:pt x="89535" y="657225"/>
                      <a:pt x="97155" y="657225"/>
                      <a:pt x="104775" y="656273"/>
                    </a:cubicBezTo>
                    <a:cubicBezTo>
                      <a:pt x="187642" y="655320"/>
                      <a:pt x="321945" y="655320"/>
                      <a:pt x="374332" y="640080"/>
                    </a:cubicBezTo>
                    <a:cubicBezTo>
                      <a:pt x="619125" y="568643"/>
                      <a:pt x="812482" y="391478"/>
                      <a:pt x="787718" y="106680"/>
                    </a:cubicBezTo>
                    <a:close/>
                  </a:path>
                </a:pathLst>
              </a:custGeom>
              <a:solidFill>
                <a:srgbClr val="455A64"/>
              </a:solidFill>
              <a:ln w="9525" cap="flat">
                <a:noFill/>
                <a:prstDash val="solid"/>
                <a:miter/>
              </a:ln>
            </p:spPr>
            <p:txBody>
              <a:bodyPr rtlCol="0" anchor="ctr"/>
              <a:lstStyle/>
              <a:p>
                <a:endParaRPr lang="fr-BE"/>
              </a:p>
            </p:txBody>
          </p:sp>
          <p:grpSp>
            <p:nvGrpSpPr>
              <p:cNvPr id="207" name="Graphique 2">
                <a:extLst>
                  <a:ext uri="{FF2B5EF4-FFF2-40B4-BE49-F238E27FC236}">
                    <a16:creationId xmlns:a16="http://schemas.microsoft.com/office/drawing/2014/main" id="{3634A79F-E9BB-4358-A5F9-DDD5D5A7F7B8}"/>
                  </a:ext>
                </a:extLst>
              </p:cNvPr>
              <p:cNvGrpSpPr/>
              <p:nvPr/>
            </p:nvGrpSpPr>
            <p:grpSpPr>
              <a:xfrm>
                <a:off x="2608039" y="2790512"/>
                <a:ext cx="190085" cy="184138"/>
                <a:chOff x="2608039" y="2790512"/>
                <a:chExt cx="190085" cy="184138"/>
              </a:xfrm>
            </p:grpSpPr>
            <p:sp>
              <p:nvSpPr>
                <p:cNvPr id="208" name="Forme libre : forme 207">
                  <a:extLst>
                    <a:ext uri="{FF2B5EF4-FFF2-40B4-BE49-F238E27FC236}">
                      <a16:creationId xmlns:a16="http://schemas.microsoft.com/office/drawing/2014/main" id="{EBC90D57-2634-4716-9D35-3B7BBFDDA60B}"/>
                    </a:ext>
                  </a:extLst>
                </p:cNvPr>
                <p:cNvSpPr/>
                <p:nvPr/>
              </p:nvSpPr>
              <p:spPr>
                <a:xfrm>
                  <a:off x="2608039" y="2790512"/>
                  <a:ext cx="190085" cy="184138"/>
                </a:xfrm>
                <a:custGeom>
                  <a:avLst/>
                  <a:gdLst>
                    <a:gd name="connsiteX0" fmla="*/ 9111 w 190085"/>
                    <a:gd name="connsiteY0" fmla="*/ 64770 h 184138"/>
                    <a:gd name="connsiteX1" fmla="*/ 45306 w 190085"/>
                    <a:gd name="connsiteY1" fmla="*/ 0 h 184138"/>
                    <a:gd name="connsiteX2" fmla="*/ 190086 w 190085"/>
                    <a:gd name="connsiteY2" fmla="*/ 97155 h 184138"/>
                    <a:gd name="connsiteX3" fmla="*/ 132936 w 190085"/>
                    <a:gd name="connsiteY3" fmla="*/ 174308 h 184138"/>
                    <a:gd name="connsiteX4" fmla="*/ 55783 w 190085"/>
                    <a:gd name="connsiteY4" fmla="*/ 177165 h 184138"/>
                    <a:gd name="connsiteX5" fmla="*/ 3396 w 190085"/>
                    <a:gd name="connsiteY5" fmla="*/ 118110 h 184138"/>
                    <a:gd name="connsiteX6" fmla="*/ 9111 w 190085"/>
                    <a:gd name="connsiteY6" fmla="*/ 64770 h 184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085" h="184138">
                      <a:moveTo>
                        <a:pt x="9111" y="64770"/>
                      </a:moveTo>
                      <a:lnTo>
                        <a:pt x="45306" y="0"/>
                      </a:lnTo>
                      <a:lnTo>
                        <a:pt x="190086" y="97155"/>
                      </a:lnTo>
                      <a:cubicBezTo>
                        <a:pt x="171036" y="122873"/>
                        <a:pt x="151986" y="148590"/>
                        <a:pt x="132936" y="174308"/>
                      </a:cubicBezTo>
                      <a:cubicBezTo>
                        <a:pt x="108171" y="184785"/>
                        <a:pt x="79596" y="188595"/>
                        <a:pt x="55783" y="177165"/>
                      </a:cubicBezTo>
                      <a:cubicBezTo>
                        <a:pt x="31018" y="165735"/>
                        <a:pt x="11968" y="143828"/>
                        <a:pt x="3396" y="118110"/>
                      </a:cubicBezTo>
                      <a:cubicBezTo>
                        <a:pt x="-3272" y="100013"/>
                        <a:pt x="538" y="81915"/>
                        <a:pt x="9111" y="64770"/>
                      </a:cubicBezTo>
                      <a:close/>
                    </a:path>
                  </a:pathLst>
                </a:custGeom>
                <a:solidFill>
                  <a:srgbClr val="FFB67F"/>
                </a:solidFill>
                <a:ln w="9525" cap="flat">
                  <a:noFill/>
                  <a:prstDash val="solid"/>
                  <a:miter/>
                </a:ln>
              </p:spPr>
              <p:txBody>
                <a:bodyPr rtlCol="0" anchor="ctr"/>
                <a:lstStyle/>
                <a:p>
                  <a:endParaRPr lang="fr-BE"/>
                </a:p>
              </p:txBody>
            </p:sp>
            <p:sp>
              <p:nvSpPr>
                <p:cNvPr id="209" name="Forme libre : forme 208">
                  <a:extLst>
                    <a:ext uri="{FF2B5EF4-FFF2-40B4-BE49-F238E27FC236}">
                      <a16:creationId xmlns:a16="http://schemas.microsoft.com/office/drawing/2014/main" id="{1F88B550-7AAF-495F-BBAF-77449601D97D}"/>
                    </a:ext>
                  </a:extLst>
                </p:cNvPr>
                <p:cNvSpPr/>
                <p:nvPr/>
              </p:nvSpPr>
              <p:spPr>
                <a:xfrm>
                  <a:off x="2666679" y="2799085"/>
                  <a:ext cx="130492" cy="129539"/>
                </a:xfrm>
                <a:custGeom>
                  <a:avLst/>
                  <a:gdLst>
                    <a:gd name="connsiteX0" fmla="*/ 0 w 130492"/>
                    <a:gd name="connsiteY0" fmla="*/ 0 h 129539"/>
                    <a:gd name="connsiteX1" fmla="*/ 100013 w 130492"/>
                    <a:gd name="connsiteY1" fmla="*/ 129540 h 129539"/>
                    <a:gd name="connsiteX2" fmla="*/ 130492 w 130492"/>
                    <a:gd name="connsiteY2" fmla="*/ 88582 h 129539"/>
                    <a:gd name="connsiteX3" fmla="*/ 0 w 130492"/>
                    <a:gd name="connsiteY3" fmla="*/ 0 h 129539"/>
                  </a:gdLst>
                  <a:ahLst/>
                  <a:cxnLst>
                    <a:cxn ang="0">
                      <a:pos x="connsiteX0" y="connsiteY0"/>
                    </a:cxn>
                    <a:cxn ang="0">
                      <a:pos x="connsiteX1" y="connsiteY1"/>
                    </a:cxn>
                    <a:cxn ang="0">
                      <a:pos x="connsiteX2" y="connsiteY2"/>
                    </a:cxn>
                    <a:cxn ang="0">
                      <a:pos x="connsiteX3" y="connsiteY3"/>
                    </a:cxn>
                  </a:cxnLst>
                  <a:rect l="l" t="t" r="r" b="b"/>
                  <a:pathLst>
                    <a:path w="130492" h="129539">
                      <a:moveTo>
                        <a:pt x="0" y="0"/>
                      </a:moveTo>
                      <a:cubicBezTo>
                        <a:pt x="0" y="78105"/>
                        <a:pt x="61913" y="115252"/>
                        <a:pt x="100013" y="129540"/>
                      </a:cubicBezTo>
                      <a:lnTo>
                        <a:pt x="130492" y="88582"/>
                      </a:lnTo>
                      <a:lnTo>
                        <a:pt x="0" y="0"/>
                      </a:lnTo>
                      <a:close/>
                    </a:path>
                  </a:pathLst>
                </a:custGeom>
                <a:solidFill>
                  <a:srgbClr val="000000">
                    <a:alpha val="20000"/>
                  </a:srgbClr>
                </a:solidFill>
                <a:ln w="9525" cap="flat">
                  <a:noFill/>
                  <a:prstDash val="solid"/>
                  <a:miter/>
                </a:ln>
              </p:spPr>
              <p:txBody>
                <a:bodyPr rtlCol="0" anchor="ctr"/>
                <a:lstStyle/>
                <a:p>
                  <a:endParaRPr lang="fr-BE"/>
                </a:p>
              </p:txBody>
            </p:sp>
          </p:grpSp>
          <p:grpSp>
            <p:nvGrpSpPr>
              <p:cNvPr id="210" name="Graphique 2">
                <a:extLst>
                  <a:ext uri="{FF2B5EF4-FFF2-40B4-BE49-F238E27FC236}">
                    <a16:creationId xmlns:a16="http://schemas.microsoft.com/office/drawing/2014/main" id="{3634A79F-E9BB-4358-A5F9-DDD5D5A7F7B8}"/>
                  </a:ext>
                </a:extLst>
              </p:cNvPr>
              <p:cNvGrpSpPr/>
              <p:nvPr/>
            </p:nvGrpSpPr>
            <p:grpSpPr>
              <a:xfrm>
                <a:off x="2575239" y="2391415"/>
                <a:ext cx="487893" cy="521668"/>
                <a:chOff x="2575239" y="2391415"/>
                <a:chExt cx="487893" cy="521668"/>
              </a:xfrm>
            </p:grpSpPr>
            <p:sp>
              <p:nvSpPr>
                <p:cNvPr id="211" name="Forme libre : forme 210">
                  <a:extLst>
                    <a:ext uri="{FF2B5EF4-FFF2-40B4-BE49-F238E27FC236}">
                      <a16:creationId xmlns:a16="http://schemas.microsoft.com/office/drawing/2014/main" id="{F6A5E552-0783-4D49-A26F-992A22D7D758}"/>
                    </a:ext>
                  </a:extLst>
                </p:cNvPr>
                <p:cNvSpPr/>
                <p:nvPr/>
              </p:nvSpPr>
              <p:spPr>
                <a:xfrm>
                  <a:off x="2594567" y="2489072"/>
                  <a:ext cx="409897" cy="274743"/>
                </a:xfrm>
                <a:custGeom>
                  <a:avLst/>
                  <a:gdLst>
                    <a:gd name="connsiteX0" fmla="*/ 7342 w 409897"/>
                    <a:gd name="connsiteY0" fmla="*/ 231908 h 274743"/>
                    <a:gd name="connsiteX1" fmla="*/ 2580 w 409897"/>
                    <a:gd name="connsiteY1" fmla="*/ 137611 h 274743"/>
                    <a:gd name="connsiteX2" fmla="*/ 59730 w 409897"/>
                    <a:gd name="connsiteY2" fmla="*/ 67126 h 274743"/>
                    <a:gd name="connsiteX3" fmla="*/ 124500 w 409897"/>
                    <a:gd name="connsiteY3" fmla="*/ 10928 h 274743"/>
                    <a:gd name="connsiteX4" fmla="*/ 209272 w 409897"/>
                    <a:gd name="connsiteY4" fmla="*/ 451 h 274743"/>
                    <a:gd name="connsiteX5" fmla="*/ 303570 w 409897"/>
                    <a:gd name="connsiteY5" fmla="*/ 6166 h 274743"/>
                    <a:gd name="connsiteX6" fmla="*/ 384532 w 409897"/>
                    <a:gd name="connsiteY6" fmla="*/ 51886 h 274743"/>
                    <a:gd name="connsiteX7" fmla="*/ 408345 w 409897"/>
                    <a:gd name="connsiteY7" fmla="*/ 155708 h 274743"/>
                    <a:gd name="connsiteX8" fmla="*/ 369292 w 409897"/>
                    <a:gd name="connsiteY8" fmla="*/ 256673 h 274743"/>
                    <a:gd name="connsiteX9" fmla="*/ 186412 w 409897"/>
                    <a:gd name="connsiteY9" fmla="*/ 271913 h 274743"/>
                    <a:gd name="connsiteX10" fmla="*/ 94020 w 409897"/>
                    <a:gd name="connsiteY10" fmla="*/ 272866 h 274743"/>
                    <a:gd name="connsiteX11" fmla="*/ 7342 w 409897"/>
                    <a:gd name="connsiteY11" fmla="*/ 231908 h 27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897" h="274743">
                      <a:moveTo>
                        <a:pt x="7342" y="231908"/>
                      </a:moveTo>
                      <a:cubicBezTo>
                        <a:pt x="1627" y="200476"/>
                        <a:pt x="-3135" y="168091"/>
                        <a:pt x="2580" y="137611"/>
                      </a:cubicBezTo>
                      <a:cubicBezTo>
                        <a:pt x="8295" y="106178"/>
                        <a:pt x="29250" y="75698"/>
                        <a:pt x="59730" y="67126"/>
                      </a:cubicBezTo>
                      <a:cubicBezTo>
                        <a:pt x="71160" y="40456"/>
                        <a:pt x="96877" y="19501"/>
                        <a:pt x="124500" y="10928"/>
                      </a:cubicBezTo>
                      <a:cubicBezTo>
                        <a:pt x="152122" y="2356"/>
                        <a:pt x="180697" y="1403"/>
                        <a:pt x="209272" y="451"/>
                      </a:cubicBezTo>
                      <a:cubicBezTo>
                        <a:pt x="240705" y="-502"/>
                        <a:pt x="273090" y="-502"/>
                        <a:pt x="303570" y="6166"/>
                      </a:cubicBezTo>
                      <a:cubicBezTo>
                        <a:pt x="334050" y="12833"/>
                        <a:pt x="364530" y="27121"/>
                        <a:pt x="384532" y="51886"/>
                      </a:cubicBezTo>
                      <a:cubicBezTo>
                        <a:pt x="407392" y="80461"/>
                        <a:pt x="413107" y="119513"/>
                        <a:pt x="408345" y="155708"/>
                      </a:cubicBezTo>
                      <a:cubicBezTo>
                        <a:pt x="402630" y="191903"/>
                        <a:pt x="387390" y="225241"/>
                        <a:pt x="369292" y="256673"/>
                      </a:cubicBezTo>
                      <a:cubicBezTo>
                        <a:pt x="308332" y="261436"/>
                        <a:pt x="247372" y="268103"/>
                        <a:pt x="186412" y="271913"/>
                      </a:cubicBezTo>
                      <a:cubicBezTo>
                        <a:pt x="155932" y="273818"/>
                        <a:pt x="124500" y="276676"/>
                        <a:pt x="94020" y="272866"/>
                      </a:cubicBezTo>
                      <a:cubicBezTo>
                        <a:pt x="60682" y="268103"/>
                        <a:pt x="31155" y="250958"/>
                        <a:pt x="7342" y="231908"/>
                      </a:cubicBezTo>
                      <a:close/>
                    </a:path>
                  </a:pathLst>
                </a:custGeom>
                <a:solidFill>
                  <a:srgbClr val="263238"/>
                </a:solidFill>
                <a:ln w="9525" cap="flat">
                  <a:noFill/>
                  <a:prstDash val="solid"/>
                  <a:miter/>
                </a:ln>
              </p:spPr>
              <p:txBody>
                <a:bodyPr rtlCol="0" anchor="ctr"/>
                <a:lstStyle/>
                <a:p>
                  <a:endParaRPr lang="fr-BE"/>
                </a:p>
              </p:txBody>
            </p:sp>
            <p:sp>
              <p:nvSpPr>
                <p:cNvPr id="212" name="Forme libre : forme 211">
                  <a:extLst>
                    <a:ext uri="{FF2B5EF4-FFF2-40B4-BE49-F238E27FC236}">
                      <a16:creationId xmlns:a16="http://schemas.microsoft.com/office/drawing/2014/main" id="{E4550A57-4AC2-4C87-8847-673CEC79B987}"/>
                    </a:ext>
                  </a:extLst>
                </p:cNvPr>
                <p:cNvSpPr/>
                <p:nvPr/>
              </p:nvSpPr>
              <p:spPr>
                <a:xfrm>
                  <a:off x="2575239" y="2574106"/>
                  <a:ext cx="404016" cy="338976"/>
                </a:xfrm>
                <a:custGeom>
                  <a:avLst/>
                  <a:gdLst>
                    <a:gd name="connsiteX0" fmla="*/ 397193 w 404016"/>
                    <a:gd name="connsiteY0" fmla="*/ 1141 h 338976"/>
                    <a:gd name="connsiteX1" fmla="*/ 367665 w 404016"/>
                    <a:gd name="connsiteY1" fmla="*/ 278319 h 338976"/>
                    <a:gd name="connsiteX2" fmla="*/ 330518 w 404016"/>
                    <a:gd name="connsiteY2" fmla="*/ 330706 h 338976"/>
                    <a:gd name="connsiteX3" fmla="*/ 263843 w 404016"/>
                    <a:gd name="connsiteY3" fmla="*/ 336421 h 338976"/>
                    <a:gd name="connsiteX4" fmla="*/ 158115 w 404016"/>
                    <a:gd name="connsiteY4" fmla="*/ 306894 h 338976"/>
                    <a:gd name="connsiteX5" fmla="*/ 84773 w 404016"/>
                    <a:gd name="connsiteY5" fmla="*/ 227836 h 338976"/>
                    <a:gd name="connsiteX6" fmla="*/ 20955 w 404016"/>
                    <a:gd name="connsiteY6" fmla="*/ 203071 h 338976"/>
                    <a:gd name="connsiteX7" fmla="*/ 0 w 404016"/>
                    <a:gd name="connsiteY7" fmla="*/ 132586 h 338976"/>
                    <a:gd name="connsiteX8" fmla="*/ 17145 w 404016"/>
                    <a:gd name="connsiteY8" fmla="*/ 90676 h 338976"/>
                    <a:gd name="connsiteX9" fmla="*/ 58102 w 404016"/>
                    <a:gd name="connsiteY9" fmla="*/ 101154 h 338976"/>
                    <a:gd name="connsiteX10" fmla="*/ 98108 w 404016"/>
                    <a:gd name="connsiteY10" fmla="*/ 160209 h 338976"/>
                    <a:gd name="connsiteX11" fmla="*/ 135255 w 404016"/>
                    <a:gd name="connsiteY11" fmla="*/ 45909 h 338976"/>
                    <a:gd name="connsiteX12" fmla="*/ 158115 w 404016"/>
                    <a:gd name="connsiteY12" fmla="*/ 5904 h 338976"/>
                    <a:gd name="connsiteX13" fmla="*/ 214313 w 404016"/>
                    <a:gd name="connsiteY13" fmla="*/ 5904 h 338976"/>
                    <a:gd name="connsiteX14" fmla="*/ 397193 w 404016"/>
                    <a:gd name="connsiteY14" fmla="*/ 1141 h 33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4016" h="338976">
                      <a:moveTo>
                        <a:pt x="397193" y="1141"/>
                      </a:moveTo>
                      <a:cubicBezTo>
                        <a:pt x="412432" y="93534"/>
                        <a:pt x="401955" y="190689"/>
                        <a:pt x="367665" y="278319"/>
                      </a:cubicBezTo>
                      <a:cubicBezTo>
                        <a:pt x="359093" y="298321"/>
                        <a:pt x="348615" y="319276"/>
                        <a:pt x="330518" y="330706"/>
                      </a:cubicBezTo>
                      <a:cubicBezTo>
                        <a:pt x="310515" y="342136"/>
                        <a:pt x="285750" y="339279"/>
                        <a:pt x="263843" y="336421"/>
                      </a:cubicBezTo>
                      <a:cubicBezTo>
                        <a:pt x="227648" y="330706"/>
                        <a:pt x="190500" y="323086"/>
                        <a:pt x="158115" y="306894"/>
                      </a:cubicBezTo>
                      <a:cubicBezTo>
                        <a:pt x="125730" y="289749"/>
                        <a:pt x="96202" y="263079"/>
                        <a:pt x="84773" y="227836"/>
                      </a:cubicBezTo>
                      <a:cubicBezTo>
                        <a:pt x="60960" y="233551"/>
                        <a:pt x="35243" y="222121"/>
                        <a:pt x="20955" y="203071"/>
                      </a:cubicBezTo>
                      <a:cubicBezTo>
                        <a:pt x="5715" y="183069"/>
                        <a:pt x="952" y="157351"/>
                        <a:pt x="0" y="132586"/>
                      </a:cubicBezTo>
                      <a:cubicBezTo>
                        <a:pt x="0" y="116394"/>
                        <a:pt x="2858" y="98296"/>
                        <a:pt x="17145" y="90676"/>
                      </a:cubicBezTo>
                      <a:cubicBezTo>
                        <a:pt x="30480" y="84009"/>
                        <a:pt x="46673" y="91629"/>
                        <a:pt x="58102" y="101154"/>
                      </a:cubicBezTo>
                      <a:cubicBezTo>
                        <a:pt x="77152" y="116394"/>
                        <a:pt x="90488" y="137349"/>
                        <a:pt x="98108" y="160209"/>
                      </a:cubicBezTo>
                      <a:cubicBezTo>
                        <a:pt x="108585" y="121156"/>
                        <a:pt x="124777" y="84009"/>
                        <a:pt x="135255" y="45909"/>
                      </a:cubicBezTo>
                      <a:cubicBezTo>
                        <a:pt x="139065" y="30669"/>
                        <a:pt x="144780" y="14476"/>
                        <a:pt x="158115" y="5904"/>
                      </a:cubicBezTo>
                      <a:cubicBezTo>
                        <a:pt x="174308" y="-4574"/>
                        <a:pt x="195263" y="1141"/>
                        <a:pt x="214313" y="5904"/>
                      </a:cubicBezTo>
                      <a:cubicBezTo>
                        <a:pt x="268605" y="19239"/>
                        <a:pt x="340995" y="19239"/>
                        <a:pt x="397193" y="1141"/>
                      </a:cubicBezTo>
                      <a:close/>
                    </a:path>
                  </a:pathLst>
                </a:custGeom>
                <a:solidFill>
                  <a:srgbClr val="FFB67F"/>
                </a:solidFill>
                <a:ln w="9525" cap="flat">
                  <a:noFill/>
                  <a:prstDash val="solid"/>
                  <a:miter/>
                </a:ln>
              </p:spPr>
              <p:txBody>
                <a:bodyPr rtlCol="0" anchor="ctr"/>
                <a:lstStyle/>
                <a:p>
                  <a:endParaRPr lang="fr-BE"/>
                </a:p>
              </p:txBody>
            </p:sp>
            <p:sp>
              <p:nvSpPr>
                <p:cNvPr id="213" name="Forme libre : forme 212">
                  <a:extLst>
                    <a:ext uri="{FF2B5EF4-FFF2-40B4-BE49-F238E27FC236}">
                      <a16:creationId xmlns:a16="http://schemas.microsoft.com/office/drawing/2014/main" id="{B8C4D246-8B29-47E3-AD52-C416CD414824}"/>
                    </a:ext>
                  </a:extLst>
                </p:cNvPr>
                <p:cNvSpPr/>
                <p:nvPr/>
              </p:nvSpPr>
              <p:spPr>
                <a:xfrm>
                  <a:off x="2851465" y="2693358"/>
                  <a:ext cx="53339" cy="85725"/>
                </a:xfrm>
                <a:custGeom>
                  <a:avLst/>
                  <a:gdLst>
                    <a:gd name="connsiteX0" fmla="*/ 8572 w 53339"/>
                    <a:gd name="connsiteY0" fmla="*/ 0 h 85725"/>
                    <a:gd name="connsiteX1" fmla="*/ 53340 w 53339"/>
                    <a:gd name="connsiteY1" fmla="*/ 76200 h 85725"/>
                    <a:gd name="connsiteX2" fmla="*/ 0 w 53339"/>
                    <a:gd name="connsiteY2" fmla="*/ 85725 h 85725"/>
                  </a:gdLst>
                  <a:ahLst/>
                  <a:cxnLst>
                    <a:cxn ang="0">
                      <a:pos x="connsiteX0" y="connsiteY0"/>
                    </a:cxn>
                    <a:cxn ang="0">
                      <a:pos x="connsiteX1" y="connsiteY1"/>
                    </a:cxn>
                    <a:cxn ang="0">
                      <a:pos x="connsiteX2" y="connsiteY2"/>
                    </a:cxn>
                  </a:cxnLst>
                  <a:rect l="l" t="t" r="r" b="b"/>
                  <a:pathLst>
                    <a:path w="53339" h="85725">
                      <a:moveTo>
                        <a:pt x="8572" y="0"/>
                      </a:moveTo>
                      <a:lnTo>
                        <a:pt x="53340" y="76200"/>
                      </a:lnTo>
                      <a:lnTo>
                        <a:pt x="0" y="85725"/>
                      </a:lnTo>
                      <a:close/>
                    </a:path>
                  </a:pathLst>
                </a:custGeom>
                <a:solidFill>
                  <a:srgbClr val="CC9266"/>
                </a:solidFill>
                <a:ln w="9525" cap="flat">
                  <a:noFill/>
                  <a:prstDash val="solid"/>
                  <a:miter/>
                </a:ln>
              </p:spPr>
              <p:txBody>
                <a:bodyPr rtlCol="0" anchor="ctr"/>
                <a:lstStyle/>
                <a:p>
                  <a:endParaRPr lang="fr-BE"/>
                </a:p>
              </p:txBody>
            </p:sp>
            <p:sp>
              <p:nvSpPr>
                <p:cNvPr id="214" name="Forme libre : forme 213">
                  <a:extLst>
                    <a:ext uri="{FF2B5EF4-FFF2-40B4-BE49-F238E27FC236}">
                      <a16:creationId xmlns:a16="http://schemas.microsoft.com/office/drawing/2014/main" id="{2401F56B-D921-4FE3-9CAC-88984B2CA5FE}"/>
                    </a:ext>
                  </a:extLst>
                </p:cNvPr>
                <p:cNvSpPr/>
                <p:nvPr/>
              </p:nvSpPr>
              <p:spPr>
                <a:xfrm>
                  <a:off x="2798020" y="2805753"/>
                  <a:ext cx="42014" cy="30625"/>
                </a:xfrm>
                <a:custGeom>
                  <a:avLst/>
                  <a:gdLst>
                    <a:gd name="connsiteX0" fmla="*/ 1057 w 42014"/>
                    <a:gd name="connsiteY0" fmla="*/ 0 h 30625"/>
                    <a:gd name="connsiteX1" fmla="*/ 42015 w 42014"/>
                    <a:gd name="connsiteY1" fmla="*/ 20002 h 30625"/>
                    <a:gd name="connsiteX2" fmla="*/ 10582 w 42014"/>
                    <a:gd name="connsiteY2" fmla="*/ 28575 h 30625"/>
                    <a:gd name="connsiteX3" fmla="*/ 1057 w 42014"/>
                    <a:gd name="connsiteY3" fmla="*/ 0 h 30625"/>
                  </a:gdLst>
                  <a:ahLst/>
                  <a:cxnLst>
                    <a:cxn ang="0">
                      <a:pos x="connsiteX0" y="connsiteY0"/>
                    </a:cxn>
                    <a:cxn ang="0">
                      <a:pos x="connsiteX1" y="connsiteY1"/>
                    </a:cxn>
                    <a:cxn ang="0">
                      <a:pos x="connsiteX2" y="connsiteY2"/>
                    </a:cxn>
                    <a:cxn ang="0">
                      <a:pos x="connsiteX3" y="connsiteY3"/>
                    </a:cxn>
                  </a:cxnLst>
                  <a:rect l="l" t="t" r="r" b="b"/>
                  <a:pathLst>
                    <a:path w="42014" h="30625">
                      <a:moveTo>
                        <a:pt x="1057" y="0"/>
                      </a:moveTo>
                      <a:cubicBezTo>
                        <a:pt x="14392" y="6667"/>
                        <a:pt x="28680" y="13335"/>
                        <a:pt x="42015" y="20002"/>
                      </a:cubicBezTo>
                      <a:cubicBezTo>
                        <a:pt x="36300" y="29527"/>
                        <a:pt x="21060" y="33338"/>
                        <a:pt x="10582" y="28575"/>
                      </a:cubicBezTo>
                      <a:cubicBezTo>
                        <a:pt x="1057" y="23813"/>
                        <a:pt x="-1800" y="10477"/>
                        <a:pt x="1057" y="0"/>
                      </a:cubicBezTo>
                      <a:close/>
                    </a:path>
                  </a:pathLst>
                </a:custGeom>
                <a:solidFill>
                  <a:srgbClr val="F28F8F"/>
                </a:solidFill>
                <a:ln w="9525" cap="flat">
                  <a:noFill/>
                  <a:prstDash val="solid"/>
                  <a:miter/>
                </a:ln>
              </p:spPr>
              <p:txBody>
                <a:bodyPr rtlCol="0" anchor="ctr"/>
                <a:lstStyle/>
                <a:p>
                  <a:endParaRPr lang="fr-BE"/>
                </a:p>
              </p:txBody>
            </p:sp>
            <p:sp>
              <p:nvSpPr>
                <p:cNvPr id="215" name="Forme libre : forme 214">
                  <a:extLst>
                    <a:ext uri="{FF2B5EF4-FFF2-40B4-BE49-F238E27FC236}">
                      <a16:creationId xmlns:a16="http://schemas.microsoft.com/office/drawing/2014/main" id="{DB25E788-845A-488E-BD86-B6C7D43A5242}"/>
                    </a:ext>
                  </a:extLst>
                </p:cNvPr>
                <p:cNvSpPr/>
                <p:nvPr/>
              </p:nvSpPr>
              <p:spPr>
                <a:xfrm>
                  <a:off x="2798020" y="2805753"/>
                  <a:ext cx="42014" cy="30625"/>
                </a:xfrm>
                <a:custGeom>
                  <a:avLst/>
                  <a:gdLst>
                    <a:gd name="connsiteX0" fmla="*/ 1057 w 42014"/>
                    <a:gd name="connsiteY0" fmla="*/ 0 h 30625"/>
                    <a:gd name="connsiteX1" fmla="*/ 42015 w 42014"/>
                    <a:gd name="connsiteY1" fmla="*/ 20002 h 30625"/>
                    <a:gd name="connsiteX2" fmla="*/ 10582 w 42014"/>
                    <a:gd name="connsiteY2" fmla="*/ 28575 h 30625"/>
                    <a:gd name="connsiteX3" fmla="*/ 1057 w 42014"/>
                    <a:gd name="connsiteY3" fmla="*/ 0 h 30625"/>
                  </a:gdLst>
                  <a:ahLst/>
                  <a:cxnLst>
                    <a:cxn ang="0">
                      <a:pos x="connsiteX0" y="connsiteY0"/>
                    </a:cxn>
                    <a:cxn ang="0">
                      <a:pos x="connsiteX1" y="connsiteY1"/>
                    </a:cxn>
                    <a:cxn ang="0">
                      <a:pos x="connsiteX2" y="connsiteY2"/>
                    </a:cxn>
                    <a:cxn ang="0">
                      <a:pos x="connsiteX3" y="connsiteY3"/>
                    </a:cxn>
                  </a:cxnLst>
                  <a:rect l="l" t="t" r="r" b="b"/>
                  <a:pathLst>
                    <a:path w="42014" h="30625">
                      <a:moveTo>
                        <a:pt x="1057" y="0"/>
                      </a:moveTo>
                      <a:cubicBezTo>
                        <a:pt x="14392" y="6667"/>
                        <a:pt x="28680" y="13335"/>
                        <a:pt x="42015" y="20002"/>
                      </a:cubicBezTo>
                      <a:cubicBezTo>
                        <a:pt x="36300" y="29527"/>
                        <a:pt x="21060" y="33338"/>
                        <a:pt x="10582" y="28575"/>
                      </a:cubicBezTo>
                      <a:cubicBezTo>
                        <a:pt x="1057" y="23813"/>
                        <a:pt x="-1800" y="10477"/>
                        <a:pt x="1057" y="0"/>
                      </a:cubicBezTo>
                      <a:close/>
                    </a:path>
                  </a:pathLst>
                </a:custGeom>
                <a:solidFill>
                  <a:srgbClr val="000000">
                    <a:alpha val="30000"/>
                  </a:srgbClr>
                </a:solidFill>
                <a:ln w="9525" cap="flat">
                  <a:noFill/>
                  <a:prstDash val="solid"/>
                  <a:miter/>
                </a:ln>
              </p:spPr>
              <p:txBody>
                <a:bodyPr rtlCol="0" anchor="ctr"/>
                <a:lstStyle/>
                <a:p>
                  <a:endParaRPr lang="fr-BE"/>
                </a:p>
              </p:txBody>
            </p:sp>
            <p:sp>
              <p:nvSpPr>
                <p:cNvPr id="216" name="Forme libre : forme 215">
                  <a:extLst>
                    <a:ext uri="{FF2B5EF4-FFF2-40B4-BE49-F238E27FC236}">
                      <a16:creationId xmlns:a16="http://schemas.microsoft.com/office/drawing/2014/main" id="{A49760C0-4062-46FF-90D0-924DA0EF8BD5}"/>
                    </a:ext>
                  </a:extLst>
                </p:cNvPr>
                <p:cNvSpPr/>
                <p:nvPr/>
              </p:nvSpPr>
              <p:spPr>
                <a:xfrm>
                  <a:off x="2797172" y="2812420"/>
                  <a:ext cx="25717" cy="23485"/>
                </a:xfrm>
                <a:custGeom>
                  <a:avLst/>
                  <a:gdLst>
                    <a:gd name="connsiteX0" fmla="*/ 25718 w 25717"/>
                    <a:gd name="connsiteY0" fmla="*/ 22860 h 23485"/>
                    <a:gd name="connsiteX1" fmla="*/ 11430 w 25717"/>
                    <a:gd name="connsiteY1" fmla="*/ 21908 h 23485"/>
                    <a:gd name="connsiteX2" fmla="*/ 0 w 25717"/>
                    <a:gd name="connsiteY2" fmla="*/ 0 h 23485"/>
                    <a:gd name="connsiteX3" fmla="*/ 16193 w 25717"/>
                    <a:gd name="connsiteY3" fmla="*/ 5715 h 23485"/>
                    <a:gd name="connsiteX4" fmla="*/ 25718 w 25717"/>
                    <a:gd name="connsiteY4" fmla="*/ 22860 h 2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7" h="23485">
                      <a:moveTo>
                        <a:pt x="25718" y="22860"/>
                      </a:moveTo>
                      <a:cubicBezTo>
                        <a:pt x="20955" y="23813"/>
                        <a:pt x="15240" y="23813"/>
                        <a:pt x="11430" y="21908"/>
                      </a:cubicBezTo>
                      <a:cubicBezTo>
                        <a:pt x="3810" y="18098"/>
                        <a:pt x="0" y="9525"/>
                        <a:pt x="0" y="0"/>
                      </a:cubicBezTo>
                      <a:cubicBezTo>
                        <a:pt x="5715" y="0"/>
                        <a:pt x="11430" y="1905"/>
                        <a:pt x="16193" y="5715"/>
                      </a:cubicBezTo>
                      <a:cubicBezTo>
                        <a:pt x="21908" y="10477"/>
                        <a:pt x="25718" y="16192"/>
                        <a:pt x="25718" y="22860"/>
                      </a:cubicBezTo>
                      <a:close/>
                    </a:path>
                  </a:pathLst>
                </a:custGeom>
                <a:solidFill>
                  <a:srgbClr val="F28F8F"/>
                </a:solidFill>
                <a:ln w="9525" cap="flat">
                  <a:noFill/>
                  <a:prstDash val="solid"/>
                  <a:miter/>
                </a:ln>
              </p:spPr>
              <p:txBody>
                <a:bodyPr rtlCol="0" anchor="ctr"/>
                <a:lstStyle/>
                <a:p>
                  <a:endParaRPr lang="fr-BE"/>
                </a:p>
              </p:txBody>
            </p:sp>
            <p:sp>
              <p:nvSpPr>
                <p:cNvPr id="217" name="Forme libre : forme 216">
                  <a:extLst>
                    <a:ext uri="{FF2B5EF4-FFF2-40B4-BE49-F238E27FC236}">
                      <a16:creationId xmlns:a16="http://schemas.microsoft.com/office/drawing/2014/main" id="{06C46C7E-B8D7-46AC-B144-4C5283E09926}"/>
                    </a:ext>
                  </a:extLst>
                </p:cNvPr>
                <p:cNvSpPr/>
                <p:nvPr/>
              </p:nvSpPr>
              <p:spPr>
                <a:xfrm>
                  <a:off x="2781841" y="2681837"/>
                  <a:ext cx="31614" cy="31613"/>
                </a:xfrm>
                <a:custGeom>
                  <a:avLst/>
                  <a:gdLst>
                    <a:gd name="connsiteX0" fmla="*/ 91 w 31614"/>
                    <a:gd name="connsiteY0" fmla="*/ 14378 h 31613"/>
                    <a:gd name="connsiteX1" fmla="*/ 14378 w 31614"/>
                    <a:gd name="connsiteY1" fmla="*/ 31523 h 31613"/>
                    <a:gd name="connsiteX2" fmla="*/ 31523 w 31614"/>
                    <a:gd name="connsiteY2" fmla="*/ 17236 h 31613"/>
                    <a:gd name="connsiteX3" fmla="*/ 17236 w 31614"/>
                    <a:gd name="connsiteY3" fmla="*/ 91 h 31613"/>
                    <a:gd name="connsiteX4" fmla="*/ 91 w 31614"/>
                    <a:gd name="connsiteY4" fmla="*/ 14378 h 31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14" h="31613">
                      <a:moveTo>
                        <a:pt x="91" y="14378"/>
                      </a:moveTo>
                      <a:cubicBezTo>
                        <a:pt x="-862" y="22951"/>
                        <a:pt x="5806" y="30571"/>
                        <a:pt x="14378" y="31523"/>
                      </a:cubicBezTo>
                      <a:cubicBezTo>
                        <a:pt x="22951" y="32476"/>
                        <a:pt x="30571" y="25808"/>
                        <a:pt x="31523" y="17236"/>
                      </a:cubicBezTo>
                      <a:cubicBezTo>
                        <a:pt x="32476" y="8663"/>
                        <a:pt x="25808" y="1043"/>
                        <a:pt x="17236" y="91"/>
                      </a:cubicBezTo>
                      <a:cubicBezTo>
                        <a:pt x="8663" y="-862"/>
                        <a:pt x="1043" y="5806"/>
                        <a:pt x="91" y="14378"/>
                      </a:cubicBezTo>
                      <a:close/>
                    </a:path>
                  </a:pathLst>
                </a:custGeom>
                <a:solidFill>
                  <a:srgbClr val="263238"/>
                </a:solidFill>
                <a:ln w="9525" cap="flat">
                  <a:noFill/>
                  <a:prstDash val="solid"/>
                  <a:miter/>
                </a:ln>
              </p:spPr>
              <p:txBody>
                <a:bodyPr rtlCol="0" anchor="ctr"/>
                <a:lstStyle/>
                <a:p>
                  <a:endParaRPr lang="fr-BE"/>
                </a:p>
              </p:txBody>
            </p:sp>
            <p:sp>
              <p:nvSpPr>
                <p:cNvPr id="218" name="Forme libre : forme 217">
                  <a:extLst>
                    <a:ext uri="{FF2B5EF4-FFF2-40B4-BE49-F238E27FC236}">
                      <a16:creationId xmlns:a16="http://schemas.microsoft.com/office/drawing/2014/main" id="{2EA42460-0D9D-4E14-AD60-18B9806411FD}"/>
                    </a:ext>
                  </a:extLst>
                </p:cNvPr>
                <p:cNvSpPr/>
                <p:nvPr/>
              </p:nvSpPr>
              <p:spPr>
                <a:xfrm>
                  <a:off x="2911381" y="2689547"/>
                  <a:ext cx="31614" cy="31523"/>
                </a:xfrm>
                <a:custGeom>
                  <a:avLst/>
                  <a:gdLst>
                    <a:gd name="connsiteX0" fmla="*/ 91 w 31614"/>
                    <a:gd name="connsiteY0" fmla="*/ 14288 h 31523"/>
                    <a:gd name="connsiteX1" fmla="*/ 14378 w 31614"/>
                    <a:gd name="connsiteY1" fmla="*/ 31433 h 31523"/>
                    <a:gd name="connsiteX2" fmla="*/ 31523 w 31614"/>
                    <a:gd name="connsiteY2" fmla="*/ 17145 h 31523"/>
                    <a:gd name="connsiteX3" fmla="*/ 17236 w 31614"/>
                    <a:gd name="connsiteY3" fmla="*/ 0 h 31523"/>
                    <a:gd name="connsiteX4" fmla="*/ 91 w 31614"/>
                    <a:gd name="connsiteY4" fmla="*/ 14288 h 3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14" h="31523">
                      <a:moveTo>
                        <a:pt x="91" y="14288"/>
                      </a:moveTo>
                      <a:cubicBezTo>
                        <a:pt x="-862" y="22860"/>
                        <a:pt x="5806" y="30480"/>
                        <a:pt x="14378" y="31433"/>
                      </a:cubicBezTo>
                      <a:cubicBezTo>
                        <a:pt x="22951" y="32385"/>
                        <a:pt x="30571" y="25718"/>
                        <a:pt x="31523" y="17145"/>
                      </a:cubicBezTo>
                      <a:cubicBezTo>
                        <a:pt x="32476" y="8573"/>
                        <a:pt x="25808" y="952"/>
                        <a:pt x="17236" y="0"/>
                      </a:cubicBezTo>
                      <a:cubicBezTo>
                        <a:pt x="8663" y="0"/>
                        <a:pt x="1043" y="5715"/>
                        <a:pt x="91" y="14288"/>
                      </a:cubicBezTo>
                      <a:close/>
                    </a:path>
                  </a:pathLst>
                </a:custGeom>
                <a:solidFill>
                  <a:srgbClr val="263238"/>
                </a:solidFill>
                <a:ln w="9525" cap="flat">
                  <a:noFill/>
                  <a:prstDash val="solid"/>
                  <a:miter/>
                </a:ln>
              </p:spPr>
              <p:txBody>
                <a:bodyPr rtlCol="0" anchor="ctr"/>
                <a:lstStyle/>
                <a:p>
                  <a:endParaRPr lang="fr-BE"/>
                </a:p>
              </p:txBody>
            </p:sp>
            <p:sp>
              <p:nvSpPr>
                <p:cNvPr id="219" name="Forme libre : forme 218">
                  <a:extLst>
                    <a:ext uri="{FF2B5EF4-FFF2-40B4-BE49-F238E27FC236}">
                      <a16:creationId xmlns:a16="http://schemas.microsoft.com/office/drawing/2014/main" id="{37AA261B-1896-4145-BE55-441D1D7A2899}"/>
                    </a:ext>
                  </a:extLst>
                </p:cNvPr>
                <p:cNvSpPr/>
                <p:nvPr/>
              </p:nvSpPr>
              <p:spPr>
                <a:xfrm>
                  <a:off x="2932427" y="2641416"/>
                  <a:ext cx="33414" cy="30033"/>
                </a:xfrm>
                <a:custGeom>
                  <a:avLst/>
                  <a:gdLst>
                    <a:gd name="connsiteX0" fmla="*/ 0 w 33414"/>
                    <a:gd name="connsiteY0" fmla="*/ 3364 h 30033"/>
                    <a:gd name="connsiteX1" fmla="*/ 31432 w 33414"/>
                    <a:gd name="connsiteY1" fmla="*/ 30034 h 30033"/>
                    <a:gd name="connsiteX2" fmla="*/ 27622 w 33414"/>
                    <a:gd name="connsiteY2" fmla="*/ 5269 h 30033"/>
                    <a:gd name="connsiteX3" fmla="*/ 0 w 33414"/>
                    <a:gd name="connsiteY3" fmla="*/ 3364 h 30033"/>
                  </a:gdLst>
                  <a:ahLst/>
                  <a:cxnLst>
                    <a:cxn ang="0">
                      <a:pos x="connsiteX0" y="connsiteY0"/>
                    </a:cxn>
                    <a:cxn ang="0">
                      <a:pos x="connsiteX1" y="connsiteY1"/>
                    </a:cxn>
                    <a:cxn ang="0">
                      <a:pos x="connsiteX2" y="connsiteY2"/>
                    </a:cxn>
                    <a:cxn ang="0">
                      <a:pos x="connsiteX3" y="connsiteY3"/>
                    </a:cxn>
                  </a:cxnLst>
                  <a:rect l="l" t="t" r="r" b="b"/>
                  <a:pathLst>
                    <a:path w="33414" h="30033">
                      <a:moveTo>
                        <a:pt x="0" y="3364"/>
                      </a:moveTo>
                      <a:cubicBezTo>
                        <a:pt x="10477" y="11936"/>
                        <a:pt x="20955" y="21461"/>
                        <a:pt x="31432" y="30034"/>
                      </a:cubicBezTo>
                      <a:cubicBezTo>
                        <a:pt x="35242" y="22414"/>
                        <a:pt x="33338" y="10984"/>
                        <a:pt x="27622" y="5269"/>
                      </a:cubicBezTo>
                      <a:cubicBezTo>
                        <a:pt x="21907" y="-1399"/>
                        <a:pt x="7620" y="-1399"/>
                        <a:pt x="0" y="3364"/>
                      </a:cubicBezTo>
                      <a:close/>
                    </a:path>
                  </a:pathLst>
                </a:custGeom>
                <a:solidFill>
                  <a:srgbClr val="263238"/>
                </a:solidFill>
                <a:ln w="9525" cap="flat">
                  <a:noFill/>
                  <a:prstDash val="solid"/>
                  <a:miter/>
                </a:ln>
              </p:spPr>
              <p:txBody>
                <a:bodyPr rtlCol="0" anchor="ctr"/>
                <a:lstStyle/>
                <a:p>
                  <a:endParaRPr lang="fr-BE"/>
                </a:p>
              </p:txBody>
            </p:sp>
            <p:sp>
              <p:nvSpPr>
                <p:cNvPr id="220" name="Forme libre : forme 219">
                  <a:extLst>
                    <a:ext uri="{FF2B5EF4-FFF2-40B4-BE49-F238E27FC236}">
                      <a16:creationId xmlns:a16="http://schemas.microsoft.com/office/drawing/2014/main" id="{BBF45AB1-2267-4843-B41B-68CB681D599D}"/>
                    </a:ext>
                  </a:extLst>
                </p:cNvPr>
                <p:cNvSpPr/>
                <p:nvPr/>
              </p:nvSpPr>
              <p:spPr>
                <a:xfrm>
                  <a:off x="2768711" y="2636130"/>
                  <a:ext cx="37033" cy="25794"/>
                </a:xfrm>
                <a:custGeom>
                  <a:avLst/>
                  <a:gdLst>
                    <a:gd name="connsiteX0" fmla="*/ 37033 w 37033"/>
                    <a:gd name="connsiteY0" fmla="*/ 5792 h 25794"/>
                    <a:gd name="connsiteX1" fmla="*/ 838 w 37033"/>
                    <a:gd name="connsiteY1" fmla="*/ 25795 h 25794"/>
                    <a:gd name="connsiteX2" fmla="*/ 10363 w 37033"/>
                    <a:gd name="connsiteY2" fmla="*/ 1982 h 25794"/>
                    <a:gd name="connsiteX3" fmla="*/ 37033 w 37033"/>
                    <a:gd name="connsiteY3" fmla="*/ 5792 h 25794"/>
                  </a:gdLst>
                  <a:ahLst/>
                  <a:cxnLst>
                    <a:cxn ang="0">
                      <a:pos x="connsiteX0" y="connsiteY0"/>
                    </a:cxn>
                    <a:cxn ang="0">
                      <a:pos x="connsiteX1" y="connsiteY1"/>
                    </a:cxn>
                    <a:cxn ang="0">
                      <a:pos x="connsiteX2" y="connsiteY2"/>
                    </a:cxn>
                    <a:cxn ang="0">
                      <a:pos x="connsiteX3" y="connsiteY3"/>
                    </a:cxn>
                  </a:cxnLst>
                  <a:rect l="l" t="t" r="r" b="b"/>
                  <a:pathLst>
                    <a:path w="37033" h="25794">
                      <a:moveTo>
                        <a:pt x="37033" y="5792"/>
                      </a:moveTo>
                      <a:cubicBezTo>
                        <a:pt x="24651" y="12460"/>
                        <a:pt x="12268" y="19127"/>
                        <a:pt x="838" y="25795"/>
                      </a:cubicBezTo>
                      <a:cubicBezTo>
                        <a:pt x="-2019" y="17222"/>
                        <a:pt x="2743" y="6745"/>
                        <a:pt x="10363" y="1982"/>
                      </a:cubicBezTo>
                      <a:cubicBezTo>
                        <a:pt x="17031" y="-1828"/>
                        <a:pt x="30366" y="77"/>
                        <a:pt x="37033" y="5792"/>
                      </a:cubicBezTo>
                      <a:close/>
                    </a:path>
                  </a:pathLst>
                </a:custGeom>
                <a:solidFill>
                  <a:srgbClr val="263238"/>
                </a:solidFill>
                <a:ln w="9525" cap="flat">
                  <a:noFill/>
                  <a:prstDash val="solid"/>
                  <a:miter/>
                </a:ln>
              </p:spPr>
              <p:txBody>
                <a:bodyPr rtlCol="0" anchor="ctr"/>
                <a:lstStyle/>
                <a:p>
                  <a:endParaRPr lang="fr-BE"/>
                </a:p>
              </p:txBody>
            </p:sp>
            <p:grpSp>
              <p:nvGrpSpPr>
                <p:cNvPr id="221" name="Graphique 2">
                  <a:extLst>
                    <a:ext uri="{FF2B5EF4-FFF2-40B4-BE49-F238E27FC236}">
                      <a16:creationId xmlns:a16="http://schemas.microsoft.com/office/drawing/2014/main" id="{3634A79F-E9BB-4358-A5F9-DDD5D5A7F7B8}"/>
                    </a:ext>
                  </a:extLst>
                </p:cNvPr>
                <p:cNvGrpSpPr/>
                <p:nvPr/>
              </p:nvGrpSpPr>
              <p:grpSpPr>
                <a:xfrm>
                  <a:off x="2600957" y="2391415"/>
                  <a:ext cx="462175" cy="232051"/>
                  <a:chOff x="2600957" y="2391415"/>
                  <a:chExt cx="462175" cy="232051"/>
                </a:xfrm>
              </p:grpSpPr>
              <p:sp>
                <p:nvSpPr>
                  <p:cNvPr id="222" name="Forme libre : forme 221">
                    <a:extLst>
                      <a:ext uri="{FF2B5EF4-FFF2-40B4-BE49-F238E27FC236}">
                        <a16:creationId xmlns:a16="http://schemas.microsoft.com/office/drawing/2014/main" id="{09927FAD-5648-4A85-BA0D-01189CC568D6}"/>
                      </a:ext>
                    </a:extLst>
                  </p:cNvPr>
                  <p:cNvSpPr/>
                  <p:nvPr/>
                </p:nvSpPr>
                <p:spPr>
                  <a:xfrm>
                    <a:off x="2600957" y="2391415"/>
                    <a:ext cx="400059" cy="230981"/>
                  </a:xfrm>
                  <a:custGeom>
                    <a:avLst/>
                    <a:gdLst>
                      <a:gd name="connsiteX0" fmla="*/ 400050 w 400059"/>
                      <a:gd name="connsiteY0" fmla="*/ 215265 h 230981"/>
                      <a:gd name="connsiteX1" fmla="*/ 0 w 400059"/>
                      <a:gd name="connsiteY1" fmla="*/ 215265 h 230981"/>
                      <a:gd name="connsiteX2" fmla="*/ 204788 w 400059"/>
                      <a:gd name="connsiteY2" fmla="*/ 0 h 230981"/>
                      <a:gd name="connsiteX3" fmla="*/ 400050 w 400059"/>
                      <a:gd name="connsiteY3" fmla="*/ 215265 h 230981"/>
                    </a:gdLst>
                    <a:ahLst/>
                    <a:cxnLst>
                      <a:cxn ang="0">
                        <a:pos x="connsiteX0" y="connsiteY0"/>
                      </a:cxn>
                      <a:cxn ang="0">
                        <a:pos x="connsiteX1" y="connsiteY1"/>
                      </a:cxn>
                      <a:cxn ang="0">
                        <a:pos x="connsiteX2" y="connsiteY2"/>
                      </a:cxn>
                      <a:cxn ang="0">
                        <a:pos x="connsiteX3" y="connsiteY3"/>
                      </a:cxn>
                    </a:cxnLst>
                    <a:rect l="l" t="t" r="r" b="b"/>
                    <a:pathLst>
                      <a:path w="400059" h="230981">
                        <a:moveTo>
                          <a:pt x="400050" y="215265"/>
                        </a:moveTo>
                        <a:cubicBezTo>
                          <a:pt x="270510" y="236220"/>
                          <a:pt x="128588" y="236220"/>
                          <a:pt x="0" y="215265"/>
                        </a:cubicBezTo>
                        <a:cubicBezTo>
                          <a:pt x="6667" y="53340"/>
                          <a:pt x="79057" y="0"/>
                          <a:pt x="204788" y="0"/>
                        </a:cubicBezTo>
                        <a:cubicBezTo>
                          <a:pt x="330517" y="952"/>
                          <a:pt x="401002" y="67627"/>
                          <a:pt x="400050" y="215265"/>
                        </a:cubicBezTo>
                        <a:close/>
                      </a:path>
                    </a:pathLst>
                  </a:custGeom>
                  <a:solidFill>
                    <a:schemeClr val="tx1">
                      <a:lumMod val="65000"/>
                      <a:lumOff val="35000"/>
                    </a:schemeClr>
                  </a:solidFill>
                  <a:ln w="9525" cap="flat">
                    <a:noFill/>
                    <a:prstDash val="solid"/>
                    <a:miter/>
                  </a:ln>
                </p:spPr>
                <p:txBody>
                  <a:bodyPr rtlCol="0" anchor="ctr"/>
                  <a:lstStyle/>
                  <a:p>
                    <a:endParaRPr lang="fr-BE"/>
                  </a:p>
                </p:txBody>
              </p:sp>
              <p:sp>
                <p:nvSpPr>
                  <p:cNvPr id="223" name="Forme libre : forme 222">
                    <a:extLst>
                      <a:ext uri="{FF2B5EF4-FFF2-40B4-BE49-F238E27FC236}">
                        <a16:creationId xmlns:a16="http://schemas.microsoft.com/office/drawing/2014/main" id="{C1335E19-42AF-4EAF-9DF7-DF2A58F7D947}"/>
                      </a:ext>
                    </a:extLst>
                  </p:cNvPr>
                  <p:cNvSpPr/>
                  <p:nvPr/>
                </p:nvSpPr>
                <p:spPr>
                  <a:xfrm>
                    <a:off x="2708589" y="2442109"/>
                    <a:ext cx="292417" cy="181357"/>
                  </a:xfrm>
                  <a:custGeom>
                    <a:avLst/>
                    <a:gdLst>
                      <a:gd name="connsiteX0" fmla="*/ 292418 w 292417"/>
                      <a:gd name="connsiteY0" fmla="*/ 164571 h 181357"/>
                      <a:gd name="connsiteX1" fmla="*/ 257175 w 292417"/>
                      <a:gd name="connsiteY1" fmla="*/ 20743 h 181357"/>
                      <a:gd name="connsiteX2" fmla="*/ 204788 w 292417"/>
                      <a:gd name="connsiteY2" fmla="*/ 6456 h 181357"/>
                      <a:gd name="connsiteX3" fmla="*/ 128588 w 292417"/>
                      <a:gd name="connsiteY3" fmla="*/ 2646 h 181357"/>
                      <a:gd name="connsiteX4" fmla="*/ 78105 w 292417"/>
                      <a:gd name="connsiteY4" fmla="*/ 11218 h 181357"/>
                      <a:gd name="connsiteX5" fmla="*/ 11430 w 292417"/>
                      <a:gd name="connsiteY5" fmla="*/ 80751 h 181357"/>
                      <a:gd name="connsiteX6" fmla="*/ 0 w 292417"/>
                      <a:gd name="connsiteY6" fmla="*/ 178858 h 181357"/>
                      <a:gd name="connsiteX7" fmla="*/ 0 w 292417"/>
                      <a:gd name="connsiteY7" fmla="*/ 178858 h 181357"/>
                      <a:gd name="connsiteX8" fmla="*/ 292418 w 292417"/>
                      <a:gd name="connsiteY8" fmla="*/ 164571 h 18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417" h="181357">
                        <a:moveTo>
                          <a:pt x="292418" y="164571"/>
                        </a:moveTo>
                        <a:cubicBezTo>
                          <a:pt x="292418" y="102658"/>
                          <a:pt x="280035" y="55033"/>
                          <a:pt x="257175" y="20743"/>
                        </a:cubicBezTo>
                        <a:lnTo>
                          <a:pt x="204788" y="6456"/>
                        </a:lnTo>
                        <a:cubicBezTo>
                          <a:pt x="180023" y="-212"/>
                          <a:pt x="154305" y="-2117"/>
                          <a:pt x="128588" y="2646"/>
                        </a:cubicBezTo>
                        <a:lnTo>
                          <a:pt x="78105" y="11218"/>
                        </a:lnTo>
                        <a:cubicBezTo>
                          <a:pt x="42863" y="16933"/>
                          <a:pt x="16193" y="45508"/>
                          <a:pt x="11430" y="80751"/>
                        </a:cubicBezTo>
                        <a:lnTo>
                          <a:pt x="0" y="178858"/>
                        </a:lnTo>
                        <a:lnTo>
                          <a:pt x="0" y="178858"/>
                        </a:lnTo>
                        <a:cubicBezTo>
                          <a:pt x="98107" y="184573"/>
                          <a:pt x="199073" y="180763"/>
                          <a:pt x="292418" y="164571"/>
                        </a:cubicBezTo>
                        <a:close/>
                      </a:path>
                    </a:pathLst>
                  </a:custGeom>
                  <a:solidFill>
                    <a:srgbClr val="455A64"/>
                  </a:solidFill>
                  <a:ln w="9525" cap="flat">
                    <a:noFill/>
                    <a:prstDash val="solid"/>
                    <a:miter/>
                  </a:ln>
                </p:spPr>
                <p:txBody>
                  <a:bodyPr rtlCol="0" anchor="ctr"/>
                  <a:lstStyle/>
                  <a:p>
                    <a:endParaRPr lang="fr-BE"/>
                  </a:p>
                </p:txBody>
              </p:sp>
              <p:sp>
                <p:nvSpPr>
                  <p:cNvPr id="224" name="Forme libre : forme 223">
                    <a:extLst>
                      <a:ext uri="{FF2B5EF4-FFF2-40B4-BE49-F238E27FC236}">
                        <a16:creationId xmlns:a16="http://schemas.microsoft.com/office/drawing/2014/main" id="{5BDCC8C5-BEED-4687-8D7A-EF60621EC466}"/>
                      </a:ext>
                    </a:extLst>
                  </p:cNvPr>
                  <p:cNvSpPr/>
                  <p:nvPr/>
                </p:nvSpPr>
                <p:spPr>
                  <a:xfrm>
                    <a:off x="2708589" y="2442109"/>
                    <a:ext cx="292417" cy="181357"/>
                  </a:xfrm>
                  <a:custGeom>
                    <a:avLst/>
                    <a:gdLst>
                      <a:gd name="connsiteX0" fmla="*/ 292418 w 292417"/>
                      <a:gd name="connsiteY0" fmla="*/ 164571 h 181357"/>
                      <a:gd name="connsiteX1" fmla="*/ 257175 w 292417"/>
                      <a:gd name="connsiteY1" fmla="*/ 20743 h 181357"/>
                      <a:gd name="connsiteX2" fmla="*/ 204788 w 292417"/>
                      <a:gd name="connsiteY2" fmla="*/ 6456 h 181357"/>
                      <a:gd name="connsiteX3" fmla="*/ 128588 w 292417"/>
                      <a:gd name="connsiteY3" fmla="*/ 2646 h 181357"/>
                      <a:gd name="connsiteX4" fmla="*/ 78105 w 292417"/>
                      <a:gd name="connsiteY4" fmla="*/ 11218 h 181357"/>
                      <a:gd name="connsiteX5" fmla="*/ 11430 w 292417"/>
                      <a:gd name="connsiteY5" fmla="*/ 80751 h 181357"/>
                      <a:gd name="connsiteX6" fmla="*/ 0 w 292417"/>
                      <a:gd name="connsiteY6" fmla="*/ 178858 h 181357"/>
                      <a:gd name="connsiteX7" fmla="*/ 0 w 292417"/>
                      <a:gd name="connsiteY7" fmla="*/ 178858 h 181357"/>
                      <a:gd name="connsiteX8" fmla="*/ 292418 w 292417"/>
                      <a:gd name="connsiteY8" fmla="*/ 164571 h 18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417" h="181357">
                        <a:moveTo>
                          <a:pt x="292418" y="164571"/>
                        </a:moveTo>
                        <a:cubicBezTo>
                          <a:pt x="292418" y="102658"/>
                          <a:pt x="280035" y="55033"/>
                          <a:pt x="257175" y="20743"/>
                        </a:cubicBezTo>
                        <a:lnTo>
                          <a:pt x="204788" y="6456"/>
                        </a:lnTo>
                        <a:cubicBezTo>
                          <a:pt x="180023" y="-212"/>
                          <a:pt x="154305" y="-2117"/>
                          <a:pt x="128588" y="2646"/>
                        </a:cubicBezTo>
                        <a:lnTo>
                          <a:pt x="78105" y="11218"/>
                        </a:lnTo>
                        <a:cubicBezTo>
                          <a:pt x="42863" y="16933"/>
                          <a:pt x="16193" y="45508"/>
                          <a:pt x="11430" y="80751"/>
                        </a:cubicBezTo>
                        <a:lnTo>
                          <a:pt x="0" y="178858"/>
                        </a:lnTo>
                        <a:lnTo>
                          <a:pt x="0" y="178858"/>
                        </a:lnTo>
                        <a:cubicBezTo>
                          <a:pt x="98107" y="184573"/>
                          <a:pt x="199073" y="180763"/>
                          <a:pt x="292418" y="164571"/>
                        </a:cubicBezTo>
                        <a:close/>
                      </a:path>
                    </a:pathLst>
                  </a:custGeom>
                  <a:solidFill>
                    <a:srgbClr val="FFFFFF">
                      <a:alpha val="29000"/>
                    </a:srgbClr>
                  </a:solidFill>
                  <a:ln w="9525" cap="flat">
                    <a:noFill/>
                    <a:prstDash val="solid"/>
                    <a:miter/>
                  </a:ln>
                </p:spPr>
                <p:txBody>
                  <a:bodyPr rtlCol="0" anchor="ctr"/>
                  <a:lstStyle/>
                  <a:p>
                    <a:endParaRPr lang="fr-BE"/>
                  </a:p>
                </p:txBody>
              </p:sp>
              <p:sp>
                <p:nvSpPr>
                  <p:cNvPr id="225" name="Forme libre : forme 224">
                    <a:extLst>
                      <a:ext uri="{FF2B5EF4-FFF2-40B4-BE49-F238E27FC236}">
                        <a16:creationId xmlns:a16="http://schemas.microsoft.com/office/drawing/2014/main" id="{CCCDDF2D-0DDE-451F-BBDD-3EFD9EA1A548}"/>
                      </a:ext>
                    </a:extLst>
                  </p:cNvPr>
                  <p:cNvSpPr/>
                  <p:nvPr/>
                </p:nvSpPr>
                <p:spPr>
                  <a:xfrm>
                    <a:off x="2709542" y="2470472"/>
                    <a:ext cx="353590" cy="152694"/>
                  </a:xfrm>
                  <a:custGeom>
                    <a:avLst/>
                    <a:gdLst>
                      <a:gd name="connsiteX0" fmla="*/ 307658 w 353590"/>
                      <a:gd name="connsiteY0" fmla="*/ 0 h 152694"/>
                      <a:gd name="connsiteX1" fmla="*/ 284798 w 353590"/>
                      <a:gd name="connsiteY1" fmla="*/ 0 h 152694"/>
                      <a:gd name="connsiteX2" fmla="*/ 261938 w 353590"/>
                      <a:gd name="connsiteY2" fmla="*/ 952 h 152694"/>
                      <a:gd name="connsiteX3" fmla="*/ 78105 w 353590"/>
                      <a:gd name="connsiteY3" fmla="*/ 79058 h 152694"/>
                      <a:gd name="connsiteX4" fmla="*/ 0 w 353590"/>
                      <a:gd name="connsiteY4" fmla="*/ 149543 h 152694"/>
                      <a:gd name="connsiteX5" fmla="*/ 291465 w 353590"/>
                      <a:gd name="connsiteY5" fmla="*/ 137160 h 152694"/>
                      <a:gd name="connsiteX6" fmla="*/ 342900 w 353590"/>
                      <a:gd name="connsiteY6" fmla="*/ 75248 h 152694"/>
                      <a:gd name="connsiteX7" fmla="*/ 307658 w 353590"/>
                      <a:gd name="connsiteY7" fmla="*/ 0 h 152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3590" h="152694">
                        <a:moveTo>
                          <a:pt x="307658" y="0"/>
                        </a:moveTo>
                        <a:lnTo>
                          <a:pt x="284798" y="0"/>
                        </a:lnTo>
                        <a:cubicBezTo>
                          <a:pt x="277178" y="0"/>
                          <a:pt x="269558" y="0"/>
                          <a:pt x="261938" y="952"/>
                        </a:cubicBezTo>
                        <a:cubicBezTo>
                          <a:pt x="194310" y="5715"/>
                          <a:pt x="129540" y="33338"/>
                          <a:pt x="78105" y="79058"/>
                        </a:cubicBezTo>
                        <a:lnTo>
                          <a:pt x="0" y="149543"/>
                        </a:lnTo>
                        <a:cubicBezTo>
                          <a:pt x="97155" y="156210"/>
                          <a:pt x="198120" y="152400"/>
                          <a:pt x="291465" y="137160"/>
                        </a:cubicBezTo>
                        <a:lnTo>
                          <a:pt x="342900" y="75248"/>
                        </a:lnTo>
                        <a:cubicBezTo>
                          <a:pt x="367665" y="45720"/>
                          <a:pt x="346710" y="0"/>
                          <a:pt x="307658" y="0"/>
                        </a:cubicBezTo>
                        <a:close/>
                      </a:path>
                    </a:pathLst>
                  </a:custGeom>
                  <a:solidFill>
                    <a:srgbClr val="455A64"/>
                  </a:solidFill>
                  <a:ln w="9525" cap="flat">
                    <a:noFill/>
                    <a:prstDash val="solid"/>
                    <a:miter/>
                  </a:ln>
                </p:spPr>
                <p:txBody>
                  <a:bodyPr rtlCol="0" anchor="ctr"/>
                  <a:lstStyle/>
                  <a:p>
                    <a:endParaRPr lang="fr-BE"/>
                  </a:p>
                </p:txBody>
              </p:sp>
              <p:sp>
                <p:nvSpPr>
                  <p:cNvPr id="226" name="Forme libre : forme 225">
                    <a:extLst>
                      <a:ext uri="{FF2B5EF4-FFF2-40B4-BE49-F238E27FC236}">
                        <a16:creationId xmlns:a16="http://schemas.microsoft.com/office/drawing/2014/main" id="{FB07E2DA-EB7B-42B3-BA61-5D3E6CFE7A3F}"/>
                      </a:ext>
                    </a:extLst>
                  </p:cNvPr>
                  <p:cNvSpPr/>
                  <p:nvPr/>
                </p:nvSpPr>
                <p:spPr>
                  <a:xfrm>
                    <a:off x="2709542" y="2470472"/>
                    <a:ext cx="353590" cy="152694"/>
                  </a:xfrm>
                  <a:custGeom>
                    <a:avLst/>
                    <a:gdLst>
                      <a:gd name="connsiteX0" fmla="*/ 307658 w 353590"/>
                      <a:gd name="connsiteY0" fmla="*/ 0 h 152694"/>
                      <a:gd name="connsiteX1" fmla="*/ 284798 w 353590"/>
                      <a:gd name="connsiteY1" fmla="*/ 0 h 152694"/>
                      <a:gd name="connsiteX2" fmla="*/ 261938 w 353590"/>
                      <a:gd name="connsiteY2" fmla="*/ 952 h 152694"/>
                      <a:gd name="connsiteX3" fmla="*/ 78105 w 353590"/>
                      <a:gd name="connsiteY3" fmla="*/ 79058 h 152694"/>
                      <a:gd name="connsiteX4" fmla="*/ 0 w 353590"/>
                      <a:gd name="connsiteY4" fmla="*/ 149543 h 152694"/>
                      <a:gd name="connsiteX5" fmla="*/ 291465 w 353590"/>
                      <a:gd name="connsiteY5" fmla="*/ 137160 h 152694"/>
                      <a:gd name="connsiteX6" fmla="*/ 342900 w 353590"/>
                      <a:gd name="connsiteY6" fmla="*/ 75248 h 152694"/>
                      <a:gd name="connsiteX7" fmla="*/ 307658 w 353590"/>
                      <a:gd name="connsiteY7" fmla="*/ 0 h 152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3590" h="152694">
                        <a:moveTo>
                          <a:pt x="307658" y="0"/>
                        </a:moveTo>
                        <a:lnTo>
                          <a:pt x="284798" y="0"/>
                        </a:lnTo>
                        <a:cubicBezTo>
                          <a:pt x="277178" y="0"/>
                          <a:pt x="269558" y="0"/>
                          <a:pt x="261938" y="952"/>
                        </a:cubicBezTo>
                        <a:cubicBezTo>
                          <a:pt x="194310" y="5715"/>
                          <a:pt x="129540" y="33338"/>
                          <a:pt x="78105" y="79058"/>
                        </a:cubicBezTo>
                        <a:lnTo>
                          <a:pt x="0" y="149543"/>
                        </a:lnTo>
                        <a:cubicBezTo>
                          <a:pt x="97155" y="156210"/>
                          <a:pt x="198120" y="152400"/>
                          <a:pt x="291465" y="137160"/>
                        </a:cubicBezTo>
                        <a:lnTo>
                          <a:pt x="342900" y="75248"/>
                        </a:lnTo>
                        <a:cubicBezTo>
                          <a:pt x="367665" y="45720"/>
                          <a:pt x="346710" y="0"/>
                          <a:pt x="307658" y="0"/>
                        </a:cubicBezTo>
                        <a:close/>
                      </a:path>
                    </a:pathLst>
                  </a:custGeom>
                  <a:solidFill>
                    <a:srgbClr val="000000">
                      <a:alpha val="20000"/>
                    </a:srgbClr>
                  </a:solidFill>
                  <a:ln w="9525" cap="flat">
                    <a:noFill/>
                    <a:prstDash val="solid"/>
                    <a:miter/>
                  </a:ln>
                </p:spPr>
                <p:txBody>
                  <a:bodyPr rtlCol="0" anchor="ctr"/>
                  <a:lstStyle/>
                  <a:p>
                    <a:endParaRPr lang="fr-BE"/>
                  </a:p>
                </p:txBody>
              </p:sp>
            </p:grpSp>
          </p:grpSp>
          <p:grpSp>
            <p:nvGrpSpPr>
              <p:cNvPr id="227" name="Graphique 2">
                <a:extLst>
                  <a:ext uri="{FF2B5EF4-FFF2-40B4-BE49-F238E27FC236}">
                    <a16:creationId xmlns:a16="http://schemas.microsoft.com/office/drawing/2014/main" id="{3634A79F-E9BB-4358-A5F9-DDD5D5A7F7B8}"/>
                  </a:ext>
                </a:extLst>
              </p:cNvPr>
              <p:cNvGrpSpPr/>
              <p:nvPr/>
            </p:nvGrpSpPr>
            <p:grpSpPr>
              <a:xfrm>
                <a:off x="2706685" y="3129603"/>
                <a:ext cx="713422" cy="774382"/>
                <a:chOff x="2706685" y="3129603"/>
                <a:chExt cx="713422" cy="774382"/>
              </a:xfrm>
            </p:grpSpPr>
            <p:sp>
              <p:nvSpPr>
                <p:cNvPr id="228" name="Forme libre : forme 227">
                  <a:extLst>
                    <a:ext uri="{FF2B5EF4-FFF2-40B4-BE49-F238E27FC236}">
                      <a16:creationId xmlns:a16="http://schemas.microsoft.com/office/drawing/2014/main" id="{5F4F5F61-6AE7-4844-B812-511094866ADD}"/>
                    </a:ext>
                  </a:extLst>
                </p:cNvPr>
                <p:cNvSpPr/>
                <p:nvPr/>
              </p:nvSpPr>
              <p:spPr>
                <a:xfrm>
                  <a:off x="2707637" y="3129603"/>
                  <a:ext cx="712470" cy="413384"/>
                </a:xfrm>
                <a:custGeom>
                  <a:avLst/>
                  <a:gdLst>
                    <a:gd name="connsiteX0" fmla="*/ 712470 w 712470"/>
                    <a:gd name="connsiteY0" fmla="*/ 206692 h 413384"/>
                    <a:gd name="connsiteX1" fmla="*/ 357188 w 712470"/>
                    <a:gd name="connsiteY1" fmla="*/ 413385 h 413384"/>
                    <a:gd name="connsiteX2" fmla="*/ 0 w 712470"/>
                    <a:gd name="connsiteY2" fmla="*/ 206692 h 413384"/>
                    <a:gd name="connsiteX3" fmla="*/ 354330 w 712470"/>
                    <a:gd name="connsiteY3" fmla="*/ 0 h 413384"/>
                  </a:gdLst>
                  <a:ahLst/>
                  <a:cxnLst>
                    <a:cxn ang="0">
                      <a:pos x="connsiteX0" y="connsiteY0"/>
                    </a:cxn>
                    <a:cxn ang="0">
                      <a:pos x="connsiteX1" y="connsiteY1"/>
                    </a:cxn>
                    <a:cxn ang="0">
                      <a:pos x="connsiteX2" y="connsiteY2"/>
                    </a:cxn>
                    <a:cxn ang="0">
                      <a:pos x="connsiteX3" y="connsiteY3"/>
                    </a:cxn>
                  </a:cxnLst>
                  <a:rect l="l" t="t" r="r" b="b"/>
                  <a:pathLst>
                    <a:path w="712470" h="413384">
                      <a:moveTo>
                        <a:pt x="712470" y="206692"/>
                      </a:moveTo>
                      <a:lnTo>
                        <a:pt x="357188" y="413385"/>
                      </a:lnTo>
                      <a:lnTo>
                        <a:pt x="0" y="206692"/>
                      </a:lnTo>
                      <a:lnTo>
                        <a:pt x="354330" y="0"/>
                      </a:lnTo>
                      <a:close/>
                    </a:path>
                  </a:pathLst>
                </a:custGeom>
                <a:solidFill>
                  <a:srgbClr val="FF7351"/>
                </a:solidFill>
                <a:ln w="9525" cap="flat">
                  <a:noFill/>
                  <a:prstDash val="solid"/>
                  <a:miter/>
                </a:ln>
              </p:spPr>
              <p:txBody>
                <a:bodyPr rtlCol="0" anchor="ctr"/>
                <a:lstStyle/>
                <a:p>
                  <a:endParaRPr lang="fr-BE"/>
                </a:p>
              </p:txBody>
            </p:sp>
            <p:sp>
              <p:nvSpPr>
                <p:cNvPr id="230" name="Forme libre : forme 229">
                  <a:extLst>
                    <a:ext uri="{FF2B5EF4-FFF2-40B4-BE49-F238E27FC236}">
                      <a16:creationId xmlns:a16="http://schemas.microsoft.com/office/drawing/2014/main" id="{7BA8BDD5-A457-481E-8363-42A778FE036A}"/>
                    </a:ext>
                  </a:extLst>
                </p:cNvPr>
                <p:cNvSpPr/>
                <p:nvPr/>
              </p:nvSpPr>
              <p:spPr>
                <a:xfrm>
                  <a:off x="3063872" y="3336295"/>
                  <a:ext cx="356235" cy="567690"/>
                </a:xfrm>
                <a:custGeom>
                  <a:avLst/>
                  <a:gdLst>
                    <a:gd name="connsiteX0" fmla="*/ 356235 w 356235"/>
                    <a:gd name="connsiteY0" fmla="*/ 0 h 567690"/>
                    <a:gd name="connsiteX1" fmla="*/ 355283 w 356235"/>
                    <a:gd name="connsiteY1" fmla="*/ 360997 h 567690"/>
                    <a:gd name="connsiteX2" fmla="*/ 0 w 356235"/>
                    <a:gd name="connsiteY2" fmla="*/ 567690 h 567690"/>
                    <a:gd name="connsiteX3" fmla="*/ 953 w 356235"/>
                    <a:gd name="connsiteY3" fmla="*/ 206692 h 567690"/>
                  </a:gdLst>
                  <a:ahLst/>
                  <a:cxnLst>
                    <a:cxn ang="0">
                      <a:pos x="connsiteX0" y="connsiteY0"/>
                    </a:cxn>
                    <a:cxn ang="0">
                      <a:pos x="connsiteX1" y="connsiteY1"/>
                    </a:cxn>
                    <a:cxn ang="0">
                      <a:pos x="connsiteX2" y="connsiteY2"/>
                    </a:cxn>
                    <a:cxn ang="0">
                      <a:pos x="connsiteX3" y="connsiteY3"/>
                    </a:cxn>
                  </a:cxnLst>
                  <a:rect l="l" t="t" r="r" b="b"/>
                  <a:pathLst>
                    <a:path w="356235" h="567690">
                      <a:moveTo>
                        <a:pt x="356235" y="0"/>
                      </a:moveTo>
                      <a:lnTo>
                        <a:pt x="355283" y="360997"/>
                      </a:lnTo>
                      <a:lnTo>
                        <a:pt x="0" y="567690"/>
                      </a:lnTo>
                      <a:lnTo>
                        <a:pt x="953" y="206692"/>
                      </a:lnTo>
                      <a:close/>
                    </a:path>
                  </a:pathLst>
                </a:custGeom>
                <a:solidFill>
                  <a:srgbClr val="FF5B30"/>
                </a:solidFill>
                <a:ln w="9525" cap="flat">
                  <a:noFill/>
                  <a:prstDash val="solid"/>
                  <a:miter/>
                </a:ln>
              </p:spPr>
              <p:txBody>
                <a:bodyPr rtlCol="0" anchor="ctr"/>
                <a:lstStyle/>
                <a:p>
                  <a:endParaRPr lang="fr-BE"/>
                </a:p>
              </p:txBody>
            </p:sp>
            <p:sp>
              <p:nvSpPr>
                <p:cNvPr id="232" name="Forme libre : forme 231">
                  <a:extLst>
                    <a:ext uri="{FF2B5EF4-FFF2-40B4-BE49-F238E27FC236}">
                      <a16:creationId xmlns:a16="http://schemas.microsoft.com/office/drawing/2014/main" id="{F168F2A0-3F17-4DCD-B2FD-F252B55C9E6D}"/>
                    </a:ext>
                  </a:extLst>
                </p:cNvPr>
                <p:cNvSpPr/>
                <p:nvPr/>
              </p:nvSpPr>
              <p:spPr>
                <a:xfrm>
                  <a:off x="2706685" y="3336295"/>
                  <a:ext cx="358139" cy="567690"/>
                </a:xfrm>
                <a:custGeom>
                  <a:avLst/>
                  <a:gdLst>
                    <a:gd name="connsiteX0" fmla="*/ 358140 w 358139"/>
                    <a:gd name="connsiteY0" fmla="*/ 206692 h 567690"/>
                    <a:gd name="connsiteX1" fmla="*/ 357187 w 358139"/>
                    <a:gd name="connsiteY1" fmla="*/ 567690 h 567690"/>
                    <a:gd name="connsiteX2" fmla="*/ 0 w 358139"/>
                    <a:gd name="connsiteY2" fmla="*/ 360997 h 567690"/>
                    <a:gd name="connsiteX3" fmla="*/ 952 w 358139"/>
                    <a:gd name="connsiteY3" fmla="*/ 0 h 567690"/>
                  </a:gdLst>
                  <a:ahLst/>
                  <a:cxnLst>
                    <a:cxn ang="0">
                      <a:pos x="connsiteX0" y="connsiteY0"/>
                    </a:cxn>
                    <a:cxn ang="0">
                      <a:pos x="connsiteX1" y="connsiteY1"/>
                    </a:cxn>
                    <a:cxn ang="0">
                      <a:pos x="connsiteX2" y="connsiteY2"/>
                    </a:cxn>
                    <a:cxn ang="0">
                      <a:pos x="connsiteX3" y="connsiteY3"/>
                    </a:cxn>
                  </a:cxnLst>
                  <a:rect l="l" t="t" r="r" b="b"/>
                  <a:pathLst>
                    <a:path w="358139" h="567690">
                      <a:moveTo>
                        <a:pt x="358140" y="206692"/>
                      </a:moveTo>
                      <a:lnTo>
                        <a:pt x="357187" y="567690"/>
                      </a:lnTo>
                      <a:lnTo>
                        <a:pt x="0" y="360997"/>
                      </a:lnTo>
                      <a:lnTo>
                        <a:pt x="952" y="0"/>
                      </a:lnTo>
                      <a:close/>
                    </a:path>
                  </a:pathLst>
                </a:custGeom>
                <a:solidFill>
                  <a:srgbClr val="FF5B30"/>
                </a:solidFill>
                <a:ln w="9525" cap="flat">
                  <a:noFill/>
                  <a:prstDash val="solid"/>
                  <a:miter/>
                </a:ln>
              </p:spPr>
              <p:txBody>
                <a:bodyPr rtlCol="0" anchor="ctr"/>
                <a:lstStyle/>
                <a:p>
                  <a:endParaRPr lang="fr-BE"/>
                </a:p>
              </p:txBody>
            </p:sp>
            <p:grpSp>
              <p:nvGrpSpPr>
                <p:cNvPr id="233" name="Graphique 2">
                  <a:extLst>
                    <a:ext uri="{FF2B5EF4-FFF2-40B4-BE49-F238E27FC236}">
                      <a16:creationId xmlns:a16="http://schemas.microsoft.com/office/drawing/2014/main" id="{3634A79F-E9BB-4358-A5F9-DDD5D5A7F7B8}"/>
                    </a:ext>
                  </a:extLst>
                </p:cNvPr>
                <p:cNvGrpSpPr/>
                <p:nvPr/>
              </p:nvGrpSpPr>
              <p:grpSpPr>
                <a:xfrm>
                  <a:off x="2833367" y="3200087"/>
                  <a:ext cx="462915" cy="608647"/>
                  <a:chOff x="2833367" y="3200087"/>
                  <a:chExt cx="462915" cy="608647"/>
                </a:xfrm>
              </p:grpSpPr>
              <p:sp>
                <p:nvSpPr>
                  <p:cNvPr id="234" name="Forme libre : forme 233">
                    <a:extLst>
                      <a:ext uri="{FF2B5EF4-FFF2-40B4-BE49-F238E27FC236}">
                        <a16:creationId xmlns:a16="http://schemas.microsoft.com/office/drawing/2014/main" id="{BCF2E56B-E49D-4F89-ABE9-1DFB64409B2C}"/>
                      </a:ext>
                    </a:extLst>
                  </p:cNvPr>
                  <p:cNvSpPr/>
                  <p:nvPr/>
                </p:nvSpPr>
                <p:spPr>
                  <a:xfrm>
                    <a:off x="3064825" y="3201040"/>
                    <a:ext cx="181927" cy="108584"/>
                  </a:xfrm>
                  <a:custGeom>
                    <a:avLst/>
                    <a:gdLst>
                      <a:gd name="connsiteX0" fmla="*/ 61913 w 181927"/>
                      <a:gd name="connsiteY0" fmla="*/ 108585 h 108584"/>
                      <a:gd name="connsiteX1" fmla="*/ 181928 w 181927"/>
                      <a:gd name="connsiteY1" fmla="*/ 35242 h 108584"/>
                      <a:gd name="connsiteX2" fmla="*/ 120967 w 181927"/>
                      <a:gd name="connsiteY2" fmla="*/ 0 h 108584"/>
                      <a:gd name="connsiteX3" fmla="*/ 0 w 181927"/>
                      <a:gd name="connsiteY3" fmla="*/ 71438 h 108584"/>
                    </a:gdLst>
                    <a:ahLst/>
                    <a:cxnLst>
                      <a:cxn ang="0">
                        <a:pos x="connsiteX0" y="connsiteY0"/>
                      </a:cxn>
                      <a:cxn ang="0">
                        <a:pos x="connsiteX1" y="connsiteY1"/>
                      </a:cxn>
                      <a:cxn ang="0">
                        <a:pos x="connsiteX2" y="connsiteY2"/>
                      </a:cxn>
                      <a:cxn ang="0">
                        <a:pos x="connsiteX3" y="connsiteY3"/>
                      </a:cxn>
                    </a:cxnLst>
                    <a:rect l="l" t="t" r="r" b="b"/>
                    <a:pathLst>
                      <a:path w="181927" h="108584">
                        <a:moveTo>
                          <a:pt x="61913" y="108585"/>
                        </a:moveTo>
                        <a:lnTo>
                          <a:pt x="181928" y="35242"/>
                        </a:lnTo>
                        <a:lnTo>
                          <a:pt x="120967" y="0"/>
                        </a:lnTo>
                        <a:lnTo>
                          <a:pt x="0" y="71438"/>
                        </a:lnTo>
                        <a:close/>
                      </a:path>
                    </a:pathLst>
                  </a:custGeom>
                  <a:solidFill>
                    <a:srgbClr val="E0E0E0"/>
                  </a:solidFill>
                  <a:ln w="9525" cap="flat">
                    <a:noFill/>
                    <a:prstDash val="solid"/>
                    <a:miter/>
                  </a:ln>
                </p:spPr>
                <p:txBody>
                  <a:bodyPr rtlCol="0" anchor="ctr"/>
                  <a:lstStyle/>
                  <a:p>
                    <a:endParaRPr lang="fr-BE"/>
                  </a:p>
                </p:txBody>
              </p:sp>
              <p:sp>
                <p:nvSpPr>
                  <p:cNvPr id="235" name="Forme libre : forme 234">
                    <a:extLst>
                      <a:ext uri="{FF2B5EF4-FFF2-40B4-BE49-F238E27FC236}">
                        <a16:creationId xmlns:a16="http://schemas.microsoft.com/office/drawing/2014/main" id="{A5B74503-394C-4871-857B-F307DA582543}"/>
                      </a:ext>
                    </a:extLst>
                  </p:cNvPr>
                  <p:cNvSpPr/>
                  <p:nvPr/>
                </p:nvSpPr>
                <p:spPr>
                  <a:xfrm>
                    <a:off x="2880992" y="3200087"/>
                    <a:ext cx="412432" cy="247650"/>
                  </a:xfrm>
                  <a:custGeom>
                    <a:avLst/>
                    <a:gdLst>
                      <a:gd name="connsiteX0" fmla="*/ 245745 w 412432"/>
                      <a:gd name="connsiteY0" fmla="*/ 109538 h 247650"/>
                      <a:gd name="connsiteX1" fmla="*/ 183833 w 412432"/>
                      <a:gd name="connsiteY1" fmla="*/ 72390 h 247650"/>
                      <a:gd name="connsiteX2" fmla="*/ 60960 w 412432"/>
                      <a:gd name="connsiteY2" fmla="*/ 0 h 247650"/>
                      <a:gd name="connsiteX3" fmla="*/ 0 w 412432"/>
                      <a:gd name="connsiteY3" fmla="*/ 35242 h 247650"/>
                      <a:gd name="connsiteX4" fmla="*/ 121920 w 412432"/>
                      <a:gd name="connsiteY4" fmla="*/ 109538 h 247650"/>
                      <a:gd name="connsiteX5" fmla="*/ 183833 w 412432"/>
                      <a:gd name="connsiteY5" fmla="*/ 147638 h 247650"/>
                      <a:gd name="connsiteX6" fmla="*/ 346710 w 412432"/>
                      <a:gd name="connsiteY6" fmla="*/ 247650 h 247650"/>
                      <a:gd name="connsiteX7" fmla="*/ 412433 w 412432"/>
                      <a:gd name="connsiteY7" fmla="*/ 20955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2432" h="247650">
                        <a:moveTo>
                          <a:pt x="245745" y="109538"/>
                        </a:moveTo>
                        <a:lnTo>
                          <a:pt x="183833" y="72390"/>
                        </a:lnTo>
                        <a:lnTo>
                          <a:pt x="60960" y="0"/>
                        </a:lnTo>
                        <a:lnTo>
                          <a:pt x="0" y="35242"/>
                        </a:lnTo>
                        <a:lnTo>
                          <a:pt x="121920" y="109538"/>
                        </a:lnTo>
                        <a:lnTo>
                          <a:pt x="183833" y="147638"/>
                        </a:lnTo>
                        <a:lnTo>
                          <a:pt x="346710" y="247650"/>
                        </a:lnTo>
                        <a:lnTo>
                          <a:pt x="412433" y="209550"/>
                        </a:lnTo>
                        <a:close/>
                      </a:path>
                    </a:pathLst>
                  </a:custGeom>
                  <a:solidFill>
                    <a:srgbClr val="FFFFFF"/>
                  </a:solidFill>
                  <a:ln w="9525" cap="flat">
                    <a:noFill/>
                    <a:prstDash val="solid"/>
                    <a:miter/>
                  </a:ln>
                </p:spPr>
                <p:txBody>
                  <a:bodyPr rtlCol="0" anchor="ctr"/>
                  <a:lstStyle/>
                  <a:p>
                    <a:endParaRPr lang="fr-BE"/>
                  </a:p>
                </p:txBody>
              </p:sp>
              <p:sp>
                <p:nvSpPr>
                  <p:cNvPr id="236" name="Forme libre : forme 235">
                    <a:extLst>
                      <a:ext uri="{FF2B5EF4-FFF2-40B4-BE49-F238E27FC236}">
                        <a16:creationId xmlns:a16="http://schemas.microsoft.com/office/drawing/2014/main" id="{BD1EC748-2C9F-43A2-9CF5-2B96D2FF4C02}"/>
                      </a:ext>
                    </a:extLst>
                  </p:cNvPr>
                  <p:cNvSpPr/>
                  <p:nvPr/>
                </p:nvSpPr>
                <p:spPr>
                  <a:xfrm>
                    <a:off x="2835272" y="3309625"/>
                    <a:ext cx="229552" cy="138112"/>
                  </a:xfrm>
                  <a:custGeom>
                    <a:avLst/>
                    <a:gdLst>
                      <a:gd name="connsiteX0" fmla="*/ 167640 w 229552"/>
                      <a:gd name="connsiteY0" fmla="*/ 0 h 138112"/>
                      <a:gd name="connsiteX1" fmla="*/ 0 w 229552"/>
                      <a:gd name="connsiteY1" fmla="*/ 100013 h 138112"/>
                      <a:gd name="connsiteX2" fmla="*/ 65723 w 229552"/>
                      <a:gd name="connsiteY2" fmla="*/ 138113 h 138112"/>
                      <a:gd name="connsiteX3" fmla="*/ 229553 w 229552"/>
                      <a:gd name="connsiteY3" fmla="*/ 38100 h 138112"/>
                    </a:gdLst>
                    <a:ahLst/>
                    <a:cxnLst>
                      <a:cxn ang="0">
                        <a:pos x="connsiteX0" y="connsiteY0"/>
                      </a:cxn>
                      <a:cxn ang="0">
                        <a:pos x="connsiteX1" y="connsiteY1"/>
                      </a:cxn>
                      <a:cxn ang="0">
                        <a:pos x="connsiteX2" y="connsiteY2"/>
                      </a:cxn>
                      <a:cxn ang="0">
                        <a:pos x="connsiteX3" y="connsiteY3"/>
                      </a:cxn>
                    </a:cxnLst>
                    <a:rect l="l" t="t" r="r" b="b"/>
                    <a:pathLst>
                      <a:path w="229552" h="138112">
                        <a:moveTo>
                          <a:pt x="167640" y="0"/>
                        </a:moveTo>
                        <a:lnTo>
                          <a:pt x="0" y="100013"/>
                        </a:lnTo>
                        <a:lnTo>
                          <a:pt x="65723" y="138113"/>
                        </a:lnTo>
                        <a:lnTo>
                          <a:pt x="229553" y="38100"/>
                        </a:lnTo>
                        <a:close/>
                      </a:path>
                    </a:pathLst>
                  </a:custGeom>
                  <a:solidFill>
                    <a:srgbClr val="E0E0E0"/>
                  </a:solidFill>
                  <a:ln w="9525" cap="flat">
                    <a:noFill/>
                    <a:prstDash val="solid"/>
                    <a:miter/>
                  </a:ln>
                </p:spPr>
                <p:txBody>
                  <a:bodyPr rtlCol="0" anchor="ctr"/>
                  <a:lstStyle/>
                  <a:p>
                    <a:endParaRPr lang="fr-BE"/>
                  </a:p>
                </p:txBody>
              </p:sp>
              <p:sp>
                <p:nvSpPr>
                  <p:cNvPr id="237" name="Forme libre : forme 236">
                    <a:extLst>
                      <a:ext uri="{FF2B5EF4-FFF2-40B4-BE49-F238E27FC236}">
                        <a16:creationId xmlns:a16="http://schemas.microsoft.com/office/drawing/2014/main" id="{28CEE455-5597-4017-A8BE-3227C40095DD}"/>
                      </a:ext>
                    </a:extLst>
                  </p:cNvPr>
                  <p:cNvSpPr/>
                  <p:nvPr/>
                </p:nvSpPr>
                <p:spPr>
                  <a:xfrm>
                    <a:off x="3227702" y="3409637"/>
                    <a:ext cx="68579" cy="398145"/>
                  </a:xfrm>
                  <a:custGeom>
                    <a:avLst/>
                    <a:gdLst>
                      <a:gd name="connsiteX0" fmla="*/ 65722 w 68579"/>
                      <a:gd name="connsiteY0" fmla="*/ 0 h 398145"/>
                      <a:gd name="connsiteX1" fmla="*/ 0 w 68579"/>
                      <a:gd name="connsiteY1" fmla="*/ 38100 h 398145"/>
                      <a:gd name="connsiteX2" fmla="*/ 952 w 68579"/>
                      <a:gd name="connsiteY2" fmla="*/ 38100 h 398145"/>
                      <a:gd name="connsiteX3" fmla="*/ 1905 w 68579"/>
                      <a:gd name="connsiteY3" fmla="*/ 398145 h 398145"/>
                      <a:gd name="connsiteX4" fmla="*/ 68580 w 68579"/>
                      <a:gd name="connsiteY4" fmla="*/ 359092 h 398145"/>
                      <a:gd name="connsiteX5" fmla="*/ 67627 w 68579"/>
                      <a:gd name="connsiteY5" fmla="*/ 953 h 398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79" h="398145">
                        <a:moveTo>
                          <a:pt x="65722" y="0"/>
                        </a:moveTo>
                        <a:lnTo>
                          <a:pt x="0" y="38100"/>
                        </a:lnTo>
                        <a:lnTo>
                          <a:pt x="952" y="38100"/>
                        </a:lnTo>
                        <a:lnTo>
                          <a:pt x="1905" y="398145"/>
                        </a:lnTo>
                        <a:lnTo>
                          <a:pt x="68580" y="359092"/>
                        </a:lnTo>
                        <a:lnTo>
                          <a:pt x="67627" y="953"/>
                        </a:lnTo>
                        <a:close/>
                      </a:path>
                    </a:pathLst>
                  </a:custGeom>
                  <a:solidFill>
                    <a:srgbClr val="E0E0E0"/>
                  </a:solidFill>
                  <a:ln w="9525" cap="flat">
                    <a:noFill/>
                    <a:prstDash val="solid"/>
                    <a:miter/>
                  </a:ln>
                </p:spPr>
                <p:txBody>
                  <a:bodyPr rtlCol="0" anchor="ctr"/>
                  <a:lstStyle/>
                  <a:p>
                    <a:endParaRPr lang="fr-BE"/>
                  </a:p>
                </p:txBody>
              </p:sp>
              <p:sp>
                <p:nvSpPr>
                  <p:cNvPr id="238" name="Forme libre : forme 237">
                    <a:extLst>
                      <a:ext uri="{FF2B5EF4-FFF2-40B4-BE49-F238E27FC236}">
                        <a16:creationId xmlns:a16="http://schemas.microsoft.com/office/drawing/2014/main" id="{0CF0CC16-90AC-40AB-8333-DC4D296318CB}"/>
                      </a:ext>
                    </a:extLst>
                  </p:cNvPr>
                  <p:cNvSpPr/>
                  <p:nvPr/>
                </p:nvSpPr>
                <p:spPr>
                  <a:xfrm>
                    <a:off x="2833367" y="3409637"/>
                    <a:ext cx="67627" cy="399097"/>
                  </a:xfrm>
                  <a:custGeom>
                    <a:avLst/>
                    <a:gdLst>
                      <a:gd name="connsiteX0" fmla="*/ 67628 w 67627"/>
                      <a:gd name="connsiteY0" fmla="*/ 38100 h 399097"/>
                      <a:gd name="connsiteX1" fmla="*/ 1905 w 67627"/>
                      <a:gd name="connsiteY1" fmla="*/ 0 h 399097"/>
                      <a:gd name="connsiteX2" fmla="*/ 953 w 67627"/>
                      <a:gd name="connsiteY2" fmla="*/ 953 h 399097"/>
                      <a:gd name="connsiteX3" fmla="*/ 0 w 67627"/>
                      <a:gd name="connsiteY3" fmla="*/ 360998 h 399097"/>
                      <a:gd name="connsiteX4" fmla="*/ 66675 w 67627"/>
                      <a:gd name="connsiteY4" fmla="*/ 399098 h 399097"/>
                      <a:gd name="connsiteX5" fmla="*/ 67628 w 67627"/>
                      <a:gd name="connsiteY5" fmla="*/ 38100 h 39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627" h="399097">
                        <a:moveTo>
                          <a:pt x="67628" y="38100"/>
                        </a:moveTo>
                        <a:lnTo>
                          <a:pt x="1905" y="0"/>
                        </a:lnTo>
                        <a:lnTo>
                          <a:pt x="953" y="953"/>
                        </a:lnTo>
                        <a:lnTo>
                          <a:pt x="0" y="360998"/>
                        </a:lnTo>
                        <a:lnTo>
                          <a:pt x="66675" y="399098"/>
                        </a:lnTo>
                        <a:lnTo>
                          <a:pt x="67628" y="38100"/>
                        </a:lnTo>
                        <a:close/>
                      </a:path>
                    </a:pathLst>
                  </a:custGeom>
                  <a:solidFill>
                    <a:srgbClr val="FFFFFF"/>
                  </a:solidFill>
                  <a:ln w="9525" cap="flat">
                    <a:noFill/>
                    <a:prstDash val="solid"/>
                    <a:miter/>
                  </a:ln>
                </p:spPr>
                <p:txBody>
                  <a:bodyPr rtlCol="0" anchor="ctr"/>
                  <a:lstStyle/>
                  <a:p>
                    <a:endParaRPr lang="fr-BE"/>
                  </a:p>
                </p:txBody>
              </p:sp>
              <p:sp>
                <p:nvSpPr>
                  <p:cNvPr id="239" name="Forme libre : forme 238">
                    <a:extLst>
                      <a:ext uri="{FF2B5EF4-FFF2-40B4-BE49-F238E27FC236}">
                        <a16:creationId xmlns:a16="http://schemas.microsoft.com/office/drawing/2014/main" id="{869F7BB9-4F13-46D5-A179-D32069D9C821}"/>
                      </a:ext>
                    </a:extLst>
                  </p:cNvPr>
                  <p:cNvSpPr/>
                  <p:nvPr/>
                </p:nvSpPr>
                <p:spPr>
                  <a:xfrm>
                    <a:off x="2833367" y="3409637"/>
                    <a:ext cx="67627" cy="399097"/>
                  </a:xfrm>
                  <a:custGeom>
                    <a:avLst/>
                    <a:gdLst>
                      <a:gd name="connsiteX0" fmla="*/ 67628 w 67627"/>
                      <a:gd name="connsiteY0" fmla="*/ 38100 h 399097"/>
                      <a:gd name="connsiteX1" fmla="*/ 1905 w 67627"/>
                      <a:gd name="connsiteY1" fmla="*/ 0 h 399097"/>
                      <a:gd name="connsiteX2" fmla="*/ 953 w 67627"/>
                      <a:gd name="connsiteY2" fmla="*/ 953 h 399097"/>
                      <a:gd name="connsiteX3" fmla="*/ 0 w 67627"/>
                      <a:gd name="connsiteY3" fmla="*/ 360998 h 399097"/>
                      <a:gd name="connsiteX4" fmla="*/ 66675 w 67627"/>
                      <a:gd name="connsiteY4" fmla="*/ 399098 h 399097"/>
                      <a:gd name="connsiteX5" fmla="*/ 67628 w 67627"/>
                      <a:gd name="connsiteY5" fmla="*/ 38100 h 39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627" h="399097">
                        <a:moveTo>
                          <a:pt x="67628" y="38100"/>
                        </a:moveTo>
                        <a:lnTo>
                          <a:pt x="1905" y="0"/>
                        </a:lnTo>
                        <a:lnTo>
                          <a:pt x="953" y="953"/>
                        </a:lnTo>
                        <a:lnTo>
                          <a:pt x="0" y="360998"/>
                        </a:lnTo>
                        <a:lnTo>
                          <a:pt x="66675" y="399098"/>
                        </a:lnTo>
                        <a:lnTo>
                          <a:pt x="67628" y="38100"/>
                        </a:lnTo>
                        <a:close/>
                      </a:path>
                    </a:pathLst>
                  </a:custGeom>
                  <a:solidFill>
                    <a:srgbClr val="000000">
                      <a:alpha val="20000"/>
                    </a:srgbClr>
                  </a:solidFill>
                  <a:ln w="9525" cap="flat">
                    <a:noFill/>
                    <a:prstDash val="solid"/>
                    <a:miter/>
                  </a:ln>
                </p:spPr>
                <p:txBody>
                  <a:bodyPr rtlCol="0" anchor="ctr"/>
                  <a:lstStyle/>
                  <a:p>
                    <a:endParaRPr lang="fr-BE"/>
                  </a:p>
                </p:txBody>
              </p:sp>
            </p:grpSp>
            <p:sp>
              <p:nvSpPr>
                <p:cNvPr id="240" name="Forme libre : forme 239">
                  <a:extLst>
                    <a:ext uri="{FF2B5EF4-FFF2-40B4-BE49-F238E27FC236}">
                      <a16:creationId xmlns:a16="http://schemas.microsoft.com/office/drawing/2014/main" id="{298822E3-7F84-4A1F-9EFB-FE564E33C32F}"/>
                    </a:ext>
                  </a:extLst>
                </p:cNvPr>
                <p:cNvSpPr/>
                <p:nvPr/>
              </p:nvSpPr>
              <p:spPr>
                <a:xfrm>
                  <a:off x="2990529" y="3419162"/>
                  <a:ext cx="147637" cy="88582"/>
                </a:xfrm>
                <a:custGeom>
                  <a:avLst/>
                  <a:gdLst>
                    <a:gd name="connsiteX0" fmla="*/ 74295 w 147637"/>
                    <a:gd name="connsiteY0" fmla="*/ 0 h 88582"/>
                    <a:gd name="connsiteX1" fmla="*/ 0 w 147637"/>
                    <a:gd name="connsiteY1" fmla="*/ 45720 h 88582"/>
                    <a:gd name="connsiteX2" fmla="*/ 74295 w 147637"/>
                    <a:gd name="connsiteY2" fmla="*/ 88583 h 88582"/>
                    <a:gd name="connsiteX3" fmla="*/ 147638 w 147637"/>
                    <a:gd name="connsiteY3" fmla="*/ 44767 h 88582"/>
                  </a:gdLst>
                  <a:ahLst/>
                  <a:cxnLst>
                    <a:cxn ang="0">
                      <a:pos x="connsiteX0" y="connsiteY0"/>
                    </a:cxn>
                    <a:cxn ang="0">
                      <a:pos x="connsiteX1" y="connsiteY1"/>
                    </a:cxn>
                    <a:cxn ang="0">
                      <a:pos x="connsiteX2" y="connsiteY2"/>
                    </a:cxn>
                    <a:cxn ang="0">
                      <a:pos x="connsiteX3" y="connsiteY3"/>
                    </a:cxn>
                  </a:cxnLst>
                  <a:rect l="l" t="t" r="r" b="b"/>
                  <a:pathLst>
                    <a:path w="147637" h="88582">
                      <a:moveTo>
                        <a:pt x="74295" y="0"/>
                      </a:moveTo>
                      <a:lnTo>
                        <a:pt x="0" y="45720"/>
                      </a:lnTo>
                      <a:lnTo>
                        <a:pt x="74295" y="88583"/>
                      </a:lnTo>
                      <a:lnTo>
                        <a:pt x="147638" y="44767"/>
                      </a:lnTo>
                      <a:close/>
                    </a:path>
                  </a:pathLst>
                </a:custGeom>
                <a:solidFill>
                  <a:srgbClr val="FFFFFF"/>
                </a:solidFill>
                <a:ln w="9525" cap="flat">
                  <a:noFill/>
                  <a:prstDash val="solid"/>
                  <a:miter/>
                </a:ln>
              </p:spPr>
              <p:txBody>
                <a:bodyPr rtlCol="0" anchor="ctr"/>
                <a:lstStyle/>
                <a:p>
                  <a:endParaRPr lang="fr-BE"/>
                </a:p>
              </p:txBody>
            </p:sp>
          </p:grpSp>
          <p:sp>
            <p:nvSpPr>
              <p:cNvPr id="241" name="Forme libre : forme 240">
                <a:extLst>
                  <a:ext uri="{FF2B5EF4-FFF2-40B4-BE49-F238E27FC236}">
                    <a16:creationId xmlns:a16="http://schemas.microsoft.com/office/drawing/2014/main" id="{DDAAFC62-44D3-4CF4-B1A0-2E8A42D9BB10}"/>
                  </a:ext>
                </a:extLst>
              </p:cNvPr>
              <p:cNvSpPr/>
              <p:nvPr/>
            </p:nvSpPr>
            <p:spPr>
              <a:xfrm>
                <a:off x="2361019" y="2909463"/>
                <a:ext cx="649634" cy="931913"/>
              </a:xfrm>
              <a:custGeom>
                <a:avLst/>
                <a:gdLst>
                  <a:gd name="connsiteX0" fmla="*/ 860 w 649634"/>
                  <a:gd name="connsiteY0" fmla="*/ 497317 h 931913"/>
                  <a:gd name="connsiteX1" fmla="*/ 34198 w 649634"/>
                  <a:gd name="connsiteY1" fmla="*/ 68692 h 931913"/>
                  <a:gd name="connsiteX2" fmla="*/ 208505 w 649634"/>
                  <a:gd name="connsiteY2" fmla="*/ 77264 h 931913"/>
                  <a:gd name="connsiteX3" fmla="*/ 150403 w 649634"/>
                  <a:gd name="connsiteY3" fmla="*/ 503985 h 931913"/>
                  <a:gd name="connsiteX4" fmla="*/ 380908 w 649634"/>
                  <a:gd name="connsiteY4" fmla="*/ 747824 h 931913"/>
                  <a:gd name="connsiteX5" fmla="*/ 427580 w 649634"/>
                  <a:gd name="connsiteY5" fmla="*/ 790687 h 931913"/>
                  <a:gd name="connsiteX6" fmla="*/ 469490 w 649634"/>
                  <a:gd name="connsiteY6" fmla="*/ 782115 h 931913"/>
                  <a:gd name="connsiteX7" fmla="*/ 563788 w 649634"/>
                  <a:gd name="connsiteY7" fmla="*/ 790687 h 931913"/>
                  <a:gd name="connsiteX8" fmla="*/ 574265 w 649634"/>
                  <a:gd name="connsiteY8" fmla="*/ 800212 h 931913"/>
                  <a:gd name="connsiteX9" fmla="*/ 574265 w 649634"/>
                  <a:gd name="connsiteY9" fmla="*/ 800212 h 931913"/>
                  <a:gd name="connsiteX10" fmla="*/ 565693 w 649634"/>
                  <a:gd name="connsiteY10" fmla="*/ 813547 h 931913"/>
                  <a:gd name="connsiteX11" fmla="*/ 502828 w 649634"/>
                  <a:gd name="connsiteY11" fmla="*/ 828787 h 931913"/>
                  <a:gd name="connsiteX12" fmla="*/ 547595 w 649634"/>
                  <a:gd name="connsiteY12" fmla="*/ 859267 h 931913"/>
                  <a:gd name="connsiteX13" fmla="*/ 568550 w 649634"/>
                  <a:gd name="connsiteY13" fmla="*/ 867840 h 931913"/>
                  <a:gd name="connsiteX14" fmla="*/ 639035 w 649634"/>
                  <a:gd name="connsiteY14" fmla="*/ 881174 h 931913"/>
                  <a:gd name="connsiteX15" fmla="*/ 649513 w 649634"/>
                  <a:gd name="connsiteY15" fmla="*/ 894510 h 931913"/>
                  <a:gd name="connsiteX16" fmla="*/ 649513 w 649634"/>
                  <a:gd name="connsiteY16" fmla="*/ 894510 h 931913"/>
                  <a:gd name="connsiteX17" fmla="*/ 640940 w 649634"/>
                  <a:gd name="connsiteY17" fmla="*/ 905940 h 931913"/>
                  <a:gd name="connsiteX18" fmla="*/ 602840 w 649634"/>
                  <a:gd name="connsiteY18" fmla="*/ 920227 h 931913"/>
                  <a:gd name="connsiteX19" fmla="*/ 451393 w 649634"/>
                  <a:gd name="connsiteY19" fmla="*/ 909749 h 931913"/>
                  <a:gd name="connsiteX20" fmla="*/ 368525 w 649634"/>
                  <a:gd name="connsiteY20" fmla="*/ 864982 h 931913"/>
                  <a:gd name="connsiteX21" fmla="*/ 335188 w 649634"/>
                  <a:gd name="connsiteY21" fmla="*/ 842122 h 931913"/>
                  <a:gd name="connsiteX22" fmla="*/ 40865 w 649634"/>
                  <a:gd name="connsiteY22" fmla="*/ 599235 h 931913"/>
                  <a:gd name="connsiteX23" fmla="*/ 860 w 649634"/>
                  <a:gd name="connsiteY23" fmla="*/ 497317 h 93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49634" h="931913">
                    <a:moveTo>
                      <a:pt x="860" y="497317"/>
                    </a:moveTo>
                    <a:cubicBezTo>
                      <a:pt x="860" y="497317"/>
                      <a:pt x="28483" y="93457"/>
                      <a:pt x="34198" y="68692"/>
                    </a:cubicBezTo>
                    <a:cubicBezTo>
                      <a:pt x="56105" y="-27511"/>
                      <a:pt x="195170" y="-20843"/>
                      <a:pt x="208505" y="77264"/>
                    </a:cubicBezTo>
                    <a:cubicBezTo>
                      <a:pt x="214220" y="117269"/>
                      <a:pt x="150403" y="503985"/>
                      <a:pt x="150403" y="503985"/>
                    </a:cubicBezTo>
                    <a:lnTo>
                      <a:pt x="380908" y="747824"/>
                    </a:lnTo>
                    <a:lnTo>
                      <a:pt x="427580" y="790687"/>
                    </a:lnTo>
                    <a:lnTo>
                      <a:pt x="469490" y="782115"/>
                    </a:lnTo>
                    <a:lnTo>
                      <a:pt x="563788" y="790687"/>
                    </a:lnTo>
                    <a:cubicBezTo>
                      <a:pt x="568550" y="791640"/>
                      <a:pt x="573313" y="794497"/>
                      <a:pt x="574265" y="800212"/>
                    </a:cubicBezTo>
                    <a:lnTo>
                      <a:pt x="574265" y="800212"/>
                    </a:lnTo>
                    <a:cubicBezTo>
                      <a:pt x="575218" y="805927"/>
                      <a:pt x="571408" y="812594"/>
                      <a:pt x="565693" y="813547"/>
                    </a:cubicBezTo>
                    <a:lnTo>
                      <a:pt x="502828" y="828787"/>
                    </a:lnTo>
                    <a:lnTo>
                      <a:pt x="547595" y="859267"/>
                    </a:lnTo>
                    <a:cubicBezTo>
                      <a:pt x="554263" y="864029"/>
                      <a:pt x="560930" y="866887"/>
                      <a:pt x="568550" y="867840"/>
                    </a:cubicBezTo>
                    <a:lnTo>
                      <a:pt x="639035" y="881174"/>
                    </a:lnTo>
                    <a:cubicBezTo>
                      <a:pt x="645703" y="882127"/>
                      <a:pt x="650465" y="887842"/>
                      <a:pt x="649513" y="894510"/>
                    </a:cubicBezTo>
                    <a:lnTo>
                      <a:pt x="649513" y="894510"/>
                    </a:lnTo>
                    <a:cubicBezTo>
                      <a:pt x="649513" y="899272"/>
                      <a:pt x="645703" y="904035"/>
                      <a:pt x="640940" y="905940"/>
                    </a:cubicBezTo>
                    <a:lnTo>
                      <a:pt x="602840" y="920227"/>
                    </a:lnTo>
                    <a:cubicBezTo>
                      <a:pt x="553310" y="939277"/>
                      <a:pt x="498065" y="934515"/>
                      <a:pt x="451393" y="909749"/>
                    </a:cubicBezTo>
                    <a:lnTo>
                      <a:pt x="368525" y="864982"/>
                    </a:lnTo>
                    <a:cubicBezTo>
                      <a:pt x="356143" y="858315"/>
                      <a:pt x="345665" y="850694"/>
                      <a:pt x="335188" y="842122"/>
                    </a:cubicBezTo>
                    <a:lnTo>
                      <a:pt x="40865" y="599235"/>
                    </a:lnTo>
                    <a:cubicBezTo>
                      <a:pt x="11338" y="573517"/>
                      <a:pt x="-3902" y="535417"/>
                      <a:pt x="860" y="497317"/>
                    </a:cubicBezTo>
                    <a:close/>
                  </a:path>
                </a:pathLst>
              </a:custGeom>
              <a:solidFill>
                <a:srgbClr val="FFB67F"/>
              </a:solidFill>
              <a:ln w="9525" cap="flat">
                <a:noFill/>
                <a:prstDash val="solid"/>
                <a:miter/>
              </a:ln>
            </p:spPr>
            <p:txBody>
              <a:bodyPr rtlCol="0" anchor="ctr"/>
              <a:lstStyle/>
              <a:p>
                <a:endParaRPr lang="fr-BE"/>
              </a:p>
            </p:txBody>
          </p:sp>
          <p:grpSp>
            <p:nvGrpSpPr>
              <p:cNvPr id="242" name="Graphique 2">
                <a:extLst>
                  <a:ext uri="{FF2B5EF4-FFF2-40B4-BE49-F238E27FC236}">
                    <a16:creationId xmlns:a16="http://schemas.microsoft.com/office/drawing/2014/main" id="{3634A79F-E9BB-4358-A5F9-DDD5D5A7F7B8}"/>
                  </a:ext>
                </a:extLst>
              </p:cNvPr>
              <p:cNvGrpSpPr/>
              <p:nvPr/>
            </p:nvGrpSpPr>
            <p:grpSpPr>
              <a:xfrm>
                <a:off x="2338067" y="2902250"/>
                <a:ext cx="258208" cy="422474"/>
                <a:chOff x="2338067" y="2902250"/>
                <a:chExt cx="258208" cy="422474"/>
              </a:xfrm>
            </p:grpSpPr>
            <p:sp>
              <p:nvSpPr>
                <p:cNvPr id="243" name="Forme libre : forme 242">
                  <a:extLst>
                    <a:ext uri="{FF2B5EF4-FFF2-40B4-BE49-F238E27FC236}">
                      <a16:creationId xmlns:a16="http://schemas.microsoft.com/office/drawing/2014/main" id="{7F3B9A0B-3917-4206-AD2E-1ED051AB2CB3}"/>
                    </a:ext>
                  </a:extLst>
                </p:cNvPr>
                <p:cNvSpPr/>
                <p:nvPr/>
              </p:nvSpPr>
              <p:spPr>
                <a:xfrm>
                  <a:off x="2342829" y="2902250"/>
                  <a:ext cx="253446" cy="362769"/>
                </a:xfrm>
                <a:custGeom>
                  <a:avLst/>
                  <a:gdLst>
                    <a:gd name="connsiteX0" fmla="*/ 222885 w 253446"/>
                    <a:gd name="connsiteY0" fmla="*/ 349273 h 362769"/>
                    <a:gd name="connsiteX1" fmla="*/ 252413 w 253446"/>
                    <a:gd name="connsiteY1" fmla="*/ 130198 h 362769"/>
                    <a:gd name="connsiteX2" fmla="*/ 151448 w 253446"/>
                    <a:gd name="connsiteY2" fmla="*/ 658 h 362769"/>
                    <a:gd name="connsiteX3" fmla="*/ 24765 w 253446"/>
                    <a:gd name="connsiteY3" fmla="*/ 101623 h 362769"/>
                    <a:gd name="connsiteX4" fmla="*/ 0 w 253446"/>
                    <a:gd name="connsiteY4" fmla="*/ 325460 h 362769"/>
                    <a:gd name="connsiteX5" fmla="*/ 103823 w 253446"/>
                    <a:gd name="connsiteY5" fmla="*/ 359750 h 362769"/>
                    <a:gd name="connsiteX6" fmla="*/ 222885 w 253446"/>
                    <a:gd name="connsiteY6" fmla="*/ 349273 h 36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446" h="362769">
                      <a:moveTo>
                        <a:pt x="222885" y="349273"/>
                      </a:moveTo>
                      <a:lnTo>
                        <a:pt x="252413" y="130198"/>
                      </a:lnTo>
                      <a:cubicBezTo>
                        <a:pt x="260985" y="66380"/>
                        <a:pt x="215265" y="8278"/>
                        <a:pt x="151448" y="658"/>
                      </a:cubicBezTo>
                      <a:cubicBezTo>
                        <a:pt x="88583" y="-6010"/>
                        <a:pt x="31433" y="38758"/>
                        <a:pt x="24765" y="101623"/>
                      </a:cubicBezTo>
                      <a:lnTo>
                        <a:pt x="0" y="325460"/>
                      </a:lnTo>
                      <a:cubicBezTo>
                        <a:pt x="32385" y="343558"/>
                        <a:pt x="67628" y="355940"/>
                        <a:pt x="103823" y="359750"/>
                      </a:cubicBezTo>
                      <a:cubicBezTo>
                        <a:pt x="144780" y="366418"/>
                        <a:pt x="184785" y="361655"/>
                        <a:pt x="222885" y="349273"/>
                      </a:cubicBezTo>
                      <a:close/>
                    </a:path>
                  </a:pathLst>
                </a:custGeom>
                <a:solidFill>
                  <a:srgbClr val="455A64"/>
                </a:solidFill>
                <a:ln w="9525" cap="flat">
                  <a:noFill/>
                  <a:prstDash val="solid"/>
                  <a:miter/>
                </a:ln>
              </p:spPr>
              <p:txBody>
                <a:bodyPr rtlCol="0" anchor="ctr"/>
                <a:lstStyle/>
                <a:p>
                  <a:endParaRPr lang="fr-BE"/>
                </a:p>
              </p:txBody>
            </p:sp>
            <p:sp>
              <p:nvSpPr>
                <p:cNvPr id="244" name="Forme libre : forme 243">
                  <a:extLst>
                    <a:ext uri="{FF2B5EF4-FFF2-40B4-BE49-F238E27FC236}">
                      <a16:creationId xmlns:a16="http://schemas.microsoft.com/office/drawing/2014/main" id="{642134EB-0323-4365-B3ED-723AAD3DA799}"/>
                    </a:ext>
                  </a:extLst>
                </p:cNvPr>
                <p:cNvSpPr/>
                <p:nvPr/>
              </p:nvSpPr>
              <p:spPr>
                <a:xfrm>
                  <a:off x="2342829" y="2902250"/>
                  <a:ext cx="253446" cy="362769"/>
                </a:xfrm>
                <a:custGeom>
                  <a:avLst/>
                  <a:gdLst>
                    <a:gd name="connsiteX0" fmla="*/ 222885 w 253446"/>
                    <a:gd name="connsiteY0" fmla="*/ 349273 h 362769"/>
                    <a:gd name="connsiteX1" fmla="*/ 252413 w 253446"/>
                    <a:gd name="connsiteY1" fmla="*/ 130198 h 362769"/>
                    <a:gd name="connsiteX2" fmla="*/ 151448 w 253446"/>
                    <a:gd name="connsiteY2" fmla="*/ 658 h 362769"/>
                    <a:gd name="connsiteX3" fmla="*/ 24765 w 253446"/>
                    <a:gd name="connsiteY3" fmla="*/ 101623 h 362769"/>
                    <a:gd name="connsiteX4" fmla="*/ 0 w 253446"/>
                    <a:gd name="connsiteY4" fmla="*/ 325460 h 362769"/>
                    <a:gd name="connsiteX5" fmla="*/ 103823 w 253446"/>
                    <a:gd name="connsiteY5" fmla="*/ 359750 h 362769"/>
                    <a:gd name="connsiteX6" fmla="*/ 222885 w 253446"/>
                    <a:gd name="connsiteY6" fmla="*/ 349273 h 36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446" h="362769">
                      <a:moveTo>
                        <a:pt x="222885" y="349273"/>
                      </a:moveTo>
                      <a:lnTo>
                        <a:pt x="252413" y="130198"/>
                      </a:lnTo>
                      <a:cubicBezTo>
                        <a:pt x="260985" y="66380"/>
                        <a:pt x="215265" y="8278"/>
                        <a:pt x="151448" y="658"/>
                      </a:cubicBezTo>
                      <a:cubicBezTo>
                        <a:pt x="88583" y="-6010"/>
                        <a:pt x="31433" y="38758"/>
                        <a:pt x="24765" y="101623"/>
                      </a:cubicBezTo>
                      <a:lnTo>
                        <a:pt x="0" y="325460"/>
                      </a:lnTo>
                      <a:cubicBezTo>
                        <a:pt x="32385" y="343558"/>
                        <a:pt x="67628" y="355940"/>
                        <a:pt x="103823" y="359750"/>
                      </a:cubicBezTo>
                      <a:cubicBezTo>
                        <a:pt x="144780" y="366418"/>
                        <a:pt x="184785" y="361655"/>
                        <a:pt x="222885" y="349273"/>
                      </a:cubicBezTo>
                      <a:close/>
                    </a:path>
                  </a:pathLst>
                </a:custGeom>
                <a:solidFill>
                  <a:srgbClr val="FFFFFF">
                    <a:alpha val="20000"/>
                  </a:srgbClr>
                </a:solidFill>
                <a:ln w="9525" cap="flat">
                  <a:noFill/>
                  <a:prstDash val="solid"/>
                  <a:miter/>
                </a:ln>
              </p:spPr>
              <p:txBody>
                <a:bodyPr rtlCol="0" anchor="ctr"/>
                <a:lstStyle/>
                <a:p>
                  <a:endParaRPr lang="fr-BE"/>
                </a:p>
              </p:txBody>
            </p:sp>
            <p:sp>
              <p:nvSpPr>
                <p:cNvPr id="245" name="Forme libre : forme 244">
                  <a:extLst>
                    <a:ext uri="{FF2B5EF4-FFF2-40B4-BE49-F238E27FC236}">
                      <a16:creationId xmlns:a16="http://schemas.microsoft.com/office/drawing/2014/main" id="{1366F8EF-310F-4D2D-860B-E5A9D027558F}"/>
                    </a:ext>
                  </a:extLst>
                </p:cNvPr>
                <p:cNvSpPr/>
                <p:nvPr/>
              </p:nvSpPr>
              <p:spPr>
                <a:xfrm>
                  <a:off x="2338067" y="3229615"/>
                  <a:ext cx="227647" cy="95109"/>
                </a:xfrm>
                <a:custGeom>
                  <a:avLst/>
                  <a:gdLst>
                    <a:gd name="connsiteX0" fmla="*/ 109538 w 227647"/>
                    <a:gd name="connsiteY0" fmla="*/ 34290 h 95109"/>
                    <a:gd name="connsiteX1" fmla="*/ 5715 w 227647"/>
                    <a:gd name="connsiteY1" fmla="*/ 0 h 95109"/>
                    <a:gd name="connsiteX2" fmla="*/ 0 w 227647"/>
                    <a:gd name="connsiteY2" fmla="*/ 51435 h 95109"/>
                    <a:gd name="connsiteX3" fmla="*/ 220028 w 227647"/>
                    <a:gd name="connsiteY3" fmla="*/ 80963 h 95109"/>
                    <a:gd name="connsiteX4" fmla="*/ 227648 w 227647"/>
                    <a:gd name="connsiteY4" fmla="*/ 22860 h 95109"/>
                    <a:gd name="connsiteX5" fmla="*/ 109538 w 227647"/>
                    <a:gd name="connsiteY5" fmla="*/ 34290 h 95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7647" h="95109">
                      <a:moveTo>
                        <a:pt x="109538" y="34290"/>
                      </a:moveTo>
                      <a:cubicBezTo>
                        <a:pt x="73343" y="29527"/>
                        <a:pt x="37148" y="18097"/>
                        <a:pt x="5715" y="0"/>
                      </a:cubicBezTo>
                      <a:lnTo>
                        <a:pt x="0" y="51435"/>
                      </a:lnTo>
                      <a:cubicBezTo>
                        <a:pt x="99060" y="127635"/>
                        <a:pt x="220028" y="80963"/>
                        <a:pt x="220028" y="80963"/>
                      </a:cubicBezTo>
                      <a:lnTo>
                        <a:pt x="227648" y="22860"/>
                      </a:lnTo>
                      <a:cubicBezTo>
                        <a:pt x="189548" y="34290"/>
                        <a:pt x="149543" y="39052"/>
                        <a:pt x="109538" y="34290"/>
                      </a:cubicBezTo>
                      <a:close/>
                    </a:path>
                  </a:pathLst>
                </a:custGeom>
                <a:solidFill>
                  <a:srgbClr val="455A64"/>
                </a:solidFill>
                <a:ln w="9525" cap="flat">
                  <a:noFill/>
                  <a:prstDash val="solid"/>
                  <a:miter/>
                </a:ln>
              </p:spPr>
              <p:txBody>
                <a:bodyPr rtlCol="0" anchor="ctr"/>
                <a:lstStyle/>
                <a:p>
                  <a:endParaRPr lang="fr-BE"/>
                </a:p>
              </p:txBody>
            </p:sp>
            <p:sp>
              <p:nvSpPr>
                <p:cNvPr id="246" name="Forme libre : forme 245">
                  <a:extLst>
                    <a:ext uri="{FF2B5EF4-FFF2-40B4-BE49-F238E27FC236}">
                      <a16:creationId xmlns:a16="http://schemas.microsoft.com/office/drawing/2014/main" id="{2E70B3FE-85B7-4545-8E63-D7B0C000B3C6}"/>
                    </a:ext>
                  </a:extLst>
                </p:cNvPr>
                <p:cNvSpPr/>
                <p:nvPr/>
              </p:nvSpPr>
              <p:spPr>
                <a:xfrm>
                  <a:off x="2338067" y="3229615"/>
                  <a:ext cx="227647" cy="95109"/>
                </a:xfrm>
                <a:custGeom>
                  <a:avLst/>
                  <a:gdLst>
                    <a:gd name="connsiteX0" fmla="*/ 109538 w 227647"/>
                    <a:gd name="connsiteY0" fmla="*/ 34290 h 95109"/>
                    <a:gd name="connsiteX1" fmla="*/ 5715 w 227647"/>
                    <a:gd name="connsiteY1" fmla="*/ 0 h 95109"/>
                    <a:gd name="connsiteX2" fmla="*/ 0 w 227647"/>
                    <a:gd name="connsiteY2" fmla="*/ 51435 h 95109"/>
                    <a:gd name="connsiteX3" fmla="*/ 220028 w 227647"/>
                    <a:gd name="connsiteY3" fmla="*/ 80963 h 95109"/>
                    <a:gd name="connsiteX4" fmla="*/ 227648 w 227647"/>
                    <a:gd name="connsiteY4" fmla="*/ 22860 h 95109"/>
                    <a:gd name="connsiteX5" fmla="*/ 109538 w 227647"/>
                    <a:gd name="connsiteY5" fmla="*/ 34290 h 95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7647" h="95109">
                      <a:moveTo>
                        <a:pt x="109538" y="34290"/>
                      </a:moveTo>
                      <a:cubicBezTo>
                        <a:pt x="73343" y="29527"/>
                        <a:pt x="37148" y="18097"/>
                        <a:pt x="5715" y="0"/>
                      </a:cubicBezTo>
                      <a:lnTo>
                        <a:pt x="0" y="51435"/>
                      </a:lnTo>
                      <a:cubicBezTo>
                        <a:pt x="99060" y="127635"/>
                        <a:pt x="220028" y="80963"/>
                        <a:pt x="220028" y="80963"/>
                      </a:cubicBezTo>
                      <a:lnTo>
                        <a:pt x="227648" y="22860"/>
                      </a:lnTo>
                      <a:cubicBezTo>
                        <a:pt x="189548" y="34290"/>
                        <a:pt x="149543" y="39052"/>
                        <a:pt x="109538" y="34290"/>
                      </a:cubicBezTo>
                      <a:close/>
                    </a:path>
                  </a:pathLst>
                </a:custGeom>
                <a:solidFill>
                  <a:srgbClr val="FFFFFF">
                    <a:alpha val="50000"/>
                  </a:srgbClr>
                </a:solidFill>
                <a:ln w="9525" cap="flat">
                  <a:noFill/>
                  <a:prstDash val="solid"/>
                  <a:miter/>
                </a:ln>
              </p:spPr>
              <p:txBody>
                <a:bodyPr rtlCol="0" anchor="ctr"/>
                <a:lstStyle/>
                <a:p>
                  <a:endParaRPr lang="fr-BE"/>
                </a:p>
              </p:txBody>
            </p:sp>
          </p:grpSp>
        </p:grpSp>
      </p:grpSp>
      <p:sp>
        <p:nvSpPr>
          <p:cNvPr id="247" name="Espace réservé du contenu 3">
            <a:extLst>
              <a:ext uri="{FF2B5EF4-FFF2-40B4-BE49-F238E27FC236}">
                <a16:creationId xmlns:a16="http://schemas.microsoft.com/office/drawing/2014/main" id="{81F38359-0DFA-4E17-9ED9-D311AE6C946B}"/>
              </a:ext>
            </a:extLst>
          </p:cNvPr>
          <p:cNvSpPr txBox="1">
            <a:spLocks/>
          </p:cNvSpPr>
          <p:nvPr/>
        </p:nvSpPr>
        <p:spPr>
          <a:xfrm>
            <a:off x="900771" y="2299029"/>
            <a:ext cx="2086986" cy="256549"/>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000"/>
              </a:lnSpc>
              <a:spcBef>
                <a:spcPts val="0"/>
              </a:spcBef>
            </a:pPr>
            <a:r>
              <a:rPr lang="fr-BE" sz="1100">
                <a:solidFill>
                  <a:srgbClr val="FF7351"/>
                </a:solidFill>
                <a:latin typeface="Trebuchet MS" panose="020B0603020202020204" pitchFamily="34" charset="0"/>
              </a:rPr>
              <a:t>Qui ?</a:t>
            </a:r>
            <a:endParaRPr lang="fr-FR" sz="1100">
              <a:solidFill>
                <a:srgbClr val="FF7351"/>
              </a:solidFill>
              <a:latin typeface="Trebuchet MS" panose="020B0603020202020204" pitchFamily="34" charset="0"/>
            </a:endParaRPr>
          </a:p>
        </p:txBody>
      </p:sp>
      <p:cxnSp>
        <p:nvCxnSpPr>
          <p:cNvPr id="248" name="Connecteur droit 247">
            <a:extLst>
              <a:ext uri="{FF2B5EF4-FFF2-40B4-BE49-F238E27FC236}">
                <a16:creationId xmlns:a16="http://schemas.microsoft.com/office/drawing/2014/main" id="{56584ED8-8C43-401E-A673-CAA19D90BDE7}"/>
              </a:ext>
            </a:extLst>
          </p:cNvPr>
          <p:cNvCxnSpPr>
            <a:cxnSpLocks/>
          </p:cNvCxnSpPr>
          <p:nvPr/>
        </p:nvCxnSpPr>
        <p:spPr>
          <a:xfrm flipH="1">
            <a:off x="-3738" y="2400205"/>
            <a:ext cx="904510" cy="0"/>
          </a:xfrm>
          <a:prstGeom prst="line">
            <a:avLst/>
          </a:prstGeom>
          <a:ln>
            <a:solidFill>
              <a:srgbClr val="FF5B30"/>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grpSp>
        <p:nvGrpSpPr>
          <p:cNvPr id="249" name="Groupe 248">
            <a:extLst>
              <a:ext uri="{FF2B5EF4-FFF2-40B4-BE49-F238E27FC236}">
                <a16:creationId xmlns:a16="http://schemas.microsoft.com/office/drawing/2014/main" id="{8638F282-034B-4768-A164-0EFEFC5CEBBB}"/>
              </a:ext>
            </a:extLst>
          </p:cNvPr>
          <p:cNvGrpSpPr/>
          <p:nvPr/>
        </p:nvGrpSpPr>
        <p:grpSpPr>
          <a:xfrm>
            <a:off x="486170" y="2253997"/>
            <a:ext cx="318087" cy="318087"/>
            <a:chOff x="4314784" y="2314534"/>
            <a:chExt cx="514432" cy="514432"/>
          </a:xfrm>
        </p:grpSpPr>
        <p:sp>
          <p:nvSpPr>
            <p:cNvPr id="250" name="Organigramme : Connecteur 249">
              <a:extLst>
                <a:ext uri="{FF2B5EF4-FFF2-40B4-BE49-F238E27FC236}">
                  <a16:creationId xmlns:a16="http://schemas.microsoft.com/office/drawing/2014/main" id="{0BFC0961-C901-4124-9A15-55FE28DFC409}"/>
                </a:ext>
              </a:extLst>
            </p:cNvPr>
            <p:cNvSpPr/>
            <p:nvPr/>
          </p:nvSpPr>
          <p:spPr>
            <a:xfrm>
              <a:off x="4314784" y="2314534"/>
              <a:ext cx="514432" cy="514432"/>
            </a:xfrm>
            <a:prstGeom prst="flowChartConnector">
              <a:avLst/>
            </a:prstGeom>
            <a:solidFill>
              <a:schemeClr val="bg1"/>
            </a:solidFill>
            <a:ln w="28575">
              <a:solidFill>
                <a:srgbClr val="FF5B3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251" name="Graphique 250" descr="Coche">
              <a:extLst>
                <a:ext uri="{FF2B5EF4-FFF2-40B4-BE49-F238E27FC236}">
                  <a16:creationId xmlns:a16="http://schemas.microsoft.com/office/drawing/2014/main" id="{6E92C4AE-5C7E-49DD-831E-A459841660A3}"/>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4419970" y="2427817"/>
              <a:ext cx="337455" cy="337455"/>
            </a:xfrm>
            <a:prstGeom prst="rect">
              <a:avLst/>
            </a:prstGeom>
          </p:spPr>
        </p:pic>
      </p:grpSp>
      <p:sp>
        <p:nvSpPr>
          <p:cNvPr id="252" name="Espace réservé du contenu 3">
            <a:extLst>
              <a:ext uri="{FF2B5EF4-FFF2-40B4-BE49-F238E27FC236}">
                <a16:creationId xmlns:a16="http://schemas.microsoft.com/office/drawing/2014/main" id="{F4670201-E994-4AE2-81A2-C7A7A1F4C527}"/>
              </a:ext>
            </a:extLst>
          </p:cNvPr>
          <p:cNvSpPr txBox="1">
            <a:spLocks/>
          </p:cNvSpPr>
          <p:nvPr/>
        </p:nvSpPr>
        <p:spPr>
          <a:xfrm>
            <a:off x="923090" y="2497575"/>
            <a:ext cx="1900858" cy="76073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lgn="just">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Particuliers vendant des biens neufs qu'ils ont confectionnés </a:t>
            </a:r>
            <a:br>
              <a:rPr lang="fr-BE" sz="900">
                <a:solidFill>
                  <a:schemeClr val="bg1">
                    <a:lumMod val="50000"/>
                  </a:schemeClr>
                </a:solidFill>
                <a:latin typeface="Trebuchet MS" panose="020B0603020202020204" pitchFamily="34" charset="0"/>
              </a:rPr>
            </a:br>
            <a:r>
              <a:rPr lang="fr-BE" sz="900">
                <a:solidFill>
                  <a:schemeClr val="bg1">
                    <a:lumMod val="50000"/>
                  </a:schemeClr>
                </a:solidFill>
                <a:latin typeface="Trebuchet MS" panose="020B0603020202020204" pitchFamily="34" charset="0"/>
              </a:rPr>
              <a:t>ou achetés pour les revendre </a:t>
            </a:r>
            <a:br>
              <a:rPr lang="fr-BE" sz="900">
                <a:solidFill>
                  <a:schemeClr val="bg1">
                    <a:lumMod val="50000"/>
                  </a:schemeClr>
                </a:solidFill>
                <a:latin typeface="Trebuchet MS" panose="020B0603020202020204" pitchFamily="34" charset="0"/>
              </a:rPr>
            </a:br>
            <a:r>
              <a:rPr lang="fr-BE" sz="900">
                <a:solidFill>
                  <a:schemeClr val="bg1">
                    <a:lumMod val="50000"/>
                  </a:schemeClr>
                </a:solidFill>
                <a:latin typeface="Trebuchet MS" panose="020B0603020202020204" pitchFamily="34" charset="0"/>
              </a:rPr>
              <a:t>ou fournissant des services rémunérés ponctuellement</a:t>
            </a:r>
          </a:p>
        </p:txBody>
      </p:sp>
      <p:sp>
        <p:nvSpPr>
          <p:cNvPr id="255" name="Espace réservé du contenu 3">
            <a:extLst>
              <a:ext uri="{FF2B5EF4-FFF2-40B4-BE49-F238E27FC236}">
                <a16:creationId xmlns:a16="http://schemas.microsoft.com/office/drawing/2014/main" id="{D5206C0F-7210-4058-9830-DB8540F3DE69}"/>
              </a:ext>
            </a:extLst>
          </p:cNvPr>
          <p:cNvSpPr txBox="1">
            <a:spLocks/>
          </p:cNvSpPr>
          <p:nvPr/>
        </p:nvSpPr>
        <p:spPr>
          <a:xfrm>
            <a:off x="900771" y="3322382"/>
            <a:ext cx="2086986" cy="256549"/>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000"/>
              </a:lnSpc>
              <a:spcBef>
                <a:spcPts val="0"/>
              </a:spcBef>
            </a:pPr>
            <a:r>
              <a:rPr lang="fr-BE" sz="1100">
                <a:solidFill>
                  <a:srgbClr val="FF7351"/>
                </a:solidFill>
                <a:latin typeface="Trebuchet MS" panose="020B0603020202020204" pitchFamily="34" charset="0"/>
              </a:rPr>
              <a:t>Conditions</a:t>
            </a:r>
            <a:endParaRPr lang="fr-FR" sz="1100">
              <a:solidFill>
                <a:srgbClr val="FF7351"/>
              </a:solidFill>
              <a:latin typeface="Trebuchet MS" panose="020B0603020202020204" pitchFamily="34" charset="0"/>
            </a:endParaRPr>
          </a:p>
        </p:txBody>
      </p:sp>
      <p:cxnSp>
        <p:nvCxnSpPr>
          <p:cNvPr id="256" name="Connecteur droit 255">
            <a:extLst>
              <a:ext uri="{FF2B5EF4-FFF2-40B4-BE49-F238E27FC236}">
                <a16:creationId xmlns:a16="http://schemas.microsoft.com/office/drawing/2014/main" id="{64A15580-FA0F-40DF-B606-E6386FC7BC75}"/>
              </a:ext>
            </a:extLst>
          </p:cNvPr>
          <p:cNvCxnSpPr>
            <a:cxnSpLocks/>
          </p:cNvCxnSpPr>
          <p:nvPr/>
        </p:nvCxnSpPr>
        <p:spPr>
          <a:xfrm flipH="1">
            <a:off x="-3738" y="3423558"/>
            <a:ext cx="904510" cy="0"/>
          </a:xfrm>
          <a:prstGeom prst="line">
            <a:avLst/>
          </a:prstGeom>
          <a:ln>
            <a:solidFill>
              <a:srgbClr val="FF5B30"/>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grpSp>
        <p:nvGrpSpPr>
          <p:cNvPr id="257" name="Groupe 256">
            <a:extLst>
              <a:ext uri="{FF2B5EF4-FFF2-40B4-BE49-F238E27FC236}">
                <a16:creationId xmlns:a16="http://schemas.microsoft.com/office/drawing/2014/main" id="{4EFAAD27-302C-40CE-9883-85E43E0A9DE9}"/>
              </a:ext>
            </a:extLst>
          </p:cNvPr>
          <p:cNvGrpSpPr/>
          <p:nvPr/>
        </p:nvGrpSpPr>
        <p:grpSpPr>
          <a:xfrm>
            <a:off x="486170" y="3277350"/>
            <a:ext cx="318087" cy="318087"/>
            <a:chOff x="4314784" y="2314534"/>
            <a:chExt cx="514432" cy="514432"/>
          </a:xfrm>
        </p:grpSpPr>
        <p:sp>
          <p:nvSpPr>
            <p:cNvPr id="258" name="Organigramme : Connecteur 257">
              <a:extLst>
                <a:ext uri="{FF2B5EF4-FFF2-40B4-BE49-F238E27FC236}">
                  <a16:creationId xmlns:a16="http://schemas.microsoft.com/office/drawing/2014/main" id="{607AB646-260B-475E-A4DD-53A369B35DDD}"/>
                </a:ext>
              </a:extLst>
            </p:cNvPr>
            <p:cNvSpPr/>
            <p:nvPr/>
          </p:nvSpPr>
          <p:spPr>
            <a:xfrm>
              <a:off x="4314784" y="2314534"/>
              <a:ext cx="514432" cy="514432"/>
            </a:xfrm>
            <a:prstGeom prst="flowChartConnector">
              <a:avLst/>
            </a:prstGeom>
            <a:solidFill>
              <a:schemeClr val="bg1"/>
            </a:solidFill>
            <a:ln w="28575">
              <a:solidFill>
                <a:srgbClr val="FF5B3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259" name="Graphique 258" descr="Cercle avec flèche gauche contour">
              <a:extLst>
                <a:ext uri="{FF2B5EF4-FFF2-40B4-BE49-F238E27FC236}">
                  <a16:creationId xmlns:a16="http://schemas.microsoft.com/office/drawing/2014/main" id="{BCE49678-B038-495B-83CD-2156552ADD62}"/>
                </a:ext>
              </a:extLst>
            </p:cNvPr>
            <p:cNvPicPr>
              <a:picLocks noChangeAspect="1"/>
            </p:cNvPicPr>
            <p:nvPr/>
          </p:nvPicPr>
          <p:blipFill>
            <a:blip r:embed="rId5" cstate="print">
              <a:extLst>
                <a:ext uri="{28A0092B-C50C-407E-A947-70E740481C1C}">
                  <a14:useLocalDpi xmlns:a14="http://schemas.microsoft.com/office/drawing/2010/main"/>
                </a:ext>
                <a:ext uri="{96DAC541-7B7A-43D3-8B79-37D633B846F1}">
                  <asvg:svgBlip xmlns:asvg="http://schemas.microsoft.com/office/drawing/2016/SVG/main" r:embed="rId6"/>
                </a:ext>
              </a:extLst>
            </a:blip>
            <a:srcRect/>
            <a:stretch/>
          </p:blipFill>
          <p:spPr>
            <a:xfrm>
              <a:off x="4407565" y="2396947"/>
              <a:ext cx="337454" cy="337454"/>
            </a:xfrm>
            <a:prstGeom prst="rect">
              <a:avLst/>
            </a:prstGeom>
          </p:spPr>
        </p:pic>
      </p:grpSp>
      <p:sp>
        <p:nvSpPr>
          <p:cNvPr id="260" name="Espace réservé du contenu 3">
            <a:extLst>
              <a:ext uri="{FF2B5EF4-FFF2-40B4-BE49-F238E27FC236}">
                <a16:creationId xmlns:a16="http://schemas.microsoft.com/office/drawing/2014/main" id="{A7215992-63F2-462E-A8C2-40E9E21D922A}"/>
              </a:ext>
            </a:extLst>
          </p:cNvPr>
          <p:cNvSpPr txBox="1">
            <a:spLocks/>
          </p:cNvSpPr>
          <p:nvPr/>
        </p:nvSpPr>
        <p:spPr>
          <a:xfrm>
            <a:off x="923090" y="3520929"/>
            <a:ext cx="1900858" cy="504182"/>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lgn="just">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Avoir opté pour le régime général des assimilés salariés</a:t>
            </a:r>
          </a:p>
          <a:p>
            <a:pPr marL="171450" indent="-171450" algn="just">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Recettes annuelles ≤ 1 500 €</a:t>
            </a:r>
          </a:p>
        </p:txBody>
      </p:sp>
      <p:sp>
        <p:nvSpPr>
          <p:cNvPr id="1193" name="Espace réservé du contenu 3">
            <a:extLst>
              <a:ext uri="{FF2B5EF4-FFF2-40B4-BE49-F238E27FC236}">
                <a16:creationId xmlns:a16="http://schemas.microsoft.com/office/drawing/2014/main" id="{CF7E09AA-CEDB-4F94-B26A-39149FC3BF77}"/>
              </a:ext>
            </a:extLst>
          </p:cNvPr>
          <p:cNvSpPr txBox="1">
            <a:spLocks/>
          </p:cNvSpPr>
          <p:nvPr/>
        </p:nvSpPr>
        <p:spPr>
          <a:xfrm>
            <a:off x="6708353" y="2299029"/>
            <a:ext cx="1888005" cy="473230"/>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000"/>
              </a:lnSpc>
              <a:spcBef>
                <a:spcPts val="0"/>
              </a:spcBef>
            </a:pPr>
            <a:r>
              <a:rPr lang="fr-BE" sz="1100">
                <a:solidFill>
                  <a:srgbClr val="00A6F7"/>
                </a:solidFill>
                <a:latin typeface="Trebuchet MS" panose="020B0603020202020204" pitchFamily="34" charset="0"/>
              </a:rPr>
              <a:t>Affiliation au régime </a:t>
            </a:r>
            <a:br>
              <a:rPr lang="fr-BE" sz="1100">
                <a:solidFill>
                  <a:srgbClr val="00A6F7"/>
                </a:solidFill>
                <a:latin typeface="Trebuchet MS" panose="020B0603020202020204" pitchFamily="34" charset="0"/>
              </a:rPr>
            </a:br>
            <a:r>
              <a:rPr lang="fr-BE" sz="1100">
                <a:solidFill>
                  <a:srgbClr val="00A6F7"/>
                </a:solidFill>
                <a:latin typeface="Trebuchet MS" panose="020B0603020202020204" pitchFamily="34" charset="0"/>
              </a:rPr>
              <a:t>de sécurité sociale des travailleurs indépendants </a:t>
            </a:r>
            <a:endParaRPr lang="fr-FR" sz="1100">
              <a:solidFill>
                <a:srgbClr val="00A6F7"/>
              </a:solidFill>
              <a:latin typeface="Trebuchet MS" panose="020B0603020202020204" pitchFamily="34" charset="0"/>
            </a:endParaRPr>
          </a:p>
        </p:txBody>
      </p:sp>
      <p:cxnSp>
        <p:nvCxnSpPr>
          <p:cNvPr id="1194" name="Connecteur droit 1193">
            <a:extLst>
              <a:ext uri="{FF2B5EF4-FFF2-40B4-BE49-F238E27FC236}">
                <a16:creationId xmlns:a16="http://schemas.microsoft.com/office/drawing/2014/main" id="{7311EB47-A99F-49BB-8965-D7F203153C89}"/>
              </a:ext>
            </a:extLst>
          </p:cNvPr>
          <p:cNvCxnSpPr>
            <a:cxnSpLocks/>
          </p:cNvCxnSpPr>
          <p:nvPr/>
        </p:nvCxnSpPr>
        <p:spPr>
          <a:xfrm flipH="1">
            <a:off x="8257321" y="2400205"/>
            <a:ext cx="884921" cy="0"/>
          </a:xfrm>
          <a:prstGeom prst="line">
            <a:avLst/>
          </a:prstGeom>
          <a:ln>
            <a:solidFill>
              <a:srgbClr val="00A6F7"/>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grpSp>
        <p:nvGrpSpPr>
          <p:cNvPr id="1195" name="Groupe 1194">
            <a:extLst>
              <a:ext uri="{FF2B5EF4-FFF2-40B4-BE49-F238E27FC236}">
                <a16:creationId xmlns:a16="http://schemas.microsoft.com/office/drawing/2014/main" id="{2DBC32B0-FA19-4521-A6EC-8B79438E4592}"/>
              </a:ext>
            </a:extLst>
          </p:cNvPr>
          <p:cNvGrpSpPr/>
          <p:nvPr/>
        </p:nvGrpSpPr>
        <p:grpSpPr>
          <a:xfrm>
            <a:off x="8386669" y="2253997"/>
            <a:ext cx="318087" cy="318087"/>
            <a:chOff x="4314784" y="2314534"/>
            <a:chExt cx="514432" cy="514432"/>
          </a:xfrm>
        </p:grpSpPr>
        <p:sp>
          <p:nvSpPr>
            <p:cNvPr id="1196" name="Organigramme : Connecteur 1195">
              <a:extLst>
                <a:ext uri="{FF2B5EF4-FFF2-40B4-BE49-F238E27FC236}">
                  <a16:creationId xmlns:a16="http://schemas.microsoft.com/office/drawing/2014/main" id="{D519765C-40E3-4C33-B20A-24B8DEB1758A}"/>
                </a:ext>
              </a:extLst>
            </p:cNvPr>
            <p:cNvSpPr/>
            <p:nvPr/>
          </p:nvSpPr>
          <p:spPr>
            <a:xfrm>
              <a:off x="4314784" y="2314534"/>
              <a:ext cx="514432" cy="514432"/>
            </a:xfrm>
            <a:prstGeom prst="flowChartConnector">
              <a:avLst/>
            </a:prstGeom>
            <a:solidFill>
              <a:schemeClr val="bg1"/>
            </a:solidFill>
            <a:ln w="28575">
              <a:solidFill>
                <a:srgbClr val="00A6F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1197" name="Graphique 1196" descr="Coche">
              <a:extLst>
                <a:ext uri="{FF2B5EF4-FFF2-40B4-BE49-F238E27FC236}">
                  <a16:creationId xmlns:a16="http://schemas.microsoft.com/office/drawing/2014/main" id="{E11ED559-7BBC-4B42-8CDF-BB6B8940B1FB}"/>
                </a:ext>
              </a:extLst>
            </p:cNvPr>
            <p:cNvPicPr>
              <a:picLocks noChangeAspect="1"/>
            </p:cNvPicPr>
            <p:nvPr/>
          </p:nvPicPr>
          <p: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rcRect/>
            <a:stretch/>
          </p:blipFill>
          <p:spPr>
            <a:xfrm>
              <a:off x="4419970" y="2427817"/>
              <a:ext cx="337455" cy="337455"/>
            </a:xfrm>
            <a:prstGeom prst="rect">
              <a:avLst/>
            </a:prstGeom>
          </p:spPr>
        </p:pic>
      </p:grpSp>
      <p:sp>
        <p:nvSpPr>
          <p:cNvPr id="1198" name="Espace réservé du contenu 3">
            <a:extLst>
              <a:ext uri="{FF2B5EF4-FFF2-40B4-BE49-F238E27FC236}">
                <a16:creationId xmlns:a16="http://schemas.microsoft.com/office/drawing/2014/main" id="{F80C7F30-AD8C-4C66-A552-E8DABE07483F}"/>
              </a:ext>
            </a:extLst>
          </p:cNvPr>
          <p:cNvSpPr txBox="1">
            <a:spLocks/>
          </p:cNvSpPr>
          <p:nvPr/>
        </p:nvSpPr>
        <p:spPr>
          <a:xfrm>
            <a:off x="6719479" y="2726107"/>
            <a:ext cx="2431411" cy="227799"/>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00A6F7"/>
              </a:buClr>
              <a:buFont typeface="Wingdings" panose="05000000000000000000" pitchFamily="2" charset="2"/>
              <a:buChar char="ü"/>
            </a:pPr>
            <a:r>
              <a:rPr lang="fr-BE" sz="900">
                <a:solidFill>
                  <a:schemeClr val="bg1">
                    <a:lumMod val="50000"/>
                  </a:schemeClr>
                </a:solidFill>
                <a:latin typeface="Trebuchet MS" panose="020B0603020202020204" pitchFamily="34" charset="0"/>
              </a:rPr>
              <a:t>Loueurs dont les recettes &gt; 23 000 €/an</a:t>
            </a:r>
          </a:p>
        </p:txBody>
      </p:sp>
      <p:sp>
        <p:nvSpPr>
          <p:cNvPr id="1201" name="Espace réservé du contenu 3">
            <a:extLst>
              <a:ext uri="{FF2B5EF4-FFF2-40B4-BE49-F238E27FC236}">
                <a16:creationId xmlns:a16="http://schemas.microsoft.com/office/drawing/2014/main" id="{184A2FD4-E117-4F33-8CFD-537ED75A24E0}"/>
              </a:ext>
            </a:extLst>
          </p:cNvPr>
          <p:cNvSpPr txBox="1">
            <a:spLocks/>
          </p:cNvSpPr>
          <p:nvPr/>
        </p:nvSpPr>
        <p:spPr>
          <a:xfrm>
            <a:off x="6699705" y="3111644"/>
            <a:ext cx="1888005" cy="326171"/>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000"/>
              </a:lnSpc>
              <a:spcBef>
                <a:spcPts val="0"/>
              </a:spcBef>
            </a:pPr>
            <a:r>
              <a:rPr lang="fr-BE" sz="1100">
                <a:solidFill>
                  <a:srgbClr val="00A6F7"/>
                </a:solidFill>
                <a:latin typeface="Trebuchet MS" panose="020B0603020202020204" pitchFamily="34" charset="0"/>
              </a:rPr>
              <a:t>Option pour le régime général des salariés </a:t>
            </a:r>
            <a:endParaRPr lang="fr-FR" sz="1100">
              <a:solidFill>
                <a:srgbClr val="00A6F7"/>
              </a:solidFill>
              <a:latin typeface="Trebuchet MS" panose="020B0603020202020204" pitchFamily="34" charset="0"/>
            </a:endParaRPr>
          </a:p>
        </p:txBody>
      </p:sp>
      <p:cxnSp>
        <p:nvCxnSpPr>
          <p:cNvPr id="1202" name="Connecteur droit 1201">
            <a:extLst>
              <a:ext uri="{FF2B5EF4-FFF2-40B4-BE49-F238E27FC236}">
                <a16:creationId xmlns:a16="http://schemas.microsoft.com/office/drawing/2014/main" id="{715C9C9F-D20C-4A4A-BAF7-577B975AFFBB}"/>
              </a:ext>
            </a:extLst>
          </p:cNvPr>
          <p:cNvCxnSpPr>
            <a:cxnSpLocks/>
          </p:cNvCxnSpPr>
          <p:nvPr/>
        </p:nvCxnSpPr>
        <p:spPr>
          <a:xfrm flipH="1">
            <a:off x="8248673" y="3212820"/>
            <a:ext cx="893569" cy="0"/>
          </a:xfrm>
          <a:prstGeom prst="line">
            <a:avLst/>
          </a:prstGeom>
          <a:ln>
            <a:solidFill>
              <a:srgbClr val="00A6F7"/>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grpSp>
        <p:nvGrpSpPr>
          <p:cNvPr id="1203" name="Groupe 1202">
            <a:extLst>
              <a:ext uri="{FF2B5EF4-FFF2-40B4-BE49-F238E27FC236}">
                <a16:creationId xmlns:a16="http://schemas.microsoft.com/office/drawing/2014/main" id="{5C24D23D-8A3A-4DC3-8D7C-EAD033126DB6}"/>
              </a:ext>
            </a:extLst>
          </p:cNvPr>
          <p:cNvGrpSpPr/>
          <p:nvPr/>
        </p:nvGrpSpPr>
        <p:grpSpPr>
          <a:xfrm>
            <a:off x="8378021" y="3066612"/>
            <a:ext cx="318087" cy="318087"/>
            <a:chOff x="4314784" y="2314534"/>
            <a:chExt cx="514432" cy="514432"/>
          </a:xfrm>
        </p:grpSpPr>
        <p:sp>
          <p:nvSpPr>
            <p:cNvPr id="1204" name="Organigramme : Connecteur 1203">
              <a:extLst>
                <a:ext uri="{FF2B5EF4-FFF2-40B4-BE49-F238E27FC236}">
                  <a16:creationId xmlns:a16="http://schemas.microsoft.com/office/drawing/2014/main" id="{5BD3246D-EA56-41E7-ACC7-8BAB9686937C}"/>
                </a:ext>
              </a:extLst>
            </p:cNvPr>
            <p:cNvSpPr/>
            <p:nvPr/>
          </p:nvSpPr>
          <p:spPr>
            <a:xfrm>
              <a:off x="4314784" y="2314534"/>
              <a:ext cx="514432" cy="514432"/>
            </a:xfrm>
            <a:prstGeom prst="flowChartConnector">
              <a:avLst/>
            </a:prstGeom>
            <a:solidFill>
              <a:schemeClr val="bg1"/>
            </a:solidFill>
            <a:ln w="28575">
              <a:solidFill>
                <a:srgbClr val="00A6F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1205" name="Graphique 1204" descr="Coche">
              <a:extLst>
                <a:ext uri="{FF2B5EF4-FFF2-40B4-BE49-F238E27FC236}">
                  <a16:creationId xmlns:a16="http://schemas.microsoft.com/office/drawing/2014/main" id="{99C42663-2738-4B36-93BB-B058F955FAC1}"/>
                </a:ext>
              </a:extLst>
            </p:cNvPr>
            <p:cNvPicPr>
              <a:picLocks noChangeAspect="1"/>
            </p:cNvPicPr>
            <p:nvPr/>
          </p:nvPicPr>
          <p: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rcRect/>
            <a:stretch/>
          </p:blipFill>
          <p:spPr>
            <a:xfrm>
              <a:off x="4419970" y="2427817"/>
              <a:ext cx="337455" cy="337455"/>
            </a:xfrm>
            <a:prstGeom prst="rect">
              <a:avLst/>
            </a:prstGeom>
          </p:spPr>
        </p:pic>
      </p:grpSp>
      <p:sp>
        <p:nvSpPr>
          <p:cNvPr id="1206" name="Espace réservé du contenu 3">
            <a:extLst>
              <a:ext uri="{FF2B5EF4-FFF2-40B4-BE49-F238E27FC236}">
                <a16:creationId xmlns:a16="http://schemas.microsoft.com/office/drawing/2014/main" id="{021D74AA-387B-4E33-BC18-253A1EF9764F}"/>
              </a:ext>
            </a:extLst>
          </p:cNvPr>
          <p:cNvSpPr txBox="1">
            <a:spLocks/>
          </p:cNvSpPr>
          <p:nvPr/>
        </p:nvSpPr>
        <p:spPr>
          <a:xfrm>
            <a:off x="6710831" y="3411486"/>
            <a:ext cx="2431411" cy="324182"/>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00A6F7"/>
              </a:buClr>
              <a:buFont typeface="Wingdings" panose="05000000000000000000" pitchFamily="2" charset="2"/>
              <a:buChar char="ü"/>
            </a:pPr>
            <a:r>
              <a:rPr lang="fr-BE" sz="900" dirty="0">
                <a:solidFill>
                  <a:schemeClr val="bg1">
                    <a:lumMod val="50000"/>
                  </a:schemeClr>
                </a:solidFill>
                <a:latin typeface="Trebuchet MS" panose="020B0603020202020204" pitchFamily="34" charset="0"/>
              </a:rPr>
              <a:t>Loueurs de meublés dont les recettes annuelles &gt; 23 000 € et loueurs de biens meubles dont les recettes sont supérieures à 20 % du PASS</a:t>
            </a:r>
          </a:p>
          <a:p>
            <a:pPr marL="171450" indent="-171450">
              <a:buClr>
                <a:srgbClr val="00A6F7"/>
              </a:buClr>
              <a:buFont typeface="Wingdings" panose="05000000000000000000" pitchFamily="2" charset="2"/>
              <a:buChar char="ü"/>
            </a:pPr>
            <a:r>
              <a:rPr lang="fr-BE" sz="900" dirty="0">
                <a:solidFill>
                  <a:schemeClr val="bg1">
                    <a:lumMod val="50000"/>
                  </a:schemeClr>
                </a:solidFill>
                <a:latin typeface="Trebuchet MS" panose="020B0603020202020204" pitchFamily="34" charset="0"/>
              </a:rPr>
              <a:t>Respect d’un plafond de recettes </a:t>
            </a:r>
            <a:br>
              <a:rPr lang="fr-BE" sz="900" dirty="0">
                <a:solidFill>
                  <a:schemeClr val="bg1">
                    <a:lumMod val="50000"/>
                  </a:schemeClr>
                </a:solidFill>
                <a:latin typeface="Trebuchet MS" panose="020B0603020202020204" pitchFamily="34" charset="0"/>
              </a:rPr>
            </a:br>
            <a:r>
              <a:rPr lang="fr-BE" sz="900" dirty="0">
                <a:solidFill>
                  <a:schemeClr val="bg1">
                    <a:lumMod val="50000"/>
                  </a:schemeClr>
                </a:solidFill>
                <a:latin typeface="Trebuchet MS" panose="020B0603020202020204" pitchFamily="34" charset="0"/>
              </a:rPr>
              <a:t>(72 600 €)</a:t>
            </a:r>
          </a:p>
        </p:txBody>
      </p:sp>
      <p:grpSp>
        <p:nvGrpSpPr>
          <p:cNvPr id="1207" name="Graphique 485">
            <a:extLst>
              <a:ext uri="{FF2B5EF4-FFF2-40B4-BE49-F238E27FC236}">
                <a16:creationId xmlns:a16="http://schemas.microsoft.com/office/drawing/2014/main" id="{D9B5D344-C720-4369-AE2E-BCFCFC33132E}"/>
              </a:ext>
            </a:extLst>
          </p:cNvPr>
          <p:cNvGrpSpPr/>
          <p:nvPr/>
        </p:nvGrpSpPr>
        <p:grpSpPr>
          <a:xfrm flipH="1">
            <a:off x="4610907" y="3881977"/>
            <a:ext cx="522910" cy="1851818"/>
            <a:chOff x="7490334" y="1725260"/>
            <a:chExt cx="883783" cy="3129806"/>
          </a:xfrm>
        </p:grpSpPr>
        <p:sp>
          <p:nvSpPr>
            <p:cNvPr id="1208" name="Forme libre : forme 1207">
              <a:extLst>
                <a:ext uri="{FF2B5EF4-FFF2-40B4-BE49-F238E27FC236}">
                  <a16:creationId xmlns:a16="http://schemas.microsoft.com/office/drawing/2014/main" id="{B276308C-79DE-44A5-8380-55508B37F9F4}"/>
                </a:ext>
              </a:extLst>
            </p:cNvPr>
            <p:cNvSpPr/>
            <p:nvPr/>
          </p:nvSpPr>
          <p:spPr>
            <a:xfrm>
              <a:off x="7575611" y="2045988"/>
              <a:ext cx="709579" cy="2779060"/>
            </a:xfrm>
            <a:custGeom>
              <a:avLst/>
              <a:gdLst>
                <a:gd name="connsiteX0" fmla="*/ 705852 w 709579"/>
                <a:gd name="connsiteY0" fmla="*/ 2776079 h 2779060"/>
                <a:gd name="connsiteX1" fmla="*/ 477779 w 709579"/>
                <a:gd name="connsiteY1" fmla="*/ 2708370 h 2779060"/>
                <a:gd name="connsiteX2" fmla="*/ 467088 w 709579"/>
                <a:gd name="connsiteY2" fmla="*/ 2551569 h 2779060"/>
                <a:gd name="connsiteX3" fmla="*/ 467088 w 709579"/>
                <a:gd name="connsiteY3" fmla="*/ 2380515 h 2779060"/>
                <a:gd name="connsiteX4" fmla="*/ 438579 w 709579"/>
                <a:gd name="connsiteY4" fmla="*/ 2052659 h 2779060"/>
                <a:gd name="connsiteX5" fmla="*/ 438579 w 709579"/>
                <a:gd name="connsiteY5" fmla="*/ 1867350 h 2779060"/>
                <a:gd name="connsiteX6" fmla="*/ 410069 w 709579"/>
                <a:gd name="connsiteY6" fmla="*/ 1600076 h 2779060"/>
                <a:gd name="connsiteX7" fmla="*/ 377997 w 709579"/>
                <a:gd name="connsiteY7" fmla="*/ 1343494 h 2779060"/>
                <a:gd name="connsiteX8" fmla="*/ 331669 w 709579"/>
                <a:gd name="connsiteY8" fmla="*/ 1343494 h 2779060"/>
                <a:gd name="connsiteX9" fmla="*/ 299596 w 709579"/>
                <a:gd name="connsiteY9" fmla="*/ 1600076 h 2779060"/>
                <a:gd name="connsiteX10" fmla="*/ 271087 w 709579"/>
                <a:gd name="connsiteY10" fmla="*/ 1867350 h 2779060"/>
                <a:gd name="connsiteX11" fmla="*/ 271087 w 709579"/>
                <a:gd name="connsiteY11" fmla="*/ 2052659 h 2779060"/>
                <a:gd name="connsiteX12" fmla="*/ 242578 w 709579"/>
                <a:gd name="connsiteY12" fmla="*/ 2380515 h 2779060"/>
                <a:gd name="connsiteX13" fmla="*/ 242578 w 709579"/>
                <a:gd name="connsiteY13" fmla="*/ 2551569 h 2779060"/>
                <a:gd name="connsiteX14" fmla="*/ 231887 w 709579"/>
                <a:gd name="connsiteY14" fmla="*/ 2708370 h 2779060"/>
                <a:gd name="connsiteX15" fmla="*/ 3814 w 709579"/>
                <a:gd name="connsiteY15" fmla="*/ 2776079 h 2779060"/>
                <a:gd name="connsiteX16" fmla="*/ 43014 w 709579"/>
                <a:gd name="connsiteY16" fmla="*/ 2690552 h 2779060"/>
                <a:gd name="connsiteX17" fmla="*/ 128541 w 709579"/>
                <a:gd name="connsiteY17" fmla="*/ 2555133 h 2779060"/>
                <a:gd name="connsiteX18" fmla="*/ 64396 w 709579"/>
                <a:gd name="connsiteY18" fmla="*/ 2213023 h 2779060"/>
                <a:gd name="connsiteX19" fmla="*/ 78650 w 709579"/>
                <a:gd name="connsiteY19" fmla="*/ 1885168 h 2779060"/>
                <a:gd name="connsiteX20" fmla="*/ 71523 w 709579"/>
                <a:gd name="connsiteY20" fmla="*/ 1724804 h 2779060"/>
                <a:gd name="connsiteX21" fmla="*/ 85778 w 709579"/>
                <a:gd name="connsiteY21" fmla="*/ 1204512 h 2779060"/>
                <a:gd name="connsiteX22" fmla="*/ 132105 w 709579"/>
                <a:gd name="connsiteY22" fmla="*/ 869529 h 2779060"/>
                <a:gd name="connsiteX23" fmla="*/ 85778 w 709579"/>
                <a:gd name="connsiteY23" fmla="*/ 502474 h 2779060"/>
                <a:gd name="connsiteX24" fmla="*/ 46578 w 709579"/>
                <a:gd name="connsiteY24" fmla="*/ 213819 h 2779060"/>
                <a:gd name="connsiteX25" fmla="*/ 246142 w 709579"/>
                <a:gd name="connsiteY25" fmla="*/ 103346 h 2779060"/>
                <a:gd name="connsiteX26" fmla="*/ 263960 w 709579"/>
                <a:gd name="connsiteY26" fmla="*/ 57018 h 2779060"/>
                <a:gd name="connsiteX27" fmla="*/ 263960 w 709579"/>
                <a:gd name="connsiteY27" fmla="*/ 53455 h 2779060"/>
                <a:gd name="connsiteX28" fmla="*/ 267524 w 709579"/>
                <a:gd name="connsiteY28" fmla="*/ 0 h 2779060"/>
                <a:gd name="connsiteX29" fmla="*/ 427888 w 709579"/>
                <a:gd name="connsiteY29" fmla="*/ 0 h 2779060"/>
                <a:gd name="connsiteX30" fmla="*/ 431451 w 709579"/>
                <a:gd name="connsiteY30" fmla="*/ 53455 h 2779060"/>
                <a:gd name="connsiteX31" fmla="*/ 431451 w 709579"/>
                <a:gd name="connsiteY31" fmla="*/ 57018 h 2779060"/>
                <a:gd name="connsiteX32" fmla="*/ 449269 w 709579"/>
                <a:gd name="connsiteY32" fmla="*/ 103346 h 2779060"/>
                <a:gd name="connsiteX33" fmla="*/ 648834 w 709579"/>
                <a:gd name="connsiteY33" fmla="*/ 213819 h 2779060"/>
                <a:gd name="connsiteX34" fmla="*/ 609633 w 709579"/>
                <a:gd name="connsiteY34" fmla="*/ 502474 h 2779060"/>
                <a:gd name="connsiteX35" fmla="*/ 563306 w 709579"/>
                <a:gd name="connsiteY35" fmla="*/ 869529 h 2779060"/>
                <a:gd name="connsiteX36" fmla="*/ 609633 w 709579"/>
                <a:gd name="connsiteY36" fmla="*/ 1204512 h 2779060"/>
                <a:gd name="connsiteX37" fmla="*/ 623888 w 709579"/>
                <a:gd name="connsiteY37" fmla="*/ 1724804 h 2779060"/>
                <a:gd name="connsiteX38" fmla="*/ 616761 w 709579"/>
                <a:gd name="connsiteY38" fmla="*/ 1885168 h 2779060"/>
                <a:gd name="connsiteX39" fmla="*/ 631015 w 709579"/>
                <a:gd name="connsiteY39" fmla="*/ 2213023 h 2779060"/>
                <a:gd name="connsiteX40" fmla="*/ 566870 w 709579"/>
                <a:gd name="connsiteY40" fmla="*/ 2555133 h 2779060"/>
                <a:gd name="connsiteX41" fmla="*/ 652397 w 709579"/>
                <a:gd name="connsiteY41" fmla="*/ 2690552 h 2779060"/>
                <a:gd name="connsiteX42" fmla="*/ 705852 w 709579"/>
                <a:gd name="connsiteY42" fmla="*/ 2776079 h 277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9579" h="2779060">
                  <a:moveTo>
                    <a:pt x="705852" y="2776079"/>
                  </a:moveTo>
                  <a:cubicBezTo>
                    <a:pt x="688034" y="2790334"/>
                    <a:pt x="499160" y="2747570"/>
                    <a:pt x="477779" y="2708370"/>
                  </a:cubicBezTo>
                  <a:cubicBezTo>
                    <a:pt x="456397" y="2665606"/>
                    <a:pt x="463524" y="2594333"/>
                    <a:pt x="467088" y="2551569"/>
                  </a:cubicBezTo>
                  <a:cubicBezTo>
                    <a:pt x="474215" y="2505242"/>
                    <a:pt x="477779" y="2444660"/>
                    <a:pt x="467088" y="2380515"/>
                  </a:cubicBezTo>
                  <a:cubicBezTo>
                    <a:pt x="456397" y="2316369"/>
                    <a:pt x="431451" y="2088296"/>
                    <a:pt x="438579" y="2052659"/>
                  </a:cubicBezTo>
                  <a:cubicBezTo>
                    <a:pt x="445706" y="2013459"/>
                    <a:pt x="452833" y="1938623"/>
                    <a:pt x="438579" y="1867350"/>
                  </a:cubicBezTo>
                  <a:cubicBezTo>
                    <a:pt x="424324" y="1796077"/>
                    <a:pt x="435015" y="1660658"/>
                    <a:pt x="410069" y="1600076"/>
                  </a:cubicBezTo>
                  <a:cubicBezTo>
                    <a:pt x="385124" y="1543058"/>
                    <a:pt x="377997" y="1343494"/>
                    <a:pt x="377997" y="1343494"/>
                  </a:cubicBezTo>
                  <a:lnTo>
                    <a:pt x="331669" y="1343494"/>
                  </a:lnTo>
                  <a:cubicBezTo>
                    <a:pt x="331669" y="1343494"/>
                    <a:pt x="328106" y="1543058"/>
                    <a:pt x="299596" y="1600076"/>
                  </a:cubicBezTo>
                  <a:cubicBezTo>
                    <a:pt x="274651" y="1657095"/>
                    <a:pt x="285342" y="1796077"/>
                    <a:pt x="271087" y="1867350"/>
                  </a:cubicBezTo>
                  <a:cubicBezTo>
                    <a:pt x="256833" y="1938623"/>
                    <a:pt x="263960" y="2013459"/>
                    <a:pt x="271087" y="2052659"/>
                  </a:cubicBezTo>
                  <a:cubicBezTo>
                    <a:pt x="278215" y="2091859"/>
                    <a:pt x="253269" y="2319933"/>
                    <a:pt x="242578" y="2380515"/>
                  </a:cubicBezTo>
                  <a:cubicBezTo>
                    <a:pt x="231887" y="2444660"/>
                    <a:pt x="235451" y="2505242"/>
                    <a:pt x="242578" y="2551569"/>
                  </a:cubicBezTo>
                  <a:cubicBezTo>
                    <a:pt x="249705" y="2597897"/>
                    <a:pt x="256833" y="2669170"/>
                    <a:pt x="231887" y="2708370"/>
                  </a:cubicBezTo>
                  <a:cubicBezTo>
                    <a:pt x="210505" y="2751134"/>
                    <a:pt x="21632" y="2790334"/>
                    <a:pt x="3814" y="2776079"/>
                  </a:cubicBezTo>
                  <a:cubicBezTo>
                    <a:pt x="-10441" y="2761825"/>
                    <a:pt x="18068" y="2719061"/>
                    <a:pt x="43014" y="2690552"/>
                  </a:cubicBezTo>
                  <a:cubicBezTo>
                    <a:pt x="67959" y="2662042"/>
                    <a:pt x="124978" y="2601461"/>
                    <a:pt x="128541" y="2555133"/>
                  </a:cubicBezTo>
                  <a:cubicBezTo>
                    <a:pt x="132105" y="2508806"/>
                    <a:pt x="75087" y="2252223"/>
                    <a:pt x="64396" y="2213023"/>
                  </a:cubicBezTo>
                  <a:cubicBezTo>
                    <a:pt x="53705" y="2173823"/>
                    <a:pt x="78650" y="1920804"/>
                    <a:pt x="78650" y="1885168"/>
                  </a:cubicBezTo>
                  <a:cubicBezTo>
                    <a:pt x="82214" y="1845968"/>
                    <a:pt x="71523" y="1767568"/>
                    <a:pt x="71523" y="1724804"/>
                  </a:cubicBezTo>
                  <a:cubicBezTo>
                    <a:pt x="71523" y="1682040"/>
                    <a:pt x="60832" y="1304294"/>
                    <a:pt x="85778" y="1204512"/>
                  </a:cubicBezTo>
                  <a:cubicBezTo>
                    <a:pt x="107160" y="1101166"/>
                    <a:pt x="132105" y="930111"/>
                    <a:pt x="132105" y="869529"/>
                  </a:cubicBezTo>
                  <a:cubicBezTo>
                    <a:pt x="132105" y="808947"/>
                    <a:pt x="89341" y="555929"/>
                    <a:pt x="85778" y="502474"/>
                  </a:cubicBezTo>
                  <a:cubicBezTo>
                    <a:pt x="82214" y="449019"/>
                    <a:pt x="60832" y="253019"/>
                    <a:pt x="46578" y="213819"/>
                  </a:cubicBezTo>
                  <a:cubicBezTo>
                    <a:pt x="114287" y="146109"/>
                    <a:pt x="228323" y="110473"/>
                    <a:pt x="246142" y="103346"/>
                  </a:cubicBezTo>
                  <a:cubicBezTo>
                    <a:pt x="253269" y="99782"/>
                    <a:pt x="260396" y="78400"/>
                    <a:pt x="263960" y="57018"/>
                  </a:cubicBezTo>
                  <a:cubicBezTo>
                    <a:pt x="263960" y="57018"/>
                    <a:pt x="263960" y="53455"/>
                    <a:pt x="263960" y="53455"/>
                  </a:cubicBezTo>
                  <a:cubicBezTo>
                    <a:pt x="267524" y="32073"/>
                    <a:pt x="267524" y="10691"/>
                    <a:pt x="267524" y="0"/>
                  </a:cubicBezTo>
                  <a:lnTo>
                    <a:pt x="427888" y="0"/>
                  </a:lnTo>
                  <a:cubicBezTo>
                    <a:pt x="427888" y="10691"/>
                    <a:pt x="427888" y="32073"/>
                    <a:pt x="431451" y="53455"/>
                  </a:cubicBezTo>
                  <a:cubicBezTo>
                    <a:pt x="431451" y="53455"/>
                    <a:pt x="431451" y="57018"/>
                    <a:pt x="431451" y="57018"/>
                  </a:cubicBezTo>
                  <a:cubicBezTo>
                    <a:pt x="435015" y="78400"/>
                    <a:pt x="442142" y="99782"/>
                    <a:pt x="449269" y="103346"/>
                  </a:cubicBezTo>
                  <a:cubicBezTo>
                    <a:pt x="463524" y="110473"/>
                    <a:pt x="581124" y="146109"/>
                    <a:pt x="648834" y="213819"/>
                  </a:cubicBezTo>
                  <a:cubicBezTo>
                    <a:pt x="634579" y="253019"/>
                    <a:pt x="613197" y="449019"/>
                    <a:pt x="609633" y="502474"/>
                  </a:cubicBezTo>
                  <a:cubicBezTo>
                    <a:pt x="606070" y="555929"/>
                    <a:pt x="563306" y="808947"/>
                    <a:pt x="563306" y="869529"/>
                  </a:cubicBezTo>
                  <a:cubicBezTo>
                    <a:pt x="563306" y="930111"/>
                    <a:pt x="588252" y="1104730"/>
                    <a:pt x="609633" y="1204512"/>
                  </a:cubicBezTo>
                  <a:cubicBezTo>
                    <a:pt x="631015" y="1307858"/>
                    <a:pt x="623888" y="1685604"/>
                    <a:pt x="623888" y="1724804"/>
                  </a:cubicBezTo>
                  <a:cubicBezTo>
                    <a:pt x="623888" y="1767568"/>
                    <a:pt x="613197" y="1845968"/>
                    <a:pt x="616761" y="1885168"/>
                  </a:cubicBezTo>
                  <a:cubicBezTo>
                    <a:pt x="620324" y="1924368"/>
                    <a:pt x="641706" y="2177387"/>
                    <a:pt x="631015" y="2213023"/>
                  </a:cubicBezTo>
                  <a:cubicBezTo>
                    <a:pt x="620324" y="2252223"/>
                    <a:pt x="563306" y="2508806"/>
                    <a:pt x="566870" y="2555133"/>
                  </a:cubicBezTo>
                  <a:cubicBezTo>
                    <a:pt x="570433" y="2601461"/>
                    <a:pt x="627452" y="2662042"/>
                    <a:pt x="652397" y="2690552"/>
                  </a:cubicBezTo>
                  <a:cubicBezTo>
                    <a:pt x="691597" y="2719061"/>
                    <a:pt x="720106" y="2765388"/>
                    <a:pt x="705852" y="2776079"/>
                  </a:cubicBezTo>
                  <a:close/>
                </a:path>
              </a:pathLst>
            </a:custGeom>
            <a:solidFill>
              <a:srgbClr val="FFB67F"/>
            </a:solidFill>
            <a:ln w="35560" cap="flat">
              <a:noFill/>
              <a:prstDash val="solid"/>
              <a:miter/>
            </a:ln>
          </p:spPr>
          <p:txBody>
            <a:bodyPr rtlCol="0" anchor="ctr"/>
            <a:lstStyle/>
            <a:p>
              <a:endParaRPr lang="fr-BE"/>
            </a:p>
          </p:txBody>
        </p:sp>
        <p:sp>
          <p:nvSpPr>
            <p:cNvPr id="1209" name="Forme libre : forme 1208">
              <a:extLst>
                <a:ext uri="{FF2B5EF4-FFF2-40B4-BE49-F238E27FC236}">
                  <a16:creationId xmlns:a16="http://schemas.microsoft.com/office/drawing/2014/main" id="{820904DB-5359-4979-8E45-68853FDA1557}"/>
                </a:ext>
              </a:extLst>
            </p:cNvPr>
            <p:cNvSpPr/>
            <p:nvPr/>
          </p:nvSpPr>
          <p:spPr>
            <a:xfrm>
              <a:off x="8172327" y="2252679"/>
              <a:ext cx="191099" cy="1265645"/>
            </a:xfrm>
            <a:custGeom>
              <a:avLst/>
              <a:gdLst>
                <a:gd name="connsiteX0" fmla="*/ 162590 w 191099"/>
                <a:gd name="connsiteY0" fmla="*/ 962184 h 1265645"/>
                <a:gd name="connsiteX1" fmla="*/ 162590 w 191099"/>
                <a:gd name="connsiteY1" fmla="*/ 997820 h 1265645"/>
                <a:gd name="connsiteX2" fmla="*/ 169718 w 191099"/>
                <a:gd name="connsiteY2" fmla="*/ 1179566 h 1265645"/>
                <a:gd name="connsiteX3" fmla="*/ 123390 w 191099"/>
                <a:gd name="connsiteY3" fmla="*/ 1261530 h 1265645"/>
                <a:gd name="connsiteX4" fmla="*/ 80627 w 191099"/>
                <a:gd name="connsiteY4" fmla="*/ 1261530 h 1265645"/>
                <a:gd name="connsiteX5" fmla="*/ 77063 w 191099"/>
                <a:gd name="connsiteY5" fmla="*/ 1257966 h 1265645"/>
                <a:gd name="connsiteX6" fmla="*/ 77063 w 191099"/>
                <a:gd name="connsiteY6" fmla="*/ 1243712 h 1265645"/>
                <a:gd name="connsiteX7" fmla="*/ 80627 w 191099"/>
                <a:gd name="connsiteY7" fmla="*/ 1236585 h 1265645"/>
                <a:gd name="connsiteX8" fmla="*/ 80627 w 191099"/>
                <a:gd name="connsiteY8" fmla="*/ 1233021 h 1265645"/>
                <a:gd name="connsiteX9" fmla="*/ 105572 w 191099"/>
                <a:gd name="connsiteY9" fmla="*/ 1122548 h 1265645"/>
                <a:gd name="connsiteX10" fmla="*/ 105572 w 191099"/>
                <a:gd name="connsiteY10" fmla="*/ 1118984 h 1265645"/>
                <a:gd name="connsiteX11" fmla="*/ 94881 w 191099"/>
                <a:gd name="connsiteY11" fmla="*/ 1090475 h 1265645"/>
                <a:gd name="connsiteX12" fmla="*/ 84190 w 191099"/>
                <a:gd name="connsiteY12" fmla="*/ 1104730 h 1265645"/>
                <a:gd name="connsiteX13" fmla="*/ 73499 w 191099"/>
                <a:gd name="connsiteY13" fmla="*/ 1168875 h 1265645"/>
                <a:gd name="connsiteX14" fmla="*/ 55681 w 191099"/>
                <a:gd name="connsiteY14" fmla="*/ 1158184 h 1265645"/>
                <a:gd name="connsiteX15" fmla="*/ 55681 w 191099"/>
                <a:gd name="connsiteY15" fmla="*/ 1158184 h 1265645"/>
                <a:gd name="connsiteX16" fmla="*/ 52117 w 191099"/>
                <a:gd name="connsiteY16" fmla="*/ 1126112 h 1265645"/>
                <a:gd name="connsiteX17" fmla="*/ 73499 w 191099"/>
                <a:gd name="connsiteY17" fmla="*/ 1012075 h 1265645"/>
                <a:gd name="connsiteX18" fmla="*/ 80627 w 191099"/>
                <a:gd name="connsiteY18" fmla="*/ 997820 h 1265645"/>
                <a:gd name="connsiteX19" fmla="*/ 80627 w 191099"/>
                <a:gd name="connsiteY19" fmla="*/ 930111 h 1265645"/>
                <a:gd name="connsiteX20" fmla="*/ 55681 w 191099"/>
                <a:gd name="connsiteY20" fmla="*/ 709165 h 1265645"/>
                <a:gd name="connsiteX21" fmla="*/ 55681 w 191099"/>
                <a:gd name="connsiteY21" fmla="*/ 698474 h 1265645"/>
                <a:gd name="connsiteX22" fmla="*/ 55681 w 191099"/>
                <a:gd name="connsiteY22" fmla="*/ 669965 h 1265645"/>
                <a:gd name="connsiteX23" fmla="*/ 55681 w 191099"/>
                <a:gd name="connsiteY23" fmla="*/ 659274 h 1265645"/>
                <a:gd name="connsiteX24" fmla="*/ 34299 w 191099"/>
                <a:gd name="connsiteY24" fmla="*/ 527419 h 1265645"/>
                <a:gd name="connsiteX25" fmla="*/ 12917 w 191099"/>
                <a:gd name="connsiteY25" fmla="*/ 416946 h 1265645"/>
                <a:gd name="connsiteX26" fmla="*/ 12917 w 191099"/>
                <a:gd name="connsiteY26" fmla="*/ 413383 h 1265645"/>
                <a:gd name="connsiteX27" fmla="*/ 2226 w 191099"/>
                <a:gd name="connsiteY27" fmla="*/ 317164 h 1265645"/>
                <a:gd name="connsiteX28" fmla="*/ 66372 w 191099"/>
                <a:gd name="connsiteY28" fmla="*/ 0 h 1265645"/>
                <a:gd name="connsiteX29" fmla="*/ 151900 w 191099"/>
                <a:gd name="connsiteY29" fmla="*/ 281528 h 1265645"/>
                <a:gd name="connsiteX30" fmla="*/ 155463 w 191099"/>
                <a:gd name="connsiteY30" fmla="*/ 313601 h 1265645"/>
                <a:gd name="connsiteX31" fmla="*/ 155463 w 191099"/>
                <a:gd name="connsiteY31" fmla="*/ 317164 h 1265645"/>
                <a:gd name="connsiteX32" fmla="*/ 191100 w 191099"/>
                <a:gd name="connsiteY32" fmla="*/ 570183 h 1265645"/>
                <a:gd name="connsiteX33" fmla="*/ 191100 w 191099"/>
                <a:gd name="connsiteY33" fmla="*/ 598692 h 1265645"/>
                <a:gd name="connsiteX34" fmla="*/ 176845 w 191099"/>
                <a:gd name="connsiteY34" fmla="*/ 873093 h 1265645"/>
                <a:gd name="connsiteX35" fmla="*/ 176845 w 191099"/>
                <a:gd name="connsiteY35" fmla="*/ 873093 h 1265645"/>
                <a:gd name="connsiteX36" fmla="*/ 162590 w 191099"/>
                <a:gd name="connsiteY36" fmla="*/ 962184 h 1265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1099" h="1265645">
                  <a:moveTo>
                    <a:pt x="162590" y="962184"/>
                  </a:moveTo>
                  <a:cubicBezTo>
                    <a:pt x="162590" y="969311"/>
                    <a:pt x="162590" y="983566"/>
                    <a:pt x="162590" y="997820"/>
                  </a:cubicBezTo>
                  <a:cubicBezTo>
                    <a:pt x="166154" y="1047712"/>
                    <a:pt x="180409" y="1129675"/>
                    <a:pt x="169718" y="1179566"/>
                  </a:cubicBezTo>
                  <a:cubicBezTo>
                    <a:pt x="159027" y="1233021"/>
                    <a:pt x="141209" y="1254403"/>
                    <a:pt x="123390" y="1261530"/>
                  </a:cubicBezTo>
                  <a:cubicBezTo>
                    <a:pt x="109136" y="1268658"/>
                    <a:pt x="91318" y="1265094"/>
                    <a:pt x="80627" y="1261530"/>
                  </a:cubicBezTo>
                  <a:cubicBezTo>
                    <a:pt x="80627" y="1261530"/>
                    <a:pt x="77063" y="1261530"/>
                    <a:pt x="77063" y="1257966"/>
                  </a:cubicBezTo>
                  <a:cubicBezTo>
                    <a:pt x="73499" y="1254403"/>
                    <a:pt x="73499" y="1250839"/>
                    <a:pt x="77063" y="1243712"/>
                  </a:cubicBezTo>
                  <a:cubicBezTo>
                    <a:pt x="77063" y="1243712"/>
                    <a:pt x="80627" y="1240148"/>
                    <a:pt x="80627" y="1236585"/>
                  </a:cubicBezTo>
                  <a:cubicBezTo>
                    <a:pt x="80627" y="1236585"/>
                    <a:pt x="80627" y="1236585"/>
                    <a:pt x="80627" y="1233021"/>
                  </a:cubicBezTo>
                  <a:cubicBezTo>
                    <a:pt x="91318" y="1208076"/>
                    <a:pt x="105572" y="1154621"/>
                    <a:pt x="105572" y="1122548"/>
                  </a:cubicBezTo>
                  <a:lnTo>
                    <a:pt x="105572" y="1118984"/>
                  </a:lnTo>
                  <a:cubicBezTo>
                    <a:pt x="105572" y="1101166"/>
                    <a:pt x="102008" y="1090475"/>
                    <a:pt x="94881" y="1090475"/>
                  </a:cubicBezTo>
                  <a:cubicBezTo>
                    <a:pt x="91318" y="1090475"/>
                    <a:pt x="84190" y="1094039"/>
                    <a:pt x="84190" y="1104730"/>
                  </a:cubicBezTo>
                  <a:cubicBezTo>
                    <a:pt x="77063" y="1126112"/>
                    <a:pt x="69936" y="1151057"/>
                    <a:pt x="73499" y="1168875"/>
                  </a:cubicBezTo>
                  <a:cubicBezTo>
                    <a:pt x="77063" y="1179566"/>
                    <a:pt x="62808" y="1176003"/>
                    <a:pt x="55681" y="1158184"/>
                  </a:cubicBezTo>
                  <a:lnTo>
                    <a:pt x="55681" y="1158184"/>
                  </a:lnTo>
                  <a:cubicBezTo>
                    <a:pt x="52117" y="1151057"/>
                    <a:pt x="48554" y="1140366"/>
                    <a:pt x="52117" y="1126112"/>
                  </a:cubicBezTo>
                  <a:cubicBezTo>
                    <a:pt x="55681" y="1083348"/>
                    <a:pt x="62808" y="1037021"/>
                    <a:pt x="73499" y="1012075"/>
                  </a:cubicBezTo>
                  <a:cubicBezTo>
                    <a:pt x="77063" y="1008511"/>
                    <a:pt x="77063" y="1001384"/>
                    <a:pt x="80627" y="997820"/>
                  </a:cubicBezTo>
                  <a:cubicBezTo>
                    <a:pt x="87754" y="980002"/>
                    <a:pt x="84190" y="962184"/>
                    <a:pt x="80627" y="930111"/>
                  </a:cubicBezTo>
                  <a:cubicBezTo>
                    <a:pt x="73499" y="901602"/>
                    <a:pt x="59245" y="780438"/>
                    <a:pt x="55681" y="709165"/>
                  </a:cubicBezTo>
                  <a:cubicBezTo>
                    <a:pt x="55681" y="705602"/>
                    <a:pt x="55681" y="702038"/>
                    <a:pt x="55681" y="698474"/>
                  </a:cubicBezTo>
                  <a:cubicBezTo>
                    <a:pt x="55681" y="687783"/>
                    <a:pt x="55681" y="677092"/>
                    <a:pt x="55681" y="669965"/>
                  </a:cubicBezTo>
                  <a:cubicBezTo>
                    <a:pt x="55681" y="666402"/>
                    <a:pt x="55681" y="662838"/>
                    <a:pt x="55681" y="659274"/>
                  </a:cubicBezTo>
                  <a:cubicBezTo>
                    <a:pt x="59245" y="623638"/>
                    <a:pt x="44990" y="548801"/>
                    <a:pt x="34299" y="527419"/>
                  </a:cubicBezTo>
                  <a:cubicBezTo>
                    <a:pt x="27172" y="516728"/>
                    <a:pt x="20045" y="466837"/>
                    <a:pt x="12917" y="416946"/>
                  </a:cubicBezTo>
                  <a:cubicBezTo>
                    <a:pt x="12917" y="416946"/>
                    <a:pt x="12917" y="413383"/>
                    <a:pt x="12917" y="413383"/>
                  </a:cubicBezTo>
                  <a:cubicBezTo>
                    <a:pt x="9354" y="377746"/>
                    <a:pt x="2226" y="345674"/>
                    <a:pt x="2226" y="317164"/>
                  </a:cubicBezTo>
                  <a:cubicBezTo>
                    <a:pt x="-4901" y="249455"/>
                    <a:pt x="2226" y="3564"/>
                    <a:pt x="66372" y="0"/>
                  </a:cubicBezTo>
                  <a:cubicBezTo>
                    <a:pt x="130518" y="57018"/>
                    <a:pt x="141209" y="160364"/>
                    <a:pt x="151900" y="281528"/>
                  </a:cubicBezTo>
                  <a:cubicBezTo>
                    <a:pt x="151900" y="292219"/>
                    <a:pt x="151900" y="302910"/>
                    <a:pt x="155463" y="313601"/>
                  </a:cubicBezTo>
                  <a:cubicBezTo>
                    <a:pt x="155463" y="313601"/>
                    <a:pt x="155463" y="317164"/>
                    <a:pt x="155463" y="317164"/>
                  </a:cubicBezTo>
                  <a:cubicBezTo>
                    <a:pt x="169718" y="452583"/>
                    <a:pt x="183972" y="541674"/>
                    <a:pt x="191100" y="570183"/>
                  </a:cubicBezTo>
                  <a:cubicBezTo>
                    <a:pt x="191100" y="573747"/>
                    <a:pt x="191100" y="584438"/>
                    <a:pt x="191100" y="598692"/>
                  </a:cubicBezTo>
                  <a:cubicBezTo>
                    <a:pt x="191100" y="655711"/>
                    <a:pt x="180409" y="784002"/>
                    <a:pt x="176845" y="873093"/>
                  </a:cubicBezTo>
                  <a:lnTo>
                    <a:pt x="176845" y="873093"/>
                  </a:lnTo>
                  <a:cubicBezTo>
                    <a:pt x="166154" y="919420"/>
                    <a:pt x="162590" y="951493"/>
                    <a:pt x="162590" y="962184"/>
                  </a:cubicBezTo>
                  <a:close/>
                </a:path>
              </a:pathLst>
            </a:custGeom>
            <a:solidFill>
              <a:srgbClr val="FFB67F"/>
            </a:solidFill>
            <a:ln w="35560" cap="flat">
              <a:noFill/>
              <a:prstDash val="solid"/>
              <a:miter/>
            </a:ln>
          </p:spPr>
          <p:txBody>
            <a:bodyPr rtlCol="0" anchor="ctr"/>
            <a:lstStyle/>
            <a:p>
              <a:endParaRPr lang="fr-BE"/>
            </a:p>
          </p:txBody>
        </p:sp>
        <p:sp>
          <p:nvSpPr>
            <p:cNvPr id="1210" name="Forme libre : forme 1209">
              <a:extLst>
                <a:ext uri="{FF2B5EF4-FFF2-40B4-BE49-F238E27FC236}">
                  <a16:creationId xmlns:a16="http://schemas.microsoft.com/office/drawing/2014/main" id="{10ECA9A5-AD20-4C16-A907-367B0DF7704C}"/>
                </a:ext>
              </a:extLst>
            </p:cNvPr>
            <p:cNvSpPr/>
            <p:nvPr/>
          </p:nvSpPr>
          <p:spPr>
            <a:xfrm>
              <a:off x="7511716" y="2249115"/>
              <a:ext cx="187562" cy="1265873"/>
            </a:xfrm>
            <a:custGeom>
              <a:avLst/>
              <a:gdLst>
                <a:gd name="connsiteX0" fmla="*/ 185310 w 187562"/>
                <a:gd name="connsiteY0" fmla="*/ 324292 h 1265873"/>
                <a:gd name="connsiteX1" fmla="*/ 174619 w 187562"/>
                <a:gd name="connsiteY1" fmla="*/ 420510 h 1265873"/>
                <a:gd name="connsiteX2" fmla="*/ 153237 w 187562"/>
                <a:gd name="connsiteY2" fmla="*/ 534547 h 1265873"/>
                <a:gd name="connsiteX3" fmla="*/ 131855 w 187562"/>
                <a:gd name="connsiteY3" fmla="*/ 666402 h 1265873"/>
                <a:gd name="connsiteX4" fmla="*/ 124728 w 187562"/>
                <a:gd name="connsiteY4" fmla="*/ 798256 h 1265873"/>
                <a:gd name="connsiteX5" fmla="*/ 106909 w 187562"/>
                <a:gd name="connsiteY5" fmla="*/ 937239 h 1265873"/>
                <a:gd name="connsiteX6" fmla="*/ 106909 w 187562"/>
                <a:gd name="connsiteY6" fmla="*/ 1004948 h 1265873"/>
                <a:gd name="connsiteX7" fmla="*/ 114037 w 187562"/>
                <a:gd name="connsiteY7" fmla="*/ 1019202 h 1265873"/>
                <a:gd name="connsiteX8" fmla="*/ 135419 w 187562"/>
                <a:gd name="connsiteY8" fmla="*/ 1133239 h 1265873"/>
                <a:gd name="connsiteX9" fmla="*/ 110473 w 187562"/>
                <a:gd name="connsiteY9" fmla="*/ 1176003 h 1265873"/>
                <a:gd name="connsiteX10" fmla="*/ 99782 w 187562"/>
                <a:gd name="connsiteY10" fmla="*/ 1111857 h 1265873"/>
                <a:gd name="connsiteX11" fmla="*/ 78400 w 187562"/>
                <a:gd name="connsiteY11" fmla="*/ 1126112 h 1265873"/>
                <a:gd name="connsiteX12" fmla="*/ 106909 w 187562"/>
                <a:gd name="connsiteY12" fmla="*/ 1247276 h 1265873"/>
                <a:gd name="connsiteX13" fmla="*/ 60582 w 187562"/>
                <a:gd name="connsiteY13" fmla="*/ 1261530 h 1265873"/>
                <a:gd name="connsiteX14" fmla="*/ 49891 w 187562"/>
                <a:gd name="connsiteY14" fmla="*/ 1254403 h 1265873"/>
                <a:gd name="connsiteX15" fmla="*/ 39200 w 187562"/>
                <a:gd name="connsiteY15" fmla="*/ 1243712 h 1265873"/>
                <a:gd name="connsiteX16" fmla="*/ 14255 w 187562"/>
                <a:gd name="connsiteY16" fmla="*/ 1176003 h 1265873"/>
                <a:gd name="connsiteX17" fmla="*/ 21382 w 187562"/>
                <a:gd name="connsiteY17" fmla="*/ 994257 h 1265873"/>
                <a:gd name="connsiteX18" fmla="*/ 21382 w 187562"/>
                <a:gd name="connsiteY18" fmla="*/ 958620 h 1265873"/>
                <a:gd name="connsiteX19" fmla="*/ 0 w 187562"/>
                <a:gd name="connsiteY19" fmla="*/ 627201 h 1265873"/>
                <a:gd name="connsiteX20" fmla="*/ 0 w 187562"/>
                <a:gd name="connsiteY20" fmla="*/ 570183 h 1265873"/>
                <a:gd name="connsiteX21" fmla="*/ 35636 w 187562"/>
                <a:gd name="connsiteY21" fmla="*/ 324292 h 1265873"/>
                <a:gd name="connsiteX22" fmla="*/ 35636 w 187562"/>
                <a:gd name="connsiteY22" fmla="*/ 320728 h 1265873"/>
                <a:gd name="connsiteX23" fmla="*/ 35636 w 187562"/>
                <a:gd name="connsiteY23" fmla="*/ 313601 h 1265873"/>
                <a:gd name="connsiteX24" fmla="*/ 124728 w 187562"/>
                <a:gd name="connsiteY24" fmla="*/ 0 h 1265873"/>
                <a:gd name="connsiteX25" fmla="*/ 185310 w 187562"/>
                <a:gd name="connsiteY25" fmla="*/ 324292 h 1265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562" h="1265873">
                  <a:moveTo>
                    <a:pt x="185310" y="324292"/>
                  </a:moveTo>
                  <a:cubicBezTo>
                    <a:pt x="181746" y="352801"/>
                    <a:pt x="178182" y="384874"/>
                    <a:pt x="174619" y="420510"/>
                  </a:cubicBezTo>
                  <a:cubicBezTo>
                    <a:pt x="167491" y="473965"/>
                    <a:pt x="156800" y="520292"/>
                    <a:pt x="153237" y="534547"/>
                  </a:cubicBezTo>
                  <a:cubicBezTo>
                    <a:pt x="142546" y="555929"/>
                    <a:pt x="128291" y="630765"/>
                    <a:pt x="131855" y="666402"/>
                  </a:cubicBezTo>
                  <a:cubicBezTo>
                    <a:pt x="131855" y="684220"/>
                    <a:pt x="128291" y="741238"/>
                    <a:pt x="124728" y="798256"/>
                  </a:cubicBezTo>
                  <a:cubicBezTo>
                    <a:pt x="117600" y="855275"/>
                    <a:pt x="110473" y="915857"/>
                    <a:pt x="106909" y="937239"/>
                  </a:cubicBezTo>
                  <a:cubicBezTo>
                    <a:pt x="99782" y="969311"/>
                    <a:pt x="99782" y="987130"/>
                    <a:pt x="106909" y="1004948"/>
                  </a:cubicBezTo>
                  <a:cubicBezTo>
                    <a:pt x="106909" y="1008511"/>
                    <a:pt x="110473" y="1015639"/>
                    <a:pt x="114037" y="1019202"/>
                  </a:cubicBezTo>
                  <a:cubicBezTo>
                    <a:pt x="128291" y="1044148"/>
                    <a:pt x="131855" y="1090475"/>
                    <a:pt x="135419" y="1133239"/>
                  </a:cubicBezTo>
                  <a:cubicBezTo>
                    <a:pt x="138982" y="1176003"/>
                    <a:pt x="106909" y="1190257"/>
                    <a:pt x="110473" y="1176003"/>
                  </a:cubicBezTo>
                  <a:cubicBezTo>
                    <a:pt x="114037" y="1158185"/>
                    <a:pt x="106909" y="1133239"/>
                    <a:pt x="99782" y="1111857"/>
                  </a:cubicBezTo>
                  <a:cubicBezTo>
                    <a:pt x="92655" y="1090475"/>
                    <a:pt x="81964" y="1090475"/>
                    <a:pt x="78400" y="1126112"/>
                  </a:cubicBezTo>
                  <a:cubicBezTo>
                    <a:pt x="78400" y="1161748"/>
                    <a:pt x="92655" y="1233021"/>
                    <a:pt x="106909" y="1247276"/>
                  </a:cubicBezTo>
                  <a:cubicBezTo>
                    <a:pt x="121164" y="1261530"/>
                    <a:pt x="81964" y="1272221"/>
                    <a:pt x="60582" y="1261530"/>
                  </a:cubicBezTo>
                  <a:cubicBezTo>
                    <a:pt x="57018" y="1261530"/>
                    <a:pt x="53455" y="1257967"/>
                    <a:pt x="49891" y="1254403"/>
                  </a:cubicBezTo>
                  <a:cubicBezTo>
                    <a:pt x="46327" y="1250839"/>
                    <a:pt x="42764" y="1247276"/>
                    <a:pt x="39200" y="1243712"/>
                  </a:cubicBezTo>
                  <a:cubicBezTo>
                    <a:pt x="28509" y="1229457"/>
                    <a:pt x="21382" y="1211639"/>
                    <a:pt x="14255" y="1176003"/>
                  </a:cubicBezTo>
                  <a:cubicBezTo>
                    <a:pt x="3564" y="1126112"/>
                    <a:pt x="17818" y="1044148"/>
                    <a:pt x="21382" y="994257"/>
                  </a:cubicBezTo>
                  <a:cubicBezTo>
                    <a:pt x="21382" y="980002"/>
                    <a:pt x="24946" y="965748"/>
                    <a:pt x="21382" y="958620"/>
                  </a:cubicBezTo>
                  <a:cubicBezTo>
                    <a:pt x="17818" y="933675"/>
                    <a:pt x="3564" y="730547"/>
                    <a:pt x="0" y="627201"/>
                  </a:cubicBezTo>
                  <a:cubicBezTo>
                    <a:pt x="0" y="598692"/>
                    <a:pt x="0" y="577310"/>
                    <a:pt x="0" y="570183"/>
                  </a:cubicBezTo>
                  <a:cubicBezTo>
                    <a:pt x="7127" y="541674"/>
                    <a:pt x="21382" y="456147"/>
                    <a:pt x="35636" y="324292"/>
                  </a:cubicBezTo>
                  <a:cubicBezTo>
                    <a:pt x="35636" y="324292"/>
                    <a:pt x="35636" y="324292"/>
                    <a:pt x="35636" y="320728"/>
                  </a:cubicBezTo>
                  <a:cubicBezTo>
                    <a:pt x="35636" y="317164"/>
                    <a:pt x="35636" y="313601"/>
                    <a:pt x="35636" y="313601"/>
                  </a:cubicBezTo>
                  <a:cubicBezTo>
                    <a:pt x="49891" y="174619"/>
                    <a:pt x="53455" y="64146"/>
                    <a:pt x="124728" y="0"/>
                  </a:cubicBezTo>
                  <a:cubicBezTo>
                    <a:pt x="185310" y="10691"/>
                    <a:pt x="192437" y="256582"/>
                    <a:pt x="185310" y="324292"/>
                  </a:cubicBezTo>
                  <a:close/>
                </a:path>
              </a:pathLst>
            </a:custGeom>
            <a:solidFill>
              <a:srgbClr val="FFB67F"/>
            </a:solidFill>
            <a:ln w="35560" cap="flat">
              <a:noFill/>
              <a:prstDash val="solid"/>
              <a:miter/>
            </a:ln>
          </p:spPr>
          <p:txBody>
            <a:bodyPr rtlCol="0" anchor="ctr"/>
            <a:lstStyle/>
            <a:p>
              <a:endParaRPr lang="fr-BE"/>
            </a:p>
          </p:txBody>
        </p:sp>
        <p:grpSp>
          <p:nvGrpSpPr>
            <p:cNvPr id="1211" name="Graphique 485">
              <a:extLst>
                <a:ext uri="{FF2B5EF4-FFF2-40B4-BE49-F238E27FC236}">
                  <a16:creationId xmlns:a16="http://schemas.microsoft.com/office/drawing/2014/main" id="{D750493A-F6A6-4BF7-BA6F-88CC551B3A2D}"/>
                </a:ext>
              </a:extLst>
            </p:cNvPr>
            <p:cNvGrpSpPr/>
            <p:nvPr/>
          </p:nvGrpSpPr>
          <p:grpSpPr>
            <a:xfrm>
              <a:off x="8023477" y="4597557"/>
              <a:ext cx="328368" cy="257509"/>
              <a:chOff x="8023477" y="4597557"/>
              <a:chExt cx="328368" cy="257509"/>
            </a:xfrm>
          </p:grpSpPr>
          <p:sp>
            <p:nvSpPr>
              <p:cNvPr id="1259" name="Forme libre : forme 1258">
                <a:extLst>
                  <a:ext uri="{FF2B5EF4-FFF2-40B4-BE49-F238E27FC236}">
                    <a16:creationId xmlns:a16="http://schemas.microsoft.com/office/drawing/2014/main" id="{B82C72C6-9B39-43B9-9A16-E05638BCB209}"/>
                  </a:ext>
                </a:extLst>
              </p:cNvPr>
              <p:cNvSpPr/>
              <p:nvPr/>
            </p:nvSpPr>
            <p:spPr>
              <a:xfrm>
                <a:off x="8026610" y="4597557"/>
                <a:ext cx="322562" cy="220113"/>
              </a:xfrm>
              <a:custGeom>
                <a:avLst/>
                <a:gdLst>
                  <a:gd name="connsiteX0" fmla="*/ 322563 w 322562"/>
                  <a:gd name="connsiteY0" fmla="*/ 188873 h 220113"/>
                  <a:gd name="connsiteX1" fmla="*/ 254853 w 322562"/>
                  <a:gd name="connsiteY1" fmla="*/ 217382 h 220113"/>
                  <a:gd name="connsiteX2" fmla="*/ 137253 w 322562"/>
                  <a:gd name="connsiteY2" fmla="*/ 199564 h 220113"/>
                  <a:gd name="connsiteX3" fmla="*/ 69544 w 322562"/>
                  <a:gd name="connsiteY3" fmla="*/ 156800 h 220113"/>
                  <a:gd name="connsiteX4" fmla="*/ 5398 w 322562"/>
                  <a:gd name="connsiteY4" fmla="*/ 128291 h 220113"/>
                  <a:gd name="connsiteX5" fmla="*/ 8962 w 322562"/>
                  <a:gd name="connsiteY5" fmla="*/ 42764 h 220113"/>
                  <a:gd name="connsiteX6" fmla="*/ 44598 w 322562"/>
                  <a:gd name="connsiteY6" fmla="*/ 60582 h 220113"/>
                  <a:gd name="connsiteX7" fmla="*/ 69544 w 322562"/>
                  <a:gd name="connsiteY7" fmla="*/ 14255 h 220113"/>
                  <a:gd name="connsiteX8" fmla="*/ 115871 w 322562"/>
                  <a:gd name="connsiteY8" fmla="*/ 0 h 220113"/>
                  <a:gd name="connsiteX9" fmla="*/ 151508 w 322562"/>
                  <a:gd name="connsiteY9" fmla="*/ 28509 h 220113"/>
                  <a:gd name="connsiteX10" fmla="*/ 215653 w 322562"/>
                  <a:gd name="connsiteY10" fmla="*/ 103346 h 220113"/>
                  <a:gd name="connsiteX11" fmla="*/ 322563 w 322562"/>
                  <a:gd name="connsiteY11" fmla="*/ 188873 h 220113"/>
                  <a:gd name="connsiteX12" fmla="*/ 322563 w 322562"/>
                  <a:gd name="connsiteY12" fmla="*/ 188873 h 22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2562" h="220113">
                    <a:moveTo>
                      <a:pt x="322563" y="188873"/>
                    </a:moveTo>
                    <a:cubicBezTo>
                      <a:pt x="315435" y="203128"/>
                      <a:pt x="283362" y="210255"/>
                      <a:pt x="254853" y="217382"/>
                    </a:cubicBezTo>
                    <a:cubicBezTo>
                      <a:pt x="226344" y="224510"/>
                      <a:pt x="158635" y="217382"/>
                      <a:pt x="137253" y="199564"/>
                    </a:cubicBezTo>
                    <a:cubicBezTo>
                      <a:pt x="115871" y="181746"/>
                      <a:pt x="87362" y="160364"/>
                      <a:pt x="69544" y="156800"/>
                    </a:cubicBezTo>
                    <a:cubicBezTo>
                      <a:pt x="51726" y="156800"/>
                      <a:pt x="16089" y="138982"/>
                      <a:pt x="5398" y="128291"/>
                    </a:cubicBezTo>
                    <a:cubicBezTo>
                      <a:pt x="5398" y="117600"/>
                      <a:pt x="-8856" y="64146"/>
                      <a:pt x="8962" y="42764"/>
                    </a:cubicBezTo>
                    <a:cubicBezTo>
                      <a:pt x="19653" y="60582"/>
                      <a:pt x="41035" y="64146"/>
                      <a:pt x="44598" y="60582"/>
                    </a:cubicBezTo>
                    <a:cubicBezTo>
                      <a:pt x="51726" y="53455"/>
                      <a:pt x="62416" y="24946"/>
                      <a:pt x="69544" y="14255"/>
                    </a:cubicBezTo>
                    <a:cubicBezTo>
                      <a:pt x="76671" y="7127"/>
                      <a:pt x="101617" y="0"/>
                      <a:pt x="115871" y="0"/>
                    </a:cubicBezTo>
                    <a:cubicBezTo>
                      <a:pt x="130126" y="3564"/>
                      <a:pt x="144380" y="14255"/>
                      <a:pt x="151508" y="28509"/>
                    </a:cubicBezTo>
                    <a:cubicBezTo>
                      <a:pt x="158635" y="42764"/>
                      <a:pt x="197835" y="89091"/>
                      <a:pt x="215653" y="103346"/>
                    </a:cubicBezTo>
                    <a:cubicBezTo>
                      <a:pt x="240599" y="121164"/>
                      <a:pt x="311872" y="178182"/>
                      <a:pt x="322563" y="188873"/>
                    </a:cubicBezTo>
                    <a:cubicBezTo>
                      <a:pt x="318999" y="185310"/>
                      <a:pt x="318999" y="188873"/>
                      <a:pt x="322563" y="188873"/>
                    </a:cubicBezTo>
                    <a:close/>
                  </a:path>
                </a:pathLst>
              </a:custGeom>
              <a:solidFill>
                <a:srgbClr val="404040"/>
              </a:solidFill>
              <a:ln w="35560" cap="flat">
                <a:noFill/>
                <a:prstDash val="solid"/>
                <a:miter/>
              </a:ln>
            </p:spPr>
            <p:txBody>
              <a:bodyPr rtlCol="0" anchor="ctr"/>
              <a:lstStyle/>
              <a:p>
                <a:endParaRPr lang="fr-BE"/>
              </a:p>
            </p:txBody>
          </p:sp>
          <p:sp>
            <p:nvSpPr>
              <p:cNvPr id="1260" name="Forme libre : forme 1259">
                <a:extLst>
                  <a:ext uri="{FF2B5EF4-FFF2-40B4-BE49-F238E27FC236}">
                    <a16:creationId xmlns:a16="http://schemas.microsoft.com/office/drawing/2014/main" id="{BB713F00-E080-4625-8AB3-2DA5A6EB6F63}"/>
                  </a:ext>
                </a:extLst>
              </p:cNvPr>
              <p:cNvSpPr/>
              <p:nvPr/>
            </p:nvSpPr>
            <p:spPr>
              <a:xfrm>
                <a:off x="8023477" y="4722284"/>
                <a:ext cx="328368" cy="132781"/>
              </a:xfrm>
              <a:custGeom>
                <a:avLst/>
                <a:gdLst>
                  <a:gd name="connsiteX0" fmla="*/ 325695 w 328368"/>
                  <a:gd name="connsiteY0" fmla="*/ 99782 h 132781"/>
                  <a:gd name="connsiteX1" fmla="*/ 325695 w 328368"/>
                  <a:gd name="connsiteY1" fmla="*/ 99782 h 132781"/>
                  <a:gd name="connsiteX2" fmla="*/ 311441 w 328368"/>
                  <a:gd name="connsiteY2" fmla="*/ 114037 h 132781"/>
                  <a:gd name="connsiteX3" fmla="*/ 261550 w 328368"/>
                  <a:gd name="connsiteY3" fmla="*/ 131855 h 132781"/>
                  <a:gd name="connsiteX4" fmla="*/ 147513 w 328368"/>
                  <a:gd name="connsiteY4" fmla="*/ 117600 h 132781"/>
                  <a:gd name="connsiteX5" fmla="*/ 72676 w 328368"/>
                  <a:gd name="connsiteY5" fmla="*/ 71273 h 132781"/>
                  <a:gd name="connsiteX6" fmla="*/ 4967 w 328368"/>
                  <a:gd name="connsiteY6" fmla="*/ 46327 h 132781"/>
                  <a:gd name="connsiteX7" fmla="*/ 8531 w 328368"/>
                  <a:gd name="connsiteY7" fmla="*/ 0 h 132781"/>
                  <a:gd name="connsiteX8" fmla="*/ 12094 w 328368"/>
                  <a:gd name="connsiteY8" fmla="*/ 3564 h 132781"/>
                  <a:gd name="connsiteX9" fmla="*/ 15658 w 328368"/>
                  <a:gd name="connsiteY9" fmla="*/ 7127 h 132781"/>
                  <a:gd name="connsiteX10" fmla="*/ 15658 w 328368"/>
                  <a:gd name="connsiteY10" fmla="*/ 7127 h 132781"/>
                  <a:gd name="connsiteX11" fmla="*/ 22786 w 328368"/>
                  <a:gd name="connsiteY11" fmla="*/ 10691 h 132781"/>
                  <a:gd name="connsiteX12" fmla="*/ 22786 w 328368"/>
                  <a:gd name="connsiteY12" fmla="*/ 10691 h 132781"/>
                  <a:gd name="connsiteX13" fmla="*/ 22786 w 328368"/>
                  <a:gd name="connsiteY13" fmla="*/ 10691 h 132781"/>
                  <a:gd name="connsiteX14" fmla="*/ 26349 w 328368"/>
                  <a:gd name="connsiteY14" fmla="*/ 14255 h 132781"/>
                  <a:gd name="connsiteX15" fmla="*/ 40604 w 328368"/>
                  <a:gd name="connsiteY15" fmla="*/ 21382 h 132781"/>
                  <a:gd name="connsiteX16" fmla="*/ 47731 w 328368"/>
                  <a:gd name="connsiteY16" fmla="*/ 24946 h 132781"/>
                  <a:gd name="connsiteX17" fmla="*/ 61986 w 328368"/>
                  <a:gd name="connsiteY17" fmla="*/ 28509 h 132781"/>
                  <a:gd name="connsiteX18" fmla="*/ 69113 w 328368"/>
                  <a:gd name="connsiteY18" fmla="*/ 28509 h 132781"/>
                  <a:gd name="connsiteX19" fmla="*/ 72676 w 328368"/>
                  <a:gd name="connsiteY19" fmla="*/ 28509 h 132781"/>
                  <a:gd name="connsiteX20" fmla="*/ 140386 w 328368"/>
                  <a:gd name="connsiteY20" fmla="*/ 71273 h 132781"/>
                  <a:gd name="connsiteX21" fmla="*/ 257986 w 328368"/>
                  <a:gd name="connsiteY21" fmla="*/ 89091 h 132781"/>
                  <a:gd name="connsiteX22" fmla="*/ 261550 w 328368"/>
                  <a:gd name="connsiteY22" fmla="*/ 89091 h 132781"/>
                  <a:gd name="connsiteX23" fmla="*/ 261550 w 328368"/>
                  <a:gd name="connsiteY23" fmla="*/ 89091 h 132781"/>
                  <a:gd name="connsiteX24" fmla="*/ 272241 w 328368"/>
                  <a:gd name="connsiteY24" fmla="*/ 85528 h 132781"/>
                  <a:gd name="connsiteX25" fmla="*/ 282932 w 328368"/>
                  <a:gd name="connsiteY25" fmla="*/ 81964 h 132781"/>
                  <a:gd name="connsiteX26" fmla="*/ 307877 w 328368"/>
                  <a:gd name="connsiteY26" fmla="*/ 74836 h 132781"/>
                  <a:gd name="connsiteX27" fmla="*/ 325695 w 328368"/>
                  <a:gd name="connsiteY27" fmla="*/ 60582 h 132781"/>
                  <a:gd name="connsiteX28" fmla="*/ 325695 w 328368"/>
                  <a:gd name="connsiteY28" fmla="*/ 64146 h 132781"/>
                  <a:gd name="connsiteX29" fmla="*/ 325695 w 328368"/>
                  <a:gd name="connsiteY29" fmla="*/ 71273 h 132781"/>
                  <a:gd name="connsiteX30" fmla="*/ 325695 w 328368"/>
                  <a:gd name="connsiteY30" fmla="*/ 71273 h 132781"/>
                  <a:gd name="connsiteX31" fmla="*/ 325695 w 328368"/>
                  <a:gd name="connsiteY31" fmla="*/ 99782 h 13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8368" h="132781">
                    <a:moveTo>
                      <a:pt x="325695" y="99782"/>
                    </a:moveTo>
                    <a:cubicBezTo>
                      <a:pt x="325695" y="99782"/>
                      <a:pt x="325695" y="103346"/>
                      <a:pt x="325695" y="99782"/>
                    </a:cubicBezTo>
                    <a:cubicBezTo>
                      <a:pt x="322132" y="106909"/>
                      <a:pt x="318568" y="110473"/>
                      <a:pt x="311441" y="114037"/>
                    </a:cubicBezTo>
                    <a:cubicBezTo>
                      <a:pt x="300750" y="121164"/>
                      <a:pt x="279368" y="128291"/>
                      <a:pt x="261550" y="131855"/>
                    </a:cubicBezTo>
                    <a:cubicBezTo>
                      <a:pt x="233040" y="135419"/>
                      <a:pt x="161768" y="128291"/>
                      <a:pt x="147513" y="117600"/>
                    </a:cubicBezTo>
                    <a:cubicBezTo>
                      <a:pt x="133258" y="106909"/>
                      <a:pt x="86931" y="71273"/>
                      <a:pt x="72676" y="71273"/>
                    </a:cubicBezTo>
                    <a:cubicBezTo>
                      <a:pt x="61986" y="71273"/>
                      <a:pt x="12094" y="57018"/>
                      <a:pt x="4967" y="46327"/>
                    </a:cubicBezTo>
                    <a:cubicBezTo>
                      <a:pt x="-2160" y="35636"/>
                      <a:pt x="-2160" y="10691"/>
                      <a:pt x="8531" y="0"/>
                    </a:cubicBezTo>
                    <a:cubicBezTo>
                      <a:pt x="8531" y="0"/>
                      <a:pt x="8531" y="0"/>
                      <a:pt x="12094" y="3564"/>
                    </a:cubicBezTo>
                    <a:cubicBezTo>
                      <a:pt x="12094" y="3564"/>
                      <a:pt x="15658" y="3564"/>
                      <a:pt x="15658" y="7127"/>
                    </a:cubicBezTo>
                    <a:cubicBezTo>
                      <a:pt x="15658" y="7127"/>
                      <a:pt x="15658" y="7127"/>
                      <a:pt x="15658" y="7127"/>
                    </a:cubicBezTo>
                    <a:cubicBezTo>
                      <a:pt x="19222" y="7127"/>
                      <a:pt x="19222" y="10691"/>
                      <a:pt x="22786" y="10691"/>
                    </a:cubicBezTo>
                    <a:lnTo>
                      <a:pt x="22786" y="10691"/>
                    </a:lnTo>
                    <a:lnTo>
                      <a:pt x="22786" y="10691"/>
                    </a:lnTo>
                    <a:cubicBezTo>
                      <a:pt x="22786" y="10691"/>
                      <a:pt x="26349" y="10691"/>
                      <a:pt x="26349" y="14255"/>
                    </a:cubicBezTo>
                    <a:cubicBezTo>
                      <a:pt x="29913" y="17818"/>
                      <a:pt x="37040" y="17818"/>
                      <a:pt x="40604" y="21382"/>
                    </a:cubicBezTo>
                    <a:cubicBezTo>
                      <a:pt x="44167" y="21382"/>
                      <a:pt x="44167" y="21382"/>
                      <a:pt x="47731" y="24946"/>
                    </a:cubicBezTo>
                    <a:cubicBezTo>
                      <a:pt x="51295" y="24946"/>
                      <a:pt x="58422" y="28509"/>
                      <a:pt x="61986" y="28509"/>
                    </a:cubicBezTo>
                    <a:cubicBezTo>
                      <a:pt x="65549" y="28509"/>
                      <a:pt x="65549" y="28509"/>
                      <a:pt x="69113" y="28509"/>
                    </a:cubicBezTo>
                    <a:cubicBezTo>
                      <a:pt x="69113" y="28509"/>
                      <a:pt x="72676" y="28509"/>
                      <a:pt x="72676" y="28509"/>
                    </a:cubicBezTo>
                    <a:cubicBezTo>
                      <a:pt x="90495" y="28509"/>
                      <a:pt x="115440" y="53455"/>
                      <a:pt x="140386" y="71273"/>
                    </a:cubicBezTo>
                    <a:cubicBezTo>
                      <a:pt x="161768" y="89091"/>
                      <a:pt x="229477" y="96219"/>
                      <a:pt x="257986" y="89091"/>
                    </a:cubicBezTo>
                    <a:cubicBezTo>
                      <a:pt x="257986" y="89091"/>
                      <a:pt x="261550" y="89091"/>
                      <a:pt x="261550" y="89091"/>
                    </a:cubicBezTo>
                    <a:lnTo>
                      <a:pt x="261550" y="89091"/>
                    </a:lnTo>
                    <a:cubicBezTo>
                      <a:pt x="265113" y="89091"/>
                      <a:pt x="268677" y="89091"/>
                      <a:pt x="272241" y="85528"/>
                    </a:cubicBezTo>
                    <a:cubicBezTo>
                      <a:pt x="275804" y="85528"/>
                      <a:pt x="279368" y="85528"/>
                      <a:pt x="282932" y="81964"/>
                    </a:cubicBezTo>
                    <a:cubicBezTo>
                      <a:pt x="293622" y="78400"/>
                      <a:pt x="300750" y="78400"/>
                      <a:pt x="307877" y="74836"/>
                    </a:cubicBezTo>
                    <a:cubicBezTo>
                      <a:pt x="315004" y="71273"/>
                      <a:pt x="322132" y="67709"/>
                      <a:pt x="325695" y="60582"/>
                    </a:cubicBezTo>
                    <a:cubicBezTo>
                      <a:pt x="325695" y="60582"/>
                      <a:pt x="325695" y="64146"/>
                      <a:pt x="325695" y="64146"/>
                    </a:cubicBezTo>
                    <a:cubicBezTo>
                      <a:pt x="325695" y="67709"/>
                      <a:pt x="325695" y="67709"/>
                      <a:pt x="325695" y="71273"/>
                    </a:cubicBezTo>
                    <a:cubicBezTo>
                      <a:pt x="325695" y="71273"/>
                      <a:pt x="325695" y="71273"/>
                      <a:pt x="325695" y="71273"/>
                    </a:cubicBezTo>
                    <a:cubicBezTo>
                      <a:pt x="329259" y="85528"/>
                      <a:pt x="329259" y="92655"/>
                      <a:pt x="325695" y="99782"/>
                    </a:cubicBezTo>
                    <a:close/>
                  </a:path>
                </a:pathLst>
              </a:custGeom>
              <a:solidFill>
                <a:srgbClr val="2E2E2E"/>
              </a:solidFill>
              <a:ln w="35560" cap="flat">
                <a:noFill/>
                <a:prstDash val="solid"/>
                <a:miter/>
              </a:ln>
            </p:spPr>
            <p:txBody>
              <a:bodyPr rtlCol="0" anchor="ctr"/>
              <a:lstStyle/>
              <a:p>
                <a:endParaRPr lang="fr-BE"/>
              </a:p>
            </p:txBody>
          </p:sp>
        </p:grpSp>
        <p:sp>
          <p:nvSpPr>
            <p:cNvPr id="1212" name="Forme libre : forme 1211">
              <a:extLst>
                <a:ext uri="{FF2B5EF4-FFF2-40B4-BE49-F238E27FC236}">
                  <a16:creationId xmlns:a16="http://schemas.microsoft.com/office/drawing/2014/main" id="{EDCFC4C4-5828-4209-A60D-81D6A834BF10}"/>
                </a:ext>
              </a:extLst>
            </p:cNvPr>
            <p:cNvSpPr/>
            <p:nvPr/>
          </p:nvSpPr>
          <p:spPr>
            <a:xfrm>
              <a:off x="7850262" y="2045988"/>
              <a:ext cx="167491" cy="124727"/>
            </a:xfrm>
            <a:custGeom>
              <a:avLst/>
              <a:gdLst>
                <a:gd name="connsiteX0" fmla="*/ 163928 w 167491"/>
                <a:gd name="connsiteY0" fmla="*/ 57018 h 124727"/>
                <a:gd name="connsiteX1" fmla="*/ 142546 w 167491"/>
                <a:gd name="connsiteY1" fmla="*/ 74837 h 124727"/>
                <a:gd name="connsiteX2" fmla="*/ 138982 w 167491"/>
                <a:gd name="connsiteY2" fmla="*/ 92655 h 124727"/>
                <a:gd name="connsiteX3" fmla="*/ 81964 w 167491"/>
                <a:gd name="connsiteY3" fmla="*/ 124728 h 124727"/>
                <a:gd name="connsiteX4" fmla="*/ 24946 w 167491"/>
                <a:gd name="connsiteY4" fmla="*/ 92655 h 124727"/>
                <a:gd name="connsiteX5" fmla="*/ 21382 w 167491"/>
                <a:gd name="connsiteY5" fmla="*/ 74837 h 124727"/>
                <a:gd name="connsiteX6" fmla="*/ 0 w 167491"/>
                <a:gd name="connsiteY6" fmla="*/ 57018 h 124727"/>
                <a:gd name="connsiteX7" fmla="*/ 0 w 167491"/>
                <a:gd name="connsiteY7" fmla="*/ 53455 h 124727"/>
                <a:gd name="connsiteX8" fmla="*/ 3564 w 167491"/>
                <a:gd name="connsiteY8" fmla="*/ 0 h 124727"/>
                <a:gd name="connsiteX9" fmla="*/ 163928 w 167491"/>
                <a:gd name="connsiteY9" fmla="*/ 0 h 124727"/>
                <a:gd name="connsiteX10" fmla="*/ 167491 w 167491"/>
                <a:gd name="connsiteY10" fmla="*/ 53455 h 124727"/>
                <a:gd name="connsiteX11" fmla="*/ 163928 w 167491"/>
                <a:gd name="connsiteY11" fmla="*/ 57018 h 12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491" h="124727">
                  <a:moveTo>
                    <a:pt x="163928" y="57018"/>
                  </a:moveTo>
                  <a:cubicBezTo>
                    <a:pt x="156800" y="64146"/>
                    <a:pt x="149673" y="71273"/>
                    <a:pt x="142546" y="74837"/>
                  </a:cubicBezTo>
                  <a:cubicBezTo>
                    <a:pt x="142546" y="81964"/>
                    <a:pt x="142546" y="85527"/>
                    <a:pt x="138982" y="92655"/>
                  </a:cubicBezTo>
                  <a:cubicBezTo>
                    <a:pt x="128291" y="117600"/>
                    <a:pt x="99782" y="124728"/>
                    <a:pt x="81964" y="124728"/>
                  </a:cubicBezTo>
                  <a:cubicBezTo>
                    <a:pt x="64146" y="124728"/>
                    <a:pt x="32073" y="121164"/>
                    <a:pt x="24946" y="92655"/>
                  </a:cubicBezTo>
                  <a:cubicBezTo>
                    <a:pt x="21382" y="85527"/>
                    <a:pt x="21382" y="81964"/>
                    <a:pt x="21382" y="74837"/>
                  </a:cubicBezTo>
                  <a:cubicBezTo>
                    <a:pt x="14255" y="67709"/>
                    <a:pt x="7127" y="64146"/>
                    <a:pt x="0" y="57018"/>
                  </a:cubicBezTo>
                  <a:cubicBezTo>
                    <a:pt x="0" y="57018"/>
                    <a:pt x="0" y="53455"/>
                    <a:pt x="0" y="53455"/>
                  </a:cubicBezTo>
                  <a:cubicBezTo>
                    <a:pt x="3564" y="32073"/>
                    <a:pt x="3564" y="10691"/>
                    <a:pt x="3564" y="0"/>
                  </a:cubicBezTo>
                  <a:lnTo>
                    <a:pt x="163928" y="0"/>
                  </a:lnTo>
                  <a:cubicBezTo>
                    <a:pt x="163928" y="10691"/>
                    <a:pt x="163928" y="32073"/>
                    <a:pt x="167491" y="53455"/>
                  </a:cubicBezTo>
                  <a:cubicBezTo>
                    <a:pt x="163928" y="53455"/>
                    <a:pt x="163928" y="53455"/>
                    <a:pt x="163928" y="57018"/>
                  </a:cubicBezTo>
                  <a:close/>
                </a:path>
              </a:pathLst>
            </a:custGeom>
            <a:solidFill>
              <a:srgbClr val="000000">
                <a:alpha val="20000"/>
              </a:srgbClr>
            </a:solidFill>
            <a:ln w="35560" cap="flat">
              <a:noFill/>
              <a:prstDash val="solid"/>
              <a:miter/>
            </a:ln>
          </p:spPr>
          <p:txBody>
            <a:bodyPr rtlCol="0" anchor="ctr"/>
            <a:lstStyle/>
            <a:p>
              <a:endParaRPr lang="fr-BE"/>
            </a:p>
          </p:txBody>
        </p:sp>
        <p:sp>
          <p:nvSpPr>
            <p:cNvPr id="1213" name="Forme libre : forme 1212">
              <a:extLst>
                <a:ext uri="{FF2B5EF4-FFF2-40B4-BE49-F238E27FC236}">
                  <a16:creationId xmlns:a16="http://schemas.microsoft.com/office/drawing/2014/main" id="{30EB7509-3BD8-44B0-B9A5-7CA426B9A909}"/>
                </a:ext>
              </a:extLst>
            </p:cNvPr>
            <p:cNvSpPr/>
            <p:nvPr/>
          </p:nvSpPr>
          <p:spPr>
            <a:xfrm>
              <a:off x="7799769" y="1746641"/>
              <a:ext cx="264913" cy="377746"/>
            </a:xfrm>
            <a:custGeom>
              <a:avLst/>
              <a:gdLst>
                <a:gd name="connsiteX0" fmla="*/ 253621 w 264913"/>
                <a:gd name="connsiteY0" fmla="*/ 64146 h 377746"/>
                <a:gd name="connsiteX1" fmla="*/ 132457 w 264913"/>
                <a:gd name="connsiteY1" fmla="*/ 0 h 377746"/>
                <a:gd name="connsiteX2" fmla="*/ 11293 w 264913"/>
                <a:gd name="connsiteY2" fmla="*/ 64146 h 377746"/>
                <a:gd name="connsiteX3" fmla="*/ 11293 w 264913"/>
                <a:gd name="connsiteY3" fmla="*/ 260146 h 377746"/>
                <a:gd name="connsiteX4" fmla="*/ 132457 w 264913"/>
                <a:gd name="connsiteY4" fmla="*/ 377746 h 377746"/>
                <a:gd name="connsiteX5" fmla="*/ 253621 w 264913"/>
                <a:gd name="connsiteY5" fmla="*/ 260146 h 377746"/>
                <a:gd name="connsiteX6" fmla="*/ 253621 w 264913"/>
                <a:gd name="connsiteY6" fmla="*/ 64146 h 3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913" h="377746">
                  <a:moveTo>
                    <a:pt x="253621" y="64146"/>
                  </a:moveTo>
                  <a:cubicBezTo>
                    <a:pt x="232239" y="24946"/>
                    <a:pt x="168093" y="0"/>
                    <a:pt x="132457" y="0"/>
                  </a:cubicBezTo>
                  <a:cubicBezTo>
                    <a:pt x="96820" y="0"/>
                    <a:pt x="32675" y="24946"/>
                    <a:pt x="11293" y="64146"/>
                  </a:cubicBezTo>
                  <a:cubicBezTo>
                    <a:pt x="-10089" y="103346"/>
                    <a:pt x="4166" y="188873"/>
                    <a:pt x="11293" y="260146"/>
                  </a:cubicBezTo>
                  <a:cubicBezTo>
                    <a:pt x="18420" y="331419"/>
                    <a:pt x="96820" y="377746"/>
                    <a:pt x="132457" y="377746"/>
                  </a:cubicBezTo>
                  <a:cubicBezTo>
                    <a:pt x="168093" y="377746"/>
                    <a:pt x="246493" y="331419"/>
                    <a:pt x="253621" y="260146"/>
                  </a:cubicBezTo>
                  <a:cubicBezTo>
                    <a:pt x="260748" y="188873"/>
                    <a:pt x="275003" y="103346"/>
                    <a:pt x="253621" y="64146"/>
                  </a:cubicBezTo>
                  <a:close/>
                </a:path>
              </a:pathLst>
            </a:custGeom>
            <a:solidFill>
              <a:srgbClr val="FFB67F"/>
            </a:solidFill>
            <a:ln w="35560" cap="flat">
              <a:noFill/>
              <a:prstDash val="solid"/>
              <a:miter/>
            </a:ln>
          </p:spPr>
          <p:txBody>
            <a:bodyPr rtlCol="0" anchor="ctr"/>
            <a:lstStyle/>
            <a:p>
              <a:endParaRPr lang="fr-BE"/>
            </a:p>
          </p:txBody>
        </p:sp>
        <p:grpSp>
          <p:nvGrpSpPr>
            <p:cNvPr id="1214" name="Graphique 485">
              <a:extLst>
                <a:ext uri="{FF2B5EF4-FFF2-40B4-BE49-F238E27FC236}">
                  <a16:creationId xmlns:a16="http://schemas.microsoft.com/office/drawing/2014/main" id="{970B0042-0CDB-4E39-9297-0FFA308B6B15}"/>
                </a:ext>
              </a:extLst>
            </p:cNvPr>
            <p:cNvGrpSpPr/>
            <p:nvPr/>
          </p:nvGrpSpPr>
          <p:grpSpPr>
            <a:xfrm>
              <a:off x="7511716" y="4597557"/>
              <a:ext cx="328176" cy="253930"/>
              <a:chOff x="7511716" y="4597557"/>
              <a:chExt cx="328176" cy="253930"/>
            </a:xfrm>
          </p:grpSpPr>
          <p:sp>
            <p:nvSpPr>
              <p:cNvPr id="1257" name="Forme libre : forme 1256">
                <a:extLst>
                  <a:ext uri="{FF2B5EF4-FFF2-40B4-BE49-F238E27FC236}">
                    <a16:creationId xmlns:a16="http://schemas.microsoft.com/office/drawing/2014/main" id="{94C7EEBE-1D25-41CB-901D-4637BEC2E9F6}"/>
                  </a:ext>
                </a:extLst>
              </p:cNvPr>
              <p:cNvSpPr/>
              <p:nvPr/>
            </p:nvSpPr>
            <p:spPr>
              <a:xfrm>
                <a:off x="7515279" y="4597557"/>
                <a:ext cx="322562" cy="220113"/>
              </a:xfrm>
              <a:custGeom>
                <a:avLst/>
                <a:gdLst>
                  <a:gd name="connsiteX0" fmla="*/ 0 w 322562"/>
                  <a:gd name="connsiteY0" fmla="*/ 188873 h 220113"/>
                  <a:gd name="connsiteX1" fmla="*/ 67709 w 322562"/>
                  <a:gd name="connsiteY1" fmla="*/ 217382 h 220113"/>
                  <a:gd name="connsiteX2" fmla="*/ 185310 w 322562"/>
                  <a:gd name="connsiteY2" fmla="*/ 199564 h 220113"/>
                  <a:gd name="connsiteX3" fmla="*/ 253019 w 322562"/>
                  <a:gd name="connsiteY3" fmla="*/ 156800 h 220113"/>
                  <a:gd name="connsiteX4" fmla="*/ 317164 w 322562"/>
                  <a:gd name="connsiteY4" fmla="*/ 128291 h 220113"/>
                  <a:gd name="connsiteX5" fmla="*/ 313601 w 322562"/>
                  <a:gd name="connsiteY5" fmla="*/ 42764 h 220113"/>
                  <a:gd name="connsiteX6" fmla="*/ 277964 w 322562"/>
                  <a:gd name="connsiteY6" fmla="*/ 60582 h 220113"/>
                  <a:gd name="connsiteX7" fmla="*/ 253019 w 322562"/>
                  <a:gd name="connsiteY7" fmla="*/ 14255 h 220113"/>
                  <a:gd name="connsiteX8" fmla="*/ 206691 w 322562"/>
                  <a:gd name="connsiteY8" fmla="*/ 0 h 220113"/>
                  <a:gd name="connsiteX9" fmla="*/ 171055 w 322562"/>
                  <a:gd name="connsiteY9" fmla="*/ 28509 h 220113"/>
                  <a:gd name="connsiteX10" fmla="*/ 106909 w 322562"/>
                  <a:gd name="connsiteY10" fmla="*/ 103346 h 220113"/>
                  <a:gd name="connsiteX11" fmla="*/ 0 w 322562"/>
                  <a:gd name="connsiteY11" fmla="*/ 188873 h 220113"/>
                  <a:gd name="connsiteX12" fmla="*/ 0 w 322562"/>
                  <a:gd name="connsiteY12" fmla="*/ 188873 h 22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2562" h="220113">
                    <a:moveTo>
                      <a:pt x="0" y="188873"/>
                    </a:moveTo>
                    <a:cubicBezTo>
                      <a:pt x="7127" y="203128"/>
                      <a:pt x="39200" y="210255"/>
                      <a:pt x="67709" y="217382"/>
                    </a:cubicBezTo>
                    <a:cubicBezTo>
                      <a:pt x="96218" y="224510"/>
                      <a:pt x="163928" y="217382"/>
                      <a:pt x="185310" y="199564"/>
                    </a:cubicBezTo>
                    <a:cubicBezTo>
                      <a:pt x="206691" y="181746"/>
                      <a:pt x="235201" y="160364"/>
                      <a:pt x="253019" y="156800"/>
                    </a:cubicBezTo>
                    <a:cubicBezTo>
                      <a:pt x="270837" y="156800"/>
                      <a:pt x="306473" y="138982"/>
                      <a:pt x="317164" y="128291"/>
                    </a:cubicBezTo>
                    <a:cubicBezTo>
                      <a:pt x="317164" y="117600"/>
                      <a:pt x="331419" y="64146"/>
                      <a:pt x="313601" y="42764"/>
                    </a:cubicBezTo>
                    <a:cubicBezTo>
                      <a:pt x="302910" y="60582"/>
                      <a:pt x="281528" y="64146"/>
                      <a:pt x="277964" y="60582"/>
                    </a:cubicBezTo>
                    <a:cubicBezTo>
                      <a:pt x="270837" y="53455"/>
                      <a:pt x="260146" y="24946"/>
                      <a:pt x="253019" y="14255"/>
                    </a:cubicBezTo>
                    <a:cubicBezTo>
                      <a:pt x="245891" y="7127"/>
                      <a:pt x="220946" y="0"/>
                      <a:pt x="206691" y="0"/>
                    </a:cubicBezTo>
                    <a:cubicBezTo>
                      <a:pt x="192437" y="3564"/>
                      <a:pt x="178182" y="14255"/>
                      <a:pt x="171055" y="28509"/>
                    </a:cubicBezTo>
                    <a:cubicBezTo>
                      <a:pt x="163928" y="42764"/>
                      <a:pt x="124728" y="89091"/>
                      <a:pt x="106909" y="103346"/>
                    </a:cubicBezTo>
                    <a:cubicBezTo>
                      <a:pt x="81964" y="121164"/>
                      <a:pt x="10691" y="178182"/>
                      <a:pt x="0" y="188873"/>
                    </a:cubicBezTo>
                    <a:cubicBezTo>
                      <a:pt x="0" y="185310"/>
                      <a:pt x="0" y="188873"/>
                      <a:pt x="0" y="188873"/>
                    </a:cubicBezTo>
                    <a:close/>
                  </a:path>
                </a:pathLst>
              </a:custGeom>
              <a:solidFill>
                <a:srgbClr val="404040"/>
              </a:solidFill>
              <a:ln w="35560" cap="flat">
                <a:noFill/>
                <a:prstDash val="solid"/>
                <a:miter/>
              </a:ln>
            </p:spPr>
            <p:txBody>
              <a:bodyPr rtlCol="0" anchor="ctr"/>
              <a:lstStyle/>
              <a:p>
                <a:endParaRPr lang="fr-BE"/>
              </a:p>
            </p:txBody>
          </p:sp>
          <p:sp>
            <p:nvSpPr>
              <p:cNvPr id="1258" name="Forme libre : forme 1257">
                <a:extLst>
                  <a:ext uri="{FF2B5EF4-FFF2-40B4-BE49-F238E27FC236}">
                    <a16:creationId xmlns:a16="http://schemas.microsoft.com/office/drawing/2014/main" id="{7F5C3C9B-3BBE-4CEC-B62A-C4A5EBEFE320}"/>
                  </a:ext>
                </a:extLst>
              </p:cNvPr>
              <p:cNvSpPr/>
              <p:nvPr/>
            </p:nvSpPr>
            <p:spPr>
              <a:xfrm>
                <a:off x="7511716" y="4722269"/>
                <a:ext cx="328176" cy="129218"/>
              </a:xfrm>
              <a:custGeom>
                <a:avLst/>
                <a:gdLst>
                  <a:gd name="connsiteX0" fmla="*/ 324292 w 328176"/>
                  <a:gd name="connsiteY0" fmla="*/ 42764 h 129218"/>
                  <a:gd name="connsiteX1" fmla="*/ 256582 w 328176"/>
                  <a:gd name="connsiteY1" fmla="*/ 67709 h 129218"/>
                  <a:gd name="connsiteX2" fmla="*/ 181746 w 328176"/>
                  <a:gd name="connsiteY2" fmla="*/ 114037 h 129218"/>
                  <a:gd name="connsiteX3" fmla="*/ 67709 w 328176"/>
                  <a:gd name="connsiteY3" fmla="*/ 128291 h 129218"/>
                  <a:gd name="connsiteX4" fmla="*/ 46327 w 328176"/>
                  <a:gd name="connsiteY4" fmla="*/ 124728 h 129218"/>
                  <a:gd name="connsiteX5" fmla="*/ 3564 w 328176"/>
                  <a:gd name="connsiteY5" fmla="*/ 96218 h 129218"/>
                  <a:gd name="connsiteX6" fmla="*/ 0 w 328176"/>
                  <a:gd name="connsiteY6" fmla="*/ 81964 h 129218"/>
                  <a:gd name="connsiteX7" fmla="*/ 3564 w 328176"/>
                  <a:gd name="connsiteY7" fmla="*/ 60582 h 129218"/>
                  <a:gd name="connsiteX8" fmla="*/ 67709 w 328176"/>
                  <a:gd name="connsiteY8" fmla="*/ 89091 h 129218"/>
                  <a:gd name="connsiteX9" fmla="*/ 71273 w 328176"/>
                  <a:gd name="connsiteY9" fmla="*/ 89091 h 129218"/>
                  <a:gd name="connsiteX10" fmla="*/ 188873 w 328176"/>
                  <a:gd name="connsiteY10" fmla="*/ 71273 h 129218"/>
                  <a:gd name="connsiteX11" fmla="*/ 256582 w 328176"/>
                  <a:gd name="connsiteY11" fmla="*/ 28509 h 129218"/>
                  <a:gd name="connsiteX12" fmla="*/ 306473 w 328176"/>
                  <a:gd name="connsiteY12" fmla="*/ 10691 h 129218"/>
                  <a:gd name="connsiteX13" fmla="*/ 320728 w 328176"/>
                  <a:gd name="connsiteY13" fmla="*/ 0 h 129218"/>
                  <a:gd name="connsiteX14" fmla="*/ 324292 w 328176"/>
                  <a:gd name="connsiteY14" fmla="*/ 42764 h 129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8176" h="129218">
                    <a:moveTo>
                      <a:pt x="324292" y="42764"/>
                    </a:moveTo>
                    <a:cubicBezTo>
                      <a:pt x="317164" y="53455"/>
                      <a:pt x="267273" y="64145"/>
                      <a:pt x="256582" y="67709"/>
                    </a:cubicBezTo>
                    <a:cubicBezTo>
                      <a:pt x="245891" y="67709"/>
                      <a:pt x="199564" y="106909"/>
                      <a:pt x="181746" y="114037"/>
                    </a:cubicBezTo>
                    <a:cubicBezTo>
                      <a:pt x="167491" y="124728"/>
                      <a:pt x="96218" y="131855"/>
                      <a:pt x="67709" y="128291"/>
                    </a:cubicBezTo>
                    <a:cubicBezTo>
                      <a:pt x="60582" y="128291"/>
                      <a:pt x="53455" y="124728"/>
                      <a:pt x="46327" y="124728"/>
                    </a:cubicBezTo>
                    <a:cubicBezTo>
                      <a:pt x="24946" y="117600"/>
                      <a:pt x="7127" y="106909"/>
                      <a:pt x="3564" y="96218"/>
                    </a:cubicBezTo>
                    <a:cubicBezTo>
                      <a:pt x="3564" y="92655"/>
                      <a:pt x="0" y="85527"/>
                      <a:pt x="0" y="81964"/>
                    </a:cubicBezTo>
                    <a:cubicBezTo>
                      <a:pt x="0" y="74836"/>
                      <a:pt x="0" y="67709"/>
                      <a:pt x="3564" y="60582"/>
                    </a:cubicBezTo>
                    <a:cubicBezTo>
                      <a:pt x="10691" y="74836"/>
                      <a:pt x="39200" y="81964"/>
                      <a:pt x="67709" y="89091"/>
                    </a:cubicBezTo>
                    <a:cubicBezTo>
                      <a:pt x="67709" y="89091"/>
                      <a:pt x="71273" y="89091"/>
                      <a:pt x="71273" y="89091"/>
                    </a:cubicBezTo>
                    <a:cubicBezTo>
                      <a:pt x="99782" y="96218"/>
                      <a:pt x="167491" y="89091"/>
                      <a:pt x="188873" y="71273"/>
                    </a:cubicBezTo>
                    <a:cubicBezTo>
                      <a:pt x="210255" y="53455"/>
                      <a:pt x="238764" y="32073"/>
                      <a:pt x="256582" y="28509"/>
                    </a:cubicBezTo>
                    <a:cubicBezTo>
                      <a:pt x="270837" y="28509"/>
                      <a:pt x="292219" y="17818"/>
                      <a:pt x="306473" y="10691"/>
                    </a:cubicBezTo>
                    <a:cubicBezTo>
                      <a:pt x="313601" y="7127"/>
                      <a:pt x="317164" y="3564"/>
                      <a:pt x="320728" y="0"/>
                    </a:cubicBezTo>
                    <a:cubicBezTo>
                      <a:pt x="327855" y="7127"/>
                      <a:pt x="331419" y="32073"/>
                      <a:pt x="324292" y="42764"/>
                    </a:cubicBezTo>
                    <a:close/>
                  </a:path>
                </a:pathLst>
              </a:custGeom>
              <a:solidFill>
                <a:srgbClr val="2E2E2E"/>
              </a:solidFill>
              <a:ln w="35560" cap="flat">
                <a:noFill/>
                <a:prstDash val="solid"/>
                <a:miter/>
              </a:ln>
            </p:spPr>
            <p:txBody>
              <a:bodyPr rtlCol="0" anchor="ctr"/>
              <a:lstStyle/>
              <a:p>
                <a:endParaRPr lang="fr-BE"/>
              </a:p>
            </p:txBody>
          </p:sp>
        </p:grpSp>
        <p:sp>
          <p:nvSpPr>
            <p:cNvPr id="1215" name="Forme libre : forme 1214">
              <a:extLst>
                <a:ext uri="{FF2B5EF4-FFF2-40B4-BE49-F238E27FC236}">
                  <a16:creationId xmlns:a16="http://schemas.microsoft.com/office/drawing/2014/main" id="{474A8CD2-DC15-4D2F-B645-9426D5E8A55C}"/>
                </a:ext>
              </a:extLst>
            </p:cNvPr>
            <p:cNvSpPr/>
            <p:nvPr/>
          </p:nvSpPr>
          <p:spPr>
            <a:xfrm>
              <a:off x="7617471" y="3186354"/>
              <a:ext cx="615498" cy="1489603"/>
            </a:xfrm>
            <a:custGeom>
              <a:avLst/>
              <a:gdLst>
                <a:gd name="connsiteX0" fmla="*/ 614101 w 615498"/>
                <a:gd name="connsiteY0" fmla="*/ 1086912 h 1489603"/>
                <a:gd name="connsiteX1" fmla="*/ 589155 w 615498"/>
                <a:gd name="connsiteY1" fmla="*/ 1468221 h 1489603"/>
                <a:gd name="connsiteX2" fmla="*/ 585592 w 615498"/>
                <a:gd name="connsiteY2" fmla="*/ 1468221 h 1489603"/>
                <a:gd name="connsiteX3" fmla="*/ 564210 w 615498"/>
                <a:gd name="connsiteY3" fmla="*/ 1475349 h 1489603"/>
                <a:gd name="connsiteX4" fmla="*/ 539264 w 615498"/>
                <a:gd name="connsiteY4" fmla="*/ 1482476 h 1489603"/>
                <a:gd name="connsiteX5" fmla="*/ 532137 w 615498"/>
                <a:gd name="connsiteY5" fmla="*/ 1482476 h 1489603"/>
                <a:gd name="connsiteX6" fmla="*/ 521446 w 615498"/>
                <a:gd name="connsiteY6" fmla="*/ 1486040 h 1489603"/>
                <a:gd name="connsiteX7" fmla="*/ 514319 w 615498"/>
                <a:gd name="connsiteY7" fmla="*/ 1486040 h 1489603"/>
                <a:gd name="connsiteX8" fmla="*/ 457300 w 615498"/>
                <a:gd name="connsiteY8" fmla="*/ 1486040 h 1489603"/>
                <a:gd name="connsiteX9" fmla="*/ 457300 w 615498"/>
                <a:gd name="connsiteY9" fmla="*/ 1486040 h 1489603"/>
                <a:gd name="connsiteX10" fmla="*/ 443046 w 615498"/>
                <a:gd name="connsiteY10" fmla="*/ 1482476 h 1489603"/>
                <a:gd name="connsiteX11" fmla="*/ 439482 w 615498"/>
                <a:gd name="connsiteY11" fmla="*/ 1482476 h 1489603"/>
                <a:gd name="connsiteX12" fmla="*/ 432355 w 615498"/>
                <a:gd name="connsiteY12" fmla="*/ 1478913 h 1489603"/>
                <a:gd name="connsiteX13" fmla="*/ 421664 w 615498"/>
                <a:gd name="connsiteY13" fmla="*/ 1475349 h 1489603"/>
                <a:gd name="connsiteX14" fmla="*/ 421664 w 615498"/>
                <a:gd name="connsiteY14" fmla="*/ 1475349 h 1489603"/>
                <a:gd name="connsiteX15" fmla="*/ 421664 w 615498"/>
                <a:gd name="connsiteY15" fmla="*/ 1475349 h 1489603"/>
                <a:gd name="connsiteX16" fmla="*/ 418100 w 615498"/>
                <a:gd name="connsiteY16" fmla="*/ 1475349 h 1489603"/>
                <a:gd name="connsiteX17" fmla="*/ 410973 w 615498"/>
                <a:gd name="connsiteY17" fmla="*/ 1468221 h 1489603"/>
                <a:gd name="connsiteX18" fmla="*/ 407409 w 615498"/>
                <a:gd name="connsiteY18" fmla="*/ 1464658 h 1489603"/>
                <a:gd name="connsiteX19" fmla="*/ 403846 w 615498"/>
                <a:gd name="connsiteY19" fmla="*/ 1461094 h 1489603"/>
                <a:gd name="connsiteX20" fmla="*/ 382464 w 615498"/>
                <a:gd name="connsiteY20" fmla="*/ 883784 h 1489603"/>
                <a:gd name="connsiteX21" fmla="*/ 346827 w 615498"/>
                <a:gd name="connsiteY21" fmla="*/ 456146 h 1489603"/>
                <a:gd name="connsiteX22" fmla="*/ 332573 w 615498"/>
                <a:gd name="connsiteY22" fmla="*/ 196000 h 1489603"/>
                <a:gd name="connsiteX23" fmla="*/ 286245 w 615498"/>
                <a:gd name="connsiteY23" fmla="*/ 196000 h 1489603"/>
                <a:gd name="connsiteX24" fmla="*/ 271991 w 615498"/>
                <a:gd name="connsiteY24" fmla="*/ 456146 h 1489603"/>
                <a:gd name="connsiteX25" fmla="*/ 236354 w 615498"/>
                <a:gd name="connsiteY25" fmla="*/ 883784 h 1489603"/>
                <a:gd name="connsiteX26" fmla="*/ 214973 w 615498"/>
                <a:gd name="connsiteY26" fmla="*/ 1461094 h 1489603"/>
                <a:gd name="connsiteX27" fmla="*/ 207845 w 615498"/>
                <a:gd name="connsiteY27" fmla="*/ 1468221 h 1489603"/>
                <a:gd name="connsiteX28" fmla="*/ 197154 w 615498"/>
                <a:gd name="connsiteY28" fmla="*/ 1475349 h 1489603"/>
                <a:gd name="connsiteX29" fmla="*/ 182900 w 615498"/>
                <a:gd name="connsiteY29" fmla="*/ 1482476 h 1489603"/>
                <a:gd name="connsiteX30" fmla="*/ 179336 w 615498"/>
                <a:gd name="connsiteY30" fmla="*/ 1482476 h 1489603"/>
                <a:gd name="connsiteX31" fmla="*/ 165082 w 615498"/>
                <a:gd name="connsiteY31" fmla="*/ 1486040 h 1489603"/>
                <a:gd name="connsiteX32" fmla="*/ 165082 w 615498"/>
                <a:gd name="connsiteY32" fmla="*/ 1486040 h 1489603"/>
                <a:gd name="connsiteX33" fmla="*/ 150827 w 615498"/>
                <a:gd name="connsiteY33" fmla="*/ 1489604 h 1489603"/>
                <a:gd name="connsiteX34" fmla="*/ 133009 w 615498"/>
                <a:gd name="connsiteY34" fmla="*/ 1489604 h 1489603"/>
                <a:gd name="connsiteX35" fmla="*/ 125881 w 615498"/>
                <a:gd name="connsiteY35" fmla="*/ 1489604 h 1489603"/>
                <a:gd name="connsiteX36" fmla="*/ 122318 w 615498"/>
                <a:gd name="connsiteY36" fmla="*/ 1489604 h 1489603"/>
                <a:gd name="connsiteX37" fmla="*/ 72427 w 615498"/>
                <a:gd name="connsiteY37" fmla="*/ 1482476 h 1489603"/>
                <a:gd name="connsiteX38" fmla="*/ 68863 w 615498"/>
                <a:gd name="connsiteY38" fmla="*/ 1482476 h 1489603"/>
                <a:gd name="connsiteX39" fmla="*/ 58172 w 615498"/>
                <a:gd name="connsiteY39" fmla="*/ 1478913 h 1489603"/>
                <a:gd name="connsiteX40" fmla="*/ 51045 w 615498"/>
                <a:gd name="connsiteY40" fmla="*/ 1475349 h 1489603"/>
                <a:gd name="connsiteX41" fmla="*/ 29663 w 615498"/>
                <a:gd name="connsiteY41" fmla="*/ 1468221 h 1489603"/>
                <a:gd name="connsiteX42" fmla="*/ 26099 w 615498"/>
                <a:gd name="connsiteY42" fmla="*/ 1468221 h 1489603"/>
                <a:gd name="connsiteX43" fmla="*/ 26099 w 615498"/>
                <a:gd name="connsiteY43" fmla="*/ 1461094 h 1489603"/>
                <a:gd name="connsiteX44" fmla="*/ 1154 w 615498"/>
                <a:gd name="connsiteY44" fmla="*/ 1083348 h 1489603"/>
                <a:gd name="connsiteX45" fmla="*/ 15408 w 615498"/>
                <a:gd name="connsiteY45" fmla="*/ 730547 h 1489603"/>
                <a:gd name="connsiteX46" fmla="*/ 8281 w 615498"/>
                <a:gd name="connsiteY46" fmla="*/ 441892 h 1489603"/>
                <a:gd name="connsiteX47" fmla="*/ 18972 w 615498"/>
                <a:gd name="connsiteY47" fmla="*/ 128291 h 1489603"/>
                <a:gd name="connsiteX48" fmla="*/ 36790 w 615498"/>
                <a:gd name="connsiteY48" fmla="*/ 0 h 1489603"/>
                <a:gd name="connsiteX49" fmla="*/ 51045 w 615498"/>
                <a:gd name="connsiteY49" fmla="*/ 0 h 1489603"/>
                <a:gd name="connsiteX50" fmla="*/ 72427 w 615498"/>
                <a:gd name="connsiteY50" fmla="*/ 0 h 1489603"/>
                <a:gd name="connsiteX51" fmla="*/ 225664 w 615498"/>
                <a:gd name="connsiteY51" fmla="*/ 0 h 1489603"/>
                <a:gd name="connsiteX52" fmla="*/ 414537 w 615498"/>
                <a:gd name="connsiteY52" fmla="*/ 0 h 1489603"/>
                <a:gd name="connsiteX53" fmla="*/ 532137 w 615498"/>
                <a:gd name="connsiteY53" fmla="*/ 0 h 1489603"/>
                <a:gd name="connsiteX54" fmla="*/ 564210 w 615498"/>
                <a:gd name="connsiteY54" fmla="*/ 0 h 1489603"/>
                <a:gd name="connsiteX55" fmla="*/ 585592 w 615498"/>
                <a:gd name="connsiteY55" fmla="*/ 0 h 1489603"/>
                <a:gd name="connsiteX56" fmla="*/ 589155 w 615498"/>
                <a:gd name="connsiteY56" fmla="*/ 17818 h 1489603"/>
                <a:gd name="connsiteX57" fmla="*/ 589155 w 615498"/>
                <a:gd name="connsiteY57" fmla="*/ 24946 h 1489603"/>
                <a:gd name="connsiteX58" fmla="*/ 592719 w 615498"/>
                <a:gd name="connsiteY58" fmla="*/ 39200 h 1489603"/>
                <a:gd name="connsiteX59" fmla="*/ 592719 w 615498"/>
                <a:gd name="connsiteY59" fmla="*/ 42764 h 1489603"/>
                <a:gd name="connsiteX60" fmla="*/ 592719 w 615498"/>
                <a:gd name="connsiteY60" fmla="*/ 49891 h 1489603"/>
                <a:gd name="connsiteX61" fmla="*/ 592719 w 615498"/>
                <a:gd name="connsiteY61" fmla="*/ 64146 h 1489603"/>
                <a:gd name="connsiteX62" fmla="*/ 596282 w 615498"/>
                <a:gd name="connsiteY62" fmla="*/ 121164 h 1489603"/>
                <a:gd name="connsiteX63" fmla="*/ 596282 w 615498"/>
                <a:gd name="connsiteY63" fmla="*/ 131855 h 1489603"/>
                <a:gd name="connsiteX64" fmla="*/ 596282 w 615498"/>
                <a:gd name="connsiteY64" fmla="*/ 146109 h 1489603"/>
                <a:gd name="connsiteX65" fmla="*/ 596282 w 615498"/>
                <a:gd name="connsiteY65" fmla="*/ 160364 h 1489603"/>
                <a:gd name="connsiteX66" fmla="*/ 596282 w 615498"/>
                <a:gd name="connsiteY66" fmla="*/ 174619 h 1489603"/>
                <a:gd name="connsiteX67" fmla="*/ 599846 w 615498"/>
                <a:gd name="connsiteY67" fmla="*/ 238764 h 1489603"/>
                <a:gd name="connsiteX68" fmla="*/ 599846 w 615498"/>
                <a:gd name="connsiteY68" fmla="*/ 274401 h 1489603"/>
                <a:gd name="connsiteX69" fmla="*/ 599846 w 615498"/>
                <a:gd name="connsiteY69" fmla="*/ 292219 h 1489603"/>
                <a:gd name="connsiteX70" fmla="*/ 599846 w 615498"/>
                <a:gd name="connsiteY70" fmla="*/ 313601 h 1489603"/>
                <a:gd name="connsiteX71" fmla="*/ 599846 w 615498"/>
                <a:gd name="connsiteY71" fmla="*/ 324292 h 1489603"/>
                <a:gd name="connsiteX72" fmla="*/ 599846 w 615498"/>
                <a:gd name="connsiteY72" fmla="*/ 359928 h 1489603"/>
                <a:gd name="connsiteX73" fmla="*/ 599846 w 615498"/>
                <a:gd name="connsiteY73" fmla="*/ 381310 h 1489603"/>
                <a:gd name="connsiteX74" fmla="*/ 599846 w 615498"/>
                <a:gd name="connsiteY74" fmla="*/ 392001 h 1489603"/>
                <a:gd name="connsiteX75" fmla="*/ 599846 w 615498"/>
                <a:gd name="connsiteY75" fmla="*/ 438328 h 1489603"/>
                <a:gd name="connsiteX76" fmla="*/ 599846 w 615498"/>
                <a:gd name="connsiteY76" fmla="*/ 438328 h 1489603"/>
                <a:gd name="connsiteX77" fmla="*/ 599846 w 615498"/>
                <a:gd name="connsiteY77" fmla="*/ 484656 h 1489603"/>
                <a:gd name="connsiteX78" fmla="*/ 599846 w 615498"/>
                <a:gd name="connsiteY78" fmla="*/ 495347 h 1489603"/>
                <a:gd name="connsiteX79" fmla="*/ 599846 w 615498"/>
                <a:gd name="connsiteY79" fmla="*/ 523856 h 1489603"/>
                <a:gd name="connsiteX80" fmla="*/ 599846 w 615498"/>
                <a:gd name="connsiteY80" fmla="*/ 541674 h 1489603"/>
                <a:gd name="connsiteX81" fmla="*/ 599846 w 615498"/>
                <a:gd name="connsiteY81" fmla="*/ 570183 h 1489603"/>
                <a:gd name="connsiteX82" fmla="*/ 599846 w 615498"/>
                <a:gd name="connsiteY82" fmla="*/ 580874 h 1489603"/>
                <a:gd name="connsiteX83" fmla="*/ 599846 w 615498"/>
                <a:gd name="connsiteY83" fmla="*/ 623638 h 1489603"/>
                <a:gd name="connsiteX84" fmla="*/ 599846 w 615498"/>
                <a:gd name="connsiteY84" fmla="*/ 623638 h 1489603"/>
                <a:gd name="connsiteX85" fmla="*/ 599846 w 615498"/>
                <a:gd name="connsiteY85" fmla="*/ 630765 h 1489603"/>
                <a:gd name="connsiteX86" fmla="*/ 596282 w 615498"/>
                <a:gd name="connsiteY86" fmla="*/ 698474 h 1489603"/>
                <a:gd name="connsiteX87" fmla="*/ 596282 w 615498"/>
                <a:gd name="connsiteY87" fmla="*/ 705602 h 1489603"/>
                <a:gd name="connsiteX88" fmla="*/ 596282 w 615498"/>
                <a:gd name="connsiteY88" fmla="*/ 712729 h 1489603"/>
                <a:gd name="connsiteX89" fmla="*/ 596282 w 615498"/>
                <a:gd name="connsiteY89" fmla="*/ 716293 h 1489603"/>
                <a:gd name="connsiteX90" fmla="*/ 596282 w 615498"/>
                <a:gd name="connsiteY90" fmla="*/ 730547 h 1489603"/>
                <a:gd name="connsiteX91" fmla="*/ 606974 w 615498"/>
                <a:gd name="connsiteY91" fmla="*/ 958620 h 1489603"/>
                <a:gd name="connsiteX92" fmla="*/ 614101 w 615498"/>
                <a:gd name="connsiteY92" fmla="*/ 1086912 h 148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15498" h="1489603">
                  <a:moveTo>
                    <a:pt x="614101" y="1086912"/>
                  </a:moveTo>
                  <a:cubicBezTo>
                    <a:pt x="606974" y="1154621"/>
                    <a:pt x="589155" y="1421894"/>
                    <a:pt x="589155" y="1468221"/>
                  </a:cubicBezTo>
                  <a:cubicBezTo>
                    <a:pt x="589155" y="1468221"/>
                    <a:pt x="589155" y="1468221"/>
                    <a:pt x="585592" y="1468221"/>
                  </a:cubicBezTo>
                  <a:cubicBezTo>
                    <a:pt x="582028" y="1471785"/>
                    <a:pt x="574901" y="1475349"/>
                    <a:pt x="564210" y="1475349"/>
                  </a:cubicBezTo>
                  <a:cubicBezTo>
                    <a:pt x="557082" y="1478913"/>
                    <a:pt x="549955" y="1478913"/>
                    <a:pt x="539264" y="1482476"/>
                  </a:cubicBezTo>
                  <a:cubicBezTo>
                    <a:pt x="535701" y="1482476"/>
                    <a:pt x="535701" y="1482476"/>
                    <a:pt x="532137" y="1482476"/>
                  </a:cubicBezTo>
                  <a:cubicBezTo>
                    <a:pt x="528573" y="1482476"/>
                    <a:pt x="525010" y="1482476"/>
                    <a:pt x="521446" y="1486040"/>
                  </a:cubicBezTo>
                  <a:cubicBezTo>
                    <a:pt x="517882" y="1486040"/>
                    <a:pt x="517882" y="1486040"/>
                    <a:pt x="514319" y="1486040"/>
                  </a:cubicBezTo>
                  <a:cubicBezTo>
                    <a:pt x="496500" y="1489604"/>
                    <a:pt x="475119" y="1489604"/>
                    <a:pt x="457300" y="1486040"/>
                  </a:cubicBezTo>
                  <a:lnTo>
                    <a:pt x="457300" y="1486040"/>
                  </a:lnTo>
                  <a:cubicBezTo>
                    <a:pt x="453737" y="1486040"/>
                    <a:pt x="446610" y="1482476"/>
                    <a:pt x="443046" y="1482476"/>
                  </a:cubicBezTo>
                  <a:cubicBezTo>
                    <a:pt x="443046" y="1482476"/>
                    <a:pt x="443046" y="1482476"/>
                    <a:pt x="439482" y="1482476"/>
                  </a:cubicBezTo>
                  <a:cubicBezTo>
                    <a:pt x="435918" y="1482476"/>
                    <a:pt x="432355" y="1482476"/>
                    <a:pt x="432355" y="1478913"/>
                  </a:cubicBezTo>
                  <a:cubicBezTo>
                    <a:pt x="428791" y="1478913"/>
                    <a:pt x="425228" y="1475349"/>
                    <a:pt x="421664" y="1475349"/>
                  </a:cubicBezTo>
                  <a:cubicBezTo>
                    <a:pt x="421664" y="1475349"/>
                    <a:pt x="421664" y="1475349"/>
                    <a:pt x="421664" y="1475349"/>
                  </a:cubicBezTo>
                  <a:lnTo>
                    <a:pt x="421664" y="1475349"/>
                  </a:lnTo>
                  <a:cubicBezTo>
                    <a:pt x="421664" y="1475349"/>
                    <a:pt x="421664" y="1475349"/>
                    <a:pt x="418100" y="1475349"/>
                  </a:cubicBezTo>
                  <a:cubicBezTo>
                    <a:pt x="414537" y="1471785"/>
                    <a:pt x="410973" y="1471785"/>
                    <a:pt x="410973" y="1468221"/>
                  </a:cubicBezTo>
                  <a:cubicBezTo>
                    <a:pt x="410973" y="1468221"/>
                    <a:pt x="407409" y="1464658"/>
                    <a:pt x="407409" y="1464658"/>
                  </a:cubicBezTo>
                  <a:cubicBezTo>
                    <a:pt x="407409" y="1464658"/>
                    <a:pt x="407409" y="1464658"/>
                    <a:pt x="403846" y="1461094"/>
                  </a:cubicBezTo>
                  <a:cubicBezTo>
                    <a:pt x="410973" y="1386258"/>
                    <a:pt x="382464" y="951493"/>
                    <a:pt x="382464" y="883784"/>
                  </a:cubicBezTo>
                  <a:cubicBezTo>
                    <a:pt x="382464" y="816075"/>
                    <a:pt x="368209" y="516728"/>
                    <a:pt x="346827" y="456146"/>
                  </a:cubicBezTo>
                  <a:cubicBezTo>
                    <a:pt x="329009" y="399128"/>
                    <a:pt x="332573" y="196000"/>
                    <a:pt x="332573" y="196000"/>
                  </a:cubicBezTo>
                  <a:lnTo>
                    <a:pt x="286245" y="196000"/>
                  </a:lnTo>
                  <a:cubicBezTo>
                    <a:pt x="286245" y="206691"/>
                    <a:pt x="289809" y="399128"/>
                    <a:pt x="271991" y="456146"/>
                  </a:cubicBezTo>
                  <a:cubicBezTo>
                    <a:pt x="254173" y="513165"/>
                    <a:pt x="236354" y="816075"/>
                    <a:pt x="236354" y="883784"/>
                  </a:cubicBezTo>
                  <a:cubicBezTo>
                    <a:pt x="236354" y="951493"/>
                    <a:pt x="207845" y="1386258"/>
                    <a:pt x="214973" y="1461094"/>
                  </a:cubicBezTo>
                  <a:cubicBezTo>
                    <a:pt x="211409" y="1464658"/>
                    <a:pt x="211409" y="1464658"/>
                    <a:pt x="207845" y="1468221"/>
                  </a:cubicBezTo>
                  <a:cubicBezTo>
                    <a:pt x="204282" y="1471785"/>
                    <a:pt x="200718" y="1475349"/>
                    <a:pt x="197154" y="1475349"/>
                  </a:cubicBezTo>
                  <a:cubicBezTo>
                    <a:pt x="193591" y="1478913"/>
                    <a:pt x="190027" y="1478913"/>
                    <a:pt x="182900" y="1482476"/>
                  </a:cubicBezTo>
                  <a:cubicBezTo>
                    <a:pt x="182900" y="1482476"/>
                    <a:pt x="182900" y="1482476"/>
                    <a:pt x="179336" y="1482476"/>
                  </a:cubicBezTo>
                  <a:cubicBezTo>
                    <a:pt x="175772" y="1482476"/>
                    <a:pt x="168645" y="1486040"/>
                    <a:pt x="165082" y="1486040"/>
                  </a:cubicBezTo>
                  <a:cubicBezTo>
                    <a:pt x="165082" y="1486040"/>
                    <a:pt x="165082" y="1486040"/>
                    <a:pt x="165082" y="1486040"/>
                  </a:cubicBezTo>
                  <a:cubicBezTo>
                    <a:pt x="161518" y="1486040"/>
                    <a:pt x="154391" y="1486040"/>
                    <a:pt x="150827" y="1489604"/>
                  </a:cubicBezTo>
                  <a:cubicBezTo>
                    <a:pt x="143700" y="1489604"/>
                    <a:pt x="140136" y="1489604"/>
                    <a:pt x="133009" y="1489604"/>
                  </a:cubicBezTo>
                  <a:lnTo>
                    <a:pt x="125881" y="1489604"/>
                  </a:lnTo>
                  <a:cubicBezTo>
                    <a:pt x="125881" y="1489604"/>
                    <a:pt x="122318" y="1489604"/>
                    <a:pt x="122318" y="1489604"/>
                  </a:cubicBezTo>
                  <a:cubicBezTo>
                    <a:pt x="104500" y="1489604"/>
                    <a:pt x="86681" y="1486040"/>
                    <a:pt x="72427" y="1482476"/>
                  </a:cubicBezTo>
                  <a:cubicBezTo>
                    <a:pt x="72427" y="1482476"/>
                    <a:pt x="68863" y="1482476"/>
                    <a:pt x="68863" y="1482476"/>
                  </a:cubicBezTo>
                  <a:cubicBezTo>
                    <a:pt x="65300" y="1482476"/>
                    <a:pt x="61736" y="1482476"/>
                    <a:pt x="58172" y="1478913"/>
                  </a:cubicBezTo>
                  <a:cubicBezTo>
                    <a:pt x="54609" y="1478913"/>
                    <a:pt x="51045" y="1475349"/>
                    <a:pt x="51045" y="1475349"/>
                  </a:cubicBezTo>
                  <a:cubicBezTo>
                    <a:pt x="43918" y="1471785"/>
                    <a:pt x="36790" y="1468221"/>
                    <a:pt x="29663" y="1468221"/>
                  </a:cubicBezTo>
                  <a:cubicBezTo>
                    <a:pt x="29663" y="1468221"/>
                    <a:pt x="29663" y="1468221"/>
                    <a:pt x="26099" y="1468221"/>
                  </a:cubicBezTo>
                  <a:cubicBezTo>
                    <a:pt x="26099" y="1468221"/>
                    <a:pt x="26099" y="1464658"/>
                    <a:pt x="26099" y="1461094"/>
                  </a:cubicBezTo>
                  <a:cubicBezTo>
                    <a:pt x="26099" y="1400512"/>
                    <a:pt x="8281" y="1151057"/>
                    <a:pt x="1154" y="1083348"/>
                  </a:cubicBezTo>
                  <a:cubicBezTo>
                    <a:pt x="-5973" y="1015639"/>
                    <a:pt x="22536" y="805384"/>
                    <a:pt x="15408" y="730547"/>
                  </a:cubicBezTo>
                  <a:cubicBezTo>
                    <a:pt x="8281" y="680656"/>
                    <a:pt x="4718" y="566620"/>
                    <a:pt x="8281" y="441892"/>
                  </a:cubicBezTo>
                  <a:cubicBezTo>
                    <a:pt x="8281" y="331419"/>
                    <a:pt x="11845" y="217382"/>
                    <a:pt x="18972" y="128291"/>
                  </a:cubicBezTo>
                  <a:cubicBezTo>
                    <a:pt x="22536" y="67709"/>
                    <a:pt x="29663" y="21382"/>
                    <a:pt x="36790" y="0"/>
                  </a:cubicBezTo>
                  <a:lnTo>
                    <a:pt x="51045" y="0"/>
                  </a:lnTo>
                  <a:cubicBezTo>
                    <a:pt x="58172" y="0"/>
                    <a:pt x="65300" y="0"/>
                    <a:pt x="72427" y="0"/>
                  </a:cubicBezTo>
                  <a:cubicBezTo>
                    <a:pt x="111627" y="0"/>
                    <a:pt x="165082" y="0"/>
                    <a:pt x="225664" y="0"/>
                  </a:cubicBezTo>
                  <a:lnTo>
                    <a:pt x="414537" y="0"/>
                  </a:lnTo>
                  <a:cubicBezTo>
                    <a:pt x="457300" y="0"/>
                    <a:pt x="500064" y="0"/>
                    <a:pt x="532137" y="0"/>
                  </a:cubicBezTo>
                  <a:cubicBezTo>
                    <a:pt x="542828" y="0"/>
                    <a:pt x="553519" y="0"/>
                    <a:pt x="564210" y="0"/>
                  </a:cubicBezTo>
                  <a:lnTo>
                    <a:pt x="585592" y="0"/>
                  </a:lnTo>
                  <a:cubicBezTo>
                    <a:pt x="585592" y="3564"/>
                    <a:pt x="589155" y="10691"/>
                    <a:pt x="589155" y="17818"/>
                  </a:cubicBezTo>
                  <a:cubicBezTo>
                    <a:pt x="589155" y="21382"/>
                    <a:pt x="589155" y="21382"/>
                    <a:pt x="589155" y="24946"/>
                  </a:cubicBezTo>
                  <a:cubicBezTo>
                    <a:pt x="589155" y="28509"/>
                    <a:pt x="589155" y="35636"/>
                    <a:pt x="592719" y="39200"/>
                  </a:cubicBezTo>
                  <a:cubicBezTo>
                    <a:pt x="592719" y="39200"/>
                    <a:pt x="592719" y="42764"/>
                    <a:pt x="592719" y="42764"/>
                  </a:cubicBezTo>
                  <a:cubicBezTo>
                    <a:pt x="592719" y="46327"/>
                    <a:pt x="592719" y="46327"/>
                    <a:pt x="592719" y="49891"/>
                  </a:cubicBezTo>
                  <a:cubicBezTo>
                    <a:pt x="592719" y="53455"/>
                    <a:pt x="592719" y="60582"/>
                    <a:pt x="592719" y="64146"/>
                  </a:cubicBezTo>
                  <a:cubicBezTo>
                    <a:pt x="596282" y="81964"/>
                    <a:pt x="596282" y="99782"/>
                    <a:pt x="596282" y="121164"/>
                  </a:cubicBezTo>
                  <a:cubicBezTo>
                    <a:pt x="596282" y="124728"/>
                    <a:pt x="596282" y="128291"/>
                    <a:pt x="596282" y="131855"/>
                  </a:cubicBezTo>
                  <a:cubicBezTo>
                    <a:pt x="596282" y="135418"/>
                    <a:pt x="596282" y="138982"/>
                    <a:pt x="596282" y="146109"/>
                  </a:cubicBezTo>
                  <a:cubicBezTo>
                    <a:pt x="596282" y="149673"/>
                    <a:pt x="596282" y="153237"/>
                    <a:pt x="596282" y="160364"/>
                  </a:cubicBezTo>
                  <a:cubicBezTo>
                    <a:pt x="596282" y="163928"/>
                    <a:pt x="596282" y="171055"/>
                    <a:pt x="596282" y="174619"/>
                  </a:cubicBezTo>
                  <a:cubicBezTo>
                    <a:pt x="596282" y="196000"/>
                    <a:pt x="599846" y="217382"/>
                    <a:pt x="599846" y="238764"/>
                  </a:cubicBezTo>
                  <a:cubicBezTo>
                    <a:pt x="599846" y="249455"/>
                    <a:pt x="599846" y="263710"/>
                    <a:pt x="599846" y="274401"/>
                  </a:cubicBezTo>
                  <a:cubicBezTo>
                    <a:pt x="599846" y="281528"/>
                    <a:pt x="599846" y="285092"/>
                    <a:pt x="599846" y="292219"/>
                  </a:cubicBezTo>
                  <a:cubicBezTo>
                    <a:pt x="599846" y="299346"/>
                    <a:pt x="599846" y="306473"/>
                    <a:pt x="599846" y="313601"/>
                  </a:cubicBezTo>
                  <a:cubicBezTo>
                    <a:pt x="599846" y="317164"/>
                    <a:pt x="599846" y="320728"/>
                    <a:pt x="599846" y="324292"/>
                  </a:cubicBezTo>
                  <a:cubicBezTo>
                    <a:pt x="599846" y="334983"/>
                    <a:pt x="599846" y="349237"/>
                    <a:pt x="599846" y="359928"/>
                  </a:cubicBezTo>
                  <a:lnTo>
                    <a:pt x="599846" y="381310"/>
                  </a:lnTo>
                  <a:cubicBezTo>
                    <a:pt x="599846" y="384874"/>
                    <a:pt x="599846" y="388437"/>
                    <a:pt x="599846" y="392001"/>
                  </a:cubicBezTo>
                  <a:cubicBezTo>
                    <a:pt x="599846" y="406256"/>
                    <a:pt x="599846" y="424074"/>
                    <a:pt x="599846" y="438328"/>
                  </a:cubicBezTo>
                  <a:cubicBezTo>
                    <a:pt x="599846" y="438328"/>
                    <a:pt x="599846" y="438328"/>
                    <a:pt x="599846" y="438328"/>
                  </a:cubicBezTo>
                  <a:lnTo>
                    <a:pt x="599846" y="484656"/>
                  </a:lnTo>
                  <a:cubicBezTo>
                    <a:pt x="599846" y="488219"/>
                    <a:pt x="599846" y="491783"/>
                    <a:pt x="599846" y="495347"/>
                  </a:cubicBezTo>
                  <a:lnTo>
                    <a:pt x="599846" y="523856"/>
                  </a:lnTo>
                  <a:cubicBezTo>
                    <a:pt x="599846" y="530983"/>
                    <a:pt x="599846" y="534547"/>
                    <a:pt x="599846" y="541674"/>
                  </a:cubicBezTo>
                  <a:cubicBezTo>
                    <a:pt x="599846" y="552365"/>
                    <a:pt x="599846" y="559492"/>
                    <a:pt x="599846" y="570183"/>
                  </a:cubicBezTo>
                  <a:cubicBezTo>
                    <a:pt x="599846" y="573747"/>
                    <a:pt x="599846" y="577310"/>
                    <a:pt x="599846" y="580874"/>
                  </a:cubicBezTo>
                  <a:cubicBezTo>
                    <a:pt x="599846" y="595129"/>
                    <a:pt x="599846" y="609383"/>
                    <a:pt x="599846" y="623638"/>
                  </a:cubicBezTo>
                  <a:lnTo>
                    <a:pt x="599846" y="623638"/>
                  </a:lnTo>
                  <a:cubicBezTo>
                    <a:pt x="599846" y="627201"/>
                    <a:pt x="599846" y="630765"/>
                    <a:pt x="599846" y="630765"/>
                  </a:cubicBezTo>
                  <a:cubicBezTo>
                    <a:pt x="599846" y="655711"/>
                    <a:pt x="599846" y="677092"/>
                    <a:pt x="596282" y="698474"/>
                  </a:cubicBezTo>
                  <a:cubicBezTo>
                    <a:pt x="596282" y="702038"/>
                    <a:pt x="596282" y="702038"/>
                    <a:pt x="596282" y="705602"/>
                  </a:cubicBezTo>
                  <a:cubicBezTo>
                    <a:pt x="596282" y="709165"/>
                    <a:pt x="596282" y="709165"/>
                    <a:pt x="596282" y="712729"/>
                  </a:cubicBezTo>
                  <a:cubicBezTo>
                    <a:pt x="596282" y="712729"/>
                    <a:pt x="596282" y="716293"/>
                    <a:pt x="596282" y="716293"/>
                  </a:cubicBezTo>
                  <a:cubicBezTo>
                    <a:pt x="596282" y="719856"/>
                    <a:pt x="596282" y="726984"/>
                    <a:pt x="596282" y="730547"/>
                  </a:cubicBezTo>
                  <a:cubicBezTo>
                    <a:pt x="592719" y="776874"/>
                    <a:pt x="599846" y="873093"/>
                    <a:pt x="606974" y="958620"/>
                  </a:cubicBezTo>
                  <a:cubicBezTo>
                    <a:pt x="614101" y="1015639"/>
                    <a:pt x="617664" y="1061966"/>
                    <a:pt x="614101" y="1086912"/>
                  </a:cubicBezTo>
                  <a:close/>
                </a:path>
              </a:pathLst>
            </a:custGeom>
            <a:solidFill>
              <a:schemeClr val="tx1">
                <a:lumMod val="65000"/>
                <a:lumOff val="35000"/>
              </a:schemeClr>
            </a:solidFill>
            <a:ln w="35560" cap="flat">
              <a:noFill/>
              <a:prstDash val="solid"/>
              <a:miter/>
            </a:ln>
          </p:spPr>
          <p:txBody>
            <a:bodyPr rtlCol="0" anchor="ctr"/>
            <a:lstStyle/>
            <a:p>
              <a:endParaRPr lang="fr-BE"/>
            </a:p>
          </p:txBody>
        </p:sp>
        <p:sp>
          <p:nvSpPr>
            <p:cNvPr id="1216" name="Forme libre : forme 1215">
              <a:extLst>
                <a:ext uri="{FF2B5EF4-FFF2-40B4-BE49-F238E27FC236}">
                  <a16:creationId xmlns:a16="http://schemas.microsoft.com/office/drawing/2014/main" id="{B511E25E-F11E-4DD7-9308-89EAE2EB9C66}"/>
                </a:ext>
              </a:extLst>
            </p:cNvPr>
            <p:cNvSpPr/>
            <p:nvPr/>
          </p:nvSpPr>
          <p:spPr>
            <a:xfrm>
              <a:off x="7657825" y="3375227"/>
              <a:ext cx="295782" cy="1307323"/>
            </a:xfrm>
            <a:custGeom>
              <a:avLst/>
              <a:gdLst>
                <a:gd name="connsiteX0" fmla="*/ 295782 w 295782"/>
                <a:gd name="connsiteY0" fmla="*/ 14255 h 1307323"/>
                <a:gd name="connsiteX1" fmla="*/ 295782 w 295782"/>
                <a:gd name="connsiteY1" fmla="*/ 0 h 1307323"/>
                <a:gd name="connsiteX2" fmla="*/ 249455 w 295782"/>
                <a:gd name="connsiteY2" fmla="*/ 0 h 1307323"/>
                <a:gd name="connsiteX3" fmla="*/ 228073 w 295782"/>
                <a:gd name="connsiteY3" fmla="*/ 0 h 1307323"/>
                <a:gd name="connsiteX4" fmla="*/ 213819 w 295782"/>
                <a:gd name="connsiteY4" fmla="*/ 260146 h 1307323"/>
                <a:gd name="connsiteX5" fmla="*/ 178182 w 295782"/>
                <a:gd name="connsiteY5" fmla="*/ 687783 h 1307323"/>
                <a:gd name="connsiteX6" fmla="*/ 138982 w 295782"/>
                <a:gd name="connsiteY6" fmla="*/ 1247276 h 1307323"/>
                <a:gd name="connsiteX7" fmla="*/ 0 w 295782"/>
                <a:gd name="connsiteY7" fmla="*/ 1275785 h 1307323"/>
                <a:gd name="connsiteX8" fmla="*/ 0 w 295782"/>
                <a:gd name="connsiteY8" fmla="*/ 1282912 h 1307323"/>
                <a:gd name="connsiteX9" fmla="*/ 185310 w 295782"/>
                <a:gd name="connsiteY9" fmla="*/ 1279348 h 1307323"/>
                <a:gd name="connsiteX10" fmla="*/ 203128 w 295782"/>
                <a:gd name="connsiteY10" fmla="*/ 702038 h 1307323"/>
                <a:gd name="connsiteX11" fmla="*/ 238764 w 295782"/>
                <a:gd name="connsiteY11" fmla="*/ 274401 h 1307323"/>
                <a:gd name="connsiteX12" fmla="*/ 253019 w 295782"/>
                <a:gd name="connsiteY12" fmla="*/ 14255 h 1307323"/>
                <a:gd name="connsiteX13" fmla="*/ 295782 w 295782"/>
                <a:gd name="connsiteY13" fmla="*/ 14255 h 130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5782" h="1307323">
                  <a:moveTo>
                    <a:pt x="295782" y="14255"/>
                  </a:moveTo>
                  <a:cubicBezTo>
                    <a:pt x="295782" y="3564"/>
                    <a:pt x="295782" y="0"/>
                    <a:pt x="295782" y="0"/>
                  </a:cubicBezTo>
                  <a:lnTo>
                    <a:pt x="249455" y="0"/>
                  </a:lnTo>
                  <a:lnTo>
                    <a:pt x="228073" y="0"/>
                  </a:lnTo>
                  <a:cubicBezTo>
                    <a:pt x="228073" y="0"/>
                    <a:pt x="235201" y="199564"/>
                    <a:pt x="213819" y="260146"/>
                  </a:cubicBezTo>
                  <a:cubicBezTo>
                    <a:pt x="196000" y="317164"/>
                    <a:pt x="178182" y="620074"/>
                    <a:pt x="178182" y="687783"/>
                  </a:cubicBezTo>
                  <a:cubicBezTo>
                    <a:pt x="178182" y="755493"/>
                    <a:pt x="163928" y="1176003"/>
                    <a:pt x="138982" y="1247276"/>
                  </a:cubicBezTo>
                  <a:cubicBezTo>
                    <a:pt x="121164" y="1300730"/>
                    <a:pt x="42764" y="1293603"/>
                    <a:pt x="0" y="1275785"/>
                  </a:cubicBezTo>
                  <a:cubicBezTo>
                    <a:pt x="0" y="1279348"/>
                    <a:pt x="0" y="1279348"/>
                    <a:pt x="0" y="1282912"/>
                  </a:cubicBezTo>
                  <a:cubicBezTo>
                    <a:pt x="32073" y="1300730"/>
                    <a:pt x="138982" y="1329239"/>
                    <a:pt x="185310" y="1279348"/>
                  </a:cubicBezTo>
                  <a:cubicBezTo>
                    <a:pt x="178182" y="1200948"/>
                    <a:pt x="203128" y="769747"/>
                    <a:pt x="203128" y="702038"/>
                  </a:cubicBezTo>
                  <a:cubicBezTo>
                    <a:pt x="203128" y="634329"/>
                    <a:pt x="217382" y="334983"/>
                    <a:pt x="238764" y="274401"/>
                  </a:cubicBezTo>
                  <a:cubicBezTo>
                    <a:pt x="256582" y="217382"/>
                    <a:pt x="253019" y="14255"/>
                    <a:pt x="253019" y="14255"/>
                  </a:cubicBezTo>
                  <a:lnTo>
                    <a:pt x="295782" y="14255"/>
                  </a:lnTo>
                  <a:close/>
                </a:path>
              </a:pathLst>
            </a:custGeom>
            <a:solidFill>
              <a:srgbClr val="000000">
                <a:alpha val="20000"/>
              </a:srgbClr>
            </a:solidFill>
            <a:ln w="35560" cap="flat">
              <a:noFill/>
              <a:prstDash val="solid"/>
              <a:miter/>
            </a:ln>
          </p:spPr>
          <p:txBody>
            <a:bodyPr rtlCol="0" anchor="ctr"/>
            <a:lstStyle/>
            <a:p>
              <a:endParaRPr lang="fr-BE"/>
            </a:p>
          </p:txBody>
        </p:sp>
        <p:sp>
          <p:nvSpPr>
            <p:cNvPr id="1217" name="Forme libre : forme 1216">
              <a:extLst>
                <a:ext uri="{FF2B5EF4-FFF2-40B4-BE49-F238E27FC236}">
                  <a16:creationId xmlns:a16="http://schemas.microsoft.com/office/drawing/2014/main" id="{E3447E84-ADFB-4CE1-85CF-9ADB433EF5A0}"/>
                </a:ext>
              </a:extLst>
            </p:cNvPr>
            <p:cNvSpPr/>
            <p:nvPr/>
          </p:nvSpPr>
          <p:spPr>
            <a:xfrm>
              <a:off x="8024880" y="3189917"/>
              <a:ext cx="208089" cy="1485148"/>
            </a:xfrm>
            <a:custGeom>
              <a:avLst/>
              <a:gdLst>
                <a:gd name="connsiteX0" fmla="*/ 206691 w 208089"/>
                <a:gd name="connsiteY0" fmla="*/ 1083348 h 1485148"/>
                <a:gd name="connsiteX1" fmla="*/ 181746 w 208089"/>
                <a:gd name="connsiteY1" fmla="*/ 1464658 h 1485148"/>
                <a:gd name="connsiteX2" fmla="*/ 178182 w 208089"/>
                <a:gd name="connsiteY2" fmla="*/ 1464658 h 1485148"/>
                <a:gd name="connsiteX3" fmla="*/ 156800 w 208089"/>
                <a:gd name="connsiteY3" fmla="*/ 1471785 h 1485148"/>
                <a:gd name="connsiteX4" fmla="*/ 131855 w 208089"/>
                <a:gd name="connsiteY4" fmla="*/ 1478913 h 1485148"/>
                <a:gd name="connsiteX5" fmla="*/ 124728 w 208089"/>
                <a:gd name="connsiteY5" fmla="*/ 1478913 h 1485148"/>
                <a:gd name="connsiteX6" fmla="*/ 114037 w 208089"/>
                <a:gd name="connsiteY6" fmla="*/ 1482476 h 1485148"/>
                <a:gd name="connsiteX7" fmla="*/ 106909 w 208089"/>
                <a:gd name="connsiteY7" fmla="*/ 1482476 h 1485148"/>
                <a:gd name="connsiteX8" fmla="*/ 49891 w 208089"/>
                <a:gd name="connsiteY8" fmla="*/ 1482476 h 1485148"/>
                <a:gd name="connsiteX9" fmla="*/ 49891 w 208089"/>
                <a:gd name="connsiteY9" fmla="*/ 1482476 h 1485148"/>
                <a:gd name="connsiteX10" fmla="*/ 35636 w 208089"/>
                <a:gd name="connsiteY10" fmla="*/ 1478913 h 1485148"/>
                <a:gd name="connsiteX11" fmla="*/ 32073 w 208089"/>
                <a:gd name="connsiteY11" fmla="*/ 1478913 h 1485148"/>
                <a:gd name="connsiteX12" fmla="*/ 24946 w 208089"/>
                <a:gd name="connsiteY12" fmla="*/ 1475349 h 1485148"/>
                <a:gd name="connsiteX13" fmla="*/ 14255 w 208089"/>
                <a:gd name="connsiteY13" fmla="*/ 1471785 h 1485148"/>
                <a:gd name="connsiteX14" fmla="*/ 14255 w 208089"/>
                <a:gd name="connsiteY14" fmla="*/ 1471785 h 1485148"/>
                <a:gd name="connsiteX15" fmla="*/ 14255 w 208089"/>
                <a:gd name="connsiteY15" fmla="*/ 1471785 h 1485148"/>
                <a:gd name="connsiteX16" fmla="*/ 14255 w 208089"/>
                <a:gd name="connsiteY16" fmla="*/ 1471785 h 1485148"/>
                <a:gd name="connsiteX17" fmla="*/ 10691 w 208089"/>
                <a:gd name="connsiteY17" fmla="*/ 1471785 h 1485148"/>
                <a:gd name="connsiteX18" fmla="*/ 3564 w 208089"/>
                <a:gd name="connsiteY18" fmla="*/ 1464658 h 1485148"/>
                <a:gd name="connsiteX19" fmla="*/ 0 w 208089"/>
                <a:gd name="connsiteY19" fmla="*/ 1461094 h 1485148"/>
                <a:gd name="connsiteX20" fmla="*/ 3564 w 208089"/>
                <a:gd name="connsiteY20" fmla="*/ 1461094 h 1485148"/>
                <a:gd name="connsiteX21" fmla="*/ 14255 w 208089"/>
                <a:gd name="connsiteY21" fmla="*/ 1464658 h 1485148"/>
                <a:gd name="connsiteX22" fmla="*/ 142546 w 208089"/>
                <a:gd name="connsiteY22" fmla="*/ 1439712 h 1485148"/>
                <a:gd name="connsiteX23" fmla="*/ 142546 w 208089"/>
                <a:gd name="connsiteY23" fmla="*/ 1439712 h 1485148"/>
                <a:gd name="connsiteX24" fmla="*/ 149673 w 208089"/>
                <a:gd name="connsiteY24" fmla="*/ 1421894 h 1485148"/>
                <a:gd name="connsiteX25" fmla="*/ 178182 w 208089"/>
                <a:gd name="connsiteY25" fmla="*/ 1154621 h 1485148"/>
                <a:gd name="connsiteX26" fmla="*/ 178182 w 208089"/>
                <a:gd name="connsiteY26" fmla="*/ 1154621 h 1485148"/>
                <a:gd name="connsiteX27" fmla="*/ 185310 w 208089"/>
                <a:gd name="connsiteY27" fmla="*/ 1065530 h 1485148"/>
                <a:gd name="connsiteX28" fmla="*/ 181746 w 208089"/>
                <a:gd name="connsiteY28" fmla="*/ 951493 h 1485148"/>
                <a:gd name="connsiteX29" fmla="*/ 171055 w 208089"/>
                <a:gd name="connsiteY29" fmla="*/ 712729 h 1485148"/>
                <a:gd name="connsiteX30" fmla="*/ 174619 w 208089"/>
                <a:gd name="connsiteY30" fmla="*/ 623638 h 1485148"/>
                <a:gd name="connsiteX31" fmla="*/ 174619 w 208089"/>
                <a:gd name="connsiteY31" fmla="*/ 623638 h 1485148"/>
                <a:gd name="connsiteX32" fmla="*/ 178182 w 208089"/>
                <a:gd name="connsiteY32" fmla="*/ 459710 h 1485148"/>
                <a:gd name="connsiteX33" fmla="*/ 174619 w 208089"/>
                <a:gd name="connsiteY33" fmla="*/ 260146 h 1485148"/>
                <a:gd name="connsiteX34" fmla="*/ 163928 w 208089"/>
                <a:gd name="connsiteY34" fmla="*/ 53455 h 1485148"/>
                <a:gd name="connsiteX35" fmla="*/ 156800 w 208089"/>
                <a:gd name="connsiteY35" fmla="*/ 7127 h 1485148"/>
                <a:gd name="connsiteX36" fmla="*/ 156800 w 208089"/>
                <a:gd name="connsiteY36" fmla="*/ 0 h 1485148"/>
                <a:gd name="connsiteX37" fmla="*/ 178182 w 208089"/>
                <a:gd name="connsiteY37" fmla="*/ 0 h 1485148"/>
                <a:gd name="connsiteX38" fmla="*/ 181746 w 208089"/>
                <a:gd name="connsiteY38" fmla="*/ 17818 h 1485148"/>
                <a:gd name="connsiteX39" fmla="*/ 181746 w 208089"/>
                <a:gd name="connsiteY39" fmla="*/ 24946 h 1485148"/>
                <a:gd name="connsiteX40" fmla="*/ 185310 w 208089"/>
                <a:gd name="connsiteY40" fmla="*/ 39200 h 1485148"/>
                <a:gd name="connsiteX41" fmla="*/ 185310 w 208089"/>
                <a:gd name="connsiteY41" fmla="*/ 42764 h 1485148"/>
                <a:gd name="connsiteX42" fmla="*/ 185310 w 208089"/>
                <a:gd name="connsiteY42" fmla="*/ 49891 h 1485148"/>
                <a:gd name="connsiteX43" fmla="*/ 185310 w 208089"/>
                <a:gd name="connsiteY43" fmla="*/ 64146 h 1485148"/>
                <a:gd name="connsiteX44" fmla="*/ 188873 w 208089"/>
                <a:gd name="connsiteY44" fmla="*/ 121164 h 1485148"/>
                <a:gd name="connsiteX45" fmla="*/ 188873 w 208089"/>
                <a:gd name="connsiteY45" fmla="*/ 131855 h 1485148"/>
                <a:gd name="connsiteX46" fmla="*/ 188873 w 208089"/>
                <a:gd name="connsiteY46" fmla="*/ 146110 h 1485148"/>
                <a:gd name="connsiteX47" fmla="*/ 188873 w 208089"/>
                <a:gd name="connsiteY47" fmla="*/ 160364 h 1485148"/>
                <a:gd name="connsiteX48" fmla="*/ 188873 w 208089"/>
                <a:gd name="connsiteY48" fmla="*/ 174619 h 1485148"/>
                <a:gd name="connsiteX49" fmla="*/ 192437 w 208089"/>
                <a:gd name="connsiteY49" fmla="*/ 238764 h 1485148"/>
                <a:gd name="connsiteX50" fmla="*/ 192437 w 208089"/>
                <a:gd name="connsiteY50" fmla="*/ 274401 h 1485148"/>
                <a:gd name="connsiteX51" fmla="*/ 192437 w 208089"/>
                <a:gd name="connsiteY51" fmla="*/ 292219 h 1485148"/>
                <a:gd name="connsiteX52" fmla="*/ 192437 w 208089"/>
                <a:gd name="connsiteY52" fmla="*/ 313601 h 1485148"/>
                <a:gd name="connsiteX53" fmla="*/ 192437 w 208089"/>
                <a:gd name="connsiteY53" fmla="*/ 324292 h 1485148"/>
                <a:gd name="connsiteX54" fmla="*/ 192437 w 208089"/>
                <a:gd name="connsiteY54" fmla="*/ 359928 h 1485148"/>
                <a:gd name="connsiteX55" fmla="*/ 192437 w 208089"/>
                <a:gd name="connsiteY55" fmla="*/ 381310 h 1485148"/>
                <a:gd name="connsiteX56" fmla="*/ 192437 w 208089"/>
                <a:gd name="connsiteY56" fmla="*/ 392001 h 1485148"/>
                <a:gd name="connsiteX57" fmla="*/ 192437 w 208089"/>
                <a:gd name="connsiteY57" fmla="*/ 438328 h 1485148"/>
                <a:gd name="connsiteX58" fmla="*/ 192437 w 208089"/>
                <a:gd name="connsiteY58" fmla="*/ 438328 h 1485148"/>
                <a:gd name="connsiteX59" fmla="*/ 192437 w 208089"/>
                <a:gd name="connsiteY59" fmla="*/ 484656 h 1485148"/>
                <a:gd name="connsiteX60" fmla="*/ 192437 w 208089"/>
                <a:gd name="connsiteY60" fmla="*/ 495347 h 1485148"/>
                <a:gd name="connsiteX61" fmla="*/ 192437 w 208089"/>
                <a:gd name="connsiteY61" fmla="*/ 523856 h 1485148"/>
                <a:gd name="connsiteX62" fmla="*/ 192437 w 208089"/>
                <a:gd name="connsiteY62" fmla="*/ 541674 h 1485148"/>
                <a:gd name="connsiteX63" fmla="*/ 192437 w 208089"/>
                <a:gd name="connsiteY63" fmla="*/ 570183 h 1485148"/>
                <a:gd name="connsiteX64" fmla="*/ 192437 w 208089"/>
                <a:gd name="connsiteY64" fmla="*/ 580874 h 1485148"/>
                <a:gd name="connsiteX65" fmla="*/ 192437 w 208089"/>
                <a:gd name="connsiteY65" fmla="*/ 623638 h 1485148"/>
                <a:gd name="connsiteX66" fmla="*/ 192437 w 208089"/>
                <a:gd name="connsiteY66" fmla="*/ 623638 h 1485148"/>
                <a:gd name="connsiteX67" fmla="*/ 192437 w 208089"/>
                <a:gd name="connsiteY67" fmla="*/ 630765 h 1485148"/>
                <a:gd name="connsiteX68" fmla="*/ 188873 w 208089"/>
                <a:gd name="connsiteY68" fmla="*/ 698474 h 1485148"/>
                <a:gd name="connsiteX69" fmla="*/ 188873 w 208089"/>
                <a:gd name="connsiteY69" fmla="*/ 705602 h 1485148"/>
                <a:gd name="connsiteX70" fmla="*/ 188873 w 208089"/>
                <a:gd name="connsiteY70" fmla="*/ 712729 h 1485148"/>
                <a:gd name="connsiteX71" fmla="*/ 188873 w 208089"/>
                <a:gd name="connsiteY71" fmla="*/ 716293 h 1485148"/>
                <a:gd name="connsiteX72" fmla="*/ 188873 w 208089"/>
                <a:gd name="connsiteY72" fmla="*/ 730547 h 1485148"/>
                <a:gd name="connsiteX73" fmla="*/ 199564 w 208089"/>
                <a:gd name="connsiteY73" fmla="*/ 958620 h 1485148"/>
                <a:gd name="connsiteX74" fmla="*/ 206691 w 208089"/>
                <a:gd name="connsiteY74" fmla="*/ 1083348 h 1485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8089" h="1485148">
                  <a:moveTo>
                    <a:pt x="206691" y="1083348"/>
                  </a:moveTo>
                  <a:cubicBezTo>
                    <a:pt x="199564" y="1151057"/>
                    <a:pt x="181746" y="1418331"/>
                    <a:pt x="181746" y="1464658"/>
                  </a:cubicBezTo>
                  <a:cubicBezTo>
                    <a:pt x="181746" y="1464658"/>
                    <a:pt x="181746" y="1464658"/>
                    <a:pt x="178182" y="1464658"/>
                  </a:cubicBezTo>
                  <a:cubicBezTo>
                    <a:pt x="174619" y="1468222"/>
                    <a:pt x="167491" y="1471785"/>
                    <a:pt x="156800" y="1471785"/>
                  </a:cubicBezTo>
                  <a:cubicBezTo>
                    <a:pt x="149673" y="1475349"/>
                    <a:pt x="142546" y="1475349"/>
                    <a:pt x="131855" y="1478913"/>
                  </a:cubicBezTo>
                  <a:cubicBezTo>
                    <a:pt x="128291" y="1478913"/>
                    <a:pt x="128291" y="1478913"/>
                    <a:pt x="124728" y="1478913"/>
                  </a:cubicBezTo>
                  <a:cubicBezTo>
                    <a:pt x="121164" y="1478913"/>
                    <a:pt x="117600" y="1478913"/>
                    <a:pt x="114037" y="1482476"/>
                  </a:cubicBezTo>
                  <a:cubicBezTo>
                    <a:pt x="110473" y="1482476"/>
                    <a:pt x="110473" y="1482476"/>
                    <a:pt x="106909" y="1482476"/>
                  </a:cubicBezTo>
                  <a:cubicBezTo>
                    <a:pt x="89091" y="1486040"/>
                    <a:pt x="67709" y="1486040"/>
                    <a:pt x="49891" y="1482476"/>
                  </a:cubicBezTo>
                  <a:lnTo>
                    <a:pt x="49891" y="1482476"/>
                  </a:lnTo>
                  <a:cubicBezTo>
                    <a:pt x="46327" y="1482476"/>
                    <a:pt x="39200" y="1478913"/>
                    <a:pt x="35636" y="1478913"/>
                  </a:cubicBezTo>
                  <a:cubicBezTo>
                    <a:pt x="35636" y="1478913"/>
                    <a:pt x="35636" y="1478913"/>
                    <a:pt x="32073" y="1478913"/>
                  </a:cubicBezTo>
                  <a:cubicBezTo>
                    <a:pt x="28509" y="1478913"/>
                    <a:pt x="24946" y="1478913"/>
                    <a:pt x="24946" y="1475349"/>
                  </a:cubicBezTo>
                  <a:cubicBezTo>
                    <a:pt x="21382" y="1475349"/>
                    <a:pt x="17818" y="1471785"/>
                    <a:pt x="14255" y="1471785"/>
                  </a:cubicBezTo>
                  <a:cubicBezTo>
                    <a:pt x="14255" y="1471785"/>
                    <a:pt x="14255" y="1471785"/>
                    <a:pt x="14255" y="1471785"/>
                  </a:cubicBezTo>
                  <a:lnTo>
                    <a:pt x="14255" y="1471785"/>
                  </a:lnTo>
                  <a:lnTo>
                    <a:pt x="14255" y="1471785"/>
                  </a:lnTo>
                  <a:cubicBezTo>
                    <a:pt x="14255" y="1471785"/>
                    <a:pt x="14255" y="1471785"/>
                    <a:pt x="10691" y="1471785"/>
                  </a:cubicBezTo>
                  <a:cubicBezTo>
                    <a:pt x="7127" y="1468222"/>
                    <a:pt x="3564" y="1468222"/>
                    <a:pt x="3564" y="1464658"/>
                  </a:cubicBezTo>
                  <a:cubicBezTo>
                    <a:pt x="3564" y="1464658"/>
                    <a:pt x="0" y="1461094"/>
                    <a:pt x="0" y="1461094"/>
                  </a:cubicBezTo>
                  <a:cubicBezTo>
                    <a:pt x="0" y="1461094"/>
                    <a:pt x="3564" y="1461094"/>
                    <a:pt x="3564" y="1461094"/>
                  </a:cubicBezTo>
                  <a:cubicBezTo>
                    <a:pt x="7127" y="1461094"/>
                    <a:pt x="10691" y="1464658"/>
                    <a:pt x="14255" y="1464658"/>
                  </a:cubicBezTo>
                  <a:cubicBezTo>
                    <a:pt x="64146" y="1478913"/>
                    <a:pt x="128291" y="1464658"/>
                    <a:pt x="142546" y="1439712"/>
                  </a:cubicBezTo>
                  <a:lnTo>
                    <a:pt x="142546" y="1439712"/>
                  </a:lnTo>
                  <a:cubicBezTo>
                    <a:pt x="146110" y="1436149"/>
                    <a:pt x="146110" y="1429021"/>
                    <a:pt x="149673" y="1421894"/>
                  </a:cubicBezTo>
                  <a:cubicBezTo>
                    <a:pt x="163928" y="1368440"/>
                    <a:pt x="171055" y="1247276"/>
                    <a:pt x="178182" y="1154621"/>
                  </a:cubicBezTo>
                  <a:lnTo>
                    <a:pt x="178182" y="1154621"/>
                  </a:lnTo>
                  <a:cubicBezTo>
                    <a:pt x="181746" y="1115421"/>
                    <a:pt x="181746" y="1083348"/>
                    <a:pt x="185310" y="1065530"/>
                  </a:cubicBezTo>
                  <a:cubicBezTo>
                    <a:pt x="188873" y="1040584"/>
                    <a:pt x="185310" y="997820"/>
                    <a:pt x="181746" y="951493"/>
                  </a:cubicBezTo>
                  <a:cubicBezTo>
                    <a:pt x="174619" y="865966"/>
                    <a:pt x="163928" y="762620"/>
                    <a:pt x="171055" y="712729"/>
                  </a:cubicBezTo>
                  <a:cubicBezTo>
                    <a:pt x="174619" y="691347"/>
                    <a:pt x="174619" y="659274"/>
                    <a:pt x="174619" y="623638"/>
                  </a:cubicBezTo>
                  <a:cubicBezTo>
                    <a:pt x="174619" y="623638"/>
                    <a:pt x="174619" y="623638"/>
                    <a:pt x="174619" y="623638"/>
                  </a:cubicBezTo>
                  <a:cubicBezTo>
                    <a:pt x="174619" y="577310"/>
                    <a:pt x="178182" y="520292"/>
                    <a:pt x="178182" y="459710"/>
                  </a:cubicBezTo>
                  <a:cubicBezTo>
                    <a:pt x="178182" y="395565"/>
                    <a:pt x="178182" y="324292"/>
                    <a:pt x="174619" y="260146"/>
                  </a:cubicBezTo>
                  <a:cubicBezTo>
                    <a:pt x="171055" y="178182"/>
                    <a:pt x="167491" y="106909"/>
                    <a:pt x="163928" y="53455"/>
                  </a:cubicBezTo>
                  <a:cubicBezTo>
                    <a:pt x="163928" y="35636"/>
                    <a:pt x="160364" y="21382"/>
                    <a:pt x="156800" y="7127"/>
                  </a:cubicBezTo>
                  <a:cubicBezTo>
                    <a:pt x="156800" y="3564"/>
                    <a:pt x="156800" y="3564"/>
                    <a:pt x="156800" y="0"/>
                  </a:cubicBezTo>
                  <a:lnTo>
                    <a:pt x="178182" y="0"/>
                  </a:lnTo>
                  <a:cubicBezTo>
                    <a:pt x="178182" y="3564"/>
                    <a:pt x="181746" y="10691"/>
                    <a:pt x="181746" y="17818"/>
                  </a:cubicBezTo>
                  <a:cubicBezTo>
                    <a:pt x="181746" y="21382"/>
                    <a:pt x="181746" y="21382"/>
                    <a:pt x="181746" y="24946"/>
                  </a:cubicBezTo>
                  <a:cubicBezTo>
                    <a:pt x="181746" y="28509"/>
                    <a:pt x="181746" y="35636"/>
                    <a:pt x="185310" y="39200"/>
                  </a:cubicBezTo>
                  <a:cubicBezTo>
                    <a:pt x="185310" y="39200"/>
                    <a:pt x="185310" y="42764"/>
                    <a:pt x="185310" y="42764"/>
                  </a:cubicBezTo>
                  <a:cubicBezTo>
                    <a:pt x="185310" y="46327"/>
                    <a:pt x="185310" y="46327"/>
                    <a:pt x="185310" y="49891"/>
                  </a:cubicBezTo>
                  <a:cubicBezTo>
                    <a:pt x="185310" y="53455"/>
                    <a:pt x="185310" y="60582"/>
                    <a:pt x="185310" y="64146"/>
                  </a:cubicBezTo>
                  <a:cubicBezTo>
                    <a:pt x="188873" y="81964"/>
                    <a:pt x="188873" y="99782"/>
                    <a:pt x="188873" y="121164"/>
                  </a:cubicBezTo>
                  <a:cubicBezTo>
                    <a:pt x="188873" y="124728"/>
                    <a:pt x="188873" y="128291"/>
                    <a:pt x="188873" y="131855"/>
                  </a:cubicBezTo>
                  <a:cubicBezTo>
                    <a:pt x="188873" y="135419"/>
                    <a:pt x="188873" y="138982"/>
                    <a:pt x="188873" y="146110"/>
                  </a:cubicBezTo>
                  <a:cubicBezTo>
                    <a:pt x="188873" y="149673"/>
                    <a:pt x="188873" y="153237"/>
                    <a:pt x="188873" y="160364"/>
                  </a:cubicBezTo>
                  <a:cubicBezTo>
                    <a:pt x="188873" y="163928"/>
                    <a:pt x="188873" y="171055"/>
                    <a:pt x="188873" y="174619"/>
                  </a:cubicBezTo>
                  <a:cubicBezTo>
                    <a:pt x="188873" y="196000"/>
                    <a:pt x="192437" y="217382"/>
                    <a:pt x="192437" y="238764"/>
                  </a:cubicBezTo>
                  <a:cubicBezTo>
                    <a:pt x="192437" y="249455"/>
                    <a:pt x="192437" y="263710"/>
                    <a:pt x="192437" y="274401"/>
                  </a:cubicBezTo>
                  <a:cubicBezTo>
                    <a:pt x="192437" y="281528"/>
                    <a:pt x="192437" y="285092"/>
                    <a:pt x="192437" y="292219"/>
                  </a:cubicBezTo>
                  <a:cubicBezTo>
                    <a:pt x="192437" y="299346"/>
                    <a:pt x="192437" y="306474"/>
                    <a:pt x="192437" y="313601"/>
                  </a:cubicBezTo>
                  <a:cubicBezTo>
                    <a:pt x="192437" y="317164"/>
                    <a:pt x="192437" y="320728"/>
                    <a:pt x="192437" y="324292"/>
                  </a:cubicBezTo>
                  <a:cubicBezTo>
                    <a:pt x="192437" y="334983"/>
                    <a:pt x="192437" y="349237"/>
                    <a:pt x="192437" y="359928"/>
                  </a:cubicBezTo>
                  <a:lnTo>
                    <a:pt x="192437" y="381310"/>
                  </a:lnTo>
                  <a:cubicBezTo>
                    <a:pt x="192437" y="384874"/>
                    <a:pt x="192437" y="388437"/>
                    <a:pt x="192437" y="392001"/>
                  </a:cubicBezTo>
                  <a:cubicBezTo>
                    <a:pt x="192437" y="406256"/>
                    <a:pt x="192437" y="424074"/>
                    <a:pt x="192437" y="438328"/>
                  </a:cubicBezTo>
                  <a:cubicBezTo>
                    <a:pt x="192437" y="438328"/>
                    <a:pt x="192437" y="438328"/>
                    <a:pt x="192437" y="438328"/>
                  </a:cubicBezTo>
                  <a:lnTo>
                    <a:pt x="192437" y="484656"/>
                  </a:lnTo>
                  <a:cubicBezTo>
                    <a:pt x="192437" y="488219"/>
                    <a:pt x="192437" y="491783"/>
                    <a:pt x="192437" y="495347"/>
                  </a:cubicBezTo>
                  <a:lnTo>
                    <a:pt x="192437" y="523856"/>
                  </a:lnTo>
                  <a:cubicBezTo>
                    <a:pt x="192437" y="530983"/>
                    <a:pt x="192437" y="534547"/>
                    <a:pt x="192437" y="541674"/>
                  </a:cubicBezTo>
                  <a:cubicBezTo>
                    <a:pt x="192437" y="552365"/>
                    <a:pt x="192437" y="559492"/>
                    <a:pt x="192437" y="570183"/>
                  </a:cubicBezTo>
                  <a:cubicBezTo>
                    <a:pt x="192437" y="573747"/>
                    <a:pt x="192437" y="577310"/>
                    <a:pt x="192437" y="580874"/>
                  </a:cubicBezTo>
                  <a:cubicBezTo>
                    <a:pt x="192437" y="595129"/>
                    <a:pt x="192437" y="609383"/>
                    <a:pt x="192437" y="623638"/>
                  </a:cubicBezTo>
                  <a:lnTo>
                    <a:pt x="192437" y="623638"/>
                  </a:lnTo>
                  <a:cubicBezTo>
                    <a:pt x="192437" y="627202"/>
                    <a:pt x="192437" y="630765"/>
                    <a:pt x="192437" y="630765"/>
                  </a:cubicBezTo>
                  <a:cubicBezTo>
                    <a:pt x="192437" y="655711"/>
                    <a:pt x="192437" y="677092"/>
                    <a:pt x="188873" y="698474"/>
                  </a:cubicBezTo>
                  <a:cubicBezTo>
                    <a:pt x="188873" y="702038"/>
                    <a:pt x="188873" y="702038"/>
                    <a:pt x="188873" y="705602"/>
                  </a:cubicBezTo>
                  <a:cubicBezTo>
                    <a:pt x="188873" y="709165"/>
                    <a:pt x="188873" y="709165"/>
                    <a:pt x="188873" y="712729"/>
                  </a:cubicBezTo>
                  <a:cubicBezTo>
                    <a:pt x="188873" y="712729"/>
                    <a:pt x="188873" y="716293"/>
                    <a:pt x="188873" y="716293"/>
                  </a:cubicBezTo>
                  <a:cubicBezTo>
                    <a:pt x="188873" y="719856"/>
                    <a:pt x="188873" y="726984"/>
                    <a:pt x="188873" y="730547"/>
                  </a:cubicBezTo>
                  <a:cubicBezTo>
                    <a:pt x="185310" y="776875"/>
                    <a:pt x="192437" y="873093"/>
                    <a:pt x="199564" y="958620"/>
                  </a:cubicBezTo>
                  <a:cubicBezTo>
                    <a:pt x="206691" y="1012075"/>
                    <a:pt x="210255" y="1058403"/>
                    <a:pt x="206691" y="1083348"/>
                  </a:cubicBezTo>
                  <a:close/>
                </a:path>
              </a:pathLst>
            </a:custGeom>
            <a:solidFill>
              <a:srgbClr val="000000">
                <a:alpha val="20000"/>
              </a:srgbClr>
            </a:solidFill>
            <a:ln w="35560" cap="flat">
              <a:noFill/>
              <a:prstDash val="solid"/>
              <a:miter/>
            </a:ln>
          </p:spPr>
          <p:txBody>
            <a:bodyPr rtlCol="0" anchor="ctr"/>
            <a:lstStyle/>
            <a:p>
              <a:endParaRPr lang="fr-BE"/>
            </a:p>
          </p:txBody>
        </p:sp>
        <p:sp>
          <p:nvSpPr>
            <p:cNvPr id="1218" name="Forme libre : forme 1217">
              <a:extLst>
                <a:ext uri="{FF2B5EF4-FFF2-40B4-BE49-F238E27FC236}">
                  <a16:creationId xmlns:a16="http://schemas.microsoft.com/office/drawing/2014/main" id="{BA88D65C-5D9C-4E08-ABF9-0C4D1A808E66}"/>
                </a:ext>
              </a:extLst>
            </p:cNvPr>
            <p:cNvSpPr/>
            <p:nvPr/>
          </p:nvSpPr>
          <p:spPr>
            <a:xfrm>
              <a:off x="7490334" y="2162248"/>
              <a:ext cx="883783" cy="1097746"/>
            </a:xfrm>
            <a:custGeom>
              <a:avLst/>
              <a:gdLst>
                <a:gd name="connsiteX0" fmla="*/ 883784 w 883783"/>
                <a:gd name="connsiteY0" fmla="*/ 730547 h 1097746"/>
                <a:gd name="connsiteX1" fmla="*/ 883784 w 883783"/>
                <a:gd name="connsiteY1" fmla="*/ 755493 h 1097746"/>
                <a:gd name="connsiteX2" fmla="*/ 869529 w 883783"/>
                <a:gd name="connsiteY2" fmla="*/ 912293 h 1097746"/>
                <a:gd name="connsiteX3" fmla="*/ 855275 w 883783"/>
                <a:gd name="connsiteY3" fmla="*/ 1072657 h 1097746"/>
                <a:gd name="connsiteX4" fmla="*/ 848147 w 883783"/>
                <a:gd name="connsiteY4" fmla="*/ 1079784 h 1097746"/>
                <a:gd name="connsiteX5" fmla="*/ 816075 w 883783"/>
                <a:gd name="connsiteY5" fmla="*/ 1094039 h 1097746"/>
                <a:gd name="connsiteX6" fmla="*/ 808947 w 883783"/>
                <a:gd name="connsiteY6" fmla="*/ 1094039 h 1097746"/>
                <a:gd name="connsiteX7" fmla="*/ 762620 w 883783"/>
                <a:gd name="connsiteY7" fmla="*/ 1083348 h 1097746"/>
                <a:gd name="connsiteX8" fmla="*/ 755493 w 883783"/>
                <a:gd name="connsiteY8" fmla="*/ 1072657 h 1097746"/>
                <a:gd name="connsiteX9" fmla="*/ 734111 w 883783"/>
                <a:gd name="connsiteY9" fmla="*/ 812511 h 1097746"/>
                <a:gd name="connsiteX10" fmla="*/ 734111 w 883783"/>
                <a:gd name="connsiteY10" fmla="*/ 812511 h 1097746"/>
                <a:gd name="connsiteX11" fmla="*/ 734111 w 883783"/>
                <a:gd name="connsiteY11" fmla="*/ 798256 h 1097746"/>
                <a:gd name="connsiteX12" fmla="*/ 726984 w 883783"/>
                <a:gd name="connsiteY12" fmla="*/ 726984 h 1097746"/>
                <a:gd name="connsiteX13" fmla="*/ 694911 w 883783"/>
                <a:gd name="connsiteY13" fmla="*/ 502474 h 1097746"/>
                <a:gd name="connsiteX14" fmla="*/ 694911 w 883783"/>
                <a:gd name="connsiteY14" fmla="*/ 520292 h 1097746"/>
                <a:gd name="connsiteX15" fmla="*/ 694911 w 883783"/>
                <a:gd name="connsiteY15" fmla="*/ 523856 h 1097746"/>
                <a:gd name="connsiteX16" fmla="*/ 694911 w 883783"/>
                <a:gd name="connsiteY16" fmla="*/ 534547 h 1097746"/>
                <a:gd name="connsiteX17" fmla="*/ 694911 w 883783"/>
                <a:gd name="connsiteY17" fmla="*/ 541674 h 1097746"/>
                <a:gd name="connsiteX18" fmla="*/ 694911 w 883783"/>
                <a:gd name="connsiteY18" fmla="*/ 548801 h 1097746"/>
                <a:gd name="connsiteX19" fmla="*/ 694911 w 883783"/>
                <a:gd name="connsiteY19" fmla="*/ 552365 h 1097746"/>
                <a:gd name="connsiteX20" fmla="*/ 694911 w 883783"/>
                <a:gd name="connsiteY20" fmla="*/ 559492 h 1097746"/>
                <a:gd name="connsiteX21" fmla="*/ 694911 w 883783"/>
                <a:gd name="connsiteY21" fmla="*/ 573747 h 1097746"/>
                <a:gd name="connsiteX22" fmla="*/ 694911 w 883783"/>
                <a:gd name="connsiteY22" fmla="*/ 580874 h 1097746"/>
                <a:gd name="connsiteX23" fmla="*/ 694911 w 883783"/>
                <a:gd name="connsiteY23" fmla="*/ 598692 h 1097746"/>
                <a:gd name="connsiteX24" fmla="*/ 694911 w 883783"/>
                <a:gd name="connsiteY24" fmla="*/ 609383 h 1097746"/>
                <a:gd name="connsiteX25" fmla="*/ 694911 w 883783"/>
                <a:gd name="connsiteY25" fmla="*/ 616510 h 1097746"/>
                <a:gd name="connsiteX26" fmla="*/ 694911 w 883783"/>
                <a:gd name="connsiteY26" fmla="*/ 630765 h 1097746"/>
                <a:gd name="connsiteX27" fmla="*/ 694911 w 883783"/>
                <a:gd name="connsiteY27" fmla="*/ 648583 h 1097746"/>
                <a:gd name="connsiteX28" fmla="*/ 694911 w 883783"/>
                <a:gd name="connsiteY28" fmla="*/ 677092 h 1097746"/>
                <a:gd name="connsiteX29" fmla="*/ 698474 w 883783"/>
                <a:gd name="connsiteY29" fmla="*/ 773311 h 1097746"/>
                <a:gd name="connsiteX30" fmla="*/ 698474 w 883783"/>
                <a:gd name="connsiteY30" fmla="*/ 801820 h 1097746"/>
                <a:gd name="connsiteX31" fmla="*/ 702038 w 883783"/>
                <a:gd name="connsiteY31" fmla="*/ 862402 h 1097746"/>
                <a:gd name="connsiteX32" fmla="*/ 709165 w 883783"/>
                <a:gd name="connsiteY32" fmla="*/ 969311 h 1097746"/>
                <a:gd name="connsiteX33" fmla="*/ 709165 w 883783"/>
                <a:gd name="connsiteY33" fmla="*/ 976439 h 1097746"/>
                <a:gd name="connsiteX34" fmla="*/ 709165 w 883783"/>
                <a:gd name="connsiteY34" fmla="*/ 987130 h 1097746"/>
                <a:gd name="connsiteX35" fmla="*/ 709165 w 883783"/>
                <a:gd name="connsiteY35" fmla="*/ 987130 h 1097746"/>
                <a:gd name="connsiteX36" fmla="*/ 716293 w 883783"/>
                <a:gd name="connsiteY36" fmla="*/ 1022766 h 1097746"/>
                <a:gd name="connsiteX37" fmla="*/ 716293 w 883783"/>
                <a:gd name="connsiteY37" fmla="*/ 1022766 h 1097746"/>
                <a:gd name="connsiteX38" fmla="*/ 712729 w 883783"/>
                <a:gd name="connsiteY38" fmla="*/ 1022766 h 1097746"/>
                <a:gd name="connsiteX39" fmla="*/ 709165 w 883783"/>
                <a:gd name="connsiteY39" fmla="*/ 1022766 h 1097746"/>
                <a:gd name="connsiteX40" fmla="*/ 705602 w 883783"/>
                <a:gd name="connsiteY40" fmla="*/ 1022766 h 1097746"/>
                <a:gd name="connsiteX41" fmla="*/ 698474 w 883783"/>
                <a:gd name="connsiteY41" fmla="*/ 1022766 h 1097746"/>
                <a:gd name="connsiteX42" fmla="*/ 673529 w 883783"/>
                <a:gd name="connsiteY42" fmla="*/ 1029893 h 1097746"/>
                <a:gd name="connsiteX43" fmla="*/ 669965 w 883783"/>
                <a:gd name="connsiteY43" fmla="*/ 1029893 h 1097746"/>
                <a:gd name="connsiteX44" fmla="*/ 666402 w 883783"/>
                <a:gd name="connsiteY44" fmla="*/ 1029893 h 1097746"/>
                <a:gd name="connsiteX45" fmla="*/ 662838 w 883783"/>
                <a:gd name="connsiteY45" fmla="*/ 1029893 h 1097746"/>
                <a:gd name="connsiteX46" fmla="*/ 662838 w 883783"/>
                <a:gd name="connsiteY46" fmla="*/ 1029893 h 1097746"/>
                <a:gd name="connsiteX47" fmla="*/ 630765 w 883783"/>
                <a:gd name="connsiteY47" fmla="*/ 1033457 h 1097746"/>
                <a:gd name="connsiteX48" fmla="*/ 630765 w 883783"/>
                <a:gd name="connsiteY48" fmla="*/ 1033457 h 1097746"/>
                <a:gd name="connsiteX49" fmla="*/ 612947 w 883783"/>
                <a:gd name="connsiteY49" fmla="*/ 1033457 h 1097746"/>
                <a:gd name="connsiteX50" fmla="*/ 609383 w 883783"/>
                <a:gd name="connsiteY50" fmla="*/ 1033457 h 1097746"/>
                <a:gd name="connsiteX51" fmla="*/ 584438 w 883783"/>
                <a:gd name="connsiteY51" fmla="*/ 1033457 h 1097746"/>
                <a:gd name="connsiteX52" fmla="*/ 580874 w 883783"/>
                <a:gd name="connsiteY52" fmla="*/ 1033457 h 1097746"/>
                <a:gd name="connsiteX53" fmla="*/ 566620 w 883783"/>
                <a:gd name="connsiteY53" fmla="*/ 1033457 h 1097746"/>
                <a:gd name="connsiteX54" fmla="*/ 541674 w 883783"/>
                <a:gd name="connsiteY54" fmla="*/ 1033457 h 1097746"/>
                <a:gd name="connsiteX55" fmla="*/ 530983 w 883783"/>
                <a:gd name="connsiteY55" fmla="*/ 1033457 h 1097746"/>
                <a:gd name="connsiteX56" fmla="*/ 516728 w 883783"/>
                <a:gd name="connsiteY56" fmla="*/ 1033457 h 1097746"/>
                <a:gd name="connsiteX57" fmla="*/ 509601 w 883783"/>
                <a:gd name="connsiteY57" fmla="*/ 1033457 h 1097746"/>
                <a:gd name="connsiteX58" fmla="*/ 445456 w 883783"/>
                <a:gd name="connsiteY58" fmla="*/ 1033457 h 1097746"/>
                <a:gd name="connsiteX59" fmla="*/ 381310 w 883783"/>
                <a:gd name="connsiteY59" fmla="*/ 1033457 h 1097746"/>
                <a:gd name="connsiteX60" fmla="*/ 374183 w 883783"/>
                <a:gd name="connsiteY60" fmla="*/ 1033457 h 1097746"/>
                <a:gd name="connsiteX61" fmla="*/ 359928 w 883783"/>
                <a:gd name="connsiteY61" fmla="*/ 1033457 h 1097746"/>
                <a:gd name="connsiteX62" fmla="*/ 349237 w 883783"/>
                <a:gd name="connsiteY62" fmla="*/ 1033457 h 1097746"/>
                <a:gd name="connsiteX63" fmla="*/ 324292 w 883783"/>
                <a:gd name="connsiteY63" fmla="*/ 1033457 h 1097746"/>
                <a:gd name="connsiteX64" fmla="*/ 310037 w 883783"/>
                <a:gd name="connsiteY64" fmla="*/ 1033457 h 1097746"/>
                <a:gd name="connsiteX65" fmla="*/ 306473 w 883783"/>
                <a:gd name="connsiteY65" fmla="*/ 1033457 h 1097746"/>
                <a:gd name="connsiteX66" fmla="*/ 281528 w 883783"/>
                <a:gd name="connsiteY66" fmla="*/ 1033457 h 1097746"/>
                <a:gd name="connsiteX67" fmla="*/ 277964 w 883783"/>
                <a:gd name="connsiteY67" fmla="*/ 1033457 h 1097746"/>
                <a:gd name="connsiteX68" fmla="*/ 260146 w 883783"/>
                <a:gd name="connsiteY68" fmla="*/ 1033457 h 1097746"/>
                <a:gd name="connsiteX69" fmla="*/ 260146 w 883783"/>
                <a:gd name="connsiteY69" fmla="*/ 1033457 h 1097746"/>
                <a:gd name="connsiteX70" fmla="*/ 228073 w 883783"/>
                <a:gd name="connsiteY70" fmla="*/ 1029893 h 1097746"/>
                <a:gd name="connsiteX71" fmla="*/ 224510 w 883783"/>
                <a:gd name="connsiteY71" fmla="*/ 1029893 h 1097746"/>
                <a:gd name="connsiteX72" fmla="*/ 185310 w 883783"/>
                <a:gd name="connsiteY72" fmla="*/ 1022766 h 1097746"/>
                <a:gd name="connsiteX73" fmla="*/ 178182 w 883783"/>
                <a:gd name="connsiteY73" fmla="*/ 1019202 h 1097746"/>
                <a:gd name="connsiteX74" fmla="*/ 174619 w 883783"/>
                <a:gd name="connsiteY74" fmla="*/ 1019202 h 1097746"/>
                <a:gd name="connsiteX75" fmla="*/ 174619 w 883783"/>
                <a:gd name="connsiteY75" fmla="*/ 1019202 h 1097746"/>
                <a:gd name="connsiteX76" fmla="*/ 181746 w 883783"/>
                <a:gd name="connsiteY76" fmla="*/ 972875 h 1097746"/>
                <a:gd name="connsiteX77" fmla="*/ 181746 w 883783"/>
                <a:gd name="connsiteY77" fmla="*/ 965748 h 1097746"/>
                <a:gd name="connsiteX78" fmla="*/ 196000 w 883783"/>
                <a:gd name="connsiteY78" fmla="*/ 673529 h 1097746"/>
                <a:gd name="connsiteX79" fmla="*/ 192437 w 883783"/>
                <a:gd name="connsiteY79" fmla="*/ 502474 h 1097746"/>
                <a:gd name="connsiteX80" fmla="*/ 188873 w 883783"/>
                <a:gd name="connsiteY80" fmla="*/ 523856 h 1097746"/>
                <a:gd name="connsiteX81" fmla="*/ 160364 w 883783"/>
                <a:gd name="connsiteY81" fmla="*/ 730547 h 1097746"/>
                <a:gd name="connsiteX82" fmla="*/ 146109 w 883783"/>
                <a:gd name="connsiteY82" fmla="*/ 901602 h 1097746"/>
                <a:gd name="connsiteX83" fmla="*/ 131855 w 883783"/>
                <a:gd name="connsiteY83" fmla="*/ 1076221 h 1097746"/>
                <a:gd name="connsiteX84" fmla="*/ 124728 w 883783"/>
                <a:gd name="connsiteY84" fmla="*/ 1086912 h 1097746"/>
                <a:gd name="connsiteX85" fmla="*/ 60582 w 883783"/>
                <a:gd name="connsiteY85" fmla="*/ 1094039 h 1097746"/>
                <a:gd name="connsiteX86" fmla="*/ 49891 w 883783"/>
                <a:gd name="connsiteY86" fmla="*/ 1090475 h 1097746"/>
                <a:gd name="connsiteX87" fmla="*/ 39200 w 883783"/>
                <a:gd name="connsiteY87" fmla="*/ 1083348 h 1097746"/>
                <a:gd name="connsiteX88" fmla="*/ 32073 w 883783"/>
                <a:gd name="connsiteY88" fmla="*/ 1076221 h 1097746"/>
                <a:gd name="connsiteX89" fmla="*/ 0 w 883783"/>
                <a:gd name="connsiteY89" fmla="*/ 734111 h 1097746"/>
                <a:gd name="connsiteX90" fmla="*/ 0 w 883783"/>
                <a:gd name="connsiteY90" fmla="*/ 712729 h 1097746"/>
                <a:gd name="connsiteX91" fmla="*/ 28509 w 883783"/>
                <a:gd name="connsiteY91" fmla="*/ 520292 h 1097746"/>
                <a:gd name="connsiteX92" fmla="*/ 32073 w 883783"/>
                <a:gd name="connsiteY92" fmla="*/ 484656 h 1097746"/>
                <a:gd name="connsiteX93" fmla="*/ 32073 w 883783"/>
                <a:gd name="connsiteY93" fmla="*/ 484656 h 1097746"/>
                <a:gd name="connsiteX94" fmla="*/ 39200 w 883783"/>
                <a:gd name="connsiteY94" fmla="*/ 413383 h 1097746"/>
                <a:gd name="connsiteX95" fmla="*/ 39200 w 883783"/>
                <a:gd name="connsiteY95" fmla="*/ 406255 h 1097746"/>
                <a:gd name="connsiteX96" fmla="*/ 81964 w 883783"/>
                <a:gd name="connsiteY96" fmla="*/ 149673 h 1097746"/>
                <a:gd name="connsiteX97" fmla="*/ 149673 w 883783"/>
                <a:gd name="connsiteY97" fmla="*/ 74837 h 1097746"/>
                <a:gd name="connsiteX98" fmla="*/ 299346 w 883783"/>
                <a:gd name="connsiteY98" fmla="*/ 0 h 1097746"/>
                <a:gd name="connsiteX99" fmla="*/ 299346 w 883783"/>
                <a:gd name="connsiteY99" fmla="*/ 0 h 1097746"/>
                <a:gd name="connsiteX100" fmla="*/ 299346 w 883783"/>
                <a:gd name="connsiteY100" fmla="*/ 0 h 1097746"/>
                <a:gd name="connsiteX101" fmla="*/ 441892 w 883783"/>
                <a:gd name="connsiteY101" fmla="*/ 103346 h 1097746"/>
                <a:gd name="connsiteX102" fmla="*/ 584438 w 883783"/>
                <a:gd name="connsiteY102" fmla="*/ 0 h 1097746"/>
                <a:gd name="connsiteX103" fmla="*/ 584438 w 883783"/>
                <a:gd name="connsiteY103" fmla="*/ 0 h 1097746"/>
                <a:gd name="connsiteX104" fmla="*/ 584438 w 883783"/>
                <a:gd name="connsiteY104" fmla="*/ 0 h 1097746"/>
                <a:gd name="connsiteX105" fmla="*/ 734111 w 883783"/>
                <a:gd name="connsiteY105" fmla="*/ 74837 h 1097746"/>
                <a:gd name="connsiteX106" fmla="*/ 801820 w 883783"/>
                <a:gd name="connsiteY106" fmla="*/ 149673 h 1097746"/>
                <a:gd name="connsiteX107" fmla="*/ 837456 w 883783"/>
                <a:gd name="connsiteY107" fmla="*/ 363492 h 1097746"/>
                <a:gd name="connsiteX108" fmla="*/ 841020 w 883783"/>
                <a:gd name="connsiteY108" fmla="*/ 409819 h 1097746"/>
                <a:gd name="connsiteX109" fmla="*/ 848147 w 883783"/>
                <a:gd name="connsiteY109" fmla="*/ 523856 h 1097746"/>
                <a:gd name="connsiteX110" fmla="*/ 883784 w 883783"/>
                <a:gd name="connsiteY110" fmla="*/ 730547 h 109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83783" h="1097746">
                  <a:moveTo>
                    <a:pt x="883784" y="730547"/>
                  </a:moveTo>
                  <a:cubicBezTo>
                    <a:pt x="883784" y="737674"/>
                    <a:pt x="883784" y="744802"/>
                    <a:pt x="883784" y="755493"/>
                  </a:cubicBezTo>
                  <a:cubicBezTo>
                    <a:pt x="880220" y="791129"/>
                    <a:pt x="876657" y="851711"/>
                    <a:pt x="869529" y="912293"/>
                  </a:cubicBezTo>
                  <a:cubicBezTo>
                    <a:pt x="862402" y="987130"/>
                    <a:pt x="855275" y="1054839"/>
                    <a:pt x="855275" y="1072657"/>
                  </a:cubicBezTo>
                  <a:cubicBezTo>
                    <a:pt x="851711" y="1076221"/>
                    <a:pt x="851711" y="1076221"/>
                    <a:pt x="848147" y="1079784"/>
                  </a:cubicBezTo>
                  <a:cubicBezTo>
                    <a:pt x="837456" y="1086912"/>
                    <a:pt x="826766" y="1090475"/>
                    <a:pt x="816075" y="1094039"/>
                  </a:cubicBezTo>
                  <a:cubicBezTo>
                    <a:pt x="812511" y="1094039"/>
                    <a:pt x="812511" y="1094039"/>
                    <a:pt x="808947" y="1094039"/>
                  </a:cubicBezTo>
                  <a:cubicBezTo>
                    <a:pt x="791129" y="1097603"/>
                    <a:pt x="773311" y="1090475"/>
                    <a:pt x="762620" y="1083348"/>
                  </a:cubicBezTo>
                  <a:cubicBezTo>
                    <a:pt x="759056" y="1079784"/>
                    <a:pt x="755493" y="1076221"/>
                    <a:pt x="755493" y="1072657"/>
                  </a:cubicBezTo>
                  <a:cubicBezTo>
                    <a:pt x="751929" y="1047712"/>
                    <a:pt x="741238" y="908729"/>
                    <a:pt x="734111" y="812511"/>
                  </a:cubicBezTo>
                  <a:cubicBezTo>
                    <a:pt x="734111" y="812511"/>
                    <a:pt x="734111" y="812511"/>
                    <a:pt x="734111" y="812511"/>
                  </a:cubicBezTo>
                  <a:cubicBezTo>
                    <a:pt x="734111" y="808947"/>
                    <a:pt x="734111" y="801820"/>
                    <a:pt x="734111" y="798256"/>
                  </a:cubicBezTo>
                  <a:cubicBezTo>
                    <a:pt x="730547" y="762620"/>
                    <a:pt x="726984" y="737674"/>
                    <a:pt x="726984" y="726984"/>
                  </a:cubicBezTo>
                  <a:cubicBezTo>
                    <a:pt x="719856" y="687783"/>
                    <a:pt x="702038" y="545238"/>
                    <a:pt x="694911" y="502474"/>
                  </a:cubicBezTo>
                  <a:cubicBezTo>
                    <a:pt x="694911" y="506038"/>
                    <a:pt x="694911" y="513165"/>
                    <a:pt x="694911" y="520292"/>
                  </a:cubicBezTo>
                  <a:lnTo>
                    <a:pt x="694911" y="523856"/>
                  </a:lnTo>
                  <a:cubicBezTo>
                    <a:pt x="694911" y="527419"/>
                    <a:pt x="694911" y="530983"/>
                    <a:pt x="694911" y="534547"/>
                  </a:cubicBezTo>
                  <a:cubicBezTo>
                    <a:pt x="694911" y="534547"/>
                    <a:pt x="694911" y="538110"/>
                    <a:pt x="694911" y="541674"/>
                  </a:cubicBezTo>
                  <a:cubicBezTo>
                    <a:pt x="694911" y="545238"/>
                    <a:pt x="694911" y="545238"/>
                    <a:pt x="694911" y="548801"/>
                  </a:cubicBezTo>
                  <a:cubicBezTo>
                    <a:pt x="694911" y="548801"/>
                    <a:pt x="694911" y="552365"/>
                    <a:pt x="694911" y="552365"/>
                  </a:cubicBezTo>
                  <a:cubicBezTo>
                    <a:pt x="694911" y="555929"/>
                    <a:pt x="694911" y="555929"/>
                    <a:pt x="694911" y="559492"/>
                  </a:cubicBezTo>
                  <a:cubicBezTo>
                    <a:pt x="694911" y="563056"/>
                    <a:pt x="694911" y="570183"/>
                    <a:pt x="694911" y="573747"/>
                  </a:cubicBezTo>
                  <a:cubicBezTo>
                    <a:pt x="694911" y="577310"/>
                    <a:pt x="694911" y="580874"/>
                    <a:pt x="694911" y="580874"/>
                  </a:cubicBezTo>
                  <a:cubicBezTo>
                    <a:pt x="694911" y="588001"/>
                    <a:pt x="694911" y="591565"/>
                    <a:pt x="694911" y="598692"/>
                  </a:cubicBezTo>
                  <a:cubicBezTo>
                    <a:pt x="694911" y="602256"/>
                    <a:pt x="694911" y="605820"/>
                    <a:pt x="694911" y="609383"/>
                  </a:cubicBezTo>
                  <a:lnTo>
                    <a:pt x="694911" y="616510"/>
                  </a:lnTo>
                  <a:cubicBezTo>
                    <a:pt x="694911" y="620074"/>
                    <a:pt x="694911" y="627201"/>
                    <a:pt x="694911" y="630765"/>
                  </a:cubicBezTo>
                  <a:cubicBezTo>
                    <a:pt x="694911" y="634329"/>
                    <a:pt x="694911" y="641456"/>
                    <a:pt x="694911" y="648583"/>
                  </a:cubicBezTo>
                  <a:cubicBezTo>
                    <a:pt x="694911" y="659274"/>
                    <a:pt x="694911" y="666402"/>
                    <a:pt x="694911" y="677092"/>
                  </a:cubicBezTo>
                  <a:cubicBezTo>
                    <a:pt x="694911" y="712729"/>
                    <a:pt x="698474" y="744802"/>
                    <a:pt x="698474" y="773311"/>
                  </a:cubicBezTo>
                  <a:cubicBezTo>
                    <a:pt x="698474" y="784002"/>
                    <a:pt x="698474" y="791129"/>
                    <a:pt x="698474" y="801820"/>
                  </a:cubicBezTo>
                  <a:cubicBezTo>
                    <a:pt x="698474" y="823202"/>
                    <a:pt x="698474" y="841020"/>
                    <a:pt x="702038" y="862402"/>
                  </a:cubicBezTo>
                  <a:cubicBezTo>
                    <a:pt x="705602" y="901602"/>
                    <a:pt x="705602" y="937238"/>
                    <a:pt x="709165" y="969311"/>
                  </a:cubicBezTo>
                  <a:cubicBezTo>
                    <a:pt x="709165" y="972875"/>
                    <a:pt x="709165" y="976439"/>
                    <a:pt x="709165" y="976439"/>
                  </a:cubicBezTo>
                  <a:cubicBezTo>
                    <a:pt x="709165" y="980002"/>
                    <a:pt x="709165" y="983566"/>
                    <a:pt x="709165" y="987130"/>
                  </a:cubicBezTo>
                  <a:cubicBezTo>
                    <a:pt x="709165" y="987130"/>
                    <a:pt x="709165" y="987130"/>
                    <a:pt x="709165" y="987130"/>
                  </a:cubicBezTo>
                  <a:cubicBezTo>
                    <a:pt x="712729" y="997820"/>
                    <a:pt x="712729" y="1012075"/>
                    <a:pt x="716293" y="1022766"/>
                  </a:cubicBezTo>
                  <a:cubicBezTo>
                    <a:pt x="716293" y="1022766"/>
                    <a:pt x="716293" y="1022766"/>
                    <a:pt x="716293" y="1022766"/>
                  </a:cubicBezTo>
                  <a:cubicBezTo>
                    <a:pt x="716293" y="1022766"/>
                    <a:pt x="712729" y="1022766"/>
                    <a:pt x="712729" y="1022766"/>
                  </a:cubicBezTo>
                  <a:cubicBezTo>
                    <a:pt x="712729" y="1022766"/>
                    <a:pt x="709165" y="1022766"/>
                    <a:pt x="709165" y="1022766"/>
                  </a:cubicBezTo>
                  <a:cubicBezTo>
                    <a:pt x="709165" y="1022766"/>
                    <a:pt x="705602" y="1022766"/>
                    <a:pt x="705602" y="1022766"/>
                  </a:cubicBezTo>
                  <a:cubicBezTo>
                    <a:pt x="705602" y="1022766"/>
                    <a:pt x="702038" y="1022766"/>
                    <a:pt x="698474" y="1022766"/>
                  </a:cubicBezTo>
                  <a:cubicBezTo>
                    <a:pt x="691347" y="1026330"/>
                    <a:pt x="680656" y="1026330"/>
                    <a:pt x="673529" y="1029893"/>
                  </a:cubicBezTo>
                  <a:cubicBezTo>
                    <a:pt x="673529" y="1029893"/>
                    <a:pt x="673529" y="1029893"/>
                    <a:pt x="669965" y="1029893"/>
                  </a:cubicBezTo>
                  <a:cubicBezTo>
                    <a:pt x="669965" y="1029893"/>
                    <a:pt x="666402" y="1029893"/>
                    <a:pt x="666402" y="1029893"/>
                  </a:cubicBezTo>
                  <a:cubicBezTo>
                    <a:pt x="666402" y="1029893"/>
                    <a:pt x="662838" y="1029893"/>
                    <a:pt x="662838" y="1029893"/>
                  </a:cubicBezTo>
                  <a:cubicBezTo>
                    <a:pt x="662838" y="1029893"/>
                    <a:pt x="662838" y="1029893"/>
                    <a:pt x="662838" y="1029893"/>
                  </a:cubicBezTo>
                  <a:cubicBezTo>
                    <a:pt x="652147" y="1029893"/>
                    <a:pt x="641456" y="1033457"/>
                    <a:pt x="630765" y="1033457"/>
                  </a:cubicBezTo>
                  <a:lnTo>
                    <a:pt x="630765" y="1033457"/>
                  </a:lnTo>
                  <a:cubicBezTo>
                    <a:pt x="623638" y="1033457"/>
                    <a:pt x="620074" y="1033457"/>
                    <a:pt x="612947" y="1033457"/>
                  </a:cubicBezTo>
                  <a:cubicBezTo>
                    <a:pt x="612947" y="1033457"/>
                    <a:pt x="609383" y="1033457"/>
                    <a:pt x="609383" y="1033457"/>
                  </a:cubicBezTo>
                  <a:cubicBezTo>
                    <a:pt x="602256" y="1033457"/>
                    <a:pt x="591565" y="1033457"/>
                    <a:pt x="584438" y="1033457"/>
                  </a:cubicBezTo>
                  <a:cubicBezTo>
                    <a:pt x="584438" y="1033457"/>
                    <a:pt x="584438" y="1033457"/>
                    <a:pt x="580874" y="1033457"/>
                  </a:cubicBezTo>
                  <a:cubicBezTo>
                    <a:pt x="577310" y="1033457"/>
                    <a:pt x="570183" y="1033457"/>
                    <a:pt x="566620" y="1033457"/>
                  </a:cubicBezTo>
                  <a:cubicBezTo>
                    <a:pt x="559492" y="1033457"/>
                    <a:pt x="548801" y="1033457"/>
                    <a:pt x="541674" y="1033457"/>
                  </a:cubicBezTo>
                  <a:cubicBezTo>
                    <a:pt x="538110" y="1033457"/>
                    <a:pt x="534547" y="1033457"/>
                    <a:pt x="530983" y="1033457"/>
                  </a:cubicBezTo>
                  <a:cubicBezTo>
                    <a:pt x="527419" y="1033457"/>
                    <a:pt x="520292" y="1033457"/>
                    <a:pt x="516728" y="1033457"/>
                  </a:cubicBezTo>
                  <a:cubicBezTo>
                    <a:pt x="513165" y="1033457"/>
                    <a:pt x="513165" y="1033457"/>
                    <a:pt x="509601" y="1033457"/>
                  </a:cubicBezTo>
                  <a:cubicBezTo>
                    <a:pt x="473965" y="1033457"/>
                    <a:pt x="445456" y="1033457"/>
                    <a:pt x="445456" y="1033457"/>
                  </a:cubicBezTo>
                  <a:cubicBezTo>
                    <a:pt x="445456" y="1033457"/>
                    <a:pt x="420510" y="1033457"/>
                    <a:pt x="381310" y="1033457"/>
                  </a:cubicBezTo>
                  <a:cubicBezTo>
                    <a:pt x="377746" y="1033457"/>
                    <a:pt x="377746" y="1033457"/>
                    <a:pt x="374183" y="1033457"/>
                  </a:cubicBezTo>
                  <a:cubicBezTo>
                    <a:pt x="370619" y="1033457"/>
                    <a:pt x="363492" y="1033457"/>
                    <a:pt x="359928" y="1033457"/>
                  </a:cubicBezTo>
                  <a:cubicBezTo>
                    <a:pt x="356364" y="1033457"/>
                    <a:pt x="352801" y="1033457"/>
                    <a:pt x="349237" y="1033457"/>
                  </a:cubicBezTo>
                  <a:cubicBezTo>
                    <a:pt x="342110" y="1033457"/>
                    <a:pt x="334983" y="1033457"/>
                    <a:pt x="324292" y="1033457"/>
                  </a:cubicBezTo>
                  <a:cubicBezTo>
                    <a:pt x="320728" y="1033457"/>
                    <a:pt x="313601" y="1033457"/>
                    <a:pt x="310037" y="1033457"/>
                  </a:cubicBezTo>
                  <a:cubicBezTo>
                    <a:pt x="310037" y="1033457"/>
                    <a:pt x="310037" y="1033457"/>
                    <a:pt x="306473" y="1033457"/>
                  </a:cubicBezTo>
                  <a:cubicBezTo>
                    <a:pt x="299346" y="1033457"/>
                    <a:pt x="288655" y="1033457"/>
                    <a:pt x="281528" y="1033457"/>
                  </a:cubicBezTo>
                  <a:cubicBezTo>
                    <a:pt x="281528" y="1033457"/>
                    <a:pt x="277964" y="1033457"/>
                    <a:pt x="277964" y="1033457"/>
                  </a:cubicBezTo>
                  <a:cubicBezTo>
                    <a:pt x="270837" y="1033457"/>
                    <a:pt x="267273" y="1033457"/>
                    <a:pt x="260146" y="1033457"/>
                  </a:cubicBezTo>
                  <a:lnTo>
                    <a:pt x="260146" y="1033457"/>
                  </a:lnTo>
                  <a:cubicBezTo>
                    <a:pt x="249455" y="1033457"/>
                    <a:pt x="238764" y="1029893"/>
                    <a:pt x="228073" y="1029893"/>
                  </a:cubicBezTo>
                  <a:cubicBezTo>
                    <a:pt x="228073" y="1029893"/>
                    <a:pt x="224510" y="1029893"/>
                    <a:pt x="224510" y="1029893"/>
                  </a:cubicBezTo>
                  <a:cubicBezTo>
                    <a:pt x="210255" y="1026330"/>
                    <a:pt x="196000" y="1026330"/>
                    <a:pt x="185310" y="1022766"/>
                  </a:cubicBezTo>
                  <a:cubicBezTo>
                    <a:pt x="181746" y="1022766"/>
                    <a:pt x="181746" y="1022766"/>
                    <a:pt x="178182" y="1019202"/>
                  </a:cubicBezTo>
                  <a:cubicBezTo>
                    <a:pt x="178182" y="1019202"/>
                    <a:pt x="174619" y="1019202"/>
                    <a:pt x="174619" y="1019202"/>
                  </a:cubicBezTo>
                  <a:cubicBezTo>
                    <a:pt x="174619" y="1019202"/>
                    <a:pt x="174619" y="1019202"/>
                    <a:pt x="174619" y="1019202"/>
                  </a:cubicBezTo>
                  <a:cubicBezTo>
                    <a:pt x="178182" y="1004948"/>
                    <a:pt x="181746" y="987130"/>
                    <a:pt x="181746" y="972875"/>
                  </a:cubicBezTo>
                  <a:cubicBezTo>
                    <a:pt x="181746" y="969311"/>
                    <a:pt x="181746" y="969311"/>
                    <a:pt x="181746" y="965748"/>
                  </a:cubicBezTo>
                  <a:cubicBezTo>
                    <a:pt x="188873" y="890911"/>
                    <a:pt x="192437" y="791129"/>
                    <a:pt x="196000" y="673529"/>
                  </a:cubicBezTo>
                  <a:cubicBezTo>
                    <a:pt x="199564" y="573747"/>
                    <a:pt x="192437" y="527419"/>
                    <a:pt x="192437" y="502474"/>
                  </a:cubicBezTo>
                  <a:cubicBezTo>
                    <a:pt x="192437" y="509601"/>
                    <a:pt x="188873" y="516728"/>
                    <a:pt x="188873" y="523856"/>
                  </a:cubicBezTo>
                  <a:cubicBezTo>
                    <a:pt x="185310" y="580874"/>
                    <a:pt x="167491" y="694911"/>
                    <a:pt x="160364" y="730547"/>
                  </a:cubicBezTo>
                  <a:cubicBezTo>
                    <a:pt x="156800" y="751929"/>
                    <a:pt x="149673" y="826766"/>
                    <a:pt x="146109" y="901602"/>
                  </a:cubicBezTo>
                  <a:cubicBezTo>
                    <a:pt x="138982" y="980002"/>
                    <a:pt x="135419" y="1054839"/>
                    <a:pt x="131855" y="1076221"/>
                  </a:cubicBezTo>
                  <a:cubicBezTo>
                    <a:pt x="128291" y="1079784"/>
                    <a:pt x="128291" y="1083348"/>
                    <a:pt x="124728" y="1086912"/>
                  </a:cubicBezTo>
                  <a:cubicBezTo>
                    <a:pt x="110473" y="1097603"/>
                    <a:pt x="81964" y="1101166"/>
                    <a:pt x="60582" y="1094039"/>
                  </a:cubicBezTo>
                  <a:cubicBezTo>
                    <a:pt x="57018" y="1094039"/>
                    <a:pt x="53455" y="1090475"/>
                    <a:pt x="49891" y="1090475"/>
                  </a:cubicBezTo>
                  <a:cubicBezTo>
                    <a:pt x="46327" y="1090475"/>
                    <a:pt x="42764" y="1086912"/>
                    <a:pt x="39200" y="1083348"/>
                  </a:cubicBezTo>
                  <a:cubicBezTo>
                    <a:pt x="35636" y="1083348"/>
                    <a:pt x="35636" y="1079784"/>
                    <a:pt x="32073" y="1076221"/>
                  </a:cubicBezTo>
                  <a:cubicBezTo>
                    <a:pt x="32073" y="1040584"/>
                    <a:pt x="0" y="784002"/>
                    <a:pt x="0" y="734111"/>
                  </a:cubicBezTo>
                  <a:cubicBezTo>
                    <a:pt x="0" y="726984"/>
                    <a:pt x="0" y="719856"/>
                    <a:pt x="0" y="712729"/>
                  </a:cubicBezTo>
                  <a:cubicBezTo>
                    <a:pt x="7127" y="655711"/>
                    <a:pt x="28509" y="559492"/>
                    <a:pt x="28509" y="520292"/>
                  </a:cubicBezTo>
                  <a:cubicBezTo>
                    <a:pt x="28509" y="513165"/>
                    <a:pt x="28509" y="498910"/>
                    <a:pt x="32073" y="484656"/>
                  </a:cubicBezTo>
                  <a:lnTo>
                    <a:pt x="32073" y="484656"/>
                  </a:lnTo>
                  <a:cubicBezTo>
                    <a:pt x="32073" y="463274"/>
                    <a:pt x="35636" y="438328"/>
                    <a:pt x="39200" y="413383"/>
                  </a:cubicBezTo>
                  <a:cubicBezTo>
                    <a:pt x="39200" y="409819"/>
                    <a:pt x="39200" y="409819"/>
                    <a:pt x="39200" y="406255"/>
                  </a:cubicBezTo>
                  <a:cubicBezTo>
                    <a:pt x="46327" y="313601"/>
                    <a:pt x="60582" y="196000"/>
                    <a:pt x="81964" y="149673"/>
                  </a:cubicBezTo>
                  <a:cubicBezTo>
                    <a:pt x="89091" y="128291"/>
                    <a:pt x="114037" y="103346"/>
                    <a:pt x="149673" y="74837"/>
                  </a:cubicBezTo>
                  <a:cubicBezTo>
                    <a:pt x="188873" y="42764"/>
                    <a:pt x="249455" y="17818"/>
                    <a:pt x="299346" y="0"/>
                  </a:cubicBezTo>
                  <a:cubicBezTo>
                    <a:pt x="299346" y="0"/>
                    <a:pt x="299346" y="0"/>
                    <a:pt x="299346" y="0"/>
                  </a:cubicBezTo>
                  <a:lnTo>
                    <a:pt x="299346" y="0"/>
                  </a:lnTo>
                  <a:cubicBezTo>
                    <a:pt x="313601" y="28509"/>
                    <a:pt x="392001" y="103346"/>
                    <a:pt x="441892" y="103346"/>
                  </a:cubicBezTo>
                  <a:cubicBezTo>
                    <a:pt x="491783" y="103346"/>
                    <a:pt x="570183" y="24946"/>
                    <a:pt x="584438" y="0"/>
                  </a:cubicBezTo>
                  <a:cubicBezTo>
                    <a:pt x="584438" y="0"/>
                    <a:pt x="584438" y="0"/>
                    <a:pt x="584438" y="0"/>
                  </a:cubicBezTo>
                  <a:cubicBezTo>
                    <a:pt x="584438" y="0"/>
                    <a:pt x="584438" y="0"/>
                    <a:pt x="584438" y="0"/>
                  </a:cubicBezTo>
                  <a:cubicBezTo>
                    <a:pt x="634329" y="17818"/>
                    <a:pt x="694911" y="42764"/>
                    <a:pt x="734111" y="74837"/>
                  </a:cubicBezTo>
                  <a:cubicBezTo>
                    <a:pt x="766184" y="99782"/>
                    <a:pt x="791129" y="128291"/>
                    <a:pt x="801820" y="149673"/>
                  </a:cubicBezTo>
                  <a:cubicBezTo>
                    <a:pt x="819638" y="188873"/>
                    <a:pt x="830329" y="277964"/>
                    <a:pt x="837456" y="363492"/>
                  </a:cubicBezTo>
                  <a:cubicBezTo>
                    <a:pt x="837456" y="377746"/>
                    <a:pt x="841020" y="395565"/>
                    <a:pt x="841020" y="409819"/>
                  </a:cubicBezTo>
                  <a:cubicBezTo>
                    <a:pt x="844584" y="463274"/>
                    <a:pt x="848147" y="509601"/>
                    <a:pt x="848147" y="523856"/>
                  </a:cubicBezTo>
                  <a:cubicBezTo>
                    <a:pt x="851711" y="559492"/>
                    <a:pt x="883784" y="680656"/>
                    <a:pt x="883784" y="730547"/>
                  </a:cubicBezTo>
                  <a:close/>
                </a:path>
              </a:pathLst>
            </a:custGeom>
            <a:solidFill>
              <a:srgbClr val="00A6F7"/>
            </a:solidFill>
            <a:ln w="35560" cap="flat">
              <a:noFill/>
              <a:prstDash val="solid"/>
              <a:miter/>
            </a:ln>
          </p:spPr>
          <p:txBody>
            <a:bodyPr rtlCol="0" anchor="ctr"/>
            <a:lstStyle/>
            <a:p>
              <a:endParaRPr lang="fr-BE"/>
            </a:p>
          </p:txBody>
        </p:sp>
        <p:sp>
          <p:nvSpPr>
            <p:cNvPr id="1219" name="Forme libre : forme 1218">
              <a:extLst>
                <a:ext uri="{FF2B5EF4-FFF2-40B4-BE49-F238E27FC236}">
                  <a16:creationId xmlns:a16="http://schemas.microsoft.com/office/drawing/2014/main" id="{FD8DC4EB-BA25-4BDB-B3D6-E4E7D44FB891}"/>
                </a:ext>
              </a:extLst>
            </p:cNvPr>
            <p:cNvSpPr/>
            <p:nvPr/>
          </p:nvSpPr>
          <p:spPr>
            <a:xfrm>
              <a:off x="7654261" y="2673189"/>
              <a:ext cx="545237" cy="530983"/>
            </a:xfrm>
            <a:custGeom>
              <a:avLst/>
              <a:gdLst>
                <a:gd name="connsiteX0" fmla="*/ 545238 w 545237"/>
                <a:gd name="connsiteY0" fmla="*/ 516728 h 530983"/>
                <a:gd name="connsiteX1" fmla="*/ 545238 w 545237"/>
                <a:gd name="connsiteY1" fmla="*/ 516728 h 530983"/>
                <a:gd name="connsiteX2" fmla="*/ 538110 w 545237"/>
                <a:gd name="connsiteY2" fmla="*/ 520292 h 530983"/>
                <a:gd name="connsiteX3" fmla="*/ 534547 w 545237"/>
                <a:gd name="connsiteY3" fmla="*/ 520292 h 530983"/>
                <a:gd name="connsiteX4" fmla="*/ 530983 w 545237"/>
                <a:gd name="connsiteY4" fmla="*/ 520292 h 530983"/>
                <a:gd name="connsiteX5" fmla="*/ 523856 w 545237"/>
                <a:gd name="connsiteY5" fmla="*/ 520292 h 530983"/>
                <a:gd name="connsiteX6" fmla="*/ 498910 w 545237"/>
                <a:gd name="connsiteY6" fmla="*/ 527419 h 530983"/>
                <a:gd name="connsiteX7" fmla="*/ 495347 w 545237"/>
                <a:gd name="connsiteY7" fmla="*/ 527419 h 530983"/>
                <a:gd name="connsiteX8" fmla="*/ 491783 w 545237"/>
                <a:gd name="connsiteY8" fmla="*/ 527419 h 530983"/>
                <a:gd name="connsiteX9" fmla="*/ 488219 w 545237"/>
                <a:gd name="connsiteY9" fmla="*/ 527419 h 530983"/>
                <a:gd name="connsiteX10" fmla="*/ 488219 w 545237"/>
                <a:gd name="connsiteY10" fmla="*/ 527419 h 530983"/>
                <a:gd name="connsiteX11" fmla="*/ 488219 w 545237"/>
                <a:gd name="connsiteY11" fmla="*/ 527419 h 530983"/>
                <a:gd name="connsiteX12" fmla="*/ 456147 w 545237"/>
                <a:gd name="connsiteY12" fmla="*/ 530983 h 530983"/>
                <a:gd name="connsiteX13" fmla="*/ 456147 w 545237"/>
                <a:gd name="connsiteY13" fmla="*/ 530983 h 530983"/>
                <a:gd name="connsiteX14" fmla="*/ 438328 w 545237"/>
                <a:gd name="connsiteY14" fmla="*/ 530983 h 530983"/>
                <a:gd name="connsiteX15" fmla="*/ 434765 w 545237"/>
                <a:gd name="connsiteY15" fmla="*/ 530983 h 530983"/>
                <a:gd name="connsiteX16" fmla="*/ 409819 w 545237"/>
                <a:gd name="connsiteY16" fmla="*/ 530983 h 530983"/>
                <a:gd name="connsiteX17" fmla="*/ 406255 w 545237"/>
                <a:gd name="connsiteY17" fmla="*/ 530983 h 530983"/>
                <a:gd name="connsiteX18" fmla="*/ 392001 w 545237"/>
                <a:gd name="connsiteY18" fmla="*/ 530983 h 530983"/>
                <a:gd name="connsiteX19" fmla="*/ 367055 w 545237"/>
                <a:gd name="connsiteY19" fmla="*/ 530983 h 530983"/>
                <a:gd name="connsiteX20" fmla="*/ 356364 w 545237"/>
                <a:gd name="connsiteY20" fmla="*/ 530983 h 530983"/>
                <a:gd name="connsiteX21" fmla="*/ 342110 w 545237"/>
                <a:gd name="connsiteY21" fmla="*/ 530983 h 530983"/>
                <a:gd name="connsiteX22" fmla="*/ 334983 w 545237"/>
                <a:gd name="connsiteY22" fmla="*/ 530983 h 530983"/>
                <a:gd name="connsiteX23" fmla="*/ 270837 w 545237"/>
                <a:gd name="connsiteY23" fmla="*/ 530983 h 530983"/>
                <a:gd name="connsiteX24" fmla="*/ 206691 w 545237"/>
                <a:gd name="connsiteY24" fmla="*/ 530983 h 530983"/>
                <a:gd name="connsiteX25" fmla="*/ 199564 w 545237"/>
                <a:gd name="connsiteY25" fmla="*/ 530983 h 530983"/>
                <a:gd name="connsiteX26" fmla="*/ 185310 w 545237"/>
                <a:gd name="connsiteY26" fmla="*/ 530983 h 530983"/>
                <a:gd name="connsiteX27" fmla="*/ 174619 w 545237"/>
                <a:gd name="connsiteY27" fmla="*/ 530983 h 530983"/>
                <a:gd name="connsiteX28" fmla="*/ 149673 w 545237"/>
                <a:gd name="connsiteY28" fmla="*/ 530983 h 530983"/>
                <a:gd name="connsiteX29" fmla="*/ 135419 w 545237"/>
                <a:gd name="connsiteY29" fmla="*/ 530983 h 530983"/>
                <a:gd name="connsiteX30" fmla="*/ 131855 w 545237"/>
                <a:gd name="connsiteY30" fmla="*/ 530983 h 530983"/>
                <a:gd name="connsiteX31" fmla="*/ 106909 w 545237"/>
                <a:gd name="connsiteY31" fmla="*/ 530983 h 530983"/>
                <a:gd name="connsiteX32" fmla="*/ 103346 w 545237"/>
                <a:gd name="connsiteY32" fmla="*/ 530983 h 530983"/>
                <a:gd name="connsiteX33" fmla="*/ 85527 w 545237"/>
                <a:gd name="connsiteY33" fmla="*/ 530983 h 530983"/>
                <a:gd name="connsiteX34" fmla="*/ 85527 w 545237"/>
                <a:gd name="connsiteY34" fmla="*/ 530983 h 530983"/>
                <a:gd name="connsiteX35" fmla="*/ 53455 w 545237"/>
                <a:gd name="connsiteY35" fmla="*/ 527419 h 530983"/>
                <a:gd name="connsiteX36" fmla="*/ 49891 w 545237"/>
                <a:gd name="connsiteY36" fmla="*/ 527419 h 530983"/>
                <a:gd name="connsiteX37" fmla="*/ 10691 w 545237"/>
                <a:gd name="connsiteY37" fmla="*/ 520292 h 530983"/>
                <a:gd name="connsiteX38" fmla="*/ 3564 w 545237"/>
                <a:gd name="connsiteY38" fmla="*/ 516728 h 530983"/>
                <a:gd name="connsiteX39" fmla="*/ 0 w 545237"/>
                <a:gd name="connsiteY39" fmla="*/ 516728 h 530983"/>
                <a:gd name="connsiteX40" fmla="*/ 0 w 545237"/>
                <a:gd name="connsiteY40" fmla="*/ 516728 h 530983"/>
                <a:gd name="connsiteX41" fmla="*/ 0 w 545237"/>
                <a:gd name="connsiteY41" fmla="*/ 513165 h 530983"/>
                <a:gd name="connsiteX42" fmla="*/ 14255 w 545237"/>
                <a:gd name="connsiteY42" fmla="*/ 516728 h 530983"/>
                <a:gd name="connsiteX43" fmla="*/ 14255 w 545237"/>
                <a:gd name="connsiteY43" fmla="*/ 516728 h 530983"/>
                <a:gd name="connsiteX44" fmla="*/ 35636 w 545237"/>
                <a:gd name="connsiteY44" fmla="*/ 520292 h 530983"/>
                <a:gd name="connsiteX45" fmla="*/ 224510 w 545237"/>
                <a:gd name="connsiteY45" fmla="*/ 530983 h 530983"/>
                <a:gd name="connsiteX46" fmla="*/ 238764 w 545237"/>
                <a:gd name="connsiteY46" fmla="*/ 530983 h 530983"/>
                <a:gd name="connsiteX47" fmla="*/ 370619 w 545237"/>
                <a:gd name="connsiteY47" fmla="*/ 520292 h 530983"/>
                <a:gd name="connsiteX48" fmla="*/ 473965 w 545237"/>
                <a:gd name="connsiteY48" fmla="*/ 481092 h 530983"/>
                <a:gd name="connsiteX49" fmla="*/ 488219 w 545237"/>
                <a:gd name="connsiteY49" fmla="*/ 292219 h 530983"/>
                <a:gd name="connsiteX50" fmla="*/ 488219 w 545237"/>
                <a:gd name="connsiteY50" fmla="*/ 292219 h 530983"/>
                <a:gd name="connsiteX51" fmla="*/ 491783 w 545237"/>
                <a:gd name="connsiteY51" fmla="*/ 167491 h 530983"/>
                <a:gd name="connsiteX52" fmla="*/ 491783 w 545237"/>
                <a:gd name="connsiteY52" fmla="*/ 167491 h 530983"/>
                <a:gd name="connsiteX53" fmla="*/ 513165 w 545237"/>
                <a:gd name="connsiteY53" fmla="*/ 0 h 530983"/>
                <a:gd name="connsiteX54" fmla="*/ 513165 w 545237"/>
                <a:gd name="connsiteY54" fmla="*/ 3564 h 530983"/>
                <a:gd name="connsiteX55" fmla="*/ 513165 w 545237"/>
                <a:gd name="connsiteY55" fmla="*/ 7127 h 530983"/>
                <a:gd name="connsiteX56" fmla="*/ 513165 w 545237"/>
                <a:gd name="connsiteY56" fmla="*/ 24945 h 530983"/>
                <a:gd name="connsiteX57" fmla="*/ 513165 w 545237"/>
                <a:gd name="connsiteY57" fmla="*/ 28509 h 530983"/>
                <a:gd name="connsiteX58" fmla="*/ 513165 w 545237"/>
                <a:gd name="connsiteY58" fmla="*/ 39200 h 530983"/>
                <a:gd name="connsiteX59" fmla="*/ 513165 w 545237"/>
                <a:gd name="connsiteY59" fmla="*/ 46327 h 530983"/>
                <a:gd name="connsiteX60" fmla="*/ 513165 w 545237"/>
                <a:gd name="connsiteY60" fmla="*/ 53455 h 530983"/>
                <a:gd name="connsiteX61" fmla="*/ 513165 w 545237"/>
                <a:gd name="connsiteY61" fmla="*/ 57018 h 530983"/>
                <a:gd name="connsiteX62" fmla="*/ 513165 w 545237"/>
                <a:gd name="connsiteY62" fmla="*/ 64146 h 530983"/>
                <a:gd name="connsiteX63" fmla="*/ 513165 w 545237"/>
                <a:gd name="connsiteY63" fmla="*/ 78400 h 530983"/>
                <a:gd name="connsiteX64" fmla="*/ 513165 w 545237"/>
                <a:gd name="connsiteY64" fmla="*/ 85527 h 530983"/>
                <a:gd name="connsiteX65" fmla="*/ 513165 w 545237"/>
                <a:gd name="connsiteY65" fmla="*/ 103346 h 530983"/>
                <a:gd name="connsiteX66" fmla="*/ 513165 w 545237"/>
                <a:gd name="connsiteY66" fmla="*/ 114037 h 530983"/>
                <a:gd name="connsiteX67" fmla="*/ 513165 w 545237"/>
                <a:gd name="connsiteY67" fmla="*/ 121164 h 530983"/>
                <a:gd name="connsiteX68" fmla="*/ 513165 w 545237"/>
                <a:gd name="connsiteY68" fmla="*/ 135418 h 530983"/>
                <a:gd name="connsiteX69" fmla="*/ 513165 w 545237"/>
                <a:gd name="connsiteY69" fmla="*/ 153237 h 530983"/>
                <a:gd name="connsiteX70" fmla="*/ 513165 w 545237"/>
                <a:gd name="connsiteY70" fmla="*/ 181746 h 530983"/>
                <a:gd name="connsiteX71" fmla="*/ 516729 w 545237"/>
                <a:gd name="connsiteY71" fmla="*/ 277964 h 530983"/>
                <a:gd name="connsiteX72" fmla="*/ 516729 w 545237"/>
                <a:gd name="connsiteY72" fmla="*/ 306473 h 530983"/>
                <a:gd name="connsiteX73" fmla="*/ 520292 w 545237"/>
                <a:gd name="connsiteY73" fmla="*/ 367055 h 530983"/>
                <a:gd name="connsiteX74" fmla="*/ 527419 w 545237"/>
                <a:gd name="connsiteY74" fmla="*/ 473965 h 530983"/>
                <a:gd name="connsiteX75" fmla="*/ 527419 w 545237"/>
                <a:gd name="connsiteY75" fmla="*/ 481092 h 530983"/>
                <a:gd name="connsiteX76" fmla="*/ 527419 w 545237"/>
                <a:gd name="connsiteY76" fmla="*/ 491783 h 530983"/>
                <a:gd name="connsiteX77" fmla="*/ 545238 w 545237"/>
                <a:gd name="connsiteY77" fmla="*/ 516728 h 53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545237" h="530983">
                  <a:moveTo>
                    <a:pt x="545238" y="516728"/>
                  </a:moveTo>
                  <a:cubicBezTo>
                    <a:pt x="545238" y="516728"/>
                    <a:pt x="545238" y="516728"/>
                    <a:pt x="545238" y="516728"/>
                  </a:cubicBezTo>
                  <a:cubicBezTo>
                    <a:pt x="541674" y="516728"/>
                    <a:pt x="541674" y="520292"/>
                    <a:pt x="538110" y="520292"/>
                  </a:cubicBezTo>
                  <a:cubicBezTo>
                    <a:pt x="538110" y="520292"/>
                    <a:pt x="534547" y="520292"/>
                    <a:pt x="534547" y="520292"/>
                  </a:cubicBezTo>
                  <a:cubicBezTo>
                    <a:pt x="534547" y="520292"/>
                    <a:pt x="530983" y="520292"/>
                    <a:pt x="530983" y="520292"/>
                  </a:cubicBezTo>
                  <a:cubicBezTo>
                    <a:pt x="530983" y="520292"/>
                    <a:pt x="527419" y="520292"/>
                    <a:pt x="523856" y="520292"/>
                  </a:cubicBezTo>
                  <a:cubicBezTo>
                    <a:pt x="516729" y="523856"/>
                    <a:pt x="506037" y="523856"/>
                    <a:pt x="498910" y="527419"/>
                  </a:cubicBezTo>
                  <a:cubicBezTo>
                    <a:pt x="498910" y="527419"/>
                    <a:pt x="498910" y="527419"/>
                    <a:pt x="495347" y="527419"/>
                  </a:cubicBezTo>
                  <a:cubicBezTo>
                    <a:pt x="495347" y="527419"/>
                    <a:pt x="491783" y="527419"/>
                    <a:pt x="491783" y="527419"/>
                  </a:cubicBezTo>
                  <a:cubicBezTo>
                    <a:pt x="491783" y="527419"/>
                    <a:pt x="488219" y="527419"/>
                    <a:pt x="488219" y="527419"/>
                  </a:cubicBezTo>
                  <a:lnTo>
                    <a:pt x="488219" y="527419"/>
                  </a:lnTo>
                  <a:lnTo>
                    <a:pt x="488219" y="527419"/>
                  </a:lnTo>
                  <a:cubicBezTo>
                    <a:pt x="477528" y="527419"/>
                    <a:pt x="466837" y="530983"/>
                    <a:pt x="456147" y="530983"/>
                  </a:cubicBezTo>
                  <a:lnTo>
                    <a:pt x="456147" y="530983"/>
                  </a:lnTo>
                  <a:cubicBezTo>
                    <a:pt x="449019" y="530983"/>
                    <a:pt x="445456" y="530983"/>
                    <a:pt x="438328" y="530983"/>
                  </a:cubicBezTo>
                  <a:cubicBezTo>
                    <a:pt x="438328" y="530983"/>
                    <a:pt x="434765" y="530983"/>
                    <a:pt x="434765" y="530983"/>
                  </a:cubicBezTo>
                  <a:cubicBezTo>
                    <a:pt x="427637" y="530983"/>
                    <a:pt x="416946" y="530983"/>
                    <a:pt x="409819" y="530983"/>
                  </a:cubicBezTo>
                  <a:cubicBezTo>
                    <a:pt x="409819" y="530983"/>
                    <a:pt x="409819" y="530983"/>
                    <a:pt x="406255" y="530983"/>
                  </a:cubicBezTo>
                  <a:cubicBezTo>
                    <a:pt x="402692" y="530983"/>
                    <a:pt x="395565" y="530983"/>
                    <a:pt x="392001" y="530983"/>
                  </a:cubicBezTo>
                  <a:cubicBezTo>
                    <a:pt x="384874" y="530983"/>
                    <a:pt x="374183" y="530983"/>
                    <a:pt x="367055" y="530983"/>
                  </a:cubicBezTo>
                  <a:cubicBezTo>
                    <a:pt x="363492" y="530983"/>
                    <a:pt x="359928" y="530983"/>
                    <a:pt x="356364" y="530983"/>
                  </a:cubicBezTo>
                  <a:cubicBezTo>
                    <a:pt x="352801" y="530983"/>
                    <a:pt x="345674" y="530983"/>
                    <a:pt x="342110" y="530983"/>
                  </a:cubicBezTo>
                  <a:cubicBezTo>
                    <a:pt x="338546" y="530983"/>
                    <a:pt x="338546" y="530983"/>
                    <a:pt x="334983" y="530983"/>
                  </a:cubicBezTo>
                  <a:cubicBezTo>
                    <a:pt x="299346" y="530983"/>
                    <a:pt x="270837" y="530983"/>
                    <a:pt x="270837" y="530983"/>
                  </a:cubicBezTo>
                  <a:cubicBezTo>
                    <a:pt x="270837" y="530983"/>
                    <a:pt x="245891" y="530983"/>
                    <a:pt x="206691" y="530983"/>
                  </a:cubicBezTo>
                  <a:cubicBezTo>
                    <a:pt x="203128" y="530983"/>
                    <a:pt x="203128" y="530983"/>
                    <a:pt x="199564" y="530983"/>
                  </a:cubicBezTo>
                  <a:cubicBezTo>
                    <a:pt x="196000" y="530983"/>
                    <a:pt x="188873" y="530983"/>
                    <a:pt x="185310" y="530983"/>
                  </a:cubicBezTo>
                  <a:cubicBezTo>
                    <a:pt x="181746" y="530983"/>
                    <a:pt x="178182" y="530983"/>
                    <a:pt x="174619" y="530983"/>
                  </a:cubicBezTo>
                  <a:cubicBezTo>
                    <a:pt x="167491" y="530983"/>
                    <a:pt x="160364" y="530983"/>
                    <a:pt x="149673" y="530983"/>
                  </a:cubicBezTo>
                  <a:cubicBezTo>
                    <a:pt x="146109" y="530983"/>
                    <a:pt x="138982" y="530983"/>
                    <a:pt x="135419" y="530983"/>
                  </a:cubicBezTo>
                  <a:cubicBezTo>
                    <a:pt x="135419" y="530983"/>
                    <a:pt x="135419" y="530983"/>
                    <a:pt x="131855" y="530983"/>
                  </a:cubicBezTo>
                  <a:cubicBezTo>
                    <a:pt x="124728" y="530983"/>
                    <a:pt x="114037" y="530983"/>
                    <a:pt x="106909" y="530983"/>
                  </a:cubicBezTo>
                  <a:cubicBezTo>
                    <a:pt x="106909" y="530983"/>
                    <a:pt x="103346" y="530983"/>
                    <a:pt x="103346" y="530983"/>
                  </a:cubicBezTo>
                  <a:cubicBezTo>
                    <a:pt x="96218" y="530983"/>
                    <a:pt x="92655" y="530983"/>
                    <a:pt x="85527" y="530983"/>
                  </a:cubicBezTo>
                  <a:lnTo>
                    <a:pt x="85527" y="530983"/>
                  </a:lnTo>
                  <a:cubicBezTo>
                    <a:pt x="74837" y="530983"/>
                    <a:pt x="64146" y="527419"/>
                    <a:pt x="53455" y="527419"/>
                  </a:cubicBezTo>
                  <a:cubicBezTo>
                    <a:pt x="53455" y="527419"/>
                    <a:pt x="49891" y="527419"/>
                    <a:pt x="49891" y="527419"/>
                  </a:cubicBezTo>
                  <a:cubicBezTo>
                    <a:pt x="35636" y="523856"/>
                    <a:pt x="21382" y="523856"/>
                    <a:pt x="10691" y="520292"/>
                  </a:cubicBezTo>
                  <a:cubicBezTo>
                    <a:pt x="7127" y="520292"/>
                    <a:pt x="7127" y="520292"/>
                    <a:pt x="3564" y="516728"/>
                  </a:cubicBezTo>
                  <a:cubicBezTo>
                    <a:pt x="3564" y="516728"/>
                    <a:pt x="0" y="516728"/>
                    <a:pt x="0" y="516728"/>
                  </a:cubicBezTo>
                  <a:cubicBezTo>
                    <a:pt x="0" y="516728"/>
                    <a:pt x="0" y="516728"/>
                    <a:pt x="0" y="516728"/>
                  </a:cubicBezTo>
                  <a:cubicBezTo>
                    <a:pt x="0" y="516728"/>
                    <a:pt x="0" y="513165"/>
                    <a:pt x="0" y="513165"/>
                  </a:cubicBezTo>
                  <a:cubicBezTo>
                    <a:pt x="3564" y="513165"/>
                    <a:pt x="7127" y="513165"/>
                    <a:pt x="14255" y="516728"/>
                  </a:cubicBezTo>
                  <a:lnTo>
                    <a:pt x="14255" y="516728"/>
                  </a:lnTo>
                  <a:cubicBezTo>
                    <a:pt x="21382" y="516728"/>
                    <a:pt x="28509" y="520292"/>
                    <a:pt x="35636" y="520292"/>
                  </a:cubicBezTo>
                  <a:cubicBezTo>
                    <a:pt x="103346" y="530983"/>
                    <a:pt x="192437" y="530983"/>
                    <a:pt x="224510" y="530983"/>
                  </a:cubicBezTo>
                  <a:cubicBezTo>
                    <a:pt x="231637" y="530983"/>
                    <a:pt x="238764" y="530983"/>
                    <a:pt x="238764" y="530983"/>
                  </a:cubicBezTo>
                  <a:cubicBezTo>
                    <a:pt x="238764" y="530983"/>
                    <a:pt x="306473" y="530983"/>
                    <a:pt x="370619" y="520292"/>
                  </a:cubicBezTo>
                  <a:cubicBezTo>
                    <a:pt x="416946" y="513165"/>
                    <a:pt x="459710" y="502474"/>
                    <a:pt x="473965" y="481092"/>
                  </a:cubicBezTo>
                  <a:cubicBezTo>
                    <a:pt x="488219" y="463274"/>
                    <a:pt x="488219" y="384874"/>
                    <a:pt x="488219" y="292219"/>
                  </a:cubicBezTo>
                  <a:lnTo>
                    <a:pt x="488219" y="292219"/>
                  </a:lnTo>
                  <a:cubicBezTo>
                    <a:pt x="488219" y="253019"/>
                    <a:pt x="488219" y="210255"/>
                    <a:pt x="491783" y="167491"/>
                  </a:cubicBezTo>
                  <a:cubicBezTo>
                    <a:pt x="491783" y="167491"/>
                    <a:pt x="491783" y="167491"/>
                    <a:pt x="491783" y="167491"/>
                  </a:cubicBezTo>
                  <a:cubicBezTo>
                    <a:pt x="495347" y="106909"/>
                    <a:pt x="502474" y="46327"/>
                    <a:pt x="513165" y="0"/>
                  </a:cubicBezTo>
                  <a:cubicBezTo>
                    <a:pt x="513165" y="0"/>
                    <a:pt x="513165" y="3564"/>
                    <a:pt x="513165" y="3564"/>
                  </a:cubicBezTo>
                  <a:lnTo>
                    <a:pt x="513165" y="7127"/>
                  </a:lnTo>
                  <a:cubicBezTo>
                    <a:pt x="513165" y="10691"/>
                    <a:pt x="513165" y="17818"/>
                    <a:pt x="513165" y="24945"/>
                  </a:cubicBezTo>
                  <a:lnTo>
                    <a:pt x="513165" y="28509"/>
                  </a:lnTo>
                  <a:cubicBezTo>
                    <a:pt x="513165" y="32073"/>
                    <a:pt x="513165" y="35636"/>
                    <a:pt x="513165" y="39200"/>
                  </a:cubicBezTo>
                  <a:cubicBezTo>
                    <a:pt x="513165" y="39200"/>
                    <a:pt x="513165" y="42764"/>
                    <a:pt x="513165" y="46327"/>
                  </a:cubicBezTo>
                  <a:cubicBezTo>
                    <a:pt x="513165" y="49891"/>
                    <a:pt x="513165" y="49891"/>
                    <a:pt x="513165" y="53455"/>
                  </a:cubicBezTo>
                  <a:cubicBezTo>
                    <a:pt x="513165" y="53455"/>
                    <a:pt x="513165" y="57018"/>
                    <a:pt x="513165" y="57018"/>
                  </a:cubicBezTo>
                  <a:cubicBezTo>
                    <a:pt x="513165" y="60582"/>
                    <a:pt x="513165" y="60582"/>
                    <a:pt x="513165" y="64146"/>
                  </a:cubicBezTo>
                  <a:cubicBezTo>
                    <a:pt x="513165" y="67709"/>
                    <a:pt x="513165" y="74837"/>
                    <a:pt x="513165" y="78400"/>
                  </a:cubicBezTo>
                  <a:cubicBezTo>
                    <a:pt x="513165" y="81964"/>
                    <a:pt x="513165" y="85527"/>
                    <a:pt x="513165" y="85527"/>
                  </a:cubicBezTo>
                  <a:cubicBezTo>
                    <a:pt x="513165" y="92655"/>
                    <a:pt x="513165" y="96218"/>
                    <a:pt x="513165" y="103346"/>
                  </a:cubicBezTo>
                  <a:cubicBezTo>
                    <a:pt x="513165" y="106909"/>
                    <a:pt x="513165" y="110473"/>
                    <a:pt x="513165" y="114037"/>
                  </a:cubicBezTo>
                  <a:lnTo>
                    <a:pt x="513165" y="121164"/>
                  </a:lnTo>
                  <a:cubicBezTo>
                    <a:pt x="513165" y="124728"/>
                    <a:pt x="513165" y="131855"/>
                    <a:pt x="513165" y="135418"/>
                  </a:cubicBezTo>
                  <a:cubicBezTo>
                    <a:pt x="513165" y="138982"/>
                    <a:pt x="513165" y="146109"/>
                    <a:pt x="513165" y="153237"/>
                  </a:cubicBezTo>
                  <a:cubicBezTo>
                    <a:pt x="513165" y="163928"/>
                    <a:pt x="513165" y="171055"/>
                    <a:pt x="513165" y="181746"/>
                  </a:cubicBezTo>
                  <a:cubicBezTo>
                    <a:pt x="513165" y="217382"/>
                    <a:pt x="516729" y="249455"/>
                    <a:pt x="516729" y="277964"/>
                  </a:cubicBezTo>
                  <a:cubicBezTo>
                    <a:pt x="516729" y="288655"/>
                    <a:pt x="516729" y="295783"/>
                    <a:pt x="516729" y="306473"/>
                  </a:cubicBezTo>
                  <a:cubicBezTo>
                    <a:pt x="516729" y="327855"/>
                    <a:pt x="516729" y="345673"/>
                    <a:pt x="520292" y="367055"/>
                  </a:cubicBezTo>
                  <a:cubicBezTo>
                    <a:pt x="523856" y="406255"/>
                    <a:pt x="523856" y="441892"/>
                    <a:pt x="527419" y="473965"/>
                  </a:cubicBezTo>
                  <a:cubicBezTo>
                    <a:pt x="527419" y="477528"/>
                    <a:pt x="527419" y="481092"/>
                    <a:pt x="527419" y="481092"/>
                  </a:cubicBezTo>
                  <a:cubicBezTo>
                    <a:pt x="527419" y="484656"/>
                    <a:pt x="527419" y="488219"/>
                    <a:pt x="527419" y="491783"/>
                  </a:cubicBezTo>
                  <a:cubicBezTo>
                    <a:pt x="541674" y="498910"/>
                    <a:pt x="541674" y="509601"/>
                    <a:pt x="545238" y="516728"/>
                  </a:cubicBezTo>
                  <a:close/>
                </a:path>
              </a:pathLst>
            </a:custGeom>
            <a:solidFill>
              <a:srgbClr val="0070C0"/>
            </a:solidFill>
            <a:ln w="35560" cap="flat">
              <a:noFill/>
              <a:prstDash val="solid"/>
              <a:miter/>
            </a:ln>
          </p:spPr>
          <p:txBody>
            <a:bodyPr rtlCol="0" anchor="ctr"/>
            <a:lstStyle/>
            <a:p>
              <a:endParaRPr lang="fr-BE"/>
            </a:p>
          </p:txBody>
        </p:sp>
        <p:sp>
          <p:nvSpPr>
            <p:cNvPr id="1220" name="Forme libre : forme 1219">
              <a:extLst>
                <a:ext uri="{FF2B5EF4-FFF2-40B4-BE49-F238E27FC236}">
                  <a16:creationId xmlns:a16="http://schemas.microsoft.com/office/drawing/2014/main" id="{46DE9F1D-8475-4042-A858-1CA0DA55A2EE}"/>
                </a:ext>
              </a:extLst>
            </p:cNvPr>
            <p:cNvSpPr/>
            <p:nvPr/>
          </p:nvSpPr>
          <p:spPr>
            <a:xfrm>
              <a:off x="7800371" y="1725260"/>
              <a:ext cx="263709" cy="235200"/>
            </a:xfrm>
            <a:custGeom>
              <a:avLst/>
              <a:gdLst>
                <a:gd name="connsiteX0" fmla="*/ 263710 w 263709"/>
                <a:gd name="connsiteY0" fmla="*/ 114037 h 235200"/>
                <a:gd name="connsiteX1" fmla="*/ 263710 w 263709"/>
                <a:gd name="connsiteY1" fmla="*/ 124728 h 235200"/>
                <a:gd name="connsiteX2" fmla="*/ 256582 w 263709"/>
                <a:gd name="connsiteY2" fmla="*/ 235201 h 235200"/>
                <a:gd name="connsiteX3" fmla="*/ 235200 w 263709"/>
                <a:gd name="connsiteY3" fmla="*/ 142546 h 235200"/>
                <a:gd name="connsiteX4" fmla="*/ 188873 w 263709"/>
                <a:gd name="connsiteY4" fmla="*/ 85527 h 235200"/>
                <a:gd name="connsiteX5" fmla="*/ 131855 w 263709"/>
                <a:gd name="connsiteY5" fmla="*/ 81964 h 235200"/>
                <a:gd name="connsiteX6" fmla="*/ 74837 w 263709"/>
                <a:gd name="connsiteY6" fmla="*/ 85527 h 235200"/>
                <a:gd name="connsiteX7" fmla="*/ 28509 w 263709"/>
                <a:gd name="connsiteY7" fmla="*/ 142546 h 235200"/>
                <a:gd name="connsiteX8" fmla="*/ 28509 w 263709"/>
                <a:gd name="connsiteY8" fmla="*/ 142546 h 235200"/>
                <a:gd name="connsiteX9" fmla="*/ 24946 w 263709"/>
                <a:gd name="connsiteY9" fmla="*/ 146109 h 235200"/>
                <a:gd name="connsiteX10" fmla="*/ 7127 w 263709"/>
                <a:gd name="connsiteY10" fmla="*/ 235201 h 235200"/>
                <a:gd name="connsiteX11" fmla="*/ 7127 w 263709"/>
                <a:gd name="connsiteY11" fmla="*/ 235201 h 235200"/>
                <a:gd name="connsiteX12" fmla="*/ 7127 w 263709"/>
                <a:gd name="connsiteY12" fmla="*/ 235201 h 235200"/>
                <a:gd name="connsiteX13" fmla="*/ 0 w 263709"/>
                <a:gd name="connsiteY13" fmla="*/ 128291 h 235200"/>
                <a:gd name="connsiteX14" fmla="*/ 0 w 263709"/>
                <a:gd name="connsiteY14" fmla="*/ 124728 h 235200"/>
                <a:gd name="connsiteX15" fmla="*/ 0 w 263709"/>
                <a:gd name="connsiteY15" fmla="*/ 114037 h 235200"/>
                <a:gd name="connsiteX16" fmla="*/ 39200 w 263709"/>
                <a:gd name="connsiteY16" fmla="*/ 17818 h 235200"/>
                <a:gd name="connsiteX17" fmla="*/ 131855 w 263709"/>
                <a:gd name="connsiteY17" fmla="*/ 0 h 235200"/>
                <a:gd name="connsiteX18" fmla="*/ 228073 w 263709"/>
                <a:gd name="connsiteY18" fmla="*/ 17818 h 235200"/>
                <a:gd name="connsiteX19" fmla="*/ 263710 w 263709"/>
                <a:gd name="connsiteY19" fmla="*/ 114037 h 23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3709" h="235200">
                  <a:moveTo>
                    <a:pt x="263710" y="114037"/>
                  </a:moveTo>
                  <a:cubicBezTo>
                    <a:pt x="263710" y="117600"/>
                    <a:pt x="263710" y="121164"/>
                    <a:pt x="263710" y="124728"/>
                  </a:cubicBezTo>
                  <a:cubicBezTo>
                    <a:pt x="263710" y="153237"/>
                    <a:pt x="263710" y="199564"/>
                    <a:pt x="256582" y="235201"/>
                  </a:cubicBezTo>
                  <a:cubicBezTo>
                    <a:pt x="253019" y="199564"/>
                    <a:pt x="249455" y="149673"/>
                    <a:pt x="235200" y="142546"/>
                  </a:cubicBezTo>
                  <a:cubicBezTo>
                    <a:pt x="238764" y="121164"/>
                    <a:pt x="224510" y="89091"/>
                    <a:pt x="188873" y="85527"/>
                  </a:cubicBezTo>
                  <a:cubicBezTo>
                    <a:pt x="153237" y="81964"/>
                    <a:pt x="131855" y="81964"/>
                    <a:pt x="131855" y="81964"/>
                  </a:cubicBezTo>
                  <a:cubicBezTo>
                    <a:pt x="131855" y="81964"/>
                    <a:pt x="106909" y="81964"/>
                    <a:pt x="74837" y="85527"/>
                  </a:cubicBezTo>
                  <a:cubicBezTo>
                    <a:pt x="39200" y="89091"/>
                    <a:pt x="28509" y="121164"/>
                    <a:pt x="28509" y="142546"/>
                  </a:cubicBezTo>
                  <a:lnTo>
                    <a:pt x="28509" y="142546"/>
                  </a:lnTo>
                  <a:cubicBezTo>
                    <a:pt x="28509" y="142546"/>
                    <a:pt x="24946" y="142546"/>
                    <a:pt x="24946" y="146109"/>
                  </a:cubicBezTo>
                  <a:cubicBezTo>
                    <a:pt x="10691" y="160364"/>
                    <a:pt x="10691" y="203128"/>
                    <a:pt x="7127" y="235201"/>
                  </a:cubicBezTo>
                  <a:cubicBezTo>
                    <a:pt x="7127" y="235201"/>
                    <a:pt x="7127" y="235201"/>
                    <a:pt x="7127" y="235201"/>
                  </a:cubicBezTo>
                  <a:lnTo>
                    <a:pt x="7127" y="235201"/>
                  </a:lnTo>
                  <a:cubicBezTo>
                    <a:pt x="0" y="199564"/>
                    <a:pt x="0" y="160364"/>
                    <a:pt x="0" y="128291"/>
                  </a:cubicBezTo>
                  <a:cubicBezTo>
                    <a:pt x="0" y="128291"/>
                    <a:pt x="0" y="124728"/>
                    <a:pt x="0" y="124728"/>
                  </a:cubicBezTo>
                  <a:lnTo>
                    <a:pt x="0" y="114037"/>
                  </a:lnTo>
                  <a:cubicBezTo>
                    <a:pt x="0" y="85527"/>
                    <a:pt x="17818" y="35636"/>
                    <a:pt x="39200" y="17818"/>
                  </a:cubicBezTo>
                  <a:cubicBezTo>
                    <a:pt x="46327" y="10691"/>
                    <a:pt x="96218" y="0"/>
                    <a:pt x="131855" y="0"/>
                  </a:cubicBezTo>
                  <a:cubicBezTo>
                    <a:pt x="167491" y="0"/>
                    <a:pt x="213819" y="10691"/>
                    <a:pt x="228073" y="17818"/>
                  </a:cubicBezTo>
                  <a:cubicBezTo>
                    <a:pt x="249455" y="35636"/>
                    <a:pt x="263710" y="85527"/>
                    <a:pt x="263710" y="114037"/>
                  </a:cubicBezTo>
                  <a:close/>
                </a:path>
              </a:pathLst>
            </a:custGeom>
            <a:solidFill>
              <a:srgbClr val="E9A701"/>
            </a:solidFill>
            <a:ln w="35560" cap="flat">
              <a:noFill/>
              <a:prstDash val="solid"/>
              <a:miter/>
            </a:ln>
          </p:spPr>
          <p:txBody>
            <a:bodyPr rtlCol="0" anchor="ctr"/>
            <a:lstStyle/>
            <a:p>
              <a:endParaRPr lang="fr-BE"/>
            </a:p>
          </p:txBody>
        </p:sp>
        <p:grpSp>
          <p:nvGrpSpPr>
            <p:cNvPr id="1221" name="Graphique 485">
              <a:extLst>
                <a:ext uri="{FF2B5EF4-FFF2-40B4-BE49-F238E27FC236}">
                  <a16:creationId xmlns:a16="http://schemas.microsoft.com/office/drawing/2014/main" id="{6B2CA371-6ACE-438A-95F0-799402C1EFC1}"/>
                </a:ext>
              </a:extLst>
            </p:cNvPr>
            <p:cNvGrpSpPr/>
            <p:nvPr/>
          </p:nvGrpSpPr>
          <p:grpSpPr>
            <a:xfrm>
              <a:off x="7903717" y="2003224"/>
              <a:ext cx="53454" cy="24945"/>
              <a:chOff x="7903717" y="2003224"/>
              <a:chExt cx="53454" cy="24945"/>
            </a:xfrm>
            <a:solidFill>
              <a:srgbClr val="EC8940"/>
            </a:solidFill>
          </p:grpSpPr>
          <p:sp>
            <p:nvSpPr>
              <p:cNvPr id="1253" name="Forme libre : forme 1252">
                <a:extLst>
                  <a:ext uri="{FF2B5EF4-FFF2-40B4-BE49-F238E27FC236}">
                    <a16:creationId xmlns:a16="http://schemas.microsoft.com/office/drawing/2014/main" id="{D3AC386D-4BC1-4524-B809-970F2101C185}"/>
                  </a:ext>
                </a:extLst>
              </p:cNvPr>
              <p:cNvSpPr/>
              <p:nvPr/>
            </p:nvSpPr>
            <p:spPr>
              <a:xfrm>
                <a:off x="7910844" y="2017478"/>
                <a:ext cx="42763" cy="10690"/>
              </a:xfrm>
              <a:custGeom>
                <a:avLst/>
                <a:gdLst>
                  <a:gd name="connsiteX0" fmla="*/ 7127 w 42763"/>
                  <a:gd name="connsiteY0" fmla="*/ 3564 h 10690"/>
                  <a:gd name="connsiteX1" fmla="*/ 3564 w 42763"/>
                  <a:gd name="connsiteY1" fmla="*/ 3564 h 10690"/>
                  <a:gd name="connsiteX2" fmla="*/ 0 w 42763"/>
                  <a:gd name="connsiteY2" fmla="*/ 3564 h 10690"/>
                  <a:gd name="connsiteX3" fmla="*/ 0 w 42763"/>
                  <a:gd name="connsiteY3" fmla="*/ 3564 h 10690"/>
                  <a:gd name="connsiteX4" fmla="*/ 3564 w 42763"/>
                  <a:gd name="connsiteY4" fmla="*/ 3564 h 10690"/>
                  <a:gd name="connsiteX5" fmla="*/ 7127 w 42763"/>
                  <a:gd name="connsiteY5" fmla="*/ 3564 h 10690"/>
                  <a:gd name="connsiteX6" fmla="*/ 14255 w 42763"/>
                  <a:gd name="connsiteY6" fmla="*/ 7127 h 10690"/>
                  <a:gd name="connsiteX7" fmla="*/ 21382 w 42763"/>
                  <a:gd name="connsiteY7" fmla="*/ 10691 h 10690"/>
                  <a:gd name="connsiteX8" fmla="*/ 28509 w 42763"/>
                  <a:gd name="connsiteY8" fmla="*/ 7127 h 10690"/>
                  <a:gd name="connsiteX9" fmla="*/ 35636 w 42763"/>
                  <a:gd name="connsiteY9" fmla="*/ 3564 h 10690"/>
                  <a:gd name="connsiteX10" fmla="*/ 39200 w 42763"/>
                  <a:gd name="connsiteY10" fmla="*/ 3564 h 10690"/>
                  <a:gd name="connsiteX11" fmla="*/ 42764 w 42763"/>
                  <a:gd name="connsiteY11" fmla="*/ 3564 h 10690"/>
                  <a:gd name="connsiteX12" fmla="*/ 42764 w 42763"/>
                  <a:gd name="connsiteY12" fmla="*/ 3564 h 10690"/>
                  <a:gd name="connsiteX13" fmla="*/ 42764 w 42763"/>
                  <a:gd name="connsiteY13" fmla="*/ 3564 h 10690"/>
                  <a:gd name="connsiteX14" fmla="*/ 39200 w 42763"/>
                  <a:gd name="connsiteY14" fmla="*/ 3564 h 10690"/>
                  <a:gd name="connsiteX15" fmla="*/ 35636 w 42763"/>
                  <a:gd name="connsiteY15" fmla="*/ 3564 h 10690"/>
                  <a:gd name="connsiteX16" fmla="*/ 39200 w 42763"/>
                  <a:gd name="connsiteY16" fmla="*/ 3564 h 10690"/>
                  <a:gd name="connsiteX17" fmla="*/ 39200 w 42763"/>
                  <a:gd name="connsiteY17" fmla="*/ 3564 h 10690"/>
                  <a:gd name="connsiteX18" fmla="*/ 39200 w 42763"/>
                  <a:gd name="connsiteY18" fmla="*/ 3564 h 10690"/>
                  <a:gd name="connsiteX19" fmla="*/ 35636 w 42763"/>
                  <a:gd name="connsiteY19" fmla="*/ 3564 h 10690"/>
                  <a:gd name="connsiteX20" fmla="*/ 32073 w 42763"/>
                  <a:gd name="connsiteY20" fmla="*/ 3564 h 10690"/>
                  <a:gd name="connsiteX21" fmla="*/ 24945 w 42763"/>
                  <a:gd name="connsiteY21" fmla="*/ 7127 h 10690"/>
                  <a:gd name="connsiteX22" fmla="*/ 17818 w 42763"/>
                  <a:gd name="connsiteY22" fmla="*/ 10691 h 10690"/>
                  <a:gd name="connsiteX23" fmla="*/ 14255 w 42763"/>
                  <a:gd name="connsiteY23" fmla="*/ 7127 h 10690"/>
                  <a:gd name="connsiteX24" fmla="*/ 10691 w 42763"/>
                  <a:gd name="connsiteY24" fmla="*/ 3564 h 10690"/>
                  <a:gd name="connsiteX25" fmla="*/ 7127 w 42763"/>
                  <a:gd name="connsiteY25" fmla="*/ 3564 h 10690"/>
                  <a:gd name="connsiteX26" fmla="*/ 3564 w 42763"/>
                  <a:gd name="connsiteY26" fmla="*/ 0 h 10690"/>
                  <a:gd name="connsiteX27" fmla="*/ 0 w 42763"/>
                  <a:gd name="connsiteY27" fmla="*/ 0 h 10690"/>
                  <a:gd name="connsiteX28" fmla="*/ 0 w 42763"/>
                  <a:gd name="connsiteY28" fmla="*/ 0 h 10690"/>
                  <a:gd name="connsiteX29" fmla="*/ 0 w 42763"/>
                  <a:gd name="connsiteY29" fmla="*/ 0 h 10690"/>
                  <a:gd name="connsiteX30" fmla="*/ 7127 w 42763"/>
                  <a:gd name="connsiteY30" fmla="*/ 3564 h 1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763" h="10690">
                    <a:moveTo>
                      <a:pt x="7127" y="3564"/>
                    </a:moveTo>
                    <a:lnTo>
                      <a:pt x="3564" y="3564"/>
                    </a:lnTo>
                    <a:cubicBezTo>
                      <a:pt x="3564" y="3564"/>
                      <a:pt x="3564" y="3564"/>
                      <a:pt x="0" y="3564"/>
                    </a:cubicBezTo>
                    <a:cubicBezTo>
                      <a:pt x="0" y="3564"/>
                      <a:pt x="0" y="3564"/>
                      <a:pt x="0" y="3564"/>
                    </a:cubicBezTo>
                    <a:cubicBezTo>
                      <a:pt x="0" y="3564"/>
                      <a:pt x="3564" y="3564"/>
                      <a:pt x="3564" y="3564"/>
                    </a:cubicBezTo>
                    <a:cubicBezTo>
                      <a:pt x="3564" y="3564"/>
                      <a:pt x="7127" y="3564"/>
                      <a:pt x="7127" y="3564"/>
                    </a:cubicBezTo>
                    <a:cubicBezTo>
                      <a:pt x="10691" y="3564"/>
                      <a:pt x="10691" y="7127"/>
                      <a:pt x="14255" y="7127"/>
                    </a:cubicBezTo>
                    <a:cubicBezTo>
                      <a:pt x="17818" y="7127"/>
                      <a:pt x="17818" y="10691"/>
                      <a:pt x="21382" y="10691"/>
                    </a:cubicBezTo>
                    <a:cubicBezTo>
                      <a:pt x="24945" y="10691"/>
                      <a:pt x="24945" y="7127"/>
                      <a:pt x="28509" y="7127"/>
                    </a:cubicBezTo>
                    <a:cubicBezTo>
                      <a:pt x="32073" y="7127"/>
                      <a:pt x="32073" y="3564"/>
                      <a:pt x="35636" y="3564"/>
                    </a:cubicBezTo>
                    <a:cubicBezTo>
                      <a:pt x="35636" y="3564"/>
                      <a:pt x="39200" y="3564"/>
                      <a:pt x="39200" y="3564"/>
                    </a:cubicBezTo>
                    <a:cubicBezTo>
                      <a:pt x="39200" y="3564"/>
                      <a:pt x="42764" y="3564"/>
                      <a:pt x="42764" y="3564"/>
                    </a:cubicBezTo>
                    <a:cubicBezTo>
                      <a:pt x="42764" y="3564"/>
                      <a:pt x="42764" y="3564"/>
                      <a:pt x="42764" y="3564"/>
                    </a:cubicBezTo>
                    <a:cubicBezTo>
                      <a:pt x="42764" y="3564"/>
                      <a:pt x="42764" y="3564"/>
                      <a:pt x="42764" y="3564"/>
                    </a:cubicBezTo>
                    <a:cubicBezTo>
                      <a:pt x="42764" y="3564"/>
                      <a:pt x="42764" y="3564"/>
                      <a:pt x="39200" y="3564"/>
                    </a:cubicBezTo>
                    <a:lnTo>
                      <a:pt x="35636" y="3564"/>
                    </a:lnTo>
                    <a:lnTo>
                      <a:pt x="39200" y="3564"/>
                    </a:lnTo>
                    <a:cubicBezTo>
                      <a:pt x="39200" y="3564"/>
                      <a:pt x="39200" y="3564"/>
                      <a:pt x="39200" y="3564"/>
                    </a:cubicBezTo>
                    <a:cubicBezTo>
                      <a:pt x="39200" y="3564"/>
                      <a:pt x="39200" y="3564"/>
                      <a:pt x="39200" y="3564"/>
                    </a:cubicBezTo>
                    <a:cubicBezTo>
                      <a:pt x="39200" y="3564"/>
                      <a:pt x="35636" y="3564"/>
                      <a:pt x="35636" y="3564"/>
                    </a:cubicBezTo>
                    <a:cubicBezTo>
                      <a:pt x="35636" y="3564"/>
                      <a:pt x="32073" y="3564"/>
                      <a:pt x="32073" y="3564"/>
                    </a:cubicBezTo>
                    <a:cubicBezTo>
                      <a:pt x="28509" y="3564"/>
                      <a:pt x="28509" y="7127"/>
                      <a:pt x="24945" y="7127"/>
                    </a:cubicBezTo>
                    <a:cubicBezTo>
                      <a:pt x="21382" y="7127"/>
                      <a:pt x="21382" y="10691"/>
                      <a:pt x="17818" y="10691"/>
                    </a:cubicBezTo>
                    <a:cubicBezTo>
                      <a:pt x="14255" y="10691"/>
                      <a:pt x="14255" y="10691"/>
                      <a:pt x="14255" y="7127"/>
                    </a:cubicBezTo>
                    <a:cubicBezTo>
                      <a:pt x="14255" y="7127"/>
                      <a:pt x="10691" y="7127"/>
                      <a:pt x="10691" y="3564"/>
                    </a:cubicBezTo>
                    <a:cubicBezTo>
                      <a:pt x="10691" y="0"/>
                      <a:pt x="10691" y="0"/>
                      <a:pt x="7127" y="3564"/>
                    </a:cubicBezTo>
                    <a:cubicBezTo>
                      <a:pt x="7127" y="0"/>
                      <a:pt x="3564" y="0"/>
                      <a:pt x="3564" y="0"/>
                    </a:cubicBezTo>
                    <a:cubicBezTo>
                      <a:pt x="3564" y="0"/>
                      <a:pt x="0" y="0"/>
                      <a:pt x="0" y="0"/>
                    </a:cubicBezTo>
                    <a:cubicBezTo>
                      <a:pt x="0" y="0"/>
                      <a:pt x="0" y="0"/>
                      <a:pt x="0" y="0"/>
                    </a:cubicBezTo>
                    <a:cubicBezTo>
                      <a:pt x="0" y="0"/>
                      <a:pt x="0" y="0"/>
                      <a:pt x="0" y="0"/>
                    </a:cubicBezTo>
                    <a:lnTo>
                      <a:pt x="7127" y="3564"/>
                    </a:lnTo>
                    <a:close/>
                  </a:path>
                </a:pathLst>
              </a:custGeom>
              <a:solidFill>
                <a:srgbClr val="EC8940"/>
              </a:solidFill>
              <a:ln w="35560" cap="flat">
                <a:noFill/>
                <a:prstDash val="solid"/>
                <a:miter/>
              </a:ln>
            </p:spPr>
            <p:txBody>
              <a:bodyPr rtlCol="0" anchor="ctr"/>
              <a:lstStyle/>
              <a:p>
                <a:endParaRPr lang="fr-BE"/>
              </a:p>
            </p:txBody>
          </p:sp>
          <p:grpSp>
            <p:nvGrpSpPr>
              <p:cNvPr id="1254" name="Graphique 485">
                <a:extLst>
                  <a:ext uri="{FF2B5EF4-FFF2-40B4-BE49-F238E27FC236}">
                    <a16:creationId xmlns:a16="http://schemas.microsoft.com/office/drawing/2014/main" id="{35FF2E36-7C78-4199-B8FB-B67E60136B5D}"/>
                  </a:ext>
                </a:extLst>
              </p:cNvPr>
              <p:cNvGrpSpPr/>
              <p:nvPr/>
            </p:nvGrpSpPr>
            <p:grpSpPr>
              <a:xfrm>
                <a:off x="7903717" y="2003224"/>
                <a:ext cx="53454" cy="14254"/>
                <a:chOff x="7903717" y="2003224"/>
                <a:chExt cx="53454" cy="14254"/>
              </a:xfrm>
              <a:solidFill>
                <a:srgbClr val="EC8940"/>
              </a:solidFill>
            </p:grpSpPr>
            <p:sp>
              <p:nvSpPr>
                <p:cNvPr id="1255" name="Forme libre : forme 1254">
                  <a:extLst>
                    <a:ext uri="{FF2B5EF4-FFF2-40B4-BE49-F238E27FC236}">
                      <a16:creationId xmlns:a16="http://schemas.microsoft.com/office/drawing/2014/main" id="{94B795EA-390C-46FD-9951-F9792173D7C9}"/>
                    </a:ext>
                  </a:extLst>
                </p:cNvPr>
                <p:cNvSpPr/>
                <p:nvPr/>
              </p:nvSpPr>
              <p:spPr>
                <a:xfrm>
                  <a:off x="7950044" y="2003224"/>
                  <a:ext cx="7127" cy="14254"/>
                </a:xfrm>
                <a:custGeom>
                  <a:avLst/>
                  <a:gdLst>
                    <a:gd name="connsiteX0" fmla="*/ 0 w 7127"/>
                    <a:gd name="connsiteY0" fmla="*/ 0 h 14254"/>
                    <a:gd name="connsiteX1" fmla="*/ 7127 w 7127"/>
                    <a:gd name="connsiteY1" fmla="*/ 7127 h 14254"/>
                    <a:gd name="connsiteX2" fmla="*/ 7127 w 7127"/>
                    <a:gd name="connsiteY2" fmla="*/ 10691 h 14254"/>
                    <a:gd name="connsiteX3" fmla="*/ 3564 w 7127"/>
                    <a:gd name="connsiteY3" fmla="*/ 14255 h 14254"/>
                    <a:gd name="connsiteX4" fmla="*/ 3564 w 7127"/>
                    <a:gd name="connsiteY4" fmla="*/ 7127 h 14254"/>
                    <a:gd name="connsiteX5" fmla="*/ 0 w 7127"/>
                    <a:gd name="connsiteY5" fmla="*/ 0 h 14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7" h="14254">
                      <a:moveTo>
                        <a:pt x="0" y="0"/>
                      </a:moveTo>
                      <a:cubicBezTo>
                        <a:pt x="3564" y="0"/>
                        <a:pt x="7127" y="3564"/>
                        <a:pt x="7127" y="7127"/>
                      </a:cubicBezTo>
                      <a:cubicBezTo>
                        <a:pt x="7127" y="7127"/>
                        <a:pt x="7127" y="10691"/>
                        <a:pt x="7127" y="10691"/>
                      </a:cubicBezTo>
                      <a:cubicBezTo>
                        <a:pt x="7127" y="10691"/>
                        <a:pt x="7127" y="14255"/>
                        <a:pt x="3564" y="14255"/>
                      </a:cubicBezTo>
                      <a:cubicBezTo>
                        <a:pt x="3564" y="10691"/>
                        <a:pt x="3564" y="10691"/>
                        <a:pt x="3564" y="7127"/>
                      </a:cubicBezTo>
                      <a:cubicBezTo>
                        <a:pt x="3564" y="3564"/>
                        <a:pt x="3564" y="3564"/>
                        <a:pt x="0" y="0"/>
                      </a:cubicBezTo>
                      <a:close/>
                    </a:path>
                  </a:pathLst>
                </a:custGeom>
                <a:solidFill>
                  <a:srgbClr val="EC8940"/>
                </a:solidFill>
                <a:ln w="35560" cap="flat">
                  <a:noFill/>
                  <a:prstDash val="solid"/>
                  <a:miter/>
                </a:ln>
              </p:spPr>
              <p:txBody>
                <a:bodyPr rtlCol="0" anchor="ctr"/>
                <a:lstStyle/>
                <a:p>
                  <a:endParaRPr lang="fr-BE"/>
                </a:p>
              </p:txBody>
            </p:sp>
            <p:sp>
              <p:nvSpPr>
                <p:cNvPr id="1256" name="Forme libre : forme 1255">
                  <a:extLst>
                    <a:ext uri="{FF2B5EF4-FFF2-40B4-BE49-F238E27FC236}">
                      <a16:creationId xmlns:a16="http://schemas.microsoft.com/office/drawing/2014/main" id="{ADCB4E79-396D-4044-86A1-49783559BABC}"/>
                    </a:ext>
                  </a:extLst>
                </p:cNvPr>
                <p:cNvSpPr/>
                <p:nvPr/>
              </p:nvSpPr>
              <p:spPr>
                <a:xfrm>
                  <a:off x="7903717" y="2003224"/>
                  <a:ext cx="7127" cy="14254"/>
                </a:xfrm>
                <a:custGeom>
                  <a:avLst/>
                  <a:gdLst>
                    <a:gd name="connsiteX0" fmla="*/ 7127 w 7127"/>
                    <a:gd name="connsiteY0" fmla="*/ 0 h 14254"/>
                    <a:gd name="connsiteX1" fmla="*/ 3564 w 7127"/>
                    <a:gd name="connsiteY1" fmla="*/ 7127 h 14254"/>
                    <a:gd name="connsiteX2" fmla="*/ 3564 w 7127"/>
                    <a:gd name="connsiteY2" fmla="*/ 14255 h 14254"/>
                    <a:gd name="connsiteX3" fmla="*/ 0 w 7127"/>
                    <a:gd name="connsiteY3" fmla="*/ 10691 h 14254"/>
                    <a:gd name="connsiteX4" fmla="*/ 0 w 7127"/>
                    <a:gd name="connsiteY4" fmla="*/ 7127 h 14254"/>
                    <a:gd name="connsiteX5" fmla="*/ 7127 w 7127"/>
                    <a:gd name="connsiteY5" fmla="*/ 0 h 14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7" h="14254">
                      <a:moveTo>
                        <a:pt x="7127" y="0"/>
                      </a:moveTo>
                      <a:cubicBezTo>
                        <a:pt x="3564" y="3564"/>
                        <a:pt x="3564" y="3564"/>
                        <a:pt x="3564" y="7127"/>
                      </a:cubicBezTo>
                      <a:cubicBezTo>
                        <a:pt x="3564" y="10691"/>
                        <a:pt x="3564" y="10691"/>
                        <a:pt x="3564" y="14255"/>
                      </a:cubicBezTo>
                      <a:cubicBezTo>
                        <a:pt x="3564" y="14255"/>
                        <a:pt x="0" y="10691"/>
                        <a:pt x="0" y="10691"/>
                      </a:cubicBezTo>
                      <a:cubicBezTo>
                        <a:pt x="0" y="10691"/>
                        <a:pt x="0" y="7127"/>
                        <a:pt x="0" y="7127"/>
                      </a:cubicBezTo>
                      <a:cubicBezTo>
                        <a:pt x="3564" y="3564"/>
                        <a:pt x="3564" y="0"/>
                        <a:pt x="7127" y="0"/>
                      </a:cubicBezTo>
                      <a:close/>
                    </a:path>
                  </a:pathLst>
                </a:custGeom>
                <a:solidFill>
                  <a:srgbClr val="EC8940"/>
                </a:solidFill>
                <a:ln w="35560" cap="flat">
                  <a:noFill/>
                  <a:prstDash val="solid"/>
                  <a:miter/>
                </a:ln>
              </p:spPr>
              <p:txBody>
                <a:bodyPr rtlCol="0" anchor="ctr"/>
                <a:lstStyle/>
                <a:p>
                  <a:endParaRPr lang="fr-BE"/>
                </a:p>
              </p:txBody>
            </p:sp>
          </p:grpSp>
        </p:grpSp>
        <p:grpSp>
          <p:nvGrpSpPr>
            <p:cNvPr id="1222" name="Graphique 485">
              <a:extLst>
                <a:ext uri="{FF2B5EF4-FFF2-40B4-BE49-F238E27FC236}">
                  <a16:creationId xmlns:a16="http://schemas.microsoft.com/office/drawing/2014/main" id="{D9210F2E-4E76-4C19-B5AE-2DB9D2FDD1A2}"/>
                </a:ext>
              </a:extLst>
            </p:cNvPr>
            <p:cNvGrpSpPr/>
            <p:nvPr/>
          </p:nvGrpSpPr>
          <p:grpSpPr>
            <a:xfrm>
              <a:off x="7889462" y="2045988"/>
              <a:ext cx="85527" cy="21381"/>
              <a:chOff x="7889462" y="2045988"/>
              <a:chExt cx="85527" cy="21381"/>
            </a:xfrm>
            <a:solidFill>
              <a:srgbClr val="EC8940"/>
            </a:solidFill>
          </p:grpSpPr>
          <p:sp>
            <p:nvSpPr>
              <p:cNvPr id="1249" name="Forme libre : forme 1248">
                <a:extLst>
                  <a:ext uri="{FF2B5EF4-FFF2-40B4-BE49-F238E27FC236}">
                    <a16:creationId xmlns:a16="http://schemas.microsoft.com/office/drawing/2014/main" id="{B9CA6F5F-72D6-49B8-9818-1591DE3E1AE4}"/>
                  </a:ext>
                </a:extLst>
              </p:cNvPr>
              <p:cNvSpPr/>
              <p:nvPr/>
            </p:nvSpPr>
            <p:spPr>
              <a:xfrm>
                <a:off x="7889462" y="2056678"/>
                <a:ext cx="85527" cy="10690"/>
              </a:xfrm>
              <a:custGeom>
                <a:avLst/>
                <a:gdLst>
                  <a:gd name="connsiteX0" fmla="*/ 0 w 85527"/>
                  <a:gd name="connsiteY0" fmla="*/ 0 h 10690"/>
                  <a:gd name="connsiteX1" fmla="*/ 3564 w 85527"/>
                  <a:gd name="connsiteY1" fmla="*/ 3564 h 10690"/>
                  <a:gd name="connsiteX2" fmla="*/ 7127 w 85527"/>
                  <a:gd name="connsiteY2" fmla="*/ 3564 h 10690"/>
                  <a:gd name="connsiteX3" fmla="*/ 17818 w 85527"/>
                  <a:gd name="connsiteY3" fmla="*/ 3564 h 10690"/>
                  <a:gd name="connsiteX4" fmla="*/ 24946 w 85527"/>
                  <a:gd name="connsiteY4" fmla="*/ 3564 h 10690"/>
                  <a:gd name="connsiteX5" fmla="*/ 28509 w 85527"/>
                  <a:gd name="connsiteY5" fmla="*/ 3564 h 10690"/>
                  <a:gd name="connsiteX6" fmla="*/ 28509 w 85527"/>
                  <a:gd name="connsiteY6" fmla="*/ 3564 h 10690"/>
                  <a:gd name="connsiteX7" fmla="*/ 28509 w 85527"/>
                  <a:gd name="connsiteY7" fmla="*/ 3564 h 10690"/>
                  <a:gd name="connsiteX8" fmla="*/ 28509 w 85527"/>
                  <a:gd name="connsiteY8" fmla="*/ 3564 h 10690"/>
                  <a:gd name="connsiteX9" fmla="*/ 28509 w 85527"/>
                  <a:gd name="connsiteY9" fmla="*/ 3564 h 10690"/>
                  <a:gd name="connsiteX10" fmla="*/ 32073 w 85527"/>
                  <a:gd name="connsiteY10" fmla="*/ 3564 h 10690"/>
                  <a:gd name="connsiteX11" fmla="*/ 35636 w 85527"/>
                  <a:gd name="connsiteY11" fmla="*/ 3564 h 10690"/>
                  <a:gd name="connsiteX12" fmla="*/ 39200 w 85527"/>
                  <a:gd name="connsiteY12" fmla="*/ 3564 h 10690"/>
                  <a:gd name="connsiteX13" fmla="*/ 42764 w 85527"/>
                  <a:gd name="connsiteY13" fmla="*/ 3564 h 10690"/>
                  <a:gd name="connsiteX14" fmla="*/ 46327 w 85527"/>
                  <a:gd name="connsiteY14" fmla="*/ 3564 h 10690"/>
                  <a:gd name="connsiteX15" fmla="*/ 49891 w 85527"/>
                  <a:gd name="connsiteY15" fmla="*/ 3564 h 10690"/>
                  <a:gd name="connsiteX16" fmla="*/ 49891 w 85527"/>
                  <a:gd name="connsiteY16" fmla="*/ 3564 h 10690"/>
                  <a:gd name="connsiteX17" fmla="*/ 49891 w 85527"/>
                  <a:gd name="connsiteY17" fmla="*/ 3564 h 10690"/>
                  <a:gd name="connsiteX18" fmla="*/ 53455 w 85527"/>
                  <a:gd name="connsiteY18" fmla="*/ 3564 h 10690"/>
                  <a:gd name="connsiteX19" fmla="*/ 64146 w 85527"/>
                  <a:gd name="connsiteY19" fmla="*/ 3564 h 10690"/>
                  <a:gd name="connsiteX20" fmla="*/ 67709 w 85527"/>
                  <a:gd name="connsiteY20" fmla="*/ 3564 h 10690"/>
                  <a:gd name="connsiteX21" fmla="*/ 71273 w 85527"/>
                  <a:gd name="connsiteY21" fmla="*/ 3564 h 10690"/>
                  <a:gd name="connsiteX22" fmla="*/ 74837 w 85527"/>
                  <a:gd name="connsiteY22" fmla="*/ 3564 h 10690"/>
                  <a:gd name="connsiteX23" fmla="*/ 85527 w 85527"/>
                  <a:gd name="connsiteY23" fmla="*/ 0 h 10690"/>
                  <a:gd name="connsiteX24" fmla="*/ 74837 w 85527"/>
                  <a:gd name="connsiteY24" fmla="*/ 7127 h 10690"/>
                  <a:gd name="connsiteX25" fmla="*/ 71273 w 85527"/>
                  <a:gd name="connsiteY25" fmla="*/ 10691 h 10690"/>
                  <a:gd name="connsiteX26" fmla="*/ 67709 w 85527"/>
                  <a:gd name="connsiteY26" fmla="*/ 10691 h 10690"/>
                  <a:gd name="connsiteX27" fmla="*/ 64146 w 85527"/>
                  <a:gd name="connsiteY27" fmla="*/ 10691 h 10690"/>
                  <a:gd name="connsiteX28" fmla="*/ 53455 w 85527"/>
                  <a:gd name="connsiteY28" fmla="*/ 10691 h 10690"/>
                  <a:gd name="connsiteX29" fmla="*/ 49891 w 85527"/>
                  <a:gd name="connsiteY29" fmla="*/ 10691 h 10690"/>
                  <a:gd name="connsiteX30" fmla="*/ 49891 w 85527"/>
                  <a:gd name="connsiteY30" fmla="*/ 10691 h 10690"/>
                  <a:gd name="connsiteX31" fmla="*/ 49891 w 85527"/>
                  <a:gd name="connsiteY31" fmla="*/ 10691 h 10690"/>
                  <a:gd name="connsiteX32" fmla="*/ 46327 w 85527"/>
                  <a:gd name="connsiteY32" fmla="*/ 10691 h 10690"/>
                  <a:gd name="connsiteX33" fmla="*/ 42764 w 85527"/>
                  <a:gd name="connsiteY33" fmla="*/ 10691 h 10690"/>
                  <a:gd name="connsiteX34" fmla="*/ 42764 w 85527"/>
                  <a:gd name="connsiteY34" fmla="*/ 10691 h 10690"/>
                  <a:gd name="connsiteX35" fmla="*/ 42764 w 85527"/>
                  <a:gd name="connsiteY35" fmla="*/ 10691 h 10690"/>
                  <a:gd name="connsiteX36" fmla="*/ 42764 w 85527"/>
                  <a:gd name="connsiteY36" fmla="*/ 10691 h 10690"/>
                  <a:gd name="connsiteX37" fmla="*/ 42764 w 85527"/>
                  <a:gd name="connsiteY37" fmla="*/ 10691 h 10690"/>
                  <a:gd name="connsiteX38" fmla="*/ 39200 w 85527"/>
                  <a:gd name="connsiteY38" fmla="*/ 10691 h 10690"/>
                  <a:gd name="connsiteX39" fmla="*/ 35636 w 85527"/>
                  <a:gd name="connsiteY39" fmla="*/ 10691 h 10690"/>
                  <a:gd name="connsiteX40" fmla="*/ 32073 w 85527"/>
                  <a:gd name="connsiteY40" fmla="*/ 10691 h 10690"/>
                  <a:gd name="connsiteX41" fmla="*/ 28509 w 85527"/>
                  <a:gd name="connsiteY41" fmla="*/ 10691 h 10690"/>
                  <a:gd name="connsiteX42" fmla="*/ 21382 w 85527"/>
                  <a:gd name="connsiteY42" fmla="*/ 10691 h 10690"/>
                  <a:gd name="connsiteX43" fmla="*/ 10691 w 85527"/>
                  <a:gd name="connsiteY43" fmla="*/ 10691 h 10690"/>
                  <a:gd name="connsiteX44" fmla="*/ 3564 w 85527"/>
                  <a:gd name="connsiteY44" fmla="*/ 10691 h 10690"/>
                  <a:gd name="connsiteX45" fmla="*/ 0 w 85527"/>
                  <a:gd name="connsiteY45" fmla="*/ 0 h 1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5527" h="10690">
                    <a:moveTo>
                      <a:pt x="0" y="0"/>
                    </a:moveTo>
                    <a:cubicBezTo>
                      <a:pt x="0" y="0"/>
                      <a:pt x="3564" y="3564"/>
                      <a:pt x="3564" y="3564"/>
                    </a:cubicBezTo>
                    <a:cubicBezTo>
                      <a:pt x="3564" y="3564"/>
                      <a:pt x="7127" y="3564"/>
                      <a:pt x="7127" y="3564"/>
                    </a:cubicBezTo>
                    <a:cubicBezTo>
                      <a:pt x="10691" y="3564"/>
                      <a:pt x="14255" y="3564"/>
                      <a:pt x="17818" y="3564"/>
                    </a:cubicBezTo>
                    <a:cubicBezTo>
                      <a:pt x="17818" y="3564"/>
                      <a:pt x="21382" y="3564"/>
                      <a:pt x="24946" y="3564"/>
                    </a:cubicBezTo>
                    <a:lnTo>
                      <a:pt x="28509" y="3564"/>
                    </a:lnTo>
                    <a:lnTo>
                      <a:pt x="28509" y="3564"/>
                    </a:lnTo>
                    <a:lnTo>
                      <a:pt x="28509" y="3564"/>
                    </a:lnTo>
                    <a:cubicBezTo>
                      <a:pt x="28509" y="3564"/>
                      <a:pt x="28509" y="3564"/>
                      <a:pt x="28509" y="3564"/>
                    </a:cubicBezTo>
                    <a:cubicBezTo>
                      <a:pt x="28509" y="3564"/>
                      <a:pt x="28509" y="3564"/>
                      <a:pt x="28509" y="3564"/>
                    </a:cubicBezTo>
                    <a:cubicBezTo>
                      <a:pt x="28509" y="3564"/>
                      <a:pt x="32073" y="3564"/>
                      <a:pt x="32073" y="3564"/>
                    </a:cubicBezTo>
                    <a:cubicBezTo>
                      <a:pt x="32073" y="3564"/>
                      <a:pt x="32073" y="3564"/>
                      <a:pt x="35636" y="3564"/>
                    </a:cubicBezTo>
                    <a:cubicBezTo>
                      <a:pt x="35636" y="3564"/>
                      <a:pt x="35636" y="3564"/>
                      <a:pt x="39200" y="3564"/>
                    </a:cubicBezTo>
                    <a:cubicBezTo>
                      <a:pt x="39200" y="3564"/>
                      <a:pt x="39200" y="3564"/>
                      <a:pt x="42764" y="3564"/>
                    </a:cubicBezTo>
                    <a:cubicBezTo>
                      <a:pt x="42764" y="3564"/>
                      <a:pt x="42764" y="3564"/>
                      <a:pt x="46327" y="3564"/>
                    </a:cubicBezTo>
                    <a:cubicBezTo>
                      <a:pt x="46327" y="3564"/>
                      <a:pt x="49891" y="3564"/>
                      <a:pt x="49891" y="3564"/>
                    </a:cubicBezTo>
                    <a:cubicBezTo>
                      <a:pt x="49891" y="3564"/>
                      <a:pt x="49891" y="3564"/>
                      <a:pt x="49891" y="3564"/>
                    </a:cubicBezTo>
                    <a:cubicBezTo>
                      <a:pt x="49891" y="3564"/>
                      <a:pt x="49891" y="3564"/>
                      <a:pt x="49891" y="3564"/>
                    </a:cubicBezTo>
                    <a:lnTo>
                      <a:pt x="53455" y="3564"/>
                    </a:lnTo>
                    <a:cubicBezTo>
                      <a:pt x="57018" y="3564"/>
                      <a:pt x="60582" y="3564"/>
                      <a:pt x="64146" y="3564"/>
                    </a:cubicBezTo>
                    <a:cubicBezTo>
                      <a:pt x="64146" y="3564"/>
                      <a:pt x="67709" y="3564"/>
                      <a:pt x="67709" y="3564"/>
                    </a:cubicBezTo>
                    <a:cubicBezTo>
                      <a:pt x="67709" y="3564"/>
                      <a:pt x="67709" y="3564"/>
                      <a:pt x="71273" y="3564"/>
                    </a:cubicBezTo>
                    <a:cubicBezTo>
                      <a:pt x="71273" y="3564"/>
                      <a:pt x="74837" y="3564"/>
                      <a:pt x="74837" y="3564"/>
                    </a:cubicBezTo>
                    <a:cubicBezTo>
                      <a:pt x="78400" y="3564"/>
                      <a:pt x="81964" y="0"/>
                      <a:pt x="85527" y="0"/>
                    </a:cubicBezTo>
                    <a:cubicBezTo>
                      <a:pt x="81964" y="3564"/>
                      <a:pt x="78400" y="3564"/>
                      <a:pt x="74837" y="7127"/>
                    </a:cubicBezTo>
                    <a:cubicBezTo>
                      <a:pt x="74837" y="7127"/>
                      <a:pt x="71273" y="7127"/>
                      <a:pt x="71273" y="10691"/>
                    </a:cubicBezTo>
                    <a:cubicBezTo>
                      <a:pt x="71273" y="10691"/>
                      <a:pt x="67709" y="10691"/>
                      <a:pt x="67709" y="10691"/>
                    </a:cubicBezTo>
                    <a:cubicBezTo>
                      <a:pt x="67709" y="10691"/>
                      <a:pt x="64146" y="10691"/>
                      <a:pt x="64146" y="10691"/>
                    </a:cubicBezTo>
                    <a:cubicBezTo>
                      <a:pt x="60582" y="10691"/>
                      <a:pt x="57018" y="10691"/>
                      <a:pt x="53455" y="10691"/>
                    </a:cubicBezTo>
                    <a:cubicBezTo>
                      <a:pt x="53455" y="10691"/>
                      <a:pt x="49891" y="10691"/>
                      <a:pt x="49891" y="10691"/>
                    </a:cubicBezTo>
                    <a:cubicBezTo>
                      <a:pt x="49891" y="10691"/>
                      <a:pt x="49891" y="10691"/>
                      <a:pt x="49891" y="10691"/>
                    </a:cubicBezTo>
                    <a:cubicBezTo>
                      <a:pt x="49891" y="10691"/>
                      <a:pt x="49891" y="10691"/>
                      <a:pt x="49891" y="10691"/>
                    </a:cubicBezTo>
                    <a:cubicBezTo>
                      <a:pt x="49891" y="10691"/>
                      <a:pt x="49891" y="10691"/>
                      <a:pt x="46327" y="10691"/>
                    </a:cubicBezTo>
                    <a:cubicBezTo>
                      <a:pt x="46327" y="10691"/>
                      <a:pt x="46327" y="10691"/>
                      <a:pt x="42764" y="10691"/>
                    </a:cubicBezTo>
                    <a:cubicBezTo>
                      <a:pt x="42764" y="10691"/>
                      <a:pt x="42764" y="10691"/>
                      <a:pt x="42764" y="10691"/>
                    </a:cubicBezTo>
                    <a:cubicBezTo>
                      <a:pt x="42764" y="10691"/>
                      <a:pt x="42764" y="10691"/>
                      <a:pt x="42764" y="10691"/>
                    </a:cubicBezTo>
                    <a:cubicBezTo>
                      <a:pt x="42764" y="10691"/>
                      <a:pt x="42764" y="10691"/>
                      <a:pt x="42764" y="10691"/>
                    </a:cubicBezTo>
                    <a:cubicBezTo>
                      <a:pt x="42764" y="10691"/>
                      <a:pt x="42764" y="10691"/>
                      <a:pt x="42764" y="10691"/>
                    </a:cubicBezTo>
                    <a:cubicBezTo>
                      <a:pt x="42764" y="10691"/>
                      <a:pt x="39200" y="10691"/>
                      <a:pt x="39200" y="10691"/>
                    </a:cubicBezTo>
                    <a:cubicBezTo>
                      <a:pt x="39200" y="10691"/>
                      <a:pt x="35636" y="10691"/>
                      <a:pt x="35636" y="10691"/>
                    </a:cubicBezTo>
                    <a:cubicBezTo>
                      <a:pt x="35636" y="10691"/>
                      <a:pt x="35636" y="10691"/>
                      <a:pt x="32073" y="10691"/>
                    </a:cubicBezTo>
                    <a:lnTo>
                      <a:pt x="28509" y="10691"/>
                    </a:lnTo>
                    <a:cubicBezTo>
                      <a:pt x="24946" y="10691"/>
                      <a:pt x="24946" y="10691"/>
                      <a:pt x="21382" y="10691"/>
                    </a:cubicBezTo>
                    <a:cubicBezTo>
                      <a:pt x="17818" y="10691"/>
                      <a:pt x="14255" y="10691"/>
                      <a:pt x="10691" y="10691"/>
                    </a:cubicBezTo>
                    <a:cubicBezTo>
                      <a:pt x="7127" y="10691"/>
                      <a:pt x="7127" y="10691"/>
                      <a:pt x="3564" y="10691"/>
                    </a:cubicBezTo>
                    <a:cubicBezTo>
                      <a:pt x="3564" y="3564"/>
                      <a:pt x="3564" y="3564"/>
                      <a:pt x="0" y="0"/>
                    </a:cubicBezTo>
                    <a:close/>
                  </a:path>
                </a:pathLst>
              </a:custGeom>
              <a:solidFill>
                <a:srgbClr val="EC8940"/>
              </a:solidFill>
              <a:ln w="35560" cap="flat">
                <a:noFill/>
                <a:prstDash val="solid"/>
                <a:miter/>
              </a:ln>
            </p:spPr>
            <p:txBody>
              <a:bodyPr rtlCol="0" anchor="ctr"/>
              <a:lstStyle/>
              <a:p>
                <a:endParaRPr lang="fr-BE"/>
              </a:p>
            </p:txBody>
          </p:sp>
          <p:sp>
            <p:nvSpPr>
              <p:cNvPr id="1250" name="Forme libre : forme 1249">
                <a:extLst>
                  <a:ext uri="{FF2B5EF4-FFF2-40B4-BE49-F238E27FC236}">
                    <a16:creationId xmlns:a16="http://schemas.microsoft.com/office/drawing/2014/main" id="{92CA635C-E7B6-493B-95D9-86C6BEE1A670}"/>
                  </a:ext>
                </a:extLst>
              </p:cNvPr>
              <p:cNvSpPr/>
              <p:nvPr/>
            </p:nvSpPr>
            <p:spPr>
              <a:xfrm>
                <a:off x="7925098" y="2049551"/>
                <a:ext cx="3563" cy="3563"/>
              </a:xfrm>
              <a:custGeom>
                <a:avLst/>
                <a:gdLst>
                  <a:gd name="connsiteX0" fmla="*/ 0 w 3563"/>
                  <a:gd name="connsiteY0" fmla="*/ 3564 h 3563"/>
                  <a:gd name="connsiteX1" fmla="*/ 0 w 3563"/>
                  <a:gd name="connsiteY1" fmla="*/ 3564 h 3563"/>
                  <a:gd name="connsiteX2" fmla="*/ 3564 w 3563"/>
                  <a:gd name="connsiteY2" fmla="*/ 0 h 3563"/>
                  <a:gd name="connsiteX3" fmla="*/ 3564 w 3563"/>
                  <a:gd name="connsiteY3" fmla="*/ 0 h 3563"/>
                  <a:gd name="connsiteX4" fmla="*/ 3564 w 3563"/>
                  <a:gd name="connsiteY4" fmla="*/ 0 h 3563"/>
                  <a:gd name="connsiteX5" fmla="*/ 3564 w 3563"/>
                  <a:gd name="connsiteY5" fmla="*/ 0 h 3563"/>
                  <a:gd name="connsiteX6" fmla="*/ 3564 w 3563"/>
                  <a:gd name="connsiteY6" fmla="*/ 0 h 3563"/>
                  <a:gd name="connsiteX7" fmla="*/ 3564 w 3563"/>
                  <a:gd name="connsiteY7" fmla="*/ 0 h 3563"/>
                  <a:gd name="connsiteX8" fmla="*/ 3564 w 3563"/>
                  <a:gd name="connsiteY8" fmla="*/ 0 h 3563"/>
                  <a:gd name="connsiteX9" fmla="*/ 3564 w 3563"/>
                  <a:gd name="connsiteY9" fmla="*/ 3564 h 3563"/>
                  <a:gd name="connsiteX10" fmla="*/ 3564 w 3563"/>
                  <a:gd name="connsiteY10" fmla="*/ 0 h 3563"/>
                  <a:gd name="connsiteX11" fmla="*/ 3564 w 3563"/>
                  <a:gd name="connsiteY11" fmla="*/ 0 h 3563"/>
                  <a:gd name="connsiteX12" fmla="*/ 3564 w 3563"/>
                  <a:gd name="connsiteY12" fmla="*/ 0 h 3563"/>
                  <a:gd name="connsiteX13" fmla="*/ 3564 w 3563"/>
                  <a:gd name="connsiteY13" fmla="*/ 0 h 3563"/>
                  <a:gd name="connsiteX14" fmla="*/ 3564 w 3563"/>
                  <a:gd name="connsiteY14" fmla="*/ 0 h 3563"/>
                  <a:gd name="connsiteX15" fmla="*/ 3564 w 3563"/>
                  <a:gd name="connsiteY15" fmla="*/ 0 h 3563"/>
                  <a:gd name="connsiteX16" fmla="*/ 3564 w 3563"/>
                  <a:gd name="connsiteY16" fmla="*/ 0 h 3563"/>
                  <a:gd name="connsiteX17" fmla="*/ 0 w 3563"/>
                  <a:gd name="connsiteY17" fmla="*/ 3564 h 3563"/>
                  <a:gd name="connsiteX18" fmla="*/ 0 w 3563"/>
                  <a:gd name="connsiteY18" fmla="*/ 3564 h 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3" h="3563">
                    <a:moveTo>
                      <a:pt x="0" y="3564"/>
                    </a:moveTo>
                    <a:cubicBezTo>
                      <a:pt x="0" y="3564"/>
                      <a:pt x="0" y="3564"/>
                      <a:pt x="0" y="3564"/>
                    </a:cubicBezTo>
                    <a:cubicBezTo>
                      <a:pt x="3564" y="0"/>
                      <a:pt x="3564" y="0"/>
                      <a:pt x="3564" y="0"/>
                    </a:cubicBezTo>
                    <a:cubicBezTo>
                      <a:pt x="3564" y="0"/>
                      <a:pt x="3564" y="0"/>
                      <a:pt x="3564" y="0"/>
                    </a:cubicBezTo>
                    <a:cubicBezTo>
                      <a:pt x="3564" y="0"/>
                      <a:pt x="3564" y="0"/>
                      <a:pt x="3564" y="0"/>
                    </a:cubicBezTo>
                    <a:lnTo>
                      <a:pt x="3564" y="0"/>
                    </a:lnTo>
                    <a:lnTo>
                      <a:pt x="3564" y="0"/>
                    </a:lnTo>
                    <a:cubicBezTo>
                      <a:pt x="3564" y="0"/>
                      <a:pt x="3564" y="0"/>
                      <a:pt x="3564" y="0"/>
                    </a:cubicBezTo>
                    <a:cubicBezTo>
                      <a:pt x="3564" y="0"/>
                      <a:pt x="3564" y="0"/>
                      <a:pt x="3564" y="0"/>
                    </a:cubicBezTo>
                    <a:cubicBezTo>
                      <a:pt x="3564" y="0"/>
                      <a:pt x="3564" y="0"/>
                      <a:pt x="3564" y="3564"/>
                    </a:cubicBezTo>
                    <a:cubicBezTo>
                      <a:pt x="3564" y="3564"/>
                      <a:pt x="3564" y="3564"/>
                      <a:pt x="3564" y="0"/>
                    </a:cubicBezTo>
                    <a:cubicBezTo>
                      <a:pt x="3564" y="0"/>
                      <a:pt x="3564" y="0"/>
                      <a:pt x="3564" y="0"/>
                    </a:cubicBezTo>
                    <a:cubicBezTo>
                      <a:pt x="3564" y="0"/>
                      <a:pt x="3564" y="0"/>
                      <a:pt x="3564" y="0"/>
                    </a:cubicBezTo>
                    <a:cubicBezTo>
                      <a:pt x="3564" y="0"/>
                      <a:pt x="3564" y="0"/>
                      <a:pt x="3564" y="0"/>
                    </a:cubicBezTo>
                    <a:lnTo>
                      <a:pt x="3564" y="0"/>
                    </a:lnTo>
                    <a:cubicBezTo>
                      <a:pt x="3564" y="0"/>
                      <a:pt x="3564" y="0"/>
                      <a:pt x="3564" y="0"/>
                    </a:cubicBezTo>
                    <a:cubicBezTo>
                      <a:pt x="3564" y="0"/>
                      <a:pt x="3564" y="0"/>
                      <a:pt x="3564" y="0"/>
                    </a:cubicBezTo>
                    <a:cubicBezTo>
                      <a:pt x="3564" y="3564"/>
                      <a:pt x="3564" y="3564"/>
                      <a:pt x="0" y="3564"/>
                    </a:cubicBezTo>
                    <a:cubicBezTo>
                      <a:pt x="0" y="3564"/>
                      <a:pt x="0" y="3564"/>
                      <a:pt x="0" y="3564"/>
                    </a:cubicBezTo>
                    <a:close/>
                  </a:path>
                </a:pathLst>
              </a:custGeom>
              <a:solidFill>
                <a:srgbClr val="EC8940"/>
              </a:solidFill>
              <a:ln w="35560" cap="flat">
                <a:noFill/>
                <a:prstDash val="solid"/>
                <a:miter/>
              </a:ln>
            </p:spPr>
            <p:txBody>
              <a:bodyPr rtlCol="0" anchor="ctr"/>
              <a:lstStyle/>
              <a:p>
                <a:endParaRPr lang="fr-BE"/>
              </a:p>
            </p:txBody>
          </p:sp>
          <p:sp>
            <p:nvSpPr>
              <p:cNvPr id="1251" name="Forme libre : forme 1250">
                <a:extLst>
                  <a:ext uri="{FF2B5EF4-FFF2-40B4-BE49-F238E27FC236}">
                    <a16:creationId xmlns:a16="http://schemas.microsoft.com/office/drawing/2014/main" id="{7577B93C-22A4-4216-9F4B-4BC9690D787B}"/>
                  </a:ext>
                </a:extLst>
              </p:cNvPr>
              <p:cNvSpPr/>
              <p:nvPr/>
            </p:nvSpPr>
            <p:spPr>
              <a:xfrm>
                <a:off x="7964298" y="2045988"/>
                <a:ext cx="10690" cy="9258"/>
              </a:xfrm>
              <a:custGeom>
                <a:avLst/>
                <a:gdLst>
                  <a:gd name="connsiteX0" fmla="*/ 0 w 10690"/>
                  <a:gd name="connsiteY0" fmla="*/ 7127 h 9258"/>
                  <a:gd name="connsiteX1" fmla="*/ 0 w 10690"/>
                  <a:gd name="connsiteY1" fmla="*/ 7127 h 9258"/>
                  <a:gd name="connsiteX2" fmla="*/ 3564 w 10690"/>
                  <a:gd name="connsiteY2" fmla="*/ 7127 h 9258"/>
                  <a:gd name="connsiteX3" fmla="*/ 7127 w 10690"/>
                  <a:gd name="connsiteY3" fmla="*/ 7127 h 9258"/>
                  <a:gd name="connsiteX4" fmla="*/ 7127 w 10690"/>
                  <a:gd name="connsiteY4" fmla="*/ 7127 h 9258"/>
                  <a:gd name="connsiteX5" fmla="*/ 7127 w 10690"/>
                  <a:gd name="connsiteY5" fmla="*/ 7127 h 9258"/>
                  <a:gd name="connsiteX6" fmla="*/ 7127 w 10690"/>
                  <a:gd name="connsiteY6" fmla="*/ 7127 h 9258"/>
                  <a:gd name="connsiteX7" fmla="*/ 7127 w 10690"/>
                  <a:gd name="connsiteY7" fmla="*/ 7127 h 9258"/>
                  <a:gd name="connsiteX8" fmla="*/ 7127 w 10690"/>
                  <a:gd name="connsiteY8" fmla="*/ 7127 h 9258"/>
                  <a:gd name="connsiteX9" fmla="*/ 7127 w 10690"/>
                  <a:gd name="connsiteY9" fmla="*/ 7127 h 9258"/>
                  <a:gd name="connsiteX10" fmla="*/ 7127 w 10690"/>
                  <a:gd name="connsiteY10" fmla="*/ 7127 h 9258"/>
                  <a:gd name="connsiteX11" fmla="*/ 7127 w 10690"/>
                  <a:gd name="connsiteY11" fmla="*/ 3564 h 9258"/>
                  <a:gd name="connsiteX12" fmla="*/ 7127 w 10690"/>
                  <a:gd name="connsiteY12" fmla="*/ 3564 h 9258"/>
                  <a:gd name="connsiteX13" fmla="*/ 10691 w 10690"/>
                  <a:gd name="connsiteY13" fmla="*/ 0 h 9258"/>
                  <a:gd name="connsiteX14" fmla="*/ 10691 w 10690"/>
                  <a:gd name="connsiteY14" fmla="*/ 0 h 9258"/>
                  <a:gd name="connsiteX15" fmla="*/ 7127 w 10690"/>
                  <a:gd name="connsiteY15" fmla="*/ 0 h 9258"/>
                  <a:gd name="connsiteX16" fmla="*/ 0 w 10690"/>
                  <a:gd name="connsiteY16" fmla="*/ 7127 h 9258"/>
                  <a:gd name="connsiteX17" fmla="*/ 0 w 10690"/>
                  <a:gd name="connsiteY17" fmla="*/ 7127 h 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690" h="9258">
                    <a:moveTo>
                      <a:pt x="0" y="7127"/>
                    </a:moveTo>
                    <a:cubicBezTo>
                      <a:pt x="3564" y="7127"/>
                      <a:pt x="3564" y="7127"/>
                      <a:pt x="0" y="7127"/>
                    </a:cubicBezTo>
                    <a:cubicBezTo>
                      <a:pt x="3564" y="7127"/>
                      <a:pt x="3564" y="7127"/>
                      <a:pt x="3564" y="7127"/>
                    </a:cubicBezTo>
                    <a:cubicBezTo>
                      <a:pt x="3564" y="7127"/>
                      <a:pt x="7127" y="7127"/>
                      <a:pt x="7127" y="7127"/>
                    </a:cubicBezTo>
                    <a:lnTo>
                      <a:pt x="7127" y="7127"/>
                    </a:lnTo>
                    <a:cubicBezTo>
                      <a:pt x="7127" y="7127"/>
                      <a:pt x="7127" y="7127"/>
                      <a:pt x="7127" y="7127"/>
                    </a:cubicBezTo>
                    <a:cubicBezTo>
                      <a:pt x="7127" y="7127"/>
                      <a:pt x="7127" y="7127"/>
                      <a:pt x="7127" y="7127"/>
                    </a:cubicBezTo>
                    <a:cubicBezTo>
                      <a:pt x="7127" y="7127"/>
                      <a:pt x="7127" y="7127"/>
                      <a:pt x="7127" y="7127"/>
                    </a:cubicBezTo>
                    <a:cubicBezTo>
                      <a:pt x="7127" y="7127"/>
                      <a:pt x="7127" y="7127"/>
                      <a:pt x="7127" y="7127"/>
                    </a:cubicBezTo>
                    <a:cubicBezTo>
                      <a:pt x="7127" y="7127"/>
                      <a:pt x="7127" y="7127"/>
                      <a:pt x="7127" y="7127"/>
                    </a:cubicBezTo>
                    <a:cubicBezTo>
                      <a:pt x="7127" y="7127"/>
                      <a:pt x="7127" y="7127"/>
                      <a:pt x="7127" y="7127"/>
                    </a:cubicBezTo>
                    <a:cubicBezTo>
                      <a:pt x="7127" y="7127"/>
                      <a:pt x="7127" y="7127"/>
                      <a:pt x="7127" y="3564"/>
                    </a:cubicBezTo>
                    <a:cubicBezTo>
                      <a:pt x="7127" y="3564"/>
                      <a:pt x="7127" y="3564"/>
                      <a:pt x="7127" y="3564"/>
                    </a:cubicBezTo>
                    <a:cubicBezTo>
                      <a:pt x="7127" y="3564"/>
                      <a:pt x="10691" y="3564"/>
                      <a:pt x="10691" y="0"/>
                    </a:cubicBezTo>
                    <a:lnTo>
                      <a:pt x="10691" y="0"/>
                    </a:lnTo>
                    <a:cubicBezTo>
                      <a:pt x="10691" y="0"/>
                      <a:pt x="7127" y="0"/>
                      <a:pt x="7127" y="0"/>
                    </a:cubicBezTo>
                    <a:cubicBezTo>
                      <a:pt x="3564" y="10691"/>
                      <a:pt x="3564" y="10691"/>
                      <a:pt x="0" y="7127"/>
                    </a:cubicBezTo>
                    <a:cubicBezTo>
                      <a:pt x="3564" y="10691"/>
                      <a:pt x="3564" y="7127"/>
                      <a:pt x="0" y="7127"/>
                    </a:cubicBezTo>
                    <a:close/>
                  </a:path>
                </a:pathLst>
              </a:custGeom>
              <a:solidFill>
                <a:srgbClr val="EC8940"/>
              </a:solidFill>
              <a:ln w="35560" cap="flat">
                <a:noFill/>
                <a:prstDash val="solid"/>
                <a:miter/>
              </a:ln>
            </p:spPr>
            <p:txBody>
              <a:bodyPr rtlCol="0" anchor="ctr"/>
              <a:lstStyle/>
              <a:p>
                <a:endParaRPr lang="fr-BE"/>
              </a:p>
            </p:txBody>
          </p:sp>
          <p:sp>
            <p:nvSpPr>
              <p:cNvPr id="1252" name="Forme libre : forme 1251">
                <a:extLst>
                  <a:ext uri="{FF2B5EF4-FFF2-40B4-BE49-F238E27FC236}">
                    <a16:creationId xmlns:a16="http://schemas.microsoft.com/office/drawing/2014/main" id="{BFFF838F-5607-42D7-A90B-CA032D29616D}"/>
                  </a:ext>
                </a:extLst>
              </p:cNvPr>
              <p:cNvSpPr/>
              <p:nvPr/>
            </p:nvSpPr>
            <p:spPr>
              <a:xfrm>
                <a:off x="7893026" y="2057569"/>
                <a:ext cx="3563" cy="6236"/>
              </a:xfrm>
              <a:custGeom>
                <a:avLst/>
                <a:gdLst>
                  <a:gd name="connsiteX0" fmla="*/ 3564 w 3563"/>
                  <a:gd name="connsiteY0" fmla="*/ 2673 h 6236"/>
                  <a:gd name="connsiteX1" fmla="*/ 3564 w 3563"/>
                  <a:gd name="connsiteY1" fmla="*/ 2673 h 6236"/>
                  <a:gd name="connsiteX2" fmla="*/ 3564 w 3563"/>
                  <a:gd name="connsiteY2" fmla="*/ 2673 h 6236"/>
                  <a:gd name="connsiteX3" fmla="*/ 3564 w 3563"/>
                  <a:gd name="connsiteY3" fmla="*/ 2673 h 6236"/>
                  <a:gd name="connsiteX4" fmla="*/ 0 w 3563"/>
                  <a:gd name="connsiteY4" fmla="*/ 2673 h 6236"/>
                  <a:gd name="connsiteX5" fmla="*/ 0 w 3563"/>
                  <a:gd name="connsiteY5" fmla="*/ 2673 h 6236"/>
                  <a:gd name="connsiteX6" fmla="*/ 0 w 3563"/>
                  <a:gd name="connsiteY6" fmla="*/ 2673 h 6236"/>
                  <a:gd name="connsiteX7" fmla="*/ 0 w 3563"/>
                  <a:gd name="connsiteY7" fmla="*/ 2673 h 6236"/>
                  <a:gd name="connsiteX8" fmla="*/ 0 w 3563"/>
                  <a:gd name="connsiteY8" fmla="*/ 6236 h 6236"/>
                  <a:gd name="connsiteX9" fmla="*/ 0 w 3563"/>
                  <a:gd name="connsiteY9" fmla="*/ 2673 h 6236"/>
                  <a:gd name="connsiteX10" fmla="*/ 0 w 3563"/>
                  <a:gd name="connsiteY10" fmla="*/ 2673 h 6236"/>
                  <a:gd name="connsiteX11" fmla="*/ 0 w 3563"/>
                  <a:gd name="connsiteY11" fmla="*/ 2673 h 6236"/>
                  <a:gd name="connsiteX12" fmla="*/ 0 w 3563"/>
                  <a:gd name="connsiteY12" fmla="*/ 2673 h 6236"/>
                  <a:gd name="connsiteX13" fmla="*/ 3564 w 3563"/>
                  <a:gd name="connsiteY13" fmla="*/ 2673 h 6236"/>
                  <a:gd name="connsiteX14" fmla="*/ 3564 w 3563"/>
                  <a:gd name="connsiteY14" fmla="*/ 2673 h 6236"/>
                  <a:gd name="connsiteX15" fmla="*/ 3564 w 3563"/>
                  <a:gd name="connsiteY15" fmla="*/ 2673 h 6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63" h="6236">
                    <a:moveTo>
                      <a:pt x="3564" y="2673"/>
                    </a:moveTo>
                    <a:cubicBezTo>
                      <a:pt x="3564" y="2673"/>
                      <a:pt x="0" y="2673"/>
                      <a:pt x="3564" y="2673"/>
                    </a:cubicBezTo>
                    <a:cubicBezTo>
                      <a:pt x="0" y="-891"/>
                      <a:pt x="0" y="-891"/>
                      <a:pt x="3564" y="2673"/>
                    </a:cubicBezTo>
                    <a:cubicBezTo>
                      <a:pt x="0" y="2673"/>
                      <a:pt x="0" y="2673"/>
                      <a:pt x="3564" y="2673"/>
                    </a:cubicBezTo>
                    <a:cubicBezTo>
                      <a:pt x="0" y="2673"/>
                      <a:pt x="0" y="2673"/>
                      <a:pt x="0" y="2673"/>
                    </a:cubicBezTo>
                    <a:lnTo>
                      <a:pt x="0" y="2673"/>
                    </a:lnTo>
                    <a:cubicBezTo>
                      <a:pt x="0" y="2673"/>
                      <a:pt x="0" y="2673"/>
                      <a:pt x="0" y="2673"/>
                    </a:cubicBezTo>
                    <a:cubicBezTo>
                      <a:pt x="0" y="2673"/>
                      <a:pt x="0" y="2673"/>
                      <a:pt x="0" y="2673"/>
                    </a:cubicBezTo>
                    <a:cubicBezTo>
                      <a:pt x="0" y="2673"/>
                      <a:pt x="0" y="6236"/>
                      <a:pt x="0" y="6236"/>
                    </a:cubicBezTo>
                    <a:cubicBezTo>
                      <a:pt x="0" y="6236"/>
                      <a:pt x="0" y="2673"/>
                      <a:pt x="0" y="2673"/>
                    </a:cubicBezTo>
                    <a:cubicBezTo>
                      <a:pt x="0" y="2673"/>
                      <a:pt x="0" y="2673"/>
                      <a:pt x="0" y="2673"/>
                    </a:cubicBezTo>
                    <a:cubicBezTo>
                      <a:pt x="0" y="2673"/>
                      <a:pt x="0" y="2673"/>
                      <a:pt x="0" y="2673"/>
                    </a:cubicBezTo>
                    <a:cubicBezTo>
                      <a:pt x="0" y="2673"/>
                      <a:pt x="0" y="2673"/>
                      <a:pt x="0" y="2673"/>
                    </a:cubicBezTo>
                    <a:cubicBezTo>
                      <a:pt x="0" y="-891"/>
                      <a:pt x="0" y="-891"/>
                      <a:pt x="3564" y="2673"/>
                    </a:cubicBezTo>
                    <a:cubicBezTo>
                      <a:pt x="0" y="-891"/>
                      <a:pt x="0" y="-891"/>
                      <a:pt x="3564" y="2673"/>
                    </a:cubicBezTo>
                    <a:cubicBezTo>
                      <a:pt x="0" y="-891"/>
                      <a:pt x="3564" y="2673"/>
                      <a:pt x="3564" y="2673"/>
                    </a:cubicBezTo>
                    <a:close/>
                  </a:path>
                </a:pathLst>
              </a:custGeom>
              <a:solidFill>
                <a:srgbClr val="EC8940"/>
              </a:solidFill>
              <a:ln w="35560" cap="flat">
                <a:noFill/>
                <a:prstDash val="solid"/>
                <a:miter/>
              </a:ln>
            </p:spPr>
            <p:txBody>
              <a:bodyPr rtlCol="0" anchor="ctr"/>
              <a:lstStyle/>
              <a:p>
                <a:endParaRPr lang="fr-BE"/>
              </a:p>
            </p:txBody>
          </p:sp>
        </p:grpSp>
        <p:grpSp>
          <p:nvGrpSpPr>
            <p:cNvPr id="1223" name="Graphique 485">
              <a:extLst>
                <a:ext uri="{FF2B5EF4-FFF2-40B4-BE49-F238E27FC236}">
                  <a16:creationId xmlns:a16="http://schemas.microsoft.com/office/drawing/2014/main" id="{2C292C8F-9267-4D89-A113-A177C7F57916}"/>
                </a:ext>
              </a:extLst>
            </p:cNvPr>
            <p:cNvGrpSpPr/>
            <p:nvPr/>
          </p:nvGrpSpPr>
          <p:grpSpPr>
            <a:xfrm>
              <a:off x="7960735" y="1921260"/>
              <a:ext cx="60581" cy="32072"/>
              <a:chOff x="7960735" y="1921260"/>
              <a:chExt cx="60581" cy="32072"/>
            </a:xfrm>
          </p:grpSpPr>
          <p:sp>
            <p:nvSpPr>
              <p:cNvPr id="1244" name="Forme libre : forme 1243">
                <a:extLst>
                  <a:ext uri="{FF2B5EF4-FFF2-40B4-BE49-F238E27FC236}">
                    <a16:creationId xmlns:a16="http://schemas.microsoft.com/office/drawing/2014/main" id="{C6741562-6DFF-4B66-9E54-A8E7F493EA63}"/>
                  </a:ext>
                </a:extLst>
              </p:cNvPr>
              <p:cNvSpPr/>
              <p:nvPr/>
            </p:nvSpPr>
            <p:spPr>
              <a:xfrm>
                <a:off x="7960735" y="1924824"/>
                <a:ext cx="57018" cy="28509"/>
              </a:xfrm>
              <a:custGeom>
                <a:avLst/>
                <a:gdLst>
                  <a:gd name="connsiteX0" fmla="*/ 0 w 57018"/>
                  <a:gd name="connsiteY0" fmla="*/ 17818 h 28509"/>
                  <a:gd name="connsiteX1" fmla="*/ 28509 w 57018"/>
                  <a:gd name="connsiteY1" fmla="*/ 0 h 28509"/>
                  <a:gd name="connsiteX2" fmla="*/ 57018 w 57018"/>
                  <a:gd name="connsiteY2" fmla="*/ 10691 h 28509"/>
                  <a:gd name="connsiteX3" fmla="*/ 32073 w 57018"/>
                  <a:gd name="connsiteY3" fmla="*/ 28509 h 28509"/>
                  <a:gd name="connsiteX4" fmla="*/ 0 w 57018"/>
                  <a:gd name="connsiteY4" fmla="*/ 17818 h 28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18" h="28509">
                    <a:moveTo>
                      <a:pt x="0" y="17818"/>
                    </a:moveTo>
                    <a:cubicBezTo>
                      <a:pt x="7127" y="3564"/>
                      <a:pt x="21382" y="0"/>
                      <a:pt x="28509" y="0"/>
                    </a:cubicBezTo>
                    <a:cubicBezTo>
                      <a:pt x="35636" y="0"/>
                      <a:pt x="49891" y="7127"/>
                      <a:pt x="57018" y="10691"/>
                    </a:cubicBezTo>
                    <a:cubicBezTo>
                      <a:pt x="49891" y="21382"/>
                      <a:pt x="39200" y="28509"/>
                      <a:pt x="32073" y="28509"/>
                    </a:cubicBezTo>
                    <a:cubicBezTo>
                      <a:pt x="21382" y="28509"/>
                      <a:pt x="7127" y="24946"/>
                      <a:pt x="0" y="17818"/>
                    </a:cubicBezTo>
                    <a:close/>
                  </a:path>
                </a:pathLst>
              </a:custGeom>
              <a:solidFill>
                <a:srgbClr val="FFFFFF"/>
              </a:solidFill>
              <a:ln w="35560" cap="flat">
                <a:noFill/>
                <a:prstDash val="solid"/>
                <a:miter/>
              </a:ln>
            </p:spPr>
            <p:txBody>
              <a:bodyPr rtlCol="0" anchor="ctr"/>
              <a:lstStyle/>
              <a:p>
                <a:endParaRPr lang="fr-BE"/>
              </a:p>
            </p:txBody>
          </p:sp>
          <p:sp>
            <p:nvSpPr>
              <p:cNvPr id="1245" name="Forme libre : forme 1244">
                <a:extLst>
                  <a:ext uri="{FF2B5EF4-FFF2-40B4-BE49-F238E27FC236}">
                    <a16:creationId xmlns:a16="http://schemas.microsoft.com/office/drawing/2014/main" id="{A9C75833-6AB5-4BA4-87C0-FD34A8CEE786}"/>
                  </a:ext>
                </a:extLst>
              </p:cNvPr>
              <p:cNvSpPr/>
              <p:nvPr/>
            </p:nvSpPr>
            <p:spPr>
              <a:xfrm>
                <a:off x="7971426" y="1924824"/>
                <a:ext cx="28509" cy="28509"/>
              </a:xfrm>
              <a:custGeom>
                <a:avLst/>
                <a:gdLst>
                  <a:gd name="connsiteX0" fmla="*/ 28509 w 28509"/>
                  <a:gd name="connsiteY0" fmla="*/ 14255 h 28509"/>
                  <a:gd name="connsiteX1" fmla="*/ 14255 w 28509"/>
                  <a:gd name="connsiteY1" fmla="*/ 28509 h 28509"/>
                  <a:gd name="connsiteX2" fmla="*/ 0 w 28509"/>
                  <a:gd name="connsiteY2" fmla="*/ 14255 h 28509"/>
                  <a:gd name="connsiteX3" fmla="*/ 14255 w 28509"/>
                  <a:gd name="connsiteY3" fmla="*/ 0 h 28509"/>
                  <a:gd name="connsiteX4" fmla="*/ 28509 w 28509"/>
                  <a:gd name="connsiteY4" fmla="*/ 14255 h 28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09" h="28509">
                    <a:moveTo>
                      <a:pt x="28509" y="14255"/>
                    </a:moveTo>
                    <a:cubicBezTo>
                      <a:pt x="28509" y="21382"/>
                      <a:pt x="21382" y="28509"/>
                      <a:pt x="14255" y="28509"/>
                    </a:cubicBezTo>
                    <a:cubicBezTo>
                      <a:pt x="7127" y="28509"/>
                      <a:pt x="0" y="21382"/>
                      <a:pt x="0" y="14255"/>
                    </a:cubicBezTo>
                    <a:cubicBezTo>
                      <a:pt x="0" y="7127"/>
                      <a:pt x="7127" y="0"/>
                      <a:pt x="14255" y="0"/>
                    </a:cubicBezTo>
                    <a:cubicBezTo>
                      <a:pt x="21382" y="0"/>
                      <a:pt x="28509" y="7127"/>
                      <a:pt x="28509" y="14255"/>
                    </a:cubicBezTo>
                    <a:close/>
                  </a:path>
                </a:pathLst>
              </a:custGeom>
              <a:solidFill>
                <a:srgbClr val="60100E"/>
              </a:solidFill>
              <a:ln w="35560" cap="flat">
                <a:noFill/>
                <a:prstDash val="solid"/>
                <a:miter/>
              </a:ln>
            </p:spPr>
            <p:txBody>
              <a:bodyPr rtlCol="0" anchor="ctr"/>
              <a:lstStyle/>
              <a:p>
                <a:endParaRPr lang="fr-BE"/>
              </a:p>
            </p:txBody>
          </p:sp>
          <p:sp>
            <p:nvSpPr>
              <p:cNvPr id="1246" name="Forme libre : forme 1245">
                <a:extLst>
                  <a:ext uri="{FF2B5EF4-FFF2-40B4-BE49-F238E27FC236}">
                    <a16:creationId xmlns:a16="http://schemas.microsoft.com/office/drawing/2014/main" id="{17D22B58-6DD2-4CBE-A0A3-7FD0514672F1}"/>
                  </a:ext>
                </a:extLst>
              </p:cNvPr>
              <p:cNvSpPr/>
              <p:nvPr/>
            </p:nvSpPr>
            <p:spPr>
              <a:xfrm>
                <a:off x="7978553" y="1931951"/>
                <a:ext cx="14254" cy="14254"/>
              </a:xfrm>
              <a:custGeom>
                <a:avLst/>
                <a:gdLst>
                  <a:gd name="connsiteX0" fmla="*/ 14255 w 14254"/>
                  <a:gd name="connsiteY0" fmla="*/ 7127 h 14254"/>
                  <a:gd name="connsiteX1" fmla="*/ 7127 w 14254"/>
                  <a:gd name="connsiteY1" fmla="*/ 14255 h 14254"/>
                  <a:gd name="connsiteX2" fmla="*/ 0 w 14254"/>
                  <a:gd name="connsiteY2" fmla="*/ 7127 h 14254"/>
                  <a:gd name="connsiteX3" fmla="*/ 7127 w 14254"/>
                  <a:gd name="connsiteY3" fmla="*/ 0 h 14254"/>
                  <a:gd name="connsiteX4" fmla="*/ 14255 w 14254"/>
                  <a:gd name="connsiteY4" fmla="*/ 7127 h 1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14254">
                    <a:moveTo>
                      <a:pt x="14255" y="7127"/>
                    </a:moveTo>
                    <a:cubicBezTo>
                      <a:pt x="14255" y="11064"/>
                      <a:pt x="11064" y="14255"/>
                      <a:pt x="7127" y="14255"/>
                    </a:cubicBezTo>
                    <a:cubicBezTo>
                      <a:pt x="3191" y="14255"/>
                      <a:pt x="0" y="11064"/>
                      <a:pt x="0" y="7127"/>
                    </a:cubicBezTo>
                    <a:cubicBezTo>
                      <a:pt x="0" y="3191"/>
                      <a:pt x="3191" y="0"/>
                      <a:pt x="7127" y="0"/>
                    </a:cubicBezTo>
                    <a:cubicBezTo>
                      <a:pt x="11064" y="0"/>
                      <a:pt x="14255" y="3191"/>
                      <a:pt x="14255" y="7127"/>
                    </a:cubicBezTo>
                    <a:close/>
                  </a:path>
                </a:pathLst>
              </a:custGeom>
              <a:solidFill>
                <a:srgbClr val="000000"/>
              </a:solidFill>
              <a:ln w="35560" cap="flat">
                <a:noFill/>
                <a:prstDash val="solid"/>
                <a:miter/>
              </a:ln>
            </p:spPr>
            <p:txBody>
              <a:bodyPr rtlCol="0" anchor="ctr"/>
              <a:lstStyle/>
              <a:p>
                <a:endParaRPr lang="fr-BE"/>
              </a:p>
            </p:txBody>
          </p:sp>
          <p:sp>
            <p:nvSpPr>
              <p:cNvPr id="1247" name="Forme libre : forme 1246">
                <a:extLst>
                  <a:ext uri="{FF2B5EF4-FFF2-40B4-BE49-F238E27FC236}">
                    <a16:creationId xmlns:a16="http://schemas.microsoft.com/office/drawing/2014/main" id="{D4E5CBFE-CFA8-4D0B-B7AA-873B3E593EBB}"/>
                  </a:ext>
                </a:extLst>
              </p:cNvPr>
              <p:cNvSpPr/>
              <p:nvPr/>
            </p:nvSpPr>
            <p:spPr>
              <a:xfrm>
                <a:off x="7978553" y="1931951"/>
                <a:ext cx="7127" cy="7127"/>
              </a:xfrm>
              <a:custGeom>
                <a:avLst/>
                <a:gdLst>
                  <a:gd name="connsiteX0" fmla="*/ 7127 w 7127"/>
                  <a:gd name="connsiteY0" fmla="*/ 3564 h 7127"/>
                  <a:gd name="connsiteX1" fmla="*/ 3564 w 7127"/>
                  <a:gd name="connsiteY1" fmla="*/ 7127 h 7127"/>
                  <a:gd name="connsiteX2" fmla="*/ 0 w 7127"/>
                  <a:gd name="connsiteY2" fmla="*/ 3564 h 7127"/>
                  <a:gd name="connsiteX3" fmla="*/ 3564 w 7127"/>
                  <a:gd name="connsiteY3" fmla="*/ 0 h 7127"/>
                  <a:gd name="connsiteX4" fmla="*/ 7127 w 7127"/>
                  <a:gd name="connsiteY4" fmla="*/ 3564 h 7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7" h="7127">
                    <a:moveTo>
                      <a:pt x="7127" y="3564"/>
                    </a:moveTo>
                    <a:cubicBezTo>
                      <a:pt x="7127" y="7127"/>
                      <a:pt x="7127" y="7127"/>
                      <a:pt x="3564" y="7127"/>
                    </a:cubicBezTo>
                    <a:cubicBezTo>
                      <a:pt x="0" y="7127"/>
                      <a:pt x="0" y="3564"/>
                      <a:pt x="0" y="3564"/>
                    </a:cubicBezTo>
                    <a:cubicBezTo>
                      <a:pt x="0" y="0"/>
                      <a:pt x="3564" y="0"/>
                      <a:pt x="3564" y="0"/>
                    </a:cubicBezTo>
                    <a:cubicBezTo>
                      <a:pt x="7127" y="0"/>
                      <a:pt x="7127" y="0"/>
                      <a:pt x="7127" y="3564"/>
                    </a:cubicBezTo>
                    <a:close/>
                  </a:path>
                </a:pathLst>
              </a:custGeom>
              <a:solidFill>
                <a:srgbClr val="FFFFFF">
                  <a:alpha val="30000"/>
                </a:srgbClr>
              </a:solidFill>
              <a:ln w="35560" cap="flat">
                <a:noFill/>
                <a:prstDash val="solid"/>
                <a:miter/>
              </a:ln>
            </p:spPr>
            <p:txBody>
              <a:bodyPr rtlCol="0" anchor="ctr"/>
              <a:lstStyle/>
              <a:p>
                <a:endParaRPr lang="fr-BE"/>
              </a:p>
            </p:txBody>
          </p:sp>
          <p:sp>
            <p:nvSpPr>
              <p:cNvPr id="1248" name="Forme libre : forme 1247">
                <a:extLst>
                  <a:ext uri="{FF2B5EF4-FFF2-40B4-BE49-F238E27FC236}">
                    <a16:creationId xmlns:a16="http://schemas.microsoft.com/office/drawing/2014/main" id="{CE14DD1E-5091-41EE-8D3F-EE1C5097DFE0}"/>
                  </a:ext>
                </a:extLst>
              </p:cNvPr>
              <p:cNvSpPr/>
              <p:nvPr/>
            </p:nvSpPr>
            <p:spPr>
              <a:xfrm>
                <a:off x="7960735" y="1921260"/>
                <a:ext cx="60581" cy="21381"/>
              </a:xfrm>
              <a:custGeom>
                <a:avLst/>
                <a:gdLst>
                  <a:gd name="connsiteX0" fmla="*/ 0 w 60581"/>
                  <a:gd name="connsiteY0" fmla="*/ 21382 h 21381"/>
                  <a:gd name="connsiteX1" fmla="*/ 10691 w 60581"/>
                  <a:gd name="connsiteY1" fmla="*/ 7127 h 21381"/>
                  <a:gd name="connsiteX2" fmla="*/ 28509 w 60581"/>
                  <a:gd name="connsiteY2" fmla="*/ 0 h 21381"/>
                  <a:gd name="connsiteX3" fmla="*/ 46327 w 60581"/>
                  <a:gd name="connsiteY3" fmla="*/ 3564 h 21381"/>
                  <a:gd name="connsiteX4" fmla="*/ 60582 w 60581"/>
                  <a:gd name="connsiteY4" fmla="*/ 14255 h 21381"/>
                  <a:gd name="connsiteX5" fmla="*/ 60582 w 60581"/>
                  <a:gd name="connsiteY5" fmla="*/ 14255 h 21381"/>
                  <a:gd name="connsiteX6" fmla="*/ 60582 w 60581"/>
                  <a:gd name="connsiteY6" fmla="*/ 14255 h 21381"/>
                  <a:gd name="connsiteX7" fmla="*/ 57018 w 60581"/>
                  <a:gd name="connsiteY7" fmla="*/ 17818 h 21381"/>
                  <a:gd name="connsiteX8" fmla="*/ 60582 w 60581"/>
                  <a:gd name="connsiteY8" fmla="*/ 14255 h 21381"/>
                  <a:gd name="connsiteX9" fmla="*/ 60582 w 60581"/>
                  <a:gd name="connsiteY9" fmla="*/ 14255 h 21381"/>
                  <a:gd name="connsiteX10" fmla="*/ 46327 w 60581"/>
                  <a:gd name="connsiteY10" fmla="*/ 7127 h 21381"/>
                  <a:gd name="connsiteX11" fmla="*/ 32073 w 60581"/>
                  <a:gd name="connsiteY11" fmla="*/ 3564 h 21381"/>
                  <a:gd name="connsiteX12" fmla="*/ 17818 w 60581"/>
                  <a:gd name="connsiteY12" fmla="*/ 7127 h 21381"/>
                  <a:gd name="connsiteX13" fmla="*/ 0 w 60581"/>
                  <a:gd name="connsiteY13" fmla="*/ 21382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581" h="21381">
                    <a:moveTo>
                      <a:pt x="0" y="21382"/>
                    </a:moveTo>
                    <a:cubicBezTo>
                      <a:pt x="0" y="17818"/>
                      <a:pt x="7127" y="10691"/>
                      <a:pt x="10691" y="7127"/>
                    </a:cubicBezTo>
                    <a:cubicBezTo>
                      <a:pt x="14255" y="3564"/>
                      <a:pt x="21382" y="3564"/>
                      <a:pt x="28509" y="0"/>
                    </a:cubicBezTo>
                    <a:cubicBezTo>
                      <a:pt x="35636" y="0"/>
                      <a:pt x="39200" y="0"/>
                      <a:pt x="46327" y="3564"/>
                    </a:cubicBezTo>
                    <a:cubicBezTo>
                      <a:pt x="49891" y="7127"/>
                      <a:pt x="57018" y="7127"/>
                      <a:pt x="60582" y="14255"/>
                    </a:cubicBezTo>
                    <a:lnTo>
                      <a:pt x="60582" y="14255"/>
                    </a:lnTo>
                    <a:lnTo>
                      <a:pt x="60582" y="14255"/>
                    </a:lnTo>
                    <a:cubicBezTo>
                      <a:pt x="60582" y="14255"/>
                      <a:pt x="57018" y="17818"/>
                      <a:pt x="57018" y="17818"/>
                    </a:cubicBezTo>
                    <a:cubicBezTo>
                      <a:pt x="57018" y="17818"/>
                      <a:pt x="57018" y="14255"/>
                      <a:pt x="60582" y="14255"/>
                    </a:cubicBezTo>
                    <a:lnTo>
                      <a:pt x="60582" y="14255"/>
                    </a:lnTo>
                    <a:cubicBezTo>
                      <a:pt x="57018" y="10691"/>
                      <a:pt x="49891" y="10691"/>
                      <a:pt x="46327" y="7127"/>
                    </a:cubicBezTo>
                    <a:cubicBezTo>
                      <a:pt x="42764" y="7127"/>
                      <a:pt x="35636" y="3564"/>
                      <a:pt x="32073" y="3564"/>
                    </a:cubicBezTo>
                    <a:cubicBezTo>
                      <a:pt x="28509" y="3564"/>
                      <a:pt x="21382" y="3564"/>
                      <a:pt x="17818" y="7127"/>
                    </a:cubicBezTo>
                    <a:cubicBezTo>
                      <a:pt x="7127" y="10691"/>
                      <a:pt x="3564" y="14255"/>
                      <a:pt x="0" y="21382"/>
                    </a:cubicBezTo>
                    <a:close/>
                  </a:path>
                </a:pathLst>
              </a:custGeom>
              <a:solidFill>
                <a:srgbClr val="000000"/>
              </a:solidFill>
              <a:ln w="35560" cap="flat">
                <a:noFill/>
                <a:prstDash val="solid"/>
                <a:miter/>
              </a:ln>
            </p:spPr>
            <p:txBody>
              <a:bodyPr rtlCol="0" anchor="ctr"/>
              <a:lstStyle/>
              <a:p>
                <a:endParaRPr lang="fr-BE"/>
              </a:p>
            </p:txBody>
          </p:sp>
        </p:grpSp>
        <p:grpSp>
          <p:nvGrpSpPr>
            <p:cNvPr id="1224" name="Graphique 485">
              <a:extLst>
                <a:ext uri="{FF2B5EF4-FFF2-40B4-BE49-F238E27FC236}">
                  <a16:creationId xmlns:a16="http://schemas.microsoft.com/office/drawing/2014/main" id="{B56E81B7-7F89-4068-8FA7-DC0C04453D32}"/>
                </a:ext>
              </a:extLst>
            </p:cNvPr>
            <p:cNvGrpSpPr/>
            <p:nvPr/>
          </p:nvGrpSpPr>
          <p:grpSpPr>
            <a:xfrm>
              <a:off x="7843135" y="1921260"/>
              <a:ext cx="60581" cy="32072"/>
              <a:chOff x="7843135" y="1921260"/>
              <a:chExt cx="60581" cy="32072"/>
            </a:xfrm>
          </p:grpSpPr>
          <p:sp>
            <p:nvSpPr>
              <p:cNvPr id="1239" name="Forme libre : forme 1238">
                <a:extLst>
                  <a:ext uri="{FF2B5EF4-FFF2-40B4-BE49-F238E27FC236}">
                    <a16:creationId xmlns:a16="http://schemas.microsoft.com/office/drawing/2014/main" id="{ED2A4263-CE94-482F-959D-4EF422FE3FB8}"/>
                  </a:ext>
                </a:extLst>
              </p:cNvPr>
              <p:cNvSpPr/>
              <p:nvPr/>
            </p:nvSpPr>
            <p:spPr>
              <a:xfrm>
                <a:off x="7846698" y="1924824"/>
                <a:ext cx="57018" cy="28509"/>
              </a:xfrm>
              <a:custGeom>
                <a:avLst/>
                <a:gdLst>
                  <a:gd name="connsiteX0" fmla="*/ 57018 w 57018"/>
                  <a:gd name="connsiteY0" fmla="*/ 17818 h 28509"/>
                  <a:gd name="connsiteX1" fmla="*/ 28509 w 57018"/>
                  <a:gd name="connsiteY1" fmla="*/ 0 h 28509"/>
                  <a:gd name="connsiteX2" fmla="*/ 0 w 57018"/>
                  <a:gd name="connsiteY2" fmla="*/ 10691 h 28509"/>
                  <a:gd name="connsiteX3" fmla="*/ 24946 w 57018"/>
                  <a:gd name="connsiteY3" fmla="*/ 28509 h 28509"/>
                  <a:gd name="connsiteX4" fmla="*/ 57018 w 57018"/>
                  <a:gd name="connsiteY4" fmla="*/ 17818 h 28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18" h="28509">
                    <a:moveTo>
                      <a:pt x="57018" y="17818"/>
                    </a:moveTo>
                    <a:cubicBezTo>
                      <a:pt x="49891" y="3564"/>
                      <a:pt x="35636" y="0"/>
                      <a:pt x="28509" y="0"/>
                    </a:cubicBezTo>
                    <a:cubicBezTo>
                      <a:pt x="21382" y="0"/>
                      <a:pt x="7127" y="7127"/>
                      <a:pt x="0" y="10691"/>
                    </a:cubicBezTo>
                    <a:cubicBezTo>
                      <a:pt x="7127" y="21382"/>
                      <a:pt x="17818" y="28509"/>
                      <a:pt x="24946" y="28509"/>
                    </a:cubicBezTo>
                    <a:cubicBezTo>
                      <a:pt x="35636" y="28509"/>
                      <a:pt x="49891" y="24946"/>
                      <a:pt x="57018" y="17818"/>
                    </a:cubicBezTo>
                    <a:close/>
                  </a:path>
                </a:pathLst>
              </a:custGeom>
              <a:solidFill>
                <a:srgbClr val="FFFFFF"/>
              </a:solidFill>
              <a:ln w="35560" cap="flat">
                <a:noFill/>
                <a:prstDash val="solid"/>
                <a:miter/>
              </a:ln>
            </p:spPr>
            <p:txBody>
              <a:bodyPr rtlCol="0" anchor="ctr"/>
              <a:lstStyle/>
              <a:p>
                <a:endParaRPr lang="fr-BE"/>
              </a:p>
            </p:txBody>
          </p:sp>
          <p:sp>
            <p:nvSpPr>
              <p:cNvPr id="1240" name="Forme libre : forme 1239">
                <a:extLst>
                  <a:ext uri="{FF2B5EF4-FFF2-40B4-BE49-F238E27FC236}">
                    <a16:creationId xmlns:a16="http://schemas.microsoft.com/office/drawing/2014/main" id="{5F36BEFA-28D8-45D8-A052-4BADFB39785B}"/>
                  </a:ext>
                </a:extLst>
              </p:cNvPr>
              <p:cNvSpPr/>
              <p:nvPr/>
            </p:nvSpPr>
            <p:spPr>
              <a:xfrm>
                <a:off x="7860953" y="1924824"/>
                <a:ext cx="28509" cy="28509"/>
              </a:xfrm>
              <a:custGeom>
                <a:avLst/>
                <a:gdLst>
                  <a:gd name="connsiteX0" fmla="*/ 0 w 28509"/>
                  <a:gd name="connsiteY0" fmla="*/ 14255 h 28509"/>
                  <a:gd name="connsiteX1" fmla="*/ 14255 w 28509"/>
                  <a:gd name="connsiteY1" fmla="*/ 28509 h 28509"/>
                  <a:gd name="connsiteX2" fmla="*/ 28509 w 28509"/>
                  <a:gd name="connsiteY2" fmla="*/ 14255 h 28509"/>
                  <a:gd name="connsiteX3" fmla="*/ 14255 w 28509"/>
                  <a:gd name="connsiteY3" fmla="*/ 0 h 28509"/>
                  <a:gd name="connsiteX4" fmla="*/ 0 w 28509"/>
                  <a:gd name="connsiteY4" fmla="*/ 14255 h 28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09" h="28509">
                    <a:moveTo>
                      <a:pt x="0" y="14255"/>
                    </a:moveTo>
                    <a:cubicBezTo>
                      <a:pt x="0" y="21382"/>
                      <a:pt x="7127" y="28509"/>
                      <a:pt x="14255" y="28509"/>
                    </a:cubicBezTo>
                    <a:cubicBezTo>
                      <a:pt x="24945" y="28509"/>
                      <a:pt x="28509" y="21382"/>
                      <a:pt x="28509" y="14255"/>
                    </a:cubicBezTo>
                    <a:cubicBezTo>
                      <a:pt x="28509" y="7127"/>
                      <a:pt x="21382" y="0"/>
                      <a:pt x="14255" y="0"/>
                    </a:cubicBezTo>
                    <a:cubicBezTo>
                      <a:pt x="7127" y="0"/>
                      <a:pt x="0" y="7127"/>
                      <a:pt x="0" y="14255"/>
                    </a:cubicBezTo>
                    <a:close/>
                  </a:path>
                </a:pathLst>
              </a:custGeom>
              <a:solidFill>
                <a:srgbClr val="60100E"/>
              </a:solidFill>
              <a:ln w="35560" cap="flat">
                <a:noFill/>
                <a:prstDash val="solid"/>
                <a:miter/>
              </a:ln>
            </p:spPr>
            <p:txBody>
              <a:bodyPr rtlCol="0" anchor="ctr"/>
              <a:lstStyle/>
              <a:p>
                <a:endParaRPr lang="fr-BE"/>
              </a:p>
            </p:txBody>
          </p:sp>
          <p:sp>
            <p:nvSpPr>
              <p:cNvPr id="1241" name="Forme libre : forme 1240">
                <a:extLst>
                  <a:ext uri="{FF2B5EF4-FFF2-40B4-BE49-F238E27FC236}">
                    <a16:creationId xmlns:a16="http://schemas.microsoft.com/office/drawing/2014/main" id="{836C293B-872C-48C3-9D0C-F9197EA326C5}"/>
                  </a:ext>
                </a:extLst>
              </p:cNvPr>
              <p:cNvSpPr/>
              <p:nvPr/>
            </p:nvSpPr>
            <p:spPr>
              <a:xfrm>
                <a:off x="7868080" y="1931951"/>
                <a:ext cx="14254" cy="14254"/>
              </a:xfrm>
              <a:custGeom>
                <a:avLst/>
                <a:gdLst>
                  <a:gd name="connsiteX0" fmla="*/ 14255 w 14254"/>
                  <a:gd name="connsiteY0" fmla="*/ 7127 h 14254"/>
                  <a:gd name="connsiteX1" fmla="*/ 7127 w 14254"/>
                  <a:gd name="connsiteY1" fmla="*/ 14255 h 14254"/>
                  <a:gd name="connsiteX2" fmla="*/ 0 w 14254"/>
                  <a:gd name="connsiteY2" fmla="*/ 7127 h 14254"/>
                  <a:gd name="connsiteX3" fmla="*/ 7127 w 14254"/>
                  <a:gd name="connsiteY3" fmla="*/ 0 h 14254"/>
                  <a:gd name="connsiteX4" fmla="*/ 14255 w 14254"/>
                  <a:gd name="connsiteY4" fmla="*/ 7127 h 1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14254">
                    <a:moveTo>
                      <a:pt x="14255" y="7127"/>
                    </a:moveTo>
                    <a:cubicBezTo>
                      <a:pt x="14255" y="11064"/>
                      <a:pt x="11064" y="14255"/>
                      <a:pt x="7127" y="14255"/>
                    </a:cubicBezTo>
                    <a:cubicBezTo>
                      <a:pt x="3191" y="14255"/>
                      <a:pt x="0" y="11064"/>
                      <a:pt x="0" y="7127"/>
                    </a:cubicBezTo>
                    <a:cubicBezTo>
                      <a:pt x="0" y="3191"/>
                      <a:pt x="3191" y="0"/>
                      <a:pt x="7127" y="0"/>
                    </a:cubicBezTo>
                    <a:cubicBezTo>
                      <a:pt x="11064" y="0"/>
                      <a:pt x="14255" y="3191"/>
                      <a:pt x="14255" y="7127"/>
                    </a:cubicBezTo>
                    <a:close/>
                  </a:path>
                </a:pathLst>
              </a:custGeom>
              <a:solidFill>
                <a:srgbClr val="000000"/>
              </a:solidFill>
              <a:ln w="35560" cap="flat">
                <a:noFill/>
                <a:prstDash val="solid"/>
                <a:miter/>
              </a:ln>
            </p:spPr>
            <p:txBody>
              <a:bodyPr rtlCol="0" anchor="ctr"/>
              <a:lstStyle/>
              <a:p>
                <a:endParaRPr lang="fr-BE"/>
              </a:p>
            </p:txBody>
          </p:sp>
          <p:sp>
            <p:nvSpPr>
              <p:cNvPr id="1242" name="Forme libre : forme 1241">
                <a:extLst>
                  <a:ext uri="{FF2B5EF4-FFF2-40B4-BE49-F238E27FC236}">
                    <a16:creationId xmlns:a16="http://schemas.microsoft.com/office/drawing/2014/main" id="{9AAAF76D-D03D-4D4F-9670-4C06DFDFCBFB}"/>
                  </a:ext>
                </a:extLst>
              </p:cNvPr>
              <p:cNvSpPr/>
              <p:nvPr/>
            </p:nvSpPr>
            <p:spPr>
              <a:xfrm>
                <a:off x="7875207" y="1931951"/>
                <a:ext cx="7127" cy="7127"/>
              </a:xfrm>
              <a:custGeom>
                <a:avLst/>
                <a:gdLst>
                  <a:gd name="connsiteX0" fmla="*/ 7127 w 7127"/>
                  <a:gd name="connsiteY0" fmla="*/ 3564 h 7127"/>
                  <a:gd name="connsiteX1" fmla="*/ 3564 w 7127"/>
                  <a:gd name="connsiteY1" fmla="*/ 7127 h 7127"/>
                  <a:gd name="connsiteX2" fmla="*/ 0 w 7127"/>
                  <a:gd name="connsiteY2" fmla="*/ 3564 h 7127"/>
                  <a:gd name="connsiteX3" fmla="*/ 3564 w 7127"/>
                  <a:gd name="connsiteY3" fmla="*/ 0 h 7127"/>
                  <a:gd name="connsiteX4" fmla="*/ 7127 w 7127"/>
                  <a:gd name="connsiteY4" fmla="*/ 3564 h 7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7" h="7127">
                    <a:moveTo>
                      <a:pt x="7127" y="3564"/>
                    </a:moveTo>
                    <a:cubicBezTo>
                      <a:pt x="7127" y="5532"/>
                      <a:pt x="5532" y="7127"/>
                      <a:pt x="3564" y="7127"/>
                    </a:cubicBezTo>
                    <a:cubicBezTo>
                      <a:pt x="1595" y="7127"/>
                      <a:pt x="0" y="5532"/>
                      <a:pt x="0" y="3564"/>
                    </a:cubicBezTo>
                    <a:cubicBezTo>
                      <a:pt x="0" y="1595"/>
                      <a:pt x="1595" y="0"/>
                      <a:pt x="3564" y="0"/>
                    </a:cubicBezTo>
                    <a:cubicBezTo>
                      <a:pt x="5532" y="0"/>
                      <a:pt x="7127" y="1596"/>
                      <a:pt x="7127" y="3564"/>
                    </a:cubicBezTo>
                    <a:close/>
                  </a:path>
                </a:pathLst>
              </a:custGeom>
              <a:solidFill>
                <a:srgbClr val="FFFFFF">
                  <a:alpha val="30000"/>
                </a:srgbClr>
              </a:solidFill>
              <a:ln w="35560" cap="flat">
                <a:noFill/>
                <a:prstDash val="solid"/>
                <a:miter/>
              </a:ln>
            </p:spPr>
            <p:txBody>
              <a:bodyPr rtlCol="0" anchor="ctr"/>
              <a:lstStyle/>
              <a:p>
                <a:endParaRPr lang="fr-BE"/>
              </a:p>
            </p:txBody>
          </p:sp>
          <p:sp>
            <p:nvSpPr>
              <p:cNvPr id="1243" name="Forme libre : forme 1242">
                <a:extLst>
                  <a:ext uri="{FF2B5EF4-FFF2-40B4-BE49-F238E27FC236}">
                    <a16:creationId xmlns:a16="http://schemas.microsoft.com/office/drawing/2014/main" id="{B1DEAA43-4B7D-4BB4-98D2-4B4972C27C7A}"/>
                  </a:ext>
                </a:extLst>
              </p:cNvPr>
              <p:cNvSpPr/>
              <p:nvPr/>
            </p:nvSpPr>
            <p:spPr>
              <a:xfrm>
                <a:off x="7843135" y="1921260"/>
                <a:ext cx="60581" cy="21381"/>
              </a:xfrm>
              <a:custGeom>
                <a:avLst/>
                <a:gdLst>
                  <a:gd name="connsiteX0" fmla="*/ 60582 w 60581"/>
                  <a:gd name="connsiteY0" fmla="*/ 21382 h 21381"/>
                  <a:gd name="connsiteX1" fmla="*/ 49891 w 60581"/>
                  <a:gd name="connsiteY1" fmla="*/ 7127 h 21381"/>
                  <a:gd name="connsiteX2" fmla="*/ 32073 w 60581"/>
                  <a:gd name="connsiteY2" fmla="*/ 0 h 21381"/>
                  <a:gd name="connsiteX3" fmla="*/ 14255 w 60581"/>
                  <a:gd name="connsiteY3" fmla="*/ 3564 h 21381"/>
                  <a:gd name="connsiteX4" fmla="*/ 0 w 60581"/>
                  <a:gd name="connsiteY4" fmla="*/ 14255 h 21381"/>
                  <a:gd name="connsiteX5" fmla="*/ 0 w 60581"/>
                  <a:gd name="connsiteY5" fmla="*/ 14255 h 21381"/>
                  <a:gd name="connsiteX6" fmla="*/ 0 w 60581"/>
                  <a:gd name="connsiteY6" fmla="*/ 14255 h 21381"/>
                  <a:gd name="connsiteX7" fmla="*/ 3564 w 60581"/>
                  <a:gd name="connsiteY7" fmla="*/ 17818 h 21381"/>
                  <a:gd name="connsiteX8" fmla="*/ 0 w 60581"/>
                  <a:gd name="connsiteY8" fmla="*/ 14255 h 21381"/>
                  <a:gd name="connsiteX9" fmla="*/ 0 w 60581"/>
                  <a:gd name="connsiteY9" fmla="*/ 14255 h 21381"/>
                  <a:gd name="connsiteX10" fmla="*/ 14255 w 60581"/>
                  <a:gd name="connsiteY10" fmla="*/ 7127 h 21381"/>
                  <a:gd name="connsiteX11" fmla="*/ 28509 w 60581"/>
                  <a:gd name="connsiteY11" fmla="*/ 3564 h 21381"/>
                  <a:gd name="connsiteX12" fmla="*/ 42764 w 60581"/>
                  <a:gd name="connsiteY12" fmla="*/ 7127 h 21381"/>
                  <a:gd name="connsiteX13" fmla="*/ 60582 w 60581"/>
                  <a:gd name="connsiteY13" fmla="*/ 21382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581" h="21381">
                    <a:moveTo>
                      <a:pt x="60582" y="21382"/>
                    </a:moveTo>
                    <a:cubicBezTo>
                      <a:pt x="60582" y="17818"/>
                      <a:pt x="53455" y="10691"/>
                      <a:pt x="49891" y="7127"/>
                    </a:cubicBezTo>
                    <a:cubicBezTo>
                      <a:pt x="46327" y="3564"/>
                      <a:pt x="39200" y="3564"/>
                      <a:pt x="32073" y="0"/>
                    </a:cubicBezTo>
                    <a:cubicBezTo>
                      <a:pt x="24945" y="0"/>
                      <a:pt x="21382" y="0"/>
                      <a:pt x="14255" y="3564"/>
                    </a:cubicBezTo>
                    <a:cubicBezTo>
                      <a:pt x="10691" y="7127"/>
                      <a:pt x="3564" y="7127"/>
                      <a:pt x="0" y="14255"/>
                    </a:cubicBezTo>
                    <a:lnTo>
                      <a:pt x="0" y="14255"/>
                    </a:lnTo>
                    <a:lnTo>
                      <a:pt x="0" y="14255"/>
                    </a:lnTo>
                    <a:cubicBezTo>
                      <a:pt x="0" y="14255"/>
                      <a:pt x="3564" y="17818"/>
                      <a:pt x="3564" y="17818"/>
                    </a:cubicBezTo>
                    <a:cubicBezTo>
                      <a:pt x="3564" y="17818"/>
                      <a:pt x="3564" y="14255"/>
                      <a:pt x="0" y="14255"/>
                    </a:cubicBezTo>
                    <a:lnTo>
                      <a:pt x="0" y="14255"/>
                    </a:lnTo>
                    <a:cubicBezTo>
                      <a:pt x="3564" y="10691"/>
                      <a:pt x="10691" y="10691"/>
                      <a:pt x="14255" y="7127"/>
                    </a:cubicBezTo>
                    <a:cubicBezTo>
                      <a:pt x="17818" y="7127"/>
                      <a:pt x="24945" y="3564"/>
                      <a:pt x="28509" y="3564"/>
                    </a:cubicBezTo>
                    <a:cubicBezTo>
                      <a:pt x="32073" y="3564"/>
                      <a:pt x="39200" y="3564"/>
                      <a:pt x="42764" y="7127"/>
                    </a:cubicBezTo>
                    <a:cubicBezTo>
                      <a:pt x="53455" y="10691"/>
                      <a:pt x="57018" y="14255"/>
                      <a:pt x="60582" y="21382"/>
                    </a:cubicBezTo>
                    <a:close/>
                  </a:path>
                </a:pathLst>
              </a:custGeom>
              <a:solidFill>
                <a:srgbClr val="000000"/>
              </a:solidFill>
              <a:ln w="35560" cap="flat">
                <a:noFill/>
                <a:prstDash val="solid"/>
                <a:miter/>
              </a:ln>
            </p:spPr>
            <p:txBody>
              <a:bodyPr rtlCol="0" anchor="ctr"/>
              <a:lstStyle/>
              <a:p>
                <a:endParaRPr lang="fr-BE"/>
              </a:p>
            </p:txBody>
          </p:sp>
        </p:grpSp>
        <p:grpSp>
          <p:nvGrpSpPr>
            <p:cNvPr id="1225" name="Graphique 485">
              <a:extLst>
                <a:ext uri="{FF2B5EF4-FFF2-40B4-BE49-F238E27FC236}">
                  <a16:creationId xmlns:a16="http://schemas.microsoft.com/office/drawing/2014/main" id="{F74B752A-9085-4AF5-9487-5D1133F97A4B}"/>
                </a:ext>
              </a:extLst>
            </p:cNvPr>
            <p:cNvGrpSpPr/>
            <p:nvPr/>
          </p:nvGrpSpPr>
          <p:grpSpPr>
            <a:xfrm>
              <a:off x="7832444" y="1892751"/>
              <a:ext cx="199564" cy="21381"/>
              <a:chOff x="7832444" y="1892751"/>
              <a:chExt cx="199564" cy="21381"/>
            </a:xfrm>
            <a:solidFill>
              <a:srgbClr val="261113"/>
            </a:solidFill>
          </p:grpSpPr>
          <p:sp>
            <p:nvSpPr>
              <p:cNvPr id="1237" name="Forme libre : forme 1236">
                <a:extLst>
                  <a:ext uri="{FF2B5EF4-FFF2-40B4-BE49-F238E27FC236}">
                    <a16:creationId xmlns:a16="http://schemas.microsoft.com/office/drawing/2014/main" id="{C9118BF4-DEF6-473E-BEBE-8D05FF40760E}"/>
                  </a:ext>
                </a:extLst>
              </p:cNvPr>
              <p:cNvSpPr/>
              <p:nvPr/>
            </p:nvSpPr>
            <p:spPr>
              <a:xfrm>
                <a:off x="7955773" y="1892751"/>
                <a:ext cx="76234" cy="21381"/>
              </a:xfrm>
              <a:custGeom>
                <a:avLst/>
                <a:gdLst>
                  <a:gd name="connsiteX0" fmla="*/ 1398 w 76234"/>
                  <a:gd name="connsiteY0" fmla="*/ 17818 h 21381"/>
                  <a:gd name="connsiteX1" fmla="*/ 8525 w 76234"/>
                  <a:gd name="connsiteY1" fmla="*/ 7127 h 21381"/>
                  <a:gd name="connsiteX2" fmla="*/ 54853 w 76234"/>
                  <a:gd name="connsiteY2" fmla="*/ 0 h 21381"/>
                  <a:gd name="connsiteX3" fmla="*/ 76235 w 76234"/>
                  <a:gd name="connsiteY3" fmla="*/ 17818 h 21381"/>
                  <a:gd name="connsiteX4" fmla="*/ 54853 w 76234"/>
                  <a:gd name="connsiteY4" fmla="*/ 14255 h 21381"/>
                  <a:gd name="connsiteX5" fmla="*/ 12089 w 76234"/>
                  <a:gd name="connsiteY5" fmla="*/ 21382 h 21381"/>
                  <a:gd name="connsiteX6" fmla="*/ 1398 w 76234"/>
                  <a:gd name="connsiteY6" fmla="*/ 17818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34" h="21381">
                    <a:moveTo>
                      <a:pt x="1398" y="17818"/>
                    </a:moveTo>
                    <a:cubicBezTo>
                      <a:pt x="-2166" y="10691"/>
                      <a:pt x="1398" y="10691"/>
                      <a:pt x="8525" y="7127"/>
                    </a:cubicBezTo>
                    <a:cubicBezTo>
                      <a:pt x="12089" y="3564"/>
                      <a:pt x="44162" y="0"/>
                      <a:pt x="54853" y="0"/>
                    </a:cubicBezTo>
                    <a:cubicBezTo>
                      <a:pt x="65544" y="0"/>
                      <a:pt x="76235" y="10691"/>
                      <a:pt x="76235" y="17818"/>
                    </a:cubicBezTo>
                    <a:cubicBezTo>
                      <a:pt x="69107" y="17818"/>
                      <a:pt x="61980" y="14255"/>
                      <a:pt x="54853" y="14255"/>
                    </a:cubicBezTo>
                    <a:cubicBezTo>
                      <a:pt x="47725" y="14255"/>
                      <a:pt x="19216" y="21382"/>
                      <a:pt x="12089" y="21382"/>
                    </a:cubicBezTo>
                    <a:cubicBezTo>
                      <a:pt x="4962" y="21382"/>
                      <a:pt x="1398" y="17818"/>
                      <a:pt x="1398" y="17818"/>
                    </a:cubicBezTo>
                    <a:close/>
                  </a:path>
                </a:pathLst>
              </a:custGeom>
              <a:solidFill>
                <a:srgbClr val="E9A701"/>
              </a:solidFill>
              <a:ln w="35560" cap="flat">
                <a:noFill/>
                <a:prstDash val="solid"/>
                <a:miter/>
              </a:ln>
            </p:spPr>
            <p:txBody>
              <a:bodyPr rtlCol="0" anchor="ctr"/>
              <a:lstStyle/>
              <a:p>
                <a:endParaRPr lang="fr-BE"/>
              </a:p>
            </p:txBody>
          </p:sp>
          <p:sp>
            <p:nvSpPr>
              <p:cNvPr id="1238" name="Forme libre : forme 1237">
                <a:extLst>
                  <a:ext uri="{FF2B5EF4-FFF2-40B4-BE49-F238E27FC236}">
                    <a16:creationId xmlns:a16="http://schemas.microsoft.com/office/drawing/2014/main" id="{E62EB73A-4583-466F-92F8-CE7B584850A0}"/>
                  </a:ext>
                </a:extLst>
              </p:cNvPr>
              <p:cNvSpPr/>
              <p:nvPr/>
            </p:nvSpPr>
            <p:spPr>
              <a:xfrm>
                <a:off x="7832444" y="1892751"/>
                <a:ext cx="76234" cy="21381"/>
              </a:xfrm>
              <a:custGeom>
                <a:avLst/>
                <a:gdLst>
                  <a:gd name="connsiteX0" fmla="*/ 74837 w 76234"/>
                  <a:gd name="connsiteY0" fmla="*/ 17818 h 21381"/>
                  <a:gd name="connsiteX1" fmla="*/ 67709 w 76234"/>
                  <a:gd name="connsiteY1" fmla="*/ 7127 h 21381"/>
                  <a:gd name="connsiteX2" fmla="*/ 21382 w 76234"/>
                  <a:gd name="connsiteY2" fmla="*/ 0 h 21381"/>
                  <a:gd name="connsiteX3" fmla="*/ 0 w 76234"/>
                  <a:gd name="connsiteY3" fmla="*/ 17818 h 21381"/>
                  <a:gd name="connsiteX4" fmla="*/ 21382 w 76234"/>
                  <a:gd name="connsiteY4" fmla="*/ 14255 h 21381"/>
                  <a:gd name="connsiteX5" fmla="*/ 64146 w 76234"/>
                  <a:gd name="connsiteY5" fmla="*/ 21382 h 21381"/>
                  <a:gd name="connsiteX6" fmla="*/ 74837 w 76234"/>
                  <a:gd name="connsiteY6" fmla="*/ 17818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34" h="21381">
                    <a:moveTo>
                      <a:pt x="74837" y="17818"/>
                    </a:moveTo>
                    <a:cubicBezTo>
                      <a:pt x="78400" y="10691"/>
                      <a:pt x="74837" y="10691"/>
                      <a:pt x="67709" y="7127"/>
                    </a:cubicBezTo>
                    <a:cubicBezTo>
                      <a:pt x="64146" y="3564"/>
                      <a:pt x="32073" y="0"/>
                      <a:pt x="21382" y="0"/>
                    </a:cubicBezTo>
                    <a:cubicBezTo>
                      <a:pt x="14255" y="0"/>
                      <a:pt x="0" y="10691"/>
                      <a:pt x="0" y="17818"/>
                    </a:cubicBezTo>
                    <a:cubicBezTo>
                      <a:pt x="7127" y="17818"/>
                      <a:pt x="14255" y="14255"/>
                      <a:pt x="21382" y="14255"/>
                    </a:cubicBezTo>
                    <a:cubicBezTo>
                      <a:pt x="28509" y="14255"/>
                      <a:pt x="57018" y="21382"/>
                      <a:pt x="64146" y="21382"/>
                    </a:cubicBezTo>
                    <a:cubicBezTo>
                      <a:pt x="71273" y="21382"/>
                      <a:pt x="74837" y="17818"/>
                      <a:pt x="74837" y="17818"/>
                    </a:cubicBezTo>
                    <a:close/>
                  </a:path>
                </a:pathLst>
              </a:custGeom>
              <a:solidFill>
                <a:srgbClr val="E9A701"/>
              </a:solidFill>
              <a:ln w="35560" cap="flat">
                <a:noFill/>
                <a:prstDash val="solid"/>
                <a:miter/>
              </a:ln>
            </p:spPr>
            <p:txBody>
              <a:bodyPr rtlCol="0" anchor="ctr"/>
              <a:lstStyle/>
              <a:p>
                <a:endParaRPr lang="fr-BE"/>
              </a:p>
            </p:txBody>
          </p:sp>
        </p:grpSp>
        <p:grpSp>
          <p:nvGrpSpPr>
            <p:cNvPr id="1226" name="Graphique 485">
              <a:extLst>
                <a:ext uri="{FF2B5EF4-FFF2-40B4-BE49-F238E27FC236}">
                  <a16:creationId xmlns:a16="http://schemas.microsoft.com/office/drawing/2014/main" id="{90D500C6-2031-4769-9A8B-D684618F9568}"/>
                </a:ext>
              </a:extLst>
            </p:cNvPr>
            <p:cNvGrpSpPr/>
            <p:nvPr/>
          </p:nvGrpSpPr>
          <p:grpSpPr>
            <a:xfrm>
              <a:off x="7828880" y="1924824"/>
              <a:ext cx="203127" cy="35636"/>
              <a:chOff x="7828880" y="1924824"/>
              <a:chExt cx="203127" cy="35636"/>
            </a:xfrm>
            <a:solidFill>
              <a:srgbClr val="EC8940"/>
            </a:solidFill>
          </p:grpSpPr>
          <p:grpSp>
            <p:nvGrpSpPr>
              <p:cNvPr id="1227" name="Graphique 485">
                <a:extLst>
                  <a:ext uri="{FF2B5EF4-FFF2-40B4-BE49-F238E27FC236}">
                    <a16:creationId xmlns:a16="http://schemas.microsoft.com/office/drawing/2014/main" id="{F5B54A95-4053-4CB5-8C46-F573B8E92EFB}"/>
                  </a:ext>
                </a:extLst>
              </p:cNvPr>
              <p:cNvGrpSpPr/>
              <p:nvPr/>
            </p:nvGrpSpPr>
            <p:grpSpPr>
              <a:xfrm>
                <a:off x="7996371" y="1924824"/>
                <a:ext cx="35636" cy="35636"/>
                <a:chOff x="7996371" y="1924824"/>
                <a:chExt cx="35636" cy="35636"/>
              </a:xfrm>
              <a:solidFill>
                <a:srgbClr val="EC8940"/>
              </a:solidFill>
            </p:grpSpPr>
            <p:sp>
              <p:nvSpPr>
                <p:cNvPr id="1233" name="Forme libre : forme 1232">
                  <a:extLst>
                    <a:ext uri="{FF2B5EF4-FFF2-40B4-BE49-F238E27FC236}">
                      <a16:creationId xmlns:a16="http://schemas.microsoft.com/office/drawing/2014/main" id="{4E08003C-2297-431E-B1D2-CA13815CD93C}"/>
                    </a:ext>
                  </a:extLst>
                </p:cNvPr>
                <p:cNvSpPr/>
                <p:nvPr/>
              </p:nvSpPr>
              <p:spPr>
                <a:xfrm>
                  <a:off x="7996371" y="1946205"/>
                  <a:ext cx="21381" cy="14254"/>
                </a:xfrm>
                <a:custGeom>
                  <a:avLst/>
                  <a:gdLst>
                    <a:gd name="connsiteX0" fmla="*/ 0 w 21381"/>
                    <a:gd name="connsiteY0" fmla="*/ 14255 h 14254"/>
                    <a:gd name="connsiteX1" fmla="*/ 21382 w 21381"/>
                    <a:gd name="connsiteY1" fmla="*/ 0 h 14254"/>
                    <a:gd name="connsiteX2" fmla="*/ 14255 w 21381"/>
                    <a:gd name="connsiteY2" fmla="*/ 7127 h 14254"/>
                    <a:gd name="connsiteX3" fmla="*/ 0 w 21381"/>
                    <a:gd name="connsiteY3" fmla="*/ 14255 h 14254"/>
                  </a:gdLst>
                  <a:ahLst/>
                  <a:cxnLst>
                    <a:cxn ang="0">
                      <a:pos x="connsiteX0" y="connsiteY0"/>
                    </a:cxn>
                    <a:cxn ang="0">
                      <a:pos x="connsiteX1" y="connsiteY1"/>
                    </a:cxn>
                    <a:cxn ang="0">
                      <a:pos x="connsiteX2" y="connsiteY2"/>
                    </a:cxn>
                    <a:cxn ang="0">
                      <a:pos x="connsiteX3" y="connsiteY3"/>
                    </a:cxn>
                  </a:cxnLst>
                  <a:rect l="l" t="t" r="r" b="b"/>
                  <a:pathLst>
                    <a:path w="21381" h="14254">
                      <a:moveTo>
                        <a:pt x="0" y="14255"/>
                      </a:moveTo>
                      <a:cubicBezTo>
                        <a:pt x="7127" y="10691"/>
                        <a:pt x="14255" y="7127"/>
                        <a:pt x="21382" y="0"/>
                      </a:cubicBezTo>
                      <a:cubicBezTo>
                        <a:pt x="17818" y="3564"/>
                        <a:pt x="17818" y="7127"/>
                        <a:pt x="14255" y="7127"/>
                      </a:cubicBezTo>
                      <a:cubicBezTo>
                        <a:pt x="7127" y="10691"/>
                        <a:pt x="3564" y="14255"/>
                        <a:pt x="0" y="14255"/>
                      </a:cubicBezTo>
                      <a:close/>
                    </a:path>
                  </a:pathLst>
                </a:custGeom>
                <a:solidFill>
                  <a:srgbClr val="EC8940"/>
                </a:solidFill>
                <a:ln w="35560" cap="flat">
                  <a:noFill/>
                  <a:prstDash val="solid"/>
                  <a:miter/>
                </a:ln>
              </p:spPr>
              <p:txBody>
                <a:bodyPr rtlCol="0" anchor="ctr"/>
                <a:lstStyle/>
                <a:p>
                  <a:endParaRPr lang="fr-BE"/>
                </a:p>
              </p:txBody>
            </p:sp>
            <p:sp>
              <p:nvSpPr>
                <p:cNvPr id="1234" name="Forme libre : forme 1233">
                  <a:extLst>
                    <a:ext uri="{FF2B5EF4-FFF2-40B4-BE49-F238E27FC236}">
                      <a16:creationId xmlns:a16="http://schemas.microsoft.com/office/drawing/2014/main" id="{F4F448F4-D3E0-40AF-AA8C-D5B3E91D4AA6}"/>
                    </a:ext>
                  </a:extLst>
                </p:cNvPr>
                <p:cNvSpPr/>
                <p:nvPr/>
              </p:nvSpPr>
              <p:spPr>
                <a:xfrm>
                  <a:off x="8017753" y="1924824"/>
                  <a:ext cx="14254" cy="7127"/>
                </a:xfrm>
                <a:custGeom>
                  <a:avLst/>
                  <a:gdLst>
                    <a:gd name="connsiteX0" fmla="*/ 0 w 14254"/>
                    <a:gd name="connsiteY0" fmla="*/ 7127 h 7127"/>
                    <a:gd name="connsiteX1" fmla="*/ 7127 w 14254"/>
                    <a:gd name="connsiteY1" fmla="*/ 3564 h 7127"/>
                    <a:gd name="connsiteX2" fmla="*/ 14255 w 14254"/>
                    <a:gd name="connsiteY2" fmla="*/ 0 h 7127"/>
                    <a:gd name="connsiteX3" fmla="*/ 0 w 14254"/>
                    <a:gd name="connsiteY3" fmla="*/ 7127 h 7127"/>
                  </a:gdLst>
                  <a:ahLst/>
                  <a:cxnLst>
                    <a:cxn ang="0">
                      <a:pos x="connsiteX0" y="connsiteY0"/>
                    </a:cxn>
                    <a:cxn ang="0">
                      <a:pos x="connsiteX1" y="connsiteY1"/>
                    </a:cxn>
                    <a:cxn ang="0">
                      <a:pos x="connsiteX2" y="connsiteY2"/>
                    </a:cxn>
                    <a:cxn ang="0">
                      <a:pos x="connsiteX3" y="connsiteY3"/>
                    </a:cxn>
                  </a:cxnLst>
                  <a:rect l="l" t="t" r="r" b="b"/>
                  <a:pathLst>
                    <a:path w="14254" h="7127">
                      <a:moveTo>
                        <a:pt x="0" y="7127"/>
                      </a:moveTo>
                      <a:cubicBezTo>
                        <a:pt x="3564" y="7127"/>
                        <a:pt x="3564" y="3564"/>
                        <a:pt x="7127" y="3564"/>
                      </a:cubicBezTo>
                      <a:cubicBezTo>
                        <a:pt x="10691" y="3564"/>
                        <a:pt x="10691" y="0"/>
                        <a:pt x="14255" y="0"/>
                      </a:cubicBezTo>
                      <a:cubicBezTo>
                        <a:pt x="7127" y="3564"/>
                        <a:pt x="3564" y="7127"/>
                        <a:pt x="0" y="7127"/>
                      </a:cubicBezTo>
                      <a:close/>
                    </a:path>
                  </a:pathLst>
                </a:custGeom>
                <a:solidFill>
                  <a:srgbClr val="EC8940"/>
                </a:solidFill>
                <a:ln w="35560" cap="flat">
                  <a:noFill/>
                  <a:prstDash val="solid"/>
                  <a:miter/>
                </a:ln>
              </p:spPr>
              <p:txBody>
                <a:bodyPr rtlCol="0" anchor="ctr"/>
                <a:lstStyle/>
                <a:p>
                  <a:endParaRPr lang="fr-BE"/>
                </a:p>
              </p:txBody>
            </p:sp>
            <p:sp>
              <p:nvSpPr>
                <p:cNvPr id="1235" name="Forme libre : forme 1234">
                  <a:extLst>
                    <a:ext uri="{FF2B5EF4-FFF2-40B4-BE49-F238E27FC236}">
                      <a16:creationId xmlns:a16="http://schemas.microsoft.com/office/drawing/2014/main" id="{1354027A-EC79-4513-B1EE-7F4499FDD543}"/>
                    </a:ext>
                  </a:extLst>
                </p:cNvPr>
                <p:cNvSpPr/>
                <p:nvPr/>
              </p:nvSpPr>
              <p:spPr>
                <a:xfrm>
                  <a:off x="8017753" y="1931951"/>
                  <a:ext cx="14254" cy="3563"/>
                </a:xfrm>
                <a:custGeom>
                  <a:avLst/>
                  <a:gdLst>
                    <a:gd name="connsiteX0" fmla="*/ 0 w 14254"/>
                    <a:gd name="connsiteY0" fmla="*/ 3564 h 3563"/>
                    <a:gd name="connsiteX1" fmla="*/ 7127 w 14254"/>
                    <a:gd name="connsiteY1" fmla="*/ 0 h 3563"/>
                    <a:gd name="connsiteX2" fmla="*/ 14255 w 14254"/>
                    <a:gd name="connsiteY2" fmla="*/ 0 h 3563"/>
                    <a:gd name="connsiteX3" fmla="*/ 7127 w 14254"/>
                    <a:gd name="connsiteY3" fmla="*/ 3564 h 3563"/>
                    <a:gd name="connsiteX4" fmla="*/ 0 w 14254"/>
                    <a:gd name="connsiteY4" fmla="*/ 3564 h 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3563">
                      <a:moveTo>
                        <a:pt x="0" y="3564"/>
                      </a:moveTo>
                      <a:cubicBezTo>
                        <a:pt x="3564" y="3564"/>
                        <a:pt x="7127" y="3564"/>
                        <a:pt x="7127" y="0"/>
                      </a:cubicBezTo>
                      <a:cubicBezTo>
                        <a:pt x="10691" y="0"/>
                        <a:pt x="14255" y="0"/>
                        <a:pt x="14255" y="0"/>
                      </a:cubicBezTo>
                      <a:cubicBezTo>
                        <a:pt x="10691" y="3564"/>
                        <a:pt x="10691" y="3564"/>
                        <a:pt x="7127" y="3564"/>
                      </a:cubicBezTo>
                      <a:cubicBezTo>
                        <a:pt x="7127" y="3564"/>
                        <a:pt x="3564" y="3564"/>
                        <a:pt x="0" y="3564"/>
                      </a:cubicBezTo>
                      <a:close/>
                    </a:path>
                  </a:pathLst>
                </a:custGeom>
                <a:solidFill>
                  <a:srgbClr val="EC8940"/>
                </a:solidFill>
                <a:ln w="35560" cap="flat">
                  <a:noFill/>
                  <a:prstDash val="solid"/>
                  <a:miter/>
                </a:ln>
              </p:spPr>
              <p:txBody>
                <a:bodyPr rtlCol="0" anchor="ctr"/>
                <a:lstStyle/>
                <a:p>
                  <a:endParaRPr lang="fr-BE"/>
                </a:p>
              </p:txBody>
            </p:sp>
            <p:sp>
              <p:nvSpPr>
                <p:cNvPr id="1236" name="Forme libre : forme 1235">
                  <a:extLst>
                    <a:ext uri="{FF2B5EF4-FFF2-40B4-BE49-F238E27FC236}">
                      <a16:creationId xmlns:a16="http://schemas.microsoft.com/office/drawing/2014/main" id="{66148CD9-6985-4772-984E-5048974109E5}"/>
                    </a:ext>
                  </a:extLst>
                </p:cNvPr>
                <p:cNvSpPr/>
                <p:nvPr/>
              </p:nvSpPr>
              <p:spPr>
                <a:xfrm>
                  <a:off x="8017753" y="1942642"/>
                  <a:ext cx="14254" cy="7127"/>
                </a:xfrm>
                <a:custGeom>
                  <a:avLst/>
                  <a:gdLst>
                    <a:gd name="connsiteX0" fmla="*/ 0 w 14254"/>
                    <a:gd name="connsiteY0" fmla="*/ 0 h 7127"/>
                    <a:gd name="connsiteX1" fmla="*/ 7127 w 14254"/>
                    <a:gd name="connsiteY1" fmla="*/ 3564 h 7127"/>
                    <a:gd name="connsiteX2" fmla="*/ 10691 w 14254"/>
                    <a:gd name="connsiteY2" fmla="*/ 3564 h 7127"/>
                    <a:gd name="connsiteX3" fmla="*/ 14255 w 14254"/>
                    <a:gd name="connsiteY3" fmla="*/ 7127 h 7127"/>
                    <a:gd name="connsiteX4" fmla="*/ 7127 w 14254"/>
                    <a:gd name="connsiteY4" fmla="*/ 3564 h 7127"/>
                    <a:gd name="connsiteX5" fmla="*/ 0 w 14254"/>
                    <a:gd name="connsiteY5" fmla="*/ 0 h 7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54" h="7127">
                      <a:moveTo>
                        <a:pt x="0" y="0"/>
                      </a:moveTo>
                      <a:cubicBezTo>
                        <a:pt x="3564" y="0"/>
                        <a:pt x="3564" y="0"/>
                        <a:pt x="7127" y="3564"/>
                      </a:cubicBezTo>
                      <a:cubicBezTo>
                        <a:pt x="7127" y="3564"/>
                        <a:pt x="10691" y="3564"/>
                        <a:pt x="10691" y="3564"/>
                      </a:cubicBezTo>
                      <a:cubicBezTo>
                        <a:pt x="10691" y="3564"/>
                        <a:pt x="14255" y="3564"/>
                        <a:pt x="14255" y="7127"/>
                      </a:cubicBezTo>
                      <a:cubicBezTo>
                        <a:pt x="10691" y="7127"/>
                        <a:pt x="10691" y="7127"/>
                        <a:pt x="7127" y="3564"/>
                      </a:cubicBezTo>
                      <a:cubicBezTo>
                        <a:pt x="3564" y="0"/>
                        <a:pt x="3564" y="0"/>
                        <a:pt x="0" y="0"/>
                      </a:cubicBezTo>
                      <a:close/>
                    </a:path>
                  </a:pathLst>
                </a:custGeom>
                <a:solidFill>
                  <a:srgbClr val="EC8940"/>
                </a:solidFill>
                <a:ln w="35560" cap="flat">
                  <a:noFill/>
                  <a:prstDash val="solid"/>
                  <a:miter/>
                </a:ln>
              </p:spPr>
              <p:txBody>
                <a:bodyPr rtlCol="0" anchor="ctr"/>
                <a:lstStyle/>
                <a:p>
                  <a:endParaRPr lang="fr-BE"/>
                </a:p>
              </p:txBody>
            </p:sp>
          </p:grpSp>
          <p:grpSp>
            <p:nvGrpSpPr>
              <p:cNvPr id="1228" name="Graphique 485">
                <a:extLst>
                  <a:ext uri="{FF2B5EF4-FFF2-40B4-BE49-F238E27FC236}">
                    <a16:creationId xmlns:a16="http://schemas.microsoft.com/office/drawing/2014/main" id="{138DBBFE-96AA-443B-A947-1B530DA21CBD}"/>
                  </a:ext>
                </a:extLst>
              </p:cNvPr>
              <p:cNvGrpSpPr/>
              <p:nvPr/>
            </p:nvGrpSpPr>
            <p:grpSpPr>
              <a:xfrm>
                <a:off x="7828880" y="1924824"/>
                <a:ext cx="39200" cy="35636"/>
                <a:chOff x="7828880" y="1924824"/>
                <a:chExt cx="39200" cy="35636"/>
              </a:xfrm>
              <a:solidFill>
                <a:srgbClr val="EC8940"/>
              </a:solidFill>
            </p:grpSpPr>
            <p:sp>
              <p:nvSpPr>
                <p:cNvPr id="1229" name="Forme libre : forme 1228">
                  <a:extLst>
                    <a:ext uri="{FF2B5EF4-FFF2-40B4-BE49-F238E27FC236}">
                      <a16:creationId xmlns:a16="http://schemas.microsoft.com/office/drawing/2014/main" id="{601B2DAF-1E3D-4FC9-A42E-52E3F1D72B87}"/>
                    </a:ext>
                  </a:extLst>
                </p:cNvPr>
                <p:cNvSpPr/>
                <p:nvPr/>
              </p:nvSpPr>
              <p:spPr>
                <a:xfrm>
                  <a:off x="7850262" y="1949769"/>
                  <a:ext cx="17818" cy="10690"/>
                </a:xfrm>
                <a:custGeom>
                  <a:avLst/>
                  <a:gdLst>
                    <a:gd name="connsiteX0" fmla="*/ 17818 w 17818"/>
                    <a:gd name="connsiteY0" fmla="*/ 10691 h 10690"/>
                    <a:gd name="connsiteX1" fmla="*/ 7127 w 17818"/>
                    <a:gd name="connsiteY1" fmla="*/ 7127 h 10690"/>
                    <a:gd name="connsiteX2" fmla="*/ 0 w 17818"/>
                    <a:gd name="connsiteY2" fmla="*/ 0 h 10690"/>
                    <a:gd name="connsiteX3" fmla="*/ 17818 w 17818"/>
                    <a:gd name="connsiteY3" fmla="*/ 10691 h 10690"/>
                  </a:gdLst>
                  <a:ahLst/>
                  <a:cxnLst>
                    <a:cxn ang="0">
                      <a:pos x="connsiteX0" y="connsiteY0"/>
                    </a:cxn>
                    <a:cxn ang="0">
                      <a:pos x="connsiteX1" y="connsiteY1"/>
                    </a:cxn>
                    <a:cxn ang="0">
                      <a:pos x="connsiteX2" y="connsiteY2"/>
                    </a:cxn>
                    <a:cxn ang="0">
                      <a:pos x="connsiteX3" y="connsiteY3"/>
                    </a:cxn>
                  </a:cxnLst>
                  <a:rect l="l" t="t" r="r" b="b"/>
                  <a:pathLst>
                    <a:path w="17818" h="10690">
                      <a:moveTo>
                        <a:pt x="17818" y="10691"/>
                      </a:moveTo>
                      <a:cubicBezTo>
                        <a:pt x="14255" y="10691"/>
                        <a:pt x="10691" y="7127"/>
                        <a:pt x="7127" y="7127"/>
                      </a:cubicBezTo>
                      <a:cubicBezTo>
                        <a:pt x="3564" y="3564"/>
                        <a:pt x="0" y="3564"/>
                        <a:pt x="0" y="0"/>
                      </a:cubicBezTo>
                      <a:cubicBezTo>
                        <a:pt x="3564" y="3564"/>
                        <a:pt x="10691" y="7127"/>
                        <a:pt x="17818" y="10691"/>
                      </a:cubicBezTo>
                      <a:close/>
                    </a:path>
                  </a:pathLst>
                </a:custGeom>
                <a:solidFill>
                  <a:srgbClr val="EC8940"/>
                </a:solidFill>
                <a:ln w="35560" cap="flat">
                  <a:noFill/>
                  <a:prstDash val="solid"/>
                  <a:miter/>
                </a:ln>
              </p:spPr>
              <p:txBody>
                <a:bodyPr rtlCol="0" anchor="ctr"/>
                <a:lstStyle/>
                <a:p>
                  <a:endParaRPr lang="fr-BE"/>
                </a:p>
              </p:txBody>
            </p:sp>
            <p:sp>
              <p:nvSpPr>
                <p:cNvPr id="1230" name="Forme libre : forme 1229">
                  <a:extLst>
                    <a:ext uri="{FF2B5EF4-FFF2-40B4-BE49-F238E27FC236}">
                      <a16:creationId xmlns:a16="http://schemas.microsoft.com/office/drawing/2014/main" id="{090658E9-74DF-433C-B85B-5829892B4001}"/>
                    </a:ext>
                  </a:extLst>
                </p:cNvPr>
                <p:cNvSpPr/>
                <p:nvPr/>
              </p:nvSpPr>
              <p:spPr>
                <a:xfrm>
                  <a:off x="7836007" y="1924824"/>
                  <a:ext cx="10690" cy="7127"/>
                </a:xfrm>
                <a:custGeom>
                  <a:avLst/>
                  <a:gdLst>
                    <a:gd name="connsiteX0" fmla="*/ 10691 w 10690"/>
                    <a:gd name="connsiteY0" fmla="*/ 7127 h 7127"/>
                    <a:gd name="connsiteX1" fmla="*/ 0 w 10690"/>
                    <a:gd name="connsiteY1" fmla="*/ 0 h 7127"/>
                    <a:gd name="connsiteX2" fmla="*/ 7127 w 10690"/>
                    <a:gd name="connsiteY2" fmla="*/ 3564 h 7127"/>
                    <a:gd name="connsiteX3" fmla="*/ 10691 w 10690"/>
                    <a:gd name="connsiteY3" fmla="*/ 7127 h 7127"/>
                  </a:gdLst>
                  <a:ahLst/>
                  <a:cxnLst>
                    <a:cxn ang="0">
                      <a:pos x="connsiteX0" y="connsiteY0"/>
                    </a:cxn>
                    <a:cxn ang="0">
                      <a:pos x="connsiteX1" y="connsiteY1"/>
                    </a:cxn>
                    <a:cxn ang="0">
                      <a:pos x="connsiteX2" y="connsiteY2"/>
                    </a:cxn>
                    <a:cxn ang="0">
                      <a:pos x="connsiteX3" y="connsiteY3"/>
                    </a:cxn>
                  </a:cxnLst>
                  <a:rect l="l" t="t" r="r" b="b"/>
                  <a:pathLst>
                    <a:path w="10690" h="7127">
                      <a:moveTo>
                        <a:pt x="10691" y="7127"/>
                      </a:moveTo>
                      <a:cubicBezTo>
                        <a:pt x="7127" y="7127"/>
                        <a:pt x="0" y="3564"/>
                        <a:pt x="0" y="0"/>
                      </a:cubicBezTo>
                      <a:cubicBezTo>
                        <a:pt x="3564" y="0"/>
                        <a:pt x="3564" y="3564"/>
                        <a:pt x="7127" y="3564"/>
                      </a:cubicBezTo>
                      <a:cubicBezTo>
                        <a:pt x="7127" y="3564"/>
                        <a:pt x="7127" y="3564"/>
                        <a:pt x="10691" y="7127"/>
                      </a:cubicBezTo>
                      <a:close/>
                    </a:path>
                  </a:pathLst>
                </a:custGeom>
                <a:solidFill>
                  <a:srgbClr val="EC8940"/>
                </a:solidFill>
                <a:ln w="35560" cap="flat">
                  <a:noFill/>
                  <a:prstDash val="solid"/>
                  <a:miter/>
                </a:ln>
              </p:spPr>
              <p:txBody>
                <a:bodyPr rtlCol="0" anchor="ctr"/>
                <a:lstStyle/>
                <a:p>
                  <a:endParaRPr lang="fr-BE"/>
                </a:p>
              </p:txBody>
            </p:sp>
            <p:sp>
              <p:nvSpPr>
                <p:cNvPr id="1231" name="Forme libre : forme 1230">
                  <a:extLst>
                    <a:ext uri="{FF2B5EF4-FFF2-40B4-BE49-F238E27FC236}">
                      <a16:creationId xmlns:a16="http://schemas.microsoft.com/office/drawing/2014/main" id="{3A6DC781-DB4E-4487-A2B4-318AB7682F8D}"/>
                    </a:ext>
                  </a:extLst>
                </p:cNvPr>
                <p:cNvSpPr/>
                <p:nvPr/>
              </p:nvSpPr>
              <p:spPr>
                <a:xfrm>
                  <a:off x="7828880" y="1931951"/>
                  <a:ext cx="14254" cy="3563"/>
                </a:xfrm>
                <a:custGeom>
                  <a:avLst/>
                  <a:gdLst>
                    <a:gd name="connsiteX0" fmla="*/ 14255 w 14254"/>
                    <a:gd name="connsiteY0" fmla="*/ 3564 h 3563"/>
                    <a:gd name="connsiteX1" fmla="*/ 7127 w 14254"/>
                    <a:gd name="connsiteY1" fmla="*/ 3564 h 3563"/>
                    <a:gd name="connsiteX2" fmla="*/ 0 w 14254"/>
                    <a:gd name="connsiteY2" fmla="*/ 0 h 3563"/>
                    <a:gd name="connsiteX3" fmla="*/ 7127 w 14254"/>
                    <a:gd name="connsiteY3" fmla="*/ 0 h 3563"/>
                    <a:gd name="connsiteX4" fmla="*/ 14255 w 14254"/>
                    <a:gd name="connsiteY4" fmla="*/ 3564 h 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3563">
                      <a:moveTo>
                        <a:pt x="14255" y="3564"/>
                      </a:moveTo>
                      <a:cubicBezTo>
                        <a:pt x="10691" y="3564"/>
                        <a:pt x="7127" y="3564"/>
                        <a:pt x="7127" y="3564"/>
                      </a:cubicBezTo>
                      <a:cubicBezTo>
                        <a:pt x="3564" y="3564"/>
                        <a:pt x="0" y="3564"/>
                        <a:pt x="0" y="0"/>
                      </a:cubicBezTo>
                      <a:cubicBezTo>
                        <a:pt x="3564" y="0"/>
                        <a:pt x="7127" y="0"/>
                        <a:pt x="7127" y="0"/>
                      </a:cubicBezTo>
                      <a:cubicBezTo>
                        <a:pt x="10691" y="3564"/>
                        <a:pt x="14255" y="3564"/>
                        <a:pt x="14255" y="3564"/>
                      </a:cubicBezTo>
                      <a:close/>
                    </a:path>
                  </a:pathLst>
                </a:custGeom>
                <a:solidFill>
                  <a:srgbClr val="EC8940"/>
                </a:solidFill>
                <a:ln w="35560" cap="flat">
                  <a:noFill/>
                  <a:prstDash val="solid"/>
                  <a:miter/>
                </a:ln>
              </p:spPr>
              <p:txBody>
                <a:bodyPr rtlCol="0" anchor="ctr"/>
                <a:lstStyle/>
                <a:p>
                  <a:endParaRPr lang="fr-BE"/>
                </a:p>
              </p:txBody>
            </p:sp>
            <p:sp>
              <p:nvSpPr>
                <p:cNvPr id="1232" name="Forme libre : forme 1231">
                  <a:extLst>
                    <a:ext uri="{FF2B5EF4-FFF2-40B4-BE49-F238E27FC236}">
                      <a16:creationId xmlns:a16="http://schemas.microsoft.com/office/drawing/2014/main" id="{6F7875DE-27E3-4853-A6E0-E4FC0BD5AC69}"/>
                    </a:ext>
                  </a:extLst>
                </p:cNvPr>
                <p:cNvSpPr/>
                <p:nvPr/>
              </p:nvSpPr>
              <p:spPr>
                <a:xfrm>
                  <a:off x="7828880" y="1942642"/>
                  <a:ext cx="14254" cy="7127"/>
                </a:xfrm>
                <a:custGeom>
                  <a:avLst/>
                  <a:gdLst>
                    <a:gd name="connsiteX0" fmla="*/ 14255 w 14254"/>
                    <a:gd name="connsiteY0" fmla="*/ 0 h 7127"/>
                    <a:gd name="connsiteX1" fmla="*/ 7127 w 14254"/>
                    <a:gd name="connsiteY1" fmla="*/ 3564 h 7127"/>
                    <a:gd name="connsiteX2" fmla="*/ 0 w 14254"/>
                    <a:gd name="connsiteY2" fmla="*/ 7127 h 7127"/>
                    <a:gd name="connsiteX3" fmla="*/ 3564 w 14254"/>
                    <a:gd name="connsiteY3" fmla="*/ 3564 h 7127"/>
                    <a:gd name="connsiteX4" fmla="*/ 7127 w 14254"/>
                    <a:gd name="connsiteY4" fmla="*/ 3564 h 7127"/>
                    <a:gd name="connsiteX5" fmla="*/ 14255 w 14254"/>
                    <a:gd name="connsiteY5" fmla="*/ 0 h 7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54" h="7127">
                      <a:moveTo>
                        <a:pt x="14255" y="0"/>
                      </a:moveTo>
                      <a:cubicBezTo>
                        <a:pt x="14255" y="3564"/>
                        <a:pt x="10691" y="3564"/>
                        <a:pt x="7127" y="3564"/>
                      </a:cubicBezTo>
                      <a:cubicBezTo>
                        <a:pt x="3564" y="3564"/>
                        <a:pt x="3564" y="3564"/>
                        <a:pt x="0" y="7127"/>
                      </a:cubicBezTo>
                      <a:cubicBezTo>
                        <a:pt x="0" y="7127"/>
                        <a:pt x="0" y="7127"/>
                        <a:pt x="3564" y="3564"/>
                      </a:cubicBezTo>
                      <a:cubicBezTo>
                        <a:pt x="3564" y="3564"/>
                        <a:pt x="7127" y="3564"/>
                        <a:pt x="7127" y="3564"/>
                      </a:cubicBezTo>
                      <a:cubicBezTo>
                        <a:pt x="10691" y="0"/>
                        <a:pt x="14255" y="0"/>
                        <a:pt x="14255" y="0"/>
                      </a:cubicBezTo>
                      <a:close/>
                    </a:path>
                  </a:pathLst>
                </a:custGeom>
                <a:solidFill>
                  <a:srgbClr val="EC8940"/>
                </a:solidFill>
                <a:ln w="35560" cap="flat">
                  <a:noFill/>
                  <a:prstDash val="solid"/>
                  <a:miter/>
                </a:ln>
              </p:spPr>
              <p:txBody>
                <a:bodyPr rtlCol="0" anchor="ctr"/>
                <a:lstStyle/>
                <a:p>
                  <a:endParaRPr lang="fr-BE"/>
                </a:p>
              </p:txBody>
            </p:sp>
          </p:grpSp>
        </p:grpSp>
      </p:grpSp>
      <p:grpSp>
        <p:nvGrpSpPr>
          <p:cNvPr id="1261" name="Graphique 485">
            <a:extLst>
              <a:ext uri="{FF2B5EF4-FFF2-40B4-BE49-F238E27FC236}">
                <a16:creationId xmlns:a16="http://schemas.microsoft.com/office/drawing/2014/main" id="{DB42FC73-62E4-430C-B783-C727BAB0F885}"/>
              </a:ext>
            </a:extLst>
          </p:cNvPr>
          <p:cNvGrpSpPr/>
          <p:nvPr/>
        </p:nvGrpSpPr>
        <p:grpSpPr>
          <a:xfrm>
            <a:off x="4284079" y="3900707"/>
            <a:ext cx="557130" cy="1817554"/>
            <a:chOff x="6891642" y="1891596"/>
            <a:chExt cx="926546" cy="3022717"/>
          </a:xfrm>
        </p:grpSpPr>
        <p:sp>
          <p:nvSpPr>
            <p:cNvPr id="1262" name="Forme libre : forme 1261">
              <a:extLst>
                <a:ext uri="{FF2B5EF4-FFF2-40B4-BE49-F238E27FC236}">
                  <a16:creationId xmlns:a16="http://schemas.microsoft.com/office/drawing/2014/main" id="{009EB43E-5E39-4CE4-9DEA-CB2F44B9C9E8}"/>
                </a:ext>
              </a:extLst>
            </p:cNvPr>
            <p:cNvSpPr/>
            <p:nvPr/>
          </p:nvSpPr>
          <p:spPr>
            <a:xfrm>
              <a:off x="6891642" y="2445116"/>
              <a:ext cx="227378" cy="1240750"/>
            </a:xfrm>
            <a:custGeom>
              <a:avLst/>
              <a:gdLst>
                <a:gd name="connsiteX0" fmla="*/ 188873 w 227378"/>
                <a:gd name="connsiteY0" fmla="*/ 0 h 1240750"/>
                <a:gd name="connsiteX1" fmla="*/ 85527 w 227378"/>
                <a:gd name="connsiteY1" fmla="*/ 110473 h 1240750"/>
                <a:gd name="connsiteX2" fmla="*/ 49891 w 227378"/>
                <a:gd name="connsiteY2" fmla="*/ 466837 h 1240750"/>
                <a:gd name="connsiteX3" fmla="*/ 0 w 227378"/>
                <a:gd name="connsiteY3" fmla="*/ 726983 h 1240750"/>
                <a:gd name="connsiteX4" fmla="*/ 10691 w 227378"/>
                <a:gd name="connsiteY4" fmla="*/ 1004948 h 1240750"/>
                <a:gd name="connsiteX5" fmla="*/ 0 w 227378"/>
                <a:gd name="connsiteY5" fmla="*/ 1161748 h 1240750"/>
                <a:gd name="connsiteX6" fmla="*/ 53455 w 227378"/>
                <a:gd name="connsiteY6" fmla="*/ 1225894 h 1240750"/>
                <a:gd name="connsiteX7" fmla="*/ 103346 w 227378"/>
                <a:gd name="connsiteY7" fmla="*/ 1229457 h 1240750"/>
                <a:gd name="connsiteX8" fmla="*/ 138982 w 227378"/>
                <a:gd name="connsiteY8" fmla="*/ 1229457 h 1240750"/>
                <a:gd name="connsiteX9" fmla="*/ 106909 w 227378"/>
                <a:gd name="connsiteY9" fmla="*/ 1015639 h 1240750"/>
                <a:gd name="connsiteX10" fmla="*/ 149673 w 227378"/>
                <a:gd name="connsiteY10" fmla="*/ 677092 h 1240750"/>
                <a:gd name="connsiteX11" fmla="*/ 160364 w 227378"/>
                <a:gd name="connsiteY11" fmla="*/ 459710 h 1240750"/>
                <a:gd name="connsiteX12" fmla="*/ 213819 w 227378"/>
                <a:gd name="connsiteY12" fmla="*/ 313601 h 1240750"/>
                <a:gd name="connsiteX13" fmla="*/ 224510 w 227378"/>
                <a:gd name="connsiteY13" fmla="*/ 138982 h 1240750"/>
                <a:gd name="connsiteX14" fmla="*/ 188873 w 227378"/>
                <a:gd name="connsiteY14" fmla="*/ 0 h 124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378" h="1240750">
                  <a:moveTo>
                    <a:pt x="188873" y="0"/>
                  </a:moveTo>
                  <a:cubicBezTo>
                    <a:pt x="142546" y="10691"/>
                    <a:pt x="99782" y="28509"/>
                    <a:pt x="85527" y="110473"/>
                  </a:cubicBezTo>
                  <a:cubicBezTo>
                    <a:pt x="71273" y="192437"/>
                    <a:pt x="60582" y="416946"/>
                    <a:pt x="49891" y="466837"/>
                  </a:cubicBezTo>
                  <a:cubicBezTo>
                    <a:pt x="35636" y="516728"/>
                    <a:pt x="0" y="677092"/>
                    <a:pt x="0" y="726983"/>
                  </a:cubicBezTo>
                  <a:cubicBezTo>
                    <a:pt x="0" y="776874"/>
                    <a:pt x="7127" y="965748"/>
                    <a:pt x="10691" y="1004948"/>
                  </a:cubicBezTo>
                  <a:cubicBezTo>
                    <a:pt x="14255" y="1040584"/>
                    <a:pt x="0" y="1143930"/>
                    <a:pt x="0" y="1161748"/>
                  </a:cubicBezTo>
                  <a:cubicBezTo>
                    <a:pt x="0" y="1179566"/>
                    <a:pt x="42764" y="1215203"/>
                    <a:pt x="53455" y="1225894"/>
                  </a:cubicBezTo>
                  <a:cubicBezTo>
                    <a:pt x="64146" y="1233021"/>
                    <a:pt x="99782" y="1229457"/>
                    <a:pt x="103346" y="1229457"/>
                  </a:cubicBezTo>
                  <a:cubicBezTo>
                    <a:pt x="106909" y="1236585"/>
                    <a:pt x="135418" y="1250839"/>
                    <a:pt x="138982" y="1229457"/>
                  </a:cubicBezTo>
                  <a:cubicBezTo>
                    <a:pt x="138982" y="1204512"/>
                    <a:pt x="106909" y="1054839"/>
                    <a:pt x="106909" y="1015639"/>
                  </a:cubicBezTo>
                  <a:cubicBezTo>
                    <a:pt x="106909" y="972875"/>
                    <a:pt x="146109" y="719856"/>
                    <a:pt x="149673" y="677092"/>
                  </a:cubicBezTo>
                  <a:cubicBezTo>
                    <a:pt x="153237" y="645020"/>
                    <a:pt x="153237" y="491783"/>
                    <a:pt x="160364" y="459710"/>
                  </a:cubicBezTo>
                  <a:cubicBezTo>
                    <a:pt x="171055" y="427637"/>
                    <a:pt x="203128" y="345673"/>
                    <a:pt x="213819" y="313601"/>
                  </a:cubicBezTo>
                  <a:cubicBezTo>
                    <a:pt x="224510" y="277964"/>
                    <a:pt x="231637" y="206691"/>
                    <a:pt x="224510" y="138982"/>
                  </a:cubicBezTo>
                  <a:cubicBezTo>
                    <a:pt x="217382" y="71273"/>
                    <a:pt x="210255" y="24945"/>
                    <a:pt x="188873" y="0"/>
                  </a:cubicBezTo>
                  <a:close/>
                </a:path>
              </a:pathLst>
            </a:custGeom>
            <a:solidFill>
              <a:srgbClr val="FFB67F"/>
            </a:solidFill>
            <a:ln w="35560" cap="flat">
              <a:noFill/>
              <a:prstDash val="solid"/>
              <a:miter/>
            </a:ln>
          </p:spPr>
          <p:txBody>
            <a:bodyPr rtlCol="0" anchor="ctr"/>
            <a:lstStyle/>
            <a:p>
              <a:endParaRPr lang="fr-BE"/>
            </a:p>
          </p:txBody>
        </p:sp>
        <p:sp>
          <p:nvSpPr>
            <p:cNvPr id="1263" name="Forme libre : forme 1262">
              <a:extLst>
                <a:ext uri="{FF2B5EF4-FFF2-40B4-BE49-F238E27FC236}">
                  <a16:creationId xmlns:a16="http://schemas.microsoft.com/office/drawing/2014/main" id="{611DC1CA-9EEF-4710-913F-AA50BC80B981}"/>
                </a:ext>
              </a:extLst>
            </p:cNvPr>
            <p:cNvSpPr/>
            <p:nvPr/>
          </p:nvSpPr>
          <p:spPr>
            <a:xfrm>
              <a:off x="7057137" y="1891596"/>
              <a:ext cx="389227" cy="472257"/>
            </a:xfrm>
            <a:custGeom>
              <a:avLst/>
              <a:gdLst>
                <a:gd name="connsiteX0" fmla="*/ 290651 w 389227"/>
                <a:gd name="connsiteY0" fmla="*/ 36791 h 472257"/>
                <a:gd name="connsiteX1" fmla="*/ 133850 w 389227"/>
                <a:gd name="connsiteY1" fmla="*/ 11846 h 472257"/>
                <a:gd name="connsiteX2" fmla="*/ 9123 w 389227"/>
                <a:gd name="connsiteY2" fmla="*/ 182901 h 472257"/>
                <a:gd name="connsiteX3" fmla="*/ 26941 w 389227"/>
                <a:gd name="connsiteY3" fmla="*/ 361083 h 472257"/>
                <a:gd name="connsiteX4" fmla="*/ 87523 w 389227"/>
                <a:gd name="connsiteY4" fmla="*/ 450174 h 472257"/>
                <a:gd name="connsiteX5" fmla="*/ 294214 w 389227"/>
                <a:gd name="connsiteY5" fmla="*/ 467992 h 472257"/>
                <a:gd name="connsiteX6" fmla="*/ 358360 w 389227"/>
                <a:gd name="connsiteY6" fmla="*/ 357519 h 472257"/>
                <a:gd name="connsiteX7" fmla="*/ 386869 w 389227"/>
                <a:gd name="connsiteY7" fmla="*/ 154391 h 472257"/>
                <a:gd name="connsiteX8" fmla="*/ 290651 w 389227"/>
                <a:gd name="connsiteY8" fmla="*/ 36791 h 472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227" h="472257">
                  <a:moveTo>
                    <a:pt x="290651" y="36791"/>
                  </a:moveTo>
                  <a:cubicBezTo>
                    <a:pt x="265705" y="-2409"/>
                    <a:pt x="187305" y="-9536"/>
                    <a:pt x="133850" y="11846"/>
                  </a:cubicBezTo>
                  <a:cubicBezTo>
                    <a:pt x="76832" y="36791"/>
                    <a:pt x="19814" y="108064"/>
                    <a:pt x="9123" y="182901"/>
                  </a:cubicBezTo>
                  <a:cubicBezTo>
                    <a:pt x="-5132" y="257737"/>
                    <a:pt x="-5132" y="321883"/>
                    <a:pt x="26941" y="361083"/>
                  </a:cubicBezTo>
                  <a:cubicBezTo>
                    <a:pt x="23378" y="389592"/>
                    <a:pt x="66141" y="432356"/>
                    <a:pt x="87523" y="450174"/>
                  </a:cubicBezTo>
                  <a:cubicBezTo>
                    <a:pt x="108905" y="467992"/>
                    <a:pt x="279960" y="478683"/>
                    <a:pt x="294214" y="467992"/>
                  </a:cubicBezTo>
                  <a:cubicBezTo>
                    <a:pt x="308469" y="457301"/>
                    <a:pt x="347669" y="393156"/>
                    <a:pt x="358360" y="357519"/>
                  </a:cubicBezTo>
                  <a:cubicBezTo>
                    <a:pt x="369051" y="321883"/>
                    <a:pt x="397560" y="225664"/>
                    <a:pt x="386869" y="154391"/>
                  </a:cubicBezTo>
                  <a:cubicBezTo>
                    <a:pt x="376178" y="83119"/>
                    <a:pt x="340542" y="43918"/>
                    <a:pt x="290651" y="36791"/>
                  </a:cubicBezTo>
                  <a:close/>
                </a:path>
              </a:pathLst>
            </a:custGeom>
            <a:solidFill>
              <a:srgbClr val="60100E"/>
            </a:solidFill>
            <a:ln w="35560" cap="flat">
              <a:noFill/>
              <a:prstDash val="solid"/>
              <a:miter/>
            </a:ln>
          </p:spPr>
          <p:txBody>
            <a:bodyPr rtlCol="0" anchor="ctr"/>
            <a:lstStyle/>
            <a:p>
              <a:endParaRPr lang="fr-BE"/>
            </a:p>
          </p:txBody>
        </p:sp>
        <p:sp>
          <p:nvSpPr>
            <p:cNvPr id="1264" name="Forme libre : forme 1263">
              <a:extLst>
                <a:ext uri="{FF2B5EF4-FFF2-40B4-BE49-F238E27FC236}">
                  <a16:creationId xmlns:a16="http://schemas.microsoft.com/office/drawing/2014/main" id="{0F550A11-FAF1-4465-A104-CA5F04AFBFFC}"/>
                </a:ext>
              </a:extLst>
            </p:cNvPr>
            <p:cNvSpPr/>
            <p:nvPr/>
          </p:nvSpPr>
          <p:spPr>
            <a:xfrm>
              <a:off x="7636443" y="4829178"/>
              <a:ext cx="181745" cy="70067"/>
            </a:xfrm>
            <a:custGeom>
              <a:avLst/>
              <a:gdLst>
                <a:gd name="connsiteX0" fmla="*/ 178182 w 181745"/>
                <a:gd name="connsiteY0" fmla="*/ 39200 h 70067"/>
                <a:gd name="connsiteX1" fmla="*/ 60582 w 181745"/>
                <a:gd name="connsiteY1" fmla="*/ 67709 h 70067"/>
                <a:gd name="connsiteX2" fmla="*/ 3564 w 181745"/>
                <a:gd name="connsiteY2" fmla="*/ 39200 h 70067"/>
                <a:gd name="connsiteX3" fmla="*/ 0 w 181745"/>
                <a:gd name="connsiteY3" fmla="*/ 7127 h 70067"/>
                <a:gd name="connsiteX4" fmla="*/ 3564 w 181745"/>
                <a:gd name="connsiteY4" fmla="*/ 10691 h 70067"/>
                <a:gd name="connsiteX5" fmla="*/ 46327 w 181745"/>
                <a:gd name="connsiteY5" fmla="*/ 35636 h 70067"/>
                <a:gd name="connsiteX6" fmla="*/ 71273 w 181745"/>
                <a:gd name="connsiteY6" fmla="*/ 42764 h 70067"/>
                <a:gd name="connsiteX7" fmla="*/ 92655 w 181745"/>
                <a:gd name="connsiteY7" fmla="*/ 42764 h 70067"/>
                <a:gd name="connsiteX8" fmla="*/ 121164 w 181745"/>
                <a:gd name="connsiteY8" fmla="*/ 39200 h 70067"/>
                <a:gd name="connsiteX9" fmla="*/ 131855 w 181745"/>
                <a:gd name="connsiteY9" fmla="*/ 35636 h 70067"/>
                <a:gd name="connsiteX10" fmla="*/ 149673 w 181745"/>
                <a:gd name="connsiteY10" fmla="*/ 28509 h 70067"/>
                <a:gd name="connsiteX11" fmla="*/ 160364 w 181745"/>
                <a:gd name="connsiteY11" fmla="*/ 21382 h 70067"/>
                <a:gd name="connsiteX12" fmla="*/ 181746 w 181745"/>
                <a:gd name="connsiteY12" fmla="*/ 0 h 70067"/>
                <a:gd name="connsiteX13" fmla="*/ 178182 w 181745"/>
                <a:gd name="connsiteY13" fmla="*/ 39200 h 7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745" h="70067">
                  <a:moveTo>
                    <a:pt x="178182" y="39200"/>
                  </a:moveTo>
                  <a:cubicBezTo>
                    <a:pt x="174619" y="49891"/>
                    <a:pt x="117600" y="78400"/>
                    <a:pt x="60582" y="67709"/>
                  </a:cubicBezTo>
                  <a:cubicBezTo>
                    <a:pt x="42764" y="64145"/>
                    <a:pt x="21382" y="53455"/>
                    <a:pt x="3564" y="39200"/>
                  </a:cubicBezTo>
                  <a:cubicBezTo>
                    <a:pt x="0" y="32073"/>
                    <a:pt x="0" y="21382"/>
                    <a:pt x="0" y="7127"/>
                  </a:cubicBezTo>
                  <a:cubicBezTo>
                    <a:pt x="0" y="7127"/>
                    <a:pt x="3564" y="10691"/>
                    <a:pt x="3564" y="10691"/>
                  </a:cubicBezTo>
                  <a:cubicBezTo>
                    <a:pt x="14255" y="21382"/>
                    <a:pt x="28509" y="32073"/>
                    <a:pt x="46327" y="35636"/>
                  </a:cubicBezTo>
                  <a:cubicBezTo>
                    <a:pt x="53455" y="39200"/>
                    <a:pt x="60582" y="39200"/>
                    <a:pt x="71273" y="42764"/>
                  </a:cubicBezTo>
                  <a:cubicBezTo>
                    <a:pt x="78400" y="42764"/>
                    <a:pt x="85527" y="42764"/>
                    <a:pt x="92655" y="42764"/>
                  </a:cubicBezTo>
                  <a:cubicBezTo>
                    <a:pt x="103346" y="42764"/>
                    <a:pt x="110473" y="42764"/>
                    <a:pt x="121164" y="39200"/>
                  </a:cubicBezTo>
                  <a:cubicBezTo>
                    <a:pt x="124728" y="39200"/>
                    <a:pt x="128291" y="39200"/>
                    <a:pt x="131855" y="35636"/>
                  </a:cubicBezTo>
                  <a:cubicBezTo>
                    <a:pt x="138982" y="32073"/>
                    <a:pt x="146109" y="32073"/>
                    <a:pt x="149673" y="28509"/>
                  </a:cubicBezTo>
                  <a:cubicBezTo>
                    <a:pt x="153237" y="24945"/>
                    <a:pt x="156800" y="24945"/>
                    <a:pt x="160364" y="21382"/>
                  </a:cubicBezTo>
                  <a:cubicBezTo>
                    <a:pt x="167491" y="14254"/>
                    <a:pt x="178182" y="7127"/>
                    <a:pt x="181746" y="0"/>
                  </a:cubicBezTo>
                  <a:cubicBezTo>
                    <a:pt x="181746" y="21382"/>
                    <a:pt x="178182" y="35636"/>
                    <a:pt x="178182" y="39200"/>
                  </a:cubicBezTo>
                  <a:close/>
                </a:path>
              </a:pathLst>
            </a:custGeom>
            <a:solidFill>
              <a:srgbClr val="261113"/>
            </a:solidFill>
            <a:ln w="35560" cap="flat">
              <a:noFill/>
              <a:prstDash val="solid"/>
              <a:miter/>
            </a:ln>
          </p:spPr>
          <p:txBody>
            <a:bodyPr rtlCol="0" anchor="ctr"/>
            <a:lstStyle/>
            <a:p>
              <a:endParaRPr lang="fr-BE"/>
            </a:p>
          </p:txBody>
        </p:sp>
        <p:sp>
          <p:nvSpPr>
            <p:cNvPr id="1265" name="Forme libre : forme 1264">
              <a:extLst>
                <a:ext uri="{FF2B5EF4-FFF2-40B4-BE49-F238E27FC236}">
                  <a16:creationId xmlns:a16="http://schemas.microsoft.com/office/drawing/2014/main" id="{C8AD4229-756B-476B-99DC-5FB87BC4166E}"/>
                </a:ext>
              </a:extLst>
            </p:cNvPr>
            <p:cNvSpPr/>
            <p:nvPr/>
          </p:nvSpPr>
          <p:spPr>
            <a:xfrm>
              <a:off x="7130406" y="4871958"/>
              <a:ext cx="185309" cy="42355"/>
            </a:xfrm>
            <a:custGeom>
              <a:avLst/>
              <a:gdLst>
                <a:gd name="connsiteX0" fmla="*/ 185310 w 185309"/>
                <a:gd name="connsiteY0" fmla="*/ 3564 h 42355"/>
                <a:gd name="connsiteX1" fmla="*/ 174619 w 185309"/>
                <a:gd name="connsiteY1" fmla="*/ 35636 h 42355"/>
                <a:gd name="connsiteX2" fmla="*/ 10691 w 185309"/>
                <a:gd name="connsiteY2" fmla="*/ 24945 h 42355"/>
                <a:gd name="connsiteX3" fmla="*/ 0 w 185309"/>
                <a:gd name="connsiteY3" fmla="*/ 0 h 42355"/>
                <a:gd name="connsiteX4" fmla="*/ 185310 w 185309"/>
                <a:gd name="connsiteY4" fmla="*/ 3564 h 42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309" h="42355">
                  <a:moveTo>
                    <a:pt x="185310" y="3564"/>
                  </a:moveTo>
                  <a:cubicBezTo>
                    <a:pt x="185310" y="21382"/>
                    <a:pt x="181746" y="32073"/>
                    <a:pt x="174619" y="35636"/>
                  </a:cubicBezTo>
                  <a:cubicBezTo>
                    <a:pt x="163928" y="42764"/>
                    <a:pt x="32073" y="49891"/>
                    <a:pt x="10691" y="24945"/>
                  </a:cubicBezTo>
                  <a:cubicBezTo>
                    <a:pt x="3564" y="17818"/>
                    <a:pt x="0" y="7127"/>
                    <a:pt x="0" y="0"/>
                  </a:cubicBezTo>
                  <a:cubicBezTo>
                    <a:pt x="39200" y="17818"/>
                    <a:pt x="138982" y="28509"/>
                    <a:pt x="185310" y="3564"/>
                  </a:cubicBezTo>
                  <a:close/>
                </a:path>
              </a:pathLst>
            </a:custGeom>
            <a:solidFill>
              <a:srgbClr val="261113"/>
            </a:solidFill>
            <a:ln w="35560" cap="flat">
              <a:noFill/>
              <a:prstDash val="solid"/>
              <a:miter/>
            </a:ln>
          </p:spPr>
          <p:txBody>
            <a:bodyPr rtlCol="0" anchor="ctr"/>
            <a:lstStyle/>
            <a:p>
              <a:endParaRPr lang="fr-BE"/>
            </a:p>
          </p:txBody>
        </p:sp>
        <p:sp>
          <p:nvSpPr>
            <p:cNvPr id="1266" name="Forme libre : forme 1265">
              <a:extLst>
                <a:ext uri="{FF2B5EF4-FFF2-40B4-BE49-F238E27FC236}">
                  <a16:creationId xmlns:a16="http://schemas.microsoft.com/office/drawing/2014/main" id="{303AC26A-9AE5-4761-8761-4134F8BDF04B}"/>
                </a:ext>
              </a:extLst>
            </p:cNvPr>
            <p:cNvSpPr/>
            <p:nvPr/>
          </p:nvSpPr>
          <p:spPr>
            <a:xfrm>
              <a:off x="7636443" y="4743651"/>
              <a:ext cx="181745" cy="131854"/>
            </a:xfrm>
            <a:custGeom>
              <a:avLst/>
              <a:gdLst>
                <a:gd name="connsiteX0" fmla="*/ 181746 w 181745"/>
                <a:gd name="connsiteY0" fmla="*/ 89091 h 131854"/>
                <a:gd name="connsiteX1" fmla="*/ 160364 w 181745"/>
                <a:gd name="connsiteY1" fmla="*/ 110473 h 131854"/>
                <a:gd name="connsiteX2" fmla="*/ 149673 w 181745"/>
                <a:gd name="connsiteY2" fmla="*/ 117600 h 131854"/>
                <a:gd name="connsiteX3" fmla="*/ 131855 w 181745"/>
                <a:gd name="connsiteY3" fmla="*/ 124728 h 131854"/>
                <a:gd name="connsiteX4" fmla="*/ 121164 w 181745"/>
                <a:gd name="connsiteY4" fmla="*/ 128291 h 131854"/>
                <a:gd name="connsiteX5" fmla="*/ 92655 w 181745"/>
                <a:gd name="connsiteY5" fmla="*/ 131855 h 131854"/>
                <a:gd name="connsiteX6" fmla="*/ 71273 w 181745"/>
                <a:gd name="connsiteY6" fmla="*/ 131855 h 131854"/>
                <a:gd name="connsiteX7" fmla="*/ 46327 w 181745"/>
                <a:gd name="connsiteY7" fmla="*/ 124728 h 131854"/>
                <a:gd name="connsiteX8" fmla="*/ 3564 w 181745"/>
                <a:gd name="connsiteY8" fmla="*/ 99782 h 131854"/>
                <a:gd name="connsiteX9" fmla="*/ 0 w 181745"/>
                <a:gd name="connsiteY9" fmla="*/ 96218 h 131854"/>
                <a:gd name="connsiteX10" fmla="*/ 14255 w 181745"/>
                <a:gd name="connsiteY10" fmla="*/ 10691 h 131854"/>
                <a:gd name="connsiteX11" fmla="*/ 14255 w 181745"/>
                <a:gd name="connsiteY11" fmla="*/ 3564 h 131854"/>
                <a:gd name="connsiteX12" fmla="*/ 35636 w 181745"/>
                <a:gd name="connsiteY12" fmla="*/ 35636 h 131854"/>
                <a:gd name="connsiteX13" fmla="*/ 39200 w 181745"/>
                <a:gd name="connsiteY13" fmla="*/ 39200 h 131854"/>
                <a:gd name="connsiteX14" fmla="*/ 74837 w 181745"/>
                <a:gd name="connsiteY14" fmla="*/ 60582 h 131854"/>
                <a:gd name="connsiteX15" fmla="*/ 78400 w 181745"/>
                <a:gd name="connsiteY15" fmla="*/ 60582 h 131854"/>
                <a:gd name="connsiteX16" fmla="*/ 99782 w 181745"/>
                <a:gd name="connsiteY16" fmla="*/ 64145 h 131854"/>
                <a:gd name="connsiteX17" fmla="*/ 106909 w 181745"/>
                <a:gd name="connsiteY17" fmla="*/ 64145 h 131854"/>
                <a:gd name="connsiteX18" fmla="*/ 110473 w 181745"/>
                <a:gd name="connsiteY18" fmla="*/ 64145 h 131854"/>
                <a:gd name="connsiteX19" fmla="*/ 114037 w 181745"/>
                <a:gd name="connsiteY19" fmla="*/ 64145 h 131854"/>
                <a:gd name="connsiteX20" fmla="*/ 117600 w 181745"/>
                <a:gd name="connsiteY20" fmla="*/ 64145 h 131854"/>
                <a:gd name="connsiteX21" fmla="*/ 121164 w 181745"/>
                <a:gd name="connsiteY21" fmla="*/ 64145 h 131854"/>
                <a:gd name="connsiteX22" fmla="*/ 124728 w 181745"/>
                <a:gd name="connsiteY22" fmla="*/ 64145 h 131854"/>
                <a:gd name="connsiteX23" fmla="*/ 138982 w 181745"/>
                <a:gd name="connsiteY23" fmla="*/ 57018 h 131854"/>
                <a:gd name="connsiteX24" fmla="*/ 142546 w 181745"/>
                <a:gd name="connsiteY24" fmla="*/ 53455 h 131854"/>
                <a:gd name="connsiteX25" fmla="*/ 146109 w 181745"/>
                <a:gd name="connsiteY25" fmla="*/ 49891 h 131854"/>
                <a:gd name="connsiteX26" fmla="*/ 156800 w 181745"/>
                <a:gd name="connsiteY26" fmla="*/ 39200 h 131854"/>
                <a:gd name="connsiteX27" fmla="*/ 156800 w 181745"/>
                <a:gd name="connsiteY27" fmla="*/ 35636 h 131854"/>
                <a:gd name="connsiteX28" fmla="*/ 160364 w 181745"/>
                <a:gd name="connsiteY28" fmla="*/ 24945 h 131854"/>
                <a:gd name="connsiteX29" fmla="*/ 160364 w 181745"/>
                <a:gd name="connsiteY29" fmla="*/ 21382 h 131854"/>
                <a:gd name="connsiteX30" fmla="*/ 160364 w 181745"/>
                <a:gd name="connsiteY30" fmla="*/ 0 h 131854"/>
                <a:gd name="connsiteX31" fmla="*/ 171055 w 181745"/>
                <a:gd name="connsiteY31" fmla="*/ 46327 h 131854"/>
                <a:gd name="connsiteX32" fmla="*/ 174619 w 181745"/>
                <a:gd name="connsiteY32" fmla="*/ 53455 h 131854"/>
                <a:gd name="connsiteX33" fmla="*/ 174619 w 181745"/>
                <a:gd name="connsiteY33" fmla="*/ 53455 h 131854"/>
                <a:gd name="connsiteX34" fmla="*/ 178182 w 181745"/>
                <a:gd name="connsiteY34" fmla="*/ 89091 h 131854"/>
                <a:gd name="connsiteX35" fmla="*/ 178182 w 181745"/>
                <a:gd name="connsiteY35" fmla="*/ 89091 h 131854"/>
                <a:gd name="connsiteX36" fmla="*/ 181746 w 181745"/>
                <a:gd name="connsiteY36" fmla="*/ 89091 h 13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1745" h="131854">
                  <a:moveTo>
                    <a:pt x="181746" y="89091"/>
                  </a:moveTo>
                  <a:cubicBezTo>
                    <a:pt x="174619" y="96218"/>
                    <a:pt x="167491" y="103346"/>
                    <a:pt x="160364" y="110473"/>
                  </a:cubicBezTo>
                  <a:cubicBezTo>
                    <a:pt x="156800" y="114037"/>
                    <a:pt x="153237" y="114037"/>
                    <a:pt x="149673" y="117600"/>
                  </a:cubicBezTo>
                  <a:cubicBezTo>
                    <a:pt x="142546" y="121164"/>
                    <a:pt x="138982" y="124728"/>
                    <a:pt x="131855" y="124728"/>
                  </a:cubicBezTo>
                  <a:cubicBezTo>
                    <a:pt x="128291" y="124728"/>
                    <a:pt x="124728" y="128291"/>
                    <a:pt x="121164" y="128291"/>
                  </a:cubicBezTo>
                  <a:cubicBezTo>
                    <a:pt x="110473" y="128291"/>
                    <a:pt x="103346" y="131855"/>
                    <a:pt x="92655" y="131855"/>
                  </a:cubicBezTo>
                  <a:cubicBezTo>
                    <a:pt x="85527" y="131855"/>
                    <a:pt x="78400" y="131855"/>
                    <a:pt x="71273" y="131855"/>
                  </a:cubicBezTo>
                  <a:cubicBezTo>
                    <a:pt x="64146" y="131855"/>
                    <a:pt x="53455" y="128291"/>
                    <a:pt x="46327" y="124728"/>
                  </a:cubicBezTo>
                  <a:cubicBezTo>
                    <a:pt x="28509" y="117600"/>
                    <a:pt x="14255" y="110473"/>
                    <a:pt x="3564" y="99782"/>
                  </a:cubicBezTo>
                  <a:cubicBezTo>
                    <a:pt x="3564" y="99782"/>
                    <a:pt x="0" y="96218"/>
                    <a:pt x="0" y="96218"/>
                  </a:cubicBezTo>
                  <a:cubicBezTo>
                    <a:pt x="0" y="64145"/>
                    <a:pt x="10691" y="17818"/>
                    <a:pt x="14255" y="10691"/>
                  </a:cubicBezTo>
                  <a:cubicBezTo>
                    <a:pt x="14255" y="10691"/>
                    <a:pt x="14255" y="7127"/>
                    <a:pt x="14255" y="3564"/>
                  </a:cubicBezTo>
                  <a:cubicBezTo>
                    <a:pt x="17818" y="17818"/>
                    <a:pt x="24946" y="28509"/>
                    <a:pt x="35636" y="35636"/>
                  </a:cubicBezTo>
                  <a:cubicBezTo>
                    <a:pt x="35636" y="39200"/>
                    <a:pt x="39200" y="39200"/>
                    <a:pt x="39200" y="39200"/>
                  </a:cubicBezTo>
                  <a:cubicBezTo>
                    <a:pt x="49891" y="49891"/>
                    <a:pt x="60582" y="57018"/>
                    <a:pt x="74837" y="60582"/>
                  </a:cubicBezTo>
                  <a:cubicBezTo>
                    <a:pt x="74837" y="60582"/>
                    <a:pt x="78400" y="60582"/>
                    <a:pt x="78400" y="60582"/>
                  </a:cubicBezTo>
                  <a:cubicBezTo>
                    <a:pt x="85527" y="64145"/>
                    <a:pt x="92655" y="64145"/>
                    <a:pt x="99782" y="64145"/>
                  </a:cubicBezTo>
                  <a:cubicBezTo>
                    <a:pt x="103346" y="64145"/>
                    <a:pt x="103346" y="64145"/>
                    <a:pt x="106909" y="64145"/>
                  </a:cubicBezTo>
                  <a:cubicBezTo>
                    <a:pt x="106909" y="64145"/>
                    <a:pt x="106909" y="64145"/>
                    <a:pt x="110473" y="64145"/>
                  </a:cubicBezTo>
                  <a:cubicBezTo>
                    <a:pt x="110473" y="64145"/>
                    <a:pt x="114037" y="64145"/>
                    <a:pt x="114037" y="64145"/>
                  </a:cubicBezTo>
                  <a:cubicBezTo>
                    <a:pt x="117600" y="64145"/>
                    <a:pt x="117600" y="64145"/>
                    <a:pt x="117600" y="64145"/>
                  </a:cubicBezTo>
                  <a:cubicBezTo>
                    <a:pt x="117600" y="64145"/>
                    <a:pt x="121164" y="64145"/>
                    <a:pt x="121164" y="64145"/>
                  </a:cubicBezTo>
                  <a:cubicBezTo>
                    <a:pt x="121164" y="64145"/>
                    <a:pt x="124728" y="64145"/>
                    <a:pt x="124728" y="64145"/>
                  </a:cubicBezTo>
                  <a:cubicBezTo>
                    <a:pt x="128291" y="60582"/>
                    <a:pt x="135419" y="60582"/>
                    <a:pt x="138982" y="57018"/>
                  </a:cubicBezTo>
                  <a:cubicBezTo>
                    <a:pt x="138982" y="57018"/>
                    <a:pt x="142546" y="53455"/>
                    <a:pt x="142546" y="53455"/>
                  </a:cubicBezTo>
                  <a:cubicBezTo>
                    <a:pt x="142546" y="53455"/>
                    <a:pt x="142546" y="53455"/>
                    <a:pt x="146109" y="49891"/>
                  </a:cubicBezTo>
                  <a:cubicBezTo>
                    <a:pt x="149673" y="46327"/>
                    <a:pt x="153237" y="42764"/>
                    <a:pt x="156800" y="39200"/>
                  </a:cubicBezTo>
                  <a:cubicBezTo>
                    <a:pt x="156800" y="39200"/>
                    <a:pt x="156800" y="39200"/>
                    <a:pt x="156800" y="35636"/>
                  </a:cubicBezTo>
                  <a:cubicBezTo>
                    <a:pt x="160364" y="32073"/>
                    <a:pt x="160364" y="28509"/>
                    <a:pt x="160364" y="24945"/>
                  </a:cubicBezTo>
                  <a:cubicBezTo>
                    <a:pt x="160364" y="24945"/>
                    <a:pt x="160364" y="24945"/>
                    <a:pt x="160364" y="21382"/>
                  </a:cubicBezTo>
                  <a:cubicBezTo>
                    <a:pt x="160364" y="14255"/>
                    <a:pt x="163928" y="7127"/>
                    <a:pt x="160364" y="0"/>
                  </a:cubicBezTo>
                  <a:cubicBezTo>
                    <a:pt x="163928" y="21382"/>
                    <a:pt x="167491" y="35636"/>
                    <a:pt x="171055" y="46327"/>
                  </a:cubicBezTo>
                  <a:cubicBezTo>
                    <a:pt x="171055" y="49891"/>
                    <a:pt x="171055" y="49891"/>
                    <a:pt x="174619" y="53455"/>
                  </a:cubicBezTo>
                  <a:cubicBezTo>
                    <a:pt x="174619" y="53455"/>
                    <a:pt x="174619" y="53455"/>
                    <a:pt x="174619" y="53455"/>
                  </a:cubicBezTo>
                  <a:cubicBezTo>
                    <a:pt x="178182" y="64145"/>
                    <a:pt x="178182" y="74836"/>
                    <a:pt x="178182" y="89091"/>
                  </a:cubicBezTo>
                  <a:lnTo>
                    <a:pt x="178182" y="89091"/>
                  </a:lnTo>
                  <a:cubicBezTo>
                    <a:pt x="181746" y="89091"/>
                    <a:pt x="181746" y="89091"/>
                    <a:pt x="181746" y="89091"/>
                  </a:cubicBezTo>
                  <a:close/>
                </a:path>
              </a:pathLst>
            </a:custGeom>
            <a:solidFill>
              <a:srgbClr val="404040"/>
            </a:solidFill>
            <a:ln w="35560" cap="flat">
              <a:noFill/>
              <a:prstDash val="solid"/>
              <a:miter/>
            </a:ln>
          </p:spPr>
          <p:txBody>
            <a:bodyPr rtlCol="0" anchor="ctr"/>
            <a:lstStyle/>
            <a:p>
              <a:endParaRPr lang="fr-BE"/>
            </a:p>
          </p:txBody>
        </p:sp>
        <p:sp>
          <p:nvSpPr>
            <p:cNvPr id="1267" name="Forme libre : forme 1266">
              <a:extLst>
                <a:ext uri="{FF2B5EF4-FFF2-40B4-BE49-F238E27FC236}">
                  <a16:creationId xmlns:a16="http://schemas.microsoft.com/office/drawing/2014/main" id="{35920EF6-3586-4FB0-A9B8-D6BF8BC924C2}"/>
                </a:ext>
              </a:extLst>
            </p:cNvPr>
            <p:cNvSpPr/>
            <p:nvPr/>
          </p:nvSpPr>
          <p:spPr>
            <a:xfrm>
              <a:off x="7128822" y="4765048"/>
              <a:ext cx="186893" cy="125157"/>
            </a:xfrm>
            <a:custGeom>
              <a:avLst/>
              <a:gdLst>
                <a:gd name="connsiteX0" fmla="*/ 186893 w 186893"/>
                <a:gd name="connsiteY0" fmla="*/ 110473 h 125157"/>
                <a:gd name="connsiteX1" fmla="*/ 186893 w 186893"/>
                <a:gd name="connsiteY1" fmla="*/ 110473 h 125157"/>
                <a:gd name="connsiteX2" fmla="*/ 1584 w 186893"/>
                <a:gd name="connsiteY2" fmla="*/ 106909 h 125157"/>
                <a:gd name="connsiteX3" fmla="*/ 1584 w 186893"/>
                <a:gd name="connsiteY3" fmla="*/ 106909 h 125157"/>
                <a:gd name="connsiteX4" fmla="*/ 1584 w 186893"/>
                <a:gd name="connsiteY4" fmla="*/ 49891 h 125157"/>
                <a:gd name="connsiteX5" fmla="*/ 1584 w 186893"/>
                <a:gd name="connsiteY5" fmla="*/ 0 h 125157"/>
                <a:gd name="connsiteX6" fmla="*/ 151257 w 186893"/>
                <a:gd name="connsiteY6" fmla="*/ 3564 h 125157"/>
                <a:gd name="connsiteX7" fmla="*/ 186893 w 186893"/>
                <a:gd name="connsiteY7" fmla="*/ 92655 h 125157"/>
                <a:gd name="connsiteX8" fmla="*/ 186893 w 186893"/>
                <a:gd name="connsiteY8" fmla="*/ 110473 h 1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893" h="125157">
                  <a:moveTo>
                    <a:pt x="186893" y="110473"/>
                  </a:moveTo>
                  <a:lnTo>
                    <a:pt x="186893" y="110473"/>
                  </a:lnTo>
                  <a:cubicBezTo>
                    <a:pt x="137002" y="135418"/>
                    <a:pt x="40784" y="124728"/>
                    <a:pt x="1584" y="106909"/>
                  </a:cubicBezTo>
                  <a:lnTo>
                    <a:pt x="1584" y="106909"/>
                  </a:lnTo>
                  <a:cubicBezTo>
                    <a:pt x="-1980" y="81964"/>
                    <a:pt x="1584" y="57018"/>
                    <a:pt x="1584" y="49891"/>
                  </a:cubicBezTo>
                  <a:cubicBezTo>
                    <a:pt x="1584" y="42764"/>
                    <a:pt x="1584" y="24945"/>
                    <a:pt x="1584" y="0"/>
                  </a:cubicBezTo>
                  <a:cubicBezTo>
                    <a:pt x="12275" y="71273"/>
                    <a:pt x="133439" y="110473"/>
                    <a:pt x="151257" y="3564"/>
                  </a:cubicBezTo>
                  <a:cubicBezTo>
                    <a:pt x="169075" y="39200"/>
                    <a:pt x="186893" y="78400"/>
                    <a:pt x="186893" y="92655"/>
                  </a:cubicBezTo>
                  <a:cubicBezTo>
                    <a:pt x="186893" y="99782"/>
                    <a:pt x="186893" y="103345"/>
                    <a:pt x="186893" y="110473"/>
                  </a:cubicBezTo>
                  <a:close/>
                </a:path>
              </a:pathLst>
            </a:custGeom>
            <a:solidFill>
              <a:srgbClr val="404040"/>
            </a:solidFill>
            <a:ln w="35560" cap="flat">
              <a:noFill/>
              <a:prstDash val="solid"/>
              <a:miter/>
            </a:ln>
          </p:spPr>
          <p:txBody>
            <a:bodyPr rtlCol="0" anchor="ctr"/>
            <a:lstStyle/>
            <a:p>
              <a:endParaRPr lang="fr-BE"/>
            </a:p>
          </p:txBody>
        </p:sp>
        <p:sp>
          <p:nvSpPr>
            <p:cNvPr id="1268" name="Forme libre : forme 1267">
              <a:extLst>
                <a:ext uri="{FF2B5EF4-FFF2-40B4-BE49-F238E27FC236}">
                  <a16:creationId xmlns:a16="http://schemas.microsoft.com/office/drawing/2014/main" id="{002F4FEE-230D-4AC0-8AB3-2AC30EAE59ED}"/>
                </a:ext>
              </a:extLst>
            </p:cNvPr>
            <p:cNvSpPr/>
            <p:nvPr/>
          </p:nvSpPr>
          <p:spPr>
            <a:xfrm>
              <a:off x="6980733" y="2263370"/>
              <a:ext cx="816965" cy="2571981"/>
            </a:xfrm>
            <a:custGeom>
              <a:avLst/>
              <a:gdLst>
                <a:gd name="connsiteX0" fmla="*/ 816075 w 816965"/>
                <a:gd name="connsiteY0" fmla="*/ 2508806 h 2571981"/>
                <a:gd name="connsiteX1" fmla="*/ 816075 w 816965"/>
                <a:gd name="connsiteY1" fmla="*/ 2508806 h 2571981"/>
                <a:gd name="connsiteX2" fmla="*/ 812511 w 816965"/>
                <a:gd name="connsiteY2" fmla="*/ 2523060 h 2571981"/>
                <a:gd name="connsiteX3" fmla="*/ 812511 w 816965"/>
                <a:gd name="connsiteY3" fmla="*/ 2526624 h 2571981"/>
                <a:gd name="connsiteX4" fmla="*/ 801820 w 816965"/>
                <a:gd name="connsiteY4" fmla="*/ 2537315 h 2571981"/>
                <a:gd name="connsiteX5" fmla="*/ 798256 w 816965"/>
                <a:gd name="connsiteY5" fmla="*/ 2540879 h 2571981"/>
                <a:gd name="connsiteX6" fmla="*/ 794693 w 816965"/>
                <a:gd name="connsiteY6" fmla="*/ 2544442 h 2571981"/>
                <a:gd name="connsiteX7" fmla="*/ 780438 w 816965"/>
                <a:gd name="connsiteY7" fmla="*/ 2551569 h 2571981"/>
                <a:gd name="connsiteX8" fmla="*/ 776874 w 816965"/>
                <a:gd name="connsiteY8" fmla="*/ 2551569 h 2571981"/>
                <a:gd name="connsiteX9" fmla="*/ 773311 w 816965"/>
                <a:gd name="connsiteY9" fmla="*/ 2551569 h 2571981"/>
                <a:gd name="connsiteX10" fmla="*/ 769747 w 816965"/>
                <a:gd name="connsiteY10" fmla="*/ 2551569 h 2571981"/>
                <a:gd name="connsiteX11" fmla="*/ 766184 w 816965"/>
                <a:gd name="connsiteY11" fmla="*/ 2551569 h 2571981"/>
                <a:gd name="connsiteX12" fmla="*/ 762620 w 816965"/>
                <a:gd name="connsiteY12" fmla="*/ 2551569 h 2571981"/>
                <a:gd name="connsiteX13" fmla="*/ 755493 w 816965"/>
                <a:gd name="connsiteY13" fmla="*/ 2551569 h 2571981"/>
                <a:gd name="connsiteX14" fmla="*/ 734111 w 816965"/>
                <a:gd name="connsiteY14" fmla="*/ 2548006 h 2571981"/>
                <a:gd name="connsiteX15" fmla="*/ 730547 w 816965"/>
                <a:gd name="connsiteY15" fmla="*/ 2548006 h 2571981"/>
                <a:gd name="connsiteX16" fmla="*/ 694911 w 816965"/>
                <a:gd name="connsiteY16" fmla="*/ 2526624 h 2571981"/>
                <a:gd name="connsiteX17" fmla="*/ 691347 w 816965"/>
                <a:gd name="connsiteY17" fmla="*/ 2523060 h 2571981"/>
                <a:gd name="connsiteX18" fmla="*/ 669965 w 816965"/>
                <a:gd name="connsiteY18" fmla="*/ 2490988 h 2571981"/>
                <a:gd name="connsiteX19" fmla="*/ 669965 w 816965"/>
                <a:gd name="connsiteY19" fmla="*/ 2490988 h 2571981"/>
                <a:gd name="connsiteX20" fmla="*/ 662838 w 816965"/>
                <a:gd name="connsiteY20" fmla="*/ 2384078 h 2571981"/>
                <a:gd name="connsiteX21" fmla="*/ 662838 w 816965"/>
                <a:gd name="connsiteY21" fmla="*/ 2380515 h 2571981"/>
                <a:gd name="connsiteX22" fmla="*/ 666402 w 816965"/>
                <a:gd name="connsiteY22" fmla="*/ 2298551 h 2571981"/>
                <a:gd name="connsiteX23" fmla="*/ 595129 w 816965"/>
                <a:gd name="connsiteY23" fmla="*/ 2070477 h 2571981"/>
                <a:gd name="connsiteX24" fmla="*/ 577310 w 816965"/>
                <a:gd name="connsiteY24" fmla="*/ 2020587 h 2571981"/>
                <a:gd name="connsiteX25" fmla="*/ 577310 w 816965"/>
                <a:gd name="connsiteY25" fmla="*/ 2020587 h 2571981"/>
                <a:gd name="connsiteX26" fmla="*/ 523856 w 816965"/>
                <a:gd name="connsiteY26" fmla="*/ 1860223 h 2571981"/>
                <a:gd name="connsiteX27" fmla="*/ 513165 w 816965"/>
                <a:gd name="connsiteY27" fmla="*/ 1835277 h 2571981"/>
                <a:gd name="connsiteX28" fmla="*/ 470401 w 816965"/>
                <a:gd name="connsiteY28" fmla="*/ 1617895 h 2571981"/>
                <a:gd name="connsiteX29" fmla="*/ 320728 w 816965"/>
                <a:gd name="connsiteY29" fmla="*/ 1222330 h 2571981"/>
                <a:gd name="connsiteX30" fmla="*/ 281528 w 816965"/>
                <a:gd name="connsiteY30" fmla="*/ 1083348 h 2571981"/>
                <a:gd name="connsiteX31" fmla="*/ 263710 w 816965"/>
                <a:gd name="connsiteY31" fmla="*/ 1461094 h 2571981"/>
                <a:gd name="connsiteX32" fmla="*/ 263710 w 816965"/>
                <a:gd name="connsiteY32" fmla="*/ 1678477 h 2571981"/>
                <a:gd name="connsiteX33" fmla="*/ 253019 w 816965"/>
                <a:gd name="connsiteY33" fmla="*/ 2095423 h 2571981"/>
                <a:gd name="connsiteX34" fmla="*/ 277964 w 816965"/>
                <a:gd name="connsiteY34" fmla="*/ 2409024 h 2571981"/>
                <a:gd name="connsiteX35" fmla="*/ 281528 w 816965"/>
                <a:gd name="connsiteY35" fmla="*/ 2430406 h 2571981"/>
                <a:gd name="connsiteX36" fmla="*/ 299346 w 816965"/>
                <a:gd name="connsiteY36" fmla="*/ 2505242 h 2571981"/>
                <a:gd name="connsiteX37" fmla="*/ 174619 w 816965"/>
                <a:gd name="connsiteY37" fmla="*/ 2548006 h 2571981"/>
                <a:gd name="connsiteX38" fmla="*/ 167491 w 816965"/>
                <a:gd name="connsiteY38" fmla="*/ 2540879 h 2571981"/>
                <a:gd name="connsiteX39" fmla="*/ 149673 w 816965"/>
                <a:gd name="connsiteY39" fmla="*/ 2505242 h 2571981"/>
                <a:gd name="connsiteX40" fmla="*/ 149673 w 816965"/>
                <a:gd name="connsiteY40" fmla="*/ 2505242 h 2571981"/>
                <a:gd name="connsiteX41" fmla="*/ 149673 w 816965"/>
                <a:gd name="connsiteY41" fmla="*/ 2451788 h 2571981"/>
                <a:gd name="connsiteX42" fmla="*/ 149673 w 816965"/>
                <a:gd name="connsiteY42" fmla="*/ 2448224 h 2571981"/>
                <a:gd name="connsiteX43" fmla="*/ 138982 w 816965"/>
                <a:gd name="connsiteY43" fmla="*/ 2302114 h 2571981"/>
                <a:gd name="connsiteX44" fmla="*/ 81964 w 816965"/>
                <a:gd name="connsiteY44" fmla="*/ 1838840 h 2571981"/>
                <a:gd name="connsiteX45" fmla="*/ 89091 w 816965"/>
                <a:gd name="connsiteY45" fmla="*/ 1528804 h 2571981"/>
                <a:gd name="connsiteX46" fmla="*/ 24946 w 816965"/>
                <a:gd name="connsiteY46" fmla="*/ 1265094 h 2571981"/>
                <a:gd name="connsiteX47" fmla="*/ 24946 w 816965"/>
                <a:gd name="connsiteY47" fmla="*/ 1265094 h 2571981"/>
                <a:gd name="connsiteX48" fmla="*/ 0 w 816965"/>
                <a:gd name="connsiteY48" fmla="*/ 1101166 h 2571981"/>
                <a:gd name="connsiteX49" fmla="*/ 42764 w 816965"/>
                <a:gd name="connsiteY49" fmla="*/ 812511 h 2571981"/>
                <a:gd name="connsiteX50" fmla="*/ 64146 w 816965"/>
                <a:gd name="connsiteY50" fmla="*/ 773311 h 2571981"/>
                <a:gd name="connsiteX51" fmla="*/ 64146 w 816965"/>
                <a:gd name="connsiteY51" fmla="*/ 769747 h 2571981"/>
                <a:gd name="connsiteX52" fmla="*/ 64146 w 816965"/>
                <a:gd name="connsiteY52" fmla="*/ 769747 h 2571981"/>
                <a:gd name="connsiteX53" fmla="*/ 131855 w 816965"/>
                <a:gd name="connsiteY53" fmla="*/ 648583 h 2571981"/>
                <a:gd name="connsiteX54" fmla="*/ 131855 w 816965"/>
                <a:gd name="connsiteY54" fmla="*/ 620074 h 2571981"/>
                <a:gd name="connsiteX55" fmla="*/ 117600 w 816965"/>
                <a:gd name="connsiteY55" fmla="*/ 530983 h 2571981"/>
                <a:gd name="connsiteX56" fmla="*/ 117600 w 816965"/>
                <a:gd name="connsiteY56" fmla="*/ 530983 h 2571981"/>
                <a:gd name="connsiteX57" fmla="*/ 117600 w 816965"/>
                <a:gd name="connsiteY57" fmla="*/ 527419 h 2571981"/>
                <a:gd name="connsiteX58" fmla="*/ 117600 w 816965"/>
                <a:gd name="connsiteY58" fmla="*/ 527419 h 2571981"/>
                <a:gd name="connsiteX59" fmla="*/ 114037 w 816965"/>
                <a:gd name="connsiteY59" fmla="*/ 516728 h 2571981"/>
                <a:gd name="connsiteX60" fmla="*/ 114037 w 816965"/>
                <a:gd name="connsiteY60" fmla="*/ 513165 h 2571981"/>
                <a:gd name="connsiteX61" fmla="*/ 114037 w 816965"/>
                <a:gd name="connsiteY61" fmla="*/ 509601 h 2571981"/>
                <a:gd name="connsiteX62" fmla="*/ 96218 w 816965"/>
                <a:gd name="connsiteY62" fmla="*/ 299346 h 2571981"/>
                <a:gd name="connsiteX63" fmla="*/ 92655 w 816965"/>
                <a:gd name="connsiteY63" fmla="*/ 181746 h 2571981"/>
                <a:gd name="connsiteX64" fmla="*/ 92655 w 816965"/>
                <a:gd name="connsiteY64" fmla="*/ 181746 h 2571981"/>
                <a:gd name="connsiteX65" fmla="*/ 92655 w 816965"/>
                <a:gd name="connsiteY65" fmla="*/ 181746 h 2571981"/>
                <a:gd name="connsiteX66" fmla="*/ 99782 w 816965"/>
                <a:gd name="connsiteY66" fmla="*/ 178182 h 2571981"/>
                <a:gd name="connsiteX67" fmla="*/ 174619 w 816965"/>
                <a:gd name="connsiteY67" fmla="*/ 153237 h 2571981"/>
                <a:gd name="connsiteX68" fmla="*/ 188873 w 816965"/>
                <a:gd name="connsiteY68" fmla="*/ 142546 h 2571981"/>
                <a:gd name="connsiteX69" fmla="*/ 213819 w 816965"/>
                <a:gd name="connsiteY69" fmla="*/ 92655 h 2571981"/>
                <a:gd name="connsiteX70" fmla="*/ 220946 w 816965"/>
                <a:gd name="connsiteY70" fmla="*/ 57018 h 2571981"/>
                <a:gd name="connsiteX71" fmla="*/ 220946 w 816965"/>
                <a:gd name="connsiteY71" fmla="*/ 21382 h 2571981"/>
                <a:gd name="connsiteX72" fmla="*/ 220946 w 816965"/>
                <a:gd name="connsiteY72" fmla="*/ 21382 h 2571981"/>
                <a:gd name="connsiteX73" fmla="*/ 220946 w 816965"/>
                <a:gd name="connsiteY73" fmla="*/ 14255 h 2571981"/>
                <a:gd name="connsiteX74" fmla="*/ 220946 w 816965"/>
                <a:gd name="connsiteY74" fmla="*/ 0 h 2571981"/>
                <a:gd name="connsiteX75" fmla="*/ 288655 w 816965"/>
                <a:gd name="connsiteY75" fmla="*/ 0 h 2571981"/>
                <a:gd name="connsiteX76" fmla="*/ 295783 w 816965"/>
                <a:gd name="connsiteY76" fmla="*/ 0 h 2571981"/>
                <a:gd name="connsiteX77" fmla="*/ 310037 w 816965"/>
                <a:gd name="connsiteY77" fmla="*/ 0 h 2571981"/>
                <a:gd name="connsiteX78" fmla="*/ 370619 w 816965"/>
                <a:gd name="connsiteY78" fmla="*/ 0 h 2571981"/>
                <a:gd name="connsiteX79" fmla="*/ 367055 w 816965"/>
                <a:gd name="connsiteY79" fmla="*/ 17818 h 2571981"/>
                <a:gd name="connsiteX80" fmla="*/ 367055 w 816965"/>
                <a:gd name="connsiteY80" fmla="*/ 24946 h 2571981"/>
                <a:gd name="connsiteX81" fmla="*/ 367055 w 816965"/>
                <a:gd name="connsiteY81" fmla="*/ 32073 h 2571981"/>
                <a:gd name="connsiteX82" fmla="*/ 359928 w 816965"/>
                <a:gd name="connsiteY82" fmla="*/ 89091 h 2571981"/>
                <a:gd name="connsiteX83" fmla="*/ 359928 w 816965"/>
                <a:gd name="connsiteY83" fmla="*/ 99782 h 2571981"/>
                <a:gd name="connsiteX84" fmla="*/ 359928 w 816965"/>
                <a:gd name="connsiteY84" fmla="*/ 121164 h 2571981"/>
                <a:gd name="connsiteX85" fmla="*/ 402692 w 816965"/>
                <a:gd name="connsiteY85" fmla="*/ 174619 h 2571981"/>
                <a:gd name="connsiteX86" fmla="*/ 413383 w 816965"/>
                <a:gd name="connsiteY86" fmla="*/ 178182 h 2571981"/>
                <a:gd name="connsiteX87" fmla="*/ 424074 w 816965"/>
                <a:gd name="connsiteY87" fmla="*/ 178182 h 2571981"/>
                <a:gd name="connsiteX88" fmla="*/ 424074 w 816965"/>
                <a:gd name="connsiteY88" fmla="*/ 178182 h 2571981"/>
                <a:gd name="connsiteX89" fmla="*/ 459710 w 816965"/>
                <a:gd name="connsiteY89" fmla="*/ 181746 h 2571981"/>
                <a:gd name="connsiteX90" fmla="*/ 520292 w 816965"/>
                <a:gd name="connsiteY90" fmla="*/ 185309 h 2571981"/>
                <a:gd name="connsiteX91" fmla="*/ 516728 w 816965"/>
                <a:gd name="connsiteY91" fmla="*/ 327855 h 2571981"/>
                <a:gd name="connsiteX92" fmla="*/ 516728 w 816965"/>
                <a:gd name="connsiteY92" fmla="*/ 338546 h 2571981"/>
                <a:gd name="connsiteX93" fmla="*/ 523856 w 816965"/>
                <a:gd name="connsiteY93" fmla="*/ 399128 h 2571981"/>
                <a:gd name="connsiteX94" fmla="*/ 523856 w 816965"/>
                <a:gd name="connsiteY94" fmla="*/ 399128 h 2571981"/>
                <a:gd name="connsiteX95" fmla="*/ 523856 w 816965"/>
                <a:gd name="connsiteY95" fmla="*/ 424074 h 2571981"/>
                <a:gd name="connsiteX96" fmla="*/ 523856 w 816965"/>
                <a:gd name="connsiteY96" fmla="*/ 441892 h 2571981"/>
                <a:gd name="connsiteX97" fmla="*/ 513165 w 816965"/>
                <a:gd name="connsiteY97" fmla="*/ 488219 h 2571981"/>
                <a:gd name="connsiteX98" fmla="*/ 509601 w 816965"/>
                <a:gd name="connsiteY98" fmla="*/ 502474 h 2571981"/>
                <a:gd name="connsiteX99" fmla="*/ 477528 w 816965"/>
                <a:gd name="connsiteY99" fmla="*/ 669965 h 2571981"/>
                <a:gd name="connsiteX100" fmla="*/ 477528 w 816965"/>
                <a:gd name="connsiteY100" fmla="*/ 705602 h 2571981"/>
                <a:gd name="connsiteX101" fmla="*/ 498910 w 816965"/>
                <a:gd name="connsiteY101" fmla="*/ 826766 h 2571981"/>
                <a:gd name="connsiteX102" fmla="*/ 498910 w 816965"/>
                <a:gd name="connsiteY102" fmla="*/ 830329 h 2571981"/>
                <a:gd name="connsiteX103" fmla="*/ 513165 w 816965"/>
                <a:gd name="connsiteY103" fmla="*/ 894475 h 2571981"/>
                <a:gd name="connsiteX104" fmla="*/ 527419 w 816965"/>
                <a:gd name="connsiteY104" fmla="*/ 951493 h 2571981"/>
                <a:gd name="connsiteX105" fmla="*/ 541674 w 816965"/>
                <a:gd name="connsiteY105" fmla="*/ 1022766 h 2571981"/>
                <a:gd name="connsiteX106" fmla="*/ 552365 w 816965"/>
                <a:gd name="connsiteY106" fmla="*/ 1090475 h 2571981"/>
                <a:gd name="connsiteX107" fmla="*/ 591565 w 816965"/>
                <a:gd name="connsiteY107" fmla="*/ 1389821 h 2571981"/>
                <a:gd name="connsiteX108" fmla="*/ 591565 w 816965"/>
                <a:gd name="connsiteY108" fmla="*/ 1389821 h 2571981"/>
                <a:gd name="connsiteX109" fmla="*/ 598692 w 816965"/>
                <a:gd name="connsiteY109" fmla="*/ 1457531 h 2571981"/>
                <a:gd name="connsiteX110" fmla="*/ 598692 w 816965"/>
                <a:gd name="connsiteY110" fmla="*/ 1457531 h 2571981"/>
                <a:gd name="connsiteX111" fmla="*/ 602256 w 816965"/>
                <a:gd name="connsiteY111" fmla="*/ 1496731 h 2571981"/>
                <a:gd name="connsiteX112" fmla="*/ 623638 w 816965"/>
                <a:gd name="connsiteY112" fmla="*/ 1582258 h 2571981"/>
                <a:gd name="connsiteX113" fmla="*/ 645020 w 816965"/>
                <a:gd name="connsiteY113" fmla="*/ 1639276 h 2571981"/>
                <a:gd name="connsiteX114" fmla="*/ 726983 w 816965"/>
                <a:gd name="connsiteY114" fmla="*/ 1899423 h 2571981"/>
                <a:gd name="connsiteX115" fmla="*/ 769747 w 816965"/>
                <a:gd name="connsiteY115" fmla="*/ 2234405 h 2571981"/>
                <a:gd name="connsiteX116" fmla="*/ 787565 w 816965"/>
                <a:gd name="connsiteY116" fmla="*/ 2362696 h 2571981"/>
                <a:gd name="connsiteX117" fmla="*/ 787565 w 816965"/>
                <a:gd name="connsiteY117" fmla="*/ 2369824 h 2571981"/>
                <a:gd name="connsiteX118" fmla="*/ 791129 w 816965"/>
                <a:gd name="connsiteY118" fmla="*/ 2380515 h 2571981"/>
                <a:gd name="connsiteX119" fmla="*/ 812511 w 816965"/>
                <a:gd name="connsiteY119" fmla="*/ 2490988 h 2571981"/>
                <a:gd name="connsiteX120" fmla="*/ 816075 w 816965"/>
                <a:gd name="connsiteY120" fmla="*/ 2508806 h 257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816965" h="2571981">
                  <a:moveTo>
                    <a:pt x="816075" y="2508806"/>
                  </a:moveTo>
                  <a:cubicBezTo>
                    <a:pt x="816075" y="2508806"/>
                    <a:pt x="816075" y="2508806"/>
                    <a:pt x="816075" y="2508806"/>
                  </a:cubicBezTo>
                  <a:cubicBezTo>
                    <a:pt x="816075" y="2515933"/>
                    <a:pt x="812511" y="2519497"/>
                    <a:pt x="812511" y="2523060"/>
                  </a:cubicBezTo>
                  <a:cubicBezTo>
                    <a:pt x="812511" y="2523060"/>
                    <a:pt x="812511" y="2523060"/>
                    <a:pt x="812511" y="2526624"/>
                  </a:cubicBezTo>
                  <a:cubicBezTo>
                    <a:pt x="808947" y="2530188"/>
                    <a:pt x="805384" y="2533751"/>
                    <a:pt x="801820" y="2537315"/>
                  </a:cubicBezTo>
                  <a:cubicBezTo>
                    <a:pt x="801820" y="2537315"/>
                    <a:pt x="801820" y="2537315"/>
                    <a:pt x="798256" y="2540879"/>
                  </a:cubicBezTo>
                  <a:cubicBezTo>
                    <a:pt x="798256" y="2540879"/>
                    <a:pt x="794693" y="2544442"/>
                    <a:pt x="794693" y="2544442"/>
                  </a:cubicBezTo>
                  <a:cubicBezTo>
                    <a:pt x="791129" y="2548006"/>
                    <a:pt x="784002" y="2551569"/>
                    <a:pt x="780438" y="2551569"/>
                  </a:cubicBezTo>
                  <a:cubicBezTo>
                    <a:pt x="780438" y="2551569"/>
                    <a:pt x="776874" y="2551569"/>
                    <a:pt x="776874" y="2551569"/>
                  </a:cubicBezTo>
                  <a:cubicBezTo>
                    <a:pt x="776874" y="2551569"/>
                    <a:pt x="773311" y="2551569"/>
                    <a:pt x="773311" y="2551569"/>
                  </a:cubicBezTo>
                  <a:cubicBezTo>
                    <a:pt x="769747" y="2551569"/>
                    <a:pt x="769747" y="2551569"/>
                    <a:pt x="769747" y="2551569"/>
                  </a:cubicBezTo>
                  <a:cubicBezTo>
                    <a:pt x="769747" y="2551569"/>
                    <a:pt x="766184" y="2551569"/>
                    <a:pt x="766184" y="2551569"/>
                  </a:cubicBezTo>
                  <a:cubicBezTo>
                    <a:pt x="766184" y="2551569"/>
                    <a:pt x="766184" y="2551569"/>
                    <a:pt x="762620" y="2551569"/>
                  </a:cubicBezTo>
                  <a:cubicBezTo>
                    <a:pt x="759056" y="2551569"/>
                    <a:pt x="759056" y="2551569"/>
                    <a:pt x="755493" y="2551569"/>
                  </a:cubicBezTo>
                  <a:cubicBezTo>
                    <a:pt x="748365" y="2551569"/>
                    <a:pt x="741238" y="2551569"/>
                    <a:pt x="734111" y="2548006"/>
                  </a:cubicBezTo>
                  <a:cubicBezTo>
                    <a:pt x="734111" y="2548006"/>
                    <a:pt x="730547" y="2548006"/>
                    <a:pt x="730547" y="2548006"/>
                  </a:cubicBezTo>
                  <a:cubicBezTo>
                    <a:pt x="719856" y="2544442"/>
                    <a:pt x="705602" y="2537315"/>
                    <a:pt x="694911" y="2526624"/>
                  </a:cubicBezTo>
                  <a:cubicBezTo>
                    <a:pt x="694911" y="2526624"/>
                    <a:pt x="691347" y="2523060"/>
                    <a:pt x="691347" y="2523060"/>
                  </a:cubicBezTo>
                  <a:cubicBezTo>
                    <a:pt x="684220" y="2512369"/>
                    <a:pt x="677092" y="2501679"/>
                    <a:pt x="669965" y="2490988"/>
                  </a:cubicBezTo>
                  <a:lnTo>
                    <a:pt x="669965" y="2490988"/>
                  </a:lnTo>
                  <a:cubicBezTo>
                    <a:pt x="669965" y="2469606"/>
                    <a:pt x="666402" y="2405460"/>
                    <a:pt x="662838" y="2384078"/>
                  </a:cubicBezTo>
                  <a:cubicBezTo>
                    <a:pt x="662838" y="2384078"/>
                    <a:pt x="662838" y="2380515"/>
                    <a:pt x="662838" y="2380515"/>
                  </a:cubicBezTo>
                  <a:cubicBezTo>
                    <a:pt x="659274" y="2366260"/>
                    <a:pt x="666402" y="2323496"/>
                    <a:pt x="666402" y="2298551"/>
                  </a:cubicBezTo>
                  <a:cubicBezTo>
                    <a:pt x="666402" y="2284296"/>
                    <a:pt x="630765" y="2180951"/>
                    <a:pt x="595129" y="2070477"/>
                  </a:cubicBezTo>
                  <a:cubicBezTo>
                    <a:pt x="588001" y="2052659"/>
                    <a:pt x="584438" y="2038405"/>
                    <a:pt x="577310" y="2020587"/>
                  </a:cubicBezTo>
                  <a:lnTo>
                    <a:pt x="577310" y="2020587"/>
                  </a:lnTo>
                  <a:cubicBezTo>
                    <a:pt x="555929" y="1960004"/>
                    <a:pt x="538110" y="1902986"/>
                    <a:pt x="523856" y="1860223"/>
                  </a:cubicBezTo>
                  <a:cubicBezTo>
                    <a:pt x="520292" y="1849532"/>
                    <a:pt x="516728" y="1842404"/>
                    <a:pt x="513165" y="1835277"/>
                  </a:cubicBezTo>
                  <a:cubicBezTo>
                    <a:pt x="488219" y="1760440"/>
                    <a:pt x="481092" y="1660658"/>
                    <a:pt x="470401" y="1617895"/>
                  </a:cubicBezTo>
                  <a:cubicBezTo>
                    <a:pt x="463274" y="1571567"/>
                    <a:pt x="331419" y="1272221"/>
                    <a:pt x="320728" y="1222330"/>
                  </a:cubicBezTo>
                  <a:cubicBezTo>
                    <a:pt x="310037" y="1172439"/>
                    <a:pt x="288655" y="1101166"/>
                    <a:pt x="281528" y="1083348"/>
                  </a:cubicBezTo>
                  <a:cubicBezTo>
                    <a:pt x="281528" y="1154621"/>
                    <a:pt x="274401" y="1396949"/>
                    <a:pt x="263710" y="1461094"/>
                  </a:cubicBezTo>
                  <a:cubicBezTo>
                    <a:pt x="256582" y="1525240"/>
                    <a:pt x="256582" y="1596513"/>
                    <a:pt x="263710" y="1678477"/>
                  </a:cubicBezTo>
                  <a:cubicBezTo>
                    <a:pt x="274401" y="1806768"/>
                    <a:pt x="253019" y="2013459"/>
                    <a:pt x="253019" y="2095423"/>
                  </a:cubicBezTo>
                  <a:cubicBezTo>
                    <a:pt x="253019" y="2180951"/>
                    <a:pt x="267273" y="2369824"/>
                    <a:pt x="277964" y="2409024"/>
                  </a:cubicBezTo>
                  <a:cubicBezTo>
                    <a:pt x="277964" y="2416151"/>
                    <a:pt x="281528" y="2423278"/>
                    <a:pt x="281528" y="2430406"/>
                  </a:cubicBezTo>
                  <a:cubicBezTo>
                    <a:pt x="285092" y="2451788"/>
                    <a:pt x="285092" y="2480297"/>
                    <a:pt x="299346" y="2505242"/>
                  </a:cubicBezTo>
                  <a:cubicBezTo>
                    <a:pt x="285092" y="2587206"/>
                    <a:pt x="213819" y="2583642"/>
                    <a:pt x="174619" y="2548006"/>
                  </a:cubicBezTo>
                  <a:cubicBezTo>
                    <a:pt x="171055" y="2544442"/>
                    <a:pt x="171055" y="2544442"/>
                    <a:pt x="167491" y="2540879"/>
                  </a:cubicBezTo>
                  <a:cubicBezTo>
                    <a:pt x="160364" y="2530188"/>
                    <a:pt x="153237" y="2515933"/>
                    <a:pt x="149673" y="2505242"/>
                  </a:cubicBezTo>
                  <a:cubicBezTo>
                    <a:pt x="149673" y="2505242"/>
                    <a:pt x="149673" y="2505242"/>
                    <a:pt x="149673" y="2505242"/>
                  </a:cubicBezTo>
                  <a:cubicBezTo>
                    <a:pt x="149673" y="2487424"/>
                    <a:pt x="149673" y="2466042"/>
                    <a:pt x="149673" y="2451788"/>
                  </a:cubicBezTo>
                  <a:cubicBezTo>
                    <a:pt x="149673" y="2451788"/>
                    <a:pt x="149673" y="2448224"/>
                    <a:pt x="149673" y="2448224"/>
                  </a:cubicBezTo>
                  <a:cubicBezTo>
                    <a:pt x="146109" y="2423278"/>
                    <a:pt x="146109" y="2344878"/>
                    <a:pt x="138982" y="2302114"/>
                  </a:cubicBezTo>
                  <a:cubicBezTo>
                    <a:pt x="128291" y="2259351"/>
                    <a:pt x="78400" y="1945750"/>
                    <a:pt x="81964" y="1838840"/>
                  </a:cubicBezTo>
                  <a:cubicBezTo>
                    <a:pt x="85527" y="1731931"/>
                    <a:pt x="92655" y="1564440"/>
                    <a:pt x="89091" y="1528804"/>
                  </a:cubicBezTo>
                  <a:cubicBezTo>
                    <a:pt x="85527" y="1507422"/>
                    <a:pt x="49891" y="1379130"/>
                    <a:pt x="24946" y="1265094"/>
                  </a:cubicBezTo>
                  <a:cubicBezTo>
                    <a:pt x="24946" y="1265094"/>
                    <a:pt x="24946" y="1265094"/>
                    <a:pt x="24946" y="1265094"/>
                  </a:cubicBezTo>
                  <a:cubicBezTo>
                    <a:pt x="10691" y="1197385"/>
                    <a:pt x="0" y="1133239"/>
                    <a:pt x="0" y="1101166"/>
                  </a:cubicBezTo>
                  <a:cubicBezTo>
                    <a:pt x="3564" y="1015639"/>
                    <a:pt x="10691" y="876657"/>
                    <a:pt x="42764" y="812511"/>
                  </a:cubicBezTo>
                  <a:cubicBezTo>
                    <a:pt x="49891" y="798256"/>
                    <a:pt x="57018" y="787565"/>
                    <a:pt x="64146" y="773311"/>
                  </a:cubicBezTo>
                  <a:cubicBezTo>
                    <a:pt x="64146" y="773311"/>
                    <a:pt x="64146" y="773311"/>
                    <a:pt x="64146" y="769747"/>
                  </a:cubicBezTo>
                  <a:cubicBezTo>
                    <a:pt x="64146" y="769747"/>
                    <a:pt x="64146" y="769747"/>
                    <a:pt x="64146" y="769747"/>
                  </a:cubicBezTo>
                  <a:cubicBezTo>
                    <a:pt x="96218" y="719856"/>
                    <a:pt x="131855" y="669965"/>
                    <a:pt x="131855" y="648583"/>
                  </a:cubicBezTo>
                  <a:cubicBezTo>
                    <a:pt x="131855" y="641456"/>
                    <a:pt x="131855" y="630765"/>
                    <a:pt x="131855" y="620074"/>
                  </a:cubicBezTo>
                  <a:cubicBezTo>
                    <a:pt x="128291" y="595129"/>
                    <a:pt x="124728" y="563056"/>
                    <a:pt x="117600" y="530983"/>
                  </a:cubicBezTo>
                  <a:cubicBezTo>
                    <a:pt x="117600" y="530983"/>
                    <a:pt x="117600" y="530983"/>
                    <a:pt x="117600" y="530983"/>
                  </a:cubicBezTo>
                  <a:cubicBezTo>
                    <a:pt x="117600" y="530983"/>
                    <a:pt x="117600" y="530983"/>
                    <a:pt x="117600" y="527419"/>
                  </a:cubicBezTo>
                  <a:lnTo>
                    <a:pt x="117600" y="527419"/>
                  </a:lnTo>
                  <a:cubicBezTo>
                    <a:pt x="117600" y="523856"/>
                    <a:pt x="117600" y="520292"/>
                    <a:pt x="114037" y="516728"/>
                  </a:cubicBezTo>
                  <a:cubicBezTo>
                    <a:pt x="114037" y="516728"/>
                    <a:pt x="114037" y="513165"/>
                    <a:pt x="114037" y="513165"/>
                  </a:cubicBezTo>
                  <a:cubicBezTo>
                    <a:pt x="114037" y="513165"/>
                    <a:pt x="114037" y="513165"/>
                    <a:pt x="114037" y="509601"/>
                  </a:cubicBezTo>
                  <a:cubicBezTo>
                    <a:pt x="99782" y="463274"/>
                    <a:pt x="96218" y="349237"/>
                    <a:pt x="96218" y="299346"/>
                  </a:cubicBezTo>
                  <a:cubicBezTo>
                    <a:pt x="96218" y="253019"/>
                    <a:pt x="92655" y="203128"/>
                    <a:pt x="92655" y="181746"/>
                  </a:cubicBezTo>
                  <a:cubicBezTo>
                    <a:pt x="92655" y="181746"/>
                    <a:pt x="92655" y="181746"/>
                    <a:pt x="92655" y="181746"/>
                  </a:cubicBezTo>
                  <a:cubicBezTo>
                    <a:pt x="92655" y="181746"/>
                    <a:pt x="92655" y="181746"/>
                    <a:pt x="92655" y="181746"/>
                  </a:cubicBezTo>
                  <a:cubicBezTo>
                    <a:pt x="96218" y="181746"/>
                    <a:pt x="99782" y="178182"/>
                    <a:pt x="99782" y="178182"/>
                  </a:cubicBezTo>
                  <a:cubicBezTo>
                    <a:pt x="117600" y="171055"/>
                    <a:pt x="153237" y="160364"/>
                    <a:pt x="174619" y="153237"/>
                  </a:cubicBezTo>
                  <a:cubicBezTo>
                    <a:pt x="181746" y="149673"/>
                    <a:pt x="188873" y="146109"/>
                    <a:pt x="188873" y="142546"/>
                  </a:cubicBezTo>
                  <a:cubicBezTo>
                    <a:pt x="199564" y="131855"/>
                    <a:pt x="206691" y="110473"/>
                    <a:pt x="213819" y="92655"/>
                  </a:cubicBezTo>
                  <a:cubicBezTo>
                    <a:pt x="217382" y="81964"/>
                    <a:pt x="217382" y="71273"/>
                    <a:pt x="220946" y="57018"/>
                  </a:cubicBezTo>
                  <a:cubicBezTo>
                    <a:pt x="220946" y="42764"/>
                    <a:pt x="220946" y="32073"/>
                    <a:pt x="220946" y="21382"/>
                  </a:cubicBezTo>
                  <a:lnTo>
                    <a:pt x="220946" y="21382"/>
                  </a:lnTo>
                  <a:cubicBezTo>
                    <a:pt x="220946" y="17818"/>
                    <a:pt x="220946" y="17818"/>
                    <a:pt x="220946" y="14255"/>
                  </a:cubicBezTo>
                  <a:cubicBezTo>
                    <a:pt x="220946" y="10691"/>
                    <a:pt x="220946" y="3564"/>
                    <a:pt x="220946" y="0"/>
                  </a:cubicBezTo>
                  <a:lnTo>
                    <a:pt x="288655" y="0"/>
                  </a:lnTo>
                  <a:cubicBezTo>
                    <a:pt x="292219" y="0"/>
                    <a:pt x="295783" y="0"/>
                    <a:pt x="295783" y="0"/>
                  </a:cubicBezTo>
                  <a:cubicBezTo>
                    <a:pt x="295783" y="0"/>
                    <a:pt x="302910" y="0"/>
                    <a:pt x="310037" y="0"/>
                  </a:cubicBezTo>
                  <a:lnTo>
                    <a:pt x="370619" y="0"/>
                  </a:lnTo>
                  <a:cubicBezTo>
                    <a:pt x="370619" y="7127"/>
                    <a:pt x="367055" y="10691"/>
                    <a:pt x="367055" y="17818"/>
                  </a:cubicBezTo>
                  <a:cubicBezTo>
                    <a:pt x="367055" y="21382"/>
                    <a:pt x="367055" y="21382"/>
                    <a:pt x="367055" y="24946"/>
                  </a:cubicBezTo>
                  <a:cubicBezTo>
                    <a:pt x="367055" y="28509"/>
                    <a:pt x="367055" y="28509"/>
                    <a:pt x="367055" y="32073"/>
                  </a:cubicBezTo>
                  <a:cubicBezTo>
                    <a:pt x="363492" y="49891"/>
                    <a:pt x="359928" y="71273"/>
                    <a:pt x="359928" y="89091"/>
                  </a:cubicBezTo>
                  <a:cubicBezTo>
                    <a:pt x="359928" y="92655"/>
                    <a:pt x="359928" y="96218"/>
                    <a:pt x="359928" y="99782"/>
                  </a:cubicBezTo>
                  <a:cubicBezTo>
                    <a:pt x="359928" y="106909"/>
                    <a:pt x="359928" y="114037"/>
                    <a:pt x="359928" y="121164"/>
                  </a:cubicBezTo>
                  <a:cubicBezTo>
                    <a:pt x="359928" y="135418"/>
                    <a:pt x="370619" y="163928"/>
                    <a:pt x="402692" y="174619"/>
                  </a:cubicBezTo>
                  <a:cubicBezTo>
                    <a:pt x="406255" y="174619"/>
                    <a:pt x="409819" y="174619"/>
                    <a:pt x="413383" y="178182"/>
                  </a:cubicBezTo>
                  <a:cubicBezTo>
                    <a:pt x="416946" y="178182"/>
                    <a:pt x="420510" y="178182"/>
                    <a:pt x="424074" y="178182"/>
                  </a:cubicBezTo>
                  <a:lnTo>
                    <a:pt x="424074" y="178182"/>
                  </a:lnTo>
                  <a:cubicBezTo>
                    <a:pt x="434765" y="178182"/>
                    <a:pt x="449019" y="181746"/>
                    <a:pt x="459710" y="181746"/>
                  </a:cubicBezTo>
                  <a:cubicBezTo>
                    <a:pt x="488219" y="185309"/>
                    <a:pt x="513165" y="185309"/>
                    <a:pt x="520292" y="185309"/>
                  </a:cubicBezTo>
                  <a:cubicBezTo>
                    <a:pt x="527419" y="188873"/>
                    <a:pt x="513165" y="299346"/>
                    <a:pt x="516728" y="327855"/>
                  </a:cubicBezTo>
                  <a:cubicBezTo>
                    <a:pt x="516728" y="331419"/>
                    <a:pt x="516728" y="334983"/>
                    <a:pt x="516728" y="338546"/>
                  </a:cubicBezTo>
                  <a:cubicBezTo>
                    <a:pt x="520292" y="352801"/>
                    <a:pt x="523856" y="377746"/>
                    <a:pt x="523856" y="399128"/>
                  </a:cubicBezTo>
                  <a:cubicBezTo>
                    <a:pt x="523856" y="399128"/>
                    <a:pt x="523856" y="399128"/>
                    <a:pt x="523856" y="399128"/>
                  </a:cubicBezTo>
                  <a:cubicBezTo>
                    <a:pt x="523856" y="406255"/>
                    <a:pt x="523856" y="416946"/>
                    <a:pt x="523856" y="424074"/>
                  </a:cubicBezTo>
                  <a:cubicBezTo>
                    <a:pt x="523856" y="431201"/>
                    <a:pt x="523856" y="438328"/>
                    <a:pt x="523856" y="441892"/>
                  </a:cubicBezTo>
                  <a:cubicBezTo>
                    <a:pt x="523856" y="459710"/>
                    <a:pt x="520292" y="473965"/>
                    <a:pt x="513165" y="488219"/>
                  </a:cubicBezTo>
                  <a:cubicBezTo>
                    <a:pt x="509601" y="491783"/>
                    <a:pt x="509601" y="498910"/>
                    <a:pt x="509601" y="502474"/>
                  </a:cubicBezTo>
                  <a:cubicBezTo>
                    <a:pt x="495347" y="548801"/>
                    <a:pt x="481092" y="620074"/>
                    <a:pt x="477528" y="669965"/>
                  </a:cubicBezTo>
                  <a:cubicBezTo>
                    <a:pt x="477528" y="684220"/>
                    <a:pt x="477528" y="694911"/>
                    <a:pt x="477528" y="705602"/>
                  </a:cubicBezTo>
                  <a:cubicBezTo>
                    <a:pt x="481092" y="734111"/>
                    <a:pt x="491783" y="784002"/>
                    <a:pt x="498910" y="826766"/>
                  </a:cubicBezTo>
                  <a:cubicBezTo>
                    <a:pt x="498910" y="826766"/>
                    <a:pt x="498910" y="830329"/>
                    <a:pt x="498910" y="830329"/>
                  </a:cubicBezTo>
                  <a:cubicBezTo>
                    <a:pt x="506038" y="858838"/>
                    <a:pt x="513165" y="883784"/>
                    <a:pt x="513165" y="894475"/>
                  </a:cubicBezTo>
                  <a:cubicBezTo>
                    <a:pt x="516728" y="908729"/>
                    <a:pt x="523856" y="930111"/>
                    <a:pt x="527419" y="951493"/>
                  </a:cubicBezTo>
                  <a:cubicBezTo>
                    <a:pt x="534547" y="976439"/>
                    <a:pt x="538110" y="1001384"/>
                    <a:pt x="541674" y="1022766"/>
                  </a:cubicBezTo>
                  <a:cubicBezTo>
                    <a:pt x="545238" y="1037021"/>
                    <a:pt x="548801" y="1058402"/>
                    <a:pt x="552365" y="1090475"/>
                  </a:cubicBezTo>
                  <a:cubicBezTo>
                    <a:pt x="563056" y="1172439"/>
                    <a:pt x="580874" y="1297167"/>
                    <a:pt x="591565" y="1389821"/>
                  </a:cubicBezTo>
                  <a:cubicBezTo>
                    <a:pt x="591565" y="1389821"/>
                    <a:pt x="591565" y="1389821"/>
                    <a:pt x="591565" y="1389821"/>
                  </a:cubicBezTo>
                  <a:cubicBezTo>
                    <a:pt x="595129" y="1414767"/>
                    <a:pt x="598692" y="1439712"/>
                    <a:pt x="598692" y="1457531"/>
                  </a:cubicBezTo>
                  <a:cubicBezTo>
                    <a:pt x="598692" y="1457531"/>
                    <a:pt x="598692" y="1457531"/>
                    <a:pt x="598692" y="1457531"/>
                  </a:cubicBezTo>
                  <a:cubicBezTo>
                    <a:pt x="602256" y="1475349"/>
                    <a:pt x="602256" y="1489603"/>
                    <a:pt x="602256" y="1496731"/>
                  </a:cubicBezTo>
                  <a:cubicBezTo>
                    <a:pt x="605820" y="1518113"/>
                    <a:pt x="612947" y="1550185"/>
                    <a:pt x="623638" y="1582258"/>
                  </a:cubicBezTo>
                  <a:cubicBezTo>
                    <a:pt x="630765" y="1607204"/>
                    <a:pt x="641456" y="1632149"/>
                    <a:pt x="645020" y="1639276"/>
                  </a:cubicBezTo>
                  <a:cubicBezTo>
                    <a:pt x="684220" y="1710549"/>
                    <a:pt x="716293" y="1813895"/>
                    <a:pt x="726983" y="1899423"/>
                  </a:cubicBezTo>
                  <a:cubicBezTo>
                    <a:pt x="751929" y="2077605"/>
                    <a:pt x="762620" y="2191641"/>
                    <a:pt x="769747" y="2234405"/>
                  </a:cubicBezTo>
                  <a:cubicBezTo>
                    <a:pt x="776874" y="2266478"/>
                    <a:pt x="780438" y="2323496"/>
                    <a:pt x="787565" y="2362696"/>
                  </a:cubicBezTo>
                  <a:cubicBezTo>
                    <a:pt x="787565" y="2366260"/>
                    <a:pt x="787565" y="2369824"/>
                    <a:pt x="787565" y="2369824"/>
                  </a:cubicBezTo>
                  <a:cubicBezTo>
                    <a:pt x="787565" y="2373387"/>
                    <a:pt x="791129" y="2376951"/>
                    <a:pt x="791129" y="2380515"/>
                  </a:cubicBezTo>
                  <a:cubicBezTo>
                    <a:pt x="798256" y="2398333"/>
                    <a:pt x="805384" y="2451788"/>
                    <a:pt x="812511" y="2490988"/>
                  </a:cubicBezTo>
                  <a:cubicBezTo>
                    <a:pt x="819638" y="2494551"/>
                    <a:pt x="816075" y="2501679"/>
                    <a:pt x="816075" y="2508806"/>
                  </a:cubicBezTo>
                  <a:close/>
                </a:path>
              </a:pathLst>
            </a:custGeom>
            <a:solidFill>
              <a:srgbClr val="FFB67F"/>
            </a:solidFill>
            <a:ln w="35560" cap="flat">
              <a:noFill/>
              <a:prstDash val="solid"/>
              <a:miter/>
            </a:ln>
          </p:spPr>
          <p:txBody>
            <a:bodyPr rtlCol="0" anchor="ctr"/>
            <a:lstStyle/>
            <a:p>
              <a:endParaRPr lang="fr-BE"/>
            </a:p>
          </p:txBody>
        </p:sp>
        <p:sp>
          <p:nvSpPr>
            <p:cNvPr id="1269" name="Forme libre : forme 1268">
              <a:extLst>
                <a:ext uri="{FF2B5EF4-FFF2-40B4-BE49-F238E27FC236}">
                  <a16:creationId xmlns:a16="http://schemas.microsoft.com/office/drawing/2014/main" id="{38B426F4-0A85-4222-953F-3B5F87590C1C}"/>
                </a:ext>
              </a:extLst>
            </p:cNvPr>
            <p:cNvSpPr/>
            <p:nvPr/>
          </p:nvSpPr>
          <p:spPr>
            <a:xfrm>
              <a:off x="6973302" y="3029553"/>
              <a:ext cx="809250" cy="1691436"/>
            </a:xfrm>
            <a:custGeom>
              <a:avLst/>
              <a:gdLst>
                <a:gd name="connsiteX0" fmla="*/ 805687 w 809250"/>
                <a:gd name="connsiteY0" fmla="*/ 1596513 h 1691436"/>
                <a:gd name="connsiteX1" fmla="*/ 798560 w 809250"/>
                <a:gd name="connsiteY1" fmla="*/ 1600076 h 1691436"/>
                <a:gd name="connsiteX2" fmla="*/ 759360 w 809250"/>
                <a:gd name="connsiteY2" fmla="*/ 1610768 h 1691436"/>
                <a:gd name="connsiteX3" fmla="*/ 666705 w 809250"/>
                <a:gd name="connsiteY3" fmla="*/ 1617895 h 1691436"/>
                <a:gd name="connsiteX4" fmla="*/ 659578 w 809250"/>
                <a:gd name="connsiteY4" fmla="*/ 1617895 h 1691436"/>
                <a:gd name="connsiteX5" fmla="*/ 659578 w 809250"/>
                <a:gd name="connsiteY5" fmla="*/ 1617895 h 1691436"/>
                <a:gd name="connsiteX6" fmla="*/ 591868 w 809250"/>
                <a:gd name="connsiteY6" fmla="*/ 1364876 h 1691436"/>
                <a:gd name="connsiteX7" fmla="*/ 591868 w 809250"/>
                <a:gd name="connsiteY7" fmla="*/ 1364876 h 1691436"/>
                <a:gd name="connsiteX8" fmla="*/ 588305 w 809250"/>
                <a:gd name="connsiteY8" fmla="*/ 1347058 h 1691436"/>
                <a:gd name="connsiteX9" fmla="*/ 527723 w 809250"/>
                <a:gd name="connsiteY9" fmla="*/ 1115421 h 1691436"/>
                <a:gd name="connsiteX10" fmla="*/ 527723 w 809250"/>
                <a:gd name="connsiteY10" fmla="*/ 1115421 h 1691436"/>
                <a:gd name="connsiteX11" fmla="*/ 517032 w 809250"/>
                <a:gd name="connsiteY11" fmla="*/ 1072657 h 1691436"/>
                <a:gd name="connsiteX12" fmla="*/ 481395 w 809250"/>
                <a:gd name="connsiteY12" fmla="*/ 905166 h 1691436"/>
                <a:gd name="connsiteX13" fmla="*/ 402995 w 809250"/>
                <a:gd name="connsiteY13" fmla="*/ 669965 h 1691436"/>
                <a:gd name="connsiteX14" fmla="*/ 324595 w 809250"/>
                <a:gd name="connsiteY14" fmla="*/ 463274 h 1691436"/>
                <a:gd name="connsiteX15" fmla="*/ 299650 w 809250"/>
                <a:gd name="connsiteY15" fmla="*/ 363492 h 1691436"/>
                <a:gd name="connsiteX16" fmla="*/ 285395 w 809250"/>
                <a:gd name="connsiteY16" fmla="*/ 698474 h 1691436"/>
                <a:gd name="connsiteX17" fmla="*/ 285395 w 809250"/>
                <a:gd name="connsiteY17" fmla="*/ 915857 h 1691436"/>
                <a:gd name="connsiteX18" fmla="*/ 281831 w 809250"/>
                <a:gd name="connsiteY18" fmla="*/ 1208076 h 1691436"/>
                <a:gd name="connsiteX19" fmla="*/ 306777 w 809250"/>
                <a:gd name="connsiteY19" fmla="*/ 1667786 h 1691436"/>
                <a:gd name="connsiteX20" fmla="*/ 299650 w 809250"/>
                <a:gd name="connsiteY20" fmla="*/ 1671349 h 1691436"/>
                <a:gd name="connsiteX21" fmla="*/ 167795 w 809250"/>
                <a:gd name="connsiteY21" fmla="*/ 1689168 h 1691436"/>
                <a:gd name="connsiteX22" fmla="*/ 160667 w 809250"/>
                <a:gd name="connsiteY22" fmla="*/ 1689168 h 1691436"/>
                <a:gd name="connsiteX23" fmla="*/ 160667 w 809250"/>
                <a:gd name="connsiteY23" fmla="*/ 1685604 h 1691436"/>
                <a:gd name="connsiteX24" fmla="*/ 89395 w 809250"/>
                <a:gd name="connsiteY24" fmla="*/ 1072657 h 1691436"/>
                <a:gd name="connsiteX25" fmla="*/ 92958 w 809250"/>
                <a:gd name="connsiteY25" fmla="*/ 930111 h 1691436"/>
                <a:gd name="connsiteX26" fmla="*/ 71576 w 809250"/>
                <a:gd name="connsiteY26" fmla="*/ 666402 h 1691436"/>
                <a:gd name="connsiteX27" fmla="*/ 50194 w 809250"/>
                <a:gd name="connsiteY27" fmla="*/ 602256 h 1691436"/>
                <a:gd name="connsiteX28" fmla="*/ 50194 w 809250"/>
                <a:gd name="connsiteY28" fmla="*/ 602256 h 1691436"/>
                <a:gd name="connsiteX29" fmla="*/ 303 w 809250"/>
                <a:gd name="connsiteY29" fmla="*/ 331419 h 1691436"/>
                <a:gd name="connsiteX30" fmla="*/ 303 w 809250"/>
                <a:gd name="connsiteY30" fmla="*/ 320728 h 1691436"/>
                <a:gd name="connsiteX31" fmla="*/ 43067 w 809250"/>
                <a:gd name="connsiteY31" fmla="*/ 39200 h 1691436"/>
                <a:gd name="connsiteX32" fmla="*/ 68013 w 809250"/>
                <a:gd name="connsiteY32" fmla="*/ 0 h 1691436"/>
                <a:gd name="connsiteX33" fmla="*/ 75140 w 809250"/>
                <a:gd name="connsiteY33" fmla="*/ 0 h 1691436"/>
                <a:gd name="connsiteX34" fmla="*/ 75140 w 809250"/>
                <a:gd name="connsiteY34" fmla="*/ 0 h 1691436"/>
                <a:gd name="connsiteX35" fmla="*/ 146413 w 809250"/>
                <a:gd name="connsiteY35" fmla="*/ 14255 h 1691436"/>
                <a:gd name="connsiteX36" fmla="*/ 146413 w 809250"/>
                <a:gd name="connsiteY36" fmla="*/ 14255 h 1691436"/>
                <a:gd name="connsiteX37" fmla="*/ 509905 w 809250"/>
                <a:gd name="connsiteY37" fmla="*/ 64146 h 1691436"/>
                <a:gd name="connsiteX38" fmla="*/ 517032 w 809250"/>
                <a:gd name="connsiteY38" fmla="*/ 64146 h 1691436"/>
                <a:gd name="connsiteX39" fmla="*/ 534850 w 809250"/>
                <a:gd name="connsiteY39" fmla="*/ 128291 h 1691436"/>
                <a:gd name="connsiteX40" fmla="*/ 549105 w 809250"/>
                <a:gd name="connsiteY40" fmla="*/ 185310 h 1691436"/>
                <a:gd name="connsiteX41" fmla="*/ 563359 w 809250"/>
                <a:gd name="connsiteY41" fmla="*/ 253019 h 1691436"/>
                <a:gd name="connsiteX42" fmla="*/ 574050 w 809250"/>
                <a:gd name="connsiteY42" fmla="*/ 317164 h 1691436"/>
                <a:gd name="connsiteX43" fmla="*/ 609687 w 809250"/>
                <a:gd name="connsiteY43" fmla="*/ 538110 h 1691436"/>
                <a:gd name="connsiteX44" fmla="*/ 609687 w 809250"/>
                <a:gd name="connsiteY44" fmla="*/ 538110 h 1691436"/>
                <a:gd name="connsiteX45" fmla="*/ 641759 w 809250"/>
                <a:gd name="connsiteY45" fmla="*/ 737674 h 1691436"/>
                <a:gd name="connsiteX46" fmla="*/ 652450 w 809250"/>
                <a:gd name="connsiteY46" fmla="*/ 805384 h 1691436"/>
                <a:gd name="connsiteX47" fmla="*/ 666705 w 809250"/>
                <a:gd name="connsiteY47" fmla="*/ 865966 h 1691436"/>
                <a:gd name="connsiteX48" fmla="*/ 748669 w 809250"/>
                <a:gd name="connsiteY48" fmla="*/ 1129676 h 1691436"/>
                <a:gd name="connsiteX49" fmla="*/ 773614 w 809250"/>
                <a:gd name="connsiteY49" fmla="*/ 1322112 h 1691436"/>
                <a:gd name="connsiteX50" fmla="*/ 791432 w 809250"/>
                <a:gd name="connsiteY50" fmla="*/ 1461094 h 1691436"/>
                <a:gd name="connsiteX51" fmla="*/ 802123 w 809250"/>
                <a:gd name="connsiteY51" fmla="*/ 1532367 h 1691436"/>
                <a:gd name="connsiteX52" fmla="*/ 809251 w 809250"/>
                <a:gd name="connsiteY52" fmla="*/ 1589385 h 1691436"/>
                <a:gd name="connsiteX53" fmla="*/ 805687 w 809250"/>
                <a:gd name="connsiteY53" fmla="*/ 1596513 h 1691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09250" h="1691436">
                  <a:moveTo>
                    <a:pt x="805687" y="1596513"/>
                  </a:moveTo>
                  <a:cubicBezTo>
                    <a:pt x="802123" y="1596513"/>
                    <a:pt x="802123" y="1600076"/>
                    <a:pt x="798560" y="1600076"/>
                  </a:cubicBezTo>
                  <a:cubicBezTo>
                    <a:pt x="784305" y="1603640"/>
                    <a:pt x="773614" y="1610768"/>
                    <a:pt x="759360" y="1610768"/>
                  </a:cubicBezTo>
                  <a:cubicBezTo>
                    <a:pt x="730850" y="1617895"/>
                    <a:pt x="698778" y="1621458"/>
                    <a:pt x="666705" y="1617895"/>
                  </a:cubicBezTo>
                  <a:cubicBezTo>
                    <a:pt x="663141" y="1617895"/>
                    <a:pt x="659578" y="1617895"/>
                    <a:pt x="659578" y="1617895"/>
                  </a:cubicBezTo>
                  <a:cubicBezTo>
                    <a:pt x="659578" y="1617895"/>
                    <a:pt x="659578" y="1617895"/>
                    <a:pt x="659578" y="1617895"/>
                  </a:cubicBezTo>
                  <a:cubicBezTo>
                    <a:pt x="659578" y="1614331"/>
                    <a:pt x="623941" y="1493167"/>
                    <a:pt x="591868" y="1364876"/>
                  </a:cubicBezTo>
                  <a:lnTo>
                    <a:pt x="591868" y="1364876"/>
                  </a:lnTo>
                  <a:cubicBezTo>
                    <a:pt x="591868" y="1357749"/>
                    <a:pt x="588305" y="1354185"/>
                    <a:pt x="588305" y="1347058"/>
                  </a:cubicBezTo>
                  <a:cubicBezTo>
                    <a:pt x="563359" y="1257967"/>
                    <a:pt x="538414" y="1165312"/>
                    <a:pt x="527723" y="1115421"/>
                  </a:cubicBezTo>
                  <a:lnTo>
                    <a:pt x="527723" y="1115421"/>
                  </a:lnTo>
                  <a:cubicBezTo>
                    <a:pt x="520595" y="1090475"/>
                    <a:pt x="517032" y="1076221"/>
                    <a:pt x="517032" y="1072657"/>
                  </a:cubicBezTo>
                  <a:cubicBezTo>
                    <a:pt x="499214" y="1019202"/>
                    <a:pt x="488523" y="951493"/>
                    <a:pt x="481395" y="905166"/>
                  </a:cubicBezTo>
                  <a:cubicBezTo>
                    <a:pt x="477832" y="883784"/>
                    <a:pt x="435068" y="751929"/>
                    <a:pt x="402995" y="669965"/>
                  </a:cubicBezTo>
                  <a:cubicBezTo>
                    <a:pt x="367359" y="580874"/>
                    <a:pt x="328159" y="488219"/>
                    <a:pt x="324595" y="463274"/>
                  </a:cubicBezTo>
                  <a:cubicBezTo>
                    <a:pt x="317468" y="431201"/>
                    <a:pt x="306777" y="395565"/>
                    <a:pt x="299650" y="363492"/>
                  </a:cubicBezTo>
                  <a:cubicBezTo>
                    <a:pt x="296086" y="459710"/>
                    <a:pt x="288959" y="645020"/>
                    <a:pt x="285395" y="698474"/>
                  </a:cubicBezTo>
                  <a:cubicBezTo>
                    <a:pt x="278268" y="762620"/>
                    <a:pt x="278268" y="830329"/>
                    <a:pt x="285395" y="915857"/>
                  </a:cubicBezTo>
                  <a:cubicBezTo>
                    <a:pt x="292522" y="997820"/>
                    <a:pt x="285395" y="1115421"/>
                    <a:pt x="281831" y="1208076"/>
                  </a:cubicBezTo>
                  <a:cubicBezTo>
                    <a:pt x="278268" y="1261530"/>
                    <a:pt x="303213" y="1660658"/>
                    <a:pt x="306777" y="1667786"/>
                  </a:cubicBezTo>
                  <a:cubicBezTo>
                    <a:pt x="303213" y="1667786"/>
                    <a:pt x="303213" y="1667786"/>
                    <a:pt x="299650" y="1671349"/>
                  </a:cubicBezTo>
                  <a:cubicBezTo>
                    <a:pt x="256886" y="1685604"/>
                    <a:pt x="206995" y="1696295"/>
                    <a:pt x="167795" y="1689168"/>
                  </a:cubicBezTo>
                  <a:cubicBezTo>
                    <a:pt x="164231" y="1689168"/>
                    <a:pt x="164231" y="1689168"/>
                    <a:pt x="160667" y="1689168"/>
                  </a:cubicBezTo>
                  <a:cubicBezTo>
                    <a:pt x="160667" y="1689168"/>
                    <a:pt x="160667" y="1689168"/>
                    <a:pt x="160667" y="1685604"/>
                  </a:cubicBezTo>
                  <a:cubicBezTo>
                    <a:pt x="160667" y="1678477"/>
                    <a:pt x="89395" y="1179566"/>
                    <a:pt x="89395" y="1072657"/>
                  </a:cubicBezTo>
                  <a:cubicBezTo>
                    <a:pt x="89395" y="1029893"/>
                    <a:pt x="92958" y="980002"/>
                    <a:pt x="92958" y="930111"/>
                  </a:cubicBezTo>
                  <a:cubicBezTo>
                    <a:pt x="96522" y="855275"/>
                    <a:pt x="85831" y="716293"/>
                    <a:pt x="71576" y="666402"/>
                  </a:cubicBezTo>
                  <a:cubicBezTo>
                    <a:pt x="60885" y="641456"/>
                    <a:pt x="57322" y="620074"/>
                    <a:pt x="50194" y="602256"/>
                  </a:cubicBezTo>
                  <a:cubicBezTo>
                    <a:pt x="50194" y="602256"/>
                    <a:pt x="50194" y="602256"/>
                    <a:pt x="50194" y="602256"/>
                  </a:cubicBezTo>
                  <a:cubicBezTo>
                    <a:pt x="25249" y="502474"/>
                    <a:pt x="-3260" y="377746"/>
                    <a:pt x="303" y="331419"/>
                  </a:cubicBezTo>
                  <a:lnTo>
                    <a:pt x="303" y="320728"/>
                  </a:lnTo>
                  <a:cubicBezTo>
                    <a:pt x="3867" y="235201"/>
                    <a:pt x="7431" y="99782"/>
                    <a:pt x="43067" y="39200"/>
                  </a:cubicBezTo>
                  <a:cubicBezTo>
                    <a:pt x="68013" y="0"/>
                    <a:pt x="50194" y="24946"/>
                    <a:pt x="68013" y="0"/>
                  </a:cubicBezTo>
                  <a:cubicBezTo>
                    <a:pt x="68013" y="0"/>
                    <a:pt x="71576" y="0"/>
                    <a:pt x="75140" y="0"/>
                  </a:cubicBezTo>
                  <a:cubicBezTo>
                    <a:pt x="75140" y="0"/>
                    <a:pt x="75140" y="0"/>
                    <a:pt x="75140" y="0"/>
                  </a:cubicBezTo>
                  <a:cubicBezTo>
                    <a:pt x="92958" y="7127"/>
                    <a:pt x="117904" y="10691"/>
                    <a:pt x="146413" y="14255"/>
                  </a:cubicBezTo>
                  <a:cubicBezTo>
                    <a:pt x="146413" y="14255"/>
                    <a:pt x="146413" y="14255"/>
                    <a:pt x="146413" y="14255"/>
                  </a:cubicBezTo>
                  <a:cubicBezTo>
                    <a:pt x="271140" y="35636"/>
                    <a:pt x="452886" y="57018"/>
                    <a:pt x="509905" y="64146"/>
                  </a:cubicBezTo>
                  <a:cubicBezTo>
                    <a:pt x="513468" y="64146"/>
                    <a:pt x="513468" y="64146"/>
                    <a:pt x="517032" y="64146"/>
                  </a:cubicBezTo>
                  <a:cubicBezTo>
                    <a:pt x="517032" y="64146"/>
                    <a:pt x="527723" y="96218"/>
                    <a:pt x="534850" y="128291"/>
                  </a:cubicBezTo>
                  <a:cubicBezTo>
                    <a:pt x="538414" y="142546"/>
                    <a:pt x="545541" y="163928"/>
                    <a:pt x="549105" y="185310"/>
                  </a:cubicBezTo>
                  <a:cubicBezTo>
                    <a:pt x="552668" y="206691"/>
                    <a:pt x="559796" y="231637"/>
                    <a:pt x="563359" y="253019"/>
                  </a:cubicBezTo>
                  <a:cubicBezTo>
                    <a:pt x="566923" y="263710"/>
                    <a:pt x="570486" y="288655"/>
                    <a:pt x="574050" y="317164"/>
                  </a:cubicBezTo>
                  <a:cubicBezTo>
                    <a:pt x="584741" y="374183"/>
                    <a:pt x="595432" y="456147"/>
                    <a:pt x="609687" y="538110"/>
                  </a:cubicBezTo>
                  <a:lnTo>
                    <a:pt x="609687" y="538110"/>
                  </a:lnTo>
                  <a:cubicBezTo>
                    <a:pt x="620378" y="609383"/>
                    <a:pt x="631068" y="680656"/>
                    <a:pt x="641759" y="737674"/>
                  </a:cubicBezTo>
                  <a:cubicBezTo>
                    <a:pt x="645323" y="762620"/>
                    <a:pt x="648887" y="784002"/>
                    <a:pt x="652450" y="805384"/>
                  </a:cubicBezTo>
                  <a:cubicBezTo>
                    <a:pt x="659578" y="841020"/>
                    <a:pt x="663141" y="862402"/>
                    <a:pt x="666705" y="865966"/>
                  </a:cubicBezTo>
                  <a:cubicBezTo>
                    <a:pt x="705905" y="933675"/>
                    <a:pt x="737978" y="1037021"/>
                    <a:pt x="748669" y="1129676"/>
                  </a:cubicBezTo>
                  <a:cubicBezTo>
                    <a:pt x="759360" y="1204512"/>
                    <a:pt x="766487" y="1268657"/>
                    <a:pt x="773614" y="1322112"/>
                  </a:cubicBezTo>
                  <a:cubicBezTo>
                    <a:pt x="780742" y="1389821"/>
                    <a:pt x="787869" y="1439712"/>
                    <a:pt x="791432" y="1461094"/>
                  </a:cubicBezTo>
                  <a:cubicBezTo>
                    <a:pt x="794996" y="1478913"/>
                    <a:pt x="798560" y="1507422"/>
                    <a:pt x="802123" y="1532367"/>
                  </a:cubicBezTo>
                  <a:cubicBezTo>
                    <a:pt x="805687" y="1553749"/>
                    <a:pt x="805687" y="1571567"/>
                    <a:pt x="809251" y="1589385"/>
                  </a:cubicBezTo>
                  <a:cubicBezTo>
                    <a:pt x="805687" y="1592949"/>
                    <a:pt x="805687" y="1596513"/>
                    <a:pt x="805687" y="1596513"/>
                  </a:cubicBezTo>
                  <a:close/>
                </a:path>
              </a:pathLst>
            </a:custGeom>
            <a:solidFill>
              <a:srgbClr val="231F20"/>
            </a:solidFill>
            <a:ln w="35560" cap="flat">
              <a:noFill/>
              <a:prstDash val="solid"/>
              <a:miter/>
            </a:ln>
          </p:spPr>
          <p:txBody>
            <a:bodyPr rtlCol="0" anchor="ctr"/>
            <a:lstStyle/>
            <a:p>
              <a:endParaRPr lang="fr-BE"/>
            </a:p>
          </p:txBody>
        </p:sp>
        <p:sp>
          <p:nvSpPr>
            <p:cNvPr id="1270" name="Forme libre : forme 1269">
              <a:extLst>
                <a:ext uri="{FF2B5EF4-FFF2-40B4-BE49-F238E27FC236}">
                  <a16:creationId xmlns:a16="http://schemas.microsoft.com/office/drawing/2014/main" id="{22F6DD2C-5244-4F9B-A1EB-7A7A2B6E7735}"/>
                </a:ext>
              </a:extLst>
            </p:cNvPr>
            <p:cNvSpPr/>
            <p:nvPr/>
          </p:nvSpPr>
          <p:spPr>
            <a:xfrm>
              <a:off x="7201679" y="2266933"/>
              <a:ext cx="149673" cy="71272"/>
            </a:xfrm>
            <a:custGeom>
              <a:avLst/>
              <a:gdLst>
                <a:gd name="connsiteX0" fmla="*/ 0 w 149673"/>
                <a:gd name="connsiteY0" fmla="*/ 0 h 71272"/>
                <a:gd name="connsiteX1" fmla="*/ 0 w 149673"/>
                <a:gd name="connsiteY1" fmla="*/ 21382 h 71272"/>
                <a:gd name="connsiteX2" fmla="*/ 0 w 149673"/>
                <a:gd name="connsiteY2" fmla="*/ 21382 h 71272"/>
                <a:gd name="connsiteX3" fmla="*/ 74837 w 149673"/>
                <a:gd name="connsiteY3" fmla="*/ 71273 h 71272"/>
                <a:gd name="connsiteX4" fmla="*/ 142546 w 149673"/>
                <a:gd name="connsiteY4" fmla="*/ 28509 h 71272"/>
                <a:gd name="connsiteX5" fmla="*/ 146109 w 149673"/>
                <a:gd name="connsiteY5" fmla="*/ 17818 h 71272"/>
                <a:gd name="connsiteX6" fmla="*/ 149673 w 149673"/>
                <a:gd name="connsiteY6" fmla="*/ 0 h 71272"/>
                <a:gd name="connsiteX7" fmla="*/ 74837 w 149673"/>
                <a:gd name="connsiteY7" fmla="*/ 0 h 71272"/>
                <a:gd name="connsiteX8" fmla="*/ 0 w 149673"/>
                <a:gd name="connsiteY8" fmla="*/ 0 h 7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673" h="71272">
                  <a:moveTo>
                    <a:pt x="0" y="0"/>
                  </a:moveTo>
                  <a:cubicBezTo>
                    <a:pt x="0" y="7127"/>
                    <a:pt x="0" y="10691"/>
                    <a:pt x="0" y="21382"/>
                  </a:cubicBezTo>
                  <a:lnTo>
                    <a:pt x="0" y="21382"/>
                  </a:lnTo>
                  <a:cubicBezTo>
                    <a:pt x="17818" y="49891"/>
                    <a:pt x="42764" y="71273"/>
                    <a:pt x="74837" y="71273"/>
                  </a:cubicBezTo>
                  <a:cubicBezTo>
                    <a:pt x="103346" y="71273"/>
                    <a:pt x="124728" y="53455"/>
                    <a:pt x="142546" y="28509"/>
                  </a:cubicBezTo>
                  <a:cubicBezTo>
                    <a:pt x="142546" y="24946"/>
                    <a:pt x="142546" y="21382"/>
                    <a:pt x="146109" y="17818"/>
                  </a:cubicBezTo>
                  <a:cubicBezTo>
                    <a:pt x="146109" y="10691"/>
                    <a:pt x="149673" y="3564"/>
                    <a:pt x="149673" y="0"/>
                  </a:cubicBezTo>
                  <a:cubicBezTo>
                    <a:pt x="124728" y="0"/>
                    <a:pt x="74837" y="0"/>
                    <a:pt x="74837" y="0"/>
                  </a:cubicBezTo>
                  <a:cubicBezTo>
                    <a:pt x="74837" y="0"/>
                    <a:pt x="24946" y="0"/>
                    <a:pt x="0" y="0"/>
                  </a:cubicBezTo>
                  <a:close/>
                </a:path>
              </a:pathLst>
            </a:custGeom>
            <a:solidFill>
              <a:srgbClr val="000000">
                <a:alpha val="20000"/>
              </a:srgbClr>
            </a:solidFill>
            <a:ln w="35560" cap="flat">
              <a:noFill/>
              <a:prstDash val="solid"/>
              <a:miter/>
            </a:ln>
          </p:spPr>
          <p:txBody>
            <a:bodyPr rtlCol="0" anchor="ctr"/>
            <a:lstStyle/>
            <a:p>
              <a:endParaRPr lang="fr-BE"/>
            </a:p>
          </p:txBody>
        </p:sp>
        <p:sp>
          <p:nvSpPr>
            <p:cNvPr id="1271" name="Forme libre : forme 1270">
              <a:extLst>
                <a:ext uri="{FF2B5EF4-FFF2-40B4-BE49-F238E27FC236}">
                  <a16:creationId xmlns:a16="http://schemas.microsoft.com/office/drawing/2014/main" id="{F8A56457-783A-46D8-A58C-B008BC403DE0}"/>
                </a:ext>
              </a:extLst>
            </p:cNvPr>
            <p:cNvSpPr/>
            <p:nvPr/>
          </p:nvSpPr>
          <p:spPr>
            <a:xfrm>
              <a:off x="7153683" y="1985406"/>
              <a:ext cx="250782" cy="342109"/>
            </a:xfrm>
            <a:custGeom>
              <a:avLst/>
              <a:gdLst>
                <a:gd name="connsiteX0" fmla="*/ 243996 w 250782"/>
                <a:gd name="connsiteY0" fmla="*/ 67709 h 342109"/>
                <a:gd name="connsiteX1" fmla="*/ 126396 w 250782"/>
                <a:gd name="connsiteY1" fmla="*/ 0 h 342109"/>
                <a:gd name="connsiteX2" fmla="*/ 8796 w 250782"/>
                <a:gd name="connsiteY2" fmla="*/ 67709 h 342109"/>
                <a:gd name="connsiteX3" fmla="*/ 15923 w 250782"/>
                <a:gd name="connsiteY3" fmla="*/ 245891 h 342109"/>
                <a:gd name="connsiteX4" fmla="*/ 122832 w 250782"/>
                <a:gd name="connsiteY4" fmla="*/ 342110 h 342109"/>
                <a:gd name="connsiteX5" fmla="*/ 229742 w 250782"/>
                <a:gd name="connsiteY5" fmla="*/ 249455 h 342109"/>
                <a:gd name="connsiteX6" fmla="*/ 243996 w 250782"/>
                <a:gd name="connsiteY6" fmla="*/ 67709 h 342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782" h="342109">
                  <a:moveTo>
                    <a:pt x="243996" y="67709"/>
                  </a:moveTo>
                  <a:cubicBezTo>
                    <a:pt x="233305" y="14255"/>
                    <a:pt x="162032" y="0"/>
                    <a:pt x="126396" y="0"/>
                  </a:cubicBezTo>
                  <a:cubicBezTo>
                    <a:pt x="90760" y="0"/>
                    <a:pt x="23050" y="14255"/>
                    <a:pt x="8796" y="67709"/>
                  </a:cubicBezTo>
                  <a:cubicBezTo>
                    <a:pt x="-5459" y="121164"/>
                    <a:pt x="-1895" y="210255"/>
                    <a:pt x="15923" y="245891"/>
                  </a:cubicBezTo>
                  <a:cubicBezTo>
                    <a:pt x="33741" y="281528"/>
                    <a:pt x="69378" y="342110"/>
                    <a:pt x="122832" y="342110"/>
                  </a:cubicBezTo>
                  <a:cubicBezTo>
                    <a:pt x="176287" y="342110"/>
                    <a:pt x="211923" y="281528"/>
                    <a:pt x="229742" y="249455"/>
                  </a:cubicBezTo>
                  <a:cubicBezTo>
                    <a:pt x="254687" y="210255"/>
                    <a:pt x="254687" y="121164"/>
                    <a:pt x="243996" y="67709"/>
                  </a:cubicBezTo>
                  <a:close/>
                </a:path>
              </a:pathLst>
            </a:custGeom>
            <a:solidFill>
              <a:srgbClr val="FFB67F"/>
            </a:solidFill>
            <a:ln w="35560" cap="flat">
              <a:noFill/>
              <a:prstDash val="solid"/>
              <a:miter/>
            </a:ln>
          </p:spPr>
          <p:txBody>
            <a:bodyPr rtlCol="0" anchor="ctr"/>
            <a:lstStyle/>
            <a:p>
              <a:endParaRPr lang="fr-BE"/>
            </a:p>
          </p:txBody>
        </p:sp>
        <p:sp>
          <p:nvSpPr>
            <p:cNvPr id="1272" name="Forme libre : forme 1271">
              <a:extLst>
                <a:ext uri="{FF2B5EF4-FFF2-40B4-BE49-F238E27FC236}">
                  <a16:creationId xmlns:a16="http://schemas.microsoft.com/office/drawing/2014/main" id="{9FFC8C3A-AB8F-4CF2-97D2-F5C0052AFADF}"/>
                </a:ext>
              </a:extLst>
            </p:cNvPr>
            <p:cNvSpPr/>
            <p:nvPr/>
          </p:nvSpPr>
          <p:spPr>
            <a:xfrm>
              <a:off x="7041315" y="2413043"/>
              <a:ext cx="473024" cy="704949"/>
            </a:xfrm>
            <a:custGeom>
              <a:avLst/>
              <a:gdLst>
                <a:gd name="connsiteX0" fmla="*/ 0 w 473024"/>
                <a:gd name="connsiteY0" fmla="*/ 612947 h 704949"/>
                <a:gd name="connsiteX1" fmla="*/ 445456 w 473024"/>
                <a:gd name="connsiteY1" fmla="*/ 680656 h 704949"/>
                <a:gd name="connsiteX2" fmla="*/ 424074 w 473024"/>
                <a:gd name="connsiteY2" fmla="*/ 559492 h 704949"/>
                <a:gd name="connsiteX3" fmla="*/ 424074 w 473024"/>
                <a:gd name="connsiteY3" fmla="*/ 527419 h 704949"/>
                <a:gd name="connsiteX4" fmla="*/ 459710 w 473024"/>
                <a:gd name="connsiteY4" fmla="*/ 352801 h 704949"/>
                <a:gd name="connsiteX5" fmla="*/ 463274 w 473024"/>
                <a:gd name="connsiteY5" fmla="*/ 345674 h 704949"/>
                <a:gd name="connsiteX6" fmla="*/ 463274 w 473024"/>
                <a:gd name="connsiteY6" fmla="*/ 196000 h 704949"/>
                <a:gd name="connsiteX7" fmla="*/ 459710 w 473024"/>
                <a:gd name="connsiteY7" fmla="*/ 174619 h 704949"/>
                <a:gd name="connsiteX8" fmla="*/ 463274 w 473024"/>
                <a:gd name="connsiteY8" fmla="*/ 106909 h 704949"/>
                <a:gd name="connsiteX9" fmla="*/ 459710 w 473024"/>
                <a:gd name="connsiteY9" fmla="*/ 28509 h 704949"/>
                <a:gd name="connsiteX10" fmla="*/ 413383 w 473024"/>
                <a:gd name="connsiteY10" fmla="*/ 24946 h 704949"/>
                <a:gd name="connsiteX11" fmla="*/ 349237 w 473024"/>
                <a:gd name="connsiteY11" fmla="*/ 21382 h 704949"/>
                <a:gd name="connsiteX12" fmla="*/ 342110 w 473024"/>
                <a:gd name="connsiteY12" fmla="*/ 21382 h 704949"/>
                <a:gd name="connsiteX13" fmla="*/ 114037 w 473024"/>
                <a:gd name="connsiteY13" fmla="*/ 0 h 704949"/>
                <a:gd name="connsiteX14" fmla="*/ 64146 w 473024"/>
                <a:gd name="connsiteY14" fmla="*/ 17818 h 704949"/>
                <a:gd name="connsiteX15" fmla="*/ 32073 w 473024"/>
                <a:gd name="connsiteY15" fmla="*/ 28509 h 704949"/>
                <a:gd name="connsiteX16" fmla="*/ 28509 w 473024"/>
                <a:gd name="connsiteY16" fmla="*/ 28509 h 704949"/>
                <a:gd name="connsiteX17" fmla="*/ 28509 w 473024"/>
                <a:gd name="connsiteY17" fmla="*/ 42764 h 704949"/>
                <a:gd name="connsiteX18" fmla="*/ 32073 w 473024"/>
                <a:gd name="connsiteY18" fmla="*/ 149673 h 704949"/>
                <a:gd name="connsiteX19" fmla="*/ 49891 w 473024"/>
                <a:gd name="connsiteY19" fmla="*/ 356364 h 704949"/>
                <a:gd name="connsiteX20" fmla="*/ 49891 w 473024"/>
                <a:gd name="connsiteY20" fmla="*/ 359928 h 704949"/>
                <a:gd name="connsiteX21" fmla="*/ 67709 w 473024"/>
                <a:gd name="connsiteY21" fmla="*/ 466838 h 704949"/>
                <a:gd name="connsiteX22" fmla="*/ 67709 w 473024"/>
                <a:gd name="connsiteY22" fmla="*/ 491783 h 704949"/>
                <a:gd name="connsiteX23" fmla="*/ 24946 w 473024"/>
                <a:gd name="connsiteY23" fmla="*/ 566620 h 704949"/>
                <a:gd name="connsiteX24" fmla="*/ 0 w 473024"/>
                <a:gd name="connsiteY24" fmla="*/ 612947 h 704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73024" h="704949">
                  <a:moveTo>
                    <a:pt x="0" y="612947"/>
                  </a:moveTo>
                  <a:cubicBezTo>
                    <a:pt x="64146" y="677092"/>
                    <a:pt x="324292" y="741238"/>
                    <a:pt x="445456" y="680656"/>
                  </a:cubicBezTo>
                  <a:cubicBezTo>
                    <a:pt x="434765" y="637892"/>
                    <a:pt x="424074" y="588001"/>
                    <a:pt x="424074" y="559492"/>
                  </a:cubicBezTo>
                  <a:cubicBezTo>
                    <a:pt x="424074" y="552365"/>
                    <a:pt x="424074" y="541674"/>
                    <a:pt x="424074" y="527419"/>
                  </a:cubicBezTo>
                  <a:cubicBezTo>
                    <a:pt x="427637" y="477528"/>
                    <a:pt x="441892" y="399128"/>
                    <a:pt x="459710" y="352801"/>
                  </a:cubicBezTo>
                  <a:cubicBezTo>
                    <a:pt x="459710" y="349237"/>
                    <a:pt x="463274" y="345674"/>
                    <a:pt x="463274" y="345674"/>
                  </a:cubicBezTo>
                  <a:cubicBezTo>
                    <a:pt x="481092" y="299346"/>
                    <a:pt x="470401" y="235201"/>
                    <a:pt x="463274" y="196000"/>
                  </a:cubicBezTo>
                  <a:cubicBezTo>
                    <a:pt x="463274" y="188873"/>
                    <a:pt x="459710" y="178182"/>
                    <a:pt x="459710" y="174619"/>
                  </a:cubicBezTo>
                  <a:cubicBezTo>
                    <a:pt x="459710" y="163928"/>
                    <a:pt x="459710" y="135419"/>
                    <a:pt x="463274" y="106909"/>
                  </a:cubicBezTo>
                  <a:cubicBezTo>
                    <a:pt x="466837" y="39200"/>
                    <a:pt x="466837" y="32073"/>
                    <a:pt x="459710" y="28509"/>
                  </a:cubicBezTo>
                  <a:cubicBezTo>
                    <a:pt x="456147" y="24946"/>
                    <a:pt x="441892" y="24946"/>
                    <a:pt x="413383" y="24946"/>
                  </a:cubicBezTo>
                  <a:cubicBezTo>
                    <a:pt x="392001" y="24946"/>
                    <a:pt x="370619" y="21382"/>
                    <a:pt x="349237" y="21382"/>
                  </a:cubicBezTo>
                  <a:cubicBezTo>
                    <a:pt x="345674" y="21382"/>
                    <a:pt x="345674" y="21382"/>
                    <a:pt x="342110" y="21382"/>
                  </a:cubicBezTo>
                  <a:cubicBezTo>
                    <a:pt x="242328" y="131855"/>
                    <a:pt x="153237" y="57018"/>
                    <a:pt x="114037" y="0"/>
                  </a:cubicBezTo>
                  <a:cubicBezTo>
                    <a:pt x="99782" y="7127"/>
                    <a:pt x="78400" y="10691"/>
                    <a:pt x="64146" y="17818"/>
                  </a:cubicBezTo>
                  <a:cubicBezTo>
                    <a:pt x="49891" y="21382"/>
                    <a:pt x="39200" y="24946"/>
                    <a:pt x="32073" y="28509"/>
                  </a:cubicBezTo>
                  <a:lnTo>
                    <a:pt x="28509" y="28509"/>
                  </a:lnTo>
                  <a:lnTo>
                    <a:pt x="28509" y="42764"/>
                  </a:lnTo>
                  <a:cubicBezTo>
                    <a:pt x="28509" y="67709"/>
                    <a:pt x="32073" y="110473"/>
                    <a:pt x="32073" y="149673"/>
                  </a:cubicBezTo>
                  <a:cubicBezTo>
                    <a:pt x="32073" y="199564"/>
                    <a:pt x="39200" y="310037"/>
                    <a:pt x="49891" y="356364"/>
                  </a:cubicBezTo>
                  <a:cubicBezTo>
                    <a:pt x="49891" y="356364"/>
                    <a:pt x="49891" y="356364"/>
                    <a:pt x="49891" y="359928"/>
                  </a:cubicBezTo>
                  <a:cubicBezTo>
                    <a:pt x="60582" y="395565"/>
                    <a:pt x="67709" y="434765"/>
                    <a:pt x="67709" y="466838"/>
                  </a:cubicBezTo>
                  <a:cubicBezTo>
                    <a:pt x="67709" y="477528"/>
                    <a:pt x="67709" y="488219"/>
                    <a:pt x="67709" y="491783"/>
                  </a:cubicBezTo>
                  <a:cubicBezTo>
                    <a:pt x="67709" y="506038"/>
                    <a:pt x="46327" y="534547"/>
                    <a:pt x="24946" y="566620"/>
                  </a:cubicBezTo>
                  <a:cubicBezTo>
                    <a:pt x="17818" y="584438"/>
                    <a:pt x="10691" y="598692"/>
                    <a:pt x="0" y="612947"/>
                  </a:cubicBezTo>
                  <a:close/>
                </a:path>
              </a:pathLst>
            </a:custGeom>
            <a:solidFill>
              <a:srgbClr val="FF7351"/>
            </a:solidFill>
            <a:ln w="35560" cap="flat">
              <a:noFill/>
              <a:prstDash val="solid"/>
              <a:miter/>
            </a:ln>
          </p:spPr>
          <p:txBody>
            <a:bodyPr rtlCol="0" anchor="ctr"/>
            <a:lstStyle/>
            <a:p>
              <a:endParaRPr lang="fr-BE"/>
            </a:p>
          </p:txBody>
        </p:sp>
        <p:sp>
          <p:nvSpPr>
            <p:cNvPr id="1273" name="Forme libre : forme 1272">
              <a:extLst>
                <a:ext uri="{FF2B5EF4-FFF2-40B4-BE49-F238E27FC236}">
                  <a16:creationId xmlns:a16="http://schemas.microsoft.com/office/drawing/2014/main" id="{892A185F-F0E1-42A3-8BA7-F241590B68BE}"/>
                </a:ext>
              </a:extLst>
            </p:cNvPr>
            <p:cNvSpPr/>
            <p:nvPr/>
          </p:nvSpPr>
          <p:spPr>
            <a:xfrm>
              <a:off x="7044878" y="2776535"/>
              <a:ext cx="420510" cy="344324"/>
            </a:xfrm>
            <a:custGeom>
              <a:avLst/>
              <a:gdLst>
                <a:gd name="connsiteX0" fmla="*/ 24946 w 420510"/>
                <a:gd name="connsiteY0" fmla="*/ 206691 h 344324"/>
                <a:gd name="connsiteX1" fmla="*/ 67709 w 420510"/>
                <a:gd name="connsiteY1" fmla="*/ 131855 h 344324"/>
                <a:gd name="connsiteX2" fmla="*/ 49891 w 420510"/>
                <a:gd name="connsiteY2" fmla="*/ 0 h 344324"/>
                <a:gd name="connsiteX3" fmla="*/ 81964 w 420510"/>
                <a:gd name="connsiteY3" fmla="*/ 131855 h 344324"/>
                <a:gd name="connsiteX4" fmla="*/ 46327 w 420510"/>
                <a:gd name="connsiteY4" fmla="*/ 245892 h 344324"/>
                <a:gd name="connsiteX5" fmla="*/ 420510 w 420510"/>
                <a:gd name="connsiteY5" fmla="*/ 331419 h 344324"/>
                <a:gd name="connsiteX6" fmla="*/ 0 w 420510"/>
                <a:gd name="connsiteY6" fmla="*/ 253019 h 344324"/>
                <a:gd name="connsiteX7" fmla="*/ 24946 w 420510"/>
                <a:gd name="connsiteY7" fmla="*/ 206691 h 344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510" h="344324">
                  <a:moveTo>
                    <a:pt x="24946" y="206691"/>
                  </a:moveTo>
                  <a:cubicBezTo>
                    <a:pt x="46327" y="174619"/>
                    <a:pt x="64146" y="142546"/>
                    <a:pt x="67709" y="131855"/>
                  </a:cubicBezTo>
                  <a:cubicBezTo>
                    <a:pt x="67709" y="106909"/>
                    <a:pt x="64146" y="49891"/>
                    <a:pt x="49891" y="0"/>
                  </a:cubicBezTo>
                  <a:cubicBezTo>
                    <a:pt x="74837" y="32073"/>
                    <a:pt x="85527" y="106909"/>
                    <a:pt x="81964" y="131855"/>
                  </a:cubicBezTo>
                  <a:cubicBezTo>
                    <a:pt x="74837" y="178182"/>
                    <a:pt x="32073" y="206691"/>
                    <a:pt x="46327" y="245892"/>
                  </a:cubicBezTo>
                  <a:cubicBezTo>
                    <a:pt x="60582" y="281528"/>
                    <a:pt x="288655" y="363492"/>
                    <a:pt x="420510" y="331419"/>
                  </a:cubicBezTo>
                  <a:cubicBezTo>
                    <a:pt x="292219" y="370619"/>
                    <a:pt x="60582" y="313601"/>
                    <a:pt x="0" y="253019"/>
                  </a:cubicBezTo>
                  <a:cubicBezTo>
                    <a:pt x="7127" y="235200"/>
                    <a:pt x="14255" y="220946"/>
                    <a:pt x="24946" y="206691"/>
                  </a:cubicBezTo>
                  <a:close/>
                </a:path>
              </a:pathLst>
            </a:custGeom>
            <a:solidFill>
              <a:srgbClr val="000000">
                <a:alpha val="20000"/>
              </a:srgbClr>
            </a:solidFill>
            <a:ln w="35560" cap="flat">
              <a:noFill/>
              <a:prstDash val="solid"/>
              <a:miter/>
            </a:ln>
          </p:spPr>
          <p:txBody>
            <a:bodyPr rtlCol="0" anchor="ctr"/>
            <a:lstStyle/>
            <a:p>
              <a:endParaRPr lang="fr-BE"/>
            </a:p>
          </p:txBody>
        </p:sp>
        <p:sp>
          <p:nvSpPr>
            <p:cNvPr id="1274" name="Forme libre : forme 1273">
              <a:extLst>
                <a:ext uri="{FF2B5EF4-FFF2-40B4-BE49-F238E27FC236}">
                  <a16:creationId xmlns:a16="http://schemas.microsoft.com/office/drawing/2014/main" id="{96A3F514-6B62-4477-9B28-067F2FEB73A3}"/>
                </a:ext>
              </a:extLst>
            </p:cNvPr>
            <p:cNvSpPr/>
            <p:nvPr/>
          </p:nvSpPr>
          <p:spPr>
            <a:xfrm>
              <a:off x="7425480" y="2433242"/>
              <a:ext cx="318956" cy="944292"/>
            </a:xfrm>
            <a:custGeom>
              <a:avLst/>
              <a:gdLst>
                <a:gd name="connsiteX0" fmla="*/ 14962 w 318956"/>
                <a:gd name="connsiteY0" fmla="*/ 4747 h 944292"/>
                <a:gd name="connsiteX1" fmla="*/ 132563 w 318956"/>
                <a:gd name="connsiteY1" fmla="*/ 22565 h 944292"/>
                <a:gd name="connsiteX2" fmla="*/ 243036 w 318956"/>
                <a:gd name="connsiteY2" fmla="*/ 254202 h 944292"/>
                <a:gd name="connsiteX3" fmla="*/ 317872 w 318956"/>
                <a:gd name="connsiteY3" fmla="*/ 457330 h 944292"/>
                <a:gd name="connsiteX4" fmla="*/ 232345 w 318956"/>
                <a:gd name="connsiteY4" fmla="*/ 831512 h 944292"/>
                <a:gd name="connsiteX5" fmla="*/ 168199 w 318956"/>
                <a:gd name="connsiteY5" fmla="*/ 917040 h 944292"/>
                <a:gd name="connsiteX6" fmla="*/ 100490 w 318956"/>
                <a:gd name="connsiteY6" fmla="*/ 927731 h 944292"/>
                <a:gd name="connsiteX7" fmla="*/ 64853 w 318956"/>
                <a:gd name="connsiteY7" fmla="*/ 941985 h 944292"/>
                <a:gd name="connsiteX8" fmla="*/ 57726 w 318956"/>
                <a:gd name="connsiteY8" fmla="*/ 924167 h 944292"/>
                <a:gd name="connsiteX9" fmla="*/ 32781 w 318956"/>
                <a:gd name="connsiteY9" fmla="*/ 913476 h 944292"/>
                <a:gd name="connsiteX10" fmla="*/ 14962 w 318956"/>
                <a:gd name="connsiteY10" fmla="*/ 895658 h 944292"/>
                <a:gd name="connsiteX11" fmla="*/ 708 w 318956"/>
                <a:gd name="connsiteY11" fmla="*/ 870712 h 944292"/>
                <a:gd name="connsiteX12" fmla="*/ 43472 w 318956"/>
                <a:gd name="connsiteY12" fmla="*/ 788749 h 944292"/>
                <a:gd name="connsiteX13" fmla="*/ 111181 w 318956"/>
                <a:gd name="connsiteY13" fmla="*/ 792312 h 944292"/>
                <a:gd name="connsiteX14" fmla="*/ 153945 w 318956"/>
                <a:gd name="connsiteY14" fmla="*/ 778058 h 944292"/>
                <a:gd name="connsiteX15" fmla="*/ 193145 w 318956"/>
                <a:gd name="connsiteY15" fmla="*/ 492966 h 944292"/>
                <a:gd name="connsiteX16" fmla="*/ 104054 w 318956"/>
                <a:gd name="connsiteY16" fmla="*/ 307657 h 944292"/>
                <a:gd name="connsiteX17" fmla="*/ 36344 w 318956"/>
                <a:gd name="connsiteY17" fmla="*/ 108092 h 944292"/>
                <a:gd name="connsiteX18" fmla="*/ 14962 w 318956"/>
                <a:gd name="connsiteY18" fmla="*/ 4747 h 94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8956" h="944292">
                  <a:moveTo>
                    <a:pt x="14962" y="4747"/>
                  </a:moveTo>
                  <a:cubicBezTo>
                    <a:pt x="68417" y="-9508"/>
                    <a:pt x="121872" y="11874"/>
                    <a:pt x="132563" y="22565"/>
                  </a:cubicBezTo>
                  <a:cubicBezTo>
                    <a:pt x="146817" y="33256"/>
                    <a:pt x="228781" y="218565"/>
                    <a:pt x="243036" y="254202"/>
                  </a:cubicBezTo>
                  <a:cubicBezTo>
                    <a:pt x="257290" y="286275"/>
                    <a:pt x="314309" y="435948"/>
                    <a:pt x="317872" y="457330"/>
                  </a:cubicBezTo>
                  <a:cubicBezTo>
                    <a:pt x="328563" y="517912"/>
                    <a:pt x="257290" y="756676"/>
                    <a:pt x="232345" y="831512"/>
                  </a:cubicBezTo>
                  <a:cubicBezTo>
                    <a:pt x="207399" y="902785"/>
                    <a:pt x="196708" y="920603"/>
                    <a:pt x="168199" y="917040"/>
                  </a:cubicBezTo>
                  <a:cubicBezTo>
                    <a:pt x="139690" y="913476"/>
                    <a:pt x="114745" y="917040"/>
                    <a:pt x="100490" y="927731"/>
                  </a:cubicBezTo>
                  <a:cubicBezTo>
                    <a:pt x="89799" y="938422"/>
                    <a:pt x="71981" y="949113"/>
                    <a:pt x="64853" y="941985"/>
                  </a:cubicBezTo>
                  <a:cubicBezTo>
                    <a:pt x="57726" y="934858"/>
                    <a:pt x="57726" y="927731"/>
                    <a:pt x="57726" y="924167"/>
                  </a:cubicBezTo>
                  <a:cubicBezTo>
                    <a:pt x="50599" y="927731"/>
                    <a:pt x="36344" y="927731"/>
                    <a:pt x="32781" y="913476"/>
                  </a:cubicBezTo>
                  <a:cubicBezTo>
                    <a:pt x="25653" y="913476"/>
                    <a:pt x="18526" y="906349"/>
                    <a:pt x="14962" y="895658"/>
                  </a:cubicBezTo>
                  <a:cubicBezTo>
                    <a:pt x="7835" y="895658"/>
                    <a:pt x="-2856" y="881403"/>
                    <a:pt x="708" y="870712"/>
                  </a:cubicBezTo>
                  <a:cubicBezTo>
                    <a:pt x="4272" y="863585"/>
                    <a:pt x="32781" y="795876"/>
                    <a:pt x="43472" y="788749"/>
                  </a:cubicBezTo>
                  <a:cubicBezTo>
                    <a:pt x="57726" y="781621"/>
                    <a:pt x="96926" y="781621"/>
                    <a:pt x="111181" y="792312"/>
                  </a:cubicBezTo>
                  <a:cubicBezTo>
                    <a:pt x="121872" y="799439"/>
                    <a:pt x="146817" y="806567"/>
                    <a:pt x="153945" y="778058"/>
                  </a:cubicBezTo>
                  <a:cubicBezTo>
                    <a:pt x="161072" y="745985"/>
                    <a:pt x="200272" y="514348"/>
                    <a:pt x="193145" y="492966"/>
                  </a:cubicBezTo>
                  <a:cubicBezTo>
                    <a:pt x="186017" y="468021"/>
                    <a:pt x="136126" y="346857"/>
                    <a:pt x="104054" y="307657"/>
                  </a:cubicBezTo>
                  <a:cubicBezTo>
                    <a:pt x="71981" y="268456"/>
                    <a:pt x="36344" y="108092"/>
                    <a:pt x="36344" y="108092"/>
                  </a:cubicBezTo>
                  <a:lnTo>
                    <a:pt x="14962" y="4747"/>
                  </a:lnTo>
                  <a:close/>
                </a:path>
              </a:pathLst>
            </a:custGeom>
            <a:solidFill>
              <a:srgbClr val="FFB67F"/>
            </a:solidFill>
            <a:ln w="35560" cap="flat">
              <a:noFill/>
              <a:prstDash val="solid"/>
              <a:miter/>
            </a:ln>
          </p:spPr>
          <p:txBody>
            <a:bodyPr rtlCol="0" anchor="ctr"/>
            <a:lstStyle/>
            <a:p>
              <a:endParaRPr lang="fr-BE"/>
            </a:p>
          </p:txBody>
        </p:sp>
        <p:sp>
          <p:nvSpPr>
            <p:cNvPr id="1275" name="Forme libre : forme 1274">
              <a:extLst>
                <a:ext uri="{FF2B5EF4-FFF2-40B4-BE49-F238E27FC236}">
                  <a16:creationId xmlns:a16="http://schemas.microsoft.com/office/drawing/2014/main" id="{9D8F8EFE-DE20-4C74-922C-AA8E67878E27}"/>
                </a:ext>
              </a:extLst>
            </p:cNvPr>
            <p:cNvSpPr/>
            <p:nvPr/>
          </p:nvSpPr>
          <p:spPr>
            <a:xfrm>
              <a:off x="7401243" y="2426570"/>
              <a:ext cx="274400" cy="364218"/>
            </a:xfrm>
            <a:custGeom>
              <a:avLst/>
              <a:gdLst>
                <a:gd name="connsiteX0" fmla="*/ 274401 w 274400"/>
                <a:gd name="connsiteY0" fmla="*/ 264437 h 364218"/>
                <a:gd name="connsiteX1" fmla="*/ 153237 w 274400"/>
                <a:gd name="connsiteY1" fmla="*/ 364219 h 364218"/>
                <a:gd name="connsiteX2" fmla="*/ 110473 w 274400"/>
                <a:gd name="connsiteY2" fmla="*/ 289382 h 364218"/>
                <a:gd name="connsiteX3" fmla="*/ 57018 w 274400"/>
                <a:gd name="connsiteY3" fmla="*/ 111200 h 364218"/>
                <a:gd name="connsiteX4" fmla="*/ 0 w 274400"/>
                <a:gd name="connsiteY4" fmla="*/ 7855 h 364218"/>
                <a:gd name="connsiteX5" fmla="*/ 121164 w 274400"/>
                <a:gd name="connsiteY5" fmla="*/ 727 h 364218"/>
                <a:gd name="connsiteX6" fmla="*/ 253019 w 274400"/>
                <a:gd name="connsiteY6" fmla="*/ 210982 h 364218"/>
                <a:gd name="connsiteX7" fmla="*/ 270837 w 274400"/>
                <a:gd name="connsiteY7" fmla="*/ 253746 h 364218"/>
                <a:gd name="connsiteX8" fmla="*/ 274401 w 274400"/>
                <a:gd name="connsiteY8" fmla="*/ 264437 h 36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00" h="364218">
                  <a:moveTo>
                    <a:pt x="274401" y="264437"/>
                  </a:moveTo>
                  <a:cubicBezTo>
                    <a:pt x="253019" y="310764"/>
                    <a:pt x="181746" y="357092"/>
                    <a:pt x="153237" y="364219"/>
                  </a:cubicBezTo>
                  <a:cubicBezTo>
                    <a:pt x="142546" y="349964"/>
                    <a:pt x="117600" y="300073"/>
                    <a:pt x="110473" y="289382"/>
                  </a:cubicBezTo>
                  <a:cubicBezTo>
                    <a:pt x="78400" y="250182"/>
                    <a:pt x="60582" y="118328"/>
                    <a:pt x="57018" y="111200"/>
                  </a:cubicBezTo>
                  <a:lnTo>
                    <a:pt x="0" y="7855"/>
                  </a:lnTo>
                  <a:cubicBezTo>
                    <a:pt x="0" y="7855"/>
                    <a:pt x="99782" y="-2836"/>
                    <a:pt x="121164" y="727"/>
                  </a:cubicBezTo>
                  <a:cubicBezTo>
                    <a:pt x="178182" y="14982"/>
                    <a:pt x="203128" y="86255"/>
                    <a:pt x="253019" y="210982"/>
                  </a:cubicBezTo>
                  <a:cubicBezTo>
                    <a:pt x="260146" y="232364"/>
                    <a:pt x="267273" y="246619"/>
                    <a:pt x="270837" y="253746"/>
                  </a:cubicBezTo>
                  <a:cubicBezTo>
                    <a:pt x="274401" y="257310"/>
                    <a:pt x="274401" y="260873"/>
                    <a:pt x="274401" y="264437"/>
                  </a:cubicBezTo>
                  <a:close/>
                </a:path>
              </a:pathLst>
            </a:custGeom>
            <a:solidFill>
              <a:srgbClr val="FF7351"/>
            </a:solidFill>
            <a:ln w="35560" cap="flat">
              <a:noFill/>
              <a:prstDash val="solid"/>
              <a:miter/>
            </a:ln>
          </p:spPr>
          <p:txBody>
            <a:bodyPr rtlCol="0" anchor="ctr"/>
            <a:lstStyle/>
            <a:p>
              <a:endParaRPr lang="fr-BE"/>
            </a:p>
          </p:txBody>
        </p:sp>
        <p:grpSp>
          <p:nvGrpSpPr>
            <p:cNvPr id="1276" name="Graphique 485">
              <a:extLst>
                <a:ext uri="{FF2B5EF4-FFF2-40B4-BE49-F238E27FC236}">
                  <a16:creationId xmlns:a16="http://schemas.microsoft.com/office/drawing/2014/main" id="{8A0CA94D-B7BC-466D-AE2C-E0CC9D22264E}"/>
                </a:ext>
              </a:extLst>
            </p:cNvPr>
            <p:cNvGrpSpPr/>
            <p:nvPr/>
          </p:nvGrpSpPr>
          <p:grpSpPr>
            <a:xfrm>
              <a:off x="7244442" y="2252679"/>
              <a:ext cx="78400" cy="32072"/>
              <a:chOff x="7244442" y="2252679"/>
              <a:chExt cx="78400" cy="32072"/>
            </a:xfrm>
          </p:grpSpPr>
          <p:sp>
            <p:nvSpPr>
              <p:cNvPr id="1302" name="Forme libre : forme 1301">
                <a:extLst>
                  <a:ext uri="{FF2B5EF4-FFF2-40B4-BE49-F238E27FC236}">
                    <a16:creationId xmlns:a16="http://schemas.microsoft.com/office/drawing/2014/main" id="{A2BD108E-1B03-4B81-84CD-3363FA990473}"/>
                  </a:ext>
                </a:extLst>
              </p:cNvPr>
              <p:cNvSpPr/>
              <p:nvPr/>
            </p:nvSpPr>
            <p:spPr>
              <a:xfrm>
                <a:off x="7244442" y="2252679"/>
                <a:ext cx="78400" cy="14254"/>
              </a:xfrm>
              <a:custGeom>
                <a:avLst/>
                <a:gdLst>
                  <a:gd name="connsiteX0" fmla="*/ 7127 w 78400"/>
                  <a:gd name="connsiteY0" fmla="*/ 3564 h 14254"/>
                  <a:gd name="connsiteX1" fmla="*/ 35636 w 78400"/>
                  <a:gd name="connsiteY1" fmla="*/ 0 h 14254"/>
                  <a:gd name="connsiteX2" fmla="*/ 64146 w 78400"/>
                  <a:gd name="connsiteY2" fmla="*/ 3564 h 14254"/>
                  <a:gd name="connsiteX3" fmla="*/ 78400 w 78400"/>
                  <a:gd name="connsiteY3" fmla="*/ 0 h 14254"/>
                  <a:gd name="connsiteX4" fmla="*/ 39200 w 78400"/>
                  <a:gd name="connsiteY4" fmla="*/ 14255 h 14254"/>
                  <a:gd name="connsiteX5" fmla="*/ 0 w 78400"/>
                  <a:gd name="connsiteY5" fmla="*/ 0 h 14254"/>
                  <a:gd name="connsiteX6" fmla="*/ 7127 w 78400"/>
                  <a:gd name="connsiteY6" fmla="*/ 3564 h 14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00" h="14254">
                    <a:moveTo>
                      <a:pt x="7127" y="3564"/>
                    </a:moveTo>
                    <a:cubicBezTo>
                      <a:pt x="14255" y="3564"/>
                      <a:pt x="28509" y="0"/>
                      <a:pt x="35636" y="0"/>
                    </a:cubicBezTo>
                    <a:cubicBezTo>
                      <a:pt x="42764" y="0"/>
                      <a:pt x="57018" y="3564"/>
                      <a:pt x="64146" y="3564"/>
                    </a:cubicBezTo>
                    <a:cubicBezTo>
                      <a:pt x="67709" y="3564"/>
                      <a:pt x="71273" y="3564"/>
                      <a:pt x="78400" y="0"/>
                    </a:cubicBezTo>
                    <a:cubicBezTo>
                      <a:pt x="71273" y="14255"/>
                      <a:pt x="42764" y="14255"/>
                      <a:pt x="39200" y="14255"/>
                    </a:cubicBezTo>
                    <a:cubicBezTo>
                      <a:pt x="35636" y="14255"/>
                      <a:pt x="7127" y="14255"/>
                      <a:pt x="0" y="0"/>
                    </a:cubicBezTo>
                    <a:cubicBezTo>
                      <a:pt x="0" y="3564"/>
                      <a:pt x="3564" y="3564"/>
                      <a:pt x="7127" y="3564"/>
                    </a:cubicBezTo>
                    <a:close/>
                  </a:path>
                </a:pathLst>
              </a:custGeom>
              <a:solidFill>
                <a:srgbClr val="E9543E"/>
              </a:solidFill>
              <a:ln w="35560" cap="flat">
                <a:noFill/>
                <a:prstDash val="solid"/>
                <a:miter/>
              </a:ln>
            </p:spPr>
            <p:txBody>
              <a:bodyPr rtlCol="0" anchor="ctr"/>
              <a:lstStyle/>
              <a:p>
                <a:endParaRPr lang="fr-BE"/>
              </a:p>
            </p:txBody>
          </p:sp>
          <p:sp>
            <p:nvSpPr>
              <p:cNvPr id="1303" name="Forme libre : forme 1302">
                <a:extLst>
                  <a:ext uri="{FF2B5EF4-FFF2-40B4-BE49-F238E27FC236}">
                    <a16:creationId xmlns:a16="http://schemas.microsoft.com/office/drawing/2014/main" id="{EE50D8A0-E5B0-445B-8AB7-F8DE10440265}"/>
                  </a:ext>
                </a:extLst>
              </p:cNvPr>
              <p:cNvSpPr/>
              <p:nvPr/>
            </p:nvSpPr>
            <p:spPr>
              <a:xfrm>
                <a:off x="7251570" y="2263370"/>
                <a:ext cx="57018" cy="21381"/>
              </a:xfrm>
              <a:custGeom>
                <a:avLst/>
                <a:gdLst>
                  <a:gd name="connsiteX0" fmla="*/ 28509 w 57018"/>
                  <a:gd name="connsiteY0" fmla="*/ 3564 h 21381"/>
                  <a:gd name="connsiteX1" fmla="*/ 57018 w 57018"/>
                  <a:gd name="connsiteY1" fmla="*/ 0 h 21381"/>
                  <a:gd name="connsiteX2" fmla="*/ 46327 w 57018"/>
                  <a:gd name="connsiteY2" fmla="*/ 17818 h 21381"/>
                  <a:gd name="connsiteX3" fmla="*/ 28509 w 57018"/>
                  <a:gd name="connsiteY3" fmla="*/ 21382 h 21381"/>
                  <a:gd name="connsiteX4" fmla="*/ 10691 w 57018"/>
                  <a:gd name="connsiteY4" fmla="*/ 17818 h 21381"/>
                  <a:gd name="connsiteX5" fmla="*/ 0 w 57018"/>
                  <a:gd name="connsiteY5" fmla="*/ 0 h 21381"/>
                  <a:gd name="connsiteX6" fmla="*/ 28509 w 57018"/>
                  <a:gd name="connsiteY6" fmla="*/ 3564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18" h="21381">
                    <a:moveTo>
                      <a:pt x="28509" y="3564"/>
                    </a:moveTo>
                    <a:cubicBezTo>
                      <a:pt x="28509" y="3564"/>
                      <a:pt x="53455" y="3564"/>
                      <a:pt x="57018" y="0"/>
                    </a:cubicBezTo>
                    <a:cubicBezTo>
                      <a:pt x="53455" y="10691"/>
                      <a:pt x="49891" y="14255"/>
                      <a:pt x="46327" y="17818"/>
                    </a:cubicBezTo>
                    <a:cubicBezTo>
                      <a:pt x="39200" y="21382"/>
                      <a:pt x="32073" y="21382"/>
                      <a:pt x="28509" y="21382"/>
                    </a:cubicBezTo>
                    <a:cubicBezTo>
                      <a:pt x="24946" y="21382"/>
                      <a:pt x="14255" y="21382"/>
                      <a:pt x="10691" y="17818"/>
                    </a:cubicBezTo>
                    <a:cubicBezTo>
                      <a:pt x="3564" y="14255"/>
                      <a:pt x="0" y="10691"/>
                      <a:pt x="0" y="0"/>
                    </a:cubicBezTo>
                    <a:cubicBezTo>
                      <a:pt x="3564" y="3564"/>
                      <a:pt x="28509" y="3564"/>
                      <a:pt x="28509" y="3564"/>
                    </a:cubicBezTo>
                    <a:close/>
                  </a:path>
                </a:pathLst>
              </a:custGeom>
              <a:solidFill>
                <a:srgbClr val="ED6038"/>
              </a:solidFill>
              <a:ln w="35560" cap="flat">
                <a:noFill/>
                <a:prstDash val="solid"/>
                <a:miter/>
              </a:ln>
            </p:spPr>
            <p:txBody>
              <a:bodyPr rtlCol="0" anchor="ctr"/>
              <a:lstStyle/>
              <a:p>
                <a:endParaRPr lang="fr-BE"/>
              </a:p>
            </p:txBody>
          </p:sp>
        </p:grpSp>
        <p:grpSp>
          <p:nvGrpSpPr>
            <p:cNvPr id="1277" name="Graphique 485">
              <a:extLst>
                <a:ext uri="{FF2B5EF4-FFF2-40B4-BE49-F238E27FC236}">
                  <a16:creationId xmlns:a16="http://schemas.microsoft.com/office/drawing/2014/main" id="{E9BF6ACF-6A6A-4971-88F2-EC331A78E734}"/>
                </a:ext>
              </a:extLst>
            </p:cNvPr>
            <p:cNvGrpSpPr/>
            <p:nvPr/>
          </p:nvGrpSpPr>
          <p:grpSpPr>
            <a:xfrm>
              <a:off x="7258697" y="2202788"/>
              <a:ext cx="41872" cy="21381"/>
              <a:chOff x="7258697" y="2202788"/>
              <a:chExt cx="41872" cy="21381"/>
            </a:xfrm>
            <a:solidFill>
              <a:srgbClr val="EC8940"/>
            </a:solidFill>
          </p:grpSpPr>
          <p:sp>
            <p:nvSpPr>
              <p:cNvPr id="1298" name="Forme libre : forme 1297">
                <a:extLst>
                  <a:ext uri="{FF2B5EF4-FFF2-40B4-BE49-F238E27FC236}">
                    <a16:creationId xmlns:a16="http://schemas.microsoft.com/office/drawing/2014/main" id="{A5E504E8-C0E5-4CE8-A28D-044704D8C1B8}"/>
                  </a:ext>
                </a:extLst>
              </p:cNvPr>
              <p:cNvSpPr/>
              <p:nvPr/>
            </p:nvSpPr>
            <p:spPr>
              <a:xfrm>
                <a:off x="7258697" y="2202788"/>
                <a:ext cx="3563" cy="21381"/>
              </a:xfrm>
              <a:custGeom>
                <a:avLst/>
                <a:gdLst>
                  <a:gd name="connsiteX0" fmla="*/ 3564 w 3563"/>
                  <a:gd name="connsiteY0" fmla="*/ 0 h 21381"/>
                  <a:gd name="connsiteX1" fmla="*/ 0 w 3563"/>
                  <a:gd name="connsiteY1" fmla="*/ 3564 h 21381"/>
                  <a:gd name="connsiteX2" fmla="*/ 0 w 3563"/>
                  <a:gd name="connsiteY2" fmla="*/ 10691 h 21381"/>
                  <a:gd name="connsiteX3" fmla="*/ 3564 w 3563"/>
                  <a:gd name="connsiteY3" fmla="*/ 21382 h 21381"/>
                  <a:gd name="connsiteX4" fmla="*/ 0 w 3563"/>
                  <a:gd name="connsiteY4" fmla="*/ 10691 h 21381"/>
                  <a:gd name="connsiteX5" fmla="*/ 0 w 3563"/>
                  <a:gd name="connsiteY5" fmla="*/ 7127 h 21381"/>
                  <a:gd name="connsiteX6" fmla="*/ 3564 w 3563"/>
                  <a:gd name="connsiteY6" fmla="*/ 0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 h="21381">
                    <a:moveTo>
                      <a:pt x="3564" y="0"/>
                    </a:moveTo>
                    <a:cubicBezTo>
                      <a:pt x="3564" y="0"/>
                      <a:pt x="0" y="3564"/>
                      <a:pt x="0" y="3564"/>
                    </a:cubicBezTo>
                    <a:cubicBezTo>
                      <a:pt x="0" y="3564"/>
                      <a:pt x="0" y="7127"/>
                      <a:pt x="0" y="10691"/>
                    </a:cubicBezTo>
                    <a:cubicBezTo>
                      <a:pt x="0" y="14255"/>
                      <a:pt x="0" y="17818"/>
                      <a:pt x="3564" y="21382"/>
                    </a:cubicBezTo>
                    <a:cubicBezTo>
                      <a:pt x="3564" y="17818"/>
                      <a:pt x="0" y="14255"/>
                      <a:pt x="0" y="10691"/>
                    </a:cubicBezTo>
                    <a:cubicBezTo>
                      <a:pt x="0" y="10691"/>
                      <a:pt x="0" y="7127"/>
                      <a:pt x="0" y="7127"/>
                    </a:cubicBezTo>
                    <a:cubicBezTo>
                      <a:pt x="0" y="3564"/>
                      <a:pt x="3564" y="0"/>
                      <a:pt x="3564" y="0"/>
                    </a:cubicBezTo>
                    <a:close/>
                  </a:path>
                </a:pathLst>
              </a:custGeom>
              <a:solidFill>
                <a:srgbClr val="EC8940"/>
              </a:solidFill>
              <a:ln w="35560" cap="flat">
                <a:noFill/>
                <a:prstDash val="solid"/>
                <a:miter/>
              </a:ln>
            </p:spPr>
            <p:txBody>
              <a:bodyPr rtlCol="0" anchor="ctr"/>
              <a:lstStyle/>
              <a:p>
                <a:endParaRPr lang="fr-BE"/>
              </a:p>
            </p:txBody>
          </p:sp>
          <p:grpSp>
            <p:nvGrpSpPr>
              <p:cNvPr id="1299" name="Graphique 485">
                <a:extLst>
                  <a:ext uri="{FF2B5EF4-FFF2-40B4-BE49-F238E27FC236}">
                    <a16:creationId xmlns:a16="http://schemas.microsoft.com/office/drawing/2014/main" id="{97E22EA4-6FD8-450E-A115-7FD34274E1C9}"/>
                  </a:ext>
                </a:extLst>
              </p:cNvPr>
              <p:cNvGrpSpPr/>
              <p:nvPr/>
            </p:nvGrpSpPr>
            <p:grpSpPr>
              <a:xfrm>
                <a:off x="7265824" y="2202788"/>
                <a:ext cx="34745" cy="21381"/>
                <a:chOff x="7265824" y="2202788"/>
                <a:chExt cx="34745" cy="21381"/>
              </a:xfrm>
              <a:solidFill>
                <a:srgbClr val="EC8940"/>
              </a:solidFill>
            </p:grpSpPr>
            <p:sp>
              <p:nvSpPr>
                <p:cNvPr id="1300" name="Forme libre : forme 1299">
                  <a:extLst>
                    <a:ext uri="{FF2B5EF4-FFF2-40B4-BE49-F238E27FC236}">
                      <a16:creationId xmlns:a16="http://schemas.microsoft.com/office/drawing/2014/main" id="{D8321FEF-2F0F-49D0-994E-37326BDA2A23}"/>
                    </a:ext>
                  </a:extLst>
                </p:cNvPr>
                <p:cNvSpPr/>
                <p:nvPr/>
              </p:nvSpPr>
              <p:spPr>
                <a:xfrm>
                  <a:off x="7265824" y="2217042"/>
                  <a:ext cx="28509" cy="7127"/>
                </a:xfrm>
                <a:custGeom>
                  <a:avLst/>
                  <a:gdLst>
                    <a:gd name="connsiteX0" fmla="*/ 28509 w 28509"/>
                    <a:gd name="connsiteY0" fmla="*/ 3564 h 7127"/>
                    <a:gd name="connsiteX1" fmla="*/ 28509 w 28509"/>
                    <a:gd name="connsiteY1" fmla="*/ 3564 h 7127"/>
                    <a:gd name="connsiteX2" fmla="*/ 28509 w 28509"/>
                    <a:gd name="connsiteY2" fmla="*/ 3564 h 7127"/>
                    <a:gd name="connsiteX3" fmla="*/ 24946 w 28509"/>
                    <a:gd name="connsiteY3" fmla="*/ 0 h 7127"/>
                    <a:gd name="connsiteX4" fmla="*/ 24946 w 28509"/>
                    <a:gd name="connsiteY4" fmla="*/ 0 h 7127"/>
                    <a:gd name="connsiteX5" fmla="*/ 21382 w 28509"/>
                    <a:gd name="connsiteY5" fmla="*/ 0 h 7127"/>
                    <a:gd name="connsiteX6" fmla="*/ 14255 w 28509"/>
                    <a:gd name="connsiteY6" fmla="*/ 7127 h 7127"/>
                    <a:gd name="connsiteX7" fmla="*/ 7127 w 28509"/>
                    <a:gd name="connsiteY7" fmla="*/ 3564 h 7127"/>
                    <a:gd name="connsiteX8" fmla="*/ 3564 w 28509"/>
                    <a:gd name="connsiteY8" fmla="*/ 0 h 7127"/>
                    <a:gd name="connsiteX9" fmla="*/ 0 w 28509"/>
                    <a:gd name="connsiteY9" fmla="*/ 0 h 7127"/>
                    <a:gd name="connsiteX10" fmla="*/ 0 w 28509"/>
                    <a:gd name="connsiteY10" fmla="*/ 3564 h 7127"/>
                    <a:gd name="connsiteX11" fmla="*/ 3564 w 28509"/>
                    <a:gd name="connsiteY11" fmla="*/ 0 h 7127"/>
                    <a:gd name="connsiteX12" fmla="*/ 7127 w 28509"/>
                    <a:gd name="connsiteY12" fmla="*/ 3564 h 7127"/>
                    <a:gd name="connsiteX13" fmla="*/ 10691 w 28509"/>
                    <a:gd name="connsiteY13" fmla="*/ 7127 h 7127"/>
                    <a:gd name="connsiteX14" fmla="*/ 14255 w 28509"/>
                    <a:gd name="connsiteY14" fmla="*/ 7127 h 7127"/>
                    <a:gd name="connsiteX15" fmla="*/ 17818 w 28509"/>
                    <a:gd name="connsiteY15" fmla="*/ 7127 h 7127"/>
                    <a:gd name="connsiteX16" fmla="*/ 21382 w 28509"/>
                    <a:gd name="connsiteY16" fmla="*/ 3564 h 7127"/>
                    <a:gd name="connsiteX17" fmla="*/ 28509 w 28509"/>
                    <a:gd name="connsiteY17" fmla="*/ 3564 h 7127"/>
                    <a:gd name="connsiteX18" fmla="*/ 28509 w 28509"/>
                    <a:gd name="connsiteY18" fmla="*/ 3564 h 7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509" h="7127">
                      <a:moveTo>
                        <a:pt x="28509" y="3564"/>
                      </a:moveTo>
                      <a:cubicBezTo>
                        <a:pt x="28509" y="3564"/>
                        <a:pt x="28509" y="0"/>
                        <a:pt x="28509" y="3564"/>
                      </a:cubicBezTo>
                      <a:cubicBezTo>
                        <a:pt x="28509" y="0"/>
                        <a:pt x="28509" y="0"/>
                        <a:pt x="28509" y="3564"/>
                      </a:cubicBezTo>
                      <a:cubicBezTo>
                        <a:pt x="24946" y="0"/>
                        <a:pt x="24946" y="0"/>
                        <a:pt x="24946" y="0"/>
                      </a:cubicBezTo>
                      <a:cubicBezTo>
                        <a:pt x="24946" y="0"/>
                        <a:pt x="24946" y="0"/>
                        <a:pt x="24946" y="0"/>
                      </a:cubicBezTo>
                      <a:cubicBezTo>
                        <a:pt x="24946" y="0"/>
                        <a:pt x="24946" y="0"/>
                        <a:pt x="21382" y="0"/>
                      </a:cubicBezTo>
                      <a:cubicBezTo>
                        <a:pt x="17818" y="3564"/>
                        <a:pt x="17818" y="7127"/>
                        <a:pt x="14255" y="7127"/>
                      </a:cubicBezTo>
                      <a:cubicBezTo>
                        <a:pt x="10691" y="7127"/>
                        <a:pt x="10691" y="7127"/>
                        <a:pt x="7127" y="3564"/>
                      </a:cubicBezTo>
                      <a:cubicBezTo>
                        <a:pt x="7127" y="3564"/>
                        <a:pt x="3564" y="0"/>
                        <a:pt x="3564" y="0"/>
                      </a:cubicBezTo>
                      <a:cubicBezTo>
                        <a:pt x="3564" y="0"/>
                        <a:pt x="3564" y="0"/>
                        <a:pt x="0" y="0"/>
                      </a:cubicBezTo>
                      <a:cubicBezTo>
                        <a:pt x="0" y="0"/>
                        <a:pt x="0" y="3564"/>
                        <a:pt x="0" y="3564"/>
                      </a:cubicBezTo>
                      <a:cubicBezTo>
                        <a:pt x="0" y="3564"/>
                        <a:pt x="0" y="0"/>
                        <a:pt x="3564" y="0"/>
                      </a:cubicBezTo>
                      <a:cubicBezTo>
                        <a:pt x="3564" y="0"/>
                        <a:pt x="7127" y="0"/>
                        <a:pt x="7127" y="3564"/>
                      </a:cubicBezTo>
                      <a:cubicBezTo>
                        <a:pt x="7127" y="3564"/>
                        <a:pt x="10691" y="7127"/>
                        <a:pt x="10691" y="7127"/>
                      </a:cubicBezTo>
                      <a:cubicBezTo>
                        <a:pt x="10691" y="7127"/>
                        <a:pt x="14255" y="7127"/>
                        <a:pt x="14255" y="7127"/>
                      </a:cubicBezTo>
                      <a:cubicBezTo>
                        <a:pt x="14255" y="7127"/>
                        <a:pt x="17818" y="7127"/>
                        <a:pt x="17818" y="7127"/>
                      </a:cubicBezTo>
                      <a:cubicBezTo>
                        <a:pt x="17818" y="7127"/>
                        <a:pt x="21382" y="3564"/>
                        <a:pt x="21382" y="3564"/>
                      </a:cubicBezTo>
                      <a:cubicBezTo>
                        <a:pt x="24946" y="3564"/>
                        <a:pt x="24946" y="0"/>
                        <a:pt x="28509" y="3564"/>
                      </a:cubicBezTo>
                      <a:cubicBezTo>
                        <a:pt x="28509" y="0"/>
                        <a:pt x="28509" y="0"/>
                        <a:pt x="28509" y="3564"/>
                      </a:cubicBezTo>
                      <a:close/>
                    </a:path>
                  </a:pathLst>
                </a:custGeom>
                <a:solidFill>
                  <a:srgbClr val="EC8940"/>
                </a:solidFill>
                <a:ln w="35560" cap="flat">
                  <a:noFill/>
                  <a:prstDash val="solid"/>
                  <a:miter/>
                </a:ln>
              </p:spPr>
              <p:txBody>
                <a:bodyPr rtlCol="0" anchor="ctr"/>
                <a:lstStyle/>
                <a:p>
                  <a:endParaRPr lang="fr-BE"/>
                </a:p>
              </p:txBody>
            </p:sp>
            <p:sp>
              <p:nvSpPr>
                <p:cNvPr id="1301" name="Forme libre : forme 1300">
                  <a:extLst>
                    <a:ext uri="{FF2B5EF4-FFF2-40B4-BE49-F238E27FC236}">
                      <a16:creationId xmlns:a16="http://schemas.microsoft.com/office/drawing/2014/main" id="{0157B427-9722-4AD1-A5DA-479E204D00F9}"/>
                    </a:ext>
                  </a:extLst>
                </p:cNvPr>
                <p:cNvSpPr/>
                <p:nvPr/>
              </p:nvSpPr>
              <p:spPr>
                <a:xfrm>
                  <a:off x="7294333" y="2202788"/>
                  <a:ext cx="6236" cy="17818"/>
                </a:xfrm>
                <a:custGeom>
                  <a:avLst/>
                  <a:gdLst>
                    <a:gd name="connsiteX0" fmla="*/ 3564 w 6236"/>
                    <a:gd name="connsiteY0" fmla="*/ 0 h 17818"/>
                    <a:gd name="connsiteX1" fmla="*/ 3564 w 6236"/>
                    <a:gd name="connsiteY1" fmla="*/ 3564 h 17818"/>
                    <a:gd name="connsiteX2" fmla="*/ 3564 w 6236"/>
                    <a:gd name="connsiteY2" fmla="*/ 7127 h 17818"/>
                    <a:gd name="connsiteX3" fmla="*/ 0 w 6236"/>
                    <a:gd name="connsiteY3" fmla="*/ 17818 h 17818"/>
                    <a:gd name="connsiteX4" fmla="*/ 3564 w 6236"/>
                    <a:gd name="connsiteY4" fmla="*/ 7127 h 17818"/>
                    <a:gd name="connsiteX5" fmla="*/ 3564 w 6236"/>
                    <a:gd name="connsiteY5" fmla="*/ 0 h 17818"/>
                    <a:gd name="connsiteX6" fmla="*/ 3564 w 6236"/>
                    <a:gd name="connsiteY6" fmla="*/ 0 h 17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36" h="17818">
                      <a:moveTo>
                        <a:pt x="3564" y="0"/>
                      </a:moveTo>
                      <a:cubicBezTo>
                        <a:pt x="3564" y="0"/>
                        <a:pt x="3564" y="3564"/>
                        <a:pt x="3564" y="3564"/>
                      </a:cubicBezTo>
                      <a:cubicBezTo>
                        <a:pt x="3564" y="3564"/>
                        <a:pt x="3564" y="7127"/>
                        <a:pt x="3564" y="7127"/>
                      </a:cubicBezTo>
                      <a:cubicBezTo>
                        <a:pt x="3564" y="10691"/>
                        <a:pt x="3564" y="14255"/>
                        <a:pt x="0" y="17818"/>
                      </a:cubicBezTo>
                      <a:cubicBezTo>
                        <a:pt x="3564" y="14255"/>
                        <a:pt x="3564" y="10691"/>
                        <a:pt x="3564" y="7127"/>
                      </a:cubicBezTo>
                      <a:cubicBezTo>
                        <a:pt x="3564" y="3564"/>
                        <a:pt x="3564" y="3564"/>
                        <a:pt x="3564" y="0"/>
                      </a:cubicBezTo>
                      <a:cubicBezTo>
                        <a:pt x="7127" y="3564"/>
                        <a:pt x="7127" y="0"/>
                        <a:pt x="3564" y="0"/>
                      </a:cubicBezTo>
                      <a:close/>
                    </a:path>
                  </a:pathLst>
                </a:custGeom>
                <a:solidFill>
                  <a:srgbClr val="EC8940"/>
                </a:solidFill>
                <a:ln w="35560" cap="flat">
                  <a:noFill/>
                  <a:prstDash val="solid"/>
                  <a:miter/>
                </a:ln>
              </p:spPr>
              <p:txBody>
                <a:bodyPr rtlCol="0" anchor="ctr"/>
                <a:lstStyle/>
                <a:p>
                  <a:endParaRPr lang="fr-BE"/>
                </a:p>
              </p:txBody>
            </p:sp>
          </p:grpSp>
        </p:grpSp>
        <p:sp>
          <p:nvSpPr>
            <p:cNvPr id="1278" name="Forme libre : forme 1277">
              <a:extLst>
                <a:ext uri="{FF2B5EF4-FFF2-40B4-BE49-F238E27FC236}">
                  <a16:creationId xmlns:a16="http://schemas.microsoft.com/office/drawing/2014/main" id="{C8CDC417-2963-4636-BE23-7EF98E7815A7}"/>
                </a:ext>
              </a:extLst>
            </p:cNvPr>
            <p:cNvSpPr/>
            <p:nvPr/>
          </p:nvSpPr>
          <p:spPr>
            <a:xfrm>
              <a:off x="7173169" y="2088751"/>
              <a:ext cx="79348" cy="22379"/>
            </a:xfrm>
            <a:custGeom>
              <a:avLst/>
              <a:gdLst>
                <a:gd name="connsiteX0" fmla="*/ 78400 w 79348"/>
                <a:gd name="connsiteY0" fmla="*/ 21382 h 22379"/>
                <a:gd name="connsiteX1" fmla="*/ 67709 w 79348"/>
                <a:gd name="connsiteY1" fmla="*/ 10691 h 22379"/>
                <a:gd name="connsiteX2" fmla="*/ 35636 w 79348"/>
                <a:gd name="connsiteY2" fmla="*/ 0 h 22379"/>
                <a:gd name="connsiteX3" fmla="*/ 0 w 79348"/>
                <a:gd name="connsiteY3" fmla="*/ 17818 h 22379"/>
                <a:gd name="connsiteX4" fmla="*/ 28509 w 79348"/>
                <a:gd name="connsiteY4" fmla="*/ 10691 h 22379"/>
                <a:gd name="connsiteX5" fmla="*/ 57018 w 79348"/>
                <a:gd name="connsiteY5" fmla="*/ 17818 h 22379"/>
                <a:gd name="connsiteX6" fmla="*/ 78400 w 79348"/>
                <a:gd name="connsiteY6" fmla="*/ 21382 h 22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48" h="22379">
                  <a:moveTo>
                    <a:pt x="78400" y="21382"/>
                  </a:moveTo>
                  <a:cubicBezTo>
                    <a:pt x="81964" y="17818"/>
                    <a:pt x="74837" y="10691"/>
                    <a:pt x="67709" y="10691"/>
                  </a:cubicBezTo>
                  <a:cubicBezTo>
                    <a:pt x="60582" y="7127"/>
                    <a:pt x="49891" y="0"/>
                    <a:pt x="35636" y="0"/>
                  </a:cubicBezTo>
                  <a:cubicBezTo>
                    <a:pt x="21382" y="0"/>
                    <a:pt x="7127" y="7127"/>
                    <a:pt x="0" y="17818"/>
                  </a:cubicBezTo>
                  <a:cubicBezTo>
                    <a:pt x="14255" y="10691"/>
                    <a:pt x="21382" y="7127"/>
                    <a:pt x="28509" y="10691"/>
                  </a:cubicBezTo>
                  <a:cubicBezTo>
                    <a:pt x="35636" y="10691"/>
                    <a:pt x="49891" y="14255"/>
                    <a:pt x="57018" y="17818"/>
                  </a:cubicBezTo>
                  <a:cubicBezTo>
                    <a:pt x="60582" y="17818"/>
                    <a:pt x="71273" y="24946"/>
                    <a:pt x="78400" y="21382"/>
                  </a:cubicBezTo>
                  <a:close/>
                </a:path>
              </a:pathLst>
            </a:custGeom>
            <a:solidFill>
              <a:srgbClr val="290801"/>
            </a:solidFill>
            <a:ln w="35560" cap="flat">
              <a:noFill/>
              <a:prstDash val="solid"/>
              <a:miter/>
            </a:ln>
          </p:spPr>
          <p:txBody>
            <a:bodyPr rtlCol="0" anchor="ctr"/>
            <a:lstStyle/>
            <a:p>
              <a:endParaRPr lang="fr-BE"/>
            </a:p>
          </p:txBody>
        </p:sp>
        <p:grpSp>
          <p:nvGrpSpPr>
            <p:cNvPr id="1279" name="Graphique 485">
              <a:extLst>
                <a:ext uri="{FF2B5EF4-FFF2-40B4-BE49-F238E27FC236}">
                  <a16:creationId xmlns:a16="http://schemas.microsoft.com/office/drawing/2014/main" id="{4AE86874-277D-4371-8B62-1B15D4D106EE}"/>
                </a:ext>
              </a:extLst>
            </p:cNvPr>
            <p:cNvGrpSpPr/>
            <p:nvPr/>
          </p:nvGrpSpPr>
          <p:grpSpPr>
            <a:xfrm>
              <a:off x="7176733" y="2116698"/>
              <a:ext cx="71272" cy="44724"/>
              <a:chOff x="7176733" y="2116698"/>
              <a:chExt cx="71272" cy="44724"/>
            </a:xfrm>
          </p:grpSpPr>
          <p:sp>
            <p:nvSpPr>
              <p:cNvPr id="1293" name="Forme libre : forme 1292">
                <a:extLst>
                  <a:ext uri="{FF2B5EF4-FFF2-40B4-BE49-F238E27FC236}">
                    <a16:creationId xmlns:a16="http://schemas.microsoft.com/office/drawing/2014/main" id="{A9166E6A-30CA-48A5-80C2-A6159C7B986B}"/>
                  </a:ext>
                </a:extLst>
              </p:cNvPr>
              <p:cNvSpPr/>
              <p:nvPr/>
            </p:nvSpPr>
            <p:spPr>
              <a:xfrm>
                <a:off x="7190988" y="2116698"/>
                <a:ext cx="57018" cy="44724"/>
              </a:xfrm>
              <a:custGeom>
                <a:avLst/>
                <a:gdLst>
                  <a:gd name="connsiteX0" fmla="*/ 57018 w 57018"/>
                  <a:gd name="connsiteY0" fmla="*/ 36199 h 44724"/>
                  <a:gd name="connsiteX1" fmla="*/ 32073 w 57018"/>
                  <a:gd name="connsiteY1" fmla="*/ 563 h 44724"/>
                  <a:gd name="connsiteX2" fmla="*/ 0 w 57018"/>
                  <a:gd name="connsiteY2" fmla="*/ 18381 h 44724"/>
                  <a:gd name="connsiteX3" fmla="*/ 24946 w 57018"/>
                  <a:gd name="connsiteY3" fmla="*/ 43326 h 44724"/>
                  <a:gd name="connsiteX4" fmla="*/ 57018 w 57018"/>
                  <a:gd name="connsiteY4" fmla="*/ 36199 h 44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18" h="44724">
                    <a:moveTo>
                      <a:pt x="57018" y="36199"/>
                    </a:moveTo>
                    <a:cubicBezTo>
                      <a:pt x="57018" y="21944"/>
                      <a:pt x="49891" y="4126"/>
                      <a:pt x="32073" y="563"/>
                    </a:cubicBezTo>
                    <a:cubicBezTo>
                      <a:pt x="14255" y="-3001"/>
                      <a:pt x="7127" y="11253"/>
                      <a:pt x="0" y="18381"/>
                    </a:cubicBezTo>
                    <a:cubicBezTo>
                      <a:pt x="3564" y="25508"/>
                      <a:pt x="10691" y="39763"/>
                      <a:pt x="24946" y="43326"/>
                    </a:cubicBezTo>
                    <a:cubicBezTo>
                      <a:pt x="28509" y="46890"/>
                      <a:pt x="46327" y="43326"/>
                      <a:pt x="57018" y="36199"/>
                    </a:cubicBezTo>
                    <a:close/>
                  </a:path>
                </a:pathLst>
              </a:custGeom>
              <a:solidFill>
                <a:srgbClr val="FFFFFF"/>
              </a:solidFill>
              <a:ln w="35560" cap="flat">
                <a:noFill/>
                <a:prstDash val="solid"/>
                <a:miter/>
              </a:ln>
            </p:spPr>
            <p:txBody>
              <a:bodyPr rtlCol="0" anchor="ctr"/>
              <a:lstStyle/>
              <a:p>
                <a:endParaRPr lang="fr-BE"/>
              </a:p>
            </p:txBody>
          </p:sp>
          <p:sp>
            <p:nvSpPr>
              <p:cNvPr id="1294" name="Forme libre : forme 1293">
                <a:extLst>
                  <a:ext uri="{FF2B5EF4-FFF2-40B4-BE49-F238E27FC236}">
                    <a16:creationId xmlns:a16="http://schemas.microsoft.com/office/drawing/2014/main" id="{FF0A60FF-9549-44C1-A20D-B6386A43494B}"/>
                  </a:ext>
                </a:extLst>
              </p:cNvPr>
              <p:cNvSpPr/>
              <p:nvPr/>
            </p:nvSpPr>
            <p:spPr>
              <a:xfrm>
                <a:off x="7201679" y="2117260"/>
                <a:ext cx="39200" cy="39200"/>
              </a:xfrm>
              <a:custGeom>
                <a:avLst/>
                <a:gdLst>
                  <a:gd name="connsiteX0" fmla="*/ 0 w 39200"/>
                  <a:gd name="connsiteY0" fmla="*/ 21382 h 39200"/>
                  <a:gd name="connsiteX1" fmla="*/ 21382 w 39200"/>
                  <a:gd name="connsiteY1" fmla="*/ 39200 h 39200"/>
                  <a:gd name="connsiteX2" fmla="*/ 39200 w 39200"/>
                  <a:gd name="connsiteY2" fmla="*/ 17818 h 39200"/>
                  <a:gd name="connsiteX3" fmla="*/ 17818 w 39200"/>
                  <a:gd name="connsiteY3" fmla="*/ 0 h 39200"/>
                  <a:gd name="connsiteX4" fmla="*/ 0 w 39200"/>
                  <a:gd name="connsiteY4" fmla="*/ 21382 h 39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0" h="39200">
                    <a:moveTo>
                      <a:pt x="0" y="21382"/>
                    </a:moveTo>
                    <a:cubicBezTo>
                      <a:pt x="0" y="32073"/>
                      <a:pt x="10691" y="39200"/>
                      <a:pt x="21382" y="39200"/>
                    </a:cubicBezTo>
                    <a:cubicBezTo>
                      <a:pt x="32073" y="39200"/>
                      <a:pt x="39200" y="28509"/>
                      <a:pt x="39200" y="17818"/>
                    </a:cubicBezTo>
                    <a:cubicBezTo>
                      <a:pt x="39200" y="7127"/>
                      <a:pt x="28509" y="0"/>
                      <a:pt x="17818" y="0"/>
                    </a:cubicBezTo>
                    <a:cubicBezTo>
                      <a:pt x="7127" y="3564"/>
                      <a:pt x="0" y="10691"/>
                      <a:pt x="0" y="21382"/>
                    </a:cubicBezTo>
                    <a:close/>
                  </a:path>
                </a:pathLst>
              </a:custGeom>
              <a:solidFill>
                <a:srgbClr val="A35017"/>
              </a:solidFill>
              <a:ln w="35560" cap="flat">
                <a:noFill/>
                <a:prstDash val="solid"/>
                <a:miter/>
              </a:ln>
            </p:spPr>
            <p:txBody>
              <a:bodyPr rtlCol="0" anchor="ctr"/>
              <a:lstStyle/>
              <a:p>
                <a:endParaRPr lang="fr-BE"/>
              </a:p>
            </p:txBody>
          </p:sp>
          <p:sp>
            <p:nvSpPr>
              <p:cNvPr id="1295" name="Forme libre : forme 1294">
                <a:extLst>
                  <a:ext uri="{FF2B5EF4-FFF2-40B4-BE49-F238E27FC236}">
                    <a16:creationId xmlns:a16="http://schemas.microsoft.com/office/drawing/2014/main" id="{EB3419A2-F100-499E-9D6B-7DC7C5ADF4AC}"/>
                  </a:ext>
                </a:extLst>
              </p:cNvPr>
              <p:cNvSpPr/>
              <p:nvPr/>
            </p:nvSpPr>
            <p:spPr>
              <a:xfrm>
                <a:off x="7208806" y="2127951"/>
                <a:ext cx="21381" cy="21381"/>
              </a:xfrm>
              <a:custGeom>
                <a:avLst/>
                <a:gdLst>
                  <a:gd name="connsiteX0" fmla="*/ 0 w 21381"/>
                  <a:gd name="connsiteY0" fmla="*/ 10691 h 21381"/>
                  <a:gd name="connsiteX1" fmla="*/ 10691 w 21381"/>
                  <a:gd name="connsiteY1" fmla="*/ 21382 h 21381"/>
                  <a:gd name="connsiteX2" fmla="*/ 21382 w 21381"/>
                  <a:gd name="connsiteY2" fmla="*/ 10691 h 21381"/>
                  <a:gd name="connsiteX3" fmla="*/ 10691 w 21381"/>
                  <a:gd name="connsiteY3" fmla="*/ 0 h 21381"/>
                  <a:gd name="connsiteX4" fmla="*/ 0 w 21381"/>
                  <a:gd name="connsiteY4" fmla="*/ 10691 h 21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81" h="21381">
                    <a:moveTo>
                      <a:pt x="0" y="10691"/>
                    </a:moveTo>
                    <a:cubicBezTo>
                      <a:pt x="0" y="17818"/>
                      <a:pt x="7127" y="21382"/>
                      <a:pt x="10691" y="21382"/>
                    </a:cubicBezTo>
                    <a:cubicBezTo>
                      <a:pt x="17818" y="21382"/>
                      <a:pt x="21382" y="14255"/>
                      <a:pt x="21382" y="10691"/>
                    </a:cubicBezTo>
                    <a:cubicBezTo>
                      <a:pt x="21382" y="3564"/>
                      <a:pt x="14255" y="0"/>
                      <a:pt x="10691" y="0"/>
                    </a:cubicBezTo>
                    <a:cubicBezTo>
                      <a:pt x="3564" y="0"/>
                      <a:pt x="0" y="3564"/>
                      <a:pt x="0" y="10691"/>
                    </a:cubicBezTo>
                    <a:close/>
                  </a:path>
                </a:pathLst>
              </a:custGeom>
              <a:solidFill>
                <a:srgbClr val="000000"/>
              </a:solidFill>
              <a:ln w="35560" cap="flat">
                <a:noFill/>
                <a:prstDash val="solid"/>
                <a:miter/>
              </a:ln>
            </p:spPr>
            <p:txBody>
              <a:bodyPr rtlCol="0" anchor="ctr"/>
              <a:lstStyle/>
              <a:p>
                <a:endParaRPr lang="fr-BE"/>
              </a:p>
            </p:txBody>
          </p:sp>
          <p:sp>
            <p:nvSpPr>
              <p:cNvPr id="1296" name="Forme libre : forme 1295">
                <a:extLst>
                  <a:ext uri="{FF2B5EF4-FFF2-40B4-BE49-F238E27FC236}">
                    <a16:creationId xmlns:a16="http://schemas.microsoft.com/office/drawing/2014/main" id="{318214CB-2269-46BC-BF39-B26E2537618E}"/>
                  </a:ext>
                </a:extLst>
              </p:cNvPr>
              <p:cNvSpPr/>
              <p:nvPr/>
            </p:nvSpPr>
            <p:spPr>
              <a:xfrm>
                <a:off x="7205242" y="2127951"/>
                <a:ext cx="14254" cy="14254"/>
              </a:xfrm>
              <a:custGeom>
                <a:avLst/>
                <a:gdLst>
                  <a:gd name="connsiteX0" fmla="*/ 0 w 14254"/>
                  <a:gd name="connsiteY0" fmla="*/ 7127 h 14254"/>
                  <a:gd name="connsiteX1" fmla="*/ 7127 w 14254"/>
                  <a:gd name="connsiteY1" fmla="*/ 14255 h 14254"/>
                  <a:gd name="connsiteX2" fmla="*/ 14255 w 14254"/>
                  <a:gd name="connsiteY2" fmla="*/ 7127 h 14254"/>
                  <a:gd name="connsiteX3" fmla="*/ 7127 w 14254"/>
                  <a:gd name="connsiteY3" fmla="*/ 0 h 14254"/>
                  <a:gd name="connsiteX4" fmla="*/ 0 w 14254"/>
                  <a:gd name="connsiteY4" fmla="*/ 7127 h 1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14254">
                    <a:moveTo>
                      <a:pt x="0" y="7127"/>
                    </a:moveTo>
                    <a:cubicBezTo>
                      <a:pt x="0" y="10691"/>
                      <a:pt x="3564" y="14255"/>
                      <a:pt x="7127" y="14255"/>
                    </a:cubicBezTo>
                    <a:cubicBezTo>
                      <a:pt x="10691" y="14255"/>
                      <a:pt x="14255" y="10691"/>
                      <a:pt x="14255" y="7127"/>
                    </a:cubicBezTo>
                    <a:cubicBezTo>
                      <a:pt x="14255" y="3564"/>
                      <a:pt x="10691" y="0"/>
                      <a:pt x="7127" y="0"/>
                    </a:cubicBezTo>
                    <a:cubicBezTo>
                      <a:pt x="3564" y="0"/>
                      <a:pt x="0" y="3564"/>
                      <a:pt x="0" y="7127"/>
                    </a:cubicBezTo>
                    <a:close/>
                  </a:path>
                </a:pathLst>
              </a:custGeom>
              <a:solidFill>
                <a:srgbClr val="FFFFFF">
                  <a:alpha val="30000"/>
                </a:srgbClr>
              </a:solidFill>
              <a:ln w="35560" cap="flat">
                <a:noFill/>
                <a:prstDash val="solid"/>
                <a:miter/>
              </a:ln>
            </p:spPr>
            <p:txBody>
              <a:bodyPr rtlCol="0" anchor="ctr"/>
              <a:lstStyle/>
              <a:p>
                <a:endParaRPr lang="fr-BE"/>
              </a:p>
            </p:txBody>
          </p:sp>
          <p:sp>
            <p:nvSpPr>
              <p:cNvPr id="1297" name="Forme libre : forme 1296">
                <a:extLst>
                  <a:ext uri="{FF2B5EF4-FFF2-40B4-BE49-F238E27FC236}">
                    <a16:creationId xmlns:a16="http://schemas.microsoft.com/office/drawing/2014/main" id="{7C5EA292-6EEE-4D16-926C-B3DD4E44E0A5}"/>
                  </a:ext>
                </a:extLst>
              </p:cNvPr>
              <p:cNvSpPr/>
              <p:nvPr/>
            </p:nvSpPr>
            <p:spPr>
              <a:xfrm>
                <a:off x="7176733" y="2117260"/>
                <a:ext cx="71272" cy="35636"/>
              </a:xfrm>
              <a:custGeom>
                <a:avLst/>
                <a:gdLst>
                  <a:gd name="connsiteX0" fmla="*/ 0 w 71272"/>
                  <a:gd name="connsiteY0" fmla="*/ 7127 h 35636"/>
                  <a:gd name="connsiteX1" fmla="*/ 17818 w 71272"/>
                  <a:gd name="connsiteY1" fmla="*/ 10691 h 35636"/>
                  <a:gd name="connsiteX2" fmla="*/ 28509 w 71272"/>
                  <a:gd name="connsiteY2" fmla="*/ 3564 h 35636"/>
                  <a:gd name="connsiteX3" fmla="*/ 35636 w 71272"/>
                  <a:gd name="connsiteY3" fmla="*/ 0 h 35636"/>
                  <a:gd name="connsiteX4" fmla="*/ 49891 w 71272"/>
                  <a:gd name="connsiteY4" fmla="*/ 0 h 35636"/>
                  <a:gd name="connsiteX5" fmla="*/ 67709 w 71272"/>
                  <a:gd name="connsiteY5" fmla="*/ 14255 h 35636"/>
                  <a:gd name="connsiteX6" fmla="*/ 71273 w 71272"/>
                  <a:gd name="connsiteY6" fmla="*/ 35636 h 35636"/>
                  <a:gd name="connsiteX7" fmla="*/ 64146 w 71272"/>
                  <a:gd name="connsiteY7" fmla="*/ 17818 h 35636"/>
                  <a:gd name="connsiteX8" fmla="*/ 49891 w 71272"/>
                  <a:gd name="connsiteY8" fmla="*/ 7127 h 35636"/>
                  <a:gd name="connsiteX9" fmla="*/ 32073 w 71272"/>
                  <a:gd name="connsiteY9" fmla="*/ 7127 h 35636"/>
                  <a:gd name="connsiteX10" fmla="*/ 28509 w 71272"/>
                  <a:gd name="connsiteY10" fmla="*/ 10691 h 35636"/>
                  <a:gd name="connsiteX11" fmla="*/ 17818 w 71272"/>
                  <a:gd name="connsiteY11" fmla="*/ 17818 h 35636"/>
                  <a:gd name="connsiteX12" fmla="*/ 21382 w 71272"/>
                  <a:gd name="connsiteY12" fmla="*/ 32073 h 35636"/>
                  <a:gd name="connsiteX13" fmla="*/ 0 w 71272"/>
                  <a:gd name="connsiteY13" fmla="*/ 7127 h 3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272" h="35636">
                    <a:moveTo>
                      <a:pt x="0" y="7127"/>
                    </a:moveTo>
                    <a:cubicBezTo>
                      <a:pt x="3564" y="7127"/>
                      <a:pt x="3564" y="14255"/>
                      <a:pt x="17818" y="10691"/>
                    </a:cubicBezTo>
                    <a:cubicBezTo>
                      <a:pt x="21382" y="10691"/>
                      <a:pt x="24946" y="7127"/>
                      <a:pt x="28509" y="3564"/>
                    </a:cubicBezTo>
                    <a:cubicBezTo>
                      <a:pt x="28509" y="3564"/>
                      <a:pt x="35636" y="0"/>
                      <a:pt x="35636" y="0"/>
                    </a:cubicBezTo>
                    <a:cubicBezTo>
                      <a:pt x="39200" y="0"/>
                      <a:pt x="46327" y="0"/>
                      <a:pt x="49891" y="0"/>
                    </a:cubicBezTo>
                    <a:cubicBezTo>
                      <a:pt x="57018" y="3564"/>
                      <a:pt x="64146" y="7127"/>
                      <a:pt x="67709" y="14255"/>
                    </a:cubicBezTo>
                    <a:cubicBezTo>
                      <a:pt x="71273" y="21382"/>
                      <a:pt x="71273" y="28509"/>
                      <a:pt x="71273" y="35636"/>
                    </a:cubicBezTo>
                    <a:cubicBezTo>
                      <a:pt x="67709" y="28509"/>
                      <a:pt x="67709" y="21382"/>
                      <a:pt x="64146" y="17818"/>
                    </a:cubicBezTo>
                    <a:cubicBezTo>
                      <a:pt x="60582" y="10691"/>
                      <a:pt x="57018" y="7127"/>
                      <a:pt x="49891" y="7127"/>
                    </a:cubicBezTo>
                    <a:cubicBezTo>
                      <a:pt x="42764" y="7127"/>
                      <a:pt x="35636" y="7127"/>
                      <a:pt x="32073" y="7127"/>
                    </a:cubicBezTo>
                    <a:cubicBezTo>
                      <a:pt x="32073" y="7127"/>
                      <a:pt x="28509" y="7127"/>
                      <a:pt x="28509" y="10691"/>
                    </a:cubicBezTo>
                    <a:cubicBezTo>
                      <a:pt x="24946" y="14255"/>
                      <a:pt x="21382" y="17818"/>
                      <a:pt x="17818" y="17818"/>
                    </a:cubicBezTo>
                    <a:cubicBezTo>
                      <a:pt x="14255" y="21382"/>
                      <a:pt x="17818" y="28509"/>
                      <a:pt x="21382" y="32073"/>
                    </a:cubicBezTo>
                    <a:cubicBezTo>
                      <a:pt x="14255" y="32073"/>
                      <a:pt x="0" y="14255"/>
                      <a:pt x="0" y="7127"/>
                    </a:cubicBezTo>
                    <a:close/>
                  </a:path>
                </a:pathLst>
              </a:custGeom>
              <a:solidFill>
                <a:srgbClr val="000000"/>
              </a:solidFill>
              <a:ln w="35560" cap="flat">
                <a:noFill/>
                <a:prstDash val="solid"/>
                <a:miter/>
              </a:ln>
            </p:spPr>
            <p:txBody>
              <a:bodyPr rtlCol="0" anchor="ctr"/>
              <a:lstStyle/>
              <a:p>
                <a:endParaRPr lang="fr-BE"/>
              </a:p>
            </p:txBody>
          </p:sp>
        </p:grpSp>
        <p:sp>
          <p:nvSpPr>
            <p:cNvPr id="1280" name="Forme libre : forme 1279">
              <a:extLst>
                <a:ext uri="{FF2B5EF4-FFF2-40B4-BE49-F238E27FC236}">
                  <a16:creationId xmlns:a16="http://schemas.microsoft.com/office/drawing/2014/main" id="{E712166D-E344-42A0-A9C7-18764D72ED5A}"/>
                </a:ext>
              </a:extLst>
            </p:cNvPr>
            <p:cNvSpPr/>
            <p:nvPr/>
          </p:nvSpPr>
          <p:spPr>
            <a:xfrm>
              <a:off x="7307640" y="2088751"/>
              <a:ext cx="79348" cy="22379"/>
            </a:xfrm>
            <a:custGeom>
              <a:avLst/>
              <a:gdLst>
                <a:gd name="connsiteX0" fmla="*/ 948 w 79348"/>
                <a:gd name="connsiteY0" fmla="*/ 21382 h 22379"/>
                <a:gd name="connsiteX1" fmla="*/ 11639 w 79348"/>
                <a:gd name="connsiteY1" fmla="*/ 10691 h 22379"/>
                <a:gd name="connsiteX2" fmla="*/ 43712 w 79348"/>
                <a:gd name="connsiteY2" fmla="*/ 0 h 22379"/>
                <a:gd name="connsiteX3" fmla="*/ 79348 w 79348"/>
                <a:gd name="connsiteY3" fmla="*/ 17818 h 22379"/>
                <a:gd name="connsiteX4" fmla="*/ 50839 w 79348"/>
                <a:gd name="connsiteY4" fmla="*/ 10691 h 22379"/>
                <a:gd name="connsiteX5" fmla="*/ 22330 w 79348"/>
                <a:gd name="connsiteY5" fmla="*/ 17818 h 22379"/>
                <a:gd name="connsiteX6" fmla="*/ 948 w 79348"/>
                <a:gd name="connsiteY6" fmla="*/ 21382 h 22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48" h="22379">
                  <a:moveTo>
                    <a:pt x="948" y="21382"/>
                  </a:moveTo>
                  <a:cubicBezTo>
                    <a:pt x="-2616" y="17818"/>
                    <a:pt x="4512" y="10691"/>
                    <a:pt x="11639" y="10691"/>
                  </a:cubicBezTo>
                  <a:cubicBezTo>
                    <a:pt x="18766" y="7127"/>
                    <a:pt x="29457" y="0"/>
                    <a:pt x="43712" y="0"/>
                  </a:cubicBezTo>
                  <a:cubicBezTo>
                    <a:pt x="57966" y="0"/>
                    <a:pt x="72221" y="7127"/>
                    <a:pt x="79348" y="17818"/>
                  </a:cubicBezTo>
                  <a:cubicBezTo>
                    <a:pt x="65093" y="10691"/>
                    <a:pt x="57966" y="7127"/>
                    <a:pt x="50839" y="10691"/>
                  </a:cubicBezTo>
                  <a:cubicBezTo>
                    <a:pt x="43712" y="10691"/>
                    <a:pt x="29457" y="14255"/>
                    <a:pt x="22330" y="17818"/>
                  </a:cubicBezTo>
                  <a:cubicBezTo>
                    <a:pt x="18766" y="17818"/>
                    <a:pt x="8075" y="24946"/>
                    <a:pt x="948" y="21382"/>
                  </a:cubicBezTo>
                  <a:close/>
                </a:path>
              </a:pathLst>
            </a:custGeom>
            <a:solidFill>
              <a:srgbClr val="290801"/>
            </a:solidFill>
            <a:ln w="35560" cap="flat">
              <a:noFill/>
              <a:prstDash val="solid"/>
              <a:miter/>
            </a:ln>
          </p:spPr>
          <p:txBody>
            <a:bodyPr rtlCol="0" anchor="ctr"/>
            <a:lstStyle/>
            <a:p>
              <a:endParaRPr lang="fr-BE"/>
            </a:p>
          </p:txBody>
        </p:sp>
        <p:grpSp>
          <p:nvGrpSpPr>
            <p:cNvPr id="1281" name="Graphique 485">
              <a:extLst>
                <a:ext uri="{FF2B5EF4-FFF2-40B4-BE49-F238E27FC236}">
                  <a16:creationId xmlns:a16="http://schemas.microsoft.com/office/drawing/2014/main" id="{2C69A6B6-2B84-40EB-A680-065F74BD9514}"/>
                </a:ext>
              </a:extLst>
            </p:cNvPr>
            <p:cNvGrpSpPr/>
            <p:nvPr/>
          </p:nvGrpSpPr>
          <p:grpSpPr>
            <a:xfrm>
              <a:off x="7312152" y="2116698"/>
              <a:ext cx="71272" cy="44724"/>
              <a:chOff x="7312152" y="2116698"/>
              <a:chExt cx="71272" cy="44724"/>
            </a:xfrm>
          </p:grpSpPr>
          <p:sp>
            <p:nvSpPr>
              <p:cNvPr id="1288" name="Forme libre : forme 1287">
                <a:extLst>
                  <a:ext uri="{FF2B5EF4-FFF2-40B4-BE49-F238E27FC236}">
                    <a16:creationId xmlns:a16="http://schemas.microsoft.com/office/drawing/2014/main" id="{2FBC1FA7-242E-4E87-B108-1E687778D368}"/>
                  </a:ext>
                </a:extLst>
              </p:cNvPr>
              <p:cNvSpPr/>
              <p:nvPr/>
            </p:nvSpPr>
            <p:spPr>
              <a:xfrm>
                <a:off x="7312152" y="2116698"/>
                <a:ext cx="57018" cy="44724"/>
              </a:xfrm>
              <a:custGeom>
                <a:avLst/>
                <a:gdLst>
                  <a:gd name="connsiteX0" fmla="*/ 0 w 57018"/>
                  <a:gd name="connsiteY0" fmla="*/ 36199 h 44724"/>
                  <a:gd name="connsiteX1" fmla="*/ 24946 w 57018"/>
                  <a:gd name="connsiteY1" fmla="*/ 563 h 44724"/>
                  <a:gd name="connsiteX2" fmla="*/ 57018 w 57018"/>
                  <a:gd name="connsiteY2" fmla="*/ 18381 h 44724"/>
                  <a:gd name="connsiteX3" fmla="*/ 32073 w 57018"/>
                  <a:gd name="connsiteY3" fmla="*/ 43326 h 44724"/>
                  <a:gd name="connsiteX4" fmla="*/ 0 w 57018"/>
                  <a:gd name="connsiteY4" fmla="*/ 36199 h 44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18" h="44724">
                    <a:moveTo>
                      <a:pt x="0" y="36199"/>
                    </a:moveTo>
                    <a:cubicBezTo>
                      <a:pt x="0" y="21944"/>
                      <a:pt x="7127" y="4126"/>
                      <a:pt x="24946" y="563"/>
                    </a:cubicBezTo>
                    <a:cubicBezTo>
                      <a:pt x="42764" y="-3001"/>
                      <a:pt x="49891" y="11253"/>
                      <a:pt x="57018" y="18381"/>
                    </a:cubicBezTo>
                    <a:cubicBezTo>
                      <a:pt x="53455" y="25508"/>
                      <a:pt x="46327" y="39763"/>
                      <a:pt x="32073" y="43326"/>
                    </a:cubicBezTo>
                    <a:cubicBezTo>
                      <a:pt x="28509" y="46890"/>
                      <a:pt x="10691" y="43326"/>
                      <a:pt x="0" y="36199"/>
                    </a:cubicBezTo>
                    <a:close/>
                  </a:path>
                </a:pathLst>
              </a:custGeom>
              <a:solidFill>
                <a:srgbClr val="FFFFFF"/>
              </a:solidFill>
              <a:ln w="35560" cap="flat">
                <a:noFill/>
                <a:prstDash val="solid"/>
                <a:miter/>
              </a:ln>
            </p:spPr>
            <p:txBody>
              <a:bodyPr rtlCol="0" anchor="ctr"/>
              <a:lstStyle/>
              <a:p>
                <a:endParaRPr lang="fr-BE"/>
              </a:p>
            </p:txBody>
          </p:sp>
          <p:sp>
            <p:nvSpPr>
              <p:cNvPr id="1289" name="Forme libre : forme 1288">
                <a:extLst>
                  <a:ext uri="{FF2B5EF4-FFF2-40B4-BE49-F238E27FC236}">
                    <a16:creationId xmlns:a16="http://schemas.microsoft.com/office/drawing/2014/main" id="{992DD225-0A06-403B-A7FA-2F0F75249A85}"/>
                  </a:ext>
                </a:extLst>
              </p:cNvPr>
              <p:cNvSpPr/>
              <p:nvPr/>
            </p:nvSpPr>
            <p:spPr>
              <a:xfrm>
                <a:off x="7319279" y="2117260"/>
                <a:ext cx="39200" cy="39200"/>
              </a:xfrm>
              <a:custGeom>
                <a:avLst/>
                <a:gdLst>
                  <a:gd name="connsiteX0" fmla="*/ 39200 w 39200"/>
                  <a:gd name="connsiteY0" fmla="*/ 21382 h 39200"/>
                  <a:gd name="connsiteX1" fmla="*/ 17818 w 39200"/>
                  <a:gd name="connsiteY1" fmla="*/ 39200 h 39200"/>
                  <a:gd name="connsiteX2" fmla="*/ 0 w 39200"/>
                  <a:gd name="connsiteY2" fmla="*/ 17818 h 39200"/>
                  <a:gd name="connsiteX3" fmla="*/ 21382 w 39200"/>
                  <a:gd name="connsiteY3" fmla="*/ 0 h 39200"/>
                  <a:gd name="connsiteX4" fmla="*/ 39200 w 39200"/>
                  <a:gd name="connsiteY4" fmla="*/ 21382 h 39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0" h="39200">
                    <a:moveTo>
                      <a:pt x="39200" y="21382"/>
                    </a:moveTo>
                    <a:cubicBezTo>
                      <a:pt x="39200" y="32073"/>
                      <a:pt x="28509" y="39200"/>
                      <a:pt x="17818" y="39200"/>
                    </a:cubicBezTo>
                    <a:cubicBezTo>
                      <a:pt x="7127" y="39200"/>
                      <a:pt x="0" y="28509"/>
                      <a:pt x="0" y="17818"/>
                    </a:cubicBezTo>
                    <a:cubicBezTo>
                      <a:pt x="0" y="7127"/>
                      <a:pt x="10691" y="0"/>
                      <a:pt x="21382" y="0"/>
                    </a:cubicBezTo>
                    <a:cubicBezTo>
                      <a:pt x="32073" y="3564"/>
                      <a:pt x="39200" y="10691"/>
                      <a:pt x="39200" y="21382"/>
                    </a:cubicBezTo>
                    <a:close/>
                  </a:path>
                </a:pathLst>
              </a:custGeom>
              <a:solidFill>
                <a:srgbClr val="A35017"/>
              </a:solidFill>
              <a:ln w="35560" cap="flat">
                <a:noFill/>
                <a:prstDash val="solid"/>
                <a:miter/>
              </a:ln>
            </p:spPr>
            <p:txBody>
              <a:bodyPr rtlCol="0" anchor="ctr"/>
              <a:lstStyle/>
              <a:p>
                <a:endParaRPr lang="fr-BE"/>
              </a:p>
            </p:txBody>
          </p:sp>
          <p:sp>
            <p:nvSpPr>
              <p:cNvPr id="1290" name="Forme libre : forme 1289">
                <a:extLst>
                  <a:ext uri="{FF2B5EF4-FFF2-40B4-BE49-F238E27FC236}">
                    <a16:creationId xmlns:a16="http://schemas.microsoft.com/office/drawing/2014/main" id="{9DC9A6F0-1959-4F39-80E0-479BA7999A21}"/>
                  </a:ext>
                </a:extLst>
              </p:cNvPr>
              <p:cNvSpPr/>
              <p:nvPr/>
            </p:nvSpPr>
            <p:spPr>
              <a:xfrm>
                <a:off x="7329970" y="2127951"/>
                <a:ext cx="21381" cy="21381"/>
              </a:xfrm>
              <a:custGeom>
                <a:avLst/>
                <a:gdLst>
                  <a:gd name="connsiteX0" fmla="*/ 21382 w 21381"/>
                  <a:gd name="connsiteY0" fmla="*/ 10691 h 21381"/>
                  <a:gd name="connsiteX1" fmla="*/ 10691 w 21381"/>
                  <a:gd name="connsiteY1" fmla="*/ 21382 h 21381"/>
                  <a:gd name="connsiteX2" fmla="*/ 0 w 21381"/>
                  <a:gd name="connsiteY2" fmla="*/ 10691 h 21381"/>
                  <a:gd name="connsiteX3" fmla="*/ 10691 w 21381"/>
                  <a:gd name="connsiteY3" fmla="*/ 0 h 21381"/>
                  <a:gd name="connsiteX4" fmla="*/ 21382 w 21381"/>
                  <a:gd name="connsiteY4" fmla="*/ 10691 h 21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81" h="21381">
                    <a:moveTo>
                      <a:pt x="21382" y="10691"/>
                    </a:moveTo>
                    <a:cubicBezTo>
                      <a:pt x="21382" y="17818"/>
                      <a:pt x="14255" y="21382"/>
                      <a:pt x="10691" y="21382"/>
                    </a:cubicBezTo>
                    <a:cubicBezTo>
                      <a:pt x="3564" y="21382"/>
                      <a:pt x="0" y="14255"/>
                      <a:pt x="0" y="10691"/>
                    </a:cubicBezTo>
                    <a:cubicBezTo>
                      <a:pt x="0" y="3564"/>
                      <a:pt x="7127" y="0"/>
                      <a:pt x="10691" y="0"/>
                    </a:cubicBezTo>
                    <a:cubicBezTo>
                      <a:pt x="17818" y="0"/>
                      <a:pt x="21382" y="3564"/>
                      <a:pt x="21382" y="10691"/>
                    </a:cubicBezTo>
                    <a:close/>
                  </a:path>
                </a:pathLst>
              </a:custGeom>
              <a:solidFill>
                <a:srgbClr val="000000"/>
              </a:solidFill>
              <a:ln w="35560" cap="flat">
                <a:noFill/>
                <a:prstDash val="solid"/>
                <a:miter/>
              </a:ln>
            </p:spPr>
            <p:txBody>
              <a:bodyPr rtlCol="0" anchor="ctr"/>
              <a:lstStyle/>
              <a:p>
                <a:endParaRPr lang="fr-BE"/>
              </a:p>
            </p:txBody>
          </p:sp>
          <p:sp>
            <p:nvSpPr>
              <p:cNvPr id="1291" name="Forme libre : forme 1290">
                <a:extLst>
                  <a:ext uri="{FF2B5EF4-FFF2-40B4-BE49-F238E27FC236}">
                    <a16:creationId xmlns:a16="http://schemas.microsoft.com/office/drawing/2014/main" id="{F90BAE61-3067-47E6-9C81-A9C7D1BED50F}"/>
                  </a:ext>
                </a:extLst>
              </p:cNvPr>
              <p:cNvSpPr/>
              <p:nvPr/>
            </p:nvSpPr>
            <p:spPr>
              <a:xfrm>
                <a:off x="7340661" y="2127951"/>
                <a:ext cx="14254" cy="14254"/>
              </a:xfrm>
              <a:custGeom>
                <a:avLst/>
                <a:gdLst>
                  <a:gd name="connsiteX0" fmla="*/ 14255 w 14254"/>
                  <a:gd name="connsiteY0" fmla="*/ 7127 h 14254"/>
                  <a:gd name="connsiteX1" fmla="*/ 7127 w 14254"/>
                  <a:gd name="connsiteY1" fmla="*/ 14255 h 14254"/>
                  <a:gd name="connsiteX2" fmla="*/ 0 w 14254"/>
                  <a:gd name="connsiteY2" fmla="*/ 7127 h 14254"/>
                  <a:gd name="connsiteX3" fmla="*/ 7127 w 14254"/>
                  <a:gd name="connsiteY3" fmla="*/ 0 h 14254"/>
                  <a:gd name="connsiteX4" fmla="*/ 14255 w 14254"/>
                  <a:gd name="connsiteY4" fmla="*/ 7127 h 1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14254">
                    <a:moveTo>
                      <a:pt x="14255" y="7127"/>
                    </a:moveTo>
                    <a:cubicBezTo>
                      <a:pt x="14255" y="10691"/>
                      <a:pt x="10691" y="14255"/>
                      <a:pt x="7127" y="14255"/>
                    </a:cubicBezTo>
                    <a:cubicBezTo>
                      <a:pt x="3564" y="14255"/>
                      <a:pt x="0" y="10691"/>
                      <a:pt x="0" y="7127"/>
                    </a:cubicBezTo>
                    <a:cubicBezTo>
                      <a:pt x="0" y="3564"/>
                      <a:pt x="3564" y="0"/>
                      <a:pt x="7127" y="0"/>
                    </a:cubicBezTo>
                    <a:cubicBezTo>
                      <a:pt x="10691" y="0"/>
                      <a:pt x="14255" y="3564"/>
                      <a:pt x="14255" y="7127"/>
                    </a:cubicBezTo>
                    <a:close/>
                  </a:path>
                </a:pathLst>
              </a:custGeom>
              <a:solidFill>
                <a:srgbClr val="FFFFFF">
                  <a:alpha val="30000"/>
                </a:srgbClr>
              </a:solidFill>
              <a:ln w="35560" cap="flat">
                <a:noFill/>
                <a:prstDash val="solid"/>
                <a:miter/>
              </a:ln>
            </p:spPr>
            <p:txBody>
              <a:bodyPr rtlCol="0" anchor="ctr"/>
              <a:lstStyle/>
              <a:p>
                <a:endParaRPr lang="fr-BE"/>
              </a:p>
            </p:txBody>
          </p:sp>
          <p:sp>
            <p:nvSpPr>
              <p:cNvPr id="1292" name="Forme libre : forme 1291">
                <a:extLst>
                  <a:ext uri="{FF2B5EF4-FFF2-40B4-BE49-F238E27FC236}">
                    <a16:creationId xmlns:a16="http://schemas.microsoft.com/office/drawing/2014/main" id="{10333206-1A92-44D2-B6AA-0228143CF888}"/>
                  </a:ext>
                </a:extLst>
              </p:cNvPr>
              <p:cNvSpPr/>
              <p:nvPr/>
            </p:nvSpPr>
            <p:spPr>
              <a:xfrm>
                <a:off x="7312152" y="2117260"/>
                <a:ext cx="71272" cy="35636"/>
              </a:xfrm>
              <a:custGeom>
                <a:avLst/>
                <a:gdLst>
                  <a:gd name="connsiteX0" fmla="*/ 71273 w 71272"/>
                  <a:gd name="connsiteY0" fmla="*/ 7127 h 35636"/>
                  <a:gd name="connsiteX1" fmla="*/ 53455 w 71272"/>
                  <a:gd name="connsiteY1" fmla="*/ 10691 h 35636"/>
                  <a:gd name="connsiteX2" fmla="*/ 42764 w 71272"/>
                  <a:gd name="connsiteY2" fmla="*/ 3564 h 35636"/>
                  <a:gd name="connsiteX3" fmla="*/ 35636 w 71272"/>
                  <a:gd name="connsiteY3" fmla="*/ 0 h 35636"/>
                  <a:gd name="connsiteX4" fmla="*/ 21382 w 71272"/>
                  <a:gd name="connsiteY4" fmla="*/ 0 h 35636"/>
                  <a:gd name="connsiteX5" fmla="*/ 3564 w 71272"/>
                  <a:gd name="connsiteY5" fmla="*/ 14255 h 35636"/>
                  <a:gd name="connsiteX6" fmla="*/ 0 w 71272"/>
                  <a:gd name="connsiteY6" fmla="*/ 35636 h 35636"/>
                  <a:gd name="connsiteX7" fmla="*/ 7127 w 71272"/>
                  <a:gd name="connsiteY7" fmla="*/ 17818 h 35636"/>
                  <a:gd name="connsiteX8" fmla="*/ 21382 w 71272"/>
                  <a:gd name="connsiteY8" fmla="*/ 7127 h 35636"/>
                  <a:gd name="connsiteX9" fmla="*/ 39200 w 71272"/>
                  <a:gd name="connsiteY9" fmla="*/ 7127 h 35636"/>
                  <a:gd name="connsiteX10" fmla="*/ 42764 w 71272"/>
                  <a:gd name="connsiteY10" fmla="*/ 10691 h 35636"/>
                  <a:gd name="connsiteX11" fmla="*/ 53455 w 71272"/>
                  <a:gd name="connsiteY11" fmla="*/ 17818 h 35636"/>
                  <a:gd name="connsiteX12" fmla="*/ 49891 w 71272"/>
                  <a:gd name="connsiteY12" fmla="*/ 32073 h 35636"/>
                  <a:gd name="connsiteX13" fmla="*/ 71273 w 71272"/>
                  <a:gd name="connsiteY13" fmla="*/ 7127 h 3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272" h="35636">
                    <a:moveTo>
                      <a:pt x="71273" y="7127"/>
                    </a:moveTo>
                    <a:cubicBezTo>
                      <a:pt x="67709" y="7127"/>
                      <a:pt x="67709" y="14255"/>
                      <a:pt x="53455" y="10691"/>
                    </a:cubicBezTo>
                    <a:cubicBezTo>
                      <a:pt x="49891" y="10691"/>
                      <a:pt x="46327" y="7127"/>
                      <a:pt x="42764" y="3564"/>
                    </a:cubicBezTo>
                    <a:cubicBezTo>
                      <a:pt x="39200" y="3564"/>
                      <a:pt x="35636" y="0"/>
                      <a:pt x="35636" y="0"/>
                    </a:cubicBezTo>
                    <a:cubicBezTo>
                      <a:pt x="32073" y="0"/>
                      <a:pt x="24946" y="0"/>
                      <a:pt x="21382" y="0"/>
                    </a:cubicBezTo>
                    <a:cubicBezTo>
                      <a:pt x="14255" y="3564"/>
                      <a:pt x="7127" y="7127"/>
                      <a:pt x="3564" y="14255"/>
                    </a:cubicBezTo>
                    <a:cubicBezTo>
                      <a:pt x="0" y="21382"/>
                      <a:pt x="0" y="28509"/>
                      <a:pt x="0" y="35636"/>
                    </a:cubicBezTo>
                    <a:cubicBezTo>
                      <a:pt x="3564" y="28509"/>
                      <a:pt x="3564" y="21382"/>
                      <a:pt x="7127" y="17818"/>
                    </a:cubicBezTo>
                    <a:cubicBezTo>
                      <a:pt x="10691" y="10691"/>
                      <a:pt x="14255" y="7127"/>
                      <a:pt x="21382" y="7127"/>
                    </a:cubicBezTo>
                    <a:cubicBezTo>
                      <a:pt x="28509" y="7127"/>
                      <a:pt x="35636" y="7127"/>
                      <a:pt x="39200" y="7127"/>
                    </a:cubicBezTo>
                    <a:cubicBezTo>
                      <a:pt x="39200" y="7127"/>
                      <a:pt x="42764" y="7127"/>
                      <a:pt x="42764" y="10691"/>
                    </a:cubicBezTo>
                    <a:cubicBezTo>
                      <a:pt x="46327" y="14255"/>
                      <a:pt x="49891" y="17818"/>
                      <a:pt x="53455" y="17818"/>
                    </a:cubicBezTo>
                    <a:cubicBezTo>
                      <a:pt x="57018" y="21382"/>
                      <a:pt x="53455" y="28509"/>
                      <a:pt x="49891" y="32073"/>
                    </a:cubicBezTo>
                    <a:cubicBezTo>
                      <a:pt x="57018" y="32073"/>
                      <a:pt x="71273" y="14255"/>
                      <a:pt x="71273" y="7127"/>
                    </a:cubicBezTo>
                    <a:close/>
                  </a:path>
                </a:pathLst>
              </a:custGeom>
              <a:solidFill>
                <a:srgbClr val="000000"/>
              </a:solidFill>
              <a:ln w="35560" cap="flat">
                <a:noFill/>
                <a:prstDash val="solid"/>
                <a:miter/>
              </a:ln>
            </p:spPr>
            <p:txBody>
              <a:bodyPr rtlCol="0" anchor="ctr"/>
              <a:lstStyle/>
              <a:p>
                <a:endParaRPr lang="fr-BE"/>
              </a:p>
            </p:txBody>
          </p:sp>
        </p:grpSp>
        <p:sp>
          <p:nvSpPr>
            <p:cNvPr id="1282" name="Forme libre : forme 1281">
              <a:extLst>
                <a:ext uri="{FF2B5EF4-FFF2-40B4-BE49-F238E27FC236}">
                  <a16:creationId xmlns:a16="http://schemas.microsoft.com/office/drawing/2014/main" id="{9344F835-9F53-4506-9F8B-6AA6BD5243AF}"/>
                </a:ext>
              </a:extLst>
            </p:cNvPr>
            <p:cNvSpPr/>
            <p:nvPr/>
          </p:nvSpPr>
          <p:spPr>
            <a:xfrm>
              <a:off x="7490334" y="2576971"/>
              <a:ext cx="24945" cy="135418"/>
            </a:xfrm>
            <a:custGeom>
              <a:avLst/>
              <a:gdLst>
                <a:gd name="connsiteX0" fmla="*/ 21382 w 24945"/>
                <a:gd name="connsiteY0" fmla="*/ 135419 h 135418"/>
                <a:gd name="connsiteX1" fmla="*/ 24946 w 24945"/>
                <a:gd name="connsiteY1" fmla="*/ 99782 h 135418"/>
                <a:gd name="connsiteX2" fmla="*/ 21382 w 24945"/>
                <a:gd name="connsiteY2" fmla="*/ 64146 h 135418"/>
                <a:gd name="connsiteX3" fmla="*/ 14255 w 24945"/>
                <a:gd name="connsiteY3" fmla="*/ 32073 h 135418"/>
                <a:gd name="connsiteX4" fmla="*/ 0 w 24945"/>
                <a:gd name="connsiteY4" fmla="*/ 0 h 135418"/>
                <a:gd name="connsiteX5" fmla="*/ 14255 w 24945"/>
                <a:gd name="connsiteY5" fmla="*/ 64146 h 135418"/>
                <a:gd name="connsiteX6" fmla="*/ 17818 w 24945"/>
                <a:gd name="connsiteY6" fmla="*/ 96218 h 135418"/>
                <a:gd name="connsiteX7" fmla="*/ 21382 w 24945"/>
                <a:gd name="connsiteY7" fmla="*/ 135419 h 13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945" h="135418">
                  <a:moveTo>
                    <a:pt x="21382" y="135419"/>
                  </a:moveTo>
                  <a:cubicBezTo>
                    <a:pt x="24946" y="124728"/>
                    <a:pt x="24946" y="114037"/>
                    <a:pt x="24946" y="99782"/>
                  </a:cubicBezTo>
                  <a:cubicBezTo>
                    <a:pt x="24946" y="89091"/>
                    <a:pt x="24946" y="78400"/>
                    <a:pt x="21382" y="64146"/>
                  </a:cubicBezTo>
                  <a:cubicBezTo>
                    <a:pt x="17818" y="53455"/>
                    <a:pt x="17818" y="42764"/>
                    <a:pt x="14255" y="32073"/>
                  </a:cubicBezTo>
                  <a:cubicBezTo>
                    <a:pt x="10691" y="21382"/>
                    <a:pt x="7127" y="10691"/>
                    <a:pt x="0" y="0"/>
                  </a:cubicBezTo>
                  <a:cubicBezTo>
                    <a:pt x="7127" y="21382"/>
                    <a:pt x="10691" y="42764"/>
                    <a:pt x="14255" y="64146"/>
                  </a:cubicBezTo>
                  <a:cubicBezTo>
                    <a:pt x="17818" y="74837"/>
                    <a:pt x="17818" y="85527"/>
                    <a:pt x="17818" y="96218"/>
                  </a:cubicBezTo>
                  <a:lnTo>
                    <a:pt x="21382" y="135419"/>
                  </a:lnTo>
                  <a:close/>
                </a:path>
              </a:pathLst>
            </a:custGeom>
            <a:solidFill>
              <a:srgbClr val="000000">
                <a:alpha val="20000"/>
              </a:srgbClr>
            </a:solidFill>
            <a:ln w="35560" cap="flat">
              <a:noFill/>
              <a:prstDash val="solid"/>
              <a:miter/>
            </a:ln>
          </p:spPr>
          <p:txBody>
            <a:bodyPr rtlCol="0" anchor="ctr"/>
            <a:lstStyle/>
            <a:p>
              <a:endParaRPr lang="fr-BE"/>
            </a:p>
          </p:txBody>
        </p:sp>
        <p:sp>
          <p:nvSpPr>
            <p:cNvPr id="1283" name="Forme libre : forme 1282">
              <a:extLst>
                <a:ext uri="{FF2B5EF4-FFF2-40B4-BE49-F238E27FC236}">
                  <a16:creationId xmlns:a16="http://schemas.microsoft.com/office/drawing/2014/main" id="{557D47AB-B817-4568-87C6-32E6A5A7138B}"/>
                </a:ext>
              </a:extLst>
            </p:cNvPr>
            <p:cNvSpPr/>
            <p:nvPr/>
          </p:nvSpPr>
          <p:spPr>
            <a:xfrm>
              <a:off x="7098333" y="2662498"/>
              <a:ext cx="37220" cy="128291"/>
            </a:xfrm>
            <a:custGeom>
              <a:avLst/>
              <a:gdLst>
                <a:gd name="connsiteX0" fmla="*/ 0 w 37220"/>
                <a:gd name="connsiteY0" fmla="*/ 128291 h 128291"/>
                <a:gd name="connsiteX1" fmla="*/ 17818 w 37220"/>
                <a:gd name="connsiteY1" fmla="*/ 99782 h 128291"/>
                <a:gd name="connsiteX2" fmla="*/ 28509 w 37220"/>
                <a:gd name="connsiteY2" fmla="*/ 67709 h 128291"/>
                <a:gd name="connsiteX3" fmla="*/ 35636 w 37220"/>
                <a:gd name="connsiteY3" fmla="*/ 35636 h 128291"/>
                <a:gd name="connsiteX4" fmla="*/ 35636 w 37220"/>
                <a:gd name="connsiteY4" fmla="*/ 0 h 128291"/>
                <a:gd name="connsiteX5" fmla="*/ 28509 w 37220"/>
                <a:gd name="connsiteY5" fmla="*/ 32073 h 128291"/>
                <a:gd name="connsiteX6" fmla="*/ 21382 w 37220"/>
                <a:gd name="connsiteY6" fmla="*/ 64146 h 128291"/>
                <a:gd name="connsiteX7" fmla="*/ 14255 w 37220"/>
                <a:gd name="connsiteY7" fmla="*/ 96218 h 128291"/>
                <a:gd name="connsiteX8" fmla="*/ 0 w 37220"/>
                <a:gd name="connsiteY8" fmla="*/ 128291 h 12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20" h="128291">
                  <a:moveTo>
                    <a:pt x="0" y="128291"/>
                  </a:moveTo>
                  <a:cubicBezTo>
                    <a:pt x="7127" y="117600"/>
                    <a:pt x="10691" y="110473"/>
                    <a:pt x="17818" y="99782"/>
                  </a:cubicBezTo>
                  <a:cubicBezTo>
                    <a:pt x="21382" y="89091"/>
                    <a:pt x="24946" y="78400"/>
                    <a:pt x="28509" y="67709"/>
                  </a:cubicBezTo>
                  <a:cubicBezTo>
                    <a:pt x="32073" y="57018"/>
                    <a:pt x="32073" y="46327"/>
                    <a:pt x="35636" y="35636"/>
                  </a:cubicBezTo>
                  <a:cubicBezTo>
                    <a:pt x="35636" y="24946"/>
                    <a:pt x="39200" y="14255"/>
                    <a:pt x="35636" y="0"/>
                  </a:cubicBezTo>
                  <a:lnTo>
                    <a:pt x="28509" y="32073"/>
                  </a:lnTo>
                  <a:lnTo>
                    <a:pt x="21382" y="64146"/>
                  </a:lnTo>
                  <a:cubicBezTo>
                    <a:pt x="17818" y="74837"/>
                    <a:pt x="17818" y="85528"/>
                    <a:pt x="14255" y="96218"/>
                  </a:cubicBezTo>
                  <a:cubicBezTo>
                    <a:pt x="7127" y="106909"/>
                    <a:pt x="3564" y="117600"/>
                    <a:pt x="0" y="128291"/>
                  </a:cubicBezTo>
                  <a:close/>
                </a:path>
              </a:pathLst>
            </a:custGeom>
            <a:solidFill>
              <a:srgbClr val="000000">
                <a:alpha val="20000"/>
              </a:srgbClr>
            </a:solidFill>
            <a:ln w="35560" cap="flat">
              <a:noFill/>
              <a:prstDash val="solid"/>
              <a:miter/>
            </a:ln>
          </p:spPr>
          <p:txBody>
            <a:bodyPr rtlCol="0" anchor="ctr"/>
            <a:lstStyle/>
            <a:p>
              <a:endParaRPr lang="fr-BE"/>
            </a:p>
          </p:txBody>
        </p:sp>
        <p:sp>
          <p:nvSpPr>
            <p:cNvPr id="1284" name="Forme libre : forme 1283">
              <a:extLst>
                <a:ext uri="{FF2B5EF4-FFF2-40B4-BE49-F238E27FC236}">
                  <a16:creationId xmlns:a16="http://schemas.microsoft.com/office/drawing/2014/main" id="{3B7DE69C-0F50-4493-A98A-6B8FDC6D1F0F}"/>
                </a:ext>
              </a:extLst>
            </p:cNvPr>
            <p:cNvSpPr/>
            <p:nvPr/>
          </p:nvSpPr>
          <p:spPr>
            <a:xfrm>
              <a:off x="7091206" y="2765844"/>
              <a:ext cx="406255" cy="174618"/>
            </a:xfrm>
            <a:custGeom>
              <a:avLst/>
              <a:gdLst>
                <a:gd name="connsiteX0" fmla="*/ 0 w 406255"/>
                <a:gd name="connsiteY0" fmla="*/ 7127 h 174618"/>
                <a:gd name="connsiteX1" fmla="*/ 0 w 406255"/>
                <a:gd name="connsiteY1" fmla="*/ 7127 h 174618"/>
                <a:gd name="connsiteX2" fmla="*/ 17818 w 406255"/>
                <a:gd name="connsiteY2" fmla="*/ 114037 h 174618"/>
                <a:gd name="connsiteX3" fmla="*/ 210255 w 406255"/>
                <a:gd name="connsiteY3" fmla="*/ 99782 h 174618"/>
                <a:gd name="connsiteX4" fmla="*/ 370619 w 406255"/>
                <a:gd name="connsiteY4" fmla="*/ 174619 h 174618"/>
                <a:gd name="connsiteX5" fmla="*/ 406255 w 406255"/>
                <a:gd name="connsiteY5" fmla="*/ 0 h 174618"/>
                <a:gd name="connsiteX6" fmla="*/ 374183 w 406255"/>
                <a:gd name="connsiteY6" fmla="*/ 14255 h 174618"/>
                <a:gd name="connsiteX7" fmla="*/ 0 w 406255"/>
                <a:gd name="connsiteY7" fmla="*/ 7127 h 17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255" h="174618">
                  <a:moveTo>
                    <a:pt x="0" y="7127"/>
                  </a:moveTo>
                  <a:cubicBezTo>
                    <a:pt x="0" y="7127"/>
                    <a:pt x="0" y="7127"/>
                    <a:pt x="0" y="7127"/>
                  </a:cubicBezTo>
                  <a:cubicBezTo>
                    <a:pt x="10691" y="46327"/>
                    <a:pt x="17818" y="85527"/>
                    <a:pt x="17818" y="114037"/>
                  </a:cubicBezTo>
                  <a:cubicBezTo>
                    <a:pt x="81964" y="96218"/>
                    <a:pt x="160364" y="99782"/>
                    <a:pt x="210255" y="99782"/>
                  </a:cubicBezTo>
                  <a:cubicBezTo>
                    <a:pt x="267273" y="99782"/>
                    <a:pt x="299346" y="114037"/>
                    <a:pt x="370619" y="174619"/>
                  </a:cubicBezTo>
                  <a:cubicBezTo>
                    <a:pt x="374183" y="124728"/>
                    <a:pt x="388437" y="46327"/>
                    <a:pt x="406255" y="0"/>
                  </a:cubicBezTo>
                  <a:cubicBezTo>
                    <a:pt x="395565" y="7127"/>
                    <a:pt x="384874" y="10691"/>
                    <a:pt x="374183" y="14255"/>
                  </a:cubicBezTo>
                  <a:cubicBezTo>
                    <a:pt x="320728" y="35636"/>
                    <a:pt x="99782" y="53455"/>
                    <a:pt x="0" y="7127"/>
                  </a:cubicBezTo>
                  <a:close/>
                </a:path>
              </a:pathLst>
            </a:custGeom>
            <a:solidFill>
              <a:srgbClr val="000000">
                <a:alpha val="20000"/>
              </a:srgbClr>
            </a:solidFill>
            <a:ln w="35560" cap="flat">
              <a:noFill/>
              <a:prstDash val="solid"/>
              <a:miter/>
            </a:ln>
          </p:spPr>
          <p:txBody>
            <a:bodyPr rtlCol="0" anchor="ctr"/>
            <a:lstStyle/>
            <a:p>
              <a:endParaRPr lang="fr-BE"/>
            </a:p>
          </p:txBody>
        </p:sp>
        <p:sp>
          <p:nvSpPr>
            <p:cNvPr id="1285" name="Forme libre : forme 1284">
              <a:extLst>
                <a:ext uri="{FF2B5EF4-FFF2-40B4-BE49-F238E27FC236}">
                  <a16:creationId xmlns:a16="http://schemas.microsoft.com/office/drawing/2014/main" id="{A25F5AF8-F306-4F72-9D18-B1F24D714247}"/>
                </a:ext>
              </a:extLst>
            </p:cNvPr>
            <p:cNvSpPr/>
            <p:nvPr/>
          </p:nvSpPr>
          <p:spPr>
            <a:xfrm>
              <a:off x="6948660" y="2434425"/>
              <a:ext cx="173923" cy="360707"/>
            </a:xfrm>
            <a:custGeom>
              <a:avLst/>
              <a:gdLst>
                <a:gd name="connsiteX0" fmla="*/ 160364 w 173923"/>
                <a:gd name="connsiteY0" fmla="*/ 324292 h 360707"/>
                <a:gd name="connsiteX1" fmla="*/ 149673 w 173923"/>
                <a:gd name="connsiteY1" fmla="*/ 356364 h 360707"/>
                <a:gd name="connsiteX2" fmla="*/ 0 w 173923"/>
                <a:gd name="connsiteY2" fmla="*/ 342110 h 360707"/>
                <a:gd name="connsiteX3" fmla="*/ 0 w 173923"/>
                <a:gd name="connsiteY3" fmla="*/ 320728 h 360707"/>
                <a:gd name="connsiteX4" fmla="*/ 21382 w 173923"/>
                <a:gd name="connsiteY4" fmla="*/ 114037 h 360707"/>
                <a:gd name="connsiteX5" fmla="*/ 128291 w 173923"/>
                <a:gd name="connsiteY5" fmla="*/ 0 h 360707"/>
                <a:gd name="connsiteX6" fmla="*/ 131855 w 173923"/>
                <a:gd name="connsiteY6" fmla="*/ 0 h 360707"/>
                <a:gd name="connsiteX7" fmla="*/ 135418 w 173923"/>
                <a:gd name="connsiteY7" fmla="*/ 3564 h 360707"/>
                <a:gd name="connsiteX8" fmla="*/ 171055 w 173923"/>
                <a:gd name="connsiteY8" fmla="*/ 142546 h 360707"/>
                <a:gd name="connsiteX9" fmla="*/ 160364 w 173923"/>
                <a:gd name="connsiteY9" fmla="*/ 324292 h 36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923" h="360707">
                  <a:moveTo>
                    <a:pt x="160364" y="324292"/>
                  </a:moveTo>
                  <a:cubicBezTo>
                    <a:pt x="156800" y="331419"/>
                    <a:pt x="153237" y="345674"/>
                    <a:pt x="149673" y="356364"/>
                  </a:cubicBezTo>
                  <a:cubicBezTo>
                    <a:pt x="106909" y="367055"/>
                    <a:pt x="35636" y="356364"/>
                    <a:pt x="0" y="342110"/>
                  </a:cubicBezTo>
                  <a:cubicBezTo>
                    <a:pt x="0" y="334983"/>
                    <a:pt x="0" y="327855"/>
                    <a:pt x="0" y="320728"/>
                  </a:cubicBezTo>
                  <a:cubicBezTo>
                    <a:pt x="7127" y="245891"/>
                    <a:pt x="14255" y="160364"/>
                    <a:pt x="21382" y="114037"/>
                  </a:cubicBezTo>
                  <a:cubicBezTo>
                    <a:pt x="39200" y="28509"/>
                    <a:pt x="81964" y="10691"/>
                    <a:pt x="128291" y="0"/>
                  </a:cubicBezTo>
                  <a:lnTo>
                    <a:pt x="131855" y="0"/>
                  </a:lnTo>
                  <a:lnTo>
                    <a:pt x="135418" y="3564"/>
                  </a:lnTo>
                  <a:cubicBezTo>
                    <a:pt x="156800" y="28509"/>
                    <a:pt x="167491" y="78400"/>
                    <a:pt x="171055" y="142546"/>
                  </a:cubicBezTo>
                  <a:cubicBezTo>
                    <a:pt x="178182" y="213819"/>
                    <a:pt x="171055" y="288655"/>
                    <a:pt x="160364" y="324292"/>
                  </a:cubicBezTo>
                  <a:close/>
                </a:path>
              </a:pathLst>
            </a:custGeom>
            <a:solidFill>
              <a:srgbClr val="FF7351"/>
            </a:solidFill>
            <a:ln w="35560" cap="flat">
              <a:noFill/>
              <a:prstDash val="solid"/>
              <a:miter/>
            </a:ln>
          </p:spPr>
          <p:txBody>
            <a:bodyPr rtlCol="0" anchor="ctr"/>
            <a:lstStyle/>
            <a:p>
              <a:endParaRPr lang="fr-BE"/>
            </a:p>
          </p:txBody>
        </p:sp>
        <p:sp>
          <p:nvSpPr>
            <p:cNvPr id="1286" name="Forme libre : forme 1285">
              <a:extLst>
                <a:ext uri="{FF2B5EF4-FFF2-40B4-BE49-F238E27FC236}">
                  <a16:creationId xmlns:a16="http://schemas.microsoft.com/office/drawing/2014/main" id="{E3101FBC-247F-471D-AAE1-BA5E3EC8ED85}"/>
                </a:ext>
              </a:extLst>
            </p:cNvPr>
            <p:cNvSpPr/>
            <p:nvPr/>
          </p:nvSpPr>
          <p:spPr>
            <a:xfrm>
              <a:off x="7076560" y="1938619"/>
              <a:ext cx="277623" cy="716751"/>
            </a:xfrm>
            <a:custGeom>
              <a:avLst/>
              <a:gdLst>
                <a:gd name="connsiteX0" fmla="*/ 274792 w 277623"/>
                <a:gd name="connsiteY0" fmla="*/ 32531 h 716751"/>
                <a:gd name="connsiteX1" fmla="*/ 217774 w 277623"/>
                <a:gd name="connsiteY1" fmla="*/ 68168 h 716751"/>
                <a:gd name="connsiteX2" fmla="*/ 89483 w 277623"/>
                <a:gd name="connsiteY2" fmla="*/ 253477 h 716751"/>
                <a:gd name="connsiteX3" fmla="*/ 125119 w 277623"/>
                <a:gd name="connsiteY3" fmla="*/ 378205 h 716751"/>
                <a:gd name="connsiteX4" fmla="*/ 110864 w 277623"/>
                <a:gd name="connsiteY4" fmla="*/ 481551 h 716751"/>
                <a:gd name="connsiteX5" fmla="*/ 107301 w 277623"/>
                <a:gd name="connsiteY5" fmla="*/ 581333 h 716751"/>
                <a:gd name="connsiteX6" fmla="*/ 60973 w 277623"/>
                <a:gd name="connsiteY6" fmla="*/ 716751 h 716751"/>
                <a:gd name="connsiteX7" fmla="*/ 46719 w 277623"/>
                <a:gd name="connsiteY7" fmla="*/ 574205 h 716751"/>
                <a:gd name="connsiteX8" fmla="*/ 3955 w 277623"/>
                <a:gd name="connsiteY8" fmla="*/ 517187 h 716751"/>
                <a:gd name="connsiteX9" fmla="*/ 39592 w 277623"/>
                <a:gd name="connsiteY9" fmla="*/ 417405 h 716751"/>
                <a:gd name="connsiteX10" fmla="*/ 7519 w 277623"/>
                <a:gd name="connsiteY10" fmla="*/ 317623 h 716751"/>
                <a:gd name="connsiteX11" fmla="*/ 21773 w 277623"/>
                <a:gd name="connsiteY11" fmla="*/ 125186 h 716751"/>
                <a:gd name="connsiteX12" fmla="*/ 150065 w 277623"/>
                <a:gd name="connsiteY12" fmla="*/ 459 h 716751"/>
                <a:gd name="connsiteX13" fmla="*/ 274792 w 277623"/>
                <a:gd name="connsiteY13" fmla="*/ 32531 h 71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7623" h="716751">
                  <a:moveTo>
                    <a:pt x="274792" y="32531"/>
                  </a:moveTo>
                  <a:cubicBezTo>
                    <a:pt x="289047" y="53913"/>
                    <a:pt x="246283" y="57477"/>
                    <a:pt x="217774" y="68168"/>
                  </a:cubicBezTo>
                  <a:cubicBezTo>
                    <a:pt x="153628" y="89550"/>
                    <a:pt x="100173" y="200023"/>
                    <a:pt x="89483" y="253477"/>
                  </a:cubicBezTo>
                  <a:cubicBezTo>
                    <a:pt x="78792" y="306932"/>
                    <a:pt x="110864" y="349696"/>
                    <a:pt x="125119" y="378205"/>
                  </a:cubicBezTo>
                  <a:cubicBezTo>
                    <a:pt x="139374" y="406714"/>
                    <a:pt x="121555" y="460169"/>
                    <a:pt x="110864" y="481551"/>
                  </a:cubicBezTo>
                  <a:cubicBezTo>
                    <a:pt x="93046" y="517187"/>
                    <a:pt x="125119" y="538569"/>
                    <a:pt x="107301" y="581333"/>
                  </a:cubicBezTo>
                  <a:cubicBezTo>
                    <a:pt x="89483" y="627660"/>
                    <a:pt x="53846" y="627660"/>
                    <a:pt x="60973" y="716751"/>
                  </a:cubicBezTo>
                  <a:cubicBezTo>
                    <a:pt x="50282" y="681115"/>
                    <a:pt x="3955" y="641915"/>
                    <a:pt x="46719" y="574205"/>
                  </a:cubicBezTo>
                  <a:cubicBezTo>
                    <a:pt x="60973" y="549260"/>
                    <a:pt x="25337" y="549260"/>
                    <a:pt x="3955" y="517187"/>
                  </a:cubicBezTo>
                  <a:cubicBezTo>
                    <a:pt x="-6736" y="499369"/>
                    <a:pt x="3955" y="428096"/>
                    <a:pt x="39592" y="417405"/>
                  </a:cubicBezTo>
                  <a:cubicBezTo>
                    <a:pt x="7519" y="403150"/>
                    <a:pt x="-3172" y="356823"/>
                    <a:pt x="7519" y="317623"/>
                  </a:cubicBezTo>
                  <a:cubicBezTo>
                    <a:pt x="18210" y="278423"/>
                    <a:pt x="3955" y="175077"/>
                    <a:pt x="21773" y="125186"/>
                  </a:cubicBezTo>
                  <a:cubicBezTo>
                    <a:pt x="32464" y="68168"/>
                    <a:pt x="78792" y="459"/>
                    <a:pt x="150065" y="459"/>
                  </a:cubicBezTo>
                  <a:cubicBezTo>
                    <a:pt x="217774" y="-3105"/>
                    <a:pt x="264101" y="14713"/>
                    <a:pt x="274792" y="32531"/>
                  </a:cubicBezTo>
                  <a:close/>
                </a:path>
              </a:pathLst>
            </a:custGeom>
            <a:solidFill>
              <a:srgbClr val="60100E"/>
            </a:solidFill>
            <a:ln w="35560" cap="flat">
              <a:noFill/>
              <a:prstDash val="solid"/>
              <a:miter/>
            </a:ln>
          </p:spPr>
          <p:txBody>
            <a:bodyPr rtlCol="0" anchor="ctr"/>
            <a:lstStyle/>
            <a:p>
              <a:endParaRPr lang="fr-BE"/>
            </a:p>
          </p:txBody>
        </p:sp>
        <p:sp>
          <p:nvSpPr>
            <p:cNvPr id="1287" name="Forme libre : forme 1286">
              <a:extLst>
                <a:ext uri="{FF2B5EF4-FFF2-40B4-BE49-F238E27FC236}">
                  <a16:creationId xmlns:a16="http://schemas.microsoft.com/office/drawing/2014/main" id="{4853B934-76BE-47BE-A4FC-2C871BDE0166}"/>
                </a:ext>
              </a:extLst>
            </p:cNvPr>
            <p:cNvSpPr/>
            <p:nvPr/>
          </p:nvSpPr>
          <p:spPr>
            <a:xfrm>
              <a:off x="7322842" y="1973255"/>
              <a:ext cx="142545" cy="564515"/>
            </a:xfrm>
            <a:custGeom>
              <a:avLst/>
              <a:gdLst>
                <a:gd name="connsiteX0" fmla="*/ 17818 w 142545"/>
                <a:gd name="connsiteY0" fmla="*/ 464733 h 564515"/>
                <a:gd name="connsiteX1" fmla="*/ 32073 w 142545"/>
                <a:gd name="connsiteY1" fmla="*/ 357824 h 564515"/>
                <a:gd name="connsiteX2" fmla="*/ 67709 w 142545"/>
                <a:gd name="connsiteY2" fmla="*/ 268733 h 564515"/>
                <a:gd name="connsiteX3" fmla="*/ 64146 w 142545"/>
                <a:gd name="connsiteY3" fmla="*/ 154696 h 564515"/>
                <a:gd name="connsiteX4" fmla="*/ 53455 w 142545"/>
                <a:gd name="connsiteY4" fmla="*/ 62041 h 564515"/>
                <a:gd name="connsiteX5" fmla="*/ 0 w 142545"/>
                <a:gd name="connsiteY5" fmla="*/ 19278 h 564515"/>
                <a:gd name="connsiteX6" fmla="*/ 71273 w 142545"/>
                <a:gd name="connsiteY6" fmla="*/ 5023 h 564515"/>
                <a:gd name="connsiteX7" fmla="*/ 117600 w 142545"/>
                <a:gd name="connsiteY7" fmla="*/ 69169 h 564515"/>
                <a:gd name="connsiteX8" fmla="*/ 142546 w 142545"/>
                <a:gd name="connsiteY8" fmla="*/ 233096 h 564515"/>
                <a:gd name="connsiteX9" fmla="*/ 99782 w 142545"/>
                <a:gd name="connsiteY9" fmla="*/ 347133 h 564515"/>
                <a:gd name="connsiteX10" fmla="*/ 78400 w 142545"/>
                <a:gd name="connsiteY10" fmla="*/ 461170 h 564515"/>
                <a:gd name="connsiteX11" fmla="*/ 78400 w 142545"/>
                <a:gd name="connsiteY11" fmla="*/ 564515 h 564515"/>
                <a:gd name="connsiteX12" fmla="*/ 17818 w 142545"/>
                <a:gd name="connsiteY12" fmla="*/ 464733 h 564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545" h="564515">
                  <a:moveTo>
                    <a:pt x="17818" y="464733"/>
                  </a:moveTo>
                  <a:cubicBezTo>
                    <a:pt x="-17818" y="436224"/>
                    <a:pt x="17818" y="372078"/>
                    <a:pt x="32073" y="357824"/>
                  </a:cubicBezTo>
                  <a:cubicBezTo>
                    <a:pt x="46327" y="343569"/>
                    <a:pt x="64146" y="307933"/>
                    <a:pt x="67709" y="268733"/>
                  </a:cubicBezTo>
                  <a:cubicBezTo>
                    <a:pt x="71273" y="236660"/>
                    <a:pt x="78400" y="193896"/>
                    <a:pt x="64146" y="154696"/>
                  </a:cubicBezTo>
                  <a:cubicBezTo>
                    <a:pt x="49891" y="115496"/>
                    <a:pt x="60582" y="79860"/>
                    <a:pt x="53455" y="62041"/>
                  </a:cubicBezTo>
                  <a:cubicBezTo>
                    <a:pt x="46327" y="44223"/>
                    <a:pt x="21382" y="22841"/>
                    <a:pt x="0" y="19278"/>
                  </a:cubicBezTo>
                  <a:cubicBezTo>
                    <a:pt x="17818" y="1459"/>
                    <a:pt x="46327" y="-5668"/>
                    <a:pt x="71273" y="5023"/>
                  </a:cubicBezTo>
                  <a:cubicBezTo>
                    <a:pt x="78400" y="8587"/>
                    <a:pt x="106909" y="37096"/>
                    <a:pt x="117600" y="69169"/>
                  </a:cubicBezTo>
                  <a:cubicBezTo>
                    <a:pt x="142546" y="133314"/>
                    <a:pt x="142546" y="208151"/>
                    <a:pt x="142546" y="233096"/>
                  </a:cubicBezTo>
                  <a:cubicBezTo>
                    <a:pt x="138982" y="254478"/>
                    <a:pt x="131855" y="315060"/>
                    <a:pt x="99782" y="347133"/>
                  </a:cubicBezTo>
                  <a:cubicBezTo>
                    <a:pt x="67709" y="375642"/>
                    <a:pt x="67709" y="436224"/>
                    <a:pt x="78400" y="461170"/>
                  </a:cubicBezTo>
                  <a:cubicBezTo>
                    <a:pt x="89091" y="486115"/>
                    <a:pt x="103346" y="539570"/>
                    <a:pt x="78400" y="564515"/>
                  </a:cubicBezTo>
                  <a:cubicBezTo>
                    <a:pt x="78400" y="536006"/>
                    <a:pt x="57018" y="496806"/>
                    <a:pt x="17818" y="464733"/>
                  </a:cubicBezTo>
                  <a:close/>
                </a:path>
              </a:pathLst>
            </a:custGeom>
            <a:solidFill>
              <a:srgbClr val="60100E"/>
            </a:solidFill>
            <a:ln w="35560" cap="flat">
              <a:noFill/>
              <a:prstDash val="solid"/>
              <a:miter/>
            </a:ln>
          </p:spPr>
          <p:txBody>
            <a:bodyPr rtlCol="0" anchor="ctr"/>
            <a:lstStyle/>
            <a:p>
              <a:endParaRPr lang="fr-BE"/>
            </a:p>
          </p:txBody>
        </p:sp>
      </p:grpSp>
    </p:spTree>
    <p:extLst>
      <p:ext uri="{BB962C8B-B14F-4D97-AF65-F5344CB8AC3E}">
        <p14:creationId xmlns:p14="http://schemas.microsoft.com/office/powerpoint/2010/main" val="10002041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4" fill="hold" nodeType="afterEffect">
                                  <p:stCondLst>
                                    <p:cond delay="0"/>
                                  </p:stCondLst>
                                  <p:childTnLst>
                                    <p:set>
                                      <p:cBhvr>
                                        <p:cTn id="12" dur="1" fill="hold">
                                          <p:stCondLst>
                                            <p:cond delay="0"/>
                                          </p:stCondLst>
                                        </p:cTn>
                                        <p:tgtEl>
                                          <p:spTgt spid="1261"/>
                                        </p:tgtEl>
                                        <p:attrNameLst>
                                          <p:attrName>style.visibility</p:attrName>
                                        </p:attrNameLst>
                                      </p:cBhvr>
                                      <p:to>
                                        <p:strVal val="visible"/>
                                      </p:to>
                                    </p:set>
                                    <p:anim calcmode="lin" valueType="num">
                                      <p:cBhvr additive="base">
                                        <p:cTn id="13" dur="500" fill="hold"/>
                                        <p:tgtEl>
                                          <p:spTgt spid="1261"/>
                                        </p:tgtEl>
                                        <p:attrNameLst>
                                          <p:attrName>ppt_x</p:attrName>
                                        </p:attrNameLst>
                                      </p:cBhvr>
                                      <p:tavLst>
                                        <p:tav tm="0">
                                          <p:val>
                                            <p:strVal val="#ppt_x"/>
                                          </p:val>
                                        </p:tav>
                                        <p:tav tm="100000">
                                          <p:val>
                                            <p:strVal val="#ppt_x"/>
                                          </p:val>
                                        </p:tav>
                                      </p:tavLst>
                                    </p:anim>
                                    <p:anim calcmode="lin" valueType="num">
                                      <p:cBhvr additive="base">
                                        <p:cTn id="14" dur="500" fill="hold"/>
                                        <p:tgtEl>
                                          <p:spTgt spid="1261"/>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207"/>
                                        </p:tgtEl>
                                        <p:attrNameLst>
                                          <p:attrName>style.visibility</p:attrName>
                                        </p:attrNameLst>
                                      </p:cBhvr>
                                      <p:to>
                                        <p:strVal val="visible"/>
                                      </p:to>
                                    </p:set>
                                    <p:anim calcmode="lin" valueType="num">
                                      <p:cBhvr additive="base">
                                        <p:cTn id="17" dur="500" fill="hold"/>
                                        <p:tgtEl>
                                          <p:spTgt spid="1207"/>
                                        </p:tgtEl>
                                        <p:attrNameLst>
                                          <p:attrName>ppt_x</p:attrName>
                                        </p:attrNameLst>
                                      </p:cBhvr>
                                      <p:tavLst>
                                        <p:tav tm="0">
                                          <p:val>
                                            <p:strVal val="#ppt_x"/>
                                          </p:val>
                                        </p:tav>
                                        <p:tav tm="100000">
                                          <p:val>
                                            <p:strVal val="#ppt_x"/>
                                          </p:val>
                                        </p:tav>
                                      </p:tavLst>
                                    </p:anim>
                                    <p:anim calcmode="lin" valueType="num">
                                      <p:cBhvr additive="base">
                                        <p:cTn id="18" dur="500" fill="hold"/>
                                        <p:tgtEl>
                                          <p:spTgt spid="120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70"/>
                                        </p:tgtEl>
                                        <p:attrNameLst>
                                          <p:attrName>style.visibility</p:attrName>
                                        </p:attrNameLst>
                                      </p:cBhvr>
                                      <p:to>
                                        <p:strVal val="visible"/>
                                      </p:to>
                                    </p:set>
                                    <p:animEffect transition="in" filter="fade">
                                      <p:cBhvr>
                                        <p:cTn id="22" dur="1000"/>
                                        <p:tgtEl>
                                          <p:spTgt spid="170"/>
                                        </p:tgtEl>
                                      </p:cBhvr>
                                    </p:animEffect>
                                    <p:anim calcmode="lin" valueType="num">
                                      <p:cBhvr>
                                        <p:cTn id="23" dur="1000" fill="hold"/>
                                        <p:tgtEl>
                                          <p:spTgt spid="170"/>
                                        </p:tgtEl>
                                        <p:attrNameLst>
                                          <p:attrName>ppt_x</p:attrName>
                                        </p:attrNameLst>
                                      </p:cBhvr>
                                      <p:tavLst>
                                        <p:tav tm="0">
                                          <p:val>
                                            <p:strVal val="#ppt_x"/>
                                          </p:val>
                                        </p:tav>
                                        <p:tav tm="100000">
                                          <p:val>
                                            <p:strVal val="#ppt_x"/>
                                          </p:val>
                                        </p:tav>
                                      </p:tavLst>
                                    </p:anim>
                                    <p:anim calcmode="lin" valueType="num">
                                      <p:cBhvr>
                                        <p:cTn id="24" dur="900" decel="100000" fill="hold"/>
                                        <p:tgtEl>
                                          <p:spTgt spid="170"/>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70"/>
                                        </p:tgtEl>
                                        <p:attrNameLst>
                                          <p:attrName>ppt_y</p:attrName>
                                        </p:attrNameLst>
                                      </p:cBhvr>
                                      <p:tavLst>
                                        <p:tav tm="0">
                                          <p:val>
                                            <p:strVal val="#ppt_y-.03"/>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248"/>
                                        </p:tgtEl>
                                        <p:attrNameLst>
                                          <p:attrName>style.visibility</p:attrName>
                                        </p:attrNameLst>
                                      </p:cBhvr>
                                      <p:to>
                                        <p:strVal val="visible"/>
                                      </p:to>
                                    </p:set>
                                    <p:animEffect transition="in" filter="wipe(left)">
                                      <p:cBhvr>
                                        <p:cTn id="30" dur="500"/>
                                        <p:tgtEl>
                                          <p:spTgt spid="248"/>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247"/>
                                        </p:tgtEl>
                                        <p:attrNameLst>
                                          <p:attrName>style.visibility</p:attrName>
                                        </p:attrNameLst>
                                      </p:cBhvr>
                                      <p:to>
                                        <p:strVal val="visible"/>
                                      </p:to>
                                    </p:set>
                                    <p:animEffect transition="in" filter="fade">
                                      <p:cBhvr>
                                        <p:cTn id="34" dur="500"/>
                                        <p:tgtEl>
                                          <p:spTgt spid="247"/>
                                        </p:tgtEl>
                                      </p:cBhvr>
                                    </p:animEffect>
                                  </p:childTnLst>
                                </p:cTn>
                              </p:par>
                            </p:childTnLst>
                          </p:cTn>
                        </p:par>
                        <p:par>
                          <p:cTn id="35" fill="hold">
                            <p:stCondLst>
                              <p:cond delay="1000"/>
                            </p:stCondLst>
                            <p:childTnLst>
                              <p:par>
                                <p:cTn id="36" presetID="53" presetClass="entr" presetSubtype="16" fill="hold" nodeType="afterEffect">
                                  <p:stCondLst>
                                    <p:cond delay="0"/>
                                  </p:stCondLst>
                                  <p:childTnLst>
                                    <p:set>
                                      <p:cBhvr>
                                        <p:cTn id="37" dur="1" fill="hold">
                                          <p:stCondLst>
                                            <p:cond delay="0"/>
                                          </p:stCondLst>
                                        </p:cTn>
                                        <p:tgtEl>
                                          <p:spTgt spid="249"/>
                                        </p:tgtEl>
                                        <p:attrNameLst>
                                          <p:attrName>style.visibility</p:attrName>
                                        </p:attrNameLst>
                                      </p:cBhvr>
                                      <p:to>
                                        <p:strVal val="visible"/>
                                      </p:to>
                                    </p:set>
                                    <p:anim calcmode="lin" valueType="num">
                                      <p:cBhvr>
                                        <p:cTn id="38" dur="500" fill="hold"/>
                                        <p:tgtEl>
                                          <p:spTgt spid="249"/>
                                        </p:tgtEl>
                                        <p:attrNameLst>
                                          <p:attrName>ppt_w</p:attrName>
                                        </p:attrNameLst>
                                      </p:cBhvr>
                                      <p:tavLst>
                                        <p:tav tm="0">
                                          <p:val>
                                            <p:fltVal val="0"/>
                                          </p:val>
                                        </p:tav>
                                        <p:tav tm="100000">
                                          <p:val>
                                            <p:strVal val="#ppt_w"/>
                                          </p:val>
                                        </p:tav>
                                      </p:tavLst>
                                    </p:anim>
                                    <p:anim calcmode="lin" valueType="num">
                                      <p:cBhvr>
                                        <p:cTn id="39" dur="500" fill="hold"/>
                                        <p:tgtEl>
                                          <p:spTgt spid="249"/>
                                        </p:tgtEl>
                                        <p:attrNameLst>
                                          <p:attrName>ppt_h</p:attrName>
                                        </p:attrNameLst>
                                      </p:cBhvr>
                                      <p:tavLst>
                                        <p:tav tm="0">
                                          <p:val>
                                            <p:fltVal val="0"/>
                                          </p:val>
                                        </p:tav>
                                        <p:tav tm="100000">
                                          <p:val>
                                            <p:strVal val="#ppt_h"/>
                                          </p:val>
                                        </p:tav>
                                      </p:tavLst>
                                    </p:anim>
                                    <p:animEffect transition="in" filter="fade">
                                      <p:cBhvr>
                                        <p:cTn id="40" dur="500"/>
                                        <p:tgtEl>
                                          <p:spTgt spid="249"/>
                                        </p:tgtEl>
                                      </p:cBhvr>
                                    </p:animEffect>
                                  </p:childTnLst>
                                </p:cTn>
                              </p:par>
                            </p:childTnLst>
                          </p:cTn>
                        </p:par>
                        <p:par>
                          <p:cTn id="41" fill="hold">
                            <p:stCondLst>
                              <p:cond delay="1500"/>
                            </p:stCondLst>
                            <p:childTnLst>
                              <p:par>
                                <p:cTn id="42" presetID="10" presetClass="entr" presetSubtype="0" fill="hold" grpId="0" nodeType="afterEffect">
                                  <p:stCondLst>
                                    <p:cond delay="0"/>
                                  </p:stCondLst>
                                  <p:childTnLst>
                                    <p:set>
                                      <p:cBhvr>
                                        <p:cTn id="43" dur="1" fill="hold">
                                          <p:stCondLst>
                                            <p:cond delay="0"/>
                                          </p:stCondLst>
                                        </p:cTn>
                                        <p:tgtEl>
                                          <p:spTgt spid="252"/>
                                        </p:tgtEl>
                                        <p:attrNameLst>
                                          <p:attrName>style.visibility</p:attrName>
                                        </p:attrNameLst>
                                      </p:cBhvr>
                                      <p:to>
                                        <p:strVal val="visible"/>
                                      </p:to>
                                    </p:set>
                                    <p:animEffect transition="in" filter="fade">
                                      <p:cBhvr>
                                        <p:cTn id="44" dur="1000"/>
                                        <p:tgtEl>
                                          <p:spTgt spid="252"/>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nodeType="clickEffect">
                                  <p:stCondLst>
                                    <p:cond delay="0"/>
                                  </p:stCondLst>
                                  <p:childTnLst>
                                    <p:set>
                                      <p:cBhvr>
                                        <p:cTn id="48" dur="1" fill="hold">
                                          <p:stCondLst>
                                            <p:cond delay="0"/>
                                          </p:stCondLst>
                                        </p:cTn>
                                        <p:tgtEl>
                                          <p:spTgt spid="256"/>
                                        </p:tgtEl>
                                        <p:attrNameLst>
                                          <p:attrName>style.visibility</p:attrName>
                                        </p:attrNameLst>
                                      </p:cBhvr>
                                      <p:to>
                                        <p:strVal val="visible"/>
                                      </p:to>
                                    </p:set>
                                    <p:animEffect transition="in" filter="wipe(left)">
                                      <p:cBhvr>
                                        <p:cTn id="49" dur="500"/>
                                        <p:tgtEl>
                                          <p:spTgt spid="256"/>
                                        </p:tgtEl>
                                      </p:cBhvr>
                                    </p:animEffect>
                                  </p:childTnLst>
                                </p:cTn>
                              </p:par>
                            </p:childTnLst>
                          </p:cTn>
                        </p:par>
                        <p:par>
                          <p:cTn id="50" fill="hold">
                            <p:stCondLst>
                              <p:cond delay="500"/>
                            </p:stCondLst>
                            <p:childTnLst>
                              <p:par>
                                <p:cTn id="51" presetID="10" presetClass="entr" presetSubtype="0" fill="hold" grpId="0" nodeType="afterEffect">
                                  <p:stCondLst>
                                    <p:cond delay="0"/>
                                  </p:stCondLst>
                                  <p:childTnLst>
                                    <p:set>
                                      <p:cBhvr>
                                        <p:cTn id="52" dur="1" fill="hold">
                                          <p:stCondLst>
                                            <p:cond delay="0"/>
                                          </p:stCondLst>
                                        </p:cTn>
                                        <p:tgtEl>
                                          <p:spTgt spid="255"/>
                                        </p:tgtEl>
                                        <p:attrNameLst>
                                          <p:attrName>style.visibility</p:attrName>
                                        </p:attrNameLst>
                                      </p:cBhvr>
                                      <p:to>
                                        <p:strVal val="visible"/>
                                      </p:to>
                                    </p:set>
                                    <p:animEffect transition="in" filter="fade">
                                      <p:cBhvr>
                                        <p:cTn id="53" dur="500"/>
                                        <p:tgtEl>
                                          <p:spTgt spid="255"/>
                                        </p:tgtEl>
                                      </p:cBhvr>
                                    </p:animEffect>
                                  </p:childTnLst>
                                </p:cTn>
                              </p:par>
                            </p:childTnLst>
                          </p:cTn>
                        </p:par>
                        <p:par>
                          <p:cTn id="54" fill="hold">
                            <p:stCondLst>
                              <p:cond delay="1000"/>
                            </p:stCondLst>
                            <p:childTnLst>
                              <p:par>
                                <p:cTn id="55" presetID="53" presetClass="entr" presetSubtype="16" fill="hold" nodeType="afterEffect">
                                  <p:stCondLst>
                                    <p:cond delay="0"/>
                                  </p:stCondLst>
                                  <p:childTnLst>
                                    <p:set>
                                      <p:cBhvr>
                                        <p:cTn id="56" dur="1" fill="hold">
                                          <p:stCondLst>
                                            <p:cond delay="0"/>
                                          </p:stCondLst>
                                        </p:cTn>
                                        <p:tgtEl>
                                          <p:spTgt spid="257"/>
                                        </p:tgtEl>
                                        <p:attrNameLst>
                                          <p:attrName>style.visibility</p:attrName>
                                        </p:attrNameLst>
                                      </p:cBhvr>
                                      <p:to>
                                        <p:strVal val="visible"/>
                                      </p:to>
                                    </p:set>
                                    <p:anim calcmode="lin" valueType="num">
                                      <p:cBhvr>
                                        <p:cTn id="57" dur="500" fill="hold"/>
                                        <p:tgtEl>
                                          <p:spTgt spid="257"/>
                                        </p:tgtEl>
                                        <p:attrNameLst>
                                          <p:attrName>ppt_w</p:attrName>
                                        </p:attrNameLst>
                                      </p:cBhvr>
                                      <p:tavLst>
                                        <p:tav tm="0">
                                          <p:val>
                                            <p:fltVal val="0"/>
                                          </p:val>
                                        </p:tav>
                                        <p:tav tm="100000">
                                          <p:val>
                                            <p:strVal val="#ppt_w"/>
                                          </p:val>
                                        </p:tav>
                                      </p:tavLst>
                                    </p:anim>
                                    <p:anim calcmode="lin" valueType="num">
                                      <p:cBhvr>
                                        <p:cTn id="58" dur="500" fill="hold"/>
                                        <p:tgtEl>
                                          <p:spTgt spid="257"/>
                                        </p:tgtEl>
                                        <p:attrNameLst>
                                          <p:attrName>ppt_h</p:attrName>
                                        </p:attrNameLst>
                                      </p:cBhvr>
                                      <p:tavLst>
                                        <p:tav tm="0">
                                          <p:val>
                                            <p:fltVal val="0"/>
                                          </p:val>
                                        </p:tav>
                                        <p:tav tm="100000">
                                          <p:val>
                                            <p:strVal val="#ppt_h"/>
                                          </p:val>
                                        </p:tav>
                                      </p:tavLst>
                                    </p:anim>
                                    <p:animEffect transition="in" filter="fade">
                                      <p:cBhvr>
                                        <p:cTn id="59" dur="500"/>
                                        <p:tgtEl>
                                          <p:spTgt spid="257"/>
                                        </p:tgtEl>
                                      </p:cBhvr>
                                    </p:animEffect>
                                  </p:childTnLst>
                                </p:cTn>
                              </p:par>
                            </p:childTnLst>
                          </p:cTn>
                        </p:par>
                        <p:par>
                          <p:cTn id="60" fill="hold">
                            <p:stCondLst>
                              <p:cond delay="1500"/>
                            </p:stCondLst>
                            <p:childTnLst>
                              <p:par>
                                <p:cTn id="61" presetID="10" presetClass="entr" presetSubtype="0" fill="hold" grpId="0" nodeType="afterEffect">
                                  <p:stCondLst>
                                    <p:cond delay="0"/>
                                  </p:stCondLst>
                                  <p:childTnLst>
                                    <p:set>
                                      <p:cBhvr>
                                        <p:cTn id="62" dur="1" fill="hold">
                                          <p:stCondLst>
                                            <p:cond delay="0"/>
                                          </p:stCondLst>
                                        </p:cTn>
                                        <p:tgtEl>
                                          <p:spTgt spid="260"/>
                                        </p:tgtEl>
                                        <p:attrNameLst>
                                          <p:attrName>style.visibility</p:attrName>
                                        </p:attrNameLst>
                                      </p:cBhvr>
                                      <p:to>
                                        <p:strVal val="visible"/>
                                      </p:to>
                                    </p:set>
                                    <p:animEffect transition="in" filter="fade">
                                      <p:cBhvr>
                                        <p:cTn id="63" dur="1000"/>
                                        <p:tgtEl>
                                          <p:spTgt spid="260"/>
                                        </p:tgtEl>
                                      </p:cBhvr>
                                    </p:animEffect>
                                  </p:childTnLst>
                                </p:cTn>
                              </p:par>
                            </p:childTnLst>
                          </p:cTn>
                        </p:par>
                      </p:childTnLst>
                    </p:cTn>
                  </p:par>
                  <p:par>
                    <p:cTn id="64" fill="hold">
                      <p:stCondLst>
                        <p:cond delay="indefinite"/>
                      </p:stCondLst>
                      <p:childTnLst>
                        <p:par>
                          <p:cTn id="65" fill="hold">
                            <p:stCondLst>
                              <p:cond delay="0"/>
                            </p:stCondLst>
                            <p:childTnLst>
                              <p:par>
                                <p:cTn id="66" presetID="42" presetClass="entr" presetSubtype="0" fill="hold" nodeType="clickEffect">
                                  <p:stCondLst>
                                    <p:cond delay="0"/>
                                  </p:stCondLst>
                                  <p:childTnLst>
                                    <p:set>
                                      <p:cBhvr>
                                        <p:cTn id="67" dur="1" fill="hold">
                                          <p:stCondLst>
                                            <p:cond delay="0"/>
                                          </p:stCondLst>
                                        </p:cTn>
                                        <p:tgtEl>
                                          <p:spTgt spid="1191"/>
                                        </p:tgtEl>
                                        <p:attrNameLst>
                                          <p:attrName>style.visibility</p:attrName>
                                        </p:attrNameLst>
                                      </p:cBhvr>
                                      <p:to>
                                        <p:strVal val="visible"/>
                                      </p:to>
                                    </p:set>
                                    <p:animEffect transition="in" filter="fade">
                                      <p:cBhvr>
                                        <p:cTn id="68" dur="1000"/>
                                        <p:tgtEl>
                                          <p:spTgt spid="1191"/>
                                        </p:tgtEl>
                                      </p:cBhvr>
                                    </p:animEffect>
                                    <p:anim calcmode="lin" valueType="num">
                                      <p:cBhvr>
                                        <p:cTn id="69" dur="1000" fill="hold"/>
                                        <p:tgtEl>
                                          <p:spTgt spid="1191"/>
                                        </p:tgtEl>
                                        <p:attrNameLst>
                                          <p:attrName>ppt_x</p:attrName>
                                        </p:attrNameLst>
                                      </p:cBhvr>
                                      <p:tavLst>
                                        <p:tav tm="0">
                                          <p:val>
                                            <p:strVal val="#ppt_x"/>
                                          </p:val>
                                        </p:tav>
                                        <p:tav tm="100000">
                                          <p:val>
                                            <p:strVal val="#ppt_x"/>
                                          </p:val>
                                        </p:tav>
                                      </p:tavLst>
                                    </p:anim>
                                    <p:anim calcmode="lin" valueType="num">
                                      <p:cBhvr>
                                        <p:cTn id="70" dur="1000" fill="hold"/>
                                        <p:tgtEl>
                                          <p:spTgt spid="1191"/>
                                        </p:tgtEl>
                                        <p:attrNameLst>
                                          <p:attrName>ppt_y</p:attrName>
                                        </p:attrNameLst>
                                      </p:cBhvr>
                                      <p:tavLst>
                                        <p:tav tm="0">
                                          <p:val>
                                            <p:strVal val="#ppt_y+.1"/>
                                          </p:val>
                                        </p:tav>
                                        <p:tav tm="100000">
                                          <p:val>
                                            <p:strVal val="#ppt_y"/>
                                          </p:val>
                                        </p:tav>
                                      </p:tavLst>
                                    </p:anim>
                                  </p:childTnLst>
                                </p:cTn>
                              </p:par>
                            </p:childTnLst>
                          </p:cTn>
                        </p:par>
                        <p:par>
                          <p:cTn id="71" fill="hold">
                            <p:stCondLst>
                              <p:cond delay="1000"/>
                            </p:stCondLst>
                            <p:childTnLst>
                              <p:par>
                                <p:cTn id="72" presetID="37" presetClass="entr" presetSubtype="0" fill="hold" grpId="0" nodeType="afterEffect">
                                  <p:stCondLst>
                                    <p:cond delay="0"/>
                                  </p:stCondLst>
                                  <p:childTnLst>
                                    <p:set>
                                      <p:cBhvr>
                                        <p:cTn id="73" dur="1" fill="hold">
                                          <p:stCondLst>
                                            <p:cond delay="0"/>
                                          </p:stCondLst>
                                        </p:cTn>
                                        <p:tgtEl>
                                          <p:spTgt spid="1192"/>
                                        </p:tgtEl>
                                        <p:attrNameLst>
                                          <p:attrName>style.visibility</p:attrName>
                                        </p:attrNameLst>
                                      </p:cBhvr>
                                      <p:to>
                                        <p:strVal val="visible"/>
                                      </p:to>
                                    </p:set>
                                    <p:animEffect transition="in" filter="fade">
                                      <p:cBhvr>
                                        <p:cTn id="74" dur="1000"/>
                                        <p:tgtEl>
                                          <p:spTgt spid="1192"/>
                                        </p:tgtEl>
                                      </p:cBhvr>
                                    </p:animEffect>
                                    <p:anim calcmode="lin" valueType="num">
                                      <p:cBhvr>
                                        <p:cTn id="75" dur="1000" fill="hold"/>
                                        <p:tgtEl>
                                          <p:spTgt spid="1192"/>
                                        </p:tgtEl>
                                        <p:attrNameLst>
                                          <p:attrName>ppt_x</p:attrName>
                                        </p:attrNameLst>
                                      </p:cBhvr>
                                      <p:tavLst>
                                        <p:tav tm="0">
                                          <p:val>
                                            <p:strVal val="#ppt_x"/>
                                          </p:val>
                                        </p:tav>
                                        <p:tav tm="100000">
                                          <p:val>
                                            <p:strVal val="#ppt_x"/>
                                          </p:val>
                                        </p:tav>
                                      </p:tavLst>
                                    </p:anim>
                                    <p:anim calcmode="lin" valueType="num">
                                      <p:cBhvr>
                                        <p:cTn id="76" dur="900" decel="100000" fill="hold"/>
                                        <p:tgtEl>
                                          <p:spTgt spid="1192"/>
                                        </p:tgtEl>
                                        <p:attrNameLst>
                                          <p:attrName>ppt_y</p:attrName>
                                        </p:attrNameLst>
                                      </p:cBhvr>
                                      <p:tavLst>
                                        <p:tav tm="0">
                                          <p:val>
                                            <p:strVal val="#ppt_y+1"/>
                                          </p:val>
                                        </p:tav>
                                        <p:tav tm="100000">
                                          <p:val>
                                            <p:strVal val="#ppt_y-.03"/>
                                          </p:val>
                                        </p:tav>
                                      </p:tavLst>
                                    </p:anim>
                                    <p:anim calcmode="lin" valueType="num">
                                      <p:cBhvr>
                                        <p:cTn id="77" dur="100" accel="100000" fill="hold">
                                          <p:stCondLst>
                                            <p:cond delay="900"/>
                                          </p:stCondLst>
                                        </p:cTn>
                                        <p:tgtEl>
                                          <p:spTgt spid="1192"/>
                                        </p:tgtEl>
                                        <p:attrNameLst>
                                          <p:attrName>ppt_y</p:attrName>
                                        </p:attrNameLst>
                                      </p:cBhvr>
                                      <p:tavLst>
                                        <p:tav tm="0">
                                          <p:val>
                                            <p:strVal val="#ppt_y-.03"/>
                                          </p:val>
                                        </p:tav>
                                        <p:tav tm="100000">
                                          <p:val>
                                            <p:strVal val="#ppt_y"/>
                                          </p:val>
                                        </p:tav>
                                      </p:tavLst>
                                    </p:anim>
                                  </p:childTnLst>
                                </p:cTn>
                              </p:par>
                            </p:childTnLst>
                          </p:cTn>
                        </p:par>
                        <p:par>
                          <p:cTn id="78" fill="hold">
                            <p:stCondLst>
                              <p:cond delay="2000"/>
                            </p:stCondLst>
                            <p:childTnLst>
                              <p:par>
                                <p:cTn id="79" presetID="22" presetClass="entr" presetSubtype="2" fill="hold" nodeType="afterEffect">
                                  <p:stCondLst>
                                    <p:cond delay="0"/>
                                  </p:stCondLst>
                                  <p:childTnLst>
                                    <p:set>
                                      <p:cBhvr>
                                        <p:cTn id="80" dur="1" fill="hold">
                                          <p:stCondLst>
                                            <p:cond delay="0"/>
                                          </p:stCondLst>
                                        </p:cTn>
                                        <p:tgtEl>
                                          <p:spTgt spid="1194"/>
                                        </p:tgtEl>
                                        <p:attrNameLst>
                                          <p:attrName>style.visibility</p:attrName>
                                        </p:attrNameLst>
                                      </p:cBhvr>
                                      <p:to>
                                        <p:strVal val="visible"/>
                                      </p:to>
                                    </p:set>
                                    <p:animEffect transition="in" filter="wipe(right)">
                                      <p:cBhvr>
                                        <p:cTn id="81" dur="500"/>
                                        <p:tgtEl>
                                          <p:spTgt spid="1194"/>
                                        </p:tgtEl>
                                      </p:cBhvr>
                                    </p:animEffect>
                                  </p:childTnLst>
                                </p:cTn>
                              </p:par>
                            </p:childTnLst>
                          </p:cTn>
                        </p:par>
                        <p:par>
                          <p:cTn id="82" fill="hold">
                            <p:stCondLst>
                              <p:cond delay="2500"/>
                            </p:stCondLst>
                            <p:childTnLst>
                              <p:par>
                                <p:cTn id="83" presetID="10" presetClass="entr" presetSubtype="0" fill="hold" grpId="0" nodeType="afterEffect">
                                  <p:stCondLst>
                                    <p:cond delay="0"/>
                                  </p:stCondLst>
                                  <p:childTnLst>
                                    <p:set>
                                      <p:cBhvr>
                                        <p:cTn id="84" dur="1" fill="hold">
                                          <p:stCondLst>
                                            <p:cond delay="0"/>
                                          </p:stCondLst>
                                        </p:cTn>
                                        <p:tgtEl>
                                          <p:spTgt spid="1193"/>
                                        </p:tgtEl>
                                        <p:attrNameLst>
                                          <p:attrName>style.visibility</p:attrName>
                                        </p:attrNameLst>
                                      </p:cBhvr>
                                      <p:to>
                                        <p:strVal val="visible"/>
                                      </p:to>
                                    </p:set>
                                    <p:animEffect transition="in" filter="fade">
                                      <p:cBhvr>
                                        <p:cTn id="85" dur="500"/>
                                        <p:tgtEl>
                                          <p:spTgt spid="1193"/>
                                        </p:tgtEl>
                                      </p:cBhvr>
                                    </p:animEffect>
                                  </p:childTnLst>
                                </p:cTn>
                              </p:par>
                            </p:childTnLst>
                          </p:cTn>
                        </p:par>
                        <p:par>
                          <p:cTn id="86" fill="hold">
                            <p:stCondLst>
                              <p:cond delay="3000"/>
                            </p:stCondLst>
                            <p:childTnLst>
                              <p:par>
                                <p:cTn id="87" presetID="53" presetClass="entr" presetSubtype="16" fill="hold" nodeType="afterEffect">
                                  <p:stCondLst>
                                    <p:cond delay="0"/>
                                  </p:stCondLst>
                                  <p:childTnLst>
                                    <p:set>
                                      <p:cBhvr>
                                        <p:cTn id="88" dur="1" fill="hold">
                                          <p:stCondLst>
                                            <p:cond delay="0"/>
                                          </p:stCondLst>
                                        </p:cTn>
                                        <p:tgtEl>
                                          <p:spTgt spid="1195"/>
                                        </p:tgtEl>
                                        <p:attrNameLst>
                                          <p:attrName>style.visibility</p:attrName>
                                        </p:attrNameLst>
                                      </p:cBhvr>
                                      <p:to>
                                        <p:strVal val="visible"/>
                                      </p:to>
                                    </p:set>
                                    <p:anim calcmode="lin" valueType="num">
                                      <p:cBhvr>
                                        <p:cTn id="89" dur="500" fill="hold"/>
                                        <p:tgtEl>
                                          <p:spTgt spid="1195"/>
                                        </p:tgtEl>
                                        <p:attrNameLst>
                                          <p:attrName>ppt_w</p:attrName>
                                        </p:attrNameLst>
                                      </p:cBhvr>
                                      <p:tavLst>
                                        <p:tav tm="0">
                                          <p:val>
                                            <p:fltVal val="0"/>
                                          </p:val>
                                        </p:tav>
                                        <p:tav tm="100000">
                                          <p:val>
                                            <p:strVal val="#ppt_w"/>
                                          </p:val>
                                        </p:tav>
                                      </p:tavLst>
                                    </p:anim>
                                    <p:anim calcmode="lin" valueType="num">
                                      <p:cBhvr>
                                        <p:cTn id="90" dur="500" fill="hold"/>
                                        <p:tgtEl>
                                          <p:spTgt spid="1195"/>
                                        </p:tgtEl>
                                        <p:attrNameLst>
                                          <p:attrName>ppt_h</p:attrName>
                                        </p:attrNameLst>
                                      </p:cBhvr>
                                      <p:tavLst>
                                        <p:tav tm="0">
                                          <p:val>
                                            <p:fltVal val="0"/>
                                          </p:val>
                                        </p:tav>
                                        <p:tav tm="100000">
                                          <p:val>
                                            <p:strVal val="#ppt_h"/>
                                          </p:val>
                                        </p:tav>
                                      </p:tavLst>
                                    </p:anim>
                                    <p:animEffect transition="in" filter="fade">
                                      <p:cBhvr>
                                        <p:cTn id="91" dur="500"/>
                                        <p:tgtEl>
                                          <p:spTgt spid="1195"/>
                                        </p:tgtEl>
                                      </p:cBhvr>
                                    </p:animEffect>
                                  </p:childTnLst>
                                </p:cTn>
                              </p:par>
                            </p:childTnLst>
                          </p:cTn>
                        </p:par>
                        <p:par>
                          <p:cTn id="92" fill="hold">
                            <p:stCondLst>
                              <p:cond delay="3500"/>
                            </p:stCondLst>
                            <p:childTnLst>
                              <p:par>
                                <p:cTn id="93" presetID="10" presetClass="entr" presetSubtype="0" fill="hold" grpId="0" nodeType="afterEffect">
                                  <p:stCondLst>
                                    <p:cond delay="0"/>
                                  </p:stCondLst>
                                  <p:childTnLst>
                                    <p:set>
                                      <p:cBhvr>
                                        <p:cTn id="94" dur="1" fill="hold">
                                          <p:stCondLst>
                                            <p:cond delay="0"/>
                                          </p:stCondLst>
                                        </p:cTn>
                                        <p:tgtEl>
                                          <p:spTgt spid="1198"/>
                                        </p:tgtEl>
                                        <p:attrNameLst>
                                          <p:attrName>style.visibility</p:attrName>
                                        </p:attrNameLst>
                                      </p:cBhvr>
                                      <p:to>
                                        <p:strVal val="visible"/>
                                      </p:to>
                                    </p:set>
                                    <p:animEffect transition="in" filter="fade">
                                      <p:cBhvr>
                                        <p:cTn id="95" dur="1000"/>
                                        <p:tgtEl>
                                          <p:spTgt spid="1198"/>
                                        </p:tgtEl>
                                      </p:cBhvr>
                                    </p:animEffect>
                                  </p:childTnLst>
                                </p:cTn>
                              </p:par>
                            </p:childTnLst>
                          </p:cTn>
                        </p:par>
                      </p:childTnLst>
                    </p:cTn>
                  </p:par>
                  <p:par>
                    <p:cTn id="96" fill="hold">
                      <p:stCondLst>
                        <p:cond delay="indefinite"/>
                      </p:stCondLst>
                      <p:childTnLst>
                        <p:par>
                          <p:cTn id="97" fill="hold">
                            <p:stCondLst>
                              <p:cond delay="0"/>
                            </p:stCondLst>
                            <p:childTnLst>
                              <p:par>
                                <p:cTn id="98" presetID="22" presetClass="entr" presetSubtype="2" fill="hold" nodeType="clickEffect">
                                  <p:stCondLst>
                                    <p:cond delay="0"/>
                                  </p:stCondLst>
                                  <p:childTnLst>
                                    <p:set>
                                      <p:cBhvr>
                                        <p:cTn id="99" dur="1" fill="hold">
                                          <p:stCondLst>
                                            <p:cond delay="0"/>
                                          </p:stCondLst>
                                        </p:cTn>
                                        <p:tgtEl>
                                          <p:spTgt spid="1202"/>
                                        </p:tgtEl>
                                        <p:attrNameLst>
                                          <p:attrName>style.visibility</p:attrName>
                                        </p:attrNameLst>
                                      </p:cBhvr>
                                      <p:to>
                                        <p:strVal val="visible"/>
                                      </p:to>
                                    </p:set>
                                    <p:animEffect transition="in" filter="wipe(right)">
                                      <p:cBhvr>
                                        <p:cTn id="100" dur="500"/>
                                        <p:tgtEl>
                                          <p:spTgt spid="1202"/>
                                        </p:tgtEl>
                                      </p:cBhvr>
                                    </p:animEffect>
                                  </p:childTnLst>
                                </p:cTn>
                              </p:par>
                            </p:childTnLst>
                          </p:cTn>
                        </p:par>
                        <p:par>
                          <p:cTn id="101" fill="hold">
                            <p:stCondLst>
                              <p:cond delay="500"/>
                            </p:stCondLst>
                            <p:childTnLst>
                              <p:par>
                                <p:cTn id="102" presetID="10" presetClass="entr" presetSubtype="0" fill="hold" grpId="0" nodeType="afterEffect">
                                  <p:stCondLst>
                                    <p:cond delay="0"/>
                                  </p:stCondLst>
                                  <p:childTnLst>
                                    <p:set>
                                      <p:cBhvr>
                                        <p:cTn id="103" dur="1" fill="hold">
                                          <p:stCondLst>
                                            <p:cond delay="0"/>
                                          </p:stCondLst>
                                        </p:cTn>
                                        <p:tgtEl>
                                          <p:spTgt spid="1201"/>
                                        </p:tgtEl>
                                        <p:attrNameLst>
                                          <p:attrName>style.visibility</p:attrName>
                                        </p:attrNameLst>
                                      </p:cBhvr>
                                      <p:to>
                                        <p:strVal val="visible"/>
                                      </p:to>
                                    </p:set>
                                    <p:animEffect transition="in" filter="fade">
                                      <p:cBhvr>
                                        <p:cTn id="104" dur="500"/>
                                        <p:tgtEl>
                                          <p:spTgt spid="1201"/>
                                        </p:tgtEl>
                                      </p:cBhvr>
                                    </p:animEffect>
                                  </p:childTnLst>
                                </p:cTn>
                              </p:par>
                            </p:childTnLst>
                          </p:cTn>
                        </p:par>
                        <p:par>
                          <p:cTn id="105" fill="hold">
                            <p:stCondLst>
                              <p:cond delay="1000"/>
                            </p:stCondLst>
                            <p:childTnLst>
                              <p:par>
                                <p:cTn id="106" presetID="53" presetClass="entr" presetSubtype="16" fill="hold" nodeType="afterEffect">
                                  <p:stCondLst>
                                    <p:cond delay="0"/>
                                  </p:stCondLst>
                                  <p:childTnLst>
                                    <p:set>
                                      <p:cBhvr>
                                        <p:cTn id="107" dur="1" fill="hold">
                                          <p:stCondLst>
                                            <p:cond delay="0"/>
                                          </p:stCondLst>
                                        </p:cTn>
                                        <p:tgtEl>
                                          <p:spTgt spid="1203"/>
                                        </p:tgtEl>
                                        <p:attrNameLst>
                                          <p:attrName>style.visibility</p:attrName>
                                        </p:attrNameLst>
                                      </p:cBhvr>
                                      <p:to>
                                        <p:strVal val="visible"/>
                                      </p:to>
                                    </p:set>
                                    <p:anim calcmode="lin" valueType="num">
                                      <p:cBhvr>
                                        <p:cTn id="108" dur="500" fill="hold"/>
                                        <p:tgtEl>
                                          <p:spTgt spid="1203"/>
                                        </p:tgtEl>
                                        <p:attrNameLst>
                                          <p:attrName>ppt_w</p:attrName>
                                        </p:attrNameLst>
                                      </p:cBhvr>
                                      <p:tavLst>
                                        <p:tav tm="0">
                                          <p:val>
                                            <p:fltVal val="0"/>
                                          </p:val>
                                        </p:tav>
                                        <p:tav tm="100000">
                                          <p:val>
                                            <p:strVal val="#ppt_w"/>
                                          </p:val>
                                        </p:tav>
                                      </p:tavLst>
                                    </p:anim>
                                    <p:anim calcmode="lin" valueType="num">
                                      <p:cBhvr>
                                        <p:cTn id="109" dur="500" fill="hold"/>
                                        <p:tgtEl>
                                          <p:spTgt spid="1203"/>
                                        </p:tgtEl>
                                        <p:attrNameLst>
                                          <p:attrName>ppt_h</p:attrName>
                                        </p:attrNameLst>
                                      </p:cBhvr>
                                      <p:tavLst>
                                        <p:tav tm="0">
                                          <p:val>
                                            <p:fltVal val="0"/>
                                          </p:val>
                                        </p:tav>
                                        <p:tav tm="100000">
                                          <p:val>
                                            <p:strVal val="#ppt_h"/>
                                          </p:val>
                                        </p:tav>
                                      </p:tavLst>
                                    </p:anim>
                                    <p:animEffect transition="in" filter="fade">
                                      <p:cBhvr>
                                        <p:cTn id="110" dur="500"/>
                                        <p:tgtEl>
                                          <p:spTgt spid="1203"/>
                                        </p:tgtEl>
                                      </p:cBhvr>
                                    </p:animEffect>
                                  </p:childTnLst>
                                </p:cTn>
                              </p:par>
                            </p:childTnLst>
                          </p:cTn>
                        </p:par>
                        <p:par>
                          <p:cTn id="111" fill="hold">
                            <p:stCondLst>
                              <p:cond delay="1500"/>
                            </p:stCondLst>
                            <p:childTnLst>
                              <p:par>
                                <p:cTn id="112" presetID="10" presetClass="entr" presetSubtype="0" fill="hold" grpId="0" nodeType="afterEffect">
                                  <p:stCondLst>
                                    <p:cond delay="0"/>
                                  </p:stCondLst>
                                  <p:childTnLst>
                                    <p:set>
                                      <p:cBhvr>
                                        <p:cTn id="113" dur="1" fill="hold">
                                          <p:stCondLst>
                                            <p:cond delay="0"/>
                                          </p:stCondLst>
                                        </p:cTn>
                                        <p:tgtEl>
                                          <p:spTgt spid="1206"/>
                                        </p:tgtEl>
                                        <p:attrNameLst>
                                          <p:attrName>style.visibility</p:attrName>
                                        </p:attrNameLst>
                                      </p:cBhvr>
                                      <p:to>
                                        <p:strVal val="visible"/>
                                      </p:to>
                                    </p:set>
                                    <p:animEffect transition="in" filter="fade">
                                      <p:cBhvr>
                                        <p:cTn id="114" dur="1000"/>
                                        <p:tgtEl>
                                          <p:spTgt spid="12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2" grpId="0" animBg="1"/>
      <p:bldP spid="170" grpId="0" animBg="1"/>
      <p:bldP spid="247" grpId="0"/>
      <p:bldP spid="252" grpId="0"/>
      <p:bldP spid="255" grpId="0"/>
      <p:bldP spid="260" grpId="0"/>
      <p:bldP spid="1193" grpId="0"/>
      <p:bldP spid="1198" grpId="0"/>
      <p:bldP spid="1201" grpId="0"/>
      <p:bldP spid="120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BE"/>
              <a:t>Les dispositions applicables </a:t>
            </a:r>
            <a:br>
              <a:rPr lang="fr-BE"/>
            </a:br>
            <a:r>
              <a:rPr lang="fr-BE"/>
              <a:t>aux dirigeants et aux travailleurs indépendants</a:t>
            </a:r>
            <a:endParaRPr lang="fr-FR"/>
          </a:p>
        </p:txBody>
      </p:sp>
      <p:sp>
        <p:nvSpPr>
          <p:cNvPr id="3" name="Espace réservé du contenu 2"/>
          <p:cNvSpPr>
            <a:spLocks noGrp="1"/>
          </p:cNvSpPr>
          <p:nvPr>
            <p:ph sz="quarter" idx="10"/>
          </p:nvPr>
        </p:nvSpPr>
        <p:spPr/>
        <p:txBody>
          <a:bodyPr>
            <a:noAutofit/>
          </a:bodyPr>
          <a:lstStyle/>
          <a:p>
            <a:r>
              <a:rPr lang="fr-FR" i="0">
                <a:latin typeface="Trebuchet MS" panose="020B0603020202020204" pitchFamily="34" charset="0"/>
              </a:rPr>
              <a:t>Chapitre 2</a:t>
            </a:r>
          </a:p>
        </p:txBody>
      </p:sp>
    </p:spTree>
    <p:extLst>
      <p:ext uri="{BB962C8B-B14F-4D97-AF65-F5344CB8AC3E}">
        <p14:creationId xmlns:p14="http://schemas.microsoft.com/office/powerpoint/2010/main" val="11787216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Les dispositions applicables aux dirigeants et aux travailleurs indépendants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Congé de paternité du travailleur indépendant</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2</a:t>
            </a:r>
          </a:p>
        </p:txBody>
      </p:sp>
      <p:sp>
        <p:nvSpPr>
          <p:cNvPr id="127" name="Espace réservé du contenu 3">
            <a:extLst>
              <a:ext uri="{FF2B5EF4-FFF2-40B4-BE49-F238E27FC236}">
                <a16:creationId xmlns:a16="http://schemas.microsoft.com/office/drawing/2014/main" id="{5196B9E8-CD07-4A42-AD6E-7865AFCE64F6}"/>
              </a:ext>
            </a:extLst>
          </p:cNvPr>
          <p:cNvSpPr txBox="1">
            <a:spLocks/>
          </p:cNvSpPr>
          <p:nvPr/>
        </p:nvSpPr>
        <p:spPr>
          <a:xfrm>
            <a:off x="4059772" y="2740456"/>
            <a:ext cx="2415218" cy="256549"/>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000"/>
              </a:lnSpc>
              <a:spcBef>
                <a:spcPts val="0"/>
              </a:spcBef>
            </a:pPr>
            <a:r>
              <a:rPr lang="fr-BE" sz="1100">
                <a:solidFill>
                  <a:srgbClr val="FF7351"/>
                </a:solidFill>
                <a:latin typeface="Trebuchet MS" panose="020B0603020202020204" pitchFamily="34" charset="0"/>
              </a:rPr>
              <a:t>Date applicable</a:t>
            </a:r>
            <a:endParaRPr lang="fr-FR" sz="1100">
              <a:solidFill>
                <a:srgbClr val="FF7351"/>
              </a:solidFill>
              <a:latin typeface="Trebuchet MS" panose="020B0603020202020204" pitchFamily="34" charset="0"/>
            </a:endParaRPr>
          </a:p>
        </p:txBody>
      </p:sp>
      <p:cxnSp>
        <p:nvCxnSpPr>
          <p:cNvPr id="170" name="Connecteur droit 169">
            <a:extLst>
              <a:ext uri="{FF2B5EF4-FFF2-40B4-BE49-F238E27FC236}">
                <a16:creationId xmlns:a16="http://schemas.microsoft.com/office/drawing/2014/main" id="{0C724D9F-7773-47B3-948A-1084A9092BB4}"/>
              </a:ext>
            </a:extLst>
          </p:cNvPr>
          <p:cNvCxnSpPr>
            <a:cxnSpLocks/>
          </p:cNvCxnSpPr>
          <p:nvPr/>
        </p:nvCxnSpPr>
        <p:spPr>
          <a:xfrm flipH="1">
            <a:off x="2744212" y="2841632"/>
            <a:ext cx="1315561" cy="0"/>
          </a:xfrm>
          <a:prstGeom prst="line">
            <a:avLst/>
          </a:prstGeom>
          <a:ln>
            <a:solidFill>
              <a:srgbClr val="FF5B30"/>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grpSp>
        <p:nvGrpSpPr>
          <p:cNvPr id="171" name="Groupe 170">
            <a:extLst>
              <a:ext uri="{FF2B5EF4-FFF2-40B4-BE49-F238E27FC236}">
                <a16:creationId xmlns:a16="http://schemas.microsoft.com/office/drawing/2014/main" id="{2DEDBD01-74BA-42A8-ACCA-218AF3EA7928}"/>
              </a:ext>
            </a:extLst>
          </p:cNvPr>
          <p:cNvGrpSpPr/>
          <p:nvPr/>
        </p:nvGrpSpPr>
        <p:grpSpPr>
          <a:xfrm>
            <a:off x="3645171" y="2695424"/>
            <a:ext cx="318087" cy="318087"/>
            <a:chOff x="4314784" y="2314534"/>
            <a:chExt cx="514432" cy="514432"/>
          </a:xfrm>
        </p:grpSpPr>
        <p:sp>
          <p:nvSpPr>
            <p:cNvPr id="172" name="Organigramme : Connecteur 171">
              <a:extLst>
                <a:ext uri="{FF2B5EF4-FFF2-40B4-BE49-F238E27FC236}">
                  <a16:creationId xmlns:a16="http://schemas.microsoft.com/office/drawing/2014/main" id="{64B206D7-96E8-48D7-A1BC-DA9824C781A9}"/>
                </a:ext>
              </a:extLst>
            </p:cNvPr>
            <p:cNvSpPr/>
            <p:nvPr/>
          </p:nvSpPr>
          <p:spPr>
            <a:xfrm>
              <a:off x="4314784" y="2314534"/>
              <a:ext cx="514432" cy="514432"/>
            </a:xfrm>
            <a:prstGeom prst="flowChartConnector">
              <a:avLst/>
            </a:prstGeom>
            <a:solidFill>
              <a:schemeClr val="bg1"/>
            </a:solidFill>
            <a:ln w="28575">
              <a:solidFill>
                <a:srgbClr val="FF5B3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173" name="Graphique 172" descr="Cercle avec flèche gauche contour">
              <a:extLst>
                <a:ext uri="{FF2B5EF4-FFF2-40B4-BE49-F238E27FC236}">
                  <a16:creationId xmlns:a16="http://schemas.microsoft.com/office/drawing/2014/main" id="{097C3E0C-2B6E-41ED-A3B3-A88440DCE7DB}"/>
                </a:ext>
              </a:extLst>
            </p:cNvPr>
            <p:cNvPicPr>
              <a:picLocks noChangeAspect="1"/>
            </p:cNvPicPr>
            <p:nvPr/>
          </p:nvPicPr>
          <p:blipFill>
            <a:blip r:embed="rId3" cstate="print">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4403273" y="2403023"/>
              <a:ext cx="337454" cy="337454"/>
            </a:xfrm>
            <a:prstGeom prst="rect">
              <a:avLst/>
            </a:prstGeom>
          </p:spPr>
        </p:pic>
      </p:grpSp>
      <p:sp>
        <p:nvSpPr>
          <p:cNvPr id="174" name="Espace réservé du contenu 3">
            <a:extLst>
              <a:ext uri="{FF2B5EF4-FFF2-40B4-BE49-F238E27FC236}">
                <a16:creationId xmlns:a16="http://schemas.microsoft.com/office/drawing/2014/main" id="{AB107E10-4102-43D6-968D-FCF367492EA7}"/>
              </a:ext>
            </a:extLst>
          </p:cNvPr>
          <p:cNvSpPr txBox="1">
            <a:spLocks/>
          </p:cNvSpPr>
          <p:nvPr/>
        </p:nvSpPr>
        <p:spPr>
          <a:xfrm>
            <a:off x="4082091" y="2981880"/>
            <a:ext cx="4979556" cy="227808"/>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Pour les naissances intervenant </a:t>
            </a:r>
            <a:r>
              <a:rPr lang="fr-BE" sz="900" b="1">
                <a:solidFill>
                  <a:schemeClr val="bg1">
                    <a:lumMod val="50000"/>
                  </a:schemeClr>
                </a:solidFill>
                <a:latin typeface="Trebuchet MS" panose="020B0603020202020204" pitchFamily="34" charset="0"/>
              </a:rPr>
              <a:t>à compter du 1</a:t>
            </a:r>
            <a:r>
              <a:rPr lang="fr-BE" sz="900" b="1" baseline="30000">
                <a:solidFill>
                  <a:schemeClr val="bg1">
                    <a:lumMod val="50000"/>
                  </a:schemeClr>
                </a:solidFill>
                <a:latin typeface="Trebuchet MS" panose="020B0603020202020204" pitchFamily="34" charset="0"/>
              </a:rPr>
              <a:t>er</a:t>
            </a:r>
            <a:r>
              <a:rPr lang="fr-BE" sz="900" b="1">
                <a:solidFill>
                  <a:schemeClr val="bg1">
                    <a:lumMod val="50000"/>
                  </a:schemeClr>
                </a:solidFill>
                <a:latin typeface="Trebuchet MS" panose="020B0603020202020204" pitchFamily="34" charset="0"/>
              </a:rPr>
              <a:t> juillet 2021</a:t>
            </a:r>
          </a:p>
        </p:txBody>
      </p:sp>
      <p:sp>
        <p:nvSpPr>
          <p:cNvPr id="175" name="Espace réservé du contenu 3">
            <a:extLst>
              <a:ext uri="{FF2B5EF4-FFF2-40B4-BE49-F238E27FC236}">
                <a16:creationId xmlns:a16="http://schemas.microsoft.com/office/drawing/2014/main" id="{72AFADCF-805E-46E0-A24E-A8CED53F5CA1}"/>
              </a:ext>
            </a:extLst>
          </p:cNvPr>
          <p:cNvSpPr txBox="1">
            <a:spLocks/>
          </p:cNvSpPr>
          <p:nvPr/>
        </p:nvSpPr>
        <p:spPr>
          <a:xfrm>
            <a:off x="4059772" y="3384504"/>
            <a:ext cx="4778851" cy="256549"/>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000"/>
              </a:lnSpc>
              <a:spcBef>
                <a:spcPts val="0"/>
              </a:spcBef>
            </a:pPr>
            <a:r>
              <a:rPr lang="fr-BE" sz="1100">
                <a:solidFill>
                  <a:srgbClr val="FF7351"/>
                </a:solidFill>
                <a:latin typeface="Trebuchet MS" panose="020B0603020202020204" pitchFamily="34" charset="0"/>
              </a:rPr>
              <a:t>Droit aux indemnités journalières forfaitaires à la </a:t>
            </a:r>
            <a:r>
              <a:rPr lang="fr-BE" sz="1100" b="1">
                <a:solidFill>
                  <a:srgbClr val="FF7351"/>
                </a:solidFill>
                <a:latin typeface="Trebuchet MS" panose="020B0603020202020204" pitchFamily="34" charset="0"/>
              </a:rPr>
              <a:t>double condition </a:t>
            </a:r>
            <a:r>
              <a:rPr lang="fr-BE" sz="1100">
                <a:solidFill>
                  <a:srgbClr val="FF7351"/>
                </a:solidFill>
                <a:latin typeface="Trebuchet MS" panose="020B0603020202020204" pitchFamily="34" charset="0"/>
              </a:rPr>
              <a:t>de : </a:t>
            </a:r>
            <a:endParaRPr lang="fr-FR" sz="1100">
              <a:solidFill>
                <a:srgbClr val="FF7351"/>
              </a:solidFill>
              <a:latin typeface="Trebuchet MS" panose="020B0603020202020204" pitchFamily="34" charset="0"/>
            </a:endParaRPr>
          </a:p>
        </p:txBody>
      </p:sp>
      <p:cxnSp>
        <p:nvCxnSpPr>
          <p:cNvPr id="176" name="Connecteur droit 175">
            <a:extLst>
              <a:ext uri="{FF2B5EF4-FFF2-40B4-BE49-F238E27FC236}">
                <a16:creationId xmlns:a16="http://schemas.microsoft.com/office/drawing/2014/main" id="{46B6F932-CA52-4692-A88F-BE3BC54E55BA}"/>
              </a:ext>
            </a:extLst>
          </p:cNvPr>
          <p:cNvCxnSpPr>
            <a:cxnSpLocks/>
          </p:cNvCxnSpPr>
          <p:nvPr/>
        </p:nvCxnSpPr>
        <p:spPr>
          <a:xfrm flipH="1">
            <a:off x="3155263" y="3485680"/>
            <a:ext cx="904510" cy="0"/>
          </a:xfrm>
          <a:prstGeom prst="line">
            <a:avLst/>
          </a:prstGeom>
          <a:ln>
            <a:solidFill>
              <a:srgbClr val="FF5B30"/>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grpSp>
        <p:nvGrpSpPr>
          <p:cNvPr id="177" name="Groupe 176">
            <a:extLst>
              <a:ext uri="{FF2B5EF4-FFF2-40B4-BE49-F238E27FC236}">
                <a16:creationId xmlns:a16="http://schemas.microsoft.com/office/drawing/2014/main" id="{4CB6474C-227D-4E4B-B586-17E889ACE21E}"/>
              </a:ext>
            </a:extLst>
          </p:cNvPr>
          <p:cNvGrpSpPr/>
          <p:nvPr/>
        </p:nvGrpSpPr>
        <p:grpSpPr>
          <a:xfrm>
            <a:off x="3645171" y="3339472"/>
            <a:ext cx="318087" cy="318087"/>
            <a:chOff x="4314784" y="2314534"/>
            <a:chExt cx="514432" cy="514432"/>
          </a:xfrm>
        </p:grpSpPr>
        <p:sp>
          <p:nvSpPr>
            <p:cNvPr id="178" name="Organigramme : Connecteur 177">
              <a:extLst>
                <a:ext uri="{FF2B5EF4-FFF2-40B4-BE49-F238E27FC236}">
                  <a16:creationId xmlns:a16="http://schemas.microsoft.com/office/drawing/2014/main" id="{33EC78C2-B6A6-42A2-9971-07E31456DAC3}"/>
                </a:ext>
              </a:extLst>
            </p:cNvPr>
            <p:cNvSpPr/>
            <p:nvPr/>
          </p:nvSpPr>
          <p:spPr>
            <a:xfrm>
              <a:off x="4314784" y="2314534"/>
              <a:ext cx="514432" cy="514432"/>
            </a:xfrm>
            <a:prstGeom prst="flowChartConnector">
              <a:avLst/>
            </a:prstGeom>
            <a:solidFill>
              <a:schemeClr val="bg1"/>
            </a:solidFill>
            <a:ln w="28575">
              <a:solidFill>
                <a:srgbClr val="FF5B3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179" name="Graphique 178" descr="Cercle avec flèche gauche contour">
              <a:extLst>
                <a:ext uri="{FF2B5EF4-FFF2-40B4-BE49-F238E27FC236}">
                  <a16:creationId xmlns:a16="http://schemas.microsoft.com/office/drawing/2014/main" id="{F3F1BFE4-26E8-4385-886F-3843EA78F02D}"/>
                </a:ext>
              </a:extLst>
            </p:cNvPr>
            <p:cNvPicPr>
              <a:picLocks noChangeAspect="1"/>
            </p:cNvPicPr>
            <p:nvPr/>
          </p:nvPicPr>
          <p:blipFill>
            <a:blip r:embed="rId3" cstate="print">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4403273" y="2403023"/>
              <a:ext cx="337454" cy="337454"/>
            </a:xfrm>
            <a:prstGeom prst="rect">
              <a:avLst/>
            </a:prstGeom>
          </p:spPr>
        </p:pic>
      </p:grpSp>
      <p:sp>
        <p:nvSpPr>
          <p:cNvPr id="180" name="Espace réservé du contenu 3">
            <a:extLst>
              <a:ext uri="{FF2B5EF4-FFF2-40B4-BE49-F238E27FC236}">
                <a16:creationId xmlns:a16="http://schemas.microsoft.com/office/drawing/2014/main" id="{38380F9D-EB4E-49C7-8F9A-C3BE79C801DD}"/>
              </a:ext>
            </a:extLst>
          </p:cNvPr>
          <p:cNvSpPr txBox="1">
            <a:spLocks/>
          </p:cNvSpPr>
          <p:nvPr/>
        </p:nvSpPr>
        <p:spPr>
          <a:xfrm>
            <a:off x="4082091" y="3625928"/>
            <a:ext cx="4515546" cy="398712"/>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cesser l’activité professionnelle pendant une durée minimale, </a:t>
            </a:r>
            <a:br>
              <a:rPr lang="fr-BE" sz="900">
                <a:solidFill>
                  <a:schemeClr val="bg1">
                    <a:lumMod val="50000"/>
                  </a:schemeClr>
                </a:solidFill>
                <a:latin typeface="Trebuchet MS" panose="020B0603020202020204" pitchFamily="34" charset="0"/>
              </a:rPr>
            </a:br>
            <a:r>
              <a:rPr lang="fr-BE" sz="900">
                <a:solidFill>
                  <a:schemeClr val="bg1">
                    <a:lumMod val="50000"/>
                  </a:schemeClr>
                </a:solidFill>
                <a:latin typeface="Trebuchet MS" panose="020B0603020202020204" pitchFamily="34" charset="0"/>
              </a:rPr>
              <a:t>qui sera fixée par décret, à compter de la naissance</a:t>
            </a:r>
          </a:p>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ne pas reprendre cette activité pendant la durée d’indemnisation</a:t>
            </a:r>
          </a:p>
          <a:p>
            <a:pPr marL="171450" indent="-171450">
              <a:buClr>
                <a:srgbClr val="FF7351"/>
              </a:buClr>
              <a:buFont typeface="Wingdings" panose="05000000000000000000" pitchFamily="2" charset="2"/>
              <a:buChar char="ü"/>
            </a:pPr>
            <a:endParaRPr lang="fr-BE" sz="900">
              <a:solidFill>
                <a:schemeClr val="bg1">
                  <a:lumMod val="50000"/>
                </a:schemeClr>
              </a:solidFill>
              <a:latin typeface="Trebuchet MS" panose="020B0603020202020204" pitchFamily="34" charset="0"/>
            </a:endParaRPr>
          </a:p>
        </p:txBody>
      </p:sp>
      <p:grpSp>
        <p:nvGrpSpPr>
          <p:cNvPr id="181" name="Graphique 2">
            <a:extLst>
              <a:ext uri="{FF2B5EF4-FFF2-40B4-BE49-F238E27FC236}">
                <a16:creationId xmlns:a16="http://schemas.microsoft.com/office/drawing/2014/main" id="{3382349A-8F17-422C-B090-81066A0B347A}"/>
              </a:ext>
            </a:extLst>
          </p:cNvPr>
          <p:cNvGrpSpPr/>
          <p:nvPr/>
        </p:nvGrpSpPr>
        <p:grpSpPr>
          <a:xfrm>
            <a:off x="244406" y="1278227"/>
            <a:ext cx="3039499" cy="3204633"/>
            <a:chOff x="363238" y="1446999"/>
            <a:chExt cx="3039499" cy="3204633"/>
          </a:xfrm>
        </p:grpSpPr>
        <p:sp>
          <p:nvSpPr>
            <p:cNvPr id="182" name="Forme libre : forme 181">
              <a:extLst>
                <a:ext uri="{FF2B5EF4-FFF2-40B4-BE49-F238E27FC236}">
                  <a16:creationId xmlns:a16="http://schemas.microsoft.com/office/drawing/2014/main" id="{386CF9AE-03DB-4CB1-A925-6209224F38DF}"/>
                </a:ext>
              </a:extLst>
            </p:cNvPr>
            <p:cNvSpPr/>
            <p:nvPr/>
          </p:nvSpPr>
          <p:spPr>
            <a:xfrm rot="-2700000">
              <a:off x="363212" y="1611449"/>
              <a:ext cx="3039469" cy="3039469"/>
            </a:xfrm>
            <a:custGeom>
              <a:avLst/>
              <a:gdLst>
                <a:gd name="connsiteX0" fmla="*/ 3039470 w 3039469"/>
                <a:gd name="connsiteY0" fmla="*/ 1519735 h 3039469"/>
                <a:gd name="connsiteX1" fmla="*/ 1519735 w 3039469"/>
                <a:gd name="connsiteY1" fmla="*/ 3039470 h 3039469"/>
                <a:gd name="connsiteX2" fmla="*/ 0 w 3039469"/>
                <a:gd name="connsiteY2" fmla="*/ 1519735 h 3039469"/>
                <a:gd name="connsiteX3" fmla="*/ 1519735 w 3039469"/>
                <a:gd name="connsiteY3" fmla="*/ 0 h 3039469"/>
                <a:gd name="connsiteX4" fmla="*/ 3039470 w 3039469"/>
                <a:gd name="connsiteY4" fmla="*/ 1519735 h 3039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9469" h="3039469">
                  <a:moveTo>
                    <a:pt x="3039470" y="1519735"/>
                  </a:moveTo>
                  <a:cubicBezTo>
                    <a:pt x="3039470" y="2359061"/>
                    <a:pt x="2359061" y="3039470"/>
                    <a:pt x="1519735" y="3039470"/>
                  </a:cubicBezTo>
                  <a:cubicBezTo>
                    <a:pt x="680409" y="3039470"/>
                    <a:pt x="0" y="2359061"/>
                    <a:pt x="0" y="1519735"/>
                  </a:cubicBezTo>
                  <a:cubicBezTo>
                    <a:pt x="0" y="680408"/>
                    <a:pt x="680409" y="0"/>
                    <a:pt x="1519735" y="0"/>
                  </a:cubicBezTo>
                  <a:cubicBezTo>
                    <a:pt x="2359061" y="0"/>
                    <a:pt x="3039470" y="680408"/>
                    <a:pt x="3039470" y="1519735"/>
                  </a:cubicBezTo>
                  <a:close/>
                </a:path>
              </a:pathLst>
            </a:custGeom>
            <a:solidFill>
              <a:schemeClr val="bg1">
                <a:lumMod val="95000"/>
              </a:schemeClr>
            </a:solidFill>
            <a:ln w="2579" cap="flat">
              <a:noFill/>
              <a:prstDash val="solid"/>
              <a:miter/>
            </a:ln>
          </p:spPr>
          <p:txBody>
            <a:bodyPr rtlCol="0" anchor="ctr"/>
            <a:lstStyle/>
            <a:p>
              <a:endParaRPr lang="fr-BE"/>
            </a:p>
          </p:txBody>
        </p:sp>
        <p:grpSp>
          <p:nvGrpSpPr>
            <p:cNvPr id="183" name="Graphique 2">
              <a:extLst>
                <a:ext uri="{FF2B5EF4-FFF2-40B4-BE49-F238E27FC236}">
                  <a16:creationId xmlns:a16="http://schemas.microsoft.com/office/drawing/2014/main" id="{1D050132-3C48-4359-9D66-3CBB67A1B6CE}"/>
                </a:ext>
              </a:extLst>
            </p:cNvPr>
            <p:cNvGrpSpPr/>
            <p:nvPr/>
          </p:nvGrpSpPr>
          <p:grpSpPr>
            <a:xfrm>
              <a:off x="850125" y="1447014"/>
              <a:ext cx="1915786" cy="3204359"/>
              <a:chOff x="850125" y="1447014"/>
              <a:chExt cx="1915786" cy="3204359"/>
            </a:xfrm>
          </p:grpSpPr>
          <p:grpSp>
            <p:nvGrpSpPr>
              <p:cNvPr id="184" name="Graphique 2">
                <a:extLst>
                  <a:ext uri="{FF2B5EF4-FFF2-40B4-BE49-F238E27FC236}">
                    <a16:creationId xmlns:a16="http://schemas.microsoft.com/office/drawing/2014/main" id="{6569F45B-4A7A-4441-879C-D39A30B07621}"/>
                  </a:ext>
                </a:extLst>
              </p:cNvPr>
              <p:cNvGrpSpPr/>
              <p:nvPr/>
            </p:nvGrpSpPr>
            <p:grpSpPr>
              <a:xfrm>
                <a:off x="850125" y="2647575"/>
                <a:ext cx="1914144" cy="2003798"/>
                <a:chOff x="850125" y="2647575"/>
                <a:chExt cx="1914144" cy="2003798"/>
              </a:xfrm>
            </p:grpSpPr>
            <p:sp>
              <p:nvSpPr>
                <p:cNvPr id="278" name="Forme libre : forme 277">
                  <a:extLst>
                    <a:ext uri="{FF2B5EF4-FFF2-40B4-BE49-F238E27FC236}">
                      <a16:creationId xmlns:a16="http://schemas.microsoft.com/office/drawing/2014/main" id="{045C7B6B-57E4-49B6-9B94-D6E876B2423A}"/>
                    </a:ext>
                  </a:extLst>
                </p:cNvPr>
                <p:cNvSpPr/>
                <p:nvPr/>
              </p:nvSpPr>
              <p:spPr>
                <a:xfrm>
                  <a:off x="1611895" y="2814255"/>
                  <a:ext cx="375244" cy="196941"/>
                </a:xfrm>
                <a:custGeom>
                  <a:avLst/>
                  <a:gdLst>
                    <a:gd name="connsiteX0" fmla="*/ 216392 w 375244"/>
                    <a:gd name="connsiteY0" fmla="*/ 6969 h 196941"/>
                    <a:gd name="connsiteX1" fmla="*/ 1718 w 375244"/>
                    <a:gd name="connsiteY1" fmla="*/ 16516 h 196941"/>
                    <a:gd name="connsiteX2" fmla="*/ 314182 w 375244"/>
                    <a:gd name="connsiteY2" fmla="*/ 185262 h 196941"/>
                    <a:gd name="connsiteX3" fmla="*/ 354176 w 375244"/>
                    <a:gd name="connsiteY3" fmla="*/ 37674 h 196941"/>
                    <a:gd name="connsiteX4" fmla="*/ 216392 w 375244"/>
                    <a:gd name="connsiteY4" fmla="*/ 6969 h 19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244" h="196941">
                      <a:moveTo>
                        <a:pt x="216392" y="6969"/>
                      </a:moveTo>
                      <a:cubicBezTo>
                        <a:pt x="140017" y="-4384"/>
                        <a:pt x="25714" y="-2320"/>
                        <a:pt x="1718" y="16516"/>
                      </a:cubicBezTo>
                      <a:cubicBezTo>
                        <a:pt x="-22020" y="35351"/>
                        <a:pt x="206329" y="248478"/>
                        <a:pt x="314182" y="185262"/>
                      </a:cubicBezTo>
                      <a:cubicBezTo>
                        <a:pt x="422035" y="122047"/>
                        <a:pt x="354176" y="37674"/>
                        <a:pt x="354176" y="37674"/>
                      </a:cubicBezTo>
                      <a:cubicBezTo>
                        <a:pt x="354176" y="37674"/>
                        <a:pt x="300765" y="19612"/>
                        <a:pt x="216392" y="6969"/>
                      </a:cubicBezTo>
                      <a:close/>
                    </a:path>
                  </a:pathLst>
                </a:custGeom>
                <a:solidFill>
                  <a:srgbClr val="333122"/>
                </a:solidFill>
                <a:ln w="2579" cap="flat">
                  <a:noFill/>
                  <a:prstDash val="solid"/>
                  <a:miter/>
                </a:ln>
              </p:spPr>
              <p:txBody>
                <a:bodyPr rtlCol="0" anchor="ctr"/>
                <a:lstStyle/>
                <a:p>
                  <a:endParaRPr lang="fr-BE"/>
                </a:p>
              </p:txBody>
            </p:sp>
            <p:sp>
              <p:nvSpPr>
                <p:cNvPr id="279" name="Forme libre : forme 278">
                  <a:extLst>
                    <a:ext uri="{FF2B5EF4-FFF2-40B4-BE49-F238E27FC236}">
                      <a16:creationId xmlns:a16="http://schemas.microsoft.com/office/drawing/2014/main" id="{3A7AD086-73A9-4E28-9D04-4C87C4579EDE}"/>
                    </a:ext>
                  </a:extLst>
                </p:cNvPr>
                <p:cNvSpPr/>
                <p:nvPr/>
              </p:nvSpPr>
              <p:spPr>
                <a:xfrm>
                  <a:off x="2042445" y="2911789"/>
                  <a:ext cx="721824" cy="960025"/>
                </a:xfrm>
                <a:custGeom>
                  <a:avLst/>
                  <a:gdLst>
                    <a:gd name="connsiteX0" fmla="*/ 90050 w 721824"/>
                    <a:gd name="connsiteY0" fmla="*/ 492048 h 960025"/>
                    <a:gd name="connsiteX1" fmla="*/ 634992 w 721824"/>
                    <a:gd name="connsiteY1" fmla="*/ 959326 h 960025"/>
                    <a:gd name="connsiteX2" fmla="*/ 714205 w 721824"/>
                    <a:gd name="connsiteY2" fmla="*/ 836765 h 960025"/>
                    <a:gd name="connsiteX3" fmla="*/ 457731 w 721824"/>
                    <a:gd name="connsiteY3" fmla="*/ 327688 h 960025"/>
                    <a:gd name="connsiteX4" fmla="*/ 259312 w 721824"/>
                    <a:gd name="connsiteY4" fmla="*/ 99596 h 960025"/>
                    <a:gd name="connsiteX5" fmla="*/ 0 w 721824"/>
                    <a:gd name="connsiteY5" fmla="*/ 0 h 960025"/>
                    <a:gd name="connsiteX6" fmla="*/ 90050 w 721824"/>
                    <a:gd name="connsiteY6" fmla="*/ 492048 h 96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1824" h="960025">
                      <a:moveTo>
                        <a:pt x="90050" y="492048"/>
                      </a:moveTo>
                      <a:cubicBezTo>
                        <a:pt x="90050" y="492048"/>
                        <a:pt x="452829" y="981000"/>
                        <a:pt x="634992" y="959326"/>
                      </a:cubicBezTo>
                      <a:cubicBezTo>
                        <a:pt x="662600" y="955971"/>
                        <a:pt x="747490" y="916752"/>
                        <a:pt x="714205" y="836765"/>
                      </a:cubicBezTo>
                      <a:cubicBezTo>
                        <a:pt x="682468" y="761165"/>
                        <a:pt x="533074" y="397354"/>
                        <a:pt x="457731" y="327688"/>
                      </a:cubicBezTo>
                      <a:cubicBezTo>
                        <a:pt x="317367" y="197645"/>
                        <a:pt x="291823" y="135978"/>
                        <a:pt x="259312" y="99596"/>
                      </a:cubicBezTo>
                      <a:cubicBezTo>
                        <a:pt x="191452" y="23738"/>
                        <a:pt x="0" y="0"/>
                        <a:pt x="0" y="0"/>
                      </a:cubicBezTo>
                      <a:lnTo>
                        <a:pt x="90050" y="492048"/>
                      </a:lnTo>
                      <a:close/>
                    </a:path>
                  </a:pathLst>
                </a:custGeom>
                <a:solidFill>
                  <a:srgbClr val="C8773A"/>
                </a:solidFill>
                <a:ln w="2579" cap="flat">
                  <a:noFill/>
                  <a:prstDash val="solid"/>
                  <a:miter/>
                </a:ln>
              </p:spPr>
              <p:txBody>
                <a:bodyPr rtlCol="0" anchor="ctr"/>
                <a:lstStyle/>
                <a:p>
                  <a:endParaRPr lang="fr-BE"/>
                </a:p>
              </p:txBody>
            </p:sp>
            <p:sp>
              <p:nvSpPr>
                <p:cNvPr id="280" name="Forme libre : forme 279">
                  <a:extLst>
                    <a:ext uri="{FF2B5EF4-FFF2-40B4-BE49-F238E27FC236}">
                      <a16:creationId xmlns:a16="http://schemas.microsoft.com/office/drawing/2014/main" id="{46556DF7-D18C-4CCF-A7B0-51B1C3254AA2}"/>
                    </a:ext>
                  </a:extLst>
                </p:cNvPr>
                <p:cNvSpPr/>
                <p:nvPr/>
              </p:nvSpPr>
              <p:spPr>
                <a:xfrm>
                  <a:off x="866410" y="2950751"/>
                  <a:ext cx="461313" cy="1153618"/>
                </a:xfrm>
                <a:custGeom>
                  <a:avLst/>
                  <a:gdLst>
                    <a:gd name="connsiteX0" fmla="*/ 392164 w 461313"/>
                    <a:gd name="connsiteY0" fmla="*/ 406901 h 1153618"/>
                    <a:gd name="connsiteX1" fmla="*/ 192971 w 461313"/>
                    <a:gd name="connsiteY1" fmla="*/ 1098916 h 1153618"/>
                    <a:gd name="connsiteX2" fmla="*/ 24225 w 461313"/>
                    <a:gd name="connsiteY2" fmla="*/ 1122138 h 1153618"/>
                    <a:gd name="connsiteX3" fmla="*/ 14678 w 461313"/>
                    <a:gd name="connsiteY3" fmla="*/ 705174 h 1153618"/>
                    <a:gd name="connsiteX4" fmla="*/ 145495 w 461313"/>
                    <a:gd name="connsiteY4" fmla="*/ 243057 h 1153618"/>
                    <a:gd name="connsiteX5" fmla="*/ 461314 w 461313"/>
                    <a:gd name="connsiteY5" fmla="*/ 0 h 1153618"/>
                    <a:gd name="connsiteX6" fmla="*/ 392164 w 461313"/>
                    <a:gd name="connsiteY6" fmla="*/ 406901 h 1153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13" h="1153618">
                      <a:moveTo>
                        <a:pt x="392164" y="406901"/>
                      </a:moveTo>
                      <a:cubicBezTo>
                        <a:pt x="392164" y="406901"/>
                        <a:pt x="364556" y="1043699"/>
                        <a:pt x="192971" y="1098916"/>
                      </a:cubicBezTo>
                      <a:cubicBezTo>
                        <a:pt x="144979" y="1114397"/>
                        <a:pt x="65766" y="1198254"/>
                        <a:pt x="24225" y="1122138"/>
                      </a:cubicBezTo>
                      <a:cubicBezTo>
                        <a:pt x="-20413" y="1040603"/>
                        <a:pt x="9259" y="806061"/>
                        <a:pt x="14678" y="705174"/>
                      </a:cubicBezTo>
                      <a:cubicBezTo>
                        <a:pt x="24999" y="514238"/>
                        <a:pt x="131820" y="290017"/>
                        <a:pt x="145495" y="243057"/>
                      </a:cubicBezTo>
                      <a:cubicBezTo>
                        <a:pt x="202776" y="46702"/>
                        <a:pt x="461314" y="0"/>
                        <a:pt x="461314" y="0"/>
                      </a:cubicBezTo>
                      <a:lnTo>
                        <a:pt x="392164" y="406901"/>
                      </a:lnTo>
                      <a:close/>
                    </a:path>
                  </a:pathLst>
                </a:custGeom>
                <a:solidFill>
                  <a:srgbClr val="C8773A"/>
                </a:solidFill>
                <a:ln w="2579" cap="flat">
                  <a:noFill/>
                  <a:prstDash val="solid"/>
                  <a:miter/>
                </a:ln>
              </p:spPr>
              <p:txBody>
                <a:bodyPr rtlCol="0" anchor="ctr"/>
                <a:lstStyle/>
                <a:p>
                  <a:endParaRPr lang="fr-BE"/>
                </a:p>
              </p:txBody>
            </p:sp>
            <p:sp>
              <p:nvSpPr>
                <p:cNvPr id="281" name="Forme libre : forme 280">
                  <a:extLst>
                    <a:ext uri="{FF2B5EF4-FFF2-40B4-BE49-F238E27FC236}">
                      <a16:creationId xmlns:a16="http://schemas.microsoft.com/office/drawing/2014/main" id="{4732BABE-8770-4633-A2F7-6D398A6745EF}"/>
                    </a:ext>
                  </a:extLst>
                </p:cNvPr>
                <p:cNvSpPr/>
                <p:nvPr/>
              </p:nvSpPr>
              <p:spPr>
                <a:xfrm>
                  <a:off x="1421128" y="2647575"/>
                  <a:ext cx="752261" cy="1183545"/>
                </a:xfrm>
                <a:custGeom>
                  <a:avLst/>
                  <a:gdLst>
                    <a:gd name="connsiteX0" fmla="*/ 183454 w 752261"/>
                    <a:gd name="connsiteY0" fmla="*/ 0 h 1183545"/>
                    <a:gd name="connsiteX1" fmla="*/ 216738 w 752261"/>
                    <a:gd name="connsiteY1" fmla="*/ 204870 h 1183545"/>
                    <a:gd name="connsiteX2" fmla="*/ 0 w 752261"/>
                    <a:gd name="connsiteY2" fmla="*/ 342395 h 1183545"/>
                    <a:gd name="connsiteX3" fmla="*/ 177777 w 752261"/>
                    <a:gd name="connsiteY3" fmla="*/ 1178386 h 1183545"/>
                    <a:gd name="connsiteX4" fmla="*/ 733815 w 752261"/>
                    <a:gd name="connsiteY4" fmla="*/ 741813 h 1183545"/>
                    <a:gd name="connsiteX5" fmla="*/ 574873 w 752261"/>
                    <a:gd name="connsiteY5" fmla="*/ 235316 h 1183545"/>
                    <a:gd name="connsiteX6" fmla="*/ 535912 w 752261"/>
                    <a:gd name="connsiteY6" fmla="*/ 234284 h 1183545"/>
                    <a:gd name="connsiteX7" fmla="*/ 512432 w 752261"/>
                    <a:gd name="connsiteY7" fmla="*/ 109917 h 1183545"/>
                    <a:gd name="connsiteX8" fmla="*/ 183454 w 752261"/>
                    <a:gd name="connsiteY8" fmla="*/ 0 h 11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2261" h="1183545">
                      <a:moveTo>
                        <a:pt x="183454" y="0"/>
                      </a:moveTo>
                      <a:cubicBezTo>
                        <a:pt x="183454" y="0"/>
                        <a:pt x="224221" y="171843"/>
                        <a:pt x="216738" y="204870"/>
                      </a:cubicBezTo>
                      <a:cubicBezTo>
                        <a:pt x="209256" y="238154"/>
                        <a:pt x="0" y="342395"/>
                        <a:pt x="0" y="342395"/>
                      </a:cubicBezTo>
                      <a:cubicBezTo>
                        <a:pt x="0" y="342395"/>
                        <a:pt x="103983" y="1260179"/>
                        <a:pt x="177777" y="1178386"/>
                      </a:cubicBezTo>
                      <a:cubicBezTo>
                        <a:pt x="215964" y="1136071"/>
                        <a:pt x="641701" y="973517"/>
                        <a:pt x="733815" y="741813"/>
                      </a:cubicBezTo>
                      <a:cubicBezTo>
                        <a:pt x="820252" y="524301"/>
                        <a:pt x="574873" y="235316"/>
                        <a:pt x="574873" y="235316"/>
                      </a:cubicBezTo>
                      <a:cubicBezTo>
                        <a:pt x="574873" y="235316"/>
                        <a:pt x="570745" y="241509"/>
                        <a:pt x="535912" y="234284"/>
                      </a:cubicBezTo>
                      <a:cubicBezTo>
                        <a:pt x="501079" y="227059"/>
                        <a:pt x="512432" y="109917"/>
                        <a:pt x="512432" y="109917"/>
                      </a:cubicBezTo>
                      <a:lnTo>
                        <a:pt x="183454" y="0"/>
                      </a:lnTo>
                      <a:close/>
                    </a:path>
                  </a:pathLst>
                </a:custGeom>
                <a:solidFill>
                  <a:srgbClr val="A1602D"/>
                </a:solidFill>
                <a:ln w="2579" cap="flat">
                  <a:noFill/>
                  <a:prstDash val="solid"/>
                  <a:miter/>
                </a:ln>
              </p:spPr>
              <p:txBody>
                <a:bodyPr rtlCol="0" anchor="ctr"/>
                <a:lstStyle/>
                <a:p>
                  <a:endParaRPr lang="fr-BE"/>
                </a:p>
              </p:txBody>
            </p:sp>
            <p:sp>
              <p:nvSpPr>
                <p:cNvPr id="282" name="Forme libre : forme 281">
                  <a:extLst>
                    <a:ext uri="{FF2B5EF4-FFF2-40B4-BE49-F238E27FC236}">
                      <a16:creationId xmlns:a16="http://schemas.microsoft.com/office/drawing/2014/main" id="{7930D70C-8773-4828-B791-FDEAB079FBC4}"/>
                    </a:ext>
                  </a:extLst>
                </p:cNvPr>
                <p:cNvSpPr/>
                <p:nvPr/>
              </p:nvSpPr>
              <p:spPr>
                <a:xfrm>
                  <a:off x="1604839" y="2647575"/>
                  <a:ext cx="361488" cy="251756"/>
                </a:xfrm>
                <a:custGeom>
                  <a:avLst/>
                  <a:gdLst>
                    <a:gd name="connsiteX0" fmla="*/ 329236 w 361488"/>
                    <a:gd name="connsiteY0" fmla="*/ 245121 h 251756"/>
                    <a:gd name="connsiteX1" fmla="*/ 361489 w 361488"/>
                    <a:gd name="connsiteY1" fmla="*/ 236090 h 251756"/>
                    <a:gd name="connsiteX2" fmla="*/ 352200 w 361488"/>
                    <a:gd name="connsiteY2" fmla="*/ 234284 h 251756"/>
                    <a:gd name="connsiteX3" fmla="*/ 328720 w 361488"/>
                    <a:gd name="connsiteY3" fmla="*/ 109917 h 251756"/>
                    <a:gd name="connsiteX4" fmla="*/ 0 w 361488"/>
                    <a:gd name="connsiteY4" fmla="*/ 0 h 251756"/>
                    <a:gd name="connsiteX5" fmla="*/ 28640 w 361488"/>
                    <a:gd name="connsiteY5" fmla="*/ 140880 h 251756"/>
                    <a:gd name="connsiteX6" fmla="*/ 329236 w 361488"/>
                    <a:gd name="connsiteY6" fmla="*/ 245121 h 25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488" h="251756">
                      <a:moveTo>
                        <a:pt x="329236" y="245121"/>
                      </a:moveTo>
                      <a:cubicBezTo>
                        <a:pt x="340589" y="243057"/>
                        <a:pt x="351168" y="239960"/>
                        <a:pt x="361489" y="236090"/>
                      </a:cubicBezTo>
                      <a:cubicBezTo>
                        <a:pt x="358651" y="235574"/>
                        <a:pt x="355554" y="235058"/>
                        <a:pt x="352200" y="234284"/>
                      </a:cubicBezTo>
                      <a:cubicBezTo>
                        <a:pt x="317367" y="227059"/>
                        <a:pt x="328720" y="109917"/>
                        <a:pt x="328720" y="109917"/>
                      </a:cubicBezTo>
                      <a:lnTo>
                        <a:pt x="0" y="0"/>
                      </a:lnTo>
                      <a:cubicBezTo>
                        <a:pt x="0" y="0"/>
                        <a:pt x="18836" y="79729"/>
                        <a:pt x="28640" y="140880"/>
                      </a:cubicBezTo>
                      <a:cubicBezTo>
                        <a:pt x="117142" y="206934"/>
                        <a:pt x="215706" y="273245"/>
                        <a:pt x="329236" y="245121"/>
                      </a:cubicBezTo>
                      <a:close/>
                    </a:path>
                  </a:pathLst>
                </a:custGeom>
                <a:solidFill>
                  <a:srgbClr val="8E4F21"/>
                </a:solidFill>
                <a:ln w="2579" cap="flat">
                  <a:noFill/>
                  <a:prstDash val="solid"/>
                  <a:miter/>
                </a:ln>
              </p:spPr>
              <p:txBody>
                <a:bodyPr rtlCol="0" anchor="ctr"/>
                <a:lstStyle/>
                <a:p>
                  <a:endParaRPr lang="fr-BE"/>
                </a:p>
              </p:txBody>
            </p:sp>
            <p:sp>
              <p:nvSpPr>
                <p:cNvPr id="283" name="Forme libre : forme 282">
                  <a:extLst>
                    <a:ext uri="{FF2B5EF4-FFF2-40B4-BE49-F238E27FC236}">
                      <a16:creationId xmlns:a16="http://schemas.microsoft.com/office/drawing/2014/main" id="{5E44F453-618D-41A5-81D7-A0B020C07C8A}"/>
                    </a:ext>
                  </a:extLst>
                </p:cNvPr>
                <p:cNvSpPr/>
                <p:nvPr/>
              </p:nvSpPr>
              <p:spPr>
                <a:xfrm>
                  <a:off x="850125" y="2868442"/>
                  <a:ext cx="664148" cy="801932"/>
                </a:xfrm>
                <a:custGeom>
                  <a:avLst/>
                  <a:gdLst>
                    <a:gd name="connsiteX0" fmla="*/ 219319 w 664148"/>
                    <a:gd name="connsiteY0" fmla="*/ 97532 h 801932"/>
                    <a:gd name="connsiteX1" fmla="*/ 86437 w 664148"/>
                    <a:gd name="connsiteY1" fmla="*/ 394258 h 801932"/>
                    <a:gd name="connsiteX2" fmla="*/ 0 w 664148"/>
                    <a:gd name="connsiteY2" fmla="*/ 696659 h 801932"/>
                    <a:gd name="connsiteX3" fmla="*/ 252087 w 664148"/>
                    <a:gd name="connsiteY3" fmla="*/ 729428 h 801932"/>
                    <a:gd name="connsiteX4" fmla="*/ 426252 w 664148"/>
                    <a:gd name="connsiteY4" fmla="*/ 801932 h 801932"/>
                    <a:gd name="connsiteX5" fmla="*/ 469342 w 664148"/>
                    <a:gd name="connsiteY5" fmla="*/ 599643 h 801932"/>
                    <a:gd name="connsiteX6" fmla="*/ 535396 w 664148"/>
                    <a:gd name="connsiteY6" fmla="*/ 362263 h 801932"/>
                    <a:gd name="connsiteX7" fmla="*/ 664149 w 664148"/>
                    <a:gd name="connsiteY7" fmla="*/ 0 h 801932"/>
                    <a:gd name="connsiteX8" fmla="*/ 219319 w 664148"/>
                    <a:gd name="connsiteY8" fmla="*/ 97532 h 80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4148" h="801932">
                      <a:moveTo>
                        <a:pt x="219319" y="97532"/>
                      </a:moveTo>
                      <a:cubicBezTo>
                        <a:pt x="147331" y="122818"/>
                        <a:pt x="116368" y="297757"/>
                        <a:pt x="86437" y="394258"/>
                      </a:cubicBezTo>
                      <a:cubicBezTo>
                        <a:pt x="56765" y="490758"/>
                        <a:pt x="0" y="696659"/>
                        <a:pt x="0" y="696659"/>
                      </a:cubicBezTo>
                      <a:cubicBezTo>
                        <a:pt x="0" y="696659"/>
                        <a:pt x="127721" y="702852"/>
                        <a:pt x="252087" y="729428"/>
                      </a:cubicBezTo>
                      <a:cubicBezTo>
                        <a:pt x="376712" y="756004"/>
                        <a:pt x="426252" y="801932"/>
                        <a:pt x="426252" y="801932"/>
                      </a:cubicBezTo>
                      <a:cubicBezTo>
                        <a:pt x="426252" y="801932"/>
                        <a:pt x="440444" y="661826"/>
                        <a:pt x="469342" y="599643"/>
                      </a:cubicBezTo>
                      <a:cubicBezTo>
                        <a:pt x="498240" y="537718"/>
                        <a:pt x="523011" y="477083"/>
                        <a:pt x="535396" y="362263"/>
                      </a:cubicBezTo>
                      <a:lnTo>
                        <a:pt x="664149" y="0"/>
                      </a:lnTo>
                      <a:cubicBezTo>
                        <a:pt x="664149" y="516"/>
                        <a:pt x="291307" y="72246"/>
                        <a:pt x="219319" y="97532"/>
                      </a:cubicBezTo>
                      <a:close/>
                    </a:path>
                  </a:pathLst>
                </a:custGeom>
                <a:solidFill>
                  <a:srgbClr val="FF5B30"/>
                </a:solidFill>
                <a:ln w="2579" cap="flat">
                  <a:noFill/>
                  <a:prstDash val="solid"/>
                  <a:miter/>
                </a:ln>
              </p:spPr>
              <p:txBody>
                <a:bodyPr rtlCol="0" anchor="ctr"/>
                <a:lstStyle/>
                <a:p>
                  <a:endParaRPr lang="fr-BE"/>
                </a:p>
              </p:txBody>
            </p:sp>
            <p:sp>
              <p:nvSpPr>
                <p:cNvPr id="284" name="Forme libre : forme 283">
                  <a:extLst>
                    <a:ext uri="{FF2B5EF4-FFF2-40B4-BE49-F238E27FC236}">
                      <a16:creationId xmlns:a16="http://schemas.microsoft.com/office/drawing/2014/main" id="{BB362394-9390-423D-B4CB-0CC7769ADF6C}"/>
                    </a:ext>
                  </a:extLst>
                </p:cNvPr>
                <p:cNvSpPr/>
                <p:nvPr/>
              </p:nvSpPr>
              <p:spPr>
                <a:xfrm>
                  <a:off x="2008386" y="2868958"/>
                  <a:ext cx="630605" cy="725557"/>
                </a:xfrm>
                <a:custGeom>
                  <a:avLst/>
                  <a:gdLst>
                    <a:gd name="connsiteX0" fmla="*/ 182164 w 630605"/>
                    <a:gd name="connsiteY0" fmla="*/ 30447 h 725557"/>
                    <a:gd name="connsiteX1" fmla="*/ 468310 w 630605"/>
                    <a:gd name="connsiteY1" fmla="*/ 194033 h 725557"/>
                    <a:gd name="connsiteX2" fmla="*/ 630606 w 630605"/>
                    <a:gd name="connsiteY2" fmla="*/ 414383 h 725557"/>
                    <a:gd name="connsiteX3" fmla="*/ 427285 w 630605"/>
                    <a:gd name="connsiteY3" fmla="*/ 567132 h 725557"/>
                    <a:gd name="connsiteX4" fmla="*/ 299048 w 630605"/>
                    <a:gd name="connsiteY4" fmla="*/ 725558 h 725557"/>
                    <a:gd name="connsiteX5" fmla="*/ 141396 w 630605"/>
                    <a:gd name="connsiteY5" fmla="*/ 596289 h 725557"/>
                    <a:gd name="connsiteX6" fmla="*/ 0 w 630605"/>
                    <a:gd name="connsiteY6" fmla="*/ 387033 h 725557"/>
                    <a:gd name="connsiteX7" fmla="*/ 11869 w 630605"/>
                    <a:gd name="connsiteY7" fmla="*/ 0 h 725557"/>
                    <a:gd name="connsiteX8" fmla="*/ 182164 w 630605"/>
                    <a:gd name="connsiteY8" fmla="*/ 30447 h 72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0605" h="725557">
                      <a:moveTo>
                        <a:pt x="182164" y="30447"/>
                      </a:moveTo>
                      <a:cubicBezTo>
                        <a:pt x="308852" y="27867"/>
                        <a:pt x="413093" y="92372"/>
                        <a:pt x="468310" y="194033"/>
                      </a:cubicBezTo>
                      <a:cubicBezTo>
                        <a:pt x="516560" y="282534"/>
                        <a:pt x="630606" y="414383"/>
                        <a:pt x="630606" y="414383"/>
                      </a:cubicBezTo>
                      <a:cubicBezTo>
                        <a:pt x="630606" y="414383"/>
                        <a:pt x="514754" y="474503"/>
                        <a:pt x="427285" y="567132"/>
                      </a:cubicBezTo>
                      <a:cubicBezTo>
                        <a:pt x="344717" y="654344"/>
                        <a:pt x="299048" y="725558"/>
                        <a:pt x="299048" y="725558"/>
                      </a:cubicBezTo>
                      <a:cubicBezTo>
                        <a:pt x="299048" y="725558"/>
                        <a:pt x="197129" y="636024"/>
                        <a:pt x="141396" y="596289"/>
                      </a:cubicBezTo>
                      <a:cubicBezTo>
                        <a:pt x="85663" y="556553"/>
                        <a:pt x="67344" y="480695"/>
                        <a:pt x="0" y="387033"/>
                      </a:cubicBezTo>
                      <a:lnTo>
                        <a:pt x="11869" y="0"/>
                      </a:lnTo>
                      <a:cubicBezTo>
                        <a:pt x="12127" y="0"/>
                        <a:pt x="105789" y="31737"/>
                        <a:pt x="182164" y="30447"/>
                      </a:cubicBezTo>
                      <a:close/>
                    </a:path>
                  </a:pathLst>
                </a:custGeom>
                <a:solidFill>
                  <a:srgbClr val="FF5B30"/>
                </a:solidFill>
                <a:ln w="2579" cap="flat">
                  <a:noFill/>
                  <a:prstDash val="solid"/>
                  <a:miter/>
                </a:ln>
              </p:spPr>
              <p:txBody>
                <a:bodyPr rtlCol="0" anchor="ctr"/>
                <a:lstStyle/>
                <a:p>
                  <a:endParaRPr lang="fr-BE"/>
                </a:p>
              </p:txBody>
            </p:sp>
            <p:sp>
              <p:nvSpPr>
                <p:cNvPr id="285" name="Forme libre : forme 284">
                  <a:extLst>
                    <a:ext uri="{FF2B5EF4-FFF2-40B4-BE49-F238E27FC236}">
                      <a16:creationId xmlns:a16="http://schemas.microsoft.com/office/drawing/2014/main" id="{48E028B3-DD44-446B-BCB1-3ABAD4783014}"/>
                    </a:ext>
                  </a:extLst>
                </p:cNvPr>
                <p:cNvSpPr/>
                <p:nvPr/>
              </p:nvSpPr>
              <p:spPr>
                <a:xfrm>
                  <a:off x="2184615" y="3121045"/>
                  <a:ext cx="203063" cy="453602"/>
                </a:xfrm>
                <a:custGeom>
                  <a:avLst/>
                  <a:gdLst>
                    <a:gd name="connsiteX0" fmla="*/ 203063 w 203063"/>
                    <a:gd name="connsiteY0" fmla="*/ 59603 h 453602"/>
                    <a:gd name="connsiteX1" fmla="*/ 89018 w 203063"/>
                    <a:gd name="connsiteY1" fmla="*/ 233252 h 453602"/>
                    <a:gd name="connsiteX2" fmla="*/ 128753 w 203063"/>
                    <a:gd name="connsiteY2" fmla="*/ 0 h 453602"/>
                    <a:gd name="connsiteX3" fmla="*/ 74310 w 203063"/>
                    <a:gd name="connsiteY3" fmla="*/ 129011 h 453602"/>
                    <a:gd name="connsiteX4" fmla="*/ 0 w 203063"/>
                    <a:gd name="connsiteY4" fmla="*/ 370004 h 453602"/>
                    <a:gd name="connsiteX5" fmla="*/ 100629 w 203063"/>
                    <a:gd name="connsiteY5" fmla="*/ 453603 h 453602"/>
                    <a:gd name="connsiteX6" fmla="*/ 203063 w 203063"/>
                    <a:gd name="connsiteY6" fmla="*/ 59603 h 453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063" h="453602">
                      <a:moveTo>
                        <a:pt x="203063" y="59603"/>
                      </a:moveTo>
                      <a:cubicBezTo>
                        <a:pt x="143460" y="99338"/>
                        <a:pt x="128753" y="173649"/>
                        <a:pt x="89018" y="233252"/>
                      </a:cubicBezTo>
                      <a:cubicBezTo>
                        <a:pt x="89018" y="153781"/>
                        <a:pt x="128753" y="79471"/>
                        <a:pt x="128753" y="0"/>
                      </a:cubicBezTo>
                      <a:cubicBezTo>
                        <a:pt x="99080" y="39735"/>
                        <a:pt x="74310" y="79471"/>
                        <a:pt x="74310" y="129011"/>
                      </a:cubicBezTo>
                      <a:cubicBezTo>
                        <a:pt x="63989" y="212094"/>
                        <a:pt x="48766" y="304724"/>
                        <a:pt x="0" y="370004"/>
                      </a:cubicBezTo>
                      <a:cubicBezTo>
                        <a:pt x="35349" y="397870"/>
                        <a:pt x="76116" y="432445"/>
                        <a:pt x="100629" y="453603"/>
                      </a:cubicBezTo>
                      <a:cubicBezTo>
                        <a:pt x="81019" y="318141"/>
                        <a:pt x="133913" y="179583"/>
                        <a:pt x="203063" y="59603"/>
                      </a:cubicBezTo>
                      <a:close/>
                    </a:path>
                  </a:pathLst>
                </a:custGeom>
                <a:solidFill>
                  <a:srgbClr val="403E28"/>
                </a:solidFill>
                <a:ln w="2579" cap="flat">
                  <a:noFill/>
                  <a:prstDash val="solid"/>
                  <a:miter/>
                </a:ln>
              </p:spPr>
              <p:txBody>
                <a:bodyPr rtlCol="0" anchor="ctr"/>
                <a:lstStyle/>
                <a:p>
                  <a:endParaRPr lang="fr-BE"/>
                </a:p>
              </p:txBody>
            </p:sp>
            <p:sp>
              <p:nvSpPr>
                <p:cNvPr id="286" name="Forme libre : forme 285">
                  <a:extLst>
                    <a:ext uri="{FF2B5EF4-FFF2-40B4-BE49-F238E27FC236}">
                      <a16:creationId xmlns:a16="http://schemas.microsoft.com/office/drawing/2014/main" id="{999DECCF-812C-4282-9512-F9A3F1EC88C7}"/>
                    </a:ext>
                  </a:extLst>
                </p:cNvPr>
                <p:cNvSpPr/>
                <p:nvPr/>
              </p:nvSpPr>
              <p:spPr>
                <a:xfrm>
                  <a:off x="1252381" y="2831028"/>
                  <a:ext cx="1028475" cy="1820345"/>
                </a:xfrm>
                <a:custGeom>
                  <a:avLst/>
                  <a:gdLst>
                    <a:gd name="connsiteX0" fmla="*/ 949779 w 1028475"/>
                    <a:gd name="connsiteY0" fmla="*/ 764003 h 1820345"/>
                    <a:gd name="connsiteX1" fmla="*/ 977387 w 1028475"/>
                    <a:gd name="connsiteY1" fmla="*/ 471406 h 1820345"/>
                    <a:gd name="connsiteX2" fmla="*/ 865922 w 1028475"/>
                    <a:gd name="connsiteY2" fmla="*/ 68376 h 1820345"/>
                    <a:gd name="connsiteX3" fmla="*/ 714205 w 1028475"/>
                    <a:gd name="connsiteY3" fmla="*/ 21158 h 1820345"/>
                    <a:gd name="connsiteX4" fmla="*/ 645829 w 1028475"/>
                    <a:gd name="connsiteY4" fmla="*/ 104757 h 1820345"/>
                    <a:gd name="connsiteX5" fmla="*/ 361747 w 1028475"/>
                    <a:gd name="connsiteY5" fmla="*/ 0 h 1820345"/>
                    <a:gd name="connsiteX6" fmla="*/ 47476 w 1028475"/>
                    <a:gd name="connsiteY6" fmla="*/ 119980 h 1820345"/>
                    <a:gd name="connsiteX7" fmla="*/ 39219 w 1028475"/>
                    <a:gd name="connsiteY7" fmla="*/ 449732 h 1820345"/>
                    <a:gd name="connsiteX8" fmla="*/ 21674 w 1028475"/>
                    <a:gd name="connsiteY8" fmla="*/ 811221 h 1820345"/>
                    <a:gd name="connsiteX9" fmla="*/ 67344 w 1028475"/>
                    <a:gd name="connsiteY9" fmla="*/ 1185869 h 1820345"/>
                    <a:gd name="connsiteX10" fmla="*/ 32253 w 1028475"/>
                    <a:gd name="connsiteY10" fmla="*/ 1461695 h 1820345"/>
                    <a:gd name="connsiteX11" fmla="*/ 0 w 1028475"/>
                    <a:gd name="connsiteY11" fmla="*/ 1683593 h 1820345"/>
                    <a:gd name="connsiteX12" fmla="*/ 630864 w 1028475"/>
                    <a:gd name="connsiteY12" fmla="*/ 1820345 h 1820345"/>
                    <a:gd name="connsiteX13" fmla="*/ 1028476 w 1028475"/>
                    <a:gd name="connsiteY13" fmla="*/ 1767709 h 1820345"/>
                    <a:gd name="connsiteX14" fmla="*/ 981774 w 1028475"/>
                    <a:gd name="connsiteY14" fmla="*/ 1264308 h 1820345"/>
                    <a:gd name="connsiteX15" fmla="*/ 949779 w 1028475"/>
                    <a:gd name="connsiteY15" fmla="*/ 764003 h 182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75" h="1820345">
                      <a:moveTo>
                        <a:pt x="949779" y="764003"/>
                      </a:moveTo>
                      <a:cubicBezTo>
                        <a:pt x="945135" y="692015"/>
                        <a:pt x="996481" y="595257"/>
                        <a:pt x="977387" y="471406"/>
                      </a:cubicBezTo>
                      <a:cubicBezTo>
                        <a:pt x="958036" y="347298"/>
                        <a:pt x="865922" y="68376"/>
                        <a:pt x="865922" y="68376"/>
                      </a:cubicBezTo>
                      <a:lnTo>
                        <a:pt x="714205" y="21158"/>
                      </a:lnTo>
                      <a:cubicBezTo>
                        <a:pt x="714205" y="21158"/>
                        <a:pt x="762455" y="93146"/>
                        <a:pt x="645829" y="104757"/>
                      </a:cubicBezTo>
                      <a:cubicBezTo>
                        <a:pt x="490758" y="119980"/>
                        <a:pt x="361747" y="0"/>
                        <a:pt x="361747" y="0"/>
                      </a:cubicBezTo>
                      <a:lnTo>
                        <a:pt x="47476" y="119980"/>
                      </a:lnTo>
                      <a:cubicBezTo>
                        <a:pt x="47476" y="119980"/>
                        <a:pt x="39219" y="344975"/>
                        <a:pt x="39219" y="449732"/>
                      </a:cubicBezTo>
                      <a:cubicBezTo>
                        <a:pt x="39219" y="554747"/>
                        <a:pt x="19352" y="741813"/>
                        <a:pt x="21674" y="811221"/>
                      </a:cubicBezTo>
                      <a:cubicBezTo>
                        <a:pt x="24254" y="880629"/>
                        <a:pt x="76375" y="1116461"/>
                        <a:pt x="67344" y="1185869"/>
                      </a:cubicBezTo>
                      <a:cubicBezTo>
                        <a:pt x="58313" y="1255277"/>
                        <a:pt x="60119" y="1349197"/>
                        <a:pt x="32253" y="1461695"/>
                      </a:cubicBezTo>
                      <a:cubicBezTo>
                        <a:pt x="25028" y="1491109"/>
                        <a:pt x="10837" y="1585803"/>
                        <a:pt x="0" y="1683593"/>
                      </a:cubicBezTo>
                      <a:cubicBezTo>
                        <a:pt x="192226" y="1771321"/>
                        <a:pt x="405869" y="1820345"/>
                        <a:pt x="630864" y="1820345"/>
                      </a:cubicBezTo>
                      <a:cubicBezTo>
                        <a:pt x="768390" y="1820345"/>
                        <a:pt x="901787" y="1802026"/>
                        <a:pt x="1028476" y="1767709"/>
                      </a:cubicBezTo>
                      <a:cubicBezTo>
                        <a:pt x="1020477" y="1613153"/>
                        <a:pt x="1004222" y="1349197"/>
                        <a:pt x="981774" y="1264308"/>
                      </a:cubicBezTo>
                      <a:cubicBezTo>
                        <a:pt x="949263" y="1141489"/>
                        <a:pt x="954165" y="835991"/>
                        <a:pt x="949779" y="764003"/>
                      </a:cubicBezTo>
                      <a:close/>
                    </a:path>
                  </a:pathLst>
                </a:custGeom>
                <a:solidFill>
                  <a:srgbClr val="FF5B30"/>
                </a:solidFill>
                <a:ln w="2579" cap="flat">
                  <a:noFill/>
                  <a:prstDash val="solid"/>
                  <a:miter/>
                </a:ln>
              </p:spPr>
              <p:txBody>
                <a:bodyPr rtlCol="0" anchor="ctr"/>
                <a:lstStyle/>
                <a:p>
                  <a:endParaRPr lang="fr-BE"/>
                </a:p>
              </p:txBody>
            </p:sp>
            <p:sp>
              <p:nvSpPr>
                <p:cNvPr id="287" name="Forme libre : forme 286">
                  <a:extLst>
                    <a:ext uri="{FF2B5EF4-FFF2-40B4-BE49-F238E27FC236}">
                      <a16:creationId xmlns:a16="http://schemas.microsoft.com/office/drawing/2014/main" id="{66DE85A0-015C-4048-8303-CA673B5D79D6}"/>
                    </a:ext>
                  </a:extLst>
                </p:cNvPr>
                <p:cNvSpPr/>
                <p:nvPr/>
              </p:nvSpPr>
              <p:spPr>
                <a:xfrm>
                  <a:off x="1276148" y="3908270"/>
                  <a:ext cx="972972" cy="549070"/>
                </a:xfrm>
                <a:custGeom>
                  <a:avLst/>
                  <a:gdLst>
                    <a:gd name="connsiteX0" fmla="*/ 276313 w 972972"/>
                    <a:gd name="connsiteY0" fmla="*/ 502111 h 549070"/>
                    <a:gd name="connsiteX1" fmla="*/ 858927 w 972972"/>
                    <a:gd name="connsiteY1" fmla="*/ 549071 h 549070"/>
                    <a:gd name="connsiteX2" fmla="*/ 222386 w 972972"/>
                    <a:gd name="connsiteY2" fmla="*/ 419802 h 549070"/>
                    <a:gd name="connsiteX3" fmla="*/ 612258 w 972972"/>
                    <a:gd name="connsiteY3" fmla="*/ 285888 h 549070"/>
                    <a:gd name="connsiteX4" fmla="*/ 972973 w 972972"/>
                    <a:gd name="connsiteY4" fmla="*/ 275051 h 549070"/>
                    <a:gd name="connsiteX5" fmla="*/ 958007 w 972972"/>
                    <a:gd name="connsiteY5" fmla="*/ 186550 h 549070"/>
                    <a:gd name="connsiteX6" fmla="*/ 935301 w 972972"/>
                    <a:gd name="connsiteY6" fmla="*/ 0 h 549070"/>
                    <a:gd name="connsiteX7" fmla="*/ 44609 w 972972"/>
                    <a:gd name="connsiteY7" fmla="*/ 87211 h 549070"/>
                    <a:gd name="connsiteX8" fmla="*/ 43577 w 972972"/>
                    <a:gd name="connsiteY8" fmla="*/ 108111 h 549070"/>
                    <a:gd name="connsiteX9" fmla="*/ 8486 w 972972"/>
                    <a:gd name="connsiteY9" fmla="*/ 383937 h 549070"/>
                    <a:gd name="connsiteX10" fmla="*/ 1520 w 972972"/>
                    <a:gd name="connsiteY10" fmla="*/ 419286 h 549070"/>
                    <a:gd name="connsiteX11" fmla="*/ 276313 w 972972"/>
                    <a:gd name="connsiteY11" fmla="*/ 502111 h 54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2972" h="549070">
                      <a:moveTo>
                        <a:pt x="276313" y="502111"/>
                      </a:moveTo>
                      <a:cubicBezTo>
                        <a:pt x="588778" y="563262"/>
                        <a:pt x="652251" y="539782"/>
                        <a:pt x="858927" y="549071"/>
                      </a:cubicBezTo>
                      <a:cubicBezTo>
                        <a:pt x="750816" y="516302"/>
                        <a:pt x="417193" y="490242"/>
                        <a:pt x="222386" y="419802"/>
                      </a:cubicBezTo>
                      <a:cubicBezTo>
                        <a:pt x="337980" y="430897"/>
                        <a:pt x="478344" y="366391"/>
                        <a:pt x="612258" y="285888"/>
                      </a:cubicBezTo>
                      <a:cubicBezTo>
                        <a:pt x="635738" y="271697"/>
                        <a:pt x="795453" y="360973"/>
                        <a:pt x="972973" y="275051"/>
                      </a:cubicBezTo>
                      <a:cubicBezTo>
                        <a:pt x="968328" y="237896"/>
                        <a:pt x="963168" y="206934"/>
                        <a:pt x="958007" y="186550"/>
                      </a:cubicBezTo>
                      <a:cubicBezTo>
                        <a:pt x="946138" y="141912"/>
                        <a:pt x="939430" y="73020"/>
                        <a:pt x="935301" y="0"/>
                      </a:cubicBezTo>
                      <a:cubicBezTo>
                        <a:pt x="644510" y="87727"/>
                        <a:pt x="349849" y="140364"/>
                        <a:pt x="44609" y="87211"/>
                      </a:cubicBezTo>
                      <a:cubicBezTo>
                        <a:pt x="44609" y="95210"/>
                        <a:pt x="44351" y="102435"/>
                        <a:pt x="43577" y="108111"/>
                      </a:cubicBezTo>
                      <a:cubicBezTo>
                        <a:pt x="34547" y="177519"/>
                        <a:pt x="36353" y="271439"/>
                        <a:pt x="8486" y="383937"/>
                      </a:cubicBezTo>
                      <a:cubicBezTo>
                        <a:pt x="6680" y="391677"/>
                        <a:pt x="4100" y="403804"/>
                        <a:pt x="1520" y="419286"/>
                      </a:cubicBezTo>
                      <a:cubicBezTo>
                        <a:pt x="1262" y="419544"/>
                        <a:pt x="-36152" y="440960"/>
                        <a:pt x="276313" y="502111"/>
                      </a:cubicBezTo>
                      <a:close/>
                    </a:path>
                  </a:pathLst>
                </a:custGeom>
                <a:solidFill>
                  <a:srgbClr val="FF4A19"/>
                </a:solidFill>
                <a:ln w="2579" cap="flat">
                  <a:noFill/>
                  <a:prstDash val="solid"/>
                  <a:miter/>
                </a:ln>
              </p:spPr>
              <p:txBody>
                <a:bodyPr rtlCol="0" anchor="ctr"/>
                <a:lstStyle/>
                <a:p>
                  <a:endParaRPr lang="fr-BE"/>
                </a:p>
              </p:txBody>
            </p:sp>
            <p:sp>
              <p:nvSpPr>
                <p:cNvPr id="288" name="Forme libre : forme 287">
                  <a:extLst>
                    <a:ext uri="{FF2B5EF4-FFF2-40B4-BE49-F238E27FC236}">
                      <a16:creationId xmlns:a16="http://schemas.microsoft.com/office/drawing/2014/main" id="{A82EC4A2-0246-46FC-9364-F48F84CA7177}"/>
                    </a:ext>
                  </a:extLst>
                </p:cNvPr>
                <p:cNvSpPr/>
                <p:nvPr/>
              </p:nvSpPr>
              <p:spPr>
                <a:xfrm>
                  <a:off x="2144621" y="3233285"/>
                  <a:ext cx="89267" cy="422639"/>
                </a:xfrm>
                <a:custGeom>
                  <a:avLst/>
                  <a:gdLst>
                    <a:gd name="connsiteX0" fmla="*/ 84889 w 89267"/>
                    <a:gd name="connsiteY0" fmla="*/ 68892 h 422639"/>
                    <a:gd name="connsiteX1" fmla="*/ 70956 w 89267"/>
                    <a:gd name="connsiteY1" fmla="*/ 0 h 422639"/>
                    <a:gd name="connsiteX2" fmla="*/ 0 w 89267"/>
                    <a:gd name="connsiteY2" fmla="*/ 389097 h 422639"/>
                    <a:gd name="connsiteX3" fmla="*/ 59345 w 89267"/>
                    <a:gd name="connsiteY3" fmla="*/ 422640 h 422639"/>
                    <a:gd name="connsiteX4" fmla="*/ 57539 w 89267"/>
                    <a:gd name="connsiteY4" fmla="*/ 361747 h 422639"/>
                    <a:gd name="connsiteX5" fmla="*/ 84889 w 89267"/>
                    <a:gd name="connsiteY5" fmla="*/ 68892 h 4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67" h="422639">
                      <a:moveTo>
                        <a:pt x="84889" y="68892"/>
                      </a:moveTo>
                      <a:cubicBezTo>
                        <a:pt x="81793" y="49282"/>
                        <a:pt x="76891" y="25544"/>
                        <a:pt x="70956" y="0"/>
                      </a:cubicBezTo>
                      <a:cubicBezTo>
                        <a:pt x="75342" y="134688"/>
                        <a:pt x="75342" y="273761"/>
                        <a:pt x="0" y="389097"/>
                      </a:cubicBezTo>
                      <a:cubicBezTo>
                        <a:pt x="19610" y="401482"/>
                        <a:pt x="39735" y="412061"/>
                        <a:pt x="59345" y="422640"/>
                      </a:cubicBezTo>
                      <a:cubicBezTo>
                        <a:pt x="58829" y="396064"/>
                        <a:pt x="58313" y="374906"/>
                        <a:pt x="57539" y="361747"/>
                      </a:cubicBezTo>
                      <a:cubicBezTo>
                        <a:pt x="52895" y="289759"/>
                        <a:pt x="104241" y="193000"/>
                        <a:pt x="84889" y="68892"/>
                      </a:cubicBezTo>
                      <a:close/>
                    </a:path>
                  </a:pathLst>
                </a:custGeom>
                <a:solidFill>
                  <a:srgbClr val="333122"/>
                </a:solidFill>
                <a:ln w="2579" cap="flat">
                  <a:noFill/>
                  <a:prstDash val="solid"/>
                  <a:miter/>
                </a:ln>
              </p:spPr>
              <p:txBody>
                <a:bodyPr rtlCol="0" anchor="ctr"/>
                <a:lstStyle/>
                <a:p>
                  <a:endParaRPr lang="fr-BE"/>
                </a:p>
              </p:txBody>
            </p:sp>
            <p:sp>
              <p:nvSpPr>
                <p:cNvPr id="289" name="Forme libre : forme 288">
                  <a:extLst>
                    <a:ext uri="{FF2B5EF4-FFF2-40B4-BE49-F238E27FC236}">
                      <a16:creationId xmlns:a16="http://schemas.microsoft.com/office/drawing/2014/main" id="{6D4E9F59-8ADE-4964-AF2E-4BF5181D29E9}"/>
                    </a:ext>
                  </a:extLst>
                </p:cNvPr>
                <p:cNvSpPr/>
                <p:nvPr/>
              </p:nvSpPr>
              <p:spPr>
                <a:xfrm>
                  <a:off x="1267863" y="3250572"/>
                  <a:ext cx="115593" cy="420059"/>
                </a:xfrm>
                <a:custGeom>
                  <a:avLst/>
                  <a:gdLst>
                    <a:gd name="connsiteX0" fmla="*/ 0 w 115593"/>
                    <a:gd name="connsiteY0" fmla="*/ 413093 h 420059"/>
                    <a:gd name="connsiteX1" fmla="*/ 8773 w 115593"/>
                    <a:gd name="connsiteY1" fmla="*/ 420060 h 420059"/>
                    <a:gd name="connsiteX2" fmla="*/ 51862 w 115593"/>
                    <a:gd name="connsiteY2" fmla="*/ 217771 h 420059"/>
                    <a:gd name="connsiteX3" fmla="*/ 115594 w 115593"/>
                    <a:gd name="connsiteY3" fmla="*/ 0 h 420059"/>
                    <a:gd name="connsiteX4" fmla="*/ 0 w 115593"/>
                    <a:gd name="connsiteY4" fmla="*/ 413093 h 420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93" h="420059">
                      <a:moveTo>
                        <a:pt x="0" y="413093"/>
                      </a:moveTo>
                      <a:cubicBezTo>
                        <a:pt x="5934" y="417480"/>
                        <a:pt x="8773" y="420060"/>
                        <a:pt x="8773" y="420060"/>
                      </a:cubicBezTo>
                      <a:cubicBezTo>
                        <a:pt x="8773" y="420060"/>
                        <a:pt x="22964" y="279954"/>
                        <a:pt x="51862" y="217771"/>
                      </a:cubicBezTo>
                      <a:cubicBezTo>
                        <a:pt x="78955" y="159458"/>
                        <a:pt x="102693" y="102177"/>
                        <a:pt x="115594" y="0"/>
                      </a:cubicBezTo>
                      <a:cubicBezTo>
                        <a:pt x="59861" y="151201"/>
                        <a:pt x="8773" y="268601"/>
                        <a:pt x="0" y="413093"/>
                      </a:cubicBezTo>
                      <a:close/>
                    </a:path>
                  </a:pathLst>
                </a:custGeom>
                <a:solidFill>
                  <a:srgbClr val="FF4A19"/>
                </a:solidFill>
                <a:ln w="2579" cap="flat">
                  <a:noFill/>
                  <a:prstDash val="solid"/>
                  <a:miter/>
                </a:ln>
              </p:spPr>
              <p:txBody>
                <a:bodyPr rtlCol="0" anchor="ctr"/>
                <a:lstStyle/>
                <a:p>
                  <a:endParaRPr lang="fr-BE"/>
                </a:p>
              </p:txBody>
            </p:sp>
          </p:grpSp>
          <p:grpSp>
            <p:nvGrpSpPr>
              <p:cNvPr id="185" name="Graphique 2">
                <a:extLst>
                  <a:ext uri="{FF2B5EF4-FFF2-40B4-BE49-F238E27FC236}">
                    <a16:creationId xmlns:a16="http://schemas.microsoft.com/office/drawing/2014/main" id="{3BEA4274-D6EF-4984-B3B0-ED0701DF7BC9}"/>
                  </a:ext>
                </a:extLst>
              </p:cNvPr>
              <p:cNvGrpSpPr/>
              <p:nvPr/>
            </p:nvGrpSpPr>
            <p:grpSpPr>
              <a:xfrm>
                <a:off x="1220176" y="1447014"/>
                <a:ext cx="1052679" cy="1384791"/>
                <a:chOff x="1220176" y="1447014"/>
                <a:chExt cx="1052679" cy="1384791"/>
              </a:xfrm>
            </p:grpSpPr>
            <p:grpSp>
              <p:nvGrpSpPr>
                <p:cNvPr id="242" name="Graphique 2">
                  <a:extLst>
                    <a:ext uri="{FF2B5EF4-FFF2-40B4-BE49-F238E27FC236}">
                      <a16:creationId xmlns:a16="http://schemas.microsoft.com/office/drawing/2014/main" id="{677BB665-18B5-495A-A624-40DFDD1C0353}"/>
                    </a:ext>
                  </a:extLst>
                </p:cNvPr>
                <p:cNvGrpSpPr/>
                <p:nvPr/>
              </p:nvGrpSpPr>
              <p:grpSpPr>
                <a:xfrm>
                  <a:off x="1220176" y="1447014"/>
                  <a:ext cx="1052679" cy="1080141"/>
                  <a:chOff x="1220176" y="1447014"/>
                  <a:chExt cx="1052679" cy="1080141"/>
                </a:xfrm>
              </p:grpSpPr>
              <p:sp>
                <p:nvSpPr>
                  <p:cNvPr id="274" name="Forme libre : forme 273">
                    <a:extLst>
                      <a:ext uri="{FF2B5EF4-FFF2-40B4-BE49-F238E27FC236}">
                        <a16:creationId xmlns:a16="http://schemas.microsoft.com/office/drawing/2014/main" id="{3B5F0F0E-7F50-4E8C-BF5B-72841DED93EB}"/>
                      </a:ext>
                    </a:extLst>
                  </p:cNvPr>
                  <p:cNvSpPr/>
                  <p:nvPr/>
                </p:nvSpPr>
                <p:spPr>
                  <a:xfrm>
                    <a:off x="1220176" y="1447014"/>
                    <a:ext cx="1052679" cy="1080141"/>
                  </a:xfrm>
                  <a:custGeom>
                    <a:avLst/>
                    <a:gdLst>
                      <a:gd name="connsiteX0" fmla="*/ 511868 w 1052679"/>
                      <a:gd name="connsiteY0" fmla="*/ 1079290 h 1080141"/>
                      <a:gd name="connsiteX1" fmla="*/ 1052166 w 1052679"/>
                      <a:gd name="connsiteY1" fmla="*/ 584920 h 1080141"/>
                      <a:gd name="connsiteX2" fmla="*/ 764471 w 1052679"/>
                      <a:gd name="connsiteY2" fmla="*/ 49266 h 1080141"/>
                      <a:gd name="connsiteX3" fmla="*/ 198371 w 1052679"/>
                      <a:gd name="connsiteY3" fmla="*/ 76359 h 1080141"/>
                      <a:gd name="connsiteX4" fmla="*/ 210 w 1052679"/>
                      <a:gd name="connsiteY4" fmla="*/ 605304 h 1080141"/>
                      <a:gd name="connsiteX5" fmla="*/ 511868 w 1052679"/>
                      <a:gd name="connsiteY5" fmla="*/ 1079290 h 108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2679" h="1080141">
                        <a:moveTo>
                          <a:pt x="511868" y="1079290"/>
                        </a:moveTo>
                        <a:cubicBezTo>
                          <a:pt x="762923" y="1065615"/>
                          <a:pt x="1066873" y="1025622"/>
                          <a:pt x="1052166" y="584920"/>
                        </a:cubicBezTo>
                        <a:cubicBezTo>
                          <a:pt x="1037459" y="144219"/>
                          <a:pt x="883936" y="108611"/>
                          <a:pt x="764471" y="49266"/>
                        </a:cubicBezTo>
                        <a:cubicBezTo>
                          <a:pt x="644749" y="-10079"/>
                          <a:pt x="328414" y="-31752"/>
                          <a:pt x="198371" y="76359"/>
                        </a:cubicBezTo>
                        <a:cubicBezTo>
                          <a:pt x="68070" y="184470"/>
                          <a:pt x="-4434" y="268069"/>
                          <a:pt x="210" y="605304"/>
                        </a:cubicBezTo>
                        <a:cubicBezTo>
                          <a:pt x="4855" y="942281"/>
                          <a:pt x="260812" y="1092965"/>
                          <a:pt x="511868" y="1079290"/>
                        </a:cubicBezTo>
                        <a:close/>
                      </a:path>
                    </a:pathLst>
                  </a:custGeom>
                  <a:solidFill>
                    <a:srgbClr val="35211B"/>
                  </a:solidFill>
                  <a:ln w="2579" cap="flat">
                    <a:noFill/>
                    <a:prstDash val="solid"/>
                    <a:miter/>
                  </a:ln>
                </p:spPr>
                <p:txBody>
                  <a:bodyPr rtlCol="0" anchor="ctr"/>
                  <a:lstStyle/>
                  <a:p>
                    <a:endParaRPr lang="fr-BE"/>
                  </a:p>
                </p:txBody>
              </p:sp>
              <p:sp>
                <p:nvSpPr>
                  <p:cNvPr id="275" name="Forme libre : forme 274">
                    <a:extLst>
                      <a:ext uri="{FF2B5EF4-FFF2-40B4-BE49-F238E27FC236}">
                        <a16:creationId xmlns:a16="http://schemas.microsoft.com/office/drawing/2014/main" id="{E34EE3E0-AA17-464F-B027-D1F2506FDCD3}"/>
                      </a:ext>
                    </a:extLst>
                  </p:cNvPr>
                  <p:cNvSpPr/>
                  <p:nvPr/>
                </p:nvSpPr>
                <p:spPr>
                  <a:xfrm>
                    <a:off x="1236351" y="2225362"/>
                    <a:ext cx="208670" cy="288081"/>
                  </a:xfrm>
                  <a:custGeom>
                    <a:avLst/>
                    <a:gdLst>
                      <a:gd name="connsiteX0" fmla="*/ 122594 w 208670"/>
                      <a:gd name="connsiteY0" fmla="*/ 43695 h 288081"/>
                      <a:gd name="connsiteX1" fmla="*/ 24803 w 208670"/>
                      <a:gd name="connsiteY1" fmla="*/ 9636 h 288081"/>
                      <a:gd name="connsiteX2" fmla="*/ 33576 w 208670"/>
                      <a:gd name="connsiteY2" fmla="*/ 219408 h 288081"/>
                      <a:gd name="connsiteX3" fmla="*/ 203355 w 208670"/>
                      <a:gd name="connsiteY3" fmla="*/ 281849 h 288081"/>
                      <a:gd name="connsiteX4" fmla="*/ 200000 w 208670"/>
                      <a:gd name="connsiteY4" fmla="*/ 251660 h 288081"/>
                      <a:gd name="connsiteX5" fmla="*/ 122594 w 208670"/>
                      <a:gd name="connsiteY5" fmla="*/ 43695 h 288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670" h="288081">
                        <a:moveTo>
                          <a:pt x="122594" y="43695"/>
                        </a:moveTo>
                        <a:cubicBezTo>
                          <a:pt x="122594" y="43695"/>
                          <a:pt x="64023" y="-24681"/>
                          <a:pt x="24803" y="9636"/>
                        </a:cubicBezTo>
                        <a:cubicBezTo>
                          <a:pt x="-14416" y="44211"/>
                          <a:pt x="-3837" y="158514"/>
                          <a:pt x="33576" y="219408"/>
                        </a:cubicBezTo>
                        <a:cubicBezTo>
                          <a:pt x="70989" y="280301"/>
                          <a:pt x="189679" y="299394"/>
                          <a:pt x="203355" y="281849"/>
                        </a:cubicBezTo>
                        <a:cubicBezTo>
                          <a:pt x="217030" y="264303"/>
                          <a:pt x="200000" y="251660"/>
                          <a:pt x="200000" y="251660"/>
                        </a:cubicBezTo>
                        <a:lnTo>
                          <a:pt x="122594" y="43695"/>
                        </a:lnTo>
                        <a:close/>
                      </a:path>
                    </a:pathLst>
                  </a:custGeom>
                  <a:solidFill>
                    <a:srgbClr val="8E4F21"/>
                  </a:solidFill>
                  <a:ln w="2579" cap="flat">
                    <a:noFill/>
                    <a:prstDash val="solid"/>
                    <a:miter/>
                  </a:ln>
                </p:spPr>
                <p:txBody>
                  <a:bodyPr rtlCol="0" anchor="ctr"/>
                  <a:lstStyle/>
                  <a:p>
                    <a:endParaRPr lang="fr-BE"/>
                  </a:p>
                </p:txBody>
              </p:sp>
              <p:sp>
                <p:nvSpPr>
                  <p:cNvPr id="276" name="Forme libre : forme 275">
                    <a:extLst>
                      <a:ext uri="{FF2B5EF4-FFF2-40B4-BE49-F238E27FC236}">
                        <a16:creationId xmlns:a16="http://schemas.microsoft.com/office/drawing/2014/main" id="{C95B16F3-71FA-4325-8656-DFA6D8430256}"/>
                      </a:ext>
                    </a:extLst>
                  </p:cNvPr>
                  <p:cNvSpPr/>
                  <p:nvPr/>
                </p:nvSpPr>
                <p:spPr>
                  <a:xfrm>
                    <a:off x="1236093" y="2225709"/>
                    <a:ext cx="156539" cy="278819"/>
                  </a:xfrm>
                  <a:custGeom>
                    <a:avLst/>
                    <a:gdLst>
                      <a:gd name="connsiteX0" fmla="*/ 152524 w 156539"/>
                      <a:gd name="connsiteY0" fmla="*/ 237896 h 278819"/>
                      <a:gd name="connsiteX1" fmla="*/ 86729 w 156539"/>
                      <a:gd name="connsiteY1" fmla="*/ 34833 h 278819"/>
                      <a:gd name="connsiteX2" fmla="*/ 44413 w 156539"/>
                      <a:gd name="connsiteY2" fmla="*/ 0 h 278819"/>
                      <a:gd name="connsiteX3" fmla="*/ 24803 w 156539"/>
                      <a:gd name="connsiteY3" fmla="*/ 9289 h 278819"/>
                      <a:gd name="connsiteX4" fmla="*/ 33576 w 156539"/>
                      <a:gd name="connsiteY4" fmla="*/ 219061 h 278819"/>
                      <a:gd name="connsiteX5" fmla="*/ 119497 w 156539"/>
                      <a:gd name="connsiteY5" fmla="*/ 277116 h 278819"/>
                      <a:gd name="connsiteX6" fmla="*/ 149428 w 156539"/>
                      <a:gd name="connsiteY6" fmla="*/ 271955 h 278819"/>
                      <a:gd name="connsiteX7" fmla="*/ 152524 w 156539"/>
                      <a:gd name="connsiteY7" fmla="*/ 237896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539" h="278819">
                        <a:moveTo>
                          <a:pt x="152524" y="237896"/>
                        </a:moveTo>
                        <a:lnTo>
                          <a:pt x="86729" y="34833"/>
                        </a:lnTo>
                        <a:cubicBezTo>
                          <a:pt x="86729" y="34833"/>
                          <a:pt x="67893" y="12901"/>
                          <a:pt x="44413" y="0"/>
                        </a:cubicBezTo>
                        <a:cubicBezTo>
                          <a:pt x="37704" y="1032"/>
                          <a:pt x="30996" y="3870"/>
                          <a:pt x="24803" y="9289"/>
                        </a:cubicBezTo>
                        <a:cubicBezTo>
                          <a:pt x="-14416" y="43864"/>
                          <a:pt x="-3837" y="158168"/>
                          <a:pt x="33576" y="219061"/>
                        </a:cubicBezTo>
                        <a:cubicBezTo>
                          <a:pt x="50864" y="247185"/>
                          <a:pt x="85697" y="266537"/>
                          <a:pt x="119497" y="277116"/>
                        </a:cubicBezTo>
                        <a:cubicBezTo>
                          <a:pt x="143493" y="280728"/>
                          <a:pt x="144526" y="278406"/>
                          <a:pt x="149428" y="271955"/>
                        </a:cubicBezTo>
                        <a:cubicBezTo>
                          <a:pt x="163361" y="254410"/>
                          <a:pt x="152524" y="237896"/>
                          <a:pt x="152524" y="237896"/>
                        </a:cubicBezTo>
                        <a:close/>
                      </a:path>
                    </a:pathLst>
                  </a:custGeom>
                  <a:solidFill>
                    <a:srgbClr val="C8773A"/>
                  </a:solidFill>
                  <a:ln w="2579" cap="flat">
                    <a:noFill/>
                    <a:prstDash val="solid"/>
                    <a:miter/>
                  </a:ln>
                </p:spPr>
                <p:txBody>
                  <a:bodyPr rtlCol="0" anchor="ctr"/>
                  <a:lstStyle/>
                  <a:p>
                    <a:endParaRPr lang="fr-BE"/>
                  </a:p>
                </p:txBody>
              </p:sp>
              <p:sp>
                <p:nvSpPr>
                  <p:cNvPr id="277" name="Forme libre : forme 276">
                    <a:extLst>
                      <a:ext uri="{FF2B5EF4-FFF2-40B4-BE49-F238E27FC236}">
                        <a16:creationId xmlns:a16="http://schemas.microsoft.com/office/drawing/2014/main" id="{88887D06-3DC6-4D65-8C04-3B28F9C3CD11}"/>
                      </a:ext>
                    </a:extLst>
                  </p:cNvPr>
                  <p:cNvSpPr/>
                  <p:nvPr/>
                </p:nvSpPr>
                <p:spPr>
                  <a:xfrm>
                    <a:off x="1264925" y="2274876"/>
                    <a:ext cx="126530" cy="149376"/>
                  </a:xfrm>
                  <a:custGeom>
                    <a:avLst/>
                    <a:gdLst>
                      <a:gd name="connsiteX0" fmla="*/ 12484 w 126530"/>
                      <a:gd name="connsiteY0" fmla="*/ 109516 h 149376"/>
                      <a:gd name="connsiteX1" fmla="*/ 24353 w 126530"/>
                      <a:gd name="connsiteY1" fmla="*/ 1663 h 149376"/>
                      <a:gd name="connsiteX2" fmla="*/ 96600 w 126530"/>
                      <a:gd name="connsiteY2" fmla="*/ 83972 h 149376"/>
                      <a:gd name="connsiteX3" fmla="*/ 85505 w 126530"/>
                      <a:gd name="connsiteY3" fmla="*/ 114161 h 149376"/>
                      <a:gd name="connsiteX4" fmla="*/ 126530 w 126530"/>
                      <a:gd name="connsiteY4" fmla="*/ 142027 h 149376"/>
                      <a:gd name="connsiteX5" fmla="*/ 68991 w 126530"/>
                      <a:gd name="connsiteY5" fmla="*/ 148219 h 149376"/>
                      <a:gd name="connsiteX6" fmla="*/ 31836 w 126530"/>
                      <a:gd name="connsiteY6" fmla="*/ 100485 h 149376"/>
                      <a:gd name="connsiteX7" fmla="*/ 75184 w 126530"/>
                      <a:gd name="connsiteY7" fmla="*/ 129642 h 149376"/>
                      <a:gd name="connsiteX8" fmla="*/ 61767 w 126530"/>
                      <a:gd name="connsiteY8" fmla="*/ 82424 h 149376"/>
                      <a:gd name="connsiteX9" fmla="*/ 42157 w 126530"/>
                      <a:gd name="connsiteY9" fmla="*/ 14306 h 149376"/>
                      <a:gd name="connsiteX10" fmla="*/ 12484 w 126530"/>
                      <a:gd name="connsiteY10" fmla="*/ 109516 h 14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530" h="149376">
                        <a:moveTo>
                          <a:pt x="12484" y="109516"/>
                        </a:moveTo>
                        <a:cubicBezTo>
                          <a:pt x="12484" y="109516"/>
                          <a:pt x="-22349" y="16112"/>
                          <a:pt x="24353" y="1663"/>
                        </a:cubicBezTo>
                        <a:cubicBezTo>
                          <a:pt x="71313" y="-12786"/>
                          <a:pt x="113113" y="71329"/>
                          <a:pt x="96600" y="83972"/>
                        </a:cubicBezTo>
                        <a:cubicBezTo>
                          <a:pt x="79828" y="96615"/>
                          <a:pt x="62799" y="105646"/>
                          <a:pt x="85505" y="114161"/>
                        </a:cubicBezTo>
                        <a:cubicBezTo>
                          <a:pt x="107952" y="122417"/>
                          <a:pt x="126530" y="142027"/>
                          <a:pt x="126530" y="142027"/>
                        </a:cubicBezTo>
                        <a:cubicBezTo>
                          <a:pt x="126530" y="142027"/>
                          <a:pt x="92213" y="152864"/>
                          <a:pt x="68991" y="148219"/>
                        </a:cubicBezTo>
                        <a:cubicBezTo>
                          <a:pt x="45511" y="143575"/>
                          <a:pt x="31836" y="100485"/>
                          <a:pt x="31836" y="100485"/>
                        </a:cubicBezTo>
                        <a:cubicBezTo>
                          <a:pt x="31836" y="100485"/>
                          <a:pt x="57896" y="129642"/>
                          <a:pt x="75184" y="129642"/>
                        </a:cubicBezTo>
                        <a:cubicBezTo>
                          <a:pt x="92729" y="129642"/>
                          <a:pt x="33384" y="123191"/>
                          <a:pt x="61767" y="82424"/>
                        </a:cubicBezTo>
                        <a:cubicBezTo>
                          <a:pt x="89891" y="41398"/>
                          <a:pt x="61251" y="7597"/>
                          <a:pt x="42157" y="14306"/>
                        </a:cubicBezTo>
                        <a:cubicBezTo>
                          <a:pt x="-2481" y="30045"/>
                          <a:pt x="12484" y="109516"/>
                          <a:pt x="12484" y="109516"/>
                        </a:cubicBezTo>
                        <a:close/>
                      </a:path>
                    </a:pathLst>
                  </a:custGeom>
                  <a:solidFill>
                    <a:srgbClr val="8E4F21"/>
                  </a:solidFill>
                  <a:ln w="2579" cap="flat">
                    <a:noFill/>
                    <a:prstDash val="solid"/>
                    <a:miter/>
                  </a:ln>
                </p:spPr>
                <p:txBody>
                  <a:bodyPr rtlCol="0" anchor="ctr"/>
                  <a:lstStyle/>
                  <a:p>
                    <a:endParaRPr lang="fr-BE"/>
                  </a:p>
                </p:txBody>
              </p:sp>
            </p:grpSp>
            <p:grpSp>
              <p:nvGrpSpPr>
                <p:cNvPr id="243" name="Graphique 2">
                  <a:extLst>
                    <a:ext uri="{FF2B5EF4-FFF2-40B4-BE49-F238E27FC236}">
                      <a16:creationId xmlns:a16="http://schemas.microsoft.com/office/drawing/2014/main" id="{C79A4102-EC7C-4AEA-8FC7-CC4CA5A8102B}"/>
                    </a:ext>
                  </a:extLst>
                </p:cNvPr>
                <p:cNvGrpSpPr/>
                <p:nvPr/>
              </p:nvGrpSpPr>
              <p:grpSpPr>
                <a:xfrm>
                  <a:off x="1268325" y="1515826"/>
                  <a:ext cx="994670" cy="1315979"/>
                  <a:chOff x="1268325" y="1515826"/>
                  <a:chExt cx="994670" cy="1315979"/>
                </a:xfrm>
              </p:grpSpPr>
              <p:sp>
                <p:nvSpPr>
                  <p:cNvPr id="263" name="Forme libre : forme 262">
                    <a:extLst>
                      <a:ext uri="{FF2B5EF4-FFF2-40B4-BE49-F238E27FC236}">
                        <a16:creationId xmlns:a16="http://schemas.microsoft.com/office/drawing/2014/main" id="{1768B7FA-AE72-40BD-9976-3902013F4488}"/>
                      </a:ext>
                    </a:extLst>
                  </p:cNvPr>
                  <p:cNvSpPr/>
                  <p:nvPr/>
                </p:nvSpPr>
                <p:spPr>
                  <a:xfrm>
                    <a:off x="1314510" y="1600420"/>
                    <a:ext cx="933556" cy="1231386"/>
                  </a:xfrm>
                  <a:custGeom>
                    <a:avLst/>
                    <a:gdLst>
                      <a:gd name="connsiteX0" fmla="*/ 879393 w 933556"/>
                      <a:gd name="connsiteY0" fmla="*/ 227935 h 1231386"/>
                      <a:gd name="connsiteX1" fmla="*/ 929450 w 933556"/>
                      <a:gd name="connsiteY1" fmla="*/ 674829 h 1231386"/>
                      <a:gd name="connsiteX2" fmla="*/ 911904 w 933556"/>
                      <a:gd name="connsiteY2" fmla="*/ 991164 h 1231386"/>
                      <a:gd name="connsiteX3" fmla="*/ 610534 w 933556"/>
                      <a:gd name="connsiteY3" fmla="*/ 1228544 h 1231386"/>
                      <a:gd name="connsiteX4" fmla="*/ 111778 w 933556"/>
                      <a:gd name="connsiteY4" fmla="*/ 990132 h 1231386"/>
                      <a:gd name="connsiteX5" fmla="*/ 570 w 933556"/>
                      <a:gd name="connsiteY5" fmla="*/ 380942 h 1231386"/>
                      <a:gd name="connsiteX6" fmla="*/ 414438 w 933556"/>
                      <a:gd name="connsiteY6" fmla="*/ 15583 h 1231386"/>
                      <a:gd name="connsiteX7" fmla="*/ 879393 w 933556"/>
                      <a:gd name="connsiteY7" fmla="*/ 227935 h 1231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556" h="1231386">
                        <a:moveTo>
                          <a:pt x="879393" y="227935"/>
                        </a:moveTo>
                        <a:cubicBezTo>
                          <a:pt x="879393" y="227935"/>
                          <a:pt x="910356" y="464799"/>
                          <a:pt x="929450" y="674829"/>
                        </a:cubicBezTo>
                        <a:cubicBezTo>
                          <a:pt x="942093" y="814677"/>
                          <a:pt x="922483" y="953235"/>
                          <a:pt x="911904" y="991164"/>
                        </a:cubicBezTo>
                        <a:cubicBezTo>
                          <a:pt x="885328" y="1084310"/>
                          <a:pt x="686135" y="1218998"/>
                          <a:pt x="610534" y="1228544"/>
                        </a:cubicBezTo>
                        <a:cubicBezTo>
                          <a:pt x="481007" y="1245058"/>
                          <a:pt x="155383" y="1192679"/>
                          <a:pt x="111778" y="990132"/>
                        </a:cubicBezTo>
                        <a:cubicBezTo>
                          <a:pt x="92942" y="902663"/>
                          <a:pt x="76429" y="845898"/>
                          <a:pt x="570" y="380942"/>
                        </a:cubicBezTo>
                        <a:cubicBezTo>
                          <a:pt x="570" y="380942"/>
                          <a:pt x="-32973" y="94796"/>
                          <a:pt x="414438" y="15583"/>
                        </a:cubicBezTo>
                        <a:cubicBezTo>
                          <a:pt x="800954" y="-52793"/>
                          <a:pt x="861074" y="119566"/>
                          <a:pt x="879393" y="227935"/>
                        </a:cubicBezTo>
                        <a:close/>
                      </a:path>
                    </a:pathLst>
                  </a:custGeom>
                  <a:solidFill>
                    <a:srgbClr val="C8773A"/>
                  </a:solidFill>
                  <a:ln w="2579" cap="flat">
                    <a:noFill/>
                    <a:prstDash val="solid"/>
                    <a:miter/>
                  </a:ln>
                </p:spPr>
                <p:txBody>
                  <a:bodyPr rtlCol="0" anchor="ctr"/>
                  <a:lstStyle/>
                  <a:p>
                    <a:endParaRPr lang="fr-BE"/>
                  </a:p>
                </p:txBody>
              </p:sp>
              <p:sp>
                <p:nvSpPr>
                  <p:cNvPr id="264" name="Forme libre : forme 263">
                    <a:extLst>
                      <a:ext uri="{FF2B5EF4-FFF2-40B4-BE49-F238E27FC236}">
                        <a16:creationId xmlns:a16="http://schemas.microsoft.com/office/drawing/2014/main" id="{9105F3E8-1F11-43E8-8E98-38374ED79CF7}"/>
                      </a:ext>
                    </a:extLst>
                  </p:cNvPr>
                  <p:cNvSpPr/>
                  <p:nvPr/>
                </p:nvSpPr>
                <p:spPr>
                  <a:xfrm>
                    <a:off x="1522522" y="2321109"/>
                    <a:ext cx="229657" cy="118030"/>
                  </a:xfrm>
                  <a:custGeom>
                    <a:avLst/>
                    <a:gdLst>
                      <a:gd name="connsiteX0" fmla="*/ 9 w 229657"/>
                      <a:gd name="connsiteY0" fmla="*/ 56574 h 118030"/>
                      <a:gd name="connsiteX1" fmla="*/ 113538 w 229657"/>
                      <a:gd name="connsiteY1" fmla="*/ 117984 h 118030"/>
                      <a:gd name="connsiteX2" fmla="*/ 229648 w 229657"/>
                      <a:gd name="connsiteY2" fmla="*/ 61477 h 118030"/>
                      <a:gd name="connsiteX3" fmla="*/ 116119 w 229657"/>
                      <a:gd name="connsiteY3" fmla="*/ 67 h 118030"/>
                      <a:gd name="connsiteX4" fmla="*/ 9 w 229657"/>
                      <a:gd name="connsiteY4" fmla="*/ 56574 h 118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657" h="118030">
                        <a:moveTo>
                          <a:pt x="9" y="56574"/>
                        </a:moveTo>
                        <a:cubicBezTo>
                          <a:pt x="-765" y="89085"/>
                          <a:pt x="50065" y="116693"/>
                          <a:pt x="113538" y="117984"/>
                        </a:cubicBezTo>
                        <a:cubicBezTo>
                          <a:pt x="177012" y="119274"/>
                          <a:pt x="228874" y="93988"/>
                          <a:pt x="229648" y="61477"/>
                        </a:cubicBezTo>
                        <a:cubicBezTo>
                          <a:pt x="230422" y="28966"/>
                          <a:pt x="179592" y="1358"/>
                          <a:pt x="116119" y="67"/>
                        </a:cubicBezTo>
                        <a:cubicBezTo>
                          <a:pt x="52645" y="-1481"/>
                          <a:pt x="525" y="23806"/>
                          <a:pt x="9" y="56574"/>
                        </a:cubicBezTo>
                        <a:close/>
                      </a:path>
                    </a:pathLst>
                  </a:custGeom>
                  <a:solidFill>
                    <a:srgbClr val="9E4B27"/>
                  </a:solidFill>
                  <a:ln w="2579" cap="flat">
                    <a:noFill/>
                    <a:prstDash val="solid"/>
                    <a:miter/>
                  </a:ln>
                </p:spPr>
                <p:txBody>
                  <a:bodyPr rtlCol="0" anchor="ctr"/>
                  <a:lstStyle/>
                  <a:p>
                    <a:endParaRPr lang="fr-BE"/>
                  </a:p>
                </p:txBody>
              </p:sp>
              <p:sp>
                <p:nvSpPr>
                  <p:cNvPr id="267" name="Forme libre : forme 266">
                    <a:extLst>
                      <a:ext uri="{FF2B5EF4-FFF2-40B4-BE49-F238E27FC236}">
                        <a16:creationId xmlns:a16="http://schemas.microsoft.com/office/drawing/2014/main" id="{CCFB6A0B-D764-4835-BF1D-58A89444E394}"/>
                      </a:ext>
                    </a:extLst>
                  </p:cNvPr>
                  <p:cNvSpPr/>
                  <p:nvPr/>
                </p:nvSpPr>
                <p:spPr>
                  <a:xfrm>
                    <a:off x="2035332" y="2266204"/>
                    <a:ext cx="189679" cy="122877"/>
                  </a:xfrm>
                  <a:custGeom>
                    <a:avLst/>
                    <a:gdLst>
                      <a:gd name="connsiteX0" fmla="*/ 188760 w 189679"/>
                      <a:gd name="connsiteY0" fmla="*/ 40008 h 122877"/>
                      <a:gd name="connsiteX1" fmla="*/ 107999 w 189679"/>
                      <a:gd name="connsiteY1" fmla="*/ 118963 h 122877"/>
                      <a:gd name="connsiteX2" fmla="*/ 920 w 189679"/>
                      <a:gd name="connsiteY2" fmla="*/ 82840 h 122877"/>
                      <a:gd name="connsiteX3" fmla="*/ 81681 w 189679"/>
                      <a:gd name="connsiteY3" fmla="*/ 3885 h 122877"/>
                      <a:gd name="connsiteX4" fmla="*/ 188760 w 189679"/>
                      <a:gd name="connsiteY4" fmla="*/ 40008 h 122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679" h="122877">
                        <a:moveTo>
                          <a:pt x="188760" y="40008"/>
                        </a:moveTo>
                        <a:cubicBezTo>
                          <a:pt x="195984" y="71745"/>
                          <a:pt x="159861" y="107094"/>
                          <a:pt x="107999" y="118963"/>
                        </a:cubicBezTo>
                        <a:cubicBezTo>
                          <a:pt x="56136" y="130832"/>
                          <a:pt x="8144" y="114834"/>
                          <a:pt x="920" y="82840"/>
                        </a:cubicBezTo>
                        <a:cubicBezTo>
                          <a:pt x="-6305" y="51103"/>
                          <a:pt x="29818" y="15754"/>
                          <a:pt x="81681" y="3885"/>
                        </a:cubicBezTo>
                        <a:cubicBezTo>
                          <a:pt x="133543" y="-7984"/>
                          <a:pt x="181535" y="8271"/>
                          <a:pt x="188760" y="40008"/>
                        </a:cubicBezTo>
                        <a:close/>
                      </a:path>
                    </a:pathLst>
                  </a:custGeom>
                  <a:solidFill>
                    <a:srgbClr val="9E4B27"/>
                  </a:solidFill>
                  <a:ln w="2579" cap="flat">
                    <a:noFill/>
                    <a:prstDash val="solid"/>
                    <a:miter/>
                  </a:ln>
                </p:spPr>
                <p:txBody>
                  <a:bodyPr rtlCol="0" anchor="ctr"/>
                  <a:lstStyle/>
                  <a:p>
                    <a:endParaRPr lang="fr-BE"/>
                  </a:p>
                </p:txBody>
              </p:sp>
              <p:sp>
                <p:nvSpPr>
                  <p:cNvPr id="268" name="Forme libre : forme 267">
                    <a:extLst>
                      <a:ext uri="{FF2B5EF4-FFF2-40B4-BE49-F238E27FC236}">
                        <a16:creationId xmlns:a16="http://schemas.microsoft.com/office/drawing/2014/main" id="{3A6627ED-9E46-49A4-99CA-29C01A7A58C7}"/>
                      </a:ext>
                    </a:extLst>
                  </p:cNvPr>
                  <p:cNvSpPr/>
                  <p:nvPr/>
                </p:nvSpPr>
                <p:spPr>
                  <a:xfrm>
                    <a:off x="1850218" y="2172298"/>
                    <a:ext cx="203304" cy="333470"/>
                  </a:xfrm>
                  <a:custGeom>
                    <a:avLst/>
                    <a:gdLst>
                      <a:gd name="connsiteX0" fmla="*/ 106563 w 203304"/>
                      <a:gd name="connsiteY0" fmla="*/ 281760 h 333470"/>
                      <a:gd name="connsiteX1" fmla="*/ 175455 w 203304"/>
                      <a:gd name="connsiteY1" fmla="*/ 232478 h 333470"/>
                      <a:gd name="connsiteX2" fmla="*/ 126173 w 203304"/>
                      <a:gd name="connsiteY2" fmla="*/ 0 h 333470"/>
                      <a:gd name="connsiteX3" fmla="*/ 188872 w 203304"/>
                      <a:gd name="connsiteY3" fmla="*/ 207708 h 333470"/>
                      <a:gd name="connsiteX4" fmla="*/ 110691 w 203304"/>
                      <a:gd name="connsiteY4" fmla="*/ 330010 h 333470"/>
                      <a:gd name="connsiteX5" fmla="*/ 0 w 203304"/>
                      <a:gd name="connsiteY5" fmla="*/ 281244 h 333470"/>
                      <a:gd name="connsiteX6" fmla="*/ 106563 w 203304"/>
                      <a:gd name="connsiteY6" fmla="*/ 281760 h 333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304" h="333470">
                        <a:moveTo>
                          <a:pt x="106563" y="281760"/>
                        </a:moveTo>
                        <a:cubicBezTo>
                          <a:pt x="183454" y="266279"/>
                          <a:pt x="185002" y="242283"/>
                          <a:pt x="175455" y="232478"/>
                        </a:cubicBezTo>
                        <a:cubicBezTo>
                          <a:pt x="132623" y="179067"/>
                          <a:pt x="77665" y="116368"/>
                          <a:pt x="126173" y="0"/>
                        </a:cubicBezTo>
                        <a:cubicBezTo>
                          <a:pt x="126173" y="0"/>
                          <a:pt x="109401" y="116368"/>
                          <a:pt x="188872" y="207708"/>
                        </a:cubicBezTo>
                        <a:cubicBezTo>
                          <a:pt x="223447" y="247185"/>
                          <a:pt x="195323" y="311691"/>
                          <a:pt x="110691" y="330010"/>
                        </a:cubicBezTo>
                        <a:cubicBezTo>
                          <a:pt x="21416" y="349362"/>
                          <a:pt x="0" y="281244"/>
                          <a:pt x="0" y="281244"/>
                        </a:cubicBezTo>
                        <a:cubicBezTo>
                          <a:pt x="0" y="281244"/>
                          <a:pt x="29415" y="296983"/>
                          <a:pt x="106563" y="281760"/>
                        </a:cubicBezTo>
                        <a:close/>
                      </a:path>
                    </a:pathLst>
                  </a:custGeom>
                  <a:solidFill>
                    <a:srgbClr val="8E4F21"/>
                  </a:solidFill>
                  <a:ln w="2579" cap="flat">
                    <a:noFill/>
                    <a:prstDash val="solid"/>
                    <a:miter/>
                  </a:ln>
                </p:spPr>
                <p:txBody>
                  <a:bodyPr rtlCol="0" anchor="ctr"/>
                  <a:lstStyle/>
                  <a:p>
                    <a:endParaRPr lang="fr-BE"/>
                  </a:p>
                </p:txBody>
              </p:sp>
              <p:sp>
                <p:nvSpPr>
                  <p:cNvPr id="273" name="Forme libre : forme 272">
                    <a:extLst>
                      <a:ext uri="{FF2B5EF4-FFF2-40B4-BE49-F238E27FC236}">
                        <a16:creationId xmlns:a16="http://schemas.microsoft.com/office/drawing/2014/main" id="{5988D9C4-351B-42EB-9634-60B8CBDB2967}"/>
                      </a:ext>
                    </a:extLst>
                  </p:cNvPr>
                  <p:cNvSpPr/>
                  <p:nvPr/>
                </p:nvSpPr>
                <p:spPr>
                  <a:xfrm>
                    <a:off x="1268325" y="1515826"/>
                    <a:ext cx="994670" cy="959647"/>
                  </a:xfrm>
                  <a:custGeom>
                    <a:avLst/>
                    <a:gdLst>
                      <a:gd name="connsiteX0" fmla="*/ 454431 w 994670"/>
                      <a:gd name="connsiteY0" fmla="*/ 3418 h 959647"/>
                      <a:gd name="connsiteX1" fmla="*/ 3408 w 994670"/>
                      <a:gd name="connsiteY1" fmla="*/ 491854 h 959647"/>
                      <a:gd name="connsiteX2" fmla="*/ 133967 w 994670"/>
                      <a:gd name="connsiteY2" fmla="*/ 959648 h 959647"/>
                      <a:gd name="connsiteX3" fmla="*/ 95522 w 994670"/>
                      <a:gd name="connsiteY3" fmla="*/ 581388 h 959647"/>
                      <a:gd name="connsiteX4" fmla="*/ 120034 w 994670"/>
                      <a:gd name="connsiteY4" fmla="*/ 309690 h 959647"/>
                      <a:gd name="connsiteX5" fmla="*/ 229435 w 994670"/>
                      <a:gd name="connsiteY5" fmla="*/ 251894 h 959647"/>
                      <a:gd name="connsiteX6" fmla="*/ 519452 w 994670"/>
                      <a:gd name="connsiteY6" fmla="*/ 274599 h 959647"/>
                      <a:gd name="connsiteX7" fmla="*/ 667041 w 994670"/>
                      <a:gd name="connsiteY7" fmla="*/ 234606 h 959647"/>
                      <a:gd name="connsiteX8" fmla="*/ 740319 w 994670"/>
                      <a:gd name="connsiteY8" fmla="*/ 188420 h 959647"/>
                      <a:gd name="connsiteX9" fmla="*/ 852816 w 994670"/>
                      <a:gd name="connsiteY9" fmla="*/ 205966 h 959647"/>
                      <a:gd name="connsiteX10" fmla="*/ 929965 w 994670"/>
                      <a:gd name="connsiteY10" fmla="*/ 399998 h 959647"/>
                      <a:gd name="connsiteX11" fmla="*/ 962476 w 994670"/>
                      <a:gd name="connsiteY11" fmla="*/ 605642 h 959647"/>
                      <a:gd name="connsiteX12" fmla="*/ 990084 w 994670"/>
                      <a:gd name="connsiteY12" fmla="*/ 388129 h 959647"/>
                      <a:gd name="connsiteX13" fmla="*/ 454431 w 994670"/>
                      <a:gd name="connsiteY13" fmla="*/ 3418 h 95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4670" h="959647">
                        <a:moveTo>
                          <a:pt x="454431" y="3418"/>
                        </a:moveTo>
                        <a:cubicBezTo>
                          <a:pt x="77202" y="40315"/>
                          <a:pt x="-20588" y="249313"/>
                          <a:pt x="3408" y="491854"/>
                        </a:cubicBezTo>
                        <a:cubicBezTo>
                          <a:pt x="27404" y="734395"/>
                          <a:pt x="133967" y="959648"/>
                          <a:pt x="133967" y="959648"/>
                        </a:cubicBezTo>
                        <a:cubicBezTo>
                          <a:pt x="133967" y="959648"/>
                          <a:pt x="91652" y="685886"/>
                          <a:pt x="95522" y="581388"/>
                        </a:cubicBezTo>
                        <a:cubicBezTo>
                          <a:pt x="97070" y="537782"/>
                          <a:pt x="89329" y="363359"/>
                          <a:pt x="120034" y="309690"/>
                        </a:cubicBezTo>
                        <a:cubicBezTo>
                          <a:pt x="140418" y="274083"/>
                          <a:pt x="190216" y="261956"/>
                          <a:pt x="229435" y="251894"/>
                        </a:cubicBezTo>
                        <a:cubicBezTo>
                          <a:pt x="288780" y="236412"/>
                          <a:pt x="460881" y="268665"/>
                          <a:pt x="519452" y="274599"/>
                        </a:cubicBezTo>
                        <a:cubicBezTo>
                          <a:pt x="579055" y="280792"/>
                          <a:pt x="637884" y="248023"/>
                          <a:pt x="667041" y="234606"/>
                        </a:cubicBezTo>
                        <a:cubicBezTo>
                          <a:pt x="693875" y="222221"/>
                          <a:pt x="714259" y="201321"/>
                          <a:pt x="740319" y="188420"/>
                        </a:cubicBezTo>
                        <a:cubicBezTo>
                          <a:pt x="779022" y="169068"/>
                          <a:pt x="819790" y="178615"/>
                          <a:pt x="852816" y="205966"/>
                        </a:cubicBezTo>
                        <a:cubicBezTo>
                          <a:pt x="901583" y="246475"/>
                          <a:pt x="927643" y="389677"/>
                          <a:pt x="929965" y="399998"/>
                        </a:cubicBezTo>
                        <a:cubicBezTo>
                          <a:pt x="953187" y="501143"/>
                          <a:pt x="955251" y="611060"/>
                          <a:pt x="962476" y="605642"/>
                        </a:cubicBezTo>
                        <a:cubicBezTo>
                          <a:pt x="962476" y="605642"/>
                          <a:pt x="1009178" y="538814"/>
                          <a:pt x="990084" y="388129"/>
                        </a:cubicBezTo>
                        <a:cubicBezTo>
                          <a:pt x="970475" y="237186"/>
                          <a:pt x="831401" y="-33479"/>
                          <a:pt x="454431" y="3418"/>
                        </a:cubicBezTo>
                        <a:close/>
                      </a:path>
                    </a:pathLst>
                  </a:custGeom>
                  <a:solidFill>
                    <a:srgbClr val="35211B"/>
                  </a:solidFill>
                  <a:ln w="2579" cap="flat">
                    <a:noFill/>
                    <a:prstDash val="solid"/>
                    <a:miter/>
                  </a:ln>
                </p:spPr>
                <p:txBody>
                  <a:bodyPr rtlCol="0" anchor="ctr"/>
                  <a:lstStyle/>
                  <a:p>
                    <a:endParaRPr lang="fr-BE"/>
                  </a:p>
                </p:txBody>
              </p:sp>
            </p:grpSp>
            <p:sp>
              <p:nvSpPr>
                <p:cNvPr id="244" name="Forme libre : forme 243">
                  <a:extLst>
                    <a:ext uri="{FF2B5EF4-FFF2-40B4-BE49-F238E27FC236}">
                      <a16:creationId xmlns:a16="http://schemas.microsoft.com/office/drawing/2014/main" id="{57B7F090-4B6A-4CBB-BB1F-00CA4B99EDC5}"/>
                    </a:ext>
                  </a:extLst>
                </p:cNvPr>
                <p:cNvSpPr/>
                <p:nvPr/>
              </p:nvSpPr>
              <p:spPr>
                <a:xfrm>
                  <a:off x="1480185" y="2079531"/>
                  <a:ext cx="370978" cy="92964"/>
                </a:xfrm>
                <a:custGeom>
                  <a:avLst/>
                  <a:gdLst>
                    <a:gd name="connsiteX0" fmla="*/ 546 w 370978"/>
                    <a:gd name="connsiteY0" fmla="*/ 92510 h 92964"/>
                    <a:gd name="connsiteX1" fmla="*/ 99369 w 370978"/>
                    <a:gd name="connsiteY1" fmla="*/ 47872 h 92964"/>
                    <a:gd name="connsiteX2" fmla="*/ 275082 w 370978"/>
                    <a:gd name="connsiteY2" fmla="*/ 55097 h 92964"/>
                    <a:gd name="connsiteX3" fmla="*/ 370034 w 370978"/>
                    <a:gd name="connsiteY3" fmla="*/ 62837 h 92964"/>
                    <a:gd name="connsiteX4" fmla="*/ 241539 w 370978"/>
                    <a:gd name="connsiteY4" fmla="*/ 2202 h 92964"/>
                    <a:gd name="connsiteX5" fmla="*/ 81307 w 370978"/>
                    <a:gd name="connsiteY5" fmla="*/ 15877 h 92964"/>
                    <a:gd name="connsiteX6" fmla="*/ 546 w 370978"/>
                    <a:gd name="connsiteY6" fmla="*/ 92510 h 9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78" h="92964">
                      <a:moveTo>
                        <a:pt x="546" y="92510"/>
                      </a:moveTo>
                      <a:cubicBezTo>
                        <a:pt x="6481" y="97928"/>
                        <a:pt x="73308" y="53290"/>
                        <a:pt x="99369" y="47872"/>
                      </a:cubicBezTo>
                      <a:cubicBezTo>
                        <a:pt x="125429" y="42453"/>
                        <a:pt x="228638" y="41679"/>
                        <a:pt x="275082" y="55097"/>
                      </a:cubicBezTo>
                      <a:cubicBezTo>
                        <a:pt x="321526" y="68514"/>
                        <a:pt x="379064" y="90446"/>
                        <a:pt x="370034" y="62837"/>
                      </a:cubicBezTo>
                      <a:cubicBezTo>
                        <a:pt x="361003" y="35229"/>
                        <a:pt x="295465" y="6588"/>
                        <a:pt x="241539" y="2202"/>
                      </a:cubicBezTo>
                      <a:cubicBezTo>
                        <a:pt x="187612" y="-2184"/>
                        <a:pt x="116398" y="-1152"/>
                        <a:pt x="81307" y="15877"/>
                      </a:cubicBezTo>
                      <a:cubicBezTo>
                        <a:pt x="46216" y="32649"/>
                        <a:pt x="-5904" y="86575"/>
                        <a:pt x="546" y="92510"/>
                      </a:cubicBezTo>
                      <a:close/>
                    </a:path>
                  </a:pathLst>
                </a:custGeom>
                <a:solidFill>
                  <a:srgbClr val="35211B"/>
                </a:solidFill>
                <a:ln w="2579" cap="flat">
                  <a:noFill/>
                  <a:prstDash val="solid"/>
                  <a:miter/>
                </a:ln>
              </p:spPr>
              <p:txBody>
                <a:bodyPr rtlCol="0" anchor="ctr"/>
                <a:lstStyle/>
                <a:p>
                  <a:endParaRPr lang="fr-BE"/>
                </a:p>
              </p:txBody>
            </p:sp>
            <p:grpSp>
              <p:nvGrpSpPr>
                <p:cNvPr id="245" name="Graphique 2">
                  <a:extLst>
                    <a:ext uri="{FF2B5EF4-FFF2-40B4-BE49-F238E27FC236}">
                      <a16:creationId xmlns:a16="http://schemas.microsoft.com/office/drawing/2014/main" id="{980CAC53-9D87-4699-A17C-3C35FDFFECA7}"/>
                    </a:ext>
                  </a:extLst>
                </p:cNvPr>
                <p:cNvGrpSpPr/>
                <p:nvPr/>
              </p:nvGrpSpPr>
              <p:grpSpPr>
                <a:xfrm>
                  <a:off x="1530529" y="2038445"/>
                  <a:ext cx="672820" cy="282279"/>
                  <a:chOff x="1530529" y="2038445"/>
                  <a:chExt cx="672820" cy="282279"/>
                </a:xfrm>
              </p:grpSpPr>
              <p:sp>
                <p:nvSpPr>
                  <p:cNvPr id="257" name="Forme libre : forme 256">
                    <a:extLst>
                      <a:ext uri="{FF2B5EF4-FFF2-40B4-BE49-F238E27FC236}">
                        <a16:creationId xmlns:a16="http://schemas.microsoft.com/office/drawing/2014/main" id="{A7248D0F-0B50-420E-86DB-746EED43FDF0}"/>
                      </a:ext>
                    </a:extLst>
                  </p:cNvPr>
                  <p:cNvSpPr/>
                  <p:nvPr/>
                </p:nvSpPr>
                <p:spPr>
                  <a:xfrm>
                    <a:off x="1963742" y="2038445"/>
                    <a:ext cx="239607" cy="101796"/>
                  </a:xfrm>
                  <a:custGeom>
                    <a:avLst/>
                    <a:gdLst>
                      <a:gd name="connsiteX0" fmla="*/ 239450 w 239607"/>
                      <a:gd name="connsiteY0" fmla="*/ 47932 h 101796"/>
                      <a:gd name="connsiteX1" fmla="*/ 168494 w 239607"/>
                      <a:gd name="connsiteY1" fmla="*/ 30903 h 101796"/>
                      <a:gd name="connsiteX2" fmla="*/ 58577 w 239607"/>
                      <a:gd name="connsiteY2" fmla="*/ 69090 h 101796"/>
                      <a:gd name="connsiteX3" fmla="*/ 6 w 239607"/>
                      <a:gd name="connsiteY3" fmla="*/ 92828 h 101796"/>
                      <a:gd name="connsiteX4" fmla="*/ 69930 w 239607"/>
                      <a:gd name="connsiteY4" fmla="*/ 20840 h 101796"/>
                      <a:gd name="connsiteX5" fmla="*/ 173913 w 239607"/>
                      <a:gd name="connsiteY5" fmla="*/ 2004 h 101796"/>
                      <a:gd name="connsiteX6" fmla="*/ 239450 w 239607"/>
                      <a:gd name="connsiteY6" fmla="*/ 47932 h 10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607" h="101796">
                        <a:moveTo>
                          <a:pt x="239450" y="47932"/>
                        </a:moveTo>
                        <a:cubicBezTo>
                          <a:pt x="236870" y="53093"/>
                          <a:pt x="186040" y="30387"/>
                          <a:pt x="168494" y="30903"/>
                        </a:cubicBezTo>
                        <a:cubicBezTo>
                          <a:pt x="150949" y="31419"/>
                          <a:pt x="85669" y="49738"/>
                          <a:pt x="58577" y="69090"/>
                        </a:cubicBezTo>
                        <a:cubicBezTo>
                          <a:pt x="31743" y="88442"/>
                          <a:pt x="-510" y="116308"/>
                          <a:pt x="6" y="92828"/>
                        </a:cubicBezTo>
                        <a:cubicBezTo>
                          <a:pt x="522" y="69348"/>
                          <a:pt x="36645" y="34515"/>
                          <a:pt x="69930" y="20840"/>
                        </a:cubicBezTo>
                        <a:cubicBezTo>
                          <a:pt x="103215" y="7423"/>
                          <a:pt x="148369" y="-4962"/>
                          <a:pt x="173913" y="2004"/>
                        </a:cubicBezTo>
                        <a:cubicBezTo>
                          <a:pt x="199199" y="8971"/>
                          <a:pt x="242547" y="42256"/>
                          <a:pt x="239450" y="47932"/>
                        </a:cubicBezTo>
                        <a:close/>
                      </a:path>
                    </a:pathLst>
                  </a:custGeom>
                  <a:solidFill>
                    <a:srgbClr val="35211B"/>
                  </a:solidFill>
                  <a:ln w="2579" cap="flat">
                    <a:noFill/>
                    <a:prstDash val="solid"/>
                    <a:miter/>
                  </a:ln>
                </p:spPr>
                <p:txBody>
                  <a:bodyPr rtlCol="0" anchor="ctr"/>
                  <a:lstStyle/>
                  <a:p>
                    <a:endParaRPr lang="fr-BE"/>
                  </a:p>
                </p:txBody>
              </p:sp>
              <p:sp>
                <p:nvSpPr>
                  <p:cNvPr id="258" name="Forme libre : forme 257">
                    <a:extLst>
                      <a:ext uri="{FF2B5EF4-FFF2-40B4-BE49-F238E27FC236}">
                        <a16:creationId xmlns:a16="http://schemas.microsoft.com/office/drawing/2014/main" id="{C45BCB1C-33F4-414A-9CC4-03CB31637D66}"/>
                      </a:ext>
                    </a:extLst>
                  </p:cNvPr>
                  <p:cNvSpPr/>
                  <p:nvPr/>
                </p:nvSpPr>
                <p:spPr>
                  <a:xfrm>
                    <a:off x="1992273" y="2111863"/>
                    <a:ext cx="164991" cy="111781"/>
                  </a:xfrm>
                  <a:custGeom>
                    <a:avLst/>
                    <a:gdLst>
                      <a:gd name="connsiteX0" fmla="*/ 134028 w 164991"/>
                      <a:gd name="connsiteY0" fmla="*/ 4960 h 111781"/>
                      <a:gd name="connsiteX1" fmla="*/ 17661 w 164991"/>
                      <a:gd name="connsiteY1" fmla="*/ 38245 h 111781"/>
                      <a:gd name="connsiteX2" fmla="*/ 115 w 164991"/>
                      <a:gd name="connsiteY2" fmla="*/ 111781 h 111781"/>
                      <a:gd name="connsiteX3" fmla="*/ 160089 w 164991"/>
                      <a:gd name="connsiteY3" fmla="*/ 29731 h 111781"/>
                      <a:gd name="connsiteX4" fmla="*/ 164991 w 164991"/>
                      <a:gd name="connsiteY4" fmla="*/ 32569 h 111781"/>
                      <a:gd name="connsiteX5" fmla="*/ 134028 w 164991"/>
                      <a:gd name="connsiteY5" fmla="*/ 4960 h 111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991" h="111781">
                        <a:moveTo>
                          <a:pt x="134028" y="4960"/>
                        </a:moveTo>
                        <a:cubicBezTo>
                          <a:pt x="101518" y="-8199"/>
                          <a:pt x="45011" y="5476"/>
                          <a:pt x="17661" y="38245"/>
                        </a:cubicBezTo>
                        <a:cubicBezTo>
                          <a:pt x="2179" y="56823"/>
                          <a:pt x="-659" y="88043"/>
                          <a:pt x="115" y="111781"/>
                        </a:cubicBezTo>
                        <a:cubicBezTo>
                          <a:pt x="16628" y="34375"/>
                          <a:pt x="93003" y="-7941"/>
                          <a:pt x="160089" y="29731"/>
                        </a:cubicBezTo>
                        <a:cubicBezTo>
                          <a:pt x="161637" y="30763"/>
                          <a:pt x="163443" y="31537"/>
                          <a:pt x="164991" y="32569"/>
                        </a:cubicBezTo>
                        <a:cubicBezTo>
                          <a:pt x="156734" y="20442"/>
                          <a:pt x="145639" y="9605"/>
                          <a:pt x="134028" y="4960"/>
                        </a:cubicBezTo>
                        <a:close/>
                      </a:path>
                    </a:pathLst>
                  </a:custGeom>
                  <a:solidFill>
                    <a:srgbClr val="8E4F21"/>
                  </a:solidFill>
                  <a:ln w="2579" cap="flat">
                    <a:noFill/>
                    <a:prstDash val="solid"/>
                    <a:miter/>
                  </a:ln>
                </p:spPr>
                <p:txBody>
                  <a:bodyPr rtlCol="0" anchor="ctr"/>
                  <a:lstStyle/>
                  <a:p>
                    <a:endParaRPr lang="fr-BE"/>
                  </a:p>
                </p:txBody>
              </p:sp>
              <p:sp>
                <p:nvSpPr>
                  <p:cNvPr id="259" name="Forme libre : forme 258">
                    <a:extLst>
                      <a:ext uri="{FF2B5EF4-FFF2-40B4-BE49-F238E27FC236}">
                        <a16:creationId xmlns:a16="http://schemas.microsoft.com/office/drawing/2014/main" id="{EE1525F9-9EF1-479B-B17D-02A7F843D032}"/>
                      </a:ext>
                    </a:extLst>
                  </p:cNvPr>
                  <p:cNvSpPr/>
                  <p:nvPr/>
                </p:nvSpPr>
                <p:spPr>
                  <a:xfrm>
                    <a:off x="1530529" y="2157774"/>
                    <a:ext cx="263440" cy="54259"/>
                  </a:xfrm>
                  <a:custGeom>
                    <a:avLst/>
                    <a:gdLst>
                      <a:gd name="connsiteX0" fmla="*/ 140880 w 263440"/>
                      <a:gd name="connsiteY0" fmla="*/ 75 h 54259"/>
                      <a:gd name="connsiteX1" fmla="*/ 0 w 263440"/>
                      <a:gd name="connsiteY1" fmla="*/ 54260 h 54259"/>
                      <a:gd name="connsiteX2" fmla="*/ 263440 w 263440"/>
                      <a:gd name="connsiteY2" fmla="*/ 39553 h 54259"/>
                      <a:gd name="connsiteX3" fmla="*/ 253378 w 263440"/>
                      <a:gd name="connsiteY3" fmla="*/ 31296 h 54259"/>
                      <a:gd name="connsiteX4" fmla="*/ 140880 w 263440"/>
                      <a:gd name="connsiteY4" fmla="*/ 75 h 54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40" h="54259">
                        <a:moveTo>
                          <a:pt x="140880" y="75"/>
                        </a:moveTo>
                        <a:cubicBezTo>
                          <a:pt x="67344" y="1623"/>
                          <a:pt x="14965" y="34650"/>
                          <a:pt x="0" y="54260"/>
                        </a:cubicBezTo>
                        <a:cubicBezTo>
                          <a:pt x="83599" y="8590"/>
                          <a:pt x="180615" y="3946"/>
                          <a:pt x="263440" y="39553"/>
                        </a:cubicBezTo>
                        <a:cubicBezTo>
                          <a:pt x="260344" y="36714"/>
                          <a:pt x="256990" y="33876"/>
                          <a:pt x="253378" y="31296"/>
                        </a:cubicBezTo>
                        <a:cubicBezTo>
                          <a:pt x="224479" y="8590"/>
                          <a:pt x="189130" y="-957"/>
                          <a:pt x="140880" y="75"/>
                        </a:cubicBezTo>
                        <a:close/>
                      </a:path>
                    </a:pathLst>
                  </a:custGeom>
                  <a:solidFill>
                    <a:srgbClr val="8E4F21"/>
                  </a:solidFill>
                  <a:ln w="2579" cap="flat">
                    <a:noFill/>
                    <a:prstDash val="solid"/>
                    <a:miter/>
                  </a:ln>
                </p:spPr>
                <p:txBody>
                  <a:bodyPr rtlCol="0" anchor="ctr"/>
                  <a:lstStyle/>
                  <a:p>
                    <a:endParaRPr lang="fr-BE"/>
                  </a:p>
                </p:txBody>
              </p:sp>
              <p:sp>
                <p:nvSpPr>
                  <p:cNvPr id="260" name="Forme libre : forme 259">
                    <a:extLst>
                      <a:ext uri="{FF2B5EF4-FFF2-40B4-BE49-F238E27FC236}">
                        <a16:creationId xmlns:a16="http://schemas.microsoft.com/office/drawing/2014/main" id="{7608E66E-675D-466A-940A-3276460C4FFA}"/>
                      </a:ext>
                    </a:extLst>
                  </p:cNvPr>
                  <p:cNvSpPr/>
                  <p:nvPr/>
                </p:nvSpPr>
                <p:spPr>
                  <a:xfrm>
                    <a:off x="1552813" y="2265462"/>
                    <a:ext cx="261540" cy="55262"/>
                  </a:xfrm>
                  <a:custGeom>
                    <a:avLst/>
                    <a:gdLst>
                      <a:gd name="connsiteX0" fmla="*/ 203744 w 261540"/>
                      <a:gd name="connsiteY0" fmla="*/ 5659 h 55262"/>
                      <a:gd name="connsiteX1" fmla="*/ 141818 w 261540"/>
                      <a:gd name="connsiteY1" fmla="*/ 19076 h 55262"/>
                      <a:gd name="connsiteX2" fmla="*/ 56929 w 261540"/>
                      <a:gd name="connsiteY2" fmla="*/ 2563 h 55262"/>
                      <a:gd name="connsiteX3" fmla="*/ 29837 w 261540"/>
                      <a:gd name="connsiteY3" fmla="*/ 498 h 55262"/>
                      <a:gd name="connsiteX4" fmla="*/ 5067 w 261540"/>
                      <a:gd name="connsiteY4" fmla="*/ 23978 h 55262"/>
                      <a:gd name="connsiteX5" fmla="*/ 96406 w 261540"/>
                      <a:gd name="connsiteY5" fmla="*/ 46168 h 55262"/>
                      <a:gd name="connsiteX6" fmla="*/ 141560 w 261540"/>
                      <a:gd name="connsiteY6" fmla="*/ 54941 h 55262"/>
                      <a:gd name="connsiteX7" fmla="*/ 261541 w 261540"/>
                      <a:gd name="connsiteY7" fmla="*/ 7723 h 55262"/>
                      <a:gd name="connsiteX8" fmla="*/ 203744 w 261540"/>
                      <a:gd name="connsiteY8" fmla="*/ 5659 h 5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540" h="55262">
                        <a:moveTo>
                          <a:pt x="203744" y="5659"/>
                        </a:moveTo>
                        <a:cubicBezTo>
                          <a:pt x="183102" y="10561"/>
                          <a:pt x="162976" y="18302"/>
                          <a:pt x="141818" y="19076"/>
                        </a:cubicBezTo>
                        <a:cubicBezTo>
                          <a:pt x="112920" y="20366"/>
                          <a:pt x="85311" y="9013"/>
                          <a:pt x="56929" y="2563"/>
                        </a:cubicBezTo>
                        <a:cubicBezTo>
                          <a:pt x="46092" y="-18"/>
                          <a:pt x="37577" y="-534"/>
                          <a:pt x="29837" y="498"/>
                        </a:cubicBezTo>
                        <a:cubicBezTo>
                          <a:pt x="13839" y="2821"/>
                          <a:pt x="-10673" y="20366"/>
                          <a:pt x="5067" y="23978"/>
                        </a:cubicBezTo>
                        <a:cubicBezTo>
                          <a:pt x="26998" y="29397"/>
                          <a:pt x="68798" y="38944"/>
                          <a:pt x="96406" y="46168"/>
                        </a:cubicBezTo>
                        <a:cubicBezTo>
                          <a:pt x="111372" y="50039"/>
                          <a:pt x="126337" y="53909"/>
                          <a:pt x="141560" y="54941"/>
                        </a:cubicBezTo>
                        <a:cubicBezTo>
                          <a:pt x="178457" y="57779"/>
                          <a:pt x="241673" y="41782"/>
                          <a:pt x="261541" y="7723"/>
                        </a:cubicBezTo>
                        <a:cubicBezTo>
                          <a:pt x="245801" y="-2598"/>
                          <a:pt x="221289" y="1530"/>
                          <a:pt x="203744" y="5659"/>
                        </a:cubicBezTo>
                        <a:close/>
                      </a:path>
                    </a:pathLst>
                  </a:custGeom>
                  <a:solidFill>
                    <a:srgbClr val="000000"/>
                  </a:solidFill>
                  <a:ln w="2579" cap="flat">
                    <a:noFill/>
                    <a:prstDash val="solid"/>
                    <a:miter/>
                  </a:ln>
                </p:spPr>
                <p:txBody>
                  <a:bodyPr rtlCol="0" anchor="ctr"/>
                  <a:lstStyle/>
                  <a:p>
                    <a:endParaRPr lang="fr-BE"/>
                  </a:p>
                </p:txBody>
              </p:sp>
              <p:sp>
                <p:nvSpPr>
                  <p:cNvPr id="262" name="Forme libre : forme 261">
                    <a:extLst>
                      <a:ext uri="{FF2B5EF4-FFF2-40B4-BE49-F238E27FC236}">
                        <a16:creationId xmlns:a16="http://schemas.microsoft.com/office/drawing/2014/main" id="{3775C4AF-61E8-4F21-A4CF-C834FAF21A3E}"/>
                      </a:ext>
                    </a:extLst>
                  </p:cNvPr>
                  <p:cNvSpPr/>
                  <p:nvPr/>
                </p:nvSpPr>
                <p:spPr>
                  <a:xfrm>
                    <a:off x="1992791" y="2212331"/>
                    <a:ext cx="173210" cy="65887"/>
                  </a:xfrm>
                  <a:custGeom>
                    <a:avLst/>
                    <a:gdLst>
                      <a:gd name="connsiteX0" fmla="*/ 63071 w 173210"/>
                      <a:gd name="connsiteY0" fmla="*/ 28601 h 65887"/>
                      <a:gd name="connsiteX1" fmla="*/ 171182 w 173210"/>
                      <a:gd name="connsiteY1" fmla="*/ 477 h 65887"/>
                      <a:gd name="connsiteX2" fmla="*/ 137124 w 173210"/>
                      <a:gd name="connsiteY2" fmla="*/ 42792 h 65887"/>
                      <a:gd name="connsiteX3" fmla="*/ 101517 w 173210"/>
                      <a:gd name="connsiteY3" fmla="*/ 60854 h 65887"/>
                      <a:gd name="connsiteX4" fmla="*/ 17143 w 173210"/>
                      <a:gd name="connsiteY4" fmla="*/ 62402 h 65887"/>
                      <a:gd name="connsiteX5" fmla="*/ 3468 w 173210"/>
                      <a:gd name="connsiteY5" fmla="*/ 38406 h 65887"/>
                      <a:gd name="connsiteX6" fmla="*/ 63071 w 173210"/>
                      <a:gd name="connsiteY6" fmla="*/ 28601 h 6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210" h="65887">
                        <a:moveTo>
                          <a:pt x="63071" y="28601"/>
                        </a:moveTo>
                        <a:cubicBezTo>
                          <a:pt x="107709" y="30149"/>
                          <a:pt x="161636" y="-4426"/>
                          <a:pt x="171182" y="477"/>
                        </a:cubicBezTo>
                        <a:cubicBezTo>
                          <a:pt x="180729" y="5637"/>
                          <a:pt x="154411" y="31439"/>
                          <a:pt x="137124" y="42792"/>
                        </a:cubicBezTo>
                        <a:cubicBezTo>
                          <a:pt x="128867" y="48211"/>
                          <a:pt x="119062" y="52597"/>
                          <a:pt x="101517" y="60854"/>
                        </a:cubicBezTo>
                        <a:cubicBezTo>
                          <a:pt x="85777" y="68336"/>
                          <a:pt x="26690" y="66272"/>
                          <a:pt x="17143" y="62402"/>
                        </a:cubicBezTo>
                        <a:cubicBezTo>
                          <a:pt x="9145" y="59048"/>
                          <a:pt x="-7111" y="47695"/>
                          <a:pt x="3468" y="38406"/>
                        </a:cubicBezTo>
                        <a:cubicBezTo>
                          <a:pt x="9403" y="32987"/>
                          <a:pt x="55073" y="28343"/>
                          <a:pt x="63071" y="28601"/>
                        </a:cubicBezTo>
                        <a:close/>
                      </a:path>
                    </a:pathLst>
                  </a:custGeom>
                  <a:solidFill>
                    <a:srgbClr val="000000"/>
                  </a:solidFill>
                  <a:ln w="2579" cap="flat">
                    <a:noFill/>
                    <a:prstDash val="solid"/>
                    <a:miter/>
                  </a:ln>
                </p:spPr>
                <p:txBody>
                  <a:bodyPr rtlCol="0" anchor="ctr"/>
                  <a:lstStyle/>
                  <a:p>
                    <a:endParaRPr lang="fr-BE"/>
                  </a:p>
                </p:txBody>
              </p:sp>
            </p:grpSp>
            <p:grpSp>
              <p:nvGrpSpPr>
                <p:cNvPr id="246" name="Graphique 2">
                  <a:extLst>
                    <a:ext uri="{FF2B5EF4-FFF2-40B4-BE49-F238E27FC236}">
                      <a16:creationId xmlns:a16="http://schemas.microsoft.com/office/drawing/2014/main" id="{F1D72C31-15BF-4E74-8528-686024A855F3}"/>
                    </a:ext>
                  </a:extLst>
                </p:cNvPr>
                <p:cNvGrpSpPr/>
                <p:nvPr/>
              </p:nvGrpSpPr>
              <p:grpSpPr>
                <a:xfrm>
                  <a:off x="1694049" y="2468429"/>
                  <a:ext cx="395684" cy="247884"/>
                  <a:chOff x="1694049" y="2468429"/>
                  <a:chExt cx="395684" cy="247884"/>
                </a:xfrm>
              </p:grpSpPr>
              <p:sp>
                <p:nvSpPr>
                  <p:cNvPr id="247" name="Forme libre : forme 246">
                    <a:extLst>
                      <a:ext uri="{FF2B5EF4-FFF2-40B4-BE49-F238E27FC236}">
                        <a16:creationId xmlns:a16="http://schemas.microsoft.com/office/drawing/2014/main" id="{99C31A00-E087-461B-9C88-30267E0FF4FA}"/>
                      </a:ext>
                    </a:extLst>
                  </p:cNvPr>
                  <p:cNvSpPr/>
                  <p:nvPr/>
                </p:nvSpPr>
                <p:spPr>
                  <a:xfrm>
                    <a:off x="1836801" y="2643962"/>
                    <a:ext cx="179073" cy="72351"/>
                  </a:xfrm>
                  <a:custGeom>
                    <a:avLst/>
                    <a:gdLst>
                      <a:gd name="connsiteX0" fmla="*/ 106563 w 179073"/>
                      <a:gd name="connsiteY0" fmla="*/ 70440 h 72351"/>
                      <a:gd name="connsiteX1" fmla="*/ 0 w 179073"/>
                      <a:gd name="connsiteY1" fmla="*/ 33027 h 72351"/>
                      <a:gd name="connsiteX2" fmla="*/ 179067 w 179073"/>
                      <a:gd name="connsiteY2" fmla="*/ 0 h 72351"/>
                      <a:gd name="connsiteX3" fmla="*/ 106563 w 179073"/>
                      <a:gd name="connsiteY3" fmla="*/ 70440 h 72351"/>
                    </a:gdLst>
                    <a:ahLst/>
                    <a:cxnLst>
                      <a:cxn ang="0">
                        <a:pos x="connsiteX0" y="connsiteY0"/>
                      </a:cxn>
                      <a:cxn ang="0">
                        <a:pos x="connsiteX1" y="connsiteY1"/>
                      </a:cxn>
                      <a:cxn ang="0">
                        <a:pos x="connsiteX2" y="connsiteY2"/>
                      </a:cxn>
                      <a:cxn ang="0">
                        <a:pos x="connsiteX3" y="connsiteY3"/>
                      </a:cxn>
                    </a:cxnLst>
                    <a:rect l="l" t="t" r="r" b="b"/>
                    <a:pathLst>
                      <a:path w="179073" h="72351">
                        <a:moveTo>
                          <a:pt x="106563" y="70440"/>
                        </a:moveTo>
                        <a:cubicBezTo>
                          <a:pt x="32253" y="82567"/>
                          <a:pt x="0" y="33027"/>
                          <a:pt x="0" y="33027"/>
                        </a:cubicBezTo>
                        <a:lnTo>
                          <a:pt x="179067" y="0"/>
                        </a:lnTo>
                        <a:cubicBezTo>
                          <a:pt x="179067" y="0"/>
                          <a:pt x="181131" y="58313"/>
                          <a:pt x="106563" y="70440"/>
                        </a:cubicBezTo>
                        <a:close/>
                      </a:path>
                    </a:pathLst>
                  </a:custGeom>
                  <a:solidFill>
                    <a:srgbClr val="8E4F21"/>
                  </a:solidFill>
                  <a:ln w="2579" cap="flat">
                    <a:noFill/>
                    <a:prstDash val="solid"/>
                    <a:miter/>
                  </a:ln>
                </p:spPr>
                <p:txBody>
                  <a:bodyPr rtlCol="0" anchor="ctr"/>
                  <a:lstStyle/>
                  <a:p>
                    <a:endParaRPr lang="fr-BE"/>
                  </a:p>
                </p:txBody>
              </p:sp>
              <p:sp>
                <p:nvSpPr>
                  <p:cNvPr id="248" name="Forme libre : forme 247">
                    <a:extLst>
                      <a:ext uri="{FF2B5EF4-FFF2-40B4-BE49-F238E27FC236}">
                        <a16:creationId xmlns:a16="http://schemas.microsoft.com/office/drawing/2014/main" id="{9CA34E8B-3C88-48A6-848D-0F64D8BA152E}"/>
                      </a:ext>
                    </a:extLst>
                  </p:cNvPr>
                  <p:cNvSpPr/>
                  <p:nvPr/>
                </p:nvSpPr>
                <p:spPr>
                  <a:xfrm>
                    <a:off x="1694049" y="2468429"/>
                    <a:ext cx="395684" cy="204268"/>
                  </a:xfrm>
                  <a:custGeom>
                    <a:avLst/>
                    <a:gdLst>
                      <a:gd name="connsiteX0" fmla="*/ 223514 w 395684"/>
                      <a:gd name="connsiteY0" fmla="*/ 71293 h 204268"/>
                      <a:gd name="connsiteX1" fmla="*/ 22256 w 395684"/>
                      <a:gd name="connsiteY1" fmla="*/ 62262 h 204268"/>
                      <a:gd name="connsiteX2" fmla="*/ 582 w 395684"/>
                      <a:gd name="connsiteY2" fmla="*/ 52973 h 204268"/>
                      <a:gd name="connsiteX3" fmla="*/ 11677 w 395684"/>
                      <a:gd name="connsiteY3" fmla="*/ 67422 h 204268"/>
                      <a:gd name="connsiteX4" fmla="*/ 25095 w 395684"/>
                      <a:gd name="connsiteY4" fmla="*/ 73099 h 204268"/>
                      <a:gd name="connsiteX5" fmla="*/ 228932 w 395684"/>
                      <a:gd name="connsiteY5" fmla="*/ 197981 h 204268"/>
                      <a:gd name="connsiteX6" fmla="*/ 389938 w 395684"/>
                      <a:gd name="connsiteY6" fmla="*/ 14528 h 204268"/>
                      <a:gd name="connsiteX7" fmla="*/ 395356 w 395684"/>
                      <a:gd name="connsiteY7" fmla="*/ 78 h 204268"/>
                      <a:gd name="connsiteX8" fmla="*/ 387615 w 395684"/>
                      <a:gd name="connsiteY8" fmla="*/ 6529 h 204268"/>
                      <a:gd name="connsiteX9" fmla="*/ 223514 w 395684"/>
                      <a:gd name="connsiteY9" fmla="*/ 71293 h 20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684" h="204268">
                        <a:moveTo>
                          <a:pt x="223514" y="71293"/>
                        </a:moveTo>
                        <a:cubicBezTo>
                          <a:pt x="117208" y="82129"/>
                          <a:pt x="37996" y="66648"/>
                          <a:pt x="22256" y="62262"/>
                        </a:cubicBezTo>
                        <a:cubicBezTo>
                          <a:pt x="19418" y="61488"/>
                          <a:pt x="3937" y="49619"/>
                          <a:pt x="582" y="52973"/>
                        </a:cubicBezTo>
                        <a:cubicBezTo>
                          <a:pt x="-2772" y="56327"/>
                          <a:pt x="9355" y="65874"/>
                          <a:pt x="11677" y="67422"/>
                        </a:cubicBezTo>
                        <a:cubicBezTo>
                          <a:pt x="12967" y="68196"/>
                          <a:pt x="15290" y="70260"/>
                          <a:pt x="25095" y="73099"/>
                        </a:cubicBezTo>
                        <a:cubicBezTo>
                          <a:pt x="29481" y="94514"/>
                          <a:pt x="60960" y="235395"/>
                          <a:pt x="228932" y="197981"/>
                        </a:cubicBezTo>
                        <a:cubicBezTo>
                          <a:pt x="392260" y="161858"/>
                          <a:pt x="386841" y="21752"/>
                          <a:pt x="389938" y="14528"/>
                        </a:cubicBezTo>
                        <a:cubicBezTo>
                          <a:pt x="390970" y="11947"/>
                          <a:pt x="397162" y="853"/>
                          <a:pt x="395356" y="78"/>
                        </a:cubicBezTo>
                        <a:cubicBezTo>
                          <a:pt x="393550" y="-696"/>
                          <a:pt x="389680" y="4465"/>
                          <a:pt x="387615" y="6529"/>
                        </a:cubicBezTo>
                        <a:cubicBezTo>
                          <a:pt x="381681" y="12980"/>
                          <a:pt x="369038" y="56327"/>
                          <a:pt x="223514" y="71293"/>
                        </a:cubicBezTo>
                        <a:close/>
                      </a:path>
                    </a:pathLst>
                  </a:custGeom>
                  <a:solidFill>
                    <a:srgbClr val="580D00"/>
                  </a:solidFill>
                  <a:ln w="2579" cap="flat">
                    <a:noFill/>
                    <a:prstDash val="solid"/>
                    <a:miter/>
                  </a:ln>
                </p:spPr>
                <p:txBody>
                  <a:bodyPr rtlCol="0" anchor="ctr"/>
                  <a:lstStyle/>
                  <a:p>
                    <a:endParaRPr lang="fr-BE"/>
                  </a:p>
                </p:txBody>
              </p:sp>
              <p:sp>
                <p:nvSpPr>
                  <p:cNvPr id="249" name="Forme libre : forme 248">
                    <a:extLst>
                      <a:ext uri="{FF2B5EF4-FFF2-40B4-BE49-F238E27FC236}">
                        <a16:creationId xmlns:a16="http://schemas.microsoft.com/office/drawing/2014/main" id="{EA608C79-52D0-46CB-8943-6EE9BA42981C}"/>
                      </a:ext>
                    </a:extLst>
                  </p:cNvPr>
                  <p:cNvSpPr/>
                  <p:nvPr/>
                </p:nvSpPr>
                <p:spPr>
                  <a:xfrm>
                    <a:off x="1900532" y="2585056"/>
                    <a:ext cx="134171" cy="73871"/>
                  </a:xfrm>
                  <a:custGeom>
                    <a:avLst/>
                    <a:gdLst>
                      <a:gd name="connsiteX0" fmla="*/ 0 w 134171"/>
                      <a:gd name="connsiteY0" fmla="*/ 24073 h 73871"/>
                      <a:gd name="connsiteX1" fmla="*/ 48766 w 134171"/>
                      <a:gd name="connsiteY1" fmla="*/ 73872 h 73871"/>
                      <a:gd name="connsiteX2" fmla="*/ 134171 w 134171"/>
                      <a:gd name="connsiteY2" fmla="*/ 28202 h 73871"/>
                      <a:gd name="connsiteX3" fmla="*/ 0 w 134171"/>
                      <a:gd name="connsiteY3" fmla="*/ 24073 h 73871"/>
                    </a:gdLst>
                    <a:ahLst/>
                    <a:cxnLst>
                      <a:cxn ang="0">
                        <a:pos x="connsiteX0" y="connsiteY0"/>
                      </a:cxn>
                      <a:cxn ang="0">
                        <a:pos x="connsiteX1" y="connsiteY1"/>
                      </a:cxn>
                      <a:cxn ang="0">
                        <a:pos x="connsiteX2" y="connsiteY2"/>
                      </a:cxn>
                      <a:cxn ang="0">
                        <a:pos x="connsiteX3" y="connsiteY3"/>
                      </a:cxn>
                    </a:cxnLst>
                    <a:rect l="l" t="t" r="r" b="b"/>
                    <a:pathLst>
                      <a:path w="134171" h="73871">
                        <a:moveTo>
                          <a:pt x="0" y="24073"/>
                        </a:moveTo>
                        <a:cubicBezTo>
                          <a:pt x="26060" y="54004"/>
                          <a:pt x="19868" y="48844"/>
                          <a:pt x="48766" y="73872"/>
                        </a:cubicBezTo>
                        <a:cubicBezTo>
                          <a:pt x="83341" y="62519"/>
                          <a:pt x="115336" y="46521"/>
                          <a:pt x="134171" y="28202"/>
                        </a:cubicBezTo>
                        <a:cubicBezTo>
                          <a:pt x="88760" y="-9211"/>
                          <a:pt x="60119" y="-8179"/>
                          <a:pt x="0" y="24073"/>
                        </a:cubicBezTo>
                        <a:close/>
                      </a:path>
                    </a:pathLst>
                  </a:custGeom>
                  <a:solidFill>
                    <a:srgbClr val="CFD1D2"/>
                  </a:solidFill>
                  <a:ln w="2579" cap="flat">
                    <a:noFill/>
                    <a:prstDash val="solid"/>
                    <a:miter/>
                  </a:ln>
                </p:spPr>
                <p:txBody>
                  <a:bodyPr rtlCol="0" anchor="ctr"/>
                  <a:lstStyle/>
                  <a:p>
                    <a:endParaRPr lang="fr-BE"/>
                  </a:p>
                </p:txBody>
              </p:sp>
              <p:sp>
                <p:nvSpPr>
                  <p:cNvPr id="250" name="Forme libre : forme 249">
                    <a:extLst>
                      <a:ext uri="{FF2B5EF4-FFF2-40B4-BE49-F238E27FC236}">
                        <a16:creationId xmlns:a16="http://schemas.microsoft.com/office/drawing/2014/main" id="{0A69C6B9-E5DF-4F2D-8A6C-28FBE6AC799A}"/>
                      </a:ext>
                    </a:extLst>
                  </p:cNvPr>
                  <p:cNvSpPr/>
                  <p:nvPr/>
                </p:nvSpPr>
                <p:spPr>
                  <a:xfrm>
                    <a:off x="1780036" y="2585489"/>
                    <a:ext cx="251055" cy="104630"/>
                  </a:xfrm>
                  <a:custGeom>
                    <a:avLst/>
                    <a:gdLst>
                      <a:gd name="connsiteX0" fmla="*/ 0 w 251055"/>
                      <a:gd name="connsiteY0" fmla="*/ 58990 h 104630"/>
                      <a:gd name="connsiteX1" fmla="*/ 146557 w 251055"/>
                      <a:gd name="connsiteY1" fmla="*/ 98467 h 104630"/>
                      <a:gd name="connsiteX2" fmla="*/ 251056 w 251055"/>
                      <a:gd name="connsiteY2" fmla="*/ 45572 h 104630"/>
                      <a:gd name="connsiteX3" fmla="*/ 0 w 251055"/>
                      <a:gd name="connsiteY3" fmla="*/ 58990 h 104630"/>
                    </a:gdLst>
                    <a:ahLst/>
                    <a:cxnLst>
                      <a:cxn ang="0">
                        <a:pos x="connsiteX0" y="connsiteY0"/>
                      </a:cxn>
                      <a:cxn ang="0">
                        <a:pos x="connsiteX1" y="connsiteY1"/>
                      </a:cxn>
                      <a:cxn ang="0">
                        <a:pos x="connsiteX2" y="connsiteY2"/>
                      </a:cxn>
                      <a:cxn ang="0">
                        <a:pos x="connsiteX3" y="connsiteY3"/>
                      </a:cxn>
                    </a:cxnLst>
                    <a:rect l="l" t="t" r="r" b="b"/>
                    <a:pathLst>
                      <a:path w="251055" h="104630">
                        <a:moveTo>
                          <a:pt x="0" y="58990"/>
                        </a:moveTo>
                        <a:cubicBezTo>
                          <a:pt x="29673" y="91500"/>
                          <a:pt x="63731" y="116786"/>
                          <a:pt x="146557" y="98467"/>
                        </a:cubicBezTo>
                        <a:cubicBezTo>
                          <a:pt x="194549" y="87888"/>
                          <a:pt x="227834" y="68278"/>
                          <a:pt x="251056" y="45572"/>
                        </a:cubicBezTo>
                        <a:cubicBezTo>
                          <a:pt x="186808" y="-34156"/>
                          <a:pt x="81793" y="4031"/>
                          <a:pt x="0" y="58990"/>
                        </a:cubicBezTo>
                        <a:close/>
                      </a:path>
                    </a:pathLst>
                  </a:custGeom>
                  <a:solidFill>
                    <a:srgbClr val="FF4A19"/>
                  </a:solidFill>
                  <a:ln w="2579" cap="flat">
                    <a:noFill/>
                    <a:prstDash val="solid"/>
                    <a:miter/>
                  </a:ln>
                </p:spPr>
                <p:txBody>
                  <a:bodyPr rtlCol="0" anchor="ctr"/>
                  <a:lstStyle/>
                  <a:p>
                    <a:endParaRPr lang="fr-BE"/>
                  </a:p>
                </p:txBody>
              </p:sp>
              <p:sp>
                <p:nvSpPr>
                  <p:cNvPr id="251" name="Forme libre : forme 250">
                    <a:extLst>
                      <a:ext uri="{FF2B5EF4-FFF2-40B4-BE49-F238E27FC236}">
                        <a16:creationId xmlns:a16="http://schemas.microsoft.com/office/drawing/2014/main" id="{343FF086-C2EB-45EE-8B66-F23F3480AD72}"/>
                      </a:ext>
                    </a:extLst>
                  </p:cNvPr>
                  <p:cNvSpPr/>
                  <p:nvPr/>
                </p:nvSpPr>
                <p:spPr>
                  <a:xfrm>
                    <a:off x="1752170" y="2489149"/>
                    <a:ext cx="315044" cy="83347"/>
                  </a:xfrm>
                  <a:custGeom>
                    <a:avLst/>
                    <a:gdLst>
                      <a:gd name="connsiteX0" fmla="*/ 0 w 315044"/>
                      <a:gd name="connsiteY0" fmla="*/ 49540 h 83347"/>
                      <a:gd name="connsiteX1" fmla="*/ 26060 w 315044"/>
                      <a:gd name="connsiteY1" fmla="*/ 76891 h 83347"/>
                      <a:gd name="connsiteX2" fmla="*/ 294661 w 315044"/>
                      <a:gd name="connsiteY2" fmla="*/ 40768 h 83347"/>
                      <a:gd name="connsiteX3" fmla="*/ 315045 w 315044"/>
                      <a:gd name="connsiteY3" fmla="*/ 0 h 83347"/>
                      <a:gd name="connsiteX4" fmla="*/ 236606 w 315044"/>
                      <a:gd name="connsiteY4" fmla="*/ 36123 h 83347"/>
                      <a:gd name="connsiteX5" fmla="*/ 0 w 315044"/>
                      <a:gd name="connsiteY5" fmla="*/ 49540 h 8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5044" h="83347">
                        <a:moveTo>
                          <a:pt x="0" y="49540"/>
                        </a:moveTo>
                        <a:cubicBezTo>
                          <a:pt x="5677" y="58571"/>
                          <a:pt x="15223" y="68118"/>
                          <a:pt x="26060" y="76891"/>
                        </a:cubicBezTo>
                        <a:cubicBezTo>
                          <a:pt x="115078" y="90308"/>
                          <a:pt x="212868" y="84889"/>
                          <a:pt x="294661" y="40768"/>
                        </a:cubicBezTo>
                        <a:cubicBezTo>
                          <a:pt x="304724" y="25802"/>
                          <a:pt x="310917" y="10063"/>
                          <a:pt x="315045" y="0"/>
                        </a:cubicBezTo>
                        <a:cubicBezTo>
                          <a:pt x="294145" y="7999"/>
                          <a:pt x="299822" y="26060"/>
                          <a:pt x="236606" y="36123"/>
                        </a:cubicBezTo>
                        <a:cubicBezTo>
                          <a:pt x="186550" y="43606"/>
                          <a:pt x="31479" y="51604"/>
                          <a:pt x="0" y="49540"/>
                        </a:cubicBezTo>
                        <a:close/>
                      </a:path>
                    </a:pathLst>
                  </a:custGeom>
                  <a:solidFill>
                    <a:srgbClr val="FFFFFF"/>
                  </a:solidFill>
                  <a:ln w="2579" cap="flat">
                    <a:noFill/>
                    <a:prstDash val="solid"/>
                    <a:miter/>
                  </a:ln>
                </p:spPr>
                <p:txBody>
                  <a:bodyPr rtlCol="0" anchor="ctr"/>
                  <a:lstStyle/>
                  <a:p>
                    <a:endParaRPr lang="fr-BE"/>
                  </a:p>
                </p:txBody>
              </p:sp>
              <p:sp>
                <p:nvSpPr>
                  <p:cNvPr id="252" name="Forme libre : forme 251">
                    <a:extLst>
                      <a:ext uri="{FF2B5EF4-FFF2-40B4-BE49-F238E27FC236}">
                        <a16:creationId xmlns:a16="http://schemas.microsoft.com/office/drawing/2014/main" id="{5647AB19-03F2-4E9D-A727-3105524F3B73}"/>
                      </a:ext>
                    </a:extLst>
                  </p:cNvPr>
                  <p:cNvSpPr/>
                  <p:nvPr/>
                </p:nvSpPr>
                <p:spPr>
                  <a:xfrm>
                    <a:off x="1773586" y="2601905"/>
                    <a:ext cx="262408" cy="85804"/>
                  </a:xfrm>
                  <a:custGeom>
                    <a:avLst/>
                    <a:gdLst>
                      <a:gd name="connsiteX0" fmla="*/ 19352 w 262408"/>
                      <a:gd name="connsiteY0" fmla="*/ 15997 h 85804"/>
                      <a:gd name="connsiteX1" fmla="*/ 0 w 262408"/>
                      <a:gd name="connsiteY1" fmla="*/ 48250 h 85804"/>
                      <a:gd name="connsiteX2" fmla="*/ 163070 w 262408"/>
                      <a:gd name="connsiteY2" fmla="*/ 78955 h 85804"/>
                      <a:gd name="connsiteX3" fmla="*/ 262408 w 262408"/>
                      <a:gd name="connsiteY3" fmla="*/ 21416 h 85804"/>
                      <a:gd name="connsiteX4" fmla="*/ 246669 w 262408"/>
                      <a:gd name="connsiteY4" fmla="*/ 0 h 85804"/>
                      <a:gd name="connsiteX5" fmla="*/ 19352 w 262408"/>
                      <a:gd name="connsiteY5" fmla="*/ 15997 h 8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408" h="85804">
                        <a:moveTo>
                          <a:pt x="19352" y="15997"/>
                        </a:moveTo>
                        <a:cubicBezTo>
                          <a:pt x="-2580" y="20384"/>
                          <a:pt x="2580" y="26576"/>
                          <a:pt x="0" y="48250"/>
                        </a:cubicBezTo>
                        <a:cubicBezTo>
                          <a:pt x="33027" y="73020"/>
                          <a:pt x="93146" y="98306"/>
                          <a:pt x="163070" y="78955"/>
                        </a:cubicBezTo>
                        <a:cubicBezTo>
                          <a:pt x="216738" y="64247"/>
                          <a:pt x="258280" y="34833"/>
                          <a:pt x="262408" y="21416"/>
                        </a:cubicBezTo>
                        <a:cubicBezTo>
                          <a:pt x="260344" y="6967"/>
                          <a:pt x="261376" y="3870"/>
                          <a:pt x="246669" y="0"/>
                        </a:cubicBezTo>
                        <a:cubicBezTo>
                          <a:pt x="183196" y="36123"/>
                          <a:pt x="85663" y="34575"/>
                          <a:pt x="19352" y="15997"/>
                        </a:cubicBezTo>
                        <a:close/>
                      </a:path>
                    </a:pathLst>
                  </a:custGeom>
                  <a:solidFill>
                    <a:srgbClr val="FFFFFF"/>
                  </a:solidFill>
                  <a:ln w="2579" cap="flat">
                    <a:noFill/>
                    <a:prstDash val="solid"/>
                    <a:miter/>
                  </a:ln>
                </p:spPr>
                <p:txBody>
                  <a:bodyPr rtlCol="0" anchor="ctr"/>
                  <a:lstStyle/>
                  <a:p>
                    <a:endParaRPr lang="fr-BE"/>
                  </a:p>
                </p:txBody>
              </p:sp>
              <p:sp>
                <p:nvSpPr>
                  <p:cNvPr id="255" name="Forme libre : forme 254">
                    <a:extLst>
                      <a:ext uri="{FF2B5EF4-FFF2-40B4-BE49-F238E27FC236}">
                        <a16:creationId xmlns:a16="http://schemas.microsoft.com/office/drawing/2014/main" id="{AC832FE4-922A-4B15-8D0B-D03BF988FD0D}"/>
                      </a:ext>
                    </a:extLst>
                  </p:cNvPr>
                  <p:cNvSpPr/>
                  <p:nvPr/>
                </p:nvSpPr>
                <p:spPr>
                  <a:xfrm>
                    <a:off x="1706242" y="2482957"/>
                    <a:ext cx="377756" cy="218173"/>
                  </a:xfrm>
                  <a:custGeom>
                    <a:avLst/>
                    <a:gdLst>
                      <a:gd name="connsiteX0" fmla="*/ 267569 w 377756"/>
                      <a:gd name="connsiteY0" fmla="*/ 158942 h 218173"/>
                      <a:gd name="connsiteX1" fmla="*/ 109659 w 377756"/>
                      <a:gd name="connsiteY1" fmla="*/ 161522 h 218173"/>
                      <a:gd name="connsiteX2" fmla="*/ 17545 w 377756"/>
                      <a:gd name="connsiteY2" fmla="*/ 58829 h 218173"/>
                      <a:gd name="connsiteX3" fmla="*/ 0 w 377756"/>
                      <a:gd name="connsiteY3" fmla="*/ 53411 h 218173"/>
                      <a:gd name="connsiteX4" fmla="*/ 223705 w 377756"/>
                      <a:gd name="connsiteY4" fmla="*/ 215706 h 218173"/>
                      <a:gd name="connsiteX5" fmla="*/ 377744 w 377756"/>
                      <a:gd name="connsiteY5" fmla="*/ 0 h 218173"/>
                      <a:gd name="connsiteX6" fmla="*/ 374390 w 377756"/>
                      <a:gd name="connsiteY6" fmla="*/ 2838 h 218173"/>
                      <a:gd name="connsiteX7" fmla="*/ 267569 w 377756"/>
                      <a:gd name="connsiteY7" fmla="*/ 158942 h 218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7756" h="218173">
                        <a:moveTo>
                          <a:pt x="267569" y="158942"/>
                        </a:moveTo>
                        <a:cubicBezTo>
                          <a:pt x="221125" y="180099"/>
                          <a:pt x="156361" y="188098"/>
                          <a:pt x="109659" y="161522"/>
                        </a:cubicBezTo>
                        <a:cubicBezTo>
                          <a:pt x="68892" y="138300"/>
                          <a:pt x="38703" y="97016"/>
                          <a:pt x="17545" y="58829"/>
                        </a:cubicBezTo>
                        <a:cubicBezTo>
                          <a:pt x="12643" y="57539"/>
                          <a:pt x="6451" y="55991"/>
                          <a:pt x="0" y="53411"/>
                        </a:cubicBezTo>
                        <a:cubicBezTo>
                          <a:pt x="4902" y="70956"/>
                          <a:pt x="42832" y="240477"/>
                          <a:pt x="223705" y="215706"/>
                        </a:cubicBezTo>
                        <a:cubicBezTo>
                          <a:pt x="382131" y="194033"/>
                          <a:pt x="377744" y="0"/>
                          <a:pt x="377744" y="0"/>
                        </a:cubicBezTo>
                        <a:cubicBezTo>
                          <a:pt x="377744" y="0"/>
                          <a:pt x="376454" y="258"/>
                          <a:pt x="374390" y="2838"/>
                        </a:cubicBezTo>
                        <a:cubicBezTo>
                          <a:pt x="371036" y="47734"/>
                          <a:pt x="340847" y="125657"/>
                          <a:pt x="267569" y="158942"/>
                        </a:cubicBezTo>
                        <a:close/>
                      </a:path>
                    </a:pathLst>
                  </a:custGeom>
                  <a:solidFill>
                    <a:srgbClr val="C8773A"/>
                  </a:solidFill>
                  <a:ln w="2579" cap="flat">
                    <a:noFill/>
                    <a:prstDash val="solid"/>
                    <a:miter/>
                  </a:ln>
                </p:spPr>
                <p:txBody>
                  <a:bodyPr rtlCol="0" anchor="ctr"/>
                  <a:lstStyle/>
                  <a:p>
                    <a:endParaRPr lang="fr-BE"/>
                  </a:p>
                </p:txBody>
              </p:sp>
              <p:sp>
                <p:nvSpPr>
                  <p:cNvPr id="256" name="Forme libre : forme 255">
                    <a:extLst>
                      <a:ext uri="{FF2B5EF4-FFF2-40B4-BE49-F238E27FC236}">
                        <a16:creationId xmlns:a16="http://schemas.microsoft.com/office/drawing/2014/main" id="{A6545A0E-07BE-416F-8042-3C6115AC8120}"/>
                      </a:ext>
                    </a:extLst>
                  </p:cNvPr>
                  <p:cNvSpPr/>
                  <p:nvPr/>
                </p:nvSpPr>
                <p:spPr>
                  <a:xfrm>
                    <a:off x="1717595" y="2474442"/>
                    <a:ext cx="364585" cy="71889"/>
                  </a:xfrm>
                  <a:custGeom>
                    <a:avLst/>
                    <a:gdLst>
                      <a:gd name="connsiteX0" fmla="*/ 0 w 364585"/>
                      <a:gd name="connsiteY0" fmla="*/ 56507 h 71889"/>
                      <a:gd name="connsiteX1" fmla="*/ 268601 w 364585"/>
                      <a:gd name="connsiteY1" fmla="*/ 59861 h 71889"/>
                      <a:gd name="connsiteX2" fmla="*/ 364585 w 364585"/>
                      <a:gd name="connsiteY2" fmla="*/ 0 h 71889"/>
                      <a:gd name="connsiteX3" fmla="*/ 264473 w 364585"/>
                      <a:gd name="connsiteY3" fmla="*/ 40767 h 71889"/>
                      <a:gd name="connsiteX4" fmla="*/ 0 w 364585"/>
                      <a:gd name="connsiteY4" fmla="*/ 56507 h 71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585" h="71889">
                        <a:moveTo>
                          <a:pt x="0" y="56507"/>
                        </a:moveTo>
                        <a:cubicBezTo>
                          <a:pt x="0" y="56507"/>
                          <a:pt x="139074" y="88760"/>
                          <a:pt x="268601" y="59861"/>
                        </a:cubicBezTo>
                        <a:cubicBezTo>
                          <a:pt x="358392" y="39735"/>
                          <a:pt x="364585" y="0"/>
                          <a:pt x="364585" y="0"/>
                        </a:cubicBezTo>
                        <a:cubicBezTo>
                          <a:pt x="364585" y="0"/>
                          <a:pt x="340589" y="25544"/>
                          <a:pt x="264473" y="40767"/>
                        </a:cubicBezTo>
                        <a:cubicBezTo>
                          <a:pt x="223189" y="48766"/>
                          <a:pt x="0" y="56507"/>
                          <a:pt x="0" y="56507"/>
                        </a:cubicBezTo>
                        <a:close/>
                      </a:path>
                    </a:pathLst>
                  </a:custGeom>
                  <a:solidFill>
                    <a:srgbClr val="8E4F21"/>
                  </a:solidFill>
                  <a:ln w="2579" cap="flat">
                    <a:noFill/>
                    <a:prstDash val="solid"/>
                    <a:miter/>
                  </a:ln>
                </p:spPr>
                <p:txBody>
                  <a:bodyPr rtlCol="0" anchor="ctr"/>
                  <a:lstStyle/>
                  <a:p>
                    <a:endParaRPr lang="fr-BE"/>
                  </a:p>
                </p:txBody>
              </p:sp>
            </p:grpSp>
          </p:grpSp>
          <p:grpSp>
            <p:nvGrpSpPr>
              <p:cNvPr id="186" name="Graphique 2">
                <a:extLst>
                  <a:ext uri="{FF2B5EF4-FFF2-40B4-BE49-F238E27FC236}">
                    <a16:creationId xmlns:a16="http://schemas.microsoft.com/office/drawing/2014/main" id="{485FB773-6996-4E9E-AE0D-D6E703F9842A}"/>
                  </a:ext>
                </a:extLst>
              </p:cNvPr>
              <p:cNvGrpSpPr/>
              <p:nvPr/>
            </p:nvGrpSpPr>
            <p:grpSpPr>
              <a:xfrm>
                <a:off x="1300715" y="3109501"/>
                <a:ext cx="1376639" cy="1077195"/>
                <a:chOff x="1300715" y="3109501"/>
                <a:chExt cx="1376639" cy="1077195"/>
              </a:xfrm>
            </p:grpSpPr>
            <p:sp>
              <p:nvSpPr>
                <p:cNvPr id="228" name="Forme libre : forme 227">
                  <a:extLst>
                    <a:ext uri="{FF2B5EF4-FFF2-40B4-BE49-F238E27FC236}">
                      <a16:creationId xmlns:a16="http://schemas.microsoft.com/office/drawing/2014/main" id="{D27602E5-6BB9-4F13-9145-44BFC487F665}"/>
                    </a:ext>
                  </a:extLst>
                </p:cNvPr>
                <p:cNvSpPr/>
                <p:nvPr/>
              </p:nvSpPr>
              <p:spPr>
                <a:xfrm>
                  <a:off x="1904028" y="3428865"/>
                  <a:ext cx="166282" cy="161397"/>
                </a:xfrm>
                <a:custGeom>
                  <a:avLst/>
                  <a:gdLst>
                    <a:gd name="connsiteX0" fmla="*/ 76233 w 166282"/>
                    <a:gd name="connsiteY0" fmla="*/ 54443 h 161397"/>
                    <a:gd name="connsiteX1" fmla="*/ 76233 w 166282"/>
                    <a:gd name="connsiteY1" fmla="*/ 127205 h 161397"/>
                    <a:gd name="connsiteX2" fmla="*/ 146673 w 166282"/>
                    <a:gd name="connsiteY2" fmla="*/ 81535 h 161397"/>
                    <a:gd name="connsiteX3" fmla="*/ 166283 w 166282"/>
                    <a:gd name="connsiteY3" fmla="*/ 108627 h 161397"/>
                    <a:gd name="connsiteX4" fmla="*/ 61010 w 166282"/>
                    <a:gd name="connsiteY4" fmla="*/ 160748 h 161397"/>
                    <a:gd name="connsiteX5" fmla="*/ 12244 w 166282"/>
                    <a:gd name="connsiteY5" fmla="*/ 45670 h 161397"/>
                    <a:gd name="connsiteX6" fmla="*/ 52495 w 166282"/>
                    <a:gd name="connsiteY6" fmla="*/ 0 h 161397"/>
                    <a:gd name="connsiteX7" fmla="*/ 76233 w 166282"/>
                    <a:gd name="connsiteY7" fmla="*/ 54443 h 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282" h="161397">
                      <a:moveTo>
                        <a:pt x="76233" y="54443"/>
                      </a:moveTo>
                      <a:cubicBezTo>
                        <a:pt x="76233" y="54443"/>
                        <a:pt x="25145" y="124883"/>
                        <a:pt x="76233" y="127205"/>
                      </a:cubicBezTo>
                      <a:cubicBezTo>
                        <a:pt x="127322" y="129269"/>
                        <a:pt x="146673" y="81535"/>
                        <a:pt x="146673" y="81535"/>
                      </a:cubicBezTo>
                      <a:lnTo>
                        <a:pt x="166283" y="108627"/>
                      </a:lnTo>
                      <a:cubicBezTo>
                        <a:pt x="166283" y="108627"/>
                        <a:pt x="124999" y="168230"/>
                        <a:pt x="61010" y="160748"/>
                      </a:cubicBezTo>
                      <a:cubicBezTo>
                        <a:pt x="-2979" y="153265"/>
                        <a:pt x="-11752" y="84889"/>
                        <a:pt x="12244" y="45670"/>
                      </a:cubicBezTo>
                      <a:cubicBezTo>
                        <a:pt x="36240" y="6709"/>
                        <a:pt x="52495" y="0"/>
                        <a:pt x="52495" y="0"/>
                      </a:cubicBezTo>
                      <a:lnTo>
                        <a:pt x="76233" y="54443"/>
                      </a:lnTo>
                      <a:close/>
                    </a:path>
                  </a:pathLst>
                </a:custGeom>
                <a:solidFill>
                  <a:srgbClr val="A0D2E9"/>
                </a:solidFill>
                <a:ln w="2579" cap="flat">
                  <a:noFill/>
                  <a:prstDash val="solid"/>
                  <a:miter/>
                </a:ln>
              </p:spPr>
              <p:txBody>
                <a:bodyPr rtlCol="0" anchor="ctr"/>
                <a:lstStyle/>
                <a:p>
                  <a:endParaRPr lang="fr-BE"/>
                </a:p>
              </p:txBody>
            </p:sp>
            <p:sp>
              <p:nvSpPr>
                <p:cNvPr id="230" name="Forme libre : forme 229">
                  <a:extLst>
                    <a:ext uri="{FF2B5EF4-FFF2-40B4-BE49-F238E27FC236}">
                      <a16:creationId xmlns:a16="http://schemas.microsoft.com/office/drawing/2014/main" id="{0C2DAFAE-BDC4-45B7-ADFA-7A831232E433}"/>
                    </a:ext>
                  </a:extLst>
                </p:cNvPr>
                <p:cNvSpPr/>
                <p:nvPr/>
              </p:nvSpPr>
              <p:spPr>
                <a:xfrm>
                  <a:off x="1938407" y="3372611"/>
                  <a:ext cx="155462" cy="184931"/>
                </a:xfrm>
                <a:custGeom>
                  <a:avLst/>
                  <a:gdLst>
                    <a:gd name="connsiteX0" fmla="*/ 11924 w 155462"/>
                    <a:gd name="connsiteY0" fmla="*/ 39483 h 184931"/>
                    <a:gd name="connsiteX1" fmla="*/ 130872 w 155462"/>
                    <a:gd name="connsiteY1" fmla="*/ 162302 h 184931"/>
                    <a:gd name="connsiteX2" fmla="*/ 11924 w 155462"/>
                    <a:gd name="connsiteY2" fmla="*/ 39483 h 184931"/>
                  </a:gdLst>
                  <a:ahLst/>
                  <a:cxnLst>
                    <a:cxn ang="0">
                      <a:pos x="connsiteX0" y="connsiteY0"/>
                    </a:cxn>
                    <a:cxn ang="0">
                      <a:pos x="connsiteX1" y="connsiteY1"/>
                    </a:cxn>
                    <a:cxn ang="0">
                      <a:pos x="connsiteX2" y="connsiteY2"/>
                    </a:cxn>
                  </a:cxnLst>
                  <a:rect l="l" t="t" r="r" b="b"/>
                  <a:pathLst>
                    <a:path w="155462" h="184931">
                      <a:moveTo>
                        <a:pt x="11924" y="39483"/>
                      </a:moveTo>
                      <a:cubicBezTo>
                        <a:pt x="-32714" y="120244"/>
                        <a:pt x="57078" y="233774"/>
                        <a:pt x="130872" y="162302"/>
                      </a:cubicBezTo>
                      <a:cubicBezTo>
                        <a:pt x="211117" y="84895"/>
                        <a:pt x="74623" y="-73789"/>
                        <a:pt x="11924" y="39483"/>
                      </a:cubicBezTo>
                      <a:close/>
                    </a:path>
                  </a:pathLst>
                </a:custGeom>
                <a:solidFill>
                  <a:srgbClr val="00AEEF"/>
                </a:solidFill>
                <a:ln w="2579" cap="flat">
                  <a:noFill/>
                  <a:prstDash val="solid"/>
                  <a:miter/>
                </a:ln>
              </p:spPr>
              <p:txBody>
                <a:bodyPr rtlCol="0" anchor="ctr"/>
                <a:lstStyle/>
                <a:p>
                  <a:endParaRPr lang="fr-BE"/>
                </a:p>
              </p:txBody>
            </p:sp>
            <p:sp>
              <p:nvSpPr>
                <p:cNvPr id="232" name="Forme libre : forme 231">
                  <a:extLst>
                    <a:ext uri="{FF2B5EF4-FFF2-40B4-BE49-F238E27FC236}">
                      <a16:creationId xmlns:a16="http://schemas.microsoft.com/office/drawing/2014/main" id="{C444629C-C0B2-458B-8A4B-E5FE0D084CA5}"/>
                    </a:ext>
                  </a:extLst>
                </p:cNvPr>
                <p:cNvSpPr/>
                <p:nvPr/>
              </p:nvSpPr>
              <p:spPr>
                <a:xfrm>
                  <a:off x="1987455" y="3109501"/>
                  <a:ext cx="689899" cy="610286"/>
                </a:xfrm>
                <a:custGeom>
                  <a:avLst/>
                  <a:gdLst>
                    <a:gd name="connsiteX0" fmla="*/ 120785 w 689899"/>
                    <a:gd name="connsiteY0" fmla="*/ 246086 h 610286"/>
                    <a:gd name="connsiteX1" fmla="*/ 240507 w 689899"/>
                    <a:gd name="connsiteY1" fmla="*/ 31412 h 610286"/>
                    <a:gd name="connsiteX2" fmla="*/ 584967 w 689899"/>
                    <a:gd name="connsiteY2" fmla="*/ 57214 h 610286"/>
                    <a:gd name="connsiteX3" fmla="*/ 677855 w 689899"/>
                    <a:gd name="connsiteY3" fmla="*/ 351101 h 610286"/>
                    <a:gd name="connsiteX4" fmla="*/ 303981 w 689899"/>
                    <a:gd name="connsiteY4" fmla="*/ 609123 h 610286"/>
                    <a:gd name="connsiteX5" fmla="*/ 93693 w 689899"/>
                    <a:gd name="connsiteY5" fmla="*/ 552617 h 610286"/>
                    <a:gd name="connsiteX6" fmla="*/ 9836 w 689899"/>
                    <a:gd name="connsiteY6" fmla="*/ 329944 h 610286"/>
                    <a:gd name="connsiteX7" fmla="*/ 120785 w 689899"/>
                    <a:gd name="connsiteY7" fmla="*/ 246086 h 61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9899" h="610286">
                      <a:moveTo>
                        <a:pt x="120785" y="246086"/>
                      </a:moveTo>
                      <a:cubicBezTo>
                        <a:pt x="146587" y="221316"/>
                        <a:pt x="141685" y="88435"/>
                        <a:pt x="240507" y="31412"/>
                      </a:cubicBezTo>
                      <a:cubicBezTo>
                        <a:pt x="339330" y="-25611"/>
                        <a:pt x="486144" y="2256"/>
                        <a:pt x="584967" y="57214"/>
                      </a:cubicBezTo>
                      <a:cubicBezTo>
                        <a:pt x="683789" y="112173"/>
                        <a:pt x="707785" y="257181"/>
                        <a:pt x="677855" y="351101"/>
                      </a:cubicBezTo>
                      <a:cubicBezTo>
                        <a:pt x="647924" y="444763"/>
                        <a:pt x="517365" y="592352"/>
                        <a:pt x="303981" y="609123"/>
                      </a:cubicBezTo>
                      <a:cubicBezTo>
                        <a:pt x="202836" y="617122"/>
                        <a:pt x="129558" y="582289"/>
                        <a:pt x="93693" y="552617"/>
                      </a:cubicBezTo>
                      <a:cubicBezTo>
                        <a:pt x="57828" y="522944"/>
                        <a:pt x="-29126" y="394707"/>
                        <a:pt x="9836" y="329944"/>
                      </a:cubicBezTo>
                      <a:cubicBezTo>
                        <a:pt x="48797" y="265180"/>
                        <a:pt x="90596" y="274985"/>
                        <a:pt x="120785" y="246086"/>
                      </a:cubicBezTo>
                      <a:close/>
                    </a:path>
                  </a:pathLst>
                </a:custGeom>
                <a:solidFill>
                  <a:srgbClr val="8E4F21"/>
                </a:solidFill>
                <a:ln w="2579" cap="flat">
                  <a:noFill/>
                  <a:prstDash val="solid"/>
                  <a:miter/>
                </a:ln>
              </p:spPr>
              <p:txBody>
                <a:bodyPr rtlCol="0" anchor="ctr"/>
                <a:lstStyle/>
                <a:p>
                  <a:endParaRPr lang="fr-BE"/>
                </a:p>
              </p:txBody>
            </p:sp>
            <p:sp>
              <p:nvSpPr>
                <p:cNvPr id="233" name="Forme libre : forme 232">
                  <a:extLst>
                    <a:ext uri="{FF2B5EF4-FFF2-40B4-BE49-F238E27FC236}">
                      <a16:creationId xmlns:a16="http://schemas.microsoft.com/office/drawing/2014/main" id="{D194F24D-6153-483E-9971-83EC7BDDB9BF}"/>
                    </a:ext>
                  </a:extLst>
                </p:cNvPr>
                <p:cNvSpPr/>
                <p:nvPr/>
              </p:nvSpPr>
              <p:spPr>
                <a:xfrm>
                  <a:off x="1987455" y="3109501"/>
                  <a:ext cx="674892" cy="610286"/>
                </a:xfrm>
                <a:custGeom>
                  <a:avLst/>
                  <a:gdLst>
                    <a:gd name="connsiteX0" fmla="*/ 120785 w 674892"/>
                    <a:gd name="connsiteY0" fmla="*/ 246086 h 610286"/>
                    <a:gd name="connsiteX1" fmla="*/ 240507 w 674892"/>
                    <a:gd name="connsiteY1" fmla="*/ 31412 h 610286"/>
                    <a:gd name="connsiteX2" fmla="*/ 584967 w 674892"/>
                    <a:gd name="connsiteY2" fmla="*/ 57214 h 610286"/>
                    <a:gd name="connsiteX3" fmla="*/ 658761 w 674892"/>
                    <a:gd name="connsiteY3" fmla="*/ 343361 h 610286"/>
                    <a:gd name="connsiteX4" fmla="*/ 303981 w 674892"/>
                    <a:gd name="connsiteY4" fmla="*/ 609123 h 610286"/>
                    <a:gd name="connsiteX5" fmla="*/ 93693 w 674892"/>
                    <a:gd name="connsiteY5" fmla="*/ 552617 h 610286"/>
                    <a:gd name="connsiteX6" fmla="*/ 9836 w 674892"/>
                    <a:gd name="connsiteY6" fmla="*/ 329944 h 610286"/>
                    <a:gd name="connsiteX7" fmla="*/ 120785 w 674892"/>
                    <a:gd name="connsiteY7" fmla="*/ 246086 h 61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4892" h="610286">
                      <a:moveTo>
                        <a:pt x="120785" y="246086"/>
                      </a:moveTo>
                      <a:cubicBezTo>
                        <a:pt x="146587" y="221316"/>
                        <a:pt x="141685" y="88435"/>
                        <a:pt x="240507" y="31412"/>
                      </a:cubicBezTo>
                      <a:cubicBezTo>
                        <a:pt x="339330" y="-25611"/>
                        <a:pt x="486144" y="2256"/>
                        <a:pt x="584967" y="57214"/>
                      </a:cubicBezTo>
                      <a:cubicBezTo>
                        <a:pt x="683789" y="112173"/>
                        <a:pt x="688692" y="249441"/>
                        <a:pt x="658761" y="343361"/>
                      </a:cubicBezTo>
                      <a:cubicBezTo>
                        <a:pt x="628830" y="437023"/>
                        <a:pt x="517365" y="592352"/>
                        <a:pt x="303981" y="609123"/>
                      </a:cubicBezTo>
                      <a:cubicBezTo>
                        <a:pt x="202836" y="617122"/>
                        <a:pt x="129558" y="582289"/>
                        <a:pt x="93693" y="552617"/>
                      </a:cubicBezTo>
                      <a:cubicBezTo>
                        <a:pt x="57828" y="522944"/>
                        <a:pt x="-29126" y="394707"/>
                        <a:pt x="9836" y="329944"/>
                      </a:cubicBezTo>
                      <a:cubicBezTo>
                        <a:pt x="48797" y="265180"/>
                        <a:pt x="90596" y="274985"/>
                        <a:pt x="120785" y="246086"/>
                      </a:cubicBezTo>
                      <a:close/>
                    </a:path>
                  </a:pathLst>
                </a:custGeom>
                <a:solidFill>
                  <a:srgbClr val="C8773A"/>
                </a:solidFill>
                <a:ln w="2579" cap="flat">
                  <a:noFill/>
                  <a:prstDash val="solid"/>
                  <a:miter/>
                </a:ln>
              </p:spPr>
              <p:txBody>
                <a:bodyPr rtlCol="0" anchor="ctr"/>
                <a:lstStyle/>
                <a:p>
                  <a:endParaRPr lang="fr-BE"/>
                </a:p>
              </p:txBody>
            </p:sp>
            <p:sp>
              <p:nvSpPr>
                <p:cNvPr id="234" name="Forme libre : forme 233">
                  <a:extLst>
                    <a:ext uri="{FF2B5EF4-FFF2-40B4-BE49-F238E27FC236}">
                      <a16:creationId xmlns:a16="http://schemas.microsoft.com/office/drawing/2014/main" id="{3900ABAC-110A-495D-B2EF-A5E484643B3E}"/>
                    </a:ext>
                  </a:extLst>
                </p:cNvPr>
                <p:cNvSpPr/>
                <p:nvPr/>
              </p:nvSpPr>
              <p:spPr>
                <a:xfrm>
                  <a:off x="1987455" y="3111847"/>
                  <a:ext cx="621127" cy="561991"/>
                </a:xfrm>
                <a:custGeom>
                  <a:avLst/>
                  <a:gdLst>
                    <a:gd name="connsiteX0" fmla="*/ 120785 w 621127"/>
                    <a:gd name="connsiteY0" fmla="*/ 243740 h 561991"/>
                    <a:gd name="connsiteX1" fmla="*/ 240507 w 621127"/>
                    <a:gd name="connsiteY1" fmla="*/ 29065 h 561991"/>
                    <a:gd name="connsiteX2" fmla="*/ 556326 w 621127"/>
                    <a:gd name="connsiteY2" fmla="*/ 62350 h 561991"/>
                    <a:gd name="connsiteX3" fmla="*/ 589353 w 621127"/>
                    <a:gd name="connsiteY3" fmla="*/ 356753 h 561991"/>
                    <a:gd name="connsiteX4" fmla="*/ 203094 w 621127"/>
                    <a:gd name="connsiteY4" fmla="*/ 531434 h 561991"/>
                    <a:gd name="connsiteX5" fmla="*/ 93693 w 621127"/>
                    <a:gd name="connsiteY5" fmla="*/ 550012 h 561991"/>
                    <a:gd name="connsiteX6" fmla="*/ 9836 w 621127"/>
                    <a:gd name="connsiteY6" fmla="*/ 327339 h 561991"/>
                    <a:gd name="connsiteX7" fmla="*/ 120785 w 621127"/>
                    <a:gd name="connsiteY7" fmla="*/ 243740 h 56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127" h="561991">
                      <a:moveTo>
                        <a:pt x="120785" y="243740"/>
                      </a:moveTo>
                      <a:cubicBezTo>
                        <a:pt x="146587" y="218969"/>
                        <a:pt x="141685" y="86088"/>
                        <a:pt x="240507" y="29065"/>
                      </a:cubicBezTo>
                      <a:cubicBezTo>
                        <a:pt x="339330" y="-27957"/>
                        <a:pt x="457504" y="7391"/>
                        <a:pt x="556326" y="62350"/>
                      </a:cubicBezTo>
                      <a:cubicBezTo>
                        <a:pt x="655149" y="117309"/>
                        <a:pt x="619284" y="263091"/>
                        <a:pt x="589353" y="356753"/>
                      </a:cubicBezTo>
                      <a:cubicBezTo>
                        <a:pt x="559423" y="450415"/>
                        <a:pt x="365648" y="507696"/>
                        <a:pt x="203094" y="531434"/>
                      </a:cubicBezTo>
                      <a:cubicBezTo>
                        <a:pt x="102724" y="546141"/>
                        <a:pt x="129558" y="579942"/>
                        <a:pt x="93693" y="550012"/>
                      </a:cubicBezTo>
                      <a:cubicBezTo>
                        <a:pt x="57828" y="520339"/>
                        <a:pt x="-29126" y="392102"/>
                        <a:pt x="9836" y="327339"/>
                      </a:cubicBezTo>
                      <a:cubicBezTo>
                        <a:pt x="48797" y="262833"/>
                        <a:pt x="90596" y="272638"/>
                        <a:pt x="120785" y="243740"/>
                      </a:cubicBezTo>
                      <a:close/>
                    </a:path>
                  </a:pathLst>
                </a:custGeom>
                <a:solidFill>
                  <a:srgbClr val="E8A774"/>
                </a:solidFill>
                <a:ln w="2579" cap="flat">
                  <a:noFill/>
                  <a:prstDash val="solid"/>
                  <a:miter/>
                </a:ln>
              </p:spPr>
              <p:txBody>
                <a:bodyPr rtlCol="0" anchor="ctr"/>
                <a:lstStyle/>
                <a:p>
                  <a:endParaRPr lang="fr-BE"/>
                </a:p>
              </p:txBody>
            </p:sp>
            <p:sp>
              <p:nvSpPr>
                <p:cNvPr id="235" name="Forme libre : forme 234">
                  <a:extLst>
                    <a:ext uri="{FF2B5EF4-FFF2-40B4-BE49-F238E27FC236}">
                      <a16:creationId xmlns:a16="http://schemas.microsoft.com/office/drawing/2014/main" id="{B2F179F7-EEC8-480D-8E23-896D2761124C}"/>
                    </a:ext>
                  </a:extLst>
                </p:cNvPr>
                <p:cNvSpPr/>
                <p:nvPr/>
              </p:nvSpPr>
              <p:spPr>
                <a:xfrm>
                  <a:off x="2078826" y="3237413"/>
                  <a:ext cx="140621" cy="227833"/>
                </a:xfrm>
                <a:custGeom>
                  <a:avLst/>
                  <a:gdLst>
                    <a:gd name="connsiteX0" fmla="*/ 12127 w 140621"/>
                    <a:gd name="connsiteY0" fmla="*/ 211320 h 227833"/>
                    <a:gd name="connsiteX1" fmla="*/ 44896 w 140621"/>
                    <a:gd name="connsiteY1" fmla="*/ 157393 h 227833"/>
                    <a:gd name="connsiteX2" fmla="*/ 54701 w 140621"/>
                    <a:gd name="connsiteY2" fmla="*/ 115078 h 227833"/>
                    <a:gd name="connsiteX3" fmla="*/ 93662 w 140621"/>
                    <a:gd name="connsiteY3" fmla="*/ 0 h 227833"/>
                    <a:gd name="connsiteX4" fmla="*/ 66312 w 140621"/>
                    <a:gd name="connsiteY4" fmla="*/ 100887 h 227833"/>
                    <a:gd name="connsiteX5" fmla="*/ 62699 w 140621"/>
                    <a:gd name="connsiteY5" fmla="*/ 147073 h 227833"/>
                    <a:gd name="connsiteX6" fmla="*/ 35091 w 140621"/>
                    <a:gd name="connsiteY6" fmla="*/ 200999 h 227833"/>
                    <a:gd name="connsiteX7" fmla="*/ 107337 w 140621"/>
                    <a:gd name="connsiteY7" fmla="*/ 147847 h 227833"/>
                    <a:gd name="connsiteX8" fmla="*/ 140622 w 140621"/>
                    <a:gd name="connsiteY8" fmla="*/ 91082 h 227833"/>
                    <a:gd name="connsiteX9" fmla="*/ 86953 w 140621"/>
                    <a:gd name="connsiteY9" fmla="*/ 181647 h 227833"/>
                    <a:gd name="connsiteX10" fmla="*/ 0 w 140621"/>
                    <a:gd name="connsiteY10" fmla="*/ 227833 h 227833"/>
                    <a:gd name="connsiteX11" fmla="*/ 12127 w 140621"/>
                    <a:gd name="connsiteY11" fmla="*/ 211320 h 227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0621" h="227833">
                      <a:moveTo>
                        <a:pt x="12127" y="211320"/>
                      </a:moveTo>
                      <a:cubicBezTo>
                        <a:pt x="24254" y="194291"/>
                        <a:pt x="36123" y="176229"/>
                        <a:pt x="44896" y="157393"/>
                      </a:cubicBezTo>
                      <a:cubicBezTo>
                        <a:pt x="51604" y="143460"/>
                        <a:pt x="53927" y="130301"/>
                        <a:pt x="54701" y="115078"/>
                      </a:cubicBezTo>
                      <a:cubicBezTo>
                        <a:pt x="57281" y="74568"/>
                        <a:pt x="57797" y="26834"/>
                        <a:pt x="93662" y="0"/>
                      </a:cubicBezTo>
                      <a:cubicBezTo>
                        <a:pt x="67860" y="26318"/>
                        <a:pt x="65537" y="66054"/>
                        <a:pt x="66312" y="100887"/>
                      </a:cubicBezTo>
                      <a:cubicBezTo>
                        <a:pt x="66570" y="116110"/>
                        <a:pt x="66828" y="132365"/>
                        <a:pt x="62699" y="147073"/>
                      </a:cubicBezTo>
                      <a:cubicBezTo>
                        <a:pt x="57281" y="166424"/>
                        <a:pt x="45928" y="184486"/>
                        <a:pt x="35091" y="200999"/>
                      </a:cubicBezTo>
                      <a:cubicBezTo>
                        <a:pt x="62441" y="188614"/>
                        <a:pt x="87727" y="170552"/>
                        <a:pt x="107337" y="147847"/>
                      </a:cubicBezTo>
                      <a:cubicBezTo>
                        <a:pt x="122044" y="130817"/>
                        <a:pt x="131849" y="111723"/>
                        <a:pt x="140622" y="91082"/>
                      </a:cubicBezTo>
                      <a:cubicBezTo>
                        <a:pt x="132623" y="127205"/>
                        <a:pt x="114562" y="157135"/>
                        <a:pt x="86953" y="181647"/>
                      </a:cubicBezTo>
                      <a:cubicBezTo>
                        <a:pt x="61409" y="204095"/>
                        <a:pt x="31995" y="217254"/>
                        <a:pt x="0" y="227833"/>
                      </a:cubicBezTo>
                      <a:cubicBezTo>
                        <a:pt x="4386" y="222157"/>
                        <a:pt x="8257" y="216738"/>
                        <a:pt x="12127" y="211320"/>
                      </a:cubicBezTo>
                      <a:close/>
                    </a:path>
                  </a:pathLst>
                </a:custGeom>
                <a:solidFill>
                  <a:srgbClr val="A1602D"/>
                </a:solidFill>
                <a:ln w="2579" cap="flat">
                  <a:noFill/>
                  <a:prstDash val="solid"/>
                  <a:miter/>
                </a:ln>
              </p:spPr>
              <p:txBody>
                <a:bodyPr rtlCol="0" anchor="ctr"/>
                <a:lstStyle/>
                <a:p>
                  <a:endParaRPr lang="fr-BE"/>
                </a:p>
              </p:txBody>
            </p:sp>
            <p:sp>
              <p:nvSpPr>
                <p:cNvPr id="236" name="Forme libre : forme 235">
                  <a:extLst>
                    <a:ext uri="{FF2B5EF4-FFF2-40B4-BE49-F238E27FC236}">
                      <a16:creationId xmlns:a16="http://schemas.microsoft.com/office/drawing/2014/main" id="{35B0C5AB-5906-40F5-922A-8A327724CF79}"/>
                    </a:ext>
                  </a:extLst>
                </p:cNvPr>
                <p:cNvSpPr/>
                <p:nvPr/>
              </p:nvSpPr>
              <p:spPr>
                <a:xfrm>
                  <a:off x="2150178" y="3363155"/>
                  <a:ext cx="110220" cy="146416"/>
                </a:xfrm>
                <a:custGeom>
                  <a:avLst/>
                  <a:gdLst>
                    <a:gd name="connsiteX0" fmla="*/ 44242 w 110220"/>
                    <a:gd name="connsiteY0" fmla="*/ 23653 h 146416"/>
                    <a:gd name="connsiteX1" fmla="*/ 79333 w 110220"/>
                    <a:gd name="connsiteY1" fmla="*/ 10494 h 146416"/>
                    <a:gd name="connsiteX2" fmla="*/ 92234 w 110220"/>
                    <a:gd name="connsiteY2" fmla="*/ 30103 h 146416"/>
                    <a:gd name="connsiteX3" fmla="*/ 93782 w 110220"/>
                    <a:gd name="connsiteY3" fmla="*/ 53325 h 146416"/>
                    <a:gd name="connsiteX4" fmla="*/ 79333 w 110220"/>
                    <a:gd name="connsiteY4" fmla="*/ 79644 h 146416"/>
                    <a:gd name="connsiteX5" fmla="*/ 58433 w 110220"/>
                    <a:gd name="connsiteY5" fmla="*/ 95125 h 146416"/>
                    <a:gd name="connsiteX6" fmla="*/ 35469 w 110220"/>
                    <a:gd name="connsiteY6" fmla="*/ 129700 h 146416"/>
                    <a:gd name="connsiteX7" fmla="*/ 636 w 110220"/>
                    <a:gd name="connsiteY7" fmla="*/ 126604 h 146416"/>
                    <a:gd name="connsiteX8" fmla="*/ 46822 w 110220"/>
                    <a:gd name="connsiteY8" fmla="*/ 134860 h 146416"/>
                    <a:gd name="connsiteX9" fmla="*/ 65658 w 110220"/>
                    <a:gd name="connsiteY9" fmla="*/ 109574 h 146416"/>
                    <a:gd name="connsiteX10" fmla="*/ 88622 w 110220"/>
                    <a:gd name="connsiteY10" fmla="*/ 94351 h 146416"/>
                    <a:gd name="connsiteX11" fmla="*/ 96104 w 110220"/>
                    <a:gd name="connsiteY11" fmla="*/ 9462 h 146416"/>
                    <a:gd name="connsiteX12" fmla="*/ 63594 w 110220"/>
                    <a:gd name="connsiteY12" fmla="*/ 2495 h 146416"/>
                    <a:gd name="connsiteX13" fmla="*/ 44242 w 110220"/>
                    <a:gd name="connsiteY13" fmla="*/ 23653 h 14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220" h="146416">
                      <a:moveTo>
                        <a:pt x="44242" y="23653"/>
                      </a:moveTo>
                      <a:cubicBezTo>
                        <a:pt x="52499" y="14106"/>
                        <a:pt x="65658" y="3527"/>
                        <a:pt x="79333" y="10494"/>
                      </a:cubicBezTo>
                      <a:cubicBezTo>
                        <a:pt x="86558" y="14106"/>
                        <a:pt x="90170" y="24685"/>
                        <a:pt x="92234" y="30103"/>
                      </a:cubicBezTo>
                      <a:cubicBezTo>
                        <a:pt x="94298" y="37844"/>
                        <a:pt x="95330" y="45585"/>
                        <a:pt x="93782" y="53325"/>
                      </a:cubicBezTo>
                      <a:cubicBezTo>
                        <a:pt x="91718" y="63388"/>
                        <a:pt x="86300" y="72419"/>
                        <a:pt x="79333" y="79644"/>
                      </a:cubicBezTo>
                      <a:cubicBezTo>
                        <a:pt x="73140" y="86094"/>
                        <a:pt x="65400" y="89706"/>
                        <a:pt x="58433" y="95125"/>
                      </a:cubicBezTo>
                      <a:cubicBezTo>
                        <a:pt x="46564" y="104414"/>
                        <a:pt x="44242" y="118605"/>
                        <a:pt x="35469" y="129700"/>
                      </a:cubicBezTo>
                      <a:cubicBezTo>
                        <a:pt x="26180" y="141311"/>
                        <a:pt x="2958" y="145697"/>
                        <a:pt x="636" y="126604"/>
                      </a:cubicBezTo>
                      <a:cubicBezTo>
                        <a:pt x="-5556" y="154728"/>
                        <a:pt x="35211" y="148535"/>
                        <a:pt x="46822" y="134860"/>
                      </a:cubicBezTo>
                      <a:cubicBezTo>
                        <a:pt x="53789" y="126862"/>
                        <a:pt x="57143" y="116283"/>
                        <a:pt x="65658" y="109574"/>
                      </a:cubicBezTo>
                      <a:cubicBezTo>
                        <a:pt x="72882" y="103898"/>
                        <a:pt x="81655" y="100543"/>
                        <a:pt x="88622" y="94351"/>
                      </a:cubicBezTo>
                      <a:cubicBezTo>
                        <a:pt x="112876" y="72677"/>
                        <a:pt x="118552" y="34490"/>
                        <a:pt x="96104" y="9462"/>
                      </a:cubicBezTo>
                      <a:cubicBezTo>
                        <a:pt x="87332" y="-85"/>
                        <a:pt x="75463" y="-2407"/>
                        <a:pt x="63594" y="2495"/>
                      </a:cubicBezTo>
                      <a:cubicBezTo>
                        <a:pt x="53015" y="6881"/>
                        <a:pt x="48112" y="13074"/>
                        <a:pt x="44242" y="23653"/>
                      </a:cubicBezTo>
                      <a:close/>
                    </a:path>
                  </a:pathLst>
                </a:custGeom>
                <a:solidFill>
                  <a:srgbClr val="8E4F21"/>
                </a:solidFill>
                <a:ln w="2579" cap="flat">
                  <a:noFill/>
                  <a:prstDash val="solid"/>
                  <a:miter/>
                </a:ln>
              </p:spPr>
              <p:txBody>
                <a:bodyPr rtlCol="0" anchor="ctr"/>
                <a:lstStyle/>
                <a:p>
                  <a:endParaRPr lang="fr-BE"/>
                </a:p>
              </p:txBody>
            </p:sp>
            <p:sp>
              <p:nvSpPr>
                <p:cNvPr id="237" name="Forme libre : forme 236">
                  <a:extLst>
                    <a:ext uri="{FF2B5EF4-FFF2-40B4-BE49-F238E27FC236}">
                      <a16:creationId xmlns:a16="http://schemas.microsoft.com/office/drawing/2014/main" id="{FF184945-4143-481C-BDA5-858059B665AC}"/>
                    </a:ext>
                  </a:extLst>
                </p:cNvPr>
                <p:cNvSpPr/>
                <p:nvPr/>
              </p:nvSpPr>
              <p:spPr>
                <a:xfrm>
                  <a:off x="2163199" y="3392709"/>
                  <a:ext cx="54252" cy="69698"/>
                </a:xfrm>
                <a:custGeom>
                  <a:avLst/>
                  <a:gdLst>
                    <a:gd name="connsiteX0" fmla="*/ 29157 w 54252"/>
                    <a:gd name="connsiteY0" fmla="*/ 21449 h 69698"/>
                    <a:gd name="connsiteX1" fmla="*/ 31995 w 54252"/>
                    <a:gd name="connsiteY1" fmla="*/ 14224 h 69698"/>
                    <a:gd name="connsiteX2" fmla="*/ 49798 w 54252"/>
                    <a:gd name="connsiteY2" fmla="*/ 2097 h 69698"/>
                    <a:gd name="connsiteX3" fmla="*/ 47218 w 54252"/>
                    <a:gd name="connsiteY3" fmla="*/ 42607 h 69698"/>
                    <a:gd name="connsiteX4" fmla="*/ 42058 w 54252"/>
                    <a:gd name="connsiteY4" fmla="*/ 21707 h 69698"/>
                    <a:gd name="connsiteX5" fmla="*/ 24770 w 54252"/>
                    <a:gd name="connsiteY5" fmla="*/ 44929 h 69698"/>
                    <a:gd name="connsiteX6" fmla="*/ 0 w 54252"/>
                    <a:gd name="connsiteY6" fmla="*/ 69699 h 69698"/>
                    <a:gd name="connsiteX7" fmla="*/ 9547 w 54252"/>
                    <a:gd name="connsiteY7" fmla="*/ 36156 h 69698"/>
                    <a:gd name="connsiteX8" fmla="*/ 29157 w 54252"/>
                    <a:gd name="connsiteY8" fmla="*/ 21449 h 6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52" h="69698">
                      <a:moveTo>
                        <a:pt x="29157" y="21449"/>
                      </a:moveTo>
                      <a:cubicBezTo>
                        <a:pt x="29157" y="21449"/>
                        <a:pt x="30189" y="18094"/>
                        <a:pt x="31995" y="14224"/>
                      </a:cubicBezTo>
                      <a:cubicBezTo>
                        <a:pt x="35607" y="6225"/>
                        <a:pt x="42316" y="-4611"/>
                        <a:pt x="49798" y="2097"/>
                      </a:cubicBezTo>
                      <a:cubicBezTo>
                        <a:pt x="61151" y="12160"/>
                        <a:pt x="47218" y="42607"/>
                        <a:pt x="47218" y="42607"/>
                      </a:cubicBezTo>
                      <a:cubicBezTo>
                        <a:pt x="47218" y="42607"/>
                        <a:pt x="48766" y="14740"/>
                        <a:pt x="42058" y="21707"/>
                      </a:cubicBezTo>
                      <a:cubicBezTo>
                        <a:pt x="35349" y="28673"/>
                        <a:pt x="38445" y="35898"/>
                        <a:pt x="24770" y="44929"/>
                      </a:cubicBezTo>
                      <a:cubicBezTo>
                        <a:pt x="10837" y="53960"/>
                        <a:pt x="0" y="69699"/>
                        <a:pt x="0" y="69699"/>
                      </a:cubicBezTo>
                      <a:cubicBezTo>
                        <a:pt x="0" y="69699"/>
                        <a:pt x="516" y="55250"/>
                        <a:pt x="9547" y="36156"/>
                      </a:cubicBezTo>
                      <a:cubicBezTo>
                        <a:pt x="19094" y="17062"/>
                        <a:pt x="26318" y="28415"/>
                        <a:pt x="29157" y="21449"/>
                      </a:cubicBezTo>
                      <a:close/>
                    </a:path>
                  </a:pathLst>
                </a:custGeom>
                <a:solidFill>
                  <a:srgbClr val="8E4F21"/>
                </a:solidFill>
                <a:ln w="2579" cap="flat">
                  <a:noFill/>
                  <a:prstDash val="solid"/>
                  <a:miter/>
                </a:ln>
              </p:spPr>
              <p:txBody>
                <a:bodyPr rtlCol="0" anchor="ctr"/>
                <a:lstStyle/>
                <a:p>
                  <a:endParaRPr lang="fr-BE"/>
                </a:p>
              </p:txBody>
            </p:sp>
            <p:sp>
              <p:nvSpPr>
                <p:cNvPr id="238" name="Forme libre : forme 237">
                  <a:extLst>
                    <a:ext uri="{FF2B5EF4-FFF2-40B4-BE49-F238E27FC236}">
                      <a16:creationId xmlns:a16="http://schemas.microsoft.com/office/drawing/2014/main" id="{757157EF-01C8-4BA4-821B-1DE7F42C6EC6}"/>
                    </a:ext>
                  </a:extLst>
                </p:cNvPr>
                <p:cNvSpPr/>
                <p:nvPr/>
              </p:nvSpPr>
              <p:spPr>
                <a:xfrm>
                  <a:off x="2069021" y="3324366"/>
                  <a:ext cx="123592" cy="144492"/>
                </a:xfrm>
                <a:custGeom>
                  <a:avLst/>
                  <a:gdLst>
                    <a:gd name="connsiteX0" fmla="*/ 123593 w 123592"/>
                    <a:gd name="connsiteY0" fmla="*/ 0 h 144492"/>
                    <a:gd name="connsiteX1" fmla="*/ 71988 w 123592"/>
                    <a:gd name="connsiteY1" fmla="*/ 82309 h 144492"/>
                    <a:gd name="connsiteX2" fmla="*/ 0 w 123592"/>
                    <a:gd name="connsiteY2" fmla="*/ 144492 h 144492"/>
                    <a:gd name="connsiteX3" fmla="*/ 123593 w 123592"/>
                    <a:gd name="connsiteY3" fmla="*/ 0 h 144492"/>
                  </a:gdLst>
                  <a:ahLst/>
                  <a:cxnLst>
                    <a:cxn ang="0">
                      <a:pos x="connsiteX0" y="connsiteY0"/>
                    </a:cxn>
                    <a:cxn ang="0">
                      <a:pos x="connsiteX1" y="connsiteY1"/>
                    </a:cxn>
                    <a:cxn ang="0">
                      <a:pos x="connsiteX2" y="connsiteY2"/>
                    </a:cxn>
                    <a:cxn ang="0">
                      <a:pos x="connsiteX3" y="connsiteY3"/>
                    </a:cxn>
                  </a:cxnLst>
                  <a:rect l="l" t="t" r="r" b="b"/>
                  <a:pathLst>
                    <a:path w="123592" h="144492">
                      <a:moveTo>
                        <a:pt x="123593" y="0"/>
                      </a:moveTo>
                      <a:cubicBezTo>
                        <a:pt x="106047" y="27092"/>
                        <a:pt x="91598" y="56249"/>
                        <a:pt x="71988" y="82309"/>
                      </a:cubicBezTo>
                      <a:cubicBezTo>
                        <a:pt x="52637" y="108369"/>
                        <a:pt x="28898" y="129785"/>
                        <a:pt x="0" y="144492"/>
                      </a:cubicBezTo>
                      <a:cubicBezTo>
                        <a:pt x="67086" y="129527"/>
                        <a:pt x="104757" y="60635"/>
                        <a:pt x="123593" y="0"/>
                      </a:cubicBezTo>
                      <a:close/>
                    </a:path>
                  </a:pathLst>
                </a:custGeom>
                <a:solidFill>
                  <a:srgbClr val="A1602D"/>
                </a:solidFill>
                <a:ln w="2579" cap="flat">
                  <a:noFill/>
                  <a:prstDash val="solid"/>
                  <a:miter/>
                </a:ln>
              </p:spPr>
              <p:txBody>
                <a:bodyPr rtlCol="0" anchor="ctr"/>
                <a:lstStyle/>
                <a:p>
                  <a:endParaRPr lang="fr-BE"/>
                </a:p>
              </p:txBody>
            </p:sp>
            <p:sp>
              <p:nvSpPr>
                <p:cNvPr id="239" name="Forme libre : forme 238">
                  <a:extLst>
                    <a:ext uri="{FF2B5EF4-FFF2-40B4-BE49-F238E27FC236}">
                      <a16:creationId xmlns:a16="http://schemas.microsoft.com/office/drawing/2014/main" id="{BD067FDA-B975-4409-8DFB-20A85AC8A1A0}"/>
                    </a:ext>
                  </a:extLst>
                </p:cNvPr>
                <p:cNvSpPr/>
                <p:nvPr/>
              </p:nvSpPr>
              <p:spPr>
                <a:xfrm>
                  <a:off x="1300979" y="3569150"/>
                  <a:ext cx="1079021" cy="617546"/>
                </a:xfrm>
                <a:custGeom>
                  <a:avLst/>
                  <a:gdLst>
                    <a:gd name="connsiteX0" fmla="*/ 891634 w 1079021"/>
                    <a:gd name="connsiteY0" fmla="*/ 49362 h 617546"/>
                    <a:gd name="connsiteX1" fmla="*/ 796940 w 1079021"/>
                    <a:gd name="connsiteY1" fmla="*/ 4208 h 617546"/>
                    <a:gd name="connsiteX2" fmla="*/ 643675 w 1079021"/>
                    <a:gd name="connsiteY2" fmla="*/ 38267 h 617546"/>
                    <a:gd name="connsiteX3" fmla="*/ 520599 w 1079021"/>
                    <a:gd name="connsiteY3" fmla="*/ 87549 h 617546"/>
                    <a:gd name="connsiteX4" fmla="*/ 444482 w 1079021"/>
                    <a:gd name="connsiteY4" fmla="*/ 72068 h 617546"/>
                    <a:gd name="connsiteX5" fmla="*/ 231872 w 1079021"/>
                    <a:gd name="connsiteY5" fmla="*/ 130381 h 617546"/>
                    <a:gd name="connsiteX6" fmla="*/ 168 w 1079021"/>
                    <a:gd name="connsiteY6" fmla="*/ 441813 h 617546"/>
                    <a:gd name="connsiteX7" fmla="*/ 72157 w 1079021"/>
                    <a:gd name="connsiteY7" fmla="*/ 594562 h 617546"/>
                    <a:gd name="connsiteX8" fmla="*/ 308505 w 1079021"/>
                    <a:gd name="connsiteY8" fmla="*/ 598949 h 617546"/>
                    <a:gd name="connsiteX9" fmla="*/ 464866 w 1079021"/>
                    <a:gd name="connsiteY9" fmla="*/ 560503 h 617546"/>
                    <a:gd name="connsiteX10" fmla="*/ 906858 w 1079021"/>
                    <a:gd name="connsiteY10" fmla="*/ 410851 h 617546"/>
                    <a:gd name="connsiteX11" fmla="*/ 1028128 w 1079021"/>
                    <a:gd name="connsiteY11" fmla="*/ 364407 h 617546"/>
                    <a:gd name="connsiteX12" fmla="*/ 1070960 w 1079021"/>
                    <a:gd name="connsiteY12" fmla="*/ 182759 h 617546"/>
                    <a:gd name="connsiteX13" fmla="*/ 891634 w 1079021"/>
                    <a:gd name="connsiteY13" fmla="*/ 49362 h 617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021" h="617546">
                      <a:moveTo>
                        <a:pt x="891634" y="49362"/>
                      </a:moveTo>
                      <a:cubicBezTo>
                        <a:pt x="859382" y="35429"/>
                        <a:pt x="830741" y="12981"/>
                        <a:pt x="796940" y="4208"/>
                      </a:cubicBezTo>
                      <a:cubicBezTo>
                        <a:pt x="745078" y="-9209"/>
                        <a:pt x="690377" y="11433"/>
                        <a:pt x="643675" y="38267"/>
                      </a:cubicBezTo>
                      <a:cubicBezTo>
                        <a:pt x="604714" y="60457"/>
                        <a:pt x="565237" y="87807"/>
                        <a:pt x="520599" y="87549"/>
                      </a:cubicBezTo>
                      <a:cubicBezTo>
                        <a:pt x="494539" y="87291"/>
                        <a:pt x="469768" y="77486"/>
                        <a:pt x="444482" y="72068"/>
                      </a:cubicBezTo>
                      <a:cubicBezTo>
                        <a:pt x="369914" y="56328"/>
                        <a:pt x="289411" y="80583"/>
                        <a:pt x="231872" y="130381"/>
                      </a:cubicBezTo>
                      <a:cubicBezTo>
                        <a:pt x="174333" y="180179"/>
                        <a:pt x="-6282" y="299643"/>
                        <a:pt x="168" y="441813"/>
                      </a:cubicBezTo>
                      <a:cubicBezTo>
                        <a:pt x="3007" y="501932"/>
                        <a:pt x="41194" y="542700"/>
                        <a:pt x="72157" y="594562"/>
                      </a:cubicBezTo>
                      <a:cubicBezTo>
                        <a:pt x="103119" y="646167"/>
                        <a:pt x="248644" y="594046"/>
                        <a:pt x="308505" y="598949"/>
                      </a:cubicBezTo>
                      <a:cubicBezTo>
                        <a:pt x="362431" y="603335"/>
                        <a:pt x="414810" y="581145"/>
                        <a:pt x="464866" y="560503"/>
                      </a:cubicBezTo>
                      <a:cubicBezTo>
                        <a:pt x="608842" y="501416"/>
                        <a:pt x="756431" y="451360"/>
                        <a:pt x="906858" y="410851"/>
                      </a:cubicBezTo>
                      <a:cubicBezTo>
                        <a:pt x="948915" y="399498"/>
                        <a:pt x="992005" y="388403"/>
                        <a:pt x="1028128" y="364407"/>
                      </a:cubicBezTo>
                      <a:cubicBezTo>
                        <a:pt x="1087473" y="324929"/>
                        <a:pt x="1084377" y="246491"/>
                        <a:pt x="1070960" y="182759"/>
                      </a:cubicBezTo>
                      <a:cubicBezTo>
                        <a:pt x="1049802" y="83421"/>
                        <a:pt x="970073" y="83421"/>
                        <a:pt x="891634" y="49362"/>
                      </a:cubicBezTo>
                      <a:close/>
                    </a:path>
                  </a:pathLst>
                </a:custGeom>
                <a:solidFill>
                  <a:srgbClr val="00A6F7"/>
                </a:solidFill>
                <a:ln w="2579" cap="flat">
                  <a:noFill/>
                  <a:prstDash val="solid"/>
                  <a:miter/>
                </a:ln>
              </p:spPr>
              <p:txBody>
                <a:bodyPr rtlCol="0" anchor="ctr"/>
                <a:lstStyle/>
                <a:p>
                  <a:endParaRPr lang="fr-BE"/>
                </a:p>
              </p:txBody>
            </p:sp>
            <p:sp>
              <p:nvSpPr>
                <p:cNvPr id="240" name="Forme libre : forme 239">
                  <a:extLst>
                    <a:ext uri="{FF2B5EF4-FFF2-40B4-BE49-F238E27FC236}">
                      <a16:creationId xmlns:a16="http://schemas.microsoft.com/office/drawing/2014/main" id="{2091F69E-E549-4523-98C8-DA2B9DEB9882}"/>
                    </a:ext>
                  </a:extLst>
                </p:cNvPr>
                <p:cNvSpPr/>
                <p:nvPr/>
              </p:nvSpPr>
              <p:spPr>
                <a:xfrm>
                  <a:off x="1300715" y="3679663"/>
                  <a:ext cx="1079027" cy="507033"/>
                </a:xfrm>
                <a:custGeom>
                  <a:avLst/>
                  <a:gdLst>
                    <a:gd name="connsiteX0" fmla="*/ 1050582 w 1079027"/>
                    <a:gd name="connsiteY0" fmla="*/ 21674 h 507033"/>
                    <a:gd name="connsiteX1" fmla="*/ 871515 w 1079027"/>
                    <a:gd name="connsiteY1" fmla="*/ 65796 h 507033"/>
                    <a:gd name="connsiteX2" fmla="*/ 619943 w 1079027"/>
                    <a:gd name="connsiteY2" fmla="*/ 0 h 507033"/>
                    <a:gd name="connsiteX3" fmla="*/ 757727 w 1079027"/>
                    <a:gd name="connsiteY3" fmla="*/ 71988 h 507033"/>
                    <a:gd name="connsiteX4" fmla="*/ 512090 w 1079027"/>
                    <a:gd name="connsiteY4" fmla="*/ 0 h 507033"/>
                    <a:gd name="connsiteX5" fmla="*/ 727797 w 1079027"/>
                    <a:gd name="connsiteY5" fmla="*/ 107853 h 507033"/>
                    <a:gd name="connsiteX6" fmla="*/ 236523 w 1079027"/>
                    <a:gd name="connsiteY6" fmla="*/ 251571 h 507033"/>
                    <a:gd name="connsiteX7" fmla="*/ 110608 w 1079027"/>
                    <a:gd name="connsiteY7" fmla="*/ 311433 h 507033"/>
                    <a:gd name="connsiteX8" fmla="*/ 15398 w 1079027"/>
                    <a:gd name="connsiteY8" fmla="*/ 251571 h 507033"/>
                    <a:gd name="connsiteX9" fmla="*/ 175 w 1079027"/>
                    <a:gd name="connsiteY9" fmla="*/ 331300 h 507033"/>
                    <a:gd name="connsiteX10" fmla="*/ 72163 w 1079027"/>
                    <a:gd name="connsiteY10" fmla="*/ 484049 h 507033"/>
                    <a:gd name="connsiteX11" fmla="*/ 308511 w 1079027"/>
                    <a:gd name="connsiteY11" fmla="*/ 488436 h 507033"/>
                    <a:gd name="connsiteX12" fmla="*/ 464872 w 1079027"/>
                    <a:gd name="connsiteY12" fmla="*/ 449990 h 507033"/>
                    <a:gd name="connsiteX13" fmla="*/ 906864 w 1079027"/>
                    <a:gd name="connsiteY13" fmla="*/ 300338 h 507033"/>
                    <a:gd name="connsiteX14" fmla="*/ 1028134 w 1079027"/>
                    <a:gd name="connsiteY14" fmla="*/ 253894 h 507033"/>
                    <a:gd name="connsiteX15" fmla="*/ 1070966 w 1079027"/>
                    <a:gd name="connsiteY15" fmla="*/ 72246 h 507033"/>
                    <a:gd name="connsiteX16" fmla="*/ 1050582 w 1079027"/>
                    <a:gd name="connsiteY16" fmla="*/ 21674 h 50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027" h="507033">
                      <a:moveTo>
                        <a:pt x="1050582" y="21674"/>
                      </a:moveTo>
                      <a:cubicBezTo>
                        <a:pt x="989173" y="31479"/>
                        <a:pt x="928796" y="43606"/>
                        <a:pt x="871515" y="65796"/>
                      </a:cubicBezTo>
                      <a:cubicBezTo>
                        <a:pt x="781723" y="95726"/>
                        <a:pt x="697866" y="29931"/>
                        <a:pt x="619943" y="0"/>
                      </a:cubicBezTo>
                      <a:cubicBezTo>
                        <a:pt x="655809" y="35865"/>
                        <a:pt x="709735" y="59861"/>
                        <a:pt x="757727" y="71988"/>
                      </a:cubicBezTo>
                      <a:cubicBezTo>
                        <a:pt x="667936" y="83857"/>
                        <a:pt x="590013" y="29931"/>
                        <a:pt x="512090" y="0"/>
                      </a:cubicBezTo>
                      <a:cubicBezTo>
                        <a:pt x="554148" y="77923"/>
                        <a:pt x="649874" y="95984"/>
                        <a:pt x="727797" y="107853"/>
                      </a:cubicBezTo>
                      <a:cubicBezTo>
                        <a:pt x="577886" y="191710"/>
                        <a:pt x="404237" y="203837"/>
                        <a:pt x="236523" y="251571"/>
                      </a:cubicBezTo>
                      <a:cubicBezTo>
                        <a:pt x="194465" y="263441"/>
                        <a:pt x="158600" y="299564"/>
                        <a:pt x="110608" y="311433"/>
                      </a:cubicBezTo>
                      <a:cubicBezTo>
                        <a:pt x="64938" y="327946"/>
                        <a:pt x="27783" y="292855"/>
                        <a:pt x="15398" y="251571"/>
                      </a:cubicBezTo>
                      <a:cubicBezTo>
                        <a:pt x="4819" y="277116"/>
                        <a:pt x="-1115" y="303692"/>
                        <a:pt x="175" y="331300"/>
                      </a:cubicBezTo>
                      <a:cubicBezTo>
                        <a:pt x="3013" y="391419"/>
                        <a:pt x="41200" y="432187"/>
                        <a:pt x="72163" y="484049"/>
                      </a:cubicBezTo>
                      <a:cubicBezTo>
                        <a:pt x="103125" y="535654"/>
                        <a:pt x="248650" y="483533"/>
                        <a:pt x="308511" y="488436"/>
                      </a:cubicBezTo>
                      <a:cubicBezTo>
                        <a:pt x="362438" y="492822"/>
                        <a:pt x="414816" y="470632"/>
                        <a:pt x="464872" y="449990"/>
                      </a:cubicBezTo>
                      <a:cubicBezTo>
                        <a:pt x="608849" y="390903"/>
                        <a:pt x="756437" y="340847"/>
                        <a:pt x="906864" y="300338"/>
                      </a:cubicBezTo>
                      <a:cubicBezTo>
                        <a:pt x="948921" y="288985"/>
                        <a:pt x="992011" y="277890"/>
                        <a:pt x="1028134" y="253894"/>
                      </a:cubicBezTo>
                      <a:cubicBezTo>
                        <a:pt x="1087479" y="214416"/>
                        <a:pt x="1084383" y="135978"/>
                        <a:pt x="1070966" y="72246"/>
                      </a:cubicBezTo>
                      <a:cubicBezTo>
                        <a:pt x="1066580" y="51604"/>
                        <a:pt x="1059613" y="35091"/>
                        <a:pt x="1050582" y="21674"/>
                      </a:cubicBezTo>
                      <a:close/>
                    </a:path>
                  </a:pathLst>
                </a:custGeom>
                <a:solidFill>
                  <a:srgbClr val="008BC0"/>
                </a:solidFill>
                <a:ln w="2579" cap="flat">
                  <a:noFill/>
                  <a:prstDash val="solid"/>
                  <a:miter/>
                </a:ln>
              </p:spPr>
              <p:txBody>
                <a:bodyPr rtlCol="0" anchor="ctr"/>
                <a:lstStyle/>
                <a:p>
                  <a:endParaRPr lang="fr-BE"/>
                </a:p>
              </p:txBody>
            </p:sp>
            <p:sp>
              <p:nvSpPr>
                <p:cNvPr id="241" name="Forme libre : forme 240">
                  <a:extLst>
                    <a:ext uri="{FF2B5EF4-FFF2-40B4-BE49-F238E27FC236}">
                      <a16:creationId xmlns:a16="http://schemas.microsoft.com/office/drawing/2014/main" id="{5B934501-48D4-4081-8C68-9F6C8D0CC2D7}"/>
                    </a:ext>
                  </a:extLst>
                </p:cNvPr>
                <p:cNvSpPr/>
                <p:nvPr/>
              </p:nvSpPr>
              <p:spPr>
                <a:xfrm>
                  <a:off x="1773586" y="3727397"/>
                  <a:ext cx="606392" cy="107906"/>
                </a:xfrm>
                <a:custGeom>
                  <a:avLst/>
                  <a:gdLst>
                    <a:gd name="connsiteX0" fmla="*/ 604288 w 606392"/>
                    <a:gd name="connsiteY0" fmla="*/ 58055 h 107906"/>
                    <a:gd name="connsiteX1" fmla="*/ 0 w 606392"/>
                    <a:gd name="connsiteY1" fmla="*/ 0 h 107906"/>
                    <a:gd name="connsiteX2" fmla="*/ 582098 w 606392"/>
                    <a:gd name="connsiteY2" fmla="*/ 107853 h 107906"/>
                    <a:gd name="connsiteX3" fmla="*/ 606094 w 606392"/>
                    <a:gd name="connsiteY3" fmla="*/ 107079 h 107906"/>
                    <a:gd name="connsiteX4" fmla="*/ 604288 w 606392"/>
                    <a:gd name="connsiteY4" fmla="*/ 58055 h 107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392" h="107906">
                      <a:moveTo>
                        <a:pt x="604288" y="58055"/>
                      </a:moveTo>
                      <a:cubicBezTo>
                        <a:pt x="405869" y="105789"/>
                        <a:pt x="194807" y="48250"/>
                        <a:pt x="0" y="0"/>
                      </a:cubicBezTo>
                      <a:cubicBezTo>
                        <a:pt x="171585" y="113788"/>
                        <a:pt x="389871" y="107853"/>
                        <a:pt x="582098" y="107853"/>
                      </a:cubicBezTo>
                      <a:cubicBezTo>
                        <a:pt x="590096" y="107853"/>
                        <a:pt x="598095" y="107595"/>
                        <a:pt x="606094" y="107079"/>
                      </a:cubicBezTo>
                      <a:cubicBezTo>
                        <a:pt x="606868" y="90824"/>
                        <a:pt x="606094" y="74310"/>
                        <a:pt x="604288" y="58055"/>
                      </a:cubicBezTo>
                      <a:close/>
                    </a:path>
                  </a:pathLst>
                </a:custGeom>
                <a:solidFill>
                  <a:srgbClr val="006890"/>
                </a:solidFill>
                <a:ln w="2579" cap="flat">
                  <a:noFill/>
                  <a:prstDash val="solid"/>
                  <a:miter/>
                </a:ln>
              </p:spPr>
              <p:txBody>
                <a:bodyPr rtlCol="0" anchor="ctr"/>
                <a:lstStyle/>
                <a:p>
                  <a:endParaRPr lang="fr-BE"/>
                </a:p>
              </p:txBody>
            </p:sp>
          </p:grpSp>
          <p:grpSp>
            <p:nvGrpSpPr>
              <p:cNvPr id="187" name="Graphique 2">
                <a:extLst>
                  <a:ext uri="{FF2B5EF4-FFF2-40B4-BE49-F238E27FC236}">
                    <a16:creationId xmlns:a16="http://schemas.microsoft.com/office/drawing/2014/main" id="{4DF72B6C-2781-4D72-AD5F-1498F5EAB634}"/>
                  </a:ext>
                </a:extLst>
              </p:cNvPr>
              <p:cNvGrpSpPr/>
              <p:nvPr/>
            </p:nvGrpSpPr>
            <p:grpSpPr>
              <a:xfrm>
                <a:off x="880802" y="3792929"/>
                <a:ext cx="1568116" cy="368421"/>
                <a:chOff x="880802" y="3792929"/>
                <a:chExt cx="1568116" cy="368421"/>
              </a:xfrm>
            </p:grpSpPr>
            <p:sp>
              <p:nvSpPr>
                <p:cNvPr id="209" name="Forme libre : forme 208">
                  <a:extLst>
                    <a:ext uri="{FF2B5EF4-FFF2-40B4-BE49-F238E27FC236}">
                      <a16:creationId xmlns:a16="http://schemas.microsoft.com/office/drawing/2014/main" id="{A2F26615-704B-4A50-8B11-F624A1F91736}"/>
                    </a:ext>
                  </a:extLst>
                </p:cNvPr>
                <p:cNvSpPr/>
                <p:nvPr/>
              </p:nvSpPr>
              <p:spPr>
                <a:xfrm>
                  <a:off x="1884535" y="3904434"/>
                  <a:ext cx="337701" cy="256916"/>
                </a:xfrm>
                <a:custGeom>
                  <a:avLst/>
                  <a:gdLst>
                    <a:gd name="connsiteX0" fmla="*/ 0 w 337701"/>
                    <a:gd name="connsiteY0" fmla="*/ 203029 h 256916"/>
                    <a:gd name="connsiteX1" fmla="*/ 140106 w 337701"/>
                    <a:gd name="connsiteY1" fmla="*/ 251538 h 256916"/>
                    <a:gd name="connsiteX2" fmla="*/ 304982 w 337701"/>
                    <a:gd name="connsiteY2" fmla="*/ 250247 h 256916"/>
                    <a:gd name="connsiteX3" fmla="*/ 337235 w 337701"/>
                    <a:gd name="connsiteY3" fmla="*/ 84855 h 256916"/>
                    <a:gd name="connsiteX4" fmla="*/ 250023 w 337701"/>
                    <a:gd name="connsiteY4" fmla="*/ 2030 h 256916"/>
                    <a:gd name="connsiteX5" fmla="*/ 93146 w 337701"/>
                    <a:gd name="connsiteY5" fmla="*/ 12351 h 256916"/>
                    <a:gd name="connsiteX6" fmla="*/ 10579 w 337701"/>
                    <a:gd name="connsiteY6" fmla="*/ 32735 h 256916"/>
                    <a:gd name="connsiteX7" fmla="*/ 0 w 337701"/>
                    <a:gd name="connsiteY7" fmla="*/ 203029 h 256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701" h="256916">
                      <a:moveTo>
                        <a:pt x="0" y="203029"/>
                      </a:moveTo>
                      <a:cubicBezTo>
                        <a:pt x="0" y="203029"/>
                        <a:pt x="91598" y="245861"/>
                        <a:pt x="140106" y="251538"/>
                      </a:cubicBezTo>
                      <a:cubicBezTo>
                        <a:pt x="188614" y="257214"/>
                        <a:pt x="276342" y="260568"/>
                        <a:pt x="304982" y="250247"/>
                      </a:cubicBezTo>
                      <a:cubicBezTo>
                        <a:pt x="333881" y="239927"/>
                        <a:pt x="339557" y="135944"/>
                        <a:pt x="337235" y="84855"/>
                      </a:cubicBezTo>
                      <a:cubicBezTo>
                        <a:pt x="334655" y="33767"/>
                        <a:pt x="277632" y="8997"/>
                        <a:pt x="250023" y="2030"/>
                      </a:cubicBezTo>
                      <a:cubicBezTo>
                        <a:pt x="222415" y="-4678"/>
                        <a:pt x="145008" y="6933"/>
                        <a:pt x="93146" y="12351"/>
                      </a:cubicBezTo>
                      <a:cubicBezTo>
                        <a:pt x="41542" y="17512"/>
                        <a:pt x="10579" y="32735"/>
                        <a:pt x="10579" y="32735"/>
                      </a:cubicBezTo>
                      <a:lnTo>
                        <a:pt x="0" y="203029"/>
                      </a:lnTo>
                      <a:close/>
                    </a:path>
                  </a:pathLst>
                </a:custGeom>
                <a:solidFill>
                  <a:srgbClr val="A1602D"/>
                </a:solidFill>
                <a:ln w="2579" cap="flat">
                  <a:noFill/>
                  <a:prstDash val="solid"/>
                  <a:miter/>
                </a:ln>
              </p:spPr>
              <p:txBody>
                <a:bodyPr rtlCol="0" anchor="ctr"/>
                <a:lstStyle/>
                <a:p>
                  <a:endParaRPr lang="fr-BE"/>
                </a:p>
              </p:txBody>
            </p:sp>
            <p:sp>
              <p:nvSpPr>
                <p:cNvPr id="210" name="Forme libre : forme 209">
                  <a:extLst>
                    <a:ext uri="{FF2B5EF4-FFF2-40B4-BE49-F238E27FC236}">
                      <a16:creationId xmlns:a16="http://schemas.microsoft.com/office/drawing/2014/main" id="{DB02194F-7DA3-452E-A914-E22C9B10954E}"/>
                    </a:ext>
                  </a:extLst>
                </p:cNvPr>
                <p:cNvSpPr/>
                <p:nvPr/>
              </p:nvSpPr>
              <p:spPr>
                <a:xfrm>
                  <a:off x="2181155" y="4081058"/>
                  <a:ext cx="163191" cy="73983"/>
                </a:xfrm>
                <a:custGeom>
                  <a:avLst/>
                  <a:gdLst>
                    <a:gd name="connsiteX0" fmla="*/ 3202 w 163191"/>
                    <a:gd name="connsiteY0" fmla="*/ 66915 h 73983"/>
                    <a:gd name="connsiteX1" fmla="*/ 8104 w 163191"/>
                    <a:gd name="connsiteY1" fmla="*/ 73366 h 73983"/>
                    <a:gd name="connsiteX2" fmla="*/ 94541 w 163191"/>
                    <a:gd name="connsiteY2" fmla="*/ 63561 h 73983"/>
                    <a:gd name="connsiteX3" fmla="*/ 163175 w 163191"/>
                    <a:gd name="connsiteY3" fmla="*/ 4732 h 73983"/>
                    <a:gd name="connsiteX4" fmla="*/ 25392 w 163191"/>
                    <a:gd name="connsiteY4" fmla="*/ 24083 h 73983"/>
                    <a:gd name="connsiteX5" fmla="*/ 3202 w 163191"/>
                    <a:gd name="connsiteY5" fmla="*/ 66915 h 73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91" h="73983">
                      <a:moveTo>
                        <a:pt x="3202" y="66915"/>
                      </a:moveTo>
                      <a:cubicBezTo>
                        <a:pt x="3202" y="66915"/>
                        <a:pt x="-6603" y="76462"/>
                        <a:pt x="8104" y="73366"/>
                      </a:cubicBezTo>
                      <a:cubicBezTo>
                        <a:pt x="22811" y="70269"/>
                        <a:pt x="49129" y="76462"/>
                        <a:pt x="94541" y="63561"/>
                      </a:cubicBezTo>
                      <a:cubicBezTo>
                        <a:pt x="152080" y="47047"/>
                        <a:pt x="163691" y="22277"/>
                        <a:pt x="163175" y="4732"/>
                      </a:cubicBezTo>
                      <a:cubicBezTo>
                        <a:pt x="162401" y="-12814"/>
                        <a:pt x="25392" y="24083"/>
                        <a:pt x="25392" y="24083"/>
                      </a:cubicBezTo>
                      <a:lnTo>
                        <a:pt x="3202" y="66915"/>
                      </a:lnTo>
                      <a:close/>
                    </a:path>
                  </a:pathLst>
                </a:custGeom>
                <a:solidFill>
                  <a:srgbClr val="A1602D"/>
                </a:solidFill>
                <a:ln w="2579" cap="flat">
                  <a:noFill/>
                  <a:prstDash val="solid"/>
                  <a:miter/>
                </a:ln>
              </p:spPr>
              <p:txBody>
                <a:bodyPr rtlCol="0" anchor="ctr"/>
                <a:lstStyle/>
                <a:p>
                  <a:endParaRPr lang="fr-BE"/>
                </a:p>
              </p:txBody>
            </p:sp>
            <p:sp>
              <p:nvSpPr>
                <p:cNvPr id="211" name="Forme libre : forme 210">
                  <a:extLst>
                    <a:ext uri="{FF2B5EF4-FFF2-40B4-BE49-F238E27FC236}">
                      <a16:creationId xmlns:a16="http://schemas.microsoft.com/office/drawing/2014/main" id="{D3115988-A848-4C05-93A0-468601D92B34}"/>
                    </a:ext>
                  </a:extLst>
                </p:cNvPr>
                <p:cNvSpPr/>
                <p:nvPr/>
              </p:nvSpPr>
              <p:spPr>
                <a:xfrm>
                  <a:off x="2306947" y="4024993"/>
                  <a:ext cx="102645" cy="103133"/>
                </a:xfrm>
                <a:custGeom>
                  <a:avLst/>
                  <a:gdLst>
                    <a:gd name="connsiteX0" fmla="*/ 9001 w 102645"/>
                    <a:gd name="connsiteY0" fmla="*/ 82728 h 103133"/>
                    <a:gd name="connsiteX1" fmla="*/ 10549 w 102645"/>
                    <a:gd name="connsiteY1" fmla="*/ 102080 h 103133"/>
                    <a:gd name="connsiteX2" fmla="*/ 73248 w 102645"/>
                    <a:gd name="connsiteY2" fmla="*/ 53056 h 103133"/>
                    <a:gd name="connsiteX3" fmla="*/ 101115 w 102645"/>
                    <a:gd name="connsiteY3" fmla="*/ 10999 h 103133"/>
                    <a:gd name="connsiteX4" fmla="*/ 78409 w 102645"/>
                    <a:gd name="connsiteY4" fmla="*/ 5064 h 103133"/>
                    <a:gd name="connsiteX5" fmla="*/ 9001 w 102645"/>
                    <a:gd name="connsiteY5" fmla="*/ 82728 h 10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645" h="103133">
                      <a:moveTo>
                        <a:pt x="9001" y="82728"/>
                      </a:moveTo>
                      <a:cubicBezTo>
                        <a:pt x="-2094" y="88921"/>
                        <a:pt x="-4417" y="107757"/>
                        <a:pt x="10549" y="102080"/>
                      </a:cubicBezTo>
                      <a:cubicBezTo>
                        <a:pt x="25514" y="96146"/>
                        <a:pt x="57767" y="71892"/>
                        <a:pt x="73248" y="53056"/>
                      </a:cubicBezTo>
                      <a:cubicBezTo>
                        <a:pt x="88471" y="34221"/>
                        <a:pt x="108339" y="27512"/>
                        <a:pt x="101115" y="10999"/>
                      </a:cubicBezTo>
                      <a:cubicBezTo>
                        <a:pt x="93890" y="-5515"/>
                        <a:pt x="93374" y="162"/>
                        <a:pt x="78409" y="5064"/>
                      </a:cubicBezTo>
                      <a:cubicBezTo>
                        <a:pt x="63185" y="9966"/>
                        <a:pt x="13387" y="80148"/>
                        <a:pt x="9001" y="82728"/>
                      </a:cubicBezTo>
                      <a:close/>
                    </a:path>
                  </a:pathLst>
                </a:custGeom>
                <a:solidFill>
                  <a:srgbClr val="A1602D"/>
                </a:solidFill>
                <a:ln w="2579" cap="flat">
                  <a:noFill/>
                  <a:prstDash val="solid"/>
                  <a:miter/>
                </a:ln>
              </p:spPr>
              <p:txBody>
                <a:bodyPr rtlCol="0" anchor="ctr"/>
                <a:lstStyle/>
                <a:p>
                  <a:endParaRPr lang="fr-BE"/>
                </a:p>
              </p:txBody>
            </p:sp>
            <p:sp>
              <p:nvSpPr>
                <p:cNvPr id="212" name="Forme libre : forme 211">
                  <a:extLst>
                    <a:ext uri="{FF2B5EF4-FFF2-40B4-BE49-F238E27FC236}">
                      <a16:creationId xmlns:a16="http://schemas.microsoft.com/office/drawing/2014/main" id="{33CF464C-F5F1-4091-B854-D67DA345647E}"/>
                    </a:ext>
                  </a:extLst>
                </p:cNvPr>
                <p:cNvSpPr/>
                <p:nvPr/>
              </p:nvSpPr>
              <p:spPr>
                <a:xfrm>
                  <a:off x="2201386" y="3985168"/>
                  <a:ext cx="219813" cy="129262"/>
                </a:xfrm>
                <a:custGeom>
                  <a:avLst/>
                  <a:gdLst>
                    <a:gd name="connsiteX0" fmla="*/ 7483 w 219813"/>
                    <a:gd name="connsiteY0" fmla="*/ 129262 h 129262"/>
                    <a:gd name="connsiteX1" fmla="*/ 59861 w 219813"/>
                    <a:gd name="connsiteY1" fmla="*/ 119715 h 129262"/>
                    <a:gd name="connsiteX2" fmla="*/ 124625 w 219813"/>
                    <a:gd name="connsiteY2" fmla="*/ 97525 h 129262"/>
                    <a:gd name="connsiteX3" fmla="*/ 177261 w 219813"/>
                    <a:gd name="connsiteY3" fmla="*/ 53919 h 129262"/>
                    <a:gd name="connsiteX4" fmla="*/ 202289 w 219813"/>
                    <a:gd name="connsiteY4" fmla="*/ 33020 h 129262"/>
                    <a:gd name="connsiteX5" fmla="*/ 213384 w 219813"/>
                    <a:gd name="connsiteY5" fmla="*/ 15990 h 129262"/>
                    <a:gd name="connsiteX6" fmla="*/ 213642 w 219813"/>
                    <a:gd name="connsiteY6" fmla="*/ 15990 h 129262"/>
                    <a:gd name="connsiteX7" fmla="*/ 165134 w 219813"/>
                    <a:gd name="connsiteY7" fmla="*/ 17022 h 129262"/>
                    <a:gd name="connsiteX8" fmla="*/ 111723 w 219813"/>
                    <a:gd name="connsiteY8" fmla="*/ 42567 h 129262"/>
                    <a:gd name="connsiteX9" fmla="*/ 101144 w 219813"/>
                    <a:gd name="connsiteY9" fmla="*/ 43857 h 129262"/>
                    <a:gd name="connsiteX10" fmla="*/ 64505 w 219813"/>
                    <a:gd name="connsiteY10" fmla="*/ 44889 h 129262"/>
                    <a:gd name="connsiteX11" fmla="*/ 0 w 219813"/>
                    <a:gd name="connsiteY11" fmla="*/ 41018 h 129262"/>
                    <a:gd name="connsiteX12" fmla="*/ 47734 w 219813"/>
                    <a:gd name="connsiteY12" fmla="*/ 38438 h 129262"/>
                    <a:gd name="connsiteX13" fmla="*/ 79213 w 219813"/>
                    <a:gd name="connsiteY13" fmla="*/ 35600 h 129262"/>
                    <a:gd name="connsiteX14" fmla="*/ 94178 w 219813"/>
                    <a:gd name="connsiteY14" fmla="*/ 33794 h 129262"/>
                    <a:gd name="connsiteX15" fmla="*/ 107337 w 219813"/>
                    <a:gd name="connsiteY15" fmla="*/ 31988 h 129262"/>
                    <a:gd name="connsiteX16" fmla="*/ 165134 w 219813"/>
                    <a:gd name="connsiteY16" fmla="*/ 1283 h 129262"/>
                    <a:gd name="connsiteX17" fmla="*/ 216222 w 219813"/>
                    <a:gd name="connsiteY17" fmla="*/ 14442 h 129262"/>
                    <a:gd name="connsiteX18" fmla="*/ 213126 w 219813"/>
                    <a:gd name="connsiteY18" fmla="*/ 34826 h 129262"/>
                    <a:gd name="connsiteX19" fmla="*/ 175971 w 219813"/>
                    <a:gd name="connsiteY19" fmla="*/ 74819 h 129262"/>
                    <a:gd name="connsiteX20" fmla="*/ 97016 w 219813"/>
                    <a:gd name="connsiteY20" fmla="*/ 120489 h 129262"/>
                    <a:gd name="connsiteX21" fmla="*/ 7483 w 219813"/>
                    <a:gd name="connsiteY21" fmla="*/ 129262 h 12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9813" h="129262">
                      <a:moveTo>
                        <a:pt x="7483" y="129262"/>
                      </a:moveTo>
                      <a:cubicBezTo>
                        <a:pt x="25028" y="126424"/>
                        <a:pt x="42574" y="123327"/>
                        <a:pt x="59861" y="119715"/>
                      </a:cubicBezTo>
                      <a:cubicBezTo>
                        <a:pt x="82309" y="115071"/>
                        <a:pt x="105273" y="109910"/>
                        <a:pt x="124625" y="97525"/>
                      </a:cubicBezTo>
                      <a:cubicBezTo>
                        <a:pt x="143976" y="85398"/>
                        <a:pt x="160490" y="69401"/>
                        <a:pt x="177261" y="53919"/>
                      </a:cubicBezTo>
                      <a:cubicBezTo>
                        <a:pt x="185260" y="46695"/>
                        <a:pt x="193258" y="38954"/>
                        <a:pt x="202289" y="33020"/>
                      </a:cubicBezTo>
                      <a:cubicBezTo>
                        <a:pt x="207450" y="29665"/>
                        <a:pt x="220867" y="22957"/>
                        <a:pt x="213384" y="15990"/>
                      </a:cubicBezTo>
                      <a:cubicBezTo>
                        <a:pt x="213384" y="15990"/>
                        <a:pt x="213384" y="15990"/>
                        <a:pt x="213642" y="15990"/>
                      </a:cubicBezTo>
                      <a:cubicBezTo>
                        <a:pt x="202289" y="5669"/>
                        <a:pt x="177261" y="11346"/>
                        <a:pt x="165134" y="17022"/>
                      </a:cubicBezTo>
                      <a:cubicBezTo>
                        <a:pt x="147588" y="25021"/>
                        <a:pt x="130301" y="37148"/>
                        <a:pt x="111723" y="42567"/>
                      </a:cubicBezTo>
                      <a:cubicBezTo>
                        <a:pt x="108369" y="43599"/>
                        <a:pt x="104757" y="43599"/>
                        <a:pt x="101144" y="43857"/>
                      </a:cubicBezTo>
                      <a:cubicBezTo>
                        <a:pt x="89018" y="44631"/>
                        <a:pt x="76632" y="44889"/>
                        <a:pt x="64505" y="44889"/>
                      </a:cubicBezTo>
                      <a:cubicBezTo>
                        <a:pt x="43348" y="44889"/>
                        <a:pt x="21158" y="45147"/>
                        <a:pt x="0" y="41018"/>
                      </a:cubicBezTo>
                      <a:cubicBezTo>
                        <a:pt x="15739" y="41534"/>
                        <a:pt x="31995" y="39728"/>
                        <a:pt x="47734" y="38438"/>
                      </a:cubicBezTo>
                      <a:cubicBezTo>
                        <a:pt x="58313" y="37664"/>
                        <a:pt x="68634" y="36632"/>
                        <a:pt x="79213" y="35600"/>
                      </a:cubicBezTo>
                      <a:cubicBezTo>
                        <a:pt x="84115" y="35084"/>
                        <a:pt x="89018" y="34568"/>
                        <a:pt x="94178" y="33794"/>
                      </a:cubicBezTo>
                      <a:cubicBezTo>
                        <a:pt x="98048" y="33278"/>
                        <a:pt x="104499" y="33278"/>
                        <a:pt x="107337" y="31988"/>
                      </a:cubicBezTo>
                      <a:cubicBezTo>
                        <a:pt x="128237" y="21667"/>
                        <a:pt x="142686" y="7992"/>
                        <a:pt x="165134" y="1283"/>
                      </a:cubicBezTo>
                      <a:cubicBezTo>
                        <a:pt x="182938" y="-4135"/>
                        <a:pt x="212352" y="9024"/>
                        <a:pt x="216222" y="14442"/>
                      </a:cubicBezTo>
                      <a:cubicBezTo>
                        <a:pt x="219319" y="18829"/>
                        <a:pt x="223705" y="27859"/>
                        <a:pt x="213126" y="34826"/>
                      </a:cubicBezTo>
                      <a:cubicBezTo>
                        <a:pt x="200225" y="43083"/>
                        <a:pt x="187582" y="65015"/>
                        <a:pt x="175971" y="74819"/>
                      </a:cubicBezTo>
                      <a:cubicBezTo>
                        <a:pt x="152491" y="94945"/>
                        <a:pt x="127721" y="113522"/>
                        <a:pt x="97016" y="120489"/>
                      </a:cubicBezTo>
                      <a:cubicBezTo>
                        <a:pt x="67860" y="127198"/>
                        <a:pt x="37413" y="129004"/>
                        <a:pt x="7483" y="129262"/>
                      </a:cubicBezTo>
                      <a:close/>
                    </a:path>
                  </a:pathLst>
                </a:custGeom>
                <a:solidFill>
                  <a:srgbClr val="8E4F21"/>
                </a:solidFill>
                <a:ln w="2579" cap="flat">
                  <a:noFill/>
                  <a:prstDash val="solid"/>
                  <a:miter/>
                </a:ln>
              </p:spPr>
              <p:txBody>
                <a:bodyPr rtlCol="0" anchor="ctr"/>
                <a:lstStyle/>
                <a:p>
                  <a:endParaRPr lang="fr-BE"/>
                </a:p>
              </p:txBody>
            </p:sp>
            <p:sp>
              <p:nvSpPr>
                <p:cNvPr id="213" name="Forme libre : forme 212">
                  <a:extLst>
                    <a:ext uri="{FF2B5EF4-FFF2-40B4-BE49-F238E27FC236}">
                      <a16:creationId xmlns:a16="http://schemas.microsoft.com/office/drawing/2014/main" id="{285B4742-D3F7-4182-B965-8B34C3CCE186}"/>
                    </a:ext>
                  </a:extLst>
                </p:cNvPr>
                <p:cNvSpPr/>
                <p:nvPr/>
              </p:nvSpPr>
              <p:spPr>
                <a:xfrm>
                  <a:off x="2196568" y="4021286"/>
                  <a:ext cx="163398" cy="93144"/>
                </a:xfrm>
                <a:custGeom>
                  <a:avLst/>
                  <a:gdLst>
                    <a:gd name="connsiteX0" fmla="*/ 12301 w 163398"/>
                    <a:gd name="connsiteY0" fmla="*/ 93144 h 93144"/>
                    <a:gd name="connsiteX1" fmla="*/ 122476 w 163398"/>
                    <a:gd name="connsiteY1" fmla="*/ 71986 h 93144"/>
                    <a:gd name="connsiteX2" fmla="*/ 158600 w 163398"/>
                    <a:gd name="connsiteY2" fmla="*/ 23736 h 93144"/>
                    <a:gd name="connsiteX3" fmla="*/ 113446 w 163398"/>
                    <a:gd name="connsiteY3" fmla="*/ 1546 h 93144"/>
                    <a:gd name="connsiteX4" fmla="*/ 4819 w 163398"/>
                    <a:gd name="connsiteY4" fmla="*/ 5158 h 93144"/>
                    <a:gd name="connsiteX5" fmla="*/ 12301 w 163398"/>
                    <a:gd name="connsiteY5" fmla="*/ 93144 h 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398" h="93144">
                      <a:moveTo>
                        <a:pt x="12301" y="93144"/>
                      </a:moveTo>
                      <a:cubicBezTo>
                        <a:pt x="12301" y="93144"/>
                        <a:pt x="90998" y="88500"/>
                        <a:pt x="122476" y="71986"/>
                      </a:cubicBezTo>
                      <a:cubicBezTo>
                        <a:pt x="153955" y="55731"/>
                        <a:pt x="172791" y="46958"/>
                        <a:pt x="158600" y="23736"/>
                      </a:cubicBezTo>
                      <a:cubicBezTo>
                        <a:pt x="144666" y="514"/>
                        <a:pt x="146215" y="-2582"/>
                        <a:pt x="113446" y="1546"/>
                      </a:cubicBezTo>
                      <a:cubicBezTo>
                        <a:pt x="80677" y="5675"/>
                        <a:pt x="19010" y="6965"/>
                        <a:pt x="4819" y="5158"/>
                      </a:cubicBezTo>
                      <a:cubicBezTo>
                        <a:pt x="-9373" y="3352"/>
                        <a:pt x="12301" y="93144"/>
                        <a:pt x="12301" y="93144"/>
                      </a:cubicBezTo>
                      <a:close/>
                    </a:path>
                  </a:pathLst>
                </a:custGeom>
                <a:solidFill>
                  <a:srgbClr val="A1602D"/>
                </a:solidFill>
                <a:ln w="2579" cap="flat">
                  <a:noFill/>
                  <a:prstDash val="solid"/>
                  <a:miter/>
                </a:ln>
              </p:spPr>
              <p:txBody>
                <a:bodyPr rtlCol="0" anchor="ctr"/>
                <a:lstStyle/>
                <a:p>
                  <a:endParaRPr lang="fr-BE"/>
                </a:p>
              </p:txBody>
            </p:sp>
            <p:sp>
              <p:nvSpPr>
                <p:cNvPr id="214" name="Forme libre : forme 213">
                  <a:extLst>
                    <a:ext uri="{FF2B5EF4-FFF2-40B4-BE49-F238E27FC236}">
                      <a16:creationId xmlns:a16="http://schemas.microsoft.com/office/drawing/2014/main" id="{874ECD5C-E2A0-42D5-B750-EC8DA4B7C6D4}"/>
                    </a:ext>
                  </a:extLst>
                </p:cNvPr>
                <p:cNvSpPr/>
                <p:nvPr/>
              </p:nvSpPr>
              <p:spPr>
                <a:xfrm>
                  <a:off x="2311223" y="3989214"/>
                  <a:ext cx="113296" cy="89615"/>
                </a:xfrm>
                <a:custGeom>
                  <a:avLst/>
                  <a:gdLst>
                    <a:gd name="connsiteX0" fmla="*/ 13755 w 113296"/>
                    <a:gd name="connsiteY0" fmla="*/ 70515 h 89615"/>
                    <a:gd name="connsiteX1" fmla="*/ 38267 w 113296"/>
                    <a:gd name="connsiteY1" fmla="*/ 86771 h 89615"/>
                    <a:gd name="connsiteX2" fmla="*/ 97354 w 113296"/>
                    <a:gd name="connsiteY2" fmla="*/ 35166 h 89615"/>
                    <a:gd name="connsiteX3" fmla="*/ 110514 w 113296"/>
                    <a:gd name="connsiteY3" fmla="*/ 9364 h 89615"/>
                    <a:gd name="connsiteX4" fmla="*/ 52717 w 113296"/>
                    <a:gd name="connsiteY4" fmla="*/ 6526 h 89615"/>
                    <a:gd name="connsiteX5" fmla="*/ 80 w 113296"/>
                    <a:gd name="connsiteY5" fmla="*/ 40069 h 89615"/>
                    <a:gd name="connsiteX6" fmla="*/ 13755 w 113296"/>
                    <a:gd name="connsiteY6" fmla="*/ 70515 h 8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296" h="89615">
                      <a:moveTo>
                        <a:pt x="13755" y="70515"/>
                      </a:moveTo>
                      <a:cubicBezTo>
                        <a:pt x="18142" y="83158"/>
                        <a:pt x="20206" y="95285"/>
                        <a:pt x="38267" y="86771"/>
                      </a:cubicBezTo>
                      <a:cubicBezTo>
                        <a:pt x="58135" y="77224"/>
                        <a:pt x="79035" y="45745"/>
                        <a:pt x="97354" y="35166"/>
                      </a:cubicBezTo>
                      <a:cubicBezTo>
                        <a:pt x="115416" y="24587"/>
                        <a:pt x="115416" y="22007"/>
                        <a:pt x="110514" y="9364"/>
                      </a:cubicBezTo>
                      <a:cubicBezTo>
                        <a:pt x="105611" y="-3279"/>
                        <a:pt x="70004" y="-1989"/>
                        <a:pt x="52717" y="6526"/>
                      </a:cubicBezTo>
                      <a:cubicBezTo>
                        <a:pt x="35429" y="15298"/>
                        <a:pt x="1370" y="34392"/>
                        <a:pt x="80" y="40069"/>
                      </a:cubicBezTo>
                      <a:cubicBezTo>
                        <a:pt x="-1210" y="45745"/>
                        <a:pt x="13497" y="69225"/>
                        <a:pt x="13755" y="70515"/>
                      </a:cubicBezTo>
                      <a:close/>
                    </a:path>
                  </a:pathLst>
                </a:custGeom>
                <a:solidFill>
                  <a:srgbClr val="A1602D"/>
                </a:solidFill>
                <a:ln w="2579" cap="flat">
                  <a:noFill/>
                  <a:prstDash val="solid"/>
                  <a:miter/>
                </a:ln>
              </p:spPr>
              <p:txBody>
                <a:bodyPr rtlCol="0" anchor="ctr"/>
                <a:lstStyle/>
                <a:p>
                  <a:endParaRPr lang="fr-BE"/>
                </a:p>
              </p:txBody>
            </p:sp>
            <p:sp>
              <p:nvSpPr>
                <p:cNvPr id="215" name="Forme libre : forme 214">
                  <a:extLst>
                    <a:ext uri="{FF2B5EF4-FFF2-40B4-BE49-F238E27FC236}">
                      <a16:creationId xmlns:a16="http://schemas.microsoft.com/office/drawing/2014/main" id="{A62BC6C1-96A4-4A4F-B80F-E9DE1BDB4C90}"/>
                    </a:ext>
                  </a:extLst>
                </p:cNvPr>
                <p:cNvSpPr/>
                <p:nvPr/>
              </p:nvSpPr>
              <p:spPr>
                <a:xfrm>
                  <a:off x="2193646" y="3919881"/>
                  <a:ext cx="254925" cy="154038"/>
                </a:xfrm>
                <a:custGeom>
                  <a:avLst/>
                  <a:gdLst>
                    <a:gd name="connsiteX0" fmla="*/ 240218 w 254925"/>
                    <a:gd name="connsiteY0" fmla="*/ 10837 h 154038"/>
                    <a:gd name="connsiteX1" fmla="*/ 225769 w 254925"/>
                    <a:gd name="connsiteY1" fmla="*/ 26576 h 154038"/>
                    <a:gd name="connsiteX2" fmla="*/ 200741 w 254925"/>
                    <a:gd name="connsiteY2" fmla="*/ 55217 h 154038"/>
                    <a:gd name="connsiteX3" fmla="*/ 177519 w 254925"/>
                    <a:gd name="connsiteY3" fmla="*/ 84115 h 154038"/>
                    <a:gd name="connsiteX4" fmla="*/ 147330 w 254925"/>
                    <a:gd name="connsiteY4" fmla="*/ 106305 h 154038"/>
                    <a:gd name="connsiteX5" fmla="*/ 0 w 254925"/>
                    <a:gd name="connsiteY5" fmla="*/ 154039 h 154038"/>
                    <a:gd name="connsiteX6" fmla="*/ 118432 w 254925"/>
                    <a:gd name="connsiteY6" fmla="*/ 131849 h 154038"/>
                    <a:gd name="connsiteX7" fmla="*/ 167972 w 254925"/>
                    <a:gd name="connsiteY7" fmla="*/ 109143 h 154038"/>
                    <a:gd name="connsiteX8" fmla="*/ 203063 w 254925"/>
                    <a:gd name="connsiteY8" fmla="*/ 75858 h 154038"/>
                    <a:gd name="connsiteX9" fmla="*/ 254926 w 254925"/>
                    <a:gd name="connsiteY9" fmla="*/ 0 h 154038"/>
                    <a:gd name="connsiteX10" fmla="*/ 240218 w 254925"/>
                    <a:gd name="connsiteY10" fmla="*/ 10837 h 154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925" h="154038">
                      <a:moveTo>
                        <a:pt x="240218" y="10837"/>
                      </a:moveTo>
                      <a:cubicBezTo>
                        <a:pt x="235574" y="16513"/>
                        <a:pt x="229898" y="21932"/>
                        <a:pt x="225769" y="26576"/>
                      </a:cubicBezTo>
                      <a:cubicBezTo>
                        <a:pt x="217254" y="35865"/>
                        <a:pt x="208482" y="45154"/>
                        <a:pt x="200741" y="55217"/>
                      </a:cubicBezTo>
                      <a:cubicBezTo>
                        <a:pt x="193000" y="65021"/>
                        <a:pt x="185776" y="75084"/>
                        <a:pt x="177519" y="84115"/>
                      </a:cubicBezTo>
                      <a:cubicBezTo>
                        <a:pt x="168746" y="93404"/>
                        <a:pt x="158425" y="100113"/>
                        <a:pt x="147330" y="106305"/>
                      </a:cubicBezTo>
                      <a:cubicBezTo>
                        <a:pt x="101403" y="131591"/>
                        <a:pt x="51088" y="143976"/>
                        <a:pt x="0" y="154039"/>
                      </a:cubicBezTo>
                      <a:cubicBezTo>
                        <a:pt x="40251" y="150943"/>
                        <a:pt x="80503" y="145524"/>
                        <a:pt x="118432" y="131849"/>
                      </a:cubicBezTo>
                      <a:cubicBezTo>
                        <a:pt x="135462" y="125657"/>
                        <a:pt x="152491" y="118432"/>
                        <a:pt x="167972" y="109143"/>
                      </a:cubicBezTo>
                      <a:cubicBezTo>
                        <a:pt x="182163" y="100629"/>
                        <a:pt x="192484" y="88502"/>
                        <a:pt x="203063" y="75858"/>
                      </a:cubicBezTo>
                      <a:cubicBezTo>
                        <a:pt x="214158" y="62699"/>
                        <a:pt x="252087" y="11611"/>
                        <a:pt x="254926" y="0"/>
                      </a:cubicBezTo>
                      <a:cubicBezTo>
                        <a:pt x="250023" y="1290"/>
                        <a:pt x="244863" y="9289"/>
                        <a:pt x="240218" y="10837"/>
                      </a:cubicBezTo>
                      <a:close/>
                    </a:path>
                  </a:pathLst>
                </a:custGeom>
                <a:solidFill>
                  <a:srgbClr val="8E4F21"/>
                </a:solidFill>
                <a:ln w="2579" cap="flat">
                  <a:noFill/>
                  <a:prstDash val="solid"/>
                  <a:miter/>
                </a:ln>
              </p:spPr>
              <p:txBody>
                <a:bodyPr rtlCol="0" anchor="ctr"/>
                <a:lstStyle/>
                <a:p>
                  <a:endParaRPr lang="fr-BE"/>
                </a:p>
              </p:txBody>
            </p:sp>
            <p:sp>
              <p:nvSpPr>
                <p:cNvPr id="216" name="Forme libre : forme 215">
                  <a:extLst>
                    <a:ext uri="{FF2B5EF4-FFF2-40B4-BE49-F238E27FC236}">
                      <a16:creationId xmlns:a16="http://schemas.microsoft.com/office/drawing/2014/main" id="{9A3C11C0-1E0A-44D5-91CB-F4D6A76E11FA}"/>
                    </a:ext>
                  </a:extLst>
                </p:cNvPr>
                <p:cNvSpPr/>
                <p:nvPr/>
              </p:nvSpPr>
              <p:spPr>
                <a:xfrm>
                  <a:off x="2186163" y="3957291"/>
                  <a:ext cx="176773" cy="116371"/>
                </a:xfrm>
                <a:custGeom>
                  <a:avLst/>
                  <a:gdLst>
                    <a:gd name="connsiteX0" fmla="*/ 7483 w 176773"/>
                    <a:gd name="connsiteY0" fmla="*/ 116372 h 116371"/>
                    <a:gd name="connsiteX1" fmla="*/ 111723 w 176773"/>
                    <a:gd name="connsiteY1" fmla="*/ 94182 h 116371"/>
                    <a:gd name="connsiteX2" fmla="*/ 175971 w 176773"/>
                    <a:gd name="connsiteY2" fmla="*/ 57801 h 116371"/>
                    <a:gd name="connsiteX3" fmla="*/ 147589 w 176773"/>
                    <a:gd name="connsiteY3" fmla="*/ 4 h 116371"/>
                    <a:gd name="connsiteX4" fmla="*/ 0 w 176773"/>
                    <a:gd name="connsiteY4" fmla="*/ 51350 h 116371"/>
                    <a:gd name="connsiteX5" fmla="*/ 7483 w 176773"/>
                    <a:gd name="connsiteY5" fmla="*/ 116372 h 116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773" h="116371">
                      <a:moveTo>
                        <a:pt x="7483" y="116372"/>
                      </a:moveTo>
                      <a:cubicBezTo>
                        <a:pt x="7483" y="116372"/>
                        <a:pt x="76891" y="107341"/>
                        <a:pt x="111723" y="94182"/>
                      </a:cubicBezTo>
                      <a:cubicBezTo>
                        <a:pt x="146556" y="81023"/>
                        <a:pt x="171069" y="70960"/>
                        <a:pt x="175971" y="57801"/>
                      </a:cubicBezTo>
                      <a:cubicBezTo>
                        <a:pt x="180873" y="44642"/>
                        <a:pt x="162296" y="520"/>
                        <a:pt x="147589" y="4"/>
                      </a:cubicBezTo>
                      <a:cubicBezTo>
                        <a:pt x="132881" y="-512"/>
                        <a:pt x="0" y="51350"/>
                        <a:pt x="0" y="51350"/>
                      </a:cubicBezTo>
                      <a:lnTo>
                        <a:pt x="7483" y="116372"/>
                      </a:lnTo>
                      <a:close/>
                    </a:path>
                  </a:pathLst>
                </a:custGeom>
                <a:solidFill>
                  <a:srgbClr val="A1602D"/>
                </a:solidFill>
                <a:ln w="2579" cap="flat">
                  <a:noFill/>
                  <a:prstDash val="solid"/>
                  <a:miter/>
                </a:ln>
              </p:spPr>
              <p:txBody>
                <a:bodyPr rtlCol="0" anchor="ctr"/>
                <a:lstStyle/>
                <a:p>
                  <a:endParaRPr lang="fr-BE"/>
                </a:p>
              </p:txBody>
            </p:sp>
            <p:sp>
              <p:nvSpPr>
                <p:cNvPr id="217" name="Forme libre : forme 216">
                  <a:extLst>
                    <a:ext uri="{FF2B5EF4-FFF2-40B4-BE49-F238E27FC236}">
                      <a16:creationId xmlns:a16="http://schemas.microsoft.com/office/drawing/2014/main" id="{DAD3CB2F-2D16-46FF-B65B-7CF19A7FFF90}"/>
                    </a:ext>
                  </a:extLst>
                </p:cNvPr>
                <p:cNvSpPr/>
                <p:nvPr/>
              </p:nvSpPr>
              <p:spPr>
                <a:xfrm>
                  <a:off x="2327189" y="3895591"/>
                  <a:ext cx="121728" cy="132875"/>
                </a:xfrm>
                <a:custGeom>
                  <a:avLst/>
                  <a:gdLst>
                    <a:gd name="connsiteX0" fmla="*/ 1144 w 121728"/>
                    <a:gd name="connsiteY0" fmla="*/ 100923 h 132875"/>
                    <a:gd name="connsiteX1" fmla="*/ 25398 w 121728"/>
                    <a:gd name="connsiteY1" fmla="*/ 130337 h 132875"/>
                    <a:gd name="connsiteX2" fmla="*/ 86033 w 121728"/>
                    <a:gd name="connsiteY2" fmla="*/ 64542 h 132875"/>
                    <a:gd name="connsiteX3" fmla="*/ 120608 w 121728"/>
                    <a:gd name="connsiteY3" fmla="*/ 17324 h 132875"/>
                    <a:gd name="connsiteX4" fmla="*/ 67197 w 121728"/>
                    <a:gd name="connsiteY4" fmla="*/ 5713 h 132875"/>
                    <a:gd name="connsiteX5" fmla="*/ 1144 w 121728"/>
                    <a:gd name="connsiteY5" fmla="*/ 100923 h 13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728" h="132875">
                      <a:moveTo>
                        <a:pt x="1144" y="100923"/>
                      </a:moveTo>
                      <a:cubicBezTo>
                        <a:pt x="3724" y="113308"/>
                        <a:pt x="8884" y="141432"/>
                        <a:pt x="25398" y="130337"/>
                      </a:cubicBezTo>
                      <a:cubicBezTo>
                        <a:pt x="41911" y="119242"/>
                        <a:pt x="67455" y="84925"/>
                        <a:pt x="86033" y="64542"/>
                      </a:cubicBezTo>
                      <a:cubicBezTo>
                        <a:pt x="104353" y="44416"/>
                        <a:pt x="127059" y="26354"/>
                        <a:pt x="120608" y="17324"/>
                      </a:cubicBezTo>
                      <a:cubicBezTo>
                        <a:pt x="113899" y="8293"/>
                        <a:pt x="103321" y="-8995"/>
                        <a:pt x="67197" y="5713"/>
                      </a:cubicBezTo>
                      <a:cubicBezTo>
                        <a:pt x="30816" y="20678"/>
                        <a:pt x="-7113" y="62219"/>
                        <a:pt x="1144" y="100923"/>
                      </a:cubicBezTo>
                      <a:close/>
                    </a:path>
                  </a:pathLst>
                </a:custGeom>
                <a:solidFill>
                  <a:srgbClr val="A1602D"/>
                </a:solidFill>
                <a:ln w="2579" cap="flat">
                  <a:noFill/>
                  <a:prstDash val="solid"/>
                  <a:miter/>
                </a:ln>
              </p:spPr>
              <p:txBody>
                <a:bodyPr rtlCol="0" anchor="ctr"/>
                <a:lstStyle/>
                <a:p>
                  <a:endParaRPr lang="fr-BE"/>
                </a:p>
              </p:txBody>
            </p:sp>
            <p:sp>
              <p:nvSpPr>
                <p:cNvPr id="218" name="Forme libre : forme 217">
                  <a:extLst>
                    <a:ext uri="{FF2B5EF4-FFF2-40B4-BE49-F238E27FC236}">
                      <a16:creationId xmlns:a16="http://schemas.microsoft.com/office/drawing/2014/main" id="{D2C74317-B168-4C46-93A4-53687D66AD2B}"/>
                    </a:ext>
                  </a:extLst>
                </p:cNvPr>
                <p:cNvSpPr/>
                <p:nvPr/>
              </p:nvSpPr>
              <p:spPr>
                <a:xfrm>
                  <a:off x="2193646" y="3898331"/>
                  <a:ext cx="207008" cy="122694"/>
                </a:xfrm>
                <a:custGeom>
                  <a:avLst/>
                  <a:gdLst>
                    <a:gd name="connsiteX0" fmla="*/ 206159 w 207008"/>
                    <a:gd name="connsiteY0" fmla="*/ 134 h 122694"/>
                    <a:gd name="connsiteX1" fmla="*/ 199967 w 207008"/>
                    <a:gd name="connsiteY1" fmla="*/ 1940 h 122694"/>
                    <a:gd name="connsiteX2" fmla="*/ 190936 w 207008"/>
                    <a:gd name="connsiteY2" fmla="*/ 11229 h 122694"/>
                    <a:gd name="connsiteX3" fmla="*/ 171327 w 207008"/>
                    <a:gd name="connsiteY3" fmla="*/ 29549 h 122694"/>
                    <a:gd name="connsiteX4" fmla="*/ 147588 w 207008"/>
                    <a:gd name="connsiteY4" fmla="*/ 57673 h 122694"/>
                    <a:gd name="connsiteX5" fmla="*/ 127979 w 207008"/>
                    <a:gd name="connsiteY5" fmla="*/ 74187 h 122694"/>
                    <a:gd name="connsiteX6" fmla="*/ 0 w 207008"/>
                    <a:gd name="connsiteY6" fmla="*/ 122695 h 122694"/>
                    <a:gd name="connsiteX7" fmla="*/ 141654 w 207008"/>
                    <a:gd name="connsiteY7" fmla="*/ 80379 h 122694"/>
                    <a:gd name="connsiteX8" fmla="*/ 174939 w 207008"/>
                    <a:gd name="connsiteY8" fmla="*/ 48900 h 122694"/>
                    <a:gd name="connsiteX9" fmla="*/ 191194 w 207008"/>
                    <a:gd name="connsiteY9" fmla="*/ 31097 h 122694"/>
                    <a:gd name="connsiteX10" fmla="*/ 206159 w 207008"/>
                    <a:gd name="connsiteY10" fmla="*/ 134 h 122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7008" h="122694">
                      <a:moveTo>
                        <a:pt x="206159" y="134"/>
                      </a:moveTo>
                      <a:cubicBezTo>
                        <a:pt x="203579" y="-640"/>
                        <a:pt x="202289" y="2198"/>
                        <a:pt x="199967" y="1940"/>
                      </a:cubicBezTo>
                      <a:cubicBezTo>
                        <a:pt x="199967" y="2456"/>
                        <a:pt x="193258" y="9681"/>
                        <a:pt x="190936" y="11229"/>
                      </a:cubicBezTo>
                      <a:cubicBezTo>
                        <a:pt x="183454" y="16648"/>
                        <a:pt x="177261" y="22582"/>
                        <a:pt x="171327" y="29549"/>
                      </a:cubicBezTo>
                      <a:cubicBezTo>
                        <a:pt x="163328" y="38837"/>
                        <a:pt x="155845" y="48642"/>
                        <a:pt x="147588" y="57673"/>
                      </a:cubicBezTo>
                      <a:cubicBezTo>
                        <a:pt x="141654" y="63866"/>
                        <a:pt x="134687" y="69026"/>
                        <a:pt x="127979" y="74187"/>
                      </a:cubicBezTo>
                      <a:cubicBezTo>
                        <a:pt x="90824" y="102569"/>
                        <a:pt x="45154" y="113406"/>
                        <a:pt x="0" y="122695"/>
                      </a:cubicBezTo>
                      <a:cubicBezTo>
                        <a:pt x="48508" y="119856"/>
                        <a:pt x="102951" y="112632"/>
                        <a:pt x="141654" y="80379"/>
                      </a:cubicBezTo>
                      <a:cubicBezTo>
                        <a:pt x="154813" y="72638"/>
                        <a:pt x="165134" y="60253"/>
                        <a:pt x="174939" y="48900"/>
                      </a:cubicBezTo>
                      <a:cubicBezTo>
                        <a:pt x="180099" y="42708"/>
                        <a:pt x="185776" y="37031"/>
                        <a:pt x="191194" y="31097"/>
                      </a:cubicBezTo>
                      <a:cubicBezTo>
                        <a:pt x="205902" y="14325"/>
                        <a:pt x="208740" y="908"/>
                        <a:pt x="206159" y="134"/>
                      </a:cubicBezTo>
                      <a:close/>
                    </a:path>
                  </a:pathLst>
                </a:custGeom>
                <a:solidFill>
                  <a:srgbClr val="8E4F21"/>
                </a:solidFill>
                <a:ln w="2579" cap="flat">
                  <a:noFill/>
                  <a:prstDash val="solid"/>
                  <a:miter/>
                </a:ln>
              </p:spPr>
              <p:txBody>
                <a:bodyPr rtlCol="0" anchor="ctr"/>
                <a:lstStyle/>
                <a:p>
                  <a:endParaRPr lang="fr-BE"/>
                </a:p>
              </p:txBody>
            </p:sp>
            <p:sp>
              <p:nvSpPr>
                <p:cNvPr id="219" name="Forme libre : forme 218">
                  <a:extLst>
                    <a:ext uri="{FF2B5EF4-FFF2-40B4-BE49-F238E27FC236}">
                      <a16:creationId xmlns:a16="http://schemas.microsoft.com/office/drawing/2014/main" id="{05507BE3-1AC2-45E9-9458-152ED9AC0D00}"/>
                    </a:ext>
                  </a:extLst>
                </p:cNvPr>
                <p:cNvSpPr/>
                <p:nvPr/>
              </p:nvSpPr>
              <p:spPr>
                <a:xfrm>
                  <a:off x="978878" y="3792929"/>
                  <a:ext cx="539523" cy="109922"/>
                </a:xfrm>
                <a:custGeom>
                  <a:avLst/>
                  <a:gdLst>
                    <a:gd name="connsiteX0" fmla="*/ 0 w 539523"/>
                    <a:gd name="connsiteY0" fmla="*/ 109923 h 109922"/>
                    <a:gd name="connsiteX1" fmla="*/ 129011 w 539523"/>
                    <a:gd name="connsiteY1" fmla="*/ 522 h 109922"/>
                    <a:gd name="connsiteX2" fmla="*/ 539524 w 539523"/>
                    <a:gd name="connsiteY2" fmla="*/ 105795 h 109922"/>
                    <a:gd name="connsiteX3" fmla="*/ 213384 w 539523"/>
                    <a:gd name="connsiteY3" fmla="*/ 23486 h 109922"/>
                    <a:gd name="connsiteX4" fmla="*/ 0 w 539523"/>
                    <a:gd name="connsiteY4" fmla="*/ 109923 h 109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523" h="109922">
                      <a:moveTo>
                        <a:pt x="0" y="109923"/>
                      </a:moveTo>
                      <a:cubicBezTo>
                        <a:pt x="0" y="109923"/>
                        <a:pt x="18062" y="7488"/>
                        <a:pt x="129011" y="522"/>
                      </a:cubicBezTo>
                      <a:cubicBezTo>
                        <a:pt x="263440" y="-7993"/>
                        <a:pt x="461859" y="90313"/>
                        <a:pt x="539524" y="105795"/>
                      </a:cubicBezTo>
                      <a:cubicBezTo>
                        <a:pt x="448700" y="102440"/>
                        <a:pt x="332074" y="33032"/>
                        <a:pt x="213384" y="23486"/>
                      </a:cubicBezTo>
                      <a:cubicBezTo>
                        <a:pt x="135204" y="17293"/>
                        <a:pt x="0" y="109923"/>
                        <a:pt x="0" y="109923"/>
                      </a:cubicBezTo>
                      <a:close/>
                    </a:path>
                  </a:pathLst>
                </a:custGeom>
                <a:solidFill>
                  <a:srgbClr val="8E4F21"/>
                </a:solidFill>
                <a:ln w="2579" cap="flat">
                  <a:noFill/>
                  <a:prstDash val="solid"/>
                  <a:miter/>
                </a:ln>
              </p:spPr>
              <p:txBody>
                <a:bodyPr rtlCol="0" anchor="ctr"/>
                <a:lstStyle/>
                <a:p>
                  <a:endParaRPr lang="fr-BE"/>
                </a:p>
              </p:txBody>
            </p:sp>
            <p:sp>
              <p:nvSpPr>
                <p:cNvPr id="220" name="Forme libre : forme 219">
                  <a:extLst>
                    <a:ext uri="{FF2B5EF4-FFF2-40B4-BE49-F238E27FC236}">
                      <a16:creationId xmlns:a16="http://schemas.microsoft.com/office/drawing/2014/main" id="{3ED3DFFE-DC7E-44D5-8897-2BF5A15FDD6D}"/>
                    </a:ext>
                  </a:extLst>
                </p:cNvPr>
                <p:cNvSpPr/>
                <p:nvPr/>
              </p:nvSpPr>
              <p:spPr>
                <a:xfrm>
                  <a:off x="2085018" y="3901820"/>
                  <a:ext cx="172358" cy="32180"/>
                </a:xfrm>
                <a:custGeom>
                  <a:avLst/>
                  <a:gdLst>
                    <a:gd name="connsiteX0" fmla="*/ 135462 w 172358"/>
                    <a:gd name="connsiteY0" fmla="*/ 17029 h 32180"/>
                    <a:gd name="connsiteX1" fmla="*/ 131333 w 172358"/>
                    <a:gd name="connsiteY1" fmla="*/ 16771 h 32180"/>
                    <a:gd name="connsiteX2" fmla="*/ 78181 w 172358"/>
                    <a:gd name="connsiteY2" fmla="*/ 21932 h 32180"/>
                    <a:gd name="connsiteX3" fmla="*/ 0 w 172358"/>
                    <a:gd name="connsiteY3" fmla="*/ 18836 h 32180"/>
                    <a:gd name="connsiteX4" fmla="*/ 54185 w 172358"/>
                    <a:gd name="connsiteY4" fmla="*/ 29156 h 32180"/>
                    <a:gd name="connsiteX5" fmla="*/ 119980 w 172358"/>
                    <a:gd name="connsiteY5" fmla="*/ 31221 h 32180"/>
                    <a:gd name="connsiteX6" fmla="*/ 172359 w 172358"/>
                    <a:gd name="connsiteY6" fmla="*/ 0 h 32180"/>
                    <a:gd name="connsiteX7" fmla="*/ 135462 w 172358"/>
                    <a:gd name="connsiteY7" fmla="*/ 17029 h 3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58" h="32180">
                      <a:moveTo>
                        <a:pt x="135462" y="17029"/>
                      </a:moveTo>
                      <a:cubicBezTo>
                        <a:pt x="134171" y="17287"/>
                        <a:pt x="132623" y="17029"/>
                        <a:pt x="131333" y="16771"/>
                      </a:cubicBezTo>
                      <a:cubicBezTo>
                        <a:pt x="114046" y="20642"/>
                        <a:pt x="95726" y="21416"/>
                        <a:pt x="78181" y="21932"/>
                      </a:cubicBezTo>
                      <a:cubicBezTo>
                        <a:pt x="52120" y="22706"/>
                        <a:pt x="26060" y="17803"/>
                        <a:pt x="0" y="18836"/>
                      </a:cubicBezTo>
                      <a:cubicBezTo>
                        <a:pt x="18320" y="21158"/>
                        <a:pt x="35865" y="26576"/>
                        <a:pt x="54185" y="29156"/>
                      </a:cubicBezTo>
                      <a:cubicBezTo>
                        <a:pt x="75859" y="32253"/>
                        <a:pt x="98048" y="33027"/>
                        <a:pt x="119980" y="31221"/>
                      </a:cubicBezTo>
                      <a:cubicBezTo>
                        <a:pt x="141396" y="29414"/>
                        <a:pt x="162812" y="21674"/>
                        <a:pt x="172359" y="0"/>
                      </a:cubicBezTo>
                      <a:cubicBezTo>
                        <a:pt x="158942" y="6709"/>
                        <a:pt x="151201" y="14965"/>
                        <a:pt x="135462" y="17029"/>
                      </a:cubicBezTo>
                      <a:close/>
                    </a:path>
                  </a:pathLst>
                </a:custGeom>
                <a:solidFill>
                  <a:srgbClr val="8E4F21"/>
                </a:solidFill>
                <a:ln w="2579" cap="flat">
                  <a:noFill/>
                  <a:prstDash val="solid"/>
                  <a:miter/>
                </a:ln>
              </p:spPr>
              <p:txBody>
                <a:bodyPr rtlCol="0" anchor="ctr"/>
                <a:lstStyle/>
                <a:p>
                  <a:endParaRPr lang="fr-BE"/>
                </a:p>
              </p:txBody>
            </p:sp>
            <p:sp>
              <p:nvSpPr>
                <p:cNvPr id="221" name="Forme libre : forme 220">
                  <a:extLst>
                    <a:ext uri="{FF2B5EF4-FFF2-40B4-BE49-F238E27FC236}">
                      <a16:creationId xmlns:a16="http://schemas.microsoft.com/office/drawing/2014/main" id="{6B019515-5D6A-4F45-B6E2-F682D7795EC4}"/>
                    </a:ext>
                  </a:extLst>
                </p:cNvPr>
                <p:cNvSpPr/>
                <p:nvPr/>
              </p:nvSpPr>
              <p:spPr>
                <a:xfrm>
                  <a:off x="2175915" y="3918242"/>
                  <a:ext cx="164376" cy="102525"/>
                </a:xfrm>
                <a:custGeom>
                  <a:avLst/>
                  <a:gdLst>
                    <a:gd name="connsiteX0" fmla="*/ 17473 w 164376"/>
                    <a:gd name="connsiteY0" fmla="*/ 102525 h 102525"/>
                    <a:gd name="connsiteX1" fmla="*/ 125842 w 164376"/>
                    <a:gd name="connsiteY1" fmla="*/ 74143 h 102525"/>
                    <a:gd name="connsiteX2" fmla="*/ 158611 w 164376"/>
                    <a:gd name="connsiteY2" fmla="*/ 23571 h 102525"/>
                    <a:gd name="connsiteX3" fmla="*/ 118101 w 164376"/>
                    <a:gd name="connsiteY3" fmla="*/ 5251 h 102525"/>
                    <a:gd name="connsiteX4" fmla="*/ 4056 w 164376"/>
                    <a:gd name="connsiteY4" fmla="*/ 15314 h 102525"/>
                    <a:gd name="connsiteX5" fmla="*/ 17473 w 164376"/>
                    <a:gd name="connsiteY5" fmla="*/ 102525 h 10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376" h="102525">
                      <a:moveTo>
                        <a:pt x="17473" y="102525"/>
                      </a:moveTo>
                      <a:cubicBezTo>
                        <a:pt x="17473" y="102525"/>
                        <a:pt x="95654" y="92463"/>
                        <a:pt x="125842" y="74143"/>
                      </a:cubicBezTo>
                      <a:cubicBezTo>
                        <a:pt x="156031" y="55824"/>
                        <a:pt x="174350" y="45761"/>
                        <a:pt x="158611" y="23571"/>
                      </a:cubicBezTo>
                      <a:cubicBezTo>
                        <a:pt x="143130" y="1381"/>
                        <a:pt x="148806" y="-6102"/>
                        <a:pt x="118101" y="5251"/>
                      </a:cubicBezTo>
                      <a:cubicBezTo>
                        <a:pt x="85075" y="17378"/>
                        <a:pt x="23149" y="15830"/>
                        <a:pt x="4056" y="15314"/>
                      </a:cubicBezTo>
                      <a:cubicBezTo>
                        <a:pt x="-10136" y="15056"/>
                        <a:pt x="17473" y="102525"/>
                        <a:pt x="17473" y="102525"/>
                      </a:cubicBezTo>
                      <a:close/>
                    </a:path>
                  </a:pathLst>
                </a:custGeom>
                <a:solidFill>
                  <a:srgbClr val="8E4F21"/>
                </a:solidFill>
                <a:ln w="2579" cap="flat">
                  <a:noFill/>
                  <a:prstDash val="solid"/>
                  <a:miter/>
                </a:ln>
              </p:spPr>
              <p:txBody>
                <a:bodyPr rtlCol="0" anchor="ctr"/>
                <a:lstStyle/>
                <a:p>
                  <a:endParaRPr lang="fr-BE"/>
                </a:p>
              </p:txBody>
            </p:sp>
            <p:sp>
              <p:nvSpPr>
                <p:cNvPr id="222" name="Forme libre : forme 221">
                  <a:extLst>
                    <a:ext uri="{FF2B5EF4-FFF2-40B4-BE49-F238E27FC236}">
                      <a16:creationId xmlns:a16="http://schemas.microsoft.com/office/drawing/2014/main" id="{36127FAF-4088-42A4-ADA0-518B2A6E049E}"/>
                    </a:ext>
                  </a:extLst>
                </p:cNvPr>
                <p:cNvSpPr/>
                <p:nvPr/>
              </p:nvSpPr>
              <p:spPr>
                <a:xfrm>
                  <a:off x="2289816" y="3882935"/>
                  <a:ext cx="110083" cy="99512"/>
                </a:xfrm>
                <a:custGeom>
                  <a:avLst/>
                  <a:gdLst>
                    <a:gd name="connsiteX0" fmla="*/ 15811 w 110083"/>
                    <a:gd name="connsiteY0" fmla="*/ 75391 h 99512"/>
                    <a:gd name="connsiteX1" fmla="*/ 32325 w 110083"/>
                    <a:gd name="connsiteY1" fmla="*/ 96807 h 99512"/>
                    <a:gd name="connsiteX2" fmla="*/ 96830 w 110083"/>
                    <a:gd name="connsiteY2" fmla="*/ 34366 h 99512"/>
                    <a:gd name="connsiteX3" fmla="*/ 108183 w 110083"/>
                    <a:gd name="connsiteY3" fmla="*/ 7789 h 99512"/>
                    <a:gd name="connsiteX4" fmla="*/ 50386 w 110083"/>
                    <a:gd name="connsiteY4" fmla="*/ 8822 h 99512"/>
                    <a:gd name="connsiteX5" fmla="*/ 72 w 110083"/>
                    <a:gd name="connsiteY5" fmla="*/ 45719 h 99512"/>
                    <a:gd name="connsiteX6" fmla="*/ 15811 w 110083"/>
                    <a:gd name="connsiteY6" fmla="*/ 75391 h 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083" h="99512">
                      <a:moveTo>
                        <a:pt x="15811" y="75391"/>
                      </a:moveTo>
                      <a:cubicBezTo>
                        <a:pt x="20972" y="87518"/>
                        <a:pt x="14779" y="106612"/>
                        <a:pt x="32325" y="96807"/>
                      </a:cubicBezTo>
                      <a:cubicBezTo>
                        <a:pt x="51418" y="85970"/>
                        <a:pt x="82381" y="49589"/>
                        <a:pt x="96830" y="34366"/>
                      </a:cubicBezTo>
                      <a:cubicBezTo>
                        <a:pt x="105861" y="24819"/>
                        <a:pt x="113859" y="19917"/>
                        <a:pt x="108183" y="7789"/>
                      </a:cubicBezTo>
                      <a:cubicBezTo>
                        <a:pt x="102507" y="-4337"/>
                        <a:pt x="66899" y="-983"/>
                        <a:pt x="50386" y="8822"/>
                      </a:cubicBezTo>
                      <a:cubicBezTo>
                        <a:pt x="33873" y="18626"/>
                        <a:pt x="1104" y="40042"/>
                        <a:pt x="72" y="45719"/>
                      </a:cubicBezTo>
                      <a:cubicBezTo>
                        <a:pt x="-1218" y="51911"/>
                        <a:pt x="15295" y="74359"/>
                        <a:pt x="15811" y="75391"/>
                      </a:cubicBezTo>
                      <a:close/>
                    </a:path>
                  </a:pathLst>
                </a:custGeom>
                <a:solidFill>
                  <a:srgbClr val="8E4F21"/>
                </a:solidFill>
                <a:ln w="2579" cap="flat">
                  <a:noFill/>
                  <a:prstDash val="solid"/>
                  <a:miter/>
                </a:ln>
              </p:spPr>
              <p:txBody>
                <a:bodyPr rtlCol="0" anchor="ctr"/>
                <a:lstStyle/>
                <a:p>
                  <a:endParaRPr lang="fr-BE"/>
                </a:p>
              </p:txBody>
            </p:sp>
            <p:sp>
              <p:nvSpPr>
                <p:cNvPr id="223" name="Forme libre : forme 222">
                  <a:extLst>
                    <a:ext uri="{FF2B5EF4-FFF2-40B4-BE49-F238E27FC236}">
                      <a16:creationId xmlns:a16="http://schemas.microsoft.com/office/drawing/2014/main" id="{11EF976B-C9EB-401E-9989-B5AE0BDE1B30}"/>
                    </a:ext>
                  </a:extLst>
                </p:cNvPr>
                <p:cNvSpPr/>
                <p:nvPr/>
              </p:nvSpPr>
              <p:spPr>
                <a:xfrm>
                  <a:off x="880802" y="3802767"/>
                  <a:ext cx="1064110" cy="349471"/>
                </a:xfrm>
                <a:custGeom>
                  <a:avLst/>
                  <a:gdLst>
                    <a:gd name="connsiteX0" fmla="*/ 503429 w 1064110"/>
                    <a:gd name="connsiteY0" fmla="*/ 47448 h 349471"/>
                    <a:gd name="connsiteX1" fmla="*/ 781318 w 1064110"/>
                    <a:gd name="connsiteY1" fmla="*/ 99053 h 349471"/>
                    <a:gd name="connsiteX2" fmla="*/ 1045275 w 1064110"/>
                    <a:gd name="connsiteY2" fmla="*/ 104471 h 349471"/>
                    <a:gd name="connsiteX3" fmla="*/ 1064110 w 1064110"/>
                    <a:gd name="connsiteY3" fmla="*/ 330240 h 349471"/>
                    <a:gd name="connsiteX4" fmla="*/ 677336 w 1064110"/>
                    <a:gd name="connsiteY4" fmla="*/ 325080 h 349471"/>
                    <a:gd name="connsiteX5" fmla="*/ 100398 w 1064110"/>
                    <a:gd name="connsiteY5" fmla="*/ 327660 h 349471"/>
                    <a:gd name="connsiteX6" fmla="*/ 9575 w 1064110"/>
                    <a:gd name="connsiteY6" fmla="*/ 270379 h 349471"/>
                    <a:gd name="connsiteX7" fmla="*/ 79499 w 1064110"/>
                    <a:gd name="connsiteY7" fmla="*/ 109373 h 349471"/>
                    <a:gd name="connsiteX8" fmla="*/ 139360 w 1064110"/>
                    <a:gd name="connsiteY8" fmla="*/ 25516 h 349471"/>
                    <a:gd name="connsiteX9" fmla="*/ 503429 w 1064110"/>
                    <a:gd name="connsiteY9" fmla="*/ 47448 h 349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4110" h="349471">
                      <a:moveTo>
                        <a:pt x="503429" y="47448"/>
                      </a:moveTo>
                      <a:cubicBezTo>
                        <a:pt x="585222" y="69380"/>
                        <a:pt x="697461" y="82281"/>
                        <a:pt x="781318" y="99053"/>
                      </a:cubicBezTo>
                      <a:cubicBezTo>
                        <a:pt x="879367" y="118662"/>
                        <a:pt x="1053532" y="105761"/>
                        <a:pt x="1045275" y="104471"/>
                      </a:cubicBezTo>
                      <a:cubicBezTo>
                        <a:pt x="1049403" y="192198"/>
                        <a:pt x="1059982" y="242255"/>
                        <a:pt x="1064110" y="330240"/>
                      </a:cubicBezTo>
                      <a:cubicBezTo>
                        <a:pt x="932261" y="287925"/>
                        <a:pt x="724554" y="321209"/>
                        <a:pt x="677336" y="325080"/>
                      </a:cubicBezTo>
                      <a:cubicBezTo>
                        <a:pt x="476594" y="341593"/>
                        <a:pt x="371579" y="369201"/>
                        <a:pt x="100398" y="327660"/>
                      </a:cubicBezTo>
                      <a:cubicBezTo>
                        <a:pt x="85175" y="325338"/>
                        <a:pt x="41569" y="327402"/>
                        <a:pt x="9575" y="270379"/>
                      </a:cubicBezTo>
                      <a:cubicBezTo>
                        <a:pt x="-29645" y="200713"/>
                        <a:pt x="63243" y="148077"/>
                        <a:pt x="79499" y="109373"/>
                      </a:cubicBezTo>
                      <a:cubicBezTo>
                        <a:pt x="94464" y="73766"/>
                        <a:pt x="103495" y="42546"/>
                        <a:pt x="139360" y="25516"/>
                      </a:cubicBezTo>
                      <a:cubicBezTo>
                        <a:pt x="254179" y="-28668"/>
                        <a:pt x="384223" y="15453"/>
                        <a:pt x="503429" y="47448"/>
                      </a:cubicBezTo>
                      <a:close/>
                    </a:path>
                  </a:pathLst>
                </a:custGeom>
                <a:solidFill>
                  <a:srgbClr val="C8773A"/>
                </a:solidFill>
                <a:ln w="2579" cap="flat">
                  <a:noFill/>
                  <a:prstDash val="solid"/>
                  <a:miter/>
                </a:ln>
              </p:spPr>
              <p:txBody>
                <a:bodyPr rtlCol="0" anchor="ctr"/>
                <a:lstStyle/>
                <a:p>
                  <a:endParaRPr lang="fr-BE"/>
                </a:p>
              </p:txBody>
            </p:sp>
            <p:sp>
              <p:nvSpPr>
                <p:cNvPr id="224" name="Forme libre : forme 223">
                  <a:extLst>
                    <a:ext uri="{FF2B5EF4-FFF2-40B4-BE49-F238E27FC236}">
                      <a16:creationId xmlns:a16="http://schemas.microsoft.com/office/drawing/2014/main" id="{909B6C2F-ED78-42C8-B27F-DF3686F9C7E1}"/>
                    </a:ext>
                  </a:extLst>
                </p:cNvPr>
                <p:cNvSpPr/>
                <p:nvPr/>
              </p:nvSpPr>
              <p:spPr>
                <a:xfrm>
                  <a:off x="1926335" y="3907238"/>
                  <a:ext cx="193" cy="114"/>
                </a:xfrm>
                <a:custGeom>
                  <a:avLst/>
                  <a:gdLst>
                    <a:gd name="connsiteX0" fmla="*/ 0 w 193"/>
                    <a:gd name="connsiteY0" fmla="*/ 0 h 114"/>
                    <a:gd name="connsiteX1" fmla="*/ 0 w 193"/>
                    <a:gd name="connsiteY1" fmla="*/ 0 h 114"/>
                    <a:gd name="connsiteX2" fmla="*/ 0 w 193"/>
                    <a:gd name="connsiteY2" fmla="*/ 0 h 114"/>
                  </a:gdLst>
                  <a:ahLst/>
                  <a:cxnLst>
                    <a:cxn ang="0">
                      <a:pos x="connsiteX0" y="connsiteY0"/>
                    </a:cxn>
                    <a:cxn ang="0">
                      <a:pos x="connsiteX1" y="connsiteY1"/>
                    </a:cxn>
                    <a:cxn ang="0">
                      <a:pos x="connsiteX2" y="connsiteY2"/>
                    </a:cxn>
                  </a:cxnLst>
                  <a:rect l="l" t="t" r="r" b="b"/>
                  <a:pathLst>
                    <a:path w="193" h="114">
                      <a:moveTo>
                        <a:pt x="0" y="0"/>
                      </a:moveTo>
                      <a:cubicBezTo>
                        <a:pt x="0" y="0"/>
                        <a:pt x="0" y="258"/>
                        <a:pt x="0" y="0"/>
                      </a:cubicBezTo>
                      <a:cubicBezTo>
                        <a:pt x="258" y="258"/>
                        <a:pt x="258" y="0"/>
                        <a:pt x="0" y="0"/>
                      </a:cubicBezTo>
                      <a:close/>
                    </a:path>
                  </a:pathLst>
                </a:custGeom>
                <a:solidFill>
                  <a:srgbClr val="8E4F21"/>
                </a:solidFill>
                <a:ln w="2579" cap="flat">
                  <a:noFill/>
                  <a:prstDash val="solid"/>
                  <a:miter/>
                </a:ln>
              </p:spPr>
              <p:txBody>
                <a:bodyPr rtlCol="0" anchor="ctr"/>
                <a:lstStyle/>
                <a:p>
                  <a:endParaRPr lang="fr-BE"/>
                </a:p>
              </p:txBody>
            </p:sp>
            <p:sp>
              <p:nvSpPr>
                <p:cNvPr id="225" name="Forme libre : forme 224">
                  <a:extLst>
                    <a:ext uri="{FF2B5EF4-FFF2-40B4-BE49-F238E27FC236}">
                      <a16:creationId xmlns:a16="http://schemas.microsoft.com/office/drawing/2014/main" id="{F0288007-ED22-4490-8471-5F72791C4D0B}"/>
                    </a:ext>
                  </a:extLst>
                </p:cNvPr>
                <p:cNvSpPr/>
                <p:nvPr/>
              </p:nvSpPr>
              <p:spPr>
                <a:xfrm>
                  <a:off x="1002616" y="3900910"/>
                  <a:ext cx="942812" cy="251365"/>
                </a:xfrm>
                <a:custGeom>
                  <a:avLst/>
                  <a:gdLst>
                    <a:gd name="connsiteX0" fmla="*/ 923719 w 942812"/>
                    <a:gd name="connsiteY0" fmla="*/ 6586 h 251365"/>
                    <a:gd name="connsiteX1" fmla="*/ 659762 w 942812"/>
                    <a:gd name="connsiteY1" fmla="*/ 910 h 251365"/>
                    <a:gd name="connsiteX2" fmla="*/ 0 w 942812"/>
                    <a:gd name="connsiteY2" fmla="*/ 232613 h 251365"/>
                    <a:gd name="connsiteX3" fmla="*/ 556037 w 942812"/>
                    <a:gd name="connsiteY3" fmla="*/ 226937 h 251365"/>
                    <a:gd name="connsiteX4" fmla="*/ 942812 w 942812"/>
                    <a:gd name="connsiteY4" fmla="*/ 232097 h 251365"/>
                    <a:gd name="connsiteX5" fmla="*/ 923719 w 942812"/>
                    <a:gd name="connsiteY5" fmla="*/ 6586 h 251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2812" h="251365">
                      <a:moveTo>
                        <a:pt x="923719" y="6586"/>
                      </a:moveTo>
                      <a:cubicBezTo>
                        <a:pt x="917784" y="8650"/>
                        <a:pt x="753940" y="19745"/>
                        <a:pt x="659762" y="910"/>
                      </a:cubicBezTo>
                      <a:cubicBezTo>
                        <a:pt x="575905" y="-15862"/>
                        <a:pt x="246153" y="204489"/>
                        <a:pt x="0" y="232613"/>
                      </a:cubicBezTo>
                      <a:cubicBezTo>
                        <a:pt x="255700" y="269768"/>
                        <a:pt x="360457" y="242934"/>
                        <a:pt x="556037" y="226937"/>
                      </a:cubicBezTo>
                      <a:cubicBezTo>
                        <a:pt x="602997" y="223067"/>
                        <a:pt x="810963" y="189782"/>
                        <a:pt x="942812" y="232097"/>
                      </a:cubicBezTo>
                      <a:cubicBezTo>
                        <a:pt x="938168" y="144370"/>
                        <a:pt x="927847" y="94313"/>
                        <a:pt x="923719" y="6586"/>
                      </a:cubicBezTo>
                      <a:close/>
                    </a:path>
                  </a:pathLst>
                </a:custGeom>
                <a:solidFill>
                  <a:srgbClr val="A1602D"/>
                </a:solidFill>
                <a:ln w="2579" cap="flat">
                  <a:noFill/>
                  <a:prstDash val="solid"/>
                  <a:miter/>
                </a:ln>
              </p:spPr>
              <p:txBody>
                <a:bodyPr rtlCol="0" anchor="ctr"/>
                <a:lstStyle/>
                <a:p>
                  <a:endParaRPr lang="fr-BE"/>
                </a:p>
              </p:txBody>
            </p:sp>
            <p:sp>
              <p:nvSpPr>
                <p:cNvPr id="226" name="Forme libre : forme 225">
                  <a:extLst>
                    <a:ext uri="{FF2B5EF4-FFF2-40B4-BE49-F238E27FC236}">
                      <a16:creationId xmlns:a16="http://schemas.microsoft.com/office/drawing/2014/main" id="{A8EF3AC0-5880-4D7B-B965-58D5AEF5E694}"/>
                    </a:ext>
                  </a:extLst>
                </p:cNvPr>
                <p:cNvSpPr/>
                <p:nvPr/>
              </p:nvSpPr>
              <p:spPr>
                <a:xfrm>
                  <a:off x="1898210" y="3847943"/>
                  <a:ext cx="361674" cy="84065"/>
                </a:xfrm>
                <a:custGeom>
                  <a:avLst/>
                  <a:gdLst>
                    <a:gd name="connsiteX0" fmla="*/ 0 w 361674"/>
                    <a:gd name="connsiteY0" fmla="*/ 84065 h 84065"/>
                    <a:gd name="connsiteX1" fmla="*/ 121528 w 361674"/>
                    <a:gd name="connsiteY1" fmla="*/ 4337 h 84065"/>
                    <a:gd name="connsiteX2" fmla="*/ 266021 w 361674"/>
                    <a:gd name="connsiteY2" fmla="*/ 15948 h 84065"/>
                    <a:gd name="connsiteX3" fmla="*/ 346781 w 361674"/>
                    <a:gd name="connsiteY3" fmla="*/ 28333 h 84065"/>
                    <a:gd name="connsiteX4" fmla="*/ 343169 w 361674"/>
                    <a:gd name="connsiteY4" fmla="*/ 70132 h 84065"/>
                    <a:gd name="connsiteX5" fmla="*/ 212610 w 361674"/>
                    <a:gd name="connsiteY5" fmla="*/ 75035 h 84065"/>
                    <a:gd name="connsiteX6" fmla="*/ 0 w 361674"/>
                    <a:gd name="connsiteY6" fmla="*/ 84065 h 8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674" h="84065">
                      <a:moveTo>
                        <a:pt x="0" y="84065"/>
                      </a:moveTo>
                      <a:cubicBezTo>
                        <a:pt x="0" y="84065"/>
                        <a:pt x="86179" y="14658"/>
                        <a:pt x="121528" y="4337"/>
                      </a:cubicBezTo>
                      <a:cubicBezTo>
                        <a:pt x="157135" y="-5984"/>
                        <a:pt x="237380" y="3821"/>
                        <a:pt x="266021" y="15948"/>
                      </a:cubicBezTo>
                      <a:cubicBezTo>
                        <a:pt x="294661" y="28075"/>
                        <a:pt x="325624" y="28075"/>
                        <a:pt x="346781" y="28333"/>
                      </a:cubicBezTo>
                      <a:cubicBezTo>
                        <a:pt x="367939" y="28591"/>
                        <a:pt x="366391" y="59037"/>
                        <a:pt x="343169" y="70132"/>
                      </a:cubicBezTo>
                      <a:cubicBezTo>
                        <a:pt x="319947" y="80969"/>
                        <a:pt x="256474" y="84324"/>
                        <a:pt x="212610" y="75035"/>
                      </a:cubicBezTo>
                      <a:cubicBezTo>
                        <a:pt x="168746" y="66004"/>
                        <a:pt x="0" y="84065"/>
                        <a:pt x="0" y="84065"/>
                      </a:cubicBezTo>
                      <a:close/>
                    </a:path>
                  </a:pathLst>
                </a:custGeom>
                <a:solidFill>
                  <a:srgbClr val="8E4F21"/>
                </a:solidFill>
                <a:ln w="2579" cap="flat">
                  <a:noFill/>
                  <a:prstDash val="solid"/>
                  <a:miter/>
                </a:ln>
              </p:spPr>
              <p:txBody>
                <a:bodyPr rtlCol="0" anchor="ctr"/>
                <a:lstStyle/>
                <a:p>
                  <a:endParaRPr lang="fr-BE"/>
                </a:p>
              </p:txBody>
            </p:sp>
            <p:sp>
              <p:nvSpPr>
                <p:cNvPr id="227" name="Forme libre : forme 226">
                  <a:extLst>
                    <a:ext uri="{FF2B5EF4-FFF2-40B4-BE49-F238E27FC236}">
                      <a16:creationId xmlns:a16="http://schemas.microsoft.com/office/drawing/2014/main" id="{8228C678-61A2-4307-AAF9-0C65383CACB7}"/>
                    </a:ext>
                  </a:extLst>
                </p:cNvPr>
                <p:cNvSpPr/>
                <p:nvPr/>
              </p:nvSpPr>
              <p:spPr>
                <a:xfrm>
                  <a:off x="1862345" y="3904176"/>
                  <a:ext cx="561846" cy="233734"/>
                </a:xfrm>
                <a:custGeom>
                  <a:avLst/>
                  <a:gdLst>
                    <a:gd name="connsiteX0" fmla="*/ 559392 w 561846"/>
                    <a:gd name="connsiteY0" fmla="*/ 94402 h 233734"/>
                    <a:gd name="connsiteX1" fmla="*/ 501595 w 561846"/>
                    <a:gd name="connsiteY1" fmla="*/ 91564 h 233734"/>
                    <a:gd name="connsiteX2" fmla="*/ 498499 w 561846"/>
                    <a:gd name="connsiteY2" fmla="*/ 93112 h 233734"/>
                    <a:gd name="connsiteX3" fmla="*/ 471148 w 561846"/>
                    <a:gd name="connsiteY3" fmla="*/ 52861 h 233734"/>
                    <a:gd name="connsiteX4" fmla="*/ 359425 w 561846"/>
                    <a:gd name="connsiteY4" fmla="*/ 90532 h 233734"/>
                    <a:gd name="connsiteX5" fmla="*/ 359167 w 561846"/>
                    <a:gd name="connsiteY5" fmla="*/ 84855 h 233734"/>
                    <a:gd name="connsiteX6" fmla="*/ 271955 w 561846"/>
                    <a:gd name="connsiteY6" fmla="*/ 2030 h 233734"/>
                    <a:gd name="connsiteX7" fmla="*/ 115078 w 561846"/>
                    <a:gd name="connsiteY7" fmla="*/ 12351 h 233734"/>
                    <a:gd name="connsiteX8" fmla="*/ 32511 w 561846"/>
                    <a:gd name="connsiteY8" fmla="*/ 32735 h 233734"/>
                    <a:gd name="connsiteX9" fmla="*/ 0 w 561846"/>
                    <a:gd name="connsiteY9" fmla="*/ 209480 h 233734"/>
                    <a:gd name="connsiteX10" fmla="*/ 95468 w 561846"/>
                    <a:gd name="connsiteY10" fmla="*/ 233734 h 233734"/>
                    <a:gd name="connsiteX11" fmla="*/ 561714 w 561846"/>
                    <a:gd name="connsiteY11" fmla="*/ 104723 h 233734"/>
                    <a:gd name="connsiteX12" fmla="*/ 559392 w 561846"/>
                    <a:gd name="connsiteY12" fmla="*/ 94402 h 233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1846" h="233734">
                      <a:moveTo>
                        <a:pt x="559392" y="94402"/>
                      </a:moveTo>
                      <a:cubicBezTo>
                        <a:pt x="554489" y="81759"/>
                        <a:pt x="518882" y="83049"/>
                        <a:pt x="501595" y="91564"/>
                      </a:cubicBezTo>
                      <a:cubicBezTo>
                        <a:pt x="500563" y="92080"/>
                        <a:pt x="499531" y="92596"/>
                        <a:pt x="498499" y="93112"/>
                      </a:cubicBezTo>
                      <a:cubicBezTo>
                        <a:pt x="493854" y="75566"/>
                        <a:pt x="481469" y="53377"/>
                        <a:pt x="471148" y="52861"/>
                      </a:cubicBezTo>
                      <a:cubicBezTo>
                        <a:pt x="461343" y="52345"/>
                        <a:pt x="399934" y="75051"/>
                        <a:pt x="359425" y="90532"/>
                      </a:cubicBezTo>
                      <a:cubicBezTo>
                        <a:pt x="359425" y="88726"/>
                        <a:pt x="359167" y="86662"/>
                        <a:pt x="359167" y="84855"/>
                      </a:cubicBezTo>
                      <a:cubicBezTo>
                        <a:pt x="356586" y="33767"/>
                        <a:pt x="299563" y="8997"/>
                        <a:pt x="271955" y="2030"/>
                      </a:cubicBezTo>
                      <a:cubicBezTo>
                        <a:pt x="244347" y="-4678"/>
                        <a:pt x="166940" y="6933"/>
                        <a:pt x="115078" y="12351"/>
                      </a:cubicBezTo>
                      <a:cubicBezTo>
                        <a:pt x="63473" y="17512"/>
                        <a:pt x="32511" y="32735"/>
                        <a:pt x="32511" y="32735"/>
                      </a:cubicBezTo>
                      <a:lnTo>
                        <a:pt x="0" y="209480"/>
                      </a:lnTo>
                      <a:cubicBezTo>
                        <a:pt x="0" y="209480"/>
                        <a:pt x="47734" y="222123"/>
                        <a:pt x="95468" y="233734"/>
                      </a:cubicBezTo>
                      <a:cubicBezTo>
                        <a:pt x="263440" y="197353"/>
                        <a:pt x="394000" y="147813"/>
                        <a:pt x="561714" y="104723"/>
                      </a:cubicBezTo>
                      <a:cubicBezTo>
                        <a:pt x="562230" y="102143"/>
                        <a:pt x="561198" y="98788"/>
                        <a:pt x="559392" y="94402"/>
                      </a:cubicBezTo>
                      <a:close/>
                    </a:path>
                  </a:pathLst>
                </a:custGeom>
                <a:solidFill>
                  <a:srgbClr val="8E4F21"/>
                </a:solidFill>
                <a:ln w="2579" cap="flat">
                  <a:noFill/>
                  <a:prstDash val="solid"/>
                  <a:miter/>
                </a:ln>
              </p:spPr>
              <p:txBody>
                <a:bodyPr rtlCol="0" anchor="ctr"/>
                <a:lstStyle/>
                <a:p>
                  <a:endParaRPr lang="fr-BE"/>
                </a:p>
              </p:txBody>
            </p:sp>
          </p:grpSp>
          <p:grpSp>
            <p:nvGrpSpPr>
              <p:cNvPr id="192" name="Graphique 2">
                <a:extLst>
                  <a:ext uri="{FF2B5EF4-FFF2-40B4-BE49-F238E27FC236}">
                    <a16:creationId xmlns:a16="http://schemas.microsoft.com/office/drawing/2014/main" id="{E12B54DD-4B1C-4E02-B803-CDD06546F1E9}"/>
                  </a:ext>
                </a:extLst>
              </p:cNvPr>
              <p:cNvGrpSpPr/>
              <p:nvPr/>
            </p:nvGrpSpPr>
            <p:grpSpPr>
              <a:xfrm>
                <a:off x="1221080" y="3608129"/>
                <a:ext cx="1544831" cy="671444"/>
                <a:chOff x="1221080" y="3608129"/>
                <a:chExt cx="1544831" cy="671444"/>
              </a:xfrm>
            </p:grpSpPr>
            <p:sp>
              <p:nvSpPr>
                <p:cNvPr id="193" name="Forme libre : forme 192">
                  <a:extLst>
                    <a:ext uri="{FF2B5EF4-FFF2-40B4-BE49-F238E27FC236}">
                      <a16:creationId xmlns:a16="http://schemas.microsoft.com/office/drawing/2014/main" id="{990F7926-A52A-4011-A29E-43AB0AB4D3F9}"/>
                    </a:ext>
                  </a:extLst>
                </p:cNvPr>
                <p:cNvSpPr/>
                <p:nvPr/>
              </p:nvSpPr>
              <p:spPr>
                <a:xfrm>
                  <a:off x="1461512" y="3970843"/>
                  <a:ext cx="358775" cy="293817"/>
                </a:xfrm>
                <a:custGeom>
                  <a:avLst/>
                  <a:gdLst>
                    <a:gd name="connsiteX0" fmla="*/ 358775 w 358775"/>
                    <a:gd name="connsiteY0" fmla="*/ 162423 h 293817"/>
                    <a:gd name="connsiteX1" fmla="*/ 238279 w 358775"/>
                    <a:gd name="connsiteY1" fmla="*/ 248344 h 293817"/>
                    <a:gd name="connsiteX2" fmla="*/ 79596 w 358775"/>
                    <a:gd name="connsiteY2" fmla="*/ 293756 h 293817"/>
                    <a:gd name="connsiteX3" fmla="*/ 1931 w 358775"/>
                    <a:gd name="connsiteY3" fmla="*/ 144103 h 293817"/>
                    <a:gd name="connsiteX4" fmla="*/ 62308 w 358775"/>
                    <a:gd name="connsiteY4" fmla="*/ 40120 h 293817"/>
                    <a:gd name="connsiteX5" fmla="*/ 215573 w 358775"/>
                    <a:gd name="connsiteY5" fmla="*/ 5545 h 293817"/>
                    <a:gd name="connsiteX6" fmla="*/ 300720 w 358775"/>
                    <a:gd name="connsiteY6" fmla="*/ 1675 h 293817"/>
                    <a:gd name="connsiteX7" fmla="*/ 358775 w 358775"/>
                    <a:gd name="connsiteY7" fmla="*/ 162423 h 29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775" h="293817">
                      <a:moveTo>
                        <a:pt x="358775" y="162423"/>
                      </a:moveTo>
                      <a:cubicBezTo>
                        <a:pt x="358775" y="162423"/>
                        <a:pt x="283175" y="229508"/>
                        <a:pt x="238279" y="248344"/>
                      </a:cubicBezTo>
                      <a:cubicBezTo>
                        <a:pt x="193383" y="267438"/>
                        <a:pt x="110300" y="295304"/>
                        <a:pt x="79596" y="293756"/>
                      </a:cubicBezTo>
                      <a:cubicBezTo>
                        <a:pt x="48891" y="291950"/>
                        <a:pt x="14058" y="193902"/>
                        <a:pt x="1931" y="144103"/>
                      </a:cubicBezTo>
                      <a:cubicBezTo>
                        <a:pt x="-10196" y="94563"/>
                        <a:pt x="37796" y="54312"/>
                        <a:pt x="62308" y="40120"/>
                      </a:cubicBezTo>
                      <a:cubicBezTo>
                        <a:pt x="86820" y="25929"/>
                        <a:pt x="164485" y="15092"/>
                        <a:pt x="215573" y="5545"/>
                      </a:cubicBezTo>
                      <a:cubicBezTo>
                        <a:pt x="266662" y="-4002"/>
                        <a:pt x="300720" y="1675"/>
                        <a:pt x="300720" y="1675"/>
                      </a:cubicBezTo>
                      <a:lnTo>
                        <a:pt x="358775" y="162423"/>
                      </a:lnTo>
                      <a:close/>
                    </a:path>
                  </a:pathLst>
                </a:custGeom>
                <a:solidFill>
                  <a:srgbClr val="C8773A"/>
                </a:solidFill>
                <a:ln w="2579" cap="flat">
                  <a:noFill/>
                  <a:prstDash val="solid"/>
                  <a:miter/>
                </a:ln>
              </p:spPr>
              <p:txBody>
                <a:bodyPr rtlCol="0" anchor="ctr"/>
                <a:lstStyle/>
                <a:p>
                  <a:endParaRPr lang="fr-BE"/>
                </a:p>
              </p:txBody>
            </p:sp>
            <p:sp>
              <p:nvSpPr>
                <p:cNvPr id="194" name="Forme libre : forme 193">
                  <a:extLst>
                    <a:ext uri="{FF2B5EF4-FFF2-40B4-BE49-F238E27FC236}">
                      <a16:creationId xmlns:a16="http://schemas.microsoft.com/office/drawing/2014/main" id="{94B18A67-4952-46BA-939E-DE96FD0D45FC}"/>
                    </a:ext>
                  </a:extLst>
                </p:cNvPr>
                <p:cNvSpPr/>
                <p:nvPr/>
              </p:nvSpPr>
              <p:spPr>
                <a:xfrm>
                  <a:off x="1372778" y="4222025"/>
                  <a:ext cx="176003" cy="57548"/>
                </a:xfrm>
                <a:custGeom>
                  <a:avLst/>
                  <a:gdLst>
                    <a:gd name="connsiteX0" fmla="*/ 171426 w 176003"/>
                    <a:gd name="connsiteY0" fmla="*/ 34833 h 57548"/>
                    <a:gd name="connsiteX1" fmla="*/ 168330 w 176003"/>
                    <a:gd name="connsiteY1" fmla="*/ 42574 h 57548"/>
                    <a:gd name="connsiteX2" fmla="*/ 82667 w 176003"/>
                    <a:gd name="connsiteY2" fmla="*/ 57539 h 57548"/>
                    <a:gd name="connsiteX3" fmla="*/ 100 w 176003"/>
                    <a:gd name="connsiteY3" fmla="*/ 20384 h 57548"/>
                    <a:gd name="connsiteX4" fmla="*/ 137625 w 176003"/>
                    <a:gd name="connsiteY4" fmla="*/ 0 h 57548"/>
                    <a:gd name="connsiteX5" fmla="*/ 171426 w 176003"/>
                    <a:gd name="connsiteY5" fmla="*/ 34833 h 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003" h="57548">
                      <a:moveTo>
                        <a:pt x="171426" y="34833"/>
                      </a:moveTo>
                      <a:cubicBezTo>
                        <a:pt x="171426" y="34833"/>
                        <a:pt x="183553" y="41284"/>
                        <a:pt x="168330" y="42574"/>
                      </a:cubicBezTo>
                      <a:cubicBezTo>
                        <a:pt x="153365" y="43864"/>
                        <a:pt x="129885" y="57281"/>
                        <a:pt x="82667" y="57539"/>
                      </a:cubicBezTo>
                      <a:cubicBezTo>
                        <a:pt x="22806" y="58055"/>
                        <a:pt x="4486" y="37671"/>
                        <a:pt x="100" y="20384"/>
                      </a:cubicBezTo>
                      <a:cubicBezTo>
                        <a:pt x="-4287" y="3354"/>
                        <a:pt x="137625" y="0"/>
                        <a:pt x="137625" y="0"/>
                      </a:cubicBezTo>
                      <a:lnTo>
                        <a:pt x="171426" y="34833"/>
                      </a:lnTo>
                      <a:close/>
                    </a:path>
                  </a:pathLst>
                </a:custGeom>
                <a:solidFill>
                  <a:srgbClr val="C8773A"/>
                </a:solidFill>
                <a:ln w="2579" cap="flat">
                  <a:noFill/>
                  <a:prstDash val="solid"/>
                  <a:miter/>
                </a:ln>
              </p:spPr>
              <p:txBody>
                <a:bodyPr rtlCol="0" anchor="ctr"/>
                <a:lstStyle/>
                <a:p>
                  <a:endParaRPr lang="fr-BE"/>
                </a:p>
              </p:txBody>
            </p:sp>
            <p:sp>
              <p:nvSpPr>
                <p:cNvPr id="195" name="Forme libre : forme 194">
                  <a:extLst>
                    <a:ext uri="{FF2B5EF4-FFF2-40B4-BE49-F238E27FC236}">
                      <a16:creationId xmlns:a16="http://schemas.microsoft.com/office/drawing/2014/main" id="{2FD0498E-E773-4117-BBA4-25750A46E2B6}"/>
                    </a:ext>
                  </a:extLst>
                </p:cNvPr>
                <p:cNvSpPr/>
                <p:nvPr/>
              </p:nvSpPr>
              <p:spPr>
                <a:xfrm>
                  <a:off x="1297908" y="4199523"/>
                  <a:ext cx="121665" cy="74976"/>
                </a:xfrm>
                <a:custGeom>
                  <a:avLst/>
                  <a:gdLst>
                    <a:gd name="connsiteX0" fmla="*/ 108512 w 121665"/>
                    <a:gd name="connsiteY0" fmla="*/ 56044 h 74976"/>
                    <a:gd name="connsiteX1" fmla="*/ 112641 w 121665"/>
                    <a:gd name="connsiteY1" fmla="*/ 74880 h 74976"/>
                    <a:gd name="connsiteX2" fmla="*/ 38846 w 121665"/>
                    <a:gd name="connsiteY2" fmla="*/ 45724 h 74976"/>
                    <a:gd name="connsiteX3" fmla="*/ 143 w 121665"/>
                    <a:gd name="connsiteY3" fmla="*/ 13213 h 74976"/>
                    <a:gd name="connsiteX4" fmla="*/ 20269 w 121665"/>
                    <a:gd name="connsiteY4" fmla="*/ 1086 h 74976"/>
                    <a:gd name="connsiteX5" fmla="*/ 108512 w 121665"/>
                    <a:gd name="connsiteY5" fmla="*/ 56044 h 7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665" h="74976">
                      <a:moveTo>
                        <a:pt x="108512" y="56044"/>
                      </a:moveTo>
                      <a:cubicBezTo>
                        <a:pt x="120897" y="58883"/>
                        <a:pt x="128638" y="76428"/>
                        <a:pt x="112641" y="74880"/>
                      </a:cubicBezTo>
                      <a:cubicBezTo>
                        <a:pt x="96643" y="73590"/>
                        <a:pt x="58714" y="59399"/>
                        <a:pt x="38846" y="45724"/>
                      </a:cubicBezTo>
                      <a:cubicBezTo>
                        <a:pt x="18721" y="31790"/>
                        <a:pt x="-1921" y="31016"/>
                        <a:pt x="143" y="13213"/>
                      </a:cubicBezTo>
                      <a:cubicBezTo>
                        <a:pt x="2465" y="-4591"/>
                        <a:pt x="4529" y="570"/>
                        <a:pt x="20269" y="1086"/>
                      </a:cubicBezTo>
                      <a:cubicBezTo>
                        <a:pt x="36266" y="1602"/>
                        <a:pt x="103868" y="55012"/>
                        <a:pt x="108512" y="56044"/>
                      </a:cubicBezTo>
                      <a:close/>
                    </a:path>
                  </a:pathLst>
                </a:custGeom>
                <a:solidFill>
                  <a:srgbClr val="C8773A"/>
                </a:solidFill>
                <a:ln w="2579" cap="flat">
                  <a:noFill/>
                  <a:prstDash val="solid"/>
                  <a:miter/>
                </a:ln>
              </p:spPr>
              <p:txBody>
                <a:bodyPr rtlCol="0" anchor="ctr"/>
                <a:lstStyle/>
                <a:p>
                  <a:endParaRPr lang="fr-BE"/>
                </a:p>
              </p:txBody>
            </p:sp>
            <p:sp>
              <p:nvSpPr>
                <p:cNvPr id="196" name="Forme libre : forme 195">
                  <a:extLst>
                    <a:ext uri="{FF2B5EF4-FFF2-40B4-BE49-F238E27FC236}">
                      <a16:creationId xmlns:a16="http://schemas.microsoft.com/office/drawing/2014/main" id="{B4298C04-BC93-4BE8-B3B9-64EDC854E003}"/>
                    </a:ext>
                  </a:extLst>
                </p:cNvPr>
                <p:cNvSpPr/>
                <p:nvPr/>
              </p:nvSpPr>
              <p:spPr>
                <a:xfrm>
                  <a:off x="1277473" y="4145134"/>
                  <a:ext cx="233704" cy="103776"/>
                </a:xfrm>
                <a:custGeom>
                  <a:avLst/>
                  <a:gdLst>
                    <a:gd name="connsiteX0" fmla="*/ 233704 w 233704"/>
                    <a:gd name="connsiteY0" fmla="*/ 86696 h 103776"/>
                    <a:gd name="connsiteX1" fmla="*/ 180810 w 233704"/>
                    <a:gd name="connsiteY1" fmla="*/ 92114 h 103776"/>
                    <a:gd name="connsiteX2" fmla="*/ 112434 w 233704"/>
                    <a:gd name="connsiteY2" fmla="*/ 89276 h 103776"/>
                    <a:gd name="connsiteX3" fmla="*/ 49735 w 233704"/>
                    <a:gd name="connsiteY3" fmla="*/ 62442 h 103776"/>
                    <a:gd name="connsiteX4" fmla="*/ 19804 w 233704"/>
                    <a:gd name="connsiteY4" fmla="*/ 49540 h 103776"/>
                    <a:gd name="connsiteX5" fmla="*/ 4323 w 233704"/>
                    <a:gd name="connsiteY5" fmla="*/ 36381 h 103776"/>
                    <a:gd name="connsiteX6" fmla="*/ 4323 w 233704"/>
                    <a:gd name="connsiteY6" fmla="*/ 36639 h 103776"/>
                    <a:gd name="connsiteX7" fmla="*/ 51025 w 233704"/>
                    <a:gd name="connsiteY7" fmla="*/ 23738 h 103776"/>
                    <a:gd name="connsiteX8" fmla="*/ 109596 w 233704"/>
                    <a:gd name="connsiteY8" fmla="*/ 33027 h 103776"/>
                    <a:gd name="connsiteX9" fmla="*/ 119917 w 233704"/>
                    <a:gd name="connsiteY9" fmla="*/ 31221 h 103776"/>
                    <a:gd name="connsiteX10" fmla="*/ 155524 w 233704"/>
                    <a:gd name="connsiteY10" fmla="*/ 21932 h 103776"/>
                    <a:gd name="connsiteX11" fmla="*/ 216159 w 233704"/>
                    <a:gd name="connsiteY11" fmla="*/ 0 h 103776"/>
                    <a:gd name="connsiteX12" fmla="*/ 169457 w 233704"/>
                    <a:gd name="connsiteY12" fmla="*/ 10837 h 103776"/>
                    <a:gd name="connsiteX13" fmla="*/ 138494 w 233704"/>
                    <a:gd name="connsiteY13" fmla="*/ 17030 h 103776"/>
                    <a:gd name="connsiteX14" fmla="*/ 123787 w 233704"/>
                    <a:gd name="connsiteY14" fmla="*/ 19610 h 103776"/>
                    <a:gd name="connsiteX15" fmla="*/ 110628 w 233704"/>
                    <a:gd name="connsiteY15" fmla="*/ 21674 h 103776"/>
                    <a:gd name="connsiteX16" fmla="*/ 46638 w 233704"/>
                    <a:gd name="connsiteY16" fmla="*/ 8515 h 103776"/>
                    <a:gd name="connsiteX17" fmla="*/ 1226 w 233704"/>
                    <a:gd name="connsiteY17" fmla="*/ 35607 h 103776"/>
                    <a:gd name="connsiteX18" fmla="*/ 9999 w 233704"/>
                    <a:gd name="connsiteY18" fmla="*/ 54185 h 103776"/>
                    <a:gd name="connsiteX19" fmla="*/ 56959 w 233704"/>
                    <a:gd name="connsiteY19" fmla="*/ 82051 h 103776"/>
                    <a:gd name="connsiteX20" fmla="*/ 145719 w 233704"/>
                    <a:gd name="connsiteY20" fmla="*/ 103467 h 103776"/>
                    <a:gd name="connsiteX21" fmla="*/ 233704 w 233704"/>
                    <a:gd name="connsiteY21" fmla="*/ 86696 h 103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704" h="103776">
                      <a:moveTo>
                        <a:pt x="233704" y="86696"/>
                      </a:moveTo>
                      <a:cubicBezTo>
                        <a:pt x="216159" y="89018"/>
                        <a:pt x="198355" y="90824"/>
                        <a:pt x="180810" y="92114"/>
                      </a:cubicBezTo>
                      <a:cubicBezTo>
                        <a:pt x="158104" y="93920"/>
                        <a:pt x="134624" y="95468"/>
                        <a:pt x="112434" y="89276"/>
                      </a:cubicBezTo>
                      <a:cubicBezTo>
                        <a:pt x="90502" y="83083"/>
                        <a:pt x="70118" y="72504"/>
                        <a:pt x="49735" y="62442"/>
                      </a:cubicBezTo>
                      <a:cubicBezTo>
                        <a:pt x="39930" y="57539"/>
                        <a:pt x="30125" y="52637"/>
                        <a:pt x="19804" y="49540"/>
                      </a:cubicBezTo>
                      <a:cubicBezTo>
                        <a:pt x="13870" y="47734"/>
                        <a:pt x="-1096" y="45154"/>
                        <a:pt x="4323" y="36381"/>
                      </a:cubicBezTo>
                      <a:cubicBezTo>
                        <a:pt x="4323" y="36381"/>
                        <a:pt x="4323" y="36381"/>
                        <a:pt x="4323" y="36639"/>
                      </a:cubicBezTo>
                      <a:cubicBezTo>
                        <a:pt x="12321" y="23480"/>
                        <a:pt x="37866" y="21932"/>
                        <a:pt x="51025" y="23738"/>
                      </a:cubicBezTo>
                      <a:cubicBezTo>
                        <a:pt x="70118" y="26576"/>
                        <a:pt x="90244" y="33285"/>
                        <a:pt x="109596" y="33027"/>
                      </a:cubicBezTo>
                      <a:cubicBezTo>
                        <a:pt x="113208" y="33027"/>
                        <a:pt x="116562" y="31995"/>
                        <a:pt x="119917" y="31221"/>
                      </a:cubicBezTo>
                      <a:cubicBezTo>
                        <a:pt x="131786" y="28641"/>
                        <a:pt x="143655" y="25286"/>
                        <a:pt x="155524" y="21932"/>
                      </a:cubicBezTo>
                      <a:cubicBezTo>
                        <a:pt x="175907" y="15998"/>
                        <a:pt x="197323" y="9805"/>
                        <a:pt x="216159" y="0"/>
                      </a:cubicBezTo>
                      <a:cubicBezTo>
                        <a:pt x="201193" y="5160"/>
                        <a:pt x="184938" y="7741"/>
                        <a:pt x="169457" y="10837"/>
                      </a:cubicBezTo>
                      <a:cubicBezTo>
                        <a:pt x="159136" y="12901"/>
                        <a:pt x="148815" y="14965"/>
                        <a:pt x="138494" y="17030"/>
                      </a:cubicBezTo>
                      <a:cubicBezTo>
                        <a:pt x="133592" y="17804"/>
                        <a:pt x="128689" y="18836"/>
                        <a:pt x="123787" y="19610"/>
                      </a:cubicBezTo>
                      <a:cubicBezTo>
                        <a:pt x="119917" y="20126"/>
                        <a:pt x="113724" y="22190"/>
                        <a:pt x="110628" y="21674"/>
                      </a:cubicBezTo>
                      <a:cubicBezTo>
                        <a:pt x="87664" y="17804"/>
                        <a:pt x="70118" y="8773"/>
                        <a:pt x="46638" y="8515"/>
                      </a:cubicBezTo>
                      <a:cubicBezTo>
                        <a:pt x="28061" y="8515"/>
                        <a:pt x="3549" y="29157"/>
                        <a:pt x="1226" y="35607"/>
                      </a:cubicBezTo>
                      <a:cubicBezTo>
                        <a:pt x="-580" y="40510"/>
                        <a:pt x="-2128" y="50573"/>
                        <a:pt x="9999" y="54185"/>
                      </a:cubicBezTo>
                      <a:cubicBezTo>
                        <a:pt x="24706" y="58313"/>
                        <a:pt x="43026" y="75859"/>
                        <a:pt x="56959" y="82051"/>
                      </a:cubicBezTo>
                      <a:cubicBezTo>
                        <a:pt x="85084" y="94694"/>
                        <a:pt x="114240" y="105789"/>
                        <a:pt x="145719" y="103467"/>
                      </a:cubicBezTo>
                      <a:cubicBezTo>
                        <a:pt x="175391" y="101403"/>
                        <a:pt x="205064" y="94952"/>
                        <a:pt x="233704" y="86696"/>
                      </a:cubicBezTo>
                      <a:close/>
                    </a:path>
                  </a:pathLst>
                </a:custGeom>
                <a:solidFill>
                  <a:srgbClr val="8E4F21"/>
                </a:solidFill>
                <a:ln w="2579" cap="flat">
                  <a:noFill/>
                  <a:prstDash val="solid"/>
                  <a:miter/>
                </a:ln>
              </p:spPr>
              <p:txBody>
                <a:bodyPr rtlCol="0" anchor="ctr"/>
                <a:lstStyle/>
                <a:p>
                  <a:endParaRPr lang="fr-BE"/>
                </a:p>
              </p:txBody>
            </p:sp>
            <p:sp>
              <p:nvSpPr>
                <p:cNvPr id="197" name="Forme libre : forme 196">
                  <a:extLst>
                    <a:ext uri="{FF2B5EF4-FFF2-40B4-BE49-F238E27FC236}">
                      <a16:creationId xmlns:a16="http://schemas.microsoft.com/office/drawing/2014/main" id="{12246CE1-CC1C-4AF5-B95F-BBD784932639}"/>
                    </a:ext>
                  </a:extLst>
                </p:cNvPr>
                <p:cNvSpPr/>
                <p:nvPr/>
              </p:nvSpPr>
              <p:spPr>
                <a:xfrm>
                  <a:off x="1349933" y="4145118"/>
                  <a:ext cx="161244" cy="99317"/>
                </a:xfrm>
                <a:custGeom>
                  <a:avLst/>
                  <a:gdLst>
                    <a:gd name="connsiteX0" fmla="*/ 161245 w 161244"/>
                    <a:gd name="connsiteY0" fmla="*/ 86712 h 99317"/>
                    <a:gd name="connsiteX1" fmla="*/ 49779 w 161244"/>
                    <a:gd name="connsiteY1" fmla="*/ 97806 h 99317"/>
                    <a:gd name="connsiteX2" fmla="*/ 1271 w 161244"/>
                    <a:gd name="connsiteY2" fmla="*/ 61683 h 99317"/>
                    <a:gd name="connsiteX3" fmla="*/ 38168 w 161244"/>
                    <a:gd name="connsiteY3" fmla="*/ 27624 h 99317"/>
                    <a:gd name="connsiteX4" fmla="*/ 143441 w 161244"/>
                    <a:gd name="connsiteY4" fmla="*/ 274 h 99317"/>
                    <a:gd name="connsiteX5" fmla="*/ 161245 w 161244"/>
                    <a:gd name="connsiteY5" fmla="*/ 86712 h 9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244" h="99317">
                      <a:moveTo>
                        <a:pt x="161245" y="86712"/>
                      </a:moveTo>
                      <a:cubicBezTo>
                        <a:pt x="161245" y="86712"/>
                        <a:pt x="84354" y="104515"/>
                        <a:pt x="49779" y="97806"/>
                      </a:cubicBezTo>
                      <a:cubicBezTo>
                        <a:pt x="14946" y="91098"/>
                        <a:pt x="-5438" y="88002"/>
                        <a:pt x="1271" y="61683"/>
                      </a:cubicBezTo>
                      <a:cubicBezTo>
                        <a:pt x="8238" y="35365"/>
                        <a:pt x="5915" y="32785"/>
                        <a:pt x="38168" y="27624"/>
                      </a:cubicBezTo>
                      <a:cubicBezTo>
                        <a:pt x="70679" y="22464"/>
                        <a:pt x="130282" y="6209"/>
                        <a:pt x="143441" y="274"/>
                      </a:cubicBezTo>
                      <a:cubicBezTo>
                        <a:pt x="156600" y="-5660"/>
                        <a:pt x="161245" y="86712"/>
                        <a:pt x="161245" y="86712"/>
                      </a:cubicBezTo>
                      <a:close/>
                    </a:path>
                  </a:pathLst>
                </a:custGeom>
                <a:solidFill>
                  <a:srgbClr val="C8773A"/>
                </a:solidFill>
                <a:ln w="2579" cap="flat">
                  <a:noFill/>
                  <a:prstDash val="solid"/>
                  <a:miter/>
                </a:ln>
              </p:spPr>
              <p:txBody>
                <a:bodyPr rtlCol="0" anchor="ctr"/>
                <a:lstStyle/>
                <a:p>
                  <a:endParaRPr lang="fr-BE"/>
                </a:p>
              </p:txBody>
            </p:sp>
            <p:sp>
              <p:nvSpPr>
                <p:cNvPr id="198" name="Forme libre : forme 197">
                  <a:extLst>
                    <a:ext uri="{FF2B5EF4-FFF2-40B4-BE49-F238E27FC236}">
                      <a16:creationId xmlns:a16="http://schemas.microsoft.com/office/drawing/2014/main" id="{B8F96636-6C59-4142-8FD7-D41D77E5CDF8}"/>
                    </a:ext>
                  </a:extLst>
                </p:cNvPr>
                <p:cNvSpPr/>
                <p:nvPr/>
              </p:nvSpPr>
              <p:spPr>
                <a:xfrm>
                  <a:off x="1271938" y="4160995"/>
                  <a:ext cx="117836" cy="74219"/>
                </a:xfrm>
                <a:custGeom>
                  <a:avLst/>
                  <a:gdLst>
                    <a:gd name="connsiteX0" fmla="*/ 112292 w 117836"/>
                    <a:gd name="connsiteY0" fmla="*/ 51225 h 74219"/>
                    <a:gd name="connsiteX1" fmla="*/ 93457 w 117836"/>
                    <a:gd name="connsiteY1" fmla="*/ 73673 h 74219"/>
                    <a:gd name="connsiteX2" fmla="*/ 22243 w 117836"/>
                    <a:gd name="connsiteY2" fmla="*/ 40904 h 74219"/>
                    <a:gd name="connsiteX3" fmla="*/ 2375 w 117836"/>
                    <a:gd name="connsiteY3" fmla="*/ 19746 h 74219"/>
                    <a:gd name="connsiteX4" fmla="*/ 57076 w 117836"/>
                    <a:gd name="connsiteY4" fmla="*/ 652 h 74219"/>
                    <a:gd name="connsiteX5" fmla="*/ 117195 w 117836"/>
                    <a:gd name="connsiteY5" fmla="*/ 17940 h 74219"/>
                    <a:gd name="connsiteX6" fmla="*/ 112292 w 117836"/>
                    <a:gd name="connsiteY6" fmla="*/ 51225 h 7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836" h="74219">
                      <a:moveTo>
                        <a:pt x="112292" y="51225"/>
                      </a:moveTo>
                      <a:cubicBezTo>
                        <a:pt x="111776" y="64384"/>
                        <a:pt x="113066" y="77027"/>
                        <a:pt x="93457" y="73673"/>
                      </a:cubicBezTo>
                      <a:cubicBezTo>
                        <a:pt x="71783" y="70060"/>
                        <a:pt x="42626" y="46064"/>
                        <a:pt x="22243" y="40904"/>
                      </a:cubicBezTo>
                      <a:cubicBezTo>
                        <a:pt x="1859" y="35743"/>
                        <a:pt x="-3818" y="31873"/>
                        <a:pt x="2375" y="19746"/>
                      </a:cubicBezTo>
                      <a:cubicBezTo>
                        <a:pt x="8568" y="7361"/>
                        <a:pt x="37982" y="-2702"/>
                        <a:pt x="57076" y="652"/>
                      </a:cubicBezTo>
                      <a:cubicBezTo>
                        <a:pt x="76169" y="4007"/>
                        <a:pt x="114357" y="12780"/>
                        <a:pt x="117195" y="17940"/>
                      </a:cubicBezTo>
                      <a:cubicBezTo>
                        <a:pt x="120033" y="23101"/>
                        <a:pt x="112550" y="49935"/>
                        <a:pt x="112292" y="51225"/>
                      </a:cubicBezTo>
                      <a:close/>
                    </a:path>
                  </a:pathLst>
                </a:custGeom>
                <a:solidFill>
                  <a:srgbClr val="C8773A"/>
                </a:solidFill>
                <a:ln w="2579" cap="flat">
                  <a:noFill/>
                  <a:prstDash val="solid"/>
                  <a:miter/>
                </a:ln>
              </p:spPr>
              <p:txBody>
                <a:bodyPr rtlCol="0" anchor="ctr"/>
                <a:lstStyle/>
                <a:p>
                  <a:endParaRPr lang="fr-BE"/>
                </a:p>
              </p:txBody>
            </p:sp>
            <p:sp>
              <p:nvSpPr>
                <p:cNvPr id="199" name="Forme libre : forme 198">
                  <a:extLst>
                    <a:ext uri="{FF2B5EF4-FFF2-40B4-BE49-F238E27FC236}">
                      <a16:creationId xmlns:a16="http://schemas.microsoft.com/office/drawing/2014/main" id="{6C00275E-D1EC-4AAC-B43B-E06F5F68BCD8}"/>
                    </a:ext>
                  </a:extLst>
                </p:cNvPr>
                <p:cNvSpPr/>
                <p:nvPr/>
              </p:nvSpPr>
              <p:spPr>
                <a:xfrm>
                  <a:off x="1221080" y="4074952"/>
                  <a:ext cx="293709" cy="125732"/>
                </a:xfrm>
                <a:custGeom>
                  <a:avLst/>
                  <a:gdLst>
                    <a:gd name="connsiteX0" fmla="*/ 51943 w 293709"/>
                    <a:gd name="connsiteY0" fmla="*/ 0 h 125732"/>
                    <a:gd name="connsiteX1" fmla="*/ 40848 w 293709"/>
                    <a:gd name="connsiteY1" fmla="*/ 54959 h 125732"/>
                    <a:gd name="connsiteX2" fmla="*/ 73100 w 293709"/>
                    <a:gd name="connsiteY2" fmla="*/ 75342 h 125732"/>
                    <a:gd name="connsiteX3" fmla="*/ 103547 w 293709"/>
                    <a:gd name="connsiteY3" fmla="*/ 96500 h 125732"/>
                    <a:gd name="connsiteX4" fmla="*/ 138896 w 293709"/>
                    <a:gd name="connsiteY4" fmla="*/ 109143 h 125732"/>
                    <a:gd name="connsiteX5" fmla="*/ 293709 w 293709"/>
                    <a:gd name="connsiteY5" fmla="*/ 113014 h 125732"/>
                    <a:gd name="connsiteX6" fmla="*/ 173729 w 293709"/>
                    <a:gd name="connsiteY6" fmla="*/ 125141 h 125732"/>
                    <a:gd name="connsiteX7" fmla="*/ 119802 w 293709"/>
                    <a:gd name="connsiteY7" fmla="*/ 117400 h 125732"/>
                    <a:gd name="connsiteX8" fmla="*/ 76971 w 293709"/>
                    <a:gd name="connsiteY8" fmla="*/ 95468 h 125732"/>
                    <a:gd name="connsiteX9" fmla="*/ 854 w 293709"/>
                    <a:gd name="connsiteY9" fmla="*/ 37413 h 125732"/>
                    <a:gd name="connsiteX10" fmla="*/ 51943 w 293709"/>
                    <a:gd name="connsiteY10" fmla="*/ 0 h 12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3709" h="125732">
                      <a:moveTo>
                        <a:pt x="51943" y="0"/>
                      </a:moveTo>
                      <a:cubicBezTo>
                        <a:pt x="57877" y="4386"/>
                        <a:pt x="35687" y="51862"/>
                        <a:pt x="40848" y="54959"/>
                      </a:cubicBezTo>
                      <a:cubicBezTo>
                        <a:pt x="51685" y="61409"/>
                        <a:pt x="62522" y="68118"/>
                        <a:pt x="73100" y="75342"/>
                      </a:cubicBezTo>
                      <a:cubicBezTo>
                        <a:pt x="83163" y="82567"/>
                        <a:pt x="92968" y="90050"/>
                        <a:pt x="103547" y="96500"/>
                      </a:cubicBezTo>
                      <a:cubicBezTo>
                        <a:pt x="114384" y="102951"/>
                        <a:pt x="126511" y="106563"/>
                        <a:pt x="138896" y="109143"/>
                      </a:cubicBezTo>
                      <a:cubicBezTo>
                        <a:pt x="189984" y="120496"/>
                        <a:pt x="241847" y="117916"/>
                        <a:pt x="293709" y="113014"/>
                      </a:cubicBezTo>
                      <a:cubicBezTo>
                        <a:pt x="254232" y="121528"/>
                        <a:pt x="213980" y="127721"/>
                        <a:pt x="173729" y="125141"/>
                      </a:cubicBezTo>
                      <a:cubicBezTo>
                        <a:pt x="155667" y="124109"/>
                        <a:pt x="137348" y="122045"/>
                        <a:pt x="119802" y="117400"/>
                      </a:cubicBezTo>
                      <a:cubicBezTo>
                        <a:pt x="103805" y="113272"/>
                        <a:pt x="90388" y="104499"/>
                        <a:pt x="76971" y="95468"/>
                      </a:cubicBezTo>
                      <a:cubicBezTo>
                        <a:pt x="62780" y="85921"/>
                        <a:pt x="2402" y="49798"/>
                        <a:pt x="854" y="37413"/>
                      </a:cubicBezTo>
                      <a:cubicBezTo>
                        <a:pt x="-7402" y="774"/>
                        <a:pt x="46782" y="0"/>
                        <a:pt x="51943" y="0"/>
                      </a:cubicBezTo>
                      <a:close/>
                    </a:path>
                  </a:pathLst>
                </a:custGeom>
                <a:solidFill>
                  <a:srgbClr val="8E4F21"/>
                </a:solidFill>
                <a:ln w="2579" cap="flat">
                  <a:noFill/>
                  <a:prstDash val="solid"/>
                  <a:miter/>
                </a:ln>
              </p:spPr>
              <p:txBody>
                <a:bodyPr rtlCol="0" anchor="ctr"/>
                <a:lstStyle/>
                <a:p>
                  <a:endParaRPr lang="fr-BE"/>
                </a:p>
              </p:txBody>
            </p:sp>
            <p:sp>
              <p:nvSpPr>
                <p:cNvPr id="200" name="Forme libre : forme 199">
                  <a:extLst>
                    <a:ext uri="{FF2B5EF4-FFF2-40B4-BE49-F238E27FC236}">
                      <a16:creationId xmlns:a16="http://schemas.microsoft.com/office/drawing/2014/main" id="{F03EDF79-6169-47EE-98D7-5FF727D63CA8}"/>
                    </a:ext>
                  </a:extLst>
                </p:cNvPr>
                <p:cNvSpPr/>
                <p:nvPr/>
              </p:nvSpPr>
              <p:spPr>
                <a:xfrm>
                  <a:off x="1331908" y="4114918"/>
                  <a:ext cx="182366" cy="81778"/>
                </a:xfrm>
                <a:custGeom>
                  <a:avLst/>
                  <a:gdLst>
                    <a:gd name="connsiteX0" fmla="*/ 182366 w 182366"/>
                    <a:gd name="connsiteY0" fmla="*/ 73306 h 81778"/>
                    <a:gd name="connsiteX1" fmla="*/ 76061 w 182366"/>
                    <a:gd name="connsiteY1" fmla="*/ 81304 h 81778"/>
                    <a:gd name="connsiteX2" fmla="*/ 4073 w 182366"/>
                    <a:gd name="connsiteY2" fmla="*/ 64533 h 81778"/>
                    <a:gd name="connsiteX3" fmla="*/ 14910 w 182366"/>
                    <a:gd name="connsiteY3" fmla="*/ 1060 h 81778"/>
                    <a:gd name="connsiteX4" fmla="*/ 171013 w 182366"/>
                    <a:gd name="connsiteY4" fmla="*/ 8542 h 81778"/>
                    <a:gd name="connsiteX5" fmla="*/ 182366 w 182366"/>
                    <a:gd name="connsiteY5" fmla="*/ 73306 h 81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366" h="81778">
                      <a:moveTo>
                        <a:pt x="182366" y="73306"/>
                      </a:moveTo>
                      <a:cubicBezTo>
                        <a:pt x="182366" y="73306"/>
                        <a:pt x="113216" y="84143"/>
                        <a:pt x="76061" y="81304"/>
                      </a:cubicBezTo>
                      <a:cubicBezTo>
                        <a:pt x="38906" y="78466"/>
                        <a:pt x="12588" y="75886"/>
                        <a:pt x="4073" y="64533"/>
                      </a:cubicBezTo>
                      <a:cubicBezTo>
                        <a:pt x="-4442" y="53180"/>
                        <a:pt x="977" y="5704"/>
                        <a:pt x="14910" y="1060"/>
                      </a:cubicBezTo>
                      <a:cubicBezTo>
                        <a:pt x="28843" y="-3585"/>
                        <a:pt x="171013" y="8542"/>
                        <a:pt x="171013" y="8542"/>
                      </a:cubicBezTo>
                      <a:lnTo>
                        <a:pt x="182366" y="73306"/>
                      </a:lnTo>
                      <a:close/>
                    </a:path>
                  </a:pathLst>
                </a:custGeom>
                <a:solidFill>
                  <a:srgbClr val="C8773A"/>
                </a:solidFill>
                <a:ln w="2579" cap="flat">
                  <a:noFill/>
                  <a:prstDash val="solid"/>
                  <a:miter/>
                </a:ln>
              </p:spPr>
              <p:txBody>
                <a:bodyPr rtlCol="0" anchor="ctr"/>
                <a:lstStyle/>
                <a:p>
                  <a:endParaRPr lang="fr-BE"/>
                </a:p>
              </p:txBody>
            </p:sp>
            <p:sp>
              <p:nvSpPr>
                <p:cNvPr id="201" name="Forme libre : forme 200">
                  <a:extLst>
                    <a:ext uri="{FF2B5EF4-FFF2-40B4-BE49-F238E27FC236}">
                      <a16:creationId xmlns:a16="http://schemas.microsoft.com/office/drawing/2014/main" id="{38153703-7DA6-4CF0-93FA-D11384102E22}"/>
                    </a:ext>
                  </a:extLst>
                </p:cNvPr>
                <p:cNvSpPr/>
                <p:nvPr/>
              </p:nvSpPr>
              <p:spPr>
                <a:xfrm>
                  <a:off x="1224914" y="4079098"/>
                  <a:ext cx="139249" cy="109157"/>
                </a:xfrm>
                <a:custGeom>
                  <a:avLst/>
                  <a:gdLst>
                    <a:gd name="connsiteX0" fmla="*/ 138417 w 139249"/>
                    <a:gd name="connsiteY0" fmla="*/ 73261 h 109157"/>
                    <a:gd name="connsiteX1" fmla="*/ 123451 w 139249"/>
                    <a:gd name="connsiteY1" fmla="*/ 108352 h 109157"/>
                    <a:gd name="connsiteX2" fmla="*/ 46819 w 139249"/>
                    <a:gd name="connsiteY2" fmla="*/ 62424 h 109157"/>
                    <a:gd name="connsiteX3" fmla="*/ 375 w 139249"/>
                    <a:gd name="connsiteY3" fmla="*/ 26817 h 109157"/>
                    <a:gd name="connsiteX4" fmla="*/ 48367 w 139249"/>
                    <a:gd name="connsiteY4" fmla="*/ 498 h 109157"/>
                    <a:gd name="connsiteX5" fmla="*/ 138417 w 139249"/>
                    <a:gd name="connsiteY5" fmla="*/ 73261 h 109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249" h="109157">
                      <a:moveTo>
                        <a:pt x="138417" y="73261"/>
                      </a:moveTo>
                      <a:cubicBezTo>
                        <a:pt x="139449" y="85904"/>
                        <a:pt x="142545" y="114286"/>
                        <a:pt x="123451" y="108352"/>
                      </a:cubicBezTo>
                      <a:cubicBezTo>
                        <a:pt x="104358" y="102417"/>
                        <a:pt x="70299" y="76615"/>
                        <a:pt x="46819" y="62424"/>
                      </a:cubicBezTo>
                      <a:cubicBezTo>
                        <a:pt x="23339" y="48233"/>
                        <a:pt x="-3495" y="37654"/>
                        <a:pt x="375" y="26817"/>
                      </a:cubicBezTo>
                      <a:cubicBezTo>
                        <a:pt x="4245" y="16238"/>
                        <a:pt x="9664" y="-3372"/>
                        <a:pt x="48367" y="498"/>
                      </a:cubicBezTo>
                      <a:cubicBezTo>
                        <a:pt x="87070" y="4627"/>
                        <a:pt x="135320" y="33783"/>
                        <a:pt x="138417" y="73261"/>
                      </a:cubicBezTo>
                      <a:close/>
                    </a:path>
                  </a:pathLst>
                </a:custGeom>
                <a:solidFill>
                  <a:srgbClr val="C8773A"/>
                </a:solidFill>
                <a:ln w="2579" cap="flat">
                  <a:noFill/>
                  <a:prstDash val="solid"/>
                  <a:miter/>
                </a:ln>
              </p:spPr>
              <p:txBody>
                <a:bodyPr rtlCol="0" anchor="ctr"/>
                <a:lstStyle/>
                <a:p>
                  <a:endParaRPr lang="fr-BE"/>
                </a:p>
              </p:txBody>
            </p:sp>
            <p:sp>
              <p:nvSpPr>
                <p:cNvPr id="202" name="Forme libre : forme 201">
                  <a:extLst>
                    <a:ext uri="{FF2B5EF4-FFF2-40B4-BE49-F238E27FC236}">
                      <a16:creationId xmlns:a16="http://schemas.microsoft.com/office/drawing/2014/main" id="{73AC0D25-3F49-4A3C-9F11-C4FA14AEFB86}"/>
                    </a:ext>
                  </a:extLst>
                </p:cNvPr>
                <p:cNvSpPr/>
                <p:nvPr/>
              </p:nvSpPr>
              <p:spPr>
                <a:xfrm>
                  <a:off x="1263351" y="4048669"/>
                  <a:ext cx="236473" cy="100359"/>
                </a:xfrm>
                <a:custGeom>
                  <a:avLst/>
                  <a:gdLst>
                    <a:gd name="connsiteX0" fmla="*/ 1415 w 236473"/>
                    <a:gd name="connsiteY0" fmla="*/ 30411 h 100359"/>
                    <a:gd name="connsiteX1" fmla="*/ 51213 w 236473"/>
                    <a:gd name="connsiteY1" fmla="*/ 481 h 100359"/>
                    <a:gd name="connsiteX2" fmla="*/ 109268 w 236473"/>
                    <a:gd name="connsiteY2" fmla="*/ 18026 h 100359"/>
                    <a:gd name="connsiteX3" fmla="*/ 225636 w 236473"/>
                    <a:gd name="connsiteY3" fmla="*/ 997 h 100359"/>
                    <a:gd name="connsiteX4" fmla="*/ 99979 w 236473"/>
                    <a:gd name="connsiteY4" fmla="*/ 78403 h 100359"/>
                    <a:gd name="connsiteX5" fmla="*/ 236473 w 236473"/>
                    <a:gd name="connsiteY5" fmla="*/ 88724 h 100359"/>
                    <a:gd name="connsiteX6" fmla="*/ 88627 w 236473"/>
                    <a:gd name="connsiteY6" fmla="*/ 88208 h 100359"/>
                    <a:gd name="connsiteX7" fmla="*/ 47859 w 236473"/>
                    <a:gd name="connsiteY7" fmla="*/ 67309 h 100359"/>
                    <a:gd name="connsiteX8" fmla="*/ 27217 w 236473"/>
                    <a:gd name="connsiteY8" fmla="*/ 54923 h 100359"/>
                    <a:gd name="connsiteX9" fmla="*/ 1415 w 236473"/>
                    <a:gd name="connsiteY9" fmla="*/ 30411 h 10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73" h="100359">
                      <a:moveTo>
                        <a:pt x="1415" y="30411"/>
                      </a:moveTo>
                      <a:cubicBezTo>
                        <a:pt x="-8648" y="-1841"/>
                        <a:pt x="37796" y="-809"/>
                        <a:pt x="51213" y="481"/>
                      </a:cubicBezTo>
                      <a:cubicBezTo>
                        <a:pt x="70049" y="2029"/>
                        <a:pt x="101528" y="13124"/>
                        <a:pt x="109268" y="18026"/>
                      </a:cubicBezTo>
                      <a:cubicBezTo>
                        <a:pt x="119589" y="24477"/>
                        <a:pt x="213251" y="-809"/>
                        <a:pt x="225636" y="997"/>
                      </a:cubicBezTo>
                      <a:cubicBezTo>
                        <a:pt x="234151" y="2287"/>
                        <a:pt x="91981" y="75307"/>
                        <a:pt x="99979" y="78403"/>
                      </a:cubicBezTo>
                      <a:cubicBezTo>
                        <a:pt x="143585" y="95175"/>
                        <a:pt x="190545" y="92337"/>
                        <a:pt x="236473" y="88724"/>
                      </a:cubicBezTo>
                      <a:cubicBezTo>
                        <a:pt x="188997" y="99819"/>
                        <a:pt x="134812" y="108334"/>
                        <a:pt x="88627" y="88208"/>
                      </a:cubicBezTo>
                      <a:cubicBezTo>
                        <a:pt x="73661" y="84596"/>
                        <a:pt x="60502" y="75565"/>
                        <a:pt x="47859" y="67309"/>
                      </a:cubicBezTo>
                      <a:cubicBezTo>
                        <a:pt x="41150" y="62922"/>
                        <a:pt x="34184" y="59052"/>
                        <a:pt x="27217" y="54923"/>
                      </a:cubicBezTo>
                      <a:cubicBezTo>
                        <a:pt x="7866" y="43312"/>
                        <a:pt x="2189" y="33250"/>
                        <a:pt x="1415" y="30411"/>
                      </a:cubicBezTo>
                      <a:close/>
                    </a:path>
                  </a:pathLst>
                </a:custGeom>
                <a:solidFill>
                  <a:srgbClr val="8E4F21"/>
                </a:solidFill>
                <a:ln w="2579" cap="flat">
                  <a:noFill/>
                  <a:prstDash val="solid"/>
                  <a:miter/>
                </a:ln>
              </p:spPr>
              <p:txBody>
                <a:bodyPr rtlCol="0" anchor="ctr"/>
                <a:lstStyle/>
                <a:p>
                  <a:endParaRPr lang="fr-BE"/>
                </a:p>
              </p:txBody>
            </p:sp>
            <p:sp>
              <p:nvSpPr>
                <p:cNvPr id="203" name="Forme libre : forme 202">
                  <a:extLst>
                    <a:ext uri="{FF2B5EF4-FFF2-40B4-BE49-F238E27FC236}">
                      <a16:creationId xmlns:a16="http://schemas.microsoft.com/office/drawing/2014/main" id="{19424D95-2B4E-4C1E-B22C-893C91D3747A}"/>
                    </a:ext>
                  </a:extLst>
                </p:cNvPr>
                <p:cNvSpPr/>
                <p:nvPr/>
              </p:nvSpPr>
              <p:spPr>
                <a:xfrm>
                  <a:off x="2112627" y="3608129"/>
                  <a:ext cx="518366" cy="221186"/>
                </a:xfrm>
                <a:custGeom>
                  <a:avLst/>
                  <a:gdLst>
                    <a:gd name="connsiteX0" fmla="*/ 518366 w 518366"/>
                    <a:gd name="connsiteY0" fmla="*/ 72566 h 221186"/>
                    <a:gd name="connsiteX1" fmla="*/ 363811 w 518366"/>
                    <a:gd name="connsiteY1" fmla="*/ 4190 h 221186"/>
                    <a:gd name="connsiteX2" fmla="*/ 0 w 518366"/>
                    <a:gd name="connsiteY2" fmla="*/ 221186 h 221186"/>
                    <a:gd name="connsiteX3" fmla="*/ 289759 w 518366"/>
                    <a:gd name="connsiteY3" fmla="*/ 50118 h 221186"/>
                    <a:gd name="connsiteX4" fmla="*/ 518366 w 518366"/>
                    <a:gd name="connsiteY4" fmla="*/ 72566 h 221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366" h="221186">
                      <a:moveTo>
                        <a:pt x="518366" y="72566"/>
                      </a:moveTo>
                      <a:cubicBezTo>
                        <a:pt x="518366" y="72566"/>
                        <a:pt x="471922" y="-20580"/>
                        <a:pt x="363811" y="4190"/>
                      </a:cubicBezTo>
                      <a:cubicBezTo>
                        <a:pt x="232478" y="33862"/>
                        <a:pt x="69924" y="184547"/>
                        <a:pt x="0" y="221186"/>
                      </a:cubicBezTo>
                      <a:cubicBezTo>
                        <a:pt x="86179" y="192288"/>
                        <a:pt x="178293" y="92691"/>
                        <a:pt x="289759" y="50118"/>
                      </a:cubicBezTo>
                      <a:cubicBezTo>
                        <a:pt x="362521" y="21993"/>
                        <a:pt x="518366" y="72566"/>
                        <a:pt x="518366" y="72566"/>
                      </a:cubicBezTo>
                      <a:close/>
                    </a:path>
                  </a:pathLst>
                </a:custGeom>
                <a:solidFill>
                  <a:srgbClr val="8E4F21"/>
                </a:solidFill>
                <a:ln w="2579" cap="flat">
                  <a:noFill/>
                  <a:prstDash val="solid"/>
                  <a:miter/>
                </a:ln>
              </p:spPr>
              <p:txBody>
                <a:bodyPr rtlCol="0" anchor="ctr"/>
                <a:lstStyle/>
                <a:p>
                  <a:endParaRPr lang="fr-BE"/>
                </a:p>
              </p:txBody>
            </p:sp>
            <p:sp>
              <p:nvSpPr>
                <p:cNvPr id="204" name="Forme libre : forme 203">
                  <a:extLst>
                    <a:ext uri="{FF2B5EF4-FFF2-40B4-BE49-F238E27FC236}">
                      <a16:creationId xmlns:a16="http://schemas.microsoft.com/office/drawing/2014/main" id="{BD6E8DF8-A2FF-44A3-B3F2-BF2A58C979B5}"/>
                    </a:ext>
                  </a:extLst>
                </p:cNvPr>
                <p:cNvSpPr/>
                <p:nvPr/>
              </p:nvSpPr>
              <p:spPr>
                <a:xfrm>
                  <a:off x="1394293" y="3906766"/>
                  <a:ext cx="509561" cy="153022"/>
                </a:xfrm>
                <a:custGeom>
                  <a:avLst/>
                  <a:gdLst>
                    <a:gd name="connsiteX0" fmla="*/ 83083 w 509561"/>
                    <a:gd name="connsiteY0" fmla="*/ 67300 h 153022"/>
                    <a:gd name="connsiteX1" fmla="*/ 234542 w 509561"/>
                    <a:gd name="connsiteY1" fmla="*/ 10277 h 153022"/>
                    <a:gd name="connsiteX2" fmla="*/ 317109 w 509561"/>
                    <a:gd name="connsiteY2" fmla="*/ 36079 h 153022"/>
                    <a:gd name="connsiteX3" fmla="*/ 508819 w 509561"/>
                    <a:gd name="connsiteY3" fmla="*/ 214 h 153022"/>
                    <a:gd name="connsiteX4" fmla="*/ 216222 w 509561"/>
                    <a:gd name="connsiteY4" fmla="*/ 82523 h 153022"/>
                    <a:gd name="connsiteX5" fmla="*/ 131591 w 509561"/>
                    <a:gd name="connsiteY5" fmla="*/ 129483 h 153022"/>
                    <a:gd name="connsiteX6" fmla="*/ 68892 w 509561"/>
                    <a:gd name="connsiteY6" fmla="*/ 150125 h 153022"/>
                    <a:gd name="connsiteX7" fmla="*/ 0 w 509561"/>
                    <a:gd name="connsiteY7" fmla="*/ 121484 h 153022"/>
                    <a:gd name="connsiteX8" fmla="*/ 83083 w 509561"/>
                    <a:gd name="connsiteY8" fmla="*/ 67300 h 153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561" h="153022">
                      <a:moveTo>
                        <a:pt x="83083" y="67300"/>
                      </a:moveTo>
                      <a:cubicBezTo>
                        <a:pt x="171843" y="11567"/>
                        <a:pt x="233510" y="11051"/>
                        <a:pt x="234542" y="10277"/>
                      </a:cubicBezTo>
                      <a:cubicBezTo>
                        <a:pt x="248475" y="9245"/>
                        <a:pt x="291307" y="22146"/>
                        <a:pt x="317109" y="36079"/>
                      </a:cubicBezTo>
                      <a:cubicBezTo>
                        <a:pt x="324076" y="39949"/>
                        <a:pt x="505207" y="-3398"/>
                        <a:pt x="508819" y="214"/>
                      </a:cubicBezTo>
                      <a:cubicBezTo>
                        <a:pt x="527397" y="18792"/>
                        <a:pt x="190678" y="88974"/>
                        <a:pt x="216222" y="82523"/>
                      </a:cubicBezTo>
                      <a:cubicBezTo>
                        <a:pt x="199451" y="90006"/>
                        <a:pt x="148363" y="121742"/>
                        <a:pt x="131591" y="129483"/>
                      </a:cubicBezTo>
                      <a:cubicBezTo>
                        <a:pt x="111723" y="138514"/>
                        <a:pt x="90566" y="145480"/>
                        <a:pt x="68892" y="150125"/>
                      </a:cubicBezTo>
                      <a:cubicBezTo>
                        <a:pt x="47992" y="154511"/>
                        <a:pt x="9289" y="159156"/>
                        <a:pt x="0" y="121484"/>
                      </a:cubicBezTo>
                      <a:cubicBezTo>
                        <a:pt x="2064" y="96198"/>
                        <a:pt x="35607" y="96972"/>
                        <a:pt x="83083" y="67300"/>
                      </a:cubicBezTo>
                      <a:close/>
                    </a:path>
                  </a:pathLst>
                </a:custGeom>
                <a:solidFill>
                  <a:srgbClr val="8E4F21"/>
                </a:solidFill>
                <a:ln w="2579" cap="flat">
                  <a:noFill/>
                  <a:prstDash val="solid"/>
                  <a:miter/>
                </a:ln>
              </p:spPr>
              <p:txBody>
                <a:bodyPr rtlCol="0" anchor="ctr"/>
                <a:lstStyle/>
                <a:p>
                  <a:endParaRPr lang="fr-BE"/>
                </a:p>
              </p:txBody>
            </p:sp>
            <p:sp>
              <p:nvSpPr>
                <p:cNvPr id="205" name="Forme libre : forme 204">
                  <a:extLst>
                    <a:ext uri="{FF2B5EF4-FFF2-40B4-BE49-F238E27FC236}">
                      <a16:creationId xmlns:a16="http://schemas.microsoft.com/office/drawing/2014/main" id="{EBD0A5EA-41BE-4286-B0B8-C83C0ADCF811}"/>
                    </a:ext>
                  </a:extLst>
                </p:cNvPr>
                <p:cNvSpPr/>
                <p:nvPr/>
              </p:nvSpPr>
              <p:spPr>
                <a:xfrm>
                  <a:off x="1339966" y="4049531"/>
                  <a:ext cx="159912" cy="94624"/>
                </a:xfrm>
                <a:custGeom>
                  <a:avLst/>
                  <a:gdLst>
                    <a:gd name="connsiteX0" fmla="*/ 159858 w 159912"/>
                    <a:gd name="connsiteY0" fmla="*/ 87862 h 94624"/>
                    <a:gd name="connsiteX1" fmla="*/ 47877 w 159912"/>
                    <a:gd name="connsiteY1" fmla="*/ 91217 h 94624"/>
                    <a:gd name="connsiteX2" fmla="*/ 1949 w 159912"/>
                    <a:gd name="connsiteY2" fmla="*/ 51998 h 94624"/>
                    <a:gd name="connsiteX3" fmla="*/ 35750 w 159912"/>
                    <a:gd name="connsiteY3" fmla="*/ 22841 h 94624"/>
                    <a:gd name="connsiteX4" fmla="*/ 147989 w 159912"/>
                    <a:gd name="connsiteY4" fmla="*/ 135 h 94624"/>
                    <a:gd name="connsiteX5" fmla="*/ 159858 w 159912"/>
                    <a:gd name="connsiteY5" fmla="*/ 87862 h 94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912" h="94624">
                      <a:moveTo>
                        <a:pt x="159858" y="87862"/>
                      </a:moveTo>
                      <a:cubicBezTo>
                        <a:pt x="159858" y="87862"/>
                        <a:pt x="81936" y="100506"/>
                        <a:pt x="47877" y="91217"/>
                      </a:cubicBezTo>
                      <a:cubicBezTo>
                        <a:pt x="13560" y="82186"/>
                        <a:pt x="-6566" y="77800"/>
                        <a:pt x="1949" y="51998"/>
                      </a:cubicBezTo>
                      <a:cubicBezTo>
                        <a:pt x="10722" y="26195"/>
                        <a:pt x="2723" y="20777"/>
                        <a:pt x="35750" y="22841"/>
                      </a:cubicBezTo>
                      <a:cubicBezTo>
                        <a:pt x="70841" y="25163"/>
                        <a:pt x="129670" y="6070"/>
                        <a:pt x="147989" y="135"/>
                      </a:cubicBezTo>
                      <a:cubicBezTo>
                        <a:pt x="161407" y="-3993"/>
                        <a:pt x="159858" y="87862"/>
                        <a:pt x="159858" y="87862"/>
                      </a:cubicBezTo>
                      <a:close/>
                    </a:path>
                  </a:pathLst>
                </a:custGeom>
                <a:solidFill>
                  <a:srgbClr val="C8773A"/>
                </a:solidFill>
                <a:ln w="2579" cap="flat">
                  <a:noFill/>
                  <a:prstDash val="solid"/>
                  <a:miter/>
                </a:ln>
              </p:spPr>
              <p:txBody>
                <a:bodyPr rtlCol="0" anchor="ctr"/>
                <a:lstStyle/>
                <a:p>
                  <a:endParaRPr lang="fr-BE"/>
                </a:p>
              </p:txBody>
            </p:sp>
            <p:sp>
              <p:nvSpPr>
                <p:cNvPr id="206" name="Forme libre : forme 205">
                  <a:extLst>
                    <a:ext uri="{FF2B5EF4-FFF2-40B4-BE49-F238E27FC236}">
                      <a16:creationId xmlns:a16="http://schemas.microsoft.com/office/drawing/2014/main" id="{3210F285-77D0-47ED-A9A0-E6CDBB994457}"/>
                    </a:ext>
                  </a:extLst>
                </p:cNvPr>
                <p:cNvSpPr/>
                <p:nvPr/>
              </p:nvSpPr>
              <p:spPr>
                <a:xfrm>
                  <a:off x="1266600" y="4053844"/>
                  <a:ext cx="115165" cy="81432"/>
                </a:xfrm>
                <a:custGeom>
                  <a:avLst/>
                  <a:gdLst>
                    <a:gd name="connsiteX0" fmla="*/ 107826 w 115165"/>
                    <a:gd name="connsiteY0" fmla="*/ 55425 h 81432"/>
                    <a:gd name="connsiteX1" fmla="*/ 98279 w 115165"/>
                    <a:gd name="connsiteY1" fmla="*/ 80711 h 81432"/>
                    <a:gd name="connsiteX2" fmla="*/ 18809 w 115165"/>
                    <a:gd name="connsiteY2" fmla="*/ 39170 h 81432"/>
                    <a:gd name="connsiteX3" fmla="*/ 231 w 115165"/>
                    <a:gd name="connsiteY3" fmla="*/ 16722 h 81432"/>
                    <a:gd name="connsiteX4" fmla="*/ 55964 w 115165"/>
                    <a:gd name="connsiteY4" fmla="*/ 1498 h 81432"/>
                    <a:gd name="connsiteX5" fmla="*/ 114793 w 115165"/>
                    <a:gd name="connsiteY5" fmla="*/ 22656 h 81432"/>
                    <a:gd name="connsiteX6" fmla="*/ 107826 w 115165"/>
                    <a:gd name="connsiteY6" fmla="*/ 55425 h 8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165" h="81432">
                      <a:moveTo>
                        <a:pt x="107826" y="55425"/>
                      </a:moveTo>
                      <a:cubicBezTo>
                        <a:pt x="106278" y="68584"/>
                        <a:pt x="117631" y="85098"/>
                        <a:pt x="98279" y="80711"/>
                      </a:cubicBezTo>
                      <a:cubicBezTo>
                        <a:pt x="76863" y="75809"/>
                        <a:pt x="36870" y="49748"/>
                        <a:pt x="18809" y="39170"/>
                      </a:cubicBezTo>
                      <a:cubicBezTo>
                        <a:pt x="7456" y="32719"/>
                        <a:pt x="-1575" y="30139"/>
                        <a:pt x="231" y="16722"/>
                      </a:cubicBezTo>
                      <a:cubicBezTo>
                        <a:pt x="2295" y="3304"/>
                        <a:pt x="37128" y="-3146"/>
                        <a:pt x="55964" y="1498"/>
                      </a:cubicBezTo>
                      <a:cubicBezTo>
                        <a:pt x="74799" y="6143"/>
                        <a:pt x="112212" y="17496"/>
                        <a:pt x="114793" y="22656"/>
                      </a:cubicBezTo>
                      <a:cubicBezTo>
                        <a:pt x="117115" y="28075"/>
                        <a:pt x="107826" y="54135"/>
                        <a:pt x="107826" y="55425"/>
                      </a:cubicBezTo>
                      <a:close/>
                    </a:path>
                  </a:pathLst>
                </a:custGeom>
                <a:solidFill>
                  <a:srgbClr val="C8773A"/>
                </a:solidFill>
                <a:ln w="2579" cap="flat">
                  <a:noFill/>
                  <a:prstDash val="solid"/>
                  <a:miter/>
                </a:ln>
              </p:spPr>
              <p:txBody>
                <a:bodyPr rtlCol="0" anchor="ctr"/>
                <a:lstStyle/>
                <a:p>
                  <a:endParaRPr lang="fr-BE"/>
                </a:p>
              </p:txBody>
            </p:sp>
            <p:sp>
              <p:nvSpPr>
                <p:cNvPr id="207" name="Forme libre : forme 206">
                  <a:extLst>
                    <a:ext uri="{FF2B5EF4-FFF2-40B4-BE49-F238E27FC236}">
                      <a16:creationId xmlns:a16="http://schemas.microsoft.com/office/drawing/2014/main" id="{F6910B3F-E9EF-44F1-8D50-98AD6C93371F}"/>
                    </a:ext>
                  </a:extLst>
                </p:cNvPr>
                <p:cNvSpPr/>
                <p:nvPr/>
              </p:nvSpPr>
              <p:spPr>
                <a:xfrm>
                  <a:off x="1723533" y="3618161"/>
                  <a:ext cx="1042378" cy="556903"/>
                </a:xfrm>
                <a:custGeom>
                  <a:avLst/>
                  <a:gdLst>
                    <a:gd name="connsiteX0" fmla="*/ 503655 w 1042378"/>
                    <a:gd name="connsiteY0" fmla="*/ 126781 h 556903"/>
                    <a:gd name="connsiteX1" fmla="*/ 251826 w 1042378"/>
                    <a:gd name="connsiteY1" fmla="*/ 255018 h 556903"/>
                    <a:gd name="connsiteX2" fmla="*/ 254 w 1042378"/>
                    <a:gd name="connsiteY2" fmla="*/ 335005 h 556903"/>
                    <a:gd name="connsiteX3" fmla="*/ 45924 w 1042378"/>
                    <a:gd name="connsiteY3" fmla="*/ 556904 h 556903"/>
                    <a:gd name="connsiteX4" fmla="*/ 415412 w 1042378"/>
                    <a:gd name="connsiteY4" fmla="*/ 442600 h 556903"/>
                    <a:gd name="connsiteX5" fmla="*/ 969385 w 1042378"/>
                    <a:gd name="connsiteY5" fmla="*/ 281852 h 556903"/>
                    <a:gd name="connsiteX6" fmla="*/ 1040341 w 1042378"/>
                    <a:gd name="connsiteY6" fmla="*/ 201091 h 556903"/>
                    <a:gd name="connsiteX7" fmla="*/ 927843 w 1042378"/>
                    <a:gd name="connsiteY7" fmla="*/ 66662 h 556903"/>
                    <a:gd name="connsiteX8" fmla="*/ 846825 w 1042378"/>
                    <a:gd name="connsiteY8" fmla="*/ 3188 h 556903"/>
                    <a:gd name="connsiteX9" fmla="*/ 503655 w 1042378"/>
                    <a:gd name="connsiteY9" fmla="*/ 126781 h 556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378" h="556903">
                      <a:moveTo>
                        <a:pt x="503655" y="126781"/>
                      </a:moveTo>
                      <a:cubicBezTo>
                        <a:pt x="431409" y="171161"/>
                        <a:pt x="327426" y="215024"/>
                        <a:pt x="251826" y="255018"/>
                      </a:cubicBezTo>
                      <a:cubicBezTo>
                        <a:pt x="163324" y="301720"/>
                        <a:pt x="-7486" y="338617"/>
                        <a:pt x="254" y="335005"/>
                      </a:cubicBezTo>
                      <a:cubicBezTo>
                        <a:pt x="21154" y="420410"/>
                        <a:pt x="25283" y="471498"/>
                        <a:pt x="45924" y="556904"/>
                      </a:cubicBezTo>
                      <a:cubicBezTo>
                        <a:pt x="160486" y="479239"/>
                        <a:pt x="369226" y="452147"/>
                        <a:pt x="415412" y="442600"/>
                      </a:cubicBezTo>
                      <a:cubicBezTo>
                        <a:pt x="612541" y="401574"/>
                        <a:pt x="721168" y="398478"/>
                        <a:pt x="969385" y="281852"/>
                      </a:cubicBezTo>
                      <a:cubicBezTo>
                        <a:pt x="983318" y="275402"/>
                        <a:pt x="1025634" y="265081"/>
                        <a:pt x="1040341" y="201091"/>
                      </a:cubicBezTo>
                      <a:cubicBezTo>
                        <a:pt x="1058145" y="123169"/>
                        <a:pt x="954162" y="98914"/>
                        <a:pt x="927843" y="66662"/>
                      </a:cubicBezTo>
                      <a:cubicBezTo>
                        <a:pt x="903331" y="36731"/>
                        <a:pt x="885786" y="9381"/>
                        <a:pt x="846825" y="3188"/>
                      </a:cubicBezTo>
                      <a:cubicBezTo>
                        <a:pt x="721426" y="-16937"/>
                        <a:pt x="608928" y="62275"/>
                        <a:pt x="503655" y="126781"/>
                      </a:cubicBezTo>
                      <a:close/>
                    </a:path>
                  </a:pathLst>
                </a:custGeom>
                <a:solidFill>
                  <a:srgbClr val="C8773A"/>
                </a:solidFill>
                <a:ln w="2579" cap="flat">
                  <a:noFill/>
                  <a:prstDash val="solid"/>
                  <a:miter/>
                </a:ln>
              </p:spPr>
              <p:txBody>
                <a:bodyPr rtlCol="0" anchor="ctr"/>
                <a:lstStyle/>
                <a:p>
                  <a:endParaRPr lang="fr-BE"/>
                </a:p>
              </p:txBody>
            </p:sp>
            <p:sp>
              <p:nvSpPr>
                <p:cNvPr id="208" name="Forme libre : forme 207">
                  <a:extLst>
                    <a:ext uri="{FF2B5EF4-FFF2-40B4-BE49-F238E27FC236}">
                      <a16:creationId xmlns:a16="http://schemas.microsoft.com/office/drawing/2014/main" id="{89003833-372F-4074-83A4-DEF4D7F2F55E}"/>
                    </a:ext>
                  </a:extLst>
                </p:cNvPr>
                <p:cNvSpPr/>
                <p:nvPr/>
              </p:nvSpPr>
              <p:spPr>
                <a:xfrm>
                  <a:off x="1398559" y="3923492"/>
                  <a:ext cx="359029" cy="129889"/>
                </a:xfrm>
                <a:custGeom>
                  <a:avLst/>
                  <a:gdLst>
                    <a:gd name="connsiteX0" fmla="*/ 359030 w 359029"/>
                    <a:gd name="connsiteY0" fmla="*/ 45413 h 129889"/>
                    <a:gd name="connsiteX1" fmla="*/ 233889 w 359029"/>
                    <a:gd name="connsiteY1" fmla="*/ 1 h 129889"/>
                    <a:gd name="connsiteX2" fmla="*/ 84752 w 359029"/>
                    <a:gd name="connsiteY2" fmla="*/ 55476 h 129889"/>
                    <a:gd name="connsiteX3" fmla="*/ 10700 w 359029"/>
                    <a:gd name="connsiteY3" fmla="*/ 90309 h 129889"/>
                    <a:gd name="connsiteX4" fmla="*/ 25923 w 359029"/>
                    <a:gd name="connsiteY4" fmla="*/ 129270 h 129889"/>
                    <a:gd name="connsiteX5" fmla="*/ 152612 w 359029"/>
                    <a:gd name="connsiteY5" fmla="*/ 97017 h 129889"/>
                    <a:gd name="connsiteX6" fmla="*/ 359030 w 359029"/>
                    <a:gd name="connsiteY6" fmla="*/ 45413 h 12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029" h="129889">
                      <a:moveTo>
                        <a:pt x="359030" y="45413"/>
                      </a:moveTo>
                      <a:cubicBezTo>
                        <a:pt x="359030" y="45413"/>
                        <a:pt x="270786" y="-257"/>
                        <a:pt x="233889" y="1"/>
                      </a:cubicBezTo>
                      <a:cubicBezTo>
                        <a:pt x="196992" y="1"/>
                        <a:pt x="108748" y="35866"/>
                        <a:pt x="84752" y="55476"/>
                      </a:cubicBezTo>
                      <a:cubicBezTo>
                        <a:pt x="60756" y="75344"/>
                        <a:pt x="30826" y="84116"/>
                        <a:pt x="10700" y="90309"/>
                      </a:cubicBezTo>
                      <a:cubicBezTo>
                        <a:pt x="-9426" y="96501"/>
                        <a:pt x="637" y="125400"/>
                        <a:pt x="25923" y="129270"/>
                      </a:cubicBezTo>
                      <a:cubicBezTo>
                        <a:pt x="51209" y="133141"/>
                        <a:pt x="113135" y="118433"/>
                        <a:pt x="152612" y="97017"/>
                      </a:cubicBezTo>
                      <a:cubicBezTo>
                        <a:pt x="192089" y="75860"/>
                        <a:pt x="359030" y="45413"/>
                        <a:pt x="359030" y="45413"/>
                      </a:cubicBezTo>
                      <a:close/>
                    </a:path>
                  </a:pathLst>
                </a:custGeom>
                <a:solidFill>
                  <a:srgbClr val="C8773A"/>
                </a:solidFill>
                <a:ln w="2579" cap="flat">
                  <a:noFill/>
                  <a:prstDash val="solid"/>
                  <a:miter/>
                </a:ln>
              </p:spPr>
              <p:txBody>
                <a:bodyPr rtlCol="0" anchor="ctr"/>
                <a:lstStyle/>
                <a:p>
                  <a:endParaRPr lang="fr-BE"/>
                </a:p>
              </p:txBody>
            </p:sp>
          </p:grpSp>
        </p:grpSp>
      </p:grpSp>
      <p:sp>
        <p:nvSpPr>
          <p:cNvPr id="111" name="Ellipse 110">
            <a:extLst>
              <a:ext uri="{FF2B5EF4-FFF2-40B4-BE49-F238E27FC236}">
                <a16:creationId xmlns:a16="http://schemas.microsoft.com/office/drawing/2014/main" id="{07E5BA35-45A6-4559-891D-61628C17080C}"/>
              </a:ext>
            </a:extLst>
          </p:cNvPr>
          <p:cNvSpPr/>
          <p:nvPr/>
        </p:nvSpPr>
        <p:spPr>
          <a:xfrm>
            <a:off x="5914535" y="1215269"/>
            <a:ext cx="1447765" cy="1447765"/>
          </a:xfrm>
          <a:prstGeom prst="ellipse">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r>
              <a:rPr lang="fr-BE" sz="1050" b="1">
                <a:solidFill>
                  <a:prstClr val="white"/>
                </a:solidFill>
                <a:latin typeface="Trébuchet"/>
              </a:rPr>
              <a:t>À noter</a:t>
            </a:r>
            <a:endParaRPr lang="fr-BE" sz="900">
              <a:solidFill>
                <a:prstClr val="white"/>
              </a:solidFill>
              <a:latin typeface="Trébuchet"/>
            </a:endParaRPr>
          </a:p>
          <a:p>
            <a:pPr algn="ctr"/>
            <a:r>
              <a:rPr lang="fr-BE" sz="900">
                <a:solidFill>
                  <a:prstClr val="white"/>
                </a:solidFill>
                <a:latin typeface="Trébuchet"/>
              </a:rPr>
              <a:t>Le congé de paternité du travailleur non-salarié agricole est également aménagé dans les mêmes conditions </a:t>
            </a:r>
          </a:p>
        </p:txBody>
      </p:sp>
    </p:spTree>
    <p:extLst>
      <p:ext uri="{BB962C8B-B14F-4D97-AF65-F5344CB8AC3E}">
        <p14:creationId xmlns:p14="http://schemas.microsoft.com/office/powerpoint/2010/main" val="31569469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70"/>
                                        </p:tgtEl>
                                        <p:attrNameLst>
                                          <p:attrName>style.visibility</p:attrName>
                                        </p:attrNameLst>
                                      </p:cBhvr>
                                      <p:to>
                                        <p:strVal val="visible"/>
                                      </p:to>
                                    </p:set>
                                    <p:animEffect transition="in" filter="wipe(left)">
                                      <p:cBhvr>
                                        <p:cTn id="7" dur="500"/>
                                        <p:tgtEl>
                                          <p:spTgt spid="17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Effect transition="in" filter="fade">
                                      <p:cBhvr>
                                        <p:cTn id="11" dur="500"/>
                                        <p:tgtEl>
                                          <p:spTgt spid="127"/>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1"/>
                                        </p:tgtEl>
                                        <p:attrNameLst>
                                          <p:attrName>style.visibility</p:attrName>
                                        </p:attrNameLst>
                                      </p:cBhvr>
                                      <p:to>
                                        <p:strVal val="visible"/>
                                      </p:to>
                                    </p:set>
                                    <p:anim calcmode="lin" valueType="num">
                                      <p:cBhvr>
                                        <p:cTn id="15" dur="500" fill="hold"/>
                                        <p:tgtEl>
                                          <p:spTgt spid="171"/>
                                        </p:tgtEl>
                                        <p:attrNameLst>
                                          <p:attrName>ppt_w</p:attrName>
                                        </p:attrNameLst>
                                      </p:cBhvr>
                                      <p:tavLst>
                                        <p:tav tm="0">
                                          <p:val>
                                            <p:fltVal val="0"/>
                                          </p:val>
                                        </p:tav>
                                        <p:tav tm="100000">
                                          <p:val>
                                            <p:strVal val="#ppt_w"/>
                                          </p:val>
                                        </p:tav>
                                      </p:tavLst>
                                    </p:anim>
                                    <p:anim calcmode="lin" valueType="num">
                                      <p:cBhvr>
                                        <p:cTn id="16" dur="500" fill="hold"/>
                                        <p:tgtEl>
                                          <p:spTgt spid="171"/>
                                        </p:tgtEl>
                                        <p:attrNameLst>
                                          <p:attrName>ppt_h</p:attrName>
                                        </p:attrNameLst>
                                      </p:cBhvr>
                                      <p:tavLst>
                                        <p:tav tm="0">
                                          <p:val>
                                            <p:fltVal val="0"/>
                                          </p:val>
                                        </p:tav>
                                        <p:tav tm="100000">
                                          <p:val>
                                            <p:strVal val="#ppt_h"/>
                                          </p:val>
                                        </p:tav>
                                      </p:tavLst>
                                    </p:anim>
                                    <p:animEffect transition="in" filter="fade">
                                      <p:cBhvr>
                                        <p:cTn id="17" dur="500"/>
                                        <p:tgtEl>
                                          <p:spTgt spid="171"/>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74"/>
                                        </p:tgtEl>
                                        <p:attrNameLst>
                                          <p:attrName>style.visibility</p:attrName>
                                        </p:attrNameLst>
                                      </p:cBhvr>
                                      <p:to>
                                        <p:strVal val="visible"/>
                                      </p:to>
                                    </p:set>
                                    <p:animEffect transition="in" filter="fade">
                                      <p:cBhvr>
                                        <p:cTn id="21" dur="1000"/>
                                        <p:tgtEl>
                                          <p:spTgt spid="17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76"/>
                                        </p:tgtEl>
                                        <p:attrNameLst>
                                          <p:attrName>style.visibility</p:attrName>
                                        </p:attrNameLst>
                                      </p:cBhvr>
                                      <p:to>
                                        <p:strVal val="visible"/>
                                      </p:to>
                                    </p:set>
                                    <p:animEffect transition="in" filter="wipe(left)">
                                      <p:cBhvr>
                                        <p:cTn id="26" dur="500"/>
                                        <p:tgtEl>
                                          <p:spTgt spid="176"/>
                                        </p:tgtEl>
                                      </p:cBhvr>
                                    </p:animEffect>
                                  </p:childTnLst>
                                </p:cTn>
                              </p:par>
                            </p:childTnLst>
                          </p:cTn>
                        </p:par>
                        <p:par>
                          <p:cTn id="27" fill="hold">
                            <p:stCondLst>
                              <p:cond delay="500"/>
                            </p:stCondLst>
                            <p:childTnLst>
                              <p:par>
                                <p:cTn id="28" presetID="10" presetClass="entr" presetSubtype="0" fill="hold" grpId="0" nodeType="afterEffect">
                                  <p:stCondLst>
                                    <p:cond delay="0"/>
                                  </p:stCondLst>
                                  <p:childTnLst>
                                    <p:set>
                                      <p:cBhvr>
                                        <p:cTn id="29" dur="1" fill="hold">
                                          <p:stCondLst>
                                            <p:cond delay="0"/>
                                          </p:stCondLst>
                                        </p:cTn>
                                        <p:tgtEl>
                                          <p:spTgt spid="175"/>
                                        </p:tgtEl>
                                        <p:attrNameLst>
                                          <p:attrName>style.visibility</p:attrName>
                                        </p:attrNameLst>
                                      </p:cBhvr>
                                      <p:to>
                                        <p:strVal val="visible"/>
                                      </p:to>
                                    </p:set>
                                    <p:animEffect transition="in" filter="fade">
                                      <p:cBhvr>
                                        <p:cTn id="30" dur="500"/>
                                        <p:tgtEl>
                                          <p:spTgt spid="175"/>
                                        </p:tgtEl>
                                      </p:cBhvr>
                                    </p:animEffect>
                                  </p:childTnLst>
                                </p:cTn>
                              </p:par>
                            </p:childTnLst>
                          </p:cTn>
                        </p:par>
                        <p:par>
                          <p:cTn id="31" fill="hold">
                            <p:stCondLst>
                              <p:cond delay="1000"/>
                            </p:stCondLst>
                            <p:childTnLst>
                              <p:par>
                                <p:cTn id="32" presetID="53" presetClass="entr" presetSubtype="16" fill="hold" nodeType="afterEffect">
                                  <p:stCondLst>
                                    <p:cond delay="0"/>
                                  </p:stCondLst>
                                  <p:childTnLst>
                                    <p:set>
                                      <p:cBhvr>
                                        <p:cTn id="33" dur="1" fill="hold">
                                          <p:stCondLst>
                                            <p:cond delay="0"/>
                                          </p:stCondLst>
                                        </p:cTn>
                                        <p:tgtEl>
                                          <p:spTgt spid="177"/>
                                        </p:tgtEl>
                                        <p:attrNameLst>
                                          <p:attrName>style.visibility</p:attrName>
                                        </p:attrNameLst>
                                      </p:cBhvr>
                                      <p:to>
                                        <p:strVal val="visible"/>
                                      </p:to>
                                    </p:set>
                                    <p:anim calcmode="lin" valueType="num">
                                      <p:cBhvr>
                                        <p:cTn id="34" dur="500" fill="hold"/>
                                        <p:tgtEl>
                                          <p:spTgt spid="177"/>
                                        </p:tgtEl>
                                        <p:attrNameLst>
                                          <p:attrName>ppt_w</p:attrName>
                                        </p:attrNameLst>
                                      </p:cBhvr>
                                      <p:tavLst>
                                        <p:tav tm="0">
                                          <p:val>
                                            <p:fltVal val="0"/>
                                          </p:val>
                                        </p:tav>
                                        <p:tav tm="100000">
                                          <p:val>
                                            <p:strVal val="#ppt_w"/>
                                          </p:val>
                                        </p:tav>
                                      </p:tavLst>
                                    </p:anim>
                                    <p:anim calcmode="lin" valueType="num">
                                      <p:cBhvr>
                                        <p:cTn id="35" dur="500" fill="hold"/>
                                        <p:tgtEl>
                                          <p:spTgt spid="177"/>
                                        </p:tgtEl>
                                        <p:attrNameLst>
                                          <p:attrName>ppt_h</p:attrName>
                                        </p:attrNameLst>
                                      </p:cBhvr>
                                      <p:tavLst>
                                        <p:tav tm="0">
                                          <p:val>
                                            <p:fltVal val="0"/>
                                          </p:val>
                                        </p:tav>
                                        <p:tav tm="100000">
                                          <p:val>
                                            <p:strVal val="#ppt_h"/>
                                          </p:val>
                                        </p:tav>
                                      </p:tavLst>
                                    </p:anim>
                                    <p:animEffect transition="in" filter="fade">
                                      <p:cBhvr>
                                        <p:cTn id="36" dur="500"/>
                                        <p:tgtEl>
                                          <p:spTgt spid="177"/>
                                        </p:tgtEl>
                                      </p:cBhvr>
                                    </p:animEffect>
                                  </p:childTnLst>
                                </p:cTn>
                              </p:par>
                            </p:childTnLst>
                          </p:cTn>
                        </p:par>
                        <p:par>
                          <p:cTn id="37" fill="hold">
                            <p:stCondLst>
                              <p:cond delay="1500"/>
                            </p:stCondLst>
                            <p:childTnLst>
                              <p:par>
                                <p:cTn id="38" presetID="10" presetClass="entr" presetSubtype="0" fill="hold" grpId="0" nodeType="afterEffect">
                                  <p:stCondLst>
                                    <p:cond delay="0"/>
                                  </p:stCondLst>
                                  <p:childTnLst>
                                    <p:set>
                                      <p:cBhvr>
                                        <p:cTn id="39" dur="1" fill="hold">
                                          <p:stCondLst>
                                            <p:cond delay="0"/>
                                          </p:stCondLst>
                                        </p:cTn>
                                        <p:tgtEl>
                                          <p:spTgt spid="180"/>
                                        </p:tgtEl>
                                        <p:attrNameLst>
                                          <p:attrName>style.visibility</p:attrName>
                                        </p:attrNameLst>
                                      </p:cBhvr>
                                      <p:to>
                                        <p:strVal val="visible"/>
                                      </p:to>
                                    </p:set>
                                    <p:animEffect transition="in" filter="fade">
                                      <p:cBhvr>
                                        <p:cTn id="40" dur="1000"/>
                                        <p:tgtEl>
                                          <p:spTgt spid="180"/>
                                        </p:tgtEl>
                                      </p:cBhvr>
                                    </p:animEffect>
                                  </p:childTnLst>
                                </p:cTn>
                              </p:par>
                            </p:childTnLst>
                          </p:cTn>
                        </p:par>
                        <p:par>
                          <p:cTn id="41" fill="hold">
                            <p:stCondLst>
                              <p:cond delay="2500"/>
                            </p:stCondLst>
                            <p:childTnLst>
                              <p:par>
                                <p:cTn id="42" presetID="37" presetClass="entr" presetSubtype="0" fill="hold" grpId="0" nodeType="afterEffect">
                                  <p:stCondLst>
                                    <p:cond delay="0"/>
                                  </p:stCondLst>
                                  <p:childTnLst>
                                    <p:set>
                                      <p:cBhvr>
                                        <p:cTn id="43" dur="1" fill="hold">
                                          <p:stCondLst>
                                            <p:cond delay="0"/>
                                          </p:stCondLst>
                                        </p:cTn>
                                        <p:tgtEl>
                                          <p:spTgt spid="111"/>
                                        </p:tgtEl>
                                        <p:attrNameLst>
                                          <p:attrName>style.visibility</p:attrName>
                                        </p:attrNameLst>
                                      </p:cBhvr>
                                      <p:to>
                                        <p:strVal val="visible"/>
                                      </p:to>
                                    </p:set>
                                    <p:animEffect transition="in" filter="fade">
                                      <p:cBhvr>
                                        <p:cTn id="44" dur="1000"/>
                                        <p:tgtEl>
                                          <p:spTgt spid="111"/>
                                        </p:tgtEl>
                                      </p:cBhvr>
                                    </p:animEffect>
                                    <p:anim calcmode="lin" valueType="num">
                                      <p:cBhvr>
                                        <p:cTn id="45" dur="1000" fill="hold"/>
                                        <p:tgtEl>
                                          <p:spTgt spid="111"/>
                                        </p:tgtEl>
                                        <p:attrNameLst>
                                          <p:attrName>ppt_x</p:attrName>
                                        </p:attrNameLst>
                                      </p:cBhvr>
                                      <p:tavLst>
                                        <p:tav tm="0">
                                          <p:val>
                                            <p:strVal val="#ppt_x"/>
                                          </p:val>
                                        </p:tav>
                                        <p:tav tm="100000">
                                          <p:val>
                                            <p:strVal val="#ppt_x"/>
                                          </p:val>
                                        </p:tav>
                                      </p:tavLst>
                                    </p:anim>
                                    <p:anim calcmode="lin" valueType="num">
                                      <p:cBhvr>
                                        <p:cTn id="46" dur="900" decel="100000" fill="hold"/>
                                        <p:tgtEl>
                                          <p:spTgt spid="111"/>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111"/>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p:bldP spid="174" grpId="0"/>
      <p:bldP spid="175" grpId="0"/>
      <p:bldP spid="180" grpId="0"/>
      <p:bldP spid="111"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1" name="Espace réservé du contenu 3">
            <a:extLst>
              <a:ext uri="{FF2B5EF4-FFF2-40B4-BE49-F238E27FC236}">
                <a16:creationId xmlns:a16="http://schemas.microsoft.com/office/drawing/2014/main" id="{ECC583FB-BD75-4A97-8906-272F4CC7E400}"/>
              </a:ext>
            </a:extLst>
          </p:cNvPr>
          <p:cNvSpPr txBox="1">
            <a:spLocks/>
          </p:cNvSpPr>
          <p:nvPr/>
        </p:nvSpPr>
        <p:spPr>
          <a:xfrm>
            <a:off x="6848949" y="2366226"/>
            <a:ext cx="2086986" cy="256549"/>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000"/>
              </a:lnSpc>
              <a:spcBef>
                <a:spcPts val="0"/>
              </a:spcBef>
            </a:pPr>
            <a:r>
              <a:rPr lang="fr-BE" sz="1100">
                <a:solidFill>
                  <a:srgbClr val="FF7351"/>
                </a:solidFill>
                <a:latin typeface="Trebuchet MS" panose="020B0603020202020204" pitchFamily="34" charset="0"/>
              </a:rPr>
              <a:t>Combien ?</a:t>
            </a:r>
            <a:endParaRPr lang="fr-FR" sz="1100">
              <a:solidFill>
                <a:srgbClr val="FF7351"/>
              </a:solidFill>
              <a:latin typeface="Trebuchet MS" panose="020B0603020202020204" pitchFamily="34" charset="0"/>
            </a:endParaRPr>
          </a:p>
        </p:txBody>
      </p:sp>
      <p:cxnSp>
        <p:nvCxnSpPr>
          <p:cNvPr id="1322" name="Connecteur droit 1321">
            <a:extLst>
              <a:ext uri="{FF2B5EF4-FFF2-40B4-BE49-F238E27FC236}">
                <a16:creationId xmlns:a16="http://schemas.microsoft.com/office/drawing/2014/main" id="{306BBD68-6EAB-40F0-A055-E2BE4F0FA614}"/>
              </a:ext>
            </a:extLst>
          </p:cNvPr>
          <p:cNvCxnSpPr>
            <a:cxnSpLocks/>
          </p:cNvCxnSpPr>
          <p:nvPr/>
        </p:nvCxnSpPr>
        <p:spPr>
          <a:xfrm flipH="1">
            <a:off x="5944440" y="2467402"/>
            <a:ext cx="904510" cy="0"/>
          </a:xfrm>
          <a:prstGeom prst="line">
            <a:avLst/>
          </a:prstGeom>
          <a:ln>
            <a:solidFill>
              <a:srgbClr val="FF5B30"/>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grpSp>
        <p:nvGrpSpPr>
          <p:cNvPr id="1323" name="Groupe 1322">
            <a:extLst>
              <a:ext uri="{FF2B5EF4-FFF2-40B4-BE49-F238E27FC236}">
                <a16:creationId xmlns:a16="http://schemas.microsoft.com/office/drawing/2014/main" id="{FCED04FF-921D-4F3F-AA80-8909D6C6D788}"/>
              </a:ext>
            </a:extLst>
          </p:cNvPr>
          <p:cNvGrpSpPr/>
          <p:nvPr/>
        </p:nvGrpSpPr>
        <p:grpSpPr>
          <a:xfrm>
            <a:off x="6434348" y="2321194"/>
            <a:ext cx="318087" cy="318087"/>
            <a:chOff x="4314784" y="2314534"/>
            <a:chExt cx="514432" cy="514432"/>
          </a:xfrm>
        </p:grpSpPr>
        <p:sp>
          <p:nvSpPr>
            <p:cNvPr id="1324" name="Organigramme : Connecteur 1323">
              <a:extLst>
                <a:ext uri="{FF2B5EF4-FFF2-40B4-BE49-F238E27FC236}">
                  <a16:creationId xmlns:a16="http://schemas.microsoft.com/office/drawing/2014/main" id="{95219085-1F15-4125-8E05-CF634FB7F206}"/>
                </a:ext>
              </a:extLst>
            </p:cNvPr>
            <p:cNvSpPr/>
            <p:nvPr/>
          </p:nvSpPr>
          <p:spPr>
            <a:xfrm>
              <a:off x="4314784" y="2314534"/>
              <a:ext cx="514432" cy="514432"/>
            </a:xfrm>
            <a:prstGeom prst="flowChartConnector">
              <a:avLst/>
            </a:prstGeom>
            <a:solidFill>
              <a:schemeClr val="bg1"/>
            </a:solidFill>
            <a:ln w="28575">
              <a:solidFill>
                <a:srgbClr val="FF5B3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1325" name="Graphique 1324" descr="Cercle avec flèche gauche contour">
              <a:extLst>
                <a:ext uri="{FF2B5EF4-FFF2-40B4-BE49-F238E27FC236}">
                  <a16:creationId xmlns:a16="http://schemas.microsoft.com/office/drawing/2014/main" id="{95FB4717-5151-4242-9A36-CFFFB1250085}"/>
                </a:ext>
              </a:extLst>
            </p:cNvPr>
            <p:cNvPicPr>
              <a:picLocks noChangeAspect="1"/>
            </p:cNvPicPr>
            <p:nvPr/>
          </p:nvPicPr>
          <p:blipFill>
            <a:blip r:embed="rId3" cstate="print">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4403273" y="2403023"/>
              <a:ext cx="337454" cy="337454"/>
            </a:xfrm>
            <a:prstGeom prst="rect">
              <a:avLst/>
            </a:prstGeom>
          </p:spPr>
        </p:pic>
      </p:grpSp>
      <p:sp>
        <p:nvSpPr>
          <p:cNvPr id="1326" name="Espace réservé du contenu 3">
            <a:extLst>
              <a:ext uri="{FF2B5EF4-FFF2-40B4-BE49-F238E27FC236}">
                <a16:creationId xmlns:a16="http://schemas.microsoft.com/office/drawing/2014/main" id="{874B5F16-7701-4AB0-A625-6EE269A940D2}"/>
              </a:ext>
            </a:extLst>
          </p:cNvPr>
          <p:cNvSpPr txBox="1">
            <a:spLocks/>
          </p:cNvSpPr>
          <p:nvPr/>
        </p:nvSpPr>
        <p:spPr>
          <a:xfrm>
            <a:off x="6871267" y="2564773"/>
            <a:ext cx="2272733" cy="504182"/>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dirty="0">
                <a:solidFill>
                  <a:schemeClr val="bg1">
                    <a:lumMod val="50000"/>
                  </a:schemeClr>
                </a:solidFill>
                <a:latin typeface="Trebuchet MS" panose="020B0603020202020204" pitchFamily="34" charset="0"/>
              </a:rPr>
              <a:t>Le montant de la cotisation minimale due par ces professionnels libéraux*, le taux et le plafond de la cotisation seront prévus par décret</a:t>
            </a:r>
          </a:p>
        </p:txBody>
      </p:sp>
      <p:sp>
        <p:nvSpPr>
          <p:cNvPr id="1315" name="Espace réservé du contenu 3">
            <a:extLst>
              <a:ext uri="{FF2B5EF4-FFF2-40B4-BE49-F238E27FC236}">
                <a16:creationId xmlns:a16="http://schemas.microsoft.com/office/drawing/2014/main" id="{A9722023-1D80-460D-9880-01E38FA1417A}"/>
              </a:ext>
            </a:extLst>
          </p:cNvPr>
          <p:cNvSpPr txBox="1">
            <a:spLocks/>
          </p:cNvSpPr>
          <p:nvPr/>
        </p:nvSpPr>
        <p:spPr>
          <a:xfrm>
            <a:off x="4754373" y="1528396"/>
            <a:ext cx="2086986" cy="256549"/>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000"/>
              </a:lnSpc>
              <a:spcBef>
                <a:spcPts val="0"/>
              </a:spcBef>
            </a:pPr>
            <a:r>
              <a:rPr lang="fr-BE" sz="1100">
                <a:solidFill>
                  <a:srgbClr val="FF7351"/>
                </a:solidFill>
                <a:latin typeface="Trebuchet MS" panose="020B0603020202020204" pitchFamily="34" charset="0"/>
              </a:rPr>
              <a:t>Comment ?</a:t>
            </a:r>
            <a:endParaRPr lang="fr-FR" sz="1100">
              <a:solidFill>
                <a:srgbClr val="FF7351"/>
              </a:solidFill>
              <a:latin typeface="Trebuchet MS" panose="020B0603020202020204" pitchFamily="34" charset="0"/>
            </a:endParaRPr>
          </a:p>
        </p:txBody>
      </p:sp>
      <p:cxnSp>
        <p:nvCxnSpPr>
          <p:cNvPr id="1316" name="Connecteur droit 1315">
            <a:extLst>
              <a:ext uri="{FF2B5EF4-FFF2-40B4-BE49-F238E27FC236}">
                <a16:creationId xmlns:a16="http://schemas.microsoft.com/office/drawing/2014/main" id="{C892D374-5DCD-4729-A8F3-C8A9993F7A1E}"/>
              </a:ext>
            </a:extLst>
          </p:cNvPr>
          <p:cNvCxnSpPr>
            <a:cxnSpLocks/>
          </p:cNvCxnSpPr>
          <p:nvPr/>
        </p:nvCxnSpPr>
        <p:spPr>
          <a:xfrm flipH="1">
            <a:off x="3849864" y="1629572"/>
            <a:ext cx="904510" cy="0"/>
          </a:xfrm>
          <a:prstGeom prst="line">
            <a:avLst/>
          </a:prstGeom>
          <a:ln>
            <a:solidFill>
              <a:srgbClr val="FF5B30"/>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grpSp>
        <p:nvGrpSpPr>
          <p:cNvPr id="1317" name="Groupe 1316">
            <a:extLst>
              <a:ext uri="{FF2B5EF4-FFF2-40B4-BE49-F238E27FC236}">
                <a16:creationId xmlns:a16="http://schemas.microsoft.com/office/drawing/2014/main" id="{283E5FB9-C551-495D-82C3-F26F8E7F0FF6}"/>
              </a:ext>
            </a:extLst>
          </p:cNvPr>
          <p:cNvGrpSpPr/>
          <p:nvPr/>
        </p:nvGrpSpPr>
        <p:grpSpPr>
          <a:xfrm>
            <a:off x="4339772" y="1483364"/>
            <a:ext cx="318087" cy="318087"/>
            <a:chOff x="4314784" y="2314534"/>
            <a:chExt cx="514432" cy="514432"/>
          </a:xfrm>
        </p:grpSpPr>
        <p:sp>
          <p:nvSpPr>
            <p:cNvPr id="1318" name="Organigramme : Connecteur 1317">
              <a:extLst>
                <a:ext uri="{FF2B5EF4-FFF2-40B4-BE49-F238E27FC236}">
                  <a16:creationId xmlns:a16="http://schemas.microsoft.com/office/drawing/2014/main" id="{BC77BE00-F918-48C6-817D-9D52BDA36903}"/>
                </a:ext>
              </a:extLst>
            </p:cNvPr>
            <p:cNvSpPr/>
            <p:nvPr/>
          </p:nvSpPr>
          <p:spPr>
            <a:xfrm>
              <a:off x="4314784" y="2314534"/>
              <a:ext cx="514432" cy="514432"/>
            </a:xfrm>
            <a:prstGeom prst="flowChartConnector">
              <a:avLst/>
            </a:prstGeom>
            <a:solidFill>
              <a:schemeClr val="bg1"/>
            </a:solidFill>
            <a:ln w="28575">
              <a:solidFill>
                <a:srgbClr val="FF5B3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1319" name="Graphique 1318" descr="Cercle avec flèche gauche contour">
              <a:extLst>
                <a:ext uri="{FF2B5EF4-FFF2-40B4-BE49-F238E27FC236}">
                  <a16:creationId xmlns:a16="http://schemas.microsoft.com/office/drawing/2014/main" id="{7082D6FC-3185-4D81-B9D5-BCE9497D468C}"/>
                </a:ext>
              </a:extLst>
            </p:cNvPr>
            <p:cNvPicPr>
              <a:picLocks noChangeAspect="1"/>
            </p:cNvPicPr>
            <p:nvPr/>
          </p:nvPicPr>
          <p:blipFill>
            <a:blip r:embed="rId3" cstate="print">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4403273" y="2403023"/>
              <a:ext cx="337454" cy="337454"/>
            </a:xfrm>
            <a:prstGeom prst="rect">
              <a:avLst/>
            </a:prstGeom>
          </p:spPr>
        </p:pic>
      </p:grpSp>
      <p:sp>
        <p:nvSpPr>
          <p:cNvPr id="1320" name="Espace réservé du contenu 3">
            <a:extLst>
              <a:ext uri="{FF2B5EF4-FFF2-40B4-BE49-F238E27FC236}">
                <a16:creationId xmlns:a16="http://schemas.microsoft.com/office/drawing/2014/main" id="{FDB33156-4067-4504-9B1E-B36D290866A1}"/>
              </a:ext>
            </a:extLst>
          </p:cNvPr>
          <p:cNvSpPr txBox="1">
            <a:spLocks/>
          </p:cNvSpPr>
          <p:nvPr/>
        </p:nvSpPr>
        <p:spPr>
          <a:xfrm>
            <a:off x="4776691" y="1726943"/>
            <a:ext cx="2173715" cy="504182"/>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En contrepartie d’une cotisation </a:t>
            </a:r>
          </a:p>
        </p:txBody>
      </p:sp>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Les dispositions applicables aux dirigeants et aux travailleurs indépendants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dirty="0"/>
              <a:t>Indemnisation des arrêts maladie pour le professionnel libéral</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2</a:t>
            </a:r>
          </a:p>
        </p:txBody>
      </p:sp>
      <p:sp>
        <p:nvSpPr>
          <p:cNvPr id="19" name="Forme libre : forme 18">
            <a:extLst>
              <a:ext uri="{FF2B5EF4-FFF2-40B4-BE49-F238E27FC236}">
                <a16:creationId xmlns:a16="http://schemas.microsoft.com/office/drawing/2014/main" id="{1182C240-AAD7-4702-BDE4-F98B0AE9A50B}"/>
              </a:ext>
            </a:extLst>
          </p:cNvPr>
          <p:cNvSpPr/>
          <p:nvPr/>
        </p:nvSpPr>
        <p:spPr>
          <a:xfrm>
            <a:off x="0" y="4153853"/>
            <a:ext cx="9144000" cy="989647"/>
          </a:xfrm>
          <a:custGeom>
            <a:avLst/>
            <a:gdLst>
              <a:gd name="connsiteX0" fmla="*/ 0 w 6667500"/>
              <a:gd name="connsiteY0" fmla="*/ 0 h 989647"/>
              <a:gd name="connsiteX1" fmla="*/ 6667500 w 6667500"/>
              <a:gd name="connsiteY1" fmla="*/ 0 h 989647"/>
              <a:gd name="connsiteX2" fmla="*/ 6667500 w 6667500"/>
              <a:gd name="connsiteY2" fmla="*/ 989648 h 989647"/>
              <a:gd name="connsiteX3" fmla="*/ 0 w 6667500"/>
              <a:gd name="connsiteY3" fmla="*/ 989648 h 989647"/>
            </a:gdLst>
            <a:ahLst/>
            <a:cxnLst>
              <a:cxn ang="0">
                <a:pos x="connsiteX0" y="connsiteY0"/>
              </a:cxn>
              <a:cxn ang="0">
                <a:pos x="connsiteX1" y="connsiteY1"/>
              </a:cxn>
              <a:cxn ang="0">
                <a:pos x="connsiteX2" y="connsiteY2"/>
              </a:cxn>
              <a:cxn ang="0">
                <a:pos x="connsiteX3" y="connsiteY3"/>
              </a:cxn>
            </a:cxnLst>
            <a:rect l="l" t="t" r="r" b="b"/>
            <a:pathLst>
              <a:path w="6667500" h="989647">
                <a:moveTo>
                  <a:pt x="0" y="0"/>
                </a:moveTo>
                <a:lnTo>
                  <a:pt x="6667500" y="0"/>
                </a:lnTo>
                <a:lnTo>
                  <a:pt x="6667500" y="989648"/>
                </a:lnTo>
                <a:lnTo>
                  <a:pt x="0" y="989648"/>
                </a:lnTo>
                <a:close/>
              </a:path>
            </a:pathLst>
          </a:custGeom>
          <a:solidFill>
            <a:srgbClr val="7F7F7F"/>
          </a:solidFill>
          <a:ln w="9525" cap="flat">
            <a:noFill/>
            <a:prstDash val="solid"/>
            <a:miter/>
          </a:ln>
        </p:spPr>
        <p:txBody>
          <a:bodyPr rtlCol="0" anchor="ctr"/>
          <a:lstStyle/>
          <a:p>
            <a:endParaRPr lang="fr-BE"/>
          </a:p>
        </p:txBody>
      </p:sp>
      <p:grpSp>
        <p:nvGrpSpPr>
          <p:cNvPr id="22" name="Graphique 2">
            <a:extLst>
              <a:ext uri="{FF2B5EF4-FFF2-40B4-BE49-F238E27FC236}">
                <a16:creationId xmlns:a16="http://schemas.microsoft.com/office/drawing/2014/main" id="{88AB2435-F3CE-4E76-8CED-58DB25AF208D}"/>
              </a:ext>
            </a:extLst>
          </p:cNvPr>
          <p:cNvGrpSpPr/>
          <p:nvPr/>
        </p:nvGrpSpPr>
        <p:grpSpPr>
          <a:xfrm>
            <a:off x="2631757" y="2380297"/>
            <a:ext cx="3881437" cy="2414587"/>
            <a:chOff x="2631757" y="2380297"/>
            <a:chExt cx="3881437" cy="2414587"/>
          </a:xfrm>
        </p:grpSpPr>
        <p:sp>
          <p:nvSpPr>
            <p:cNvPr id="23" name="Forme libre : forme 22">
              <a:extLst>
                <a:ext uri="{FF2B5EF4-FFF2-40B4-BE49-F238E27FC236}">
                  <a16:creationId xmlns:a16="http://schemas.microsoft.com/office/drawing/2014/main" id="{C7CD51E3-0D19-4EF2-AF8D-5B0BEBD29195}"/>
                </a:ext>
              </a:extLst>
            </p:cNvPr>
            <p:cNvSpPr/>
            <p:nvPr/>
          </p:nvSpPr>
          <p:spPr>
            <a:xfrm>
              <a:off x="2631757" y="3169919"/>
              <a:ext cx="418147" cy="152400"/>
            </a:xfrm>
            <a:custGeom>
              <a:avLst/>
              <a:gdLst>
                <a:gd name="connsiteX0" fmla="*/ 417195 w 418147"/>
                <a:gd name="connsiteY0" fmla="*/ 152400 h 152400"/>
                <a:gd name="connsiteX1" fmla="*/ 0 w 418147"/>
                <a:gd name="connsiteY1" fmla="*/ 152400 h 152400"/>
                <a:gd name="connsiteX2" fmla="*/ 0 w 418147"/>
                <a:gd name="connsiteY2" fmla="*/ 46673 h 152400"/>
                <a:gd name="connsiteX3" fmla="*/ 46672 w 418147"/>
                <a:gd name="connsiteY3" fmla="*/ 0 h 152400"/>
                <a:gd name="connsiteX4" fmla="*/ 371475 w 418147"/>
                <a:gd name="connsiteY4" fmla="*/ 0 h 152400"/>
                <a:gd name="connsiteX5" fmla="*/ 418147 w 418147"/>
                <a:gd name="connsiteY5" fmla="*/ 46673 h 152400"/>
                <a:gd name="connsiteX6" fmla="*/ 418147 w 418147"/>
                <a:gd name="connsiteY6"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147" h="152400">
                  <a:moveTo>
                    <a:pt x="417195" y="152400"/>
                  </a:moveTo>
                  <a:lnTo>
                    <a:pt x="0" y="152400"/>
                  </a:lnTo>
                  <a:lnTo>
                    <a:pt x="0" y="46673"/>
                  </a:lnTo>
                  <a:cubicBezTo>
                    <a:pt x="0" y="20955"/>
                    <a:pt x="20955" y="0"/>
                    <a:pt x="46672" y="0"/>
                  </a:cubicBezTo>
                  <a:lnTo>
                    <a:pt x="371475" y="0"/>
                  </a:lnTo>
                  <a:cubicBezTo>
                    <a:pt x="397192" y="0"/>
                    <a:pt x="418147" y="20955"/>
                    <a:pt x="418147" y="46673"/>
                  </a:cubicBezTo>
                  <a:lnTo>
                    <a:pt x="418147" y="152400"/>
                  </a:lnTo>
                  <a:close/>
                </a:path>
              </a:pathLst>
            </a:custGeom>
            <a:solidFill>
              <a:schemeClr val="accent5">
                <a:lumMod val="20000"/>
                <a:lumOff val="80000"/>
              </a:schemeClr>
            </a:solidFill>
            <a:ln w="9525" cap="flat">
              <a:noFill/>
              <a:prstDash val="solid"/>
              <a:miter/>
            </a:ln>
          </p:spPr>
          <p:txBody>
            <a:bodyPr rtlCol="0" anchor="ctr"/>
            <a:lstStyle/>
            <a:p>
              <a:endParaRPr lang="fr-BE"/>
            </a:p>
          </p:txBody>
        </p:sp>
        <p:sp>
          <p:nvSpPr>
            <p:cNvPr id="24" name="Forme libre : forme 23">
              <a:extLst>
                <a:ext uri="{FF2B5EF4-FFF2-40B4-BE49-F238E27FC236}">
                  <a16:creationId xmlns:a16="http://schemas.microsoft.com/office/drawing/2014/main" id="{68939271-D38F-4060-AF50-4FEBC6EC17A6}"/>
                </a:ext>
              </a:extLst>
            </p:cNvPr>
            <p:cNvSpPr/>
            <p:nvPr/>
          </p:nvSpPr>
          <p:spPr>
            <a:xfrm>
              <a:off x="3048952" y="2504122"/>
              <a:ext cx="3045142" cy="2290762"/>
            </a:xfrm>
            <a:custGeom>
              <a:avLst/>
              <a:gdLst>
                <a:gd name="connsiteX0" fmla="*/ 0 w 3045142"/>
                <a:gd name="connsiteY0" fmla="*/ 0 h 2290762"/>
                <a:gd name="connsiteX1" fmla="*/ 3045143 w 3045142"/>
                <a:gd name="connsiteY1" fmla="*/ 0 h 2290762"/>
                <a:gd name="connsiteX2" fmla="*/ 3045143 w 3045142"/>
                <a:gd name="connsiteY2" fmla="*/ 2290763 h 2290762"/>
                <a:gd name="connsiteX3" fmla="*/ 0 w 3045142"/>
                <a:gd name="connsiteY3" fmla="*/ 2290763 h 2290762"/>
              </a:gdLst>
              <a:ahLst/>
              <a:cxnLst>
                <a:cxn ang="0">
                  <a:pos x="connsiteX0" y="connsiteY0"/>
                </a:cxn>
                <a:cxn ang="0">
                  <a:pos x="connsiteX1" y="connsiteY1"/>
                </a:cxn>
                <a:cxn ang="0">
                  <a:pos x="connsiteX2" y="connsiteY2"/>
                </a:cxn>
                <a:cxn ang="0">
                  <a:pos x="connsiteX3" y="connsiteY3"/>
                </a:cxn>
              </a:cxnLst>
              <a:rect l="l" t="t" r="r" b="b"/>
              <a:pathLst>
                <a:path w="3045142" h="2290762">
                  <a:moveTo>
                    <a:pt x="0" y="0"/>
                  </a:moveTo>
                  <a:lnTo>
                    <a:pt x="3045143" y="0"/>
                  </a:lnTo>
                  <a:lnTo>
                    <a:pt x="3045143" y="2290763"/>
                  </a:lnTo>
                  <a:lnTo>
                    <a:pt x="0" y="2290763"/>
                  </a:lnTo>
                  <a:close/>
                </a:path>
              </a:pathLst>
            </a:custGeom>
            <a:solidFill>
              <a:srgbClr val="00A6F7"/>
            </a:solidFill>
            <a:ln w="9525" cap="flat">
              <a:noFill/>
              <a:prstDash val="solid"/>
              <a:miter/>
            </a:ln>
          </p:spPr>
          <p:txBody>
            <a:bodyPr rtlCol="0" anchor="ctr"/>
            <a:lstStyle/>
            <a:p>
              <a:endParaRPr lang="fr-BE"/>
            </a:p>
          </p:txBody>
        </p:sp>
        <p:sp>
          <p:nvSpPr>
            <p:cNvPr id="25" name="Forme libre : forme 24">
              <a:extLst>
                <a:ext uri="{FF2B5EF4-FFF2-40B4-BE49-F238E27FC236}">
                  <a16:creationId xmlns:a16="http://schemas.microsoft.com/office/drawing/2014/main" id="{0558D680-79E2-4C39-842E-19C8E3D79B94}"/>
                </a:ext>
              </a:extLst>
            </p:cNvPr>
            <p:cNvSpPr/>
            <p:nvPr/>
          </p:nvSpPr>
          <p:spPr>
            <a:xfrm>
              <a:off x="3048952" y="3619500"/>
              <a:ext cx="3045142" cy="268604"/>
            </a:xfrm>
            <a:custGeom>
              <a:avLst/>
              <a:gdLst>
                <a:gd name="connsiteX0" fmla="*/ 0 w 3045142"/>
                <a:gd name="connsiteY0" fmla="*/ 0 h 268604"/>
                <a:gd name="connsiteX1" fmla="*/ 3045143 w 3045142"/>
                <a:gd name="connsiteY1" fmla="*/ 0 h 268604"/>
                <a:gd name="connsiteX2" fmla="*/ 3045143 w 3045142"/>
                <a:gd name="connsiteY2" fmla="*/ 268605 h 268604"/>
                <a:gd name="connsiteX3" fmla="*/ 0 w 3045142"/>
                <a:gd name="connsiteY3" fmla="*/ 268605 h 268604"/>
              </a:gdLst>
              <a:ahLst/>
              <a:cxnLst>
                <a:cxn ang="0">
                  <a:pos x="connsiteX0" y="connsiteY0"/>
                </a:cxn>
                <a:cxn ang="0">
                  <a:pos x="connsiteX1" y="connsiteY1"/>
                </a:cxn>
                <a:cxn ang="0">
                  <a:pos x="connsiteX2" y="connsiteY2"/>
                </a:cxn>
                <a:cxn ang="0">
                  <a:pos x="connsiteX3" y="connsiteY3"/>
                </a:cxn>
              </a:cxnLst>
              <a:rect l="l" t="t" r="r" b="b"/>
              <a:pathLst>
                <a:path w="3045142" h="268604">
                  <a:moveTo>
                    <a:pt x="0" y="0"/>
                  </a:moveTo>
                  <a:lnTo>
                    <a:pt x="3045143" y="0"/>
                  </a:lnTo>
                  <a:lnTo>
                    <a:pt x="3045143" y="268605"/>
                  </a:lnTo>
                  <a:lnTo>
                    <a:pt x="0" y="268605"/>
                  </a:lnTo>
                  <a:close/>
                </a:path>
              </a:pathLst>
            </a:custGeom>
            <a:solidFill>
              <a:schemeClr val="accent5">
                <a:lumMod val="20000"/>
                <a:lumOff val="80000"/>
              </a:schemeClr>
            </a:solidFill>
            <a:ln w="9525" cap="flat">
              <a:noFill/>
              <a:prstDash val="solid"/>
              <a:miter/>
            </a:ln>
          </p:spPr>
          <p:txBody>
            <a:bodyPr rtlCol="0" anchor="ctr"/>
            <a:lstStyle/>
            <a:p>
              <a:endParaRPr lang="fr-BE"/>
            </a:p>
          </p:txBody>
        </p:sp>
        <p:sp>
          <p:nvSpPr>
            <p:cNvPr id="26" name="Forme libre : forme 25">
              <a:extLst>
                <a:ext uri="{FF2B5EF4-FFF2-40B4-BE49-F238E27FC236}">
                  <a16:creationId xmlns:a16="http://schemas.microsoft.com/office/drawing/2014/main" id="{39166E3B-C0E0-4BAE-8693-87D5BE588A9B}"/>
                </a:ext>
              </a:extLst>
            </p:cNvPr>
            <p:cNvSpPr/>
            <p:nvPr/>
          </p:nvSpPr>
          <p:spPr>
            <a:xfrm>
              <a:off x="2631757" y="3322319"/>
              <a:ext cx="417195" cy="1472565"/>
            </a:xfrm>
            <a:custGeom>
              <a:avLst/>
              <a:gdLst>
                <a:gd name="connsiteX0" fmla="*/ 417195 w 417195"/>
                <a:gd name="connsiteY0" fmla="*/ 1472565 h 1472565"/>
                <a:gd name="connsiteX1" fmla="*/ 17145 w 417195"/>
                <a:gd name="connsiteY1" fmla="*/ 1472565 h 1472565"/>
                <a:gd name="connsiteX2" fmla="*/ 0 w 417195"/>
                <a:gd name="connsiteY2" fmla="*/ 1170623 h 1472565"/>
                <a:gd name="connsiteX3" fmla="*/ 0 w 417195"/>
                <a:gd name="connsiteY3" fmla="*/ 0 h 1472565"/>
                <a:gd name="connsiteX4" fmla="*/ 417195 w 417195"/>
                <a:gd name="connsiteY4" fmla="*/ 0 h 1472565"/>
                <a:gd name="connsiteX5" fmla="*/ 417195 w 417195"/>
                <a:gd name="connsiteY5" fmla="*/ 1472565 h 147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195" h="1472565">
                  <a:moveTo>
                    <a:pt x="417195" y="1472565"/>
                  </a:moveTo>
                  <a:lnTo>
                    <a:pt x="17145" y="1472565"/>
                  </a:lnTo>
                  <a:cubicBezTo>
                    <a:pt x="7620" y="1472565"/>
                    <a:pt x="0" y="1179195"/>
                    <a:pt x="0" y="1170623"/>
                  </a:cubicBezTo>
                  <a:lnTo>
                    <a:pt x="0" y="0"/>
                  </a:lnTo>
                  <a:lnTo>
                    <a:pt x="417195" y="0"/>
                  </a:lnTo>
                  <a:lnTo>
                    <a:pt x="417195" y="1472565"/>
                  </a:lnTo>
                  <a:close/>
                </a:path>
              </a:pathLst>
            </a:custGeom>
            <a:solidFill>
              <a:srgbClr val="00A6F7"/>
            </a:solidFill>
            <a:ln w="9525" cap="flat">
              <a:noFill/>
              <a:prstDash val="solid"/>
              <a:miter/>
            </a:ln>
          </p:spPr>
          <p:txBody>
            <a:bodyPr rtlCol="0" anchor="ctr"/>
            <a:lstStyle/>
            <a:p>
              <a:endParaRPr lang="fr-BE"/>
            </a:p>
          </p:txBody>
        </p:sp>
        <p:sp>
          <p:nvSpPr>
            <p:cNvPr id="27" name="Forme libre : forme 26">
              <a:extLst>
                <a:ext uri="{FF2B5EF4-FFF2-40B4-BE49-F238E27FC236}">
                  <a16:creationId xmlns:a16="http://schemas.microsoft.com/office/drawing/2014/main" id="{5B93BDF3-E8B5-4C64-BD4E-B8512AC8BD00}"/>
                </a:ext>
              </a:extLst>
            </p:cNvPr>
            <p:cNvSpPr/>
            <p:nvPr/>
          </p:nvSpPr>
          <p:spPr>
            <a:xfrm>
              <a:off x="3015615" y="3322320"/>
              <a:ext cx="33337" cy="1472564"/>
            </a:xfrm>
            <a:custGeom>
              <a:avLst/>
              <a:gdLst>
                <a:gd name="connsiteX0" fmla="*/ 0 w 33337"/>
                <a:gd name="connsiteY0" fmla="*/ 0 h 1472564"/>
                <a:gd name="connsiteX1" fmla="*/ 33338 w 33337"/>
                <a:gd name="connsiteY1" fmla="*/ 0 h 1472564"/>
                <a:gd name="connsiteX2" fmla="*/ 33338 w 33337"/>
                <a:gd name="connsiteY2" fmla="*/ 1472565 h 1472564"/>
                <a:gd name="connsiteX3" fmla="*/ 0 w 33337"/>
                <a:gd name="connsiteY3" fmla="*/ 1472565 h 1472564"/>
              </a:gdLst>
              <a:ahLst/>
              <a:cxnLst>
                <a:cxn ang="0">
                  <a:pos x="connsiteX0" y="connsiteY0"/>
                </a:cxn>
                <a:cxn ang="0">
                  <a:pos x="connsiteX1" y="connsiteY1"/>
                </a:cxn>
                <a:cxn ang="0">
                  <a:pos x="connsiteX2" y="connsiteY2"/>
                </a:cxn>
                <a:cxn ang="0">
                  <a:pos x="connsiteX3" y="connsiteY3"/>
                </a:cxn>
              </a:cxnLst>
              <a:rect l="l" t="t" r="r" b="b"/>
              <a:pathLst>
                <a:path w="33337" h="1472564">
                  <a:moveTo>
                    <a:pt x="0" y="0"/>
                  </a:moveTo>
                  <a:lnTo>
                    <a:pt x="33338" y="0"/>
                  </a:lnTo>
                  <a:lnTo>
                    <a:pt x="33338" y="1472565"/>
                  </a:lnTo>
                  <a:lnTo>
                    <a:pt x="0" y="1472565"/>
                  </a:lnTo>
                  <a:close/>
                </a:path>
              </a:pathLst>
            </a:custGeom>
            <a:solidFill>
              <a:srgbClr val="0080C0"/>
            </a:solidFill>
            <a:ln w="9525" cap="flat">
              <a:noFill/>
              <a:prstDash val="solid"/>
              <a:miter/>
            </a:ln>
          </p:spPr>
          <p:txBody>
            <a:bodyPr rtlCol="0" anchor="ctr"/>
            <a:lstStyle/>
            <a:p>
              <a:endParaRPr lang="fr-BE"/>
            </a:p>
          </p:txBody>
        </p:sp>
        <p:sp>
          <p:nvSpPr>
            <p:cNvPr id="28" name="Forme libre : forme 27">
              <a:extLst>
                <a:ext uri="{FF2B5EF4-FFF2-40B4-BE49-F238E27FC236}">
                  <a16:creationId xmlns:a16="http://schemas.microsoft.com/office/drawing/2014/main" id="{8EDF3945-5C39-4FA8-94C8-890791F62CBE}"/>
                </a:ext>
              </a:extLst>
            </p:cNvPr>
            <p:cNvSpPr/>
            <p:nvPr/>
          </p:nvSpPr>
          <p:spPr>
            <a:xfrm>
              <a:off x="6095047" y="3169919"/>
              <a:ext cx="418147" cy="152400"/>
            </a:xfrm>
            <a:custGeom>
              <a:avLst/>
              <a:gdLst>
                <a:gd name="connsiteX0" fmla="*/ 417195 w 418147"/>
                <a:gd name="connsiteY0" fmla="*/ 152400 h 152400"/>
                <a:gd name="connsiteX1" fmla="*/ 0 w 418147"/>
                <a:gd name="connsiteY1" fmla="*/ 152400 h 152400"/>
                <a:gd name="connsiteX2" fmla="*/ 0 w 418147"/>
                <a:gd name="connsiteY2" fmla="*/ 46673 h 152400"/>
                <a:gd name="connsiteX3" fmla="*/ 46672 w 418147"/>
                <a:gd name="connsiteY3" fmla="*/ 0 h 152400"/>
                <a:gd name="connsiteX4" fmla="*/ 371475 w 418147"/>
                <a:gd name="connsiteY4" fmla="*/ 0 h 152400"/>
                <a:gd name="connsiteX5" fmla="*/ 418147 w 418147"/>
                <a:gd name="connsiteY5" fmla="*/ 46673 h 152400"/>
                <a:gd name="connsiteX6" fmla="*/ 418147 w 418147"/>
                <a:gd name="connsiteY6"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147" h="152400">
                  <a:moveTo>
                    <a:pt x="417195" y="152400"/>
                  </a:moveTo>
                  <a:lnTo>
                    <a:pt x="0" y="152400"/>
                  </a:lnTo>
                  <a:lnTo>
                    <a:pt x="0" y="46673"/>
                  </a:lnTo>
                  <a:cubicBezTo>
                    <a:pt x="0" y="20955"/>
                    <a:pt x="20955" y="0"/>
                    <a:pt x="46672" y="0"/>
                  </a:cubicBezTo>
                  <a:lnTo>
                    <a:pt x="371475" y="0"/>
                  </a:lnTo>
                  <a:cubicBezTo>
                    <a:pt x="397192" y="0"/>
                    <a:pt x="418147" y="20955"/>
                    <a:pt x="418147" y="46673"/>
                  </a:cubicBezTo>
                  <a:lnTo>
                    <a:pt x="418147" y="152400"/>
                  </a:lnTo>
                  <a:close/>
                </a:path>
              </a:pathLst>
            </a:custGeom>
            <a:solidFill>
              <a:schemeClr val="accent5">
                <a:lumMod val="20000"/>
                <a:lumOff val="80000"/>
              </a:schemeClr>
            </a:solidFill>
            <a:ln w="9525" cap="flat">
              <a:noFill/>
              <a:prstDash val="solid"/>
              <a:miter/>
            </a:ln>
          </p:spPr>
          <p:txBody>
            <a:bodyPr rtlCol="0" anchor="ctr"/>
            <a:lstStyle/>
            <a:p>
              <a:endParaRPr lang="fr-BE"/>
            </a:p>
          </p:txBody>
        </p:sp>
        <p:sp>
          <p:nvSpPr>
            <p:cNvPr id="29" name="Forme libre : forme 28">
              <a:extLst>
                <a:ext uri="{FF2B5EF4-FFF2-40B4-BE49-F238E27FC236}">
                  <a16:creationId xmlns:a16="http://schemas.microsoft.com/office/drawing/2014/main" id="{BCEADF7F-61DC-41BA-9C6E-21658FD29E43}"/>
                </a:ext>
              </a:extLst>
            </p:cNvPr>
            <p:cNvSpPr/>
            <p:nvPr/>
          </p:nvSpPr>
          <p:spPr>
            <a:xfrm>
              <a:off x="6095047" y="3322319"/>
              <a:ext cx="417195" cy="1472565"/>
            </a:xfrm>
            <a:custGeom>
              <a:avLst/>
              <a:gdLst>
                <a:gd name="connsiteX0" fmla="*/ 400050 w 417195"/>
                <a:gd name="connsiteY0" fmla="*/ 1472565 h 1472565"/>
                <a:gd name="connsiteX1" fmla="*/ 0 w 417195"/>
                <a:gd name="connsiteY1" fmla="*/ 1472565 h 1472565"/>
                <a:gd name="connsiteX2" fmla="*/ 0 w 417195"/>
                <a:gd name="connsiteY2" fmla="*/ 0 h 1472565"/>
                <a:gd name="connsiteX3" fmla="*/ 417195 w 417195"/>
                <a:gd name="connsiteY3" fmla="*/ 0 h 1472565"/>
                <a:gd name="connsiteX4" fmla="*/ 417195 w 417195"/>
                <a:gd name="connsiteY4" fmla="*/ 1456373 h 1472565"/>
                <a:gd name="connsiteX5" fmla="*/ 400050 w 417195"/>
                <a:gd name="connsiteY5" fmla="*/ 1472565 h 147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195" h="1472565">
                  <a:moveTo>
                    <a:pt x="400050" y="1472565"/>
                  </a:moveTo>
                  <a:lnTo>
                    <a:pt x="0" y="1472565"/>
                  </a:lnTo>
                  <a:lnTo>
                    <a:pt x="0" y="0"/>
                  </a:lnTo>
                  <a:lnTo>
                    <a:pt x="417195" y="0"/>
                  </a:lnTo>
                  <a:lnTo>
                    <a:pt x="417195" y="1456373"/>
                  </a:lnTo>
                  <a:cubicBezTo>
                    <a:pt x="417195" y="1464945"/>
                    <a:pt x="409575" y="1472565"/>
                    <a:pt x="400050" y="1472565"/>
                  </a:cubicBezTo>
                  <a:close/>
                </a:path>
              </a:pathLst>
            </a:custGeom>
            <a:solidFill>
              <a:srgbClr val="00A6F7"/>
            </a:solidFill>
            <a:ln w="9525" cap="flat">
              <a:noFill/>
              <a:prstDash val="solid"/>
              <a:miter/>
            </a:ln>
          </p:spPr>
          <p:txBody>
            <a:bodyPr rtlCol="0" anchor="ctr"/>
            <a:lstStyle/>
            <a:p>
              <a:endParaRPr lang="fr-BE"/>
            </a:p>
          </p:txBody>
        </p:sp>
        <p:sp>
          <p:nvSpPr>
            <p:cNvPr id="30" name="Forme libre : forme 29">
              <a:extLst>
                <a:ext uri="{FF2B5EF4-FFF2-40B4-BE49-F238E27FC236}">
                  <a16:creationId xmlns:a16="http://schemas.microsoft.com/office/drawing/2014/main" id="{4879319D-7C56-4DD4-8E64-085B85505F71}"/>
                </a:ext>
              </a:extLst>
            </p:cNvPr>
            <p:cNvSpPr/>
            <p:nvPr/>
          </p:nvSpPr>
          <p:spPr>
            <a:xfrm>
              <a:off x="6094095" y="3322320"/>
              <a:ext cx="33337" cy="1472564"/>
            </a:xfrm>
            <a:custGeom>
              <a:avLst/>
              <a:gdLst>
                <a:gd name="connsiteX0" fmla="*/ 0 w 33337"/>
                <a:gd name="connsiteY0" fmla="*/ 0 h 1472564"/>
                <a:gd name="connsiteX1" fmla="*/ 33337 w 33337"/>
                <a:gd name="connsiteY1" fmla="*/ 0 h 1472564"/>
                <a:gd name="connsiteX2" fmla="*/ 33337 w 33337"/>
                <a:gd name="connsiteY2" fmla="*/ 1472565 h 1472564"/>
                <a:gd name="connsiteX3" fmla="*/ 0 w 33337"/>
                <a:gd name="connsiteY3" fmla="*/ 1472565 h 1472564"/>
              </a:gdLst>
              <a:ahLst/>
              <a:cxnLst>
                <a:cxn ang="0">
                  <a:pos x="connsiteX0" y="connsiteY0"/>
                </a:cxn>
                <a:cxn ang="0">
                  <a:pos x="connsiteX1" y="connsiteY1"/>
                </a:cxn>
                <a:cxn ang="0">
                  <a:pos x="connsiteX2" y="connsiteY2"/>
                </a:cxn>
                <a:cxn ang="0">
                  <a:pos x="connsiteX3" y="connsiteY3"/>
                </a:cxn>
              </a:cxnLst>
              <a:rect l="l" t="t" r="r" b="b"/>
              <a:pathLst>
                <a:path w="33337" h="1472564">
                  <a:moveTo>
                    <a:pt x="0" y="0"/>
                  </a:moveTo>
                  <a:lnTo>
                    <a:pt x="33337" y="0"/>
                  </a:lnTo>
                  <a:lnTo>
                    <a:pt x="33337" y="1472565"/>
                  </a:lnTo>
                  <a:lnTo>
                    <a:pt x="0" y="1472565"/>
                  </a:lnTo>
                  <a:close/>
                </a:path>
              </a:pathLst>
            </a:custGeom>
            <a:solidFill>
              <a:srgbClr val="0080C0"/>
            </a:solidFill>
            <a:ln w="9525" cap="flat">
              <a:noFill/>
              <a:prstDash val="solid"/>
              <a:miter/>
            </a:ln>
          </p:spPr>
          <p:txBody>
            <a:bodyPr rtlCol="0" anchor="ctr"/>
            <a:lstStyle/>
            <a:p>
              <a:endParaRPr lang="fr-BE"/>
            </a:p>
          </p:txBody>
        </p:sp>
        <p:grpSp>
          <p:nvGrpSpPr>
            <p:cNvPr id="31" name="Graphique 2">
              <a:extLst>
                <a:ext uri="{FF2B5EF4-FFF2-40B4-BE49-F238E27FC236}">
                  <a16:creationId xmlns:a16="http://schemas.microsoft.com/office/drawing/2014/main" id="{88AB2435-F3CE-4E76-8CED-58DB25AF208D}"/>
                </a:ext>
              </a:extLst>
            </p:cNvPr>
            <p:cNvGrpSpPr/>
            <p:nvPr/>
          </p:nvGrpSpPr>
          <p:grpSpPr>
            <a:xfrm>
              <a:off x="3048952" y="2380297"/>
              <a:ext cx="3045142" cy="166687"/>
              <a:chOff x="3048952" y="2380297"/>
              <a:chExt cx="3045142" cy="166687"/>
            </a:xfrm>
            <a:solidFill>
              <a:srgbClr val="D3C7F9"/>
            </a:solidFill>
          </p:grpSpPr>
          <p:sp>
            <p:nvSpPr>
              <p:cNvPr id="32" name="Forme libre : forme 31">
                <a:extLst>
                  <a:ext uri="{FF2B5EF4-FFF2-40B4-BE49-F238E27FC236}">
                    <a16:creationId xmlns:a16="http://schemas.microsoft.com/office/drawing/2014/main" id="{D03E482B-1277-42F2-B363-34705806AF27}"/>
                  </a:ext>
                </a:extLst>
              </p:cNvPr>
              <p:cNvSpPr/>
              <p:nvPr/>
            </p:nvSpPr>
            <p:spPr>
              <a:xfrm>
                <a:off x="4572000" y="2380297"/>
                <a:ext cx="1522094" cy="166687"/>
              </a:xfrm>
              <a:custGeom>
                <a:avLst/>
                <a:gdLst>
                  <a:gd name="connsiteX0" fmla="*/ 1522095 w 1522094"/>
                  <a:gd name="connsiteY0" fmla="*/ 166688 h 166687"/>
                  <a:gd name="connsiteX1" fmla="*/ 0 w 1522094"/>
                  <a:gd name="connsiteY1" fmla="*/ 166688 h 166687"/>
                  <a:gd name="connsiteX2" fmla="*/ 0 w 1522094"/>
                  <a:gd name="connsiteY2" fmla="*/ 81915 h 166687"/>
                  <a:gd name="connsiteX3" fmla="*/ 81915 w 1522094"/>
                  <a:gd name="connsiteY3" fmla="*/ 0 h 166687"/>
                  <a:gd name="connsiteX4" fmla="*/ 1440180 w 1522094"/>
                  <a:gd name="connsiteY4" fmla="*/ 0 h 166687"/>
                  <a:gd name="connsiteX5" fmla="*/ 1522095 w 1522094"/>
                  <a:gd name="connsiteY5" fmla="*/ 81915 h 166687"/>
                  <a:gd name="connsiteX6" fmla="*/ 1522095 w 1522094"/>
                  <a:gd name="connsiteY6" fmla="*/ 16668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094" h="166687">
                    <a:moveTo>
                      <a:pt x="1522095" y="166688"/>
                    </a:moveTo>
                    <a:lnTo>
                      <a:pt x="0" y="166688"/>
                    </a:lnTo>
                    <a:lnTo>
                      <a:pt x="0" y="81915"/>
                    </a:lnTo>
                    <a:cubicBezTo>
                      <a:pt x="0" y="36195"/>
                      <a:pt x="37147" y="0"/>
                      <a:pt x="81915" y="0"/>
                    </a:cubicBezTo>
                    <a:lnTo>
                      <a:pt x="1440180" y="0"/>
                    </a:lnTo>
                    <a:cubicBezTo>
                      <a:pt x="1485900" y="0"/>
                      <a:pt x="1522095" y="37148"/>
                      <a:pt x="1522095" y="81915"/>
                    </a:cubicBezTo>
                    <a:lnTo>
                      <a:pt x="1522095" y="166688"/>
                    </a:lnTo>
                    <a:close/>
                  </a:path>
                </a:pathLst>
              </a:custGeom>
              <a:solidFill>
                <a:schemeClr val="accent5">
                  <a:lumMod val="20000"/>
                  <a:lumOff val="80000"/>
                </a:schemeClr>
              </a:solidFill>
              <a:ln w="9525" cap="flat">
                <a:noFill/>
                <a:prstDash val="solid"/>
                <a:miter/>
              </a:ln>
            </p:spPr>
            <p:txBody>
              <a:bodyPr rtlCol="0" anchor="ctr"/>
              <a:lstStyle/>
              <a:p>
                <a:endParaRPr lang="fr-BE"/>
              </a:p>
            </p:txBody>
          </p:sp>
          <p:sp>
            <p:nvSpPr>
              <p:cNvPr id="33" name="Forme libre : forme 32">
                <a:extLst>
                  <a:ext uri="{FF2B5EF4-FFF2-40B4-BE49-F238E27FC236}">
                    <a16:creationId xmlns:a16="http://schemas.microsoft.com/office/drawing/2014/main" id="{C79D2912-A51A-496F-9E17-5361972454A7}"/>
                  </a:ext>
                </a:extLst>
              </p:cNvPr>
              <p:cNvSpPr/>
              <p:nvPr/>
            </p:nvSpPr>
            <p:spPr>
              <a:xfrm>
                <a:off x="3048952" y="2380297"/>
                <a:ext cx="1523047" cy="166687"/>
              </a:xfrm>
              <a:custGeom>
                <a:avLst/>
                <a:gdLst>
                  <a:gd name="connsiteX0" fmla="*/ 1523048 w 1523047"/>
                  <a:gd name="connsiteY0" fmla="*/ 166688 h 166687"/>
                  <a:gd name="connsiteX1" fmla="*/ 0 w 1523047"/>
                  <a:gd name="connsiteY1" fmla="*/ 166688 h 166687"/>
                  <a:gd name="connsiteX2" fmla="*/ 0 w 1523047"/>
                  <a:gd name="connsiteY2" fmla="*/ 81915 h 166687"/>
                  <a:gd name="connsiteX3" fmla="*/ 81915 w 1523047"/>
                  <a:gd name="connsiteY3" fmla="*/ 0 h 166687"/>
                  <a:gd name="connsiteX4" fmla="*/ 1440180 w 1523047"/>
                  <a:gd name="connsiteY4" fmla="*/ 0 h 166687"/>
                  <a:gd name="connsiteX5" fmla="*/ 1522095 w 1523047"/>
                  <a:gd name="connsiteY5" fmla="*/ 81915 h 166687"/>
                  <a:gd name="connsiteX6" fmla="*/ 1522095 w 1523047"/>
                  <a:gd name="connsiteY6" fmla="*/ 166688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047" h="166687">
                    <a:moveTo>
                      <a:pt x="1523048" y="166688"/>
                    </a:moveTo>
                    <a:lnTo>
                      <a:pt x="0" y="166688"/>
                    </a:lnTo>
                    <a:lnTo>
                      <a:pt x="0" y="81915"/>
                    </a:lnTo>
                    <a:cubicBezTo>
                      <a:pt x="0" y="36195"/>
                      <a:pt x="37147" y="0"/>
                      <a:pt x="81915" y="0"/>
                    </a:cubicBezTo>
                    <a:lnTo>
                      <a:pt x="1440180" y="0"/>
                    </a:lnTo>
                    <a:cubicBezTo>
                      <a:pt x="1485900" y="0"/>
                      <a:pt x="1522095" y="37148"/>
                      <a:pt x="1522095" y="81915"/>
                    </a:cubicBezTo>
                    <a:lnTo>
                      <a:pt x="1522095" y="166688"/>
                    </a:lnTo>
                    <a:close/>
                  </a:path>
                </a:pathLst>
              </a:custGeom>
              <a:solidFill>
                <a:schemeClr val="accent5">
                  <a:lumMod val="20000"/>
                  <a:lumOff val="80000"/>
                </a:schemeClr>
              </a:solidFill>
              <a:ln w="9525" cap="flat">
                <a:noFill/>
                <a:prstDash val="solid"/>
                <a:miter/>
              </a:ln>
            </p:spPr>
            <p:txBody>
              <a:bodyPr rtlCol="0" anchor="ctr"/>
              <a:lstStyle/>
              <a:p>
                <a:endParaRPr lang="fr-BE"/>
              </a:p>
            </p:txBody>
          </p:sp>
        </p:grpSp>
        <p:sp>
          <p:nvSpPr>
            <p:cNvPr id="34" name="Forme libre : forme 33">
              <a:extLst>
                <a:ext uri="{FF2B5EF4-FFF2-40B4-BE49-F238E27FC236}">
                  <a16:creationId xmlns:a16="http://schemas.microsoft.com/office/drawing/2014/main" id="{28DF5FA9-1B0E-493A-BA7D-AC9AA76B31DF}"/>
                </a:ext>
              </a:extLst>
            </p:cNvPr>
            <p:cNvSpPr/>
            <p:nvPr/>
          </p:nvSpPr>
          <p:spPr>
            <a:xfrm>
              <a:off x="3048952" y="2546985"/>
              <a:ext cx="3045142" cy="1077277"/>
            </a:xfrm>
            <a:custGeom>
              <a:avLst/>
              <a:gdLst>
                <a:gd name="connsiteX0" fmla="*/ 0 w 3045142"/>
                <a:gd name="connsiteY0" fmla="*/ 0 h 1077277"/>
                <a:gd name="connsiteX1" fmla="*/ 3045143 w 3045142"/>
                <a:gd name="connsiteY1" fmla="*/ 0 h 1077277"/>
                <a:gd name="connsiteX2" fmla="*/ 3045143 w 3045142"/>
                <a:gd name="connsiteY2" fmla="*/ 1077278 h 1077277"/>
                <a:gd name="connsiteX3" fmla="*/ 0 w 3045142"/>
                <a:gd name="connsiteY3" fmla="*/ 1077278 h 1077277"/>
              </a:gdLst>
              <a:ahLst/>
              <a:cxnLst>
                <a:cxn ang="0">
                  <a:pos x="connsiteX0" y="connsiteY0"/>
                </a:cxn>
                <a:cxn ang="0">
                  <a:pos x="connsiteX1" y="connsiteY1"/>
                </a:cxn>
                <a:cxn ang="0">
                  <a:pos x="connsiteX2" y="connsiteY2"/>
                </a:cxn>
                <a:cxn ang="0">
                  <a:pos x="connsiteX3" y="connsiteY3"/>
                </a:cxn>
              </a:cxnLst>
              <a:rect l="l" t="t" r="r" b="b"/>
              <a:pathLst>
                <a:path w="3045142" h="1077277">
                  <a:moveTo>
                    <a:pt x="0" y="0"/>
                  </a:moveTo>
                  <a:lnTo>
                    <a:pt x="3045143" y="0"/>
                  </a:lnTo>
                  <a:lnTo>
                    <a:pt x="3045143" y="1077278"/>
                  </a:lnTo>
                  <a:lnTo>
                    <a:pt x="0" y="1077278"/>
                  </a:lnTo>
                  <a:close/>
                </a:path>
              </a:pathLst>
            </a:custGeom>
            <a:solidFill>
              <a:srgbClr val="0080C0"/>
            </a:solidFill>
            <a:ln w="9525" cap="flat">
              <a:noFill/>
              <a:prstDash val="solid"/>
              <a:miter/>
            </a:ln>
          </p:spPr>
          <p:txBody>
            <a:bodyPr rtlCol="0" anchor="ctr"/>
            <a:lstStyle/>
            <a:p>
              <a:endParaRPr lang="fr-BE"/>
            </a:p>
          </p:txBody>
        </p:sp>
      </p:grpSp>
      <p:grpSp>
        <p:nvGrpSpPr>
          <p:cNvPr id="35" name="Graphique 2">
            <a:extLst>
              <a:ext uri="{FF2B5EF4-FFF2-40B4-BE49-F238E27FC236}">
                <a16:creationId xmlns:a16="http://schemas.microsoft.com/office/drawing/2014/main" id="{88AB2435-F3CE-4E76-8CED-58DB25AF208D}"/>
              </a:ext>
            </a:extLst>
          </p:cNvPr>
          <p:cNvGrpSpPr/>
          <p:nvPr/>
        </p:nvGrpSpPr>
        <p:grpSpPr>
          <a:xfrm>
            <a:off x="6308639" y="3513032"/>
            <a:ext cx="928213" cy="1628776"/>
            <a:chOff x="6691263" y="3166108"/>
            <a:chExt cx="928213" cy="1628776"/>
          </a:xfrm>
        </p:grpSpPr>
        <p:sp>
          <p:nvSpPr>
            <p:cNvPr id="36" name="Forme libre : forme 35">
              <a:extLst>
                <a:ext uri="{FF2B5EF4-FFF2-40B4-BE49-F238E27FC236}">
                  <a16:creationId xmlns:a16="http://schemas.microsoft.com/office/drawing/2014/main" id="{51E8634D-9077-4709-A504-C89081C81E74}"/>
                </a:ext>
              </a:extLst>
            </p:cNvPr>
            <p:cNvSpPr/>
            <p:nvPr/>
          </p:nvSpPr>
          <p:spPr>
            <a:xfrm>
              <a:off x="7167705" y="3412807"/>
              <a:ext cx="451772" cy="767715"/>
            </a:xfrm>
            <a:custGeom>
              <a:avLst/>
              <a:gdLst>
                <a:gd name="connsiteX0" fmla="*/ 377047 w 451772"/>
                <a:gd name="connsiteY0" fmla="*/ 0 h 767715"/>
                <a:gd name="connsiteX1" fmla="*/ 44625 w 451772"/>
                <a:gd name="connsiteY1" fmla="*/ 767715 h 767715"/>
                <a:gd name="connsiteX2" fmla="*/ 377047 w 451772"/>
                <a:gd name="connsiteY2" fmla="*/ 0 h 767715"/>
              </a:gdLst>
              <a:ahLst/>
              <a:cxnLst>
                <a:cxn ang="0">
                  <a:pos x="connsiteX0" y="connsiteY0"/>
                </a:cxn>
                <a:cxn ang="0">
                  <a:pos x="connsiteX1" y="connsiteY1"/>
                </a:cxn>
                <a:cxn ang="0">
                  <a:pos x="connsiteX2" y="connsiteY2"/>
                </a:cxn>
              </a:cxnLst>
              <a:rect l="l" t="t" r="r" b="b"/>
              <a:pathLst>
                <a:path w="451772" h="767715">
                  <a:moveTo>
                    <a:pt x="377047" y="0"/>
                  </a:moveTo>
                  <a:cubicBezTo>
                    <a:pt x="377047" y="0"/>
                    <a:pt x="-154448" y="211455"/>
                    <a:pt x="44625" y="767715"/>
                  </a:cubicBezTo>
                  <a:cubicBezTo>
                    <a:pt x="44625" y="767715"/>
                    <a:pt x="660893" y="710565"/>
                    <a:pt x="377047" y="0"/>
                  </a:cubicBezTo>
                  <a:close/>
                </a:path>
              </a:pathLst>
            </a:custGeom>
            <a:solidFill>
              <a:srgbClr val="FF7351"/>
            </a:solidFill>
            <a:ln w="9525" cap="flat">
              <a:noFill/>
              <a:prstDash val="solid"/>
              <a:miter/>
            </a:ln>
          </p:spPr>
          <p:txBody>
            <a:bodyPr rtlCol="0" anchor="ctr"/>
            <a:lstStyle/>
            <a:p>
              <a:endParaRPr lang="fr-BE"/>
            </a:p>
          </p:txBody>
        </p:sp>
        <p:sp>
          <p:nvSpPr>
            <p:cNvPr id="37" name="Forme libre : forme 36">
              <a:extLst>
                <a:ext uri="{FF2B5EF4-FFF2-40B4-BE49-F238E27FC236}">
                  <a16:creationId xmlns:a16="http://schemas.microsoft.com/office/drawing/2014/main" id="{FA146E26-D26B-4BA4-BAA8-82D0C02EDA1D}"/>
                </a:ext>
              </a:extLst>
            </p:cNvPr>
            <p:cNvSpPr/>
            <p:nvPr/>
          </p:nvSpPr>
          <p:spPr>
            <a:xfrm>
              <a:off x="7243343" y="3462079"/>
              <a:ext cx="284264" cy="687010"/>
            </a:xfrm>
            <a:custGeom>
              <a:avLst/>
              <a:gdLst>
                <a:gd name="connsiteX0" fmla="*/ 284264 w 284264"/>
                <a:gd name="connsiteY0" fmla="*/ 258 h 687010"/>
                <a:gd name="connsiteX1" fmla="*/ 208064 w 284264"/>
                <a:gd name="connsiteY1" fmla="*/ 72648 h 687010"/>
                <a:gd name="connsiteX2" fmla="*/ 190919 w 284264"/>
                <a:gd name="connsiteY2" fmla="*/ 185996 h 687010"/>
                <a:gd name="connsiteX3" fmla="*/ 61380 w 284264"/>
                <a:gd name="connsiteY3" fmla="*/ 335538 h 687010"/>
                <a:gd name="connsiteX4" fmla="*/ 1372 w 284264"/>
                <a:gd name="connsiteY4" fmla="*/ 505083 h 687010"/>
                <a:gd name="connsiteX5" fmla="*/ 12802 w 284264"/>
                <a:gd name="connsiteY5" fmla="*/ 687011 h 687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264" h="687010">
                  <a:moveTo>
                    <a:pt x="284264" y="258"/>
                  </a:moveTo>
                  <a:cubicBezTo>
                    <a:pt x="246164" y="-3552"/>
                    <a:pt x="216637" y="35501"/>
                    <a:pt x="208064" y="72648"/>
                  </a:cubicBezTo>
                  <a:cubicBezTo>
                    <a:pt x="199492" y="109796"/>
                    <a:pt x="203302" y="149801"/>
                    <a:pt x="190919" y="185996"/>
                  </a:cubicBezTo>
                  <a:cubicBezTo>
                    <a:pt x="168059" y="248861"/>
                    <a:pt x="103289" y="283151"/>
                    <a:pt x="61380" y="335538"/>
                  </a:cubicBezTo>
                  <a:cubicBezTo>
                    <a:pt x="23280" y="383163"/>
                    <a:pt x="5182" y="444123"/>
                    <a:pt x="1372" y="505083"/>
                  </a:cubicBezTo>
                  <a:cubicBezTo>
                    <a:pt x="-3391" y="566043"/>
                    <a:pt x="5182" y="627003"/>
                    <a:pt x="12802" y="687011"/>
                  </a:cubicBezTo>
                </a:path>
              </a:pathLst>
            </a:custGeom>
            <a:noFill/>
            <a:ln w="4763" cap="rnd">
              <a:solidFill>
                <a:srgbClr val="FFFFFF"/>
              </a:solidFill>
              <a:prstDash val="solid"/>
              <a:round/>
            </a:ln>
          </p:spPr>
          <p:txBody>
            <a:bodyPr rtlCol="0" anchor="ctr"/>
            <a:lstStyle/>
            <a:p>
              <a:endParaRPr lang="fr-BE"/>
            </a:p>
          </p:txBody>
        </p:sp>
        <p:sp>
          <p:nvSpPr>
            <p:cNvPr id="38" name="Forme libre : forme 37">
              <a:extLst>
                <a:ext uri="{FF2B5EF4-FFF2-40B4-BE49-F238E27FC236}">
                  <a16:creationId xmlns:a16="http://schemas.microsoft.com/office/drawing/2014/main" id="{03C1FDF5-D320-4790-BE2A-AF5CCE7BD7B4}"/>
                </a:ext>
              </a:extLst>
            </p:cNvPr>
            <p:cNvSpPr/>
            <p:nvPr/>
          </p:nvSpPr>
          <p:spPr>
            <a:xfrm>
              <a:off x="7279005" y="3509009"/>
              <a:ext cx="269111" cy="644842"/>
            </a:xfrm>
            <a:custGeom>
              <a:avLst/>
              <a:gdLst>
                <a:gd name="connsiteX0" fmla="*/ 255270 w 269111"/>
                <a:gd name="connsiteY0" fmla="*/ 0 h 644842"/>
                <a:gd name="connsiteX1" fmla="*/ 232410 w 269111"/>
                <a:gd name="connsiteY1" fmla="*/ 74295 h 644842"/>
                <a:gd name="connsiteX2" fmla="*/ 256222 w 269111"/>
                <a:gd name="connsiteY2" fmla="*/ 151447 h 644842"/>
                <a:gd name="connsiteX3" fmla="*/ 260985 w 269111"/>
                <a:gd name="connsiteY3" fmla="*/ 242888 h 644842"/>
                <a:gd name="connsiteX4" fmla="*/ 203835 w 269111"/>
                <a:gd name="connsiteY4" fmla="*/ 298133 h 644842"/>
                <a:gd name="connsiteX5" fmla="*/ 183832 w 269111"/>
                <a:gd name="connsiteY5" fmla="*/ 369570 h 644842"/>
                <a:gd name="connsiteX6" fmla="*/ 194310 w 269111"/>
                <a:gd name="connsiteY6" fmla="*/ 446722 h 644842"/>
                <a:gd name="connsiteX7" fmla="*/ 178118 w 269111"/>
                <a:gd name="connsiteY7" fmla="*/ 526733 h 644842"/>
                <a:gd name="connsiteX8" fmla="*/ 108585 w 269111"/>
                <a:gd name="connsiteY8" fmla="*/ 599122 h 644842"/>
                <a:gd name="connsiteX9" fmla="*/ 0 w 269111"/>
                <a:gd name="connsiteY9" fmla="*/ 644843 h 64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11" h="644842">
                  <a:moveTo>
                    <a:pt x="255270" y="0"/>
                  </a:moveTo>
                  <a:cubicBezTo>
                    <a:pt x="235268" y="18097"/>
                    <a:pt x="229552" y="47625"/>
                    <a:pt x="232410" y="74295"/>
                  </a:cubicBezTo>
                  <a:cubicBezTo>
                    <a:pt x="236220" y="100965"/>
                    <a:pt x="247650" y="125730"/>
                    <a:pt x="256222" y="151447"/>
                  </a:cubicBezTo>
                  <a:cubicBezTo>
                    <a:pt x="265747" y="178118"/>
                    <a:pt x="277177" y="217170"/>
                    <a:pt x="260985" y="242888"/>
                  </a:cubicBezTo>
                  <a:cubicBezTo>
                    <a:pt x="246697" y="265747"/>
                    <a:pt x="220027" y="277178"/>
                    <a:pt x="203835" y="298133"/>
                  </a:cubicBezTo>
                  <a:cubicBezTo>
                    <a:pt x="188595" y="318135"/>
                    <a:pt x="182880" y="343853"/>
                    <a:pt x="183832" y="369570"/>
                  </a:cubicBezTo>
                  <a:cubicBezTo>
                    <a:pt x="184785" y="395288"/>
                    <a:pt x="192405" y="421005"/>
                    <a:pt x="194310" y="446722"/>
                  </a:cubicBezTo>
                  <a:cubicBezTo>
                    <a:pt x="195263" y="474345"/>
                    <a:pt x="189547" y="501968"/>
                    <a:pt x="178118" y="526733"/>
                  </a:cubicBezTo>
                  <a:cubicBezTo>
                    <a:pt x="162877" y="557213"/>
                    <a:pt x="138113" y="582930"/>
                    <a:pt x="108585" y="599122"/>
                  </a:cubicBezTo>
                  <a:cubicBezTo>
                    <a:pt x="74295" y="618172"/>
                    <a:pt x="38100" y="635318"/>
                    <a:pt x="0" y="644843"/>
                  </a:cubicBezTo>
                </a:path>
              </a:pathLst>
            </a:custGeom>
            <a:noFill/>
            <a:ln w="4763" cap="rnd">
              <a:solidFill>
                <a:srgbClr val="FFFFFF"/>
              </a:solidFill>
              <a:prstDash val="solid"/>
              <a:round/>
            </a:ln>
          </p:spPr>
          <p:txBody>
            <a:bodyPr rtlCol="0" anchor="ctr"/>
            <a:lstStyle/>
            <a:p>
              <a:endParaRPr lang="fr-BE"/>
            </a:p>
          </p:txBody>
        </p:sp>
        <p:sp>
          <p:nvSpPr>
            <p:cNvPr id="39" name="Forme libre : forme 38">
              <a:extLst>
                <a:ext uri="{FF2B5EF4-FFF2-40B4-BE49-F238E27FC236}">
                  <a16:creationId xmlns:a16="http://schemas.microsoft.com/office/drawing/2014/main" id="{9B30D037-E359-43A4-82F2-9BC152CCF69C}"/>
                </a:ext>
              </a:extLst>
            </p:cNvPr>
            <p:cNvSpPr/>
            <p:nvPr/>
          </p:nvSpPr>
          <p:spPr>
            <a:xfrm>
              <a:off x="6918765" y="3228973"/>
              <a:ext cx="565758" cy="1067753"/>
            </a:xfrm>
            <a:custGeom>
              <a:avLst/>
              <a:gdLst>
                <a:gd name="connsiteX0" fmla="*/ 267847 w 565758"/>
                <a:gd name="connsiteY0" fmla="*/ 1067754 h 1067753"/>
                <a:gd name="connsiteX1" fmla="*/ 175454 w 565758"/>
                <a:gd name="connsiteY1" fmla="*/ 1 h 1067753"/>
                <a:gd name="connsiteX2" fmla="*/ 267847 w 565758"/>
                <a:gd name="connsiteY2" fmla="*/ 1067754 h 1067753"/>
              </a:gdLst>
              <a:ahLst/>
              <a:cxnLst>
                <a:cxn ang="0">
                  <a:pos x="connsiteX0" y="connsiteY0"/>
                </a:cxn>
                <a:cxn ang="0">
                  <a:pos x="connsiteX1" y="connsiteY1"/>
                </a:cxn>
                <a:cxn ang="0">
                  <a:pos x="connsiteX2" y="connsiteY2"/>
                </a:cxn>
              </a:cxnLst>
              <a:rect l="l" t="t" r="r" b="b"/>
              <a:pathLst>
                <a:path w="565758" h="1067753">
                  <a:moveTo>
                    <a:pt x="267847" y="1067754"/>
                  </a:moveTo>
                  <a:cubicBezTo>
                    <a:pt x="267847" y="1067754"/>
                    <a:pt x="-267458" y="510541"/>
                    <a:pt x="175454" y="1"/>
                  </a:cubicBezTo>
                  <a:cubicBezTo>
                    <a:pt x="176407" y="-951"/>
                    <a:pt x="987936" y="482919"/>
                    <a:pt x="267847" y="1067754"/>
                  </a:cubicBezTo>
                  <a:close/>
                </a:path>
              </a:pathLst>
            </a:custGeom>
            <a:solidFill>
              <a:srgbClr val="FF5B30"/>
            </a:solidFill>
            <a:ln w="9525" cap="flat">
              <a:noFill/>
              <a:prstDash val="solid"/>
              <a:miter/>
            </a:ln>
          </p:spPr>
          <p:txBody>
            <a:bodyPr rtlCol="0" anchor="ctr"/>
            <a:lstStyle/>
            <a:p>
              <a:endParaRPr lang="fr-BE"/>
            </a:p>
          </p:txBody>
        </p:sp>
        <p:sp>
          <p:nvSpPr>
            <p:cNvPr id="40" name="Forme libre : forme 39">
              <a:extLst>
                <a:ext uri="{FF2B5EF4-FFF2-40B4-BE49-F238E27FC236}">
                  <a16:creationId xmlns:a16="http://schemas.microsoft.com/office/drawing/2014/main" id="{6A8AAFB9-6410-4297-A57A-D8D1A25035CA}"/>
                </a:ext>
              </a:extLst>
            </p:cNvPr>
            <p:cNvSpPr/>
            <p:nvPr/>
          </p:nvSpPr>
          <p:spPr>
            <a:xfrm>
              <a:off x="6874582" y="3166108"/>
              <a:ext cx="574837" cy="1059181"/>
            </a:xfrm>
            <a:custGeom>
              <a:avLst/>
              <a:gdLst>
                <a:gd name="connsiteX0" fmla="*/ 310125 w 574837"/>
                <a:gd name="connsiteY0" fmla="*/ 1059182 h 1059181"/>
                <a:gd name="connsiteX1" fmla="*/ 147247 w 574837"/>
                <a:gd name="connsiteY1" fmla="*/ 2 h 1059181"/>
                <a:gd name="connsiteX2" fmla="*/ 310125 w 574837"/>
                <a:gd name="connsiteY2" fmla="*/ 1059182 h 1059181"/>
              </a:gdLst>
              <a:ahLst/>
              <a:cxnLst>
                <a:cxn ang="0">
                  <a:pos x="connsiteX0" y="connsiteY0"/>
                </a:cxn>
                <a:cxn ang="0">
                  <a:pos x="connsiteX1" y="connsiteY1"/>
                </a:cxn>
                <a:cxn ang="0">
                  <a:pos x="connsiteX2" y="connsiteY2"/>
                </a:cxn>
              </a:cxnLst>
              <a:rect l="l" t="t" r="r" b="b"/>
              <a:pathLst>
                <a:path w="574837" h="1059181">
                  <a:moveTo>
                    <a:pt x="310125" y="1059182"/>
                  </a:moveTo>
                  <a:cubicBezTo>
                    <a:pt x="310125" y="1059182"/>
                    <a:pt x="-261375" y="538164"/>
                    <a:pt x="147247" y="2"/>
                  </a:cubicBezTo>
                  <a:cubicBezTo>
                    <a:pt x="147247" y="-951"/>
                    <a:pt x="989257" y="427674"/>
                    <a:pt x="310125" y="1059182"/>
                  </a:cubicBezTo>
                  <a:close/>
                </a:path>
              </a:pathLst>
            </a:custGeom>
            <a:solidFill>
              <a:srgbClr val="FF7351"/>
            </a:solidFill>
            <a:ln w="9525" cap="flat">
              <a:noFill/>
              <a:prstDash val="solid"/>
              <a:miter/>
            </a:ln>
          </p:spPr>
          <p:txBody>
            <a:bodyPr rtlCol="0" anchor="ctr"/>
            <a:lstStyle/>
            <a:p>
              <a:endParaRPr lang="fr-BE"/>
            </a:p>
          </p:txBody>
        </p:sp>
        <p:sp>
          <p:nvSpPr>
            <p:cNvPr id="41" name="Forme libre : forme 40">
              <a:extLst>
                <a:ext uri="{FF2B5EF4-FFF2-40B4-BE49-F238E27FC236}">
                  <a16:creationId xmlns:a16="http://schemas.microsoft.com/office/drawing/2014/main" id="{6FC8264C-31C9-442A-8FC0-6DEB2495ACE1}"/>
                </a:ext>
              </a:extLst>
            </p:cNvPr>
            <p:cNvSpPr/>
            <p:nvPr/>
          </p:nvSpPr>
          <p:spPr>
            <a:xfrm>
              <a:off x="6969183" y="3241357"/>
              <a:ext cx="205273" cy="944880"/>
            </a:xfrm>
            <a:custGeom>
              <a:avLst/>
              <a:gdLst>
                <a:gd name="connsiteX0" fmla="*/ 55504 w 205273"/>
                <a:gd name="connsiteY0" fmla="*/ 0 h 944880"/>
                <a:gd name="connsiteX1" fmla="*/ 259 w 205273"/>
                <a:gd name="connsiteY1" fmla="*/ 140970 h 944880"/>
                <a:gd name="connsiteX2" fmla="*/ 51693 w 205273"/>
                <a:gd name="connsiteY2" fmla="*/ 339090 h 944880"/>
                <a:gd name="connsiteX3" fmla="*/ 26929 w 205273"/>
                <a:gd name="connsiteY3" fmla="*/ 534353 h 944880"/>
                <a:gd name="connsiteX4" fmla="*/ 120274 w 205273"/>
                <a:gd name="connsiteY4" fmla="*/ 738188 h 944880"/>
                <a:gd name="connsiteX5" fmla="*/ 205046 w 205273"/>
                <a:gd name="connsiteY5" fmla="*/ 944880 h 944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273" h="944880">
                  <a:moveTo>
                    <a:pt x="55504" y="0"/>
                  </a:moveTo>
                  <a:cubicBezTo>
                    <a:pt x="18356" y="36195"/>
                    <a:pt x="-2599" y="88583"/>
                    <a:pt x="259" y="140970"/>
                  </a:cubicBezTo>
                  <a:cubicBezTo>
                    <a:pt x="4068" y="209550"/>
                    <a:pt x="46931" y="270510"/>
                    <a:pt x="51693" y="339090"/>
                  </a:cubicBezTo>
                  <a:cubicBezTo>
                    <a:pt x="55504" y="404813"/>
                    <a:pt x="24071" y="468630"/>
                    <a:pt x="26929" y="534353"/>
                  </a:cubicBezTo>
                  <a:cubicBezTo>
                    <a:pt x="29786" y="610553"/>
                    <a:pt x="76459" y="676275"/>
                    <a:pt x="120274" y="738188"/>
                  </a:cubicBezTo>
                  <a:cubicBezTo>
                    <a:pt x="164089" y="800100"/>
                    <a:pt x="208856" y="869633"/>
                    <a:pt x="205046" y="944880"/>
                  </a:cubicBezTo>
                </a:path>
              </a:pathLst>
            </a:custGeom>
            <a:noFill/>
            <a:ln w="4763" cap="rnd">
              <a:solidFill>
                <a:srgbClr val="FFFFFF"/>
              </a:solidFill>
              <a:prstDash val="solid"/>
              <a:round/>
            </a:ln>
          </p:spPr>
          <p:txBody>
            <a:bodyPr rtlCol="0" anchor="ctr"/>
            <a:lstStyle/>
            <a:p>
              <a:endParaRPr lang="fr-BE"/>
            </a:p>
          </p:txBody>
        </p:sp>
        <p:sp>
          <p:nvSpPr>
            <p:cNvPr id="42" name="Forme libre : forme 41">
              <a:extLst>
                <a:ext uri="{FF2B5EF4-FFF2-40B4-BE49-F238E27FC236}">
                  <a16:creationId xmlns:a16="http://schemas.microsoft.com/office/drawing/2014/main" id="{5D8C629D-BA9B-4BCC-9ECA-BB836BEAD415}"/>
                </a:ext>
              </a:extLst>
            </p:cNvPr>
            <p:cNvSpPr/>
            <p:nvPr/>
          </p:nvSpPr>
          <p:spPr>
            <a:xfrm>
              <a:off x="7026592" y="3185159"/>
              <a:ext cx="332811" cy="978217"/>
            </a:xfrm>
            <a:custGeom>
              <a:avLst/>
              <a:gdLst>
                <a:gd name="connsiteX0" fmla="*/ 0 w 332811"/>
                <a:gd name="connsiteY0" fmla="*/ 0 h 978217"/>
                <a:gd name="connsiteX1" fmla="*/ 66675 w 332811"/>
                <a:gd name="connsiteY1" fmla="*/ 70485 h 978217"/>
                <a:gd name="connsiteX2" fmla="*/ 110490 w 332811"/>
                <a:gd name="connsiteY2" fmla="*/ 159068 h 978217"/>
                <a:gd name="connsiteX3" fmla="*/ 183832 w 332811"/>
                <a:gd name="connsiteY3" fmla="*/ 226695 h 978217"/>
                <a:gd name="connsiteX4" fmla="*/ 251460 w 332811"/>
                <a:gd name="connsiteY4" fmla="*/ 318135 h 978217"/>
                <a:gd name="connsiteX5" fmla="*/ 282893 w 332811"/>
                <a:gd name="connsiteY5" fmla="*/ 453390 h 978217"/>
                <a:gd name="connsiteX6" fmla="*/ 324802 w 332811"/>
                <a:gd name="connsiteY6" fmla="*/ 547688 h 978217"/>
                <a:gd name="connsiteX7" fmla="*/ 322897 w 332811"/>
                <a:gd name="connsiteY7" fmla="*/ 656272 h 978217"/>
                <a:gd name="connsiteX8" fmla="*/ 290513 w 332811"/>
                <a:gd name="connsiteY8" fmla="*/ 741045 h 978217"/>
                <a:gd name="connsiteX9" fmla="*/ 289560 w 332811"/>
                <a:gd name="connsiteY9" fmla="*/ 807720 h 978217"/>
                <a:gd name="connsiteX10" fmla="*/ 182880 w 332811"/>
                <a:gd name="connsiteY10" fmla="*/ 978218 h 978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2811" h="978217">
                  <a:moveTo>
                    <a:pt x="0" y="0"/>
                  </a:moveTo>
                  <a:cubicBezTo>
                    <a:pt x="29527" y="14288"/>
                    <a:pt x="50482" y="41910"/>
                    <a:pt x="66675" y="70485"/>
                  </a:cubicBezTo>
                  <a:cubicBezTo>
                    <a:pt x="81915" y="99060"/>
                    <a:pt x="93345" y="130493"/>
                    <a:pt x="110490" y="159068"/>
                  </a:cubicBezTo>
                  <a:cubicBezTo>
                    <a:pt x="129540" y="191453"/>
                    <a:pt x="156210" y="203835"/>
                    <a:pt x="183832" y="226695"/>
                  </a:cubicBezTo>
                  <a:cubicBezTo>
                    <a:pt x="211455" y="250508"/>
                    <a:pt x="237172" y="284797"/>
                    <a:pt x="251460" y="318135"/>
                  </a:cubicBezTo>
                  <a:cubicBezTo>
                    <a:pt x="269557" y="360997"/>
                    <a:pt x="267652" y="409575"/>
                    <a:pt x="282893" y="453390"/>
                  </a:cubicBezTo>
                  <a:cubicBezTo>
                    <a:pt x="294322" y="485775"/>
                    <a:pt x="314325" y="515303"/>
                    <a:pt x="324802" y="547688"/>
                  </a:cubicBezTo>
                  <a:cubicBezTo>
                    <a:pt x="336232" y="582930"/>
                    <a:pt x="335280" y="621030"/>
                    <a:pt x="322897" y="656272"/>
                  </a:cubicBezTo>
                  <a:cubicBezTo>
                    <a:pt x="312420" y="684847"/>
                    <a:pt x="294322" y="711518"/>
                    <a:pt x="290513" y="741045"/>
                  </a:cubicBezTo>
                  <a:cubicBezTo>
                    <a:pt x="287655" y="762953"/>
                    <a:pt x="293370" y="785813"/>
                    <a:pt x="289560" y="807720"/>
                  </a:cubicBezTo>
                  <a:cubicBezTo>
                    <a:pt x="280035" y="875347"/>
                    <a:pt x="197168" y="911543"/>
                    <a:pt x="182880" y="978218"/>
                  </a:cubicBezTo>
                </a:path>
              </a:pathLst>
            </a:custGeom>
            <a:noFill/>
            <a:ln w="4763" cap="rnd">
              <a:solidFill>
                <a:srgbClr val="FFFFFF"/>
              </a:solidFill>
              <a:prstDash val="solid"/>
              <a:round/>
            </a:ln>
          </p:spPr>
          <p:txBody>
            <a:bodyPr rtlCol="0" anchor="ctr"/>
            <a:lstStyle/>
            <a:p>
              <a:endParaRPr lang="fr-BE"/>
            </a:p>
          </p:txBody>
        </p:sp>
        <p:sp>
          <p:nvSpPr>
            <p:cNvPr id="43" name="Forme libre : forme 42">
              <a:extLst>
                <a:ext uri="{FF2B5EF4-FFF2-40B4-BE49-F238E27FC236}">
                  <a16:creationId xmlns:a16="http://schemas.microsoft.com/office/drawing/2014/main" id="{1EA88577-F9E0-45F8-91D2-C39A5F251F74}"/>
                </a:ext>
              </a:extLst>
            </p:cNvPr>
            <p:cNvSpPr/>
            <p:nvPr/>
          </p:nvSpPr>
          <p:spPr>
            <a:xfrm>
              <a:off x="7033975" y="3228975"/>
              <a:ext cx="185237" cy="889634"/>
            </a:xfrm>
            <a:custGeom>
              <a:avLst/>
              <a:gdLst>
                <a:gd name="connsiteX0" fmla="*/ 17381 w 185237"/>
                <a:gd name="connsiteY0" fmla="*/ 0 h 889634"/>
                <a:gd name="connsiteX1" fmla="*/ 237 w 185237"/>
                <a:gd name="connsiteY1" fmla="*/ 98107 h 889634"/>
                <a:gd name="connsiteX2" fmla="*/ 78342 w 185237"/>
                <a:gd name="connsiteY2" fmla="*/ 265747 h 889634"/>
                <a:gd name="connsiteX3" fmla="*/ 98344 w 185237"/>
                <a:gd name="connsiteY3" fmla="*/ 374332 h 889634"/>
                <a:gd name="connsiteX4" fmla="*/ 155494 w 185237"/>
                <a:gd name="connsiteY4" fmla="*/ 479107 h 889634"/>
                <a:gd name="connsiteX5" fmla="*/ 183117 w 185237"/>
                <a:gd name="connsiteY5" fmla="*/ 686753 h 889634"/>
                <a:gd name="connsiteX6" fmla="*/ 182164 w 185237"/>
                <a:gd name="connsiteY6" fmla="*/ 776288 h 889634"/>
                <a:gd name="connsiteX7" fmla="*/ 163114 w 185237"/>
                <a:gd name="connsiteY7" fmla="*/ 889635 h 8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237" h="889634">
                  <a:moveTo>
                    <a:pt x="17381" y="0"/>
                  </a:moveTo>
                  <a:cubicBezTo>
                    <a:pt x="13572" y="33338"/>
                    <a:pt x="2142" y="64770"/>
                    <a:pt x="237" y="98107"/>
                  </a:cubicBezTo>
                  <a:cubicBezTo>
                    <a:pt x="-4526" y="170497"/>
                    <a:pt x="64054" y="200025"/>
                    <a:pt x="78342" y="265747"/>
                  </a:cubicBezTo>
                  <a:cubicBezTo>
                    <a:pt x="85962" y="301943"/>
                    <a:pt x="86914" y="339090"/>
                    <a:pt x="98344" y="374332"/>
                  </a:cubicBezTo>
                  <a:cubicBezTo>
                    <a:pt x="111679" y="412432"/>
                    <a:pt x="138349" y="443865"/>
                    <a:pt x="155494" y="479107"/>
                  </a:cubicBezTo>
                  <a:cubicBezTo>
                    <a:pt x="186926" y="542925"/>
                    <a:pt x="187879" y="616268"/>
                    <a:pt x="183117" y="686753"/>
                  </a:cubicBezTo>
                  <a:cubicBezTo>
                    <a:pt x="181212" y="717232"/>
                    <a:pt x="184069" y="746760"/>
                    <a:pt x="182164" y="776288"/>
                  </a:cubicBezTo>
                  <a:cubicBezTo>
                    <a:pt x="180259" y="814388"/>
                    <a:pt x="171687" y="852488"/>
                    <a:pt x="163114" y="889635"/>
                  </a:cubicBezTo>
                </a:path>
              </a:pathLst>
            </a:custGeom>
            <a:noFill/>
            <a:ln w="4763" cap="rnd">
              <a:solidFill>
                <a:srgbClr val="FFFFFF"/>
              </a:solidFill>
              <a:prstDash val="solid"/>
              <a:round/>
            </a:ln>
          </p:spPr>
          <p:txBody>
            <a:bodyPr rtlCol="0" anchor="ctr"/>
            <a:lstStyle/>
            <a:p>
              <a:endParaRPr lang="fr-BE"/>
            </a:p>
          </p:txBody>
        </p:sp>
        <p:sp>
          <p:nvSpPr>
            <p:cNvPr id="44" name="Forme libre : forme 43">
              <a:extLst>
                <a:ext uri="{FF2B5EF4-FFF2-40B4-BE49-F238E27FC236}">
                  <a16:creationId xmlns:a16="http://schemas.microsoft.com/office/drawing/2014/main" id="{69B26B3C-FD36-42BD-9ACE-227FA09CA387}"/>
                </a:ext>
              </a:extLst>
            </p:cNvPr>
            <p:cNvSpPr/>
            <p:nvPr/>
          </p:nvSpPr>
          <p:spPr>
            <a:xfrm>
              <a:off x="6764874" y="3509009"/>
              <a:ext cx="470612" cy="726757"/>
            </a:xfrm>
            <a:custGeom>
              <a:avLst/>
              <a:gdLst>
                <a:gd name="connsiteX0" fmla="*/ 451265 w 470612"/>
                <a:gd name="connsiteY0" fmla="*/ 726758 h 726757"/>
                <a:gd name="connsiteX1" fmla="*/ 32165 w 470612"/>
                <a:gd name="connsiteY1" fmla="*/ 0 h 726757"/>
                <a:gd name="connsiteX2" fmla="*/ 451265 w 470612"/>
                <a:gd name="connsiteY2" fmla="*/ 726758 h 726757"/>
              </a:gdLst>
              <a:ahLst/>
              <a:cxnLst>
                <a:cxn ang="0">
                  <a:pos x="connsiteX0" y="connsiteY0"/>
                </a:cxn>
                <a:cxn ang="0">
                  <a:pos x="connsiteX1" y="connsiteY1"/>
                </a:cxn>
                <a:cxn ang="0">
                  <a:pos x="connsiteX2" y="connsiteY2"/>
                </a:cxn>
              </a:cxnLst>
              <a:rect l="l" t="t" r="r" b="b"/>
              <a:pathLst>
                <a:path w="470612" h="726757">
                  <a:moveTo>
                    <a:pt x="451265" y="726758"/>
                  </a:moveTo>
                  <a:cubicBezTo>
                    <a:pt x="451265" y="726758"/>
                    <a:pt x="607475" y="21908"/>
                    <a:pt x="32165" y="0"/>
                  </a:cubicBezTo>
                  <a:cubicBezTo>
                    <a:pt x="32165" y="0"/>
                    <a:pt x="-172623" y="691515"/>
                    <a:pt x="451265" y="726758"/>
                  </a:cubicBezTo>
                  <a:close/>
                </a:path>
              </a:pathLst>
            </a:custGeom>
            <a:solidFill>
              <a:srgbClr val="FF5B30"/>
            </a:solidFill>
            <a:ln w="9525" cap="flat">
              <a:noFill/>
              <a:prstDash val="solid"/>
              <a:miter/>
            </a:ln>
          </p:spPr>
          <p:txBody>
            <a:bodyPr rtlCol="0" anchor="ctr"/>
            <a:lstStyle/>
            <a:p>
              <a:endParaRPr lang="fr-BE"/>
            </a:p>
          </p:txBody>
        </p:sp>
        <p:sp>
          <p:nvSpPr>
            <p:cNvPr id="45" name="Forme libre : forme 44">
              <a:extLst>
                <a:ext uri="{FF2B5EF4-FFF2-40B4-BE49-F238E27FC236}">
                  <a16:creationId xmlns:a16="http://schemas.microsoft.com/office/drawing/2014/main" id="{B90EBB48-AAA5-4077-A649-543850AFB0F0}"/>
                </a:ext>
              </a:extLst>
            </p:cNvPr>
            <p:cNvSpPr/>
            <p:nvPr/>
          </p:nvSpPr>
          <p:spPr>
            <a:xfrm>
              <a:off x="6691263" y="3488055"/>
              <a:ext cx="469928" cy="726757"/>
            </a:xfrm>
            <a:custGeom>
              <a:avLst/>
              <a:gdLst>
                <a:gd name="connsiteX0" fmla="*/ 450581 w 469928"/>
                <a:gd name="connsiteY0" fmla="*/ 726757 h 726757"/>
                <a:gd name="connsiteX1" fmla="*/ 31481 w 469928"/>
                <a:gd name="connsiteY1" fmla="*/ 0 h 726757"/>
                <a:gd name="connsiteX2" fmla="*/ 450581 w 469928"/>
                <a:gd name="connsiteY2" fmla="*/ 726757 h 726757"/>
              </a:gdLst>
              <a:ahLst/>
              <a:cxnLst>
                <a:cxn ang="0">
                  <a:pos x="connsiteX0" y="connsiteY0"/>
                </a:cxn>
                <a:cxn ang="0">
                  <a:pos x="connsiteX1" y="connsiteY1"/>
                </a:cxn>
                <a:cxn ang="0">
                  <a:pos x="connsiteX2" y="connsiteY2"/>
                </a:cxn>
              </a:cxnLst>
              <a:rect l="l" t="t" r="r" b="b"/>
              <a:pathLst>
                <a:path w="469928" h="726757">
                  <a:moveTo>
                    <a:pt x="450581" y="726757"/>
                  </a:moveTo>
                  <a:cubicBezTo>
                    <a:pt x="450581" y="726757"/>
                    <a:pt x="606791" y="21907"/>
                    <a:pt x="31481" y="0"/>
                  </a:cubicBezTo>
                  <a:cubicBezTo>
                    <a:pt x="32434" y="0"/>
                    <a:pt x="-172354" y="692467"/>
                    <a:pt x="450581" y="726757"/>
                  </a:cubicBezTo>
                  <a:close/>
                </a:path>
              </a:pathLst>
            </a:custGeom>
            <a:solidFill>
              <a:srgbClr val="FF7351"/>
            </a:solidFill>
            <a:ln w="9525" cap="flat">
              <a:noFill/>
              <a:prstDash val="solid"/>
              <a:miter/>
            </a:ln>
          </p:spPr>
          <p:txBody>
            <a:bodyPr rtlCol="0" anchor="ctr"/>
            <a:lstStyle/>
            <a:p>
              <a:endParaRPr lang="fr-BE"/>
            </a:p>
          </p:txBody>
        </p:sp>
        <p:sp>
          <p:nvSpPr>
            <p:cNvPr id="46" name="Forme libre : forme 45">
              <a:extLst>
                <a:ext uri="{FF2B5EF4-FFF2-40B4-BE49-F238E27FC236}">
                  <a16:creationId xmlns:a16="http://schemas.microsoft.com/office/drawing/2014/main" id="{C1531B30-13F1-4BDE-8998-8ADA4E739714}"/>
                </a:ext>
              </a:extLst>
            </p:cNvPr>
            <p:cNvSpPr/>
            <p:nvPr/>
          </p:nvSpPr>
          <p:spPr>
            <a:xfrm>
              <a:off x="6741853" y="3529012"/>
              <a:ext cx="359034" cy="667702"/>
            </a:xfrm>
            <a:custGeom>
              <a:avLst/>
              <a:gdLst>
                <a:gd name="connsiteX0" fmla="*/ 9467 w 359034"/>
                <a:gd name="connsiteY0" fmla="*/ 0 h 667702"/>
                <a:gd name="connsiteX1" fmla="*/ 4704 w 359034"/>
                <a:gd name="connsiteY1" fmla="*/ 85725 h 667702"/>
                <a:gd name="connsiteX2" fmla="*/ 38042 w 359034"/>
                <a:gd name="connsiteY2" fmla="*/ 145732 h 667702"/>
                <a:gd name="connsiteX3" fmla="*/ 44709 w 359034"/>
                <a:gd name="connsiteY3" fmla="*/ 366713 h 667702"/>
                <a:gd name="connsiteX4" fmla="*/ 131387 w 359034"/>
                <a:gd name="connsiteY4" fmla="*/ 484822 h 667702"/>
                <a:gd name="connsiteX5" fmla="*/ 196157 w 359034"/>
                <a:gd name="connsiteY5" fmla="*/ 582930 h 667702"/>
                <a:gd name="connsiteX6" fmla="*/ 359034 w 359034"/>
                <a:gd name="connsiteY6" fmla="*/ 667703 h 66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034" h="667702">
                  <a:moveTo>
                    <a:pt x="9467" y="0"/>
                  </a:moveTo>
                  <a:cubicBezTo>
                    <a:pt x="1847" y="28575"/>
                    <a:pt x="-4821" y="58103"/>
                    <a:pt x="4704" y="85725"/>
                  </a:cubicBezTo>
                  <a:cubicBezTo>
                    <a:pt x="12324" y="107632"/>
                    <a:pt x="28517" y="124778"/>
                    <a:pt x="38042" y="145732"/>
                  </a:cubicBezTo>
                  <a:cubicBezTo>
                    <a:pt x="69474" y="213360"/>
                    <a:pt x="20897" y="296228"/>
                    <a:pt x="44709" y="366713"/>
                  </a:cubicBezTo>
                  <a:cubicBezTo>
                    <a:pt x="59949" y="413385"/>
                    <a:pt x="103764" y="443865"/>
                    <a:pt x="131387" y="484822"/>
                  </a:cubicBezTo>
                  <a:cubicBezTo>
                    <a:pt x="153294" y="517207"/>
                    <a:pt x="166629" y="557213"/>
                    <a:pt x="196157" y="582930"/>
                  </a:cubicBezTo>
                  <a:cubicBezTo>
                    <a:pt x="242829" y="623888"/>
                    <a:pt x="319029" y="620078"/>
                    <a:pt x="359034" y="667703"/>
                  </a:cubicBezTo>
                </a:path>
              </a:pathLst>
            </a:custGeom>
            <a:noFill/>
            <a:ln w="4763" cap="rnd">
              <a:solidFill>
                <a:srgbClr val="FFFFFF"/>
              </a:solidFill>
              <a:prstDash val="solid"/>
              <a:round/>
            </a:ln>
          </p:spPr>
          <p:txBody>
            <a:bodyPr rtlCol="0" anchor="ctr"/>
            <a:lstStyle/>
            <a:p>
              <a:endParaRPr lang="fr-BE"/>
            </a:p>
          </p:txBody>
        </p:sp>
        <p:sp>
          <p:nvSpPr>
            <p:cNvPr id="47" name="Forme libre : forme 46">
              <a:extLst>
                <a:ext uri="{FF2B5EF4-FFF2-40B4-BE49-F238E27FC236}">
                  <a16:creationId xmlns:a16="http://schemas.microsoft.com/office/drawing/2014/main" id="{75905B0B-FE32-4777-A70D-64DD3902CE42}"/>
                </a:ext>
              </a:extLst>
            </p:cNvPr>
            <p:cNvSpPr/>
            <p:nvPr/>
          </p:nvSpPr>
          <p:spPr>
            <a:xfrm>
              <a:off x="6783705" y="3531869"/>
              <a:ext cx="349567" cy="632460"/>
            </a:xfrm>
            <a:custGeom>
              <a:avLst/>
              <a:gdLst>
                <a:gd name="connsiteX0" fmla="*/ 0 w 349567"/>
                <a:gd name="connsiteY0" fmla="*/ 0 h 632460"/>
                <a:gd name="connsiteX1" fmla="*/ 44768 w 349567"/>
                <a:gd name="connsiteY1" fmla="*/ 82868 h 632460"/>
                <a:gd name="connsiteX2" fmla="*/ 100965 w 349567"/>
                <a:gd name="connsiteY2" fmla="*/ 153353 h 632460"/>
                <a:gd name="connsiteX3" fmla="*/ 107632 w 349567"/>
                <a:gd name="connsiteY3" fmla="*/ 258128 h 632460"/>
                <a:gd name="connsiteX4" fmla="*/ 173355 w 349567"/>
                <a:gd name="connsiteY4" fmla="*/ 354330 h 632460"/>
                <a:gd name="connsiteX5" fmla="*/ 215265 w 349567"/>
                <a:gd name="connsiteY5" fmla="*/ 461963 h 632460"/>
                <a:gd name="connsiteX6" fmla="*/ 293370 w 349567"/>
                <a:gd name="connsiteY6" fmla="*/ 540068 h 632460"/>
                <a:gd name="connsiteX7" fmla="*/ 349568 w 349567"/>
                <a:gd name="connsiteY7" fmla="*/ 632460 h 632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9567" h="632460">
                  <a:moveTo>
                    <a:pt x="0" y="0"/>
                  </a:moveTo>
                  <a:cubicBezTo>
                    <a:pt x="7620" y="30480"/>
                    <a:pt x="23813" y="59055"/>
                    <a:pt x="44768" y="82868"/>
                  </a:cubicBezTo>
                  <a:cubicBezTo>
                    <a:pt x="64770" y="105728"/>
                    <a:pt x="90488" y="124778"/>
                    <a:pt x="100965" y="153353"/>
                  </a:cubicBezTo>
                  <a:cubicBezTo>
                    <a:pt x="112395" y="186690"/>
                    <a:pt x="99060" y="223838"/>
                    <a:pt x="107632" y="258128"/>
                  </a:cubicBezTo>
                  <a:cubicBezTo>
                    <a:pt x="118110" y="296228"/>
                    <a:pt x="154305" y="320993"/>
                    <a:pt x="173355" y="354330"/>
                  </a:cubicBezTo>
                  <a:cubicBezTo>
                    <a:pt x="192405" y="387668"/>
                    <a:pt x="196215" y="428625"/>
                    <a:pt x="215265" y="461963"/>
                  </a:cubicBezTo>
                  <a:cubicBezTo>
                    <a:pt x="234315" y="494348"/>
                    <a:pt x="265747" y="516255"/>
                    <a:pt x="293370" y="540068"/>
                  </a:cubicBezTo>
                  <a:cubicBezTo>
                    <a:pt x="320993" y="564833"/>
                    <a:pt x="347663" y="595313"/>
                    <a:pt x="349568" y="632460"/>
                  </a:cubicBezTo>
                </a:path>
              </a:pathLst>
            </a:custGeom>
            <a:noFill/>
            <a:ln w="4763" cap="rnd">
              <a:solidFill>
                <a:srgbClr val="FFFFFF"/>
              </a:solidFill>
              <a:prstDash val="solid"/>
              <a:round/>
            </a:ln>
          </p:spPr>
          <p:txBody>
            <a:bodyPr rtlCol="0" anchor="ctr"/>
            <a:lstStyle/>
            <a:p>
              <a:endParaRPr lang="fr-BE"/>
            </a:p>
          </p:txBody>
        </p:sp>
        <p:sp>
          <p:nvSpPr>
            <p:cNvPr id="48" name="Forme libre : forme 47">
              <a:extLst>
                <a:ext uri="{FF2B5EF4-FFF2-40B4-BE49-F238E27FC236}">
                  <a16:creationId xmlns:a16="http://schemas.microsoft.com/office/drawing/2014/main" id="{07E4F605-A49C-40B7-A34C-A60649AEC746}"/>
                </a:ext>
              </a:extLst>
            </p:cNvPr>
            <p:cNvSpPr/>
            <p:nvPr/>
          </p:nvSpPr>
          <p:spPr>
            <a:xfrm>
              <a:off x="6817994" y="3530917"/>
              <a:ext cx="318286" cy="622934"/>
            </a:xfrm>
            <a:custGeom>
              <a:avLst/>
              <a:gdLst>
                <a:gd name="connsiteX0" fmla="*/ 0 w 318286"/>
                <a:gd name="connsiteY0" fmla="*/ 0 h 622934"/>
                <a:gd name="connsiteX1" fmla="*/ 108585 w 318286"/>
                <a:gd name="connsiteY1" fmla="*/ 87630 h 622934"/>
                <a:gd name="connsiteX2" fmla="*/ 134303 w 318286"/>
                <a:gd name="connsiteY2" fmla="*/ 153352 h 622934"/>
                <a:gd name="connsiteX3" fmla="*/ 182880 w 318286"/>
                <a:gd name="connsiteY3" fmla="*/ 200025 h 622934"/>
                <a:gd name="connsiteX4" fmla="*/ 230505 w 318286"/>
                <a:gd name="connsiteY4" fmla="*/ 273367 h 622934"/>
                <a:gd name="connsiteX5" fmla="*/ 240982 w 318286"/>
                <a:gd name="connsiteY5" fmla="*/ 374332 h 622934"/>
                <a:gd name="connsiteX6" fmla="*/ 273368 w 318286"/>
                <a:gd name="connsiteY6" fmla="*/ 439102 h 622934"/>
                <a:gd name="connsiteX7" fmla="*/ 318135 w 318286"/>
                <a:gd name="connsiteY7" fmla="*/ 622935 h 62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286" h="622934">
                  <a:moveTo>
                    <a:pt x="0" y="0"/>
                  </a:moveTo>
                  <a:cubicBezTo>
                    <a:pt x="44768" y="15240"/>
                    <a:pt x="83820" y="46672"/>
                    <a:pt x="108585" y="87630"/>
                  </a:cubicBezTo>
                  <a:cubicBezTo>
                    <a:pt x="121920" y="108585"/>
                    <a:pt x="125730" y="130492"/>
                    <a:pt x="134303" y="153352"/>
                  </a:cubicBezTo>
                  <a:cubicBezTo>
                    <a:pt x="142875" y="174307"/>
                    <a:pt x="164782" y="186690"/>
                    <a:pt x="182880" y="200025"/>
                  </a:cubicBezTo>
                  <a:cubicBezTo>
                    <a:pt x="206693" y="217170"/>
                    <a:pt x="224790" y="244792"/>
                    <a:pt x="230505" y="273367"/>
                  </a:cubicBezTo>
                  <a:cubicBezTo>
                    <a:pt x="237173" y="306705"/>
                    <a:pt x="231457" y="341947"/>
                    <a:pt x="240982" y="374332"/>
                  </a:cubicBezTo>
                  <a:cubicBezTo>
                    <a:pt x="247650" y="397192"/>
                    <a:pt x="260985" y="417195"/>
                    <a:pt x="273368" y="439102"/>
                  </a:cubicBezTo>
                  <a:cubicBezTo>
                    <a:pt x="303848" y="495300"/>
                    <a:pt x="320040" y="559117"/>
                    <a:pt x="318135" y="622935"/>
                  </a:cubicBezTo>
                </a:path>
              </a:pathLst>
            </a:custGeom>
            <a:noFill/>
            <a:ln w="4763" cap="rnd">
              <a:solidFill>
                <a:srgbClr val="FFFFFF"/>
              </a:solidFill>
              <a:prstDash val="solid"/>
              <a:round/>
            </a:ln>
          </p:spPr>
          <p:txBody>
            <a:bodyPr rtlCol="0" anchor="ctr"/>
            <a:lstStyle/>
            <a:p>
              <a:endParaRPr lang="fr-BE"/>
            </a:p>
          </p:txBody>
        </p:sp>
        <p:sp>
          <p:nvSpPr>
            <p:cNvPr id="49" name="Forme libre : forme 48">
              <a:extLst>
                <a:ext uri="{FF2B5EF4-FFF2-40B4-BE49-F238E27FC236}">
                  <a16:creationId xmlns:a16="http://schemas.microsoft.com/office/drawing/2014/main" id="{262684D8-DC7F-4039-9861-8502DDD072E5}"/>
                </a:ext>
              </a:extLst>
            </p:cNvPr>
            <p:cNvSpPr/>
            <p:nvPr/>
          </p:nvSpPr>
          <p:spPr>
            <a:xfrm>
              <a:off x="6794182" y="4081462"/>
              <a:ext cx="696277" cy="713422"/>
            </a:xfrm>
            <a:custGeom>
              <a:avLst/>
              <a:gdLst>
                <a:gd name="connsiteX0" fmla="*/ 562928 w 696277"/>
                <a:gd name="connsiteY0" fmla="*/ 713422 h 713422"/>
                <a:gd name="connsiteX1" fmla="*/ 133350 w 696277"/>
                <a:gd name="connsiteY1" fmla="*/ 713422 h 713422"/>
                <a:gd name="connsiteX2" fmla="*/ 0 w 696277"/>
                <a:gd name="connsiteY2" fmla="*/ 0 h 713422"/>
                <a:gd name="connsiteX3" fmla="*/ 696278 w 696277"/>
                <a:gd name="connsiteY3" fmla="*/ 0 h 713422"/>
              </a:gdLst>
              <a:ahLst/>
              <a:cxnLst>
                <a:cxn ang="0">
                  <a:pos x="connsiteX0" y="connsiteY0"/>
                </a:cxn>
                <a:cxn ang="0">
                  <a:pos x="connsiteX1" y="connsiteY1"/>
                </a:cxn>
                <a:cxn ang="0">
                  <a:pos x="connsiteX2" y="connsiteY2"/>
                </a:cxn>
                <a:cxn ang="0">
                  <a:pos x="connsiteX3" y="connsiteY3"/>
                </a:cxn>
              </a:cxnLst>
              <a:rect l="l" t="t" r="r" b="b"/>
              <a:pathLst>
                <a:path w="696277" h="713422">
                  <a:moveTo>
                    <a:pt x="562928" y="713422"/>
                  </a:moveTo>
                  <a:lnTo>
                    <a:pt x="133350" y="713422"/>
                  </a:lnTo>
                  <a:lnTo>
                    <a:pt x="0" y="0"/>
                  </a:lnTo>
                  <a:lnTo>
                    <a:pt x="696278" y="0"/>
                  </a:lnTo>
                  <a:close/>
                </a:path>
              </a:pathLst>
            </a:custGeom>
            <a:solidFill>
              <a:srgbClr val="231F20"/>
            </a:solidFill>
            <a:ln w="9525" cap="flat">
              <a:noFill/>
              <a:prstDash val="solid"/>
              <a:miter/>
            </a:ln>
          </p:spPr>
          <p:txBody>
            <a:bodyPr rtlCol="0" anchor="ctr"/>
            <a:lstStyle/>
            <a:p>
              <a:endParaRPr lang="fr-BE"/>
            </a:p>
          </p:txBody>
        </p:sp>
      </p:grpSp>
      <p:grpSp>
        <p:nvGrpSpPr>
          <p:cNvPr id="60" name="Graphique 2">
            <a:extLst>
              <a:ext uri="{FF2B5EF4-FFF2-40B4-BE49-F238E27FC236}">
                <a16:creationId xmlns:a16="http://schemas.microsoft.com/office/drawing/2014/main" id="{88AB2435-F3CE-4E76-8CED-58DB25AF208D}"/>
              </a:ext>
            </a:extLst>
          </p:cNvPr>
          <p:cNvGrpSpPr/>
          <p:nvPr/>
        </p:nvGrpSpPr>
        <p:grpSpPr>
          <a:xfrm>
            <a:off x="1538287" y="2069782"/>
            <a:ext cx="976312" cy="2724149"/>
            <a:chOff x="1538287" y="2069782"/>
            <a:chExt cx="976312" cy="2724149"/>
          </a:xfrm>
        </p:grpSpPr>
        <p:sp>
          <p:nvSpPr>
            <p:cNvPr id="61" name="Forme libre : forme 60">
              <a:extLst>
                <a:ext uri="{FF2B5EF4-FFF2-40B4-BE49-F238E27FC236}">
                  <a16:creationId xmlns:a16="http://schemas.microsoft.com/office/drawing/2014/main" id="{6F2C4782-CDF8-44BF-A230-F0FAEAD9CFA2}"/>
                </a:ext>
              </a:extLst>
            </p:cNvPr>
            <p:cNvSpPr/>
            <p:nvPr/>
          </p:nvSpPr>
          <p:spPr>
            <a:xfrm>
              <a:off x="1538287" y="2744152"/>
              <a:ext cx="976312" cy="2049779"/>
            </a:xfrm>
            <a:custGeom>
              <a:avLst/>
              <a:gdLst>
                <a:gd name="connsiteX0" fmla="*/ 0 w 976312"/>
                <a:gd name="connsiteY0" fmla="*/ 0 h 2049779"/>
                <a:gd name="connsiteX1" fmla="*/ 0 w 976312"/>
                <a:gd name="connsiteY1" fmla="*/ 2049780 h 2049779"/>
                <a:gd name="connsiteX2" fmla="*/ 976313 w 976312"/>
                <a:gd name="connsiteY2" fmla="*/ 2049780 h 2049779"/>
                <a:gd name="connsiteX3" fmla="*/ 976313 w 976312"/>
                <a:gd name="connsiteY3" fmla="*/ 0 h 2049779"/>
                <a:gd name="connsiteX4" fmla="*/ 0 w 976312"/>
                <a:gd name="connsiteY4" fmla="*/ 0 h 2049779"/>
                <a:gd name="connsiteX5" fmla="*/ 900113 w 976312"/>
                <a:gd name="connsiteY5" fmla="*/ 1882140 h 2049779"/>
                <a:gd name="connsiteX6" fmla="*/ 77152 w 976312"/>
                <a:gd name="connsiteY6" fmla="*/ 1882140 h 2049779"/>
                <a:gd name="connsiteX7" fmla="*/ 77152 w 976312"/>
                <a:gd name="connsiteY7" fmla="*/ 1144905 h 2049779"/>
                <a:gd name="connsiteX8" fmla="*/ 900113 w 976312"/>
                <a:gd name="connsiteY8" fmla="*/ 1144905 h 2049779"/>
                <a:gd name="connsiteX9" fmla="*/ 900113 w 976312"/>
                <a:gd name="connsiteY9" fmla="*/ 1882140 h 2049779"/>
                <a:gd name="connsiteX10" fmla="*/ 900113 w 976312"/>
                <a:gd name="connsiteY10" fmla="*/ 981075 h 2049779"/>
                <a:gd name="connsiteX11" fmla="*/ 77152 w 976312"/>
                <a:gd name="connsiteY11" fmla="*/ 981075 h 2049779"/>
                <a:gd name="connsiteX12" fmla="*/ 77152 w 976312"/>
                <a:gd name="connsiteY12" fmla="*/ 158115 h 2049779"/>
                <a:gd name="connsiteX13" fmla="*/ 900113 w 976312"/>
                <a:gd name="connsiteY13" fmla="*/ 158115 h 2049779"/>
                <a:gd name="connsiteX14" fmla="*/ 900113 w 976312"/>
                <a:gd name="connsiteY14" fmla="*/ 981075 h 2049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6312" h="2049779">
                  <a:moveTo>
                    <a:pt x="0" y="0"/>
                  </a:moveTo>
                  <a:lnTo>
                    <a:pt x="0" y="2049780"/>
                  </a:lnTo>
                  <a:lnTo>
                    <a:pt x="976313" y="2049780"/>
                  </a:lnTo>
                  <a:lnTo>
                    <a:pt x="976313" y="0"/>
                  </a:lnTo>
                  <a:lnTo>
                    <a:pt x="0" y="0"/>
                  </a:lnTo>
                  <a:close/>
                  <a:moveTo>
                    <a:pt x="900113" y="1882140"/>
                  </a:moveTo>
                  <a:lnTo>
                    <a:pt x="77152" y="1882140"/>
                  </a:lnTo>
                  <a:lnTo>
                    <a:pt x="77152" y="1144905"/>
                  </a:lnTo>
                  <a:lnTo>
                    <a:pt x="900113" y="1144905"/>
                  </a:lnTo>
                  <a:lnTo>
                    <a:pt x="900113" y="1882140"/>
                  </a:lnTo>
                  <a:close/>
                  <a:moveTo>
                    <a:pt x="900113" y="981075"/>
                  </a:moveTo>
                  <a:lnTo>
                    <a:pt x="77152" y="981075"/>
                  </a:lnTo>
                  <a:lnTo>
                    <a:pt x="77152" y="158115"/>
                  </a:lnTo>
                  <a:lnTo>
                    <a:pt x="900113" y="158115"/>
                  </a:lnTo>
                  <a:lnTo>
                    <a:pt x="900113" y="981075"/>
                  </a:lnTo>
                  <a:close/>
                </a:path>
              </a:pathLst>
            </a:custGeom>
            <a:solidFill>
              <a:srgbClr val="231F20"/>
            </a:solidFill>
            <a:ln w="9525" cap="flat">
              <a:noFill/>
              <a:prstDash val="solid"/>
              <a:miter/>
            </a:ln>
          </p:spPr>
          <p:txBody>
            <a:bodyPr rtlCol="0" anchor="ctr"/>
            <a:lstStyle/>
            <a:p>
              <a:endParaRPr lang="fr-BE"/>
            </a:p>
          </p:txBody>
        </p:sp>
        <p:grpSp>
          <p:nvGrpSpPr>
            <p:cNvPr id="62" name="Graphique 2">
              <a:extLst>
                <a:ext uri="{FF2B5EF4-FFF2-40B4-BE49-F238E27FC236}">
                  <a16:creationId xmlns:a16="http://schemas.microsoft.com/office/drawing/2014/main" id="{88AB2435-F3CE-4E76-8CED-58DB25AF208D}"/>
                </a:ext>
              </a:extLst>
            </p:cNvPr>
            <p:cNvGrpSpPr/>
            <p:nvPr/>
          </p:nvGrpSpPr>
          <p:grpSpPr>
            <a:xfrm>
              <a:off x="1661063" y="4077426"/>
              <a:ext cx="741997" cy="549853"/>
              <a:chOff x="1661063" y="4077426"/>
              <a:chExt cx="741997" cy="549853"/>
            </a:xfrm>
          </p:grpSpPr>
          <p:sp>
            <p:nvSpPr>
              <p:cNvPr id="63" name="Forme libre : forme 62">
                <a:extLst>
                  <a:ext uri="{FF2B5EF4-FFF2-40B4-BE49-F238E27FC236}">
                    <a16:creationId xmlns:a16="http://schemas.microsoft.com/office/drawing/2014/main" id="{4BC18880-12C3-421A-BFB2-54606D8C5EDE}"/>
                  </a:ext>
                </a:extLst>
              </p:cNvPr>
              <p:cNvSpPr/>
              <p:nvPr/>
            </p:nvSpPr>
            <p:spPr>
              <a:xfrm rot="-10800000">
                <a:off x="1689638" y="4077687"/>
                <a:ext cx="683895" cy="549592"/>
              </a:xfrm>
              <a:custGeom>
                <a:avLst/>
                <a:gdLst>
                  <a:gd name="connsiteX0" fmla="*/ 0 w 683895"/>
                  <a:gd name="connsiteY0" fmla="*/ 0 h 549592"/>
                  <a:gd name="connsiteX1" fmla="*/ 683895 w 683895"/>
                  <a:gd name="connsiteY1" fmla="*/ 0 h 549592"/>
                  <a:gd name="connsiteX2" fmla="*/ 683895 w 683895"/>
                  <a:gd name="connsiteY2" fmla="*/ 549593 h 549592"/>
                  <a:gd name="connsiteX3" fmla="*/ 0 w 683895"/>
                  <a:gd name="connsiteY3" fmla="*/ 549593 h 549592"/>
                </a:gdLst>
                <a:ahLst/>
                <a:cxnLst>
                  <a:cxn ang="0">
                    <a:pos x="connsiteX0" y="connsiteY0"/>
                  </a:cxn>
                  <a:cxn ang="0">
                    <a:pos x="connsiteX1" y="connsiteY1"/>
                  </a:cxn>
                  <a:cxn ang="0">
                    <a:pos x="connsiteX2" y="connsiteY2"/>
                  </a:cxn>
                  <a:cxn ang="0">
                    <a:pos x="connsiteX3" y="connsiteY3"/>
                  </a:cxn>
                </a:cxnLst>
                <a:rect l="l" t="t" r="r" b="b"/>
                <a:pathLst>
                  <a:path w="683895" h="549592">
                    <a:moveTo>
                      <a:pt x="0" y="0"/>
                    </a:moveTo>
                    <a:lnTo>
                      <a:pt x="683895" y="0"/>
                    </a:lnTo>
                    <a:lnTo>
                      <a:pt x="683895" y="549593"/>
                    </a:lnTo>
                    <a:lnTo>
                      <a:pt x="0" y="549593"/>
                    </a:lnTo>
                    <a:close/>
                  </a:path>
                </a:pathLst>
              </a:custGeom>
              <a:solidFill>
                <a:srgbClr val="0080C0"/>
              </a:solidFill>
              <a:ln w="9525" cap="flat">
                <a:noFill/>
                <a:prstDash val="solid"/>
                <a:miter/>
              </a:ln>
            </p:spPr>
            <p:txBody>
              <a:bodyPr rtlCol="0" anchor="ctr"/>
              <a:lstStyle/>
              <a:p>
                <a:endParaRPr lang="fr-BE"/>
              </a:p>
            </p:txBody>
          </p:sp>
          <p:sp>
            <p:nvSpPr>
              <p:cNvPr id="128" name="Forme libre : forme 127">
                <a:extLst>
                  <a:ext uri="{FF2B5EF4-FFF2-40B4-BE49-F238E27FC236}">
                    <a16:creationId xmlns:a16="http://schemas.microsoft.com/office/drawing/2014/main" id="{BF513EA3-C1DC-4F13-BF89-60293A96CD6B}"/>
                  </a:ext>
                </a:extLst>
              </p:cNvPr>
              <p:cNvSpPr/>
              <p:nvPr/>
            </p:nvSpPr>
            <p:spPr>
              <a:xfrm>
                <a:off x="1922145" y="4256722"/>
                <a:ext cx="220027" cy="87630"/>
              </a:xfrm>
              <a:custGeom>
                <a:avLst/>
                <a:gdLst>
                  <a:gd name="connsiteX0" fmla="*/ 43815 w 220027"/>
                  <a:gd name="connsiteY0" fmla="*/ 87630 h 87630"/>
                  <a:gd name="connsiteX1" fmla="*/ 176213 w 220027"/>
                  <a:gd name="connsiteY1" fmla="*/ 87630 h 87630"/>
                  <a:gd name="connsiteX2" fmla="*/ 220027 w 220027"/>
                  <a:gd name="connsiteY2" fmla="*/ 43815 h 87630"/>
                  <a:gd name="connsiteX3" fmla="*/ 220027 w 220027"/>
                  <a:gd name="connsiteY3" fmla="*/ 43815 h 87630"/>
                  <a:gd name="connsiteX4" fmla="*/ 176213 w 220027"/>
                  <a:gd name="connsiteY4" fmla="*/ 0 h 87630"/>
                  <a:gd name="connsiteX5" fmla="*/ 43815 w 220027"/>
                  <a:gd name="connsiteY5" fmla="*/ 0 h 87630"/>
                  <a:gd name="connsiteX6" fmla="*/ 0 w 220027"/>
                  <a:gd name="connsiteY6" fmla="*/ 43815 h 87630"/>
                  <a:gd name="connsiteX7" fmla="*/ 0 w 220027"/>
                  <a:gd name="connsiteY7" fmla="*/ 43815 h 87630"/>
                  <a:gd name="connsiteX8" fmla="*/ 43815 w 220027"/>
                  <a:gd name="connsiteY8" fmla="*/ 87630 h 8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0027" h="87630">
                    <a:moveTo>
                      <a:pt x="43815" y="87630"/>
                    </a:moveTo>
                    <a:lnTo>
                      <a:pt x="176213" y="87630"/>
                    </a:lnTo>
                    <a:cubicBezTo>
                      <a:pt x="200025" y="87630"/>
                      <a:pt x="220027" y="68580"/>
                      <a:pt x="220027" y="43815"/>
                    </a:cubicBezTo>
                    <a:lnTo>
                      <a:pt x="220027" y="43815"/>
                    </a:lnTo>
                    <a:cubicBezTo>
                      <a:pt x="220027" y="20003"/>
                      <a:pt x="200977" y="0"/>
                      <a:pt x="176213" y="0"/>
                    </a:cubicBezTo>
                    <a:lnTo>
                      <a:pt x="43815" y="0"/>
                    </a:lnTo>
                    <a:cubicBezTo>
                      <a:pt x="20002" y="0"/>
                      <a:pt x="0" y="19050"/>
                      <a:pt x="0" y="43815"/>
                    </a:cubicBezTo>
                    <a:lnTo>
                      <a:pt x="0" y="43815"/>
                    </a:lnTo>
                    <a:cubicBezTo>
                      <a:pt x="0" y="68580"/>
                      <a:pt x="20002" y="87630"/>
                      <a:pt x="43815" y="87630"/>
                    </a:cubicBezTo>
                    <a:close/>
                  </a:path>
                </a:pathLst>
              </a:custGeom>
              <a:solidFill>
                <a:srgbClr val="1A0145"/>
              </a:solidFill>
              <a:ln w="9525" cap="flat">
                <a:noFill/>
                <a:prstDash val="solid"/>
                <a:miter/>
              </a:ln>
            </p:spPr>
            <p:txBody>
              <a:bodyPr rtlCol="0" anchor="ctr"/>
              <a:lstStyle/>
              <a:p>
                <a:endParaRPr lang="fr-BE"/>
              </a:p>
            </p:txBody>
          </p:sp>
          <p:sp>
            <p:nvSpPr>
              <p:cNvPr id="129" name="Forme libre : forme 128">
                <a:extLst>
                  <a:ext uri="{FF2B5EF4-FFF2-40B4-BE49-F238E27FC236}">
                    <a16:creationId xmlns:a16="http://schemas.microsoft.com/office/drawing/2014/main" id="{816C8354-6459-4DA8-A162-FE607485998A}"/>
                  </a:ext>
                </a:extLst>
              </p:cNvPr>
              <p:cNvSpPr/>
              <p:nvPr/>
            </p:nvSpPr>
            <p:spPr>
              <a:xfrm rot="-10800000">
                <a:off x="1661063" y="4077426"/>
                <a:ext cx="741997" cy="120967"/>
              </a:xfrm>
              <a:custGeom>
                <a:avLst/>
                <a:gdLst>
                  <a:gd name="connsiteX0" fmla="*/ 0 w 741997"/>
                  <a:gd name="connsiteY0" fmla="*/ 0 h 120967"/>
                  <a:gd name="connsiteX1" fmla="*/ 741998 w 741997"/>
                  <a:gd name="connsiteY1" fmla="*/ 0 h 120967"/>
                  <a:gd name="connsiteX2" fmla="*/ 741998 w 741997"/>
                  <a:gd name="connsiteY2" fmla="*/ 120968 h 120967"/>
                  <a:gd name="connsiteX3" fmla="*/ 0 w 741997"/>
                  <a:gd name="connsiteY3" fmla="*/ 120968 h 120967"/>
                </a:gdLst>
                <a:ahLst/>
                <a:cxnLst>
                  <a:cxn ang="0">
                    <a:pos x="connsiteX0" y="connsiteY0"/>
                  </a:cxn>
                  <a:cxn ang="0">
                    <a:pos x="connsiteX1" y="connsiteY1"/>
                  </a:cxn>
                  <a:cxn ang="0">
                    <a:pos x="connsiteX2" y="connsiteY2"/>
                  </a:cxn>
                  <a:cxn ang="0">
                    <a:pos x="connsiteX3" y="connsiteY3"/>
                  </a:cxn>
                </a:cxnLst>
                <a:rect l="l" t="t" r="r" b="b"/>
                <a:pathLst>
                  <a:path w="741997" h="120967">
                    <a:moveTo>
                      <a:pt x="0" y="0"/>
                    </a:moveTo>
                    <a:lnTo>
                      <a:pt x="741998" y="0"/>
                    </a:lnTo>
                    <a:lnTo>
                      <a:pt x="741998" y="120968"/>
                    </a:lnTo>
                    <a:lnTo>
                      <a:pt x="0" y="120968"/>
                    </a:lnTo>
                    <a:close/>
                  </a:path>
                </a:pathLst>
              </a:custGeom>
              <a:solidFill>
                <a:srgbClr val="00A6F7"/>
              </a:solidFill>
              <a:ln w="9525" cap="flat">
                <a:noFill/>
                <a:prstDash val="solid"/>
                <a:miter/>
              </a:ln>
            </p:spPr>
            <p:txBody>
              <a:bodyPr rtlCol="0" anchor="ctr"/>
              <a:lstStyle/>
              <a:p>
                <a:endParaRPr lang="fr-BE"/>
              </a:p>
            </p:txBody>
          </p:sp>
        </p:grpSp>
        <p:grpSp>
          <p:nvGrpSpPr>
            <p:cNvPr id="130" name="Graphique 2">
              <a:extLst>
                <a:ext uri="{FF2B5EF4-FFF2-40B4-BE49-F238E27FC236}">
                  <a16:creationId xmlns:a16="http://schemas.microsoft.com/office/drawing/2014/main" id="{88AB2435-F3CE-4E76-8CED-58DB25AF208D}"/>
                </a:ext>
              </a:extLst>
            </p:cNvPr>
            <p:cNvGrpSpPr/>
            <p:nvPr/>
          </p:nvGrpSpPr>
          <p:grpSpPr>
            <a:xfrm>
              <a:off x="1653251" y="3166194"/>
              <a:ext cx="720351" cy="558917"/>
              <a:chOff x="1653251" y="3166194"/>
              <a:chExt cx="720351" cy="558917"/>
            </a:xfrm>
          </p:grpSpPr>
          <p:sp>
            <p:nvSpPr>
              <p:cNvPr id="131" name="Forme libre : forme 130">
                <a:extLst>
                  <a:ext uri="{FF2B5EF4-FFF2-40B4-BE49-F238E27FC236}">
                    <a16:creationId xmlns:a16="http://schemas.microsoft.com/office/drawing/2014/main" id="{65978A23-B22A-4BEB-A21E-B257512E99C4}"/>
                  </a:ext>
                </a:extLst>
              </p:cNvPr>
              <p:cNvSpPr/>
              <p:nvPr/>
            </p:nvSpPr>
            <p:spPr>
              <a:xfrm rot="-10800000">
                <a:off x="2240253" y="3175488"/>
                <a:ext cx="133350" cy="549592"/>
              </a:xfrm>
              <a:custGeom>
                <a:avLst/>
                <a:gdLst>
                  <a:gd name="connsiteX0" fmla="*/ 0 w 133350"/>
                  <a:gd name="connsiteY0" fmla="*/ 0 h 549592"/>
                  <a:gd name="connsiteX1" fmla="*/ 133350 w 133350"/>
                  <a:gd name="connsiteY1" fmla="*/ 0 h 549592"/>
                  <a:gd name="connsiteX2" fmla="*/ 133350 w 133350"/>
                  <a:gd name="connsiteY2" fmla="*/ 549593 h 549592"/>
                  <a:gd name="connsiteX3" fmla="*/ 0 w 133350"/>
                  <a:gd name="connsiteY3" fmla="*/ 549593 h 549592"/>
                </a:gdLst>
                <a:ahLst/>
                <a:cxnLst>
                  <a:cxn ang="0">
                    <a:pos x="connsiteX0" y="connsiteY0"/>
                  </a:cxn>
                  <a:cxn ang="0">
                    <a:pos x="connsiteX1" y="connsiteY1"/>
                  </a:cxn>
                  <a:cxn ang="0">
                    <a:pos x="connsiteX2" y="connsiteY2"/>
                  </a:cxn>
                  <a:cxn ang="0">
                    <a:pos x="connsiteX3" y="connsiteY3"/>
                  </a:cxn>
                </a:cxnLst>
                <a:rect l="l" t="t" r="r" b="b"/>
                <a:pathLst>
                  <a:path w="133350" h="549592">
                    <a:moveTo>
                      <a:pt x="0" y="0"/>
                    </a:moveTo>
                    <a:lnTo>
                      <a:pt x="133350" y="0"/>
                    </a:lnTo>
                    <a:lnTo>
                      <a:pt x="133350" y="549593"/>
                    </a:lnTo>
                    <a:lnTo>
                      <a:pt x="0" y="549593"/>
                    </a:lnTo>
                    <a:close/>
                  </a:path>
                </a:pathLst>
              </a:custGeom>
              <a:solidFill>
                <a:srgbClr val="00A6F7"/>
              </a:solidFill>
              <a:ln w="9525" cap="flat">
                <a:noFill/>
                <a:prstDash val="solid"/>
                <a:miter/>
              </a:ln>
            </p:spPr>
            <p:txBody>
              <a:bodyPr rtlCol="0" anchor="ctr"/>
              <a:lstStyle/>
              <a:p>
                <a:endParaRPr lang="fr-BE"/>
              </a:p>
            </p:txBody>
          </p:sp>
          <p:sp>
            <p:nvSpPr>
              <p:cNvPr id="132" name="Forme libre : forme 131">
                <a:extLst>
                  <a:ext uri="{FF2B5EF4-FFF2-40B4-BE49-F238E27FC236}">
                    <a16:creationId xmlns:a16="http://schemas.microsoft.com/office/drawing/2014/main" id="{4FAB9955-EE85-4E15-BE21-4DD1C866A47F}"/>
                  </a:ext>
                </a:extLst>
              </p:cNvPr>
              <p:cNvSpPr/>
              <p:nvPr/>
            </p:nvSpPr>
            <p:spPr>
              <a:xfrm rot="-10800000">
                <a:off x="2073566" y="3175488"/>
                <a:ext cx="133350" cy="549592"/>
              </a:xfrm>
              <a:custGeom>
                <a:avLst/>
                <a:gdLst>
                  <a:gd name="connsiteX0" fmla="*/ 0 w 133350"/>
                  <a:gd name="connsiteY0" fmla="*/ 0 h 549592"/>
                  <a:gd name="connsiteX1" fmla="*/ 133350 w 133350"/>
                  <a:gd name="connsiteY1" fmla="*/ 0 h 549592"/>
                  <a:gd name="connsiteX2" fmla="*/ 133350 w 133350"/>
                  <a:gd name="connsiteY2" fmla="*/ 549593 h 549592"/>
                  <a:gd name="connsiteX3" fmla="*/ 0 w 133350"/>
                  <a:gd name="connsiteY3" fmla="*/ 549593 h 549592"/>
                </a:gdLst>
                <a:ahLst/>
                <a:cxnLst>
                  <a:cxn ang="0">
                    <a:pos x="connsiteX0" y="connsiteY0"/>
                  </a:cxn>
                  <a:cxn ang="0">
                    <a:pos x="connsiteX1" y="connsiteY1"/>
                  </a:cxn>
                  <a:cxn ang="0">
                    <a:pos x="connsiteX2" y="connsiteY2"/>
                  </a:cxn>
                  <a:cxn ang="0">
                    <a:pos x="connsiteX3" y="connsiteY3"/>
                  </a:cxn>
                </a:cxnLst>
                <a:rect l="l" t="t" r="r" b="b"/>
                <a:pathLst>
                  <a:path w="133350" h="549592">
                    <a:moveTo>
                      <a:pt x="0" y="0"/>
                    </a:moveTo>
                    <a:lnTo>
                      <a:pt x="133350" y="0"/>
                    </a:lnTo>
                    <a:lnTo>
                      <a:pt x="133350" y="549593"/>
                    </a:lnTo>
                    <a:lnTo>
                      <a:pt x="0" y="549593"/>
                    </a:lnTo>
                    <a:close/>
                  </a:path>
                </a:pathLst>
              </a:custGeom>
              <a:solidFill>
                <a:srgbClr val="00A6F7"/>
              </a:solidFill>
              <a:ln w="9525" cap="flat">
                <a:noFill/>
                <a:prstDash val="solid"/>
                <a:miter/>
              </a:ln>
            </p:spPr>
            <p:txBody>
              <a:bodyPr rtlCol="0" anchor="ctr"/>
              <a:lstStyle/>
              <a:p>
                <a:endParaRPr lang="fr-BE"/>
              </a:p>
            </p:txBody>
          </p:sp>
          <p:sp>
            <p:nvSpPr>
              <p:cNvPr id="133" name="Forme libre : forme 132">
                <a:extLst>
                  <a:ext uri="{FF2B5EF4-FFF2-40B4-BE49-F238E27FC236}">
                    <a16:creationId xmlns:a16="http://schemas.microsoft.com/office/drawing/2014/main" id="{F6E494CF-8C12-4FD5-9204-06E5E29B704B}"/>
                  </a:ext>
                </a:extLst>
              </p:cNvPr>
              <p:cNvSpPr/>
              <p:nvPr/>
            </p:nvSpPr>
            <p:spPr>
              <a:xfrm rot="-10800000">
                <a:off x="1902655" y="3175488"/>
                <a:ext cx="133350" cy="549592"/>
              </a:xfrm>
              <a:custGeom>
                <a:avLst/>
                <a:gdLst>
                  <a:gd name="connsiteX0" fmla="*/ 0 w 133350"/>
                  <a:gd name="connsiteY0" fmla="*/ 0 h 549592"/>
                  <a:gd name="connsiteX1" fmla="*/ 133350 w 133350"/>
                  <a:gd name="connsiteY1" fmla="*/ 0 h 549592"/>
                  <a:gd name="connsiteX2" fmla="*/ 133350 w 133350"/>
                  <a:gd name="connsiteY2" fmla="*/ 549593 h 549592"/>
                  <a:gd name="connsiteX3" fmla="*/ 0 w 133350"/>
                  <a:gd name="connsiteY3" fmla="*/ 549593 h 549592"/>
                </a:gdLst>
                <a:ahLst/>
                <a:cxnLst>
                  <a:cxn ang="0">
                    <a:pos x="connsiteX0" y="connsiteY0"/>
                  </a:cxn>
                  <a:cxn ang="0">
                    <a:pos x="connsiteX1" y="connsiteY1"/>
                  </a:cxn>
                  <a:cxn ang="0">
                    <a:pos x="connsiteX2" y="connsiteY2"/>
                  </a:cxn>
                  <a:cxn ang="0">
                    <a:pos x="connsiteX3" y="connsiteY3"/>
                  </a:cxn>
                </a:cxnLst>
                <a:rect l="l" t="t" r="r" b="b"/>
                <a:pathLst>
                  <a:path w="133350" h="549592">
                    <a:moveTo>
                      <a:pt x="0" y="0"/>
                    </a:moveTo>
                    <a:lnTo>
                      <a:pt x="133350" y="0"/>
                    </a:lnTo>
                    <a:lnTo>
                      <a:pt x="133350" y="549593"/>
                    </a:lnTo>
                    <a:lnTo>
                      <a:pt x="0" y="549593"/>
                    </a:lnTo>
                    <a:close/>
                  </a:path>
                </a:pathLst>
              </a:custGeom>
              <a:solidFill>
                <a:srgbClr val="FF5B30"/>
              </a:solidFill>
              <a:ln w="9525" cap="flat">
                <a:noFill/>
                <a:prstDash val="solid"/>
                <a:miter/>
              </a:ln>
            </p:spPr>
            <p:txBody>
              <a:bodyPr rtlCol="0" anchor="ctr"/>
              <a:lstStyle/>
              <a:p>
                <a:endParaRPr lang="fr-BE"/>
              </a:p>
            </p:txBody>
          </p:sp>
          <p:sp>
            <p:nvSpPr>
              <p:cNvPr id="134" name="Forme libre : forme 133">
                <a:extLst>
                  <a:ext uri="{FF2B5EF4-FFF2-40B4-BE49-F238E27FC236}">
                    <a16:creationId xmlns:a16="http://schemas.microsoft.com/office/drawing/2014/main" id="{FE6C5A79-3B78-4957-86A1-C91F35B9F31A}"/>
                  </a:ext>
                </a:extLst>
              </p:cNvPr>
              <p:cNvSpPr/>
              <p:nvPr/>
            </p:nvSpPr>
            <p:spPr>
              <a:xfrm rot="-4494040">
                <a:off x="1502452" y="3391359"/>
                <a:ext cx="549606" cy="108587"/>
              </a:xfrm>
              <a:custGeom>
                <a:avLst/>
                <a:gdLst>
                  <a:gd name="connsiteX0" fmla="*/ 0 w 549606"/>
                  <a:gd name="connsiteY0" fmla="*/ 0 h 108587"/>
                  <a:gd name="connsiteX1" fmla="*/ 549606 w 549606"/>
                  <a:gd name="connsiteY1" fmla="*/ 0 h 108587"/>
                  <a:gd name="connsiteX2" fmla="*/ 549606 w 549606"/>
                  <a:gd name="connsiteY2" fmla="*/ 108588 h 108587"/>
                  <a:gd name="connsiteX3" fmla="*/ 0 w 549606"/>
                  <a:gd name="connsiteY3" fmla="*/ 108588 h 108587"/>
                </a:gdLst>
                <a:ahLst/>
                <a:cxnLst>
                  <a:cxn ang="0">
                    <a:pos x="connsiteX0" y="connsiteY0"/>
                  </a:cxn>
                  <a:cxn ang="0">
                    <a:pos x="connsiteX1" y="connsiteY1"/>
                  </a:cxn>
                  <a:cxn ang="0">
                    <a:pos x="connsiteX2" y="connsiteY2"/>
                  </a:cxn>
                  <a:cxn ang="0">
                    <a:pos x="connsiteX3" y="connsiteY3"/>
                  </a:cxn>
                </a:cxnLst>
                <a:rect l="l" t="t" r="r" b="b"/>
                <a:pathLst>
                  <a:path w="549606" h="108587">
                    <a:moveTo>
                      <a:pt x="0" y="0"/>
                    </a:moveTo>
                    <a:lnTo>
                      <a:pt x="549606" y="0"/>
                    </a:lnTo>
                    <a:lnTo>
                      <a:pt x="549606" y="108588"/>
                    </a:lnTo>
                    <a:lnTo>
                      <a:pt x="0" y="108588"/>
                    </a:lnTo>
                    <a:close/>
                  </a:path>
                </a:pathLst>
              </a:custGeom>
              <a:solidFill>
                <a:srgbClr val="0080C0"/>
              </a:solidFill>
              <a:ln w="9525" cap="flat">
                <a:noFill/>
                <a:prstDash val="solid"/>
                <a:miter/>
              </a:ln>
            </p:spPr>
            <p:txBody>
              <a:bodyPr rtlCol="0" anchor="ctr"/>
              <a:lstStyle/>
              <a:p>
                <a:endParaRPr lang="fr-BE"/>
              </a:p>
            </p:txBody>
          </p:sp>
        </p:grpSp>
        <p:grpSp>
          <p:nvGrpSpPr>
            <p:cNvPr id="135" name="Graphique 2">
              <a:extLst>
                <a:ext uri="{FF2B5EF4-FFF2-40B4-BE49-F238E27FC236}">
                  <a16:creationId xmlns:a16="http://schemas.microsoft.com/office/drawing/2014/main" id="{88AB2435-F3CE-4E76-8CED-58DB25AF208D}"/>
                </a:ext>
              </a:extLst>
            </p:cNvPr>
            <p:cNvGrpSpPr/>
            <p:nvPr/>
          </p:nvGrpSpPr>
          <p:grpSpPr>
            <a:xfrm>
              <a:off x="1855348" y="2069782"/>
              <a:ext cx="429737" cy="674370"/>
              <a:chOff x="1855348" y="2069782"/>
              <a:chExt cx="429737" cy="674370"/>
            </a:xfrm>
          </p:grpSpPr>
          <p:sp>
            <p:nvSpPr>
              <p:cNvPr id="136" name="Forme libre : forme 135">
                <a:extLst>
                  <a:ext uri="{FF2B5EF4-FFF2-40B4-BE49-F238E27FC236}">
                    <a16:creationId xmlns:a16="http://schemas.microsoft.com/office/drawing/2014/main" id="{C353940E-28F4-4E3D-86D1-FF8A0A6B350E}"/>
                  </a:ext>
                </a:extLst>
              </p:cNvPr>
              <p:cNvSpPr/>
              <p:nvPr/>
            </p:nvSpPr>
            <p:spPr>
              <a:xfrm rot="-2654056">
                <a:off x="2087333" y="2475651"/>
                <a:ext cx="163831" cy="163831"/>
              </a:xfrm>
              <a:custGeom>
                <a:avLst/>
                <a:gdLst>
                  <a:gd name="connsiteX0" fmla="*/ 163832 w 163831"/>
                  <a:gd name="connsiteY0" fmla="*/ 81916 h 163831"/>
                  <a:gd name="connsiteX1" fmla="*/ 81916 w 163831"/>
                  <a:gd name="connsiteY1" fmla="*/ 163832 h 163831"/>
                  <a:gd name="connsiteX2" fmla="*/ 0 w 163831"/>
                  <a:gd name="connsiteY2" fmla="*/ 81916 h 163831"/>
                  <a:gd name="connsiteX3" fmla="*/ 81916 w 163831"/>
                  <a:gd name="connsiteY3" fmla="*/ 0 h 163831"/>
                  <a:gd name="connsiteX4" fmla="*/ 163832 w 163831"/>
                  <a:gd name="connsiteY4" fmla="*/ 81916 h 163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31" h="163831">
                    <a:moveTo>
                      <a:pt x="163832" y="81916"/>
                    </a:moveTo>
                    <a:cubicBezTo>
                      <a:pt x="163832" y="127157"/>
                      <a:pt x="127157" y="163832"/>
                      <a:pt x="81916" y="163832"/>
                    </a:cubicBezTo>
                    <a:cubicBezTo>
                      <a:pt x="36675" y="163832"/>
                      <a:pt x="0" y="127157"/>
                      <a:pt x="0" y="81916"/>
                    </a:cubicBezTo>
                    <a:cubicBezTo>
                      <a:pt x="0" y="36675"/>
                      <a:pt x="36675" y="0"/>
                      <a:pt x="81916" y="0"/>
                    </a:cubicBezTo>
                    <a:cubicBezTo>
                      <a:pt x="127157" y="0"/>
                      <a:pt x="163832" y="36675"/>
                      <a:pt x="163832" y="81916"/>
                    </a:cubicBezTo>
                    <a:close/>
                  </a:path>
                </a:pathLst>
              </a:custGeom>
              <a:solidFill>
                <a:srgbClr val="FF7351"/>
              </a:solidFill>
              <a:ln w="9525" cap="flat">
                <a:noFill/>
                <a:prstDash val="solid"/>
                <a:miter/>
              </a:ln>
            </p:spPr>
            <p:txBody>
              <a:bodyPr rtlCol="0" anchor="ctr"/>
              <a:lstStyle/>
              <a:p>
                <a:endParaRPr lang="fr-BE"/>
              </a:p>
            </p:txBody>
          </p:sp>
          <p:sp>
            <p:nvSpPr>
              <p:cNvPr id="137" name="Forme libre : forme 136">
                <a:extLst>
                  <a:ext uri="{FF2B5EF4-FFF2-40B4-BE49-F238E27FC236}">
                    <a16:creationId xmlns:a16="http://schemas.microsoft.com/office/drawing/2014/main" id="{5DA66891-D249-4329-9879-8F81DDB94DB9}"/>
                  </a:ext>
                </a:extLst>
              </p:cNvPr>
              <p:cNvSpPr/>
              <p:nvPr/>
            </p:nvSpPr>
            <p:spPr>
              <a:xfrm>
                <a:off x="2125979" y="2514600"/>
                <a:ext cx="85725" cy="85725"/>
              </a:xfrm>
              <a:custGeom>
                <a:avLst/>
                <a:gdLst>
                  <a:gd name="connsiteX0" fmla="*/ 85725 w 85725"/>
                  <a:gd name="connsiteY0" fmla="*/ 42863 h 85725"/>
                  <a:gd name="connsiteX1" fmla="*/ 42863 w 85725"/>
                  <a:gd name="connsiteY1" fmla="*/ 85725 h 85725"/>
                  <a:gd name="connsiteX2" fmla="*/ 0 w 85725"/>
                  <a:gd name="connsiteY2" fmla="*/ 42863 h 85725"/>
                  <a:gd name="connsiteX3" fmla="*/ 42863 w 85725"/>
                  <a:gd name="connsiteY3" fmla="*/ 0 h 85725"/>
                  <a:gd name="connsiteX4" fmla="*/ 85725 w 85725"/>
                  <a:gd name="connsiteY4" fmla="*/ 42863 h 8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85725">
                    <a:moveTo>
                      <a:pt x="85725" y="42863"/>
                    </a:moveTo>
                    <a:cubicBezTo>
                      <a:pt x="85725" y="66675"/>
                      <a:pt x="66675" y="85725"/>
                      <a:pt x="42863" y="85725"/>
                    </a:cubicBezTo>
                    <a:cubicBezTo>
                      <a:pt x="19050" y="85725"/>
                      <a:pt x="0" y="66675"/>
                      <a:pt x="0" y="42863"/>
                    </a:cubicBezTo>
                    <a:cubicBezTo>
                      <a:pt x="0" y="19050"/>
                      <a:pt x="19050" y="0"/>
                      <a:pt x="42863" y="0"/>
                    </a:cubicBezTo>
                    <a:cubicBezTo>
                      <a:pt x="66675" y="0"/>
                      <a:pt x="85725" y="19050"/>
                      <a:pt x="85725" y="42863"/>
                    </a:cubicBezTo>
                    <a:close/>
                  </a:path>
                </a:pathLst>
              </a:custGeom>
              <a:solidFill>
                <a:srgbClr val="FFFFFF"/>
              </a:solidFill>
              <a:ln w="9525" cap="flat">
                <a:noFill/>
                <a:prstDash val="solid"/>
                <a:miter/>
              </a:ln>
            </p:spPr>
            <p:txBody>
              <a:bodyPr rtlCol="0" anchor="ctr"/>
              <a:lstStyle/>
              <a:p>
                <a:endParaRPr lang="fr-BE"/>
              </a:p>
            </p:txBody>
          </p:sp>
          <p:sp>
            <p:nvSpPr>
              <p:cNvPr id="138" name="Forme libre : forme 137">
                <a:extLst>
                  <a:ext uri="{FF2B5EF4-FFF2-40B4-BE49-F238E27FC236}">
                    <a16:creationId xmlns:a16="http://schemas.microsoft.com/office/drawing/2014/main" id="{EA440BCC-228E-40E2-8E5E-BA731EAB35D6}"/>
                  </a:ext>
                </a:extLst>
              </p:cNvPr>
              <p:cNvSpPr/>
              <p:nvPr/>
            </p:nvSpPr>
            <p:spPr>
              <a:xfrm>
                <a:off x="1855348" y="2396490"/>
                <a:ext cx="312663" cy="347662"/>
              </a:xfrm>
              <a:custGeom>
                <a:avLst/>
                <a:gdLst>
                  <a:gd name="connsiteX0" fmla="*/ 270632 w 312663"/>
                  <a:gd name="connsiteY0" fmla="*/ 347663 h 347662"/>
                  <a:gd name="connsiteX1" fmla="*/ 42032 w 312663"/>
                  <a:gd name="connsiteY1" fmla="*/ 347663 h 347662"/>
                  <a:gd name="connsiteX2" fmla="*/ 122 w 312663"/>
                  <a:gd name="connsiteY2" fmla="*/ 10477 h 347662"/>
                  <a:gd name="connsiteX3" fmla="*/ 9647 w 312663"/>
                  <a:gd name="connsiteY3" fmla="*/ 0 h 347662"/>
                  <a:gd name="connsiteX4" fmla="*/ 303017 w 312663"/>
                  <a:gd name="connsiteY4" fmla="*/ 0 h 347662"/>
                  <a:gd name="connsiteX5" fmla="*/ 312542 w 312663"/>
                  <a:gd name="connsiteY5" fmla="*/ 10477 h 347662"/>
                  <a:gd name="connsiteX6" fmla="*/ 270632 w 312663"/>
                  <a:gd name="connsiteY6" fmla="*/ 347663 h 347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663" h="347662">
                    <a:moveTo>
                      <a:pt x="270632" y="347663"/>
                    </a:moveTo>
                    <a:lnTo>
                      <a:pt x="42032" y="347663"/>
                    </a:lnTo>
                    <a:lnTo>
                      <a:pt x="122" y="10477"/>
                    </a:lnTo>
                    <a:cubicBezTo>
                      <a:pt x="-831" y="4763"/>
                      <a:pt x="3932" y="0"/>
                      <a:pt x="9647" y="0"/>
                    </a:cubicBezTo>
                    <a:lnTo>
                      <a:pt x="303017" y="0"/>
                    </a:lnTo>
                    <a:cubicBezTo>
                      <a:pt x="308732" y="0"/>
                      <a:pt x="313494" y="4763"/>
                      <a:pt x="312542" y="10477"/>
                    </a:cubicBezTo>
                    <a:lnTo>
                      <a:pt x="270632" y="347663"/>
                    </a:lnTo>
                    <a:close/>
                  </a:path>
                </a:pathLst>
              </a:custGeom>
              <a:solidFill>
                <a:srgbClr val="FF7351"/>
              </a:solidFill>
              <a:ln w="9525" cap="flat">
                <a:noFill/>
                <a:prstDash val="solid"/>
                <a:miter/>
              </a:ln>
            </p:spPr>
            <p:txBody>
              <a:bodyPr rtlCol="0" anchor="ctr"/>
              <a:lstStyle/>
              <a:p>
                <a:endParaRPr lang="fr-BE"/>
              </a:p>
            </p:txBody>
          </p:sp>
          <p:sp>
            <p:nvSpPr>
              <p:cNvPr id="139" name="Forme libre : forme 138">
                <a:extLst>
                  <a:ext uri="{FF2B5EF4-FFF2-40B4-BE49-F238E27FC236}">
                    <a16:creationId xmlns:a16="http://schemas.microsoft.com/office/drawing/2014/main" id="{01F96540-62C7-423D-AEE1-F6E725E16163}"/>
                  </a:ext>
                </a:extLst>
              </p:cNvPr>
              <p:cNvSpPr/>
              <p:nvPr/>
            </p:nvSpPr>
            <p:spPr>
              <a:xfrm>
                <a:off x="1972489" y="2069782"/>
                <a:ext cx="55064" cy="295275"/>
              </a:xfrm>
              <a:custGeom>
                <a:avLst/>
                <a:gdLst>
                  <a:gd name="connsiteX0" fmla="*/ 50620 w 55064"/>
                  <a:gd name="connsiteY0" fmla="*/ 295275 h 295275"/>
                  <a:gd name="connsiteX1" fmla="*/ 13473 w 55064"/>
                  <a:gd name="connsiteY1" fmla="*/ 251460 h 295275"/>
                  <a:gd name="connsiteX2" fmla="*/ 1090 w 55064"/>
                  <a:gd name="connsiteY2" fmla="*/ 197167 h 295275"/>
                  <a:gd name="connsiteX3" fmla="*/ 52525 w 55064"/>
                  <a:gd name="connsiteY3" fmla="*/ 100965 h 295275"/>
                  <a:gd name="connsiteX4" fmla="*/ 24903 w 55064"/>
                  <a:gd name="connsiteY4" fmla="*/ 0 h 295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064" h="295275">
                    <a:moveTo>
                      <a:pt x="50620" y="295275"/>
                    </a:moveTo>
                    <a:cubicBezTo>
                      <a:pt x="37285" y="281940"/>
                      <a:pt x="23950" y="267652"/>
                      <a:pt x="13473" y="251460"/>
                    </a:cubicBezTo>
                    <a:cubicBezTo>
                      <a:pt x="3948" y="235267"/>
                      <a:pt x="-2720" y="215265"/>
                      <a:pt x="1090" y="197167"/>
                    </a:cubicBezTo>
                    <a:cubicBezTo>
                      <a:pt x="6805" y="160972"/>
                      <a:pt x="43953" y="136208"/>
                      <a:pt x="52525" y="100965"/>
                    </a:cubicBezTo>
                    <a:cubicBezTo>
                      <a:pt x="62050" y="66675"/>
                      <a:pt x="43000" y="31433"/>
                      <a:pt x="24903" y="0"/>
                    </a:cubicBezTo>
                  </a:path>
                </a:pathLst>
              </a:custGeom>
              <a:noFill/>
              <a:ln w="9525" cap="rnd">
                <a:solidFill>
                  <a:schemeClr val="bg1">
                    <a:lumMod val="75000"/>
                  </a:schemeClr>
                </a:solidFill>
                <a:prstDash val="solid"/>
                <a:round/>
              </a:ln>
            </p:spPr>
            <p:txBody>
              <a:bodyPr rtlCol="0" anchor="ctr"/>
              <a:lstStyle/>
              <a:p>
                <a:endParaRPr lang="fr-BE"/>
              </a:p>
            </p:txBody>
          </p:sp>
          <p:sp>
            <p:nvSpPr>
              <p:cNvPr id="140" name="Forme libre : forme 139">
                <a:extLst>
                  <a:ext uri="{FF2B5EF4-FFF2-40B4-BE49-F238E27FC236}">
                    <a16:creationId xmlns:a16="http://schemas.microsoft.com/office/drawing/2014/main" id="{9E85D218-72D7-4436-AEE7-AF045D3139F5}"/>
                  </a:ext>
                </a:extLst>
              </p:cNvPr>
              <p:cNvSpPr/>
              <p:nvPr/>
            </p:nvSpPr>
            <p:spPr>
              <a:xfrm>
                <a:off x="2060719" y="2160270"/>
                <a:ext cx="37512" cy="204787"/>
              </a:xfrm>
              <a:custGeom>
                <a:avLst/>
                <a:gdLst>
                  <a:gd name="connsiteX0" fmla="*/ 34780 w 37512"/>
                  <a:gd name="connsiteY0" fmla="*/ 204788 h 204787"/>
                  <a:gd name="connsiteX1" fmla="*/ 9063 w 37512"/>
                  <a:gd name="connsiteY1" fmla="*/ 174308 h 204787"/>
                  <a:gd name="connsiteX2" fmla="*/ 490 w 37512"/>
                  <a:gd name="connsiteY2" fmla="*/ 136208 h 204787"/>
                  <a:gd name="connsiteX3" fmla="*/ 35733 w 37512"/>
                  <a:gd name="connsiteY3" fmla="*/ 69533 h 204787"/>
                  <a:gd name="connsiteX4" fmla="*/ 16683 w 37512"/>
                  <a:gd name="connsiteY4" fmla="*/ 0 h 204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12" h="204787">
                    <a:moveTo>
                      <a:pt x="34780" y="204788"/>
                    </a:moveTo>
                    <a:cubicBezTo>
                      <a:pt x="25255" y="195263"/>
                      <a:pt x="16683" y="185738"/>
                      <a:pt x="9063" y="174308"/>
                    </a:cubicBezTo>
                    <a:cubicBezTo>
                      <a:pt x="2395" y="162877"/>
                      <a:pt x="-1415" y="149542"/>
                      <a:pt x="490" y="136208"/>
                    </a:cubicBezTo>
                    <a:cubicBezTo>
                      <a:pt x="4300" y="111442"/>
                      <a:pt x="30018" y="94297"/>
                      <a:pt x="35733" y="69533"/>
                    </a:cubicBezTo>
                    <a:cubicBezTo>
                      <a:pt x="42400" y="45720"/>
                      <a:pt x="29065" y="21908"/>
                      <a:pt x="16683" y="0"/>
                    </a:cubicBezTo>
                  </a:path>
                </a:pathLst>
              </a:custGeom>
              <a:noFill/>
              <a:ln w="9525" cap="rnd">
                <a:solidFill>
                  <a:schemeClr val="bg1">
                    <a:lumMod val="75000"/>
                  </a:schemeClr>
                </a:solidFill>
                <a:prstDash val="solid"/>
                <a:round/>
              </a:ln>
            </p:spPr>
            <p:txBody>
              <a:bodyPr rtlCol="0" anchor="ctr"/>
              <a:lstStyle/>
              <a:p>
                <a:endParaRPr lang="fr-BE"/>
              </a:p>
            </p:txBody>
          </p:sp>
          <p:sp>
            <p:nvSpPr>
              <p:cNvPr id="141" name="Forme libre : forme 140">
                <a:extLst>
                  <a:ext uri="{FF2B5EF4-FFF2-40B4-BE49-F238E27FC236}">
                    <a16:creationId xmlns:a16="http://schemas.microsoft.com/office/drawing/2014/main" id="{C7AE08D3-756C-4547-89AC-451A8CDF68E1}"/>
                  </a:ext>
                </a:extLst>
              </p:cNvPr>
              <p:cNvSpPr/>
              <p:nvPr/>
            </p:nvSpPr>
            <p:spPr>
              <a:xfrm>
                <a:off x="1903811" y="2135504"/>
                <a:ext cx="31668" cy="224790"/>
              </a:xfrm>
              <a:custGeom>
                <a:avLst/>
                <a:gdLst>
                  <a:gd name="connsiteX0" fmla="*/ 31669 w 31668"/>
                  <a:gd name="connsiteY0" fmla="*/ 224790 h 224790"/>
                  <a:gd name="connsiteX1" fmla="*/ 237 w 31668"/>
                  <a:gd name="connsiteY1" fmla="*/ 155258 h 224790"/>
                  <a:gd name="connsiteX2" fmla="*/ 18334 w 31668"/>
                  <a:gd name="connsiteY2" fmla="*/ 77153 h 224790"/>
                  <a:gd name="connsiteX3" fmla="*/ 6904 w 31668"/>
                  <a:gd name="connsiteY3" fmla="*/ 0 h 224790"/>
                </a:gdLst>
                <a:ahLst/>
                <a:cxnLst>
                  <a:cxn ang="0">
                    <a:pos x="connsiteX0" y="connsiteY0"/>
                  </a:cxn>
                  <a:cxn ang="0">
                    <a:pos x="connsiteX1" y="connsiteY1"/>
                  </a:cxn>
                  <a:cxn ang="0">
                    <a:pos x="connsiteX2" y="connsiteY2"/>
                  </a:cxn>
                  <a:cxn ang="0">
                    <a:pos x="connsiteX3" y="connsiteY3"/>
                  </a:cxn>
                </a:cxnLst>
                <a:rect l="l" t="t" r="r" b="b"/>
                <a:pathLst>
                  <a:path w="31668" h="224790">
                    <a:moveTo>
                      <a:pt x="31669" y="224790"/>
                    </a:moveTo>
                    <a:cubicBezTo>
                      <a:pt x="7856" y="212408"/>
                      <a:pt x="-1669" y="182880"/>
                      <a:pt x="237" y="155258"/>
                    </a:cubicBezTo>
                    <a:cubicBezTo>
                      <a:pt x="2141" y="128588"/>
                      <a:pt x="12619" y="102870"/>
                      <a:pt x="18334" y="77153"/>
                    </a:cubicBezTo>
                    <a:cubicBezTo>
                      <a:pt x="24049" y="50483"/>
                      <a:pt x="24049" y="20955"/>
                      <a:pt x="6904" y="0"/>
                    </a:cubicBezTo>
                  </a:path>
                </a:pathLst>
              </a:custGeom>
              <a:noFill/>
              <a:ln w="9525" cap="rnd">
                <a:solidFill>
                  <a:schemeClr val="bg1">
                    <a:lumMod val="75000"/>
                  </a:schemeClr>
                </a:solidFill>
                <a:prstDash val="solid"/>
                <a:round/>
              </a:ln>
            </p:spPr>
            <p:txBody>
              <a:bodyPr rtlCol="0" anchor="ctr"/>
              <a:lstStyle/>
              <a:p>
                <a:endParaRPr lang="fr-BE"/>
              </a:p>
            </p:txBody>
          </p:sp>
        </p:grpSp>
      </p:grpSp>
      <p:sp>
        <p:nvSpPr>
          <p:cNvPr id="142" name="Forme libre : forme 141">
            <a:extLst>
              <a:ext uri="{FF2B5EF4-FFF2-40B4-BE49-F238E27FC236}">
                <a16:creationId xmlns:a16="http://schemas.microsoft.com/office/drawing/2014/main" id="{D7FE60C2-25C2-4704-9A8D-F7521480350C}"/>
              </a:ext>
            </a:extLst>
          </p:cNvPr>
          <p:cNvSpPr/>
          <p:nvPr/>
        </p:nvSpPr>
        <p:spPr>
          <a:xfrm>
            <a:off x="2809309" y="2314029"/>
            <a:ext cx="1220425" cy="1341674"/>
          </a:xfrm>
          <a:custGeom>
            <a:avLst/>
            <a:gdLst>
              <a:gd name="connsiteX0" fmla="*/ 194875 w 1220425"/>
              <a:gd name="connsiteY0" fmla="*/ 43408 h 1341674"/>
              <a:gd name="connsiteX1" fmla="*/ 66287 w 1220425"/>
              <a:gd name="connsiteY1" fmla="*/ 81508 h 1341674"/>
              <a:gd name="connsiteX2" fmla="*/ 1518 w 1220425"/>
              <a:gd name="connsiteY2" fmla="*/ 232956 h 1341674"/>
              <a:gd name="connsiteX3" fmla="*/ 66287 w 1220425"/>
              <a:gd name="connsiteY3" fmla="*/ 550139 h 1341674"/>
              <a:gd name="connsiteX4" fmla="*/ 135820 w 1220425"/>
              <a:gd name="connsiteY4" fmla="*/ 651103 h 1341674"/>
              <a:gd name="connsiteX5" fmla="*/ 198685 w 1220425"/>
              <a:gd name="connsiteY5" fmla="*/ 791121 h 1341674"/>
              <a:gd name="connsiteX6" fmla="*/ 241548 w 1220425"/>
              <a:gd name="connsiteY6" fmla="*/ 1036866 h 1341674"/>
              <a:gd name="connsiteX7" fmla="*/ 314890 w 1220425"/>
              <a:gd name="connsiteY7" fmla="*/ 1234034 h 1341674"/>
              <a:gd name="connsiteX8" fmla="*/ 623500 w 1220425"/>
              <a:gd name="connsiteY8" fmla="*/ 1337856 h 1341674"/>
              <a:gd name="connsiteX9" fmla="*/ 901630 w 1220425"/>
              <a:gd name="connsiteY9" fmla="*/ 1234986 h 1341674"/>
              <a:gd name="connsiteX10" fmla="*/ 1114038 w 1220425"/>
              <a:gd name="connsiteY10" fmla="*/ 1076871 h 1341674"/>
              <a:gd name="connsiteX11" fmla="*/ 1201668 w 1220425"/>
              <a:gd name="connsiteY11" fmla="*/ 605383 h 1341674"/>
              <a:gd name="connsiteX12" fmla="*/ 941635 w 1220425"/>
              <a:gd name="connsiteY12" fmla="*/ 189141 h 1341674"/>
              <a:gd name="connsiteX13" fmla="*/ 612070 w 1220425"/>
              <a:gd name="connsiteY13" fmla="*/ 546 h 1341674"/>
              <a:gd name="connsiteX14" fmla="*/ 419665 w 1220425"/>
              <a:gd name="connsiteY14" fmla="*/ 20549 h 1341674"/>
              <a:gd name="connsiteX15" fmla="*/ 194875 w 1220425"/>
              <a:gd name="connsiteY15" fmla="*/ 43408 h 1341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0425" h="1341674">
                <a:moveTo>
                  <a:pt x="194875" y="43408"/>
                </a:moveTo>
                <a:cubicBezTo>
                  <a:pt x="150108" y="48171"/>
                  <a:pt x="102483" y="53886"/>
                  <a:pt x="66287" y="81508"/>
                </a:cubicBezTo>
                <a:cubicBezTo>
                  <a:pt x="21520" y="115799"/>
                  <a:pt x="6280" y="176758"/>
                  <a:pt x="1518" y="232956"/>
                </a:cubicBezTo>
                <a:cubicBezTo>
                  <a:pt x="-7055" y="346304"/>
                  <a:pt x="21520" y="447268"/>
                  <a:pt x="66287" y="550139"/>
                </a:cubicBezTo>
                <a:cubicBezTo>
                  <a:pt x="84385" y="590143"/>
                  <a:pt x="111055" y="614908"/>
                  <a:pt x="135820" y="651103"/>
                </a:cubicBezTo>
                <a:cubicBezTo>
                  <a:pt x="165348" y="693014"/>
                  <a:pt x="185350" y="741591"/>
                  <a:pt x="198685" y="791121"/>
                </a:cubicBezTo>
                <a:cubicBezTo>
                  <a:pt x="220593" y="871131"/>
                  <a:pt x="228212" y="954951"/>
                  <a:pt x="241548" y="1036866"/>
                </a:cubicBezTo>
                <a:cubicBezTo>
                  <a:pt x="252978" y="1107351"/>
                  <a:pt x="271075" y="1178789"/>
                  <a:pt x="314890" y="1234034"/>
                </a:cubicBezTo>
                <a:cubicBezTo>
                  <a:pt x="385375" y="1323568"/>
                  <a:pt x="511105" y="1353096"/>
                  <a:pt x="623500" y="1337856"/>
                </a:cubicBezTo>
                <a:cubicBezTo>
                  <a:pt x="722560" y="1324521"/>
                  <a:pt x="814000" y="1280706"/>
                  <a:pt x="901630" y="1234986"/>
                </a:cubicBezTo>
                <a:cubicBezTo>
                  <a:pt x="981640" y="1193076"/>
                  <a:pt x="1055935" y="1148309"/>
                  <a:pt x="1114038" y="1076871"/>
                </a:cubicBezTo>
                <a:cubicBezTo>
                  <a:pt x="1217860" y="947331"/>
                  <a:pt x="1242625" y="765403"/>
                  <a:pt x="1201668" y="605383"/>
                </a:cubicBezTo>
                <a:cubicBezTo>
                  <a:pt x="1160710" y="444411"/>
                  <a:pt x="1061650" y="303441"/>
                  <a:pt x="941635" y="189141"/>
                </a:cubicBezTo>
                <a:cubicBezTo>
                  <a:pt x="857815" y="109131"/>
                  <a:pt x="733990" y="8166"/>
                  <a:pt x="612070" y="546"/>
                </a:cubicBezTo>
                <a:cubicBezTo>
                  <a:pt x="551110" y="-3264"/>
                  <a:pt x="481578" y="13881"/>
                  <a:pt x="419665" y="20549"/>
                </a:cubicBezTo>
                <a:cubicBezTo>
                  <a:pt x="345370" y="28168"/>
                  <a:pt x="270123" y="35788"/>
                  <a:pt x="194875" y="43408"/>
                </a:cubicBezTo>
                <a:close/>
              </a:path>
            </a:pathLst>
          </a:custGeom>
          <a:solidFill>
            <a:srgbClr val="0080C0"/>
          </a:solidFill>
          <a:ln w="9525" cap="flat">
            <a:noFill/>
            <a:prstDash val="solid"/>
            <a:miter/>
          </a:ln>
        </p:spPr>
        <p:txBody>
          <a:bodyPr rtlCol="0" anchor="ctr"/>
          <a:lstStyle/>
          <a:p>
            <a:endParaRPr lang="fr-BE"/>
          </a:p>
        </p:txBody>
      </p:sp>
      <p:grpSp>
        <p:nvGrpSpPr>
          <p:cNvPr id="143" name="Graphique 2">
            <a:extLst>
              <a:ext uri="{FF2B5EF4-FFF2-40B4-BE49-F238E27FC236}">
                <a16:creationId xmlns:a16="http://schemas.microsoft.com/office/drawing/2014/main" id="{88AB2435-F3CE-4E76-8CED-58DB25AF208D}"/>
              </a:ext>
            </a:extLst>
          </p:cNvPr>
          <p:cNvGrpSpPr/>
          <p:nvPr/>
        </p:nvGrpSpPr>
        <p:grpSpPr>
          <a:xfrm>
            <a:off x="2804155" y="1421790"/>
            <a:ext cx="2998445" cy="2679129"/>
            <a:chOff x="2804155" y="1421790"/>
            <a:chExt cx="2998445" cy="2679129"/>
          </a:xfrm>
        </p:grpSpPr>
        <p:sp>
          <p:nvSpPr>
            <p:cNvPr id="144" name="Forme libre : forme 143">
              <a:extLst>
                <a:ext uri="{FF2B5EF4-FFF2-40B4-BE49-F238E27FC236}">
                  <a16:creationId xmlns:a16="http://schemas.microsoft.com/office/drawing/2014/main" id="{4191FBB8-CF49-4D9B-8E35-0B1A6A221767}"/>
                </a:ext>
              </a:extLst>
            </p:cNvPr>
            <p:cNvSpPr/>
            <p:nvPr/>
          </p:nvSpPr>
          <p:spPr>
            <a:xfrm>
              <a:off x="5041582" y="3278505"/>
              <a:ext cx="360045" cy="294322"/>
            </a:xfrm>
            <a:custGeom>
              <a:avLst/>
              <a:gdLst>
                <a:gd name="connsiteX0" fmla="*/ 0 w 360045"/>
                <a:gd name="connsiteY0" fmla="*/ 168592 h 294322"/>
                <a:gd name="connsiteX1" fmla="*/ 276225 w 360045"/>
                <a:gd name="connsiteY1" fmla="*/ 294322 h 294322"/>
                <a:gd name="connsiteX2" fmla="*/ 360045 w 360045"/>
                <a:gd name="connsiteY2" fmla="*/ 156210 h 294322"/>
                <a:gd name="connsiteX3" fmla="*/ 93345 w 360045"/>
                <a:gd name="connsiteY3" fmla="*/ 0 h 294322"/>
              </a:gdLst>
              <a:ahLst/>
              <a:cxnLst>
                <a:cxn ang="0">
                  <a:pos x="connsiteX0" y="connsiteY0"/>
                </a:cxn>
                <a:cxn ang="0">
                  <a:pos x="connsiteX1" y="connsiteY1"/>
                </a:cxn>
                <a:cxn ang="0">
                  <a:pos x="connsiteX2" y="connsiteY2"/>
                </a:cxn>
                <a:cxn ang="0">
                  <a:pos x="connsiteX3" y="connsiteY3"/>
                </a:cxn>
              </a:cxnLst>
              <a:rect l="l" t="t" r="r" b="b"/>
              <a:pathLst>
                <a:path w="360045" h="294322">
                  <a:moveTo>
                    <a:pt x="0" y="168592"/>
                  </a:moveTo>
                  <a:lnTo>
                    <a:pt x="276225" y="294322"/>
                  </a:lnTo>
                  <a:lnTo>
                    <a:pt x="360045" y="156210"/>
                  </a:lnTo>
                  <a:lnTo>
                    <a:pt x="93345" y="0"/>
                  </a:lnTo>
                  <a:close/>
                </a:path>
              </a:pathLst>
            </a:custGeom>
            <a:solidFill>
              <a:srgbClr val="FF9561"/>
            </a:solidFill>
            <a:ln w="9525" cap="flat">
              <a:noFill/>
              <a:prstDash val="solid"/>
              <a:miter/>
            </a:ln>
          </p:spPr>
          <p:txBody>
            <a:bodyPr rtlCol="0" anchor="ctr"/>
            <a:lstStyle/>
            <a:p>
              <a:endParaRPr lang="fr-BE"/>
            </a:p>
          </p:txBody>
        </p:sp>
        <p:sp>
          <p:nvSpPr>
            <p:cNvPr id="145" name="Forme libre : forme 144">
              <a:extLst>
                <a:ext uri="{FF2B5EF4-FFF2-40B4-BE49-F238E27FC236}">
                  <a16:creationId xmlns:a16="http://schemas.microsoft.com/office/drawing/2014/main" id="{0E76EC37-4864-472E-B787-7F5BDA7258E2}"/>
                </a:ext>
              </a:extLst>
            </p:cNvPr>
            <p:cNvSpPr/>
            <p:nvPr/>
          </p:nvSpPr>
          <p:spPr>
            <a:xfrm>
              <a:off x="5213032" y="3412807"/>
              <a:ext cx="485755" cy="212407"/>
            </a:xfrm>
            <a:custGeom>
              <a:avLst/>
              <a:gdLst>
                <a:gd name="connsiteX0" fmla="*/ 0 w 485755"/>
                <a:gd name="connsiteY0" fmla="*/ 112395 h 212407"/>
                <a:gd name="connsiteX1" fmla="*/ 16193 w 485755"/>
                <a:gd name="connsiteY1" fmla="*/ 133350 h 212407"/>
                <a:gd name="connsiteX2" fmla="*/ 23813 w 485755"/>
                <a:gd name="connsiteY2" fmla="*/ 151448 h 212407"/>
                <a:gd name="connsiteX3" fmla="*/ 93345 w 485755"/>
                <a:gd name="connsiteY3" fmla="*/ 212408 h 212407"/>
                <a:gd name="connsiteX4" fmla="*/ 462915 w 485755"/>
                <a:gd name="connsiteY4" fmla="*/ 212408 h 212407"/>
                <a:gd name="connsiteX5" fmla="*/ 481013 w 485755"/>
                <a:gd name="connsiteY5" fmla="*/ 176213 h 212407"/>
                <a:gd name="connsiteX6" fmla="*/ 481013 w 485755"/>
                <a:gd name="connsiteY6" fmla="*/ 176213 h 212407"/>
                <a:gd name="connsiteX7" fmla="*/ 356235 w 485755"/>
                <a:gd name="connsiteY7" fmla="*/ 89535 h 212407"/>
                <a:gd name="connsiteX8" fmla="*/ 150495 w 485755"/>
                <a:gd name="connsiteY8" fmla="*/ 0 h 212407"/>
                <a:gd name="connsiteX9" fmla="*/ 0 w 485755"/>
                <a:gd name="connsiteY9" fmla="*/ 112395 h 21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5755" h="212407">
                  <a:moveTo>
                    <a:pt x="0" y="112395"/>
                  </a:moveTo>
                  <a:lnTo>
                    <a:pt x="16193" y="133350"/>
                  </a:lnTo>
                  <a:cubicBezTo>
                    <a:pt x="20003" y="139065"/>
                    <a:pt x="22860" y="144780"/>
                    <a:pt x="23813" y="151448"/>
                  </a:cubicBezTo>
                  <a:cubicBezTo>
                    <a:pt x="28575" y="185738"/>
                    <a:pt x="58103" y="212408"/>
                    <a:pt x="93345" y="212408"/>
                  </a:cubicBezTo>
                  <a:lnTo>
                    <a:pt x="462915" y="212408"/>
                  </a:lnTo>
                  <a:cubicBezTo>
                    <a:pt x="481965" y="212408"/>
                    <a:pt x="492443" y="191453"/>
                    <a:pt x="481013" y="176213"/>
                  </a:cubicBezTo>
                  <a:lnTo>
                    <a:pt x="481013" y="176213"/>
                  </a:lnTo>
                  <a:cubicBezTo>
                    <a:pt x="450533" y="134303"/>
                    <a:pt x="421958" y="120015"/>
                    <a:pt x="356235" y="89535"/>
                  </a:cubicBezTo>
                  <a:lnTo>
                    <a:pt x="150495" y="0"/>
                  </a:lnTo>
                  <a:lnTo>
                    <a:pt x="0" y="112395"/>
                  </a:lnTo>
                  <a:close/>
                </a:path>
              </a:pathLst>
            </a:custGeom>
            <a:solidFill>
              <a:srgbClr val="1A0145"/>
            </a:solidFill>
            <a:ln w="9525" cap="flat">
              <a:noFill/>
              <a:prstDash val="solid"/>
              <a:miter/>
            </a:ln>
          </p:spPr>
          <p:txBody>
            <a:bodyPr rtlCol="0" anchor="ctr"/>
            <a:lstStyle/>
            <a:p>
              <a:endParaRPr lang="fr-BE"/>
            </a:p>
          </p:txBody>
        </p:sp>
        <p:sp>
          <p:nvSpPr>
            <p:cNvPr id="146" name="Forme libre : forme 145">
              <a:extLst>
                <a:ext uri="{FF2B5EF4-FFF2-40B4-BE49-F238E27FC236}">
                  <a16:creationId xmlns:a16="http://schemas.microsoft.com/office/drawing/2014/main" id="{0E4BA4F2-C5B9-4591-A7C3-29E7537206CD}"/>
                </a:ext>
              </a:extLst>
            </p:cNvPr>
            <p:cNvSpPr/>
            <p:nvPr/>
          </p:nvSpPr>
          <p:spPr>
            <a:xfrm>
              <a:off x="4089689" y="2749799"/>
              <a:ext cx="1200421" cy="775232"/>
            </a:xfrm>
            <a:custGeom>
              <a:avLst/>
              <a:gdLst>
                <a:gd name="connsiteX0" fmla="*/ 1193829 w 1200421"/>
                <a:gd name="connsiteY0" fmla="*/ 630623 h 775232"/>
                <a:gd name="connsiteX1" fmla="*/ 1135726 w 1200421"/>
                <a:gd name="connsiteY1" fmla="*/ 743018 h 775232"/>
                <a:gd name="connsiteX2" fmla="*/ 1057621 w 1200421"/>
                <a:gd name="connsiteY2" fmla="*/ 769688 h 775232"/>
                <a:gd name="connsiteX3" fmla="*/ 102263 w 1200421"/>
                <a:gd name="connsiteY3" fmla="*/ 333443 h 775232"/>
                <a:gd name="connsiteX4" fmla="*/ 19396 w 1200421"/>
                <a:gd name="connsiteY4" fmla="*/ 94366 h 775232"/>
                <a:gd name="connsiteX5" fmla="*/ 19396 w 1200421"/>
                <a:gd name="connsiteY5" fmla="*/ 94366 h 775232"/>
                <a:gd name="connsiteX6" fmla="*/ 262283 w 1200421"/>
                <a:gd name="connsiteY6" fmla="*/ 23881 h 775232"/>
                <a:gd name="connsiteX7" fmla="*/ 1170968 w 1200421"/>
                <a:gd name="connsiteY7" fmla="*/ 551566 h 775232"/>
                <a:gd name="connsiteX8" fmla="*/ 1193829 w 1200421"/>
                <a:gd name="connsiteY8" fmla="*/ 630623 h 775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0421" h="775232">
                  <a:moveTo>
                    <a:pt x="1193829" y="630623"/>
                  </a:moveTo>
                  <a:lnTo>
                    <a:pt x="1135726" y="743018"/>
                  </a:lnTo>
                  <a:cubicBezTo>
                    <a:pt x="1121438" y="771593"/>
                    <a:pt x="1087148" y="783023"/>
                    <a:pt x="1057621" y="769688"/>
                  </a:cubicBezTo>
                  <a:lnTo>
                    <a:pt x="102263" y="333443"/>
                  </a:lnTo>
                  <a:cubicBezTo>
                    <a:pt x="11776" y="291533"/>
                    <a:pt x="-26324" y="182948"/>
                    <a:pt x="19396" y="94366"/>
                  </a:cubicBezTo>
                  <a:lnTo>
                    <a:pt x="19396" y="94366"/>
                  </a:lnTo>
                  <a:cubicBezTo>
                    <a:pt x="65116" y="5783"/>
                    <a:pt x="175606" y="-26602"/>
                    <a:pt x="262283" y="23881"/>
                  </a:cubicBezTo>
                  <a:lnTo>
                    <a:pt x="1170968" y="551566"/>
                  </a:lnTo>
                  <a:cubicBezTo>
                    <a:pt x="1198591" y="566806"/>
                    <a:pt x="1208116" y="602048"/>
                    <a:pt x="1193829" y="630623"/>
                  </a:cubicBezTo>
                  <a:close/>
                </a:path>
              </a:pathLst>
            </a:custGeom>
            <a:solidFill>
              <a:srgbClr val="1A0145"/>
            </a:solidFill>
            <a:ln w="9525" cap="flat">
              <a:noFill/>
              <a:prstDash val="solid"/>
              <a:miter/>
            </a:ln>
          </p:spPr>
          <p:txBody>
            <a:bodyPr rtlCol="0" anchor="ctr"/>
            <a:lstStyle/>
            <a:p>
              <a:endParaRPr lang="fr-BE"/>
            </a:p>
          </p:txBody>
        </p:sp>
        <p:sp>
          <p:nvSpPr>
            <p:cNvPr id="147" name="Forme libre : forme 146">
              <a:extLst>
                <a:ext uri="{FF2B5EF4-FFF2-40B4-BE49-F238E27FC236}">
                  <a16:creationId xmlns:a16="http://schemas.microsoft.com/office/drawing/2014/main" id="{0223DFB0-732F-4998-9727-F077337B4E25}"/>
                </a:ext>
              </a:extLst>
            </p:cNvPr>
            <p:cNvSpPr/>
            <p:nvPr/>
          </p:nvSpPr>
          <p:spPr>
            <a:xfrm>
              <a:off x="3621313" y="1457325"/>
              <a:ext cx="381699" cy="1056593"/>
            </a:xfrm>
            <a:custGeom>
              <a:avLst/>
              <a:gdLst>
                <a:gd name="connsiteX0" fmla="*/ 158207 w 381699"/>
                <a:gd name="connsiteY0" fmla="*/ 0 h 1056593"/>
                <a:gd name="connsiteX1" fmla="*/ 136299 w 381699"/>
                <a:gd name="connsiteY1" fmla="*/ 120967 h 1056593"/>
                <a:gd name="connsiteX2" fmla="*/ 6759 w 381699"/>
                <a:gd name="connsiteY2" fmla="*/ 530543 h 1056593"/>
                <a:gd name="connsiteX3" fmla="*/ 10569 w 381699"/>
                <a:gd name="connsiteY3" fmla="*/ 650558 h 1056593"/>
                <a:gd name="connsiteX4" fmla="*/ 92 w 381699"/>
                <a:gd name="connsiteY4" fmla="*/ 830580 h 1056593"/>
                <a:gd name="connsiteX5" fmla="*/ 54384 w 381699"/>
                <a:gd name="connsiteY5" fmla="*/ 1013460 h 1056593"/>
                <a:gd name="connsiteX6" fmla="*/ 128679 w 381699"/>
                <a:gd name="connsiteY6" fmla="*/ 1053465 h 1056593"/>
                <a:gd name="connsiteX7" fmla="*/ 242979 w 381699"/>
                <a:gd name="connsiteY7" fmla="*/ 1048703 h 1056593"/>
                <a:gd name="connsiteX8" fmla="*/ 371567 w 381699"/>
                <a:gd name="connsiteY8" fmla="*/ 942022 h 1056593"/>
                <a:gd name="connsiteX9" fmla="*/ 359184 w 381699"/>
                <a:gd name="connsiteY9" fmla="*/ 763905 h 1056593"/>
                <a:gd name="connsiteX10" fmla="*/ 331562 w 381699"/>
                <a:gd name="connsiteY10" fmla="*/ 617220 h 1056593"/>
                <a:gd name="connsiteX11" fmla="*/ 342992 w 381699"/>
                <a:gd name="connsiteY11" fmla="*/ 473392 h 1056593"/>
                <a:gd name="connsiteX12" fmla="*/ 286794 w 381699"/>
                <a:gd name="connsiteY12" fmla="*/ 71438 h 1056593"/>
                <a:gd name="connsiteX13" fmla="*/ 158207 w 381699"/>
                <a:gd name="connsiteY13" fmla="*/ 0 h 1056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699" h="1056593">
                  <a:moveTo>
                    <a:pt x="158207" y="0"/>
                  </a:moveTo>
                  <a:cubicBezTo>
                    <a:pt x="78197" y="952"/>
                    <a:pt x="64862" y="85725"/>
                    <a:pt x="136299" y="120967"/>
                  </a:cubicBezTo>
                  <a:cubicBezTo>
                    <a:pt x="169637" y="137160"/>
                    <a:pt x="-28483" y="459105"/>
                    <a:pt x="6759" y="530543"/>
                  </a:cubicBezTo>
                  <a:cubicBezTo>
                    <a:pt x="23904" y="564833"/>
                    <a:pt x="13427" y="614363"/>
                    <a:pt x="10569" y="650558"/>
                  </a:cubicBezTo>
                  <a:cubicBezTo>
                    <a:pt x="5807" y="710565"/>
                    <a:pt x="-861" y="770572"/>
                    <a:pt x="92" y="830580"/>
                  </a:cubicBezTo>
                  <a:cubicBezTo>
                    <a:pt x="1997" y="896303"/>
                    <a:pt x="12474" y="961072"/>
                    <a:pt x="54384" y="1013460"/>
                  </a:cubicBezTo>
                  <a:cubicBezTo>
                    <a:pt x="77244" y="1041083"/>
                    <a:pt x="92484" y="1047750"/>
                    <a:pt x="128679" y="1053465"/>
                  </a:cubicBezTo>
                  <a:cubicBezTo>
                    <a:pt x="166779" y="1058228"/>
                    <a:pt x="205832" y="1058228"/>
                    <a:pt x="242979" y="1048703"/>
                  </a:cubicBezTo>
                  <a:cubicBezTo>
                    <a:pt x="299177" y="1034415"/>
                    <a:pt x="351564" y="996315"/>
                    <a:pt x="371567" y="942022"/>
                  </a:cubicBezTo>
                  <a:cubicBezTo>
                    <a:pt x="392522" y="884872"/>
                    <a:pt x="377282" y="822008"/>
                    <a:pt x="359184" y="763905"/>
                  </a:cubicBezTo>
                  <a:cubicBezTo>
                    <a:pt x="344897" y="716280"/>
                    <a:pt x="328704" y="667703"/>
                    <a:pt x="331562" y="617220"/>
                  </a:cubicBezTo>
                  <a:cubicBezTo>
                    <a:pt x="334419" y="569595"/>
                    <a:pt x="336324" y="521017"/>
                    <a:pt x="342992" y="473392"/>
                  </a:cubicBezTo>
                  <a:cubicBezTo>
                    <a:pt x="359184" y="367665"/>
                    <a:pt x="381092" y="137160"/>
                    <a:pt x="286794" y="71438"/>
                  </a:cubicBezTo>
                  <a:cubicBezTo>
                    <a:pt x="225834" y="27623"/>
                    <a:pt x="203927" y="0"/>
                    <a:pt x="158207" y="0"/>
                  </a:cubicBezTo>
                  <a:close/>
                </a:path>
              </a:pathLst>
            </a:custGeom>
            <a:solidFill>
              <a:srgbClr val="1A0145"/>
            </a:solidFill>
            <a:ln w="9525" cap="flat">
              <a:noFill/>
              <a:prstDash val="solid"/>
              <a:miter/>
            </a:ln>
          </p:spPr>
          <p:txBody>
            <a:bodyPr rtlCol="0" anchor="ctr"/>
            <a:lstStyle/>
            <a:p>
              <a:endParaRPr lang="fr-BE"/>
            </a:p>
          </p:txBody>
        </p:sp>
        <p:sp>
          <p:nvSpPr>
            <p:cNvPr id="148" name="Forme libre : forme 147">
              <a:extLst>
                <a:ext uri="{FF2B5EF4-FFF2-40B4-BE49-F238E27FC236}">
                  <a16:creationId xmlns:a16="http://schemas.microsoft.com/office/drawing/2014/main" id="{C9F1F864-120C-4817-8027-561BC680114A}"/>
                </a:ext>
              </a:extLst>
            </p:cNvPr>
            <p:cNvSpPr/>
            <p:nvPr/>
          </p:nvSpPr>
          <p:spPr>
            <a:xfrm>
              <a:off x="4975859" y="3277552"/>
              <a:ext cx="360045" cy="294322"/>
            </a:xfrm>
            <a:custGeom>
              <a:avLst/>
              <a:gdLst>
                <a:gd name="connsiteX0" fmla="*/ 0 w 360045"/>
                <a:gd name="connsiteY0" fmla="*/ 168592 h 294322"/>
                <a:gd name="connsiteX1" fmla="*/ 276225 w 360045"/>
                <a:gd name="connsiteY1" fmla="*/ 294322 h 294322"/>
                <a:gd name="connsiteX2" fmla="*/ 360045 w 360045"/>
                <a:gd name="connsiteY2" fmla="*/ 156210 h 294322"/>
                <a:gd name="connsiteX3" fmla="*/ 93345 w 360045"/>
                <a:gd name="connsiteY3" fmla="*/ 0 h 294322"/>
              </a:gdLst>
              <a:ahLst/>
              <a:cxnLst>
                <a:cxn ang="0">
                  <a:pos x="connsiteX0" y="connsiteY0"/>
                </a:cxn>
                <a:cxn ang="0">
                  <a:pos x="connsiteX1" y="connsiteY1"/>
                </a:cxn>
                <a:cxn ang="0">
                  <a:pos x="connsiteX2" y="connsiteY2"/>
                </a:cxn>
                <a:cxn ang="0">
                  <a:pos x="connsiteX3" y="connsiteY3"/>
                </a:cxn>
              </a:cxnLst>
              <a:rect l="l" t="t" r="r" b="b"/>
              <a:pathLst>
                <a:path w="360045" h="294322">
                  <a:moveTo>
                    <a:pt x="0" y="168592"/>
                  </a:moveTo>
                  <a:lnTo>
                    <a:pt x="276225" y="294322"/>
                  </a:lnTo>
                  <a:lnTo>
                    <a:pt x="360045" y="156210"/>
                  </a:lnTo>
                  <a:lnTo>
                    <a:pt x="93345" y="0"/>
                  </a:lnTo>
                  <a:close/>
                </a:path>
              </a:pathLst>
            </a:custGeom>
            <a:solidFill>
              <a:srgbClr val="FF9561"/>
            </a:solidFill>
            <a:ln w="9525" cap="flat">
              <a:noFill/>
              <a:prstDash val="solid"/>
              <a:miter/>
            </a:ln>
          </p:spPr>
          <p:txBody>
            <a:bodyPr rtlCol="0" anchor="ctr"/>
            <a:lstStyle/>
            <a:p>
              <a:endParaRPr lang="fr-BE"/>
            </a:p>
          </p:txBody>
        </p:sp>
        <p:sp>
          <p:nvSpPr>
            <p:cNvPr id="149" name="Forme libre : forme 148">
              <a:extLst>
                <a:ext uri="{FF2B5EF4-FFF2-40B4-BE49-F238E27FC236}">
                  <a16:creationId xmlns:a16="http://schemas.microsoft.com/office/drawing/2014/main" id="{771A9385-0D31-4C2A-98B7-8166B0DA47BC}"/>
                </a:ext>
              </a:extLst>
            </p:cNvPr>
            <p:cNvSpPr/>
            <p:nvPr/>
          </p:nvSpPr>
          <p:spPr>
            <a:xfrm>
              <a:off x="3185561" y="2722421"/>
              <a:ext cx="1309285" cy="908773"/>
            </a:xfrm>
            <a:custGeom>
              <a:avLst/>
              <a:gdLst>
                <a:gd name="connsiteX0" fmla="*/ 1134026 w 1309285"/>
                <a:gd name="connsiteY0" fmla="*/ 35066 h 908773"/>
                <a:gd name="connsiteX1" fmla="*/ 904473 w 1309285"/>
                <a:gd name="connsiteY1" fmla="*/ 20778 h 908773"/>
                <a:gd name="connsiteX2" fmla="*/ 465371 w 1309285"/>
                <a:gd name="connsiteY2" fmla="*/ 197943 h 908773"/>
                <a:gd name="connsiteX3" fmla="*/ 1503 w 1309285"/>
                <a:gd name="connsiteY3" fmla="*/ 490361 h 908773"/>
                <a:gd name="connsiteX4" fmla="*/ 421556 w 1309285"/>
                <a:gd name="connsiteY4" fmla="*/ 899936 h 908773"/>
                <a:gd name="connsiteX5" fmla="*/ 1309286 w 1309285"/>
                <a:gd name="connsiteY5" fmla="*/ 133173 h 908773"/>
                <a:gd name="connsiteX6" fmla="*/ 1134026 w 1309285"/>
                <a:gd name="connsiteY6" fmla="*/ 35066 h 908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285" h="908773">
                  <a:moveTo>
                    <a:pt x="1134026" y="35066"/>
                  </a:moveTo>
                  <a:cubicBezTo>
                    <a:pt x="1078781" y="2681"/>
                    <a:pt x="993056" y="-17322"/>
                    <a:pt x="904473" y="20778"/>
                  </a:cubicBezTo>
                  <a:cubicBezTo>
                    <a:pt x="678731" y="116981"/>
                    <a:pt x="465371" y="197943"/>
                    <a:pt x="465371" y="197943"/>
                  </a:cubicBezTo>
                  <a:lnTo>
                    <a:pt x="1503" y="490361"/>
                  </a:lnTo>
                  <a:cubicBezTo>
                    <a:pt x="1503" y="490361"/>
                    <a:pt x="-48027" y="979946"/>
                    <a:pt x="421556" y="899936"/>
                  </a:cubicBezTo>
                  <a:cubicBezTo>
                    <a:pt x="603483" y="868503"/>
                    <a:pt x="1309286" y="133173"/>
                    <a:pt x="1309286" y="133173"/>
                  </a:cubicBezTo>
                  <a:cubicBezTo>
                    <a:pt x="1309286" y="133173"/>
                    <a:pt x="1207368" y="78881"/>
                    <a:pt x="1134026" y="35066"/>
                  </a:cubicBezTo>
                  <a:close/>
                </a:path>
              </a:pathLst>
            </a:custGeom>
            <a:solidFill>
              <a:srgbClr val="1A0145"/>
            </a:solidFill>
            <a:ln w="9525" cap="flat">
              <a:noFill/>
              <a:prstDash val="solid"/>
              <a:miter/>
            </a:ln>
          </p:spPr>
          <p:txBody>
            <a:bodyPr rtlCol="0" anchor="ctr"/>
            <a:lstStyle/>
            <a:p>
              <a:endParaRPr lang="fr-BE"/>
            </a:p>
          </p:txBody>
        </p:sp>
        <p:sp>
          <p:nvSpPr>
            <p:cNvPr id="150" name="Forme libre : forme 149">
              <a:extLst>
                <a:ext uri="{FF2B5EF4-FFF2-40B4-BE49-F238E27FC236}">
                  <a16:creationId xmlns:a16="http://schemas.microsoft.com/office/drawing/2014/main" id="{61D10DA2-96DB-4F8C-B901-6420D9112022}"/>
                </a:ext>
              </a:extLst>
            </p:cNvPr>
            <p:cNvSpPr/>
            <p:nvPr/>
          </p:nvSpPr>
          <p:spPr>
            <a:xfrm>
              <a:off x="5147309" y="3411855"/>
              <a:ext cx="485755" cy="212407"/>
            </a:xfrm>
            <a:custGeom>
              <a:avLst/>
              <a:gdLst>
                <a:gd name="connsiteX0" fmla="*/ 0 w 485755"/>
                <a:gd name="connsiteY0" fmla="*/ 112395 h 212407"/>
                <a:gd name="connsiteX1" fmla="*/ 16193 w 485755"/>
                <a:gd name="connsiteY1" fmla="*/ 133350 h 212407"/>
                <a:gd name="connsiteX2" fmla="*/ 23813 w 485755"/>
                <a:gd name="connsiteY2" fmla="*/ 151447 h 212407"/>
                <a:gd name="connsiteX3" fmla="*/ 93345 w 485755"/>
                <a:gd name="connsiteY3" fmla="*/ 212407 h 212407"/>
                <a:gd name="connsiteX4" fmla="*/ 462915 w 485755"/>
                <a:gd name="connsiteY4" fmla="*/ 212407 h 212407"/>
                <a:gd name="connsiteX5" fmla="*/ 481013 w 485755"/>
                <a:gd name="connsiteY5" fmla="*/ 176213 h 212407"/>
                <a:gd name="connsiteX6" fmla="*/ 481013 w 485755"/>
                <a:gd name="connsiteY6" fmla="*/ 176213 h 212407"/>
                <a:gd name="connsiteX7" fmla="*/ 356235 w 485755"/>
                <a:gd name="connsiteY7" fmla="*/ 89535 h 212407"/>
                <a:gd name="connsiteX8" fmla="*/ 150495 w 485755"/>
                <a:gd name="connsiteY8" fmla="*/ 0 h 212407"/>
                <a:gd name="connsiteX9" fmla="*/ 0 w 485755"/>
                <a:gd name="connsiteY9" fmla="*/ 112395 h 21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5755" h="212407">
                  <a:moveTo>
                    <a:pt x="0" y="112395"/>
                  </a:moveTo>
                  <a:lnTo>
                    <a:pt x="16193" y="133350"/>
                  </a:lnTo>
                  <a:cubicBezTo>
                    <a:pt x="20003" y="139065"/>
                    <a:pt x="22860" y="144780"/>
                    <a:pt x="23813" y="151447"/>
                  </a:cubicBezTo>
                  <a:cubicBezTo>
                    <a:pt x="28575" y="185738"/>
                    <a:pt x="58103" y="212407"/>
                    <a:pt x="93345" y="212407"/>
                  </a:cubicBezTo>
                  <a:lnTo>
                    <a:pt x="462915" y="212407"/>
                  </a:lnTo>
                  <a:cubicBezTo>
                    <a:pt x="481965" y="212407"/>
                    <a:pt x="492443" y="191452"/>
                    <a:pt x="481013" y="176213"/>
                  </a:cubicBezTo>
                  <a:lnTo>
                    <a:pt x="481013" y="176213"/>
                  </a:lnTo>
                  <a:cubicBezTo>
                    <a:pt x="450533" y="134302"/>
                    <a:pt x="421958" y="120015"/>
                    <a:pt x="356235" y="89535"/>
                  </a:cubicBezTo>
                  <a:lnTo>
                    <a:pt x="150495" y="0"/>
                  </a:lnTo>
                  <a:lnTo>
                    <a:pt x="0" y="112395"/>
                  </a:lnTo>
                  <a:close/>
                </a:path>
              </a:pathLst>
            </a:custGeom>
            <a:solidFill>
              <a:srgbClr val="3D1B9B"/>
            </a:solidFill>
            <a:ln w="9525" cap="flat">
              <a:noFill/>
              <a:prstDash val="solid"/>
              <a:miter/>
            </a:ln>
          </p:spPr>
          <p:txBody>
            <a:bodyPr rtlCol="0" anchor="ctr"/>
            <a:lstStyle/>
            <a:p>
              <a:endParaRPr lang="fr-BE"/>
            </a:p>
          </p:txBody>
        </p:sp>
        <p:sp>
          <p:nvSpPr>
            <p:cNvPr id="151" name="Forme libre : forme 150">
              <a:extLst>
                <a:ext uri="{FF2B5EF4-FFF2-40B4-BE49-F238E27FC236}">
                  <a16:creationId xmlns:a16="http://schemas.microsoft.com/office/drawing/2014/main" id="{F7B262AB-5D41-4624-B5B3-6104E6DA7952}"/>
                </a:ext>
              </a:extLst>
            </p:cNvPr>
            <p:cNvSpPr/>
            <p:nvPr/>
          </p:nvSpPr>
          <p:spPr>
            <a:xfrm>
              <a:off x="3698670" y="2186090"/>
              <a:ext cx="429464" cy="431379"/>
            </a:xfrm>
            <a:custGeom>
              <a:avLst/>
              <a:gdLst>
                <a:gd name="connsiteX0" fmla="*/ 217057 w 429464"/>
                <a:gd name="connsiteY0" fmla="*/ 15137 h 431379"/>
                <a:gd name="connsiteX1" fmla="*/ 262777 w 429464"/>
                <a:gd name="connsiteY1" fmla="*/ 49427 h 431379"/>
                <a:gd name="connsiteX2" fmla="*/ 429464 w 429464"/>
                <a:gd name="connsiteY2" fmla="*/ 229450 h 431379"/>
                <a:gd name="connsiteX3" fmla="*/ 221819 w 429464"/>
                <a:gd name="connsiteY3" fmla="*/ 431380 h 431379"/>
                <a:gd name="connsiteX4" fmla="*/ 46560 w 429464"/>
                <a:gd name="connsiteY4" fmla="*/ 261835 h 431379"/>
                <a:gd name="connsiteX5" fmla="*/ 48464 w 429464"/>
                <a:gd name="connsiteY5" fmla="*/ 40855 h 431379"/>
                <a:gd name="connsiteX6" fmla="*/ 217057 w 429464"/>
                <a:gd name="connsiteY6" fmla="*/ 15137 h 43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464" h="431379">
                  <a:moveTo>
                    <a:pt x="217057" y="15137"/>
                  </a:moveTo>
                  <a:cubicBezTo>
                    <a:pt x="234202" y="22757"/>
                    <a:pt x="249442" y="34187"/>
                    <a:pt x="262777" y="49427"/>
                  </a:cubicBezTo>
                  <a:lnTo>
                    <a:pt x="429464" y="229450"/>
                  </a:lnTo>
                  <a:lnTo>
                    <a:pt x="221819" y="431380"/>
                  </a:lnTo>
                  <a:lnTo>
                    <a:pt x="46560" y="261835"/>
                  </a:lnTo>
                  <a:cubicBezTo>
                    <a:pt x="-16306" y="200875"/>
                    <a:pt x="-15353" y="99910"/>
                    <a:pt x="48464" y="40855"/>
                  </a:cubicBezTo>
                  <a:cubicBezTo>
                    <a:pt x="95137" y="-2961"/>
                    <a:pt x="162764" y="-11533"/>
                    <a:pt x="217057" y="15137"/>
                  </a:cubicBezTo>
                  <a:close/>
                </a:path>
              </a:pathLst>
            </a:custGeom>
            <a:solidFill>
              <a:srgbClr val="FF7351"/>
            </a:solidFill>
            <a:ln w="9525" cap="flat">
              <a:noFill/>
              <a:prstDash val="solid"/>
              <a:miter/>
            </a:ln>
          </p:spPr>
          <p:txBody>
            <a:bodyPr rtlCol="0" anchor="ctr"/>
            <a:lstStyle/>
            <a:p>
              <a:endParaRPr lang="fr-BE"/>
            </a:p>
          </p:txBody>
        </p:sp>
        <p:sp>
          <p:nvSpPr>
            <p:cNvPr id="152" name="Forme libre : forme 151">
              <a:extLst>
                <a:ext uri="{FF2B5EF4-FFF2-40B4-BE49-F238E27FC236}">
                  <a16:creationId xmlns:a16="http://schemas.microsoft.com/office/drawing/2014/main" id="{25A2AE84-CA52-4BBD-A9AA-0B5B0CA52F18}"/>
                </a:ext>
              </a:extLst>
            </p:cNvPr>
            <p:cNvSpPr/>
            <p:nvPr/>
          </p:nvSpPr>
          <p:spPr>
            <a:xfrm>
              <a:off x="3920490" y="2415540"/>
              <a:ext cx="495654" cy="497559"/>
            </a:xfrm>
            <a:custGeom>
              <a:avLst/>
              <a:gdLst>
                <a:gd name="connsiteX0" fmla="*/ 208597 w 495654"/>
                <a:gd name="connsiteY0" fmla="*/ 0 h 497559"/>
                <a:gd name="connsiteX1" fmla="*/ 431482 w 495654"/>
                <a:gd name="connsiteY1" fmla="*/ 241935 h 497559"/>
                <a:gd name="connsiteX2" fmla="*/ 460057 w 495654"/>
                <a:gd name="connsiteY2" fmla="*/ 272415 h 497559"/>
                <a:gd name="connsiteX3" fmla="*/ 452438 w 495654"/>
                <a:gd name="connsiteY3" fmla="*/ 461963 h 497559"/>
                <a:gd name="connsiteX4" fmla="*/ 262890 w 495654"/>
                <a:gd name="connsiteY4" fmla="*/ 454342 h 497559"/>
                <a:gd name="connsiteX5" fmla="*/ 237172 w 495654"/>
                <a:gd name="connsiteY5" fmla="*/ 429578 h 497559"/>
                <a:gd name="connsiteX6" fmla="*/ 0 w 495654"/>
                <a:gd name="connsiteY6" fmla="*/ 201930 h 497559"/>
                <a:gd name="connsiteX7" fmla="*/ 208597 w 495654"/>
                <a:gd name="connsiteY7" fmla="*/ 0 h 497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654" h="497559">
                  <a:moveTo>
                    <a:pt x="208597" y="0"/>
                  </a:moveTo>
                  <a:lnTo>
                    <a:pt x="431482" y="241935"/>
                  </a:lnTo>
                  <a:lnTo>
                    <a:pt x="460057" y="272415"/>
                  </a:lnTo>
                  <a:cubicBezTo>
                    <a:pt x="510540" y="326707"/>
                    <a:pt x="506730" y="411480"/>
                    <a:pt x="452438" y="461963"/>
                  </a:cubicBezTo>
                  <a:cubicBezTo>
                    <a:pt x="398145" y="512445"/>
                    <a:pt x="313372" y="508635"/>
                    <a:pt x="262890" y="454342"/>
                  </a:cubicBezTo>
                  <a:lnTo>
                    <a:pt x="237172" y="429578"/>
                  </a:lnTo>
                  <a:lnTo>
                    <a:pt x="0" y="201930"/>
                  </a:lnTo>
                  <a:lnTo>
                    <a:pt x="208597" y="0"/>
                  </a:lnTo>
                  <a:close/>
                </a:path>
              </a:pathLst>
            </a:custGeom>
            <a:solidFill>
              <a:srgbClr val="CC9266"/>
            </a:solidFill>
            <a:ln w="9525" cap="flat">
              <a:noFill/>
              <a:prstDash val="solid"/>
              <a:miter/>
            </a:ln>
          </p:spPr>
          <p:txBody>
            <a:bodyPr rtlCol="0" anchor="ctr"/>
            <a:lstStyle/>
            <a:p>
              <a:endParaRPr lang="fr-BE"/>
            </a:p>
          </p:txBody>
        </p:sp>
        <p:sp>
          <p:nvSpPr>
            <p:cNvPr id="153" name="Forme libre : forme 152">
              <a:extLst>
                <a:ext uri="{FF2B5EF4-FFF2-40B4-BE49-F238E27FC236}">
                  <a16:creationId xmlns:a16="http://schemas.microsoft.com/office/drawing/2014/main" id="{1C6ED70D-138C-4952-99C3-FCC9E68372B4}"/>
                </a:ext>
              </a:extLst>
            </p:cNvPr>
            <p:cNvSpPr/>
            <p:nvPr/>
          </p:nvSpPr>
          <p:spPr>
            <a:xfrm>
              <a:off x="3202781" y="1846847"/>
              <a:ext cx="778183" cy="693090"/>
            </a:xfrm>
            <a:custGeom>
              <a:avLst/>
              <a:gdLst>
                <a:gd name="connsiteX0" fmla="*/ 514826 w 778183"/>
                <a:gd name="connsiteY0" fmla="*/ 169595 h 693090"/>
                <a:gd name="connsiteX1" fmla="*/ 542449 w 778183"/>
                <a:gd name="connsiteY1" fmla="*/ 321042 h 693090"/>
                <a:gd name="connsiteX2" fmla="*/ 736759 w 778183"/>
                <a:gd name="connsiteY2" fmla="*/ 369620 h 693090"/>
                <a:gd name="connsiteX3" fmla="*/ 629126 w 778183"/>
                <a:gd name="connsiteY3" fmla="*/ 683945 h 693090"/>
                <a:gd name="connsiteX4" fmla="*/ 147161 w 778183"/>
                <a:gd name="connsiteY4" fmla="*/ 679182 h 693090"/>
                <a:gd name="connsiteX5" fmla="*/ 43339 w 778183"/>
                <a:gd name="connsiteY5" fmla="*/ 382955 h 693090"/>
                <a:gd name="connsiteX6" fmla="*/ 227171 w 778183"/>
                <a:gd name="connsiteY6" fmla="*/ 289610 h 693090"/>
                <a:gd name="connsiteX7" fmla="*/ 258604 w 778183"/>
                <a:gd name="connsiteY7" fmla="*/ 50 h 693090"/>
                <a:gd name="connsiteX8" fmla="*/ 514826 w 778183"/>
                <a:gd name="connsiteY8" fmla="*/ 169595 h 69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8183" h="693090">
                  <a:moveTo>
                    <a:pt x="514826" y="169595"/>
                  </a:moveTo>
                  <a:cubicBezTo>
                    <a:pt x="514826" y="169595"/>
                    <a:pt x="504349" y="293420"/>
                    <a:pt x="542449" y="321042"/>
                  </a:cubicBezTo>
                  <a:cubicBezTo>
                    <a:pt x="580549" y="348665"/>
                    <a:pt x="678656" y="324852"/>
                    <a:pt x="736759" y="369620"/>
                  </a:cubicBezTo>
                  <a:cubicBezTo>
                    <a:pt x="793909" y="414387"/>
                    <a:pt x="818674" y="676325"/>
                    <a:pt x="629126" y="683945"/>
                  </a:cubicBezTo>
                  <a:cubicBezTo>
                    <a:pt x="439579" y="691565"/>
                    <a:pt x="215741" y="702042"/>
                    <a:pt x="147161" y="679182"/>
                  </a:cubicBezTo>
                  <a:cubicBezTo>
                    <a:pt x="78581" y="656322"/>
                    <a:pt x="-74771" y="435342"/>
                    <a:pt x="43339" y="382955"/>
                  </a:cubicBezTo>
                  <a:cubicBezTo>
                    <a:pt x="127159" y="345807"/>
                    <a:pt x="203359" y="365810"/>
                    <a:pt x="227171" y="289610"/>
                  </a:cubicBezTo>
                  <a:cubicBezTo>
                    <a:pt x="250984" y="213410"/>
                    <a:pt x="236696" y="-3760"/>
                    <a:pt x="258604" y="50"/>
                  </a:cubicBezTo>
                  <a:cubicBezTo>
                    <a:pt x="280511" y="4812"/>
                    <a:pt x="497681" y="133400"/>
                    <a:pt x="514826" y="169595"/>
                  </a:cubicBezTo>
                  <a:close/>
                </a:path>
              </a:pathLst>
            </a:custGeom>
            <a:solidFill>
              <a:srgbClr val="FFB67F"/>
            </a:solidFill>
            <a:ln w="9525" cap="flat">
              <a:noFill/>
              <a:prstDash val="solid"/>
              <a:miter/>
            </a:ln>
          </p:spPr>
          <p:txBody>
            <a:bodyPr rtlCol="0" anchor="ctr"/>
            <a:lstStyle/>
            <a:p>
              <a:endParaRPr lang="fr-BE"/>
            </a:p>
          </p:txBody>
        </p:sp>
        <p:sp>
          <p:nvSpPr>
            <p:cNvPr id="154" name="Forme libre : forme 153">
              <a:extLst>
                <a:ext uri="{FF2B5EF4-FFF2-40B4-BE49-F238E27FC236}">
                  <a16:creationId xmlns:a16="http://schemas.microsoft.com/office/drawing/2014/main" id="{7381E476-FF2F-4FD5-871F-00A9C01151E2}"/>
                </a:ext>
              </a:extLst>
            </p:cNvPr>
            <p:cNvSpPr/>
            <p:nvPr/>
          </p:nvSpPr>
          <p:spPr>
            <a:xfrm>
              <a:off x="3088020" y="2182781"/>
              <a:ext cx="915350" cy="1057280"/>
            </a:xfrm>
            <a:custGeom>
              <a:avLst/>
              <a:gdLst>
                <a:gd name="connsiteX0" fmla="*/ 884858 w 915350"/>
                <a:gd name="connsiteY0" fmla="*/ 579469 h 1057280"/>
                <a:gd name="connsiteX1" fmla="*/ 851520 w 915350"/>
                <a:gd name="connsiteY1" fmla="*/ 323246 h 1057280"/>
                <a:gd name="connsiteX2" fmla="*/ 915337 w 915350"/>
                <a:gd name="connsiteY2" fmla="*/ 186086 h 1057280"/>
                <a:gd name="connsiteX3" fmla="*/ 725790 w 915350"/>
                <a:gd name="connsiteY3" fmla="*/ 349 h 1057280"/>
                <a:gd name="connsiteX4" fmla="*/ 283830 w 915350"/>
                <a:gd name="connsiteY4" fmla="*/ 9874 h 1057280"/>
                <a:gd name="connsiteX5" fmla="*/ 271447 w 915350"/>
                <a:gd name="connsiteY5" fmla="*/ 7969 h 1057280"/>
                <a:gd name="connsiteX6" fmla="*/ 937 w 915350"/>
                <a:gd name="connsiteY6" fmla="*/ 228949 h 1057280"/>
                <a:gd name="connsiteX7" fmla="*/ 173340 w 915350"/>
                <a:gd name="connsiteY7" fmla="*/ 658526 h 1057280"/>
                <a:gd name="connsiteX8" fmla="*/ 99045 w 915350"/>
                <a:gd name="connsiteY8" fmla="*/ 1030001 h 1057280"/>
                <a:gd name="connsiteX9" fmla="*/ 875333 w 915350"/>
                <a:gd name="connsiteY9" fmla="*/ 981424 h 1057280"/>
                <a:gd name="connsiteX10" fmla="*/ 884858 w 915350"/>
                <a:gd name="connsiteY10" fmla="*/ 579469 h 105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5350" h="1057280">
                  <a:moveTo>
                    <a:pt x="884858" y="579469"/>
                  </a:moveTo>
                  <a:cubicBezTo>
                    <a:pt x="916290" y="445166"/>
                    <a:pt x="837233" y="368014"/>
                    <a:pt x="851520" y="323246"/>
                  </a:cubicBezTo>
                  <a:cubicBezTo>
                    <a:pt x="863902" y="283241"/>
                    <a:pt x="916290" y="205136"/>
                    <a:pt x="915337" y="186086"/>
                  </a:cubicBezTo>
                  <a:cubicBezTo>
                    <a:pt x="909623" y="111791"/>
                    <a:pt x="888667" y="-7271"/>
                    <a:pt x="725790" y="349"/>
                  </a:cubicBezTo>
                  <a:cubicBezTo>
                    <a:pt x="725790" y="349"/>
                    <a:pt x="572438" y="168941"/>
                    <a:pt x="283830" y="9874"/>
                  </a:cubicBezTo>
                  <a:cubicBezTo>
                    <a:pt x="283830" y="9874"/>
                    <a:pt x="279067" y="8921"/>
                    <a:pt x="271447" y="7969"/>
                  </a:cubicBezTo>
                  <a:cubicBezTo>
                    <a:pt x="206677" y="349"/>
                    <a:pt x="-16208" y="2254"/>
                    <a:pt x="937" y="228949"/>
                  </a:cubicBezTo>
                  <a:cubicBezTo>
                    <a:pt x="6652" y="304196"/>
                    <a:pt x="160005" y="377539"/>
                    <a:pt x="173340" y="658526"/>
                  </a:cubicBezTo>
                  <a:cubicBezTo>
                    <a:pt x="180008" y="793781"/>
                    <a:pt x="127620" y="917606"/>
                    <a:pt x="99045" y="1030001"/>
                  </a:cubicBezTo>
                  <a:cubicBezTo>
                    <a:pt x="89520" y="1069054"/>
                    <a:pt x="738173" y="1076674"/>
                    <a:pt x="875333" y="981424"/>
                  </a:cubicBezTo>
                  <a:cubicBezTo>
                    <a:pt x="859140" y="780446"/>
                    <a:pt x="856283" y="701389"/>
                    <a:pt x="884858" y="579469"/>
                  </a:cubicBezTo>
                  <a:close/>
                </a:path>
              </a:pathLst>
            </a:custGeom>
            <a:solidFill>
              <a:srgbClr val="FF7351"/>
            </a:solidFill>
            <a:ln w="9525" cap="flat">
              <a:noFill/>
              <a:prstDash val="solid"/>
              <a:miter/>
            </a:ln>
          </p:spPr>
          <p:txBody>
            <a:bodyPr rtlCol="0" anchor="ctr"/>
            <a:lstStyle/>
            <a:p>
              <a:endParaRPr lang="fr-BE"/>
            </a:p>
          </p:txBody>
        </p:sp>
        <p:sp>
          <p:nvSpPr>
            <p:cNvPr id="155" name="Forme libre : forme 154">
              <a:extLst>
                <a:ext uri="{FF2B5EF4-FFF2-40B4-BE49-F238E27FC236}">
                  <a16:creationId xmlns:a16="http://schemas.microsoft.com/office/drawing/2014/main" id="{3328090D-465B-41BC-9F7A-64952D5722C4}"/>
                </a:ext>
              </a:extLst>
            </p:cNvPr>
            <p:cNvSpPr/>
            <p:nvPr/>
          </p:nvSpPr>
          <p:spPr>
            <a:xfrm>
              <a:off x="3000375" y="2201185"/>
              <a:ext cx="402719" cy="440096"/>
            </a:xfrm>
            <a:custGeom>
              <a:avLst/>
              <a:gdLst>
                <a:gd name="connsiteX0" fmla="*/ 400050 w 402719"/>
                <a:gd name="connsiteY0" fmla="*/ 179112 h 440096"/>
                <a:gd name="connsiteX1" fmla="*/ 379095 w 402719"/>
                <a:gd name="connsiteY1" fmla="*/ 232452 h 440096"/>
                <a:gd name="connsiteX2" fmla="*/ 248603 w 402719"/>
                <a:gd name="connsiteY2" fmla="*/ 440097 h 440096"/>
                <a:gd name="connsiteX3" fmla="*/ 0 w 402719"/>
                <a:gd name="connsiteY3" fmla="*/ 292459 h 440096"/>
                <a:gd name="connsiteX4" fmla="*/ 117158 w 402719"/>
                <a:gd name="connsiteY4" fmla="*/ 79099 h 440096"/>
                <a:gd name="connsiteX5" fmla="*/ 331470 w 402719"/>
                <a:gd name="connsiteY5" fmla="*/ 22902 h 440096"/>
                <a:gd name="connsiteX6" fmla="*/ 400050 w 402719"/>
                <a:gd name="connsiteY6" fmla="*/ 179112 h 440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2719" h="440096">
                  <a:moveTo>
                    <a:pt x="400050" y="179112"/>
                  </a:moveTo>
                  <a:cubicBezTo>
                    <a:pt x="396240" y="197209"/>
                    <a:pt x="389572" y="215307"/>
                    <a:pt x="379095" y="232452"/>
                  </a:cubicBezTo>
                  <a:lnTo>
                    <a:pt x="248603" y="440097"/>
                  </a:lnTo>
                  <a:lnTo>
                    <a:pt x="0" y="292459"/>
                  </a:lnTo>
                  <a:lnTo>
                    <a:pt x="117158" y="79099"/>
                  </a:lnTo>
                  <a:cubicBezTo>
                    <a:pt x="159067" y="1947"/>
                    <a:pt x="257175" y="-22818"/>
                    <a:pt x="331470" y="22902"/>
                  </a:cubicBezTo>
                  <a:cubicBezTo>
                    <a:pt x="385763" y="57192"/>
                    <a:pt x="411480" y="120057"/>
                    <a:pt x="400050" y="179112"/>
                  </a:cubicBezTo>
                  <a:close/>
                </a:path>
              </a:pathLst>
            </a:custGeom>
            <a:solidFill>
              <a:srgbClr val="FF7351"/>
            </a:solidFill>
            <a:ln w="9525" cap="flat">
              <a:noFill/>
              <a:prstDash val="solid"/>
              <a:miter/>
            </a:ln>
          </p:spPr>
          <p:txBody>
            <a:bodyPr rtlCol="0" anchor="ctr"/>
            <a:lstStyle/>
            <a:p>
              <a:endParaRPr lang="fr-BE"/>
            </a:p>
          </p:txBody>
        </p:sp>
        <p:sp>
          <p:nvSpPr>
            <p:cNvPr id="156" name="Forme libre : forme 155">
              <a:extLst>
                <a:ext uri="{FF2B5EF4-FFF2-40B4-BE49-F238E27FC236}">
                  <a16:creationId xmlns:a16="http://schemas.microsoft.com/office/drawing/2014/main" id="{F6E9AD4B-31AD-42A1-A409-035176111B4F}"/>
                </a:ext>
              </a:extLst>
            </p:cNvPr>
            <p:cNvSpPr/>
            <p:nvPr/>
          </p:nvSpPr>
          <p:spPr>
            <a:xfrm>
              <a:off x="2804155" y="2492692"/>
              <a:ext cx="444822" cy="525784"/>
            </a:xfrm>
            <a:custGeom>
              <a:avLst/>
              <a:gdLst>
                <a:gd name="connsiteX0" fmla="*/ 444823 w 444822"/>
                <a:gd name="connsiteY0" fmla="*/ 149542 h 525784"/>
                <a:gd name="connsiteX1" fmla="*/ 269562 w 444822"/>
                <a:gd name="connsiteY1" fmla="*/ 427673 h 525784"/>
                <a:gd name="connsiteX2" fmla="*/ 247655 w 444822"/>
                <a:gd name="connsiteY2" fmla="*/ 462915 h 525784"/>
                <a:gd name="connsiteX3" fmla="*/ 62870 w 444822"/>
                <a:gd name="connsiteY3" fmla="*/ 504825 h 525784"/>
                <a:gd name="connsiteX4" fmla="*/ 20960 w 444822"/>
                <a:gd name="connsiteY4" fmla="*/ 320040 h 525784"/>
                <a:gd name="connsiteX5" fmla="*/ 38105 w 444822"/>
                <a:gd name="connsiteY5" fmla="*/ 288608 h 525784"/>
                <a:gd name="connsiteX6" fmla="*/ 196220 w 444822"/>
                <a:gd name="connsiteY6" fmla="*/ 0 h 525784"/>
                <a:gd name="connsiteX7" fmla="*/ 444823 w 444822"/>
                <a:gd name="connsiteY7" fmla="*/ 149542 h 52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822" h="525784">
                  <a:moveTo>
                    <a:pt x="444823" y="149542"/>
                  </a:moveTo>
                  <a:lnTo>
                    <a:pt x="269562" y="427673"/>
                  </a:lnTo>
                  <a:lnTo>
                    <a:pt x="247655" y="462915"/>
                  </a:lnTo>
                  <a:cubicBezTo>
                    <a:pt x="208602" y="525780"/>
                    <a:pt x="125735" y="544830"/>
                    <a:pt x="62870" y="504825"/>
                  </a:cubicBezTo>
                  <a:cubicBezTo>
                    <a:pt x="5" y="465773"/>
                    <a:pt x="-19045" y="382905"/>
                    <a:pt x="20960" y="320040"/>
                  </a:cubicBezTo>
                  <a:lnTo>
                    <a:pt x="38105" y="288608"/>
                  </a:lnTo>
                  <a:lnTo>
                    <a:pt x="196220" y="0"/>
                  </a:lnTo>
                  <a:lnTo>
                    <a:pt x="444823" y="149542"/>
                  </a:lnTo>
                  <a:close/>
                </a:path>
              </a:pathLst>
            </a:custGeom>
            <a:solidFill>
              <a:srgbClr val="FFB67F"/>
            </a:solidFill>
            <a:ln w="9525" cap="flat">
              <a:noFill/>
              <a:prstDash val="solid"/>
              <a:miter/>
            </a:ln>
          </p:spPr>
          <p:txBody>
            <a:bodyPr rtlCol="0" anchor="ctr"/>
            <a:lstStyle/>
            <a:p>
              <a:endParaRPr lang="fr-BE"/>
            </a:p>
          </p:txBody>
        </p:sp>
        <p:sp>
          <p:nvSpPr>
            <p:cNvPr id="157" name="Forme libre : forme 156">
              <a:extLst>
                <a:ext uri="{FF2B5EF4-FFF2-40B4-BE49-F238E27FC236}">
                  <a16:creationId xmlns:a16="http://schemas.microsoft.com/office/drawing/2014/main" id="{B5A33E44-C4E7-4015-BC31-573F11D18BC0}"/>
                </a:ext>
              </a:extLst>
            </p:cNvPr>
            <p:cNvSpPr/>
            <p:nvPr/>
          </p:nvSpPr>
          <p:spPr>
            <a:xfrm>
              <a:off x="4023966" y="2748846"/>
              <a:ext cx="1200842" cy="775232"/>
            </a:xfrm>
            <a:custGeom>
              <a:avLst/>
              <a:gdLst>
                <a:gd name="connsiteX0" fmla="*/ 1193828 w 1200842"/>
                <a:gd name="connsiteY0" fmla="*/ 630623 h 775232"/>
                <a:gd name="connsiteX1" fmla="*/ 1135726 w 1200842"/>
                <a:gd name="connsiteY1" fmla="*/ 743018 h 775232"/>
                <a:gd name="connsiteX2" fmla="*/ 1057621 w 1200842"/>
                <a:gd name="connsiteY2" fmla="*/ 769688 h 775232"/>
                <a:gd name="connsiteX3" fmla="*/ 102263 w 1200842"/>
                <a:gd name="connsiteY3" fmla="*/ 333443 h 775232"/>
                <a:gd name="connsiteX4" fmla="*/ 19396 w 1200842"/>
                <a:gd name="connsiteY4" fmla="*/ 94366 h 775232"/>
                <a:gd name="connsiteX5" fmla="*/ 19396 w 1200842"/>
                <a:gd name="connsiteY5" fmla="*/ 94366 h 775232"/>
                <a:gd name="connsiteX6" fmla="*/ 262283 w 1200842"/>
                <a:gd name="connsiteY6" fmla="*/ 23881 h 775232"/>
                <a:gd name="connsiteX7" fmla="*/ 1170968 w 1200842"/>
                <a:gd name="connsiteY7" fmla="*/ 551566 h 775232"/>
                <a:gd name="connsiteX8" fmla="*/ 1193828 w 1200842"/>
                <a:gd name="connsiteY8" fmla="*/ 630623 h 775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0842" h="775232">
                  <a:moveTo>
                    <a:pt x="1193828" y="630623"/>
                  </a:moveTo>
                  <a:lnTo>
                    <a:pt x="1135726" y="743018"/>
                  </a:lnTo>
                  <a:cubicBezTo>
                    <a:pt x="1121438" y="771593"/>
                    <a:pt x="1087148" y="783023"/>
                    <a:pt x="1057621" y="769688"/>
                  </a:cubicBezTo>
                  <a:lnTo>
                    <a:pt x="102263" y="333443"/>
                  </a:lnTo>
                  <a:cubicBezTo>
                    <a:pt x="11776" y="291533"/>
                    <a:pt x="-26324" y="182948"/>
                    <a:pt x="19396" y="94366"/>
                  </a:cubicBezTo>
                  <a:lnTo>
                    <a:pt x="19396" y="94366"/>
                  </a:lnTo>
                  <a:cubicBezTo>
                    <a:pt x="65116" y="5783"/>
                    <a:pt x="175606" y="-26602"/>
                    <a:pt x="262283" y="23881"/>
                  </a:cubicBezTo>
                  <a:lnTo>
                    <a:pt x="1170968" y="551566"/>
                  </a:lnTo>
                  <a:cubicBezTo>
                    <a:pt x="1198591" y="566806"/>
                    <a:pt x="1209068" y="602048"/>
                    <a:pt x="1193828" y="630623"/>
                  </a:cubicBezTo>
                  <a:close/>
                </a:path>
              </a:pathLst>
            </a:custGeom>
            <a:solidFill>
              <a:srgbClr val="3D1B9B"/>
            </a:solidFill>
            <a:ln w="9525" cap="flat">
              <a:noFill/>
              <a:prstDash val="solid"/>
              <a:miter/>
            </a:ln>
          </p:spPr>
          <p:txBody>
            <a:bodyPr rtlCol="0" anchor="ctr"/>
            <a:lstStyle/>
            <a:p>
              <a:endParaRPr lang="fr-BE"/>
            </a:p>
          </p:txBody>
        </p:sp>
        <p:sp>
          <p:nvSpPr>
            <p:cNvPr id="158" name="Forme libre : forme 157">
              <a:extLst>
                <a:ext uri="{FF2B5EF4-FFF2-40B4-BE49-F238E27FC236}">
                  <a16:creationId xmlns:a16="http://schemas.microsoft.com/office/drawing/2014/main" id="{A4882540-B984-4240-9177-9665B3059F9C}"/>
                </a:ext>
              </a:extLst>
            </p:cNvPr>
            <p:cNvSpPr/>
            <p:nvPr/>
          </p:nvSpPr>
          <p:spPr>
            <a:xfrm>
              <a:off x="3551872" y="1921192"/>
              <a:ext cx="175259" cy="220027"/>
            </a:xfrm>
            <a:custGeom>
              <a:avLst/>
              <a:gdLst>
                <a:gd name="connsiteX0" fmla="*/ 175260 w 175259"/>
                <a:gd name="connsiteY0" fmla="*/ 220028 h 220027"/>
                <a:gd name="connsiteX1" fmla="*/ 165735 w 175259"/>
                <a:gd name="connsiteY1" fmla="*/ 95250 h 220027"/>
                <a:gd name="connsiteX2" fmla="*/ 0 w 175259"/>
                <a:gd name="connsiteY2" fmla="*/ 0 h 220027"/>
                <a:gd name="connsiteX3" fmla="*/ 175260 w 175259"/>
                <a:gd name="connsiteY3" fmla="*/ 220028 h 220027"/>
              </a:gdLst>
              <a:ahLst/>
              <a:cxnLst>
                <a:cxn ang="0">
                  <a:pos x="connsiteX0" y="connsiteY0"/>
                </a:cxn>
                <a:cxn ang="0">
                  <a:pos x="connsiteX1" y="connsiteY1"/>
                </a:cxn>
                <a:cxn ang="0">
                  <a:pos x="connsiteX2" y="connsiteY2"/>
                </a:cxn>
                <a:cxn ang="0">
                  <a:pos x="connsiteX3" y="connsiteY3"/>
                </a:cxn>
              </a:cxnLst>
              <a:rect l="l" t="t" r="r" b="b"/>
              <a:pathLst>
                <a:path w="175259" h="220027">
                  <a:moveTo>
                    <a:pt x="175260" y="220028"/>
                  </a:moveTo>
                  <a:cubicBezTo>
                    <a:pt x="159068" y="174308"/>
                    <a:pt x="165735" y="95250"/>
                    <a:pt x="165735" y="95250"/>
                  </a:cubicBezTo>
                  <a:cubicBezTo>
                    <a:pt x="148590" y="59055"/>
                    <a:pt x="25718" y="5715"/>
                    <a:pt x="0" y="0"/>
                  </a:cubicBezTo>
                  <a:cubicBezTo>
                    <a:pt x="13335" y="158115"/>
                    <a:pt x="50483" y="211455"/>
                    <a:pt x="175260" y="220028"/>
                  </a:cubicBezTo>
                  <a:close/>
                </a:path>
              </a:pathLst>
            </a:custGeom>
            <a:solidFill>
              <a:srgbClr val="FD6B42"/>
            </a:solidFill>
            <a:ln w="9525" cap="flat">
              <a:noFill/>
              <a:prstDash val="solid"/>
              <a:miter/>
            </a:ln>
          </p:spPr>
          <p:txBody>
            <a:bodyPr rtlCol="0" anchor="ctr"/>
            <a:lstStyle/>
            <a:p>
              <a:endParaRPr lang="fr-BE"/>
            </a:p>
          </p:txBody>
        </p:sp>
        <p:sp>
          <p:nvSpPr>
            <p:cNvPr id="159" name="Forme libre : forme 158">
              <a:extLst>
                <a:ext uri="{FF2B5EF4-FFF2-40B4-BE49-F238E27FC236}">
                  <a16:creationId xmlns:a16="http://schemas.microsoft.com/office/drawing/2014/main" id="{27BD7E0D-509C-47D5-9C13-52B61DD456D4}"/>
                </a:ext>
              </a:extLst>
            </p:cNvPr>
            <p:cNvSpPr/>
            <p:nvPr/>
          </p:nvSpPr>
          <p:spPr>
            <a:xfrm>
              <a:off x="3183096" y="2744033"/>
              <a:ext cx="1286985" cy="886684"/>
            </a:xfrm>
            <a:custGeom>
              <a:avLst/>
              <a:gdLst>
                <a:gd name="connsiteX0" fmla="*/ 1003141 w 1286985"/>
                <a:gd name="connsiteY0" fmla="*/ 1071 h 886684"/>
                <a:gd name="connsiteX1" fmla="*/ 271621 w 1286985"/>
                <a:gd name="connsiteY1" fmla="*/ 334446 h 886684"/>
                <a:gd name="connsiteX2" fmla="*/ 3968 w 1286985"/>
                <a:gd name="connsiteY2" fmla="*/ 469701 h 886684"/>
                <a:gd name="connsiteX3" fmla="*/ 424021 w 1286985"/>
                <a:gd name="connsiteY3" fmla="*/ 879276 h 886684"/>
                <a:gd name="connsiteX4" fmla="*/ 1286986 w 1286985"/>
                <a:gd name="connsiteY4" fmla="*/ 138231 h 886684"/>
                <a:gd name="connsiteX5" fmla="*/ 1003141 w 1286985"/>
                <a:gd name="connsiteY5" fmla="*/ 1071 h 88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6985" h="886684">
                  <a:moveTo>
                    <a:pt x="1003141" y="1071"/>
                  </a:moveTo>
                  <a:cubicBezTo>
                    <a:pt x="794543" y="37266"/>
                    <a:pt x="271621" y="334446"/>
                    <a:pt x="271621" y="334446"/>
                  </a:cubicBezTo>
                  <a:lnTo>
                    <a:pt x="3968" y="469701"/>
                  </a:lnTo>
                  <a:cubicBezTo>
                    <a:pt x="3968" y="469701"/>
                    <a:pt x="-70327" y="951666"/>
                    <a:pt x="424021" y="879276"/>
                  </a:cubicBezTo>
                  <a:cubicBezTo>
                    <a:pt x="606901" y="852606"/>
                    <a:pt x="1286986" y="138231"/>
                    <a:pt x="1286986" y="138231"/>
                  </a:cubicBezTo>
                  <a:cubicBezTo>
                    <a:pt x="1286986" y="138231"/>
                    <a:pt x="1089818" y="-14169"/>
                    <a:pt x="1003141" y="1071"/>
                  </a:cubicBezTo>
                  <a:close/>
                </a:path>
              </a:pathLst>
            </a:custGeom>
            <a:solidFill>
              <a:srgbClr val="3D1B9B"/>
            </a:solidFill>
            <a:ln w="9525" cap="flat">
              <a:noFill/>
              <a:prstDash val="solid"/>
              <a:miter/>
            </a:ln>
          </p:spPr>
          <p:txBody>
            <a:bodyPr rtlCol="0" anchor="ctr"/>
            <a:lstStyle/>
            <a:p>
              <a:endParaRPr lang="fr-BE"/>
            </a:p>
          </p:txBody>
        </p:sp>
        <p:sp>
          <p:nvSpPr>
            <p:cNvPr id="160" name="Forme libre : forme 159">
              <a:extLst>
                <a:ext uri="{FF2B5EF4-FFF2-40B4-BE49-F238E27FC236}">
                  <a16:creationId xmlns:a16="http://schemas.microsoft.com/office/drawing/2014/main" id="{5123ACCD-B020-4B61-9589-40745346C020}"/>
                </a:ext>
              </a:extLst>
            </p:cNvPr>
            <p:cNvSpPr/>
            <p:nvPr/>
          </p:nvSpPr>
          <p:spPr>
            <a:xfrm>
              <a:off x="3856672" y="2202179"/>
              <a:ext cx="554826" cy="713160"/>
            </a:xfrm>
            <a:custGeom>
              <a:avLst/>
              <a:gdLst>
                <a:gd name="connsiteX0" fmla="*/ 490538 w 554826"/>
                <a:gd name="connsiteY0" fmla="*/ 698183 h 713160"/>
                <a:gd name="connsiteX1" fmla="*/ 490538 w 554826"/>
                <a:gd name="connsiteY1" fmla="*/ 698183 h 713160"/>
                <a:gd name="connsiteX2" fmla="*/ 540068 w 554826"/>
                <a:gd name="connsiteY2" fmla="*/ 532448 h 713160"/>
                <a:gd name="connsiteX3" fmla="*/ 96203 w 554826"/>
                <a:gd name="connsiteY3" fmla="*/ 0 h 713160"/>
                <a:gd name="connsiteX4" fmla="*/ 0 w 554826"/>
                <a:gd name="connsiteY4" fmla="*/ 50483 h 713160"/>
                <a:gd name="connsiteX5" fmla="*/ 324803 w 554826"/>
                <a:gd name="connsiteY5" fmla="*/ 649605 h 713160"/>
                <a:gd name="connsiteX6" fmla="*/ 490538 w 554826"/>
                <a:gd name="connsiteY6" fmla="*/ 698183 h 713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4826" h="713160">
                  <a:moveTo>
                    <a:pt x="490538" y="698183"/>
                  </a:moveTo>
                  <a:lnTo>
                    <a:pt x="490538" y="698183"/>
                  </a:lnTo>
                  <a:cubicBezTo>
                    <a:pt x="549593" y="665798"/>
                    <a:pt x="572453" y="591503"/>
                    <a:pt x="540068" y="532448"/>
                  </a:cubicBezTo>
                  <a:lnTo>
                    <a:pt x="96203" y="0"/>
                  </a:lnTo>
                  <a:lnTo>
                    <a:pt x="0" y="50483"/>
                  </a:lnTo>
                  <a:lnTo>
                    <a:pt x="324803" y="649605"/>
                  </a:lnTo>
                  <a:cubicBezTo>
                    <a:pt x="356235" y="708660"/>
                    <a:pt x="431483" y="730568"/>
                    <a:pt x="490538" y="698183"/>
                  </a:cubicBezTo>
                  <a:close/>
                </a:path>
              </a:pathLst>
            </a:custGeom>
            <a:solidFill>
              <a:srgbClr val="FFB67F"/>
            </a:solidFill>
            <a:ln w="9525" cap="flat">
              <a:noFill/>
              <a:prstDash val="solid"/>
              <a:miter/>
            </a:ln>
          </p:spPr>
          <p:txBody>
            <a:bodyPr rtlCol="0" anchor="ctr"/>
            <a:lstStyle/>
            <a:p>
              <a:endParaRPr lang="fr-BE"/>
            </a:p>
          </p:txBody>
        </p:sp>
        <p:sp>
          <p:nvSpPr>
            <p:cNvPr id="161" name="Forme libre : forme 160">
              <a:extLst>
                <a:ext uri="{FF2B5EF4-FFF2-40B4-BE49-F238E27FC236}">
                  <a16:creationId xmlns:a16="http://schemas.microsoft.com/office/drawing/2014/main" id="{426CE2CE-B481-4272-BEF4-5943C44349BA}"/>
                </a:ext>
              </a:extLst>
            </p:cNvPr>
            <p:cNvSpPr/>
            <p:nvPr/>
          </p:nvSpPr>
          <p:spPr>
            <a:xfrm>
              <a:off x="3461092" y="1470488"/>
              <a:ext cx="495219" cy="642323"/>
            </a:xfrm>
            <a:custGeom>
              <a:avLst/>
              <a:gdLst>
                <a:gd name="connsiteX0" fmla="*/ 298425 w 495219"/>
                <a:gd name="connsiteY0" fmla="*/ 171 h 642323"/>
                <a:gd name="connsiteX1" fmla="*/ 494639 w 495219"/>
                <a:gd name="connsiteY1" fmla="*/ 329736 h 642323"/>
                <a:gd name="connsiteX2" fmla="*/ 271754 w 495219"/>
                <a:gd name="connsiteY2" fmla="*/ 642156 h 642323"/>
                <a:gd name="connsiteX3" fmla="*/ 292 w 495219"/>
                <a:gd name="connsiteY3" fmla="*/ 309734 h 642323"/>
                <a:gd name="connsiteX4" fmla="*/ 298425 w 495219"/>
                <a:gd name="connsiteY4" fmla="*/ 171 h 642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19" h="642323">
                  <a:moveTo>
                    <a:pt x="298425" y="171"/>
                  </a:moveTo>
                  <a:cubicBezTo>
                    <a:pt x="434632" y="5886"/>
                    <a:pt x="502260" y="152571"/>
                    <a:pt x="494639" y="329736"/>
                  </a:cubicBezTo>
                  <a:cubicBezTo>
                    <a:pt x="487020" y="506901"/>
                    <a:pt x="407962" y="647871"/>
                    <a:pt x="271754" y="642156"/>
                  </a:cubicBezTo>
                  <a:cubicBezTo>
                    <a:pt x="135547" y="636441"/>
                    <a:pt x="-7328" y="486899"/>
                    <a:pt x="292" y="309734"/>
                  </a:cubicBezTo>
                  <a:cubicBezTo>
                    <a:pt x="6960" y="132569"/>
                    <a:pt x="162217" y="-5544"/>
                    <a:pt x="298425" y="171"/>
                  </a:cubicBezTo>
                  <a:close/>
                </a:path>
              </a:pathLst>
            </a:custGeom>
            <a:solidFill>
              <a:srgbClr val="FFB67F"/>
            </a:solidFill>
            <a:ln w="9525" cap="flat">
              <a:noFill/>
              <a:prstDash val="solid"/>
              <a:miter/>
            </a:ln>
          </p:spPr>
          <p:txBody>
            <a:bodyPr rtlCol="0" anchor="ctr"/>
            <a:lstStyle/>
            <a:p>
              <a:endParaRPr lang="fr-BE"/>
            </a:p>
          </p:txBody>
        </p:sp>
        <p:sp>
          <p:nvSpPr>
            <p:cNvPr id="162" name="Forme libre : forme 161">
              <a:extLst>
                <a:ext uri="{FF2B5EF4-FFF2-40B4-BE49-F238E27FC236}">
                  <a16:creationId xmlns:a16="http://schemas.microsoft.com/office/drawing/2014/main" id="{A200B185-EA69-4FA3-9D17-C0D98FA9CADA}"/>
                </a:ext>
              </a:extLst>
            </p:cNvPr>
            <p:cNvSpPr/>
            <p:nvPr/>
          </p:nvSpPr>
          <p:spPr>
            <a:xfrm>
              <a:off x="3618643" y="1767595"/>
              <a:ext cx="117150" cy="33927"/>
            </a:xfrm>
            <a:custGeom>
              <a:avLst/>
              <a:gdLst>
                <a:gd name="connsiteX0" fmla="*/ 2762 w 117150"/>
                <a:gd name="connsiteY0" fmla="*/ 23104 h 33927"/>
                <a:gd name="connsiteX1" fmla="*/ 112299 w 117150"/>
                <a:gd name="connsiteY1" fmla="*/ 4054 h 33927"/>
                <a:gd name="connsiteX2" fmla="*/ 110394 w 117150"/>
                <a:gd name="connsiteY2" fmla="*/ 15484 h 33927"/>
                <a:gd name="connsiteX3" fmla="*/ 9429 w 117150"/>
                <a:gd name="connsiteY3" fmla="*/ 32629 h 33927"/>
                <a:gd name="connsiteX4" fmla="*/ 2762 w 117150"/>
                <a:gd name="connsiteY4" fmla="*/ 23104 h 33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150" h="33927">
                  <a:moveTo>
                    <a:pt x="2762" y="23104"/>
                  </a:moveTo>
                  <a:cubicBezTo>
                    <a:pt x="35147" y="2149"/>
                    <a:pt x="75152" y="-5471"/>
                    <a:pt x="112299" y="4054"/>
                  </a:cubicBezTo>
                  <a:cubicBezTo>
                    <a:pt x="119919" y="5959"/>
                    <a:pt x="118014" y="17389"/>
                    <a:pt x="110394" y="15484"/>
                  </a:cubicBezTo>
                  <a:cubicBezTo>
                    <a:pt x="76104" y="6912"/>
                    <a:pt x="38957" y="13579"/>
                    <a:pt x="9429" y="32629"/>
                  </a:cubicBezTo>
                  <a:cubicBezTo>
                    <a:pt x="2762" y="37392"/>
                    <a:pt x="-3906" y="27867"/>
                    <a:pt x="2762" y="23104"/>
                  </a:cubicBezTo>
                  <a:close/>
                </a:path>
              </a:pathLst>
            </a:custGeom>
            <a:solidFill>
              <a:srgbClr val="1A0145"/>
            </a:solidFill>
            <a:ln w="9525" cap="flat">
              <a:noFill/>
              <a:prstDash val="solid"/>
              <a:miter/>
            </a:ln>
          </p:spPr>
          <p:txBody>
            <a:bodyPr rtlCol="0" anchor="ctr"/>
            <a:lstStyle/>
            <a:p>
              <a:endParaRPr lang="fr-BE"/>
            </a:p>
          </p:txBody>
        </p:sp>
        <p:sp>
          <p:nvSpPr>
            <p:cNvPr id="163" name="Forme libre : forme 162">
              <a:extLst>
                <a:ext uri="{FF2B5EF4-FFF2-40B4-BE49-F238E27FC236}">
                  <a16:creationId xmlns:a16="http://schemas.microsoft.com/office/drawing/2014/main" id="{962BFF47-DE14-46DE-AD17-E2D983D3D5D1}"/>
                </a:ext>
              </a:extLst>
            </p:cNvPr>
            <p:cNvSpPr/>
            <p:nvPr/>
          </p:nvSpPr>
          <p:spPr>
            <a:xfrm>
              <a:off x="3837124" y="1776788"/>
              <a:ext cx="114917" cy="40448"/>
            </a:xfrm>
            <a:custGeom>
              <a:avLst/>
              <a:gdLst>
                <a:gd name="connsiteX0" fmla="*/ 112894 w 114917"/>
                <a:gd name="connsiteY0" fmla="*/ 30104 h 40448"/>
                <a:gd name="connsiteX1" fmla="*/ 5261 w 114917"/>
                <a:gd name="connsiteY1" fmla="*/ 1529 h 40448"/>
                <a:gd name="connsiteX2" fmla="*/ 6213 w 114917"/>
                <a:gd name="connsiteY2" fmla="*/ 12959 h 40448"/>
                <a:gd name="connsiteX3" fmla="*/ 105273 w 114917"/>
                <a:gd name="connsiteY3" fmla="*/ 38676 h 40448"/>
                <a:gd name="connsiteX4" fmla="*/ 112894 w 114917"/>
                <a:gd name="connsiteY4" fmla="*/ 30104 h 40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917" h="40448">
                  <a:moveTo>
                    <a:pt x="112894" y="30104"/>
                  </a:moveTo>
                  <a:cubicBezTo>
                    <a:pt x="82413" y="6291"/>
                    <a:pt x="43361" y="-4186"/>
                    <a:pt x="5261" y="1529"/>
                  </a:cubicBezTo>
                  <a:cubicBezTo>
                    <a:pt x="-2359" y="2481"/>
                    <a:pt x="-1406" y="14864"/>
                    <a:pt x="6213" y="12959"/>
                  </a:cubicBezTo>
                  <a:cubicBezTo>
                    <a:pt x="41456" y="7244"/>
                    <a:pt x="77651" y="16769"/>
                    <a:pt x="105273" y="38676"/>
                  </a:cubicBezTo>
                  <a:cubicBezTo>
                    <a:pt x="110988" y="44391"/>
                    <a:pt x="118608" y="34866"/>
                    <a:pt x="112894" y="30104"/>
                  </a:cubicBezTo>
                  <a:close/>
                </a:path>
              </a:pathLst>
            </a:custGeom>
            <a:solidFill>
              <a:srgbClr val="1A0145"/>
            </a:solidFill>
            <a:ln w="9525" cap="flat">
              <a:noFill/>
              <a:prstDash val="solid"/>
              <a:miter/>
            </a:ln>
          </p:spPr>
          <p:txBody>
            <a:bodyPr rtlCol="0" anchor="ctr"/>
            <a:lstStyle/>
            <a:p>
              <a:endParaRPr lang="fr-BE"/>
            </a:p>
          </p:txBody>
        </p:sp>
        <p:sp>
          <p:nvSpPr>
            <p:cNvPr id="164" name="Forme libre : forme 163">
              <a:extLst>
                <a:ext uri="{FF2B5EF4-FFF2-40B4-BE49-F238E27FC236}">
                  <a16:creationId xmlns:a16="http://schemas.microsoft.com/office/drawing/2014/main" id="{BE7C75AA-F7A3-4417-AA70-B95D9609CEBF}"/>
                </a:ext>
              </a:extLst>
            </p:cNvPr>
            <p:cNvSpPr/>
            <p:nvPr/>
          </p:nvSpPr>
          <p:spPr>
            <a:xfrm>
              <a:off x="3851143" y="1849993"/>
              <a:ext cx="78910" cy="19935"/>
            </a:xfrm>
            <a:custGeom>
              <a:avLst/>
              <a:gdLst>
                <a:gd name="connsiteX0" fmla="*/ 75062 w 78910"/>
                <a:gd name="connsiteY0" fmla="*/ 714 h 19935"/>
                <a:gd name="connsiteX1" fmla="*/ 77919 w 78910"/>
                <a:gd name="connsiteY1" fmla="*/ 2619 h 19935"/>
                <a:gd name="connsiteX2" fmla="*/ 76014 w 78910"/>
                <a:gd name="connsiteY2" fmla="*/ 10239 h 19935"/>
                <a:gd name="connsiteX3" fmla="*/ 3624 w 78910"/>
                <a:gd name="connsiteY3" fmla="*/ 13097 h 19935"/>
                <a:gd name="connsiteX4" fmla="*/ 767 w 78910"/>
                <a:gd name="connsiteY4" fmla="*/ 5477 h 19935"/>
                <a:gd name="connsiteX5" fmla="*/ 8387 w 78910"/>
                <a:gd name="connsiteY5" fmla="*/ 2619 h 19935"/>
                <a:gd name="connsiteX6" fmla="*/ 70299 w 78910"/>
                <a:gd name="connsiteY6" fmla="*/ 714 h 19935"/>
                <a:gd name="connsiteX7" fmla="*/ 75062 w 78910"/>
                <a:gd name="connsiteY7" fmla="*/ 714 h 1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0" h="19935">
                  <a:moveTo>
                    <a:pt x="75062" y="714"/>
                  </a:moveTo>
                  <a:cubicBezTo>
                    <a:pt x="76014" y="714"/>
                    <a:pt x="76967" y="1667"/>
                    <a:pt x="77919" y="2619"/>
                  </a:cubicBezTo>
                  <a:cubicBezTo>
                    <a:pt x="79824" y="5477"/>
                    <a:pt x="78872" y="9287"/>
                    <a:pt x="76014" y="10239"/>
                  </a:cubicBezTo>
                  <a:cubicBezTo>
                    <a:pt x="45534" y="30242"/>
                    <a:pt x="4577" y="13097"/>
                    <a:pt x="3624" y="13097"/>
                  </a:cubicBezTo>
                  <a:cubicBezTo>
                    <a:pt x="767" y="12144"/>
                    <a:pt x="-1138" y="8334"/>
                    <a:pt x="767" y="5477"/>
                  </a:cubicBezTo>
                  <a:cubicBezTo>
                    <a:pt x="1719" y="2619"/>
                    <a:pt x="5529" y="714"/>
                    <a:pt x="8387" y="2619"/>
                  </a:cubicBezTo>
                  <a:cubicBezTo>
                    <a:pt x="8387" y="2619"/>
                    <a:pt x="44582" y="17859"/>
                    <a:pt x="70299" y="714"/>
                  </a:cubicBezTo>
                  <a:cubicBezTo>
                    <a:pt x="71252" y="-238"/>
                    <a:pt x="73157" y="-238"/>
                    <a:pt x="75062" y="714"/>
                  </a:cubicBezTo>
                  <a:close/>
                </a:path>
              </a:pathLst>
            </a:custGeom>
            <a:solidFill>
              <a:srgbClr val="1A0145"/>
            </a:solidFill>
            <a:ln w="9525" cap="flat">
              <a:noFill/>
              <a:prstDash val="solid"/>
              <a:miter/>
            </a:ln>
          </p:spPr>
          <p:txBody>
            <a:bodyPr rtlCol="0" anchor="ctr"/>
            <a:lstStyle/>
            <a:p>
              <a:endParaRPr lang="fr-BE"/>
            </a:p>
          </p:txBody>
        </p:sp>
        <p:sp>
          <p:nvSpPr>
            <p:cNvPr id="165" name="Forme libre : forme 164">
              <a:extLst>
                <a:ext uri="{FF2B5EF4-FFF2-40B4-BE49-F238E27FC236}">
                  <a16:creationId xmlns:a16="http://schemas.microsoft.com/office/drawing/2014/main" id="{66420310-3539-4767-B381-40CAFC84D5A3}"/>
                </a:ext>
              </a:extLst>
            </p:cNvPr>
            <p:cNvSpPr/>
            <p:nvPr/>
          </p:nvSpPr>
          <p:spPr>
            <a:xfrm>
              <a:off x="3644842" y="1837372"/>
              <a:ext cx="77770" cy="25693"/>
            </a:xfrm>
            <a:custGeom>
              <a:avLst/>
              <a:gdLst>
                <a:gd name="connsiteX0" fmla="*/ 6090 w 77770"/>
                <a:gd name="connsiteY0" fmla="*/ 0 h 25693"/>
                <a:gd name="connsiteX1" fmla="*/ 9900 w 77770"/>
                <a:gd name="connsiteY1" fmla="*/ 953 h 25693"/>
                <a:gd name="connsiteX2" fmla="*/ 70860 w 77770"/>
                <a:gd name="connsiteY2" fmla="*/ 12383 h 25693"/>
                <a:gd name="connsiteX3" fmla="*/ 77528 w 77770"/>
                <a:gd name="connsiteY3" fmla="*/ 17145 h 25693"/>
                <a:gd name="connsiteX4" fmla="*/ 72765 w 77770"/>
                <a:gd name="connsiteY4" fmla="*/ 23813 h 25693"/>
                <a:gd name="connsiteX5" fmla="*/ 2280 w 77770"/>
                <a:gd name="connsiteY5" fmla="*/ 9525 h 25693"/>
                <a:gd name="connsiteX6" fmla="*/ 1328 w 77770"/>
                <a:gd name="connsiteY6" fmla="*/ 953 h 25693"/>
                <a:gd name="connsiteX7" fmla="*/ 6090 w 77770"/>
                <a:gd name="connsiteY7" fmla="*/ 0 h 2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770" h="25693">
                  <a:moveTo>
                    <a:pt x="6090" y="0"/>
                  </a:moveTo>
                  <a:cubicBezTo>
                    <a:pt x="7043" y="0"/>
                    <a:pt x="8948" y="953"/>
                    <a:pt x="9900" y="953"/>
                  </a:cubicBezTo>
                  <a:cubicBezTo>
                    <a:pt x="33713" y="20955"/>
                    <a:pt x="69908" y="12383"/>
                    <a:pt x="70860" y="12383"/>
                  </a:cubicBezTo>
                  <a:cubicBezTo>
                    <a:pt x="73718" y="11430"/>
                    <a:pt x="77528" y="13335"/>
                    <a:pt x="77528" y="17145"/>
                  </a:cubicBezTo>
                  <a:cubicBezTo>
                    <a:pt x="78480" y="20003"/>
                    <a:pt x="76575" y="23813"/>
                    <a:pt x="72765" y="23813"/>
                  </a:cubicBezTo>
                  <a:cubicBezTo>
                    <a:pt x="70860" y="23813"/>
                    <a:pt x="29903" y="33338"/>
                    <a:pt x="2280" y="9525"/>
                  </a:cubicBezTo>
                  <a:cubicBezTo>
                    <a:pt x="-577" y="7620"/>
                    <a:pt x="-577" y="3810"/>
                    <a:pt x="1328" y="953"/>
                  </a:cubicBezTo>
                  <a:cubicBezTo>
                    <a:pt x="2280" y="953"/>
                    <a:pt x="4185" y="0"/>
                    <a:pt x="6090" y="0"/>
                  </a:cubicBezTo>
                  <a:close/>
                </a:path>
              </a:pathLst>
            </a:custGeom>
            <a:solidFill>
              <a:srgbClr val="1A0145"/>
            </a:solidFill>
            <a:ln w="9525" cap="flat">
              <a:noFill/>
              <a:prstDash val="solid"/>
              <a:miter/>
            </a:ln>
          </p:spPr>
          <p:txBody>
            <a:bodyPr rtlCol="0" anchor="ctr"/>
            <a:lstStyle/>
            <a:p>
              <a:endParaRPr lang="fr-BE"/>
            </a:p>
          </p:txBody>
        </p:sp>
        <p:sp>
          <p:nvSpPr>
            <p:cNvPr id="166" name="Forme libre : forme 165">
              <a:extLst>
                <a:ext uri="{FF2B5EF4-FFF2-40B4-BE49-F238E27FC236}">
                  <a16:creationId xmlns:a16="http://schemas.microsoft.com/office/drawing/2014/main" id="{28B667EE-124D-41F3-B360-B71D8510F4A7}"/>
                </a:ext>
              </a:extLst>
            </p:cNvPr>
            <p:cNvSpPr/>
            <p:nvPr/>
          </p:nvSpPr>
          <p:spPr>
            <a:xfrm>
              <a:off x="3694324" y="1969375"/>
              <a:ext cx="136284" cy="53734"/>
            </a:xfrm>
            <a:custGeom>
              <a:avLst/>
              <a:gdLst>
                <a:gd name="connsiteX0" fmla="*/ 130916 w 136284"/>
                <a:gd name="connsiteY0" fmla="*/ 53734 h 53734"/>
                <a:gd name="connsiteX1" fmla="*/ 4233 w 136284"/>
                <a:gd name="connsiteY1" fmla="*/ 41352 h 53734"/>
                <a:gd name="connsiteX2" fmla="*/ 1376 w 136284"/>
                <a:gd name="connsiteY2" fmla="*/ 33732 h 53734"/>
                <a:gd name="connsiteX3" fmla="*/ 75671 w 136284"/>
                <a:gd name="connsiteY3" fmla="*/ 394 h 53734"/>
                <a:gd name="connsiteX4" fmla="*/ 135678 w 136284"/>
                <a:gd name="connsiteY4" fmla="*/ 47067 h 53734"/>
                <a:gd name="connsiteX5" fmla="*/ 130916 w 136284"/>
                <a:gd name="connsiteY5" fmla="*/ 53734 h 53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284" h="53734">
                  <a:moveTo>
                    <a:pt x="130916" y="53734"/>
                  </a:moveTo>
                  <a:lnTo>
                    <a:pt x="4233" y="41352"/>
                  </a:lnTo>
                  <a:cubicBezTo>
                    <a:pt x="423" y="41352"/>
                    <a:pt x="-1482" y="36589"/>
                    <a:pt x="1376" y="33732"/>
                  </a:cubicBezTo>
                  <a:cubicBezTo>
                    <a:pt x="14711" y="21349"/>
                    <a:pt x="44238" y="-3416"/>
                    <a:pt x="75671" y="394"/>
                  </a:cubicBezTo>
                  <a:cubicBezTo>
                    <a:pt x="107103" y="3252"/>
                    <a:pt x="127106" y="32779"/>
                    <a:pt x="135678" y="47067"/>
                  </a:cubicBezTo>
                  <a:cubicBezTo>
                    <a:pt x="137583" y="49924"/>
                    <a:pt x="134726" y="53734"/>
                    <a:pt x="130916" y="53734"/>
                  </a:cubicBezTo>
                  <a:close/>
                </a:path>
              </a:pathLst>
            </a:custGeom>
            <a:solidFill>
              <a:srgbClr val="FFFFFF"/>
            </a:solidFill>
            <a:ln w="9525" cap="flat">
              <a:noFill/>
              <a:prstDash val="solid"/>
              <a:miter/>
            </a:ln>
          </p:spPr>
          <p:txBody>
            <a:bodyPr rtlCol="0" anchor="ctr"/>
            <a:lstStyle/>
            <a:p>
              <a:endParaRPr lang="fr-BE"/>
            </a:p>
          </p:txBody>
        </p:sp>
        <p:sp>
          <p:nvSpPr>
            <p:cNvPr id="167" name="Forme libre : forme 166">
              <a:extLst>
                <a:ext uri="{FF2B5EF4-FFF2-40B4-BE49-F238E27FC236}">
                  <a16:creationId xmlns:a16="http://schemas.microsoft.com/office/drawing/2014/main" id="{9B0B123F-D3AA-4008-945C-1E4C39274DB8}"/>
                </a:ext>
              </a:extLst>
            </p:cNvPr>
            <p:cNvSpPr/>
            <p:nvPr/>
          </p:nvSpPr>
          <p:spPr>
            <a:xfrm>
              <a:off x="3055620" y="1421790"/>
              <a:ext cx="743967" cy="1160351"/>
            </a:xfrm>
            <a:custGeom>
              <a:avLst/>
              <a:gdLst>
                <a:gd name="connsiteX0" fmla="*/ 626745 w 743967"/>
                <a:gd name="connsiteY0" fmla="*/ 215557 h 1160351"/>
                <a:gd name="connsiteX1" fmla="*/ 482917 w 743967"/>
                <a:gd name="connsiteY1" fmla="*/ 425107 h 1160351"/>
                <a:gd name="connsiteX2" fmla="*/ 428625 w 743967"/>
                <a:gd name="connsiteY2" fmla="*/ 659422 h 1160351"/>
                <a:gd name="connsiteX3" fmla="*/ 468630 w 743967"/>
                <a:gd name="connsiteY3" fmla="*/ 862305 h 1160351"/>
                <a:gd name="connsiteX4" fmla="*/ 448627 w 743967"/>
                <a:gd name="connsiteY4" fmla="*/ 1064235 h 1160351"/>
                <a:gd name="connsiteX5" fmla="*/ 103822 w 743967"/>
                <a:gd name="connsiteY5" fmla="*/ 1101382 h 1160351"/>
                <a:gd name="connsiteX6" fmla="*/ 0 w 743967"/>
                <a:gd name="connsiteY6" fmla="*/ 928980 h 1160351"/>
                <a:gd name="connsiteX7" fmla="*/ 38100 w 743967"/>
                <a:gd name="connsiteY7" fmla="*/ 812775 h 1160351"/>
                <a:gd name="connsiteX8" fmla="*/ 117158 w 743967"/>
                <a:gd name="connsiteY8" fmla="*/ 716572 h 1160351"/>
                <a:gd name="connsiteX9" fmla="*/ 200977 w 743967"/>
                <a:gd name="connsiteY9" fmla="*/ 616559 h 1160351"/>
                <a:gd name="connsiteX10" fmla="*/ 240983 w 743967"/>
                <a:gd name="connsiteY10" fmla="*/ 496544 h 1160351"/>
                <a:gd name="connsiteX11" fmla="*/ 323850 w 743967"/>
                <a:gd name="connsiteY11" fmla="*/ 171742 h 1160351"/>
                <a:gd name="connsiteX12" fmla="*/ 619125 w 743967"/>
                <a:gd name="connsiteY12" fmla="*/ 292 h 1160351"/>
                <a:gd name="connsiteX13" fmla="*/ 626745 w 743967"/>
                <a:gd name="connsiteY13" fmla="*/ 215557 h 116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3967" h="1160351">
                  <a:moveTo>
                    <a:pt x="626745" y="215557"/>
                  </a:moveTo>
                  <a:cubicBezTo>
                    <a:pt x="517208" y="237464"/>
                    <a:pt x="527685" y="387007"/>
                    <a:pt x="482917" y="425107"/>
                  </a:cubicBezTo>
                  <a:cubicBezTo>
                    <a:pt x="423863" y="476542"/>
                    <a:pt x="420052" y="587984"/>
                    <a:pt x="428625" y="659422"/>
                  </a:cubicBezTo>
                  <a:cubicBezTo>
                    <a:pt x="437197" y="728002"/>
                    <a:pt x="458152" y="793725"/>
                    <a:pt x="468630" y="862305"/>
                  </a:cubicBezTo>
                  <a:cubicBezTo>
                    <a:pt x="479108" y="929932"/>
                    <a:pt x="479108" y="1003275"/>
                    <a:pt x="448627" y="1064235"/>
                  </a:cubicBezTo>
                  <a:cubicBezTo>
                    <a:pt x="381000" y="1200442"/>
                    <a:pt x="211455" y="1171867"/>
                    <a:pt x="103822" y="1101382"/>
                  </a:cubicBezTo>
                  <a:cubicBezTo>
                    <a:pt x="44767" y="1063282"/>
                    <a:pt x="0" y="998512"/>
                    <a:pt x="0" y="928980"/>
                  </a:cubicBezTo>
                  <a:cubicBezTo>
                    <a:pt x="0" y="888022"/>
                    <a:pt x="15240" y="847064"/>
                    <a:pt x="38100" y="812775"/>
                  </a:cubicBezTo>
                  <a:cubicBezTo>
                    <a:pt x="60008" y="777532"/>
                    <a:pt x="88583" y="747052"/>
                    <a:pt x="117158" y="716572"/>
                  </a:cubicBezTo>
                  <a:cubicBezTo>
                    <a:pt x="146685" y="685139"/>
                    <a:pt x="180022" y="654659"/>
                    <a:pt x="200977" y="616559"/>
                  </a:cubicBezTo>
                  <a:cubicBezTo>
                    <a:pt x="220980" y="579412"/>
                    <a:pt x="231458" y="537502"/>
                    <a:pt x="240983" y="496544"/>
                  </a:cubicBezTo>
                  <a:cubicBezTo>
                    <a:pt x="264795" y="388912"/>
                    <a:pt x="261938" y="266992"/>
                    <a:pt x="323850" y="171742"/>
                  </a:cubicBezTo>
                  <a:cubicBezTo>
                    <a:pt x="402908" y="48869"/>
                    <a:pt x="504825" y="-4471"/>
                    <a:pt x="619125" y="292"/>
                  </a:cubicBezTo>
                  <a:cubicBezTo>
                    <a:pt x="803910" y="7912"/>
                    <a:pt x="763905" y="187934"/>
                    <a:pt x="626745" y="215557"/>
                  </a:cubicBezTo>
                  <a:close/>
                </a:path>
              </a:pathLst>
            </a:custGeom>
            <a:solidFill>
              <a:srgbClr val="231F20"/>
            </a:solidFill>
            <a:ln w="9525" cap="flat">
              <a:noFill/>
              <a:prstDash val="solid"/>
              <a:miter/>
            </a:ln>
          </p:spPr>
          <p:txBody>
            <a:bodyPr rtlCol="0" anchor="ctr"/>
            <a:lstStyle/>
            <a:p>
              <a:endParaRPr lang="fr-BE"/>
            </a:p>
          </p:txBody>
        </p:sp>
        <p:sp>
          <p:nvSpPr>
            <p:cNvPr id="168" name="Forme libre : forme 167">
              <a:extLst>
                <a:ext uri="{FF2B5EF4-FFF2-40B4-BE49-F238E27FC236}">
                  <a16:creationId xmlns:a16="http://schemas.microsoft.com/office/drawing/2014/main" id="{FBCF3282-CCCA-4B8F-ACBC-AE6987C7848F}"/>
                </a:ext>
              </a:extLst>
            </p:cNvPr>
            <p:cNvSpPr/>
            <p:nvPr/>
          </p:nvSpPr>
          <p:spPr>
            <a:xfrm>
              <a:off x="3459383" y="1802104"/>
              <a:ext cx="92679" cy="119113"/>
            </a:xfrm>
            <a:custGeom>
              <a:avLst/>
              <a:gdLst>
                <a:gd name="connsiteX0" fmla="*/ 56294 w 92679"/>
                <a:gd name="connsiteY0" fmla="*/ 26 h 119113"/>
                <a:gd name="connsiteX1" fmla="*/ 92489 w 92679"/>
                <a:gd name="connsiteY1" fmla="*/ 60986 h 119113"/>
                <a:gd name="connsiteX2" fmla="*/ 50579 w 92679"/>
                <a:gd name="connsiteY2" fmla="*/ 119088 h 119113"/>
                <a:gd name="connsiteX3" fmla="*/ 96 w 92679"/>
                <a:gd name="connsiteY3" fmla="*/ 57176 h 119113"/>
                <a:gd name="connsiteX4" fmla="*/ 56294 w 92679"/>
                <a:gd name="connsiteY4" fmla="*/ 26 h 119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79" h="119113">
                  <a:moveTo>
                    <a:pt x="56294" y="26"/>
                  </a:moveTo>
                  <a:cubicBezTo>
                    <a:pt x="82011" y="978"/>
                    <a:pt x="94394" y="28601"/>
                    <a:pt x="92489" y="60986"/>
                  </a:cubicBezTo>
                  <a:cubicBezTo>
                    <a:pt x="91536" y="94323"/>
                    <a:pt x="76296" y="120041"/>
                    <a:pt x="50579" y="119088"/>
                  </a:cubicBezTo>
                  <a:cubicBezTo>
                    <a:pt x="24861" y="118136"/>
                    <a:pt x="-1809" y="90513"/>
                    <a:pt x="96" y="57176"/>
                  </a:cubicBezTo>
                  <a:cubicBezTo>
                    <a:pt x="2001" y="24791"/>
                    <a:pt x="30576" y="-927"/>
                    <a:pt x="56294" y="26"/>
                  </a:cubicBezTo>
                  <a:close/>
                </a:path>
              </a:pathLst>
            </a:custGeom>
            <a:solidFill>
              <a:srgbClr val="FFB67F"/>
            </a:solidFill>
            <a:ln w="9525" cap="flat">
              <a:noFill/>
              <a:prstDash val="solid"/>
              <a:miter/>
            </a:ln>
          </p:spPr>
          <p:txBody>
            <a:bodyPr rtlCol="0" anchor="ctr"/>
            <a:lstStyle/>
            <a:p>
              <a:endParaRPr lang="fr-BE"/>
            </a:p>
          </p:txBody>
        </p:sp>
        <p:sp>
          <p:nvSpPr>
            <p:cNvPr id="169" name="Forme libre : forme 168">
              <a:extLst>
                <a:ext uri="{FF2B5EF4-FFF2-40B4-BE49-F238E27FC236}">
                  <a16:creationId xmlns:a16="http://schemas.microsoft.com/office/drawing/2014/main" id="{701DBA27-4399-4F87-A714-2A9CB7166E3C}"/>
                </a:ext>
              </a:extLst>
            </p:cNvPr>
            <p:cNvSpPr/>
            <p:nvPr/>
          </p:nvSpPr>
          <p:spPr>
            <a:xfrm>
              <a:off x="3768799" y="1887607"/>
              <a:ext cx="42255" cy="47958"/>
            </a:xfrm>
            <a:custGeom>
              <a:avLst/>
              <a:gdLst>
                <a:gd name="connsiteX0" fmla="*/ 243 w 42255"/>
                <a:gd name="connsiteY0" fmla="*/ 37395 h 47958"/>
                <a:gd name="connsiteX1" fmla="*/ 7863 w 42255"/>
                <a:gd name="connsiteY1" fmla="*/ 33585 h 47958"/>
                <a:gd name="connsiteX2" fmla="*/ 10720 w 42255"/>
                <a:gd name="connsiteY2" fmla="*/ 34538 h 47958"/>
                <a:gd name="connsiteX3" fmla="*/ 11673 w 42255"/>
                <a:gd name="connsiteY3" fmla="*/ 34538 h 47958"/>
                <a:gd name="connsiteX4" fmla="*/ 13578 w 42255"/>
                <a:gd name="connsiteY4" fmla="*/ 34538 h 47958"/>
                <a:gd name="connsiteX5" fmla="*/ 15483 w 42255"/>
                <a:gd name="connsiteY5" fmla="*/ 34538 h 47958"/>
                <a:gd name="connsiteX6" fmla="*/ 16435 w 42255"/>
                <a:gd name="connsiteY6" fmla="*/ 34538 h 47958"/>
                <a:gd name="connsiteX7" fmla="*/ 19293 w 42255"/>
                <a:gd name="connsiteY7" fmla="*/ 33585 h 47958"/>
                <a:gd name="connsiteX8" fmla="*/ 20245 w 42255"/>
                <a:gd name="connsiteY8" fmla="*/ 33585 h 47958"/>
                <a:gd name="connsiteX9" fmla="*/ 20245 w 42255"/>
                <a:gd name="connsiteY9" fmla="*/ 33585 h 47958"/>
                <a:gd name="connsiteX10" fmla="*/ 22150 w 42255"/>
                <a:gd name="connsiteY10" fmla="*/ 32633 h 47958"/>
                <a:gd name="connsiteX11" fmla="*/ 24055 w 42255"/>
                <a:gd name="connsiteY11" fmla="*/ 31680 h 47958"/>
                <a:gd name="connsiteX12" fmla="*/ 24055 w 42255"/>
                <a:gd name="connsiteY12" fmla="*/ 31680 h 47958"/>
                <a:gd name="connsiteX13" fmla="*/ 24055 w 42255"/>
                <a:gd name="connsiteY13" fmla="*/ 31680 h 47958"/>
                <a:gd name="connsiteX14" fmla="*/ 26913 w 42255"/>
                <a:gd name="connsiteY14" fmla="*/ 29775 h 47958"/>
                <a:gd name="connsiteX15" fmla="*/ 27865 w 42255"/>
                <a:gd name="connsiteY15" fmla="*/ 28823 h 47958"/>
                <a:gd name="connsiteX16" fmla="*/ 28818 w 42255"/>
                <a:gd name="connsiteY16" fmla="*/ 27870 h 47958"/>
                <a:gd name="connsiteX17" fmla="*/ 28818 w 42255"/>
                <a:gd name="connsiteY17" fmla="*/ 27870 h 47958"/>
                <a:gd name="connsiteX18" fmla="*/ 28818 w 42255"/>
                <a:gd name="connsiteY18" fmla="*/ 27870 h 47958"/>
                <a:gd name="connsiteX19" fmla="*/ 29770 w 42255"/>
                <a:gd name="connsiteY19" fmla="*/ 25965 h 47958"/>
                <a:gd name="connsiteX20" fmla="*/ 29770 w 42255"/>
                <a:gd name="connsiteY20" fmla="*/ 25013 h 47958"/>
                <a:gd name="connsiteX21" fmla="*/ 29770 w 42255"/>
                <a:gd name="connsiteY21" fmla="*/ 23108 h 47958"/>
                <a:gd name="connsiteX22" fmla="*/ 29770 w 42255"/>
                <a:gd name="connsiteY22" fmla="*/ 21203 h 47958"/>
                <a:gd name="connsiteX23" fmla="*/ 29770 w 42255"/>
                <a:gd name="connsiteY23" fmla="*/ 20250 h 47958"/>
                <a:gd name="connsiteX24" fmla="*/ 28818 w 42255"/>
                <a:gd name="connsiteY24" fmla="*/ 17393 h 47958"/>
                <a:gd name="connsiteX25" fmla="*/ 28818 w 42255"/>
                <a:gd name="connsiteY25" fmla="*/ 16440 h 47958"/>
                <a:gd name="connsiteX26" fmla="*/ 27865 w 42255"/>
                <a:gd name="connsiteY26" fmla="*/ 15488 h 47958"/>
                <a:gd name="connsiteX27" fmla="*/ 26913 w 42255"/>
                <a:gd name="connsiteY27" fmla="*/ 13583 h 47958"/>
                <a:gd name="connsiteX28" fmla="*/ 26913 w 42255"/>
                <a:gd name="connsiteY28" fmla="*/ 13583 h 47958"/>
                <a:gd name="connsiteX29" fmla="*/ 26913 w 42255"/>
                <a:gd name="connsiteY29" fmla="*/ 13583 h 47958"/>
                <a:gd name="connsiteX30" fmla="*/ 25960 w 42255"/>
                <a:gd name="connsiteY30" fmla="*/ 12630 h 47958"/>
                <a:gd name="connsiteX31" fmla="*/ 25960 w 42255"/>
                <a:gd name="connsiteY31" fmla="*/ 12630 h 47958"/>
                <a:gd name="connsiteX32" fmla="*/ 25008 w 42255"/>
                <a:gd name="connsiteY32" fmla="*/ 11678 h 47958"/>
                <a:gd name="connsiteX33" fmla="*/ 24055 w 42255"/>
                <a:gd name="connsiteY33" fmla="*/ 11678 h 47958"/>
                <a:gd name="connsiteX34" fmla="*/ 20245 w 42255"/>
                <a:gd name="connsiteY34" fmla="*/ 4058 h 47958"/>
                <a:gd name="connsiteX35" fmla="*/ 27865 w 42255"/>
                <a:gd name="connsiteY35" fmla="*/ 248 h 47958"/>
                <a:gd name="connsiteX36" fmla="*/ 42153 w 42255"/>
                <a:gd name="connsiteY36" fmla="*/ 25013 h 47958"/>
                <a:gd name="connsiteX37" fmla="*/ 22150 w 42255"/>
                <a:gd name="connsiteY37" fmla="*/ 46920 h 47958"/>
                <a:gd name="connsiteX38" fmla="*/ 5005 w 42255"/>
                <a:gd name="connsiteY38" fmla="*/ 45968 h 47958"/>
                <a:gd name="connsiteX39" fmla="*/ 243 w 42255"/>
                <a:gd name="connsiteY39" fmla="*/ 37395 h 4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2255" h="47958">
                  <a:moveTo>
                    <a:pt x="243" y="37395"/>
                  </a:moveTo>
                  <a:cubicBezTo>
                    <a:pt x="1195" y="34538"/>
                    <a:pt x="5005" y="32633"/>
                    <a:pt x="7863" y="33585"/>
                  </a:cubicBezTo>
                  <a:cubicBezTo>
                    <a:pt x="8815" y="33585"/>
                    <a:pt x="9768" y="34538"/>
                    <a:pt x="10720" y="34538"/>
                  </a:cubicBezTo>
                  <a:cubicBezTo>
                    <a:pt x="10720" y="34538"/>
                    <a:pt x="11673" y="34538"/>
                    <a:pt x="11673" y="34538"/>
                  </a:cubicBezTo>
                  <a:cubicBezTo>
                    <a:pt x="12625" y="34538"/>
                    <a:pt x="12625" y="34538"/>
                    <a:pt x="13578" y="34538"/>
                  </a:cubicBezTo>
                  <a:cubicBezTo>
                    <a:pt x="14530" y="34538"/>
                    <a:pt x="14530" y="34538"/>
                    <a:pt x="15483" y="34538"/>
                  </a:cubicBezTo>
                  <a:cubicBezTo>
                    <a:pt x="15483" y="34538"/>
                    <a:pt x="16435" y="34538"/>
                    <a:pt x="16435" y="34538"/>
                  </a:cubicBezTo>
                  <a:cubicBezTo>
                    <a:pt x="17388" y="34538"/>
                    <a:pt x="18340" y="34538"/>
                    <a:pt x="19293" y="33585"/>
                  </a:cubicBezTo>
                  <a:cubicBezTo>
                    <a:pt x="19293" y="33585"/>
                    <a:pt x="19293" y="33585"/>
                    <a:pt x="20245" y="33585"/>
                  </a:cubicBezTo>
                  <a:cubicBezTo>
                    <a:pt x="20245" y="33585"/>
                    <a:pt x="20245" y="33585"/>
                    <a:pt x="20245" y="33585"/>
                  </a:cubicBezTo>
                  <a:cubicBezTo>
                    <a:pt x="21198" y="33585"/>
                    <a:pt x="21198" y="32633"/>
                    <a:pt x="22150" y="32633"/>
                  </a:cubicBezTo>
                  <a:cubicBezTo>
                    <a:pt x="23103" y="32633"/>
                    <a:pt x="23103" y="31680"/>
                    <a:pt x="24055" y="31680"/>
                  </a:cubicBezTo>
                  <a:cubicBezTo>
                    <a:pt x="24055" y="31680"/>
                    <a:pt x="24055" y="31680"/>
                    <a:pt x="24055" y="31680"/>
                  </a:cubicBezTo>
                  <a:cubicBezTo>
                    <a:pt x="24055" y="31680"/>
                    <a:pt x="24055" y="31680"/>
                    <a:pt x="24055" y="31680"/>
                  </a:cubicBezTo>
                  <a:cubicBezTo>
                    <a:pt x="25008" y="30728"/>
                    <a:pt x="25960" y="29775"/>
                    <a:pt x="26913" y="29775"/>
                  </a:cubicBezTo>
                  <a:cubicBezTo>
                    <a:pt x="26913" y="29775"/>
                    <a:pt x="27865" y="28823"/>
                    <a:pt x="27865" y="28823"/>
                  </a:cubicBezTo>
                  <a:cubicBezTo>
                    <a:pt x="27865" y="28823"/>
                    <a:pt x="28818" y="27870"/>
                    <a:pt x="28818" y="27870"/>
                  </a:cubicBezTo>
                  <a:cubicBezTo>
                    <a:pt x="28818" y="27870"/>
                    <a:pt x="28818" y="27870"/>
                    <a:pt x="28818" y="27870"/>
                  </a:cubicBezTo>
                  <a:cubicBezTo>
                    <a:pt x="28818" y="27870"/>
                    <a:pt x="28818" y="27870"/>
                    <a:pt x="28818" y="27870"/>
                  </a:cubicBezTo>
                  <a:cubicBezTo>
                    <a:pt x="28818" y="26918"/>
                    <a:pt x="28818" y="26918"/>
                    <a:pt x="29770" y="25965"/>
                  </a:cubicBezTo>
                  <a:cubicBezTo>
                    <a:pt x="29770" y="25965"/>
                    <a:pt x="30723" y="24060"/>
                    <a:pt x="29770" y="25013"/>
                  </a:cubicBezTo>
                  <a:cubicBezTo>
                    <a:pt x="29770" y="25013"/>
                    <a:pt x="29770" y="24060"/>
                    <a:pt x="29770" y="23108"/>
                  </a:cubicBezTo>
                  <a:cubicBezTo>
                    <a:pt x="29770" y="22155"/>
                    <a:pt x="29770" y="22155"/>
                    <a:pt x="29770" y="21203"/>
                  </a:cubicBezTo>
                  <a:cubicBezTo>
                    <a:pt x="29770" y="21203"/>
                    <a:pt x="29770" y="19298"/>
                    <a:pt x="29770" y="20250"/>
                  </a:cubicBezTo>
                  <a:cubicBezTo>
                    <a:pt x="29770" y="19298"/>
                    <a:pt x="29770" y="18345"/>
                    <a:pt x="28818" y="17393"/>
                  </a:cubicBezTo>
                  <a:cubicBezTo>
                    <a:pt x="28818" y="17393"/>
                    <a:pt x="28818" y="16440"/>
                    <a:pt x="28818" y="16440"/>
                  </a:cubicBezTo>
                  <a:cubicBezTo>
                    <a:pt x="28818" y="16440"/>
                    <a:pt x="28818" y="15488"/>
                    <a:pt x="27865" y="15488"/>
                  </a:cubicBezTo>
                  <a:cubicBezTo>
                    <a:pt x="27865" y="14535"/>
                    <a:pt x="26913" y="14535"/>
                    <a:pt x="26913" y="13583"/>
                  </a:cubicBezTo>
                  <a:cubicBezTo>
                    <a:pt x="26913" y="13583"/>
                    <a:pt x="26913" y="13583"/>
                    <a:pt x="26913" y="13583"/>
                  </a:cubicBezTo>
                  <a:cubicBezTo>
                    <a:pt x="26913" y="13583"/>
                    <a:pt x="26913" y="13583"/>
                    <a:pt x="26913" y="13583"/>
                  </a:cubicBezTo>
                  <a:cubicBezTo>
                    <a:pt x="26913" y="13583"/>
                    <a:pt x="25960" y="12630"/>
                    <a:pt x="25960" y="12630"/>
                  </a:cubicBezTo>
                  <a:cubicBezTo>
                    <a:pt x="25960" y="12630"/>
                    <a:pt x="24055" y="11678"/>
                    <a:pt x="25960" y="12630"/>
                  </a:cubicBezTo>
                  <a:cubicBezTo>
                    <a:pt x="25960" y="12630"/>
                    <a:pt x="25008" y="11678"/>
                    <a:pt x="25008" y="11678"/>
                  </a:cubicBezTo>
                  <a:cubicBezTo>
                    <a:pt x="25008" y="11678"/>
                    <a:pt x="23103" y="10725"/>
                    <a:pt x="24055" y="11678"/>
                  </a:cubicBezTo>
                  <a:cubicBezTo>
                    <a:pt x="21198" y="10725"/>
                    <a:pt x="19293" y="7868"/>
                    <a:pt x="20245" y="4058"/>
                  </a:cubicBezTo>
                  <a:cubicBezTo>
                    <a:pt x="21198" y="1200"/>
                    <a:pt x="25008" y="-705"/>
                    <a:pt x="27865" y="248"/>
                  </a:cubicBezTo>
                  <a:cubicBezTo>
                    <a:pt x="37390" y="4058"/>
                    <a:pt x="43105" y="14535"/>
                    <a:pt x="42153" y="25013"/>
                  </a:cubicBezTo>
                  <a:cubicBezTo>
                    <a:pt x="41200" y="36443"/>
                    <a:pt x="32628" y="44063"/>
                    <a:pt x="22150" y="46920"/>
                  </a:cubicBezTo>
                  <a:cubicBezTo>
                    <a:pt x="16435" y="48825"/>
                    <a:pt x="10720" y="47873"/>
                    <a:pt x="5005" y="45968"/>
                  </a:cubicBezTo>
                  <a:cubicBezTo>
                    <a:pt x="1195" y="43110"/>
                    <a:pt x="-710" y="40253"/>
                    <a:pt x="243" y="37395"/>
                  </a:cubicBezTo>
                  <a:close/>
                </a:path>
              </a:pathLst>
            </a:custGeom>
            <a:solidFill>
              <a:srgbClr val="FD6B42"/>
            </a:solidFill>
            <a:ln w="9525" cap="flat">
              <a:noFill/>
              <a:prstDash val="solid"/>
              <a:miter/>
            </a:ln>
          </p:spPr>
          <p:txBody>
            <a:bodyPr rtlCol="0" anchor="ctr"/>
            <a:lstStyle/>
            <a:p>
              <a:endParaRPr lang="fr-BE"/>
            </a:p>
          </p:txBody>
        </p:sp>
        <p:sp>
          <p:nvSpPr>
            <p:cNvPr id="188" name="Forme libre : forme 187">
              <a:extLst>
                <a:ext uri="{FF2B5EF4-FFF2-40B4-BE49-F238E27FC236}">
                  <a16:creationId xmlns:a16="http://schemas.microsoft.com/office/drawing/2014/main" id="{34FF156F-3F7C-48A6-AC67-732F82056C14}"/>
                </a:ext>
              </a:extLst>
            </p:cNvPr>
            <p:cNvSpPr/>
            <p:nvPr/>
          </p:nvSpPr>
          <p:spPr>
            <a:xfrm>
              <a:off x="3707875" y="1441132"/>
              <a:ext cx="287127" cy="651499"/>
            </a:xfrm>
            <a:custGeom>
              <a:avLst/>
              <a:gdLst>
                <a:gd name="connsiteX0" fmla="*/ 71644 w 287127"/>
                <a:gd name="connsiteY0" fmla="*/ 0 h 651499"/>
                <a:gd name="connsiteX1" fmla="*/ 202137 w 287127"/>
                <a:gd name="connsiteY1" fmla="*/ 55245 h 651499"/>
                <a:gd name="connsiteX2" fmla="*/ 277384 w 287127"/>
                <a:gd name="connsiteY2" fmla="*/ 386715 h 651499"/>
                <a:gd name="connsiteX3" fmla="*/ 229759 w 287127"/>
                <a:gd name="connsiteY3" fmla="*/ 635318 h 651499"/>
                <a:gd name="connsiteX4" fmla="*/ 248809 w 287127"/>
                <a:gd name="connsiteY4" fmla="*/ 406717 h 651499"/>
                <a:gd name="connsiteX5" fmla="*/ 188802 w 287127"/>
                <a:gd name="connsiteY5" fmla="*/ 212408 h 651499"/>
                <a:gd name="connsiteX6" fmla="*/ 44022 w 287127"/>
                <a:gd name="connsiteY6" fmla="*/ 153352 h 651499"/>
                <a:gd name="connsiteX7" fmla="*/ 71644 w 287127"/>
                <a:gd name="connsiteY7" fmla="*/ 0 h 651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127" h="651499">
                  <a:moveTo>
                    <a:pt x="71644" y="0"/>
                  </a:moveTo>
                  <a:cubicBezTo>
                    <a:pt x="117364" y="0"/>
                    <a:pt x="154512" y="18097"/>
                    <a:pt x="202137" y="55245"/>
                  </a:cubicBezTo>
                  <a:cubicBezTo>
                    <a:pt x="290719" y="126682"/>
                    <a:pt x="298339" y="281940"/>
                    <a:pt x="277384" y="386715"/>
                  </a:cubicBezTo>
                  <a:cubicBezTo>
                    <a:pt x="237379" y="591502"/>
                    <a:pt x="250714" y="693420"/>
                    <a:pt x="229759" y="635318"/>
                  </a:cubicBezTo>
                  <a:cubicBezTo>
                    <a:pt x="209757" y="581025"/>
                    <a:pt x="237379" y="464820"/>
                    <a:pt x="248809" y="406717"/>
                  </a:cubicBezTo>
                  <a:cubicBezTo>
                    <a:pt x="256429" y="326708"/>
                    <a:pt x="232617" y="248602"/>
                    <a:pt x="188802" y="212408"/>
                  </a:cubicBezTo>
                  <a:cubicBezTo>
                    <a:pt x="140224" y="172402"/>
                    <a:pt x="77359" y="169545"/>
                    <a:pt x="44022" y="153352"/>
                  </a:cubicBezTo>
                  <a:cubicBezTo>
                    <a:pt x="-27416" y="118110"/>
                    <a:pt x="-7413" y="952"/>
                    <a:pt x="71644" y="0"/>
                  </a:cubicBezTo>
                  <a:close/>
                </a:path>
              </a:pathLst>
            </a:custGeom>
            <a:solidFill>
              <a:srgbClr val="231F20"/>
            </a:solidFill>
            <a:ln w="9525" cap="flat">
              <a:noFill/>
              <a:prstDash val="solid"/>
              <a:miter/>
            </a:ln>
          </p:spPr>
          <p:txBody>
            <a:bodyPr rtlCol="0" anchor="ctr"/>
            <a:lstStyle/>
            <a:p>
              <a:endParaRPr lang="fr-BE"/>
            </a:p>
          </p:txBody>
        </p:sp>
        <p:sp>
          <p:nvSpPr>
            <p:cNvPr id="189" name="Forme libre : forme 188">
              <a:extLst>
                <a:ext uri="{FF2B5EF4-FFF2-40B4-BE49-F238E27FC236}">
                  <a16:creationId xmlns:a16="http://schemas.microsoft.com/office/drawing/2014/main" id="{DD6BBF40-8CD1-4D70-8118-E09A6935CF39}"/>
                </a:ext>
              </a:extLst>
            </p:cNvPr>
            <p:cNvSpPr/>
            <p:nvPr/>
          </p:nvSpPr>
          <p:spPr>
            <a:xfrm>
              <a:off x="2878089" y="2591710"/>
              <a:ext cx="2924511" cy="1509208"/>
            </a:xfrm>
            <a:custGeom>
              <a:avLst/>
              <a:gdLst>
                <a:gd name="connsiteX0" fmla="*/ 658543 w 2924511"/>
                <a:gd name="connsiteY0" fmla="*/ 176254 h 1509208"/>
                <a:gd name="connsiteX1" fmla="*/ 817611 w 2924511"/>
                <a:gd name="connsiteY1" fmla="*/ 12424 h 1509208"/>
                <a:gd name="connsiteX2" fmla="*/ 1018588 w 2924511"/>
                <a:gd name="connsiteY2" fmla="*/ 18139 h 1509208"/>
                <a:gd name="connsiteX3" fmla="*/ 1734868 w 2924511"/>
                <a:gd name="connsiteY3" fmla="*/ 246739 h 1509208"/>
                <a:gd name="connsiteX4" fmla="*/ 2430193 w 2924511"/>
                <a:gd name="connsiteY4" fmla="*/ 694414 h 1509208"/>
                <a:gd name="connsiteX5" fmla="*/ 2686416 w 2924511"/>
                <a:gd name="connsiteY5" fmla="*/ 809667 h 1509208"/>
                <a:gd name="connsiteX6" fmla="*/ 2905491 w 2924511"/>
                <a:gd name="connsiteY6" fmla="*/ 922062 h 1509208"/>
                <a:gd name="connsiteX7" fmla="*/ 2921683 w 2924511"/>
                <a:gd name="connsiteY7" fmla="*/ 984927 h 1509208"/>
                <a:gd name="connsiteX8" fmla="*/ 2851198 w 2924511"/>
                <a:gd name="connsiteY8" fmla="*/ 1031599 h 1509208"/>
                <a:gd name="connsiteX9" fmla="*/ 2329229 w 2924511"/>
                <a:gd name="connsiteY9" fmla="*/ 1067794 h 1509208"/>
                <a:gd name="connsiteX10" fmla="*/ 1712961 w 2924511"/>
                <a:gd name="connsiteY10" fmla="*/ 1075414 h 1509208"/>
                <a:gd name="connsiteX11" fmla="*/ 1141461 w 2924511"/>
                <a:gd name="connsiteY11" fmla="*/ 1156377 h 1509208"/>
                <a:gd name="connsiteX12" fmla="*/ 486141 w 2924511"/>
                <a:gd name="connsiteY12" fmla="*/ 1451652 h 1509208"/>
                <a:gd name="connsiteX13" fmla="*/ 1318 w 2924511"/>
                <a:gd name="connsiteY13" fmla="*/ 1282107 h 1509208"/>
                <a:gd name="connsiteX14" fmla="*/ 48943 w 2924511"/>
                <a:gd name="connsiteY14" fmla="*/ 1016359 h 1509208"/>
                <a:gd name="connsiteX15" fmla="*/ 281353 w 2924511"/>
                <a:gd name="connsiteY15" fmla="*/ 607737 h 1509208"/>
                <a:gd name="connsiteX16" fmla="*/ 503286 w 2924511"/>
                <a:gd name="connsiteY16" fmla="*/ 444859 h 1509208"/>
                <a:gd name="connsiteX17" fmla="*/ 658543 w 2924511"/>
                <a:gd name="connsiteY17" fmla="*/ 176254 h 150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4511" h="1509208">
                  <a:moveTo>
                    <a:pt x="658543" y="176254"/>
                  </a:moveTo>
                  <a:cubicBezTo>
                    <a:pt x="698548" y="102912"/>
                    <a:pt x="746173" y="39094"/>
                    <a:pt x="817611" y="12424"/>
                  </a:cubicBezTo>
                  <a:cubicBezTo>
                    <a:pt x="881428" y="-11388"/>
                    <a:pt x="952866" y="3852"/>
                    <a:pt x="1018588" y="18139"/>
                  </a:cubicBezTo>
                  <a:cubicBezTo>
                    <a:pt x="1263381" y="73384"/>
                    <a:pt x="1511983" y="129582"/>
                    <a:pt x="1734868" y="246739"/>
                  </a:cubicBezTo>
                  <a:cubicBezTo>
                    <a:pt x="1979661" y="374374"/>
                    <a:pt x="2184448" y="569637"/>
                    <a:pt x="2430193" y="694414"/>
                  </a:cubicBezTo>
                  <a:cubicBezTo>
                    <a:pt x="2514014" y="736324"/>
                    <a:pt x="2601643" y="770614"/>
                    <a:pt x="2686416" y="809667"/>
                  </a:cubicBezTo>
                  <a:cubicBezTo>
                    <a:pt x="2747376" y="838242"/>
                    <a:pt x="2859771" y="872532"/>
                    <a:pt x="2905491" y="922062"/>
                  </a:cubicBezTo>
                  <a:cubicBezTo>
                    <a:pt x="2920731" y="938254"/>
                    <a:pt x="2929304" y="963019"/>
                    <a:pt x="2921683" y="984927"/>
                  </a:cubicBezTo>
                  <a:cubicBezTo>
                    <a:pt x="2911206" y="1012549"/>
                    <a:pt x="2879773" y="1023979"/>
                    <a:pt x="2851198" y="1031599"/>
                  </a:cubicBezTo>
                  <a:cubicBezTo>
                    <a:pt x="2672129" y="1082082"/>
                    <a:pt x="2514966" y="1081129"/>
                    <a:pt x="2329229" y="1067794"/>
                  </a:cubicBezTo>
                  <a:cubicBezTo>
                    <a:pt x="2124441" y="1052554"/>
                    <a:pt x="1917748" y="1055412"/>
                    <a:pt x="1712961" y="1075414"/>
                  </a:cubicBezTo>
                  <a:cubicBezTo>
                    <a:pt x="1523413" y="1094464"/>
                    <a:pt x="1326246" y="1103037"/>
                    <a:pt x="1141461" y="1156377"/>
                  </a:cubicBezTo>
                  <a:cubicBezTo>
                    <a:pt x="910003" y="1223052"/>
                    <a:pt x="697596" y="1339257"/>
                    <a:pt x="486141" y="1451652"/>
                  </a:cubicBezTo>
                  <a:cubicBezTo>
                    <a:pt x="301356" y="1549759"/>
                    <a:pt x="24178" y="1540234"/>
                    <a:pt x="1318" y="1282107"/>
                  </a:cubicBezTo>
                  <a:cubicBezTo>
                    <a:pt x="-6302" y="1191619"/>
                    <a:pt x="20368" y="1102084"/>
                    <a:pt x="48943" y="1016359"/>
                  </a:cubicBezTo>
                  <a:cubicBezTo>
                    <a:pt x="98473" y="865864"/>
                    <a:pt x="159433" y="709654"/>
                    <a:pt x="281353" y="607737"/>
                  </a:cubicBezTo>
                  <a:cubicBezTo>
                    <a:pt x="351838" y="548682"/>
                    <a:pt x="438516" y="510582"/>
                    <a:pt x="503286" y="444859"/>
                  </a:cubicBezTo>
                  <a:cubicBezTo>
                    <a:pt x="567103" y="379137"/>
                    <a:pt x="607108" y="269599"/>
                    <a:pt x="658543" y="176254"/>
                  </a:cubicBezTo>
                  <a:close/>
                </a:path>
              </a:pathLst>
            </a:custGeom>
            <a:solidFill>
              <a:srgbClr val="FFFFFF"/>
            </a:solidFill>
            <a:ln w="9525" cap="flat">
              <a:noFill/>
              <a:prstDash val="solid"/>
              <a:miter/>
            </a:ln>
          </p:spPr>
          <p:txBody>
            <a:bodyPr rtlCol="0" anchor="ctr"/>
            <a:lstStyle/>
            <a:p>
              <a:endParaRPr lang="fr-BE"/>
            </a:p>
          </p:txBody>
        </p:sp>
        <p:sp>
          <p:nvSpPr>
            <p:cNvPr id="190" name="Forme libre : forme 189">
              <a:extLst>
                <a:ext uri="{FF2B5EF4-FFF2-40B4-BE49-F238E27FC236}">
                  <a16:creationId xmlns:a16="http://schemas.microsoft.com/office/drawing/2014/main" id="{1540FD6A-25AA-4C59-A448-9BFB30828223}"/>
                </a:ext>
              </a:extLst>
            </p:cNvPr>
            <p:cNvSpPr/>
            <p:nvPr/>
          </p:nvSpPr>
          <p:spPr>
            <a:xfrm>
              <a:off x="3747134" y="3258869"/>
              <a:ext cx="1251584" cy="313005"/>
            </a:xfrm>
            <a:custGeom>
              <a:avLst/>
              <a:gdLst>
                <a:gd name="connsiteX0" fmla="*/ 0 w 1251584"/>
                <a:gd name="connsiteY0" fmla="*/ 313006 h 313005"/>
                <a:gd name="connsiteX1" fmla="*/ 276225 w 1251584"/>
                <a:gd name="connsiteY1" fmla="*/ 142508 h 313005"/>
                <a:gd name="connsiteX2" fmla="*/ 463868 w 1251584"/>
                <a:gd name="connsiteY2" fmla="*/ 16778 h 313005"/>
                <a:gd name="connsiteX3" fmla="*/ 738188 w 1251584"/>
                <a:gd name="connsiteY3" fmla="*/ 36781 h 313005"/>
                <a:gd name="connsiteX4" fmla="*/ 985838 w 1251584"/>
                <a:gd name="connsiteY4" fmla="*/ 169178 h 313005"/>
                <a:gd name="connsiteX5" fmla="*/ 1251585 w 1251584"/>
                <a:gd name="connsiteY5" fmla="*/ 252998 h 313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1584" h="313005">
                  <a:moveTo>
                    <a:pt x="0" y="313006"/>
                  </a:moveTo>
                  <a:cubicBezTo>
                    <a:pt x="98108" y="267286"/>
                    <a:pt x="191453" y="210136"/>
                    <a:pt x="276225" y="142508"/>
                  </a:cubicBezTo>
                  <a:cubicBezTo>
                    <a:pt x="335280" y="95836"/>
                    <a:pt x="392430" y="42496"/>
                    <a:pt x="463868" y="16778"/>
                  </a:cubicBezTo>
                  <a:cubicBezTo>
                    <a:pt x="552450" y="-14654"/>
                    <a:pt x="651510" y="1538"/>
                    <a:pt x="738188" y="36781"/>
                  </a:cubicBezTo>
                  <a:cubicBezTo>
                    <a:pt x="824865" y="72023"/>
                    <a:pt x="903922" y="124411"/>
                    <a:pt x="985838" y="169178"/>
                  </a:cubicBezTo>
                  <a:cubicBezTo>
                    <a:pt x="1067753" y="213946"/>
                    <a:pt x="1157288" y="252046"/>
                    <a:pt x="1251585" y="252998"/>
                  </a:cubicBezTo>
                </a:path>
              </a:pathLst>
            </a:custGeom>
            <a:noFill/>
            <a:ln w="9525" cap="rnd">
              <a:solidFill>
                <a:schemeClr val="bg1">
                  <a:lumMod val="75000"/>
                </a:schemeClr>
              </a:solidFill>
              <a:prstDash val="solid"/>
              <a:round/>
            </a:ln>
          </p:spPr>
          <p:txBody>
            <a:bodyPr rtlCol="0" anchor="ctr"/>
            <a:lstStyle/>
            <a:p>
              <a:endParaRPr lang="fr-BE"/>
            </a:p>
          </p:txBody>
        </p:sp>
        <p:sp>
          <p:nvSpPr>
            <p:cNvPr id="191" name="Forme libre : forme 190">
              <a:extLst>
                <a:ext uri="{FF2B5EF4-FFF2-40B4-BE49-F238E27FC236}">
                  <a16:creationId xmlns:a16="http://schemas.microsoft.com/office/drawing/2014/main" id="{ECB95459-45AC-4585-9DC0-4C8993BD730D}"/>
                </a:ext>
              </a:extLst>
            </p:cNvPr>
            <p:cNvSpPr/>
            <p:nvPr/>
          </p:nvSpPr>
          <p:spPr>
            <a:xfrm>
              <a:off x="3030854" y="3791902"/>
              <a:ext cx="551497" cy="220335"/>
            </a:xfrm>
            <a:custGeom>
              <a:avLst/>
              <a:gdLst>
                <a:gd name="connsiteX0" fmla="*/ 551498 w 551497"/>
                <a:gd name="connsiteY0" fmla="*/ 0 h 220335"/>
                <a:gd name="connsiteX1" fmla="*/ 160020 w 551497"/>
                <a:gd name="connsiteY1" fmla="*/ 203835 h 220335"/>
                <a:gd name="connsiteX2" fmla="*/ 63817 w 551497"/>
                <a:gd name="connsiteY2" fmla="*/ 219075 h 220335"/>
                <a:gd name="connsiteX3" fmla="*/ 0 w 551497"/>
                <a:gd name="connsiteY3" fmla="*/ 155257 h 220335"/>
              </a:gdLst>
              <a:ahLst/>
              <a:cxnLst>
                <a:cxn ang="0">
                  <a:pos x="connsiteX0" y="connsiteY0"/>
                </a:cxn>
                <a:cxn ang="0">
                  <a:pos x="connsiteX1" y="connsiteY1"/>
                </a:cxn>
                <a:cxn ang="0">
                  <a:pos x="connsiteX2" y="connsiteY2"/>
                </a:cxn>
                <a:cxn ang="0">
                  <a:pos x="connsiteX3" y="connsiteY3"/>
                </a:cxn>
              </a:cxnLst>
              <a:rect l="l" t="t" r="r" b="b"/>
              <a:pathLst>
                <a:path w="551497" h="220335">
                  <a:moveTo>
                    <a:pt x="551498" y="0"/>
                  </a:moveTo>
                  <a:cubicBezTo>
                    <a:pt x="431483" y="86678"/>
                    <a:pt x="299085" y="155257"/>
                    <a:pt x="160020" y="203835"/>
                  </a:cubicBezTo>
                  <a:cubicBezTo>
                    <a:pt x="129540" y="214313"/>
                    <a:pt x="96203" y="223838"/>
                    <a:pt x="63817" y="219075"/>
                  </a:cubicBezTo>
                  <a:cubicBezTo>
                    <a:pt x="31433" y="214313"/>
                    <a:pt x="953" y="188595"/>
                    <a:pt x="0" y="155257"/>
                  </a:cubicBezTo>
                </a:path>
              </a:pathLst>
            </a:custGeom>
            <a:noFill/>
            <a:ln w="9525" cap="rnd">
              <a:solidFill>
                <a:schemeClr val="bg1">
                  <a:lumMod val="75000"/>
                </a:schemeClr>
              </a:solidFill>
              <a:prstDash val="solid"/>
              <a:round/>
            </a:ln>
          </p:spPr>
          <p:txBody>
            <a:bodyPr rtlCol="0" anchor="ctr"/>
            <a:lstStyle/>
            <a:p>
              <a:endParaRPr lang="fr-BE"/>
            </a:p>
          </p:txBody>
        </p:sp>
        <p:sp>
          <p:nvSpPr>
            <p:cNvPr id="229" name="Forme libre : forme 228">
              <a:extLst>
                <a:ext uri="{FF2B5EF4-FFF2-40B4-BE49-F238E27FC236}">
                  <a16:creationId xmlns:a16="http://schemas.microsoft.com/office/drawing/2014/main" id="{083C8BD6-F1E3-4BEF-9ACF-B34704A6DE07}"/>
                </a:ext>
              </a:extLst>
            </p:cNvPr>
            <p:cNvSpPr/>
            <p:nvPr/>
          </p:nvSpPr>
          <p:spPr>
            <a:xfrm>
              <a:off x="3108007" y="3279457"/>
              <a:ext cx="281939" cy="362902"/>
            </a:xfrm>
            <a:custGeom>
              <a:avLst/>
              <a:gdLst>
                <a:gd name="connsiteX0" fmla="*/ 281940 w 281939"/>
                <a:gd name="connsiteY0" fmla="*/ 0 h 362902"/>
                <a:gd name="connsiteX1" fmla="*/ 156210 w 281939"/>
                <a:gd name="connsiteY1" fmla="*/ 67628 h 362902"/>
                <a:gd name="connsiteX2" fmla="*/ 65722 w 281939"/>
                <a:gd name="connsiteY2" fmla="*/ 176213 h 362902"/>
                <a:gd name="connsiteX3" fmla="*/ 0 w 281939"/>
                <a:gd name="connsiteY3" fmla="*/ 362903 h 362902"/>
              </a:gdLst>
              <a:ahLst/>
              <a:cxnLst>
                <a:cxn ang="0">
                  <a:pos x="connsiteX0" y="connsiteY0"/>
                </a:cxn>
                <a:cxn ang="0">
                  <a:pos x="connsiteX1" y="connsiteY1"/>
                </a:cxn>
                <a:cxn ang="0">
                  <a:pos x="connsiteX2" y="connsiteY2"/>
                </a:cxn>
                <a:cxn ang="0">
                  <a:pos x="connsiteX3" y="connsiteY3"/>
                </a:cxn>
              </a:cxnLst>
              <a:rect l="l" t="t" r="r" b="b"/>
              <a:pathLst>
                <a:path w="281939" h="362902">
                  <a:moveTo>
                    <a:pt x="281940" y="0"/>
                  </a:moveTo>
                  <a:cubicBezTo>
                    <a:pt x="239077" y="20003"/>
                    <a:pt x="195263" y="40005"/>
                    <a:pt x="156210" y="67628"/>
                  </a:cubicBezTo>
                  <a:cubicBezTo>
                    <a:pt x="117158" y="95250"/>
                    <a:pt x="83820" y="131445"/>
                    <a:pt x="65722" y="176213"/>
                  </a:cubicBezTo>
                  <a:cubicBezTo>
                    <a:pt x="40958" y="238125"/>
                    <a:pt x="47625" y="316230"/>
                    <a:pt x="0" y="362903"/>
                  </a:cubicBezTo>
                </a:path>
              </a:pathLst>
            </a:custGeom>
            <a:noFill/>
            <a:ln w="9525" cap="rnd">
              <a:solidFill>
                <a:schemeClr val="bg1">
                  <a:lumMod val="75000"/>
                </a:schemeClr>
              </a:solidFill>
              <a:prstDash val="solid"/>
              <a:round/>
            </a:ln>
          </p:spPr>
          <p:txBody>
            <a:bodyPr rtlCol="0" anchor="ctr"/>
            <a:lstStyle/>
            <a:p>
              <a:endParaRPr lang="fr-BE"/>
            </a:p>
          </p:txBody>
        </p:sp>
        <p:sp>
          <p:nvSpPr>
            <p:cNvPr id="231" name="Forme libre : forme 230">
              <a:extLst>
                <a:ext uri="{FF2B5EF4-FFF2-40B4-BE49-F238E27FC236}">
                  <a16:creationId xmlns:a16="http://schemas.microsoft.com/office/drawing/2014/main" id="{DC4038D4-41D5-41DD-BF7F-196C0BE68659}"/>
                </a:ext>
              </a:extLst>
            </p:cNvPr>
            <p:cNvSpPr/>
            <p:nvPr/>
          </p:nvSpPr>
          <p:spPr>
            <a:xfrm>
              <a:off x="3051809" y="3461384"/>
              <a:ext cx="340042" cy="317182"/>
            </a:xfrm>
            <a:custGeom>
              <a:avLst/>
              <a:gdLst>
                <a:gd name="connsiteX0" fmla="*/ 340043 w 340042"/>
                <a:gd name="connsiteY0" fmla="*/ 0 h 317182"/>
                <a:gd name="connsiteX1" fmla="*/ 218123 w 340042"/>
                <a:gd name="connsiteY1" fmla="*/ 176213 h 317182"/>
                <a:gd name="connsiteX2" fmla="*/ 0 w 340042"/>
                <a:gd name="connsiteY2" fmla="*/ 317183 h 317182"/>
              </a:gdLst>
              <a:ahLst/>
              <a:cxnLst>
                <a:cxn ang="0">
                  <a:pos x="connsiteX0" y="connsiteY0"/>
                </a:cxn>
                <a:cxn ang="0">
                  <a:pos x="connsiteX1" y="connsiteY1"/>
                </a:cxn>
                <a:cxn ang="0">
                  <a:pos x="connsiteX2" y="connsiteY2"/>
                </a:cxn>
              </a:cxnLst>
              <a:rect l="l" t="t" r="r" b="b"/>
              <a:pathLst>
                <a:path w="340042" h="317182">
                  <a:moveTo>
                    <a:pt x="340043" y="0"/>
                  </a:moveTo>
                  <a:cubicBezTo>
                    <a:pt x="282893" y="43815"/>
                    <a:pt x="259080" y="117158"/>
                    <a:pt x="218123" y="176213"/>
                  </a:cubicBezTo>
                  <a:cubicBezTo>
                    <a:pt x="167640" y="248603"/>
                    <a:pt x="86678" y="300990"/>
                    <a:pt x="0" y="317183"/>
                  </a:cubicBezTo>
                </a:path>
              </a:pathLst>
            </a:custGeom>
            <a:noFill/>
            <a:ln w="9525" cap="rnd">
              <a:solidFill>
                <a:schemeClr val="bg1">
                  <a:lumMod val="75000"/>
                </a:schemeClr>
              </a:solidFill>
              <a:prstDash val="solid"/>
              <a:round/>
            </a:ln>
          </p:spPr>
          <p:txBody>
            <a:bodyPr rtlCol="0" anchor="ctr"/>
            <a:lstStyle/>
            <a:p>
              <a:endParaRPr lang="fr-BE"/>
            </a:p>
          </p:txBody>
        </p:sp>
        <p:sp>
          <p:nvSpPr>
            <p:cNvPr id="253" name="Forme libre : forme 252">
              <a:extLst>
                <a:ext uri="{FF2B5EF4-FFF2-40B4-BE49-F238E27FC236}">
                  <a16:creationId xmlns:a16="http://schemas.microsoft.com/office/drawing/2014/main" id="{4D3AEA0D-FE22-4918-A167-38E14F1AFE78}"/>
                </a:ext>
              </a:extLst>
            </p:cNvPr>
            <p:cNvSpPr/>
            <p:nvPr/>
          </p:nvSpPr>
          <p:spPr>
            <a:xfrm>
              <a:off x="3570922" y="2696486"/>
              <a:ext cx="570547" cy="264836"/>
            </a:xfrm>
            <a:custGeom>
              <a:avLst/>
              <a:gdLst>
                <a:gd name="connsiteX0" fmla="*/ 0 w 570547"/>
                <a:gd name="connsiteY0" fmla="*/ 264836 h 264836"/>
                <a:gd name="connsiteX1" fmla="*/ 140970 w 570547"/>
                <a:gd name="connsiteY1" fmla="*/ 27664 h 264836"/>
                <a:gd name="connsiteX2" fmla="*/ 358140 w 570547"/>
                <a:gd name="connsiteY2" fmla="*/ 29569 h 264836"/>
                <a:gd name="connsiteX3" fmla="*/ 570547 w 570547"/>
                <a:gd name="connsiteY3" fmla="*/ 106721 h 264836"/>
              </a:gdLst>
              <a:ahLst/>
              <a:cxnLst>
                <a:cxn ang="0">
                  <a:pos x="connsiteX0" y="connsiteY0"/>
                </a:cxn>
                <a:cxn ang="0">
                  <a:pos x="connsiteX1" y="connsiteY1"/>
                </a:cxn>
                <a:cxn ang="0">
                  <a:pos x="connsiteX2" y="connsiteY2"/>
                </a:cxn>
                <a:cxn ang="0">
                  <a:pos x="connsiteX3" y="connsiteY3"/>
                </a:cxn>
              </a:cxnLst>
              <a:rect l="l" t="t" r="r" b="b"/>
              <a:pathLst>
                <a:path w="570547" h="264836">
                  <a:moveTo>
                    <a:pt x="0" y="264836"/>
                  </a:moveTo>
                  <a:cubicBezTo>
                    <a:pt x="68580" y="201971"/>
                    <a:pt x="66675" y="83861"/>
                    <a:pt x="140970" y="27664"/>
                  </a:cubicBezTo>
                  <a:cubicBezTo>
                    <a:pt x="201930" y="-17104"/>
                    <a:pt x="288608" y="-911"/>
                    <a:pt x="358140" y="29569"/>
                  </a:cubicBezTo>
                  <a:cubicBezTo>
                    <a:pt x="427672" y="60049"/>
                    <a:pt x="495300" y="102911"/>
                    <a:pt x="570547" y="106721"/>
                  </a:cubicBezTo>
                </a:path>
              </a:pathLst>
            </a:custGeom>
            <a:noFill/>
            <a:ln w="9525" cap="rnd">
              <a:solidFill>
                <a:schemeClr val="bg1">
                  <a:lumMod val="75000"/>
                </a:schemeClr>
              </a:solidFill>
              <a:prstDash val="solid"/>
              <a:round/>
            </a:ln>
          </p:spPr>
          <p:txBody>
            <a:bodyPr rtlCol="0" anchor="ctr"/>
            <a:lstStyle/>
            <a:p>
              <a:endParaRPr lang="fr-BE"/>
            </a:p>
          </p:txBody>
        </p:sp>
        <p:sp>
          <p:nvSpPr>
            <p:cNvPr id="254" name="Forme libre : forme 253">
              <a:extLst>
                <a:ext uri="{FF2B5EF4-FFF2-40B4-BE49-F238E27FC236}">
                  <a16:creationId xmlns:a16="http://schemas.microsoft.com/office/drawing/2014/main" id="{0223A27F-504D-485D-83D0-4080913348A2}"/>
                </a:ext>
              </a:extLst>
            </p:cNvPr>
            <p:cNvSpPr/>
            <p:nvPr/>
          </p:nvSpPr>
          <p:spPr>
            <a:xfrm>
              <a:off x="5116830" y="3264217"/>
              <a:ext cx="506729" cy="290512"/>
            </a:xfrm>
            <a:custGeom>
              <a:avLst/>
              <a:gdLst>
                <a:gd name="connsiteX0" fmla="*/ 0 w 506729"/>
                <a:gd name="connsiteY0" fmla="*/ 0 h 290512"/>
                <a:gd name="connsiteX1" fmla="*/ 116205 w 506729"/>
                <a:gd name="connsiteY1" fmla="*/ 101917 h 290512"/>
                <a:gd name="connsiteX2" fmla="*/ 506730 w 506729"/>
                <a:gd name="connsiteY2" fmla="*/ 290513 h 290512"/>
              </a:gdLst>
              <a:ahLst/>
              <a:cxnLst>
                <a:cxn ang="0">
                  <a:pos x="connsiteX0" y="connsiteY0"/>
                </a:cxn>
                <a:cxn ang="0">
                  <a:pos x="connsiteX1" y="connsiteY1"/>
                </a:cxn>
                <a:cxn ang="0">
                  <a:pos x="connsiteX2" y="connsiteY2"/>
                </a:cxn>
              </a:cxnLst>
              <a:rect l="l" t="t" r="r" b="b"/>
              <a:pathLst>
                <a:path w="506729" h="290512">
                  <a:moveTo>
                    <a:pt x="0" y="0"/>
                  </a:moveTo>
                  <a:cubicBezTo>
                    <a:pt x="49530" y="15240"/>
                    <a:pt x="81915" y="61913"/>
                    <a:pt x="116205" y="101917"/>
                  </a:cubicBezTo>
                  <a:cubicBezTo>
                    <a:pt x="213360" y="214313"/>
                    <a:pt x="358140" y="283845"/>
                    <a:pt x="506730" y="290513"/>
                  </a:cubicBezTo>
                </a:path>
              </a:pathLst>
            </a:custGeom>
            <a:noFill/>
            <a:ln w="9525" cap="rnd">
              <a:solidFill>
                <a:schemeClr val="bg1">
                  <a:lumMod val="75000"/>
                </a:schemeClr>
              </a:solidFill>
              <a:prstDash val="solid"/>
              <a:round/>
            </a:ln>
          </p:spPr>
          <p:txBody>
            <a:bodyPr rtlCol="0" anchor="ctr"/>
            <a:lstStyle/>
            <a:p>
              <a:endParaRPr lang="fr-BE"/>
            </a:p>
          </p:txBody>
        </p:sp>
        <p:sp>
          <p:nvSpPr>
            <p:cNvPr id="261" name="Forme libre : forme 260">
              <a:extLst>
                <a:ext uri="{FF2B5EF4-FFF2-40B4-BE49-F238E27FC236}">
                  <a16:creationId xmlns:a16="http://schemas.microsoft.com/office/drawing/2014/main" id="{19C1B4D0-F5C1-452D-9EA9-E7C6D3F6BA6A}"/>
                </a:ext>
              </a:extLst>
            </p:cNvPr>
            <p:cNvSpPr/>
            <p:nvPr/>
          </p:nvSpPr>
          <p:spPr>
            <a:xfrm>
              <a:off x="2814792" y="2744152"/>
              <a:ext cx="812327" cy="275058"/>
            </a:xfrm>
            <a:custGeom>
              <a:avLst/>
              <a:gdLst>
                <a:gd name="connsiteX0" fmla="*/ 3655 w 812327"/>
                <a:gd name="connsiteY0" fmla="*/ 181928 h 275058"/>
                <a:gd name="connsiteX1" fmla="*/ 3655 w 812327"/>
                <a:gd name="connsiteY1" fmla="*/ 181928 h 275058"/>
                <a:gd name="connsiteX2" fmla="*/ 92238 w 812327"/>
                <a:gd name="connsiteY2" fmla="*/ 33338 h 275058"/>
                <a:gd name="connsiteX3" fmla="*/ 784705 w 812327"/>
                <a:gd name="connsiteY3" fmla="*/ 0 h 275058"/>
                <a:gd name="connsiteX4" fmla="*/ 812328 w 812327"/>
                <a:gd name="connsiteY4" fmla="*/ 104775 h 275058"/>
                <a:gd name="connsiteX5" fmla="*/ 151293 w 812327"/>
                <a:gd name="connsiteY5" fmla="*/ 271463 h 275058"/>
                <a:gd name="connsiteX6" fmla="*/ 3655 w 812327"/>
                <a:gd name="connsiteY6" fmla="*/ 181928 h 27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327" h="275058">
                  <a:moveTo>
                    <a:pt x="3655" y="181928"/>
                  </a:moveTo>
                  <a:lnTo>
                    <a:pt x="3655" y="181928"/>
                  </a:lnTo>
                  <a:cubicBezTo>
                    <a:pt x="-12537" y="116205"/>
                    <a:pt x="26515" y="49530"/>
                    <a:pt x="92238" y="33338"/>
                  </a:cubicBezTo>
                  <a:lnTo>
                    <a:pt x="784705" y="0"/>
                  </a:lnTo>
                  <a:lnTo>
                    <a:pt x="812328" y="104775"/>
                  </a:lnTo>
                  <a:lnTo>
                    <a:pt x="151293" y="271463"/>
                  </a:lnTo>
                  <a:cubicBezTo>
                    <a:pt x="87475" y="287655"/>
                    <a:pt x="20800" y="247650"/>
                    <a:pt x="3655" y="181928"/>
                  </a:cubicBezTo>
                  <a:close/>
                </a:path>
              </a:pathLst>
            </a:custGeom>
            <a:solidFill>
              <a:srgbClr val="FFB67F"/>
            </a:solidFill>
            <a:ln w="9525" cap="flat">
              <a:noFill/>
              <a:prstDash val="solid"/>
              <a:miter/>
            </a:ln>
          </p:spPr>
          <p:txBody>
            <a:bodyPr rtlCol="0" anchor="ctr"/>
            <a:lstStyle/>
            <a:p>
              <a:endParaRPr lang="fr-BE"/>
            </a:p>
          </p:txBody>
        </p:sp>
        <p:sp>
          <p:nvSpPr>
            <p:cNvPr id="265" name="Forme libre : forme 264">
              <a:extLst>
                <a:ext uri="{FF2B5EF4-FFF2-40B4-BE49-F238E27FC236}">
                  <a16:creationId xmlns:a16="http://schemas.microsoft.com/office/drawing/2014/main" id="{A7678A3B-1EB6-40A0-9DAC-9E11B9B6574D}"/>
                </a:ext>
              </a:extLst>
            </p:cNvPr>
            <p:cNvSpPr/>
            <p:nvPr/>
          </p:nvSpPr>
          <p:spPr>
            <a:xfrm>
              <a:off x="3544252" y="2632286"/>
              <a:ext cx="341187" cy="223340"/>
            </a:xfrm>
            <a:custGeom>
              <a:avLst/>
              <a:gdLst>
                <a:gd name="connsiteX0" fmla="*/ 0 w 341187"/>
                <a:gd name="connsiteY0" fmla="*/ 116628 h 223340"/>
                <a:gd name="connsiteX1" fmla="*/ 150495 w 341187"/>
                <a:gd name="connsiteY1" fmla="*/ 8043 h 223340"/>
                <a:gd name="connsiteX2" fmla="*/ 187642 w 341187"/>
                <a:gd name="connsiteY2" fmla="*/ 2328 h 223340"/>
                <a:gd name="connsiteX3" fmla="*/ 311467 w 341187"/>
                <a:gd name="connsiteY3" fmla="*/ 40428 h 223340"/>
                <a:gd name="connsiteX4" fmla="*/ 340995 w 341187"/>
                <a:gd name="connsiteY4" fmla="*/ 83291 h 223340"/>
                <a:gd name="connsiteX5" fmla="*/ 340995 w 341187"/>
                <a:gd name="connsiteY5" fmla="*/ 83291 h 223340"/>
                <a:gd name="connsiteX6" fmla="*/ 303847 w 341187"/>
                <a:gd name="connsiteY6" fmla="*/ 123296 h 223340"/>
                <a:gd name="connsiteX7" fmla="*/ 166688 w 341187"/>
                <a:gd name="connsiteY7" fmla="*/ 139488 h 223340"/>
                <a:gd name="connsiteX8" fmla="*/ 147638 w 341187"/>
                <a:gd name="connsiteY8" fmla="*/ 171873 h 223340"/>
                <a:gd name="connsiteX9" fmla="*/ 55245 w 341187"/>
                <a:gd name="connsiteY9" fmla="*/ 223308 h 223340"/>
                <a:gd name="connsiteX10" fmla="*/ 55245 w 341187"/>
                <a:gd name="connsiteY10" fmla="*/ 223308 h 223340"/>
                <a:gd name="connsiteX11" fmla="*/ 0 w 341187"/>
                <a:gd name="connsiteY11" fmla="*/ 116628 h 22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187" h="223340">
                  <a:moveTo>
                    <a:pt x="0" y="116628"/>
                  </a:moveTo>
                  <a:lnTo>
                    <a:pt x="150495" y="8043"/>
                  </a:lnTo>
                  <a:cubicBezTo>
                    <a:pt x="160972" y="423"/>
                    <a:pt x="175260" y="-2434"/>
                    <a:pt x="187642" y="2328"/>
                  </a:cubicBezTo>
                  <a:lnTo>
                    <a:pt x="311467" y="40428"/>
                  </a:lnTo>
                  <a:cubicBezTo>
                    <a:pt x="330517" y="46143"/>
                    <a:pt x="342900" y="64241"/>
                    <a:pt x="340995" y="83291"/>
                  </a:cubicBezTo>
                  <a:lnTo>
                    <a:pt x="340995" y="83291"/>
                  </a:lnTo>
                  <a:cubicBezTo>
                    <a:pt x="340042" y="104246"/>
                    <a:pt x="323850" y="120438"/>
                    <a:pt x="303847" y="123296"/>
                  </a:cubicBezTo>
                  <a:lnTo>
                    <a:pt x="166688" y="139488"/>
                  </a:lnTo>
                  <a:lnTo>
                    <a:pt x="147638" y="171873"/>
                  </a:lnTo>
                  <a:cubicBezTo>
                    <a:pt x="128588" y="204258"/>
                    <a:pt x="93345" y="224261"/>
                    <a:pt x="55245" y="223308"/>
                  </a:cubicBezTo>
                  <a:lnTo>
                    <a:pt x="55245" y="223308"/>
                  </a:lnTo>
                  <a:lnTo>
                    <a:pt x="0" y="116628"/>
                  </a:lnTo>
                  <a:close/>
                </a:path>
              </a:pathLst>
            </a:custGeom>
            <a:solidFill>
              <a:srgbClr val="FFB67F"/>
            </a:solidFill>
            <a:ln w="9525" cap="flat">
              <a:noFill/>
              <a:prstDash val="solid"/>
              <a:miter/>
            </a:ln>
          </p:spPr>
          <p:txBody>
            <a:bodyPr rtlCol="0" anchor="ctr"/>
            <a:lstStyle/>
            <a:p>
              <a:endParaRPr lang="fr-BE"/>
            </a:p>
          </p:txBody>
        </p:sp>
        <p:sp>
          <p:nvSpPr>
            <p:cNvPr id="266" name="Forme libre : forme 265">
              <a:extLst>
                <a:ext uri="{FF2B5EF4-FFF2-40B4-BE49-F238E27FC236}">
                  <a16:creationId xmlns:a16="http://schemas.microsoft.com/office/drawing/2014/main" id="{50E1A092-EB09-4A01-8E6E-4A7635CE3D31}"/>
                </a:ext>
              </a:extLst>
            </p:cNvPr>
            <p:cNvSpPr/>
            <p:nvPr/>
          </p:nvSpPr>
          <p:spPr>
            <a:xfrm>
              <a:off x="3645138" y="1920222"/>
              <a:ext cx="300366" cy="430573"/>
            </a:xfrm>
            <a:custGeom>
              <a:avLst/>
              <a:gdLst>
                <a:gd name="connsiteX0" fmla="*/ 1984 w 300366"/>
                <a:gd name="connsiteY0" fmla="*/ 359110 h 430573"/>
                <a:gd name="connsiteX1" fmla="*/ 79 w 300366"/>
                <a:gd name="connsiteY1" fmla="*/ 319105 h 430573"/>
                <a:gd name="connsiteX2" fmla="*/ 22939 w 300366"/>
                <a:gd name="connsiteY2" fmla="*/ 131463 h 430573"/>
                <a:gd name="connsiteX3" fmla="*/ 57230 w 300366"/>
                <a:gd name="connsiteY3" fmla="*/ 49548 h 430573"/>
                <a:gd name="connsiteX4" fmla="*/ 142002 w 300366"/>
                <a:gd name="connsiteY4" fmla="*/ 18 h 430573"/>
                <a:gd name="connsiteX5" fmla="*/ 234394 w 300366"/>
                <a:gd name="connsiteY5" fmla="*/ 71455 h 430573"/>
                <a:gd name="connsiteX6" fmla="*/ 288687 w 300366"/>
                <a:gd name="connsiteY6" fmla="*/ 196233 h 430573"/>
                <a:gd name="connsiteX7" fmla="*/ 259159 w 300366"/>
                <a:gd name="connsiteY7" fmla="*/ 346728 h 430573"/>
                <a:gd name="connsiteX8" fmla="*/ 200105 w 300366"/>
                <a:gd name="connsiteY8" fmla="*/ 343870 h 430573"/>
                <a:gd name="connsiteX9" fmla="*/ 162957 w 300366"/>
                <a:gd name="connsiteY9" fmla="*/ 331488 h 430573"/>
                <a:gd name="connsiteX10" fmla="*/ 131524 w 300366"/>
                <a:gd name="connsiteY10" fmla="*/ 355300 h 430573"/>
                <a:gd name="connsiteX11" fmla="*/ 101044 w 300366"/>
                <a:gd name="connsiteY11" fmla="*/ 404830 h 430573"/>
                <a:gd name="connsiteX12" fmla="*/ 46752 w 300366"/>
                <a:gd name="connsiteY12" fmla="*/ 429595 h 430573"/>
                <a:gd name="connsiteX13" fmla="*/ 1984 w 300366"/>
                <a:gd name="connsiteY13" fmla="*/ 359110 h 43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0366" h="430573">
                  <a:moveTo>
                    <a:pt x="1984" y="359110"/>
                  </a:moveTo>
                  <a:cubicBezTo>
                    <a:pt x="79" y="344823"/>
                    <a:pt x="79" y="330535"/>
                    <a:pt x="79" y="319105"/>
                  </a:cubicBezTo>
                  <a:cubicBezTo>
                    <a:pt x="-873" y="256240"/>
                    <a:pt x="6747" y="192423"/>
                    <a:pt x="22939" y="131463"/>
                  </a:cubicBezTo>
                  <a:cubicBezTo>
                    <a:pt x="30559" y="102888"/>
                    <a:pt x="40084" y="74313"/>
                    <a:pt x="57230" y="49548"/>
                  </a:cubicBezTo>
                  <a:cubicBezTo>
                    <a:pt x="77232" y="20973"/>
                    <a:pt x="105807" y="970"/>
                    <a:pt x="142002" y="18"/>
                  </a:cubicBezTo>
                  <a:cubicBezTo>
                    <a:pt x="182959" y="-935"/>
                    <a:pt x="213439" y="36213"/>
                    <a:pt x="234394" y="71455"/>
                  </a:cubicBezTo>
                  <a:cubicBezTo>
                    <a:pt x="257255" y="110508"/>
                    <a:pt x="275352" y="152418"/>
                    <a:pt x="288687" y="196233"/>
                  </a:cubicBezTo>
                  <a:cubicBezTo>
                    <a:pt x="302022" y="240048"/>
                    <a:pt x="315357" y="325773"/>
                    <a:pt x="259159" y="346728"/>
                  </a:cubicBezTo>
                  <a:cubicBezTo>
                    <a:pt x="240109" y="354348"/>
                    <a:pt x="219155" y="351490"/>
                    <a:pt x="200105" y="343870"/>
                  </a:cubicBezTo>
                  <a:cubicBezTo>
                    <a:pt x="187722" y="339108"/>
                    <a:pt x="176292" y="332440"/>
                    <a:pt x="162957" y="331488"/>
                  </a:cubicBezTo>
                  <a:cubicBezTo>
                    <a:pt x="142955" y="329583"/>
                    <a:pt x="138192" y="341013"/>
                    <a:pt x="131524" y="355300"/>
                  </a:cubicBezTo>
                  <a:cubicBezTo>
                    <a:pt x="123905" y="372445"/>
                    <a:pt x="112474" y="390543"/>
                    <a:pt x="101044" y="404830"/>
                  </a:cubicBezTo>
                  <a:cubicBezTo>
                    <a:pt x="87709" y="421023"/>
                    <a:pt x="66755" y="434358"/>
                    <a:pt x="46752" y="429595"/>
                  </a:cubicBezTo>
                  <a:cubicBezTo>
                    <a:pt x="16272" y="421975"/>
                    <a:pt x="5794" y="389590"/>
                    <a:pt x="1984" y="359110"/>
                  </a:cubicBezTo>
                  <a:close/>
                </a:path>
              </a:pathLst>
            </a:custGeom>
            <a:solidFill>
              <a:srgbClr val="FFFFFF"/>
            </a:solidFill>
            <a:ln w="9525" cap="flat">
              <a:noFill/>
              <a:prstDash val="solid"/>
              <a:miter/>
            </a:ln>
          </p:spPr>
          <p:txBody>
            <a:bodyPr rtlCol="0" anchor="ctr"/>
            <a:lstStyle/>
            <a:p>
              <a:endParaRPr lang="fr-BE"/>
            </a:p>
          </p:txBody>
        </p:sp>
        <p:sp>
          <p:nvSpPr>
            <p:cNvPr id="269" name="Forme libre : forme 268">
              <a:extLst>
                <a:ext uri="{FF2B5EF4-FFF2-40B4-BE49-F238E27FC236}">
                  <a16:creationId xmlns:a16="http://schemas.microsoft.com/office/drawing/2014/main" id="{F449F845-8483-4490-A168-BFDBB19D4137}"/>
                </a:ext>
              </a:extLst>
            </p:cNvPr>
            <p:cNvSpPr/>
            <p:nvPr/>
          </p:nvSpPr>
          <p:spPr>
            <a:xfrm>
              <a:off x="3702367" y="2031008"/>
              <a:ext cx="130492" cy="259813"/>
            </a:xfrm>
            <a:custGeom>
              <a:avLst/>
              <a:gdLst>
                <a:gd name="connsiteX0" fmla="*/ 0 w 130492"/>
                <a:gd name="connsiteY0" fmla="*/ 259754 h 259813"/>
                <a:gd name="connsiteX1" fmla="*/ 33338 w 130492"/>
                <a:gd name="connsiteY1" fmla="*/ 238799 h 259813"/>
                <a:gd name="connsiteX2" fmla="*/ 45720 w 130492"/>
                <a:gd name="connsiteY2" fmla="*/ 198794 h 259813"/>
                <a:gd name="connsiteX3" fmla="*/ 71438 w 130492"/>
                <a:gd name="connsiteY3" fmla="*/ 46394 h 259813"/>
                <a:gd name="connsiteX4" fmla="*/ 82867 w 130492"/>
                <a:gd name="connsiteY4" fmla="*/ 11151 h 259813"/>
                <a:gd name="connsiteX5" fmla="*/ 115252 w 130492"/>
                <a:gd name="connsiteY5" fmla="*/ 3531 h 259813"/>
                <a:gd name="connsiteX6" fmla="*/ 125730 w 130492"/>
                <a:gd name="connsiteY6" fmla="*/ 33059 h 259813"/>
                <a:gd name="connsiteX7" fmla="*/ 130492 w 130492"/>
                <a:gd name="connsiteY7" fmla="*/ 153074 h 25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492" h="259813">
                  <a:moveTo>
                    <a:pt x="0" y="259754"/>
                  </a:moveTo>
                  <a:cubicBezTo>
                    <a:pt x="14288" y="260706"/>
                    <a:pt x="26670" y="250229"/>
                    <a:pt x="33338" y="238799"/>
                  </a:cubicBezTo>
                  <a:cubicBezTo>
                    <a:pt x="40005" y="227369"/>
                    <a:pt x="42863" y="213081"/>
                    <a:pt x="45720" y="198794"/>
                  </a:cubicBezTo>
                  <a:cubicBezTo>
                    <a:pt x="55245" y="148311"/>
                    <a:pt x="63817" y="96876"/>
                    <a:pt x="71438" y="46394"/>
                  </a:cubicBezTo>
                  <a:cubicBezTo>
                    <a:pt x="73342" y="34011"/>
                    <a:pt x="75247" y="21629"/>
                    <a:pt x="82867" y="11151"/>
                  </a:cubicBezTo>
                  <a:cubicBezTo>
                    <a:pt x="90488" y="1626"/>
                    <a:pt x="105727" y="-4089"/>
                    <a:pt x="115252" y="3531"/>
                  </a:cubicBezTo>
                  <a:cubicBezTo>
                    <a:pt x="123825" y="10199"/>
                    <a:pt x="125730" y="22581"/>
                    <a:pt x="125730" y="33059"/>
                  </a:cubicBezTo>
                  <a:cubicBezTo>
                    <a:pt x="127635" y="73064"/>
                    <a:pt x="129540" y="113069"/>
                    <a:pt x="130492" y="153074"/>
                  </a:cubicBezTo>
                </a:path>
              </a:pathLst>
            </a:custGeom>
            <a:noFill/>
            <a:ln w="9525" cap="rnd">
              <a:solidFill>
                <a:srgbClr val="D3C7F9"/>
              </a:solidFill>
              <a:prstDash val="solid"/>
              <a:round/>
            </a:ln>
          </p:spPr>
          <p:txBody>
            <a:bodyPr rtlCol="0" anchor="ctr"/>
            <a:lstStyle/>
            <a:p>
              <a:endParaRPr lang="fr-BE"/>
            </a:p>
          </p:txBody>
        </p:sp>
        <p:sp>
          <p:nvSpPr>
            <p:cNvPr id="270" name="Forme libre : forme 269">
              <a:extLst>
                <a:ext uri="{FF2B5EF4-FFF2-40B4-BE49-F238E27FC236}">
                  <a16:creationId xmlns:a16="http://schemas.microsoft.com/office/drawing/2014/main" id="{FFF3F83D-11B7-43BD-A7E0-3299DC61DD79}"/>
                </a:ext>
              </a:extLst>
            </p:cNvPr>
            <p:cNvSpPr/>
            <p:nvPr/>
          </p:nvSpPr>
          <p:spPr>
            <a:xfrm>
              <a:off x="3767499" y="1960409"/>
              <a:ext cx="218713" cy="317970"/>
            </a:xfrm>
            <a:custGeom>
              <a:avLst/>
              <a:gdLst>
                <a:gd name="connsiteX0" fmla="*/ 218713 w 218713"/>
                <a:gd name="connsiteY0" fmla="*/ 286538 h 317970"/>
                <a:gd name="connsiteX1" fmla="*/ 196806 w 218713"/>
                <a:gd name="connsiteY1" fmla="*/ 102706 h 317970"/>
                <a:gd name="connsiteX2" fmla="*/ 175851 w 218713"/>
                <a:gd name="connsiteY2" fmla="*/ 71273 h 317970"/>
                <a:gd name="connsiteX3" fmla="*/ 64408 w 218713"/>
                <a:gd name="connsiteY3" fmla="*/ 5551 h 317970"/>
                <a:gd name="connsiteX4" fmla="*/ 12021 w 218713"/>
                <a:gd name="connsiteY4" fmla="*/ 13171 h 317970"/>
                <a:gd name="connsiteX5" fmla="*/ 12021 w 218713"/>
                <a:gd name="connsiteY5" fmla="*/ 13171 h 317970"/>
                <a:gd name="connsiteX6" fmla="*/ 8211 w 218713"/>
                <a:gd name="connsiteY6" fmla="*/ 67463 h 317970"/>
                <a:gd name="connsiteX7" fmla="*/ 89173 w 218713"/>
                <a:gd name="connsiteY7" fmla="*/ 179858 h 317970"/>
                <a:gd name="connsiteX8" fmla="*/ 78696 w 218713"/>
                <a:gd name="connsiteY8" fmla="*/ 215101 h 317970"/>
                <a:gd name="connsiteX9" fmla="*/ 103461 w 218713"/>
                <a:gd name="connsiteY9" fmla="*/ 317971 h 317970"/>
                <a:gd name="connsiteX10" fmla="*/ 103461 w 218713"/>
                <a:gd name="connsiteY10" fmla="*/ 317971 h 317970"/>
                <a:gd name="connsiteX11" fmla="*/ 218713 w 218713"/>
                <a:gd name="connsiteY11" fmla="*/ 286538 h 317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8713" h="317970">
                  <a:moveTo>
                    <a:pt x="218713" y="286538"/>
                  </a:moveTo>
                  <a:lnTo>
                    <a:pt x="196806" y="102706"/>
                  </a:lnTo>
                  <a:cubicBezTo>
                    <a:pt x="194901" y="89371"/>
                    <a:pt x="187281" y="77941"/>
                    <a:pt x="175851" y="71273"/>
                  </a:cubicBezTo>
                  <a:lnTo>
                    <a:pt x="64408" y="5551"/>
                  </a:lnTo>
                  <a:cubicBezTo>
                    <a:pt x="47263" y="-3974"/>
                    <a:pt x="26308" y="-1117"/>
                    <a:pt x="12021" y="13171"/>
                  </a:cubicBezTo>
                  <a:lnTo>
                    <a:pt x="12021" y="13171"/>
                  </a:lnTo>
                  <a:cubicBezTo>
                    <a:pt x="-2267" y="28411"/>
                    <a:pt x="-4172" y="51271"/>
                    <a:pt x="8211" y="67463"/>
                  </a:cubicBezTo>
                  <a:lnTo>
                    <a:pt x="89173" y="179858"/>
                  </a:lnTo>
                  <a:lnTo>
                    <a:pt x="78696" y="215101"/>
                  </a:lnTo>
                  <a:cubicBezTo>
                    <a:pt x="67266" y="251296"/>
                    <a:pt x="76791" y="290348"/>
                    <a:pt x="103461" y="317971"/>
                  </a:cubicBezTo>
                  <a:lnTo>
                    <a:pt x="103461" y="317971"/>
                  </a:lnTo>
                  <a:lnTo>
                    <a:pt x="218713" y="286538"/>
                  </a:lnTo>
                  <a:close/>
                </a:path>
              </a:pathLst>
            </a:custGeom>
            <a:solidFill>
              <a:srgbClr val="FFB67F"/>
            </a:solidFill>
            <a:ln w="9525" cap="flat">
              <a:noFill/>
              <a:prstDash val="solid"/>
              <a:miter/>
            </a:ln>
          </p:spPr>
          <p:txBody>
            <a:bodyPr rtlCol="0" anchor="ctr"/>
            <a:lstStyle/>
            <a:p>
              <a:endParaRPr lang="fr-BE"/>
            </a:p>
          </p:txBody>
        </p:sp>
        <p:sp>
          <p:nvSpPr>
            <p:cNvPr id="271" name="Forme libre : forme 270">
              <a:extLst>
                <a:ext uri="{FF2B5EF4-FFF2-40B4-BE49-F238E27FC236}">
                  <a16:creationId xmlns:a16="http://schemas.microsoft.com/office/drawing/2014/main" id="{15CE686D-FACF-467E-9261-5788924D6ECF}"/>
                </a:ext>
              </a:extLst>
            </p:cNvPr>
            <p:cNvSpPr/>
            <p:nvPr/>
          </p:nvSpPr>
          <p:spPr>
            <a:xfrm>
              <a:off x="3670934" y="2016442"/>
              <a:ext cx="43815" cy="169545"/>
            </a:xfrm>
            <a:custGeom>
              <a:avLst/>
              <a:gdLst>
                <a:gd name="connsiteX0" fmla="*/ 43815 w 43815"/>
                <a:gd name="connsiteY0" fmla="*/ 0 h 169545"/>
                <a:gd name="connsiteX1" fmla="*/ 0 w 43815"/>
                <a:gd name="connsiteY1" fmla="*/ 169545 h 169545"/>
              </a:gdLst>
              <a:ahLst/>
              <a:cxnLst>
                <a:cxn ang="0">
                  <a:pos x="connsiteX0" y="connsiteY0"/>
                </a:cxn>
                <a:cxn ang="0">
                  <a:pos x="connsiteX1" y="connsiteY1"/>
                </a:cxn>
              </a:cxnLst>
              <a:rect l="l" t="t" r="r" b="b"/>
              <a:pathLst>
                <a:path w="43815" h="169545">
                  <a:moveTo>
                    <a:pt x="43815" y="0"/>
                  </a:moveTo>
                  <a:cubicBezTo>
                    <a:pt x="31433" y="57150"/>
                    <a:pt x="17145" y="114300"/>
                    <a:pt x="0" y="169545"/>
                  </a:cubicBezTo>
                </a:path>
              </a:pathLst>
            </a:custGeom>
            <a:noFill/>
            <a:ln w="9525" cap="rnd">
              <a:solidFill>
                <a:srgbClr val="D3C7F9"/>
              </a:solidFill>
              <a:prstDash val="solid"/>
              <a:round/>
            </a:ln>
          </p:spPr>
          <p:txBody>
            <a:bodyPr rtlCol="0" anchor="ctr"/>
            <a:lstStyle/>
            <a:p>
              <a:endParaRPr lang="fr-BE"/>
            </a:p>
          </p:txBody>
        </p:sp>
      </p:grpSp>
      <p:grpSp>
        <p:nvGrpSpPr>
          <p:cNvPr id="272" name="Graphique 2">
            <a:extLst>
              <a:ext uri="{FF2B5EF4-FFF2-40B4-BE49-F238E27FC236}">
                <a16:creationId xmlns:a16="http://schemas.microsoft.com/office/drawing/2014/main" id="{88AB2435-F3CE-4E76-8CED-58DB25AF208D}"/>
              </a:ext>
            </a:extLst>
          </p:cNvPr>
          <p:cNvGrpSpPr/>
          <p:nvPr/>
        </p:nvGrpSpPr>
        <p:grpSpPr>
          <a:xfrm>
            <a:off x="5244107" y="3346312"/>
            <a:ext cx="803851" cy="450352"/>
            <a:chOff x="5244107" y="3346312"/>
            <a:chExt cx="803851" cy="450352"/>
          </a:xfrm>
        </p:grpSpPr>
        <p:sp>
          <p:nvSpPr>
            <p:cNvPr id="1105" name="Forme libre : forme 1104">
              <a:extLst>
                <a:ext uri="{FF2B5EF4-FFF2-40B4-BE49-F238E27FC236}">
                  <a16:creationId xmlns:a16="http://schemas.microsoft.com/office/drawing/2014/main" id="{19990AC1-8032-4F86-B35F-9075CBF34A7C}"/>
                </a:ext>
              </a:extLst>
            </p:cNvPr>
            <p:cNvSpPr/>
            <p:nvPr/>
          </p:nvSpPr>
          <p:spPr>
            <a:xfrm>
              <a:off x="5326202" y="3353235"/>
              <a:ext cx="716286" cy="281984"/>
            </a:xfrm>
            <a:custGeom>
              <a:avLst/>
              <a:gdLst>
                <a:gd name="connsiteX0" fmla="*/ 511670 w 716286"/>
                <a:gd name="connsiteY0" fmla="*/ 2422 h 281984"/>
                <a:gd name="connsiteX1" fmla="*/ 715505 w 716286"/>
                <a:gd name="connsiteY1" fmla="*/ 179587 h 281984"/>
                <a:gd name="connsiteX2" fmla="*/ 496430 w 716286"/>
                <a:gd name="connsiteY2" fmla="*/ 280552 h 281984"/>
                <a:gd name="connsiteX3" fmla="*/ 372605 w 716286"/>
                <a:gd name="connsiteY3" fmla="*/ 280552 h 281984"/>
                <a:gd name="connsiteX4" fmla="*/ 1130 w 716286"/>
                <a:gd name="connsiteY4" fmla="*/ 155774 h 281984"/>
                <a:gd name="connsiteX5" fmla="*/ 227825 w 716286"/>
                <a:gd name="connsiteY5" fmla="*/ 21472 h 281984"/>
                <a:gd name="connsiteX6" fmla="*/ 511670 w 716286"/>
                <a:gd name="connsiteY6" fmla="*/ 2422 h 281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286" h="281984">
                  <a:moveTo>
                    <a:pt x="511670" y="2422"/>
                  </a:moveTo>
                  <a:cubicBezTo>
                    <a:pt x="646925" y="-15676"/>
                    <a:pt x="725030" y="70049"/>
                    <a:pt x="715505" y="179587"/>
                  </a:cubicBezTo>
                  <a:cubicBezTo>
                    <a:pt x="708837" y="258645"/>
                    <a:pt x="604062" y="279599"/>
                    <a:pt x="496430" y="280552"/>
                  </a:cubicBezTo>
                  <a:cubicBezTo>
                    <a:pt x="453567" y="280552"/>
                    <a:pt x="408800" y="279599"/>
                    <a:pt x="372605" y="280552"/>
                  </a:cubicBezTo>
                  <a:cubicBezTo>
                    <a:pt x="316407" y="281504"/>
                    <a:pt x="19227" y="301507"/>
                    <a:pt x="1130" y="155774"/>
                  </a:cubicBezTo>
                  <a:cubicBezTo>
                    <a:pt x="-15063" y="29092"/>
                    <a:pt x="146862" y="9089"/>
                    <a:pt x="227825" y="21472"/>
                  </a:cubicBezTo>
                  <a:cubicBezTo>
                    <a:pt x="346887" y="40522"/>
                    <a:pt x="381177" y="19567"/>
                    <a:pt x="511670" y="2422"/>
                  </a:cubicBezTo>
                  <a:close/>
                </a:path>
              </a:pathLst>
            </a:custGeom>
            <a:solidFill>
              <a:srgbClr val="231F20"/>
            </a:solidFill>
            <a:ln w="9525" cap="flat">
              <a:noFill/>
              <a:prstDash val="solid"/>
              <a:miter/>
            </a:ln>
          </p:spPr>
          <p:txBody>
            <a:bodyPr rtlCol="0" anchor="ctr"/>
            <a:lstStyle/>
            <a:p>
              <a:endParaRPr lang="fr-BE"/>
            </a:p>
          </p:txBody>
        </p:sp>
        <p:sp>
          <p:nvSpPr>
            <p:cNvPr id="1109" name="Forme libre : forme 1108">
              <a:extLst>
                <a:ext uri="{FF2B5EF4-FFF2-40B4-BE49-F238E27FC236}">
                  <a16:creationId xmlns:a16="http://schemas.microsoft.com/office/drawing/2014/main" id="{E4C34FB8-7D56-45A9-82BB-3B46445E1A0A}"/>
                </a:ext>
              </a:extLst>
            </p:cNvPr>
            <p:cNvSpPr/>
            <p:nvPr/>
          </p:nvSpPr>
          <p:spPr>
            <a:xfrm>
              <a:off x="5805090" y="3512500"/>
              <a:ext cx="242869" cy="284164"/>
            </a:xfrm>
            <a:custGeom>
              <a:avLst/>
              <a:gdLst>
                <a:gd name="connsiteX0" fmla="*/ 22305 w 242869"/>
                <a:gd name="connsiteY0" fmla="*/ 284164 h 284164"/>
                <a:gd name="connsiteX1" fmla="*/ 4207 w 242869"/>
                <a:gd name="connsiteY1" fmla="*/ 171769 h 284164"/>
                <a:gd name="connsiteX2" fmla="*/ 82312 w 242869"/>
                <a:gd name="connsiteY2" fmla="*/ 54612 h 284164"/>
                <a:gd name="connsiteX3" fmla="*/ 237570 w 242869"/>
                <a:gd name="connsiteY3" fmla="*/ 7939 h 284164"/>
                <a:gd name="connsiteX4" fmla="*/ 182325 w 242869"/>
                <a:gd name="connsiteY4" fmla="*/ 120334 h 284164"/>
                <a:gd name="connsiteX5" fmla="*/ 84217 w 242869"/>
                <a:gd name="connsiteY5" fmla="*/ 146052 h 284164"/>
                <a:gd name="connsiteX6" fmla="*/ 22305 w 242869"/>
                <a:gd name="connsiteY6" fmla="*/ 284164 h 284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869" h="284164">
                  <a:moveTo>
                    <a:pt x="22305" y="284164"/>
                  </a:moveTo>
                  <a:cubicBezTo>
                    <a:pt x="-555" y="284164"/>
                    <a:pt x="-4365" y="221299"/>
                    <a:pt x="4207" y="171769"/>
                  </a:cubicBezTo>
                  <a:cubicBezTo>
                    <a:pt x="16590" y="102237"/>
                    <a:pt x="59452" y="70804"/>
                    <a:pt x="82312" y="54612"/>
                  </a:cubicBezTo>
                  <a:cubicBezTo>
                    <a:pt x="128985" y="21274"/>
                    <a:pt x="228045" y="-16826"/>
                    <a:pt x="237570" y="7939"/>
                  </a:cubicBezTo>
                  <a:cubicBezTo>
                    <a:pt x="250905" y="44134"/>
                    <a:pt x="241380" y="120334"/>
                    <a:pt x="182325" y="120334"/>
                  </a:cubicBezTo>
                  <a:cubicBezTo>
                    <a:pt x="166132" y="120334"/>
                    <a:pt x="110887" y="116524"/>
                    <a:pt x="84217" y="146052"/>
                  </a:cubicBezTo>
                  <a:cubicBezTo>
                    <a:pt x="49927" y="182247"/>
                    <a:pt x="65167" y="284164"/>
                    <a:pt x="22305" y="284164"/>
                  </a:cubicBezTo>
                  <a:close/>
                </a:path>
              </a:pathLst>
            </a:custGeom>
            <a:solidFill>
              <a:srgbClr val="231F20"/>
            </a:solidFill>
            <a:ln w="9525" cap="flat">
              <a:noFill/>
              <a:prstDash val="solid"/>
              <a:miter/>
            </a:ln>
          </p:spPr>
          <p:txBody>
            <a:bodyPr rtlCol="0" anchor="ctr"/>
            <a:lstStyle/>
            <a:p>
              <a:endParaRPr lang="fr-BE"/>
            </a:p>
          </p:txBody>
        </p:sp>
        <p:sp>
          <p:nvSpPr>
            <p:cNvPr id="1115" name="Forme libre : forme 1114">
              <a:extLst>
                <a:ext uri="{FF2B5EF4-FFF2-40B4-BE49-F238E27FC236}">
                  <a16:creationId xmlns:a16="http://schemas.microsoft.com/office/drawing/2014/main" id="{0C35E4DC-3FD6-4852-9B86-E2933EDF1575}"/>
                </a:ext>
              </a:extLst>
            </p:cNvPr>
            <p:cNvSpPr/>
            <p:nvPr/>
          </p:nvSpPr>
          <p:spPr>
            <a:xfrm>
              <a:off x="5828347" y="3533775"/>
              <a:ext cx="120015" cy="94297"/>
            </a:xfrm>
            <a:custGeom>
              <a:avLst/>
              <a:gdLst>
                <a:gd name="connsiteX0" fmla="*/ 0 w 120015"/>
                <a:gd name="connsiteY0" fmla="*/ 94297 h 94297"/>
                <a:gd name="connsiteX1" fmla="*/ 58103 w 120015"/>
                <a:gd name="connsiteY1" fmla="*/ 33338 h 94297"/>
                <a:gd name="connsiteX2" fmla="*/ 120015 w 120015"/>
                <a:gd name="connsiteY2" fmla="*/ 0 h 94297"/>
              </a:gdLst>
              <a:ahLst/>
              <a:cxnLst>
                <a:cxn ang="0">
                  <a:pos x="connsiteX0" y="connsiteY0"/>
                </a:cxn>
                <a:cxn ang="0">
                  <a:pos x="connsiteX1" y="connsiteY1"/>
                </a:cxn>
                <a:cxn ang="0">
                  <a:pos x="connsiteX2" y="connsiteY2"/>
                </a:cxn>
              </a:cxnLst>
              <a:rect l="l" t="t" r="r" b="b"/>
              <a:pathLst>
                <a:path w="120015" h="94297">
                  <a:moveTo>
                    <a:pt x="0" y="94297"/>
                  </a:moveTo>
                  <a:cubicBezTo>
                    <a:pt x="18097" y="65722"/>
                    <a:pt x="43815" y="43815"/>
                    <a:pt x="58103" y="33338"/>
                  </a:cubicBezTo>
                  <a:cubicBezTo>
                    <a:pt x="74295" y="21907"/>
                    <a:pt x="97155" y="9525"/>
                    <a:pt x="120015" y="0"/>
                  </a:cubicBezTo>
                </a:path>
              </a:pathLst>
            </a:custGeom>
            <a:noFill/>
            <a:ln w="9525" cap="rnd">
              <a:solidFill>
                <a:schemeClr val="bg1">
                  <a:lumMod val="75000"/>
                </a:schemeClr>
              </a:solidFill>
              <a:prstDash val="solid"/>
              <a:round/>
            </a:ln>
          </p:spPr>
          <p:txBody>
            <a:bodyPr rtlCol="0" anchor="ctr"/>
            <a:lstStyle/>
            <a:p>
              <a:endParaRPr lang="fr-BE"/>
            </a:p>
          </p:txBody>
        </p:sp>
        <p:sp>
          <p:nvSpPr>
            <p:cNvPr id="1122" name="Forme libre : forme 1121">
              <a:extLst>
                <a:ext uri="{FF2B5EF4-FFF2-40B4-BE49-F238E27FC236}">
                  <a16:creationId xmlns:a16="http://schemas.microsoft.com/office/drawing/2014/main" id="{78A022A1-99D7-4140-A7EA-ED6F7873C1F6}"/>
                </a:ext>
              </a:extLst>
            </p:cNvPr>
            <p:cNvSpPr/>
            <p:nvPr/>
          </p:nvSpPr>
          <p:spPr>
            <a:xfrm>
              <a:off x="5632124" y="3449955"/>
              <a:ext cx="165742" cy="180022"/>
            </a:xfrm>
            <a:custGeom>
              <a:avLst/>
              <a:gdLst>
                <a:gd name="connsiteX0" fmla="*/ 165743 w 165742"/>
                <a:gd name="connsiteY0" fmla="*/ 0 h 180022"/>
                <a:gd name="connsiteX1" fmla="*/ 89543 w 165742"/>
                <a:gd name="connsiteY1" fmla="*/ 131445 h 180022"/>
                <a:gd name="connsiteX2" fmla="*/ 7 w 165742"/>
                <a:gd name="connsiteY2" fmla="*/ 180022 h 180022"/>
              </a:gdLst>
              <a:ahLst/>
              <a:cxnLst>
                <a:cxn ang="0">
                  <a:pos x="connsiteX0" y="connsiteY0"/>
                </a:cxn>
                <a:cxn ang="0">
                  <a:pos x="connsiteX1" y="connsiteY1"/>
                </a:cxn>
                <a:cxn ang="0">
                  <a:pos x="connsiteX2" y="connsiteY2"/>
                </a:cxn>
              </a:cxnLst>
              <a:rect l="l" t="t" r="r" b="b"/>
              <a:pathLst>
                <a:path w="165742" h="180022">
                  <a:moveTo>
                    <a:pt x="165743" y="0"/>
                  </a:moveTo>
                  <a:cubicBezTo>
                    <a:pt x="165743" y="0"/>
                    <a:pt x="72398" y="10477"/>
                    <a:pt x="89543" y="131445"/>
                  </a:cubicBezTo>
                  <a:cubicBezTo>
                    <a:pt x="89543" y="131445"/>
                    <a:pt x="-945" y="124777"/>
                    <a:pt x="7" y="180022"/>
                  </a:cubicBezTo>
                </a:path>
              </a:pathLst>
            </a:custGeom>
            <a:noFill/>
            <a:ln w="9525" cap="rnd">
              <a:solidFill>
                <a:schemeClr val="bg1">
                  <a:lumMod val="75000"/>
                </a:schemeClr>
              </a:solidFill>
              <a:prstDash val="solid"/>
              <a:round/>
            </a:ln>
          </p:spPr>
          <p:txBody>
            <a:bodyPr rtlCol="0" anchor="ctr"/>
            <a:lstStyle/>
            <a:p>
              <a:endParaRPr lang="fr-BE"/>
            </a:p>
          </p:txBody>
        </p:sp>
        <p:sp>
          <p:nvSpPr>
            <p:cNvPr id="1123" name="Forme libre : forme 1122">
              <a:extLst>
                <a:ext uri="{FF2B5EF4-FFF2-40B4-BE49-F238E27FC236}">
                  <a16:creationId xmlns:a16="http://schemas.microsoft.com/office/drawing/2014/main" id="{0F47BE59-29FC-4181-A3F9-E8329C854A62}"/>
                </a:ext>
              </a:extLst>
            </p:cNvPr>
            <p:cNvSpPr/>
            <p:nvPr/>
          </p:nvSpPr>
          <p:spPr>
            <a:xfrm>
              <a:off x="5326412" y="3371611"/>
              <a:ext cx="224921" cy="254555"/>
            </a:xfrm>
            <a:custGeom>
              <a:avLst/>
              <a:gdLst>
                <a:gd name="connsiteX0" fmla="*/ 208565 w 224921"/>
                <a:gd name="connsiteY0" fmla="*/ 193596 h 254555"/>
                <a:gd name="connsiteX1" fmla="*/ 217137 w 224921"/>
                <a:gd name="connsiteY1" fmla="*/ 172641 h 254555"/>
                <a:gd name="connsiteX2" fmla="*/ 198087 w 224921"/>
                <a:gd name="connsiteY2" fmla="*/ 65008 h 254555"/>
                <a:gd name="connsiteX3" fmla="*/ 197135 w 224921"/>
                <a:gd name="connsiteY3" fmla="*/ 238 h 254555"/>
                <a:gd name="connsiteX4" fmla="*/ 119030 w 224921"/>
                <a:gd name="connsiteY4" fmla="*/ 5953 h 254555"/>
                <a:gd name="connsiteX5" fmla="*/ 103790 w 224921"/>
                <a:gd name="connsiteY5" fmla="*/ 33576 h 254555"/>
                <a:gd name="connsiteX6" fmla="*/ 4730 w 224921"/>
                <a:gd name="connsiteY6" fmla="*/ 88821 h 254555"/>
                <a:gd name="connsiteX7" fmla="*/ 920 w 224921"/>
                <a:gd name="connsiteY7" fmla="*/ 137398 h 254555"/>
                <a:gd name="connsiteX8" fmla="*/ 173322 w 224921"/>
                <a:gd name="connsiteY8" fmla="*/ 254556 h 254555"/>
                <a:gd name="connsiteX9" fmla="*/ 208565 w 224921"/>
                <a:gd name="connsiteY9" fmla="*/ 193596 h 25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921" h="254555">
                  <a:moveTo>
                    <a:pt x="208565" y="193596"/>
                  </a:moveTo>
                  <a:cubicBezTo>
                    <a:pt x="211422" y="185976"/>
                    <a:pt x="214280" y="178356"/>
                    <a:pt x="217137" y="172641"/>
                  </a:cubicBezTo>
                  <a:cubicBezTo>
                    <a:pt x="234282" y="135493"/>
                    <a:pt x="220947" y="92631"/>
                    <a:pt x="198087" y="65008"/>
                  </a:cubicBezTo>
                  <a:cubicBezTo>
                    <a:pt x="201897" y="53578"/>
                    <a:pt x="207612" y="28813"/>
                    <a:pt x="197135" y="238"/>
                  </a:cubicBezTo>
                  <a:cubicBezTo>
                    <a:pt x="173322" y="-714"/>
                    <a:pt x="145700" y="1191"/>
                    <a:pt x="119030" y="5953"/>
                  </a:cubicBezTo>
                  <a:cubicBezTo>
                    <a:pt x="112362" y="14526"/>
                    <a:pt x="106647" y="24051"/>
                    <a:pt x="103790" y="33576"/>
                  </a:cubicBezTo>
                  <a:cubicBezTo>
                    <a:pt x="86645" y="36433"/>
                    <a:pt x="39972" y="48816"/>
                    <a:pt x="4730" y="88821"/>
                  </a:cubicBezTo>
                  <a:cubicBezTo>
                    <a:pt x="-33" y="103108"/>
                    <a:pt x="-985" y="119301"/>
                    <a:pt x="920" y="137398"/>
                  </a:cubicBezTo>
                  <a:cubicBezTo>
                    <a:pt x="10445" y="209788"/>
                    <a:pt x="89502" y="241221"/>
                    <a:pt x="173322" y="254556"/>
                  </a:cubicBezTo>
                  <a:cubicBezTo>
                    <a:pt x="189515" y="241221"/>
                    <a:pt x="199992" y="216456"/>
                    <a:pt x="208565" y="193596"/>
                  </a:cubicBezTo>
                  <a:close/>
                </a:path>
              </a:pathLst>
            </a:custGeom>
            <a:solidFill>
              <a:schemeClr val="bg1">
                <a:lumMod val="65000"/>
              </a:schemeClr>
            </a:solidFill>
            <a:ln w="9525" cap="flat">
              <a:noFill/>
              <a:prstDash val="solid"/>
              <a:miter/>
            </a:ln>
          </p:spPr>
          <p:txBody>
            <a:bodyPr rtlCol="0" anchor="ctr"/>
            <a:lstStyle/>
            <a:p>
              <a:endParaRPr lang="fr-BE"/>
            </a:p>
          </p:txBody>
        </p:sp>
        <p:sp>
          <p:nvSpPr>
            <p:cNvPr id="1124" name="Forme libre : forme 1123">
              <a:extLst>
                <a:ext uri="{FF2B5EF4-FFF2-40B4-BE49-F238E27FC236}">
                  <a16:creationId xmlns:a16="http://schemas.microsoft.com/office/drawing/2014/main" id="{32EA56A3-7431-48D2-819F-1B7843A5071B}"/>
                </a:ext>
              </a:extLst>
            </p:cNvPr>
            <p:cNvSpPr/>
            <p:nvPr/>
          </p:nvSpPr>
          <p:spPr>
            <a:xfrm>
              <a:off x="5244107" y="3346312"/>
              <a:ext cx="298921" cy="286779"/>
            </a:xfrm>
            <a:custGeom>
              <a:avLst/>
              <a:gdLst>
                <a:gd name="connsiteX0" fmla="*/ 194667 w 298921"/>
                <a:gd name="connsiteY0" fmla="*/ 66495 h 286779"/>
                <a:gd name="connsiteX1" fmla="*/ 82272 w 298921"/>
                <a:gd name="connsiteY1" fmla="*/ 135075 h 286779"/>
                <a:gd name="connsiteX2" fmla="*/ 3215 w 298921"/>
                <a:gd name="connsiteY2" fmla="*/ 150315 h 286779"/>
                <a:gd name="connsiteX3" fmla="*/ 357 w 298921"/>
                <a:gd name="connsiteY3" fmla="*/ 159840 h 286779"/>
                <a:gd name="connsiteX4" fmla="*/ 63222 w 298921"/>
                <a:gd name="connsiteY4" fmla="*/ 216038 h 286779"/>
                <a:gd name="connsiteX5" fmla="*/ 148947 w 298921"/>
                <a:gd name="connsiteY5" fmla="*/ 286523 h 286779"/>
                <a:gd name="connsiteX6" fmla="*/ 245150 w 298921"/>
                <a:gd name="connsiteY6" fmla="*/ 276045 h 286779"/>
                <a:gd name="connsiteX7" fmla="*/ 291822 w 298921"/>
                <a:gd name="connsiteY7" fmla="*/ 194130 h 286779"/>
                <a:gd name="connsiteX8" fmla="*/ 270867 w 298921"/>
                <a:gd name="connsiteY8" fmla="*/ 92213 h 286779"/>
                <a:gd name="connsiteX9" fmla="*/ 256580 w 298921"/>
                <a:gd name="connsiteY9" fmla="*/ 2678 h 286779"/>
                <a:gd name="connsiteX10" fmla="*/ 246102 w 298921"/>
                <a:gd name="connsiteY10" fmla="*/ 1725 h 286779"/>
                <a:gd name="connsiteX11" fmla="*/ 194667 w 298921"/>
                <a:gd name="connsiteY11" fmla="*/ 66495 h 28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921" h="286779">
                  <a:moveTo>
                    <a:pt x="194667" y="66495"/>
                  </a:moveTo>
                  <a:cubicBezTo>
                    <a:pt x="194667" y="66495"/>
                    <a:pt x="124182" y="74115"/>
                    <a:pt x="82272" y="135075"/>
                  </a:cubicBezTo>
                  <a:cubicBezTo>
                    <a:pt x="82272" y="135075"/>
                    <a:pt x="40362" y="125550"/>
                    <a:pt x="3215" y="150315"/>
                  </a:cubicBezTo>
                  <a:cubicBezTo>
                    <a:pt x="357" y="152220"/>
                    <a:pt x="-595" y="156030"/>
                    <a:pt x="357" y="159840"/>
                  </a:cubicBezTo>
                  <a:cubicBezTo>
                    <a:pt x="6072" y="173175"/>
                    <a:pt x="25122" y="204608"/>
                    <a:pt x="63222" y="216038"/>
                  </a:cubicBezTo>
                  <a:cubicBezTo>
                    <a:pt x="63222" y="216038"/>
                    <a:pt x="87987" y="286523"/>
                    <a:pt x="148947" y="286523"/>
                  </a:cubicBezTo>
                  <a:cubicBezTo>
                    <a:pt x="209907" y="286523"/>
                    <a:pt x="221337" y="289380"/>
                    <a:pt x="245150" y="276045"/>
                  </a:cubicBezTo>
                  <a:cubicBezTo>
                    <a:pt x="268010" y="262710"/>
                    <a:pt x="279440" y="218895"/>
                    <a:pt x="291822" y="194130"/>
                  </a:cubicBezTo>
                  <a:cubicBezTo>
                    <a:pt x="309920" y="156030"/>
                    <a:pt x="289917" y="114120"/>
                    <a:pt x="270867" y="92213"/>
                  </a:cubicBezTo>
                  <a:cubicBezTo>
                    <a:pt x="270867" y="92213"/>
                    <a:pt x="291822" y="46493"/>
                    <a:pt x="256580" y="2678"/>
                  </a:cubicBezTo>
                  <a:cubicBezTo>
                    <a:pt x="253722" y="-180"/>
                    <a:pt x="248960" y="-1132"/>
                    <a:pt x="246102" y="1725"/>
                  </a:cubicBezTo>
                  <a:cubicBezTo>
                    <a:pt x="231815" y="12203"/>
                    <a:pt x="197525" y="41730"/>
                    <a:pt x="194667" y="66495"/>
                  </a:cubicBezTo>
                  <a:close/>
                </a:path>
              </a:pathLst>
            </a:custGeom>
            <a:solidFill>
              <a:srgbClr val="231F20"/>
            </a:solidFill>
            <a:ln w="9525" cap="flat">
              <a:noFill/>
              <a:prstDash val="solid"/>
              <a:miter/>
            </a:ln>
          </p:spPr>
          <p:txBody>
            <a:bodyPr rtlCol="0" anchor="ctr"/>
            <a:lstStyle/>
            <a:p>
              <a:endParaRPr lang="fr-BE"/>
            </a:p>
          </p:txBody>
        </p:sp>
        <p:sp>
          <p:nvSpPr>
            <p:cNvPr id="1125" name="Forme libre : forme 1124">
              <a:extLst>
                <a:ext uri="{FF2B5EF4-FFF2-40B4-BE49-F238E27FC236}">
                  <a16:creationId xmlns:a16="http://schemas.microsoft.com/office/drawing/2014/main" id="{80A64D1E-80BC-4943-AC8F-9C242921F7F8}"/>
                </a:ext>
              </a:extLst>
            </p:cNvPr>
            <p:cNvSpPr/>
            <p:nvPr/>
          </p:nvSpPr>
          <p:spPr>
            <a:xfrm>
              <a:off x="5474017" y="3502342"/>
              <a:ext cx="31806" cy="27622"/>
            </a:xfrm>
            <a:custGeom>
              <a:avLst/>
              <a:gdLst>
                <a:gd name="connsiteX0" fmla="*/ 27622 w 31806"/>
                <a:gd name="connsiteY0" fmla="*/ 0 h 27622"/>
                <a:gd name="connsiteX1" fmla="*/ 29527 w 31806"/>
                <a:gd name="connsiteY1" fmla="*/ 0 h 27622"/>
                <a:gd name="connsiteX2" fmla="*/ 31432 w 31806"/>
                <a:gd name="connsiteY2" fmla="*/ 3810 h 27622"/>
                <a:gd name="connsiteX3" fmla="*/ 3810 w 31806"/>
                <a:gd name="connsiteY3" fmla="*/ 27622 h 27622"/>
                <a:gd name="connsiteX4" fmla="*/ 0 w 31806"/>
                <a:gd name="connsiteY4" fmla="*/ 25717 h 27622"/>
                <a:gd name="connsiteX5" fmla="*/ 1905 w 31806"/>
                <a:gd name="connsiteY5" fmla="*/ 21907 h 27622"/>
                <a:gd name="connsiteX6" fmla="*/ 24765 w 31806"/>
                <a:gd name="connsiteY6" fmla="*/ 1905 h 27622"/>
                <a:gd name="connsiteX7" fmla="*/ 27622 w 31806"/>
                <a:gd name="connsiteY7" fmla="*/ 0 h 2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06" h="27622">
                  <a:moveTo>
                    <a:pt x="27622" y="0"/>
                  </a:moveTo>
                  <a:cubicBezTo>
                    <a:pt x="28575" y="0"/>
                    <a:pt x="28575" y="0"/>
                    <a:pt x="29527" y="0"/>
                  </a:cubicBezTo>
                  <a:cubicBezTo>
                    <a:pt x="31432" y="952"/>
                    <a:pt x="32385" y="1905"/>
                    <a:pt x="31432" y="3810"/>
                  </a:cubicBezTo>
                  <a:cubicBezTo>
                    <a:pt x="25717" y="20955"/>
                    <a:pt x="4763" y="27622"/>
                    <a:pt x="3810" y="27622"/>
                  </a:cubicBezTo>
                  <a:cubicBezTo>
                    <a:pt x="1905" y="27622"/>
                    <a:pt x="952" y="27622"/>
                    <a:pt x="0" y="25717"/>
                  </a:cubicBezTo>
                  <a:cubicBezTo>
                    <a:pt x="0" y="23813"/>
                    <a:pt x="0" y="22860"/>
                    <a:pt x="1905" y="21907"/>
                  </a:cubicBezTo>
                  <a:cubicBezTo>
                    <a:pt x="1905" y="21907"/>
                    <a:pt x="20955" y="16192"/>
                    <a:pt x="24765" y="1905"/>
                  </a:cubicBezTo>
                  <a:cubicBezTo>
                    <a:pt x="25717" y="952"/>
                    <a:pt x="26670" y="0"/>
                    <a:pt x="27622" y="0"/>
                  </a:cubicBezTo>
                  <a:close/>
                </a:path>
              </a:pathLst>
            </a:custGeom>
            <a:solidFill>
              <a:schemeClr val="bg1">
                <a:lumMod val="65000"/>
              </a:schemeClr>
            </a:solidFill>
            <a:ln w="9525" cap="flat">
              <a:noFill/>
              <a:prstDash val="solid"/>
              <a:miter/>
            </a:ln>
          </p:spPr>
          <p:txBody>
            <a:bodyPr rtlCol="0" anchor="ctr"/>
            <a:lstStyle/>
            <a:p>
              <a:endParaRPr lang="fr-BE"/>
            </a:p>
          </p:txBody>
        </p:sp>
        <p:sp>
          <p:nvSpPr>
            <p:cNvPr id="1126" name="Forme libre : forme 1125">
              <a:extLst>
                <a:ext uri="{FF2B5EF4-FFF2-40B4-BE49-F238E27FC236}">
                  <a16:creationId xmlns:a16="http://schemas.microsoft.com/office/drawing/2014/main" id="{4B88823C-66CE-44E4-B2D3-3BCB502E5217}"/>
                </a:ext>
              </a:extLst>
            </p:cNvPr>
            <p:cNvSpPr/>
            <p:nvPr/>
          </p:nvSpPr>
          <p:spPr>
            <a:xfrm>
              <a:off x="5373610" y="3562588"/>
              <a:ext cx="37303" cy="15684"/>
            </a:xfrm>
            <a:custGeom>
              <a:avLst/>
              <a:gdLst>
                <a:gd name="connsiteX0" fmla="*/ 1347 w 37303"/>
                <a:gd name="connsiteY0" fmla="*/ 9287 h 15684"/>
                <a:gd name="connsiteX1" fmla="*/ 3252 w 37303"/>
                <a:gd name="connsiteY1" fmla="*/ 9287 h 15684"/>
                <a:gd name="connsiteX2" fmla="*/ 32780 w 37303"/>
                <a:gd name="connsiteY2" fmla="*/ 714 h 15684"/>
                <a:gd name="connsiteX3" fmla="*/ 36589 w 37303"/>
                <a:gd name="connsiteY3" fmla="*/ 714 h 15684"/>
                <a:gd name="connsiteX4" fmla="*/ 36589 w 37303"/>
                <a:gd name="connsiteY4" fmla="*/ 4524 h 15684"/>
                <a:gd name="connsiteX5" fmla="*/ 2299 w 37303"/>
                <a:gd name="connsiteY5" fmla="*/ 15002 h 15684"/>
                <a:gd name="connsiteX6" fmla="*/ 395 w 37303"/>
                <a:gd name="connsiteY6" fmla="*/ 11192 h 15684"/>
                <a:gd name="connsiteX7" fmla="*/ 1347 w 37303"/>
                <a:gd name="connsiteY7" fmla="*/ 9287 h 1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03" h="15684">
                  <a:moveTo>
                    <a:pt x="1347" y="9287"/>
                  </a:moveTo>
                  <a:cubicBezTo>
                    <a:pt x="2299" y="9287"/>
                    <a:pt x="2299" y="9287"/>
                    <a:pt x="3252" y="9287"/>
                  </a:cubicBezTo>
                  <a:cubicBezTo>
                    <a:pt x="18492" y="12144"/>
                    <a:pt x="32780" y="714"/>
                    <a:pt x="32780" y="714"/>
                  </a:cubicBezTo>
                  <a:cubicBezTo>
                    <a:pt x="33732" y="-238"/>
                    <a:pt x="35637" y="-238"/>
                    <a:pt x="36589" y="714"/>
                  </a:cubicBezTo>
                  <a:cubicBezTo>
                    <a:pt x="37542" y="1667"/>
                    <a:pt x="37542" y="3572"/>
                    <a:pt x="36589" y="4524"/>
                  </a:cubicBezTo>
                  <a:cubicBezTo>
                    <a:pt x="35637" y="5477"/>
                    <a:pt x="19445" y="18812"/>
                    <a:pt x="2299" y="15002"/>
                  </a:cubicBezTo>
                  <a:cubicBezTo>
                    <a:pt x="395" y="15002"/>
                    <a:pt x="-558" y="13097"/>
                    <a:pt x="395" y="11192"/>
                  </a:cubicBezTo>
                  <a:cubicBezTo>
                    <a:pt x="-558" y="10239"/>
                    <a:pt x="395" y="9287"/>
                    <a:pt x="1347" y="9287"/>
                  </a:cubicBezTo>
                  <a:close/>
                </a:path>
              </a:pathLst>
            </a:custGeom>
            <a:solidFill>
              <a:schemeClr val="bg1">
                <a:lumMod val="65000"/>
              </a:schemeClr>
            </a:solidFill>
            <a:ln w="9525" cap="flat">
              <a:noFill/>
              <a:prstDash val="solid"/>
              <a:miter/>
            </a:ln>
          </p:spPr>
          <p:txBody>
            <a:bodyPr rtlCol="0" anchor="ctr"/>
            <a:lstStyle/>
            <a:p>
              <a:endParaRPr lang="fr-BE"/>
            </a:p>
          </p:txBody>
        </p:sp>
        <p:sp>
          <p:nvSpPr>
            <p:cNvPr id="1127" name="Forme libre : forme 1126">
              <a:extLst>
                <a:ext uri="{FF2B5EF4-FFF2-40B4-BE49-F238E27FC236}">
                  <a16:creationId xmlns:a16="http://schemas.microsoft.com/office/drawing/2014/main" id="{41D79A6E-FC29-4F6C-B295-DF11C1D18235}"/>
                </a:ext>
              </a:extLst>
            </p:cNvPr>
            <p:cNvSpPr/>
            <p:nvPr/>
          </p:nvSpPr>
          <p:spPr>
            <a:xfrm>
              <a:off x="5456745" y="3586155"/>
              <a:ext cx="29654" cy="31459"/>
            </a:xfrm>
            <a:custGeom>
              <a:avLst/>
              <a:gdLst>
                <a:gd name="connsiteX0" fmla="*/ 29655 w 29654"/>
                <a:gd name="connsiteY0" fmla="*/ 23820 h 31459"/>
                <a:gd name="connsiteX1" fmla="*/ 17272 w 29654"/>
                <a:gd name="connsiteY1" fmla="*/ 30488 h 31459"/>
                <a:gd name="connsiteX2" fmla="*/ 10605 w 29654"/>
                <a:gd name="connsiteY2" fmla="*/ 26677 h 31459"/>
                <a:gd name="connsiteX3" fmla="*/ 3937 w 29654"/>
                <a:gd name="connsiteY3" fmla="*/ 22867 h 31459"/>
                <a:gd name="connsiteX4" fmla="*/ 3937 w 29654"/>
                <a:gd name="connsiteY4" fmla="*/ 8580 h 31459"/>
                <a:gd name="connsiteX5" fmla="*/ 10605 w 29654"/>
                <a:gd name="connsiteY5" fmla="*/ 4770 h 31459"/>
                <a:gd name="connsiteX6" fmla="*/ 17272 w 29654"/>
                <a:gd name="connsiteY6" fmla="*/ 960 h 31459"/>
                <a:gd name="connsiteX7" fmla="*/ 28702 w 29654"/>
                <a:gd name="connsiteY7" fmla="*/ 8580 h 31459"/>
                <a:gd name="connsiteX8" fmla="*/ 28702 w 29654"/>
                <a:gd name="connsiteY8" fmla="*/ 16200 h 31459"/>
                <a:gd name="connsiteX9" fmla="*/ 29655 w 29654"/>
                <a:gd name="connsiteY9" fmla="*/ 23820 h 31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54" h="31459">
                  <a:moveTo>
                    <a:pt x="29655" y="23820"/>
                  </a:moveTo>
                  <a:cubicBezTo>
                    <a:pt x="29655" y="29535"/>
                    <a:pt x="22987" y="33345"/>
                    <a:pt x="17272" y="30488"/>
                  </a:cubicBezTo>
                  <a:lnTo>
                    <a:pt x="10605" y="26677"/>
                  </a:lnTo>
                  <a:lnTo>
                    <a:pt x="3937" y="22867"/>
                  </a:lnTo>
                  <a:cubicBezTo>
                    <a:pt x="-1778" y="20010"/>
                    <a:pt x="-825" y="11438"/>
                    <a:pt x="3937" y="8580"/>
                  </a:cubicBezTo>
                  <a:lnTo>
                    <a:pt x="10605" y="4770"/>
                  </a:lnTo>
                  <a:lnTo>
                    <a:pt x="17272" y="960"/>
                  </a:lnTo>
                  <a:cubicBezTo>
                    <a:pt x="22987" y="-1898"/>
                    <a:pt x="29655" y="1913"/>
                    <a:pt x="28702" y="8580"/>
                  </a:cubicBezTo>
                  <a:lnTo>
                    <a:pt x="28702" y="16200"/>
                  </a:lnTo>
                  <a:lnTo>
                    <a:pt x="29655" y="23820"/>
                  </a:lnTo>
                  <a:close/>
                </a:path>
              </a:pathLst>
            </a:custGeom>
            <a:solidFill>
              <a:schemeClr val="bg1">
                <a:lumMod val="65000"/>
              </a:schemeClr>
            </a:solidFill>
            <a:ln w="9525" cap="flat">
              <a:noFill/>
              <a:prstDash val="solid"/>
              <a:miter/>
            </a:ln>
          </p:spPr>
          <p:txBody>
            <a:bodyPr rtlCol="0" anchor="ctr"/>
            <a:lstStyle/>
            <a:p>
              <a:endParaRPr lang="fr-BE"/>
            </a:p>
          </p:txBody>
        </p:sp>
        <p:sp>
          <p:nvSpPr>
            <p:cNvPr id="1128" name="Forme libre : forme 1127">
              <a:extLst>
                <a:ext uri="{FF2B5EF4-FFF2-40B4-BE49-F238E27FC236}">
                  <a16:creationId xmlns:a16="http://schemas.microsoft.com/office/drawing/2014/main" id="{4B30C84F-5785-4A1F-8C4E-1CACE2CDB518}"/>
                </a:ext>
              </a:extLst>
            </p:cNvPr>
            <p:cNvSpPr/>
            <p:nvPr/>
          </p:nvSpPr>
          <p:spPr>
            <a:xfrm>
              <a:off x="5440680" y="3582352"/>
              <a:ext cx="78104" cy="51434"/>
            </a:xfrm>
            <a:custGeom>
              <a:avLst/>
              <a:gdLst>
                <a:gd name="connsiteX0" fmla="*/ 11430 w 78104"/>
                <a:gd name="connsiteY0" fmla="*/ 33338 h 51434"/>
                <a:gd name="connsiteX1" fmla="*/ 0 w 78104"/>
                <a:gd name="connsiteY1" fmla="*/ 51435 h 51434"/>
                <a:gd name="connsiteX2" fmla="*/ 48577 w 78104"/>
                <a:gd name="connsiteY2" fmla="*/ 40957 h 51434"/>
                <a:gd name="connsiteX3" fmla="*/ 78105 w 78104"/>
                <a:gd name="connsiteY3" fmla="*/ 0 h 51434"/>
                <a:gd name="connsiteX4" fmla="*/ 11430 w 78104"/>
                <a:gd name="connsiteY4" fmla="*/ 33338 h 51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4" h="51434">
                  <a:moveTo>
                    <a:pt x="11430" y="33338"/>
                  </a:moveTo>
                  <a:cubicBezTo>
                    <a:pt x="6667" y="39053"/>
                    <a:pt x="2857" y="44767"/>
                    <a:pt x="0" y="51435"/>
                  </a:cubicBezTo>
                  <a:cubicBezTo>
                    <a:pt x="22860" y="51435"/>
                    <a:pt x="33338" y="49530"/>
                    <a:pt x="48577" y="40957"/>
                  </a:cubicBezTo>
                  <a:cubicBezTo>
                    <a:pt x="60960" y="33338"/>
                    <a:pt x="70485" y="17145"/>
                    <a:pt x="78105" y="0"/>
                  </a:cubicBezTo>
                  <a:cubicBezTo>
                    <a:pt x="53340" y="5715"/>
                    <a:pt x="24765" y="17145"/>
                    <a:pt x="11430" y="33338"/>
                  </a:cubicBezTo>
                  <a:close/>
                </a:path>
              </a:pathLst>
            </a:custGeom>
            <a:solidFill>
              <a:schemeClr val="bg1">
                <a:lumMod val="65000"/>
              </a:schemeClr>
            </a:solidFill>
            <a:ln w="9525" cap="flat">
              <a:noFill/>
              <a:prstDash val="solid"/>
              <a:miter/>
            </a:ln>
          </p:spPr>
          <p:txBody>
            <a:bodyPr rtlCol="0" anchor="ctr"/>
            <a:lstStyle/>
            <a:p>
              <a:endParaRPr lang="fr-BE"/>
            </a:p>
          </p:txBody>
        </p:sp>
        <p:sp>
          <p:nvSpPr>
            <p:cNvPr id="1129" name="Forme libre : forme 1128">
              <a:extLst>
                <a:ext uri="{FF2B5EF4-FFF2-40B4-BE49-F238E27FC236}">
                  <a16:creationId xmlns:a16="http://schemas.microsoft.com/office/drawing/2014/main" id="{6C5C7406-4D09-4C49-A74F-F53B88DC106E}"/>
                </a:ext>
              </a:extLst>
            </p:cNvPr>
            <p:cNvSpPr/>
            <p:nvPr/>
          </p:nvSpPr>
          <p:spPr>
            <a:xfrm>
              <a:off x="5440227" y="3581571"/>
              <a:ext cx="162827" cy="145920"/>
            </a:xfrm>
            <a:custGeom>
              <a:avLst/>
              <a:gdLst>
                <a:gd name="connsiteX0" fmla="*/ 113800 w 162827"/>
                <a:gd name="connsiteY0" fmla="*/ 781 h 145920"/>
                <a:gd name="connsiteX1" fmla="*/ 19503 w 162827"/>
                <a:gd name="connsiteY1" fmla="*/ 39834 h 145920"/>
                <a:gd name="connsiteX2" fmla="*/ 2358 w 162827"/>
                <a:gd name="connsiteY2" fmla="*/ 125559 h 145920"/>
                <a:gd name="connsiteX3" fmla="*/ 71890 w 162827"/>
                <a:gd name="connsiteY3" fmla="*/ 125559 h 145920"/>
                <a:gd name="connsiteX4" fmla="*/ 85225 w 162827"/>
                <a:gd name="connsiteY4" fmla="*/ 70314 h 145920"/>
                <a:gd name="connsiteX5" fmla="*/ 154758 w 162827"/>
                <a:gd name="connsiteY5" fmla="*/ 49359 h 145920"/>
                <a:gd name="connsiteX6" fmla="*/ 113800 w 162827"/>
                <a:gd name="connsiteY6" fmla="*/ 781 h 1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827" h="145920">
                  <a:moveTo>
                    <a:pt x="113800" y="781"/>
                  </a:moveTo>
                  <a:cubicBezTo>
                    <a:pt x="113800" y="781"/>
                    <a:pt x="40458" y="15069"/>
                    <a:pt x="19503" y="39834"/>
                  </a:cubicBezTo>
                  <a:cubicBezTo>
                    <a:pt x="-1452" y="64599"/>
                    <a:pt x="-2405" y="110319"/>
                    <a:pt x="2358" y="125559"/>
                  </a:cubicBezTo>
                  <a:cubicBezTo>
                    <a:pt x="10930" y="152229"/>
                    <a:pt x="62365" y="153181"/>
                    <a:pt x="71890" y="125559"/>
                  </a:cubicBezTo>
                  <a:cubicBezTo>
                    <a:pt x="78558" y="105556"/>
                    <a:pt x="70938" y="87459"/>
                    <a:pt x="85225" y="70314"/>
                  </a:cubicBezTo>
                  <a:cubicBezTo>
                    <a:pt x="94750" y="58884"/>
                    <a:pt x="141423" y="53169"/>
                    <a:pt x="154758" y="49359"/>
                  </a:cubicBezTo>
                  <a:cubicBezTo>
                    <a:pt x="167140" y="43644"/>
                    <a:pt x="172855" y="-6839"/>
                    <a:pt x="113800" y="781"/>
                  </a:cubicBezTo>
                  <a:close/>
                </a:path>
              </a:pathLst>
            </a:custGeom>
            <a:solidFill>
              <a:srgbClr val="231F20"/>
            </a:solidFill>
            <a:ln w="9525" cap="flat">
              <a:noFill/>
              <a:prstDash val="solid"/>
              <a:miter/>
            </a:ln>
          </p:spPr>
          <p:txBody>
            <a:bodyPr rtlCol="0" anchor="ctr"/>
            <a:lstStyle/>
            <a:p>
              <a:endParaRPr lang="fr-BE"/>
            </a:p>
          </p:txBody>
        </p:sp>
      </p:grpSp>
      <p:sp>
        <p:nvSpPr>
          <p:cNvPr id="1309" name="Espace réservé du contenu 3">
            <a:extLst>
              <a:ext uri="{FF2B5EF4-FFF2-40B4-BE49-F238E27FC236}">
                <a16:creationId xmlns:a16="http://schemas.microsoft.com/office/drawing/2014/main" id="{0A47D027-4105-4F5B-B276-AE7F2B5DA028}"/>
              </a:ext>
            </a:extLst>
          </p:cNvPr>
          <p:cNvSpPr txBox="1">
            <a:spLocks/>
          </p:cNvSpPr>
          <p:nvPr/>
        </p:nvSpPr>
        <p:spPr>
          <a:xfrm>
            <a:off x="891986" y="1137341"/>
            <a:ext cx="2086986" cy="256549"/>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000"/>
              </a:lnSpc>
              <a:spcBef>
                <a:spcPts val="0"/>
              </a:spcBef>
            </a:pPr>
            <a:r>
              <a:rPr lang="fr-BE" sz="1100">
                <a:solidFill>
                  <a:srgbClr val="FF7351"/>
                </a:solidFill>
                <a:latin typeface="Trebuchet MS" panose="020B0603020202020204" pitchFamily="34" charset="0"/>
              </a:rPr>
              <a:t>Principe</a:t>
            </a:r>
            <a:endParaRPr lang="fr-FR" sz="1100">
              <a:solidFill>
                <a:srgbClr val="FF7351"/>
              </a:solidFill>
              <a:latin typeface="Trebuchet MS" panose="020B0603020202020204" pitchFamily="34" charset="0"/>
            </a:endParaRPr>
          </a:p>
        </p:txBody>
      </p:sp>
      <p:cxnSp>
        <p:nvCxnSpPr>
          <p:cNvPr id="1310" name="Connecteur droit 1309">
            <a:extLst>
              <a:ext uri="{FF2B5EF4-FFF2-40B4-BE49-F238E27FC236}">
                <a16:creationId xmlns:a16="http://schemas.microsoft.com/office/drawing/2014/main" id="{D0602FC8-C633-49B3-8F63-8B3DA9139FF8}"/>
              </a:ext>
            </a:extLst>
          </p:cNvPr>
          <p:cNvCxnSpPr>
            <a:cxnSpLocks/>
          </p:cNvCxnSpPr>
          <p:nvPr/>
        </p:nvCxnSpPr>
        <p:spPr>
          <a:xfrm flipH="1">
            <a:off x="-12523" y="1238517"/>
            <a:ext cx="904510" cy="0"/>
          </a:xfrm>
          <a:prstGeom prst="line">
            <a:avLst/>
          </a:prstGeom>
          <a:ln>
            <a:solidFill>
              <a:srgbClr val="FF5B30"/>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grpSp>
        <p:nvGrpSpPr>
          <p:cNvPr id="1311" name="Groupe 1310">
            <a:extLst>
              <a:ext uri="{FF2B5EF4-FFF2-40B4-BE49-F238E27FC236}">
                <a16:creationId xmlns:a16="http://schemas.microsoft.com/office/drawing/2014/main" id="{CE1DFA0A-BB90-4EB3-BE18-9FAF5A676DBF}"/>
              </a:ext>
            </a:extLst>
          </p:cNvPr>
          <p:cNvGrpSpPr/>
          <p:nvPr/>
        </p:nvGrpSpPr>
        <p:grpSpPr>
          <a:xfrm>
            <a:off x="477385" y="1092309"/>
            <a:ext cx="318087" cy="318087"/>
            <a:chOff x="4314784" y="2314534"/>
            <a:chExt cx="514432" cy="514432"/>
          </a:xfrm>
        </p:grpSpPr>
        <p:sp>
          <p:nvSpPr>
            <p:cNvPr id="1312" name="Organigramme : Connecteur 1311">
              <a:extLst>
                <a:ext uri="{FF2B5EF4-FFF2-40B4-BE49-F238E27FC236}">
                  <a16:creationId xmlns:a16="http://schemas.microsoft.com/office/drawing/2014/main" id="{29145917-55DA-44F0-B0E8-5E80E7407F49}"/>
                </a:ext>
              </a:extLst>
            </p:cNvPr>
            <p:cNvSpPr/>
            <p:nvPr/>
          </p:nvSpPr>
          <p:spPr>
            <a:xfrm>
              <a:off x="4314784" y="2314534"/>
              <a:ext cx="514432" cy="514432"/>
            </a:xfrm>
            <a:prstGeom prst="flowChartConnector">
              <a:avLst/>
            </a:prstGeom>
            <a:solidFill>
              <a:schemeClr val="bg1"/>
            </a:solidFill>
            <a:ln w="28575">
              <a:solidFill>
                <a:srgbClr val="FF5B3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1313" name="Graphique 1312" descr="Cercle avec flèche gauche contour">
              <a:extLst>
                <a:ext uri="{FF2B5EF4-FFF2-40B4-BE49-F238E27FC236}">
                  <a16:creationId xmlns:a16="http://schemas.microsoft.com/office/drawing/2014/main" id="{3E15F245-E857-4F78-86FB-DA1D8FB0478D}"/>
                </a:ext>
              </a:extLst>
            </p:cNvPr>
            <p:cNvPicPr>
              <a:picLocks noChangeAspect="1"/>
            </p:cNvPicPr>
            <p:nvPr/>
          </p:nvPicPr>
          <p:blipFill>
            <a:blip r:embed="rId3" cstate="print">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4403273" y="2403023"/>
              <a:ext cx="337454" cy="337454"/>
            </a:xfrm>
            <a:prstGeom prst="rect">
              <a:avLst/>
            </a:prstGeom>
          </p:spPr>
        </p:pic>
      </p:grpSp>
      <p:sp>
        <p:nvSpPr>
          <p:cNvPr id="1314" name="Espace réservé du contenu 3">
            <a:extLst>
              <a:ext uri="{FF2B5EF4-FFF2-40B4-BE49-F238E27FC236}">
                <a16:creationId xmlns:a16="http://schemas.microsoft.com/office/drawing/2014/main" id="{53A85F85-32B7-47B8-9AC3-32F0C6A31C86}"/>
              </a:ext>
            </a:extLst>
          </p:cNvPr>
          <p:cNvSpPr txBox="1">
            <a:spLocks/>
          </p:cNvSpPr>
          <p:nvPr/>
        </p:nvSpPr>
        <p:spPr>
          <a:xfrm>
            <a:off x="914304" y="1335888"/>
            <a:ext cx="2173715" cy="504182"/>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dirty="0">
                <a:solidFill>
                  <a:schemeClr val="bg1">
                    <a:lumMod val="50000"/>
                  </a:schemeClr>
                </a:solidFill>
                <a:latin typeface="Trebuchet MS" panose="020B0603020202020204" pitchFamily="34" charset="0"/>
              </a:rPr>
              <a:t>Ouvrir le droit aux indemnités journalières en cas de maladie du professionnel libéral relevant de la </a:t>
            </a:r>
            <a:r>
              <a:rPr lang="fr-BE" sz="900" dirty="0" err="1">
                <a:solidFill>
                  <a:schemeClr val="bg1">
                    <a:lumMod val="50000"/>
                  </a:schemeClr>
                </a:solidFill>
                <a:latin typeface="Trebuchet MS" panose="020B0603020202020204" pitchFamily="34" charset="0"/>
              </a:rPr>
              <a:t>Cnav</a:t>
            </a:r>
            <a:r>
              <a:rPr lang="fr-BE" sz="900" dirty="0">
                <a:solidFill>
                  <a:schemeClr val="bg1">
                    <a:lumMod val="50000"/>
                  </a:schemeClr>
                </a:solidFill>
                <a:latin typeface="Trebuchet MS" panose="020B0603020202020204" pitchFamily="34" charset="0"/>
              </a:rPr>
              <a:t>-PL avant le 91</a:t>
            </a:r>
            <a:r>
              <a:rPr lang="fr-BE" sz="900" baseline="30000" dirty="0">
                <a:solidFill>
                  <a:schemeClr val="bg1">
                    <a:lumMod val="50000"/>
                  </a:schemeClr>
                </a:solidFill>
                <a:latin typeface="Trebuchet MS" panose="020B0603020202020204" pitchFamily="34" charset="0"/>
              </a:rPr>
              <a:t>ème</a:t>
            </a:r>
            <a:r>
              <a:rPr lang="fr-BE" sz="900" dirty="0">
                <a:solidFill>
                  <a:schemeClr val="bg1">
                    <a:lumMod val="50000"/>
                  </a:schemeClr>
                </a:solidFill>
                <a:latin typeface="Trebuchet MS" panose="020B0603020202020204" pitchFamily="34" charset="0"/>
              </a:rPr>
              <a:t> jour d’arrêt</a:t>
            </a:r>
          </a:p>
        </p:txBody>
      </p:sp>
      <p:sp>
        <p:nvSpPr>
          <p:cNvPr id="124" name="ZoneTexte 123">
            <a:extLst>
              <a:ext uri="{FF2B5EF4-FFF2-40B4-BE49-F238E27FC236}">
                <a16:creationId xmlns:a16="http://schemas.microsoft.com/office/drawing/2014/main" id="{5657910E-7194-4600-8C7D-28BAC358AA7C}"/>
              </a:ext>
            </a:extLst>
          </p:cNvPr>
          <p:cNvSpPr txBox="1"/>
          <p:nvPr/>
        </p:nvSpPr>
        <p:spPr>
          <a:xfrm>
            <a:off x="7242396" y="4736902"/>
            <a:ext cx="1856159" cy="369332"/>
          </a:xfrm>
          <a:prstGeom prst="rect">
            <a:avLst/>
          </a:prstGeom>
          <a:noFill/>
        </p:spPr>
        <p:txBody>
          <a:bodyPr wrap="square">
            <a:spAutoFit/>
          </a:bodyPr>
          <a:lstStyle/>
          <a:p>
            <a:pPr algn="r"/>
            <a:r>
              <a:rPr lang="fr-BE" sz="900" i="1">
                <a:solidFill>
                  <a:schemeClr val="bg1"/>
                </a:solidFill>
                <a:latin typeface="Trebuchet MS" panose="020B0603020202020204" pitchFamily="34" charset="0"/>
                <a:sym typeface="Wingdings 2" panose="05020102010507070707" pitchFamily="18" charset="2"/>
              </a:rPr>
              <a:t>*</a:t>
            </a:r>
            <a:r>
              <a:rPr lang="fr-BE" sz="900" i="1">
                <a:solidFill>
                  <a:schemeClr val="bg1"/>
                </a:solidFill>
                <a:latin typeface="Trebuchet MS" panose="020B0603020202020204" pitchFamily="34" charset="0"/>
              </a:rPr>
              <a:t>à l’exception de ceux qui ont opté pour le régime micro</a:t>
            </a:r>
            <a:endParaRPr lang="fr-BE" sz="900">
              <a:solidFill>
                <a:schemeClr val="bg1"/>
              </a:solidFill>
            </a:endParaRPr>
          </a:p>
        </p:txBody>
      </p:sp>
    </p:spTree>
    <p:extLst>
      <p:ext uri="{BB962C8B-B14F-4D97-AF65-F5344CB8AC3E}">
        <p14:creationId xmlns:p14="http://schemas.microsoft.com/office/powerpoint/2010/main" val="1119132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310"/>
                                        </p:tgtEl>
                                        <p:attrNameLst>
                                          <p:attrName>style.visibility</p:attrName>
                                        </p:attrNameLst>
                                      </p:cBhvr>
                                      <p:to>
                                        <p:strVal val="visible"/>
                                      </p:to>
                                    </p:set>
                                    <p:animEffect transition="in" filter="wipe(left)">
                                      <p:cBhvr>
                                        <p:cTn id="7" dur="500"/>
                                        <p:tgtEl>
                                          <p:spTgt spid="13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09"/>
                                        </p:tgtEl>
                                        <p:attrNameLst>
                                          <p:attrName>style.visibility</p:attrName>
                                        </p:attrNameLst>
                                      </p:cBhvr>
                                      <p:to>
                                        <p:strVal val="visible"/>
                                      </p:to>
                                    </p:set>
                                    <p:animEffect transition="in" filter="fade">
                                      <p:cBhvr>
                                        <p:cTn id="11" dur="500"/>
                                        <p:tgtEl>
                                          <p:spTgt spid="1309"/>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311"/>
                                        </p:tgtEl>
                                        <p:attrNameLst>
                                          <p:attrName>style.visibility</p:attrName>
                                        </p:attrNameLst>
                                      </p:cBhvr>
                                      <p:to>
                                        <p:strVal val="visible"/>
                                      </p:to>
                                    </p:set>
                                    <p:anim calcmode="lin" valueType="num">
                                      <p:cBhvr>
                                        <p:cTn id="15" dur="500" fill="hold"/>
                                        <p:tgtEl>
                                          <p:spTgt spid="1311"/>
                                        </p:tgtEl>
                                        <p:attrNameLst>
                                          <p:attrName>ppt_w</p:attrName>
                                        </p:attrNameLst>
                                      </p:cBhvr>
                                      <p:tavLst>
                                        <p:tav tm="0">
                                          <p:val>
                                            <p:fltVal val="0"/>
                                          </p:val>
                                        </p:tav>
                                        <p:tav tm="100000">
                                          <p:val>
                                            <p:strVal val="#ppt_w"/>
                                          </p:val>
                                        </p:tav>
                                      </p:tavLst>
                                    </p:anim>
                                    <p:anim calcmode="lin" valueType="num">
                                      <p:cBhvr>
                                        <p:cTn id="16" dur="500" fill="hold"/>
                                        <p:tgtEl>
                                          <p:spTgt spid="1311"/>
                                        </p:tgtEl>
                                        <p:attrNameLst>
                                          <p:attrName>ppt_h</p:attrName>
                                        </p:attrNameLst>
                                      </p:cBhvr>
                                      <p:tavLst>
                                        <p:tav tm="0">
                                          <p:val>
                                            <p:fltVal val="0"/>
                                          </p:val>
                                        </p:tav>
                                        <p:tav tm="100000">
                                          <p:val>
                                            <p:strVal val="#ppt_h"/>
                                          </p:val>
                                        </p:tav>
                                      </p:tavLst>
                                    </p:anim>
                                    <p:animEffect transition="in" filter="fade">
                                      <p:cBhvr>
                                        <p:cTn id="17" dur="500"/>
                                        <p:tgtEl>
                                          <p:spTgt spid="1311"/>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314"/>
                                        </p:tgtEl>
                                        <p:attrNameLst>
                                          <p:attrName>style.visibility</p:attrName>
                                        </p:attrNameLst>
                                      </p:cBhvr>
                                      <p:to>
                                        <p:strVal val="visible"/>
                                      </p:to>
                                    </p:set>
                                    <p:animEffect transition="in" filter="fade">
                                      <p:cBhvr>
                                        <p:cTn id="21" dur="1000"/>
                                        <p:tgtEl>
                                          <p:spTgt spid="13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316"/>
                                        </p:tgtEl>
                                        <p:attrNameLst>
                                          <p:attrName>style.visibility</p:attrName>
                                        </p:attrNameLst>
                                      </p:cBhvr>
                                      <p:to>
                                        <p:strVal val="visible"/>
                                      </p:to>
                                    </p:set>
                                    <p:animEffect transition="in" filter="wipe(left)">
                                      <p:cBhvr>
                                        <p:cTn id="26" dur="500"/>
                                        <p:tgtEl>
                                          <p:spTgt spid="1316"/>
                                        </p:tgtEl>
                                      </p:cBhvr>
                                    </p:animEffect>
                                  </p:childTnLst>
                                </p:cTn>
                              </p:par>
                            </p:childTnLst>
                          </p:cTn>
                        </p:par>
                        <p:par>
                          <p:cTn id="27" fill="hold">
                            <p:stCondLst>
                              <p:cond delay="500"/>
                            </p:stCondLst>
                            <p:childTnLst>
                              <p:par>
                                <p:cTn id="28" presetID="10" presetClass="entr" presetSubtype="0" fill="hold" grpId="0" nodeType="afterEffect">
                                  <p:stCondLst>
                                    <p:cond delay="0"/>
                                  </p:stCondLst>
                                  <p:childTnLst>
                                    <p:set>
                                      <p:cBhvr>
                                        <p:cTn id="29" dur="1" fill="hold">
                                          <p:stCondLst>
                                            <p:cond delay="0"/>
                                          </p:stCondLst>
                                        </p:cTn>
                                        <p:tgtEl>
                                          <p:spTgt spid="1315"/>
                                        </p:tgtEl>
                                        <p:attrNameLst>
                                          <p:attrName>style.visibility</p:attrName>
                                        </p:attrNameLst>
                                      </p:cBhvr>
                                      <p:to>
                                        <p:strVal val="visible"/>
                                      </p:to>
                                    </p:set>
                                    <p:animEffect transition="in" filter="fade">
                                      <p:cBhvr>
                                        <p:cTn id="30" dur="500"/>
                                        <p:tgtEl>
                                          <p:spTgt spid="1315"/>
                                        </p:tgtEl>
                                      </p:cBhvr>
                                    </p:animEffect>
                                  </p:childTnLst>
                                </p:cTn>
                              </p:par>
                            </p:childTnLst>
                          </p:cTn>
                        </p:par>
                        <p:par>
                          <p:cTn id="31" fill="hold">
                            <p:stCondLst>
                              <p:cond delay="1000"/>
                            </p:stCondLst>
                            <p:childTnLst>
                              <p:par>
                                <p:cTn id="32" presetID="53" presetClass="entr" presetSubtype="16" fill="hold" nodeType="afterEffect">
                                  <p:stCondLst>
                                    <p:cond delay="0"/>
                                  </p:stCondLst>
                                  <p:childTnLst>
                                    <p:set>
                                      <p:cBhvr>
                                        <p:cTn id="33" dur="1" fill="hold">
                                          <p:stCondLst>
                                            <p:cond delay="0"/>
                                          </p:stCondLst>
                                        </p:cTn>
                                        <p:tgtEl>
                                          <p:spTgt spid="1317"/>
                                        </p:tgtEl>
                                        <p:attrNameLst>
                                          <p:attrName>style.visibility</p:attrName>
                                        </p:attrNameLst>
                                      </p:cBhvr>
                                      <p:to>
                                        <p:strVal val="visible"/>
                                      </p:to>
                                    </p:set>
                                    <p:anim calcmode="lin" valueType="num">
                                      <p:cBhvr>
                                        <p:cTn id="34" dur="500" fill="hold"/>
                                        <p:tgtEl>
                                          <p:spTgt spid="1317"/>
                                        </p:tgtEl>
                                        <p:attrNameLst>
                                          <p:attrName>ppt_w</p:attrName>
                                        </p:attrNameLst>
                                      </p:cBhvr>
                                      <p:tavLst>
                                        <p:tav tm="0">
                                          <p:val>
                                            <p:fltVal val="0"/>
                                          </p:val>
                                        </p:tav>
                                        <p:tav tm="100000">
                                          <p:val>
                                            <p:strVal val="#ppt_w"/>
                                          </p:val>
                                        </p:tav>
                                      </p:tavLst>
                                    </p:anim>
                                    <p:anim calcmode="lin" valueType="num">
                                      <p:cBhvr>
                                        <p:cTn id="35" dur="500" fill="hold"/>
                                        <p:tgtEl>
                                          <p:spTgt spid="1317"/>
                                        </p:tgtEl>
                                        <p:attrNameLst>
                                          <p:attrName>ppt_h</p:attrName>
                                        </p:attrNameLst>
                                      </p:cBhvr>
                                      <p:tavLst>
                                        <p:tav tm="0">
                                          <p:val>
                                            <p:fltVal val="0"/>
                                          </p:val>
                                        </p:tav>
                                        <p:tav tm="100000">
                                          <p:val>
                                            <p:strVal val="#ppt_h"/>
                                          </p:val>
                                        </p:tav>
                                      </p:tavLst>
                                    </p:anim>
                                    <p:animEffect transition="in" filter="fade">
                                      <p:cBhvr>
                                        <p:cTn id="36" dur="500"/>
                                        <p:tgtEl>
                                          <p:spTgt spid="1317"/>
                                        </p:tgtEl>
                                      </p:cBhvr>
                                    </p:animEffect>
                                  </p:childTnLst>
                                </p:cTn>
                              </p:par>
                            </p:childTnLst>
                          </p:cTn>
                        </p:par>
                        <p:par>
                          <p:cTn id="37" fill="hold">
                            <p:stCondLst>
                              <p:cond delay="1500"/>
                            </p:stCondLst>
                            <p:childTnLst>
                              <p:par>
                                <p:cTn id="38" presetID="10" presetClass="entr" presetSubtype="0" fill="hold" grpId="0" nodeType="afterEffect">
                                  <p:stCondLst>
                                    <p:cond delay="0"/>
                                  </p:stCondLst>
                                  <p:childTnLst>
                                    <p:set>
                                      <p:cBhvr>
                                        <p:cTn id="39" dur="1" fill="hold">
                                          <p:stCondLst>
                                            <p:cond delay="0"/>
                                          </p:stCondLst>
                                        </p:cTn>
                                        <p:tgtEl>
                                          <p:spTgt spid="1320"/>
                                        </p:tgtEl>
                                        <p:attrNameLst>
                                          <p:attrName>style.visibility</p:attrName>
                                        </p:attrNameLst>
                                      </p:cBhvr>
                                      <p:to>
                                        <p:strVal val="visible"/>
                                      </p:to>
                                    </p:set>
                                    <p:animEffect transition="in" filter="fade">
                                      <p:cBhvr>
                                        <p:cTn id="40" dur="1000"/>
                                        <p:tgtEl>
                                          <p:spTgt spid="1320"/>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1322"/>
                                        </p:tgtEl>
                                        <p:attrNameLst>
                                          <p:attrName>style.visibility</p:attrName>
                                        </p:attrNameLst>
                                      </p:cBhvr>
                                      <p:to>
                                        <p:strVal val="visible"/>
                                      </p:to>
                                    </p:set>
                                    <p:animEffect transition="in" filter="wipe(left)">
                                      <p:cBhvr>
                                        <p:cTn id="45" dur="500"/>
                                        <p:tgtEl>
                                          <p:spTgt spid="1322"/>
                                        </p:tgtEl>
                                      </p:cBhvr>
                                    </p:animEffect>
                                  </p:childTnLst>
                                </p:cTn>
                              </p:par>
                            </p:childTnLst>
                          </p:cTn>
                        </p:par>
                        <p:par>
                          <p:cTn id="46" fill="hold">
                            <p:stCondLst>
                              <p:cond delay="500"/>
                            </p:stCondLst>
                            <p:childTnLst>
                              <p:par>
                                <p:cTn id="47" presetID="10" presetClass="entr" presetSubtype="0" fill="hold" grpId="0" nodeType="afterEffect">
                                  <p:stCondLst>
                                    <p:cond delay="0"/>
                                  </p:stCondLst>
                                  <p:childTnLst>
                                    <p:set>
                                      <p:cBhvr>
                                        <p:cTn id="48" dur="1" fill="hold">
                                          <p:stCondLst>
                                            <p:cond delay="0"/>
                                          </p:stCondLst>
                                        </p:cTn>
                                        <p:tgtEl>
                                          <p:spTgt spid="1321"/>
                                        </p:tgtEl>
                                        <p:attrNameLst>
                                          <p:attrName>style.visibility</p:attrName>
                                        </p:attrNameLst>
                                      </p:cBhvr>
                                      <p:to>
                                        <p:strVal val="visible"/>
                                      </p:to>
                                    </p:set>
                                    <p:animEffect transition="in" filter="fade">
                                      <p:cBhvr>
                                        <p:cTn id="49" dur="500"/>
                                        <p:tgtEl>
                                          <p:spTgt spid="1321"/>
                                        </p:tgtEl>
                                      </p:cBhvr>
                                    </p:animEffect>
                                  </p:childTnLst>
                                </p:cTn>
                              </p:par>
                            </p:childTnLst>
                          </p:cTn>
                        </p:par>
                        <p:par>
                          <p:cTn id="50" fill="hold">
                            <p:stCondLst>
                              <p:cond delay="1000"/>
                            </p:stCondLst>
                            <p:childTnLst>
                              <p:par>
                                <p:cTn id="51" presetID="53" presetClass="entr" presetSubtype="16" fill="hold" nodeType="afterEffect">
                                  <p:stCondLst>
                                    <p:cond delay="0"/>
                                  </p:stCondLst>
                                  <p:childTnLst>
                                    <p:set>
                                      <p:cBhvr>
                                        <p:cTn id="52" dur="1" fill="hold">
                                          <p:stCondLst>
                                            <p:cond delay="0"/>
                                          </p:stCondLst>
                                        </p:cTn>
                                        <p:tgtEl>
                                          <p:spTgt spid="1323"/>
                                        </p:tgtEl>
                                        <p:attrNameLst>
                                          <p:attrName>style.visibility</p:attrName>
                                        </p:attrNameLst>
                                      </p:cBhvr>
                                      <p:to>
                                        <p:strVal val="visible"/>
                                      </p:to>
                                    </p:set>
                                    <p:anim calcmode="lin" valueType="num">
                                      <p:cBhvr>
                                        <p:cTn id="53" dur="500" fill="hold"/>
                                        <p:tgtEl>
                                          <p:spTgt spid="1323"/>
                                        </p:tgtEl>
                                        <p:attrNameLst>
                                          <p:attrName>ppt_w</p:attrName>
                                        </p:attrNameLst>
                                      </p:cBhvr>
                                      <p:tavLst>
                                        <p:tav tm="0">
                                          <p:val>
                                            <p:fltVal val="0"/>
                                          </p:val>
                                        </p:tav>
                                        <p:tav tm="100000">
                                          <p:val>
                                            <p:strVal val="#ppt_w"/>
                                          </p:val>
                                        </p:tav>
                                      </p:tavLst>
                                    </p:anim>
                                    <p:anim calcmode="lin" valueType="num">
                                      <p:cBhvr>
                                        <p:cTn id="54" dur="500" fill="hold"/>
                                        <p:tgtEl>
                                          <p:spTgt spid="1323"/>
                                        </p:tgtEl>
                                        <p:attrNameLst>
                                          <p:attrName>ppt_h</p:attrName>
                                        </p:attrNameLst>
                                      </p:cBhvr>
                                      <p:tavLst>
                                        <p:tav tm="0">
                                          <p:val>
                                            <p:fltVal val="0"/>
                                          </p:val>
                                        </p:tav>
                                        <p:tav tm="100000">
                                          <p:val>
                                            <p:strVal val="#ppt_h"/>
                                          </p:val>
                                        </p:tav>
                                      </p:tavLst>
                                    </p:anim>
                                    <p:animEffect transition="in" filter="fade">
                                      <p:cBhvr>
                                        <p:cTn id="55" dur="500"/>
                                        <p:tgtEl>
                                          <p:spTgt spid="1323"/>
                                        </p:tgtEl>
                                      </p:cBhvr>
                                    </p:animEffect>
                                  </p:childTnLst>
                                </p:cTn>
                              </p:par>
                            </p:childTnLst>
                          </p:cTn>
                        </p:par>
                        <p:par>
                          <p:cTn id="56" fill="hold">
                            <p:stCondLst>
                              <p:cond delay="1500"/>
                            </p:stCondLst>
                            <p:childTnLst>
                              <p:par>
                                <p:cTn id="57" presetID="10" presetClass="entr" presetSubtype="0" fill="hold" grpId="0" nodeType="afterEffect">
                                  <p:stCondLst>
                                    <p:cond delay="0"/>
                                  </p:stCondLst>
                                  <p:childTnLst>
                                    <p:set>
                                      <p:cBhvr>
                                        <p:cTn id="58" dur="1" fill="hold">
                                          <p:stCondLst>
                                            <p:cond delay="0"/>
                                          </p:stCondLst>
                                        </p:cTn>
                                        <p:tgtEl>
                                          <p:spTgt spid="1326"/>
                                        </p:tgtEl>
                                        <p:attrNameLst>
                                          <p:attrName>style.visibility</p:attrName>
                                        </p:attrNameLst>
                                      </p:cBhvr>
                                      <p:to>
                                        <p:strVal val="visible"/>
                                      </p:to>
                                    </p:set>
                                    <p:animEffect transition="in" filter="fade">
                                      <p:cBhvr>
                                        <p:cTn id="59" dur="1000"/>
                                        <p:tgtEl>
                                          <p:spTgt spid="1326"/>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24"/>
                                        </p:tgtEl>
                                        <p:attrNameLst>
                                          <p:attrName>style.visibility</p:attrName>
                                        </p:attrNameLst>
                                      </p:cBhvr>
                                      <p:to>
                                        <p:strVal val="visible"/>
                                      </p:to>
                                    </p:set>
                                    <p:animEffect transition="in" filter="fade">
                                      <p:cBhvr>
                                        <p:cTn id="62"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1" grpId="0"/>
      <p:bldP spid="1326" grpId="0"/>
      <p:bldP spid="1315" grpId="0"/>
      <p:bldP spid="1320" grpId="0"/>
      <p:bldP spid="1309" grpId="0"/>
      <p:bldP spid="1314" grpId="0"/>
      <p:bldP spid="12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BE"/>
              <a:t>Les dispositions applicables aux entreprises</a:t>
            </a:r>
            <a:endParaRPr lang="fr-FR"/>
          </a:p>
        </p:txBody>
      </p:sp>
      <p:sp>
        <p:nvSpPr>
          <p:cNvPr id="3" name="Espace réservé du contenu 2"/>
          <p:cNvSpPr>
            <a:spLocks noGrp="1"/>
          </p:cNvSpPr>
          <p:nvPr>
            <p:ph sz="quarter" idx="10"/>
          </p:nvPr>
        </p:nvSpPr>
        <p:spPr/>
        <p:txBody>
          <a:bodyPr>
            <a:noAutofit/>
          </a:bodyPr>
          <a:lstStyle/>
          <a:p>
            <a:r>
              <a:rPr lang="fr-FR" i="0">
                <a:latin typeface="Trebuchet MS" panose="020B0603020202020204" pitchFamily="34" charset="0"/>
              </a:rPr>
              <a:t>Chapitre 3</a:t>
            </a:r>
          </a:p>
        </p:txBody>
      </p:sp>
    </p:spTree>
    <p:extLst>
      <p:ext uri="{BB962C8B-B14F-4D97-AF65-F5344CB8AC3E}">
        <p14:creationId xmlns:p14="http://schemas.microsoft.com/office/powerpoint/2010/main" val="228834229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 name="Espace réservé du contenu 3">
            <a:extLst>
              <a:ext uri="{FF2B5EF4-FFF2-40B4-BE49-F238E27FC236}">
                <a16:creationId xmlns:a16="http://schemas.microsoft.com/office/drawing/2014/main" id="{3F5F1D56-F0CD-4146-83FC-7374A32C4A5C}"/>
              </a:ext>
            </a:extLst>
          </p:cNvPr>
          <p:cNvSpPr txBox="1">
            <a:spLocks/>
          </p:cNvSpPr>
          <p:nvPr/>
        </p:nvSpPr>
        <p:spPr>
          <a:xfrm>
            <a:off x="2398875" y="1250891"/>
            <a:ext cx="4115905" cy="34674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buClr>
                <a:srgbClr val="FF7351"/>
              </a:buClr>
            </a:pPr>
            <a:r>
              <a:rPr lang="fr-BE" sz="1000">
                <a:solidFill>
                  <a:schemeClr val="bg1">
                    <a:lumMod val="50000"/>
                  </a:schemeClr>
                </a:solidFill>
                <a:latin typeface="Trebuchet MS" panose="020B0603020202020204" pitchFamily="34" charset="0"/>
              </a:rPr>
              <a:t>Mesure temporaire de neutralisation des conséquence fiscales </a:t>
            </a:r>
            <a:br>
              <a:rPr lang="fr-BE" sz="1000">
                <a:solidFill>
                  <a:schemeClr val="bg1">
                    <a:lumMod val="50000"/>
                  </a:schemeClr>
                </a:solidFill>
                <a:latin typeface="Trebuchet MS" panose="020B0603020202020204" pitchFamily="34" charset="0"/>
              </a:rPr>
            </a:br>
            <a:r>
              <a:rPr lang="fr-BE" sz="1000">
                <a:solidFill>
                  <a:schemeClr val="bg1">
                    <a:lumMod val="50000"/>
                  </a:schemeClr>
                </a:solidFill>
                <a:latin typeface="Trebuchet MS" panose="020B0603020202020204" pitchFamily="34" charset="0"/>
              </a:rPr>
              <a:t>d’une réévaluation d’actif</a:t>
            </a:r>
          </a:p>
        </p:txBody>
      </p:sp>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Les dispositions applicables aux entreprises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Impôt sur les bénéfices</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3</a:t>
            </a:r>
          </a:p>
        </p:txBody>
      </p:sp>
      <p:sp>
        <p:nvSpPr>
          <p:cNvPr id="259" name="Rectangle 258">
            <a:extLst>
              <a:ext uri="{FF2B5EF4-FFF2-40B4-BE49-F238E27FC236}">
                <a16:creationId xmlns:a16="http://schemas.microsoft.com/office/drawing/2014/main" id="{905DA3C2-D06B-4F63-976D-CA6B31FEE02E}"/>
              </a:ext>
            </a:extLst>
          </p:cNvPr>
          <p:cNvSpPr/>
          <p:nvPr/>
        </p:nvSpPr>
        <p:spPr>
          <a:xfrm>
            <a:off x="2398875" y="967375"/>
            <a:ext cx="4115906" cy="288884"/>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BE" sz="1200">
                <a:latin typeface="Trebuchet MS" panose="020B0603020202020204" pitchFamily="34" charset="0"/>
              </a:rPr>
              <a:t>Neutralisation fiscale de la réévaluation des actifs</a:t>
            </a:r>
          </a:p>
        </p:txBody>
      </p:sp>
      <p:sp>
        <p:nvSpPr>
          <p:cNvPr id="262" name="Espace réservé du contenu 3">
            <a:extLst>
              <a:ext uri="{FF2B5EF4-FFF2-40B4-BE49-F238E27FC236}">
                <a16:creationId xmlns:a16="http://schemas.microsoft.com/office/drawing/2014/main" id="{984CF992-FD4A-49CC-BF6D-DD78DCF25AFF}"/>
              </a:ext>
            </a:extLst>
          </p:cNvPr>
          <p:cNvSpPr txBox="1">
            <a:spLocks/>
          </p:cNvSpPr>
          <p:nvPr/>
        </p:nvSpPr>
        <p:spPr>
          <a:xfrm>
            <a:off x="0" y="1870165"/>
            <a:ext cx="2756630" cy="227808"/>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r">
              <a:lnSpc>
                <a:spcPts val="1000"/>
              </a:lnSpc>
              <a:spcBef>
                <a:spcPts val="0"/>
              </a:spcBef>
            </a:pPr>
            <a:r>
              <a:rPr lang="fr-BE" sz="1200">
                <a:solidFill>
                  <a:srgbClr val="FF7351"/>
                </a:solidFill>
                <a:latin typeface="Trebuchet MS" panose="020B0603020202020204" pitchFamily="34" charset="0"/>
              </a:rPr>
              <a:t>Applicable au titre des exercices clos à compter du 31 décembre 2020 </a:t>
            </a:r>
            <a:br>
              <a:rPr lang="fr-BE" sz="1200">
                <a:solidFill>
                  <a:srgbClr val="FF7351"/>
                </a:solidFill>
                <a:latin typeface="Trebuchet MS" panose="020B0603020202020204" pitchFamily="34" charset="0"/>
              </a:rPr>
            </a:br>
            <a:r>
              <a:rPr lang="fr-BE" sz="1200">
                <a:solidFill>
                  <a:srgbClr val="FF7351"/>
                </a:solidFill>
                <a:latin typeface="Trebuchet MS" panose="020B0603020202020204" pitchFamily="34" charset="0"/>
              </a:rPr>
              <a:t>et jusqu’au 31 décembre 2022</a:t>
            </a:r>
          </a:p>
        </p:txBody>
      </p:sp>
      <p:cxnSp>
        <p:nvCxnSpPr>
          <p:cNvPr id="263" name="Connecteur droit 262">
            <a:extLst>
              <a:ext uri="{FF2B5EF4-FFF2-40B4-BE49-F238E27FC236}">
                <a16:creationId xmlns:a16="http://schemas.microsoft.com/office/drawing/2014/main" id="{C0FE8487-C34B-4EDD-B221-662E0801F90B}"/>
              </a:ext>
            </a:extLst>
          </p:cNvPr>
          <p:cNvCxnSpPr>
            <a:cxnSpLocks/>
          </p:cNvCxnSpPr>
          <p:nvPr/>
        </p:nvCxnSpPr>
        <p:spPr>
          <a:xfrm flipH="1">
            <a:off x="2727641" y="1967031"/>
            <a:ext cx="720000" cy="0"/>
          </a:xfrm>
          <a:prstGeom prst="line">
            <a:avLst/>
          </a:prstGeom>
          <a:ln>
            <a:solidFill>
              <a:srgbClr val="FF5B30"/>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grpSp>
        <p:nvGrpSpPr>
          <p:cNvPr id="264" name="Groupe 263">
            <a:extLst>
              <a:ext uri="{FF2B5EF4-FFF2-40B4-BE49-F238E27FC236}">
                <a16:creationId xmlns:a16="http://schemas.microsoft.com/office/drawing/2014/main" id="{2CEDF934-C59E-436E-A5CB-BC7DE7C9F972}"/>
              </a:ext>
            </a:extLst>
          </p:cNvPr>
          <p:cNvGrpSpPr/>
          <p:nvPr/>
        </p:nvGrpSpPr>
        <p:grpSpPr>
          <a:xfrm>
            <a:off x="2826027" y="1814960"/>
            <a:ext cx="318087" cy="318087"/>
            <a:chOff x="4314784" y="2314534"/>
            <a:chExt cx="514432" cy="514432"/>
          </a:xfrm>
        </p:grpSpPr>
        <p:sp>
          <p:nvSpPr>
            <p:cNvPr id="267" name="Organigramme : Connecteur 266">
              <a:extLst>
                <a:ext uri="{FF2B5EF4-FFF2-40B4-BE49-F238E27FC236}">
                  <a16:creationId xmlns:a16="http://schemas.microsoft.com/office/drawing/2014/main" id="{CC91B440-B7E2-4595-9C78-D9EB8DD60CC1}"/>
                </a:ext>
              </a:extLst>
            </p:cNvPr>
            <p:cNvSpPr/>
            <p:nvPr/>
          </p:nvSpPr>
          <p:spPr>
            <a:xfrm>
              <a:off x="4314784" y="2314534"/>
              <a:ext cx="514432" cy="514432"/>
            </a:xfrm>
            <a:prstGeom prst="flowChartConnector">
              <a:avLst/>
            </a:prstGeom>
            <a:solidFill>
              <a:schemeClr val="bg1"/>
            </a:solidFill>
            <a:ln w="28575">
              <a:solidFill>
                <a:srgbClr val="FF5B3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268" name="Graphique 267" descr="Coche">
              <a:extLst>
                <a:ext uri="{FF2B5EF4-FFF2-40B4-BE49-F238E27FC236}">
                  <a16:creationId xmlns:a16="http://schemas.microsoft.com/office/drawing/2014/main" id="{03601195-5164-4A15-944F-40FF2153F06C}"/>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4419970" y="2427817"/>
              <a:ext cx="337455" cy="337455"/>
            </a:xfrm>
            <a:prstGeom prst="rect">
              <a:avLst/>
            </a:prstGeom>
          </p:spPr>
        </p:pic>
      </p:grpSp>
      <p:sp>
        <p:nvSpPr>
          <p:cNvPr id="274" name="Espace réservé du contenu 3">
            <a:extLst>
              <a:ext uri="{FF2B5EF4-FFF2-40B4-BE49-F238E27FC236}">
                <a16:creationId xmlns:a16="http://schemas.microsoft.com/office/drawing/2014/main" id="{BD0F339D-111B-48FD-91AC-54FF4FC6F9D3}"/>
              </a:ext>
            </a:extLst>
          </p:cNvPr>
          <p:cNvSpPr txBox="1">
            <a:spLocks/>
          </p:cNvSpPr>
          <p:nvPr/>
        </p:nvSpPr>
        <p:spPr>
          <a:xfrm>
            <a:off x="6349709" y="1856197"/>
            <a:ext cx="2726558" cy="256549"/>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000"/>
              </a:lnSpc>
              <a:spcBef>
                <a:spcPts val="0"/>
              </a:spcBef>
            </a:pPr>
            <a:r>
              <a:rPr lang="fr-BE" sz="1100">
                <a:solidFill>
                  <a:srgbClr val="FF7351"/>
                </a:solidFill>
                <a:latin typeface="Trebuchet MS" panose="020B0603020202020204" pitchFamily="34" charset="0"/>
              </a:rPr>
              <a:t>Applicable sur option de l’entreprise</a:t>
            </a:r>
            <a:endParaRPr lang="fr-FR" sz="1100">
              <a:solidFill>
                <a:srgbClr val="FF7351"/>
              </a:solidFill>
              <a:latin typeface="Trebuchet MS" panose="020B0603020202020204" pitchFamily="34" charset="0"/>
            </a:endParaRPr>
          </a:p>
        </p:txBody>
      </p:sp>
      <p:cxnSp>
        <p:nvCxnSpPr>
          <p:cNvPr id="275" name="Connecteur droit 274">
            <a:extLst>
              <a:ext uri="{FF2B5EF4-FFF2-40B4-BE49-F238E27FC236}">
                <a16:creationId xmlns:a16="http://schemas.microsoft.com/office/drawing/2014/main" id="{18E07F17-76B8-4B1C-ACFA-1F8A8898B18D}"/>
              </a:ext>
            </a:extLst>
          </p:cNvPr>
          <p:cNvCxnSpPr>
            <a:cxnSpLocks/>
          </p:cNvCxnSpPr>
          <p:nvPr/>
        </p:nvCxnSpPr>
        <p:spPr>
          <a:xfrm flipH="1">
            <a:off x="5445200" y="1957373"/>
            <a:ext cx="904510" cy="0"/>
          </a:xfrm>
          <a:prstGeom prst="line">
            <a:avLst/>
          </a:prstGeom>
          <a:ln>
            <a:solidFill>
              <a:srgbClr val="FF5B30"/>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grpSp>
        <p:nvGrpSpPr>
          <p:cNvPr id="276" name="Groupe 275">
            <a:extLst>
              <a:ext uri="{FF2B5EF4-FFF2-40B4-BE49-F238E27FC236}">
                <a16:creationId xmlns:a16="http://schemas.microsoft.com/office/drawing/2014/main" id="{CD947B7B-E277-492F-813B-E6B38AE5A4C4}"/>
              </a:ext>
            </a:extLst>
          </p:cNvPr>
          <p:cNvGrpSpPr/>
          <p:nvPr/>
        </p:nvGrpSpPr>
        <p:grpSpPr>
          <a:xfrm>
            <a:off x="5935108" y="1811165"/>
            <a:ext cx="318087" cy="318087"/>
            <a:chOff x="4314784" y="2314534"/>
            <a:chExt cx="514432" cy="514432"/>
          </a:xfrm>
        </p:grpSpPr>
        <p:sp>
          <p:nvSpPr>
            <p:cNvPr id="277" name="Organigramme : Connecteur 276">
              <a:extLst>
                <a:ext uri="{FF2B5EF4-FFF2-40B4-BE49-F238E27FC236}">
                  <a16:creationId xmlns:a16="http://schemas.microsoft.com/office/drawing/2014/main" id="{253768C8-EF93-4C92-BA03-BFE1E8251E13}"/>
                </a:ext>
              </a:extLst>
            </p:cNvPr>
            <p:cNvSpPr/>
            <p:nvPr/>
          </p:nvSpPr>
          <p:spPr>
            <a:xfrm>
              <a:off x="4314784" y="2314534"/>
              <a:ext cx="514432" cy="514432"/>
            </a:xfrm>
            <a:prstGeom prst="flowChartConnector">
              <a:avLst/>
            </a:prstGeom>
            <a:solidFill>
              <a:schemeClr val="bg1"/>
            </a:solidFill>
            <a:ln w="28575">
              <a:solidFill>
                <a:srgbClr val="FF5B3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278" name="Graphique 277" descr="Cercle avec flèche gauche contour">
              <a:extLst>
                <a:ext uri="{FF2B5EF4-FFF2-40B4-BE49-F238E27FC236}">
                  <a16:creationId xmlns:a16="http://schemas.microsoft.com/office/drawing/2014/main" id="{6840F4F2-2450-47D7-AE34-102F5728E29A}"/>
                </a:ext>
              </a:extLst>
            </p:cNvPr>
            <p:cNvPicPr>
              <a:picLocks noChangeAspect="1"/>
            </p:cNvPicPr>
            <p:nvPr/>
          </p:nvPicPr>
          <p:blipFill>
            <a:blip r:embed="rId5" cstate="print">
              <a:extLst>
                <a:ext uri="{28A0092B-C50C-407E-A947-70E740481C1C}">
                  <a14:useLocalDpi xmlns:a14="http://schemas.microsoft.com/office/drawing/2010/main"/>
                </a:ext>
                <a:ext uri="{96DAC541-7B7A-43D3-8B79-37D633B846F1}">
                  <asvg:svgBlip xmlns:asvg="http://schemas.microsoft.com/office/drawing/2016/SVG/main" r:embed="rId6"/>
                </a:ext>
              </a:extLst>
            </a:blip>
            <a:srcRect/>
            <a:stretch/>
          </p:blipFill>
          <p:spPr>
            <a:xfrm>
              <a:off x="4403273" y="2403023"/>
              <a:ext cx="337454" cy="337454"/>
            </a:xfrm>
            <a:prstGeom prst="rect">
              <a:avLst/>
            </a:prstGeom>
          </p:spPr>
        </p:pic>
      </p:grpSp>
      <p:grpSp>
        <p:nvGrpSpPr>
          <p:cNvPr id="1107" name="Groupe 1106">
            <a:extLst>
              <a:ext uri="{FF2B5EF4-FFF2-40B4-BE49-F238E27FC236}">
                <a16:creationId xmlns:a16="http://schemas.microsoft.com/office/drawing/2014/main" id="{7E3A0DC6-D674-4F23-A184-D2F650E09AAC}"/>
              </a:ext>
            </a:extLst>
          </p:cNvPr>
          <p:cNvGrpSpPr/>
          <p:nvPr/>
        </p:nvGrpSpPr>
        <p:grpSpPr>
          <a:xfrm>
            <a:off x="2301462" y="1666671"/>
            <a:ext cx="3908475" cy="3485532"/>
            <a:chOff x="2617762" y="1666671"/>
            <a:chExt cx="3908475" cy="3485532"/>
          </a:xfrm>
          <a:effectLst>
            <a:outerShdw blurRad="50800" dist="38100" dir="2700000" algn="tl" rotWithShape="0">
              <a:prstClr val="black">
                <a:alpha val="40000"/>
              </a:prstClr>
            </a:outerShdw>
          </a:effectLst>
        </p:grpSpPr>
        <p:grpSp>
          <p:nvGrpSpPr>
            <p:cNvPr id="7" name="Graphique 5">
              <a:extLst>
                <a:ext uri="{FF2B5EF4-FFF2-40B4-BE49-F238E27FC236}">
                  <a16:creationId xmlns:a16="http://schemas.microsoft.com/office/drawing/2014/main" id="{D21E2556-D323-4298-9B8B-55EFE0BC525D}"/>
                </a:ext>
              </a:extLst>
            </p:cNvPr>
            <p:cNvGrpSpPr/>
            <p:nvPr/>
          </p:nvGrpSpPr>
          <p:grpSpPr>
            <a:xfrm>
              <a:off x="2617762" y="1666671"/>
              <a:ext cx="3908475" cy="3485532"/>
              <a:chOff x="2617762" y="1658204"/>
              <a:chExt cx="3908475" cy="3485532"/>
            </a:xfrm>
          </p:grpSpPr>
          <p:sp>
            <p:nvSpPr>
              <p:cNvPr id="8" name="Forme libre : forme 7">
                <a:extLst>
                  <a:ext uri="{FF2B5EF4-FFF2-40B4-BE49-F238E27FC236}">
                    <a16:creationId xmlns:a16="http://schemas.microsoft.com/office/drawing/2014/main" id="{E49FC19A-4DF7-4A78-96B6-B8E3380A5605}"/>
                  </a:ext>
                </a:extLst>
              </p:cNvPr>
              <p:cNvSpPr/>
              <p:nvPr/>
            </p:nvSpPr>
            <p:spPr>
              <a:xfrm>
                <a:off x="3711136" y="1658204"/>
                <a:ext cx="2123985" cy="2927790"/>
              </a:xfrm>
              <a:custGeom>
                <a:avLst/>
                <a:gdLst>
                  <a:gd name="connsiteX0" fmla="*/ 0 w 2123985"/>
                  <a:gd name="connsiteY0" fmla="*/ 0 h 2927790"/>
                  <a:gd name="connsiteX1" fmla="*/ 2123986 w 2123985"/>
                  <a:gd name="connsiteY1" fmla="*/ 0 h 2927790"/>
                  <a:gd name="connsiteX2" fmla="*/ 2123986 w 2123985"/>
                  <a:gd name="connsiteY2" fmla="*/ 2927791 h 2927790"/>
                  <a:gd name="connsiteX3" fmla="*/ 0 w 2123985"/>
                  <a:gd name="connsiteY3" fmla="*/ 2927791 h 2927790"/>
                </a:gdLst>
                <a:ahLst/>
                <a:cxnLst>
                  <a:cxn ang="0">
                    <a:pos x="connsiteX0" y="connsiteY0"/>
                  </a:cxn>
                  <a:cxn ang="0">
                    <a:pos x="connsiteX1" y="connsiteY1"/>
                  </a:cxn>
                  <a:cxn ang="0">
                    <a:pos x="connsiteX2" y="connsiteY2"/>
                  </a:cxn>
                  <a:cxn ang="0">
                    <a:pos x="connsiteX3" y="connsiteY3"/>
                  </a:cxn>
                </a:cxnLst>
                <a:rect l="l" t="t" r="r" b="b"/>
                <a:pathLst>
                  <a:path w="2123985" h="2927790">
                    <a:moveTo>
                      <a:pt x="0" y="0"/>
                    </a:moveTo>
                    <a:lnTo>
                      <a:pt x="2123986" y="0"/>
                    </a:lnTo>
                    <a:lnTo>
                      <a:pt x="2123986" y="2927791"/>
                    </a:lnTo>
                    <a:lnTo>
                      <a:pt x="0" y="2927791"/>
                    </a:lnTo>
                    <a:close/>
                  </a:path>
                </a:pathLst>
              </a:custGeom>
              <a:solidFill>
                <a:schemeClr val="bg1">
                  <a:lumMod val="95000"/>
                </a:schemeClr>
              </a:solidFill>
              <a:ln w="2375" cap="flat">
                <a:noFill/>
                <a:prstDash val="solid"/>
                <a:miter/>
              </a:ln>
            </p:spPr>
            <p:txBody>
              <a:bodyPr rtlCol="0" anchor="ctr"/>
              <a:lstStyle/>
              <a:p>
                <a:endParaRPr lang="fr-BE"/>
              </a:p>
            </p:txBody>
          </p:sp>
          <p:sp>
            <p:nvSpPr>
              <p:cNvPr id="9" name="Forme libre : forme 8">
                <a:extLst>
                  <a:ext uri="{FF2B5EF4-FFF2-40B4-BE49-F238E27FC236}">
                    <a16:creationId xmlns:a16="http://schemas.microsoft.com/office/drawing/2014/main" id="{6A5FC9CA-C02D-488B-A035-8CFFAFE142D0}"/>
                  </a:ext>
                </a:extLst>
              </p:cNvPr>
              <p:cNvSpPr/>
              <p:nvPr/>
            </p:nvSpPr>
            <p:spPr>
              <a:xfrm>
                <a:off x="3814316" y="2152706"/>
                <a:ext cx="924578" cy="167132"/>
              </a:xfrm>
              <a:custGeom>
                <a:avLst/>
                <a:gdLst>
                  <a:gd name="connsiteX0" fmla="*/ 0 w 924578"/>
                  <a:gd name="connsiteY0" fmla="*/ 0 h 167132"/>
                  <a:gd name="connsiteX1" fmla="*/ 924578 w 924578"/>
                  <a:gd name="connsiteY1" fmla="*/ 0 h 167132"/>
                  <a:gd name="connsiteX2" fmla="*/ 924578 w 924578"/>
                  <a:gd name="connsiteY2" fmla="*/ 167132 h 167132"/>
                  <a:gd name="connsiteX3" fmla="*/ 0 w 924578"/>
                  <a:gd name="connsiteY3" fmla="*/ 167132 h 167132"/>
                </a:gdLst>
                <a:ahLst/>
                <a:cxnLst>
                  <a:cxn ang="0">
                    <a:pos x="connsiteX0" y="connsiteY0"/>
                  </a:cxn>
                  <a:cxn ang="0">
                    <a:pos x="connsiteX1" y="connsiteY1"/>
                  </a:cxn>
                  <a:cxn ang="0">
                    <a:pos x="connsiteX2" y="connsiteY2"/>
                  </a:cxn>
                  <a:cxn ang="0">
                    <a:pos x="connsiteX3" y="connsiteY3"/>
                  </a:cxn>
                </a:cxnLst>
                <a:rect l="l" t="t" r="r" b="b"/>
                <a:pathLst>
                  <a:path w="924578" h="167132">
                    <a:moveTo>
                      <a:pt x="0" y="0"/>
                    </a:moveTo>
                    <a:lnTo>
                      <a:pt x="924578" y="0"/>
                    </a:lnTo>
                    <a:lnTo>
                      <a:pt x="924578" y="167132"/>
                    </a:lnTo>
                    <a:lnTo>
                      <a:pt x="0" y="167132"/>
                    </a:lnTo>
                    <a:close/>
                  </a:path>
                </a:pathLst>
              </a:custGeom>
              <a:solidFill>
                <a:srgbClr val="FF7351"/>
              </a:solidFill>
              <a:ln w="2375" cap="flat">
                <a:noFill/>
                <a:prstDash val="solid"/>
                <a:miter/>
              </a:ln>
            </p:spPr>
            <p:txBody>
              <a:bodyPr rtlCol="0" anchor="ctr"/>
              <a:lstStyle/>
              <a:p>
                <a:endParaRPr lang="fr-BE"/>
              </a:p>
            </p:txBody>
          </p:sp>
          <p:sp>
            <p:nvSpPr>
              <p:cNvPr id="10" name="Forme libre : forme 9">
                <a:extLst>
                  <a:ext uri="{FF2B5EF4-FFF2-40B4-BE49-F238E27FC236}">
                    <a16:creationId xmlns:a16="http://schemas.microsoft.com/office/drawing/2014/main" id="{AF666ACD-3C03-47B3-9593-3888FE4B4152}"/>
                  </a:ext>
                </a:extLst>
              </p:cNvPr>
              <p:cNvSpPr/>
              <p:nvPr/>
            </p:nvSpPr>
            <p:spPr>
              <a:xfrm>
                <a:off x="4809266" y="2152706"/>
                <a:ext cx="924578" cy="167132"/>
              </a:xfrm>
              <a:custGeom>
                <a:avLst/>
                <a:gdLst>
                  <a:gd name="connsiteX0" fmla="*/ 0 w 924578"/>
                  <a:gd name="connsiteY0" fmla="*/ 0 h 167132"/>
                  <a:gd name="connsiteX1" fmla="*/ 924578 w 924578"/>
                  <a:gd name="connsiteY1" fmla="*/ 0 h 167132"/>
                  <a:gd name="connsiteX2" fmla="*/ 924578 w 924578"/>
                  <a:gd name="connsiteY2" fmla="*/ 167132 h 167132"/>
                  <a:gd name="connsiteX3" fmla="*/ 0 w 924578"/>
                  <a:gd name="connsiteY3" fmla="*/ 167132 h 167132"/>
                </a:gdLst>
                <a:ahLst/>
                <a:cxnLst>
                  <a:cxn ang="0">
                    <a:pos x="connsiteX0" y="connsiteY0"/>
                  </a:cxn>
                  <a:cxn ang="0">
                    <a:pos x="connsiteX1" y="connsiteY1"/>
                  </a:cxn>
                  <a:cxn ang="0">
                    <a:pos x="connsiteX2" y="connsiteY2"/>
                  </a:cxn>
                  <a:cxn ang="0">
                    <a:pos x="connsiteX3" y="connsiteY3"/>
                  </a:cxn>
                </a:cxnLst>
                <a:rect l="l" t="t" r="r" b="b"/>
                <a:pathLst>
                  <a:path w="924578" h="167132">
                    <a:moveTo>
                      <a:pt x="0" y="0"/>
                    </a:moveTo>
                    <a:lnTo>
                      <a:pt x="924578" y="0"/>
                    </a:lnTo>
                    <a:lnTo>
                      <a:pt x="924578" y="167132"/>
                    </a:lnTo>
                    <a:lnTo>
                      <a:pt x="0" y="167132"/>
                    </a:lnTo>
                    <a:close/>
                  </a:path>
                </a:pathLst>
              </a:custGeom>
              <a:solidFill>
                <a:srgbClr val="FF7351"/>
              </a:solidFill>
              <a:ln w="2375" cap="flat">
                <a:noFill/>
                <a:prstDash val="solid"/>
                <a:miter/>
              </a:ln>
            </p:spPr>
            <p:txBody>
              <a:bodyPr rtlCol="0" anchor="ctr"/>
              <a:lstStyle/>
              <a:p>
                <a:endParaRPr lang="fr-BE"/>
              </a:p>
            </p:txBody>
          </p:sp>
          <p:sp>
            <p:nvSpPr>
              <p:cNvPr id="11" name="Forme libre : forme 10">
                <a:extLst>
                  <a:ext uri="{FF2B5EF4-FFF2-40B4-BE49-F238E27FC236}">
                    <a16:creationId xmlns:a16="http://schemas.microsoft.com/office/drawing/2014/main" id="{BF1DABFD-FA58-46DA-95C3-AB1A8BDF49D8}"/>
                  </a:ext>
                </a:extLst>
              </p:cNvPr>
              <p:cNvSpPr/>
              <p:nvPr/>
            </p:nvSpPr>
            <p:spPr>
              <a:xfrm>
                <a:off x="3814316" y="2346228"/>
                <a:ext cx="924578" cy="68707"/>
              </a:xfrm>
              <a:custGeom>
                <a:avLst/>
                <a:gdLst>
                  <a:gd name="connsiteX0" fmla="*/ 0 w 924578"/>
                  <a:gd name="connsiteY0" fmla="*/ 0 h 68707"/>
                  <a:gd name="connsiteX1" fmla="*/ 924578 w 924578"/>
                  <a:gd name="connsiteY1" fmla="*/ 0 h 68707"/>
                  <a:gd name="connsiteX2" fmla="*/ 924578 w 924578"/>
                  <a:gd name="connsiteY2" fmla="*/ 68707 h 68707"/>
                  <a:gd name="connsiteX3" fmla="*/ 0 w 924578"/>
                  <a:gd name="connsiteY3" fmla="*/ 68707 h 68707"/>
                </a:gdLst>
                <a:ahLst/>
                <a:cxnLst>
                  <a:cxn ang="0">
                    <a:pos x="connsiteX0" y="connsiteY0"/>
                  </a:cxn>
                  <a:cxn ang="0">
                    <a:pos x="connsiteX1" y="connsiteY1"/>
                  </a:cxn>
                  <a:cxn ang="0">
                    <a:pos x="connsiteX2" y="connsiteY2"/>
                  </a:cxn>
                  <a:cxn ang="0">
                    <a:pos x="connsiteX3" y="connsiteY3"/>
                  </a:cxn>
                </a:cxnLst>
                <a:rect l="l" t="t" r="r" b="b"/>
                <a:pathLst>
                  <a:path w="924578" h="68707">
                    <a:moveTo>
                      <a:pt x="0" y="0"/>
                    </a:moveTo>
                    <a:lnTo>
                      <a:pt x="924578" y="0"/>
                    </a:lnTo>
                    <a:lnTo>
                      <a:pt x="924578" y="68707"/>
                    </a:lnTo>
                    <a:lnTo>
                      <a:pt x="0" y="68707"/>
                    </a:lnTo>
                    <a:close/>
                  </a:path>
                </a:pathLst>
              </a:custGeom>
              <a:solidFill>
                <a:srgbClr val="CACBCD"/>
              </a:solidFill>
              <a:ln w="2375" cap="flat">
                <a:noFill/>
                <a:prstDash val="solid"/>
                <a:miter/>
              </a:ln>
            </p:spPr>
            <p:txBody>
              <a:bodyPr rtlCol="0" anchor="ctr"/>
              <a:lstStyle/>
              <a:p>
                <a:endParaRPr lang="fr-BE"/>
              </a:p>
            </p:txBody>
          </p:sp>
          <p:sp>
            <p:nvSpPr>
              <p:cNvPr id="12" name="Forme libre : forme 11">
                <a:extLst>
                  <a:ext uri="{FF2B5EF4-FFF2-40B4-BE49-F238E27FC236}">
                    <a16:creationId xmlns:a16="http://schemas.microsoft.com/office/drawing/2014/main" id="{C931A132-D19D-47BE-930C-188BFBFDB8C6}"/>
                  </a:ext>
                </a:extLst>
              </p:cNvPr>
              <p:cNvSpPr/>
              <p:nvPr/>
            </p:nvSpPr>
            <p:spPr>
              <a:xfrm>
                <a:off x="4804749" y="2346228"/>
                <a:ext cx="924578" cy="68707"/>
              </a:xfrm>
              <a:custGeom>
                <a:avLst/>
                <a:gdLst>
                  <a:gd name="connsiteX0" fmla="*/ 0 w 924578"/>
                  <a:gd name="connsiteY0" fmla="*/ 0 h 68707"/>
                  <a:gd name="connsiteX1" fmla="*/ 924578 w 924578"/>
                  <a:gd name="connsiteY1" fmla="*/ 0 h 68707"/>
                  <a:gd name="connsiteX2" fmla="*/ 924578 w 924578"/>
                  <a:gd name="connsiteY2" fmla="*/ 68707 h 68707"/>
                  <a:gd name="connsiteX3" fmla="*/ 0 w 924578"/>
                  <a:gd name="connsiteY3" fmla="*/ 68707 h 68707"/>
                </a:gdLst>
                <a:ahLst/>
                <a:cxnLst>
                  <a:cxn ang="0">
                    <a:pos x="connsiteX0" y="connsiteY0"/>
                  </a:cxn>
                  <a:cxn ang="0">
                    <a:pos x="connsiteX1" y="connsiteY1"/>
                  </a:cxn>
                  <a:cxn ang="0">
                    <a:pos x="connsiteX2" y="connsiteY2"/>
                  </a:cxn>
                  <a:cxn ang="0">
                    <a:pos x="connsiteX3" y="connsiteY3"/>
                  </a:cxn>
                </a:cxnLst>
                <a:rect l="l" t="t" r="r" b="b"/>
                <a:pathLst>
                  <a:path w="924578" h="68707">
                    <a:moveTo>
                      <a:pt x="0" y="0"/>
                    </a:moveTo>
                    <a:lnTo>
                      <a:pt x="924578" y="0"/>
                    </a:lnTo>
                    <a:lnTo>
                      <a:pt x="924578" y="68707"/>
                    </a:lnTo>
                    <a:lnTo>
                      <a:pt x="0" y="68707"/>
                    </a:lnTo>
                    <a:close/>
                  </a:path>
                </a:pathLst>
              </a:custGeom>
              <a:solidFill>
                <a:srgbClr val="CACBCD"/>
              </a:solidFill>
              <a:ln w="2375" cap="flat">
                <a:noFill/>
                <a:prstDash val="solid"/>
                <a:miter/>
              </a:ln>
            </p:spPr>
            <p:txBody>
              <a:bodyPr rtlCol="0" anchor="ctr"/>
              <a:lstStyle/>
              <a:p>
                <a:endParaRPr lang="fr-BE"/>
              </a:p>
            </p:txBody>
          </p:sp>
          <p:sp>
            <p:nvSpPr>
              <p:cNvPr id="13" name="Forme libre : forme 12">
                <a:extLst>
                  <a:ext uri="{FF2B5EF4-FFF2-40B4-BE49-F238E27FC236}">
                    <a16:creationId xmlns:a16="http://schemas.microsoft.com/office/drawing/2014/main" id="{3DB46389-CCEF-418A-B976-48F054388536}"/>
                  </a:ext>
                </a:extLst>
              </p:cNvPr>
              <p:cNvSpPr/>
              <p:nvPr/>
            </p:nvSpPr>
            <p:spPr>
              <a:xfrm>
                <a:off x="3814792" y="3031876"/>
                <a:ext cx="924578" cy="68707"/>
              </a:xfrm>
              <a:custGeom>
                <a:avLst/>
                <a:gdLst>
                  <a:gd name="connsiteX0" fmla="*/ 0 w 924578"/>
                  <a:gd name="connsiteY0" fmla="*/ 0 h 68707"/>
                  <a:gd name="connsiteX1" fmla="*/ 924578 w 924578"/>
                  <a:gd name="connsiteY1" fmla="*/ 0 h 68707"/>
                  <a:gd name="connsiteX2" fmla="*/ 924578 w 924578"/>
                  <a:gd name="connsiteY2" fmla="*/ 68707 h 68707"/>
                  <a:gd name="connsiteX3" fmla="*/ 0 w 924578"/>
                  <a:gd name="connsiteY3" fmla="*/ 68707 h 68707"/>
                </a:gdLst>
                <a:ahLst/>
                <a:cxnLst>
                  <a:cxn ang="0">
                    <a:pos x="connsiteX0" y="connsiteY0"/>
                  </a:cxn>
                  <a:cxn ang="0">
                    <a:pos x="connsiteX1" y="connsiteY1"/>
                  </a:cxn>
                  <a:cxn ang="0">
                    <a:pos x="connsiteX2" y="connsiteY2"/>
                  </a:cxn>
                  <a:cxn ang="0">
                    <a:pos x="connsiteX3" y="connsiteY3"/>
                  </a:cxn>
                </a:cxnLst>
                <a:rect l="l" t="t" r="r" b="b"/>
                <a:pathLst>
                  <a:path w="924578" h="68707">
                    <a:moveTo>
                      <a:pt x="0" y="0"/>
                    </a:moveTo>
                    <a:lnTo>
                      <a:pt x="924578" y="0"/>
                    </a:lnTo>
                    <a:lnTo>
                      <a:pt x="924578" y="68707"/>
                    </a:lnTo>
                    <a:lnTo>
                      <a:pt x="0" y="68707"/>
                    </a:lnTo>
                    <a:close/>
                  </a:path>
                </a:pathLst>
              </a:custGeom>
              <a:solidFill>
                <a:srgbClr val="CACBCD"/>
              </a:solidFill>
              <a:ln w="2375" cap="flat">
                <a:noFill/>
                <a:prstDash val="solid"/>
                <a:miter/>
              </a:ln>
            </p:spPr>
            <p:txBody>
              <a:bodyPr rtlCol="0" anchor="ctr"/>
              <a:lstStyle/>
              <a:p>
                <a:endParaRPr lang="fr-BE"/>
              </a:p>
            </p:txBody>
          </p:sp>
          <p:sp>
            <p:nvSpPr>
              <p:cNvPr id="14" name="Forme libre : forme 13">
                <a:extLst>
                  <a:ext uri="{FF2B5EF4-FFF2-40B4-BE49-F238E27FC236}">
                    <a16:creationId xmlns:a16="http://schemas.microsoft.com/office/drawing/2014/main" id="{C2BE6792-6EC1-4AF2-ACFA-D2C77F0371B9}"/>
                  </a:ext>
                </a:extLst>
              </p:cNvPr>
              <p:cNvSpPr/>
              <p:nvPr/>
            </p:nvSpPr>
            <p:spPr>
              <a:xfrm>
                <a:off x="4803322" y="3215175"/>
                <a:ext cx="924578" cy="68707"/>
              </a:xfrm>
              <a:custGeom>
                <a:avLst/>
                <a:gdLst>
                  <a:gd name="connsiteX0" fmla="*/ 0 w 924578"/>
                  <a:gd name="connsiteY0" fmla="*/ 0 h 68707"/>
                  <a:gd name="connsiteX1" fmla="*/ 924578 w 924578"/>
                  <a:gd name="connsiteY1" fmla="*/ 0 h 68707"/>
                  <a:gd name="connsiteX2" fmla="*/ 924578 w 924578"/>
                  <a:gd name="connsiteY2" fmla="*/ 68708 h 68707"/>
                  <a:gd name="connsiteX3" fmla="*/ 0 w 924578"/>
                  <a:gd name="connsiteY3" fmla="*/ 68708 h 68707"/>
                </a:gdLst>
                <a:ahLst/>
                <a:cxnLst>
                  <a:cxn ang="0">
                    <a:pos x="connsiteX0" y="connsiteY0"/>
                  </a:cxn>
                  <a:cxn ang="0">
                    <a:pos x="connsiteX1" y="connsiteY1"/>
                  </a:cxn>
                  <a:cxn ang="0">
                    <a:pos x="connsiteX2" y="connsiteY2"/>
                  </a:cxn>
                  <a:cxn ang="0">
                    <a:pos x="connsiteX3" y="connsiteY3"/>
                  </a:cxn>
                </a:cxnLst>
                <a:rect l="l" t="t" r="r" b="b"/>
                <a:pathLst>
                  <a:path w="924578" h="68707">
                    <a:moveTo>
                      <a:pt x="0" y="0"/>
                    </a:moveTo>
                    <a:lnTo>
                      <a:pt x="924578" y="0"/>
                    </a:lnTo>
                    <a:lnTo>
                      <a:pt x="924578" y="68708"/>
                    </a:lnTo>
                    <a:lnTo>
                      <a:pt x="0" y="68708"/>
                    </a:lnTo>
                    <a:close/>
                  </a:path>
                </a:pathLst>
              </a:custGeom>
              <a:solidFill>
                <a:srgbClr val="CACBCD"/>
              </a:solidFill>
              <a:ln w="2375" cap="flat">
                <a:noFill/>
                <a:prstDash val="solid"/>
                <a:miter/>
              </a:ln>
            </p:spPr>
            <p:txBody>
              <a:bodyPr rtlCol="0" anchor="ctr"/>
              <a:lstStyle/>
              <a:p>
                <a:endParaRPr lang="fr-BE"/>
              </a:p>
            </p:txBody>
          </p:sp>
          <p:sp>
            <p:nvSpPr>
              <p:cNvPr id="15" name="Forme libre : forme 14">
                <a:extLst>
                  <a:ext uri="{FF2B5EF4-FFF2-40B4-BE49-F238E27FC236}">
                    <a16:creationId xmlns:a16="http://schemas.microsoft.com/office/drawing/2014/main" id="{B6E85B94-D8D4-4C4E-A2CE-A0FE17E0C2EB}"/>
                  </a:ext>
                </a:extLst>
              </p:cNvPr>
              <p:cNvSpPr/>
              <p:nvPr/>
            </p:nvSpPr>
            <p:spPr>
              <a:xfrm>
                <a:off x="3813603" y="3626706"/>
                <a:ext cx="924578" cy="68707"/>
              </a:xfrm>
              <a:custGeom>
                <a:avLst/>
                <a:gdLst>
                  <a:gd name="connsiteX0" fmla="*/ 0 w 924578"/>
                  <a:gd name="connsiteY0" fmla="*/ 0 h 68707"/>
                  <a:gd name="connsiteX1" fmla="*/ 924578 w 924578"/>
                  <a:gd name="connsiteY1" fmla="*/ 0 h 68707"/>
                  <a:gd name="connsiteX2" fmla="*/ 924578 w 924578"/>
                  <a:gd name="connsiteY2" fmla="*/ 68707 h 68707"/>
                  <a:gd name="connsiteX3" fmla="*/ 0 w 924578"/>
                  <a:gd name="connsiteY3" fmla="*/ 68707 h 68707"/>
                </a:gdLst>
                <a:ahLst/>
                <a:cxnLst>
                  <a:cxn ang="0">
                    <a:pos x="connsiteX0" y="connsiteY0"/>
                  </a:cxn>
                  <a:cxn ang="0">
                    <a:pos x="connsiteX1" y="connsiteY1"/>
                  </a:cxn>
                  <a:cxn ang="0">
                    <a:pos x="connsiteX2" y="connsiteY2"/>
                  </a:cxn>
                  <a:cxn ang="0">
                    <a:pos x="connsiteX3" y="connsiteY3"/>
                  </a:cxn>
                </a:cxnLst>
                <a:rect l="l" t="t" r="r" b="b"/>
                <a:pathLst>
                  <a:path w="924578" h="68707">
                    <a:moveTo>
                      <a:pt x="0" y="0"/>
                    </a:moveTo>
                    <a:lnTo>
                      <a:pt x="924578" y="0"/>
                    </a:lnTo>
                    <a:lnTo>
                      <a:pt x="924578" y="68707"/>
                    </a:lnTo>
                    <a:lnTo>
                      <a:pt x="0" y="68707"/>
                    </a:lnTo>
                    <a:close/>
                  </a:path>
                </a:pathLst>
              </a:custGeom>
              <a:solidFill>
                <a:srgbClr val="CACBCD"/>
              </a:solidFill>
              <a:ln w="2375" cap="flat">
                <a:noFill/>
                <a:prstDash val="solid"/>
                <a:miter/>
              </a:ln>
            </p:spPr>
            <p:txBody>
              <a:bodyPr rtlCol="0" anchor="ctr"/>
              <a:lstStyle/>
              <a:p>
                <a:endParaRPr lang="fr-BE"/>
              </a:p>
            </p:txBody>
          </p:sp>
          <p:sp>
            <p:nvSpPr>
              <p:cNvPr id="16" name="Forme libre : forme 15">
                <a:extLst>
                  <a:ext uri="{FF2B5EF4-FFF2-40B4-BE49-F238E27FC236}">
                    <a16:creationId xmlns:a16="http://schemas.microsoft.com/office/drawing/2014/main" id="{20D98194-47B6-4988-82E1-F95BDE2F824D}"/>
                  </a:ext>
                </a:extLst>
              </p:cNvPr>
              <p:cNvSpPr/>
              <p:nvPr/>
            </p:nvSpPr>
            <p:spPr>
              <a:xfrm>
                <a:off x="3813603" y="3822843"/>
                <a:ext cx="924578" cy="68707"/>
              </a:xfrm>
              <a:custGeom>
                <a:avLst/>
                <a:gdLst>
                  <a:gd name="connsiteX0" fmla="*/ 0 w 924578"/>
                  <a:gd name="connsiteY0" fmla="*/ 0 h 68707"/>
                  <a:gd name="connsiteX1" fmla="*/ 924578 w 924578"/>
                  <a:gd name="connsiteY1" fmla="*/ 0 h 68707"/>
                  <a:gd name="connsiteX2" fmla="*/ 924578 w 924578"/>
                  <a:gd name="connsiteY2" fmla="*/ 68707 h 68707"/>
                  <a:gd name="connsiteX3" fmla="*/ 0 w 924578"/>
                  <a:gd name="connsiteY3" fmla="*/ 68707 h 68707"/>
                </a:gdLst>
                <a:ahLst/>
                <a:cxnLst>
                  <a:cxn ang="0">
                    <a:pos x="connsiteX0" y="connsiteY0"/>
                  </a:cxn>
                  <a:cxn ang="0">
                    <a:pos x="connsiteX1" y="connsiteY1"/>
                  </a:cxn>
                  <a:cxn ang="0">
                    <a:pos x="connsiteX2" y="connsiteY2"/>
                  </a:cxn>
                  <a:cxn ang="0">
                    <a:pos x="connsiteX3" y="connsiteY3"/>
                  </a:cxn>
                </a:cxnLst>
                <a:rect l="l" t="t" r="r" b="b"/>
                <a:pathLst>
                  <a:path w="924578" h="68707">
                    <a:moveTo>
                      <a:pt x="0" y="0"/>
                    </a:moveTo>
                    <a:lnTo>
                      <a:pt x="924578" y="0"/>
                    </a:lnTo>
                    <a:lnTo>
                      <a:pt x="924578" y="68707"/>
                    </a:lnTo>
                    <a:lnTo>
                      <a:pt x="0" y="68707"/>
                    </a:lnTo>
                    <a:close/>
                  </a:path>
                </a:pathLst>
              </a:custGeom>
              <a:solidFill>
                <a:srgbClr val="CACBCD"/>
              </a:solidFill>
              <a:ln w="2375" cap="flat">
                <a:noFill/>
                <a:prstDash val="solid"/>
                <a:miter/>
              </a:ln>
            </p:spPr>
            <p:txBody>
              <a:bodyPr rtlCol="0" anchor="ctr"/>
              <a:lstStyle/>
              <a:p>
                <a:endParaRPr lang="fr-BE"/>
              </a:p>
            </p:txBody>
          </p:sp>
          <p:sp>
            <p:nvSpPr>
              <p:cNvPr id="17" name="Forme libre : forme 16">
                <a:extLst>
                  <a:ext uri="{FF2B5EF4-FFF2-40B4-BE49-F238E27FC236}">
                    <a16:creationId xmlns:a16="http://schemas.microsoft.com/office/drawing/2014/main" id="{023B99A7-B468-445A-9FBD-04E1687CCA48}"/>
                  </a:ext>
                </a:extLst>
              </p:cNvPr>
              <p:cNvSpPr/>
              <p:nvPr/>
            </p:nvSpPr>
            <p:spPr>
              <a:xfrm>
                <a:off x="3813603" y="4403170"/>
                <a:ext cx="924578" cy="68707"/>
              </a:xfrm>
              <a:custGeom>
                <a:avLst/>
                <a:gdLst>
                  <a:gd name="connsiteX0" fmla="*/ 0 w 924578"/>
                  <a:gd name="connsiteY0" fmla="*/ 0 h 68707"/>
                  <a:gd name="connsiteX1" fmla="*/ 924578 w 924578"/>
                  <a:gd name="connsiteY1" fmla="*/ 0 h 68707"/>
                  <a:gd name="connsiteX2" fmla="*/ 924578 w 924578"/>
                  <a:gd name="connsiteY2" fmla="*/ 68707 h 68707"/>
                  <a:gd name="connsiteX3" fmla="*/ 0 w 924578"/>
                  <a:gd name="connsiteY3" fmla="*/ 68707 h 68707"/>
                </a:gdLst>
                <a:ahLst/>
                <a:cxnLst>
                  <a:cxn ang="0">
                    <a:pos x="connsiteX0" y="connsiteY0"/>
                  </a:cxn>
                  <a:cxn ang="0">
                    <a:pos x="connsiteX1" y="connsiteY1"/>
                  </a:cxn>
                  <a:cxn ang="0">
                    <a:pos x="connsiteX2" y="connsiteY2"/>
                  </a:cxn>
                  <a:cxn ang="0">
                    <a:pos x="connsiteX3" y="connsiteY3"/>
                  </a:cxn>
                </a:cxnLst>
                <a:rect l="l" t="t" r="r" b="b"/>
                <a:pathLst>
                  <a:path w="924578" h="68707">
                    <a:moveTo>
                      <a:pt x="0" y="0"/>
                    </a:moveTo>
                    <a:lnTo>
                      <a:pt x="924578" y="0"/>
                    </a:lnTo>
                    <a:lnTo>
                      <a:pt x="924578" y="68707"/>
                    </a:lnTo>
                    <a:lnTo>
                      <a:pt x="0" y="68707"/>
                    </a:lnTo>
                    <a:close/>
                  </a:path>
                </a:pathLst>
              </a:custGeom>
              <a:solidFill>
                <a:srgbClr val="CACBCD"/>
              </a:solidFill>
              <a:ln w="2375" cap="flat">
                <a:noFill/>
                <a:prstDash val="solid"/>
                <a:miter/>
              </a:ln>
            </p:spPr>
            <p:txBody>
              <a:bodyPr rtlCol="0" anchor="ctr"/>
              <a:lstStyle/>
              <a:p>
                <a:endParaRPr lang="fr-BE"/>
              </a:p>
            </p:txBody>
          </p:sp>
          <p:sp>
            <p:nvSpPr>
              <p:cNvPr id="18" name="Forme libre : forme 17">
                <a:extLst>
                  <a:ext uri="{FF2B5EF4-FFF2-40B4-BE49-F238E27FC236}">
                    <a16:creationId xmlns:a16="http://schemas.microsoft.com/office/drawing/2014/main" id="{D978D317-3B8C-49F0-A354-9C2B86564495}"/>
                  </a:ext>
                </a:extLst>
              </p:cNvPr>
              <p:cNvSpPr/>
              <p:nvPr/>
            </p:nvSpPr>
            <p:spPr>
              <a:xfrm>
                <a:off x="4805224" y="4403170"/>
                <a:ext cx="924578" cy="68707"/>
              </a:xfrm>
              <a:custGeom>
                <a:avLst/>
                <a:gdLst>
                  <a:gd name="connsiteX0" fmla="*/ 0 w 924578"/>
                  <a:gd name="connsiteY0" fmla="*/ 0 h 68707"/>
                  <a:gd name="connsiteX1" fmla="*/ 924578 w 924578"/>
                  <a:gd name="connsiteY1" fmla="*/ 0 h 68707"/>
                  <a:gd name="connsiteX2" fmla="*/ 924578 w 924578"/>
                  <a:gd name="connsiteY2" fmla="*/ 68707 h 68707"/>
                  <a:gd name="connsiteX3" fmla="*/ 0 w 924578"/>
                  <a:gd name="connsiteY3" fmla="*/ 68707 h 68707"/>
                </a:gdLst>
                <a:ahLst/>
                <a:cxnLst>
                  <a:cxn ang="0">
                    <a:pos x="connsiteX0" y="connsiteY0"/>
                  </a:cxn>
                  <a:cxn ang="0">
                    <a:pos x="connsiteX1" y="connsiteY1"/>
                  </a:cxn>
                  <a:cxn ang="0">
                    <a:pos x="connsiteX2" y="connsiteY2"/>
                  </a:cxn>
                  <a:cxn ang="0">
                    <a:pos x="connsiteX3" y="connsiteY3"/>
                  </a:cxn>
                </a:cxnLst>
                <a:rect l="l" t="t" r="r" b="b"/>
                <a:pathLst>
                  <a:path w="924578" h="68707">
                    <a:moveTo>
                      <a:pt x="0" y="0"/>
                    </a:moveTo>
                    <a:lnTo>
                      <a:pt x="924578" y="0"/>
                    </a:lnTo>
                    <a:lnTo>
                      <a:pt x="924578" y="68707"/>
                    </a:lnTo>
                    <a:lnTo>
                      <a:pt x="0" y="68707"/>
                    </a:lnTo>
                    <a:close/>
                  </a:path>
                </a:pathLst>
              </a:custGeom>
              <a:solidFill>
                <a:srgbClr val="CACBCD"/>
              </a:solidFill>
              <a:ln w="2375" cap="flat">
                <a:noFill/>
                <a:prstDash val="solid"/>
                <a:miter/>
              </a:ln>
            </p:spPr>
            <p:txBody>
              <a:bodyPr rtlCol="0" anchor="ctr"/>
              <a:lstStyle/>
              <a:p>
                <a:endParaRPr lang="fr-BE"/>
              </a:p>
            </p:txBody>
          </p:sp>
          <p:sp>
            <p:nvSpPr>
              <p:cNvPr id="20" name="Forme libre : forme 19">
                <a:extLst>
                  <a:ext uri="{FF2B5EF4-FFF2-40B4-BE49-F238E27FC236}">
                    <a16:creationId xmlns:a16="http://schemas.microsoft.com/office/drawing/2014/main" id="{0DE2F4EC-41BE-4F91-A4C7-F668E6B99485}"/>
                  </a:ext>
                </a:extLst>
              </p:cNvPr>
              <p:cNvSpPr/>
              <p:nvPr/>
            </p:nvSpPr>
            <p:spPr>
              <a:xfrm>
                <a:off x="4806651" y="3731312"/>
                <a:ext cx="924578" cy="68707"/>
              </a:xfrm>
              <a:custGeom>
                <a:avLst/>
                <a:gdLst>
                  <a:gd name="connsiteX0" fmla="*/ 0 w 924578"/>
                  <a:gd name="connsiteY0" fmla="*/ 0 h 68707"/>
                  <a:gd name="connsiteX1" fmla="*/ 924578 w 924578"/>
                  <a:gd name="connsiteY1" fmla="*/ 0 h 68707"/>
                  <a:gd name="connsiteX2" fmla="*/ 924578 w 924578"/>
                  <a:gd name="connsiteY2" fmla="*/ 68707 h 68707"/>
                  <a:gd name="connsiteX3" fmla="*/ 0 w 924578"/>
                  <a:gd name="connsiteY3" fmla="*/ 68707 h 68707"/>
                </a:gdLst>
                <a:ahLst/>
                <a:cxnLst>
                  <a:cxn ang="0">
                    <a:pos x="connsiteX0" y="connsiteY0"/>
                  </a:cxn>
                  <a:cxn ang="0">
                    <a:pos x="connsiteX1" y="connsiteY1"/>
                  </a:cxn>
                  <a:cxn ang="0">
                    <a:pos x="connsiteX2" y="connsiteY2"/>
                  </a:cxn>
                  <a:cxn ang="0">
                    <a:pos x="connsiteX3" y="connsiteY3"/>
                  </a:cxn>
                </a:cxnLst>
                <a:rect l="l" t="t" r="r" b="b"/>
                <a:pathLst>
                  <a:path w="924578" h="68707">
                    <a:moveTo>
                      <a:pt x="0" y="0"/>
                    </a:moveTo>
                    <a:lnTo>
                      <a:pt x="924578" y="0"/>
                    </a:lnTo>
                    <a:lnTo>
                      <a:pt x="924578" y="68707"/>
                    </a:lnTo>
                    <a:lnTo>
                      <a:pt x="0" y="68707"/>
                    </a:lnTo>
                    <a:close/>
                  </a:path>
                </a:pathLst>
              </a:custGeom>
              <a:solidFill>
                <a:srgbClr val="CACBCD"/>
              </a:solidFill>
              <a:ln w="2375" cap="flat">
                <a:noFill/>
                <a:prstDash val="solid"/>
                <a:miter/>
              </a:ln>
            </p:spPr>
            <p:txBody>
              <a:bodyPr rtlCol="0" anchor="ctr"/>
              <a:lstStyle/>
              <a:p>
                <a:endParaRPr lang="fr-BE"/>
              </a:p>
            </p:txBody>
          </p:sp>
          <p:sp>
            <p:nvSpPr>
              <p:cNvPr id="21" name="Forme libre : forme 20">
                <a:extLst>
                  <a:ext uri="{FF2B5EF4-FFF2-40B4-BE49-F238E27FC236}">
                    <a16:creationId xmlns:a16="http://schemas.microsoft.com/office/drawing/2014/main" id="{FAF3A70D-5F32-47CE-BC79-6120835C3509}"/>
                  </a:ext>
                </a:extLst>
              </p:cNvPr>
              <p:cNvSpPr/>
              <p:nvPr/>
            </p:nvSpPr>
            <p:spPr>
              <a:xfrm>
                <a:off x="4803322" y="3215175"/>
                <a:ext cx="924578" cy="68707"/>
              </a:xfrm>
              <a:custGeom>
                <a:avLst/>
                <a:gdLst>
                  <a:gd name="connsiteX0" fmla="*/ 0 w 924578"/>
                  <a:gd name="connsiteY0" fmla="*/ 0 h 68707"/>
                  <a:gd name="connsiteX1" fmla="*/ 924578 w 924578"/>
                  <a:gd name="connsiteY1" fmla="*/ 0 h 68707"/>
                  <a:gd name="connsiteX2" fmla="*/ 924578 w 924578"/>
                  <a:gd name="connsiteY2" fmla="*/ 68708 h 68707"/>
                  <a:gd name="connsiteX3" fmla="*/ 0 w 924578"/>
                  <a:gd name="connsiteY3" fmla="*/ 68708 h 68707"/>
                </a:gdLst>
                <a:ahLst/>
                <a:cxnLst>
                  <a:cxn ang="0">
                    <a:pos x="connsiteX0" y="connsiteY0"/>
                  </a:cxn>
                  <a:cxn ang="0">
                    <a:pos x="connsiteX1" y="connsiteY1"/>
                  </a:cxn>
                  <a:cxn ang="0">
                    <a:pos x="connsiteX2" y="connsiteY2"/>
                  </a:cxn>
                  <a:cxn ang="0">
                    <a:pos x="connsiteX3" y="connsiteY3"/>
                  </a:cxn>
                </a:cxnLst>
                <a:rect l="l" t="t" r="r" b="b"/>
                <a:pathLst>
                  <a:path w="924578" h="68707">
                    <a:moveTo>
                      <a:pt x="0" y="0"/>
                    </a:moveTo>
                    <a:lnTo>
                      <a:pt x="924578" y="0"/>
                    </a:lnTo>
                    <a:lnTo>
                      <a:pt x="924578" y="68708"/>
                    </a:lnTo>
                    <a:lnTo>
                      <a:pt x="0" y="68708"/>
                    </a:lnTo>
                    <a:close/>
                  </a:path>
                </a:pathLst>
              </a:custGeom>
              <a:solidFill>
                <a:srgbClr val="CACBCD"/>
              </a:solidFill>
              <a:ln w="2375" cap="flat">
                <a:noFill/>
                <a:prstDash val="solid"/>
                <a:miter/>
              </a:ln>
            </p:spPr>
            <p:txBody>
              <a:bodyPr rtlCol="0" anchor="ctr"/>
              <a:lstStyle/>
              <a:p>
                <a:endParaRPr lang="fr-BE"/>
              </a:p>
            </p:txBody>
          </p:sp>
          <p:sp>
            <p:nvSpPr>
              <p:cNvPr id="50" name="Forme libre : forme 49">
                <a:extLst>
                  <a:ext uri="{FF2B5EF4-FFF2-40B4-BE49-F238E27FC236}">
                    <a16:creationId xmlns:a16="http://schemas.microsoft.com/office/drawing/2014/main" id="{6F810D22-5B92-45C0-A9EE-5935269A510E}"/>
                  </a:ext>
                </a:extLst>
              </p:cNvPr>
              <p:cNvSpPr/>
              <p:nvPr/>
            </p:nvSpPr>
            <p:spPr>
              <a:xfrm>
                <a:off x="3814792" y="2872351"/>
                <a:ext cx="404874" cy="43031"/>
              </a:xfrm>
              <a:custGeom>
                <a:avLst/>
                <a:gdLst>
                  <a:gd name="connsiteX0" fmla="*/ 0 w 404874"/>
                  <a:gd name="connsiteY0" fmla="*/ 0 h 43031"/>
                  <a:gd name="connsiteX1" fmla="*/ 404874 w 404874"/>
                  <a:gd name="connsiteY1" fmla="*/ 0 h 43031"/>
                  <a:gd name="connsiteX2" fmla="*/ 404874 w 404874"/>
                  <a:gd name="connsiteY2" fmla="*/ 43031 h 43031"/>
                  <a:gd name="connsiteX3" fmla="*/ 0 w 404874"/>
                  <a:gd name="connsiteY3" fmla="*/ 43031 h 43031"/>
                </a:gdLst>
                <a:ahLst/>
                <a:cxnLst>
                  <a:cxn ang="0">
                    <a:pos x="connsiteX0" y="connsiteY0"/>
                  </a:cxn>
                  <a:cxn ang="0">
                    <a:pos x="connsiteX1" y="connsiteY1"/>
                  </a:cxn>
                  <a:cxn ang="0">
                    <a:pos x="connsiteX2" y="connsiteY2"/>
                  </a:cxn>
                  <a:cxn ang="0">
                    <a:pos x="connsiteX3" y="connsiteY3"/>
                  </a:cxn>
                </a:cxnLst>
                <a:rect l="l" t="t" r="r" b="b"/>
                <a:pathLst>
                  <a:path w="404874" h="43031">
                    <a:moveTo>
                      <a:pt x="0" y="0"/>
                    </a:moveTo>
                    <a:lnTo>
                      <a:pt x="404874" y="0"/>
                    </a:lnTo>
                    <a:lnTo>
                      <a:pt x="404874" y="43031"/>
                    </a:lnTo>
                    <a:lnTo>
                      <a:pt x="0" y="43031"/>
                    </a:lnTo>
                    <a:close/>
                  </a:path>
                </a:pathLst>
              </a:custGeom>
              <a:solidFill>
                <a:srgbClr val="CACBCD"/>
              </a:solidFill>
              <a:ln w="2375" cap="flat">
                <a:noFill/>
                <a:prstDash val="solid"/>
                <a:miter/>
              </a:ln>
            </p:spPr>
            <p:txBody>
              <a:bodyPr rtlCol="0" anchor="ctr"/>
              <a:lstStyle/>
              <a:p>
                <a:endParaRPr lang="fr-BE"/>
              </a:p>
            </p:txBody>
          </p:sp>
          <p:sp>
            <p:nvSpPr>
              <p:cNvPr id="51" name="Forme libre : forme 50">
                <a:extLst>
                  <a:ext uri="{FF2B5EF4-FFF2-40B4-BE49-F238E27FC236}">
                    <a16:creationId xmlns:a16="http://schemas.microsoft.com/office/drawing/2014/main" id="{13D7AD11-E8D9-46F2-AEF5-2178A18129A1}"/>
                  </a:ext>
                </a:extLst>
              </p:cNvPr>
              <p:cNvSpPr/>
              <p:nvPr/>
            </p:nvSpPr>
            <p:spPr>
              <a:xfrm>
                <a:off x="4441479" y="2872351"/>
                <a:ext cx="297890" cy="43031"/>
              </a:xfrm>
              <a:custGeom>
                <a:avLst/>
                <a:gdLst>
                  <a:gd name="connsiteX0" fmla="*/ 0 w 297890"/>
                  <a:gd name="connsiteY0" fmla="*/ 0 h 43031"/>
                  <a:gd name="connsiteX1" fmla="*/ 297890 w 297890"/>
                  <a:gd name="connsiteY1" fmla="*/ 0 h 43031"/>
                  <a:gd name="connsiteX2" fmla="*/ 297890 w 297890"/>
                  <a:gd name="connsiteY2" fmla="*/ 43031 h 43031"/>
                  <a:gd name="connsiteX3" fmla="*/ 0 w 297890"/>
                  <a:gd name="connsiteY3" fmla="*/ 43031 h 43031"/>
                </a:gdLst>
                <a:ahLst/>
                <a:cxnLst>
                  <a:cxn ang="0">
                    <a:pos x="connsiteX0" y="connsiteY0"/>
                  </a:cxn>
                  <a:cxn ang="0">
                    <a:pos x="connsiteX1" y="connsiteY1"/>
                  </a:cxn>
                  <a:cxn ang="0">
                    <a:pos x="connsiteX2" y="connsiteY2"/>
                  </a:cxn>
                  <a:cxn ang="0">
                    <a:pos x="connsiteX3" y="connsiteY3"/>
                  </a:cxn>
                </a:cxnLst>
                <a:rect l="l" t="t" r="r" b="b"/>
                <a:pathLst>
                  <a:path w="297890" h="43031">
                    <a:moveTo>
                      <a:pt x="0" y="0"/>
                    </a:moveTo>
                    <a:lnTo>
                      <a:pt x="297890" y="0"/>
                    </a:lnTo>
                    <a:lnTo>
                      <a:pt x="297890" y="43031"/>
                    </a:lnTo>
                    <a:lnTo>
                      <a:pt x="0" y="43031"/>
                    </a:lnTo>
                    <a:close/>
                  </a:path>
                </a:pathLst>
              </a:custGeom>
              <a:solidFill>
                <a:srgbClr val="CACBCD"/>
              </a:solidFill>
              <a:ln w="2375" cap="flat">
                <a:noFill/>
                <a:prstDash val="solid"/>
                <a:miter/>
              </a:ln>
            </p:spPr>
            <p:txBody>
              <a:bodyPr rtlCol="0" anchor="ctr"/>
              <a:lstStyle/>
              <a:p>
                <a:endParaRPr lang="fr-BE"/>
              </a:p>
            </p:txBody>
          </p:sp>
          <p:sp>
            <p:nvSpPr>
              <p:cNvPr id="52" name="Forme libre : forme 51">
                <a:extLst>
                  <a:ext uri="{FF2B5EF4-FFF2-40B4-BE49-F238E27FC236}">
                    <a16:creationId xmlns:a16="http://schemas.microsoft.com/office/drawing/2014/main" id="{18BB2F79-C3A5-4BC4-A565-61788A9E3586}"/>
                  </a:ext>
                </a:extLst>
              </p:cNvPr>
              <p:cNvSpPr/>
              <p:nvPr/>
            </p:nvSpPr>
            <p:spPr>
              <a:xfrm>
                <a:off x="3813603" y="3451965"/>
                <a:ext cx="404874" cy="43031"/>
              </a:xfrm>
              <a:custGeom>
                <a:avLst/>
                <a:gdLst>
                  <a:gd name="connsiteX0" fmla="*/ 0 w 404874"/>
                  <a:gd name="connsiteY0" fmla="*/ 0 h 43031"/>
                  <a:gd name="connsiteX1" fmla="*/ 404874 w 404874"/>
                  <a:gd name="connsiteY1" fmla="*/ 0 h 43031"/>
                  <a:gd name="connsiteX2" fmla="*/ 404874 w 404874"/>
                  <a:gd name="connsiteY2" fmla="*/ 43031 h 43031"/>
                  <a:gd name="connsiteX3" fmla="*/ 0 w 404874"/>
                  <a:gd name="connsiteY3" fmla="*/ 43031 h 43031"/>
                </a:gdLst>
                <a:ahLst/>
                <a:cxnLst>
                  <a:cxn ang="0">
                    <a:pos x="connsiteX0" y="connsiteY0"/>
                  </a:cxn>
                  <a:cxn ang="0">
                    <a:pos x="connsiteX1" y="connsiteY1"/>
                  </a:cxn>
                  <a:cxn ang="0">
                    <a:pos x="connsiteX2" y="connsiteY2"/>
                  </a:cxn>
                  <a:cxn ang="0">
                    <a:pos x="connsiteX3" y="connsiteY3"/>
                  </a:cxn>
                </a:cxnLst>
                <a:rect l="l" t="t" r="r" b="b"/>
                <a:pathLst>
                  <a:path w="404874" h="43031">
                    <a:moveTo>
                      <a:pt x="0" y="0"/>
                    </a:moveTo>
                    <a:lnTo>
                      <a:pt x="404874" y="0"/>
                    </a:lnTo>
                    <a:lnTo>
                      <a:pt x="404874" y="43031"/>
                    </a:lnTo>
                    <a:lnTo>
                      <a:pt x="0" y="43031"/>
                    </a:lnTo>
                    <a:close/>
                  </a:path>
                </a:pathLst>
              </a:custGeom>
              <a:solidFill>
                <a:srgbClr val="CACBCD"/>
              </a:solidFill>
              <a:ln w="2375" cap="flat">
                <a:noFill/>
                <a:prstDash val="solid"/>
                <a:miter/>
              </a:ln>
            </p:spPr>
            <p:txBody>
              <a:bodyPr rtlCol="0" anchor="ctr"/>
              <a:lstStyle/>
              <a:p>
                <a:endParaRPr lang="fr-BE"/>
              </a:p>
            </p:txBody>
          </p:sp>
          <p:sp>
            <p:nvSpPr>
              <p:cNvPr id="53" name="Forme libre : forme 52">
                <a:extLst>
                  <a:ext uri="{FF2B5EF4-FFF2-40B4-BE49-F238E27FC236}">
                    <a16:creationId xmlns:a16="http://schemas.microsoft.com/office/drawing/2014/main" id="{C963BAA2-9582-4607-86C8-B175019F902C}"/>
                  </a:ext>
                </a:extLst>
              </p:cNvPr>
              <p:cNvSpPr/>
              <p:nvPr/>
            </p:nvSpPr>
            <p:spPr>
              <a:xfrm>
                <a:off x="4413426" y="3451965"/>
                <a:ext cx="324993" cy="43031"/>
              </a:xfrm>
              <a:custGeom>
                <a:avLst/>
                <a:gdLst>
                  <a:gd name="connsiteX0" fmla="*/ 0 w 324993"/>
                  <a:gd name="connsiteY0" fmla="*/ 0 h 43031"/>
                  <a:gd name="connsiteX1" fmla="*/ 324993 w 324993"/>
                  <a:gd name="connsiteY1" fmla="*/ 0 h 43031"/>
                  <a:gd name="connsiteX2" fmla="*/ 324993 w 324993"/>
                  <a:gd name="connsiteY2" fmla="*/ 43031 h 43031"/>
                  <a:gd name="connsiteX3" fmla="*/ 0 w 324993"/>
                  <a:gd name="connsiteY3" fmla="*/ 43031 h 43031"/>
                </a:gdLst>
                <a:ahLst/>
                <a:cxnLst>
                  <a:cxn ang="0">
                    <a:pos x="connsiteX0" y="connsiteY0"/>
                  </a:cxn>
                  <a:cxn ang="0">
                    <a:pos x="connsiteX1" y="connsiteY1"/>
                  </a:cxn>
                  <a:cxn ang="0">
                    <a:pos x="connsiteX2" y="connsiteY2"/>
                  </a:cxn>
                  <a:cxn ang="0">
                    <a:pos x="connsiteX3" y="connsiteY3"/>
                  </a:cxn>
                </a:cxnLst>
                <a:rect l="l" t="t" r="r" b="b"/>
                <a:pathLst>
                  <a:path w="324993" h="43031">
                    <a:moveTo>
                      <a:pt x="0" y="0"/>
                    </a:moveTo>
                    <a:lnTo>
                      <a:pt x="324993" y="0"/>
                    </a:lnTo>
                    <a:lnTo>
                      <a:pt x="324993" y="43031"/>
                    </a:lnTo>
                    <a:lnTo>
                      <a:pt x="0" y="43031"/>
                    </a:lnTo>
                    <a:close/>
                  </a:path>
                </a:pathLst>
              </a:custGeom>
              <a:solidFill>
                <a:srgbClr val="CACBCD"/>
              </a:solidFill>
              <a:ln w="2375" cap="flat">
                <a:noFill/>
                <a:prstDash val="solid"/>
                <a:miter/>
              </a:ln>
            </p:spPr>
            <p:txBody>
              <a:bodyPr rtlCol="0" anchor="ctr"/>
              <a:lstStyle/>
              <a:p>
                <a:endParaRPr lang="fr-BE"/>
              </a:p>
            </p:txBody>
          </p:sp>
          <p:sp>
            <p:nvSpPr>
              <p:cNvPr id="54" name="Forme libre : forme 53">
                <a:extLst>
                  <a:ext uri="{FF2B5EF4-FFF2-40B4-BE49-F238E27FC236}">
                    <a16:creationId xmlns:a16="http://schemas.microsoft.com/office/drawing/2014/main" id="{C14DACFA-E640-4CB6-BFEF-C4BC0EC78542}"/>
                  </a:ext>
                </a:extLst>
              </p:cNvPr>
              <p:cNvSpPr/>
              <p:nvPr/>
            </p:nvSpPr>
            <p:spPr>
              <a:xfrm>
                <a:off x="3813603" y="4139039"/>
                <a:ext cx="404874" cy="43031"/>
              </a:xfrm>
              <a:custGeom>
                <a:avLst/>
                <a:gdLst>
                  <a:gd name="connsiteX0" fmla="*/ 0 w 404874"/>
                  <a:gd name="connsiteY0" fmla="*/ 0 h 43031"/>
                  <a:gd name="connsiteX1" fmla="*/ 404874 w 404874"/>
                  <a:gd name="connsiteY1" fmla="*/ 0 h 43031"/>
                  <a:gd name="connsiteX2" fmla="*/ 404874 w 404874"/>
                  <a:gd name="connsiteY2" fmla="*/ 43031 h 43031"/>
                  <a:gd name="connsiteX3" fmla="*/ 0 w 404874"/>
                  <a:gd name="connsiteY3" fmla="*/ 43031 h 43031"/>
                </a:gdLst>
                <a:ahLst/>
                <a:cxnLst>
                  <a:cxn ang="0">
                    <a:pos x="connsiteX0" y="connsiteY0"/>
                  </a:cxn>
                  <a:cxn ang="0">
                    <a:pos x="connsiteX1" y="connsiteY1"/>
                  </a:cxn>
                  <a:cxn ang="0">
                    <a:pos x="connsiteX2" y="connsiteY2"/>
                  </a:cxn>
                  <a:cxn ang="0">
                    <a:pos x="connsiteX3" y="connsiteY3"/>
                  </a:cxn>
                </a:cxnLst>
                <a:rect l="l" t="t" r="r" b="b"/>
                <a:pathLst>
                  <a:path w="404874" h="43031">
                    <a:moveTo>
                      <a:pt x="0" y="0"/>
                    </a:moveTo>
                    <a:lnTo>
                      <a:pt x="404874" y="0"/>
                    </a:lnTo>
                    <a:lnTo>
                      <a:pt x="404874" y="43031"/>
                    </a:lnTo>
                    <a:lnTo>
                      <a:pt x="0" y="43031"/>
                    </a:lnTo>
                    <a:close/>
                  </a:path>
                </a:pathLst>
              </a:custGeom>
              <a:solidFill>
                <a:srgbClr val="CACBCD"/>
              </a:solidFill>
              <a:ln w="2375" cap="flat">
                <a:noFill/>
                <a:prstDash val="solid"/>
                <a:miter/>
              </a:ln>
            </p:spPr>
            <p:txBody>
              <a:bodyPr rtlCol="0" anchor="ctr"/>
              <a:lstStyle/>
              <a:p>
                <a:endParaRPr lang="fr-BE"/>
              </a:p>
            </p:txBody>
          </p:sp>
          <p:sp>
            <p:nvSpPr>
              <p:cNvPr id="55" name="Forme libre : forme 54">
                <a:extLst>
                  <a:ext uri="{FF2B5EF4-FFF2-40B4-BE49-F238E27FC236}">
                    <a16:creationId xmlns:a16="http://schemas.microsoft.com/office/drawing/2014/main" id="{F67F2DF0-D8BD-40A6-824B-1DE8F147DC5A}"/>
                  </a:ext>
                </a:extLst>
              </p:cNvPr>
              <p:cNvSpPr/>
              <p:nvPr/>
            </p:nvSpPr>
            <p:spPr>
              <a:xfrm>
                <a:off x="4493545" y="4139039"/>
                <a:ext cx="244874" cy="43031"/>
              </a:xfrm>
              <a:custGeom>
                <a:avLst/>
                <a:gdLst>
                  <a:gd name="connsiteX0" fmla="*/ 0 w 244874"/>
                  <a:gd name="connsiteY0" fmla="*/ 0 h 43031"/>
                  <a:gd name="connsiteX1" fmla="*/ 244874 w 244874"/>
                  <a:gd name="connsiteY1" fmla="*/ 0 h 43031"/>
                  <a:gd name="connsiteX2" fmla="*/ 244874 w 244874"/>
                  <a:gd name="connsiteY2" fmla="*/ 43031 h 43031"/>
                  <a:gd name="connsiteX3" fmla="*/ 0 w 244874"/>
                  <a:gd name="connsiteY3" fmla="*/ 43031 h 43031"/>
                </a:gdLst>
                <a:ahLst/>
                <a:cxnLst>
                  <a:cxn ang="0">
                    <a:pos x="connsiteX0" y="connsiteY0"/>
                  </a:cxn>
                  <a:cxn ang="0">
                    <a:pos x="connsiteX1" y="connsiteY1"/>
                  </a:cxn>
                  <a:cxn ang="0">
                    <a:pos x="connsiteX2" y="connsiteY2"/>
                  </a:cxn>
                  <a:cxn ang="0">
                    <a:pos x="connsiteX3" y="connsiteY3"/>
                  </a:cxn>
                </a:cxnLst>
                <a:rect l="l" t="t" r="r" b="b"/>
                <a:pathLst>
                  <a:path w="244874" h="43031">
                    <a:moveTo>
                      <a:pt x="0" y="0"/>
                    </a:moveTo>
                    <a:lnTo>
                      <a:pt x="244874" y="0"/>
                    </a:lnTo>
                    <a:lnTo>
                      <a:pt x="244874" y="43031"/>
                    </a:lnTo>
                    <a:lnTo>
                      <a:pt x="0" y="43031"/>
                    </a:lnTo>
                    <a:close/>
                  </a:path>
                </a:pathLst>
              </a:custGeom>
              <a:solidFill>
                <a:srgbClr val="CACBCD"/>
              </a:solidFill>
              <a:ln w="2375" cap="flat">
                <a:noFill/>
                <a:prstDash val="solid"/>
                <a:miter/>
              </a:ln>
            </p:spPr>
            <p:txBody>
              <a:bodyPr rtlCol="0" anchor="ctr"/>
              <a:lstStyle/>
              <a:p>
                <a:endParaRPr lang="fr-BE"/>
              </a:p>
            </p:txBody>
          </p:sp>
          <p:sp>
            <p:nvSpPr>
              <p:cNvPr id="56" name="Forme libre : forme 55">
                <a:extLst>
                  <a:ext uri="{FF2B5EF4-FFF2-40B4-BE49-F238E27FC236}">
                    <a16:creationId xmlns:a16="http://schemas.microsoft.com/office/drawing/2014/main" id="{CFF6C608-E45D-4516-BF50-167147AB04CC}"/>
                  </a:ext>
                </a:extLst>
              </p:cNvPr>
              <p:cNvSpPr/>
              <p:nvPr/>
            </p:nvSpPr>
            <p:spPr>
              <a:xfrm>
                <a:off x="4806651" y="4271699"/>
                <a:ext cx="404874" cy="43031"/>
              </a:xfrm>
              <a:custGeom>
                <a:avLst/>
                <a:gdLst>
                  <a:gd name="connsiteX0" fmla="*/ 0 w 404874"/>
                  <a:gd name="connsiteY0" fmla="*/ 0 h 43031"/>
                  <a:gd name="connsiteX1" fmla="*/ 404874 w 404874"/>
                  <a:gd name="connsiteY1" fmla="*/ 0 h 43031"/>
                  <a:gd name="connsiteX2" fmla="*/ 404874 w 404874"/>
                  <a:gd name="connsiteY2" fmla="*/ 43031 h 43031"/>
                  <a:gd name="connsiteX3" fmla="*/ 0 w 404874"/>
                  <a:gd name="connsiteY3" fmla="*/ 43031 h 43031"/>
                </a:gdLst>
                <a:ahLst/>
                <a:cxnLst>
                  <a:cxn ang="0">
                    <a:pos x="connsiteX0" y="connsiteY0"/>
                  </a:cxn>
                  <a:cxn ang="0">
                    <a:pos x="connsiteX1" y="connsiteY1"/>
                  </a:cxn>
                  <a:cxn ang="0">
                    <a:pos x="connsiteX2" y="connsiteY2"/>
                  </a:cxn>
                  <a:cxn ang="0">
                    <a:pos x="connsiteX3" y="connsiteY3"/>
                  </a:cxn>
                </a:cxnLst>
                <a:rect l="l" t="t" r="r" b="b"/>
                <a:pathLst>
                  <a:path w="404874" h="43031">
                    <a:moveTo>
                      <a:pt x="0" y="0"/>
                    </a:moveTo>
                    <a:lnTo>
                      <a:pt x="404874" y="0"/>
                    </a:lnTo>
                    <a:lnTo>
                      <a:pt x="404874" y="43031"/>
                    </a:lnTo>
                    <a:lnTo>
                      <a:pt x="0" y="43031"/>
                    </a:lnTo>
                    <a:close/>
                  </a:path>
                </a:pathLst>
              </a:custGeom>
              <a:solidFill>
                <a:srgbClr val="CACBCD"/>
              </a:solidFill>
              <a:ln w="2375" cap="flat">
                <a:noFill/>
                <a:prstDash val="solid"/>
                <a:miter/>
              </a:ln>
            </p:spPr>
            <p:txBody>
              <a:bodyPr rtlCol="0" anchor="ctr"/>
              <a:lstStyle/>
              <a:p>
                <a:endParaRPr lang="fr-BE"/>
              </a:p>
            </p:txBody>
          </p:sp>
          <p:sp>
            <p:nvSpPr>
              <p:cNvPr id="57" name="Forme libre : forme 56">
                <a:extLst>
                  <a:ext uri="{FF2B5EF4-FFF2-40B4-BE49-F238E27FC236}">
                    <a16:creationId xmlns:a16="http://schemas.microsoft.com/office/drawing/2014/main" id="{0E3DD354-12E0-407C-862A-523348A7A5FE}"/>
                  </a:ext>
                </a:extLst>
              </p:cNvPr>
              <p:cNvSpPr/>
              <p:nvPr/>
            </p:nvSpPr>
            <p:spPr>
              <a:xfrm>
                <a:off x="5440708" y="4271699"/>
                <a:ext cx="290520" cy="43031"/>
              </a:xfrm>
              <a:custGeom>
                <a:avLst/>
                <a:gdLst>
                  <a:gd name="connsiteX0" fmla="*/ 0 w 290520"/>
                  <a:gd name="connsiteY0" fmla="*/ 0 h 43031"/>
                  <a:gd name="connsiteX1" fmla="*/ 290520 w 290520"/>
                  <a:gd name="connsiteY1" fmla="*/ 0 h 43031"/>
                  <a:gd name="connsiteX2" fmla="*/ 290520 w 290520"/>
                  <a:gd name="connsiteY2" fmla="*/ 43031 h 43031"/>
                  <a:gd name="connsiteX3" fmla="*/ 0 w 290520"/>
                  <a:gd name="connsiteY3" fmla="*/ 43031 h 43031"/>
                </a:gdLst>
                <a:ahLst/>
                <a:cxnLst>
                  <a:cxn ang="0">
                    <a:pos x="connsiteX0" y="connsiteY0"/>
                  </a:cxn>
                  <a:cxn ang="0">
                    <a:pos x="connsiteX1" y="connsiteY1"/>
                  </a:cxn>
                  <a:cxn ang="0">
                    <a:pos x="connsiteX2" y="connsiteY2"/>
                  </a:cxn>
                  <a:cxn ang="0">
                    <a:pos x="connsiteX3" y="connsiteY3"/>
                  </a:cxn>
                </a:cxnLst>
                <a:rect l="l" t="t" r="r" b="b"/>
                <a:pathLst>
                  <a:path w="290520" h="43031">
                    <a:moveTo>
                      <a:pt x="0" y="0"/>
                    </a:moveTo>
                    <a:lnTo>
                      <a:pt x="290520" y="0"/>
                    </a:lnTo>
                    <a:lnTo>
                      <a:pt x="290520" y="43031"/>
                    </a:lnTo>
                    <a:lnTo>
                      <a:pt x="0" y="43031"/>
                    </a:lnTo>
                    <a:close/>
                  </a:path>
                </a:pathLst>
              </a:custGeom>
              <a:solidFill>
                <a:srgbClr val="CACBCD"/>
              </a:solidFill>
              <a:ln w="2375" cap="flat">
                <a:noFill/>
                <a:prstDash val="solid"/>
                <a:miter/>
              </a:ln>
            </p:spPr>
            <p:txBody>
              <a:bodyPr rtlCol="0" anchor="ctr"/>
              <a:lstStyle/>
              <a:p>
                <a:endParaRPr lang="fr-BE"/>
              </a:p>
            </p:txBody>
          </p:sp>
          <p:sp>
            <p:nvSpPr>
              <p:cNvPr id="58" name="Forme libre : forme 57">
                <a:extLst>
                  <a:ext uri="{FF2B5EF4-FFF2-40B4-BE49-F238E27FC236}">
                    <a16:creationId xmlns:a16="http://schemas.microsoft.com/office/drawing/2014/main" id="{A7EA77F0-1BDC-4ACF-AD0B-0154AEC9EF89}"/>
                  </a:ext>
                </a:extLst>
              </p:cNvPr>
              <p:cNvSpPr/>
              <p:nvPr/>
            </p:nvSpPr>
            <p:spPr>
              <a:xfrm>
                <a:off x="4806651" y="3553719"/>
                <a:ext cx="404874" cy="43031"/>
              </a:xfrm>
              <a:custGeom>
                <a:avLst/>
                <a:gdLst>
                  <a:gd name="connsiteX0" fmla="*/ 0 w 404874"/>
                  <a:gd name="connsiteY0" fmla="*/ 0 h 43031"/>
                  <a:gd name="connsiteX1" fmla="*/ 404874 w 404874"/>
                  <a:gd name="connsiteY1" fmla="*/ 0 h 43031"/>
                  <a:gd name="connsiteX2" fmla="*/ 404874 w 404874"/>
                  <a:gd name="connsiteY2" fmla="*/ 43031 h 43031"/>
                  <a:gd name="connsiteX3" fmla="*/ 0 w 404874"/>
                  <a:gd name="connsiteY3" fmla="*/ 43031 h 43031"/>
                </a:gdLst>
                <a:ahLst/>
                <a:cxnLst>
                  <a:cxn ang="0">
                    <a:pos x="connsiteX0" y="connsiteY0"/>
                  </a:cxn>
                  <a:cxn ang="0">
                    <a:pos x="connsiteX1" y="connsiteY1"/>
                  </a:cxn>
                  <a:cxn ang="0">
                    <a:pos x="connsiteX2" y="connsiteY2"/>
                  </a:cxn>
                  <a:cxn ang="0">
                    <a:pos x="connsiteX3" y="connsiteY3"/>
                  </a:cxn>
                </a:cxnLst>
                <a:rect l="l" t="t" r="r" b="b"/>
                <a:pathLst>
                  <a:path w="404874" h="43031">
                    <a:moveTo>
                      <a:pt x="0" y="0"/>
                    </a:moveTo>
                    <a:lnTo>
                      <a:pt x="404874" y="0"/>
                    </a:lnTo>
                    <a:lnTo>
                      <a:pt x="404874" y="43031"/>
                    </a:lnTo>
                    <a:lnTo>
                      <a:pt x="0" y="43031"/>
                    </a:lnTo>
                    <a:close/>
                  </a:path>
                </a:pathLst>
              </a:custGeom>
              <a:solidFill>
                <a:srgbClr val="CACBCD"/>
              </a:solidFill>
              <a:ln w="2375" cap="flat">
                <a:noFill/>
                <a:prstDash val="solid"/>
                <a:miter/>
              </a:ln>
            </p:spPr>
            <p:txBody>
              <a:bodyPr rtlCol="0" anchor="ctr"/>
              <a:lstStyle/>
              <a:p>
                <a:endParaRPr lang="fr-BE"/>
              </a:p>
            </p:txBody>
          </p:sp>
          <p:sp>
            <p:nvSpPr>
              <p:cNvPr id="59" name="Forme libre : forme 58">
                <a:extLst>
                  <a:ext uri="{FF2B5EF4-FFF2-40B4-BE49-F238E27FC236}">
                    <a16:creationId xmlns:a16="http://schemas.microsoft.com/office/drawing/2014/main" id="{4E0557AF-35DB-4A98-B15B-B0C561AD82B7}"/>
                  </a:ext>
                </a:extLst>
              </p:cNvPr>
              <p:cNvSpPr/>
              <p:nvPr/>
            </p:nvSpPr>
            <p:spPr>
              <a:xfrm>
                <a:off x="5487068" y="3553719"/>
                <a:ext cx="244398" cy="43031"/>
              </a:xfrm>
              <a:custGeom>
                <a:avLst/>
                <a:gdLst>
                  <a:gd name="connsiteX0" fmla="*/ 0 w 244398"/>
                  <a:gd name="connsiteY0" fmla="*/ 0 h 43031"/>
                  <a:gd name="connsiteX1" fmla="*/ 244399 w 244398"/>
                  <a:gd name="connsiteY1" fmla="*/ 0 h 43031"/>
                  <a:gd name="connsiteX2" fmla="*/ 244399 w 244398"/>
                  <a:gd name="connsiteY2" fmla="*/ 43031 h 43031"/>
                  <a:gd name="connsiteX3" fmla="*/ 0 w 244398"/>
                  <a:gd name="connsiteY3" fmla="*/ 43031 h 43031"/>
                </a:gdLst>
                <a:ahLst/>
                <a:cxnLst>
                  <a:cxn ang="0">
                    <a:pos x="connsiteX0" y="connsiteY0"/>
                  </a:cxn>
                  <a:cxn ang="0">
                    <a:pos x="connsiteX1" y="connsiteY1"/>
                  </a:cxn>
                  <a:cxn ang="0">
                    <a:pos x="connsiteX2" y="connsiteY2"/>
                  </a:cxn>
                  <a:cxn ang="0">
                    <a:pos x="connsiteX3" y="connsiteY3"/>
                  </a:cxn>
                </a:cxnLst>
                <a:rect l="l" t="t" r="r" b="b"/>
                <a:pathLst>
                  <a:path w="244398" h="43031">
                    <a:moveTo>
                      <a:pt x="0" y="0"/>
                    </a:moveTo>
                    <a:lnTo>
                      <a:pt x="244399" y="0"/>
                    </a:lnTo>
                    <a:lnTo>
                      <a:pt x="244399" y="43031"/>
                    </a:lnTo>
                    <a:lnTo>
                      <a:pt x="0" y="43031"/>
                    </a:lnTo>
                    <a:close/>
                  </a:path>
                </a:pathLst>
              </a:custGeom>
              <a:solidFill>
                <a:srgbClr val="CACBCD"/>
              </a:solidFill>
              <a:ln w="2375" cap="flat">
                <a:noFill/>
                <a:prstDash val="solid"/>
                <a:miter/>
              </a:ln>
            </p:spPr>
            <p:txBody>
              <a:bodyPr rtlCol="0" anchor="ctr"/>
              <a:lstStyle/>
              <a:p>
                <a:endParaRPr lang="fr-BE"/>
              </a:p>
            </p:txBody>
          </p:sp>
          <p:sp>
            <p:nvSpPr>
              <p:cNvPr id="170" name="Forme libre : forme 169">
                <a:extLst>
                  <a:ext uri="{FF2B5EF4-FFF2-40B4-BE49-F238E27FC236}">
                    <a16:creationId xmlns:a16="http://schemas.microsoft.com/office/drawing/2014/main" id="{96F60BDA-A6A3-49DD-9003-11D332259B31}"/>
                  </a:ext>
                </a:extLst>
              </p:cNvPr>
              <p:cNvSpPr/>
              <p:nvPr/>
            </p:nvSpPr>
            <p:spPr>
              <a:xfrm>
                <a:off x="4803322" y="3056125"/>
                <a:ext cx="407965" cy="43031"/>
              </a:xfrm>
              <a:custGeom>
                <a:avLst/>
                <a:gdLst>
                  <a:gd name="connsiteX0" fmla="*/ 0 w 407965"/>
                  <a:gd name="connsiteY0" fmla="*/ 0 h 43031"/>
                  <a:gd name="connsiteX1" fmla="*/ 407965 w 407965"/>
                  <a:gd name="connsiteY1" fmla="*/ 0 h 43031"/>
                  <a:gd name="connsiteX2" fmla="*/ 407965 w 407965"/>
                  <a:gd name="connsiteY2" fmla="*/ 43031 h 43031"/>
                  <a:gd name="connsiteX3" fmla="*/ 0 w 407965"/>
                  <a:gd name="connsiteY3" fmla="*/ 43031 h 43031"/>
                </a:gdLst>
                <a:ahLst/>
                <a:cxnLst>
                  <a:cxn ang="0">
                    <a:pos x="connsiteX0" y="connsiteY0"/>
                  </a:cxn>
                  <a:cxn ang="0">
                    <a:pos x="connsiteX1" y="connsiteY1"/>
                  </a:cxn>
                  <a:cxn ang="0">
                    <a:pos x="connsiteX2" y="connsiteY2"/>
                  </a:cxn>
                  <a:cxn ang="0">
                    <a:pos x="connsiteX3" y="connsiteY3"/>
                  </a:cxn>
                </a:cxnLst>
                <a:rect l="l" t="t" r="r" b="b"/>
                <a:pathLst>
                  <a:path w="407965" h="43031">
                    <a:moveTo>
                      <a:pt x="0" y="0"/>
                    </a:moveTo>
                    <a:lnTo>
                      <a:pt x="407965" y="0"/>
                    </a:lnTo>
                    <a:lnTo>
                      <a:pt x="407965" y="43031"/>
                    </a:lnTo>
                    <a:lnTo>
                      <a:pt x="0" y="43031"/>
                    </a:lnTo>
                    <a:close/>
                  </a:path>
                </a:pathLst>
              </a:custGeom>
              <a:solidFill>
                <a:srgbClr val="CACBCD"/>
              </a:solidFill>
              <a:ln w="2375" cap="flat">
                <a:noFill/>
                <a:prstDash val="solid"/>
                <a:miter/>
              </a:ln>
            </p:spPr>
            <p:txBody>
              <a:bodyPr rtlCol="0" anchor="ctr"/>
              <a:lstStyle/>
              <a:p>
                <a:endParaRPr lang="fr-BE"/>
              </a:p>
            </p:txBody>
          </p:sp>
          <p:sp>
            <p:nvSpPr>
              <p:cNvPr id="171" name="Forme libre : forme 170">
                <a:extLst>
                  <a:ext uri="{FF2B5EF4-FFF2-40B4-BE49-F238E27FC236}">
                    <a16:creationId xmlns:a16="http://schemas.microsoft.com/office/drawing/2014/main" id="{E8D7CCC3-24F2-4953-ADBD-45B71E2B7837}"/>
                  </a:ext>
                </a:extLst>
              </p:cNvPr>
              <p:cNvSpPr/>
              <p:nvPr/>
            </p:nvSpPr>
            <p:spPr>
              <a:xfrm>
                <a:off x="5433338" y="3056125"/>
                <a:ext cx="294562" cy="43031"/>
              </a:xfrm>
              <a:custGeom>
                <a:avLst/>
                <a:gdLst>
                  <a:gd name="connsiteX0" fmla="*/ 0 w 294562"/>
                  <a:gd name="connsiteY0" fmla="*/ 0 h 43031"/>
                  <a:gd name="connsiteX1" fmla="*/ 294562 w 294562"/>
                  <a:gd name="connsiteY1" fmla="*/ 0 h 43031"/>
                  <a:gd name="connsiteX2" fmla="*/ 294562 w 294562"/>
                  <a:gd name="connsiteY2" fmla="*/ 43031 h 43031"/>
                  <a:gd name="connsiteX3" fmla="*/ 0 w 294562"/>
                  <a:gd name="connsiteY3" fmla="*/ 43031 h 43031"/>
                </a:gdLst>
                <a:ahLst/>
                <a:cxnLst>
                  <a:cxn ang="0">
                    <a:pos x="connsiteX0" y="connsiteY0"/>
                  </a:cxn>
                  <a:cxn ang="0">
                    <a:pos x="connsiteX1" y="connsiteY1"/>
                  </a:cxn>
                  <a:cxn ang="0">
                    <a:pos x="connsiteX2" y="connsiteY2"/>
                  </a:cxn>
                  <a:cxn ang="0">
                    <a:pos x="connsiteX3" y="connsiteY3"/>
                  </a:cxn>
                </a:cxnLst>
                <a:rect l="l" t="t" r="r" b="b"/>
                <a:pathLst>
                  <a:path w="294562" h="43031">
                    <a:moveTo>
                      <a:pt x="0" y="0"/>
                    </a:moveTo>
                    <a:lnTo>
                      <a:pt x="294562" y="0"/>
                    </a:lnTo>
                    <a:lnTo>
                      <a:pt x="294562" y="43031"/>
                    </a:lnTo>
                    <a:lnTo>
                      <a:pt x="0" y="43031"/>
                    </a:lnTo>
                    <a:close/>
                  </a:path>
                </a:pathLst>
              </a:custGeom>
              <a:solidFill>
                <a:srgbClr val="CACBCD"/>
              </a:solidFill>
              <a:ln w="2375" cap="flat">
                <a:noFill/>
                <a:prstDash val="solid"/>
                <a:miter/>
              </a:ln>
            </p:spPr>
            <p:txBody>
              <a:bodyPr rtlCol="0" anchor="ctr"/>
              <a:lstStyle/>
              <a:p>
                <a:endParaRPr lang="fr-BE"/>
              </a:p>
            </p:txBody>
          </p:sp>
          <p:sp>
            <p:nvSpPr>
              <p:cNvPr id="172" name="Forme libre : forme 171">
                <a:extLst>
                  <a:ext uri="{FF2B5EF4-FFF2-40B4-BE49-F238E27FC236}">
                    <a16:creationId xmlns:a16="http://schemas.microsoft.com/office/drawing/2014/main" id="{EF3E3B59-2391-463D-AF12-B87AFA9532AE}"/>
                  </a:ext>
                </a:extLst>
              </p:cNvPr>
              <p:cNvSpPr/>
              <p:nvPr/>
            </p:nvSpPr>
            <p:spPr>
              <a:xfrm>
                <a:off x="3814316" y="2459156"/>
                <a:ext cx="353759" cy="46597"/>
              </a:xfrm>
              <a:custGeom>
                <a:avLst/>
                <a:gdLst>
                  <a:gd name="connsiteX0" fmla="*/ 0 w 353759"/>
                  <a:gd name="connsiteY0" fmla="*/ 0 h 46597"/>
                  <a:gd name="connsiteX1" fmla="*/ 353760 w 353759"/>
                  <a:gd name="connsiteY1" fmla="*/ 0 h 46597"/>
                  <a:gd name="connsiteX2" fmla="*/ 353760 w 353759"/>
                  <a:gd name="connsiteY2" fmla="*/ 46597 h 46597"/>
                  <a:gd name="connsiteX3" fmla="*/ 0 w 353759"/>
                  <a:gd name="connsiteY3" fmla="*/ 46597 h 46597"/>
                </a:gdLst>
                <a:ahLst/>
                <a:cxnLst>
                  <a:cxn ang="0">
                    <a:pos x="connsiteX0" y="connsiteY0"/>
                  </a:cxn>
                  <a:cxn ang="0">
                    <a:pos x="connsiteX1" y="connsiteY1"/>
                  </a:cxn>
                  <a:cxn ang="0">
                    <a:pos x="connsiteX2" y="connsiteY2"/>
                  </a:cxn>
                  <a:cxn ang="0">
                    <a:pos x="connsiteX3" y="connsiteY3"/>
                  </a:cxn>
                </a:cxnLst>
                <a:rect l="l" t="t" r="r" b="b"/>
                <a:pathLst>
                  <a:path w="353759" h="46597">
                    <a:moveTo>
                      <a:pt x="0" y="0"/>
                    </a:moveTo>
                    <a:lnTo>
                      <a:pt x="353760" y="0"/>
                    </a:lnTo>
                    <a:lnTo>
                      <a:pt x="353760" y="46597"/>
                    </a:lnTo>
                    <a:lnTo>
                      <a:pt x="0" y="46597"/>
                    </a:lnTo>
                    <a:close/>
                  </a:path>
                </a:pathLst>
              </a:custGeom>
              <a:solidFill>
                <a:srgbClr val="E4E4E4"/>
              </a:solidFill>
              <a:ln w="2375" cap="flat">
                <a:noFill/>
                <a:prstDash val="solid"/>
                <a:miter/>
              </a:ln>
            </p:spPr>
            <p:txBody>
              <a:bodyPr rtlCol="0" anchor="ctr"/>
              <a:lstStyle/>
              <a:p>
                <a:endParaRPr lang="fr-BE"/>
              </a:p>
            </p:txBody>
          </p:sp>
          <p:sp>
            <p:nvSpPr>
              <p:cNvPr id="173" name="Forme libre : forme 172">
                <a:extLst>
                  <a:ext uri="{FF2B5EF4-FFF2-40B4-BE49-F238E27FC236}">
                    <a16:creationId xmlns:a16="http://schemas.microsoft.com/office/drawing/2014/main" id="{EBEC4758-0CE6-4517-AD6F-84E2D1932146}"/>
                  </a:ext>
                </a:extLst>
              </p:cNvPr>
              <p:cNvSpPr/>
              <p:nvPr/>
            </p:nvSpPr>
            <p:spPr>
              <a:xfrm>
                <a:off x="3814316" y="2555203"/>
                <a:ext cx="277682" cy="42555"/>
              </a:xfrm>
              <a:custGeom>
                <a:avLst/>
                <a:gdLst>
                  <a:gd name="connsiteX0" fmla="*/ 0 w 277682"/>
                  <a:gd name="connsiteY0" fmla="*/ 0 h 42555"/>
                  <a:gd name="connsiteX1" fmla="*/ 277682 w 277682"/>
                  <a:gd name="connsiteY1" fmla="*/ 0 h 42555"/>
                  <a:gd name="connsiteX2" fmla="*/ 277682 w 277682"/>
                  <a:gd name="connsiteY2" fmla="*/ 42556 h 42555"/>
                  <a:gd name="connsiteX3" fmla="*/ 0 w 277682"/>
                  <a:gd name="connsiteY3" fmla="*/ 42556 h 42555"/>
                </a:gdLst>
                <a:ahLst/>
                <a:cxnLst>
                  <a:cxn ang="0">
                    <a:pos x="connsiteX0" y="connsiteY0"/>
                  </a:cxn>
                  <a:cxn ang="0">
                    <a:pos x="connsiteX1" y="connsiteY1"/>
                  </a:cxn>
                  <a:cxn ang="0">
                    <a:pos x="connsiteX2" y="connsiteY2"/>
                  </a:cxn>
                  <a:cxn ang="0">
                    <a:pos x="connsiteX3" y="connsiteY3"/>
                  </a:cxn>
                </a:cxnLst>
                <a:rect l="l" t="t" r="r" b="b"/>
                <a:pathLst>
                  <a:path w="277682" h="42555">
                    <a:moveTo>
                      <a:pt x="0" y="0"/>
                    </a:moveTo>
                    <a:lnTo>
                      <a:pt x="277682" y="0"/>
                    </a:lnTo>
                    <a:lnTo>
                      <a:pt x="277682" y="42556"/>
                    </a:lnTo>
                    <a:lnTo>
                      <a:pt x="0" y="42556"/>
                    </a:lnTo>
                    <a:close/>
                  </a:path>
                </a:pathLst>
              </a:custGeom>
              <a:solidFill>
                <a:srgbClr val="E4E4E4"/>
              </a:solidFill>
              <a:ln w="2375" cap="flat">
                <a:noFill/>
                <a:prstDash val="solid"/>
                <a:miter/>
              </a:ln>
            </p:spPr>
            <p:txBody>
              <a:bodyPr rtlCol="0" anchor="ctr"/>
              <a:lstStyle/>
              <a:p>
                <a:endParaRPr lang="fr-BE"/>
              </a:p>
            </p:txBody>
          </p:sp>
          <p:sp>
            <p:nvSpPr>
              <p:cNvPr id="174" name="Forme libre : forme 173">
                <a:extLst>
                  <a:ext uri="{FF2B5EF4-FFF2-40B4-BE49-F238E27FC236}">
                    <a16:creationId xmlns:a16="http://schemas.microsoft.com/office/drawing/2014/main" id="{E284991B-2E0D-4BE9-AB93-442B5448CF54}"/>
                  </a:ext>
                </a:extLst>
              </p:cNvPr>
              <p:cNvSpPr/>
              <p:nvPr/>
            </p:nvSpPr>
            <p:spPr>
              <a:xfrm>
                <a:off x="3814792" y="2645783"/>
                <a:ext cx="238692" cy="48499"/>
              </a:xfrm>
              <a:custGeom>
                <a:avLst/>
                <a:gdLst>
                  <a:gd name="connsiteX0" fmla="*/ 0 w 238692"/>
                  <a:gd name="connsiteY0" fmla="*/ 0 h 48499"/>
                  <a:gd name="connsiteX1" fmla="*/ 238693 w 238692"/>
                  <a:gd name="connsiteY1" fmla="*/ 0 h 48499"/>
                  <a:gd name="connsiteX2" fmla="*/ 238693 w 238692"/>
                  <a:gd name="connsiteY2" fmla="*/ 48499 h 48499"/>
                  <a:gd name="connsiteX3" fmla="*/ 0 w 238692"/>
                  <a:gd name="connsiteY3" fmla="*/ 48499 h 48499"/>
                </a:gdLst>
                <a:ahLst/>
                <a:cxnLst>
                  <a:cxn ang="0">
                    <a:pos x="connsiteX0" y="connsiteY0"/>
                  </a:cxn>
                  <a:cxn ang="0">
                    <a:pos x="connsiteX1" y="connsiteY1"/>
                  </a:cxn>
                  <a:cxn ang="0">
                    <a:pos x="connsiteX2" y="connsiteY2"/>
                  </a:cxn>
                  <a:cxn ang="0">
                    <a:pos x="connsiteX3" y="connsiteY3"/>
                  </a:cxn>
                </a:cxnLst>
                <a:rect l="l" t="t" r="r" b="b"/>
                <a:pathLst>
                  <a:path w="238692" h="48499">
                    <a:moveTo>
                      <a:pt x="0" y="0"/>
                    </a:moveTo>
                    <a:lnTo>
                      <a:pt x="238693" y="0"/>
                    </a:lnTo>
                    <a:lnTo>
                      <a:pt x="238693" y="48499"/>
                    </a:lnTo>
                    <a:lnTo>
                      <a:pt x="0" y="48499"/>
                    </a:lnTo>
                    <a:close/>
                  </a:path>
                </a:pathLst>
              </a:custGeom>
              <a:solidFill>
                <a:srgbClr val="E4E4E4"/>
              </a:solidFill>
              <a:ln w="2375" cap="flat">
                <a:noFill/>
                <a:prstDash val="solid"/>
                <a:miter/>
              </a:ln>
            </p:spPr>
            <p:txBody>
              <a:bodyPr rtlCol="0" anchor="ctr"/>
              <a:lstStyle/>
              <a:p>
                <a:endParaRPr lang="fr-BE"/>
              </a:p>
            </p:txBody>
          </p:sp>
          <p:sp>
            <p:nvSpPr>
              <p:cNvPr id="175" name="Forme libre : forme 174">
                <a:extLst>
                  <a:ext uri="{FF2B5EF4-FFF2-40B4-BE49-F238E27FC236}">
                    <a16:creationId xmlns:a16="http://schemas.microsoft.com/office/drawing/2014/main" id="{4128F03E-87EE-42D1-AFE2-66FD4008FA46}"/>
                  </a:ext>
                </a:extLst>
              </p:cNvPr>
              <p:cNvSpPr/>
              <p:nvPr/>
            </p:nvSpPr>
            <p:spPr>
              <a:xfrm>
                <a:off x="3814792" y="2748725"/>
                <a:ext cx="320951" cy="40891"/>
              </a:xfrm>
              <a:custGeom>
                <a:avLst/>
                <a:gdLst>
                  <a:gd name="connsiteX0" fmla="*/ 0 w 320951"/>
                  <a:gd name="connsiteY0" fmla="*/ 0 h 40891"/>
                  <a:gd name="connsiteX1" fmla="*/ 320952 w 320951"/>
                  <a:gd name="connsiteY1" fmla="*/ 0 h 40891"/>
                  <a:gd name="connsiteX2" fmla="*/ 320952 w 320951"/>
                  <a:gd name="connsiteY2" fmla="*/ 40892 h 40891"/>
                  <a:gd name="connsiteX3" fmla="*/ 0 w 320951"/>
                  <a:gd name="connsiteY3" fmla="*/ 40892 h 40891"/>
                </a:gdLst>
                <a:ahLst/>
                <a:cxnLst>
                  <a:cxn ang="0">
                    <a:pos x="connsiteX0" y="connsiteY0"/>
                  </a:cxn>
                  <a:cxn ang="0">
                    <a:pos x="connsiteX1" y="connsiteY1"/>
                  </a:cxn>
                  <a:cxn ang="0">
                    <a:pos x="connsiteX2" y="connsiteY2"/>
                  </a:cxn>
                  <a:cxn ang="0">
                    <a:pos x="connsiteX3" y="connsiteY3"/>
                  </a:cxn>
                </a:cxnLst>
                <a:rect l="l" t="t" r="r" b="b"/>
                <a:pathLst>
                  <a:path w="320951" h="40891">
                    <a:moveTo>
                      <a:pt x="0" y="0"/>
                    </a:moveTo>
                    <a:lnTo>
                      <a:pt x="320952" y="0"/>
                    </a:lnTo>
                    <a:lnTo>
                      <a:pt x="320952" y="40892"/>
                    </a:lnTo>
                    <a:lnTo>
                      <a:pt x="0" y="40892"/>
                    </a:lnTo>
                    <a:close/>
                  </a:path>
                </a:pathLst>
              </a:custGeom>
              <a:solidFill>
                <a:srgbClr val="E4E4E4"/>
              </a:solidFill>
              <a:ln w="2375" cap="flat">
                <a:noFill/>
                <a:prstDash val="solid"/>
                <a:miter/>
              </a:ln>
            </p:spPr>
            <p:txBody>
              <a:bodyPr rtlCol="0" anchor="ctr"/>
              <a:lstStyle/>
              <a:p>
                <a:endParaRPr lang="fr-BE"/>
              </a:p>
            </p:txBody>
          </p:sp>
          <p:sp>
            <p:nvSpPr>
              <p:cNvPr id="176" name="Forme libre : forme 175">
                <a:extLst>
                  <a:ext uri="{FF2B5EF4-FFF2-40B4-BE49-F238E27FC236}">
                    <a16:creationId xmlns:a16="http://schemas.microsoft.com/office/drawing/2014/main" id="{9DF073DB-9D4E-428E-8A2D-C2418B80B69E}"/>
                  </a:ext>
                </a:extLst>
              </p:cNvPr>
              <p:cNvSpPr/>
              <p:nvPr/>
            </p:nvSpPr>
            <p:spPr>
              <a:xfrm>
                <a:off x="4584362" y="2458680"/>
                <a:ext cx="154532" cy="45646"/>
              </a:xfrm>
              <a:custGeom>
                <a:avLst/>
                <a:gdLst>
                  <a:gd name="connsiteX0" fmla="*/ 0 w 154532"/>
                  <a:gd name="connsiteY0" fmla="*/ 0 h 45646"/>
                  <a:gd name="connsiteX1" fmla="*/ 154532 w 154532"/>
                  <a:gd name="connsiteY1" fmla="*/ 0 h 45646"/>
                  <a:gd name="connsiteX2" fmla="*/ 154532 w 154532"/>
                  <a:gd name="connsiteY2" fmla="*/ 45646 h 45646"/>
                  <a:gd name="connsiteX3" fmla="*/ 0 w 154532"/>
                  <a:gd name="connsiteY3" fmla="*/ 45646 h 45646"/>
                </a:gdLst>
                <a:ahLst/>
                <a:cxnLst>
                  <a:cxn ang="0">
                    <a:pos x="connsiteX0" y="connsiteY0"/>
                  </a:cxn>
                  <a:cxn ang="0">
                    <a:pos x="connsiteX1" y="connsiteY1"/>
                  </a:cxn>
                  <a:cxn ang="0">
                    <a:pos x="connsiteX2" y="connsiteY2"/>
                  </a:cxn>
                  <a:cxn ang="0">
                    <a:pos x="connsiteX3" y="connsiteY3"/>
                  </a:cxn>
                </a:cxnLst>
                <a:rect l="l" t="t" r="r" b="b"/>
                <a:pathLst>
                  <a:path w="154532" h="45646">
                    <a:moveTo>
                      <a:pt x="0" y="0"/>
                    </a:moveTo>
                    <a:lnTo>
                      <a:pt x="154532" y="0"/>
                    </a:lnTo>
                    <a:lnTo>
                      <a:pt x="154532" y="45646"/>
                    </a:lnTo>
                    <a:lnTo>
                      <a:pt x="0" y="45646"/>
                    </a:lnTo>
                    <a:close/>
                  </a:path>
                </a:pathLst>
              </a:custGeom>
              <a:solidFill>
                <a:srgbClr val="E4E4E4"/>
              </a:solidFill>
              <a:ln w="2375" cap="flat">
                <a:noFill/>
                <a:prstDash val="solid"/>
                <a:miter/>
              </a:ln>
            </p:spPr>
            <p:txBody>
              <a:bodyPr rtlCol="0" anchor="ctr"/>
              <a:lstStyle/>
              <a:p>
                <a:endParaRPr lang="fr-BE"/>
              </a:p>
            </p:txBody>
          </p:sp>
          <p:sp>
            <p:nvSpPr>
              <p:cNvPr id="177" name="Forme libre : forme 176">
                <a:extLst>
                  <a:ext uri="{FF2B5EF4-FFF2-40B4-BE49-F238E27FC236}">
                    <a16:creationId xmlns:a16="http://schemas.microsoft.com/office/drawing/2014/main" id="{B805BF27-970D-4E24-BDE3-88658A92DE82}"/>
                  </a:ext>
                </a:extLst>
              </p:cNvPr>
              <p:cNvSpPr/>
              <p:nvPr/>
            </p:nvSpPr>
            <p:spPr>
              <a:xfrm>
                <a:off x="4528730" y="2554966"/>
                <a:ext cx="210163" cy="41604"/>
              </a:xfrm>
              <a:custGeom>
                <a:avLst/>
                <a:gdLst>
                  <a:gd name="connsiteX0" fmla="*/ 0 w 210163"/>
                  <a:gd name="connsiteY0" fmla="*/ 0 h 41604"/>
                  <a:gd name="connsiteX1" fmla="*/ 210164 w 210163"/>
                  <a:gd name="connsiteY1" fmla="*/ 0 h 41604"/>
                  <a:gd name="connsiteX2" fmla="*/ 210164 w 210163"/>
                  <a:gd name="connsiteY2" fmla="*/ 41605 h 41604"/>
                  <a:gd name="connsiteX3" fmla="*/ 0 w 210163"/>
                  <a:gd name="connsiteY3" fmla="*/ 41605 h 41604"/>
                </a:gdLst>
                <a:ahLst/>
                <a:cxnLst>
                  <a:cxn ang="0">
                    <a:pos x="connsiteX0" y="connsiteY0"/>
                  </a:cxn>
                  <a:cxn ang="0">
                    <a:pos x="connsiteX1" y="connsiteY1"/>
                  </a:cxn>
                  <a:cxn ang="0">
                    <a:pos x="connsiteX2" y="connsiteY2"/>
                  </a:cxn>
                  <a:cxn ang="0">
                    <a:pos x="connsiteX3" y="connsiteY3"/>
                  </a:cxn>
                </a:cxnLst>
                <a:rect l="l" t="t" r="r" b="b"/>
                <a:pathLst>
                  <a:path w="210163" h="41604">
                    <a:moveTo>
                      <a:pt x="0" y="0"/>
                    </a:moveTo>
                    <a:lnTo>
                      <a:pt x="210164" y="0"/>
                    </a:lnTo>
                    <a:lnTo>
                      <a:pt x="210164" y="41605"/>
                    </a:lnTo>
                    <a:lnTo>
                      <a:pt x="0" y="41605"/>
                    </a:lnTo>
                    <a:close/>
                  </a:path>
                </a:pathLst>
              </a:custGeom>
              <a:solidFill>
                <a:srgbClr val="E4E4E4"/>
              </a:solidFill>
              <a:ln w="2375" cap="flat">
                <a:noFill/>
                <a:prstDash val="solid"/>
                <a:miter/>
              </a:ln>
            </p:spPr>
            <p:txBody>
              <a:bodyPr rtlCol="0" anchor="ctr"/>
              <a:lstStyle/>
              <a:p>
                <a:endParaRPr lang="fr-BE"/>
              </a:p>
            </p:txBody>
          </p:sp>
          <p:sp>
            <p:nvSpPr>
              <p:cNvPr id="178" name="Forme libre : forme 177">
                <a:extLst>
                  <a:ext uri="{FF2B5EF4-FFF2-40B4-BE49-F238E27FC236}">
                    <a16:creationId xmlns:a16="http://schemas.microsoft.com/office/drawing/2014/main" id="{33F0CC3C-A298-443F-B6DC-C5FB7956A9A9}"/>
                  </a:ext>
                </a:extLst>
              </p:cNvPr>
              <p:cNvSpPr/>
              <p:nvPr/>
            </p:nvSpPr>
            <p:spPr>
              <a:xfrm>
                <a:off x="4615982" y="2647685"/>
                <a:ext cx="122912" cy="48023"/>
              </a:xfrm>
              <a:custGeom>
                <a:avLst/>
                <a:gdLst>
                  <a:gd name="connsiteX0" fmla="*/ 0 w 122912"/>
                  <a:gd name="connsiteY0" fmla="*/ 0 h 48023"/>
                  <a:gd name="connsiteX1" fmla="*/ 122913 w 122912"/>
                  <a:gd name="connsiteY1" fmla="*/ 0 h 48023"/>
                  <a:gd name="connsiteX2" fmla="*/ 122913 w 122912"/>
                  <a:gd name="connsiteY2" fmla="*/ 48024 h 48023"/>
                  <a:gd name="connsiteX3" fmla="*/ 0 w 122912"/>
                  <a:gd name="connsiteY3" fmla="*/ 48024 h 48023"/>
                </a:gdLst>
                <a:ahLst/>
                <a:cxnLst>
                  <a:cxn ang="0">
                    <a:pos x="connsiteX0" y="connsiteY0"/>
                  </a:cxn>
                  <a:cxn ang="0">
                    <a:pos x="connsiteX1" y="connsiteY1"/>
                  </a:cxn>
                  <a:cxn ang="0">
                    <a:pos x="connsiteX2" y="connsiteY2"/>
                  </a:cxn>
                  <a:cxn ang="0">
                    <a:pos x="connsiteX3" y="connsiteY3"/>
                  </a:cxn>
                </a:cxnLst>
                <a:rect l="l" t="t" r="r" b="b"/>
                <a:pathLst>
                  <a:path w="122912" h="48023">
                    <a:moveTo>
                      <a:pt x="0" y="0"/>
                    </a:moveTo>
                    <a:lnTo>
                      <a:pt x="122913" y="0"/>
                    </a:lnTo>
                    <a:lnTo>
                      <a:pt x="122913" y="48024"/>
                    </a:lnTo>
                    <a:lnTo>
                      <a:pt x="0" y="48024"/>
                    </a:lnTo>
                    <a:close/>
                  </a:path>
                </a:pathLst>
              </a:custGeom>
              <a:solidFill>
                <a:srgbClr val="E4E4E4"/>
              </a:solidFill>
              <a:ln w="2375" cap="flat">
                <a:noFill/>
                <a:prstDash val="solid"/>
                <a:miter/>
              </a:ln>
            </p:spPr>
            <p:txBody>
              <a:bodyPr rtlCol="0" anchor="ctr"/>
              <a:lstStyle/>
              <a:p>
                <a:endParaRPr lang="fr-BE"/>
              </a:p>
            </p:txBody>
          </p:sp>
          <p:sp>
            <p:nvSpPr>
              <p:cNvPr id="179" name="Forme libre : forme 178">
                <a:extLst>
                  <a:ext uri="{FF2B5EF4-FFF2-40B4-BE49-F238E27FC236}">
                    <a16:creationId xmlns:a16="http://schemas.microsoft.com/office/drawing/2014/main" id="{8D7AC369-685C-4D9F-9B14-4693D15B2D82}"/>
                  </a:ext>
                </a:extLst>
              </p:cNvPr>
              <p:cNvSpPr/>
              <p:nvPr/>
            </p:nvSpPr>
            <p:spPr>
              <a:xfrm>
                <a:off x="4569622" y="2746823"/>
                <a:ext cx="169272" cy="42793"/>
              </a:xfrm>
              <a:custGeom>
                <a:avLst/>
                <a:gdLst>
                  <a:gd name="connsiteX0" fmla="*/ 0 w 169272"/>
                  <a:gd name="connsiteY0" fmla="*/ 0 h 42793"/>
                  <a:gd name="connsiteX1" fmla="*/ 169272 w 169272"/>
                  <a:gd name="connsiteY1" fmla="*/ 0 h 42793"/>
                  <a:gd name="connsiteX2" fmla="*/ 169272 w 169272"/>
                  <a:gd name="connsiteY2" fmla="*/ 42794 h 42793"/>
                  <a:gd name="connsiteX3" fmla="*/ 0 w 169272"/>
                  <a:gd name="connsiteY3" fmla="*/ 42794 h 42793"/>
                </a:gdLst>
                <a:ahLst/>
                <a:cxnLst>
                  <a:cxn ang="0">
                    <a:pos x="connsiteX0" y="connsiteY0"/>
                  </a:cxn>
                  <a:cxn ang="0">
                    <a:pos x="connsiteX1" y="connsiteY1"/>
                  </a:cxn>
                  <a:cxn ang="0">
                    <a:pos x="connsiteX2" y="connsiteY2"/>
                  </a:cxn>
                  <a:cxn ang="0">
                    <a:pos x="connsiteX3" y="connsiteY3"/>
                  </a:cxn>
                </a:cxnLst>
                <a:rect l="l" t="t" r="r" b="b"/>
                <a:pathLst>
                  <a:path w="169272" h="42793">
                    <a:moveTo>
                      <a:pt x="0" y="0"/>
                    </a:moveTo>
                    <a:lnTo>
                      <a:pt x="169272" y="0"/>
                    </a:lnTo>
                    <a:lnTo>
                      <a:pt x="169272" y="42794"/>
                    </a:lnTo>
                    <a:lnTo>
                      <a:pt x="0" y="42794"/>
                    </a:lnTo>
                    <a:close/>
                  </a:path>
                </a:pathLst>
              </a:custGeom>
              <a:solidFill>
                <a:srgbClr val="E4E4E4"/>
              </a:solidFill>
              <a:ln w="2375" cap="flat">
                <a:noFill/>
                <a:prstDash val="solid"/>
                <a:miter/>
              </a:ln>
            </p:spPr>
            <p:txBody>
              <a:bodyPr rtlCol="0" anchor="ctr"/>
              <a:lstStyle/>
              <a:p>
                <a:endParaRPr lang="fr-BE"/>
              </a:p>
            </p:txBody>
          </p:sp>
          <p:sp>
            <p:nvSpPr>
              <p:cNvPr id="180" name="Forme libre : forme 179">
                <a:extLst>
                  <a:ext uri="{FF2B5EF4-FFF2-40B4-BE49-F238E27FC236}">
                    <a16:creationId xmlns:a16="http://schemas.microsoft.com/office/drawing/2014/main" id="{A188F870-2937-4F58-B17F-4FF279D24CFB}"/>
                  </a:ext>
                </a:extLst>
              </p:cNvPr>
              <p:cNvSpPr/>
              <p:nvPr/>
            </p:nvSpPr>
            <p:spPr>
              <a:xfrm>
                <a:off x="4807839" y="2458680"/>
                <a:ext cx="274591" cy="45646"/>
              </a:xfrm>
              <a:custGeom>
                <a:avLst/>
                <a:gdLst>
                  <a:gd name="connsiteX0" fmla="*/ 0 w 274591"/>
                  <a:gd name="connsiteY0" fmla="*/ 0 h 45646"/>
                  <a:gd name="connsiteX1" fmla="*/ 274592 w 274591"/>
                  <a:gd name="connsiteY1" fmla="*/ 0 h 45646"/>
                  <a:gd name="connsiteX2" fmla="*/ 274592 w 274591"/>
                  <a:gd name="connsiteY2" fmla="*/ 45646 h 45646"/>
                  <a:gd name="connsiteX3" fmla="*/ 0 w 274591"/>
                  <a:gd name="connsiteY3" fmla="*/ 45646 h 45646"/>
                </a:gdLst>
                <a:ahLst/>
                <a:cxnLst>
                  <a:cxn ang="0">
                    <a:pos x="connsiteX0" y="connsiteY0"/>
                  </a:cxn>
                  <a:cxn ang="0">
                    <a:pos x="connsiteX1" y="connsiteY1"/>
                  </a:cxn>
                  <a:cxn ang="0">
                    <a:pos x="connsiteX2" y="connsiteY2"/>
                  </a:cxn>
                  <a:cxn ang="0">
                    <a:pos x="connsiteX3" y="connsiteY3"/>
                  </a:cxn>
                </a:cxnLst>
                <a:rect l="l" t="t" r="r" b="b"/>
                <a:pathLst>
                  <a:path w="274591" h="45646">
                    <a:moveTo>
                      <a:pt x="0" y="0"/>
                    </a:moveTo>
                    <a:lnTo>
                      <a:pt x="274592" y="0"/>
                    </a:lnTo>
                    <a:lnTo>
                      <a:pt x="274592" y="45646"/>
                    </a:lnTo>
                    <a:lnTo>
                      <a:pt x="0" y="45646"/>
                    </a:lnTo>
                    <a:close/>
                  </a:path>
                </a:pathLst>
              </a:custGeom>
              <a:solidFill>
                <a:srgbClr val="E4E4E4"/>
              </a:solidFill>
              <a:ln w="2375" cap="flat">
                <a:noFill/>
                <a:prstDash val="solid"/>
                <a:miter/>
              </a:ln>
            </p:spPr>
            <p:txBody>
              <a:bodyPr rtlCol="0" anchor="ctr"/>
              <a:lstStyle/>
              <a:p>
                <a:endParaRPr lang="fr-BE"/>
              </a:p>
            </p:txBody>
          </p:sp>
          <p:sp>
            <p:nvSpPr>
              <p:cNvPr id="181" name="Forme libre : forme 180">
                <a:extLst>
                  <a:ext uri="{FF2B5EF4-FFF2-40B4-BE49-F238E27FC236}">
                    <a16:creationId xmlns:a16="http://schemas.microsoft.com/office/drawing/2014/main" id="{ABDBAF08-17A5-473F-829F-FFC21110628A}"/>
                  </a:ext>
                </a:extLst>
              </p:cNvPr>
              <p:cNvSpPr/>
              <p:nvPr/>
            </p:nvSpPr>
            <p:spPr>
              <a:xfrm>
                <a:off x="4807839" y="2554966"/>
                <a:ext cx="339495" cy="41604"/>
              </a:xfrm>
              <a:custGeom>
                <a:avLst/>
                <a:gdLst>
                  <a:gd name="connsiteX0" fmla="*/ 0 w 339495"/>
                  <a:gd name="connsiteY0" fmla="*/ 0 h 41604"/>
                  <a:gd name="connsiteX1" fmla="*/ 339495 w 339495"/>
                  <a:gd name="connsiteY1" fmla="*/ 0 h 41604"/>
                  <a:gd name="connsiteX2" fmla="*/ 339495 w 339495"/>
                  <a:gd name="connsiteY2" fmla="*/ 41605 h 41604"/>
                  <a:gd name="connsiteX3" fmla="*/ 0 w 339495"/>
                  <a:gd name="connsiteY3" fmla="*/ 41605 h 41604"/>
                </a:gdLst>
                <a:ahLst/>
                <a:cxnLst>
                  <a:cxn ang="0">
                    <a:pos x="connsiteX0" y="connsiteY0"/>
                  </a:cxn>
                  <a:cxn ang="0">
                    <a:pos x="connsiteX1" y="connsiteY1"/>
                  </a:cxn>
                  <a:cxn ang="0">
                    <a:pos x="connsiteX2" y="connsiteY2"/>
                  </a:cxn>
                  <a:cxn ang="0">
                    <a:pos x="connsiteX3" y="connsiteY3"/>
                  </a:cxn>
                </a:cxnLst>
                <a:rect l="l" t="t" r="r" b="b"/>
                <a:pathLst>
                  <a:path w="339495" h="41604">
                    <a:moveTo>
                      <a:pt x="0" y="0"/>
                    </a:moveTo>
                    <a:lnTo>
                      <a:pt x="339495" y="0"/>
                    </a:lnTo>
                    <a:lnTo>
                      <a:pt x="339495" y="41605"/>
                    </a:lnTo>
                    <a:lnTo>
                      <a:pt x="0" y="41605"/>
                    </a:lnTo>
                    <a:close/>
                  </a:path>
                </a:pathLst>
              </a:custGeom>
              <a:solidFill>
                <a:srgbClr val="E4E4E4"/>
              </a:solidFill>
              <a:ln w="2375" cap="flat">
                <a:noFill/>
                <a:prstDash val="solid"/>
                <a:miter/>
              </a:ln>
            </p:spPr>
            <p:txBody>
              <a:bodyPr rtlCol="0" anchor="ctr"/>
              <a:lstStyle/>
              <a:p>
                <a:endParaRPr lang="fr-BE"/>
              </a:p>
            </p:txBody>
          </p:sp>
          <p:sp>
            <p:nvSpPr>
              <p:cNvPr id="182" name="Forme libre : forme 181">
                <a:extLst>
                  <a:ext uri="{FF2B5EF4-FFF2-40B4-BE49-F238E27FC236}">
                    <a16:creationId xmlns:a16="http://schemas.microsoft.com/office/drawing/2014/main" id="{15B0BB33-5E8E-453B-AF03-F750A4737EE2}"/>
                  </a:ext>
                </a:extLst>
              </p:cNvPr>
              <p:cNvSpPr/>
              <p:nvPr/>
            </p:nvSpPr>
            <p:spPr>
              <a:xfrm>
                <a:off x="4807839" y="2647685"/>
                <a:ext cx="274591" cy="45170"/>
              </a:xfrm>
              <a:custGeom>
                <a:avLst/>
                <a:gdLst>
                  <a:gd name="connsiteX0" fmla="*/ 0 w 274591"/>
                  <a:gd name="connsiteY0" fmla="*/ 0 h 45170"/>
                  <a:gd name="connsiteX1" fmla="*/ 274592 w 274591"/>
                  <a:gd name="connsiteY1" fmla="*/ 0 h 45170"/>
                  <a:gd name="connsiteX2" fmla="*/ 274592 w 274591"/>
                  <a:gd name="connsiteY2" fmla="*/ 45171 h 45170"/>
                  <a:gd name="connsiteX3" fmla="*/ 0 w 274591"/>
                  <a:gd name="connsiteY3" fmla="*/ 45171 h 45170"/>
                </a:gdLst>
                <a:ahLst/>
                <a:cxnLst>
                  <a:cxn ang="0">
                    <a:pos x="connsiteX0" y="connsiteY0"/>
                  </a:cxn>
                  <a:cxn ang="0">
                    <a:pos x="connsiteX1" y="connsiteY1"/>
                  </a:cxn>
                  <a:cxn ang="0">
                    <a:pos x="connsiteX2" y="connsiteY2"/>
                  </a:cxn>
                  <a:cxn ang="0">
                    <a:pos x="connsiteX3" y="connsiteY3"/>
                  </a:cxn>
                </a:cxnLst>
                <a:rect l="l" t="t" r="r" b="b"/>
                <a:pathLst>
                  <a:path w="274591" h="45170">
                    <a:moveTo>
                      <a:pt x="0" y="0"/>
                    </a:moveTo>
                    <a:lnTo>
                      <a:pt x="274592" y="0"/>
                    </a:lnTo>
                    <a:lnTo>
                      <a:pt x="274592" y="45171"/>
                    </a:lnTo>
                    <a:lnTo>
                      <a:pt x="0" y="45171"/>
                    </a:lnTo>
                    <a:close/>
                  </a:path>
                </a:pathLst>
              </a:custGeom>
              <a:solidFill>
                <a:srgbClr val="E4E4E4"/>
              </a:solidFill>
              <a:ln w="2375" cap="flat">
                <a:noFill/>
                <a:prstDash val="solid"/>
                <a:miter/>
              </a:ln>
            </p:spPr>
            <p:txBody>
              <a:bodyPr rtlCol="0" anchor="ctr"/>
              <a:lstStyle/>
              <a:p>
                <a:endParaRPr lang="fr-BE"/>
              </a:p>
            </p:txBody>
          </p:sp>
          <p:sp>
            <p:nvSpPr>
              <p:cNvPr id="183" name="Forme libre : forme 182">
                <a:extLst>
                  <a:ext uri="{FF2B5EF4-FFF2-40B4-BE49-F238E27FC236}">
                    <a16:creationId xmlns:a16="http://schemas.microsoft.com/office/drawing/2014/main" id="{F1FA12EF-F6B9-4159-A975-A6932CB029E0}"/>
                  </a:ext>
                </a:extLst>
              </p:cNvPr>
              <p:cNvSpPr/>
              <p:nvPr/>
            </p:nvSpPr>
            <p:spPr>
              <a:xfrm>
                <a:off x="4807839" y="2746823"/>
                <a:ext cx="318574" cy="42793"/>
              </a:xfrm>
              <a:custGeom>
                <a:avLst/>
                <a:gdLst>
                  <a:gd name="connsiteX0" fmla="*/ 0 w 318574"/>
                  <a:gd name="connsiteY0" fmla="*/ 0 h 42793"/>
                  <a:gd name="connsiteX1" fmla="*/ 318574 w 318574"/>
                  <a:gd name="connsiteY1" fmla="*/ 0 h 42793"/>
                  <a:gd name="connsiteX2" fmla="*/ 318574 w 318574"/>
                  <a:gd name="connsiteY2" fmla="*/ 42794 h 42793"/>
                  <a:gd name="connsiteX3" fmla="*/ 0 w 318574"/>
                  <a:gd name="connsiteY3" fmla="*/ 42794 h 42793"/>
                </a:gdLst>
                <a:ahLst/>
                <a:cxnLst>
                  <a:cxn ang="0">
                    <a:pos x="connsiteX0" y="connsiteY0"/>
                  </a:cxn>
                  <a:cxn ang="0">
                    <a:pos x="connsiteX1" y="connsiteY1"/>
                  </a:cxn>
                  <a:cxn ang="0">
                    <a:pos x="connsiteX2" y="connsiteY2"/>
                  </a:cxn>
                  <a:cxn ang="0">
                    <a:pos x="connsiteX3" y="connsiteY3"/>
                  </a:cxn>
                </a:cxnLst>
                <a:rect l="l" t="t" r="r" b="b"/>
                <a:pathLst>
                  <a:path w="318574" h="42793">
                    <a:moveTo>
                      <a:pt x="0" y="0"/>
                    </a:moveTo>
                    <a:lnTo>
                      <a:pt x="318574" y="0"/>
                    </a:lnTo>
                    <a:lnTo>
                      <a:pt x="318574" y="42794"/>
                    </a:lnTo>
                    <a:lnTo>
                      <a:pt x="0" y="42794"/>
                    </a:lnTo>
                    <a:close/>
                  </a:path>
                </a:pathLst>
              </a:custGeom>
              <a:solidFill>
                <a:srgbClr val="E4E4E4"/>
              </a:solidFill>
              <a:ln w="2375" cap="flat">
                <a:noFill/>
                <a:prstDash val="solid"/>
                <a:miter/>
              </a:ln>
            </p:spPr>
            <p:txBody>
              <a:bodyPr rtlCol="0" anchor="ctr"/>
              <a:lstStyle/>
              <a:p>
                <a:endParaRPr lang="fr-BE"/>
              </a:p>
            </p:txBody>
          </p:sp>
          <p:sp>
            <p:nvSpPr>
              <p:cNvPr id="184" name="Forme libre : forme 183">
                <a:extLst>
                  <a:ext uri="{FF2B5EF4-FFF2-40B4-BE49-F238E27FC236}">
                    <a16:creationId xmlns:a16="http://schemas.microsoft.com/office/drawing/2014/main" id="{B5A4E8C2-CB4D-4EEA-87EC-7F82FE205AD7}"/>
                  </a:ext>
                </a:extLst>
              </p:cNvPr>
              <p:cNvSpPr/>
              <p:nvPr/>
            </p:nvSpPr>
            <p:spPr>
              <a:xfrm>
                <a:off x="4807839" y="2838354"/>
                <a:ext cx="274591" cy="42793"/>
              </a:xfrm>
              <a:custGeom>
                <a:avLst/>
                <a:gdLst>
                  <a:gd name="connsiteX0" fmla="*/ 0 w 274591"/>
                  <a:gd name="connsiteY0" fmla="*/ 0 h 42793"/>
                  <a:gd name="connsiteX1" fmla="*/ 274592 w 274591"/>
                  <a:gd name="connsiteY1" fmla="*/ 0 h 42793"/>
                  <a:gd name="connsiteX2" fmla="*/ 274592 w 274591"/>
                  <a:gd name="connsiteY2" fmla="*/ 42794 h 42793"/>
                  <a:gd name="connsiteX3" fmla="*/ 0 w 274591"/>
                  <a:gd name="connsiteY3" fmla="*/ 42794 h 42793"/>
                </a:gdLst>
                <a:ahLst/>
                <a:cxnLst>
                  <a:cxn ang="0">
                    <a:pos x="connsiteX0" y="connsiteY0"/>
                  </a:cxn>
                  <a:cxn ang="0">
                    <a:pos x="connsiteX1" y="connsiteY1"/>
                  </a:cxn>
                  <a:cxn ang="0">
                    <a:pos x="connsiteX2" y="connsiteY2"/>
                  </a:cxn>
                  <a:cxn ang="0">
                    <a:pos x="connsiteX3" y="connsiteY3"/>
                  </a:cxn>
                </a:cxnLst>
                <a:rect l="l" t="t" r="r" b="b"/>
                <a:pathLst>
                  <a:path w="274591" h="42793">
                    <a:moveTo>
                      <a:pt x="0" y="0"/>
                    </a:moveTo>
                    <a:lnTo>
                      <a:pt x="274592" y="0"/>
                    </a:lnTo>
                    <a:lnTo>
                      <a:pt x="274592" y="42794"/>
                    </a:lnTo>
                    <a:lnTo>
                      <a:pt x="0" y="42794"/>
                    </a:lnTo>
                    <a:close/>
                  </a:path>
                </a:pathLst>
              </a:custGeom>
              <a:solidFill>
                <a:srgbClr val="E4E4E4"/>
              </a:solidFill>
              <a:ln w="2375" cap="flat">
                <a:noFill/>
                <a:prstDash val="solid"/>
                <a:miter/>
              </a:ln>
            </p:spPr>
            <p:txBody>
              <a:bodyPr rtlCol="0" anchor="ctr"/>
              <a:lstStyle/>
              <a:p>
                <a:endParaRPr lang="fr-BE"/>
              </a:p>
            </p:txBody>
          </p:sp>
          <p:sp>
            <p:nvSpPr>
              <p:cNvPr id="185" name="Forme libre : forme 184">
                <a:extLst>
                  <a:ext uri="{FF2B5EF4-FFF2-40B4-BE49-F238E27FC236}">
                    <a16:creationId xmlns:a16="http://schemas.microsoft.com/office/drawing/2014/main" id="{2E7B62F6-3D5E-476E-B9BD-5DB45E84C08F}"/>
                  </a:ext>
                </a:extLst>
              </p:cNvPr>
              <p:cNvSpPr/>
              <p:nvPr/>
            </p:nvSpPr>
            <p:spPr>
              <a:xfrm>
                <a:off x="4807839" y="2932737"/>
                <a:ext cx="239881" cy="41604"/>
              </a:xfrm>
              <a:custGeom>
                <a:avLst/>
                <a:gdLst>
                  <a:gd name="connsiteX0" fmla="*/ 0 w 239881"/>
                  <a:gd name="connsiteY0" fmla="*/ 0 h 41604"/>
                  <a:gd name="connsiteX1" fmla="*/ 239882 w 239881"/>
                  <a:gd name="connsiteY1" fmla="*/ 0 h 41604"/>
                  <a:gd name="connsiteX2" fmla="*/ 239882 w 239881"/>
                  <a:gd name="connsiteY2" fmla="*/ 41605 h 41604"/>
                  <a:gd name="connsiteX3" fmla="*/ 0 w 239881"/>
                  <a:gd name="connsiteY3" fmla="*/ 41605 h 41604"/>
                </a:gdLst>
                <a:ahLst/>
                <a:cxnLst>
                  <a:cxn ang="0">
                    <a:pos x="connsiteX0" y="connsiteY0"/>
                  </a:cxn>
                  <a:cxn ang="0">
                    <a:pos x="connsiteX1" y="connsiteY1"/>
                  </a:cxn>
                  <a:cxn ang="0">
                    <a:pos x="connsiteX2" y="connsiteY2"/>
                  </a:cxn>
                  <a:cxn ang="0">
                    <a:pos x="connsiteX3" y="connsiteY3"/>
                  </a:cxn>
                </a:cxnLst>
                <a:rect l="l" t="t" r="r" b="b"/>
                <a:pathLst>
                  <a:path w="239881" h="41604">
                    <a:moveTo>
                      <a:pt x="0" y="0"/>
                    </a:moveTo>
                    <a:lnTo>
                      <a:pt x="239882" y="0"/>
                    </a:lnTo>
                    <a:lnTo>
                      <a:pt x="239882" y="41605"/>
                    </a:lnTo>
                    <a:lnTo>
                      <a:pt x="0" y="41605"/>
                    </a:lnTo>
                    <a:close/>
                  </a:path>
                </a:pathLst>
              </a:custGeom>
              <a:solidFill>
                <a:srgbClr val="E4E4E4"/>
              </a:solidFill>
              <a:ln w="2375" cap="flat">
                <a:noFill/>
                <a:prstDash val="solid"/>
                <a:miter/>
              </a:ln>
            </p:spPr>
            <p:txBody>
              <a:bodyPr rtlCol="0" anchor="ctr"/>
              <a:lstStyle/>
              <a:p>
                <a:endParaRPr lang="fr-BE"/>
              </a:p>
            </p:txBody>
          </p:sp>
          <p:sp>
            <p:nvSpPr>
              <p:cNvPr id="186" name="Forme libre : forme 185">
                <a:extLst>
                  <a:ext uri="{FF2B5EF4-FFF2-40B4-BE49-F238E27FC236}">
                    <a16:creationId xmlns:a16="http://schemas.microsoft.com/office/drawing/2014/main" id="{F377A0CB-E8D4-48AA-BE9F-AED49CD8A143}"/>
                  </a:ext>
                </a:extLst>
              </p:cNvPr>
              <p:cNvSpPr/>
              <p:nvPr/>
            </p:nvSpPr>
            <p:spPr>
              <a:xfrm>
                <a:off x="5519163" y="2458680"/>
                <a:ext cx="214680" cy="40416"/>
              </a:xfrm>
              <a:custGeom>
                <a:avLst/>
                <a:gdLst>
                  <a:gd name="connsiteX0" fmla="*/ 0 w 214680"/>
                  <a:gd name="connsiteY0" fmla="*/ 0 h 40416"/>
                  <a:gd name="connsiteX1" fmla="*/ 214681 w 214680"/>
                  <a:gd name="connsiteY1" fmla="*/ 0 h 40416"/>
                  <a:gd name="connsiteX2" fmla="*/ 214681 w 214680"/>
                  <a:gd name="connsiteY2" fmla="*/ 40416 h 40416"/>
                  <a:gd name="connsiteX3" fmla="*/ 0 w 214680"/>
                  <a:gd name="connsiteY3" fmla="*/ 40416 h 40416"/>
                </a:gdLst>
                <a:ahLst/>
                <a:cxnLst>
                  <a:cxn ang="0">
                    <a:pos x="connsiteX0" y="connsiteY0"/>
                  </a:cxn>
                  <a:cxn ang="0">
                    <a:pos x="connsiteX1" y="connsiteY1"/>
                  </a:cxn>
                  <a:cxn ang="0">
                    <a:pos x="connsiteX2" y="connsiteY2"/>
                  </a:cxn>
                  <a:cxn ang="0">
                    <a:pos x="connsiteX3" y="connsiteY3"/>
                  </a:cxn>
                </a:cxnLst>
                <a:rect l="l" t="t" r="r" b="b"/>
                <a:pathLst>
                  <a:path w="214680" h="40416">
                    <a:moveTo>
                      <a:pt x="0" y="0"/>
                    </a:moveTo>
                    <a:lnTo>
                      <a:pt x="214681" y="0"/>
                    </a:lnTo>
                    <a:lnTo>
                      <a:pt x="214681" y="40416"/>
                    </a:lnTo>
                    <a:lnTo>
                      <a:pt x="0" y="40416"/>
                    </a:lnTo>
                    <a:close/>
                  </a:path>
                </a:pathLst>
              </a:custGeom>
              <a:solidFill>
                <a:srgbClr val="E4E4E4"/>
              </a:solidFill>
              <a:ln w="2375" cap="flat">
                <a:noFill/>
                <a:prstDash val="solid"/>
                <a:miter/>
              </a:ln>
            </p:spPr>
            <p:txBody>
              <a:bodyPr rtlCol="0" anchor="ctr"/>
              <a:lstStyle/>
              <a:p>
                <a:endParaRPr lang="fr-BE"/>
              </a:p>
            </p:txBody>
          </p:sp>
          <p:sp>
            <p:nvSpPr>
              <p:cNvPr id="187" name="Forme libre : forme 186">
                <a:extLst>
                  <a:ext uri="{FF2B5EF4-FFF2-40B4-BE49-F238E27FC236}">
                    <a16:creationId xmlns:a16="http://schemas.microsoft.com/office/drawing/2014/main" id="{32BF9CF1-3336-4405-BFB0-5EBEB0BB7D8C}"/>
                  </a:ext>
                </a:extLst>
              </p:cNvPr>
              <p:cNvSpPr/>
              <p:nvPr/>
            </p:nvSpPr>
            <p:spPr>
              <a:xfrm>
                <a:off x="5571466" y="2555203"/>
                <a:ext cx="162377" cy="41842"/>
              </a:xfrm>
              <a:custGeom>
                <a:avLst/>
                <a:gdLst>
                  <a:gd name="connsiteX0" fmla="*/ 0 w 162377"/>
                  <a:gd name="connsiteY0" fmla="*/ 0 h 41842"/>
                  <a:gd name="connsiteX1" fmla="*/ 162378 w 162377"/>
                  <a:gd name="connsiteY1" fmla="*/ 0 h 41842"/>
                  <a:gd name="connsiteX2" fmla="*/ 162378 w 162377"/>
                  <a:gd name="connsiteY2" fmla="*/ 41843 h 41842"/>
                  <a:gd name="connsiteX3" fmla="*/ 0 w 162377"/>
                  <a:gd name="connsiteY3" fmla="*/ 41843 h 41842"/>
                </a:gdLst>
                <a:ahLst/>
                <a:cxnLst>
                  <a:cxn ang="0">
                    <a:pos x="connsiteX0" y="connsiteY0"/>
                  </a:cxn>
                  <a:cxn ang="0">
                    <a:pos x="connsiteX1" y="connsiteY1"/>
                  </a:cxn>
                  <a:cxn ang="0">
                    <a:pos x="connsiteX2" y="connsiteY2"/>
                  </a:cxn>
                  <a:cxn ang="0">
                    <a:pos x="connsiteX3" y="connsiteY3"/>
                  </a:cxn>
                </a:cxnLst>
                <a:rect l="l" t="t" r="r" b="b"/>
                <a:pathLst>
                  <a:path w="162377" h="41842">
                    <a:moveTo>
                      <a:pt x="0" y="0"/>
                    </a:moveTo>
                    <a:lnTo>
                      <a:pt x="162378" y="0"/>
                    </a:lnTo>
                    <a:lnTo>
                      <a:pt x="162378" y="41843"/>
                    </a:lnTo>
                    <a:lnTo>
                      <a:pt x="0" y="41843"/>
                    </a:lnTo>
                    <a:close/>
                  </a:path>
                </a:pathLst>
              </a:custGeom>
              <a:solidFill>
                <a:srgbClr val="E4E4E4"/>
              </a:solidFill>
              <a:ln w="2375" cap="flat">
                <a:noFill/>
                <a:prstDash val="solid"/>
                <a:miter/>
              </a:ln>
            </p:spPr>
            <p:txBody>
              <a:bodyPr rtlCol="0" anchor="ctr"/>
              <a:lstStyle/>
              <a:p>
                <a:endParaRPr lang="fr-BE"/>
              </a:p>
            </p:txBody>
          </p:sp>
          <p:sp>
            <p:nvSpPr>
              <p:cNvPr id="192" name="Forme libre : forme 191">
                <a:extLst>
                  <a:ext uri="{FF2B5EF4-FFF2-40B4-BE49-F238E27FC236}">
                    <a16:creationId xmlns:a16="http://schemas.microsoft.com/office/drawing/2014/main" id="{831B5084-64D7-4FCE-A2C4-2DE025013A8D}"/>
                  </a:ext>
                </a:extLst>
              </p:cNvPr>
              <p:cNvSpPr/>
              <p:nvPr/>
            </p:nvSpPr>
            <p:spPr>
              <a:xfrm>
                <a:off x="5504661" y="2648398"/>
                <a:ext cx="229183" cy="44933"/>
              </a:xfrm>
              <a:custGeom>
                <a:avLst/>
                <a:gdLst>
                  <a:gd name="connsiteX0" fmla="*/ 0 w 229183"/>
                  <a:gd name="connsiteY0" fmla="*/ 0 h 44933"/>
                  <a:gd name="connsiteX1" fmla="*/ 229183 w 229183"/>
                  <a:gd name="connsiteY1" fmla="*/ 0 h 44933"/>
                  <a:gd name="connsiteX2" fmla="*/ 229183 w 229183"/>
                  <a:gd name="connsiteY2" fmla="*/ 44933 h 44933"/>
                  <a:gd name="connsiteX3" fmla="*/ 0 w 229183"/>
                  <a:gd name="connsiteY3" fmla="*/ 44933 h 44933"/>
                </a:gdLst>
                <a:ahLst/>
                <a:cxnLst>
                  <a:cxn ang="0">
                    <a:pos x="connsiteX0" y="connsiteY0"/>
                  </a:cxn>
                  <a:cxn ang="0">
                    <a:pos x="connsiteX1" y="connsiteY1"/>
                  </a:cxn>
                  <a:cxn ang="0">
                    <a:pos x="connsiteX2" y="connsiteY2"/>
                  </a:cxn>
                  <a:cxn ang="0">
                    <a:pos x="connsiteX3" y="connsiteY3"/>
                  </a:cxn>
                </a:cxnLst>
                <a:rect l="l" t="t" r="r" b="b"/>
                <a:pathLst>
                  <a:path w="229183" h="44933">
                    <a:moveTo>
                      <a:pt x="0" y="0"/>
                    </a:moveTo>
                    <a:lnTo>
                      <a:pt x="229183" y="0"/>
                    </a:lnTo>
                    <a:lnTo>
                      <a:pt x="229183" y="44933"/>
                    </a:lnTo>
                    <a:lnTo>
                      <a:pt x="0" y="44933"/>
                    </a:lnTo>
                    <a:close/>
                  </a:path>
                </a:pathLst>
              </a:custGeom>
              <a:solidFill>
                <a:srgbClr val="E4E4E4"/>
              </a:solidFill>
              <a:ln w="2375" cap="flat">
                <a:noFill/>
                <a:prstDash val="solid"/>
                <a:miter/>
              </a:ln>
            </p:spPr>
            <p:txBody>
              <a:bodyPr rtlCol="0" anchor="ctr"/>
              <a:lstStyle/>
              <a:p>
                <a:endParaRPr lang="fr-BE"/>
              </a:p>
            </p:txBody>
          </p:sp>
          <p:sp>
            <p:nvSpPr>
              <p:cNvPr id="193" name="Forme libre : forme 192">
                <a:extLst>
                  <a:ext uri="{FF2B5EF4-FFF2-40B4-BE49-F238E27FC236}">
                    <a16:creationId xmlns:a16="http://schemas.microsoft.com/office/drawing/2014/main" id="{B1B54288-625A-407C-9AA8-284A916127D2}"/>
                  </a:ext>
                </a:extLst>
              </p:cNvPr>
              <p:cNvSpPr/>
              <p:nvPr/>
            </p:nvSpPr>
            <p:spPr>
              <a:xfrm>
                <a:off x="5586206" y="2744208"/>
                <a:ext cx="147875" cy="47072"/>
              </a:xfrm>
              <a:custGeom>
                <a:avLst/>
                <a:gdLst>
                  <a:gd name="connsiteX0" fmla="*/ 0 w 147875"/>
                  <a:gd name="connsiteY0" fmla="*/ 0 h 47072"/>
                  <a:gd name="connsiteX1" fmla="*/ 147875 w 147875"/>
                  <a:gd name="connsiteY1" fmla="*/ 0 h 47072"/>
                  <a:gd name="connsiteX2" fmla="*/ 147875 w 147875"/>
                  <a:gd name="connsiteY2" fmla="*/ 47073 h 47072"/>
                  <a:gd name="connsiteX3" fmla="*/ 0 w 147875"/>
                  <a:gd name="connsiteY3" fmla="*/ 47073 h 47072"/>
                </a:gdLst>
                <a:ahLst/>
                <a:cxnLst>
                  <a:cxn ang="0">
                    <a:pos x="connsiteX0" y="connsiteY0"/>
                  </a:cxn>
                  <a:cxn ang="0">
                    <a:pos x="connsiteX1" y="connsiteY1"/>
                  </a:cxn>
                  <a:cxn ang="0">
                    <a:pos x="connsiteX2" y="connsiteY2"/>
                  </a:cxn>
                  <a:cxn ang="0">
                    <a:pos x="connsiteX3" y="connsiteY3"/>
                  </a:cxn>
                </a:cxnLst>
                <a:rect l="l" t="t" r="r" b="b"/>
                <a:pathLst>
                  <a:path w="147875" h="47072">
                    <a:moveTo>
                      <a:pt x="0" y="0"/>
                    </a:moveTo>
                    <a:lnTo>
                      <a:pt x="147875" y="0"/>
                    </a:lnTo>
                    <a:lnTo>
                      <a:pt x="147875" y="47073"/>
                    </a:lnTo>
                    <a:lnTo>
                      <a:pt x="0" y="47073"/>
                    </a:lnTo>
                    <a:close/>
                  </a:path>
                </a:pathLst>
              </a:custGeom>
              <a:solidFill>
                <a:srgbClr val="E4E4E4"/>
              </a:solidFill>
              <a:ln w="2375" cap="flat">
                <a:noFill/>
                <a:prstDash val="solid"/>
                <a:miter/>
              </a:ln>
            </p:spPr>
            <p:txBody>
              <a:bodyPr rtlCol="0" anchor="ctr"/>
              <a:lstStyle/>
              <a:p>
                <a:endParaRPr lang="fr-BE"/>
              </a:p>
            </p:txBody>
          </p:sp>
          <p:sp>
            <p:nvSpPr>
              <p:cNvPr id="194" name="Forme libre : forme 193">
                <a:extLst>
                  <a:ext uri="{FF2B5EF4-FFF2-40B4-BE49-F238E27FC236}">
                    <a16:creationId xmlns:a16="http://schemas.microsoft.com/office/drawing/2014/main" id="{348503BB-D8FF-4E1D-B7A3-21B029A971C2}"/>
                  </a:ext>
                </a:extLst>
              </p:cNvPr>
              <p:cNvSpPr/>
              <p:nvPr/>
            </p:nvSpPr>
            <p:spPr>
              <a:xfrm>
                <a:off x="5615924" y="2837641"/>
                <a:ext cx="117919" cy="45408"/>
              </a:xfrm>
              <a:custGeom>
                <a:avLst/>
                <a:gdLst>
                  <a:gd name="connsiteX0" fmla="*/ 0 w 117919"/>
                  <a:gd name="connsiteY0" fmla="*/ 0 h 45408"/>
                  <a:gd name="connsiteX1" fmla="*/ 117920 w 117919"/>
                  <a:gd name="connsiteY1" fmla="*/ 0 h 45408"/>
                  <a:gd name="connsiteX2" fmla="*/ 117920 w 117919"/>
                  <a:gd name="connsiteY2" fmla="*/ 45409 h 45408"/>
                  <a:gd name="connsiteX3" fmla="*/ 0 w 117919"/>
                  <a:gd name="connsiteY3" fmla="*/ 45409 h 45408"/>
                </a:gdLst>
                <a:ahLst/>
                <a:cxnLst>
                  <a:cxn ang="0">
                    <a:pos x="connsiteX0" y="connsiteY0"/>
                  </a:cxn>
                  <a:cxn ang="0">
                    <a:pos x="connsiteX1" y="connsiteY1"/>
                  </a:cxn>
                  <a:cxn ang="0">
                    <a:pos x="connsiteX2" y="connsiteY2"/>
                  </a:cxn>
                  <a:cxn ang="0">
                    <a:pos x="connsiteX3" y="connsiteY3"/>
                  </a:cxn>
                </a:cxnLst>
                <a:rect l="l" t="t" r="r" b="b"/>
                <a:pathLst>
                  <a:path w="117919" h="45408">
                    <a:moveTo>
                      <a:pt x="0" y="0"/>
                    </a:moveTo>
                    <a:lnTo>
                      <a:pt x="117920" y="0"/>
                    </a:lnTo>
                    <a:lnTo>
                      <a:pt x="117920" y="45409"/>
                    </a:lnTo>
                    <a:lnTo>
                      <a:pt x="0" y="45409"/>
                    </a:lnTo>
                    <a:close/>
                  </a:path>
                </a:pathLst>
              </a:custGeom>
              <a:solidFill>
                <a:srgbClr val="E4E4E4"/>
              </a:solidFill>
              <a:ln w="2375" cap="flat">
                <a:noFill/>
                <a:prstDash val="solid"/>
                <a:miter/>
              </a:ln>
            </p:spPr>
            <p:txBody>
              <a:bodyPr rtlCol="0" anchor="ctr"/>
              <a:lstStyle/>
              <a:p>
                <a:endParaRPr lang="fr-BE"/>
              </a:p>
            </p:txBody>
          </p:sp>
          <p:sp>
            <p:nvSpPr>
              <p:cNvPr id="195" name="Forme libre : forme 194">
                <a:extLst>
                  <a:ext uri="{FF2B5EF4-FFF2-40B4-BE49-F238E27FC236}">
                    <a16:creationId xmlns:a16="http://schemas.microsoft.com/office/drawing/2014/main" id="{EEF4D36E-8891-45AA-B19F-01125559EB3D}"/>
                  </a:ext>
                </a:extLst>
              </p:cNvPr>
              <p:cNvSpPr/>
              <p:nvPr/>
            </p:nvSpPr>
            <p:spPr>
              <a:xfrm>
                <a:off x="5586206" y="2928696"/>
                <a:ext cx="147875" cy="47548"/>
              </a:xfrm>
              <a:custGeom>
                <a:avLst/>
                <a:gdLst>
                  <a:gd name="connsiteX0" fmla="*/ 0 w 147875"/>
                  <a:gd name="connsiteY0" fmla="*/ 0 h 47548"/>
                  <a:gd name="connsiteX1" fmla="*/ 147875 w 147875"/>
                  <a:gd name="connsiteY1" fmla="*/ 0 h 47548"/>
                  <a:gd name="connsiteX2" fmla="*/ 147875 w 147875"/>
                  <a:gd name="connsiteY2" fmla="*/ 47548 h 47548"/>
                  <a:gd name="connsiteX3" fmla="*/ 0 w 147875"/>
                  <a:gd name="connsiteY3" fmla="*/ 47548 h 47548"/>
                </a:gdLst>
                <a:ahLst/>
                <a:cxnLst>
                  <a:cxn ang="0">
                    <a:pos x="connsiteX0" y="connsiteY0"/>
                  </a:cxn>
                  <a:cxn ang="0">
                    <a:pos x="connsiteX1" y="connsiteY1"/>
                  </a:cxn>
                  <a:cxn ang="0">
                    <a:pos x="connsiteX2" y="connsiteY2"/>
                  </a:cxn>
                  <a:cxn ang="0">
                    <a:pos x="connsiteX3" y="connsiteY3"/>
                  </a:cxn>
                </a:cxnLst>
                <a:rect l="l" t="t" r="r" b="b"/>
                <a:pathLst>
                  <a:path w="147875" h="47548">
                    <a:moveTo>
                      <a:pt x="0" y="0"/>
                    </a:moveTo>
                    <a:lnTo>
                      <a:pt x="147875" y="0"/>
                    </a:lnTo>
                    <a:lnTo>
                      <a:pt x="147875" y="47548"/>
                    </a:lnTo>
                    <a:lnTo>
                      <a:pt x="0" y="47548"/>
                    </a:lnTo>
                    <a:close/>
                  </a:path>
                </a:pathLst>
              </a:custGeom>
              <a:solidFill>
                <a:srgbClr val="E4E4E4"/>
              </a:solidFill>
              <a:ln w="2375" cap="flat">
                <a:noFill/>
                <a:prstDash val="solid"/>
                <a:miter/>
              </a:ln>
            </p:spPr>
            <p:txBody>
              <a:bodyPr rtlCol="0" anchor="ctr"/>
              <a:lstStyle/>
              <a:p>
                <a:endParaRPr lang="fr-BE"/>
              </a:p>
            </p:txBody>
          </p:sp>
          <p:sp>
            <p:nvSpPr>
              <p:cNvPr id="196" name="Forme libre : forme 195">
                <a:extLst>
                  <a:ext uri="{FF2B5EF4-FFF2-40B4-BE49-F238E27FC236}">
                    <a16:creationId xmlns:a16="http://schemas.microsoft.com/office/drawing/2014/main" id="{AB651799-2B7F-4760-B1F4-96B5BCFD4C54}"/>
                  </a:ext>
                </a:extLst>
              </p:cNvPr>
              <p:cNvSpPr/>
              <p:nvPr/>
            </p:nvSpPr>
            <p:spPr>
              <a:xfrm>
                <a:off x="4803322" y="3333332"/>
                <a:ext cx="384190" cy="44933"/>
              </a:xfrm>
              <a:custGeom>
                <a:avLst/>
                <a:gdLst>
                  <a:gd name="connsiteX0" fmla="*/ 0 w 384190"/>
                  <a:gd name="connsiteY0" fmla="*/ 0 h 44933"/>
                  <a:gd name="connsiteX1" fmla="*/ 384191 w 384190"/>
                  <a:gd name="connsiteY1" fmla="*/ 0 h 44933"/>
                  <a:gd name="connsiteX2" fmla="*/ 384191 w 384190"/>
                  <a:gd name="connsiteY2" fmla="*/ 44933 h 44933"/>
                  <a:gd name="connsiteX3" fmla="*/ 0 w 384190"/>
                  <a:gd name="connsiteY3" fmla="*/ 44933 h 44933"/>
                </a:gdLst>
                <a:ahLst/>
                <a:cxnLst>
                  <a:cxn ang="0">
                    <a:pos x="connsiteX0" y="connsiteY0"/>
                  </a:cxn>
                  <a:cxn ang="0">
                    <a:pos x="connsiteX1" y="connsiteY1"/>
                  </a:cxn>
                  <a:cxn ang="0">
                    <a:pos x="connsiteX2" y="connsiteY2"/>
                  </a:cxn>
                  <a:cxn ang="0">
                    <a:pos x="connsiteX3" y="connsiteY3"/>
                  </a:cxn>
                </a:cxnLst>
                <a:rect l="l" t="t" r="r" b="b"/>
                <a:pathLst>
                  <a:path w="384190" h="44933">
                    <a:moveTo>
                      <a:pt x="0" y="0"/>
                    </a:moveTo>
                    <a:lnTo>
                      <a:pt x="384191" y="0"/>
                    </a:lnTo>
                    <a:lnTo>
                      <a:pt x="384191" y="44933"/>
                    </a:lnTo>
                    <a:lnTo>
                      <a:pt x="0" y="44933"/>
                    </a:lnTo>
                    <a:close/>
                  </a:path>
                </a:pathLst>
              </a:custGeom>
              <a:solidFill>
                <a:srgbClr val="E4E4E4"/>
              </a:solidFill>
              <a:ln w="2375" cap="flat">
                <a:noFill/>
                <a:prstDash val="solid"/>
                <a:miter/>
              </a:ln>
            </p:spPr>
            <p:txBody>
              <a:bodyPr rtlCol="0" anchor="ctr"/>
              <a:lstStyle/>
              <a:p>
                <a:endParaRPr lang="fr-BE"/>
              </a:p>
            </p:txBody>
          </p:sp>
          <p:sp>
            <p:nvSpPr>
              <p:cNvPr id="197" name="Forme libre : forme 196">
                <a:extLst>
                  <a:ext uri="{FF2B5EF4-FFF2-40B4-BE49-F238E27FC236}">
                    <a16:creationId xmlns:a16="http://schemas.microsoft.com/office/drawing/2014/main" id="{BF419F9B-783F-4CB4-BD8F-AB9D093FE1E4}"/>
                  </a:ext>
                </a:extLst>
              </p:cNvPr>
              <p:cNvSpPr/>
              <p:nvPr/>
            </p:nvSpPr>
            <p:spPr>
              <a:xfrm>
                <a:off x="4803322" y="3425576"/>
                <a:ext cx="218009" cy="43982"/>
              </a:xfrm>
              <a:custGeom>
                <a:avLst/>
                <a:gdLst>
                  <a:gd name="connsiteX0" fmla="*/ 0 w 218009"/>
                  <a:gd name="connsiteY0" fmla="*/ 0 h 43982"/>
                  <a:gd name="connsiteX1" fmla="*/ 218009 w 218009"/>
                  <a:gd name="connsiteY1" fmla="*/ 0 h 43982"/>
                  <a:gd name="connsiteX2" fmla="*/ 218009 w 218009"/>
                  <a:gd name="connsiteY2" fmla="*/ 43982 h 43982"/>
                  <a:gd name="connsiteX3" fmla="*/ 0 w 218009"/>
                  <a:gd name="connsiteY3" fmla="*/ 43982 h 43982"/>
                </a:gdLst>
                <a:ahLst/>
                <a:cxnLst>
                  <a:cxn ang="0">
                    <a:pos x="connsiteX0" y="connsiteY0"/>
                  </a:cxn>
                  <a:cxn ang="0">
                    <a:pos x="connsiteX1" y="connsiteY1"/>
                  </a:cxn>
                  <a:cxn ang="0">
                    <a:pos x="connsiteX2" y="connsiteY2"/>
                  </a:cxn>
                  <a:cxn ang="0">
                    <a:pos x="connsiteX3" y="connsiteY3"/>
                  </a:cxn>
                </a:cxnLst>
                <a:rect l="l" t="t" r="r" b="b"/>
                <a:pathLst>
                  <a:path w="218009" h="43982">
                    <a:moveTo>
                      <a:pt x="0" y="0"/>
                    </a:moveTo>
                    <a:lnTo>
                      <a:pt x="218009" y="0"/>
                    </a:lnTo>
                    <a:lnTo>
                      <a:pt x="218009" y="43982"/>
                    </a:lnTo>
                    <a:lnTo>
                      <a:pt x="0" y="43982"/>
                    </a:lnTo>
                    <a:close/>
                  </a:path>
                </a:pathLst>
              </a:custGeom>
              <a:solidFill>
                <a:srgbClr val="E4E4E4"/>
              </a:solidFill>
              <a:ln w="2375" cap="flat">
                <a:noFill/>
                <a:prstDash val="solid"/>
                <a:miter/>
              </a:ln>
            </p:spPr>
            <p:txBody>
              <a:bodyPr rtlCol="0" anchor="ctr"/>
              <a:lstStyle/>
              <a:p>
                <a:endParaRPr lang="fr-BE"/>
              </a:p>
            </p:txBody>
          </p:sp>
          <p:sp>
            <p:nvSpPr>
              <p:cNvPr id="198" name="Forme libre : forme 197">
                <a:extLst>
                  <a:ext uri="{FF2B5EF4-FFF2-40B4-BE49-F238E27FC236}">
                    <a16:creationId xmlns:a16="http://schemas.microsoft.com/office/drawing/2014/main" id="{758754D1-A49E-4603-BF43-181F3C1348CA}"/>
                  </a:ext>
                </a:extLst>
              </p:cNvPr>
              <p:cNvSpPr/>
              <p:nvPr/>
            </p:nvSpPr>
            <p:spPr>
              <a:xfrm>
                <a:off x="5549119" y="3333332"/>
                <a:ext cx="182110" cy="44933"/>
              </a:xfrm>
              <a:custGeom>
                <a:avLst/>
                <a:gdLst>
                  <a:gd name="connsiteX0" fmla="*/ 0 w 182110"/>
                  <a:gd name="connsiteY0" fmla="*/ 0 h 44933"/>
                  <a:gd name="connsiteX1" fmla="*/ 182110 w 182110"/>
                  <a:gd name="connsiteY1" fmla="*/ 0 h 44933"/>
                  <a:gd name="connsiteX2" fmla="*/ 182110 w 182110"/>
                  <a:gd name="connsiteY2" fmla="*/ 44933 h 44933"/>
                  <a:gd name="connsiteX3" fmla="*/ 0 w 182110"/>
                  <a:gd name="connsiteY3" fmla="*/ 44933 h 44933"/>
                </a:gdLst>
                <a:ahLst/>
                <a:cxnLst>
                  <a:cxn ang="0">
                    <a:pos x="connsiteX0" y="connsiteY0"/>
                  </a:cxn>
                  <a:cxn ang="0">
                    <a:pos x="connsiteX1" y="connsiteY1"/>
                  </a:cxn>
                  <a:cxn ang="0">
                    <a:pos x="connsiteX2" y="connsiteY2"/>
                  </a:cxn>
                  <a:cxn ang="0">
                    <a:pos x="connsiteX3" y="connsiteY3"/>
                  </a:cxn>
                </a:cxnLst>
                <a:rect l="l" t="t" r="r" b="b"/>
                <a:pathLst>
                  <a:path w="182110" h="44933">
                    <a:moveTo>
                      <a:pt x="0" y="0"/>
                    </a:moveTo>
                    <a:lnTo>
                      <a:pt x="182110" y="0"/>
                    </a:lnTo>
                    <a:lnTo>
                      <a:pt x="182110" y="44933"/>
                    </a:lnTo>
                    <a:lnTo>
                      <a:pt x="0" y="44933"/>
                    </a:lnTo>
                    <a:close/>
                  </a:path>
                </a:pathLst>
              </a:custGeom>
              <a:solidFill>
                <a:srgbClr val="E4E4E4"/>
              </a:solidFill>
              <a:ln w="2375" cap="flat">
                <a:noFill/>
                <a:prstDash val="solid"/>
                <a:miter/>
              </a:ln>
            </p:spPr>
            <p:txBody>
              <a:bodyPr rtlCol="0" anchor="ctr"/>
              <a:lstStyle/>
              <a:p>
                <a:endParaRPr lang="fr-BE"/>
              </a:p>
            </p:txBody>
          </p:sp>
          <p:sp>
            <p:nvSpPr>
              <p:cNvPr id="199" name="Forme libre : forme 198">
                <a:extLst>
                  <a:ext uri="{FF2B5EF4-FFF2-40B4-BE49-F238E27FC236}">
                    <a16:creationId xmlns:a16="http://schemas.microsoft.com/office/drawing/2014/main" id="{6E9451AA-1F6E-47E0-8FE4-22A0556A83A7}"/>
                  </a:ext>
                </a:extLst>
              </p:cNvPr>
              <p:cNvSpPr/>
              <p:nvPr/>
            </p:nvSpPr>
            <p:spPr>
              <a:xfrm>
                <a:off x="5499906" y="3425576"/>
                <a:ext cx="231322" cy="43982"/>
              </a:xfrm>
              <a:custGeom>
                <a:avLst/>
                <a:gdLst>
                  <a:gd name="connsiteX0" fmla="*/ 0 w 231322"/>
                  <a:gd name="connsiteY0" fmla="*/ 0 h 43982"/>
                  <a:gd name="connsiteX1" fmla="*/ 231323 w 231322"/>
                  <a:gd name="connsiteY1" fmla="*/ 0 h 43982"/>
                  <a:gd name="connsiteX2" fmla="*/ 231323 w 231322"/>
                  <a:gd name="connsiteY2" fmla="*/ 43982 h 43982"/>
                  <a:gd name="connsiteX3" fmla="*/ 0 w 231322"/>
                  <a:gd name="connsiteY3" fmla="*/ 43982 h 43982"/>
                </a:gdLst>
                <a:ahLst/>
                <a:cxnLst>
                  <a:cxn ang="0">
                    <a:pos x="connsiteX0" y="connsiteY0"/>
                  </a:cxn>
                  <a:cxn ang="0">
                    <a:pos x="connsiteX1" y="connsiteY1"/>
                  </a:cxn>
                  <a:cxn ang="0">
                    <a:pos x="connsiteX2" y="connsiteY2"/>
                  </a:cxn>
                  <a:cxn ang="0">
                    <a:pos x="connsiteX3" y="connsiteY3"/>
                  </a:cxn>
                </a:cxnLst>
                <a:rect l="l" t="t" r="r" b="b"/>
                <a:pathLst>
                  <a:path w="231322" h="43982">
                    <a:moveTo>
                      <a:pt x="0" y="0"/>
                    </a:moveTo>
                    <a:lnTo>
                      <a:pt x="231323" y="0"/>
                    </a:lnTo>
                    <a:lnTo>
                      <a:pt x="231323" y="43982"/>
                    </a:lnTo>
                    <a:lnTo>
                      <a:pt x="0" y="43982"/>
                    </a:lnTo>
                    <a:close/>
                  </a:path>
                </a:pathLst>
              </a:custGeom>
              <a:solidFill>
                <a:srgbClr val="E4E4E4"/>
              </a:solidFill>
              <a:ln w="2375" cap="flat">
                <a:noFill/>
                <a:prstDash val="solid"/>
                <a:miter/>
              </a:ln>
            </p:spPr>
            <p:txBody>
              <a:bodyPr rtlCol="0" anchor="ctr"/>
              <a:lstStyle/>
              <a:p>
                <a:endParaRPr lang="fr-BE"/>
              </a:p>
            </p:txBody>
          </p:sp>
          <p:sp>
            <p:nvSpPr>
              <p:cNvPr id="200" name="Forme libre : forme 199">
                <a:extLst>
                  <a:ext uri="{FF2B5EF4-FFF2-40B4-BE49-F238E27FC236}">
                    <a16:creationId xmlns:a16="http://schemas.microsoft.com/office/drawing/2014/main" id="{D1FE8F8C-C9B8-47F0-B3D1-BA4D4BA39EA3}"/>
                  </a:ext>
                </a:extLst>
              </p:cNvPr>
              <p:cNvSpPr/>
              <p:nvPr/>
            </p:nvSpPr>
            <p:spPr>
              <a:xfrm>
                <a:off x="3813603" y="3928638"/>
                <a:ext cx="309064" cy="46835"/>
              </a:xfrm>
              <a:custGeom>
                <a:avLst/>
                <a:gdLst>
                  <a:gd name="connsiteX0" fmla="*/ 0 w 309064"/>
                  <a:gd name="connsiteY0" fmla="*/ 0 h 46835"/>
                  <a:gd name="connsiteX1" fmla="*/ 309064 w 309064"/>
                  <a:gd name="connsiteY1" fmla="*/ 0 h 46835"/>
                  <a:gd name="connsiteX2" fmla="*/ 309064 w 309064"/>
                  <a:gd name="connsiteY2" fmla="*/ 46835 h 46835"/>
                  <a:gd name="connsiteX3" fmla="*/ 0 w 309064"/>
                  <a:gd name="connsiteY3" fmla="*/ 46835 h 46835"/>
                </a:gdLst>
                <a:ahLst/>
                <a:cxnLst>
                  <a:cxn ang="0">
                    <a:pos x="connsiteX0" y="connsiteY0"/>
                  </a:cxn>
                  <a:cxn ang="0">
                    <a:pos x="connsiteX1" y="connsiteY1"/>
                  </a:cxn>
                  <a:cxn ang="0">
                    <a:pos x="connsiteX2" y="connsiteY2"/>
                  </a:cxn>
                  <a:cxn ang="0">
                    <a:pos x="connsiteX3" y="connsiteY3"/>
                  </a:cxn>
                </a:cxnLst>
                <a:rect l="l" t="t" r="r" b="b"/>
                <a:pathLst>
                  <a:path w="309064" h="46835">
                    <a:moveTo>
                      <a:pt x="0" y="0"/>
                    </a:moveTo>
                    <a:lnTo>
                      <a:pt x="309064" y="0"/>
                    </a:lnTo>
                    <a:lnTo>
                      <a:pt x="309064" y="46835"/>
                    </a:lnTo>
                    <a:lnTo>
                      <a:pt x="0" y="46835"/>
                    </a:lnTo>
                    <a:close/>
                  </a:path>
                </a:pathLst>
              </a:custGeom>
              <a:solidFill>
                <a:srgbClr val="E4E4E4"/>
              </a:solidFill>
              <a:ln w="2375" cap="flat">
                <a:noFill/>
                <a:prstDash val="solid"/>
                <a:miter/>
              </a:ln>
            </p:spPr>
            <p:txBody>
              <a:bodyPr rtlCol="0" anchor="ctr"/>
              <a:lstStyle/>
              <a:p>
                <a:endParaRPr lang="fr-BE"/>
              </a:p>
            </p:txBody>
          </p:sp>
          <p:sp>
            <p:nvSpPr>
              <p:cNvPr id="201" name="Forme libre : forme 200">
                <a:extLst>
                  <a:ext uri="{FF2B5EF4-FFF2-40B4-BE49-F238E27FC236}">
                    <a16:creationId xmlns:a16="http://schemas.microsoft.com/office/drawing/2014/main" id="{7CE1DAFB-DAAA-4FCA-B506-333044592AF4}"/>
                  </a:ext>
                </a:extLst>
              </p:cNvPr>
              <p:cNvSpPr/>
              <p:nvPr/>
            </p:nvSpPr>
            <p:spPr>
              <a:xfrm>
                <a:off x="3813603" y="4025399"/>
                <a:ext cx="347816" cy="45646"/>
              </a:xfrm>
              <a:custGeom>
                <a:avLst/>
                <a:gdLst>
                  <a:gd name="connsiteX0" fmla="*/ 0 w 347816"/>
                  <a:gd name="connsiteY0" fmla="*/ 0 h 45646"/>
                  <a:gd name="connsiteX1" fmla="*/ 347816 w 347816"/>
                  <a:gd name="connsiteY1" fmla="*/ 0 h 45646"/>
                  <a:gd name="connsiteX2" fmla="*/ 347816 w 347816"/>
                  <a:gd name="connsiteY2" fmla="*/ 45646 h 45646"/>
                  <a:gd name="connsiteX3" fmla="*/ 0 w 347816"/>
                  <a:gd name="connsiteY3" fmla="*/ 45646 h 45646"/>
                </a:gdLst>
                <a:ahLst/>
                <a:cxnLst>
                  <a:cxn ang="0">
                    <a:pos x="connsiteX0" y="connsiteY0"/>
                  </a:cxn>
                  <a:cxn ang="0">
                    <a:pos x="connsiteX1" y="connsiteY1"/>
                  </a:cxn>
                  <a:cxn ang="0">
                    <a:pos x="connsiteX2" y="connsiteY2"/>
                  </a:cxn>
                  <a:cxn ang="0">
                    <a:pos x="connsiteX3" y="connsiteY3"/>
                  </a:cxn>
                </a:cxnLst>
                <a:rect l="l" t="t" r="r" b="b"/>
                <a:pathLst>
                  <a:path w="347816" h="45646">
                    <a:moveTo>
                      <a:pt x="0" y="0"/>
                    </a:moveTo>
                    <a:lnTo>
                      <a:pt x="347816" y="0"/>
                    </a:lnTo>
                    <a:lnTo>
                      <a:pt x="347816" y="45646"/>
                    </a:lnTo>
                    <a:lnTo>
                      <a:pt x="0" y="45646"/>
                    </a:lnTo>
                    <a:close/>
                  </a:path>
                </a:pathLst>
              </a:custGeom>
              <a:solidFill>
                <a:srgbClr val="E4E4E4"/>
              </a:solidFill>
              <a:ln w="2375" cap="flat">
                <a:noFill/>
                <a:prstDash val="solid"/>
                <a:miter/>
              </a:ln>
            </p:spPr>
            <p:txBody>
              <a:bodyPr rtlCol="0" anchor="ctr"/>
              <a:lstStyle/>
              <a:p>
                <a:endParaRPr lang="fr-BE"/>
              </a:p>
            </p:txBody>
          </p:sp>
          <p:sp>
            <p:nvSpPr>
              <p:cNvPr id="202" name="Forme libre : forme 201">
                <a:extLst>
                  <a:ext uri="{FF2B5EF4-FFF2-40B4-BE49-F238E27FC236}">
                    <a16:creationId xmlns:a16="http://schemas.microsoft.com/office/drawing/2014/main" id="{9CC88CF4-55E1-4A39-A70E-D5E67EFB82E2}"/>
                  </a:ext>
                </a:extLst>
              </p:cNvPr>
              <p:cNvSpPr/>
              <p:nvPr/>
            </p:nvSpPr>
            <p:spPr>
              <a:xfrm>
                <a:off x="4493545" y="3926736"/>
                <a:ext cx="244874" cy="45170"/>
              </a:xfrm>
              <a:custGeom>
                <a:avLst/>
                <a:gdLst>
                  <a:gd name="connsiteX0" fmla="*/ 0 w 244874"/>
                  <a:gd name="connsiteY0" fmla="*/ 0 h 45170"/>
                  <a:gd name="connsiteX1" fmla="*/ 244874 w 244874"/>
                  <a:gd name="connsiteY1" fmla="*/ 0 h 45170"/>
                  <a:gd name="connsiteX2" fmla="*/ 244874 w 244874"/>
                  <a:gd name="connsiteY2" fmla="*/ 45171 h 45170"/>
                  <a:gd name="connsiteX3" fmla="*/ 0 w 244874"/>
                  <a:gd name="connsiteY3" fmla="*/ 45171 h 45170"/>
                </a:gdLst>
                <a:ahLst/>
                <a:cxnLst>
                  <a:cxn ang="0">
                    <a:pos x="connsiteX0" y="connsiteY0"/>
                  </a:cxn>
                  <a:cxn ang="0">
                    <a:pos x="connsiteX1" y="connsiteY1"/>
                  </a:cxn>
                  <a:cxn ang="0">
                    <a:pos x="connsiteX2" y="connsiteY2"/>
                  </a:cxn>
                  <a:cxn ang="0">
                    <a:pos x="connsiteX3" y="connsiteY3"/>
                  </a:cxn>
                </a:cxnLst>
                <a:rect l="l" t="t" r="r" b="b"/>
                <a:pathLst>
                  <a:path w="244874" h="45170">
                    <a:moveTo>
                      <a:pt x="0" y="0"/>
                    </a:moveTo>
                    <a:lnTo>
                      <a:pt x="244874" y="0"/>
                    </a:lnTo>
                    <a:lnTo>
                      <a:pt x="244874" y="45171"/>
                    </a:lnTo>
                    <a:lnTo>
                      <a:pt x="0" y="45171"/>
                    </a:lnTo>
                    <a:close/>
                  </a:path>
                </a:pathLst>
              </a:custGeom>
              <a:solidFill>
                <a:srgbClr val="E4E4E4"/>
              </a:solidFill>
              <a:ln w="2375" cap="flat">
                <a:noFill/>
                <a:prstDash val="solid"/>
                <a:miter/>
              </a:ln>
            </p:spPr>
            <p:txBody>
              <a:bodyPr rtlCol="0" anchor="ctr"/>
              <a:lstStyle/>
              <a:p>
                <a:endParaRPr lang="fr-BE"/>
              </a:p>
            </p:txBody>
          </p:sp>
          <p:sp>
            <p:nvSpPr>
              <p:cNvPr id="203" name="Forme libre : forme 202">
                <a:extLst>
                  <a:ext uri="{FF2B5EF4-FFF2-40B4-BE49-F238E27FC236}">
                    <a16:creationId xmlns:a16="http://schemas.microsoft.com/office/drawing/2014/main" id="{69AEE08F-845A-40BC-8A16-88E044C8BFDB}"/>
                  </a:ext>
                </a:extLst>
              </p:cNvPr>
              <p:cNvSpPr/>
              <p:nvPr/>
            </p:nvSpPr>
            <p:spPr>
              <a:xfrm>
                <a:off x="4547274" y="4024210"/>
                <a:ext cx="190906" cy="46359"/>
              </a:xfrm>
              <a:custGeom>
                <a:avLst/>
                <a:gdLst>
                  <a:gd name="connsiteX0" fmla="*/ 0 w 190906"/>
                  <a:gd name="connsiteY0" fmla="*/ 0 h 46359"/>
                  <a:gd name="connsiteX1" fmla="*/ 190907 w 190906"/>
                  <a:gd name="connsiteY1" fmla="*/ 0 h 46359"/>
                  <a:gd name="connsiteX2" fmla="*/ 190907 w 190906"/>
                  <a:gd name="connsiteY2" fmla="*/ 46360 h 46359"/>
                  <a:gd name="connsiteX3" fmla="*/ 0 w 190906"/>
                  <a:gd name="connsiteY3" fmla="*/ 46360 h 46359"/>
                </a:gdLst>
                <a:ahLst/>
                <a:cxnLst>
                  <a:cxn ang="0">
                    <a:pos x="connsiteX0" y="connsiteY0"/>
                  </a:cxn>
                  <a:cxn ang="0">
                    <a:pos x="connsiteX1" y="connsiteY1"/>
                  </a:cxn>
                  <a:cxn ang="0">
                    <a:pos x="connsiteX2" y="connsiteY2"/>
                  </a:cxn>
                  <a:cxn ang="0">
                    <a:pos x="connsiteX3" y="connsiteY3"/>
                  </a:cxn>
                </a:cxnLst>
                <a:rect l="l" t="t" r="r" b="b"/>
                <a:pathLst>
                  <a:path w="190906" h="46359">
                    <a:moveTo>
                      <a:pt x="0" y="0"/>
                    </a:moveTo>
                    <a:lnTo>
                      <a:pt x="190907" y="0"/>
                    </a:lnTo>
                    <a:lnTo>
                      <a:pt x="190907" y="46360"/>
                    </a:lnTo>
                    <a:lnTo>
                      <a:pt x="0" y="46360"/>
                    </a:lnTo>
                    <a:close/>
                  </a:path>
                </a:pathLst>
              </a:custGeom>
              <a:solidFill>
                <a:srgbClr val="E4E4E4"/>
              </a:solidFill>
              <a:ln w="2375" cap="flat">
                <a:noFill/>
                <a:prstDash val="solid"/>
                <a:miter/>
              </a:ln>
            </p:spPr>
            <p:txBody>
              <a:bodyPr rtlCol="0" anchor="ctr"/>
              <a:lstStyle/>
              <a:p>
                <a:endParaRPr lang="fr-BE"/>
              </a:p>
            </p:txBody>
          </p:sp>
          <p:sp>
            <p:nvSpPr>
              <p:cNvPr id="204" name="Forme libre : forme 203">
                <a:extLst>
                  <a:ext uri="{FF2B5EF4-FFF2-40B4-BE49-F238E27FC236}">
                    <a16:creationId xmlns:a16="http://schemas.microsoft.com/office/drawing/2014/main" id="{C19BA9C7-4C6E-499E-889B-A604B1E0D832}"/>
                  </a:ext>
                </a:extLst>
              </p:cNvPr>
              <p:cNvSpPr/>
              <p:nvPr/>
            </p:nvSpPr>
            <p:spPr>
              <a:xfrm>
                <a:off x="4806651" y="3857078"/>
                <a:ext cx="320238" cy="43744"/>
              </a:xfrm>
              <a:custGeom>
                <a:avLst/>
                <a:gdLst>
                  <a:gd name="connsiteX0" fmla="*/ 0 w 320238"/>
                  <a:gd name="connsiteY0" fmla="*/ 0 h 43744"/>
                  <a:gd name="connsiteX1" fmla="*/ 320238 w 320238"/>
                  <a:gd name="connsiteY1" fmla="*/ 0 h 43744"/>
                  <a:gd name="connsiteX2" fmla="*/ 320238 w 320238"/>
                  <a:gd name="connsiteY2" fmla="*/ 43745 h 43744"/>
                  <a:gd name="connsiteX3" fmla="*/ 0 w 320238"/>
                  <a:gd name="connsiteY3" fmla="*/ 43745 h 43744"/>
                </a:gdLst>
                <a:ahLst/>
                <a:cxnLst>
                  <a:cxn ang="0">
                    <a:pos x="connsiteX0" y="connsiteY0"/>
                  </a:cxn>
                  <a:cxn ang="0">
                    <a:pos x="connsiteX1" y="connsiteY1"/>
                  </a:cxn>
                  <a:cxn ang="0">
                    <a:pos x="connsiteX2" y="connsiteY2"/>
                  </a:cxn>
                  <a:cxn ang="0">
                    <a:pos x="connsiteX3" y="connsiteY3"/>
                  </a:cxn>
                </a:cxnLst>
                <a:rect l="l" t="t" r="r" b="b"/>
                <a:pathLst>
                  <a:path w="320238" h="43744">
                    <a:moveTo>
                      <a:pt x="0" y="0"/>
                    </a:moveTo>
                    <a:lnTo>
                      <a:pt x="320238" y="0"/>
                    </a:lnTo>
                    <a:lnTo>
                      <a:pt x="320238" y="43745"/>
                    </a:lnTo>
                    <a:lnTo>
                      <a:pt x="0" y="43745"/>
                    </a:lnTo>
                    <a:close/>
                  </a:path>
                </a:pathLst>
              </a:custGeom>
              <a:solidFill>
                <a:srgbClr val="E4E4E4"/>
              </a:solidFill>
              <a:ln w="2375" cap="flat">
                <a:noFill/>
                <a:prstDash val="solid"/>
                <a:miter/>
              </a:ln>
            </p:spPr>
            <p:txBody>
              <a:bodyPr rtlCol="0" anchor="ctr"/>
              <a:lstStyle/>
              <a:p>
                <a:endParaRPr lang="fr-BE"/>
              </a:p>
            </p:txBody>
          </p:sp>
          <p:sp>
            <p:nvSpPr>
              <p:cNvPr id="205" name="Forme libre : forme 204">
                <a:extLst>
                  <a:ext uri="{FF2B5EF4-FFF2-40B4-BE49-F238E27FC236}">
                    <a16:creationId xmlns:a16="http://schemas.microsoft.com/office/drawing/2014/main" id="{82022A4D-EFFC-49C9-9262-723ED831C739}"/>
                  </a:ext>
                </a:extLst>
              </p:cNvPr>
              <p:cNvSpPr/>
              <p:nvPr/>
            </p:nvSpPr>
            <p:spPr>
              <a:xfrm>
                <a:off x="4806651" y="3953838"/>
                <a:ext cx="228707" cy="39940"/>
              </a:xfrm>
              <a:custGeom>
                <a:avLst/>
                <a:gdLst>
                  <a:gd name="connsiteX0" fmla="*/ 0 w 228707"/>
                  <a:gd name="connsiteY0" fmla="*/ 0 h 39940"/>
                  <a:gd name="connsiteX1" fmla="*/ 228708 w 228707"/>
                  <a:gd name="connsiteY1" fmla="*/ 0 h 39940"/>
                  <a:gd name="connsiteX2" fmla="*/ 228708 w 228707"/>
                  <a:gd name="connsiteY2" fmla="*/ 39941 h 39940"/>
                  <a:gd name="connsiteX3" fmla="*/ 0 w 228707"/>
                  <a:gd name="connsiteY3" fmla="*/ 39941 h 39940"/>
                </a:gdLst>
                <a:ahLst/>
                <a:cxnLst>
                  <a:cxn ang="0">
                    <a:pos x="connsiteX0" y="connsiteY0"/>
                  </a:cxn>
                  <a:cxn ang="0">
                    <a:pos x="connsiteX1" y="connsiteY1"/>
                  </a:cxn>
                  <a:cxn ang="0">
                    <a:pos x="connsiteX2" y="connsiteY2"/>
                  </a:cxn>
                  <a:cxn ang="0">
                    <a:pos x="connsiteX3" y="connsiteY3"/>
                  </a:cxn>
                </a:cxnLst>
                <a:rect l="l" t="t" r="r" b="b"/>
                <a:pathLst>
                  <a:path w="228707" h="39940">
                    <a:moveTo>
                      <a:pt x="0" y="0"/>
                    </a:moveTo>
                    <a:lnTo>
                      <a:pt x="228708" y="0"/>
                    </a:lnTo>
                    <a:lnTo>
                      <a:pt x="228708" y="39941"/>
                    </a:lnTo>
                    <a:lnTo>
                      <a:pt x="0" y="39941"/>
                    </a:lnTo>
                    <a:close/>
                  </a:path>
                </a:pathLst>
              </a:custGeom>
              <a:solidFill>
                <a:srgbClr val="E4E4E4"/>
              </a:solidFill>
              <a:ln w="2375" cap="flat">
                <a:noFill/>
                <a:prstDash val="solid"/>
                <a:miter/>
              </a:ln>
            </p:spPr>
            <p:txBody>
              <a:bodyPr rtlCol="0" anchor="ctr"/>
              <a:lstStyle/>
              <a:p>
                <a:endParaRPr lang="fr-BE"/>
              </a:p>
            </p:txBody>
          </p:sp>
          <p:sp>
            <p:nvSpPr>
              <p:cNvPr id="206" name="Forme libre : forme 205">
                <a:extLst>
                  <a:ext uri="{FF2B5EF4-FFF2-40B4-BE49-F238E27FC236}">
                    <a16:creationId xmlns:a16="http://schemas.microsoft.com/office/drawing/2014/main" id="{39886401-51CA-4CA1-9F59-5AE9659A21C0}"/>
                  </a:ext>
                </a:extLst>
              </p:cNvPr>
              <p:cNvSpPr/>
              <p:nvPr/>
            </p:nvSpPr>
            <p:spPr>
              <a:xfrm>
                <a:off x="4806651" y="4047271"/>
                <a:ext cx="343774" cy="42555"/>
              </a:xfrm>
              <a:custGeom>
                <a:avLst/>
                <a:gdLst>
                  <a:gd name="connsiteX0" fmla="*/ 0 w 343774"/>
                  <a:gd name="connsiteY0" fmla="*/ 0 h 42555"/>
                  <a:gd name="connsiteX1" fmla="*/ 343775 w 343774"/>
                  <a:gd name="connsiteY1" fmla="*/ 0 h 42555"/>
                  <a:gd name="connsiteX2" fmla="*/ 343775 w 343774"/>
                  <a:gd name="connsiteY2" fmla="*/ 42556 h 42555"/>
                  <a:gd name="connsiteX3" fmla="*/ 0 w 343774"/>
                  <a:gd name="connsiteY3" fmla="*/ 42556 h 42555"/>
                </a:gdLst>
                <a:ahLst/>
                <a:cxnLst>
                  <a:cxn ang="0">
                    <a:pos x="connsiteX0" y="connsiteY0"/>
                  </a:cxn>
                  <a:cxn ang="0">
                    <a:pos x="connsiteX1" y="connsiteY1"/>
                  </a:cxn>
                  <a:cxn ang="0">
                    <a:pos x="connsiteX2" y="connsiteY2"/>
                  </a:cxn>
                  <a:cxn ang="0">
                    <a:pos x="connsiteX3" y="connsiteY3"/>
                  </a:cxn>
                </a:cxnLst>
                <a:rect l="l" t="t" r="r" b="b"/>
                <a:pathLst>
                  <a:path w="343774" h="42555">
                    <a:moveTo>
                      <a:pt x="0" y="0"/>
                    </a:moveTo>
                    <a:lnTo>
                      <a:pt x="343775" y="0"/>
                    </a:lnTo>
                    <a:lnTo>
                      <a:pt x="343775" y="42556"/>
                    </a:lnTo>
                    <a:lnTo>
                      <a:pt x="0" y="42556"/>
                    </a:lnTo>
                    <a:close/>
                  </a:path>
                </a:pathLst>
              </a:custGeom>
              <a:solidFill>
                <a:srgbClr val="E4E4E4"/>
              </a:solidFill>
              <a:ln w="2375" cap="flat">
                <a:noFill/>
                <a:prstDash val="solid"/>
                <a:miter/>
              </a:ln>
            </p:spPr>
            <p:txBody>
              <a:bodyPr rtlCol="0" anchor="ctr"/>
              <a:lstStyle/>
              <a:p>
                <a:endParaRPr lang="fr-BE"/>
              </a:p>
            </p:txBody>
          </p:sp>
          <p:sp>
            <p:nvSpPr>
              <p:cNvPr id="207" name="Forme libre : forme 206">
                <a:extLst>
                  <a:ext uri="{FF2B5EF4-FFF2-40B4-BE49-F238E27FC236}">
                    <a16:creationId xmlns:a16="http://schemas.microsoft.com/office/drawing/2014/main" id="{F2D2D979-1713-4A6B-BB65-5BB6850084D7}"/>
                  </a:ext>
                </a:extLst>
              </p:cNvPr>
              <p:cNvSpPr/>
              <p:nvPr/>
            </p:nvSpPr>
            <p:spPr>
              <a:xfrm>
                <a:off x="4806651" y="4139039"/>
                <a:ext cx="267459" cy="43031"/>
              </a:xfrm>
              <a:custGeom>
                <a:avLst/>
                <a:gdLst>
                  <a:gd name="connsiteX0" fmla="*/ 0 w 267459"/>
                  <a:gd name="connsiteY0" fmla="*/ 0 h 43031"/>
                  <a:gd name="connsiteX1" fmla="*/ 267459 w 267459"/>
                  <a:gd name="connsiteY1" fmla="*/ 0 h 43031"/>
                  <a:gd name="connsiteX2" fmla="*/ 267459 w 267459"/>
                  <a:gd name="connsiteY2" fmla="*/ 43031 h 43031"/>
                  <a:gd name="connsiteX3" fmla="*/ 0 w 267459"/>
                  <a:gd name="connsiteY3" fmla="*/ 43031 h 43031"/>
                </a:gdLst>
                <a:ahLst/>
                <a:cxnLst>
                  <a:cxn ang="0">
                    <a:pos x="connsiteX0" y="connsiteY0"/>
                  </a:cxn>
                  <a:cxn ang="0">
                    <a:pos x="connsiteX1" y="connsiteY1"/>
                  </a:cxn>
                  <a:cxn ang="0">
                    <a:pos x="connsiteX2" y="connsiteY2"/>
                  </a:cxn>
                  <a:cxn ang="0">
                    <a:pos x="connsiteX3" y="connsiteY3"/>
                  </a:cxn>
                </a:cxnLst>
                <a:rect l="l" t="t" r="r" b="b"/>
                <a:pathLst>
                  <a:path w="267459" h="43031">
                    <a:moveTo>
                      <a:pt x="0" y="0"/>
                    </a:moveTo>
                    <a:lnTo>
                      <a:pt x="267459" y="0"/>
                    </a:lnTo>
                    <a:lnTo>
                      <a:pt x="267459" y="43031"/>
                    </a:lnTo>
                    <a:lnTo>
                      <a:pt x="0" y="43031"/>
                    </a:lnTo>
                    <a:close/>
                  </a:path>
                </a:pathLst>
              </a:custGeom>
              <a:solidFill>
                <a:srgbClr val="E4E4E4"/>
              </a:solidFill>
              <a:ln w="2375" cap="flat">
                <a:noFill/>
                <a:prstDash val="solid"/>
                <a:miter/>
              </a:ln>
            </p:spPr>
            <p:txBody>
              <a:bodyPr rtlCol="0" anchor="ctr"/>
              <a:lstStyle/>
              <a:p>
                <a:endParaRPr lang="fr-BE"/>
              </a:p>
            </p:txBody>
          </p:sp>
          <p:sp>
            <p:nvSpPr>
              <p:cNvPr id="208" name="Forme libre : forme 207">
                <a:extLst>
                  <a:ext uri="{FF2B5EF4-FFF2-40B4-BE49-F238E27FC236}">
                    <a16:creationId xmlns:a16="http://schemas.microsoft.com/office/drawing/2014/main" id="{9B408B33-A825-4DD7-AB41-818AAE55E3F0}"/>
                  </a:ext>
                </a:extLst>
              </p:cNvPr>
              <p:cNvSpPr/>
              <p:nvPr/>
            </p:nvSpPr>
            <p:spPr>
              <a:xfrm>
                <a:off x="5529148" y="4137375"/>
                <a:ext cx="200654" cy="43982"/>
              </a:xfrm>
              <a:custGeom>
                <a:avLst/>
                <a:gdLst>
                  <a:gd name="connsiteX0" fmla="*/ 0 w 200654"/>
                  <a:gd name="connsiteY0" fmla="*/ 0 h 43982"/>
                  <a:gd name="connsiteX1" fmla="*/ 200654 w 200654"/>
                  <a:gd name="connsiteY1" fmla="*/ 0 h 43982"/>
                  <a:gd name="connsiteX2" fmla="*/ 200654 w 200654"/>
                  <a:gd name="connsiteY2" fmla="*/ 43982 h 43982"/>
                  <a:gd name="connsiteX3" fmla="*/ 0 w 200654"/>
                  <a:gd name="connsiteY3" fmla="*/ 43982 h 43982"/>
                </a:gdLst>
                <a:ahLst/>
                <a:cxnLst>
                  <a:cxn ang="0">
                    <a:pos x="connsiteX0" y="connsiteY0"/>
                  </a:cxn>
                  <a:cxn ang="0">
                    <a:pos x="connsiteX1" y="connsiteY1"/>
                  </a:cxn>
                  <a:cxn ang="0">
                    <a:pos x="connsiteX2" y="connsiteY2"/>
                  </a:cxn>
                  <a:cxn ang="0">
                    <a:pos x="connsiteX3" y="connsiteY3"/>
                  </a:cxn>
                </a:cxnLst>
                <a:rect l="l" t="t" r="r" b="b"/>
                <a:pathLst>
                  <a:path w="200654" h="43982">
                    <a:moveTo>
                      <a:pt x="0" y="0"/>
                    </a:moveTo>
                    <a:lnTo>
                      <a:pt x="200654" y="0"/>
                    </a:lnTo>
                    <a:lnTo>
                      <a:pt x="200654" y="43982"/>
                    </a:lnTo>
                    <a:lnTo>
                      <a:pt x="0" y="43982"/>
                    </a:lnTo>
                    <a:close/>
                  </a:path>
                </a:pathLst>
              </a:custGeom>
              <a:solidFill>
                <a:srgbClr val="E4E4E4"/>
              </a:solidFill>
              <a:ln w="2375" cap="flat">
                <a:noFill/>
                <a:prstDash val="solid"/>
                <a:miter/>
              </a:ln>
            </p:spPr>
            <p:txBody>
              <a:bodyPr rtlCol="0" anchor="ctr"/>
              <a:lstStyle/>
              <a:p>
                <a:endParaRPr lang="fr-BE"/>
              </a:p>
            </p:txBody>
          </p:sp>
          <p:sp>
            <p:nvSpPr>
              <p:cNvPr id="209" name="Forme libre : forme 208">
                <a:extLst>
                  <a:ext uri="{FF2B5EF4-FFF2-40B4-BE49-F238E27FC236}">
                    <a16:creationId xmlns:a16="http://schemas.microsoft.com/office/drawing/2014/main" id="{188D7900-183C-4E56-9157-BD3F2E036C16}"/>
                  </a:ext>
                </a:extLst>
              </p:cNvPr>
              <p:cNvSpPr/>
              <p:nvPr/>
            </p:nvSpPr>
            <p:spPr>
              <a:xfrm>
                <a:off x="5469475" y="4045845"/>
                <a:ext cx="260565" cy="43982"/>
              </a:xfrm>
              <a:custGeom>
                <a:avLst/>
                <a:gdLst>
                  <a:gd name="connsiteX0" fmla="*/ 0 w 260565"/>
                  <a:gd name="connsiteY0" fmla="*/ 0 h 43982"/>
                  <a:gd name="connsiteX1" fmla="*/ 260565 w 260565"/>
                  <a:gd name="connsiteY1" fmla="*/ 0 h 43982"/>
                  <a:gd name="connsiteX2" fmla="*/ 260565 w 260565"/>
                  <a:gd name="connsiteY2" fmla="*/ 43982 h 43982"/>
                  <a:gd name="connsiteX3" fmla="*/ 0 w 260565"/>
                  <a:gd name="connsiteY3" fmla="*/ 43982 h 43982"/>
                </a:gdLst>
                <a:ahLst/>
                <a:cxnLst>
                  <a:cxn ang="0">
                    <a:pos x="connsiteX0" y="connsiteY0"/>
                  </a:cxn>
                  <a:cxn ang="0">
                    <a:pos x="connsiteX1" y="connsiteY1"/>
                  </a:cxn>
                  <a:cxn ang="0">
                    <a:pos x="connsiteX2" y="connsiteY2"/>
                  </a:cxn>
                  <a:cxn ang="0">
                    <a:pos x="connsiteX3" y="connsiteY3"/>
                  </a:cxn>
                </a:cxnLst>
                <a:rect l="l" t="t" r="r" b="b"/>
                <a:pathLst>
                  <a:path w="260565" h="43982">
                    <a:moveTo>
                      <a:pt x="0" y="0"/>
                    </a:moveTo>
                    <a:lnTo>
                      <a:pt x="260565" y="0"/>
                    </a:lnTo>
                    <a:lnTo>
                      <a:pt x="260565" y="43982"/>
                    </a:lnTo>
                    <a:lnTo>
                      <a:pt x="0" y="43982"/>
                    </a:lnTo>
                    <a:close/>
                  </a:path>
                </a:pathLst>
              </a:custGeom>
              <a:solidFill>
                <a:srgbClr val="E4E4E4"/>
              </a:solidFill>
              <a:ln w="2375" cap="flat">
                <a:noFill/>
                <a:prstDash val="solid"/>
                <a:miter/>
              </a:ln>
            </p:spPr>
            <p:txBody>
              <a:bodyPr rtlCol="0" anchor="ctr"/>
              <a:lstStyle/>
              <a:p>
                <a:endParaRPr lang="fr-BE"/>
              </a:p>
            </p:txBody>
          </p:sp>
          <p:sp>
            <p:nvSpPr>
              <p:cNvPr id="210" name="Forme libre : forme 209">
                <a:extLst>
                  <a:ext uri="{FF2B5EF4-FFF2-40B4-BE49-F238E27FC236}">
                    <a16:creationId xmlns:a16="http://schemas.microsoft.com/office/drawing/2014/main" id="{A610A3F8-AE48-4B51-A2EB-62F55416B8A8}"/>
                  </a:ext>
                </a:extLst>
              </p:cNvPr>
              <p:cNvSpPr/>
              <p:nvPr/>
            </p:nvSpPr>
            <p:spPr>
              <a:xfrm>
                <a:off x="5513933" y="3951461"/>
                <a:ext cx="215869" cy="43982"/>
              </a:xfrm>
              <a:custGeom>
                <a:avLst/>
                <a:gdLst>
                  <a:gd name="connsiteX0" fmla="*/ 0 w 215869"/>
                  <a:gd name="connsiteY0" fmla="*/ 0 h 43982"/>
                  <a:gd name="connsiteX1" fmla="*/ 215870 w 215869"/>
                  <a:gd name="connsiteY1" fmla="*/ 0 h 43982"/>
                  <a:gd name="connsiteX2" fmla="*/ 215870 w 215869"/>
                  <a:gd name="connsiteY2" fmla="*/ 43982 h 43982"/>
                  <a:gd name="connsiteX3" fmla="*/ 0 w 215869"/>
                  <a:gd name="connsiteY3" fmla="*/ 43982 h 43982"/>
                </a:gdLst>
                <a:ahLst/>
                <a:cxnLst>
                  <a:cxn ang="0">
                    <a:pos x="connsiteX0" y="connsiteY0"/>
                  </a:cxn>
                  <a:cxn ang="0">
                    <a:pos x="connsiteX1" y="connsiteY1"/>
                  </a:cxn>
                  <a:cxn ang="0">
                    <a:pos x="connsiteX2" y="connsiteY2"/>
                  </a:cxn>
                  <a:cxn ang="0">
                    <a:pos x="connsiteX3" y="connsiteY3"/>
                  </a:cxn>
                </a:cxnLst>
                <a:rect l="l" t="t" r="r" b="b"/>
                <a:pathLst>
                  <a:path w="215869" h="43982">
                    <a:moveTo>
                      <a:pt x="0" y="0"/>
                    </a:moveTo>
                    <a:lnTo>
                      <a:pt x="215870" y="0"/>
                    </a:lnTo>
                    <a:lnTo>
                      <a:pt x="215870" y="43982"/>
                    </a:lnTo>
                    <a:lnTo>
                      <a:pt x="0" y="43982"/>
                    </a:lnTo>
                    <a:close/>
                  </a:path>
                </a:pathLst>
              </a:custGeom>
              <a:solidFill>
                <a:srgbClr val="E4E4E4"/>
              </a:solidFill>
              <a:ln w="2375" cap="flat">
                <a:noFill/>
                <a:prstDash val="solid"/>
                <a:miter/>
              </a:ln>
            </p:spPr>
            <p:txBody>
              <a:bodyPr rtlCol="0" anchor="ctr"/>
              <a:lstStyle/>
              <a:p>
                <a:endParaRPr lang="fr-BE"/>
              </a:p>
            </p:txBody>
          </p:sp>
          <p:sp>
            <p:nvSpPr>
              <p:cNvPr id="211" name="Forme libre : forme 210">
                <a:extLst>
                  <a:ext uri="{FF2B5EF4-FFF2-40B4-BE49-F238E27FC236}">
                    <a16:creationId xmlns:a16="http://schemas.microsoft.com/office/drawing/2014/main" id="{F1E45468-A69C-46FA-A0BB-36F66B836874}"/>
                  </a:ext>
                </a:extLst>
              </p:cNvPr>
              <p:cNvSpPr/>
              <p:nvPr/>
            </p:nvSpPr>
            <p:spPr>
              <a:xfrm>
                <a:off x="5540322" y="3857078"/>
                <a:ext cx="189480" cy="45170"/>
              </a:xfrm>
              <a:custGeom>
                <a:avLst/>
                <a:gdLst>
                  <a:gd name="connsiteX0" fmla="*/ 0 w 189480"/>
                  <a:gd name="connsiteY0" fmla="*/ 0 h 45170"/>
                  <a:gd name="connsiteX1" fmla="*/ 189480 w 189480"/>
                  <a:gd name="connsiteY1" fmla="*/ 0 h 45170"/>
                  <a:gd name="connsiteX2" fmla="*/ 189480 w 189480"/>
                  <a:gd name="connsiteY2" fmla="*/ 45171 h 45170"/>
                  <a:gd name="connsiteX3" fmla="*/ 0 w 189480"/>
                  <a:gd name="connsiteY3" fmla="*/ 45171 h 45170"/>
                </a:gdLst>
                <a:ahLst/>
                <a:cxnLst>
                  <a:cxn ang="0">
                    <a:pos x="connsiteX0" y="connsiteY0"/>
                  </a:cxn>
                  <a:cxn ang="0">
                    <a:pos x="connsiteX1" y="connsiteY1"/>
                  </a:cxn>
                  <a:cxn ang="0">
                    <a:pos x="connsiteX2" y="connsiteY2"/>
                  </a:cxn>
                  <a:cxn ang="0">
                    <a:pos x="connsiteX3" y="connsiteY3"/>
                  </a:cxn>
                </a:cxnLst>
                <a:rect l="l" t="t" r="r" b="b"/>
                <a:pathLst>
                  <a:path w="189480" h="45170">
                    <a:moveTo>
                      <a:pt x="0" y="0"/>
                    </a:moveTo>
                    <a:lnTo>
                      <a:pt x="189480" y="0"/>
                    </a:lnTo>
                    <a:lnTo>
                      <a:pt x="189480" y="45171"/>
                    </a:lnTo>
                    <a:lnTo>
                      <a:pt x="0" y="45171"/>
                    </a:lnTo>
                    <a:close/>
                  </a:path>
                </a:pathLst>
              </a:custGeom>
              <a:solidFill>
                <a:srgbClr val="E4E4E4"/>
              </a:solidFill>
              <a:ln w="2375" cap="flat">
                <a:noFill/>
                <a:prstDash val="solid"/>
                <a:miter/>
              </a:ln>
            </p:spPr>
            <p:txBody>
              <a:bodyPr rtlCol="0" anchor="ctr"/>
              <a:lstStyle/>
              <a:p>
                <a:endParaRPr lang="fr-BE"/>
              </a:p>
            </p:txBody>
          </p:sp>
          <p:sp>
            <p:nvSpPr>
              <p:cNvPr id="212" name="Forme libre : forme 211">
                <a:extLst>
                  <a:ext uri="{FF2B5EF4-FFF2-40B4-BE49-F238E27FC236}">
                    <a16:creationId xmlns:a16="http://schemas.microsoft.com/office/drawing/2014/main" id="{F135F956-4CCA-4AE0-87E4-2A28228D0D49}"/>
                  </a:ext>
                </a:extLst>
              </p:cNvPr>
              <p:cNvSpPr/>
              <p:nvPr/>
            </p:nvSpPr>
            <p:spPr>
              <a:xfrm>
                <a:off x="5363442" y="2555917"/>
                <a:ext cx="960479" cy="1203449"/>
              </a:xfrm>
              <a:custGeom>
                <a:avLst/>
                <a:gdLst>
                  <a:gd name="connsiteX0" fmla="*/ 916257 w 960479"/>
                  <a:gd name="connsiteY0" fmla="*/ 1203449 h 1203449"/>
                  <a:gd name="connsiteX1" fmla="*/ 44220 w 960479"/>
                  <a:gd name="connsiteY1" fmla="*/ 1203449 h 1203449"/>
                  <a:gd name="connsiteX2" fmla="*/ 0 w 960479"/>
                  <a:gd name="connsiteY2" fmla="*/ 1159229 h 1203449"/>
                  <a:gd name="connsiteX3" fmla="*/ 0 w 960479"/>
                  <a:gd name="connsiteY3" fmla="*/ 44220 h 1203449"/>
                  <a:gd name="connsiteX4" fmla="*/ 44220 w 960479"/>
                  <a:gd name="connsiteY4" fmla="*/ 0 h 1203449"/>
                  <a:gd name="connsiteX5" fmla="*/ 916257 w 960479"/>
                  <a:gd name="connsiteY5" fmla="*/ 0 h 1203449"/>
                  <a:gd name="connsiteX6" fmla="*/ 960477 w 960479"/>
                  <a:gd name="connsiteY6" fmla="*/ 44220 h 1203449"/>
                  <a:gd name="connsiteX7" fmla="*/ 960477 w 960479"/>
                  <a:gd name="connsiteY7" fmla="*/ 1158991 h 1203449"/>
                  <a:gd name="connsiteX8" fmla="*/ 916257 w 960479"/>
                  <a:gd name="connsiteY8" fmla="*/ 1203449 h 1203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79" h="1203449">
                    <a:moveTo>
                      <a:pt x="916257" y="1203449"/>
                    </a:moveTo>
                    <a:lnTo>
                      <a:pt x="44220" y="1203449"/>
                    </a:lnTo>
                    <a:cubicBezTo>
                      <a:pt x="19732" y="1203449"/>
                      <a:pt x="0" y="1183717"/>
                      <a:pt x="0" y="1159229"/>
                    </a:cubicBezTo>
                    <a:lnTo>
                      <a:pt x="0" y="44220"/>
                    </a:lnTo>
                    <a:cubicBezTo>
                      <a:pt x="0" y="19733"/>
                      <a:pt x="19732" y="0"/>
                      <a:pt x="44220" y="0"/>
                    </a:cubicBezTo>
                    <a:lnTo>
                      <a:pt x="916257" y="0"/>
                    </a:lnTo>
                    <a:cubicBezTo>
                      <a:pt x="940744" y="0"/>
                      <a:pt x="960477" y="19733"/>
                      <a:pt x="960477" y="44220"/>
                    </a:cubicBezTo>
                    <a:lnTo>
                      <a:pt x="960477" y="1158991"/>
                    </a:lnTo>
                    <a:cubicBezTo>
                      <a:pt x="960715" y="1183479"/>
                      <a:pt x="940744" y="1203449"/>
                      <a:pt x="916257" y="1203449"/>
                    </a:cubicBezTo>
                    <a:close/>
                  </a:path>
                </a:pathLst>
              </a:custGeom>
              <a:solidFill>
                <a:srgbClr val="6F7070">
                  <a:alpha val="49000"/>
                </a:srgbClr>
              </a:solidFill>
              <a:ln w="2375" cap="flat">
                <a:noFill/>
                <a:prstDash val="solid"/>
                <a:miter/>
              </a:ln>
            </p:spPr>
            <p:txBody>
              <a:bodyPr rtlCol="0" anchor="ctr"/>
              <a:lstStyle/>
              <a:p>
                <a:endParaRPr lang="fr-BE"/>
              </a:p>
            </p:txBody>
          </p:sp>
          <p:sp>
            <p:nvSpPr>
              <p:cNvPr id="213" name="Forme libre : forme 212">
                <a:extLst>
                  <a:ext uri="{FF2B5EF4-FFF2-40B4-BE49-F238E27FC236}">
                    <a16:creationId xmlns:a16="http://schemas.microsoft.com/office/drawing/2014/main" id="{63E3E44C-0658-4CE0-BE0D-F583FEFC2A9C}"/>
                  </a:ext>
                </a:extLst>
              </p:cNvPr>
              <p:cNvSpPr/>
              <p:nvPr/>
            </p:nvSpPr>
            <p:spPr>
              <a:xfrm>
                <a:off x="5348227" y="2509795"/>
                <a:ext cx="960477" cy="1203449"/>
              </a:xfrm>
              <a:custGeom>
                <a:avLst/>
                <a:gdLst>
                  <a:gd name="connsiteX0" fmla="*/ 916257 w 960477"/>
                  <a:gd name="connsiteY0" fmla="*/ 1203449 h 1203449"/>
                  <a:gd name="connsiteX1" fmla="*/ 44220 w 960477"/>
                  <a:gd name="connsiteY1" fmla="*/ 1203449 h 1203449"/>
                  <a:gd name="connsiteX2" fmla="*/ 0 w 960477"/>
                  <a:gd name="connsiteY2" fmla="*/ 1159229 h 1203449"/>
                  <a:gd name="connsiteX3" fmla="*/ 0 w 960477"/>
                  <a:gd name="connsiteY3" fmla="*/ 44220 h 1203449"/>
                  <a:gd name="connsiteX4" fmla="*/ 44220 w 960477"/>
                  <a:gd name="connsiteY4" fmla="*/ 0 h 1203449"/>
                  <a:gd name="connsiteX5" fmla="*/ 916257 w 960477"/>
                  <a:gd name="connsiteY5" fmla="*/ 0 h 1203449"/>
                  <a:gd name="connsiteX6" fmla="*/ 960477 w 960477"/>
                  <a:gd name="connsiteY6" fmla="*/ 44220 h 1203449"/>
                  <a:gd name="connsiteX7" fmla="*/ 960477 w 960477"/>
                  <a:gd name="connsiteY7" fmla="*/ 1158991 h 1203449"/>
                  <a:gd name="connsiteX8" fmla="*/ 916257 w 960477"/>
                  <a:gd name="connsiteY8" fmla="*/ 1203449 h 1203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77" h="1203449">
                    <a:moveTo>
                      <a:pt x="916257" y="1203449"/>
                    </a:moveTo>
                    <a:lnTo>
                      <a:pt x="44220" y="1203449"/>
                    </a:lnTo>
                    <a:cubicBezTo>
                      <a:pt x="19733" y="1203449"/>
                      <a:pt x="0" y="1183716"/>
                      <a:pt x="0" y="1159229"/>
                    </a:cubicBezTo>
                    <a:lnTo>
                      <a:pt x="0" y="44220"/>
                    </a:lnTo>
                    <a:cubicBezTo>
                      <a:pt x="0" y="19733"/>
                      <a:pt x="19733" y="0"/>
                      <a:pt x="44220" y="0"/>
                    </a:cubicBezTo>
                    <a:lnTo>
                      <a:pt x="916257" y="0"/>
                    </a:lnTo>
                    <a:cubicBezTo>
                      <a:pt x="940744" y="0"/>
                      <a:pt x="960477" y="19733"/>
                      <a:pt x="960477" y="44220"/>
                    </a:cubicBezTo>
                    <a:lnTo>
                      <a:pt x="960477" y="1158991"/>
                    </a:lnTo>
                    <a:cubicBezTo>
                      <a:pt x="960477" y="1183479"/>
                      <a:pt x="940744" y="1203449"/>
                      <a:pt x="916257" y="1203449"/>
                    </a:cubicBezTo>
                    <a:close/>
                  </a:path>
                </a:pathLst>
              </a:custGeom>
              <a:solidFill>
                <a:srgbClr val="FFFFFF"/>
              </a:solidFill>
              <a:ln w="2375" cap="flat">
                <a:noFill/>
                <a:prstDash val="solid"/>
                <a:miter/>
              </a:ln>
            </p:spPr>
            <p:txBody>
              <a:bodyPr rtlCol="0" anchor="ctr"/>
              <a:lstStyle/>
              <a:p>
                <a:endParaRPr lang="fr-BE"/>
              </a:p>
            </p:txBody>
          </p:sp>
          <p:sp>
            <p:nvSpPr>
              <p:cNvPr id="214" name="Forme libre : forme 213">
                <a:extLst>
                  <a:ext uri="{FF2B5EF4-FFF2-40B4-BE49-F238E27FC236}">
                    <a16:creationId xmlns:a16="http://schemas.microsoft.com/office/drawing/2014/main" id="{C779593A-5342-4813-B777-2C38DAEB4968}"/>
                  </a:ext>
                </a:extLst>
              </p:cNvPr>
              <p:cNvSpPr/>
              <p:nvPr/>
            </p:nvSpPr>
            <p:spPr>
              <a:xfrm>
                <a:off x="5346563" y="2508368"/>
                <a:ext cx="963567" cy="1206301"/>
              </a:xfrm>
              <a:custGeom>
                <a:avLst/>
                <a:gdLst>
                  <a:gd name="connsiteX0" fmla="*/ 905796 w 963567"/>
                  <a:gd name="connsiteY0" fmla="*/ 1206302 h 1206301"/>
                  <a:gd name="connsiteX1" fmla="*/ 57771 w 963567"/>
                  <a:gd name="connsiteY1" fmla="*/ 1206302 h 1206301"/>
                  <a:gd name="connsiteX2" fmla="*/ 0 w 963567"/>
                  <a:gd name="connsiteY2" fmla="*/ 1148531 h 1206301"/>
                  <a:gd name="connsiteX3" fmla="*/ 0 w 963567"/>
                  <a:gd name="connsiteY3" fmla="*/ 57771 h 1206301"/>
                  <a:gd name="connsiteX4" fmla="*/ 57771 w 963567"/>
                  <a:gd name="connsiteY4" fmla="*/ 0 h 1206301"/>
                  <a:gd name="connsiteX5" fmla="*/ 905796 w 963567"/>
                  <a:gd name="connsiteY5" fmla="*/ 0 h 1206301"/>
                  <a:gd name="connsiteX6" fmla="*/ 963568 w 963567"/>
                  <a:gd name="connsiteY6" fmla="*/ 57771 h 1206301"/>
                  <a:gd name="connsiteX7" fmla="*/ 963568 w 963567"/>
                  <a:gd name="connsiteY7" fmla="*/ 1148531 h 1206301"/>
                  <a:gd name="connsiteX8" fmla="*/ 905796 w 963567"/>
                  <a:gd name="connsiteY8" fmla="*/ 1206302 h 1206301"/>
                  <a:gd name="connsiteX9" fmla="*/ 57771 w 963567"/>
                  <a:gd name="connsiteY9" fmla="*/ 2853 h 1206301"/>
                  <a:gd name="connsiteX10" fmla="*/ 2853 w 963567"/>
                  <a:gd name="connsiteY10" fmla="*/ 57771 h 1206301"/>
                  <a:gd name="connsiteX11" fmla="*/ 2853 w 963567"/>
                  <a:gd name="connsiteY11" fmla="*/ 1148531 h 1206301"/>
                  <a:gd name="connsiteX12" fmla="*/ 57771 w 963567"/>
                  <a:gd name="connsiteY12" fmla="*/ 1203449 h 1206301"/>
                  <a:gd name="connsiteX13" fmla="*/ 905796 w 963567"/>
                  <a:gd name="connsiteY13" fmla="*/ 1203449 h 1206301"/>
                  <a:gd name="connsiteX14" fmla="*/ 960715 w 963567"/>
                  <a:gd name="connsiteY14" fmla="*/ 1148531 h 1206301"/>
                  <a:gd name="connsiteX15" fmla="*/ 960715 w 963567"/>
                  <a:gd name="connsiteY15" fmla="*/ 57771 h 1206301"/>
                  <a:gd name="connsiteX16" fmla="*/ 905796 w 963567"/>
                  <a:gd name="connsiteY16" fmla="*/ 2853 h 1206301"/>
                  <a:gd name="connsiteX17" fmla="*/ 57771 w 963567"/>
                  <a:gd name="connsiteY17" fmla="*/ 2853 h 120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63567" h="1206301">
                    <a:moveTo>
                      <a:pt x="905796" y="1206302"/>
                    </a:moveTo>
                    <a:lnTo>
                      <a:pt x="57771" y="1206302"/>
                    </a:lnTo>
                    <a:cubicBezTo>
                      <a:pt x="25914" y="1206302"/>
                      <a:pt x="0" y="1180388"/>
                      <a:pt x="0" y="1148531"/>
                    </a:cubicBezTo>
                    <a:lnTo>
                      <a:pt x="0" y="57771"/>
                    </a:lnTo>
                    <a:cubicBezTo>
                      <a:pt x="0" y="25914"/>
                      <a:pt x="25914" y="0"/>
                      <a:pt x="57771" y="0"/>
                    </a:cubicBezTo>
                    <a:lnTo>
                      <a:pt x="905796" y="0"/>
                    </a:lnTo>
                    <a:cubicBezTo>
                      <a:pt x="937654" y="0"/>
                      <a:pt x="963568" y="25914"/>
                      <a:pt x="963568" y="57771"/>
                    </a:cubicBezTo>
                    <a:lnTo>
                      <a:pt x="963568" y="1148531"/>
                    </a:lnTo>
                    <a:cubicBezTo>
                      <a:pt x="963568" y="1180388"/>
                      <a:pt x="937654" y="1206302"/>
                      <a:pt x="905796" y="1206302"/>
                    </a:cubicBezTo>
                    <a:close/>
                    <a:moveTo>
                      <a:pt x="57771" y="2853"/>
                    </a:moveTo>
                    <a:cubicBezTo>
                      <a:pt x="27578" y="2853"/>
                      <a:pt x="2853" y="27340"/>
                      <a:pt x="2853" y="57771"/>
                    </a:cubicBezTo>
                    <a:lnTo>
                      <a:pt x="2853" y="1148531"/>
                    </a:lnTo>
                    <a:cubicBezTo>
                      <a:pt x="2853" y="1178724"/>
                      <a:pt x="27340" y="1203449"/>
                      <a:pt x="57771" y="1203449"/>
                    </a:cubicBezTo>
                    <a:lnTo>
                      <a:pt x="905796" y="1203449"/>
                    </a:lnTo>
                    <a:cubicBezTo>
                      <a:pt x="935990" y="1203449"/>
                      <a:pt x="960715" y="1178962"/>
                      <a:pt x="960715" y="1148531"/>
                    </a:cubicBezTo>
                    <a:lnTo>
                      <a:pt x="960715" y="57771"/>
                    </a:lnTo>
                    <a:cubicBezTo>
                      <a:pt x="960715" y="27578"/>
                      <a:pt x="936227" y="2853"/>
                      <a:pt x="905796" y="2853"/>
                    </a:cubicBezTo>
                    <a:lnTo>
                      <a:pt x="57771" y="2853"/>
                    </a:lnTo>
                    <a:close/>
                  </a:path>
                </a:pathLst>
              </a:custGeom>
              <a:solidFill>
                <a:srgbClr val="4F4F4E"/>
              </a:solidFill>
              <a:ln w="2375" cap="flat">
                <a:noFill/>
                <a:prstDash val="solid"/>
                <a:miter/>
              </a:ln>
            </p:spPr>
            <p:txBody>
              <a:bodyPr rtlCol="0" anchor="ctr"/>
              <a:lstStyle/>
              <a:p>
                <a:endParaRPr lang="fr-BE"/>
              </a:p>
            </p:txBody>
          </p:sp>
          <p:sp>
            <p:nvSpPr>
              <p:cNvPr id="215" name="Forme libre : forme 214">
                <a:extLst>
                  <a:ext uri="{FF2B5EF4-FFF2-40B4-BE49-F238E27FC236}">
                    <a16:creationId xmlns:a16="http://schemas.microsoft.com/office/drawing/2014/main" id="{468741E8-B97E-4CD2-A7F0-3D0C265B5172}"/>
                  </a:ext>
                </a:extLst>
              </p:cNvPr>
              <p:cNvSpPr/>
              <p:nvPr/>
            </p:nvSpPr>
            <p:spPr>
              <a:xfrm>
                <a:off x="5371525" y="2539988"/>
                <a:ext cx="911502" cy="389658"/>
              </a:xfrm>
              <a:custGeom>
                <a:avLst/>
                <a:gdLst>
                  <a:gd name="connsiteX0" fmla="*/ 873463 w 911502"/>
                  <a:gd name="connsiteY0" fmla="*/ 0 h 389658"/>
                  <a:gd name="connsiteX1" fmla="*/ 38039 w 911502"/>
                  <a:gd name="connsiteY1" fmla="*/ 0 h 389658"/>
                  <a:gd name="connsiteX2" fmla="*/ 0 w 911502"/>
                  <a:gd name="connsiteY2" fmla="*/ 38039 h 389658"/>
                  <a:gd name="connsiteX3" fmla="*/ 0 w 911502"/>
                  <a:gd name="connsiteY3" fmla="*/ 389659 h 389658"/>
                  <a:gd name="connsiteX4" fmla="*/ 911502 w 911502"/>
                  <a:gd name="connsiteY4" fmla="*/ 389659 h 389658"/>
                  <a:gd name="connsiteX5" fmla="*/ 911502 w 911502"/>
                  <a:gd name="connsiteY5" fmla="*/ 38039 h 389658"/>
                  <a:gd name="connsiteX6" fmla="*/ 873463 w 911502"/>
                  <a:gd name="connsiteY6" fmla="*/ 0 h 389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502" h="389658">
                    <a:moveTo>
                      <a:pt x="873463" y="0"/>
                    </a:moveTo>
                    <a:lnTo>
                      <a:pt x="38039" y="0"/>
                    </a:lnTo>
                    <a:cubicBezTo>
                      <a:pt x="17117" y="0"/>
                      <a:pt x="0" y="17117"/>
                      <a:pt x="0" y="38039"/>
                    </a:cubicBezTo>
                    <a:lnTo>
                      <a:pt x="0" y="389659"/>
                    </a:lnTo>
                    <a:lnTo>
                      <a:pt x="911502" y="389659"/>
                    </a:lnTo>
                    <a:lnTo>
                      <a:pt x="911502" y="38039"/>
                    </a:lnTo>
                    <a:cubicBezTo>
                      <a:pt x="911502" y="16880"/>
                      <a:pt x="894385" y="0"/>
                      <a:pt x="873463" y="0"/>
                    </a:cubicBezTo>
                    <a:close/>
                  </a:path>
                </a:pathLst>
              </a:custGeom>
              <a:solidFill>
                <a:srgbClr val="00A6F7"/>
              </a:solidFill>
              <a:ln w="2375" cap="flat">
                <a:noFill/>
                <a:prstDash val="solid"/>
                <a:miter/>
              </a:ln>
            </p:spPr>
            <p:txBody>
              <a:bodyPr rtlCol="0" anchor="ctr"/>
              <a:lstStyle/>
              <a:p>
                <a:endParaRPr lang="fr-BE"/>
              </a:p>
            </p:txBody>
          </p:sp>
          <p:sp>
            <p:nvSpPr>
              <p:cNvPr id="216" name="Forme libre : forme 215">
                <a:extLst>
                  <a:ext uri="{FF2B5EF4-FFF2-40B4-BE49-F238E27FC236}">
                    <a16:creationId xmlns:a16="http://schemas.microsoft.com/office/drawing/2014/main" id="{3F78A4F5-693F-428C-97B5-ED3A4B5B0176}"/>
                  </a:ext>
                </a:extLst>
              </p:cNvPr>
              <p:cNvSpPr/>
              <p:nvPr/>
            </p:nvSpPr>
            <p:spPr>
              <a:xfrm>
                <a:off x="5983711" y="2568279"/>
                <a:ext cx="238217" cy="68707"/>
              </a:xfrm>
              <a:custGeom>
                <a:avLst/>
                <a:gdLst>
                  <a:gd name="connsiteX0" fmla="*/ 0 w 238217"/>
                  <a:gd name="connsiteY0" fmla="*/ 0 h 68707"/>
                  <a:gd name="connsiteX1" fmla="*/ 238217 w 238217"/>
                  <a:gd name="connsiteY1" fmla="*/ 0 h 68707"/>
                  <a:gd name="connsiteX2" fmla="*/ 238217 w 238217"/>
                  <a:gd name="connsiteY2" fmla="*/ 68707 h 68707"/>
                  <a:gd name="connsiteX3" fmla="*/ 0 w 238217"/>
                  <a:gd name="connsiteY3" fmla="*/ 68707 h 68707"/>
                </a:gdLst>
                <a:ahLst/>
                <a:cxnLst>
                  <a:cxn ang="0">
                    <a:pos x="connsiteX0" y="connsiteY0"/>
                  </a:cxn>
                  <a:cxn ang="0">
                    <a:pos x="connsiteX1" y="connsiteY1"/>
                  </a:cxn>
                  <a:cxn ang="0">
                    <a:pos x="connsiteX2" y="connsiteY2"/>
                  </a:cxn>
                  <a:cxn ang="0">
                    <a:pos x="connsiteX3" y="connsiteY3"/>
                  </a:cxn>
                </a:cxnLst>
                <a:rect l="l" t="t" r="r" b="b"/>
                <a:pathLst>
                  <a:path w="238217" h="68707">
                    <a:moveTo>
                      <a:pt x="0" y="0"/>
                    </a:moveTo>
                    <a:lnTo>
                      <a:pt x="238217" y="0"/>
                    </a:lnTo>
                    <a:lnTo>
                      <a:pt x="238217" y="68707"/>
                    </a:lnTo>
                    <a:lnTo>
                      <a:pt x="0" y="68707"/>
                    </a:lnTo>
                    <a:close/>
                  </a:path>
                </a:pathLst>
              </a:custGeom>
              <a:solidFill>
                <a:srgbClr val="0080C0"/>
              </a:solidFill>
              <a:ln w="2375" cap="flat">
                <a:noFill/>
                <a:prstDash val="solid"/>
                <a:miter/>
              </a:ln>
            </p:spPr>
            <p:txBody>
              <a:bodyPr rtlCol="0" anchor="ctr"/>
              <a:lstStyle/>
              <a:p>
                <a:endParaRPr lang="fr-BE"/>
              </a:p>
            </p:txBody>
          </p:sp>
          <p:sp>
            <p:nvSpPr>
              <p:cNvPr id="217" name="Forme libre : forme 216">
                <a:extLst>
                  <a:ext uri="{FF2B5EF4-FFF2-40B4-BE49-F238E27FC236}">
                    <a16:creationId xmlns:a16="http://schemas.microsoft.com/office/drawing/2014/main" id="{83AC2F29-27EB-48F6-94C2-AF98F0292454}"/>
                  </a:ext>
                </a:extLst>
              </p:cNvPr>
              <p:cNvSpPr/>
              <p:nvPr/>
            </p:nvSpPr>
            <p:spPr>
              <a:xfrm>
                <a:off x="5404809" y="2655055"/>
                <a:ext cx="849927" cy="181159"/>
              </a:xfrm>
              <a:custGeom>
                <a:avLst/>
                <a:gdLst>
                  <a:gd name="connsiteX0" fmla="*/ 0 w 849927"/>
                  <a:gd name="connsiteY0" fmla="*/ 0 h 181159"/>
                  <a:gd name="connsiteX1" fmla="*/ 849927 w 849927"/>
                  <a:gd name="connsiteY1" fmla="*/ 0 h 181159"/>
                  <a:gd name="connsiteX2" fmla="*/ 849927 w 849927"/>
                  <a:gd name="connsiteY2" fmla="*/ 181159 h 181159"/>
                  <a:gd name="connsiteX3" fmla="*/ 0 w 849927"/>
                  <a:gd name="connsiteY3" fmla="*/ 181159 h 181159"/>
                </a:gdLst>
                <a:ahLst/>
                <a:cxnLst>
                  <a:cxn ang="0">
                    <a:pos x="connsiteX0" y="connsiteY0"/>
                  </a:cxn>
                  <a:cxn ang="0">
                    <a:pos x="connsiteX1" y="connsiteY1"/>
                  </a:cxn>
                  <a:cxn ang="0">
                    <a:pos x="connsiteX2" y="connsiteY2"/>
                  </a:cxn>
                  <a:cxn ang="0">
                    <a:pos x="connsiteX3" y="connsiteY3"/>
                  </a:cxn>
                </a:cxnLst>
                <a:rect l="l" t="t" r="r" b="b"/>
                <a:pathLst>
                  <a:path w="849927" h="181159">
                    <a:moveTo>
                      <a:pt x="0" y="0"/>
                    </a:moveTo>
                    <a:lnTo>
                      <a:pt x="849927" y="0"/>
                    </a:lnTo>
                    <a:lnTo>
                      <a:pt x="849927" y="181159"/>
                    </a:lnTo>
                    <a:lnTo>
                      <a:pt x="0" y="181159"/>
                    </a:lnTo>
                    <a:close/>
                  </a:path>
                </a:pathLst>
              </a:custGeom>
              <a:solidFill>
                <a:srgbClr val="A1BAA5"/>
              </a:solidFill>
              <a:ln w="2375" cap="flat">
                <a:noFill/>
                <a:prstDash val="solid"/>
                <a:miter/>
              </a:ln>
            </p:spPr>
            <p:txBody>
              <a:bodyPr rtlCol="0" anchor="ctr"/>
              <a:lstStyle/>
              <a:p>
                <a:endParaRPr lang="fr-BE"/>
              </a:p>
            </p:txBody>
          </p:sp>
          <p:sp>
            <p:nvSpPr>
              <p:cNvPr id="218" name="Forme libre : forme 217">
                <a:extLst>
                  <a:ext uri="{FF2B5EF4-FFF2-40B4-BE49-F238E27FC236}">
                    <a16:creationId xmlns:a16="http://schemas.microsoft.com/office/drawing/2014/main" id="{8F01FD5C-CF38-42DD-A8D9-E7C8BE406EA8}"/>
                  </a:ext>
                </a:extLst>
              </p:cNvPr>
              <p:cNvSpPr/>
              <p:nvPr/>
            </p:nvSpPr>
            <p:spPr>
              <a:xfrm>
                <a:off x="5426681" y="3007864"/>
                <a:ext cx="135037" cy="65378"/>
              </a:xfrm>
              <a:custGeom>
                <a:avLst/>
                <a:gdLst>
                  <a:gd name="connsiteX0" fmla="*/ 120773 w 135037"/>
                  <a:gd name="connsiteY0" fmla="*/ 65379 h 65378"/>
                  <a:gd name="connsiteX1" fmla="*/ 14265 w 135037"/>
                  <a:gd name="connsiteY1" fmla="*/ 65379 h 65378"/>
                  <a:gd name="connsiteX2" fmla="*/ 0 w 135037"/>
                  <a:gd name="connsiteY2" fmla="*/ 51114 h 65378"/>
                  <a:gd name="connsiteX3" fmla="*/ 0 w 135037"/>
                  <a:gd name="connsiteY3" fmla="*/ 14265 h 65378"/>
                  <a:gd name="connsiteX4" fmla="*/ 14265 w 135037"/>
                  <a:gd name="connsiteY4" fmla="*/ 0 h 65378"/>
                  <a:gd name="connsiteX5" fmla="*/ 120773 w 135037"/>
                  <a:gd name="connsiteY5" fmla="*/ 0 h 65378"/>
                  <a:gd name="connsiteX6" fmla="*/ 135037 w 135037"/>
                  <a:gd name="connsiteY6" fmla="*/ 14265 h 65378"/>
                  <a:gd name="connsiteX7" fmla="*/ 135037 w 135037"/>
                  <a:gd name="connsiteY7" fmla="*/ 51114 h 65378"/>
                  <a:gd name="connsiteX8" fmla="*/ 120773 w 135037"/>
                  <a:gd name="connsiteY8" fmla="*/ 65379 h 6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37" h="65378">
                    <a:moveTo>
                      <a:pt x="120773" y="65379"/>
                    </a:moveTo>
                    <a:lnTo>
                      <a:pt x="14265" y="65379"/>
                    </a:lnTo>
                    <a:cubicBezTo>
                      <a:pt x="6419" y="65379"/>
                      <a:pt x="0" y="58960"/>
                      <a:pt x="0" y="51114"/>
                    </a:cubicBezTo>
                    <a:lnTo>
                      <a:pt x="0" y="14265"/>
                    </a:lnTo>
                    <a:cubicBezTo>
                      <a:pt x="0" y="6419"/>
                      <a:pt x="6419" y="0"/>
                      <a:pt x="14265" y="0"/>
                    </a:cubicBezTo>
                    <a:lnTo>
                      <a:pt x="120773" y="0"/>
                    </a:lnTo>
                    <a:cubicBezTo>
                      <a:pt x="128618" y="0"/>
                      <a:pt x="135037" y="6419"/>
                      <a:pt x="135037" y="14265"/>
                    </a:cubicBezTo>
                    <a:lnTo>
                      <a:pt x="135037" y="51114"/>
                    </a:lnTo>
                    <a:cubicBezTo>
                      <a:pt x="134800" y="59198"/>
                      <a:pt x="128381" y="65379"/>
                      <a:pt x="120773" y="65379"/>
                    </a:cubicBezTo>
                    <a:close/>
                  </a:path>
                </a:pathLst>
              </a:custGeom>
              <a:solidFill>
                <a:srgbClr val="7487AB"/>
              </a:solidFill>
              <a:ln w="2375" cap="flat">
                <a:noFill/>
                <a:prstDash val="solid"/>
                <a:miter/>
              </a:ln>
            </p:spPr>
            <p:txBody>
              <a:bodyPr rtlCol="0" anchor="ctr"/>
              <a:lstStyle/>
              <a:p>
                <a:endParaRPr lang="fr-BE"/>
              </a:p>
            </p:txBody>
          </p:sp>
          <p:sp>
            <p:nvSpPr>
              <p:cNvPr id="219" name="Forme libre : forme 218">
                <a:extLst>
                  <a:ext uri="{FF2B5EF4-FFF2-40B4-BE49-F238E27FC236}">
                    <a16:creationId xmlns:a16="http://schemas.microsoft.com/office/drawing/2014/main" id="{19211D26-7652-4479-A000-20DB5DC0C2B5}"/>
                  </a:ext>
                </a:extLst>
              </p:cNvPr>
              <p:cNvSpPr/>
              <p:nvPr/>
            </p:nvSpPr>
            <p:spPr>
              <a:xfrm>
                <a:off x="5587633" y="3007864"/>
                <a:ext cx="135037" cy="65378"/>
              </a:xfrm>
              <a:custGeom>
                <a:avLst/>
                <a:gdLst>
                  <a:gd name="connsiteX0" fmla="*/ 120773 w 135037"/>
                  <a:gd name="connsiteY0" fmla="*/ 65379 h 65378"/>
                  <a:gd name="connsiteX1" fmla="*/ 14265 w 135037"/>
                  <a:gd name="connsiteY1" fmla="*/ 65379 h 65378"/>
                  <a:gd name="connsiteX2" fmla="*/ 0 w 135037"/>
                  <a:gd name="connsiteY2" fmla="*/ 51114 h 65378"/>
                  <a:gd name="connsiteX3" fmla="*/ 0 w 135037"/>
                  <a:gd name="connsiteY3" fmla="*/ 14265 h 65378"/>
                  <a:gd name="connsiteX4" fmla="*/ 14265 w 135037"/>
                  <a:gd name="connsiteY4" fmla="*/ 0 h 65378"/>
                  <a:gd name="connsiteX5" fmla="*/ 120773 w 135037"/>
                  <a:gd name="connsiteY5" fmla="*/ 0 h 65378"/>
                  <a:gd name="connsiteX6" fmla="*/ 135037 w 135037"/>
                  <a:gd name="connsiteY6" fmla="*/ 14265 h 65378"/>
                  <a:gd name="connsiteX7" fmla="*/ 135037 w 135037"/>
                  <a:gd name="connsiteY7" fmla="*/ 51114 h 65378"/>
                  <a:gd name="connsiteX8" fmla="*/ 120773 w 135037"/>
                  <a:gd name="connsiteY8" fmla="*/ 65379 h 6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37" h="65378">
                    <a:moveTo>
                      <a:pt x="120773" y="65379"/>
                    </a:moveTo>
                    <a:lnTo>
                      <a:pt x="14265" y="65379"/>
                    </a:lnTo>
                    <a:cubicBezTo>
                      <a:pt x="6419" y="65379"/>
                      <a:pt x="0" y="58960"/>
                      <a:pt x="0" y="51114"/>
                    </a:cubicBezTo>
                    <a:lnTo>
                      <a:pt x="0" y="14265"/>
                    </a:lnTo>
                    <a:cubicBezTo>
                      <a:pt x="0" y="6419"/>
                      <a:pt x="6419" y="0"/>
                      <a:pt x="14265" y="0"/>
                    </a:cubicBezTo>
                    <a:lnTo>
                      <a:pt x="120773" y="0"/>
                    </a:lnTo>
                    <a:cubicBezTo>
                      <a:pt x="128619" y="0"/>
                      <a:pt x="135037" y="6419"/>
                      <a:pt x="135037" y="14265"/>
                    </a:cubicBezTo>
                    <a:lnTo>
                      <a:pt x="135037" y="51114"/>
                    </a:lnTo>
                    <a:cubicBezTo>
                      <a:pt x="134800" y="59198"/>
                      <a:pt x="128619" y="65379"/>
                      <a:pt x="120773" y="65379"/>
                    </a:cubicBezTo>
                    <a:close/>
                  </a:path>
                </a:pathLst>
              </a:custGeom>
              <a:solidFill>
                <a:srgbClr val="7487AB"/>
              </a:solidFill>
              <a:ln w="2375" cap="flat">
                <a:noFill/>
                <a:prstDash val="solid"/>
                <a:miter/>
              </a:ln>
            </p:spPr>
            <p:txBody>
              <a:bodyPr rtlCol="0" anchor="ctr"/>
              <a:lstStyle/>
              <a:p>
                <a:endParaRPr lang="fr-BE"/>
              </a:p>
            </p:txBody>
          </p:sp>
          <p:sp>
            <p:nvSpPr>
              <p:cNvPr id="220" name="Forme libre : forme 219">
                <a:extLst>
                  <a:ext uri="{FF2B5EF4-FFF2-40B4-BE49-F238E27FC236}">
                    <a16:creationId xmlns:a16="http://schemas.microsoft.com/office/drawing/2014/main" id="{7F6818EC-8877-4F87-A57D-805BDA23B958}"/>
                  </a:ext>
                </a:extLst>
              </p:cNvPr>
              <p:cNvSpPr/>
              <p:nvPr/>
            </p:nvSpPr>
            <p:spPr>
              <a:xfrm>
                <a:off x="5751912" y="3010954"/>
                <a:ext cx="135037" cy="65378"/>
              </a:xfrm>
              <a:custGeom>
                <a:avLst/>
                <a:gdLst>
                  <a:gd name="connsiteX0" fmla="*/ 120773 w 135037"/>
                  <a:gd name="connsiteY0" fmla="*/ 65379 h 65378"/>
                  <a:gd name="connsiteX1" fmla="*/ 14265 w 135037"/>
                  <a:gd name="connsiteY1" fmla="*/ 65379 h 65378"/>
                  <a:gd name="connsiteX2" fmla="*/ 0 w 135037"/>
                  <a:gd name="connsiteY2" fmla="*/ 51114 h 65378"/>
                  <a:gd name="connsiteX3" fmla="*/ 0 w 135037"/>
                  <a:gd name="connsiteY3" fmla="*/ 14265 h 65378"/>
                  <a:gd name="connsiteX4" fmla="*/ 14265 w 135037"/>
                  <a:gd name="connsiteY4" fmla="*/ 0 h 65378"/>
                  <a:gd name="connsiteX5" fmla="*/ 120773 w 135037"/>
                  <a:gd name="connsiteY5" fmla="*/ 0 h 65378"/>
                  <a:gd name="connsiteX6" fmla="*/ 135037 w 135037"/>
                  <a:gd name="connsiteY6" fmla="*/ 14265 h 65378"/>
                  <a:gd name="connsiteX7" fmla="*/ 135037 w 135037"/>
                  <a:gd name="connsiteY7" fmla="*/ 51114 h 65378"/>
                  <a:gd name="connsiteX8" fmla="*/ 120773 w 135037"/>
                  <a:gd name="connsiteY8" fmla="*/ 65379 h 6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37" h="65378">
                    <a:moveTo>
                      <a:pt x="120773" y="65379"/>
                    </a:moveTo>
                    <a:lnTo>
                      <a:pt x="14265" y="65379"/>
                    </a:lnTo>
                    <a:cubicBezTo>
                      <a:pt x="6419" y="65379"/>
                      <a:pt x="0" y="58960"/>
                      <a:pt x="0" y="51114"/>
                    </a:cubicBezTo>
                    <a:lnTo>
                      <a:pt x="0" y="14265"/>
                    </a:lnTo>
                    <a:cubicBezTo>
                      <a:pt x="0" y="6419"/>
                      <a:pt x="6419" y="0"/>
                      <a:pt x="14265" y="0"/>
                    </a:cubicBezTo>
                    <a:lnTo>
                      <a:pt x="120773" y="0"/>
                    </a:lnTo>
                    <a:cubicBezTo>
                      <a:pt x="128618" y="0"/>
                      <a:pt x="135037" y="6419"/>
                      <a:pt x="135037" y="14265"/>
                    </a:cubicBezTo>
                    <a:lnTo>
                      <a:pt x="135037" y="51114"/>
                    </a:lnTo>
                    <a:cubicBezTo>
                      <a:pt x="134800" y="58960"/>
                      <a:pt x="128381" y="65379"/>
                      <a:pt x="120773" y="65379"/>
                    </a:cubicBezTo>
                    <a:close/>
                  </a:path>
                </a:pathLst>
              </a:custGeom>
              <a:solidFill>
                <a:srgbClr val="7487AB"/>
              </a:solidFill>
              <a:ln w="2375" cap="flat">
                <a:noFill/>
                <a:prstDash val="solid"/>
                <a:miter/>
              </a:ln>
            </p:spPr>
            <p:txBody>
              <a:bodyPr rtlCol="0" anchor="ctr"/>
              <a:lstStyle/>
              <a:p>
                <a:endParaRPr lang="fr-BE"/>
              </a:p>
            </p:txBody>
          </p:sp>
          <p:sp>
            <p:nvSpPr>
              <p:cNvPr id="221" name="Forme libre : forme 220">
                <a:extLst>
                  <a:ext uri="{FF2B5EF4-FFF2-40B4-BE49-F238E27FC236}">
                    <a16:creationId xmlns:a16="http://schemas.microsoft.com/office/drawing/2014/main" id="{590CFFF9-03F8-4031-B51C-15DF7F8E9C53}"/>
                  </a:ext>
                </a:extLst>
              </p:cNvPr>
              <p:cNvSpPr/>
              <p:nvPr/>
            </p:nvSpPr>
            <p:spPr>
              <a:xfrm>
                <a:off x="5917618" y="3011430"/>
                <a:ext cx="135037" cy="65378"/>
              </a:xfrm>
              <a:custGeom>
                <a:avLst/>
                <a:gdLst>
                  <a:gd name="connsiteX0" fmla="*/ 121011 w 135037"/>
                  <a:gd name="connsiteY0" fmla="*/ 65379 h 65378"/>
                  <a:gd name="connsiteX1" fmla="*/ 14265 w 135037"/>
                  <a:gd name="connsiteY1" fmla="*/ 65379 h 65378"/>
                  <a:gd name="connsiteX2" fmla="*/ 0 w 135037"/>
                  <a:gd name="connsiteY2" fmla="*/ 51114 h 65378"/>
                  <a:gd name="connsiteX3" fmla="*/ 0 w 135037"/>
                  <a:gd name="connsiteY3" fmla="*/ 14265 h 65378"/>
                  <a:gd name="connsiteX4" fmla="*/ 14265 w 135037"/>
                  <a:gd name="connsiteY4" fmla="*/ 0 h 65378"/>
                  <a:gd name="connsiteX5" fmla="*/ 120773 w 135037"/>
                  <a:gd name="connsiteY5" fmla="*/ 0 h 65378"/>
                  <a:gd name="connsiteX6" fmla="*/ 135037 w 135037"/>
                  <a:gd name="connsiteY6" fmla="*/ 14265 h 65378"/>
                  <a:gd name="connsiteX7" fmla="*/ 135037 w 135037"/>
                  <a:gd name="connsiteY7" fmla="*/ 51114 h 65378"/>
                  <a:gd name="connsiteX8" fmla="*/ 121011 w 135037"/>
                  <a:gd name="connsiteY8" fmla="*/ 65379 h 6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37" h="65378">
                    <a:moveTo>
                      <a:pt x="121011" y="65379"/>
                    </a:moveTo>
                    <a:lnTo>
                      <a:pt x="14265" y="65379"/>
                    </a:lnTo>
                    <a:cubicBezTo>
                      <a:pt x="6419" y="65379"/>
                      <a:pt x="0" y="58960"/>
                      <a:pt x="0" y="51114"/>
                    </a:cubicBezTo>
                    <a:lnTo>
                      <a:pt x="0" y="14265"/>
                    </a:lnTo>
                    <a:cubicBezTo>
                      <a:pt x="0" y="6419"/>
                      <a:pt x="6419" y="0"/>
                      <a:pt x="14265" y="0"/>
                    </a:cubicBezTo>
                    <a:lnTo>
                      <a:pt x="120773" y="0"/>
                    </a:lnTo>
                    <a:cubicBezTo>
                      <a:pt x="128618" y="0"/>
                      <a:pt x="135037" y="6419"/>
                      <a:pt x="135037" y="14265"/>
                    </a:cubicBezTo>
                    <a:lnTo>
                      <a:pt x="135037" y="51114"/>
                    </a:lnTo>
                    <a:cubicBezTo>
                      <a:pt x="135037" y="59198"/>
                      <a:pt x="128856" y="65379"/>
                      <a:pt x="121011" y="65379"/>
                    </a:cubicBezTo>
                    <a:close/>
                  </a:path>
                </a:pathLst>
              </a:custGeom>
              <a:solidFill>
                <a:srgbClr val="7487AB"/>
              </a:solidFill>
              <a:ln w="2375" cap="flat">
                <a:noFill/>
                <a:prstDash val="solid"/>
                <a:miter/>
              </a:ln>
            </p:spPr>
            <p:txBody>
              <a:bodyPr rtlCol="0" anchor="ctr"/>
              <a:lstStyle/>
              <a:p>
                <a:endParaRPr lang="fr-BE"/>
              </a:p>
            </p:txBody>
          </p:sp>
          <p:sp>
            <p:nvSpPr>
              <p:cNvPr id="222" name="Forme libre : forme 221">
                <a:extLst>
                  <a:ext uri="{FF2B5EF4-FFF2-40B4-BE49-F238E27FC236}">
                    <a16:creationId xmlns:a16="http://schemas.microsoft.com/office/drawing/2014/main" id="{A137595E-C5C6-43CE-B6D6-7359EB0BDF86}"/>
                  </a:ext>
                </a:extLst>
              </p:cNvPr>
              <p:cNvSpPr/>
              <p:nvPr/>
            </p:nvSpPr>
            <p:spPr>
              <a:xfrm>
                <a:off x="6091408" y="3012143"/>
                <a:ext cx="135037" cy="65378"/>
              </a:xfrm>
              <a:custGeom>
                <a:avLst/>
                <a:gdLst>
                  <a:gd name="connsiteX0" fmla="*/ 120773 w 135037"/>
                  <a:gd name="connsiteY0" fmla="*/ 65379 h 65378"/>
                  <a:gd name="connsiteX1" fmla="*/ 14265 w 135037"/>
                  <a:gd name="connsiteY1" fmla="*/ 65379 h 65378"/>
                  <a:gd name="connsiteX2" fmla="*/ 0 w 135037"/>
                  <a:gd name="connsiteY2" fmla="*/ 51114 h 65378"/>
                  <a:gd name="connsiteX3" fmla="*/ 0 w 135037"/>
                  <a:gd name="connsiteY3" fmla="*/ 14265 h 65378"/>
                  <a:gd name="connsiteX4" fmla="*/ 14265 w 135037"/>
                  <a:gd name="connsiteY4" fmla="*/ 0 h 65378"/>
                  <a:gd name="connsiteX5" fmla="*/ 120773 w 135037"/>
                  <a:gd name="connsiteY5" fmla="*/ 0 h 65378"/>
                  <a:gd name="connsiteX6" fmla="*/ 135037 w 135037"/>
                  <a:gd name="connsiteY6" fmla="*/ 14265 h 65378"/>
                  <a:gd name="connsiteX7" fmla="*/ 135037 w 135037"/>
                  <a:gd name="connsiteY7" fmla="*/ 51114 h 65378"/>
                  <a:gd name="connsiteX8" fmla="*/ 120773 w 135037"/>
                  <a:gd name="connsiteY8" fmla="*/ 65379 h 6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37" h="65378">
                    <a:moveTo>
                      <a:pt x="120773" y="65379"/>
                    </a:moveTo>
                    <a:lnTo>
                      <a:pt x="14265" y="65379"/>
                    </a:lnTo>
                    <a:cubicBezTo>
                      <a:pt x="6419" y="65379"/>
                      <a:pt x="0" y="58960"/>
                      <a:pt x="0" y="51114"/>
                    </a:cubicBezTo>
                    <a:lnTo>
                      <a:pt x="0" y="14265"/>
                    </a:lnTo>
                    <a:cubicBezTo>
                      <a:pt x="0" y="6419"/>
                      <a:pt x="6419" y="0"/>
                      <a:pt x="14265" y="0"/>
                    </a:cubicBezTo>
                    <a:lnTo>
                      <a:pt x="120773" y="0"/>
                    </a:lnTo>
                    <a:cubicBezTo>
                      <a:pt x="128618" y="0"/>
                      <a:pt x="135037" y="6419"/>
                      <a:pt x="135037" y="14265"/>
                    </a:cubicBezTo>
                    <a:lnTo>
                      <a:pt x="135037" y="51114"/>
                    </a:lnTo>
                    <a:cubicBezTo>
                      <a:pt x="135037" y="58960"/>
                      <a:pt x="128618" y="65379"/>
                      <a:pt x="120773" y="65379"/>
                    </a:cubicBezTo>
                    <a:close/>
                  </a:path>
                </a:pathLst>
              </a:custGeom>
              <a:solidFill>
                <a:srgbClr val="7487AB"/>
              </a:solidFill>
              <a:ln w="2375" cap="flat">
                <a:noFill/>
                <a:prstDash val="solid"/>
                <a:miter/>
              </a:ln>
            </p:spPr>
            <p:txBody>
              <a:bodyPr rtlCol="0" anchor="ctr"/>
              <a:lstStyle/>
              <a:p>
                <a:endParaRPr lang="fr-BE"/>
              </a:p>
            </p:txBody>
          </p:sp>
          <p:sp>
            <p:nvSpPr>
              <p:cNvPr id="223" name="Forme libre : forme 222">
                <a:extLst>
                  <a:ext uri="{FF2B5EF4-FFF2-40B4-BE49-F238E27FC236}">
                    <a16:creationId xmlns:a16="http://schemas.microsoft.com/office/drawing/2014/main" id="{3D1DD85D-4F00-4C98-886C-180F736A04D1}"/>
                  </a:ext>
                </a:extLst>
              </p:cNvPr>
              <p:cNvSpPr/>
              <p:nvPr/>
            </p:nvSpPr>
            <p:spPr>
              <a:xfrm>
                <a:off x="5426444" y="3104149"/>
                <a:ext cx="135037" cy="123150"/>
              </a:xfrm>
              <a:custGeom>
                <a:avLst/>
                <a:gdLst>
                  <a:gd name="connsiteX0" fmla="*/ 122437 w 135037"/>
                  <a:gd name="connsiteY0" fmla="*/ 123150 h 123150"/>
                  <a:gd name="connsiteX1" fmla="*/ 12600 w 135037"/>
                  <a:gd name="connsiteY1" fmla="*/ 123150 h 123150"/>
                  <a:gd name="connsiteX2" fmla="*/ 0 w 135037"/>
                  <a:gd name="connsiteY2" fmla="*/ 110550 h 123150"/>
                  <a:gd name="connsiteX3" fmla="*/ 0 w 135037"/>
                  <a:gd name="connsiteY3" fmla="*/ 12600 h 123150"/>
                  <a:gd name="connsiteX4" fmla="*/ 12600 w 135037"/>
                  <a:gd name="connsiteY4" fmla="*/ 0 h 123150"/>
                  <a:gd name="connsiteX5" fmla="*/ 122437 w 135037"/>
                  <a:gd name="connsiteY5" fmla="*/ 0 h 123150"/>
                  <a:gd name="connsiteX6" fmla="*/ 135037 w 135037"/>
                  <a:gd name="connsiteY6" fmla="*/ 12600 h 123150"/>
                  <a:gd name="connsiteX7" fmla="*/ 135037 w 135037"/>
                  <a:gd name="connsiteY7" fmla="*/ 110550 h 123150"/>
                  <a:gd name="connsiteX8" fmla="*/ 122437 w 135037"/>
                  <a:gd name="connsiteY8" fmla="*/ 123150 h 12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37" h="123150">
                    <a:moveTo>
                      <a:pt x="122437" y="123150"/>
                    </a:moveTo>
                    <a:lnTo>
                      <a:pt x="12600" y="123150"/>
                    </a:lnTo>
                    <a:cubicBezTo>
                      <a:pt x="5706" y="123150"/>
                      <a:pt x="0" y="117444"/>
                      <a:pt x="0" y="110550"/>
                    </a:cubicBezTo>
                    <a:lnTo>
                      <a:pt x="0" y="12600"/>
                    </a:lnTo>
                    <a:cubicBezTo>
                      <a:pt x="0" y="5706"/>
                      <a:pt x="5706" y="0"/>
                      <a:pt x="12600" y="0"/>
                    </a:cubicBezTo>
                    <a:lnTo>
                      <a:pt x="122437" y="0"/>
                    </a:lnTo>
                    <a:cubicBezTo>
                      <a:pt x="129332" y="0"/>
                      <a:pt x="135037" y="5706"/>
                      <a:pt x="135037" y="12600"/>
                    </a:cubicBezTo>
                    <a:lnTo>
                      <a:pt x="135037" y="110550"/>
                    </a:lnTo>
                    <a:cubicBezTo>
                      <a:pt x="135037" y="117682"/>
                      <a:pt x="129569" y="123150"/>
                      <a:pt x="122437" y="123150"/>
                    </a:cubicBezTo>
                    <a:close/>
                  </a:path>
                </a:pathLst>
              </a:custGeom>
              <a:solidFill>
                <a:srgbClr val="00A6F7"/>
              </a:solidFill>
              <a:ln w="2375" cap="flat">
                <a:noFill/>
                <a:prstDash val="solid"/>
                <a:miter/>
              </a:ln>
            </p:spPr>
            <p:txBody>
              <a:bodyPr rtlCol="0" anchor="ctr"/>
              <a:lstStyle/>
              <a:p>
                <a:endParaRPr lang="fr-BE"/>
              </a:p>
            </p:txBody>
          </p:sp>
          <p:sp>
            <p:nvSpPr>
              <p:cNvPr id="224" name="Forme libre : forme 223">
                <a:extLst>
                  <a:ext uri="{FF2B5EF4-FFF2-40B4-BE49-F238E27FC236}">
                    <a16:creationId xmlns:a16="http://schemas.microsoft.com/office/drawing/2014/main" id="{0DEB6612-0352-4463-9D85-B95C0369019F}"/>
                  </a:ext>
                </a:extLst>
              </p:cNvPr>
              <p:cNvSpPr/>
              <p:nvPr/>
            </p:nvSpPr>
            <p:spPr>
              <a:xfrm>
                <a:off x="5590723" y="3104149"/>
                <a:ext cx="135037" cy="123150"/>
              </a:xfrm>
              <a:custGeom>
                <a:avLst/>
                <a:gdLst>
                  <a:gd name="connsiteX0" fmla="*/ 122437 w 135037"/>
                  <a:gd name="connsiteY0" fmla="*/ 123150 h 123150"/>
                  <a:gd name="connsiteX1" fmla="*/ 12600 w 135037"/>
                  <a:gd name="connsiteY1" fmla="*/ 123150 h 123150"/>
                  <a:gd name="connsiteX2" fmla="*/ 0 w 135037"/>
                  <a:gd name="connsiteY2" fmla="*/ 110550 h 123150"/>
                  <a:gd name="connsiteX3" fmla="*/ 0 w 135037"/>
                  <a:gd name="connsiteY3" fmla="*/ 12600 h 123150"/>
                  <a:gd name="connsiteX4" fmla="*/ 12600 w 135037"/>
                  <a:gd name="connsiteY4" fmla="*/ 0 h 123150"/>
                  <a:gd name="connsiteX5" fmla="*/ 122437 w 135037"/>
                  <a:gd name="connsiteY5" fmla="*/ 0 h 123150"/>
                  <a:gd name="connsiteX6" fmla="*/ 135037 w 135037"/>
                  <a:gd name="connsiteY6" fmla="*/ 12600 h 123150"/>
                  <a:gd name="connsiteX7" fmla="*/ 135037 w 135037"/>
                  <a:gd name="connsiteY7" fmla="*/ 110550 h 123150"/>
                  <a:gd name="connsiteX8" fmla="*/ 122437 w 135037"/>
                  <a:gd name="connsiteY8" fmla="*/ 123150 h 12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37" h="123150">
                    <a:moveTo>
                      <a:pt x="122437" y="123150"/>
                    </a:moveTo>
                    <a:lnTo>
                      <a:pt x="12600" y="123150"/>
                    </a:lnTo>
                    <a:cubicBezTo>
                      <a:pt x="5706" y="123150"/>
                      <a:pt x="0" y="117444"/>
                      <a:pt x="0" y="110550"/>
                    </a:cubicBezTo>
                    <a:lnTo>
                      <a:pt x="0" y="12600"/>
                    </a:lnTo>
                    <a:cubicBezTo>
                      <a:pt x="0" y="5706"/>
                      <a:pt x="5706" y="0"/>
                      <a:pt x="12600" y="0"/>
                    </a:cubicBezTo>
                    <a:lnTo>
                      <a:pt x="122437" y="0"/>
                    </a:lnTo>
                    <a:cubicBezTo>
                      <a:pt x="129332" y="0"/>
                      <a:pt x="135037" y="5706"/>
                      <a:pt x="135037" y="12600"/>
                    </a:cubicBezTo>
                    <a:lnTo>
                      <a:pt x="135037" y="110550"/>
                    </a:lnTo>
                    <a:cubicBezTo>
                      <a:pt x="135037" y="117444"/>
                      <a:pt x="129332" y="123150"/>
                      <a:pt x="122437" y="123150"/>
                    </a:cubicBezTo>
                    <a:close/>
                  </a:path>
                </a:pathLst>
              </a:custGeom>
              <a:solidFill>
                <a:srgbClr val="00A6F7"/>
              </a:solidFill>
              <a:ln w="2375" cap="flat">
                <a:noFill/>
                <a:prstDash val="solid"/>
                <a:miter/>
              </a:ln>
            </p:spPr>
            <p:txBody>
              <a:bodyPr rtlCol="0" anchor="ctr"/>
              <a:lstStyle/>
              <a:p>
                <a:endParaRPr lang="fr-BE"/>
              </a:p>
            </p:txBody>
          </p:sp>
          <p:sp>
            <p:nvSpPr>
              <p:cNvPr id="225" name="Forme libre : forme 224">
                <a:extLst>
                  <a:ext uri="{FF2B5EF4-FFF2-40B4-BE49-F238E27FC236}">
                    <a16:creationId xmlns:a16="http://schemas.microsoft.com/office/drawing/2014/main" id="{FDF96AE2-D717-4487-A43E-8B5864EC3A52}"/>
                  </a:ext>
                </a:extLst>
              </p:cNvPr>
              <p:cNvSpPr/>
              <p:nvPr/>
            </p:nvSpPr>
            <p:spPr>
              <a:xfrm>
                <a:off x="5751437" y="3105813"/>
                <a:ext cx="135037" cy="123150"/>
              </a:xfrm>
              <a:custGeom>
                <a:avLst/>
                <a:gdLst>
                  <a:gd name="connsiteX0" fmla="*/ 122437 w 135037"/>
                  <a:gd name="connsiteY0" fmla="*/ 123150 h 123150"/>
                  <a:gd name="connsiteX1" fmla="*/ 12600 w 135037"/>
                  <a:gd name="connsiteY1" fmla="*/ 123150 h 123150"/>
                  <a:gd name="connsiteX2" fmla="*/ 0 w 135037"/>
                  <a:gd name="connsiteY2" fmla="*/ 110550 h 123150"/>
                  <a:gd name="connsiteX3" fmla="*/ 0 w 135037"/>
                  <a:gd name="connsiteY3" fmla="*/ 12600 h 123150"/>
                  <a:gd name="connsiteX4" fmla="*/ 12600 w 135037"/>
                  <a:gd name="connsiteY4" fmla="*/ 0 h 123150"/>
                  <a:gd name="connsiteX5" fmla="*/ 122437 w 135037"/>
                  <a:gd name="connsiteY5" fmla="*/ 0 h 123150"/>
                  <a:gd name="connsiteX6" fmla="*/ 135037 w 135037"/>
                  <a:gd name="connsiteY6" fmla="*/ 12600 h 123150"/>
                  <a:gd name="connsiteX7" fmla="*/ 135037 w 135037"/>
                  <a:gd name="connsiteY7" fmla="*/ 110550 h 123150"/>
                  <a:gd name="connsiteX8" fmla="*/ 122437 w 135037"/>
                  <a:gd name="connsiteY8" fmla="*/ 123150 h 12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37" h="123150">
                    <a:moveTo>
                      <a:pt x="122437" y="123150"/>
                    </a:moveTo>
                    <a:lnTo>
                      <a:pt x="12600" y="123150"/>
                    </a:lnTo>
                    <a:cubicBezTo>
                      <a:pt x="5706" y="123150"/>
                      <a:pt x="0" y="117444"/>
                      <a:pt x="0" y="110550"/>
                    </a:cubicBezTo>
                    <a:lnTo>
                      <a:pt x="0" y="12600"/>
                    </a:lnTo>
                    <a:cubicBezTo>
                      <a:pt x="0" y="5706"/>
                      <a:pt x="5706" y="0"/>
                      <a:pt x="12600" y="0"/>
                    </a:cubicBezTo>
                    <a:lnTo>
                      <a:pt x="122437" y="0"/>
                    </a:lnTo>
                    <a:cubicBezTo>
                      <a:pt x="129332" y="0"/>
                      <a:pt x="135037" y="5706"/>
                      <a:pt x="135037" y="12600"/>
                    </a:cubicBezTo>
                    <a:lnTo>
                      <a:pt x="135037" y="110550"/>
                    </a:lnTo>
                    <a:cubicBezTo>
                      <a:pt x="135037" y="117444"/>
                      <a:pt x="129332" y="123150"/>
                      <a:pt x="122437" y="123150"/>
                    </a:cubicBezTo>
                    <a:close/>
                  </a:path>
                </a:pathLst>
              </a:custGeom>
              <a:solidFill>
                <a:srgbClr val="00A6F7"/>
              </a:solidFill>
              <a:ln w="2375" cap="flat">
                <a:noFill/>
                <a:prstDash val="solid"/>
                <a:miter/>
              </a:ln>
            </p:spPr>
            <p:txBody>
              <a:bodyPr rtlCol="0" anchor="ctr"/>
              <a:lstStyle/>
              <a:p>
                <a:endParaRPr lang="fr-BE"/>
              </a:p>
            </p:txBody>
          </p:sp>
          <p:sp>
            <p:nvSpPr>
              <p:cNvPr id="226" name="Forme libre : forme 225">
                <a:extLst>
                  <a:ext uri="{FF2B5EF4-FFF2-40B4-BE49-F238E27FC236}">
                    <a16:creationId xmlns:a16="http://schemas.microsoft.com/office/drawing/2014/main" id="{39857A7E-9D09-488F-A862-1E305F972A06}"/>
                  </a:ext>
                </a:extLst>
              </p:cNvPr>
              <p:cNvSpPr/>
              <p:nvPr/>
            </p:nvSpPr>
            <p:spPr>
              <a:xfrm>
                <a:off x="5425017" y="3245843"/>
                <a:ext cx="135037" cy="123150"/>
              </a:xfrm>
              <a:custGeom>
                <a:avLst/>
                <a:gdLst>
                  <a:gd name="connsiteX0" fmla="*/ 122437 w 135037"/>
                  <a:gd name="connsiteY0" fmla="*/ 123150 h 123150"/>
                  <a:gd name="connsiteX1" fmla="*/ 12600 w 135037"/>
                  <a:gd name="connsiteY1" fmla="*/ 123150 h 123150"/>
                  <a:gd name="connsiteX2" fmla="*/ 0 w 135037"/>
                  <a:gd name="connsiteY2" fmla="*/ 110550 h 123150"/>
                  <a:gd name="connsiteX3" fmla="*/ 0 w 135037"/>
                  <a:gd name="connsiteY3" fmla="*/ 12600 h 123150"/>
                  <a:gd name="connsiteX4" fmla="*/ 12600 w 135037"/>
                  <a:gd name="connsiteY4" fmla="*/ 0 h 123150"/>
                  <a:gd name="connsiteX5" fmla="*/ 122437 w 135037"/>
                  <a:gd name="connsiteY5" fmla="*/ 0 h 123150"/>
                  <a:gd name="connsiteX6" fmla="*/ 135037 w 135037"/>
                  <a:gd name="connsiteY6" fmla="*/ 12600 h 123150"/>
                  <a:gd name="connsiteX7" fmla="*/ 135037 w 135037"/>
                  <a:gd name="connsiteY7" fmla="*/ 110550 h 123150"/>
                  <a:gd name="connsiteX8" fmla="*/ 122437 w 135037"/>
                  <a:gd name="connsiteY8" fmla="*/ 123150 h 12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37" h="123150">
                    <a:moveTo>
                      <a:pt x="122437" y="123150"/>
                    </a:moveTo>
                    <a:lnTo>
                      <a:pt x="12600" y="123150"/>
                    </a:lnTo>
                    <a:cubicBezTo>
                      <a:pt x="5706" y="123150"/>
                      <a:pt x="0" y="117445"/>
                      <a:pt x="0" y="110550"/>
                    </a:cubicBezTo>
                    <a:lnTo>
                      <a:pt x="0" y="12600"/>
                    </a:lnTo>
                    <a:cubicBezTo>
                      <a:pt x="0" y="5706"/>
                      <a:pt x="5706" y="0"/>
                      <a:pt x="12600" y="0"/>
                    </a:cubicBezTo>
                    <a:lnTo>
                      <a:pt x="122437" y="0"/>
                    </a:lnTo>
                    <a:cubicBezTo>
                      <a:pt x="129331" y="0"/>
                      <a:pt x="135037" y="5706"/>
                      <a:pt x="135037" y="12600"/>
                    </a:cubicBezTo>
                    <a:lnTo>
                      <a:pt x="135037" y="110550"/>
                    </a:lnTo>
                    <a:cubicBezTo>
                      <a:pt x="135037" y="117445"/>
                      <a:pt x="129331" y="123150"/>
                      <a:pt x="122437" y="123150"/>
                    </a:cubicBezTo>
                    <a:close/>
                  </a:path>
                </a:pathLst>
              </a:custGeom>
              <a:solidFill>
                <a:srgbClr val="00A6F7"/>
              </a:solidFill>
              <a:ln w="2375" cap="flat">
                <a:noFill/>
                <a:prstDash val="solid"/>
                <a:miter/>
              </a:ln>
            </p:spPr>
            <p:txBody>
              <a:bodyPr rtlCol="0" anchor="ctr"/>
              <a:lstStyle/>
              <a:p>
                <a:endParaRPr lang="fr-BE"/>
              </a:p>
            </p:txBody>
          </p:sp>
          <p:sp>
            <p:nvSpPr>
              <p:cNvPr id="227" name="Forme libre : forme 226">
                <a:extLst>
                  <a:ext uri="{FF2B5EF4-FFF2-40B4-BE49-F238E27FC236}">
                    <a16:creationId xmlns:a16="http://schemas.microsoft.com/office/drawing/2014/main" id="{7998884D-EB4D-47EB-95C3-55F7572FAD86}"/>
                  </a:ext>
                </a:extLst>
              </p:cNvPr>
              <p:cNvSpPr/>
              <p:nvPr/>
            </p:nvSpPr>
            <p:spPr>
              <a:xfrm>
                <a:off x="5589297" y="3245606"/>
                <a:ext cx="135037" cy="123150"/>
              </a:xfrm>
              <a:custGeom>
                <a:avLst/>
                <a:gdLst>
                  <a:gd name="connsiteX0" fmla="*/ 122437 w 135037"/>
                  <a:gd name="connsiteY0" fmla="*/ 123150 h 123150"/>
                  <a:gd name="connsiteX1" fmla="*/ 12600 w 135037"/>
                  <a:gd name="connsiteY1" fmla="*/ 123150 h 123150"/>
                  <a:gd name="connsiteX2" fmla="*/ 0 w 135037"/>
                  <a:gd name="connsiteY2" fmla="*/ 110550 h 123150"/>
                  <a:gd name="connsiteX3" fmla="*/ 0 w 135037"/>
                  <a:gd name="connsiteY3" fmla="*/ 12600 h 123150"/>
                  <a:gd name="connsiteX4" fmla="*/ 12600 w 135037"/>
                  <a:gd name="connsiteY4" fmla="*/ 0 h 123150"/>
                  <a:gd name="connsiteX5" fmla="*/ 122437 w 135037"/>
                  <a:gd name="connsiteY5" fmla="*/ 0 h 123150"/>
                  <a:gd name="connsiteX6" fmla="*/ 135037 w 135037"/>
                  <a:gd name="connsiteY6" fmla="*/ 12600 h 123150"/>
                  <a:gd name="connsiteX7" fmla="*/ 135037 w 135037"/>
                  <a:gd name="connsiteY7" fmla="*/ 110550 h 123150"/>
                  <a:gd name="connsiteX8" fmla="*/ 122437 w 135037"/>
                  <a:gd name="connsiteY8" fmla="*/ 123150 h 12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37" h="123150">
                    <a:moveTo>
                      <a:pt x="122437" y="123150"/>
                    </a:moveTo>
                    <a:lnTo>
                      <a:pt x="12600" y="123150"/>
                    </a:lnTo>
                    <a:cubicBezTo>
                      <a:pt x="5706" y="123150"/>
                      <a:pt x="0" y="117444"/>
                      <a:pt x="0" y="110550"/>
                    </a:cubicBezTo>
                    <a:lnTo>
                      <a:pt x="0" y="12600"/>
                    </a:lnTo>
                    <a:cubicBezTo>
                      <a:pt x="0" y="5706"/>
                      <a:pt x="5706" y="0"/>
                      <a:pt x="12600" y="0"/>
                    </a:cubicBezTo>
                    <a:lnTo>
                      <a:pt x="122437" y="0"/>
                    </a:lnTo>
                    <a:cubicBezTo>
                      <a:pt x="129332" y="0"/>
                      <a:pt x="135037" y="5706"/>
                      <a:pt x="135037" y="12600"/>
                    </a:cubicBezTo>
                    <a:lnTo>
                      <a:pt x="135037" y="110550"/>
                    </a:lnTo>
                    <a:cubicBezTo>
                      <a:pt x="135037" y="117682"/>
                      <a:pt x="129332" y="123150"/>
                      <a:pt x="122437" y="123150"/>
                    </a:cubicBezTo>
                    <a:close/>
                  </a:path>
                </a:pathLst>
              </a:custGeom>
              <a:solidFill>
                <a:srgbClr val="00A6F7"/>
              </a:solidFill>
              <a:ln w="2375" cap="flat">
                <a:noFill/>
                <a:prstDash val="solid"/>
                <a:miter/>
              </a:ln>
            </p:spPr>
            <p:txBody>
              <a:bodyPr rtlCol="0" anchor="ctr"/>
              <a:lstStyle/>
              <a:p>
                <a:endParaRPr lang="fr-BE"/>
              </a:p>
            </p:txBody>
          </p:sp>
          <p:sp>
            <p:nvSpPr>
              <p:cNvPr id="228" name="Forme libre : forme 227">
                <a:extLst>
                  <a:ext uri="{FF2B5EF4-FFF2-40B4-BE49-F238E27FC236}">
                    <a16:creationId xmlns:a16="http://schemas.microsoft.com/office/drawing/2014/main" id="{576F4AB9-D1CC-4C7F-865D-BA4815C765EC}"/>
                  </a:ext>
                </a:extLst>
              </p:cNvPr>
              <p:cNvSpPr/>
              <p:nvPr/>
            </p:nvSpPr>
            <p:spPr>
              <a:xfrm>
                <a:off x="5750010" y="3247508"/>
                <a:ext cx="135037" cy="123150"/>
              </a:xfrm>
              <a:custGeom>
                <a:avLst/>
                <a:gdLst>
                  <a:gd name="connsiteX0" fmla="*/ 122437 w 135037"/>
                  <a:gd name="connsiteY0" fmla="*/ 123150 h 123150"/>
                  <a:gd name="connsiteX1" fmla="*/ 12600 w 135037"/>
                  <a:gd name="connsiteY1" fmla="*/ 123150 h 123150"/>
                  <a:gd name="connsiteX2" fmla="*/ 0 w 135037"/>
                  <a:gd name="connsiteY2" fmla="*/ 110550 h 123150"/>
                  <a:gd name="connsiteX3" fmla="*/ 0 w 135037"/>
                  <a:gd name="connsiteY3" fmla="*/ 12600 h 123150"/>
                  <a:gd name="connsiteX4" fmla="*/ 12600 w 135037"/>
                  <a:gd name="connsiteY4" fmla="*/ 0 h 123150"/>
                  <a:gd name="connsiteX5" fmla="*/ 122437 w 135037"/>
                  <a:gd name="connsiteY5" fmla="*/ 0 h 123150"/>
                  <a:gd name="connsiteX6" fmla="*/ 135037 w 135037"/>
                  <a:gd name="connsiteY6" fmla="*/ 12600 h 123150"/>
                  <a:gd name="connsiteX7" fmla="*/ 135037 w 135037"/>
                  <a:gd name="connsiteY7" fmla="*/ 110550 h 123150"/>
                  <a:gd name="connsiteX8" fmla="*/ 122437 w 135037"/>
                  <a:gd name="connsiteY8" fmla="*/ 123150 h 12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37" h="123150">
                    <a:moveTo>
                      <a:pt x="122437" y="123150"/>
                    </a:moveTo>
                    <a:lnTo>
                      <a:pt x="12600" y="123150"/>
                    </a:lnTo>
                    <a:cubicBezTo>
                      <a:pt x="5706" y="123150"/>
                      <a:pt x="0" y="117445"/>
                      <a:pt x="0" y="110550"/>
                    </a:cubicBezTo>
                    <a:lnTo>
                      <a:pt x="0" y="12600"/>
                    </a:lnTo>
                    <a:cubicBezTo>
                      <a:pt x="0" y="5706"/>
                      <a:pt x="5706" y="0"/>
                      <a:pt x="12600" y="0"/>
                    </a:cubicBezTo>
                    <a:lnTo>
                      <a:pt x="122437" y="0"/>
                    </a:lnTo>
                    <a:cubicBezTo>
                      <a:pt x="129332" y="0"/>
                      <a:pt x="135037" y="5706"/>
                      <a:pt x="135037" y="12600"/>
                    </a:cubicBezTo>
                    <a:lnTo>
                      <a:pt x="135037" y="110550"/>
                    </a:lnTo>
                    <a:cubicBezTo>
                      <a:pt x="135037" y="117445"/>
                      <a:pt x="129332" y="123150"/>
                      <a:pt x="122437" y="123150"/>
                    </a:cubicBezTo>
                    <a:close/>
                  </a:path>
                </a:pathLst>
              </a:custGeom>
              <a:solidFill>
                <a:srgbClr val="00A6F7"/>
              </a:solidFill>
              <a:ln w="2375" cap="flat">
                <a:noFill/>
                <a:prstDash val="solid"/>
                <a:miter/>
              </a:ln>
            </p:spPr>
            <p:txBody>
              <a:bodyPr rtlCol="0" anchor="ctr"/>
              <a:lstStyle/>
              <a:p>
                <a:endParaRPr lang="fr-BE"/>
              </a:p>
            </p:txBody>
          </p:sp>
          <p:sp>
            <p:nvSpPr>
              <p:cNvPr id="230" name="Forme libre : forme 229">
                <a:extLst>
                  <a:ext uri="{FF2B5EF4-FFF2-40B4-BE49-F238E27FC236}">
                    <a16:creationId xmlns:a16="http://schemas.microsoft.com/office/drawing/2014/main" id="{5DC09A06-688C-45CB-9E12-5130DE6E10B2}"/>
                  </a:ext>
                </a:extLst>
              </p:cNvPr>
              <p:cNvSpPr/>
              <p:nvPr/>
            </p:nvSpPr>
            <p:spPr>
              <a:xfrm>
                <a:off x="5425017" y="3389202"/>
                <a:ext cx="135037" cy="123150"/>
              </a:xfrm>
              <a:custGeom>
                <a:avLst/>
                <a:gdLst>
                  <a:gd name="connsiteX0" fmla="*/ 122437 w 135037"/>
                  <a:gd name="connsiteY0" fmla="*/ 123150 h 123150"/>
                  <a:gd name="connsiteX1" fmla="*/ 12600 w 135037"/>
                  <a:gd name="connsiteY1" fmla="*/ 123150 h 123150"/>
                  <a:gd name="connsiteX2" fmla="*/ 0 w 135037"/>
                  <a:gd name="connsiteY2" fmla="*/ 110550 h 123150"/>
                  <a:gd name="connsiteX3" fmla="*/ 0 w 135037"/>
                  <a:gd name="connsiteY3" fmla="*/ 12600 h 123150"/>
                  <a:gd name="connsiteX4" fmla="*/ 12600 w 135037"/>
                  <a:gd name="connsiteY4" fmla="*/ 0 h 123150"/>
                  <a:gd name="connsiteX5" fmla="*/ 122437 w 135037"/>
                  <a:gd name="connsiteY5" fmla="*/ 0 h 123150"/>
                  <a:gd name="connsiteX6" fmla="*/ 135037 w 135037"/>
                  <a:gd name="connsiteY6" fmla="*/ 12600 h 123150"/>
                  <a:gd name="connsiteX7" fmla="*/ 135037 w 135037"/>
                  <a:gd name="connsiteY7" fmla="*/ 110550 h 123150"/>
                  <a:gd name="connsiteX8" fmla="*/ 122437 w 135037"/>
                  <a:gd name="connsiteY8" fmla="*/ 123150 h 12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37" h="123150">
                    <a:moveTo>
                      <a:pt x="122437" y="123150"/>
                    </a:moveTo>
                    <a:lnTo>
                      <a:pt x="12600" y="123150"/>
                    </a:lnTo>
                    <a:cubicBezTo>
                      <a:pt x="5706" y="123150"/>
                      <a:pt x="0" y="117445"/>
                      <a:pt x="0" y="110550"/>
                    </a:cubicBezTo>
                    <a:lnTo>
                      <a:pt x="0" y="12600"/>
                    </a:lnTo>
                    <a:cubicBezTo>
                      <a:pt x="0" y="5706"/>
                      <a:pt x="5706" y="0"/>
                      <a:pt x="12600" y="0"/>
                    </a:cubicBezTo>
                    <a:lnTo>
                      <a:pt x="122437" y="0"/>
                    </a:lnTo>
                    <a:cubicBezTo>
                      <a:pt x="129331" y="0"/>
                      <a:pt x="135037" y="5706"/>
                      <a:pt x="135037" y="12600"/>
                    </a:cubicBezTo>
                    <a:lnTo>
                      <a:pt x="135037" y="110550"/>
                    </a:lnTo>
                    <a:cubicBezTo>
                      <a:pt x="135037" y="117682"/>
                      <a:pt x="129331" y="123150"/>
                      <a:pt x="122437" y="123150"/>
                    </a:cubicBezTo>
                    <a:close/>
                  </a:path>
                </a:pathLst>
              </a:custGeom>
              <a:solidFill>
                <a:srgbClr val="00A6F7"/>
              </a:solidFill>
              <a:ln w="2375" cap="flat">
                <a:noFill/>
                <a:prstDash val="solid"/>
                <a:miter/>
              </a:ln>
            </p:spPr>
            <p:txBody>
              <a:bodyPr rtlCol="0" anchor="ctr"/>
              <a:lstStyle/>
              <a:p>
                <a:endParaRPr lang="fr-BE"/>
              </a:p>
            </p:txBody>
          </p:sp>
          <p:sp>
            <p:nvSpPr>
              <p:cNvPr id="232" name="Forme libre : forme 231">
                <a:extLst>
                  <a:ext uri="{FF2B5EF4-FFF2-40B4-BE49-F238E27FC236}">
                    <a16:creationId xmlns:a16="http://schemas.microsoft.com/office/drawing/2014/main" id="{A807B6AD-D9F0-423E-A051-3A79B569CABF}"/>
                  </a:ext>
                </a:extLst>
              </p:cNvPr>
              <p:cNvSpPr/>
              <p:nvPr/>
            </p:nvSpPr>
            <p:spPr>
              <a:xfrm>
                <a:off x="5586920" y="3389202"/>
                <a:ext cx="135037" cy="123150"/>
              </a:xfrm>
              <a:custGeom>
                <a:avLst/>
                <a:gdLst>
                  <a:gd name="connsiteX0" fmla="*/ 122437 w 135037"/>
                  <a:gd name="connsiteY0" fmla="*/ 123150 h 123150"/>
                  <a:gd name="connsiteX1" fmla="*/ 12600 w 135037"/>
                  <a:gd name="connsiteY1" fmla="*/ 123150 h 123150"/>
                  <a:gd name="connsiteX2" fmla="*/ 0 w 135037"/>
                  <a:gd name="connsiteY2" fmla="*/ 110550 h 123150"/>
                  <a:gd name="connsiteX3" fmla="*/ 0 w 135037"/>
                  <a:gd name="connsiteY3" fmla="*/ 12600 h 123150"/>
                  <a:gd name="connsiteX4" fmla="*/ 12600 w 135037"/>
                  <a:gd name="connsiteY4" fmla="*/ 0 h 123150"/>
                  <a:gd name="connsiteX5" fmla="*/ 122437 w 135037"/>
                  <a:gd name="connsiteY5" fmla="*/ 0 h 123150"/>
                  <a:gd name="connsiteX6" fmla="*/ 135037 w 135037"/>
                  <a:gd name="connsiteY6" fmla="*/ 12600 h 123150"/>
                  <a:gd name="connsiteX7" fmla="*/ 135037 w 135037"/>
                  <a:gd name="connsiteY7" fmla="*/ 110550 h 123150"/>
                  <a:gd name="connsiteX8" fmla="*/ 122437 w 135037"/>
                  <a:gd name="connsiteY8" fmla="*/ 123150 h 12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37" h="123150">
                    <a:moveTo>
                      <a:pt x="122437" y="123150"/>
                    </a:moveTo>
                    <a:lnTo>
                      <a:pt x="12600" y="123150"/>
                    </a:lnTo>
                    <a:cubicBezTo>
                      <a:pt x="5706" y="123150"/>
                      <a:pt x="0" y="117445"/>
                      <a:pt x="0" y="110550"/>
                    </a:cubicBezTo>
                    <a:lnTo>
                      <a:pt x="0" y="12600"/>
                    </a:lnTo>
                    <a:cubicBezTo>
                      <a:pt x="0" y="5706"/>
                      <a:pt x="5706" y="0"/>
                      <a:pt x="12600" y="0"/>
                    </a:cubicBezTo>
                    <a:lnTo>
                      <a:pt x="122437" y="0"/>
                    </a:lnTo>
                    <a:cubicBezTo>
                      <a:pt x="129332" y="0"/>
                      <a:pt x="135037" y="5706"/>
                      <a:pt x="135037" y="12600"/>
                    </a:cubicBezTo>
                    <a:lnTo>
                      <a:pt x="135037" y="110550"/>
                    </a:lnTo>
                    <a:cubicBezTo>
                      <a:pt x="135037" y="117445"/>
                      <a:pt x="129332" y="123150"/>
                      <a:pt x="122437" y="123150"/>
                    </a:cubicBezTo>
                    <a:close/>
                  </a:path>
                </a:pathLst>
              </a:custGeom>
              <a:solidFill>
                <a:srgbClr val="00A6F7"/>
              </a:solidFill>
              <a:ln w="2375" cap="flat">
                <a:noFill/>
                <a:prstDash val="solid"/>
                <a:miter/>
              </a:ln>
            </p:spPr>
            <p:txBody>
              <a:bodyPr rtlCol="0" anchor="ctr"/>
              <a:lstStyle/>
              <a:p>
                <a:endParaRPr lang="fr-BE"/>
              </a:p>
            </p:txBody>
          </p:sp>
          <p:sp>
            <p:nvSpPr>
              <p:cNvPr id="233" name="Forme libre : forme 232">
                <a:extLst>
                  <a:ext uri="{FF2B5EF4-FFF2-40B4-BE49-F238E27FC236}">
                    <a16:creationId xmlns:a16="http://schemas.microsoft.com/office/drawing/2014/main" id="{18EC98C0-AAE2-46FF-8D22-837CE7AD96EF}"/>
                  </a:ext>
                </a:extLst>
              </p:cNvPr>
              <p:cNvSpPr/>
              <p:nvPr/>
            </p:nvSpPr>
            <p:spPr>
              <a:xfrm>
                <a:off x="5747633" y="3390866"/>
                <a:ext cx="135037" cy="123150"/>
              </a:xfrm>
              <a:custGeom>
                <a:avLst/>
                <a:gdLst>
                  <a:gd name="connsiteX0" fmla="*/ 122437 w 135037"/>
                  <a:gd name="connsiteY0" fmla="*/ 123150 h 123150"/>
                  <a:gd name="connsiteX1" fmla="*/ 12600 w 135037"/>
                  <a:gd name="connsiteY1" fmla="*/ 123150 h 123150"/>
                  <a:gd name="connsiteX2" fmla="*/ 0 w 135037"/>
                  <a:gd name="connsiteY2" fmla="*/ 110550 h 123150"/>
                  <a:gd name="connsiteX3" fmla="*/ 0 w 135037"/>
                  <a:gd name="connsiteY3" fmla="*/ 12600 h 123150"/>
                  <a:gd name="connsiteX4" fmla="*/ 12600 w 135037"/>
                  <a:gd name="connsiteY4" fmla="*/ 0 h 123150"/>
                  <a:gd name="connsiteX5" fmla="*/ 122437 w 135037"/>
                  <a:gd name="connsiteY5" fmla="*/ 0 h 123150"/>
                  <a:gd name="connsiteX6" fmla="*/ 135037 w 135037"/>
                  <a:gd name="connsiteY6" fmla="*/ 12600 h 123150"/>
                  <a:gd name="connsiteX7" fmla="*/ 135037 w 135037"/>
                  <a:gd name="connsiteY7" fmla="*/ 110550 h 123150"/>
                  <a:gd name="connsiteX8" fmla="*/ 122437 w 135037"/>
                  <a:gd name="connsiteY8" fmla="*/ 123150 h 12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37" h="123150">
                    <a:moveTo>
                      <a:pt x="122437" y="123150"/>
                    </a:moveTo>
                    <a:lnTo>
                      <a:pt x="12600" y="123150"/>
                    </a:lnTo>
                    <a:cubicBezTo>
                      <a:pt x="5706" y="123150"/>
                      <a:pt x="0" y="117445"/>
                      <a:pt x="0" y="110550"/>
                    </a:cubicBezTo>
                    <a:lnTo>
                      <a:pt x="0" y="12600"/>
                    </a:lnTo>
                    <a:cubicBezTo>
                      <a:pt x="0" y="5706"/>
                      <a:pt x="5706" y="0"/>
                      <a:pt x="12600" y="0"/>
                    </a:cubicBezTo>
                    <a:lnTo>
                      <a:pt x="122437" y="0"/>
                    </a:lnTo>
                    <a:cubicBezTo>
                      <a:pt x="129332" y="0"/>
                      <a:pt x="135037" y="5706"/>
                      <a:pt x="135037" y="12600"/>
                    </a:cubicBezTo>
                    <a:lnTo>
                      <a:pt x="135037" y="110550"/>
                    </a:lnTo>
                    <a:cubicBezTo>
                      <a:pt x="135037" y="117445"/>
                      <a:pt x="129332" y="123150"/>
                      <a:pt x="122437" y="123150"/>
                    </a:cubicBezTo>
                    <a:close/>
                  </a:path>
                </a:pathLst>
              </a:custGeom>
              <a:solidFill>
                <a:srgbClr val="00A6F7"/>
              </a:solidFill>
              <a:ln w="2375" cap="flat">
                <a:noFill/>
                <a:prstDash val="solid"/>
                <a:miter/>
              </a:ln>
            </p:spPr>
            <p:txBody>
              <a:bodyPr rtlCol="0" anchor="ctr"/>
              <a:lstStyle/>
              <a:p>
                <a:endParaRPr lang="fr-BE"/>
              </a:p>
            </p:txBody>
          </p:sp>
          <p:sp>
            <p:nvSpPr>
              <p:cNvPr id="234" name="Forme libre : forme 233">
                <a:extLst>
                  <a:ext uri="{FF2B5EF4-FFF2-40B4-BE49-F238E27FC236}">
                    <a16:creationId xmlns:a16="http://schemas.microsoft.com/office/drawing/2014/main" id="{44309596-8AB1-4829-B7DA-D1792EAF265C}"/>
                  </a:ext>
                </a:extLst>
              </p:cNvPr>
              <p:cNvSpPr/>
              <p:nvPr/>
            </p:nvSpPr>
            <p:spPr>
              <a:xfrm>
                <a:off x="5424542" y="3530896"/>
                <a:ext cx="135037" cy="123150"/>
              </a:xfrm>
              <a:custGeom>
                <a:avLst/>
                <a:gdLst>
                  <a:gd name="connsiteX0" fmla="*/ 122437 w 135037"/>
                  <a:gd name="connsiteY0" fmla="*/ 123150 h 123150"/>
                  <a:gd name="connsiteX1" fmla="*/ 12600 w 135037"/>
                  <a:gd name="connsiteY1" fmla="*/ 123150 h 123150"/>
                  <a:gd name="connsiteX2" fmla="*/ 0 w 135037"/>
                  <a:gd name="connsiteY2" fmla="*/ 110550 h 123150"/>
                  <a:gd name="connsiteX3" fmla="*/ 0 w 135037"/>
                  <a:gd name="connsiteY3" fmla="*/ 12600 h 123150"/>
                  <a:gd name="connsiteX4" fmla="*/ 12600 w 135037"/>
                  <a:gd name="connsiteY4" fmla="*/ 0 h 123150"/>
                  <a:gd name="connsiteX5" fmla="*/ 122437 w 135037"/>
                  <a:gd name="connsiteY5" fmla="*/ 0 h 123150"/>
                  <a:gd name="connsiteX6" fmla="*/ 135037 w 135037"/>
                  <a:gd name="connsiteY6" fmla="*/ 12600 h 123150"/>
                  <a:gd name="connsiteX7" fmla="*/ 135037 w 135037"/>
                  <a:gd name="connsiteY7" fmla="*/ 110550 h 123150"/>
                  <a:gd name="connsiteX8" fmla="*/ 122437 w 135037"/>
                  <a:gd name="connsiteY8" fmla="*/ 123150 h 12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37" h="123150">
                    <a:moveTo>
                      <a:pt x="122437" y="123150"/>
                    </a:moveTo>
                    <a:lnTo>
                      <a:pt x="12600" y="123150"/>
                    </a:lnTo>
                    <a:cubicBezTo>
                      <a:pt x="5706" y="123150"/>
                      <a:pt x="0" y="117444"/>
                      <a:pt x="0" y="110550"/>
                    </a:cubicBezTo>
                    <a:lnTo>
                      <a:pt x="0" y="12600"/>
                    </a:lnTo>
                    <a:cubicBezTo>
                      <a:pt x="0" y="5706"/>
                      <a:pt x="5706" y="0"/>
                      <a:pt x="12600" y="0"/>
                    </a:cubicBezTo>
                    <a:lnTo>
                      <a:pt x="122437" y="0"/>
                    </a:lnTo>
                    <a:cubicBezTo>
                      <a:pt x="129332" y="0"/>
                      <a:pt x="135037" y="5706"/>
                      <a:pt x="135037" y="12600"/>
                    </a:cubicBezTo>
                    <a:lnTo>
                      <a:pt x="135037" y="110550"/>
                    </a:lnTo>
                    <a:cubicBezTo>
                      <a:pt x="135037" y="117444"/>
                      <a:pt x="129332" y="123150"/>
                      <a:pt x="122437" y="123150"/>
                    </a:cubicBezTo>
                    <a:close/>
                  </a:path>
                </a:pathLst>
              </a:custGeom>
              <a:solidFill>
                <a:srgbClr val="00A6F7"/>
              </a:solidFill>
              <a:ln w="2375" cap="flat">
                <a:noFill/>
                <a:prstDash val="solid"/>
                <a:miter/>
              </a:ln>
            </p:spPr>
            <p:txBody>
              <a:bodyPr rtlCol="0" anchor="ctr"/>
              <a:lstStyle/>
              <a:p>
                <a:endParaRPr lang="fr-BE"/>
              </a:p>
            </p:txBody>
          </p:sp>
          <p:sp>
            <p:nvSpPr>
              <p:cNvPr id="235" name="Forme libre : forme 234">
                <a:extLst>
                  <a:ext uri="{FF2B5EF4-FFF2-40B4-BE49-F238E27FC236}">
                    <a16:creationId xmlns:a16="http://schemas.microsoft.com/office/drawing/2014/main" id="{38C819FF-1C77-41FB-8644-BFB16D062153}"/>
                  </a:ext>
                </a:extLst>
              </p:cNvPr>
              <p:cNvSpPr/>
              <p:nvPr/>
            </p:nvSpPr>
            <p:spPr>
              <a:xfrm>
                <a:off x="5588821" y="3530896"/>
                <a:ext cx="135037" cy="122912"/>
              </a:xfrm>
              <a:custGeom>
                <a:avLst/>
                <a:gdLst>
                  <a:gd name="connsiteX0" fmla="*/ 122437 w 135037"/>
                  <a:gd name="connsiteY0" fmla="*/ 122913 h 122912"/>
                  <a:gd name="connsiteX1" fmla="*/ 12600 w 135037"/>
                  <a:gd name="connsiteY1" fmla="*/ 122913 h 122912"/>
                  <a:gd name="connsiteX2" fmla="*/ 0 w 135037"/>
                  <a:gd name="connsiteY2" fmla="*/ 110312 h 122912"/>
                  <a:gd name="connsiteX3" fmla="*/ 0 w 135037"/>
                  <a:gd name="connsiteY3" fmla="*/ 12600 h 122912"/>
                  <a:gd name="connsiteX4" fmla="*/ 12600 w 135037"/>
                  <a:gd name="connsiteY4" fmla="*/ 0 h 122912"/>
                  <a:gd name="connsiteX5" fmla="*/ 122437 w 135037"/>
                  <a:gd name="connsiteY5" fmla="*/ 0 h 122912"/>
                  <a:gd name="connsiteX6" fmla="*/ 135037 w 135037"/>
                  <a:gd name="connsiteY6" fmla="*/ 12600 h 122912"/>
                  <a:gd name="connsiteX7" fmla="*/ 135037 w 135037"/>
                  <a:gd name="connsiteY7" fmla="*/ 110550 h 122912"/>
                  <a:gd name="connsiteX8" fmla="*/ 122437 w 135037"/>
                  <a:gd name="connsiteY8" fmla="*/ 122913 h 12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37" h="122912">
                    <a:moveTo>
                      <a:pt x="122437" y="122913"/>
                    </a:moveTo>
                    <a:lnTo>
                      <a:pt x="12600" y="122913"/>
                    </a:lnTo>
                    <a:cubicBezTo>
                      <a:pt x="5706" y="122913"/>
                      <a:pt x="0" y="117207"/>
                      <a:pt x="0" y="110312"/>
                    </a:cubicBezTo>
                    <a:lnTo>
                      <a:pt x="0" y="12600"/>
                    </a:lnTo>
                    <a:cubicBezTo>
                      <a:pt x="0" y="5706"/>
                      <a:pt x="5706" y="0"/>
                      <a:pt x="12600" y="0"/>
                    </a:cubicBezTo>
                    <a:lnTo>
                      <a:pt x="122437" y="0"/>
                    </a:lnTo>
                    <a:cubicBezTo>
                      <a:pt x="129332" y="0"/>
                      <a:pt x="135037" y="5706"/>
                      <a:pt x="135037" y="12600"/>
                    </a:cubicBezTo>
                    <a:lnTo>
                      <a:pt x="135037" y="110550"/>
                    </a:lnTo>
                    <a:cubicBezTo>
                      <a:pt x="134800" y="117444"/>
                      <a:pt x="129332" y="122913"/>
                      <a:pt x="122437" y="122913"/>
                    </a:cubicBezTo>
                    <a:close/>
                  </a:path>
                </a:pathLst>
              </a:custGeom>
              <a:solidFill>
                <a:srgbClr val="00A6F7"/>
              </a:solidFill>
              <a:ln w="2375" cap="flat">
                <a:noFill/>
                <a:prstDash val="solid"/>
                <a:miter/>
              </a:ln>
            </p:spPr>
            <p:txBody>
              <a:bodyPr rtlCol="0" anchor="ctr"/>
              <a:lstStyle/>
              <a:p>
                <a:endParaRPr lang="fr-BE"/>
              </a:p>
            </p:txBody>
          </p:sp>
          <p:sp>
            <p:nvSpPr>
              <p:cNvPr id="236" name="Forme libre : forme 235">
                <a:extLst>
                  <a:ext uri="{FF2B5EF4-FFF2-40B4-BE49-F238E27FC236}">
                    <a16:creationId xmlns:a16="http://schemas.microsoft.com/office/drawing/2014/main" id="{233079A3-4756-473C-8029-864421CB2BD3}"/>
                  </a:ext>
                </a:extLst>
              </p:cNvPr>
              <p:cNvSpPr/>
              <p:nvPr/>
            </p:nvSpPr>
            <p:spPr>
              <a:xfrm>
                <a:off x="5749535" y="3532560"/>
                <a:ext cx="135037" cy="123150"/>
              </a:xfrm>
              <a:custGeom>
                <a:avLst/>
                <a:gdLst>
                  <a:gd name="connsiteX0" fmla="*/ 122437 w 135037"/>
                  <a:gd name="connsiteY0" fmla="*/ 123150 h 123150"/>
                  <a:gd name="connsiteX1" fmla="*/ 12600 w 135037"/>
                  <a:gd name="connsiteY1" fmla="*/ 123150 h 123150"/>
                  <a:gd name="connsiteX2" fmla="*/ 0 w 135037"/>
                  <a:gd name="connsiteY2" fmla="*/ 110550 h 123150"/>
                  <a:gd name="connsiteX3" fmla="*/ 0 w 135037"/>
                  <a:gd name="connsiteY3" fmla="*/ 12600 h 123150"/>
                  <a:gd name="connsiteX4" fmla="*/ 12600 w 135037"/>
                  <a:gd name="connsiteY4" fmla="*/ 0 h 123150"/>
                  <a:gd name="connsiteX5" fmla="*/ 122437 w 135037"/>
                  <a:gd name="connsiteY5" fmla="*/ 0 h 123150"/>
                  <a:gd name="connsiteX6" fmla="*/ 135037 w 135037"/>
                  <a:gd name="connsiteY6" fmla="*/ 12600 h 123150"/>
                  <a:gd name="connsiteX7" fmla="*/ 135037 w 135037"/>
                  <a:gd name="connsiteY7" fmla="*/ 110550 h 123150"/>
                  <a:gd name="connsiteX8" fmla="*/ 122437 w 135037"/>
                  <a:gd name="connsiteY8" fmla="*/ 123150 h 12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37" h="123150">
                    <a:moveTo>
                      <a:pt x="122437" y="123150"/>
                    </a:moveTo>
                    <a:lnTo>
                      <a:pt x="12600" y="123150"/>
                    </a:lnTo>
                    <a:cubicBezTo>
                      <a:pt x="5706" y="123150"/>
                      <a:pt x="0" y="117444"/>
                      <a:pt x="0" y="110550"/>
                    </a:cubicBezTo>
                    <a:lnTo>
                      <a:pt x="0" y="12600"/>
                    </a:lnTo>
                    <a:cubicBezTo>
                      <a:pt x="0" y="5706"/>
                      <a:pt x="5706" y="0"/>
                      <a:pt x="12600" y="0"/>
                    </a:cubicBezTo>
                    <a:lnTo>
                      <a:pt x="122437" y="0"/>
                    </a:lnTo>
                    <a:cubicBezTo>
                      <a:pt x="129331" y="0"/>
                      <a:pt x="135037" y="5706"/>
                      <a:pt x="135037" y="12600"/>
                    </a:cubicBezTo>
                    <a:lnTo>
                      <a:pt x="135037" y="110550"/>
                    </a:lnTo>
                    <a:cubicBezTo>
                      <a:pt x="134800" y="117444"/>
                      <a:pt x="129331" y="123150"/>
                      <a:pt x="122437" y="123150"/>
                    </a:cubicBezTo>
                    <a:close/>
                  </a:path>
                </a:pathLst>
              </a:custGeom>
              <a:solidFill>
                <a:srgbClr val="00A6F7"/>
              </a:solidFill>
              <a:ln w="2375" cap="flat">
                <a:noFill/>
                <a:prstDash val="solid"/>
                <a:miter/>
              </a:ln>
            </p:spPr>
            <p:txBody>
              <a:bodyPr rtlCol="0" anchor="ctr"/>
              <a:lstStyle/>
              <a:p>
                <a:endParaRPr lang="fr-BE"/>
              </a:p>
            </p:txBody>
          </p:sp>
          <p:sp>
            <p:nvSpPr>
              <p:cNvPr id="237" name="Forme libre : forme 236">
                <a:extLst>
                  <a:ext uri="{FF2B5EF4-FFF2-40B4-BE49-F238E27FC236}">
                    <a16:creationId xmlns:a16="http://schemas.microsoft.com/office/drawing/2014/main" id="{08924EB6-6BFB-462B-A062-63426A855D49}"/>
                  </a:ext>
                </a:extLst>
              </p:cNvPr>
              <p:cNvSpPr/>
              <p:nvPr/>
            </p:nvSpPr>
            <p:spPr>
              <a:xfrm>
                <a:off x="5919282" y="3110093"/>
                <a:ext cx="135037" cy="122912"/>
              </a:xfrm>
              <a:custGeom>
                <a:avLst/>
                <a:gdLst>
                  <a:gd name="connsiteX0" fmla="*/ 122437 w 135037"/>
                  <a:gd name="connsiteY0" fmla="*/ 122913 h 122912"/>
                  <a:gd name="connsiteX1" fmla="*/ 12600 w 135037"/>
                  <a:gd name="connsiteY1" fmla="*/ 122913 h 122912"/>
                  <a:gd name="connsiteX2" fmla="*/ 0 w 135037"/>
                  <a:gd name="connsiteY2" fmla="*/ 110312 h 122912"/>
                  <a:gd name="connsiteX3" fmla="*/ 0 w 135037"/>
                  <a:gd name="connsiteY3" fmla="*/ 12600 h 122912"/>
                  <a:gd name="connsiteX4" fmla="*/ 12600 w 135037"/>
                  <a:gd name="connsiteY4" fmla="*/ 0 h 122912"/>
                  <a:gd name="connsiteX5" fmla="*/ 122437 w 135037"/>
                  <a:gd name="connsiteY5" fmla="*/ 0 h 122912"/>
                  <a:gd name="connsiteX6" fmla="*/ 135037 w 135037"/>
                  <a:gd name="connsiteY6" fmla="*/ 12600 h 122912"/>
                  <a:gd name="connsiteX7" fmla="*/ 135037 w 135037"/>
                  <a:gd name="connsiteY7" fmla="*/ 110550 h 122912"/>
                  <a:gd name="connsiteX8" fmla="*/ 122437 w 135037"/>
                  <a:gd name="connsiteY8" fmla="*/ 122913 h 12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37" h="122912">
                    <a:moveTo>
                      <a:pt x="122437" y="122913"/>
                    </a:moveTo>
                    <a:lnTo>
                      <a:pt x="12600" y="122913"/>
                    </a:lnTo>
                    <a:cubicBezTo>
                      <a:pt x="5706" y="122913"/>
                      <a:pt x="0" y="117207"/>
                      <a:pt x="0" y="110312"/>
                    </a:cubicBezTo>
                    <a:lnTo>
                      <a:pt x="0" y="12600"/>
                    </a:lnTo>
                    <a:cubicBezTo>
                      <a:pt x="0" y="5706"/>
                      <a:pt x="5706" y="0"/>
                      <a:pt x="12600" y="0"/>
                    </a:cubicBezTo>
                    <a:lnTo>
                      <a:pt x="122437" y="0"/>
                    </a:lnTo>
                    <a:cubicBezTo>
                      <a:pt x="129332" y="0"/>
                      <a:pt x="135037" y="5706"/>
                      <a:pt x="135037" y="12600"/>
                    </a:cubicBezTo>
                    <a:lnTo>
                      <a:pt x="135037" y="110550"/>
                    </a:lnTo>
                    <a:cubicBezTo>
                      <a:pt x="135037" y="117444"/>
                      <a:pt x="129332" y="122913"/>
                      <a:pt x="122437" y="122913"/>
                    </a:cubicBezTo>
                    <a:close/>
                  </a:path>
                </a:pathLst>
              </a:custGeom>
              <a:solidFill>
                <a:srgbClr val="718CA7"/>
              </a:solidFill>
              <a:ln w="2375" cap="flat">
                <a:noFill/>
                <a:prstDash val="solid"/>
                <a:miter/>
              </a:ln>
            </p:spPr>
            <p:txBody>
              <a:bodyPr rtlCol="0" anchor="ctr"/>
              <a:lstStyle/>
              <a:p>
                <a:endParaRPr lang="fr-BE"/>
              </a:p>
            </p:txBody>
          </p:sp>
          <p:sp>
            <p:nvSpPr>
              <p:cNvPr id="238" name="Forme libre : forme 237">
                <a:extLst>
                  <a:ext uri="{FF2B5EF4-FFF2-40B4-BE49-F238E27FC236}">
                    <a16:creationId xmlns:a16="http://schemas.microsoft.com/office/drawing/2014/main" id="{7E76F4A1-0A46-402F-8195-8E06CE10A3D5}"/>
                  </a:ext>
                </a:extLst>
              </p:cNvPr>
              <p:cNvSpPr/>
              <p:nvPr/>
            </p:nvSpPr>
            <p:spPr>
              <a:xfrm>
                <a:off x="6091408" y="3111757"/>
                <a:ext cx="135037" cy="123150"/>
              </a:xfrm>
              <a:custGeom>
                <a:avLst/>
                <a:gdLst>
                  <a:gd name="connsiteX0" fmla="*/ 122437 w 135037"/>
                  <a:gd name="connsiteY0" fmla="*/ 123150 h 123150"/>
                  <a:gd name="connsiteX1" fmla="*/ 12600 w 135037"/>
                  <a:gd name="connsiteY1" fmla="*/ 123150 h 123150"/>
                  <a:gd name="connsiteX2" fmla="*/ 0 w 135037"/>
                  <a:gd name="connsiteY2" fmla="*/ 110550 h 123150"/>
                  <a:gd name="connsiteX3" fmla="*/ 0 w 135037"/>
                  <a:gd name="connsiteY3" fmla="*/ 12600 h 123150"/>
                  <a:gd name="connsiteX4" fmla="*/ 12600 w 135037"/>
                  <a:gd name="connsiteY4" fmla="*/ 0 h 123150"/>
                  <a:gd name="connsiteX5" fmla="*/ 122437 w 135037"/>
                  <a:gd name="connsiteY5" fmla="*/ 0 h 123150"/>
                  <a:gd name="connsiteX6" fmla="*/ 135037 w 135037"/>
                  <a:gd name="connsiteY6" fmla="*/ 12600 h 123150"/>
                  <a:gd name="connsiteX7" fmla="*/ 135037 w 135037"/>
                  <a:gd name="connsiteY7" fmla="*/ 110550 h 123150"/>
                  <a:gd name="connsiteX8" fmla="*/ 122437 w 135037"/>
                  <a:gd name="connsiteY8" fmla="*/ 123150 h 12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37" h="123150">
                    <a:moveTo>
                      <a:pt x="122437" y="123150"/>
                    </a:moveTo>
                    <a:lnTo>
                      <a:pt x="12600" y="123150"/>
                    </a:lnTo>
                    <a:cubicBezTo>
                      <a:pt x="5706" y="123150"/>
                      <a:pt x="0" y="117444"/>
                      <a:pt x="0" y="110550"/>
                    </a:cubicBezTo>
                    <a:lnTo>
                      <a:pt x="0" y="12600"/>
                    </a:lnTo>
                    <a:cubicBezTo>
                      <a:pt x="0" y="5706"/>
                      <a:pt x="5706" y="0"/>
                      <a:pt x="12600" y="0"/>
                    </a:cubicBezTo>
                    <a:lnTo>
                      <a:pt x="122437" y="0"/>
                    </a:lnTo>
                    <a:cubicBezTo>
                      <a:pt x="129332" y="0"/>
                      <a:pt x="135037" y="5706"/>
                      <a:pt x="135037" y="12600"/>
                    </a:cubicBezTo>
                    <a:lnTo>
                      <a:pt x="135037" y="110550"/>
                    </a:lnTo>
                    <a:cubicBezTo>
                      <a:pt x="135037" y="117444"/>
                      <a:pt x="129332" y="123150"/>
                      <a:pt x="122437" y="123150"/>
                    </a:cubicBezTo>
                    <a:close/>
                  </a:path>
                </a:pathLst>
              </a:custGeom>
              <a:solidFill>
                <a:srgbClr val="718CA7"/>
              </a:solidFill>
              <a:ln w="2375" cap="flat">
                <a:noFill/>
                <a:prstDash val="solid"/>
                <a:miter/>
              </a:ln>
            </p:spPr>
            <p:txBody>
              <a:bodyPr rtlCol="0" anchor="ctr"/>
              <a:lstStyle/>
              <a:p>
                <a:endParaRPr lang="fr-BE"/>
              </a:p>
            </p:txBody>
          </p:sp>
          <p:sp>
            <p:nvSpPr>
              <p:cNvPr id="239" name="Forme libre : forme 238">
                <a:extLst>
                  <a:ext uri="{FF2B5EF4-FFF2-40B4-BE49-F238E27FC236}">
                    <a16:creationId xmlns:a16="http://schemas.microsoft.com/office/drawing/2014/main" id="{3D2CA1FF-2A84-428C-9697-0A8431901D09}"/>
                  </a:ext>
                </a:extLst>
              </p:cNvPr>
              <p:cNvSpPr/>
              <p:nvPr/>
            </p:nvSpPr>
            <p:spPr>
              <a:xfrm>
                <a:off x="5917856" y="3251549"/>
                <a:ext cx="135037" cy="123150"/>
              </a:xfrm>
              <a:custGeom>
                <a:avLst/>
                <a:gdLst>
                  <a:gd name="connsiteX0" fmla="*/ 122437 w 135037"/>
                  <a:gd name="connsiteY0" fmla="*/ 123150 h 123150"/>
                  <a:gd name="connsiteX1" fmla="*/ 12600 w 135037"/>
                  <a:gd name="connsiteY1" fmla="*/ 123150 h 123150"/>
                  <a:gd name="connsiteX2" fmla="*/ 0 w 135037"/>
                  <a:gd name="connsiteY2" fmla="*/ 110550 h 123150"/>
                  <a:gd name="connsiteX3" fmla="*/ 0 w 135037"/>
                  <a:gd name="connsiteY3" fmla="*/ 12600 h 123150"/>
                  <a:gd name="connsiteX4" fmla="*/ 12600 w 135037"/>
                  <a:gd name="connsiteY4" fmla="*/ 0 h 123150"/>
                  <a:gd name="connsiteX5" fmla="*/ 122437 w 135037"/>
                  <a:gd name="connsiteY5" fmla="*/ 0 h 123150"/>
                  <a:gd name="connsiteX6" fmla="*/ 135037 w 135037"/>
                  <a:gd name="connsiteY6" fmla="*/ 12600 h 123150"/>
                  <a:gd name="connsiteX7" fmla="*/ 135037 w 135037"/>
                  <a:gd name="connsiteY7" fmla="*/ 110550 h 123150"/>
                  <a:gd name="connsiteX8" fmla="*/ 122437 w 135037"/>
                  <a:gd name="connsiteY8" fmla="*/ 123150 h 12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37" h="123150">
                    <a:moveTo>
                      <a:pt x="122437" y="123150"/>
                    </a:moveTo>
                    <a:lnTo>
                      <a:pt x="12600" y="123150"/>
                    </a:lnTo>
                    <a:cubicBezTo>
                      <a:pt x="5706" y="123150"/>
                      <a:pt x="0" y="117444"/>
                      <a:pt x="0" y="110550"/>
                    </a:cubicBezTo>
                    <a:lnTo>
                      <a:pt x="0" y="12600"/>
                    </a:lnTo>
                    <a:cubicBezTo>
                      <a:pt x="0" y="5706"/>
                      <a:pt x="5706" y="0"/>
                      <a:pt x="12600" y="0"/>
                    </a:cubicBezTo>
                    <a:lnTo>
                      <a:pt x="122437" y="0"/>
                    </a:lnTo>
                    <a:cubicBezTo>
                      <a:pt x="129332" y="0"/>
                      <a:pt x="135037" y="5706"/>
                      <a:pt x="135037" y="12600"/>
                    </a:cubicBezTo>
                    <a:lnTo>
                      <a:pt x="135037" y="110550"/>
                    </a:lnTo>
                    <a:cubicBezTo>
                      <a:pt x="134800" y="117444"/>
                      <a:pt x="129332" y="123150"/>
                      <a:pt x="122437" y="123150"/>
                    </a:cubicBezTo>
                    <a:close/>
                  </a:path>
                </a:pathLst>
              </a:custGeom>
              <a:solidFill>
                <a:srgbClr val="718CA7"/>
              </a:solidFill>
              <a:ln w="2375" cap="flat">
                <a:noFill/>
                <a:prstDash val="solid"/>
                <a:miter/>
              </a:ln>
            </p:spPr>
            <p:txBody>
              <a:bodyPr rtlCol="0" anchor="ctr"/>
              <a:lstStyle/>
              <a:p>
                <a:endParaRPr lang="fr-BE"/>
              </a:p>
            </p:txBody>
          </p:sp>
          <p:sp>
            <p:nvSpPr>
              <p:cNvPr id="240" name="Forme libre : forme 239">
                <a:extLst>
                  <a:ext uri="{FF2B5EF4-FFF2-40B4-BE49-F238E27FC236}">
                    <a16:creationId xmlns:a16="http://schemas.microsoft.com/office/drawing/2014/main" id="{290B25CB-59DC-4DFB-AF9E-71DD4FE9D0ED}"/>
                  </a:ext>
                </a:extLst>
              </p:cNvPr>
              <p:cNvSpPr/>
              <p:nvPr/>
            </p:nvSpPr>
            <p:spPr>
              <a:xfrm>
                <a:off x="6089981" y="3253213"/>
                <a:ext cx="135037" cy="123150"/>
              </a:xfrm>
              <a:custGeom>
                <a:avLst/>
                <a:gdLst>
                  <a:gd name="connsiteX0" fmla="*/ 122437 w 135037"/>
                  <a:gd name="connsiteY0" fmla="*/ 123150 h 123150"/>
                  <a:gd name="connsiteX1" fmla="*/ 12600 w 135037"/>
                  <a:gd name="connsiteY1" fmla="*/ 123150 h 123150"/>
                  <a:gd name="connsiteX2" fmla="*/ 0 w 135037"/>
                  <a:gd name="connsiteY2" fmla="*/ 110550 h 123150"/>
                  <a:gd name="connsiteX3" fmla="*/ 0 w 135037"/>
                  <a:gd name="connsiteY3" fmla="*/ 12600 h 123150"/>
                  <a:gd name="connsiteX4" fmla="*/ 12600 w 135037"/>
                  <a:gd name="connsiteY4" fmla="*/ 0 h 123150"/>
                  <a:gd name="connsiteX5" fmla="*/ 122437 w 135037"/>
                  <a:gd name="connsiteY5" fmla="*/ 0 h 123150"/>
                  <a:gd name="connsiteX6" fmla="*/ 135037 w 135037"/>
                  <a:gd name="connsiteY6" fmla="*/ 12600 h 123150"/>
                  <a:gd name="connsiteX7" fmla="*/ 135037 w 135037"/>
                  <a:gd name="connsiteY7" fmla="*/ 110550 h 123150"/>
                  <a:gd name="connsiteX8" fmla="*/ 122437 w 135037"/>
                  <a:gd name="connsiteY8" fmla="*/ 123150 h 12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37" h="123150">
                    <a:moveTo>
                      <a:pt x="122437" y="123150"/>
                    </a:moveTo>
                    <a:lnTo>
                      <a:pt x="12600" y="123150"/>
                    </a:lnTo>
                    <a:cubicBezTo>
                      <a:pt x="5706" y="123150"/>
                      <a:pt x="0" y="117444"/>
                      <a:pt x="0" y="110550"/>
                    </a:cubicBezTo>
                    <a:lnTo>
                      <a:pt x="0" y="12600"/>
                    </a:lnTo>
                    <a:cubicBezTo>
                      <a:pt x="0" y="5706"/>
                      <a:pt x="5706" y="0"/>
                      <a:pt x="12600" y="0"/>
                    </a:cubicBezTo>
                    <a:lnTo>
                      <a:pt x="122437" y="0"/>
                    </a:lnTo>
                    <a:cubicBezTo>
                      <a:pt x="129332" y="0"/>
                      <a:pt x="135037" y="5706"/>
                      <a:pt x="135037" y="12600"/>
                    </a:cubicBezTo>
                    <a:lnTo>
                      <a:pt x="135037" y="110550"/>
                    </a:lnTo>
                    <a:cubicBezTo>
                      <a:pt x="135037" y="117682"/>
                      <a:pt x="129332" y="123150"/>
                      <a:pt x="122437" y="123150"/>
                    </a:cubicBezTo>
                    <a:close/>
                  </a:path>
                </a:pathLst>
              </a:custGeom>
              <a:solidFill>
                <a:srgbClr val="718CA7"/>
              </a:solidFill>
              <a:ln w="2375" cap="flat">
                <a:noFill/>
                <a:prstDash val="solid"/>
                <a:miter/>
              </a:ln>
            </p:spPr>
            <p:txBody>
              <a:bodyPr rtlCol="0" anchor="ctr"/>
              <a:lstStyle/>
              <a:p>
                <a:endParaRPr lang="fr-BE"/>
              </a:p>
            </p:txBody>
          </p:sp>
          <p:sp>
            <p:nvSpPr>
              <p:cNvPr id="241" name="Forme libre : forme 240">
                <a:extLst>
                  <a:ext uri="{FF2B5EF4-FFF2-40B4-BE49-F238E27FC236}">
                    <a16:creationId xmlns:a16="http://schemas.microsoft.com/office/drawing/2014/main" id="{1F750B21-781D-4E5B-8B58-547BB466D45A}"/>
                  </a:ext>
                </a:extLst>
              </p:cNvPr>
              <p:cNvSpPr/>
              <p:nvPr/>
            </p:nvSpPr>
            <p:spPr>
              <a:xfrm>
                <a:off x="6090695" y="3394907"/>
                <a:ext cx="135037" cy="123150"/>
              </a:xfrm>
              <a:custGeom>
                <a:avLst/>
                <a:gdLst>
                  <a:gd name="connsiteX0" fmla="*/ 122437 w 135037"/>
                  <a:gd name="connsiteY0" fmla="*/ 123150 h 123150"/>
                  <a:gd name="connsiteX1" fmla="*/ 12600 w 135037"/>
                  <a:gd name="connsiteY1" fmla="*/ 123150 h 123150"/>
                  <a:gd name="connsiteX2" fmla="*/ 0 w 135037"/>
                  <a:gd name="connsiteY2" fmla="*/ 110550 h 123150"/>
                  <a:gd name="connsiteX3" fmla="*/ 0 w 135037"/>
                  <a:gd name="connsiteY3" fmla="*/ 12600 h 123150"/>
                  <a:gd name="connsiteX4" fmla="*/ 12600 w 135037"/>
                  <a:gd name="connsiteY4" fmla="*/ 0 h 123150"/>
                  <a:gd name="connsiteX5" fmla="*/ 122437 w 135037"/>
                  <a:gd name="connsiteY5" fmla="*/ 0 h 123150"/>
                  <a:gd name="connsiteX6" fmla="*/ 135037 w 135037"/>
                  <a:gd name="connsiteY6" fmla="*/ 12600 h 123150"/>
                  <a:gd name="connsiteX7" fmla="*/ 135037 w 135037"/>
                  <a:gd name="connsiteY7" fmla="*/ 110550 h 123150"/>
                  <a:gd name="connsiteX8" fmla="*/ 122437 w 135037"/>
                  <a:gd name="connsiteY8" fmla="*/ 123150 h 12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37" h="123150">
                    <a:moveTo>
                      <a:pt x="122437" y="123150"/>
                    </a:moveTo>
                    <a:lnTo>
                      <a:pt x="12600" y="123150"/>
                    </a:lnTo>
                    <a:cubicBezTo>
                      <a:pt x="5706" y="123150"/>
                      <a:pt x="0" y="117445"/>
                      <a:pt x="0" y="110550"/>
                    </a:cubicBezTo>
                    <a:lnTo>
                      <a:pt x="0" y="12600"/>
                    </a:lnTo>
                    <a:cubicBezTo>
                      <a:pt x="0" y="5706"/>
                      <a:pt x="5706" y="0"/>
                      <a:pt x="12600" y="0"/>
                    </a:cubicBezTo>
                    <a:lnTo>
                      <a:pt x="122437" y="0"/>
                    </a:lnTo>
                    <a:cubicBezTo>
                      <a:pt x="129331" y="0"/>
                      <a:pt x="135037" y="5706"/>
                      <a:pt x="135037" y="12600"/>
                    </a:cubicBezTo>
                    <a:lnTo>
                      <a:pt x="135037" y="110550"/>
                    </a:lnTo>
                    <a:cubicBezTo>
                      <a:pt x="135037" y="117682"/>
                      <a:pt x="129331" y="123150"/>
                      <a:pt x="122437" y="123150"/>
                    </a:cubicBezTo>
                    <a:close/>
                  </a:path>
                </a:pathLst>
              </a:custGeom>
              <a:solidFill>
                <a:srgbClr val="718CA7"/>
              </a:solidFill>
              <a:ln w="2375" cap="flat">
                <a:noFill/>
                <a:prstDash val="solid"/>
                <a:miter/>
              </a:ln>
            </p:spPr>
            <p:txBody>
              <a:bodyPr rtlCol="0" anchor="ctr"/>
              <a:lstStyle/>
              <a:p>
                <a:endParaRPr lang="fr-BE"/>
              </a:p>
            </p:txBody>
          </p:sp>
          <p:sp>
            <p:nvSpPr>
              <p:cNvPr id="242" name="Forme libre : forme 241">
                <a:extLst>
                  <a:ext uri="{FF2B5EF4-FFF2-40B4-BE49-F238E27FC236}">
                    <a16:creationId xmlns:a16="http://schemas.microsoft.com/office/drawing/2014/main" id="{5F854E24-7B31-4451-B6ED-9A5FC5BEEDCC}"/>
                  </a:ext>
                </a:extLst>
              </p:cNvPr>
              <p:cNvSpPr/>
              <p:nvPr/>
            </p:nvSpPr>
            <p:spPr>
              <a:xfrm>
                <a:off x="6089268" y="3536602"/>
                <a:ext cx="135037" cy="123150"/>
              </a:xfrm>
              <a:custGeom>
                <a:avLst/>
                <a:gdLst>
                  <a:gd name="connsiteX0" fmla="*/ 122437 w 135037"/>
                  <a:gd name="connsiteY0" fmla="*/ 123150 h 123150"/>
                  <a:gd name="connsiteX1" fmla="*/ 12600 w 135037"/>
                  <a:gd name="connsiteY1" fmla="*/ 123150 h 123150"/>
                  <a:gd name="connsiteX2" fmla="*/ 0 w 135037"/>
                  <a:gd name="connsiteY2" fmla="*/ 110550 h 123150"/>
                  <a:gd name="connsiteX3" fmla="*/ 0 w 135037"/>
                  <a:gd name="connsiteY3" fmla="*/ 12600 h 123150"/>
                  <a:gd name="connsiteX4" fmla="*/ 12600 w 135037"/>
                  <a:gd name="connsiteY4" fmla="*/ 0 h 123150"/>
                  <a:gd name="connsiteX5" fmla="*/ 122437 w 135037"/>
                  <a:gd name="connsiteY5" fmla="*/ 0 h 123150"/>
                  <a:gd name="connsiteX6" fmla="*/ 135037 w 135037"/>
                  <a:gd name="connsiteY6" fmla="*/ 12600 h 123150"/>
                  <a:gd name="connsiteX7" fmla="*/ 135037 w 135037"/>
                  <a:gd name="connsiteY7" fmla="*/ 110550 h 123150"/>
                  <a:gd name="connsiteX8" fmla="*/ 122437 w 135037"/>
                  <a:gd name="connsiteY8" fmla="*/ 123150 h 12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037" h="123150">
                    <a:moveTo>
                      <a:pt x="122437" y="123150"/>
                    </a:moveTo>
                    <a:lnTo>
                      <a:pt x="12600" y="123150"/>
                    </a:lnTo>
                    <a:cubicBezTo>
                      <a:pt x="5706" y="123150"/>
                      <a:pt x="0" y="117445"/>
                      <a:pt x="0" y="110550"/>
                    </a:cubicBezTo>
                    <a:lnTo>
                      <a:pt x="0" y="12600"/>
                    </a:lnTo>
                    <a:cubicBezTo>
                      <a:pt x="0" y="5706"/>
                      <a:pt x="5706" y="0"/>
                      <a:pt x="12600" y="0"/>
                    </a:cubicBezTo>
                    <a:lnTo>
                      <a:pt x="122437" y="0"/>
                    </a:lnTo>
                    <a:cubicBezTo>
                      <a:pt x="129332" y="0"/>
                      <a:pt x="135037" y="5706"/>
                      <a:pt x="135037" y="12600"/>
                    </a:cubicBezTo>
                    <a:lnTo>
                      <a:pt x="135037" y="110550"/>
                    </a:lnTo>
                    <a:cubicBezTo>
                      <a:pt x="135037" y="117445"/>
                      <a:pt x="129332" y="123150"/>
                      <a:pt x="122437" y="123150"/>
                    </a:cubicBezTo>
                    <a:close/>
                  </a:path>
                </a:pathLst>
              </a:custGeom>
              <a:solidFill>
                <a:srgbClr val="718CA7"/>
              </a:solidFill>
              <a:ln w="2375" cap="flat">
                <a:noFill/>
                <a:prstDash val="solid"/>
                <a:miter/>
              </a:ln>
            </p:spPr>
            <p:txBody>
              <a:bodyPr rtlCol="0" anchor="ctr"/>
              <a:lstStyle/>
              <a:p>
                <a:endParaRPr lang="fr-BE"/>
              </a:p>
            </p:txBody>
          </p:sp>
          <p:sp>
            <p:nvSpPr>
              <p:cNvPr id="243" name="Forme libre : forme 242">
                <a:extLst>
                  <a:ext uri="{FF2B5EF4-FFF2-40B4-BE49-F238E27FC236}">
                    <a16:creationId xmlns:a16="http://schemas.microsoft.com/office/drawing/2014/main" id="{2EFB11C5-BC6E-4B80-9493-62A8839499A7}"/>
                  </a:ext>
                </a:extLst>
              </p:cNvPr>
              <p:cNvSpPr/>
              <p:nvPr/>
            </p:nvSpPr>
            <p:spPr>
              <a:xfrm>
                <a:off x="5917856" y="3391341"/>
                <a:ext cx="134799" cy="268410"/>
              </a:xfrm>
              <a:custGeom>
                <a:avLst/>
                <a:gdLst>
                  <a:gd name="connsiteX0" fmla="*/ 111501 w 134799"/>
                  <a:gd name="connsiteY0" fmla="*/ 268411 h 268410"/>
                  <a:gd name="connsiteX1" fmla="*/ 23299 w 134799"/>
                  <a:gd name="connsiteY1" fmla="*/ 268411 h 268410"/>
                  <a:gd name="connsiteX2" fmla="*/ 0 w 134799"/>
                  <a:gd name="connsiteY2" fmla="*/ 245112 h 268410"/>
                  <a:gd name="connsiteX3" fmla="*/ 0 w 134799"/>
                  <a:gd name="connsiteY3" fmla="*/ 23299 h 268410"/>
                  <a:gd name="connsiteX4" fmla="*/ 23299 w 134799"/>
                  <a:gd name="connsiteY4" fmla="*/ 0 h 268410"/>
                  <a:gd name="connsiteX5" fmla="*/ 111501 w 134799"/>
                  <a:gd name="connsiteY5" fmla="*/ 0 h 268410"/>
                  <a:gd name="connsiteX6" fmla="*/ 134800 w 134799"/>
                  <a:gd name="connsiteY6" fmla="*/ 23299 h 268410"/>
                  <a:gd name="connsiteX7" fmla="*/ 134800 w 134799"/>
                  <a:gd name="connsiteY7" fmla="*/ 244874 h 268410"/>
                  <a:gd name="connsiteX8" fmla="*/ 111501 w 134799"/>
                  <a:gd name="connsiteY8" fmla="*/ 268411 h 26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799" h="268410">
                    <a:moveTo>
                      <a:pt x="111501" y="268411"/>
                    </a:moveTo>
                    <a:lnTo>
                      <a:pt x="23299" y="268411"/>
                    </a:lnTo>
                    <a:cubicBezTo>
                      <a:pt x="10461" y="268411"/>
                      <a:pt x="0" y="257950"/>
                      <a:pt x="0" y="245112"/>
                    </a:cubicBezTo>
                    <a:lnTo>
                      <a:pt x="0" y="23299"/>
                    </a:lnTo>
                    <a:cubicBezTo>
                      <a:pt x="0" y="10461"/>
                      <a:pt x="10461" y="0"/>
                      <a:pt x="23299" y="0"/>
                    </a:cubicBezTo>
                    <a:lnTo>
                      <a:pt x="111501" y="0"/>
                    </a:lnTo>
                    <a:cubicBezTo>
                      <a:pt x="124339" y="0"/>
                      <a:pt x="134800" y="10461"/>
                      <a:pt x="134800" y="23299"/>
                    </a:cubicBezTo>
                    <a:lnTo>
                      <a:pt x="134800" y="244874"/>
                    </a:lnTo>
                    <a:cubicBezTo>
                      <a:pt x="134800" y="257950"/>
                      <a:pt x="124339" y="268411"/>
                      <a:pt x="111501" y="268411"/>
                    </a:cubicBezTo>
                    <a:close/>
                  </a:path>
                </a:pathLst>
              </a:custGeom>
              <a:solidFill>
                <a:srgbClr val="718CA7"/>
              </a:solidFill>
              <a:ln w="2375" cap="flat">
                <a:noFill/>
                <a:prstDash val="solid"/>
                <a:miter/>
              </a:ln>
            </p:spPr>
            <p:txBody>
              <a:bodyPr rtlCol="0" anchor="ctr"/>
              <a:lstStyle/>
              <a:p>
                <a:endParaRPr lang="fr-BE"/>
              </a:p>
            </p:txBody>
          </p:sp>
          <p:sp>
            <p:nvSpPr>
              <p:cNvPr id="244" name="Forme libre : forme 243">
                <a:extLst>
                  <a:ext uri="{FF2B5EF4-FFF2-40B4-BE49-F238E27FC236}">
                    <a16:creationId xmlns:a16="http://schemas.microsoft.com/office/drawing/2014/main" id="{39AEE2C2-036E-4C67-9C65-EFAF2C6EF86C}"/>
                  </a:ext>
                </a:extLst>
              </p:cNvPr>
              <p:cNvSpPr/>
              <p:nvPr/>
            </p:nvSpPr>
            <p:spPr>
              <a:xfrm>
                <a:off x="5279757" y="3300999"/>
                <a:ext cx="1246480" cy="1842023"/>
              </a:xfrm>
              <a:custGeom>
                <a:avLst/>
                <a:gdLst>
                  <a:gd name="connsiteX0" fmla="*/ 1110017 w 1246480"/>
                  <a:gd name="connsiteY0" fmla="*/ 1561726 h 1842023"/>
                  <a:gd name="connsiteX1" fmla="*/ 1091473 w 1246480"/>
                  <a:gd name="connsiteY1" fmla="*/ 1506808 h 1842023"/>
                  <a:gd name="connsiteX2" fmla="*/ 1047253 w 1246480"/>
                  <a:gd name="connsiteY2" fmla="*/ 1458546 h 1842023"/>
                  <a:gd name="connsiteX3" fmla="*/ 1068412 w 1246480"/>
                  <a:gd name="connsiteY3" fmla="*/ 1217476 h 1842023"/>
                  <a:gd name="connsiteX4" fmla="*/ 1116911 w 1246480"/>
                  <a:gd name="connsiteY4" fmla="*/ 965945 h 1842023"/>
                  <a:gd name="connsiteX5" fmla="*/ 1081250 w 1246480"/>
                  <a:gd name="connsiteY5" fmla="*/ 561784 h 1842023"/>
                  <a:gd name="connsiteX6" fmla="*/ 1009690 w 1246480"/>
                  <a:gd name="connsiteY6" fmla="*/ 557267 h 1842023"/>
                  <a:gd name="connsiteX7" fmla="*/ 995901 w 1246480"/>
                  <a:gd name="connsiteY7" fmla="*/ 569867 h 1842023"/>
                  <a:gd name="connsiteX8" fmla="*/ 1008263 w 1246480"/>
                  <a:gd name="connsiteY8" fmla="*/ 855633 h 1842023"/>
                  <a:gd name="connsiteX9" fmla="*/ 970462 w 1246480"/>
                  <a:gd name="connsiteY9" fmla="*/ 647846 h 1842023"/>
                  <a:gd name="connsiteX10" fmla="*/ 969511 w 1246480"/>
                  <a:gd name="connsiteY10" fmla="*/ 664013 h 1842023"/>
                  <a:gd name="connsiteX11" fmla="*/ 933850 w 1246480"/>
                  <a:gd name="connsiteY11" fmla="*/ 490937 h 1842023"/>
                  <a:gd name="connsiteX12" fmla="*/ 863954 w 1246480"/>
                  <a:gd name="connsiteY12" fmla="*/ 435543 h 1842023"/>
                  <a:gd name="connsiteX13" fmla="*/ 803092 w 1246480"/>
                  <a:gd name="connsiteY13" fmla="*/ 470253 h 1842023"/>
                  <a:gd name="connsiteX14" fmla="*/ 826391 w 1246480"/>
                  <a:gd name="connsiteY14" fmla="*/ 520417 h 1842023"/>
                  <a:gd name="connsiteX15" fmla="*/ 815930 w 1246480"/>
                  <a:gd name="connsiteY15" fmla="*/ 770759 h 1842023"/>
                  <a:gd name="connsiteX16" fmla="*/ 793820 w 1246480"/>
                  <a:gd name="connsiteY16" fmla="*/ 509005 h 1842023"/>
                  <a:gd name="connsiteX17" fmla="*/ 792631 w 1246480"/>
                  <a:gd name="connsiteY17" fmla="*/ 516613 h 1842023"/>
                  <a:gd name="connsiteX18" fmla="*/ 777416 w 1246480"/>
                  <a:gd name="connsiteY18" fmla="*/ 407727 h 1842023"/>
                  <a:gd name="connsiteX19" fmla="*/ 703478 w 1246480"/>
                  <a:gd name="connsiteY19" fmla="*/ 347341 h 1842023"/>
                  <a:gd name="connsiteX20" fmla="*/ 631205 w 1246480"/>
                  <a:gd name="connsiteY20" fmla="*/ 387281 h 1842023"/>
                  <a:gd name="connsiteX21" fmla="*/ 622646 w 1246480"/>
                  <a:gd name="connsiteY21" fmla="*/ 419852 h 1842023"/>
                  <a:gd name="connsiteX22" fmla="*/ 597445 w 1246480"/>
                  <a:gd name="connsiteY22" fmla="*/ 668768 h 1842023"/>
                  <a:gd name="connsiteX23" fmla="*/ 590789 w 1246480"/>
                  <a:gd name="connsiteY23" fmla="*/ 661160 h 1842023"/>
                  <a:gd name="connsiteX24" fmla="*/ 590313 w 1246480"/>
                  <a:gd name="connsiteY24" fmla="*/ 666866 h 1842023"/>
                  <a:gd name="connsiteX25" fmla="*/ 580803 w 1246480"/>
                  <a:gd name="connsiteY25" fmla="*/ 665202 h 1842023"/>
                  <a:gd name="connsiteX26" fmla="*/ 552750 w 1246480"/>
                  <a:gd name="connsiteY26" fmla="*/ 471442 h 1842023"/>
                  <a:gd name="connsiteX27" fmla="*/ 522557 w 1246480"/>
                  <a:gd name="connsiteY27" fmla="*/ 300743 h 1842023"/>
                  <a:gd name="connsiteX28" fmla="*/ 481190 w 1246480"/>
                  <a:gd name="connsiteY28" fmla="*/ 132660 h 1842023"/>
                  <a:gd name="connsiteX29" fmla="*/ 439822 w 1246480"/>
                  <a:gd name="connsiteY29" fmla="*/ 0 h 1842023"/>
                  <a:gd name="connsiteX30" fmla="*/ 439347 w 1246480"/>
                  <a:gd name="connsiteY30" fmla="*/ 64666 h 1842023"/>
                  <a:gd name="connsiteX31" fmla="*/ 402497 w 1246480"/>
                  <a:gd name="connsiteY31" fmla="*/ 79406 h 1842023"/>
                  <a:gd name="connsiteX32" fmla="*/ 370877 w 1246480"/>
                  <a:gd name="connsiteY32" fmla="*/ 74175 h 1842023"/>
                  <a:gd name="connsiteX33" fmla="*/ 349243 w 1246480"/>
                  <a:gd name="connsiteY33" fmla="*/ 13789 h 1842023"/>
                  <a:gd name="connsiteX34" fmla="*/ 350907 w 1246480"/>
                  <a:gd name="connsiteY34" fmla="*/ 7370 h 1842023"/>
                  <a:gd name="connsiteX35" fmla="*/ 342586 w 1246480"/>
                  <a:gd name="connsiteY35" fmla="*/ 23536 h 1842023"/>
                  <a:gd name="connsiteX36" fmla="*/ 344013 w 1246480"/>
                  <a:gd name="connsiteY36" fmla="*/ 171412 h 1842023"/>
                  <a:gd name="connsiteX37" fmla="*/ 363983 w 1246480"/>
                  <a:gd name="connsiteY37" fmla="*/ 311204 h 1842023"/>
                  <a:gd name="connsiteX38" fmla="*/ 382051 w 1246480"/>
                  <a:gd name="connsiteY38" fmla="*/ 478337 h 1842023"/>
                  <a:gd name="connsiteX39" fmla="*/ 397505 w 1246480"/>
                  <a:gd name="connsiteY39" fmla="*/ 612898 h 1842023"/>
                  <a:gd name="connsiteX40" fmla="*/ 403923 w 1246480"/>
                  <a:gd name="connsiteY40" fmla="*/ 714652 h 1842023"/>
                  <a:gd name="connsiteX41" fmla="*/ 400120 w 1246480"/>
                  <a:gd name="connsiteY41" fmla="*/ 851829 h 1842023"/>
                  <a:gd name="connsiteX42" fmla="*/ 366122 w 1246480"/>
                  <a:gd name="connsiteY42" fmla="*/ 959764 h 1842023"/>
                  <a:gd name="connsiteX43" fmla="*/ 292898 w 1246480"/>
                  <a:gd name="connsiteY43" fmla="*/ 853255 h 1842023"/>
                  <a:gd name="connsiteX44" fmla="*/ 226806 w 1246480"/>
                  <a:gd name="connsiteY44" fmla="*/ 728916 h 1842023"/>
                  <a:gd name="connsiteX45" fmla="*/ 121011 w 1246480"/>
                  <a:gd name="connsiteY45" fmla="*/ 634771 h 1842023"/>
                  <a:gd name="connsiteX46" fmla="*/ 30669 w 1246480"/>
                  <a:gd name="connsiteY46" fmla="*/ 621457 h 1842023"/>
                  <a:gd name="connsiteX47" fmla="*/ 0 w 1246480"/>
                  <a:gd name="connsiteY47" fmla="*/ 644518 h 1842023"/>
                  <a:gd name="connsiteX48" fmla="*/ 57534 w 1246480"/>
                  <a:gd name="connsiteY48" fmla="*/ 653315 h 1842023"/>
                  <a:gd name="connsiteX49" fmla="*/ 102467 w 1246480"/>
                  <a:gd name="connsiteY49" fmla="*/ 727728 h 1842023"/>
                  <a:gd name="connsiteX50" fmla="*/ 70847 w 1246480"/>
                  <a:gd name="connsiteY50" fmla="*/ 765291 h 1842023"/>
                  <a:gd name="connsiteX51" fmla="*/ 93908 w 1246480"/>
                  <a:gd name="connsiteY51" fmla="*/ 804043 h 1842023"/>
                  <a:gd name="connsiteX52" fmla="*/ 154532 w 1246480"/>
                  <a:gd name="connsiteY52" fmla="*/ 975217 h 1842023"/>
                  <a:gd name="connsiteX53" fmla="*/ 220149 w 1246480"/>
                  <a:gd name="connsiteY53" fmla="*/ 1122617 h 1842023"/>
                  <a:gd name="connsiteX54" fmla="*/ 290283 w 1246480"/>
                  <a:gd name="connsiteY54" fmla="*/ 1258130 h 1842023"/>
                  <a:gd name="connsiteX55" fmla="*/ 406301 w 1246480"/>
                  <a:gd name="connsiteY55" fmla="*/ 1410047 h 1842023"/>
                  <a:gd name="connsiteX56" fmla="*/ 463121 w 1246480"/>
                  <a:gd name="connsiteY56" fmla="*/ 1473048 h 1842023"/>
                  <a:gd name="connsiteX57" fmla="*/ 542051 w 1246480"/>
                  <a:gd name="connsiteY57" fmla="*/ 1541993 h 1842023"/>
                  <a:gd name="connsiteX58" fmla="*/ 581279 w 1246480"/>
                  <a:gd name="connsiteY58" fmla="*/ 1588353 h 1842023"/>
                  <a:gd name="connsiteX59" fmla="*/ 601249 w 1246480"/>
                  <a:gd name="connsiteY59" fmla="*/ 1629958 h 1842023"/>
                  <a:gd name="connsiteX60" fmla="*/ 671383 w 1246480"/>
                  <a:gd name="connsiteY60" fmla="*/ 1842024 h 1842023"/>
                  <a:gd name="connsiteX61" fmla="*/ 1246481 w 1246480"/>
                  <a:gd name="connsiteY61" fmla="*/ 1842024 h 1842023"/>
                  <a:gd name="connsiteX62" fmla="*/ 1110017 w 1246480"/>
                  <a:gd name="connsiteY62" fmla="*/ 1561726 h 184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246480" h="1842023">
                    <a:moveTo>
                      <a:pt x="1110017" y="1561726"/>
                    </a:moveTo>
                    <a:lnTo>
                      <a:pt x="1091473" y="1506808"/>
                    </a:lnTo>
                    <a:cubicBezTo>
                      <a:pt x="1072929" y="1500864"/>
                      <a:pt x="1055099" y="1487313"/>
                      <a:pt x="1047253" y="1458546"/>
                    </a:cubicBezTo>
                    <a:cubicBezTo>
                      <a:pt x="1028709" y="1389126"/>
                      <a:pt x="1068412" y="1217476"/>
                      <a:pt x="1068412" y="1217476"/>
                    </a:cubicBezTo>
                    <a:cubicBezTo>
                      <a:pt x="1068412" y="1217476"/>
                      <a:pt x="1097417" y="1113583"/>
                      <a:pt x="1116911" y="965945"/>
                    </a:cubicBezTo>
                    <a:cubicBezTo>
                      <a:pt x="1133553" y="838515"/>
                      <a:pt x="1092662" y="619793"/>
                      <a:pt x="1081250" y="561784"/>
                    </a:cubicBezTo>
                    <a:cubicBezTo>
                      <a:pt x="1058427" y="544904"/>
                      <a:pt x="1018724" y="551323"/>
                      <a:pt x="1009690" y="557267"/>
                    </a:cubicBezTo>
                    <a:cubicBezTo>
                      <a:pt x="1006361" y="559406"/>
                      <a:pt x="1001131" y="564161"/>
                      <a:pt x="995901" y="569867"/>
                    </a:cubicBezTo>
                    <a:cubicBezTo>
                      <a:pt x="1004935" y="623835"/>
                      <a:pt x="1024905" y="761963"/>
                      <a:pt x="1008263" y="855633"/>
                    </a:cubicBezTo>
                    <a:cubicBezTo>
                      <a:pt x="1008263" y="855633"/>
                      <a:pt x="1012067" y="766955"/>
                      <a:pt x="970462" y="647846"/>
                    </a:cubicBezTo>
                    <a:cubicBezTo>
                      <a:pt x="969987" y="657118"/>
                      <a:pt x="969511" y="664013"/>
                      <a:pt x="969511" y="664013"/>
                    </a:cubicBezTo>
                    <a:lnTo>
                      <a:pt x="933850" y="490937"/>
                    </a:lnTo>
                    <a:cubicBezTo>
                      <a:pt x="933850" y="490937"/>
                      <a:pt x="922201" y="438634"/>
                      <a:pt x="863954" y="435543"/>
                    </a:cubicBezTo>
                    <a:cubicBezTo>
                      <a:pt x="863954" y="435543"/>
                      <a:pt x="819972" y="439585"/>
                      <a:pt x="803092" y="470253"/>
                    </a:cubicBezTo>
                    <a:cubicBezTo>
                      <a:pt x="811651" y="471204"/>
                      <a:pt x="826153" y="479287"/>
                      <a:pt x="826391" y="520417"/>
                    </a:cubicBezTo>
                    <a:cubicBezTo>
                      <a:pt x="826866" y="579615"/>
                      <a:pt x="835663" y="670670"/>
                      <a:pt x="815930" y="770759"/>
                    </a:cubicBezTo>
                    <a:cubicBezTo>
                      <a:pt x="815930" y="770759"/>
                      <a:pt x="793107" y="598158"/>
                      <a:pt x="793820" y="509005"/>
                    </a:cubicBezTo>
                    <a:lnTo>
                      <a:pt x="792631" y="516613"/>
                    </a:lnTo>
                    <a:cubicBezTo>
                      <a:pt x="792631" y="516613"/>
                      <a:pt x="784310" y="431501"/>
                      <a:pt x="777416" y="407727"/>
                    </a:cubicBezTo>
                    <a:cubicBezTo>
                      <a:pt x="770284" y="383953"/>
                      <a:pt x="748887" y="347579"/>
                      <a:pt x="703478" y="347341"/>
                    </a:cubicBezTo>
                    <a:cubicBezTo>
                      <a:pt x="658070" y="347103"/>
                      <a:pt x="635484" y="375157"/>
                      <a:pt x="631205" y="387281"/>
                    </a:cubicBezTo>
                    <a:cubicBezTo>
                      <a:pt x="629541" y="391798"/>
                      <a:pt x="626212" y="404874"/>
                      <a:pt x="622646" y="419852"/>
                    </a:cubicBezTo>
                    <a:cubicBezTo>
                      <a:pt x="637862" y="538010"/>
                      <a:pt x="597445" y="668768"/>
                      <a:pt x="597445" y="668768"/>
                    </a:cubicBezTo>
                    <a:lnTo>
                      <a:pt x="590789" y="661160"/>
                    </a:lnTo>
                    <a:cubicBezTo>
                      <a:pt x="590313" y="664726"/>
                      <a:pt x="590313" y="666866"/>
                      <a:pt x="590313" y="666866"/>
                    </a:cubicBezTo>
                    <a:lnTo>
                      <a:pt x="580803" y="665202"/>
                    </a:lnTo>
                    <a:cubicBezTo>
                      <a:pt x="580803" y="665202"/>
                      <a:pt x="556554" y="502824"/>
                      <a:pt x="552750" y="471442"/>
                    </a:cubicBezTo>
                    <a:cubicBezTo>
                      <a:pt x="548946" y="440060"/>
                      <a:pt x="533968" y="340684"/>
                      <a:pt x="522557" y="300743"/>
                    </a:cubicBezTo>
                    <a:cubicBezTo>
                      <a:pt x="511145" y="260803"/>
                      <a:pt x="481190" y="132660"/>
                      <a:pt x="481190" y="132660"/>
                    </a:cubicBezTo>
                    <a:cubicBezTo>
                      <a:pt x="481190" y="132660"/>
                      <a:pt x="461933" y="32333"/>
                      <a:pt x="439822" y="0"/>
                    </a:cubicBezTo>
                    <a:cubicBezTo>
                      <a:pt x="441962" y="7370"/>
                      <a:pt x="450045" y="38514"/>
                      <a:pt x="439347" y="64666"/>
                    </a:cubicBezTo>
                    <a:cubicBezTo>
                      <a:pt x="432928" y="80119"/>
                      <a:pt x="402497" y="79406"/>
                      <a:pt x="402497" y="79406"/>
                    </a:cubicBezTo>
                    <a:cubicBezTo>
                      <a:pt x="402497" y="79406"/>
                      <a:pt x="391323" y="81308"/>
                      <a:pt x="370877" y="74175"/>
                    </a:cubicBezTo>
                    <a:cubicBezTo>
                      <a:pt x="340922" y="63477"/>
                      <a:pt x="349243" y="13789"/>
                      <a:pt x="349243" y="13789"/>
                    </a:cubicBezTo>
                    <a:cubicBezTo>
                      <a:pt x="349243" y="13789"/>
                      <a:pt x="349719" y="11412"/>
                      <a:pt x="350907" y="7370"/>
                    </a:cubicBezTo>
                    <a:cubicBezTo>
                      <a:pt x="346152" y="12363"/>
                      <a:pt x="343062" y="17831"/>
                      <a:pt x="342586" y="23536"/>
                    </a:cubicBezTo>
                    <a:cubicBezTo>
                      <a:pt x="339733" y="53492"/>
                      <a:pt x="344013" y="171412"/>
                      <a:pt x="344013" y="171412"/>
                    </a:cubicBezTo>
                    <a:cubicBezTo>
                      <a:pt x="344013" y="171412"/>
                      <a:pt x="359228" y="285766"/>
                      <a:pt x="363983" y="311204"/>
                    </a:cubicBezTo>
                    <a:cubicBezTo>
                      <a:pt x="368738" y="336642"/>
                      <a:pt x="382051" y="478337"/>
                      <a:pt x="382051" y="478337"/>
                    </a:cubicBezTo>
                    <a:lnTo>
                      <a:pt x="397505" y="612898"/>
                    </a:lnTo>
                    <a:lnTo>
                      <a:pt x="403923" y="714652"/>
                    </a:lnTo>
                    <a:lnTo>
                      <a:pt x="400120" y="851829"/>
                    </a:lnTo>
                    <a:cubicBezTo>
                      <a:pt x="400120" y="851829"/>
                      <a:pt x="394176" y="928857"/>
                      <a:pt x="366122" y="959764"/>
                    </a:cubicBezTo>
                    <a:cubicBezTo>
                      <a:pt x="338069" y="990670"/>
                      <a:pt x="292898" y="853255"/>
                      <a:pt x="292898" y="853255"/>
                    </a:cubicBezTo>
                    <a:cubicBezTo>
                      <a:pt x="292898" y="853255"/>
                      <a:pt x="259852" y="761725"/>
                      <a:pt x="226806" y="728916"/>
                    </a:cubicBezTo>
                    <a:cubicBezTo>
                      <a:pt x="193998" y="696108"/>
                      <a:pt x="152393" y="651175"/>
                      <a:pt x="121011" y="634771"/>
                    </a:cubicBezTo>
                    <a:cubicBezTo>
                      <a:pt x="89629" y="618366"/>
                      <a:pt x="45409" y="616940"/>
                      <a:pt x="30669" y="621457"/>
                    </a:cubicBezTo>
                    <a:cubicBezTo>
                      <a:pt x="19019" y="625261"/>
                      <a:pt x="6182" y="635722"/>
                      <a:pt x="0" y="644518"/>
                    </a:cubicBezTo>
                    <a:cubicBezTo>
                      <a:pt x="28291" y="638337"/>
                      <a:pt x="57534" y="653315"/>
                      <a:pt x="57534" y="653315"/>
                    </a:cubicBezTo>
                    <a:cubicBezTo>
                      <a:pt x="57534" y="653315"/>
                      <a:pt x="102467" y="692542"/>
                      <a:pt x="102467" y="727728"/>
                    </a:cubicBezTo>
                    <a:cubicBezTo>
                      <a:pt x="102467" y="744370"/>
                      <a:pt x="77028" y="761249"/>
                      <a:pt x="70847" y="765291"/>
                    </a:cubicBezTo>
                    <a:cubicBezTo>
                      <a:pt x="81308" y="780982"/>
                      <a:pt x="91531" y="797386"/>
                      <a:pt x="93908" y="804043"/>
                    </a:cubicBezTo>
                    <a:cubicBezTo>
                      <a:pt x="99139" y="818307"/>
                      <a:pt x="154532" y="975217"/>
                      <a:pt x="154532" y="975217"/>
                    </a:cubicBezTo>
                    <a:lnTo>
                      <a:pt x="220149" y="1122617"/>
                    </a:lnTo>
                    <a:cubicBezTo>
                      <a:pt x="220149" y="1122617"/>
                      <a:pt x="267935" y="1228174"/>
                      <a:pt x="290283" y="1258130"/>
                    </a:cubicBezTo>
                    <a:cubicBezTo>
                      <a:pt x="312631" y="1288085"/>
                      <a:pt x="406301" y="1410047"/>
                      <a:pt x="406301" y="1410047"/>
                    </a:cubicBezTo>
                    <a:lnTo>
                      <a:pt x="463121" y="1473048"/>
                    </a:lnTo>
                    <a:cubicBezTo>
                      <a:pt x="463121" y="1473048"/>
                      <a:pt x="531353" y="1533672"/>
                      <a:pt x="542051" y="1541993"/>
                    </a:cubicBezTo>
                    <a:cubicBezTo>
                      <a:pt x="552512" y="1550314"/>
                      <a:pt x="581279" y="1588353"/>
                      <a:pt x="581279" y="1588353"/>
                    </a:cubicBezTo>
                    <a:lnTo>
                      <a:pt x="601249" y="1629958"/>
                    </a:lnTo>
                    <a:lnTo>
                      <a:pt x="671383" y="1842024"/>
                    </a:lnTo>
                    <a:lnTo>
                      <a:pt x="1246481" y="1842024"/>
                    </a:lnTo>
                    <a:lnTo>
                      <a:pt x="1110017" y="1561726"/>
                    </a:lnTo>
                    <a:close/>
                  </a:path>
                </a:pathLst>
              </a:custGeom>
              <a:solidFill>
                <a:srgbClr val="F8B18F"/>
              </a:solidFill>
              <a:ln w="2375" cap="flat">
                <a:noFill/>
                <a:prstDash val="solid"/>
                <a:miter/>
              </a:ln>
            </p:spPr>
            <p:txBody>
              <a:bodyPr rtlCol="0" anchor="ctr"/>
              <a:lstStyle/>
              <a:p>
                <a:endParaRPr lang="fr-BE"/>
              </a:p>
            </p:txBody>
          </p:sp>
          <p:sp>
            <p:nvSpPr>
              <p:cNvPr id="245" name="Forme libre : forme 244">
                <a:extLst>
                  <a:ext uri="{FF2B5EF4-FFF2-40B4-BE49-F238E27FC236}">
                    <a16:creationId xmlns:a16="http://schemas.microsoft.com/office/drawing/2014/main" id="{3B430902-E717-46CE-8F16-B9B8DEC76B61}"/>
                  </a:ext>
                </a:extLst>
              </p:cNvPr>
              <p:cNvSpPr/>
              <p:nvPr/>
            </p:nvSpPr>
            <p:spPr>
              <a:xfrm>
                <a:off x="5626750" y="3260578"/>
                <a:ext cx="96763" cy="120590"/>
              </a:xfrm>
              <a:custGeom>
                <a:avLst/>
                <a:gdLst>
                  <a:gd name="connsiteX0" fmla="*/ 91879 w 96763"/>
                  <a:gd name="connsiteY0" fmla="*/ 40897 h 120590"/>
                  <a:gd name="connsiteX1" fmla="*/ 91403 w 96763"/>
                  <a:gd name="connsiteY1" fmla="*/ 39232 h 120590"/>
                  <a:gd name="connsiteX2" fmla="*/ 42666 w 96763"/>
                  <a:gd name="connsiteY2" fmla="*/ 5 h 120590"/>
                  <a:gd name="connsiteX3" fmla="*/ 2726 w 96763"/>
                  <a:gd name="connsiteY3" fmla="*/ 48266 h 120590"/>
                  <a:gd name="connsiteX4" fmla="*/ 1061 w 96763"/>
                  <a:gd name="connsiteY4" fmla="*/ 54686 h 120590"/>
                  <a:gd name="connsiteX5" fmla="*/ 22696 w 96763"/>
                  <a:gd name="connsiteY5" fmla="*/ 115072 h 120590"/>
                  <a:gd name="connsiteX6" fmla="*/ 54316 w 96763"/>
                  <a:gd name="connsiteY6" fmla="*/ 120302 h 120590"/>
                  <a:gd name="connsiteX7" fmla="*/ 91166 w 96763"/>
                  <a:gd name="connsiteY7" fmla="*/ 105562 h 120590"/>
                  <a:gd name="connsiteX8" fmla="*/ 91879 w 96763"/>
                  <a:gd name="connsiteY8" fmla="*/ 40897 h 120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763" h="120590">
                    <a:moveTo>
                      <a:pt x="91879" y="40897"/>
                    </a:moveTo>
                    <a:cubicBezTo>
                      <a:pt x="91641" y="39708"/>
                      <a:pt x="91403" y="39232"/>
                      <a:pt x="91403" y="39232"/>
                    </a:cubicBezTo>
                    <a:cubicBezTo>
                      <a:pt x="91403" y="39232"/>
                      <a:pt x="72622" y="480"/>
                      <a:pt x="42666" y="5"/>
                    </a:cubicBezTo>
                    <a:cubicBezTo>
                      <a:pt x="19130" y="-471"/>
                      <a:pt x="6767" y="33764"/>
                      <a:pt x="2726" y="48266"/>
                    </a:cubicBezTo>
                    <a:cubicBezTo>
                      <a:pt x="1537" y="52070"/>
                      <a:pt x="1061" y="54686"/>
                      <a:pt x="1061" y="54686"/>
                    </a:cubicBezTo>
                    <a:cubicBezTo>
                      <a:pt x="1061" y="54686"/>
                      <a:pt x="-7260" y="104374"/>
                      <a:pt x="22696" y="115072"/>
                    </a:cubicBezTo>
                    <a:cubicBezTo>
                      <a:pt x="43142" y="122442"/>
                      <a:pt x="54316" y="120302"/>
                      <a:pt x="54316" y="120302"/>
                    </a:cubicBezTo>
                    <a:cubicBezTo>
                      <a:pt x="54316" y="120302"/>
                      <a:pt x="84984" y="121016"/>
                      <a:pt x="91166" y="105562"/>
                    </a:cubicBezTo>
                    <a:cubicBezTo>
                      <a:pt x="102102" y="79411"/>
                      <a:pt x="94018" y="48266"/>
                      <a:pt x="91879" y="40897"/>
                    </a:cubicBezTo>
                    <a:close/>
                  </a:path>
                </a:pathLst>
              </a:custGeom>
              <a:solidFill>
                <a:srgbClr val="FEC1B0"/>
              </a:solidFill>
              <a:ln w="2375" cap="flat">
                <a:noFill/>
                <a:prstDash val="solid"/>
                <a:miter/>
              </a:ln>
            </p:spPr>
            <p:txBody>
              <a:bodyPr rtlCol="0" anchor="ctr"/>
              <a:lstStyle/>
              <a:p>
                <a:endParaRPr lang="fr-BE"/>
              </a:p>
            </p:txBody>
          </p:sp>
          <p:sp>
            <p:nvSpPr>
              <p:cNvPr id="246" name="Forme libre : forme 245">
                <a:extLst>
                  <a:ext uri="{FF2B5EF4-FFF2-40B4-BE49-F238E27FC236}">
                    <a16:creationId xmlns:a16="http://schemas.microsoft.com/office/drawing/2014/main" id="{237900AD-604C-4CBC-B919-BA98B8F35357}"/>
                  </a:ext>
                </a:extLst>
              </p:cNvPr>
              <p:cNvSpPr/>
              <p:nvPr/>
            </p:nvSpPr>
            <p:spPr>
              <a:xfrm>
                <a:off x="5275182" y="3944735"/>
                <a:ext cx="106090" cy="122268"/>
              </a:xfrm>
              <a:custGeom>
                <a:avLst/>
                <a:gdLst>
                  <a:gd name="connsiteX0" fmla="*/ 106091 w 106090"/>
                  <a:gd name="connsiteY0" fmla="*/ 84705 h 122268"/>
                  <a:gd name="connsiteX1" fmla="*/ 61157 w 106090"/>
                  <a:gd name="connsiteY1" fmla="*/ 10292 h 122268"/>
                  <a:gd name="connsiteX2" fmla="*/ 3624 w 106090"/>
                  <a:gd name="connsiteY2" fmla="*/ 1496 h 122268"/>
                  <a:gd name="connsiteX3" fmla="*/ 533 w 106090"/>
                  <a:gd name="connsiteY3" fmla="*/ 8152 h 122268"/>
                  <a:gd name="connsiteX4" fmla="*/ 3386 w 106090"/>
                  <a:gd name="connsiteY4" fmla="*/ 25983 h 122268"/>
                  <a:gd name="connsiteX5" fmla="*/ 49746 w 106090"/>
                  <a:gd name="connsiteY5" fmla="*/ 85894 h 122268"/>
                  <a:gd name="connsiteX6" fmla="*/ 74471 w 106090"/>
                  <a:gd name="connsiteY6" fmla="*/ 122268 h 122268"/>
                  <a:gd name="connsiteX7" fmla="*/ 106091 w 106090"/>
                  <a:gd name="connsiteY7" fmla="*/ 84705 h 122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090" h="122268">
                    <a:moveTo>
                      <a:pt x="106091" y="84705"/>
                    </a:moveTo>
                    <a:cubicBezTo>
                      <a:pt x="106091" y="49519"/>
                      <a:pt x="61157" y="10292"/>
                      <a:pt x="61157" y="10292"/>
                    </a:cubicBezTo>
                    <a:cubicBezTo>
                      <a:pt x="61157" y="10292"/>
                      <a:pt x="31915" y="-4686"/>
                      <a:pt x="3624" y="1496"/>
                    </a:cubicBezTo>
                    <a:cubicBezTo>
                      <a:pt x="1959" y="3873"/>
                      <a:pt x="1008" y="6013"/>
                      <a:pt x="533" y="8152"/>
                    </a:cubicBezTo>
                    <a:cubicBezTo>
                      <a:pt x="-1607" y="17424"/>
                      <a:pt x="3386" y="25983"/>
                      <a:pt x="3386" y="25983"/>
                    </a:cubicBezTo>
                    <a:lnTo>
                      <a:pt x="49746" y="85894"/>
                    </a:lnTo>
                    <a:cubicBezTo>
                      <a:pt x="49746" y="85894"/>
                      <a:pt x="62108" y="103725"/>
                      <a:pt x="74471" y="122268"/>
                    </a:cubicBezTo>
                    <a:cubicBezTo>
                      <a:pt x="80414" y="118227"/>
                      <a:pt x="106091" y="101347"/>
                      <a:pt x="106091" y="84705"/>
                    </a:cubicBezTo>
                    <a:close/>
                  </a:path>
                </a:pathLst>
              </a:custGeom>
              <a:solidFill>
                <a:srgbClr val="FFC0AE"/>
              </a:solidFill>
              <a:ln w="2375" cap="flat">
                <a:noFill/>
                <a:prstDash val="solid"/>
                <a:miter/>
              </a:ln>
            </p:spPr>
            <p:txBody>
              <a:bodyPr rtlCol="0" anchor="ctr"/>
              <a:lstStyle/>
              <a:p>
                <a:endParaRPr lang="fr-BE"/>
              </a:p>
            </p:txBody>
          </p:sp>
          <p:sp>
            <p:nvSpPr>
              <p:cNvPr id="247" name="Forme libre : forme 246">
                <a:extLst>
                  <a:ext uri="{FF2B5EF4-FFF2-40B4-BE49-F238E27FC236}">
                    <a16:creationId xmlns:a16="http://schemas.microsoft.com/office/drawing/2014/main" id="{31A8ADB6-FF2F-408C-BD28-EA92742FAB3E}"/>
                  </a:ext>
                </a:extLst>
              </p:cNvPr>
              <p:cNvSpPr/>
              <p:nvPr/>
            </p:nvSpPr>
            <p:spPr>
              <a:xfrm>
                <a:off x="6081552" y="3771728"/>
                <a:ext cx="35125" cy="300505"/>
              </a:xfrm>
              <a:custGeom>
                <a:avLst/>
                <a:gdLst>
                  <a:gd name="connsiteX0" fmla="*/ 22126 w 35125"/>
                  <a:gd name="connsiteY0" fmla="*/ 300506 h 300505"/>
                  <a:gd name="connsiteX1" fmla="*/ 32587 w 35125"/>
                  <a:gd name="connsiteY1" fmla="*/ 50163 h 300505"/>
                  <a:gd name="connsiteX2" fmla="*/ 9288 w 35125"/>
                  <a:gd name="connsiteY2" fmla="*/ 0 h 300505"/>
                  <a:gd name="connsiteX3" fmla="*/ 4534 w 35125"/>
                  <a:gd name="connsiteY3" fmla="*/ 11887 h 300505"/>
                  <a:gd name="connsiteX4" fmla="*/ 16 w 35125"/>
                  <a:gd name="connsiteY4" fmla="*/ 38990 h 300505"/>
                  <a:gd name="connsiteX5" fmla="*/ 22126 w 35125"/>
                  <a:gd name="connsiteY5" fmla="*/ 300506 h 300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5" h="300505">
                    <a:moveTo>
                      <a:pt x="22126" y="300506"/>
                    </a:moveTo>
                    <a:cubicBezTo>
                      <a:pt x="42097" y="200179"/>
                      <a:pt x="33300" y="109361"/>
                      <a:pt x="32587" y="50163"/>
                    </a:cubicBezTo>
                    <a:cubicBezTo>
                      <a:pt x="32112" y="9034"/>
                      <a:pt x="17847" y="951"/>
                      <a:pt x="9288" y="0"/>
                    </a:cubicBezTo>
                    <a:cubicBezTo>
                      <a:pt x="7386" y="3566"/>
                      <a:pt x="5722" y="7608"/>
                      <a:pt x="4534" y="11887"/>
                    </a:cubicBezTo>
                    <a:lnTo>
                      <a:pt x="16" y="38990"/>
                    </a:lnTo>
                    <a:cubicBezTo>
                      <a:pt x="-697" y="127667"/>
                      <a:pt x="22126" y="300506"/>
                      <a:pt x="22126" y="300506"/>
                    </a:cubicBezTo>
                    <a:close/>
                  </a:path>
                </a:pathLst>
              </a:custGeom>
              <a:solidFill>
                <a:srgbClr val="D7987C"/>
              </a:solidFill>
              <a:ln w="2375" cap="flat">
                <a:noFill/>
                <a:prstDash val="solid"/>
                <a:miter/>
              </a:ln>
            </p:spPr>
            <p:txBody>
              <a:bodyPr rtlCol="0" anchor="ctr"/>
              <a:lstStyle/>
              <a:p>
                <a:endParaRPr lang="fr-BE"/>
              </a:p>
            </p:txBody>
          </p:sp>
          <p:sp>
            <p:nvSpPr>
              <p:cNvPr id="248" name="Forme libre : forme 247">
                <a:extLst>
                  <a:ext uri="{FF2B5EF4-FFF2-40B4-BE49-F238E27FC236}">
                    <a16:creationId xmlns:a16="http://schemas.microsoft.com/office/drawing/2014/main" id="{B438DAD9-74DE-4478-B52A-FDB1259C21B2}"/>
                  </a:ext>
                </a:extLst>
              </p:cNvPr>
              <p:cNvSpPr/>
              <p:nvPr/>
            </p:nvSpPr>
            <p:spPr>
              <a:xfrm>
                <a:off x="5878299" y="3721089"/>
                <a:ext cx="35282" cy="248915"/>
              </a:xfrm>
              <a:custGeom>
                <a:avLst/>
                <a:gdLst>
                  <a:gd name="connsiteX0" fmla="*/ 31857 w 35282"/>
                  <a:gd name="connsiteY0" fmla="*/ 0 h 248915"/>
                  <a:gd name="connsiteX1" fmla="*/ 18068 w 35282"/>
                  <a:gd name="connsiteY1" fmla="*/ 62526 h 248915"/>
                  <a:gd name="connsiteX2" fmla="*/ 0 w 35282"/>
                  <a:gd name="connsiteY2" fmla="*/ 241308 h 248915"/>
                  <a:gd name="connsiteX3" fmla="*/ 6657 w 35282"/>
                  <a:gd name="connsiteY3" fmla="*/ 248916 h 248915"/>
                  <a:gd name="connsiteX4" fmla="*/ 31857 w 35282"/>
                  <a:gd name="connsiteY4" fmla="*/ 0 h 248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82" h="248915">
                    <a:moveTo>
                      <a:pt x="31857" y="0"/>
                    </a:moveTo>
                    <a:cubicBezTo>
                      <a:pt x="25676" y="25201"/>
                      <a:pt x="18782" y="56107"/>
                      <a:pt x="18068" y="62526"/>
                    </a:cubicBezTo>
                    <a:cubicBezTo>
                      <a:pt x="16880" y="71798"/>
                      <a:pt x="2853" y="211352"/>
                      <a:pt x="0" y="241308"/>
                    </a:cubicBezTo>
                    <a:lnTo>
                      <a:pt x="6657" y="248916"/>
                    </a:lnTo>
                    <a:cubicBezTo>
                      <a:pt x="6657" y="248916"/>
                      <a:pt x="47073" y="118158"/>
                      <a:pt x="31857" y="0"/>
                    </a:cubicBezTo>
                    <a:close/>
                  </a:path>
                </a:pathLst>
              </a:custGeom>
              <a:solidFill>
                <a:srgbClr val="D7987C"/>
              </a:solidFill>
              <a:ln w="2375" cap="flat">
                <a:noFill/>
                <a:prstDash val="solid"/>
                <a:miter/>
              </a:ln>
            </p:spPr>
            <p:txBody>
              <a:bodyPr rtlCol="0" anchor="ctr"/>
              <a:lstStyle/>
              <a:p>
                <a:endParaRPr lang="fr-BE"/>
              </a:p>
            </p:txBody>
          </p:sp>
          <p:sp>
            <p:nvSpPr>
              <p:cNvPr id="249" name="Forme libre : forme 248">
                <a:extLst>
                  <a:ext uri="{FF2B5EF4-FFF2-40B4-BE49-F238E27FC236}">
                    <a16:creationId xmlns:a16="http://schemas.microsoft.com/office/drawing/2014/main" id="{A6622EFF-5980-4550-8969-76C6EBAA5513}"/>
                  </a:ext>
                </a:extLst>
              </p:cNvPr>
              <p:cNvSpPr/>
              <p:nvPr/>
            </p:nvSpPr>
            <p:spPr>
              <a:xfrm>
                <a:off x="4177984" y="2752767"/>
                <a:ext cx="227830" cy="902519"/>
              </a:xfrm>
              <a:custGeom>
                <a:avLst/>
                <a:gdLst>
                  <a:gd name="connsiteX0" fmla="*/ 108012 w 227830"/>
                  <a:gd name="connsiteY0" fmla="*/ 345914 h 902519"/>
                  <a:gd name="connsiteX1" fmla="*/ 36452 w 227830"/>
                  <a:gd name="connsiteY1" fmla="*/ 576999 h 902519"/>
                  <a:gd name="connsiteX2" fmla="*/ 77 w 227830"/>
                  <a:gd name="connsiteY2" fmla="*/ 793344 h 902519"/>
                  <a:gd name="connsiteX3" fmla="*/ 19334 w 227830"/>
                  <a:gd name="connsiteY3" fmla="*/ 902468 h 902519"/>
                  <a:gd name="connsiteX4" fmla="*/ 34550 w 227830"/>
                  <a:gd name="connsiteY4" fmla="*/ 895811 h 902519"/>
                  <a:gd name="connsiteX5" fmla="*/ 23376 w 227830"/>
                  <a:gd name="connsiteY5" fmla="*/ 819021 h 902519"/>
                  <a:gd name="connsiteX6" fmla="*/ 63792 w 227830"/>
                  <a:gd name="connsiteY6" fmla="*/ 583656 h 902519"/>
                  <a:gd name="connsiteX7" fmla="*/ 165070 w 227830"/>
                  <a:gd name="connsiteY7" fmla="*/ 271739 h 902519"/>
                  <a:gd name="connsiteX8" fmla="*/ 226170 w 227830"/>
                  <a:gd name="connsiteY8" fmla="*/ 35424 h 902519"/>
                  <a:gd name="connsiteX9" fmla="*/ 225694 w 227830"/>
                  <a:gd name="connsiteY9" fmla="*/ 0 h 902519"/>
                  <a:gd name="connsiteX10" fmla="*/ 181950 w 227830"/>
                  <a:gd name="connsiteY10" fmla="*/ 134562 h 902519"/>
                  <a:gd name="connsiteX11" fmla="*/ 108012 w 227830"/>
                  <a:gd name="connsiteY11" fmla="*/ 345914 h 902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7830" h="902519">
                    <a:moveTo>
                      <a:pt x="108012" y="345914"/>
                    </a:moveTo>
                    <a:cubicBezTo>
                      <a:pt x="108012" y="345914"/>
                      <a:pt x="55233" y="520179"/>
                      <a:pt x="36452" y="576999"/>
                    </a:cubicBezTo>
                    <a:cubicBezTo>
                      <a:pt x="17670" y="633820"/>
                      <a:pt x="77" y="793344"/>
                      <a:pt x="77" y="793344"/>
                    </a:cubicBezTo>
                    <a:cubicBezTo>
                      <a:pt x="77" y="793344"/>
                      <a:pt x="-2300" y="900566"/>
                      <a:pt x="19334" y="902468"/>
                    </a:cubicBezTo>
                    <a:cubicBezTo>
                      <a:pt x="25040" y="902943"/>
                      <a:pt x="30270" y="900091"/>
                      <a:pt x="34550" y="895811"/>
                    </a:cubicBezTo>
                    <a:cubicBezTo>
                      <a:pt x="24327" y="891532"/>
                      <a:pt x="25516" y="883686"/>
                      <a:pt x="23376" y="819021"/>
                    </a:cubicBezTo>
                    <a:cubicBezTo>
                      <a:pt x="20998" y="751026"/>
                      <a:pt x="63792" y="583656"/>
                      <a:pt x="63792" y="583656"/>
                    </a:cubicBezTo>
                    <a:lnTo>
                      <a:pt x="165070" y="271739"/>
                    </a:lnTo>
                    <a:cubicBezTo>
                      <a:pt x="165070" y="271739"/>
                      <a:pt x="216422" y="88678"/>
                      <a:pt x="226170" y="35424"/>
                    </a:cubicBezTo>
                    <a:cubicBezTo>
                      <a:pt x="228785" y="20921"/>
                      <a:pt x="228072" y="9272"/>
                      <a:pt x="225694" y="0"/>
                    </a:cubicBezTo>
                    <a:lnTo>
                      <a:pt x="181950" y="134562"/>
                    </a:lnTo>
                    <a:lnTo>
                      <a:pt x="108012" y="345914"/>
                    </a:lnTo>
                    <a:close/>
                  </a:path>
                </a:pathLst>
              </a:custGeom>
              <a:solidFill>
                <a:srgbClr val="DF9F7C"/>
              </a:solidFill>
              <a:ln w="2375" cap="flat">
                <a:noFill/>
                <a:prstDash val="solid"/>
                <a:miter/>
              </a:ln>
            </p:spPr>
            <p:txBody>
              <a:bodyPr rtlCol="0" anchor="ctr"/>
              <a:lstStyle/>
              <a:p>
                <a:endParaRPr lang="fr-BE"/>
              </a:p>
            </p:txBody>
          </p:sp>
          <p:sp>
            <p:nvSpPr>
              <p:cNvPr id="250" name="Forme libre : forme 249">
                <a:extLst>
                  <a:ext uri="{FF2B5EF4-FFF2-40B4-BE49-F238E27FC236}">
                    <a16:creationId xmlns:a16="http://schemas.microsoft.com/office/drawing/2014/main" id="{A01AC6D5-4A68-4476-A100-D6BC8F4C3B14}"/>
                  </a:ext>
                </a:extLst>
              </p:cNvPr>
              <p:cNvSpPr/>
              <p:nvPr/>
            </p:nvSpPr>
            <p:spPr>
              <a:xfrm>
                <a:off x="4026077" y="2602514"/>
                <a:ext cx="109044" cy="747698"/>
              </a:xfrm>
              <a:custGeom>
                <a:avLst/>
                <a:gdLst>
                  <a:gd name="connsiteX0" fmla="*/ 45567 w 109044"/>
                  <a:gd name="connsiteY0" fmla="*/ 303121 h 747698"/>
                  <a:gd name="connsiteX1" fmla="*/ 4438 w 109044"/>
                  <a:gd name="connsiteY1" fmla="*/ 602913 h 747698"/>
                  <a:gd name="connsiteX2" fmla="*/ 4438 w 109044"/>
                  <a:gd name="connsiteY2" fmla="*/ 747698 h 747698"/>
                  <a:gd name="connsiteX3" fmla="*/ 24408 w 109044"/>
                  <a:gd name="connsiteY3" fmla="*/ 732483 h 747698"/>
                  <a:gd name="connsiteX4" fmla="*/ 23220 w 109044"/>
                  <a:gd name="connsiteY4" fmla="*/ 730105 h 747698"/>
                  <a:gd name="connsiteX5" fmla="*/ 30352 w 109044"/>
                  <a:gd name="connsiteY5" fmla="*/ 653552 h 747698"/>
                  <a:gd name="connsiteX6" fmla="*/ 38673 w 109044"/>
                  <a:gd name="connsiteY6" fmla="*/ 500447 h 747698"/>
                  <a:gd name="connsiteX7" fmla="*/ 52224 w 109044"/>
                  <a:gd name="connsiteY7" fmla="*/ 416761 h 747698"/>
                  <a:gd name="connsiteX8" fmla="*/ 93829 w 109044"/>
                  <a:gd name="connsiteY8" fmla="*/ 191144 h 747698"/>
                  <a:gd name="connsiteX9" fmla="*/ 109044 w 109044"/>
                  <a:gd name="connsiteY9" fmla="*/ 37088 h 747698"/>
                  <a:gd name="connsiteX10" fmla="*/ 98584 w 109044"/>
                  <a:gd name="connsiteY10" fmla="*/ 0 h 747698"/>
                  <a:gd name="connsiteX11" fmla="*/ 79564 w 109044"/>
                  <a:gd name="connsiteY11" fmla="*/ 94146 h 747698"/>
                  <a:gd name="connsiteX12" fmla="*/ 45567 w 109044"/>
                  <a:gd name="connsiteY12" fmla="*/ 303121 h 747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044" h="747698">
                    <a:moveTo>
                      <a:pt x="45567" y="303121"/>
                    </a:moveTo>
                    <a:cubicBezTo>
                      <a:pt x="45567" y="303121"/>
                      <a:pt x="14423" y="480238"/>
                      <a:pt x="4438" y="602913"/>
                    </a:cubicBezTo>
                    <a:cubicBezTo>
                      <a:pt x="-5547" y="725588"/>
                      <a:pt x="4438" y="747698"/>
                      <a:pt x="4438" y="747698"/>
                    </a:cubicBezTo>
                    <a:cubicBezTo>
                      <a:pt x="15612" y="747698"/>
                      <a:pt x="21318" y="740328"/>
                      <a:pt x="24408" y="732483"/>
                    </a:cubicBezTo>
                    <a:cubicBezTo>
                      <a:pt x="23695" y="731294"/>
                      <a:pt x="23220" y="730105"/>
                      <a:pt x="23220" y="730105"/>
                    </a:cubicBezTo>
                    <a:lnTo>
                      <a:pt x="30352" y="653552"/>
                    </a:lnTo>
                    <a:cubicBezTo>
                      <a:pt x="30352" y="653552"/>
                      <a:pt x="37722" y="516375"/>
                      <a:pt x="38673" y="500447"/>
                    </a:cubicBezTo>
                    <a:cubicBezTo>
                      <a:pt x="39624" y="484518"/>
                      <a:pt x="48420" y="446004"/>
                      <a:pt x="52224" y="416761"/>
                    </a:cubicBezTo>
                    <a:cubicBezTo>
                      <a:pt x="56266" y="387757"/>
                      <a:pt x="86459" y="229183"/>
                      <a:pt x="93829" y="191144"/>
                    </a:cubicBezTo>
                    <a:cubicBezTo>
                      <a:pt x="101199" y="153343"/>
                      <a:pt x="109044" y="66805"/>
                      <a:pt x="109044" y="37088"/>
                    </a:cubicBezTo>
                    <a:cubicBezTo>
                      <a:pt x="109044" y="26865"/>
                      <a:pt x="105240" y="12600"/>
                      <a:pt x="98584" y="0"/>
                    </a:cubicBezTo>
                    <a:cubicBezTo>
                      <a:pt x="92165" y="17593"/>
                      <a:pt x="83606" y="48024"/>
                      <a:pt x="79564" y="94146"/>
                    </a:cubicBezTo>
                    <a:cubicBezTo>
                      <a:pt x="72670" y="174740"/>
                      <a:pt x="45567" y="303121"/>
                      <a:pt x="45567" y="303121"/>
                    </a:cubicBezTo>
                    <a:close/>
                  </a:path>
                </a:pathLst>
              </a:custGeom>
              <a:solidFill>
                <a:srgbClr val="DF9F7C"/>
              </a:solidFill>
              <a:ln w="2375" cap="flat">
                <a:noFill/>
                <a:prstDash val="solid"/>
                <a:miter/>
              </a:ln>
            </p:spPr>
            <p:txBody>
              <a:bodyPr rtlCol="0" anchor="ctr"/>
              <a:lstStyle/>
              <a:p>
                <a:endParaRPr lang="fr-BE"/>
              </a:p>
            </p:txBody>
          </p:sp>
          <p:sp>
            <p:nvSpPr>
              <p:cNvPr id="251" name="Forme libre : forme 250">
                <a:extLst>
                  <a:ext uri="{FF2B5EF4-FFF2-40B4-BE49-F238E27FC236}">
                    <a16:creationId xmlns:a16="http://schemas.microsoft.com/office/drawing/2014/main" id="{6B55A8BD-66C1-4D1B-8B69-DB944864A90A}"/>
                  </a:ext>
                </a:extLst>
              </p:cNvPr>
              <p:cNvSpPr/>
              <p:nvPr/>
            </p:nvSpPr>
            <p:spPr>
              <a:xfrm>
                <a:off x="3830983" y="2660285"/>
                <a:ext cx="109820" cy="588973"/>
              </a:xfrm>
              <a:custGeom>
                <a:avLst/>
                <a:gdLst>
                  <a:gd name="connsiteX0" fmla="*/ 83185 w 109820"/>
                  <a:gd name="connsiteY0" fmla="*/ 94621 h 588973"/>
                  <a:gd name="connsiteX1" fmla="*/ 60837 w 109820"/>
                  <a:gd name="connsiteY1" fmla="*/ 245825 h 588973"/>
                  <a:gd name="connsiteX2" fmla="*/ 17806 w 109820"/>
                  <a:gd name="connsiteY2" fmla="*/ 467638 h 588973"/>
                  <a:gd name="connsiteX3" fmla="*/ 3542 w 109820"/>
                  <a:gd name="connsiteY3" fmla="*/ 587936 h 588973"/>
                  <a:gd name="connsiteX4" fmla="*/ 23512 w 109820"/>
                  <a:gd name="connsiteY4" fmla="*/ 580090 h 588973"/>
                  <a:gd name="connsiteX5" fmla="*/ 24938 w 109820"/>
                  <a:gd name="connsiteY5" fmla="*/ 564875 h 588973"/>
                  <a:gd name="connsiteX6" fmla="*/ 35399 w 109820"/>
                  <a:gd name="connsiteY6" fmla="*/ 495692 h 588973"/>
                  <a:gd name="connsiteX7" fmla="*/ 98638 w 109820"/>
                  <a:gd name="connsiteY7" fmla="*/ 171650 h 588973"/>
                  <a:gd name="connsiteX8" fmla="*/ 109812 w 109820"/>
                  <a:gd name="connsiteY8" fmla="*/ 24725 h 588973"/>
                  <a:gd name="connsiteX9" fmla="*/ 103869 w 109820"/>
                  <a:gd name="connsiteY9" fmla="*/ 0 h 588973"/>
                  <a:gd name="connsiteX10" fmla="*/ 103869 w 109820"/>
                  <a:gd name="connsiteY10" fmla="*/ 238 h 588973"/>
                  <a:gd name="connsiteX11" fmla="*/ 83185 w 109820"/>
                  <a:gd name="connsiteY11" fmla="*/ 94621 h 588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820" h="588973">
                    <a:moveTo>
                      <a:pt x="83185" y="94621"/>
                    </a:moveTo>
                    <a:lnTo>
                      <a:pt x="60837" y="245825"/>
                    </a:lnTo>
                    <a:lnTo>
                      <a:pt x="17806" y="467638"/>
                    </a:lnTo>
                    <a:cubicBezTo>
                      <a:pt x="17806" y="467638"/>
                      <a:pt x="-9534" y="581516"/>
                      <a:pt x="3542" y="587936"/>
                    </a:cubicBezTo>
                    <a:cubicBezTo>
                      <a:pt x="10436" y="591264"/>
                      <a:pt x="17806" y="586034"/>
                      <a:pt x="23512" y="580090"/>
                    </a:cubicBezTo>
                    <a:cubicBezTo>
                      <a:pt x="22085" y="574384"/>
                      <a:pt x="24938" y="564875"/>
                      <a:pt x="24938" y="564875"/>
                    </a:cubicBezTo>
                    <a:lnTo>
                      <a:pt x="35399" y="495692"/>
                    </a:lnTo>
                    <a:cubicBezTo>
                      <a:pt x="35399" y="495692"/>
                      <a:pt x="92695" y="211590"/>
                      <a:pt x="98638" y="171650"/>
                    </a:cubicBezTo>
                    <a:cubicBezTo>
                      <a:pt x="104820" y="131709"/>
                      <a:pt x="110050" y="30193"/>
                      <a:pt x="109812" y="24725"/>
                    </a:cubicBezTo>
                    <a:cubicBezTo>
                      <a:pt x="109575" y="22110"/>
                      <a:pt x="108148" y="11174"/>
                      <a:pt x="103869" y="0"/>
                    </a:cubicBezTo>
                    <a:cubicBezTo>
                      <a:pt x="103869" y="0"/>
                      <a:pt x="103869" y="238"/>
                      <a:pt x="103869" y="238"/>
                    </a:cubicBezTo>
                    <a:cubicBezTo>
                      <a:pt x="84849" y="45884"/>
                      <a:pt x="83185" y="94621"/>
                      <a:pt x="83185" y="94621"/>
                    </a:cubicBezTo>
                    <a:close/>
                  </a:path>
                </a:pathLst>
              </a:custGeom>
              <a:solidFill>
                <a:srgbClr val="DF9F7C"/>
              </a:solidFill>
              <a:ln w="2375" cap="flat">
                <a:noFill/>
                <a:prstDash val="solid"/>
                <a:miter/>
              </a:ln>
            </p:spPr>
            <p:txBody>
              <a:bodyPr rtlCol="0" anchor="ctr"/>
              <a:lstStyle/>
              <a:p>
                <a:endParaRPr lang="fr-BE"/>
              </a:p>
            </p:txBody>
          </p:sp>
          <p:sp>
            <p:nvSpPr>
              <p:cNvPr id="252" name="Forme libre : forme 251">
                <a:extLst>
                  <a:ext uri="{FF2B5EF4-FFF2-40B4-BE49-F238E27FC236}">
                    <a16:creationId xmlns:a16="http://schemas.microsoft.com/office/drawing/2014/main" id="{C7E116D1-7D42-476F-A53A-6FE2152E49D9}"/>
                  </a:ext>
                </a:extLst>
              </p:cNvPr>
              <p:cNvSpPr/>
              <p:nvPr/>
            </p:nvSpPr>
            <p:spPr>
              <a:xfrm>
                <a:off x="3666295" y="2855617"/>
                <a:ext cx="66329" cy="339409"/>
              </a:xfrm>
              <a:custGeom>
                <a:avLst/>
                <a:gdLst>
                  <a:gd name="connsiteX0" fmla="*/ 23536 w 66329"/>
                  <a:gd name="connsiteY0" fmla="*/ 333314 h 339409"/>
                  <a:gd name="connsiteX1" fmla="*/ 51828 w 66329"/>
                  <a:gd name="connsiteY1" fmla="*/ 169272 h 339409"/>
                  <a:gd name="connsiteX2" fmla="*/ 66330 w 66329"/>
                  <a:gd name="connsiteY2" fmla="*/ 12125 h 339409"/>
                  <a:gd name="connsiteX3" fmla="*/ 62288 w 66329"/>
                  <a:gd name="connsiteY3" fmla="*/ 0 h 339409"/>
                  <a:gd name="connsiteX4" fmla="*/ 0 w 66329"/>
                  <a:gd name="connsiteY4" fmla="*/ 337593 h 339409"/>
                  <a:gd name="connsiteX5" fmla="*/ 23536 w 66329"/>
                  <a:gd name="connsiteY5" fmla="*/ 333314 h 339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329" h="339409">
                    <a:moveTo>
                      <a:pt x="23536" y="333314"/>
                    </a:moveTo>
                    <a:cubicBezTo>
                      <a:pt x="24725" y="298366"/>
                      <a:pt x="46597" y="198277"/>
                      <a:pt x="51828" y="169272"/>
                    </a:cubicBezTo>
                    <a:cubicBezTo>
                      <a:pt x="63953" y="103655"/>
                      <a:pt x="66330" y="23536"/>
                      <a:pt x="66330" y="12125"/>
                    </a:cubicBezTo>
                    <a:cubicBezTo>
                      <a:pt x="66330" y="10223"/>
                      <a:pt x="64903" y="5468"/>
                      <a:pt x="62288" y="0"/>
                    </a:cubicBezTo>
                    <a:cubicBezTo>
                      <a:pt x="33046" y="105082"/>
                      <a:pt x="0" y="337593"/>
                      <a:pt x="0" y="337593"/>
                    </a:cubicBezTo>
                    <a:cubicBezTo>
                      <a:pt x="11174" y="341873"/>
                      <a:pt x="18782" y="337831"/>
                      <a:pt x="23536" y="333314"/>
                    </a:cubicBezTo>
                    <a:close/>
                  </a:path>
                </a:pathLst>
              </a:custGeom>
              <a:solidFill>
                <a:srgbClr val="DF9F7C"/>
              </a:solidFill>
              <a:ln w="2375" cap="flat">
                <a:noFill/>
                <a:prstDash val="solid"/>
                <a:miter/>
              </a:ln>
            </p:spPr>
            <p:txBody>
              <a:bodyPr rtlCol="0" anchor="ctr"/>
              <a:lstStyle/>
              <a:p>
                <a:endParaRPr lang="fr-BE"/>
              </a:p>
            </p:txBody>
          </p:sp>
          <p:sp>
            <p:nvSpPr>
              <p:cNvPr id="255" name="Forme libre : forme 254">
                <a:extLst>
                  <a:ext uri="{FF2B5EF4-FFF2-40B4-BE49-F238E27FC236}">
                    <a16:creationId xmlns:a16="http://schemas.microsoft.com/office/drawing/2014/main" id="{2ECEE5F3-8034-4B97-9AED-3A16E585CDEB}"/>
                  </a:ext>
                </a:extLst>
              </p:cNvPr>
              <p:cNvSpPr/>
              <p:nvPr/>
            </p:nvSpPr>
            <p:spPr>
              <a:xfrm>
                <a:off x="2617762" y="2573456"/>
                <a:ext cx="1990887" cy="2570280"/>
              </a:xfrm>
              <a:custGeom>
                <a:avLst/>
                <a:gdLst>
                  <a:gd name="connsiteX0" fmla="*/ 1990613 w 1990887"/>
                  <a:gd name="connsiteY0" fmla="*/ 847128 h 2570280"/>
                  <a:gd name="connsiteX1" fmla="*/ 1920241 w 1990887"/>
                  <a:gd name="connsiteY1" fmla="*/ 811466 h 2570280"/>
                  <a:gd name="connsiteX2" fmla="*/ 1822054 w 1990887"/>
                  <a:gd name="connsiteY2" fmla="*/ 844037 h 2570280"/>
                  <a:gd name="connsiteX3" fmla="*/ 1718636 w 1990887"/>
                  <a:gd name="connsiteY3" fmla="*/ 929862 h 2570280"/>
                  <a:gd name="connsiteX4" fmla="*/ 1645174 w 1990887"/>
                  <a:gd name="connsiteY4" fmla="*/ 1033755 h 2570280"/>
                  <a:gd name="connsiteX5" fmla="*/ 1596437 w 1990887"/>
                  <a:gd name="connsiteY5" fmla="*/ 1076073 h 2570280"/>
                  <a:gd name="connsiteX6" fmla="*/ 1594772 w 1990887"/>
                  <a:gd name="connsiteY6" fmla="*/ 1075360 h 2570280"/>
                  <a:gd name="connsiteX7" fmla="*/ 1579557 w 1990887"/>
                  <a:gd name="connsiteY7" fmla="*/ 1082017 h 2570280"/>
                  <a:gd name="connsiteX8" fmla="*/ 1560300 w 1990887"/>
                  <a:gd name="connsiteY8" fmla="*/ 972893 h 2570280"/>
                  <a:gd name="connsiteX9" fmla="*/ 1596674 w 1990887"/>
                  <a:gd name="connsiteY9" fmla="*/ 756548 h 2570280"/>
                  <a:gd name="connsiteX10" fmla="*/ 1668235 w 1990887"/>
                  <a:gd name="connsiteY10" fmla="*/ 525463 h 2570280"/>
                  <a:gd name="connsiteX11" fmla="*/ 1742172 w 1990887"/>
                  <a:gd name="connsiteY11" fmla="*/ 314348 h 2570280"/>
                  <a:gd name="connsiteX12" fmla="*/ 1785917 w 1990887"/>
                  <a:gd name="connsiteY12" fmla="*/ 179786 h 2570280"/>
                  <a:gd name="connsiteX13" fmla="*/ 1760478 w 1990887"/>
                  <a:gd name="connsiteY13" fmla="*/ 146978 h 2570280"/>
                  <a:gd name="connsiteX14" fmla="*/ 1674891 w 1990887"/>
                  <a:gd name="connsiteY14" fmla="*/ 200945 h 2570280"/>
                  <a:gd name="connsiteX15" fmla="*/ 1651355 w 1990887"/>
                  <a:gd name="connsiteY15" fmla="*/ 250871 h 2570280"/>
                  <a:gd name="connsiteX16" fmla="*/ 1558160 w 1990887"/>
                  <a:gd name="connsiteY16" fmla="*/ 452001 h 2570280"/>
                  <a:gd name="connsiteX17" fmla="*/ 1518933 w 1990887"/>
                  <a:gd name="connsiteY17" fmla="*/ 550426 h 2570280"/>
                  <a:gd name="connsiteX18" fmla="*/ 1444519 w 1990887"/>
                  <a:gd name="connsiteY18" fmla="*/ 761541 h 2570280"/>
                  <a:gd name="connsiteX19" fmla="*/ 1441429 w 1990887"/>
                  <a:gd name="connsiteY19" fmla="*/ 761541 h 2570280"/>
                  <a:gd name="connsiteX20" fmla="*/ 1421459 w 1990887"/>
                  <a:gd name="connsiteY20" fmla="*/ 776756 h 2570280"/>
                  <a:gd name="connsiteX21" fmla="*/ 1421459 w 1990887"/>
                  <a:gd name="connsiteY21" fmla="*/ 631971 h 2570280"/>
                  <a:gd name="connsiteX22" fmla="*/ 1462588 w 1990887"/>
                  <a:gd name="connsiteY22" fmla="*/ 332179 h 2570280"/>
                  <a:gd name="connsiteX23" fmla="*/ 1496585 w 1990887"/>
                  <a:gd name="connsiteY23" fmla="*/ 123442 h 2570280"/>
                  <a:gd name="connsiteX24" fmla="*/ 1515604 w 1990887"/>
                  <a:gd name="connsiteY24" fmla="*/ 29296 h 2570280"/>
                  <a:gd name="connsiteX25" fmla="*/ 1481369 w 1990887"/>
                  <a:gd name="connsiteY25" fmla="*/ 291 h 2570280"/>
                  <a:gd name="connsiteX26" fmla="*/ 1414564 w 1990887"/>
                  <a:gd name="connsiteY26" fmla="*/ 47126 h 2570280"/>
                  <a:gd name="connsiteX27" fmla="*/ 1395307 w 1990887"/>
                  <a:gd name="connsiteY27" fmla="*/ 98716 h 2570280"/>
                  <a:gd name="connsiteX28" fmla="*/ 1332543 w 1990887"/>
                  <a:gd name="connsiteY28" fmla="*/ 313397 h 2570280"/>
                  <a:gd name="connsiteX29" fmla="*/ 1298546 w 1990887"/>
                  <a:gd name="connsiteY29" fmla="*/ 427751 h 2570280"/>
                  <a:gd name="connsiteX30" fmla="*/ 1257179 w 1990887"/>
                  <a:gd name="connsiteY30" fmla="*/ 642670 h 2570280"/>
                  <a:gd name="connsiteX31" fmla="*/ 1241013 w 1990887"/>
                  <a:gd name="connsiteY31" fmla="*/ 670961 h 2570280"/>
                  <a:gd name="connsiteX32" fmla="*/ 1236971 w 1990887"/>
                  <a:gd name="connsiteY32" fmla="*/ 666682 h 2570280"/>
                  <a:gd name="connsiteX33" fmla="*/ 1217001 w 1990887"/>
                  <a:gd name="connsiteY33" fmla="*/ 674527 h 2570280"/>
                  <a:gd name="connsiteX34" fmla="*/ 1231265 w 1990887"/>
                  <a:gd name="connsiteY34" fmla="*/ 554230 h 2570280"/>
                  <a:gd name="connsiteX35" fmla="*/ 1274296 w 1990887"/>
                  <a:gd name="connsiteY35" fmla="*/ 332417 h 2570280"/>
                  <a:gd name="connsiteX36" fmla="*/ 1296644 w 1990887"/>
                  <a:gd name="connsiteY36" fmla="*/ 181213 h 2570280"/>
                  <a:gd name="connsiteX37" fmla="*/ 1317090 w 1990887"/>
                  <a:gd name="connsiteY37" fmla="*/ 86829 h 2570280"/>
                  <a:gd name="connsiteX38" fmla="*/ 1317090 w 1990887"/>
                  <a:gd name="connsiteY38" fmla="*/ 86592 h 2570280"/>
                  <a:gd name="connsiteX39" fmla="*/ 1289036 w 1990887"/>
                  <a:gd name="connsiteY39" fmla="*/ 59014 h 2570280"/>
                  <a:gd name="connsiteX40" fmla="*/ 1225084 w 1990887"/>
                  <a:gd name="connsiteY40" fmla="*/ 98716 h 2570280"/>
                  <a:gd name="connsiteX41" fmla="*/ 1208442 w 1990887"/>
                  <a:gd name="connsiteY41" fmla="*/ 136042 h 2570280"/>
                  <a:gd name="connsiteX42" fmla="*/ 1165886 w 1990887"/>
                  <a:gd name="connsiteY42" fmla="*/ 282966 h 2570280"/>
                  <a:gd name="connsiteX43" fmla="*/ 1123330 w 1990887"/>
                  <a:gd name="connsiteY43" fmla="*/ 430366 h 2570280"/>
                  <a:gd name="connsiteX44" fmla="*/ 1091235 w 1990887"/>
                  <a:gd name="connsiteY44" fmla="*/ 597261 h 2570280"/>
                  <a:gd name="connsiteX45" fmla="*/ 1080299 w 1990887"/>
                  <a:gd name="connsiteY45" fmla="*/ 611288 h 2570280"/>
                  <a:gd name="connsiteX46" fmla="*/ 1080299 w 1990887"/>
                  <a:gd name="connsiteY46" fmla="*/ 607008 h 2570280"/>
                  <a:gd name="connsiteX47" fmla="*/ 1056763 w 1990887"/>
                  <a:gd name="connsiteY47" fmla="*/ 611288 h 2570280"/>
                  <a:gd name="connsiteX48" fmla="*/ 1119051 w 1990887"/>
                  <a:gd name="connsiteY48" fmla="*/ 273694 h 2570280"/>
                  <a:gd name="connsiteX49" fmla="*/ 1084578 w 1990887"/>
                  <a:gd name="connsiteY49" fmla="*/ 245641 h 2570280"/>
                  <a:gd name="connsiteX50" fmla="*/ 1032751 w 1990887"/>
                  <a:gd name="connsiteY50" fmla="*/ 300322 h 2570280"/>
                  <a:gd name="connsiteX51" fmla="*/ 1001606 w 1990887"/>
                  <a:gd name="connsiteY51" fmla="*/ 413487 h 2570280"/>
                  <a:gd name="connsiteX52" fmla="*/ 959288 w 1990887"/>
                  <a:gd name="connsiteY52" fmla="*/ 553041 h 2570280"/>
                  <a:gd name="connsiteX53" fmla="*/ 926480 w 1990887"/>
                  <a:gd name="connsiteY53" fmla="*/ 725404 h 2570280"/>
                  <a:gd name="connsiteX54" fmla="*/ 872513 w 1990887"/>
                  <a:gd name="connsiteY54" fmla="*/ 956964 h 2570280"/>
                  <a:gd name="connsiteX55" fmla="*/ 872513 w 1990887"/>
                  <a:gd name="connsiteY55" fmla="*/ 1146445 h 2570280"/>
                  <a:gd name="connsiteX56" fmla="*/ 859199 w 1990887"/>
                  <a:gd name="connsiteY56" fmla="*/ 1389179 h 2570280"/>
                  <a:gd name="connsiteX57" fmla="*/ 807371 w 1990887"/>
                  <a:gd name="connsiteY57" fmla="*/ 1465732 h 2570280"/>
                  <a:gd name="connsiteX58" fmla="*/ 137890 w 1990887"/>
                  <a:gd name="connsiteY58" fmla="*/ 2381751 h 2570280"/>
                  <a:gd name="connsiteX59" fmla="*/ 0 w 1990887"/>
                  <a:gd name="connsiteY59" fmla="*/ 2570280 h 2570280"/>
                  <a:gd name="connsiteX60" fmla="*/ 137890 w 1990887"/>
                  <a:gd name="connsiteY60" fmla="*/ 2570280 h 2570280"/>
                  <a:gd name="connsiteX61" fmla="*/ 715365 w 1990887"/>
                  <a:gd name="connsiteY61" fmla="*/ 2570280 h 2570280"/>
                  <a:gd name="connsiteX62" fmla="*/ 1245292 w 1990887"/>
                  <a:gd name="connsiteY62" fmla="*/ 1660205 h 2570280"/>
                  <a:gd name="connsiteX63" fmla="*/ 1278100 w 1990887"/>
                  <a:gd name="connsiteY63" fmla="*/ 1597441 h 2570280"/>
                  <a:gd name="connsiteX64" fmla="*/ 1407194 w 1990887"/>
                  <a:gd name="connsiteY64" fmla="*/ 1519937 h 2570280"/>
                  <a:gd name="connsiteX65" fmla="*/ 1505619 w 1990887"/>
                  <a:gd name="connsiteY65" fmla="*/ 1439105 h 2570280"/>
                  <a:gd name="connsiteX66" fmla="*/ 1624015 w 1990887"/>
                  <a:gd name="connsiteY66" fmla="*/ 1317143 h 2570280"/>
                  <a:gd name="connsiteX67" fmla="*/ 1690820 w 1990887"/>
                  <a:gd name="connsiteY67" fmla="*/ 1227990 h 2570280"/>
                  <a:gd name="connsiteX68" fmla="*/ 1843213 w 1990887"/>
                  <a:gd name="connsiteY68" fmla="*/ 1001660 h 2570280"/>
                  <a:gd name="connsiteX69" fmla="*/ 1893138 w 1990887"/>
                  <a:gd name="connsiteY69" fmla="*/ 932002 h 2570280"/>
                  <a:gd name="connsiteX70" fmla="*/ 1883629 w 1990887"/>
                  <a:gd name="connsiteY70" fmla="*/ 922730 h 2570280"/>
                  <a:gd name="connsiteX71" fmla="*/ 1888146 w 1990887"/>
                  <a:gd name="connsiteY71" fmla="*/ 886831 h 2570280"/>
                  <a:gd name="connsiteX72" fmla="*/ 1943064 w 1990887"/>
                  <a:gd name="connsiteY72" fmla="*/ 838807 h 2570280"/>
                  <a:gd name="connsiteX73" fmla="*/ 1987997 w 1990887"/>
                  <a:gd name="connsiteY73" fmla="*/ 853071 h 2570280"/>
                  <a:gd name="connsiteX74" fmla="*/ 1990613 w 1990887"/>
                  <a:gd name="connsiteY74" fmla="*/ 851169 h 2570280"/>
                  <a:gd name="connsiteX75" fmla="*/ 1990613 w 1990887"/>
                  <a:gd name="connsiteY75" fmla="*/ 847128 h 257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990887" h="2570280">
                    <a:moveTo>
                      <a:pt x="1990613" y="847128"/>
                    </a:moveTo>
                    <a:cubicBezTo>
                      <a:pt x="1989186" y="836905"/>
                      <a:pt x="1944966" y="811466"/>
                      <a:pt x="1920241" y="811466"/>
                    </a:cubicBezTo>
                    <a:cubicBezTo>
                      <a:pt x="1895516" y="811466"/>
                      <a:pt x="1876734" y="821689"/>
                      <a:pt x="1822054" y="844037"/>
                    </a:cubicBezTo>
                    <a:cubicBezTo>
                      <a:pt x="1767611" y="866385"/>
                      <a:pt x="1718636" y="929862"/>
                      <a:pt x="1718636" y="929862"/>
                    </a:cubicBezTo>
                    <a:lnTo>
                      <a:pt x="1645174" y="1033755"/>
                    </a:lnTo>
                    <a:cubicBezTo>
                      <a:pt x="1645174" y="1033755"/>
                      <a:pt x="1608561" y="1080353"/>
                      <a:pt x="1596437" y="1076073"/>
                    </a:cubicBezTo>
                    <a:cubicBezTo>
                      <a:pt x="1595723" y="1075835"/>
                      <a:pt x="1595248" y="1075598"/>
                      <a:pt x="1594772" y="1075360"/>
                    </a:cubicBezTo>
                    <a:cubicBezTo>
                      <a:pt x="1590493" y="1079639"/>
                      <a:pt x="1585263" y="1082492"/>
                      <a:pt x="1579557" y="1082017"/>
                    </a:cubicBezTo>
                    <a:cubicBezTo>
                      <a:pt x="1557922" y="1080353"/>
                      <a:pt x="1560300" y="972893"/>
                      <a:pt x="1560300" y="972893"/>
                    </a:cubicBezTo>
                    <a:cubicBezTo>
                      <a:pt x="1560300" y="972893"/>
                      <a:pt x="1577893" y="813368"/>
                      <a:pt x="1596674" y="756548"/>
                    </a:cubicBezTo>
                    <a:cubicBezTo>
                      <a:pt x="1615456" y="699728"/>
                      <a:pt x="1668235" y="525463"/>
                      <a:pt x="1668235" y="525463"/>
                    </a:cubicBezTo>
                    <a:lnTo>
                      <a:pt x="1742172" y="314348"/>
                    </a:lnTo>
                    <a:lnTo>
                      <a:pt x="1785917" y="179786"/>
                    </a:lnTo>
                    <a:cubicBezTo>
                      <a:pt x="1779260" y="154824"/>
                      <a:pt x="1760478" y="146978"/>
                      <a:pt x="1760478" y="146978"/>
                    </a:cubicBezTo>
                    <a:cubicBezTo>
                      <a:pt x="1712455" y="140321"/>
                      <a:pt x="1674891" y="200945"/>
                      <a:pt x="1674891" y="200945"/>
                    </a:cubicBezTo>
                    <a:lnTo>
                      <a:pt x="1651355" y="250871"/>
                    </a:lnTo>
                    <a:cubicBezTo>
                      <a:pt x="1651355" y="250871"/>
                      <a:pt x="1569334" y="428464"/>
                      <a:pt x="1558160" y="452001"/>
                    </a:cubicBezTo>
                    <a:cubicBezTo>
                      <a:pt x="1546986" y="475537"/>
                      <a:pt x="1518933" y="550426"/>
                      <a:pt x="1518933" y="550426"/>
                    </a:cubicBezTo>
                    <a:cubicBezTo>
                      <a:pt x="1518933" y="550426"/>
                      <a:pt x="1446184" y="757261"/>
                      <a:pt x="1444519" y="761541"/>
                    </a:cubicBezTo>
                    <a:cubicBezTo>
                      <a:pt x="1443569" y="764156"/>
                      <a:pt x="1442380" y="762967"/>
                      <a:pt x="1441429" y="761541"/>
                    </a:cubicBezTo>
                    <a:cubicBezTo>
                      <a:pt x="1438576" y="769386"/>
                      <a:pt x="1432870" y="776756"/>
                      <a:pt x="1421459" y="776756"/>
                    </a:cubicBezTo>
                    <a:cubicBezTo>
                      <a:pt x="1421459" y="776756"/>
                      <a:pt x="1411473" y="754408"/>
                      <a:pt x="1421459" y="631971"/>
                    </a:cubicBezTo>
                    <a:cubicBezTo>
                      <a:pt x="1431444" y="509297"/>
                      <a:pt x="1462588" y="332179"/>
                      <a:pt x="1462588" y="332179"/>
                    </a:cubicBezTo>
                    <a:cubicBezTo>
                      <a:pt x="1462588" y="332179"/>
                      <a:pt x="1489453" y="203798"/>
                      <a:pt x="1496585" y="123442"/>
                    </a:cubicBezTo>
                    <a:cubicBezTo>
                      <a:pt x="1500627" y="77320"/>
                      <a:pt x="1509185" y="46889"/>
                      <a:pt x="1515604" y="29296"/>
                    </a:cubicBezTo>
                    <a:cubicBezTo>
                      <a:pt x="1507997" y="14556"/>
                      <a:pt x="1496109" y="2193"/>
                      <a:pt x="1481369" y="291"/>
                    </a:cubicBezTo>
                    <a:cubicBezTo>
                      <a:pt x="1453791" y="-3275"/>
                      <a:pt x="1425025" y="26681"/>
                      <a:pt x="1414564" y="47126"/>
                    </a:cubicBezTo>
                    <a:cubicBezTo>
                      <a:pt x="1404103" y="67572"/>
                      <a:pt x="1395307" y="98716"/>
                      <a:pt x="1395307" y="98716"/>
                    </a:cubicBezTo>
                    <a:cubicBezTo>
                      <a:pt x="1395307" y="98716"/>
                      <a:pt x="1342053" y="282253"/>
                      <a:pt x="1332543" y="313397"/>
                    </a:cubicBezTo>
                    <a:cubicBezTo>
                      <a:pt x="1323271" y="344542"/>
                      <a:pt x="1298546" y="427751"/>
                      <a:pt x="1298546" y="427751"/>
                    </a:cubicBezTo>
                    <a:cubicBezTo>
                      <a:pt x="1298546" y="427751"/>
                      <a:pt x="1260270" y="625790"/>
                      <a:pt x="1257179" y="642670"/>
                    </a:cubicBezTo>
                    <a:cubicBezTo>
                      <a:pt x="1254088" y="659549"/>
                      <a:pt x="1249333" y="672625"/>
                      <a:pt x="1241013" y="670961"/>
                    </a:cubicBezTo>
                    <a:cubicBezTo>
                      <a:pt x="1238873" y="670486"/>
                      <a:pt x="1237684" y="668821"/>
                      <a:pt x="1236971" y="666682"/>
                    </a:cubicBezTo>
                    <a:cubicBezTo>
                      <a:pt x="1231265" y="672625"/>
                      <a:pt x="1223657" y="677855"/>
                      <a:pt x="1217001" y="674527"/>
                    </a:cubicBezTo>
                    <a:cubicBezTo>
                      <a:pt x="1204163" y="668108"/>
                      <a:pt x="1231265" y="554230"/>
                      <a:pt x="1231265" y="554230"/>
                    </a:cubicBezTo>
                    <a:lnTo>
                      <a:pt x="1274296" y="332417"/>
                    </a:lnTo>
                    <a:lnTo>
                      <a:pt x="1296644" y="181213"/>
                    </a:lnTo>
                    <a:cubicBezTo>
                      <a:pt x="1296644" y="181213"/>
                      <a:pt x="1298308" y="132476"/>
                      <a:pt x="1317090" y="86829"/>
                    </a:cubicBezTo>
                    <a:cubicBezTo>
                      <a:pt x="1317090" y="86829"/>
                      <a:pt x="1317090" y="86592"/>
                      <a:pt x="1317090" y="86592"/>
                    </a:cubicBezTo>
                    <a:cubicBezTo>
                      <a:pt x="1312097" y="74467"/>
                      <a:pt x="1303776" y="61866"/>
                      <a:pt x="1289036" y="59014"/>
                    </a:cubicBezTo>
                    <a:cubicBezTo>
                      <a:pt x="1261221" y="53783"/>
                      <a:pt x="1230790" y="89920"/>
                      <a:pt x="1225084" y="98716"/>
                    </a:cubicBezTo>
                    <a:cubicBezTo>
                      <a:pt x="1219616" y="107513"/>
                      <a:pt x="1208442" y="136042"/>
                      <a:pt x="1208442" y="136042"/>
                    </a:cubicBezTo>
                    <a:lnTo>
                      <a:pt x="1165886" y="282966"/>
                    </a:lnTo>
                    <a:cubicBezTo>
                      <a:pt x="1165886" y="282966"/>
                      <a:pt x="1128085" y="407543"/>
                      <a:pt x="1123330" y="430366"/>
                    </a:cubicBezTo>
                    <a:cubicBezTo>
                      <a:pt x="1118813" y="453189"/>
                      <a:pt x="1094564" y="575864"/>
                      <a:pt x="1091235" y="597261"/>
                    </a:cubicBezTo>
                    <a:cubicBezTo>
                      <a:pt x="1087907" y="618658"/>
                      <a:pt x="1080299" y="611288"/>
                      <a:pt x="1080299" y="611288"/>
                    </a:cubicBezTo>
                    <a:cubicBezTo>
                      <a:pt x="1080299" y="610099"/>
                      <a:pt x="1080299" y="608435"/>
                      <a:pt x="1080299" y="607008"/>
                    </a:cubicBezTo>
                    <a:cubicBezTo>
                      <a:pt x="1075544" y="611526"/>
                      <a:pt x="1067936" y="615567"/>
                      <a:pt x="1056763" y="611288"/>
                    </a:cubicBezTo>
                    <a:cubicBezTo>
                      <a:pt x="1056763" y="611288"/>
                      <a:pt x="1089809" y="378776"/>
                      <a:pt x="1119051" y="273694"/>
                    </a:cubicBezTo>
                    <a:cubicBezTo>
                      <a:pt x="1113583" y="262283"/>
                      <a:pt x="1102409" y="247543"/>
                      <a:pt x="1084578" y="245641"/>
                    </a:cubicBezTo>
                    <a:cubicBezTo>
                      <a:pt x="1058189" y="242788"/>
                      <a:pt x="1032751" y="300322"/>
                      <a:pt x="1032751" y="300322"/>
                    </a:cubicBezTo>
                    <a:cubicBezTo>
                      <a:pt x="1032751" y="300322"/>
                      <a:pt x="1009452" y="388761"/>
                      <a:pt x="1001606" y="413487"/>
                    </a:cubicBezTo>
                    <a:cubicBezTo>
                      <a:pt x="993761" y="438212"/>
                      <a:pt x="959288" y="553041"/>
                      <a:pt x="959288" y="553041"/>
                    </a:cubicBezTo>
                    <a:cubicBezTo>
                      <a:pt x="949303" y="586325"/>
                      <a:pt x="926480" y="725404"/>
                      <a:pt x="926480" y="725404"/>
                    </a:cubicBezTo>
                    <a:cubicBezTo>
                      <a:pt x="894147" y="794111"/>
                      <a:pt x="872513" y="956964"/>
                      <a:pt x="872513" y="956964"/>
                    </a:cubicBezTo>
                    <a:cubicBezTo>
                      <a:pt x="872513" y="956964"/>
                      <a:pt x="871562" y="1076073"/>
                      <a:pt x="872513" y="1146445"/>
                    </a:cubicBezTo>
                    <a:cubicBezTo>
                      <a:pt x="873464" y="1216816"/>
                      <a:pt x="859199" y="1389179"/>
                      <a:pt x="859199" y="1389179"/>
                    </a:cubicBezTo>
                    <a:lnTo>
                      <a:pt x="807371" y="1465732"/>
                    </a:lnTo>
                    <a:lnTo>
                      <a:pt x="137890" y="2381751"/>
                    </a:lnTo>
                    <a:lnTo>
                      <a:pt x="0" y="2570280"/>
                    </a:lnTo>
                    <a:lnTo>
                      <a:pt x="137890" y="2570280"/>
                    </a:lnTo>
                    <a:lnTo>
                      <a:pt x="715365" y="2570280"/>
                    </a:lnTo>
                    <a:cubicBezTo>
                      <a:pt x="923865" y="2210339"/>
                      <a:pt x="1171116" y="1784306"/>
                      <a:pt x="1245292" y="1660205"/>
                    </a:cubicBezTo>
                    <a:cubicBezTo>
                      <a:pt x="1255039" y="1636193"/>
                      <a:pt x="1267640" y="1608377"/>
                      <a:pt x="1278100" y="1597441"/>
                    </a:cubicBezTo>
                    <a:cubicBezTo>
                      <a:pt x="1298071" y="1576282"/>
                      <a:pt x="1407194" y="1519937"/>
                      <a:pt x="1407194" y="1519937"/>
                    </a:cubicBezTo>
                    <a:cubicBezTo>
                      <a:pt x="1407194" y="1519937"/>
                      <a:pt x="1468294" y="1474291"/>
                      <a:pt x="1505619" y="1439105"/>
                    </a:cubicBezTo>
                    <a:cubicBezTo>
                      <a:pt x="1543182" y="1403919"/>
                      <a:pt x="1612365" y="1334736"/>
                      <a:pt x="1624015" y="1317143"/>
                    </a:cubicBezTo>
                    <a:cubicBezTo>
                      <a:pt x="1635664" y="1299550"/>
                      <a:pt x="1679171" y="1238451"/>
                      <a:pt x="1690820" y="1227990"/>
                    </a:cubicBezTo>
                    <a:cubicBezTo>
                      <a:pt x="1702469" y="1217529"/>
                      <a:pt x="1843213" y="1001660"/>
                      <a:pt x="1843213" y="1001660"/>
                    </a:cubicBezTo>
                    <a:cubicBezTo>
                      <a:pt x="1843213" y="1001660"/>
                      <a:pt x="1854624" y="973131"/>
                      <a:pt x="1893138" y="932002"/>
                    </a:cubicBezTo>
                    <a:cubicBezTo>
                      <a:pt x="1888859" y="929624"/>
                      <a:pt x="1885293" y="926534"/>
                      <a:pt x="1883629" y="922730"/>
                    </a:cubicBezTo>
                    <a:cubicBezTo>
                      <a:pt x="1877447" y="908465"/>
                      <a:pt x="1888146" y="886831"/>
                      <a:pt x="1888146" y="886831"/>
                    </a:cubicBezTo>
                    <a:lnTo>
                      <a:pt x="1943064" y="838807"/>
                    </a:lnTo>
                    <a:cubicBezTo>
                      <a:pt x="1943064" y="838807"/>
                      <a:pt x="1963272" y="836429"/>
                      <a:pt x="1987997" y="853071"/>
                    </a:cubicBezTo>
                    <a:cubicBezTo>
                      <a:pt x="1988948" y="852358"/>
                      <a:pt x="1989662" y="851883"/>
                      <a:pt x="1990613" y="851169"/>
                    </a:cubicBezTo>
                    <a:cubicBezTo>
                      <a:pt x="1991088" y="849981"/>
                      <a:pt x="1990850" y="848554"/>
                      <a:pt x="1990613" y="847128"/>
                    </a:cubicBezTo>
                    <a:close/>
                  </a:path>
                </a:pathLst>
              </a:custGeom>
              <a:solidFill>
                <a:srgbClr val="F8B290"/>
              </a:solidFill>
              <a:ln w="2375" cap="flat">
                <a:noFill/>
                <a:prstDash val="solid"/>
                <a:miter/>
              </a:ln>
            </p:spPr>
            <p:txBody>
              <a:bodyPr rtlCol="0" anchor="ctr"/>
              <a:lstStyle/>
              <a:p>
                <a:endParaRPr lang="fr-BE"/>
              </a:p>
            </p:txBody>
          </p:sp>
          <p:sp>
            <p:nvSpPr>
              <p:cNvPr id="1088" name="Forme libre : forme 1087">
                <a:extLst>
                  <a:ext uri="{FF2B5EF4-FFF2-40B4-BE49-F238E27FC236}">
                    <a16:creationId xmlns:a16="http://schemas.microsoft.com/office/drawing/2014/main" id="{2443078F-D32E-4BBA-B32F-06F6B0CA7D4D}"/>
                  </a:ext>
                </a:extLst>
              </p:cNvPr>
              <p:cNvSpPr/>
              <p:nvPr/>
            </p:nvSpPr>
            <p:spPr>
              <a:xfrm>
                <a:off x="4525402" y="3478355"/>
                <a:ext cx="13788" cy="12838"/>
              </a:xfrm>
              <a:custGeom>
                <a:avLst/>
                <a:gdLst>
                  <a:gd name="connsiteX0" fmla="*/ 0 w 13788"/>
                  <a:gd name="connsiteY0" fmla="*/ 12838 h 12838"/>
                  <a:gd name="connsiteX1" fmla="*/ 13789 w 13788"/>
                  <a:gd name="connsiteY1" fmla="*/ 0 h 12838"/>
                  <a:gd name="connsiteX2" fmla="*/ 0 w 13788"/>
                  <a:gd name="connsiteY2" fmla="*/ 12838 h 12838"/>
                </a:gdLst>
                <a:ahLst/>
                <a:cxnLst>
                  <a:cxn ang="0">
                    <a:pos x="connsiteX0" y="connsiteY0"/>
                  </a:cxn>
                  <a:cxn ang="0">
                    <a:pos x="connsiteX1" y="connsiteY1"/>
                  </a:cxn>
                  <a:cxn ang="0">
                    <a:pos x="connsiteX2" y="connsiteY2"/>
                  </a:cxn>
                </a:cxnLst>
                <a:rect l="l" t="t" r="r" b="b"/>
                <a:pathLst>
                  <a:path w="13788" h="12838">
                    <a:moveTo>
                      <a:pt x="0" y="12838"/>
                    </a:moveTo>
                    <a:cubicBezTo>
                      <a:pt x="4279" y="8796"/>
                      <a:pt x="8796" y="4517"/>
                      <a:pt x="13789" y="0"/>
                    </a:cubicBezTo>
                    <a:cubicBezTo>
                      <a:pt x="8796" y="4279"/>
                      <a:pt x="4279" y="8559"/>
                      <a:pt x="0" y="12838"/>
                    </a:cubicBezTo>
                    <a:close/>
                  </a:path>
                </a:pathLst>
              </a:custGeom>
              <a:solidFill>
                <a:srgbClr val="DF9F7C"/>
              </a:solidFill>
              <a:ln w="2375" cap="flat">
                <a:noFill/>
                <a:prstDash val="solid"/>
                <a:miter/>
              </a:ln>
            </p:spPr>
            <p:txBody>
              <a:bodyPr rtlCol="0" anchor="ctr"/>
              <a:lstStyle/>
              <a:p>
                <a:endParaRPr lang="fr-BE"/>
              </a:p>
            </p:txBody>
          </p:sp>
          <p:sp>
            <p:nvSpPr>
              <p:cNvPr id="1089" name="Forme libre : forme 1088">
                <a:extLst>
                  <a:ext uri="{FF2B5EF4-FFF2-40B4-BE49-F238E27FC236}">
                    <a16:creationId xmlns:a16="http://schemas.microsoft.com/office/drawing/2014/main" id="{77835FBF-A996-4713-9E4A-35AE038B0272}"/>
                  </a:ext>
                </a:extLst>
              </p:cNvPr>
              <p:cNvSpPr/>
              <p:nvPr/>
            </p:nvSpPr>
            <p:spPr>
              <a:xfrm>
                <a:off x="4564154" y="3442931"/>
                <a:ext cx="18781" cy="14264"/>
              </a:xfrm>
              <a:custGeom>
                <a:avLst/>
                <a:gdLst>
                  <a:gd name="connsiteX0" fmla="*/ 0 w 18781"/>
                  <a:gd name="connsiteY0" fmla="*/ 14265 h 14264"/>
                  <a:gd name="connsiteX1" fmla="*/ 18782 w 18781"/>
                  <a:gd name="connsiteY1" fmla="*/ 0 h 14264"/>
                  <a:gd name="connsiteX2" fmla="*/ 0 w 18781"/>
                  <a:gd name="connsiteY2" fmla="*/ 14265 h 14264"/>
                </a:gdLst>
                <a:ahLst/>
                <a:cxnLst>
                  <a:cxn ang="0">
                    <a:pos x="connsiteX0" y="connsiteY0"/>
                  </a:cxn>
                  <a:cxn ang="0">
                    <a:pos x="connsiteX1" y="connsiteY1"/>
                  </a:cxn>
                  <a:cxn ang="0">
                    <a:pos x="connsiteX2" y="connsiteY2"/>
                  </a:cxn>
                </a:cxnLst>
                <a:rect l="l" t="t" r="r" b="b"/>
                <a:pathLst>
                  <a:path w="18781" h="14264">
                    <a:moveTo>
                      <a:pt x="0" y="14265"/>
                    </a:moveTo>
                    <a:cubicBezTo>
                      <a:pt x="5944" y="9510"/>
                      <a:pt x="12125" y="4755"/>
                      <a:pt x="18782" y="0"/>
                    </a:cubicBezTo>
                    <a:cubicBezTo>
                      <a:pt x="12125" y="4755"/>
                      <a:pt x="5944" y="9510"/>
                      <a:pt x="0" y="14265"/>
                    </a:cubicBezTo>
                    <a:close/>
                  </a:path>
                </a:pathLst>
              </a:custGeom>
              <a:solidFill>
                <a:srgbClr val="DF9F7C"/>
              </a:solidFill>
              <a:ln w="2375" cap="flat">
                <a:noFill/>
                <a:prstDash val="solid"/>
                <a:miter/>
              </a:ln>
            </p:spPr>
            <p:txBody>
              <a:bodyPr rtlCol="0" anchor="ctr"/>
              <a:lstStyle/>
              <a:p>
                <a:endParaRPr lang="fr-BE"/>
              </a:p>
            </p:txBody>
          </p:sp>
          <p:sp>
            <p:nvSpPr>
              <p:cNvPr id="1090" name="Forme libre : forme 1089">
                <a:extLst>
                  <a:ext uri="{FF2B5EF4-FFF2-40B4-BE49-F238E27FC236}">
                    <a16:creationId xmlns:a16="http://schemas.microsoft.com/office/drawing/2014/main" id="{AC36E136-48F6-47F8-AEC5-3D2EC5ED2E56}"/>
                  </a:ext>
                </a:extLst>
              </p:cNvPr>
              <p:cNvSpPr/>
              <p:nvPr/>
            </p:nvSpPr>
            <p:spPr>
              <a:xfrm>
                <a:off x="4540380" y="3472887"/>
                <a:ext cx="4754" cy="4279"/>
              </a:xfrm>
              <a:custGeom>
                <a:avLst/>
                <a:gdLst>
                  <a:gd name="connsiteX0" fmla="*/ 0 w 4754"/>
                  <a:gd name="connsiteY0" fmla="*/ 4279 h 4279"/>
                  <a:gd name="connsiteX1" fmla="*/ 4755 w 4754"/>
                  <a:gd name="connsiteY1" fmla="*/ 0 h 4279"/>
                  <a:gd name="connsiteX2" fmla="*/ 0 w 4754"/>
                  <a:gd name="connsiteY2" fmla="*/ 4279 h 4279"/>
                </a:gdLst>
                <a:ahLst/>
                <a:cxnLst>
                  <a:cxn ang="0">
                    <a:pos x="connsiteX0" y="connsiteY0"/>
                  </a:cxn>
                  <a:cxn ang="0">
                    <a:pos x="connsiteX1" y="connsiteY1"/>
                  </a:cxn>
                  <a:cxn ang="0">
                    <a:pos x="connsiteX2" y="connsiteY2"/>
                  </a:cxn>
                </a:cxnLst>
                <a:rect l="l" t="t" r="r" b="b"/>
                <a:pathLst>
                  <a:path w="4754" h="4279">
                    <a:moveTo>
                      <a:pt x="0" y="4279"/>
                    </a:moveTo>
                    <a:cubicBezTo>
                      <a:pt x="1664" y="2853"/>
                      <a:pt x="3091" y="1427"/>
                      <a:pt x="4755" y="0"/>
                    </a:cubicBezTo>
                    <a:cubicBezTo>
                      <a:pt x="3328" y="1427"/>
                      <a:pt x="1664" y="2853"/>
                      <a:pt x="0" y="4279"/>
                    </a:cubicBezTo>
                    <a:close/>
                  </a:path>
                </a:pathLst>
              </a:custGeom>
              <a:solidFill>
                <a:srgbClr val="DF9F7C"/>
              </a:solidFill>
              <a:ln w="2375" cap="flat">
                <a:noFill/>
                <a:prstDash val="solid"/>
                <a:miter/>
              </a:ln>
            </p:spPr>
            <p:txBody>
              <a:bodyPr rtlCol="0" anchor="ctr"/>
              <a:lstStyle/>
              <a:p>
                <a:endParaRPr lang="fr-BE"/>
              </a:p>
            </p:txBody>
          </p:sp>
          <p:sp>
            <p:nvSpPr>
              <p:cNvPr id="1091" name="Forme libre : forme 1090">
                <a:extLst>
                  <a:ext uri="{FF2B5EF4-FFF2-40B4-BE49-F238E27FC236}">
                    <a16:creationId xmlns:a16="http://schemas.microsoft.com/office/drawing/2014/main" id="{67AA4038-9FA4-4281-8F5F-E2008AC0960B}"/>
                  </a:ext>
                </a:extLst>
              </p:cNvPr>
              <p:cNvSpPr/>
              <p:nvPr/>
            </p:nvSpPr>
            <p:spPr>
              <a:xfrm>
                <a:off x="4584124" y="3437225"/>
                <a:ext cx="6656" cy="4754"/>
              </a:xfrm>
              <a:custGeom>
                <a:avLst/>
                <a:gdLst>
                  <a:gd name="connsiteX0" fmla="*/ 0 w 6656"/>
                  <a:gd name="connsiteY0" fmla="*/ 4755 h 4754"/>
                  <a:gd name="connsiteX1" fmla="*/ 6657 w 6656"/>
                  <a:gd name="connsiteY1" fmla="*/ 0 h 4754"/>
                  <a:gd name="connsiteX2" fmla="*/ 0 w 6656"/>
                  <a:gd name="connsiteY2" fmla="*/ 4755 h 4754"/>
                </a:gdLst>
                <a:ahLst/>
                <a:cxnLst>
                  <a:cxn ang="0">
                    <a:pos x="connsiteX0" y="connsiteY0"/>
                  </a:cxn>
                  <a:cxn ang="0">
                    <a:pos x="connsiteX1" y="connsiteY1"/>
                  </a:cxn>
                  <a:cxn ang="0">
                    <a:pos x="connsiteX2" y="connsiteY2"/>
                  </a:cxn>
                </a:cxnLst>
                <a:rect l="l" t="t" r="r" b="b"/>
                <a:pathLst>
                  <a:path w="6656" h="4754">
                    <a:moveTo>
                      <a:pt x="0" y="4755"/>
                    </a:moveTo>
                    <a:cubicBezTo>
                      <a:pt x="2140" y="3091"/>
                      <a:pt x="4279" y="1664"/>
                      <a:pt x="6657" y="0"/>
                    </a:cubicBezTo>
                    <a:cubicBezTo>
                      <a:pt x="4517" y="1664"/>
                      <a:pt x="2140" y="3328"/>
                      <a:pt x="0" y="4755"/>
                    </a:cubicBezTo>
                    <a:close/>
                  </a:path>
                </a:pathLst>
              </a:custGeom>
              <a:solidFill>
                <a:srgbClr val="DF9F7C"/>
              </a:solidFill>
              <a:ln w="2375" cap="flat">
                <a:noFill/>
                <a:prstDash val="solid"/>
                <a:miter/>
              </a:ln>
            </p:spPr>
            <p:txBody>
              <a:bodyPr rtlCol="0" anchor="ctr"/>
              <a:lstStyle/>
              <a:p>
                <a:endParaRPr lang="fr-BE"/>
              </a:p>
            </p:txBody>
          </p:sp>
          <p:sp>
            <p:nvSpPr>
              <p:cNvPr id="1092" name="Forme libre : forme 1091">
                <a:extLst>
                  <a:ext uri="{FF2B5EF4-FFF2-40B4-BE49-F238E27FC236}">
                    <a16:creationId xmlns:a16="http://schemas.microsoft.com/office/drawing/2014/main" id="{BB5DE1A0-05B7-486D-9A1F-9C08BEBB8DEE}"/>
                  </a:ext>
                </a:extLst>
              </p:cNvPr>
              <p:cNvSpPr/>
              <p:nvPr/>
            </p:nvSpPr>
            <p:spPr>
              <a:xfrm>
                <a:off x="4546086" y="3458147"/>
                <a:ext cx="16879" cy="14026"/>
              </a:xfrm>
              <a:custGeom>
                <a:avLst/>
                <a:gdLst>
                  <a:gd name="connsiteX0" fmla="*/ 0 w 16879"/>
                  <a:gd name="connsiteY0" fmla="*/ 14027 h 14026"/>
                  <a:gd name="connsiteX1" fmla="*/ 16880 w 16879"/>
                  <a:gd name="connsiteY1" fmla="*/ 0 h 14026"/>
                  <a:gd name="connsiteX2" fmla="*/ 0 w 16879"/>
                  <a:gd name="connsiteY2" fmla="*/ 14027 h 14026"/>
                </a:gdLst>
                <a:ahLst/>
                <a:cxnLst>
                  <a:cxn ang="0">
                    <a:pos x="connsiteX0" y="connsiteY0"/>
                  </a:cxn>
                  <a:cxn ang="0">
                    <a:pos x="connsiteX1" y="connsiteY1"/>
                  </a:cxn>
                  <a:cxn ang="0">
                    <a:pos x="connsiteX2" y="connsiteY2"/>
                  </a:cxn>
                </a:cxnLst>
                <a:rect l="l" t="t" r="r" b="b"/>
                <a:pathLst>
                  <a:path w="16879" h="14026">
                    <a:moveTo>
                      <a:pt x="0" y="14027"/>
                    </a:moveTo>
                    <a:cubicBezTo>
                      <a:pt x="5230" y="9510"/>
                      <a:pt x="10936" y="4755"/>
                      <a:pt x="16880" y="0"/>
                    </a:cubicBezTo>
                    <a:cubicBezTo>
                      <a:pt x="10936" y="4755"/>
                      <a:pt x="5230" y="9510"/>
                      <a:pt x="0" y="14027"/>
                    </a:cubicBezTo>
                    <a:close/>
                  </a:path>
                </a:pathLst>
              </a:custGeom>
              <a:solidFill>
                <a:srgbClr val="DF9F7C"/>
              </a:solidFill>
              <a:ln w="2375" cap="flat">
                <a:noFill/>
                <a:prstDash val="solid"/>
                <a:miter/>
              </a:ln>
            </p:spPr>
            <p:txBody>
              <a:bodyPr rtlCol="0" anchor="ctr"/>
              <a:lstStyle/>
              <a:p>
                <a:endParaRPr lang="fr-BE"/>
              </a:p>
            </p:txBody>
          </p:sp>
          <p:sp>
            <p:nvSpPr>
              <p:cNvPr id="1093" name="Forme libre : forme 1092">
                <a:extLst>
                  <a:ext uri="{FF2B5EF4-FFF2-40B4-BE49-F238E27FC236}">
                    <a16:creationId xmlns:a16="http://schemas.microsoft.com/office/drawing/2014/main" id="{D69835D7-B4DB-49FD-A8ED-BA9F59393B0C}"/>
                  </a:ext>
                </a:extLst>
              </p:cNvPr>
              <p:cNvSpPr/>
              <p:nvPr/>
            </p:nvSpPr>
            <p:spPr>
              <a:xfrm>
                <a:off x="4591732" y="3424625"/>
                <a:ext cx="18068" cy="11887"/>
              </a:xfrm>
              <a:custGeom>
                <a:avLst/>
                <a:gdLst>
                  <a:gd name="connsiteX0" fmla="*/ 18068 w 18068"/>
                  <a:gd name="connsiteY0" fmla="*/ 4279 h 11887"/>
                  <a:gd name="connsiteX1" fmla="*/ 17355 w 18068"/>
                  <a:gd name="connsiteY1" fmla="*/ 0 h 11887"/>
                  <a:gd name="connsiteX2" fmla="*/ 0 w 18068"/>
                  <a:gd name="connsiteY2" fmla="*/ 11887 h 11887"/>
                  <a:gd name="connsiteX3" fmla="*/ 14740 w 18068"/>
                  <a:gd name="connsiteY3" fmla="*/ 1902 h 11887"/>
                  <a:gd name="connsiteX4" fmla="*/ 18068 w 18068"/>
                  <a:gd name="connsiteY4" fmla="*/ 4279 h 11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1887">
                    <a:moveTo>
                      <a:pt x="18068" y="4279"/>
                    </a:moveTo>
                    <a:cubicBezTo>
                      <a:pt x="17831" y="2853"/>
                      <a:pt x="17593" y="1664"/>
                      <a:pt x="17355" y="0"/>
                    </a:cubicBezTo>
                    <a:cubicBezTo>
                      <a:pt x="11412" y="4042"/>
                      <a:pt x="5468" y="7845"/>
                      <a:pt x="0" y="11887"/>
                    </a:cubicBezTo>
                    <a:cubicBezTo>
                      <a:pt x="4755" y="8559"/>
                      <a:pt x="9510" y="5230"/>
                      <a:pt x="14740" y="1902"/>
                    </a:cubicBezTo>
                    <a:cubicBezTo>
                      <a:pt x="15929" y="2615"/>
                      <a:pt x="16880" y="3566"/>
                      <a:pt x="18068" y="4279"/>
                    </a:cubicBezTo>
                    <a:close/>
                  </a:path>
                </a:pathLst>
              </a:custGeom>
              <a:solidFill>
                <a:srgbClr val="DF9F7C"/>
              </a:solidFill>
              <a:ln w="2375" cap="flat">
                <a:noFill/>
                <a:prstDash val="solid"/>
                <a:miter/>
              </a:ln>
            </p:spPr>
            <p:txBody>
              <a:bodyPr rtlCol="0" anchor="ctr"/>
              <a:lstStyle/>
              <a:p>
                <a:endParaRPr lang="fr-BE"/>
              </a:p>
            </p:txBody>
          </p:sp>
          <p:sp>
            <p:nvSpPr>
              <p:cNvPr id="1094" name="Forme libre : forme 1093">
                <a:extLst>
                  <a:ext uri="{FF2B5EF4-FFF2-40B4-BE49-F238E27FC236}">
                    <a16:creationId xmlns:a16="http://schemas.microsoft.com/office/drawing/2014/main" id="{4EB63077-0705-45EA-A745-AEE2CE44C905}"/>
                  </a:ext>
                </a:extLst>
              </p:cNvPr>
              <p:cNvSpPr/>
              <p:nvPr/>
            </p:nvSpPr>
            <p:spPr>
              <a:xfrm>
                <a:off x="4520172" y="3492382"/>
                <a:ext cx="4041" cy="4041"/>
              </a:xfrm>
              <a:custGeom>
                <a:avLst/>
                <a:gdLst>
                  <a:gd name="connsiteX0" fmla="*/ 0 w 4041"/>
                  <a:gd name="connsiteY0" fmla="*/ 4042 h 4041"/>
                  <a:gd name="connsiteX1" fmla="*/ 4042 w 4041"/>
                  <a:gd name="connsiteY1" fmla="*/ 0 h 4041"/>
                  <a:gd name="connsiteX2" fmla="*/ 0 w 4041"/>
                  <a:gd name="connsiteY2" fmla="*/ 4042 h 4041"/>
                </a:gdLst>
                <a:ahLst/>
                <a:cxnLst>
                  <a:cxn ang="0">
                    <a:pos x="connsiteX0" y="connsiteY0"/>
                  </a:cxn>
                  <a:cxn ang="0">
                    <a:pos x="connsiteX1" y="connsiteY1"/>
                  </a:cxn>
                  <a:cxn ang="0">
                    <a:pos x="connsiteX2" y="connsiteY2"/>
                  </a:cxn>
                </a:cxnLst>
                <a:rect l="l" t="t" r="r" b="b"/>
                <a:pathLst>
                  <a:path w="4041" h="4041">
                    <a:moveTo>
                      <a:pt x="0" y="4042"/>
                    </a:moveTo>
                    <a:cubicBezTo>
                      <a:pt x="1426" y="2615"/>
                      <a:pt x="2615" y="1426"/>
                      <a:pt x="4042" y="0"/>
                    </a:cubicBezTo>
                    <a:cubicBezTo>
                      <a:pt x="2615" y="1426"/>
                      <a:pt x="1189" y="2615"/>
                      <a:pt x="0" y="4042"/>
                    </a:cubicBezTo>
                    <a:close/>
                  </a:path>
                </a:pathLst>
              </a:custGeom>
              <a:solidFill>
                <a:srgbClr val="DF9F7C"/>
              </a:solidFill>
              <a:ln w="2375" cap="flat">
                <a:noFill/>
                <a:prstDash val="solid"/>
                <a:miter/>
              </a:ln>
            </p:spPr>
            <p:txBody>
              <a:bodyPr rtlCol="0" anchor="ctr"/>
              <a:lstStyle/>
              <a:p>
                <a:endParaRPr lang="fr-BE"/>
              </a:p>
            </p:txBody>
          </p:sp>
          <p:sp>
            <p:nvSpPr>
              <p:cNvPr id="1095" name="Forme libre : forme 1094">
                <a:extLst>
                  <a:ext uri="{FF2B5EF4-FFF2-40B4-BE49-F238E27FC236}">
                    <a16:creationId xmlns:a16="http://schemas.microsoft.com/office/drawing/2014/main" id="{22072B45-7A2F-481D-99CE-C2451BFA7D31}"/>
                  </a:ext>
                </a:extLst>
              </p:cNvPr>
              <p:cNvSpPr/>
              <p:nvPr/>
            </p:nvSpPr>
            <p:spPr>
              <a:xfrm>
                <a:off x="3855062" y="3496661"/>
                <a:ext cx="664488" cy="736761"/>
              </a:xfrm>
              <a:custGeom>
                <a:avLst/>
                <a:gdLst>
                  <a:gd name="connsiteX0" fmla="*/ 656168 w 664488"/>
                  <a:gd name="connsiteY0" fmla="*/ 0 h 736761"/>
                  <a:gd name="connsiteX1" fmla="*/ 597921 w 664488"/>
                  <a:gd name="connsiteY1" fmla="*/ 78217 h 736761"/>
                  <a:gd name="connsiteX2" fmla="*/ 445528 w 664488"/>
                  <a:gd name="connsiteY2" fmla="*/ 304547 h 736761"/>
                  <a:gd name="connsiteX3" fmla="*/ 378723 w 664488"/>
                  <a:gd name="connsiteY3" fmla="*/ 393701 h 736761"/>
                  <a:gd name="connsiteX4" fmla="*/ 260327 w 664488"/>
                  <a:gd name="connsiteY4" fmla="*/ 515662 h 736761"/>
                  <a:gd name="connsiteX5" fmla="*/ 161902 w 664488"/>
                  <a:gd name="connsiteY5" fmla="*/ 596494 h 736761"/>
                  <a:gd name="connsiteX6" fmla="*/ 32808 w 664488"/>
                  <a:gd name="connsiteY6" fmla="*/ 673998 h 736761"/>
                  <a:gd name="connsiteX7" fmla="*/ 0 w 664488"/>
                  <a:gd name="connsiteY7" fmla="*/ 736762 h 736761"/>
                  <a:gd name="connsiteX8" fmla="*/ 21634 w 664488"/>
                  <a:gd name="connsiteY8" fmla="*/ 701576 h 736761"/>
                  <a:gd name="connsiteX9" fmla="*/ 131947 w 664488"/>
                  <a:gd name="connsiteY9" fmla="*/ 625499 h 736761"/>
                  <a:gd name="connsiteX10" fmla="*/ 207073 w 664488"/>
                  <a:gd name="connsiteY10" fmla="*/ 586271 h 736761"/>
                  <a:gd name="connsiteX11" fmla="*/ 382051 w 664488"/>
                  <a:gd name="connsiteY11" fmla="*/ 421754 h 736761"/>
                  <a:gd name="connsiteX12" fmla="*/ 578188 w 664488"/>
                  <a:gd name="connsiteY12" fmla="*/ 141932 h 736761"/>
                  <a:gd name="connsiteX13" fmla="*/ 620744 w 664488"/>
                  <a:gd name="connsiteY13" fmla="*/ 70134 h 736761"/>
                  <a:gd name="connsiteX14" fmla="*/ 661636 w 664488"/>
                  <a:gd name="connsiteY14" fmla="*/ 17355 h 736761"/>
                  <a:gd name="connsiteX15" fmla="*/ 664488 w 664488"/>
                  <a:gd name="connsiteY15" fmla="*/ 14265 h 736761"/>
                  <a:gd name="connsiteX16" fmla="*/ 647609 w 664488"/>
                  <a:gd name="connsiteY16" fmla="*/ 8321 h 736761"/>
                  <a:gd name="connsiteX17" fmla="*/ 656168 w 664488"/>
                  <a:gd name="connsiteY17" fmla="*/ 0 h 736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4488" h="736761">
                    <a:moveTo>
                      <a:pt x="656168" y="0"/>
                    </a:moveTo>
                    <a:cubicBezTo>
                      <a:pt x="610759" y="45646"/>
                      <a:pt x="597921" y="78217"/>
                      <a:pt x="597921" y="78217"/>
                    </a:cubicBezTo>
                    <a:cubicBezTo>
                      <a:pt x="597921" y="78217"/>
                      <a:pt x="457178" y="294087"/>
                      <a:pt x="445528" y="304547"/>
                    </a:cubicBezTo>
                    <a:cubicBezTo>
                      <a:pt x="433879" y="315008"/>
                      <a:pt x="390372" y="376108"/>
                      <a:pt x="378723" y="393701"/>
                    </a:cubicBezTo>
                    <a:cubicBezTo>
                      <a:pt x="367073" y="411293"/>
                      <a:pt x="297891" y="480476"/>
                      <a:pt x="260327" y="515662"/>
                    </a:cubicBezTo>
                    <a:cubicBezTo>
                      <a:pt x="222764" y="550848"/>
                      <a:pt x="161902" y="596494"/>
                      <a:pt x="161902" y="596494"/>
                    </a:cubicBezTo>
                    <a:cubicBezTo>
                      <a:pt x="161902" y="596494"/>
                      <a:pt x="52779" y="652839"/>
                      <a:pt x="32808" y="673998"/>
                    </a:cubicBezTo>
                    <a:cubicBezTo>
                      <a:pt x="22348" y="685172"/>
                      <a:pt x="9747" y="712750"/>
                      <a:pt x="0" y="736762"/>
                    </a:cubicBezTo>
                    <a:cubicBezTo>
                      <a:pt x="12363" y="716078"/>
                      <a:pt x="19970" y="703716"/>
                      <a:pt x="21634" y="701576"/>
                    </a:cubicBezTo>
                    <a:cubicBezTo>
                      <a:pt x="42794" y="675187"/>
                      <a:pt x="99852" y="640001"/>
                      <a:pt x="131947" y="625499"/>
                    </a:cubicBezTo>
                    <a:cubicBezTo>
                      <a:pt x="164042" y="610997"/>
                      <a:pt x="207073" y="586271"/>
                      <a:pt x="207073" y="586271"/>
                    </a:cubicBezTo>
                    <a:cubicBezTo>
                      <a:pt x="207073" y="586271"/>
                      <a:pt x="324993" y="479050"/>
                      <a:pt x="382051" y="421754"/>
                    </a:cubicBezTo>
                    <a:cubicBezTo>
                      <a:pt x="439347" y="364458"/>
                      <a:pt x="578188" y="141932"/>
                      <a:pt x="578188" y="141932"/>
                    </a:cubicBezTo>
                    <a:cubicBezTo>
                      <a:pt x="578188" y="141932"/>
                      <a:pt x="615514" y="82021"/>
                      <a:pt x="620744" y="70134"/>
                    </a:cubicBezTo>
                    <a:cubicBezTo>
                      <a:pt x="625974" y="58247"/>
                      <a:pt x="654979" y="25201"/>
                      <a:pt x="661636" y="17355"/>
                    </a:cubicBezTo>
                    <a:cubicBezTo>
                      <a:pt x="662111" y="16642"/>
                      <a:pt x="663300" y="15691"/>
                      <a:pt x="664488" y="14265"/>
                    </a:cubicBezTo>
                    <a:cubicBezTo>
                      <a:pt x="659258" y="13076"/>
                      <a:pt x="652839" y="11174"/>
                      <a:pt x="647609" y="8321"/>
                    </a:cubicBezTo>
                    <a:cubicBezTo>
                      <a:pt x="650462" y="5944"/>
                      <a:pt x="653315" y="3091"/>
                      <a:pt x="656168" y="0"/>
                    </a:cubicBezTo>
                    <a:close/>
                  </a:path>
                </a:pathLst>
              </a:custGeom>
              <a:solidFill>
                <a:srgbClr val="DF9F7C"/>
              </a:solidFill>
              <a:ln w="2375" cap="flat">
                <a:noFill/>
                <a:prstDash val="solid"/>
                <a:miter/>
              </a:ln>
            </p:spPr>
            <p:txBody>
              <a:bodyPr rtlCol="0" anchor="ctr"/>
              <a:lstStyle/>
              <a:p>
                <a:endParaRPr lang="fr-BE"/>
              </a:p>
            </p:txBody>
          </p:sp>
          <p:sp>
            <p:nvSpPr>
              <p:cNvPr id="1096" name="Forme libre : forme 1095">
                <a:extLst>
                  <a:ext uri="{FF2B5EF4-FFF2-40B4-BE49-F238E27FC236}">
                    <a16:creationId xmlns:a16="http://schemas.microsoft.com/office/drawing/2014/main" id="{12308DB7-8755-41EB-91EA-F104C93A8164}"/>
                  </a:ext>
                </a:extLst>
              </p:cNvPr>
              <p:cNvSpPr/>
              <p:nvPr/>
            </p:nvSpPr>
            <p:spPr>
              <a:xfrm>
                <a:off x="4524213" y="3491193"/>
                <a:ext cx="1188" cy="1188"/>
              </a:xfrm>
              <a:custGeom>
                <a:avLst/>
                <a:gdLst>
                  <a:gd name="connsiteX0" fmla="*/ 0 w 1188"/>
                  <a:gd name="connsiteY0" fmla="*/ 1189 h 1188"/>
                  <a:gd name="connsiteX1" fmla="*/ 1189 w 1188"/>
                  <a:gd name="connsiteY1" fmla="*/ 0 h 1188"/>
                  <a:gd name="connsiteX2" fmla="*/ 0 w 1188"/>
                  <a:gd name="connsiteY2" fmla="*/ 1189 h 1188"/>
                </a:gdLst>
                <a:ahLst/>
                <a:cxnLst>
                  <a:cxn ang="0">
                    <a:pos x="connsiteX0" y="connsiteY0"/>
                  </a:cxn>
                  <a:cxn ang="0">
                    <a:pos x="connsiteX1" y="connsiteY1"/>
                  </a:cxn>
                  <a:cxn ang="0">
                    <a:pos x="connsiteX2" y="connsiteY2"/>
                  </a:cxn>
                </a:cxnLst>
                <a:rect l="l" t="t" r="r" b="b"/>
                <a:pathLst>
                  <a:path w="1188" h="1188">
                    <a:moveTo>
                      <a:pt x="0" y="1189"/>
                    </a:moveTo>
                    <a:cubicBezTo>
                      <a:pt x="475" y="713"/>
                      <a:pt x="713" y="476"/>
                      <a:pt x="1189" y="0"/>
                    </a:cubicBezTo>
                    <a:cubicBezTo>
                      <a:pt x="713" y="476"/>
                      <a:pt x="238" y="713"/>
                      <a:pt x="0" y="1189"/>
                    </a:cubicBezTo>
                    <a:close/>
                  </a:path>
                </a:pathLst>
              </a:custGeom>
              <a:solidFill>
                <a:srgbClr val="FAC0B5"/>
              </a:solidFill>
              <a:ln w="2375" cap="flat">
                <a:noFill/>
                <a:prstDash val="solid"/>
                <a:miter/>
              </a:ln>
            </p:spPr>
            <p:txBody>
              <a:bodyPr rtlCol="0" anchor="ctr"/>
              <a:lstStyle/>
              <a:p>
                <a:endParaRPr lang="fr-BE"/>
              </a:p>
            </p:txBody>
          </p:sp>
          <p:sp>
            <p:nvSpPr>
              <p:cNvPr id="1097" name="Forme libre : forme 1096">
                <a:extLst>
                  <a:ext uri="{FF2B5EF4-FFF2-40B4-BE49-F238E27FC236}">
                    <a16:creationId xmlns:a16="http://schemas.microsoft.com/office/drawing/2014/main" id="{9BC9D142-F8C2-434B-B3A5-29BDAEF8D212}"/>
                  </a:ext>
                </a:extLst>
              </p:cNvPr>
              <p:cNvSpPr/>
              <p:nvPr/>
            </p:nvSpPr>
            <p:spPr>
              <a:xfrm>
                <a:off x="4539191" y="3477166"/>
                <a:ext cx="1426" cy="1188"/>
              </a:xfrm>
              <a:custGeom>
                <a:avLst/>
                <a:gdLst>
                  <a:gd name="connsiteX0" fmla="*/ 0 w 1426"/>
                  <a:gd name="connsiteY0" fmla="*/ 1189 h 1188"/>
                  <a:gd name="connsiteX1" fmla="*/ 1426 w 1426"/>
                  <a:gd name="connsiteY1" fmla="*/ 0 h 1188"/>
                  <a:gd name="connsiteX2" fmla="*/ 0 w 1426"/>
                  <a:gd name="connsiteY2" fmla="*/ 1189 h 1188"/>
                </a:gdLst>
                <a:ahLst/>
                <a:cxnLst>
                  <a:cxn ang="0">
                    <a:pos x="connsiteX0" y="connsiteY0"/>
                  </a:cxn>
                  <a:cxn ang="0">
                    <a:pos x="connsiteX1" y="connsiteY1"/>
                  </a:cxn>
                  <a:cxn ang="0">
                    <a:pos x="connsiteX2" y="connsiteY2"/>
                  </a:cxn>
                </a:cxnLst>
                <a:rect l="l" t="t" r="r" b="b"/>
                <a:pathLst>
                  <a:path w="1426" h="1188">
                    <a:moveTo>
                      <a:pt x="0" y="1189"/>
                    </a:moveTo>
                    <a:cubicBezTo>
                      <a:pt x="476" y="713"/>
                      <a:pt x="951" y="476"/>
                      <a:pt x="1426" y="0"/>
                    </a:cubicBezTo>
                    <a:cubicBezTo>
                      <a:pt x="713" y="476"/>
                      <a:pt x="238" y="951"/>
                      <a:pt x="0" y="1189"/>
                    </a:cubicBezTo>
                    <a:close/>
                  </a:path>
                </a:pathLst>
              </a:custGeom>
              <a:solidFill>
                <a:srgbClr val="FAC0B5"/>
              </a:solidFill>
              <a:ln w="2375" cap="flat">
                <a:noFill/>
                <a:prstDash val="solid"/>
                <a:miter/>
              </a:ln>
            </p:spPr>
            <p:txBody>
              <a:bodyPr rtlCol="0" anchor="ctr"/>
              <a:lstStyle/>
              <a:p>
                <a:endParaRPr lang="fr-BE"/>
              </a:p>
            </p:txBody>
          </p:sp>
          <p:sp>
            <p:nvSpPr>
              <p:cNvPr id="1098" name="Forme libre : forme 1097">
                <a:extLst>
                  <a:ext uri="{FF2B5EF4-FFF2-40B4-BE49-F238E27FC236}">
                    <a16:creationId xmlns:a16="http://schemas.microsoft.com/office/drawing/2014/main" id="{9171BAE8-C865-4D91-93D3-62AFEE3FF2F5}"/>
                  </a:ext>
                </a:extLst>
              </p:cNvPr>
              <p:cNvSpPr/>
              <p:nvPr/>
            </p:nvSpPr>
            <p:spPr>
              <a:xfrm>
                <a:off x="4519696" y="3496185"/>
                <a:ext cx="475" cy="475"/>
              </a:xfrm>
              <a:custGeom>
                <a:avLst/>
                <a:gdLst>
                  <a:gd name="connsiteX0" fmla="*/ 0 w 475"/>
                  <a:gd name="connsiteY0" fmla="*/ 476 h 475"/>
                  <a:gd name="connsiteX1" fmla="*/ 476 w 475"/>
                  <a:gd name="connsiteY1" fmla="*/ 0 h 475"/>
                  <a:gd name="connsiteX2" fmla="*/ 0 w 475"/>
                  <a:gd name="connsiteY2" fmla="*/ 476 h 475"/>
                </a:gdLst>
                <a:ahLst/>
                <a:cxnLst>
                  <a:cxn ang="0">
                    <a:pos x="connsiteX0" y="connsiteY0"/>
                  </a:cxn>
                  <a:cxn ang="0">
                    <a:pos x="connsiteX1" y="connsiteY1"/>
                  </a:cxn>
                  <a:cxn ang="0">
                    <a:pos x="connsiteX2" y="connsiteY2"/>
                  </a:cxn>
                </a:cxnLst>
                <a:rect l="l" t="t" r="r" b="b"/>
                <a:pathLst>
                  <a:path w="475" h="475">
                    <a:moveTo>
                      <a:pt x="0" y="476"/>
                    </a:moveTo>
                    <a:cubicBezTo>
                      <a:pt x="238" y="238"/>
                      <a:pt x="238" y="238"/>
                      <a:pt x="476" y="0"/>
                    </a:cubicBezTo>
                    <a:cubicBezTo>
                      <a:pt x="238" y="238"/>
                      <a:pt x="238" y="476"/>
                      <a:pt x="0" y="476"/>
                    </a:cubicBezTo>
                    <a:close/>
                  </a:path>
                </a:pathLst>
              </a:custGeom>
              <a:solidFill>
                <a:srgbClr val="FAC0B5"/>
              </a:solidFill>
              <a:ln w="2375" cap="flat">
                <a:noFill/>
                <a:prstDash val="solid"/>
                <a:miter/>
              </a:ln>
            </p:spPr>
            <p:txBody>
              <a:bodyPr rtlCol="0" anchor="ctr"/>
              <a:lstStyle/>
              <a:p>
                <a:endParaRPr lang="fr-BE"/>
              </a:p>
            </p:txBody>
          </p:sp>
          <p:sp>
            <p:nvSpPr>
              <p:cNvPr id="1099" name="Forme libre : forme 1098">
                <a:extLst>
                  <a:ext uri="{FF2B5EF4-FFF2-40B4-BE49-F238E27FC236}">
                    <a16:creationId xmlns:a16="http://schemas.microsoft.com/office/drawing/2014/main" id="{7EE6C50F-4B05-4A03-A328-DCD33E3CD8B8}"/>
                  </a:ext>
                </a:extLst>
              </p:cNvPr>
              <p:cNvSpPr/>
              <p:nvPr/>
            </p:nvSpPr>
            <p:spPr>
              <a:xfrm>
                <a:off x="4562965" y="3457434"/>
                <a:ext cx="1188" cy="951"/>
              </a:xfrm>
              <a:custGeom>
                <a:avLst/>
                <a:gdLst>
                  <a:gd name="connsiteX0" fmla="*/ 0 w 1188"/>
                  <a:gd name="connsiteY0" fmla="*/ 951 h 951"/>
                  <a:gd name="connsiteX1" fmla="*/ 1189 w 1188"/>
                  <a:gd name="connsiteY1" fmla="*/ 0 h 951"/>
                  <a:gd name="connsiteX2" fmla="*/ 0 w 1188"/>
                  <a:gd name="connsiteY2" fmla="*/ 951 h 951"/>
                </a:gdLst>
                <a:ahLst/>
                <a:cxnLst>
                  <a:cxn ang="0">
                    <a:pos x="connsiteX0" y="connsiteY0"/>
                  </a:cxn>
                  <a:cxn ang="0">
                    <a:pos x="connsiteX1" y="connsiteY1"/>
                  </a:cxn>
                  <a:cxn ang="0">
                    <a:pos x="connsiteX2" y="connsiteY2"/>
                  </a:cxn>
                </a:cxnLst>
                <a:rect l="l" t="t" r="r" b="b"/>
                <a:pathLst>
                  <a:path w="1188" h="951">
                    <a:moveTo>
                      <a:pt x="0" y="951"/>
                    </a:moveTo>
                    <a:cubicBezTo>
                      <a:pt x="476" y="713"/>
                      <a:pt x="951" y="238"/>
                      <a:pt x="1189" y="0"/>
                    </a:cubicBezTo>
                    <a:cubicBezTo>
                      <a:pt x="713" y="238"/>
                      <a:pt x="476" y="476"/>
                      <a:pt x="0" y="951"/>
                    </a:cubicBezTo>
                    <a:close/>
                  </a:path>
                </a:pathLst>
              </a:custGeom>
              <a:solidFill>
                <a:srgbClr val="FAC0B5"/>
              </a:solidFill>
              <a:ln w="2375" cap="flat">
                <a:noFill/>
                <a:prstDash val="solid"/>
                <a:miter/>
              </a:ln>
            </p:spPr>
            <p:txBody>
              <a:bodyPr rtlCol="0" anchor="ctr"/>
              <a:lstStyle/>
              <a:p>
                <a:endParaRPr lang="fr-BE"/>
              </a:p>
            </p:txBody>
          </p:sp>
          <p:sp>
            <p:nvSpPr>
              <p:cNvPr id="1100" name="Forme libre : forme 1099">
                <a:extLst>
                  <a:ext uri="{FF2B5EF4-FFF2-40B4-BE49-F238E27FC236}">
                    <a16:creationId xmlns:a16="http://schemas.microsoft.com/office/drawing/2014/main" id="{43B014EB-603A-4A42-B1CE-AD5003308AD1}"/>
                  </a:ext>
                </a:extLst>
              </p:cNvPr>
              <p:cNvSpPr/>
              <p:nvPr/>
            </p:nvSpPr>
            <p:spPr>
              <a:xfrm>
                <a:off x="4545135" y="3472174"/>
                <a:ext cx="713" cy="713"/>
              </a:xfrm>
              <a:custGeom>
                <a:avLst/>
                <a:gdLst>
                  <a:gd name="connsiteX0" fmla="*/ 0 w 713"/>
                  <a:gd name="connsiteY0" fmla="*/ 713 h 713"/>
                  <a:gd name="connsiteX1" fmla="*/ 713 w 713"/>
                  <a:gd name="connsiteY1" fmla="*/ 0 h 713"/>
                  <a:gd name="connsiteX2" fmla="*/ 0 w 713"/>
                  <a:gd name="connsiteY2" fmla="*/ 713 h 713"/>
                </a:gdLst>
                <a:ahLst/>
                <a:cxnLst>
                  <a:cxn ang="0">
                    <a:pos x="connsiteX0" y="connsiteY0"/>
                  </a:cxn>
                  <a:cxn ang="0">
                    <a:pos x="connsiteX1" y="connsiteY1"/>
                  </a:cxn>
                  <a:cxn ang="0">
                    <a:pos x="connsiteX2" y="connsiteY2"/>
                  </a:cxn>
                </a:cxnLst>
                <a:rect l="l" t="t" r="r" b="b"/>
                <a:pathLst>
                  <a:path w="713" h="713">
                    <a:moveTo>
                      <a:pt x="0" y="713"/>
                    </a:moveTo>
                    <a:cubicBezTo>
                      <a:pt x="238" y="476"/>
                      <a:pt x="476" y="238"/>
                      <a:pt x="713" y="0"/>
                    </a:cubicBezTo>
                    <a:cubicBezTo>
                      <a:pt x="713" y="238"/>
                      <a:pt x="476" y="476"/>
                      <a:pt x="0" y="713"/>
                    </a:cubicBezTo>
                    <a:close/>
                  </a:path>
                </a:pathLst>
              </a:custGeom>
              <a:solidFill>
                <a:srgbClr val="FAC0B5"/>
              </a:solidFill>
              <a:ln w="2375" cap="flat">
                <a:noFill/>
                <a:prstDash val="solid"/>
                <a:miter/>
              </a:ln>
            </p:spPr>
            <p:txBody>
              <a:bodyPr rtlCol="0" anchor="ctr"/>
              <a:lstStyle/>
              <a:p>
                <a:endParaRPr lang="fr-BE"/>
              </a:p>
            </p:txBody>
          </p:sp>
          <p:sp>
            <p:nvSpPr>
              <p:cNvPr id="1101" name="Forme libre : forme 1100">
                <a:extLst>
                  <a:ext uri="{FF2B5EF4-FFF2-40B4-BE49-F238E27FC236}">
                    <a16:creationId xmlns:a16="http://schemas.microsoft.com/office/drawing/2014/main" id="{FB3E66DA-CF0D-4F8F-8981-B975A64F57FE}"/>
                  </a:ext>
                </a:extLst>
              </p:cNvPr>
              <p:cNvSpPr/>
              <p:nvPr/>
            </p:nvSpPr>
            <p:spPr>
              <a:xfrm>
                <a:off x="4500180" y="3412145"/>
                <a:ext cx="109818" cy="99255"/>
              </a:xfrm>
              <a:custGeom>
                <a:avLst/>
                <a:gdLst>
                  <a:gd name="connsiteX0" fmla="*/ 109620 w 109818"/>
                  <a:gd name="connsiteY0" fmla="*/ 16759 h 99255"/>
                  <a:gd name="connsiteX1" fmla="*/ 106292 w 109818"/>
                  <a:gd name="connsiteY1" fmla="*/ 14382 h 99255"/>
                  <a:gd name="connsiteX2" fmla="*/ 61358 w 109818"/>
                  <a:gd name="connsiteY2" fmla="*/ 117 h 99255"/>
                  <a:gd name="connsiteX3" fmla="*/ 6440 w 109818"/>
                  <a:gd name="connsiteY3" fmla="*/ 48141 h 99255"/>
                  <a:gd name="connsiteX4" fmla="*/ 1923 w 109818"/>
                  <a:gd name="connsiteY4" fmla="*/ 84040 h 99255"/>
                  <a:gd name="connsiteX5" fmla="*/ 11433 w 109818"/>
                  <a:gd name="connsiteY5" fmla="*/ 93312 h 99255"/>
                  <a:gd name="connsiteX6" fmla="*/ 28312 w 109818"/>
                  <a:gd name="connsiteY6" fmla="*/ 99256 h 99255"/>
                  <a:gd name="connsiteX7" fmla="*/ 102488 w 109818"/>
                  <a:gd name="connsiteY7" fmla="*/ 34114 h 99255"/>
                  <a:gd name="connsiteX8" fmla="*/ 109620 w 109818"/>
                  <a:gd name="connsiteY8" fmla="*/ 16759 h 9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818" h="99255">
                    <a:moveTo>
                      <a:pt x="109620" y="16759"/>
                    </a:moveTo>
                    <a:cubicBezTo>
                      <a:pt x="108431" y="15808"/>
                      <a:pt x="107243" y="15095"/>
                      <a:pt x="106292" y="14382"/>
                    </a:cubicBezTo>
                    <a:cubicBezTo>
                      <a:pt x="81804" y="-2260"/>
                      <a:pt x="61358" y="117"/>
                      <a:pt x="61358" y="117"/>
                    </a:cubicBezTo>
                    <a:lnTo>
                      <a:pt x="6440" y="48141"/>
                    </a:lnTo>
                    <a:cubicBezTo>
                      <a:pt x="6440" y="48141"/>
                      <a:pt x="-4258" y="69776"/>
                      <a:pt x="1923" y="84040"/>
                    </a:cubicBezTo>
                    <a:cubicBezTo>
                      <a:pt x="3587" y="87844"/>
                      <a:pt x="7153" y="90935"/>
                      <a:pt x="11433" y="93312"/>
                    </a:cubicBezTo>
                    <a:cubicBezTo>
                      <a:pt x="16663" y="96165"/>
                      <a:pt x="22844" y="98067"/>
                      <a:pt x="28312" y="99256"/>
                    </a:cubicBezTo>
                    <a:cubicBezTo>
                      <a:pt x="42101" y="85942"/>
                      <a:pt x="92265" y="44575"/>
                      <a:pt x="102488" y="34114"/>
                    </a:cubicBezTo>
                    <a:cubicBezTo>
                      <a:pt x="109382" y="26269"/>
                      <a:pt x="110333" y="21990"/>
                      <a:pt x="109620" y="16759"/>
                    </a:cubicBezTo>
                    <a:close/>
                  </a:path>
                </a:pathLst>
              </a:custGeom>
              <a:solidFill>
                <a:srgbClr val="FAC0B5"/>
              </a:solidFill>
              <a:ln w="2375" cap="flat">
                <a:noFill/>
                <a:prstDash val="solid"/>
                <a:miter/>
              </a:ln>
            </p:spPr>
            <p:txBody>
              <a:bodyPr rtlCol="0" anchor="ctr"/>
              <a:lstStyle/>
              <a:p>
                <a:endParaRPr lang="fr-BE"/>
              </a:p>
            </p:txBody>
          </p:sp>
          <p:sp>
            <p:nvSpPr>
              <p:cNvPr id="1102" name="Forme libre : forme 1101">
                <a:extLst>
                  <a:ext uri="{FF2B5EF4-FFF2-40B4-BE49-F238E27FC236}">
                    <a16:creationId xmlns:a16="http://schemas.microsoft.com/office/drawing/2014/main" id="{378793D7-1C45-45D2-972C-E2728CCC983C}"/>
                  </a:ext>
                </a:extLst>
              </p:cNvPr>
              <p:cNvSpPr/>
              <p:nvPr/>
            </p:nvSpPr>
            <p:spPr>
              <a:xfrm>
                <a:off x="4304938" y="2701972"/>
                <a:ext cx="100105" cy="127100"/>
              </a:xfrm>
              <a:custGeom>
                <a:avLst/>
                <a:gdLst>
                  <a:gd name="connsiteX0" fmla="*/ 32411 w 100105"/>
                  <a:gd name="connsiteY0" fmla="*/ 9903 h 127100"/>
                  <a:gd name="connsiteX1" fmla="*/ 315 w 100105"/>
                  <a:gd name="connsiteY1" fmla="*/ 92162 h 127100"/>
                  <a:gd name="connsiteX2" fmla="*/ 26705 w 100105"/>
                  <a:gd name="connsiteY2" fmla="*/ 124495 h 127100"/>
                  <a:gd name="connsiteX3" fmla="*/ 75204 w 100105"/>
                  <a:gd name="connsiteY3" fmla="*/ 116174 h 127100"/>
                  <a:gd name="connsiteX4" fmla="*/ 99691 w 100105"/>
                  <a:gd name="connsiteY4" fmla="*/ 38432 h 127100"/>
                  <a:gd name="connsiteX5" fmla="*/ 32411 w 100105"/>
                  <a:gd name="connsiteY5" fmla="*/ 9903 h 12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05" h="127100">
                    <a:moveTo>
                      <a:pt x="32411" y="9903"/>
                    </a:moveTo>
                    <a:cubicBezTo>
                      <a:pt x="32411" y="9903"/>
                      <a:pt x="-3726" y="57689"/>
                      <a:pt x="315" y="92162"/>
                    </a:cubicBezTo>
                    <a:cubicBezTo>
                      <a:pt x="315" y="92162"/>
                      <a:pt x="1029" y="115460"/>
                      <a:pt x="26705" y="124495"/>
                    </a:cubicBezTo>
                    <a:cubicBezTo>
                      <a:pt x="52381" y="133529"/>
                      <a:pt x="75204" y="116174"/>
                      <a:pt x="75204" y="116174"/>
                    </a:cubicBezTo>
                    <a:cubicBezTo>
                      <a:pt x="75204" y="116174"/>
                      <a:pt x="83525" y="111181"/>
                      <a:pt x="99691" y="38432"/>
                    </a:cubicBezTo>
                    <a:cubicBezTo>
                      <a:pt x="105160" y="14420"/>
                      <a:pt x="54996" y="-16011"/>
                      <a:pt x="32411" y="9903"/>
                    </a:cubicBezTo>
                    <a:close/>
                  </a:path>
                </a:pathLst>
              </a:custGeom>
              <a:solidFill>
                <a:srgbClr val="FAC0B5"/>
              </a:solidFill>
              <a:ln w="2375" cap="flat">
                <a:noFill/>
                <a:prstDash val="solid"/>
                <a:miter/>
              </a:ln>
            </p:spPr>
            <p:txBody>
              <a:bodyPr rtlCol="0" anchor="ctr"/>
              <a:lstStyle/>
              <a:p>
                <a:endParaRPr lang="fr-BE"/>
              </a:p>
            </p:txBody>
          </p:sp>
          <p:sp>
            <p:nvSpPr>
              <p:cNvPr id="1103" name="Forme libre : forme 1102">
                <a:extLst>
                  <a:ext uri="{FF2B5EF4-FFF2-40B4-BE49-F238E27FC236}">
                    <a16:creationId xmlns:a16="http://schemas.microsoft.com/office/drawing/2014/main" id="{D31EC75F-EDD6-49F6-B85B-778F120AFF2A}"/>
                  </a:ext>
                </a:extLst>
              </p:cNvPr>
              <p:cNvSpPr/>
              <p:nvPr/>
            </p:nvSpPr>
            <p:spPr>
              <a:xfrm>
                <a:off x="4040151" y="2574641"/>
                <a:ext cx="91590" cy="111030"/>
              </a:xfrm>
              <a:custGeom>
                <a:avLst/>
                <a:gdLst>
                  <a:gd name="connsiteX0" fmla="*/ 31640 w 91590"/>
                  <a:gd name="connsiteY0" fmla="*/ 108706 h 111030"/>
                  <a:gd name="connsiteX1" fmla="*/ 20 w 91590"/>
                  <a:gd name="connsiteY1" fmla="*/ 66150 h 111030"/>
                  <a:gd name="connsiteX2" fmla="*/ 56365 w 91590"/>
                  <a:gd name="connsiteY2" fmla="*/ 58 h 111030"/>
                  <a:gd name="connsiteX3" fmla="*/ 91551 w 91590"/>
                  <a:gd name="connsiteY3" fmla="*/ 43564 h 111030"/>
                  <a:gd name="connsiteX4" fmla="*/ 70867 w 91590"/>
                  <a:gd name="connsiteY4" fmla="*/ 108706 h 111030"/>
                  <a:gd name="connsiteX5" fmla="*/ 31640 w 91590"/>
                  <a:gd name="connsiteY5" fmla="*/ 108706 h 111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590" h="111030">
                    <a:moveTo>
                      <a:pt x="31640" y="108706"/>
                    </a:moveTo>
                    <a:cubicBezTo>
                      <a:pt x="31640" y="108706"/>
                      <a:pt x="-930" y="98958"/>
                      <a:pt x="20" y="66150"/>
                    </a:cubicBezTo>
                    <a:cubicBezTo>
                      <a:pt x="971" y="33104"/>
                      <a:pt x="36633" y="-1607"/>
                      <a:pt x="56365" y="58"/>
                    </a:cubicBezTo>
                    <a:cubicBezTo>
                      <a:pt x="76098" y="1722"/>
                      <a:pt x="92502" y="27873"/>
                      <a:pt x="91551" y="43564"/>
                    </a:cubicBezTo>
                    <a:cubicBezTo>
                      <a:pt x="90600" y="59493"/>
                      <a:pt x="92502" y="89686"/>
                      <a:pt x="70867" y="108706"/>
                    </a:cubicBezTo>
                    <a:cubicBezTo>
                      <a:pt x="70867" y="108706"/>
                      <a:pt x="49709" y="113936"/>
                      <a:pt x="31640" y="108706"/>
                    </a:cubicBezTo>
                    <a:close/>
                  </a:path>
                </a:pathLst>
              </a:custGeom>
              <a:solidFill>
                <a:srgbClr val="FAC0B5"/>
              </a:solidFill>
              <a:ln w="2375" cap="flat">
                <a:noFill/>
                <a:prstDash val="solid"/>
                <a:miter/>
              </a:ln>
            </p:spPr>
            <p:txBody>
              <a:bodyPr rtlCol="0" anchor="ctr"/>
              <a:lstStyle/>
              <a:p>
                <a:endParaRPr lang="fr-BE"/>
              </a:p>
            </p:txBody>
          </p:sp>
          <p:sp>
            <p:nvSpPr>
              <p:cNvPr id="1104" name="Forme libre : forme 1103">
                <a:extLst>
                  <a:ext uri="{FF2B5EF4-FFF2-40B4-BE49-F238E27FC236}">
                    <a16:creationId xmlns:a16="http://schemas.microsoft.com/office/drawing/2014/main" id="{BD3AE246-273C-40F3-A659-6A891C885A05}"/>
                  </a:ext>
                </a:extLst>
              </p:cNvPr>
              <p:cNvSpPr/>
              <p:nvPr/>
            </p:nvSpPr>
            <p:spPr>
              <a:xfrm>
                <a:off x="3849634" y="2629132"/>
                <a:ext cx="82662" cy="101266"/>
              </a:xfrm>
              <a:custGeom>
                <a:avLst/>
                <a:gdLst>
                  <a:gd name="connsiteX0" fmla="*/ 80700 w 82662"/>
                  <a:gd name="connsiteY0" fmla="*/ 30678 h 101266"/>
                  <a:gd name="connsiteX1" fmla="*/ 35054 w 82662"/>
                  <a:gd name="connsiteY1" fmla="*/ 101050 h 101266"/>
                  <a:gd name="connsiteX2" fmla="*/ 12230 w 82662"/>
                  <a:gd name="connsiteY2" fmla="*/ 20455 h 101266"/>
                  <a:gd name="connsiteX3" fmla="*/ 54786 w 82662"/>
                  <a:gd name="connsiteY3" fmla="*/ 960 h 101266"/>
                  <a:gd name="connsiteX4" fmla="*/ 80700 w 82662"/>
                  <a:gd name="connsiteY4" fmla="*/ 30678 h 101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662" h="101266">
                    <a:moveTo>
                      <a:pt x="80700" y="30678"/>
                    </a:moveTo>
                    <a:cubicBezTo>
                      <a:pt x="80700" y="30678"/>
                      <a:pt x="97104" y="105805"/>
                      <a:pt x="35054" y="101050"/>
                    </a:cubicBezTo>
                    <a:cubicBezTo>
                      <a:pt x="-26997" y="96295"/>
                      <a:pt x="12230" y="20455"/>
                      <a:pt x="12230" y="20455"/>
                    </a:cubicBezTo>
                    <a:cubicBezTo>
                      <a:pt x="12230" y="20455"/>
                      <a:pt x="31012" y="-5221"/>
                      <a:pt x="54786" y="960"/>
                    </a:cubicBezTo>
                    <a:cubicBezTo>
                      <a:pt x="78560" y="7142"/>
                      <a:pt x="80700" y="30678"/>
                      <a:pt x="80700" y="30678"/>
                    </a:cubicBezTo>
                    <a:close/>
                  </a:path>
                </a:pathLst>
              </a:custGeom>
              <a:solidFill>
                <a:srgbClr val="FAC0B5"/>
              </a:solidFill>
              <a:ln w="2375" cap="flat">
                <a:noFill/>
                <a:prstDash val="solid"/>
                <a:miter/>
              </a:ln>
            </p:spPr>
            <p:txBody>
              <a:bodyPr rtlCol="0" anchor="ctr"/>
              <a:lstStyle/>
              <a:p>
                <a:endParaRPr lang="fr-BE"/>
              </a:p>
            </p:txBody>
          </p:sp>
          <p:sp>
            <p:nvSpPr>
              <p:cNvPr id="1106" name="Forme libre : forme 1105">
                <a:extLst>
                  <a:ext uri="{FF2B5EF4-FFF2-40B4-BE49-F238E27FC236}">
                    <a16:creationId xmlns:a16="http://schemas.microsoft.com/office/drawing/2014/main" id="{98BEE1D8-ED84-4B0E-A5C2-E55DA07E0EC1}"/>
                  </a:ext>
                </a:extLst>
              </p:cNvPr>
              <p:cNvSpPr/>
              <p:nvPr/>
            </p:nvSpPr>
            <p:spPr>
              <a:xfrm>
                <a:off x="3663471" y="2818449"/>
                <a:ext cx="71440" cy="84544"/>
              </a:xfrm>
              <a:custGeom>
                <a:avLst/>
                <a:gdLst>
                  <a:gd name="connsiteX0" fmla="*/ 28170 w 71440"/>
                  <a:gd name="connsiteY0" fmla="*/ 83144 h 84544"/>
                  <a:gd name="connsiteX1" fmla="*/ 354 w 71440"/>
                  <a:gd name="connsiteY1" fmla="*/ 49385 h 84544"/>
                  <a:gd name="connsiteX2" fmla="*/ 39582 w 71440"/>
                  <a:gd name="connsiteY2" fmla="*/ 172 h 84544"/>
                  <a:gd name="connsiteX3" fmla="*/ 71439 w 71440"/>
                  <a:gd name="connsiteY3" fmla="*/ 45343 h 84544"/>
                  <a:gd name="connsiteX4" fmla="*/ 28170 w 71440"/>
                  <a:gd name="connsiteY4" fmla="*/ 83144 h 84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40" h="84544">
                    <a:moveTo>
                      <a:pt x="28170" y="83144"/>
                    </a:moveTo>
                    <a:cubicBezTo>
                      <a:pt x="28170" y="83144"/>
                      <a:pt x="-3687" y="81005"/>
                      <a:pt x="354" y="49385"/>
                    </a:cubicBezTo>
                    <a:cubicBezTo>
                      <a:pt x="5347" y="10633"/>
                      <a:pt x="39582" y="172"/>
                      <a:pt x="39582" y="172"/>
                    </a:cubicBezTo>
                    <a:cubicBezTo>
                      <a:pt x="39582" y="172"/>
                      <a:pt x="71439" y="-5296"/>
                      <a:pt x="71439" y="45343"/>
                    </a:cubicBezTo>
                    <a:cubicBezTo>
                      <a:pt x="71677" y="95745"/>
                      <a:pt x="28170" y="83144"/>
                      <a:pt x="28170" y="83144"/>
                    </a:cubicBezTo>
                    <a:close/>
                  </a:path>
                </a:pathLst>
              </a:custGeom>
              <a:solidFill>
                <a:srgbClr val="FAC0B5"/>
              </a:solidFill>
              <a:ln w="2375" cap="flat">
                <a:noFill/>
                <a:prstDash val="solid"/>
                <a:miter/>
              </a:ln>
            </p:spPr>
            <p:txBody>
              <a:bodyPr rtlCol="0" anchor="ctr"/>
              <a:lstStyle/>
              <a:p>
                <a:endParaRPr lang="fr-BE"/>
              </a:p>
            </p:txBody>
          </p:sp>
        </p:grpSp>
        <p:sp>
          <p:nvSpPr>
            <p:cNvPr id="256" name="Rectangle 255">
              <a:extLst>
                <a:ext uri="{FF2B5EF4-FFF2-40B4-BE49-F238E27FC236}">
                  <a16:creationId xmlns:a16="http://schemas.microsoft.com/office/drawing/2014/main" id="{9CE64AC5-B954-4F14-9586-F8FC5FD198AF}"/>
                </a:ext>
              </a:extLst>
            </p:cNvPr>
            <p:cNvSpPr/>
            <p:nvPr/>
          </p:nvSpPr>
          <p:spPr>
            <a:xfrm>
              <a:off x="3711136" y="1772610"/>
              <a:ext cx="2123985" cy="357751"/>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r>
                <a:rPr lang="fr-BE" sz="1400" b="1" cap="all">
                  <a:solidFill>
                    <a:srgbClr val="7F7F7F"/>
                  </a:solidFill>
                  <a:latin typeface="Trébuchet"/>
                </a:rPr>
                <a:t>Exercice</a:t>
              </a:r>
            </a:p>
          </p:txBody>
        </p:sp>
        <p:sp>
          <p:nvSpPr>
            <p:cNvPr id="257" name="Rectangle 256">
              <a:extLst>
                <a:ext uri="{FF2B5EF4-FFF2-40B4-BE49-F238E27FC236}">
                  <a16:creationId xmlns:a16="http://schemas.microsoft.com/office/drawing/2014/main" id="{FC9E2355-3E35-4A8D-B5CF-9E82099AE8BE}"/>
                </a:ext>
              </a:extLst>
            </p:cNvPr>
            <p:cNvSpPr/>
            <p:nvPr/>
          </p:nvSpPr>
          <p:spPr>
            <a:xfrm>
              <a:off x="3822070" y="2070619"/>
              <a:ext cx="924577" cy="357751"/>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r>
                <a:rPr lang="fr-BE" sz="1100" b="1" cap="all">
                  <a:solidFill>
                    <a:schemeClr val="bg1"/>
                  </a:solidFill>
                  <a:latin typeface="Trébuchet"/>
                </a:rPr>
                <a:t>Actif</a:t>
              </a:r>
            </a:p>
          </p:txBody>
        </p:sp>
        <p:sp>
          <p:nvSpPr>
            <p:cNvPr id="258" name="Rectangle 257">
              <a:extLst>
                <a:ext uri="{FF2B5EF4-FFF2-40B4-BE49-F238E27FC236}">
                  <a16:creationId xmlns:a16="http://schemas.microsoft.com/office/drawing/2014/main" id="{338A94E8-10D1-4087-9EC0-0C7119A22D3D}"/>
                </a:ext>
              </a:extLst>
            </p:cNvPr>
            <p:cNvSpPr/>
            <p:nvPr/>
          </p:nvSpPr>
          <p:spPr>
            <a:xfrm>
              <a:off x="4812272" y="2069546"/>
              <a:ext cx="924577" cy="357751"/>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r>
                <a:rPr lang="fr-BE" sz="1100" b="1" cap="all">
                  <a:solidFill>
                    <a:schemeClr val="bg1"/>
                  </a:solidFill>
                  <a:latin typeface="Trébuchet"/>
                </a:rPr>
                <a:t>passif</a:t>
              </a:r>
            </a:p>
          </p:txBody>
        </p:sp>
      </p:grpSp>
    </p:spTree>
    <p:extLst>
      <p:ext uri="{BB962C8B-B14F-4D97-AF65-F5344CB8AC3E}">
        <p14:creationId xmlns:p14="http://schemas.microsoft.com/office/powerpoint/2010/main" val="2376515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107"/>
                                        </p:tgtEl>
                                        <p:attrNameLst>
                                          <p:attrName>style.visibility</p:attrName>
                                        </p:attrNameLst>
                                      </p:cBhvr>
                                      <p:to>
                                        <p:strVal val="visible"/>
                                      </p:to>
                                    </p:set>
                                    <p:animEffect transition="in" filter="fade">
                                      <p:cBhvr>
                                        <p:cTn id="7" dur="1000"/>
                                        <p:tgtEl>
                                          <p:spTgt spid="1107"/>
                                        </p:tgtEl>
                                      </p:cBhvr>
                                    </p:animEffect>
                                    <p:anim calcmode="lin" valueType="num">
                                      <p:cBhvr>
                                        <p:cTn id="8" dur="1000" fill="hold"/>
                                        <p:tgtEl>
                                          <p:spTgt spid="1107"/>
                                        </p:tgtEl>
                                        <p:attrNameLst>
                                          <p:attrName>ppt_x</p:attrName>
                                        </p:attrNameLst>
                                      </p:cBhvr>
                                      <p:tavLst>
                                        <p:tav tm="0">
                                          <p:val>
                                            <p:strVal val="#ppt_x"/>
                                          </p:val>
                                        </p:tav>
                                        <p:tav tm="100000">
                                          <p:val>
                                            <p:strVal val="#ppt_x"/>
                                          </p:val>
                                        </p:tav>
                                      </p:tavLst>
                                    </p:anim>
                                    <p:anim calcmode="lin" valueType="num">
                                      <p:cBhvr>
                                        <p:cTn id="9" dur="1000" fill="hold"/>
                                        <p:tgtEl>
                                          <p:spTgt spid="110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37" presetClass="entr" presetSubtype="0" fill="hold" grpId="0" nodeType="afterEffect">
                                  <p:stCondLst>
                                    <p:cond delay="0"/>
                                  </p:stCondLst>
                                  <p:childTnLst>
                                    <p:set>
                                      <p:cBhvr>
                                        <p:cTn id="12" dur="1" fill="hold">
                                          <p:stCondLst>
                                            <p:cond delay="0"/>
                                          </p:stCondLst>
                                        </p:cTn>
                                        <p:tgtEl>
                                          <p:spTgt spid="259"/>
                                        </p:tgtEl>
                                        <p:attrNameLst>
                                          <p:attrName>style.visibility</p:attrName>
                                        </p:attrNameLst>
                                      </p:cBhvr>
                                      <p:to>
                                        <p:strVal val="visible"/>
                                      </p:to>
                                    </p:set>
                                    <p:animEffect transition="in" filter="fade">
                                      <p:cBhvr>
                                        <p:cTn id="13" dur="1000"/>
                                        <p:tgtEl>
                                          <p:spTgt spid="259"/>
                                        </p:tgtEl>
                                      </p:cBhvr>
                                    </p:animEffect>
                                    <p:anim calcmode="lin" valueType="num">
                                      <p:cBhvr>
                                        <p:cTn id="14" dur="1000" fill="hold"/>
                                        <p:tgtEl>
                                          <p:spTgt spid="259"/>
                                        </p:tgtEl>
                                        <p:attrNameLst>
                                          <p:attrName>ppt_x</p:attrName>
                                        </p:attrNameLst>
                                      </p:cBhvr>
                                      <p:tavLst>
                                        <p:tav tm="0">
                                          <p:val>
                                            <p:strVal val="#ppt_x"/>
                                          </p:val>
                                        </p:tav>
                                        <p:tav tm="100000">
                                          <p:val>
                                            <p:strVal val="#ppt_x"/>
                                          </p:val>
                                        </p:tav>
                                      </p:tavLst>
                                    </p:anim>
                                    <p:anim calcmode="lin" valueType="num">
                                      <p:cBhvr>
                                        <p:cTn id="15" dur="900" decel="100000" fill="hold"/>
                                        <p:tgtEl>
                                          <p:spTgt spid="259"/>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59"/>
                                        </p:tgtEl>
                                        <p:attrNameLst>
                                          <p:attrName>ppt_y</p:attrName>
                                        </p:attrNameLst>
                                      </p:cBhvr>
                                      <p:tavLst>
                                        <p:tav tm="0">
                                          <p:val>
                                            <p:strVal val="#ppt_y-.03"/>
                                          </p:val>
                                        </p:tav>
                                        <p:tav tm="100000">
                                          <p:val>
                                            <p:strVal val="#ppt_y"/>
                                          </p:val>
                                        </p:tav>
                                      </p:tavLst>
                                    </p:anim>
                                  </p:childTnLst>
                                </p:cTn>
                              </p:par>
                            </p:childTnLst>
                          </p:cTn>
                        </p:par>
                        <p:par>
                          <p:cTn id="17" fill="hold">
                            <p:stCondLst>
                              <p:cond delay="2000"/>
                            </p:stCondLst>
                            <p:childTnLst>
                              <p:par>
                                <p:cTn id="18" presetID="47" presetClass="entr" presetSubtype="0" fill="hold" grpId="0" nodeType="afterEffect">
                                  <p:stCondLst>
                                    <p:cond delay="0"/>
                                  </p:stCondLst>
                                  <p:childTnLst>
                                    <p:set>
                                      <p:cBhvr>
                                        <p:cTn id="19" dur="1" fill="hold">
                                          <p:stCondLst>
                                            <p:cond delay="0"/>
                                          </p:stCondLst>
                                        </p:cTn>
                                        <p:tgtEl>
                                          <p:spTgt spid="260"/>
                                        </p:tgtEl>
                                        <p:attrNameLst>
                                          <p:attrName>style.visibility</p:attrName>
                                        </p:attrNameLst>
                                      </p:cBhvr>
                                      <p:to>
                                        <p:strVal val="visible"/>
                                      </p:to>
                                    </p:set>
                                    <p:animEffect transition="in" filter="fade">
                                      <p:cBhvr>
                                        <p:cTn id="20" dur="1000"/>
                                        <p:tgtEl>
                                          <p:spTgt spid="260"/>
                                        </p:tgtEl>
                                      </p:cBhvr>
                                    </p:animEffect>
                                    <p:anim calcmode="lin" valueType="num">
                                      <p:cBhvr>
                                        <p:cTn id="21" dur="1000" fill="hold"/>
                                        <p:tgtEl>
                                          <p:spTgt spid="260"/>
                                        </p:tgtEl>
                                        <p:attrNameLst>
                                          <p:attrName>ppt_x</p:attrName>
                                        </p:attrNameLst>
                                      </p:cBhvr>
                                      <p:tavLst>
                                        <p:tav tm="0">
                                          <p:val>
                                            <p:strVal val="#ppt_x"/>
                                          </p:val>
                                        </p:tav>
                                        <p:tav tm="100000">
                                          <p:val>
                                            <p:strVal val="#ppt_x"/>
                                          </p:val>
                                        </p:tav>
                                      </p:tavLst>
                                    </p:anim>
                                    <p:anim calcmode="lin" valueType="num">
                                      <p:cBhvr>
                                        <p:cTn id="22" dur="1000" fill="hold"/>
                                        <p:tgtEl>
                                          <p:spTgt spid="260"/>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nodeType="clickEffect">
                                  <p:stCondLst>
                                    <p:cond delay="0"/>
                                  </p:stCondLst>
                                  <p:childTnLst>
                                    <p:set>
                                      <p:cBhvr>
                                        <p:cTn id="26" dur="1" fill="hold">
                                          <p:stCondLst>
                                            <p:cond delay="0"/>
                                          </p:stCondLst>
                                        </p:cTn>
                                        <p:tgtEl>
                                          <p:spTgt spid="263"/>
                                        </p:tgtEl>
                                        <p:attrNameLst>
                                          <p:attrName>style.visibility</p:attrName>
                                        </p:attrNameLst>
                                      </p:cBhvr>
                                      <p:to>
                                        <p:strVal val="visible"/>
                                      </p:to>
                                    </p:set>
                                    <p:animEffect transition="in" filter="wipe(right)">
                                      <p:cBhvr>
                                        <p:cTn id="27" dur="500"/>
                                        <p:tgtEl>
                                          <p:spTgt spid="263"/>
                                        </p:tgtEl>
                                      </p:cBhvr>
                                    </p:animEffect>
                                  </p:childTnLst>
                                </p:cTn>
                              </p:par>
                            </p:childTnLst>
                          </p:cTn>
                        </p:par>
                        <p:par>
                          <p:cTn id="28" fill="hold">
                            <p:stCondLst>
                              <p:cond delay="500"/>
                            </p:stCondLst>
                            <p:childTnLst>
                              <p:par>
                                <p:cTn id="29" presetID="10" presetClass="entr" presetSubtype="0" fill="hold" grpId="0" nodeType="afterEffect">
                                  <p:stCondLst>
                                    <p:cond delay="0"/>
                                  </p:stCondLst>
                                  <p:childTnLst>
                                    <p:set>
                                      <p:cBhvr>
                                        <p:cTn id="30" dur="1" fill="hold">
                                          <p:stCondLst>
                                            <p:cond delay="0"/>
                                          </p:stCondLst>
                                        </p:cTn>
                                        <p:tgtEl>
                                          <p:spTgt spid="262"/>
                                        </p:tgtEl>
                                        <p:attrNameLst>
                                          <p:attrName>style.visibility</p:attrName>
                                        </p:attrNameLst>
                                      </p:cBhvr>
                                      <p:to>
                                        <p:strVal val="visible"/>
                                      </p:to>
                                    </p:set>
                                    <p:animEffect transition="in" filter="fade">
                                      <p:cBhvr>
                                        <p:cTn id="31" dur="500"/>
                                        <p:tgtEl>
                                          <p:spTgt spid="262"/>
                                        </p:tgtEl>
                                      </p:cBhvr>
                                    </p:animEffect>
                                  </p:childTnLst>
                                </p:cTn>
                              </p:par>
                            </p:childTnLst>
                          </p:cTn>
                        </p:par>
                        <p:par>
                          <p:cTn id="32" fill="hold">
                            <p:stCondLst>
                              <p:cond delay="1000"/>
                            </p:stCondLst>
                            <p:childTnLst>
                              <p:par>
                                <p:cTn id="33" presetID="53" presetClass="entr" presetSubtype="16" fill="hold" nodeType="afterEffect">
                                  <p:stCondLst>
                                    <p:cond delay="0"/>
                                  </p:stCondLst>
                                  <p:childTnLst>
                                    <p:set>
                                      <p:cBhvr>
                                        <p:cTn id="34" dur="1" fill="hold">
                                          <p:stCondLst>
                                            <p:cond delay="0"/>
                                          </p:stCondLst>
                                        </p:cTn>
                                        <p:tgtEl>
                                          <p:spTgt spid="264"/>
                                        </p:tgtEl>
                                        <p:attrNameLst>
                                          <p:attrName>style.visibility</p:attrName>
                                        </p:attrNameLst>
                                      </p:cBhvr>
                                      <p:to>
                                        <p:strVal val="visible"/>
                                      </p:to>
                                    </p:set>
                                    <p:anim calcmode="lin" valueType="num">
                                      <p:cBhvr>
                                        <p:cTn id="35" dur="500" fill="hold"/>
                                        <p:tgtEl>
                                          <p:spTgt spid="264"/>
                                        </p:tgtEl>
                                        <p:attrNameLst>
                                          <p:attrName>ppt_w</p:attrName>
                                        </p:attrNameLst>
                                      </p:cBhvr>
                                      <p:tavLst>
                                        <p:tav tm="0">
                                          <p:val>
                                            <p:fltVal val="0"/>
                                          </p:val>
                                        </p:tav>
                                        <p:tav tm="100000">
                                          <p:val>
                                            <p:strVal val="#ppt_w"/>
                                          </p:val>
                                        </p:tav>
                                      </p:tavLst>
                                    </p:anim>
                                    <p:anim calcmode="lin" valueType="num">
                                      <p:cBhvr>
                                        <p:cTn id="36" dur="500" fill="hold"/>
                                        <p:tgtEl>
                                          <p:spTgt spid="264"/>
                                        </p:tgtEl>
                                        <p:attrNameLst>
                                          <p:attrName>ppt_h</p:attrName>
                                        </p:attrNameLst>
                                      </p:cBhvr>
                                      <p:tavLst>
                                        <p:tav tm="0">
                                          <p:val>
                                            <p:fltVal val="0"/>
                                          </p:val>
                                        </p:tav>
                                        <p:tav tm="100000">
                                          <p:val>
                                            <p:strVal val="#ppt_h"/>
                                          </p:val>
                                        </p:tav>
                                      </p:tavLst>
                                    </p:anim>
                                    <p:animEffect transition="in" filter="fade">
                                      <p:cBhvr>
                                        <p:cTn id="37" dur="500"/>
                                        <p:tgtEl>
                                          <p:spTgt spid="264"/>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275"/>
                                        </p:tgtEl>
                                        <p:attrNameLst>
                                          <p:attrName>style.visibility</p:attrName>
                                        </p:attrNameLst>
                                      </p:cBhvr>
                                      <p:to>
                                        <p:strVal val="visible"/>
                                      </p:to>
                                    </p:set>
                                    <p:animEffect transition="in" filter="wipe(left)">
                                      <p:cBhvr>
                                        <p:cTn id="42" dur="500"/>
                                        <p:tgtEl>
                                          <p:spTgt spid="275"/>
                                        </p:tgtEl>
                                      </p:cBhvr>
                                    </p:animEffect>
                                  </p:childTnLst>
                                </p:cTn>
                              </p:par>
                            </p:childTnLst>
                          </p:cTn>
                        </p:par>
                        <p:par>
                          <p:cTn id="43" fill="hold">
                            <p:stCondLst>
                              <p:cond delay="500"/>
                            </p:stCondLst>
                            <p:childTnLst>
                              <p:par>
                                <p:cTn id="44" presetID="10" presetClass="entr" presetSubtype="0" fill="hold" grpId="0" nodeType="afterEffect">
                                  <p:stCondLst>
                                    <p:cond delay="0"/>
                                  </p:stCondLst>
                                  <p:childTnLst>
                                    <p:set>
                                      <p:cBhvr>
                                        <p:cTn id="45" dur="1" fill="hold">
                                          <p:stCondLst>
                                            <p:cond delay="0"/>
                                          </p:stCondLst>
                                        </p:cTn>
                                        <p:tgtEl>
                                          <p:spTgt spid="274"/>
                                        </p:tgtEl>
                                        <p:attrNameLst>
                                          <p:attrName>style.visibility</p:attrName>
                                        </p:attrNameLst>
                                      </p:cBhvr>
                                      <p:to>
                                        <p:strVal val="visible"/>
                                      </p:to>
                                    </p:set>
                                    <p:animEffect transition="in" filter="fade">
                                      <p:cBhvr>
                                        <p:cTn id="46" dur="500"/>
                                        <p:tgtEl>
                                          <p:spTgt spid="274"/>
                                        </p:tgtEl>
                                      </p:cBhvr>
                                    </p:animEffect>
                                  </p:childTnLst>
                                </p:cTn>
                              </p:par>
                            </p:childTnLst>
                          </p:cTn>
                        </p:par>
                        <p:par>
                          <p:cTn id="47" fill="hold">
                            <p:stCondLst>
                              <p:cond delay="1000"/>
                            </p:stCondLst>
                            <p:childTnLst>
                              <p:par>
                                <p:cTn id="48" presetID="53" presetClass="entr" presetSubtype="16" fill="hold" nodeType="afterEffect">
                                  <p:stCondLst>
                                    <p:cond delay="0"/>
                                  </p:stCondLst>
                                  <p:childTnLst>
                                    <p:set>
                                      <p:cBhvr>
                                        <p:cTn id="49" dur="1" fill="hold">
                                          <p:stCondLst>
                                            <p:cond delay="0"/>
                                          </p:stCondLst>
                                        </p:cTn>
                                        <p:tgtEl>
                                          <p:spTgt spid="276"/>
                                        </p:tgtEl>
                                        <p:attrNameLst>
                                          <p:attrName>style.visibility</p:attrName>
                                        </p:attrNameLst>
                                      </p:cBhvr>
                                      <p:to>
                                        <p:strVal val="visible"/>
                                      </p:to>
                                    </p:set>
                                    <p:anim calcmode="lin" valueType="num">
                                      <p:cBhvr>
                                        <p:cTn id="50" dur="500" fill="hold"/>
                                        <p:tgtEl>
                                          <p:spTgt spid="276"/>
                                        </p:tgtEl>
                                        <p:attrNameLst>
                                          <p:attrName>ppt_w</p:attrName>
                                        </p:attrNameLst>
                                      </p:cBhvr>
                                      <p:tavLst>
                                        <p:tav tm="0">
                                          <p:val>
                                            <p:fltVal val="0"/>
                                          </p:val>
                                        </p:tav>
                                        <p:tav tm="100000">
                                          <p:val>
                                            <p:strVal val="#ppt_w"/>
                                          </p:val>
                                        </p:tav>
                                      </p:tavLst>
                                    </p:anim>
                                    <p:anim calcmode="lin" valueType="num">
                                      <p:cBhvr>
                                        <p:cTn id="51" dur="500" fill="hold"/>
                                        <p:tgtEl>
                                          <p:spTgt spid="276"/>
                                        </p:tgtEl>
                                        <p:attrNameLst>
                                          <p:attrName>ppt_h</p:attrName>
                                        </p:attrNameLst>
                                      </p:cBhvr>
                                      <p:tavLst>
                                        <p:tav tm="0">
                                          <p:val>
                                            <p:fltVal val="0"/>
                                          </p:val>
                                        </p:tav>
                                        <p:tav tm="100000">
                                          <p:val>
                                            <p:strVal val="#ppt_h"/>
                                          </p:val>
                                        </p:tav>
                                      </p:tavLst>
                                    </p:anim>
                                    <p:animEffect transition="in" filter="fade">
                                      <p:cBhvr>
                                        <p:cTn id="52" dur="500"/>
                                        <p:tgtEl>
                                          <p:spTgt spid="2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0" grpId="0"/>
      <p:bldP spid="259" grpId="0" animBg="1"/>
      <p:bldP spid="262" grpId="0"/>
      <p:bldP spid="27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 name="Rectangle 359">
            <a:extLst>
              <a:ext uri="{FF2B5EF4-FFF2-40B4-BE49-F238E27FC236}">
                <a16:creationId xmlns:a16="http://schemas.microsoft.com/office/drawing/2014/main" id="{0205EF8D-E6E9-48D7-9953-145106324858}"/>
              </a:ext>
            </a:extLst>
          </p:cNvPr>
          <p:cNvSpPr/>
          <p:nvPr/>
        </p:nvSpPr>
        <p:spPr>
          <a:xfrm>
            <a:off x="5872739" y="2832088"/>
            <a:ext cx="3271261" cy="288884"/>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BE" sz="1200">
                <a:latin typeface="Trebuchet MS" panose="020B0603020202020204" pitchFamily="34" charset="0"/>
              </a:rPr>
              <a:t>Taux réduit d’impôt sur les sociétés à 15 %</a:t>
            </a:r>
          </a:p>
        </p:txBody>
      </p:sp>
      <p:sp>
        <p:nvSpPr>
          <p:cNvPr id="309" name="Rectangle 308">
            <a:extLst>
              <a:ext uri="{FF2B5EF4-FFF2-40B4-BE49-F238E27FC236}">
                <a16:creationId xmlns:a16="http://schemas.microsoft.com/office/drawing/2014/main" id="{61F0C6A2-EBF3-4A1E-825C-40EFFF636FA5}"/>
              </a:ext>
            </a:extLst>
          </p:cNvPr>
          <p:cNvSpPr/>
          <p:nvPr/>
        </p:nvSpPr>
        <p:spPr>
          <a:xfrm>
            <a:off x="2416409" y="1435968"/>
            <a:ext cx="3616812" cy="288884"/>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BE" sz="1200">
                <a:latin typeface="Trebuchet MS" panose="020B0603020202020204" pitchFamily="34" charset="0"/>
              </a:rPr>
              <a:t>Organisme de gestion agréé</a:t>
            </a:r>
          </a:p>
        </p:txBody>
      </p:sp>
      <p:cxnSp>
        <p:nvCxnSpPr>
          <p:cNvPr id="314" name="Connecteur droit 313">
            <a:extLst>
              <a:ext uri="{FF2B5EF4-FFF2-40B4-BE49-F238E27FC236}">
                <a16:creationId xmlns:a16="http://schemas.microsoft.com/office/drawing/2014/main" id="{BAAADFF5-90A9-4619-B643-4D8E67A488E2}"/>
              </a:ext>
            </a:extLst>
          </p:cNvPr>
          <p:cNvCxnSpPr>
            <a:cxnSpLocks/>
          </p:cNvCxnSpPr>
          <p:nvPr/>
        </p:nvCxnSpPr>
        <p:spPr>
          <a:xfrm flipH="1">
            <a:off x="2447787" y="2414448"/>
            <a:ext cx="735413" cy="0"/>
          </a:xfrm>
          <a:prstGeom prst="line">
            <a:avLst/>
          </a:prstGeom>
          <a:ln>
            <a:solidFill>
              <a:srgbClr val="FF5B30"/>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Les dispositions applicables aux entreprises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Impôt sur les bénéfices</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3</a:t>
            </a:r>
          </a:p>
        </p:txBody>
      </p:sp>
      <p:grpSp>
        <p:nvGrpSpPr>
          <p:cNvPr id="303" name="Groupe 302">
            <a:extLst>
              <a:ext uri="{FF2B5EF4-FFF2-40B4-BE49-F238E27FC236}">
                <a16:creationId xmlns:a16="http://schemas.microsoft.com/office/drawing/2014/main" id="{C08C3160-3665-4D4D-BBB0-FD10E9931CCD}"/>
              </a:ext>
            </a:extLst>
          </p:cNvPr>
          <p:cNvGrpSpPr/>
          <p:nvPr/>
        </p:nvGrpSpPr>
        <p:grpSpPr>
          <a:xfrm>
            <a:off x="445317" y="1264354"/>
            <a:ext cx="2328809" cy="2895251"/>
            <a:chOff x="2959346" y="1264354"/>
            <a:chExt cx="2328809" cy="2895251"/>
          </a:xfrm>
          <a:effectLst>
            <a:outerShdw blurRad="50800" dist="38100" dir="2700000" algn="tl" rotWithShape="0">
              <a:prstClr val="black">
                <a:alpha val="40000"/>
              </a:prstClr>
            </a:outerShdw>
          </a:effectLst>
        </p:grpSpPr>
        <p:grpSp>
          <p:nvGrpSpPr>
            <p:cNvPr id="22" name="Graphique 2">
              <a:extLst>
                <a:ext uri="{FF2B5EF4-FFF2-40B4-BE49-F238E27FC236}">
                  <a16:creationId xmlns:a16="http://schemas.microsoft.com/office/drawing/2014/main" id="{F2ED2090-1769-4835-A4E6-2E3BA2CF2D0D}"/>
                </a:ext>
              </a:extLst>
            </p:cNvPr>
            <p:cNvGrpSpPr/>
            <p:nvPr/>
          </p:nvGrpSpPr>
          <p:grpSpPr>
            <a:xfrm>
              <a:off x="2959346" y="1264354"/>
              <a:ext cx="2328809" cy="2895251"/>
              <a:chOff x="2959346" y="1264354"/>
              <a:chExt cx="2328809" cy="2895251"/>
            </a:xfrm>
          </p:grpSpPr>
          <p:sp>
            <p:nvSpPr>
              <p:cNvPr id="24" name="Forme libre : forme 23">
                <a:extLst>
                  <a:ext uri="{FF2B5EF4-FFF2-40B4-BE49-F238E27FC236}">
                    <a16:creationId xmlns:a16="http://schemas.microsoft.com/office/drawing/2014/main" id="{59E81DA9-8C64-42BB-98B0-7F1A6D65D31C}"/>
                  </a:ext>
                </a:extLst>
              </p:cNvPr>
              <p:cNvSpPr/>
              <p:nvPr/>
            </p:nvSpPr>
            <p:spPr>
              <a:xfrm>
                <a:off x="2959346" y="1264794"/>
                <a:ext cx="2328809" cy="2894811"/>
              </a:xfrm>
              <a:custGeom>
                <a:avLst/>
                <a:gdLst>
                  <a:gd name="connsiteX0" fmla="*/ 2287374 w 2328809"/>
                  <a:gd name="connsiteY0" fmla="*/ 1733713 h 2894811"/>
                  <a:gd name="connsiteX1" fmla="*/ 2046690 w 2328809"/>
                  <a:gd name="connsiteY1" fmla="*/ 1552540 h 2894811"/>
                  <a:gd name="connsiteX2" fmla="*/ 2046690 w 2328809"/>
                  <a:gd name="connsiteY2" fmla="*/ 102709 h 2894811"/>
                  <a:gd name="connsiteX3" fmla="*/ 1943981 w 2328809"/>
                  <a:gd name="connsiteY3" fmla="*/ 0 h 2894811"/>
                  <a:gd name="connsiteX4" fmla="*/ 1661861 w 2328809"/>
                  <a:gd name="connsiteY4" fmla="*/ 0 h 2894811"/>
                  <a:gd name="connsiteX5" fmla="*/ 1661861 w 2328809"/>
                  <a:gd name="connsiteY5" fmla="*/ 0 h 2894811"/>
                  <a:gd name="connsiteX6" fmla="*/ 0 w 2328809"/>
                  <a:gd name="connsiteY6" fmla="*/ 0 h 2894811"/>
                  <a:gd name="connsiteX7" fmla="*/ 0 w 2328809"/>
                  <a:gd name="connsiteY7" fmla="*/ 2894812 h 2894811"/>
                  <a:gd name="connsiteX8" fmla="*/ 1456884 w 2328809"/>
                  <a:gd name="connsiteY8" fmla="*/ 2894812 h 2894811"/>
                  <a:gd name="connsiteX9" fmla="*/ 1456884 w 2328809"/>
                  <a:gd name="connsiteY9" fmla="*/ 2894812 h 2894811"/>
                  <a:gd name="connsiteX10" fmla="*/ 2226101 w 2328809"/>
                  <a:gd name="connsiteY10" fmla="*/ 2894812 h 2894811"/>
                  <a:gd name="connsiteX11" fmla="*/ 2328810 w 2328809"/>
                  <a:gd name="connsiteY11" fmla="*/ 2792103 h 2894811"/>
                  <a:gd name="connsiteX12" fmla="*/ 2328810 w 2328809"/>
                  <a:gd name="connsiteY12" fmla="*/ 1817908 h 2894811"/>
                  <a:gd name="connsiteX13" fmla="*/ 2287374 w 2328809"/>
                  <a:gd name="connsiteY13" fmla="*/ 1733713 h 2894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8809" h="2894811">
                    <a:moveTo>
                      <a:pt x="2287374" y="1733713"/>
                    </a:moveTo>
                    <a:lnTo>
                      <a:pt x="2046690" y="1552540"/>
                    </a:lnTo>
                    <a:lnTo>
                      <a:pt x="2046690" y="102709"/>
                    </a:lnTo>
                    <a:cubicBezTo>
                      <a:pt x="2046690" y="45844"/>
                      <a:pt x="2000405" y="0"/>
                      <a:pt x="1943981" y="0"/>
                    </a:cubicBezTo>
                    <a:lnTo>
                      <a:pt x="1661861" y="0"/>
                    </a:lnTo>
                    <a:cubicBezTo>
                      <a:pt x="1661861" y="0"/>
                      <a:pt x="1661861" y="0"/>
                      <a:pt x="1661861" y="0"/>
                    </a:cubicBezTo>
                    <a:lnTo>
                      <a:pt x="0" y="0"/>
                    </a:lnTo>
                    <a:lnTo>
                      <a:pt x="0" y="2894812"/>
                    </a:lnTo>
                    <a:lnTo>
                      <a:pt x="1456884" y="2894812"/>
                    </a:lnTo>
                    <a:lnTo>
                      <a:pt x="1456884" y="2894812"/>
                    </a:lnTo>
                    <a:lnTo>
                      <a:pt x="2226101" y="2894812"/>
                    </a:lnTo>
                    <a:cubicBezTo>
                      <a:pt x="2282965" y="2894812"/>
                      <a:pt x="2328810" y="2848527"/>
                      <a:pt x="2328810" y="2792103"/>
                    </a:cubicBezTo>
                    <a:lnTo>
                      <a:pt x="2328810" y="1817908"/>
                    </a:lnTo>
                    <a:cubicBezTo>
                      <a:pt x="2328810" y="1784407"/>
                      <a:pt x="2313381" y="1753550"/>
                      <a:pt x="2287374" y="1733713"/>
                    </a:cubicBezTo>
                    <a:close/>
                  </a:path>
                </a:pathLst>
              </a:custGeom>
              <a:solidFill>
                <a:srgbClr val="00A6F7"/>
              </a:solidFill>
              <a:ln w="4406" cap="flat">
                <a:noFill/>
                <a:prstDash val="solid"/>
                <a:miter/>
              </a:ln>
            </p:spPr>
            <p:txBody>
              <a:bodyPr rtlCol="0" anchor="ctr"/>
              <a:lstStyle/>
              <a:p>
                <a:endParaRPr lang="fr-BE"/>
              </a:p>
            </p:txBody>
          </p:sp>
          <p:sp>
            <p:nvSpPr>
              <p:cNvPr id="26" name="Forme libre : forme 25">
                <a:extLst>
                  <a:ext uri="{FF2B5EF4-FFF2-40B4-BE49-F238E27FC236}">
                    <a16:creationId xmlns:a16="http://schemas.microsoft.com/office/drawing/2014/main" id="{4F0B59DC-0AAD-462E-96C4-279EFE732ADA}"/>
                  </a:ext>
                </a:extLst>
              </p:cNvPr>
              <p:cNvSpPr/>
              <p:nvPr/>
            </p:nvSpPr>
            <p:spPr>
              <a:xfrm>
                <a:off x="2981828" y="1264354"/>
                <a:ext cx="36146" cy="2893048"/>
              </a:xfrm>
              <a:custGeom>
                <a:avLst/>
                <a:gdLst>
                  <a:gd name="connsiteX0" fmla="*/ 0 w 36146"/>
                  <a:gd name="connsiteY0" fmla="*/ 0 h 2893048"/>
                  <a:gd name="connsiteX1" fmla="*/ 36147 w 36146"/>
                  <a:gd name="connsiteY1" fmla="*/ 0 h 2893048"/>
                  <a:gd name="connsiteX2" fmla="*/ 36147 w 36146"/>
                  <a:gd name="connsiteY2" fmla="*/ 2893049 h 2893048"/>
                  <a:gd name="connsiteX3" fmla="*/ 0 w 36146"/>
                  <a:gd name="connsiteY3" fmla="*/ 2893049 h 2893048"/>
                </a:gdLst>
                <a:ahLst/>
                <a:cxnLst>
                  <a:cxn ang="0">
                    <a:pos x="connsiteX0" y="connsiteY0"/>
                  </a:cxn>
                  <a:cxn ang="0">
                    <a:pos x="connsiteX1" y="connsiteY1"/>
                  </a:cxn>
                  <a:cxn ang="0">
                    <a:pos x="connsiteX2" y="connsiteY2"/>
                  </a:cxn>
                  <a:cxn ang="0">
                    <a:pos x="connsiteX3" y="connsiteY3"/>
                  </a:cxn>
                </a:cxnLst>
                <a:rect l="l" t="t" r="r" b="b"/>
                <a:pathLst>
                  <a:path w="36146" h="2893048">
                    <a:moveTo>
                      <a:pt x="0" y="0"/>
                    </a:moveTo>
                    <a:lnTo>
                      <a:pt x="36147" y="0"/>
                    </a:lnTo>
                    <a:lnTo>
                      <a:pt x="36147" y="2893049"/>
                    </a:lnTo>
                    <a:lnTo>
                      <a:pt x="0" y="2893049"/>
                    </a:lnTo>
                    <a:close/>
                  </a:path>
                </a:pathLst>
              </a:custGeom>
              <a:solidFill>
                <a:srgbClr val="0080C0"/>
              </a:solidFill>
              <a:ln w="4406" cap="flat">
                <a:noFill/>
                <a:prstDash val="solid"/>
                <a:miter/>
              </a:ln>
            </p:spPr>
            <p:txBody>
              <a:bodyPr rtlCol="0" anchor="ctr"/>
              <a:lstStyle/>
              <a:p>
                <a:endParaRPr lang="fr-BE"/>
              </a:p>
            </p:txBody>
          </p:sp>
          <p:sp>
            <p:nvSpPr>
              <p:cNvPr id="27" name="Forme libre : forme 26">
                <a:extLst>
                  <a:ext uri="{FF2B5EF4-FFF2-40B4-BE49-F238E27FC236}">
                    <a16:creationId xmlns:a16="http://schemas.microsoft.com/office/drawing/2014/main" id="{0C696680-CCF4-4EA9-A000-94E02F4CBB26}"/>
                  </a:ext>
                </a:extLst>
              </p:cNvPr>
              <p:cNvSpPr/>
              <p:nvPr/>
            </p:nvSpPr>
            <p:spPr>
              <a:xfrm>
                <a:off x="5055848" y="3149265"/>
                <a:ext cx="182496" cy="827844"/>
              </a:xfrm>
              <a:custGeom>
                <a:avLst/>
                <a:gdLst>
                  <a:gd name="connsiteX0" fmla="*/ 0 w 182496"/>
                  <a:gd name="connsiteY0" fmla="*/ 0 h 827844"/>
                  <a:gd name="connsiteX1" fmla="*/ 182496 w 182496"/>
                  <a:gd name="connsiteY1" fmla="*/ 0 h 827844"/>
                  <a:gd name="connsiteX2" fmla="*/ 182496 w 182496"/>
                  <a:gd name="connsiteY2" fmla="*/ 827845 h 827844"/>
                  <a:gd name="connsiteX3" fmla="*/ 0 w 182496"/>
                  <a:gd name="connsiteY3" fmla="*/ 827845 h 827844"/>
                </a:gdLst>
                <a:ahLst/>
                <a:cxnLst>
                  <a:cxn ang="0">
                    <a:pos x="connsiteX0" y="connsiteY0"/>
                  </a:cxn>
                  <a:cxn ang="0">
                    <a:pos x="connsiteX1" y="connsiteY1"/>
                  </a:cxn>
                  <a:cxn ang="0">
                    <a:pos x="connsiteX2" y="connsiteY2"/>
                  </a:cxn>
                  <a:cxn ang="0">
                    <a:pos x="connsiteX3" y="connsiteY3"/>
                  </a:cxn>
                </a:cxnLst>
                <a:rect l="l" t="t" r="r" b="b"/>
                <a:pathLst>
                  <a:path w="182496" h="827844">
                    <a:moveTo>
                      <a:pt x="0" y="0"/>
                    </a:moveTo>
                    <a:lnTo>
                      <a:pt x="182496" y="0"/>
                    </a:lnTo>
                    <a:lnTo>
                      <a:pt x="182496" y="827845"/>
                    </a:lnTo>
                    <a:lnTo>
                      <a:pt x="0" y="827845"/>
                    </a:lnTo>
                    <a:close/>
                  </a:path>
                </a:pathLst>
              </a:custGeom>
              <a:solidFill>
                <a:srgbClr val="FFFFFF"/>
              </a:solidFill>
              <a:ln w="4406" cap="flat">
                <a:noFill/>
                <a:prstDash val="solid"/>
                <a:miter/>
              </a:ln>
            </p:spPr>
            <p:txBody>
              <a:bodyPr rtlCol="0" anchor="ctr"/>
              <a:lstStyle/>
              <a:p>
                <a:endParaRPr lang="fr-BE"/>
              </a:p>
            </p:txBody>
          </p:sp>
          <p:grpSp>
            <p:nvGrpSpPr>
              <p:cNvPr id="28" name="Graphique 2">
                <a:extLst>
                  <a:ext uri="{FF2B5EF4-FFF2-40B4-BE49-F238E27FC236}">
                    <a16:creationId xmlns:a16="http://schemas.microsoft.com/office/drawing/2014/main" id="{F2ED2090-1769-4835-A4E6-2E3BA2CF2D0D}"/>
                  </a:ext>
                </a:extLst>
              </p:cNvPr>
              <p:cNvGrpSpPr/>
              <p:nvPr/>
            </p:nvGrpSpPr>
            <p:grpSpPr>
              <a:xfrm>
                <a:off x="5074292" y="3312590"/>
                <a:ext cx="146116" cy="501436"/>
                <a:chOff x="5074292" y="3312590"/>
                <a:chExt cx="146116" cy="501436"/>
              </a:xfrm>
              <a:solidFill>
                <a:srgbClr val="4D4D4D"/>
              </a:solidFill>
            </p:grpSpPr>
            <p:sp>
              <p:nvSpPr>
                <p:cNvPr id="29" name="Forme libre : forme 28">
                  <a:extLst>
                    <a:ext uri="{FF2B5EF4-FFF2-40B4-BE49-F238E27FC236}">
                      <a16:creationId xmlns:a16="http://schemas.microsoft.com/office/drawing/2014/main" id="{C45AAA48-8B45-4756-991B-BDFD86939EB1}"/>
                    </a:ext>
                  </a:extLst>
                </p:cNvPr>
                <p:cNvSpPr/>
                <p:nvPr/>
              </p:nvSpPr>
              <p:spPr>
                <a:xfrm rot="-5400000">
                  <a:off x="5109964" y="3753415"/>
                  <a:ext cx="52456" cy="68766"/>
                </a:xfrm>
                <a:custGeom>
                  <a:avLst/>
                  <a:gdLst>
                    <a:gd name="connsiteX0" fmla="*/ 0 w 52456"/>
                    <a:gd name="connsiteY0" fmla="*/ 0 h 68766"/>
                    <a:gd name="connsiteX1" fmla="*/ 52457 w 52456"/>
                    <a:gd name="connsiteY1" fmla="*/ 0 h 68766"/>
                    <a:gd name="connsiteX2" fmla="*/ 52457 w 52456"/>
                    <a:gd name="connsiteY2" fmla="*/ 68767 h 68766"/>
                    <a:gd name="connsiteX3" fmla="*/ 0 w 52456"/>
                    <a:gd name="connsiteY3" fmla="*/ 68767 h 68766"/>
                  </a:gdLst>
                  <a:ahLst/>
                  <a:cxnLst>
                    <a:cxn ang="0">
                      <a:pos x="connsiteX0" y="connsiteY0"/>
                    </a:cxn>
                    <a:cxn ang="0">
                      <a:pos x="connsiteX1" y="connsiteY1"/>
                    </a:cxn>
                    <a:cxn ang="0">
                      <a:pos x="connsiteX2" y="connsiteY2"/>
                    </a:cxn>
                    <a:cxn ang="0">
                      <a:pos x="connsiteX3" y="connsiteY3"/>
                    </a:cxn>
                  </a:cxnLst>
                  <a:rect l="l" t="t" r="r" b="b"/>
                  <a:pathLst>
                    <a:path w="52456" h="68766">
                      <a:moveTo>
                        <a:pt x="0" y="0"/>
                      </a:moveTo>
                      <a:lnTo>
                        <a:pt x="52457" y="0"/>
                      </a:lnTo>
                      <a:lnTo>
                        <a:pt x="52457" y="68767"/>
                      </a:lnTo>
                      <a:lnTo>
                        <a:pt x="0" y="68767"/>
                      </a:lnTo>
                      <a:close/>
                    </a:path>
                  </a:pathLst>
                </a:custGeom>
                <a:solidFill>
                  <a:srgbClr val="4D4D4D"/>
                </a:solidFill>
                <a:ln w="4406" cap="flat">
                  <a:noFill/>
                  <a:prstDash val="solid"/>
                  <a:miter/>
                </a:ln>
              </p:spPr>
              <p:txBody>
                <a:bodyPr rtlCol="0" anchor="ctr"/>
                <a:lstStyle/>
                <a:p>
                  <a:endParaRPr lang="fr-BE"/>
                </a:p>
              </p:txBody>
            </p:sp>
            <p:sp>
              <p:nvSpPr>
                <p:cNvPr id="30" name="Forme libre : forme 29">
                  <a:extLst>
                    <a:ext uri="{FF2B5EF4-FFF2-40B4-BE49-F238E27FC236}">
                      <a16:creationId xmlns:a16="http://schemas.microsoft.com/office/drawing/2014/main" id="{19E3FE77-C4F0-4D7A-8BD0-1D0170E450D6}"/>
                    </a:ext>
                  </a:extLst>
                </p:cNvPr>
                <p:cNvSpPr/>
                <p:nvPr/>
              </p:nvSpPr>
              <p:spPr>
                <a:xfrm rot="-5400000">
                  <a:off x="5116008" y="3674639"/>
                  <a:ext cx="39673" cy="68766"/>
                </a:xfrm>
                <a:custGeom>
                  <a:avLst/>
                  <a:gdLst>
                    <a:gd name="connsiteX0" fmla="*/ 0 w 39673"/>
                    <a:gd name="connsiteY0" fmla="*/ 0 h 68766"/>
                    <a:gd name="connsiteX1" fmla="*/ 39673 w 39673"/>
                    <a:gd name="connsiteY1" fmla="*/ 0 h 68766"/>
                    <a:gd name="connsiteX2" fmla="*/ 39673 w 39673"/>
                    <a:gd name="connsiteY2" fmla="*/ 68766 h 68766"/>
                    <a:gd name="connsiteX3" fmla="*/ 0 w 39673"/>
                    <a:gd name="connsiteY3" fmla="*/ 68766 h 68766"/>
                  </a:gdLst>
                  <a:ahLst/>
                  <a:cxnLst>
                    <a:cxn ang="0">
                      <a:pos x="connsiteX0" y="connsiteY0"/>
                    </a:cxn>
                    <a:cxn ang="0">
                      <a:pos x="connsiteX1" y="connsiteY1"/>
                    </a:cxn>
                    <a:cxn ang="0">
                      <a:pos x="connsiteX2" y="connsiteY2"/>
                    </a:cxn>
                    <a:cxn ang="0">
                      <a:pos x="connsiteX3" y="connsiteY3"/>
                    </a:cxn>
                  </a:cxnLst>
                  <a:rect l="l" t="t" r="r" b="b"/>
                  <a:pathLst>
                    <a:path w="39673" h="68766">
                      <a:moveTo>
                        <a:pt x="0" y="0"/>
                      </a:moveTo>
                      <a:lnTo>
                        <a:pt x="39673" y="0"/>
                      </a:lnTo>
                      <a:lnTo>
                        <a:pt x="39673" y="68766"/>
                      </a:lnTo>
                      <a:lnTo>
                        <a:pt x="0" y="68766"/>
                      </a:lnTo>
                      <a:close/>
                    </a:path>
                  </a:pathLst>
                </a:custGeom>
                <a:solidFill>
                  <a:srgbClr val="4D4D4D"/>
                </a:solidFill>
                <a:ln w="4406" cap="flat">
                  <a:noFill/>
                  <a:prstDash val="solid"/>
                  <a:miter/>
                </a:ln>
              </p:spPr>
              <p:txBody>
                <a:bodyPr rtlCol="0" anchor="ctr"/>
                <a:lstStyle/>
                <a:p>
                  <a:endParaRPr lang="fr-BE"/>
                </a:p>
              </p:txBody>
            </p:sp>
            <p:sp>
              <p:nvSpPr>
                <p:cNvPr id="31" name="Forme libre : forme 30">
                  <a:extLst>
                    <a:ext uri="{FF2B5EF4-FFF2-40B4-BE49-F238E27FC236}">
                      <a16:creationId xmlns:a16="http://schemas.microsoft.com/office/drawing/2014/main" id="{5A09F47B-12C3-4A48-88F6-694004828EFF}"/>
                    </a:ext>
                  </a:extLst>
                </p:cNvPr>
                <p:cNvSpPr/>
                <p:nvPr/>
              </p:nvSpPr>
              <p:spPr>
                <a:xfrm rot="-5400000">
                  <a:off x="5118398" y="3614060"/>
                  <a:ext cx="34824" cy="68766"/>
                </a:xfrm>
                <a:custGeom>
                  <a:avLst/>
                  <a:gdLst>
                    <a:gd name="connsiteX0" fmla="*/ 0 w 34824"/>
                    <a:gd name="connsiteY0" fmla="*/ 0 h 68766"/>
                    <a:gd name="connsiteX1" fmla="*/ 34824 w 34824"/>
                    <a:gd name="connsiteY1" fmla="*/ 0 h 68766"/>
                    <a:gd name="connsiteX2" fmla="*/ 34824 w 34824"/>
                    <a:gd name="connsiteY2" fmla="*/ 68767 h 68766"/>
                    <a:gd name="connsiteX3" fmla="*/ 0 w 34824"/>
                    <a:gd name="connsiteY3" fmla="*/ 68767 h 68766"/>
                  </a:gdLst>
                  <a:ahLst/>
                  <a:cxnLst>
                    <a:cxn ang="0">
                      <a:pos x="connsiteX0" y="connsiteY0"/>
                    </a:cxn>
                    <a:cxn ang="0">
                      <a:pos x="connsiteX1" y="connsiteY1"/>
                    </a:cxn>
                    <a:cxn ang="0">
                      <a:pos x="connsiteX2" y="connsiteY2"/>
                    </a:cxn>
                    <a:cxn ang="0">
                      <a:pos x="connsiteX3" y="connsiteY3"/>
                    </a:cxn>
                  </a:cxnLst>
                  <a:rect l="l" t="t" r="r" b="b"/>
                  <a:pathLst>
                    <a:path w="34824" h="68766">
                      <a:moveTo>
                        <a:pt x="0" y="0"/>
                      </a:moveTo>
                      <a:lnTo>
                        <a:pt x="34824" y="0"/>
                      </a:lnTo>
                      <a:lnTo>
                        <a:pt x="34824" y="68767"/>
                      </a:lnTo>
                      <a:lnTo>
                        <a:pt x="0" y="68767"/>
                      </a:lnTo>
                      <a:close/>
                    </a:path>
                  </a:pathLst>
                </a:custGeom>
                <a:solidFill>
                  <a:srgbClr val="4D4D4D"/>
                </a:solidFill>
                <a:ln w="4406" cap="flat">
                  <a:noFill/>
                  <a:prstDash val="solid"/>
                  <a:miter/>
                </a:ln>
              </p:spPr>
              <p:txBody>
                <a:bodyPr rtlCol="0" anchor="ctr"/>
                <a:lstStyle/>
                <a:p>
                  <a:endParaRPr lang="fr-BE"/>
                </a:p>
              </p:txBody>
            </p:sp>
            <p:sp>
              <p:nvSpPr>
                <p:cNvPr id="32" name="Forme libre : forme 31">
                  <a:extLst>
                    <a:ext uri="{FF2B5EF4-FFF2-40B4-BE49-F238E27FC236}">
                      <a16:creationId xmlns:a16="http://schemas.microsoft.com/office/drawing/2014/main" id="{5383EB72-63A9-445D-B7B5-EDCE5CE76B92}"/>
                    </a:ext>
                  </a:extLst>
                </p:cNvPr>
                <p:cNvSpPr/>
                <p:nvPr/>
              </p:nvSpPr>
              <p:spPr>
                <a:xfrm rot="-5400000">
                  <a:off x="5116121" y="3483212"/>
                  <a:ext cx="39673" cy="68766"/>
                </a:xfrm>
                <a:custGeom>
                  <a:avLst/>
                  <a:gdLst>
                    <a:gd name="connsiteX0" fmla="*/ 0 w 39673"/>
                    <a:gd name="connsiteY0" fmla="*/ 0 h 68766"/>
                    <a:gd name="connsiteX1" fmla="*/ 39673 w 39673"/>
                    <a:gd name="connsiteY1" fmla="*/ 0 h 68766"/>
                    <a:gd name="connsiteX2" fmla="*/ 39673 w 39673"/>
                    <a:gd name="connsiteY2" fmla="*/ 68767 h 68766"/>
                    <a:gd name="connsiteX3" fmla="*/ 0 w 39673"/>
                    <a:gd name="connsiteY3" fmla="*/ 68767 h 68766"/>
                  </a:gdLst>
                  <a:ahLst/>
                  <a:cxnLst>
                    <a:cxn ang="0">
                      <a:pos x="connsiteX0" y="connsiteY0"/>
                    </a:cxn>
                    <a:cxn ang="0">
                      <a:pos x="connsiteX1" y="connsiteY1"/>
                    </a:cxn>
                    <a:cxn ang="0">
                      <a:pos x="connsiteX2" y="connsiteY2"/>
                    </a:cxn>
                    <a:cxn ang="0">
                      <a:pos x="connsiteX3" y="connsiteY3"/>
                    </a:cxn>
                  </a:cxnLst>
                  <a:rect l="l" t="t" r="r" b="b"/>
                  <a:pathLst>
                    <a:path w="39673" h="68766">
                      <a:moveTo>
                        <a:pt x="0" y="0"/>
                      </a:moveTo>
                      <a:lnTo>
                        <a:pt x="39673" y="0"/>
                      </a:lnTo>
                      <a:lnTo>
                        <a:pt x="39673" y="68767"/>
                      </a:lnTo>
                      <a:lnTo>
                        <a:pt x="0" y="68767"/>
                      </a:lnTo>
                      <a:close/>
                    </a:path>
                  </a:pathLst>
                </a:custGeom>
                <a:solidFill>
                  <a:srgbClr val="4D4D4D"/>
                </a:solidFill>
                <a:ln w="4406" cap="flat">
                  <a:noFill/>
                  <a:prstDash val="solid"/>
                  <a:miter/>
                </a:ln>
              </p:spPr>
              <p:txBody>
                <a:bodyPr rtlCol="0" anchor="ctr"/>
                <a:lstStyle/>
                <a:p>
                  <a:endParaRPr lang="fr-BE"/>
                </a:p>
              </p:txBody>
            </p:sp>
            <p:sp>
              <p:nvSpPr>
                <p:cNvPr id="33" name="Forme libre : forme 32">
                  <a:extLst>
                    <a:ext uri="{FF2B5EF4-FFF2-40B4-BE49-F238E27FC236}">
                      <a16:creationId xmlns:a16="http://schemas.microsoft.com/office/drawing/2014/main" id="{E3473D39-C37F-4A88-8B51-6BB0D98BA0E0}"/>
                    </a:ext>
                  </a:extLst>
                </p:cNvPr>
                <p:cNvSpPr/>
                <p:nvPr/>
              </p:nvSpPr>
              <p:spPr>
                <a:xfrm rot="-5400000">
                  <a:off x="5118512" y="3422634"/>
                  <a:ext cx="34824" cy="68766"/>
                </a:xfrm>
                <a:custGeom>
                  <a:avLst/>
                  <a:gdLst>
                    <a:gd name="connsiteX0" fmla="*/ 0 w 34824"/>
                    <a:gd name="connsiteY0" fmla="*/ 0 h 68766"/>
                    <a:gd name="connsiteX1" fmla="*/ 34824 w 34824"/>
                    <a:gd name="connsiteY1" fmla="*/ 0 h 68766"/>
                    <a:gd name="connsiteX2" fmla="*/ 34824 w 34824"/>
                    <a:gd name="connsiteY2" fmla="*/ 68767 h 68766"/>
                    <a:gd name="connsiteX3" fmla="*/ 0 w 34824"/>
                    <a:gd name="connsiteY3" fmla="*/ 68767 h 68766"/>
                  </a:gdLst>
                  <a:ahLst/>
                  <a:cxnLst>
                    <a:cxn ang="0">
                      <a:pos x="connsiteX0" y="connsiteY0"/>
                    </a:cxn>
                    <a:cxn ang="0">
                      <a:pos x="connsiteX1" y="connsiteY1"/>
                    </a:cxn>
                    <a:cxn ang="0">
                      <a:pos x="connsiteX2" y="connsiteY2"/>
                    </a:cxn>
                    <a:cxn ang="0">
                      <a:pos x="connsiteX3" y="connsiteY3"/>
                    </a:cxn>
                  </a:cxnLst>
                  <a:rect l="l" t="t" r="r" b="b"/>
                  <a:pathLst>
                    <a:path w="34824" h="68766">
                      <a:moveTo>
                        <a:pt x="0" y="0"/>
                      </a:moveTo>
                      <a:lnTo>
                        <a:pt x="34824" y="0"/>
                      </a:lnTo>
                      <a:lnTo>
                        <a:pt x="34824" y="68767"/>
                      </a:lnTo>
                      <a:lnTo>
                        <a:pt x="0" y="68767"/>
                      </a:lnTo>
                      <a:close/>
                    </a:path>
                  </a:pathLst>
                </a:custGeom>
                <a:solidFill>
                  <a:srgbClr val="4D4D4D"/>
                </a:solidFill>
                <a:ln w="4406" cap="flat">
                  <a:noFill/>
                  <a:prstDash val="solid"/>
                  <a:miter/>
                </a:ln>
              </p:spPr>
              <p:txBody>
                <a:bodyPr rtlCol="0" anchor="ctr"/>
                <a:lstStyle/>
                <a:p>
                  <a:endParaRPr lang="fr-BE"/>
                </a:p>
              </p:txBody>
            </p:sp>
            <p:sp>
              <p:nvSpPr>
                <p:cNvPr id="34" name="Forme libre : forme 33">
                  <a:extLst>
                    <a:ext uri="{FF2B5EF4-FFF2-40B4-BE49-F238E27FC236}">
                      <a16:creationId xmlns:a16="http://schemas.microsoft.com/office/drawing/2014/main" id="{85021695-CED4-4672-9CC3-D719B570D52F}"/>
                    </a:ext>
                  </a:extLst>
                </p:cNvPr>
                <p:cNvSpPr/>
                <p:nvPr/>
              </p:nvSpPr>
              <p:spPr>
                <a:xfrm rot="-5400000">
                  <a:off x="5118573" y="3295619"/>
                  <a:ext cx="34824" cy="68766"/>
                </a:xfrm>
                <a:custGeom>
                  <a:avLst/>
                  <a:gdLst>
                    <a:gd name="connsiteX0" fmla="*/ 0 w 34824"/>
                    <a:gd name="connsiteY0" fmla="*/ 0 h 68766"/>
                    <a:gd name="connsiteX1" fmla="*/ 34824 w 34824"/>
                    <a:gd name="connsiteY1" fmla="*/ 0 h 68766"/>
                    <a:gd name="connsiteX2" fmla="*/ 34824 w 34824"/>
                    <a:gd name="connsiteY2" fmla="*/ 68767 h 68766"/>
                    <a:gd name="connsiteX3" fmla="*/ 0 w 34824"/>
                    <a:gd name="connsiteY3" fmla="*/ 68767 h 68766"/>
                  </a:gdLst>
                  <a:ahLst/>
                  <a:cxnLst>
                    <a:cxn ang="0">
                      <a:pos x="connsiteX0" y="connsiteY0"/>
                    </a:cxn>
                    <a:cxn ang="0">
                      <a:pos x="connsiteX1" y="connsiteY1"/>
                    </a:cxn>
                    <a:cxn ang="0">
                      <a:pos x="connsiteX2" y="connsiteY2"/>
                    </a:cxn>
                    <a:cxn ang="0">
                      <a:pos x="connsiteX3" y="connsiteY3"/>
                    </a:cxn>
                  </a:cxnLst>
                  <a:rect l="l" t="t" r="r" b="b"/>
                  <a:pathLst>
                    <a:path w="34824" h="68766">
                      <a:moveTo>
                        <a:pt x="0" y="0"/>
                      </a:moveTo>
                      <a:lnTo>
                        <a:pt x="34824" y="0"/>
                      </a:lnTo>
                      <a:lnTo>
                        <a:pt x="34824" y="68767"/>
                      </a:lnTo>
                      <a:lnTo>
                        <a:pt x="0" y="68767"/>
                      </a:lnTo>
                      <a:close/>
                    </a:path>
                  </a:pathLst>
                </a:custGeom>
                <a:solidFill>
                  <a:srgbClr val="4D4D4D"/>
                </a:solidFill>
                <a:ln w="4406" cap="flat">
                  <a:noFill/>
                  <a:prstDash val="solid"/>
                  <a:miter/>
                </a:ln>
              </p:spPr>
              <p:txBody>
                <a:bodyPr rtlCol="0" anchor="ctr"/>
                <a:lstStyle/>
                <a:p>
                  <a:endParaRPr lang="fr-BE"/>
                </a:p>
              </p:txBody>
            </p:sp>
            <p:sp>
              <p:nvSpPr>
                <p:cNvPr id="35" name="Forme libre : forme 34">
                  <a:extLst>
                    <a:ext uri="{FF2B5EF4-FFF2-40B4-BE49-F238E27FC236}">
                      <a16:creationId xmlns:a16="http://schemas.microsoft.com/office/drawing/2014/main" id="{0072C15C-4D05-44D8-9935-87EA979E6AAF}"/>
                    </a:ext>
                  </a:extLst>
                </p:cNvPr>
                <p:cNvSpPr/>
                <p:nvPr/>
              </p:nvSpPr>
              <p:spPr>
                <a:xfrm rot="-4185065">
                  <a:off x="5138276" y="3518156"/>
                  <a:ext cx="18073" cy="148994"/>
                </a:xfrm>
                <a:custGeom>
                  <a:avLst/>
                  <a:gdLst>
                    <a:gd name="connsiteX0" fmla="*/ 0 w 18073"/>
                    <a:gd name="connsiteY0" fmla="*/ 0 h 148994"/>
                    <a:gd name="connsiteX1" fmla="*/ 18073 w 18073"/>
                    <a:gd name="connsiteY1" fmla="*/ 0 h 148994"/>
                    <a:gd name="connsiteX2" fmla="*/ 18073 w 18073"/>
                    <a:gd name="connsiteY2" fmla="*/ 148995 h 148994"/>
                    <a:gd name="connsiteX3" fmla="*/ 0 w 18073"/>
                    <a:gd name="connsiteY3" fmla="*/ 148995 h 148994"/>
                  </a:gdLst>
                  <a:ahLst/>
                  <a:cxnLst>
                    <a:cxn ang="0">
                      <a:pos x="connsiteX0" y="connsiteY0"/>
                    </a:cxn>
                    <a:cxn ang="0">
                      <a:pos x="connsiteX1" y="connsiteY1"/>
                    </a:cxn>
                    <a:cxn ang="0">
                      <a:pos x="connsiteX2" y="connsiteY2"/>
                    </a:cxn>
                    <a:cxn ang="0">
                      <a:pos x="connsiteX3" y="connsiteY3"/>
                    </a:cxn>
                  </a:cxnLst>
                  <a:rect l="l" t="t" r="r" b="b"/>
                  <a:pathLst>
                    <a:path w="18073" h="148994">
                      <a:moveTo>
                        <a:pt x="0" y="0"/>
                      </a:moveTo>
                      <a:lnTo>
                        <a:pt x="18073" y="0"/>
                      </a:lnTo>
                      <a:lnTo>
                        <a:pt x="18073" y="148995"/>
                      </a:lnTo>
                      <a:lnTo>
                        <a:pt x="0" y="148995"/>
                      </a:lnTo>
                      <a:close/>
                    </a:path>
                  </a:pathLst>
                </a:custGeom>
                <a:solidFill>
                  <a:srgbClr val="4D4D4D"/>
                </a:solidFill>
                <a:ln w="4406" cap="flat">
                  <a:noFill/>
                  <a:prstDash val="solid"/>
                  <a:miter/>
                </a:ln>
              </p:spPr>
              <p:txBody>
                <a:bodyPr rtlCol="0" anchor="ctr"/>
                <a:lstStyle/>
                <a:p>
                  <a:endParaRPr lang="fr-BE"/>
                </a:p>
              </p:txBody>
            </p:sp>
            <p:sp>
              <p:nvSpPr>
                <p:cNvPr id="36" name="Forme libre : forme 35">
                  <a:extLst>
                    <a:ext uri="{FF2B5EF4-FFF2-40B4-BE49-F238E27FC236}">
                      <a16:creationId xmlns:a16="http://schemas.microsoft.com/office/drawing/2014/main" id="{814900E7-8610-4F56-9401-E76405932C1B}"/>
                    </a:ext>
                  </a:extLst>
                </p:cNvPr>
                <p:cNvSpPr/>
                <p:nvPr/>
              </p:nvSpPr>
              <p:spPr>
                <a:xfrm rot="-4185065">
                  <a:off x="5138351" y="3321942"/>
                  <a:ext cx="18073" cy="148994"/>
                </a:xfrm>
                <a:custGeom>
                  <a:avLst/>
                  <a:gdLst>
                    <a:gd name="connsiteX0" fmla="*/ 0 w 18073"/>
                    <a:gd name="connsiteY0" fmla="*/ 0 h 148994"/>
                    <a:gd name="connsiteX1" fmla="*/ 18073 w 18073"/>
                    <a:gd name="connsiteY1" fmla="*/ 0 h 148994"/>
                    <a:gd name="connsiteX2" fmla="*/ 18073 w 18073"/>
                    <a:gd name="connsiteY2" fmla="*/ 148995 h 148994"/>
                    <a:gd name="connsiteX3" fmla="*/ 0 w 18073"/>
                    <a:gd name="connsiteY3" fmla="*/ 148995 h 148994"/>
                  </a:gdLst>
                  <a:ahLst/>
                  <a:cxnLst>
                    <a:cxn ang="0">
                      <a:pos x="connsiteX0" y="connsiteY0"/>
                    </a:cxn>
                    <a:cxn ang="0">
                      <a:pos x="connsiteX1" y="connsiteY1"/>
                    </a:cxn>
                    <a:cxn ang="0">
                      <a:pos x="connsiteX2" y="connsiteY2"/>
                    </a:cxn>
                    <a:cxn ang="0">
                      <a:pos x="connsiteX3" y="connsiteY3"/>
                    </a:cxn>
                  </a:cxnLst>
                  <a:rect l="l" t="t" r="r" b="b"/>
                  <a:pathLst>
                    <a:path w="18073" h="148994">
                      <a:moveTo>
                        <a:pt x="0" y="0"/>
                      </a:moveTo>
                      <a:lnTo>
                        <a:pt x="18073" y="0"/>
                      </a:lnTo>
                      <a:lnTo>
                        <a:pt x="18073" y="148995"/>
                      </a:lnTo>
                      <a:lnTo>
                        <a:pt x="0" y="148995"/>
                      </a:lnTo>
                      <a:close/>
                    </a:path>
                  </a:pathLst>
                </a:custGeom>
                <a:solidFill>
                  <a:srgbClr val="4D4D4D"/>
                </a:solidFill>
                <a:ln w="4406" cap="flat">
                  <a:noFill/>
                  <a:prstDash val="solid"/>
                  <a:miter/>
                </a:ln>
              </p:spPr>
              <p:txBody>
                <a:bodyPr rtlCol="0" anchor="ctr"/>
                <a:lstStyle/>
                <a:p>
                  <a:endParaRPr lang="fr-BE"/>
                </a:p>
              </p:txBody>
            </p:sp>
          </p:grpSp>
        </p:grpSp>
        <p:sp>
          <p:nvSpPr>
            <p:cNvPr id="38" name="Forme libre : forme 37">
              <a:extLst>
                <a:ext uri="{FF2B5EF4-FFF2-40B4-BE49-F238E27FC236}">
                  <a16:creationId xmlns:a16="http://schemas.microsoft.com/office/drawing/2014/main" id="{E98C83D2-CF98-4D82-B69E-116B7896BD21}"/>
                </a:ext>
              </a:extLst>
            </p:cNvPr>
            <p:cNvSpPr/>
            <p:nvPr/>
          </p:nvSpPr>
          <p:spPr>
            <a:xfrm rot="16277685">
              <a:off x="2684198" y="1747221"/>
              <a:ext cx="2619628" cy="1876893"/>
            </a:xfrm>
            <a:custGeom>
              <a:avLst/>
              <a:gdLst>
                <a:gd name="connsiteX0" fmla="*/ 0 w 2619628"/>
                <a:gd name="connsiteY0" fmla="*/ 0 h 1876893"/>
                <a:gd name="connsiteX1" fmla="*/ 2619628 w 2619628"/>
                <a:gd name="connsiteY1" fmla="*/ 0 h 1876893"/>
                <a:gd name="connsiteX2" fmla="*/ 2619628 w 2619628"/>
                <a:gd name="connsiteY2" fmla="*/ 1876893 h 1876893"/>
                <a:gd name="connsiteX3" fmla="*/ 0 w 2619628"/>
                <a:gd name="connsiteY3" fmla="*/ 1876893 h 1876893"/>
              </a:gdLst>
              <a:ahLst/>
              <a:cxnLst>
                <a:cxn ang="0">
                  <a:pos x="connsiteX0" y="connsiteY0"/>
                </a:cxn>
                <a:cxn ang="0">
                  <a:pos x="connsiteX1" y="connsiteY1"/>
                </a:cxn>
                <a:cxn ang="0">
                  <a:pos x="connsiteX2" y="connsiteY2"/>
                </a:cxn>
                <a:cxn ang="0">
                  <a:pos x="connsiteX3" y="connsiteY3"/>
                </a:cxn>
              </a:cxnLst>
              <a:rect l="l" t="t" r="r" b="b"/>
              <a:pathLst>
                <a:path w="2619628" h="1876893">
                  <a:moveTo>
                    <a:pt x="0" y="0"/>
                  </a:moveTo>
                  <a:lnTo>
                    <a:pt x="2619628" y="0"/>
                  </a:lnTo>
                  <a:lnTo>
                    <a:pt x="2619628" y="1876893"/>
                  </a:lnTo>
                  <a:lnTo>
                    <a:pt x="0" y="1876893"/>
                  </a:lnTo>
                  <a:close/>
                </a:path>
              </a:pathLst>
            </a:custGeom>
            <a:solidFill>
              <a:srgbClr val="E6E6E6"/>
            </a:solidFill>
            <a:ln w="4406" cap="flat">
              <a:noFill/>
              <a:prstDash val="solid"/>
              <a:miter/>
            </a:ln>
          </p:spPr>
          <p:txBody>
            <a:bodyPr rtlCol="0" anchor="ctr"/>
            <a:lstStyle/>
            <a:p>
              <a:endParaRPr lang="fr-BE"/>
            </a:p>
          </p:txBody>
        </p:sp>
        <p:sp>
          <p:nvSpPr>
            <p:cNvPr id="40" name="Forme libre : forme 39">
              <a:extLst>
                <a:ext uri="{FF2B5EF4-FFF2-40B4-BE49-F238E27FC236}">
                  <a16:creationId xmlns:a16="http://schemas.microsoft.com/office/drawing/2014/main" id="{4FC9B8C1-D062-45E0-91B8-AD8D37E5D431}"/>
                </a:ext>
              </a:extLst>
            </p:cNvPr>
            <p:cNvSpPr/>
            <p:nvPr/>
          </p:nvSpPr>
          <p:spPr>
            <a:xfrm>
              <a:off x="3093353" y="1402768"/>
              <a:ext cx="1876977" cy="2619745"/>
            </a:xfrm>
            <a:custGeom>
              <a:avLst/>
              <a:gdLst>
                <a:gd name="connsiteX0" fmla="*/ 0 w 1876977"/>
                <a:gd name="connsiteY0" fmla="*/ 0 h 2619745"/>
                <a:gd name="connsiteX1" fmla="*/ 1876977 w 1876977"/>
                <a:gd name="connsiteY1" fmla="*/ 0 h 2619745"/>
                <a:gd name="connsiteX2" fmla="*/ 1876977 w 1876977"/>
                <a:gd name="connsiteY2" fmla="*/ 2619745 h 2619745"/>
                <a:gd name="connsiteX3" fmla="*/ 0 w 1876977"/>
                <a:gd name="connsiteY3" fmla="*/ 2619745 h 2619745"/>
              </a:gdLst>
              <a:ahLst/>
              <a:cxnLst>
                <a:cxn ang="0">
                  <a:pos x="connsiteX0" y="connsiteY0"/>
                </a:cxn>
                <a:cxn ang="0">
                  <a:pos x="connsiteX1" y="connsiteY1"/>
                </a:cxn>
                <a:cxn ang="0">
                  <a:pos x="connsiteX2" y="connsiteY2"/>
                </a:cxn>
                <a:cxn ang="0">
                  <a:pos x="connsiteX3" y="connsiteY3"/>
                </a:cxn>
              </a:cxnLst>
              <a:rect l="l" t="t" r="r" b="b"/>
              <a:pathLst>
                <a:path w="1876977" h="2619745">
                  <a:moveTo>
                    <a:pt x="0" y="0"/>
                  </a:moveTo>
                  <a:lnTo>
                    <a:pt x="1876977" y="0"/>
                  </a:lnTo>
                  <a:lnTo>
                    <a:pt x="1876977" y="2619745"/>
                  </a:lnTo>
                  <a:lnTo>
                    <a:pt x="0" y="2619745"/>
                  </a:lnTo>
                  <a:close/>
                </a:path>
              </a:pathLst>
            </a:custGeom>
            <a:solidFill>
              <a:srgbClr val="FFFFFF"/>
            </a:solidFill>
            <a:ln w="4406" cap="flat">
              <a:noFill/>
              <a:prstDash val="solid"/>
              <a:miter/>
            </a:ln>
          </p:spPr>
          <p:txBody>
            <a:bodyPr rtlCol="0" anchor="ctr"/>
            <a:lstStyle/>
            <a:p>
              <a:endParaRPr lang="fr-BE"/>
            </a:p>
          </p:txBody>
        </p:sp>
        <p:grpSp>
          <p:nvGrpSpPr>
            <p:cNvPr id="41" name="Graphique 2">
              <a:extLst>
                <a:ext uri="{FF2B5EF4-FFF2-40B4-BE49-F238E27FC236}">
                  <a16:creationId xmlns:a16="http://schemas.microsoft.com/office/drawing/2014/main" id="{F2ED2090-1769-4835-A4E6-2E3BA2CF2D0D}"/>
                </a:ext>
              </a:extLst>
            </p:cNvPr>
            <p:cNvGrpSpPr/>
            <p:nvPr/>
          </p:nvGrpSpPr>
          <p:grpSpPr>
            <a:xfrm>
              <a:off x="3824220" y="2915635"/>
              <a:ext cx="1079107" cy="425824"/>
              <a:chOff x="3824220" y="2915635"/>
              <a:chExt cx="1079107" cy="425824"/>
            </a:xfrm>
          </p:grpSpPr>
          <p:sp>
            <p:nvSpPr>
              <p:cNvPr id="42" name="Forme libre : forme 41">
                <a:extLst>
                  <a:ext uri="{FF2B5EF4-FFF2-40B4-BE49-F238E27FC236}">
                    <a16:creationId xmlns:a16="http://schemas.microsoft.com/office/drawing/2014/main" id="{5AD0D0B4-175D-4D46-888B-B3C489F7681A}"/>
                  </a:ext>
                </a:extLst>
              </p:cNvPr>
              <p:cNvSpPr/>
              <p:nvPr/>
            </p:nvSpPr>
            <p:spPr>
              <a:xfrm>
                <a:off x="3824220" y="2915635"/>
                <a:ext cx="1079107" cy="425824"/>
              </a:xfrm>
              <a:custGeom>
                <a:avLst/>
                <a:gdLst>
                  <a:gd name="connsiteX0" fmla="*/ 0 w 1079107"/>
                  <a:gd name="connsiteY0" fmla="*/ 0 h 425824"/>
                  <a:gd name="connsiteX1" fmla="*/ 1079108 w 1079107"/>
                  <a:gd name="connsiteY1" fmla="*/ 0 h 425824"/>
                  <a:gd name="connsiteX2" fmla="*/ 1079108 w 1079107"/>
                  <a:gd name="connsiteY2" fmla="*/ 425824 h 425824"/>
                  <a:gd name="connsiteX3" fmla="*/ 0 w 1079107"/>
                  <a:gd name="connsiteY3" fmla="*/ 425824 h 425824"/>
                </a:gdLst>
                <a:ahLst/>
                <a:cxnLst>
                  <a:cxn ang="0">
                    <a:pos x="connsiteX0" y="connsiteY0"/>
                  </a:cxn>
                  <a:cxn ang="0">
                    <a:pos x="connsiteX1" y="connsiteY1"/>
                  </a:cxn>
                  <a:cxn ang="0">
                    <a:pos x="connsiteX2" y="connsiteY2"/>
                  </a:cxn>
                  <a:cxn ang="0">
                    <a:pos x="connsiteX3" y="connsiteY3"/>
                  </a:cxn>
                </a:cxnLst>
                <a:rect l="l" t="t" r="r" b="b"/>
                <a:pathLst>
                  <a:path w="1079107" h="425824">
                    <a:moveTo>
                      <a:pt x="0" y="0"/>
                    </a:moveTo>
                    <a:lnTo>
                      <a:pt x="1079108" y="0"/>
                    </a:lnTo>
                    <a:lnTo>
                      <a:pt x="1079108" y="425824"/>
                    </a:lnTo>
                    <a:lnTo>
                      <a:pt x="0" y="425824"/>
                    </a:lnTo>
                    <a:close/>
                  </a:path>
                </a:pathLst>
              </a:custGeom>
              <a:solidFill>
                <a:srgbClr val="E6E6E6"/>
              </a:solidFill>
              <a:ln w="4406" cap="flat">
                <a:noFill/>
                <a:prstDash val="solid"/>
                <a:miter/>
              </a:ln>
            </p:spPr>
            <p:txBody>
              <a:bodyPr rtlCol="0" anchor="ctr"/>
              <a:lstStyle/>
              <a:p>
                <a:endParaRPr lang="fr-BE"/>
              </a:p>
            </p:txBody>
          </p:sp>
          <p:sp>
            <p:nvSpPr>
              <p:cNvPr id="43" name="Forme libre : forme 42">
                <a:extLst>
                  <a:ext uri="{FF2B5EF4-FFF2-40B4-BE49-F238E27FC236}">
                    <a16:creationId xmlns:a16="http://schemas.microsoft.com/office/drawing/2014/main" id="{29FF9FF0-3F5D-49DA-927F-E5A9026E262B}"/>
                  </a:ext>
                </a:extLst>
              </p:cNvPr>
              <p:cNvSpPr/>
              <p:nvPr/>
            </p:nvSpPr>
            <p:spPr>
              <a:xfrm>
                <a:off x="3838326" y="2946492"/>
                <a:ext cx="1028855" cy="93011"/>
              </a:xfrm>
              <a:custGeom>
                <a:avLst/>
                <a:gdLst>
                  <a:gd name="connsiteX0" fmla="*/ 0 w 1028855"/>
                  <a:gd name="connsiteY0" fmla="*/ 0 h 93011"/>
                  <a:gd name="connsiteX1" fmla="*/ 1028855 w 1028855"/>
                  <a:gd name="connsiteY1" fmla="*/ 0 h 93011"/>
                  <a:gd name="connsiteX2" fmla="*/ 1028855 w 1028855"/>
                  <a:gd name="connsiteY2" fmla="*/ 93011 h 93011"/>
                  <a:gd name="connsiteX3" fmla="*/ 0 w 1028855"/>
                  <a:gd name="connsiteY3" fmla="*/ 93011 h 93011"/>
                </a:gdLst>
                <a:ahLst/>
                <a:cxnLst>
                  <a:cxn ang="0">
                    <a:pos x="connsiteX0" y="connsiteY0"/>
                  </a:cxn>
                  <a:cxn ang="0">
                    <a:pos x="connsiteX1" y="connsiteY1"/>
                  </a:cxn>
                  <a:cxn ang="0">
                    <a:pos x="connsiteX2" y="connsiteY2"/>
                  </a:cxn>
                  <a:cxn ang="0">
                    <a:pos x="connsiteX3" y="connsiteY3"/>
                  </a:cxn>
                </a:cxnLst>
                <a:rect l="l" t="t" r="r" b="b"/>
                <a:pathLst>
                  <a:path w="1028855" h="93011">
                    <a:moveTo>
                      <a:pt x="0" y="0"/>
                    </a:moveTo>
                    <a:lnTo>
                      <a:pt x="1028855" y="0"/>
                    </a:lnTo>
                    <a:lnTo>
                      <a:pt x="1028855" y="93011"/>
                    </a:lnTo>
                    <a:lnTo>
                      <a:pt x="0" y="93011"/>
                    </a:lnTo>
                    <a:close/>
                  </a:path>
                </a:pathLst>
              </a:custGeom>
              <a:solidFill>
                <a:srgbClr val="FFFFFF"/>
              </a:solidFill>
              <a:ln w="4406" cap="flat">
                <a:noFill/>
                <a:prstDash val="solid"/>
                <a:miter/>
              </a:ln>
            </p:spPr>
            <p:txBody>
              <a:bodyPr rtlCol="0" anchor="ctr"/>
              <a:lstStyle/>
              <a:p>
                <a:endParaRPr lang="fr-BE"/>
              </a:p>
            </p:txBody>
          </p:sp>
          <p:sp>
            <p:nvSpPr>
              <p:cNvPr id="44" name="Forme libre : forme 43">
                <a:extLst>
                  <a:ext uri="{FF2B5EF4-FFF2-40B4-BE49-F238E27FC236}">
                    <a16:creationId xmlns:a16="http://schemas.microsoft.com/office/drawing/2014/main" id="{602D1C74-3ACF-4C58-B042-51E4F568013F}"/>
                  </a:ext>
                </a:extLst>
              </p:cNvPr>
              <p:cNvSpPr/>
              <p:nvPr/>
            </p:nvSpPr>
            <p:spPr>
              <a:xfrm>
                <a:off x="3838326" y="3147061"/>
                <a:ext cx="1028855" cy="93011"/>
              </a:xfrm>
              <a:custGeom>
                <a:avLst/>
                <a:gdLst>
                  <a:gd name="connsiteX0" fmla="*/ 0 w 1028855"/>
                  <a:gd name="connsiteY0" fmla="*/ 0 h 93011"/>
                  <a:gd name="connsiteX1" fmla="*/ 1028855 w 1028855"/>
                  <a:gd name="connsiteY1" fmla="*/ 0 h 93011"/>
                  <a:gd name="connsiteX2" fmla="*/ 1028855 w 1028855"/>
                  <a:gd name="connsiteY2" fmla="*/ 93011 h 93011"/>
                  <a:gd name="connsiteX3" fmla="*/ 0 w 1028855"/>
                  <a:gd name="connsiteY3" fmla="*/ 93011 h 93011"/>
                </a:gdLst>
                <a:ahLst/>
                <a:cxnLst>
                  <a:cxn ang="0">
                    <a:pos x="connsiteX0" y="connsiteY0"/>
                  </a:cxn>
                  <a:cxn ang="0">
                    <a:pos x="connsiteX1" y="connsiteY1"/>
                  </a:cxn>
                  <a:cxn ang="0">
                    <a:pos x="connsiteX2" y="connsiteY2"/>
                  </a:cxn>
                  <a:cxn ang="0">
                    <a:pos x="connsiteX3" y="connsiteY3"/>
                  </a:cxn>
                </a:cxnLst>
                <a:rect l="l" t="t" r="r" b="b"/>
                <a:pathLst>
                  <a:path w="1028855" h="93011">
                    <a:moveTo>
                      <a:pt x="0" y="0"/>
                    </a:moveTo>
                    <a:lnTo>
                      <a:pt x="1028855" y="0"/>
                    </a:lnTo>
                    <a:lnTo>
                      <a:pt x="1028855" y="93011"/>
                    </a:lnTo>
                    <a:lnTo>
                      <a:pt x="0" y="93011"/>
                    </a:lnTo>
                    <a:close/>
                  </a:path>
                </a:pathLst>
              </a:custGeom>
              <a:solidFill>
                <a:srgbClr val="FFFFFF"/>
              </a:solidFill>
              <a:ln w="4406" cap="flat">
                <a:noFill/>
                <a:prstDash val="solid"/>
                <a:miter/>
              </a:ln>
            </p:spPr>
            <p:txBody>
              <a:bodyPr rtlCol="0" anchor="ctr"/>
              <a:lstStyle/>
              <a:p>
                <a:endParaRPr lang="fr-BE"/>
              </a:p>
            </p:txBody>
          </p:sp>
          <p:sp>
            <p:nvSpPr>
              <p:cNvPr id="45" name="Forme libre : forme 44">
                <a:extLst>
                  <a:ext uri="{FF2B5EF4-FFF2-40B4-BE49-F238E27FC236}">
                    <a16:creationId xmlns:a16="http://schemas.microsoft.com/office/drawing/2014/main" id="{9B29D263-7808-4843-94D2-6A88886A640D}"/>
                  </a:ext>
                </a:extLst>
              </p:cNvPr>
              <p:cNvSpPr/>
              <p:nvPr/>
            </p:nvSpPr>
            <p:spPr>
              <a:xfrm>
                <a:off x="3862570" y="2959716"/>
                <a:ext cx="93011" cy="62595"/>
              </a:xfrm>
              <a:custGeom>
                <a:avLst/>
                <a:gdLst>
                  <a:gd name="connsiteX0" fmla="*/ 0 w 93011"/>
                  <a:gd name="connsiteY0" fmla="*/ 0 h 62595"/>
                  <a:gd name="connsiteX1" fmla="*/ 93011 w 93011"/>
                  <a:gd name="connsiteY1" fmla="*/ 0 h 62595"/>
                  <a:gd name="connsiteX2" fmla="*/ 93011 w 93011"/>
                  <a:gd name="connsiteY2" fmla="*/ 62595 h 62595"/>
                  <a:gd name="connsiteX3" fmla="*/ 0 w 93011"/>
                  <a:gd name="connsiteY3" fmla="*/ 62595 h 62595"/>
                </a:gdLst>
                <a:ahLst/>
                <a:cxnLst>
                  <a:cxn ang="0">
                    <a:pos x="connsiteX0" y="connsiteY0"/>
                  </a:cxn>
                  <a:cxn ang="0">
                    <a:pos x="connsiteX1" y="connsiteY1"/>
                  </a:cxn>
                  <a:cxn ang="0">
                    <a:pos x="connsiteX2" y="connsiteY2"/>
                  </a:cxn>
                  <a:cxn ang="0">
                    <a:pos x="connsiteX3" y="connsiteY3"/>
                  </a:cxn>
                </a:cxnLst>
                <a:rect l="l" t="t" r="r" b="b"/>
                <a:pathLst>
                  <a:path w="93011" h="62595">
                    <a:moveTo>
                      <a:pt x="0" y="0"/>
                    </a:moveTo>
                    <a:lnTo>
                      <a:pt x="93011" y="0"/>
                    </a:lnTo>
                    <a:lnTo>
                      <a:pt x="93011" y="62595"/>
                    </a:lnTo>
                    <a:lnTo>
                      <a:pt x="0" y="62595"/>
                    </a:lnTo>
                    <a:close/>
                  </a:path>
                </a:pathLst>
              </a:custGeom>
              <a:solidFill>
                <a:srgbClr val="FF7351"/>
              </a:solidFill>
              <a:ln w="4406" cap="flat">
                <a:noFill/>
                <a:prstDash val="solid"/>
                <a:miter/>
              </a:ln>
            </p:spPr>
            <p:txBody>
              <a:bodyPr rtlCol="0" anchor="ctr"/>
              <a:lstStyle/>
              <a:p>
                <a:endParaRPr lang="fr-BE"/>
              </a:p>
            </p:txBody>
          </p:sp>
          <p:sp>
            <p:nvSpPr>
              <p:cNvPr id="46" name="Forme libre : forme 45">
                <a:extLst>
                  <a:ext uri="{FF2B5EF4-FFF2-40B4-BE49-F238E27FC236}">
                    <a16:creationId xmlns:a16="http://schemas.microsoft.com/office/drawing/2014/main" id="{716F3C8B-4999-4E36-8883-BB7DEE59C843}"/>
                  </a:ext>
                </a:extLst>
              </p:cNvPr>
              <p:cNvSpPr/>
              <p:nvPr/>
            </p:nvSpPr>
            <p:spPr>
              <a:xfrm>
                <a:off x="3862570" y="3061544"/>
                <a:ext cx="93011" cy="62595"/>
              </a:xfrm>
              <a:custGeom>
                <a:avLst/>
                <a:gdLst>
                  <a:gd name="connsiteX0" fmla="*/ 0 w 93011"/>
                  <a:gd name="connsiteY0" fmla="*/ 0 h 62595"/>
                  <a:gd name="connsiteX1" fmla="*/ 93011 w 93011"/>
                  <a:gd name="connsiteY1" fmla="*/ 0 h 62595"/>
                  <a:gd name="connsiteX2" fmla="*/ 93011 w 93011"/>
                  <a:gd name="connsiteY2" fmla="*/ 62595 h 62595"/>
                  <a:gd name="connsiteX3" fmla="*/ 0 w 93011"/>
                  <a:gd name="connsiteY3" fmla="*/ 62595 h 62595"/>
                </a:gdLst>
                <a:ahLst/>
                <a:cxnLst>
                  <a:cxn ang="0">
                    <a:pos x="connsiteX0" y="connsiteY0"/>
                  </a:cxn>
                  <a:cxn ang="0">
                    <a:pos x="connsiteX1" y="connsiteY1"/>
                  </a:cxn>
                  <a:cxn ang="0">
                    <a:pos x="connsiteX2" y="connsiteY2"/>
                  </a:cxn>
                  <a:cxn ang="0">
                    <a:pos x="connsiteX3" y="connsiteY3"/>
                  </a:cxn>
                </a:cxnLst>
                <a:rect l="l" t="t" r="r" b="b"/>
                <a:pathLst>
                  <a:path w="93011" h="62595">
                    <a:moveTo>
                      <a:pt x="0" y="0"/>
                    </a:moveTo>
                    <a:lnTo>
                      <a:pt x="93011" y="0"/>
                    </a:lnTo>
                    <a:lnTo>
                      <a:pt x="93011" y="62595"/>
                    </a:lnTo>
                    <a:lnTo>
                      <a:pt x="0" y="62595"/>
                    </a:lnTo>
                    <a:close/>
                  </a:path>
                </a:pathLst>
              </a:custGeom>
              <a:solidFill>
                <a:srgbClr val="0080C0"/>
              </a:solidFill>
              <a:ln w="4406" cap="flat">
                <a:noFill/>
                <a:prstDash val="solid"/>
                <a:miter/>
              </a:ln>
            </p:spPr>
            <p:txBody>
              <a:bodyPr rtlCol="0" anchor="ctr"/>
              <a:lstStyle/>
              <a:p>
                <a:endParaRPr lang="fr-BE"/>
              </a:p>
            </p:txBody>
          </p:sp>
          <p:sp>
            <p:nvSpPr>
              <p:cNvPr id="47" name="Forme libre : forme 46">
                <a:extLst>
                  <a:ext uri="{FF2B5EF4-FFF2-40B4-BE49-F238E27FC236}">
                    <a16:creationId xmlns:a16="http://schemas.microsoft.com/office/drawing/2014/main" id="{823D2291-E1B5-40A0-921E-15FF49C0FD9D}"/>
                  </a:ext>
                </a:extLst>
              </p:cNvPr>
              <p:cNvSpPr/>
              <p:nvPr/>
            </p:nvSpPr>
            <p:spPr>
              <a:xfrm>
                <a:off x="3862570" y="3163812"/>
                <a:ext cx="93011" cy="62595"/>
              </a:xfrm>
              <a:custGeom>
                <a:avLst/>
                <a:gdLst>
                  <a:gd name="connsiteX0" fmla="*/ 0 w 93011"/>
                  <a:gd name="connsiteY0" fmla="*/ 0 h 62595"/>
                  <a:gd name="connsiteX1" fmla="*/ 93011 w 93011"/>
                  <a:gd name="connsiteY1" fmla="*/ 0 h 62595"/>
                  <a:gd name="connsiteX2" fmla="*/ 93011 w 93011"/>
                  <a:gd name="connsiteY2" fmla="*/ 62595 h 62595"/>
                  <a:gd name="connsiteX3" fmla="*/ 0 w 93011"/>
                  <a:gd name="connsiteY3" fmla="*/ 62595 h 62595"/>
                </a:gdLst>
                <a:ahLst/>
                <a:cxnLst>
                  <a:cxn ang="0">
                    <a:pos x="connsiteX0" y="connsiteY0"/>
                  </a:cxn>
                  <a:cxn ang="0">
                    <a:pos x="connsiteX1" y="connsiteY1"/>
                  </a:cxn>
                  <a:cxn ang="0">
                    <a:pos x="connsiteX2" y="connsiteY2"/>
                  </a:cxn>
                  <a:cxn ang="0">
                    <a:pos x="connsiteX3" y="connsiteY3"/>
                  </a:cxn>
                </a:cxnLst>
                <a:rect l="l" t="t" r="r" b="b"/>
                <a:pathLst>
                  <a:path w="93011" h="62595">
                    <a:moveTo>
                      <a:pt x="0" y="0"/>
                    </a:moveTo>
                    <a:lnTo>
                      <a:pt x="93011" y="0"/>
                    </a:lnTo>
                    <a:lnTo>
                      <a:pt x="93011" y="62595"/>
                    </a:lnTo>
                    <a:lnTo>
                      <a:pt x="0" y="62595"/>
                    </a:lnTo>
                    <a:close/>
                  </a:path>
                </a:pathLst>
              </a:custGeom>
              <a:solidFill>
                <a:srgbClr val="00A6F7"/>
              </a:solidFill>
              <a:ln w="4406" cap="flat">
                <a:noFill/>
                <a:prstDash val="solid"/>
                <a:miter/>
              </a:ln>
            </p:spPr>
            <p:txBody>
              <a:bodyPr rtlCol="0" anchor="ctr"/>
              <a:lstStyle/>
              <a:p>
                <a:endParaRPr lang="fr-BE"/>
              </a:p>
            </p:txBody>
          </p:sp>
          <p:sp>
            <p:nvSpPr>
              <p:cNvPr id="48" name="Forme libre : forme 47">
                <a:extLst>
                  <a:ext uri="{FF2B5EF4-FFF2-40B4-BE49-F238E27FC236}">
                    <a16:creationId xmlns:a16="http://schemas.microsoft.com/office/drawing/2014/main" id="{913972BA-8FD3-471F-843E-9EB55EC0F268}"/>
                  </a:ext>
                </a:extLst>
              </p:cNvPr>
              <p:cNvSpPr/>
              <p:nvPr/>
            </p:nvSpPr>
            <p:spPr>
              <a:xfrm>
                <a:off x="3862570" y="3265640"/>
                <a:ext cx="93011" cy="62595"/>
              </a:xfrm>
              <a:custGeom>
                <a:avLst/>
                <a:gdLst>
                  <a:gd name="connsiteX0" fmla="*/ 0 w 93011"/>
                  <a:gd name="connsiteY0" fmla="*/ 0 h 62595"/>
                  <a:gd name="connsiteX1" fmla="*/ 93011 w 93011"/>
                  <a:gd name="connsiteY1" fmla="*/ 0 h 62595"/>
                  <a:gd name="connsiteX2" fmla="*/ 93011 w 93011"/>
                  <a:gd name="connsiteY2" fmla="*/ 62595 h 62595"/>
                  <a:gd name="connsiteX3" fmla="*/ 0 w 93011"/>
                  <a:gd name="connsiteY3" fmla="*/ 62595 h 62595"/>
                </a:gdLst>
                <a:ahLst/>
                <a:cxnLst>
                  <a:cxn ang="0">
                    <a:pos x="connsiteX0" y="connsiteY0"/>
                  </a:cxn>
                  <a:cxn ang="0">
                    <a:pos x="connsiteX1" y="connsiteY1"/>
                  </a:cxn>
                  <a:cxn ang="0">
                    <a:pos x="connsiteX2" y="connsiteY2"/>
                  </a:cxn>
                  <a:cxn ang="0">
                    <a:pos x="connsiteX3" y="connsiteY3"/>
                  </a:cxn>
                </a:cxnLst>
                <a:rect l="l" t="t" r="r" b="b"/>
                <a:pathLst>
                  <a:path w="93011" h="62595">
                    <a:moveTo>
                      <a:pt x="0" y="0"/>
                    </a:moveTo>
                    <a:lnTo>
                      <a:pt x="93011" y="0"/>
                    </a:lnTo>
                    <a:lnTo>
                      <a:pt x="93011" y="62595"/>
                    </a:lnTo>
                    <a:lnTo>
                      <a:pt x="0" y="62595"/>
                    </a:lnTo>
                    <a:close/>
                  </a:path>
                </a:pathLst>
              </a:custGeom>
              <a:solidFill>
                <a:srgbClr val="FF5B30"/>
              </a:solidFill>
              <a:ln w="4406" cap="flat">
                <a:noFill/>
                <a:prstDash val="solid"/>
                <a:miter/>
              </a:ln>
            </p:spPr>
            <p:txBody>
              <a:bodyPr rtlCol="0" anchor="ctr"/>
              <a:lstStyle/>
              <a:p>
                <a:endParaRPr lang="fr-BE"/>
              </a:p>
            </p:txBody>
          </p:sp>
        </p:grpSp>
        <p:sp>
          <p:nvSpPr>
            <p:cNvPr id="49" name="Forme libre : forme 48">
              <a:extLst>
                <a:ext uri="{FF2B5EF4-FFF2-40B4-BE49-F238E27FC236}">
                  <a16:creationId xmlns:a16="http://schemas.microsoft.com/office/drawing/2014/main" id="{B65632C4-AFFA-4E7E-B5E3-5EE4E8CB7545}"/>
                </a:ext>
              </a:extLst>
            </p:cNvPr>
            <p:cNvSpPr/>
            <p:nvPr/>
          </p:nvSpPr>
          <p:spPr>
            <a:xfrm>
              <a:off x="3159916" y="2001391"/>
              <a:ext cx="577463" cy="577463"/>
            </a:xfrm>
            <a:custGeom>
              <a:avLst/>
              <a:gdLst>
                <a:gd name="connsiteX0" fmla="*/ 0 w 577463"/>
                <a:gd name="connsiteY0" fmla="*/ 0 h 577463"/>
                <a:gd name="connsiteX1" fmla="*/ 577464 w 577463"/>
                <a:gd name="connsiteY1" fmla="*/ 0 h 577463"/>
                <a:gd name="connsiteX2" fmla="*/ 577464 w 577463"/>
                <a:gd name="connsiteY2" fmla="*/ 577464 h 577463"/>
                <a:gd name="connsiteX3" fmla="*/ 0 w 577463"/>
                <a:gd name="connsiteY3" fmla="*/ 577464 h 577463"/>
              </a:gdLst>
              <a:ahLst/>
              <a:cxnLst>
                <a:cxn ang="0">
                  <a:pos x="connsiteX0" y="connsiteY0"/>
                </a:cxn>
                <a:cxn ang="0">
                  <a:pos x="connsiteX1" y="connsiteY1"/>
                </a:cxn>
                <a:cxn ang="0">
                  <a:pos x="connsiteX2" y="connsiteY2"/>
                </a:cxn>
                <a:cxn ang="0">
                  <a:pos x="connsiteX3" y="connsiteY3"/>
                </a:cxn>
              </a:cxnLst>
              <a:rect l="l" t="t" r="r" b="b"/>
              <a:pathLst>
                <a:path w="577463" h="577463">
                  <a:moveTo>
                    <a:pt x="0" y="0"/>
                  </a:moveTo>
                  <a:lnTo>
                    <a:pt x="577464" y="0"/>
                  </a:lnTo>
                  <a:lnTo>
                    <a:pt x="577464" y="577464"/>
                  </a:lnTo>
                  <a:lnTo>
                    <a:pt x="0" y="577464"/>
                  </a:lnTo>
                  <a:close/>
                </a:path>
              </a:pathLst>
            </a:custGeom>
            <a:solidFill>
              <a:srgbClr val="E6E6E6"/>
            </a:solidFill>
            <a:ln w="4406" cap="flat">
              <a:noFill/>
              <a:prstDash val="solid"/>
              <a:miter/>
            </a:ln>
          </p:spPr>
          <p:txBody>
            <a:bodyPr rtlCol="0" anchor="ctr"/>
            <a:lstStyle/>
            <a:p>
              <a:endParaRPr lang="fr-BE"/>
            </a:p>
          </p:txBody>
        </p:sp>
        <p:sp>
          <p:nvSpPr>
            <p:cNvPr id="60" name="Forme libre : forme 59">
              <a:extLst>
                <a:ext uri="{FF2B5EF4-FFF2-40B4-BE49-F238E27FC236}">
                  <a16:creationId xmlns:a16="http://schemas.microsoft.com/office/drawing/2014/main" id="{56D73941-2A7E-40E7-9898-651F63A89A49}"/>
                </a:ext>
              </a:extLst>
            </p:cNvPr>
            <p:cNvSpPr/>
            <p:nvPr/>
          </p:nvSpPr>
          <p:spPr>
            <a:xfrm>
              <a:off x="3159916" y="2726967"/>
              <a:ext cx="577463" cy="577463"/>
            </a:xfrm>
            <a:custGeom>
              <a:avLst/>
              <a:gdLst>
                <a:gd name="connsiteX0" fmla="*/ 0 w 577463"/>
                <a:gd name="connsiteY0" fmla="*/ 0 h 577463"/>
                <a:gd name="connsiteX1" fmla="*/ 577464 w 577463"/>
                <a:gd name="connsiteY1" fmla="*/ 0 h 577463"/>
                <a:gd name="connsiteX2" fmla="*/ 577464 w 577463"/>
                <a:gd name="connsiteY2" fmla="*/ 577464 h 577463"/>
                <a:gd name="connsiteX3" fmla="*/ 0 w 577463"/>
                <a:gd name="connsiteY3" fmla="*/ 577464 h 577463"/>
              </a:gdLst>
              <a:ahLst/>
              <a:cxnLst>
                <a:cxn ang="0">
                  <a:pos x="connsiteX0" y="connsiteY0"/>
                </a:cxn>
                <a:cxn ang="0">
                  <a:pos x="connsiteX1" y="connsiteY1"/>
                </a:cxn>
                <a:cxn ang="0">
                  <a:pos x="connsiteX2" y="connsiteY2"/>
                </a:cxn>
                <a:cxn ang="0">
                  <a:pos x="connsiteX3" y="connsiteY3"/>
                </a:cxn>
              </a:cxnLst>
              <a:rect l="l" t="t" r="r" b="b"/>
              <a:pathLst>
                <a:path w="577463" h="577463">
                  <a:moveTo>
                    <a:pt x="0" y="0"/>
                  </a:moveTo>
                  <a:lnTo>
                    <a:pt x="577464" y="0"/>
                  </a:lnTo>
                  <a:lnTo>
                    <a:pt x="577464" y="577464"/>
                  </a:lnTo>
                  <a:lnTo>
                    <a:pt x="0" y="577464"/>
                  </a:lnTo>
                  <a:close/>
                </a:path>
              </a:pathLst>
            </a:custGeom>
            <a:solidFill>
              <a:srgbClr val="E6E6E6"/>
            </a:solidFill>
            <a:ln w="4406" cap="flat">
              <a:noFill/>
              <a:prstDash val="solid"/>
              <a:miter/>
            </a:ln>
          </p:spPr>
          <p:txBody>
            <a:bodyPr rtlCol="0" anchor="ctr"/>
            <a:lstStyle/>
            <a:p>
              <a:endParaRPr lang="fr-BE"/>
            </a:p>
          </p:txBody>
        </p:sp>
        <p:grpSp>
          <p:nvGrpSpPr>
            <p:cNvPr id="61" name="Graphique 2">
              <a:extLst>
                <a:ext uri="{FF2B5EF4-FFF2-40B4-BE49-F238E27FC236}">
                  <a16:creationId xmlns:a16="http://schemas.microsoft.com/office/drawing/2014/main" id="{F2ED2090-1769-4835-A4E6-2E3BA2CF2D0D}"/>
                </a:ext>
              </a:extLst>
            </p:cNvPr>
            <p:cNvGrpSpPr/>
            <p:nvPr/>
          </p:nvGrpSpPr>
          <p:grpSpPr>
            <a:xfrm>
              <a:off x="3217466" y="2067353"/>
              <a:ext cx="462504" cy="445395"/>
              <a:chOff x="3217466" y="2067353"/>
              <a:chExt cx="462504" cy="445395"/>
            </a:xfrm>
          </p:grpSpPr>
          <p:sp>
            <p:nvSpPr>
              <p:cNvPr id="62" name="Forme libre : forme 61">
                <a:extLst>
                  <a:ext uri="{FF2B5EF4-FFF2-40B4-BE49-F238E27FC236}">
                    <a16:creationId xmlns:a16="http://schemas.microsoft.com/office/drawing/2014/main" id="{BD52E258-35D6-4D18-B23A-B7B3031C00A6}"/>
                  </a:ext>
                </a:extLst>
              </p:cNvPr>
              <p:cNvSpPr/>
              <p:nvPr/>
            </p:nvSpPr>
            <p:spPr>
              <a:xfrm>
                <a:off x="3237940" y="2311282"/>
                <a:ext cx="382184" cy="201465"/>
              </a:xfrm>
              <a:custGeom>
                <a:avLst/>
                <a:gdLst>
                  <a:gd name="connsiteX0" fmla="*/ 182937 w 382184"/>
                  <a:gd name="connsiteY0" fmla="*/ 199688 h 201465"/>
                  <a:gd name="connsiteX1" fmla="*/ 0 w 382184"/>
                  <a:gd name="connsiteY1" fmla="*/ 23804 h 201465"/>
                  <a:gd name="connsiteX2" fmla="*/ 208063 w 382184"/>
                  <a:gd name="connsiteY2" fmla="*/ 0 h 201465"/>
                  <a:gd name="connsiteX3" fmla="*/ 382184 w 382184"/>
                  <a:gd name="connsiteY3" fmla="*/ 116374 h 201465"/>
                  <a:gd name="connsiteX4" fmla="*/ 182937 w 382184"/>
                  <a:gd name="connsiteY4" fmla="*/ 199688 h 201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184" h="201465">
                    <a:moveTo>
                      <a:pt x="182937" y="199688"/>
                    </a:moveTo>
                    <a:cubicBezTo>
                      <a:pt x="87722" y="187345"/>
                      <a:pt x="15428" y="113729"/>
                      <a:pt x="0" y="23804"/>
                    </a:cubicBezTo>
                    <a:lnTo>
                      <a:pt x="208063" y="0"/>
                    </a:lnTo>
                    <a:lnTo>
                      <a:pt x="382184" y="116374"/>
                    </a:lnTo>
                    <a:cubicBezTo>
                      <a:pt x="336780" y="175884"/>
                      <a:pt x="261842" y="209827"/>
                      <a:pt x="182937" y="199688"/>
                    </a:cubicBezTo>
                    <a:close/>
                  </a:path>
                </a:pathLst>
              </a:custGeom>
              <a:solidFill>
                <a:srgbClr val="FF5B30"/>
              </a:solidFill>
              <a:ln w="4406" cap="flat">
                <a:noFill/>
                <a:prstDash val="solid"/>
                <a:miter/>
              </a:ln>
            </p:spPr>
            <p:txBody>
              <a:bodyPr rtlCol="0" anchor="ctr"/>
              <a:lstStyle/>
              <a:p>
                <a:endParaRPr lang="fr-BE"/>
              </a:p>
            </p:txBody>
          </p:sp>
          <p:sp>
            <p:nvSpPr>
              <p:cNvPr id="63" name="Forme libre : forme 62">
                <a:extLst>
                  <a:ext uri="{FF2B5EF4-FFF2-40B4-BE49-F238E27FC236}">
                    <a16:creationId xmlns:a16="http://schemas.microsoft.com/office/drawing/2014/main" id="{EBC8F074-7DBA-4EE9-9138-0BAAE7F4EA6B}"/>
                  </a:ext>
                </a:extLst>
              </p:cNvPr>
              <p:cNvSpPr/>
              <p:nvPr/>
            </p:nvSpPr>
            <p:spPr>
              <a:xfrm>
                <a:off x="3396191" y="2067353"/>
                <a:ext cx="248177" cy="213072"/>
              </a:xfrm>
              <a:custGeom>
                <a:avLst/>
                <a:gdLst>
                  <a:gd name="connsiteX0" fmla="*/ 0 w 248177"/>
                  <a:gd name="connsiteY0" fmla="*/ 5891 h 213072"/>
                  <a:gd name="connsiteX1" fmla="*/ 82873 w 248177"/>
                  <a:gd name="connsiteY1" fmla="*/ 1924 h 213072"/>
                  <a:gd name="connsiteX2" fmla="*/ 183818 w 248177"/>
                  <a:gd name="connsiteY2" fmla="*/ 40715 h 213072"/>
                  <a:gd name="connsiteX3" fmla="*/ 248177 w 248177"/>
                  <a:gd name="connsiteY3" fmla="*/ 107718 h 213072"/>
                  <a:gd name="connsiteX4" fmla="*/ 59950 w 248177"/>
                  <a:gd name="connsiteY4" fmla="*/ 213072 h 213072"/>
                  <a:gd name="connsiteX5" fmla="*/ 0 w 248177"/>
                  <a:gd name="connsiteY5" fmla="*/ 5891 h 21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177" h="213072">
                    <a:moveTo>
                      <a:pt x="0" y="5891"/>
                    </a:moveTo>
                    <a:cubicBezTo>
                      <a:pt x="26889" y="-281"/>
                      <a:pt x="54661" y="-1603"/>
                      <a:pt x="82873" y="1924"/>
                    </a:cubicBezTo>
                    <a:cubicBezTo>
                      <a:pt x="119460" y="6772"/>
                      <a:pt x="153843" y="19997"/>
                      <a:pt x="183818" y="40715"/>
                    </a:cubicBezTo>
                    <a:cubicBezTo>
                      <a:pt x="209386" y="58347"/>
                      <a:pt x="231426" y="81270"/>
                      <a:pt x="248177" y="107718"/>
                    </a:cubicBezTo>
                    <a:lnTo>
                      <a:pt x="59950" y="213072"/>
                    </a:lnTo>
                    <a:lnTo>
                      <a:pt x="0" y="5891"/>
                    </a:lnTo>
                    <a:close/>
                  </a:path>
                </a:pathLst>
              </a:custGeom>
              <a:solidFill>
                <a:srgbClr val="FF7351"/>
              </a:solidFill>
              <a:ln w="4406" cap="flat">
                <a:noFill/>
                <a:prstDash val="solid"/>
                <a:miter/>
              </a:ln>
            </p:spPr>
            <p:txBody>
              <a:bodyPr rtlCol="0" anchor="ctr"/>
              <a:lstStyle/>
              <a:p>
                <a:endParaRPr lang="fr-BE"/>
              </a:p>
            </p:txBody>
          </p:sp>
          <p:sp>
            <p:nvSpPr>
              <p:cNvPr id="128" name="Forme libre : forme 127">
                <a:extLst>
                  <a:ext uri="{FF2B5EF4-FFF2-40B4-BE49-F238E27FC236}">
                    <a16:creationId xmlns:a16="http://schemas.microsoft.com/office/drawing/2014/main" id="{BE703F53-EA74-40C2-9C4A-A3ADB5749442}"/>
                  </a:ext>
                </a:extLst>
              </p:cNvPr>
              <p:cNvSpPr/>
              <p:nvPr/>
            </p:nvSpPr>
            <p:spPr>
              <a:xfrm>
                <a:off x="3472011" y="2196230"/>
                <a:ext cx="207959" cy="220405"/>
              </a:xfrm>
              <a:custGeom>
                <a:avLst/>
                <a:gdLst>
                  <a:gd name="connsiteX0" fmla="*/ 184260 w 207959"/>
                  <a:gd name="connsiteY0" fmla="*/ 0 h 220405"/>
                  <a:gd name="connsiteX1" fmla="*/ 205859 w 207959"/>
                  <a:gd name="connsiteY1" fmla="*/ 132244 h 220405"/>
                  <a:gd name="connsiteX2" fmla="*/ 175443 w 207959"/>
                  <a:gd name="connsiteY2" fmla="*/ 220406 h 220405"/>
                  <a:gd name="connsiteX3" fmla="*/ 0 w 207959"/>
                  <a:gd name="connsiteY3" fmla="*/ 103150 h 220405"/>
                  <a:gd name="connsiteX4" fmla="*/ 184260 w 207959"/>
                  <a:gd name="connsiteY4" fmla="*/ 0 h 220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59" h="220405">
                    <a:moveTo>
                      <a:pt x="184260" y="0"/>
                    </a:moveTo>
                    <a:cubicBezTo>
                      <a:pt x="204537" y="40996"/>
                      <a:pt x="212031" y="86399"/>
                      <a:pt x="205859" y="132244"/>
                    </a:cubicBezTo>
                    <a:cubicBezTo>
                      <a:pt x="201892" y="163982"/>
                      <a:pt x="191313" y="193516"/>
                      <a:pt x="175443" y="220406"/>
                    </a:cubicBezTo>
                    <a:lnTo>
                      <a:pt x="0" y="103150"/>
                    </a:lnTo>
                    <a:lnTo>
                      <a:pt x="184260" y="0"/>
                    </a:lnTo>
                    <a:close/>
                  </a:path>
                </a:pathLst>
              </a:custGeom>
              <a:solidFill>
                <a:srgbClr val="0080C0"/>
              </a:solidFill>
              <a:ln w="4406" cap="flat">
                <a:noFill/>
                <a:prstDash val="solid"/>
                <a:miter/>
              </a:ln>
            </p:spPr>
            <p:txBody>
              <a:bodyPr rtlCol="0" anchor="ctr"/>
              <a:lstStyle/>
              <a:p>
                <a:endParaRPr lang="fr-BE"/>
              </a:p>
            </p:txBody>
          </p:sp>
          <p:sp>
            <p:nvSpPr>
              <p:cNvPr id="129" name="Forme libre : forme 128">
                <a:extLst>
                  <a:ext uri="{FF2B5EF4-FFF2-40B4-BE49-F238E27FC236}">
                    <a16:creationId xmlns:a16="http://schemas.microsoft.com/office/drawing/2014/main" id="{A3140633-FADD-49C3-841A-E7DE8D7299EC}"/>
                  </a:ext>
                </a:extLst>
              </p:cNvPr>
              <p:cNvSpPr/>
              <p:nvPr/>
            </p:nvSpPr>
            <p:spPr>
              <a:xfrm>
                <a:off x="3217466" y="2080296"/>
                <a:ext cx="215752" cy="232748"/>
              </a:xfrm>
              <a:custGeom>
                <a:avLst/>
                <a:gdLst>
                  <a:gd name="connsiteX0" fmla="*/ 1959 w 215752"/>
                  <a:gd name="connsiteY0" fmla="*/ 188227 h 232748"/>
                  <a:gd name="connsiteX1" fmla="*/ 155362 w 215752"/>
                  <a:gd name="connsiteY1" fmla="*/ 0 h 232748"/>
                  <a:gd name="connsiteX2" fmla="*/ 215753 w 215752"/>
                  <a:gd name="connsiteY2" fmla="*/ 208063 h 232748"/>
                  <a:gd name="connsiteX3" fmla="*/ 637 w 215752"/>
                  <a:gd name="connsiteY3" fmla="*/ 232749 h 232748"/>
                  <a:gd name="connsiteX4" fmla="*/ 1959 w 215752"/>
                  <a:gd name="connsiteY4" fmla="*/ 188227 h 232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752" h="232748">
                    <a:moveTo>
                      <a:pt x="1959" y="188227"/>
                    </a:moveTo>
                    <a:cubicBezTo>
                      <a:pt x="13420" y="101828"/>
                      <a:pt x="72930" y="28653"/>
                      <a:pt x="155362" y="0"/>
                    </a:cubicBezTo>
                    <a:lnTo>
                      <a:pt x="215753" y="208063"/>
                    </a:lnTo>
                    <a:lnTo>
                      <a:pt x="637" y="232749"/>
                    </a:lnTo>
                    <a:cubicBezTo>
                      <a:pt x="-686" y="217761"/>
                      <a:pt x="196" y="202773"/>
                      <a:pt x="1959" y="188227"/>
                    </a:cubicBezTo>
                    <a:close/>
                  </a:path>
                </a:pathLst>
              </a:custGeom>
              <a:solidFill>
                <a:srgbClr val="00A6F7"/>
              </a:solidFill>
              <a:ln w="4406" cap="flat">
                <a:noFill/>
                <a:prstDash val="solid"/>
                <a:miter/>
              </a:ln>
            </p:spPr>
            <p:txBody>
              <a:bodyPr rtlCol="0" anchor="ctr"/>
              <a:lstStyle/>
              <a:p>
                <a:endParaRPr lang="fr-BE"/>
              </a:p>
            </p:txBody>
          </p:sp>
        </p:grpSp>
        <p:grpSp>
          <p:nvGrpSpPr>
            <p:cNvPr id="130" name="Graphique 2">
              <a:extLst>
                <a:ext uri="{FF2B5EF4-FFF2-40B4-BE49-F238E27FC236}">
                  <a16:creationId xmlns:a16="http://schemas.microsoft.com/office/drawing/2014/main" id="{F2ED2090-1769-4835-A4E6-2E3BA2CF2D0D}"/>
                </a:ext>
              </a:extLst>
            </p:cNvPr>
            <p:cNvGrpSpPr/>
            <p:nvPr/>
          </p:nvGrpSpPr>
          <p:grpSpPr>
            <a:xfrm>
              <a:off x="3217662" y="2784273"/>
              <a:ext cx="462411" cy="462852"/>
              <a:chOff x="3217662" y="2784273"/>
              <a:chExt cx="462411" cy="462852"/>
            </a:xfrm>
          </p:grpSpPr>
          <p:sp>
            <p:nvSpPr>
              <p:cNvPr id="131" name="Forme libre : forme 130">
                <a:extLst>
                  <a:ext uri="{FF2B5EF4-FFF2-40B4-BE49-F238E27FC236}">
                    <a16:creationId xmlns:a16="http://schemas.microsoft.com/office/drawing/2014/main" id="{435A7237-95E8-4FEA-9990-D59CA4402176}"/>
                  </a:ext>
                </a:extLst>
              </p:cNvPr>
              <p:cNvSpPr/>
              <p:nvPr/>
            </p:nvSpPr>
            <p:spPr>
              <a:xfrm>
                <a:off x="3263948" y="3106507"/>
                <a:ext cx="134888" cy="122104"/>
              </a:xfrm>
              <a:custGeom>
                <a:avLst/>
                <a:gdLst>
                  <a:gd name="connsiteX0" fmla="*/ 134888 w 134888"/>
                  <a:gd name="connsiteY0" fmla="*/ 38792 h 122104"/>
                  <a:gd name="connsiteX1" fmla="*/ 94775 w 134888"/>
                  <a:gd name="connsiteY1" fmla="*/ 122105 h 122104"/>
                  <a:gd name="connsiteX2" fmla="*/ 0 w 134888"/>
                  <a:gd name="connsiteY2" fmla="*/ 48048 h 122104"/>
                  <a:gd name="connsiteX3" fmla="*/ 79787 w 134888"/>
                  <a:gd name="connsiteY3" fmla="*/ 0 h 122104"/>
                  <a:gd name="connsiteX4" fmla="*/ 134888 w 134888"/>
                  <a:gd name="connsiteY4" fmla="*/ 38792 h 122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88" h="122104">
                    <a:moveTo>
                      <a:pt x="134888" y="38792"/>
                    </a:moveTo>
                    <a:lnTo>
                      <a:pt x="94775" y="122105"/>
                    </a:lnTo>
                    <a:cubicBezTo>
                      <a:pt x="56865" y="106236"/>
                      <a:pt x="24245" y="80228"/>
                      <a:pt x="0" y="48048"/>
                    </a:cubicBezTo>
                    <a:lnTo>
                      <a:pt x="79787" y="0"/>
                    </a:lnTo>
                    <a:cubicBezTo>
                      <a:pt x="94334" y="17192"/>
                      <a:pt x="113288" y="30857"/>
                      <a:pt x="134888" y="38792"/>
                    </a:cubicBezTo>
                    <a:close/>
                  </a:path>
                </a:pathLst>
              </a:custGeom>
              <a:solidFill>
                <a:srgbClr val="FF7351"/>
              </a:solidFill>
              <a:ln w="4406" cap="flat">
                <a:noFill/>
                <a:prstDash val="solid"/>
                <a:miter/>
              </a:ln>
            </p:spPr>
            <p:txBody>
              <a:bodyPr rtlCol="0" anchor="ctr"/>
              <a:lstStyle/>
              <a:p>
                <a:endParaRPr lang="fr-BE"/>
              </a:p>
            </p:txBody>
          </p:sp>
          <p:sp>
            <p:nvSpPr>
              <p:cNvPr id="132" name="Forme libre : forme 131">
                <a:extLst>
                  <a:ext uri="{FF2B5EF4-FFF2-40B4-BE49-F238E27FC236}">
                    <a16:creationId xmlns:a16="http://schemas.microsoft.com/office/drawing/2014/main" id="{0676350A-D31D-4390-8A87-E2FBF8AEA207}"/>
                  </a:ext>
                </a:extLst>
              </p:cNvPr>
              <p:cNvSpPr/>
              <p:nvPr/>
            </p:nvSpPr>
            <p:spPr>
              <a:xfrm>
                <a:off x="3217662" y="2929741"/>
                <a:ext cx="112407" cy="205859"/>
              </a:xfrm>
              <a:custGeom>
                <a:avLst/>
                <a:gdLst>
                  <a:gd name="connsiteX0" fmla="*/ 112407 w 112407"/>
                  <a:gd name="connsiteY0" fmla="*/ 158252 h 205859"/>
                  <a:gd name="connsiteX1" fmla="*/ 33502 w 112407"/>
                  <a:gd name="connsiteY1" fmla="*/ 205859 h 205859"/>
                  <a:gd name="connsiteX2" fmla="*/ 0 w 112407"/>
                  <a:gd name="connsiteY2" fmla="*/ 85958 h 205859"/>
                  <a:gd name="connsiteX3" fmla="*/ 16310 w 112407"/>
                  <a:gd name="connsiteY3" fmla="*/ 0 h 205859"/>
                  <a:gd name="connsiteX4" fmla="*/ 99623 w 112407"/>
                  <a:gd name="connsiteY4" fmla="*/ 40555 h 205859"/>
                  <a:gd name="connsiteX5" fmla="*/ 92130 w 112407"/>
                  <a:gd name="connsiteY5" fmla="*/ 85958 h 205859"/>
                  <a:gd name="connsiteX6" fmla="*/ 112407 w 112407"/>
                  <a:gd name="connsiteY6" fmla="*/ 158252 h 205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7" h="205859">
                    <a:moveTo>
                      <a:pt x="112407" y="158252"/>
                    </a:moveTo>
                    <a:lnTo>
                      <a:pt x="33502" y="205859"/>
                    </a:lnTo>
                    <a:cubicBezTo>
                      <a:pt x="12343" y="171035"/>
                      <a:pt x="0" y="130040"/>
                      <a:pt x="0" y="85958"/>
                    </a:cubicBezTo>
                    <a:cubicBezTo>
                      <a:pt x="0" y="55542"/>
                      <a:pt x="5731" y="26449"/>
                      <a:pt x="16310" y="0"/>
                    </a:cubicBezTo>
                    <a:lnTo>
                      <a:pt x="99623" y="40555"/>
                    </a:lnTo>
                    <a:cubicBezTo>
                      <a:pt x="94775" y="54661"/>
                      <a:pt x="92130" y="70089"/>
                      <a:pt x="92130" y="85958"/>
                    </a:cubicBezTo>
                    <a:cubicBezTo>
                      <a:pt x="92130" y="112407"/>
                      <a:pt x="99183" y="137093"/>
                      <a:pt x="112407" y="158252"/>
                    </a:cubicBezTo>
                    <a:close/>
                  </a:path>
                </a:pathLst>
              </a:custGeom>
              <a:solidFill>
                <a:srgbClr val="00A6F7"/>
              </a:solidFill>
              <a:ln w="4406" cap="flat">
                <a:noFill/>
                <a:prstDash val="solid"/>
                <a:miter/>
              </a:ln>
            </p:spPr>
            <p:txBody>
              <a:bodyPr rtlCol="0" anchor="ctr"/>
              <a:lstStyle/>
              <a:p>
                <a:endParaRPr lang="fr-BE"/>
              </a:p>
            </p:txBody>
          </p:sp>
          <p:sp>
            <p:nvSpPr>
              <p:cNvPr id="133" name="Forme libre : forme 132">
                <a:extLst>
                  <a:ext uri="{FF2B5EF4-FFF2-40B4-BE49-F238E27FC236}">
                    <a16:creationId xmlns:a16="http://schemas.microsoft.com/office/drawing/2014/main" id="{06DFEEE4-0555-42AD-BE6A-9378C8E136A1}"/>
                  </a:ext>
                </a:extLst>
              </p:cNvPr>
              <p:cNvSpPr/>
              <p:nvPr/>
            </p:nvSpPr>
            <p:spPr>
              <a:xfrm>
                <a:off x="3243670" y="2784273"/>
                <a:ext cx="348241" cy="164863"/>
              </a:xfrm>
              <a:custGeom>
                <a:avLst/>
                <a:gdLst>
                  <a:gd name="connsiteX0" fmla="*/ 348241 w 348241"/>
                  <a:gd name="connsiteY0" fmla="*/ 49812 h 164863"/>
                  <a:gd name="connsiteX1" fmla="*/ 287409 w 348241"/>
                  <a:gd name="connsiteY1" fmla="*/ 119460 h 164863"/>
                  <a:gd name="connsiteX2" fmla="*/ 204978 w 348241"/>
                  <a:gd name="connsiteY2" fmla="*/ 92130 h 164863"/>
                  <a:gd name="connsiteX3" fmla="*/ 82873 w 348241"/>
                  <a:gd name="connsiteY3" fmla="*/ 164864 h 164863"/>
                  <a:gd name="connsiteX4" fmla="*/ 0 w 348241"/>
                  <a:gd name="connsiteY4" fmla="*/ 124309 h 164863"/>
                  <a:gd name="connsiteX5" fmla="*/ 204978 w 348241"/>
                  <a:gd name="connsiteY5" fmla="*/ 0 h 164863"/>
                  <a:gd name="connsiteX6" fmla="*/ 348241 w 348241"/>
                  <a:gd name="connsiteY6" fmla="*/ 49812 h 16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241" h="164863">
                    <a:moveTo>
                      <a:pt x="348241" y="49812"/>
                    </a:moveTo>
                    <a:lnTo>
                      <a:pt x="287409" y="119460"/>
                    </a:lnTo>
                    <a:cubicBezTo>
                      <a:pt x="264487" y="102268"/>
                      <a:pt x="235834" y="92130"/>
                      <a:pt x="204978" y="92130"/>
                    </a:cubicBezTo>
                    <a:cubicBezTo>
                      <a:pt x="152521" y="92130"/>
                      <a:pt x="106677" y="121664"/>
                      <a:pt x="82873" y="164864"/>
                    </a:cubicBezTo>
                    <a:lnTo>
                      <a:pt x="0" y="124309"/>
                    </a:lnTo>
                    <a:cubicBezTo>
                      <a:pt x="38791" y="50253"/>
                      <a:pt x="115933" y="0"/>
                      <a:pt x="204978" y="0"/>
                    </a:cubicBezTo>
                    <a:cubicBezTo>
                      <a:pt x="259197" y="0"/>
                      <a:pt x="309009" y="18514"/>
                      <a:pt x="348241" y="49812"/>
                    </a:cubicBezTo>
                    <a:close/>
                  </a:path>
                </a:pathLst>
              </a:custGeom>
              <a:solidFill>
                <a:srgbClr val="FF5B30"/>
              </a:solidFill>
              <a:ln w="4406" cap="flat">
                <a:noFill/>
                <a:prstDash val="solid"/>
                <a:miter/>
              </a:ln>
            </p:spPr>
            <p:txBody>
              <a:bodyPr rtlCol="0" anchor="ctr"/>
              <a:lstStyle/>
              <a:p>
                <a:endParaRPr lang="fr-BE"/>
              </a:p>
            </p:txBody>
          </p:sp>
          <p:sp>
            <p:nvSpPr>
              <p:cNvPr id="134" name="Forme libre : forme 133">
                <a:extLst>
                  <a:ext uri="{FF2B5EF4-FFF2-40B4-BE49-F238E27FC236}">
                    <a16:creationId xmlns:a16="http://schemas.microsoft.com/office/drawing/2014/main" id="{D33C5BF0-5016-4936-AA36-2242E509EB40}"/>
                  </a:ext>
                </a:extLst>
              </p:cNvPr>
              <p:cNvSpPr/>
              <p:nvPr/>
            </p:nvSpPr>
            <p:spPr>
              <a:xfrm>
                <a:off x="3379881" y="2849072"/>
                <a:ext cx="300192" cy="398053"/>
              </a:xfrm>
              <a:custGeom>
                <a:avLst/>
                <a:gdLst>
                  <a:gd name="connsiteX0" fmla="*/ 300193 w 300192"/>
                  <a:gd name="connsiteY0" fmla="*/ 166627 h 398053"/>
                  <a:gd name="connsiteX1" fmla="*/ 68767 w 300192"/>
                  <a:gd name="connsiteY1" fmla="*/ 398053 h 398053"/>
                  <a:gd name="connsiteX2" fmla="*/ 0 w 300192"/>
                  <a:gd name="connsiteY2" fmla="*/ 387915 h 398053"/>
                  <a:gd name="connsiteX3" fmla="*/ 40995 w 300192"/>
                  <a:gd name="connsiteY3" fmla="*/ 303279 h 398053"/>
                  <a:gd name="connsiteX4" fmla="*/ 68767 w 300192"/>
                  <a:gd name="connsiteY4" fmla="*/ 305923 h 398053"/>
                  <a:gd name="connsiteX5" fmla="*/ 208063 w 300192"/>
                  <a:gd name="connsiteY5" fmla="*/ 166627 h 398053"/>
                  <a:gd name="connsiteX6" fmla="*/ 168831 w 300192"/>
                  <a:gd name="connsiteY6" fmla="*/ 69648 h 398053"/>
                  <a:gd name="connsiteX7" fmla="*/ 229663 w 300192"/>
                  <a:gd name="connsiteY7" fmla="*/ 0 h 398053"/>
                  <a:gd name="connsiteX8" fmla="*/ 300193 w 300192"/>
                  <a:gd name="connsiteY8" fmla="*/ 166627 h 398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92" h="398053">
                    <a:moveTo>
                      <a:pt x="300193" y="166627"/>
                    </a:moveTo>
                    <a:cubicBezTo>
                      <a:pt x="300193" y="294462"/>
                      <a:pt x="196602" y="398053"/>
                      <a:pt x="68767" y="398053"/>
                    </a:cubicBezTo>
                    <a:cubicBezTo>
                      <a:pt x="44963" y="398053"/>
                      <a:pt x="22041" y="394527"/>
                      <a:pt x="0" y="387915"/>
                    </a:cubicBezTo>
                    <a:lnTo>
                      <a:pt x="40995" y="303279"/>
                    </a:lnTo>
                    <a:cubicBezTo>
                      <a:pt x="49812" y="305042"/>
                      <a:pt x="59069" y="305923"/>
                      <a:pt x="68767" y="305923"/>
                    </a:cubicBezTo>
                    <a:cubicBezTo>
                      <a:pt x="145468" y="305923"/>
                      <a:pt x="208063" y="243328"/>
                      <a:pt x="208063" y="166627"/>
                    </a:cubicBezTo>
                    <a:cubicBezTo>
                      <a:pt x="208063" y="129158"/>
                      <a:pt x="193076" y="94775"/>
                      <a:pt x="168831" y="69648"/>
                    </a:cubicBezTo>
                    <a:lnTo>
                      <a:pt x="229663" y="0"/>
                    </a:lnTo>
                    <a:cubicBezTo>
                      <a:pt x="273303" y="42318"/>
                      <a:pt x="300193" y="101387"/>
                      <a:pt x="300193" y="166627"/>
                    </a:cubicBezTo>
                    <a:close/>
                  </a:path>
                </a:pathLst>
              </a:custGeom>
              <a:solidFill>
                <a:srgbClr val="0080C0"/>
              </a:solidFill>
              <a:ln w="4406" cap="flat">
                <a:noFill/>
                <a:prstDash val="solid"/>
                <a:miter/>
              </a:ln>
            </p:spPr>
            <p:txBody>
              <a:bodyPr rtlCol="0" anchor="ctr"/>
              <a:lstStyle/>
              <a:p>
                <a:endParaRPr lang="fr-BE"/>
              </a:p>
            </p:txBody>
          </p:sp>
        </p:grpSp>
        <p:sp>
          <p:nvSpPr>
            <p:cNvPr id="135" name="Forme libre : forme 134">
              <a:extLst>
                <a:ext uri="{FF2B5EF4-FFF2-40B4-BE49-F238E27FC236}">
                  <a16:creationId xmlns:a16="http://schemas.microsoft.com/office/drawing/2014/main" id="{AB40688F-D9C8-4C2F-969B-758C4523FCE5}"/>
                </a:ext>
              </a:extLst>
            </p:cNvPr>
            <p:cNvSpPr/>
            <p:nvPr/>
          </p:nvSpPr>
          <p:spPr>
            <a:xfrm>
              <a:off x="3237499" y="2622936"/>
              <a:ext cx="272862" cy="64358"/>
            </a:xfrm>
            <a:custGeom>
              <a:avLst/>
              <a:gdLst>
                <a:gd name="connsiteX0" fmla="*/ 0 w 272862"/>
                <a:gd name="connsiteY0" fmla="*/ 0 h 64358"/>
                <a:gd name="connsiteX1" fmla="*/ 272863 w 272862"/>
                <a:gd name="connsiteY1" fmla="*/ 0 h 64358"/>
                <a:gd name="connsiteX2" fmla="*/ 272863 w 272862"/>
                <a:gd name="connsiteY2" fmla="*/ 64359 h 64358"/>
                <a:gd name="connsiteX3" fmla="*/ 0 w 272862"/>
                <a:gd name="connsiteY3" fmla="*/ 64359 h 64358"/>
              </a:gdLst>
              <a:ahLst/>
              <a:cxnLst>
                <a:cxn ang="0">
                  <a:pos x="connsiteX0" y="connsiteY0"/>
                </a:cxn>
                <a:cxn ang="0">
                  <a:pos x="connsiteX1" y="connsiteY1"/>
                </a:cxn>
                <a:cxn ang="0">
                  <a:pos x="connsiteX2" y="connsiteY2"/>
                </a:cxn>
                <a:cxn ang="0">
                  <a:pos x="connsiteX3" y="connsiteY3"/>
                </a:cxn>
              </a:cxnLst>
              <a:rect l="l" t="t" r="r" b="b"/>
              <a:pathLst>
                <a:path w="272862" h="64358">
                  <a:moveTo>
                    <a:pt x="0" y="0"/>
                  </a:moveTo>
                  <a:lnTo>
                    <a:pt x="272863" y="0"/>
                  </a:lnTo>
                  <a:lnTo>
                    <a:pt x="272863" y="64359"/>
                  </a:lnTo>
                  <a:lnTo>
                    <a:pt x="0" y="64359"/>
                  </a:lnTo>
                  <a:close/>
                </a:path>
              </a:pathLst>
            </a:custGeom>
            <a:solidFill>
              <a:srgbClr val="808080"/>
            </a:solidFill>
            <a:ln w="4406" cap="flat">
              <a:noFill/>
              <a:prstDash val="solid"/>
              <a:miter/>
            </a:ln>
          </p:spPr>
          <p:txBody>
            <a:bodyPr rtlCol="0" anchor="ctr"/>
            <a:lstStyle/>
            <a:p>
              <a:endParaRPr lang="fr-BE"/>
            </a:p>
          </p:txBody>
        </p:sp>
        <p:sp>
          <p:nvSpPr>
            <p:cNvPr id="136" name="Forme libre : forme 135">
              <a:extLst>
                <a:ext uri="{FF2B5EF4-FFF2-40B4-BE49-F238E27FC236}">
                  <a16:creationId xmlns:a16="http://schemas.microsoft.com/office/drawing/2014/main" id="{CE3F0FE9-3510-44C1-B5CF-11D946CDAE76}"/>
                </a:ext>
              </a:extLst>
            </p:cNvPr>
            <p:cNvSpPr/>
            <p:nvPr/>
          </p:nvSpPr>
          <p:spPr>
            <a:xfrm>
              <a:off x="3237499" y="1892951"/>
              <a:ext cx="364551" cy="64358"/>
            </a:xfrm>
            <a:custGeom>
              <a:avLst/>
              <a:gdLst>
                <a:gd name="connsiteX0" fmla="*/ 0 w 364551"/>
                <a:gd name="connsiteY0" fmla="*/ 0 h 64358"/>
                <a:gd name="connsiteX1" fmla="*/ 364552 w 364551"/>
                <a:gd name="connsiteY1" fmla="*/ 0 h 64358"/>
                <a:gd name="connsiteX2" fmla="*/ 364552 w 364551"/>
                <a:gd name="connsiteY2" fmla="*/ 64359 h 64358"/>
                <a:gd name="connsiteX3" fmla="*/ 0 w 364551"/>
                <a:gd name="connsiteY3" fmla="*/ 64359 h 64358"/>
              </a:gdLst>
              <a:ahLst/>
              <a:cxnLst>
                <a:cxn ang="0">
                  <a:pos x="connsiteX0" y="connsiteY0"/>
                </a:cxn>
                <a:cxn ang="0">
                  <a:pos x="connsiteX1" y="connsiteY1"/>
                </a:cxn>
                <a:cxn ang="0">
                  <a:pos x="connsiteX2" y="connsiteY2"/>
                </a:cxn>
                <a:cxn ang="0">
                  <a:pos x="connsiteX3" y="connsiteY3"/>
                </a:cxn>
              </a:cxnLst>
              <a:rect l="l" t="t" r="r" b="b"/>
              <a:pathLst>
                <a:path w="364551" h="64358">
                  <a:moveTo>
                    <a:pt x="0" y="0"/>
                  </a:moveTo>
                  <a:lnTo>
                    <a:pt x="364552" y="0"/>
                  </a:lnTo>
                  <a:lnTo>
                    <a:pt x="364552" y="64359"/>
                  </a:lnTo>
                  <a:lnTo>
                    <a:pt x="0" y="64359"/>
                  </a:lnTo>
                  <a:close/>
                </a:path>
              </a:pathLst>
            </a:custGeom>
            <a:solidFill>
              <a:srgbClr val="808080"/>
            </a:solidFill>
            <a:ln w="4406" cap="flat">
              <a:noFill/>
              <a:prstDash val="solid"/>
              <a:miter/>
            </a:ln>
          </p:spPr>
          <p:txBody>
            <a:bodyPr rtlCol="0" anchor="ctr"/>
            <a:lstStyle/>
            <a:p>
              <a:endParaRPr lang="fr-BE"/>
            </a:p>
          </p:txBody>
        </p:sp>
        <p:sp>
          <p:nvSpPr>
            <p:cNvPr id="137" name="Forme libre : forme 136">
              <a:extLst>
                <a:ext uri="{FF2B5EF4-FFF2-40B4-BE49-F238E27FC236}">
                  <a16:creationId xmlns:a16="http://schemas.microsoft.com/office/drawing/2014/main" id="{3F636367-35E9-4B58-95A3-F8811C904456}"/>
                </a:ext>
              </a:extLst>
            </p:cNvPr>
            <p:cNvSpPr/>
            <p:nvPr/>
          </p:nvSpPr>
          <p:spPr>
            <a:xfrm>
              <a:off x="3237499" y="1515175"/>
              <a:ext cx="807126" cy="135770"/>
            </a:xfrm>
            <a:custGeom>
              <a:avLst/>
              <a:gdLst>
                <a:gd name="connsiteX0" fmla="*/ 0 w 807126"/>
                <a:gd name="connsiteY0" fmla="*/ 0 h 135770"/>
                <a:gd name="connsiteX1" fmla="*/ 807127 w 807126"/>
                <a:gd name="connsiteY1" fmla="*/ 0 h 135770"/>
                <a:gd name="connsiteX2" fmla="*/ 807127 w 807126"/>
                <a:gd name="connsiteY2" fmla="*/ 135770 h 135770"/>
                <a:gd name="connsiteX3" fmla="*/ 0 w 807126"/>
                <a:gd name="connsiteY3" fmla="*/ 135770 h 135770"/>
              </a:gdLst>
              <a:ahLst/>
              <a:cxnLst>
                <a:cxn ang="0">
                  <a:pos x="connsiteX0" y="connsiteY0"/>
                </a:cxn>
                <a:cxn ang="0">
                  <a:pos x="connsiteX1" y="connsiteY1"/>
                </a:cxn>
                <a:cxn ang="0">
                  <a:pos x="connsiteX2" y="connsiteY2"/>
                </a:cxn>
                <a:cxn ang="0">
                  <a:pos x="connsiteX3" y="connsiteY3"/>
                </a:cxn>
              </a:cxnLst>
              <a:rect l="l" t="t" r="r" b="b"/>
              <a:pathLst>
                <a:path w="807126" h="135770">
                  <a:moveTo>
                    <a:pt x="0" y="0"/>
                  </a:moveTo>
                  <a:lnTo>
                    <a:pt x="807127" y="0"/>
                  </a:lnTo>
                  <a:lnTo>
                    <a:pt x="807127" y="135770"/>
                  </a:lnTo>
                  <a:lnTo>
                    <a:pt x="0" y="135770"/>
                  </a:lnTo>
                  <a:close/>
                </a:path>
              </a:pathLst>
            </a:custGeom>
            <a:solidFill>
              <a:srgbClr val="808080"/>
            </a:solidFill>
            <a:ln w="4406" cap="flat">
              <a:noFill/>
              <a:prstDash val="solid"/>
              <a:miter/>
            </a:ln>
          </p:spPr>
          <p:txBody>
            <a:bodyPr rtlCol="0" anchor="ctr"/>
            <a:lstStyle/>
            <a:p>
              <a:endParaRPr lang="fr-BE"/>
            </a:p>
          </p:txBody>
        </p:sp>
        <p:sp>
          <p:nvSpPr>
            <p:cNvPr id="138" name="Forme libre : forme 137">
              <a:extLst>
                <a:ext uri="{FF2B5EF4-FFF2-40B4-BE49-F238E27FC236}">
                  <a16:creationId xmlns:a16="http://schemas.microsoft.com/office/drawing/2014/main" id="{6405ACED-071D-4897-950F-21419C1D4DB0}"/>
                </a:ext>
              </a:extLst>
            </p:cNvPr>
            <p:cNvSpPr/>
            <p:nvPr/>
          </p:nvSpPr>
          <p:spPr>
            <a:xfrm>
              <a:off x="3237499" y="1713100"/>
              <a:ext cx="364551" cy="89484"/>
            </a:xfrm>
            <a:custGeom>
              <a:avLst/>
              <a:gdLst>
                <a:gd name="connsiteX0" fmla="*/ 0 w 364551"/>
                <a:gd name="connsiteY0" fmla="*/ 0 h 89484"/>
                <a:gd name="connsiteX1" fmla="*/ 364552 w 364551"/>
                <a:gd name="connsiteY1" fmla="*/ 0 h 89484"/>
                <a:gd name="connsiteX2" fmla="*/ 364552 w 364551"/>
                <a:gd name="connsiteY2" fmla="*/ 89485 h 89484"/>
                <a:gd name="connsiteX3" fmla="*/ 0 w 364551"/>
                <a:gd name="connsiteY3" fmla="*/ 89485 h 89484"/>
              </a:gdLst>
              <a:ahLst/>
              <a:cxnLst>
                <a:cxn ang="0">
                  <a:pos x="connsiteX0" y="connsiteY0"/>
                </a:cxn>
                <a:cxn ang="0">
                  <a:pos x="connsiteX1" y="connsiteY1"/>
                </a:cxn>
                <a:cxn ang="0">
                  <a:pos x="connsiteX2" y="connsiteY2"/>
                </a:cxn>
                <a:cxn ang="0">
                  <a:pos x="connsiteX3" y="connsiteY3"/>
                </a:cxn>
              </a:cxnLst>
              <a:rect l="l" t="t" r="r" b="b"/>
              <a:pathLst>
                <a:path w="364551" h="89484">
                  <a:moveTo>
                    <a:pt x="0" y="0"/>
                  </a:moveTo>
                  <a:lnTo>
                    <a:pt x="364552" y="0"/>
                  </a:lnTo>
                  <a:lnTo>
                    <a:pt x="364552" y="89485"/>
                  </a:lnTo>
                  <a:lnTo>
                    <a:pt x="0" y="89485"/>
                  </a:lnTo>
                  <a:close/>
                </a:path>
              </a:pathLst>
            </a:custGeom>
            <a:solidFill>
              <a:srgbClr val="0080C0"/>
            </a:solidFill>
            <a:ln w="4406" cap="flat">
              <a:noFill/>
              <a:prstDash val="solid"/>
              <a:miter/>
            </a:ln>
          </p:spPr>
          <p:txBody>
            <a:bodyPr rtlCol="0" anchor="ctr"/>
            <a:lstStyle/>
            <a:p>
              <a:endParaRPr lang="fr-BE"/>
            </a:p>
          </p:txBody>
        </p:sp>
        <p:sp>
          <p:nvSpPr>
            <p:cNvPr id="139" name="Forme libre : forme 138">
              <a:extLst>
                <a:ext uri="{FF2B5EF4-FFF2-40B4-BE49-F238E27FC236}">
                  <a16:creationId xmlns:a16="http://schemas.microsoft.com/office/drawing/2014/main" id="{753E6212-E93B-42E5-93F9-EC90727AAC3F}"/>
                </a:ext>
              </a:extLst>
            </p:cNvPr>
            <p:cNvSpPr/>
            <p:nvPr/>
          </p:nvSpPr>
          <p:spPr>
            <a:xfrm>
              <a:off x="3671258" y="1713100"/>
              <a:ext cx="364551" cy="89484"/>
            </a:xfrm>
            <a:custGeom>
              <a:avLst/>
              <a:gdLst>
                <a:gd name="connsiteX0" fmla="*/ 0 w 364551"/>
                <a:gd name="connsiteY0" fmla="*/ 0 h 89484"/>
                <a:gd name="connsiteX1" fmla="*/ 364552 w 364551"/>
                <a:gd name="connsiteY1" fmla="*/ 0 h 89484"/>
                <a:gd name="connsiteX2" fmla="*/ 364552 w 364551"/>
                <a:gd name="connsiteY2" fmla="*/ 89485 h 89484"/>
                <a:gd name="connsiteX3" fmla="*/ 0 w 364551"/>
                <a:gd name="connsiteY3" fmla="*/ 89485 h 89484"/>
              </a:gdLst>
              <a:ahLst/>
              <a:cxnLst>
                <a:cxn ang="0">
                  <a:pos x="connsiteX0" y="connsiteY0"/>
                </a:cxn>
                <a:cxn ang="0">
                  <a:pos x="connsiteX1" y="connsiteY1"/>
                </a:cxn>
                <a:cxn ang="0">
                  <a:pos x="connsiteX2" y="connsiteY2"/>
                </a:cxn>
                <a:cxn ang="0">
                  <a:pos x="connsiteX3" y="connsiteY3"/>
                </a:cxn>
              </a:cxnLst>
              <a:rect l="l" t="t" r="r" b="b"/>
              <a:pathLst>
                <a:path w="364551" h="89484">
                  <a:moveTo>
                    <a:pt x="0" y="0"/>
                  </a:moveTo>
                  <a:lnTo>
                    <a:pt x="364552" y="0"/>
                  </a:lnTo>
                  <a:lnTo>
                    <a:pt x="364552" y="89485"/>
                  </a:lnTo>
                  <a:lnTo>
                    <a:pt x="0" y="89485"/>
                  </a:lnTo>
                  <a:close/>
                </a:path>
              </a:pathLst>
            </a:custGeom>
            <a:solidFill>
              <a:srgbClr val="FF7351"/>
            </a:solidFill>
            <a:ln w="4406" cap="flat">
              <a:noFill/>
              <a:prstDash val="solid"/>
              <a:miter/>
            </a:ln>
          </p:spPr>
          <p:txBody>
            <a:bodyPr rtlCol="0" anchor="ctr"/>
            <a:lstStyle/>
            <a:p>
              <a:endParaRPr lang="fr-BE"/>
            </a:p>
          </p:txBody>
        </p:sp>
        <p:sp>
          <p:nvSpPr>
            <p:cNvPr id="140" name="Forme libre : forme 139">
              <a:extLst>
                <a:ext uri="{FF2B5EF4-FFF2-40B4-BE49-F238E27FC236}">
                  <a16:creationId xmlns:a16="http://schemas.microsoft.com/office/drawing/2014/main" id="{CF8B891B-DC6A-47AA-ABDE-08BD0F054C11}"/>
                </a:ext>
              </a:extLst>
            </p:cNvPr>
            <p:cNvSpPr/>
            <p:nvPr/>
          </p:nvSpPr>
          <p:spPr>
            <a:xfrm>
              <a:off x="4105458" y="1713100"/>
              <a:ext cx="364551" cy="89484"/>
            </a:xfrm>
            <a:custGeom>
              <a:avLst/>
              <a:gdLst>
                <a:gd name="connsiteX0" fmla="*/ 0 w 364551"/>
                <a:gd name="connsiteY0" fmla="*/ 0 h 89484"/>
                <a:gd name="connsiteX1" fmla="*/ 364552 w 364551"/>
                <a:gd name="connsiteY1" fmla="*/ 0 h 89484"/>
                <a:gd name="connsiteX2" fmla="*/ 364552 w 364551"/>
                <a:gd name="connsiteY2" fmla="*/ 89485 h 89484"/>
                <a:gd name="connsiteX3" fmla="*/ 0 w 364551"/>
                <a:gd name="connsiteY3" fmla="*/ 89485 h 89484"/>
              </a:gdLst>
              <a:ahLst/>
              <a:cxnLst>
                <a:cxn ang="0">
                  <a:pos x="connsiteX0" y="connsiteY0"/>
                </a:cxn>
                <a:cxn ang="0">
                  <a:pos x="connsiteX1" y="connsiteY1"/>
                </a:cxn>
                <a:cxn ang="0">
                  <a:pos x="connsiteX2" y="connsiteY2"/>
                </a:cxn>
                <a:cxn ang="0">
                  <a:pos x="connsiteX3" y="connsiteY3"/>
                </a:cxn>
              </a:cxnLst>
              <a:rect l="l" t="t" r="r" b="b"/>
              <a:pathLst>
                <a:path w="364551" h="89484">
                  <a:moveTo>
                    <a:pt x="0" y="0"/>
                  </a:moveTo>
                  <a:lnTo>
                    <a:pt x="364552" y="0"/>
                  </a:lnTo>
                  <a:lnTo>
                    <a:pt x="364552" y="89485"/>
                  </a:lnTo>
                  <a:lnTo>
                    <a:pt x="0" y="89485"/>
                  </a:lnTo>
                  <a:close/>
                </a:path>
              </a:pathLst>
            </a:custGeom>
            <a:solidFill>
              <a:srgbClr val="FF5B30"/>
            </a:solidFill>
            <a:ln w="4406" cap="flat">
              <a:noFill/>
              <a:prstDash val="solid"/>
              <a:miter/>
            </a:ln>
          </p:spPr>
          <p:txBody>
            <a:bodyPr rtlCol="0" anchor="ctr"/>
            <a:lstStyle/>
            <a:p>
              <a:endParaRPr lang="fr-BE"/>
            </a:p>
          </p:txBody>
        </p:sp>
        <p:sp>
          <p:nvSpPr>
            <p:cNvPr id="141" name="Forme libre : forme 140">
              <a:extLst>
                <a:ext uri="{FF2B5EF4-FFF2-40B4-BE49-F238E27FC236}">
                  <a16:creationId xmlns:a16="http://schemas.microsoft.com/office/drawing/2014/main" id="{0F8E4769-8296-4713-9B36-0390E4C72C74}"/>
                </a:ext>
              </a:extLst>
            </p:cNvPr>
            <p:cNvSpPr/>
            <p:nvPr/>
          </p:nvSpPr>
          <p:spPr>
            <a:xfrm>
              <a:off x="4539217" y="1713100"/>
              <a:ext cx="364551" cy="89484"/>
            </a:xfrm>
            <a:custGeom>
              <a:avLst/>
              <a:gdLst>
                <a:gd name="connsiteX0" fmla="*/ 0 w 364551"/>
                <a:gd name="connsiteY0" fmla="*/ 0 h 89484"/>
                <a:gd name="connsiteX1" fmla="*/ 364552 w 364551"/>
                <a:gd name="connsiteY1" fmla="*/ 0 h 89484"/>
                <a:gd name="connsiteX2" fmla="*/ 364552 w 364551"/>
                <a:gd name="connsiteY2" fmla="*/ 89485 h 89484"/>
                <a:gd name="connsiteX3" fmla="*/ 0 w 364551"/>
                <a:gd name="connsiteY3" fmla="*/ 89485 h 89484"/>
              </a:gdLst>
              <a:ahLst/>
              <a:cxnLst>
                <a:cxn ang="0">
                  <a:pos x="connsiteX0" y="connsiteY0"/>
                </a:cxn>
                <a:cxn ang="0">
                  <a:pos x="connsiteX1" y="connsiteY1"/>
                </a:cxn>
                <a:cxn ang="0">
                  <a:pos x="connsiteX2" y="connsiteY2"/>
                </a:cxn>
                <a:cxn ang="0">
                  <a:pos x="connsiteX3" y="connsiteY3"/>
                </a:cxn>
              </a:cxnLst>
              <a:rect l="l" t="t" r="r" b="b"/>
              <a:pathLst>
                <a:path w="364551" h="89484">
                  <a:moveTo>
                    <a:pt x="0" y="0"/>
                  </a:moveTo>
                  <a:lnTo>
                    <a:pt x="364552" y="0"/>
                  </a:lnTo>
                  <a:lnTo>
                    <a:pt x="364552" y="89485"/>
                  </a:lnTo>
                  <a:lnTo>
                    <a:pt x="0" y="89485"/>
                  </a:lnTo>
                  <a:close/>
                </a:path>
              </a:pathLst>
            </a:custGeom>
            <a:solidFill>
              <a:srgbClr val="00A6F7"/>
            </a:solidFill>
            <a:ln w="4406" cap="flat">
              <a:noFill/>
              <a:prstDash val="solid"/>
              <a:miter/>
            </a:ln>
          </p:spPr>
          <p:txBody>
            <a:bodyPr rtlCol="0" anchor="ctr"/>
            <a:lstStyle/>
            <a:p>
              <a:endParaRPr lang="fr-BE"/>
            </a:p>
          </p:txBody>
        </p:sp>
        <p:grpSp>
          <p:nvGrpSpPr>
            <p:cNvPr id="142" name="Graphique 2">
              <a:extLst>
                <a:ext uri="{FF2B5EF4-FFF2-40B4-BE49-F238E27FC236}">
                  <a16:creationId xmlns:a16="http://schemas.microsoft.com/office/drawing/2014/main" id="{F2ED2090-1769-4835-A4E6-2E3BA2CF2D0D}"/>
                </a:ext>
              </a:extLst>
            </p:cNvPr>
            <p:cNvGrpSpPr/>
            <p:nvPr/>
          </p:nvGrpSpPr>
          <p:grpSpPr>
            <a:xfrm>
              <a:off x="3643242" y="2595013"/>
              <a:ext cx="94275" cy="109475"/>
              <a:chOff x="3643242" y="2595013"/>
              <a:chExt cx="94275" cy="109475"/>
            </a:xfrm>
            <a:solidFill>
              <a:srgbClr val="FF7351"/>
            </a:solidFill>
          </p:grpSpPr>
          <p:sp>
            <p:nvSpPr>
              <p:cNvPr id="143" name="Forme libre : forme 142">
                <a:extLst>
                  <a:ext uri="{FF2B5EF4-FFF2-40B4-BE49-F238E27FC236}">
                    <a16:creationId xmlns:a16="http://schemas.microsoft.com/office/drawing/2014/main" id="{0D5D0AD2-3705-45E0-84BA-911E53D0F01A}"/>
                  </a:ext>
                </a:extLst>
              </p:cNvPr>
              <p:cNvSpPr/>
              <p:nvPr/>
            </p:nvSpPr>
            <p:spPr>
              <a:xfrm rot="-10800000">
                <a:off x="3717681" y="2641555"/>
                <a:ext cx="19836" cy="62595"/>
              </a:xfrm>
              <a:custGeom>
                <a:avLst/>
                <a:gdLst>
                  <a:gd name="connsiteX0" fmla="*/ 0 w 19836"/>
                  <a:gd name="connsiteY0" fmla="*/ 0 h 62595"/>
                  <a:gd name="connsiteX1" fmla="*/ 19837 w 19836"/>
                  <a:gd name="connsiteY1" fmla="*/ 0 h 62595"/>
                  <a:gd name="connsiteX2" fmla="*/ 19837 w 19836"/>
                  <a:gd name="connsiteY2" fmla="*/ 62595 h 62595"/>
                  <a:gd name="connsiteX3" fmla="*/ 0 w 19836"/>
                  <a:gd name="connsiteY3" fmla="*/ 62595 h 62595"/>
                </a:gdLst>
                <a:ahLst/>
                <a:cxnLst>
                  <a:cxn ang="0">
                    <a:pos x="connsiteX0" y="connsiteY0"/>
                  </a:cxn>
                  <a:cxn ang="0">
                    <a:pos x="connsiteX1" y="connsiteY1"/>
                  </a:cxn>
                  <a:cxn ang="0">
                    <a:pos x="connsiteX2" y="connsiteY2"/>
                  </a:cxn>
                  <a:cxn ang="0">
                    <a:pos x="connsiteX3" y="connsiteY3"/>
                  </a:cxn>
                </a:cxnLst>
                <a:rect l="l" t="t" r="r" b="b"/>
                <a:pathLst>
                  <a:path w="19836" h="62595">
                    <a:moveTo>
                      <a:pt x="0" y="0"/>
                    </a:moveTo>
                    <a:lnTo>
                      <a:pt x="19837" y="0"/>
                    </a:lnTo>
                    <a:lnTo>
                      <a:pt x="19837" y="62595"/>
                    </a:lnTo>
                    <a:lnTo>
                      <a:pt x="0" y="62595"/>
                    </a:lnTo>
                    <a:close/>
                  </a:path>
                </a:pathLst>
              </a:custGeom>
              <a:grpFill/>
              <a:ln w="4406" cap="flat">
                <a:noFill/>
                <a:prstDash val="solid"/>
                <a:miter/>
              </a:ln>
            </p:spPr>
            <p:txBody>
              <a:bodyPr rtlCol="0" anchor="ctr"/>
              <a:lstStyle/>
              <a:p>
                <a:endParaRPr lang="fr-BE"/>
              </a:p>
            </p:txBody>
          </p:sp>
          <p:sp>
            <p:nvSpPr>
              <p:cNvPr id="144" name="Forme libre : forme 143">
                <a:extLst>
                  <a:ext uri="{FF2B5EF4-FFF2-40B4-BE49-F238E27FC236}">
                    <a16:creationId xmlns:a16="http://schemas.microsoft.com/office/drawing/2014/main" id="{00324ED7-2020-4624-BE26-D020F61CFD36}"/>
                  </a:ext>
                </a:extLst>
              </p:cNvPr>
              <p:cNvSpPr/>
              <p:nvPr/>
            </p:nvSpPr>
            <p:spPr>
              <a:xfrm rot="-10800000">
                <a:off x="3680241" y="2623379"/>
                <a:ext cx="19836" cy="81109"/>
              </a:xfrm>
              <a:custGeom>
                <a:avLst/>
                <a:gdLst>
                  <a:gd name="connsiteX0" fmla="*/ 0 w 19836"/>
                  <a:gd name="connsiteY0" fmla="*/ 0 h 81109"/>
                  <a:gd name="connsiteX1" fmla="*/ 19837 w 19836"/>
                  <a:gd name="connsiteY1" fmla="*/ 0 h 81109"/>
                  <a:gd name="connsiteX2" fmla="*/ 19837 w 19836"/>
                  <a:gd name="connsiteY2" fmla="*/ 81110 h 81109"/>
                  <a:gd name="connsiteX3" fmla="*/ 0 w 19836"/>
                  <a:gd name="connsiteY3" fmla="*/ 81110 h 81109"/>
                </a:gdLst>
                <a:ahLst/>
                <a:cxnLst>
                  <a:cxn ang="0">
                    <a:pos x="connsiteX0" y="connsiteY0"/>
                  </a:cxn>
                  <a:cxn ang="0">
                    <a:pos x="connsiteX1" y="connsiteY1"/>
                  </a:cxn>
                  <a:cxn ang="0">
                    <a:pos x="connsiteX2" y="connsiteY2"/>
                  </a:cxn>
                  <a:cxn ang="0">
                    <a:pos x="connsiteX3" y="connsiteY3"/>
                  </a:cxn>
                </a:cxnLst>
                <a:rect l="l" t="t" r="r" b="b"/>
                <a:pathLst>
                  <a:path w="19836" h="81109">
                    <a:moveTo>
                      <a:pt x="0" y="0"/>
                    </a:moveTo>
                    <a:lnTo>
                      <a:pt x="19837" y="0"/>
                    </a:lnTo>
                    <a:lnTo>
                      <a:pt x="19837" y="81110"/>
                    </a:lnTo>
                    <a:lnTo>
                      <a:pt x="0" y="81110"/>
                    </a:lnTo>
                    <a:close/>
                  </a:path>
                </a:pathLst>
              </a:custGeom>
              <a:grpFill/>
              <a:ln w="4406" cap="flat">
                <a:noFill/>
                <a:prstDash val="solid"/>
                <a:miter/>
              </a:ln>
            </p:spPr>
            <p:txBody>
              <a:bodyPr rtlCol="0" anchor="ctr"/>
              <a:lstStyle/>
              <a:p>
                <a:endParaRPr lang="fr-BE"/>
              </a:p>
            </p:txBody>
          </p:sp>
          <p:sp>
            <p:nvSpPr>
              <p:cNvPr id="145" name="Forme libre : forme 144">
                <a:extLst>
                  <a:ext uri="{FF2B5EF4-FFF2-40B4-BE49-F238E27FC236}">
                    <a16:creationId xmlns:a16="http://schemas.microsoft.com/office/drawing/2014/main" id="{6EF80BB1-7C58-4EC5-9512-6BDE67773C1A}"/>
                  </a:ext>
                </a:extLst>
              </p:cNvPr>
              <p:cNvSpPr/>
              <p:nvPr/>
            </p:nvSpPr>
            <p:spPr>
              <a:xfrm rot="-10800000">
                <a:off x="3643242" y="2595013"/>
                <a:ext cx="19836" cy="109321"/>
              </a:xfrm>
              <a:custGeom>
                <a:avLst/>
                <a:gdLst>
                  <a:gd name="connsiteX0" fmla="*/ 0 w 19836"/>
                  <a:gd name="connsiteY0" fmla="*/ 0 h 109321"/>
                  <a:gd name="connsiteX1" fmla="*/ 19837 w 19836"/>
                  <a:gd name="connsiteY1" fmla="*/ 0 h 109321"/>
                  <a:gd name="connsiteX2" fmla="*/ 19837 w 19836"/>
                  <a:gd name="connsiteY2" fmla="*/ 109321 h 109321"/>
                  <a:gd name="connsiteX3" fmla="*/ 0 w 19836"/>
                  <a:gd name="connsiteY3" fmla="*/ 109321 h 109321"/>
                </a:gdLst>
                <a:ahLst/>
                <a:cxnLst>
                  <a:cxn ang="0">
                    <a:pos x="connsiteX0" y="connsiteY0"/>
                  </a:cxn>
                  <a:cxn ang="0">
                    <a:pos x="connsiteX1" y="connsiteY1"/>
                  </a:cxn>
                  <a:cxn ang="0">
                    <a:pos x="connsiteX2" y="connsiteY2"/>
                  </a:cxn>
                  <a:cxn ang="0">
                    <a:pos x="connsiteX3" y="connsiteY3"/>
                  </a:cxn>
                </a:cxnLst>
                <a:rect l="l" t="t" r="r" b="b"/>
                <a:pathLst>
                  <a:path w="19836" h="109321">
                    <a:moveTo>
                      <a:pt x="0" y="0"/>
                    </a:moveTo>
                    <a:lnTo>
                      <a:pt x="19837" y="0"/>
                    </a:lnTo>
                    <a:lnTo>
                      <a:pt x="19837" y="109321"/>
                    </a:lnTo>
                    <a:lnTo>
                      <a:pt x="0" y="109321"/>
                    </a:lnTo>
                    <a:close/>
                  </a:path>
                </a:pathLst>
              </a:custGeom>
              <a:grpFill/>
              <a:ln w="4406" cap="flat">
                <a:noFill/>
                <a:prstDash val="solid"/>
                <a:miter/>
              </a:ln>
            </p:spPr>
            <p:txBody>
              <a:bodyPr rtlCol="0" anchor="ctr"/>
              <a:lstStyle/>
              <a:p>
                <a:endParaRPr lang="fr-BE"/>
              </a:p>
            </p:txBody>
          </p:sp>
        </p:grpSp>
        <p:grpSp>
          <p:nvGrpSpPr>
            <p:cNvPr id="146" name="Graphique 2">
              <a:extLst>
                <a:ext uri="{FF2B5EF4-FFF2-40B4-BE49-F238E27FC236}">
                  <a16:creationId xmlns:a16="http://schemas.microsoft.com/office/drawing/2014/main" id="{F2ED2090-1769-4835-A4E6-2E3BA2CF2D0D}"/>
                </a:ext>
              </a:extLst>
            </p:cNvPr>
            <p:cNvGrpSpPr/>
            <p:nvPr/>
          </p:nvGrpSpPr>
          <p:grpSpPr>
            <a:xfrm>
              <a:off x="3643046" y="1844021"/>
              <a:ext cx="94333" cy="109321"/>
              <a:chOff x="3643046" y="1844021"/>
              <a:chExt cx="94333" cy="109321"/>
            </a:xfrm>
            <a:solidFill>
              <a:srgbClr val="00A6F7"/>
            </a:solidFill>
          </p:grpSpPr>
          <p:sp>
            <p:nvSpPr>
              <p:cNvPr id="147" name="Forme libre : forme 146">
                <a:extLst>
                  <a:ext uri="{FF2B5EF4-FFF2-40B4-BE49-F238E27FC236}">
                    <a16:creationId xmlns:a16="http://schemas.microsoft.com/office/drawing/2014/main" id="{4F868A48-699B-4B88-B313-A0DC5C478487}"/>
                  </a:ext>
                </a:extLst>
              </p:cNvPr>
              <p:cNvSpPr/>
              <p:nvPr/>
            </p:nvSpPr>
            <p:spPr>
              <a:xfrm>
                <a:off x="3643046" y="1890747"/>
                <a:ext cx="19836" cy="62595"/>
              </a:xfrm>
              <a:custGeom>
                <a:avLst/>
                <a:gdLst>
                  <a:gd name="connsiteX0" fmla="*/ 0 w 19836"/>
                  <a:gd name="connsiteY0" fmla="*/ 0 h 62595"/>
                  <a:gd name="connsiteX1" fmla="*/ 19837 w 19836"/>
                  <a:gd name="connsiteY1" fmla="*/ 0 h 62595"/>
                  <a:gd name="connsiteX2" fmla="*/ 19837 w 19836"/>
                  <a:gd name="connsiteY2" fmla="*/ 62595 h 62595"/>
                  <a:gd name="connsiteX3" fmla="*/ 0 w 19836"/>
                  <a:gd name="connsiteY3" fmla="*/ 62595 h 62595"/>
                </a:gdLst>
                <a:ahLst/>
                <a:cxnLst>
                  <a:cxn ang="0">
                    <a:pos x="connsiteX0" y="connsiteY0"/>
                  </a:cxn>
                  <a:cxn ang="0">
                    <a:pos x="connsiteX1" y="connsiteY1"/>
                  </a:cxn>
                  <a:cxn ang="0">
                    <a:pos x="connsiteX2" y="connsiteY2"/>
                  </a:cxn>
                  <a:cxn ang="0">
                    <a:pos x="connsiteX3" y="connsiteY3"/>
                  </a:cxn>
                </a:cxnLst>
                <a:rect l="l" t="t" r="r" b="b"/>
                <a:pathLst>
                  <a:path w="19836" h="62595">
                    <a:moveTo>
                      <a:pt x="0" y="0"/>
                    </a:moveTo>
                    <a:lnTo>
                      <a:pt x="19837" y="0"/>
                    </a:lnTo>
                    <a:lnTo>
                      <a:pt x="19837" y="62595"/>
                    </a:lnTo>
                    <a:lnTo>
                      <a:pt x="0" y="62595"/>
                    </a:lnTo>
                    <a:close/>
                  </a:path>
                </a:pathLst>
              </a:custGeom>
              <a:grpFill/>
              <a:ln w="4406" cap="flat">
                <a:noFill/>
                <a:prstDash val="solid"/>
                <a:miter/>
              </a:ln>
            </p:spPr>
            <p:txBody>
              <a:bodyPr rtlCol="0" anchor="ctr"/>
              <a:lstStyle/>
              <a:p>
                <a:endParaRPr lang="fr-BE"/>
              </a:p>
            </p:txBody>
          </p:sp>
          <p:sp>
            <p:nvSpPr>
              <p:cNvPr id="148" name="Forme libre : forme 147">
                <a:extLst>
                  <a:ext uri="{FF2B5EF4-FFF2-40B4-BE49-F238E27FC236}">
                    <a16:creationId xmlns:a16="http://schemas.microsoft.com/office/drawing/2014/main" id="{98CBD6BF-D1A2-4243-BAE6-C8FABF5F249A}"/>
                  </a:ext>
                </a:extLst>
              </p:cNvPr>
              <p:cNvSpPr/>
              <p:nvPr/>
            </p:nvSpPr>
            <p:spPr>
              <a:xfrm>
                <a:off x="3680515" y="1872233"/>
                <a:ext cx="19836" cy="81109"/>
              </a:xfrm>
              <a:custGeom>
                <a:avLst/>
                <a:gdLst>
                  <a:gd name="connsiteX0" fmla="*/ 0 w 19836"/>
                  <a:gd name="connsiteY0" fmla="*/ 0 h 81109"/>
                  <a:gd name="connsiteX1" fmla="*/ 19837 w 19836"/>
                  <a:gd name="connsiteY1" fmla="*/ 0 h 81109"/>
                  <a:gd name="connsiteX2" fmla="*/ 19837 w 19836"/>
                  <a:gd name="connsiteY2" fmla="*/ 81109 h 81109"/>
                  <a:gd name="connsiteX3" fmla="*/ 0 w 19836"/>
                  <a:gd name="connsiteY3" fmla="*/ 81109 h 81109"/>
                </a:gdLst>
                <a:ahLst/>
                <a:cxnLst>
                  <a:cxn ang="0">
                    <a:pos x="connsiteX0" y="connsiteY0"/>
                  </a:cxn>
                  <a:cxn ang="0">
                    <a:pos x="connsiteX1" y="connsiteY1"/>
                  </a:cxn>
                  <a:cxn ang="0">
                    <a:pos x="connsiteX2" y="connsiteY2"/>
                  </a:cxn>
                  <a:cxn ang="0">
                    <a:pos x="connsiteX3" y="connsiteY3"/>
                  </a:cxn>
                </a:cxnLst>
                <a:rect l="l" t="t" r="r" b="b"/>
                <a:pathLst>
                  <a:path w="19836" h="81109">
                    <a:moveTo>
                      <a:pt x="0" y="0"/>
                    </a:moveTo>
                    <a:lnTo>
                      <a:pt x="19837" y="0"/>
                    </a:lnTo>
                    <a:lnTo>
                      <a:pt x="19837" y="81109"/>
                    </a:lnTo>
                    <a:lnTo>
                      <a:pt x="0" y="81109"/>
                    </a:lnTo>
                    <a:close/>
                  </a:path>
                </a:pathLst>
              </a:custGeom>
              <a:grpFill/>
              <a:ln w="4406" cap="flat">
                <a:noFill/>
                <a:prstDash val="solid"/>
                <a:miter/>
              </a:ln>
            </p:spPr>
            <p:txBody>
              <a:bodyPr rtlCol="0" anchor="ctr"/>
              <a:lstStyle/>
              <a:p>
                <a:endParaRPr lang="fr-BE"/>
              </a:p>
            </p:txBody>
          </p:sp>
          <p:sp>
            <p:nvSpPr>
              <p:cNvPr id="149" name="Forme libre : forme 148">
                <a:extLst>
                  <a:ext uri="{FF2B5EF4-FFF2-40B4-BE49-F238E27FC236}">
                    <a16:creationId xmlns:a16="http://schemas.microsoft.com/office/drawing/2014/main" id="{BC83599C-DB3C-4B8B-B3BB-B0F5BD45D510}"/>
                  </a:ext>
                </a:extLst>
              </p:cNvPr>
              <p:cNvSpPr/>
              <p:nvPr/>
            </p:nvSpPr>
            <p:spPr>
              <a:xfrm>
                <a:off x="3717543" y="1844021"/>
                <a:ext cx="19836" cy="109321"/>
              </a:xfrm>
              <a:custGeom>
                <a:avLst/>
                <a:gdLst>
                  <a:gd name="connsiteX0" fmla="*/ 0 w 19836"/>
                  <a:gd name="connsiteY0" fmla="*/ 0 h 109321"/>
                  <a:gd name="connsiteX1" fmla="*/ 19836 w 19836"/>
                  <a:gd name="connsiteY1" fmla="*/ 0 h 109321"/>
                  <a:gd name="connsiteX2" fmla="*/ 19836 w 19836"/>
                  <a:gd name="connsiteY2" fmla="*/ 109321 h 109321"/>
                  <a:gd name="connsiteX3" fmla="*/ 0 w 19836"/>
                  <a:gd name="connsiteY3" fmla="*/ 109321 h 109321"/>
                </a:gdLst>
                <a:ahLst/>
                <a:cxnLst>
                  <a:cxn ang="0">
                    <a:pos x="connsiteX0" y="connsiteY0"/>
                  </a:cxn>
                  <a:cxn ang="0">
                    <a:pos x="connsiteX1" y="connsiteY1"/>
                  </a:cxn>
                  <a:cxn ang="0">
                    <a:pos x="connsiteX2" y="connsiteY2"/>
                  </a:cxn>
                  <a:cxn ang="0">
                    <a:pos x="connsiteX3" y="connsiteY3"/>
                  </a:cxn>
                </a:cxnLst>
                <a:rect l="l" t="t" r="r" b="b"/>
                <a:pathLst>
                  <a:path w="19836" h="109321">
                    <a:moveTo>
                      <a:pt x="0" y="0"/>
                    </a:moveTo>
                    <a:lnTo>
                      <a:pt x="19836" y="0"/>
                    </a:lnTo>
                    <a:lnTo>
                      <a:pt x="19836" y="109321"/>
                    </a:lnTo>
                    <a:lnTo>
                      <a:pt x="0" y="109321"/>
                    </a:lnTo>
                    <a:close/>
                  </a:path>
                </a:pathLst>
              </a:custGeom>
              <a:grpFill/>
              <a:ln w="4406" cap="flat">
                <a:noFill/>
                <a:prstDash val="solid"/>
                <a:miter/>
              </a:ln>
            </p:spPr>
            <p:txBody>
              <a:bodyPr rtlCol="0" anchor="ctr"/>
              <a:lstStyle/>
              <a:p>
                <a:endParaRPr lang="fr-BE"/>
              </a:p>
            </p:txBody>
          </p:sp>
        </p:grpSp>
        <p:grpSp>
          <p:nvGrpSpPr>
            <p:cNvPr id="150" name="Graphique 2">
              <a:extLst>
                <a:ext uri="{FF2B5EF4-FFF2-40B4-BE49-F238E27FC236}">
                  <a16:creationId xmlns:a16="http://schemas.microsoft.com/office/drawing/2014/main" id="{F2ED2090-1769-4835-A4E6-2E3BA2CF2D0D}"/>
                </a:ext>
              </a:extLst>
            </p:cNvPr>
            <p:cNvGrpSpPr/>
            <p:nvPr/>
          </p:nvGrpSpPr>
          <p:grpSpPr>
            <a:xfrm>
              <a:off x="4734055" y="1505478"/>
              <a:ext cx="94333" cy="109321"/>
              <a:chOff x="4734055" y="1505478"/>
              <a:chExt cx="94333" cy="109321"/>
            </a:xfrm>
            <a:solidFill>
              <a:srgbClr val="FF7351"/>
            </a:solidFill>
          </p:grpSpPr>
          <p:sp>
            <p:nvSpPr>
              <p:cNvPr id="151" name="Forme libre : forme 150">
                <a:extLst>
                  <a:ext uri="{FF2B5EF4-FFF2-40B4-BE49-F238E27FC236}">
                    <a16:creationId xmlns:a16="http://schemas.microsoft.com/office/drawing/2014/main" id="{45B4CAD0-AC00-4180-A902-6E08759DE0E2}"/>
                  </a:ext>
                </a:extLst>
              </p:cNvPr>
              <p:cNvSpPr/>
              <p:nvPr/>
            </p:nvSpPr>
            <p:spPr>
              <a:xfrm>
                <a:off x="4734055" y="1551763"/>
                <a:ext cx="19836" cy="62595"/>
              </a:xfrm>
              <a:custGeom>
                <a:avLst/>
                <a:gdLst>
                  <a:gd name="connsiteX0" fmla="*/ 0 w 19836"/>
                  <a:gd name="connsiteY0" fmla="*/ 0 h 62595"/>
                  <a:gd name="connsiteX1" fmla="*/ 19837 w 19836"/>
                  <a:gd name="connsiteY1" fmla="*/ 0 h 62595"/>
                  <a:gd name="connsiteX2" fmla="*/ 19837 w 19836"/>
                  <a:gd name="connsiteY2" fmla="*/ 62595 h 62595"/>
                  <a:gd name="connsiteX3" fmla="*/ 0 w 19836"/>
                  <a:gd name="connsiteY3" fmla="*/ 62595 h 62595"/>
                </a:gdLst>
                <a:ahLst/>
                <a:cxnLst>
                  <a:cxn ang="0">
                    <a:pos x="connsiteX0" y="connsiteY0"/>
                  </a:cxn>
                  <a:cxn ang="0">
                    <a:pos x="connsiteX1" y="connsiteY1"/>
                  </a:cxn>
                  <a:cxn ang="0">
                    <a:pos x="connsiteX2" y="connsiteY2"/>
                  </a:cxn>
                  <a:cxn ang="0">
                    <a:pos x="connsiteX3" y="connsiteY3"/>
                  </a:cxn>
                </a:cxnLst>
                <a:rect l="l" t="t" r="r" b="b"/>
                <a:pathLst>
                  <a:path w="19836" h="62595">
                    <a:moveTo>
                      <a:pt x="0" y="0"/>
                    </a:moveTo>
                    <a:lnTo>
                      <a:pt x="19837" y="0"/>
                    </a:lnTo>
                    <a:lnTo>
                      <a:pt x="19837" y="62595"/>
                    </a:lnTo>
                    <a:lnTo>
                      <a:pt x="0" y="62595"/>
                    </a:lnTo>
                    <a:close/>
                  </a:path>
                </a:pathLst>
              </a:custGeom>
              <a:grpFill/>
              <a:ln w="4406" cap="flat">
                <a:noFill/>
                <a:prstDash val="solid"/>
                <a:miter/>
              </a:ln>
            </p:spPr>
            <p:txBody>
              <a:bodyPr rtlCol="0" anchor="ctr"/>
              <a:lstStyle/>
              <a:p>
                <a:endParaRPr lang="fr-BE"/>
              </a:p>
            </p:txBody>
          </p:sp>
          <p:sp>
            <p:nvSpPr>
              <p:cNvPr id="152" name="Forme libre : forme 151">
                <a:extLst>
                  <a:ext uri="{FF2B5EF4-FFF2-40B4-BE49-F238E27FC236}">
                    <a16:creationId xmlns:a16="http://schemas.microsoft.com/office/drawing/2014/main" id="{7DF98A50-11A8-484B-8B99-EB33532D31C2}"/>
                  </a:ext>
                </a:extLst>
              </p:cNvPr>
              <p:cNvSpPr/>
              <p:nvPr/>
            </p:nvSpPr>
            <p:spPr>
              <a:xfrm>
                <a:off x="4771524" y="1533249"/>
                <a:ext cx="19836" cy="81109"/>
              </a:xfrm>
              <a:custGeom>
                <a:avLst/>
                <a:gdLst>
                  <a:gd name="connsiteX0" fmla="*/ 0 w 19836"/>
                  <a:gd name="connsiteY0" fmla="*/ 0 h 81109"/>
                  <a:gd name="connsiteX1" fmla="*/ 19837 w 19836"/>
                  <a:gd name="connsiteY1" fmla="*/ 0 h 81109"/>
                  <a:gd name="connsiteX2" fmla="*/ 19837 w 19836"/>
                  <a:gd name="connsiteY2" fmla="*/ 81109 h 81109"/>
                  <a:gd name="connsiteX3" fmla="*/ 0 w 19836"/>
                  <a:gd name="connsiteY3" fmla="*/ 81109 h 81109"/>
                </a:gdLst>
                <a:ahLst/>
                <a:cxnLst>
                  <a:cxn ang="0">
                    <a:pos x="connsiteX0" y="connsiteY0"/>
                  </a:cxn>
                  <a:cxn ang="0">
                    <a:pos x="connsiteX1" y="connsiteY1"/>
                  </a:cxn>
                  <a:cxn ang="0">
                    <a:pos x="connsiteX2" y="connsiteY2"/>
                  </a:cxn>
                  <a:cxn ang="0">
                    <a:pos x="connsiteX3" y="connsiteY3"/>
                  </a:cxn>
                </a:cxnLst>
                <a:rect l="l" t="t" r="r" b="b"/>
                <a:pathLst>
                  <a:path w="19836" h="81109">
                    <a:moveTo>
                      <a:pt x="0" y="0"/>
                    </a:moveTo>
                    <a:lnTo>
                      <a:pt x="19837" y="0"/>
                    </a:lnTo>
                    <a:lnTo>
                      <a:pt x="19837" y="81109"/>
                    </a:lnTo>
                    <a:lnTo>
                      <a:pt x="0" y="81109"/>
                    </a:lnTo>
                    <a:close/>
                  </a:path>
                </a:pathLst>
              </a:custGeom>
              <a:grpFill/>
              <a:ln w="4406" cap="flat">
                <a:noFill/>
                <a:prstDash val="solid"/>
                <a:miter/>
              </a:ln>
            </p:spPr>
            <p:txBody>
              <a:bodyPr rtlCol="0" anchor="ctr"/>
              <a:lstStyle/>
              <a:p>
                <a:endParaRPr lang="fr-BE"/>
              </a:p>
            </p:txBody>
          </p:sp>
          <p:sp>
            <p:nvSpPr>
              <p:cNvPr id="153" name="Forme libre : forme 152">
                <a:extLst>
                  <a:ext uri="{FF2B5EF4-FFF2-40B4-BE49-F238E27FC236}">
                    <a16:creationId xmlns:a16="http://schemas.microsoft.com/office/drawing/2014/main" id="{8BB38892-4F07-4BB3-9417-6D46C409CB2C}"/>
                  </a:ext>
                </a:extLst>
              </p:cNvPr>
              <p:cNvSpPr/>
              <p:nvPr/>
            </p:nvSpPr>
            <p:spPr>
              <a:xfrm>
                <a:off x="4808553" y="1505478"/>
                <a:ext cx="19836" cy="109321"/>
              </a:xfrm>
              <a:custGeom>
                <a:avLst/>
                <a:gdLst>
                  <a:gd name="connsiteX0" fmla="*/ 0 w 19836"/>
                  <a:gd name="connsiteY0" fmla="*/ 0 h 109321"/>
                  <a:gd name="connsiteX1" fmla="*/ 19836 w 19836"/>
                  <a:gd name="connsiteY1" fmla="*/ 0 h 109321"/>
                  <a:gd name="connsiteX2" fmla="*/ 19836 w 19836"/>
                  <a:gd name="connsiteY2" fmla="*/ 109321 h 109321"/>
                  <a:gd name="connsiteX3" fmla="*/ 0 w 19836"/>
                  <a:gd name="connsiteY3" fmla="*/ 109321 h 109321"/>
                </a:gdLst>
                <a:ahLst/>
                <a:cxnLst>
                  <a:cxn ang="0">
                    <a:pos x="connsiteX0" y="connsiteY0"/>
                  </a:cxn>
                  <a:cxn ang="0">
                    <a:pos x="connsiteX1" y="connsiteY1"/>
                  </a:cxn>
                  <a:cxn ang="0">
                    <a:pos x="connsiteX2" y="connsiteY2"/>
                  </a:cxn>
                  <a:cxn ang="0">
                    <a:pos x="connsiteX3" y="connsiteY3"/>
                  </a:cxn>
                </a:cxnLst>
                <a:rect l="l" t="t" r="r" b="b"/>
                <a:pathLst>
                  <a:path w="19836" h="109321">
                    <a:moveTo>
                      <a:pt x="0" y="0"/>
                    </a:moveTo>
                    <a:lnTo>
                      <a:pt x="19836" y="0"/>
                    </a:lnTo>
                    <a:lnTo>
                      <a:pt x="19836" y="109321"/>
                    </a:lnTo>
                    <a:lnTo>
                      <a:pt x="0" y="109321"/>
                    </a:lnTo>
                    <a:close/>
                  </a:path>
                </a:pathLst>
              </a:custGeom>
              <a:grpFill/>
              <a:ln w="4406" cap="flat">
                <a:noFill/>
                <a:prstDash val="solid"/>
                <a:miter/>
              </a:ln>
            </p:spPr>
            <p:txBody>
              <a:bodyPr rtlCol="0" anchor="ctr"/>
              <a:lstStyle/>
              <a:p>
                <a:endParaRPr lang="fr-BE"/>
              </a:p>
            </p:txBody>
          </p:sp>
        </p:grpSp>
        <p:sp>
          <p:nvSpPr>
            <p:cNvPr id="154" name="Forme libre : forme 153">
              <a:extLst>
                <a:ext uri="{FF2B5EF4-FFF2-40B4-BE49-F238E27FC236}">
                  <a16:creationId xmlns:a16="http://schemas.microsoft.com/office/drawing/2014/main" id="{6D1AD988-8785-43B8-97D8-51C97AF00BE8}"/>
                </a:ext>
              </a:extLst>
            </p:cNvPr>
            <p:cNvSpPr/>
            <p:nvPr/>
          </p:nvSpPr>
          <p:spPr>
            <a:xfrm>
              <a:off x="3159916" y="3379369"/>
              <a:ext cx="1743411" cy="138414"/>
            </a:xfrm>
            <a:custGeom>
              <a:avLst/>
              <a:gdLst>
                <a:gd name="connsiteX0" fmla="*/ 0 w 1743411"/>
                <a:gd name="connsiteY0" fmla="*/ 0 h 138414"/>
                <a:gd name="connsiteX1" fmla="*/ 1743411 w 1743411"/>
                <a:gd name="connsiteY1" fmla="*/ 0 h 138414"/>
                <a:gd name="connsiteX2" fmla="*/ 1743411 w 1743411"/>
                <a:gd name="connsiteY2" fmla="*/ 138415 h 138414"/>
                <a:gd name="connsiteX3" fmla="*/ 0 w 1743411"/>
                <a:gd name="connsiteY3" fmla="*/ 138415 h 138414"/>
              </a:gdLst>
              <a:ahLst/>
              <a:cxnLst>
                <a:cxn ang="0">
                  <a:pos x="connsiteX0" y="connsiteY0"/>
                </a:cxn>
                <a:cxn ang="0">
                  <a:pos x="connsiteX1" y="connsiteY1"/>
                </a:cxn>
                <a:cxn ang="0">
                  <a:pos x="connsiteX2" y="connsiteY2"/>
                </a:cxn>
                <a:cxn ang="0">
                  <a:pos x="connsiteX3" y="connsiteY3"/>
                </a:cxn>
              </a:cxnLst>
              <a:rect l="l" t="t" r="r" b="b"/>
              <a:pathLst>
                <a:path w="1743411" h="138414">
                  <a:moveTo>
                    <a:pt x="0" y="0"/>
                  </a:moveTo>
                  <a:lnTo>
                    <a:pt x="1743411" y="0"/>
                  </a:lnTo>
                  <a:lnTo>
                    <a:pt x="1743411" y="138415"/>
                  </a:lnTo>
                  <a:lnTo>
                    <a:pt x="0" y="138415"/>
                  </a:lnTo>
                  <a:close/>
                </a:path>
              </a:pathLst>
            </a:custGeom>
            <a:solidFill>
              <a:srgbClr val="E6E6E6"/>
            </a:solidFill>
            <a:ln w="4406" cap="flat">
              <a:noFill/>
              <a:prstDash val="solid"/>
              <a:miter/>
            </a:ln>
          </p:spPr>
          <p:txBody>
            <a:bodyPr rtlCol="0" anchor="ctr"/>
            <a:lstStyle/>
            <a:p>
              <a:endParaRPr lang="fr-BE"/>
            </a:p>
          </p:txBody>
        </p:sp>
        <p:sp>
          <p:nvSpPr>
            <p:cNvPr id="155" name="Forme libre : forme 154">
              <a:extLst>
                <a:ext uri="{FF2B5EF4-FFF2-40B4-BE49-F238E27FC236}">
                  <a16:creationId xmlns:a16="http://schemas.microsoft.com/office/drawing/2014/main" id="{DFCD092C-E6FB-409E-A688-B7842AA833C2}"/>
                </a:ext>
              </a:extLst>
            </p:cNvPr>
            <p:cNvSpPr/>
            <p:nvPr/>
          </p:nvSpPr>
          <p:spPr>
            <a:xfrm>
              <a:off x="3159916" y="3517784"/>
              <a:ext cx="1743411" cy="138414"/>
            </a:xfrm>
            <a:custGeom>
              <a:avLst/>
              <a:gdLst>
                <a:gd name="connsiteX0" fmla="*/ 0 w 1743411"/>
                <a:gd name="connsiteY0" fmla="*/ 0 h 138414"/>
                <a:gd name="connsiteX1" fmla="*/ 1743411 w 1743411"/>
                <a:gd name="connsiteY1" fmla="*/ 0 h 138414"/>
                <a:gd name="connsiteX2" fmla="*/ 1743411 w 1743411"/>
                <a:gd name="connsiteY2" fmla="*/ 138415 h 138414"/>
                <a:gd name="connsiteX3" fmla="*/ 0 w 1743411"/>
                <a:gd name="connsiteY3" fmla="*/ 138415 h 138414"/>
              </a:gdLst>
              <a:ahLst/>
              <a:cxnLst>
                <a:cxn ang="0">
                  <a:pos x="connsiteX0" y="connsiteY0"/>
                </a:cxn>
                <a:cxn ang="0">
                  <a:pos x="connsiteX1" y="connsiteY1"/>
                </a:cxn>
                <a:cxn ang="0">
                  <a:pos x="connsiteX2" y="connsiteY2"/>
                </a:cxn>
                <a:cxn ang="0">
                  <a:pos x="connsiteX3" y="connsiteY3"/>
                </a:cxn>
              </a:cxnLst>
              <a:rect l="l" t="t" r="r" b="b"/>
              <a:pathLst>
                <a:path w="1743411" h="138414">
                  <a:moveTo>
                    <a:pt x="0" y="0"/>
                  </a:moveTo>
                  <a:lnTo>
                    <a:pt x="1743411" y="0"/>
                  </a:lnTo>
                  <a:lnTo>
                    <a:pt x="1743411" y="138415"/>
                  </a:lnTo>
                  <a:lnTo>
                    <a:pt x="0" y="138415"/>
                  </a:lnTo>
                  <a:close/>
                </a:path>
              </a:pathLst>
            </a:custGeom>
            <a:solidFill>
              <a:srgbClr val="FFFFFF"/>
            </a:solidFill>
            <a:ln w="4406" cap="flat">
              <a:noFill/>
              <a:prstDash val="solid"/>
              <a:miter/>
            </a:ln>
          </p:spPr>
          <p:txBody>
            <a:bodyPr rtlCol="0" anchor="ctr"/>
            <a:lstStyle/>
            <a:p>
              <a:endParaRPr lang="fr-BE"/>
            </a:p>
          </p:txBody>
        </p:sp>
        <p:sp>
          <p:nvSpPr>
            <p:cNvPr id="156" name="Forme libre : forme 155">
              <a:extLst>
                <a:ext uri="{FF2B5EF4-FFF2-40B4-BE49-F238E27FC236}">
                  <a16:creationId xmlns:a16="http://schemas.microsoft.com/office/drawing/2014/main" id="{B9E2F5B5-E9F1-4673-BF00-EDCAA08F58C3}"/>
                </a:ext>
              </a:extLst>
            </p:cNvPr>
            <p:cNvSpPr/>
            <p:nvPr/>
          </p:nvSpPr>
          <p:spPr>
            <a:xfrm>
              <a:off x="3159916" y="3656199"/>
              <a:ext cx="1743411" cy="138414"/>
            </a:xfrm>
            <a:custGeom>
              <a:avLst/>
              <a:gdLst>
                <a:gd name="connsiteX0" fmla="*/ 0 w 1743411"/>
                <a:gd name="connsiteY0" fmla="*/ 0 h 138414"/>
                <a:gd name="connsiteX1" fmla="*/ 1743411 w 1743411"/>
                <a:gd name="connsiteY1" fmla="*/ 0 h 138414"/>
                <a:gd name="connsiteX2" fmla="*/ 1743411 w 1743411"/>
                <a:gd name="connsiteY2" fmla="*/ 138415 h 138414"/>
                <a:gd name="connsiteX3" fmla="*/ 0 w 1743411"/>
                <a:gd name="connsiteY3" fmla="*/ 138415 h 138414"/>
              </a:gdLst>
              <a:ahLst/>
              <a:cxnLst>
                <a:cxn ang="0">
                  <a:pos x="connsiteX0" y="connsiteY0"/>
                </a:cxn>
                <a:cxn ang="0">
                  <a:pos x="connsiteX1" y="connsiteY1"/>
                </a:cxn>
                <a:cxn ang="0">
                  <a:pos x="connsiteX2" y="connsiteY2"/>
                </a:cxn>
                <a:cxn ang="0">
                  <a:pos x="connsiteX3" y="connsiteY3"/>
                </a:cxn>
              </a:cxnLst>
              <a:rect l="l" t="t" r="r" b="b"/>
              <a:pathLst>
                <a:path w="1743411" h="138414">
                  <a:moveTo>
                    <a:pt x="0" y="0"/>
                  </a:moveTo>
                  <a:lnTo>
                    <a:pt x="1743411" y="0"/>
                  </a:lnTo>
                  <a:lnTo>
                    <a:pt x="1743411" y="138415"/>
                  </a:lnTo>
                  <a:lnTo>
                    <a:pt x="0" y="138415"/>
                  </a:lnTo>
                  <a:close/>
                </a:path>
              </a:pathLst>
            </a:custGeom>
            <a:solidFill>
              <a:srgbClr val="E6E6E6"/>
            </a:solidFill>
            <a:ln w="4406" cap="flat">
              <a:noFill/>
              <a:prstDash val="solid"/>
              <a:miter/>
            </a:ln>
          </p:spPr>
          <p:txBody>
            <a:bodyPr rtlCol="0" anchor="ctr"/>
            <a:lstStyle/>
            <a:p>
              <a:endParaRPr lang="fr-BE"/>
            </a:p>
          </p:txBody>
        </p:sp>
        <p:sp>
          <p:nvSpPr>
            <p:cNvPr id="157" name="Forme libre : forme 156">
              <a:extLst>
                <a:ext uri="{FF2B5EF4-FFF2-40B4-BE49-F238E27FC236}">
                  <a16:creationId xmlns:a16="http://schemas.microsoft.com/office/drawing/2014/main" id="{88B7F3E9-C5BD-40CB-8E32-E351D30BC3DA}"/>
                </a:ext>
              </a:extLst>
            </p:cNvPr>
            <p:cNvSpPr/>
            <p:nvPr/>
          </p:nvSpPr>
          <p:spPr>
            <a:xfrm>
              <a:off x="3159916" y="3794614"/>
              <a:ext cx="1743411" cy="138414"/>
            </a:xfrm>
            <a:custGeom>
              <a:avLst/>
              <a:gdLst>
                <a:gd name="connsiteX0" fmla="*/ 0 w 1743411"/>
                <a:gd name="connsiteY0" fmla="*/ 0 h 138414"/>
                <a:gd name="connsiteX1" fmla="*/ 1743411 w 1743411"/>
                <a:gd name="connsiteY1" fmla="*/ 0 h 138414"/>
                <a:gd name="connsiteX2" fmla="*/ 1743411 w 1743411"/>
                <a:gd name="connsiteY2" fmla="*/ 138415 h 138414"/>
                <a:gd name="connsiteX3" fmla="*/ 0 w 1743411"/>
                <a:gd name="connsiteY3" fmla="*/ 138415 h 138414"/>
              </a:gdLst>
              <a:ahLst/>
              <a:cxnLst>
                <a:cxn ang="0">
                  <a:pos x="connsiteX0" y="connsiteY0"/>
                </a:cxn>
                <a:cxn ang="0">
                  <a:pos x="connsiteX1" y="connsiteY1"/>
                </a:cxn>
                <a:cxn ang="0">
                  <a:pos x="connsiteX2" y="connsiteY2"/>
                </a:cxn>
                <a:cxn ang="0">
                  <a:pos x="connsiteX3" y="connsiteY3"/>
                </a:cxn>
              </a:cxnLst>
              <a:rect l="l" t="t" r="r" b="b"/>
              <a:pathLst>
                <a:path w="1743411" h="138414">
                  <a:moveTo>
                    <a:pt x="0" y="0"/>
                  </a:moveTo>
                  <a:lnTo>
                    <a:pt x="1743411" y="0"/>
                  </a:lnTo>
                  <a:lnTo>
                    <a:pt x="1743411" y="138415"/>
                  </a:lnTo>
                  <a:lnTo>
                    <a:pt x="0" y="138415"/>
                  </a:lnTo>
                  <a:close/>
                </a:path>
              </a:pathLst>
            </a:custGeom>
            <a:solidFill>
              <a:srgbClr val="FFFFFF"/>
            </a:solidFill>
            <a:ln w="4406" cap="flat">
              <a:noFill/>
              <a:prstDash val="solid"/>
              <a:miter/>
            </a:ln>
          </p:spPr>
          <p:txBody>
            <a:bodyPr rtlCol="0" anchor="ctr"/>
            <a:lstStyle/>
            <a:p>
              <a:endParaRPr lang="fr-BE"/>
            </a:p>
          </p:txBody>
        </p:sp>
        <p:grpSp>
          <p:nvGrpSpPr>
            <p:cNvPr id="158" name="Graphique 2">
              <a:extLst>
                <a:ext uri="{FF2B5EF4-FFF2-40B4-BE49-F238E27FC236}">
                  <a16:creationId xmlns:a16="http://schemas.microsoft.com/office/drawing/2014/main" id="{F2ED2090-1769-4835-A4E6-2E3BA2CF2D0D}"/>
                </a:ext>
              </a:extLst>
            </p:cNvPr>
            <p:cNvGrpSpPr/>
            <p:nvPr/>
          </p:nvGrpSpPr>
          <p:grpSpPr>
            <a:xfrm>
              <a:off x="3190332" y="3393916"/>
              <a:ext cx="94333" cy="109321"/>
              <a:chOff x="3190332" y="3393916"/>
              <a:chExt cx="94333" cy="109321"/>
            </a:xfrm>
            <a:solidFill>
              <a:srgbClr val="0080C0"/>
            </a:solidFill>
          </p:grpSpPr>
          <p:sp>
            <p:nvSpPr>
              <p:cNvPr id="159" name="Forme libre : forme 158">
                <a:extLst>
                  <a:ext uri="{FF2B5EF4-FFF2-40B4-BE49-F238E27FC236}">
                    <a16:creationId xmlns:a16="http://schemas.microsoft.com/office/drawing/2014/main" id="{15577634-2BA8-476D-BAF5-B3751931D950}"/>
                  </a:ext>
                </a:extLst>
              </p:cNvPr>
              <p:cNvSpPr/>
              <p:nvPr/>
            </p:nvSpPr>
            <p:spPr>
              <a:xfrm>
                <a:off x="3190332" y="3440201"/>
                <a:ext cx="19836" cy="62595"/>
              </a:xfrm>
              <a:custGeom>
                <a:avLst/>
                <a:gdLst>
                  <a:gd name="connsiteX0" fmla="*/ 0 w 19836"/>
                  <a:gd name="connsiteY0" fmla="*/ 0 h 62595"/>
                  <a:gd name="connsiteX1" fmla="*/ 19837 w 19836"/>
                  <a:gd name="connsiteY1" fmla="*/ 0 h 62595"/>
                  <a:gd name="connsiteX2" fmla="*/ 19837 w 19836"/>
                  <a:gd name="connsiteY2" fmla="*/ 62595 h 62595"/>
                  <a:gd name="connsiteX3" fmla="*/ 0 w 19836"/>
                  <a:gd name="connsiteY3" fmla="*/ 62595 h 62595"/>
                </a:gdLst>
                <a:ahLst/>
                <a:cxnLst>
                  <a:cxn ang="0">
                    <a:pos x="connsiteX0" y="connsiteY0"/>
                  </a:cxn>
                  <a:cxn ang="0">
                    <a:pos x="connsiteX1" y="connsiteY1"/>
                  </a:cxn>
                  <a:cxn ang="0">
                    <a:pos x="connsiteX2" y="connsiteY2"/>
                  </a:cxn>
                  <a:cxn ang="0">
                    <a:pos x="connsiteX3" y="connsiteY3"/>
                  </a:cxn>
                </a:cxnLst>
                <a:rect l="l" t="t" r="r" b="b"/>
                <a:pathLst>
                  <a:path w="19836" h="62595">
                    <a:moveTo>
                      <a:pt x="0" y="0"/>
                    </a:moveTo>
                    <a:lnTo>
                      <a:pt x="19837" y="0"/>
                    </a:lnTo>
                    <a:lnTo>
                      <a:pt x="19837" y="62595"/>
                    </a:lnTo>
                    <a:lnTo>
                      <a:pt x="0" y="62595"/>
                    </a:lnTo>
                    <a:close/>
                  </a:path>
                </a:pathLst>
              </a:custGeom>
              <a:grpFill/>
              <a:ln w="4406" cap="flat">
                <a:noFill/>
                <a:prstDash val="solid"/>
                <a:miter/>
              </a:ln>
            </p:spPr>
            <p:txBody>
              <a:bodyPr rtlCol="0" anchor="ctr"/>
              <a:lstStyle/>
              <a:p>
                <a:endParaRPr lang="fr-BE"/>
              </a:p>
            </p:txBody>
          </p:sp>
          <p:sp>
            <p:nvSpPr>
              <p:cNvPr id="160" name="Forme libre : forme 159">
                <a:extLst>
                  <a:ext uri="{FF2B5EF4-FFF2-40B4-BE49-F238E27FC236}">
                    <a16:creationId xmlns:a16="http://schemas.microsoft.com/office/drawing/2014/main" id="{49E997D0-A917-4CDB-BFC3-955F1357493E}"/>
                  </a:ext>
                </a:extLst>
              </p:cNvPr>
              <p:cNvSpPr/>
              <p:nvPr/>
            </p:nvSpPr>
            <p:spPr>
              <a:xfrm>
                <a:off x="3227801" y="3421687"/>
                <a:ext cx="19836" cy="81109"/>
              </a:xfrm>
              <a:custGeom>
                <a:avLst/>
                <a:gdLst>
                  <a:gd name="connsiteX0" fmla="*/ 0 w 19836"/>
                  <a:gd name="connsiteY0" fmla="*/ 0 h 81109"/>
                  <a:gd name="connsiteX1" fmla="*/ 19837 w 19836"/>
                  <a:gd name="connsiteY1" fmla="*/ 0 h 81109"/>
                  <a:gd name="connsiteX2" fmla="*/ 19837 w 19836"/>
                  <a:gd name="connsiteY2" fmla="*/ 81109 h 81109"/>
                  <a:gd name="connsiteX3" fmla="*/ 0 w 19836"/>
                  <a:gd name="connsiteY3" fmla="*/ 81109 h 81109"/>
                </a:gdLst>
                <a:ahLst/>
                <a:cxnLst>
                  <a:cxn ang="0">
                    <a:pos x="connsiteX0" y="connsiteY0"/>
                  </a:cxn>
                  <a:cxn ang="0">
                    <a:pos x="connsiteX1" y="connsiteY1"/>
                  </a:cxn>
                  <a:cxn ang="0">
                    <a:pos x="connsiteX2" y="connsiteY2"/>
                  </a:cxn>
                  <a:cxn ang="0">
                    <a:pos x="connsiteX3" y="connsiteY3"/>
                  </a:cxn>
                </a:cxnLst>
                <a:rect l="l" t="t" r="r" b="b"/>
                <a:pathLst>
                  <a:path w="19836" h="81109">
                    <a:moveTo>
                      <a:pt x="0" y="0"/>
                    </a:moveTo>
                    <a:lnTo>
                      <a:pt x="19837" y="0"/>
                    </a:lnTo>
                    <a:lnTo>
                      <a:pt x="19837" y="81109"/>
                    </a:lnTo>
                    <a:lnTo>
                      <a:pt x="0" y="81109"/>
                    </a:lnTo>
                    <a:close/>
                  </a:path>
                </a:pathLst>
              </a:custGeom>
              <a:grpFill/>
              <a:ln w="4406" cap="flat">
                <a:noFill/>
                <a:prstDash val="solid"/>
                <a:miter/>
              </a:ln>
            </p:spPr>
            <p:txBody>
              <a:bodyPr rtlCol="0" anchor="ctr"/>
              <a:lstStyle/>
              <a:p>
                <a:endParaRPr lang="fr-BE"/>
              </a:p>
            </p:txBody>
          </p:sp>
          <p:sp>
            <p:nvSpPr>
              <p:cNvPr id="161" name="Forme libre : forme 160">
                <a:extLst>
                  <a:ext uri="{FF2B5EF4-FFF2-40B4-BE49-F238E27FC236}">
                    <a16:creationId xmlns:a16="http://schemas.microsoft.com/office/drawing/2014/main" id="{55E66EE2-A2DB-46C1-A9D2-E5648BB8318D}"/>
                  </a:ext>
                </a:extLst>
              </p:cNvPr>
              <p:cNvSpPr/>
              <p:nvPr/>
            </p:nvSpPr>
            <p:spPr>
              <a:xfrm>
                <a:off x="3264829" y="3393916"/>
                <a:ext cx="19836" cy="109321"/>
              </a:xfrm>
              <a:custGeom>
                <a:avLst/>
                <a:gdLst>
                  <a:gd name="connsiteX0" fmla="*/ 0 w 19836"/>
                  <a:gd name="connsiteY0" fmla="*/ 0 h 109321"/>
                  <a:gd name="connsiteX1" fmla="*/ 19836 w 19836"/>
                  <a:gd name="connsiteY1" fmla="*/ 0 h 109321"/>
                  <a:gd name="connsiteX2" fmla="*/ 19836 w 19836"/>
                  <a:gd name="connsiteY2" fmla="*/ 109321 h 109321"/>
                  <a:gd name="connsiteX3" fmla="*/ 0 w 19836"/>
                  <a:gd name="connsiteY3" fmla="*/ 109321 h 109321"/>
                </a:gdLst>
                <a:ahLst/>
                <a:cxnLst>
                  <a:cxn ang="0">
                    <a:pos x="connsiteX0" y="connsiteY0"/>
                  </a:cxn>
                  <a:cxn ang="0">
                    <a:pos x="connsiteX1" y="connsiteY1"/>
                  </a:cxn>
                  <a:cxn ang="0">
                    <a:pos x="connsiteX2" y="connsiteY2"/>
                  </a:cxn>
                  <a:cxn ang="0">
                    <a:pos x="connsiteX3" y="connsiteY3"/>
                  </a:cxn>
                </a:cxnLst>
                <a:rect l="l" t="t" r="r" b="b"/>
                <a:pathLst>
                  <a:path w="19836" h="109321">
                    <a:moveTo>
                      <a:pt x="0" y="0"/>
                    </a:moveTo>
                    <a:lnTo>
                      <a:pt x="19836" y="0"/>
                    </a:lnTo>
                    <a:lnTo>
                      <a:pt x="19836" y="109321"/>
                    </a:lnTo>
                    <a:lnTo>
                      <a:pt x="0" y="109321"/>
                    </a:lnTo>
                    <a:close/>
                  </a:path>
                </a:pathLst>
              </a:custGeom>
              <a:grpFill/>
              <a:ln w="4406" cap="flat">
                <a:noFill/>
                <a:prstDash val="solid"/>
                <a:miter/>
              </a:ln>
            </p:spPr>
            <p:txBody>
              <a:bodyPr rtlCol="0" anchor="ctr"/>
              <a:lstStyle/>
              <a:p>
                <a:endParaRPr lang="fr-BE"/>
              </a:p>
            </p:txBody>
          </p:sp>
        </p:grpSp>
        <p:grpSp>
          <p:nvGrpSpPr>
            <p:cNvPr id="162" name="Graphique 2">
              <a:extLst>
                <a:ext uri="{FF2B5EF4-FFF2-40B4-BE49-F238E27FC236}">
                  <a16:creationId xmlns:a16="http://schemas.microsoft.com/office/drawing/2014/main" id="{F2ED2090-1769-4835-A4E6-2E3BA2CF2D0D}"/>
                </a:ext>
              </a:extLst>
            </p:cNvPr>
            <p:cNvGrpSpPr/>
            <p:nvPr/>
          </p:nvGrpSpPr>
          <p:grpSpPr>
            <a:xfrm>
              <a:off x="3185550" y="3532078"/>
              <a:ext cx="94276" cy="109578"/>
              <a:chOff x="3185550" y="3532078"/>
              <a:chExt cx="94276" cy="109578"/>
            </a:xfrm>
            <a:solidFill>
              <a:srgbClr val="FF7351"/>
            </a:solidFill>
          </p:grpSpPr>
          <p:sp>
            <p:nvSpPr>
              <p:cNvPr id="163" name="Forme libre : forme 162">
                <a:extLst>
                  <a:ext uri="{FF2B5EF4-FFF2-40B4-BE49-F238E27FC236}">
                    <a16:creationId xmlns:a16="http://schemas.microsoft.com/office/drawing/2014/main" id="{AC139111-BAEF-41D3-8328-61FA9A84B1F0}"/>
                  </a:ext>
                </a:extLst>
              </p:cNvPr>
              <p:cNvSpPr/>
              <p:nvPr/>
            </p:nvSpPr>
            <p:spPr>
              <a:xfrm rot="-10800000">
                <a:off x="3259989" y="3579061"/>
                <a:ext cx="19836" cy="62595"/>
              </a:xfrm>
              <a:custGeom>
                <a:avLst/>
                <a:gdLst>
                  <a:gd name="connsiteX0" fmla="*/ 0 w 19836"/>
                  <a:gd name="connsiteY0" fmla="*/ 0 h 62595"/>
                  <a:gd name="connsiteX1" fmla="*/ 19837 w 19836"/>
                  <a:gd name="connsiteY1" fmla="*/ 0 h 62595"/>
                  <a:gd name="connsiteX2" fmla="*/ 19837 w 19836"/>
                  <a:gd name="connsiteY2" fmla="*/ 62595 h 62595"/>
                  <a:gd name="connsiteX3" fmla="*/ 0 w 19836"/>
                  <a:gd name="connsiteY3" fmla="*/ 62595 h 62595"/>
                </a:gdLst>
                <a:ahLst/>
                <a:cxnLst>
                  <a:cxn ang="0">
                    <a:pos x="connsiteX0" y="connsiteY0"/>
                  </a:cxn>
                  <a:cxn ang="0">
                    <a:pos x="connsiteX1" y="connsiteY1"/>
                  </a:cxn>
                  <a:cxn ang="0">
                    <a:pos x="connsiteX2" y="connsiteY2"/>
                  </a:cxn>
                  <a:cxn ang="0">
                    <a:pos x="connsiteX3" y="connsiteY3"/>
                  </a:cxn>
                </a:cxnLst>
                <a:rect l="l" t="t" r="r" b="b"/>
                <a:pathLst>
                  <a:path w="19836" h="62595">
                    <a:moveTo>
                      <a:pt x="0" y="0"/>
                    </a:moveTo>
                    <a:lnTo>
                      <a:pt x="19837" y="0"/>
                    </a:lnTo>
                    <a:lnTo>
                      <a:pt x="19837" y="62595"/>
                    </a:lnTo>
                    <a:lnTo>
                      <a:pt x="0" y="62595"/>
                    </a:lnTo>
                    <a:close/>
                  </a:path>
                </a:pathLst>
              </a:custGeom>
              <a:grpFill/>
              <a:ln w="4406" cap="flat">
                <a:noFill/>
                <a:prstDash val="solid"/>
                <a:miter/>
              </a:ln>
            </p:spPr>
            <p:txBody>
              <a:bodyPr rtlCol="0" anchor="ctr"/>
              <a:lstStyle/>
              <a:p>
                <a:endParaRPr lang="fr-BE"/>
              </a:p>
            </p:txBody>
          </p:sp>
          <p:sp>
            <p:nvSpPr>
              <p:cNvPr id="164" name="Forme libre : forme 163">
                <a:extLst>
                  <a:ext uri="{FF2B5EF4-FFF2-40B4-BE49-F238E27FC236}">
                    <a16:creationId xmlns:a16="http://schemas.microsoft.com/office/drawing/2014/main" id="{7C79B57C-A0D1-495B-BC5C-FD96324F23E2}"/>
                  </a:ext>
                </a:extLst>
              </p:cNvPr>
              <p:cNvSpPr/>
              <p:nvPr/>
            </p:nvSpPr>
            <p:spPr>
              <a:xfrm rot="-10800000">
                <a:off x="3222549" y="3560444"/>
                <a:ext cx="19836" cy="81109"/>
              </a:xfrm>
              <a:custGeom>
                <a:avLst/>
                <a:gdLst>
                  <a:gd name="connsiteX0" fmla="*/ 0 w 19836"/>
                  <a:gd name="connsiteY0" fmla="*/ 0 h 81109"/>
                  <a:gd name="connsiteX1" fmla="*/ 19836 w 19836"/>
                  <a:gd name="connsiteY1" fmla="*/ 0 h 81109"/>
                  <a:gd name="connsiteX2" fmla="*/ 19836 w 19836"/>
                  <a:gd name="connsiteY2" fmla="*/ 81110 h 81109"/>
                  <a:gd name="connsiteX3" fmla="*/ 0 w 19836"/>
                  <a:gd name="connsiteY3" fmla="*/ 81110 h 81109"/>
                </a:gdLst>
                <a:ahLst/>
                <a:cxnLst>
                  <a:cxn ang="0">
                    <a:pos x="connsiteX0" y="connsiteY0"/>
                  </a:cxn>
                  <a:cxn ang="0">
                    <a:pos x="connsiteX1" y="connsiteY1"/>
                  </a:cxn>
                  <a:cxn ang="0">
                    <a:pos x="connsiteX2" y="connsiteY2"/>
                  </a:cxn>
                  <a:cxn ang="0">
                    <a:pos x="connsiteX3" y="connsiteY3"/>
                  </a:cxn>
                </a:cxnLst>
                <a:rect l="l" t="t" r="r" b="b"/>
                <a:pathLst>
                  <a:path w="19836" h="81109">
                    <a:moveTo>
                      <a:pt x="0" y="0"/>
                    </a:moveTo>
                    <a:lnTo>
                      <a:pt x="19836" y="0"/>
                    </a:lnTo>
                    <a:lnTo>
                      <a:pt x="19836" y="81110"/>
                    </a:lnTo>
                    <a:lnTo>
                      <a:pt x="0" y="81110"/>
                    </a:lnTo>
                    <a:close/>
                  </a:path>
                </a:pathLst>
              </a:custGeom>
              <a:grpFill/>
              <a:ln w="4406" cap="flat">
                <a:noFill/>
                <a:prstDash val="solid"/>
                <a:miter/>
              </a:ln>
            </p:spPr>
            <p:txBody>
              <a:bodyPr rtlCol="0" anchor="ctr"/>
              <a:lstStyle/>
              <a:p>
                <a:endParaRPr lang="fr-BE"/>
              </a:p>
            </p:txBody>
          </p:sp>
          <p:sp>
            <p:nvSpPr>
              <p:cNvPr id="165" name="Forme libre : forme 164">
                <a:extLst>
                  <a:ext uri="{FF2B5EF4-FFF2-40B4-BE49-F238E27FC236}">
                    <a16:creationId xmlns:a16="http://schemas.microsoft.com/office/drawing/2014/main" id="{3F3D402B-D35A-4399-AD5C-DE043CECB91A}"/>
                  </a:ext>
                </a:extLst>
              </p:cNvPr>
              <p:cNvSpPr/>
              <p:nvPr/>
            </p:nvSpPr>
            <p:spPr>
              <a:xfrm rot="-10800000">
                <a:off x="3185550" y="3532078"/>
                <a:ext cx="19836" cy="109321"/>
              </a:xfrm>
              <a:custGeom>
                <a:avLst/>
                <a:gdLst>
                  <a:gd name="connsiteX0" fmla="*/ 0 w 19836"/>
                  <a:gd name="connsiteY0" fmla="*/ 0 h 109321"/>
                  <a:gd name="connsiteX1" fmla="*/ 19836 w 19836"/>
                  <a:gd name="connsiteY1" fmla="*/ 0 h 109321"/>
                  <a:gd name="connsiteX2" fmla="*/ 19836 w 19836"/>
                  <a:gd name="connsiteY2" fmla="*/ 109321 h 109321"/>
                  <a:gd name="connsiteX3" fmla="*/ 0 w 19836"/>
                  <a:gd name="connsiteY3" fmla="*/ 109321 h 109321"/>
                </a:gdLst>
                <a:ahLst/>
                <a:cxnLst>
                  <a:cxn ang="0">
                    <a:pos x="connsiteX0" y="connsiteY0"/>
                  </a:cxn>
                  <a:cxn ang="0">
                    <a:pos x="connsiteX1" y="connsiteY1"/>
                  </a:cxn>
                  <a:cxn ang="0">
                    <a:pos x="connsiteX2" y="connsiteY2"/>
                  </a:cxn>
                  <a:cxn ang="0">
                    <a:pos x="connsiteX3" y="connsiteY3"/>
                  </a:cxn>
                </a:cxnLst>
                <a:rect l="l" t="t" r="r" b="b"/>
                <a:pathLst>
                  <a:path w="19836" h="109321">
                    <a:moveTo>
                      <a:pt x="0" y="0"/>
                    </a:moveTo>
                    <a:lnTo>
                      <a:pt x="19836" y="0"/>
                    </a:lnTo>
                    <a:lnTo>
                      <a:pt x="19836" y="109321"/>
                    </a:lnTo>
                    <a:lnTo>
                      <a:pt x="0" y="109321"/>
                    </a:lnTo>
                    <a:close/>
                  </a:path>
                </a:pathLst>
              </a:custGeom>
              <a:grpFill/>
              <a:ln w="4406" cap="flat">
                <a:noFill/>
                <a:prstDash val="solid"/>
                <a:miter/>
              </a:ln>
            </p:spPr>
            <p:txBody>
              <a:bodyPr rtlCol="0" anchor="ctr"/>
              <a:lstStyle/>
              <a:p>
                <a:endParaRPr lang="fr-BE"/>
              </a:p>
            </p:txBody>
          </p:sp>
        </p:grpSp>
        <p:grpSp>
          <p:nvGrpSpPr>
            <p:cNvPr id="166" name="Graphique 2">
              <a:extLst>
                <a:ext uri="{FF2B5EF4-FFF2-40B4-BE49-F238E27FC236}">
                  <a16:creationId xmlns:a16="http://schemas.microsoft.com/office/drawing/2014/main" id="{F2ED2090-1769-4835-A4E6-2E3BA2CF2D0D}"/>
                </a:ext>
              </a:extLst>
            </p:cNvPr>
            <p:cNvGrpSpPr/>
            <p:nvPr/>
          </p:nvGrpSpPr>
          <p:grpSpPr>
            <a:xfrm>
              <a:off x="3190332" y="3670746"/>
              <a:ext cx="94333" cy="109321"/>
              <a:chOff x="3190332" y="3670746"/>
              <a:chExt cx="94333" cy="109321"/>
            </a:xfrm>
            <a:solidFill>
              <a:srgbClr val="00A6F7"/>
            </a:solidFill>
          </p:grpSpPr>
          <p:sp>
            <p:nvSpPr>
              <p:cNvPr id="167" name="Forme libre : forme 166">
                <a:extLst>
                  <a:ext uri="{FF2B5EF4-FFF2-40B4-BE49-F238E27FC236}">
                    <a16:creationId xmlns:a16="http://schemas.microsoft.com/office/drawing/2014/main" id="{D884D5FE-F58A-4DF1-AA8B-18F371E1D80A}"/>
                  </a:ext>
                </a:extLst>
              </p:cNvPr>
              <p:cNvSpPr/>
              <p:nvPr/>
            </p:nvSpPr>
            <p:spPr>
              <a:xfrm>
                <a:off x="3190332" y="3717472"/>
                <a:ext cx="19836" cy="62595"/>
              </a:xfrm>
              <a:custGeom>
                <a:avLst/>
                <a:gdLst>
                  <a:gd name="connsiteX0" fmla="*/ 0 w 19836"/>
                  <a:gd name="connsiteY0" fmla="*/ 0 h 62595"/>
                  <a:gd name="connsiteX1" fmla="*/ 19837 w 19836"/>
                  <a:gd name="connsiteY1" fmla="*/ 0 h 62595"/>
                  <a:gd name="connsiteX2" fmla="*/ 19837 w 19836"/>
                  <a:gd name="connsiteY2" fmla="*/ 62595 h 62595"/>
                  <a:gd name="connsiteX3" fmla="*/ 0 w 19836"/>
                  <a:gd name="connsiteY3" fmla="*/ 62595 h 62595"/>
                </a:gdLst>
                <a:ahLst/>
                <a:cxnLst>
                  <a:cxn ang="0">
                    <a:pos x="connsiteX0" y="connsiteY0"/>
                  </a:cxn>
                  <a:cxn ang="0">
                    <a:pos x="connsiteX1" y="connsiteY1"/>
                  </a:cxn>
                  <a:cxn ang="0">
                    <a:pos x="connsiteX2" y="connsiteY2"/>
                  </a:cxn>
                  <a:cxn ang="0">
                    <a:pos x="connsiteX3" y="connsiteY3"/>
                  </a:cxn>
                </a:cxnLst>
                <a:rect l="l" t="t" r="r" b="b"/>
                <a:pathLst>
                  <a:path w="19836" h="62595">
                    <a:moveTo>
                      <a:pt x="0" y="0"/>
                    </a:moveTo>
                    <a:lnTo>
                      <a:pt x="19837" y="0"/>
                    </a:lnTo>
                    <a:lnTo>
                      <a:pt x="19837" y="62595"/>
                    </a:lnTo>
                    <a:lnTo>
                      <a:pt x="0" y="62595"/>
                    </a:lnTo>
                    <a:close/>
                  </a:path>
                </a:pathLst>
              </a:custGeom>
              <a:grpFill/>
              <a:ln w="4406" cap="flat">
                <a:noFill/>
                <a:prstDash val="solid"/>
                <a:miter/>
              </a:ln>
            </p:spPr>
            <p:txBody>
              <a:bodyPr rtlCol="0" anchor="ctr"/>
              <a:lstStyle/>
              <a:p>
                <a:endParaRPr lang="fr-BE"/>
              </a:p>
            </p:txBody>
          </p:sp>
          <p:sp>
            <p:nvSpPr>
              <p:cNvPr id="168" name="Forme libre : forme 167">
                <a:extLst>
                  <a:ext uri="{FF2B5EF4-FFF2-40B4-BE49-F238E27FC236}">
                    <a16:creationId xmlns:a16="http://schemas.microsoft.com/office/drawing/2014/main" id="{ADD1D8C2-F1C0-4768-AB1D-AD7C83538B4E}"/>
                  </a:ext>
                </a:extLst>
              </p:cNvPr>
              <p:cNvSpPr/>
              <p:nvPr/>
            </p:nvSpPr>
            <p:spPr>
              <a:xfrm>
                <a:off x="3227801" y="3698517"/>
                <a:ext cx="19836" cy="81109"/>
              </a:xfrm>
              <a:custGeom>
                <a:avLst/>
                <a:gdLst>
                  <a:gd name="connsiteX0" fmla="*/ 0 w 19836"/>
                  <a:gd name="connsiteY0" fmla="*/ 0 h 81109"/>
                  <a:gd name="connsiteX1" fmla="*/ 19837 w 19836"/>
                  <a:gd name="connsiteY1" fmla="*/ 0 h 81109"/>
                  <a:gd name="connsiteX2" fmla="*/ 19837 w 19836"/>
                  <a:gd name="connsiteY2" fmla="*/ 81110 h 81109"/>
                  <a:gd name="connsiteX3" fmla="*/ 0 w 19836"/>
                  <a:gd name="connsiteY3" fmla="*/ 81110 h 81109"/>
                </a:gdLst>
                <a:ahLst/>
                <a:cxnLst>
                  <a:cxn ang="0">
                    <a:pos x="connsiteX0" y="connsiteY0"/>
                  </a:cxn>
                  <a:cxn ang="0">
                    <a:pos x="connsiteX1" y="connsiteY1"/>
                  </a:cxn>
                  <a:cxn ang="0">
                    <a:pos x="connsiteX2" y="connsiteY2"/>
                  </a:cxn>
                  <a:cxn ang="0">
                    <a:pos x="connsiteX3" y="connsiteY3"/>
                  </a:cxn>
                </a:cxnLst>
                <a:rect l="l" t="t" r="r" b="b"/>
                <a:pathLst>
                  <a:path w="19836" h="81109">
                    <a:moveTo>
                      <a:pt x="0" y="0"/>
                    </a:moveTo>
                    <a:lnTo>
                      <a:pt x="19837" y="0"/>
                    </a:lnTo>
                    <a:lnTo>
                      <a:pt x="19837" y="81110"/>
                    </a:lnTo>
                    <a:lnTo>
                      <a:pt x="0" y="81110"/>
                    </a:lnTo>
                    <a:close/>
                  </a:path>
                </a:pathLst>
              </a:custGeom>
              <a:grpFill/>
              <a:ln w="4406" cap="flat">
                <a:noFill/>
                <a:prstDash val="solid"/>
                <a:miter/>
              </a:ln>
            </p:spPr>
            <p:txBody>
              <a:bodyPr rtlCol="0" anchor="ctr"/>
              <a:lstStyle/>
              <a:p>
                <a:endParaRPr lang="fr-BE"/>
              </a:p>
            </p:txBody>
          </p:sp>
          <p:sp>
            <p:nvSpPr>
              <p:cNvPr id="169" name="Forme libre : forme 168">
                <a:extLst>
                  <a:ext uri="{FF2B5EF4-FFF2-40B4-BE49-F238E27FC236}">
                    <a16:creationId xmlns:a16="http://schemas.microsoft.com/office/drawing/2014/main" id="{82C45A3E-5095-4043-B2AD-A8C0D98C66B7}"/>
                  </a:ext>
                </a:extLst>
              </p:cNvPr>
              <p:cNvSpPr/>
              <p:nvPr/>
            </p:nvSpPr>
            <p:spPr>
              <a:xfrm>
                <a:off x="3264829" y="3670746"/>
                <a:ext cx="19836" cy="109321"/>
              </a:xfrm>
              <a:custGeom>
                <a:avLst/>
                <a:gdLst>
                  <a:gd name="connsiteX0" fmla="*/ 0 w 19836"/>
                  <a:gd name="connsiteY0" fmla="*/ 0 h 109321"/>
                  <a:gd name="connsiteX1" fmla="*/ 19836 w 19836"/>
                  <a:gd name="connsiteY1" fmla="*/ 0 h 109321"/>
                  <a:gd name="connsiteX2" fmla="*/ 19836 w 19836"/>
                  <a:gd name="connsiteY2" fmla="*/ 109321 h 109321"/>
                  <a:gd name="connsiteX3" fmla="*/ 0 w 19836"/>
                  <a:gd name="connsiteY3" fmla="*/ 109321 h 109321"/>
                </a:gdLst>
                <a:ahLst/>
                <a:cxnLst>
                  <a:cxn ang="0">
                    <a:pos x="connsiteX0" y="connsiteY0"/>
                  </a:cxn>
                  <a:cxn ang="0">
                    <a:pos x="connsiteX1" y="connsiteY1"/>
                  </a:cxn>
                  <a:cxn ang="0">
                    <a:pos x="connsiteX2" y="connsiteY2"/>
                  </a:cxn>
                  <a:cxn ang="0">
                    <a:pos x="connsiteX3" y="connsiteY3"/>
                  </a:cxn>
                </a:cxnLst>
                <a:rect l="l" t="t" r="r" b="b"/>
                <a:pathLst>
                  <a:path w="19836" h="109321">
                    <a:moveTo>
                      <a:pt x="0" y="0"/>
                    </a:moveTo>
                    <a:lnTo>
                      <a:pt x="19836" y="0"/>
                    </a:lnTo>
                    <a:lnTo>
                      <a:pt x="19836" y="109321"/>
                    </a:lnTo>
                    <a:lnTo>
                      <a:pt x="0" y="109321"/>
                    </a:lnTo>
                    <a:close/>
                  </a:path>
                </a:pathLst>
              </a:custGeom>
              <a:grpFill/>
              <a:ln w="4406" cap="flat">
                <a:noFill/>
                <a:prstDash val="solid"/>
                <a:miter/>
              </a:ln>
            </p:spPr>
            <p:txBody>
              <a:bodyPr rtlCol="0" anchor="ctr"/>
              <a:lstStyle/>
              <a:p>
                <a:endParaRPr lang="fr-BE"/>
              </a:p>
            </p:txBody>
          </p:sp>
        </p:grpSp>
        <p:grpSp>
          <p:nvGrpSpPr>
            <p:cNvPr id="188" name="Graphique 2">
              <a:extLst>
                <a:ext uri="{FF2B5EF4-FFF2-40B4-BE49-F238E27FC236}">
                  <a16:creationId xmlns:a16="http://schemas.microsoft.com/office/drawing/2014/main" id="{F2ED2090-1769-4835-A4E6-2E3BA2CF2D0D}"/>
                </a:ext>
              </a:extLst>
            </p:cNvPr>
            <p:cNvGrpSpPr/>
            <p:nvPr/>
          </p:nvGrpSpPr>
          <p:grpSpPr>
            <a:xfrm>
              <a:off x="3190722" y="3809072"/>
              <a:ext cx="94276" cy="109476"/>
              <a:chOff x="3190722" y="3809072"/>
              <a:chExt cx="94276" cy="109476"/>
            </a:xfrm>
            <a:solidFill>
              <a:srgbClr val="FF5B30"/>
            </a:solidFill>
          </p:grpSpPr>
          <p:sp>
            <p:nvSpPr>
              <p:cNvPr id="189" name="Forme libre : forme 188">
                <a:extLst>
                  <a:ext uri="{FF2B5EF4-FFF2-40B4-BE49-F238E27FC236}">
                    <a16:creationId xmlns:a16="http://schemas.microsoft.com/office/drawing/2014/main" id="{45D23035-BC94-4862-8E88-E2728FE6F091}"/>
                  </a:ext>
                </a:extLst>
              </p:cNvPr>
              <p:cNvSpPr/>
              <p:nvPr/>
            </p:nvSpPr>
            <p:spPr>
              <a:xfrm rot="-10800000">
                <a:off x="3265162" y="3855615"/>
                <a:ext cx="19836" cy="62595"/>
              </a:xfrm>
              <a:custGeom>
                <a:avLst/>
                <a:gdLst>
                  <a:gd name="connsiteX0" fmla="*/ 0 w 19836"/>
                  <a:gd name="connsiteY0" fmla="*/ 0 h 62595"/>
                  <a:gd name="connsiteX1" fmla="*/ 19837 w 19836"/>
                  <a:gd name="connsiteY1" fmla="*/ 0 h 62595"/>
                  <a:gd name="connsiteX2" fmla="*/ 19837 w 19836"/>
                  <a:gd name="connsiteY2" fmla="*/ 62595 h 62595"/>
                  <a:gd name="connsiteX3" fmla="*/ 0 w 19836"/>
                  <a:gd name="connsiteY3" fmla="*/ 62595 h 62595"/>
                </a:gdLst>
                <a:ahLst/>
                <a:cxnLst>
                  <a:cxn ang="0">
                    <a:pos x="connsiteX0" y="connsiteY0"/>
                  </a:cxn>
                  <a:cxn ang="0">
                    <a:pos x="connsiteX1" y="connsiteY1"/>
                  </a:cxn>
                  <a:cxn ang="0">
                    <a:pos x="connsiteX2" y="connsiteY2"/>
                  </a:cxn>
                  <a:cxn ang="0">
                    <a:pos x="connsiteX3" y="connsiteY3"/>
                  </a:cxn>
                </a:cxnLst>
                <a:rect l="l" t="t" r="r" b="b"/>
                <a:pathLst>
                  <a:path w="19836" h="62595">
                    <a:moveTo>
                      <a:pt x="0" y="0"/>
                    </a:moveTo>
                    <a:lnTo>
                      <a:pt x="19837" y="0"/>
                    </a:lnTo>
                    <a:lnTo>
                      <a:pt x="19837" y="62595"/>
                    </a:lnTo>
                    <a:lnTo>
                      <a:pt x="0" y="62595"/>
                    </a:lnTo>
                    <a:close/>
                  </a:path>
                </a:pathLst>
              </a:custGeom>
              <a:grpFill/>
              <a:ln w="4406" cap="flat">
                <a:noFill/>
                <a:prstDash val="solid"/>
                <a:miter/>
              </a:ln>
            </p:spPr>
            <p:txBody>
              <a:bodyPr rtlCol="0" anchor="ctr"/>
              <a:lstStyle/>
              <a:p>
                <a:endParaRPr lang="fr-BE"/>
              </a:p>
            </p:txBody>
          </p:sp>
          <p:sp>
            <p:nvSpPr>
              <p:cNvPr id="190" name="Forme libre : forme 189">
                <a:extLst>
                  <a:ext uri="{FF2B5EF4-FFF2-40B4-BE49-F238E27FC236}">
                    <a16:creationId xmlns:a16="http://schemas.microsoft.com/office/drawing/2014/main" id="{2FF2F812-CCD8-43E1-8C46-2CC044F7A21B}"/>
                  </a:ext>
                </a:extLst>
              </p:cNvPr>
              <p:cNvSpPr/>
              <p:nvPr/>
            </p:nvSpPr>
            <p:spPr>
              <a:xfrm rot="-10800000">
                <a:off x="3227722" y="3837439"/>
                <a:ext cx="19836" cy="81109"/>
              </a:xfrm>
              <a:custGeom>
                <a:avLst/>
                <a:gdLst>
                  <a:gd name="connsiteX0" fmla="*/ 0 w 19836"/>
                  <a:gd name="connsiteY0" fmla="*/ 0 h 81109"/>
                  <a:gd name="connsiteX1" fmla="*/ 19837 w 19836"/>
                  <a:gd name="connsiteY1" fmla="*/ 0 h 81109"/>
                  <a:gd name="connsiteX2" fmla="*/ 19837 w 19836"/>
                  <a:gd name="connsiteY2" fmla="*/ 81110 h 81109"/>
                  <a:gd name="connsiteX3" fmla="*/ 0 w 19836"/>
                  <a:gd name="connsiteY3" fmla="*/ 81110 h 81109"/>
                </a:gdLst>
                <a:ahLst/>
                <a:cxnLst>
                  <a:cxn ang="0">
                    <a:pos x="connsiteX0" y="connsiteY0"/>
                  </a:cxn>
                  <a:cxn ang="0">
                    <a:pos x="connsiteX1" y="connsiteY1"/>
                  </a:cxn>
                  <a:cxn ang="0">
                    <a:pos x="connsiteX2" y="connsiteY2"/>
                  </a:cxn>
                  <a:cxn ang="0">
                    <a:pos x="connsiteX3" y="connsiteY3"/>
                  </a:cxn>
                </a:cxnLst>
                <a:rect l="l" t="t" r="r" b="b"/>
                <a:pathLst>
                  <a:path w="19836" h="81109">
                    <a:moveTo>
                      <a:pt x="0" y="0"/>
                    </a:moveTo>
                    <a:lnTo>
                      <a:pt x="19837" y="0"/>
                    </a:lnTo>
                    <a:lnTo>
                      <a:pt x="19837" y="81110"/>
                    </a:lnTo>
                    <a:lnTo>
                      <a:pt x="0" y="81110"/>
                    </a:lnTo>
                    <a:close/>
                  </a:path>
                </a:pathLst>
              </a:custGeom>
              <a:grpFill/>
              <a:ln w="4406" cap="flat">
                <a:noFill/>
                <a:prstDash val="solid"/>
                <a:miter/>
              </a:ln>
            </p:spPr>
            <p:txBody>
              <a:bodyPr rtlCol="0" anchor="ctr"/>
              <a:lstStyle/>
              <a:p>
                <a:endParaRPr lang="fr-BE"/>
              </a:p>
            </p:txBody>
          </p:sp>
          <p:sp>
            <p:nvSpPr>
              <p:cNvPr id="191" name="Forme libre : forme 190">
                <a:extLst>
                  <a:ext uri="{FF2B5EF4-FFF2-40B4-BE49-F238E27FC236}">
                    <a16:creationId xmlns:a16="http://schemas.microsoft.com/office/drawing/2014/main" id="{03E8C98F-7050-44EE-9B0F-0AC5A901AAC2}"/>
                  </a:ext>
                </a:extLst>
              </p:cNvPr>
              <p:cNvSpPr/>
              <p:nvPr/>
            </p:nvSpPr>
            <p:spPr>
              <a:xfrm rot="-10800000">
                <a:off x="3190722" y="3809072"/>
                <a:ext cx="19836" cy="109321"/>
              </a:xfrm>
              <a:custGeom>
                <a:avLst/>
                <a:gdLst>
                  <a:gd name="connsiteX0" fmla="*/ 0 w 19836"/>
                  <a:gd name="connsiteY0" fmla="*/ 0 h 109321"/>
                  <a:gd name="connsiteX1" fmla="*/ 19837 w 19836"/>
                  <a:gd name="connsiteY1" fmla="*/ 0 h 109321"/>
                  <a:gd name="connsiteX2" fmla="*/ 19837 w 19836"/>
                  <a:gd name="connsiteY2" fmla="*/ 109321 h 109321"/>
                  <a:gd name="connsiteX3" fmla="*/ 0 w 19836"/>
                  <a:gd name="connsiteY3" fmla="*/ 109321 h 109321"/>
                </a:gdLst>
                <a:ahLst/>
                <a:cxnLst>
                  <a:cxn ang="0">
                    <a:pos x="connsiteX0" y="connsiteY0"/>
                  </a:cxn>
                  <a:cxn ang="0">
                    <a:pos x="connsiteX1" y="connsiteY1"/>
                  </a:cxn>
                  <a:cxn ang="0">
                    <a:pos x="connsiteX2" y="connsiteY2"/>
                  </a:cxn>
                  <a:cxn ang="0">
                    <a:pos x="connsiteX3" y="connsiteY3"/>
                  </a:cxn>
                </a:cxnLst>
                <a:rect l="l" t="t" r="r" b="b"/>
                <a:pathLst>
                  <a:path w="19836" h="109321">
                    <a:moveTo>
                      <a:pt x="0" y="0"/>
                    </a:moveTo>
                    <a:lnTo>
                      <a:pt x="19837" y="0"/>
                    </a:lnTo>
                    <a:lnTo>
                      <a:pt x="19837" y="109321"/>
                    </a:lnTo>
                    <a:lnTo>
                      <a:pt x="0" y="109321"/>
                    </a:lnTo>
                    <a:close/>
                  </a:path>
                </a:pathLst>
              </a:custGeom>
              <a:grpFill/>
              <a:ln w="4406" cap="flat">
                <a:noFill/>
                <a:prstDash val="solid"/>
                <a:miter/>
              </a:ln>
            </p:spPr>
            <p:txBody>
              <a:bodyPr rtlCol="0" anchor="ctr"/>
              <a:lstStyle/>
              <a:p>
                <a:endParaRPr lang="fr-BE"/>
              </a:p>
            </p:txBody>
          </p:sp>
        </p:grpSp>
        <p:sp>
          <p:nvSpPr>
            <p:cNvPr id="1105" name="Forme libre : forme 1104">
              <a:extLst>
                <a:ext uri="{FF2B5EF4-FFF2-40B4-BE49-F238E27FC236}">
                  <a16:creationId xmlns:a16="http://schemas.microsoft.com/office/drawing/2014/main" id="{40108E86-2C11-4481-9CA4-7E57F345B12C}"/>
                </a:ext>
              </a:extLst>
            </p:cNvPr>
            <p:cNvSpPr/>
            <p:nvPr/>
          </p:nvSpPr>
          <p:spPr>
            <a:xfrm>
              <a:off x="3327424" y="3429181"/>
              <a:ext cx="344714" cy="38350"/>
            </a:xfrm>
            <a:custGeom>
              <a:avLst/>
              <a:gdLst>
                <a:gd name="connsiteX0" fmla="*/ 0 w 344714"/>
                <a:gd name="connsiteY0" fmla="*/ 0 h 38350"/>
                <a:gd name="connsiteX1" fmla="*/ 344715 w 344714"/>
                <a:gd name="connsiteY1" fmla="*/ 0 h 38350"/>
                <a:gd name="connsiteX2" fmla="*/ 344715 w 344714"/>
                <a:gd name="connsiteY2" fmla="*/ 38351 h 38350"/>
                <a:gd name="connsiteX3" fmla="*/ 0 w 344714"/>
                <a:gd name="connsiteY3" fmla="*/ 38351 h 38350"/>
              </a:gdLst>
              <a:ahLst/>
              <a:cxnLst>
                <a:cxn ang="0">
                  <a:pos x="connsiteX0" y="connsiteY0"/>
                </a:cxn>
                <a:cxn ang="0">
                  <a:pos x="connsiteX1" y="connsiteY1"/>
                </a:cxn>
                <a:cxn ang="0">
                  <a:pos x="connsiteX2" y="connsiteY2"/>
                </a:cxn>
                <a:cxn ang="0">
                  <a:pos x="connsiteX3" y="connsiteY3"/>
                </a:cxn>
              </a:cxnLst>
              <a:rect l="l" t="t" r="r" b="b"/>
              <a:pathLst>
                <a:path w="344714" h="38350">
                  <a:moveTo>
                    <a:pt x="0" y="0"/>
                  </a:moveTo>
                  <a:lnTo>
                    <a:pt x="344715" y="0"/>
                  </a:lnTo>
                  <a:lnTo>
                    <a:pt x="344715" y="38351"/>
                  </a:lnTo>
                  <a:lnTo>
                    <a:pt x="0" y="38351"/>
                  </a:lnTo>
                  <a:close/>
                </a:path>
              </a:pathLst>
            </a:custGeom>
            <a:solidFill>
              <a:srgbClr val="808080"/>
            </a:solidFill>
            <a:ln w="4406" cap="flat">
              <a:noFill/>
              <a:prstDash val="solid"/>
              <a:miter/>
            </a:ln>
          </p:spPr>
          <p:txBody>
            <a:bodyPr rtlCol="0" anchor="ctr"/>
            <a:lstStyle/>
            <a:p>
              <a:endParaRPr lang="fr-BE"/>
            </a:p>
          </p:txBody>
        </p:sp>
        <p:sp>
          <p:nvSpPr>
            <p:cNvPr id="1108" name="Forme libre : forme 1107">
              <a:extLst>
                <a:ext uri="{FF2B5EF4-FFF2-40B4-BE49-F238E27FC236}">
                  <a16:creationId xmlns:a16="http://schemas.microsoft.com/office/drawing/2014/main" id="{9408CD25-62D1-4BD2-BD14-AA49F7A5125A}"/>
                </a:ext>
              </a:extLst>
            </p:cNvPr>
            <p:cNvSpPr/>
            <p:nvPr/>
          </p:nvSpPr>
          <p:spPr>
            <a:xfrm>
              <a:off x="3327424" y="3567596"/>
              <a:ext cx="344714" cy="38350"/>
            </a:xfrm>
            <a:custGeom>
              <a:avLst/>
              <a:gdLst>
                <a:gd name="connsiteX0" fmla="*/ 0 w 344714"/>
                <a:gd name="connsiteY0" fmla="*/ 0 h 38350"/>
                <a:gd name="connsiteX1" fmla="*/ 344715 w 344714"/>
                <a:gd name="connsiteY1" fmla="*/ 0 h 38350"/>
                <a:gd name="connsiteX2" fmla="*/ 344715 w 344714"/>
                <a:gd name="connsiteY2" fmla="*/ 38351 h 38350"/>
                <a:gd name="connsiteX3" fmla="*/ 0 w 344714"/>
                <a:gd name="connsiteY3" fmla="*/ 38351 h 38350"/>
              </a:gdLst>
              <a:ahLst/>
              <a:cxnLst>
                <a:cxn ang="0">
                  <a:pos x="connsiteX0" y="connsiteY0"/>
                </a:cxn>
                <a:cxn ang="0">
                  <a:pos x="connsiteX1" y="connsiteY1"/>
                </a:cxn>
                <a:cxn ang="0">
                  <a:pos x="connsiteX2" y="connsiteY2"/>
                </a:cxn>
                <a:cxn ang="0">
                  <a:pos x="connsiteX3" y="connsiteY3"/>
                </a:cxn>
              </a:cxnLst>
              <a:rect l="l" t="t" r="r" b="b"/>
              <a:pathLst>
                <a:path w="344714" h="38350">
                  <a:moveTo>
                    <a:pt x="0" y="0"/>
                  </a:moveTo>
                  <a:lnTo>
                    <a:pt x="344715" y="0"/>
                  </a:lnTo>
                  <a:lnTo>
                    <a:pt x="344715" y="38351"/>
                  </a:lnTo>
                  <a:lnTo>
                    <a:pt x="0" y="38351"/>
                  </a:lnTo>
                  <a:close/>
                </a:path>
              </a:pathLst>
            </a:custGeom>
            <a:solidFill>
              <a:srgbClr val="808080"/>
            </a:solidFill>
            <a:ln w="4406" cap="flat">
              <a:noFill/>
              <a:prstDash val="solid"/>
              <a:miter/>
            </a:ln>
          </p:spPr>
          <p:txBody>
            <a:bodyPr rtlCol="0" anchor="ctr"/>
            <a:lstStyle/>
            <a:p>
              <a:endParaRPr lang="fr-BE"/>
            </a:p>
          </p:txBody>
        </p:sp>
        <p:sp>
          <p:nvSpPr>
            <p:cNvPr id="1109" name="Forme libre : forme 1108">
              <a:extLst>
                <a:ext uri="{FF2B5EF4-FFF2-40B4-BE49-F238E27FC236}">
                  <a16:creationId xmlns:a16="http://schemas.microsoft.com/office/drawing/2014/main" id="{16539AF5-ECDA-470F-A5E3-02C762850EF3}"/>
                </a:ext>
              </a:extLst>
            </p:cNvPr>
            <p:cNvSpPr/>
            <p:nvPr/>
          </p:nvSpPr>
          <p:spPr>
            <a:xfrm>
              <a:off x="3327424" y="3706452"/>
              <a:ext cx="344714" cy="38350"/>
            </a:xfrm>
            <a:custGeom>
              <a:avLst/>
              <a:gdLst>
                <a:gd name="connsiteX0" fmla="*/ 0 w 344714"/>
                <a:gd name="connsiteY0" fmla="*/ 0 h 38350"/>
                <a:gd name="connsiteX1" fmla="*/ 344715 w 344714"/>
                <a:gd name="connsiteY1" fmla="*/ 0 h 38350"/>
                <a:gd name="connsiteX2" fmla="*/ 344715 w 344714"/>
                <a:gd name="connsiteY2" fmla="*/ 38351 h 38350"/>
                <a:gd name="connsiteX3" fmla="*/ 0 w 344714"/>
                <a:gd name="connsiteY3" fmla="*/ 38351 h 38350"/>
              </a:gdLst>
              <a:ahLst/>
              <a:cxnLst>
                <a:cxn ang="0">
                  <a:pos x="connsiteX0" y="connsiteY0"/>
                </a:cxn>
                <a:cxn ang="0">
                  <a:pos x="connsiteX1" y="connsiteY1"/>
                </a:cxn>
                <a:cxn ang="0">
                  <a:pos x="connsiteX2" y="connsiteY2"/>
                </a:cxn>
                <a:cxn ang="0">
                  <a:pos x="connsiteX3" y="connsiteY3"/>
                </a:cxn>
              </a:cxnLst>
              <a:rect l="l" t="t" r="r" b="b"/>
              <a:pathLst>
                <a:path w="344714" h="38350">
                  <a:moveTo>
                    <a:pt x="0" y="0"/>
                  </a:moveTo>
                  <a:lnTo>
                    <a:pt x="344715" y="0"/>
                  </a:lnTo>
                  <a:lnTo>
                    <a:pt x="344715" y="38351"/>
                  </a:lnTo>
                  <a:lnTo>
                    <a:pt x="0" y="38351"/>
                  </a:lnTo>
                  <a:close/>
                </a:path>
              </a:pathLst>
            </a:custGeom>
            <a:solidFill>
              <a:srgbClr val="808080"/>
            </a:solidFill>
            <a:ln w="4406" cap="flat">
              <a:noFill/>
              <a:prstDash val="solid"/>
              <a:miter/>
            </a:ln>
          </p:spPr>
          <p:txBody>
            <a:bodyPr rtlCol="0" anchor="ctr"/>
            <a:lstStyle/>
            <a:p>
              <a:endParaRPr lang="fr-BE"/>
            </a:p>
          </p:txBody>
        </p:sp>
        <p:sp>
          <p:nvSpPr>
            <p:cNvPr id="1110" name="Forme libre : forme 1109">
              <a:extLst>
                <a:ext uri="{FF2B5EF4-FFF2-40B4-BE49-F238E27FC236}">
                  <a16:creationId xmlns:a16="http://schemas.microsoft.com/office/drawing/2014/main" id="{DBC7CAF8-F83D-403E-9DCF-B43782C19E1C}"/>
                </a:ext>
              </a:extLst>
            </p:cNvPr>
            <p:cNvSpPr/>
            <p:nvPr/>
          </p:nvSpPr>
          <p:spPr>
            <a:xfrm>
              <a:off x="3327424" y="3844867"/>
              <a:ext cx="344714" cy="38350"/>
            </a:xfrm>
            <a:custGeom>
              <a:avLst/>
              <a:gdLst>
                <a:gd name="connsiteX0" fmla="*/ 0 w 344714"/>
                <a:gd name="connsiteY0" fmla="*/ 0 h 38350"/>
                <a:gd name="connsiteX1" fmla="*/ 344715 w 344714"/>
                <a:gd name="connsiteY1" fmla="*/ 0 h 38350"/>
                <a:gd name="connsiteX2" fmla="*/ 344715 w 344714"/>
                <a:gd name="connsiteY2" fmla="*/ 38351 h 38350"/>
                <a:gd name="connsiteX3" fmla="*/ 0 w 344714"/>
                <a:gd name="connsiteY3" fmla="*/ 38351 h 38350"/>
              </a:gdLst>
              <a:ahLst/>
              <a:cxnLst>
                <a:cxn ang="0">
                  <a:pos x="connsiteX0" y="connsiteY0"/>
                </a:cxn>
                <a:cxn ang="0">
                  <a:pos x="connsiteX1" y="connsiteY1"/>
                </a:cxn>
                <a:cxn ang="0">
                  <a:pos x="connsiteX2" y="connsiteY2"/>
                </a:cxn>
                <a:cxn ang="0">
                  <a:pos x="connsiteX3" y="connsiteY3"/>
                </a:cxn>
              </a:cxnLst>
              <a:rect l="l" t="t" r="r" b="b"/>
              <a:pathLst>
                <a:path w="344714" h="38350">
                  <a:moveTo>
                    <a:pt x="0" y="0"/>
                  </a:moveTo>
                  <a:lnTo>
                    <a:pt x="344715" y="0"/>
                  </a:lnTo>
                  <a:lnTo>
                    <a:pt x="344715" y="38351"/>
                  </a:lnTo>
                  <a:lnTo>
                    <a:pt x="0" y="38351"/>
                  </a:lnTo>
                  <a:close/>
                </a:path>
              </a:pathLst>
            </a:custGeom>
            <a:solidFill>
              <a:srgbClr val="808080"/>
            </a:solidFill>
            <a:ln w="4406" cap="flat">
              <a:noFill/>
              <a:prstDash val="solid"/>
              <a:miter/>
            </a:ln>
          </p:spPr>
          <p:txBody>
            <a:bodyPr rtlCol="0" anchor="ctr"/>
            <a:lstStyle/>
            <a:p>
              <a:endParaRPr lang="fr-BE"/>
            </a:p>
          </p:txBody>
        </p:sp>
        <p:sp>
          <p:nvSpPr>
            <p:cNvPr id="1111" name="Forme libre : forme 1110">
              <a:extLst>
                <a:ext uri="{FF2B5EF4-FFF2-40B4-BE49-F238E27FC236}">
                  <a16:creationId xmlns:a16="http://schemas.microsoft.com/office/drawing/2014/main" id="{A3F84921-8A4B-4EEF-A230-DE31CB74B983}"/>
                </a:ext>
              </a:extLst>
            </p:cNvPr>
            <p:cNvSpPr/>
            <p:nvPr/>
          </p:nvSpPr>
          <p:spPr>
            <a:xfrm>
              <a:off x="4580212" y="3429181"/>
              <a:ext cx="270658" cy="38350"/>
            </a:xfrm>
            <a:custGeom>
              <a:avLst/>
              <a:gdLst>
                <a:gd name="connsiteX0" fmla="*/ 0 w 270658"/>
                <a:gd name="connsiteY0" fmla="*/ 0 h 38350"/>
                <a:gd name="connsiteX1" fmla="*/ 270659 w 270658"/>
                <a:gd name="connsiteY1" fmla="*/ 0 h 38350"/>
                <a:gd name="connsiteX2" fmla="*/ 270659 w 270658"/>
                <a:gd name="connsiteY2" fmla="*/ 38351 h 38350"/>
                <a:gd name="connsiteX3" fmla="*/ 0 w 270658"/>
                <a:gd name="connsiteY3" fmla="*/ 38351 h 38350"/>
              </a:gdLst>
              <a:ahLst/>
              <a:cxnLst>
                <a:cxn ang="0">
                  <a:pos x="connsiteX0" y="connsiteY0"/>
                </a:cxn>
                <a:cxn ang="0">
                  <a:pos x="connsiteX1" y="connsiteY1"/>
                </a:cxn>
                <a:cxn ang="0">
                  <a:pos x="connsiteX2" y="connsiteY2"/>
                </a:cxn>
                <a:cxn ang="0">
                  <a:pos x="connsiteX3" y="connsiteY3"/>
                </a:cxn>
              </a:cxnLst>
              <a:rect l="l" t="t" r="r" b="b"/>
              <a:pathLst>
                <a:path w="270658" h="38350">
                  <a:moveTo>
                    <a:pt x="0" y="0"/>
                  </a:moveTo>
                  <a:lnTo>
                    <a:pt x="270659" y="0"/>
                  </a:lnTo>
                  <a:lnTo>
                    <a:pt x="270659" y="38351"/>
                  </a:lnTo>
                  <a:lnTo>
                    <a:pt x="0" y="38351"/>
                  </a:lnTo>
                  <a:close/>
                </a:path>
              </a:pathLst>
            </a:custGeom>
            <a:solidFill>
              <a:srgbClr val="0080C0"/>
            </a:solidFill>
            <a:ln w="4406" cap="flat">
              <a:noFill/>
              <a:prstDash val="solid"/>
              <a:miter/>
            </a:ln>
          </p:spPr>
          <p:txBody>
            <a:bodyPr rtlCol="0" anchor="ctr"/>
            <a:lstStyle/>
            <a:p>
              <a:endParaRPr lang="fr-BE"/>
            </a:p>
          </p:txBody>
        </p:sp>
        <p:sp>
          <p:nvSpPr>
            <p:cNvPr id="1112" name="Forme libre : forme 1111">
              <a:extLst>
                <a:ext uri="{FF2B5EF4-FFF2-40B4-BE49-F238E27FC236}">
                  <a16:creationId xmlns:a16="http://schemas.microsoft.com/office/drawing/2014/main" id="{22F7D449-3739-46B4-95BD-7F209AEEBD24}"/>
                </a:ext>
              </a:extLst>
            </p:cNvPr>
            <p:cNvSpPr/>
            <p:nvPr/>
          </p:nvSpPr>
          <p:spPr>
            <a:xfrm>
              <a:off x="4703639" y="3567596"/>
              <a:ext cx="147672" cy="38350"/>
            </a:xfrm>
            <a:custGeom>
              <a:avLst/>
              <a:gdLst>
                <a:gd name="connsiteX0" fmla="*/ 0 w 147672"/>
                <a:gd name="connsiteY0" fmla="*/ 0 h 38350"/>
                <a:gd name="connsiteX1" fmla="*/ 147672 w 147672"/>
                <a:gd name="connsiteY1" fmla="*/ 0 h 38350"/>
                <a:gd name="connsiteX2" fmla="*/ 147672 w 147672"/>
                <a:gd name="connsiteY2" fmla="*/ 38351 h 38350"/>
                <a:gd name="connsiteX3" fmla="*/ 0 w 147672"/>
                <a:gd name="connsiteY3" fmla="*/ 38351 h 38350"/>
              </a:gdLst>
              <a:ahLst/>
              <a:cxnLst>
                <a:cxn ang="0">
                  <a:pos x="connsiteX0" y="connsiteY0"/>
                </a:cxn>
                <a:cxn ang="0">
                  <a:pos x="connsiteX1" y="connsiteY1"/>
                </a:cxn>
                <a:cxn ang="0">
                  <a:pos x="connsiteX2" y="connsiteY2"/>
                </a:cxn>
                <a:cxn ang="0">
                  <a:pos x="connsiteX3" y="connsiteY3"/>
                </a:cxn>
              </a:cxnLst>
              <a:rect l="l" t="t" r="r" b="b"/>
              <a:pathLst>
                <a:path w="147672" h="38350">
                  <a:moveTo>
                    <a:pt x="0" y="0"/>
                  </a:moveTo>
                  <a:lnTo>
                    <a:pt x="147672" y="0"/>
                  </a:lnTo>
                  <a:lnTo>
                    <a:pt x="147672" y="38351"/>
                  </a:lnTo>
                  <a:lnTo>
                    <a:pt x="0" y="38351"/>
                  </a:lnTo>
                  <a:close/>
                </a:path>
              </a:pathLst>
            </a:custGeom>
            <a:solidFill>
              <a:srgbClr val="FF7351"/>
            </a:solidFill>
            <a:ln w="4406" cap="flat">
              <a:noFill/>
              <a:prstDash val="solid"/>
              <a:miter/>
            </a:ln>
          </p:spPr>
          <p:txBody>
            <a:bodyPr rtlCol="0" anchor="ctr"/>
            <a:lstStyle/>
            <a:p>
              <a:endParaRPr lang="fr-BE"/>
            </a:p>
          </p:txBody>
        </p:sp>
        <p:sp>
          <p:nvSpPr>
            <p:cNvPr id="1113" name="Forme libre : forme 1112">
              <a:extLst>
                <a:ext uri="{FF2B5EF4-FFF2-40B4-BE49-F238E27FC236}">
                  <a16:creationId xmlns:a16="http://schemas.microsoft.com/office/drawing/2014/main" id="{7E75C225-486E-4521-A192-DB17ABC58178}"/>
                </a:ext>
              </a:extLst>
            </p:cNvPr>
            <p:cNvSpPr/>
            <p:nvPr/>
          </p:nvSpPr>
          <p:spPr>
            <a:xfrm>
              <a:off x="4580212" y="3706452"/>
              <a:ext cx="270658" cy="38350"/>
            </a:xfrm>
            <a:custGeom>
              <a:avLst/>
              <a:gdLst>
                <a:gd name="connsiteX0" fmla="*/ 0 w 270658"/>
                <a:gd name="connsiteY0" fmla="*/ 0 h 38350"/>
                <a:gd name="connsiteX1" fmla="*/ 270659 w 270658"/>
                <a:gd name="connsiteY1" fmla="*/ 0 h 38350"/>
                <a:gd name="connsiteX2" fmla="*/ 270659 w 270658"/>
                <a:gd name="connsiteY2" fmla="*/ 38351 h 38350"/>
                <a:gd name="connsiteX3" fmla="*/ 0 w 270658"/>
                <a:gd name="connsiteY3" fmla="*/ 38351 h 38350"/>
              </a:gdLst>
              <a:ahLst/>
              <a:cxnLst>
                <a:cxn ang="0">
                  <a:pos x="connsiteX0" y="connsiteY0"/>
                </a:cxn>
                <a:cxn ang="0">
                  <a:pos x="connsiteX1" y="connsiteY1"/>
                </a:cxn>
                <a:cxn ang="0">
                  <a:pos x="connsiteX2" y="connsiteY2"/>
                </a:cxn>
                <a:cxn ang="0">
                  <a:pos x="connsiteX3" y="connsiteY3"/>
                </a:cxn>
              </a:cxnLst>
              <a:rect l="l" t="t" r="r" b="b"/>
              <a:pathLst>
                <a:path w="270658" h="38350">
                  <a:moveTo>
                    <a:pt x="0" y="0"/>
                  </a:moveTo>
                  <a:lnTo>
                    <a:pt x="270659" y="0"/>
                  </a:lnTo>
                  <a:lnTo>
                    <a:pt x="270659" y="38351"/>
                  </a:lnTo>
                  <a:lnTo>
                    <a:pt x="0" y="38351"/>
                  </a:lnTo>
                  <a:close/>
                </a:path>
              </a:pathLst>
            </a:custGeom>
            <a:solidFill>
              <a:srgbClr val="00A6F7"/>
            </a:solidFill>
            <a:ln w="4406" cap="flat">
              <a:noFill/>
              <a:prstDash val="solid"/>
              <a:miter/>
            </a:ln>
          </p:spPr>
          <p:txBody>
            <a:bodyPr rtlCol="0" anchor="ctr"/>
            <a:lstStyle/>
            <a:p>
              <a:endParaRPr lang="fr-BE"/>
            </a:p>
          </p:txBody>
        </p:sp>
        <p:sp>
          <p:nvSpPr>
            <p:cNvPr id="1114" name="Forme libre : forme 1113">
              <a:extLst>
                <a:ext uri="{FF2B5EF4-FFF2-40B4-BE49-F238E27FC236}">
                  <a16:creationId xmlns:a16="http://schemas.microsoft.com/office/drawing/2014/main" id="{2AFC4675-DA4E-44D9-9EE6-601131362DCF}"/>
                </a:ext>
              </a:extLst>
            </p:cNvPr>
            <p:cNvSpPr/>
            <p:nvPr/>
          </p:nvSpPr>
          <p:spPr>
            <a:xfrm>
              <a:off x="4703639" y="3855887"/>
              <a:ext cx="147672" cy="27330"/>
            </a:xfrm>
            <a:custGeom>
              <a:avLst/>
              <a:gdLst>
                <a:gd name="connsiteX0" fmla="*/ 0 w 147672"/>
                <a:gd name="connsiteY0" fmla="*/ 0 h 27330"/>
                <a:gd name="connsiteX1" fmla="*/ 147672 w 147672"/>
                <a:gd name="connsiteY1" fmla="*/ 0 h 27330"/>
                <a:gd name="connsiteX2" fmla="*/ 147672 w 147672"/>
                <a:gd name="connsiteY2" fmla="*/ 27331 h 27330"/>
                <a:gd name="connsiteX3" fmla="*/ 0 w 147672"/>
                <a:gd name="connsiteY3" fmla="*/ 27331 h 27330"/>
              </a:gdLst>
              <a:ahLst/>
              <a:cxnLst>
                <a:cxn ang="0">
                  <a:pos x="connsiteX0" y="connsiteY0"/>
                </a:cxn>
                <a:cxn ang="0">
                  <a:pos x="connsiteX1" y="connsiteY1"/>
                </a:cxn>
                <a:cxn ang="0">
                  <a:pos x="connsiteX2" y="connsiteY2"/>
                </a:cxn>
                <a:cxn ang="0">
                  <a:pos x="connsiteX3" y="connsiteY3"/>
                </a:cxn>
              </a:cxnLst>
              <a:rect l="l" t="t" r="r" b="b"/>
              <a:pathLst>
                <a:path w="147672" h="27330">
                  <a:moveTo>
                    <a:pt x="0" y="0"/>
                  </a:moveTo>
                  <a:lnTo>
                    <a:pt x="147672" y="0"/>
                  </a:lnTo>
                  <a:lnTo>
                    <a:pt x="147672" y="27331"/>
                  </a:lnTo>
                  <a:lnTo>
                    <a:pt x="0" y="27331"/>
                  </a:lnTo>
                  <a:close/>
                </a:path>
              </a:pathLst>
            </a:custGeom>
            <a:solidFill>
              <a:srgbClr val="FF5B30"/>
            </a:solidFill>
            <a:ln w="4406" cap="flat">
              <a:noFill/>
              <a:prstDash val="solid"/>
              <a:miter/>
            </a:ln>
          </p:spPr>
          <p:txBody>
            <a:bodyPr rtlCol="0" anchor="ctr"/>
            <a:lstStyle/>
            <a:p>
              <a:endParaRPr lang="fr-BE"/>
            </a:p>
          </p:txBody>
        </p:sp>
        <p:grpSp>
          <p:nvGrpSpPr>
            <p:cNvPr id="1115" name="Graphique 2">
              <a:extLst>
                <a:ext uri="{FF2B5EF4-FFF2-40B4-BE49-F238E27FC236}">
                  <a16:creationId xmlns:a16="http://schemas.microsoft.com/office/drawing/2014/main" id="{F2ED2090-1769-4835-A4E6-2E3BA2CF2D0D}"/>
                </a:ext>
              </a:extLst>
            </p:cNvPr>
            <p:cNvGrpSpPr/>
            <p:nvPr/>
          </p:nvGrpSpPr>
          <p:grpSpPr>
            <a:xfrm>
              <a:off x="3834358" y="1984199"/>
              <a:ext cx="956121" cy="937606"/>
              <a:chOff x="3834358" y="1984199"/>
              <a:chExt cx="956121" cy="937606"/>
            </a:xfrm>
          </p:grpSpPr>
          <p:grpSp>
            <p:nvGrpSpPr>
              <p:cNvPr id="1116" name="Graphique 2">
                <a:extLst>
                  <a:ext uri="{FF2B5EF4-FFF2-40B4-BE49-F238E27FC236}">
                    <a16:creationId xmlns:a16="http://schemas.microsoft.com/office/drawing/2014/main" id="{F2ED2090-1769-4835-A4E6-2E3BA2CF2D0D}"/>
                  </a:ext>
                </a:extLst>
              </p:cNvPr>
              <p:cNvGrpSpPr/>
              <p:nvPr/>
            </p:nvGrpSpPr>
            <p:grpSpPr>
              <a:xfrm>
                <a:off x="3916349" y="2099692"/>
                <a:ext cx="739682" cy="739682"/>
                <a:chOff x="3916349" y="2099692"/>
                <a:chExt cx="739682" cy="739682"/>
              </a:xfrm>
              <a:solidFill>
                <a:srgbClr val="B3B3B3"/>
              </a:solidFill>
            </p:grpSpPr>
            <p:grpSp>
              <p:nvGrpSpPr>
                <p:cNvPr id="1117" name="Graphique 2">
                  <a:extLst>
                    <a:ext uri="{FF2B5EF4-FFF2-40B4-BE49-F238E27FC236}">
                      <a16:creationId xmlns:a16="http://schemas.microsoft.com/office/drawing/2014/main" id="{F2ED2090-1769-4835-A4E6-2E3BA2CF2D0D}"/>
                    </a:ext>
                  </a:extLst>
                </p:cNvPr>
                <p:cNvGrpSpPr/>
                <p:nvPr/>
              </p:nvGrpSpPr>
              <p:grpSpPr>
                <a:xfrm>
                  <a:off x="3978063" y="2099692"/>
                  <a:ext cx="616695" cy="739682"/>
                  <a:chOff x="3978063" y="2099692"/>
                  <a:chExt cx="616695" cy="739682"/>
                </a:xfrm>
                <a:solidFill>
                  <a:srgbClr val="B3B3B3"/>
                </a:solidFill>
              </p:grpSpPr>
              <p:sp>
                <p:nvSpPr>
                  <p:cNvPr id="1118" name="Forme libre : forme 1117">
                    <a:extLst>
                      <a:ext uri="{FF2B5EF4-FFF2-40B4-BE49-F238E27FC236}">
                        <a16:creationId xmlns:a16="http://schemas.microsoft.com/office/drawing/2014/main" id="{3E533B23-20F0-43BE-BD48-D3D5872A0B95}"/>
                      </a:ext>
                    </a:extLst>
                  </p:cNvPr>
                  <p:cNvSpPr/>
                  <p:nvPr/>
                </p:nvSpPr>
                <p:spPr>
                  <a:xfrm>
                    <a:off x="3978063" y="2099692"/>
                    <a:ext cx="3967" cy="739682"/>
                  </a:xfrm>
                  <a:custGeom>
                    <a:avLst/>
                    <a:gdLst>
                      <a:gd name="connsiteX0" fmla="*/ 0 w 3967"/>
                      <a:gd name="connsiteY0" fmla="*/ 0 h 739682"/>
                      <a:gd name="connsiteX1" fmla="*/ 3968 w 3967"/>
                      <a:gd name="connsiteY1" fmla="*/ 0 h 739682"/>
                      <a:gd name="connsiteX2" fmla="*/ 3968 w 3967"/>
                      <a:gd name="connsiteY2" fmla="*/ 739682 h 739682"/>
                      <a:gd name="connsiteX3" fmla="*/ 0 w 3967"/>
                      <a:gd name="connsiteY3" fmla="*/ 739682 h 739682"/>
                    </a:gdLst>
                    <a:ahLst/>
                    <a:cxnLst>
                      <a:cxn ang="0">
                        <a:pos x="connsiteX0" y="connsiteY0"/>
                      </a:cxn>
                      <a:cxn ang="0">
                        <a:pos x="connsiteX1" y="connsiteY1"/>
                      </a:cxn>
                      <a:cxn ang="0">
                        <a:pos x="connsiteX2" y="connsiteY2"/>
                      </a:cxn>
                      <a:cxn ang="0">
                        <a:pos x="connsiteX3" y="connsiteY3"/>
                      </a:cxn>
                    </a:cxnLst>
                    <a:rect l="l" t="t" r="r" b="b"/>
                    <a:pathLst>
                      <a:path w="3967" h="739682">
                        <a:moveTo>
                          <a:pt x="0" y="0"/>
                        </a:moveTo>
                        <a:lnTo>
                          <a:pt x="3968" y="0"/>
                        </a:lnTo>
                        <a:lnTo>
                          <a:pt x="3968" y="739682"/>
                        </a:lnTo>
                        <a:lnTo>
                          <a:pt x="0" y="739682"/>
                        </a:lnTo>
                        <a:close/>
                      </a:path>
                    </a:pathLst>
                  </a:custGeom>
                  <a:solidFill>
                    <a:srgbClr val="B3B3B3"/>
                  </a:solidFill>
                  <a:ln w="4406" cap="flat">
                    <a:noFill/>
                    <a:prstDash val="solid"/>
                    <a:miter/>
                  </a:ln>
                </p:spPr>
                <p:txBody>
                  <a:bodyPr rtlCol="0" anchor="ctr"/>
                  <a:lstStyle/>
                  <a:p>
                    <a:endParaRPr lang="fr-BE"/>
                  </a:p>
                </p:txBody>
              </p:sp>
              <p:sp>
                <p:nvSpPr>
                  <p:cNvPr id="1119" name="Forme libre : forme 1118">
                    <a:extLst>
                      <a:ext uri="{FF2B5EF4-FFF2-40B4-BE49-F238E27FC236}">
                        <a16:creationId xmlns:a16="http://schemas.microsoft.com/office/drawing/2014/main" id="{8811596B-66A7-44FC-B9B5-934FD2F6D411}"/>
                      </a:ext>
                    </a:extLst>
                  </p:cNvPr>
                  <p:cNvSpPr/>
                  <p:nvPr/>
                </p:nvSpPr>
                <p:spPr>
                  <a:xfrm>
                    <a:off x="4080331" y="2099692"/>
                    <a:ext cx="3967" cy="739682"/>
                  </a:xfrm>
                  <a:custGeom>
                    <a:avLst/>
                    <a:gdLst>
                      <a:gd name="connsiteX0" fmla="*/ 0 w 3967"/>
                      <a:gd name="connsiteY0" fmla="*/ 0 h 739682"/>
                      <a:gd name="connsiteX1" fmla="*/ 3967 w 3967"/>
                      <a:gd name="connsiteY1" fmla="*/ 0 h 739682"/>
                      <a:gd name="connsiteX2" fmla="*/ 3967 w 3967"/>
                      <a:gd name="connsiteY2" fmla="*/ 739682 h 739682"/>
                      <a:gd name="connsiteX3" fmla="*/ 0 w 3967"/>
                      <a:gd name="connsiteY3" fmla="*/ 739682 h 739682"/>
                    </a:gdLst>
                    <a:ahLst/>
                    <a:cxnLst>
                      <a:cxn ang="0">
                        <a:pos x="connsiteX0" y="connsiteY0"/>
                      </a:cxn>
                      <a:cxn ang="0">
                        <a:pos x="connsiteX1" y="connsiteY1"/>
                      </a:cxn>
                      <a:cxn ang="0">
                        <a:pos x="connsiteX2" y="connsiteY2"/>
                      </a:cxn>
                      <a:cxn ang="0">
                        <a:pos x="connsiteX3" y="connsiteY3"/>
                      </a:cxn>
                    </a:cxnLst>
                    <a:rect l="l" t="t" r="r" b="b"/>
                    <a:pathLst>
                      <a:path w="3967" h="739682">
                        <a:moveTo>
                          <a:pt x="0" y="0"/>
                        </a:moveTo>
                        <a:lnTo>
                          <a:pt x="3967" y="0"/>
                        </a:lnTo>
                        <a:lnTo>
                          <a:pt x="3967" y="739682"/>
                        </a:lnTo>
                        <a:lnTo>
                          <a:pt x="0" y="739682"/>
                        </a:lnTo>
                        <a:close/>
                      </a:path>
                    </a:pathLst>
                  </a:custGeom>
                  <a:solidFill>
                    <a:srgbClr val="B3B3B3"/>
                  </a:solidFill>
                  <a:ln w="4406" cap="flat">
                    <a:noFill/>
                    <a:prstDash val="solid"/>
                    <a:miter/>
                  </a:ln>
                </p:spPr>
                <p:txBody>
                  <a:bodyPr rtlCol="0" anchor="ctr"/>
                  <a:lstStyle/>
                  <a:p>
                    <a:endParaRPr lang="fr-BE"/>
                  </a:p>
                </p:txBody>
              </p:sp>
              <p:sp>
                <p:nvSpPr>
                  <p:cNvPr id="1120" name="Forme libre : forme 1119">
                    <a:extLst>
                      <a:ext uri="{FF2B5EF4-FFF2-40B4-BE49-F238E27FC236}">
                        <a16:creationId xmlns:a16="http://schemas.microsoft.com/office/drawing/2014/main" id="{1A7FCC0E-5C6E-4702-8EC2-7BB4336BC8FE}"/>
                      </a:ext>
                    </a:extLst>
                  </p:cNvPr>
                  <p:cNvSpPr/>
                  <p:nvPr/>
                </p:nvSpPr>
                <p:spPr>
                  <a:xfrm>
                    <a:off x="4182159" y="2099692"/>
                    <a:ext cx="3967" cy="739682"/>
                  </a:xfrm>
                  <a:custGeom>
                    <a:avLst/>
                    <a:gdLst>
                      <a:gd name="connsiteX0" fmla="*/ 0 w 3967"/>
                      <a:gd name="connsiteY0" fmla="*/ 0 h 739682"/>
                      <a:gd name="connsiteX1" fmla="*/ 3967 w 3967"/>
                      <a:gd name="connsiteY1" fmla="*/ 0 h 739682"/>
                      <a:gd name="connsiteX2" fmla="*/ 3967 w 3967"/>
                      <a:gd name="connsiteY2" fmla="*/ 739682 h 739682"/>
                      <a:gd name="connsiteX3" fmla="*/ 0 w 3967"/>
                      <a:gd name="connsiteY3" fmla="*/ 739682 h 739682"/>
                    </a:gdLst>
                    <a:ahLst/>
                    <a:cxnLst>
                      <a:cxn ang="0">
                        <a:pos x="connsiteX0" y="connsiteY0"/>
                      </a:cxn>
                      <a:cxn ang="0">
                        <a:pos x="connsiteX1" y="connsiteY1"/>
                      </a:cxn>
                      <a:cxn ang="0">
                        <a:pos x="connsiteX2" y="connsiteY2"/>
                      </a:cxn>
                      <a:cxn ang="0">
                        <a:pos x="connsiteX3" y="connsiteY3"/>
                      </a:cxn>
                    </a:cxnLst>
                    <a:rect l="l" t="t" r="r" b="b"/>
                    <a:pathLst>
                      <a:path w="3967" h="739682">
                        <a:moveTo>
                          <a:pt x="0" y="0"/>
                        </a:moveTo>
                        <a:lnTo>
                          <a:pt x="3967" y="0"/>
                        </a:lnTo>
                        <a:lnTo>
                          <a:pt x="3967" y="739682"/>
                        </a:lnTo>
                        <a:lnTo>
                          <a:pt x="0" y="739682"/>
                        </a:lnTo>
                        <a:close/>
                      </a:path>
                    </a:pathLst>
                  </a:custGeom>
                  <a:solidFill>
                    <a:srgbClr val="B3B3B3"/>
                  </a:solidFill>
                  <a:ln w="4406" cap="flat">
                    <a:noFill/>
                    <a:prstDash val="solid"/>
                    <a:miter/>
                  </a:ln>
                </p:spPr>
                <p:txBody>
                  <a:bodyPr rtlCol="0" anchor="ctr"/>
                  <a:lstStyle/>
                  <a:p>
                    <a:endParaRPr lang="fr-BE"/>
                  </a:p>
                </p:txBody>
              </p:sp>
              <p:sp>
                <p:nvSpPr>
                  <p:cNvPr id="1121" name="Forme libre : forme 1120">
                    <a:extLst>
                      <a:ext uri="{FF2B5EF4-FFF2-40B4-BE49-F238E27FC236}">
                        <a16:creationId xmlns:a16="http://schemas.microsoft.com/office/drawing/2014/main" id="{FDB1A263-F254-43A3-B227-5C3A927819F0}"/>
                      </a:ext>
                    </a:extLst>
                  </p:cNvPr>
                  <p:cNvSpPr/>
                  <p:nvPr/>
                </p:nvSpPr>
                <p:spPr>
                  <a:xfrm>
                    <a:off x="4284427" y="2099692"/>
                    <a:ext cx="3967" cy="739682"/>
                  </a:xfrm>
                  <a:custGeom>
                    <a:avLst/>
                    <a:gdLst>
                      <a:gd name="connsiteX0" fmla="*/ 0 w 3967"/>
                      <a:gd name="connsiteY0" fmla="*/ 0 h 739682"/>
                      <a:gd name="connsiteX1" fmla="*/ 3968 w 3967"/>
                      <a:gd name="connsiteY1" fmla="*/ 0 h 739682"/>
                      <a:gd name="connsiteX2" fmla="*/ 3968 w 3967"/>
                      <a:gd name="connsiteY2" fmla="*/ 739682 h 739682"/>
                      <a:gd name="connsiteX3" fmla="*/ 0 w 3967"/>
                      <a:gd name="connsiteY3" fmla="*/ 739682 h 739682"/>
                    </a:gdLst>
                    <a:ahLst/>
                    <a:cxnLst>
                      <a:cxn ang="0">
                        <a:pos x="connsiteX0" y="connsiteY0"/>
                      </a:cxn>
                      <a:cxn ang="0">
                        <a:pos x="connsiteX1" y="connsiteY1"/>
                      </a:cxn>
                      <a:cxn ang="0">
                        <a:pos x="connsiteX2" y="connsiteY2"/>
                      </a:cxn>
                      <a:cxn ang="0">
                        <a:pos x="connsiteX3" y="connsiteY3"/>
                      </a:cxn>
                    </a:cxnLst>
                    <a:rect l="l" t="t" r="r" b="b"/>
                    <a:pathLst>
                      <a:path w="3967" h="739682">
                        <a:moveTo>
                          <a:pt x="0" y="0"/>
                        </a:moveTo>
                        <a:lnTo>
                          <a:pt x="3968" y="0"/>
                        </a:lnTo>
                        <a:lnTo>
                          <a:pt x="3968" y="739682"/>
                        </a:lnTo>
                        <a:lnTo>
                          <a:pt x="0" y="739682"/>
                        </a:lnTo>
                        <a:close/>
                      </a:path>
                    </a:pathLst>
                  </a:custGeom>
                  <a:solidFill>
                    <a:srgbClr val="B3B3B3"/>
                  </a:solidFill>
                  <a:ln w="4406" cap="flat">
                    <a:noFill/>
                    <a:prstDash val="solid"/>
                    <a:miter/>
                  </a:ln>
                </p:spPr>
                <p:txBody>
                  <a:bodyPr rtlCol="0" anchor="ctr"/>
                  <a:lstStyle/>
                  <a:p>
                    <a:endParaRPr lang="fr-BE"/>
                  </a:p>
                </p:txBody>
              </p:sp>
              <p:sp>
                <p:nvSpPr>
                  <p:cNvPr id="1122" name="Forme libre : forme 1121">
                    <a:extLst>
                      <a:ext uri="{FF2B5EF4-FFF2-40B4-BE49-F238E27FC236}">
                        <a16:creationId xmlns:a16="http://schemas.microsoft.com/office/drawing/2014/main" id="{1DB37945-031D-46B6-A141-F91616CDCA7D}"/>
                      </a:ext>
                    </a:extLst>
                  </p:cNvPr>
                  <p:cNvSpPr/>
                  <p:nvPr/>
                </p:nvSpPr>
                <p:spPr>
                  <a:xfrm>
                    <a:off x="4386696" y="2099692"/>
                    <a:ext cx="3967" cy="739682"/>
                  </a:xfrm>
                  <a:custGeom>
                    <a:avLst/>
                    <a:gdLst>
                      <a:gd name="connsiteX0" fmla="*/ 0 w 3967"/>
                      <a:gd name="connsiteY0" fmla="*/ 0 h 739682"/>
                      <a:gd name="connsiteX1" fmla="*/ 3967 w 3967"/>
                      <a:gd name="connsiteY1" fmla="*/ 0 h 739682"/>
                      <a:gd name="connsiteX2" fmla="*/ 3967 w 3967"/>
                      <a:gd name="connsiteY2" fmla="*/ 739682 h 739682"/>
                      <a:gd name="connsiteX3" fmla="*/ 0 w 3967"/>
                      <a:gd name="connsiteY3" fmla="*/ 739682 h 739682"/>
                    </a:gdLst>
                    <a:ahLst/>
                    <a:cxnLst>
                      <a:cxn ang="0">
                        <a:pos x="connsiteX0" y="connsiteY0"/>
                      </a:cxn>
                      <a:cxn ang="0">
                        <a:pos x="connsiteX1" y="connsiteY1"/>
                      </a:cxn>
                      <a:cxn ang="0">
                        <a:pos x="connsiteX2" y="connsiteY2"/>
                      </a:cxn>
                      <a:cxn ang="0">
                        <a:pos x="connsiteX3" y="connsiteY3"/>
                      </a:cxn>
                    </a:cxnLst>
                    <a:rect l="l" t="t" r="r" b="b"/>
                    <a:pathLst>
                      <a:path w="3967" h="739682">
                        <a:moveTo>
                          <a:pt x="0" y="0"/>
                        </a:moveTo>
                        <a:lnTo>
                          <a:pt x="3967" y="0"/>
                        </a:lnTo>
                        <a:lnTo>
                          <a:pt x="3967" y="739682"/>
                        </a:lnTo>
                        <a:lnTo>
                          <a:pt x="0" y="739682"/>
                        </a:lnTo>
                        <a:close/>
                      </a:path>
                    </a:pathLst>
                  </a:custGeom>
                  <a:solidFill>
                    <a:srgbClr val="B3B3B3"/>
                  </a:solidFill>
                  <a:ln w="4406" cap="flat">
                    <a:noFill/>
                    <a:prstDash val="solid"/>
                    <a:miter/>
                  </a:ln>
                </p:spPr>
                <p:txBody>
                  <a:bodyPr rtlCol="0" anchor="ctr"/>
                  <a:lstStyle/>
                  <a:p>
                    <a:endParaRPr lang="fr-BE"/>
                  </a:p>
                </p:txBody>
              </p:sp>
              <p:sp>
                <p:nvSpPr>
                  <p:cNvPr id="1123" name="Forme libre : forme 1122">
                    <a:extLst>
                      <a:ext uri="{FF2B5EF4-FFF2-40B4-BE49-F238E27FC236}">
                        <a16:creationId xmlns:a16="http://schemas.microsoft.com/office/drawing/2014/main" id="{B127E53C-B7B8-47F7-8134-15CAE9ED9C8C}"/>
                      </a:ext>
                    </a:extLst>
                  </p:cNvPr>
                  <p:cNvSpPr/>
                  <p:nvPr/>
                </p:nvSpPr>
                <p:spPr>
                  <a:xfrm>
                    <a:off x="4488523" y="2099692"/>
                    <a:ext cx="3967" cy="739682"/>
                  </a:xfrm>
                  <a:custGeom>
                    <a:avLst/>
                    <a:gdLst>
                      <a:gd name="connsiteX0" fmla="*/ 0 w 3967"/>
                      <a:gd name="connsiteY0" fmla="*/ 0 h 739682"/>
                      <a:gd name="connsiteX1" fmla="*/ 3967 w 3967"/>
                      <a:gd name="connsiteY1" fmla="*/ 0 h 739682"/>
                      <a:gd name="connsiteX2" fmla="*/ 3967 w 3967"/>
                      <a:gd name="connsiteY2" fmla="*/ 739682 h 739682"/>
                      <a:gd name="connsiteX3" fmla="*/ 0 w 3967"/>
                      <a:gd name="connsiteY3" fmla="*/ 739682 h 739682"/>
                    </a:gdLst>
                    <a:ahLst/>
                    <a:cxnLst>
                      <a:cxn ang="0">
                        <a:pos x="connsiteX0" y="connsiteY0"/>
                      </a:cxn>
                      <a:cxn ang="0">
                        <a:pos x="connsiteX1" y="connsiteY1"/>
                      </a:cxn>
                      <a:cxn ang="0">
                        <a:pos x="connsiteX2" y="connsiteY2"/>
                      </a:cxn>
                      <a:cxn ang="0">
                        <a:pos x="connsiteX3" y="connsiteY3"/>
                      </a:cxn>
                    </a:cxnLst>
                    <a:rect l="l" t="t" r="r" b="b"/>
                    <a:pathLst>
                      <a:path w="3967" h="739682">
                        <a:moveTo>
                          <a:pt x="0" y="0"/>
                        </a:moveTo>
                        <a:lnTo>
                          <a:pt x="3967" y="0"/>
                        </a:lnTo>
                        <a:lnTo>
                          <a:pt x="3967" y="739682"/>
                        </a:lnTo>
                        <a:lnTo>
                          <a:pt x="0" y="739682"/>
                        </a:lnTo>
                        <a:close/>
                      </a:path>
                    </a:pathLst>
                  </a:custGeom>
                  <a:solidFill>
                    <a:srgbClr val="B3B3B3"/>
                  </a:solidFill>
                  <a:ln w="4406" cap="flat">
                    <a:noFill/>
                    <a:prstDash val="solid"/>
                    <a:miter/>
                  </a:ln>
                </p:spPr>
                <p:txBody>
                  <a:bodyPr rtlCol="0" anchor="ctr"/>
                  <a:lstStyle/>
                  <a:p>
                    <a:endParaRPr lang="fr-BE"/>
                  </a:p>
                </p:txBody>
              </p:sp>
              <p:sp>
                <p:nvSpPr>
                  <p:cNvPr id="1124" name="Forme libre : forme 1123">
                    <a:extLst>
                      <a:ext uri="{FF2B5EF4-FFF2-40B4-BE49-F238E27FC236}">
                        <a16:creationId xmlns:a16="http://schemas.microsoft.com/office/drawing/2014/main" id="{9E613C8A-46C4-458D-8BEF-5C05E9373AF3}"/>
                      </a:ext>
                    </a:extLst>
                  </p:cNvPr>
                  <p:cNvSpPr/>
                  <p:nvPr/>
                </p:nvSpPr>
                <p:spPr>
                  <a:xfrm>
                    <a:off x="4590792" y="2099692"/>
                    <a:ext cx="3967" cy="739682"/>
                  </a:xfrm>
                  <a:custGeom>
                    <a:avLst/>
                    <a:gdLst>
                      <a:gd name="connsiteX0" fmla="*/ 0 w 3967"/>
                      <a:gd name="connsiteY0" fmla="*/ 0 h 739682"/>
                      <a:gd name="connsiteX1" fmla="*/ 3968 w 3967"/>
                      <a:gd name="connsiteY1" fmla="*/ 0 h 739682"/>
                      <a:gd name="connsiteX2" fmla="*/ 3968 w 3967"/>
                      <a:gd name="connsiteY2" fmla="*/ 739682 h 739682"/>
                      <a:gd name="connsiteX3" fmla="*/ 0 w 3967"/>
                      <a:gd name="connsiteY3" fmla="*/ 739682 h 739682"/>
                    </a:gdLst>
                    <a:ahLst/>
                    <a:cxnLst>
                      <a:cxn ang="0">
                        <a:pos x="connsiteX0" y="connsiteY0"/>
                      </a:cxn>
                      <a:cxn ang="0">
                        <a:pos x="connsiteX1" y="connsiteY1"/>
                      </a:cxn>
                      <a:cxn ang="0">
                        <a:pos x="connsiteX2" y="connsiteY2"/>
                      </a:cxn>
                      <a:cxn ang="0">
                        <a:pos x="connsiteX3" y="connsiteY3"/>
                      </a:cxn>
                    </a:cxnLst>
                    <a:rect l="l" t="t" r="r" b="b"/>
                    <a:pathLst>
                      <a:path w="3967" h="739682">
                        <a:moveTo>
                          <a:pt x="0" y="0"/>
                        </a:moveTo>
                        <a:lnTo>
                          <a:pt x="3968" y="0"/>
                        </a:lnTo>
                        <a:lnTo>
                          <a:pt x="3968" y="739682"/>
                        </a:lnTo>
                        <a:lnTo>
                          <a:pt x="0" y="739682"/>
                        </a:lnTo>
                        <a:close/>
                      </a:path>
                    </a:pathLst>
                  </a:custGeom>
                  <a:solidFill>
                    <a:srgbClr val="B3B3B3"/>
                  </a:solidFill>
                  <a:ln w="4406" cap="flat">
                    <a:noFill/>
                    <a:prstDash val="solid"/>
                    <a:miter/>
                  </a:ln>
                </p:spPr>
                <p:txBody>
                  <a:bodyPr rtlCol="0" anchor="ctr"/>
                  <a:lstStyle/>
                  <a:p>
                    <a:endParaRPr lang="fr-BE"/>
                  </a:p>
                </p:txBody>
              </p:sp>
            </p:grpSp>
            <p:grpSp>
              <p:nvGrpSpPr>
                <p:cNvPr id="1125" name="Graphique 2">
                  <a:extLst>
                    <a:ext uri="{FF2B5EF4-FFF2-40B4-BE49-F238E27FC236}">
                      <a16:creationId xmlns:a16="http://schemas.microsoft.com/office/drawing/2014/main" id="{F2ED2090-1769-4835-A4E6-2E3BA2CF2D0D}"/>
                    </a:ext>
                  </a:extLst>
                </p:cNvPr>
                <p:cNvGrpSpPr/>
                <p:nvPr/>
              </p:nvGrpSpPr>
              <p:grpSpPr>
                <a:xfrm>
                  <a:off x="3916349" y="2161406"/>
                  <a:ext cx="739682" cy="616255"/>
                  <a:chOff x="3916349" y="2161406"/>
                  <a:chExt cx="739682" cy="616255"/>
                </a:xfrm>
                <a:solidFill>
                  <a:srgbClr val="B3B3B3"/>
                </a:solidFill>
              </p:grpSpPr>
              <p:sp>
                <p:nvSpPr>
                  <p:cNvPr id="1126" name="Forme libre : forme 1125">
                    <a:extLst>
                      <a:ext uri="{FF2B5EF4-FFF2-40B4-BE49-F238E27FC236}">
                        <a16:creationId xmlns:a16="http://schemas.microsoft.com/office/drawing/2014/main" id="{B8A3D330-3CEF-40D9-877E-3EA94A844128}"/>
                      </a:ext>
                    </a:extLst>
                  </p:cNvPr>
                  <p:cNvSpPr/>
                  <p:nvPr/>
                </p:nvSpPr>
                <p:spPr>
                  <a:xfrm>
                    <a:off x="3916349" y="2161406"/>
                    <a:ext cx="739682" cy="3967"/>
                  </a:xfrm>
                  <a:custGeom>
                    <a:avLst/>
                    <a:gdLst>
                      <a:gd name="connsiteX0" fmla="*/ 0 w 739682"/>
                      <a:gd name="connsiteY0" fmla="*/ 0 h 3967"/>
                      <a:gd name="connsiteX1" fmla="*/ 739683 w 739682"/>
                      <a:gd name="connsiteY1" fmla="*/ 0 h 3967"/>
                      <a:gd name="connsiteX2" fmla="*/ 739683 w 739682"/>
                      <a:gd name="connsiteY2" fmla="*/ 3967 h 3967"/>
                      <a:gd name="connsiteX3" fmla="*/ 0 w 739682"/>
                      <a:gd name="connsiteY3" fmla="*/ 3967 h 3967"/>
                    </a:gdLst>
                    <a:ahLst/>
                    <a:cxnLst>
                      <a:cxn ang="0">
                        <a:pos x="connsiteX0" y="connsiteY0"/>
                      </a:cxn>
                      <a:cxn ang="0">
                        <a:pos x="connsiteX1" y="connsiteY1"/>
                      </a:cxn>
                      <a:cxn ang="0">
                        <a:pos x="connsiteX2" y="connsiteY2"/>
                      </a:cxn>
                      <a:cxn ang="0">
                        <a:pos x="connsiteX3" y="connsiteY3"/>
                      </a:cxn>
                    </a:cxnLst>
                    <a:rect l="l" t="t" r="r" b="b"/>
                    <a:pathLst>
                      <a:path w="739682" h="3967">
                        <a:moveTo>
                          <a:pt x="0" y="0"/>
                        </a:moveTo>
                        <a:lnTo>
                          <a:pt x="739683" y="0"/>
                        </a:lnTo>
                        <a:lnTo>
                          <a:pt x="739683" y="3967"/>
                        </a:lnTo>
                        <a:lnTo>
                          <a:pt x="0" y="3967"/>
                        </a:lnTo>
                        <a:close/>
                      </a:path>
                    </a:pathLst>
                  </a:custGeom>
                  <a:solidFill>
                    <a:srgbClr val="B3B3B3"/>
                  </a:solidFill>
                  <a:ln w="4406" cap="flat">
                    <a:noFill/>
                    <a:prstDash val="solid"/>
                    <a:miter/>
                  </a:ln>
                </p:spPr>
                <p:txBody>
                  <a:bodyPr rtlCol="0" anchor="ctr"/>
                  <a:lstStyle/>
                  <a:p>
                    <a:endParaRPr lang="fr-BE"/>
                  </a:p>
                </p:txBody>
              </p:sp>
              <p:sp>
                <p:nvSpPr>
                  <p:cNvPr id="1127" name="Forme libre : forme 1126">
                    <a:extLst>
                      <a:ext uri="{FF2B5EF4-FFF2-40B4-BE49-F238E27FC236}">
                        <a16:creationId xmlns:a16="http://schemas.microsoft.com/office/drawing/2014/main" id="{04FF34B8-C103-4116-B047-F6409EFF2A41}"/>
                      </a:ext>
                    </a:extLst>
                  </p:cNvPr>
                  <p:cNvSpPr/>
                  <p:nvPr/>
                </p:nvSpPr>
                <p:spPr>
                  <a:xfrm>
                    <a:off x="3916349" y="2263233"/>
                    <a:ext cx="739682" cy="3967"/>
                  </a:xfrm>
                  <a:custGeom>
                    <a:avLst/>
                    <a:gdLst>
                      <a:gd name="connsiteX0" fmla="*/ 0 w 739682"/>
                      <a:gd name="connsiteY0" fmla="*/ 0 h 3967"/>
                      <a:gd name="connsiteX1" fmla="*/ 739683 w 739682"/>
                      <a:gd name="connsiteY1" fmla="*/ 0 h 3967"/>
                      <a:gd name="connsiteX2" fmla="*/ 739683 w 739682"/>
                      <a:gd name="connsiteY2" fmla="*/ 3967 h 3967"/>
                      <a:gd name="connsiteX3" fmla="*/ 0 w 739682"/>
                      <a:gd name="connsiteY3" fmla="*/ 3967 h 3967"/>
                    </a:gdLst>
                    <a:ahLst/>
                    <a:cxnLst>
                      <a:cxn ang="0">
                        <a:pos x="connsiteX0" y="connsiteY0"/>
                      </a:cxn>
                      <a:cxn ang="0">
                        <a:pos x="connsiteX1" y="connsiteY1"/>
                      </a:cxn>
                      <a:cxn ang="0">
                        <a:pos x="connsiteX2" y="connsiteY2"/>
                      </a:cxn>
                      <a:cxn ang="0">
                        <a:pos x="connsiteX3" y="connsiteY3"/>
                      </a:cxn>
                    </a:cxnLst>
                    <a:rect l="l" t="t" r="r" b="b"/>
                    <a:pathLst>
                      <a:path w="739682" h="3967">
                        <a:moveTo>
                          <a:pt x="0" y="0"/>
                        </a:moveTo>
                        <a:lnTo>
                          <a:pt x="739683" y="0"/>
                        </a:lnTo>
                        <a:lnTo>
                          <a:pt x="739683" y="3967"/>
                        </a:lnTo>
                        <a:lnTo>
                          <a:pt x="0" y="3967"/>
                        </a:lnTo>
                        <a:close/>
                      </a:path>
                    </a:pathLst>
                  </a:custGeom>
                  <a:solidFill>
                    <a:srgbClr val="B3B3B3"/>
                  </a:solidFill>
                  <a:ln w="4406" cap="flat">
                    <a:noFill/>
                    <a:prstDash val="solid"/>
                    <a:miter/>
                  </a:ln>
                </p:spPr>
                <p:txBody>
                  <a:bodyPr rtlCol="0" anchor="ctr"/>
                  <a:lstStyle/>
                  <a:p>
                    <a:endParaRPr lang="fr-BE"/>
                  </a:p>
                </p:txBody>
              </p:sp>
              <p:sp>
                <p:nvSpPr>
                  <p:cNvPr id="1128" name="Forme libre : forme 1127">
                    <a:extLst>
                      <a:ext uri="{FF2B5EF4-FFF2-40B4-BE49-F238E27FC236}">
                        <a16:creationId xmlns:a16="http://schemas.microsoft.com/office/drawing/2014/main" id="{EF9F6CFB-49FD-466D-962B-9E2E8F9AB86A}"/>
                      </a:ext>
                    </a:extLst>
                  </p:cNvPr>
                  <p:cNvSpPr/>
                  <p:nvPr/>
                </p:nvSpPr>
                <p:spPr>
                  <a:xfrm>
                    <a:off x="3916349" y="2365502"/>
                    <a:ext cx="739682" cy="3967"/>
                  </a:xfrm>
                  <a:custGeom>
                    <a:avLst/>
                    <a:gdLst>
                      <a:gd name="connsiteX0" fmla="*/ 0 w 739682"/>
                      <a:gd name="connsiteY0" fmla="*/ 0 h 3967"/>
                      <a:gd name="connsiteX1" fmla="*/ 739683 w 739682"/>
                      <a:gd name="connsiteY1" fmla="*/ 0 h 3967"/>
                      <a:gd name="connsiteX2" fmla="*/ 739683 w 739682"/>
                      <a:gd name="connsiteY2" fmla="*/ 3967 h 3967"/>
                      <a:gd name="connsiteX3" fmla="*/ 0 w 739682"/>
                      <a:gd name="connsiteY3" fmla="*/ 3967 h 3967"/>
                    </a:gdLst>
                    <a:ahLst/>
                    <a:cxnLst>
                      <a:cxn ang="0">
                        <a:pos x="connsiteX0" y="connsiteY0"/>
                      </a:cxn>
                      <a:cxn ang="0">
                        <a:pos x="connsiteX1" y="connsiteY1"/>
                      </a:cxn>
                      <a:cxn ang="0">
                        <a:pos x="connsiteX2" y="connsiteY2"/>
                      </a:cxn>
                      <a:cxn ang="0">
                        <a:pos x="connsiteX3" y="connsiteY3"/>
                      </a:cxn>
                    </a:cxnLst>
                    <a:rect l="l" t="t" r="r" b="b"/>
                    <a:pathLst>
                      <a:path w="739682" h="3967">
                        <a:moveTo>
                          <a:pt x="0" y="0"/>
                        </a:moveTo>
                        <a:lnTo>
                          <a:pt x="739683" y="0"/>
                        </a:lnTo>
                        <a:lnTo>
                          <a:pt x="739683" y="3967"/>
                        </a:lnTo>
                        <a:lnTo>
                          <a:pt x="0" y="3967"/>
                        </a:lnTo>
                        <a:close/>
                      </a:path>
                    </a:pathLst>
                  </a:custGeom>
                  <a:solidFill>
                    <a:srgbClr val="B3B3B3"/>
                  </a:solidFill>
                  <a:ln w="4406" cap="flat">
                    <a:noFill/>
                    <a:prstDash val="solid"/>
                    <a:miter/>
                  </a:ln>
                </p:spPr>
                <p:txBody>
                  <a:bodyPr rtlCol="0" anchor="ctr"/>
                  <a:lstStyle/>
                  <a:p>
                    <a:endParaRPr lang="fr-BE"/>
                  </a:p>
                </p:txBody>
              </p:sp>
              <p:sp>
                <p:nvSpPr>
                  <p:cNvPr id="1129" name="Forme libre : forme 1128">
                    <a:extLst>
                      <a:ext uri="{FF2B5EF4-FFF2-40B4-BE49-F238E27FC236}">
                        <a16:creationId xmlns:a16="http://schemas.microsoft.com/office/drawing/2014/main" id="{AF7C7661-64F0-4DE7-8BC3-31CBA2500DA7}"/>
                      </a:ext>
                    </a:extLst>
                  </p:cNvPr>
                  <p:cNvSpPr/>
                  <p:nvPr/>
                </p:nvSpPr>
                <p:spPr>
                  <a:xfrm>
                    <a:off x="3916349" y="2467329"/>
                    <a:ext cx="739682" cy="3967"/>
                  </a:xfrm>
                  <a:custGeom>
                    <a:avLst/>
                    <a:gdLst>
                      <a:gd name="connsiteX0" fmla="*/ 0 w 739682"/>
                      <a:gd name="connsiteY0" fmla="*/ 0 h 3967"/>
                      <a:gd name="connsiteX1" fmla="*/ 739683 w 739682"/>
                      <a:gd name="connsiteY1" fmla="*/ 0 h 3967"/>
                      <a:gd name="connsiteX2" fmla="*/ 739683 w 739682"/>
                      <a:gd name="connsiteY2" fmla="*/ 3967 h 3967"/>
                      <a:gd name="connsiteX3" fmla="*/ 0 w 739682"/>
                      <a:gd name="connsiteY3" fmla="*/ 3967 h 3967"/>
                    </a:gdLst>
                    <a:ahLst/>
                    <a:cxnLst>
                      <a:cxn ang="0">
                        <a:pos x="connsiteX0" y="connsiteY0"/>
                      </a:cxn>
                      <a:cxn ang="0">
                        <a:pos x="connsiteX1" y="connsiteY1"/>
                      </a:cxn>
                      <a:cxn ang="0">
                        <a:pos x="connsiteX2" y="connsiteY2"/>
                      </a:cxn>
                      <a:cxn ang="0">
                        <a:pos x="connsiteX3" y="connsiteY3"/>
                      </a:cxn>
                    </a:cxnLst>
                    <a:rect l="l" t="t" r="r" b="b"/>
                    <a:pathLst>
                      <a:path w="739682" h="3967">
                        <a:moveTo>
                          <a:pt x="0" y="0"/>
                        </a:moveTo>
                        <a:lnTo>
                          <a:pt x="739683" y="0"/>
                        </a:lnTo>
                        <a:lnTo>
                          <a:pt x="739683" y="3967"/>
                        </a:lnTo>
                        <a:lnTo>
                          <a:pt x="0" y="3967"/>
                        </a:lnTo>
                        <a:close/>
                      </a:path>
                    </a:pathLst>
                  </a:custGeom>
                  <a:solidFill>
                    <a:srgbClr val="B3B3B3"/>
                  </a:solidFill>
                  <a:ln w="4406" cap="flat">
                    <a:noFill/>
                    <a:prstDash val="solid"/>
                    <a:miter/>
                  </a:ln>
                </p:spPr>
                <p:txBody>
                  <a:bodyPr rtlCol="0" anchor="ctr"/>
                  <a:lstStyle/>
                  <a:p>
                    <a:endParaRPr lang="fr-BE"/>
                  </a:p>
                </p:txBody>
              </p:sp>
              <p:sp>
                <p:nvSpPr>
                  <p:cNvPr id="1130" name="Forme libre : forme 1129">
                    <a:extLst>
                      <a:ext uri="{FF2B5EF4-FFF2-40B4-BE49-F238E27FC236}">
                        <a16:creationId xmlns:a16="http://schemas.microsoft.com/office/drawing/2014/main" id="{AB3C3F44-E864-4012-84BD-21E5492B7E3F}"/>
                      </a:ext>
                    </a:extLst>
                  </p:cNvPr>
                  <p:cNvSpPr/>
                  <p:nvPr/>
                </p:nvSpPr>
                <p:spPr>
                  <a:xfrm>
                    <a:off x="3916349" y="2569598"/>
                    <a:ext cx="739682" cy="3967"/>
                  </a:xfrm>
                  <a:custGeom>
                    <a:avLst/>
                    <a:gdLst>
                      <a:gd name="connsiteX0" fmla="*/ 0 w 739682"/>
                      <a:gd name="connsiteY0" fmla="*/ 0 h 3967"/>
                      <a:gd name="connsiteX1" fmla="*/ 739683 w 739682"/>
                      <a:gd name="connsiteY1" fmla="*/ 0 h 3967"/>
                      <a:gd name="connsiteX2" fmla="*/ 739683 w 739682"/>
                      <a:gd name="connsiteY2" fmla="*/ 3967 h 3967"/>
                      <a:gd name="connsiteX3" fmla="*/ 0 w 739682"/>
                      <a:gd name="connsiteY3" fmla="*/ 3967 h 3967"/>
                    </a:gdLst>
                    <a:ahLst/>
                    <a:cxnLst>
                      <a:cxn ang="0">
                        <a:pos x="connsiteX0" y="connsiteY0"/>
                      </a:cxn>
                      <a:cxn ang="0">
                        <a:pos x="connsiteX1" y="connsiteY1"/>
                      </a:cxn>
                      <a:cxn ang="0">
                        <a:pos x="connsiteX2" y="connsiteY2"/>
                      </a:cxn>
                      <a:cxn ang="0">
                        <a:pos x="connsiteX3" y="connsiteY3"/>
                      </a:cxn>
                    </a:cxnLst>
                    <a:rect l="l" t="t" r="r" b="b"/>
                    <a:pathLst>
                      <a:path w="739682" h="3967">
                        <a:moveTo>
                          <a:pt x="0" y="0"/>
                        </a:moveTo>
                        <a:lnTo>
                          <a:pt x="739683" y="0"/>
                        </a:lnTo>
                        <a:lnTo>
                          <a:pt x="739683" y="3967"/>
                        </a:lnTo>
                        <a:lnTo>
                          <a:pt x="0" y="3967"/>
                        </a:lnTo>
                        <a:close/>
                      </a:path>
                    </a:pathLst>
                  </a:custGeom>
                  <a:solidFill>
                    <a:srgbClr val="B3B3B3"/>
                  </a:solidFill>
                  <a:ln w="4406" cap="flat">
                    <a:noFill/>
                    <a:prstDash val="solid"/>
                    <a:miter/>
                  </a:ln>
                </p:spPr>
                <p:txBody>
                  <a:bodyPr rtlCol="0" anchor="ctr"/>
                  <a:lstStyle/>
                  <a:p>
                    <a:endParaRPr lang="fr-BE"/>
                  </a:p>
                </p:txBody>
              </p:sp>
              <p:sp>
                <p:nvSpPr>
                  <p:cNvPr id="1131" name="Forme libre : forme 1130">
                    <a:extLst>
                      <a:ext uri="{FF2B5EF4-FFF2-40B4-BE49-F238E27FC236}">
                        <a16:creationId xmlns:a16="http://schemas.microsoft.com/office/drawing/2014/main" id="{2679F386-AC51-41EE-AFE9-3C21FA56A54A}"/>
                      </a:ext>
                    </a:extLst>
                  </p:cNvPr>
                  <p:cNvSpPr/>
                  <p:nvPr/>
                </p:nvSpPr>
                <p:spPr>
                  <a:xfrm>
                    <a:off x="3916349" y="2671866"/>
                    <a:ext cx="739682" cy="3967"/>
                  </a:xfrm>
                  <a:custGeom>
                    <a:avLst/>
                    <a:gdLst>
                      <a:gd name="connsiteX0" fmla="*/ 0 w 739682"/>
                      <a:gd name="connsiteY0" fmla="*/ 0 h 3967"/>
                      <a:gd name="connsiteX1" fmla="*/ 739683 w 739682"/>
                      <a:gd name="connsiteY1" fmla="*/ 0 h 3967"/>
                      <a:gd name="connsiteX2" fmla="*/ 739683 w 739682"/>
                      <a:gd name="connsiteY2" fmla="*/ 3967 h 3967"/>
                      <a:gd name="connsiteX3" fmla="*/ 0 w 739682"/>
                      <a:gd name="connsiteY3" fmla="*/ 3967 h 3967"/>
                    </a:gdLst>
                    <a:ahLst/>
                    <a:cxnLst>
                      <a:cxn ang="0">
                        <a:pos x="connsiteX0" y="connsiteY0"/>
                      </a:cxn>
                      <a:cxn ang="0">
                        <a:pos x="connsiteX1" y="connsiteY1"/>
                      </a:cxn>
                      <a:cxn ang="0">
                        <a:pos x="connsiteX2" y="connsiteY2"/>
                      </a:cxn>
                      <a:cxn ang="0">
                        <a:pos x="connsiteX3" y="connsiteY3"/>
                      </a:cxn>
                    </a:cxnLst>
                    <a:rect l="l" t="t" r="r" b="b"/>
                    <a:pathLst>
                      <a:path w="739682" h="3967">
                        <a:moveTo>
                          <a:pt x="0" y="0"/>
                        </a:moveTo>
                        <a:lnTo>
                          <a:pt x="739683" y="0"/>
                        </a:lnTo>
                        <a:lnTo>
                          <a:pt x="739683" y="3967"/>
                        </a:lnTo>
                        <a:lnTo>
                          <a:pt x="0" y="3967"/>
                        </a:lnTo>
                        <a:close/>
                      </a:path>
                    </a:pathLst>
                  </a:custGeom>
                  <a:solidFill>
                    <a:srgbClr val="B3B3B3"/>
                  </a:solidFill>
                  <a:ln w="4406" cap="flat">
                    <a:noFill/>
                    <a:prstDash val="solid"/>
                    <a:miter/>
                  </a:ln>
                </p:spPr>
                <p:txBody>
                  <a:bodyPr rtlCol="0" anchor="ctr"/>
                  <a:lstStyle/>
                  <a:p>
                    <a:endParaRPr lang="fr-BE"/>
                  </a:p>
                </p:txBody>
              </p:sp>
              <p:sp>
                <p:nvSpPr>
                  <p:cNvPr id="1132" name="Forme libre : forme 1131">
                    <a:extLst>
                      <a:ext uri="{FF2B5EF4-FFF2-40B4-BE49-F238E27FC236}">
                        <a16:creationId xmlns:a16="http://schemas.microsoft.com/office/drawing/2014/main" id="{8F449FBD-BF5E-4B42-B0EB-8D13251CA4EF}"/>
                      </a:ext>
                    </a:extLst>
                  </p:cNvPr>
                  <p:cNvSpPr/>
                  <p:nvPr/>
                </p:nvSpPr>
                <p:spPr>
                  <a:xfrm>
                    <a:off x="3916349" y="2773694"/>
                    <a:ext cx="739682" cy="3967"/>
                  </a:xfrm>
                  <a:custGeom>
                    <a:avLst/>
                    <a:gdLst>
                      <a:gd name="connsiteX0" fmla="*/ 0 w 739682"/>
                      <a:gd name="connsiteY0" fmla="*/ 0 h 3967"/>
                      <a:gd name="connsiteX1" fmla="*/ 739683 w 739682"/>
                      <a:gd name="connsiteY1" fmla="*/ 0 h 3967"/>
                      <a:gd name="connsiteX2" fmla="*/ 739683 w 739682"/>
                      <a:gd name="connsiteY2" fmla="*/ 3967 h 3967"/>
                      <a:gd name="connsiteX3" fmla="*/ 0 w 739682"/>
                      <a:gd name="connsiteY3" fmla="*/ 3967 h 3967"/>
                    </a:gdLst>
                    <a:ahLst/>
                    <a:cxnLst>
                      <a:cxn ang="0">
                        <a:pos x="connsiteX0" y="connsiteY0"/>
                      </a:cxn>
                      <a:cxn ang="0">
                        <a:pos x="connsiteX1" y="connsiteY1"/>
                      </a:cxn>
                      <a:cxn ang="0">
                        <a:pos x="connsiteX2" y="connsiteY2"/>
                      </a:cxn>
                      <a:cxn ang="0">
                        <a:pos x="connsiteX3" y="connsiteY3"/>
                      </a:cxn>
                    </a:cxnLst>
                    <a:rect l="l" t="t" r="r" b="b"/>
                    <a:pathLst>
                      <a:path w="739682" h="3967">
                        <a:moveTo>
                          <a:pt x="0" y="0"/>
                        </a:moveTo>
                        <a:lnTo>
                          <a:pt x="739683" y="0"/>
                        </a:lnTo>
                        <a:lnTo>
                          <a:pt x="739683" y="3967"/>
                        </a:lnTo>
                        <a:lnTo>
                          <a:pt x="0" y="3967"/>
                        </a:lnTo>
                        <a:close/>
                      </a:path>
                    </a:pathLst>
                  </a:custGeom>
                  <a:solidFill>
                    <a:srgbClr val="B3B3B3"/>
                  </a:solidFill>
                  <a:ln w="4406" cap="flat">
                    <a:noFill/>
                    <a:prstDash val="solid"/>
                    <a:miter/>
                  </a:ln>
                </p:spPr>
                <p:txBody>
                  <a:bodyPr rtlCol="0" anchor="ctr"/>
                  <a:lstStyle/>
                  <a:p>
                    <a:endParaRPr lang="fr-BE"/>
                  </a:p>
                </p:txBody>
              </p:sp>
            </p:grpSp>
          </p:grpSp>
          <p:sp>
            <p:nvSpPr>
              <p:cNvPr id="1133" name="Forme libre : forme 1132">
                <a:extLst>
                  <a:ext uri="{FF2B5EF4-FFF2-40B4-BE49-F238E27FC236}">
                    <a16:creationId xmlns:a16="http://schemas.microsoft.com/office/drawing/2014/main" id="{849B46F8-8D4E-4D7A-9676-FAE9789A130C}"/>
                  </a:ext>
                </a:extLst>
              </p:cNvPr>
              <p:cNvSpPr/>
              <p:nvPr/>
            </p:nvSpPr>
            <p:spPr>
              <a:xfrm>
                <a:off x="3890782" y="2058697"/>
                <a:ext cx="801837" cy="806685"/>
              </a:xfrm>
              <a:custGeom>
                <a:avLst/>
                <a:gdLst>
                  <a:gd name="connsiteX0" fmla="*/ 801837 w 801837"/>
                  <a:gd name="connsiteY0" fmla="*/ 806686 h 806685"/>
                  <a:gd name="connsiteX1" fmla="*/ 0 w 801837"/>
                  <a:gd name="connsiteY1" fmla="*/ 806686 h 806685"/>
                  <a:gd name="connsiteX2" fmla="*/ 0 w 801837"/>
                  <a:gd name="connsiteY2" fmla="*/ 0 h 806685"/>
                  <a:gd name="connsiteX3" fmla="*/ 26008 w 801837"/>
                  <a:gd name="connsiteY3" fmla="*/ 0 h 806685"/>
                  <a:gd name="connsiteX4" fmla="*/ 26008 w 801837"/>
                  <a:gd name="connsiteY4" fmla="*/ 780678 h 806685"/>
                  <a:gd name="connsiteX5" fmla="*/ 801837 w 801837"/>
                  <a:gd name="connsiteY5" fmla="*/ 780678 h 806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837" h="806685">
                    <a:moveTo>
                      <a:pt x="801837" y="806686"/>
                    </a:moveTo>
                    <a:lnTo>
                      <a:pt x="0" y="806686"/>
                    </a:lnTo>
                    <a:lnTo>
                      <a:pt x="0" y="0"/>
                    </a:lnTo>
                    <a:lnTo>
                      <a:pt x="26008" y="0"/>
                    </a:lnTo>
                    <a:lnTo>
                      <a:pt x="26008" y="780678"/>
                    </a:lnTo>
                    <a:lnTo>
                      <a:pt x="801837" y="780678"/>
                    </a:lnTo>
                    <a:close/>
                  </a:path>
                </a:pathLst>
              </a:custGeom>
              <a:solidFill>
                <a:srgbClr val="32526E"/>
              </a:solidFill>
              <a:ln w="4406" cap="flat">
                <a:noFill/>
                <a:prstDash val="solid"/>
                <a:miter/>
              </a:ln>
            </p:spPr>
            <p:txBody>
              <a:bodyPr rtlCol="0" anchor="ctr"/>
              <a:lstStyle/>
              <a:p>
                <a:endParaRPr lang="fr-BE"/>
              </a:p>
            </p:txBody>
          </p:sp>
          <p:sp>
            <p:nvSpPr>
              <p:cNvPr id="1134" name="Forme libre : forme 1133">
                <a:extLst>
                  <a:ext uri="{FF2B5EF4-FFF2-40B4-BE49-F238E27FC236}">
                    <a16:creationId xmlns:a16="http://schemas.microsoft.com/office/drawing/2014/main" id="{1D01F275-90BE-4965-AF7C-1BE7A093BCB4}"/>
                  </a:ext>
                </a:extLst>
              </p:cNvPr>
              <p:cNvSpPr/>
              <p:nvPr/>
            </p:nvSpPr>
            <p:spPr>
              <a:xfrm>
                <a:off x="3834358" y="1984199"/>
                <a:ext cx="138855" cy="119900"/>
              </a:xfrm>
              <a:custGeom>
                <a:avLst/>
                <a:gdLst>
                  <a:gd name="connsiteX0" fmla="*/ 0 w 138855"/>
                  <a:gd name="connsiteY0" fmla="*/ 119901 h 119900"/>
                  <a:gd name="connsiteX1" fmla="*/ 69648 w 138855"/>
                  <a:gd name="connsiteY1" fmla="*/ 0 h 119900"/>
                  <a:gd name="connsiteX2" fmla="*/ 138856 w 138855"/>
                  <a:gd name="connsiteY2" fmla="*/ 119901 h 119900"/>
                </a:gdLst>
                <a:ahLst/>
                <a:cxnLst>
                  <a:cxn ang="0">
                    <a:pos x="connsiteX0" y="connsiteY0"/>
                  </a:cxn>
                  <a:cxn ang="0">
                    <a:pos x="connsiteX1" y="connsiteY1"/>
                  </a:cxn>
                  <a:cxn ang="0">
                    <a:pos x="connsiteX2" y="connsiteY2"/>
                  </a:cxn>
                </a:cxnLst>
                <a:rect l="l" t="t" r="r" b="b"/>
                <a:pathLst>
                  <a:path w="138855" h="119900">
                    <a:moveTo>
                      <a:pt x="0" y="119901"/>
                    </a:moveTo>
                    <a:lnTo>
                      <a:pt x="69648" y="0"/>
                    </a:lnTo>
                    <a:lnTo>
                      <a:pt x="138856" y="119901"/>
                    </a:lnTo>
                    <a:close/>
                  </a:path>
                </a:pathLst>
              </a:custGeom>
              <a:solidFill>
                <a:srgbClr val="32526E"/>
              </a:solidFill>
              <a:ln w="4406" cap="flat">
                <a:noFill/>
                <a:prstDash val="solid"/>
                <a:miter/>
              </a:ln>
            </p:spPr>
            <p:txBody>
              <a:bodyPr rtlCol="0" anchor="ctr"/>
              <a:lstStyle/>
              <a:p>
                <a:endParaRPr lang="fr-BE"/>
              </a:p>
            </p:txBody>
          </p:sp>
          <p:sp>
            <p:nvSpPr>
              <p:cNvPr id="1135" name="Forme libre : forme 1134">
                <a:extLst>
                  <a:ext uri="{FF2B5EF4-FFF2-40B4-BE49-F238E27FC236}">
                    <a16:creationId xmlns:a16="http://schemas.microsoft.com/office/drawing/2014/main" id="{6C5BF69B-5EE4-4EE3-909F-3C5CE453CD37}"/>
                  </a:ext>
                </a:extLst>
              </p:cNvPr>
              <p:cNvSpPr/>
              <p:nvPr/>
            </p:nvSpPr>
            <p:spPr>
              <a:xfrm>
                <a:off x="4670138" y="2782951"/>
                <a:ext cx="120341" cy="138855"/>
              </a:xfrm>
              <a:custGeom>
                <a:avLst/>
                <a:gdLst>
                  <a:gd name="connsiteX0" fmla="*/ 0 w 120341"/>
                  <a:gd name="connsiteY0" fmla="*/ 0 h 138855"/>
                  <a:gd name="connsiteX1" fmla="*/ 120342 w 120341"/>
                  <a:gd name="connsiteY1" fmla="*/ 69208 h 138855"/>
                  <a:gd name="connsiteX2" fmla="*/ 0 w 120341"/>
                  <a:gd name="connsiteY2" fmla="*/ 138856 h 138855"/>
                </a:gdLst>
                <a:ahLst/>
                <a:cxnLst>
                  <a:cxn ang="0">
                    <a:pos x="connsiteX0" y="connsiteY0"/>
                  </a:cxn>
                  <a:cxn ang="0">
                    <a:pos x="connsiteX1" y="connsiteY1"/>
                  </a:cxn>
                  <a:cxn ang="0">
                    <a:pos x="connsiteX2" y="connsiteY2"/>
                  </a:cxn>
                </a:cxnLst>
                <a:rect l="l" t="t" r="r" b="b"/>
                <a:pathLst>
                  <a:path w="120341" h="138855">
                    <a:moveTo>
                      <a:pt x="0" y="0"/>
                    </a:moveTo>
                    <a:lnTo>
                      <a:pt x="120342" y="69208"/>
                    </a:lnTo>
                    <a:lnTo>
                      <a:pt x="0" y="138856"/>
                    </a:lnTo>
                    <a:close/>
                  </a:path>
                </a:pathLst>
              </a:custGeom>
              <a:solidFill>
                <a:srgbClr val="32526E"/>
              </a:solidFill>
              <a:ln w="4406" cap="flat">
                <a:noFill/>
                <a:prstDash val="solid"/>
                <a:miter/>
              </a:ln>
            </p:spPr>
            <p:txBody>
              <a:bodyPr rtlCol="0" anchor="ctr"/>
              <a:lstStyle/>
              <a:p>
                <a:endParaRPr lang="fr-BE"/>
              </a:p>
            </p:txBody>
          </p:sp>
          <p:grpSp>
            <p:nvGrpSpPr>
              <p:cNvPr id="1136" name="Graphique 2">
                <a:extLst>
                  <a:ext uri="{FF2B5EF4-FFF2-40B4-BE49-F238E27FC236}">
                    <a16:creationId xmlns:a16="http://schemas.microsoft.com/office/drawing/2014/main" id="{F2ED2090-1769-4835-A4E6-2E3BA2CF2D0D}"/>
                  </a:ext>
                </a:extLst>
              </p:cNvPr>
              <p:cNvGrpSpPr/>
              <p:nvPr/>
            </p:nvGrpSpPr>
            <p:grpSpPr>
              <a:xfrm>
                <a:off x="3958226" y="2071921"/>
                <a:ext cx="712113" cy="733070"/>
                <a:chOff x="3958226" y="2071921"/>
                <a:chExt cx="712113" cy="733070"/>
              </a:xfrm>
            </p:grpSpPr>
            <p:sp>
              <p:nvSpPr>
                <p:cNvPr id="1137" name="Forme libre : forme 1136">
                  <a:extLst>
                    <a:ext uri="{FF2B5EF4-FFF2-40B4-BE49-F238E27FC236}">
                      <a16:creationId xmlns:a16="http://schemas.microsoft.com/office/drawing/2014/main" id="{C8E31034-D7E6-4BAF-A5EF-A440123A040B}"/>
                    </a:ext>
                  </a:extLst>
                </p:cNvPr>
                <p:cNvSpPr/>
                <p:nvPr/>
              </p:nvSpPr>
              <p:spPr>
                <a:xfrm>
                  <a:off x="3990406" y="2108068"/>
                  <a:ext cx="644467" cy="684140"/>
                </a:xfrm>
                <a:custGeom>
                  <a:avLst/>
                  <a:gdLst>
                    <a:gd name="connsiteX0" fmla="*/ 424502 w 644467"/>
                    <a:gd name="connsiteY0" fmla="*/ 684140 h 684140"/>
                    <a:gd name="connsiteX1" fmla="*/ 220847 w 644467"/>
                    <a:gd name="connsiteY1" fmla="*/ 274626 h 684140"/>
                    <a:gd name="connsiteX2" fmla="*/ 14106 w 644467"/>
                    <a:gd name="connsiteY2" fmla="*/ 486216 h 684140"/>
                    <a:gd name="connsiteX3" fmla="*/ 0 w 644467"/>
                    <a:gd name="connsiteY3" fmla="*/ 472110 h 684140"/>
                    <a:gd name="connsiteX4" fmla="*/ 226577 w 644467"/>
                    <a:gd name="connsiteY4" fmla="*/ 240683 h 684140"/>
                    <a:gd name="connsiteX5" fmla="*/ 420534 w 644467"/>
                    <a:gd name="connsiteY5" fmla="*/ 631684 h 684140"/>
                    <a:gd name="connsiteX6" fmla="*/ 625512 w 644467"/>
                    <a:gd name="connsiteY6" fmla="*/ 0 h 684140"/>
                    <a:gd name="connsiteX7" fmla="*/ 644467 w 644467"/>
                    <a:gd name="connsiteY7" fmla="*/ 6171 h 68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4467" h="684140">
                      <a:moveTo>
                        <a:pt x="424502" y="684140"/>
                      </a:moveTo>
                      <a:lnTo>
                        <a:pt x="220847" y="274626"/>
                      </a:lnTo>
                      <a:lnTo>
                        <a:pt x="14106" y="486216"/>
                      </a:lnTo>
                      <a:lnTo>
                        <a:pt x="0" y="472110"/>
                      </a:lnTo>
                      <a:lnTo>
                        <a:pt x="226577" y="240683"/>
                      </a:lnTo>
                      <a:lnTo>
                        <a:pt x="420534" y="631684"/>
                      </a:lnTo>
                      <a:lnTo>
                        <a:pt x="625512" y="0"/>
                      </a:lnTo>
                      <a:lnTo>
                        <a:pt x="644467" y="6171"/>
                      </a:lnTo>
                      <a:close/>
                    </a:path>
                  </a:pathLst>
                </a:custGeom>
                <a:solidFill>
                  <a:srgbClr val="B3B3B3"/>
                </a:solidFill>
                <a:ln w="4406" cap="flat">
                  <a:noFill/>
                  <a:prstDash val="solid"/>
                  <a:miter/>
                </a:ln>
              </p:spPr>
              <p:txBody>
                <a:bodyPr rtlCol="0" anchor="ctr"/>
                <a:lstStyle/>
                <a:p>
                  <a:endParaRPr lang="fr-BE"/>
                </a:p>
              </p:txBody>
            </p:sp>
            <p:sp>
              <p:nvSpPr>
                <p:cNvPr id="1138" name="Forme libre : forme 1137">
                  <a:extLst>
                    <a:ext uri="{FF2B5EF4-FFF2-40B4-BE49-F238E27FC236}">
                      <a16:creationId xmlns:a16="http://schemas.microsoft.com/office/drawing/2014/main" id="{04CF84B5-B98D-4D6F-AAFB-CFF9219274DA}"/>
                    </a:ext>
                  </a:extLst>
                </p:cNvPr>
                <p:cNvSpPr/>
                <p:nvPr/>
              </p:nvSpPr>
              <p:spPr>
                <a:xfrm>
                  <a:off x="3992169" y="2358449"/>
                  <a:ext cx="640499" cy="401579"/>
                </a:xfrm>
                <a:custGeom>
                  <a:avLst/>
                  <a:gdLst>
                    <a:gd name="connsiteX0" fmla="*/ 11020 w 640499"/>
                    <a:gd name="connsiteY0" fmla="*/ 401580 h 401579"/>
                    <a:gd name="connsiteX1" fmla="*/ 0 w 640499"/>
                    <a:gd name="connsiteY1" fmla="*/ 384829 h 401579"/>
                    <a:gd name="connsiteX2" fmla="*/ 218202 w 640499"/>
                    <a:gd name="connsiteY2" fmla="*/ 244210 h 401579"/>
                    <a:gd name="connsiteX3" fmla="*/ 416127 w 640499"/>
                    <a:gd name="connsiteY3" fmla="*/ 205418 h 401579"/>
                    <a:gd name="connsiteX4" fmla="*/ 626394 w 640499"/>
                    <a:gd name="connsiteY4" fmla="*/ 0 h 401579"/>
                    <a:gd name="connsiteX5" fmla="*/ 640500 w 640499"/>
                    <a:gd name="connsiteY5" fmla="*/ 14106 h 401579"/>
                    <a:gd name="connsiteX6" fmla="*/ 425825 w 640499"/>
                    <a:gd name="connsiteY6" fmla="*/ 223492 h 401579"/>
                    <a:gd name="connsiteX7" fmla="*/ 225696 w 640499"/>
                    <a:gd name="connsiteY7" fmla="*/ 263165 h 40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499" h="401579">
                      <a:moveTo>
                        <a:pt x="11020" y="401580"/>
                      </a:moveTo>
                      <a:lnTo>
                        <a:pt x="0" y="384829"/>
                      </a:lnTo>
                      <a:lnTo>
                        <a:pt x="218202" y="244210"/>
                      </a:lnTo>
                      <a:lnTo>
                        <a:pt x="416127" y="205418"/>
                      </a:lnTo>
                      <a:lnTo>
                        <a:pt x="626394" y="0"/>
                      </a:lnTo>
                      <a:lnTo>
                        <a:pt x="640500" y="14106"/>
                      </a:lnTo>
                      <a:lnTo>
                        <a:pt x="425825" y="223492"/>
                      </a:lnTo>
                      <a:lnTo>
                        <a:pt x="225696" y="263165"/>
                      </a:lnTo>
                      <a:close/>
                    </a:path>
                  </a:pathLst>
                </a:custGeom>
                <a:solidFill>
                  <a:srgbClr val="999999"/>
                </a:solidFill>
                <a:ln w="4406" cap="flat">
                  <a:noFill/>
                  <a:prstDash val="solid"/>
                  <a:miter/>
                </a:ln>
              </p:spPr>
              <p:txBody>
                <a:bodyPr rtlCol="0" anchor="ctr"/>
                <a:lstStyle/>
                <a:p>
                  <a:endParaRPr lang="fr-BE"/>
                </a:p>
              </p:txBody>
            </p:sp>
            <p:sp>
              <p:nvSpPr>
                <p:cNvPr id="1139" name="Forme libre : forme 1138">
                  <a:extLst>
                    <a:ext uri="{FF2B5EF4-FFF2-40B4-BE49-F238E27FC236}">
                      <a16:creationId xmlns:a16="http://schemas.microsoft.com/office/drawing/2014/main" id="{A8143C15-E5C7-49B8-B123-A09B5D81728B}"/>
                    </a:ext>
                  </a:extLst>
                </p:cNvPr>
                <p:cNvSpPr/>
                <p:nvPr/>
              </p:nvSpPr>
              <p:spPr>
                <a:xfrm>
                  <a:off x="3958226" y="2712421"/>
                  <a:ext cx="78464" cy="78464"/>
                </a:xfrm>
                <a:custGeom>
                  <a:avLst/>
                  <a:gdLst>
                    <a:gd name="connsiteX0" fmla="*/ 78465 w 78464"/>
                    <a:gd name="connsiteY0" fmla="*/ 39232 h 78464"/>
                    <a:gd name="connsiteX1" fmla="*/ 39232 w 78464"/>
                    <a:gd name="connsiteY1" fmla="*/ 78464 h 78464"/>
                    <a:gd name="connsiteX2" fmla="*/ 0 w 78464"/>
                    <a:gd name="connsiteY2" fmla="*/ 39232 h 78464"/>
                    <a:gd name="connsiteX3" fmla="*/ 39232 w 78464"/>
                    <a:gd name="connsiteY3" fmla="*/ 0 h 78464"/>
                    <a:gd name="connsiteX4" fmla="*/ 78465 w 78464"/>
                    <a:gd name="connsiteY4" fmla="*/ 39232 h 78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64" h="78464">
                      <a:moveTo>
                        <a:pt x="78465" y="39232"/>
                      </a:moveTo>
                      <a:cubicBezTo>
                        <a:pt x="78465" y="60900"/>
                        <a:pt x="60900" y="78464"/>
                        <a:pt x="39232" y="78464"/>
                      </a:cubicBezTo>
                      <a:cubicBezTo>
                        <a:pt x="17565" y="78464"/>
                        <a:pt x="0" y="60900"/>
                        <a:pt x="0" y="39232"/>
                      </a:cubicBezTo>
                      <a:cubicBezTo>
                        <a:pt x="0" y="17565"/>
                        <a:pt x="17565" y="0"/>
                        <a:pt x="39232" y="0"/>
                      </a:cubicBezTo>
                      <a:cubicBezTo>
                        <a:pt x="60900" y="0"/>
                        <a:pt x="78465" y="17565"/>
                        <a:pt x="78465" y="39232"/>
                      </a:cubicBezTo>
                      <a:close/>
                    </a:path>
                  </a:pathLst>
                </a:custGeom>
                <a:solidFill>
                  <a:srgbClr val="FF5B30"/>
                </a:solidFill>
                <a:ln w="4406" cap="flat">
                  <a:noFill/>
                  <a:prstDash val="solid"/>
                  <a:miter/>
                </a:ln>
              </p:spPr>
              <p:txBody>
                <a:bodyPr rtlCol="0" anchor="ctr"/>
                <a:lstStyle/>
                <a:p>
                  <a:endParaRPr lang="fr-BE"/>
                </a:p>
              </p:txBody>
            </p:sp>
            <p:sp>
              <p:nvSpPr>
                <p:cNvPr id="1140" name="Forme libre : forme 1139">
                  <a:extLst>
                    <a:ext uri="{FF2B5EF4-FFF2-40B4-BE49-F238E27FC236}">
                      <a16:creationId xmlns:a16="http://schemas.microsoft.com/office/drawing/2014/main" id="{66A49B29-FCF2-4AB8-B036-D5182CAAB2DF}"/>
                    </a:ext>
                  </a:extLst>
                </p:cNvPr>
                <p:cNvSpPr/>
                <p:nvPr/>
              </p:nvSpPr>
              <p:spPr>
                <a:xfrm>
                  <a:off x="4175106" y="2573124"/>
                  <a:ext cx="78464" cy="78464"/>
                </a:xfrm>
                <a:custGeom>
                  <a:avLst/>
                  <a:gdLst>
                    <a:gd name="connsiteX0" fmla="*/ 78465 w 78464"/>
                    <a:gd name="connsiteY0" fmla="*/ 39232 h 78464"/>
                    <a:gd name="connsiteX1" fmla="*/ 39232 w 78464"/>
                    <a:gd name="connsiteY1" fmla="*/ 78464 h 78464"/>
                    <a:gd name="connsiteX2" fmla="*/ 0 w 78464"/>
                    <a:gd name="connsiteY2" fmla="*/ 39232 h 78464"/>
                    <a:gd name="connsiteX3" fmla="*/ 39232 w 78464"/>
                    <a:gd name="connsiteY3" fmla="*/ 0 h 78464"/>
                    <a:gd name="connsiteX4" fmla="*/ 78465 w 78464"/>
                    <a:gd name="connsiteY4" fmla="*/ 39232 h 78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64" h="78464">
                      <a:moveTo>
                        <a:pt x="78465" y="39232"/>
                      </a:moveTo>
                      <a:cubicBezTo>
                        <a:pt x="78465" y="60900"/>
                        <a:pt x="60900" y="78464"/>
                        <a:pt x="39232" y="78464"/>
                      </a:cubicBezTo>
                      <a:cubicBezTo>
                        <a:pt x="17565" y="78464"/>
                        <a:pt x="0" y="60899"/>
                        <a:pt x="0" y="39232"/>
                      </a:cubicBezTo>
                      <a:cubicBezTo>
                        <a:pt x="0" y="17565"/>
                        <a:pt x="17565" y="0"/>
                        <a:pt x="39232" y="0"/>
                      </a:cubicBezTo>
                      <a:cubicBezTo>
                        <a:pt x="60900" y="0"/>
                        <a:pt x="78465" y="17565"/>
                        <a:pt x="78465" y="39232"/>
                      </a:cubicBezTo>
                      <a:close/>
                    </a:path>
                  </a:pathLst>
                </a:custGeom>
                <a:solidFill>
                  <a:srgbClr val="0080C0"/>
                </a:solidFill>
                <a:ln w="4406" cap="flat">
                  <a:noFill/>
                  <a:prstDash val="solid"/>
                  <a:miter/>
                </a:ln>
              </p:spPr>
              <p:txBody>
                <a:bodyPr rtlCol="0" anchor="ctr"/>
                <a:lstStyle/>
                <a:p>
                  <a:endParaRPr lang="fr-BE"/>
                </a:p>
              </p:txBody>
            </p:sp>
            <p:sp>
              <p:nvSpPr>
                <p:cNvPr id="1141" name="Forme libre : forme 1140">
                  <a:extLst>
                    <a:ext uri="{FF2B5EF4-FFF2-40B4-BE49-F238E27FC236}">
                      <a16:creationId xmlns:a16="http://schemas.microsoft.com/office/drawing/2014/main" id="{FBA894E7-F88F-48EF-94FE-F8A8D88C42C0}"/>
                    </a:ext>
                  </a:extLst>
                </p:cNvPr>
                <p:cNvSpPr/>
                <p:nvPr/>
              </p:nvSpPr>
              <p:spPr>
                <a:xfrm rot="-1342303">
                  <a:off x="4373680" y="2533414"/>
                  <a:ext cx="78461" cy="78461"/>
                </a:xfrm>
                <a:custGeom>
                  <a:avLst/>
                  <a:gdLst>
                    <a:gd name="connsiteX0" fmla="*/ 78462 w 78461"/>
                    <a:gd name="connsiteY0" fmla="*/ 39231 h 78461"/>
                    <a:gd name="connsiteX1" fmla="*/ 39231 w 78461"/>
                    <a:gd name="connsiteY1" fmla="*/ 78462 h 78461"/>
                    <a:gd name="connsiteX2" fmla="*/ 0 w 78461"/>
                    <a:gd name="connsiteY2" fmla="*/ 39231 h 78461"/>
                    <a:gd name="connsiteX3" fmla="*/ 39231 w 78461"/>
                    <a:gd name="connsiteY3" fmla="*/ 0 h 78461"/>
                    <a:gd name="connsiteX4" fmla="*/ 78462 w 78461"/>
                    <a:gd name="connsiteY4" fmla="*/ 39231 h 78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61" h="78461">
                      <a:moveTo>
                        <a:pt x="78462" y="39231"/>
                      </a:moveTo>
                      <a:cubicBezTo>
                        <a:pt x="78462" y="60897"/>
                        <a:pt x="60897" y="78462"/>
                        <a:pt x="39231" y="78462"/>
                      </a:cubicBezTo>
                      <a:cubicBezTo>
                        <a:pt x="17564" y="78462"/>
                        <a:pt x="0" y="60897"/>
                        <a:pt x="0" y="39231"/>
                      </a:cubicBezTo>
                      <a:cubicBezTo>
                        <a:pt x="0" y="17564"/>
                        <a:pt x="17564" y="0"/>
                        <a:pt x="39231" y="0"/>
                      </a:cubicBezTo>
                      <a:cubicBezTo>
                        <a:pt x="60897" y="0"/>
                        <a:pt x="78462" y="17564"/>
                        <a:pt x="78462" y="39231"/>
                      </a:cubicBezTo>
                      <a:close/>
                    </a:path>
                  </a:pathLst>
                </a:custGeom>
                <a:solidFill>
                  <a:srgbClr val="FF7351"/>
                </a:solidFill>
                <a:ln w="4406" cap="flat">
                  <a:noFill/>
                  <a:prstDash val="solid"/>
                  <a:miter/>
                </a:ln>
              </p:spPr>
              <p:txBody>
                <a:bodyPr rtlCol="0" anchor="ctr"/>
                <a:lstStyle/>
                <a:p>
                  <a:endParaRPr lang="fr-BE"/>
                </a:p>
              </p:txBody>
            </p:sp>
            <p:sp>
              <p:nvSpPr>
                <p:cNvPr id="1142" name="Forme libre : forme 1141">
                  <a:extLst>
                    <a:ext uri="{FF2B5EF4-FFF2-40B4-BE49-F238E27FC236}">
                      <a16:creationId xmlns:a16="http://schemas.microsoft.com/office/drawing/2014/main" id="{4529F945-17AF-4A01-B075-05D88CD61013}"/>
                    </a:ext>
                  </a:extLst>
                </p:cNvPr>
                <p:cNvSpPr/>
                <p:nvPr/>
              </p:nvSpPr>
              <p:spPr>
                <a:xfrm rot="-4848650">
                  <a:off x="4586110" y="2326083"/>
                  <a:ext cx="78467" cy="78467"/>
                </a:xfrm>
                <a:custGeom>
                  <a:avLst/>
                  <a:gdLst>
                    <a:gd name="connsiteX0" fmla="*/ 78467 w 78467"/>
                    <a:gd name="connsiteY0" fmla="*/ 39234 h 78467"/>
                    <a:gd name="connsiteX1" fmla="*/ 39233 w 78467"/>
                    <a:gd name="connsiteY1" fmla="*/ 78467 h 78467"/>
                    <a:gd name="connsiteX2" fmla="*/ 0 w 78467"/>
                    <a:gd name="connsiteY2" fmla="*/ 39234 h 78467"/>
                    <a:gd name="connsiteX3" fmla="*/ 39233 w 78467"/>
                    <a:gd name="connsiteY3" fmla="*/ 0 h 78467"/>
                    <a:gd name="connsiteX4" fmla="*/ 78467 w 78467"/>
                    <a:gd name="connsiteY4" fmla="*/ 39234 h 7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67" h="78467">
                      <a:moveTo>
                        <a:pt x="78467" y="39234"/>
                      </a:moveTo>
                      <a:cubicBezTo>
                        <a:pt x="78467" y="60902"/>
                        <a:pt x="60902" y="78467"/>
                        <a:pt x="39233" y="78467"/>
                      </a:cubicBezTo>
                      <a:cubicBezTo>
                        <a:pt x="17565" y="78467"/>
                        <a:pt x="0" y="60902"/>
                        <a:pt x="0" y="39234"/>
                      </a:cubicBezTo>
                      <a:cubicBezTo>
                        <a:pt x="0" y="17566"/>
                        <a:pt x="17565" y="0"/>
                        <a:pt x="39233" y="0"/>
                      </a:cubicBezTo>
                      <a:cubicBezTo>
                        <a:pt x="60902" y="0"/>
                        <a:pt x="78467" y="17566"/>
                        <a:pt x="78467" y="39234"/>
                      </a:cubicBezTo>
                      <a:close/>
                    </a:path>
                  </a:pathLst>
                </a:custGeom>
                <a:solidFill>
                  <a:srgbClr val="00A6F7"/>
                </a:solidFill>
                <a:ln w="4406" cap="flat">
                  <a:noFill/>
                  <a:prstDash val="solid"/>
                  <a:miter/>
                </a:ln>
              </p:spPr>
              <p:txBody>
                <a:bodyPr rtlCol="0" anchor="ctr"/>
                <a:lstStyle/>
                <a:p>
                  <a:endParaRPr lang="fr-BE"/>
                </a:p>
              </p:txBody>
            </p:sp>
            <p:sp>
              <p:nvSpPr>
                <p:cNvPr id="1143" name="Forme libre : forme 1142">
                  <a:extLst>
                    <a:ext uri="{FF2B5EF4-FFF2-40B4-BE49-F238E27FC236}">
                      <a16:creationId xmlns:a16="http://schemas.microsoft.com/office/drawing/2014/main" id="{F9D01FDE-39EA-4320-BF1D-B4FFC3FF4EE2}"/>
                    </a:ext>
                  </a:extLst>
                </p:cNvPr>
                <p:cNvSpPr/>
                <p:nvPr/>
              </p:nvSpPr>
              <p:spPr>
                <a:xfrm>
                  <a:off x="3958226" y="2547998"/>
                  <a:ext cx="78464" cy="78464"/>
                </a:xfrm>
                <a:custGeom>
                  <a:avLst/>
                  <a:gdLst>
                    <a:gd name="connsiteX0" fmla="*/ 78465 w 78464"/>
                    <a:gd name="connsiteY0" fmla="*/ 39232 h 78464"/>
                    <a:gd name="connsiteX1" fmla="*/ 39232 w 78464"/>
                    <a:gd name="connsiteY1" fmla="*/ 78465 h 78464"/>
                    <a:gd name="connsiteX2" fmla="*/ 0 w 78464"/>
                    <a:gd name="connsiteY2" fmla="*/ 39232 h 78464"/>
                    <a:gd name="connsiteX3" fmla="*/ 39232 w 78464"/>
                    <a:gd name="connsiteY3" fmla="*/ 0 h 78464"/>
                    <a:gd name="connsiteX4" fmla="*/ 78465 w 78464"/>
                    <a:gd name="connsiteY4" fmla="*/ 39232 h 78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64" h="78464">
                      <a:moveTo>
                        <a:pt x="78465" y="39232"/>
                      </a:moveTo>
                      <a:cubicBezTo>
                        <a:pt x="78465" y="60900"/>
                        <a:pt x="60900" y="78465"/>
                        <a:pt x="39232" y="78465"/>
                      </a:cubicBezTo>
                      <a:cubicBezTo>
                        <a:pt x="17565" y="78465"/>
                        <a:pt x="0" y="60900"/>
                        <a:pt x="0" y="39232"/>
                      </a:cubicBezTo>
                      <a:cubicBezTo>
                        <a:pt x="0" y="17565"/>
                        <a:pt x="17565" y="0"/>
                        <a:pt x="39232" y="0"/>
                      </a:cubicBezTo>
                      <a:cubicBezTo>
                        <a:pt x="60900" y="0"/>
                        <a:pt x="78465" y="17565"/>
                        <a:pt x="78465" y="39232"/>
                      </a:cubicBezTo>
                      <a:close/>
                    </a:path>
                  </a:pathLst>
                </a:custGeom>
                <a:solidFill>
                  <a:srgbClr val="FF5B30"/>
                </a:solidFill>
                <a:ln w="4406" cap="flat">
                  <a:noFill/>
                  <a:prstDash val="solid"/>
                  <a:miter/>
                </a:ln>
              </p:spPr>
              <p:txBody>
                <a:bodyPr rtlCol="0" anchor="ctr"/>
                <a:lstStyle/>
                <a:p>
                  <a:endParaRPr lang="fr-BE"/>
                </a:p>
              </p:txBody>
            </p:sp>
            <p:sp>
              <p:nvSpPr>
                <p:cNvPr id="1144" name="Forme libre : forme 1143">
                  <a:extLst>
                    <a:ext uri="{FF2B5EF4-FFF2-40B4-BE49-F238E27FC236}">
                      <a16:creationId xmlns:a16="http://schemas.microsoft.com/office/drawing/2014/main" id="{21BE5411-E73D-4819-9BAE-63B59150F70E}"/>
                    </a:ext>
                  </a:extLst>
                </p:cNvPr>
                <p:cNvSpPr/>
                <p:nvPr/>
              </p:nvSpPr>
              <p:spPr>
                <a:xfrm rot="-4848650">
                  <a:off x="4174744" y="2325976"/>
                  <a:ext cx="78467" cy="78467"/>
                </a:xfrm>
                <a:custGeom>
                  <a:avLst/>
                  <a:gdLst>
                    <a:gd name="connsiteX0" fmla="*/ 78467 w 78467"/>
                    <a:gd name="connsiteY0" fmla="*/ 39234 h 78467"/>
                    <a:gd name="connsiteX1" fmla="*/ 39234 w 78467"/>
                    <a:gd name="connsiteY1" fmla="*/ 78467 h 78467"/>
                    <a:gd name="connsiteX2" fmla="*/ 0 w 78467"/>
                    <a:gd name="connsiteY2" fmla="*/ 39234 h 78467"/>
                    <a:gd name="connsiteX3" fmla="*/ 39234 w 78467"/>
                    <a:gd name="connsiteY3" fmla="*/ 0 h 78467"/>
                    <a:gd name="connsiteX4" fmla="*/ 78467 w 78467"/>
                    <a:gd name="connsiteY4" fmla="*/ 39234 h 78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67" h="78467">
                      <a:moveTo>
                        <a:pt x="78467" y="39234"/>
                      </a:moveTo>
                      <a:cubicBezTo>
                        <a:pt x="78467" y="60902"/>
                        <a:pt x="60902" y="78467"/>
                        <a:pt x="39234" y="78467"/>
                      </a:cubicBezTo>
                      <a:cubicBezTo>
                        <a:pt x="17565" y="78467"/>
                        <a:pt x="0" y="60902"/>
                        <a:pt x="0" y="39234"/>
                      </a:cubicBezTo>
                      <a:cubicBezTo>
                        <a:pt x="0" y="17566"/>
                        <a:pt x="17565" y="0"/>
                        <a:pt x="39234" y="0"/>
                      </a:cubicBezTo>
                      <a:cubicBezTo>
                        <a:pt x="60902" y="0"/>
                        <a:pt x="78467" y="17566"/>
                        <a:pt x="78467" y="39234"/>
                      </a:cubicBezTo>
                      <a:close/>
                    </a:path>
                  </a:pathLst>
                </a:custGeom>
                <a:solidFill>
                  <a:srgbClr val="0080C0"/>
                </a:solidFill>
                <a:ln w="4406" cap="flat">
                  <a:noFill/>
                  <a:prstDash val="solid"/>
                  <a:miter/>
                </a:ln>
              </p:spPr>
              <p:txBody>
                <a:bodyPr rtlCol="0" anchor="ctr"/>
                <a:lstStyle/>
                <a:p>
                  <a:endParaRPr lang="fr-BE"/>
                </a:p>
              </p:txBody>
            </p:sp>
            <p:sp>
              <p:nvSpPr>
                <p:cNvPr id="1145" name="Forme libre : forme 1144">
                  <a:extLst>
                    <a:ext uri="{FF2B5EF4-FFF2-40B4-BE49-F238E27FC236}">
                      <a16:creationId xmlns:a16="http://schemas.microsoft.com/office/drawing/2014/main" id="{8263AAAE-512D-45B5-B60C-C32A579DB39F}"/>
                    </a:ext>
                  </a:extLst>
                </p:cNvPr>
                <p:cNvSpPr/>
                <p:nvPr/>
              </p:nvSpPr>
              <p:spPr>
                <a:xfrm>
                  <a:off x="4373912" y="2726527"/>
                  <a:ext cx="78464" cy="78464"/>
                </a:xfrm>
                <a:custGeom>
                  <a:avLst/>
                  <a:gdLst>
                    <a:gd name="connsiteX0" fmla="*/ 78465 w 78464"/>
                    <a:gd name="connsiteY0" fmla="*/ 39232 h 78464"/>
                    <a:gd name="connsiteX1" fmla="*/ 39232 w 78464"/>
                    <a:gd name="connsiteY1" fmla="*/ 78465 h 78464"/>
                    <a:gd name="connsiteX2" fmla="*/ 0 w 78464"/>
                    <a:gd name="connsiteY2" fmla="*/ 39232 h 78464"/>
                    <a:gd name="connsiteX3" fmla="*/ 39232 w 78464"/>
                    <a:gd name="connsiteY3" fmla="*/ 0 h 78464"/>
                    <a:gd name="connsiteX4" fmla="*/ 78465 w 78464"/>
                    <a:gd name="connsiteY4" fmla="*/ 39232 h 78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64" h="78464">
                      <a:moveTo>
                        <a:pt x="78465" y="39232"/>
                      </a:moveTo>
                      <a:cubicBezTo>
                        <a:pt x="78465" y="60900"/>
                        <a:pt x="60900" y="78465"/>
                        <a:pt x="39232" y="78465"/>
                      </a:cubicBezTo>
                      <a:cubicBezTo>
                        <a:pt x="17565" y="78465"/>
                        <a:pt x="0" y="60900"/>
                        <a:pt x="0" y="39232"/>
                      </a:cubicBezTo>
                      <a:cubicBezTo>
                        <a:pt x="0" y="17565"/>
                        <a:pt x="17565" y="0"/>
                        <a:pt x="39232" y="0"/>
                      </a:cubicBezTo>
                      <a:cubicBezTo>
                        <a:pt x="60900" y="0"/>
                        <a:pt x="78465" y="17565"/>
                        <a:pt x="78465" y="39232"/>
                      </a:cubicBezTo>
                      <a:close/>
                    </a:path>
                  </a:pathLst>
                </a:custGeom>
                <a:solidFill>
                  <a:srgbClr val="FF7351"/>
                </a:solidFill>
                <a:ln w="4406" cap="flat">
                  <a:noFill/>
                  <a:prstDash val="solid"/>
                  <a:miter/>
                </a:ln>
              </p:spPr>
              <p:txBody>
                <a:bodyPr rtlCol="0" anchor="ctr"/>
                <a:lstStyle/>
                <a:p>
                  <a:endParaRPr lang="fr-BE"/>
                </a:p>
              </p:txBody>
            </p:sp>
            <p:sp>
              <p:nvSpPr>
                <p:cNvPr id="1146" name="Forme libre : forme 1145">
                  <a:extLst>
                    <a:ext uri="{FF2B5EF4-FFF2-40B4-BE49-F238E27FC236}">
                      <a16:creationId xmlns:a16="http://schemas.microsoft.com/office/drawing/2014/main" id="{0A12A2BD-45CF-4443-A67C-CB1438C83652}"/>
                    </a:ext>
                  </a:extLst>
                </p:cNvPr>
                <p:cNvSpPr/>
                <p:nvPr/>
              </p:nvSpPr>
              <p:spPr>
                <a:xfrm>
                  <a:off x="4586383" y="2071921"/>
                  <a:ext cx="78464" cy="78464"/>
                </a:xfrm>
                <a:custGeom>
                  <a:avLst/>
                  <a:gdLst>
                    <a:gd name="connsiteX0" fmla="*/ 78465 w 78464"/>
                    <a:gd name="connsiteY0" fmla="*/ 39232 h 78464"/>
                    <a:gd name="connsiteX1" fmla="*/ 39232 w 78464"/>
                    <a:gd name="connsiteY1" fmla="*/ 78465 h 78464"/>
                    <a:gd name="connsiteX2" fmla="*/ 0 w 78464"/>
                    <a:gd name="connsiteY2" fmla="*/ 39232 h 78464"/>
                    <a:gd name="connsiteX3" fmla="*/ 39232 w 78464"/>
                    <a:gd name="connsiteY3" fmla="*/ 0 h 78464"/>
                    <a:gd name="connsiteX4" fmla="*/ 78465 w 78464"/>
                    <a:gd name="connsiteY4" fmla="*/ 39232 h 78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64" h="78464">
                      <a:moveTo>
                        <a:pt x="78465" y="39232"/>
                      </a:moveTo>
                      <a:cubicBezTo>
                        <a:pt x="78465" y="60900"/>
                        <a:pt x="60900" y="78465"/>
                        <a:pt x="39232" y="78465"/>
                      </a:cubicBezTo>
                      <a:cubicBezTo>
                        <a:pt x="17565" y="78465"/>
                        <a:pt x="0" y="60900"/>
                        <a:pt x="0" y="39232"/>
                      </a:cubicBezTo>
                      <a:cubicBezTo>
                        <a:pt x="0" y="17565"/>
                        <a:pt x="17565" y="0"/>
                        <a:pt x="39232" y="0"/>
                      </a:cubicBezTo>
                      <a:cubicBezTo>
                        <a:pt x="60900" y="0"/>
                        <a:pt x="78465" y="17565"/>
                        <a:pt x="78465" y="39232"/>
                      </a:cubicBezTo>
                      <a:close/>
                    </a:path>
                  </a:pathLst>
                </a:custGeom>
                <a:solidFill>
                  <a:srgbClr val="00A6F7"/>
                </a:solidFill>
                <a:ln w="4406" cap="flat">
                  <a:noFill/>
                  <a:prstDash val="solid"/>
                  <a:miter/>
                </a:ln>
              </p:spPr>
              <p:txBody>
                <a:bodyPr rtlCol="0" anchor="ctr"/>
                <a:lstStyle/>
                <a:p>
                  <a:endParaRPr lang="fr-BE"/>
                </a:p>
              </p:txBody>
            </p:sp>
          </p:grpSp>
        </p:grpSp>
      </p:grpSp>
      <p:grpSp>
        <p:nvGrpSpPr>
          <p:cNvPr id="1147" name="Graphique 2">
            <a:extLst>
              <a:ext uri="{FF2B5EF4-FFF2-40B4-BE49-F238E27FC236}">
                <a16:creationId xmlns:a16="http://schemas.microsoft.com/office/drawing/2014/main" id="{F2ED2090-1769-4835-A4E6-2E3BA2CF2D0D}"/>
              </a:ext>
            </a:extLst>
          </p:cNvPr>
          <p:cNvGrpSpPr/>
          <p:nvPr/>
        </p:nvGrpSpPr>
        <p:grpSpPr>
          <a:xfrm>
            <a:off x="969134" y="1764675"/>
            <a:ext cx="1757075" cy="3380587"/>
            <a:chOff x="3578247" y="1764675"/>
            <a:chExt cx="1757075" cy="3380587"/>
          </a:xfrm>
        </p:grpSpPr>
        <p:grpSp>
          <p:nvGrpSpPr>
            <p:cNvPr id="1148" name="Graphique 2">
              <a:extLst>
                <a:ext uri="{FF2B5EF4-FFF2-40B4-BE49-F238E27FC236}">
                  <a16:creationId xmlns:a16="http://schemas.microsoft.com/office/drawing/2014/main" id="{F2ED2090-1769-4835-A4E6-2E3BA2CF2D0D}"/>
                </a:ext>
              </a:extLst>
            </p:cNvPr>
            <p:cNvGrpSpPr/>
            <p:nvPr/>
          </p:nvGrpSpPr>
          <p:grpSpPr>
            <a:xfrm>
              <a:off x="3578247" y="1764675"/>
              <a:ext cx="1368280" cy="2864836"/>
              <a:chOff x="3578247" y="1764675"/>
              <a:chExt cx="1368280" cy="2864836"/>
            </a:xfrm>
          </p:grpSpPr>
          <p:sp>
            <p:nvSpPr>
              <p:cNvPr id="1149" name="Forme libre : forme 1148">
                <a:extLst>
                  <a:ext uri="{FF2B5EF4-FFF2-40B4-BE49-F238E27FC236}">
                    <a16:creationId xmlns:a16="http://schemas.microsoft.com/office/drawing/2014/main" id="{516F4100-93D4-4EAF-93CA-53DDC3708BF2}"/>
                  </a:ext>
                </a:extLst>
              </p:cNvPr>
              <p:cNvSpPr/>
              <p:nvPr/>
            </p:nvSpPr>
            <p:spPr>
              <a:xfrm>
                <a:off x="3578247" y="1764675"/>
                <a:ext cx="1368280" cy="2864836"/>
              </a:xfrm>
              <a:custGeom>
                <a:avLst/>
                <a:gdLst>
                  <a:gd name="connsiteX0" fmla="*/ 683699 w 1368280"/>
                  <a:gd name="connsiteY0" fmla="*/ 0 h 2864836"/>
                  <a:gd name="connsiteX1" fmla="*/ 0 w 1368280"/>
                  <a:gd name="connsiteY1" fmla="*/ 683699 h 2864836"/>
                  <a:gd name="connsiteX2" fmla="*/ 495473 w 1368280"/>
                  <a:gd name="connsiteY2" fmla="*/ 1341391 h 2864836"/>
                  <a:gd name="connsiteX3" fmla="*/ 495473 w 1368280"/>
                  <a:gd name="connsiteY3" fmla="*/ 1365195 h 2864836"/>
                  <a:gd name="connsiteX4" fmla="*/ 510020 w 1368280"/>
                  <a:gd name="connsiteY4" fmla="*/ 2692479 h 2864836"/>
                  <a:gd name="connsiteX5" fmla="*/ 561594 w 1368280"/>
                  <a:gd name="connsiteY5" fmla="*/ 2814584 h 2864836"/>
                  <a:gd name="connsiteX6" fmla="*/ 684140 w 1368280"/>
                  <a:gd name="connsiteY6" fmla="*/ 2864837 h 2864836"/>
                  <a:gd name="connsiteX7" fmla="*/ 858261 w 1368280"/>
                  <a:gd name="connsiteY7" fmla="*/ 2692479 h 2864836"/>
                  <a:gd name="connsiteX8" fmla="*/ 872808 w 1368280"/>
                  <a:gd name="connsiteY8" fmla="*/ 1365195 h 2864836"/>
                  <a:gd name="connsiteX9" fmla="*/ 872808 w 1368280"/>
                  <a:gd name="connsiteY9" fmla="*/ 1341391 h 2864836"/>
                  <a:gd name="connsiteX10" fmla="*/ 1368280 w 1368280"/>
                  <a:gd name="connsiteY10" fmla="*/ 683699 h 2864836"/>
                  <a:gd name="connsiteX11" fmla="*/ 683699 w 1368280"/>
                  <a:gd name="connsiteY11" fmla="*/ 0 h 2864836"/>
                  <a:gd name="connsiteX12" fmla="*/ 683699 w 1368280"/>
                  <a:gd name="connsiteY12" fmla="*/ 1248380 h 2864836"/>
                  <a:gd name="connsiteX13" fmla="*/ 119460 w 1368280"/>
                  <a:gd name="connsiteY13" fmla="*/ 684140 h 2864836"/>
                  <a:gd name="connsiteX14" fmla="*/ 683699 w 1368280"/>
                  <a:gd name="connsiteY14" fmla="*/ 119901 h 2864836"/>
                  <a:gd name="connsiteX15" fmla="*/ 1247939 w 1368280"/>
                  <a:gd name="connsiteY15" fmla="*/ 684140 h 2864836"/>
                  <a:gd name="connsiteX16" fmla="*/ 683699 w 1368280"/>
                  <a:gd name="connsiteY16" fmla="*/ 1248380 h 286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8280" h="2864836">
                    <a:moveTo>
                      <a:pt x="683699" y="0"/>
                    </a:moveTo>
                    <a:cubicBezTo>
                      <a:pt x="305923" y="0"/>
                      <a:pt x="0" y="306364"/>
                      <a:pt x="0" y="683699"/>
                    </a:cubicBezTo>
                    <a:cubicBezTo>
                      <a:pt x="0" y="995794"/>
                      <a:pt x="209386" y="1259400"/>
                      <a:pt x="495473" y="1341391"/>
                    </a:cubicBezTo>
                    <a:lnTo>
                      <a:pt x="495473" y="1365195"/>
                    </a:lnTo>
                    <a:lnTo>
                      <a:pt x="510020" y="2692479"/>
                    </a:lnTo>
                    <a:cubicBezTo>
                      <a:pt x="510460" y="2740087"/>
                      <a:pt x="530297" y="2783287"/>
                      <a:pt x="561594" y="2814584"/>
                    </a:cubicBezTo>
                    <a:cubicBezTo>
                      <a:pt x="592892" y="2845882"/>
                      <a:pt x="636532" y="2864837"/>
                      <a:pt x="684140" y="2864837"/>
                    </a:cubicBezTo>
                    <a:cubicBezTo>
                      <a:pt x="779796" y="2864837"/>
                      <a:pt x="857379" y="2788136"/>
                      <a:pt x="858261" y="2692479"/>
                    </a:cubicBezTo>
                    <a:lnTo>
                      <a:pt x="872808" y="1365195"/>
                    </a:lnTo>
                    <a:lnTo>
                      <a:pt x="872808" y="1341391"/>
                    </a:lnTo>
                    <a:cubicBezTo>
                      <a:pt x="1158895" y="1259400"/>
                      <a:pt x="1368280" y="996235"/>
                      <a:pt x="1368280" y="683699"/>
                    </a:cubicBezTo>
                    <a:cubicBezTo>
                      <a:pt x="1367399" y="306364"/>
                      <a:pt x="1061035" y="0"/>
                      <a:pt x="683699" y="0"/>
                    </a:cubicBezTo>
                    <a:close/>
                    <a:moveTo>
                      <a:pt x="683699" y="1248380"/>
                    </a:moveTo>
                    <a:cubicBezTo>
                      <a:pt x="372045" y="1248380"/>
                      <a:pt x="119460" y="995794"/>
                      <a:pt x="119460" y="684140"/>
                    </a:cubicBezTo>
                    <a:cubicBezTo>
                      <a:pt x="119460" y="372486"/>
                      <a:pt x="372045" y="119901"/>
                      <a:pt x="683699" y="119901"/>
                    </a:cubicBezTo>
                    <a:cubicBezTo>
                      <a:pt x="995353" y="119901"/>
                      <a:pt x="1247939" y="372486"/>
                      <a:pt x="1247939" y="684140"/>
                    </a:cubicBezTo>
                    <a:cubicBezTo>
                      <a:pt x="1247939" y="995794"/>
                      <a:pt x="995353" y="1248380"/>
                      <a:pt x="683699" y="1248380"/>
                    </a:cubicBezTo>
                    <a:close/>
                  </a:path>
                </a:pathLst>
              </a:custGeom>
              <a:solidFill>
                <a:srgbClr val="32526E"/>
              </a:solidFill>
              <a:ln w="4406" cap="flat">
                <a:noFill/>
                <a:prstDash val="solid"/>
                <a:miter/>
              </a:ln>
            </p:spPr>
            <p:txBody>
              <a:bodyPr rtlCol="0" anchor="ctr"/>
              <a:lstStyle/>
              <a:p>
                <a:endParaRPr lang="fr-BE"/>
              </a:p>
            </p:txBody>
          </p:sp>
          <p:sp>
            <p:nvSpPr>
              <p:cNvPr id="1150" name="Forme libre : forme 1149">
                <a:extLst>
                  <a:ext uri="{FF2B5EF4-FFF2-40B4-BE49-F238E27FC236}">
                    <a16:creationId xmlns:a16="http://schemas.microsoft.com/office/drawing/2014/main" id="{3560CD42-AE2B-48A2-B114-314728B1EEAF}"/>
                  </a:ext>
                </a:extLst>
              </p:cNvPr>
              <p:cNvSpPr/>
              <p:nvPr/>
            </p:nvSpPr>
            <p:spPr>
              <a:xfrm>
                <a:off x="3697706" y="1884576"/>
                <a:ext cx="1128478" cy="1128478"/>
              </a:xfrm>
              <a:custGeom>
                <a:avLst/>
                <a:gdLst>
                  <a:gd name="connsiteX0" fmla="*/ 1128479 w 1128478"/>
                  <a:gd name="connsiteY0" fmla="*/ 564239 h 1128478"/>
                  <a:gd name="connsiteX1" fmla="*/ 564239 w 1128478"/>
                  <a:gd name="connsiteY1" fmla="*/ 1128479 h 1128478"/>
                  <a:gd name="connsiteX2" fmla="*/ 0 w 1128478"/>
                  <a:gd name="connsiteY2" fmla="*/ 564239 h 1128478"/>
                  <a:gd name="connsiteX3" fmla="*/ 564239 w 1128478"/>
                  <a:gd name="connsiteY3" fmla="*/ 0 h 1128478"/>
                  <a:gd name="connsiteX4" fmla="*/ 1128479 w 1128478"/>
                  <a:gd name="connsiteY4" fmla="*/ 564239 h 112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478" h="1128478">
                    <a:moveTo>
                      <a:pt x="1128479" y="564239"/>
                    </a:moveTo>
                    <a:cubicBezTo>
                      <a:pt x="1128479" y="875893"/>
                      <a:pt x="875893" y="1128479"/>
                      <a:pt x="564239" y="1128479"/>
                    </a:cubicBezTo>
                    <a:cubicBezTo>
                      <a:pt x="252585" y="1128479"/>
                      <a:pt x="0" y="875893"/>
                      <a:pt x="0" y="564239"/>
                    </a:cubicBezTo>
                    <a:cubicBezTo>
                      <a:pt x="0" y="252585"/>
                      <a:pt x="252585" y="0"/>
                      <a:pt x="564239" y="0"/>
                    </a:cubicBezTo>
                    <a:cubicBezTo>
                      <a:pt x="875893" y="0"/>
                      <a:pt x="1128479" y="252585"/>
                      <a:pt x="1128479" y="564239"/>
                    </a:cubicBezTo>
                    <a:close/>
                  </a:path>
                </a:pathLst>
              </a:custGeom>
              <a:solidFill>
                <a:srgbClr val="8DD8FF">
                  <a:alpha val="25000"/>
                </a:srgbClr>
              </a:solidFill>
              <a:ln w="4406" cap="flat">
                <a:noFill/>
                <a:prstDash val="solid"/>
                <a:miter/>
              </a:ln>
            </p:spPr>
            <p:txBody>
              <a:bodyPr rtlCol="0" anchor="ctr"/>
              <a:lstStyle/>
              <a:p>
                <a:endParaRPr lang="fr-BE"/>
              </a:p>
            </p:txBody>
          </p:sp>
          <p:sp>
            <p:nvSpPr>
              <p:cNvPr id="1151" name="Forme libre : forme 1150">
                <a:extLst>
                  <a:ext uri="{FF2B5EF4-FFF2-40B4-BE49-F238E27FC236}">
                    <a16:creationId xmlns:a16="http://schemas.microsoft.com/office/drawing/2014/main" id="{5F3F870A-39D7-4E16-AA58-BB95EF07B54B}"/>
                  </a:ext>
                </a:extLst>
              </p:cNvPr>
              <p:cNvSpPr/>
              <p:nvPr/>
            </p:nvSpPr>
            <p:spPr>
              <a:xfrm>
                <a:off x="4076805" y="3431385"/>
                <a:ext cx="135067" cy="1128065"/>
              </a:xfrm>
              <a:custGeom>
                <a:avLst/>
                <a:gdLst>
                  <a:gd name="connsiteX0" fmla="*/ 98301 w 135067"/>
                  <a:gd name="connsiteY0" fmla="*/ 957443 h 1128065"/>
                  <a:gd name="connsiteX1" fmla="*/ 87722 w 135067"/>
                  <a:gd name="connsiteY1" fmla="*/ 1110846 h 1128065"/>
                  <a:gd name="connsiteX2" fmla="*/ 45404 w 135067"/>
                  <a:gd name="connsiteY2" fmla="*/ 1128038 h 1128065"/>
                  <a:gd name="connsiteX3" fmla="*/ 11020 w 135067"/>
                  <a:gd name="connsiteY3" fmla="*/ 1025769 h 1128065"/>
                  <a:gd name="connsiteX4" fmla="*/ 0 w 135067"/>
                  <a:gd name="connsiteY4" fmla="*/ 0 h 1128065"/>
                  <a:gd name="connsiteX5" fmla="*/ 441 w 135067"/>
                  <a:gd name="connsiteY5" fmla="*/ 51134 h 1128065"/>
                  <a:gd name="connsiteX6" fmla="*/ 48489 w 135067"/>
                  <a:gd name="connsiteY6" fmla="*/ 98301 h 1128065"/>
                  <a:gd name="connsiteX7" fmla="*/ 92571 w 135067"/>
                  <a:gd name="connsiteY7" fmla="*/ 298430 h 1128065"/>
                  <a:gd name="connsiteX8" fmla="*/ 45404 w 135067"/>
                  <a:gd name="connsiteY8" fmla="*/ 331931 h 1128065"/>
                  <a:gd name="connsiteX9" fmla="*/ 51575 w 135067"/>
                  <a:gd name="connsiteY9" fmla="*/ 338103 h 1128065"/>
                  <a:gd name="connsiteX10" fmla="*/ 97420 w 135067"/>
                  <a:gd name="connsiteY10" fmla="*/ 546607 h 1128065"/>
                  <a:gd name="connsiteX11" fmla="*/ 41436 w 135067"/>
                  <a:gd name="connsiteY11" fmla="*/ 581872 h 1128065"/>
                  <a:gd name="connsiteX12" fmla="*/ 40995 w 135067"/>
                  <a:gd name="connsiteY12" fmla="*/ 581872 h 1128065"/>
                  <a:gd name="connsiteX13" fmla="*/ 40995 w 135067"/>
                  <a:gd name="connsiteY13" fmla="*/ 599063 h 1128065"/>
                  <a:gd name="connsiteX14" fmla="*/ 134889 w 135067"/>
                  <a:gd name="connsiteY14" fmla="*/ 793021 h 1128065"/>
                  <a:gd name="connsiteX15" fmla="*/ 44522 w 135067"/>
                  <a:gd name="connsiteY15" fmla="*/ 886914 h 1128065"/>
                  <a:gd name="connsiteX16" fmla="*/ 98301 w 135067"/>
                  <a:gd name="connsiteY16" fmla="*/ 957443 h 112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067" h="1128065">
                    <a:moveTo>
                      <a:pt x="98301" y="957443"/>
                    </a:moveTo>
                    <a:cubicBezTo>
                      <a:pt x="111525" y="979043"/>
                      <a:pt x="147672" y="1053540"/>
                      <a:pt x="87722" y="1110846"/>
                    </a:cubicBezTo>
                    <a:cubicBezTo>
                      <a:pt x="74497" y="1123630"/>
                      <a:pt x="59951" y="1128478"/>
                      <a:pt x="45404" y="1128038"/>
                    </a:cubicBezTo>
                    <a:cubicBezTo>
                      <a:pt x="24245" y="1099385"/>
                      <a:pt x="11461" y="1064120"/>
                      <a:pt x="11020" y="1025769"/>
                    </a:cubicBezTo>
                    <a:lnTo>
                      <a:pt x="0" y="0"/>
                    </a:lnTo>
                    <a:lnTo>
                      <a:pt x="441" y="51134"/>
                    </a:lnTo>
                    <a:lnTo>
                      <a:pt x="48489" y="98301"/>
                    </a:lnTo>
                    <a:cubicBezTo>
                      <a:pt x="120783" y="177647"/>
                      <a:pt x="107558" y="249059"/>
                      <a:pt x="92571" y="298430"/>
                    </a:cubicBezTo>
                    <a:cubicBezTo>
                      <a:pt x="86399" y="319148"/>
                      <a:pt x="64799" y="330609"/>
                      <a:pt x="45404" y="331931"/>
                    </a:cubicBezTo>
                    <a:lnTo>
                      <a:pt x="51575" y="338103"/>
                    </a:lnTo>
                    <a:cubicBezTo>
                      <a:pt x="126954" y="420535"/>
                      <a:pt x="112848" y="495473"/>
                      <a:pt x="97420" y="546607"/>
                    </a:cubicBezTo>
                    <a:cubicBezTo>
                      <a:pt x="90366" y="570411"/>
                      <a:pt x="63477" y="582753"/>
                      <a:pt x="41436" y="581872"/>
                    </a:cubicBezTo>
                    <a:cubicBezTo>
                      <a:pt x="41436" y="581872"/>
                      <a:pt x="40995" y="581872"/>
                      <a:pt x="40995" y="581872"/>
                    </a:cubicBezTo>
                    <a:lnTo>
                      <a:pt x="40995" y="599063"/>
                    </a:lnTo>
                    <a:cubicBezTo>
                      <a:pt x="89926" y="643585"/>
                      <a:pt x="130040" y="699128"/>
                      <a:pt x="134889" y="793021"/>
                    </a:cubicBezTo>
                    <a:cubicBezTo>
                      <a:pt x="138856" y="871044"/>
                      <a:pt x="75820" y="886914"/>
                      <a:pt x="44522" y="886914"/>
                    </a:cubicBezTo>
                    <a:cubicBezTo>
                      <a:pt x="44522" y="887355"/>
                      <a:pt x="85518" y="935844"/>
                      <a:pt x="98301" y="957443"/>
                    </a:cubicBezTo>
                    <a:close/>
                  </a:path>
                </a:pathLst>
              </a:custGeom>
              <a:solidFill>
                <a:srgbClr val="000000">
                  <a:alpha val="12000"/>
                </a:srgbClr>
              </a:solidFill>
              <a:ln w="4406" cap="flat">
                <a:noFill/>
                <a:prstDash val="solid"/>
                <a:miter/>
              </a:ln>
            </p:spPr>
            <p:txBody>
              <a:bodyPr rtlCol="0" anchor="ctr"/>
              <a:lstStyle/>
              <a:p>
                <a:endParaRPr lang="fr-BE"/>
              </a:p>
            </p:txBody>
          </p:sp>
          <p:sp>
            <p:nvSpPr>
              <p:cNvPr id="229" name="Forme libre : forme 228">
                <a:extLst>
                  <a:ext uri="{FF2B5EF4-FFF2-40B4-BE49-F238E27FC236}">
                    <a16:creationId xmlns:a16="http://schemas.microsoft.com/office/drawing/2014/main" id="{0F2F6E09-C1AE-4B06-A386-39D7CC8CEF11}"/>
                  </a:ext>
                </a:extLst>
              </p:cNvPr>
              <p:cNvSpPr/>
              <p:nvPr/>
            </p:nvSpPr>
            <p:spPr>
              <a:xfrm>
                <a:off x="4074601" y="3232138"/>
                <a:ext cx="374690" cy="83754"/>
              </a:xfrm>
              <a:custGeom>
                <a:avLst/>
                <a:gdLst>
                  <a:gd name="connsiteX0" fmla="*/ 374690 w 374690"/>
                  <a:gd name="connsiteY0" fmla="*/ 0 h 83754"/>
                  <a:gd name="connsiteX1" fmla="*/ 373809 w 374690"/>
                  <a:gd name="connsiteY1" fmla="*/ 83754 h 83754"/>
                  <a:gd name="connsiteX2" fmla="*/ 882 w 374690"/>
                  <a:gd name="connsiteY2" fmla="*/ 83754 h 83754"/>
                  <a:gd name="connsiteX3" fmla="*/ 0 w 374690"/>
                  <a:gd name="connsiteY3" fmla="*/ 0 h 83754"/>
                </a:gdLst>
                <a:ahLst/>
                <a:cxnLst>
                  <a:cxn ang="0">
                    <a:pos x="connsiteX0" y="connsiteY0"/>
                  </a:cxn>
                  <a:cxn ang="0">
                    <a:pos x="connsiteX1" y="connsiteY1"/>
                  </a:cxn>
                  <a:cxn ang="0">
                    <a:pos x="connsiteX2" y="connsiteY2"/>
                  </a:cxn>
                  <a:cxn ang="0">
                    <a:pos x="connsiteX3" y="connsiteY3"/>
                  </a:cxn>
                </a:cxnLst>
                <a:rect l="l" t="t" r="r" b="b"/>
                <a:pathLst>
                  <a:path w="374690" h="83754">
                    <a:moveTo>
                      <a:pt x="374690" y="0"/>
                    </a:moveTo>
                    <a:lnTo>
                      <a:pt x="373809" y="83754"/>
                    </a:lnTo>
                    <a:lnTo>
                      <a:pt x="882" y="83754"/>
                    </a:lnTo>
                    <a:lnTo>
                      <a:pt x="0" y="0"/>
                    </a:lnTo>
                    <a:close/>
                  </a:path>
                </a:pathLst>
              </a:custGeom>
              <a:solidFill>
                <a:srgbClr val="FF5B30"/>
              </a:solidFill>
              <a:ln w="4406" cap="flat">
                <a:noFill/>
                <a:prstDash val="solid"/>
                <a:miter/>
              </a:ln>
            </p:spPr>
            <p:txBody>
              <a:bodyPr rtlCol="0" anchor="ctr"/>
              <a:lstStyle/>
              <a:p>
                <a:endParaRPr lang="fr-BE"/>
              </a:p>
            </p:txBody>
          </p:sp>
          <p:sp>
            <p:nvSpPr>
              <p:cNvPr id="231" name="Forme libre : forme 230">
                <a:extLst>
                  <a:ext uri="{FF2B5EF4-FFF2-40B4-BE49-F238E27FC236}">
                    <a16:creationId xmlns:a16="http://schemas.microsoft.com/office/drawing/2014/main" id="{691FA07C-F597-4875-8694-E7861DB23360}"/>
                  </a:ext>
                </a:extLst>
              </p:cNvPr>
              <p:cNvSpPr/>
              <p:nvPr/>
            </p:nvSpPr>
            <p:spPr>
              <a:xfrm>
                <a:off x="4075923" y="3374079"/>
                <a:ext cx="371604" cy="84195"/>
              </a:xfrm>
              <a:custGeom>
                <a:avLst/>
                <a:gdLst>
                  <a:gd name="connsiteX0" fmla="*/ 371605 w 371604"/>
                  <a:gd name="connsiteY0" fmla="*/ 0 h 84195"/>
                  <a:gd name="connsiteX1" fmla="*/ 370723 w 371604"/>
                  <a:gd name="connsiteY1" fmla="*/ 84195 h 84195"/>
                  <a:gd name="connsiteX2" fmla="*/ 882 w 371604"/>
                  <a:gd name="connsiteY2" fmla="*/ 84195 h 84195"/>
                  <a:gd name="connsiteX3" fmla="*/ 0 w 371604"/>
                  <a:gd name="connsiteY3" fmla="*/ 0 h 84195"/>
                </a:gdLst>
                <a:ahLst/>
                <a:cxnLst>
                  <a:cxn ang="0">
                    <a:pos x="connsiteX0" y="connsiteY0"/>
                  </a:cxn>
                  <a:cxn ang="0">
                    <a:pos x="connsiteX1" y="connsiteY1"/>
                  </a:cxn>
                  <a:cxn ang="0">
                    <a:pos x="connsiteX2" y="connsiteY2"/>
                  </a:cxn>
                  <a:cxn ang="0">
                    <a:pos x="connsiteX3" y="connsiteY3"/>
                  </a:cxn>
                </a:cxnLst>
                <a:rect l="l" t="t" r="r" b="b"/>
                <a:pathLst>
                  <a:path w="371604" h="84195">
                    <a:moveTo>
                      <a:pt x="371605" y="0"/>
                    </a:moveTo>
                    <a:lnTo>
                      <a:pt x="370723" y="84195"/>
                    </a:lnTo>
                    <a:lnTo>
                      <a:pt x="882" y="84195"/>
                    </a:lnTo>
                    <a:lnTo>
                      <a:pt x="0" y="0"/>
                    </a:lnTo>
                    <a:close/>
                  </a:path>
                </a:pathLst>
              </a:custGeom>
              <a:solidFill>
                <a:srgbClr val="FF5B30"/>
              </a:solidFill>
              <a:ln w="4406" cap="flat">
                <a:noFill/>
                <a:prstDash val="solid"/>
                <a:miter/>
              </a:ln>
            </p:spPr>
            <p:txBody>
              <a:bodyPr rtlCol="0" anchor="ctr"/>
              <a:lstStyle/>
              <a:p>
                <a:endParaRPr lang="fr-BE"/>
              </a:p>
            </p:txBody>
          </p:sp>
        </p:grpSp>
        <p:sp>
          <p:nvSpPr>
            <p:cNvPr id="253" name="Forme libre : forme 252">
              <a:extLst>
                <a:ext uri="{FF2B5EF4-FFF2-40B4-BE49-F238E27FC236}">
                  <a16:creationId xmlns:a16="http://schemas.microsoft.com/office/drawing/2014/main" id="{30B51E72-1640-4DAA-AFA0-AAF6E4F3A268}"/>
                </a:ext>
              </a:extLst>
            </p:cNvPr>
            <p:cNvSpPr/>
            <p:nvPr/>
          </p:nvSpPr>
          <p:spPr>
            <a:xfrm>
              <a:off x="4119150" y="3043019"/>
              <a:ext cx="1104206" cy="1890211"/>
            </a:xfrm>
            <a:custGeom>
              <a:avLst/>
              <a:gdLst>
                <a:gd name="connsiteX0" fmla="*/ 327937 w 1104206"/>
                <a:gd name="connsiteY0" fmla="*/ 372937 h 1890211"/>
                <a:gd name="connsiteX1" fmla="*/ 328819 w 1104206"/>
                <a:gd name="connsiteY1" fmla="*/ 303289 h 1890211"/>
                <a:gd name="connsiteX2" fmla="*/ 329259 w 1104206"/>
                <a:gd name="connsiteY2" fmla="*/ 265379 h 1890211"/>
                <a:gd name="connsiteX3" fmla="*/ 329700 w 1104206"/>
                <a:gd name="connsiteY3" fmla="*/ 261412 h 1890211"/>
                <a:gd name="connsiteX4" fmla="*/ 569061 w 1104206"/>
                <a:gd name="connsiteY4" fmla="*/ 457132 h 1890211"/>
                <a:gd name="connsiteX5" fmla="*/ 677060 w 1104206"/>
                <a:gd name="connsiteY5" fmla="*/ 695171 h 1890211"/>
                <a:gd name="connsiteX6" fmla="*/ 806218 w 1104206"/>
                <a:gd name="connsiteY6" fmla="*/ 1191525 h 1890211"/>
                <a:gd name="connsiteX7" fmla="*/ 1104207 w 1104206"/>
                <a:gd name="connsiteY7" fmla="*/ 1890212 h 1890211"/>
                <a:gd name="connsiteX8" fmla="*/ 360116 w 1104206"/>
                <a:gd name="connsiteY8" fmla="*/ 1890212 h 1890211"/>
                <a:gd name="connsiteX9" fmla="*/ 296639 w 1104206"/>
                <a:gd name="connsiteY9" fmla="*/ 1776042 h 1890211"/>
                <a:gd name="connsiteX10" fmla="*/ 142355 w 1104206"/>
                <a:gd name="connsiteY10" fmla="*/ 1586493 h 1890211"/>
                <a:gd name="connsiteX11" fmla="*/ 148967 w 1104206"/>
                <a:gd name="connsiteY11" fmla="*/ 1586493 h 1890211"/>
                <a:gd name="connsiteX12" fmla="*/ 236248 w 1104206"/>
                <a:gd name="connsiteY12" fmla="*/ 1559162 h 1890211"/>
                <a:gd name="connsiteX13" fmla="*/ 154698 w 1104206"/>
                <a:gd name="connsiteY13" fmla="*/ 1467032 h 1890211"/>
                <a:gd name="connsiteX14" fmla="*/ 129572 w 1104206"/>
                <a:gd name="connsiteY14" fmla="*/ 1418984 h 1890211"/>
                <a:gd name="connsiteX15" fmla="*/ 129572 w 1104206"/>
                <a:gd name="connsiteY15" fmla="*/ 1418543 h 1890211"/>
                <a:gd name="connsiteX16" fmla="*/ 129572 w 1104206"/>
                <a:gd name="connsiteY16" fmla="*/ 1418543 h 1890211"/>
                <a:gd name="connsiteX17" fmla="*/ 62127 w 1104206"/>
                <a:gd name="connsiteY17" fmla="*/ 1085289 h 1890211"/>
                <a:gd name="connsiteX18" fmla="*/ 83286 w 1104206"/>
                <a:gd name="connsiteY18" fmla="*/ 812427 h 1890211"/>
                <a:gd name="connsiteX19" fmla="*/ 90780 w 1104206"/>
                <a:gd name="connsiteY19" fmla="*/ 761293 h 1890211"/>
                <a:gd name="connsiteX20" fmla="*/ 414 w 1104206"/>
                <a:gd name="connsiteY20" fmla="*/ 148564 h 1890211"/>
                <a:gd name="connsiteX21" fmla="*/ 111939 w 1104206"/>
                <a:gd name="connsiteY21" fmla="*/ 1333 h 1890211"/>
                <a:gd name="connsiteX22" fmla="*/ 243742 w 1104206"/>
                <a:gd name="connsiteY22" fmla="*/ 76711 h 1890211"/>
                <a:gd name="connsiteX23" fmla="*/ 266664 w 1104206"/>
                <a:gd name="connsiteY23" fmla="*/ 142392 h 1890211"/>
                <a:gd name="connsiteX24" fmla="*/ 327937 w 1104206"/>
                <a:gd name="connsiteY24" fmla="*/ 372937 h 1890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4206" h="1890211">
                  <a:moveTo>
                    <a:pt x="327937" y="372937"/>
                  </a:moveTo>
                  <a:lnTo>
                    <a:pt x="328819" y="303289"/>
                  </a:lnTo>
                  <a:lnTo>
                    <a:pt x="329259" y="265379"/>
                  </a:lnTo>
                  <a:lnTo>
                    <a:pt x="329700" y="261412"/>
                  </a:lnTo>
                  <a:cubicBezTo>
                    <a:pt x="329700" y="261412"/>
                    <a:pt x="489274" y="402031"/>
                    <a:pt x="569061" y="457132"/>
                  </a:cubicBezTo>
                  <a:cubicBezTo>
                    <a:pt x="648407" y="512234"/>
                    <a:pt x="660309" y="611857"/>
                    <a:pt x="677060" y="695171"/>
                  </a:cubicBezTo>
                  <a:cubicBezTo>
                    <a:pt x="693811" y="778484"/>
                    <a:pt x="708799" y="962303"/>
                    <a:pt x="806218" y="1191525"/>
                  </a:cubicBezTo>
                  <a:cubicBezTo>
                    <a:pt x="873662" y="1349336"/>
                    <a:pt x="1020012" y="1692287"/>
                    <a:pt x="1104207" y="1890212"/>
                  </a:cubicBezTo>
                  <a:lnTo>
                    <a:pt x="360116" y="1890212"/>
                  </a:lnTo>
                  <a:cubicBezTo>
                    <a:pt x="342925" y="1844808"/>
                    <a:pt x="322206" y="1803813"/>
                    <a:pt x="296639" y="1776042"/>
                  </a:cubicBezTo>
                  <a:cubicBezTo>
                    <a:pt x="296639" y="1776042"/>
                    <a:pt x="137065" y="1586493"/>
                    <a:pt x="142355" y="1586493"/>
                  </a:cubicBezTo>
                  <a:cubicBezTo>
                    <a:pt x="144559" y="1586493"/>
                    <a:pt x="146763" y="1586493"/>
                    <a:pt x="148967" y="1586493"/>
                  </a:cubicBezTo>
                  <a:cubicBezTo>
                    <a:pt x="181147" y="1585170"/>
                    <a:pt x="211122" y="1575472"/>
                    <a:pt x="236248" y="1559162"/>
                  </a:cubicBezTo>
                  <a:cubicBezTo>
                    <a:pt x="197457" y="1527424"/>
                    <a:pt x="171449" y="1493481"/>
                    <a:pt x="154698" y="1467032"/>
                  </a:cubicBezTo>
                  <a:cubicBezTo>
                    <a:pt x="137947" y="1440584"/>
                    <a:pt x="130453" y="1421629"/>
                    <a:pt x="129572" y="1418984"/>
                  </a:cubicBezTo>
                  <a:lnTo>
                    <a:pt x="129572" y="1418543"/>
                  </a:lnTo>
                  <a:lnTo>
                    <a:pt x="129572" y="1418543"/>
                  </a:lnTo>
                  <a:cubicBezTo>
                    <a:pt x="127808" y="1413694"/>
                    <a:pt x="55956" y="1235606"/>
                    <a:pt x="62127" y="1085289"/>
                  </a:cubicBezTo>
                  <a:cubicBezTo>
                    <a:pt x="68299" y="932768"/>
                    <a:pt x="83286" y="812427"/>
                    <a:pt x="83286" y="812427"/>
                  </a:cubicBezTo>
                  <a:cubicBezTo>
                    <a:pt x="83286" y="812427"/>
                    <a:pt x="92103" y="772313"/>
                    <a:pt x="90780" y="761293"/>
                  </a:cubicBezTo>
                  <a:cubicBezTo>
                    <a:pt x="77556" y="656820"/>
                    <a:pt x="1295" y="160907"/>
                    <a:pt x="414" y="148564"/>
                  </a:cubicBezTo>
                  <a:cubicBezTo>
                    <a:pt x="-2231" y="103160"/>
                    <a:pt x="4822" y="16320"/>
                    <a:pt x="111939" y="1333"/>
                  </a:cubicBezTo>
                  <a:cubicBezTo>
                    <a:pt x="111939" y="1333"/>
                    <a:pt x="205391" y="-16300"/>
                    <a:pt x="243742" y="76711"/>
                  </a:cubicBezTo>
                  <a:cubicBezTo>
                    <a:pt x="245064" y="79797"/>
                    <a:pt x="254762" y="108009"/>
                    <a:pt x="266664" y="142392"/>
                  </a:cubicBezTo>
                  <a:cubicBezTo>
                    <a:pt x="280329" y="182506"/>
                    <a:pt x="323529" y="339435"/>
                    <a:pt x="327937" y="372937"/>
                  </a:cubicBezTo>
                  <a:close/>
                </a:path>
              </a:pathLst>
            </a:custGeom>
            <a:solidFill>
              <a:srgbClr val="F0AE74"/>
            </a:solidFill>
            <a:ln w="4406" cap="flat">
              <a:noFill/>
              <a:prstDash val="solid"/>
              <a:miter/>
            </a:ln>
          </p:spPr>
          <p:txBody>
            <a:bodyPr rtlCol="0" anchor="ctr"/>
            <a:lstStyle/>
            <a:p>
              <a:endParaRPr lang="fr-BE"/>
            </a:p>
          </p:txBody>
        </p:sp>
        <p:sp>
          <p:nvSpPr>
            <p:cNvPr id="254" name="Forme libre : forme 253">
              <a:extLst>
                <a:ext uri="{FF2B5EF4-FFF2-40B4-BE49-F238E27FC236}">
                  <a16:creationId xmlns:a16="http://schemas.microsoft.com/office/drawing/2014/main" id="{1E3C4825-C3DF-4CEF-8892-DF384CAC8034}"/>
                </a:ext>
              </a:extLst>
            </p:cNvPr>
            <p:cNvSpPr/>
            <p:nvPr/>
          </p:nvSpPr>
          <p:spPr>
            <a:xfrm>
              <a:off x="4261376" y="4602621"/>
              <a:ext cx="324566" cy="331051"/>
            </a:xfrm>
            <a:custGeom>
              <a:avLst/>
              <a:gdLst>
                <a:gd name="connsiteX0" fmla="*/ 324566 w 324566"/>
                <a:gd name="connsiteY0" fmla="*/ 331051 h 331051"/>
                <a:gd name="connsiteX1" fmla="*/ 217890 w 324566"/>
                <a:gd name="connsiteY1" fmla="*/ 331051 h 331051"/>
                <a:gd name="connsiteX2" fmla="*/ 154413 w 324566"/>
                <a:gd name="connsiteY2" fmla="*/ 216881 h 331051"/>
                <a:gd name="connsiteX3" fmla="*/ 129 w 324566"/>
                <a:gd name="connsiteY3" fmla="*/ 27332 h 331051"/>
                <a:gd name="connsiteX4" fmla="*/ 6741 w 324566"/>
                <a:gd name="connsiteY4" fmla="*/ 27332 h 331051"/>
                <a:gd name="connsiteX5" fmla="*/ 94022 w 324566"/>
                <a:gd name="connsiteY5" fmla="*/ 2 h 331051"/>
                <a:gd name="connsiteX6" fmla="*/ 324566 w 324566"/>
                <a:gd name="connsiteY6" fmla="*/ 331051 h 331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566" h="331051">
                  <a:moveTo>
                    <a:pt x="324566" y="331051"/>
                  </a:moveTo>
                  <a:lnTo>
                    <a:pt x="217890" y="331051"/>
                  </a:lnTo>
                  <a:cubicBezTo>
                    <a:pt x="200698" y="285648"/>
                    <a:pt x="179980" y="244652"/>
                    <a:pt x="154413" y="216881"/>
                  </a:cubicBezTo>
                  <a:cubicBezTo>
                    <a:pt x="154413" y="216881"/>
                    <a:pt x="-5161" y="27332"/>
                    <a:pt x="129" y="27332"/>
                  </a:cubicBezTo>
                  <a:cubicBezTo>
                    <a:pt x="2333" y="27332"/>
                    <a:pt x="4537" y="27332"/>
                    <a:pt x="6741" y="27332"/>
                  </a:cubicBezTo>
                  <a:cubicBezTo>
                    <a:pt x="38920" y="26010"/>
                    <a:pt x="68895" y="16312"/>
                    <a:pt x="94022" y="2"/>
                  </a:cubicBezTo>
                  <a:cubicBezTo>
                    <a:pt x="94022" y="-439"/>
                    <a:pt x="223620" y="94776"/>
                    <a:pt x="324566" y="331051"/>
                  </a:cubicBezTo>
                  <a:close/>
                </a:path>
              </a:pathLst>
            </a:custGeom>
            <a:solidFill>
              <a:srgbClr val="DC9964">
                <a:alpha val="85000"/>
              </a:srgbClr>
            </a:solidFill>
            <a:ln w="4406" cap="flat">
              <a:noFill/>
              <a:prstDash val="solid"/>
              <a:miter/>
            </a:ln>
          </p:spPr>
          <p:txBody>
            <a:bodyPr rtlCol="0" anchor="ctr"/>
            <a:lstStyle/>
            <a:p>
              <a:endParaRPr lang="fr-BE"/>
            </a:p>
          </p:txBody>
        </p:sp>
        <p:grpSp>
          <p:nvGrpSpPr>
            <p:cNvPr id="261" name="Graphique 2">
              <a:extLst>
                <a:ext uri="{FF2B5EF4-FFF2-40B4-BE49-F238E27FC236}">
                  <a16:creationId xmlns:a16="http://schemas.microsoft.com/office/drawing/2014/main" id="{F2ED2090-1769-4835-A4E6-2E3BA2CF2D0D}"/>
                </a:ext>
              </a:extLst>
            </p:cNvPr>
            <p:cNvGrpSpPr/>
            <p:nvPr/>
          </p:nvGrpSpPr>
          <p:grpSpPr>
            <a:xfrm>
              <a:off x="4196706" y="3576343"/>
              <a:ext cx="1027091" cy="1357328"/>
              <a:chOff x="4196706" y="3576343"/>
              <a:chExt cx="1027091" cy="1357328"/>
            </a:xfrm>
            <a:solidFill>
              <a:srgbClr val="DC9964">
                <a:alpha val="85000"/>
              </a:srgbClr>
            </a:solidFill>
          </p:grpSpPr>
          <p:sp>
            <p:nvSpPr>
              <p:cNvPr id="265" name="Forme libre : forme 264">
                <a:extLst>
                  <a:ext uri="{FF2B5EF4-FFF2-40B4-BE49-F238E27FC236}">
                    <a16:creationId xmlns:a16="http://schemas.microsoft.com/office/drawing/2014/main" id="{B362785B-5A62-4A4E-87C4-C7A4F15F4676}"/>
                  </a:ext>
                </a:extLst>
              </p:cNvPr>
              <p:cNvSpPr/>
              <p:nvPr/>
            </p:nvSpPr>
            <p:spPr>
              <a:xfrm>
                <a:off x="4749540" y="3576343"/>
                <a:ext cx="474257" cy="1357328"/>
              </a:xfrm>
              <a:custGeom>
                <a:avLst/>
                <a:gdLst>
                  <a:gd name="connsiteX0" fmla="*/ 474258 w 474257"/>
                  <a:gd name="connsiteY0" fmla="*/ 1357329 h 1357328"/>
                  <a:gd name="connsiteX1" fmla="*/ 385655 w 474257"/>
                  <a:gd name="connsiteY1" fmla="*/ 1357329 h 1357328"/>
                  <a:gd name="connsiteX2" fmla="*/ 64303 w 474257"/>
                  <a:gd name="connsiteY2" fmla="*/ 473060 h 1357328"/>
                  <a:gd name="connsiteX3" fmla="*/ 3911 w 474257"/>
                  <a:gd name="connsiteY3" fmla="*/ 1832 h 1357328"/>
                  <a:gd name="connsiteX4" fmla="*/ 47111 w 474257"/>
                  <a:gd name="connsiteY4" fmla="*/ 162287 h 1357328"/>
                  <a:gd name="connsiteX5" fmla="*/ 176269 w 474257"/>
                  <a:gd name="connsiteY5" fmla="*/ 658642 h 1357328"/>
                  <a:gd name="connsiteX6" fmla="*/ 474258 w 474257"/>
                  <a:gd name="connsiteY6" fmla="*/ 1357329 h 135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57" h="1357328">
                    <a:moveTo>
                      <a:pt x="474258" y="1357329"/>
                    </a:moveTo>
                    <a:lnTo>
                      <a:pt x="385655" y="1357329"/>
                    </a:lnTo>
                    <a:cubicBezTo>
                      <a:pt x="264431" y="1041266"/>
                      <a:pt x="125135" y="672307"/>
                      <a:pt x="64303" y="473060"/>
                    </a:cubicBezTo>
                    <a:cubicBezTo>
                      <a:pt x="16695" y="317453"/>
                      <a:pt x="-10635" y="-28143"/>
                      <a:pt x="3911" y="1832"/>
                    </a:cubicBezTo>
                    <a:cubicBezTo>
                      <a:pt x="28156" y="51644"/>
                      <a:pt x="36532" y="110272"/>
                      <a:pt x="47111" y="162287"/>
                    </a:cubicBezTo>
                    <a:cubicBezTo>
                      <a:pt x="63862" y="245601"/>
                      <a:pt x="78849" y="429420"/>
                      <a:pt x="176269" y="658642"/>
                    </a:cubicBezTo>
                    <a:cubicBezTo>
                      <a:pt x="243272" y="816011"/>
                      <a:pt x="389622" y="1159404"/>
                      <a:pt x="474258" y="1357329"/>
                    </a:cubicBezTo>
                    <a:close/>
                  </a:path>
                </a:pathLst>
              </a:custGeom>
              <a:solidFill>
                <a:srgbClr val="DC9964">
                  <a:alpha val="85000"/>
                </a:srgbClr>
              </a:solidFill>
              <a:ln w="4406" cap="flat">
                <a:noFill/>
                <a:prstDash val="solid"/>
                <a:miter/>
              </a:ln>
            </p:spPr>
            <p:txBody>
              <a:bodyPr rtlCol="0" anchor="ctr"/>
              <a:lstStyle/>
              <a:p>
                <a:endParaRPr lang="fr-BE"/>
              </a:p>
            </p:txBody>
          </p:sp>
          <p:sp>
            <p:nvSpPr>
              <p:cNvPr id="266" name="Forme libre : forme 265">
                <a:extLst>
                  <a:ext uri="{FF2B5EF4-FFF2-40B4-BE49-F238E27FC236}">
                    <a16:creationId xmlns:a16="http://schemas.microsoft.com/office/drawing/2014/main" id="{55F1CEE7-2D3A-4829-A96D-1D75B95251F2}"/>
                  </a:ext>
                </a:extLst>
              </p:cNvPr>
              <p:cNvSpPr/>
              <p:nvPr/>
            </p:nvSpPr>
            <p:spPr>
              <a:xfrm>
                <a:off x="4196706" y="3855446"/>
                <a:ext cx="215997" cy="189990"/>
              </a:xfrm>
              <a:custGeom>
                <a:avLst/>
                <a:gdLst>
                  <a:gd name="connsiteX0" fmla="*/ 215998 w 215997"/>
                  <a:gd name="connsiteY0" fmla="*/ 189990 h 189990"/>
                  <a:gd name="connsiteX1" fmla="*/ 0 w 215997"/>
                  <a:gd name="connsiteY1" fmla="*/ 53338 h 189990"/>
                  <a:gd name="connsiteX2" fmla="*/ 5731 w 215997"/>
                  <a:gd name="connsiteY2" fmla="*/ 0 h 189990"/>
                  <a:gd name="connsiteX3" fmla="*/ 215998 w 215997"/>
                  <a:gd name="connsiteY3" fmla="*/ 189990 h 189990"/>
                </a:gdLst>
                <a:ahLst/>
                <a:cxnLst>
                  <a:cxn ang="0">
                    <a:pos x="connsiteX0" y="connsiteY0"/>
                  </a:cxn>
                  <a:cxn ang="0">
                    <a:pos x="connsiteX1" y="connsiteY1"/>
                  </a:cxn>
                  <a:cxn ang="0">
                    <a:pos x="connsiteX2" y="connsiteY2"/>
                  </a:cxn>
                  <a:cxn ang="0">
                    <a:pos x="connsiteX3" y="connsiteY3"/>
                  </a:cxn>
                </a:cxnLst>
                <a:rect l="l" t="t" r="r" b="b"/>
                <a:pathLst>
                  <a:path w="215997" h="189990">
                    <a:moveTo>
                      <a:pt x="215998" y="189990"/>
                    </a:moveTo>
                    <a:cubicBezTo>
                      <a:pt x="215998" y="189990"/>
                      <a:pt x="65681" y="168831"/>
                      <a:pt x="0" y="53338"/>
                    </a:cubicBezTo>
                    <a:cubicBezTo>
                      <a:pt x="3526" y="19837"/>
                      <a:pt x="5731" y="0"/>
                      <a:pt x="5731" y="0"/>
                    </a:cubicBezTo>
                    <a:cubicBezTo>
                      <a:pt x="5731" y="0"/>
                      <a:pt x="25567" y="132685"/>
                      <a:pt x="215998" y="189990"/>
                    </a:cubicBezTo>
                    <a:close/>
                  </a:path>
                </a:pathLst>
              </a:custGeom>
              <a:solidFill>
                <a:srgbClr val="DC9964">
                  <a:alpha val="85000"/>
                </a:srgbClr>
              </a:solidFill>
              <a:ln w="4406" cap="flat">
                <a:noFill/>
                <a:prstDash val="solid"/>
                <a:miter/>
              </a:ln>
            </p:spPr>
            <p:txBody>
              <a:bodyPr rtlCol="0" anchor="ctr"/>
              <a:lstStyle/>
              <a:p>
                <a:endParaRPr lang="fr-BE"/>
              </a:p>
            </p:txBody>
          </p:sp>
        </p:grpSp>
        <p:grpSp>
          <p:nvGrpSpPr>
            <p:cNvPr id="269" name="Graphique 2">
              <a:extLst>
                <a:ext uri="{FF2B5EF4-FFF2-40B4-BE49-F238E27FC236}">
                  <a16:creationId xmlns:a16="http://schemas.microsoft.com/office/drawing/2014/main" id="{F2ED2090-1769-4835-A4E6-2E3BA2CF2D0D}"/>
                </a:ext>
              </a:extLst>
            </p:cNvPr>
            <p:cNvGrpSpPr/>
            <p:nvPr/>
          </p:nvGrpSpPr>
          <p:grpSpPr>
            <a:xfrm>
              <a:off x="3861298" y="3316333"/>
              <a:ext cx="315272" cy="1208046"/>
              <a:chOff x="3861298" y="3316333"/>
              <a:chExt cx="315272" cy="1208046"/>
            </a:xfrm>
          </p:grpSpPr>
          <p:sp>
            <p:nvSpPr>
              <p:cNvPr id="270" name="Forme libre : forme 269">
                <a:extLst>
                  <a:ext uri="{FF2B5EF4-FFF2-40B4-BE49-F238E27FC236}">
                    <a16:creationId xmlns:a16="http://schemas.microsoft.com/office/drawing/2014/main" id="{4779498D-0929-4DD4-B7D4-C81BE10A0E97}"/>
                  </a:ext>
                </a:extLst>
              </p:cNvPr>
              <p:cNvSpPr/>
              <p:nvPr/>
            </p:nvSpPr>
            <p:spPr>
              <a:xfrm>
                <a:off x="3925385" y="4182969"/>
                <a:ext cx="237242" cy="341410"/>
              </a:xfrm>
              <a:custGeom>
                <a:avLst/>
                <a:gdLst>
                  <a:gd name="connsiteX0" fmla="*/ 46947 w 237242"/>
                  <a:gd name="connsiteY0" fmla="*/ 0 h 341410"/>
                  <a:gd name="connsiteX1" fmla="*/ 221 w 237242"/>
                  <a:gd name="connsiteY1" fmla="*/ 140178 h 341410"/>
                  <a:gd name="connsiteX2" fmla="*/ 46947 w 237242"/>
                  <a:gd name="connsiteY2" fmla="*/ 257434 h 341410"/>
                  <a:gd name="connsiteX3" fmla="*/ 203876 w 237242"/>
                  <a:gd name="connsiteY3" fmla="*/ 323997 h 341410"/>
                  <a:gd name="connsiteX4" fmla="*/ 214456 w 237242"/>
                  <a:gd name="connsiteY4" fmla="*/ 170594 h 341410"/>
                  <a:gd name="connsiteX5" fmla="*/ 160677 w 237242"/>
                  <a:gd name="connsiteY5" fmla="*/ 100505 h 341410"/>
                  <a:gd name="connsiteX6" fmla="*/ 46947 w 237242"/>
                  <a:gd name="connsiteY6" fmla="*/ 0 h 34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242" h="341410">
                    <a:moveTo>
                      <a:pt x="46947" y="0"/>
                    </a:moveTo>
                    <a:cubicBezTo>
                      <a:pt x="46947" y="0"/>
                      <a:pt x="-3746" y="87281"/>
                      <a:pt x="221" y="140178"/>
                    </a:cubicBezTo>
                    <a:cubicBezTo>
                      <a:pt x="4189" y="193076"/>
                      <a:pt x="31960" y="234071"/>
                      <a:pt x="46947" y="257434"/>
                    </a:cubicBezTo>
                    <a:cubicBezTo>
                      <a:pt x="61935" y="280797"/>
                      <a:pt x="143926" y="381302"/>
                      <a:pt x="203876" y="323997"/>
                    </a:cubicBezTo>
                    <a:cubicBezTo>
                      <a:pt x="263827" y="266691"/>
                      <a:pt x="227239" y="192194"/>
                      <a:pt x="214456" y="170594"/>
                    </a:cubicBezTo>
                    <a:cubicBezTo>
                      <a:pt x="201231" y="148995"/>
                      <a:pt x="160677" y="100505"/>
                      <a:pt x="160677" y="100505"/>
                    </a:cubicBezTo>
                    <a:lnTo>
                      <a:pt x="46947" y="0"/>
                    </a:lnTo>
                    <a:close/>
                  </a:path>
                </a:pathLst>
              </a:custGeom>
              <a:solidFill>
                <a:srgbClr val="F0AE74"/>
              </a:solidFill>
              <a:ln w="4406" cap="flat">
                <a:noFill/>
                <a:prstDash val="solid"/>
                <a:miter/>
              </a:ln>
            </p:spPr>
            <p:txBody>
              <a:bodyPr rtlCol="0" anchor="ctr"/>
              <a:lstStyle/>
              <a:p>
                <a:endParaRPr lang="fr-BE"/>
              </a:p>
            </p:txBody>
          </p:sp>
          <p:sp>
            <p:nvSpPr>
              <p:cNvPr id="271" name="Forme libre : forme 270">
                <a:extLst>
                  <a:ext uri="{FF2B5EF4-FFF2-40B4-BE49-F238E27FC236}">
                    <a16:creationId xmlns:a16="http://schemas.microsoft.com/office/drawing/2014/main" id="{EBACA5BA-1951-4A54-8857-3F1AFAF2539C}"/>
                  </a:ext>
                </a:extLst>
              </p:cNvPr>
              <p:cNvSpPr/>
              <p:nvPr/>
            </p:nvSpPr>
            <p:spPr>
              <a:xfrm>
                <a:off x="3885409" y="3879250"/>
                <a:ext cx="291161" cy="404224"/>
              </a:xfrm>
              <a:custGeom>
                <a:avLst/>
                <a:gdLst>
                  <a:gd name="connsiteX0" fmla="*/ 200653 w 291161"/>
                  <a:gd name="connsiteY0" fmla="*/ 404225 h 404224"/>
                  <a:gd name="connsiteX1" fmla="*/ 186547 w 291161"/>
                  <a:gd name="connsiteY1" fmla="*/ 402902 h 404224"/>
                  <a:gd name="connsiteX2" fmla="*/ 29177 w 291161"/>
                  <a:gd name="connsiteY2" fmla="*/ 273744 h 404224"/>
                  <a:gd name="connsiteX3" fmla="*/ 2728 w 291161"/>
                  <a:gd name="connsiteY3" fmla="*/ 197043 h 404224"/>
                  <a:gd name="connsiteX4" fmla="*/ 48572 w 291161"/>
                  <a:gd name="connsiteY4" fmla="*/ 0 h 404224"/>
                  <a:gd name="connsiteX5" fmla="*/ 196245 w 291161"/>
                  <a:gd name="connsiteY5" fmla="*/ 21159 h 404224"/>
                  <a:gd name="connsiteX6" fmla="*/ 197126 w 291161"/>
                  <a:gd name="connsiteY6" fmla="*/ 115933 h 404224"/>
                  <a:gd name="connsiteX7" fmla="*/ 291019 w 291161"/>
                  <a:gd name="connsiteY7" fmla="*/ 309891 h 404224"/>
                  <a:gd name="connsiteX8" fmla="*/ 200653 w 291161"/>
                  <a:gd name="connsiteY8" fmla="*/ 404225 h 404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161" h="404224">
                    <a:moveTo>
                      <a:pt x="200653" y="404225"/>
                    </a:moveTo>
                    <a:cubicBezTo>
                      <a:pt x="194481" y="404225"/>
                      <a:pt x="189632" y="403784"/>
                      <a:pt x="186547" y="402902"/>
                    </a:cubicBezTo>
                    <a:cubicBezTo>
                      <a:pt x="165388" y="396290"/>
                      <a:pt x="39315" y="285646"/>
                      <a:pt x="29177" y="273744"/>
                    </a:cubicBezTo>
                    <a:cubicBezTo>
                      <a:pt x="19479" y="261842"/>
                      <a:pt x="10663" y="241565"/>
                      <a:pt x="2728" y="197043"/>
                    </a:cubicBezTo>
                    <a:cubicBezTo>
                      <a:pt x="-13582" y="106236"/>
                      <a:pt x="48572" y="0"/>
                      <a:pt x="48572" y="0"/>
                    </a:cubicBezTo>
                    <a:lnTo>
                      <a:pt x="196245" y="21159"/>
                    </a:lnTo>
                    <a:lnTo>
                      <a:pt x="197126" y="115933"/>
                    </a:lnTo>
                    <a:cubicBezTo>
                      <a:pt x="246056" y="160455"/>
                      <a:pt x="286170" y="215998"/>
                      <a:pt x="291019" y="309891"/>
                    </a:cubicBezTo>
                    <a:cubicBezTo>
                      <a:pt x="294546" y="388355"/>
                      <a:pt x="231509" y="404225"/>
                      <a:pt x="200653" y="404225"/>
                    </a:cubicBezTo>
                    <a:close/>
                  </a:path>
                </a:pathLst>
              </a:custGeom>
              <a:solidFill>
                <a:srgbClr val="F0AE74"/>
              </a:solidFill>
              <a:ln w="4406" cap="flat">
                <a:noFill/>
                <a:prstDash val="solid"/>
                <a:miter/>
              </a:ln>
            </p:spPr>
            <p:txBody>
              <a:bodyPr rtlCol="0" anchor="ctr"/>
              <a:lstStyle/>
              <a:p>
                <a:endParaRPr lang="fr-BE"/>
              </a:p>
            </p:txBody>
          </p:sp>
          <p:sp>
            <p:nvSpPr>
              <p:cNvPr id="272" name="Forme libre : forme 271">
                <a:extLst>
                  <a:ext uri="{FF2B5EF4-FFF2-40B4-BE49-F238E27FC236}">
                    <a16:creationId xmlns:a16="http://schemas.microsoft.com/office/drawing/2014/main" id="{ABDFAD86-BD8C-420C-88F7-E0E01EFA1B75}"/>
                  </a:ext>
                </a:extLst>
              </p:cNvPr>
              <p:cNvSpPr/>
              <p:nvPr/>
            </p:nvSpPr>
            <p:spPr>
              <a:xfrm>
                <a:off x="3978669" y="4121309"/>
                <a:ext cx="112895" cy="149822"/>
              </a:xfrm>
              <a:custGeom>
                <a:avLst/>
                <a:gdLst>
                  <a:gd name="connsiteX0" fmla="*/ 106070 w 112895"/>
                  <a:gd name="connsiteY0" fmla="*/ 17138 h 149822"/>
                  <a:gd name="connsiteX1" fmla="*/ 3802 w 112895"/>
                  <a:gd name="connsiteY1" fmla="*/ 22428 h 149822"/>
                  <a:gd name="connsiteX2" fmla="*/ 93728 w 112895"/>
                  <a:gd name="connsiteY2" fmla="*/ 149823 h 149822"/>
                  <a:gd name="connsiteX3" fmla="*/ 106070 w 112895"/>
                  <a:gd name="connsiteY3" fmla="*/ 17138 h 149822"/>
                </a:gdLst>
                <a:ahLst/>
                <a:cxnLst>
                  <a:cxn ang="0">
                    <a:pos x="connsiteX0" y="connsiteY0"/>
                  </a:cxn>
                  <a:cxn ang="0">
                    <a:pos x="connsiteX1" y="connsiteY1"/>
                  </a:cxn>
                  <a:cxn ang="0">
                    <a:pos x="connsiteX2" y="connsiteY2"/>
                  </a:cxn>
                  <a:cxn ang="0">
                    <a:pos x="connsiteX3" y="connsiteY3"/>
                  </a:cxn>
                </a:cxnLst>
                <a:rect l="l" t="t" r="r" b="b"/>
                <a:pathLst>
                  <a:path w="112895" h="149822">
                    <a:moveTo>
                      <a:pt x="106070" y="17138"/>
                    </a:moveTo>
                    <a:cubicBezTo>
                      <a:pt x="106070" y="17138"/>
                      <a:pt x="29369" y="-24739"/>
                      <a:pt x="3802" y="22428"/>
                    </a:cubicBezTo>
                    <a:cubicBezTo>
                      <a:pt x="-22206" y="69595"/>
                      <a:pt x="93728" y="149823"/>
                      <a:pt x="93728" y="149823"/>
                    </a:cubicBezTo>
                    <a:cubicBezTo>
                      <a:pt x="93728" y="149823"/>
                      <a:pt x="126789" y="124697"/>
                      <a:pt x="106070" y="17138"/>
                    </a:cubicBezTo>
                    <a:close/>
                  </a:path>
                </a:pathLst>
              </a:custGeom>
              <a:solidFill>
                <a:srgbClr val="F6E2CA">
                  <a:alpha val="79000"/>
                </a:srgbClr>
              </a:solidFill>
              <a:ln w="4406" cap="flat">
                <a:noFill/>
                <a:prstDash val="solid"/>
                <a:miter/>
              </a:ln>
            </p:spPr>
            <p:txBody>
              <a:bodyPr rtlCol="0" anchor="ctr"/>
              <a:lstStyle/>
              <a:p>
                <a:endParaRPr lang="fr-BE"/>
              </a:p>
            </p:txBody>
          </p:sp>
          <p:sp>
            <p:nvSpPr>
              <p:cNvPr id="273" name="Forme libre : forme 272">
                <a:extLst>
                  <a:ext uri="{FF2B5EF4-FFF2-40B4-BE49-F238E27FC236}">
                    <a16:creationId xmlns:a16="http://schemas.microsoft.com/office/drawing/2014/main" id="{4762394F-1687-481D-88EF-7FFA5571D664}"/>
                  </a:ext>
                </a:extLst>
              </p:cNvPr>
              <p:cNvSpPr/>
              <p:nvPr/>
            </p:nvSpPr>
            <p:spPr>
              <a:xfrm>
                <a:off x="4011449" y="4378200"/>
                <a:ext cx="89549" cy="123623"/>
              </a:xfrm>
              <a:custGeom>
                <a:avLst/>
                <a:gdLst>
                  <a:gd name="connsiteX0" fmla="*/ 45960 w 89549"/>
                  <a:gd name="connsiteY0" fmla="*/ 123476 h 123623"/>
                  <a:gd name="connsiteX1" fmla="*/ 38466 w 89549"/>
                  <a:gd name="connsiteY1" fmla="*/ 113778 h 123623"/>
                  <a:gd name="connsiteX2" fmla="*/ 7609 w 89549"/>
                  <a:gd name="connsiteY2" fmla="*/ 10188 h 123623"/>
                  <a:gd name="connsiteX3" fmla="*/ 83870 w 89549"/>
                  <a:gd name="connsiteY3" fmla="*/ 10188 h 123623"/>
                  <a:gd name="connsiteX4" fmla="*/ 45960 w 89549"/>
                  <a:gd name="connsiteY4" fmla="*/ 123476 h 123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49" h="123623">
                    <a:moveTo>
                      <a:pt x="45960" y="123476"/>
                    </a:moveTo>
                    <a:cubicBezTo>
                      <a:pt x="41992" y="124799"/>
                      <a:pt x="40670" y="116864"/>
                      <a:pt x="38466" y="113778"/>
                    </a:cubicBezTo>
                    <a:cubicBezTo>
                      <a:pt x="6287" y="70579"/>
                      <a:pt x="-10905" y="31347"/>
                      <a:pt x="7609" y="10188"/>
                    </a:cubicBezTo>
                    <a:cubicBezTo>
                      <a:pt x="27886" y="-12735"/>
                      <a:pt x="83870" y="10188"/>
                      <a:pt x="83870" y="10188"/>
                    </a:cubicBezTo>
                    <a:cubicBezTo>
                      <a:pt x="83870" y="10188"/>
                      <a:pt x="111200" y="100995"/>
                      <a:pt x="45960" y="123476"/>
                    </a:cubicBezTo>
                    <a:close/>
                  </a:path>
                </a:pathLst>
              </a:custGeom>
              <a:solidFill>
                <a:srgbClr val="F6E2CA">
                  <a:alpha val="79000"/>
                </a:srgbClr>
              </a:solidFill>
              <a:ln w="4406" cap="flat">
                <a:noFill/>
                <a:prstDash val="solid"/>
                <a:miter/>
              </a:ln>
            </p:spPr>
            <p:txBody>
              <a:bodyPr rtlCol="0" anchor="ctr"/>
              <a:lstStyle/>
              <a:p>
                <a:endParaRPr lang="fr-BE"/>
              </a:p>
            </p:txBody>
          </p:sp>
          <p:sp>
            <p:nvSpPr>
              <p:cNvPr id="280" name="Forme libre : forme 279">
                <a:extLst>
                  <a:ext uri="{FF2B5EF4-FFF2-40B4-BE49-F238E27FC236}">
                    <a16:creationId xmlns:a16="http://schemas.microsoft.com/office/drawing/2014/main" id="{5F967391-A90D-44C2-830C-2057C83AFE36}"/>
                  </a:ext>
                </a:extLst>
              </p:cNvPr>
              <p:cNvSpPr/>
              <p:nvPr/>
            </p:nvSpPr>
            <p:spPr>
              <a:xfrm>
                <a:off x="3913264" y="3901291"/>
                <a:ext cx="181173" cy="105794"/>
              </a:xfrm>
              <a:custGeom>
                <a:avLst/>
                <a:gdLst>
                  <a:gd name="connsiteX0" fmla="*/ 181174 w 181173"/>
                  <a:gd name="connsiteY0" fmla="*/ 105354 h 105794"/>
                  <a:gd name="connsiteX1" fmla="*/ 169713 w 181173"/>
                  <a:gd name="connsiteY1" fmla="*/ 105795 h 105794"/>
                  <a:gd name="connsiteX2" fmla="*/ 90807 w 181173"/>
                  <a:gd name="connsiteY2" fmla="*/ 81109 h 105794"/>
                  <a:gd name="connsiteX3" fmla="*/ 0 w 181173"/>
                  <a:gd name="connsiteY3" fmla="*/ 20718 h 105794"/>
                  <a:gd name="connsiteX4" fmla="*/ 9257 w 181173"/>
                  <a:gd name="connsiteY4" fmla="*/ 0 h 105794"/>
                  <a:gd name="connsiteX5" fmla="*/ 90807 w 181173"/>
                  <a:gd name="connsiteY5" fmla="*/ 52456 h 105794"/>
                  <a:gd name="connsiteX6" fmla="*/ 169272 w 181173"/>
                  <a:gd name="connsiteY6" fmla="*/ 77142 h 105794"/>
                  <a:gd name="connsiteX7" fmla="*/ 169272 w 181173"/>
                  <a:gd name="connsiteY7" fmla="*/ 94334 h 105794"/>
                  <a:gd name="connsiteX8" fmla="*/ 181174 w 181173"/>
                  <a:gd name="connsiteY8" fmla="*/ 105354 h 10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173" h="105794">
                    <a:moveTo>
                      <a:pt x="181174" y="105354"/>
                    </a:moveTo>
                    <a:cubicBezTo>
                      <a:pt x="177647" y="105795"/>
                      <a:pt x="173680" y="105795"/>
                      <a:pt x="169713" y="105795"/>
                    </a:cubicBezTo>
                    <a:cubicBezTo>
                      <a:pt x="138415" y="104913"/>
                      <a:pt x="102709" y="88162"/>
                      <a:pt x="90807" y="81109"/>
                    </a:cubicBezTo>
                    <a:cubicBezTo>
                      <a:pt x="81109" y="74938"/>
                      <a:pt x="36587" y="54661"/>
                      <a:pt x="0" y="20718"/>
                    </a:cubicBezTo>
                    <a:cubicBezTo>
                      <a:pt x="3086" y="12783"/>
                      <a:pt x="6171" y="6171"/>
                      <a:pt x="9257" y="0"/>
                    </a:cubicBezTo>
                    <a:cubicBezTo>
                      <a:pt x="43640" y="29093"/>
                      <a:pt x="81550" y="47167"/>
                      <a:pt x="90807" y="52456"/>
                    </a:cubicBezTo>
                    <a:cubicBezTo>
                      <a:pt x="102709" y="59510"/>
                      <a:pt x="137974" y="76260"/>
                      <a:pt x="169272" y="77142"/>
                    </a:cubicBezTo>
                    <a:lnTo>
                      <a:pt x="169272" y="94334"/>
                    </a:lnTo>
                    <a:cubicBezTo>
                      <a:pt x="173239" y="97419"/>
                      <a:pt x="177647" y="101387"/>
                      <a:pt x="181174" y="105354"/>
                    </a:cubicBezTo>
                    <a:close/>
                  </a:path>
                </a:pathLst>
              </a:custGeom>
              <a:solidFill>
                <a:srgbClr val="000000">
                  <a:alpha val="12000"/>
                </a:srgbClr>
              </a:solidFill>
              <a:ln w="4406" cap="flat">
                <a:noFill/>
                <a:prstDash val="solid"/>
                <a:miter/>
              </a:ln>
            </p:spPr>
            <p:txBody>
              <a:bodyPr rtlCol="0" anchor="ctr"/>
              <a:lstStyle/>
              <a:p>
                <a:endParaRPr lang="fr-BE"/>
              </a:p>
            </p:txBody>
          </p:sp>
          <p:sp>
            <p:nvSpPr>
              <p:cNvPr id="281" name="Forme libre : forme 280">
                <a:extLst>
                  <a:ext uri="{FF2B5EF4-FFF2-40B4-BE49-F238E27FC236}">
                    <a16:creationId xmlns:a16="http://schemas.microsoft.com/office/drawing/2014/main" id="{084E40D7-E29F-48F4-81DD-A59EF4DC2D7C}"/>
                  </a:ext>
                </a:extLst>
              </p:cNvPr>
              <p:cNvSpPr/>
              <p:nvPr/>
            </p:nvSpPr>
            <p:spPr>
              <a:xfrm>
                <a:off x="3956463" y="4197957"/>
                <a:ext cx="146349" cy="107117"/>
              </a:xfrm>
              <a:custGeom>
                <a:avLst/>
                <a:gdLst>
                  <a:gd name="connsiteX0" fmla="*/ 146350 w 146349"/>
                  <a:gd name="connsiteY0" fmla="*/ 105795 h 107117"/>
                  <a:gd name="connsiteX1" fmla="*/ 129599 w 146349"/>
                  <a:gd name="connsiteY1" fmla="*/ 107117 h 107117"/>
                  <a:gd name="connsiteX2" fmla="*/ 115493 w 146349"/>
                  <a:gd name="connsiteY2" fmla="*/ 105795 h 107117"/>
                  <a:gd name="connsiteX3" fmla="*/ 0 w 146349"/>
                  <a:gd name="connsiteY3" fmla="*/ 14988 h 107117"/>
                  <a:gd name="connsiteX4" fmla="*/ 7494 w 146349"/>
                  <a:gd name="connsiteY4" fmla="*/ 0 h 107117"/>
                  <a:gd name="connsiteX5" fmla="*/ 115493 w 146349"/>
                  <a:gd name="connsiteY5" fmla="*/ 84195 h 107117"/>
                  <a:gd name="connsiteX6" fmla="*/ 129599 w 146349"/>
                  <a:gd name="connsiteY6" fmla="*/ 85518 h 107117"/>
                  <a:gd name="connsiteX7" fmla="*/ 146350 w 146349"/>
                  <a:gd name="connsiteY7" fmla="*/ 105795 h 10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349" h="107117">
                    <a:moveTo>
                      <a:pt x="146350" y="105795"/>
                    </a:moveTo>
                    <a:cubicBezTo>
                      <a:pt x="140178" y="106677"/>
                      <a:pt x="134448" y="107117"/>
                      <a:pt x="129599" y="107117"/>
                    </a:cubicBezTo>
                    <a:cubicBezTo>
                      <a:pt x="123427" y="107117"/>
                      <a:pt x="118579" y="106677"/>
                      <a:pt x="115493" y="105795"/>
                    </a:cubicBezTo>
                    <a:cubicBezTo>
                      <a:pt x="101387" y="101387"/>
                      <a:pt x="41877" y="51575"/>
                      <a:pt x="0" y="14988"/>
                    </a:cubicBezTo>
                    <a:cubicBezTo>
                      <a:pt x="2645" y="9257"/>
                      <a:pt x="5290" y="3967"/>
                      <a:pt x="7494" y="0"/>
                    </a:cubicBezTo>
                    <a:cubicBezTo>
                      <a:pt x="48489" y="35706"/>
                      <a:pt x="102268" y="79787"/>
                      <a:pt x="115493" y="84195"/>
                    </a:cubicBezTo>
                    <a:cubicBezTo>
                      <a:pt x="118138" y="85077"/>
                      <a:pt x="123427" y="85958"/>
                      <a:pt x="129599" y="85518"/>
                    </a:cubicBezTo>
                    <a:cubicBezTo>
                      <a:pt x="129599" y="85518"/>
                      <a:pt x="136652" y="94334"/>
                      <a:pt x="146350" y="105795"/>
                    </a:cubicBezTo>
                    <a:close/>
                  </a:path>
                </a:pathLst>
              </a:custGeom>
              <a:solidFill>
                <a:srgbClr val="000000">
                  <a:alpha val="12000"/>
                </a:srgbClr>
              </a:solidFill>
              <a:ln w="4406" cap="flat">
                <a:noFill/>
                <a:prstDash val="solid"/>
                <a:miter/>
              </a:ln>
            </p:spPr>
            <p:txBody>
              <a:bodyPr rtlCol="0" anchor="ctr"/>
              <a:lstStyle/>
              <a:p>
                <a:endParaRPr lang="fr-BE"/>
              </a:p>
            </p:txBody>
          </p:sp>
          <p:sp>
            <p:nvSpPr>
              <p:cNvPr id="282" name="Forme libre : forme 281">
                <a:extLst>
                  <a:ext uri="{FF2B5EF4-FFF2-40B4-BE49-F238E27FC236}">
                    <a16:creationId xmlns:a16="http://schemas.microsoft.com/office/drawing/2014/main" id="{98F4E8B7-9802-43B8-B5DF-AB0E31205636}"/>
                  </a:ext>
                </a:extLst>
              </p:cNvPr>
              <p:cNvSpPr/>
              <p:nvPr/>
            </p:nvSpPr>
            <p:spPr>
              <a:xfrm>
                <a:off x="3861298" y="3548641"/>
                <a:ext cx="289871" cy="429835"/>
              </a:xfrm>
              <a:custGeom>
                <a:avLst/>
                <a:gdLst>
                  <a:gd name="connsiteX0" fmla="*/ 277662 w 289871"/>
                  <a:gd name="connsiteY0" fmla="*/ 394527 h 429835"/>
                  <a:gd name="connsiteX1" fmla="*/ 221679 w 289871"/>
                  <a:gd name="connsiteY1" fmla="*/ 429792 h 429835"/>
                  <a:gd name="connsiteX2" fmla="*/ 142773 w 289871"/>
                  <a:gd name="connsiteY2" fmla="*/ 405106 h 429835"/>
                  <a:gd name="connsiteX3" fmla="*/ 8326 w 289871"/>
                  <a:gd name="connsiteY3" fmla="*/ 196602 h 429835"/>
                  <a:gd name="connsiteX4" fmla="*/ 216389 w 289871"/>
                  <a:gd name="connsiteY4" fmla="*/ 0 h 429835"/>
                  <a:gd name="connsiteX5" fmla="*/ 218152 w 289871"/>
                  <a:gd name="connsiteY5" fmla="*/ 173680 h 429835"/>
                  <a:gd name="connsiteX6" fmla="*/ 231377 w 289871"/>
                  <a:gd name="connsiteY6" fmla="*/ 186023 h 429835"/>
                  <a:gd name="connsiteX7" fmla="*/ 277662 w 289871"/>
                  <a:gd name="connsiteY7" fmla="*/ 394527 h 42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71" h="429835">
                    <a:moveTo>
                      <a:pt x="277662" y="394527"/>
                    </a:moveTo>
                    <a:cubicBezTo>
                      <a:pt x="270609" y="418330"/>
                      <a:pt x="243719" y="430673"/>
                      <a:pt x="221679" y="429792"/>
                    </a:cubicBezTo>
                    <a:cubicBezTo>
                      <a:pt x="190381" y="428910"/>
                      <a:pt x="154675" y="412159"/>
                      <a:pt x="142773" y="405106"/>
                    </a:cubicBezTo>
                    <a:cubicBezTo>
                      <a:pt x="122937" y="392763"/>
                      <a:pt x="-37960" y="321793"/>
                      <a:pt x="8326" y="196602"/>
                    </a:cubicBezTo>
                    <a:cubicBezTo>
                      <a:pt x="54611" y="70971"/>
                      <a:pt x="182887" y="13224"/>
                      <a:pt x="216389" y="0"/>
                    </a:cubicBezTo>
                    <a:lnTo>
                      <a:pt x="218152" y="173680"/>
                    </a:lnTo>
                    <a:lnTo>
                      <a:pt x="231377" y="186023"/>
                    </a:lnTo>
                    <a:cubicBezTo>
                      <a:pt x="307196" y="268454"/>
                      <a:pt x="293090" y="342952"/>
                      <a:pt x="277662" y="394527"/>
                    </a:cubicBezTo>
                    <a:close/>
                  </a:path>
                </a:pathLst>
              </a:custGeom>
              <a:solidFill>
                <a:srgbClr val="F0AE74"/>
              </a:solidFill>
              <a:ln w="4406" cap="flat">
                <a:noFill/>
                <a:prstDash val="solid"/>
                <a:miter/>
              </a:ln>
            </p:spPr>
            <p:txBody>
              <a:bodyPr rtlCol="0" anchor="ctr"/>
              <a:lstStyle/>
              <a:p>
                <a:endParaRPr lang="fr-BE"/>
              </a:p>
            </p:txBody>
          </p:sp>
          <p:sp>
            <p:nvSpPr>
              <p:cNvPr id="283" name="Forme libre : forme 282">
                <a:extLst>
                  <a:ext uri="{FF2B5EF4-FFF2-40B4-BE49-F238E27FC236}">
                    <a16:creationId xmlns:a16="http://schemas.microsoft.com/office/drawing/2014/main" id="{F8BC1BF2-AB86-4DFE-90BB-B4A55F006B1A}"/>
                  </a:ext>
                </a:extLst>
              </p:cNvPr>
              <p:cNvSpPr/>
              <p:nvPr/>
            </p:nvSpPr>
            <p:spPr>
              <a:xfrm>
                <a:off x="3956346" y="3830633"/>
                <a:ext cx="101118" cy="137874"/>
              </a:xfrm>
              <a:custGeom>
                <a:avLst/>
                <a:gdLst>
                  <a:gd name="connsiteX0" fmla="*/ 70647 w 101118"/>
                  <a:gd name="connsiteY0" fmla="*/ 2332 h 137874"/>
                  <a:gd name="connsiteX1" fmla="*/ 999 w 101118"/>
                  <a:gd name="connsiteY1" fmla="*/ 20405 h 137874"/>
                  <a:gd name="connsiteX2" fmla="*/ 60508 w 101118"/>
                  <a:gd name="connsiteY2" fmla="*/ 119588 h 137874"/>
                  <a:gd name="connsiteX3" fmla="*/ 94891 w 101118"/>
                  <a:gd name="connsiteY3" fmla="*/ 137661 h 137874"/>
                  <a:gd name="connsiteX4" fmla="*/ 70647 w 101118"/>
                  <a:gd name="connsiteY4" fmla="*/ 2332 h 137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8" h="137874">
                    <a:moveTo>
                      <a:pt x="70647" y="2332"/>
                    </a:moveTo>
                    <a:cubicBezTo>
                      <a:pt x="70647" y="2332"/>
                      <a:pt x="8492" y="-9570"/>
                      <a:pt x="999" y="20405"/>
                    </a:cubicBezTo>
                    <a:cubicBezTo>
                      <a:pt x="-6495" y="50821"/>
                      <a:pt x="29651" y="97988"/>
                      <a:pt x="60508" y="119588"/>
                    </a:cubicBezTo>
                    <a:cubicBezTo>
                      <a:pt x="91365" y="141188"/>
                      <a:pt x="94891" y="137661"/>
                      <a:pt x="94891" y="137661"/>
                    </a:cubicBezTo>
                    <a:cubicBezTo>
                      <a:pt x="94891" y="137661"/>
                      <a:pt x="119577" y="66690"/>
                      <a:pt x="70647" y="2332"/>
                    </a:cubicBezTo>
                    <a:close/>
                  </a:path>
                </a:pathLst>
              </a:custGeom>
              <a:solidFill>
                <a:srgbClr val="F6E2CA">
                  <a:alpha val="79000"/>
                </a:srgbClr>
              </a:solidFill>
              <a:ln w="4406" cap="flat">
                <a:noFill/>
                <a:prstDash val="solid"/>
                <a:miter/>
              </a:ln>
            </p:spPr>
            <p:txBody>
              <a:bodyPr rtlCol="0" anchor="ctr"/>
              <a:lstStyle/>
              <a:p>
                <a:endParaRPr lang="fr-BE"/>
              </a:p>
            </p:txBody>
          </p:sp>
          <p:sp>
            <p:nvSpPr>
              <p:cNvPr id="284" name="Forme libre : forme 283">
                <a:extLst>
                  <a:ext uri="{FF2B5EF4-FFF2-40B4-BE49-F238E27FC236}">
                    <a16:creationId xmlns:a16="http://schemas.microsoft.com/office/drawing/2014/main" id="{9BFF9511-35EF-4D42-861F-DD4CF7E1E280}"/>
                  </a:ext>
                </a:extLst>
              </p:cNvPr>
              <p:cNvSpPr/>
              <p:nvPr/>
            </p:nvSpPr>
            <p:spPr>
              <a:xfrm>
                <a:off x="3956297" y="3833846"/>
                <a:ext cx="18679" cy="59509"/>
              </a:xfrm>
              <a:custGeom>
                <a:avLst/>
                <a:gdLst>
                  <a:gd name="connsiteX0" fmla="*/ 18680 w 18679"/>
                  <a:gd name="connsiteY0" fmla="*/ 0 h 59509"/>
                  <a:gd name="connsiteX1" fmla="*/ 9864 w 18679"/>
                  <a:gd name="connsiteY1" fmla="*/ 59510 h 59509"/>
                  <a:gd name="connsiteX2" fmla="*/ 1047 w 18679"/>
                  <a:gd name="connsiteY2" fmla="*/ 17192 h 59509"/>
                  <a:gd name="connsiteX3" fmla="*/ 18680 w 18679"/>
                  <a:gd name="connsiteY3" fmla="*/ 0 h 59509"/>
                </a:gdLst>
                <a:ahLst/>
                <a:cxnLst>
                  <a:cxn ang="0">
                    <a:pos x="connsiteX0" y="connsiteY0"/>
                  </a:cxn>
                  <a:cxn ang="0">
                    <a:pos x="connsiteX1" y="connsiteY1"/>
                  </a:cxn>
                  <a:cxn ang="0">
                    <a:pos x="connsiteX2" y="connsiteY2"/>
                  </a:cxn>
                  <a:cxn ang="0">
                    <a:pos x="connsiteX3" y="connsiteY3"/>
                  </a:cxn>
                </a:cxnLst>
                <a:rect l="l" t="t" r="r" b="b"/>
                <a:pathLst>
                  <a:path w="18679" h="59509">
                    <a:moveTo>
                      <a:pt x="18680" y="0"/>
                    </a:moveTo>
                    <a:cubicBezTo>
                      <a:pt x="17798" y="16751"/>
                      <a:pt x="15153" y="37469"/>
                      <a:pt x="9864" y="59510"/>
                    </a:cubicBezTo>
                    <a:cubicBezTo>
                      <a:pt x="1929" y="44522"/>
                      <a:pt x="-2038" y="29534"/>
                      <a:pt x="1047" y="17192"/>
                    </a:cubicBezTo>
                    <a:cubicBezTo>
                      <a:pt x="3251" y="8375"/>
                      <a:pt x="9864" y="3085"/>
                      <a:pt x="18680" y="0"/>
                    </a:cubicBezTo>
                    <a:close/>
                  </a:path>
                </a:pathLst>
              </a:custGeom>
              <a:solidFill>
                <a:srgbClr val="FFFFFF">
                  <a:alpha val="50000"/>
                </a:srgbClr>
              </a:solidFill>
              <a:ln w="4406" cap="flat">
                <a:noFill/>
                <a:prstDash val="solid"/>
                <a:miter/>
              </a:ln>
            </p:spPr>
            <p:txBody>
              <a:bodyPr rtlCol="0" anchor="ctr"/>
              <a:lstStyle/>
              <a:p>
                <a:endParaRPr lang="fr-BE"/>
              </a:p>
            </p:txBody>
          </p:sp>
          <p:sp>
            <p:nvSpPr>
              <p:cNvPr id="285" name="Forme libre : forme 284">
                <a:extLst>
                  <a:ext uri="{FF2B5EF4-FFF2-40B4-BE49-F238E27FC236}">
                    <a16:creationId xmlns:a16="http://schemas.microsoft.com/office/drawing/2014/main" id="{541A7111-3929-42A2-A1B6-9C2F106CDB20}"/>
                  </a:ext>
                </a:extLst>
              </p:cNvPr>
              <p:cNvSpPr/>
              <p:nvPr/>
            </p:nvSpPr>
            <p:spPr>
              <a:xfrm>
                <a:off x="3867452" y="3316333"/>
                <a:ext cx="278219" cy="412612"/>
              </a:xfrm>
              <a:custGeom>
                <a:avLst/>
                <a:gdLst>
                  <a:gd name="connsiteX0" fmla="*/ 266659 w 278219"/>
                  <a:gd name="connsiteY0" fmla="*/ 378658 h 412612"/>
                  <a:gd name="connsiteX1" fmla="*/ 212880 w 278219"/>
                  <a:gd name="connsiteY1" fmla="*/ 412600 h 412612"/>
                  <a:gd name="connsiteX2" fmla="*/ 137060 w 278219"/>
                  <a:gd name="connsiteY2" fmla="*/ 388796 h 412612"/>
                  <a:gd name="connsiteX3" fmla="*/ 7902 w 278219"/>
                  <a:gd name="connsiteY3" fmla="*/ 188667 h 412612"/>
                  <a:gd name="connsiteX4" fmla="*/ 207590 w 278219"/>
                  <a:gd name="connsiteY4" fmla="*/ 0 h 412612"/>
                  <a:gd name="connsiteX5" fmla="*/ 209353 w 278219"/>
                  <a:gd name="connsiteY5" fmla="*/ 166627 h 412612"/>
                  <a:gd name="connsiteX6" fmla="*/ 222137 w 278219"/>
                  <a:gd name="connsiteY6" fmla="*/ 178529 h 412612"/>
                  <a:gd name="connsiteX7" fmla="*/ 266659 w 278219"/>
                  <a:gd name="connsiteY7" fmla="*/ 378658 h 41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8219" h="412612">
                    <a:moveTo>
                      <a:pt x="266659" y="378658"/>
                    </a:moveTo>
                    <a:cubicBezTo>
                      <a:pt x="260047" y="401580"/>
                      <a:pt x="234039" y="413041"/>
                      <a:pt x="212880" y="412600"/>
                    </a:cubicBezTo>
                    <a:cubicBezTo>
                      <a:pt x="182905" y="411718"/>
                      <a:pt x="148521" y="395849"/>
                      <a:pt x="137060" y="388796"/>
                    </a:cubicBezTo>
                    <a:cubicBezTo>
                      <a:pt x="117664" y="377335"/>
                      <a:pt x="-36179" y="309009"/>
                      <a:pt x="7902" y="188667"/>
                    </a:cubicBezTo>
                    <a:cubicBezTo>
                      <a:pt x="51983" y="68326"/>
                      <a:pt x="174970" y="12784"/>
                      <a:pt x="207590" y="0"/>
                    </a:cubicBezTo>
                    <a:lnTo>
                      <a:pt x="209353" y="166627"/>
                    </a:lnTo>
                    <a:lnTo>
                      <a:pt x="222137" y="178529"/>
                    </a:lnTo>
                    <a:cubicBezTo>
                      <a:pt x="294871" y="257875"/>
                      <a:pt x="281206" y="329287"/>
                      <a:pt x="266659" y="378658"/>
                    </a:cubicBezTo>
                    <a:close/>
                  </a:path>
                </a:pathLst>
              </a:custGeom>
              <a:solidFill>
                <a:srgbClr val="F0AE74"/>
              </a:solidFill>
              <a:ln w="4406" cap="flat">
                <a:noFill/>
                <a:prstDash val="solid"/>
                <a:miter/>
              </a:ln>
            </p:spPr>
            <p:txBody>
              <a:bodyPr rtlCol="0" anchor="ctr"/>
              <a:lstStyle/>
              <a:p>
                <a:endParaRPr lang="fr-BE"/>
              </a:p>
            </p:txBody>
          </p:sp>
          <p:sp>
            <p:nvSpPr>
              <p:cNvPr id="286" name="Forme libre : forme 285">
                <a:extLst>
                  <a:ext uri="{FF2B5EF4-FFF2-40B4-BE49-F238E27FC236}">
                    <a16:creationId xmlns:a16="http://schemas.microsoft.com/office/drawing/2014/main" id="{227C983B-B2C8-49A9-8D34-4B9CF49086C7}"/>
                  </a:ext>
                </a:extLst>
              </p:cNvPr>
              <p:cNvSpPr/>
              <p:nvPr/>
            </p:nvSpPr>
            <p:spPr>
              <a:xfrm>
                <a:off x="3912823" y="3653554"/>
                <a:ext cx="193075" cy="101012"/>
              </a:xfrm>
              <a:custGeom>
                <a:avLst/>
                <a:gdLst>
                  <a:gd name="connsiteX0" fmla="*/ 193076 w 193075"/>
                  <a:gd name="connsiteY0" fmla="*/ 96097 h 101012"/>
                  <a:gd name="connsiteX1" fmla="*/ 167509 w 193075"/>
                  <a:gd name="connsiteY1" fmla="*/ 100946 h 101012"/>
                  <a:gd name="connsiteX2" fmla="*/ 91689 w 193075"/>
                  <a:gd name="connsiteY2" fmla="*/ 77142 h 101012"/>
                  <a:gd name="connsiteX3" fmla="*/ 0 w 193075"/>
                  <a:gd name="connsiteY3" fmla="*/ 14547 h 101012"/>
                  <a:gd name="connsiteX4" fmla="*/ 11902 w 193075"/>
                  <a:gd name="connsiteY4" fmla="*/ 0 h 101012"/>
                  <a:gd name="connsiteX5" fmla="*/ 91248 w 193075"/>
                  <a:gd name="connsiteY5" fmla="*/ 51575 h 101012"/>
                  <a:gd name="connsiteX6" fmla="*/ 167068 w 193075"/>
                  <a:gd name="connsiteY6" fmla="*/ 75379 h 101012"/>
                  <a:gd name="connsiteX7" fmla="*/ 173239 w 193075"/>
                  <a:gd name="connsiteY7" fmla="*/ 75379 h 101012"/>
                  <a:gd name="connsiteX8" fmla="*/ 179411 w 193075"/>
                  <a:gd name="connsiteY8" fmla="*/ 81110 h 101012"/>
                  <a:gd name="connsiteX9" fmla="*/ 193076 w 193075"/>
                  <a:gd name="connsiteY9" fmla="*/ 96097 h 101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3075" h="101012">
                    <a:moveTo>
                      <a:pt x="193076" y="96097"/>
                    </a:moveTo>
                    <a:cubicBezTo>
                      <a:pt x="184700" y="99623"/>
                      <a:pt x="175884" y="101387"/>
                      <a:pt x="167509" y="100946"/>
                    </a:cubicBezTo>
                    <a:cubicBezTo>
                      <a:pt x="137533" y="100064"/>
                      <a:pt x="103150" y="84195"/>
                      <a:pt x="91689" y="77142"/>
                    </a:cubicBezTo>
                    <a:cubicBezTo>
                      <a:pt x="81991" y="70971"/>
                      <a:pt x="36147" y="49812"/>
                      <a:pt x="0" y="14547"/>
                    </a:cubicBezTo>
                    <a:cubicBezTo>
                      <a:pt x="3967" y="9698"/>
                      <a:pt x="7935" y="4849"/>
                      <a:pt x="11902" y="0"/>
                    </a:cubicBezTo>
                    <a:cubicBezTo>
                      <a:pt x="45404" y="28653"/>
                      <a:pt x="82432" y="46285"/>
                      <a:pt x="91248" y="51575"/>
                    </a:cubicBezTo>
                    <a:cubicBezTo>
                      <a:pt x="102709" y="58628"/>
                      <a:pt x="137093" y="74497"/>
                      <a:pt x="167068" y="75379"/>
                    </a:cubicBezTo>
                    <a:cubicBezTo>
                      <a:pt x="169272" y="75379"/>
                      <a:pt x="171476" y="75379"/>
                      <a:pt x="173239" y="75379"/>
                    </a:cubicBezTo>
                    <a:lnTo>
                      <a:pt x="179411" y="81110"/>
                    </a:lnTo>
                    <a:cubicBezTo>
                      <a:pt x="184700" y="85958"/>
                      <a:pt x="189108" y="90807"/>
                      <a:pt x="193076" y="96097"/>
                    </a:cubicBezTo>
                    <a:close/>
                  </a:path>
                </a:pathLst>
              </a:custGeom>
              <a:solidFill>
                <a:srgbClr val="000000">
                  <a:alpha val="12000"/>
                </a:srgbClr>
              </a:solidFill>
              <a:ln w="4406" cap="flat">
                <a:noFill/>
                <a:prstDash val="solid"/>
                <a:miter/>
              </a:ln>
            </p:spPr>
            <p:txBody>
              <a:bodyPr rtlCol="0" anchor="ctr"/>
              <a:lstStyle/>
              <a:p>
                <a:endParaRPr lang="fr-BE"/>
              </a:p>
            </p:txBody>
          </p:sp>
          <p:sp>
            <p:nvSpPr>
              <p:cNvPr id="287" name="Forme libre : forme 286">
                <a:extLst>
                  <a:ext uri="{FF2B5EF4-FFF2-40B4-BE49-F238E27FC236}">
                    <a16:creationId xmlns:a16="http://schemas.microsoft.com/office/drawing/2014/main" id="{6647697C-B71D-4953-89B4-97C7A75F2EB8}"/>
                  </a:ext>
                </a:extLst>
              </p:cNvPr>
              <p:cNvSpPr/>
              <p:nvPr/>
            </p:nvSpPr>
            <p:spPr>
              <a:xfrm>
                <a:off x="3958618" y="3586970"/>
                <a:ext cx="97086" cy="132868"/>
              </a:xfrm>
              <a:custGeom>
                <a:avLst/>
                <a:gdLst>
                  <a:gd name="connsiteX0" fmla="*/ 67935 w 97086"/>
                  <a:gd name="connsiteY0" fmla="*/ 2226 h 132868"/>
                  <a:gd name="connsiteX1" fmla="*/ 931 w 97086"/>
                  <a:gd name="connsiteY1" fmla="*/ 19858 h 132868"/>
                  <a:gd name="connsiteX2" fmla="*/ 57796 w 97086"/>
                  <a:gd name="connsiteY2" fmla="*/ 115074 h 132868"/>
                  <a:gd name="connsiteX3" fmla="*/ 90857 w 97086"/>
                  <a:gd name="connsiteY3" fmla="*/ 132706 h 132868"/>
                  <a:gd name="connsiteX4" fmla="*/ 67935 w 97086"/>
                  <a:gd name="connsiteY4" fmla="*/ 2226 h 13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086" h="132868">
                    <a:moveTo>
                      <a:pt x="67935" y="2226"/>
                    </a:moveTo>
                    <a:cubicBezTo>
                      <a:pt x="67935" y="2226"/>
                      <a:pt x="8425" y="-9236"/>
                      <a:pt x="931" y="19858"/>
                    </a:cubicBezTo>
                    <a:cubicBezTo>
                      <a:pt x="-6122" y="48952"/>
                      <a:pt x="28262" y="94355"/>
                      <a:pt x="57796" y="115074"/>
                    </a:cubicBezTo>
                    <a:cubicBezTo>
                      <a:pt x="87330" y="135792"/>
                      <a:pt x="90857" y="132706"/>
                      <a:pt x="90857" y="132706"/>
                    </a:cubicBezTo>
                    <a:cubicBezTo>
                      <a:pt x="90857" y="132706"/>
                      <a:pt x="115101" y="63939"/>
                      <a:pt x="67935" y="2226"/>
                    </a:cubicBezTo>
                    <a:close/>
                  </a:path>
                </a:pathLst>
              </a:custGeom>
              <a:solidFill>
                <a:srgbClr val="F6E2CA">
                  <a:alpha val="79000"/>
                </a:srgbClr>
              </a:solidFill>
              <a:ln w="4406" cap="flat">
                <a:noFill/>
                <a:prstDash val="solid"/>
                <a:miter/>
              </a:ln>
            </p:spPr>
            <p:txBody>
              <a:bodyPr rtlCol="0" anchor="ctr"/>
              <a:lstStyle/>
              <a:p>
                <a:endParaRPr lang="fr-BE"/>
              </a:p>
            </p:txBody>
          </p:sp>
          <p:sp>
            <p:nvSpPr>
              <p:cNvPr id="288" name="Forme libre : forme 287">
                <a:extLst>
                  <a:ext uri="{FF2B5EF4-FFF2-40B4-BE49-F238E27FC236}">
                    <a16:creationId xmlns:a16="http://schemas.microsoft.com/office/drawing/2014/main" id="{E07FF852-21D7-4713-B66D-BE3A7BA4C85C}"/>
                  </a:ext>
                </a:extLst>
              </p:cNvPr>
              <p:cNvSpPr/>
              <p:nvPr/>
            </p:nvSpPr>
            <p:spPr>
              <a:xfrm>
                <a:off x="3993932" y="3433589"/>
                <a:ext cx="83313" cy="49370"/>
              </a:xfrm>
              <a:custGeom>
                <a:avLst/>
                <a:gdLst>
                  <a:gd name="connsiteX0" fmla="*/ 83314 w 83313"/>
                  <a:gd name="connsiteY0" fmla="*/ 49371 h 49370"/>
                  <a:gd name="connsiteX1" fmla="*/ 0 w 83313"/>
                  <a:gd name="connsiteY1" fmla="*/ 0 h 49370"/>
                  <a:gd name="connsiteX2" fmla="*/ 83314 w 83313"/>
                  <a:gd name="connsiteY2" fmla="*/ 31298 h 49370"/>
                  <a:gd name="connsiteX3" fmla="*/ 83314 w 83313"/>
                  <a:gd name="connsiteY3" fmla="*/ 49371 h 49370"/>
                </a:gdLst>
                <a:ahLst/>
                <a:cxnLst>
                  <a:cxn ang="0">
                    <a:pos x="connsiteX0" y="connsiteY0"/>
                  </a:cxn>
                  <a:cxn ang="0">
                    <a:pos x="connsiteX1" y="connsiteY1"/>
                  </a:cxn>
                  <a:cxn ang="0">
                    <a:pos x="connsiteX2" y="connsiteY2"/>
                  </a:cxn>
                  <a:cxn ang="0">
                    <a:pos x="connsiteX3" y="connsiteY3"/>
                  </a:cxn>
                </a:cxnLst>
                <a:rect l="l" t="t" r="r" b="b"/>
                <a:pathLst>
                  <a:path w="83313" h="49370">
                    <a:moveTo>
                      <a:pt x="83314" y="49371"/>
                    </a:moveTo>
                    <a:cubicBezTo>
                      <a:pt x="78024" y="44963"/>
                      <a:pt x="42759" y="15869"/>
                      <a:pt x="0" y="0"/>
                    </a:cubicBezTo>
                    <a:cubicBezTo>
                      <a:pt x="3526" y="882"/>
                      <a:pt x="50253" y="11020"/>
                      <a:pt x="83314" y="31298"/>
                    </a:cubicBezTo>
                    <a:lnTo>
                      <a:pt x="83314" y="49371"/>
                    </a:lnTo>
                    <a:close/>
                  </a:path>
                </a:pathLst>
              </a:custGeom>
              <a:solidFill>
                <a:srgbClr val="DC9964">
                  <a:alpha val="85000"/>
                </a:srgbClr>
              </a:solidFill>
              <a:ln w="4406" cap="flat">
                <a:noFill/>
                <a:prstDash val="solid"/>
                <a:miter/>
              </a:ln>
            </p:spPr>
            <p:txBody>
              <a:bodyPr rtlCol="0" anchor="ctr"/>
              <a:lstStyle/>
              <a:p>
                <a:endParaRPr lang="fr-BE"/>
              </a:p>
            </p:txBody>
          </p:sp>
          <p:sp>
            <p:nvSpPr>
              <p:cNvPr id="289" name="Forme libre : forme 288">
                <a:extLst>
                  <a:ext uri="{FF2B5EF4-FFF2-40B4-BE49-F238E27FC236}">
                    <a16:creationId xmlns:a16="http://schemas.microsoft.com/office/drawing/2014/main" id="{7D7A44BD-2C54-4926-AA1C-63DFA0A007A5}"/>
                  </a:ext>
                </a:extLst>
              </p:cNvPr>
              <p:cNvSpPr/>
              <p:nvPr/>
            </p:nvSpPr>
            <p:spPr>
              <a:xfrm>
                <a:off x="3958729" y="3590518"/>
                <a:ext cx="18011" cy="56864"/>
              </a:xfrm>
              <a:custGeom>
                <a:avLst/>
                <a:gdLst>
                  <a:gd name="connsiteX0" fmla="*/ 18012 w 18011"/>
                  <a:gd name="connsiteY0" fmla="*/ 0 h 56864"/>
                  <a:gd name="connsiteX1" fmla="*/ 9636 w 18011"/>
                  <a:gd name="connsiteY1" fmla="*/ 56865 h 56864"/>
                  <a:gd name="connsiteX2" fmla="*/ 820 w 18011"/>
                  <a:gd name="connsiteY2" fmla="*/ 16310 h 56864"/>
                  <a:gd name="connsiteX3" fmla="*/ 18012 w 18011"/>
                  <a:gd name="connsiteY3" fmla="*/ 0 h 56864"/>
                </a:gdLst>
                <a:ahLst/>
                <a:cxnLst>
                  <a:cxn ang="0">
                    <a:pos x="connsiteX0" y="connsiteY0"/>
                  </a:cxn>
                  <a:cxn ang="0">
                    <a:pos x="connsiteX1" y="connsiteY1"/>
                  </a:cxn>
                  <a:cxn ang="0">
                    <a:pos x="connsiteX2" y="connsiteY2"/>
                  </a:cxn>
                  <a:cxn ang="0">
                    <a:pos x="connsiteX3" y="connsiteY3"/>
                  </a:cxn>
                </a:cxnLst>
                <a:rect l="l" t="t" r="r" b="b"/>
                <a:pathLst>
                  <a:path w="18011" h="56864">
                    <a:moveTo>
                      <a:pt x="18012" y="0"/>
                    </a:moveTo>
                    <a:cubicBezTo>
                      <a:pt x="17130" y="16310"/>
                      <a:pt x="14485" y="35706"/>
                      <a:pt x="9636" y="56865"/>
                    </a:cubicBezTo>
                    <a:cubicBezTo>
                      <a:pt x="2143" y="42318"/>
                      <a:pt x="-1825" y="28212"/>
                      <a:pt x="820" y="16310"/>
                    </a:cubicBezTo>
                    <a:cubicBezTo>
                      <a:pt x="3024" y="7494"/>
                      <a:pt x="9636" y="2645"/>
                      <a:pt x="18012" y="0"/>
                    </a:cubicBezTo>
                    <a:close/>
                  </a:path>
                </a:pathLst>
              </a:custGeom>
              <a:solidFill>
                <a:srgbClr val="FFFFFF">
                  <a:alpha val="50000"/>
                </a:srgbClr>
              </a:solidFill>
              <a:ln w="4406" cap="flat">
                <a:noFill/>
                <a:prstDash val="solid"/>
                <a:miter/>
              </a:ln>
            </p:spPr>
            <p:txBody>
              <a:bodyPr rtlCol="0" anchor="ctr"/>
              <a:lstStyle/>
              <a:p>
                <a:endParaRPr lang="fr-BE"/>
              </a:p>
            </p:txBody>
          </p:sp>
          <p:sp>
            <p:nvSpPr>
              <p:cNvPr id="290" name="Forme libre : forme 289">
                <a:extLst>
                  <a:ext uri="{FF2B5EF4-FFF2-40B4-BE49-F238E27FC236}">
                    <a16:creationId xmlns:a16="http://schemas.microsoft.com/office/drawing/2014/main" id="{BAE42BAA-FBF8-45E4-BFA8-82FAB3CA2A72}"/>
                  </a:ext>
                </a:extLst>
              </p:cNvPr>
              <p:cNvSpPr/>
              <p:nvPr/>
            </p:nvSpPr>
            <p:spPr>
              <a:xfrm>
                <a:off x="3978693" y="4125223"/>
                <a:ext cx="23614" cy="64799"/>
              </a:xfrm>
              <a:custGeom>
                <a:avLst/>
                <a:gdLst>
                  <a:gd name="connsiteX0" fmla="*/ 23615 w 23614"/>
                  <a:gd name="connsiteY0" fmla="*/ 0 h 64799"/>
                  <a:gd name="connsiteX1" fmla="*/ 10390 w 23614"/>
                  <a:gd name="connsiteY1" fmla="*/ 64799 h 64799"/>
                  <a:gd name="connsiteX2" fmla="*/ 3778 w 23614"/>
                  <a:gd name="connsiteY2" fmla="*/ 18514 h 64799"/>
                  <a:gd name="connsiteX3" fmla="*/ 23615 w 23614"/>
                  <a:gd name="connsiteY3" fmla="*/ 0 h 64799"/>
                </a:gdLst>
                <a:ahLst/>
                <a:cxnLst>
                  <a:cxn ang="0">
                    <a:pos x="connsiteX0" y="connsiteY0"/>
                  </a:cxn>
                  <a:cxn ang="0">
                    <a:pos x="connsiteX1" y="connsiteY1"/>
                  </a:cxn>
                  <a:cxn ang="0">
                    <a:pos x="connsiteX2" y="connsiteY2"/>
                  </a:cxn>
                  <a:cxn ang="0">
                    <a:pos x="connsiteX3" y="connsiteY3"/>
                  </a:cxn>
                </a:cxnLst>
                <a:rect l="l" t="t" r="r" b="b"/>
                <a:pathLst>
                  <a:path w="23614" h="64799">
                    <a:moveTo>
                      <a:pt x="23615" y="0"/>
                    </a:moveTo>
                    <a:cubicBezTo>
                      <a:pt x="23174" y="21600"/>
                      <a:pt x="19647" y="44081"/>
                      <a:pt x="10390" y="64799"/>
                    </a:cubicBezTo>
                    <a:cubicBezTo>
                      <a:pt x="692" y="48489"/>
                      <a:pt x="-3716" y="32179"/>
                      <a:pt x="3778" y="18514"/>
                    </a:cubicBezTo>
                    <a:cubicBezTo>
                      <a:pt x="8627" y="9257"/>
                      <a:pt x="15239" y="3526"/>
                      <a:pt x="23615" y="0"/>
                    </a:cubicBezTo>
                    <a:close/>
                  </a:path>
                </a:pathLst>
              </a:custGeom>
              <a:solidFill>
                <a:srgbClr val="FFFFFF">
                  <a:alpha val="50000"/>
                </a:srgbClr>
              </a:solidFill>
              <a:ln w="4406" cap="flat">
                <a:noFill/>
                <a:prstDash val="solid"/>
                <a:miter/>
              </a:ln>
            </p:spPr>
            <p:txBody>
              <a:bodyPr rtlCol="0" anchor="ctr"/>
              <a:lstStyle/>
              <a:p>
                <a:endParaRPr lang="fr-BE"/>
              </a:p>
            </p:txBody>
          </p:sp>
          <p:sp>
            <p:nvSpPr>
              <p:cNvPr id="291" name="Forme libre : forme 290">
                <a:extLst>
                  <a:ext uri="{FF2B5EF4-FFF2-40B4-BE49-F238E27FC236}">
                    <a16:creationId xmlns:a16="http://schemas.microsoft.com/office/drawing/2014/main" id="{EC49E3C6-2EE8-45D2-BBF0-AD3D6A0150A7}"/>
                  </a:ext>
                </a:extLst>
              </p:cNvPr>
              <p:cNvSpPr/>
              <p:nvPr/>
            </p:nvSpPr>
            <p:spPr>
              <a:xfrm>
                <a:off x="4011328" y="4378690"/>
                <a:ext cx="27126" cy="57746"/>
              </a:xfrm>
              <a:custGeom>
                <a:avLst/>
                <a:gdLst>
                  <a:gd name="connsiteX0" fmla="*/ 27126 w 27126"/>
                  <a:gd name="connsiteY0" fmla="*/ 0 h 57746"/>
                  <a:gd name="connsiteX1" fmla="*/ 5527 w 27126"/>
                  <a:gd name="connsiteY1" fmla="*/ 57746 h 57746"/>
                  <a:gd name="connsiteX2" fmla="*/ 7731 w 27126"/>
                  <a:gd name="connsiteY2" fmla="*/ 9698 h 57746"/>
                  <a:gd name="connsiteX3" fmla="*/ 27126 w 27126"/>
                  <a:gd name="connsiteY3" fmla="*/ 0 h 57746"/>
                </a:gdLst>
                <a:ahLst/>
                <a:cxnLst>
                  <a:cxn ang="0">
                    <a:pos x="connsiteX0" y="connsiteY0"/>
                  </a:cxn>
                  <a:cxn ang="0">
                    <a:pos x="connsiteX1" y="connsiteY1"/>
                  </a:cxn>
                  <a:cxn ang="0">
                    <a:pos x="connsiteX2" y="connsiteY2"/>
                  </a:cxn>
                  <a:cxn ang="0">
                    <a:pos x="connsiteX3" y="connsiteY3"/>
                  </a:cxn>
                </a:cxnLst>
                <a:rect l="l" t="t" r="r" b="b"/>
                <a:pathLst>
                  <a:path w="27126" h="57746">
                    <a:moveTo>
                      <a:pt x="27126" y="0"/>
                    </a:moveTo>
                    <a:cubicBezTo>
                      <a:pt x="23159" y="18073"/>
                      <a:pt x="16547" y="38351"/>
                      <a:pt x="5527" y="57746"/>
                    </a:cubicBezTo>
                    <a:cubicBezTo>
                      <a:pt x="-1967" y="37910"/>
                      <a:pt x="-2408" y="21159"/>
                      <a:pt x="7731" y="9698"/>
                    </a:cubicBezTo>
                    <a:cubicBezTo>
                      <a:pt x="12580" y="3967"/>
                      <a:pt x="19633" y="1322"/>
                      <a:pt x="27126" y="0"/>
                    </a:cubicBezTo>
                    <a:close/>
                  </a:path>
                </a:pathLst>
              </a:custGeom>
              <a:solidFill>
                <a:srgbClr val="FFFFFF">
                  <a:alpha val="50000"/>
                </a:srgbClr>
              </a:solidFill>
              <a:ln w="4406" cap="flat">
                <a:noFill/>
                <a:prstDash val="solid"/>
                <a:miter/>
              </a:ln>
            </p:spPr>
            <p:txBody>
              <a:bodyPr rtlCol="0" anchor="ctr"/>
              <a:lstStyle/>
              <a:p>
                <a:endParaRPr lang="fr-BE"/>
              </a:p>
            </p:txBody>
          </p:sp>
        </p:grpSp>
        <p:sp>
          <p:nvSpPr>
            <p:cNvPr id="292" name="Forme libre : forme 291">
              <a:extLst>
                <a:ext uri="{FF2B5EF4-FFF2-40B4-BE49-F238E27FC236}">
                  <a16:creationId xmlns:a16="http://schemas.microsoft.com/office/drawing/2014/main" id="{EAEEC1E8-3D0B-44B8-856E-A2E9897F78D2}"/>
                </a:ext>
              </a:extLst>
            </p:cNvPr>
            <p:cNvSpPr/>
            <p:nvPr/>
          </p:nvSpPr>
          <p:spPr>
            <a:xfrm>
              <a:off x="4261380" y="4602182"/>
              <a:ext cx="126197" cy="57305"/>
            </a:xfrm>
            <a:custGeom>
              <a:avLst/>
              <a:gdLst>
                <a:gd name="connsiteX0" fmla="*/ 126198 w 126197"/>
                <a:gd name="connsiteY0" fmla="*/ 28212 h 57305"/>
                <a:gd name="connsiteX1" fmla="*/ 29660 w 126197"/>
                <a:gd name="connsiteY1" fmla="*/ 57306 h 57305"/>
                <a:gd name="connsiteX2" fmla="*/ 22166 w 126197"/>
                <a:gd name="connsiteY2" fmla="*/ 57306 h 57305"/>
                <a:gd name="connsiteX3" fmla="*/ 125 w 126197"/>
                <a:gd name="connsiteY3" fmla="*/ 27330 h 57305"/>
                <a:gd name="connsiteX4" fmla="*/ 6738 w 126197"/>
                <a:gd name="connsiteY4" fmla="*/ 27330 h 57305"/>
                <a:gd name="connsiteX5" fmla="*/ 94018 w 126197"/>
                <a:gd name="connsiteY5" fmla="*/ 0 h 57305"/>
                <a:gd name="connsiteX6" fmla="*/ 126198 w 126197"/>
                <a:gd name="connsiteY6" fmla="*/ 28212 h 5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97" h="57305">
                  <a:moveTo>
                    <a:pt x="126198" y="28212"/>
                  </a:moveTo>
                  <a:cubicBezTo>
                    <a:pt x="98426" y="46726"/>
                    <a:pt x="65366" y="57306"/>
                    <a:pt x="29660" y="57306"/>
                  </a:cubicBezTo>
                  <a:cubicBezTo>
                    <a:pt x="27015" y="57306"/>
                    <a:pt x="24811" y="57306"/>
                    <a:pt x="22166" y="57306"/>
                  </a:cubicBezTo>
                  <a:cubicBezTo>
                    <a:pt x="8060" y="39232"/>
                    <a:pt x="-1197" y="27330"/>
                    <a:pt x="125" y="27330"/>
                  </a:cubicBezTo>
                  <a:cubicBezTo>
                    <a:pt x="2329" y="27330"/>
                    <a:pt x="4534" y="27330"/>
                    <a:pt x="6738" y="27330"/>
                  </a:cubicBezTo>
                  <a:cubicBezTo>
                    <a:pt x="38917" y="26008"/>
                    <a:pt x="68892" y="16310"/>
                    <a:pt x="94018" y="0"/>
                  </a:cubicBezTo>
                  <a:cubicBezTo>
                    <a:pt x="94018" y="0"/>
                    <a:pt x="106361" y="8816"/>
                    <a:pt x="126198" y="28212"/>
                  </a:cubicBezTo>
                  <a:close/>
                </a:path>
              </a:pathLst>
            </a:custGeom>
            <a:solidFill>
              <a:srgbClr val="000000">
                <a:alpha val="12000"/>
              </a:srgbClr>
            </a:solidFill>
            <a:ln w="4406" cap="flat">
              <a:noFill/>
              <a:prstDash val="solid"/>
              <a:miter/>
            </a:ln>
          </p:spPr>
          <p:txBody>
            <a:bodyPr rtlCol="0" anchor="ctr"/>
            <a:lstStyle/>
            <a:p>
              <a:endParaRPr lang="fr-BE"/>
            </a:p>
          </p:txBody>
        </p:sp>
        <p:sp>
          <p:nvSpPr>
            <p:cNvPr id="293" name="Forme libre : forme 292">
              <a:extLst>
                <a:ext uri="{FF2B5EF4-FFF2-40B4-BE49-F238E27FC236}">
                  <a16:creationId xmlns:a16="http://schemas.microsoft.com/office/drawing/2014/main" id="{FD4EB100-84A3-4D22-B78E-CC3E2502974C}"/>
                </a:ext>
              </a:extLst>
            </p:cNvPr>
            <p:cNvSpPr/>
            <p:nvPr/>
          </p:nvSpPr>
          <p:spPr>
            <a:xfrm>
              <a:off x="4447528" y="3304872"/>
              <a:ext cx="186463" cy="505611"/>
            </a:xfrm>
            <a:custGeom>
              <a:avLst/>
              <a:gdLst>
                <a:gd name="connsiteX0" fmla="*/ 49371 w 186463"/>
                <a:gd name="connsiteY0" fmla="*/ 292699 h 505611"/>
                <a:gd name="connsiteX1" fmla="*/ 48489 w 186463"/>
                <a:gd name="connsiteY1" fmla="*/ 287850 h 505611"/>
                <a:gd name="connsiteX2" fmla="*/ 126072 w 186463"/>
                <a:gd name="connsiteY2" fmla="*/ 245091 h 505611"/>
                <a:gd name="connsiteX3" fmla="*/ 46285 w 186463"/>
                <a:gd name="connsiteY3" fmla="*/ 277712 h 505611"/>
                <a:gd name="connsiteX4" fmla="*/ 26008 w 186463"/>
                <a:gd name="connsiteY4" fmla="*/ 173680 h 505611"/>
                <a:gd name="connsiteX5" fmla="*/ 11902 w 186463"/>
                <a:gd name="connsiteY5" fmla="*/ 16310 h 505611"/>
                <a:gd name="connsiteX6" fmla="*/ 11902 w 186463"/>
                <a:gd name="connsiteY6" fmla="*/ 8816 h 505611"/>
                <a:gd name="connsiteX7" fmla="*/ 1763 w 186463"/>
                <a:gd name="connsiteY7" fmla="*/ 0 h 505611"/>
                <a:gd name="connsiteX8" fmla="*/ 1322 w 186463"/>
                <a:gd name="connsiteY8" fmla="*/ 3967 h 505611"/>
                <a:gd name="connsiteX9" fmla="*/ 881 w 186463"/>
                <a:gd name="connsiteY9" fmla="*/ 41877 h 505611"/>
                <a:gd name="connsiteX10" fmla="*/ 0 w 186463"/>
                <a:gd name="connsiteY10" fmla="*/ 111526 h 505611"/>
                <a:gd name="connsiteX11" fmla="*/ 35265 w 186463"/>
                <a:gd name="connsiteY11" fmla="*/ 297989 h 505611"/>
                <a:gd name="connsiteX12" fmla="*/ 186463 w 186463"/>
                <a:gd name="connsiteY12" fmla="*/ 505611 h 505611"/>
                <a:gd name="connsiteX13" fmla="*/ 49371 w 186463"/>
                <a:gd name="connsiteY13" fmla="*/ 292699 h 5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3" h="505611">
                  <a:moveTo>
                    <a:pt x="49371" y="292699"/>
                  </a:moveTo>
                  <a:cubicBezTo>
                    <a:pt x="48930" y="291817"/>
                    <a:pt x="48930" y="290495"/>
                    <a:pt x="48489" y="287850"/>
                  </a:cubicBezTo>
                  <a:lnTo>
                    <a:pt x="126072" y="245091"/>
                  </a:lnTo>
                  <a:lnTo>
                    <a:pt x="46285" y="277712"/>
                  </a:lnTo>
                  <a:cubicBezTo>
                    <a:pt x="41877" y="255230"/>
                    <a:pt x="33502" y="212031"/>
                    <a:pt x="26008" y="173680"/>
                  </a:cubicBezTo>
                  <a:cubicBezTo>
                    <a:pt x="15869" y="121664"/>
                    <a:pt x="11020" y="69208"/>
                    <a:pt x="11902" y="16310"/>
                  </a:cubicBezTo>
                  <a:lnTo>
                    <a:pt x="11902" y="8816"/>
                  </a:lnTo>
                  <a:cubicBezTo>
                    <a:pt x="5290" y="3086"/>
                    <a:pt x="1763" y="0"/>
                    <a:pt x="1763" y="0"/>
                  </a:cubicBezTo>
                  <a:lnTo>
                    <a:pt x="1322" y="3967"/>
                  </a:lnTo>
                  <a:lnTo>
                    <a:pt x="881" y="41877"/>
                  </a:lnTo>
                  <a:lnTo>
                    <a:pt x="0" y="111526"/>
                  </a:lnTo>
                  <a:cubicBezTo>
                    <a:pt x="8375" y="171917"/>
                    <a:pt x="22481" y="262724"/>
                    <a:pt x="35265" y="297989"/>
                  </a:cubicBezTo>
                  <a:cubicBezTo>
                    <a:pt x="57306" y="358821"/>
                    <a:pt x="181614" y="500322"/>
                    <a:pt x="186463" y="505611"/>
                  </a:cubicBezTo>
                  <a:cubicBezTo>
                    <a:pt x="182055" y="499440"/>
                    <a:pt x="54220" y="310332"/>
                    <a:pt x="49371" y="292699"/>
                  </a:cubicBezTo>
                  <a:close/>
                </a:path>
              </a:pathLst>
            </a:custGeom>
            <a:solidFill>
              <a:srgbClr val="DC9964">
                <a:alpha val="85000"/>
              </a:srgbClr>
            </a:solidFill>
            <a:ln w="4406" cap="flat">
              <a:noFill/>
              <a:prstDash val="solid"/>
              <a:miter/>
            </a:ln>
          </p:spPr>
          <p:txBody>
            <a:bodyPr rtlCol="0" anchor="ctr"/>
            <a:lstStyle/>
            <a:p>
              <a:endParaRPr lang="fr-BE"/>
            </a:p>
          </p:txBody>
        </p:sp>
        <p:grpSp>
          <p:nvGrpSpPr>
            <p:cNvPr id="294" name="Graphique 2">
              <a:extLst>
                <a:ext uri="{FF2B5EF4-FFF2-40B4-BE49-F238E27FC236}">
                  <a16:creationId xmlns:a16="http://schemas.microsoft.com/office/drawing/2014/main" id="{F2ED2090-1769-4835-A4E6-2E3BA2CF2D0D}"/>
                </a:ext>
              </a:extLst>
            </p:cNvPr>
            <p:cNvGrpSpPr/>
            <p:nvPr/>
          </p:nvGrpSpPr>
          <p:grpSpPr>
            <a:xfrm>
              <a:off x="4141163" y="3066731"/>
              <a:ext cx="201802" cy="222797"/>
              <a:chOff x="4141163" y="3066731"/>
              <a:chExt cx="201802" cy="222797"/>
            </a:xfrm>
          </p:grpSpPr>
          <p:sp>
            <p:nvSpPr>
              <p:cNvPr id="295" name="Forme libre : forme 294">
                <a:extLst>
                  <a:ext uri="{FF2B5EF4-FFF2-40B4-BE49-F238E27FC236}">
                    <a16:creationId xmlns:a16="http://schemas.microsoft.com/office/drawing/2014/main" id="{3E8EF326-0926-45DE-A9B6-E16C02899CA2}"/>
                  </a:ext>
                </a:extLst>
              </p:cNvPr>
              <p:cNvSpPr/>
              <p:nvPr/>
            </p:nvSpPr>
            <p:spPr>
              <a:xfrm>
                <a:off x="4141163" y="3066731"/>
                <a:ext cx="201802" cy="222743"/>
              </a:xfrm>
              <a:custGeom>
                <a:avLst/>
                <a:gdLst>
                  <a:gd name="connsiteX0" fmla="*/ 107999 w 201802"/>
                  <a:gd name="connsiteY0" fmla="*/ 222713 h 222743"/>
                  <a:gd name="connsiteX1" fmla="*/ 0 w 201802"/>
                  <a:gd name="connsiteY1" fmla="*/ 82534 h 222743"/>
                  <a:gd name="connsiteX2" fmla="*/ 83754 w 201802"/>
                  <a:gd name="connsiteY2" fmla="*/ 3188 h 222743"/>
                  <a:gd name="connsiteX3" fmla="*/ 193516 w 201802"/>
                  <a:gd name="connsiteY3" fmla="*/ 38453 h 222743"/>
                  <a:gd name="connsiteX4" fmla="*/ 144586 w 201802"/>
                  <a:gd name="connsiteY4" fmla="*/ 216982 h 222743"/>
                  <a:gd name="connsiteX5" fmla="*/ 107999 w 201802"/>
                  <a:gd name="connsiteY5" fmla="*/ 222713 h 22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802" h="222743">
                    <a:moveTo>
                      <a:pt x="107999" y="222713"/>
                    </a:moveTo>
                    <a:cubicBezTo>
                      <a:pt x="78024" y="220949"/>
                      <a:pt x="28653" y="199350"/>
                      <a:pt x="0" y="82534"/>
                    </a:cubicBezTo>
                    <a:cubicBezTo>
                      <a:pt x="0" y="82534"/>
                      <a:pt x="12783" y="19498"/>
                      <a:pt x="83754" y="3188"/>
                    </a:cubicBezTo>
                    <a:cubicBezTo>
                      <a:pt x="154725" y="-13122"/>
                      <a:pt x="193516" y="38453"/>
                      <a:pt x="193516" y="38453"/>
                    </a:cubicBezTo>
                    <a:cubicBezTo>
                      <a:pt x="222169" y="176427"/>
                      <a:pt x="169272" y="209047"/>
                      <a:pt x="144586" y="216982"/>
                    </a:cubicBezTo>
                    <a:cubicBezTo>
                      <a:pt x="137974" y="218745"/>
                      <a:pt x="122986" y="223153"/>
                      <a:pt x="107999" y="222713"/>
                    </a:cubicBezTo>
                    <a:close/>
                  </a:path>
                </a:pathLst>
              </a:custGeom>
              <a:solidFill>
                <a:srgbClr val="F6E2CA"/>
              </a:solidFill>
              <a:ln w="4406" cap="flat">
                <a:noFill/>
                <a:prstDash val="solid"/>
                <a:miter/>
              </a:ln>
            </p:spPr>
            <p:txBody>
              <a:bodyPr rtlCol="0" anchor="ctr"/>
              <a:lstStyle/>
              <a:p>
                <a:endParaRPr lang="fr-BE"/>
              </a:p>
            </p:txBody>
          </p:sp>
          <p:sp>
            <p:nvSpPr>
              <p:cNvPr id="296" name="Forme libre : forme 295">
                <a:extLst>
                  <a:ext uri="{FF2B5EF4-FFF2-40B4-BE49-F238E27FC236}">
                    <a16:creationId xmlns:a16="http://schemas.microsoft.com/office/drawing/2014/main" id="{C89AAF9E-990D-4E7C-AE63-0D0B9A4FEFBF}"/>
                  </a:ext>
                </a:extLst>
              </p:cNvPr>
              <p:cNvSpPr/>
              <p:nvPr/>
            </p:nvSpPr>
            <p:spPr>
              <a:xfrm>
                <a:off x="4206844" y="3245803"/>
                <a:ext cx="122104" cy="43725"/>
              </a:xfrm>
              <a:custGeom>
                <a:avLst/>
                <a:gdLst>
                  <a:gd name="connsiteX0" fmla="*/ 0 w 122104"/>
                  <a:gd name="connsiteY0" fmla="*/ 27330 h 43725"/>
                  <a:gd name="connsiteX1" fmla="*/ 42318 w 122104"/>
                  <a:gd name="connsiteY1" fmla="*/ 43640 h 43725"/>
                  <a:gd name="connsiteX2" fmla="*/ 67003 w 122104"/>
                  <a:gd name="connsiteY2" fmla="*/ 40995 h 43725"/>
                  <a:gd name="connsiteX3" fmla="*/ 67003 w 122104"/>
                  <a:gd name="connsiteY3" fmla="*/ 40995 h 43725"/>
                  <a:gd name="connsiteX4" fmla="*/ 67003 w 122104"/>
                  <a:gd name="connsiteY4" fmla="*/ 40995 h 43725"/>
                  <a:gd name="connsiteX5" fmla="*/ 67003 w 122104"/>
                  <a:gd name="connsiteY5" fmla="*/ 40995 h 43725"/>
                  <a:gd name="connsiteX6" fmla="*/ 67003 w 122104"/>
                  <a:gd name="connsiteY6" fmla="*/ 40995 h 43725"/>
                  <a:gd name="connsiteX7" fmla="*/ 78464 w 122104"/>
                  <a:gd name="connsiteY7" fmla="*/ 37910 h 43725"/>
                  <a:gd name="connsiteX8" fmla="*/ 122105 w 122104"/>
                  <a:gd name="connsiteY8" fmla="*/ 0 h 43725"/>
                  <a:gd name="connsiteX9" fmla="*/ 59510 w 122104"/>
                  <a:gd name="connsiteY9" fmla="*/ 7494 h 43725"/>
                  <a:gd name="connsiteX10" fmla="*/ 0 w 122104"/>
                  <a:gd name="connsiteY10" fmla="*/ 27330 h 4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104" h="43725">
                    <a:moveTo>
                      <a:pt x="0" y="27330"/>
                    </a:moveTo>
                    <a:cubicBezTo>
                      <a:pt x="15428" y="39232"/>
                      <a:pt x="30416" y="42759"/>
                      <a:pt x="42318" y="43640"/>
                    </a:cubicBezTo>
                    <a:cubicBezTo>
                      <a:pt x="51134" y="44081"/>
                      <a:pt x="59951" y="42759"/>
                      <a:pt x="67003" y="40995"/>
                    </a:cubicBezTo>
                    <a:cubicBezTo>
                      <a:pt x="67003" y="40995"/>
                      <a:pt x="67003" y="40995"/>
                      <a:pt x="67003" y="40995"/>
                    </a:cubicBezTo>
                    <a:cubicBezTo>
                      <a:pt x="67003" y="40995"/>
                      <a:pt x="67003" y="40995"/>
                      <a:pt x="67003" y="40995"/>
                    </a:cubicBezTo>
                    <a:cubicBezTo>
                      <a:pt x="67003" y="40995"/>
                      <a:pt x="67003" y="40995"/>
                      <a:pt x="67003" y="40995"/>
                    </a:cubicBezTo>
                    <a:cubicBezTo>
                      <a:pt x="67003" y="40995"/>
                      <a:pt x="67003" y="40995"/>
                      <a:pt x="67003" y="40995"/>
                    </a:cubicBezTo>
                    <a:cubicBezTo>
                      <a:pt x="71852" y="40114"/>
                      <a:pt x="75820" y="38791"/>
                      <a:pt x="78464" y="37910"/>
                    </a:cubicBezTo>
                    <a:cubicBezTo>
                      <a:pt x="90366" y="34383"/>
                      <a:pt x="109321" y="24685"/>
                      <a:pt x="122105" y="0"/>
                    </a:cubicBezTo>
                    <a:cubicBezTo>
                      <a:pt x="103150" y="0"/>
                      <a:pt x="81991" y="2204"/>
                      <a:pt x="59510" y="7494"/>
                    </a:cubicBezTo>
                    <a:cubicBezTo>
                      <a:pt x="37469" y="11902"/>
                      <a:pt x="17192" y="18955"/>
                      <a:pt x="0" y="27330"/>
                    </a:cubicBezTo>
                    <a:close/>
                  </a:path>
                </a:pathLst>
              </a:custGeom>
              <a:solidFill>
                <a:srgbClr val="FFFFFF">
                  <a:alpha val="70000"/>
                </a:srgbClr>
              </a:solidFill>
              <a:ln w="4406" cap="flat">
                <a:noFill/>
                <a:prstDash val="solid"/>
                <a:miter/>
              </a:ln>
            </p:spPr>
            <p:txBody>
              <a:bodyPr rtlCol="0" anchor="ctr"/>
              <a:lstStyle/>
              <a:p>
                <a:endParaRPr lang="fr-BE"/>
              </a:p>
            </p:txBody>
          </p:sp>
          <p:sp>
            <p:nvSpPr>
              <p:cNvPr id="297" name="Forme libre : forme 296">
                <a:extLst>
                  <a:ext uri="{FF2B5EF4-FFF2-40B4-BE49-F238E27FC236}">
                    <a16:creationId xmlns:a16="http://schemas.microsoft.com/office/drawing/2014/main" id="{9366F6A8-EFA8-480D-88E4-60B3B574258A}"/>
                  </a:ext>
                </a:extLst>
              </p:cNvPr>
              <p:cNvSpPr/>
              <p:nvPr/>
            </p:nvSpPr>
            <p:spPr>
              <a:xfrm>
                <a:off x="4141604" y="3066865"/>
                <a:ext cx="195279" cy="90775"/>
              </a:xfrm>
              <a:custGeom>
                <a:avLst/>
                <a:gdLst>
                  <a:gd name="connsiteX0" fmla="*/ 193517 w 195279"/>
                  <a:gd name="connsiteY0" fmla="*/ 38319 h 90775"/>
                  <a:gd name="connsiteX1" fmla="*/ 83754 w 195279"/>
                  <a:gd name="connsiteY1" fmla="*/ 3054 h 90775"/>
                  <a:gd name="connsiteX2" fmla="*/ 0 w 195279"/>
                  <a:gd name="connsiteY2" fmla="*/ 82401 h 90775"/>
                  <a:gd name="connsiteX3" fmla="*/ 2204 w 195279"/>
                  <a:gd name="connsiteY3" fmla="*/ 90776 h 90775"/>
                  <a:gd name="connsiteX4" fmla="*/ 85077 w 195279"/>
                  <a:gd name="connsiteY4" fmla="*/ 8344 h 90775"/>
                  <a:gd name="connsiteX5" fmla="*/ 195280 w 195279"/>
                  <a:gd name="connsiteY5" fmla="*/ 46254 h 90775"/>
                  <a:gd name="connsiteX6" fmla="*/ 193517 w 195279"/>
                  <a:gd name="connsiteY6" fmla="*/ 38319 h 9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279" h="90775">
                    <a:moveTo>
                      <a:pt x="193517" y="38319"/>
                    </a:moveTo>
                    <a:cubicBezTo>
                      <a:pt x="193517" y="38319"/>
                      <a:pt x="154725" y="-12815"/>
                      <a:pt x="83754" y="3054"/>
                    </a:cubicBezTo>
                    <a:cubicBezTo>
                      <a:pt x="12784" y="19364"/>
                      <a:pt x="0" y="82401"/>
                      <a:pt x="0" y="82401"/>
                    </a:cubicBezTo>
                    <a:cubicBezTo>
                      <a:pt x="882" y="85045"/>
                      <a:pt x="1322" y="88131"/>
                      <a:pt x="2204" y="90776"/>
                    </a:cubicBezTo>
                    <a:cubicBezTo>
                      <a:pt x="3086" y="85927"/>
                      <a:pt x="16751" y="23772"/>
                      <a:pt x="85077" y="8344"/>
                    </a:cubicBezTo>
                    <a:cubicBezTo>
                      <a:pt x="152521" y="-7084"/>
                      <a:pt x="191753" y="41405"/>
                      <a:pt x="195280" y="46254"/>
                    </a:cubicBezTo>
                    <a:cubicBezTo>
                      <a:pt x="194398" y="43168"/>
                      <a:pt x="193957" y="40964"/>
                      <a:pt x="193517" y="38319"/>
                    </a:cubicBezTo>
                    <a:close/>
                  </a:path>
                </a:pathLst>
              </a:custGeom>
              <a:solidFill>
                <a:srgbClr val="FFFFFF">
                  <a:alpha val="70000"/>
                </a:srgbClr>
              </a:solidFill>
              <a:ln w="4406" cap="flat">
                <a:noFill/>
                <a:prstDash val="solid"/>
                <a:miter/>
              </a:ln>
            </p:spPr>
            <p:txBody>
              <a:bodyPr rtlCol="0" anchor="ctr"/>
              <a:lstStyle/>
              <a:p>
                <a:endParaRPr lang="fr-BE"/>
              </a:p>
            </p:txBody>
          </p:sp>
        </p:grpSp>
        <p:grpSp>
          <p:nvGrpSpPr>
            <p:cNvPr id="298" name="Graphique 2">
              <a:extLst>
                <a:ext uri="{FF2B5EF4-FFF2-40B4-BE49-F238E27FC236}">
                  <a16:creationId xmlns:a16="http://schemas.microsoft.com/office/drawing/2014/main" id="{F2ED2090-1769-4835-A4E6-2E3BA2CF2D0D}"/>
                </a:ext>
              </a:extLst>
            </p:cNvPr>
            <p:cNvGrpSpPr/>
            <p:nvPr/>
          </p:nvGrpSpPr>
          <p:grpSpPr>
            <a:xfrm>
              <a:off x="4280019" y="4603063"/>
              <a:ext cx="1055303" cy="542199"/>
              <a:chOff x="4280019" y="4603063"/>
              <a:chExt cx="1055303" cy="542199"/>
            </a:xfrm>
          </p:grpSpPr>
          <p:sp>
            <p:nvSpPr>
              <p:cNvPr id="299" name="Forme libre : forme 298">
                <a:extLst>
                  <a:ext uri="{FF2B5EF4-FFF2-40B4-BE49-F238E27FC236}">
                    <a16:creationId xmlns:a16="http://schemas.microsoft.com/office/drawing/2014/main" id="{6DEF4A3B-68D7-48D3-B009-993F56B290AA}"/>
                  </a:ext>
                </a:extLst>
              </p:cNvPr>
              <p:cNvSpPr/>
              <p:nvPr/>
            </p:nvSpPr>
            <p:spPr>
              <a:xfrm>
                <a:off x="4737582" y="4603063"/>
                <a:ext cx="487097" cy="291817"/>
              </a:xfrm>
              <a:custGeom>
                <a:avLst/>
                <a:gdLst>
                  <a:gd name="connsiteX0" fmla="*/ 487097 w 487097"/>
                  <a:gd name="connsiteY0" fmla="*/ 291817 h 291817"/>
                  <a:gd name="connsiteX1" fmla="*/ 44522 w 487097"/>
                  <a:gd name="connsiteY1" fmla="*/ 291817 h 291817"/>
                  <a:gd name="connsiteX2" fmla="*/ 0 w 487097"/>
                  <a:gd name="connsiteY2" fmla="*/ 81550 h 291817"/>
                  <a:gd name="connsiteX3" fmla="*/ 425384 w 487097"/>
                  <a:gd name="connsiteY3" fmla="*/ 0 h 291817"/>
                </a:gdLst>
                <a:ahLst/>
                <a:cxnLst>
                  <a:cxn ang="0">
                    <a:pos x="connsiteX0" y="connsiteY0"/>
                  </a:cxn>
                  <a:cxn ang="0">
                    <a:pos x="connsiteX1" y="connsiteY1"/>
                  </a:cxn>
                  <a:cxn ang="0">
                    <a:pos x="connsiteX2" y="connsiteY2"/>
                  </a:cxn>
                  <a:cxn ang="0">
                    <a:pos x="connsiteX3" y="connsiteY3"/>
                  </a:cxn>
                </a:cxnLst>
                <a:rect l="l" t="t" r="r" b="b"/>
                <a:pathLst>
                  <a:path w="487097" h="291817">
                    <a:moveTo>
                      <a:pt x="487097" y="291817"/>
                    </a:moveTo>
                    <a:lnTo>
                      <a:pt x="44522" y="291817"/>
                    </a:lnTo>
                    <a:lnTo>
                      <a:pt x="0" y="81550"/>
                    </a:lnTo>
                    <a:lnTo>
                      <a:pt x="425384" y="0"/>
                    </a:lnTo>
                    <a:close/>
                  </a:path>
                </a:pathLst>
              </a:custGeom>
              <a:solidFill>
                <a:srgbClr val="E6E7E8"/>
              </a:solidFill>
              <a:ln w="4406" cap="flat">
                <a:noFill/>
                <a:prstDash val="solid"/>
                <a:miter/>
              </a:ln>
            </p:spPr>
            <p:txBody>
              <a:bodyPr rtlCol="0" anchor="ctr"/>
              <a:lstStyle/>
              <a:p>
                <a:endParaRPr lang="fr-BE"/>
              </a:p>
            </p:txBody>
          </p:sp>
          <p:sp>
            <p:nvSpPr>
              <p:cNvPr id="300" name="Forme libre : forme 299">
                <a:extLst>
                  <a:ext uri="{FF2B5EF4-FFF2-40B4-BE49-F238E27FC236}">
                    <a16:creationId xmlns:a16="http://schemas.microsoft.com/office/drawing/2014/main" id="{BBB387B2-24E6-46AB-88C7-748F5FB09038}"/>
                  </a:ext>
                </a:extLst>
              </p:cNvPr>
              <p:cNvSpPr/>
              <p:nvPr/>
            </p:nvSpPr>
            <p:spPr>
              <a:xfrm>
                <a:off x="4312198" y="4684613"/>
                <a:ext cx="469905" cy="210267"/>
              </a:xfrm>
              <a:custGeom>
                <a:avLst/>
                <a:gdLst>
                  <a:gd name="connsiteX0" fmla="*/ 469905 w 469905"/>
                  <a:gd name="connsiteY0" fmla="*/ 210267 h 210267"/>
                  <a:gd name="connsiteX1" fmla="*/ 27330 w 469905"/>
                  <a:gd name="connsiteY1" fmla="*/ 210267 h 210267"/>
                  <a:gd name="connsiteX2" fmla="*/ 0 w 469905"/>
                  <a:gd name="connsiteY2" fmla="*/ 81991 h 210267"/>
                  <a:gd name="connsiteX3" fmla="*/ 425384 w 469905"/>
                  <a:gd name="connsiteY3" fmla="*/ 0 h 210267"/>
                </a:gdLst>
                <a:ahLst/>
                <a:cxnLst>
                  <a:cxn ang="0">
                    <a:pos x="connsiteX0" y="connsiteY0"/>
                  </a:cxn>
                  <a:cxn ang="0">
                    <a:pos x="connsiteX1" y="connsiteY1"/>
                  </a:cxn>
                  <a:cxn ang="0">
                    <a:pos x="connsiteX2" y="connsiteY2"/>
                  </a:cxn>
                  <a:cxn ang="0">
                    <a:pos x="connsiteX3" y="connsiteY3"/>
                  </a:cxn>
                </a:cxnLst>
                <a:rect l="l" t="t" r="r" b="b"/>
                <a:pathLst>
                  <a:path w="469905" h="210267">
                    <a:moveTo>
                      <a:pt x="469905" y="210267"/>
                    </a:moveTo>
                    <a:lnTo>
                      <a:pt x="27330" y="210267"/>
                    </a:lnTo>
                    <a:lnTo>
                      <a:pt x="0" y="81991"/>
                    </a:lnTo>
                    <a:lnTo>
                      <a:pt x="425384" y="0"/>
                    </a:lnTo>
                    <a:close/>
                  </a:path>
                </a:pathLst>
              </a:custGeom>
              <a:solidFill>
                <a:srgbClr val="E6E7E8"/>
              </a:solidFill>
              <a:ln w="4406" cap="flat">
                <a:noFill/>
                <a:prstDash val="solid"/>
                <a:miter/>
              </a:ln>
            </p:spPr>
            <p:txBody>
              <a:bodyPr rtlCol="0" anchor="ctr"/>
              <a:lstStyle/>
              <a:p>
                <a:endParaRPr lang="fr-BE"/>
              </a:p>
            </p:txBody>
          </p:sp>
          <p:sp>
            <p:nvSpPr>
              <p:cNvPr id="301" name="Forme libre : forme 300">
                <a:extLst>
                  <a:ext uri="{FF2B5EF4-FFF2-40B4-BE49-F238E27FC236}">
                    <a16:creationId xmlns:a16="http://schemas.microsoft.com/office/drawing/2014/main" id="{40B71B22-72CA-464E-800A-E825B8ED5995}"/>
                  </a:ext>
                </a:extLst>
              </p:cNvPr>
              <p:cNvSpPr/>
              <p:nvPr/>
            </p:nvSpPr>
            <p:spPr>
              <a:xfrm>
                <a:off x="4762267" y="4709299"/>
                <a:ext cx="573055" cy="435963"/>
              </a:xfrm>
              <a:custGeom>
                <a:avLst/>
                <a:gdLst>
                  <a:gd name="connsiteX0" fmla="*/ 573056 w 573055"/>
                  <a:gd name="connsiteY0" fmla="*/ 435963 h 435963"/>
                  <a:gd name="connsiteX1" fmla="*/ 70971 w 573055"/>
                  <a:gd name="connsiteY1" fmla="*/ 435963 h 435963"/>
                  <a:gd name="connsiteX2" fmla="*/ 0 w 573055"/>
                  <a:gd name="connsiteY2" fmla="*/ 93011 h 435963"/>
                  <a:gd name="connsiteX3" fmla="*/ 482689 w 573055"/>
                  <a:gd name="connsiteY3" fmla="*/ 0 h 435963"/>
                </a:gdLst>
                <a:ahLst/>
                <a:cxnLst>
                  <a:cxn ang="0">
                    <a:pos x="connsiteX0" y="connsiteY0"/>
                  </a:cxn>
                  <a:cxn ang="0">
                    <a:pos x="connsiteX1" y="connsiteY1"/>
                  </a:cxn>
                  <a:cxn ang="0">
                    <a:pos x="connsiteX2" y="connsiteY2"/>
                  </a:cxn>
                  <a:cxn ang="0">
                    <a:pos x="connsiteX3" y="connsiteY3"/>
                  </a:cxn>
                </a:cxnLst>
                <a:rect l="l" t="t" r="r" b="b"/>
                <a:pathLst>
                  <a:path w="573055" h="435963">
                    <a:moveTo>
                      <a:pt x="573056" y="435963"/>
                    </a:moveTo>
                    <a:lnTo>
                      <a:pt x="70971" y="435963"/>
                    </a:lnTo>
                    <a:lnTo>
                      <a:pt x="0" y="93011"/>
                    </a:lnTo>
                    <a:lnTo>
                      <a:pt x="482689" y="0"/>
                    </a:lnTo>
                    <a:close/>
                  </a:path>
                </a:pathLst>
              </a:custGeom>
              <a:solidFill>
                <a:srgbClr val="32526E"/>
              </a:solidFill>
              <a:ln w="4406" cap="flat">
                <a:noFill/>
                <a:prstDash val="solid"/>
                <a:miter/>
              </a:ln>
            </p:spPr>
            <p:txBody>
              <a:bodyPr rtlCol="0" anchor="ctr"/>
              <a:lstStyle/>
              <a:p>
                <a:endParaRPr lang="fr-BE"/>
              </a:p>
            </p:txBody>
          </p:sp>
          <p:sp>
            <p:nvSpPr>
              <p:cNvPr id="302" name="Forme libre : forme 301">
                <a:extLst>
                  <a:ext uri="{FF2B5EF4-FFF2-40B4-BE49-F238E27FC236}">
                    <a16:creationId xmlns:a16="http://schemas.microsoft.com/office/drawing/2014/main" id="{79AC9E83-83B8-435A-9257-59340E9E80DD}"/>
                  </a:ext>
                </a:extLst>
              </p:cNvPr>
              <p:cNvSpPr/>
              <p:nvPr/>
            </p:nvSpPr>
            <p:spPr>
              <a:xfrm>
                <a:off x="4280019" y="4802310"/>
                <a:ext cx="553219" cy="342951"/>
              </a:xfrm>
              <a:custGeom>
                <a:avLst/>
                <a:gdLst>
                  <a:gd name="connsiteX0" fmla="*/ 553219 w 553219"/>
                  <a:gd name="connsiteY0" fmla="*/ 342952 h 342951"/>
                  <a:gd name="connsiteX1" fmla="*/ 48930 w 553219"/>
                  <a:gd name="connsiteY1" fmla="*/ 342952 h 342951"/>
                  <a:gd name="connsiteX2" fmla="*/ 0 w 553219"/>
                  <a:gd name="connsiteY2" fmla="*/ 92571 h 342951"/>
                  <a:gd name="connsiteX3" fmla="*/ 482248 w 553219"/>
                  <a:gd name="connsiteY3" fmla="*/ 0 h 342951"/>
                </a:gdLst>
                <a:ahLst/>
                <a:cxnLst>
                  <a:cxn ang="0">
                    <a:pos x="connsiteX0" y="connsiteY0"/>
                  </a:cxn>
                  <a:cxn ang="0">
                    <a:pos x="connsiteX1" y="connsiteY1"/>
                  </a:cxn>
                  <a:cxn ang="0">
                    <a:pos x="connsiteX2" y="connsiteY2"/>
                  </a:cxn>
                  <a:cxn ang="0">
                    <a:pos x="connsiteX3" y="connsiteY3"/>
                  </a:cxn>
                </a:cxnLst>
                <a:rect l="l" t="t" r="r" b="b"/>
                <a:pathLst>
                  <a:path w="553219" h="342951">
                    <a:moveTo>
                      <a:pt x="553219" y="342952"/>
                    </a:moveTo>
                    <a:lnTo>
                      <a:pt x="48930" y="342952"/>
                    </a:lnTo>
                    <a:lnTo>
                      <a:pt x="0" y="92571"/>
                    </a:lnTo>
                    <a:lnTo>
                      <a:pt x="482248" y="0"/>
                    </a:lnTo>
                    <a:close/>
                  </a:path>
                </a:pathLst>
              </a:custGeom>
              <a:solidFill>
                <a:srgbClr val="32526E"/>
              </a:solidFill>
              <a:ln w="4406" cap="flat">
                <a:noFill/>
                <a:prstDash val="solid"/>
                <a:miter/>
              </a:ln>
            </p:spPr>
            <p:txBody>
              <a:bodyPr rtlCol="0" anchor="ctr"/>
              <a:lstStyle/>
              <a:p>
                <a:endParaRPr lang="fr-BE"/>
              </a:p>
            </p:txBody>
          </p:sp>
        </p:grpSp>
      </p:grpSp>
      <p:grpSp>
        <p:nvGrpSpPr>
          <p:cNvPr id="308" name="Groupe 307">
            <a:extLst>
              <a:ext uri="{FF2B5EF4-FFF2-40B4-BE49-F238E27FC236}">
                <a16:creationId xmlns:a16="http://schemas.microsoft.com/office/drawing/2014/main" id="{6B92E786-78ED-4B08-90A7-CB69AE600C01}"/>
              </a:ext>
            </a:extLst>
          </p:cNvPr>
          <p:cNvGrpSpPr/>
          <p:nvPr/>
        </p:nvGrpSpPr>
        <p:grpSpPr>
          <a:xfrm>
            <a:off x="5984696" y="1201246"/>
            <a:ext cx="829817" cy="754030"/>
            <a:chOff x="5485507" y="2208479"/>
            <a:chExt cx="829817" cy="754030"/>
          </a:xfrm>
        </p:grpSpPr>
        <p:sp>
          <p:nvSpPr>
            <p:cNvPr id="306" name="Forme libre : forme 305">
              <a:extLst>
                <a:ext uri="{FF2B5EF4-FFF2-40B4-BE49-F238E27FC236}">
                  <a16:creationId xmlns:a16="http://schemas.microsoft.com/office/drawing/2014/main" id="{FEE750A8-2DD8-404B-AA35-5709BA54DB58}"/>
                </a:ext>
              </a:extLst>
            </p:cNvPr>
            <p:cNvSpPr/>
            <p:nvPr/>
          </p:nvSpPr>
          <p:spPr>
            <a:xfrm>
              <a:off x="5485507" y="2208479"/>
              <a:ext cx="753828" cy="754030"/>
            </a:xfrm>
            <a:custGeom>
              <a:avLst/>
              <a:gdLst>
                <a:gd name="connsiteX0" fmla="*/ 376914 w 753828"/>
                <a:gd name="connsiteY0" fmla="*/ 754030 h 754030"/>
                <a:gd name="connsiteX1" fmla="*/ 110346 w 753828"/>
                <a:gd name="connsiteY1" fmla="*/ 643684 h 754030"/>
                <a:gd name="connsiteX2" fmla="*/ 0 w 753828"/>
                <a:gd name="connsiteY2" fmla="*/ 376914 h 754030"/>
                <a:gd name="connsiteX3" fmla="*/ 110346 w 753828"/>
                <a:gd name="connsiteY3" fmla="*/ 110346 h 754030"/>
                <a:gd name="connsiteX4" fmla="*/ 376914 w 753828"/>
                <a:gd name="connsiteY4" fmla="*/ 0 h 754030"/>
                <a:gd name="connsiteX5" fmla="*/ 643483 w 753828"/>
                <a:gd name="connsiteY5" fmla="*/ 110346 h 754030"/>
                <a:gd name="connsiteX6" fmla="*/ 753828 w 753828"/>
                <a:gd name="connsiteY6" fmla="*/ 376914 h 754030"/>
                <a:gd name="connsiteX7" fmla="*/ 643483 w 753828"/>
                <a:gd name="connsiteY7" fmla="*/ 643482 h 754030"/>
                <a:gd name="connsiteX8" fmla="*/ 376914 w 753828"/>
                <a:gd name="connsiteY8" fmla="*/ 754030 h 754030"/>
                <a:gd name="connsiteX9" fmla="*/ 376914 w 753828"/>
                <a:gd name="connsiteY9" fmla="*/ 96199 h 754030"/>
                <a:gd name="connsiteX10" fmla="*/ 96199 w 753828"/>
                <a:gd name="connsiteY10" fmla="*/ 376914 h 754030"/>
                <a:gd name="connsiteX11" fmla="*/ 376914 w 753828"/>
                <a:gd name="connsiteY11" fmla="*/ 657629 h 754030"/>
                <a:gd name="connsiteX12" fmla="*/ 657629 w 753828"/>
                <a:gd name="connsiteY12" fmla="*/ 376914 h 754030"/>
                <a:gd name="connsiteX13" fmla="*/ 376914 w 753828"/>
                <a:gd name="connsiteY13" fmla="*/ 96199 h 75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828" h="754030">
                  <a:moveTo>
                    <a:pt x="376914" y="754030"/>
                  </a:moveTo>
                  <a:cubicBezTo>
                    <a:pt x="276269" y="754030"/>
                    <a:pt x="181485" y="714823"/>
                    <a:pt x="110346" y="643684"/>
                  </a:cubicBezTo>
                  <a:cubicBezTo>
                    <a:pt x="39207" y="572343"/>
                    <a:pt x="0" y="477761"/>
                    <a:pt x="0" y="376914"/>
                  </a:cubicBezTo>
                  <a:cubicBezTo>
                    <a:pt x="0" y="276269"/>
                    <a:pt x="39207" y="181485"/>
                    <a:pt x="110346" y="110346"/>
                  </a:cubicBezTo>
                  <a:cubicBezTo>
                    <a:pt x="181687" y="39207"/>
                    <a:pt x="276269" y="0"/>
                    <a:pt x="376914" y="0"/>
                  </a:cubicBezTo>
                  <a:cubicBezTo>
                    <a:pt x="477559" y="0"/>
                    <a:pt x="572344" y="39207"/>
                    <a:pt x="643483" y="110346"/>
                  </a:cubicBezTo>
                  <a:cubicBezTo>
                    <a:pt x="714621" y="181485"/>
                    <a:pt x="753828" y="276269"/>
                    <a:pt x="753828" y="376914"/>
                  </a:cubicBezTo>
                  <a:cubicBezTo>
                    <a:pt x="753828" y="477559"/>
                    <a:pt x="714621" y="572343"/>
                    <a:pt x="643483" y="643482"/>
                  </a:cubicBezTo>
                  <a:cubicBezTo>
                    <a:pt x="572344" y="714823"/>
                    <a:pt x="477762" y="754030"/>
                    <a:pt x="376914" y="754030"/>
                  </a:cubicBezTo>
                  <a:close/>
                  <a:moveTo>
                    <a:pt x="376914" y="96199"/>
                  </a:moveTo>
                  <a:cubicBezTo>
                    <a:pt x="222107" y="96199"/>
                    <a:pt x="96199" y="222106"/>
                    <a:pt x="96199" y="376914"/>
                  </a:cubicBezTo>
                  <a:cubicBezTo>
                    <a:pt x="96199" y="531722"/>
                    <a:pt x="222107" y="657629"/>
                    <a:pt x="376914" y="657629"/>
                  </a:cubicBezTo>
                  <a:cubicBezTo>
                    <a:pt x="531722" y="657629"/>
                    <a:pt x="657629" y="531722"/>
                    <a:pt x="657629" y="376914"/>
                  </a:cubicBezTo>
                  <a:cubicBezTo>
                    <a:pt x="657832" y="222106"/>
                    <a:pt x="531924" y="96199"/>
                    <a:pt x="376914" y="96199"/>
                  </a:cubicBezTo>
                  <a:close/>
                </a:path>
              </a:pathLst>
            </a:custGeom>
            <a:solidFill>
              <a:srgbClr val="FF7351"/>
            </a:solidFill>
            <a:ln w="2016" cap="flat">
              <a:noFill/>
              <a:prstDash val="solid"/>
              <a:miter/>
            </a:ln>
            <a:effectLst>
              <a:outerShdw blurRad="50800" dist="38100" dir="2700000" algn="tl" rotWithShape="0">
                <a:prstClr val="black">
                  <a:alpha val="40000"/>
                </a:prstClr>
              </a:outerShdw>
            </a:effectLst>
          </p:spPr>
          <p:txBody>
            <a:bodyPr rtlCol="0" anchor="ctr"/>
            <a:lstStyle/>
            <a:p>
              <a:endParaRPr lang="fr-BE"/>
            </a:p>
          </p:txBody>
        </p:sp>
        <p:sp>
          <p:nvSpPr>
            <p:cNvPr id="307" name="Forme libre : forme 306">
              <a:extLst>
                <a:ext uri="{FF2B5EF4-FFF2-40B4-BE49-F238E27FC236}">
                  <a16:creationId xmlns:a16="http://schemas.microsoft.com/office/drawing/2014/main" id="{97FD7B33-FFBF-489C-97F6-6B32900CCCC3}"/>
                </a:ext>
              </a:extLst>
            </p:cNvPr>
            <p:cNvSpPr/>
            <p:nvPr/>
          </p:nvSpPr>
          <p:spPr>
            <a:xfrm>
              <a:off x="5641729" y="2308614"/>
              <a:ext cx="673595" cy="526062"/>
            </a:xfrm>
            <a:custGeom>
              <a:avLst/>
              <a:gdLst>
                <a:gd name="connsiteX0" fmla="*/ 673595 w 673595"/>
                <a:gd name="connsiteY0" fmla="*/ 85084 h 526062"/>
                <a:gd name="connsiteX1" fmla="*/ 588714 w 673595"/>
                <a:gd name="connsiteY1" fmla="*/ 0 h 526062"/>
                <a:gd name="connsiteX2" fmla="*/ 227563 w 673595"/>
                <a:gd name="connsiteY2" fmla="*/ 357310 h 526062"/>
                <a:gd name="connsiteX3" fmla="*/ 84881 w 673595"/>
                <a:gd name="connsiteY3" fmla="*/ 216650 h 526062"/>
                <a:gd name="connsiteX4" fmla="*/ 0 w 673595"/>
                <a:gd name="connsiteY4" fmla="*/ 301733 h 526062"/>
                <a:gd name="connsiteX5" fmla="*/ 226553 w 673595"/>
                <a:gd name="connsiteY5" fmla="*/ 526063 h 526062"/>
                <a:gd name="connsiteX6" fmla="*/ 231201 w 673595"/>
                <a:gd name="connsiteY6" fmla="*/ 521617 h 526062"/>
                <a:gd name="connsiteX7" fmla="*/ 232009 w 673595"/>
                <a:gd name="connsiteY7" fmla="*/ 522627 h 52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595" h="526062">
                  <a:moveTo>
                    <a:pt x="673595" y="85084"/>
                  </a:moveTo>
                  <a:lnTo>
                    <a:pt x="588714" y="0"/>
                  </a:lnTo>
                  <a:lnTo>
                    <a:pt x="227563" y="357310"/>
                  </a:lnTo>
                  <a:lnTo>
                    <a:pt x="84881" y="216650"/>
                  </a:lnTo>
                  <a:lnTo>
                    <a:pt x="0" y="301733"/>
                  </a:lnTo>
                  <a:lnTo>
                    <a:pt x="226553" y="526063"/>
                  </a:lnTo>
                  <a:lnTo>
                    <a:pt x="231201" y="521617"/>
                  </a:lnTo>
                  <a:lnTo>
                    <a:pt x="232009" y="522627"/>
                  </a:lnTo>
                  <a:close/>
                </a:path>
              </a:pathLst>
            </a:custGeom>
            <a:solidFill>
              <a:schemeClr val="bg1"/>
            </a:solidFill>
            <a:ln w="2016" cap="flat">
              <a:noFill/>
              <a:prstDash val="solid"/>
              <a:miter/>
            </a:ln>
            <a:effectLst>
              <a:outerShdw blurRad="50800" dist="38100" dir="2700000" algn="tl" rotWithShape="0">
                <a:prstClr val="black">
                  <a:alpha val="40000"/>
                </a:prstClr>
              </a:outerShdw>
            </a:effectLst>
          </p:spPr>
          <p:txBody>
            <a:bodyPr rtlCol="0" anchor="ctr"/>
            <a:lstStyle/>
            <a:p>
              <a:endParaRPr lang="fr-BE"/>
            </a:p>
          </p:txBody>
        </p:sp>
      </p:grpSp>
      <p:sp>
        <p:nvSpPr>
          <p:cNvPr id="310" name="Espace réservé du contenu 3">
            <a:extLst>
              <a:ext uri="{FF2B5EF4-FFF2-40B4-BE49-F238E27FC236}">
                <a16:creationId xmlns:a16="http://schemas.microsoft.com/office/drawing/2014/main" id="{B3EE7913-1710-464B-A92D-4518BFDC5AE5}"/>
              </a:ext>
            </a:extLst>
          </p:cNvPr>
          <p:cNvSpPr txBox="1">
            <a:spLocks/>
          </p:cNvSpPr>
          <p:nvPr/>
        </p:nvSpPr>
        <p:spPr>
          <a:xfrm>
            <a:off x="2516662" y="1814762"/>
            <a:ext cx="3516559" cy="360048"/>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buClr>
                <a:srgbClr val="FF7351"/>
              </a:buClr>
            </a:pPr>
            <a:r>
              <a:rPr lang="fr-BE" sz="1050" b="1" dirty="0">
                <a:solidFill>
                  <a:srgbClr val="FF7351"/>
                </a:solidFill>
                <a:latin typeface="Trebuchet MS" panose="020B0603020202020204" pitchFamily="34" charset="0"/>
              </a:rPr>
              <a:t>Suppression progressive sur 3 ans de la </a:t>
            </a:r>
            <a:br>
              <a:rPr lang="fr-BE" sz="1050" b="1" dirty="0">
                <a:solidFill>
                  <a:srgbClr val="FF7351"/>
                </a:solidFill>
                <a:latin typeface="Trebuchet MS" panose="020B0603020202020204" pitchFamily="34" charset="0"/>
              </a:rPr>
            </a:br>
            <a:r>
              <a:rPr lang="fr-BE" sz="1050" b="1" dirty="0">
                <a:solidFill>
                  <a:srgbClr val="FF7351"/>
                </a:solidFill>
                <a:latin typeface="Trebuchet MS" panose="020B0603020202020204" pitchFamily="34" charset="0"/>
              </a:rPr>
              <a:t>majoration de 1,25 pour défaut d’adhésion à un OGA</a:t>
            </a:r>
          </a:p>
        </p:txBody>
      </p:sp>
      <p:sp>
        <p:nvSpPr>
          <p:cNvPr id="312" name="ZoneTexte 311">
            <a:extLst>
              <a:ext uri="{FF2B5EF4-FFF2-40B4-BE49-F238E27FC236}">
                <a16:creationId xmlns:a16="http://schemas.microsoft.com/office/drawing/2014/main" id="{EE9D0A64-4F8B-4933-BBD5-3C5D133990C4}"/>
              </a:ext>
            </a:extLst>
          </p:cNvPr>
          <p:cNvSpPr txBox="1"/>
          <p:nvPr/>
        </p:nvSpPr>
        <p:spPr>
          <a:xfrm>
            <a:off x="6118436" y="1314592"/>
            <a:ext cx="492233" cy="261610"/>
          </a:xfrm>
          <a:prstGeom prst="rect">
            <a:avLst/>
          </a:prstGeom>
          <a:noFill/>
        </p:spPr>
        <p:txBody>
          <a:bodyPr wrap="square">
            <a:spAutoFit/>
          </a:bodyPr>
          <a:lstStyle/>
          <a:p>
            <a:pPr algn="ctr"/>
            <a:r>
              <a:rPr lang="fr-BE" sz="1050" dirty="0">
                <a:solidFill>
                  <a:srgbClr val="FF7351"/>
                </a:solidFill>
                <a:latin typeface="Trebuchet MS" panose="020B0603020202020204" pitchFamily="34" charset="0"/>
              </a:rPr>
              <a:t>OGA</a:t>
            </a:r>
          </a:p>
        </p:txBody>
      </p:sp>
      <p:sp>
        <p:nvSpPr>
          <p:cNvPr id="313" name="Espace réservé du contenu 3">
            <a:extLst>
              <a:ext uri="{FF2B5EF4-FFF2-40B4-BE49-F238E27FC236}">
                <a16:creationId xmlns:a16="http://schemas.microsoft.com/office/drawing/2014/main" id="{48E208A4-FBA1-4CB2-AC80-B0345F39A4E8}"/>
              </a:ext>
            </a:extLst>
          </p:cNvPr>
          <p:cNvSpPr txBox="1">
            <a:spLocks/>
          </p:cNvSpPr>
          <p:nvPr/>
        </p:nvSpPr>
        <p:spPr>
          <a:xfrm>
            <a:off x="3194890" y="2159983"/>
            <a:ext cx="2715889" cy="511414"/>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000"/>
              </a:lnSpc>
              <a:spcBef>
                <a:spcPts val="0"/>
              </a:spcBef>
            </a:pPr>
            <a:r>
              <a:rPr lang="fr-BE" sz="1050">
                <a:solidFill>
                  <a:srgbClr val="7F7F7F"/>
                </a:solidFill>
                <a:latin typeface="Trebuchet MS" panose="020B0603020202020204" pitchFamily="34" charset="0"/>
              </a:rPr>
              <a:t>Coefficient appliqué au résultat fiscal pour déterminer le montant imposable </a:t>
            </a:r>
            <a:endParaRPr lang="fr-FR" sz="1050" i="1">
              <a:solidFill>
                <a:srgbClr val="7F7F7F"/>
              </a:solidFill>
              <a:latin typeface="Trebuchet MS" panose="020B0603020202020204" pitchFamily="34" charset="0"/>
            </a:endParaRPr>
          </a:p>
        </p:txBody>
      </p:sp>
      <p:grpSp>
        <p:nvGrpSpPr>
          <p:cNvPr id="315" name="Groupe 314">
            <a:extLst>
              <a:ext uri="{FF2B5EF4-FFF2-40B4-BE49-F238E27FC236}">
                <a16:creationId xmlns:a16="http://schemas.microsoft.com/office/drawing/2014/main" id="{4EA3F8C7-2D24-43A7-B6FF-15EE3A1A5CDD}"/>
              </a:ext>
            </a:extLst>
          </p:cNvPr>
          <p:cNvGrpSpPr/>
          <p:nvPr/>
        </p:nvGrpSpPr>
        <p:grpSpPr>
          <a:xfrm>
            <a:off x="2768598" y="2268240"/>
            <a:ext cx="318087" cy="318087"/>
            <a:chOff x="4314784" y="2314534"/>
            <a:chExt cx="514432" cy="514432"/>
          </a:xfrm>
        </p:grpSpPr>
        <p:sp>
          <p:nvSpPr>
            <p:cNvPr id="316" name="Organigramme : Connecteur 315">
              <a:extLst>
                <a:ext uri="{FF2B5EF4-FFF2-40B4-BE49-F238E27FC236}">
                  <a16:creationId xmlns:a16="http://schemas.microsoft.com/office/drawing/2014/main" id="{6308A304-12D3-4B8C-BABE-32FC49524853}"/>
                </a:ext>
              </a:extLst>
            </p:cNvPr>
            <p:cNvSpPr/>
            <p:nvPr/>
          </p:nvSpPr>
          <p:spPr>
            <a:xfrm>
              <a:off x="4314784" y="2314534"/>
              <a:ext cx="514432" cy="514432"/>
            </a:xfrm>
            <a:prstGeom prst="flowChartConnector">
              <a:avLst/>
            </a:prstGeom>
            <a:solidFill>
              <a:schemeClr val="bg1"/>
            </a:solidFill>
            <a:ln w="28575">
              <a:solidFill>
                <a:srgbClr val="FF5B3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317" name="Graphique 316" descr="Cercle avec flèche gauche contour">
              <a:extLst>
                <a:ext uri="{FF2B5EF4-FFF2-40B4-BE49-F238E27FC236}">
                  <a16:creationId xmlns:a16="http://schemas.microsoft.com/office/drawing/2014/main" id="{5EF12066-3A0B-44C1-89C9-AFC887191580}"/>
                </a:ext>
              </a:extLst>
            </p:cNvPr>
            <p:cNvPicPr>
              <a:picLocks noChangeAspect="1"/>
            </p:cNvPicPr>
            <p:nvPr/>
          </p:nvPicPr>
          <p:blipFill>
            <a:blip r:embed="rId3" cstate="print">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4403273" y="2403023"/>
              <a:ext cx="337454" cy="337454"/>
            </a:xfrm>
            <a:prstGeom prst="rect">
              <a:avLst/>
            </a:prstGeom>
          </p:spPr>
        </p:pic>
      </p:grpSp>
      <p:sp>
        <p:nvSpPr>
          <p:cNvPr id="318" name="Espace réservé du contenu 3">
            <a:extLst>
              <a:ext uri="{FF2B5EF4-FFF2-40B4-BE49-F238E27FC236}">
                <a16:creationId xmlns:a16="http://schemas.microsoft.com/office/drawing/2014/main" id="{79D4A5C7-AEBB-4B6E-BC12-62C570350866}"/>
              </a:ext>
            </a:extLst>
          </p:cNvPr>
          <p:cNvSpPr txBox="1">
            <a:spLocks/>
          </p:cNvSpPr>
          <p:nvPr/>
        </p:nvSpPr>
        <p:spPr>
          <a:xfrm>
            <a:off x="3378479" y="2598644"/>
            <a:ext cx="1544109" cy="696978"/>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b="1">
                <a:solidFill>
                  <a:srgbClr val="FF7351"/>
                </a:solidFill>
                <a:latin typeface="Trebuchet MS" panose="020B0603020202020204" pitchFamily="34" charset="0"/>
              </a:rPr>
              <a:t>1,20</a:t>
            </a:r>
            <a:r>
              <a:rPr lang="fr-BE" sz="900">
                <a:solidFill>
                  <a:schemeClr val="bg1">
                    <a:lumMod val="50000"/>
                  </a:schemeClr>
                </a:solidFill>
                <a:latin typeface="Trebuchet MS" panose="020B0603020202020204" pitchFamily="34" charset="0"/>
              </a:rPr>
              <a:t> : 2020</a:t>
            </a:r>
          </a:p>
          <a:p>
            <a:pPr marL="171450" indent="-171450">
              <a:buClr>
                <a:srgbClr val="FF7351"/>
              </a:buClr>
              <a:buFont typeface="Wingdings" panose="05000000000000000000" pitchFamily="2" charset="2"/>
              <a:buChar char="ü"/>
            </a:pPr>
            <a:r>
              <a:rPr lang="fr-BE" sz="900" b="1">
                <a:solidFill>
                  <a:srgbClr val="FF7351"/>
                </a:solidFill>
                <a:latin typeface="Trebuchet MS" panose="020B0603020202020204" pitchFamily="34" charset="0"/>
              </a:rPr>
              <a:t>1,15</a:t>
            </a:r>
            <a:r>
              <a:rPr lang="fr-BE" sz="900">
                <a:solidFill>
                  <a:schemeClr val="bg1">
                    <a:lumMod val="50000"/>
                  </a:schemeClr>
                </a:solidFill>
                <a:latin typeface="Trebuchet MS" panose="020B0603020202020204" pitchFamily="34" charset="0"/>
              </a:rPr>
              <a:t> : 2021</a:t>
            </a:r>
          </a:p>
          <a:p>
            <a:pPr marL="171450" indent="-171450">
              <a:buClr>
                <a:srgbClr val="FF7351"/>
              </a:buClr>
              <a:buFont typeface="Wingdings" panose="05000000000000000000" pitchFamily="2" charset="2"/>
              <a:buChar char="ü"/>
            </a:pPr>
            <a:r>
              <a:rPr lang="fr-BE" sz="900" b="1">
                <a:solidFill>
                  <a:srgbClr val="FF7351"/>
                </a:solidFill>
                <a:latin typeface="Trebuchet MS" panose="020B0603020202020204" pitchFamily="34" charset="0"/>
              </a:rPr>
              <a:t>1,10</a:t>
            </a:r>
            <a:r>
              <a:rPr lang="fr-BE" sz="900">
                <a:solidFill>
                  <a:schemeClr val="bg1">
                    <a:lumMod val="50000"/>
                  </a:schemeClr>
                </a:solidFill>
                <a:latin typeface="Trebuchet MS" panose="020B0603020202020204" pitchFamily="34" charset="0"/>
              </a:rPr>
              <a:t> : 2022</a:t>
            </a:r>
          </a:p>
          <a:p>
            <a:pPr marL="171450" indent="-171450">
              <a:buClr>
                <a:srgbClr val="FF7351"/>
              </a:buClr>
              <a:buFont typeface="Wingdings" panose="05000000000000000000" pitchFamily="2" charset="2"/>
              <a:buChar char="ü"/>
            </a:pPr>
            <a:r>
              <a:rPr lang="fr-BE" sz="900" b="1">
                <a:solidFill>
                  <a:srgbClr val="FF7351"/>
                </a:solidFill>
                <a:latin typeface="Trebuchet MS" panose="020B0603020202020204" pitchFamily="34" charset="0"/>
              </a:rPr>
              <a:t>1,00</a:t>
            </a:r>
            <a:r>
              <a:rPr lang="fr-BE" sz="900">
                <a:solidFill>
                  <a:schemeClr val="bg1">
                    <a:lumMod val="50000"/>
                  </a:schemeClr>
                </a:solidFill>
                <a:latin typeface="Trebuchet MS" panose="020B0603020202020204" pitchFamily="34" charset="0"/>
              </a:rPr>
              <a:t> : 2023</a:t>
            </a:r>
          </a:p>
        </p:txBody>
      </p:sp>
      <p:grpSp>
        <p:nvGrpSpPr>
          <p:cNvPr id="322" name="Groupe 321">
            <a:extLst>
              <a:ext uri="{FF2B5EF4-FFF2-40B4-BE49-F238E27FC236}">
                <a16:creationId xmlns:a16="http://schemas.microsoft.com/office/drawing/2014/main" id="{8446447A-FAC8-4DBB-BA1E-3A514A2BC45F}"/>
              </a:ext>
            </a:extLst>
          </p:cNvPr>
          <p:cNvGrpSpPr/>
          <p:nvPr/>
        </p:nvGrpSpPr>
        <p:grpSpPr>
          <a:xfrm rot="20677293">
            <a:off x="4645489" y="2827193"/>
            <a:ext cx="1543018" cy="1984049"/>
            <a:chOff x="3274870" y="1394796"/>
            <a:chExt cx="1957529" cy="2517038"/>
          </a:xfrm>
        </p:grpSpPr>
        <p:sp>
          <p:nvSpPr>
            <p:cNvPr id="326" name="Forme libre : forme 325">
              <a:extLst>
                <a:ext uri="{FF2B5EF4-FFF2-40B4-BE49-F238E27FC236}">
                  <a16:creationId xmlns:a16="http://schemas.microsoft.com/office/drawing/2014/main" id="{51F7EFAF-028A-4252-AF8E-2D66175129FE}"/>
                </a:ext>
              </a:extLst>
            </p:cNvPr>
            <p:cNvSpPr/>
            <p:nvPr/>
          </p:nvSpPr>
          <p:spPr>
            <a:xfrm>
              <a:off x="3298626" y="1425554"/>
              <a:ext cx="1933773" cy="2486280"/>
            </a:xfrm>
            <a:custGeom>
              <a:avLst/>
              <a:gdLst>
                <a:gd name="connsiteX0" fmla="*/ 1919020 w 1933773"/>
                <a:gd name="connsiteY0" fmla="*/ 957221 h 2486280"/>
                <a:gd name="connsiteX1" fmla="*/ 1933774 w 1933773"/>
                <a:gd name="connsiteY1" fmla="*/ 908126 h 2486280"/>
                <a:gd name="connsiteX2" fmla="*/ 1933265 w 1933773"/>
                <a:gd name="connsiteY2" fmla="*/ 44516 h 2486280"/>
                <a:gd name="connsiteX3" fmla="*/ 1888749 w 1933773"/>
                <a:gd name="connsiteY3" fmla="*/ 0 h 2486280"/>
                <a:gd name="connsiteX4" fmla="*/ 44516 w 1933773"/>
                <a:gd name="connsiteY4" fmla="*/ 1018 h 2486280"/>
                <a:gd name="connsiteX5" fmla="*/ 0 w 1933773"/>
                <a:gd name="connsiteY5" fmla="*/ 45533 h 2486280"/>
                <a:gd name="connsiteX6" fmla="*/ 1526 w 1933773"/>
                <a:gd name="connsiteY6" fmla="*/ 2441764 h 2486280"/>
                <a:gd name="connsiteX7" fmla="*/ 46042 w 1933773"/>
                <a:gd name="connsiteY7" fmla="*/ 2486280 h 2486280"/>
                <a:gd name="connsiteX8" fmla="*/ 1783946 w 1933773"/>
                <a:gd name="connsiteY8" fmla="*/ 2485263 h 2486280"/>
                <a:gd name="connsiteX9" fmla="*/ 1828461 w 1933773"/>
                <a:gd name="connsiteY9" fmla="*/ 2440747 h 2486280"/>
                <a:gd name="connsiteX10" fmla="*/ 1827698 w 1933773"/>
                <a:gd name="connsiteY10" fmla="*/ 1121294 h 2486280"/>
                <a:gd name="connsiteX11" fmla="*/ 1842452 w 1933773"/>
                <a:gd name="connsiteY11" fmla="*/ 1071945 h 2486280"/>
                <a:gd name="connsiteX12" fmla="*/ 1919020 w 1933773"/>
                <a:gd name="connsiteY12" fmla="*/ 957221 h 248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3773" h="2486280">
                  <a:moveTo>
                    <a:pt x="1919020" y="957221"/>
                  </a:moveTo>
                  <a:cubicBezTo>
                    <a:pt x="1928686" y="942721"/>
                    <a:pt x="1933774" y="925423"/>
                    <a:pt x="1933774" y="908126"/>
                  </a:cubicBezTo>
                  <a:lnTo>
                    <a:pt x="1933265" y="44516"/>
                  </a:lnTo>
                  <a:cubicBezTo>
                    <a:pt x="1933265" y="19841"/>
                    <a:pt x="1913423" y="0"/>
                    <a:pt x="1888749" y="0"/>
                  </a:cubicBezTo>
                  <a:lnTo>
                    <a:pt x="44516" y="1018"/>
                  </a:lnTo>
                  <a:cubicBezTo>
                    <a:pt x="19841" y="1018"/>
                    <a:pt x="0" y="20859"/>
                    <a:pt x="0" y="45533"/>
                  </a:cubicBezTo>
                  <a:lnTo>
                    <a:pt x="1526" y="2441764"/>
                  </a:lnTo>
                  <a:cubicBezTo>
                    <a:pt x="1526" y="2466439"/>
                    <a:pt x="21368" y="2486280"/>
                    <a:pt x="46042" y="2486280"/>
                  </a:cubicBezTo>
                  <a:lnTo>
                    <a:pt x="1783946" y="2485263"/>
                  </a:lnTo>
                  <a:cubicBezTo>
                    <a:pt x="1808620" y="2485263"/>
                    <a:pt x="1828461" y="2465422"/>
                    <a:pt x="1828461" y="2440747"/>
                  </a:cubicBezTo>
                  <a:lnTo>
                    <a:pt x="1827698" y="1121294"/>
                  </a:lnTo>
                  <a:cubicBezTo>
                    <a:pt x="1827698" y="1103742"/>
                    <a:pt x="1832786" y="1086698"/>
                    <a:pt x="1842452" y="1071945"/>
                  </a:cubicBezTo>
                  <a:lnTo>
                    <a:pt x="1919020" y="957221"/>
                  </a:lnTo>
                  <a:close/>
                </a:path>
              </a:pathLst>
            </a:custGeom>
            <a:solidFill>
              <a:schemeClr val="bg1">
                <a:lumMod val="85000"/>
              </a:schemeClr>
            </a:solidFill>
            <a:ln w="2536" cap="flat">
              <a:noFill/>
              <a:prstDash val="solid"/>
              <a:miter/>
            </a:ln>
          </p:spPr>
          <p:txBody>
            <a:bodyPr rtlCol="0" anchor="ctr"/>
            <a:lstStyle/>
            <a:p>
              <a:endParaRPr lang="en-BE" sz="1200">
                <a:latin typeface="Trebuchet MS" panose="020B0603020202020204" pitchFamily="34" charset="0"/>
              </a:endParaRPr>
            </a:p>
          </p:txBody>
        </p:sp>
        <p:sp>
          <p:nvSpPr>
            <p:cNvPr id="327" name="Forme libre : forme 326">
              <a:extLst>
                <a:ext uri="{FF2B5EF4-FFF2-40B4-BE49-F238E27FC236}">
                  <a16:creationId xmlns:a16="http://schemas.microsoft.com/office/drawing/2014/main" id="{47901F70-AC8C-4542-9276-E62B56C71722}"/>
                </a:ext>
              </a:extLst>
            </p:cNvPr>
            <p:cNvSpPr/>
            <p:nvPr/>
          </p:nvSpPr>
          <p:spPr>
            <a:xfrm>
              <a:off x="3276495" y="1403423"/>
              <a:ext cx="1933773" cy="2486280"/>
            </a:xfrm>
            <a:custGeom>
              <a:avLst/>
              <a:gdLst>
                <a:gd name="connsiteX0" fmla="*/ 1919020 w 1933773"/>
                <a:gd name="connsiteY0" fmla="*/ 957220 h 2486280"/>
                <a:gd name="connsiteX1" fmla="*/ 1933774 w 1933773"/>
                <a:gd name="connsiteY1" fmla="*/ 908126 h 2486280"/>
                <a:gd name="connsiteX2" fmla="*/ 1933265 w 1933773"/>
                <a:gd name="connsiteY2" fmla="*/ 44516 h 2486280"/>
                <a:gd name="connsiteX3" fmla="*/ 1888749 w 1933773"/>
                <a:gd name="connsiteY3" fmla="*/ 0 h 2486280"/>
                <a:gd name="connsiteX4" fmla="*/ 44516 w 1933773"/>
                <a:gd name="connsiteY4" fmla="*/ 1018 h 2486280"/>
                <a:gd name="connsiteX5" fmla="*/ 0 w 1933773"/>
                <a:gd name="connsiteY5" fmla="*/ 45533 h 2486280"/>
                <a:gd name="connsiteX6" fmla="*/ 1526 w 1933773"/>
                <a:gd name="connsiteY6" fmla="*/ 2441765 h 2486280"/>
                <a:gd name="connsiteX7" fmla="*/ 46042 w 1933773"/>
                <a:gd name="connsiteY7" fmla="*/ 2486281 h 2486280"/>
                <a:gd name="connsiteX8" fmla="*/ 1783946 w 1933773"/>
                <a:gd name="connsiteY8" fmla="*/ 2485263 h 2486280"/>
                <a:gd name="connsiteX9" fmla="*/ 1828462 w 1933773"/>
                <a:gd name="connsiteY9" fmla="*/ 2440747 h 2486280"/>
                <a:gd name="connsiteX10" fmla="*/ 1827698 w 1933773"/>
                <a:gd name="connsiteY10" fmla="*/ 1121294 h 2486280"/>
                <a:gd name="connsiteX11" fmla="*/ 1842452 w 1933773"/>
                <a:gd name="connsiteY11" fmla="*/ 1071945 h 2486280"/>
                <a:gd name="connsiteX12" fmla="*/ 1919020 w 1933773"/>
                <a:gd name="connsiteY12" fmla="*/ 957220 h 248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3773" h="2486280">
                  <a:moveTo>
                    <a:pt x="1919020" y="957220"/>
                  </a:moveTo>
                  <a:cubicBezTo>
                    <a:pt x="1928686" y="942721"/>
                    <a:pt x="1933774" y="925423"/>
                    <a:pt x="1933774" y="908126"/>
                  </a:cubicBezTo>
                  <a:lnTo>
                    <a:pt x="1933265" y="44516"/>
                  </a:lnTo>
                  <a:cubicBezTo>
                    <a:pt x="1933265" y="19841"/>
                    <a:pt x="1913423" y="0"/>
                    <a:pt x="1888749" y="0"/>
                  </a:cubicBezTo>
                  <a:lnTo>
                    <a:pt x="44516" y="1018"/>
                  </a:lnTo>
                  <a:cubicBezTo>
                    <a:pt x="19841" y="1018"/>
                    <a:pt x="0" y="20859"/>
                    <a:pt x="0" y="45533"/>
                  </a:cubicBezTo>
                  <a:lnTo>
                    <a:pt x="1526" y="2441765"/>
                  </a:lnTo>
                  <a:cubicBezTo>
                    <a:pt x="1526" y="2466439"/>
                    <a:pt x="21368" y="2486281"/>
                    <a:pt x="46042" y="2486281"/>
                  </a:cubicBezTo>
                  <a:lnTo>
                    <a:pt x="1783946" y="2485263"/>
                  </a:lnTo>
                  <a:cubicBezTo>
                    <a:pt x="1808620" y="2485263"/>
                    <a:pt x="1828462" y="2465422"/>
                    <a:pt x="1828462" y="2440747"/>
                  </a:cubicBezTo>
                  <a:lnTo>
                    <a:pt x="1827698" y="1121294"/>
                  </a:lnTo>
                  <a:cubicBezTo>
                    <a:pt x="1827698" y="1103742"/>
                    <a:pt x="1832786" y="1086698"/>
                    <a:pt x="1842452" y="1071945"/>
                  </a:cubicBezTo>
                  <a:lnTo>
                    <a:pt x="1919020" y="957220"/>
                  </a:lnTo>
                  <a:close/>
                </a:path>
              </a:pathLst>
            </a:custGeom>
            <a:solidFill>
              <a:srgbClr val="00A6F7"/>
            </a:solidFill>
            <a:ln w="2536" cap="flat">
              <a:noFill/>
              <a:prstDash val="solid"/>
              <a:miter/>
            </a:ln>
          </p:spPr>
          <p:txBody>
            <a:bodyPr rtlCol="0" anchor="ctr"/>
            <a:lstStyle/>
            <a:p>
              <a:endParaRPr lang="en-BE" sz="1200">
                <a:latin typeface="Trebuchet MS" panose="020B0603020202020204" pitchFamily="34" charset="0"/>
              </a:endParaRPr>
            </a:p>
          </p:txBody>
        </p:sp>
        <p:sp>
          <p:nvSpPr>
            <p:cNvPr id="328" name="Forme libre : forme 327">
              <a:extLst>
                <a:ext uri="{FF2B5EF4-FFF2-40B4-BE49-F238E27FC236}">
                  <a16:creationId xmlns:a16="http://schemas.microsoft.com/office/drawing/2014/main" id="{8899ECA5-670E-42EF-86FC-CF4B2CAD63DB}"/>
                </a:ext>
              </a:extLst>
            </p:cNvPr>
            <p:cNvSpPr/>
            <p:nvPr/>
          </p:nvSpPr>
          <p:spPr>
            <a:xfrm rot="5284637">
              <a:off x="2962462" y="1860484"/>
              <a:ext cx="2370705" cy="1701718"/>
            </a:xfrm>
            <a:custGeom>
              <a:avLst/>
              <a:gdLst>
                <a:gd name="connsiteX0" fmla="*/ 0 w 2370705"/>
                <a:gd name="connsiteY0" fmla="*/ 0 h 1701718"/>
                <a:gd name="connsiteX1" fmla="*/ 2370705 w 2370705"/>
                <a:gd name="connsiteY1" fmla="*/ 0 h 1701718"/>
                <a:gd name="connsiteX2" fmla="*/ 2370705 w 2370705"/>
                <a:gd name="connsiteY2" fmla="*/ 1701719 h 1701718"/>
                <a:gd name="connsiteX3" fmla="*/ 0 w 2370705"/>
                <a:gd name="connsiteY3" fmla="*/ 1701719 h 1701718"/>
              </a:gdLst>
              <a:ahLst/>
              <a:cxnLst>
                <a:cxn ang="0">
                  <a:pos x="connsiteX0" y="connsiteY0"/>
                </a:cxn>
                <a:cxn ang="0">
                  <a:pos x="connsiteX1" y="connsiteY1"/>
                </a:cxn>
                <a:cxn ang="0">
                  <a:pos x="connsiteX2" y="connsiteY2"/>
                </a:cxn>
                <a:cxn ang="0">
                  <a:pos x="connsiteX3" y="connsiteY3"/>
                </a:cxn>
              </a:cxnLst>
              <a:rect l="l" t="t" r="r" b="b"/>
              <a:pathLst>
                <a:path w="2370705" h="1701718">
                  <a:moveTo>
                    <a:pt x="0" y="0"/>
                  </a:moveTo>
                  <a:lnTo>
                    <a:pt x="2370705" y="0"/>
                  </a:lnTo>
                  <a:lnTo>
                    <a:pt x="2370705" y="1701719"/>
                  </a:lnTo>
                  <a:lnTo>
                    <a:pt x="0" y="1701719"/>
                  </a:lnTo>
                  <a:close/>
                </a:path>
              </a:pathLst>
            </a:custGeom>
            <a:solidFill>
              <a:srgbClr val="000000">
                <a:alpha val="10000"/>
              </a:srgbClr>
            </a:solidFill>
            <a:ln w="2536" cap="flat">
              <a:noFill/>
              <a:prstDash val="solid"/>
              <a:miter/>
            </a:ln>
          </p:spPr>
          <p:txBody>
            <a:bodyPr rtlCol="0" anchor="ctr"/>
            <a:lstStyle/>
            <a:p>
              <a:endParaRPr lang="en-BE" sz="1200">
                <a:latin typeface="Trebuchet MS" panose="020B0603020202020204" pitchFamily="34" charset="0"/>
              </a:endParaRPr>
            </a:p>
          </p:txBody>
        </p:sp>
        <p:sp>
          <p:nvSpPr>
            <p:cNvPr id="329" name="Forme libre : forme 328">
              <a:extLst>
                <a:ext uri="{FF2B5EF4-FFF2-40B4-BE49-F238E27FC236}">
                  <a16:creationId xmlns:a16="http://schemas.microsoft.com/office/drawing/2014/main" id="{9A059D8C-52B0-4ED4-9CA5-37D7DB4B9A99}"/>
                </a:ext>
              </a:extLst>
            </p:cNvPr>
            <p:cNvSpPr/>
            <p:nvPr/>
          </p:nvSpPr>
          <p:spPr>
            <a:xfrm rot="5284637">
              <a:off x="2940376" y="1838096"/>
              <a:ext cx="2370705" cy="1701718"/>
            </a:xfrm>
            <a:custGeom>
              <a:avLst/>
              <a:gdLst>
                <a:gd name="connsiteX0" fmla="*/ 0 w 2370705"/>
                <a:gd name="connsiteY0" fmla="*/ 0 h 1701718"/>
                <a:gd name="connsiteX1" fmla="*/ 2370706 w 2370705"/>
                <a:gd name="connsiteY1" fmla="*/ 0 h 1701718"/>
                <a:gd name="connsiteX2" fmla="*/ 2370706 w 2370705"/>
                <a:gd name="connsiteY2" fmla="*/ 1701719 h 1701718"/>
                <a:gd name="connsiteX3" fmla="*/ 0 w 2370705"/>
                <a:gd name="connsiteY3" fmla="*/ 1701719 h 1701718"/>
              </a:gdLst>
              <a:ahLst/>
              <a:cxnLst>
                <a:cxn ang="0">
                  <a:pos x="connsiteX0" y="connsiteY0"/>
                </a:cxn>
                <a:cxn ang="0">
                  <a:pos x="connsiteX1" y="connsiteY1"/>
                </a:cxn>
                <a:cxn ang="0">
                  <a:pos x="connsiteX2" y="connsiteY2"/>
                </a:cxn>
                <a:cxn ang="0">
                  <a:pos x="connsiteX3" y="connsiteY3"/>
                </a:cxn>
              </a:cxnLst>
              <a:rect l="l" t="t" r="r" b="b"/>
              <a:pathLst>
                <a:path w="2370705" h="1701718">
                  <a:moveTo>
                    <a:pt x="0" y="0"/>
                  </a:moveTo>
                  <a:lnTo>
                    <a:pt x="2370706" y="0"/>
                  </a:lnTo>
                  <a:lnTo>
                    <a:pt x="2370706" y="1701719"/>
                  </a:lnTo>
                  <a:lnTo>
                    <a:pt x="0" y="1701719"/>
                  </a:lnTo>
                  <a:close/>
                </a:path>
              </a:pathLst>
            </a:custGeom>
            <a:solidFill>
              <a:srgbClr val="E6E6E6"/>
            </a:solidFill>
            <a:ln w="2536" cap="flat">
              <a:noFill/>
              <a:prstDash val="solid"/>
              <a:miter/>
            </a:ln>
          </p:spPr>
          <p:txBody>
            <a:bodyPr rtlCol="0" anchor="ctr"/>
            <a:lstStyle/>
            <a:p>
              <a:endParaRPr lang="en-BE" sz="1200">
                <a:latin typeface="Trebuchet MS" panose="020B0603020202020204" pitchFamily="34" charset="0"/>
              </a:endParaRPr>
            </a:p>
          </p:txBody>
        </p:sp>
        <p:sp>
          <p:nvSpPr>
            <p:cNvPr id="330" name="Forme libre : forme 329">
              <a:extLst>
                <a:ext uri="{FF2B5EF4-FFF2-40B4-BE49-F238E27FC236}">
                  <a16:creationId xmlns:a16="http://schemas.microsoft.com/office/drawing/2014/main" id="{FB7CE66B-6363-4A3F-900A-82A4447D43C5}"/>
                </a:ext>
              </a:extLst>
            </p:cNvPr>
            <p:cNvSpPr/>
            <p:nvPr/>
          </p:nvSpPr>
          <p:spPr>
            <a:xfrm rot="5577060">
              <a:off x="3028415" y="1751435"/>
              <a:ext cx="2370854" cy="1701826"/>
            </a:xfrm>
            <a:custGeom>
              <a:avLst/>
              <a:gdLst>
                <a:gd name="connsiteX0" fmla="*/ 0 w 2370854"/>
                <a:gd name="connsiteY0" fmla="*/ 0 h 1701826"/>
                <a:gd name="connsiteX1" fmla="*/ 2370855 w 2370854"/>
                <a:gd name="connsiteY1" fmla="*/ 0 h 1701826"/>
                <a:gd name="connsiteX2" fmla="*/ 2370855 w 2370854"/>
                <a:gd name="connsiteY2" fmla="*/ 1701826 h 1701826"/>
                <a:gd name="connsiteX3" fmla="*/ 0 w 2370854"/>
                <a:gd name="connsiteY3" fmla="*/ 1701826 h 1701826"/>
              </a:gdLst>
              <a:ahLst/>
              <a:cxnLst>
                <a:cxn ang="0">
                  <a:pos x="connsiteX0" y="connsiteY0"/>
                </a:cxn>
                <a:cxn ang="0">
                  <a:pos x="connsiteX1" y="connsiteY1"/>
                </a:cxn>
                <a:cxn ang="0">
                  <a:pos x="connsiteX2" y="connsiteY2"/>
                </a:cxn>
                <a:cxn ang="0">
                  <a:pos x="connsiteX3" y="connsiteY3"/>
                </a:cxn>
              </a:cxnLst>
              <a:rect l="l" t="t" r="r" b="b"/>
              <a:pathLst>
                <a:path w="2370854" h="1701826">
                  <a:moveTo>
                    <a:pt x="0" y="0"/>
                  </a:moveTo>
                  <a:lnTo>
                    <a:pt x="2370855" y="0"/>
                  </a:lnTo>
                  <a:lnTo>
                    <a:pt x="2370855" y="1701826"/>
                  </a:lnTo>
                  <a:lnTo>
                    <a:pt x="0" y="1701826"/>
                  </a:lnTo>
                  <a:close/>
                </a:path>
              </a:pathLst>
            </a:custGeom>
            <a:solidFill>
              <a:srgbClr val="000000">
                <a:alpha val="11000"/>
              </a:srgbClr>
            </a:solidFill>
            <a:ln w="2536" cap="flat">
              <a:noFill/>
              <a:prstDash val="solid"/>
              <a:miter/>
            </a:ln>
          </p:spPr>
          <p:txBody>
            <a:bodyPr rtlCol="0" anchor="ctr"/>
            <a:lstStyle/>
            <a:p>
              <a:endParaRPr lang="en-BE" sz="1200">
                <a:latin typeface="Trebuchet MS" panose="020B0603020202020204" pitchFamily="34" charset="0"/>
              </a:endParaRPr>
            </a:p>
          </p:txBody>
        </p:sp>
        <p:sp>
          <p:nvSpPr>
            <p:cNvPr id="331" name="Forme libre : forme 330">
              <a:extLst>
                <a:ext uri="{FF2B5EF4-FFF2-40B4-BE49-F238E27FC236}">
                  <a16:creationId xmlns:a16="http://schemas.microsoft.com/office/drawing/2014/main" id="{BB7F2E59-7A8C-407B-8F5F-6CEFCDB1A43C}"/>
                </a:ext>
              </a:extLst>
            </p:cNvPr>
            <p:cNvSpPr/>
            <p:nvPr/>
          </p:nvSpPr>
          <p:spPr>
            <a:xfrm rot="5577060">
              <a:off x="3006328" y="1729310"/>
              <a:ext cx="2370854" cy="1701826"/>
            </a:xfrm>
            <a:custGeom>
              <a:avLst/>
              <a:gdLst>
                <a:gd name="connsiteX0" fmla="*/ 0 w 2370854"/>
                <a:gd name="connsiteY0" fmla="*/ 0 h 1701826"/>
                <a:gd name="connsiteX1" fmla="*/ 2370855 w 2370854"/>
                <a:gd name="connsiteY1" fmla="*/ 0 h 1701826"/>
                <a:gd name="connsiteX2" fmla="*/ 2370855 w 2370854"/>
                <a:gd name="connsiteY2" fmla="*/ 1701826 h 1701826"/>
                <a:gd name="connsiteX3" fmla="*/ 0 w 2370854"/>
                <a:gd name="connsiteY3" fmla="*/ 1701826 h 1701826"/>
              </a:gdLst>
              <a:ahLst/>
              <a:cxnLst>
                <a:cxn ang="0">
                  <a:pos x="connsiteX0" y="connsiteY0"/>
                </a:cxn>
                <a:cxn ang="0">
                  <a:pos x="connsiteX1" y="connsiteY1"/>
                </a:cxn>
                <a:cxn ang="0">
                  <a:pos x="connsiteX2" y="connsiteY2"/>
                </a:cxn>
                <a:cxn ang="0">
                  <a:pos x="connsiteX3" y="connsiteY3"/>
                </a:cxn>
              </a:cxnLst>
              <a:rect l="l" t="t" r="r" b="b"/>
              <a:pathLst>
                <a:path w="2370854" h="1701826">
                  <a:moveTo>
                    <a:pt x="0" y="0"/>
                  </a:moveTo>
                  <a:lnTo>
                    <a:pt x="2370855" y="0"/>
                  </a:lnTo>
                  <a:lnTo>
                    <a:pt x="2370855" y="1701826"/>
                  </a:lnTo>
                  <a:lnTo>
                    <a:pt x="0" y="1701826"/>
                  </a:lnTo>
                  <a:close/>
                </a:path>
              </a:pathLst>
            </a:custGeom>
            <a:solidFill>
              <a:srgbClr val="F2F2F2"/>
            </a:solidFill>
            <a:ln w="2536" cap="flat">
              <a:noFill/>
              <a:prstDash val="solid"/>
              <a:miter/>
            </a:ln>
          </p:spPr>
          <p:txBody>
            <a:bodyPr rtlCol="0" anchor="ctr"/>
            <a:lstStyle/>
            <a:p>
              <a:endParaRPr lang="en-BE" sz="1200">
                <a:latin typeface="Trebuchet MS" panose="020B0603020202020204" pitchFamily="34" charset="0"/>
              </a:endParaRPr>
            </a:p>
          </p:txBody>
        </p:sp>
        <p:sp>
          <p:nvSpPr>
            <p:cNvPr id="332" name="Forme libre : forme 331">
              <a:extLst>
                <a:ext uri="{FF2B5EF4-FFF2-40B4-BE49-F238E27FC236}">
                  <a16:creationId xmlns:a16="http://schemas.microsoft.com/office/drawing/2014/main" id="{10C6539B-A56A-442B-BFD9-F4957C186DBE}"/>
                </a:ext>
              </a:extLst>
            </p:cNvPr>
            <p:cNvSpPr/>
            <p:nvPr/>
          </p:nvSpPr>
          <p:spPr>
            <a:xfrm rot="5400000">
              <a:off x="3027984" y="1816526"/>
              <a:ext cx="2370793" cy="1701781"/>
            </a:xfrm>
            <a:custGeom>
              <a:avLst/>
              <a:gdLst>
                <a:gd name="connsiteX0" fmla="*/ 0 w 2370793"/>
                <a:gd name="connsiteY0" fmla="*/ 0 h 1701781"/>
                <a:gd name="connsiteX1" fmla="*/ 2370793 w 2370793"/>
                <a:gd name="connsiteY1" fmla="*/ 0 h 1701781"/>
                <a:gd name="connsiteX2" fmla="*/ 2370793 w 2370793"/>
                <a:gd name="connsiteY2" fmla="*/ 1701782 h 1701781"/>
                <a:gd name="connsiteX3" fmla="*/ 0 w 2370793"/>
                <a:gd name="connsiteY3" fmla="*/ 1701782 h 1701781"/>
              </a:gdLst>
              <a:ahLst/>
              <a:cxnLst>
                <a:cxn ang="0">
                  <a:pos x="connsiteX0" y="connsiteY0"/>
                </a:cxn>
                <a:cxn ang="0">
                  <a:pos x="connsiteX1" y="connsiteY1"/>
                </a:cxn>
                <a:cxn ang="0">
                  <a:pos x="connsiteX2" y="connsiteY2"/>
                </a:cxn>
                <a:cxn ang="0">
                  <a:pos x="connsiteX3" y="connsiteY3"/>
                </a:cxn>
              </a:cxnLst>
              <a:rect l="l" t="t" r="r" b="b"/>
              <a:pathLst>
                <a:path w="2370793" h="1701781">
                  <a:moveTo>
                    <a:pt x="0" y="0"/>
                  </a:moveTo>
                  <a:lnTo>
                    <a:pt x="2370793" y="0"/>
                  </a:lnTo>
                  <a:lnTo>
                    <a:pt x="2370793" y="1701782"/>
                  </a:lnTo>
                  <a:lnTo>
                    <a:pt x="0" y="1701782"/>
                  </a:lnTo>
                  <a:close/>
                </a:path>
              </a:pathLst>
            </a:custGeom>
            <a:solidFill>
              <a:srgbClr val="000000">
                <a:alpha val="11000"/>
              </a:srgbClr>
            </a:solidFill>
            <a:ln w="2536" cap="flat">
              <a:noFill/>
              <a:prstDash val="solid"/>
              <a:miter/>
            </a:ln>
          </p:spPr>
          <p:txBody>
            <a:bodyPr rtlCol="0" anchor="ctr"/>
            <a:lstStyle/>
            <a:p>
              <a:endParaRPr lang="en-BE" sz="1200">
                <a:latin typeface="Trebuchet MS" panose="020B0603020202020204" pitchFamily="34" charset="0"/>
              </a:endParaRPr>
            </a:p>
          </p:txBody>
        </p:sp>
        <p:sp>
          <p:nvSpPr>
            <p:cNvPr id="333" name="Forme libre : forme 332">
              <a:extLst>
                <a:ext uri="{FF2B5EF4-FFF2-40B4-BE49-F238E27FC236}">
                  <a16:creationId xmlns:a16="http://schemas.microsoft.com/office/drawing/2014/main" id="{CC2D5EF5-FAB0-4B2A-9C23-25C73DC5827A}"/>
                </a:ext>
              </a:extLst>
            </p:cNvPr>
            <p:cNvSpPr/>
            <p:nvPr/>
          </p:nvSpPr>
          <p:spPr>
            <a:xfrm rot="5400000">
              <a:off x="3005902" y="1794395"/>
              <a:ext cx="2370793" cy="1701781"/>
            </a:xfrm>
            <a:custGeom>
              <a:avLst/>
              <a:gdLst>
                <a:gd name="connsiteX0" fmla="*/ 0 w 2370793"/>
                <a:gd name="connsiteY0" fmla="*/ 0 h 1701781"/>
                <a:gd name="connsiteX1" fmla="*/ 2370793 w 2370793"/>
                <a:gd name="connsiteY1" fmla="*/ 0 h 1701781"/>
                <a:gd name="connsiteX2" fmla="*/ 2370793 w 2370793"/>
                <a:gd name="connsiteY2" fmla="*/ 1701782 h 1701781"/>
                <a:gd name="connsiteX3" fmla="*/ 0 w 2370793"/>
                <a:gd name="connsiteY3" fmla="*/ 1701782 h 1701781"/>
              </a:gdLst>
              <a:ahLst/>
              <a:cxnLst>
                <a:cxn ang="0">
                  <a:pos x="connsiteX0" y="connsiteY0"/>
                </a:cxn>
                <a:cxn ang="0">
                  <a:pos x="connsiteX1" y="connsiteY1"/>
                </a:cxn>
                <a:cxn ang="0">
                  <a:pos x="connsiteX2" y="connsiteY2"/>
                </a:cxn>
                <a:cxn ang="0">
                  <a:pos x="connsiteX3" y="connsiteY3"/>
                </a:cxn>
              </a:cxnLst>
              <a:rect l="l" t="t" r="r" b="b"/>
              <a:pathLst>
                <a:path w="2370793" h="1701781">
                  <a:moveTo>
                    <a:pt x="0" y="0"/>
                  </a:moveTo>
                  <a:lnTo>
                    <a:pt x="2370793" y="0"/>
                  </a:lnTo>
                  <a:lnTo>
                    <a:pt x="2370793" y="1701782"/>
                  </a:lnTo>
                  <a:lnTo>
                    <a:pt x="0" y="1701782"/>
                  </a:lnTo>
                  <a:close/>
                </a:path>
              </a:pathLst>
            </a:custGeom>
            <a:solidFill>
              <a:srgbClr val="FFFFFF"/>
            </a:solidFill>
            <a:ln w="2536" cap="flat">
              <a:noFill/>
              <a:prstDash val="solid"/>
              <a:miter/>
            </a:ln>
          </p:spPr>
          <p:txBody>
            <a:bodyPr rtlCol="0" anchor="ctr"/>
            <a:lstStyle/>
            <a:p>
              <a:endParaRPr lang="en-BE" sz="1200">
                <a:latin typeface="Trebuchet MS" panose="020B0603020202020204" pitchFamily="34" charset="0"/>
              </a:endParaRPr>
            </a:p>
          </p:txBody>
        </p:sp>
        <p:sp>
          <p:nvSpPr>
            <p:cNvPr id="334" name="Forme libre : forme 333">
              <a:extLst>
                <a:ext uri="{FF2B5EF4-FFF2-40B4-BE49-F238E27FC236}">
                  <a16:creationId xmlns:a16="http://schemas.microsoft.com/office/drawing/2014/main" id="{C2461C16-9B13-413E-846F-0FB1266374CF}"/>
                </a:ext>
              </a:extLst>
            </p:cNvPr>
            <p:cNvSpPr/>
            <p:nvPr/>
          </p:nvSpPr>
          <p:spPr>
            <a:xfrm>
              <a:off x="4419411" y="3304891"/>
              <a:ext cx="367320" cy="367320"/>
            </a:xfrm>
            <a:custGeom>
              <a:avLst/>
              <a:gdLst>
                <a:gd name="connsiteX0" fmla="*/ 183660 w 367320"/>
                <a:gd name="connsiteY0" fmla="*/ 367320 h 367320"/>
                <a:gd name="connsiteX1" fmla="*/ 0 w 367320"/>
                <a:gd name="connsiteY1" fmla="*/ 183660 h 367320"/>
                <a:gd name="connsiteX2" fmla="*/ 183660 w 367320"/>
                <a:gd name="connsiteY2" fmla="*/ 0 h 367320"/>
                <a:gd name="connsiteX3" fmla="*/ 367320 w 367320"/>
                <a:gd name="connsiteY3" fmla="*/ 183660 h 367320"/>
                <a:gd name="connsiteX4" fmla="*/ 183660 w 367320"/>
                <a:gd name="connsiteY4" fmla="*/ 367320 h 367320"/>
                <a:gd name="connsiteX5" fmla="*/ 183660 w 367320"/>
                <a:gd name="connsiteY5" fmla="*/ 19078 h 367320"/>
                <a:gd name="connsiteX6" fmla="*/ 19078 w 367320"/>
                <a:gd name="connsiteY6" fmla="*/ 183660 h 367320"/>
                <a:gd name="connsiteX7" fmla="*/ 183660 w 367320"/>
                <a:gd name="connsiteY7" fmla="*/ 348242 h 367320"/>
                <a:gd name="connsiteX8" fmla="*/ 348242 w 367320"/>
                <a:gd name="connsiteY8" fmla="*/ 183660 h 367320"/>
                <a:gd name="connsiteX9" fmla="*/ 183660 w 367320"/>
                <a:gd name="connsiteY9" fmla="*/ 19078 h 36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7320" h="367320">
                  <a:moveTo>
                    <a:pt x="183660" y="367320"/>
                  </a:moveTo>
                  <a:cubicBezTo>
                    <a:pt x="82418" y="367320"/>
                    <a:pt x="0" y="284902"/>
                    <a:pt x="0" y="183660"/>
                  </a:cubicBezTo>
                  <a:cubicBezTo>
                    <a:pt x="0" y="82418"/>
                    <a:pt x="82418" y="0"/>
                    <a:pt x="183660" y="0"/>
                  </a:cubicBezTo>
                  <a:cubicBezTo>
                    <a:pt x="284902" y="0"/>
                    <a:pt x="367320" y="82418"/>
                    <a:pt x="367320" y="183660"/>
                  </a:cubicBezTo>
                  <a:cubicBezTo>
                    <a:pt x="367320" y="284902"/>
                    <a:pt x="284902" y="367320"/>
                    <a:pt x="183660" y="367320"/>
                  </a:cubicBezTo>
                  <a:close/>
                  <a:moveTo>
                    <a:pt x="183660" y="19078"/>
                  </a:moveTo>
                  <a:cubicBezTo>
                    <a:pt x="92848" y="19078"/>
                    <a:pt x="19078" y="92848"/>
                    <a:pt x="19078" y="183660"/>
                  </a:cubicBezTo>
                  <a:cubicBezTo>
                    <a:pt x="19078" y="274473"/>
                    <a:pt x="92848" y="348242"/>
                    <a:pt x="183660" y="348242"/>
                  </a:cubicBezTo>
                  <a:cubicBezTo>
                    <a:pt x="274473" y="348242"/>
                    <a:pt x="348242" y="274473"/>
                    <a:pt x="348242" y="183660"/>
                  </a:cubicBezTo>
                  <a:cubicBezTo>
                    <a:pt x="348242" y="92848"/>
                    <a:pt x="274218" y="19078"/>
                    <a:pt x="183660" y="19078"/>
                  </a:cubicBezTo>
                  <a:close/>
                </a:path>
              </a:pathLst>
            </a:custGeom>
            <a:solidFill>
              <a:srgbClr val="00A6F7"/>
            </a:solidFill>
            <a:ln w="2536" cap="flat">
              <a:noFill/>
              <a:prstDash val="solid"/>
              <a:miter/>
            </a:ln>
          </p:spPr>
          <p:txBody>
            <a:bodyPr rtlCol="0" anchor="ctr"/>
            <a:lstStyle/>
            <a:p>
              <a:endParaRPr lang="en-BE" sz="1200">
                <a:latin typeface="Trebuchet MS" panose="020B0603020202020204" pitchFamily="34" charset="0"/>
              </a:endParaRPr>
            </a:p>
          </p:txBody>
        </p:sp>
        <p:sp>
          <p:nvSpPr>
            <p:cNvPr id="335" name="Forme libre : forme 334">
              <a:extLst>
                <a:ext uri="{FF2B5EF4-FFF2-40B4-BE49-F238E27FC236}">
                  <a16:creationId xmlns:a16="http://schemas.microsoft.com/office/drawing/2014/main" id="{FFA6D33A-6EFD-4E9B-824C-6C004B5A6E53}"/>
                </a:ext>
              </a:extLst>
            </p:cNvPr>
            <p:cNvSpPr/>
            <p:nvPr/>
          </p:nvSpPr>
          <p:spPr>
            <a:xfrm>
              <a:off x="4472830" y="3358310"/>
              <a:ext cx="260481" cy="260482"/>
            </a:xfrm>
            <a:custGeom>
              <a:avLst/>
              <a:gdLst>
                <a:gd name="connsiteX0" fmla="*/ 130241 w 260481"/>
                <a:gd name="connsiteY0" fmla="*/ 260482 h 260482"/>
                <a:gd name="connsiteX1" fmla="*/ 0 w 260481"/>
                <a:gd name="connsiteY1" fmla="*/ 130241 h 260482"/>
                <a:gd name="connsiteX2" fmla="*/ 130241 w 260481"/>
                <a:gd name="connsiteY2" fmla="*/ 0 h 260482"/>
                <a:gd name="connsiteX3" fmla="*/ 260482 w 260481"/>
                <a:gd name="connsiteY3" fmla="*/ 130241 h 260482"/>
                <a:gd name="connsiteX4" fmla="*/ 130241 w 260481"/>
                <a:gd name="connsiteY4" fmla="*/ 260482 h 260482"/>
                <a:gd name="connsiteX5" fmla="*/ 130241 w 260481"/>
                <a:gd name="connsiteY5" fmla="*/ 44516 h 260482"/>
                <a:gd name="connsiteX6" fmla="*/ 44516 w 260481"/>
                <a:gd name="connsiteY6" fmla="*/ 130241 h 260482"/>
                <a:gd name="connsiteX7" fmla="*/ 130241 w 260481"/>
                <a:gd name="connsiteY7" fmla="*/ 215966 h 260482"/>
                <a:gd name="connsiteX8" fmla="*/ 215966 w 260481"/>
                <a:gd name="connsiteY8" fmla="*/ 130241 h 260482"/>
                <a:gd name="connsiteX9" fmla="*/ 130241 w 260481"/>
                <a:gd name="connsiteY9" fmla="*/ 44516 h 26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481" h="260482">
                  <a:moveTo>
                    <a:pt x="130241" y="260482"/>
                  </a:moveTo>
                  <a:cubicBezTo>
                    <a:pt x="58507" y="260482"/>
                    <a:pt x="0" y="201975"/>
                    <a:pt x="0" y="130241"/>
                  </a:cubicBezTo>
                  <a:cubicBezTo>
                    <a:pt x="0" y="58507"/>
                    <a:pt x="58507" y="0"/>
                    <a:pt x="130241" y="0"/>
                  </a:cubicBezTo>
                  <a:cubicBezTo>
                    <a:pt x="201975" y="0"/>
                    <a:pt x="260482" y="58507"/>
                    <a:pt x="260482" y="130241"/>
                  </a:cubicBezTo>
                  <a:cubicBezTo>
                    <a:pt x="260482" y="201975"/>
                    <a:pt x="201975" y="260482"/>
                    <a:pt x="130241" y="260482"/>
                  </a:cubicBezTo>
                  <a:close/>
                  <a:moveTo>
                    <a:pt x="130241" y="44516"/>
                  </a:moveTo>
                  <a:cubicBezTo>
                    <a:pt x="82927" y="44516"/>
                    <a:pt x="44516" y="82927"/>
                    <a:pt x="44516" y="130241"/>
                  </a:cubicBezTo>
                  <a:cubicBezTo>
                    <a:pt x="44516" y="177555"/>
                    <a:pt x="82927" y="215966"/>
                    <a:pt x="130241" y="215966"/>
                  </a:cubicBezTo>
                  <a:cubicBezTo>
                    <a:pt x="177555" y="215966"/>
                    <a:pt x="215966" y="177555"/>
                    <a:pt x="215966" y="130241"/>
                  </a:cubicBezTo>
                  <a:cubicBezTo>
                    <a:pt x="215966" y="82927"/>
                    <a:pt x="177555" y="44516"/>
                    <a:pt x="130241" y="44516"/>
                  </a:cubicBezTo>
                  <a:close/>
                </a:path>
              </a:pathLst>
            </a:custGeom>
            <a:solidFill>
              <a:srgbClr val="00A6F7"/>
            </a:solidFill>
            <a:ln w="2536" cap="flat">
              <a:noFill/>
              <a:prstDash val="solid"/>
              <a:miter/>
            </a:ln>
          </p:spPr>
          <p:txBody>
            <a:bodyPr rtlCol="0" anchor="ctr"/>
            <a:lstStyle/>
            <a:p>
              <a:endParaRPr lang="en-BE" sz="1200">
                <a:latin typeface="Trebuchet MS" panose="020B0603020202020204" pitchFamily="34" charset="0"/>
              </a:endParaRPr>
            </a:p>
          </p:txBody>
        </p:sp>
        <p:sp>
          <p:nvSpPr>
            <p:cNvPr id="336" name="Forme libre : forme 335">
              <a:extLst>
                <a:ext uri="{FF2B5EF4-FFF2-40B4-BE49-F238E27FC236}">
                  <a16:creationId xmlns:a16="http://schemas.microsoft.com/office/drawing/2014/main" id="{1F9BDB2C-37AA-4EF4-BE47-B0537E7502C6}"/>
                </a:ext>
              </a:extLst>
            </p:cNvPr>
            <p:cNvSpPr/>
            <p:nvPr/>
          </p:nvSpPr>
          <p:spPr>
            <a:xfrm>
              <a:off x="3514338" y="2224043"/>
              <a:ext cx="1353794" cy="62322"/>
            </a:xfrm>
            <a:custGeom>
              <a:avLst/>
              <a:gdLst>
                <a:gd name="connsiteX0" fmla="*/ 0 w 1353794"/>
                <a:gd name="connsiteY0" fmla="*/ 0 h 62322"/>
                <a:gd name="connsiteX1" fmla="*/ 1353794 w 1353794"/>
                <a:gd name="connsiteY1" fmla="*/ 0 h 62322"/>
                <a:gd name="connsiteX2" fmla="*/ 1353794 w 1353794"/>
                <a:gd name="connsiteY2" fmla="*/ 62322 h 62322"/>
                <a:gd name="connsiteX3" fmla="*/ 0 w 1353794"/>
                <a:gd name="connsiteY3" fmla="*/ 62322 h 62322"/>
              </a:gdLst>
              <a:ahLst/>
              <a:cxnLst>
                <a:cxn ang="0">
                  <a:pos x="connsiteX0" y="connsiteY0"/>
                </a:cxn>
                <a:cxn ang="0">
                  <a:pos x="connsiteX1" y="connsiteY1"/>
                </a:cxn>
                <a:cxn ang="0">
                  <a:pos x="connsiteX2" y="connsiteY2"/>
                </a:cxn>
                <a:cxn ang="0">
                  <a:pos x="connsiteX3" y="connsiteY3"/>
                </a:cxn>
              </a:cxnLst>
              <a:rect l="l" t="t" r="r" b="b"/>
              <a:pathLst>
                <a:path w="1353794" h="62322">
                  <a:moveTo>
                    <a:pt x="0" y="0"/>
                  </a:moveTo>
                  <a:lnTo>
                    <a:pt x="1353794" y="0"/>
                  </a:lnTo>
                  <a:lnTo>
                    <a:pt x="1353794" y="62322"/>
                  </a:lnTo>
                  <a:lnTo>
                    <a:pt x="0" y="62322"/>
                  </a:lnTo>
                  <a:close/>
                </a:path>
              </a:pathLst>
            </a:custGeom>
            <a:solidFill>
              <a:srgbClr val="00A6F7"/>
            </a:solidFill>
            <a:ln w="2536" cap="flat">
              <a:noFill/>
              <a:prstDash val="solid"/>
              <a:miter/>
            </a:ln>
          </p:spPr>
          <p:txBody>
            <a:bodyPr rtlCol="0" anchor="ctr"/>
            <a:lstStyle/>
            <a:p>
              <a:endParaRPr lang="en-BE" sz="1200">
                <a:latin typeface="Trebuchet MS" panose="020B0603020202020204" pitchFamily="34" charset="0"/>
              </a:endParaRPr>
            </a:p>
          </p:txBody>
        </p:sp>
        <p:sp>
          <p:nvSpPr>
            <p:cNvPr id="337" name="Forme libre : forme 336">
              <a:extLst>
                <a:ext uri="{FF2B5EF4-FFF2-40B4-BE49-F238E27FC236}">
                  <a16:creationId xmlns:a16="http://schemas.microsoft.com/office/drawing/2014/main" id="{7C412CD4-78C0-40E8-A86B-FE2DEFF29C8E}"/>
                </a:ext>
              </a:extLst>
            </p:cNvPr>
            <p:cNvSpPr/>
            <p:nvPr/>
          </p:nvSpPr>
          <p:spPr>
            <a:xfrm>
              <a:off x="3514338" y="3406133"/>
              <a:ext cx="831812" cy="28490"/>
            </a:xfrm>
            <a:custGeom>
              <a:avLst/>
              <a:gdLst>
                <a:gd name="connsiteX0" fmla="*/ 0 w 831812"/>
                <a:gd name="connsiteY0" fmla="*/ 0 h 28490"/>
                <a:gd name="connsiteX1" fmla="*/ 831813 w 831812"/>
                <a:gd name="connsiteY1" fmla="*/ 0 h 28490"/>
                <a:gd name="connsiteX2" fmla="*/ 831813 w 831812"/>
                <a:gd name="connsiteY2" fmla="*/ 28490 h 28490"/>
                <a:gd name="connsiteX3" fmla="*/ 0 w 831812"/>
                <a:gd name="connsiteY3" fmla="*/ 28490 h 28490"/>
              </a:gdLst>
              <a:ahLst/>
              <a:cxnLst>
                <a:cxn ang="0">
                  <a:pos x="connsiteX0" y="connsiteY0"/>
                </a:cxn>
                <a:cxn ang="0">
                  <a:pos x="connsiteX1" y="connsiteY1"/>
                </a:cxn>
                <a:cxn ang="0">
                  <a:pos x="connsiteX2" y="connsiteY2"/>
                </a:cxn>
                <a:cxn ang="0">
                  <a:pos x="connsiteX3" y="connsiteY3"/>
                </a:cxn>
              </a:cxnLst>
              <a:rect l="l" t="t" r="r" b="b"/>
              <a:pathLst>
                <a:path w="831812" h="28490">
                  <a:moveTo>
                    <a:pt x="0" y="0"/>
                  </a:moveTo>
                  <a:lnTo>
                    <a:pt x="831813" y="0"/>
                  </a:lnTo>
                  <a:lnTo>
                    <a:pt x="831813"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338" name="Forme libre : forme 337">
              <a:extLst>
                <a:ext uri="{FF2B5EF4-FFF2-40B4-BE49-F238E27FC236}">
                  <a16:creationId xmlns:a16="http://schemas.microsoft.com/office/drawing/2014/main" id="{430E5D32-270C-4143-8126-48E5946FA6E9}"/>
                </a:ext>
              </a:extLst>
            </p:cNvPr>
            <p:cNvSpPr/>
            <p:nvPr/>
          </p:nvSpPr>
          <p:spPr>
            <a:xfrm>
              <a:off x="3514338" y="3485244"/>
              <a:ext cx="672063" cy="28490"/>
            </a:xfrm>
            <a:custGeom>
              <a:avLst/>
              <a:gdLst>
                <a:gd name="connsiteX0" fmla="*/ 0 w 672063"/>
                <a:gd name="connsiteY0" fmla="*/ 0 h 28490"/>
                <a:gd name="connsiteX1" fmla="*/ 672064 w 672063"/>
                <a:gd name="connsiteY1" fmla="*/ 0 h 28490"/>
                <a:gd name="connsiteX2" fmla="*/ 672064 w 672063"/>
                <a:gd name="connsiteY2" fmla="*/ 28490 h 28490"/>
                <a:gd name="connsiteX3" fmla="*/ 0 w 672063"/>
                <a:gd name="connsiteY3" fmla="*/ 28490 h 28490"/>
              </a:gdLst>
              <a:ahLst/>
              <a:cxnLst>
                <a:cxn ang="0">
                  <a:pos x="connsiteX0" y="connsiteY0"/>
                </a:cxn>
                <a:cxn ang="0">
                  <a:pos x="connsiteX1" y="connsiteY1"/>
                </a:cxn>
                <a:cxn ang="0">
                  <a:pos x="connsiteX2" y="connsiteY2"/>
                </a:cxn>
                <a:cxn ang="0">
                  <a:pos x="connsiteX3" y="connsiteY3"/>
                </a:cxn>
              </a:cxnLst>
              <a:rect l="l" t="t" r="r" b="b"/>
              <a:pathLst>
                <a:path w="672063" h="28490">
                  <a:moveTo>
                    <a:pt x="0" y="0"/>
                  </a:moveTo>
                  <a:lnTo>
                    <a:pt x="672064" y="0"/>
                  </a:lnTo>
                  <a:lnTo>
                    <a:pt x="672064"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339" name="Forme libre : forme 338">
              <a:extLst>
                <a:ext uri="{FF2B5EF4-FFF2-40B4-BE49-F238E27FC236}">
                  <a16:creationId xmlns:a16="http://schemas.microsoft.com/office/drawing/2014/main" id="{4C274891-3494-4511-8AB3-24B78A987DC4}"/>
                </a:ext>
              </a:extLst>
            </p:cNvPr>
            <p:cNvSpPr/>
            <p:nvPr/>
          </p:nvSpPr>
          <p:spPr>
            <a:xfrm>
              <a:off x="3514338" y="3137002"/>
              <a:ext cx="1356846" cy="28490"/>
            </a:xfrm>
            <a:custGeom>
              <a:avLst/>
              <a:gdLst>
                <a:gd name="connsiteX0" fmla="*/ 0 w 1356846"/>
                <a:gd name="connsiteY0" fmla="*/ 0 h 28490"/>
                <a:gd name="connsiteX1" fmla="*/ 1356847 w 1356846"/>
                <a:gd name="connsiteY1" fmla="*/ 0 h 28490"/>
                <a:gd name="connsiteX2" fmla="*/ 1356847 w 1356846"/>
                <a:gd name="connsiteY2" fmla="*/ 28490 h 28490"/>
                <a:gd name="connsiteX3" fmla="*/ 0 w 1356846"/>
                <a:gd name="connsiteY3" fmla="*/ 28490 h 28490"/>
              </a:gdLst>
              <a:ahLst/>
              <a:cxnLst>
                <a:cxn ang="0">
                  <a:pos x="connsiteX0" y="connsiteY0"/>
                </a:cxn>
                <a:cxn ang="0">
                  <a:pos x="connsiteX1" y="connsiteY1"/>
                </a:cxn>
                <a:cxn ang="0">
                  <a:pos x="connsiteX2" y="connsiteY2"/>
                </a:cxn>
                <a:cxn ang="0">
                  <a:pos x="connsiteX3" y="connsiteY3"/>
                </a:cxn>
              </a:cxnLst>
              <a:rect l="l" t="t" r="r" b="b"/>
              <a:pathLst>
                <a:path w="1356846" h="28490">
                  <a:moveTo>
                    <a:pt x="0" y="0"/>
                  </a:moveTo>
                  <a:lnTo>
                    <a:pt x="1356847" y="0"/>
                  </a:lnTo>
                  <a:lnTo>
                    <a:pt x="1356847"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340" name="Forme libre : forme 339">
              <a:extLst>
                <a:ext uri="{FF2B5EF4-FFF2-40B4-BE49-F238E27FC236}">
                  <a16:creationId xmlns:a16="http://schemas.microsoft.com/office/drawing/2014/main" id="{7338D5B8-2FB2-476D-B034-E6F2C4656452}"/>
                </a:ext>
              </a:extLst>
            </p:cNvPr>
            <p:cNvSpPr/>
            <p:nvPr/>
          </p:nvSpPr>
          <p:spPr>
            <a:xfrm>
              <a:off x="3514338" y="3216367"/>
              <a:ext cx="1096110" cy="28490"/>
            </a:xfrm>
            <a:custGeom>
              <a:avLst/>
              <a:gdLst>
                <a:gd name="connsiteX0" fmla="*/ 0 w 1096110"/>
                <a:gd name="connsiteY0" fmla="*/ 0 h 28490"/>
                <a:gd name="connsiteX1" fmla="*/ 1096110 w 1096110"/>
                <a:gd name="connsiteY1" fmla="*/ 0 h 28490"/>
                <a:gd name="connsiteX2" fmla="*/ 1096110 w 1096110"/>
                <a:gd name="connsiteY2" fmla="*/ 28490 h 28490"/>
                <a:gd name="connsiteX3" fmla="*/ 0 w 1096110"/>
                <a:gd name="connsiteY3" fmla="*/ 28490 h 28490"/>
              </a:gdLst>
              <a:ahLst/>
              <a:cxnLst>
                <a:cxn ang="0">
                  <a:pos x="connsiteX0" y="connsiteY0"/>
                </a:cxn>
                <a:cxn ang="0">
                  <a:pos x="connsiteX1" y="connsiteY1"/>
                </a:cxn>
                <a:cxn ang="0">
                  <a:pos x="connsiteX2" y="connsiteY2"/>
                </a:cxn>
                <a:cxn ang="0">
                  <a:pos x="connsiteX3" y="connsiteY3"/>
                </a:cxn>
              </a:cxnLst>
              <a:rect l="l" t="t" r="r" b="b"/>
              <a:pathLst>
                <a:path w="1096110" h="28490">
                  <a:moveTo>
                    <a:pt x="0" y="0"/>
                  </a:moveTo>
                  <a:lnTo>
                    <a:pt x="1096110" y="0"/>
                  </a:lnTo>
                  <a:lnTo>
                    <a:pt x="1096110"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341" name="Forme libre : forme 340">
              <a:extLst>
                <a:ext uri="{FF2B5EF4-FFF2-40B4-BE49-F238E27FC236}">
                  <a16:creationId xmlns:a16="http://schemas.microsoft.com/office/drawing/2014/main" id="{8B86BDDB-7A43-4AF2-86DF-733A9D4ABDCA}"/>
                </a:ext>
              </a:extLst>
            </p:cNvPr>
            <p:cNvSpPr/>
            <p:nvPr/>
          </p:nvSpPr>
          <p:spPr>
            <a:xfrm>
              <a:off x="3514338" y="3564609"/>
              <a:ext cx="749903" cy="28490"/>
            </a:xfrm>
            <a:custGeom>
              <a:avLst/>
              <a:gdLst>
                <a:gd name="connsiteX0" fmla="*/ 0 w 749903"/>
                <a:gd name="connsiteY0" fmla="*/ 0 h 28490"/>
                <a:gd name="connsiteX1" fmla="*/ 749903 w 749903"/>
                <a:gd name="connsiteY1" fmla="*/ 0 h 28490"/>
                <a:gd name="connsiteX2" fmla="*/ 749903 w 749903"/>
                <a:gd name="connsiteY2" fmla="*/ 28490 h 28490"/>
                <a:gd name="connsiteX3" fmla="*/ 0 w 749903"/>
                <a:gd name="connsiteY3" fmla="*/ 28490 h 28490"/>
              </a:gdLst>
              <a:ahLst/>
              <a:cxnLst>
                <a:cxn ang="0">
                  <a:pos x="connsiteX0" y="connsiteY0"/>
                </a:cxn>
                <a:cxn ang="0">
                  <a:pos x="connsiteX1" y="connsiteY1"/>
                </a:cxn>
                <a:cxn ang="0">
                  <a:pos x="connsiteX2" y="connsiteY2"/>
                </a:cxn>
                <a:cxn ang="0">
                  <a:pos x="connsiteX3" y="connsiteY3"/>
                </a:cxn>
              </a:cxnLst>
              <a:rect l="l" t="t" r="r" b="b"/>
              <a:pathLst>
                <a:path w="749903" h="28490">
                  <a:moveTo>
                    <a:pt x="0" y="0"/>
                  </a:moveTo>
                  <a:lnTo>
                    <a:pt x="749903" y="0"/>
                  </a:lnTo>
                  <a:lnTo>
                    <a:pt x="749903"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342" name="Forme libre : forme 341">
              <a:extLst>
                <a:ext uri="{FF2B5EF4-FFF2-40B4-BE49-F238E27FC236}">
                  <a16:creationId xmlns:a16="http://schemas.microsoft.com/office/drawing/2014/main" id="{E7A5FDA2-92AF-49CC-867E-5D4B6D2CEBE5}"/>
                </a:ext>
              </a:extLst>
            </p:cNvPr>
            <p:cNvSpPr/>
            <p:nvPr/>
          </p:nvSpPr>
          <p:spPr>
            <a:xfrm>
              <a:off x="3514338" y="2007568"/>
              <a:ext cx="1125872" cy="28490"/>
            </a:xfrm>
            <a:custGeom>
              <a:avLst/>
              <a:gdLst>
                <a:gd name="connsiteX0" fmla="*/ 0 w 1125872"/>
                <a:gd name="connsiteY0" fmla="*/ 0 h 28490"/>
                <a:gd name="connsiteX1" fmla="*/ 1125872 w 1125872"/>
                <a:gd name="connsiteY1" fmla="*/ 0 h 28490"/>
                <a:gd name="connsiteX2" fmla="*/ 1125872 w 1125872"/>
                <a:gd name="connsiteY2" fmla="*/ 28490 h 28490"/>
                <a:gd name="connsiteX3" fmla="*/ 0 w 1125872"/>
                <a:gd name="connsiteY3" fmla="*/ 28490 h 28490"/>
              </a:gdLst>
              <a:ahLst/>
              <a:cxnLst>
                <a:cxn ang="0">
                  <a:pos x="connsiteX0" y="connsiteY0"/>
                </a:cxn>
                <a:cxn ang="0">
                  <a:pos x="connsiteX1" y="connsiteY1"/>
                </a:cxn>
                <a:cxn ang="0">
                  <a:pos x="connsiteX2" y="connsiteY2"/>
                </a:cxn>
                <a:cxn ang="0">
                  <a:pos x="connsiteX3" y="connsiteY3"/>
                </a:cxn>
              </a:cxnLst>
              <a:rect l="l" t="t" r="r" b="b"/>
              <a:pathLst>
                <a:path w="1125872" h="28490">
                  <a:moveTo>
                    <a:pt x="0" y="0"/>
                  </a:moveTo>
                  <a:lnTo>
                    <a:pt x="1125872" y="0"/>
                  </a:lnTo>
                  <a:lnTo>
                    <a:pt x="1125872"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343" name="Forme libre : forme 342">
              <a:extLst>
                <a:ext uri="{FF2B5EF4-FFF2-40B4-BE49-F238E27FC236}">
                  <a16:creationId xmlns:a16="http://schemas.microsoft.com/office/drawing/2014/main" id="{635E53C5-2C2E-4362-8455-C47646486274}"/>
                </a:ext>
              </a:extLst>
            </p:cNvPr>
            <p:cNvSpPr/>
            <p:nvPr/>
          </p:nvSpPr>
          <p:spPr>
            <a:xfrm>
              <a:off x="3514338" y="2086934"/>
              <a:ext cx="909651" cy="28490"/>
            </a:xfrm>
            <a:custGeom>
              <a:avLst/>
              <a:gdLst>
                <a:gd name="connsiteX0" fmla="*/ 0 w 909651"/>
                <a:gd name="connsiteY0" fmla="*/ 0 h 28490"/>
                <a:gd name="connsiteX1" fmla="*/ 909652 w 909651"/>
                <a:gd name="connsiteY1" fmla="*/ 0 h 28490"/>
                <a:gd name="connsiteX2" fmla="*/ 909652 w 909651"/>
                <a:gd name="connsiteY2" fmla="*/ 28490 h 28490"/>
                <a:gd name="connsiteX3" fmla="*/ 0 w 90965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909651" h="28490">
                  <a:moveTo>
                    <a:pt x="0" y="0"/>
                  </a:moveTo>
                  <a:lnTo>
                    <a:pt x="909652" y="0"/>
                  </a:lnTo>
                  <a:lnTo>
                    <a:pt x="909652"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344" name="Forme libre : forme 343">
              <a:extLst>
                <a:ext uri="{FF2B5EF4-FFF2-40B4-BE49-F238E27FC236}">
                  <a16:creationId xmlns:a16="http://schemas.microsoft.com/office/drawing/2014/main" id="{6361E986-FE99-4971-945B-DEF5962A48BC}"/>
                </a:ext>
              </a:extLst>
            </p:cNvPr>
            <p:cNvSpPr/>
            <p:nvPr/>
          </p:nvSpPr>
          <p:spPr>
            <a:xfrm>
              <a:off x="3514338" y="2286365"/>
              <a:ext cx="676897" cy="784498"/>
            </a:xfrm>
            <a:custGeom>
              <a:avLst/>
              <a:gdLst>
                <a:gd name="connsiteX0" fmla="*/ 0 w 676897"/>
                <a:gd name="connsiteY0" fmla="*/ 0 h 784498"/>
                <a:gd name="connsiteX1" fmla="*/ 676897 w 676897"/>
                <a:gd name="connsiteY1" fmla="*/ 0 h 784498"/>
                <a:gd name="connsiteX2" fmla="*/ 676897 w 676897"/>
                <a:gd name="connsiteY2" fmla="*/ 784499 h 784498"/>
                <a:gd name="connsiteX3" fmla="*/ 0 w 676897"/>
                <a:gd name="connsiteY3" fmla="*/ 784499 h 784498"/>
              </a:gdLst>
              <a:ahLst/>
              <a:cxnLst>
                <a:cxn ang="0">
                  <a:pos x="connsiteX0" y="connsiteY0"/>
                </a:cxn>
                <a:cxn ang="0">
                  <a:pos x="connsiteX1" y="connsiteY1"/>
                </a:cxn>
                <a:cxn ang="0">
                  <a:pos x="connsiteX2" y="connsiteY2"/>
                </a:cxn>
                <a:cxn ang="0">
                  <a:pos x="connsiteX3" y="connsiteY3"/>
                </a:cxn>
              </a:cxnLst>
              <a:rect l="l" t="t" r="r" b="b"/>
              <a:pathLst>
                <a:path w="676897" h="784498">
                  <a:moveTo>
                    <a:pt x="0" y="0"/>
                  </a:moveTo>
                  <a:lnTo>
                    <a:pt x="676897" y="0"/>
                  </a:lnTo>
                  <a:lnTo>
                    <a:pt x="676897" y="784499"/>
                  </a:lnTo>
                  <a:lnTo>
                    <a:pt x="0" y="784499"/>
                  </a:lnTo>
                  <a:close/>
                </a:path>
              </a:pathLst>
            </a:custGeom>
            <a:solidFill>
              <a:srgbClr val="F2F2F2"/>
            </a:solidFill>
            <a:ln w="2536" cap="flat">
              <a:noFill/>
              <a:prstDash val="solid"/>
              <a:miter/>
            </a:ln>
          </p:spPr>
          <p:txBody>
            <a:bodyPr rtlCol="0" anchor="ctr"/>
            <a:lstStyle/>
            <a:p>
              <a:endParaRPr lang="en-BE" sz="1200">
                <a:latin typeface="Trebuchet MS" panose="020B0603020202020204" pitchFamily="34" charset="0"/>
              </a:endParaRPr>
            </a:p>
          </p:txBody>
        </p:sp>
        <p:sp>
          <p:nvSpPr>
            <p:cNvPr id="345" name="Forme libre : forme 344">
              <a:extLst>
                <a:ext uri="{FF2B5EF4-FFF2-40B4-BE49-F238E27FC236}">
                  <a16:creationId xmlns:a16="http://schemas.microsoft.com/office/drawing/2014/main" id="{35AF82FE-B455-4F2E-AA8D-39A17E575ACB}"/>
                </a:ext>
              </a:extLst>
            </p:cNvPr>
            <p:cNvSpPr/>
            <p:nvPr/>
          </p:nvSpPr>
          <p:spPr>
            <a:xfrm>
              <a:off x="4191235" y="2286365"/>
              <a:ext cx="676897" cy="784498"/>
            </a:xfrm>
            <a:custGeom>
              <a:avLst/>
              <a:gdLst>
                <a:gd name="connsiteX0" fmla="*/ 0 w 676897"/>
                <a:gd name="connsiteY0" fmla="*/ 0 h 784498"/>
                <a:gd name="connsiteX1" fmla="*/ 676897 w 676897"/>
                <a:gd name="connsiteY1" fmla="*/ 0 h 784498"/>
                <a:gd name="connsiteX2" fmla="*/ 676897 w 676897"/>
                <a:gd name="connsiteY2" fmla="*/ 784499 h 784498"/>
                <a:gd name="connsiteX3" fmla="*/ 0 w 676897"/>
                <a:gd name="connsiteY3" fmla="*/ 784499 h 784498"/>
              </a:gdLst>
              <a:ahLst/>
              <a:cxnLst>
                <a:cxn ang="0">
                  <a:pos x="connsiteX0" y="connsiteY0"/>
                </a:cxn>
                <a:cxn ang="0">
                  <a:pos x="connsiteX1" y="connsiteY1"/>
                </a:cxn>
                <a:cxn ang="0">
                  <a:pos x="connsiteX2" y="connsiteY2"/>
                </a:cxn>
                <a:cxn ang="0">
                  <a:pos x="connsiteX3" y="connsiteY3"/>
                </a:cxn>
              </a:cxnLst>
              <a:rect l="l" t="t" r="r" b="b"/>
              <a:pathLst>
                <a:path w="676897" h="784498">
                  <a:moveTo>
                    <a:pt x="0" y="0"/>
                  </a:moveTo>
                  <a:lnTo>
                    <a:pt x="676897" y="0"/>
                  </a:lnTo>
                  <a:lnTo>
                    <a:pt x="676897" y="784499"/>
                  </a:lnTo>
                  <a:lnTo>
                    <a:pt x="0" y="784499"/>
                  </a:lnTo>
                  <a:close/>
                </a:path>
              </a:pathLst>
            </a:custGeom>
            <a:solidFill>
              <a:srgbClr val="F2F2F2"/>
            </a:solidFill>
            <a:ln w="2536" cap="flat">
              <a:noFill/>
              <a:prstDash val="solid"/>
              <a:miter/>
            </a:ln>
          </p:spPr>
          <p:txBody>
            <a:bodyPr rtlCol="0" anchor="ctr"/>
            <a:lstStyle/>
            <a:p>
              <a:endParaRPr lang="en-BE" sz="1200">
                <a:latin typeface="Trebuchet MS" panose="020B0603020202020204" pitchFamily="34" charset="0"/>
              </a:endParaRPr>
            </a:p>
          </p:txBody>
        </p:sp>
        <p:sp>
          <p:nvSpPr>
            <p:cNvPr id="346" name="Forme libre : forme 345">
              <a:extLst>
                <a:ext uri="{FF2B5EF4-FFF2-40B4-BE49-F238E27FC236}">
                  <a16:creationId xmlns:a16="http://schemas.microsoft.com/office/drawing/2014/main" id="{74D66000-B6BC-47FD-A4CB-BE4F78AA736F}"/>
                </a:ext>
              </a:extLst>
            </p:cNvPr>
            <p:cNvSpPr/>
            <p:nvPr/>
          </p:nvSpPr>
          <p:spPr>
            <a:xfrm>
              <a:off x="4188691" y="2286365"/>
              <a:ext cx="5087" cy="784498"/>
            </a:xfrm>
            <a:custGeom>
              <a:avLst/>
              <a:gdLst>
                <a:gd name="connsiteX0" fmla="*/ 0 w 5087"/>
                <a:gd name="connsiteY0" fmla="*/ 0 h 784498"/>
                <a:gd name="connsiteX1" fmla="*/ 5088 w 5087"/>
                <a:gd name="connsiteY1" fmla="*/ 0 h 784498"/>
                <a:gd name="connsiteX2" fmla="*/ 5088 w 5087"/>
                <a:gd name="connsiteY2" fmla="*/ 784499 h 784498"/>
                <a:gd name="connsiteX3" fmla="*/ 0 w 5087"/>
                <a:gd name="connsiteY3" fmla="*/ 784499 h 784498"/>
              </a:gdLst>
              <a:ahLst/>
              <a:cxnLst>
                <a:cxn ang="0">
                  <a:pos x="connsiteX0" y="connsiteY0"/>
                </a:cxn>
                <a:cxn ang="0">
                  <a:pos x="connsiteX1" y="connsiteY1"/>
                </a:cxn>
                <a:cxn ang="0">
                  <a:pos x="connsiteX2" y="connsiteY2"/>
                </a:cxn>
                <a:cxn ang="0">
                  <a:pos x="connsiteX3" y="connsiteY3"/>
                </a:cxn>
              </a:cxnLst>
              <a:rect l="l" t="t" r="r" b="b"/>
              <a:pathLst>
                <a:path w="5087" h="784498">
                  <a:moveTo>
                    <a:pt x="0" y="0"/>
                  </a:moveTo>
                  <a:lnTo>
                    <a:pt x="5088" y="0"/>
                  </a:lnTo>
                  <a:lnTo>
                    <a:pt x="5088" y="784499"/>
                  </a:lnTo>
                  <a:lnTo>
                    <a:pt x="0" y="784499"/>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347" name="Forme libre : forme 346">
              <a:extLst>
                <a:ext uri="{FF2B5EF4-FFF2-40B4-BE49-F238E27FC236}">
                  <a16:creationId xmlns:a16="http://schemas.microsoft.com/office/drawing/2014/main" id="{7F07D097-AC02-4039-8D13-4775CF1361C4}"/>
                </a:ext>
              </a:extLst>
            </p:cNvPr>
            <p:cNvSpPr/>
            <p:nvPr/>
          </p:nvSpPr>
          <p:spPr>
            <a:xfrm>
              <a:off x="3553257" y="2382774"/>
              <a:ext cx="426844" cy="28490"/>
            </a:xfrm>
            <a:custGeom>
              <a:avLst/>
              <a:gdLst>
                <a:gd name="connsiteX0" fmla="*/ 0 w 426844"/>
                <a:gd name="connsiteY0" fmla="*/ 0 h 28490"/>
                <a:gd name="connsiteX1" fmla="*/ 426845 w 426844"/>
                <a:gd name="connsiteY1" fmla="*/ 0 h 28490"/>
                <a:gd name="connsiteX2" fmla="*/ 426845 w 426844"/>
                <a:gd name="connsiteY2" fmla="*/ 28490 h 28490"/>
                <a:gd name="connsiteX3" fmla="*/ 0 w 426844"/>
                <a:gd name="connsiteY3" fmla="*/ 28490 h 28490"/>
              </a:gdLst>
              <a:ahLst/>
              <a:cxnLst>
                <a:cxn ang="0">
                  <a:pos x="connsiteX0" y="connsiteY0"/>
                </a:cxn>
                <a:cxn ang="0">
                  <a:pos x="connsiteX1" y="connsiteY1"/>
                </a:cxn>
                <a:cxn ang="0">
                  <a:pos x="connsiteX2" y="connsiteY2"/>
                </a:cxn>
                <a:cxn ang="0">
                  <a:pos x="connsiteX3" y="connsiteY3"/>
                </a:cxn>
              </a:cxnLst>
              <a:rect l="l" t="t" r="r" b="b"/>
              <a:pathLst>
                <a:path w="426844" h="28490">
                  <a:moveTo>
                    <a:pt x="0" y="0"/>
                  </a:moveTo>
                  <a:lnTo>
                    <a:pt x="426845" y="0"/>
                  </a:lnTo>
                  <a:lnTo>
                    <a:pt x="426845"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348" name="Forme libre : forme 347">
              <a:extLst>
                <a:ext uri="{FF2B5EF4-FFF2-40B4-BE49-F238E27FC236}">
                  <a16:creationId xmlns:a16="http://schemas.microsoft.com/office/drawing/2014/main" id="{8DE358BE-0D4D-4559-BB4C-CE3E574C7A39}"/>
                </a:ext>
              </a:extLst>
            </p:cNvPr>
            <p:cNvSpPr/>
            <p:nvPr/>
          </p:nvSpPr>
          <p:spPr>
            <a:xfrm>
              <a:off x="3553257" y="2461885"/>
              <a:ext cx="467799" cy="28490"/>
            </a:xfrm>
            <a:custGeom>
              <a:avLst/>
              <a:gdLst>
                <a:gd name="connsiteX0" fmla="*/ 0 w 467799"/>
                <a:gd name="connsiteY0" fmla="*/ 0 h 28490"/>
                <a:gd name="connsiteX1" fmla="*/ 467799 w 467799"/>
                <a:gd name="connsiteY1" fmla="*/ 0 h 28490"/>
                <a:gd name="connsiteX2" fmla="*/ 467799 w 467799"/>
                <a:gd name="connsiteY2" fmla="*/ 28490 h 28490"/>
                <a:gd name="connsiteX3" fmla="*/ 0 w 467799"/>
                <a:gd name="connsiteY3" fmla="*/ 28490 h 28490"/>
              </a:gdLst>
              <a:ahLst/>
              <a:cxnLst>
                <a:cxn ang="0">
                  <a:pos x="connsiteX0" y="connsiteY0"/>
                </a:cxn>
                <a:cxn ang="0">
                  <a:pos x="connsiteX1" y="connsiteY1"/>
                </a:cxn>
                <a:cxn ang="0">
                  <a:pos x="connsiteX2" y="connsiteY2"/>
                </a:cxn>
                <a:cxn ang="0">
                  <a:pos x="connsiteX3" y="connsiteY3"/>
                </a:cxn>
              </a:cxnLst>
              <a:rect l="l" t="t" r="r" b="b"/>
              <a:pathLst>
                <a:path w="467799" h="28490">
                  <a:moveTo>
                    <a:pt x="0" y="0"/>
                  </a:moveTo>
                  <a:lnTo>
                    <a:pt x="467799" y="0"/>
                  </a:lnTo>
                  <a:lnTo>
                    <a:pt x="467799"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349" name="Forme libre : forme 348">
              <a:extLst>
                <a:ext uri="{FF2B5EF4-FFF2-40B4-BE49-F238E27FC236}">
                  <a16:creationId xmlns:a16="http://schemas.microsoft.com/office/drawing/2014/main" id="{CFBCBF7D-FA14-4213-90CD-CC20001906D7}"/>
                </a:ext>
              </a:extLst>
            </p:cNvPr>
            <p:cNvSpPr/>
            <p:nvPr/>
          </p:nvSpPr>
          <p:spPr>
            <a:xfrm>
              <a:off x="3553257" y="2541251"/>
              <a:ext cx="354601" cy="28490"/>
            </a:xfrm>
            <a:custGeom>
              <a:avLst/>
              <a:gdLst>
                <a:gd name="connsiteX0" fmla="*/ 0 w 354601"/>
                <a:gd name="connsiteY0" fmla="*/ 0 h 28490"/>
                <a:gd name="connsiteX1" fmla="*/ 354601 w 354601"/>
                <a:gd name="connsiteY1" fmla="*/ 0 h 28490"/>
                <a:gd name="connsiteX2" fmla="*/ 354601 w 354601"/>
                <a:gd name="connsiteY2" fmla="*/ 28490 h 28490"/>
                <a:gd name="connsiteX3" fmla="*/ 0 w 35460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54601" h="28490">
                  <a:moveTo>
                    <a:pt x="0" y="0"/>
                  </a:moveTo>
                  <a:lnTo>
                    <a:pt x="354601" y="0"/>
                  </a:lnTo>
                  <a:lnTo>
                    <a:pt x="354601"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350" name="Forme libre : forme 349">
              <a:extLst>
                <a:ext uri="{FF2B5EF4-FFF2-40B4-BE49-F238E27FC236}">
                  <a16:creationId xmlns:a16="http://schemas.microsoft.com/office/drawing/2014/main" id="{075407E1-9649-4D00-AA25-39D35347958B}"/>
                </a:ext>
              </a:extLst>
            </p:cNvPr>
            <p:cNvSpPr/>
            <p:nvPr/>
          </p:nvSpPr>
          <p:spPr>
            <a:xfrm>
              <a:off x="4246689" y="2382774"/>
              <a:ext cx="393521" cy="28490"/>
            </a:xfrm>
            <a:custGeom>
              <a:avLst/>
              <a:gdLst>
                <a:gd name="connsiteX0" fmla="*/ 0 w 393521"/>
                <a:gd name="connsiteY0" fmla="*/ 0 h 28490"/>
                <a:gd name="connsiteX1" fmla="*/ 393521 w 393521"/>
                <a:gd name="connsiteY1" fmla="*/ 0 h 28490"/>
                <a:gd name="connsiteX2" fmla="*/ 393521 w 393521"/>
                <a:gd name="connsiteY2" fmla="*/ 28490 h 28490"/>
                <a:gd name="connsiteX3" fmla="*/ 0 w 39352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93521" h="28490">
                  <a:moveTo>
                    <a:pt x="0" y="0"/>
                  </a:moveTo>
                  <a:lnTo>
                    <a:pt x="393521" y="0"/>
                  </a:lnTo>
                  <a:lnTo>
                    <a:pt x="393521"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351" name="Forme libre : forme 350">
              <a:extLst>
                <a:ext uri="{FF2B5EF4-FFF2-40B4-BE49-F238E27FC236}">
                  <a16:creationId xmlns:a16="http://schemas.microsoft.com/office/drawing/2014/main" id="{178799D1-B97B-4854-8D79-7E0FDF16FB28}"/>
                </a:ext>
              </a:extLst>
            </p:cNvPr>
            <p:cNvSpPr/>
            <p:nvPr/>
          </p:nvSpPr>
          <p:spPr>
            <a:xfrm>
              <a:off x="4246689" y="2461885"/>
              <a:ext cx="317971" cy="28490"/>
            </a:xfrm>
            <a:custGeom>
              <a:avLst/>
              <a:gdLst>
                <a:gd name="connsiteX0" fmla="*/ 0 w 317971"/>
                <a:gd name="connsiteY0" fmla="*/ 0 h 28490"/>
                <a:gd name="connsiteX1" fmla="*/ 317971 w 317971"/>
                <a:gd name="connsiteY1" fmla="*/ 0 h 28490"/>
                <a:gd name="connsiteX2" fmla="*/ 317971 w 317971"/>
                <a:gd name="connsiteY2" fmla="*/ 28490 h 28490"/>
                <a:gd name="connsiteX3" fmla="*/ 0 w 31797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17971" h="28490">
                  <a:moveTo>
                    <a:pt x="0" y="0"/>
                  </a:moveTo>
                  <a:lnTo>
                    <a:pt x="317971" y="0"/>
                  </a:lnTo>
                  <a:lnTo>
                    <a:pt x="317971"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352" name="Forme libre : forme 351">
              <a:extLst>
                <a:ext uri="{FF2B5EF4-FFF2-40B4-BE49-F238E27FC236}">
                  <a16:creationId xmlns:a16="http://schemas.microsoft.com/office/drawing/2014/main" id="{ABB1ACD7-8841-45B4-A8D9-EC929A32781E}"/>
                </a:ext>
              </a:extLst>
            </p:cNvPr>
            <p:cNvSpPr/>
            <p:nvPr/>
          </p:nvSpPr>
          <p:spPr>
            <a:xfrm>
              <a:off x="4246689" y="2541251"/>
              <a:ext cx="354855" cy="28490"/>
            </a:xfrm>
            <a:custGeom>
              <a:avLst/>
              <a:gdLst>
                <a:gd name="connsiteX0" fmla="*/ 0 w 354855"/>
                <a:gd name="connsiteY0" fmla="*/ 0 h 28490"/>
                <a:gd name="connsiteX1" fmla="*/ 354856 w 354855"/>
                <a:gd name="connsiteY1" fmla="*/ 0 h 28490"/>
                <a:gd name="connsiteX2" fmla="*/ 354856 w 354855"/>
                <a:gd name="connsiteY2" fmla="*/ 28490 h 28490"/>
                <a:gd name="connsiteX3" fmla="*/ 0 w 354855"/>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54855" h="28490">
                  <a:moveTo>
                    <a:pt x="0" y="0"/>
                  </a:moveTo>
                  <a:lnTo>
                    <a:pt x="354856" y="0"/>
                  </a:lnTo>
                  <a:lnTo>
                    <a:pt x="354856"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353" name="Forme libre : forme 352">
              <a:extLst>
                <a:ext uri="{FF2B5EF4-FFF2-40B4-BE49-F238E27FC236}">
                  <a16:creationId xmlns:a16="http://schemas.microsoft.com/office/drawing/2014/main" id="{30F63725-7572-4E61-A34E-20AC50FD2DB1}"/>
                </a:ext>
              </a:extLst>
            </p:cNvPr>
            <p:cNvSpPr/>
            <p:nvPr/>
          </p:nvSpPr>
          <p:spPr>
            <a:xfrm>
              <a:off x="3553257" y="2615783"/>
              <a:ext cx="408274" cy="28490"/>
            </a:xfrm>
            <a:custGeom>
              <a:avLst/>
              <a:gdLst>
                <a:gd name="connsiteX0" fmla="*/ 0 w 408274"/>
                <a:gd name="connsiteY0" fmla="*/ 0 h 28490"/>
                <a:gd name="connsiteX1" fmla="*/ 408275 w 408274"/>
                <a:gd name="connsiteY1" fmla="*/ 0 h 28490"/>
                <a:gd name="connsiteX2" fmla="*/ 408275 w 408274"/>
                <a:gd name="connsiteY2" fmla="*/ 28490 h 28490"/>
                <a:gd name="connsiteX3" fmla="*/ 0 w 408274"/>
                <a:gd name="connsiteY3" fmla="*/ 28490 h 28490"/>
              </a:gdLst>
              <a:ahLst/>
              <a:cxnLst>
                <a:cxn ang="0">
                  <a:pos x="connsiteX0" y="connsiteY0"/>
                </a:cxn>
                <a:cxn ang="0">
                  <a:pos x="connsiteX1" y="connsiteY1"/>
                </a:cxn>
                <a:cxn ang="0">
                  <a:pos x="connsiteX2" y="connsiteY2"/>
                </a:cxn>
                <a:cxn ang="0">
                  <a:pos x="connsiteX3" y="connsiteY3"/>
                </a:cxn>
              </a:cxnLst>
              <a:rect l="l" t="t" r="r" b="b"/>
              <a:pathLst>
                <a:path w="408274" h="28490">
                  <a:moveTo>
                    <a:pt x="0" y="0"/>
                  </a:moveTo>
                  <a:lnTo>
                    <a:pt x="408275" y="0"/>
                  </a:lnTo>
                  <a:lnTo>
                    <a:pt x="408275"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354" name="Forme libre : forme 353">
              <a:extLst>
                <a:ext uri="{FF2B5EF4-FFF2-40B4-BE49-F238E27FC236}">
                  <a16:creationId xmlns:a16="http://schemas.microsoft.com/office/drawing/2014/main" id="{24F21F90-15AE-4F05-8E78-270CD08E28B0}"/>
                </a:ext>
              </a:extLst>
            </p:cNvPr>
            <p:cNvSpPr/>
            <p:nvPr/>
          </p:nvSpPr>
          <p:spPr>
            <a:xfrm>
              <a:off x="3553257" y="2694895"/>
              <a:ext cx="467799" cy="28490"/>
            </a:xfrm>
            <a:custGeom>
              <a:avLst/>
              <a:gdLst>
                <a:gd name="connsiteX0" fmla="*/ 0 w 467799"/>
                <a:gd name="connsiteY0" fmla="*/ 0 h 28490"/>
                <a:gd name="connsiteX1" fmla="*/ 467799 w 467799"/>
                <a:gd name="connsiteY1" fmla="*/ 0 h 28490"/>
                <a:gd name="connsiteX2" fmla="*/ 467799 w 467799"/>
                <a:gd name="connsiteY2" fmla="*/ 28490 h 28490"/>
                <a:gd name="connsiteX3" fmla="*/ 0 w 467799"/>
                <a:gd name="connsiteY3" fmla="*/ 28490 h 28490"/>
              </a:gdLst>
              <a:ahLst/>
              <a:cxnLst>
                <a:cxn ang="0">
                  <a:pos x="connsiteX0" y="connsiteY0"/>
                </a:cxn>
                <a:cxn ang="0">
                  <a:pos x="connsiteX1" y="connsiteY1"/>
                </a:cxn>
                <a:cxn ang="0">
                  <a:pos x="connsiteX2" y="connsiteY2"/>
                </a:cxn>
                <a:cxn ang="0">
                  <a:pos x="connsiteX3" y="connsiteY3"/>
                </a:cxn>
              </a:cxnLst>
              <a:rect l="l" t="t" r="r" b="b"/>
              <a:pathLst>
                <a:path w="467799" h="28490">
                  <a:moveTo>
                    <a:pt x="0" y="0"/>
                  </a:moveTo>
                  <a:lnTo>
                    <a:pt x="467799" y="0"/>
                  </a:lnTo>
                  <a:lnTo>
                    <a:pt x="467799"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355" name="Forme libre : forme 354">
              <a:extLst>
                <a:ext uri="{FF2B5EF4-FFF2-40B4-BE49-F238E27FC236}">
                  <a16:creationId xmlns:a16="http://schemas.microsoft.com/office/drawing/2014/main" id="{A1E56B6A-1E99-41BA-BF3B-5CC99BF9B6CE}"/>
                </a:ext>
              </a:extLst>
            </p:cNvPr>
            <p:cNvSpPr/>
            <p:nvPr/>
          </p:nvSpPr>
          <p:spPr>
            <a:xfrm>
              <a:off x="3553257" y="2774260"/>
              <a:ext cx="249543" cy="28490"/>
            </a:xfrm>
            <a:custGeom>
              <a:avLst/>
              <a:gdLst>
                <a:gd name="connsiteX0" fmla="*/ 0 w 249543"/>
                <a:gd name="connsiteY0" fmla="*/ 0 h 28490"/>
                <a:gd name="connsiteX1" fmla="*/ 249544 w 249543"/>
                <a:gd name="connsiteY1" fmla="*/ 0 h 28490"/>
                <a:gd name="connsiteX2" fmla="*/ 249544 w 249543"/>
                <a:gd name="connsiteY2" fmla="*/ 28490 h 28490"/>
                <a:gd name="connsiteX3" fmla="*/ 0 w 249543"/>
                <a:gd name="connsiteY3" fmla="*/ 28490 h 28490"/>
              </a:gdLst>
              <a:ahLst/>
              <a:cxnLst>
                <a:cxn ang="0">
                  <a:pos x="connsiteX0" y="connsiteY0"/>
                </a:cxn>
                <a:cxn ang="0">
                  <a:pos x="connsiteX1" y="connsiteY1"/>
                </a:cxn>
                <a:cxn ang="0">
                  <a:pos x="connsiteX2" y="connsiteY2"/>
                </a:cxn>
                <a:cxn ang="0">
                  <a:pos x="connsiteX3" y="connsiteY3"/>
                </a:cxn>
              </a:cxnLst>
              <a:rect l="l" t="t" r="r" b="b"/>
              <a:pathLst>
                <a:path w="249543" h="28490">
                  <a:moveTo>
                    <a:pt x="0" y="0"/>
                  </a:moveTo>
                  <a:lnTo>
                    <a:pt x="249544" y="0"/>
                  </a:lnTo>
                  <a:lnTo>
                    <a:pt x="249544"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356" name="Forme libre : forme 355">
              <a:extLst>
                <a:ext uri="{FF2B5EF4-FFF2-40B4-BE49-F238E27FC236}">
                  <a16:creationId xmlns:a16="http://schemas.microsoft.com/office/drawing/2014/main" id="{3ECD851C-FD99-4452-B150-2CD22CB928B2}"/>
                </a:ext>
              </a:extLst>
            </p:cNvPr>
            <p:cNvSpPr/>
            <p:nvPr/>
          </p:nvSpPr>
          <p:spPr>
            <a:xfrm>
              <a:off x="4246689" y="2620617"/>
              <a:ext cx="393521" cy="28490"/>
            </a:xfrm>
            <a:custGeom>
              <a:avLst/>
              <a:gdLst>
                <a:gd name="connsiteX0" fmla="*/ 0 w 393521"/>
                <a:gd name="connsiteY0" fmla="*/ 0 h 28490"/>
                <a:gd name="connsiteX1" fmla="*/ 393521 w 393521"/>
                <a:gd name="connsiteY1" fmla="*/ 0 h 28490"/>
                <a:gd name="connsiteX2" fmla="*/ 393521 w 393521"/>
                <a:gd name="connsiteY2" fmla="*/ 28490 h 28490"/>
                <a:gd name="connsiteX3" fmla="*/ 0 w 39352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93521" h="28490">
                  <a:moveTo>
                    <a:pt x="0" y="0"/>
                  </a:moveTo>
                  <a:lnTo>
                    <a:pt x="393521" y="0"/>
                  </a:lnTo>
                  <a:lnTo>
                    <a:pt x="393521"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357" name="Forme libre : forme 356">
              <a:extLst>
                <a:ext uri="{FF2B5EF4-FFF2-40B4-BE49-F238E27FC236}">
                  <a16:creationId xmlns:a16="http://schemas.microsoft.com/office/drawing/2014/main" id="{8E80B7BA-9CE6-43CA-9744-96A1BE61B6F0}"/>
                </a:ext>
              </a:extLst>
            </p:cNvPr>
            <p:cNvSpPr/>
            <p:nvPr/>
          </p:nvSpPr>
          <p:spPr>
            <a:xfrm>
              <a:off x="4246689" y="2699728"/>
              <a:ext cx="317971" cy="28490"/>
            </a:xfrm>
            <a:custGeom>
              <a:avLst/>
              <a:gdLst>
                <a:gd name="connsiteX0" fmla="*/ 0 w 317971"/>
                <a:gd name="connsiteY0" fmla="*/ 0 h 28490"/>
                <a:gd name="connsiteX1" fmla="*/ 317971 w 317971"/>
                <a:gd name="connsiteY1" fmla="*/ 0 h 28490"/>
                <a:gd name="connsiteX2" fmla="*/ 317971 w 317971"/>
                <a:gd name="connsiteY2" fmla="*/ 28490 h 28490"/>
                <a:gd name="connsiteX3" fmla="*/ 0 w 31797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17971" h="28490">
                  <a:moveTo>
                    <a:pt x="0" y="0"/>
                  </a:moveTo>
                  <a:lnTo>
                    <a:pt x="317971" y="0"/>
                  </a:lnTo>
                  <a:lnTo>
                    <a:pt x="317971"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359" name="Espace réservé du contenu 3">
              <a:extLst>
                <a:ext uri="{FF2B5EF4-FFF2-40B4-BE49-F238E27FC236}">
                  <a16:creationId xmlns:a16="http://schemas.microsoft.com/office/drawing/2014/main" id="{99B83490-A982-4C74-AA57-5DAC837D072A}"/>
                </a:ext>
              </a:extLst>
            </p:cNvPr>
            <p:cNvSpPr txBox="1">
              <a:spLocks/>
            </p:cNvSpPr>
            <p:nvPr/>
          </p:nvSpPr>
          <p:spPr>
            <a:xfrm>
              <a:off x="3340951" y="1663550"/>
              <a:ext cx="1618012" cy="265940"/>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fr-FR" b="1" cap="all">
                  <a:solidFill>
                    <a:srgbClr val="00A6F7"/>
                  </a:solidFill>
                  <a:latin typeface="Trebuchet MS" panose="020B0603020202020204" pitchFamily="34" charset="0"/>
                  <a:cs typeface="Calibri" panose="020F0502020204030204" pitchFamily="34" charset="0"/>
                </a:rPr>
                <a:t>taxes</a:t>
              </a:r>
            </a:p>
          </p:txBody>
        </p:sp>
      </p:grpSp>
      <p:sp>
        <p:nvSpPr>
          <p:cNvPr id="361" name="Espace réservé du contenu 3">
            <a:extLst>
              <a:ext uri="{FF2B5EF4-FFF2-40B4-BE49-F238E27FC236}">
                <a16:creationId xmlns:a16="http://schemas.microsoft.com/office/drawing/2014/main" id="{4DA43A94-DD4D-4043-8671-AC6211906592}"/>
              </a:ext>
            </a:extLst>
          </p:cNvPr>
          <p:cNvSpPr txBox="1">
            <a:spLocks/>
          </p:cNvSpPr>
          <p:nvPr/>
        </p:nvSpPr>
        <p:spPr>
          <a:xfrm>
            <a:off x="6169984" y="3178102"/>
            <a:ext cx="2711550" cy="398242"/>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00A6F7"/>
              </a:buClr>
              <a:buFont typeface="Wingdings" panose="05000000000000000000" pitchFamily="2" charset="2"/>
              <a:buChar char="ü"/>
            </a:pPr>
            <a:r>
              <a:rPr lang="fr-BE" sz="1050">
                <a:solidFill>
                  <a:srgbClr val="7F7F7F"/>
                </a:solidFill>
                <a:latin typeface="Trebuchet MS" panose="020B0603020202020204" pitchFamily="34" charset="0"/>
              </a:rPr>
              <a:t>Ouvert aux entreprises dont le chiffre d’affaires n’excède pas </a:t>
            </a:r>
            <a:r>
              <a:rPr lang="fr-BE" sz="1050" b="1">
                <a:solidFill>
                  <a:srgbClr val="7F7F7F"/>
                </a:solidFill>
                <a:latin typeface="Trebuchet MS" panose="020B0603020202020204" pitchFamily="34" charset="0"/>
              </a:rPr>
              <a:t>10 M€</a:t>
            </a:r>
          </a:p>
        </p:txBody>
      </p:sp>
      <p:grpSp>
        <p:nvGrpSpPr>
          <p:cNvPr id="362" name="Graphique 329">
            <a:extLst>
              <a:ext uri="{FF2B5EF4-FFF2-40B4-BE49-F238E27FC236}">
                <a16:creationId xmlns:a16="http://schemas.microsoft.com/office/drawing/2014/main" id="{7C8343F7-1CE5-4D7C-92B3-F4D13076AF52}"/>
              </a:ext>
            </a:extLst>
          </p:cNvPr>
          <p:cNvGrpSpPr/>
          <p:nvPr/>
        </p:nvGrpSpPr>
        <p:grpSpPr>
          <a:xfrm>
            <a:off x="6847987" y="3651714"/>
            <a:ext cx="1115690" cy="1181747"/>
            <a:chOff x="1109582" y="2520582"/>
            <a:chExt cx="1108148" cy="1173759"/>
          </a:xfrm>
          <a:effectLst>
            <a:outerShdw blurRad="50800" dist="38100" dir="2700000" algn="tl" rotWithShape="0">
              <a:prstClr val="black">
                <a:alpha val="40000"/>
              </a:prstClr>
            </a:outerShdw>
          </a:effectLst>
        </p:grpSpPr>
        <p:sp>
          <p:nvSpPr>
            <p:cNvPr id="363" name="Forme libre : forme 362">
              <a:extLst>
                <a:ext uri="{FF2B5EF4-FFF2-40B4-BE49-F238E27FC236}">
                  <a16:creationId xmlns:a16="http://schemas.microsoft.com/office/drawing/2014/main" id="{0F5F898C-D298-40EC-B8E9-BCEC07A89A0F}"/>
                </a:ext>
              </a:extLst>
            </p:cNvPr>
            <p:cNvSpPr/>
            <p:nvPr/>
          </p:nvSpPr>
          <p:spPr>
            <a:xfrm>
              <a:off x="1109582" y="2586389"/>
              <a:ext cx="1107952" cy="1107952"/>
            </a:xfrm>
            <a:custGeom>
              <a:avLst/>
              <a:gdLst>
                <a:gd name="connsiteX0" fmla="*/ 967916 w 1107952"/>
                <a:gd name="connsiteY0" fmla="*/ 0 h 1107952"/>
                <a:gd name="connsiteX1" fmla="*/ 140232 w 1107952"/>
                <a:gd name="connsiteY1" fmla="*/ 0 h 1107952"/>
                <a:gd name="connsiteX2" fmla="*/ 0 w 1107952"/>
                <a:gd name="connsiteY2" fmla="*/ 140232 h 1107952"/>
                <a:gd name="connsiteX3" fmla="*/ 0 w 1107952"/>
                <a:gd name="connsiteY3" fmla="*/ 967720 h 1107952"/>
                <a:gd name="connsiteX4" fmla="*/ 140232 w 1107952"/>
                <a:gd name="connsiteY4" fmla="*/ 1107952 h 1107952"/>
                <a:gd name="connsiteX5" fmla="*/ 967720 w 1107952"/>
                <a:gd name="connsiteY5" fmla="*/ 1107952 h 1107952"/>
                <a:gd name="connsiteX6" fmla="*/ 1107953 w 1107952"/>
                <a:gd name="connsiteY6" fmla="*/ 967720 h 1107952"/>
                <a:gd name="connsiteX7" fmla="*/ 1107953 w 1107952"/>
                <a:gd name="connsiteY7" fmla="*/ 140232 h 1107952"/>
                <a:gd name="connsiteX8" fmla="*/ 967916 w 1107952"/>
                <a:gd name="connsiteY8" fmla="*/ 0 h 110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7952" h="1107952">
                  <a:moveTo>
                    <a:pt x="967916" y="0"/>
                  </a:moveTo>
                  <a:lnTo>
                    <a:pt x="140232" y="0"/>
                  </a:lnTo>
                  <a:cubicBezTo>
                    <a:pt x="62869" y="0"/>
                    <a:pt x="0" y="62869"/>
                    <a:pt x="0" y="140232"/>
                  </a:cubicBezTo>
                  <a:lnTo>
                    <a:pt x="0" y="967720"/>
                  </a:lnTo>
                  <a:cubicBezTo>
                    <a:pt x="0" y="1045279"/>
                    <a:pt x="62869" y="1107952"/>
                    <a:pt x="140232" y="1107952"/>
                  </a:cubicBezTo>
                  <a:lnTo>
                    <a:pt x="967720" y="1107952"/>
                  </a:lnTo>
                  <a:cubicBezTo>
                    <a:pt x="1045279" y="1107952"/>
                    <a:pt x="1107953" y="1045083"/>
                    <a:pt x="1107953" y="967720"/>
                  </a:cubicBezTo>
                  <a:lnTo>
                    <a:pt x="1107953" y="140232"/>
                  </a:lnTo>
                  <a:cubicBezTo>
                    <a:pt x="1108148" y="62869"/>
                    <a:pt x="1045279" y="0"/>
                    <a:pt x="967916" y="0"/>
                  </a:cubicBezTo>
                  <a:close/>
                </a:path>
              </a:pathLst>
            </a:custGeom>
            <a:solidFill>
              <a:srgbClr val="EDF2F9"/>
            </a:solidFill>
            <a:ln w="1952" cap="flat">
              <a:noFill/>
              <a:prstDash val="solid"/>
              <a:miter/>
            </a:ln>
          </p:spPr>
          <p:txBody>
            <a:bodyPr lIns="36000" rIns="36000" rtlCol="0" anchor="b"/>
            <a:lstStyle/>
            <a:p>
              <a:pPr algn="ctr"/>
              <a:r>
                <a:rPr lang="fr-BE" sz="900">
                  <a:latin typeface="Trebuchet MS" panose="020B0603020202020204" pitchFamily="34" charset="0"/>
                </a:rPr>
                <a:t>Au titre des exercices ouverts </a:t>
              </a:r>
              <a:br>
                <a:rPr lang="fr-BE" sz="900">
                  <a:latin typeface="Trebuchet MS" panose="020B0603020202020204" pitchFamily="34" charset="0"/>
                </a:rPr>
              </a:br>
              <a:r>
                <a:rPr lang="fr-BE" sz="900">
                  <a:latin typeface="Trebuchet MS" panose="020B0603020202020204" pitchFamily="34" charset="0"/>
                </a:rPr>
                <a:t>à compter du </a:t>
              </a:r>
              <a:br>
                <a:rPr lang="fr-BE" sz="900">
                  <a:latin typeface="Trebuchet MS" panose="020B0603020202020204" pitchFamily="34" charset="0"/>
                </a:rPr>
              </a:br>
              <a:r>
                <a:rPr lang="en-US" sz="1100">
                  <a:latin typeface="Trebuchet MS" panose="020B0603020202020204" pitchFamily="34" charset="0"/>
                </a:rPr>
                <a:t>1</a:t>
              </a:r>
              <a:r>
                <a:rPr lang="en-US" sz="1100" baseline="30000">
                  <a:latin typeface="Trebuchet MS" panose="020B0603020202020204" pitchFamily="34" charset="0"/>
                </a:rPr>
                <a:t>er</a:t>
              </a:r>
              <a:r>
                <a:rPr lang="en-US" sz="1100">
                  <a:latin typeface="Trebuchet MS" panose="020B0603020202020204" pitchFamily="34" charset="0"/>
                </a:rPr>
                <a:t> Janvier 2021</a:t>
              </a:r>
            </a:p>
            <a:p>
              <a:pPr algn="ctr"/>
              <a:endParaRPr lang="en-BE" sz="500">
                <a:latin typeface="Trebuchet MS" panose="020B0603020202020204" pitchFamily="34" charset="0"/>
              </a:endParaRPr>
            </a:p>
          </p:txBody>
        </p:sp>
        <p:sp>
          <p:nvSpPr>
            <p:cNvPr id="364" name="Forme libre : forme 363">
              <a:extLst>
                <a:ext uri="{FF2B5EF4-FFF2-40B4-BE49-F238E27FC236}">
                  <a16:creationId xmlns:a16="http://schemas.microsoft.com/office/drawing/2014/main" id="{D074B514-DCC6-430A-953A-0E48A54D4E73}"/>
                </a:ext>
              </a:extLst>
            </p:cNvPr>
            <p:cNvSpPr/>
            <p:nvPr/>
          </p:nvSpPr>
          <p:spPr>
            <a:xfrm>
              <a:off x="1141114" y="2629869"/>
              <a:ext cx="1076615" cy="1064472"/>
            </a:xfrm>
            <a:custGeom>
              <a:avLst/>
              <a:gdLst>
                <a:gd name="connsiteX0" fmla="*/ 1037836 w 1076615"/>
                <a:gd name="connsiteY0" fmla="*/ 0 h 1064472"/>
                <a:gd name="connsiteX1" fmla="*/ 1069369 w 1076615"/>
                <a:gd name="connsiteY1" fmla="*/ 88527 h 1064472"/>
                <a:gd name="connsiteX2" fmla="*/ 1069369 w 1076615"/>
                <a:gd name="connsiteY2" fmla="*/ 916014 h 1064472"/>
                <a:gd name="connsiteX3" fmla="*/ 929137 w 1076615"/>
                <a:gd name="connsiteY3" fmla="*/ 1056247 h 1064472"/>
                <a:gd name="connsiteX4" fmla="*/ 101453 w 1076615"/>
                <a:gd name="connsiteY4" fmla="*/ 1056247 h 1064472"/>
                <a:gd name="connsiteX5" fmla="*/ 0 w 1076615"/>
                <a:gd name="connsiteY5" fmla="*/ 1012767 h 1064472"/>
                <a:gd name="connsiteX6" fmla="*/ 108895 w 1076615"/>
                <a:gd name="connsiteY6" fmla="*/ 1064472 h 1064472"/>
                <a:gd name="connsiteX7" fmla="*/ 936383 w 1076615"/>
                <a:gd name="connsiteY7" fmla="*/ 1064472 h 1064472"/>
                <a:gd name="connsiteX8" fmla="*/ 1076616 w 1076615"/>
                <a:gd name="connsiteY8" fmla="*/ 924240 h 1064472"/>
                <a:gd name="connsiteX9" fmla="*/ 1076616 w 1076615"/>
                <a:gd name="connsiteY9" fmla="*/ 96752 h 1064472"/>
                <a:gd name="connsiteX10" fmla="*/ 1037836 w 1076615"/>
                <a:gd name="connsiteY10" fmla="*/ 0 h 106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6615" h="1064472">
                  <a:moveTo>
                    <a:pt x="1037836" y="0"/>
                  </a:moveTo>
                  <a:cubicBezTo>
                    <a:pt x="1057422" y="24090"/>
                    <a:pt x="1069369" y="55035"/>
                    <a:pt x="1069369" y="88527"/>
                  </a:cubicBezTo>
                  <a:lnTo>
                    <a:pt x="1069369" y="916014"/>
                  </a:lnTo>
                  <a:cubicBezTo>
                    <a:pt x="1069369" y="993573"/>
                    <a:pt x="1006500" y="1056247"/>
                    <a:pt x="929137" y="1056247"/>
                  </a:cubicBezTo>
                  <a:lnTo>
                    <a:pt x="101453" y="1056247"/>
                  </a:lnTo>
                  <a:cubicBezTo>
                    <a:pt x="61499" y="1056247"/>
                    <a:pt x="25461" y="1039599"/>
                    <a:pt x="0" y="1012767"/>
                  </a:cubicBezTo>
                  <a:cubicBezTo>
                    <a:pt x="25657" y="1044299"/>
                    <a:pt x="64828" y="1064472"/>
                    <a:pt x="108895" y="1064472"/>
                  </a:cubicBezTo>
                  <a:lnTo>
                    <a:pt x="936383" y="1064472"/>
                  </a:lnTo>
                  <a:cubicBezTo>
                    <a:pt x="1013942" y="1064472"/>
                    <a:pt x="1076616" y="1001603"/>
                    <a:pt x="1076616" y="924240"/>
                  </a:cubicBezTo>
                  <a:lnTo>
                    <a:pt x="1076616" y="96752"/>
                  </a:lnTo>
                  <a:cubicBezTo>
                    <a:pt x="1076616" y="59344"/>
                    <a:pt x="1061927" y="25265"/>
                    <a:pt x="1037836" y="0"/>
                  </a:cubicBezTo>
                  <a:close/>
                </a:path>
              </a:pathLst>
            </a:custGeom>
            <a:solidFill>
              <a:srgbClr val="FFFFFF"/>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365" name="Forme libre : forme 364">
              <a:extLst>
                <a:ext uri="{FF2B5EF4-FFF2-40B4-BE49-F238E27FC236}">
                  <a16:creationId xmlns:a16="http://schemas.microsoft.com/office/drawing/2014/main" id="{9928D362-AFB4-401A-AA5D-1B9B4F72398A}"/>
                </a:ext>
              </a:extLst>
            </p:cNvPr>
            <p:cNvSpPr/>
            <p:nvPr/>
          </p:nvSpPr>
          <p:spPr>
            <a:xfrm>
              <a:off x="1109582" y="2586389"/>
              <a:ext cx="147478" cy="1107952"/>
            </a:xfrm>
            <a:custGeom>
              <a:avLst/>
              <a:gdLst>
                <a:gd name="connsiteX0" fmla="*/ 7247 w 147478"/>
                <a:gd name="connsiteY0" fmla="*/ 967916 h 1107952"/>
                <a:gd name="connsiteX1" fmla="*/ 7247 w 147478"/>
                <a:gd name="connsiteY1" fmla="*/ 140232 h 1107952"/>
                <a:gd name="connsiteX2" fmla="*/ 147479 w 147478"/>
                <a:gd name="connsiteY2" fmla="*/ 0 h 1107952"/>
                <a:gd name="connsiteX3" fmla="*/ 140232 w 147478"/>
                <a:gd name="connsiteY3" fmla="*/ 0 h 1107952"/>
                <a:gd name="connsiteX4" fmla="*/ 0 w 147478"/>
                <a:gd name="connsiteY4" fmla="*/ 140232 h 1107952"/>
                <a:gd name="connsiteX5" fmla="*/ 0 w 147478"/>
                <a:gd name="connsiteY5" fmla="*/ 967720 h 1107952"/>
                <a:gd name="connsiteX6" fmla="*/ 140232 w 147478"/>
                <a:gd name="connsiteY6" fmla="*/ 1107952 h 1107952"/>
                <a:gd name="connsiteX7" fmla="*/ 147479 w 147478"/>
                <a:gd name="connsiteY7" fmla="*/ 1107952 h 1107952"/>
                <a:gd name="connsiteX8" fmla="*/ 7247 w 147478"/>
                <a:gd name="connsiteY8" fmla="*/ 967916 h 110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478" h="1107952">
                  <a:moveTo>
                    <a:pt x="7247" y="967916"/>
                  </a:moveTo>
                  <a:lnTo>
                    <a:pt x="7247" y="140232"/>
                  </a:lnTo>
                  <a:cubicBezTo>
                    <a:pt x="7247" y="62674"/>
                    <a:pt x="70116" y="0"/>
                    <a:pt x="147479" y="0"/>
                  </a:cubicBezTo>
                  <a:lnTo>
                    <a:pt x="140232" y="0"/>
                  </a:lnTo>
                  <a:cubicBezTo>
                    <a:pt x="62869" y="0"/>
                    <a:pt x="0" y="62869"/>
                    <a:pt x="0" y="140232"/>
                  </a:cubicBezTo>
                  <a:lnTo>
                    <a:pt x="0" y="967720"/>
                  </a:lnTo>
                  <a:cubicBezTo>
                    <a:pt x="0" y="1045279"/>
                    <a:pt x="62869" y="1107952"/>
                    <a:pt x="140232" y="1107952"/>
                  </a:cubicBezTo>
                  <a:lnTo>
                    <a:pt x="147479" y="1107952"/>
                  </a:lnTo>
                  <a:cubicBezTo>
                    <a:pt x="70116" y="1108148"/>
                    <a:pt x="7247" y="1045279"/>
                    <a:pt x="7247" y="967916"/>
                  </a:cubicBezTo>
                  <a:close/>
                </a:path>
              </a:pathLst>
            </a:custGeom>
            <a:solidFill>
              <a:srgbClr val="FFFFFF"/>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366" name="Forme libre : forme 365">
              <a:extLst>
                <a:ext uri="{FF2B5EF4-FFF2-40B4-BE49-F238E27FC236}">
                  <a16:creationId xmlns:a16="http://schemas.microsoft.com/office/drawing/2014/main" id="{FBDABCD9-41E2-42E4-8435-C9BF91AF6528}"/>
                </a:ext>
              </a:extLst>
            </p:cNvPr>
            <p:cNvSpPr/>
            <p:nvPr/>
          </p:nvSpPr>
          <p:spPr>
            <a:xfrm>
              <a:off x="1109582" y="2586389"/>
              <a:ext cx="1108148" cy="304554"/>
            </a:xfrm>
            <a:custGeom>
              <a:avLst/>
              <a:gdLst>
                <a:gd name="connsiteX0" fmla="*/ 967916 w 1108148"/>
                <a:gd name="connsiteY0" fmla="*/ 0 h 304554"/>
                <a:gd name="connsiteX1" fmla="*/ 140232 w 1108148"/>
                <a:gd name="connsiteY1" fmla="*/ 0 h 304554"/>
                <a:gd name="connsiteX2" fmla="*/ 0 w 1108148"/>
                <a:gd name="connsiteY2" fmla="*/ 140232 h 304554"/>
                <a:gd name="connsiteX3" fmla="*/ 0 w 1108148"/>
                <a:gd name="connsiteY3" fmla="*/ 304555 h 304554"/>
                <a:gd name="connsiteX4" fmla="*/ 1108148 w 1108148"/>
                <a:gd name="connsiteY4" fmla="*/ 304555 h 304554"/>
                <a:gd name="connsiteX5" fmla="*/ 1108148 w 1108148"/>
                <a:gd name="connsiteY5" fmla="*/ 140232 h 304554"/>
                <a:gd name="connsiteX6" fmla="*/ 967916 w 1108148"/>
                <a:gd name="connsiteY6" fmla="*/ 0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8148" h="304554">
                  <a:moveTo>
                    <a:pt x="967916" y="0"/>
                  </a:moveTo>
                  <a:lnTo>
                    <a:pt x="140232" y="0"/>
                  </a:lnTo>
                  <a:cubicBezTo>
                    <a:pt x="62869" y="0"/>
                    <a:pt x="0" y="62869"/>
                    <a:pt x="0" y="140232"/>
                  </a:cubicBezTo>
                  <a:lnTo>
                    <a:pt x="0" y="304555"/>
                  </a:lnTo>
                  <a:lnTo>
                    <a:pt x="1108148" y="304555"/>
                  </a:lnTo>
                  <a:lnTo>
                    <a:pt x="1108148" y="140232"/>
                  </a:lnTo>
                  <a:cubicBezTo>
                    <a:pt x="1108148" y="62869"/>
                    <a:pt x="1045279" y="0"/>
                    <a:pt x="967916" y="0"/>
                  </a:cubicBezTo>
                  <a:close/>
                </a:path>
              </a:pathLst>
            </a:custGeom>
            <a:solidFill>
              <a:srgbClr val="00A6F7"/>
            </a:solidFill>
            <a:ln w="1952" cap="flat">
              <a:noFill/>
              <a:prstDash val="solid"/>
              <a:miter/>
            </a:ln>
          </p:spPr>
          <p:txBody>
            <a:bodyPr rtlCol="0" anchor="b"/>
            <a:lstStyle/>
            <a:p>
              <a:pPr algn="ctr"/>
              <a:endParaRPr lang="en-BE" sz="900">
                <a:solidFill>
                  <a:schemeClr val="bg1"/>
                </a:solidFill>
                <a:latin typeface="Trebuchet MS" panose="020B0603020202020204" pitchFamily="34" charset="0"/>
              </a:endParaRPr>
            </a:p>
          </p:txBody>
        </p:sp>
        <p:sp>
          <p:nvSpPr>
            <p:cNvPr id="367" name="Forme libre : forme 366">
              <a:extLst>
                <a:ext uri="{FF2B5EF4-FFF2-40B4-BE49-F238E27FC236}">
                  <a16:creationId xmlns:a16="http://schemas.microsoft.com/office/drawing/2014/main" id="{A5301520-AF1F-4597-AADA-C04862BE5965}"/>
                </a:ext>
              </a:extLst>
            </p:cNvPr>
            <p:cNvSpPr/>
            <p:nvPr/>
          </p:nvSpPr>
          <p:spPr>
            <a:xfrm>
              <a:off x="2070251" y="2586389"/>
              <a:ext cx="147478" cy="304554"/>
            </a:xfrm>
            <a:custGeom>
              <a:avLst/>
              <a:gdLst>
                <a:gd name="connsiteX0" fmla="*/ 7247 w 147478"/>
                <a:gd name="connsiteY0" fmla="*/ 0 h 304554"/>
                <a:gd name="connsiteX1" fmla="*/ 0 w 147478"/>
                <a:gd name="connsiteY1" fmla="*/ 0 h 304554"/>
                <a:gd name="connsiteX2" fmla="*/ 140232 w 147478"/>
                <a:gd name="connsiteY2" fmla="*/ 140232 h 304554"/>
                <a:gd name="connsiteX3" fmla="*/ 140232 w 147478"/>
                <a:gd name="connsiteY3" fmla="*/ 304555 h 304554"/>
                <a:gd name="connsiteX4" fmla="*/ 147479 w 147478"/>
                <a:gd name="connsiteY4" fmla="*/ 304555 h 304554"/>
                <a:gd name="connsiteX5" fmla="*/ 147479 w 147478"/>
                <a:gd name="connsiteY5" fmla="*/ 140232 h 304554"/>
                <a:gd name="connsiteX6" fmla="*/ 7247 w 147478"/>
                <a:gd name="connsiteY6" fmla="*/ 0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78" h="304554">
                  <a:moveTo>
                    <a:pt x="7247" y="0"/>
                  </a:moveTo>
                  <a:lnTo>
                    <a:pt x="0" y="0"/>
                  </a:lnTo>
                  <a:cubicBezTo>
                    <a:pt x="77559" y="0"/>
                    <a:pt x="140232" y="62869"/>
                    <a:pt x="140232" y="140232"/>
                  </a:cubicBezTo>
                  <a:lnTo>
                    <a:pt x="140232" y="304555"/>
                  </a:lnTo>
                  <a:lnTo>
                    <a:pt x="147479" y="304555"/>
                  </a:lnTo>
                  <a:lnTo>
                    <a:pt x="147479" y="140232"/>
                  </a:lnTo>
                  <a:cubicBezTo>
                    <a:pt x="147479" y="62869"/>
                    <a:pt x="84609" y="0"/>
                    <a:pt x="7247" y="0"/>
                  </a:cubicBezTo>
                  <a:close/>
                </a:path>
              </a:pathLst>
            </a:custGeom>
            <a:solidFill>
              <a:srgbClr val="0080C0"/>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368" name="Forme libre : forme 367">
              <a:extLst>
                <a:ext uri="{FF2B5EF4-FFF2-40B4-BE49-F238E27FC236}">
                  <a16:creationId xmlns:a16="http://schemas.microsoft.com/office/drawing/2014/main" id="{07DDD58A-01E7-4990-8323-AC22A49C3E3B}"/>
                </a:ext>
              </a:extLst>
            </p:cNvPr>
            <p:cNvSpPr/>
            <p:nvPr/>
          </p:nvSpPr>
          <p:spPr>
            <a:xfrm>
              <a:off x="1109582" y="2586389"/>
              <a:ext cx="1081903" cy="304554"/>
            </a:xfrm>
            <a:custGeom>
              <a:avLst/>
              <a:gdLst>
                <a:gd name="connsiteX0" fmla="*/ 7247 w 1081903"/>
                <a:gd name="connsiteY0" fmla="*/ 149633 h 304554"/>
                <a:gd name="connsiteX1" fmla="*/ 147479 w 1081903"/>
                <a:gd name="connsiteY1" fmla="*/ 9401 h 304554"/>
                <a:gd name="connsiteX2" fmla="*/ 974967 w 1081903"/>
                <a:gd name="connsiteY2" fmla="*/ 9401 h 304554"/>
                <a:gd name="connsiteX3" fmla="*/ 1081904 w 1081903"/>
                <a:gd name="connsiteY3" fmla="*/ 58952 h 304554"/>
                <a:gd name="connsiteX4" fmla="*/ 967524 w 1081903"/>
                <a:gd name="connsiteY4" fmla="*/ 0 h 304554"/>
                <a:gd name="connsiteX5" fmla="*/ 140232 w 1081903"/>
                <a:gd name="connsiteY5" fmla="*/ 0 h 304554"/>
                <a:gd name="connsiteX6" fmla="*/ 0 w 1081903"/>
                <a:gd name="connsiteY6" fmla="*/ 140232 h 304554"/>
                <a:gd name="connsiteX7" fmla="*/ 0 w 1081903"/>
                <a:gd name="connsiteY7" fmla="*/ 304555 h 304554"/>
                <a:gd name="connsiteX8" fmla="*/ 7247 w 1081903"/>
                <a:gd name="connsiteY8" fmla="*/ 304555 h 304554"/>
                <a:gd name="connsiteX9" fmla="*/ 7247 w 1081903"/>
                <a:gd name="connsiteY9" fmla="*/ 149633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1903" h="304554">
                  <a:moveTo>
                    <a:pt x="7247" y="149633"/>
                  </a:moveTo>
                  <a:cubicBezTo>
                    <a:pt x="7247" y="72075"/>
                    <a:pt x="70116" y="9401"/>
                    <a:pt x="147479" y="9401"/>
                  </a:cubicBezTo>
                  <a:lnTo>
                    <a:pt x="974967" y="9401"/>
                  </a:lnTo>
                  <a:cubicBezTo>
                    <a:pt x="1017859" y="9401"/>
                    <a:pt x="1056247" y="28595"/>
                    <a:pt x="1081904" y="58952"/>
                  </a:cubicBezTo>
                  <a:cubicBezTo>
                    <a:pt x="1056443" y="23307"/>
                    <a:pt x="1014725" y="0"/>
                    <a:pt x="967524" y="0"/>
                  </a:cubicBezTo>
                  <a:lnTo>
                    <a:pt x="140232" y="0"/>
                  </a:lnTo>
                  <a:cubicBezTo>
                    <a:pt x="62869" y="0"/>
                    <a:pt x="0" y="62869"/>
                    <a:pt x="0" y="140232"/>
                  </a:cubicBezTo>
                  <a:lnTo>
                    <a:pt x="0" y="304555"/>
                  </a:lnTo>
                  <a:lnTo>
                    <a:pt x="7247" y="304555"/>
                  </a:lnTo>
                  <a:lnTo>
                    <a:pt x="7247" y="149633"/>
                  </a:lnTo>
                  <a:close/>
                </a:path>
              </a:pathLst>
            </a:custGeom>
            <a:solidFill>
              <a:srgbClr val="0080C0"/>
            </a:solidFill>
            <a:ln w="1952" cap="flat">
              <a:noFill/>
              <a:prstDash val="solid"/>
              <a:miter/>
            </a:ln>
          </p:spPr>
          <p:txBody>
            <a:bodyPr rtlCol="0" anchor="ctr"/>
            <a:lstStyle/>
            <a:p>
              <a:pPr algn="ctr"/>
              <a:endParaRPr lang="en-BE" sz="1100">
                <a:latin typeface="Trebuchet MS" panose="020B0603020202020204" pitchFamily="34" charset="0"/>
              </a:endParaRPr>
            </a:p>
          </p:txBody>
        </p:sp>
        <p:grpSp>
          <p:nvGrpSpPr>
            <p:cNvPr id="369" name="Graphique 329">
              <a:extLst>
                <a:ext uri="{FF2B5EF4-FFF2-40B4-BE49-F238E27FC236}">
                  <a16:creationId xmlns:a16="http://schemas.microsoft.com/office/drawing/2014/main" id="{F1789918-AEA6-49CC-B8E8-83ED51E18012}"/>
                </a:ext>
              </a:extLst>
            </p:cNvPr>
            <p:cNvGrpSpPr/>
            <p:nvPr/>
          </p:nvGrpSpPr>
          <p:grpSpPr>
            <a:xfrm>
              <a:off x="1263868" y="2601313"/>
              <a:ext cx="98545" cy="98545"/>
              <a:chOff x="1263868" y="2601313"/>
              <a:chExt cx="98545" cy="98545"/>
            </a:xfrm>
          </p:grpSpPr>
          <p:sp>
            <p:nvSpPr>
              <p:cNvPr id="432" name="Forme libre : forme 431">
                <a:extLst>
                  <a:ext uri="{FF2B5EF4-FFF2-40B4-BE49-F238E27FC236}">
                    <a16:creationId xmlns:a16="http://schemas.microsoft.com/office/drawing/2014/main" id="{4527EFB0-ECD5-49DA-B128-EC5AB498C316}"/>
                  </a:ext>
                </a:extLst>
              </p:cNvPr>
              <p:cNvSpPr/>
              <p:nvPr/>
            </p:nvSpPr>
            <p:spPr>
              <a:xfrm rot="-4026095">
                <a:off x="1275536" y="2612981"/>
                <a:ext cx="75208" cy="75208"/>
              </a:xfrm>
              <a:custGeom>
                <a:avLst/>
                <a:gdLst>
                  <a:gd name="connsiteX0" fmla="*/ 75209 w 75208"/>
                  <a:gd name="connsiteY0" fmla="*/ 37604 h 75208"/>
                  <a:gd name="connsiteX1" fmla="*/ 37604 w 75208"/>
                  <a:gd name="connsiteY1" fmla="*/ 75209 h 75208"/>
                  <a:gd name="connsiteX2" fmla="*/ 0 w 75208"/>
                  <a:gd name="connsiteY2" fmla="*/ 37604 h 75208"/>
                  <a:gd name="connsiteX3" fmla="*/ 37604 w 75208"/>
                  <a:gd name="connsiteY3" fmla="*/ 0 h 75208"/>
                  <a:gd name="connsiteX4" fmla="*/ 75209 w 75208"/>
                  <a:gd name="connsiteY4" fmla="*/ 37604 h 75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8" h="75208">
                    <a:moveTo>
                      <a:pt x="75209" y="37604"/>
                    </a:moveTo>
                    <a:cubicBezTo>
                      <a:pt x="75209" y="58373"/>
                      <a:pt x="58373" y="75209"/>
                      <a:pt x="37604" y="75209"/>
                    </a:cubicBezTo>
                    <a:cubicBezTo>
                      <a:pt x="16836" y="75209"/>
                      <a:pt x="0" y="58373"/>
                      <a:pt x="0" y="37604"/>
                    </a:cubicBezTo>
                    <a:cubicBezTo>
                      <a:pt x="0" y="16836"/>
                      <a:pt x="16836" y="0"/>
                      <a:pt x="37604" y="0"/>
                    </a:cubicBezTo>
                    <a:cubicBezTo>
                      <a:pt x="58373" y="0"/>
                      <a:pt x="75209" y="16836"/>
                      <a:pt x="75209" y="37604"/>
                    </a:cubicBezTo>
                    <a:close/>
                  </a:path>
                </a:pathLst>
              </a:custGeom>
              <a:solidFill>
                <a:srgbClr val="2D2D2D"/>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433" name="Forme libre : forme 432">
                <a:extLst>
                  <a:ext uri="{FF2B5EF4-FFF2-40B4-BE49-F238E27FC236}">
                    <a16:creationId xmlns:a16="http://schemas.microsoft.com/office/drawing/2014/main" id="{686FF5FC-F816-48B5-90A2-CD97F9D71136}"/>
                  </a:ext>
                </a:extLst>
              </p:cNvPr>
              <p:cNvSpPr/>
              <p:nvPr/>
            </p:nvSpPr>
            <p:spPr>
              <a:xfrm>
                <a:off x="1275275"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431" y="2742"/>
                      <a:pt x="37800" y="2742"/>
                    </a:cubicBezTo>
                    <a:close/>
                  </a:path>
                </a:pathLst>
              </a:custGeom>
              <a:solidFill>
                <a:srgbClr val="F7434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434" name="Forme libre : forme 433">
                <a:extLst>
                  <a:ext uri="{FF2B5EF4-FFF2-40B4-BE49-F238E27FC236}">
                    <a16:creationId xmlns:a16="http://schemas.microsoft.com/office/drawing/2014/main" id="{1D36B670-B2F8-4700-ADDC-96F1C8A72CF5}"/>
                  </a:ext>
                </a:extLst>
              </p:cNvPr>
              <p:cNvSpPr/>
              <p:nvPr/>
            </p:nvSpPr>
            <p:spPr>
              <a:xfrm>
                <a:off x="127547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3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4" y="40150"/>
                      <a:pt x="37604" y="40150"/>
                    </a:cubicBezTo>
                    <a:cubicBezTo>
                      <a:pt x="58365" y="40150"/>
                      <a:pt x="75208" y="23307"/>
                      <a:pt x="75208" y="2546"/>
                    </a:cubicBezTo>
                    <a:cubicBezTo>
                      <a:pt x="75208" y="1763"/>
                      <a:pt x="75208" y="783"/>
                      <a:pt x="75013" y="0"/>
                    </a:cubicBezTo>
                    <a:cubicBezTo>
                      <a:pt x="73642" y="19586"/>
                      <a:pt x="57386" y="34862"/>
                      <a:pt x="37604" y="34862"/>
                    </a:cubicBezTo>
                    <a:close/>
                  </a:path>
                </a:pathLst>
              </a:custGeom>
              <a:solidFill>
                <a:srgbClr val="0080C0"/>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nvGrpSpPr>
            <p:cNvPr id="370" name="Graphique 329">
              <a:extLst>
                <a:ext uri="{FF2B5EF4-FFF2-40B4-BE49-F238E27FC236}">
                  <a16:creationId xmlns:a16="http://schemas.microsoft.com/office/drawing/2014/main" id="{E4382CC6-6B4D-4E75-9FDE-5B250A8BAB24}"/>
                </a:ext>
              </a:extLst>
            </p:cNvPr>
            <p:cNvGrpSpPr/>
            <p:nvPr/>
          </p:nvGrpSpPr>
          <p:grpSpPr>
            <a:xfrm>
              <a:off x="1443050" y="2605282"/>
              <a:ext cx="90648" cy="90648"/>
              <a:chOff x="1443050" y="2605282"/>
              <a:chExt cx="90648" cy="90648"/>
            </a:xfrm>
          </p:grpSpPr>
          <p:sp>
            <p:nvSpPr>
              <p:cNvPr id="429" name="Forme libre : forme 428">
                <a:extLst>
                  <a:ext uri="{FF2B5EF4-FFF2-40B4-BE49-F238E27FC236}">
                    <a16:creationId xmlns:a16="http://schemas.microsoft.com/office/drawing/2014/main" id="{0A30B404-BECD-4E1D-A5F5-9A09482E9E20}"/>
                  </a:ext>
                </a:extLst>
              </p:cNvPr>
              <p:cNvSpPr/>
              <p:nvPr/>
            </p:nvSpPr>
            <p:spPr>
              <a:xfrm rot="-807738">
                <a:off x="1450771" y="2613003"/>
                <a:ext cx="75206" cy="75206"/>
              </a:xfrm>
              <a:custGeom>
                <a:avLst/>
                <a:gdLst>
                  <a:gd name="connsiteX0" fmla="*/ 75207 w 75206"/>
                  <a:gd name="connsiteY0" fmla="*/ 37603 h 75206"/>
                  <a:gd name="connsiteX1" fmla="*/ 37603 w 75206"/>
                  <a:gd name="connsiteY1" fmla="*/ 75207 h 75206"/>
                  <a:gd name="connsiteX2" fmla="*/ 0 w 75206"/>
                  <a:gd name="connsiteY2" fmla="*/ 37603 h 75206"/>
                  <a:gd name="connsiteX3" fmla="*/ 37603 w 75206"/>
                  <a:gd name="connsiteY3" fmla="*/ 0 h 75206"/>
                  <a:gd name="connsiteX4" fmla="*/ 75207 w 75206"/>
                  <a:gd name="connsiteY4" fmla="*/ 37603 h 75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6" h="75206">
                    <a:moveTo>
                      <a:pt x="75207" y="37603"/>
                    </a:moveTo>
                    <a:cubicBezTo>
                      <a:pt x="75207" y="58371"/>
                      <a:pt x="58371" y="75207"/>
                      <a:pt x="37603" y="75207"/>
                    </a:cubicBezTo>
                    <a:cubicBezTo>
                      <a:pt x="16836" y="75207"/>
                      <a:pt x="0" y="58371"/>
                      <a:pt x="0" y="37603"/>
                    </a:cubicBezTo>
                    <a:cubicBezTo>
                      <a:pt x="0" y="16836"/>
                      <a:pt x="16836" y="0"/>
                      <a:pt x="37603" y="0"/>
                    </a:cubicBezTo>
                    <a:cubicBezTo>
                      <a:pt x="58371" y="0"/>
                      <a:pt x="75207" y="16836"/>
                      <a:pt x="75207" y="37603"/>
                    </a:cubicBezTo>
                    <a:close/>
                  </a:path>
                </a:pathLst>
              </a:custGeom>
              <a:solidFill>
                <a:srgbClr val="2D2D2D"/>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430" name="Forme libre : forme 429">
                <a:extLst>
                  <a:ext uri="{FF2B5EF4-FFF2-40B4-BE49-F238E27FC236}">
                    <a16:creationId xmlns:a16="http://schemas.microsoft.com/office/drawing/2014/main" id="{35B927D9-5B0D-4244-B7CD-04E5054FE1AD}"/>
                  </a:ext>
                </a:extLst>
              </p:cNvPr>
              <p:cNvSpPr/>
              <p:nvPr/>
            </p:nvSpPr>
            <p:spPr>
              <a:xfrm>
                <a:off x="1450565"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431" y="2742"/>
                      <a:pt x="37800" y="2742"/>
                    </a:cubicBezTo>
                    <a:close/>
                  </a:path>
                </a:pathLst>
              </a:custGeom>
              <a:solidFill>
                <a:srgbClr val="F7434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431" name="Forme libre : forme 430">
                <a:extLst>
                  <a:ext uri="{FF2B5EF4-FFF2-40B4-BE49-F238E27FC236}">
                    <a16:creationId xmlns:a16="http://schemas.microsoft.com/office/drawing/2014/main" id="{A7354C2B-27D4-4C26-91FD-67F8543C3FA6}"/>
                  </a:ext>
                </a:extLst>
              </p:cNvPr>
              <p:cNvSpPr/>
              <p:nvPr/>
            </p:nvSpPr>
            <p:spPr>
              <a:xfrm>
                <a:off x="145076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3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4" y="40150"/>
                      <a:pt x="37604" y="40150"/>
                    </a:cubicBezTo>
                    <a:cubicBezTo>
                      <a:pt x="58365" y="40150"/>
                      <a:pt x="75208" y="23307"/>
                      <a:pt x="75208" y="2546"/>
                    </a:cubicBezTo>
                    <a:cubicBezTo>
                      <a:pt x="75208" y="1763"/>
                      <a:pt x="75208" y="783"/>
                      <a:pt x="75013" y="0"/>
                    </a:cubicBezTo>
                    <a:cubicBezTo>
                      <a:pt x="73642" y="19586"/>
                      <a:pt x="57386" y="34862"/>
                      <a:pt x="37604" y="34862"/>
                    </a:cubicBezTo>
                    <a:close/>
                  </a:path>
                </a:pathLst>
              </a:custGeom>
              <a:solidFill>
                <a:srgbClr val="0080C0"/>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nvGrpSpPr>
            <p:cNvPr id="371" name="Graphique 329">
              <a:extLst>
                <a:ext uri="{FF2B5EF4-FFF2-40B4-BE49-F238E27FC236}">
                  <a16:creationId xmlns:a16="http://schemas.microsoft.com/office/drawing/2014/main" id="{0F2F00D6-39FA-4D8F-84C6-26CE9CC7C61D}"/>
                </a:ext>
              </a:extLst>
            </p:cNvPr>
            <p:cNvGrpSpPr/>
            <p:nvPr/>
          </p:nvGrpSpPr>
          <p:grpSpPr>
            <a:xfrm>
              <a:off x="1618496" y="2605438"/>
              <a:ext cx="90370" cy="90370"/>
              <a:chOff x="1618496" y="2605438"/>
              <a:chExt cx="90370" cy="90370"/>
            </a:xfrm>
          </p:grpSpPr>
          <p:sp>
            <p:nvSpPr>
              <p:cNvPr id="426" name="Forme libre : forme 425">
                <a:extLst>
                  <a:ext uri="{FF2B5EF4-FFF2-40B4-BE49-F238E27FC236}">
                    <a16:creationId xmlns:a16="http://schemas.microsoft.com/office/drawing/2014/main" id="{851B4CDC-04E6-4900-BD08-6BDE7A1F5BD4}"/>
                  </a:ext>
                </a:extLst>
              </p:cNvPr>
              <p:cNvSpPr/>
              <p:nvPr/>
            </p:nvSpPr>
            <p:spPr>
              <a:xfrm rot="-790396">
                <a:off x="1626076" y="2613018"/>
                <a:ext cx="75209" cy="75209"/>
              </a:xfrm>
              <a:custGeom>
                <a:avLst/>
                <a:gdLst>
                  <a:gd name="connsiteX0" fmla="*/ 75210 w 75209"/>
                  <a:gd name="connsiteY0" fmla="*/ 37605 h 75209"/>
                  <a:gd name="connsiteX1" fmla="*/ 37605 w 75209"/>
                  <a:gd name="connsiteY1" fmla="*/ 75209 h 75209"/>
                  <a:gd name="connsiteX2" fmla="*/ 0 w 75209"/>
                  <a:gd name="connsiteY2" fmla="*/ 37605 h 75209"/>
                  <a:gd name="connsiteX3" fmla="*/ 37605 w 75209"/>
                  <a:gd name="connsiteY3" fmla="*/ 0 h 75209"/>
                  <a:gd name="connsiteX4" fmla="*/ 75210 w 75209"/>
                  <a:gd name="connsiteY4" fmla="*/ 37605 h 75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9" h="75209">
                    <a:moveTo>
                      <a:pt x="75210" y="37605"/>
                    </a:moveTo>
                    <a:cubicBezTo>
                      <a:pt x="75210" y="58373"/>
                      <a:pt x="58373" y="75209"/>
                      <a:pt x="37605" y="75209"/>
                    </a:cubicBezTo>
                    <a:cubicBezTo>
                      <a:pt x="16836" y="75209"/>
                      <a:pt x="0" y="58373"/>
                      <a:pt x="0" y="37605"/>
                    </a:cubicBezTo>
                    <a:cubicBezTo>
                      <a:pt x="0" y="16836"/>
                      <a:pt x="16836" y="0"/>
                      <a:pt x="37605" y="0"/>
                    </a:cubicBezTo>
                    <a:cubicBezTo>
                      <a:pt x="58373" y="0"/>
                      <a:pt x="75210" y="16836"/>
                      <a:pt x="75210" y="37605"/>
                    </a:cubicBezTo>
                    <a:close/>
                  </a:path>
                </a:pathLst>
              </a:custGeom>
              <a:solidFill>
                <a:srgbClr val="2D2D2D"/>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427" name="Forme libre : forme 426">
                <a:extLst>
                  <a:ext uri="{FF2B5EF4-FFF2-40B4-BE49-F238E27FC236}">
                    <a16:creationId xmlns:a16="http://schemas.microsoft.com/office/drawing/2014/main" id="{B41720AF-1DB8-42FD-AE4F-976979E77C7C}"/>
                  </a:ext>
                </a:extLst>
              </p:cNvPr>
              <p:cNvSpPr/>
              <p:nvPr/>
            </p:nvSpPr>
            <p:spPr>
              <a:xfrm>
                <a:off x="162585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627" y="2742"/>
                      <a:pt x="37800" y="2742"/>
                    </a:cubicBezTo>
                    <a:close/>
                  </a:path>
                </a:pathLst>
              </a:custGeom>
              <a:solidFill>
                <a:srgbClr val="F7434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428" name="Forme libre : forme 427">
                <a:extLst>
                  <a:ext uri="{FF2B5EF4-FFF2-40B4-BE49-F238E27FC236}">
                    <a16:creationId xmlns:a16="http://schemas.microsoft.com/office/drawing/2014/main" id="{3E5CA8C3-D197-400D-B7FF-FA9F2BDEEC10}"/>
                  </a:ext>
                </a:extLst>
              </p:cNvPr>
              <p:cNvSpPr/>
              <p:nvPr/>
            </p:nvSpPr>
            <p:spPr>
              <a:xfrm>
                <a:off x="162605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641" y="19586"/>
                      <a:pt x="57581" y="34862"/>
                      <a:pt x="37604" y="34862"/>
                    </a:cubicBezTo>
                    <a:close/>
                  </a:path>
                </a:pathLst>
              </a:custGeom>
              <a:solidFill>
                <a:srgbClr val="0080C0"/>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nvGrpSpPr>
            <p:cNvPr id="372" name="Graphique 329">
              <a:extLst>
                <a:ext uri="{FF2B5EF4-FFF2-40B4-BE49-F238E27FC236}">
                  <a16:creationId xmlns:a16="http://schemas.microsoft.com/office/drawing/2014/main" id="{7501059C-2D78-4949-A6AE-EFE37AE7C91D}"/>
                </a:ext>
              </a:extLst>
            </p:cNvPr>
            <p:cNvGrpSpPr/>
            <p:nvPr/>
          </p:nvGrpSpPr>
          <p:grpSpPr>
            <a:xfrm>
              <a:off x="1785822" y="2597462"/>
              <a:ext cx="106359" cy="106359"/>
              <a:chOff x="1785822" y="2597462"/>
              <a:chExt cx="106359" cy="106359"/>
            </a:xfrm>
          </p:grpSpPr>
          <p:sp>
            <p:nvSpPr>
              <p:cNvPr id="423" name="Forme libre : forme 422">
                <a:extLst>
                  <a:ext uri="{FF2B5EF4-FFF2-40B4-BE49-F238E27FC236}">
                    <a16:creationId xmlns:a16="http://schemas.microsoft.com/office/drawing/2014/main" id="{84BD9C41-8839-4596-AB6F-068AF4E3E294}"/>
                  </a:ext>
                </a:extLst>
              </p:cNvPr>
              <p:cNvSpPr/>
              <p:nvPr/>
            </p:nvSpPr>
            <p:spPr>
              <a:xfrm rot="-2700000">
                <a:off x="1801398" y="2613038"/>
                <a:ext cx="75207" cy="75207"/>
              </a:xfrm>
              <a:custGeom>
                <a:avLst/>
                <a:gdLst>
                  <a:gd name="connsiteX0" fmla="*/ 75208 w 75207"/>
                  <a:gd name="connsiteY0" fmla="*/ 37604 h 75207"/>
                  <a:gd name="connsiteX1" fmla="*/ 37604 w 75207"/>
                  <a:gd name="connsiteY1" fmla="*/ 75208 h 75207"/>
                  <a:gd name="connsiteX2" fmla="*/ 0 w 75207"/>
                  <a:gd name="connsiteY2" fmla="*/ 37604 h 75207"/>
                  <a:gd name="connsiteX3" fmla="*/ 37604 w 75207"/>
                  <a:gd name="connsiteY3" fmla="*/ 0 h 75207"/>
                  <a:gd name="connsiteX4" fmla="*/ 75208 w 75207"/>
                  <a:gd name="connsiteY4" fmla="*/ 37604 h 75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7" h="75207">
                    <a:moveTo>
                      <a:pt x="75208" y="37604"/>
                    </a:moveTo>
                    <a:cubicBezTo>
                      <a:pt x="75208" y="58372"/>
                      <a:pt x="58372" y="75208"/>
                      <a:pt x="37604" y="75208"/>
                    </a:cubicBezTo>
                    <a:cubicBezTo>
                      <a:pt x="16836" y="75208"/>
                      <a:pt x="0" y="58372"/>
                      <a:pt x="0" y="37604"/>
                    </a:cubicBezTo>
                    <a:cubicBezTo>
                      <a:pt x="0" y="16836"/>
                      <a:pt x="16836" y="0"/>
                      <a:pt x="37604" y="0"/>
                    </a:cubicBezTo>
                    <a:cubicBezTo>
                      <a:pt x="58372" y="0"/>
                      <a:pt x="75208" y="16836"/>
                      <a:pt x="75208" y="37604"/>
                    </a:cubicBezTo>
                    <a:close/>
                  </a:path>
                </a:pathLst>
              </a:custGeom>
              <a:solidFill>
                <a:srgbClr val="2D2D2D"/>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424" name="Forme libre : forme 423">
                <a:extLst>
                  <a:ext uri="{FF2B5EF4-FFF2-40B4-BE49-F238E27FC236}">
                    <a16:creationId xmlns:a16="http://schemas.microsoft.com/office/drawing/2014/main" id="{84402ED7-2D26-45D6-8FEA-D3491EF320AA}"/>
                  </a:ext>
                </a:extLst>
              </p:cNvPr>
              <p:cNvSpPr/>
              <p:nvPr/>
            </p:nvSpPr>
            <p:spPr>
              <a:xfrm>
                <a:off x="180114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627" y="2742"/>
                      <a:pt x="37800" y="2742"/>
                    </a:cubicBezTo>
                    <a:close/>
                  </a:path>
                </a:pathLst>
              </a:custGeom>
              <a:solidFill>
                <a:srgbClr val="F7434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425" name="Forme libre : forme 424">
                <a:extLst>
                  <a:ext uri="{FF2B5EF4-FFF2-40B4-BE49-F238E27FC236}">
                    <a16:creationId xmlns:a16="http://schemas.microsoft.com/office/drawing/2014/main" id="{038F3D63-2D00-4E67-90E8-6B3AC96AF5DC}"/>
                  </a:ext>
                </a:extLst>
              </p:cNvPr>
              <p:cNvSpPr/>
              <p:nvPr/>
            </p:nvSpPr>
            <p:spPr>
              <a:xfrm>
                <a:off x="1801342"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641" y="19586"/>
                      <a:pt x="57581" y="34862"/>
                      <a:pt x="37604" y="34862"/>
                    </a:cubicBezTo>
                    <a:close/>
                  </a:path>
                </a:pathLst>
              </a:custGeom>
              <a:solidFill>
                <a:srgbClr val="0080C0"/>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nvGrpSpPr>
            <p:cNvPr id="373" name="Graphique 329">
              <a:extLst>
                <a:ext uri="{FF2B5EF4-FFF2-40B4-BE49-F238E27FC236}">
                  <a16:creationId xmlns:a16="http://schemas.microsoft.com/office/drawing/2014/main" id="{8324A1A1-CF91-459D-B2F9-A65722EB24A8}"/>
                </a:ext>
              </a:extLst>
            </p:cNvPr>
            <p:cNvGrpSpPr/>
            <p:nvPr/>
          </p:nvGrpSpPr>
          <p:grpSpPr>
            <a:xfrm>
              <a:off x="1281738" y="2520582"/>
              <a:ext cx="780717" cy="178192"/>
              <a:chOff x="1281738" y="2520582"/>
              <a:chExt cx="780717" cy="178192"/>
            </a:xfrm>
          </p:grpSpPr>
          <p:grpSp>
            <p:nvGrpSpPr>
              <p:cNvPr id="408" name="Graphique 329">
                <a:extLst>
                  <a:ext uri="{FF2B5EF4-FFF2-40B4-BE49-F238E27FC236}">
                    <a16:creationId xmlns:a16="http://schemas.microsoft.com/office/drawing/2014/main" id="{95B35023-638B-4CE1-8F32-5EDA1C502A66}"/>
                  </a:ext>
                </a:extLst>
              </p:cNvPr>
              <p:cNvGrpSpPr/>
              <p:nvPr/>
            </p:nvGrpSpPr>
            <p:grpSpPr>
              <a:xfrm>
                <a:off x="1966197" y="2602514"/>
                <a:ext cx="96259" cy="96259"/>
                <a:chOff x="1966197" y="2602514"/>
                <a:chExt cx="96259" cy="96259"/>
              </a:xfrm>
            </p:grpSpPr>
            <p:sp>
              <p:nvSpPr>
                <p:cNvPr id="420" name="Forme libre : forme 419">
                  <a:extLst>
                    <a:ext uri="{FF2B5EF4-FFF2-40B4-BE49-F238E27FC236}">
                      <a16:creationId xmlns:a16="http://schemas.microsoft.com/office/drawing/2014/main" id="{28461E98-ED0D-4ED4-BC4F-890589207588}"/>
                    </a:ext>
                  </a:extLst>
                </p:cNvPr>
                <p:cNvSpPr/>
                <p:nvPr/>
              </p:nvSpPr>
              <p:spPr>
                <a:xfrm rot="-4210295">
                  <a:off x="1976723" y="2613040"/>
                  <a:ext cx="75207" cy="75207"/>
                </a:xfrm>
                <a:custGeom>
                  <a:avLst/>
                  <a:gdLst>
                    <a:gd name="connsiteX0" fmla="*/ 75207 w 75207"/>
                    <a:gd name="connsiteY0" fmla="*/ 37604 h 75207"/>
                    <a:gd name="connsiteX1" fmla="*/ 37604 w 75207"/>
                    <a:gd name="connsiteY1" fmla="*/ 75207 h 75207"/>
                    <a:gd name="connsiteX2" fmla="*/ 0 w 75207"/>
                    <a:gd name="connsiteY2" fmla="*/ 37604 h 75207"/>
                    <a:gd name="connsiteX3" fmla="*/ 37604 w 75207"/>
                    <a:gd name="connsiteY3" fmla="*/ 0 h 75207"/>
                    <a:gd name="connsiteX4" fmla="*/ 75207 w 75207"/>
                    <a:gd name="connsiteY4" fmla="*/ 37604 h 75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7" h="75207">
                      <a:moveTo>
                        <a:pt x="75207" y="37604"/>
                      </a:moveTo>
                      <a:cubicBezTo>
                        <a:pt x="75207" y="58372"/>
                        <a:pt x="58372" y="75207"/>
                        <a:pt x="37604" y="75207"/>
                      </a:cubicBezTo>
                      <a:cubicBezTo>
                        <a:pt x="16836" y="75207"/>
                        <a:pt x="0" y="58372"/>
                        <a:pt x="0" y="37604"/>
                      </a:cubicBezTo>
                      <a:cubicBezTo>
                        <a:pt x="0" y="16836"/>
                        <a:pt x="16836" y="0"/>
                        <a:pt x="37604" y="0"/>
                      </a:cubicBezTo>
                      <a:cubicBezTo>
                        <a:pt x="58372" y="0"/>
                        <a:pt x="75207" y="16836"/>
                        <a:pt x="75207" y="37604"/>
                      </a:cubicBezTo>
                      <a:close/>
                    </a:path>
                  </a:pathLst>
                </a:custGeom>
                <a:solidFill>
                  <a:srgbClr val="2D2D2D"/>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421" name="Forme libre : forme 420">
                  <a:extLst>
                    <a:ext uri="{FF2B5EF4-FFF2-40B4-BE49-F238E27FC236}">
                      <a16:creationId xmlns:a16="http://schemas.microsoft.com/office/drawing/2014/main" id="{2B3FCD55-0D24-445A-8B7F-ECEB846CC9C6}"/>
                    </a:ext>
                  </a:extLst>
                </p:cNvPr>
                <p:cNvSpPr/>
                <p:nvPr/>
              </p:nvSpPr>
              <p:spPr>
                <a:xfrm>
                  <a:off x="197643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1175" y="18802"/>
                        <a:pt x="17627" y="2742"/>
                        <a:pt x="37800" y="2742"/>
                      </a:cubicBezTo>
                      <a:close/>
                    </a:path>
                  </a:pathLst>
                </a:custGeom>
                <a:solidFill>
                  <a:srgbClr val="F7434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422" name="Forme libre : forme 421">
                  <a:extLst>
                    <a:ext uri="{FF2B5EF4-FFF2-40B4-BE49-F238E27FC236}">
                      <a16:creationId xmlns:a16="http://schemas.microsoft.com/office/drawing/2014/main" id="{973C360A-B26D-43B4-9EF4-0E1358C903C8}"/>
                    </a:ext>
                  </a:extLst>
                </p:cNvPr>
                <p:cNvSpPr/>
                <p:nvPr/>
              </p:nvSpPr>
              <p:spPr>
                <a:xfrm>
                  <a:off x="1976632"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837" y="19586"/>
                        <a:pt x="57581" y="34862"/>
                        <a:pt x="37604" y="34862"/>
                      </a:cubicBezTo>
                      <a:close/>
                    </a:path>
                  </a:pathLst>
                </a:custGeom>
                <a:solidFill>
                  <a:srgbClr val="0080C0"/>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nvGrpSpPr>
              <p:cNvPr id="409" name="Graphique 329">
                <a:extLst>
                  <a:ext uri="{FF2B5EF4-FFF2-40B4-BE49-F238E27FC236}">
                    <a16:creationId xmlns:a16="http://schemas.microsoft.com/office/drawing/2014/main" id="{7A14C47A-14EF-4FD3-AC38-1E110624F088}"/>
                  </a:ext>
                </a:extLst>
              </p:cNvPr>
              <p:cNvGrpSpPr/>
              <p:nvPr/>
            </p:nvGrpSpPr>
            <p:grpSpPr>
              <a:xfrm>
                <a:off x="1281738" y="2520582"/>
                <a:ext cx="765010" cy="130047"/>
                <a:chOff x="1281738" y="2520582"/>
                <a:chExt cx="765010" cy="130047"/>
              </a:xfrm>
              <a:solidFill>
                <a:srgbClr val="636363"/>
              </a:solidFill>
            </p:grpSpPr>
            <p:sp>
              <p:nvSpPr>
                <p:cNvPr id="410" name="Forme libre : forme 409">
                  <a:extLst>
                    <a:ext uri="{FF2B5EF4-FFF2-40B4-BE49-F238E27FC236}">
                      <a16:creationId xmlns:a16="http://schemas.microsoft.com/office/drawing/2014/main" id="{E0DC476E-A8B5-4CF4-A80C-3117D166884B}"/>
                    </a:ext>
                  </a:extLst>
                </p:cNvPr>
                <p:cNvSpPr/>
                <p:nvPr/>
              </p:nvSpPr>
              <p:spPr>
                <a:xfrm>
                  <a:off x="132032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411" name="Forme libre : forme 410">
                  <a:extLst>
                    <a:ext uri="{FF2B5EF4-FFF2-40B4-BE49-F238E27FC236}">
                      <a16:creationId xmlns:a16="http://schemas.microsoft.com/office/drawing/2014/main" id="{CAC79AD7-8586-4A53-A573-F006EAA47EB4}"/>
                    </a:ext>
                  </a:extLst>
                </p:cNvPr>
                <p:cNvSpPr/>
                <p:nvPr/>
              </p:nvSpPr>
              <p:spPr>
                <a:xfrm>
                  <a:off x="1281738"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412" name="Forme libre : forme 411">
                  <a:extLst>
                    <a:ext uri="{FF2B5EF4-FFF2-40B4-BE49-F238E27FC236}">
                      <a16:creationId xmlns:a16="http://schemas.microsoft.com/office/drawing/2014/main" id="{7E348EC0-3EA6-40A7-ACDE-86D7DE5483F4}"/>
                    </a:ext>
                  </a:extLst>
                </p:cNvPr>
                <p:cNvSpPr/>
                <p:nvPr/>
              </p:nvSpPr>
              <p:spPr>
                <a:xfrm>
                  <a:off x="149561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413" name="Forme libre : forme 412">
                  <a:extLst>
                    <a:ext uri="{FF2B5EF4-FFF2-40B4-BE49-F238E27FC236}">
                      <a16:creationId xmlns:a16="http://schemas.microsoft.com/office/drawing/2014/main" id="{70F2CEC1-7002-4E92-BA5B-54679F2595F8}"/>
                    </a:ext>
                  </a:extLst>
                </p:cNvPr>
                <p:cNvSpPr/>
                <p:nvPr/>
              </p:nvSpPr>
              <p:spPr>
                <a:xfrm>
                  <a:off x="1457028"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414" name="Forme libre : forme 413">
                  <a:extLst>
                    <a:ext uri="{FF2B5EF4-FFF2-40B4-BE49-F238E27FC236}">
                      <a16:creationId xmlns:a16="http://schemas.microsoft.com/office/drawing/2014/main" id="{9DAA226D-EC08-4556-8A06-12C377FEC2AB}"/>
                    </a:ext>
                  </a:extLst>
                </p:cNvPr>
                <p:cNvSpPr/>
                <p:nvPr/>
              </p:nvSpPr>
              <p:spPr>
                <a:xfrm>
                  <a:off x="167090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415" name="Forme libre : forme 414">
                  <a:extLst>
                    <a:ext uri="{FF2B5EF4-FFF2-40B4-BE49-F238E27FC236}">
                      <a16:creationId xmlns:a16="http://schemas.microsoft.com/office/drawing/2014/main" id="{CBB0CB53-6AC7-4570-8F79-5E500B52DD0A}"/>
                    </a:ext>
                  </a:extLst>
                </p:cNvPr>
                <p:cNvSpPr/>
                <p:nvPr/>
              </p:nvSpPr>
              <p:spPr>
                <a:xfrm>
                  <a:off x="163231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416" name="Forme libre : forme 415">
                  <a:extLst>
                    <a:ext uri="{FF2B5EF4-FFF2-40B4-BE49-F238E27FC236}">
                      <a16:creationId xmlns:a16="http://schemas.microsoft.com/office/drawing/2014/main" id="{54970153-38DA-466B-8707-D8FFA9358E4F}"/>
                    </a:ext>
                  </a:extLst>
                </p:cNvPr>
                <p:cNvSpPr/>
                <p:nvPr/>
              </p:nvSpPr>
              <p:spPr>
                <a:xfrm>
                  <a:off x="1846193"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417" name="Forme libre : forme 416">
                  <a:extLst>
                    <a:ext uri="{FF2B5EF4-FFF2-40B4-BE49-F238E27FC236}">
                      <a16:creationId xmlns:a16="http://schemas.microsoft.com/office/drawing/2014/main" id="{16F63BC3-18CF-4776-B677-0F93BB77488A}"/>
                    </a:ext>
                  </a:extLst>
                </p:cNvPr>
                <p:cNvSpPr/>
                <p:nvPr/>
              </p:nvSpPr>
              <p:spPr>
                <a:xfrm>
                  <a:off x="1807609" y="2520582"/>
                  <a:ext cx="25069" cy="130047"/>
                </a:xfrm>
                <a:custGeom>
                  <a:avLst/>
                  <a:gdLst>
                    <a:gd name="connsiteX0" fmla="*/ 12535 w 25069"/>
                    <a:gd name="connsiteY0" fmla="*/ 0 h 130047"/>
                    <a:gd name="connsiteX1" fmla="*/ 12535 w 25069"/>
                    <a:gd name="connsiteY1" fmla="*/ 0 h 130047"/>
                    <a:gd name="connsiteX2" fmla="*/ 0 w 25069"/>
                    <a:gd name="connsiteY2" fmla="*/ 12535 h 130047"/>
                    <a:gd name="connsiteX3" fmla="*/ 0 w 25069"/>
                    <a:gd name="connsiteY3" fmla="*/ 117513 h 130047"/>
                    <a:gd name="connsiteX4" fmla="*/ 12535 w 25069"/>
                    <a:gd name="connsiteY4" fmla="*/ 130048 h 130047"/>
                    <a:gd name="connsiteX5" fmla="*/ 12535 w 25069"/>
                    <a:gd name="connsiteY5" fmla="*/ 130048 h 130047"/>
                    <a:gd name="connsiteX6" fmla="*/ 25069 w 25069"/>
                    <a:gd name="connsiteY6" fmla="*/ 117513 h 130047"/>
                    <a:gd name="connsiteX7" fmla="*/ 25069 w 25069"/>
                    <a:gd name="connsiteY7" fmla="*/ 12535 h 130047"/>
                    <a:gd name="connsiteX8" fmla="*/ 12535 w 25069"/>
                    <a:gd name="connsiteY8"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69" h="130047">
                      <a:moveTo>
                        <a:pt x="12535" y="0"/>
                      </a:moveTo>
                      <a:lnTo>
                        <a:pt x="12535" y="0"/>
                      </a:lnTo>
                      <a:cubicBezTo>
                        <a:pt x="5680" y="0"/>
                        <a:pt x="0" y="5680"/>
                        <a:pt x="0" y="12535"/>
                      </a:cubicBezTo>
                      <a:lnTo>
                        <a:pt x="0" y="117513"/>
                      </a:lnTo>
                      <a:cubicBezTo>
                        <a:pt x="0" y="124368"/>
                        <a:pt x="5680" y="130048"/>
                        <a:pt x="12535" y="130048"/>
                      </a:cubicBezTo>
                      <a:lnTo>
                        <a:pt x="12535" y="130048"/>
                      </a:ln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418" name="Forme libre : forme 417">
                  <a:extLst>
                    <a:ext uri="{FF2B5EF4-FFF2-40B4-BE49-F238E27FC236}">
                      <a16:creationId xmlns:a16="http://schemas.microsoft.com/office/drawing/2014/main" id="{63A26A60-E03E-4028-A2E8-E3509F2EF062}"/>
                    </a:ext>
                  </a:extLst>
                </p:cNvPr>
                <p:cNvSpPr/>
                <p:nvPr/>
              </p:nvSpPr>
              <p:spPr>
                <a:xfrm>
                  <a:off x="202167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4874" y="5680"/>
                        <a:pt x="19390"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419" name="Forme libre : forme 418">
                  <a:extLst>
                    <a:ext uri="{FF2B5EF4-FFF2-40B4-BE49-F238E27FC236}">
                      <a16:creationId xmlns:a16="http://schemas.microsoft.com/office/drawing/2014/main" id="{3AE807C9-8466-4019-9732-379330F976A9}"/>
                    </a:ext>
                  </a:extLst>
                </p:cNvPr>
                <p:cNvSpPr/>
                <p:nvPr/>
              </p:nvSpPr>
              <p:spPr>
                <a:xfrm>
                  <a:off x="198289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sp>
          <p:nvSpPr>
            <p:cNvPr id="374" name="Forme libre : forme 373">
              <a:extLst>
                <a:ext uri="{FF2B5EF4-FFF2-40B4-BE49-F238E27FC236}">
                  <a16:creationId xmlns:a16="http://schemas.microsoft.com/office/drawing/2014/main" id="{0D5A1E09-E850-4429-AA4C-161198A39900}"/>
                </a:ext>
              </a:extLst>
            </p:cNvPr>
            <p:cNvSpPr/>
            <p:nvPr/>
          </p:nvSpPr>
          <p:spPr>
            <a:xfrm>
              <a:off x="1109582" y="2890943"/>
              <a:ext cx="1108148" cy="9401"/>
            </a:xfrm>
            <a:custGeom>
              <a:avLst/>
              <a:gdLst>
                <a:gd name="connsiteX0" fmla="*/ 0 w 1108148"/>
                <a:gd name="connsiteY0" fmla="*/ 0 h 9401"/>
                <a:gd name="connsiteX1" fmla="*/ 1108148 w 1108148"/>
                <a:gd name="connsiteY1" fmla="*/ 0 h 9401"/>
                <a:gd name="connsiteX2" fmla="*/ 1108148 w 1108148"/>
                <a:gd name="connsiteY2" fmla="*/ 9401 h 9401"/>
                <a:gd name="connsiteX3" fmla="*/ 0 w 1108148"/>
                <a:gd name="connsiteY3" fmla="*/ 9401 h 9401"/>
              </a:gdLst>
              <a:ahLst/>
              <a:cxnLst>
                <a:cxn ang="0">
                  <a:pos x="connsiteX0" y="connsiteY0"/>
                </a:cxn>
                <a:cxn ang="0">
                  <a:pos x="connsiteX1" y="connsiteY1"/>
                </a:cxn>
                <a:cxn ang="0">
                  <a:pos x="connsiteX2" y="connsiteY2"/>
                </a:cxn>
                <a:cxn ang="0">
                  <a:pos x="connsiteX3" y="connsiteY3"/>
                </a:cxn>
              </a:cxnLst>
              <a:rect l="l" t="t" r="r" b="b"/>
              <a:pathLst>
                <a:path w="1108148" h="9401">
                  <a:moveTo>
                    <a:pt x="0" y="0"/>
                  </a:moveTo>
                  <a:lnTo>
                    <a:pt x="1108148" y="0"/>
                  </a:lnTo>
                  <a:lnTo>
                    <a:pt x="1108148" y="9401"/>
                  </a:lnTo>
                  <a:lnTo>
                    <a:pt x="0" y="9401"/>
                  </a:lnTo>
                  <a:close/>
                </a:path>
              </a:pathLst>
            </a:custGeom>
            <a:solidFill>
              <a:srgbClr val="0080C0"/>
            </a:solidFill>
            <a:ln w="1952" cap="flat">
              <a:noFill/>
              <a:prstDash val="solid"/>
              <a:miter/>
            </a:ln>
          </p:spPr>
          <p:txBody>
            <a:bodyPr rtlCol="0" anchor="ctr"/>
            <a:lstStyle/>
            <a:p>
              <a:pPr algn="ctr"/>
              <a:endParaRPr lang="en-BE" sz="1100">
                <a:latin typeface="Trebuchet MS" panose="020B0603020202020204" pitchFamily="34" charset="0"/>
              </a:endParaRPr>
            </a:p>
          </p:txBody>
        </p:sp>
        <p:grpSp>
          <p:nvGrpSpPr>
            <p:cNvPr id="375" name="Graphique 329">
              <a:extLst>
                <a:ext uri="{FF2B5EF4-FFF2-40B4-BE49-F238E27FC236}">
                  <a16:creationId xmlns:a16="http://schemas.microsoft.com/office/drawing/2014/main" id="{786BFE6B-4935-4C09-BC9E-978D544BD76E}"/>
                </a:ext>
              </a:extLst>
            </p:cNvPr>
            <p:cNvGrpSpPr/>
            <p:nvPr/>
          </p:nvGrpSpPr>
          <p:grpSpPr>
            <a:xfrm>
              <a:off x="1807609" y="2520582"/>
              <a:ext cx="63652" cy="130047"/>
              <a:chOff x="1807609" y="2520582"/>
              <a:chExt cx="63652" cy="130047"/>
            </a:xfrm>
            <a:solidFill>
              <a:srgbClr val="636363"/>
            </a:solidFill>
          </p:grpSpPr>
          <p:grpSp>
            <p:nvGrpSpPr>
              <p:cNvPr id="402" name="Graphique 329">
                <a:extLst>
                  <a:ext uri="{FF2B5EF4-FFF2-40B4-BE49-F238E27FC236}">
                    <a16:creationId xmlns:a16="http://schemas.microsoft.com/office/drawing/2014/main" id="{298DF846-687F-4363-97AA-E20228C90BB6}"/>
                  </a:ext>
                </a:extLst>
              </p:cNvPr>
              <p:cNvGrpSpPr/>
              <p:nvPr/>
            </p:nvGrpSpPr>
            <p:grpSpPr>
              <a:xfrm>
                <a:off x="1846193" y="2520582"/>
                <a:ext cx="25069" cy="130047"/>
                <a:chOff x="1846193" y="2520582"/>
                <a:chExt cx="25069" cy="130047"/>
              </a:xfrm>
              <a:solidFill>
                <a:srgbClr val="636363"/>
              </a:solidFill>
            </p:grpSpPr>
            <p:sp>
              <p:nvSpPr>
                <p:cNvPr id="406" name="Forme libre : forme 405">
                  <a:extLst>
                    <a:ext uri="{FF2B5EF4-FFF2-40B4-BE49-F238E27FC236}">
                      <a16:creationId xmlns:a16="http://schemas.microsoft.com/office/drawing/2014/main" id="{98AA99BD-0A10-44D0-8CB5-9CE6964F6011}"/>
                    </a:ext>
                  </a:extLst>
                </p:cNvPr>
                <p:cNvSpPr/>
                <p:nvPr/>
              </p:nvSpPr>
              <p:spPr>
                <a:xfrm>
                  <a:off x="1846193"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407" name="Forme libre : forme 406">
                  <a:extLst>
                    <a:ext uri="{FF2B5EF4-FFF2-40B4-BE49-F238E27FC236}">
                      <a16:creationId xmlns:a16="http://schemas.microsoft.com/office/drawing/2014/main" id="{3896E196-6DAE-4A60-BE8D-A292DF67C512}"/>
                    </a:ext>
                  </a:extLst>
                </p:cNvPr>
                <p:cNvSpPr/>
                <p:nvPr/>
              </p:nvSpPr>
              <p:spPr>
                <a:xfrm>
                  <a:off x="1846193"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nvGrpSpPr>
              <p:cNvPr id="403" name="Graphique 329">
                <a:extLst>
                  <a:ext uri="{FF2B5EF4-FFF2-40B4-BE49-F238E27FC236}">
                    <a16:creationId xmlns:a16="http://schemas.microsoft.com/office/drawing/2014/main" id="{EBF803D6-5D94-43A6-B7DF-C64596113D9D}"/>
                  </a:ext>
                </a:extLst>
              </p:cNvPr>
              <p:cNvGrpSpPr/>
              <p:nvPr/>
            </p:nvGrpSpPr>
            <p:grpSpPr>
              <a:xfrm>
                <a:off x="1807609" y="2520582"/>
                <a:ext cx="25069" cy="130047"/>
                <a:chOff x="1807609" y="2520582"/>
                <a:chExt cx="25069" cy="130047"/>
              </a:xfrm>
              <a:solidFill>
                <a:srgbClr val="636363"/>
              </a:solidFill>
            </p:grpSpPr>
            <p:sp>
              <p:nvSpPr>
                <p:cNvPr id="404" name="Forme libre : forme 403">
                  <a:extLst>
                    <a:ext uri="{FF2B5EF4-FFF2-40B4-BE49-F238E27FC236}">
                      <a16:creationId xmlns:a16="http://schemas.microsoft.com/office/drawing/2014/main" id="{CD6C3965-D11C-4F20-AB30-E6DDEC8F9C1E}"/>
                    </a:ext>
                  </a:extLst>
                </p:cNvPr>
                <p:cNvSpPr/>
                <p:nvPr/>
              </p:nvSpPr>
              <p:spPr>
                <a:xfrm>
                  <a:off x="180760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405" name="Forme libre : forme 404">
                  <a:extLst>
                    <a:ext uri="{FF2B5EF4-FFF2-40B4-BE49-F238E27FC236}">
                      <a16:creationId xmlns:a16="http://schemas.microsoft.com/office/drawing/2014/main" id="{2E5C9EEF-D23D-485B-A479-E491FB4CF311}"/>
                    </a:ext>
                  </a:extLst>
                </p:cNvPr>
                <p:cNvSpPr/>
                <p:nvPr/>
              </p:nvSpPr>
              <p:spPr>
                <a:xfrm>
                  <a:off x="180760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grpSp>
          <p:nvGrpSpPr>
            <p:cNvPr id="376" name="Graphique 329">
              <a:extLst>
                <a:ext uri="{FF2B5EF4-FFF2-40B4-BE49-F238E27FC236}">
                  <a16:creationId xmlns:a16="http://schemas.microsoft.com/office/drawing/2014/main" id="{7199E170-C54E-4D11-A55F-2E33789448D8}"/>
                </a:ext>
              </a:extLst>
            </p:cNvPr>
            <p:cNvGrpSpPr/>
            <p:nvPr/>
          </p:nvGrpSpPr>
          <p:grpSpPr>
            <a:xfrm>
              <a:off x="1632319" y="2520582"/>
              <a:ext cx="63652" cy="130047"/>
              <a:chOff x="1632319" y="2520582"/>
              <a:chExt cx="63652" cy="130047"/>
            </a:xfrm>
            <a:solidFill>
              <a:srgbClr val="636363"/>
            </a:solidFill>
          </p:grpSpPr>
          <p:grpSp>
            <p:nvGrpSpPr>
              <p:cNvPr id="396" name="Graphique 329">
                <a:extLst>
                  <a:ext uri="{FF2B5EF4-FFF2-40B4-BE49-F238E27FC236}">
                    <a16:creationId xmlns:a16="http://schemas.microsoft.com/office/drawing/2014/main" id="{96B0A9CC-CCD5-4235-88A1-9C8FFAFBC237}"/>
                  </a:ext>
                </a:extLst>
              </p:cNvPr>
              <p:cNvGrpSpPr/>
              <p:nvPr/>
            </p:nvGrpSpPr>
            <p:grpSpPr>
              <a:xfrm>
                <a:off x="1670902" y="2520582"/>
                <a:ext cx="25069" cy="130047"/>
                <a:chOff x="1670902" y="2520582"/>
                <a:chExt cx="25069" cy="130047"/>
              </a:xfrm>
              <a:solidFill>
                <a:srgbClr val="636363"/>
              </a:solidFill>
            </p:grpSpPr>
            <p:sp>
              <p:nvSpPr>
                <p:cNvPr id="400" name="Forme libre : forme 399">
                  <a:extLst>
                    <a:ext uri="{FF2B5EF4-FFF2-40B4-BE49-F238E27FC236}">
                      <a16:creationId xmlns:a16="http://schemas.microsoft.com/office/drawing/2014/main" id="{9E12293A-8FE1-4A91-99A4-FEB26E16019A}"/>
                    </a:ext>
                  </a:extLst>
                </p:cNvPr>
                <p:cNvSpPr/>
                <p:nvPr/>
              </p:nvSpPr>
              <p:spPr>
                <a:xfrm>
                  <a:off x="167090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401" name="Forme libre : forme 400">
                  <a:extLst>
                    <a:ext uri="{FF2B5EF4-FFF2-40B4-BE49-F238E27FC236}">
                      <a16:creationId xmlns:a16="http://schemas.microsoft.com/office/drawing/2014/main" id="{CA494974-31AC-4339-8329-A9A0B4B2A807}"/>
                    </a:ext>
                  </a:extLst>
                </p:cNvPr>
                <p:cNvSpPr/>
                <p:nvPr/>
              </p:nvSpPr>
              <p:spPr>
                <a:xfrm>
                  <a:off x="167090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nvGrpSpPr>
              <p:cNvPr id="397" name="Graphique 329">
                <a:extLst>
                  <a:ext uri="{FF2B5EF4-FFF2-40B4-BE49-F238E27FC236}">
                    <a16:creationId xmlns:a16="http://schemas.microsoft.com/office/drawing/2014/main" id="{334B74B1-6145-486A-A846-9F3A7483EB7A}"/>
                  </a:ext>
                </a:extLst>
              </p:cNvPr>
              <p:cNvGrpSpPr/>
              <p:nvPr/>
            </p:nvGrpSpPr>
            <p:grpSpPr>
              <a:xfrm>
                <a:off x="1632319" y="2520582"/>
                <a:ext cx="25069" cy="130047"/>
                <a:chOff x="1632319" y="2520582"/>
                <a:chExt cx="25069" cy="130047"/>
              </a:xfrm>
              <a:solidFill>
                <a:srgbClr val="636363"/>
              </a:solidFill>
            </p:grpSpPr>
            <p:sp>
              <p:nvSpPr>
                <p:cNvPr id="398" name="Forme libre : forme 397">
                  <a:extLst>
                    <a:ext uri="{FF2B5EF4-FFF2-40B4-BE49-F238E27FC236}">
                      <a16:creationId xmlns:a16="http://schemas.microsoft.com/office/drawing/2014/main" id="{8ACE1F36-201B-4CAB-9DEA-F4D5B8CD63C4}"/>
                    </a:ext>
                  </a:extLst>
                </p:cNvPr>
                <p:cNvSpPr/>
                <p:nvPr/>
              </p:nvSpPr>
              <p:spPr>
                <a:xfrm>
                  <a:off x="163231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399" name="Forme libre : forme 398">
                  <a:extLst>
                    <a:ext uri="{FF2B5EF4-FFF2-40B4-BE49-F238E27FC236}">
                      <a16:creationId xmlns:a16="http://schemas.microsoft.com/office/drawing/2014/main" id="{A351A178-DF73-4C9B-B3FA-CB81F4DCA730}"/>
                    </a:ext>
                  </a:extLst>
                </p:cNvPr>
                <p:cNvSpPr/>
                <p:nvPr/>
              </p:nvSpPr>
              <p:spPr>
                <a:xfrm>
                  <a:off x="163231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grpSp>
          <p:nvGrpSpPr>
            <p:cNvPr id="377" name="Graphique 329">
              <a:extLst>
                <a:ext uri="{FF2B5EF4-FFF2-40B4-BE49-F238E27FC236}">
                  <a16:creationId xmlns:a16="http://schemas.microsoft.com/office/drawing/2014/main" id="{B6D59732-EC10-4FE0-B91A-E848149AFE1B}"/>
                </a:ext>
              </a:extLst>
            </p:cNvPr>
            <p:cNvGrpSpPr/>
            <p:nvPr/>
          </p:nvGrpSpPr>
          <p:grpSpPr>
            <a:xfrm>
              <a:off x="1457028" y="2520582"/>
              <a:ext cx="63652" cy="130047"/>
              <a:chOff x="1457028" y="2520582"/>
              <a:chExt cx="63652" cy="130047"/>
            </a:xfrm>
            <a:solidFill>
              <a:srgbClr val="636363"/>
            </a:solidFill>
          </p:grpSpPr>
          <p:grpSp>
            <p:nvGrpSpPr>
              <p:cNvPr id="390" name="Graphique 329">
                <a:extLst>
                  <a:ext uri="{FF2B5EF4-FFF2-40B4-BE49-F238E27FC236}">
                    <a16:creationId xmlns:a16="http://schemas.microsoft.com/office/drawing/2014/main" id="{5F322BF0-F412-414C-8E91-A5C19E82ECE6}"/>
                  </a:ext>
                </a:extLst>
              </p:cNvPr>
              <p:cNvGrpSpPr/>
              <p:nvPr/>
            </p:nvGrpSpPr>
            <p:grpSpPr>
              <a:xfrm>
                <a:off x="1495612" y="2520582"/>
                <a:ext cx="25069" cy="130047"/>
                <a:chOff x="1495612" y="2520582"/>
                <a:chExt cx="25069" cy="130047"/>
              </a:xfrm>
              <a:solidFill>
                <a:srgbClr val="636363"/>
              </a:solidFill>
            </p:grpSpPr>
            <p:sp>
              <p:nvSpPr>
                <p:cNvPr id="394" name="Forme libre : forme 393">
                  <a:extLst>
                    <a:ext uri="{FF2B5EF4-FFF2-40B4-BE49-F238E27FC236}">
                      <a16:creationId xmlns:a16="http://schemas.microsoft.com/office/drawing/2014/main" id="{1EA56A5C-9773-4893-821D-D88C6E7A9631}"/>
                    </a:ext>
                  </a:extLst>
                </p:cNvPr>
                <p:cNvSpPr/>
                <p:nvPr/>
              </p:nvSpPr>
              <p:spPr>
                <a:xfrm>
                  <a:off x="149561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395" name="Forme libre : forme 394">
                  <a:extLst>
                    <a:ext uri="{FF2B5EF4-FFF2-40B4-BE49-F238E27FC236}">
                      <a16:creationId xmlns:a16="http://schemas.microsoft.com/office/drawing/2014/main" id="{5F92E5D3-4E41-4FEF-BC3A-AF46A0508FFE}"/>
                    </a:ext>
                  </a:extLst>
                </p:cNvPr>
                <p:cNvSpPr/>
                <p:nvPr/>
              </p:nvSpPr>
              <p:spPr>
                <a:xfrm>
                  <a:off x="149561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nvGrpSpPr>
              <p:cNvPr id="391" name="Graphique 329">
                <a:extLst>
                  <a:ext uri="{FF2B5EF4-FFF2-40B4-BE49-F238E27FC236}">
                    <a16:creationId xmlns:a16="http://schemas.microsoft.com/office/drawing/2014/main" id="{AA7BB4A4-9FAC-473B-B4D2-B326C85A0B83}"/>
                  </a:ext>
                </a:extLst>
              </p:cNvPr>
              <p:cNvGrpSpPr/>
              <p:nvPr/>
            </p:nvGrpSpPr>
            <p:grpSpPr>
              <a:xfrm>
                <a:off x="1457028" y="2520582"/>
                <a:ext cx="25069" cy="130047"/>
                <a:chOff x="1457028" y="2520582"/>
                <a:chExt cx="25069" cy="130047"/>
              </a:xfrm>
              <a:solidFill>
                <a:srgbClr val="636363"/>
              </a:solidFill>
            </p:grpSpPr>
            <p:sp>
              <p:nvSpPr>
                <p:cNvPr id="392" name="Forme libre : forme 391">
                  <a:extLst>
                    <a:ext uri="{FF2B5EF4-FFF2-40B4-BE49-F238E27FC236}">
                      <a16:creationId xmlns:a16="http://schemas.microsoft.com/office/drawing/2014/main" id="{88348688-47D4-4A97-A468-E9B3272A109E}"/>
                    </a:ext>
                  </a:extLst>
                </p:cNvPr>
                <p:cNvSpPr/>
                <p:nvPr/>
              </p:nvSpPr>
              <p:spPr>
                <a:xfrm>
                  <a:off x="1457028"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393" name="Forme libre : forme 392">
                  <a:extLst>
                    <a:ext uri="{FF2B5EF4-FFF2-40B4-BE49-F238E27FC236}">
                      <a16:creationId xmlns:a16="http://schemas.microsoft.com/office/drawing/2014/main" id="{ADB2B72D-4B48-4D7E-B60E-83DA519F4F47}"/>
                    </a:ext>
                  </a:extLst>
                </p:cNvPr>
                <p:cNvSpPr/>
                <p:nvPr/>
              </p:nvSpPr>
              <p:spPr>
                <a:xfrm>
                  <a:off x="1457028"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grpSp>
          <p:nvGrpSpPr>
            <p:cNvPr id="378" name="Graphique 329">
              <a:extLst>
                <a:ext uri="{FF2B5EF4-FFF2-40B4-BE49-F238E27FC236}">
                  <a16:creationId xmlns:a16="http://schemas.microsoft.com/office/drawing/2014/main" id="{99CEA271-03B8-4D1E-BBA2-E8B73400D47D}"/>
                </a:ext>
              </a:extLst>
            </p:cNvPr>
            <p:cNvGrpSpPr/>
            <p:nvPr/>
          </p:nvGrpSpPr>
          <p:grpSpPr>
            <a:xfrm>
              <a:off x="1281738" y="2520582"/>
              <a:ext cx="63652" cy="130047"/>
              <a:chOff x="1281738" y="2520582"/>
              <a:chExt cx="63652" cy="130047"/>
            </a:xfrm>
            <a:solidFill>
              <a:srgbClr val="636363"/>
            </a:solidFill>
          </p:grpSpPr>
          <p:grpSp>
            <p:nvGrpSpPr>
              <p:cNvPr id="384" name="Graphique 329">
                <a:extLst>
                  <a:ext uri="{FF2B5EF4-FFF2-40B4-BE49-F238E27FC236}">
                    <a16:creationId xmlns:a16="http://schemas.microsoft.com/office/drawing/2014/main" id="{083B7AB7-552F-4A3A-A617-539427A4E721}"/>
                  </a:ext>
                </a:extLst>
              </p:cNvPr>
              <p:cNvGrpSpPr/>
              <p:nvPr/>
            </p:nvGrpSpPr>
            <p:grpSpPr>
              <a:xfrm>
                <a:off x="1320322" y="2520582"/>
                <a:ext cx="25069" cy="130047"/>
                <a:chOff x="1320322" y="2520582"/>
                <a:chExt cx="25069" cy="130047"/>
              </a:xfrm>
              <a:solidFill>
                <a:srgbClr val="636363"/>
              </a:solidFill>
            </p:grpSpPr>
            <p:sp>
              <p:nvSpPr>
                <p:cNvPr id="388" name="Forme libre : forme 387">
                  <a:extLst>
                    <a:ext uri="{FF2B5EF4-FFF2-40B4-BE49-F238E27FC236}">
                      <a16:creationId xmlns:a16="http://schemas.microsoft.com/office/drawing/2014/main" id="{07BB10DC-36B3-44B2-8F7F-231BE781339E}"/>
                    </a:ext>
                  </a:extLst>
                </p:cNvPr>
                <p:cNvSpPr/>
                <p:nvPr/>
              </p:nvSpPr>
              <p:spPr>
                <a:xfrm>
                  <a:off x="132032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389" name="Forme libre : forme 388">
                  <a:extLst>
                    <a:ext uri="{FF2B5EF4-FFF2-40B4-BE49-F238E27FC236}">
                      <a16:creationId xmlns:a16="http://schemas.microsoft.com/office/drawing/2014/main" id="{B19036C7-66B1-4516-A191-1B87CC016DA3}"/>
                    </a:ext>
                  </a:extLst>
                </p:cNvPr>
                <p:cNvSpPr/>
                <p:nvPr/>
              </p:nvSpPr>
              <p:spPr>
                <a:xfrm>
                  <a:off x="132032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nvGrpSpPr>
              <p:cNvPr id="385" name="Graphique 329">
                <a:extLst>
                  <a:ext uri="{FF2B5EF4-FFF2-40B4-BE49-F238E27FC236}">
                    <a16:creationId xmlns:a16="http://schemas.microsoft.com/office/drawing/2014/main" id="{E188247D-D647-48C7-806C-B98441E18152}"/>
                  </a:ext>
                </a:extLst>
              </p:cNvPr>
              <p:cNvGrpSpPr/>
              <p:nvPr/>
            </p:nvGrpSpPr>
            <p:grpSpPr>
              <a:xfrm>
                <a:off x="1281738" y="2520582"/>
                <a:ext cx="25069" cy="130047"/>
                <a:chOff x="1281738" y="2520582"/>
                <a:chExt cx="25069" cy="130047"/>
              </a:xfrm>
              <a:solidFill>
                <a:srgbClr val="636363"/>
              </a:solidFill>
            </p:grpSpPr>
            <p:sp>
              <p:nvSpPr>
                <p:cNvPr id="386" name="Forme libre : forme 385">
                  <a:extLst>
                    <a:ext uri="{FF2B5EF4-FFF2-40B4-BE49-F238E27FC236}">
                      <a16:creationId xmlns:a16="http://schemas.microsoft.com/office/drawing/2014/main" id="{AE771EBB-678D-4CAD-AF4D-432D25A1BE58}"/>
                    </a:ext>
                  </a:extLst>
                </p:cNvPr>
                <p:cNvSpPr/>
                <p:nvPr/>
              </p:nvSpPr>
              <p:spPr>
                <a:xfrm>
                  <a:off x="1281738"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387" name="Forme libre : forme 386">
                  <a:extLst>
                    <a:ext uri="{FF2B5EF4-FFF2-40B4-BE49-F238E27FC236}">
                      <a16:creationId xmlns:a16="http://schemas.microsoft.com/office/drawing/2014/main" id="{7B19F899-C31F-4E2D-B4CC-D3FC594360AB}"/>
                    </a:ext>
                  </a:extLst>
                </p:cNvPr>
                <p:cNvSpPr/>
                <p:nvPr/>
              </p:nvSpPr>
              <p:spPr>
                <a:xfrm>
                  <a:off x="1281738"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sp>
          <p:nvSpPr>
            <p:cNvPr id="379" name="Forme libre : forme 378">
              <a:extLst>
                <a:ext uri="{FF2B5EF4-FFF2-40B4-BE49-F238E27FC236}">
                  <a16:creationId xmlns:a16="http://schemas.microsoft.com/office/drawing/2014/main" id="{E8D5018A-DF4A-40A7-A638-3580508FBDD4}"/>
                </a:ext>
              </a:extLst>
            </p:cNvPr>
            <p:cNvSpPr/>
            <p:nvPr/>
          </p:nvSpPr>
          <p:spPr>
            <a:xfrm>
              <a:off x="198289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380" name="Forme libre : forme 379">
              <a:extLst>
                <a:ext uri="{FF2B5EF4-FFF2-40B4-BE49-F238E27FC236}">
                  <a16:creationId xmlns:a16="http://schemas.microsoft.com/office/drawing/2014/main" id="{CE7698E9-6AF1-46E9-8CD2-24EEE2E43784}"/>
                </a:ext>
              </a:extLst>
            </p:cNvPr>
            <p:cNvSpPr/>
            <p:nvPr/>
          </p:nvSpPr>
          <p:spPr>
            <a:xfrm>
              <a:off x="198289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grpSp>
          <p:nvGrpSpPr>
            <p:cNvPr id="381" name="Graphique 329">
              <a:extLst>
                <a:ext uri="{FF2B5EF4-FFF2-40B4-BE49-F238E27FC236}">
                  <a16:creationId xmlns:a16="http://schemas.microsoft.com/office/drawing/2014/main" id="{96C70725-B337-48D5-A20A-C9AC04E71F16}"/>
                </a:ext>
              </a:extLst>
            </p:cNvPr>
            <p:cNvGrpSpPr/>
            <p:nvPr/>
          </p:nvGrpSpPr>
          <p:grpSpPr>
            <a:xfrm>
              <a:off x="2021679" y="2520582"/>
              <a:ext cx="25069" cy="130047"/>
              <a:chOff x="2021679" y="2520582"/>
              <a:chExt cx="25069" cy="130047"/>
            </a:xfrm>
            <a:solidFill>
              <a:srgbClr val="636363"/>
            </a:solidFill>
          </p:grpSpPr>
          <p:sp>
            <p:nvSpPr>
              <p:cNvPr id="382" name="Forme libre : forme 381">
                <a:extLst>
                  <a:ext uri="{FF2B5EF4-FFF2-40B4-BE49-F238E27FC236}">
                    <a16:creationId xmlns:a16="http://schemas.microsoft.com/office/drawing/2014/main" id="{2DDE9D38-D6E6-49C3-A2E1-9F770F29E8E5}"/>
                  </a:ext>
                </a:extLst>
              </p:cNvPr>
              <p:cNvSpPr/>
              <p:nvPr/>
            </p:nvSpPr>
            <p:spPr>
              <a:xfrm>
                <a:off x="202167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4874" y="5680"/>
                      <a:pt x="19390"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383" name="Forme libre : forme 382">
                <a:extLst>
                  <a:ext uri="{FF2B5EF4-FFF2-40B4-BE49-F238E27FC236}">
                    <a16:creationId xmlns:a16="http://schemas.microsoft.com/office/drawing/2014/main" id="{A5D04B8E-1E99-477C-8B4E-1A493CBAFF28}"/>
                  </a:ext>
                </a:extLst>
              </p:cNvPr>
              <p:cNvSpPr/>
              <p:nvPr/>
            </p:nvSpPr>
            <p:spPr>
              <a:xfrm>
                <a:off x="202167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4874" y="6855"/>
                      <a:pt x="19390" y="12535"/>
                      <a:pt x="12535" y="12535"/>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spTree>
    <p:extLst>
      <p:ext uri="{BB962C8B-B14F-4D97-AF65-F5344CB8AC3E}">
        <p14:creationId xmlns:p14="http://schemas.microsoft.com/office/powerpoint/2010/main" val="30914203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03"/>
                                        </p:tgtEl>
                                        <p:attrNameLst>
                                          <p:attrName>style.visibility</p:attrName>
                                        </p:attrNameLst>
                                      </p:cBhvr>
                                      <p:to>
                                        <p:strVal val="visible"/>
                                      </p:to>
                                    </p:set>
                                    <p:anim calcmode="lin" valueType="num">
                                      <p:cBhvr>
                                        <p:cTn id="7" dur="1000" fill="hold"/>
                                        <p:tgtEl>
                                          <p:spTgt spid="303"/>
                                        </p:tgtEl>
                                        <p:attrNameLst>
                                          <p:attrName>ppt_w</p:attrName>
                                        </p:attrNameLst>
                                      </p:cBhvr>
                                      <p:tavLst>
                                        <p:tav tm="0">
                                          <p:val>
                                            <p:fltVal val="0"/>
                                          </p:val>
                                        </p:tav>
                                        <p:tav tm="100000">
                                          <p:val>
                                            <p:strVal val="#ppt_w"/>
                                          </p:val>
                                        </p:tav>
                                      </p:tavLst>
                                    </p:anim>
                                    <p:anim calcmode="lin" valueType="num">
                                      <p:cBhvr>
                                        <p:cTn id="8" dur="1000" fill="hold"/>
                                        <p:tgtEl>
                                          <p:spTgt spid="303"/>
                                        </p:tgtEl>
                                        <p:attrNameLst>
                                          <p:attrName>ppt_h</p:attrName>
                                        </p:attrNameLst>
                                      </p:cBhvr>
                                      <p:tavLst>
                                        <p:tav tm="0">
                                          <p:val>
                                            <p:fltVal val="0"/>
                                          </p:val>
                                        </p:tav>
                                        <p:tav tm="100000">
                                          <p:val>
                                            <p:strVal val="#ppt_h"/>
                                          </p:val>
                                        </p:tav>
                                      </p:tavLst>
                                    </p:anim>
                                    <p:animEffect transition="in" filter="fade">
                                      <p:cBhvr>
                                        <p:cTn id="9" dur="1000"/>
                                        <p:tgtEl>
                                          <p:spTgt spid="303"/>
                                        </p:tgtEl>
                                      </p:cBhvr>
                                    </p:animEffect>
                                  </p:childTnLst>
                                </p:cTn>
                              </p:par>
                            </p:childTnLst>
                          </p:cTn>
                        </p:par>
                        <p:par>
                          <p:cTn id="10" fill="hold">
                            <p:stCondLst>
                              <p:cond delay="1000"/>
                            </p:stCondLst>
                            <p:childTnLst>
                              <p:par>
                                <p:cTn id="11" presetID="2" presetClass="entr" presetSubtype="4" fill="hold" nodeType="afterEffect">
                                  <p:stCondLst>
                                    <p:cond delay="0"/>
                                  </p:stCondLst>
                                  <p:childTnLst>
                                    <p:set>
                                      <p:cBhvr>
                                        <p:cTn id="12" dur="1" fill="hold">
                                          <p:stCondLst>
                                            <p:cond delay="0"/>
                                          </p:stCondLst>
                                        </p:cTn>
                                        <p:tgtEl>
                                          <p:spTgt spid="1147"/>
                                        </p:tgtEl>
                                        <p:attrNameLst>
                                          <p:attrName>style.visibility</p:attrName>
                                        </p:attrNameLst>
                                      </p:cBhvr>
                                      <p:to>
                                        <p:strVal val="visible"/>
                                      </p:to>
                                    </p:set>
                                    <p:anim calcmode="lin" valueType="num">
                                      <p:cBhvr additive="base">
                                        <p:cTn id="13" dur="500" fill="hold"/>
                                        <p:tgtEl>
                                          <p:spTgt spid="1147"/>
                                        </p:tgtEl>
                                        <p:attrNameLst>
                                          <p:attrName>ppt_x</p:attrName>
                                        </p:attrNameLst>
                                      </p:cBhvr>
                                      <p:tavLst>
                                        <p:tav tm="0">
                                          <p:val>
                                            <p:strVal val="#ppt_x"/>
                                          </p:val>
                                        </p:tav>
                                        <p:tav tm="100000">
                                          <p:val>
                                            <p:strVal val="#ppt_x"/>
                                          </p:val>
                                        </p:tav>
                                      </p:tavLst>
                                    </p:anim>
                                    <p:anim calcmode="lin" valueType="num">
                                      <p:cBhvr additive="base">
                                        <p:cTn id="14" dur="500" fill="hold"/>
                                        <p:tgtEl>
                                          <p:spTgt spid="1147"/>
                                        </p:tgtEl>
                                        <p:attrNameLst>
                                          <p:attrName>ppt_y</p:attrName>
                                        </p:attrNameLst>
                                      </p:cBhvr>
                                      <p:tavLst>
                                        <p:tav tm="0">
                                          <p:val>
                                            <p:strVal val="1+#ppt_h/2"/>
                                          </p:val>
                                        </p:tav>
                                        <p:tav tm="100000">
                                          <p:val>
                                            <p:strVal val="#ppt_y"/>
                                          </p:val>
                                        </p:tav>
                                      </p:tavLst>
                                    </p:anim>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309"/>
                                        </p:tgtEl>
                                        <p:attrNameLst>
                                          <p:attrName>style.visibility</p:attrName>
                                        </p:attrNameLst>
                                      </p:cBhvr>
                                      <p:to>
                                        <p:strVal val="visible"/>
                                      </p:to>
                                    </p:set>
                                    <p:animEffect transition="in" filter="fade">
                                      <p:cBhvr>
                                        <p:cTn id="18" dur="1000"/>
                                        <p:tgtEl>
                                          <p:spTgt spid="309"/>
                                        </p:tgtEl>
                                      </p:cBhvr>
                                    </p:animEffect>
                                    <p:anim calcmode="lin" valueType="num">
                                      <p:cBhvr>
                                        <p:cTn id="19" dur="1000" fill="hold"/>
                                        <p:tgtEl>
                                          <p:spTgt spid="309"/>
                                        </p:tgtEl>
                                        <p:attrNameLst>
                                          <p:attrName>ppt_x</p:attrName>
                                        </p:attrNameLst>
                                      </p:cBhvr>
                                      <p:tavLst>
                                        <p:tav tm="0">
                                          <p:val>
                                            <p:strVal val="#ppt_x"/>
                                          </p:val>
                                        </p:tav>
                                        <p:tav tm="100000">
                                          <p:val>
                                            <p:strVal val="#ppt_x"/>
                                          </p:val>
                                        </p:tav>
                                      </p:tavLst>
                                    </p:anim>
                                    <p:anim calcmode="lin" valueType="num">
                                      <p:cBhvr>
                                        <p:cTn id="20" dur="900" decel="100000" fill="hold"/>
                                        <p:tgtEl>
                                          <p:spTgt spid="309"/>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309"/>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1" presetClass="entr" presetSubtype="0" fill="hold" nodeType="afterEffect">
                                  <p:stCondLst>
                                    <p:cond delay="0"/>
                                  </p:stCondLst>
                                  <p:childTnLst>
                                    <p:set>
                                      <p:cBhvr>
                                        <p:cTn id="24" dur="1" fill="hold">
                                          <p:stCondLst>
                                            <p:cond delay="0"/>
                                          </p:stCondLst>
                                        </p:cTn>
                                        <p:tgtEl>
                                          <p:spTgt spid="308"/>
                                        </p:tgtEl>
                                        <p:attrNameLst>
                                          <p:attrName>style.visibility</p:attrName>
                                        </p:attrNameLst>
                                      </p:cBhvr>
                                      <p:to>
                                        <p:strVal val="visible"/>
                                      </p:to>
                                    </p:set>
                                    <p:anim calcmode="lin" valueType="num">
                                      <p:cBhvr>
                                        <p:cTn id="25" dur="1000" fill="hold"/>
                                        <p:tgtEl>
                                          <p:spTgt spid="308"/>
                                        </p:tgtEl>
                                        <p:attrNameLst>
                                          <p:attrName>ppt_w</p:attrName>
                                        </p:attrNameLst>
                                      </p:cBhvr>
                                      <p:tavLst>
                                        <p:tav tm="0">
                                          <p:val>
                                            <p:fltVal val="0"/>
                                          </p:val>
                                        </p:tav>
                                        <p:tav tm="100000">
                                          <p:val>
                                            <p:strVal val="#ppt_w"/>
                                          </p:val>
                                        </p:tav>
                                      </p:tavLst>
                                    </p:anim>
                                    <p:anim calcmode="lin" valueType="num">
                                      <p:cBhvr>
                                        <p:cTn id="26" dur="1000" fill="hold"/>
                                        <p:tgtEl>
                                          <p:spTgt spid="308"/>
                                        </p:tgtEl>
                                        <p:attrNameLst>
                                          <p:attrName>ppt_h</p:attrName>
                                        </p:attrNameLst>
                                      </p:cBhvr>
                                      <p:tavLst>
                                        <p:tav tm="0">
                                          <p:val>
                                            <p:fltVal val="0"/>
                                          </p:val>
                                        </p:tav>
                                        <p:tav tm="100000">
                                          <p:val>
                                            <p:strVal val="#ppt_h"/>
                                          </p:val>
                                        </p:tav>
                                      </p:tavLst>
                                    </p:anim>
                                    <p:anim calcmode="lin" valueType="num">
                                      <p:cBhvr>
                                        <p:cTn id="27" dur="1000" fill="hold"/>
                                        <p:tgtEl>
                                          <p:spTgt spid="308"/>
                                        </p:tgtEl>
                                        <p:attrNameLst>
                                          <p:attrName>style.rotation</p:attrName>
                                        </p:attrNameLst>
                                      </p:cBhvr>
                                      <p:tavLst>
                                        <p:tav tm="0">
                                          <p:val>
                                            <p:fltVal val="90"/>
                                          </p:val>
                                        </p:tav>
                                        <p:tav tm="100000">
                                          <p:val>
                                            <p:fltVal val="0"/>
                                          </p:val>
                                        </p:tav>
                                      </p:tavLst>
                                    </p:anim>
                                    <p:animEffect transition="in" filter="fade">
                                      <p:cBhvr>
                                        <p:cTn id="28" dur="1000"/>
                                        <p:tgtEl>
                                          <p:spTgt spid="308"/>
                                        </p:tgtEl>
                                      </p:cBhvr>
                                    </p:animEffect>
                                  </p:childTnLst>
                                </p:cTn>
                              </p:par>
                            </p:childTnLst>
                          </p:cTn>
                        </p:par>
                        <p:par>
                          <p:cTn id="29" fill="hold">
                            <p:stCondLst>
                              <p:cond delay="3500"/>
                            </p:stCondLst>
                            <p:childTnLst>
                              <p:par>
                                <p:cTn id="30" presetID="10" presetClass="entr" presetSubtype="0" fill="hold" grpId="0" nodeType="afterEffect">
                                  <p:stCondLst>
                                    <p:cond delay="0"/>
                                  </p:stCondLst>
                                  <p:childTnLst>
                                    <p:set>
                                      <p:cBhvr>
                                        <p:cTn id="31" dur="1" fill="hold">
                                          <p:stCondLst>
                                            <p:cond delay="0"/>
                                          </p:stCondLst>
                                        </p:cTn>
                                        <p:tgtEl>
                                          <p:spTgt spid="310"/>
                                        </p:tgtEl>
                                        <p:attrNameLst>
                                          <p:attrName>style.visibility</p:attrName>
                                        </p:attrNameLst>
                                      </p:cBhvr>
                                      <p:to>
                                        <p:strVal val="visible"/>
                                      </p:to>
                                    </p:set>
                                    <p:animEffect transition="in" filter="fade">
                                      <p:cBhvr>
                                        <p:cTn id="32" dur="1000"/>
                                        <p:tgtEl>
                                          <p:spTgt spid="310"/>
                                        </p:tgtEl>
                                      </p:cBhvr>
                                    </p:animEffect>
                                  </p:childTnLst>
                                </p:cTn>
                              </p:par>
                            </p:childTnLst>
                          </p:cTn>
                        </p:par>
                        <p:par>
                          <p:cTn id="33" fill="hold">
                            <p:stCondLst>
                              <p:cond delay="4500"/>
                            </p:stCondLst>
                            <p:childTnLst>
                              <p:par>
                                <p:cTn id="34" presetID="10" presetClass="entr" presetSubtype="0" fill="hold" grpId="0" nodeType="afterEffect">
                                  <p:stCondLst>
                                    <p:cond delay="0"/>
                                  </p:stCondLst>
                                  <p:childTnLst>
                                    <p:set>
                                      <p:cBhvr>
                                        <p:cTn id="35" dur="1" fill="hold">
                                          <p:stCondLst>
                                            <p:cond delay="0"/>
                                          </p:stCondLst>
                                        </p:cTn>
                                        <p:tgtEl>
                                          <p:spTgt spid="312"/>
                                        </p:tgtEl>
                                        <p:attrNameLst>
                                          <p:attrName>style.visibility</p:attrName>
                                        </p:attrNameLst>
                                      </p:cBhvr>
                                      <p:to>
                                        <p:strVal val="visible"/>
                                      </p:to>
                                    </p:set>
                                    <p:animEffect transition="in" filter="fade">
                                      <p:cBhvr>
                                        <p:cTn id="36" dur="500"/>
                                        <p:tgtEl>
                                          <p:spTgt spid="312"/>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314"/>
                                        </p:tgtEl>
                                        <p:attrNameLst>
                                          <p:attrName>style.visibility</p:attrName>
                                        </p:attrNameLst>
                                      </p:cBhvr>
                                      <p:to>
                                        <p:strVal val="visible"/>
                                      </p:to>
                                    </p:set>
                                    <p:animEffect transition="in" filter="wipe(left)">
                                      <p:cBhvr>
                                        <p:cTn id="41" dur="500"/>
                                        <p:tgtEl>
                                          <p:spTgt spid="314"/>
                                        </p:tgtEl>
                                      </p:cBhvr>
                                    </p:animEffect>
                                  </p:childTnLst>
                                </p:cTn>
                              </p:par>
                            </p:childTnLst>
                          </p:cTn>
                        </p:par>
                        <p:par>
                          <p:cTn id="42" fill="hold">
                            <p:stCondLst>
                              <p:cond delay="500"/>
                            </p:stCondLst>
                            <p:childTnLst>
                              <p:par>
                                <p:cTn id="43" presetID="10" presetClass="entr" presetSubtype="0" fill="hold" grpId="0" nodeType="afterEffect">
                                  <p:stCondLst>
                                    <p:cond delay="0"/>
                                  </p:stCondLst>
                                  <p:childTnLst>
                                    <p:set>
                                      <p:cBhvr>
                                        <p:cTn id="44" dur="1" fill="hold">
                                          <p:stCondLst>
                                            <p:cond delay="0"/>
                                          </p:stCondLst>
                                        </p:cTn>
                                        <p:tgtEl>
                                          <p:spTgt spid="313"/>
                                        </p:tgtEl>
                                        <p:attrNameLst>
                                          <p:attrName>style.visibility</p:attrName>
                                        </p:attrNameLst>
                                      </p:cBhvr>
                                      <p:to>
                                        <p:strVal val="visible"/>
                                      </p:to>
                                    </p:set>
                                    <p:animEffect transition="in" filter="fade">
                                      <p:cBhvr>
                                        <p:cTn id="45" dur="500"/>
                                        <p:tgtEl>
                                          <p:spTgt spid="313"/>
                                        </p:tgtEl>
                                      </p:cBhvr>
                                    </p:animEffect>
                                  </p:childTnLst>
                                </p:cTn>
                              </p:par>
                            </p:childTnLst>
                          </p:cTn>
                        </p:par>
                        <p:par>
                          <p:cTn id="46" fill="hold">
                            <p:stCondLst>
                              <p:cond delay="1000"/>
                            </p:stCondLst>
                            <p:childTnLst>
                              <p:par>
                                <p:cTn id="47" presetID="53" presetClass="entr" presetSubtype="16" fill="hold" nodeType="afterEffect">
                                  <p:stCondLst>
                                    <p:cond delay="0"/>
                                  </p:stCondLst>
                                  <p:childTnLst>
                                    <p:set>
                                      <p:cBhvr>
                                        <p:cTn id="48" dur="1" fill="hold">
                                          <p:stCondLst>
                                            <p:cond delay="0"/>
                                          </p:stCondLst>
                                        </p:cTn>
                                        <p:tgtEl>
                                          <p:spTgt spid="315"/>
                                        </p:tgtEl>
                                        <p:attrNameLst>
                                          <p:attrName>style.visibility</p:attrName>
                                        </p:attrNameLst>
                                      </p:cBhvr>
                                      <p:to>
                                        <p:strVal val="visible"/>
                                      </p:to>
                                    </p:set>
                                    <p:anim calcmode="lin" valueType="num">
                                      <p:cBhvr>
                                        <p:cTn id="49" dur="500" fill="hold"/>
                                        <p:tgtEl>
                                          <p:spTgt spid="315"/>
                                        </p:tgtEl>
                                        <p:attrNameLst>
                                          <p:attrName>ppt_w</p:attrName>
                                        </p:attrNameLst>
                                      </p:cBhvr>
                                      <p:tavLst>
                                        <p:tav tm="0">
                                          <p:val>
                                            <p:fltVal val="0"/>
                                          </p:val>
                                        </p:tav>
                                        <p:tav tm="100000">
                                          <p:val>
                                            <p:strVal val="#ppt_w"/>
                                          </p:val>
                                        </p:tav>
                                      </p:tavLst>
                                    </p:anim>
                                    <p:anim calcmode="lin" valueType="num">
                                      <p:cBhvr>
                                        <p:cTn id="50" dur="500" fill="hold"/>
                                        <p:tgtEl>
                                          <p:spTgt spid="315"/>
                                        </p:tgtEl>
                                        <p:attrNameLst>
                                          <p:attrName>ppt_h</p:attrName>
                                        </p:attrNameLst>
                                      </p:cBhvr>
                                      <p:tavLst>
                                        <p:tav tm="0">
                                          <p:val>
                                            <p:fltVal val="0"/>
                                          </p:val>
                                        </p:tav>
                                        <p:tav tm="100000">
                                          <p:val>
                                            <p:strVal val="#ppt_h"/>
                                          </p:val>
                                        </p:tav>
                                      </p:tavLst>
                                    </p:anim>
                                    <p:animEffect transition="in" filter="fade">
                                      <p:cBhvr>
                                        <p:cTn id="51" dur="500"/>
                                        <p:tgtEl>
                                          <p:spTgt spid="315"/>
                                        </p:tgtEl>
                                      </p:cBhvr>
                                    </p:animEffect>
                                  </p:childTnLst>
                                </p:cTn>
                              </p:par>
                            </p:childTnLst>
                          </p:cTn>
                        </p:par>
                        <p:par>
                          <p:cTn id="52" fill="hold">
                            <p:stCondLst>
                              <p:cond delay="1500"/>
                            </p:stCondLst>
                            <p:childTnLst>
                              <p:par>
                                <p:cTn id="53" presetID="10" presetClass="entr" presetSubtype="0" fill="hold" grpId="0" nodeType="afterEffect">
                                  <p:stCondLst>
                                    <p:cond delay="0"/>
                                  </p:stCondLst>
                                  <p:childTnLst>
                                    <p:set>
                                      <p:cBhvr>
                                        <p:cTn id="54" dur="1" fill="hold">
                                          <p:stCondLst>
                                            <p:cond delay="0"/>
                                          </p:stCondLst>
                                        </p:cTn>
                                        <p:tgtEl>
                                          <p:spTgt spid="318"/>
                                        </p:tgtEl>
                                        <p:attrNameLst>
                                          <p:attrName>style.visibility</p:attrName>
                                        </p:attrNameLst>
                                      </p:cBhvr>
                                      <p:to>
                                        <p:strVal val="visible"/>
                                      </p:to>
                                    </p:set>
                                    <p:animEffect transition="in" filter="fade">
                                      <p:cBhvr>
                                        <p:cTn id="55" dur="1000"/>
                                        <p:tgtEl>
                                          <p:spTgt spid="318"/>
                                        </p:tgtEl>
                                      </p:cBhvr>
                                    </p:animEffect>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nodeType="clickEffect">
                                  <p:stCondLst>
                                    <p:cond delay="0"/>
                                  </p:stCondLst>
                                  <p:childTnLst>
                                    <p:set>
                                      <p:cBhvr>
                                        <p:cTn id="59" dur="1" fill="hold">
                                          <p:stCondLst>
                                            <p:cond delay="0"/>
                                          </p:stCondLst>
                                        </p:cTn>
                                        <p:tgtEl>
                                          <p:spTgt spid="322"/>
                                        </p:tgtEl>
                                        <p:attrNameLst>
                                          <p:attrName>style.visibility</p:attrName>
                                        </p:attrNameLst>
                                      </p:cBhvr>
                                      <p:to>
                                        <p:strVal val="visible"/>
                                      </p:to>
                                    </p:set>
                                    <p:anim calcmode="lin" valueType="num">
                                      <p:cBhvr additive="base">
                                        <p:cTn id="60" dur="500" fill="hold"/>
                                        <p:tgtEl>
                                          <p:spTgt spid="322"/>
                                        </p:tgtEl>
                                        <p:attrNameLst>
                                          <p:attrName>ppt_x</p:attrName>
                                        </p:attrNameLst>
                                      </p:cBhvr>
                                      <p:tavLst>
                                        <p:tav tm="0">
                                          <p:val>
                                            <p:strVal val="#ppt_x"/>
                                          </p:val>
                                        </p:tav>
                                        <p:tav tm="100000">
                                          <p:val>
                                            <p:strVal val="#ppt_x"/>
                                          </p:val>
                                        </p:tav>
                                      </p:tavLst>
                                    </p:anim>
                                    <p:anim calcmode="lin" valueType="num">
                                      <p:cBhvr additive="base">
                                        <p:cTn id="61" dur="500" fill="hold"/>
                                        <p:tgtEl>
                                          <p:spTgt spid="322"/>
                                        </p:tgtEl>
                                        <p:attrNameLst>
                                          <p:attrName>ppt_y</p:attrName>
                                        </p:attrNameLst>
                                      </p:cBhvr>
                                      <p:tavLst>
                                        <p:tav tm="0">
                                          <p:val>
                                            <p:strVal val="1+#ppt_h/2"/>
                                          </p:val>
                                        </p:tav>
                                        <p:tav tm="100000">
                                          <p:val>
                                            <p:strVal val="#ppt_y"/>
                                          </p:val>
                                        </p:tav>
                                      </p:tavLst>
                                    </p:anim>
                                  </p:childTnLst>
                                </p:cTn>
                              </p:par>
                            </p:childTnLst>
                          </p:cTn>
                        </p:par>
                        <p:par>
                          <p:cTn id="62" fill="hold">
                            <p:stCondLst>
                              <p:cond delay="500"/>
                            </p:stCondLst>
                            <p:childTnLst>
                              <p:par>
                                <p:cTn id="63" presetID="37" presetClass="entr" presetSubtype="0" fill="hold" grpId="0" nodeType="afterEffect">
                                  <p:stCondLst>
                                    <p:cond delay="0"/>
                                  </p:stCondLst>
                                  <p:childTnLst>
                                    <p:set>
                                      <p:cBhvr>
                                        <p:cTn id="64" dur="1" fill="hold">
                                          <p:stCondLst>
                                            <p:cond delay="0"/>
                                          </p:stCondLst>
                                        </p:cTn>
                                        <p:tgtEl>
                                          <p:spTgt spid="360"/>
                                        </p:tgtEl>
                                        <p:attrNameLst>
                                          <p:attrName>style.visibility</p:attrName>
                                        </p:attrNameLst>
                                      </p:cBhvr>
                                      <p:to>
                                        <p:strVal val="visible"/>
                                      </p:to>
                                    </p:set>
                                    <p:animEffect transition="in" filter="fade">
                                      <p:cBhvr>
                                        <p:cTn id="65" dur="1000"/>
                                        <p:tgtEl>
                                          <p:spTgt spid="360"/>
                                        </p:tgtEl>
                                      </p:cBhvr>
                                    </p:animEffect>
                                    <p:anim calcmode="lin" valueType="num">
                                      <p:cBhvr>
                                        <p:cTn id="66" dur="1000" fill="hold"/>
                                        <p:tgtEl>
                                          <p:spTgt spid="360"/>
                                        </p:tgtEl>
                                        <p:attrNameLst>
                                          <p:attrName>ppt_x</p:attrName>
                                        </p:attrNameLst>
                                      </p:cBhvr>
                                      <p:tavLst>
                                        <p:tav tm="0">
                                          <p:val>
                                            <p:strVal val="#ppt_x"/>
                                          </p:val>
                                        </p:tav>
                                        <p:tav tm="100000">
                                          <p:val>
                                            <p:strVal val="#ppt_x"/>
                                          </p:val>
                                        </p:tav>
                                      </p:tavLst>
                                    </p:anim>
                                    <p:anim calcmode="lin" valueType="num">
                                      <p:cBhvr>
                                        <p:cTn id="67" dur="900" decel="100000" fill="hold"/>
                                        <p:tgtEl>
                                          <p:spTgt spid="360"/>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360"/>
                                        </p:tgtEl>
                                        <p:attrNameLst>
                                          <p:attrName>ppt_y</p:attrName>
                                        </p:attrNameLst>
                                      </p:cBhvr>
                                      <p:tavLst>
                                        <p:tav tm="0">
                                          <p:val>
                                            <p:strVal val="#ppt_y-.03"/>
                                          </p:val>
                                        </p:tav>
                                        <p:tav tm="100000">
                                          <p:val>
                                            <p:strVal val="#ppt_y"/>
                                          </p:val>
                                        </p:tav>
                                      </p:tavLst>
                                    </p:anim>
                                  </p:childTnLst>
                                </p:cTn>
                              </p:par>
                            </p:childTnLst>
                          </p:cTn>
                        </p:par>
                        <p:par>
                          <p:cTn id="69" fill="hold">
                            <p:stCondLst>
                              <p:cond delay="1500"/>
                            </p:stCondLst>
                            <p:childTnLst>
                              <p:par>
                                <p:cTn id="70" presetID="10" presetClass="entr" presetSubtype="0" fill="hold" grpId="0" nodeType="afterEffect">
                                  <p:stCondLst>
                                    <p:cond delay="0"/>
                                  </p:stCondLst>
                                  <p:childTnLst>
                                    <p:set>
                                      <p:cBhvr>
                                        <p:cTn id="71" dur="1" fill="hold">
                                          <p:stCondLst>
                                            <p:cond delay="0"/>
                                          </p:stCondLst>
                                        </p:cTn>
                                        <p:tgtEl>
                                          <p:spTgt spid="361"/>
                                        </p:tgtEl>
                                        <p:attrNameLst>
                                          <p:attrName>style.visibility</p:attrName>
                                        </p:attrNameLst>
                                      </p:cBhvr>
                                      <p:to>
                                        <p:strVal val="visible"/>
                                      </p:to>
                                    </p:set>
                                    <p:animEffect transition="in" filter="fade">
                                      <p:cBhvr>
                                        <p:cTn id="72" dur="1000"/>
                                        <p:tgtEl>
                                          <p:spTgt spid="361"/>
                                        </p:tgtEl>
                                      </p:cBhvr>
                                    </p:animEffect>
                                  </p:childTnLst>
                                </p:cTn>
                              </p:par>
                            </p:childTnLst>
                          </p:cTn>
                        </p:par>
                        <p:par>
                          <p:cTn id="73" fill="hold">
                            <p:stCondLst>
                              <p:cond delay="2500"/>
                            </p:stCondLst>
                            <p:childTnLst>
                              <p:par>
                                <p:cTn id="74" presetID="37" presetClass="entr" presetSubtype="0" fill="hold" nodeType="afterEffect">
                                  <p:stCondLst>
                                    <p:cond delay="0"/>
                                  </p:stCondLst>
                                  <p:childTnLst>
                                    <p:set>
                                      <p:cBhvr>
                                        <p:cTn id="75" dur="1" fill="hold">
                                          <p:stCondLst>
                                            <p:cond delay="0"/>
                                          </p:stCondLst>
                                        </p:cTn>
                                        <p:tgtEl>
                                          <p:spTgt spid="362"/>
                                        </p:tgtEl>
                                        <p:attrNameLst>
                                          <p:attrName>style.visibility</p:attrName>
                                        </p:attrNameLst>
                                      </p:cBhvr>
                                      <p:to>
                                        <p:strVal val="visible"/>
                                      </p:to>
                                    </p:set>
                                    <p:animEffect transition="in" filter="fade">
                                      <p:cBhvr>
                                        <p:cTn id="76" dur="1500"/>
                                        <p:tgtEl>
                                          <p:spTgt spid="362"/>
                                        </p:tgtEl>
                                      </p:cBhvr>
                                    </p:animEffect>
                                    <p:anim calcmode="lin" valueType="num">
                                      <p:cBhvr>
                                        <p:cTn id="77" dur="1500" fill="hold"/>
                                        <p:tgtEl>
                                          <p:spTgt spid="362"/>
                                        </p:tgtEl>
                                        <p:attrNameLst>
                                          <p:attrName>ppt_x</p:attrName>
                                        </p:attrNameLst>
                                      </p:cBhvr>
                                      <p:tavLst>
                                        <p:tav tm="0">
                                          <p:val>
                                            <p:strVal val="#ppt_x"/>
                                          </p:val>
                                        </p:tav>
                                        <p:tav tm="100000">
                                          <p:val>
                                            <p:strVal val="#ppt_x"/>
                                          </p:val>
                                        </p:tav>
                                      </p:tavLst>
                                    </p:anim>
                                    <p:anim calcmode="lin" valueType="num">
                                      <p:cBhvr>
                                        <p:cTn id="78" dur="1350" decel="100000" fill="hold"/>
                                        <p:tgtEl>
                                          <p:spTgt spid="362"/>
                                        </p:tgtEl>
                                        <p:attrNameLst>
                                          <p:attrName>ppt_y</p:attrName>
                                        </p:attrNameLst>
                                      </p:cBhvr>
                                      <p:tavLst>
                                        <p:tav tm="0">
                                          <p:val>
                                            <p:strVal val="#ppt_y+1"/>
                                          </p:val>
                                        </p:tav>
                                        <p:tav tm="100000">
                                          <p:val>
                                            <p:strVal val="#ppt_y-.03"/>
                                          </p:val>
                                        </p:tav>
                                      </p:tavLst>
                                    </p:anim>
                                    <p:anim calcmode="lin" valueType="num">
                                      <p:cBhvr>
                                        <p:cTn id="79" dur="150" accel="100000" fill="hold">
                                          <p:stCondLst>
                                            <p:cond delay="1350"/>
                                          </p:stCondLst>
                                        </p:cTn>
                                        <p:tgtEl>
                                          <p:spTgt spid="36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0" grpId="0" animBg="1"/>
      <p:bldP spid="309" grpId="0" animBg="1"/>
      <p:bldP spid="310" grpId="0"/>
      <p:bldP spid="312" grpId="0"/>
      <p:bldP spid="313" grpId="0"/>
      <p:bldP spid="318" grpId="0"/>
      <p:bldP spid="36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 name="Rectangle 434">
            <a:extLst>
              <a:ext uri="{FF2B5EF4-FFF2-40B4-BE49-F238E27FC236}">
                <a16:creationId xmlns:a16="http://schemas.microsoft.com/office/drawing/2014/main" id="{89649716-9D71-4DEF-8885-B1BF6F5BB2B8}"/>
              </a:ext>
            </a:extLst>
          </p:cNvPr>
          <p:cNvSpPr/>
          <p:nvPr/>
        </p:nvSpPr>
        <p:spPr>
          <a:xfrm>
            <a:off x="1000180" y="1288962"/>
            <a:ext cx="3616812" cy="288884"/>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BE" sz="1200">
                <a:latin typeface="Trebuchet MS" panose="020B0603020202020204" pitchFamily="34" charset="0"/>
              </a:rPr>
              <a:t>Entreprises en difficultés</a:t>
            </a:r>
          </a:p>
        </p:txBody>
      </p:sp>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Les dispositions applicables aux entreprises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Impôt sur les bénéfices</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3</a:t>
            </a:r>
          </a:p>
        </p:txBody>
      </p:sp>
      <p:grpSp>
        <p:nvGrpSpPr>
          <p:cNvPr id="230" name="Groupe 229">
            <a:extLst>
              <a:ext uri="{FF2B5EF4-FFF2-40B4-BE49-F238E27FC236}">
                <a16:creationId xmlns:a16="http://schemas.microsoft.com/office/drawing/2014/main" id="{FC61E3C2-644D-4C25-8F5C-12F6ADB2CB44}"/>
              </a:ext>
            </a:extLst>
          </p:cNvPr>
          <p:cNvGrpSpPr/>
          <p:nvPr/>
        </p:nvGrpSpPr>
        <p:grpSpPr>
          <a:xfrm>
            <a:off x="4100738" y="1213107"/>
            <a:ext cx="3756057" cy="3442708"/>
            <a:chOff x="2773702" y="1213107"/>
            <a:chExt cx="3756057" cy="3442708"/>
          </a:xfrm>
        </p:grpSpPr>
        <p:sp>
          <p:nvSpPr>
            <p:cNvPr id="7" name="Forme libre : forme 6">
              <a:extLst>
                <a:ext uri="{FF2B5EF4-FFF2-40B4-BE49-F238E27FC236}">
                  <a16:creationId xmlns:a16="http://schemas.microsoft.com/office/drawing/2014/main" id="{F2A77392-824F-4CDC-BD7D-3F86DE4CA3B2}"/>
                </a:ext>
              </a:extLst>
            </p:cNvPr>
            <p:cNvSpPr/>
            <p:nvPr/>
          </p:nvSpPr>
          <p:spPr>
            <a:xfrm>
              <a:off x="2773702" y="4109938"/>
              <a:ext cx="659017" cy="118831"/>
            </a:xfrm>
            <a:custGeom>
              <a:avLst/>
              <a:gdLst>
                <a:gd name="connsiteX0" fmla="*/ 653415 w 659017"/>
                <a:gd name="connsiteY0" fmla="*/ 14961 h 118831"/>
                <a:gd name="connsiteX1" fmla="*/ 297180 w 659017"/>
                <a:gd name="connsiteY1" fmla="*/ 104496 h 118831"/>
                <a:gd name="connsiteX2" fmla="*/ 0 w 659017"/>
                <a:gd name="connsiteY2" fmla="*/ 111163 h 118831"/>
                <a:gd name="connsiteX3" fmla="*/ 395288 w 659017"/>
                <a:gd name="connsiteY3" fmla="*/ 4483 h 118831"/>
                <a:gd name="connsiteX4" fmla="*/ 653415 w 659017"/>
                <a:gd name="connsiteY4" fmla="*/ 14961 h 118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017" h="118831">
                  <a:moveTo>
                    <a:pt x="653415" y="14961"/>
                  </a:moveTo>
                  <a:cubicBezTo>
                    <a:pt x="567690" y="98781"/>
                    <a:pt x="605790" y="110211"/>
                    <a:pt x="297180" y="104496"/>
                  </a:cubicBezTo>
                  <a:cubicBezTo>
                    <a:pt x="82868" y="100686"/>
                    <a:pt x="0" y="133071"/>
                    <a:pt x="0" y="111163"/>
                  </a:cubicBezTo>
                  <a:cubicBezTo>
                    <a:pt x="0" y="89256"/>
                    <a:pt x="177165" y="4483"/>
                    <a:pt x="395288" y="4483"/>
                  </a:cubicBezTo>
                  <a:cubicBezTo>
                    <a:pt x="614363" y="4483"/>
                    <a:pt x="680085" y="-10757"/>
                    <a:pt x="653415" y="14961"/>
                  </a:cubicBezTo>
                  <a:close/>
                </a:path>
              </a:pathLst>
            </a:custGeom>
            <a:solidFill>
              <a:schemeClr val="bg1">
                <a:lumMod val="95000"/>
              </a:schemeClr>
            </a:solidFill>
            <a:ln w="9525" cap="flat">
              <a:noFill/>
              <a:prstDash val="solid"/>
              <a:miter/>
            </a:ln>
          </p:spPr>
          <p:txBody>
            <a:bodyPr rtlCol="0" anchor="ctr"/>
            <a:lstStyle/>
            <a:p>
              <a:endParaRPr lang="fr-BE"/>
            </a:p>
          </p:txBody>
        </p:sp>
        <p:grpSp>
          <p:nvGrpSpPr>
            <p:cNvPr id="8" name="Graphique 2">
              <a:extLst>
                <a:ext uri="{FF2B5EF4-FFF2-40B4-BE49-F238E27FC236}">
                  <a16:creationId xmlns:a16="http://schemas.microsoft.com/office/drawing/2014/main" id="{846AC5CF-150C-49AA-9DAB-96CE2C9169E7}"/>
                </a:ext>
              </a:extLst>
            </p:cNvPr>
            <p:cNvGrpSpPr/>
            <p:nvPr/>
          </p:nvGrpSpPr>
          <p:grpSpPr>
            <a:xfrm>
              <a:off x="2804182" y="3698637"/>
              <a:ext cx="690561" cy="477337"/>
              <a:chOff x="2804182" y="3698637"/>
              <a:chExt cx="690561" cy="477337"/>
            </a:xfrm>
          </p:grpSpPr>
          <p:sp>
            <p:nvSpPr>
              <p:cNvPr id="9" name="Forme libre : forme 8">
                <a:extLst>
                  <a:ext uri="{FF2B5EF4-FFF2-40B4-BE49-F238E27FC236}">
                    <a16:creationId xmlns:a16="http://schemas.microsoft.com/office/drawing/2014/main" id="{CBF3B90E-72A1-4EAD-854B-CC71A297FBD1}"/>
                  </a:ext>
                </a:extLst>
              </p:cNvPr>
              <p:cNvSpPr/>
              <p:nvPr/>
            </p:nvSpPr>
            <p:spPr>
              <a:xfrm>
                <a:off x="3219471" y="4053462"/>
                <a:ext cx="9525" cy="84772"/>
              </a:xfrm>
              <a:custGeom>
                <a:avLst/>
                <a:gdLst>
                  <a:gd name="connsiteX0" fmla="*/ 0 w 9525"/>
                  <a:gd name="connsiteY0" fmla="*/ 0 h 84772"/>
                  <a:gd name="connsiteX1" fmla="*/ 0 w 9525"/>
                  <a:gd name="connsiteY1" fmla="*/ 84772 h 84772"/>
                </a:gdLst>
                <a:ahLst/>
                <a:cxnLst>
                  <a:cxn ang="0">
                    <a:pos x="connsiteX0" y="connsiteY0"/>
                  </a:cxn>
                  <a:cxn ang="0">
                    <a:pos x="connsiteX1" y="connsiteY1"/>
                  </a:cxn>
                </a:cxnLst>
                <a:rect l="l" t="t" r="r" b="b"/>
                <a:pathLst>
                  <a:path w="9525" h="84772">
                    <a:moveTo>
                      <a:pt x="0" y="0"/>
                    </a:moveTo>
                    <a:cubicBezTo>
                      <a:pt x="0" y="28575"/>
                      <a:pt x="0" y="56197"/>
                      <a:pt x="0" y="84772"/>
                    </a:cubicBezTo>
                  </a:path>
                </a:pathLst>
              </a:custGeom>
              <a:noFill/>
              <a:ln w="9525" cap="flat">
                <a:solidFill>
                  <a:srgbClr val="FFFFFF"/>
                </a:solidFill>
                <a:prstDash val="solid"/>
                <a:miter/>
              </a:ln>
            </p:spPr>
            <p:txBody>
              <a:bodyPr rtlCol="0" anchor="ctr"/>
              <a:lstStyle/>
              <a:p>
                <a:endParaRPr lang="fr-BE"/>
              </a:p>
            </p:txBody>
          </p:sp>
          <p:sp>
            <p:nvSpPr>
              <p:cNvPr id="10" name="Forme libre : forme 9">
                <a:extLst>
                  <a:ext uri="{FF2B5EF4-FFF2-40B4-BE49-F238E27FC236}">
                    <a16:creationId xmlns:a16="http://schemas.microsoft.com/office/drawing/2014/main" id="{D9FADF43-5C23-4DF7-9F87-BC7C61476D76}"/>
                  </a:ext>
                </a:extLst>
              </p:cNvPr>
              <p:cNvSpPr/>
              <p:nvPr/>
            </p:nvSpPr>
            <p:spPr>
              <a:xfrm>
                <a:off x="3222329" y="4107754"/>
                <a:ext cx="9525" cy="33337"/>
              </a:xfrm>
              <a:custGeom>
                <a:avLst/>
                <a:gdLst>
                  <a:gd name="connsiteX0" fmla="*/ 0 w 9525"/>
                  <a:gd name="connsiteY0" fmla="*/ 0 h 33337"/>
                  <a:gd name="connsiteX1" fmla="*/ 0 w 9525"/>
                  <a:gd name="connsiteY1" fmla="*/ 33338 h 33337"/>
                </a:gdLst>
                <a:ahLst/>
                <a:cxnLst>
                  <a:cxn ang="0">
                    <a:pos x="connsiteX0" y="connsiteY0"/>
                  </a:cxn>
                  <a:cxn ang="0">
                    <a:pos x="connsiteX1" y="connsiteY1"/>
                  </a:cxn>
                </a:cxnLst>
                <a:rect l="l" t="t" r="r" b="b"/>
                <a:pathLst>
                  <a:path w="9525" h="33337">
                    <a:moveTo>
                      <a:pt x="0" y="0"/>
                    </a:moveTo>
                    <a:cubicBezTo>
                      <a:pt x="0" y="11430"/>
                      <a:pt x="0" y="21908"/>
                      <a:pt x="0" y="33338"/>
                    </a:cubicBezTo>
                  </a:path>
                </a:pathLst>
              </a:custGeom>
              <a:noFill/>
              <a:ln w="9525" cap="flat">
                <a:solidFill>
                  <a:srgbClr val="DDB6C0"/>
                </a:solidFill>
                <a:prstDash val="solid"/>
                <a:miter/>
              </a:ln>
            </p:spPr>
            <p:txBody>
              <a:bodyPr rtlCol="0" anchor="ctr"/>
              <a:lstStyle/>
              <a:p>
                <a:endParaRPr lang="fr-BE"/>
              </a:p>
            </p:txBody>
          </p:sp>
          <p:sp>
            <p:nvSpPr>
              <p:cNvPr id="11" name="Forme libre : forme 10">
                <a:extLst>
                  <a:ext uri="{FF2B5EF4-FFF2-40B4-BE49-F238E27FC236}">
                    <a16:creationId xmlns:a16="http://schemas.microsoft.com/office/drawing/2014/main" id="{10394F39-A214-4B79-9E56-9103364FA548}"/>
                  </a:ext>
                </a:extLst>
              </p:cNvPr>
              <p:cNvSpPr/>
              <p:nvPr/>
            </p:nvSpPr>
            <p:spPr>
              <a:xfrm>
                <a:off x="3069929" y="3986787"/>
                <a:ext cx="109537" cy="184784"/>
              </a:xfrm>
              <a:custGeom>
                <a:avLst/>
                <a:gdLst>
                  <a:gd name="connsiteX0" fmla="*/ 62865 w 109537"/>
                  <a:gd name="connsiteY0" fmla="*/ 180975 h 184784"/>
                  <a:gd name="connsiteX1" fmla="*/ 37147 w 109537"/>
                  <a:gd name="connsiteY1" fmla="*/ 184785 h 184784"/>
                  <a:gd name="connsiteX2" fmla="*/ 0 w 109537"/>
                  <a:gd name="connsiteY2" fmla="*/ 116205 h 184784"/>
                  <a:gd name="connsiteX3" fmla="*/ 0 w 109537"/>
                  <a:gd name="connsiteY3" fmla="*/ 0 h 184784"/>
                  <a:gd name="connsiteX4" fmla="*/ 102870 w 109537"/>
                  <a:gd name="connsiteY4" fmla="*/ 2857 h 184784"/>
                  <a:gd name="connsiteX5" fmla="*/ 109537 w 109537"/>
                  <a:gd name="connsiteY5" fmla="*/ 115252 h 184784"/>
                  <a:gd name="connsiteX6" fmla="*/ 70485 w 109537"/>
                  <a:gd name="connsiteY6" fmla="*/ 178117 h 184784"/>
                  <a:gd name="connsiteX7" fmla="*/ 62865 w 109537"/>
                  <a:gd name="connsiteY7" fmla="*/ 180975 h 18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537" h="184784">
                    <a:moveTo>
                      <a:pt x="62865" y="180975"/>
                    </a:moveTo>
                    <a:cubicBezTo>
                      <a:pt x="54292" y="181927"/>
                      <a:pt x="45720" y="183832"/>
                      <a:pt x="37147" y="184785"/>
                    </a:cubicBezTo>
                    <a:lnTo>
                      <a:pt x="0" y="116205"/>
                    </a:lnTo>
                    <a:lnTo>
                      <a:pt x="0" y="0"/>
                    </a:lnTo>
                    <a:lnTo>
                      <a:pt x="102870" y="2857"/>
                    </a:lnTo>
                    <a:lnTo>
                      <a:pt x="109537" y="115252"/>
                    </a:lnTo>
                    <a:lnTo>
                      <a:pt x="70485" y="178117"/>
                    </a:lnTo>
                    <a:cubicBezTo>
                      <a:pt x="69533" y="180022"/>
                      <a:pt x="66675" y="180022"/>
                      <a:pt x="62865" y="180975"/>
                    </a:cubicBezTo>
                    <a:close/>
                  </a:path>
                </a:pathLst>
              </a:custGeom>
              <a:solidFill>
                <a:srgbClr val="F2EBDD"/>
              </a:solidFill>
              <a:ln w="9525" cap="flat">
                <a:noFill/>
                <a:prstDash val="solid"/>
                <a:miter/>
              </a:ln>
            </p:spPr>
            <p:txBody>
              <a:bodyPr rtlCol="0" anchor="ctr"/>
              <a:lstStyle/>
              <a:p>
                <a:endParaRPr lang="fr-BE"/>
              </a:p>
            </p:txBody>
          </p:sp>
          <p:sp>
            <p:nvSpPr>
              <p:cNvPr id="12" name="Forme libre : forme 11">
                <a:extLst>
                  <a:ext uri="{FF2B5EF4-FFF2-40B4-BE49-F238E27FC236}">
                    <a16:creationId xmlns:a16="http://schemas.microsoft.com/office/drawing/2014/main" id="{C3AFDD10-E1A5-4786-A097-5CC836683B7D}"/>
                  </a:ext>
                </a:extLst>
              </p:cNvPr>
              <p:cNvSpPr/>
              <p:nvPr/>
            </p:nvSpPr>
            <p:spPr>
              <a:xfrm>
                <a:off x="3429974" y="3698637"/>
                <a:ext cx="64769" cy="92887"/>
              </a:xfrm>
              <a:custGeom>
                <a:avLst/>
                <a:gdLst>
                  <a:gd name="connsiteX0" fmla="*/ 17145 w 64769"/>
                  <a:gd name="connsiteY0" fmla="*/ 30023 h 92887"/>
                  <a:gd name="connsiteX1" fmla="*/ 64770 w 64769"/>
                  <a:gd name="connsiteY1" fmla="*/ 24307 h 92887"/>
                  <a:gd name="connsiteX2" fmla="*/ 34290 w 64769"/>
                  <a:gd name="connsiteY2" fmla="*/ 92888 h 92887"/>
                  <a:gd name="connsiteX3" fmla="*/ 0 w 64769"/>
                  <a:gd name="connsiteY3" fmla="*/ 82410 h 92887"/>
                  <a:gd name="connsiteX4" fmla="*/ 17145 w 64769"/>
                  <a:gd name="connsiteY4" fmla="*/ 30023 h 92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69" h="92887">
                    <a:moveTo>
                      <a:pt x="17145" y="30023"/>
                    </a:moveTo>
                    <a:cubicBezTo>
                      <a:pt x="8573" y="-13793"/>
                      <a:pt x="62865" y="-4268"/>
                      <a:pt x="64770" y="24307"/>
                    </a:cubicBezTo>
                    <a:cubicBezTo>
                      <a:pt x="64770" y="34785"/>
                      <a:pt x="34290" y="92888"/>
                      <a:pt x="34290" y="92888"/>
                    </a:cubicBezTo>
                    <a:lnTo>
                      <a:pt x="0" y="82410"/>
                    </a:lnTo>
                    <a:cubicBezTo>
                      <a:pt x="0" y="83363"/>
                      <a:pt x="20002" y="44310"/>
                      <a:pt x="17145" y="30023"/>
                    </a:cubicBezTo>
                    <a:close/>
                  </a:path>
                </a:pathLst>
              </a:custGeom>
              <a:solidFill>
                <a:srgbClr val="FDC8A8"/>
              </a:solidFill>
              <a:ln w="9525" cap="flat">
                <a:noFill/>
                <a:prstDash val="solid"/>
                <a:miter/>
              </a:ln>
            </p:spPr>
            <p:txBody>
              <a:bodyPr rtlCol="0" anchor="ctr"/>
              <a:lstStyle/>
              <a:p>
                <a:endParaRPr lang="fr-BE"/>
              </a:p>
            </p:txBody>
          </p:sp>
          <p:sp>
            <p:nvSpPr>
              <p:cNvPr id="13" name="Forme libre : forme 12">
                <a:extLst>
                  <a:ext uri="{FF2B5EF4-FFF2-40B4-BE49-F238E27FC236}">
                    <a16:creationId xmlns:a16="http://schemas.microsoft.com/office/drawing/2014/main" id="{2DEBA82F-F6BE-4338-8D5B-EF1F738765B4}"/>
                  </a:ext>
                </a:extLst>
              </p:cNvPr>
              <p:cNvSpPr/>
              <p:nvPr/>
            </p:nvSpPr>
            <p:spPr>
              <a:xfrm>
                <a:off x="3352821" y="3766759"/>
                <a:ext cx="129564" cy="230338"/>
              </a:xfrm>
              <a:custGeom>
                <a:avLst/>
                <a:gdLst>
                  <a:gd name="connsiteX0" fmla="*/ 76200 w 129564"/>
                  <a:gd name="connsiteY0" fmla="*/ 6667 h 230338"/>
                  <a:gd name="connsiteX1" fmla="*/ 0 w 129564"/>
                  <a:gd name="connsiteY1" fmla="*/ 200025 h 230338"/>
                  <a:gd name="connsiteX2" fmla="*/ 35243 w 129564"/>
                  <a:gd name="connsiteY2" fmla="*/ 228600 h 230338"/>
                  <a:gd name="connsiteX3" fmla="*/ 85725 w 129564"/>
                  <a:gd name="connsiteY3" fmla="*/ 163830 h 230338"/>
                  <a:gd name="connsiteX4" fmla="*/ 129540 w 129564"/>
                  <a:gd name="connsiteY4" fmla="*/ 18097 h 230338"/>
                  <a:gd name="connsiteX5" fmla="*/ 85725 w 129564"/>
                  <a:gd name="connsiteY5" fmla="*/ 0 h 230338"/>
                  <a:gd name="connsiteX6" fmla="*/ 76200 w 129564"/>
                  <a:gd name="connsiteY6" fmla="*/ 6667 h 23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64" h="230338">
                    <a:moveTo>
                      <a:pt x="76200" y="6667"/>
                    </a:moveTo>
                    <a:lnTo>
                      <a:pt x="0" y="200025"/>
                    </a:lnTo>
                    <a:cubicBezTo>
                      <a:pt x="23813" y="205740"/>
                      <a:pt x="35243" y="228600"/>
                      <a:pt x="35243" y="228600"/>
                    </a:cubicBezTo>
                    <a:cubicBezTo>
                      <a:pt x="65722" y="240982"/>
                      <a:pt x="82868" y="183832"/>
                      <a:pt x="85725" y="163830"/>
                    </a:cubicBezTo>
                    <a:lnTo>
                      <a:pt x="129540" y="18097"/>
                    </a:lnTo>
                    <a:cubicBezTo>
                      <a:pt x="130493" y="10478"/>
                      <a:pt x="102870" y="953"/>
                      <a:pt x="85725" y="0"/>
                    </a:cubicBezTo>
                    <a:cubicBezTo>
                      <a:pt x="74295" y="0"/>
                      <a:pt x="76200" y="6667"/>
                      <a:pt x="76200" y="6667"/>
                    </a:cubicBezTo>
                    <a:close/>
                  </a:path>
                </a:pathLst>
              </a:custGeom>
              <a:solidFill>
                <a:srgbClr val="0080C0"/>
              </a:solidFill>
              <a:ln w="9525" cap="flat">
                <a:noFill/>
                <a:prstDash val="solid"/>
                <a:miter/>
              </a:ln>
            </p:spPr>
            <p:txBody>
              <a:bodyPr rtlCol="0" anchor="ctr"/>
              <a:lstStyle/>
              <a:p>
                <a:endParaRPr lang="fr-BE"/>
              </a:p>
            </p:txBody>
          </p:sp>
          <p:sp>
            <p:nvSpPr>
              <p:cNvPr id="14" name="Forme libre : forme 13">
                <a:extLst>
                  <a:ext uri="{FF2B5EF4-FFF2-40B4-BE49-F238E27FC236}">
                    <a16:creationId xmlns:a16="http://schemas.microsoft.com/office/drawing/2014/main" id="{BC3E723B-9E60-437B-8FE6-8761D6DBCBA3}"/>
                  </a:ext>
                </a:extLst>
              </p:cNvPr>
              <p:cNvSpPr/>
              <p:nvPr/>
            </p:nvSpPr>
            <p:spPr>
              <a:xfrm>
                <a:off x="3162322" y="3917279"/>
                <a:ext cx="255269" cy="181927"/>
              </a:xfrm>
              <a:custGeom>
                <a:avLst/>
                <a:gdLst>
                  <a:gd name="connsiteX0" fmla="*/ 178118 w 255269"/>
                  <a:gd name="connsiteY0" fmla="*/ 22860 h 181927"/>
                  <a:gd name="connsiteX1" fmla="*/ 102870 w 255269"/>
                  <a:gd name="connsiteY1" fmla="*/ 50483 h 181927"/>
                  <a:gd name="connsiteX2" fmla="*/ 0 w 255269"/>
                  <a:gd name="connsiteY2" fmla="*/ 85725 h 181927"/>
                  <a:gd name="connsiteX3" fmla="*/ 87630 w 255269"/>
                  <a:gd name="connsiteY3" fmla="*/ 181928 h 181927"/>
                  <a:gd name="connsiteX4" fmla="*/ 160020 w 255269"/>
                  <a:gd name="connsiteY4" fmla="*/ 110490 h 181927"/>
                  <a:gd name="connsiteX5" fmla="*/ 237172 w 255269"/>
                  <a:gd name="connsiteY5" fmla="*/ 77153 h 181927"/>
                  <a:gd name="connsiteX6" fmla="*/ 255270 w 255269"/>
                  <a:gd name="connsiteY6" fmla="*/ 69533 h 181927"/>
                  <a:gd name="connsiteX7" fmla="*/ 232410 w 255269"/>
                  <a:gd name="connsiteY7" fmla="*/ 0 h 181927"/>
                  <a:gd name="connsiteX8" fmla="*/ 178118 w 255269"/>
                  <a:gd name="connsiteY8" fmla="*/ 22860 h 18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269" h="181927">
                    <a:moveTo>
                      <a:pt x="178118" y="22860"/>
                    </a:moveTo>
                    <a:lnTo>
                      <a:pt x="102870" y="50483"/>
                    </a:lnTo>
                    <a:cubicBezTo>
                      <a:pt x="80010" y="57150"/>
                      <a:pt x="13335" y="64770"/>
                      <a:pt x="0" y="85725"/>
                    </a:cubicBezTo>
                    <a:lnTo>
                      <a:pt x="87630" y="181928"/>
                    </a:lnTo>
                    <a:cubicBezTo>
                      <a:pt x="90488" y="148590"/>
                      <a:pt x="138113" y="117158"/>
                      <a:pt x="160020" y="110490"/>
                    </a:cubicBezTo>
                    <a:lnTo>
                      <a:pt x="237172" y="77153"/>
                    </a:lnTo>
                    <a:cubicBezTo>
                      <a:pt x="244793" y="74295"/>
                      <a:pt x="247650" y="73343"/>
                      <a:pt x="255270" y="69533"/>
                    </a:cubicBezTo>
                    <a:lnTo>
                      <a:pt x="232410" y="0"/>
                    </a:lnTo>
                    <a:cubicBezTo>
                      <a:pt x="219075" y="6668"/>
                      <a:pt x="200978" y="15240"/>
                      <a:pt x="178118" y="22860"/>
                    </a:cubicBezTo>
                    <a:close/>
                  </a:path>
                </a:pathLst>
              </a:custGeom>
              <a:solidFill>
                <a:srgbClr val="0080C0"/>
              </a:solidFill>
              <a:ln w="9525" cap="flat">
                <a:noFill/>
                <a:prstDash val="solid"/>
                <a:miter/>
              </a:ln>
            </p:spPr>
            <p:txBody>
              <a:bodyPr rtlCol="0" anchor="ctr"/>
              <a:lstStyle/>
              <a:p>
                <a:endParaRPr lang="fr-BE"/>
              </a:p>
            </p:txBody>
          </p:sp>
          <p:sp>
            <p:nvSpPr>
              <p:cNvPr id="16" name="Forme libre : forme 15">
                <a:extLst>
                  <a:ext uri="{FF2B5EF4-FFF2-40B4-BE49-F238E27FC236}">
                    <a16:creationId xmlns:a16="http://schemas.microsoft.com/office/drawing/2014/main" id="{895E0638-73F4-4E65-9DC0-204D6A58C50F}"/>
                  </a:ext>
                </a:extLst>
              </p:cNvPr>
              <p:cNvSpPr/>
              <p:nvPr/>
            </p:nvSpPr>
            <p:spPr>
              <a:xfrm>
                <a:off x="2808543" y="3738637"/>
                <a:ext cx="48550" cy="90986"/>
              </a:xfrm>
              <a:custGeom>
                <a:avLst/>
                <a:gdLst>
                  <a:gd name="connsiteX0" fmla="*/ 44216 w 48550"/>
                  <a:gd name="connsiteY0" fmla="*/ 34789 h 90986"/>
                  <a:gd name="connsiteX1" fmla="*/ 401 w 48550"/>
                  <a:gd name="connsiteY1" fmla="*/ 16691 h 90986"/>
                  <a:gd name="connsiteX2" fmla="*/ 10879 w 48550"/>
                  <a:gd name="connsiteY2" fmla="*/ 90987 h 90986"/>
                  <a:gd name="connsiteX3" fmla="*/ 47074 w 48550"/>
                  <a:gd name="connsiteY3" fmla="*/ 90034 h 90986"/>
                  <a:gd name="connsiteX4" fmla="*/ 44216 w 48550"/>
                  <a:gd name="connsiteY4" fmla="*/ 34789 h 909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0" h="90986">
                    <a:moveTo>
                      <a:pt x="44216" y="34789"/>
                    </a:moveTo>
                    <a:cubicBezTo>
                      <a:pt x="64219" y="-5216"/>
                      <a:pt x="8974" y="-9978"/>
                      <a:pt x="401" y="16691"/>
                    </a:cubicBezTo>
                    <a:cubicBezTo>
                      <a:pt x="-2456" y="27169"/>
                      <a:pt x="10879" y="90987"/>
                      <a:pt x="10879" y="90987"/>
                    </a:cubicBezTo>
                    <a:lnTo>
                      <a:pt x="47074" y="90034"/>
                    </a:lnTo>
                    <a:cubicBezTo>
                      <a:pt x="46121" y="90987"/>
                      <a:pt x="37549" y="48124"/>
                      <a:pt x="44216" y="34789"/>
                    </a:cubicBezTo>
                    <a:close/>
                  </a:path>
                </a:pathLst>
              </a:custGeom>
              <a:solidFill>
                <a:srgbClr val="FDC8A8"/>
              </a:solidFill>
              <a:ln w="9525" cap="flat">
                <a:noFill/>
                <a:prstDash val="solid"/>
                <a:miter/>
              </a:ln>
            </p:spPr>
            <p:txBody>
              <a:bodyPr rtlCol="0" anchor="ctr"/>
              <a:lstStyle/>
              <a:p>
                <a:endParaRPr lang="fr-BE"/>
              </a:p>
            </p:txBody>
          </p:sp>
          <p:sp>
            <p:nvSpPr>
              <p:cNvPr id="17" name="Forme libre : forme 16">
                <a:extLst>
                  <a:ext uri="{FF2B5EF4-FFF2-40B4-BE49-F238E27FC236}">
                    <a16:creationId xmlns:a16="http://schemas.microsoft.com/office/drawing/2014/main" id="{6B7CAFCF-254D-4703-9359-B019425E2A12}"/>
                  </a:ext>
                </a:extLst>
              </p:cNvPr>
              <p:cNvSpPr/>
              <p:nvPr/>
            </p:nvSpPr>
            <p:spPr>
              <a:xfrm>
                <a:off x="2804182" y="3809621"/>
                <a:ext cx="75247" cy="236393"/>
              </a:xfrm>
              <a:custGeom>
                <a:avLst/>
                <a:gdLst>
                  <a:gd name="connsiteX0" fmla="*/ 54292 w 75247"/>
                  <a:gd name="connsiteY0" fmla="*/ 11430 h 236393"/>
                  <a:gd name="connsiteX1" fmla="*/ 75248 w 75247"/>
                  <a:gd name="connsiteY1" fmla="*/ 218123 h 236393"/>
                  <a:gd name="connsiteX2" fmla="*/ 33337 w 75247"/>
                  <a:gd name="connsiteY2" fmla="*/ 236220 h 236393"/>
                  <a:gd name="connsiteX3" fmla="*/ 2857 w 75247"/>
                  <a:gd name="connsiteY3" fmla="*/ 160020 h 236393"/>
                  <a:gd name="connsiteX4" fmla="*/ 0 w 75247"/>
                  <a:gd name="connsiteY4" fmla="*/ 7620 h 236393"/>
                  <a:gd name="connsiteX5" fmla="*/ 46673 w 75247"/>
                  <a:gd name="connsiteY5" fmla="*/ 1905 h 236393"/>
                  <a:gd name="connsiteX6" fmla="*/ 54292 w 75247"/>
                  <a:gd name="connsiteY6" fmla="*/ 11430 h 236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47" h="236393">
                    <a:moveTo>
                      <a:pt x="54292" y="11430"/>
                    </a:moveTo>
                    <a:lnTo>
                      <a:pt x="75248" y="218123"/>
                    </a:lnTo>
                    <a:cubicBezTo>
                      <a:pt x="50483" y="218123"/>
                      <a:pt x="33337" y="236220"/>
                      <a:pt x="33337" y="236220"/>
                    </a:cubicBezTo>
                    <a:cubicBezTo>
                      <a:pt x="952" y="240030"/>
                      <a:pt x="-953" y="180023"/>
                      <a:pt x="2857" y="160020"/>
                    </a:cubicBezTo>
                    <a:lnTo>
                      <a:pt x="0" y="7620"/>
                    </a:lnTo>
                    <a:cubicBezTo>
                      <a:pt x="952" y="0"/>
                      <a:pt x="30480" y="-1905"/>
                      <a:pt x="46673" y="1905"/>
                    </a:cubicBezTo>
                    <a:cubicBezTo>
                      <a:pt x="58103" y="5715"/>
                      <a:pt x="54292" y="11430"/>
                      <a:pt x="54292" y="11430"/>
                    </a:cubicBezTo>
                    <a:close/>
                  </a:path>
                </a:pathLst>
              </a:custGeom>
              <a:solidFill>
                <a:srgbClr val="0080C0"/>
              </a:solidFill>
              <a:ln w="9525" cap="flat">
                <a:noFill/>
                <a:prstDash val="solid"/>
                <a:miter/>
              </a:ln>
            </p:spPr>
            <p:txBody>
              <a:bodyPr rtlCol="0" anchor="ctr"/>
              <a:lstStyle/>
              <a:p>
                <a:endParaRPr lang="fr-BE"/>
              </a:p>
            </p:txBody>
          </p:sp>
          <p:sp>
            <p:nvSpPr>
              <p:cNvPr id="18" name="Forme libre : forme 17">
                <a:extLst>
                  <a:ext uri="{FF2B5EF4-FFF2-40B4-BE49-F238E27FC236}">
                    <a16:creationId xmlns:a16="http://schemas.microsoft.com/office/drawing/2014/main" id="{2B1725BA-CD4F-4E8F-9E7E-3C7927AE9687}"/>
                  </a:ext>
                </a:extLst>
              </p:cNvPr>
              <p:cNvSpPr/>
              <p:nvPr/>
            </p:nvSpPr>
            <p:spPr>
              <a:xfrm>
                <a:off x="2824184" y="3970594"/>
                <a:ext cx="254317" cy="155257"/>
              </a:xfrm>
              <a:custGeom>
                <a:avLst/>
                <a:gdLst>
                  <a:gd name="connsiteX0" fmla="*/ 69533 w 254317"/>
                  <a:gd name="connsiteY0" fmla="*/ 13335 h 155257"/>
                  <a:gd name="connsiteX1" fmla="*/ 147637 w 254317"/>
                  <a:gd name="connsiteY1" fmla="*/ 28575 h 155257"/>
                  <a:gd name="connsiteX2" fmla="*/ 254318 w 254317"/>
                  <a:gd name="connsiteY2" fmla="*/ 45720 h 155257"/>
                  <a:gd name="connsiteX3" fmla="*/ 184785 w 254317"/>
                  <a:gd name="connsiteY3" fmla="*/ 155257 h 155257"/>
                  <a:gd name="connsiteX4" fmla="*/ 100965 w 254317"/>
                  <a:gd name="connsiteY4" fmla="*/ 97155 h 155257"/>
                  <a:gd name="connsiteX5" fmla="*/ 19050 w 254317"/>
                  <a:gd name="connsiteY5" fmla="*/ 77153 h 155257"/>
                  <a:gd name="connsiteX6" fmla="*/ 0 w 254317"/>
                  <a:gd name="connsiteY6" fmla="*/ 73343 h 155257"/>
                  <a:gd name="connsiteX7" fmla="*/ 10477 w 254317"/>
                  <a:gd name="connsiteY7" fmla="*/ 0 h 155257"/>
                  <a:gd name="connsiteX8" fmla="*/ 69533 w 254317"/>
                  <a:gd name="connsiteY8" fmla="*/ 13335 h 15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317" h="155257">
                    <a:moveTo>
                      <a:pt x="69533" y="13335"/>
                    </a:moveTo>
                    <a:lnTo>
                      <a:pt x="147637" y="28575"/>
                    </a:lnTo>
                    <a:cubicBezTo>
                      <a:pt x="171450" y="31432"/>
                      <a:pt x="238125" y="26670"/>
                      <a:pt x="254318" y="45720"/>
                    </a:cubicBezTo>
                    <a:lnTo>
                      <a:pt x="184785" y="155257"/>
                    </a:lnTo>
                    <a:cubicBezTo>
                      <a:pt x="176212" y="122872"/>
                      <a:pt x="123825" y="100013"/>
                      <a:pt x="100965" y="97155"/>
                    </a:cubicBezTo>
                    <a:lnTo>
                      <a:pt x="19050" y="77153"/>
                    </a:lnTo>
                    <a:cubicBezTo>
                      <a:pt x="11430" y="76200"/>
                      <a:pt x="8572" y="75247"/>
                      <a:pt x="0" y="73343"/>
                    </a:cubicBezTo>
                    <a:lnTo>
                      <a:pt x="10477" y="0"/>
                    </a:lnTo>
                    <a:cubicBezTo>
                      <a:pt x="26670" y="3810"/>
                      <a:pt x="45720" y="9525"/>
                      <a:pt x="69533" y="13335"/>
                    </a:cubicBezTo>
                    <a:close/>
                  </a:path>
                </a:pathLst>
              </a:custGeom>
              <a:solidFill>
                <a:srgbClr val="0080C0"/>
              </a:solidFill>
              <a:ln w="9525" cap="flat">
                <a:noFill/>
                <a:prstDash val="solid"/>
                <a:miter/>
              </a:ln>
            </p:spPr>
            <p:txBody>
              <a:bodyPr rtlCol="0" anchor="ctr"/>
              <a:lstStyle/>
              <a:p>
                <a:endParaRPr lang="fr-BE"/>
              </a:p>
            </p:txBody>
          </p:sp>
          <p:sp>
            <p:nvSpPr>
              <p:cNvPr id="20" name="Forme libre : forme 19">
                <a:extLst>
                  <a:ext uri="{FF2B5EF4-FFF2-40B4-BE49-F238E27FC236}">
                    <a16:creationId xmlns:a16="http://schemas.microsoft.com/office/drawing/2014/main" id="{8E165A4B-9CBD-42BB-B1C0-A0713672A5F0}"/>
                  </a:ext>
                </a:extLst>
              </p:cNvPr>
              <p:cNvSpPr/>
              <p:nvPr/>
            </p:nvSpPr>
            <p:spPr>
              <a:xfrm>
                <a:off x="3133746" y="3984882"/>
                <a:ext cx="120967" cy="182880"/>
              </a:xfrm>
              <a:custGeom>
                <a:avLst/>
                <a:gdLst>
                  <a:gd name="connsiteX0" fmla="*/ 0 w 120967"/>
                  <a:gd name="connsiteY0" fmla="*/ 182880 h 182880"/>
                  <a:gd name="connsiteX1" fmla="*/ 11430 w 120967"/>
                  <a:gd name="connsiteY1" fmla="*/ 141922 h 182880"/>
                  <a:gd name="connsiteX2" fmla="*/ 26670 w 120967"/>
                  <a:gd name="connsiteY2" fmla="*/ 87630 h 182880"/>
                  <a:gd name="connsiteX3" fmla="*/ 41910 w 120967"/>
                  <a:gd name="connsiteY3" fmla="*/ 0 h 182880"/>
                  <a:gd name="connsiteX4" fmla="*/ 109538 w 120967"/>
                  <a:gd name="connsiteY4" fmla="*/ 21907 h 182880"/>
                  <a:gd name="connsiteX5" fmla="*/ 120968 w 120967"/>
                  <a:gd name="connsiteY5" fmla="*/ 58103 h 182880"/>
                  <a:gd name="connsiteX6" fmla="*/ 112395 w 120967"/>
                  <a:gd name="connsiteY6" fmla="*/ 181928 h 182880"/>
                  <a:gd name="connsiteX7" fmla="*/ 0 w 120967"/>
                  <a:gd name="connsiteY7" fmla="*/ 182880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967" h="182880">
                    <a:moveTo>
                      <a:pt x="0" y="182880"/>
                    </a:moveTo>
                    <a:cubicBezTo>
                      <a:pt x="3810" y="164782"/>
                      <a:pt x="8573" y="143828"/>
                      <a:pt x="11430" y="141922"/>
                    </a:cubicBezTo>
                    <a:cubicBezTo>
                      <a:pt x="23813" y="134303"/>
                      <a:pt x="16193" y="98107"/>
                      <a:pt x="26670" y="87630"/>
                    </a:cubicBezTo>
                    <a:cubicBezTo>
                      <a:pt x="47625" y="66675"/>
                      <a:pt x="35243" y="27622"/>
                      <a:pt x="41910" y="0"/>
                    </a:cubicBezTo>
                    <a:cubicBezTo>
                      <a:pt x="100013" y="3810"/>
                      <a:pt x="102870" y="12382"/>
                      <a:pt x="109538" y="21907"/>
                    </a:cubicBezTo>
                    <a:cubicBezTo>
                      <a:pt x="118110" y="34290"/>
                      <a:pt x="120968" y="39053"/>
                      <a:pt x="120968" y="58103"/>
                    </a:cubicBezTo>
                    <a:lnTo>
                      <a:pt x="112395" y="181928"/>
                    </a:lnTo>
                    <a:cubicBezTo>
                      <a:pt x="79057" y="174307"/>
                      <a:pt x="40957" y="176213"/>
                      <a:pt x="0" y="182880"/>
                    </a:cubicBezTo>
                    <a:close/>
                  </a:path>
                </a:pathLst>
              </a:custGeom>
              <a:solidFill>
                <a:srgbClr val="0080C0"/>
              </a:solidFill>
              <a:ln w="9525" cap="flat">
                <a:noFill/>
                <a:prstDash val="solid"/>
                <a:miter/>
              </a:ln>
            </p:spPr>
            <p:txBody>
              <a:bodyPr rtlCol="0" anchor="ctr"/>
              <a:lstStyle/>
              <a:p>
                <a:endParaRPr lang="fr-BE"/>
              </a:p>
            </p:txBody>
          </p:sp>
          <p:sp>
            <p:nvSpPr>
              <p:cNvPr id="21" name="Forme libre : forme 20">
                <a:extLst>
                  <a:ext uri="{FF2B5EF4-FFF2-40B4-BE49-F238E27FC236}">
                    <a16:creationId xmlns:a16="http://schemas.microsoft.com/office/drawing/2014/main" id="{7C261542-B561-4471-B971-9FCD497D3B83}"/>
                  </a:ext>
                </a:extLst>
              </p:cNvPr>
              <p:cNvSpPr/>
              <p:nvPr/>
            </p:nvSpPr>
            <p:spPr>
              <a:xfrm>
                <a:off x="2983252" y="3985834"/>
                <a:ext cx="127635" cy="190140"/>
              </a:xfrm>
              <a:custGeom>
                <a:avLst/>
                <a:gdLst>
                  <a:gd name="connsiteX0" fmla="*/ 127635 w 127635"/>
                  <a:gd name="connsiteY0" fmla="*/ 184785 h 190140"/>
                  <a:gd name="connsiteX1" fmla="*/ 9525 w 127635"/>
                  <a:gd name="connsiteY1" fmla="*/ 186690 h 190140"/>
                  <a:gd name="connsiteX2" fmla="*/ 0 w 127635"/>
                  <a:gd name="connsiteY2" fmla="*/ 53340 h 190140"/>
                  <a:gd name="connsiteX3" fmla="*/ 92393 w 127635"/>
                  <a:gd name="connsiteY3" fmla="*/ 0 h 190140"/>
                  <a:gd name="connsiteX4" fmla="*/ 80963 w 127635"/>
                  <a:gd name="connsiteY4" fmla="*/ 56197 h 190140"/>
                  <a:gd name="connsiteX5" fmla="*/ 127635 w 127635"/>
                  <a:gd name="connsiteY5" fmla="*/ 184785 h 19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635" h="190140">
                    <a:moveTo>
                      <a:pt x="127635" y="184785"/>
                    </a:moveTo>
                    <a:cubicBezTo>
                      <a:pt x="87630" y="190500"/>
                      <a:pt x="49530" y="192405"/>
                      <a:pt x="9525" y="186690"/>
                    </a:cubicBezTo>
                    <a:lnTo>
                      <a:pt x="0" y="53340"/>
                    </a:lnTo>
                    <a:cubicBezTo>
                      <a:pt x="10478" y="20955"/>
                      <a:pt x="60007" y="0"/>
                      <a:pt x="92393" y="0"/>
                    </a:cubicBezTo>
                    <a:cubicBezTo>
                      <a:pt x="84773" y="18097"/>
                      <a:pt x="80963" y="37147"/>
                      <a:pt x="80963" y="56197"/>
                    </a:cubicBezTo>
                    <a:cubicBezTo>
                      <a:pt x="80010" y="64770"/>
                      <a:pt x="110490" y="141922"/>
                      <a:pt x="127635" y="184785"/>
                    </a:cubicBezTo>
                    <a:close/>
                  </a:path>
                </a:pathLst>
              </a:custGeom>
              <a:solidFill>
                <a:srgbClr val="0080C0"/>
              </a:solidFill>
              <a:ln w="9525" cap="flat">
                <a:noFill/>
                <a:prstDash val="solid"/>
                <a:miter/>
              </a:ln>
            </p:spPr>
            <p:txBody>
              <a:bodyPr rtlCol="0" anchor="ctr"/>
              <a:lstStyle/>
              <a:p>
                <a:endParaRPr lang="fr-BE"/>
              </a:p>
            </p:txBody>
          </p:sp>
          <p:grpSp>
            <p:nvGrpSpPr>
              <p:cNvPr id="25" name="Graphique 2">
                <a:extLst>
                  <a:ext uri="{FF2B5EF4-FFF2-40B4-BE49-F238E27FC236}">
                    <a16:creationId xmlns:a16="http://schemas.microsoft.com/office/drawing/2014/main" id="{846AC5CF-150C-49AA-9DAB-96CE2C9169E7}"/>
                  </a:ext>
                </a:extLst>
              </p:cNvPr>
              <p:cNvGrpSpPr/>
              <p:nvPr/>
            </p:nvGrpSpPr>
            <p:grpSpPr>
              <a:xfrm>
                <a:off x="3039717" y="3978008"/>
                <a:ext cx="165414" cy="193563"/>
                <a:chOff x="3039717" y="3978008"/>
                <a:chExt cx="165414" cy="193563"/>
              </a:xfrm>
            </p:grpSpPr>
            <p:sp>
              <p:nvSpPr>
                <p:cNvPr id="37" name="Forme libre : forme 36">
                  <a:extLst>
                    <a:ext uri="{FF2B5EF4-FFF2-40B4-BE49-F238E27FC236}">
                      <a16:creationId xmlns:a16="http://schemas.microsoft.com/office/drawing/2014/main" id="{BFC10BE1-7EAC-4966-BBBB-BCFB566FE420}"/>
                    </a:ext>
                  </a:extLst>
                </p:cNvPr>
                <p:cNvSpPr/>
                <p:nvPr/>
              </p:nvSpPr>
              <p:spPr>
                <a:xfrm>
                  <a:off x="3039717" y="3978133"/>
                  <a:ext cx="76884" cy="193438"/>
                </a:xfrm>
                <a:custGeom>
                  <a:avLst/>
                  <a:gdLst>
                    <a:gd name="connsiteX0" fmla="*/ 67360 w 76884"/>
                    <a:gd name="connsiteY0" fmla="*/ 193439 h 193438"/>
                    <a:gd name="connsiteX1" fmla="*/ 5447 w 76884"/>
                    <a:gd name="connsiteY1" fmla="*/ 61041 h 193438"/>
                    <a:gd name="connsiteX2" fmla="*/ 15925 w 76884"/>
                    <a:gd name="connsiteY2" fmla="*/ 41991 h 193438"/>
                    <a:gd name="connsiteX3" fmla="*/ 685 w 76884"/>
                    <a:gd name="connsiteY3" fmla="*/ 34371 h 193438"/>
                    <a:gd name="connsiteX4" fmla="*/ 10210 w 76884"/>
                    <a:gd name="connsiteY4" fmla="*/ 12464 h 193438"/>
                    <a:gd name="connsiteX5" fmla="*/ 31165 w 76884"/>
                    <a:gd name="connsiteY5" fmla="*/ 81 h 193438"/>
                    <a:gd name="connsiteX6" fmla="*/ 76885 w 76884"/>
                    <a:gd name="connsiteY6" fmla="*/ 191534 h 193438"/>
                    <a:gd name="connsiteX7" fmla="*/ 67360 w 76884"/>
                    <a:gd name="connsiteY7" fmla="*/ 193439 h 19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884" h="193438">
                      <a:moveTo>
                        <a:pt x="67360" y="193439"/>
                      </a:moveTo>
                      <a:cubicBezTo>
                        <a:pt x="36880" y="112476"/>
                        <a:pt x="10210" y="72471"/>
                        <a:pt x="5447" y="61041"/>
                      </a:cubicBezTo>
                      <a:cubicBezTo>
                        <a:pt x="3542" y="57231"/>
                        <a:pt x="15925" y="41991"/>
                        <a:pt x="15925" y="41991"/>
                      </a:cubicBezTo>
                      <a:cubicBezTo>
                        <a:pt x="15925" y="41991"/>
                        <a:pt x="2590" y="36276"/>
                        <a:pt x="685" y="34371"/>
                      </a:cubicBezTo>
                      <a:cubicBezTo>
                        <a:pt x="-3125" y="28656"/>
                        <a:pt x="10210" y="12464"/>
                        <a:pt x="10210" y="12464"/>
                      </a:cubicBezTo>
                      <a:cubicBezTo>
                        <a:pt x="14020" y="6749"/>
                        <a:pt x="30212" y="-871"/>
                        <a:pt x="31165" y="81"/>
                      </a:cubicBezTo>
                      <a:cubicBezTo>
                        <a:pt x="39737" y="33419"/>
                        <a:pt x="65455" y="144861"/>
                        <a:pt x="76885" y="191534"/>
                      </a:cubicBezTo>
                      <a:cubicBezTo>
                        <a:pt x="73075" y="192486"/>
                        <a:pt x="70217" y="192486"/>
                        <a:pt x="67360" y="193439"/>
                      </a:cubicBezTo>
                      <a:close/>
                    </a:path>
                  </a:pathLst>
                </a:custGeom>
                <a:solidFill>
                  <a:srgbClr val="37447F"/>
                </a:solidFill>
                <a:ln w="9525" cap="flat">
                  <a:noFill/>
                  <a:prstDash val="solid"/>
                  <a:miter/>
                </a:ln>
              </p:spPr>
              <p:txBody>
                <a:bodyPr rtlCol="0" anchor="ctr"/>
                <a:lstStyle/>
                <a:p>
                  <a:endParaRPr lang="fr-BE"/>
                </a:p>
              </p:txBody>
            </p:sp>
            <p:sp>
              <p:nvSpPr>
                <p:cNvPr id="39" name="Forme libre : forme 38">
                  <a:extLst>
                    <a:ext uri="{FF2B5EF4-FFF2-40B4-BE49-F238E27FC236}">
                      <a16:creationId xmlns:a16="http://schemas.microsoft.com/office/drawing/2014/main" id="{2A7A21E5-4E7F-4924-AA39-90D905C4F16B}"/>
                    </a:ext>
                  </a:extLst>
                </p:cNvPr>
                <p:cNvSpPr/>
                <p:nvPr/>
              </p:nvSpPr>
              <p:spPr>
                <a:xfrm>
                  <a:off x="3127079" y="3978008"/>
                  <a:ext cx="78052" cy="190706"/>
                </a:xfrm>
                <a:custGeom>
                  <a:avLst/>
                  <a:gdLst>
                    <a:gd name="connsiteX0" fmla="*/ 60960 w 78052"/>
                    <a:gd name="connsiteY0" fmla="*/ 48784 h 190706"/>
                    <a:gd name="connsiteX1" fmla="*/ 71438 w 78052"/>
                    <a:gd name="connsiteY1" fmla="*/ 67834 h 190706"/>
                    <a:gd name="connsiteX2" fmla="*/ 8573 w 78052"/>
                    <a:gd name="connsiteY2" fmla="*/ 189754 h 190706"/>
                    <a:gd name="connsiteX3" fmla="*/ 5715 w 78052"/>
                    <a:gd name="connsiteY3" fmla="*/ 189754 h 190706"/>
                    <a:gd name="connsiteX4" fmla="*/ 0 w 78052"/>
                    <a:gd name="connsiteY4" fmla="*/ 190706 h 190706"/>
                    <a:gd name="connsiteX5" fmla="*/ 47625 w 78052"/>
                    <a:gd name="connsiteY5" fmla="*/ 206 h 190706"/>
                    <a:gd name="connsiteX6" fmla="*/ 71438 w 78052"/>
                    <a:gd name="connsiteY6" fmla="*/ 15446 h 190706"/>
                    <a:gd name="connsiteX7" fmla="*/ 77153 w 78052"/>
                    <a:gd name="connsiteY7" fmla="*/ 40211 h 190706"/>
                    <a:gd name="connsiteX8" fmla="*/ 60960 w 78052"/>
                    <a:gd name="connsiteY8" fmla="*/ 48784 h 190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52" h="190706">
                      <a:moveTo>
                        <a:pt x="60960" y="48784"/>
                      </a:moveTo>
                      <a:cubicBezTo>
                        <a:pt x="60960" y="48784"/>
                        <a:pt x="73343" y="64024"/>
                        <a:pt x="71438" y="67834"/>
                      </a:cubicBezTo>
                      <a:cubicBezTo>
                        <a:pt x="66675" y="81169"/>
                        <a:pt x="31433" y="121174"/>
                        <a:pt x="8573" y="189754"/>
                      </a:cubicBezTo>
                      <a:cubicBezTo>
                        <a:pt x="7620" y="189754"/>
                        <a:pt x="6668" y="189754"/>
                        <a:pt x="5715" y="189754"/>
                      </a:cubicBezTo>
                      <a:cubicBezTo>
                        <a:pt x="3810" y="189754"/>
                        <a:pt x="1905" y="190706"/>
                        <a:pt x="0" y="190706"/>
                      </a:cubicBezTo>
                      <a:cubicBezTo>
                        <a:pt x="12383" y="143081"/>
                        <a:pt x="39053" y="34496"/>
                        <a:pt x="47625" y="206"/>
                      </a:cubicBezTo>
                      <a:cubicBezTo>
                        <a:pt x="47625" y="-746"/>
                        <a:pt x="63818" y="1159"/>
                        <a:pt x="71438" y="15446"/>
                      </a:cubicBezTo>
                      <a:cubicBezTo>
                        <a:pt x="71438" y="15446"/>
                        <a:pt x="80963" y="35449"/>
                        <a:pt x="77153" y="40211"/>
                      </a:cubicBezTo>
                      <a:cubicBezTo>
                        <a:pt x="75248" y="43069"/>
                        <a:pt x="60960" y="48784"/>
                        <a:pt x="60960" y="48784"/>
                      </a:cubicBezTo>
                      <a:close/>
                    </a:path>
                  </a:pathLst>
                </a:custGeom>
                <a:solidFill>
                  <a:srgbClr val="37447F"/>
                </a:solidFill>
                <a:ln w="9525" cap="flat">
                  <a:noFill/>
                  <a:prstDash val="solid"/>
                  <a:miter/>
                </a:ln>
              </p:spPr>
              <p:txBody>
                <a:bodyPr rtlCol="0" anchor="ctr"/>
                <a:lstStyle/>
                <a:p>
                  <a:endParaRPr lang="fr-BE"/>
                </a:p>
              </p:txBody>
            </p:sp>
            <p:sp>
              <p:nvSpPr>
                <p:cNvPr id="50" name="Forme libre : forme 49">
                  <a:extLst>
                    <a:ext uri="{FF2B5EF4-FFF2-40B4-BE49-F238E27FC236}">
                      <a16:creationId xmlns:a16="http://schemas.microsoft.com/office/drawing/2014/main" id="{C3761EC4-AA9D-4D71-840B-4FFC7CAD9309}"/>
                    </a:ext>
                  </a:extLst>
                </p:cNvPr>
                <p:cNvSpPr/>
                <p:nvPr/>
              </p:nvSpPr>
              <p:spPr>
                <a:xfrm>
                  <a:off x="3039717" y="3978133"/>
                  <a:ext cx="76884" cy="193438"/>
                </a:xfrm>
                <a:custGeom>
                  <a:avLst/>
                  <a:gdLst>
                    <a:gd name="connsiteX0" fmla="*/ 67360 w 76884"/>
                    <a:gd name="connsiteY0" fmla="*/ 193439 h 193438"/>
                    <a:gd name="connsiteX1" fmla="*/ 5447 w 76884"/>
                    <a:gd name="connsiteY1" fmla="*/ 61041 h 193438"/>
                    <a:gd name="connsiteX2" fmla="*/ 15925 w 76884"/>
                    <a:gd name="connsiteY2" fmla="*/ 41991 h 193438"/>
                    <a:gd name="connsiteX3" fmla="*/ 685 w 76884"/>
                    <a:gd name="connsiteY3" fmla="*/ 34371 h 193438"/>
                    <a:gd name="connsiteX4" fmla="*/ 10210 w 76884"/>
                    <a:gd name="connsiteY4" fmla="*/ 12464 h 193438"/>
                    <a:gd name="connsiteX5" fmla="*/ 31165 w 76884"/>
                    <a:gd name="connsiteY5" fmla="*/ 81 h 193438"/>
                    <a:gd name="connsiteX6" fmla="*/ 76885 w 76884"/>
                    <a:gd name="connsiteY6" fmla="*/ 191534 h 193438"/>
                    <a:gd name="connsiteX7" fmla="*/ 67360 w 76884"/>
                    <a:gd name="connsiteY7" fmla="*/ 193439 h 19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884" h="193438">
                      <a:moveTo>
                        <a:pt x="67360" y="193439"/>
                      </a:moveTo>
                      <a:cubicBezTo>
                        <a:pt x="36880" y="112476"/>
                        <a:pt x="10210" y="72471"/>
                        <a:pt x="5447" y="61041"/>
                      </a:cubicBezTo>
                      <a:cubicBezTo>
                        <a:pt x="3542" y="57231"/>
                        <a:pt x="15925" y="41991"/>
                        <a:pt x="15925" y="41991"/>
                      </a:cubicBezTo>
                      <a:cubicBezTo>
                        <a:pt x="15925" y="41991"/>
                        <a:pt x="2590" y="36276"/>
                        <a:pt x="685" y="34371"/>
                      </a:cubicBezTo>
                      <a:cubicBezTo>
                        <a:pt x="-3125" y="28656"/>
                        <a:pt x="10210" y="12464"/>
                        <a:pt x="10210" y="12464"/>
                      </a:cubicBezTo>
                      <a:cubicBezTo>
                        <a:pt x="14020" y="6749"/>
                        <a:pt x="30212" y="-871"/>
                        <a:pt x="31165" y="81"/>
                      </a:cubicBezTo>
                      <a:cubicBezTo>
                        <a:pt x="39737" y="33419"/>
                        <a:pt x="65455" y="144861"/>
                        <a:pt x="76885" y="191534"/>
                      </a:cubicBezTo>
                      <a:cubicBezTo>
                        <a:pt x="73075" y="192486"/>
                        <a:pt x="70217" y="192486"/>
                        <a:pt x="67360" y="193439"/>
                      </a:cubicBezTo>
                      <a:close/>
                    </a:path>
                  </a:pathLst>
                </a:custGeom>
                <a:solidFill>
                  <a:srgbClr val="00A6F7"/>
                </a:solidFill>
                <a:ln w="9525" cap="flat">
                  <a:noFill/>
                  <a:prstDash val="solid"/>
                  <a:miter/>
                </a:ln>
              </p:spPr>
              <p:txBody>
                <a:bodyPr rtlCol="0" anchor="ctr"/>
                <a:lstStyle/>
                <a:p>
                  <a:endParaRPr lang="fr-BE"/>
                </a:p>
              </p:txBody>
            </p:sp>
            <p:sp>
              <p:nvSpPr>
                <p:cNvPr id="51" name="Forme libre : forme 50">
                  <a:extLst>
                    <a:ext uri="{FF2B5EF4-FFF2-40B4-BE49-F238E27FC236}">
                      <a16:creationId xmlns:a16="http://schemas.microsoft.com/office/drawing/2014/main" id="{9C6A2ABD-9B47-4DA2-BDEE-C629D1D23993}"/>
                    </a:ext>
                  </a:extLst>
                </p:cNvPr>
                <p:cNvSpPr/>
                <p:nvPr/>
              </p:nvSpPr>
              <p:spPr>
                <a:xfrm>
                  <a:off x="3127079" y="3978008"/>
                  <a:ext cx="78052" cy="190706"/>
                </a:xfrm>
                <a:custGeom>
                  <a:avLst/>
                  <a:gdLst>
                    <a:gd name="connsiteX0" fmla="*/ 60960 w 78052"/>
                    <a:gd name="connsiteY0" fmla="*/ 48784 h 190706"/>
                    <a:gd name="connsiteX1" fmla="*/ 71438 w 78052"/>
                    <a:gd name="connsiteY1" fmla="*/ 67834 h 190706"/>
                    <a:gd name="connsiteX2" fmla="*/ 8573 w 78052"/>
                    <a:gd name="connsiteY2" fmla="*/ 189754 h 190706"/>
                    <a:gd name="connsiteX3" fmla="*/ 5715 w 78052"/>
                    <a:gd name="connsiteY3" fmla="*/ 189754 h 190706"/>
                    <a:gd name="connsiteX4" fmla="*/ 0 w 78052"/>
                    <a:gd name="connsiteY4" fmla="*/ 190706 h 190706"/>
                    <a:gd name="connsiteX5" fmla="*/ 47625 w 78052"/>
                    <a:gd name="connsiteY5" fmla="*/ 206 h 190706"/>
                    <a:gd name="connsiteX6" fmla="*/ 71438 w 78052"/>
                    <a:gd name="connsiteY6" fmla="*/ 15446 h 190706"/>
                    <a:gd name="connsiteX7" fmla="*/ 77153 w 78052"/>
                    <a:gd name="connsiteY7" fmla="*/ 40211 h 190706"/>
                    <a:gd name="connsiteX8" fmla="*/ 60960 w 78052"/>
                    <a:gd name="connsiteY8" fmla="*/ 48784 h 190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52" h="190706">
                      <a:moveTo>
                        <a:pt x="60960" y="48784"/>
                      </a:moveTo>
                      <a:cubicBezTo>
                        <a:pt x="60960" y="48784"/>
                        <a:pt x="73343" y="64024"/>
                        <a:pt x="71438" y="67834"/>
                      </a:cubicBezTo>
                      <a:cubicBezTo>
                        <a:pt x="66675" y="81169"/>
                        <a:pt x="31433" y="121174"/>
                        <a:pt x="8573" y="189754"/>
                      </a:cubicBezTo>
                      <a:cubicBezTo>
                        <a:pt x="7620" y="189754"/>
                        <a:pt x="6668" y="189754"/>
                        <a:pt x="5715" y="189754"/>
                      </a:cubicBezTo>
                      <a:cubicBezTo>
                        <a:pt x="3810" y="189754"/>
                        <a:pt x="1905" y="190706"/>
                        <a:pt x="0" y="190706"/>
                      </a:cubicBezTo>
                      <a:cubicBezTo>
                        <a:pt x="12383" y="143081"/>
                        <a:pt x="39053" y="34496"/>
                        <a:pt x="47625" y="206"/>
                      </a:cubicBezTo>
                      <a:cubicBezTo>
                        <a:pt x="47625" y="-746"/>
                        <a:pt x="63818" y="1159"/>
                        <a:pt x="71438" y="15446"/>
                      </a:cubicBezTo>
                      <a:cubicBezTo>
                        <a:pt x="71438" y="15446"/>
                        <a:pt x="80963" y="35449"/>
                        <a:pt x="77153" y="40211"/>
                      </a:cubicBezTo>
                      <a:cubicBezTo>
                        <a:pt x="75248" y="43069"/>
                        <a:pt x="60960" y="48784"/>
                        <a:pt x="60960" y="48784"/>
                      </a:cubicBezTo>
                      <a:close/>
                    </a:path>
                  </a:pathLst>
                </a:custGeom>
                <a:solidFill>
                  <a:srgbClr val="00A6F7"/>
                </a:solidFill>
                <a:ln w="9525" cap="flat">
                  <a:noFill/>
                  <a:prstDash val="solid"/>
                  <a:miter/>
                </a:ln>
              </p:spPr>
              <p:txBody>
                <a:bodyPr rtlCol="0" anchor="ctr"/>
                <a:lstStyle/>
                <a:p>
                  <a:endParaRPr lang="fr-BE"/>
                </a:p>
              </p:txBody>
            </p:sp>
          </p:grpSp>
          <p:sp>
            <p:nvSpPr>
              <p:cNvPr id="52" name="Forme libre : forme 51">
                <a:extLst>
                  <a:ext uri="{FF2B5EF4-FFF2-40B4-BE49-F238E27FC236}">
                    <a16:creationId xmlns:a16="http://schemas.microsoft.com/office/drawing/2014/main" id="{7A644725-0B40-42FE-BAC8-1F16DAC544AC}"/>
                  </a:ext>
                </a:extLst>
              </p:cNvPr>
              <p:cNvSpPr/>
              <p:nvPr/>
            </p:nvSpPr>
            <p:spPr>
              <a:xfrm>
                <a:off x="3077490" y="3856070"/>
                <a:ext cx="87725" cy="161196"/>
              </a:xfrm>
              <a:custGeom>
                <a:avLst/>
                <a:gdLst>
                  <a:gd name="connsiteX0" fmla="*/ 1964 w 87725"/>
                  <a:gd name="connsiteY0" fmla="*/ 139289 h 161196"/>
                  <a:gd name="connsiteX1" fmla="*/ 44827 w 87725"/>
                  <a:gd name="connsiteY1" fmla="*/ 157386 h 161196"/>
                  <a:gd name="connsiteX2" fmla="*/ 46732 w 87725"/>
                  <a:gd name="connsiteY2" fmla="*/ 161196 h 161196"/>
                  <a:gd name="connsiteX3" fmla="*/ 87689 w 87725"/>
                  <a:gd name="connsiteY3" fmla="*/ 131669 h 161196"/>
                  <a:gd name="connsiteX4" fmla="*/ 74354 w 87725"/>
                  <a:gd name="connsiteY4" fmla="*/ 23084 h 161196"/>
                  <a:gd name="connsiteX5" fmla="*/ 33397 w 87725"/>
                  <a:gd name="connsiteY5" fmla="*/ 224 h 161196"/>
                  <a:gd name="connsiteX6" fmla="*/ 33397 w 87725"/>
                  <a:gd name="connsiteY6" fmla="*/ 224 h 161196"/>
                  <a:gd name="connsiteX7" fmla="*/ 59 w 87725"/>
                  <a:gd name="connsiteY7" fmla="*/ 29751 h 161196"/>
                  <a:gd name="connsiteX8" fmla="*/ 1964 w 87725"/>
                  <a:gd name="connsiteY8" fmla="*/ 139289 h 16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725" h="161196">
                    <a:moveTo>
                      <a:pt x="1964" y="139289"/>
                    </a:moveTo>
                    <a:cubicBezTo>
                      <a:pt x="2917" y="153576"/>
                      <a:pt x="21014" y="159292"/>
                      <a:pt x="44827" y="157386"/>
                    </a:cubicBezTo>
                    <a:lnTo>
                      <a:pt x="46732" y="161196"/>
                    </a:lnTo>
                    <a:cubicBezTo>
                      <a:pt x="70544" y="159292"/>
                      <a:pt x="88642" y="145956"/>
                      <a:pt x="87689" y="131669"/>
                    </a:cubicBezTo>
                    <a:lnTo>
                      <a:pt x="74354" y="23084"/>
                    </a:lnTo>
                    <a:cubicBezTo>
                      <a:pt x="73402" y="8796"/>
                      <a:pt x="57209" y="-1681"/>
                      <a:pt x="33397" y="224"/>
                    </a:cubicBezTo>
                    <a:lnTo>
                      <a:pt x="33397" y="224"/>
                    </a:lnTo>
                    <a:cubicBezTo>
                      <a:pt x="9584" y="2129"/>
                      <a:pt x="-893" y="15464"/>
                      <a:pt x="59" y="29751"/>
                    </a:cubicBezTo>
                    <a:lnTo>
                      <a:pt x="1964" y="139289"/>
                    </a:lnTo>
                    <a:close/>
                  </a:path>
                </a:pathLst>
              </a:custGeom>
              <a:solidFill>
                <a:srgbClr val="FDC8A8"/>
              </a:solidFill>
              <a:ln w="9525" cap="flat">
                <a:noFill/>
                <a:prstDash val="solid"/>
                <a:miter/>
              </a:ln>
            </p:spPr>
            <p:txBody>
              <a:bodyPr rtlCol="0" anchor="ctr"/>
              <a:lstStyle/>
              <a:p>
                <a:endParaRPr lang="fr-BE"/>
              </a:p>
            </p:txBody>
          </p:sp>
          <p:sp>
            <p:nvSpPr>
              <p:cNvPr id="53" name="Forme libre : forme 52">
                <a:extLst>
                  <a:ext uri="{FF2B5EF4-FFF2-40B4-BE49-F238E27FC236}">
                    <a16:creationId xmlns:a16="http://schemas.microsoft.com/office/drawing/2014/main" id="{DCA68FAC-AC92-43E4-B624-86E753349128}"/>
                  </a:ext>
                </a:extLst>
              </p:cNvPr>
              <p:cNvSpPr/>
              <p:nvPr/>
            </p:nvSpPr>
            <p:spPr>
              <a:xfrm>
                <a:off x="3070882" y="3919159"/>
                <a:ext cx="90527" cy="43875"/>
              </a:xfrm>
              <a:custGeom>
                <a:avLst/>
                <a:gdLst>
                  <a:gd name="connsiteX0" fmla="*/ 81915 w 90527"/>
                  <a:gd name="connsiteY0" fmla="*/ 0 h 43875"/>
                  <a:gd name="connsiteX1" fmla="*/ 0 w 90527"/>
                  <a:gd name="connsiteY1" fmla="*/ 7620 h 43875"/>
                  <a:gd name="connsiteX2" fmla="*/ 3810 w 90527"/>
                  <a:gd name="connsiteY2" fmla="*/ 24765 h 43875"/>
                  <a:gd name="connsiteX3" fmla="*/ 66675 w 90527"/>
                  <a:gd name="connsiteY3" fmla="*/ 43815 h 43875"/>
                  <a:gd name="connsiteX4" fmla="*/ 90488 w 90527"/>
                  <a:gd name="connsiteY4" fmla="*/ 22860 h 43875"/>
                  <a:gd name="connsiteX5" fmla="*/ 81915 w 90527"/>
                  <a:gd name="connsiteY5" fmla="*/ 0 h 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527" h="43875">
                    <a:moveTo>
                      <a:pt x="81915" y="0"/>
                    </a:moveTo>
                    <a:lnTo>
                      <a:pt x="0" y="7620"/>
                    </a:lnTo>
                    <a:lnTo>
                      <a:pt x="3810" y="24765"/>
                    </a:lnTo>
                    <a:cubicBezTo>
                      <a:pt x="24765" y="34290"/>
                      <a:pt x="58102" y="44767"/>
                      <a:pt x="66675" y="43815"/>
                    </a:cubicBezTo>
                    <a:cubicBezTo>
                      <a:pt x="75247" y="42863"/>
                      <a:pt x="91440" y="27622"/>
                      <a:pt x="90488" y="22860"/>
                    </a:cubicBezTo>
                    <a:lnTo>
                      <a:pt x="81915" y="0"/>
                    </a:lnTo>
                    <a:close/>
                  </a:path>
                </a:pathLst>
              </a:custGeom>
              <a:solidFill>
                <a:srgbClr val="FDC8A8"/>
              </a:solidFill>
              <a:ln w="9525" cap="flat">
                <a:noFill/>
                <a:prstDash val="solid"/>
                <a:miter/>
              </a:ln>
            </p:spPr>
            <p:txBody>
              <a:bodyPr rtlCol="0" anchor="ctr"/>
              <a:lstStyle/>
              <a:p>
                <a:endParaRPr lang="fr-BE"/>
              </a:p>
            </p:txBody>
          </p:sp>
          <p:sp>
            <p:nvSpPr>
              <p:cNvPr id="54" name="Forme libre : forme 53">
                <a:extLst>
                  <a:ext uri="{FF2B5EF4-FFF2-40B4-BE49-F238E27FC236}">
                    <a16:creationId xmlns:a16="http://schemas.microsoft.com/office/drawing/2014/main" id="{B3AB5AFA-BCB3-4E39-BA6C-C8974F1AAC6B}"/>
                  </a:ext>
                </a:extLst>
              </p:cNvPr>
              <p:cNvSpPr/>
              <p:nvPr/>
            </p:nvSpPr>
            <p:spPr>
              <a:xfrm>
                <a:off x="3071834" y="3968689"/>
                <a:ext cx="53340" cy="67627"/>
              </a:xfrm>
              <a:custGeom>
                <a:avLst/>
                <a:gdLst>
                  <a:gd name="connsiteX0" fmla="*/ 0 w 53340"/>
                  <a:gd name="connsiteY0" fmla="*/ 20955 h 67627"/>
                  <a:gd name="connsiteX1" fmla="*/ 40005 w 53340"/>
                  <a:gd name="connsiteY1" fmla="*/ 67628 h 67627"/>
                  <a:gd name="connsiteX2" fmla="*/ 53340 w 53340"/>
                  <a:gd name="connsiteY2" fmla="*/ 40958 h 67627"/>
                  <a:gd name="connsiteX3" fmla="*/ 0 w 53340"/>
                  <a:gd name="connsiteY3" fmla="*/ 0 h 67627"/>
                </a:gdLst>
                <a:ahLst/>
                <a:cxnLst>
                  <a:cxn ang="0">
                    <a:pos x="connsiteX0" y="connsiteY0"/>
                  </a:cxn>
                  <a:cxn ang="0">
                    <a:pos x="connsiteX1" y="connsiteY1"/>
                  </a:cxn>
                  <a:cxn ang="0">
                    <a:pos x="connsiteX2" y="connsiteY2"/>
                  </a:cxn>
                  <a:cxn ang="0">
                    <a:pos x="connsiteX3" y="connsiteY3"/>
                  </a:cxn>
                </a:cxnLst>
                <a:rect l="l" t="t" r="r" b="b"/>
                <a:pathLst>
                  <a:path w="53340" h="67627">
                    <a:moveTo>
                      <a:pt x="0" y="20955"/>
                    </a:moveTo>
                    <a:lnTo>
                      <a:pt x="40005" y="67628"/>
                    </a:lnTo>
                    <a:lnTo>
                      <a:pt x="53340" y="40958"/>
                    </a:lnTo>
                    <a:lnTo>
                      <a:pt x="0" y="0"/>
                    </a:lnTo>
                    <a:close/>
                  </a:path>
                </a:pathLst>
              </a:custGeom>
              <a:solidFill>
                <a:srgbClr val="BAC8E2"/>
              </a:solidFill>
              <a:ln w="9525" cap="flat">
                <a:noFill/>
                <a:prstDash val="solid"/>
                <a:miter/>
              </a:ln>
            </p:spPr>
            <p:txBody>
              <a:bodyPr rtlCol="0" anchor="ctr"/>
              <a:lstStyle/>
              <a:p>
                <a:endParaRPr lang="fr-BE"/>
              </a:p>
            </p:txBody>
          </p:sp>
          <p:sp>
            <p:nvSpPr>
              <p:cNvPr id="55" name="Forme libre : forme 54">
                <a:extLst>
                  <a:ext uri="{FF2B5EF4-FFF2-40B4-BE49-F238E27FC236}">
                    <a16:creationId xmlns:a16="http://schemas.microsoft.com/office/drawing/2014/main" id="{5C9AF759-DA9F-4867-ABBD-D79CF15A56A4}"/>
                  </a:ext>
                </a:extLst>
              </p:cNvPr>
              <p:cNvSpPr/>
              <p:nvPr/>
            </p:nvSpPr>
            <p:spPr>
              <a:xfrm>
                <a:off x="3071834" y="3963926"/>
                <a:ext cx="54292" cy="67627"/>
              </a:xfrm>
              <a:custGeom>
                <a:avLst/>
                <a:gdLst>
                  <a:gd name="connsiteX0" fmla="*/ 0 w 54292"/>
                  <a:gd name="connsiteY0" fmla="*/ 25718 h 67627"/>
                  <a:gd name="connsiteX1" fmla="*/ 40005 w 54292"/>
                  <a:gd name="connsiteY1" fmla="*/ 67628 h 67627"/>
                  <a:gd name="connsiteX2" fmla="*/ 54293 w 54292"/>
                  <a:gd name="connsiteY2" fmla="*/ 43815 h 67627"/>
                  <a:gd name="connsiteX3" fmla="*/ 0 w 54292"/>
                  <a:gd name="connsiteY3" fmla="*/ 0 h 67627"/>
                </a:gdLst>
                <a:ahLst/>
                <a:cxnLst>
                  <a:cxn ang="0">
                    <a:pos x="connsiteX0" y="connsiteY0"/>
                  </a:cxn>
                  <a:cxn ang="0">
                    <a:pos x="connsiteX1" y="connsiteY1"/>
                  </a:cxn>
                  <a:cxn ang="0">
                    <a:pos x="connsiteX2" y="connsiteY2"/>
                  </a:cxn>
                  <a:cxn ang="0">
                    <a:pos x="connsiteX3" y="connsiteY3"/>
                  </a:cxn>
                </a:cxnLst>
                <a:rect l="l" t="t" r="r" b="b"/>
                <a:pathLst>
                  <a:path w="54292" h="67627">
                    <a:moveTo>
                      <a:pt x="0" y="25718"/>
                    </a:moveTo>
                    <a:lnTo>
                      <a:pt x="40005" y="67628"/>
                    </a:lnTo>
                    <a:lnTo>
                      <a:pt x="54293" y="43815"/>
                    </a:lnTo>
                    <a:lnTo>
                      <a:pt x="0" y="0"/>
                    </a:lnTo>
                    <a:close/>
                  </a:path>
                </a:pathLst>
              </a:custGeom>
              <a:solidFill>
                <a:srgbClr val="F2EBDD"/>
              </a:solidFill>
              <a:ln w="9525" cap="flat">
                <a:noFill/>
                <a:prstDash val="solid"/>
                <a:miter/>
              </a:ln>
            </p:spPr>
            <p:txBody>
              <a:bodyPr rtlCol="0" anchor="ctr"/>
              <a:lstStyle/>
              <a:p>
                <a:endParaRPr lang="fr-BE"/>
              </a:p>
            </p:txBody>
          </p:sp>
          <p:sp>
            <p:nvSpPr>
              <p:cNvPr id="56" name="Forme libre : forme 55">
                <a:extLst>
                  <a:ext uri="{FF2B5EF4-FFF2-40B4-BE49-F238E27FC236}">
                    <a16:creationId xmlns:a16="http://schemas.microsoft.com/office/drawing/2014/main" id="{D027E075-696F-4C33-8475-76B73C0B8E16}"/>
                  </a:ext>
                </a:extLst>
              </p:cNvPr>
              <p:cNvSpPr/>
              <p:nvPr/>
            </p:nvSpPr>
            <p:spPr>
              <a:xfrm>
                <a:off x="3124221" y="3968689"/>
                <a:ext cx="47625" cy="72390"/>
              </a:xfrm>
              <a:custGeom>
                <a:avLst/>
                <a:gdLst>
                  <a:gd name="connsiteX0" fmla="*/ 47625 w 47625"/>
                  <a:gd name="connsiteY0" fmla="*/ 20955 h 72390"/>
                  <a:gd name="connsiteX1" fmla="*/ 8573 w 47625"/>
                  <a:gd name="connsiteY1" fmla="*/ 72390 h 72390"/>
                  <a:gd name="connsiteX2" fmla="*/ 0 w 47625"/>
                  <a:gd name="connsiteY2" fmla="*/ 39053 h 72390"/>
                  <a:gd name="connsiteX3" fmla="*/ 47625 w 47625"/>
                  <a:gd name="connsiteY3" fmla="*/ 0 h 72390"/>
                </a:gdLst>
                <a:ahLst/>
                <a:cxnLst>
                  <a:cxn ang="0">
                    <a:pos x="connsiteX0" y="connsiteY0"/>
                  </a:cxn>
                  <a:cxn ang="0">
                    <a:pos x="connsiteX1" y="connsiteY1"/>
                  </a:cxn>
                  <a:cxn ang="0">
                    <a:pos x="connsiteX2" y="connsiteY2"/>
                  </a:cxn>
                  <a:cxn ang="0">
                    <a:pos x="connsiteX3" y="connsiteY3"/>
                  </a:cxn>
                </a:cxnLst>
                <a:rect l="l" t="t" r="r" b="b"/>
                <a:pathLst>
                  <a:path w="47625" h="72390">
                    <a:moveTo>
                      <a:pt x="47625" y="20955"/>
                    </a:moveTo>
                    <a:lnTo>
                      <a:pt x="8573" y="72390"/>
                    </a:lnTo>
                    <a:lnTo>
                      <a:pt x="0" y="39053"/>
                    </a:lnTo>
                    <a:lnTo>
                      <a:pt x="47625" y="0"/>
                    </a:lnTo>
                    <a:close/>
                  </a:path>
                </a:pathLst>
              </a:custGeom>
              <a:solidFill>
                <a:srgbClr val="BAC8E2"/>
              </a:solidFill>
              <a:ln w="9525" cap="flat">
                <a:noFill/>
                <a:prstDash val="solid"/>
                <a:miter/>
              </a:ln>
            </p:spPr>
            <p:txBody>
              <a:bodyPr rtlCol="0" anchor="ctr"/>
              <a:lstStyle/>
              <a:p>
                <a:endParaRPr lang="fr-BE"/>
              </a:p>
            </p:txBody>
          </p:sp>
          <p:sp>
            <p:nvSpPr>
              <p:cNvPr id="57" name="Forme libre : forme 56">
                <a:extLst>
                  <a:ext uri="{FF2B5EF4-FFF2-40B4-BE49-F238E27FC236}">
                    <a16:creationId xmlns:a16="http://schemas.microsoft.com/office/drawing/2014/main" id="{8FB93F44-CFB7-43D2-A202-8F28547719AD}"/>
                  </a:ext>
                </a:extLst>
              </p:cNvPr>
              <p:cNvSpPr/>
              <p:nvPr/>
            </p:nvSpPr>
            <p:spPr>
              <a:xfrm>
                <a:off x="3124221" y="3963926"/>
                <a:ext cx="47625" cy="67627"/>
              </a:xfrm>
              <a:custGeom>
                <a:avLst/>
                <a:gdLst>
                  <a:gd name="connsiteX0" fmla="*/ 47625 w 47625"/>
                  <a:gd name="connsiteY0" fmla="*/ 25718 h 67627"/>
                  <a:gd name="connsiteX1" fmla="*/ 8573 w 47625"/>
                  <a:gd name="connsiteY1" fmla="*/ 67628 h 67627"/>
                  <a:gd name="connsiteX2" fmla="*/ 0 w 47625"/>
                  <a:gd name="connsiteY2" fmla="*/ 42863 h 67627"/>
                  <a:gd name="connsiteX3" fmla="*/ 47625 w 47625"/>
                  <a:gd name="connsiteY3" fmla="*/ 0 h 67627"/>
                </a:gdLst>
                <a:ahLst/>
                <a:cxnLst>
                  <a:cxn ang="0">
                    <a:pos x="connsiteX0" y="connsiteY0"/>
                  </a:cxn>
                  <a:cxn ang="0">
                    <a:pos x="connsiteX1" y="connsiteY1"/>
                  </a:cxn>
                  <a:cxn ang="0">
                    <a:pos x="connsiteX2" y="connsiteY2"/>
                  </a:cxn>
                  <a:cxn ang="0">
                    <a:pos x="connsiteX3" y="connsiteY3"/>
                  </a:cxn>
                </a:cxnLst>
                <a:rect l="l" t="t" r="r" b="b"/>
                <a:pathLst>
                  <a:path w="47625" h="67627">
                    <a:moveTo>
                      <a:pt x="47625" y="25718"/>
                    </a:moveTo>
                    <a:lnTo>
                      <a:pt x="8573" y="67628"/>
                    </a:lnTo>
                    <a:lnTo>
                      <a:pt x="0" y="42863"/>
                    </a:lnTo>
                    <a:lnTo>
                      <a:pt x="47625" y="0"/>
                    </a:lnTo>
                    <a:close/>
                  </a:path>
                </a:pathLst>
              </a:custGeom>
              <a:solidFill>
                <a:srgbClr val="F2EBDD"/>
              </a:solidFill>
              <a:ln w="9525" cap="flat">
                <a:noFill/>
                <a:prstDash val="solid"/>
                <a:miter/>
              </a:ln>
            </p:spPr>
            <p:txBody>
              <a:bodyPr rtlCol="0" anchor="ctr"/>
              <a:lstStyle/>
              <a:p>
                <a:endParaRPr lang="fr-BE"/>
              </a:p>
            </p:txBody>
          </p:sp>
          <p:sp>
            <p:nvSpPr>
              <p:cNvPr id="58" name="Forme libre : forme 57">
                <a:extLst>
                  <a:ext uri="{FF2B5EF4-FFF2-40B4-BE49-F238E27FC236}">
                    <a16:creationId xmlns:a16="http://schemas.microsoft.com/office/drawing/2014/main" id="{2C1F2E6E-338D-4730-B12F-27E28740B358}"/>
                  </a:ext>
                </a:extLst>
              </p:cNvPr>
              <p:cNvSpPr/>
              <p:nvPr/>
            </p:nvSpPr>
            <p:spPr>
              <a:xfrm>
                <a:off x="3158512" y="3817805"/>
                <a:ext cx="25867" cy="39441"/>
              </a:xfrm>
              <a:custGeom>
                <a:avLst/>
                <a:gdLst>
                  <a:gd name="connsiteX0" fmla="*/ 0 w 25867"/>
                  <a:gd name="connsiteY0" fmla="*/ 8009 h 39441"/>
                  <a:gd name="connsiteX1" fmla="*/ 8572 w 25867"/>
                  <a:gd name="connsiteY1" fmla="*/ 2294 h 39441"/>
                  <a:gd name="connsiteX2" fmla="*/ 24765 w 25867"/>
                  <a:gd name="connsiteY2" fmla="*/ 8962 h 39441"/>
                  <a:gd name="connsiteX3" fmla="*/ 20002 w 25867"/>
                  <a:gd name="connsiteY3" fmla="*/ 38489 h 39441"/>
                  <a:gd name="connsiteX4" fmla="*/ 952 w 25867"/>
                  <a:gd name="connsiteY4" fmla="*/ 39442 h 39441"/>
                  <a:gd name="connsiteX5" fmla="*/ 0 w 25867"/>
                  <a:gd name="connsiteY5" fmla="*/ 8009 h 3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67" h="39441">
                    <a:moveTo>
                      <a:pt x="0" y="8009"/>
                    </a:moveTo>
                    <a:lnTo>
                      <a:pt x="8572" y="2294"/>
                    </a:lnTo>
                    <a:cubicBezTo>
                      <a:pt x="15240" y="-2468"/>
                      <a:pt x="21907" y="389"/>
                      <a:pt x="24765" y="8962"/>
                    </a:cubicBezTo>
                    <a:cubicBezTo>
                      <a:pt x="29527" y="23249"/>
                      <a:pt x="17145" y="27059"/>
                      <a:pt x="20002" y="38489"/>
                    </a:cubicBezTo>
                    <a:lnTo>
                      <a:pt x="952" y="39442"/>
                    </a:lnTo>
                    <a:lnTo>
                      <a:pt x="0" y="8009"/>
                    </a:lnTo>
                    <a:close/>
                  </a:path>
                </a:pathLst>
              </a:custGeom>
              <a:solidFill>
                <a:srgbClr val="FDC8A8"/>
              </a:solidFill>
              <a:ln w="9525" cap="flat">
                <a:noFill/>
                <a:prstDash val="solid"/>
                <a:miter/>
              </a:ln>
            </p:spPr>
            <p:txBody>
              <a:bodyPr rtlCol="0" anchor="ctr"/>
              <a:lstStyle/>
              <a:p>
                <a:endParaRPr lang="fr-BE"/>
              </a:p>
            </p:txBody>
          </p:sp>
          <p:sp>
            <p:nvSpPr>
              <p:cNvPr id="59" name="Forme libre : forme 58">
                <a:extLst>
                  <a:ext uri="{FF2B5EF4-FFF2-40B4-BE49-F238E27FC236}">
                    <a16:creationId xmlns:a16="http://schemas.microsoft.com/office/drawing/2014/main" id="{16658BBC-4433-40F2-A166-06DCC50B8F9C}"/>
                  </a:ext>
                </a:extLst>
              </p:cNvPr>
              <p:cNvSpPr/>
              <p:nvPr/>
            </p:nvSpPr>
            <p:spPr>
              <a:xfrm>
                <a:off x="3036606" y="3870582"/>
                <a:ext cx="38085" cy="37147"/>
              </a:xfrm>
              <a:custGeom>
                <a:avLst/>
                <a:gdLst>
                  <a:gd name="connsiteX0" fmla="*/ 20941 w 38085"/>
                  <a:gd name="connsiteY0" fmla="*/ 0 h 37147"/>
                  <a:gd name="connsiteX1" fmla="*/ 10463 w 38085"/>
                  <a:gd name="connsiteY1" fmla="*/ 0 h 37147"/>
                  <a:gd name="connsiteX2" fmla="*/ 938 w 38085"/>
                  <a:gd name="connsiteY2" fmla="*/ 14288 h 37147"/>
                  <a:gd name="connsiteX3" fmla="*/ 21893 w 38085"/>
                  <a:gd name="connsiteY3" fmla="*/ 37147 h 37147"/>
                  <a:gd name="connsiteX4" fmla="*/ 38086 w 38085"/>
                  <a:gd name="connsiteY4" fmla="*/ 26670 h 37147"/>
                  <a:gd name="connsiteX5" fmla="*/ 20941 w 38085"/>
                  <a:gd name="connsiteY5" fmla="*/ 0 h 3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5" h="37147">
                    <a:moveTo>
                      <a:pt x="20941" y="0"/>
                    </a:moveTo>
                    <a:lnTo>
                      <a:pt x="10463" y="0"/>
                    </a:lnTo>
                    <a:cubicBezTo>
                      <a:pt x="1891" y="0"/>
                      <a:pt x="-1919" y="5715"/>
                      <a:pt x="938" y="14288"/>
                    </a:cubicBezTo>
                    <a:cubicBezTo>
                      <a:pt x="5701" y="28575"/>
                      <a:pt x="16178" y="24765"/>
                      <a:pt x="21893" y="37147"/>
                    </a:cubicBezTo>
                    <a:lnTo>
                      <a:pt x="38086" y="26670"/>
                    </a:lnTo>
                    <a:lnTo>
                      <a:pt x="20941" y="0"/>
                    </a:lnTo>
                    <a:close/>
                  </a:path>
                </a:pathLst>
              </a:custGeom>
              <a:solidFill>
                <a:srgbClr val="FDC8A8"/>
              </a:solidFill>
              <a:ln w="9525" cap="flat">
                <a:noFill/>
                <a:prstDash val="solid"/>
                <a:miter/>
              </a:ln>
            </p:spPr>
            <p:txBody>
              <a:bodyPr rtlCol="0" anchor="ctr"/>
              <a:lstStyle/>
              <a:p>
                <a:endParaRPr lang="fr-BE"/>
              </a:p>
            </p:txBody>
          </p:sp>
          <p:sp>
            <p:nvSpPr>
              <p:cNvPr id="170" name="Forme libre : forme 169">
                <a:extLst>
                  <a:ext uri="{FF2B5EF4-FFF2-40B4-BE49-F238E27FC236}">
                    <a16:creationId xmlns:a16="http://schemas.microsoft.com/office/drawing/2014/main" id="{58C8BF93-C753-444B-A51D-E59714C2D719}"/>
                  </a:ext>
                </a:extLst>
              </p:cNvPr>
              <p:cNvSpPr/>
              <p:nvPr/>
            </p:nvSpPr>
            <p:spPr>
              <a:xfrm>
                <a:off x="3044458" y="3770110"/>
                <a:ext cx="138309" cy="184084"/>
              </a:xfrm>
              <a:custGeom>
                <a:avLst/>
                <a:gdLst>
                  <a:gd name="connsiteX0" fmla="*/ 137866 w 138309"/>
                  <a:gd name="connsiteY0" fmla="*/ 122379 h 184084"/>
                  <a:gd name="connsiteX1" fmla="*/ 110244 w 138309"/>
                  <a:gd name="connsiteY1" fmla="*/ 182387 h 184084"/>
                  <a:gd name="connsiteX2" fmla="*/ 32139 w 138309"/>
                  <a:gd name="connsiteY2" fmla="*/ 162384 h 184084"/>
                  <a:gd name="connsiteX3" fmla="*/ 46426 w 138309"/>
                  <a:gd name="connsiteY3" fmla="*/ 9032 h 184084"/>
                  <a:gd name="connsiteX4" fmla="*/ 116911 w 138309"/>
                  <a:gd name="connsiteY4" fmla="*/ 20462 h 184084"/>
                  <a:gd name="connsiteX5" fmla="*/ 137866 w 138309"/>
                  <a:gd name="connsiteY5" fmla="*/ 122379 h 18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09" h="184084">
                    <a:moveTo>
                      <a:pt x="137866" y="122379"/>
                    </a:moveTo>
                    <a:cubicBezTo>
                      <a:pt x="135009" y="144287"/>
                      <a:pt x="123579" y="176672"/>
                      <a:pt x="110244" y="182387"/>
                    </a:cubicBezTo>
                    <a:cubicBezTo>
                      <a:pt x="95004" y="189054"/>
                      <a:pt x="42616" y="174767"/>
                      <a:pt x="32139" y="162384"/>
                    </a:cubicBezTo>
                    <a:cubicBezTo>
                      <a:pt x="4516" y="128094"/>
                      <a:pt x="-29774" y="27129"/>
                      <a:pt x="46426" y="9032"/>
                    </a:cubicBezTo>
                    <a:cubicBezTo>
                      <a:pt x="66429" y="4269"/>
                      <a:pt x="98814" y="-13828"/>
                      <a:pt x="116911" y="20462"/>
                    </a:cubicBezTo>
                    <a:cubicBezTo>
                      <a:pt x="129294" y="43322"/>
                      <a:pt x="140724" y="98567"/>
                      <a:pt x="137866" y="122379"/>
                    </a:cubicBezTo>
                    <a:close/>
                  </a:path>
                </a:pathLst>
              </a:custGeom>
              <a:solidFill>
                <a:srgbClr val="FDC8A8"/>
              </a:solidFill>
              <a:ln w="9525" cap="flat">
                <a:noFill/>
                <a:prstDash val="solid"/>
                <a:miter/>
              </a:ln>
            </p:spPr>
            <p:txBody>
              <a:bodyPr rtlCol="0" anchor="ctr"/>
              <a:lstStyle/>
              <a:p>
                <a:endParaRPr lang="fr-BE"/>
              </a:p>
            </p:txBody>
          </p:sp>
          <p:sp>
            <p:nvSpPr>
              <p:cNvPr id="171" name="Forme libre : forme 170">
                <a:extLst>
                  <a:ext uri="{FF2B5EF4-FFF2-40B4-BE49-F238E27FC236}">
                    <a16:creationId xmlns:a16="http://schemas.microsoft.com/office/drawing/2014/main" id="{4CC2F97E-E749-4F41-A9E8-62C4BC1604B5}"/>
                  </a:ext>
                </a:extLst>
              </p:cNvPr>
              <p:cNvSpPr/>
              <p:nvPr/>
            </p:nvSpPr>
            <p:spPr>
              <a:xfrm>
                <a:off x="3058499" y="3769725"/>
                <a:ext cx="124268" cy="182771"/>
              </a:xfrm>
              <a:custGeom>
                <a:avLst/>
                <a:gdLst>
                  <a:gd name="connsiteX0" fmla="*/ 123825 w 124268"/>
                  <a:gd name="connsiteY0" fmla="*/ 122764 h 182771"/>
                  <a:gd name="connsiteX1" fmla="*/ 102870 w 124268"/>
                  <a:gd name="connsiteY1" fmla="*/ 20846 h 182771"/>
                  <a:gd name="connsiteX2" fmla="*/ 32385 w 124268"/>
                  <a:gd name="connsiteY2" fmla="*/ 9416 h 182771"/>
                  <a:gd name="connsiteX3" fmla="*/ 0 w 124268"/>
                  <a:gd name="connsiteY3" fmla="*/ 25609 h 182771"/>
                  <a:gd name="connsiteX4" fmla="*/ 2858 w 124268"/>
                  <a:gd name="connsiteY4" fmla="*/ 26561 h 182771"/>
                  <a:gd name="connsiteX5" fmla="*/ 42863 w 124268"/>
                  <a:gd name="connsiteY5" fmla="*/ 54184 h 182771"/>
                  <a:gd name="connsiteX6" fmla="*/ 46672 w 124268"/>
                  <a:gd name="connsiteY6" fmla="*/ 51326 h 182771"/>
                  <a:gd name="connsiteX7" fmla="*/ 71438 w 124268"/>
                  <a:gd name="connsiteY7" fmla="*/ 57041 h 182771"/>
                  <a:gd name="connsiteX8" fmla="*/ 109538 w 124268"/>
                  <a:gd name="connsiteY8" fmla="*/ 54184 h 182771"/>
                  <a:gd name="connsiteX9" fmla="*/ 122873 w 124268"/>
                  <a:gd name="connsiteY9" fmla="*/ 117049 h 182771"/>
                  <a:gd name="connsiteX10" fmla="*/ 98108 w 124268"/>
                  <a:gd name="connsiteY10" fmla="*/ 182771 h 182771"/>
                  <a:gd name="connsiteX11" fmla="*/ 123825 w 124268"/>
                  <a:gd name="connsiteY11" fmla="*/ 122764 h 18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68" h="182771">
                    <a:moveTo>
                      <a:pt x="123825" y="122764"/>
                    </a:moveTo>
                    <a:cubicBezTo>
                      <a:pt x="126683" y="97999"/>
                      <a:pt x="115253" y="43706"/>
                      <a:pt x="102870" y="20846"/>
                    </a:cubicBezTo>
                    <a:cubicBezTo>
                      <a:pt x="84773" y="-14396"/>
                      <a:pt x="52388" y="4654"/>
                      <a:pt x="32385" y="9416"/>
                    </a:cubicBezTo>
                    <a:cubicBezTo>
                      <a:pt x="18097" y="13226"/>
                      <a:pt x="7620" y="18941"/>
                      <a:pt x="0" y="25609"/>
                    </a:cubicBezTo>
                    <a:cubicBezTo>
                      <a:pt x="953" y="25609"/>
                      <a:pt x="1905" y="26561"/>
                      <a:pt x="2858" y="26561"/>
                    </a:cubicBezTo>
                    <a:cubicBezTo>
                      <a:pt x="17145" y="33229"/>
                      <a:pt x="31433" y="42754"/>
                      <a:pt x="42863" y="54184"/>
                    </a:cubicBezTo>
                    <a:cubicBezTo>
                      <a:pt x="43815" y="55136"/>
                      <a:pt x="45720" y="50374"/>
                      <a:pt x="46672" y="51326"/>
                    </a:cubicBezTo>
                    <a:cubicBezTo>
                      <a:pt x="52388" y="54184"/>
                      <a:pt x="66675" y="57041"/>
                      <a:pt x="71438" y="57041"/>
                    </a:cubicBezTo>
                    <a:cubicBezTo>
                      <a:pt x="79058" y="57041"/>
                      <a:pt x="103823" y="43706"/>
                      <a:pt x="109538" y="54184"/>
                    </a:cubicBezTo>
                    <a:cubicBezTo>
                      <a:pt x="120015" y="77044"/>
                      <a:pt x="124778" y="97999"/>
                      <a:pt x="122873" y="117049"/>
                    </a:cubicBezTo>
                    <a:cubicBezTo>
                      <a:pt x="118110" y="165626"/>
                      <a:pt x="98108" y="182771"/>
                      <a:pt x="98108" y="182771"/>
                    </a:cubicBezTo>
                    <a:cubicBezTo>
                      <a:pt x="109538" y="177056"/>
                      <a:pt x="120967" y="144671"/>
                      <a:pt x="123825" y="122764"/>
                    </a:cubicBezTo>
                    <a:close/>
                  </a:path>
                </a:pathLst>
              </a:custGeom>
              <a:solidFill>
                <a:srgbClr val="FDC8A8"/>
              </a:solidFill>
              <a:ln w="9525" cap="flat">
                <a:noFill/>
                <a:prstDash val="solid"/>
                <a:miter/>
              </a:ln>
            </p:spPr>
            <p:txBody>
              <a:bodyPr rtlCol="0" anchor="ctr"/>
              <a:lstStyle/>
              <a:p>
                <a:endParaRPr lang="fr-BE"/>
              </a:p>
            </p:txBody>
          </p:sp>
          <p:sp>
            <p:nvSpPr>
              <p:cNvPr id="172" name="Forme libre : forme 171">
                <a:extLst>
                  <a:ext uri="{FF2B5EF4-FFF2-40B4-BE49-F238E27FC236}">
                    <a16:creationId xmlns:a16="http://schemas.microsoft.com/office/drawing/2014/main" id="{182C54AA-51B1-4C0B-8E6B-B3740F77B30D}"/>
                  </a:ext>
                </a:extLst>
              </p:cNvPr>
              <p:cNvSpPr/>
              <p:nvPr/>
            </p:nvSpPr>
            <p:spPr>
              <a:xfrm>
                <a:off x="3058992" y="3889534"/>
                <a:ext cx="127794" cy="76257"/>
              </a:xfrm>
              <a:custGeom>
                <a:avLst/>
                <a:gdLst>
                  <a:gd name="connsiteX0" fmla="*/ 125237 w 127794"/>
                  <a:gd name="connsiteY0" fmla="*/ 2002 h 76257"/>
                  <a:gd name="connsiteX1" fmla="*/ 100472 w 127794"/>
                  <a:gd name="connsiteY1" fmla="*/ 74392 h 76257"/>
                  <a:gd name="connsiteX2" fmla="*/ 12842 w 127794"/>
                  <a:gd name="connsiteY2" fmla="*/ 48675 h 76257"/>
                  <a:gd name="connsiteX3" fmla="*/ 6175 w 127794"/>
                  <a:gd name="connsiteY3" fmla="*/ 12479 h 76257"/>
                  <a:gd name="connsiteX4" fmla="*/ 46180 w 127794"/>
                  <a:gd name="connsiteY4" fmla="*/ 30577 h 76257"/>
                  <a:gd name="connsiteX5" fmla="*/ 82375 w 127794"/>
                  <a:gd name="connsiteY5" fmla="*/ 7717 h 76257"/>
                  <a:gd name="connsiteX6" fmla="*/ 110950 w 127794"/>
                  <a:gd name="connsiteY6" fmla="*/ 12479 h 76257"/>
                  <a:gd name="connsiteX7" fmla="*/ 125237 w 127794"/>
                  <a:gd name="connsiteY7" fmla="*/ 2002 h 7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94" h="76257">
                    <a:moveTo>
                      <a:pt x="125237" y="2002"/>
                    </a:moveTo>
                    <a:cubicBezTo>
                      <a:pt x="134762" y="18195"/>
                      <a:pt x="115712" y="67725"/>
                      <a:pt x="100472" y="74392"/>
                    </a:cubicBezTo>
                    <a:cubicBezTo>
                      <a:pt x="83327" y="82012"/>
                      <a:pt x="21415" y="64867"/>
                      <a:pt x="12842" y="48675"/>
                    </a:cubicBezTo>
                    <a:cubicBezTo>
                      <a:pt x="-2398" y="19147"/>
                      <a:pt x="-3350" y="14385"/>
                      <a:pt x="6175" y="12479"/>
                    </a:cubicBezTo>
                    <a:cubicBezTo>
                      <a:pt x="11890" y="11527"/>
                      <a:pt x="31892" y="30577"/>
                      <a:pt x="46180" y="30577"/>
                    </a:cubicBezTo>
                    <a:cubicBezTo>
                      <a:pt x="56657" y="30577"/>
                      <a:pt x="49037" y="11527"/>
                      <a:pt x="82375" y="7717"/>
                    </a:cubicBezTo>
                    <a:cubicBezTo>
                      <a:pt x="107140" y="4860"/>
                      <a:pt x="103330" y="9622"/>
                      <a:pt x="110950" y="12479"/>
                    </a:cubicBezTo>
                    <a:cubicBezTo>
                      <a:pt x="120475" y="15337"/>
                      <a:pt x="120475" y="-6571"/>
                      <a:pt x="125237" y="2002"/>
                    </a:cubicBezTo>
                    <a:close/>
                  </a:path>
                </a:pathLst>
              </a:custGeom>
              <a:solidFill>
                <a:srgbClr val="231F20"/>
              </a:solidFill>
              <a:ln w="9525" cap="flat">
                <a:noFill/>
                <a:prstDash val="solid"/>
                <a:miter/>
              </a:ln>
            </p:spPr>
            <p:txBody>
              <a:bodyPr rtlCol="0" anchor="ctr"/>
              <a:lstStyle/>
              <a:p>
                <a:endParaRPr lang="fr-BE"/>
              </a:p>
            </p:txBody>
          </p:sp>
          <p:sp>
            <p:nvSpPr>
              <p:cNvPr id="173" name="Forme libre : forme 172">
                <a:extLst>
                  <a:ext uri="{FF2B5EF4-FFF2-40B4-BE49-F238E27FC236}">
                    <a16:creationId xmlns:a16="http://schemas.microsoft.com/office/drawing/2014/main" id="{D8666C11-2EDA-45C2-9323-3A171BC0AB6E}"/>
                  </a:ext>
                </a:extLst>
              </p:cNvPr>
              <p:cNvSpPr/>
              <p:nvPr/>
            </p:nvSpPr>
            <p:spPr>
              <a:xfrm>
                <a:off x="3030983" y="3753335"/>
                <a:ext cx="118955" cy="86766"/>
              </a:xfrm>
              <a:custGeom>
                <a:avLst/>
                <a:gdLst>
                  <a:gd name="connsiteX0" fmla="*/ 66568 w 118955"/>
                  <a:gd name="connsiteY0" fmla="*/ 1041 h 86766"/>
                  <a:gd name="connsiteX1" fmla="*/ 82761 w 118955"/>
                  <a:gd name="connsiteY1" fmla="*/ 17234 h 86766"/>
                  <a:gd name="connsiteX2" fmla="*/ 118956 w 118955"/>
                  <a:gd name="connsiteY2" fmla="*/ 26759 h 86766"/>
                  <a:gd name="connsiteX3" fmla="*/ 51328 w 118955"/>
                  <a:gd name="connsiteY3" fmla="*/ 59144 h 86766"/>
                  <a:gd name="connsiteX4" fmla="*/ 37993 w 118955"/>
                  <a:gd name="connsiteY4" fmla="*/ 62002 h 86766"/>
                  <a:gd name="connsiteX5" fmla="*/ 20848 w 118955"/>
                  <a:gd name="connsiteY5" fmla="*/ 86766 h 86766"/>
                  <a:gd name="connsiteX6" fmla="*/ 846 w 118955"/>
                  <a:gd name="connsiteY6" fmla="*/ 80099 h 86766"/>
                  <a:gd name="connsiteX7" fmla="*/ 66568 w 118955"/>
                  <a:gd name="connsiteY7" fmla="*/ 1041 h 86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955" h="86766">
                    <a:moveTo>
                      <a:pt x="66568" y="1041"/>
                    </a:moveTo>
                    <a:cubicBezTo>
                      <a:pt x="70378" y="-6579"/>
                      <a:pt x="69426" y="30569"/>
                      <a:pt x="82761" y="17234"/>
                    </a:cubicBezTo>
                    <a:cubicBezTo>
                      <a:pt x="88476" y="10566"/>
                      <a:pt x="106573" y="12471"/>
                      <a:pt x="118956" y="26759"/>
                    </a:cubicBezTo>
                    <a:lnTo>
                      <a:pt x="51328" y="59144"/>
                    </a:lnTo>
                    <a:cubicBezTo>
                      <a:pt x="46566" y="60096"/>
                      <a:pt x="42756" y="61049"/>
                      <a:pt x="37993" y="62002"/>
                    </a:cubicBezTo>
                    <a:cubicBezTo>
                      <a:pt x="27516" y="64859"/>
                      <a:pt x="19896" y="75336"/>
                      <a:pt x="20848" y="86766"/>
                    </a:cubicBezTo>
                    <a:cubicBezTo>
                      <a:pt x="14181" y="84861"/>
                      <a:pt x="7513" y="82956"/>
                      <a:pt x="846" y="80099"/>
                    </a:cubicBezTo>
                    <a:cubicBezTo>
                      <a:pt x="-7727" y="17234"/>
                      <a:pt x="51328" y="27711"/>
                      <a:pt x="66568" y="1041"/>
                    </a:cubicBezTo>
                    <a:close/>
                  </a:path>
                </a:pathLst>
              </a:custGeom>
              <a:solidFill>
                <a:srgbClr val="37447F"/>
              </a:solidFill>
              <a:ln w="9525" cap="flat">
                <a:noFill/>
                <a:prstDash val="solid"/>
                <a:miter/>
              </a:ln>
            </p:spPr>
            <p:txBody>
              <a:bodyPr rtlCol="0" anchor="ctr"/>
              <a:lstStyle/>
              <a:p>
                <a:endParaRPr lang="fr-BE"/>
              </a:p>
            </p:txBody>
          </p:sp>
          <p:sp>
            <p:nvSpPr>
              <p:cNvPr id="174" name="Forme libre : forme 173">
                <a:extLst>
                  <a:ext uri="{FF2B5EF4-FFF2-40B4-BE49-F238E27FC236}">
                    <a16:creationId xmlns:a16="http://schemas.microsoft.com/office/drawing/2014/main" id="{D92B1D99-9352-4A27-9E61-741699923FAE}"/>
                  </a:ext>
                </a:extLst>
              </p:cNvPr>
              <p:cNvSpPr/>
              <p:nvPr/>
            </p:nvSpPr>
            <p:spPr>
              <a:xfrm>
                <a:off x="3093074" y="3743662"/>
                <a:ext cx="47702" cy="35034"/>
              </a:xfrm>
              <a:custGeom>
                <a:avLst/>
                <a:gdLst>
                  <a:gd name="connsiteX0" fmla="*/ 46387 w 47702"/>
                  <a:gd name="connsiteY0" fmla="*/ 4999 h 35034"/>
                  <a:gd name="connsiteX1" fmla="*/ 35910 w 47702"/>
                  <a:gd name="connsiteY1" fmla="*/ 31669 h 35034"/>
                  <a:gd name="connsiteX2" fmla="*/ 667 w 47702"/>
                  <a:gd name="connsiteY2" fmla="*/ 25002 h 35034"/>
                  <a:gd name="connsiteX3" fmla="*/ 19717 w 47702"/>
                  <a:gd name="connsiteY3" fmla="*/ 8809 h 35034"/>
                  <a:gd name="connsiteX4" fmla="*/ 46387 w 47702"/>
                  <a:gd name="connsiteY4" fmla="*/ 4999 h 35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02" h="35034">
                    <a:moveTo>
                      <a:pt x="46387" y="4999"/>
                    </a:moveTo>
                    <a:cubicBezTo>
                      <a:pt x="50197" y="12619"/>
                      <a:pt x="45435" y="24049"/>
                      <a:pt x="35910" y="31669"/>
                    </a:cubicBezTo>
                    <a:cubicBezTo>
                      <a:pt x="26385" y="39289"/>
                      <a:pt x="5430" y="32622"/>
                      <a:pt x="667" y="25002"/>
                    </a:cubicBezTo>
                    <a:cubicBezTo>
                      <a:pt x="-3143" y="17382"/>
                      <a:pt x="10192" y="22144"/>
                      <a:pt x="19717" y="8809"/>
                    </a:cubicBezTo>
                    <a:cubicBezTo>
                      <a:pt x="27337" y="-1668"/>
                      <a:pt x="42577" y="-2621"/>
                      <a:pt x="46387" y="4999"/>
                    </a:cubicBezTo>
                    <a:close/>
                  </a:path>
                </a:pathLst>
              </a:custGeom>
              <a:solidFill>
                <a:srgbClr val="37447F"/>
              </a:solidFill>
              <a:ln w="9525" cap="flat">
                <a:noFill/>
                <a:prstDash val="solid"/>
                <a:miter/>
              </a:ln>
            </p:spPr>
            <p:txBody>
              <a:bodyPr rtlCol="0" anchor="ctr"/>
              <a:lstStyle/>
              <a:p>
                <a:endParaRPr lang="fr-BE"/>
              </a:p>
            </p:txBody>
          </p:sp>
          <p:sp>
            <p:nvSpPr>
              <p:cNvPr id="175" name="Forme libre : forme 174">
                <a:extLst>
                  <a:ext uri="{FF2B5EF4-FFF2-40B4-BE49-F238E27FC236}">
                    <a16:creationId xmlns:a16="http://schemas.microsoft.com/office/drawing/2014/main" id="{DB565BDC-CEB4-408F-AB93-407FB91E9185}"/>
                  </a:ext>
                </a:extLst>
              </p:cNvPr>
              <p:cNvSpPr/>
              <p:nvPr/>
            </p:nvSpPr>
            <p:spPr>
              <a:xfrm>
                <a:off x="3147371" y="3793834"/>
                <a:ext cx="32217" cy="50077"/>
              </a:xfrm>
              <a:custGeom>
                <a:avLst/>
                <a:gdLst>
                  <a:gd name="connsiteX0" fmla="*/ 3521 w 32217"/>
                  <a:gd name="connsiteY0" fmla="*/ 20550 h 50077"/>
                  <a:gd name="connsiteX1" fmla="*/ 30191 w 32217"/>
                  <a:gd name="connsiteY1" fmla="*/ 50078 h 50077"/>
                  <a:gd name="connsiteX2" fmla="*/ 20666 w 32217"/>
                  <a:gd name="connsiteY2" fmla="*/ 2453 h 50077"/>
                  <a:gd name="connsiteX3" fmla="*/ 3521 w 32217"/>
                  <a:gd name="connsiteY3" fmla="*/ 20550 h 50077"/>
                </a:gdLst>
                <a:ahLst/>
                <a:cxnLst>
                  <a:cxn ang="0">
                    <a:pos x="connsiteX0" y="connsiteY0"/>
                  </a:cxn>
                  <a:cxn ang="0">
                    <a:pos x="connsiteX1" y="connsiteY1"/>
                  </a:cxn>
                  <a:cxn ang="0">
                    <a:pos x="connsiteX2" y="connsiteY2"/>
                  </a:cxn>
                  <a:cxn ang="0">
                    <a:pos x="connsiteX3" y="connsiteY3"/>
                  </a:cxn>
                </a:cxnLst>
                <a:rect l="l" t="t" r="r" b="b"/>
                <a:pathLst>
                  <a:path w="32217" h="50077">
                    <a:moveTo>
                      <a:pt x="3521" y="20550"/>
                    </a:moveTo>
                    <a:cubicBezTo>
                      <a:pt x="20666" y="15788"/>
                      <a:pt x="30191" y="50078"/>
                      <a:pt x="30191" y="50078"/>
                    </a:cubicBezTo>
                    <a:cubicBezTo>
                      <a:pt x="34953" y="48173"/>
                      <a:pt x="31143" y="22455"/>
                      <a:pt x="20666" y="2453"/>
                    </a:cubicBezTo>
                    <a:cubicBezTo>
                      <a:pt x="14951" y="-8977"/>
                      <a:pt x="-8862" y="23408"/>
                      <a:pt x="3521" y="20550"/>
                    </a:cubicBezTo>
                    <a:close/>
                  </a:path>
                </a:pathLst>
              </a:custGeom>
              <a:solidFill>
                <a:srgbClr val="37447F"/>
              </a:solidFill>
              <a:ln w="9525" cap="flat">
                <a:noFill/>
                <a:prstDash val="solid"/>
                <a:miter/>
              </a:ln>
            </p:spPr>
            <p:txBody>
              <a:bodyPr rtlCol="0" anchor="ctr"/>
              <a:lstStyle/>
              <a:p>
                <a:endParaRPr lang="fr-BE"/>
              </a:p>
            </p:txBody>
          </p:sp>
          <p:sp>
            <p:nvSpPr>
              <p:cNvPr id="177" name="Forme libre : forme 176">
                <a:extLst>
                  <a:ext uri="{FF2B5EF4-FFF2-40B4-BE49-F238E27FC236}">
                    <a16:creationId xmlns:a16="http://schemas.microsoft.com/office/drawing/2014/main" id="{FF5B3B35-3468-4164-9CCF-743CC260281A}"/>
                  </a:ext>
                </a:extLst>
              </p:cNvPr>
              <p:cNvSpPr/>
              <p:nvPr/>
            </p:nvSpPr>
            <p:spPr>
              <a:xfrm>
                <a:off x="3034359" y="3758964"/>
                <a:ext cx="131917" cy="137349"/>
              </a:xfrm>
              <a:custGeom>
                <a:avLst/>
                <a:gdLst>
                  <a:gd name="connsiteX0" fmla="*/ 129867 w 131917"/>
                  <a:gd name="connsiteY0" fmla="*/ 22083 h 137349"/>
                  <a:gd name="connsiteX1" fmla="*/ 116532 w 131917"/>
                  <a:gd name="connsiteY1" fmla="*/ 58278 h 137349"/>
                  <a:gd name="connsiteX2" fmla="*/ 29855 w 131917"/>
                  <a:gd name="connsiteY2" fmla="*/ 78280 h 137349"/>
                  <a:gd name="connsiteX3" fmla="*/ 25092 w 131917"/>
                  <a:gd name="connsiteY3" fmla="*/ 102093 h 137349"/>
                  <a:gd name="connsiteX4" fmla="*/ 23187 w 131917"/>
                  <a:gd name="connsiteY4" fmla="*/ 137335 h 137349"/>
                  <a:gd name="connsiteX5" fmla="*/ 2232 w 131917"/>
                  <a:gd name="connsiteY5" fmla="*/ 84948 h 137349"/>
                  <a:gd name="connsiteX6" fmla="*/ 49857 w 131917"/>
                  <a:gd name="connsiteY6" fmla="*/ 10653 h 137349"/>
                  <a:gd name="connsiteX7" fmla="*/ 129867 w 131917"/>
                  <a:gd name="connsiteY7" fmla="*/ 22083 h 137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17" h="137349">
                    <a:moveTo>
                      <a:pt x="129867" y="22083"/>
                    </a:moveTo>
                    <a:cubicBezTo>
                      <a:pt x="133677" y="33513"/>
                      <a:pt x="133677" y="46848"/>
                      <a:pt x="116532" y="58278"/>
                    </a:cubicBezTo>
                    <a:cubicBezTo>
                      <a:pt x="86052" y="78280"/>
                      <a:pt x="73670" y="57325"/>
                      <a:pt x="29855" y="78280"/>
                    </a:cubicBezTo>
                    <a:cubicBezTo>
                      <a:pt x="26045" y="80185"/>
                      <a:pt x="34617" y="88758"/>
                      <a:pt x="25092" y="102093"/>
                    </a:cubicBezTo>
                    <a:cubicBezTo>
                      <a:pt x="14615" y="115428"/>
                      <a:pt x="23187" y="137335"/>
                      <a:pt x="23187" y="137335"/>
                    </a:cubicBezTo>
                    <a:cubicBezTo>
                      <a:pt x="16520" y="138288"/>
                      <a:pt x="4137" y="89710"/>
                      <a:pt x="2232" y="84948"/>
                    </a:cubicBezTo>
                    <a:cubicBezTo>
                      <a:pt x="-7293" y="61135"/>
                      <a:pt x="14615" y="27798"/>
                      <a:pt x="49857" y="10653"/>
                    </a:cubicBezTo>
                    <a:cubicBezTo>
                      <a:pt x="85100" y="-7445"/>
                      <a:pt x="121295" y="-1730"/>
                      <a:pt x="129867" y="22083"/>
                    </a:cubicBezTo>
                    <a:close/>
                  </a:path>
                </a:pathLst>
              </a:custGeom>
              <a:solidFill>
                <a:srgbClr val="231F20"/>
              </a:solidFill>
              <a:ln w="9525" cap="flat">
                <a:noFill/>
                <a:prstDash val="solid"/>
                <a:miter/>
              </a:ln>
            </p:spPr>
            <p:txBody>
              <a:bodyPr rtlCol="0" anchor="ctr"/>
              <a:lstStyle/>
              <a:p>
                <a:endParaRPr lang="fr-BE"/>
              </a:p>
            </p:txBody>
          </p:sp>
        </p:grpSp>
        <p:sp>
          <p:nvSpPr>
            <p:cNvPr id="179" name="Forme libre : forme 178">
              <a:extLst>
                <a:ext uri="{FF2B5EF4-FFF2-40B4-BE49-F238E27FC236}">
                  <a16:creationId xmlns:a16="http://schemas.microsoft.com/office/drawing/2014/main" id="{C8596F03-CAD6-4DA4-B14D-905143089FB5}"/>
                </a:ext>
              </a:extLst>
            </p:cNvPr>
            <p:cNvSpPr/>
            <p:nvPr/>
          </p:nvSpPr>
          <p:spPr>
            <a:xfrm>
              <a:off x="3032782" y="1823659"/>
              <a:ext cx="961072" cy="305752"/>
            </a:xfrm>
            <a:custGeom>
              <a:avLst/>
              <a:gdLst>
                <a:gd name="connsiteX0" fmla="*/ 961073 w 961072"/>
                <a:gd name="connsiteY0" fmla="*/ 305753 h 305752"/>
                <a:gd name="connsiteX1" fmla="*/ 892493 w 961072"/>
                <a:gd name="connsiteY1" fmla="*/ 265748 h 305752"/>
                <a:gd name="connsiteX2" fmla="*/ 843915 w 961072"/>
                <a:gd name="connsiteY2" fmla="*/ 282893 h 305752"/>
                <a:gd name="connsiteX3" fmla="*/ 745808 w 961072"/>
                <a:gd name="connsiteY3" fmla="*/ 221933 h 305752"/>
                <a:gd name="connsiteX4" fmla="*/ 688658 w 961072"/>
                <a:gd name="connsiteY4" fmla="*/ 238125 h 305752"/>
                <a:gd name="connsiteX5" fmla="*/ 539115 w 961072"/>
                <a:gd name="connsiteY5" fmla="*/ 155258 h 305752"/>
                <a:gd name="connsiteX6" fmla="*/ 504825 w 961072"/>
                <a:gd name="connsiteY6" fmla="*/ 159068 h 305752"/>
                <a:gd name="connsiteX7" fmla="*/ 508635 w 961072"/>
                <a:gd name="connsiteY7" fmla="*/ 129540 h 305752"/>
                <a:gd name="connsiteX8" fmla="*/ 379095 w 961072"/>
                <a:gd name="connsiteY8" fmla="*/ 0 h 305752"/>
                <a:gd name="connsiteX9" fmla="*/ 249555 w 961072"/>
                <a:gd name="connsiteY9" fmla="*/ 129540 h 305752"/>
                <a:gd name="connsiteX10" fmla="*/ 249555 w 961072"/>
                <a:gd name="connsiteY10" fmla="*/ 134302 h 305752"/>
                <a:gd name="connsiteX11" fmla="*/ 155258 w 961072"/>
                <a:gd name="connsiteY11" fmla="*/ 238125 h 305752"/>
                <a:gd name="connsiteX12" fmla="*/ 109538 w 961072"/>
                <a:gd name="connsiteY12" fmla="*/ 228600 h 305752"/>
                <a:gd name="connsiteX13" fmla="*/ 0 w 961072"/>
                <a:gd name="connsiteY13" fmla="*/ 305753 h 305752"/>
                <a:gd name="connsiteX14" fmla="*/ 961073 w 961072"/>
                <a:gd name="connsiteY14" fmla="*/ 305753 h 305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1072" h="305752">
                  <a:moveTo>
                    <a:pt x="961073" y="305753"/>
                  </a:moveTo>
                  <a:cubicBezTo>
                    <a:pt x="947737" y="281940"/>
                    <a:pt x="922020" y="265748"/>
                    <a:pt x="892493" y="265748"/>
                  </a:cubicBezTo>
                  <a:cubicBezTo>
                    <a:pt x="874395" y="265748"/>
                    <a:pt x="857250" y="272415"/>
                    <a:pt x="843915" y="282893"/>
                  </a:cubicBezTo>
                  <a:cubicBezTo>
                    <a:pt x="825818" y="246698"/>
                    <a:pt x="788670" y="221933"/>
                    <a:pt x="745808" y="221933"/>
                  </a:cubicBezTo>
                  <a:cubicBezTo>
                    <a:pt x="724853" y="221933"/>
                    <a:pt x="704850" y="227648"/>
                    <a:pt x="688658" y="238125"/>
                  </a:cubicBezTo>
                  <a:cubicBezTo>
                    <a:pt x="657225" y="188595"/>
                    <a:pt x="601980" y="155258"/>
                    <a:pt x="539115" y="155258"/>
                  </a:cubicBezTo>
                  <a:cubicBezTo>
                    <a:pt x="527685" y="155258"/>
                    <a:pt x="516255" y="156210"/>
                    <a:pt x="504825" y="159068"/>
                  </a:cubicBezTo>
                  <a:cubicBezTo>
                    <a:pt x="506730" y="149543"/>
                    <a:pt x="508635" y="140018"/>
                    <a:pt x="508635" y="129540"/>
                  </a:cubicBezTo>
                  <a:cubicBezTo>
                    <a:pt x="508635" y="58102"/>
                    <a:pt x="450533" y="0"/>
                    <a:pt x="379095" y="0"/>
                  </a:cubicBezTo>
                  <a:cubicBezTo>
                    <a:pt x="307658" y="0"/>
                    <a:pt x="249555" y="58102"/>
                    <a:pt x="249555" y="129540"/>
                  </a:cubicBezTo>
                  <a:cubicBezTo>
                    <a:pt x="249555" y="131445"/>
                    <a:pt x="249555" y="132398"/>
                    <a:pt x="249555" y="134302"/>
                  </a:cubicBezTo>
                  <a:cubicBezTo>
                    <a:pt x="200977" y="147638"/>
                    <a:pt x="163830" y="187643"/>
                    <a:pt x="155258" y="238125"/>
                  </a:cubicBezTo>
                  <a:cubicBezTo>
                    <a:pt x="140970" y="232410"/>
                    <a:pt x="125730" y="228600"/>
                    <a:pt x="109538" y="228600"/>
                  </a:cubicBezTo>
                  <a:cubicBezTo>
                    <a:pt x="59055" y="228600"/>
                    <a:pt x="16192" y="260985"/>
                    <a:pt x="0" y="305753"/>
                  </a:cubicBezTo>
                  <a:lnTo>
                    <a:pt x="961073" y="305753"/>
                  </a:lnTo>
                  <a:close/>
                </a:path>
              </a:pathLst>
            </a:custGeom>
            <a:solidFill>
              <a:schemeClr val="bg1">
                <a:lumMod val="95000"/>
              </a:schemeClr>
            </a:solidFill>
            <a:ln w="9525" cap="flat">
              <a:noFill/>
              <a:prstDash val="solid"/>
              <a:miter/>
            </a:ln>
          </p:spPr>
          <p:txBody>
            <a:bodyPr rtlCol="0" anchor="ctr"/>
            <a:lstStyle/>
            <a:p>
              <a:endParaRPr lang="fr-BE"/>
            </a:p>
          </p:txBody>
        </p:sp>
        <p:sp>
          <p:nvSpPr>
            <p:cNvPr id="180" name="Forme libre : forme 179">
              <a:extLst>
                <a:ext uri="{FF2B5EF4-FFF2-40B4-BE49-F238E27FC236}">
                  <a16:creationId xmlns:a16="http://schemas.microsoft.com/office/drawing/2014/main" id="{C29C92F1-2ABC-473B-94BF-6B28A855EF3C}"/>
                </a:ext>
              </a:extLst>
            </p:cNvPr>
            <p:cNvSpPr/>
            <p:nvPr/>
          </p:nvSpPr>
          <p:spPr>
            <a:xfrm>
              <a:off x="5855039" y="1585534"/>
              <a:ext cx="495300" cy="158115"/>
            </a:xfrm>
            <a:custGeom>
              <a:avLst/>
              <a:gdLst>
                <a:gd name="connsiteX0" fmla="*/ 495300 w 495300"/>
                <a:gd name="connsiteY0" fmla="*/ 158115 h 158115"/>
                <a:gd name="connsiteX1" fmla="*/ 460057 w 495300"/>
                <a:gd name="connsiteY1" fmla="*/ 137160 h 158115"/>
                <a:gd name="connsiteX2" fmla="*/ 435293 w 495300"/>
                <a:gd name="connsiteY2" fmla="*/ 145733 h 158115"/>
                <a:gd name="connsiteX3" fmla="*/ 384810 w 495300"/>
                <a:gd name="connsiteY3" fmla="*/ 114300 h 158115"/>
                <a:gd name="connsiteX4" fmla="*/ 355282 w 495300"/>
                <a:gd name="connsiteY4" fmla="*/ 122873 h 158115"/>
                <a:gd name="connsiteX5" fmla="*/ 278130 w 495300"/>
                <a:gd name="connsiteY5" fmla="*/ 80010 h 158115"/>
                <a:gd name="connsiteX6" fmla="*/ 260032 w 495300"/>
                <a:gd name="connsiteY6" fmla="*/ 81915 h 158115"/>
                <a:gd name="connsiteX7" fmla="*/ 261938 w 495300"/>
                <a:gd name="connsiteY7" fmla="*/ 66675 h 158115"/>
                <a:gd name="connsiteX8" fmla="*/ 195263 w 495300"/>
                <a:gd name="connsiteY8" fmla="*/ 0 h 158115"/>
                <a:gd name="connsiteX9" fmla="*/ 128588 w 495300"/>
                <a:gd name="connsiteY9" fmla="*/ 66675 h 158115"/>
                <a:gd name="connsiteX10" fmla="*/ 128588 w 495300"/>
                <a:gd name="connsiteY10" fmla="*/ 68580 h 158115"/>
                <a:gd name="connsiteX11" fmla="*/ 80010 w 495300"/>
                <a:gd name="connsiteY11" fmla="*/ 121920 h 158115"/>
                <a:gd name="connsiteX12" fmla="*/ 56197 w 495300"/>
                <a:gd name="connsiteY12" fmla="*/ 117158 h 158115"/>
                <a:gd name="connsiteX13" fmla="*/ 0 w 495300"/>
                <a:gd name="connsiteY13" fmla="*/ 157163 h 158115"/>
                <a:gd name="connsiteX14" fmla="*/ 495300 w 495300"/>
                <a:gd name="connsiteY14" fmla="*/ 157163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300" h="158115">
                  <a:moveTo>
                    <a:pt x="495300" y="158115"/>
                  </a:moveTo>
                  <a:cubicBezTo>
                    <a:pt x="488632" y="145733"/>
                    <a:pt x="475297" y="137160"/>
                    <a:pt x="460057" y="137160"/>
                  </a:cubicBezTo>
                  <a:cubicBezTo>
                    <a:pt x="450532" y="137160"/>
                    <a:pt x="441960" y="140018"/>
                    <a:pt x="435293" y="145733"/>
                  </a:cubicBezTo>
                  <a:cubicBezTo>
                    <a:pt x="425768" y="126683"/>
                    <a:pt x="406718" y="114300"/>
                    <a:pt x="384810" y="114300"/>
                  </a:cubicBezTo>
                  <a:cubicBezTo>
                    <a:pt x="374332" y="114300"/>
                    <a:pt x="363855" y="117158"/>
                    <a:pt x="355282" y="122873"/>
                  </a:cubicBezTo>
                  <a:cubicBezTo>
                    <a:pt x="339090" y="97155"/>
                    <a:pt x="310515" y="80010"/>
                    <a:pt x="278130" y="80010"/>
                  </a:cubicBezTo>
                  <a:cubicBezTo>
                    <a:pt x="272415" y="80010"/>
                    <a:pt x="265747" y="80963"/>
                    <a:pt x="260032" y="81915"/>
                  </a:cubicBezTo>
                  <a:cubicBezTo>
                    <a:pt x="260985" y="77153"/>
                    <a:pt x="261938" y="72390"/>
                    <a:pt x="261938" y="66675"/>
                  </a:cubicBezTo>
                  <a:cubicBezTo>
                    <a:pt x="261938" y="29528"/>
                    <a:pt x="232410" y="0"/>
                    <a:pt x="195263" y="0"/>
                  </a:cubicBezTo>
                  <a:cubicBezTo>
                    <a:pt x="158115" y="0"/>
                    <a:pt x="128588" y="29528"/>
                    <a:pt x="128588" y="66675"/>
                  </a:cubicBezTo>
                  <a:cubicBezTo>
                    <a:pt x="128588" y="67628"/>
                    <a:pt x="128588" y="68580"/>
                    <a:pt x="128588" y="68580"/>
                  </a:cubicBezTo>
                  <a:cubicBezTo>
                    <a:pt x="103822" y="75248"/>
                    <a:pt x="83820" y="96203"/>
                    <a:pt x="80010" y="121920"/>
                  </a:cubicBezTo>
                  <a:cubicBezTo>
                    <a:pt x="72390" y="119063"/>
                    <a:pt x="64770" y="117158"/>
                    <a:pt x="56197" y="117158"/>
                  </a:cubicBezTo>
                  <a:cubicBezTo>
                    <a:pt x="30480" y="117158"/>
                    <a:pt x="7620" y="134303"/>
                    <a:pt x="0" y="157163"/>
                  </a:cubicBezTo>
                  <a:lnTo>
                    <a:pt x="495300" y="157163"/>
                  </a:lnTo>
                  <a:close/>
                </a:path>
              </a:pathLst>
            </a:custGeom>
            <a:solidFill>
              <a:schemeClr val="bg1">
                <a:lumMod val="95000"/>
              </a:schemeClr>
            </a:solidFill>
            <a:ln w="9525" cap="flat">
              <a:noFill/>
              <a:prstDash val="solid"/>
              <a:miter/>
            </a:ln>
          </p:spPr>
          <p:txBody>
            <a:bodyPr rtlCol="0" anchor="ctr"/>
            <a:lstStyle/>
            <a:p>
              <a:endParaRPr lang="fr-BE"/>
            </a:p>
          </p:txBody>
        </p:sp>
        <p:sp>
          <p:nvSpPr>
            <p:cNvPr id="181" name="Forme libre : forme 180">
              <a:extLst>
                <a:ext uri="{FF2B5EF4-FFF2-40B4-BE49-F238E27FC236}">
                  <a16:creationId xmlns:a16="http://schemas.microsoft.com/office/drawing/2014/main" id="{5CACF43E-C30A-47C6-BBEF-C80C3916C962}"/>
                </a:ext>
              </a:extLst>
            </p:cNvPr>
            <p:cNvSpPr/>
            <p:nvPr/>
          </p:nvSpPr>
          <p:spPr>
            <a:xfrm>
              <a:off x="3555704" y="3421002"/>
              <a:ext cx="370365" cy="105148"/>
            </a:xfrm>
            <a:custGeom>
              <a:avLst/>
              <a:gdLst>
                <a:gd name="connsiteX0" fmla="*/ 368618 w 370365"/>
                <a:gd name="connsiteY0" fmla="*/ 34290 h 105148"/>
                <a:gd name="connsiteX1" fmla="*/ 105727 w 370365"/>
                <a:gd name="connsiteY1" fmla="*/ 92392 h 105148"/>
                <a:gd name="connsiteX2" fmla="*/ 0 w 370365"/>
                <a:gd name="connsiteY2" fmla="*/ 34290 h 105148"/>
                <a:gd name="connsiteX3" fmla="*/ 184785 w 370365"/>
                <a:gd name="connsiteY3" fmla="*/ 0 h 105148"/>
                <a:gd name="connsiteX4" fmla="*/ 368618 w 370365"/>
                <a:gd name="connsiteY4" fmla="*/ 34290 h 105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365" h="105148">
                  <a:moveTo>
                    <a:pt x="368618" y="34290"/>
                  </a:moveTo>
                  <a:cubicBezTo>
                    <a:pt x="277178" y="83820"/>
                    <a:pt x="216218" y="127635"/>
                    <a:pt x="105727" y="92392"/>
                  </a:cubicBezTo>
                  <a:cubicBezTo>
                    <a:pt x="8573" y="61913"/>
                    <a:pt x="0" y="53340"/>
                    <a:pt x="0" y="34290"/>
                  </a:cubicBezTo>
                  <a:cubicBezTo>
                    <a:pt x="0" y="15240"/>
                    <a:pt x="82868" y="0"/>
                    <a:pt x="184785" y="0"/>
                  </a:cubicBezTo>
                  <a:cubicBezTo>
                    <a:pt x="285750" y="952"/>
                    <a:pt x="384810" y="25717"/>
                    <a:pt x="368618" y="34290"/>
                  </a:cubicBezTo>
                  <a:close/>
                </a:path>
              </a:pathLst>
            </a:custGeom>
            <a:solidFill>
              <a:srgbClr val="9ACDED"/>
            </a:solidFill>
            <a:ln w="9525" cap="flat">
              <a:noFill/>
              <a:prstDash val="solid"/>
              <a:miter/>
            </a:ln>
          </p:spPr>
          <p:txBody>
            <a:bodyPr rtlCol="0" anchor="ctr"/>
            <a:lstStyle/>
            <a:p>
              <a:endParaRPr lang="fr-BE"/>
            </a:p>
          </p:txBody>
        </p:sp>
        <p:sp>
          <p:nvSpPr>
            <p:cNvPr id="182" name="Forme libre : forme 181">
              <a:extLst>
                <a:ext uri="{FF2B5EF4-FFF2-40B4-BE49-F238E27FC236}">
                  <a16:creationId xmlns:a16="http://schemas.microsoft.com/office/drawing/2014/main" id="{DA940872-B510-4F81-ABD2-DF3F4E4AF5DE}"/>
                </a:ext>
              </a:extLst>
            </p:cNvPr>
            <p:cNvSpPr/>
            <p:nvPr/>
          </p:nvSpPr>
          <p:spPr>
            <a:xfrm>
              <a:off x="3370919" y="4486849"/>
              <a:ext cx="856654" cy="168966"/>
            </a:xfrm>
            <a:custGeom>
              <a:avLst/>
              <a:gdLst>
                <a:gd name="connsiteX0" fmla="*/ 852487 w 856654"/>
                <a:gd name="connsiteY0" fmla="*/ 55245 h 168966"/>
                <a:gd name="connsiteX1" fmla="*/ 243840 w 856654"/>
                <a:gd name="connsiteY1" fmla="*/ 148590 h 168966"/>
                <a:gd name="connsiteX2" fmla="*/ 0 w 856654"/>
                <a:gd name="connsiteY2" fmla="*/ 55245 h 168966"/>
                <a:gd name="connsiteX3" fmla="*/ 425768 w 856654"/>
                <a:gd name="connsiteY3" fmla="*/ 0 h 168966"/>
                <a:gd name="connsiteX4" fmla="*/ 852487 w 856654"/>
                <a:gd name="connsiteY4" fmla="*/ 55245 h 168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654" h="168966">
                  <a:moveTo>
                    <a:pt x="852487" y="55245"/>
                  </a:moveTo>
                  <a:cubicBezTo>
                    <a:pt x="641985" y="135255"/>
                    <a:pt x="500062" y="204788"/>
                    <a:pt x="243840" y="148590"/>
                  </a:cubicBezTo>
                  <a:cubicBezTo>
                    <a:pt x="19050" y="99060"/>
                    <a:pt x="0" y="85725"/>
                    <a:pt x="0" y="55245"/>
                  </a:cubicBezTo>
                  <a:cubicBezTo>
                    <a:pt x="0" y="24765"/>
                    <a:pt x="190500" y="0"/>
                    <a:pt x="425768" y="0"/>
                  </a:cubicBezTo>
                  <a:cubicBezTo>
                    <a:pt x="661035" y="0"/>
                    <a:pt x="890587" y="40005"/>
                    <a:pt x="852487" y="55245"/>
                  </a:cubicBezTo>
                  <a:close/>
                </a:path>
              </a:pathLst>
            </a:custGeom>
            <a:solidFill>
              <a:schemeClr val="bg1">
                <a:lumMod val="95000"/>
              </a:schemeClr>
            </a:solidFill>
            <a:ln w="9525" cap="flat">
              <a:noFill/>
              <a:prstDash val="solid"/>
              <a:miter/>
            </a:ln>
          </p:spPr>
          <p:txBody>
            <a:bodyPr rtlCol="0" anchor="ctr"/>
            <a:lstStyle/>
            <a:p>
              <a:endParaRPr lang="fr-BE"/>
            </a:p>
          </p:txBody>
        </p:sp>
        <p:sp>
          <p:nvSpPr>
            <p:cNvPr id="183" name="Forme libre : forme 182">
              <a:extLst>
                <a:ext uri="{FF2B5EF4-FFF2-40B4-BE49-F238E27FC236}">
                  <a16:creationId xmlns:a16="http://schemas.microsoft.com/office/drawing/2014/main" id="{A8F28E46-C5B9-4B2D-B124-4FEEF8C980B5}"/>
                </a:ext>
              </a:extLst>
            </p:cNvPr>
            <p:cNvSpPr/>
            <p:nvPr/>
          </p:nvSpPr>
          <p:spPr>
            <a:xfrm>
              <a:off x="5558811" y="4235135"/>
              <a:ext cx="970948" cy="213664"/>
            </a:xfrm>
            <a:custGeom>
              <a:avLst/>
              <a:gdLst>
                <a:gd name="connsiteX0" fmla="*/ 966788 w 970948"/>
                <a:gd name="connsiteY0" fmla="*/ 97409 h 213664"/>
                <a:gd name="connsiteX1" fmla="*/ 536258 w 970948"/>
                <a:gd name="connsiteY1" fmla="*/ 184087 h 213664"/>
                <a:gd name="connsiteX2" fmla="*/ 0 w 970948"/>
                <a:gd name="connsiteY2" fmla="*/ 126937 h 213664"/>
                <a:gd name="connsiteX3" fmla="*/ 534353 w 970948"/>
                <a:gd name="connsiteY3" fmla="*/ 35497 h 213664"/>
                <a:gd name="connsiteX4" fmla="*/ 966788 w 970948"/>
                <a:gd name="connsiteY4" fmla="*/ 97409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0948" h="213664">
                  <a:moveTo>
                    <a:pt x="966788" y="97409"/>
                  </a:moveTo>
                  <a:cubicBezTo>
                    <a:pt x="756285" y="177419"/>
                    <a:pt x="792480" y="240284"/>
                    <a:pt x="536258" y="184087"/>
                  </a:cubicBezTo>
                  <a:cubicBezTo>
                    <a:pt x="311468" y="134556"/>
                    <a:pt x="0" y="312674"/>
                    <a:pt x="0" y="126937"/>
                  </a:cubicBezTo>
                  <a:cubicBezTo>
                    <a:pt x="0" y="96456"/>
                    <a:pt x="77153" y="-72136"/>
                    <a:pt x="534353" y="35497"/>
                  </a:cubicBezTo>
                  <a:cubicBezTo>
                    <a:pt x="762953" y="89789"/>
                    <a:pt x="1005840" y="82169"/>
                    <a:pt x="966788" y="97409"/>
                  </a:cubicBezTo>
                  <a:close/>
                </a:path>
              </a:pathLst>
            </a:custGeom>
            <a:solidFill>
              <a:schemeClr val="bg1">
                <a:lumMod val="95000"/>
              </a:schemeClr>
            </a:solidFill>
            <a:ln w="9525" cap="flat">
              <a:noFill/>
              <a:prstDash val="solid"/>
              <a:miter/>
            </a:ln>
          </p:spPr>
          <p:txBody>
            <a:bodyPr rtlCol="0" anchor="ctr"/>
            <a:lstStyle/>
            <a:p>
              <a:endParaRPr lang="fr-BE"/>
            </a:p>
          </p:txBody>
        </p:sp>
        <p:sp>
          <p:nvSpPr>
            <p:cNvPr id="184" name="Forme libre : forme 183">
              <a:extLst>
                <a:ext uri="{FF2B5EF4-FFF2-40B4-BE49-F238E27FC236}">
                  <a16:creationId xmlns:a16="http://schemas.microsoft.com/office/drawing/2014/main" id="{EAD93230-FE7A-45A0-B8C9-3357920CB499}"/>
                </a:ext>
              </a:extLst>
            </p:cNvPr>
            <p:cNvSpPr/>
            <p:nvPr/>
          </p:nvSpPr>
          <p:spPr>
            <a:xfrm>
              <a:off x="3761444" y="3628647"/>
              <a:ext cx="1027747" cy="400050"/>
            </a:xfrm>
            <a:custGeom>
              <a:avLst/>
              <a:gdLst>
                <a:gd name="connsiteX0" fmla="*/ 1010603 w 1027747"/>
                <a:gd name="connsiteY0" fmla="*/ 283845 h 400050"/>
                <a:gd name="connsiteX1" fmla="*/ 1027748 w 1027747"/>
                <a:gd name="connsiteY1" fmla="*/ 278130 h 400050"/>
                <a:gd name="connsiteX2" fmla="*/ 884873 w 1027747"/>
                <a:gd name="connsiteY2" fmla="*/ 0 h 400050"/>
                <a:gd name="connsiteX3" fmla="*/ 0 w 1027747"/>
                <a:gd name="connsiteY3" fmla="*/ 302895 h 400050"/>
                <a:gd name="connsiteX4" fmla="*/ 898208 w 1027747"/>
                <a:gd name="connsiteY4" fmla="*/ 400050 h 400050"/>
                <a:gd name="connsiteX5" fmla="*/ 1010603 w 1027747"/>
                <a:gd name="connsiteY5" fmla="*/ 283845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7747" h="400050">
                  <a:moveTo>
                    <a:pt x="1010603" y="283845"/>
                  </a:moveTo>
                  <a:cubicBezTo>
                    <a:pt x="1016318" y="281940"/>
                    <a:pt x="1022033" y="280035"/>
                    <a:pt x="1027748" y="278130"/>
                  </a:cubicBezTo>
                  <a:lnTo>
                    <a:pt x="884873" y="0"/>
                  </a:lnTo>
                  <a:lnTo>
                    <a:pt x="0" y="302895"/>
                  </a:lnTo>
                  <a:lnTo>
                    <a:pt x="898208" y="400050"/>
                  </a:lnTo>
                  <a:cubicBezTo>
                    <a:pt x="917258" y="348615"/>
                    <a:pt x="958215" y="302895"/>
                    <a:pt x="1010603" y="283845"/>
                  </a:cubicBezTo>
                  <a:close/>
                </a:path>
              </a:pathLst>
            </a:custGeom>
            <a:solidFill>
              <a:srgbClr val="0F3871"/>
            </a:solidFill>
            <a:ln w="9525" cap="flat">
              <a:noFill/>
              <a:prstDash val="solid"/>
              <a:miter/>
            </a:ln>
          </p:spPr>
          <p:txBody>
            <a:bodyPr rtlCol="0" anchor="ctr"/>
            <a:lstStyle/>
            <a:p>
              <a:endParaRPr lang="fr-BE"/>
            </a:p>
          </p:txBody>
        </p:sp>
        <p:sp>
          <p:nvSpPr>
            <p:cNvPr id="185" name="Forme libre : forme 184">
              <a:extLst>
                <a:ext uri="{FF2B5EF4-FFF2-40B4-BE49-F238E27FC236}">
                  <a16:creationId xmlns:a16="http://schemas.microsoft.com/office/drawing/2014/main" id="{3AE34C56-838C-40AD-B403-6F801FB83FF6}"/>
                </a:ext>
              </a:extLst>
            </p:cNvPr>
            <p:cNvSpPr/>
            <p:nvPr/>
          </p:nvSpPr>
          <p:spPr>
            <a:xfrm>
              <a:off x="4646317" y="2980947"/>
              <a:ext cx="771525" cy="932497"/>
            </a:xfrm>
            <a:custGeom>
              <a:avLst/>
              <a:gdLst>
                <a:gd name="connsiteX0" fmla="*/ 144780 w 771525"/>
                <a:gd name="connsiteY0" fmla="*/ 914400 h 932497"/>
                <a:gd name="connsiteX1" fmla="*/ 302895 w 771525"/>
                <a:gd name="connsiteY1" fmla="*/ 932497 h 932497"/>
                <a:gd name="connsiteX2" fmla="*/ 771525 w 771525"/>
                <a:gd name="connsiteY2" fmla="*/ 0 h 932497"/>
                <a:gd name="connsiteX3" fmla="*/ 0 w 771525"/>
                <a:gd name="connsiteY3" fmla="*/ 647700 h 932497"/>
                <a:gd name="connsiteX4" fmla="*/ 138113 w 771525"/>
                <a:gd name="connsiteY4" fmla="*/ 916305 h 932497"/>
                <a:gd name="connsiteX5" fmla="*/ 144780 w 771525"/>
                <a:gd name="connsiteY5" fmla="*/ 914400 h 932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525" h="932497">
                  <a:moveTo>
                    <a:pt x="144780" y="914400"/>
                  </a:moveTo>
                  <a:cubicBezTo>
                    <a:pt x="200025" y="894397"/>
                    <a:pt x="257175" y="903922"/>
                    <a:pt x="302895" y="932497"/>
                  </a:cubicBezTo>
                  <a:lnTo>
                    <a:pt x="771525" y="0"/>
                  </a:lnTo>
                  <a:lnTo>
                    <a:pt x="0" y="647700"/>
                  </a:lnTo>
                  <a:lnTo>
                    <a:pt x="138113" y="916305"/>
                  </a:lnTo>
                  <a:cubicBezTo>
                    <a:pt x="140017" y="915353"/>
                    <a:pt x="141922" y="914400"/>
                    <a:pt x="144780" y="914400"/>
                  </a:cubicBezTo>
                  <a:close/>
                </a:path>
              </a:pathLst>
            </a:custGeom>
            <a:solidFill>
              <a:srgbClr val="0F3871"/>
            </a:solidFill>
            <a:ln w="9525" cap="flat">
              <a:noFill/>
              <a:prstDash val="solid"/>
              <a:miter/>
            </a:ln>
          </p:spPr>
          <p:txBody>
            <a:bodyPr rtlCol="0" anchor="ctr"/>
            <a:lstStyle/>
            <a:p>
              <a:endParaRPr lang="fr-BE"/>
            </a:p>
          </p:txBody>
        </p:sp>
        <p:sp>
          <p:nvSpPr>
            <p:cNvPr id="186" name="Forme libre : forme 185">
              <a:extLst>
                <a:ext uri="{FF2B5EF4-FFF2-40B4-BE49-F238E27FC236}">
                  <a16:creationId xmlns:a16="http://schemas.microsoft.com/office/drawing/2014/main" id="{789FE99C-4D90-4058-B751-DB5AD092E4A9}"/>
                </a:ext>
              </a:extLst>
            </p:cNvPr>
            <p:cNvSpPr/>
            <p:nvPr/>
          </p:nvSpPr>
          <p:spPr>
            <a:xfrm>
              <a:off x="4430099" y="3258124"/>
              <a:ext cx="563880" cy="553402"/>
            </a:xfrm>
            <a:custGeom>
              <a:avLst/>
              <a:gdLst>
                <a:gd name="connsiteX0" fmla="*/ 334328 w 563880"/>
                <a:gd name="connsiteY0" fmla="*/ 553402 h 553402"/>
                <a:gd name="connsiteX1" fmla="*/ 563880 w 563880"/>
                <a:gd name="connsiteY1" fmla="*/ 261938 h 553402"/>
                <a:gd name="connsiteX2" fmla="*/ 0 w 563880"/>
                <a:gd name="connsiteY2" fmla="*/ 0 h 553402"/>
              </a:gdLst>
              <a:ahLst/>
              <a:cxnLst>
                <a:cxn ang="0">
                  <a:pos x="connsiteX0" y="connsiteY0"/>
                </a:cxn>
                <a:cxn ang="0">
                  <a:pos x="connsiteX1" y="connsiteY1"/>
                </a:cxn>
                <a:cxn ang="0">
                  <a:pos x="connsiteX2" y="connsiteY2"/>
                </a:cxn>
              </a:cxnLst>
              <a:rect l="l" t="t" r="r" b="b"/>
              <a:pathLst>
                <a:path w="563880" h="553402">
                  <a:moveTo>
                    <a:pt x="334328" y="553402"/>
                  </a:moveTo>
                  <a:lnTo>
                    <a:pt x="563880" y="261938"/>
                  </a:lnTo>
                  <a:lnTo>
                    <a:pt x="0" y="0"/>
                  </a:lnTo>
                  <a:close/>
                </a:path>
              </a:pathLst>
            </a:custGeom>
            <a:solidFill>
              <a:srgbClr val="00A6F7"/>
            </a:solidFill>
            <a:ln w="9525" cap="flat">
              <a:noFill/>
              <a:prstDash val="solid"/>
              <a:miter/>
            </a:ln>
          </p:spPr>
          <p:txBody>
            <a:bodyPr rtlCol="0" anchor="ctr"/>
            <a:lstStyle/>
            <a:p>
              <a:endParaRPr lang="fr-BE"/>
            </a:p>
          </p:txBody>
        </p:sp>
        <p:sp>
          <p:nvSpPr>
            <p:cNvPr id="1090" name="Forme libre : forme 1089">
              <a:extLst>
                <a:ext uri="{FF2B5EF4-FFF2-40B4-BE49-F238E27FC236}">
                  <a16:creationId xmlns:a16="http://schemas.microsoft.com/office/drawing/2014/main" id="{1A732BE4-97D9-4998-BBDD-E3FCFA1772A4}"/>
                </a:ext>
              </a:extLst>
            </p:cNvPr>
            <p:cNvSpPr/>
            <p:nvPr/>
          </p:nvSpPr>
          <p:spPr>
            <a:xfrm>
              <a:off x="4361519" y="3258124"/>
              <a:ext cx="402907" cy="604837"/>
            </a:xfrm>
            <a:custGeom>
              <a:avLst/>
              <a:gdLst>
                <a:gd name="connsiteX0" fmla="*/ 0 w 402907"/>
                <a:gd name="connsiteY0" fmla="*/ 604838 h 604837"/>
                <a:gd name="connsiteX1" fmla="*/ 402908 w 402907"/>
                <a:gd name="connsiteY1" fmla="*/ 553402 h 604837"/>
                <a:gd name="connsiteX2" fmla="*/ 68580 w 402907"/>
                <a:gd name="connsiteY2" fmla="*/ 0 h 604837"/>
              </a:gdLst>
              <a:ahLst/>
              <a:cxnLst>
                <a:cxn ang="0">
                  <a:pos x="connsiteX0" y="connsiteY0"/>
                </a:cxn>
                <a:cxn ang="0">
                  <a:pos x="connsiteX1" y="connsiteY1"/>
                </a:cxn>
                <a:cxn ang="0">
                  <a:pos x="connsiteX2" y="connsiteY2"/>
                </a:cxn>
              </a:cxnLst>
              <a:rect l="l" t="t" r="r" b="b"/>
              <a:pathLst>
                <a:path w="402907" h="604837">
                  <a:moveTo>
                    <a:pt x="0" y="604838"/>
                  </a:moveTo>
                  <a:lnTo>
                    <a:pt x="402908" y="553402"/>
                  </a:lnTo>
                  <a:lnTo>
                    <a:pt x="68580" y="0"/>
                  </a:lnTo>
                  <a:close/>
                </a:path>
              </a:pathLst>
            </a:custGeom>
            <a:solidFill>
              <a:srgbClr val="0080C0"/>
            </a:solidFill>
            <a:ln w="9525" cap="flat">
              <a:noFill/>
              <a:prstDash val="solid"/>
              <a:miter/>
            </a:ln>
          </p:spPr>
          <p:txBody>
            <a:bodyPr rtlCol="0" anchor="ctr"/>
            <a:lstStyle/>
            <a:p>
              <a:endParaRPr lang="fr-BE"/>
            </a:p>
          </p:txBody>
        </p:sp>
        <p:grpSp>
          <p:nvGrpSpPr>
            <p:cNvPr id="1091" name="Graphique 2">
              <a:extLst>
                <a:ext uri="{FF2B5EF4-FFF2-40B4-BE49-F238E27FC236}">
                  <a16:creationId xmlns:a16="http://schemas.microsoft.com/office/drawing/2014/main" id="{846AC5CF-150C-49AA-9DAB-96CE2C9169E7}"/>
                </a:ext>
              </a:extLst>
            </p:cNvPr>
            <p:cNvGrpSpPr/>
            <p:nvPr/>
          </p:nvGrpSpPr>
          <p:grpSpPr>
            <a:xfrm>
              <a:off x="4503185" y="2212060"/>
              <a:ext cx="754343" cy="1511282"/>
              <a:chOff x="4503185" y="2212060"/>
              <a:chExt cx="754343" cy="1511282"/>
            </a:xfrm>
          </p:grpSpPr>
          <p:sp>
            <p:nvSpPr>
              <p:cNvPr id="1092" name="Forme libre : forme 1091">
                <a:extLst>
                  <a:ext uri="{FF2B5EF4-FFF2-40B4-BE49-F238E27FC236}">
                    <a16:creationId xmlns:a16="http://schemas.microsoft.com/office/drawing/2014/main" id="{800CA6B3-7DE2-43D6-ABCC-D093EE144326}"/>
                  </a:ext>
                </a:extLst>
              </p:cNvPr>
              <p:cNvSpPr/>
              <p:nvPr/>
            </p:nvSpPr>
            <p:spPr>
              <a:xfrm>
                <a:off x="4712987" y="2316712"/>
                <a:ext cx="109508" cy="181316"/>
              </a:xfrm>
              <a:custGeom>
                <a:avLst/>
                <a:gdLst>
                  <a:gd name="connsiteX0" fmla="*/ 83825 w 109508"/>
                  <a:gd name="connsiteY0" fmla="*/ 75589 h 181316"/>
                  <a:gd name="connsiteX1" fmla="*/ 39057 w 109508"/>
                  <a:gd name="connsiteY1" fmla="*/ 181317 h 181316"/>
                  <a:gd name="connsiteX2" fmla="*/ 15245 w 109508"/>
                  <a:gd name="connsiteY2" fmla="*/ 22249 h 181316"/>
                  <a:gd name="connsiteX3" fmla="*/ 100017 w 109508"/>
                  <a:gd name="connsiteY3" fmla="*/ 26059 h 181316"/>
                  <a:gd name="connsiteX4" fmla="*/ 83825 w 109508"/>
                  <a:gd name="connsiteY4" fmla="*/ 75589 h 181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08" h="181316">
                    <a:moveTo>
                      <a:pt x="83825" y="75589"/>
                    </a:moveTo>
                    <a:cubicBezTo>
                      <a:pt x="48582" y="74637"/>
                      <a:pt x="39057" y="181317"/>
                      <a:pt x="39057" y="181317"/>
                    </a:cubicBezTo>
                    <a:cubicBezTo>
                      <a:pt x="-21903" y="170839"/>
                      <a:pt x="3815" y="55587"/>
                      <a:pt x="15245" y="22249"/>
                    </a:cubicBezTo>
                    <a:cubicBezTo>
                      <a:pt x="26675" y="-12041"/>
                      <a:pt x="80015" y="-3468"/>
                      <a:pt x="100017" y="26059"/>
                    </a:cubicBezTo>
                    <a:cubicBezTo>
                      <a:pt x="103827" y="32727"/>
                      <a:pt x="126687" y="77494"/>
                      <a:pt x="83825" y="75589"/>
                    </a:cubicBezTo>
                    <a:close/>
                  </a:path>
                </a:pathLst>
              </a:custGeom>
              <a:solidFill>
                <a:srgbClr val="231F20"/>
              </a:solidFill>
              <a:ln w="9525" cap="flat">
                <a:noFill/>
                <a:prstDash val="solid"/>
                <a:miter/>
              </a:ln>
            </p:spPr>
            <p:txBody>
              <a:bodyPr rtlCol="0" anchor="ctr"/>
              <a:lstStyle/>
              <a:p>
                <a:endParaRPr lang="fr-BE"/>
              </a:p>
            </p:txBody>
          </p:sp>
          <p:sp>
            <p:nvSpPr>
              <p:cNvPr id="1094" name="Forme libre : forme 1093">
                <a:extLst>
                  <a:ext uri="{FF2B5EF4-FFF2-40B4-BE49-F238E27FC236}">
                    <a16:creationId xmlns:a16="http://schemas.microsoft.com/office/drawing/2014/main" id="{8EFEECD0-7E78-4526-A38B-53670CEB8329}"/>
                  </a:ext>
                </a:extLst>
              </p:cNvPr>
              <p:cNvSpPr/>
              <p:nvPr/>
            </p:nvSpPr>
            <p:spPr>
              <a:xfrm>
                <a:off x="5070351" y="2283151"/>
                <a:ext cx="161752" cy="225230"/>
              </a:xfrm>
              <a:custGeom>
                <a:avLst/>
                <a:gdLst>
                  <a:gd name="connsiteX0" fmla="*/ 140798 w 161752"/>
                  <a:gd name="connsiteY0" fmla="*/ 51048 h 225230"/>
                  <a:gd name="connsiteX1" fmla="*/ 161753 w 161752"/>
                  <a:gd name="connsiteY1" fmla="*/ 4375 h 225230"/>
                  <a:gd name="connsiteX2" fmla="*/ 136988 w 161752"/>
                  <a:gd name="connsiteY2" fmla="*/ 2470 h 225230"/>
                  <a:gd name="connsiteX3" fmla="*/ 11258 w 161752"/>
                  <a:gd name="connsiteY3" fmla="*/ 160585 h 225230"/>
                  <a:gd name="connsiteX4" fmla="*/ 16973 w 161752"/>
                  <a:gd name="connsiteY4" fmla="*/ 223450 h 225230"/>
                  <a:gd name="connsiteX5" fmla="*/ 16973 w 161752"/>
                  <a:gd name="connsiteY5" fmla="*/ 223450 h 225230"/>
                  <a:gd name="connsiteX6" fmla="*/ 72218 w 161752"/>
                  <a:gd name="connsiteY6" fmla="*/ 182493 h 225230"/>
                  <a:gd name="connsiteX7" fmla="*/ 140798 w 161752"/>
                  <a:gd name="connsiteY7" fmla="*/ 51048 h 22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752" h="225230">
                    <a:moveTo>
                      <a:pt x="140798" y="51048"/>
                    </a:moveTo>
                    <a:cubicBezTo>
                      <a:pt x="144608" y="45333"/>
                      <a:pt x="161753" y="4375"/>
                      <a:pt x="161753" y="4375"/>
                    </a:cubicBezTo>
                    <a:cubicBezTo>
                      <a:pt x="140798" y="-4197"/>
                      <a:pt x="136988" y="2470"/>
                      <a:pt x="136988" y="2470"/>
                    </a:cubicBezTo>
                    <a:lnTo>
                      <a:pt x="11258" y="160585"/>
                    </a:lnTo>
                    <a:cubicBezTo>
                      <a:pt x="-5887" y="186303"/>
                      <a:pt x="-3030" y="213925"/>
                      <a:pt x="16973" y="223450"/>
                    </a:cubicBezTo>
                    <a:lnTo>
                      <a:pt x="16973" y="223450"/>
                    </a:lnTo>
                    <a:cubicBezTo>
                      <a:pt x="37928" y="232023"/>
                      <a:pt x="56025" y="208210"/>
                      <a:pt x="72218" y="182493"/>
                    </a:cubicBezTo>
                    <a:lnTo>
                      <a:pt x="140798" y="51048"/>
                    </a:lnTo>
                    <a:close/>
                  </a:path>
                </a:pathLst>
              </a:custGeom>
              <a:solidFill>
                <a:srgbClr val="FDC8A8"/>
              </a:solidFill>
              <a:ln w="9525" cap="flat">
                <a:noFill/>
                <a:prstDash val="solid"/>
                <a:miter/>
              </a:ln>
            </p:spPr>
            <p:txBody>
              <a:bodyPr rtlCol="0" anchor="ctr"/>
              <a:lstStyle/>
              <a:p>
                <a:endParaRPr lang="fr-BE"/>
              </a:p>
            </p:txBody>
          </p:sp>
          <p:sp>
            <p:nvSpPr>
              <p:cNvPr id="1095" name="Forme libre : forme 1094">
                <a:extLst>
                  <a:ext uri="{FF2B5EF4-FFF2-40B4-BE49-F238E27FC236}">
                    <a16:creationId xmlns:a16="http://schemas.microsoft.com/office/drawing/2014/main" id="{ED216435-8913-40A7-AD25-6B914DB23B9C}"/>
                  </a:ext>
                </a:extLst>
              </p:cNvPr>
              <p:cNvSpPr/>
              <p:nvPr/>
            </p:nvSpPr>
            <p:spPr>
              <a:xfrm>
                <a:off x="4909368" y="2454180"/>
                <a:ext cx="213086" cy="237489"/>
              </a:xfrm>
              <a:custGeom>
                <a:avLst/>
                <a:gdLst>
                  <a:gd name="connsiteX0" fmla="*/ 186528 w 213086"/>
                  <a:gd name="connsiteY0" fmla="*/ 73376 h 237489"/>
                  <a:gd name="connsiteX1" fmla="*/ 207483 w 213086"/>
                  <a:gd name="connsiteY1" fmla="*/ 20036 h 237489"/>
                  <a:gd name="connsiteX2" fmla="*/ 209388 w 213086"/>
                  <a:gd name="connsiteY2" fmla="*/ 22894 h 237489"/>
                  <a:gd name="connsiteX3" fmla="*/ 164621 w 213086"/>
                  <a:gd name="connsiteY3" fmla="*/ 34 h 237489"/>
                  <a:gd name="connsiteX4" fmla="*/ 16983 w 213086"/>
                  <a:gd name="connsiteY4" fmla="*/ 141956 h 237489"/>
                  <a:gd name="connsiteX5" fmla="*/ 13173 w 213086"/>
                  <a:gd name="connsiteY5" fmla="*/ 225776 h 237489"/>
                  <a:gd name="connsiteX6" fmla="*/ 13173 w 213086"/>
                  <a:gd name="connsiteY6" fmla="*/ 225776 h 237489"/>
                  <a:gd name="connsiteX7" fmla="*/ 76038 w 213086"/>
                  <a:gd name="connsiteY7" fmla="*/ 210536 h 237489"/>
                  <a:gd name="connsiteX8" fmla="*/ 186528 w 213086"/>
                  <a:gd name="connsiteY8" fmla="*/ 73376 h 237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086" h="237489">
                    <a:moveTo>
                      <a:pt x="186528" y="73376"/>
                    </a:moveTo>
                    <a:cubicBezTo>
                      <a:pt x="191291" y="68614"/>
                      <a:pt x="226533" y="44801"/>
                      <a:pt x="207483" y="20036"/>
                    </a:cubicBezTo>
                    <a:lnTo>
                      <a:pt x="209388" y="22894"/>
                    </a:lnTo>
                    <a:cubicBezTo>
                      <a:pt x="190338" y="-1871"/>
                      <a:pt x="164621" y="34"/>
                      <a:pt x="164621" y="34"/>
                    </a:cubicBezTo>
                    <a:lnTo>
                      <a:pt x="16983" y="141956"/>
                    </a:lnTo>
                    <a:cubicBezTo>
                      <a:pt x="-3972" y="162911"/>
                      <a:pt x="-5877" y="201011"/>
                      <a:pt x="13173" y="225776"/>
                    </a:cubicBezTo>
                    <a:lnTo>
                      <a:pt x="13173" y="225776"/>
                    </a:lnTo>
                    <a:cubicBezTo>
                      <a:pt x="32223" y="250541"/>
                      <a:pt x="54131" y="231491"/>
                      <a:pt x="76038" y="210536"/>
                    </a:cubicBezTo>
                    <a:lnTo>
                      <a:pt x="186528" y="73376"/>
                    </a:lnTo>
                    <a:close/>
                  </a:path>
                </a:pathLst>
              </a:custGeom>
              <a:solidFill>
                <a:srgbClr val="0080C0"/>
              </a:solidFill>
              <a:ln w="9525" cap="flat">
                <a:noFill/>
                <a:prstDash val="solid"/>
                <a:miter/>
              </a:ln>
            </p:spPr>
            <p:txBody>
              <a:bodyPr rtlCol="0" anchor="ctr"/>
              <a:lstStyle/>
              <a:p>
                <a:endParaRPr lang="fr-BE"/>
              </a:p>
            </p:txBody>
          </p:sp>
          <p:sp>
            <p:nvSpPr>
              <p:cNvPr id="1096" name="Forme libre : forme 1095">
                <a:extLst>
                  <a:ext uri="{FF2B5EF4-FFF2-40B4-BE49-F238E27FC236}">
                    <a16:creationId xmlns:a16="http://schemas.microsoft.com/office/drawing/2014/main" id="{893DAF0E-AB2B-4BA9-BD3B-AD1EE557AD0E}"/>
                  </a:ext>
                </a:extLst>
              </p:cNvPr>
              <p:cNvSpPr/>
              <p:nvPr/>
            </p:nvSpPr>
            <p:spPr>
              <a:xfrm>
                <a:off x="4823481" y="3341944"/>
                <a:ext cx="78104" cy="381398"/>
              </a:xfrm>
              <a:custGeom>
                <a:avLst/>
                <a:gdLst>
                  <a:gd name="connsiteX0" fmla="*/ 0 w 78104"/>
                  <a:gd name="connsiteY0" fmla="*/ 4763 h 381398"/>
                  <a:gd name="connsiteX1" fmla="*/ 9525 w 78104"/>
                  <a:gd name="connsiteY1" fmla="*/ 377190 h 381398"/>
                  <a:gd name="connsiteX2" fmla="*/ 39053 w 78104"/>
                  <a:gd name="connsiteY2" fmla="*/ 364807 h 381398"/>
                  <a:gd name="connsiteX3" fmla="*/ 74295 w 78104"/>
                  <a:gd name="connsiteY3" fmla="*/ 55245 h 381398"/>
                  <a:gd name="connsiteX4" fmla="*/ 78105 w 78104"/>
                  <a:gd name="connsiteY4" fmla="*/ 4763 h 381398"/>
                  <a:gd name="connsiteX5" fmla="*/ 78105 w 78104"/>
                  <a:gd name="connsiteY5" fmla="*/ 0 h 381398"/>
                  <a:gd name="connsiteX6" fmla="*/ 0 w 78104"/>
                  <a:gd name="connsiteY6" fmla="*/ 4763 h 38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104" h="381398">
                    <a:moveTo>
                      <a:pt x="0" y="4763"/>
                    </a:moveTo>
                    <a:cubicBezTo>
                      <a:pt x="8573" y="100013"/>
                      <a:pt x="953" y="246697"/>
                      <a:pt x="9525" y="377190"/>
                    </a:cubicBezTo>
                    <a:cubicBezTo>
                      <a:pt x="10478" y="391478"/>
                      <a:pt x="39053" y="364807"/>
                      <a:pt x="39053" y="364807"/>
                    </a:cubicBezTo>
                    <a:cubicBezTo>
                      <a:pt x="39053" y="364807"/>
                      <a:pt x="55245" y="215265"/>
                      <a:pt x="74295" y="55245"/>
                    </a:cubicBezTo>
                    <a:cubicBezTo>
                      <a:pt x="75248" y="43815"/>
                      <a:pt x="76200" y="16192"/>
                      <a:pt x="78105" y="4763"/>
                    </a:cubicBezTo>
                    <a:cubicBezTo>
                      <a:pt x="78105" y="3810"/>
                      <a:pt x="78105" y="1905"/>
                      <a:pt x="78105" y="0"/>
                    </a:cubicBezTo>
                    <a:lnTo>
                      <a:pt x="0" y="4763"/>
                    </a:lnTo>
                    <a:close/>
                  </a:path>
                </a:pathLst>
              </a:custGeom>
              <a:solidFill>
                <a:srgbClr val="FDC8A8"/>
              </a:solidFill>
              <a:ln w="9525" cap="flat">
                <a:noFill/>
                <a:prstDash val="solid"/>
                <a:miter/>
              </a:ln>
            </p:spPr>
            <p:txBody>
              <a:bodyPr rtlCol="0" anchor="ctr"/>
              <a:lstStyle/>
              <a:p>
                <a:endParaRPr lang="fr-BE"/>
              </a:p>
            </p:txBody>
          </p:sp>
          <p:sp>
            <p:nvSpPr>
              <p:cNvPr id="1097" name="Forme libre : forme 1096">
                <a:extLst>
                  <a:ext uri="{FF2B5EF4-FFF2-40B4-BE49-F238E27FC236}">
                    <a16:creationId xmlns:a16="http://schemas.microsoft.com/office/drawing/2014/main" id="{D46075BF-9CAD-4BBE-B87A-2B77EE8DCA62}"/>
                  </a:ext>
                </a:extLst>
              </p:cNvPr>
              <p:cNvSpPr/>
              <p:nvPr/>
            </p:nvSpPr>
            <p:spPr>
              <a:xfrm>
                <a:off x="4824434" y="3341944"/>
                <a:ext cx="79057" cy="73356"/>
              </a:xfrm>
              <a:custGeom>
                <a:avLst/>
                <a:gdLst>
                  <a:gd name="connsiteX0" fmla="*/ 0 w 79057"/>
                  <a:gd name="connsiteY0" fmla="*/ 4763 h 73356"/>
                  <a:gd name="connsiteX1" fmla="*/ 3810 w 79057"/>
                  <a:gd name="connsiteY1" fmla="*/ 73342 h 73356"/>
                  <a:gd name="connsiteX2" fmla="*/ 77152 w 79057"/>
                  <a:gd name="connsiteY2" fmla="*/ 27622 h 73356"/>
                  <a:gd name="connsiteX3" fmla="*/ 79058 w 79057"/>
                  <a:gd name="connsiteY3" fmla="*/ 0 h 73356"/>
                  <a:gd name="connsiteX4" fmla="*/ 0 w 79057"/>
                  <a:gd name="connsiteY4" fmla="*/ 4763 h 73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57" h="73356">
                    <a:moveTo>
                      <a:pt x="0" y="4763"/>
                    </a:moveTo>
                    <a:cubicBezTo>
                      <a:pt x="952" y="24765"/>
                      <a:pt x="1905" y="74295"/>
                      <a:pt x="3810" y="73342"/>
                    </a:cubicBezTo>
                    <a:cubicBezTo>
                      <a:pt x="26670" y="58103"/>
                      <a:pt x="55245" y="42863"/>
                      <a:pt x="77152" y="27622"/>
                    </a:cubicBezTo>
                    <a:cubicBezTo>
                      <a:pt x="78105" y="18097"/>
                      <a:pt x="79058" y="8572"/>
                      <a:pt x="79058" y="0"/>
                    </a:cubicBezTo>
                    <a:lnTo>
                      <a:pt x="0" y="4763"/>
                    </a:lnTo>
                    <a:close/>
                  </a:path>
                </a:pathLst>
              </a:custGeom>
              <a:solidFill>
                <a:srgbClr val="FDC8A8"/>
              </a:solidFill>
              <a:ln w="9525" cap="flat">
                <a:noFill/>
                <a:prstDash val="solid"/>
                <a:miter/>
              </a:ln>
            </p:spPr>
            <p:txBody>
              <a:bodyPr rtlCol="0" anchor="ctr"/>
              <a:lstStyle/>
              <a:p>
                <a:endParaRPr lang="fr-BE"/>
              </a:p>
            </p:txBody>
          </p:sp>
          <p:sp>
            <p:nvSpPr>
              <p:cNvPr id="1099" name="Forme libre : forme 1098">
                <a:extLst>
                  <a:ext uri="{FF2B5EF4-FFF2-40B4-BE49-F238E27FC236}">
                    <a16:creationId xmlns:a16="http://schemas.microsoft.com/office/drawing/2014/main" id="{012BFE2F-FCC8-4612-9E2D-35D082580AC5}"/>
                  </a:ext>
                </a:extLst>
              </p:cNvPr>
              <p:cNvSpPr/>
              <p:nvPr/>
            </p:nvSpPr>
            <p:spPr>
              <a:xfrm>
                <a:off x="5202930" y="2212060"/>
                <a:ext cx="54598" cy="92089"/>
              </a:xfrm>
              <a:custGeom>
                <a:avLst/>
                <a:gdLst>
                  <a:gd name="connsiteX0" fmla="*/ 10124 w 54598"/>
                  <a:gd name="connsiteY0" fmla="*/ 32604 h 92089"/>
                  <a:gd name="connsiteX1" fmla="*/ 52034 w 54598"/>
                  <a:gd name="connsiteY1" fmla="*/ 219 h 92089"/>
                  <a:gd name="connsiteX2" fmla="*/ 33937 w 54598"/>
                  <a:gd name="connsiteY2" fmla="*/ 67847 h 92089"/>
                  <a:gd name="connsiteX3" fmla="*/ 5362 w 54598"/>
                  <a:gd name="connsiteY3" fmla="*/ 91659 h 92089"/>
                  <a:gd name="connsiteX4" fmla="*/ 10124 w 54598"/>
                  <a:gd name="connsiteY4" fmla="*/ 32604 h 92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8" h="92089">
                    <a:moveTo>
                      <a:pt x="10124" y="32604"/>
                    </a:moveTo>
                    <a:cubicBezTo>
                      <a:pt x="16791" y="8792"/>
                      <a:pt x="41556" y="-1686"/>
                      <a:pt x="52034" y="219"/>
                    </a:cubicBezTo>
                    <a:cubicBezTo>
                      <a:pt x="62512" y="2124"/>
                      <a:pt x="37747" y="45939"/>
                      <a:pt x="33937" y="67847"/>
                    </a:cubicBezTo>
                    <a:cubicBezTo>
                      <a:pt x="30127" y="89754"/>
                      <a:pt x="15839" y="93564"/>
                      <a:pt x="5362" y="91659"/>
                    </a:cubicBezTo>
                    <a:cubicBezTo>
                      <a:pt x="-5116" y="89754"/>
                      <a:pt x="1551" y="65942"/>
                      <a:pt x="10124" y="32604"/>
                    </a:cubicBezTo>
                    <a:close/>
                  </a:path>
                </a:pathLst>
              </a:custGeom>
              <a:solidFill>
                <a:srgbClr val="FDC8A8"/>
              </a:solidFill>
              <a:ln w="9525" cap="flat">
                <a:noFill/>
                <a:prstDash val="solid"/>
                <a:miter/>
              </a:ln>
            </p:spPr>
            <p:txBody>
              <a:bodyPr rtlCol="0" anchor="ctr"/>
              <a:lstStyle/>
              <a:p>
                <a:endParaRPr lang="fr-BE"/>
              </a:p>
            </p:txBody>
          </p:sp>
          <p:sp>
            <p:nvSpPr>
              <p:cNvPr id="1100" name="Forme libre : forme 1099">
                <a:extLst>
                  <a:ext uri="{FF2B5EF4-FFF2-40B4-BE49-F238E27FC236}">
                    <a16:creationId xmlns:a16="http://schemas.microsoft.com/office/drawing/2014/main" id="{B36FCBAB-E651-41D1-B5F8-BC4E6AF0E993}"/>
                  </a:ext>
                </a:extLst>
              </p:cNvPr>
              <p:cNvSpPr/>
              <p:nvPr/>
            </p:nvSpPr>
            <p:spPr>
              <a:xfrm>
                <a:off x="4813374" y="2474091"/>
                <a:ext cx="106134" cy="144152"/>
              </a:xfrm>
              <a:custGeom>
                <a:avLst/>
                <a:gdLst>
                  <a:gd name="connsiteX0" fmla="*/ 9155 w 106134"/>
                  <a:gd name="connsiteY0" fmla="*/ 125856 h 144152"/>
                  <a:gd name="connsiteX1" fmla="*/ 50113 w 106134"/>
                  <a:gd name="connsiteY1" fmla="*/ 143953 h 144152"/>
                  <a:gd name="connsiteX2" fmla="*/ 97738 w 106134"/>
                  <a:gd name="connsiteY2" fmla="*/ 108711 h 144152"/>
                  <a:gd name="connsiteX3" fmla="*/ 44398 w 106134"/>
                  <a:gd name="connsiteY3" fmla="*/ 126 h 144152"/>
                  <a:gd name="connsiteX4" fmla="*/ 9155 w 106134"/>
                  <a:gd name="connsiteY4" fmla="*/ 125856 h 144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134" h="144152">
                    <a:moveTo>
                      <a:pt x="9155" y="125856"/>
                    </a:moveTo>
                    <a:cubicBezTo>
                      <a:pt x="-20372" y="143001"/>
                      <a:pt x="29158" y="144906"/>
                      <a:pt x="50113" y="143953"/>
                    </a:cubicBezTo>
                    <a:cubicBezTo>
                      <a:pt x="71068" y="142048"/>
                      <a:pt x="127265" y="125856"/>
                      <a:pt x="97738" y="108711"/>
                    </a:cubicBezTo>
                    <a:cubicBezTo>
                      <a:pt x="49160" y="80136"/>
                      <a:pt x="90118" y="-3684"/>
                      <a:pt x="44398" y="126"/>
                    </a:cubicBezTo>
                    <a:cubicBezTo>
                      <a:pt x="3440" y="2983"/>
                      <a:pt x="57733" y="98233"/>
                      <a:pt x="9155" y="125856"/>
                    </a:cubicBezTo>
                    <a:close/>
                  </a:path>
                </a:pathLst>
              </a:custGeom>
              <a:solidFill>
                <a:srgbClr val="FDC8A8"/>
              </a:solidFill>
              <a:ln w="9525" cap="flat">
                <a:noFill/>
                <a:prstDash val="solid"/>
                <a:miter/>
              </a:ln>
            </p:spPr>
            <p:txBody>
              <a:bodyPr rtlCol="0" anchor="ctr"/>
              <a:lstStyle/>
              <a:p>
                <a:endParaRPr lang="fr-BE"/>
              </a:p>
            </p:txBody>
          </p:sp>
          <p:sp>
            <p:nvSpPr>
              <p:cNvPr id="1101" name="Forme libre : forme 1100">
                <a:extLst>
                  <a:ext uri="{FF2B5EF4-FFF2-40B4-BE49-F238E27FC236}">
                    <a16:creationId xmlns:a16="http://schemas.microsoft.com/office/drawing/2014/main" id="{0CAA6BED-28ED-4855-8D3C-AF7FC6059E4D}"/>
                  </a:ext>
                </a:extLst>
              </p:cNvPr>
              <p:cNvSpPr/>
              <p:nvPr/>
            </p:nvSpPr>
            <p:spPr>
              <a:xfrm>
                <a:off x="4813134" y="2473188"/>
                <a:ext cx="73212" cy="142950"/>
              </a:xfrm>
              <a:custGeom>
                <a:avLst/>
                <a:gdLst>
                  <a:gd name="connsiteX0" fmla="*/ 12252 w 73212"/>
                  <a:gd name="connsiteY0" fmla="*/ 142951 h 142950"/>
                  <a:gd name="connsiteX1" fmla="*/ 14157 w 73212"/>
                  <a:gd name="connsiteY1" fmla="*/ 140093 h 142950"/>
                  <a:gd name="connsiteX2" fmla="*/ 62735 w 73212"/>
                  <a:gd name="connsiteY2" fmla="*/ 78181 h 142950"/>
                  <a:gd name="connsiteX3" fmla="*/ 73212 w 73212"/>
                  <a:gd name="connsiteY3" fmla="*/ 64846 h 142950"/>
                  <a:gd name="connsiteX4" fmla="*/ 45590 w 73212"/>
                  <a:gd name="connsiteY4" fmla="*/ 76 h 142950"/>
                  <a:gd name="connsiteX5" fmla="*/ 10347 w 73212"/>
                  <a:gd name="connsiteY5" fmla="*/ 125806 h 142950"/>
                  <a:gd name="connsiteX6" fmla="*/ 12252 w 73212"/>
                  <a:gd name="connsiteY6" fmla="*/ 142951 h 14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12" h="142950">
                    <a:moveTo>
                      <a:pt x="12252" y="142951"/>
                    </a:moveTo>
                    <a:cubicBezTo>
                      <a:pt x="13205" y="141998"/>
                      <a:pt x="13205" y="141046"/>
                      <a:pt x="14157" y="140093"/>
                    </a:cubicBezTo>
                    <a:cubicBezTo>
                      <a:pt x="29397" y="118186"/>
                      <a:pt x="46542" y="98183"/>
                      <a:pt x="62735" y="78181"/>
                    </a:cubicBezTo>
                    <a:cubicBezTo>
                      <a:pt x="65592" y="73418"/>
                      <a:pt x="69402" y="68656"/>
                      <a:pt x="73212" y="64846"/>
                    </a:cubicBezTo>
                    <a:cubicBezTo>
                      <a:pt x="68450" y="32461"/>
                      <a:pt x="75117" y="-1829"/>
                      <a:pt x="45590" y="76"/>
                    </a:cubicBezTo>
                    <a:cubicBezTo>
                      <a:pt x="4632" y="2933"/>
                      <a:pt x="59877" y="98183"/>
                      <a:pt x="10347" y="125806"/>
                    </a:cubicBezTo>
                    <a:cubicBezTo>
                      <a:pt x="-6798" y="136283"/>
                      <a:pt x="-130" y="141046"/>
                      <a:pt x="12252" y="142951"/>
                    </a:cubicBezTo>
                    <a:close/>
                  </a:path>
                </a:pathLst>
              </a:custGeom>
              <a:solidFill>
                <a:srgbClr val="FDC8A8"/>
              </a:solidFill>
              <a:ln w="9525" cap="flat">
                <a:noFill/>
                <a:prstDash val="solid"/>
                <a:miter/>
              </a:ln>
            </p:spPr>
            <p:txBody>
              <a:bodyPr rtlCol="0" anchor="ctr"/>
              <a:lstStyle/>
              <a:p>
                <a:endParaRPr lang="fr-BE"/>
              </a:p>
            </p:txBody>
          </p:sp>
          <p:sp>
            <p:nvSpPr>
              <p:cNvPr id="1102" name="Forme libre : forme 1101">
                <a:extLst>
                  <a:ext uri="{FF2B5EF4-FFF2-40B4-BE49-F238E27FC236}">
                    <a16:creationId xmlns:a16="http://schemas.microsoft.com/office/drawing/2014/main" id="{416CFB6D-8D89-489E-9631-B57FE7FB4CA2}"/>
                  </a:ext>
                </a:extLst>
              </p:cNvPr>
              <p:cNvSpPr/>
              <p:nvPr/>
            </p:nvSpPr>
            <p:spPr>
              <a:xfrm>
                <a:off x="4864388" y="2332211"/>
                <a:ext cx="55412" cy="103918"/>
              </a:xfrm>
              <a:custGeom>
                <a:avLst/>
                <a:gdLst>
                  <a:gd name="connsiteX0" fmla="*/ 55297 w 55412"/>
                  <a:gd name="connsiteY0" fmla="*/ 46755 h 103918"/>
                  <a:gd name="connsiteX1" fmla="*/ 35294 w 55412"/>
                  <a:gd name="connsiteY1" fmla="*/ 103905 h 103918"/>
                  <a:gd name="connsiteX2" fmla="*/ 51 w 55412"/>
                  <a:gd name="connsiteY2" fmla="*/ 38183 h 103918"/>
                  <a:gd name="connsiteX3" fmla="*/ 27674 w 55412"/>
                  <a:gd name="connsiteY3" fmla="*/ 83 h 103918"/>
                  <a:gd name="connsiteX4" fmla="*/ 55297 w 55412"/>
                  <a:gd name="connsiteY4" fmla="*/ 46755 h 103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12" h="103918">
                    <a:moveTo>
                      <a:pt x="55297" y="46755"/>
                    </a:moveTo>
                    <a:cubicBezTo>
                      <a:pt x="56249" y="62948"/>
                      <a:pt x="51486" y="102953"/>
                      <a:pt x="35294" y="103905"/>
                    </a:cubicBezTo>
                    <a:cubicBezTo>
                      <a:pt x="18149" y="104858"/>
                      <a:pt x="1956" y="54375"/>
                      <a:pt x="51" y="38183"/>
                    </a:cubicBezTo>
                    <a:cubicBezTo>
                      <a:pt x="-901" y="21990"/>
                      <a:pt x="11481" y="1035"/>
                      <a:pt x="27674" y="83"/>
                    </a:cubicBezTo>
                    <a:cubicBezTo>
                      <a:pt x="45772" y="-1822"/>
                      <a:pt x="54344" y="29610"/>
                      <a:pt x="55297" y="46755"/>
                    </a:cubicBezTo>
                    <a:close/>
                  </a:path>
                </a:pathLst>
              </a:custGeom>
              <a:solidFill>
                <a:srgbClr val="231F20"/>
              </a:solidFill>
              <a:ln w="9525" cap="flat">
                <a:noFill/>
                <a:prstDash val="solid"/>
                <a:miter/>
              </a:ln>
            </p:spPr>
            <p:txBody>
              <a:bodyPr rtlCol="0" anchor="ctr"/>
              <a:lstStyle/>
              <a:p>
                <a:endParaRPr lang="fr-BE"/>
              </a:p>
            </p:txBody>
          </p:sp>
          <p:sp>
            <p:nvSpPr>
              <p:cNvPr id="1103" name="Forme libre : forme 1102">
                <a:extLst>
                  <a:ext uri="{FF2B5EF4-FFF2-40B4-BE49-F238E27FC236}">
                    <a16:creationId xmlns:a16="http://schemas.microsoft.com/office/drawing/2014/main" id="{45D978FA-1EBF-481B-A087-A0C21F9D8F72}"/>
                  </a:ext>
                </a:extLst>
              </p:cNvPr>
              <p:cNvSpPr/>
              <p:nvPr/>
            </p:nvSpPr>
            <p:spPr>
              <a:xfrm>
                <a:off x="4792944" y="2331284"/>
                <a:ext cx="135337" cy="187785"/>
              </a:xfrm>
              <a:custGeom>
                <a:avLst/>
                <a:gdLst>
                  <a:gd name="connsiteX0" fmla="*/ 3867 w 135337"/>
                  <a:gd name="connsiteY0" fmla="*/ 137217 h 187785"/>
                  <a:gd name="connsiteX1" fmla="*/ 93402 w 135337"/>
                  <a:gd name="connsiteY1" fmla="*/ 187700 h 187785"/>
                  <a:gd name="connsiteX2" fmla="*/ 135312 w 135337"/>
                  <a:gd name="connsiteY2" fmla="*/ 145790 h 187785"/>
                  <a:gd name="connsiteX3" fmla="*/ 73400 w 135337"/>
                  <a:gd name="connsiteY3" fmla="*/ 57 h 187785"/>
                  <a:gd name="connsiteX4" fmla="*/ 3867 w 135337"/>
                  <a:gd name="connsiteY4" fmla="*/ 137217 h 187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337" h="187785">
                    <a:moveTo>
                      <a:pt x="3867" y="137217"/>
                    </a:moveTo>
                    <a:cubicBezTo>
                      <a:pt x="10535" y="168650"/>
                      <a:pt x="28632" y="180080"/>
                      <a:pt x="93402" y="187700"/>
                    </a:cubicBezTo>
                    <a:cubicBezTo>
                      <a:pt x="109595" y="189605"/>
                      <a:pt x="136265" y="159125"/>
                      <a:pt x="135312" y="145790"/>
                    </a:cubicBezTo>
                    <a:cubicBezTo>
                      <a:pt x="132455" y="101975"/>
                      <a:pt x="117215" y="-2800"/>
                      <a:pt x="73400" y="57"/>
                    </a:cubicBezTo>
                    <a:cubicBezTo>
                      <a:pt x="29585" y="4820"/>
                      <a:pt x="-13278" y="59112"/>
                      <a:pt x="3867" y="137217"/>
                    </a:cubicBezTo>
                    <a:close/>
                  </a:path>
                </a:pathLst>
              </a:custGeom>
              <a:solidFill>
                <a:srgbClr val="FDC8A8"/>
              </a:solidFill>
              <a:ln w="9525" cap="flat">
                <a:noFill/>
                <a:prstDash val="solid"/>
                <a:miter/>
              </a:ln>
            </p:spPr>
            <p:txBody>
              <a:bodyPr rtlCol="0" anchor="ctr"/>
              <a:lstStyle/>
              <a:p>
                <a:endParaRPr lang="fr-BE"/>
              </a:p>
            </p:txBody>
          </p:sp>
          <p:sp>
            <p:nvSpPr>
              <p:cNvPr id="1104" name="Forme libre : forme 1103">
                <a:extLst>
                  <a:ext uri="{FF2B5EF4-FFF2-40B4-BE49-F238E27FC236}">
                    <a16:creationId xmlns:a16="http://schemas.microsoft.com/office/drawing/2014/main" id="{E40A9D4B-9A4F-4898-AFC8-F54B64D52E96}"/>
                  </a:ext>
                </a:extLst>
              </p:cNvPr>
              <p:cNvSpPr/>
              <p:nvPr/>
            </p:nvSpPr>
            <p:spPr>
              <a:xfrm>
                <a:off x="4754334" y="2311104"/>
                <a:ext cx="117724" cy="162903"/>
              </a:xfrm>
              <a:custGeom>
                <a:avLst/>
                <a:gdLst>
                  <a:gd name="connsiteX0" fmla="*/ 117725 w 117724"/>
                  <a:gd name="connsiteY0" fmla="*/ 42145 h 162903"/>
                  <a:gd name="connsiteX1" fmla="*/ 64385 w 117724"/>
                  <a:gd name="connsiteY1" fmla="*/ 137395 h 162903"/>
                  <a:gd name="connsiteX2" fmla="*/ 28190 w 117724"/>
                  <a:gd name="connsiteY2" fmla="*/ 159303 h 162903"/>
                  <a:gd name="connsiteX3" fmla="*/ 61527 w 117724"/>
                  <a:gd name="connsiteY3" fmla="*/ 2140 h 162903"/>
                  <a:gd name="connsiteX4" fmla="*/ 117725 w 117724"/>
                  <a:gd name="connsiteY4" fmla="*/ 42145 h 162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724" h="162903">
                    <a:moveTo>
                      <a:pt x="117725" y="42145"/>
                    </a:moveTo>
                    <a:cubicBezTo>
                      <a:pt x="67242" y="45955"/>
                      <a:pt x="66290" y="73578"/>
                      <a:pt x="64385" y="137395"/>
                    </a:cubicBezTo>
                    <a:cubicBezTo>
                      <a:pt x="64385" y="152635"/>
                      <a:pt x="40572" y="170733"/>
                      <a:pt x="28190" y="159303"/>
                    </a:cubicBezTo>
                    <a:cubicBezTo>
                      <a:pt x="-6100" y="127870"/>
                      <a:pt x="-23245" y="25000"/>
                      <a:pt x="61527" y="2140"/>
                    </a:cubicBezTo>
                    <a:cubicBezTo>
                      <a:pt x="114867" y="-11195"/>
                      <a:pt x="117725" y="42145"/>
                      <a:pt x="117725" y="42145"/>
                    </a:cubicBezTo>
                    <a:close/>
                  </a:path>
                </a:pathLst>
              </a:custGeom>
              <a:solidFill>
                <a:srgbClr val="231F20"/>
              </a:solidFill>
              <a:ln w="9525" cap="flat">
                <a:noFill/>
                <a:prstDash val="solid"/>
                <a:miter/>
              </a:ln>
            </p:spPr>
            <p:txBody>
              <a:bodyPr rtlCol="0" anchor="ctr"/>
              <a:lstStyle/>
              <a:p>
                <a:endParaRPr lang="fr-BE"/>
              </a:p>
            </p:txBody>
          </p:sp>
          <p:sp>
            <p:nvSpPr>
              <p:cNvPr id="1106" name="Forme libre : forme 1105">
                <a:extLst>
                  <a:ext uri="{FF2B5EF4-FFF2-40B4-BE49-F238E27FC236}">
                    <a16:creationId xmlns:a16="http://schemas.microsoft.com/office/drawing/2014/main" id="{F06B2606-8981-4B2E-B4B1-E4C9DDFF5D36}"/>
                  </a:ext>
                </a:extLst>
              </p:cNvPr>
              <p:cNvSpPr/>
              <p:nvPr/>
            </p:nvSpPr>
            <p:spPr>
              <a:xfrm>
                <a:off x="4788778" y="2323224"/>
                <a:ext cx="115665" cy="180844"/>
              </a:xfrm>
              <a:custGeom>
                <a:avLst/>
                <a:gdLst>
                  <a:gd name="connsiteX0" fmla="*/ 115666 w 115665"/>
                  <a:gd name="connsiteY0" fmla="*/ 41455 h 180844"/>
                  <a:gd name="connsiteX1" fmla="*/ 48991 w 115665"/>
                  <a:gd name="connsiteY1" fmla="*/ 95747 h 180844"/>
                  <a:gd name="connsiteX2" fmla="*/ 40418 w 115665"/>
                  <a:gd name="connsiteY2" fmla="*/ 178615 h 180844"/>
                  <a:gd name="connsiteX3" fmla="*/ 28988 w 115665"/>
                  <a:gd name="connsiteY3" fmla="*/ 5260 h 180844"/>
                  <a:gd name="connsiteX4" fmla="*/ 115666 w 115665"/>
                  <a:gd name="connsiteY4" fmla="*/ 41455 h 180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65" h="180844">
                    <a:moveTo>
                      <a:pt x="115666" y="41455"/>
                    </a:moveTo>
                    <a:cubicBezTo>
                      <a:pt x="108998" y="50980"/>
                      <a:pt x="66136" y="64315"/>
                      <a:pt x="48991" y="95747"/>
                    </a:cubicBezTo>
                    <a:cubicBezTo>
                      <a:pt x="34703" y="120512"/>
                      <a:pt x="37561" y="164328"/>
                      <a:pt x="40418" y="178615"/>
                    </a:cubicBezTo>
                    <a:cubicBezTo>
                      <a:pt x="45181" y="202428"/>
                      <a:pt x="-44354" y="28120"/>
                      <a:pt x="28988" y="5260"/>
                    </a:cubicBezTo>
                    <a:cubicBezTo>
                      <a:pt x="98521" y="-17600"/>
                      <a:pt x="115666" y="41455"/>
                      <a:pt x="115666" y="41455"/>
                    </a:cubicBezTo>
                    <a:close/>
                  </a:path>
                </a:pathLst>
              </a:custGeom>
              <a:solidFill>
                <a:srgbClr val="FDC8A8"/>
              </a:solidFill>
              <a:ln w="9525" cap="flat">
                <a:noFill/>
                <a:prstDash val="solid"/>
                <a:miter/>
              </a:ln>
            </p:spPr>
            <p:txBody>
              <a:bodyPr rtlCol="0" anchor="ctr"/>
              <a:lstStyle/>
              <a:p>
                <a:endParaRPr lang="fr-BE"/>
              </a:p>
            </p:txBody>
          </p:sp>
          <p:sp>
            <p:nvSpPr>
              <p:cNvPr id="1107" name="Forme libre : forme 1106">
                <a:extLst>
                  <a:ext uri="{FF2B5EF4-FFF2-40B4-BE49-F238E27FC236}">
                    <a16:creationId xmlns:a16="http://schemas.microsoft.com/office/drawing/2014/main" id="{E381F688-1982-4E5C-B7E0-8B5D2B84F939}"/>
                  </a:ext>
                </a:extLst>
              </p:cNvPr>
              <p:cNvSpPr/>
              <p:nvPr/>
            </p:nvSpPr>
            <p:spPr>
              <a:xfrm>
                <a:off x="4784197" y="2311650"/>
                <a:ext cx="119294" cy="183816"/>
              </a:xfrm>
              <a:custGeom>
                <a:avLst/>
                <a:gdLst>
                  <a:gd name="connsiteX0" fmla="*/ 119295 w 119294"/>
                  <a:gd name="connsiteY0" fmla="*/ 38742 h 183816"/>
                  <a:gd name="connsiteX1" fmla="*/ 52620 w 119294"/>
                  <a:gd name="connsiteY1" fmla="*/ 93034 h 183816"/>
                  <a:gd name="connsiteX2" fmla="*/ 50715 w 119294"/>
                  <a:gd name="connsiteY2" fmla="*/ 174949 h 183816"/>
                  <a:gd name="connsiteX3" fmla="*/ 31664 w 119294"/>
                  <a:gd name="connsiteY3" fmla="*/ 2547 h 183816"/>
                  <a:gd name="connsiteX4" fmla="*/ 119295 w 119294"/>
                  <a:gd name="connsiteY4" fmla="*/ 38742 h 183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294" h="183816">
                    <a:moveTo>
                      <a:pt x="119295" y="38742"/>
                    </a:moveTo>
                    <a:cubicBezTo>
                      <a:pt x="112627" y="48267"/>
                      <a:pt x="69765" y="61602"/>
                      <a:pt x="52620" y="93034"/>
                    </a:cubicBezTo>
                    <a:cubicBezTo>
                      <a:pt x="38332" y="117799"/>
                      <a:pt x="48810" y="160662"/>
                      <a:pt x="50715" y="174949"/>
                    </a:cubicBezTo>
                    <a:cubicBezTo>
                      <a:pt x="60240" y="228290"/>
                      <a:pt x="-53108" y="24455"/>
                      <a:pt x="31664" y="2547"/>
                    </a:cubicBezTo>
                    <a:cubicBezTo>
                      <a:pt x="85005" y="-11741"/>
                      <a:pt x="119295" y="38742"/>
                      <a:pt x="119295" y="38742"/>
                    </a:cubicBezTo>
                    <a:close/>
                  </a:path>
                </a:pathLst>
              </a:custGeom>
              <a:solidFill>
                <a:srgbClr val="231F20"/>
              </a:solidFill>
              <a:ln w="9525" cap="flat">
                <a:noFill/>
                <a:prstDash val="solid"/>
                <a:miter/>
              </a:ln>
            </p:spPr>
            <p:txBody>
              <a:bodyPr rtlCol="0" anchor="ctr"/>
              <a:lstStyle/>
              <a:p>
                <a:endParaRPr lang="fr-BE"/>
              </a:p>
            </p:txBody>
          </p:sp>
          <p:sp>
            <p:nvSpPr>
              <p:cNvPr id="192" name="Forme libre : forme 191">
                <a:extLst>
                  <a:ext uri="{FF2B5EF4-FFF2-40B4-BE49-F238E27FC236}">
                    <a16:creationId xmlns:a16="http://schemas.microsoft.com/office/drawing/2014/main" id="{8E11A231-FB54-463B-B437-83A35EB3D48C}"/>
                  </a:ext>
                </a:extLst>
              </p:cNvPr>
              <p:cNvSpPr/>
              <p:nvPr/>
            </p:nvSpPr>
            <p:spPr>
              <a:xfrm>
                <a:off x="4817732" y="2310927"/>
                <a:ext cx="89603" cy="58721"/>
              </a:xfrm>
              <a:custGeom>
                <a:avLst/>
                <a:gdLst>
                  <a:gd name="connsiteX0" fmla="*/ 89569 w 89603"/>
                  <a:gd name="connsiteY0" fmla="*/ 26129 h 58721"/>
                  <a:gd name="connsiteX1" fmla="*/ 46707 w 89603"/>
                  <a:gd name="connsiteY1" fmla="*/ 58514 h 58721"/>
                  <a:gd name="connsiteX2" fmla="*/ 34 w 89603"/>
                  <a:gd name="connsiteY2" fmla="*/ 32797 h 58721"/>
                  <a:gd name="connsiteX3" fmla="*/ 42897 w 89603"/>
                  <a:gd name="connsiteY3" fmla="*/ 412 h 58721"/>
                  <a:gd name="connsiteX4" fmla="*/ 89569 w 89603"/>
                  <a:gd name="connsiteY4" fmla="*/ 26129 h 58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03" h="58721">
                    <a:moveTo>
                      <a:pt x="89569" y="26129"/>
                    </a:moveTo>
                    <a:cubicBezTo>
                      <a:pt x="90522" y="42322"/>
                      <a:pt x="71472" y="56609"/>
                      <a:pt x="46707" y="58514"/>
                    </a:cubicBezTo>
                    <a:cubicBezTo>
                      <a:pt x="21942" y="60419"/>
                      <a:pt x="987" y="48989"/>
                      <a:pt x="34" y="32797"/>
                    </a:cubicBezTo>
                    <a:cubicBezTo>
                      <a:pt x="-918" y="16604"/>
                      <a:pt x="18132" y="2317"/>
                      <a:pt x="42897" y="412"/>
                    </a:cubicBezTo>
                    <a:cubicBezTo>
                      <a:pt x="67662" y="-2446"/>
                      <a:pt x="88617" y="9937"/>
                      <a:pt x="89569" y="26129"/>
                    </a:cubicBezTo>
                    <a:close/>
                  </a:path>
                </a:pathLst>
              </a:custGeom>
              <a:solidFill>
                <a:srgbClr val="231F20"/>
              </a:solidFill>
              <a:ln w="9525" cap="flat">
                <a:noFill/>
                <a:prstDash val="solid"/>
                <a:miter/>
              </a:ln>
            </p:spPr>
            <p:txBody>
              <a:bodyPr rtlCol="0" anchor="ctr"/>
              <a:lstStyle/>
              <a:p>
                <a:endParaRPr lang="fr-BE"/>
              </a:p>
            </p:txBody>
          </p:sp>
          <p:sp>
            <p:nvSpPr>
              <p:cNvPr id="193" name="Forme libre : forme 192">
                <a:extLst>
                  <a:ext uri="{FF2B5EF4-FFF2-40B4-BE49-F238E27FC236}">
                    <a16:creationId xmlns:a16="http://schemas.microsoft.com/office/drawing/2014/main" id="{A2AEFA5C-F58B-47A2-87BF-0DEC8DDAD81E}"/>
                  </a:ext>
                </a:extLst>
              </p:cNvPr>
              <p:cNvSpPr/>
              <p:nvPr/>
            </p:nvSpPr>
            <p:spPr>
              <a:xfrm>
                <a:off x="4503185" y="2352776"/>
                <a:ext cx="53203" cy="98538"/>
              </a:xfrm>
              <a:custGeom>
                <a:avLst/>
                <a:gdLst>
                  <a:gd name="connsiteX0" fmla="*/ 5972 w 53203"/>
                  <a:gd name="connsiteY0" fmla="*/ 51908 h 98538"/>
                  <a:gd name="connsiteX1" fmla="*/ 10734 w 53203"/>
                  <a:gd name="connsiteY1" fmla="*/ 473 h 98538"/>
                  <a:gd name="connsiteX2" fmla="*/ 45977 w 53203"/>
                  <a:gd name="connsiteY2" fmla="*/ 60480 h 98538"/>
                  <a:gd name="connsiteX3" fmla="*/ 43119 w 53203"/>
                  <a:gd name="connsiteY3" fmla="*/ 97628 h 98538"/>
                  <a:gd name="connsiteX4" fmla="*/ 5972 w 53203"/>
                  <a:gd name="connsiteY4" fmla="*/ 51908 h 98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03" h="98538">
                    <a:moveTo>
                      <a:pt x="5972" y="51908"/>
                    </a:moveTo>
                    <a:cubicBezTo>
                      <a:pt x="-6411" y="30000"/>
                      <a:pt x="3114" y="6188"/>
                      <a:pt x="10734" y="473"/>
                    </a:cubicBezTo>
                    <a:cubicBezTo>
                      <a:pt x="19307" y="-5242"/>
                      <a:pt x="33594" y="42383"/>
                      <a:pt x="45977" y="60480"/>
                    </a:cubicBezTo>
                    <a:cubicBezTo>
                      <a:pt x="59312" y="78578"/>
                      <a:pt x="51692" y="90960"/>
                      <a:pt x="43119" y="97628"/>
                    </a:cubicBezTo>
                    <a:cubicBezTo>
                      <a:pt x="35499" y="103343"/>
                      <a:pt x="23117" y="81435"/>
                      <a:pt x="5972" y="51908"/>
                    </a:cubicBezTo>
                    <a:close/>
                  </a:path>
                </a:pathLst>
              </a:custGeom>
              <a:solidFill>
                <a:srgbClr val="FDC8A8"/>
              </a:solidFill>
              <a:ln w="9525" cap="flat">
                <a:noFill/>
                <a:prstDash val="solid"/>
                <a:miter/>
              </a:ln>
            </p:spPr>
            <p:txBody>
              <a:bodyPr rtlCol="0" anchor="ctr"/>
              <a:lstStyle/>
              <a:p>
                <a:endParaRPr lang="fr-BE"/>
              </a:p>
            </p:txBody>
          </p:sp>
          <p:sp>
            <p:nvSpPr>
              <p:cNvPr id="194" name="Forme libre : forme 193">
                <a:extLst>
                  <a:ext uri="{FF2B5EF4-FFF2-40B4-BE49-F238E27FC236}">
                    <a16:creationId xmlns:a16="http://schemas.microsoft.com/office/drawing/2014/main" id="{AF5F28BD-870B-45DE-BED6-2C90D56C749B}"/>
                  </a:ext>
                </a:extLst>
              </p:cNvPr>
              <p:cNvSpPr/>
              <p:nvPr/>
            </p:nvSpPr>
            <p:spPr>
              <a:xfrm>
                <a:off x="4674905" y="2586355"/>
                <a:ext cx="157265" cy="164657"/>
              </a:xfrm>
              <a:custGeom>
                <a:avLst/>
                <a:gdLst>
                  <a:gd name="connsiteX0" fmla="*/ 13322 w 157265"/>
                  <a:gd name="connsiteY0" fmla="*/ 66931 h 164657"/>
                  <a:gd name="connsiteX1" fmla="*/ 141909 w 157265"/>
                  <a:gd name="connsiteY1" fmla="*/ 163134 h 164657"/>
                  <a:gd name="connsiteX2" fmla="*/ 125717 w 157265"/>
                  <a:gd name="connsiteY2" fmla="*/ 16449 h 164657"/>
                  <a:gd name="connsiteX3" fmla="*/ 15226 w 157265"/>
                  <a:gd name="connsiteY3" fmla="*/ 5971 h 164657"/>
                  <a:gd name="connsiteX4" fmla="*/ 13322 w 157265"/>
                  <a:gd name="connsiteY4" fmla="*/ 66931 h 164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65" h="164657">
                    <a:moveTo>
                      <a:pt x="13322" y="66931"/>
                    </a:moveTo>
                    <a:cubicBezTo>
                      <a:pt x="13322" y="66931"/>
                      <a:pt x="81901" y="105984"/>
                      <a:pt x="141909" y="163134"/>
                    </a:cubicBezTo>
                    <a:cubicBezTo>
                      <a:pt x="162864" y="183136"/>
                      <a:pt x="166674" y="-696"/>
                      <a:pt x="125717" y="16449"/>
                    </a:cubicBezTo>
                    <a:cubicBezTo>
                      <a:pt x="83806" y="34546"/>
                      <a:pt x="32372" y="-16889"/>
                      <a:pt x="15226" y="5971"/>
                    </a:cubicBezTo>
                    <a:cubicBezTo>
                      <a:pt x="3797" y="22164"/>
                      <a:pt x="-11444" y="61216"/>
                      <a:pt x="13322" y="66931"/>
                    </a:cubicBezTo>
                    <a:close/>
                  </a:path>
                </a:pathLst>
              </a:custGeom>
              <a:solidFill>
                <a:srgbClr val="0080C0"/>
              </a:solidFill>
              <a:ln w="9525" cap="flat">
                <a:noFill/>
                <a:prstDash val="solid"/>
                <a:miter/>
              </a:ln>
            </p:spPr>
            <p:txBody>
              <a:bodyPr rtlCol="0" anchor="ctr"/>
              <a:lstStyle/>
              <a:p>
                <a:endParaRPr lang="fr-BE"/>
              </a:p>
            </p:txBody>
          </p:sp>
          <p:sp>
            <p:nvSpPr>
              <p:cNvPr id="195" name="Forme libre : forme 194">
                <a:extLst>
                  <a:ext uri="{FF2B5EF4-FFF2-40B4-BE49-F238E27FC236}">
                    <a16:creationId xmlns:a16="http://schemas.microsoft.com/office/drawing/2014/main" id="{5A42574B-C94B-4D80-B3FC-F84375169D72}"/>
                  </a:ext>
                </a:extLst>
              </p:cNvPr>
              <p:cNvSpPr/>
              <p:nvPr/>
            </p:nvSpPr>
            <p:spPr>
              <a:xfrm>
                <a:off x="4533922" y="2423734"/>
                <a:ext cx="175729" cy="222875"/>
              </a:xfrm>
              <a:custGeom>
                <a:avLst/>
                <a:gdLst>
                  <a:gd name="connsiteX0" fmla="*/ 46672 w 175729"/>
                  <a:gd name="connsiteY0" fmla="*/ 26670 h 222875"/>
                  <a:gd name="connsiteX1" fmla="*/ 14288 w 175729"/>
                  <a:gd name="connsiteY1" fmla="*/ 0 h 222875"/>
                  <a:gd name="connsiteX2" fmla="*/ 0 w 175729"/>
                  <a:gd name="connsiteY2" fmla="*/ 22860 h 222875"/>
                  <a:gd name="connsiteX3" fmla="*/ 119063 w 175729"/>
                  <a:gd name="connsiteY3" fmla="*/ 199073 h 222875"/>
                  <a:gd name="connsiteX4" fmla="*/ 172402 w 175729"/>
                  <a:gd name="connsiteY4" fmla="*/ 211455 h 222875"/>
                  <a:gd name="connsiteX5" fmla="*/ 172402 w 175729"/>
                  <a:gd name="connsiteY5" fmla="*/ 211455 h 222875"/>
                  <a:gd name="connsiteX6" fmla="*/ 153352 w 175729"/>
                  <a:gd name="connsiteY6" fmla="*/ 150495 h 222875"/>
                  <a:gd name="connsiteX7" fmla="*/ 46672 w 175729"/>
                  <a:gd name="connsiteY7" fmla="*/ 26670 h 22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729" h="222875">
                    <a:moveTo>
                      <a:pt x="46672" y="26670"/>
                    </a:moveTo>
                    <a:cubicBezTo>
                      <a:pt x="42863" y="20955"/>
                      <a:pt x="14288" y="0"/>
                      <a:pt x="14288" y="0"/>
                    </a:cubicBezTo>
                    <a:cubicBezTo>
                      <a:pt x="0" y="20002"/>
                      <a:pt x="0" y="22860"/>
                      <a:pt x="0" y="22860"/>
                    </a:cubicBezTo>
                    <a:lnTo>
                      <a:pt x="119063" y="199073"/>
                    </a:lnTo>
                    <a:cubicBezTo>
                      <a:pt x="138113" y="223838"/>
                      <a:pt x="158115" y="231457"/>
                      <a:pt x="172402" y="211455"/>
                    </a:cubicBezTo>
                    <a:lnTo>
                      <a:pt x="172402" y="211455"/>
                    </a:lnTo>
                    <a:cubicBezTo>
                      <a:pt x="180975" y="200025"/>
                      <a:pt x="172402" y="175260"/>
                      <a:pt x="153352" y="150495"/>
                    </a:cubicBezTo>
                    <a:lnTo>
                      <a:pt x="46672" y="26670"/>
                    </a:lnTo>
                    <a:close/>
                  </a:path>
                </a:pathLst>
              </a:custGeom>
              <a:solidFill>
                <a:srgbClr val="FDC8A8"/>
              </a:solidFill>
              <a:ln w="9525" cap="flat">
                <a:noFill/>
                <a:prstDash val="solid"/>
                <a:miter/>
              </a:ln>
            </p:spPr>
            <p:txBody>
              <a:bodyPr rtlCol="0" anchor="ctr"/>
              <a:lstStyle/>
              <a:p>
                <a:endParaRPr lang="fr-BE"/>
              </a:p>
            </p:txBody>
          </p:sp>
        </p:grpSp>
        <p:grpSp>
          <p:nvGrpSpPr>
            <p:cNvPr id="196" name="Graphique 2">
              <a:extLst>
                <a:ext uri="{FF2B5EF4-FFF2-40B4-BE49-F238E27FC236}">
                  <a16:creationId xmlns:a16="http://schemas.microsoft.com/office/drawing/2014/main" id="{846AC5CF-150C-49AA-9DAB-96CE2C9169E7}"/>
                </a:ext>
              </a:extLst>
            </p:cNvPr>
            <p:cNvGrpSpPr/>
            <p:nvPr/>
          </p:nvGrpSpPr>
          <p:grpSpPr>
            <a:xfrm>
              <a:off x="3761444" y="3984882"/>
              <a:ext cx="1422082" cy="247650"/>
              <a:chOff x="3761444" y="3984882"/>
              <a:chExt cx="1422082" cy="247650"/>
            </a:xfrm>
            <a:solidFill>
              <a:schemeClr val="bg1">
                <a:lumMod val="95000"/>
              </a:schemeClr>
            </a:solidFill>
          </p:grpSpPr>
          <p:sp>
            <p:nvSpPr>
              <p:cNvPr id="197" name="Forme libre : forme 196">
                <a:extLst>
                  <a:ext uri="{FF2B5EF4-FFF2-40B4-BE49-F238E27FC236}">
                    <a16:creationId xmlns:a16="http://schemas.microsoft.com/office/drawing/2014/main" id="{D47A37D0-2FD5-478D-B29A-45F6A08DEE83}"/>
                  </a:ext>
                </a:extLst>
              </p:cNvPr>
              <p:cNvSpPr/>
              <p:nvPr/>
            </p:nvSpPr>
            <p:spPr>
              <a:xfrm>
                <a:off x="4189117" y="4209672"/>
                <a:ext cx="17144" cy="9525"/>
              </a:xfrm>
              <a:custGeom>
                <a:avLst/>
                <a:gdLst>
                  <a:gd name="connsiteX0" fmla="*/ 0 w 17144"/>
                  <a:gd name="connsiteY0" fmla="*/ 0 h 9525"/>
                  <a:gd name="connsiteX1" fmla="*/ 17145 w 17144"/>
                  <a:gd name="connsiteY1" fmla="*/ 0 h 9525"/>
                  <a:gd name="connsiteX2" fmla="*/ 0 w 17144"/>
                  <a:gd name="connsiteY2" fmla="*/ 0 h 9525"/>
                  <a:gd name="connsiteX3" fmla="*/ 0 w 17144"/>
                  <a:gd name="connsiteY3" fmla="*/ 0 h 9525"/>
                </a:gdLst>
                <a:ahLst/>
                <a:cxnLst>
                  <a:cxn ang="0">
                    <a:pos x="connsiteX0" y="connsiteY0"/>
                  </a:cxn>
                  <a:cxn ang="0">
                    <a:pos x="connsiteX1" y="connsiteY1"/>
                  </a:cxn>
                  <a:cxn ang="0">
                    <a:pos x="connsiteX2" y="connsiteY2"/>
                  </a:cxn>
                  <a:cxn ang="0">
                    <a:pos x="connsiteX3" y="connsiteY3"/>
                  </a:cxn>
                </a:cxnLst>
                <a:rect l="l" t="t" r="r" b="b"/>
                <a:pathLst>
                  <a:path w="17144" h="9525">
                    <a:moveTo>
                      <a:pt x="0" y="0"/>
                    </a:moveTo>
                    <a:cubicBezTo>
                      <a:pt x="5715" y="0"/>
                      <a:pt x="11430" y="0"/>
                      <a:pt x="17145" y="0"/>
                    </a:cubicBezTo>
                    <a:cubicBezTo>
                      <a:pt x="11430" y="0"/>
                      <a:pt x="5715" y="0"/>
                      <a:pt x="0" y="0"/>
                    </a:cubicBezTo>
                    <a:lnTo>
                      <a:pt x="0" y="0"/>
                    </a:lnTo>
                    <a:close/>
                  </a:path>
                </a:pathLst>
              </a:custGeom>
              <a:grpFill/>
              <a:ln w="9525" cap="flat">
                <a:noFill/>
                <a:prstDash val="solid"/>
                <a:miter/>
              </a:ln>
            </p:spPr>
            <p:txBody>
              <a:bodyPr rtlCol="0" anchor="ctr"/>
              <a:lstStyle/>
              <a:p>
                <a:endParaRPr lang="fr-BE"/>
              </a:p>
            </p:txBody>
          </p:sp>
          <p:grpSp>
            <p:nvGrpSpPr>
              <p:cNvPr id="198" name="Graphique 2">
                <a:extLst>
                  <a:ext uri="{FF2B5EF4-FFF2-40B4-BE49-F238E27FC236}">
                    <a16:creationId xmlns:a16="http://schemas.microsoft.com/office/drawing/2014/main" id="{846AC5CF-150C-49AA-9DAB-96CE2C9169E7}"/>
                  </a:ext>
                </a:extLst>
              </p:cNvPr>
              <p:cNvGrpSpPr/>
              <p:nvPr/>
            </p:nvGrpSpPr>
            <p:grpSpPr>
              <a:xfrm>
                <a:off x="3761444" y="3984882"/>
                <a:ext cx="1422082" cy="247650"/>
                <a:chOff x="3761444" y="3984882"/>
                <a:chExt cx="1422082" cy="247650"/>
              </a:xfrm>
              <a:grpFill/>
            </p:grpSpPr>
            <p:sp>
              <p:nvSpPr>
                <p:cNvPr id="199" name="Forme libre : forme 198">
                  <a:extLst>
                    <a:ext uri="{FF2B5EF4-FFF2-40B4-BE49-F238E27FC236}">
                      <a16:creationId xmlns:a16="http://schemas.microsoft.com/office/drawing/2014/main" id="{79A7D71C-25BC-45C3-A3A0-1AC6DA3844E8}"/>
                    </a:ext>
                  </a:extLst>
                </p:cNvPr>
                <p:cNvSpPr/>
                <p:nvPr/>
              </p:nvSpPr>
              <p:spPr>
                <a:xfrm>
                  <a:off x="4206261" y="4183001"/>
                  <a:ext cx="599122" cy="47625"/>
                </a:xfrm>
                <a:custGeom>
                  <a:avLst/>
                  <a:gdLst>
                    <a:gd name="connsiteX0" fmla="*/ 20003 w 599122"/>
                    <a:gd name="connsiteY0" fmla="*/ 26670 h 47625"/>
                    <a:gd name="connsiteX1" fmla="*/ 0 w 599122"/>
                    <a:gd name="connsiteY1" fmla="*/ 26670 h 47625"/>
                    <a:gd name="connsiteX2" fmla="*/ 170498 w 599122"/>
                    <a:gd name="connsiteY2" fmla="*/ 31433 h 47625"/>
                    <a:gd name="connsiteX3" fmla="*/ 246698 w 599122"/>
                    <a:gd name="connsiteY3" fmla="*/ 37148 h 47625"/>
                    <a:gd name="connsiteX4" fmla="*/ 280988 w 599122"/>
                    <a:gd name="connsiteY4" fmla="*/ 40005 h 47625"/>
                    <a:gd name="connsiteX5" fmla="*/ 290513 w 599122"/>
                    <a:gd name="connsiteY5" fmla="*/ 40958 h 47625"/>
                    <a:gd name="connsiteX6" fmla="*/ 293370 w 599122"/>
                    <a:gd name="connsiteY6" fmla="*/ 40958 h 47625"/>
                    <a:gd name="connsiteX7" fmla="*/ 425768 w 599122"/>
                    <a:gd name="connsiteY7" fmla="*/ 45720 h 47625"/>
                    <a:gd name="connsiteX8" fmla="*/ 460058 w 599122"/>
                    <a:gd name="connsiteY8" fmla="*/ 46673 h 47625"/>
                    <a:gd name="connsiteX9" fmla="*/ 472440 w 599122"/>
                    <a:gd name="connsiteY9" fmla="*/ 46673 h 47625"/>
                    <a:gd name="connsiteX10" fmla="*/ 553403 w 599122"/>
                    <a:gd name="connsiteY10" fmla="*/ 46673 h 47625"/>
                    <a:gd name="connsiteX11" fmla="*/ 599123 w 599122"/>
                    <a:gd name="connsiteY11" fmla="*/ 47625 h 47625"/>
                    <a:gd name="connsiteX12" fmla="*/ 233363 w 599122"/>
                    <a:gd name="connsiteY12" fmla="*/ 0 h 47625"/>
                    <a:gd name="connsiteX13" fmla="*/ 20003 w 599122"/>
                    <a:gd name="connsiteY13" fmla="*/ 2667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9122" h="47625">
                      <a:moveTo>
                        <a:pt x="20003" y="26670"/>
                      </a:moveTo>
                      <a:cubicBezTo>
                        <a:pt x="13335" y="26670"/>
                        <a:pt x="6668" y="26670"/>
                        <a:pt x="0" y="26670"/>
                      </a:cubicBezTo>
                      <a:cubicBezTo>
                        <a:pt x="58103" y="25718"/>
                        <a:pt x="112395" y="27623"/>
                        <a:pt x="170498" y="31433"/>
                      </a:cubicBezTo>
                      <a:cubicBezTo>
                        <a:pt x="196215" y="33338"/>
                        <a:pt x="220980" y="35243"/>
                        <a:pt x="246698" y="37148"/>
                      </a:cubicBezTo>
                      <a:cubicBezTo>
                        <a:pt x="258128" y="38100"/>
                        <a:pt x="269558" y="39053"/>
                        <a:pt x="280988" y="40005"/>
                      </a:cubicBezTo>
                      <a:cubicBezTo>
                        <a:pt x="283845" y="40005"/>
                        <a:pt x="286703" y="40005"/>
                        <a:pt x="290513" y="40958"/>
                      </a:cubicBezTo>
                      <a:cubicBezTo>
                        <a:pt x="291465" y="40958"/>
                        <a:pt x="292418" y="40958"/>
                        <a:pt x="293370" y="40958"/>
                      </a:cubicBezTo>
                      <a:cubicBezTo>
                        <a:pt x="337185" y="42863"/>
                        <a:pt x="381000" y="44768"/>
                        <a:pt x="425768" y="45720"/>
                      </a:cubicBezTo>
                      <a:cubicBezTo>
                        <a:pt x="437198" y="45720"/>
                        <a:pt x="448628" y="46673"/>
                        <a:pt x="460058" y="46673"/>
                      </a:cubicBezTo>
                      <a:cubicBezTo>
                        <a:pt x="463868" y="46673"/>
                        <a:pt x="468630" y="46673"/>
                        <a:pt x="472440" y="46673"/>
                      </a:cubicBezTo>
                      <a:cubicBezTo>
                        <a:pt x="499110" y="46673"/>
                        <a:pt x="525780" y="46673"/>
                        <a:pt x="553403" y="46673"/>
                      </a:cubicBezTo>
                      <a:cubicBezTo>
                        <a:pt x="568643" y="46673"/>
                        <a:pt x="583883" y="47625"/>
                        <a:pt x="599123" y="47625"/>
                      </a:cubicBezTo>
                      <a:lnTo>
                        <a:pt x="233363" y="0"/>
                      </a:lnTo>
                      <a:lnTo>
                        <a:pt x="20003" y="26670"/>
                      </a:lnTo>
                      <a:close/>
                    </a:path>
                  </a:pathLst>
                </a:custGeom>
                <a:grpFill/>
                <a:ln w="9525" cap="flat">
                  <a:noFill/>
                  <a:prstDash val="solid"/>
                  <a:miter/>
                </a:ln>
              </p:spPr>
              <p:txBody>
                <a:bodyPr rtlCol="0" anchor="ctr"/>
                <a:lstStyle/>
                <a:p>
                  <a:endParaRPr lang="fr-BE"/>
                </a:p>
              </p:txBody>
            </p:sp>
            <p:sp>
              <p:nvSpPr>
                <p:cNvPr id="200" name="Forme libre : forme 199">
                  <a:extLst>
                    <a:ext uri="{FF2B5EF4-FFF2-40B4-BE49-F238E27FC236}">
                      <a16:creationId xmlns:a16="http://schemas.microsoft.com/office/drawing/2014/main" id="{345F879E-1F1F-4048-AC9F-ACFE1527E0DB}"/>
                    </a:ext>
                  </a:extLst>
                </p:cNvPr>
                <p:cNvSpPr/>
                <p:nvPr/>
              </p:nvSpPr>
              <p:spPr>
                <a:xfrm>
                  <a:off x="3761444" y="3984882"/>
                  <a:ext cx="797242" cy="225742"/>
                </a:xfrm>
                <a:custGeom>
                  <a:avLst/>
                  <a:gdLst>
                    <a:gd name="connsiteX0" fmla="*/ 675323 w 797242"/>
                    <a:gd name="connsiteY0" fmla="*/ 199072 h 225742"/>
                    <a:gd name="connsiteX1" fmla="*/ 659130 w 797242"/>
                    <a:gd name="connsiteY1" fmla="*/ 197168 h 225742"/>
                    <a:gd name="connsiteX2" fmla="*/ 659130 w 797242"/>
                    <a:gd name="connsiteY2" fmla="*/ 197168 h 225742"/>
                    <a:gd name="connsiteX3" fmla="*/ 797243 w 797242"/>
                    <a:gd name="connsiteY3" fmla="*/ 0 h 225742"/>
                    <a:gd name="connsiteX4" fmla="*/ 0 w 797242"/>
                    <a:gd name="connsiteY4" fmla="*/ 124778 h 225742"/>
                    <a:gd name="connsiteX5" fmla="*/ 235267 w 797242"/>
                    <a:gd name="connsiteY5" fmla="*/ 216218 h 225742"/>
                    <a:gd name="connsiteX6" fmla="*/ 240983 w 797242"/>
                    <a:gd name="connsiteY6" fmla="*/ 217170 h 225742"/>
                    <a:gd name="connsiteX7" fmla="*/ 240983 w 797242"/>
                    <a:gd name="connsiteY7" fmla="*/ 217170 h 225742"/>
                    <a:gd name="connsiteX8" fmla="*/ 269558 w 797242"/>
                    <a:gd name="connsiteY8" fmla="*/ 220028 h 225742"/>
                    <a:gd name="connsiteX9" fmla="*/ 294323 w 797242"/>
                    <a:gd name="connsiteY9" fmla="*/ 221932 h 225742"/>
                    <a:gd name="connsiteX10" fmla="*/ 311467 w 797242"/>
                    <a:gd name="connsiteY10" fmla="*/ 222885 h 225742"/>
                    <a:gd name="connsiteX11" fmla="*/ 295275 w 797242"/>
                    <a:gd name="connsiteY11" fmla="*/ 221932 h 225742"/>
                    <a:gd name="connsiteX12" fmla="*/ 355283 w 797242"/>
                    <a:gd name="connsiteY12" fmla="*/ 224790 h 225742"/>
                    <a:gd name="connsiteX13" fmla="*/ 381000 w 797242"/>
                    <a:gd name="connsiteY13" fmla="*/ 225743 h 225742"/>
                    <a:gd name="connsiteX14" fmla="*/ 393383 w 797242"/>
                    <a:gd name="connsiteY14" fmla="*/ 225743 h 225742"/>
                    <a:gd name="connsiteX15" fmla="*/ 425767 w 797242"/>
                    <a:gd name="connsiteY15" fmla="*/ 225743 h 225742"/>
                    <a:gd name="connsiteX16" fmla="*/ 442913 w 797242"/>
                    <a:gd name="connsiteY16" fmla="*/ 225743 h 225742"/>
                    <a:gd name="connsiteX17" fmla="*/ 462915 w 797242"/>
                    <a:gd name="connsiteY17" fmla="*/ 225743 h 225742"/>
                    <a:gd name="connsiteX18" fmla="*/ 675323 w 797242"/>
                    <a:gd name="connsiteY18" fmla="*/ 199072 h 225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7242" h="225742">
                      <a:moveTo>
                        <a:pt x="675323" y="199072"/>
                      </a:moveTo>
                      <a:lnTo>
                        <a:pt x="659130" y="197168"/>
                      </a:lnTo>
                      <a:lnTo>
                        <a:pt x="659130" y="197168"/>
                      </a:lnTo>
                      <a:lnTo>
                        <a:pt x="797243" y="0"/>
                      </a:lnTo>
                      <a:lnTo>
                        <a:pt x="0" y="124778"/>
                      </a:lnTo>
                      <a:lnTo>
                        <a:pt x="235267" y="216218"/>
                      </a:lnTo>
                      <a:cubicBezTo>
                        <a:pt x="237173" y="216218"/>
                        <a:pt x="239078" y="217170"/>
                        <a:pt x="240983" y="217170"/>
                      </a:cubicBezTo>
                      <a:cubicBezTo>
                        <a:pt x="240983" y="217170"/>
                        <a:pt x="240983" y="217170"/>
                        <a:pt x="240983" y="217170"/>
                      </a:cubicBezTo>
                      <a:cubicBezTo>
                        <a:pt x="250508" y="218122"/>
                        <a:pt x="260033" y="219075"/>
                        <a:pt x="269558" y="220028"/>
                      </a:cubicBezTo>
                      <a:cubicBezTo>
                        <a:pt x="278130" y="220980"/>
                        <a:pt x="285750" y="221932"/>
                        <a:pt x="294323" y="221932"/>
                      </a:cubicBezTo>
                      <a:cubicBezTo>
                        <a:pt x="300038" y="221932"/>
                        <a:pt x="305753" y="222885"/>
                        <a:pt x="311467" y="222885"/>
                      </a:cubicBezTo>
                      <a:cubicBezTo>
                        <a:pt x="305753" y="222885"/>
                        <a:pt x="300990" y="221932"/>
                        <a:pt x="295275" y="221932"/>
                      </a:cubicBezTo>
                      <a:cubicBezTo>
                        <a:pt x="299085" y="223838"/>
                        <a:pt x="346710" y="223838"/>
                        <a:pt x="355283" y="224790"/>
                      </a:cubicBezTo>
                      <a:cubicBezTo>
                        <a:pt x="363855" y="224790"/>
                        <a:pt x="372428" y="224790"/>
                        <a:pt x="381000" y="225743"/>
                      </a:cubicBezTo>
                      <a:cubicBezTo>
                        <a:pt x="384810" y="225743"/>
                        <a:pt x="389573" y="225743"/>
                        <a:pt x="393383" y="225743"/>
                      </a:cubicBezTo>
                      <a:cubicBezTo>
                        <a:pt x="403860" y="225743"/>
                        <a:pt x="415290" y="225743"/>
                        <a:pt x="425767" y="225743"/>
                      </a:cubicBezTo>
                      <a:cubicBezTo>
                        <a:pt x="431483" y="225743"/>
                        <a:pt x="437198" y="225743"/>
                        <a:pt x="442913" y="225743"/>
                      </a:cubicBezTo>
                      <a:cubicBezTo>
                        <a:pt x="449580" y="225743"/>
                        <a:pt x="456248" y="225743"/>
                        <a:pt x="462915" y="225743"/>
                      </a:cubicBezTo>
                      <a:lnTo>
                        <a:pt x="675323" y="199072"/>
                      </a:lnTo>
                      <a:close/>
                    </a:path>
                  </a:pathLst>
                </a:custGeom>
                <a:grpFill/>
                <a:ln w="9525" cap="flat">
                  <a:noFill/>
                  <a:prstDash val="solid"/>
                  <a:miter/>
                </a:ln>
              </p:spPr>
              <p:txBody>
                <a:bodyPr rtlCol="0" anchor="ctr"/>
                <a:lstStyle/>
                <a:p>
                  <a:endParaRPr lang="fr-BE"/>
                </a:p>
              </p:txBody>
            </p:sp>
            <p:sp>
              <p:nvSpPr>
                <p:cNvPr id="201" name="Forme libre : forme 200">
                  <a:extLst>
                    <a:ext uri="{FF2B5EF4-FFF2-40B4-BE49-F238E27FC236}">
                      <a16:creationId xmlns:a16="http://schemas.microsoft.com/office/drawing/2014/main" id="{CBB89646-BA31-4CC1-A45B-3E65C328C1C4}"/>
                    </a:ext>
                  </a:extLst>
                </p:cNvPr>
                <p:cNvSpPr/>
                <p:nvPr/>
              </p:nvSpPr>
              <p:spPr>
                <a:xfrm>
                  <a:off x="4336754" y="4069654"/>
                  <a:ext cx="846772" cy="162877"/>
                </a:xfrm>
                <a:custGeom>
                  <a:avLst/>
                  <a:gdLst>
                    <a:gd name="connsiteX0" fmla="*/ 152400 w 846772"/>
                    <a:gd name="connsiteY0" fmla="*/ 0 h 162877"/>
                    <a:gd name="connsiteX1" fmla="*/ 83820 w 846772"/>
                    <a:gd name="connsiteY1" fmla="*/ 112395 h 162877"/>
                    <a:gd name="connsiteX2" fmla="*/ 0 w 846772"/>
                    <a:gd name="connsiteY2" fmla="*/ 111443 h 162877"/>
                    <a:gd name="connsiteX3" fmla="*/ 464820 w 846772"/>
                    <a:gd name="connsiteY3" fmla="*/ 161925 h 162877"/>
                    <a:gd name="connsiteX4" fmla="*/ 464820 w 846772"/>
                    <a:gd name="connsiteY4" fmla="*/ 161925 h 162877"/>
                    <a:gd name="connsiteX5" fmla="*/ 481965 w 846772"/>
                    <a:gd name="connsiteY5" fmla="*/ 162878 h 162877"/>
                    <a:gd name="connsiteX6" fmla="*/ 846772 w 846772"/>
                    <a:gd name="connsiteY6" fmla="*/ 14288 h 162877"/>
                    <a:gd name="connsiteX7" fmla="*/ 152400 w 846772"/>
                    <a:gd name="connsiteY7" fmla="*/ 0 h 162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6772" h="162877">
                      <a:moveTo>
                        <a:pt x="152400" y="0"/>
                      </a:moveTo>
                      <a:lnTo>
                        <a:pt x="83820" y="112395"/>
                      </a:lnTo>
                      <a:lnTo>
                        <a:pt x="0" y="111443"/>
                      </a:lnTo>
                      <a:lnTo>
                        <a:pt x="464820" y="161925"/>
                      </a:lnTo>
                      <a:lnTo>
                        <a:pt x="464820" y="161925"/>
                      </a:lnTo>
                      <a:cubicBezTo>
                        <a:pt x="470535" y="161925"/>
                        <a:pt x="476250" y="161925"/>
                        <a:pt x="481965" y="162878"/>
                      </a:cubicBezTo>
                      <a:lnTo>
                        <a:pt x="846772" y="14288"/>
                      </a:lnTo>
                      <a:lnTo>
                        <a:pt x="152400" y="0"/>
                      </a:lnTo>
                      <a:close/>
                    </a:path>
                  </a:pathLst>
                </a:custGeom>
                <a:grpFill/>
                <a:ln w="9525" cap="flat">
                  <a:noFill/>
                  <a:prstDash val="solid"/>
                  <a:miter/>
                </a:ln>
              </p:spPr>
              <p:txBody>
                <a:bodyPr rtlCol="0" anchor="ctr"/>
                <a:lstStyle/>
                <a:p>
                  <a:endParaRPr lang="fr-BE"/>
                </a:p>
              </p:txBody>
            </p:sp>
          </p:grpSp>
        </p:grpSp>
        <p:sp>
          <p:nvSpPr>
            <p:cNvPr id="202" name="Forme libre : forme 201">
              <a:extLst>
                <a:ext uri="{FF2B5EF4-FFF2-40B4-BE49-F238E27FC236}">
                  <a16:creationId xmlns:a16="http://schemas.microsoft.com/office/drawing/2014/main" id="{562E5BAB-EE98-42EB-BFDD-FA690BA2BEFA}"/>
                </a:ext>
              </a:extLst>
            </p:cNvPr>
            <p:cNvSpPr/>
            <p:nvPr/>
          </p:nvSpPr>
          <p:spPr>
            <a:xfrm>
              <a:off x="4362472" y="3768664"/>
              <a:ext cx="1017270" cy="377230"/>
            </a:xfrm>
            <a:custGeom>
              <a:avLst/>
              <a:gdLst>
                <a:gd name="connsiteX0" fmla="*/ 484822 w 1017270"/>
                <a:gd name="connsiteY0" fmla="*/ 0 h 377230"/>
                <a:gd name="connsiteX1" fmla="*/ 332422 w 1017270"/>
                <a:gd name="connsiteY1" fmla="*/ 78105 h 377230"/>
                <a:gd name="connsiteX2" fmla="*/ 0 w 1017270"/>
                <a:gd name="connsiteY2" fmla="*/ 369570 h 377230"/>
                <a:gd name="connsiteX3" fmla="*/ 183833 w 1017270"/>
                <a:gd name="connsiteY3" fmla="*/ 363855 h 377230"/>
                <a:gd name="connsiteX4" fmla="*/ 299085 w 1017270"/>
                <a:gd name="connsiteY4" fmla="*/ 377190 h 377230"/>
                <a:gd name="connsiteX5" fmla="*/ 409575 w 1017270"/>
                <a:gd name="connsiteY5" fmla="*/ 346710 h 377230"/>
                <a:gd name="connsiteX6" fmla="*/ 516255 w 1017270"/>
                <a:gd name="connsiteY6" fmla="*/ 323850 h 377230"/>
                <a:gd name="connsiteX7" fmla="*/ 950595 w 1017270"/>
                <a:gd name="connsiteY7" fmla="*/ 92393 h 377230"/>
                <a:gd name="connsiteX8" fmla="*/ 1017270 w 1017270"/>
                <a:gd name="connsiteY8" fmla="*/ 65723 h 377230"/>
                <a:gd name="connsiteX9" fmla="*/ 484822 w 1017270"/>
                <a:gd name="connsiteY9" fmla="*/ 0 h 377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7270" h="377230">
                  <a:moveTo>
                    <a:pt x="484822" y="0"/>
                  </a:moveTo>
                  <a:lnTo>
                    <a:pt x="332422" y="78105"/>
                  </a:lnTo>
                  <a:cubicBezTo>
                    <a:pt x="332422" y="78105"/>
                    <a:pt x="127635" y="256223"/>
                    <a:pt x="0" y="369570"/>
                  </a:cubicBezTo>
                  <a:cubicBezTo>
                    <a:pt x="60960" y="361950"/>
                    <a:pt x="122872" y="358140"/>
                    <a:pt x="183833" y="363855"/>
                  </a:cubicBezTo>
                  <a:cubicBezTo>
                    <a:pt x="221933" y="367665"/>
                    <a:pt x="260033" y="376238"/>
                    <a:pt x="299085" y="377190"/>
                  </a:cubicBezTo>
                  <a:cubicBezTo>
                    <a:pt x="341947" y="378143"/>
                    <a:pt x="371475" y="361950"/>
                    <a:pt x="409575" y="346710"/>
                  </a:cubicBezTo>
                  <a:cubicBezTo>
                    <a:pt x="442913" y="333375"/>
                    <a:pt x="480060" y="326708"/>
                    <a:pt x="516255" y="323850"/>
                  </a:cubicBezTo>
                  <a:cubicBezTo>
                    <a:pt x="685800" y="233363"/>
                    <a:pt x="926783" y="103823"/>
                    <a:pt x="950595" y="92393"/>
                  </a:cubicBezTo>
                  <a:cubicBezTo>
                    <a:pt x="972502" y="81915"/>
                    <a:pt x="995362" y="73343"/>
                    <a:pt x="1017270" y="65723"/>
                  </a:cubicBezTo>
                  <a:lnTo>
                    <a:pt x="484822" y="0"/>
                  </a:lnTo>
                  <a:close/>
                </a:path>
              </a:pathLst>
            </a:custGeom>
            <a:solidFill>
              <a:srgbClr val="B3DEFF"/>
            </a:solidFill>
            <a:ln w="9525" cap="flat">
              <a:noFill/>
              <a:prstDash val="solid"/>
              <a:miter/>
            </a:ln>
          </p:spPr>
          <p:txBody>
            <a:bodyPr rtlCol="0" anchor="ctr"/>
            <a:lstStyle/>
            <a:p>
              <a:endParaRPr lang="fr-BE"/>
            </a:p>
          </p:txBody>
        </p:sp>
        <p:sp>
          <p:nvSpPr>
            <p:cNvPr id="203" name="Forme libre : forme 202">
              <a:extLst>
                <a:ext uri="{FF2B5EF4-FFF2-40B4-BE49-F238E27FC236}">
                  <a16:creationId xmlns:a16="http://schemas.microsoft.com/office/drawing/2014/main" id="{B5E4D764-5D87-47EB-894B-ED5DB85260C1}"/>
                </a:ext>
              </a:extLst>
            </p:cNvPr>
            <p:cNvSpPr/>
            <p:nvPr/>
          </p:nvSpPr>
          <p:spPr>
            <a:xfrm>
              <a:off x="3760491" y="3804859"/>
              <a:ext cx="1019175" cy="357561"/>
            </a:xfrm>
            <a:custGeom>
              <a:avLst/>
              <a:gdLst>
                <a:gd name="connsiteX0" fmla="*/ 434340 w 1019175"/>
                <a:gd name="connsiteY0" fmla="*/ 357188 h 357561"/>
                <a:gd name="connsiteX1" fmla="*/ 558165 w 1019175"/>
                <a:gd name="connsiteY1" fmla="*/ 340042 h 357561"/>
                <a:gd name="connsiteX2" fmla="*/ 784860 w 1019175"/>
                <a:gd name="connsiteY2" fmla="*/ 328613 h 357561"/>
                <a:gd name="connsiteX3" fmla="*/ 788670 w 1019175"/>
                <a:gd name="connsiteY3" fmla="*/ 328613 h 357561"/>
                <a:gd name="connsiteX4" fmla="*/ 810578 w 1019175"/>
                <a:gd name="connsiteY4" fmla="*/ 315278 h 357561"/>
                <a:gd name="connsiteX5" fmla="*/ 1019175 w 1019175"/>
                <a:gd name="connsiteY5" fmla="*/ 0 h 357561"/>
                <a:gd name="connsiteX6" fmla="*/ 0 w 1019175"/>
                <a:gd name="connsiteY6" fmla="*/ 125730 h 357561"/>
                <a:gd name="connsiteX7" fmla="*/ 376238 w 1019175"/>
                <a:gd name="connsiteY7" fmla="*/ 355282 h 357561"/>
                <a:gd name="connsiteX8" fmla="*/ 434340 w 1019175"/>
                <a:gd name="connsiteY8" fmla="*/ 357188 h 357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9175" h="357561">
                  <a:moveTo>
                    <a:pt x="434340" y="357188"/>
                  </a:moveTo>
                  <a:cubicBezTo>
                    <a:pt x="476250" y="355282"/>
                    <a:pt x="517207" y="346710"/>
                    <a:pt x="558165" y="340042"/>
                  </a:cubicBezTo>
                  <a:cubicBezTo>
                    <a:pt x="633413" y="328613"/>
                    <a:pt x="708660" y="320992"/>
                    <a:pt x="784860" y="328613"/>
                  </a:cubicBezTo>
                  <a:cubicBezTo>
                    <a:pt x="785813" y="328613"/>
                    <a:pt x="787718" y="328613"/>
                    <a:pt x="788670" y="328613"/>
                  </a:cubicBezTo>
                  <a:cubicBezTo>
                    <a:pt x="796290" y="323850"/>
                    <a:pt x="802957" y="320040"/>
                    <a:pt x="810578" y="315278"/>
                  </a:cubicBezTo>
                  <a:lnTo>
                    <a:pt x="1019175" y="0"/>
                  </a:lnTo>
                  <a:lnTo>
                    <a:pt x="0" y="125730"/>
                  </a:lnTo>
                  <a:lnTo>
                    <a:pt x="376238" y="355282"/>
                  </a:lnTo>
                  <a:cubicBezTo>
                    <a:pt x="397193" y="357188"/>
                    <a:pt x="416243" y="358140"/>
                    <a:pt x="434340" y="357188"/>
                  </a:cubicBezTo>
                  <a:close/>
                </a:path>
              </a:pathLst>
            </a:custGeom>
            <a:solidFill>
              <a:srgbClr val="E1ECF4"/>
            </a:solidFill>
            <a:ln w="9525" cap="flat">
              <a:noFill/>
              <a:prstDash val="solid"/>
              <a:miter/>
            </a:ln>
          </p:spPr>
          <p:txBody>
            <a:bodyPr rtlCol="0" anchor="ctr"/>
            <a:lstStyle/>
            <a:p>
              <a:endParaRPr lang="fr-BE"/>
            </a:p>
          </p:txBody>
        </p:sp>
        <p:sp>
          <p:nvSpPr>
            <p:cNvPr id="204" name="Forme libre : forme 203">
              <a:extLst>
                <a:ext uri="{FF2B5EF4-FFF2-40B4-BE49-F238E27FC236}">
                  <a16:creationId xmlns:a16="http://schemas.microsoft.com/office/drawing/2014/main" id="{216E902C-6320-424C-AC21-1ED1023CB45D}"/>
                </a:ext>
              </a:extLst>
            </p:cNvPr>
            <p:cNvSpPr/>
            <p:nvPr/>
          </p:nvSpPr>
          <p:spPr>
            <a:xfrm>
              <a:off x="4764427" y="2981899"/>
              <a:ext cx="653415" cy="855345"/>
            </a:xfrm>
            <a:custGeom>
              <a:avLst/>
              <a:gdLst>
                <a:gd name="connsiteX0" fmla="*/ 635318 w 653415"/>
                <a:gd name="connsiteY0" fmla="*/ 847725 h 855345"/>
                <a:gd name="connsiteX1" fmla="*/ 653415 w 653415"/>
                <a:gd name="connsiteY1" fmla="*/ 0 h 855345"/>
                <a:gd name="connsiteX2" fmla="*/ 0 w 653415"/>
                <a:gd name="connsiteY2" fmla="*/ 829627 h 855345"/>
                <a:gd name="connsiteX3" fmla="*/ 610553 w 653415"/>
                <a:gd name="connsiteY3" fmla="*/ 855345 h 855345"/>
                <a:gd name="connsiteX4" fmla="*/ 635318 w 653415"/>
                <a:gd name="connsiteY4" fmla="*/ 847725 h 855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15" h="855345">
                  <a:moveTo>
                    <a:pt x="635318" y="847725"/>
                  </a:moveTo>
                  <a:lnTo>
                    <a:pt x="653415" y="0"/>
                  </a:lnTo>
                  <a:lnTo>
                    <a:pt x="0" y="829627"/>
                  </a:lnTo>
                  <a:lnTo>
                    <a:pt x="610553" y="855345"/>
                  </a:lnTo>
                  <a:cubicBezTo>
                    <a:pt x="619125" y="853440"/>
                    <a:pt x="626745" y="850583"/>
                    <a:pt x="635318" y="847725"/>
                  </a:cubicBezTo>
                  <a:close/>
                </a:path>
              </a:pathLst>
            </a:custGeom>
            <a:solidFill>
              <a:srgbClr val="E1ECF4"/>
            </a:solidFill>
            <a:ln w="9525" cap="flat">
              <a:noFill/>
              <a:prstDash val="solid"/>
              <a:miter/>
            </a:ln>
          </p:spPr>
          <p:txBody>
            <a:bodyPr rtlCol="0" anchor="ctr"/>
            <a:lstStyle/>
            <a:p>
              <a:endParaRPr lang="fr-BE"/>
            </a:p>
          </p:txBody>
        </p:sp>
        <p:grpSp>
          <p:nvGrpSpPr>
            <p:cNvPr id="205" name="Graphique 2">
              <a:extLst>
                <a:ext uri="{FF2B5EF4-FFF2-40B4-BE49-F238E27FC236}">
                  <a16:creationId xmlns:a16="http://schemas.microsoft.com/office/drawing/2014/main" id="{846AC5CF-150C-49AA-9DAB-96CE2C9169E7}"/>
                </a:ext>
              </a:extLst>
            </p:cNvPr>
            <p:cNvGrpSpPr/>
            <p:nvPr/>
          </p:nvGrpSpPr>
          <p:grpSpPr>
            <a:xfrm>
              <a:off x="5635551" y="3714911"/>
              <a:ext cx="826480" cy="685260"/>
              <a:chOff x="5635551" y="3714911"/>
              <a:chExt cx="826480" cy="685260"/>
            </a:xfrm>
          </p:grpSpPr>
          <p:sp>
            <p:nvSpPr>
              <p:cNvPr id="206" name="Forme libre : forme 205">
                <a:extLst>
                  <a:ext uri="{FF2B5EF4-FFF2-40B4-BE49-F238E27FC236}">
                    <a16:creationId xmlns:a16="http://schemas.microsoft.com/office/drawing/2014/main" id="{719FC240-6FEB-4BDD-B84F-5A4F1A66A82D}"/>
                  </a:ext>
                </a:extLst>
              </p:cNvPr>
              <p:cNvSpPr/>
              <p:nvPr/>
            </p:nvSpPr>
            <p:spPr>
              <a:xfrm>
                <a:off x="5635551" y="3714911"/>
                <a:ext cx="826480" cy="685260"/>
              </a:xfrm>
              <a:custGeom>
                <a:avLst/>
                <a:gdLst>
                  <a:gd name="connsiteX0" fmla="*/ 425228 w 826480"/>
                  <a:gd name="connsiteY0" fmla="*/ 600489 h 685260"/>
                  <a:gd name="connsiteX1" fmla="*/ 550006 w 826480"/>
                  <a:gd name="connsiteY1" fmla="*/ 633826 h 685260"/>
                  <a:gd name="connsiteX2" fmla="*/ 730028 w 826480"/>
                  <a:gd name="connsiteY2" fmla="*/ 623348 h 685260"/>
                  <a:gd name="connsiteX3" fmla="*/ 785273 w 826480"/>
                  <a:gd name="connsiteY3" fmla="*/ 592868 h 685260"/>
                  <a:gd name="connsiteX4" fmla="*/ 810038 w 826480"/>
                  <a:gd name="connsiteY4" fmla="*/ 297593 h 685260"/>
                  <a:gd name="connsiteX5" fmla="*/ 297593 w 826480"/>
                  <a:gd name="connsiteY5" fmla="*/ 16606 h 685260"/>
                  <a:gd name="connsiteX6" fmla="*/ 16606 w 826480"/>
                  <a:gd name="connsiteY6" fmla="*/ 529051 h 685260"/>
                  <a:gd name="connsiteX7" fmla="*/ 102331 w 826480"/>
                  <a:gd name="connsiteY7" fmla="*/ 685261 h 685260"/>
                  <a:gd name="connsiteX8" fmla="*/ 425228 w 826480"/>
                  <a:gd name="connsiteY8" fmla="*/ 600489 h 6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6480" h="685260">
                    <a:moveTo>
                      <a:pt x="425228" y="600489"/>
                    </a:moveTo>
                    <a:cubicBezTo>
                      <a:pt x="468091" y="608108"/>
                      <a:pt x="509048" y="621443"/>
                      <a:pt x="550006" y="633826"/>
                    </a:cubicBezTo>
                    <a:cubicBezTo>
                      <a:pt x="614776" y="653828"/>
                      <a:pt x="668116" y="652876"/>
                      <a:pt x="730028" y="623348"/>
                    </a:cubicBezTo>
                    <a:cubicBezTo>
                      <a:pt x="749078" y="614776"/>
                      <a:pt x="767176" y="604298"/>
                      <a:pt x="785273" y="592868"/>
                    </a:cubicBezTo>
                    <a:cubicBezTo>
                      <a:pt x="828136" y="504286"/>
                      <a:pt x="839566" y="399511"/>
                      <a:pt x="810038" y="297593"/>
                    </a:cubicBezTo>
                    <a:cubicBezTo>
                      <a:pt x="746221" y="78518"/>
                      <a:pt x="516668" y="-47212"/>
                      <a:pt x="297593" y="16606"/>
                    </a:cubicBezTo>
                    <a:cubicBezTo>
                      <a:pt x="78518" y="80423"/>
                      <a:pt x="-47212" y="309976"/>
                      <a:pt x="16606" y="529051"/>
                    </a:cubicBezTo>
                    <a:cubicBezTo>
                      <a:pt x="33751" y="589058"/>
                      <a:pt x="64231" y="641446"/>
                      <a:pt x="102331" y="685261"/>
                    </a:cubicBezTo>
                    <a:cubicBezTo>
                      <a:pt x="175673" y="597631"/>
                      <a:pt x="305213" y="579533"/>
                      <a:pt x="425228" y="600489"/>
                    </a:cubicBezTo>
                    <a:close/>
                  </a:path>
                </a:pathLst>
              </a:custGeom>
              <a:solidFill>
                <a:srgbClr val="FF7351"/>
              </a:solidFill>
              <a:ln w="9525" cap="flat">
                <a:noFill/>
                <a:prstDash val="solid"/>
                <a:miter/>
              </a:ln>
            </p:spPr>
            <p:txBody>
              <a:bodyPr rtlCol="0" anchor="ctr"/>
              <a:lstStyle/>
              <a:p>
                <a:endParaRPr lang="fr-BE"/>
              </a:p>
            </p:txBody>
          </p:sp>
          <p:sp>
            <p:nvSpPr>
              <p:cNvPr id="207" name="Forme libre : forme 206">
                <a:extLst>
                  <a:ext uri="{FF2B5EF4-FFF2-40B4-BE49-F238E27FC236}">
                    <a16:creationId xmlns:a16="http://schemas.microsoft.com/office/drawing/2014/main" id="{C761C12F-22AE-45EE-A37B-B938FB428C46}"/>
                  </a:ext>
                </a:extLst>
              </p:cNvPr>
              <p:cNvSpPr/>
              <p:nvPr/>
            </p:nvSpPr>
            <p:spPr>
              <a:xfrm>
                <a:off x="5741638" y="3820998"/>
                <a:ext cx="613697" cy="539168"/>
              </a:xfrm>
              <a:custGeom>
                <a:avLst/>
                <a:gdLst>
                  <a:gd name="connsiteX0" fmla="*/ 81968 w 613697"/>
                  <a:gd name="connsiteY0" fmla="*/ 515356 h 539168"/>
                  <a:gd name="connsiteX1" fmla="*/ 320093 w 613697"/>
                  <a:gd name="connsiteY1" fmla="*/ 493448 h 539168"/>
                  <a:gd name="connsiteX2" fmla="*/ 444871 w 613697"/>
                  <a:gd name="connsiteY2" fmla="*/ 526786 h 539168"/>
                  <a:gd name="connsiteX3" fmla="*/ 507736 w 613697"/>
                  <a:gd name="connsiteY3" fmla="*/ 539168 h 539168"/>
                  <a:gd name="connsiteX4" fmla="*/ 601081 w 613697"/>
                  <a:gd name="connsiteY4" fmla="*/ 221033 h 539168"/>
                  <a:gd name="connsiteX5" fmla="*/ 221033 w 613697"/>
                  <a:gd name="connsiteY5" fmla="*/ 12436 h 539168"/>
                  <a:gd name="connsiteX6" fmla="*/ 12436 w 613697"/>
                  <a:gd name="connsiteY6" fmla="*/ 392483 h 539168"/>
                  <a:gd name="connsiteX7" fmla="*/ 81968 w 613697"/>
                  <a:gd name="connsiteY7" fmla="*/ 515356 h 539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3697" h="539168">
                    <a:moveTo>
                      <a:pt x="81968" y="515356"/>
                    </a:moveTo>
                    <a:cubicBezTo>
                      <a:pt x="151501" y="483923"/>
                      <a:pt x="238178" y="480113"/>
                      <a:pt x="320093" y="493448"/>
                    </a:cubicBezTo>
                    <a:cubicBezTo>
                      <a:pt x="362956" y="501068"/>
                      <a:pt x="403913" y="514403"/>
                      <a:pt x="444871" y="526786"/>
                    </a:cubicBezTo>
                    <a:cubicBezTo>
                      <a:pt x="466778" y="533453"/>
                      <a:pt x="487733" y="537263"/>
                      <a:pt x="507736" y="539168"/>
                    </a:cubicBezTo>
                    <a:cubicBezTo>
                      <a:pt x="595366" y="462968"/>
                      <a:pt x="636323" y="340096"/>
                      <a:pt x="601081" y="221033"/>
                    </a:cubicBezTo>
                    <a:cubicBezTo>
                      <a:pt x="553456" y="58156"/>
                      <a:pt x="382958" y="-35189"/>
                      <a:pt x="221033" y="12436"/>
                    </a:cubicBezTo>
                    <a:cubicBezTo>
                      <a:pt x="58156" y="60061"/>
                      <a:pt x="-35189" y="230558"/>
                      <a:pt x="12436" y="392483"/>
                    </a:cubicBezTo>
                    <a:cubicBezTo>
                      <a:pt x="26723" y="441061"/>
                      <a:pt x="50536" y="482018"/>
                      <a:pt x="81968" y="515356"/>
                    </a:cubicBezTo>
                    <a:close/>
                  </a:path>
                </a:pathLst>
              </a:custGeom>
              <a:solidFill>
                <a:srgbClr val="FF5B30"/>
              </a:solidFill>
              <a:ln w="9525" cap="flat">
                <a:noFill/>
                <a:prstDash val="solid"/>
                <a:miter/>
              </a:ln>
            </p:spPr>
            <p:txBody>
              <a:bodyPr rtlCol="0" anchor="ctr"/>
              <a:lstStyle/>
              <a:p>
                <a:endParaRPr lang="fr-BE"/>
              </a:p>
            </p:txBody>
          </p:sp>
          <p:sp>
            <p:nvSpPr>
              <p:cNvPr id="209" name="Forme libre : forme 208">
                <a:extLst>
                  <a:ext uri="{FF2B5EF4-FFF2-40B4-BE49-F238E27FC236}">
                    <a16:creationId xmlns:a16="http://schemas.microsoft.com/office/drawing/2014/main" id="{43361B90-587D-419B-B8B9-3C769B0DC598}"/>
                  </a:ext>
                </a:extLst>
              </p:cNvPr>
              <p:cNvSpPr/>
              <p:nvPr/>
            </p:nvSpPr>
            <p:spPr>
              <a:xfrm>
                <a:off x="5635964" y="3902014"/>
                <a:ext cx="785812" cy="460306"/>
              </a:xfrm>
              <a:custGeom>
                <a:avLst/>
                <a:gdLst>
                  <a:gd name="connsiteX0" fmla="*/ 550545 w 785812"/>
                  <a:gd name="connsiteY0" fmla="*/ 446723 h 460306"/>
                  <a:gd name="connsiteX1" fmla="*/ 730568 w 785812"/>
                  <a:gd name="connsiteY1" fmla="*/ 436245 h 460306"/>
                  <a:gd name="connsiteX2" fmla="*/ 780097 w 785812"/>
                  <a:gd name="connsiteY2" fmla="*/ 409575 h 460306"/>
                  <a:gd name="connsiteX3" fmla="*/ 785813 w 785812"/>
                  <a:gd name="connsiteY3" fmla="*/ 396240 h 460306"/>
                  <a:gd name="connsiteX4" fmla="*/ 62865 w 785812"/>
                  <a:gd name="connsiteY4" fmla="*/ 0 h 460306"/>
                  <a:gd name="connsiteX5" fmla="*/ 47625 w 785812"/>
                  <a:gd name="connsiteY5" fmla="*/ 25718 h 460306"/>
                  <a:gd name="connsiteX6" fmla="*/ 0 w 785812"/>
                  <a:gd name="connsiteY6" fmla="*/ 175260 h 460306"/>
                  <a:gd name="connsiteX7" fmla="*/ 437197 w 785812"/>
                  <a:gd name="connsiteY7" fmla="*/ 415290 h 460306"/>
                  <a:gd name="connsiteX8" fmla="*/ 550545 w 785812"/>
                  <a:gd name="connsiteY8" fmla="*/ 446723 h 46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5812" h="460306">
                    <a:moveTo>
                      <a:pt x="550545" y="446723"/>
                    </a:moveTo>
                    <a:cubicBezTo>
                      <a:pt x="615315" y="466725"/>
                      <a:pt x="668655" y="465773"/>
                      <a:pt x="730568" y="436245"/>
                    </a:cubicBezTo>
                    <a:cubicBezTo>
                      <a:pt x="747713" y="428625"/>
                      <a:pt x="764857" y="419100"/>
                      <a:pt x="780097" y="409575"/>
                    </a:cubicBezTo>
                    <a:cubicBezTo>
                      <a:pt x="782003" y="404813"/>
                      <a:pt x="783907" y="401003"/>
                      <a:pt x="785813" y="396240"/>
                    </a:cubicBezTo>
                    <a:lnTo>
                      <a:pt x="62865" y="0"/>
                    </a:lnTo>
                    <a:cubicBezTo>
                      <a:pt x="57150" y="8573"/>
                      <a:pt x="52388" y="17145"/>
                      <a:pt x="47625" y="25718"/>
                    </a:cubicBezTo>
                    <a:cubicBezTo>
                      <a:pt x="20955" y="73343"/>
                      <a:pt x="5715" y="124778"/>
                      <a:pt x="0" y="175260"/>
                    </a:cubicBezTo>
                    <a:lnTo>
                      <a:pt x="437197" y="415290"/>
                    </a:lnTo>
                    <a:cubicBezTo>
                      <a:pt x="476250" y="422910"/>
                      <a:pt x="512445" y="435293"/>
                      <a:pt x="550545" y="446723"/>
                    </a:cubicBezTo>
                    <a:close/>
                  </a:path>
                </a:pathLst>
              </a:custGeom>
              <a:solidFill>
                <a:srgbClr val="FFFFFF">
                  <a:alpha val="25000"/>
                </a:srgbClr>
              </a:solidFill>
              <a:ln w="9525" cap="flat">
                <a:noFill/>
                <a:prstDash val="solid"/>
                <a:miter/>
              </a:ln>
            </p:spPr>
            <p:txBody>
              <a:bodyPr rtlCol="0" anchor="ctr"/>
              <a:lstStyle/>
              <a:p>
                <a:endParaRPr lang="fr-BE"/>
              </a:p>
            </p:txBody>
          </p:sp>
          <p:sp>
            <p:nvSpPr>
              <p:cNvPr id="210" name="Forme libre : forme 209">
                <a:extLst>
                  <a:ext uri="{FF2B5EF4-FFF2-40B4-BE49-F238E27FC236}">
                    <a16:creationId xmlns:a16="http://schemas.microsoft.com/office/drawing/2014/main" id="{FFD68794-CF17-42C0-8801-5F54EC07B5DB}"/>
                  </a:ext>
                </a:extLst>
              </p:cNvPr>
              <p:cNvSpPr/>
              <p:nvPr/>
            </p:nvSpPr>
            <p:spPr>
              <a:xfrm>
                <a:off x="5748359" y="3812479"/>
                <a:ext cx="707707" cy="410527"/>
              </a:xfrm>
              <a:custGeom>
                <a:avLst/>
                <a:gdLst>
                  <a:gd name="connsiteX0" fmla="*/ 28575 w 707707"/>
                  <a:gd name="connsiteY0" fmla="*/ 0 h 410527"/>
                  <a:gd name="connsiteX1" fmla="*/ 0 w 707707"/>
                  <a:gd name="connsiteY1" fmla="*/ 26670 h 410527"/>
                  <a:gd name="connsiteX2" fmla="*/ 700088 w 707707"/>
                  <a:gd name="connsiteY2" fmla="*/ 410528 h 410527"/>
                  <a:gd name="connsiteX3" fmla="*/ 707708 w 707707"/>
                  <a:gd name="connsiteY3" fmla="*/ 372428 h 410527"/>
                  <a:gd name="connsiteX4" fmla="*/ 28575 w 707707"/>
                  <a:gd name="connsiteY4" fmla="*/ 0 h 410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707" h="410527">
                    <a:moveTo>
                      <a:pt x="28575" y="0"/>
                    </a:moveTo>
                    <a:cubicBezTo>
                      <a:pt x="19050" y="8572"/>
                      <a:pt x="9525" y="17145"/>
                      <a:pt x="0" y="26670"/>
                    </a:cubicBezTo>
                    <a:lnTo>
                      <a:pt x="700088" y="410528"/>
                    </a:lnTo>
                    <a:cubicBezTo>
                      <a:pt x="702945" y="398145"/>
                      <a:pt x="705803" y="384810"/>
                      <a:pt x="707708" y="372428"/>
                    </a:cubicBezTo>
                    <a:lnTo>
                      <a:pt x="28575" y="0"/>
                    </a:lnTo>
                    <a:close/>
                  </a:path>
                </a:pathLst>
              </a:custGeom>
              <a:solidFill>
                <a:srgbClr val="FFFFFF">
                  <a:alpha val="25000"/>
                </a:srgbClr>
              </a:solidFill>
              <a:ln w="9525" cap="flat">
                <a:noFill/>
                <a:prstDash val="solid"/>
                <a:miter/>
              </a:ln>
            </p:spPr>
            <p:txBody>
              <a:bodyPr rtlCol="0" anchor="ctr"/>
              <a:lstStyle/>
              <a:p>
                <a:endParaRPr lang="fr-BE"/>
              </a:p>
            </p:txBody>
          </p:sp>
        </p:grpSp>
        <p:grpSp>
          <p:nvGrpSpPr>
            <p:cNvPr id="211" name="Graphique 2">
              <a:extLst>
                <a:ext uri="{FF2B5EF4-FFF2-40B4-BE49-F238E27FC236}">
                  <a16:creationId xmlns:a16="http://schemas.microsoft.com/office/drawing/2014/main" id="{846AC5CF-150C-49AA-9DAB-96CE2C9169E7}"/>
                </a:ext>
              </a:extLst>
            </p:cNvPr>
            <p:cNvGrpSpPr/>
            <p:nvPr/>
          </p:nvGrpSpPr>
          <p:grpSpPr>
            <a:xfrm>
              <a:off x="3579356" y="3276222"/>
              <a:ext cx="300938" cy="213942"/>
              <a:chOff x="3579356" y="3276222"/>
              <a:chExt cx="300938" cy="213942"/>
            </a:xfrm>
          </p:grpSpPr>
          <p:sp>
            <p:nvSpPr>
              <p:cNvPr id="212" name="Forme libre : forme 211">
                <a:extLst>
                  <a:ext uri="{FF2B5EF4-FFF2-40B4-BE49-F238E27FC236}">
                    <a16:creationId xmlns:a16="http://schemas.microsoft.com/office/drawing/2014/main" id="{04134BB5-3A35-4263-BCA1-A07B4BF7D6B9}"/>
                  </a:ext>
                </a:extLst>
              </p:cNvPr>
              <p:cNvSpPr/>
              <p:nvPr/>
            </p:nvSpPr>
            <p:spPr>
              <a:xfrm>
                <a:off x="3579356" y="3277702"/>
                <a:ext cx="300938" cy="212462"/>
              </a:xfrm>
              <a:custGeom>
                <a:avLst/>
                <a:gdLst>
                  <a:gd name="connsiteX0" fmla="*/ 46833 w 300938"/>
                  <a:gd name="connsiteY0" fmla="*/ 193782 h 212462"/>
                  <a:gd name="connsiteX1" fmla="*/ 147798 w 300938"/>
                  <a:gd name="connsiteY1" fmla="*/ 210927 h 212462"/>
                  <a:gd name="connsiteX2" fmla="*/ 300198 w 300938"/>
                  <a:gd name="connsiteY2" fmla="*/ 164255 h 212462"/>
                  <a:gd name="connsiteX3" fmla="*/ 225903 w 300938"/>
                  <a:gd name="connsiteY3" fmla="*/ 20427 h 212462"/>
                  <a:gd name="connsiteX4" fmla="*/ 20163 w 300938"/>
                  <a:gd name="connsiteY4" fmla="*/ 74720 h 212462"/>
                  <a:gd name="connsiteX5" fmla="*/ 8733 w 300938"/>
                  <a:gd name="connsiteY5" fmla="*/ 199497 h 212462"/>
                  <a:gd name="connsiteX6" fmla="*/ 46833 w 300938"/>
                  <a:gd name="connsiteY6" fmla="*/ 193782 h 2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938" h="212462">
                    <a:moveTo>
                      <a:pt x="46833" y="193782"/>
                    </a:moveTo>
                    <a:cubicBezTo>
                      <a:pt x="81123" y="193782"/>
                      <a:pt x="113508" y="205212"/>
                      <a:pt x="147798" y="210927"/>
                    </a:cubicBezTo>
                    <a:cubicBezTo>
                      <a:pt x="205901" y="220452"/>
                      <a:pt x="249716" y="183305"/>
                      <a:pt x="300198" y="164255"/>
                    </a:cubicBezTo>
                    <a:cubicBezTo>
                      <a:pt x="305913" y="108057"/>
                      <a:pt x="278291" y="50907"/>
                      <a:pt x="225903" y="20427"/>
                    </a:cubicBezTo>
                    <a:cubicBezTo>
                      <a:pt x="154466" y="-21483"/>
                      <a:pt x="62073" y="3282"/>
                      <a:pt x="20163" y="74720"/>
                    </a:cubicBezTo>
                    <a:cubicBezTo>
                      <a:pt x="-2697" y="113772"/>
                      <a:pt x="-5554" y="159492"/>
                      <a:pt x="8733" y="199497"/>
                    </a:cubicBezTo>
                    <a:cubicBezTo>
                      <a:pt x="21116" y="195687"/>
                      <a:pt x="33498" y="193782"/>
                      <a:pt x="46833" y="193782"/>
                    </a:cubicBezTo>
                    <a:close/>
                  </a:path>
                </a:pathLst>
              </a:custGeom>
              <a:solidFill>
                <a:srgbClr val="FF7351"/>
              </a:solidFill>
              <a:ln w="9525" cap="flat">
                <a:noFill/>
                <a:prstDash val="solid"/>
                <a:miter/>
              </a:ln>
            </p:spPr>
            <p:txBody>
              <a:bodyPr rtlCol="0" anchor="ctr"/>
              <a:lstStyle/>
              <a:p>
                <a:endParaRPr lang="fr-BE"/>
              </a:p>
            </p:txBody>
          </p:sp>
          <p:sp>
            <p:nvSpPr>
              <p:cNvPr id="213" name="Forme libre : forme 212">
                <a:extLst>
                  <a:ext uri="{FF2B5EF4-FFF2-40B4-BE49-F238E27FC236}">
                    <a16:creationId xmlns:a16="http://schemas.microsoft.com/office/drawing/2014/main" id="{6C898709-9A65-4F87-A4D4-F7967A68156B}"/>
                  </a:ext>
                </a:extLst>
              </p:cNvPr>
              <p:cNvSpPr/>
              <p:nvPr/>
            </p:nvSpPr>
            <p:spPr>
              <a:xfrm>
                <a:off x="3617913" y="3315696"/>
                <a:ext cx="222981" cy="173515"/>
              </a:xfrm>
              <a:custGeom>
                <a:avLst/>
                <a:gdLst>
                  <a:gd name="connsiteX0" fmla="*/ 109241 w 222981"/>
                  <a:gd name="connsiteY0" fmla="*/ 171981 h 173515"/>
                  <a:gd name="connsiteX1" fmla="*/ 217826 w 222981"/>
                  <a:gd name="connsiteY1" fmla="*/ 145311 h 173515"/>
                  <a:gd name="connsiteX2" fmla="*/ 167343 w 222981"/>
                  <a:gd name="connsiteY2" fmla="*/ 14818 h 173515"/>
                  <a:gd name="connsiteX3" fmla="*/ 14943 w 222981"/>
                  <a:gd name="connsiteY3" fmla="*/ 54823 h 173515"/>
                  <a:gd name="connsiteX4" fmla="*/ 8276 w 222981"/>
                  <a:gd name="connsiteY4" fmla="*/ 154836 h 173515"/>
                  <a:gd name="connsiteX5" fmla="*/ 109241 w 222981"/>
                  <a:gd name="connsiteY5" fmla="*/ 171981 h 17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2981" h="173515">
                    <a:moveTo>
                      <a:pt x="109241" y="171981"/>
                    </a:moveTo>
                    <a:cubicBezTo>
                      <a:pt x="150198" y="178648"/>
                      <a:pt x="184488" y="162456"/>
                      <a:pt x="217826" y="145311"/>
                    </a:cubicBezTo>
                    <a:cubicBezTo>
                      <a:pt x="233066" y="96733"/>
                      <a:pt x="214016" y="41488"/>
                      <a:pt x="167343" y="14818"/>
                    </a:cubicBezTo>
                    <a:cubicBezTo>
                      <a:pt x="114003" y="-15662"/>
                      <a:pt x="46376" y="2436"/>
                      <a:pt x="14943" y="54823"/>
                    </a:cubicBezTo>
                    <a:cubicBezTo>
                      <a:pt x="-3154" y="86256"/>
                      <a:pt x="-4107" y="123403"/>
                      <a:pt x="8276" y="154836"/>
                    </a:cubicBezTo>
                    <a:cubicBezTo>
                      <a:pt x="43518" y="155788"/>
                      <a:pt x="75903" y="167218"/>
                      <a:pt x="109241" y="171981"/>
                    </a:cubicBezTo>
                    <a:close/>
                  </a:path>
                </a:pathLst>
              </a:custGeom>
              <a:solidFill>
                <a:srgbClr val="FF5B30"/>
              </a:solidFill>
              <a:ln w="9525" cap="flat">
                <a:noFill/>
                <a:prstDash val="solid"/>
                <a:miter/>
              </a:ln>
            </p:spPr>
            <p:txBody>
              <a:bodyPr rtlCol="0" anchor="ctr"/>
              <a:lstStyle/>
              <a:p>
                <a:endParaRPr lang="fr-BE"/>
              </a:p>
            </p:txBody>
          </p:sp>
          <p:sp>
            <p:nvSpPr>
              <p:cNvPr id="215" name="Forme libre : forme 214">
                <a:extLst>
                  <a:ext uri="{FF2B5EF4-FFF2-40B4-BE49-F238E27FC236}">
                    <a16:creationId xmlns:a16="http://schemas.microsoft.com/office/drawing/2014/main" id="{EF08A0FD-A519-4D85-962E-2BB6ABF81AEA}"/>
                  </a:ext>
                </a:extLst>
              </p:cNvPr>
              <p:cNvSpPr/>
              <p:nvPr/>
            </p:nvSpPr>
            <p:spPr>
              <a:xfrm>
                <a:off x="3640477" y="3278127"/>
                <a:ext cx="118110" cy="211128"/>
              </a:xfrm>
              <a:custGeom>
                <a:avLst/>
                <a:gdLst>
                  <a:gd name="connsiteX0" fmla="*/ 86677 w 118110"/>
                  <a:gd name="connsiteY0" fmla="*/ 209550 h 211128"/>
                  <a:gd name="connsiteX1" fmla="*/ 118110 w 118110"/>
                  <a:gd name="connsiteY1" fmla="*/ 210502 h 211128"/>
                  <a:gd name="connsiteX2" fmla="*/ 61913 w 118110"/>
                  <a:gd name="connsiteY2" fmla="*/ 0 h 211128"/>
                  <a:gd name="connsiteX3" fmla="*/ 51435 w 118110"/>
                  <a:gd name="connsiteY3" fmla="*/ 1905 h 211128"/>
                  <a:gd name="connsiteX4" fmla="*/ 0 w 118110"/>
                  <a:gd name="connsiteY4" fmla="*/ 26670 h 211128"/>
                  <a:gd name="connsiteX5" fmla="*/ 45720 w 118110"/>
                  <a:gd name="connsiteY5" fmla="*/ 200025 h 211128"/>
                  <a:gd name="connsiteX6" fmla="*/ 86677 w 118110"/>
                  <a:gd name="connsiteY6" fmla="*/ 209550 h 211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10" h="211128">
                    <a:moveTo>
                      <a:pt x="86677" y="209550"/>
                    </a:moveTo>
                    <a:cubicBezTo>
                      <a:pt x="97155" y="211455"/>
                      <a:pt x="107633" y="211455"/>
                      <a:pt x="118110" y="210502"/>
                    </a:cubicBezTo>
                    <a:lnTo>
                      <a:pt x="61913" y="0"/>
                    </a:lnTo>
                    <a:cubicBezTo>
                      <a:pt x="58102" y="952"/>
                      <a:pt x="55245" y="952"/>
                      <a:pt x="51435" y="1905"/>
                    </a:cubicBezTo>
                    <a:cubicBezTo>
                      <a:pt x="32385" y="6667"/>
                      <a:pt x="15240" y="15240"/>
                      <a:pt x="0" y="26670"/>
                    </a:cubicBezTo>
                    <a:lnTo>
                      <a:pt x="45720" y="200025"/>
                    </a:lnTo>
                    <a:cubicBezTo>
                      <a:pt x="59055" y="204788"/>
                      <a:pt x="73342" y="207645"/>
                      <a:pt x="86677" y="209550"/>
                    </a:cubicBezTo>
                    <a:close/>
                  </a:path>
                </a:pathLst>
              </a:custGeom>
              <a:solidFill>
                <a:srgbClr val="FFFFFF">
                  <a:alpha val="25000"/>
                </a:srgbClr>
              </a:solidFill>
              <a:ln w="9525" cap="flat">
                <a:noFill/>
                <a:prstDash val="solid"/>
                <a:miter/>
              </a:ln>
            </p:spPr>
            <p:txBody>
              <a:bodyPr rtlCol="0" anchor="ctr"/>
              <a:lstStyle/>
              <a:p>
                <a:endParaRPr lang="fr-BE"/>
              </a:p>
            </p:txBody>
          </p:sp>
          <p:sp>
            <p:nvSpPr>
              <p:cNvPr id="216" name="Forme libre : forme 215">
                <a:extLst>
                  <a:ext uri="{FF2B5EF4-FFF2-40B4-BE49-F238E27FC236}">
                    <a16:creationId xmlns:a16="http://schemas.microsoft.com/office/drawing/2014/main" id="{5F1587EE-5A15-452E-9749-B84C94457B25}"/>
                  </a:ext>
                </a:extLst>
              </p:cNvPr>
              <p:cNvSpPr/>
              <p:nvPr/>
            </p:nvSpPr>
            <p:spPr>
              <a:xfrm>
                <a:off x="3730964" y="3276222"/>
                <a:ext cx="67627" cy="207644"/>
              </a:xfrm>
              <a:custGeom>
                <a:avLst/>
                <a:gdLst>
                  <a:gd name="connsiteX0" fmla="*/ 67627 w 67627"/>
                  <a:gd name="connsiteY0" fmla="*/ 202882 h 207644"/>
                  <a:gd name="connsiteX1" fmla="*/ 14288 w 67627"/>
                  <a:gd name="connsiteY1" fmla="*/ 952 h 207644"/>
                  <a:gd name="connsiteX2" fmla="*/ 0 w 67627"/>
                  <a:gd name="connsiteY2" fmla="*/ 0 h 207644"/>
                  <a:gd name="connsiteX3" fmla="*/ 55245 w 67627"/>
                  <a:gd name="connsiteY3" fmla="*/ 207645 h 207644"/>
                  <a:gd name="connsiteX4" fmla="*/ 67627 w 67627"/>
                  <a:gd name="connsiteY4" fmla="*/ 202882 h 207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7" h="207644">
                    <a:moveTo>
                      <a:pt x="67627" y="202882"/>
                    </a:moveTo>
                    <a:lnTo>
                      <a:pt x="14288" y="952"/>
                    </a:lnTo>
                    <a:cubicBezTo>
                      <a:pt x="9525" y="952"/>
                      <a:pt x="4763" y="0"/>
                      <a:pt x="0" y="0"/>
                    </a:cubicBezTo>
                    <a:lnTo>
                      <a:pt x="55245" y="207645"/>
                    </a:lnTo>
                    <a:cubicBezTo>
                      <a:pt x="59055" y="205740"/>
                      <a:pt x="63817" y="203835"/>
                      <a:pt x="67627" y="202882"/>
                    </a:cubicBezTo>
                    <a:close/>
                  </a:path>
                </a:pathLst>
              </a:custGeom>
              <a:solidFill>
                <a:srgbClr val="FFFFFF">
                  <a:alpha val="25000"/>
                </a:srgbClr>
              </a:solidFill>
              <a:ln w="9525" cap="flat">
                <a:noFill/>
                <a:prstDash val="solid"/>
                <a:miter/>
              </a:ln>
            </p:spPr>
            <p:txBody>
              <a:bodyPr rtlCol="0" anchor="ctr"/>
              <a:lstStyle/>
              <a:p>
                <a:endParaRPr lang="fr-BE"/>
              </a:p>
            </p:txBody>
          </p:sp>
        </p:grpSp>
        <p:grpSp>
          <p:nvGrpSpPr>
            <p:cNvPr id="217" name="Graphique 2">
              <a:extLst>
                <a:ext uri="{FF2B5EF4-FFF2-40B4-BE49-F238E27FC236}">
                  <a16:creationId xmlns:a16="http://schemas.microsoft.com/office/drawing/2014/main" id="{846AC5CF-150C-49AA-9DAB-96CE2C9169E7}"/>
                </a:ext>
              </a:extLst>
            </p:cNvPr>
            <p:cNvGrpSpPr/>
            <p:nvPr/>
          </p:nvGrpSpPr>
          <p:grpSpPr>
            <a:xfrm>
              <a:off x="3417591" y="4341715"/>
              <a:ext cx="594360" cy="245168"/>
              <a:chOff x="3417591" y="4341715"/>
              <a:chExt cx="594360" cy="245168"/>
            </a:xfrm>
          </p:grpSpPr>
          <p:sp>
            <p:nvSpPr>
              <p:cNvPr id="218" name="Forme libre : forme 217">
                <a:extLst>
                  <a:ext uri="{FF2B5EF4-FFF2-40B4-BE49-F238E27FC236}">
                    <a16:creationId xmlns:a16="http://schemas.microsoft.com/office/drawing/2014/main" id="{5786F031-88E0-4A7D-BB73-7D206397AEFD}"/>
                  </a:ext>
                </a:extLst>
              </p:cNvPr>
              <p:cNvSpPr/>
              <p:nvPr/>
            </p:nvSpPr>
            <p:spPr>
              <a:xfrm>
                <a:off x="3417591" y="4341715"/>
                <a:ext cx="594360" cy="245168"/>
              </a:xfrm>
              <a:custGeom>
                <a:avLst/>
                <a:gdLst>
                  <a:gd name="connsiteX0" fmla="*/ 77152 w 594360"/>
                  <a:gd name="connsiteY0" fmla="*/ 207047 h 245168"/>
                  <a:gd name="connsiteX1" fmla="*/ 329565 w 594360"/>
                  <a:gd name="connsiteY1" fmla="*/ 240385 h 245168"/>
                  <a:gd name="connsiteX2" fmla="*/ 446723 w 594360"/>
                  <a:gd name="connsiteY2" fmla="*/ 238479 h 245168"/>
                  <a:gd name="connsiteX3" fmla="*/ 541973 w 594360"/>
                  <a:gd name="connsiteY3" fmla="*/ 193712 h 245168"/>
                  <a:gd name="connsiteX4" fmla="*/ 594360 w 594360"/>
                  <a:gd name="connsiteY4" fmla="*/ 165137 h 245168"/>
                  <a:gd name="connsiteX5" fmla="*/ 346710 w 594360"/>
                  <a:gd name="connsiteY5" fmla="*/ 2260 h 245168"/>
                  <a:gd name="connsiteX6" fmla="*/ 0 w 594360"/>
                  <a:gd name="connsiteY6" fmla="*/ 215620 h 245168"/>
                  <a:gd name="connsiteX7" fmla="*/ 77152 w 594360"/>
                  <a:gd name="connsiteY7" fmla="*/ 207047 h 24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4360" h="245168">
                    <a:moveTo>
                      <a:pt x="77152" y="207047"/>
                    </a:moveTo>
                    <a:cubicBezTo>
                      <a:pt x="161925" y="207047"/>
                      <a:pt x="244793" y="229907"/>
                      <a:pt x="329565" y="240385"/>
                    </a:cubicBezTo>
                    <a:cubicBezTo>
                      <a:pt x="368618" y="245147"/>
                      <a:pt x="408623" y="248957"/>
                      <a:pt x="446723" y="238479"/>
                    </a:cubicBezTo>
                    <a:cubicBezTo>
                      <a:pt x="481013" y="228954"/>
                      <a:pt x="511493" y="210857"/>
                      <a:pt x="541973" y="193712"/>
                    </a:cubicBezTo>
                    <a:cubicBezTo>
                      <a:pt x="559118" y="184187"/>
                      <a:pt x="576263" y="173710"/>
                      <a:pt x="594360" y="165137"/>
                    </a:cubicBezTo>
                    <a:cubicBezTo>
                      <a:pt x="543878" y="77507"/>
                      <a:pt x="454343" y="14642"/>
                      <a:pt x="346710" y="2260"/>
                    </a:cubicBezTo>
                    <a:cubicBezTo>
                      <a:pt x="192405" y="-15838"/>
                      <a:pt x="51435" y="76554"/>
                      <a:pt x="0" y="215620"/>
                    </a:cubicBezTo>
                    <a:cubicBezTo>
                      <a:pt x="23813" y="209904"/>
                      <a:pt x="49530" y="207047"/>
                      <a:pt x="77152" y="207047"/>
                    </a:cubicBezTo>
                    <a:close/>
                  </a:path>
                </a:pathLst>
              </a:custGeom>
              <a:solidFill>
                <a:srgbClr val="FF7351"/>
              </a:solidFill>
              <a:ln w="9525" cap="flat">
                <a:noFill/>
                <a:prstDash val="solid"/>
                <a:miter/>
              </a:ln>
            </p:spPr>
            <p:txBody>
              <a:bodyPr rtlCol="0" anchor="ctr"/>
              <a:lstStyle/>
              <a:p>
                <a:endParaRPr lang="fr-BE"/>
              </a:p>
            </p:txBody>
          </p:sp>
          <p:sp>
            <p:nvSpPr>
              <p:cNvPr id="219" name="Forme libre : forme 218">
                <a:extLst>
                  <a:ext uri="{FF2B5EF4-FFF2-40B4-BE49-F238E27FC236}">
                    <a16:creationId xmlns:a16="http://schemas.microsoft.com/office/drawing/2014/main" id="{EEA682C5-7B05-4D05-9821-4A12F0849F58}"/>
                  </a:ext>
                </a:extLst>
              </p:cNvPr>
              <p:cNvSpPr/>
              <p:nvPr/>
            </p:nvSpPr>
            <p:spPr>
              <a:xfrm>
                <a:off x="3512841" y="4427139"/>
                <a:ext cx="422910" cy="159744"/>
              </a:xfrm>
              <a:custGeom>
                <a:avLst/>
                <a:gdLst>
                  <a:gd name="connsiteX0" fmla="*/ 233363 w 422910"/>
                  <a:gd name="connsiteY0" fmla="*/ 154960 h 159744"/>
                  <a:gd name="connsiteX1" fmla="*/ 350520 w 422910"/>
                  <a:gd name="connsiteY1" fmla="*/ 153055 h 159744"/>
                  <a:gd name="connsiteX2" fmla="*/ 422910 w 422910"/>
                  <a:gd name="connsiteY2" fmla="*/ 120670 h 159744"/>
                  <a:gd name="connsiteX3" fmla="*/ 240030 w 422910"/>
                  <a:gd name="connsiteY3" fmla="*/ 1607 h 159744"/>
                  <a:gd name="connsiteX4" fmla="*/ 0 w 422910"/>
                  <a:gd name="connsiteY4" fmla="*/ 122575 h 159744"/>
                  <a:gd name="connsiteX5" fmla="*/ 233363 w 422910"/>
                  <a:gd name="connsiteY5" fmla="*/ 154960 h 15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10" h="159744">
                    <a:moveTo>
                      <a:pt x="233363" y="154960"/>
                    </a:moveTo>
                    <a:cubicBezTo>
                      <a:pt x="272415" y="159723"/>
                      <a:pt x="312420" y="163532"/>
                      <a:pt x="350520" y="153055"/>
                    </a:cubicBezTo>
                    <a:cubicBezTo>
                      <a:pt x="376238" y="145435"/>
                      <a:pt x="400050" y="134005"/>
                      <a:pt x="422910" y="120670"/>
                    </a:cubicBezTo>
                    <a:cubicBezTo>
                      <a:pt x="385763" y="56852"/>
                      <a:pt x="319088" y="10180"/>
                      <a:pt x="240030" y="1607"/>
                    </a:cubicBezTo>
                    <a:cubicBezTo>
                      <a:pt x="140018" y="-9823"/>
                      <a:pt x="47625" y="40660"/>
                      <a:pt x="0" y="122575"/>
                    </a:cubicBezTo>
                    <a:cubicBezTo>
                      <a:pt x="79058" y="124480"/>
                      <a:pt x="156210" y="144482"/>
                      <a:pt x="233363" y="154960"/>
                    </a:cubicBezTo>
                    <a:close/>
                  </a:path>
                </a:pathLst>
              </a:custGeom>
              <a:solidFill>
                <a:srgbClr val="FF5B30"/>
              </a:solidFill>
              <a:ln w="9525" cap="flat">
                <a:noFill/>
                <a:prstDash val="solid"/>
                <a:miter/>
              </a:ln>
            </p:spPr>
            <p:txBody>
              <a:bodyPr rtlCol="0" anchor="ctr"/>
              <a:lstStyle/>
              <a:p>
                <a:endParaRPr lang="fr-BE"/>
              </a:p>
            </p:txBody>
          </p:sp>
          <p:sp>
            <p:nvSpPr>
              <p:cNvPr id="221" name="Forme libre : forme 220">
                <a:extLst>
                  <a:ext uri="{FF2B5EF4-FFF2-40B4-BE49-F238E27FC236}">
                    <a16:creationId xmlns:a16="http://schemas.microsoft.com/office/drawing/2014/main" id="{02E7631C-95AB-450E-92B4-AD0281F02DAF}"/>
                  </a:ext>
                </a:extLst>
              </p:cNvPr>
              <p:cNvSpPr/>
              <p:nvPr/>
            </p:nvSpPr>
            <p:spPr>
              <a:xfrm>
                <a:off x="3437594" y="4397314"/>
                <a:ext cx="240030" cy="174307"/>
              </a:xfrm>
              <a:custGeom>
                <a:avLst/>
                <a:gdLst>
                  <a:gd name="connsiteX0" fmla="*/ 57150 w 240030"/>
                  <a:gd name="connsiteY0" fmla="*/ 151448 h 174307"/>
                  <a:gd name="connsiteX1" fmla="*/ 240030 w 240030"/>
                  <a:gd name="connsiteY1" fmla="*/ 174308 h 174307"/>
                  <a:gd name="connsiteX2" fmla="*/ 100965 w 240030"/>
                  <a:gd name="connsiteY2" fmla="*/ 0 h 174307"/>
                  <a:gd name="connsiteX3" fmla="*/ 81915 w 240030"/>
                  <a:gd name="connsiteY3" fmla="*/ 14288 h 174307"/>
                  <a:gd name="connsiteX4" fmla="*/ 0 w 240030"/>
                  <a:gd name="connsiteY4" fmla="*/ 109538 h 174307"/>
                  <a:gd name="connsiteX5" fmla="*/ 34290 w 240030"/>
                  <a:gd name="connsiteY5" fmla="*/ 153353 h 174307"/>
                  <a:gd name="connsiteX6" fmla="*/ 57150 w 240030"/>
                  <a:gd name="connsiteY6" fmla="*/ 151448 h 17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030" h="174307">
                    <a:moveTo>
                      <a:pt x="57150" y="151448"/>
                    </a:moveTo>
                    <a:cubicBezTo>
                      <a:pt x="119063" y="151448"/>
                      <a:pt x="179070" y="162878"/>
                      <a:pt x="240030" y="174308"/>
                    </a:cubicBezTo>
                    <a:lnTo>
                      <a:pt x="100965" y="0"/>
                    </a:lnTo>
                    <a:cubicBezTo>
                      <a:pt x="94298" y="4763"/>
                      <a:pt x="87630" y="8573"/>
                      <a:pt x="81915" y="14288"/>
                    </a:cubicBezTo>
                    <a:cubicBezTo>
                      <a:pt x="47625" y="40958"/>
                      <a:pt x="20955" y="74295"/>
                      <a:pt x="0" y="109538"/>
                    </a:cubicBezTo>
                    <a:lnTo>
                      <a:pt x="34290" y="153353"/>
                    </a:lnTo>
                    <a:cubicBezTo>
                      <a:pt x="41910" y="151448"/>
                      <a:pt x="49530" y="151448"/>
                      <a:pt x="57150" y="151448"/>
                    </a:cubicBezTo>
                    <a:close/>
                  </a:path>
                </a:pathLst>
              </a:custGeom>
              <a:solidFill>
                <a:srgbClr val="FFFFFF">
                  <a:alpha val="25000"/>
                </a:srgbClr>
              </a:solidFill>
              <a:ln w="9525" cap="flat">
                <a:noFill/>
                <a:prstDash val="solid"/>
                <a:miter/>
              </a:ln>
            </p:spPr>
            <p:txBody>
              <a:bodyPr rtlCol="0" anchor="ctr"/>
              <a:lstStyle/>
              <a:p>
                <a:endParaRPr lang="fr-BE"/>
              </a:p>
            </p:txBody>
          </p:sp>
          <p:sp>
            <p:nvSpPr>
              <p:cNvPr id="222" name="Forme libre : forme 221">
                <a:extLst>
                  <a:ext uri="{FF2B5EF4-FFF2-40B4-BE49-F238E27FC236}">
                    <a16:creationId xmlns:a16="http://schemas.microsoft.com/office/drawing/2014/main" id="{45D237F3-2735-423F-BA84-8102458F917D}"/>
                  </a:ext>
                </a:extLst>
              </p:cNvPr>
              <p:cNvSpPr/>
              <p:nvPr/>
            </p:nvSpPr>
            <p:spPr>
              <a:xfrm>
                <a:off x="3593804" y="4354451"/>
                <a:ext cx="213360" cy="232410"/>
              </a:xfrm>
              <a:custGeom>
                <a:avLst/>
                <a:gdLst>
                  <a:gd name="connsiteX0" fmla="*/ 213360 w 213360"/>
                  <a:gd name="connsiteY0" fmla="*/ 232410 h 232410"/>
                  <a:gd name="connsiteX1" fmla="*/ 29527 w 213360"/>
                  <a:gd name="connsiteY1" fmla="*/ 0 h 232410"/>
                  <a:gd name="connsiteX2" fmla="*/ 0 w 213360"/>
                  <a:gd name="connsiteY2" fmla="*/ 10478 h 232410"/>
                  <a:gd name="connsiteX3" fmla="*/ 173355 w 213360"/>
                  <a:gd name="connsiteY3" fmla="*/ 228600 h 232410"/>
                  <a:gd name="connsiteX4" fmla="*/ 213360 w 213360"/>
                  <a:gd name="connsiteY4" fmla="*/ 232410 h 23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60" h="232410">
                    <a:moveTo>
                      <a:pt x="213360" y="232410"/>
                    </a:moveTo>
                    <a:lnTo>
                      <a:pt x="29527" y="0"/>
                    </a:lnTo>
                    <a:cubicBezTo>
                      <a:pt x="20002" y="2858"/>
                      <a:pt x="9525" y="6668"/>
                      <a:pt x="0" y="10478"/>
                    </a:cubicBezTo>
                    <a:lnTo>
                      <a:pt x="173355" y="228600"/>
                    </a:lnTo>
                    <a:cubicBezTo>
                      <a:pt x="186690" y="231458"/>
                      <a:pt x="200025" y="232410"/>
                      <a:pt x="213360" y="232410"/>
                    </a:cubicBezTo>
                    <a:close/>
                  </a:path>
                </a:pathLst>
              </a:custGeom>
              <a:solidFill>
                <a:srgbClr val="FFFFFF">
                  <a:alpha val="25000"/>
                </a:srgbClr>
              </a:solidFill>
              <a:ln w="9525" cap="flat">
                <a:noFill/>
                <a:prstDash val="solid"/>
                <a:miter/>
              </a:ln>
            </p:spPr>
            <p:txBody>
              <a:bodyPr rtlCol="0" anchor="ctr"/>
              <a:lstStyle/>
              <a:p>
                <a:endParaRPr lang="fr-BE"/>
              </a:p>
            </p:txBody>
          </p:sp>
        </p:grpSp>
        <p:sp>
          <p:nvSpPr>
            <p:cNvPr id="224" name="Forme libre : forme 223">
              <a:extLst>
                <a:ext uri="{FF2B5EF4-FFF2-40B4-BE49-F238E27FC236}">
                  <a16:creationId xmlns:a16="http://schemas.microsoft.com/office/drawing/2014/main" id="{9D955B5D-D8F1-4514-AA8B-4C6B0811C6E0}"/>
                </a:ext>
              </a:extLst>
            </p:cNvPr>
            <p:cNvSpPr/>
            <p:nvPr/>
          </p:nvSpPr>
          <p:spPr>
            <a:xfrm>
              <a:off x="5043509" y="2944752"/>
              <a:ext cx="139064" cy="317404"/>
            </a:xfrm>
            <a:custGeom>
              <a:avLst/>
              <a:gdLst>
                <a:gd name="connsiteX0" fmla="*/ 56197 w 139064"/>
                <a:gd name="connsiteY0" fmla="*/ 0 h 317404"/>
                <a:gd name="connsiteX1" fmla="*/ 0 w 139064"/>
                <a:gd name="connsiteY1" fmla="*/ 40958 h 317404"/>
                <a:gd name="connsiteX2" fmla="*/ 115252 w 139064"/>
                <a:gd name="connsiteY2" fmla="*/ 314325 h 317404"/>
                <a:gd name="connsiteX3" fmla="*/ 139065 w 139064"/>
                <a:gd name="connsiteY3" fmla="*/ 293370 h 317404"/>
                <a:gd name="connsiteX4" fmla="*/ 56197 w 139064"/>
                <a:gd name="connsiteY4" fmla="*/ 0 h 317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064" h="317404">
                  <a:moveTo>
                    <a:pt x="56197" y="0"/>
                  </a:moveTo>
                  <a:cubicBezTo>
                    <a:pt x="40005" y="17145"/>
                    <a:pt x="20955" y="31433"/>
                    <a:pt x="0" y="40958"/>
                  </a:cubicBezTo>
                  <a:cubicBezTo>
                    <a:pt x="36195" y="124777"/>
                    <a:pt x="78105" y="227647"/>
                    <a:pt x="115252" y="314325"/>
                  </a:cubicBezTo>
                  <a:cubicBezTo>
                    <a:pt x="120967" y="327660"/>
                    <a:pt x="139065" y="293370"/>
                    <a:pt x="139065" y="293370"/>
                  </a:cubicBezTo>
                  <a:cubicBezTo>
                    <a:pt x="139065" y="293370"/>
                    <a:pt x="91440" y="155258"/>
                    <a:pt x="56197" y="0"/>
                  </a:cubicBezTo>
                  <a:close/>
                </a:path>
              </a:pathLst>
            </a:custGeom>
            <a:solidFill>
              <a:srgbClr val="FDC8A8"/>
            </a:solidFill>
            <a:ln w="9525" cap="flat">
              <a:noFill/>
              <a:prstDash val="solid"/>
              <a:miter/>
            </a:ln>
          </p:spPr>
          <p:txBody>
            <a:bodyPr rtlCol="0" anchor="ctr"/>
            <a:lstStyle/>
            <a:p>
              <a:endParaRPr lang="fr-BE"/>
            </a:p>
          </p:txBody>
        </p:sp>
        <p:sp>
          <p:nvSpPr>
            <p:cNvPr id="225" name="Forme libre : forme 224">
              <a:extLst>
                <a:ext uri="{FF2B5EF4-FFF2-40B4-BE49-F238E27FC236}">
                  <a16:creationId xmlns:a16="http://schemas.microsoft.com/office/drawing/2014/main" id="{22D5BC45-F27F-41CE-8C39-EBC0310EF578}"/>
                </a:ext>
              </a:extLst>
            </p:cNvPr>
            <p:cNvSpPr/>
            <p:nvPr/>
          </p:nvSpPr>
          <p:spPr>
            <a:xfrm>
              <a:off x="4789466" y="2581302"/>
              <a:ext cx="361725" cy="872231"/>
            </a:xfrm>
            <a:custGeom>
              <a:avLst/>
              <a:gdLst>
                <a:gd name="connsiteX0" fmla="*/ 201656 w 361725"/>
                <a:gd name="connsiteY0" fmla="*/ 358687 h 872231"/>
                <a:gd name="connsiteX1" fmla="*/ 207371 w 361725"/>
                <a:gd name="connsiteY1" fmla="*/ 212954 h 872231"/>
                <a:gd name="connsiteX2" fmla="*/ 222611 w 361725"/>
                <a:gd name="connsiteY2" fmla="*/ 116751 h 872231"/>
                <a:gd name="connsiteX3" fmla="*/ 92118 w 361725"/>
                <a:gd name="connsiteY3" fmla="*/ 547 h 872231"/>
                <a:gd name="connsiteX4" fmla="*/ 8298 w 361725"/>
                <a:gd name="connsiteY4" fmla="*/ 123419 h 872231"/>
                <a:gd name="connsiteX5" fmla="*/ 35921 w 361725"/>
                <a:gd name="connsiteY5" fmla="*/ 317729 h 872231"/>
                <a:gd name="connsiteX6" fmla="*/ 678 w 361725"/>
                <a:gd name="connsiteY6" fmla="*/ 489179 h 872231"/>
                <a:gd name="connsiteX7" fmla="*/ 30206 w 361725"/>
                <a:gd name="connsiteY7" fmla="*/ 869227 h 872231"/>
                <a:gd name="connsiteX8" fmla="*/ 361676 w 361725"/>
                <a:gd name="connsiteY8" fmla="*/ 492989 h 872231"/>
                <a:gd name="connsiteX9" fmla="*/ 201656 w 361725"/>
                <a:gd name="connsiteY9" fmla="*/ 358687 h 872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1725" h="872231">
                  <a:moveTo>
                    <a:pt x="201656" y="358687"/>
                  </a:moveTo>
                  <a:cubicBezTo>
                    <a:pt x="194036" y="305347"/>
                    <a:pt x="199751" y="255817"/>
                    <a:pt x="207371" y="212954"/>
                  </a:cubicBezTo>
                  <a:cubicBezTo>
                    <a:pt x="216896" y="155804"/>
                    <a:pt x="222611" y="116751"/>
                    <a:pt x="222611" y="116751"/>
                  </a:cubicBezTo>
                  <a:cubicBezTo>
                    <a:pt x="218801" y="49124"/>
                    <a:pt x="199751" y="-6121"/>
                    <a:pt x="92118" y="547"/>
                  </a:cubicBezTo>
                  <a:cubicBezTo>
                    <a:pt x="-16467" y="7214"/>
                    <a:pt x="4488" y="55792"/>
                    <a:pt x="8298" y="123419"/>
                  </a:cubicBezTo>
                  <a:cubicBezTo>
                    <a:pt x="8298" y="123419"/>
                    <a:pt x="34968" y="288202"/>
                    <a:pt x="35921" y="317729"/>
                  </a:cubicBezTo>
                  <a:cubicBezTo>
                    <a:pt x="38778" y="365354"/>
                    <a:pt x="-5989" y="394882"/>
                    <a:pt x="678" y="489179"/>
                  </a:cubicBezTo>
                  <a:cubicBezTo>
                    <a:pt x="5441" y="554902"/>
                    <a:pt x="23538" y="686347"/>
                    <a:pt x="30206" y="869227"/>
                  </a:cubicBezTo>
                  <a:cubicBezTo>
                    <a:pt x="31158" y="908279"/>
                    <a:pt x="366438" y="554902"/>
                    <a:pt x="361676" y="492989"/>
                  </a:cubicBezTo>
                  <a:cubicBezTo>
                    <a:pt x="333101" y="165329"/>
                    <a:pt x="213086" y="437744"/>
                    <a:pt x="201656" y="358687"/>
                  </a:cubicBezTo>
                  <a:close/>
                </a:path>
              </a:pathLst>
            </a:custGeom>
            <a:solidFill>
              <a:srgbClr val="0080C0"/>
            </a:solidFill>
            <a:ln w="9525" cap="flat">
              <a:noFill/>
              <a:prstDash val="solid"/>
              <a:miter/>
            </a:ln>
          </p:spPr>
          <p:txBody>
            <a:bodyPr rtlCol="0" anchor="ctr"/>
            <a:lstStyle/>
            <a:p>
              <a:endParaRPr lang="fr-BE"/>
            </a:p>
          </p:txBody>
        </p:sp>
        <p:sp>
          <p:nvSpPr>
            <p:cNvPr id="226" name="Forme libre : forme 225">
              <a:extLst>
                <a:ext uri="{FF2B5EF4-FFF2-40B4-BE49-F238E27FC236}">
                  <a16:creationId xmlns:a16="http://schemas.microsoft.com/office/drawing/2014/main" id="{A9BD195C-F876-4CC6-998A-0E11C1606764}"/>
                </a:ext>
              </a:extLst>
            </p:cNvPr>
            <p:cNvSpPr/>
            <p:nvPr/>
          </p:nvSpPr>
          <p:spPr>
            <a:xfrm>
              <a:off x="5133290" y="3225496"/>
              <a:ext cx="149662" cy="81551"/>
            </a:xfrm>
            <a:custGeom>
              <a:avLst/>
              <a:gdLst>
                <a:gd name="connsiteX0" fmla="*/ 12137 w 149662"/>
                <a:gd name="connsiteY0" fmla="*/ 27866 h 81551"/>
                <a:gd name="connsiteX1" fmla="*/ 14042 w 149662"/>
                <a:gd name="connsiteY1" fmla="*/ 81206 h 81551"/>
                <a:gd name="connsiteX2" fmla="*/ 149297 w 149662"/>
                <a:gd name="connsiteY2" fmla="*/ 48821 h 81551"/>
                <a:gd name="connsiteX3" fmla="*/ 56904 w 149662"/>
                <a:gd name="connsiteY3" fmla="*/ 7863 h 81551"/>
                <a:gd name="connsiteX4" fmla="*/ 12137 w 149662"/>
                <a:gd name="connsiteY4" fmla="*/ 27866 h 81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662" h="81551">
                  <a:moveTo>
                    <a:pt x="12137" y="27866"/>
                  </a:moveTo>
                  <a:cubicBezTo>
                    <a:pt x="14042" y="40248"/>
                    <a:pt x="-17391" y="85968"/>
                    <a:pt x="14042" y="81206"/>
                  </a:cubicBezTo>
                  <a:cubicBezTo>
                    <a:pt x="93099" y="69776"/>
                    <a:pt x="155012" y="59298"/>
                    <a:pt x="149297" y="48821"/>
                  </a:cubicBezTo>
                  <a:cubicBezTo>
                    <a:pt x="135962" y="24056"/>
                    <a:pt x="66429" y="45963"/>
                    <a:pt x="56904" y="7863"/>
                  </a:cubicBezTo>
                  <a:cubicBezTo>
                    <a:pt x="52142" y="-14044"/>
                    <a:pt x="10232" y="15483"/>
                    <a:pt x="12137" y="27866"/>
                  </a:cubicBezTo>
                  <a:close/>
                </a:path>
              </a:pathLst>
            </a:custGeom>
            <a:solidFill>
              <a:srgbClr val="FF5B30"/>
            </a:solidFill>
            <a:ln w="9525" cap="flat">
              <a:noFill/>
              <a:prstDash val="solid"/>
              <a:miter/>
            </a:ln>
          </p:spPr>
          <p:txBody>
            <a:bodyPr rtlCol="0" anchor="ctr"/>
            <a:lstStyle/>
            <a:p>
              <a:endParaRPr lang="fr-BE"/>
            </a:p>
          </p:txBody>
        </p:sp>
        <p:sp>
          <p:nvSpPr>
            <p:cNvPr id="227" name="Forme libre : forme 226">
              <a:extLst>
                <a:ext uri="{FF2B5EF4-FFF2-40B4-BE49-F238E27FC236}">
                  <a16:creationId xmlns:a16="http://schemas.microsoft.com/office/drawing/2014/main" id="{5B125468-24DB-4BD5-A692-F508918A24CD}"/>
                </a:ext>
              </a:extLst>
            </p:cNvPr>
            <p:cNvSpPr/>
            <p:nvPr/>
          </p:nvSpPr>
          <p:spPr>
            <a:xfrm>
              <a:off x="3259477" y="1213107"/>
              <a:ext cx="3165157" cy="1784032"/>
            </a:xfrm>
            <a:custGeom>
              <a:avLst/>
              <a:gdLst>
                <a:gd name="connsiteX0" fmla="*/ 3058478 w 3165157"/>
                <a:gd name="connsiteY0" fmla="*/ 959168 h 1784032"/>
                <a:gd name="connsiteX1" fmla="*/ 3165158 w 3165157"/>
                <a:gd name="connsiteY1" fmla="*/ 1776413 h 1784032"/>
                <a:gd name="connsiteX2" fmla="*/ 3121343 w 3165157"/>
                <a:gd name="connsiteY2" fmla="*/ 1784033 h 1784032"/>
                <a:gd name="connsiteX3" fmla="*/ 2380298 w 3165157"/>
                <a:gd name="connsiteY3" fmla="*/ 1516380 h 1784032"/>
                <a:gd name="connsiteX4" fmla="*/ 2587943 w 3165157"/>
                <a:gd name="connsiteY4" fmla="*/ 1345883 h 1784032"/>
                <a:gd name="connsiteX5" fmla="*/ 2225040 w 3165157"/>
                <a:gd name="connsiteY5" fmla="*/ 964883 h 1784032"/>
                <a:gd name="connsiteX6" fmla="*/ 898208 w 3165157"/>
                <a:gd name="connsiteY6" fmla="*/ 1203008 h 1784032"/>
                <a:gd name="connsiteX7" fmla="*/ 0 w 3165157"/>
                <a:gd name="connsiteY7" fmla="*/ 7620 h 1784032"/>
                <a:gd name="connsiteX8" fmla="*/ 43815 w 3165157"/>
                <a:gd name="connsiteY8" fmla="*/ 0 h 1784032"/>
                <a:gd name="connsiteX9" fmla="*/ 996315 w 3165157"/>
                <a:gd name="connsiteY9" fmla="*/ 860108 h 1784032"/>
                <a:gd name="connsiteX10" fmla="*/ 2337435 w 3165157"/>
                <a:gd name="connsiteY10" fmla="*/ 620078 h 1784032"/>
                <a:gd name="connsiteX11" fmla="*/ 2835593 w 3165157"/>
                <a:gd name="connsiteY11" fmla="*/ 1142048 h 1784032"/>
                <a:gd name="connsiteX12" fmla="*/ 2998470 w 3165157"/>
                <a:gd name="connsiteY12" fmla="*/ 1007745 h 1784032"/>
                <a:gd name="connsiteX13" fmla="*/ 3013710 w 3165157"/>
                <a:gd name="connsiteY13" fmla="*/ 966788 h 1784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65157" h="1784032">
                  <a:moveTo>
                    <a:pt x="3058478" y="959168"/>
                  </a:moveTo>
                  <a:lnTo>
                    <a:pt x="3165158" y="1776413"/>
                  </a:lnTo>
                  <a:lnTo>
                    <a:pt x="3121343" y="1784033"/>
                  </a:lnTo>
                  <a:lnTo>
                    <a:pt x="2380298" y="1516380"/>
                  </a:lnTo>
                  <a:lnTo>
                    <a:pt x="2587943" y="1345883"/>
                  </a:lnTo>
                  <a:lnTo>
                    <a:pt x="2225040" y="964883"/>
                  </a:lnTo>
                  <a:lnTo>
                    <a:pt x="898208" y="1203008"/>
                  </a:lnTo>
                  <a:lnTo>
                    <a:pt x="0" y="7620"/>
                  </a:lnTo>
                  <a:lnTo>
                    <a:pt x="43815" y="0"/>
                  </a:lnTo>
                  <a:lnTo>
                    <a:pt x="996315" y="860108"/>
                  </a:lnTo>
                  <a:lnTo>
                    <a:pt x="2337435" y="620078"/>
                  </a:lnTo>
                  <a:lnTo>
                    <a:pt x="2835593" y="1142048"/>
                  </a:lnTo>
                  <a:lnTo>
                    <a:pt x="2998470" y="1007745"/>
                  </a:lnTo>
                  <a:lnTo>
                    <a:pt x="3013710" y="966788"/>
                  </a:lnTo>
                  <a:close/>
                </a:path>
              </a:pathLst>
            </a:custGeom>
            <a:solidFill>
              <a:srgbClr val="FF5B30"/>
            </a:solidFill>
            <a:ln w="9525" cap="flat">
              <a:noFill/>
              <a:prstDash val="solid"/>
              <a:miter/>
            </a:ln>
          </p:spPr>
          <p:txBody>
            <a:bodyPr rtlCol="0" anchor="ctr"/>
            <a:lstStyle/>
            <a:p>
              <a:endParaRPr lang="fr-BE"/>
            </a:p>
          </p:txBody>
        </p:sp>
        <p:sp>
          <p:nvSpPr>
            <p:cNvPr id="228" name="Forme libre : forme 227">
              <a:extLst>
                <a:ext uri="{FF2B5EF4-FFF2-40B4-BE49-F238E27FC236}">
                  <a16:creationId xmlns:a16="http://schemas.microsoft.com/office/drawing/2014/main" id="{AB84FDE4-9A47-4A9A-937A-8CFB4E2CAD39}"/>
                </a:ext>
              </a:extLst>
            </p:cNvPr>
            <p:cNvSpPr/>
            <p:nvPr/>
          </p:nvSpPr>
          <p:spPr>
            <a:xfrm>
              <a:off x="3053736" y="1220727"/>
              <a:ext cx="3327082" cy="1776412"/>
            </a:xfrm>
            <a:custGeom>
              <a:avLst/>
              <a:gdLst>
                <a:gd name="connsiteX0" fmla="*/ 3219450 w 3327082"/>
                <a:gd name="connsiteY0" fmla="*/ 959168 h 1776412"/>
                <a:gd name="connsiteX1" fmla="*/ 3327083 w 3327082"/>
                <a:gd name="connsiteY1" fmla="*/ 1776413 h 1776412"/>
                <a:gd name="connsiteX2" fmla="*/ 2542223 w 3327082"/>
                <a:gd name="connsiteY2" fmla="*/ 1516380 h 1776412"/>
                <a:gd name="connsiteX3" fmla="*/ 2748915 w 3327082"/>
                <a:gd name="connsiteY3" fmla="*/ 1345883 h 1776412"/>
                <a:gd name="connsiteX4" fmla="*/ 2386013 w 3327082"/>
                <a:gd name="connsiteY4" fmla="*/ 964883 h 1776412"/>
                <a:gd name="connsiteX5" fmla="*/ 1060133 w 3327082"/>
                <a:gd name="connsiteY5" fmla="*/ 1203008 h 1776412"/>
                <a:gd name="connsiteX6" fmla="*/ 0 w 3327082"/>
                <a:gd name="connsiteY6" fmla="*/ 245745 h 1776412"/>
                <a:gd name="connsiteX7" fmla="*/ 205740 w 3327082"/>
                <a:gd name="connsiteY7" fmla="*/ 0 h 1776412"/>
                <a:gd name="connsiteX8" fmla="*/ 1158240 w 3327082"/>
                <a:gd name="connsiteY8" fmla="*/ 861060 h 1776412"/>
                <a:gd name="connsiteX9" fmla="*/ 2499360 w 3327082"/>
                <a:gd name="connsiteY9" fmla="*/ 620078 h 1776412"/>
                <a:gd name="connsiteX10" fmla="*/ 2996565 w 3327082"/>
                <a:gd name="connsiteY10" fmla="*/ 1142048 h 177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27082" h="1776412">
                  <a:moveTo>
                    <a:pt x="3219450" y="959168"/>
                  </a:moveTo>
                  <a:lnTo>
                    <a:pt x="3327083" y="1776413"/>
                  </a:lnTo>
                  <a:lnTo>
                    <a:pt x="2542223" y="1516380"/>
                  </a:lnTo>
                  <a:lnTo>
                    <a:pt x="2748915" y="1345883"/>
                  </a:lnTo>
                  <a:lnTo>
                    <a:pt x="2386013" y="964883"/>
                  </a:lnTo>
                  <a:lnTo>
                    <a:pt x="1060133" y="1203008"/>
                  </a:lnTo>
                  <a:lnTo>
                    <a:pt x="0" y="245745"/>
                  </a:lnTo>
                  <a:lnTo>
                    <a:pt x="205740" y="0"/>
                  </a:lnTo>
                  <a:lnTo>
                    <a:pt x="1158240" y="861060"/>
                  </a:lnTo>
                  <a:lnTo>
                    <a:pt x="2499360" y="620078"/>
                  </a:lnTo>
                  <a:lnTo>
                    <a:pt x="2996565" y="1142048"/>
                  </a:lnTo>
                  <a:close/>
                </a:path>
              </a:pathLst>
            </a:custGeom>
            <a:solidFill>
              <a:srgbClr val="FF7351"/>
            </a:solidFill>
            <a:ln w="9525" cap="flat">
              <a:noFill/>
              <a:prstDash val="solid"/>
              <a:miter/>
            </a:ln>
          </p:spPr>
          <p:txBody>
            <a:bodyPr rtlCol="0" anchor="ctr"/>
            <a:lstStyle/>
            <a:p>
              <a:endParaRPr lang="fr-BE"/>
            </a:p>
          </p:txBody>
        </p:sp>
      </p:grpSp>
      <p:sp>
        <p:nvSpPr>
          <p:cNvPr id="436" name="Espace réservé du contenu 3">
            <a:extLst>
              <a:ext uri="{FF2B5EF4-FFF2-40B4-BE49-F238E27FC236}">
                <a16:creationId xmlns:a16="http://schemas.microsoft.com/office/drawing/2014/main" id="{A18F61C2-AC15-4FF0-92A0-1C2A06C5CCD7}"/>
              </a:ext>
            </a:extLst>
          </p:cNvPr>
          <p:cNvSpPr txBox="1">
            <a:spLocks/>
          </p:cNvSpPr>
          <p:nvPr/>
        </p:nvSpPr>
        <p:spPr>
          <a:xfrm>
            <a:off x="1039162" y="1737179"/>
            <a:ext cx="3061575" cy="256549"/>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000"/>
              </a:lnSpc>
              <a:spcBef>
                <a:spcPts val="0"/>
              </a:spcBef>
            </a:pPr>
            <a:r>
              <a:rPr lang="fr-BE" sz="1100">
                <a:solidFill>
                  <a:srgbClr val="FF7351"/>
                </a:solidFill>
                <a:latin typeface="Trebuchet MS" panose="020B0603020202020204" pitchFamily="34" charset="0"/>
              </a:rPr>
              <a:t>Abandon de créances à caractère commercial</a:t>
            </a:r>
          </a:p>
        </p:txBody>
      </p:sp>
      <p:sp>
        <p:nvSpPr>
          <p:cNvPr id="437" name="Espace réservé du contenu 3">
            <a:extLst>
              <a:ext uri="{FF2B5EF4-FFF2-40B4-BE49-F238E27FC236}">
                <a16:creationId xmlns:a16="http://schemas.microsoft.com/office/drawing/2014/main" id="{6D6B14C7-B03E-4B6D-B796-3751F47166A8}"/>
              </a:ext>
            </a:extLst>
          </p:cNvPr>
          <p:cNvSpPr txBox="1">
            <a:spLocks/>
          </p:cNvSpPr>
          <p:nvPr/>
        </p:nvSpPr>
        <p:spPr>
          <a:xfrm>
            <a:off x="1061481" y="1978602"/>
            <a:ext cx="3052640" cy="912634"/>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lgn="just">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Déductible sans condition en application d’un plan de sauvegarde ou de redressement judiciaire ou, à compter du 1</a:t>
            </a:r>
            <a:r>
              <a:rPr lang="fr-BE" sz="900" baseline="30000">
                <a:solidFill>
                  <a:schemeClr val="bg1">
                    <a:lumMod val="50000"/>
                  </a:schemeClr>
                </a:solidFill>
                <a:latin typeface="Trebuchet MS" panose="020B0603020202020204" pitchFamily="34" charset="0"/>
              </a:rPr>
              <a:t>er</a:t>
            </a:r>
            <a:r>
              <a:rPr lang="fr-BE" sz="900">
                <a:solidFill>
                  <a:schemeClr val="bg1">
                    <a:lumMod val="50000"/>
                  </a:schemeClr>
                </a:solidFill>
                <a:latin typeface="Trebuchet MS" panose="020B0603020202020204" pitchFamily="34" charset="0"/>
              </a:rPr>
              <a:t> janvier 2021, </a:t>
            </a:r>
            <a:r>
              <a:rPr lang="fr-BE" sz="900" b="1">
                <a:solidFill>
                  <a:schemeClr val="bg1">
                    <a:lumMod val="50000"/>
                  </a:schemeClr>
                </a:solidFill>
                <a:latin typeface="Trebuchet MS" panose="020B0603020202020204" pitchFamily="34" charset="0"/>
              </a:rPr>
              <a:t>d’un accord constaté ou homologué par le juge </a:t>
            </a:r>
            <a:r>
              <a:rPr lang="fr-BE" sz="900">
                <a:solidFill>
                  <a:schemeClr val="bg1">
                    <a:lumMod val="50000"/>
                  </a:schemeClr>
                </a:solidFill>
                <a:latin typeface="Trebuchet MS" panose="020B0603020202020204" pitchFamily="34" charset="0"/>
              </a:rPr>
              <a:t>dans le cadre d’une procédure de conciliation</a:t>
            </a:r>
          </a:p>
        </p:txBody>
      </p:sp>
      <p:sp>
        <p:nvSpPr>
          <p:cNvPr id="438" name="Espace réservé du contenu 3">
            <a:extLst>
              <a:ext uri="{FF2B5EF4-FFF2-40B4-BE49-F238E27FC236}">
                <a16:creationId xmlns:a16="http://schemas.microsoft.com/office/drawing/2014/main" id="{0BDB41C1-A4DC-469C-A6B1-EB1DA5682FE3}"/>
              </a:ext>
            </a:extLst>
          </p:cNvPr>
          <p:cNvSpPr txBox="1">
            <a:spLocks/>
          </p:cNvSpPr>
          <p:nvPr/>
        </p:nvSpPr>
        <p:spPr>
          <a:xfrm>
            <a:off x="1033341" y="2879927"/>
            <a:ext cx="3061575" cy="256549"/>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000"/>
              </a:lnSpc>
              <a:spcBef>
                <a:spcPts val="0"/>
              </a:spcBef>
            </a:pPr>
            <a:r>
              <a:rPr lang="fr-BE" sz="1100">
                <a:solidFill>
                  <a:srgbClr val="FF7351"/>
                </a:solidFill>
                <a:latin typeface="Trebuchet MS" panose="020B0603020202020204" pitchFamily="34" charset="0"/>
              </a:rPr>
              <a:t>Carry back</a:t>
            </a:r>
          </a:p>
        </p:txBody>
      </p:sp>
      <p:sp>
        <p:nvSpPr>
          <p:cNvPr id="439" name="Espace réservé du contenu 3">
            <a:extLst>
              <a:ext uri="{FF2B5EF4-FFF2-40B4-BE49-F238E27FC236}">
                <a16:creationId xmlns:a16="http://schemas.microsoft.com/office/drawing/2014/main" id="{3C70A705-9778-4639-A043-1F2EAF178FE6}"/>
              </a:ext>
            </a:extLst>
          </p:cNvPr>
          <p:cNvSpPr txBox="1">
            <a:spLocks/>
          </p:cNvSpPr>
          <p:nvPr/>
        </p:nvSpPr>
        <p:spPr>
          <a:xfrm>
            <a:off x="1055660" y="3121350"/>
            <a:ext cx="3052098" cy="912634"/>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lgn="just">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Les entreprises faisant l’objet d’une procédure de conciliation peuvent obtenir le </a:t>
            </a:r>
            <a:r>
              <a:rPr lang="fr-BE" sz="900" b="1">
                <a:solidFill>
                  <a:schemeClr val="bg1">
                    <a:lumMod val="50000"/>
                  </a:schemeClr>
                </a:solidFill>
                <a:latin typeface="Trebuchet MS" panose="020B0603020202020204" pitchFamily="34" charset="0"/>
              </a:rPr>
              <a:t>remboursement de leurs créances de carry-back </a:t>
            </a:r>
            <a:r>
              <a:rPr lang="fr-BE" sz="900">
                <a:solidFill>
                  <a:schemeClr val="bg1">
                    <a:lumMod val="50000"/>
                  </a:schemeClr>
                </a:solidFill>
                <a:latin typeface="Trebuchet MS" panose="020B0603020202020204" pitchFamily="34" charset="0"/>
              </a:rPr>
              <a:t>constatées à compter du 1</a:t>
            </a:r>
            <a:r>
              <a:rPr lang="fr-BE" sz="900" baseline="30000">
                <a:solidFill>
                  <a:schemeClr val="bg1">
                    <a:lumMod val="50000"/>
                  </a:schemeClr>
                </a:solidFill>
                <a:latin typeface="Trebuchet MS" panose="020B0603020202020204" pitchFamily="34" charset="0"/>
              </a:rPr>
              <a:t>er</a:t>
            </a:r>
            <a:r>
              <a:rPr lang="fr-BE" sz="900">
                <a:solidFill>
                  <a:schemeClr val="bg1">
                    <a:lumMod val="50000"/>
                  </a:schemeClr>
                </a:solidFill>
                <a:latin typeface="Trebuchet MS" panose="020B0603020202020204" pitchFamily="34" charset="0"/>
              </a:rPr>
              <a:t> janvier 2021 et non encore utilisées à la date de la décision du tribunal ouvrant la procédure</a:t>
            </a:r>
          </a:p>
        </p:txBody>
      </p:sp>
    </p:spTree>
    <p:extLst>
      <p:ext uri="{BB962C8B-B14F-4D97-AF65-F5344CB8AC3E}">
        <p14:creationId xmlns:p14="http://schemas.microsoft.com/office/powerpoint/2010/main" val="38658098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435"/>
                                        </p:tgtEl>
                                        <p:attrNameLst>
                                          <p:attrName>style.visibility</p:attrName>
                                        </p:attrNameLst>
                                      </p:cBhvr>
                                      <p:to>
                                        <p:strVal val="visible"/>
                                      </p:to>
                                    </p:set>
                                    <p:animEffect transition="in" filter="fade">
                                      <p:cBhvr>
                                        <p:cTn id="7" dur="1000"/>
                                        <p:tgtEl>
                                          <p:spTgt spid="435"/>
                                        </p:tgtEl>
                                      </p:cBhvr>
                                    </p:animEffect>
                                    <p:anim calcmode="lin" valueType="num">
                                      <p:cBhvr>
                                        <p:cTn id="8" dur="1000" fill="hold"/>
                                        <p:tgtEl>
                                          <p:spTgt spid="435"/>
                                        </p:tgtEl>
                                        <p:attrNameLst>
                                          <p:attrName>ppt_x</p:attrName>
                                        </p:attrNameLst>
                                      </p:cBhvr>
                                      <p:tavLst>
                                        <p:tav tm="0">
                                          <p:val>
                                            <p:strVal val="#ppt_x"/>
                                          </p:val>
                                        </p:tav>
                                        <p:tav tm="100000">
                                          <p:val>
                                            <p:strVal val="#ppt_x"/>
                                          </p:val>
                                        </p:tav>
                                      </p:tavLst>
                                    </p:anim>
                                    <p:anim calcmode="lin" valueType="num">
                                      <p:cBhvr>
                                        <p:cTn id="9" dur="900" decel="100000" fill="hold"/>
                                        <p:tgtEl>
                                          <p:spTgt spid="43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3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436"/>
                                        </p:tgtEl>
                                        <p:attrNameLst>
                                          <p:attrName>style.visibility</p:attrName>
                                        </p:attrNameLst>
                                      </p:cBhvr>
                                      <p:to>
                                        <p:strVal val="visible"/>
                                      </p:to>
                                    </p:set>
                                    <p:animEffect transition="in" filter="fade">
                                      <p:cBhvr>
                                        <p:cTn id="14" dur="500"/>
                                        <p:tgtEl>
                                          <p:spTgt spid="436"/>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437"/>
                                        </p:tgtEl>
                                        <p:attrNameLst>
                                          <p:attrName>style.visibility</p:attrName>
                                        </p:attrNameLst>
                                      </p:cBhvr>
                                      <p:to>
                                        <p:strVal val="visible"/>
                                      </p:to>
                                    </p:set>
                                    <p:animEffect transition="in" filter="fade">
                                      <p:cBhvr>
                                        <p:cTn id="18" dur="1000"/>
                                        <p:tgtEl>
                                          <p:spTgt spid="437"/>
                                        </p:tgtEl>
                                      </p:cBhvr>
                                    </p:animEffect>
                                  </p:childTnLst>
                                </p:cTn>
                              </p:par>
                            </p:childTnLst>
                          </p:cTn>
                        </p:par>
                        <p:par>
                          <p:cTn id="19" fill="hold">
                            <p:stCondLst>
                              <p:cond delay="2500"/>
                            </p:stCondLst>
                            <p:childTnLst>
                              <p:par>
                                <p:cTn id="20" presetID="10" presetClass="entr" presetSubtype="0" fill="hold" grpId="0" nodeType="afterEffect">
                                  <p:stCondLst>
                                    <p:cond delay="0"/>
                                  </p:stCondLst>
                                  <p:childTnLst>
                                    <p:set>
                                      <p:cBhvr>
                                        <p:cTn id="21" dur="1" fill="hold">
                                          <p:stCondLst>
                                            <p:cond delay="0"/>
                                          </p:stCondLst>
                                        </p:cTn>
                                        <p:tgtEl>
                                          <p:spTgt spid="438"/>
                                        </p:tgtEl>
                                        <p:attrNameLst>
                                          <p:attrName>style.visibility</p:attrName>
                                        </p:attrNameLst>
                                      </p:cBhvr>
                                      <p:to>
                                        <p:strVal val="visible"/>
                                      </p:to>
                                    </p:set>
                                    <p:animEffect transition="in" filter="fade">
                                      <p:cBhvr>
                                        <p:cTn id="22" dur="500"/>
                                        <p:tgtEl>
                                          <p:spTgt spid="438"/>
                                        </p:tgtEl>
                                      </p:cBhvr>
                                    </p:animEffect>
                                  </p:childTnLst>
                                </p:cTn>
                              </p:par>
                            </p:childTnLst>
                          </p:cTn>
                        </p:par>
                        <p:par>
                          <p:cTn id="23" fill="hold">
                            <p:stCondLst>
                              <p:cond delay="3000"/>
                            </p:stCondLst>
                            <p:childTnLst>
                              <p:par>
                                <p:cTn id="24" presetID="10" presetClass="entr" presetSubtype="0" fill="hold" grpId="0" nodeType="afterEffect">
                                  <p:stCondLst>
                                    <p:cond delay="0"/>
                                  </p:stCondLst>
                                  <p:childTnLst>
                                    <p:set>
                                      <p:cBhvr>
                                        <p:cTn id="25" dur="1" fill="hold">
                                          <p:stCondLst>
                                            <p:cond delay="0"/>
                                          </p:stCondLst>
                                        </p:cTn>
                                        <p:tgtEl>
                                          <p:spTgt spid="439"/>
                                        </p:tgtEl>
                                        <p:attrNameLst>
                                          <p:attrName>style.visibility</p:attrName>
                                        </p:attrNameLst>
                                      </p:cBhvr>
                                      <p:to>
                                        <p:strVal val="visible"/>
                                      </p:to>
                                    </p:set>
                                    <p:animEffect transition="in" filter="fade">
                                      <p:cBhvr>
                                        <p:cTn id="26" dur="1000"/>
                                        <p:tgtEl>
                                          <p:spTgt spid="4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5" grpId="0" animBg="1"/>
      <p:bldP spid="436" grpId="0"/>
      <p:bldP spid="437" grpId="0"/>
      <p:bldP spid="438" grpId="0"/>
      <p:bldP spid="43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 name="Rectangle 280">
            <a:extLst>
              <a:ext uri="{FF2B5EF4-FFF2-40B4-BE49-F238E27FC236}">
                <a16:creationId xmlns:a16="http://schemas.microsoft.com/office/drawing/2014/main" id="{FBBBCC21-E540-49B7-9EB5-0A3171043A10}"/>
              </a:ext>
            </a:extLst>
          </p:cNvPr>
          <p:cNvSpPr/>
          <p:nvPr/>
        </p:nvSpPr>
        <p:spPr>
          <a:xfrm>
            <a:off x="4942550" y="3886461"/>
            <a:ext cx="4201449" cy="234213"/>
          </a:xfrm>
          <a:prstGeom prst="rect">
            <a:avLst/>
          </a:prstGeom>
          <a:solidFill>
            <a:srgbClr val="7F7F7F">
              <a:alpha val="69804"/>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fr-BE" sz="1050" b="1">
                <a:latin typeface="Trebuchet MS" panose="020B0603020202020204" pitchFamily="34" charset="0"/>
              </a:rPr>
              <a:t>Conditions</a:t>
            </a:r>
          </a:p>
        </p:txBody>
      </p:sp>
      <p:pic>
        <p:nvPicPr>
          <p:cNvPr id="137" name="Image 136">
            <a:extLst>
              <a:ext uri="{FF2B5EF4-FFF2-40B4-BE49-F238E27FC236}">
                <a16:creationId xmlns:a16="http://schemas.microsoft.com/office/drawing/2014/main" id="{DEBF0322-F60C-41AF-BB1B-24B5025CDB5F}"/>
              </a:ext>
            </a:extLst>
          </p:cNvPr>
          <p:cNvPicPr>
            <a:picLocks noChangeAspect="1"/>
          </p:cNvPicPr>
          <p:nvPr/>
        </p:nvPicPr>
        <p:blipFill>
          <a:blip r:embed="rId3"/>
          <a:srcRect/>
          <a:stretch/>
        </p:blipFill>
        <p:spPr>
          <a:xfrm>
            <a:off x="451617" y="890156"/>
            <a:ext cx="2365786" cy="4278745"/>
          </a:xfrm>
          <a:prstGeom prst="rect">
            <a:avLst/>
          </a:prstGeom>
        </p:spPr>
      </p:pic>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Les dispositions applicables aux entreprises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Avantages fiscaux</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3</a:t>
            </a:r>
          </a:p>
        </p:txBody>
      </p:sp>
      <p:sp>
        <p:nvSpPr>
          <p:cNvPr id="144" name="Rectangle 143">
            <a:extLst>
              <a:ext uri="{FF2B5EF4-FFF2-40B4-BE49-F238E27FC236}">
                <a16:creationId xmlns:a16="http://schemas.microsoft.com/office/drawing/2014/main" id="{3F70C423-E337-44B3-80CD-C89A54222DFA}"/>
              </a:ext>
            </a:extLst>
          </p:cNvPr>
          <p:cNvSpPr/>
          <p:nvPr/>
        </p:nvSpPr>
        <p:spPr>
          <a:xfrm>
            <a:off x="1740086" y="975620"/>
            <a:ext cx="5532781" cy="288000"/>
          </a:xfrm>
          <a:prstGeom prst="rect">
            <a:avLst/>
          </a:prstGeom>
          <a:solidFill>
            <a:srgbClr val="7F7F7F"/>
          </a:solid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r>
              <a:rPr lang="fr-BE" sz="1200" b="1" dirty="0">
                <a:solidFill>
                  <a:schemeClr val="bg1"/>
                </a:solidFill>
                <a:latin typeface="Trébuchet"/>
              </a:rPr>
              <a:t>Crédit d’impôt pour la rénovation énergétique des bâtiments</a:t>
            </a:r>
          </a:p>
        </p:txBody>
      </p:sp>
      <p:sp>
        <p:nvSpPr>
          <p:cNvPr id="146" name="Espace réservé du contenu 3">
            <a:extLst>
              <a:ext uri="{FF2B5EF4-FFF2-40B4-BE49-F238E27FC236}">
                <a16:creationId xmlns:a16="http://schemas.microsoft.com/office/drawing/2014/main" id="{8E644A2D-C1A9-4196-8C94-E5F08835B3F6}"/>
              </a:ext>
            </a:extLst>
          </p:cNvPr>
          <p:cNvSpPr txBox="1">
            <a:spLocks/>
          </p:cNvSpPr>
          <p:nvPr/>
        </p:nvSpPr>
        <p:spPr>
          <a:xfrm>
            <a:off x="2840422" y="1417720"/>
            <a:ext cx="5243020" cy="275079"/>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fr-BE" sz="1200">
                <a:solidFill>
                  <a:srgbClr val="FF7351"/>
                </a:solidFill>
                <a:latin typeface="Trebuchet MS" panose="020B0603020202020204" pitchFamily="34" charset="0"/>
              </a:rPr>
              <a:t>Pour les TPE et PME, tous secteurs d’activités confondus</a:t>
            </a:r>
            <a:endParaRPr lang="fr-FR" sz="1200">
              <a:solidFill>
                <a:srgbClr val="FF7351"/>
              </a:solidFill>
              <a:latin typeface="Trebuchet MS" panose="020B0603020202020204" pitchFamily="34" charset="0"/>
            </a:endParaRPr>
          </a:p>
        </p:txBody>
      </p:sp>
      <p:sp>
        <p:nvSpPr>
          <p:cNvPr id="147" name="Espace réservé du contenu 3">
            <a:extLst>
              <a:ext uri="{FF2B5EF4-FFF2-40B4-BE49-F238E27FC236}">
                <a16:creationId xmlns:a16="http://schemas.microsoft.com/office/drawing/2014/main" id="{D95FB109-6494-441D-A986-15ED12DC945B}"/>
              </a:ext>
            </a:extLst>
          </p:cNvPr>
          <p:cNvSpPr txBox="1">
            <a:spLocks/>
          </p:cNvSpPr>
          <p:nvPr/>
        </p:nvSpPr>
        <p:spPr>
          <a:xfrm>
            <a:off x="2934998" y="1627470"/>
            <a:ext cx="4448990" cy="35775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lgn="just">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Soumises à l’IR ou à l’IS, propriétaires ou locataires des locaux, qui engagent des </a:t>
            </a:r>
            <a:r>
              <a:rPr lang="fr-BE" sz="900" b="1">
                <a:solidFill>
                  <a:schemeClr val="bg1">
                    <a:lumMod val="50000"/>
                  </a:schemeClr>
                </a:solidFill>
                <a:latin typeface="Trebuchet MS" panose="020B0603020202020204" pitchFamily="34" charset="0"/>
              </a:rPr>
              <a:t>travaux d’amélioration de l’efficacité énergétique </a:t>
            </a:r>
            <a:r>
              <a:rPr lang="fr-BE" sz="900">
                <a:solidFill>
                  <a:schemeClr val="bg1">
                    <a:lumMod val="50000"/>
                  </a:schemeClr>
                </a:solidFill>
                <a:latin typeface="Trebuchet MS" panose="020B0603020202020204" pitchFamily="34" charset="0"/>
              </a:rPr>
              <a:t>de certains bâtiments</a:t>
            </a:r>
            <a:endParaRPr lang="fr-BE" sz="900" b="1">
              <a:solidFill>
                <a:schemeClr val="bg1">
                  <a:lumMod val="50000"/>
                </a:schemeClr>
              </a:solidFill>
              <a:latin typeface="Trebuchet MS" panose="020B0603020202020204" pitchFamily="34" charset="0"/>
            </a:endParaRPr>
          </a:p>
        </p:txBody>
      </p:sp>
      <p:grpSp>
        <p:nvGrpSpPr>
          <p:cNvPr id="6" name="Groupe 5">
            <a:extLst>
              <a:ext uri="{FF2B5EF4-FFF2-40B4-BE49-F238E27FC236}">
                <a16:creationId xmlns:a16="http://schemas.microsoft.com/office/drawing/2014/main" id="{DC926923-F76F-4168-95E4-6D95BE7A800E}"/>
              </a:ext>
            </a:extLst>
          </p:cNvPr>
          <p:cNvGrpSpPr/>
          <p:nvPr/>
        </p:nvGrpSpPr>
        <p:grpSpPr>
          <a:xfrm>
            <a:off x="3425643" y="2673301"/>
            <a:ext cx="1543018" cy="1984049"/>
            <a:chOff x="920156" y="1306751"/>
            <a:chExt cx="1543018" cy="1984049"/>
          </a:xfrm>
        </p:grpSpPr>
        <p:grpSp>
          <p:nvGrpSpPr>
            <p:cNvPr id="101" name="Groupe 100">
              <a:extLst>
                <a:ext uri="{FF2B5EF4-FFF2-40B4-BE49-F238E27FC236}">
                  <a16:creationId xmlns:a16="http://schemas.microsoft.com/office/drawing/2014/main" id="{4B5C0619-51B9-4690-9D44-74D581ED86B9}"/>
                </a:ext>
              </a:extLst>
            </p:cNvPr>
            <p:cNvGrpSpPr/>
            <p:nvPr/>
          </p:nvGrpSpPr>
          <p:grpSpPr>
            <a:xfrm rot="20677293">
              <a:off x="920156" y="1306751"/>
              <a:ext cx="1543018" cy="1984049"/>
              <a:chOff x="3274870" y="1394796"/>
              <a:chExt cx="1957529" cy="2517038"/>
            </a:xfrm>
          </p:grpSpPr>
          <p:sp>
            <p:nvSpPr>
              <p:cNvPr id="102" name="Forme libre : forme 101">
                <a:extLst>
                  <a:ext uri="{FF2B5EF4-FFF2-40B4-BE49-F238E27FC236}">
                    <a16:creationId xmlns:a16="http://schemas.microsoft.com/office/drawing/2014/main" id="{4F0B2083-D3D6-45DC-9C48-C100008DA2E9}"/>
                  </a:ext>
                </a:extLst>
              </p:cNvPr>
              <p:cNvSpPr/>
              <p:nvPr/>
            </p:nvSpPr>
            <p:spPr>
              <a:xfrm>
                <a:off x="3298626" y="1425554"/>
                <a:ext cx="1933773" cy="2486280"/>
              </a:xfrm>
              <a:custGeom>
                <a:avLst/>
                <a:gdLst>
                  <a:gd name="connsiteX0" fmla="*/ 1919020 w 1933773"/>
                  <a:gd name="connsiteY0" fmla="*/ 957221 h 2486280"/>
                  <a:gd name="connsiteX1" fmla="*/ 1933774 w 1933773"/>
                  <a:gd name="connsiteY1" fmla="*/ 908126 h 2486280"/>
                  <a:gd name="connsiteX2" fmla="*/ 1933265 w 1933773"/>
                  <a:gd name="connsiteY2" fmla="*/ 44516 h 2486280"/>
                  <a:gd name="connsiteX3" fmla="*/ 1888749 w 1933773"/>
                  <a:gd name="connsiteY3" fmla="*/ 0 h 2486280"/>
                  <a:gd name="connsiteX4" fmla="*/ 44516 w 1933773"/>
                  <a:gd name="connsiteY4" fmla="*/ 1018 h 2486280"/>
                  <a:gd name="connsiteX5" fmla="*/ 0 w 1933773"/>
                  <a:gd name="connsiteY5" fmla="*/ 45533 h 2486280"/>
                  <a:gd name="connsiteX6" fmla="*/ 1526 w 1933773"/>
                  <a:gd name="connsiteY6" fmla="*/ 2441764 h 2486280"/>
                  <a:gd name="connsiteX7" fmla="*/ 46042 w 1933773"/>
                  <a:gd name="connsiteY7" fmla="*/ 2486280 h 2486280"/>
                  <a:gd name="connsiteX8" fmla="*/ 1783946 w 1933773"/>
                  <a:gd name="connsiteY8" fmla="*/ 2485263 h 2486280"/>
                  <a:gd name="connsiteX9" fmla="*/ 1828461 w 1933773"/>
                  <a:gd name="connsiteY9" fmla="*/ 2440747 h 2486280"/>
                  <a:gd name="connsiteX10" fmla="*/ 1827698 w 1933773"/>
                  <a:gd name="connsiteY10" fmla="*/ 1121294 h 2486280"/>
                  <a:gd name="connsiteX11" fmla="*/ 1842452 w 1933773"/>
                  <a:gd name="connsiteY11" fmla="*/ 1071945 h 2486280"/>
                  <a:gd name="connsiteX12" fmla="*/ 1919020 w 1933773"/>
                  <a:gd name="connsiteY12" fmla="*/ 957221 h 248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3773" h="2486280">
                    <a:moveTo>
                      <a:pt x="1919020" y="957221"/>
                    </a:moveTo>
                    <a:cubicBezTo>
                      <a:pt x="1928686" y="942721"/>
                      <a:pt x="1933774" y="925423"/>
                      <a:pt x="1933774" y="908126"/>
                    </a:cubicBezTo>
                    <a:lnTo>
                      <a:pt x="1933265" y="44516"/>
                    </a:lnTo>
                    <a:cubicBezTo>
                      <a:pt x="1933265" y="19841"/>
                      <a:pt x="1913423" y="0"/>
                      <a:pt x="1888749" y="0"/>
                    </a:cubicBezTo>
                    <a:lnTo>
                      <a:pt x="44516" y="1018"/>
                    </a:lnTo>
                    <a:cubicBezTo>
                      <a:pt x="19841" y="1018"/>
                      <a:pt x="0" y="20859"/>
                      <a:pt x="0" y="45533"/>
                    </a:cubicBezTo>
                    <a:lnTo>
                      <a:pt x="1526" y="2441764"/>
                    </a:lnTo>
                    <a:cubicBezTo>
                      <a:pt x="1526" y="2466439"/>
                      <a:pt x="21368" y="2486280"/>
                      <a:pt x="46042" y="2486280"/>
                    </a:cubicBezTo>
                    <a:lnTo>
                      <a:pt x="1783946" y="2485263"/>
                    </a:lnTo>
                    <a:cubicBezTo>
                      <a:pt x="1808620" y="2485263"/>
                      <a:pt x="1828461" y="2465422"/>
                      <a:pt x="1828461" y="2440747"/>
                    </a:cubicBezTo>
                    <a:lnTo>
                      <a:pt x="1827698" y="1121294"/>
                    </a:lnTo>
                    <a:cubicBezTo>
                      <a:pt x="1827698" y="1103742"/>
                      <a:pt x="1832786" y="1086698"/>
                      <a:pt x="1842452" y="1071945"/>
                    </a:cubicBezTo>
                    <a:lnTo>
                      <a:pt x="1919020" y="957221"/>
                    </a:lnTo>
                    <a:close/>
                  </a:path>
                </a:pathLst>
              </a:custGeom>
              <a:solidFill>
                <a:schemeClr val="bg1">
                  <a:lumMod val="85000"/>
                </a:schemeClr>
              </a:solidFill>
              <a:ln w="2536" cap="flat">
                <a:noFill/>
                <a:prstDash val="solid"/>
                <a:miter/>
              </a:ln>
            </p:spPr>
            <p:txBody>
              <a:bodyPr rtlCol="0" anchor="ctr"/>
              <a:lstStyle/>
              <a:p>
                <a:endParaRPr lang="en-BE" sz="1200">
                  <a:latin typeface="Trebuchet MS" panose="020B0603020202020204" pitchFamily="34" charset="0"/>
                </a:endParaRPr>
              </a:p>
            </p:txBody>
          </p:sp>
          <p:sp>
            <p:nvSpPr>
              <p:cNvPr id="103" name="Forme libre : forme 102">
                <a:extLst>
                  <a:ext uri="{FF2B5EF4-FFF2-40B4-BE49-F238E27FC236}">
                    <a16:creationId xmlns:a16="http://schemas.microsoft.com/office/drawing/2014/main" id="{64F19CA4-308B-4D50-862C-30C7B719ABFB}"/>
                  </a:ext>
                </a:extLst>
              </p:cNvPr>
              <p:cNvSpPr/>
              <p:nvPr/>
            </p:nvSpPr>
            <p:spPr>
              <a:xfrm>
                <a:off x="3276495" y="1403423"/>
                <a:ext cx="1933773" cy="2486280"/>
              </a:xfrm>
              <a:custGeom>
                <a:avLst/>
                <a:gdLst>
                  <a:gd name="connsiteX0" fmla="*/ 1919020 w 1933773"/>
                  <a:gd name="connsiteY0" fmla="*/ 957220 h 2486280"/>
                  <a:gd name="connsiteX1" fmla="*/ 1933774 w 1933773"/>
                  <a:gd name="connsiteY1" fmla="*/ 908126 h 2486280"/>
                  <a:gd name="connsiteX2" fmla="*/ 1933265 w 1933773"/>
                  <a:gd name="connsiteY2" fmla="*/ 44516 h 2486280"/>
                  <a:gd name="connsiteX3" fmla="*/ 1888749 w 1933773"/>
                  <a:gd name="connsiteY3" fmla="*/ 0 h 2486280"/>
                  <a:gd name="connsiteX4" fmla="*/ 44516 w 1933773"/>
                  <a:gd name="connsiteY4" fmla="*/ 1018 h 2486280"/>
                  <a:gd name="connsiteX5" fmla="*/ 0 w 1933773"/>
                  <a:gd name="connsiteY5" fmla="*/ 45533 h 2486280"/>
                  <a:gd name="connsiteX6" fmla="*/ 1526 w 1933773"/>
                  <a:gd name="connsiteY6" fmla="*/ 2441765 h 2486280"/>
                  <a:gd name="connsiteX7" fmla="*/ 46042 w 1933773"/>
                  <a:gd name="connsiteY7" fmla="*/ 2486281 h 2486280"/>
                  <a:gd name="connsiteX8" fmla="*/ 1783946 w 1933773"/>
                  <a:gd name="connsiteY8" fmla="*/ 2485263 h 2486280"/>
                  <a:gd name="connsiteX9" fmla="*/ 1828462 w 1933773"/>
                  <a:gd name="connsiteY9" fmla="*/ 2440747 h 2486280"/>
                  <a:gd name="connsiteX10" fmla="*/ 1827698 w 1933773"/>
                  <a:gd name="connsiteY10" fmla="*/ 1121294 h 2486280"/>
                  <a:gd name="connsiteX11" fmla="*/ 1842452 w 1933773"/>
                  <a:gd name="connsiteY11" fmla="*/ 1071945 h 2486280"/>
                  <a:gd name="connsiteX12" fmla="*/ 1919020 w 1933773"/>
                  <a:gd name="connsiteY12" fmla="*/ 957220 h 248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3773" h="2486280">
                    <a:moveTo>
                      <a:pt x="1919020" y="957220"/>
                    </a:moveTo>
                    <a:cubicBezTo>
                      <a:pt x="1928686" y="942721"/>
                      <a:pt x="1933774" y="925423"/>
                      <a:pt x="1933774" y="908126"/>
                    </a:cubicBezTo>
                    <a:lnTo>
                      <a:pt x="1933265" y="44516"/>
                    </a:lnTo>
                    <a:cubicBezTo>
                      <a:pt x="1933265" y="19841"/>
                      <a:pt x="1913423" y="0"/>
                      <a:pt x="1888749" y="0"/>
                    </a:cubicBezTo>
                    <a:lnTo>
                      <a:pt x="44516" y="1018"/>
                    </a:lnTo>
                    <a:cubicBezTo>
                      <a:pt x="19841" y="1018"/>
                      <a:pt x="0" y="20859"/>
                      <a:pt x="0" y="45533"/>
                    </a:cubicBezTo>
                    <a:lnTo>
                      <a:pt x="1526" y="2441765"/>
                    </a:lnTo>
                    <a:cubicBezTo>
                      <a:pt x="1526" y="2466439"/>
                      <a:pt x="21368" y="2486281"/>
                      <a:pt x="46042" y="2486281"/>
                    </a:cubicBezTo>
                    <a:lnTo>
                      <a:pt x="1783946" y="2485263"/>
                    </a:lnTo>
                    <a:cubicBezTo>
                      <a:pt x="1808620" y="2485263"/>
                      <a:pt x="1828462" y="2465422"/>
                      <a:pt x="1828462" y="2440747"/>
                    </a:cubicBezTo>
                    <a:lnTo>
                      <a:pt x="1827698" y="1121294"/>
                    </a:lnTo>
                    <a:cubicBezTo>
                      <a:pt x="1827698" y="1103742"/>
                      <a:pt x="1832786" y="1086698"/>
                      <a:pt x="1842452" y="1071945"/>
                    </a:cubicBezTo>
                    <a:lnTo>
                      <a:pt x="1919020" y="957220"/>
                    </a:lnTo>
                    <a:close/>
                  </a:path>
                </a:pathLst>
              </a:custGeom>
              <a:solidFill>
                <a:srgbClr val="00A6F7"/>
              </a:solidFill>
              <a:ln w="2536" cap="flat">
                <a:noFill/>
                <a:prstDash val="solid"/>
                <a:miter/>
              </a:ln>
            </p:spPr>
            <p:txBody>
              <a:bodyPr rtlCol="0" anchor="ctr"/>
              <a:lstStyle/>
              <a:p>
                <a:endParaRPr lang="en-BE" sz="1200">
                  <a:latin typeface="Trebuchet MS" panose="020B0603020202020204" pitchFamily="34" charset="0"/>
                </a:endParaRPr>
              </a:p>
            </p:txBody>
          </p:sp>
          <p:sp>
            <p:nvSpPr>
              <p:cNvPr id="104" name="Forme libre : forme 103">
                <a:extLst>
                  <a:ext uri="{FF2B5EF4-FFF2-40B4-BE49-F238E27FC236}">
                    <a16:creationId xmlns:a16="http://schemas.microsoft.com/office/drawing/2014/main" id="{5AE8E4F3-7F94-4230-ADF6-D7DD2CD8670C}"/>
                  </a:ext>
                </a:extLst>
              </p:cNvPr>
              <p:cNvSpPr/>
              <p:nvPr/>
            </p:nvSpPr>
            <p:spPr>
              <a:xfrm rot="5284637">
                <a:off x="2962462" y="1860484"/>
                <a:ext cx="2370705" cy="1701718"/>
              </a:xfrm>
              <a:custGeom>
                <a:avLst/>
                <a:gdLst>
                  <a:gd name="connsiteX0" fmla="*/ 0 w 2370705"/>
                  <a:gd name="connsiteY0" fmla="*/ 0 h 1701718"/>
                  <a:gd name="connsiteX1" fmla="*/ 2370705 w 2370705"/>
                  <a:gd name="connsiteY1" fmla="*/ 0 h 1701718"/>
                  <a:gd name="connsiteX2" fmla="*/ 2370705 w 2370705"/>
                  <a:gd name="connsiteY2" fmla="*/ 1701719 h 1701718"/>
                  <a:gd name="connsiteX3" fmla="*/ 0 w 2370705"/>
                  <a:gd name="connsiteY3" fmla="*/ 1701719 h 1701718"/>
                </a:gdLst>
                <a:ahLst/>
                <a:cxnLst>
                  <a:cxn ang="0">
                    <a:pos x="connsiteX0" y="connsiteY0"/>
                  </a:cxn>
                  <a:cxn ang="0">
                    <a:pos x="connsiteX1" y="connsiteY1"/>
                  </a:cxn>
                  <a:cxn ang="0">
                    <a:pos x="connsiteX2" y="connsiteY2"/>
                  </a:cxn>
                  <a:cxn ang="0">
                    <a:pos x="connsiteX3" y="connsiteY3"/>
                  </a:cxn>
                </a:cxnLst>
                <a:rect l="l" t="t" r="r" b="b"/>
                <a:pathLst>
                  <a:path w="2370705" h="1701718">
                    <a:moveTo>
                      <a:pt x="0" y="0"/>
                    </a:moveTo>
                    <a:lnTo>
                      <a:pt x="2370705" y="0"/>
                    </a:lnTo>
                    <a:lnTo>
                      <a:pt x="2370705" y="1701719"/>
                    </a:lnTo>
                    <a:lnTo>
                      <a:pt x="0" y="1701719"/>
                    </a:lnTo>
                    <a:close/>
                  </a:path>
                </a:pathLst>
              </a:custGeom>
              <a:solidFill>
                <a:srgbClr val="000000">
                  <a:alpha val="10000"/>
                </a:srgbClr>
              </a:solidFill>
              <a:ln w="2536" cap="flat">
                <a:noFill/>
                <a:prstDash val="solid"/>
                <a:miter/>
              </a:ln>
            </p:spPr>
            <p:txBody>
              <a:bodyPr rtlCol="0" anchor="ctr"/>
              <a:lstStyle/>
              <a:p>
                <a:endParaRPr lang="en-BE" sz="1200">
                  <a:latin typeface="Trebuchet MS" panose="020B0603020202020204" pitchFamily="34" charset="0"/>
                </a:endParaRPr>
              </a:p>
            </p:txBody>
          </p:sp>
          <p:sp>
            <p:nvSpPr>
              <p:cNvPr id="105" name="Forme libre : forme 104">
                <a:extLst>
                  <a:ext uri="{FF2B5EF4-FFF2-40B4-BE49-F238E27FC236}">
                    <a16:creationId xmlns:a16="http://schemas.microsoft.com/office/drawing/2014/main" id="{896EAB25-CA95-4129-A79E-4E05BF2ACC57}"/>
                  </a:ext>
                </a:extLst>
              </p:cNvPr>
              <p:cNvSpPr/>
              <p:nvPr/>
            </p:nvSpPr>
            <p:spPr>
              <a:xfrm rot="5284637">
                <a:off x="2940376" y="1838096"/>
                <a:ext cx="2370705" cy="1701718"/>
              </a:xfrm>
              <a:custGeom>
                <a:avLst/>
                <a:gdLst>
                  <a:gd name="connsiteX0" fmla="*/ 0 w 2370705"/>
                  <a:gd name="connsiteY0" fmla="*/ 0 h 1701718"/>
                  <a:gd name="connsiteX1" fmla="*/ 2370706 w 2370705"/>
                  <a:gd name="connsiteY1" fmla="*/ 0 h 1701718"/>
                  <a:gd name="connsiteX2" fmla="*/ 2370706 w 2370705"/>
                  <a:gd name="connsiteY2" fmla="*/ 1701719 h 1701718"/>
                  <a:gd name="connsiteX3" fmla="*/ 0 w 2370705"/>
                  <a:gd name="connsiteY3" fmla="*/ 1701719 h 1701718"/>
                </a:gdLst>
                <a:ahLst/>
                <a:cxnLst>
                  <a:cxn ang="0">
                    <a:pos x="connsiteX0" y="connsiteY0"/>
                  </a:cxn>
                  <a:cxn ang="0">
                    <a:pos x="connsiteX1" y="connsiteY1"/>
                  </a:cxn>
                  <a:cxn ang="0">
                    <a:pos x="connsiteX2" y="connsiteY2"/>
                  </a:cxn>
                  <a:cxn ang="0">
                    <a:pos x="connsiteX3" y="connsiteY3"/>
                  </a:cxn>
                </a:cxnLst>
                <a:rect l="l" t="t" r="r" b="b"/>
                <a:pathLst>
                  <a:path w="2370705" h="1701718">
                    <a:moveTo>
                      <a:pt x="0" y="0"/>
                    </a:moveTo>
                    <a:lnTo>
                      <a:pt x="2370706" y="0"/>
                    </a:lnTo>
                    <a:lnTo>
                      <a:pt x="2370706" y="1701719"/>
                    </a:lnTo>
                    <a:lnTo>
                      <a:pt x="0" y="1701719"/>
                    </a:lnTo>
                    <a:close/>
                  </a:path>
                </a:pathLst>
              </a:custGeom>
              <a:solidFill>
                <a:srgbClr val="E6E6E6"/>
              </a:solidFill>
              <a:ln w="2536" cap="flat">
                <a:noFill/>
                <a:prstDash val="solid"/>
                <a:miter/>
              </a:ln>
            </p:spPr>
            <p:txBody>
              <a:bodyPr rtlCol="0" anchor="ctr"/>
              <a:lstStyle/>
              <a:p>
                <a:endParaRPr lang="en-BE" sz="1200">
                  <a:latin typeface="Trebuchet MS" panose="020B0603020202020204" pitchFamily="34" charset="0"/>
                </a:endParaRPr>
              </a:p>
            </p:txBody>
          </p:sp>
          <p:sp>
            <p:nvSpPr>
              <p:cNvPr id="106" name="Forme libre : forme 105">
                <a:extLst>
                  <a:ext uri="{FF2B5EF4-FFF2-40B4-BE49-F238E27FC236}">
                    <a16:creationId xmlns:a16="http://schemas.microsoft.com/office/drawing/2014/main" id="{48E7BF21-9CA7-48AA-A598-B63861F58876}"/>
                  </a:ext>
                </a:extLst>
              </p:cNvPr>
              <p:cNvSpPr/>
              <p:nvPr/>
            </p:nvSpPr>
            <p:spPr>
              <a:xfrm rot="5577060">
                <a:off x="3028415" y="1751435"/>
                <a:ext cx="2370854" cy="1701826"/>
              </a:xfrm>
              <a:custGeom>
                <a:avLst/>
                <a:gdLst>
                  <a:gd name="connsiteX0" fmla="*/ 0 w 2370854"/>
                  <a:gd name="connsiteY0" fmla="*/ 0 h 1701826"/>
                  <a:gd name="connsiteX1" fmla="*/ 2370855 w 2370854"/>
                  <a:gd name="connsiteY1" fmla="*/ 0 h 1701826"/>
                  <a:gd name="connsiteX2" fmla="*/ 2370855 w 2370854"/>
                  <a:gd name="connsiteY2" fmla="*/ 1701826 h 1701826"/>
                  <a:gd name="connsiteX3" fmla="*/ 0 w 2370854"/>
                  <a:gd name="connsiteY3" fmla="*/ 1701826 h 1701826"/>
                </a:gdLst>
                <a:ahLst/>
                <a:cxnLst>
                  <a:cxn ang="0">
                    <a:pos x="connsiteX0" y="connsiteY0"/>
                  </a:cxn>
                  <a:cxn ang="0">
                    <a:pos x="connsiteX1" y="connsiteY1"/>
                  </a:cxn>
                  <a:cxn ang="0">
                    <a:pos x="connsiteX2" y="connsiteY2"/>
                  </a:cxn>
                  <a:cxn ang="0">
                    <a:pos x="connsiteX3" y="connsiteY3"/>
                  </a:cxn>
                </a:cxnLst>
                <a:rect l="l" t="t" r="r" b="b"/>
                <a:pathLst>
                  <a:path w="2370854" h="1701826">
                    <a:moveTo>
                      <a:pt x="0" y="0"/>
                    </a:moveTo>
                    <a:lnTo>
                      <a:pt x="2370855" y="0"/>
                    </a:lnTo>
                    <a:lnTo>
                      <a:pt x="2370855" y="1701826"/>
                    </a:lnTo>
                    <a:lnTo>
                      <a:pt x="0" y="1701826"/>
                    </a:lnTo>
                    <a:close/>
                  </a:path>
                </a:pathLst>
              </a:custGeom>
              <a:solidFill>
                <a:srgbClr val="000000">
                  <a:alpha val="11000"/>
                </a:srgbClr>
              </a:solidFill>
              <a:ln w="2536" cap="flat">
                <a:noFill/>
                <a:prstDash val="solid"/>
                <a:miter/>
              </a:ln>
            </p:spPr>
            <p:txBody>
              <a:bodyPr rtlCol="0" anchor="ctr"/>
              <a:lstStyle/>
              <a:p>
                <a:endParaRPr lang="en-BE" sz="1200">
                  <a:latin typeface="Trebuchet MS" panose="020B0603020202020204" pitchFamily="34" charset="0"/>
                </a:endParaRPr>
              </a:p>
            </p:txBody>
          </p:sp>
          <p:sp>
            <p:nvSpPr>
              <p:cNvPr id="107" name="Forme libre : forme 106">
                <a:extLst>
                  <a:ext uri="{FF2B5EF4-FFF2-40B4-BE49-F238E27FC236}">
                    <a16:creationId xmlns:a16="http://schemas.microsoft.com/office/drawing/2014/main" id="{66DDD9A4-F75D-4521-81B1-FAFEBA1F1CBD}"/>
                  </a:ext>
                </a:extLst>
              </p:cNvPr>
              <p:cNvSpPr/>
              <p:nvPr/>
            </p:nvSpPr>
            <p:spPr>
              <a:xfrm rot="5577060">
                <a:off x="3006328" y="1729310"/>
                <a:ext cx="2370854" cy="1701826"/>
              </a:xfrm>
              <a:custGeom>
                <a:avLst/>
                <a:gdLst>
                  <a:gd name="connsiteX0" fmla="*/ 0 w 2370854"/>
                  <a:gd name="connsiteY0" fmla="*/ 0 h 1701826"/>
                  <a:gd name="connsiteX1" fmla="*/ 2370855 w 2370854"/>
                  <a:gd name="connsiteY1" fmla="*/ 0 h 1701826"/>
                  <a:gd name="connsiteX2" fmla="*/ 2370855 w 2370854"/>
                  <a:gd name="connsiteY2" fmla="*/ 1701826 h 1701826"/>
                  <a:gd name="connsiteX3" fmla="*/ 0 w 2370854"/>
                  <a:gd name="connsiteY3" fmla="*/ 1701826 h 1701826"/>
                </a:gdLst>
                <a:ahLst/>
                <a:cxnLst>
                  <a:cxn ang="0">
                    <a:pos x="connsiteX0" y="connsiteY0"/>
                  </a:cxn>
                  <a:cxn ang="0">
                    <a:pos x="connsiteX1" y="connsiteY1"/>
                  </a:cxn>
                  <a:cxn ang="0">
                    <a:pos x="connsiteX2" y="connsiteY2"/>
                  </a:cxn>
                  <a:cxn ang="0">
                    <a:pos x="connsiteX3" y="connsiteY3"/>
                  </a:cxn>
                </a:cxnLst>
                <a:rect l="l" t="t" r="r" b="b"/>
                <a:pathLst>
                  <a:path w="2370854" h="1701826">
                    <a:moveTo>
                      <a:pt x="0" y="0"/>
                    </a:moveTo>
                    <a:lnTo>
                      <a:pt x="2370855" y="0"/>
                    </a:lnTo>
                    <a:lnTo>
                      <a:pt x="2370855" y="1701826"/>
                    </a:lnTo>
                    <a:lnTo>
                      <a:pt x="0" y="1701826"/>
                    </a:lnTo>
                    <a:close/>
                  </a:path>
                </a:pathLst>
              </a:custGeom>
              <a:solidFill>
                <a:srgbClr val="F2F2F2"/>
              </a:solidFill>
              <a:ln w="2536" cap="flat">
                <a:noFill/>
                <a:prstDash val="solid"/>
                <a:miter/>
              </a:ln>
            </p:spPr>
            <p:txBody>
              <a:bodyPr rtlCol="0" anchor="ctr"/>
              <a:lstStyle/>
              <a:p>
                <a:endParaRPr lang="en-BE" sz="1200">
                  <a:latin typeface="Trebuchet MS" panose="020B0603020202020204" pitchFamily="34" charset="0"/>
                </a:endParaRPr>
              </a:p>
            </p:txBody>
          </p:sp>
          <p:sp>
            <p:nvSpPr>
              <p:cNvPr id="108" name="Forme libre : forme 107">
                <a:extLst>
                  <a:ext uri="{FF2B5EF4-FFF2-40B4-BE49-F238E27FC236}">
                    <a16:creationId xmlns:a16="http://schemas.microsoft.com/office/drawing/2014/main" id="{81C3B955-3DAE-4D12-97B3-54422BEF0FFA}"/>
                  </a:ext>
                </a:extLst>
              </p:cNvPr>
              <p:cNvSpPr/>
              <p:nvPr/>
            </p:nvSpPr>
            <p:spPr>
              <a:xfrm rot="5400000">
                <a:off x="3027984" y="1816526"/>
                <a:ext cx="2370793" cy="1701781"/>
              </a:xfrm>
              <a:custGeom>
                <a:avLst/>
                <a:gdLst>
                  <a:gd name="connsiteX0" fmla="*/ 0 w 2370793"/>
                  <a:gd name="connsiteY0" fmla="*/ 0 h 1701781"/>
                  <a:gd name="connsiteX1" fmla="*/ 2370793 w 2370793"/>
                  <a:gd name="connsiteY1" fmla="*/ 0 h 1701781"/>
                  <a:gd name="connsiteX2" fmla="*/ 2370793 w 2370793"/>
                  <a:gd name="connsiteY2" fmla="*/ 1701782 h 1701781"/>
                  <a:gd name="connsiteX3" fmla="*/ 0 w 2370793"/>
                  <a:gd name="connsiteY3" fmla="*/ 1701782 h 1701781"/>
                </a:gdLst>
                <a:ahLst/>
                <a:cxnLst>
                  <a:cxn ang="0">
                    <a:pos x="connsiteX0" y="connsiteY0"/>
                  </a:cxn>
                  <a:cxn ang="0">
                    <a:pos x="connsiteX1" y="connsiteY1"/>
                  </a:cxn>
                  <a:cxn ang="0">
                    <a:pos x="connsiteX2" y="connsiteY2"/>
                  </a:cxn>
                  <a:cxn ang="0">
                    <a:pos x="connsiteX3" y="connsiteY3"/>
                  </a:cxn>
                </a:cxnLst>
                <a:rect l="l" t="t" r="r" b="b"/>
                <a:pathLst>
                  <a:path w="2370793" h="1701781">
                    <a:moveTo>
                      <a:pt x="0" y="0"/>
                    </a:moveTo>
                    <a:lnTo>
                      <a:pt x="2370793" y="0"/>
                    </a:lnTo>
                    <a:lnTo>
                      <a:pt x="2370793" y="1701782"/>
                    </a:lnTo>
                    <a:lnTo>
                      <a:pt x="0" y="1701782"/>
                    </a:lnTo>
                    <a:close/>
                  </a:path>
                </a:pathLst>
              </a:custGeom>
              <a:solidFill>
                <a:srgbClr val="000000">
                  <a:alpha val="11000"/>
                </a:srgbClr>
              </a:solidFill>
              <a:ln w="2536" cap="flat">
                <a:noFill/>
                <a:prstDash val="solid"/>
                <a:miter/>
              </a:ln>
            </p:spPr>
            <p:txBody>
              <a:bodyPr rtlCol="0" anchor="ctr"/>
              <a:lstStyle/>
              <a:p>
                <a:endParaRPr lang="en-BE" sz="1200">
                  <a:latin typeface="Trebuchet MS" panose="020B0603020202020204" pitchFamily="34" charset="0"/>
                </a:endParaRPr>
              </a:p>
            </p:txBody>
          </p:sp>
          <p:sp>
            <p:nvSpPr>
              <p:cNvPr id="109" name="Forme libre : forme 108">
                <a:extLst>
                  <a:ext uri="{FF2B5EF4-FFF2-40B4-BE49-F238E27FC236}">
                    <a16:creationId xmlns:a16="http://schemas.microsoft.com/office/drawing/2014/main" id="{7D3E86D7-1343-476B-A5B6-32EB123711A5}"/>
                  </a:ext>
                </a:extLst>
              </p:cNvPr>
              <p:cNvSpPr/>
              <p:nvPr/>
            </p:nvSpPr>
            <p:spPr>
              <a:xfrm rot="5400000">
                <a:off x="3005902" y="1794395"/>
                <a:ext cx="2370793" cy="1701781"/>
              </a:xfrm>
              <a:custGeom>
                <a:avLst/>
                <a:gdLst>
                  <a:gd name="connsiteX0" fmla="*/ 0 w 2370793"/>
                  <a:gd name="connsiteY0" fmla="*/ 0 h 1701781"/>
                  <a:gd name="connsiteX1" fmla="*/ 2370793 w 2370793"/>
                  <a:gd name="connsiteY1" fmla="*/ 0 h 1701781"/>
                  <a:gd name="connsiteX2" fmla="*/ 2370793 w 2370793"/>
                  <a:gd name="connsiteY2" fmla="*/ 1701782 h 1701781"/>
                  <a:gd name="connsiteX3" fmla="*/ 0 w 2370793"/>
                  <a:gd name="connsiteY3" fmla="*/ 1701782 h 1701781"/>
                </a:gdLst>
                <a:ahLst/>
                <a:cxnLst>
                  <a:cxn ang="0">
                    <a:pos x="connsiteX0" y="connsiteY0"/>
                  </a:cxn>
                  <a:cxn ang="0">
                    <a:pos x="connsiteX1" y="connsiteY1"/>
                  </a:cxn>
                  <a:cxn ang="0">
                    <a:pos x="connsiteX2" y="connsiteY2"/>
                  </a:cxn>
                  <a:cxn ang="0">
                    <a:pos x="connsiteX3" y="connsiteY3"/>
                  </a:cxn>
                </a:cxnLst>
                <a:rect l="l" t="t" r="r" b="b"/>
                <a:pathLst>
                  <a:path w="2370793" h="1701781">
                    <a:moveTo>
                      <a:pt x="0" y="0"/>
                    </a:moveTo>
                    <a:lnTo>
                      <a:pt x="2370793" y="0"/>
                    </a:lnTo>
                    <a:lnTo>
                      <a:pt x="2370793" y="1701782"/>
                    </a:lnTo>
                    <a:lnTo>
                      <a:pt x="0" y="1701782"/>
                    </a:lnTo>
                    <a:close/>
                  </a:path>
                </a:pathLst>
              </a:custGeom>
              <a:solidFill>
                <a:srgbClr val="FFFFFF"/>
              </a:solidFill>
              <a:ln w="2536" cap="flat">
                <a:noFill/>
                <a:prstDash val="solid"/>
                <a:miter/>
              </a:ln>
            </p:spPr>
            <p:txBody>
              <a:bodyPr rtlCol="0" anchor="ctr"/>
              <a:lstStyle/>
              <a:p>
                <a:endParaRPr lang="en-BE" sz="1200">
                  <a:latin typeface="Trebuchet MS" panose="020B0603020202020204" pitchFamily="34" charset="0"/>
                </a:endParaRPr>
              </a:p>
            </p:txBody>
          </p:sp>
          <p:sp>
            <p:nvSpPr>
              <p:cNvPr id="110" name="Forme libre : forme 109">
                <a:extLst>
                  <a:ext uri="{FF2B5EF4-FFF2-40B4-BE49-F238E27FC236}">
                    <a16:creationId xmlns:a16="http://schemas.microsoft.com/office/drawing/2014/main" id="{9EF8E727-5E01-4B69-9F44-F7CE1EE62A4F}"/>
                  </a:ext>
                </a:extLst>
              </p:cNvPr>
              <p:cNvSpPr/>
              <p:nvPr/>
            </p:nvSpPr>
            <p:spPr>
              <a:xfrm>
                <a:off x="4419411" y="3304891"/>
                <a:ext cx="367320" cy="367320"/>
              </a:xfrm>
              <a:custGeom>
                <a:avLst/>
                <a:gdLst>
                  <a:gd name="connsiteX0" fmla="*/ 183660 w 367320"/>
                  <a:gd name="connsiteY0" fmla="*/ 367320 h 367320"/>
                  <a:gd name="connsiteX1" fmla="*/ 0 w 367320"/>
                  <a:gd name="connsiteY1" fmla="*/ 183660 h 367320"/>
                  <a:gd name="connsiteX2" fmla="*/ 183660 w 367320"/>
                  <a:gd name="connsiteY2" fmla="*/ 0 h 367320"/>
                  <a:gd name="connsiteX3" fmla="*/ 367320 w 367320"/>
                  <a:gd name="connsiteY3" fmla="*/ 183660 h 367320"/>
                  <a:gd name="connsiteX4" fmla="*/ 183660 w 367320"/>
                  <a:gd name="connsiteY4" fmla="*/ 367320 h 367320"/>
                  <a:gd name="connsiteX5" fmla="*/ 183660 w 367320"/>
                  <a:gd name="connsiteY5" fmla="*/ 19078 h 367320"/>
                  <a:gd name="connsiteX6" fmla="*/ 19078 w 367320"/>
                  <a:gd name="connsiteY6" fmla="*/ 183660 h 367320"/>
                  <a:gd name="connsiteX7" fmla="*/ 183660 w 367320"/>
                  <a:gd name="connsiteY7" fmla="*/ 348242 h 367320"/>
                  <a:gd name="connsiteX8" fmla="*/ 348242 w 367320"/>
                  <a:gd name="connsiteY8" fmla="*/ 183660 h 367320"/>
                  <a:gd name="connsiteX9" fmla="*/ 183660 w 367320"/>
                  <a:gd name="connsiteY9" fmla="*/ 19078 h 36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7320" h="367320">
                    <a:moveTo>
                      <a:pt x="183660" y="367320"/>
                    </a:moveTo>
                    <a:cubicBezTo>
                      <a:pt x="82418" y="367320"/>
                      <a:pt x="0" y="284902"/>
                      <a:pt x="0" y="183660"/>
                    </a:cubicBezTo>
                    <a:cubicBezTo>
                      <a:pt x="0" y="82418"/>
                      <a:pt x="82418" y="0"/>
                      <a:pt x="183660" y="0"/>
                    </a:cubicBezTo>
                    <a:cubicBezTo>
                      <a:pt x="284902" y="0"/>
                      <a:pt x="367320" y="82418"/>
                      <a:pt x="367320" y="183660"/>
                    </a:cubicBezTo>
                    <a:cubicBezTo>
                      <a:pt x="367320" y="284902"/>
                      <a:pt x="284902" y="367320"/>
                      <a:pt x="183660" y="367320"/>
                    </a:cubicBezTo>
                    <a:close/>
                    <a:moveTo>
                      <a:pt x="183660" y="19078"/>
                    </a:moveTo>
                    <a:cubicBezTo>
                      <a:pt x="92848" y="19078"/>
                      <a:pt x="19078" y="92848"/>
                      <a:pt x="19078" y="183660"/>
                    </a:cubicBezTo>
                    <a:cubicBezTo>
                      <a:pt x="19078" y="274473"/>
                      <a:pt x="92848" y="348242"/>
                      <a:pt x="183660" y="348242"/>
                    </a:cubicBezTo>
                    <a:cubicBezTo>
                      <a:pt x="274473" y="348242"/>
                      <a:pt x="348242" y="274473"/>
                      <a:pt x="348242" y="183660"/>
                    </a:cubicBezTo>
                    <a:cubicBezTo>
                      <a:pt x="348242" y="92848"/>
                      <a:pt x="274218" y="19078"/>
                      <a:pt x="183660" y="19078"/>
                    </a:cubicBezTo>
                    <a:close/>
                  </a:path>
                </a:pathLst>
              </a:custGeom>
              <a:solidFill>
                <a:srgbClr val="00A6F7"/>
              </a:solidFill>
              <a:ln w="2536" cap="flat">
                <a:noFill/>
                <a:prstDash val="solid"/>
                <a:miter/>
              </a:ln>
            </p:spPr>
            <p:txBody>
              <a:bodyPr rtlCol="0" anchor="ctr"/>
              <a:lstStyle/>
              <a:p>
                <a:endParaRPr lang="en-BE" sz="1200">
                  <a:latin typeface="Trebuchet MS" panose="020B0603020202020204" pitchFamily="34" charset="0"/>
                </a:endParaRPr>
              </a:p>
            </p:txBody>
          </p:sp>
          <p:sp>
            <p:nvSpPr>
              <p:cNvPr id="111" name="Forme libre : forme 110">
                <a:extLst>
                  <a:ext uri="{FF2B5EF4-FFF2-40B4-BE49-F238E27FC236}">
                    <a16:creationId xmlns:a16="http://schemas.microsoft.com/office/drawing/2014/main" id="{9FF158DE-83AB-4023-A10A-C27A238757B9}"/>
                  </a:ext>
                </a:extLst>
              </p:cNvPr>
              <p:cNvSpPr/>
              <p:nvPr/>
            </p:nvSpPr>
            <p:spPr>
              <a:xfrm>
                <a:off x="4472830" y="3358310"/>
                <a:ext cx="260481" cy="260482"/>
              </a:xfrm>
              <a:custGeom>
                <a:avLst/>
                <a:gdLst>
                  <a:gd name="connsiteX0" fmla="*/ 130241 w 260481"/>
                  <a:gd name="connsiteY0" fmla="*/ 260482 h 260482"/>
                  <a:gd name="connsiteX1" fmla="*/ 0 w 260481"/>
                  <a:gd name="connsiteY1" fmla="*/ 130241 h 260482"/>
                  <a:gd name="connsiteX2" fmla="*/ 130241 w 260481"/>
                  <a:gd name="connsiteY2" fmla="*/ 0 h 260482"/>
                  <a:gd name="connsiteX3" fmla="*/ 260482 w 260481"/>
                  <a:gd name="connsiteY3" fmla="*/ 130241 h 260482"/>
                  <a:gd name="connsiteX4" fmla="*/ 130241 w 260481"/>
                  <a:gd name="connsiteY4" fmla="*/ 260482 h 260482"/>
                  <a:gd name="connsiteX5" fmla="*/ 130241 w 260481"/>
                  <a:gd name="connsiteY5" fmla="*/ 44516 h 260482"/>
                  <a:gd name="connsiteX6" fmla="*/ 44516 w 260481"/>
                  <a:gd name="connsiteY6" fmla="*/ 130241 h 260482"/>
                  <a:gd name="connsiteX7" fmla="*/ 130241 w 260481"/>
                  <a:gd name="connsiteY7" fmla="*/ 215966 h 260482"/>
                  <a:gd name="connsiteX8" fmla="*/ 215966 w 260481"/>
                  <a:gd name="connsiteY8" fmla="*/ 130241 h 260482"/>
                  <a:gd name="connsiteX9" fmla="*/ 130241 w 260481"/>
                  <a:gd name="connsiteY9" fmla="*/ 44516 h 26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481" h="260482">
                    <a:moveTo>
                      <a:pt x="130241" y="260482"/>
                    </a:moveTo>
                    <a:cubicBezTo>
                      <a:pt x="58507" y="260482"/>
                      <a:pt x="0" y="201975"/>
                      <a:pt x="0" y="130241"/>
                    </a:cubicBezTo>
                    <a:cubicBezTo>
                      <a:pt x="0" y="58507"/>
                      <a:pt x="58507" y="0"/>
                      <a:pt x="130241" y="0"/>
                    </a:cubicBezTo>
                    <a:cubicBezTo>
                      <a:pt x="201975" y="0"/>
                      <a:pt x="260482" y="58507"/>
                      <a:pt x="260482" y="130241"/>
                    </a:cubicBezTo>
                    <a:cubicBezTo>
                      <a:pt x="260482" y="201975"/>
                      <a:pt x="201975" y="260482"/>
                      <a:pt x="130241" y="260482"/>
                    </a:cubicBezTo>
                    <a:close/>
                    <a:moveTo>
                      <a:pt x="130241" y="44516"/>
                    </a:moveTo>
                    <a:cubicBezTo>
                      <a:pt x="82927" y="44516"/>
                      <a:pt x="44516" y="82927"/>
                      <a:pt x="44516" y="130241"/>
                    </a:cubicBezTo>
                    <a:cubicBezTo>
                      <a:pt x="44516" y="177555"/>
                      <a:pt x="82927" y="215966"/>
                      <a:pt x="130241" y="215966"/>
                    </a:cubicBezTo>
                    <a:cubicBezTo>
                      <a:pt x="177555" y="215966"/>
                      <a:pt x="215966" y="177555"/>
                      <a:pt x="215966" y="130241"/>
                    </a:cubicBezTo>
                    <a:cubicBezTo>
                      <a:pt x="215966" y="82927"/>
                      <a:pt x="177555" y="44516"/>
                      <a:pt x="130241" y="44516"/>
                    </a:cubicBezTo>
                    <a:close/>
                  </a:path>
                </a:pathLst>
              </a:custGeom>
              <a:solidFill>
                <a:srgbClr val="00A6F7"/>
              </a:solidFill>
              <a:ln w="2536" cap="flat">
                <a:noFill/>
                <a:prstDash val="solid"/>
                <a:miter/>
              </a:ln>
            </p:spPr>
            <p:txBody>
              <a:bodyPr rtlCol="0" anchor="ctr"/>
              <a:lstStyle/>
              <a:p>
                <a:endParaRPr lang="en-BE" sz="1200">
                  <a:latin typeface="Trebuchet MS" panose="020B0603020202020204" pitchFamily="34" charset="0"/>
                </a:endParaRPr>
              </a:p>
            </p:txBody>
          </p:sp>
          <p:sp>
            <p:nvSpPr>
              <p:cNvPr id="112" name="Forme libre : forme 111">
                <a:extLst>
                  <a:ext uri="{FF2B5EF4-FFF2-40B4-BE49-F238E27FC236}">
                    <a16:creationId xmlns:a16="http://schemas.microsoft.com/office/drawing/2014/main" id="{5F0E0CA0-3748-469C-AEBF-16DB48DE46DC}"/>
                  </a:ext>
                </a:extLst>
              </p:cNvPr>
              <p:cNvSpPr/>
              <p:nvPr/>
            </p:nvSpPr>
            <p:spPr>
              <a:xfrm>
                <a:off x="3514338" y="2224043"/>
                <a:ext cx="1353794" cy="62322"/>
              </a:xfrm>
              <a:custGeom>
                <a:avLst/>
                <a:gdLst>
                  <a:gd name="connsiteX0" fmla="*/ 0 w 1353794"/>
                  <a:gd name="connsiteY0" fmla="*/ 0 h 62322"/>
                  <a:gd name="connsiteX1" fmla="*/ 1353794 w 1353794"/>
                  <a:gd name="connsiteY1" fmla="*/ 0 h 62322"/>
                  <a:gd name="connsiteX2" fmla="*/ 1353794 w 1353794"/>
                  <a:gd name="connsiteY2" fmla="*/ 62322 h 62322"/>
                  <a:gd name="connsiteX3" fmla="*/ 0 w 1353794"/>
                  <a:gd name="connsiteY3" fmla="*/ 62322 h 62322"/>
                </a:gdLst>
                <a:ahLst/>
                <a:cxnLst>
                  <a:cxn ang="0">
                    <a:pos x="connsiteX0" y="connsiteY0"/>
                  </a:cxn>
                  <a:cxn ang="0">
                    <a:pos x="connsiteX1" y="connsiteY1"/>
                  </a:cxn>
                  <a:cxn ang="0">
                    <a:pos x="connsiteX2" y="connsiteY2"/>
                  </a:cxn>
                  <a:cxn ang="0">
                    <a:pos x="connsiteX3" y="connsiteY3"/>
                  </a:cxn>
                </a:cxnLst>
                <a:rect l="l" t="t" r="r" b="b"/>
                <a:pathLst>
                  <a:path w="1353794" h="62322">
                    <a:moveTo>
                      <a:pt x="0" y="0"/>
                    </a:moveTo>
                    <a:lnTo>
                      <a:pt x="1353794" y="0"/>
                    </a:lnTo>
                    <a:lnTo>
                      <a:pt x="1353794" y="62322"/>
                    </a:lnTo>
                    <a:lnTo>
                      <a:pt x="0" y="62322"/>
                    </a:lnTo>
                    <a:close/>
                  </a:path>
                </a:pathLst>
              </a:custGeom>
              <a:solidFill>
                <a:srgbClr val="00A6F7"/>
              </a:solidFill>
              <a:ln w="2536" cap="flat">
                <a:noFill/>
                <a:prstDash val="solid"/>
                <a:miter/>
              </a:ln>
            </p:spPr>
            <p:txBody>
              <a:bodyPr rtlCol="0" anchor="ctr"/>
              <a:lstStyle/>
              <a:p>
                <a:endParaRPr lang="en-BE" sz="1200">
                  <a:latin typeface="Trebuchet MS" panose="020B0603020202020204" pitchFamily="34" charset="0"/>
                </a:endParaRPr>
              </a:p>
            </p:txBody>
          </p:sp>
          <p:sp>
            <p:nvSpPr>
              <p:cNvPr id="113" name="Forme libre : forme 112">
                <a:extLst>
                  <a:ext uri="{FF2B5EF4-FFF2-40B4-BE49-F238E27FC236}">
                    <a16:creationId xmlns:a16="http://schemas.microsoft.com/office/drawing/2014/main" id="{E355255F-F7ED-4338-91AF-8EA99D81A31F}"/>
                  </a:ext>
                </a:extLst>
              </p:cNvPr>
              <p:cNvSpPr/>
              <p:nvPr/>
            </p:nvSpPr>
            <p:spPr>
              <a:xfrm>
                <a:off x="3514338" y="3406133"/>
                <a:ext cx="831812" cy="28490"/>
              </a:xfrm>
              <a:custGeom>
                <a:avLst/>
                <a:gdLst>
                  <a:gd name="connsiteX0" fmla="*/ 0 w 831812"/>
                  <a:gd name="connsiteY0" fmla="*/ 0 h 28490"/>
                  <a:gd name="connsiteX1" fmla="*/ 831813 w 831812"/>
                  <a:gd name="connsiteY1" fmla="*/ 0 h 28490"/>
                  <a:gd name="connsiteX2" fmla="*/ 831813 w 831812"/>
                  <a:gd name="connsiteY2" fmla="*/ 28490 h 28490"/>
                  <a:gd name="connsiteX3" fmla="*/ 0 w 831812"/>
                  <a:gd name="connsiteY3" fmla="*/ 28490 h 28490"/>
                </a:gdLst>
                <a:ahLst/>
                <a:cxnLst>
                  <a:cxn ang="0">
                    <a:pos x="connsiteX0" y="connsiteY0"/>
                  </a:cxn>
                  <a:cxn ang="0">
                    <a:pos x="connsiteX1" y="connsiteY1"/>
                  </a:cxn>
                  <a:cxn ang="0">
                    <a:pos x="connsiteX2" y="connsiteY2"/>
                  </a:cxn>
                  <a:cxn ang="0">
                    <a:pos x="connsiteX3" y="connsiteY3"/>
                  </a:cxn>
                </a:cxnLst>
                <a:rect l="l" t="t" r="r" b="b"/>
                <a:pathLst>
                  <a:path w="831812" h="28490">
                    <a:moveTo>
                      <a:pt x="0" y="0"/>
                    </a:moveTo>
                    <a:lnTo>
                      <a:pt x="831813" y="0"/>
                    </a:lnTo>
                    <a:lnTo>
                      <a:pt x="831813"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14" name="Forme libre : forme 113">
                <a:extLst>
                  <a:ext uri="{FF2B5EF4-FFF2-40B4-BE49-F238E27FC236}">
                    <a16:creationId xmlns:a16="http://schemas.microsoft.com/office/drawing/2014/main" id="{2561A3B3-E9F0-4E4F-9B8F-D986330CA52A}"/>
                  </a:ext>
                </a:extLst>
              </p:cNvPr>
              <p:cNvSpPr/>
              <p:nvPr/>
            </p:nvSpPr>
            <p:spPr>
              <a:xfrm>
                <a:off x="3514338" y="3485244"/>
                <a:ext cx="672063" cy="28490"/>
              </a:xfrm>
              <a:custGeom>
                <a:avLst/>
                <a:gdLst>
                  <a:gd name="connsiteX0" fmla="*/ 0 w 672063"/>
                  <a:gd name="connsiteY0" fmla="*/ 0 h 28490"/>
                  <a:gd name="connsiteX1" fmla="*/ 672064 w 672063"/>
                  <a:gd name="connsiteY1" fmla="*/ 0 h 28490"/>
                  <a:gd name="connsiteX2" fmla="*/ 672064 w 672063"/>
                  <a:gd name="connsiteY2" fmla="*/ 28490 h 28490"/>
                  <a:gd name="connsiteX3" fmla="*/ 0 w 672063"/>
                  <a:gd name="connsiteY3" fmla="*/ 28490 h 28490"/>
                </a:gdLst>
                <a:ahLst/>
                <a:cxnLst>
                  <a:cxn ang="0">
                    <a:pos x="connsiteX0" y="connsiteY0"/>
                  </a:cxn>
                  <a:cxn ang="0">
                    <a:pos x="connsiteX1" y="connsiteY1"/>
                  </a:cxn>
                  <a:cxn ang="0">
                    <a:pos x="connsiteX2" y="connsiteY2"/>
                  </a:cxn>
                  <a:cxn ang="0">
                    <a:pos x="connsiteX3" y="connsiteY3"/>
                  </a:cxn>
                </a:cxnLst>
                <a:rect l="l" t="t" r="r" b="b"/>
                <a:pathLst>
                  <a:path w="672063" h="28490">
                    <a:moveTo>
                      <a:pt x="0" y="0"/>
                    </a:moveTo>
                    <a:lnTo>
                      <a:pt x="672064" y="0"/>
                    </a:lnTo>
                    <a:lnTo>
                      <a:pt x="672064"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15" name="Forme libre : forme 114">
                <a:extLst>
                  <a:ext uri="{FF2B5EF4-FFF2-40B4-BE49-F238E27FC236}">
                    <a16:creationId xmlns:a16="http://schemas.microsoft.com/office/drawing/2014/main" id="{1ED01E22-39F9-4B70-8602-9A71560C4666}"/>
                  </a:ext>
                </a:extLst>
              </p:cNvPr>
              <p:cNvSpPr/>
              <p:nvPr/>
            </p:nvSpPr>
            <p:spPr>
              <a:xfrm>
                <a:off x="3514338" y="3137002"/>
                <a:ext cx="1356846" cy="28490"/>
              </a:xfrm>
              <a:custGeom>
                <a:avLst/>
                <a:gdLst>
                  <a:gd name="connsiteX0" fmla="*/ 0 w 1356846"/>
                  <a:gd name="connsiteY0" fmla="*/ 0 h 28490"/>
                  <a:gd name="connsiteX1" fmla="*/ 1356847 w 1356846"/>
                  <a:gd name="connsiteY1" fmla="*/ 0 h 28490"/>
                  <a:gd name="connsiteX2" fmla="*/ 1356847 w 1356846"/>
                  <a:gd name="connsiteY2" fmla="*/ 28490 h 28490"/>
                  <a:gd name="connsiteX3" fmla="*/ 0 w 1356846"/>
                  <a:gd name="connsiteY3" fmla="*/ 28490 h 28490"/>
                </a:gdLst>
                <a:ahLst/>
                <a:cxnLst>
                  <a:cxn ang="0">
                    <a:pos x="connsiteX0" y="connsiteY0"/>
                  </a:cxn>
                  <a:cxn ang="0">
                    <a:pos x="connsiteX1" y="connsiteY1"/>
                  </a:cxn>
                  <a:cxn ang="0">
                    <a:pos x="connsiteX2" y="connsiteY2"/>
                  </a:cxn>
                  <a:cxn ang="0">
                    <a:pos x="connsiteX3" y="connsiteY3"/>
                  </a:cxn>
                </a:cxnLst>
                <a:rect l="l" t="t" r="r" b="b"/>
                <a:pathLst>
                  <a:path w="1356846" h="28490">
                    <a:moveTo>
                      <a:pt x="0" y="0"/>
                    </a:moveTo>
                    <a:lnTo>
                      <a:pt x="1356847" y="0"/>
                    </a:lnTo>
                    <a:lnTo>
                      <a:pt x="1356847"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16" name="Forme libre : forme 115">
                <a:extLst>
                  <a:ext uri="{FF2B5EF4-FFF2-40B4-BE49-F238E27FC236}">
                    <a16:creationId xmlns:a16="http://schemas.microsoft.com/office/drawing/2014/main" id="{DBCB7A23-FF79-4D07-A405-61F62802AB5F}"/>
                  </a:ext>
                </a:extLst>
              </p:cNvPr>
              <p:cNvSpPr/>
              <p:nvPr/>
            </p:nvSpPr>
            <p:spPr>
              <a:xfrm>
                <a:off x="3514338" y="3216367"/>
                <a:ext cx="1096110" cy="28490"/>
              </a:xfrm>
              <a:custGeom>
                <a:avLst/>
                <a:gdLst>
                  <a:gd name="connsiteX0" fmla="*/ 0 w 1096110"/>
                  <a:gd name="connsiteY0" fmla="*/ 0 h 28490"/>
                  <a:gd name="connsiteX1" fmla="*/ 1096110 w 1096110"/>
                  <a:gd name="connsiteY1" fmla="*/ 0 h 28490"/>
                  <a:gd name="connsiteX2" fmla="*/ 1096110 w 1096110"/>
                  <a:gd name="connsiteY2" fmla="*/ 28490 h 28490"/>
                  <a:gd name="connsiteX3" fmla="*/ 0 w 1096110"/>
                  <a:gd name="connsiteY3" fmla="*/ 28490 h 28490"/>
                </a:gdLst>
                <a:ahLst/>
                <a:cxnLst>
                  <a:cxn ang="0">
                    <a:pos x="connsiteX0" y="connsiteY0"/>
                  </a:cxn>
                  <a:cxn ang="0">
                    <a:pos x="connsiteX1" y="connsiteY1"/>
                  </a:cxn>
                  <a:cxn ang="0">
                    <a:pos x="connsiteX2" y="connsiteY2"/>
                  </a:cxn>
                  <a:cxn ang="0">
                    <a:pos x="connsiteX3" y="connsiteY3"/>
                  </a:cxn>
                </a:cxnLst>
                <a:rect l="l" t="t" r="r" b="b"/>
                <a:pathLst>
                  <a:path w="1096110" h="28490">
                    <a:moveTo>
                      <a:pt x="0" y="0"/>
                    </a:moveTo>
                    <a:lnTo>
                      <a:pt x="1096110" y="0"/>
                    </a:lnTo>
                    <a:lnTo>
                      <a:pt x="1096110"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17" name="Forme libre : forme 116">
                <a:extLst>
                  <a:ext uri="{FF2B5EF4-FFF2-40B4-BE49-F238E27FC236}">
                    <a16:creationId xmlns:a16="http://schemas.microsoft.com/office/drawing/2014/main" id="{5A92EB1B-67D8-40A3-B26F-EFE3D2701931}"/>
                  </a:ext>
                </a:extLst>
              </p:cNvPr>
              <p:cNvSpPr/>
              <p:nvPr/>
            </p:nvSpPr>
            <p:spPr>
              <a:xfrm>
                <a:off x="3514338" y="3564609"/>
                <a:ext cx="749903" cy="28490"/>
              </a:xfrm>
              <a:custGeom>
                <a:avLst/>
                <a:gdLst>
                  <a:gd name="connsiteX0" fmla="*/ 0 w 749903"/>
                  <a:gd name="connsiteY0" fmla="*/ 0 h 28490"/>
                  <a:gd name="connsiteX1" fmla="*/ 749903 w 749903"/>
                  <a:gd name="connsiteY1" fmla="*/ 0 h 28490"/>
                  <a:gd name="connsiteX2" fmla="*/ 749903 w 749903"/>
                  <a:gd name="connsiteY2" fmla="*/ 28490 h 28490"/>
                  <a:gd name="connsiteX3" fmla="*/ 0 w 749903"/>
                  <a:gd name="connsiteY3" fmla="*/ 28490 h 28490"/>
                </a:gdLst>
                <a:ahLst/>
                <a:cxnLst>
                  <a:cxn ang="0">
                    <a:pos x="connsiteX0" y="connsiteY0"/>
                  </a:cxn>
                  <a:cxn ang="0">
                    <a:pos x="connsiteX1" y="connsiteY1"/>
                  </a:cxn>
                  <a:cxn ang="0">
                    <a:pos x="connsiteX2" y="connsiteY2"/>
                  </a:cxn>
                  <a:cxn ang="0">
                    <a:pos x="connsiteX3" y="connsiteY3"/>
                  </a:cxn>
                </a:cxnLst>
                <a:rect l="l" t="t" r="r" b="b"/>
                <a:pathLst>
                  <a:path w="749903" h="28490">
                    <a:moveTo>
                      <a:pt x="0" y="0"/>
                    </a:moveTo>
                    <a:lnTo>
                      <a:pt x="749903" y="0"/>
                    </a:lnTo>
                    <a:lnTo>
                      <a:pt x="749903"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18" name="Forme libre : forme 117">
                <a:extLst>
                  <a:ext uri="{FF2B5EF4-FFF2-40B4-BE49-F238E27FC236}">
                    <a16:creationId xmlns:a16="http://schemas.microsoft.com/office/drawing/2014/main" id="{F568E108-1327-40B7-A89B-E64D099A288B}"/>
                  </a:ext>
                </a:extLst>
              </p:cNvPr>
              <p:cNvSpPr/>
              <p:nvPr/>
            </p:nvSpPr>
            <p:spPr>
              <a:xfrm>
                <a:off x="3514338" y="2007568"/>
                <a:ext cx="1125872" cy="28490"/>
              </a:xfrm>
              <a:custGeom>
                <a:avLst/>
                <a:gdLst>
                  <a:gd name="connsiteX0" fmla="*/ 0 w 1125872"/>
                  <a:gd name="connsiteY0" fmla="*/ 0 h 28490"/>
                  <a:gd name="connsiteX1" fmla="*/ 1125872 w 1125872"/>
                  <a:gd name="connsiteY1" fmla="*/ 0 h 28490"/>
                  <a:gd name="connsiteX2" fmla="*/ 1125872 w 1125872"/>
                  <a:gd name="connsiteY2" fmla="*/ 28490 h 28490"/>
                  <a:gd name="connsiteX3" fmla="*/ 0 w 1125872"/>
                  <a:gd name="connsiteY3" fmla="*/ 28490 h 28490"/>
                </a:gdLst>
                <a:ahLst/>
                <a:cxnLst>
                  <a:cxn ang="0">
                    <a:pos x="connsiteX0" y="connsiteY0"/>
                  </a:cxn>
                  <a:cxn ang="0">
                    <a:pos x="connsiteX1" y="connsiteY1"/>
                  </a:cxn>
                  <a:cxn ang="0">
                    <a:pos x="connsiteX2" y="connsiteY2"/>
                  </a:cxn>
                  <a:cxn ang="0">
                    <a:pos x="connsiteX3" y="connsiteY3"/>
                  </a:cxn>
                </a:cxnLst>
                <a:rect l="l" t="t" r="r" b="b"/>
                <a:pathLst>
                  <a:path w="1125872" h="28490">
                    <a:moveTo>
                      <a:pt x="0" y="0"/>
                    </a:moveTo>
                    <a:lnTo>
                      <a:pt x="1125872" y="0"/>
                    </a:lnTo>
                    <a:lnTo>
                      <a:pt x="1125872"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19" name="Forme libre : forme 118">
                <a:extLst>
                  <a:ext uri="{FF2B5EF4-FFF2-40B4-BE49-F238E27FC236}">
                    <a16:creationId xmlns:a16="http://schemas.microsoft.com/office/drawing/2014/main" id="{3C83697D-DDD6-4E6A-B22D-0CC6449DD59A}"/>
                  </a:ext>
                </a:extLst>
              </p:cNvPr>
              <p:cNvSpPr/>
              <p:nvPr/>
            </p:nvSpPr>
            <p:spPr>
              <a:xfrm>
                <a:off x="3514338" y="2086934"/>
                <a:ext cx="909651" cy="28490"/>
              </a:xfrm>
              <a:custGeom>
                <a:avLst/>
                <a:gdLst>
                  <a:gd name="connsiteX0" fmla="*/ 0 w 909651"/>
                  <a:gd name="connsiteY0" fmla="*/ 0 h 28490"/>
                  <a:gd name="connsiteX1" fmla="*/ 909652 w 909651"/>
                  <a:gd name="connsiteY1" fmla="*/ 0 h 28490"/>
                  <a:gd name="connsiteX2" fmla="*/ 909652 w 909651"/>
                  <a:gd name="connsiteY2" fmla="*/ 28490 h 28490"/>
                  <a:gd name="connsiteX3" fmla="*/ 0 w 90965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909651" h="28490">
                    <a:moveTo>
                      <a:pt x="0" y="0"/>
                    </a:moveTo>
                    <a:lnTo>
                      <a:pt x="909652" y="0"/>
                    </a:lnTo>
                    <a:lnTo>
                      <a:pt x="909652"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20" name="Forme libre : forme 119">
                <a:extLst>
                  <a:ext uri="{FF2B5EF4-FFF2-40B4-BE49-F238E27FC236}">
                    <a16:creationId xmlns:a16="http://schemas.microsoft.com/office/drawing/2014/main" id="{DA61F27E-2817-44E3-B921-3FD8ADDDD665}"/>
                  </a:ext>
                </a:extLst>
              </p:cNvPr>
              <p:cNvSpPr/>
              <p:nvPr/>
            </p:nvSpPr>
            <p:spPr>
              <a:xfrm>
                <a:off x="3514338" y="2286365"/>
                <a:ext cx="676897" cy="784498"/>
              </a:xfrm>
              <a:custGeom>
                <a:avLst/>
                <a:gdLst>
                  <a:gd name="connsiteX0" fmla="*/ 0 w 676897"/>
                  <a:gd name="connsiteY0" fmla="*/ 0 h 784498"/>
                  <a:gd name="connsiteX1" fmla="*/ 676897 w 676897"/>
                  <a:gd name="connsiteY1" fmla="*/ 0 h 784498"/>
                  <a:gd name="connsiteX2" fmla="*/ 676897 w 676897"/>
                  <a:gd name="connsiteY2" fmla="*/ 784499 h 784498"/>
                  <a:gd name="connsiteX3" fmla="*/ 0 w 676897"/>
                  <a:gd name="connsiteY3" fmla="*/ 784499 h 784498"/>
                </a:gdLst>
                <a:ahLst/>
                <a:cxnLst>
                  <a:cxn ang="0">
                    <a:pos x="connsiteX0" y="connsiteY0"/>
                  </a:cxn>
                  <a:cxn ang="0">
                    <a:pos x="connsiteX1" y="connsiteY1"/>
                  </a:cxn>
                  <a:cxn ang="0">
                    <a:pos x="connsiteX2" y="connsiteY2"/>
                  </a:cxn>
                  <a:cxn ang="0">
                    <a:pos x="connsiteX3" y="connsiteY3"/>
                  </a:cxn>
                </a:cxnLst>
                <a:rect l="l" t="t" r="r" b="b"/>
                <a:pathLst>
                  <a:path w="676897" h="784498">
                    <a:moveTo>
                      <a:pt x="0" y="0"/>
                    </a:moveTo>
                    <a:lnTo>
                      <a:pt x="676897" y="0"/>
                    </a:lnTo>
                    <a:lnTo>
                      <a:pt x="676897" y="784499"/>
                    </a:lnTo>
                    <a:lnTo>
                      <a:pt x="0" y="784499"/>
                    </a:lnTo>
                    <a:close/>
                  </a:path>
                </a:pathLst>
              </a:custGeom>
              <a:solidFill>
                <a:srgbClr val="F2F2F2"/>
              </a:solidFill>
              <a:ln w="2536" cap="flat">
                <a:noFill/>
                <a:prstDash val="solid"/>
                <a:miter/>
              </a:ln>
            </p:spPr>
            <p:txBody>
              <a:bodyPr rtlCol="0" anchor="ctr"/>
              <a:lstStyle/>
              <a:p>
                <a:endParaRPr lang="en-BE" sz="1200">
                  <a:latin typeface="Trebuchet MS" panose="020B0603020202020204" pitchFamily="34" charset="0"/>
                </a:endParaRPr>
              </a:p>
            </p:txBody>
          </p:sp>
          <p:sp>
            <p:nvSpPr>
              <p:cNvPr id="121" name="Forme libre : forme 120">
                <a:extLst>
                  <a:ext uri="{FF2B5EF4-FFF2-40B4-BE49-F238E27FC236}">
                    <a16:creationId xmlns:a16="http://schemas.microsoft.com/office/drawing/2014/main" id="{C2F74465-4F07-4732-A596-72F111870ADD}"/>
                  </a:ext>
                </a:extLst>
              </p:cNvPr>
              <p:cNvSpPr/>
              <p:nvPr/>
            </p:nvSpPr>
            <p:spPr>
              <a:xfrm>
                <a:off x="4191235" y="2286365"/>
                <a:ext cx="676897" cy="784498"/>
              </a:xfrm>
              <a:custGeom>
                <a:avLst/>
                <a:gdLst>
                  <a:gd name="connsiteX0" fmla="*/ 0 w 676897"/>
                  <a:gd name="connsiteY0" fmla="*/ 0 h 784498"/>
                  <a:gd name="connsiteX1" fmla="*/ 676897 w 676897"/>
                  <a:gd name="connsiteY1" fmla="*/ 0 h 784498"/>
                  <a:gd name="connsiteX2" fmla="*/ 676897 w 676897"/>
                  <a:gd name="connsiteY2" fmla="*/ 784499 h 784498"/>
                  <a:gd name="connsiteX3" fmla="*/ 0 w 676897"/>
                  <a:gd name="connsiteY3" fmla="*/ 784499 h 784498"/>
                </a:gdLst>
                <a:ahLst/>
                <a:cxnLst>
                  <a:cxn ang="0">
                    <a:pos x="connsiteX0" y="connsiteY0"/>
                  </a:cxn>
                  <a:cxn ang="0">
                    <a:pos x="connsiteX1" y="connsiteY1"/>
                  </a:cxn>
                  <a:cxn ang="0">
                    <a:pos x="connsiteX2" y="connsiteY2"/>
                  </a:cxn>
                  <a:cxn ang="0">
                    <a:pos x="connsiteX3" y="connsiteY3"/>
                  </a:cxn>
                </a:cxnLst>
                <a:rect l="l" t="t" r="r" b="b"/>
                <a:pathLst>
                  <a:path w="676897" h="784498">
                    <a:moveTo>
                      <a:pt x="0" y="0"/>
                    </a:moveTo>
                    <a:lnTo>
                      <a:pt x="676897" y="0"/>
                    </a:lnTo>
                    <a:lnTo>
                      <a:pt x="676897" y="784499"/>
                    </a:lnTo>
                    <a:lnTo>
                      <a:pt x="0" y="784499"/>
                    </a:lnTo>
                    <a:close/>
                  </a:path>
                </a:pathLst>
              </a:custGeom>
              <a:solidFill>
                <a:srgbClr val="F2F2F2"/>
              </a:solidFill>
              <a:ln w="2536" cap="flat">
                <a:noFill/>
                <a:prstDash val="solid"/>
                <a:miter/>
              </a:ln>
            </p:spPr>
            <p:txBody>
              <a:bodyPr rtlCol="0" anchor="ctr"/>
              <a:lstStyle/>
              <a:p>
                <a:endParaRPr lang="en-BE" sz="1200">
                  <a:latin typeface="Trebuchet MS" panose="020B0603020202020204" pitchFamily="34" charset="0"/>
                </a:endParaRPr>
              </a:p>
            </p:txBody>
          </p:sp>
          <p:sp>
            <p:nvSpPr>
              <p:cNvPr id="122" name="Forme libre : forme 121">
                <a:extLst>
                  <a:ext uri="{FF2B5EF4-FFF2-40B4-BE49-F238E27FC236}">
                    <a16:creationId xmlns:a16="http://schemas.microsoft.com/office/drawing/2014/main" id="{487CA7C7-BC63-4413-9EF2-92A82FFB02F0}"/>
                  </a:ext>
                </a:extLst>
              </p:cNvPr>
              <p:cNvSpPr/>
              <p:nvPr/>
            </p:nvSpPr>
            <p:spPr>
              <a:xfrm>
                <a:off x="4188691" y="2286365"/>
                <a:ext cx="5087" cy="784498"/>
              </a:xfrm>
              <a:custGeom>
                <a:avLst/>
                <a:gdLst>
                  <a:gd name="connsiteX0" fmla="*/ 0 w 5087"/>
                  <a:gd name="connsiteY0" fmla="*/ 0 h 784498"/>
                  <a:gd name="connsiteX1" fmla="*/ 5088 w 5087"/>
                  <a:gd name="connsiteY1" fmla="*/ 0 h 784498"/>
                  <a:gd name="connsiteX2" fmla="*/ 5088 w 5087"/>
                  <a:gd name="connsiteY2" fmla="*/ 784499 h 784498"/>
                  <a:gd name="connsiteX3" fmla="*/ 0 w 5087"/>
                  <a:gd name="connsiteY3" fmla="*/ 784499 h 784498"/>
                </a:gdLst>
                <a:ahLst/>
                <a:cxnLst>
                  <a:cxn ang="0">
                    <a:pos x="connsiteX0" y="connsiteY0"/>
                  </a:cxn>
                  <a:cxn ang="0">
                    <a:pos x="connsiteX1" y="connsiteY1"/>
                  </a:cxn>
                  <a:cxn ang="0">
                    <a:pos x="connsiteX2" y="connsiteY2"/>
                  </a:cxn>
                  <a:cxn ang="0">
                    <a:pos x="connsiteX3" y="connsiteY3"/>
                  </a:cxn>
                </a:cxnLst>
                <a:rect l="l" t="t" r="r" b="b"/>
                <a:pathLst>
                  <a:path w="5087" h="784498">
                    <a:moveTo>
                      <a:pt x="0" y="0"/>
                    </a:moveTo>
                    <a:lnTo>
                      <a:pt x="5088" y="0"/>
                    </a:lnTo>
                    <a:lnTo>
                      <a:pt x="5088" y="784499"/>
                    </a:lnTo>
                    <a:lnTo>
                      <a:pt x="0" y="784499"/>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23" name="Forme libre : forme 122">
                <a:extLst>
                  <a:ext uri="{FF2B5EF4-FFF2-40B4-BE49-F238E27FC236}">
                    <a16:creationId xmlns:a16="http://schemas.microsoft.com/office/drawing/2014/main" id="{BB637285-BCC1-4DFC-A733-9D87EC36DDC9}"/>
                  </a:ext>
                </a:extLst>
              </p:cNvPr>
              <p:cNvSpPr/>
              <p:nvPr/>
            </p:nvSpPr>
            <p:spPr>
              <a:xfrm>
                <a:off x="3553257" y="2382774"/>
                <a:ext cx="426844" cy="28490"/>
              </a:xfrm>
              <a:custGeom>
                <a:avLst/>
                <a:gdLst>
                  <a:gd name="connsiteX0" fmla="*/ 0 w 426844"/>
                  <a:gd name="connsiteY0" fmla="*/ 0 h 28490"/>
                  <a:gd name="connsiteX1" fmla="*/ 426845 w 426844"/>
                  <a:gd name="connsiteY1" fmla="*/ 0 h 28490"/>
                  <a:gd name="connsiteX2" fmla="*/ 426845 w 426844"/>
                  <a:gd name="connsiteY2" fmla="*/ 28490 h 28490"/>
                  <a:gd name="connsiteX3" fmla="*/ 0 w 426844"/>
                  <a:gd name="connsiteY3" fmla="*/ 28490 h 28490"/>
                </a:gdLst>
                <a:ahLst/>
                <a:cxnLst>
                  <a:cxn ang="0">
                    <a:pos x="connsiteX0" y="connsiteY0"/>
                  </a:cxn>
                  <a:cxn ang="0">
                    <a:pos x="connsiteX1" y="connsiteY1"/>
                  </a:cxn>
                  <a:cxn ang="0">
                    <a:pos x="connsiteX2" y="connsiteY2"/>
                  </a:cxn>
                  <a:cxn ang="0">
                    <a:pos x="connsiteX3" y="connsiteY3"/>
                  </a:cxn>
                </a:cxnLst>
                <a:rect l="l" t="t" r="r" b="b"/>
                <a:pathLst>
                  <a:path w="426844" h="28490">
                    <a:moveTo>
                      <a:pt x="0" y="0"/>
                    </a:moveTo>
                    <a:lnTo>
                      <a:pt x="426845" y="0"/>
                    </a:lnTo>
                    <a:lnTo>
                      <a:pt x="426845"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24" name="Forme libre : forme 123">
                <a:extLst>
                  <a:ext uri="{FF2B5EF4-FFF2-40B4-BE49-F238E27FC236}">
                    <a16:creationId xmlns:a16="http://schemas.microsoft.com/office/drawing/2014/main" id="{579B98CE-4089-4292-AD36-2F3FCE1CA6BF}"/>
                  </a:ext>
                </a:extLst>
              </p:cNvPr>
              <p:cNvSpPr/>
              <p:nvPr/>
            </p:nvSpPr>
            <p:spPr>
              <a:xfrm>
                <a:off x="3553257" y="2461885"/>
                <a:ext cx="467799" cy="28490"/>
              </a:xfrm>
              <a:custGeom>
                <a:avLst/>
                <a:gdLst>
                  <a:gd name="connsiteX0" fmla="*/ 0 w 467799"/>
                  <a:gd name="connsiteY0" fmla="*/ 0 h 28490"/>
                  <a:gd name="connsiteX1" fmla="*/ 467799 w 467799"/>
                  <a:gd name="connsiteY1" fmla="*/ 0 h 28490"/>
                  <a:gd name="connsiteX2" fmla="*/ 467799 w 467799"/>
                  <a:gd name="connsiteY2" fmla="*/ 28490 h 28490"/>
                  <a:gd name="connsiteX3" fmla="*/ 0 w 467799"/>
                  <a:gd name="connsiteY3" fmla="*/ 28490 h 28490"/>
                </a:gdLst>
                <a:ahLst/>
                <a:cxnLst>
                  <a:cxn ang="0">
                    <a:pos x="connsiteX0" y="connsiteY0"/>
                  </a:cxn>
                  <a:cxn ang="0">
                    <a:pos x="connsiteX1" y="connsiteY1"/>
                  </a:cxn>
                  <a:cxn ang="0">
                    <a:pos x="connsiteX2" y="connsiteY2"/>
                  </a:cxn>
                  <a:cxn ang="0">
                    <a:pos x="connsiteX3" y="connsiteY3"/>
                  </a:cxn>
                </a:cxnLst>
                <a:rect l="l" t="t" r="r" b="b"/>
                <a:pathLst>
                  <a:path w="467799" h="28490">
                    <a:moveTo>
                      <a:pt x="0" y="0"/>
                    </a:moveTo>
                    <a:lnTo>
                      <a:pt x="467799" y="0"/>
                    </a:lnTo>
                    <a:lnTo>
                      <a:pt x="467799"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25" name="Forme libre : forme 124">
                <a:extLst>
                  <a:ext uri="{FF2B5EF4-FFF2-40B4-BE49-F238E27FC236}">
                    <a16:creationId xmlns:a16="http://schemas.microsoft.com/office/drawing/2014/main" id="{91985ED8-70FC-4465-AF73-2380864544F4}"/>
                  </a:ext>
                </a:extLst>
              </p:cNvPr>
              <p:cNvSpPr/>
              <p:nvPr/>
            </p:nvSpPr>
            <p:spPr>
              <a:xfrm>
                <a:off x="3553257" y="2541251"/>
                <a:ext cx="354601" cy="28490"/>
              </a:xfrm>
              <a:custGeom>
                <a:avLst/>
                <a:gdLst>
                  <a:gd name="connsiteX0" fmla="*/ 0 w 354601"/>
                  <a:gd name="connsiteY0" fmla="*/ 0 h 28490"/>
                  <a:gd name="connsiteX1" fmla="*/ 354601 w 354601"/>
                  <a:gd name="connsiteY1" fmla="*/ 0 h 28490"/>
                  <a:gd name="connsiteX2" fmla="*/ 354601 w 354601"/>
                  <a:gd name="connsiteY2" fmla="*/ 28490 h 28490"/>
                  <a:gd name="connsiteX3" fmla="*/ 0 w 35460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54601" h="28490">
                    <a:moveTo>
                      <a:pt x="0" y="0"/>
                    </a:moveTo>
                    <a:lnTo>
                      <a:pt x="354601" y="0"/>
                    </a:lnTo>
                    <a:lnTo>
                      <a:pt x="354601"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26" name="Forme libre : forme 125">
                <a:extLst>
                  <a:ext uri="{FF2B5EF4-FFF2-40B4-BE49-F238E27FC236}">
                    <a16:creationId xmlns:a16="http://schemas.microsoft.com/office/drawing/2014/main" id="{B5C00AAE-3186-4063-80A9-86D434816FB3}"/>
                  </a:ext>
                </a:extLst>
              </p:cNvPr>
              <p:cNvSpPr/>
              <p:nvPr/>
            </p:nvSpPr>
            <p:spPr>
              <a:xfrm>
                <a:off x="4246689" y="2382774"/>
                <a:ext cx="393521" cy="28490"/>
              </a:xfrm>
              <a:custGeom>
                <a:avLst/>
                <a:gdLst>
                  <a:gd name="connsiteX0" fmla="*/ 0 w 393521"/>
                  <a:gd name="connsiteY0" fmla="*/ 0 h 28490"/>
                  <a:gd name="connsiteX1" fmla="*/ 393521 w 393521"/>
                  <a:gd name="connsiteY1" fmla="*/ 0 h 28490"/>
                  <a:gd name="connsiteX2" fmla="*/ 393521 w 393521"/>
                  <a:gd name="connsiteY2" fmla="*/ 28490 h 28490"/>
                  <a:gd name="connsiteX3" fmla="*/ 0 w 39352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93521" h="28490">
                    <a:moveTo>
                      <a:pt x="0" y="0"/>
                    </a:moveTo>
                    <a:lnTo>
                      <a:pt x="393521" y="0"/>
                    </a:lnTo>
                    <a:lnTo>
                      <a:pt x="393521"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27" name="Forme libre : forme 126">
                <a:extLst>
                  <a:ext uri="{FF2B5EF4-FFF2-40B4-BE49-F238E27FC236}">
                    <a16:creationId xmlns:a16="http://schemas.microsoft.com/office/drawing/2014/main" id="{65BC8C55-51DE-41C7-A66B-3D574AA75F61}"/>
                  </a:ext>
                </a:extLst>
              </p:cNvPr>
              <p:cNvSpPr/>
              <p:nvPr/>
            </p:nvSpPr>
            <p:spPr>
              <a:xfrm>
                <a:off x="4246689" y="2461885"/>
                <a:ext cx="317971" cy="28490"/>
              </a:xfrm>
              <a:custGeom>
                <a:avLst/>
                <a:gdLst>
                  <a:gd name="connsiteX0" fmla="*/ 0 w 317971"/>
                  <a:gd name="connsiteY0" fmla="*/ 0 h 28490"/>
                  <a:gd name="connsiteX1" fmla="*/ 317971 w 317971"/>
                  <a:gd name="connsiteY1" fmla="*/ 0 h 28490"/>
                  <a:gd name="connsiteX2" fmla="*/ 317971 w 317971"/>
                  <a:gd name="connsiteY2" fmla="*/ 28490 h 28490"/>
                  <a:gd name="connsiteX3" fmla="*/ 0 w 31797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17971" h="28490">
                    <a:moveTo>
                      <a:pt x="0" y="0"/>
                    </a:moveTo>
                    <a:lnTo>
                      <a:pt x="317971" y="0"/>
                    </a:lnTo>
                    <a:lnTo>
                      <a:pt x="317971"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28" name="Forme libre : forme 127">
                <a:extLst>
                  <a:ext uri="{FF2B5EF4-FFF2-40B4-BE49-F238E27FC236}">
                    <a16:creationId xmlns:a16="http://schemas.microsoft.com/office/drawing/2014/main" id="{A48EE02B-5AFE-4C57-84A0-334067A2BF85}"/>
                  </a:ext>
                </a:extLst>
              </p:cNvPr>
              <p:cNvSpPr/>
              <p:nvPr/>
            </p:nvSpPr>
            <p:spPr>
              <a:xfrm>
                <a:off x="4246689" y="2541251"/>
                <a:ext cx="354855" cy="28490"/>
              </a:xfrm>
              <a:custGeom>
                <a:avLst/>
                <a:gdLst>
                  <a:gd name="connsiteX0" fmla="*/ 0 w 354855"/>
                  <a:gd name="connsiteY0" fmla="*/ 0 h 28490"/>
                  <a:gd name="connsiteX1" fmla="*/ 354856 w 354855"/>
                  <a:gd name="connsiteY1" fmla="*/ 0 h 28490"/>
                  <a:gd name="connsiteX2" fmla="*/ 354856 w 354855"/>
                  <a:gd name="connsiteY2" fmla="*/ 28490 h 28490"/>
                  <a:gd name="connsiteX3" fmla="*/ 0 w 354855"/>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54855" h="28490">
                    <a:moveTo>
                      <a:pt x="0" y="0"/>
                    </a:moveTo>
                    <a:lnTo>
                      <a:pt x="354856" y="0"/>
                    </a:lnTo>
                    <a:lnTo>
                      <a:pt x="354856"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29" name="Forme libre : forme 128">
                <a:extLst>
                  <a:ext uri="{FF2B5EF4-FFF2-40B4-BE49-F238E27FC236}">
                    <a16:creationId xmlns:a16="http://schemas.microsoft.com/office/drawing/2014/main" id="{6D2149BD-A495-41B1-8398-7A29FFDC8068}"/>
                  </a:ext>
                </a:extLst>
              </p:cNvPr>
              <p:cNvSpPr/>
              <p:nvPr/>
            </p:nvSpPr>
            <p:spPr>
              <a:xfrm>
                <a:off x="3553257" y="2615783"/>
                <a:ext cx="408274" cy="28490"/>
              </a:xfrm>
              <a:custGeom>
                <a:avLst/>
                <a:gdLst>
                  <a:gd name="connsiteX0" fmla="*/ 0 w 408274"/>
                  <a:gd name="connsiteY0" fmla="*/ 0 h 28490"/>
                  <a:gd name="connsiteX1" fmla="*/ 408275 w 408274"/>
                  <a:gd name="connsiteY1" fmla="*/ 0 h 28490"/>
                  <a:gd name="connsiteX2" fmla="*/ 408275 w 408274"/>
                  <a:gd name="connsiteY2" fmla="*/ 28490 h 28490"/>
                  <a:gd name="connsiteX3" fmla="*/ 0 w 408274"/>
                  <a:gd name="connsiteY3" fmla="*/ 28490 h 28490"/>
                </a:gdLst>
                <a:ahLst/>
                <a:cxnLst>
                  <a:cxn ang="0">
                    <a:pos x="connsiteX0" y="connsiteY0"/>
                  </a:cxn>
                  <a:cxn ang="0">
                    <a:pos x="connsiteX1" y="connsiteY1"/>
                  </a:cxn>
                  <a:cxn ang="0">
                    <a:pos x="connsiteX2" y="connsiteY2"/>
                  </a:cxn>
                  <a:cxn ang="0">
                    <a:pos x="connsiteX3" y="connsiteY3"/>
                  </a:cxn>
                </a:cxnLst>
                <a:rect l="l" t="t" r="r" b="b"/>
                <a:pathLst>
                  <a:path w="408274" h="28490">
                    <a:moveTo>
                      <a:pt x="0" y="0"/>
                    </a:moveTo>
                    <a:lnTo>
                      <a:pt x="408275" y="0"/>
                    </a:lnTo>
                    <a:lnTo>
                      <a:pt x="408275"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30" name="Forme libre : forme 129">
                <a:extLst>
                  <a:ext uri="{FF2B5EF4-FFF2-40B4-BE49-F238E27FC236}">
                    <a16:creationId xmlns:a16="http://schemas.microsoft.com/office/drawing/2014/main" id="{FB61ABC3-FC98-4922-84CC-789E513DC290}"/>
                  </a:ext>
                </a:extLst>
              </p:cNvPr>
              <p:cNvSpPr/>
              <p:nvPr/>
            </p:nvSpPr>
            <p:spPr>
              <a:xfrm>
                <a:off x="3553257" y="2694895"/>
                <a:ext cx="467799" cy="28490"/>
              </a:xfrm>
              <a:custGeom>
                <a:avLst/>
                <a:gdLst>
                  <a:gd name="connsiteX0" fmla="*/ 0 w 467799"/>
                  <a:gd name="connsiteY0" fmla="*/ 0 h 28490"/>
                  <a:gd name="connsiteX1" fmla="*/ 467799 w 467799"/>
                  <a:gd name="connsiteY1" fmla="*/ 0 h 28490"/>
                  <a:gd name="connsiteX2" fmla="*/ 467799 w 467799"/>
                  <a:gd name="connsiteY2" fmla="*/ 28490 h 28490"/>
                  <a:gd name="connsiteX3" fmla="*/ 0 w 467799"/>
                  <a:gd name="connsiteY3" fmla="*/ 28490 h 28490"/>
                </a:gdLst>
                <a:ahLst/>
                <a:cxnLst>
                  <a:cxn ang="0">
                    <a:pos x="connsiteX0" y="connsiteY0"/>
                  </a:cxn>
                  <a:cxn ang="0">
                    <a:pos x="connsiteX1" y="connsiteY1"/>
                  </a:cxn>
                  <a:cxn ang="0">
                    <a:pos x="connsiteX2" y="connsiteY2"/>
                  </a:cxn>
                  <a:cxn ang="0">
                    <a:pos x="connsiteX3" y="connsiteY3"/>
                  </a:cxn>
                </a:cxnLst>
                <a:rect l="l" t="t" r="r" b="b"/>
                <a:pathLst>
                  <a:path w="467799" h="28490">
                    <a:moveTo>
                      <a:pt x="0" y="0"/>
                    </a:moveTo>
                    <a:lnTo>
                      <a:pt x="467799" y="0"/>
                    </a:lnTo>
                    <a:lnTo>
                      <a:pt x="467799"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31" name="Forme libre : forme 130">
                <a:extLst>
                  <a:ext uri="{FF2B5EF4-FFF2-40B4-BE49-F238E27FC236}">
                    <a16:creationId xmlns:a16="http://schemas.microsoft.com/office/drawing/2014/main" id="{3FE5447F-122A-424D-A6A4-58FC2ED7F3B4}"/>
                  </a:ext>
                </a:extLst>
              </p:cNvPr>
              <p:cNvSpPr/>
              <p:nvPr/>
            </p:nvSpPr>
            <p:spPr>
              <a:xfrm>
                <a:off x="3553257" y="2774260"/>
                <a:ext cx="249543" cy="28490"/>
              </a:xfrm>
              <a:custGeom>
                <a:avLst/>
                <a:gdLst>
                  <a:gd name="connsiteX0" fmla="*/ 0 w 249543"/>
                  <a:gd name="connsiteY0" fmla="*/ 0 h 28490"/>
                  <a:gd name="connsiteX1" fmla="*/ 249544 w 249543"/>
                  <a:gd name="connsiteY1" fmla="*/ 0 h 28490"/>
                  <a:gd name="connsiteX2" fmla="*/ 249544 w 249543"/>
                  <a:gd name="connsiteY2" fmla="*/ 28490 h 28490"/>
                  <a:gd name="connsiteX3" fmla="*/ 0 w 249543"/>
                  <a:gd name="connsiteY3" fmla="*/ 28490 h 28490"/>
                </a:gdLst>
                <a:ahLst/>
                <a:cxnLst>
                  <a:cxn ang="0">
                    <a:pos x="connsiteX0" y="connsiteY0"/>
                  </a:cxn>
                  <a:cxn ang="0">
                    <a:pos x="connsiteX1" y="connsiteY1"/>
                  </a:cxn>
                  <a:cxn ang="0">
                    <a:pos x="connsiteX2" y="connsiteY2"/>
                  </a:cxn>
                  <a:cxn ang="0">
                    <a:pos x="connsiteX3" y="connsiteY3"/>
                  </a:cxn>
                </a:cxnLst>
                <a:rect l="l" t="t" r="r" b="b"/>
                <a:pathLst>
                  <a:path w="249543" h="28490">
                    <a:moveTo>
                      <a:pt x="0" y="0"/>
                    </a:moveTo>
                    <a:lnTo>
                      <a:pt x="249544" y="0"/>
                    </a:lnTo>
                    <a:lnTo>
                      <a:pt x="249544"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32" name="Forme libre : forme 131">
                <a:extLst>
                  <a:ext uri="{FF2B5EF4-FFF2-40B4-BE49-F238E27FC236}">
                    <a16:creationId xmlns:a16="http://schemas.microsoft.com/office/drawing/2014/main" id="{60A114C0-7A15-44A4-992C-70B9DF66F64B}"/>
                  </a:ext>
                </a:extLst>
              </p:cNvPr>
              <p:cNvSpPr/>
              <p:nvPr/>
            </p:nvSpPr>
            <p:spPr>
              <a:xfrm>
                <a:off x="4246689" y="2620617"/>
                <a:ext cx="393521" cy="28490"/>
              </a:xfrm>
              <a:custGeom>
                <a:avLst/>
                <a:gdLst>
                  <a:gd name="connsiteX0" fmla="*/ 0 w 393521"/>
                  <a:gd name="connsiteY0" fmla="*/ 0 h 28490"/>
                  <a:gd name="connsiteX1" fmla="*/ 393521 w 393521"/>
                  <a:gd name="connsiteY1" fmla="*/ 0 h 28490"/>
                  <a:gd name="connsiteX2" fmla="*/ 393521 w 393521"/>
                  <a:gd name="connsiteY2" fmla="*/ 28490 h 28490"/>
                  <a:gd name="connsiteX3" fmla="*/ 0 w 39352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93521" h="28490">
                    <a:moveTo>
                      <a:pt x="0" y="0"/>
                    </a:moveTo>
                    <a:lnTo>
                      <a:pt x="393521" y="0"/>
                    </a:lnTo>
                    <a:lnTo>
                      <a:pt x="393521"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33" name="Forme libre : forme 132">
                <a:extLst>
                  <a:ext uri="{FF2B5EF4-FFF2-40B4-BE49-F238E27FC236}">
                    <a16:creationId xmlns:a16="http://schemas.microsoft.com/office/drawing/2014/main" id="{4A55307A-33FE-486D-A45E-CDF0D9B7A27B}"/>
                  </a:ext>
                </a:extLst>
              </p:cNvPr>
              <p:cNvSpPr/>
              <p:nvPr/>
            </p:nvSpPr>
            <p:spPr>
              <a:xfrm>
                <a:off x="4246689" y="2699728"/>
                <a:ext cx="317971" cy="28490"/>
              </a:xfrm>
              <a:custGeom>
                <a:avLst/>
                <a:gdLst>
                  <a:gd name="connsiteX0" fmla="*/ 0 w 317971"/>
                  <a:gd name="connsiteY0" fmla="*/ 0 h 28490"/>
                  <a:gd name="connsiteX1" fmla="*/ 317971 w 317971"/>
                  <a:gd name="connsiteY1" fmla="*/ 0 h 28490"/>
                  <a:gd name="connsiteX2" fmla="*/ 317971 w 317971"/>
                  <a:gd name="connsiteY2" fmla="*/ 28490 h 28490"/>
                  <a:gd name="connsiteX3" fmla="*/ 0 w 31797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17971" h="28490">
                    <a:moveTo>
                      <a:pt x="0" y="0"/>
                    </a:moveTo>
                    <a:lnTo>
                      <a:pt x="317971" y="0"/>
                    </a:lnTo>
                    <a:lnTo>
                      <a:pt x="317971"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34" name="Espace réservé du contenu 3">
                <a:extLst>
                  <a:ext uri="{FF2B5EF4-FFF2-40B4-BE49-F238E27FC236}">
                    <a16:creationId xmlns:a16="http://schemas.microsoft.com/office/drawing/2014/main" id="{AA267A20-C8E0-43CD-B8B3-E239D1A56728}"/>
                  </a:ext>
                </a:extLst>
              </p:cNvPr>
              <p:cNvSpPr txBox="1">
                <a:spLocks/>
              </p:cNvSpPr>
              <p:nvPr/>
            </p:nvSpPr>
            <p:spPr>
              <a:xfrm>
                <a:off x="3340951" y="1663550"/>
                <a:ext cx="1618012" cy="265940"/>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fr-FR" b="1" cap="all">
                    <a:solidFill>
                      <a:srgbClr val="00A6F7"/>
                    </a:solidFill>
                    <a:latin typeface="Trebuchet MS" panose="020B0603020202020204" pitchFamily="34" charset="0"/>
                    <a:cs typeface="Calibri" panose="020F0502020204030204" pitchFamily="34" charset="0"/>
                  </a:rPr>
                  <a:t>taxes</a:t>
                </a:r>
              </a:p>
            </p:txBody>
          </p:sp>
        </p:grpSp>
        <p:pic>
          <p:nvPicPr>
            <p:cNvPr id="3" name="Graphique 2">
              <a:extLst>
                <a:ext uri="{FF2B5EF4-FFF2-40B4-BE49-F238E27FC236}">
                  <a16:creationId xmlns:a16="http://schemas.microsoft.com/office/drawing/2014/main" id="{31C7B378-1858-4BE6-8E58-462F033995D8}"/>
                </a:ext>
              </a:extLst>
            </p:cNvPr>
            <p:cNvPicPr>
              <a:picLocks noChangeAspect="1"/>
            </p:cNvPicPr>
            <p:nvPr/>
          </p:nvPicPr>
          <p:blipFill>
            <a:blip r:embed="rId4"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rot="19947253">
              <a:off x="1193531" y="2168643"/>
              <a:ext cx="989319" cy="529913"/>
            </a:xfrm>
            <a:prstGeom prst="rect">
              <a:avLst/>
            </a:prstGeom>
          </p:spPr>
        </p:pic>
      </p:grpSp>
      <p:grpSp>
        <p:nvGrpSpPr>
          <p:cNvPr id="22" name="Graphique 18">
            <a:extLst>
              <a:ext uri="{FF2B5EF4-FFF2-40B4-BE49-F238E27FC236}">
                <a16:creationId xmlns:a16="http://schemas.microsoft.com/office/drawing/2014/main" id="{4FC06ADB-238E-40B7-892B-3C733D91E96C}"/>
              </a:ext>
            </a:extLst>
          </p:cNvPr>
          <p:cNvGrpSpPr/>
          <p:nvPr/>
        </p:nvGrpSpPr>
        <p:grpSpPr>
          <a:xfrm rot="2530608">
            <a:off x="4171536" y="2022027"/>
            <a:ext cx="625342" cy="1257313"/>
            <a:chOff x="3292904" y="0"/>
            <a:chExt cx="2558191" cy="5143500"/>
          </a:xfrm>
        </p:grpSpPr>
        <p:sp>
          <p:nvSpPr>
            <p:cNvPr id="23" name="Forme libre : forme 22">
              <a:extLst>
                <a:ext uri="{FF2B5EF4-FFF2-40B4-BE49-F238E27FC236}">
                  <a16:creationId xmlns:a16="http://schemas.microsoft.com/office/drawing/2014/main" id="{74348F65-C7E3-43B4-99C5-77D4A221798B}"/>
                </a:ext>
              </a:extLst>
            </p:cNvPr>
            <p:cNvSpPr/>
            <p:nvPr/>
          </p:nvSpPr>
          <p:spPr>
            <a:xfrm>
              <a:off x="3421856" y="977174"/>
              <a:ext cx="2136357" cy="4167686"/>
            </a:xfrm>
            <a:custGeom>
              <a:avLst/>
              <a:gdLst>
                <a:gd name="connsiteX0" fmla="*/ 75342 w 2136357"/>
                <a:gd name="connsiteY0" fmla="*/ 1985988 h 4167686"/>
                <a:gd name="connsiteX1" fmla="*/ 727093 w 2136357"/>
                <a:gd name="connsiteY1" fmla="*/ 3971072 h 4167686"/>
                <a:gd name="connsiteX2" fmla="*/ 1148336 w 2136357"/>
                <a:gd name="connsiteY2" fmla="*/ 3787568 h 4167686"/>
                <a:gd name="connsiteX3" fmla="*/ 2136358 w 2136357"/>
                <a:gd name="connsiteY3" fmla="*/ 1985084 h 4167686"/>
                <a:gd name="connsiteX4" fmla="*/ 1105850 w 2136357"/>
                <a:gd name="connsiteY4" fmla="*/ 0 h 4167686"/>
                <a:gd name="connsiteX5" fmla="*/ 75342 w 2136357"/>
                <a:gd name="connsiteY5" fmla="*/ 1985988 h 4167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6357" h="4167686">
                  <a:moveTo>
                    <a:pt x="75342" y="1985988"/>
                  </a:moveTo>
                  <a:cubicBezTo>
                    <a:pt x="332969" y="2820338"/>
                    <a:pt x="455002" y="3471185"/>
                    <a:pt x="727093" y="3971072"/>
                  </a:cubicBezTo>
                  <a:cubicBezTo>
                    <a:pt x="863590" y="4220563"/>
                    <a:pt x="1033533" y="4303727"/>
                    <a:pt x="1148336" y="3787568"/>
                  </a:cubicBezTo>
                  <a:cubicBezTo>
                    <a:pt x="1282121" y="3186439"/>
                    <a:pt x="2136358" y="2533784"/>
                    <a:pt x="2136358" y="1985084"/>
                  </a:cubicBezTo>
                  <a:cubicBezTo>
                    <a:pt x="2136358" y="888587"/>
                    <a:pt x="1675341" y="0"/>
                    <a:pt x="1105850" y="0"/>
                  </a:cubicBezTo>
                  <a:cubicBezTo>
                    <a:pt x="536358" y="0"/>
                    <a:pt x="-247370" y="938305"/>
                    <a:pt x="75342" y="1985988"/>
                  </a:cubicBezTo>
                  <a:close/>
                </a:path>
              </a:pathLst>
            </a:custGeom>
            <a:solidFill>
              <a:schemeClr val="bg1">
                <a:lumMod val="95000"/>
              </a:schemeClr>
            </a:solidFill>
            <a:ln w="9020" cap="flat">
              <a:noFill/>
              <a:prstDash val="solid"/>
              <a:miter/>
            </a:ln>
          </p:spPr>
          <p:txBody>
            <a:bodyPr rtlCol="0" anchor="ctr"/>
            <a:lstStyle/>
            <a:p>
              <a:endParaRPr lang="fr-BE"/>
            </a:p>
          </p:txBody>
        </p:sp>
        <p:grpSp>
          <p:nvGrpSpPr>
            <p:cNvPr id="24" name="Graphique 18">
              <a:extLst>
                <a:ext uri="{FF2B5EF4-FFF2-40B4-BE49-F238E27FC236}">
                  <a16:creationId xmlns:a16="http://schemas.microsoft.com/office/drawing/2014/main" id="{4FC06ADB-238E-40B7-892B-3C733D91E96C}"/>
                </a:ext>
              </a:extLst>
            </p:cNvPr>
            <p:cNvGrpSpPr/>
            <p:nvPr/>
          </p:nvGrpSpPr>
          <p:grpSpPr>
            <a:xfrm>
              <a:off x="3293246" y="-219"/>
              <a:ext cx="2555526" cy="4949369"/>
              <a:chOff x="3293246" y="-219"/>
              <a:chExt cx="2555526" cy="4949369"/>
            </a:xfrm>
            <a:solidFill>
              <a:srgbClr val="9ACB46"/>
            </a:solidFill>
          </p:grpSpPr>
          <p:sp>
            <p:nvSpPr>
              <p:cNvPr id="26" name="Forme libre : forme 25">
                <a:extLst>
                  <a:ext uri="{FF2B5EF4-FFF2-40B4-BE49-F238E27FC236}">
                    <a16:creationId xmlns:a16="http://schemas.microsoft.com/office/drawing/2014/main" id="{E9FA7F7D-1D5F-416D-9A8F-99672ADF80FA}"/>
                  </a:ext>
                </a:extLst>
              </p:cNvPr>
              <p:cNvSpPr/>
              <p:nvPr/>
            </p:nvSpPr>
            <p:spPr>
              <a:xfrm>
                <a:off x="3293246" y="-219"/>
                <a:ext cx="2555526" cy="4949369"/>
              </a:xfrm>
              <a:custGeom>
                <a:avLst/>
                <a:gdLst>
                  <a:gd name="connsiteX0" fmla="*/ 1125081 w 2555526"/>
                  <a:gd name="connsiteY0" fmla="*/ 12875 h 4949369"/>
                  <a:gd name="connsiteX1" fmla="*/ 66550 w 2555526"/>
                  <a:gd name="connsiteY1" fmla="*/ 3517506 h 4949369"/>
                  <a:gd name="connsiteX2" fmla="*/ 856606 w 2555526"/>
                  <a:gd name="connsiteY2" fmla="*/ 4949369 h 4949369"/>
                  <a:gd name="connsiteX3" fmla="*/ 758075 w 2555526"/>
                  <a:gd name="connsiteY3" fmla="*/ 4387110 h 4949369"/>
                  <a:gd name="connsiteX4" fmla="*/ 854798 w 2555526"/>
                  <a:gd name="connsiteY4" fmla="*/ 3170387 h 4949369"/>
                  <a:gd name="connsiteX5" fmla="*/ 730956 w 2555526"/>
                  <a:gd name="connsiteY5" fmla="*/ 3141461 h 4949369"/>
                  <a:gd name="connsiteX6" fmla="*/ 673103 w 2555526"/>
                  <a:gd name="connsiteY6" fmla="*/ 2788918 h 4949369"/>
                  <a:gd name="connsiteX7" fmla="*/ 522143 w 2555526"/>
                  <a:gd name="connsiteY7" fmla="*/ 2421913 h 4949369"/>
                  <a:gd name="connsiteX8" fmla="*/ 522143 w 2555526"/>
                  <a:gd name="connsiteY8" fmla="*/ 2421913 h 4949369"/>
                  <a:gd name="connsiteX9" fmla="*/ 487793 w 2555526"/>
                  <a:gd name="connsiteY9" fmla="*/ 2313438 h 4949369"/>
                  <a:gd name="connsiteX10" fmla="*/ 577284 w 2555526"/>
                  <a:gd name="connsiteY10" fmla="*/ 1931066 h 4949369"/>
                  <a:gd name="connsiteX11" fmla="*/ 711069 w 2555526"/>
                  <a:gd name="connsiteY11" fmla="*/ 1847902 h 4949369"/>
                  <a:gd name="connsiteX12" fmla="*/ 883725 w 2555526"/>
                  <a:gd name="connsiteY12" fmla="*/ 1888580 h 4949369"/>
                  <a:gd name="connsiteX13" fmla="*/ 1002143 w 2555526"/>
                  <a:gd name="connsiteY13" fmla="*/ 1382365 h 4949369"/>
                  <a:gd name="connsiteX14" fmla="*/ 1121465 w 2555526"/>
                  <a:gd name="connsiteY14" fmla="*/ 1299202 h 4949369"/>
                  <a:gd name="connsiteX15" fmla="*/ 1191973 w 2555526"/>
                  <a:gd name="connsiteY15" fmla="*/ 1426659 h 4949369"/>
                  <a:gd name="connsiteX16" fmla="*/ 1074459 w 2555526"/>
                  <a:gd name="connsiteY16" fmla="*/ 1932874 h 4949369"/>
                  <a:gd name="connsiteX17" fmla="*/ 1571634 w 2555526"/>
                  <a:gd name="connsiteY17" fmla="*/ 2048580 h 4949369"/>
                  <a:gd name="connsiteX18" fmla="*/ 1690052 w 2555526"/>
                  <a:gd name="connsiteY18" fmla="*/ 1542365 h 4949369"/>
                  <a:gd name="connsiteX19" fmla="*/ 1809374 w 2555526"/>
                  <a:gd name="connsiteY19" fmla="*/ 1459202 h 4949369"/>
                  <a:gd name="connsiteX20" fmla="*/ 1879882 w 2555526"/>
                  <a:gd name="connsiteY20" fmla="*/ 1586659 h 4949369"/>
                  <a:gd name="connsiteX21" fmla="*/ 1761464 w 2555526"/>
                  <a:gd name="connsiteY21" fmla="*/ 2092874 h 4949369"/>
                  <a:gd name="connsiteX22" fmla="*/ 1934120 w 2555526"/>
                  <a:gd name="connsiteY22" fmla="*/ 2132648 h 4949369"/>
                  <a:gd name="connsiteX23" fmla="*/ 2017284 w 2555526"/>
                  <a:gd name="connsiteY23" fmla="*/ 2266433 h 4949369"/>
                  <a:gd name="connsiteX24" fmla="*/ 1927792 w 2555526"/>
                  <a:gd name="connsiteY24" fmla="*/ 2649710 h 4949369"/>
                  <a:gd name="connsiteX25" fmla="*/ 1875363 w 2555526"/>
                  <a:gd name="connsiteY25" fmla="*/ 2720218 h 4949369"/>
                  <a:gd name="connsiteX26" fmla="*/ 1859996 w 2555526"/>
                  <a:gd name="connsiteY26" fmla="*/ 2733777 h 4949369"/>
                  <a:gd name="connsiteX27" fmla="*/ 1562594 w 2555526"/>
                  <a:gd name="connsiteY27" fmla="*/ 2995924 h 4949369"/>
                  <a:gd name="connsiteX28" fmla="*/ 1345645 w 2555526"/>
                  <a:gd name="connsiteY28" fmla="*/ 3284285 h 4949369"/>
                  <a:gd name="connsiteX29" fmla="*/ 1113329 w 2555526"/>
                  <a:gd name="connsiteY29" fmla="*/ 3230048 h 4949369"/>
                  <a:gd name="connsiteX30" fmla="*/ 1113329 w 2555526"/>
                  <a:gd name="connsiteY30" fmla="*/ 3230048 h 4949369"/>
                  <a:gd name="connsiteX31" fmla="*/ 1277849 w 2555526"/>
                  <a:gd name="connsiteY31" fmla="*/ 4765867 h 4949369"/>
                  <a:gd name="connsiteX32" fmla="*/ 2489148 w 2555526"/>
                  <a:gd name="connsiteY32" fmla="*/ 2986884 h 4949369"/>
                  <a:gd name="connsiteX33" fmla="*/ 1125081 w 2555526"/>
                  <a:gd name="connsiteY33" fmla="*/ 12875 h 4949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555526" h="4949369">
                    <a:moveTo>
                      <a:pt x="1125081" y="12875"/>
                    </a:moveTo>
                    <a:cubicBezTo>
                      <a:pt x="1552651" y="850840"/>
                      <a:pt x="-376388" y="1135586"/>
                      <a:pt x="66550" y="3517506"/>
                    </a:cubicBezTo>
                    <a:cubicBezTo>
                      <a:pt x="165985" y="4054455"/>
                      <a:pt x="550166" y="4611291"/>
                      <a:pt x="856606" y="4949369"/>
                    </a:cubicBezTo>
                    <a:cubicBezTo>
                      <a:pt x="840335" y="4792081"/>
                      <a:pt x="813216" y="4622138"/>
                      <a:pt x="758075" y="4387110"/>
                    </a:cubicBezTo>
                    <a:cubicBezTo>
                      <a:pt x="674007" y="4031856"/>
                      <a:pt x="730956" y="3618748"/>
                      <a:pt x="854798" y="3170387"/>
                    </a:cubicBezTo>
                    <a:cubicBezTo>
                      <a:pt x="790617" y="3155924"/>
                      <a:pt x="740900" y="3144172"/>
                      <a:pt x="730956" y="3141461"/>
                    </a:cubicBezTo>
                    <a:cubicBezTo>
                      <a:pt x="630617" y="3114342"/>
                      <a:pt x="627906" y="2985077"/>
                      <a:pt x="673103" y="2788918"/>
                    </a:cubicBezTo>
                    <a:cubicBezTo>
                      <a:pt x="706550" y="2645190"/>
                      <a:pt x="566437" y="2512308"/>
                      <a:pt x="522143" y="2421913"/>
                    </a:cubicBezTo>
                    <a:cubicBezTo>
                      <a:pt x="522143" y="2421913"/>
                      <a:pt x="522143" y="2421913"/>
                      <a:pt x="522143" y="2421913"/>
                    </a:cubicBezTo>
                    <a:cubicBezTo>
                      <a:pt x="493216" y="2395698"/>
                      <a:pt x="477849" y="2355020"/>
                      <a:pt x="487793" y="2313438"/>
                    </a:cubicBezTo>
                    <a:lnTo>
                      <a:pt x="577284" y="1931066"/>
                    </a:lnTo>
                    <a:cubicBezTo>
                      <a:pt x="590843" y="1871405"/>
                      <a:pt x="651408" y="1833439"/>
                      <a:pt x="711069" y="1847902"/>
                    </a:cubicBezTo>
                    <a:lnTo>
                      <a:pt x="883725" y="1888580"/>
                    </a:lnTo>
                    <a:lnTo>
                      <a:pt x="1002143" y="1382365"/>
                    </a:lnTo>
                    <a:cubicBezTo>
                      <a:pt x="1015702" y="1324512"/>
                      <a:pt x="1069035" y="1287450"/>
                      <a:pt x="1121465" y="1299202"/>
                    </a:cubicBezTo>
                    <a:cubicBezTo>
                      <a:pt x="1173894" y="1310953"/>
                      <a:pt x="1205532" y="1367902"/>
                      <a:pt x="1191973" y="1426659"/>
                    </a:cubicBezTo>
                    <a:lnTo>
                      <a:pt x="1074459" y="1932874"/>
                    </a:lnTo>
                    <a:lnTo>
                      <a:pt x="1571634" y="2048580"/>
                    </a:lnTo>
                    <a:lnTo>
                      <a:pt x="1690052" y="1542365"/>
                    </a:lnTo>
                    <a:cubicBezTo>
                      <a:pt x="1703611" y="1484512"/>
                      <a:pt x="1756945" y="1446546"/>
                      <a:pt x="1809374" y="1459202"/>
                    </a:cubicBezTo>
                    <a:cubicBezTo>
                      <a:pt x="1861803" y="1471857"/>
                      <a:pt x="1893442" y="1528806"/>
                      <a:pt x="1879882" y="1586659"/>
                    </a:cubicBezTo>
                    <a:lnTo>
                      <a:pt x="1761464" y="2092874"/>
                    </a:lnTo>
                    <a:lnTo>
                      <a:pt x="1934120" y="2132648"/>
                    </a:lnTo>
                    <a:cubicBezTo>
                      <a:pt x="1993781" y="2146207"/>
                      <a:pt x="2031747" y="2206772"/>
                      <a:pt x="2017284" y="2266433"/>
                    </a:cubicBezTo>
                    <a:lnTo>
                      <a:pt x="1927792" y="2649710"/>
                    </a:lnTo>
                    <a:cubicBezTo>
                      <a:pt x="1920560" y="2680444"/>
                      <a:pt x="1900673" y="2704851"/>
                      <a:pt x="1875363" y="2720218"/>
                    </a:cubicBezTo>
                    <a:cubicBezTo>
                      <a:pt x="1870843" y="2724738"/>
                      <a:pt x="1866323" y="2729257"/>
                      <a:pt x="1859996" y="2733777"/>
                    </a:cubicBezTo>
                    <a:cubicBezTo>
                      <a:pt x="1780448" y="2794342"/>
                      <a:pt x="1596041" y="2852195"/>
                      <a:pt x="1562594" y="2995924"/>
                    </a:cubicBezTo>
                    <a:cubicBezTo>
                      <a:pt x="1516493" y="3192082"/>
                      <a:pt x="1447792" y="3305076"/>
                      <a:pt x="1345645" y="3284285"/>
                    </a:cubicBezTo>
                    <a:cubicBezTo>
                      <a:pt x="1329374" y="3280670"/>
                      <a:pt x="1221804" y="3255359"/>
                      <a:pt x="1113329" y="3230048"/>
                    </a:cubicBezTo>
                    <a:lnTo>
                      <a:pt x="1113329" y="3230048"/>
                    </a:lnTo>
                    <a:cubicBezTo>
                      <a:pt x="979544" y="3876375"/>
                      <a:pt x="1026549" y="4304850"/>
                      <a:pt x="1277849" y="4765867"/>
                    </a:cubicBezTo>
                    <a:cubicBezTo>
                      <a:pt x="1444176" y="4133099"/>
                      <a:pt x="2211634" y="4064398"/>
                      <a:pt x="2489148" y="2986884"/>
                    </a:cubicBezTo>
                    <a:cubicBezTo>
                      <a:pt x="2928470" y="1283834"/>
                      <a:pt x="1040109" y="-151645"/>
                      <a:pt x="1125081" y="12875"/>
                    </a:cubicBezTo>
                    <a:close/>
                  </a:path>
                </a:pathLst>
              </a:custGeom>
              <a:solidFill>
                <a:srgbClr val="9ACB46"/>
              </a:solidFill>
              <a:ln w="9020" cap="flat">
                <a:noFill/>
                <a:prstDash val="solid"/>
                <a:miter/>
              </a:ln>
            </p:spPr>
            <p:txBody>
              <a:bodyPr rtlCol="0" anchor="ctr"/>
              <a:lstStyle/>
              <a:p>
                <a:endParaRPr lang="fr-BE"/>
              </a:p>
            </p:txBody>
          </p:sp>
          <p:sp>
            <p:nvSpPr>
              <p:cNvPr id="27" name="Forme libre : forme 26">
                <a:extLst>
                  <a:ext uri="{FF2B5EF4-FFF2-40B4-BE49-F238E27FC236}">
                    <a16:creationId xmlns:a16="http://schemas.microsoft.com/office/drawing/2014/main" id="{E6AF5E27-A80E-457C-9D3E-EEC387F1DF6F}"/>
                  </a:ext>
                </a:extLst>
              </p:cNvPr>
              <p:cNvSpPr/>
              <p:nvPr/>
            </p:nvSpPr>
            <p:spPr>
              <a:xfrm>
                <a:off x="4316180" y="2223727"/>
                <a:ext cx="326327" cy="639999"/>
              </a:xfrm>
              <a:custGeom>
                <a:avLst/>
                <a:gdLst>
                  <a:gd name="connsiteX0" fmla="*/ 326328 w 326327"/>
                  <a:gd name="connsiteY0" fmla="*/ 295593 h 639999"/>
                  <a:gd name="connsiteX1" fmla="*/ 211525 w 326327"/>
                  <a:gd name="connsiteY1" fmla="*/ 269378 h 639999"/>
                  <a:gd name="connsiteX2" fmla="*/ 323616 w 326327"/>
                  <a:gd name="connsiteY2" fmla="*/ 0 h 639999"/>
                  <a:gd name="connsiteX3" fmla="*/ 16271 w 326327"/>
                  <a:gd name="connsiteY3" fmla="*/ 327232 h 639999"/>
                  <a:gd name="connsiteX4" fmla="*/ 139209 w 326327"/>
                  <a:gd name="connsiteY4" fmla="*/ 357966 h 639999"/>
                  <a:gd name="connsiteX5" fmla="*/ 0 w 326327"/>
                  <a:gd name="connsiteY5" fmla="*/ 640000 h 63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327" h="639999">
                    <a:moveTo>
                      <a:pt x="326328" y="295593"/>
                    </a:moveTo>
                    <a:lnTo>
                      <a:pt x="211525" y="269378"/>
                    </a:lnTo>
                    <a:lnTo>
                      <a:pt x="323616" y="0"/>
                    </a:lnTo>
                    <a:lnTo>
                      <a:pt x="16271" y="327232"/>
                    </a:lnTo>
                    <a:lnTo>
                      <a:pt x="139209" y="357966"/>
                    </a:lnTo>
                    <a:lnTo>
                      <a:pt x="0" y="640000"/>
                    </a:lnTo>
                    <a:close/>
                  </a:path>
                </a:pathLst>
              </a:custGeom>
              <a:solidFill>
                <a:srgbClr val="9ACB46"/>
              </a:solidFill>
              <a:ln w="9020" cap="flat">
                <a:noFill/>
                <a:prstDash val="solid"/>
                <a:miter/>
              </a:ln>
            </p:spPr>
            <p:txBody>
              <a:bodyPr rtlCol="0" anchor="ctr"/>
              <a:lstStyle/>
              <a:p>
                <a:endParaRPr lang="fr-BE"/>
              </a:p>
            </p:txBody>
          </p:sp>
        </p:grpSp>
      </p:grpSp>
      <p:pic>
        <p:nvPicPr>
          <p:cNvPr id="157" name="Graphique 156">
            <a:extLst>
              <a:ext uri="{FF2B5EF4-FFF2-40B4-BE49-F238E27FC236}">
                <a16:creationId xmlns:a16="http://schemas.microsoft.com/office/drawing/2014/main" id="{5AE14891-92D4-4486-93A2-CA2D13B705E6}"/>
              </a:ext>
            </a:extLst>
          </p:cNvPr>
          <p:cNvPicPr>
            <a:picLocks noChangeAspect="1"/>
          </p:cNvPicPr>
          <p:nvPr/>
        </p:nvPicPr>
        <p:blipFill>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7515843" y="1872422"/>
            <a:ext cx="1383101" cy="844697"/>
          </a:xfrm>
          <a:prstGeom prst="rect">
            <a:avLst/>
          </a:prstGeom>
          <a:effectLst>
            <a:outerShdw blurRad="50800" dist="38100" dir="2700000" algn="tl" rotWithShape="0">
              <a:prstClr val="black">
                <a:alpha val="40000"/>
              </a:prstClr>
            </a:outerShdw>
          </a:effectLst>
        </p:spPr>
      </p:pic>
      <p:grpSp>
        <p:nvGrpSpPr>
          <p:cNvPr id="158" name="Graphique 329">
            <a:extLst>
              <a:ext uri="{FF2B5EF4-FFF2-40B4-BE49-F238E27FC236}">
                <a16:creationId xmlns:a16="http://schemas.microsoft.com/office/drawing/2014/main" id="{5AAA68F9-0F0B-4A85-A8EC-A112C3A3702C}"/>
              </a:ext>
            </a:extLst>
          </p:cNvPr>
          <p:cNvGrpSpPr/>
          <p:nvPr/>
        </p:nvGrpSpPr>
        <p:grpSpPr>
          <a:xfrm>
            <a:off x="7653319" y="2802945"/>
            <a:ext cx="1108148" cy="1173759"/>
            <a:chOff x="1109582" y="2520582"/>
            <a:chExt cx="1108148" cy="1173759"/>
          </a:xfrm>
          <a:effectLst>
            <a:outerShdw blurRad="50800" dist="38100" dir="2700000" algn="tl" rotWithShape="0">
              <a:prstClr val="black">
                <a:alpha val="40000"/>
              </a:prstClr>
            </a:outerShdw>
          </a:effectLst>
        </p:grpSpPr>
        <p:sp>
          <p:nvSpPr>
            <p:cNvPr id="159" name="Forme libre : forme 158">
              <a:extLst>
                <a:ext uri="{FF2B5EF4-FFF2-40B4-BE49-F238E27FC236}">
                  <a16:creationId xmlns:a16="http://schemas.microsoft.com/office/drawing/2014/main" id="{F8FFA853-92FE-4C8A-A46C-A34D8216E34F}"/>
                </a:ext>
              </a:extLst>
            </p:cNvPr>
            <p:cNvSpPr/>
            <p:nvPr/>
          </p:nvSpPr>
          <p:spPr>
            <a:xfrm>
              <a:off x="1109582" y="2586389"/>
              <a:ext cx="1107952" cy="1107952"/>
            </a:xfrm>
            <a:custGeom>
              <a:avLst/>
              <a:gdLst>
                <a:gd name="connsiteX0" fmla="*/ 967916 w 1107952"/>
                <a:gd name="connsiteY0" fmla="*/ 0 h 1107952"/>
                <a:gd name="connsiteX1" fmla="*/ 140232 w 1107952"/>
                <a:gd name="connsiteY1" fmla="*/ 0 h 1107952"/>
                <a:gd name="connsiteX2" fmla="*/ 0 w 1107952"/>
                <a:gd name="connsiteY2" fmla="*/ 140232 h 1107952"/>
                <a:gd name="connsiteX3" fmla="*/ 0 w 1107952"/>
                <a:gd name="connsiteY3" fmla="*/ 967720 h 1107952"/>
                <a:gd name="connsiteX4" fmla="*/ 140232 w 1107952"/>
                <a:gd name="connsiteY4" fmla="*/ 1107952 h 1107952"/>
                <a:gd name="connsiteX5" fmla="*/ 967720 w 1107952"/>
                <a:gd name="connsiteY5" fmla="*/ 1107952 h 1107952"/>
                <a:gd name="connsiteX6" fmla="*/ 1107953 w 1107952"/>
                <a:gd name="connsiteY6" fmla="*/ 967720 h 1107952"/>
                <a:gd name="connsiteX7" fmla="*/ 1107953 w 1107952"/>
                <a:gd name="connsiteY7" fmla="*/ 140232 h 1107952"/>
                <a:gd name="connsiteX8" fmla="*/ 967916 w 1107952"/>
                <a:gd name="connsiteY8" fmla="*/ 0 h 110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7952" h="1107952">
                  <a:moveTo>
                    <a:pt x="967916" y="0"/>
                  </a:moveTo>
                  <a:lnTo>
                    <a:pt x="140232" y="0"/>
                  </a:lnTo>
                  <a:cubicBezTo>
                    <a:pt x="62869" y="0"/>
                    <a:pt x="0" y="62869"/>
                    <a:pt x="0" y="140232"/>
                  </a:cubicBezTo>
                  <a:lnTo>
                    <a:pt x="0" y="967720"/>
                  </a:lnTo>
                  <a:cubicBezTo>
                    <a:pt x="0" y="1045279"/>
                    <a:pt x="62869" y="1107952"/>
                    <a:pt x="140232" y="1107952"/>
                  </a:cubicBezTo>
                  <a:lnTo>
                    <a:pt x="967720" y="1107952"/>
                  </a:lnTo>
                  <a:cubicBezTo>
                    <a:pt x="1045279" y="1107952"/>
                    <a:pt x="1107953" y="1045083"/>
                    <a:pt x="1107953" y="967720"/>
                  </a:cubicBezTo>
                  <a:lnTo>
                    <a:pt x="1107953" y="140232"/>
                  </a:lnTo>
                  <a:cubicBezTo>
                    <a:pt x="1108148" y="62869"/>
                    <a:pt x="1045279" y="0"/>
                    <a:pt x="967916" y="0"/>
                  </a:cubicBezTo>
                  <a:close/>
                </a:path>
              </a:pathLst>
            </a:custGeom>
            <a:solidFill>
              <a:srgbClr val="FFEAE5"/>
            </a:solidFill>
            <a:ln w="1952" cap="flat">
              <a:noFill/>
              <a:prstDash val="solid"/>
              <a:miter/>
            </a:ln>
          </p:spPr>
          <p:txBody>
            <a:bodyPr lIns="0" rIns="0" rtlCol="0" anchor="b"/>
            <a:lstStyle/>
            <a:p>
              <a:pPr algn="ctr"/>
              <a:r>
                <a:rPr lang="en-US" sz="1100" dirty="0">
                  <a:latin typeface="Trebuchet MS" panose="020B0603020202020204" pitchFamily="34" charset="0"/>
                </a:rPr>
                <a:t>entre le 1</a:t>
              </a:r>
              <a:r>
                <a:rPr lang="en-US" sz="1100" baseline="30000" dirty="0">
                  <a:latin typeface="Trebuchet MS" panose="020B0603020202020204" pitchFamily="34" charset="0"/>
                </a:rPr>
                <a:t>er</a:t>
              </a:r>
              <a:r>
                <a:rPr lang="en-US" sz="1100" dirty="0">
                  <a:latin typeface="Trebuchet MS" panose="020B0603020202020204" pitchFamily="34" charset="0"/>
                </a:rPr>
                <a:t> octobre 2020 </a:t>
              </a:r>
              <a:br>
                <a:rPr lang="en-US" sz="1100" dirty="0">
                  <a:latin typeface="Trebuchet MS" panose="020B0603020202020204" pitchFamily="34" charset="0"/>
                </a:rPr>
              </a:br>
              <a:r>
                <a:rPr lang="en-US" sz="1100" dirty="0">
                  <a:latin typeface="Trebuchet MS" panose="020B0603020202020204" pitchFamily="34" charset="0"/>
                </a:rPr>
                <a:t>et le 31 décembre 2021</a:t>
              </a:r>
              <a:endParaRPr lang="en-BE" sz="1100" dirty="0">
                <a:latin typeface="Trebuchet MS" panose="020B0603020202020204" pitchFamily="34" charset="0"/>
              </a:endParaRPr>
            </a:p>
          </p:txBody>
        </p:sp>
        <p:sp>
          <p:nvSpPr>
            <p:cNvPr id="160" name="Forme libre : forme 159">
              <a:extLst>
                <a:ext uri="{FF2B5EF4-FFF2-40B4-BE49-F238E27FC236}">
                  <a16:creationId xmlns:a16="http://schemas.microsoft.com/office/drawing/2014/main" id="{942CF41B-7B65-4F6B-ACF1-908B5585DB03}"/>
                </a:ext>
              </a:extLst>
            </p:cNvPr>
            <p:cNvSpPr/>
            <p:nvPr/>
          </p:nvSpPr>
          <p:spPr>
            <a:xfrm>
              <a:off x="1141114" y="2629869"/>
              <a:ext cx="1076615" cy="1064472"/>
            </a:xfrm>
            <a:custGeom>
              <a:avLst/>
              <a:gdLst>
                <a:gd name="connsiteX0" fmla="*/ 1037836 w 1076615"/>
                <a:gd name="connsiteY0" fmla="*/ 0 h 1064472"/>
                <a:gd name="connsiteX1" fmla="*/ 1069369 w 1076615"/>
                <a:gd name="connsiteY1" fmla="*/ 88527 h 1064472"/>
                <a:gd name="connsiteX2" fmla="*/ 1069369 w 1076615"/>
                <a:gd name="connsiteY2" fmla="*/ 916014 h 1064472"/>
                <a:gd name="connsiteX3" fmla="*/ 929137 w 1076615"/>
                <a:gd name="connsiteY3" fmla="*/ 1056247 h 1064472"/>
                <a:gd name="connsiteX4" fmla="*/ 101453 w 1076615"/>
                <a:gd name="connsiteY4" fmla="*/ 1056247 h 1064472"/>
                <a:gd name="connsiteX5" fmla="*/ 0 w 1076615"/>
                <a:gd name="connsiteY5" fmla="*/ 1012767 h 1064472"/>
                <a:gd name="connsiteX6" fmla="*/ 108895 w 1076615"/>
                <a:gd name="connsiteY6" fmla="*/ 1064472 h 1064472"/>
                <a:gd name="connsiteX7" fmla="*/ 936383 w 1076615"/>
                <a:gd name="connsiteY7" fmla="*/ 1064472 h 1064472"/>
                <a:gd name="connsiteX8" fmla="*/ 1076616 w 1076615"/>
                <a:gd name="connsiteY8" fmla="*/ 924240 h 1064472"/>
                <a:gd name="connsiteX9" fmla="*/ 1076616 w 1076615"/>
                <a:gd name="connsiteY9" fmla="*/ 96752 h 1064472"/>
                <a:gd name="connsiteX10" fmla="*/ 1037836 w 1076615"/>
                <a:gd name="connsiteY10" fmla="*/ 0 h 106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6615" h="1064472">
                  <a:moveTo>
                    <a:pt x="1037836" y="0"/>
                  </a:moveTo>
                  <a:cubicBezTo>
                    <a:pt x="1057422" y="24090"/>
                    <a:pt x="1069369" y="55035"/>
                    <a:pt x="1069369" y="88527"/>
                  </a:cubicBezTo>
                  <a:lnTo>
                    <a:pt x="1069369" y="916014"/>
                  </a:lnTo>
                  <a:cubicBezTo>
                    <a:pt x="1069369" y="993573"/>
                    <a:pt x="1006500" y="1056247"/>
                    <a:pt x="929137" y="1056247"/>
                  </a:cubicBezTo>
                  <a:lnTo>
                    <a:pt x="101453" y="1056247"/>
                  </a:lnTo>
                  <a:cubicBezTo>
                    <a:pt x="61499" y="1056247"/>
                    <a:pt x="25461" y="1039599"/>
                    <a:pt x="0" y="1012767"/>
                  </a:cubicBezTo>
                  <a:cubicBezTo>
                    <a:pt x="25657" y="1044299"/>
                    <a:pt x="64828" y="1064472"/>
                    <a:pt x="108895" y="1064472"/>
                  </a:cubicBezTo>
                  <a:lnTo>
                    <a:pt x="936383" y="1064472"/>
                  </a:lnTo>
                  <a:cubicBezTo>
                    <a:pt x="1013942" y="1064472"/>
                    <a:pt x="1076616" y="1001603"/>
                    <a:pt x="1076616" y="924240"/>
                  </a:cubicBezTo>
                  <a:lnTo>
                    <a:pt x="1076616" y="96752"/>
                  </a:lnTo>
                  <a:cubicBezTo>
                    <a:pt x="1076616" y="59344"/>
                    <a:pt x="1061927" y="25265"/>
                    <a:pt x="1037836" y="0"/>
                  </a:cubicBezTo>
                  <a:close/>
                </a:path>
              </a:pathLst>
            </a:custGeom>
            <a:solidFill>
              <a:srgbClr val="FFFFFF"/>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61" name="Forme libre : forme 160">
              <a:extLst>
                <a:ext uri="{FF2B5EF4-FFF2-40B4-BE49-F238E27FC236}">
                  <a16:creationId xmlns:a16="http://schemas.microsoft.com/office/drawing/2014/main" id="{375B622F-D326-47E8-BB99-7681F98B6BDC}"/>
                </a:ext>
              </a:extLst>
            </p:cNvPr>
            <p:cNvSpPr/>
            <p:nvPr/>
          </p:nvSpPr>
          <p:spPr>
            <a:xfrm>
              <a:off x="1109582" y="2586389"/>
              <a:ext cx="147478" cy="1107952"/>
            </a:xfrm>
            <a:custGeom>
              <a:avLst/>
              <a:gdLst>
                <a:gd name="connsiteX0" fmla="*/ 7247 w 147478"/>
                <a:gd name="connsiteY0" fmla="*/ 967916 h 1107952"/>
                <a:gd name="connsiteX1" fmla="*/ 7247 w 147478"/>
                <a:gd name="connsiteY1" fmla="*/ 140232 h 1107952"/>
                <a:gd name="connsiteX2" fmla="*/ 147479 w 147478"/>
                <a:gd name="connsiteY2" fmla="*/ 0 h 1107952"/>
                <a:gd name="connsiteX3" fmla="*/ 140232 w 147478"/>
                <a:gd name="connsiteY3" fmla="*/ 0 h 1107952"/>
                <a:gd name="connsiteX4" fmla="*/ 0 w 147478"/>
                <a:gd name="connsiteY4" fmla="*/ 140232 h 1107952"/>
                <a:gd name="connsiteX5" fmla="*/ 0 w 147478"/>
                <a:gd name="connsiteY5" fmla="*/ 967720 h 1107952"/>
                <a:gd name="connsiteX6" fmla="*/ 140232 w 147478"/>
                <a:gd name="connsiteY6" fmla="*/ 1107952 h 1107952"/>
                <a:gd name="connsiteX7" fmla="*/ 147479 w 147478"/>
                <a:gd name="connsiteY7" fmla="*/ 1107952 h 1107952"/>
                <a:gd name="connsiteX8" fmla="*/ 7247 w 147478"/>
                <a:gd name="connsiteY8" fmla="*/ 967916 h 110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478" h="1107952">
                  <a:moveTo>
                    <a:pt x="7247" y="967916"/>
                  </a:moveTo>
                  <a:lnTo>
                    <a:pt x="7247" y="140232"/>
                  </a:lnTo>
                  <a:cubicBezTo>
                    <a:pt x="7247" y="62674"/>
                    <a:pt x="70116" y="0"/>
                    <a:pt x="147479" y="0"/>
                  </a:cubicBezTo>
                  <a:lnTo>
                    <a:pt x="140232" y="0"/>
                  </a:lnTo>
                  <a:cubicBezTo>
                    <a:pt x="62869" y="0"/>
                    <a:pt x="0" y="62869"/>
                    <a:pt x="0" y="140232"/>
                  </a:cubicBezTo>
                  <a:lnTo>
                    <a:pt x="0" y="967720"/>
                  </a:lnTo>
                  <a:cubicBezTo>
                    <a:pt x="0" y="1045279"/>
                    <a:pt x="62869" y="1107952"/>
                    <a:pt x="140232" y="1107952"/>
                  </a:cubicBezTo>
                  <a:lnTo>
                    <a:pt x="147479" y="1107952"/>
                  </a:lnTo>
                  <a:cubicBezTo>
                    <a:pt x="70116" y="1108148"/>
                    <a:pt x="7247" y="1045279"/>
                    <a:pt x="7247" y="967916"/>
                  </a:cubicBezTo>
                  <a:close/>
                </a:path>
              </a:pathLst>
            </a:custGeom>
            <a:solidFill>
              <a:srgbClr val="FFFFFF"/>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62" name="Forme libre : forme 161">
              <a:extLst>
                <a:ext uri="{FF2B5EF4-FFF2-40B4-BE49-F238E27FC236}">
                  <a16:creationId xmlns:a16="http://schemas.microsoft.com/office/drawing/2014/main" id="{FC567815-EEF1-4746-AC4D-15828A164780}"/>
                </a:ext>
              </a:extLst>
            </p:cNvPr>
            <p:cNvSpPr/>
            <p:nvPr/>
          </p:nvSpPr>
          <p:spPr>
            <a:xfrm>
              <a:off x="1109582" y="2586389"/>
              <a:ext cx="1108148" cy="304554"/>
            </a:xfrm>
            <a:custGeom>
              <a:avLst/>
              <a:gdLst>
                <a:gd name="connsiteX0" fmla="*/ 967916 w 1108148"/>
                <a:gd name="connsiteY0" fmla="*/ 0 h 304554"/>
                <a:gd name="connsiteX1" fmla="*/ 140232 w 1108148"/>
                <a:gd name="connsiteY1" fmla="*/ 0 h 304554"/>
                <a:gd name="connsiteX2" fmla="*/ 0 w 1108148"/>
                <a:gd name="connsiteY2" fmla="*/ 140232 h 304554"/>
                <a:gd name="connsiteX3" fmla="*/ 0 w 1108148"/>
                <a:gd name="connsiteY3" fmla="*/ 304555 h 304554"/>
                <a:gd name="connsiteX4" fmla="*/ 1108148 w 1108148"/>
                <a:gd name="connsiteY4" fmla="*/ 304555 h 304554"/>
                <a:gd name="connsiteX5" fmla="*/ 1108148 w 1108148"/>
                <a:gd name="connsiteY5" fmla="*/ 140232 h 304554"/>
                <a:gd name="connsiteX6" fmla="*/ 967916 w 1108148"/>
                <a:gd name="connsiteY6" fmla="*/ 0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8148" h="304554">
                  <a:moveTo>
                    <a:pt x="967916" y="0"/>
                  </a:moveTo>
                  <a:lnTo>
                    <a:pt x="140232" y="0"/>
                  </a:lnTo>
                  <a:cubicBezTo>
                    <a:pt x="62869" y="0"/>
                    <a:pt x="0" y="62869"/>
                    <a:pt x="0" y="140232"/>
                  </a:cubicBezTo>
                  <a:lnTo>
                    <a:pt x="0" y="304555"/>
                  </a:lnTo>
                  <a:lnTo>
                    <a:pt x="1108148" y="304555"/>
                  </a:lnTo>
                  <a:lnTo>
                    <a:pt x="1108148" y="140232"/>
                  </a:lnTo>
                  <a:cubicBezTo>
                    <a:pt x="1108148" y="62869"/>
                    <a:pt x="1045279" y="0"/>
                    <a:pt x="967916" y="0"/>
                  </a:cubicBezTo>
                  <a:close/>
                </a:path>
              </a:pathLst>
            </a:custGeom>
            <a:solidFill>
              <a:srgbClr val="FF7351"/>
            </a:solidFill>
            <a:ln w="1952" cap="flat">
              <a:noFill/>
              <a:prstDash val="solid"/>
              <a:miter/>
            </a:ln>
          </p:spPr>
          <p:txBody>
            <a:bodyPr lIns="0" rIns="0" rtlCol="0" anchor="b"/>
            <a:lstStyle/>
            <a:p>
              <a:pPr algn="ctr"/>
              <a:r>
                <a:rPr lang="en-US" sz="900" dirty="0">
                  <a:solidFill>
                    <a:schemeClr val="bg1"/>
                  </a:solidFill>
                  <a:latin typeface="Trebuchet MS" panose="020B0603020202020204" pitchFamily="34" charset="0"/>
                </a:rPr>
                <a:t>Dépenses </a:t>
              </a:r>
              <a:r>
                <a:rPr lang="en-US" sz="900" dirty="0" err="1">
                  <a:solidFill>
                    <a:schemeClr val="bg1"/>
                  </a:solidFill>
                  <a:latin typeface="Trebuchet MS" panose="020B0603020202020204" pitchFamily="34" charset="0"/>
                </a:rPr>
                <a:t>engagées</a:t>
              </a:r>
              <a:endParaRPr lang="en-US" sz="900" dirty="0">
                <a:solidFill>
                  <a:schemeClr val="bg1"/>
                </a:solidFill>
                <a:latin typeface="Trebuchet MS" panose="020B0603020202020204" pitchFamily="34" charset="0"/>
              </a:endParaRPr>
            </a:p>
          </p:txBody>
        </p:sp>
        <p:sp>
          <p:nvSpPr>
            <p:cNvPr id="163" name="Forme libre : forme 162">
              <a:extLst>
                <a:ext uri="{FF2B5EF4-FFF2-40B4-BE49-F238E27FC236}">
                  <a16:creationId xmlns:a16="http://schemas.microsoft.com/office/drawing/2014/main" id="{F4BC6DBC-10EA-4C13-9584-E7EC949DB605}"/>
                </a:ext>
              </a:extLst>
            </p:cNvPr>
            <p:cNvSpPr/>
            <p:nvPr/>
          </p:nvSpPr>
          <p:spPr>
            <a:xfrm>
              <a:off x="2070251" y="2586389"/>
              <a:ext cx="147478" cy="304554"/>
            </a:xfrm>
            <a:custGeom>
              <a:avLst/>
              <a:gdLst>
                <a:gd name="connsiteX0" fmla="*/ 7247 w 147478"/>
                <a:gd name="connsiteY0" fmla="*/ 0 h 304554"/>
                <a:gd name="connsiteX1" fmla="*/ 0 w 147478"/>
                <a:gd name="connsiteY1" fmla="*/ 0 h 304554"/>
                <a:gd name="connsiteX2" fmla="*/ 140232 w 147478"/>
                <a:gd name="connsiteY2" fmla="*/ 140232 h 304554"/>
                <a:gd name="connsiteX3" fmla="*/ 140232 w 147478"/>
                <a:gd name="connsiteY3" fmla="*/ 304555 h 304554"/>
                <a:gd name="connsiteX4" fmla="*/ 147479 w 147478"/>
                <a:gd name="connsiteY4" fmla="*/ 304555 h 304554"/>
                <a:gd name="connsiteX5" fmla="*/ 147479 w 147478"/>
                <a:gd name="connsiteY5" fmla="*/ 140232 h 304554"/>
                <a:gd name="connsiteX6" fmla="*/ 7247 w 147478"/>
                <a:gd name="connsiteY6" fmla="*/ 0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78" h="304554">
                  <a:moveTo>
                    <a:pt x="7247" y="0"/>
                  </a:moveTo>
                  <a:lnTo>
                    <a:pt x="0" y="0"/>
                  </a:lnTo>
                  <a:cubicBezTo>
                    <a:pt x="77559" y="0"/>
                    <a:pt x="140232" y="62869"/>
                    <a:pt x="140232" y="140232"/>
                  </a:cubicBezTo>
                  <a:lnTo>
                    <a:pt x="140232" y="304555"/>
                  </a:lnTo>
                  <a:lnTo>
                    <a:pt x="147479" y="304555"/>
                  </a:lnTo>
                  <a:lnTo>
                    <a:pt x="147479" y="140232"/>
                  </a:lnTo>
                  <a:cubicBezTo>
                    <a:pt x="147479" y="62869"/>
                    <a:pt x="84609" y="0"/>
                    <a:pt x="7247" y="0"/>
                  </a:cubicBezTo>
                  <a:close/>
                </a:path>
              </a:pathLst>
            </a:custGeom>
            <a:solidFill>
              <a:srgbClr val="DB3131"/>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64" name="Forme libre : forme 163">
              <a:extLst>
                <a:ext uri="{FF2B5EF4-FFF2-40B4-BE49-F238E27FC236}">
                  <a16:creationId xmlns:a16="http://schemas.microsoft.com/office/drawing/2014/main" id="{E2306E32-70E2-416C-84A0-50180B2EA041}"/>
                </a:ext>
              </a:extLst>
            </p:cNvPr>
            <p:cNvSpPr/>
            <p:nvPr/>
          </p:nvSpPr>
          <p:spPr>
            <a:xfrm>
              <a:off x="1109582" y="2586389"/>
              <a:ext cx="1081903" cy="304554"/>
            </a:xfrm>
            <a:custGeom>
              <a:avLst/>
              <a:gdLst>
                <a:gd name="connsiteX0" fmla="*/ 7247 w 1081903"/>
                <a:gd name="connsiteY0" fmla="*/ 149633 h 304554"/>
                <a:gd name="connsiteX1" fmla="*/ 147479 w 1081903"/>
                <a:gd name="connsiteY1" fmla="*/ 9401 h 304554"/>
                <a:gd name="connsiteX2" fmla="*/ 974967 w 1081903"/>
                <a:gd name="connsiteY2" fmla="*/ 9401 h 304554"/>
                <a:gd name="connsiteX3" fmla="*/ 1081904 w 1081903"/>
                <a:gd name="connsiteY3" fmla="*/ 58952 h 304554"/>
                <a:gd name="connsiteX4" fmla="*/ 967524 w 1081903"/>
                <a:gd name="connsiteY4" fmla="*/ 0 h 304554"/>
                <a:gd name="connsiteX5" fmla="*/ 140232 w 1081903"/>
                <a:gd name="connsiteY5" fmla="*/ 0 h 304554"/>
                <a:gd name="connsiteX6" fmla="*/ 0 w 1081903"/>
                <a:gd name="connsiteY6" fmla="*/ 140232 h 304554"/>
                <a:gd name="connsiteX7" fmla="*/ 0 w 1081903"/>
                <a:gd name="connsiteY7" fmla="*/ 304555 h 304554"/>
                <a:gd name="connsiteX8" fmla="*/ 7247 w 1081903"/>
                <a:gd name="connsiteY8" fmla="*/ 304555 h 304554"/>
                <a:gd name="connsiteX9" fmla="*/ 7247 w 1081903"/>
                <a:gd name="connsiteY9" fmla="*/ 149633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1903" h="304554">
                  <a:moveTo>
                    <a:pt x="7247" y="149633"/>
                  </a:moveTo>
                  <a:cubicBezTo>
                    <a:pt x="7247" y="72075"/>
                    <a:pt x="70116" y="9401"/>
                    <a:pt x="147479" y="9401"/>
                  </a:cubicBezTo>
                  <a:lnTo>
                    <a:pt x="974967" y="9401"/>
                  </a:lnTo>
                  <a:cubicBezTo>
                    <a:pt x="1017859" y="9401"/>
                    <a:pt x="1056247" y="28595"/>
                    <a:pt x="1081904" y="58952"/>
                  </a:cubicBezTo>
                  <a:cubicBezTo>
                    <a:pt x="1056443" y="23307"/>
                    <a:pt x="1014725" y="0"/>
                    <a:pt x="967524" y="0"/>
                  </a:cubicBezTo>
                  <a:lnTo>
                    <a:pt x="140232" y="0"/>
                  </a:lnTo>
                  <a:cubicBezTo>
                    <a:pt x="62869" y="0"/>
                    <a:pt x="0" y="62869"/>
                    <a:pt x="0" y="140232"/>
                  </a:cubicBezTo>
                  <a:lnTo>
                    <a:pt x="0" y="304555"/>
                  </a:lnTo>
                  <a:lnTo>
                    <a:pt x="7247" y="304555"/>
                  </a:lnTo>
                  <a:lnTo>
                    <a:pt x="7247" y="149633"/>
                  </a:lnTo>
                  <a:close/>
                </a:path>
              </a:pathLst>
            </a:custGeom>
            <a:solidFill>
              <a:srgbClr val="FF5B30"/>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165" name="Graphique 329">
              <a:extLst>
                <a:ext uri="{FF2B5EF4-FFF2-40B4-BE49-F238E27FC236}">
                  <a16:creationId xmlns:a16="http://schemas.microsoft.com/office/drawing/2014/main" id="{F6BA68BE-5EF9-411C-8B6E-E3E066B48F0F}"/>
                </a:ext>
              </a:extLst>
            </p:cNvPr>
            <p:cNvGrpSpPr/>
            <p:nvPr/>
          </p:nvGrpSpPr>
          <p:grpSpPr>
            <a:xfrm>
              <a:off x="1263868" y="2601313"/>
              <a:ext cx="98545" cy="98545"/>
              <a:chOff x="1263868" y="2601313"/>
              <a:chExt cx="98545" cy="98545"/>
            </a:xfrm>
          </p:grpSpPr>
          <p:sp>
            <p:nvSpPr>
              <p:cNvPr id="277" name="Forme libre : forme 276">
                <a:extLst>
                  <a:ext uri="{FF2B5EF4-FFF2-40B4-BE49-F238E27FC236}">
                    <a16:creationId xmlns:a16="http://schemas.microsoft.com/office/drawing/2014/main" id="{E3C1B7B7-94A2-4E3C-914D-045A5EDA86AF}"/>
                  </a:ext>
                </a:extLst>
              </p:cNvPr>
              <p:cNvSpPr/>
              <p:nvPr/>
            </p:nvSpPr>
            <p:spPr>
              <a:xfrm rot="-4026095">
                <a:off x="1275536" y="2612981"/>
                <a:ext cx="75208" cy="75208"/>
              </a:xfrm>
              <a:custGeom>
                <a:avLst/>
                <a:gdLst>
                  <a:gd name="connsiteX0" fmla="*/ 75209 w 75208"/>
                  <a:gd name="connsiteY0" fmla="*/ 37604 h 75208"/>
                  <a:gd name="connsiteX1" fmla="*/ 37604 w 75208"/>
                  <a:gd name="connsiteY1" fmla="*/ 75209 h 75208"/>
                  <a:gd name="connsiteX2" fmla="*/ 0 w 75208"/>
                  <a:gd name="connsiteY2" fmla="*/ 37604 h 75208"/>
                  <a:gd name="connsiteX3" fmla="*/ 37604 w 75208"/>
                  <a:gd name="connsiteY3" fmla="*/ 0 h 75208"/>
                  <a:gd name="connsiteX4" fmla="*/ 75209 w 75208"/>
                  <a:gd name="connsiteY4" fmla="*/ 37604 h 75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8" h="75208">
                    <a:moveTo>
                      <a:pt x="75209" y="37604"/>
                    </a:moveTo>
                    <a:cubicBezTo>
                      <a:pt x="75209" y="58373"/>
                      <a:pt x="58373" y="75209"/>
                      <a:pt x="37604" y="75209"/>
                    </a:cubicBezTo>
                    <a:cubicBezTo>
                      <a:pt x="16836" y="75209"/>
                      <a:pt x="0" y="58373"/>
                      <a:pt x="0" y="37604"/>
                    </a:cubicBezTo>
                    <a:cubicBezTo>
                      <a:pt x="0" y="16836"/>
                      <a:pt x="16836" y="0"/>
                      <a:pt x="37604" y="0"/>
                    </a:cubicBezTo>
                    <a:cubicBezTo>
                      <a:pt x="58373" y="0"/>
                      <a:pt x="75209" y="16836"/>
                      <a:pt x="75209"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78" name="Forme libre : forme 277">
                <a:extLst>
                  <a:ext uri="{FF2B5EF4-FFF2-40B4-BE49-F238E27FC236}">
                    <a16:creationId xmlns:a16="http://schemas.microsoft.com/office/drawing/2014/main" id="{16C93028-7BD1-4FE5-9D67-A75644AF6E82}"/>
                  </a:ext>
                </a:extLst>
              </p:cNvPr>
              <p:cNvSpPr/>
              <p:nvPr/>
            </p:nvSpPr>
            <p:spPr>
              <a:xfrm>
                <a:off x="1275275"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431"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79" name="Forme libre : forme 278">
                <a:extLst>
                  <a:ext uri="{FF2B5EF4-FFF2-40B4-BE49-F238E27FC236}">
                    <a16:creationId xmlns:a16="http://schemas.microsoft.com/office/drawing/2014/main" id="{79AD96EF-7AF3-48E3-8064-B8300BECAC89}"/>
                  </a:ext>
                </a:extLst>
              </p:cNvPr>
              <p:cNvSpPr/>
              <p:nvPr/>
            </p:nvSpPr>
            <p:spPr>
              <a:xfrm>
                <a:off x="127547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3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4" y="40150"/>
                      <a:pt x="37604" y="40150"/>
                    </a:cubicBezTo>
                    <a:cubicBezTo>
                      <a:pt x="58365" y="40150"/>
                      <a:pt x="75208" y="23307"/>
                      <a:pt x="75208" y="2546"/>
                    </a:cubicBezTo>
                    <a:cubicBezTo>
                      <a:pt x="75208" y="1763"/>
                      <a:pt x="75208" y="783"/>
                      <a:pt x="75013" y="0"/>
                    </a:cubicBezTo>
                    <a:cubicBezTo>
                      <a:pt x="73642" y="19586"/>
                      <a:pt x="57386"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166" name="Graphique 329">
              <a:extLst>
                <a:ext uri="{FF2B5EF4-FFF2-40B4-BE49-F238E27FC236}">
                  <a16:creationId xmlns:a16="http://schemas.microsoft.com/office/drawing/2014/main" id="{879FAD8B-682B-48A3-9743-0EAB7A3DBB47}"/>
                </a:ext>
              </a:extLst>
            </p:cNvPr>
            <p:cNvGrpSpPr/>
            <p:nvPr/>
          </p:nvGrpSpPr>
          <p:grpSpPr>
            <a:xfrm>
              <a:off x="1443050" y="2605282"/>
              <a:ext cx="90648" cy="90648"/>
              <a:chOff x="1443050" y="2605282"/>
              <a:chExt cx="90648" cy="90648"/>
            </a:xfrm>
          </p:grpSpPr>
          <p:sp>
            <p:nvSpPr>
              <p:cNvPr id="274" name="Forme libre : forme 273">
                <a:extLst>
                  <a:ext uri="{FF2B5EF4-FFF2-40B4-BE49-F238E27FC236}">
                    <a16:creationId xmlns:a16="http://schemas.microsoft.com/office/drawing/2014/main" id="{108AFE86-E2F1-46D3-A455-0E69B1A66EB3}"/>
                  </a:ext>
                </a:extLst>
              </p:cNvPr>
              <p:cNvSpPr/>
              <p:nvPr/>
            </p:nvSpPr>
            <p:spPr>
              <a:xfrm rot="-807738">
                <a:off x="1450771" y="2613003"/>
                <a:ext cx="75206" cy="75206"/>
              </a:xfrm>
              <a:custGeom>
                <a:avLst/>
                <a:gdLst>
                  <a:gd name="connsiteX0" fmla="*/ 75207 w 75206"/>
                  <a:gd name="connsiteY0" fmla="*/ 37603 h 75206"/>
                  <a:gd name="connsiteX1" fmla="*/ 37603 w 75206"/>
                  <a:gd name="connsiteY1" fmla="*/ 75207 h 75206"/>
                  <a:gd name="connsiteX2" fmla="*/ 0 w 75206"/>
                  <a:gd name="connsiteY2" fmla="*/ 37603 h 75206"/>
                  <a:gd name="connsiteX3" fmla="*/ 37603 w 75206"/>
                  <a:gd name="connsiteY3" fmla="*/ 0 h 75206"/>
                  <a:gd name="connsiteX4" fmla="*/ 75207 w 75206"/>
                  <a:gd name="connsiteY4" fmla="*/ 37603 h 75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6" h="75206">
                    <a:moveTo>
                      <a:pt x="75207" y="37603"/>
                    </a:moveTo>
                    <a:cubicBezTo>
                      <a:pt x="75207" y="58371"/>
                      <a:pt x="58371" y="75207"/>
                      <a:pt x="37603" y="75207"/>
                    </a:cubicBezTo>
                    <a:cubicBezTo>
                      <a:pt x="16836" y="75207"/>
                      <a:pt x="0" y="58371"/>
                      <a:pt x="0" y="37603"/>
                    </a:cubicBezTo>
                    <a:cubicBezTo>
                      <a:pt x="0" y="16836"/>
                      <a:pt x="16836" y="0"/>
                      <a:pt x="37603" y="0"/>
                    </a:cubicBezTo>
                    <a:cubicBezTo>
                      <a:pt x="58371" y="0"/>
                      <a:pt x="75207" y="16836"/>
                      <a:pt x="75207" y="37603"/>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75" name="Forme libre : forme 274">
                <a:extLst>
                  <a:ext uri="{FF2B5EF4-FFF2-40B4-BE49-F238E27FC236}">
                    <a16:creationId xmlns:a16="http://schemas.microsoft.com/office/drawing/2014/main" id="{BCEE41F7-7B47-417C-9045-F2EE93EB8D3F}"/>
                  </a:ext>
                </a:extLst>
              </p:cNvPr>
              <p:cNvSpPr/>
              <p:nvPr/>
            </p:nvSpPr>
            <p:spPr>
              <a:xfrm>
                <a:off x="1450565"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431"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76" name="Forme libre : forme 275">
                <a:extLst>
                  <a:ext uri="{FF2B5EF4-FFF2-40B4-BE49-F238E27FC236}">
                    <a16:creationId xmlns:a16="http://schemas.microsoft.com/office/drawing/2014/main" id="{7156D30A-FFA8-4886-9C11-506AB802BCE6}"/>
                  </a:ext>
                </a:extLst>
              </p:cNvPr>
              <p:cNvSpPr/>
              <p:nvPr/>
            </p:nvSpPr>
            <p:spPr>
              <a:xfrm>
                <a:off x="145076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3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4" y="40150"/>
                      <a:pt x="37604" y="40150"/>
                    </a:cubicBezTo>
                    <a:cubicBezTo>
                      <a:pt x="58365" y="40150"/>
                      <a:pt x="75208" y="23307"/>
                      <a:pt x="75208" y="2546"/>
                    </a:cubicBezTo>
                    <a:cubicBezTo>
                      <a:pt x="75208" y="1763"/>
                      <a:pt x="75208" y="783"/>
                      <a:pt x="75013" y="0"/>
                    </a:cubicBezTo>
                    <a:cubicBezTo>
                      <a:pt x="73642" y="19586"/>
                      <a:pt x="57386"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167" name="Graphique 329">
              <a:extLst>
                <a:ext uri="{FF2B5EF4-FFF2-40B4-BE49-F238E27FC236}">
                  <a16:creationId xmlns:a16="http://schemas.microsoft.com/office/drawing/2014/main" id="{77082D80-6222-40E3-AD13-67B6CC60C171}"/>
                </a:ext>
              </a:extLst>
            </p:cNvPr>
            <p:cNvGrpSpPr/>
            <p:nvPr/>
          </p:nvGrpSpPr>
          <p:grpSpPr>
            <a:xfrm>
              <a:off x="1618496" y="2605438"/>
              <a:ext cx="90370" cy="90370"/>
              <a:chOff x="1618496" y="2605438"/>
              <a:chExt cx="90370" cy="90370"/>
            </a:xfrm>
          </p:grpSpPr>
          <p:sp>
            <p:nvSpPr>
              <p:cNvPr id="271" name="Forme libre : forme 270">
                <a:extLst>
                  <a:ext uri="{FF2B5EF4-FFF2-40B4-BE49-F238E27FC236}">
                    <a16:creationId xmlns:a16="http://schemas.microsoft.com/office/drawing/2014/main" id="{2EB9127A-2DEA-4083-879F-C587828CF633}"/>
                  </a:ext>
                </a:extLst>
              </p:cNvPr>
              <p:cNvSpPr/>
              <p:nvPr/>
            </p:nvSpPr>
            <p:spPr>
              <a:xfrm rot="-790396">
                <a:off x="1626076" y="2613018"/>
                <a:ext cx="75209" cy="75209"/>
              </a:xfrm>
              <a:custGeom>
                <a:avLst/>
                <a:gdLst>
                  <a:gd name="connsiteX0" fmla="*/ 75210 w 75209"/>
                  <a:gd name="connsiteY0" fmla="*/ 37605 h 75209"/>
                  <a:gd name="connsiteX1" fmla="*/ 37605 w 75209"/>
                  <a:gd name="connsiteY1" fmla="*/ 75209 h 75209"/>
                  <a:gd name="connsiteX2" fmla="*/ 0 w 75209"/>
                  <a:gd name="connsiteY2" fmla="*/ 37605 h 75209"/>
                  <a:gd name="connsiteX3" fmla="*/ 37605 w 75209"/>
                  <a:gd name="connsiteY3" fmla="*/ 0 h 75209"/>
                  <a:gd name="connsiteX4" fmla="*/ 75210 w 75209"/>
                  <a:gd name="connsiteY4" fmla="*/ 37605 h 75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9" h="75209">
                    <a:moveTo>
                      <a:pt x="75210" y="37605"/>
                    </a:moveTo>
                    <a:cubicBezTo>
                      <a:pt x="75210" y="58373"/>
                      <a:pt x="58373" y="75209"/>
                      <a:pt x="37605" y="75209"/>
                    </a:cubicBezTo>
                    <a:cubicBezTo>
                      <a:pt x="16836" y="75209"/>
                      <a:pt x="0" y="58373"/>
                      <a:pt x="0" y="37605"/>
                    </a:cubicBezTo>
                    <a:cubicBezTo>
                      <a:pt x="0" y="16836"/>
                      <a:pt x="16836" y="0"/>
                      <a:pt x="37605" y="0"/>
                    </a:cubicBezTo>
                    <a:cubicBezTo>
                      <a:pt x="58373" y="0"/>
                      <a:pt x="75210" y="16836"/>
                      <a:pt x="75210" y="37605"/>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72" name="Forme libre : forme 271">
                <a:extLst>
                  <a:ext uri="{FF2B5EF4-FFF2-40B4-BE49-F238E27FC236}">
                    <a16:creationId xmlns:a16="http://schemas.microsoft.com/office/drawing/2014/main" id="{6F78E2CE-D09A-480A-815E-D89DFD4BE26C}"/>
                  </a:ext>
                </a:extLst>
              </p:cNvPr>
              <p:cNvSpPr/>
              <p:nvPr/>
            </p:nvSpPr>
            <p:spPr>
              <a:xfrm>
                <a:off x="162585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73" name="Forme libre : forme 272">
                <a:extLst>
                  <a:ext uri="{FF2B5EF4-FFF2-40B4-BE49-F238E27FC236}">
                    <a16:creationId xmlns:a16="http://schemas.microsoft.com/office/drawing/2014/main" id="{D8AF9F55-601A-4253-ADBF-C29F0EC832BB}"/>
                  </a:ext>
                </a:extLst>
              </p:cNvPr>
              <p:cNvSpPr/>
              <p:nvPr/>
            </p:nvSpPr>
            <p:spPr>
              <a:xfrm>
                <a:off x="162605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641"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168" name="Graphique 329">
              <a:extLst>
                <a:ext uri="{FF2B5EF4-FFF2-40B4-BE49-F238E27FC236}">
                  <a16:creationId xmlns:a16="http://schemas.microsoft.com/office/drawing/2014/main" id="{38F8F310-609E-4EAE-850B-DA8296ED52D5}"/>
                </a:ext>
              </a:extLst>
            </p:cNvPr>
            <p:cNvGrpSpPr/>
            <p:nvPr/>
          </p:nvGrpSpPr>
          <p:grpSpPr>
            <a:xfrm>
              <a:off x="1785822" y="2597462"/>
              <a:ext cx="106359" cy="106359"/>
              <a:chOff x="1785822" y="2597462"/>
              <a:chExt cx="106359" cy="106359"/>
            </a:xfrm>
          </p:grpSpPr>
          <p:sp>
            <p:nvSpPr>
              <p:cNvPr id="268" name="Forme libre : forme 267">
                <a:extLst>
                  <a:ext uri="{FF2B5EF4-FFF2-40B4-BE49-F238E27FC236}">
                    <a16:creationId xmlns:a16="http://schemas.microsoft.com/office/drawing/2014/main" id="{06AC6645-46B3-4F7B-BC6E-401007CCCF5A}"/>
                  </a:ext>
                </a:extLst>
              </p:cNvPr>
              <p:cNvSpPr/>
              <p:nvPr/>
            </p:nvSpPr>
            <p:spPr>
              <a:xfrm rot="-2700000">
                <a:off x="1801398" y="2613038"/>
                <a:ext cx="75207" cy="75207"/>
              </a:xfrm>
              <a:custGeom>
                <a:avLst/>
                <a:gdLst>
                  <a:gd name="connsiteX0" fmla="*/ 75208 w 75207"/>
                  <a:gd name="connsiteY0" fmla="*/ 37604 h 75207"/>
                  <a:gd name="connsiteX1" fmla="*/ 37604 w 75207"/>
                  <a:gd name="connsiteY1" fmla="*/ 75208 h 75207"/>
                  <a:gd name="connsiteX2" fmla="*/ 0 w 75207"/>
                  <a:gd name="connsiteY2" fmla="*/ 37604 h 75207"/>
                  <a:gd name="connsiteX3" fmla="*/ 37604 w 75207"/>
                  <a:gd name="connsiteY3" fmla="*/ 0 h 75207"/>
                  <a:gd name="connsiteX4" fmla="*/ 75208 w 75207"/>
                  <a:gd name="connsiteY4" fmla="*/ 37604 h 75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7" h="75207">
                    <a:moveTo>
                      <a:pt x="75208" y="37604"/>
                    </a:moveTo>
                    <a:cubicBezTo>
                      <a:pt x="75208" y="58372"/>
                      <a:pt x="58372" y="75208"/>
                      <a:pt x="37604" y="75208"/>
                    </a:cubicBezTo>
                    <a:cubicBezTo>
                      <a:pt x="16836" y="75208"/>
                      <a:pt x="0" y="58372"/>
                      <a:pt x="0" y="37604"/>
                    </a:cubicBezTo>
                    <a:cubicBezTo>
                      <a:pt x="0" y="16836"/>
                      <a:pt x="16836" y="0"/>
                      <a:pt x="37604" y="0"/>
                    </a:cubicBezTo>
                    <a:cubicBezTo>
                      <a:pt x="58372" y="0"/>
                      <a:pt x="75208" y="16836"/>
                      <a:pt x="75208"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69" name="Forme libre : forme 268">
                <a:extLst>
                  <a:ext uri="{FF2B5EF4-FFF2-40B4-BE49-F238E27FC236}">
                    <a16:creationId xmlns:a16="http://schemas.microsoft.com/office/drawing/2014/main" id="{D8D4DB3A-A03F-49A4-819D-11AD28385DBC}"/>
                  </a:ext>
                </a:extLst>
              </p:cNvPr>
              <p:cNvSpPr/>
              <p:nvPr/>
            </p:nvSpPr>
            <p:spPr>
              <a:xfrm>
                <a:off x="180114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70" name="Forme libre : forme 269">
                <a:extLst>
                  <a:ext uri="{FF2B5EF4-FFF2-40B4-BE49-F238E27FC236}">
                    <a16:creationId xmlns:a16="http://schemas.microsoft.com/office/drawing/2014/main" id="{EDE99E89-7FA1-4FB8-8FA3-19F40982188D}"/>
                  </a:ext>
                </a:extLst>
              </p:cNvPr>
              <p:cNvSpPr/>
              <p:nvPr/>
            </p:nvSpPr>
            <p:spPr>
              <a:xfrm>
                <a:off x="1801342"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641"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169" name="Graphique 329">
              <a:extLst>
                <a:ext uri="{FF2B5EF4-FFF2-40B4-BE49-F238E27FC236}">
                  <a16:creationId xmlns:a16="http://schemas.microsoft.com/office/drawing/2014/main" id="{3E3584D2-97BE-448E-B004-E7B8AFA4FCEA}"/>
                </a:ext>
              </a:extLst>
            </p:cNvPr>
            <p:cNvGrpSpPr/>
            <p:nvPr/>
          </p:nvGrpSpPr>
          <p:grpSpPr>
            <a:xfrm>
              <a:off x="1281738" y="2520582"/>
              <a:ext cx="780717" cy="178192"/>
              <a:chOff x="1281738" y="2520582"/>
              <a:chExt cx="780717" cy="178192"/>
            </a:xfrm>
          </p:grpSpPr>
          <p:grpSp>
            <p:nvGrpSpPr>
              <p:cNvPr id="253" name="Graphique 329">
                <a:extLst>
                  <a:ext uri="{FF2B5EF4-FFF2-40B4-BE49-F238E27FC236}">
                    <a16:creationId xmlns:a16="http://schemas.microsoft.com/office/drawing/2014/main" id="{2DDEA1A9-7D66-4485-A582-B4904CCB4429}"/>
                  </a:ext>
                </a:extLst>
              </p:cNvPr>
              <p:cNvGrpSpPr/>
              <p:nvPr/>
            </p:nvGrpSpPr>
            <p:grpSpPr>
              <a:xfrm>
                <a:off x="1966197" y="2602514"/>
                <a:ext cx="96259" cy="96259"/>
                <a:chOff x="1966197" y="2602514"/>
                <a:chExt cx="96259" cy="96259"/>
              </a:xfrm>
            </p:grpSpPr>
            <p:sp>
              <p:nvSpPr>
                <p:cNvPr id="265" name="Forme libre : forme 264">
                  <a:extLst>
                    <a:ext uri="{FF2B5EF4-FFF2-40B4-BE49-F238E27FC236}">
                      <a16:creationId xmlns:a16="http://schemas.microsoft.com/office/drawing/2014/main" id="{8EB09266-5E4B-4CEC-BF0C-5C1D5DF70D26}"/>
                    </a:ext>
                  </a:extLst>
                </p:cNvPr>
                <p:cNvSpPr/>
                <p:nvPr/>
              </p:nvSpPr>
              <p:spPr>
                <a:xfrm rot="-4210295">
                  <a:off x="1976723" y="2613040"/>
                  <a:ext cx="75207" cy="75207"/>
                </a:xfrm>
                <a:custGeom>
                  <a:avLst/>
                  <a:gdLst>
                    <a:gd name="connsiteX0" fmla="*/ 75207 w 75207"/>
                    <a:gd name="connsiteY0" fmla="*/ 37604 h 75207"/>
                    <a:gd name="connsiteX1" fmla="*/ 37604 w 75207"/>
                    <a:gd name="connsiteY1" fmla="*/ 75207 h 75207"/>
                    <a:gd name="connsiteX2" fmla="*/ 0 w 75207"/>
                    <a:gd name="connsiteY2" fmla="*/ 37604 h 75207"/>
                    <a:gd name="connsiteX3" fmla="*/ 37604 w 75207"/>
                    <a:gd name="connsiteY3" fmla="*/ 0 h 75207"/>
                    <a:gd name="connsiteX4" fmla="*/ 75207 w 75207"/>
                    <a:gd name="connsiteY4" fmla="*/ 37604 h 75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7" h="75207">
                      <a:moveTo>
                        <a:pt x="75207" y="37604"/>
                      </a:moveTo>
                      <a:cubicBezTo>
                        <a:pt x="75207" y="58372"/>
                        <a:pt x="58372" y="75207"/>
                        <a:pt x="37604" y="75207"/>
                      </a:cubicBezTo>
                      <a:cubicBezTo>
                        <a:pt x="16836" y="75207"/>
                        <a:pt x="0" y="58372"/>
                        <a:pt x="0" y="37604"/>
                      </a:cubicBezTo>
                      <a:cubicBezTo>
                        <a:pt x="0" y="16836"/>
                        <a:pt x="16836" y="0"/>
                        <a:pt x="37604" y="0"/>
                      </a:cubicBezTo>
                      <a:cubicBezTo>
                        <a:pt x="58372" y="0"/>
                        <a:pt x="75207" y="16836"/>
                        <a:pt x="75207"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66" name="Forme libre : forme 265">
                  <a:extLst>
                    <a:ext uri="{FF2B5EF4-FFF2-40B4-BE49-F238E27FC236}">
                      <a16:creationId xmlns:a16="http://schemas.microsoft.com/office/drawing/2014/main" id="{C8A798BF-7F12-443F-A224-91660237A2E8}"/>
                    </a:ext>
                  </a:extLst>
                </p:cNvPr>
                <p:cNvSpPr/>
                <p:nvPr/>
              </p:nvSpPr>
              <p:spPr>
                <a:xfrm>
                  <a:off x="197643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1175"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67" name="Forme libre : forme 266">
                  <a:extLst>
                    <a:ext uri="{FF2B5EF4-FFF2-40B4-BE49-F238E27FC236}">
                      <a16:creationId xmlns:a16="http://schemas.microsoft.com/office/drawing/2014/main" id="{C60A83C0-2101-44B6-8B46-9CBC00391FF2}"/>
                    </a:ext>
                  </a:extLst>
                </p:cNvPr>
                <p:cNvSpPr/>
                <p:nvPr/>
              </p:nvSpPr>
              <p:spPr>
                <a:xfrm>
                  <a:off x="1976632"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837"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254" name="Graphique 329">
                <a:extLst>
                  <a:ext uri="{FF2B5EF4-FFF2-40B4-BE49-F238E27FC236}">
                    <a16:creationId xmlns:a16="http://schemas.microsoft.com/office/drawing/2014/main" id="{20501E36-41F6-44DC-AD33-92DEE32A6C40}"/>
                  </a:ext>
                </a:extLst>
              </p:cNvPr>
              <p:cNvGrpSpPr/>
              <p:nvPr/>
            </p:nvGrpSpPr>
            <p:grpSpPr>
              <a:xfrm>
                <a:off x="1281738" y="2520582"/>
                <a:ext cx="765010" cy="130047"/>
                <a:chOff x="1281738" y="2520582"/>
                <a:chExt cx="765010" cy="130047"/>
              </a:xfrm>
              <a:solidFill>
                <a:srgbClr val="636363"/>
              </a:solidFill>
            </p:grpSpPr>
            <p:sp>
              <p:nvSpPr>
                <p:cNvPr id="255" name="Forme libre : forme 254">
                  <a:extLst>
                    <a:ext uri="{FF2B5EF4-FFF2-40B4-BE49-F238E27FC236}">
                      <a16:creationId xmlns:a16="http://schemas.microsoft.com/office/drawing/2014/main" id="{759AF541-7969-4194-9DF9-FE092965432E}"/>
                    </a:ext>
                  </a:extLst>
                </p:cNvPr>
                <p:cNvSpPr/>
                <p:nvPr/>
              </p:nvSpPr>
              <p:spPr>
                <a:xfrm>
                  <a:off x="132032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56" name="Forme libre : forme 255">
                  <a:extLst>
                    <a:ext uri="{FF2B5EF4-FFF2-40B4-BE49-F238E27FC236}">
                      <a16:creationId xmlns:a16="http://schemas.microsoft.com/office/drawing/2014/main" id="{1A5D9B24-0308-4ACB-9FE5-49C2D80F7500}"/>
                    </a:ext>
                  </a:extLst>
                </p:cNvPr>
                <p:cNvSpPr/>
                <p:nvPr/>
              </p:nvSpPr>
              <p:spPr>
                <a:xfrm>
                  <a:off x="1281738"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57" name="Forme libre : forme 256">
                  <a:extLst>
                    <a:ext uri="{FF2B5EF4-FFF2-40B4-BE49-F238E27FC236}">
                      <a16:creationId xmlns:a16="http://schemas.microsoft.com/office/drawing/2014/main" id="{568AF0AE-491E-4459-B745-6902D73E44E3}"/>
                    </a:ext>
                  </a:extLst>
                </p:cNvPr>
                <p:cNvSpPr/>
                <p:nvPr/>
              </p:nvSpPr>
              <p:spPr>
                <a:xfrm>
                  <a:off x="149561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58" name="Forme libre : forme 257">
                  <a:extLst>
                    <a:ext uri="{FF2B5EF4-FFF2-40B4-BE49-F238E27FC236}">
                      <a16:creationId xmlns:a16="http://schemas.microsoft.com/office/drawing/2014/main" id="{AF31BEE8-773E-4F5C-B2F6-DDCD4840BD3F}"/>
                    </a:ext>
                  </a:extLst>
                </p:cNvPr>
                <p:cNvSpPr/>
                <p:nvPr/>
              </p:nvSpPr>
              <p:spPr>
                <a:xfrm>
                  <a:off x="1457028"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59" name="Forme libre : forme 258">
                  <a:extLst>
                    <a:ext uri="{FF2B5EF4-FFF2-40B4-BE49-F238E27FC236}">
                      <a16:creationId xmlns:a16="http://schemas.microsoft.com/office/drawing/2014/main" id="{51840B57-873E-44A5-80C0-0256C58EFB0B}"/>
                    </a:ext>
                  </a:extLst>
                </p:cNvPr>
                <p:cNvSpPr/>
                <p:nvPr/>
              </p:nvSpPr>
              <p:spPr>
                <a:xfrm>
                  <a:off x="167090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60" name="Forme libre : forme 259">
                  <a:extLst>
                    <a:ext uri="{FF2B5EF4-FFF2-40B4-BE49-F238E27FC236}">
                      <a16:creationId xmlns:a16="http://schemas.microsoft.com/office/drawing/2014/main" id="{5F9EB553-62FB-482C-9ED5-972D2614B9D8}"/>
                    </a:ext>
                  </a:extLst>
                </p:cNvPr>
                <p:cNvSpPr/>
                <p:nvPr/>
              </p:nvSpPr>
              <p:spPr>
                <a:xfrm>
                  <a:off x="163231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61" name="Forme libre : forme 260">
                  <a:extLst>
                    <a:ext uri="{FF2B5EF4-FFF2-40B4-BE49-F238E27FC236}">
                      <a16:creationId xmlns:a16="http://schemas.microsoft.com/office/drawing/2014/main" id="{7D23008B-36DA-4B45-8EE5-FA7E209AD0D2}"/>
                    </a:ext>
                  </a:extLst>
                </p:cNvPr>
                <p:cNvSpPr/>
                <p:nvPr/>
              </p:nvSpPr>
              <p:spPr>
                <a:xfrm>
                  <a:off x="1846193"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62" name="Forme libre : forme 261">
                  <a:extLst>
                    <a:ext uri="{FF2B5EF4-FFF2-40B4-BE49-F238E27FC236}">
                      <a16:creationId xmlns:a16="http://schemas.microsoft.com/office/drawing/2014/main" id="{F056EC2E-B886-475C-AF0A-86805D4013C8}"/>
                    </a:ext>
                  </a:extLst>
                </p:cNvPr>
                <p:cNvSpPr/>
                <p:nvPr/>
              </p:nvSpPr>
              <p:spPr>
                <a:xfrm>
                  <a:off x="1807609" y="2520582"/>
                  <a:ext cx="25069" cy="130047"/>
                </a:xfrm>
                <a:custGeom>
                  <a:avLst/>
                  <a:gdLst>
                    <a:gd name="connsiteX0" fmla="*/ 12535 w 25069"/>
                    <a:gd name="connsiteY0" fmla="*/ 0 h 130047"/>
                    <a:gd name="connsiteX1" fmla="*/ 12535 w 25069"/>
                    <a:gd name="connsiteY1" fmla="*/ 0 h 130047"/>
                    <a:gd name="connsiteX2" fmla="*/ 0 w 25069"/>
                    <a:gd name="connsiteY2" fmla="*/ 12535 h 130047"/>
                    <a:gd name="connsiteX3" fmla="*/ 0 w 25069"/>
                    <a:gd name="connsiteY3" fmla="*/ 117513 h 130047"/>
                    <a:gd name="connsiteX4" fmla="*/ 12535 w 25069"/>
                    <a:gd name="connsiteY4" fmla="*/ 130048 h 130047"/>
                    <a:gd name="connsiteX5" fmla="*/ 12535 w 25069"/>
                    <a:gd name="connsiteY5" fmla="*/ 130048 h 130047"/>
                    <a:gd name="connsiteX6" fmla="*/ 25069 w 25069"/>
                    <a:gd name="connsiteY6" fmla="*/ 117513 h 130047"/>
                    <a:gd name="connsiteX7" fmla="*/ 25069 w 25069"/>
                    <a:gd name="connsiteY7" fmla="*/ 12535 h 130047"/>
                    <a:gd name="connsiteX8" fmla="*/ 12535 w 25069"/>
                    <a:gd name="connsiteY8"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69" h="130047">
                      <a:moveTo>
                        <a:pt x="12535" y="0"/>
                      </a:moveTo>
                      <a:lnTo>
                        <a:pt x="12535" y="0"/>
                      </a:lnTo>
                      <a:cubicBezTo>
                        <a:pt x="5680" y="0"/>
                        <a:pt x="0" y="5680"/>
                        <a:pt x="0" y="12535"/>
                      </a:cubicBezTo>
                      <a:lnTo>
                        <a:pt x="0" y="117513"/>
                      </a:lnTo>
                      <a:cubicBezTo>
                        <a:pt x="0" y="124368"/>
                        <a:pt x="5680" y="130048"/>
                        <a:pt x="12535" y="130048"/>
                      </a:cubicBezTo>
                      <a:lnTo>
                        <a:pt x="12535" y="130048"/>
                      </a:ln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63" name="Forme libre : forme 262">
                  <a:extLst>
                    <a:ext uri="{FF2B5EF4-FFF2-40B4-BE49-F238E27FC236}">
                      <a16:creationId xmlns:a16="http://schemas.microsoft.com/office/drawing/2014/main" id="{D44A81BC-25CD-4A78-A609-7C0415C15A84}"/>
                    </a:ext>
                  </a:extLst>
                </p:cNvPr>
                <p:cNvSpPr/>
                <p:nvPr/>
              </p:nvSpPr>
              <p:spPr>
                <a:xfrm>
                  <a:off x="202167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4874"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64" name="Forme libre : forme 263">
                  <a:extLst>
                    <a:ext uri="{FF2B5EF4-FFF2-40B4-BE49-F238E27FC236}">
                      <a16:creationId xmlns:a16="http://schemas.microsoft.com/office/drawing/2014/main" id="{FD6E83B7-6172-4754-A94C-755D685DF987}"/>
                    </a:ext>
                  </a:extLst>
                </p:cNvPr>
                <p:cNvSpPr/>
                <p:nvPr/>
              </p:nvSpPr>
              <p:spPr>
                <a:xfrm>
                  <a:off x="198289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176" name="Forme libre : forme 175">
              <a:extLst>
                <a:ext uri="{FF2B5EF4-FFF2-40B4-BE49-F238E27FC236}">
                  <a16:creationId xmlns:a16="http://schemas.microsoft.com/office/drawing/2014/main" id="{9B654975-00BA-49C6-960E-0DB61437447A}"/>
                </a:ext>
              </a:extLst>
            </p:cNvPr>
            <p:cNvSpPr/>
            <p:nvPr/>
          </p:nvSpPr>
          <p:spPr>
            <a:xfrm>
              <a:off x="1109582" y="2890943"/>
              <a:ext cx="1108148" cy="9401"/>
            </a:xfrm>
            <a:custGeom>
              <a:avLst/>
              <a:gdLst>
                <a:gd name="connsiteX0" fmla="*/ 0 w 1108148"/>
                <a:gd name="connsiteY0" fmla="*/ 0 h 9401"/>
                <a:gd name="connsiteX1" fmla="*/ 1108148 w 1108148"/>
                <a:gd name="connsiteY1" fmla="*/ 0 h 9401"/>
                <a:gd name="connsiteX2" fmla="*/ 1108148 w 1108148"/>
                <a:gd name="connsiteY2" fmla="*/ 9401 h 9401"/>
                <a:gd name="connsiteX3" fmla="*/ 0 w 1108148"/>
                <a:gd name="connsiteY3" fmla="*/ 9401 h 9401"/>
              </a:gdLst>
              <a:ahLst/>
              <a:cxnLst>
                <a:cxn ang="0">
                  <a:pos x="connsiteX0" y="connsiteY0"/>
                </a:cxn>
                <a:cxn ang="0">
                  <a:pos x="connsiteX1" y="connsiteY1"/>
                </a:cxn>
                <a:cxn ang="0">
                  <a:pos x="connsiteX2" y="connsiteY2"/>
                </a:cxn>
                <a:cxn ang="0">
                  <a:pos x="connsiteX3" y="connsiteY3"/>
                </a:cxn>
              </a:cxnLst>
              <a:rect l="l" t="t" r="r" b="b"/>
              <a:pathLst>
                <a:path w="1108148" h="9401">
                  <a:moveTo>
                    <a:pt x="0" y="0"/>
                  </a:moveTo>
                  <a:lnTo>
                    <a:pt x="1108148" y="0"/>
                  </a:lnTo>
                  <a:lnTo>
                    <a:pt x="1108148" y="9401"/>
                  </a:lnTo>
                  <a:lnTo>
                    <a:pt x="0" y="9401"/>
                  </a:lnTo>
                  <a:close/>
                </a:path>
              </a:pathLst>
            </a:custGeom>
            <a:solidFill>
              <a:srgbClr val="FF5B30"/>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178" name="Graphique 329">
              <a:extLst>
                <a:ext uri="{FF2B5EF4-FFF2-40B4-BE49-F238E27FC236}">
                  <a16:creationId xmlns:a16="http://schemas.microsoft.com/office/drawing/2014/main" id="{C50360C4-93D1-4216-87DC-2015D241EB02}"/>
                </a:ext>
              </a:extLst>
            </p:cNvPr>
            <p:cNvGrpSpPr/>
            <p:nvPr/>
          </p:nvGrpSpPr>
          <p:grpSpPr>
            <a:xfrm>
              <a:off x="1807609" y="2520582"/>
              <a:ext cx="63652" cy="130047"/>
              <a:chOff x="1807609" y="2520582"/>
              <a:chExt cx="63652" cy="130047"/>
            </a:xfrm>
            <a:solidFill>
              <a:srgbClr val="636363"/>
            </a:solidFill>
          </p:grpSpPr>
          <p:grpSp>
            <p:nvGrpSpPr>
              <p:cNvPr id="247" name="Graphique 329">
                <a:extLst>
                  <a:ext uri="{FF2B5EF4-FFF2-40B4-BE49-F238E27FC236}">
                    <a16:creationId xmlns:a16="http://schemas.microsoft.com/office/drawing/2014/main" id="{CF0A006C-A590-4C1E-904C-350FB632D558}"/>
                  </a:ext>
                </a:extLst>
              </p:cNvPr>
              <p:cNvGrpSpPr/>
              <p:nvPr/>
            </p:nvGrpSpPr>
            <p:grpSpPr>
              <a:xfrm>
                <a:off x="1846193" y="2520582"/>
                <a:ext cx="25069" cy="130047"/>
                <a:chOff x="1846193" y="2520582"/>
                <a:chExt cx="25069" cy="130047"/>
              </a:xfrm>
              <a:solidFill>
                <a:srgbClr val="636363"/>
              </a:solidFill>
            </p:grpSpPr>
            <p:sp>
              <p:nvSpPr>
                <p:cNvPr id="251" name="Forme libre : forme 250">
                  <a:extLst>
                    <a:ext uri="{FF2B5EF4-FFF2-40B4-BE49-F238E27FC236}">
                      <a16:creationId xmlns:a16="http://schemas.microsoft.com/office/drawing/2014/main" id="{F41410E1-9463-4C0F-BB10-E2D5D93F5DAE}"/>
                    </a:ext>
                  </a:extLst>
                </p:cNvPr>
                <p:cNvSpPr/>
                <p:nvPr/>
              </p:nvSpPr>
              <p:spPr>
                <a:xfrm>
                  <a:off x="1846193"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52" name="Forme libre : forme 251">
                  <a:extLst>
                    <a:ext uri="{FF2B5EF4-FFF2-40B4-BE49-F238E27FC236}">
                      <a16:creationId xmlns:a16="http://schemas.microsoft.com/office/drawing/2014/main" id="{80FB82D7-67C7-4AD5-B6AE-F793F4ECD5DC}"/>
                    </a:ext>
                  </a:extLst>
                </p:cNvPr>
                <p:cNvSpPr/>
                <p:nvPr/>
              </p:nvSpPr>
              <p:spPr>
                <a:xfrm>
                  <a:off x="1846193"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248" name="Graphique 329">
                <a:extLst>
                  <a:ext uri="{FF2B5EF4-FFF2-40B4-BE49-F238E27FC236}">
                    <a16:creationId xmlns:a16="http://schemas.microsoft.com/office/drawing/2014/main" id="{CEE11C56-AC2C-4089-97BF-707DD4DF1784}"/>
                  </a:ext>
                </a:extLst>
              </p:cNvPr>
              <p:cNvGrpSpPr/>
              <p:nvPr/>
            </p:nvGrpSpPr>
            <p:grpSpPr>
              <a:xfrm>
                <a:off x="1807609" y="2520582"/>
                <a:ext cx="25069" cy="130047"/>
                <a:chOff x="1807609" y="2520582"/>
                <a:chExt cx="25069" cy="130047"/>
              </a:xfrm>
              <a:solidFill>
                <a:srgbClr val="636363"/>
              </a:solidFill>
            </p:grpSpPr>
            <p:sp>
              <p:nvSpPr>
                <p:cNvPr id="249" name="Forme libre : forme 248">
                  <a:extLst>
                    <a:ext uri="{FF2B5EF4-FFF2-40B4-BE49-F238E27FC236}">
                      <a16:creationId xmlns:a16="http://schemas.microsoft.com/office/drawing/2014/main" id="{45147E71-FD62-464D-83FF-0BC696F4EC29}"/>
                    </a:ext>
                  </a:extLst>
                </p:cNvPr>
                <p:cNvSpPr/>
                <p:nvPr/>
              </p:nvSpPr>
              <p:spPr>
                <a:xfrm>
                  <a:off x="180760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50" name="Forme libre : forme 249">
                  <a:extLst>
                    <a:ext uri="{FF2B5EF4-FFF2-40B4-BE49-F238E27FC236}">
                      <a16:creationId xmlns:a16="http://schemas.microsoft.com/office/drawing/2014/main" id="{6C59E821-4604-46AC-9089-D0D36E09C112}"/>
                    </a:ext>
                  </a:extLst>
                </p:cNvPr>
                <p:cNvSpPr/>
                <p:nvPr/>
              </p:nvSpPr>
              <p:spPr>
                <a:xfrm>
                  <a:off x="180760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187" name="Graphique 329">
              <a:extLst>
                <a:ext uri="{FF2B5EF4-FFF2-40B4-BE49-F238E27FC236}">
                  <a16:creationId xmlns:a16="http://schemas.microsoft.com/office/drawing/2014/main" id="{3E8A95A7-21E6-494F-8274-532C1C014DAE}"/>
                </a:ext>
              </a:extLst>
            </p:cNvPr>
            <p:cNvGrpSpPr/>
            <p:nvPr/>
          </p:nvGrpSpPr>
          <p:grpSpPr>
            <a:xfrm>
              <a:off x="1632319" y="2520582"/>
              <a:ext cx="63652" cy="130047"/>
              <a:chOff x="1632319" y="2520582"/>
              <a:chExt cx="63652" cy="130047"/>
            </a:xfrm>
            <a:solidFill>
              <a:srgbClr val="636363"/>
            </a:solidFill>
          </p:grpSpPr>
          <p:grpSp>
            <p:nvGrpSpPr>
              <p:cNvPr id="241" name="Graphique 329">
                <a:extLst>
                  <a:ext uri="{FF2B5EF4-FFF2-40B4-BE49-F238E27FC236}">
                    <a16:creationId xmlns:a16="http://schemas.microsoft.com/office/drawing/2014/main" id="{EEFE6221-FD42-43D5-B434-BE3B58D9CDC3}"/>
                  </a:ext>
                </a:extLst>
              </p:cNvPr>
              <p:cNvGrpSpPr/>
              <p:nvPr/>
            </p:nvGrpSpPr>
            <p:grpSpPr>
              <a:xfrm>
                <a:off x="1670902" y="2520582"/>
                <a:ext cx="25069" cy="130047"/>
                <a:chOff x="1670902" y="2520582"/>
                <a:chExt cx="25069" cy="130047"/>
              </a:xfrm>
              <a:solidFill>
                <a:srgbClr val="636363"/>
              </a:solidFill>
            </p:grpSpPr>
            <p:sp>
              <p:nvSpPr>
                <p:cNvPr id="245" name="Forme libre : forme 244">
                  <a:extLst>
                    <a:ext uri="{FF2B5EF4-FFF2-40B4-BE49-F238E27FC236}">
                      <a16:creationId xmlns:a16="http://schemas.microsoft.com/office/drawing/2014/main" id="{68198A3A-56D5-414F-A610-DF90307B8334}"/>
                    </a:ext>
                  </a:extLst>
                </p:cNvPr>
                <p:cNvSpPr/>
                <p:nvPr/>
              </p:nvSpPr>
              <p:spPr>
                <a:xfrm>
                  <a:off x="167090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46" name="Forme libre : forme 245">
                  <a:extLst>
                    <a:ext uri="{FF2B5EF4-FFF2-40B4-BE49-F238E27FC236}">
                      <a16:creationId xmlns:a16="http://schemas.microsoft.com/office/drawing/2014/main" id="{3FCACF00-6D7D-4C11-8553-C9FE89CEA802}"/>
                    </a:ext>
                  </a:extLst>
                </p:cNvPr>
                <p:cNvSpPr/>
                <p:nvPr/>
              </p:nvSpPr>
              <p:spPr>
                <a:xfrm>
                  <a:off x="167090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242" name="Graphique 329">
                <a:extLst>
                  <a:ext uri="{FF2B5EF4-FFF2-40B4-BE49-F238E27FC236}">
                    <a16:creationId xmlns:a16="http://schemas.microsoft.com/office/drawing/2014/main" id="{54D70320-6D03-4F4D-B511-7FBC9C8066DC}"/>
                  </a:ext>
                </a:extLst>
              </p:cNvPr>
              <p:cNvGrpSpPr/>
              <p:nvPr/>
            </p:nvGrpSpPr>
            <p:grpSpPr>
              <a:xfrm>
                <a:off x="1632319" y="2520582"/>
                <a:ext cx="25069" cy="130047"/>
                <a:chOff x="1632319" y="2520582"/>
                <a:chExt cx="25069" cy="130047"/>
              </a:xfrm>
              <a:solidFill>
                <a:srgbClr val="636363"/>
              </a:solidFill>
            </p:grpSpPr>
            <p:sp>
              <p:nvSpPr>
                <p:cNvPr id="243" name="Forme libre : forme 242">
                  <a:extLst>
                    <a:ext uri="{FF2B5EF4-FFF2-40B4-BE49-F238E27FC236}">
                      <a16:creationId xmlns:a16="http://schemas.microsoft.com/office/drawing/2014/main" id="{5EAE377A-B0EA-45CD-99D0-DE5FB92CE24F}"/>
                    </a:ext>
                  </a:extLst>
                </p:cNvPr>
                <p:cNvSpPr/>
                <p:nvPr/>
              </p:nvSpPr>
              <p:spPr>
                <a:xfrm>
                  <a:off x="163231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44" name="Forme libre : forme 243">
                  <a:extLst>
                    <a:ext uri="{FF2B5EF4-FFF2-40B4-BE49-F238E27FC236}">
                      <a16:creationId xmlns:a16="http://schemas.microsoft.com/office/drawing/2014/main" id="{CD1327CE-DD4B-4B06-998C-003A0E6DDCF1}"/>
                    </a:ext>
                  </a:extLst>
                </p:cNvPr>
                <p:cNvSpPr/>
                <p:nvPr/>
              </p:nvSpPr>
              <p:spPr>
                <a:xfrm>
                  <a:off x="163231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188" name="Graphique 329">
              <a:extLst>
                <a:ext uri="{FF2B5EF4-FFF2-40B4-BE49-F238E27FC236}">
                  <a16:creationId xmlns:a16="http://schemas.microsoft.com/office/drawing/2014/main" id="{3B4ACBBA-23FB-415B-96EB-CC6AD71AC15F}"/>
                </a:ext>
              </a:extLst>
            </p:cNvPr>
            <p:cNvGrpSpPr/>
            <p:nvPr/>
          </p:nvGrpSpPr>
          <p:grpSpPr>
            <a:xfrm>
              <a:off x="1457028" y="2520582"/>
              <a:ext cx="63652" cy="130047"/>
              <a:chOff x="1457028" y="2520582"/>
              <a:chExt cx="63652" cy="130047"/>
            </a:xfrm>
            <a:solidFill>
              <a:srgbClr val="636363"/>
            </a:solidFill>
          </p:grpSpPr>
          <p:grpSp>
            <p:nvGrpSpPr>
              <p:cNvPr id="235" name="Graphique 329">
                <a:extLst>
                  <a:ext uri="{FF2B5EF4-FFF2-40B4-BE49-F238E27FC236}">
                    <a16:creationId xmlns:a16="http://schemas.microsoft.com/office/drawing/2014/main" id="{F5CC2EB3-9E8C-4B39-97E1-AD6189B823C6}"/>
                  </a:ext>
                </a:extLst>
              </p:cNvPr>
              <p:cNvGrpSpPr/>
              <p:nvPr/>
            </p:nvGrpSpPr>
            <p:grpSpPr>
              <a:xfrm>
                <a:off x="1495612" y="2520582"/>
                <a:ext cx="25069" cy="130047"/>
                <a:chOff x="1495612" y="2520582"/>
                <a:chExt cx="25069" cy="130047"/>
              </a:xfrm>
              <a:solidFill>
                <a:srgbClr val="636363"/>
              </a:solidFill>
            </p:grpSpPr>
            <p:sp>
              <p:nvSpPr>
                <p:cNvPr id="239" name="Forme libre : forme 238">
                  <a:extLst>
                    <a:ext uri="{FF2B5EF4-FFF2-40B4-BE49-F238E27FC236}">
                      <a16:creationId xmlns:a16="http://schemas.microsoft.com/office/drawing/2014/main" id="{C6387752-672C-47C5-9DF2-C347686F450C}"/>
                    </a:ext>
                  </a:extLst>
                </p:cNvPr>
                <p:cNvSpPr/>
                <p:nvPr/>
              </p:nvSpPr>
              <p:spPr>
                <a:xfrm>
                  <a:off x="149561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40" name="Forme libre : forme 239">
                  <a:extLst>
                    <a:ext uri="{FF2B5EF4-FFF2-40B4-BE49-F238E27FC236}">
                      <a16:creationId xmlns:a16="http://schemas.microsoft.com/office/drawing/2014/main" id="{B1D4DBCB-67BA-4A66-AC4A-208D8F736294}"/>
                    </a:ext>
                  </a:extLst>
                </p:cNvPr>
                <p:cNvSpPr/>
                <p:nvPr/>
              </p:nvSpPr>
              <p:spPr>
                <a:xfrm>
                  <a:off x="149561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236" name="Graphique 329">
                <a:extLst>
                  <a:ext uri="{FF2B5EF4-FFF2-40B4-BE49-F238E27FC236}">
                    <a16:creationId xmlns:a16="http://schemas.microsoft.com/office/drawing/2014/main" id="{C0053F57-6DE6-4438-9DC5-48BC7D8EAEBD}"/>
                  </a:ext>
                </a:extLst>
              </p:cNvPr>
              <p:cNvGrpSpPr/>
              <p:nvPr/>
            </p:nvGrpSpPr>
            <p:grpSpPr>
              <a:xfrm>
                <a:off x="1457028" y="2520582"/>
                <a:ext cx="25069" cy="130047"/>
                <a:chOff x="1457028" y="2520582"/>
                <a:chExt cx="25069" cy="130047"/>
              </a:xfrm>
              <a:solidFill>
                <a:srgbClr val="636363"/>
              </a:solidFill>
            </p:grpSpPr>
            <p:sp>
              <p:nvSpPr>
                <p:cNvPr id="237" name="Forme libre : forme 236">
                  <a:extLst>
                    <a:ext uri="{FF2B5EF4-FFF2-40B4-BE49-F238E27FC236}">
                      <a16:creationId xmlns:a16="http://schemas.microsoft.com/office/drawing/2014/main" id="{0187D6F2-4188-44B9-BA58-48DBBE278127}"/>
                    </a:ext>
                  </a:extLst>
                </p:cNvPr>
                <p:cNvSpPr/>
                <p:nvPr/>
              </p:nvSpPr>
              <p:spPr>
                <a:xfrm>
                  <a:off x="1457028"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38" name="Forme libre : forme 237">
                  <a:extLst>
                    <a:ext uri="{FF2B5EF4-FFF2-40B4-BE49-F238E27FC236}">
                      <a16:creationId xmlns:a16="http://schemas.microsoft.com/office/drawing/2014/main" id="{16938997-F07C-4762-A3F3-4760422392BB}"/>
                    </a:ext>
                  </a:extLst>
                </p:cNvPr>
                <p:cNvSpPr/>
                <p:nvPr/>
              </p:nvSpPr>
              <p:spPr>
                <a:xfrm>
                  <a:off x="1457028"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189" name="Graphique 329">
              <a:extLst>
                <a:ext uri="{FF2B5EF4-FFF2-40B4-BE49-F238E27FC236}">
                  <a16:creationId xmlns:a16="http://schemas.microsoft.com/office/drawing/2014/main" id="{BC5422C4-EDE2-43AE-9CD9-524857A8E2A0}"/>
                </a:ext>
              </a:extLst>
            </p:cNvPr>
            <p:cNvGrpSpPr/>
            <p:nvPr/>
          </p:nvGrpSpPr>
          <p:grpSpPr>
            <a:xfrm>
              <a:off x="1281738" y="2520582"/>
              <a:ext cx="63652" cy="130047"/>
              <a:chOff x="1281738" y="2520582"/>
              <a:chExt cx="63652" cy="130047"/>
            </a:xfrm>
            <a:solidFill>
              <a:srgbClr val="636363"/>
            </a:solidFill>
          </p:grpSpPr>
          <p:grpSp>
            <p:nvGrpSpPr>
              <p:cNvPr id="223" name="Graphique 329">
                <a:extLst>
                  <a:ext uri="{FF2B5EF4-FFF2-40B4-BE49-F238E27FC236}">
                    <a16:creationId xmlns:a16="http://schemas.microsoft.com/office/drawing/2014/main" id="{D5CB2C18-3E0C-4588-B64A-74664086B25C}"/>
                  </a:ext>
                </a:extLst>
              </p:cNvPr>
              <p:cNvGrpSpPr/>
              <p:nvPr/>
            </p:nvGrpSpPr>
            <p:grpSpPr>
              <a:xfrm>
                <a:off x="1320322" y="2520582"/>
                <a:ext cx="25069" cy="130047"/>
                <a:chOff x="1320322" y="2520582"/>
                <a:chExt cx="25069" cy="130047"/>
              </a:xfrm>
              <a:solidFill>
                <a:srgbClr val="636363"/>
              </a:solidFill>
            </p:grpSpPr>
            <p:sp>
              <p:nvSpPr>
                <p:cNvPr id="233" name="Forme libre : forme 232">
                  <a:extLst>
                    <a:ext uri="{FF2B5EF4-FFF2-40B4-BE49-F238E27FC236}">
                      <a16:creationId xmlns:a16="http://schemas.microsoft.com/office/drawing/2014/main" id="{2525C71E-FC3A-4CB3-B4AA-41735A268369}"/>
                    </a:ext>
                  </a:extLst>
                </p:cNvPr>
                <p:cNvSpPr/>
                <p:nvPr/>
              </p:nvSpPr>
              <p:spPr>
                <a:xfrm>
                  <a:off x="132032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34" name="Forme libre : forme 233">
                  <a:extLst>
                    <a:ext uri="{FF2B5EF4-FFF2-40B4-BE49-F238E27FC236}">
                      <a16:creationId xmlns:a16="http://schemas.microsoft.com/office/drawing/2014/main" id="{78292056-235A-4FFD-88E0-1A4BC769ACC1}"/>
                    </a:ext>
                  </a:extLst>
                </p:cNvPr>
                <p:cNvSpPr/>
                <p:nvPr/>
              </p:nvSpPr>
              <p:spPr>
                <a:xfrm>
                  <a:off x="132032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229" name="Graphique 329">
                <a:extLst>
                  <a:ext uri="{FF2B5EF4-FFF2-40B4-BE49-F238E27FC236}">
                    <a16:creationId xmlns:a16="http://schemas.microsoft.com/office/drawing/2014/main" id="{C9F70B39-6455-4609-8A71-5F76BBFA615E}"/>
                  </a:ext>
                </a:extLst>
              </p:cNvPr>
              <p:cNvGrpSpPr/>
              <p:nvPr/>
            </p:nvGrpSpPr>
            <p:grpSpPr>
              <a:xfrm>
                <a:off x="1281738" y="2520582"/>
                <a:ext cx="25069" cy="130047"/>
                <a:chOff x="1281738" y="2520582"/>
                <a:chExt cx="25069" cy="130047"/>
              </a:xfrm>
              <a:solidFill>
                <a:srgbClr val="636363"/>
              </a:solidFill>
            </p:grpSpPr>
            <p:sp>
              <p:nvSpPr>
                <p:cNvPr id="231" name="Forme libre : forme 230">
                  <a:extLst>
                    <a:ext uri="{FF2B5EF4-FFF2-40B4-BE49-F238E27FC236}">
                      <a16:creationId xmlns:a16="http://schemas.microsoft.com/office/drawing/2014/main" id="{C405DF1C-D085-44B6-85EC-5E0A329A92E7}"/>
                    </a:ext>
                  </a:extLst>
                </p:cNvPr>
                <p:cNvSpPr/>
                <p:nvPr/>
              </p:nvSpPr>
              <p:spPr>
                <a:xfrm>
                  <a:off x="1281738"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32" name="Forme libre : forme 231">
                  <a:extLst>
                    <a:ext uri="{FF2B5EF4-FFF2-40B4-BE49-F238E27FC236}">
                      <a16:creationId xmlns:a16="http://schemas.microsoft.com/office/drawing/2014/main" id="{466F5502-06C4-4B37-ABEB-49615928273C}"/>
                    </a:ext>
                  </a:extLst>
                </p:cNvPr>
                <p:cNvSpPr/>
                <p:nvPr/>
              </p:nvSpPr>
              <p:spPr>
                <a:xfrm>
                  <a:off x="1281738"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190" name="Forme libre : forme 189">
              <a:extLst>
                <a:ext uri="{FF2B5EF4-FFF2-40B4-BE49-F238E27FC236}">
                  <a16:creationId xmlns:a16="http://schemas.microsoft.com/office/drawing/2014/main" id="{D94E69CE-87DD-4B05-A129-54E236531F57}"/>
                </a:ext>
              </a:extLst>
            </p:cNvPr>
            <p:cNvSpPr/>
            <p:nvPr/>
          </p:nvSpPr>
          <p:spPr>
            <a:xfrm>
              <a:off x="198289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91" name="Forme libre : forme 190">
              <a:extLst>
                <a:ext uri="{FF2B5EF4-FFF2-40B4-BE49-F238E27FC236}">
                  <a16:creationId xmlns:a16="http://schemas.microsoft.com/office/drawing/2014/main" id="{EBC46136-F3E6-4C04-AEFB-DA7BDDC85CB7}"/>
                </a:ext>
              </a:extLst>
            </p:cNvPr>
            <p:cNvSpPr/>
            <p:nvPr/>
          </p:nvSpPr>
          <p:spPr>
            <a:xfrm>
              <a:off x="198289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208" name="Graphique 329">
              <a:extLst>
                <a:ext uri="{FF2B5EF4-FFF2-40B4-BE49-F238E27FC236}">
                  <a16:creationId xmlns:a16="http://schemas.microsoft.com/office/drawing/2014/main" id="{1556D259-7FFC-4B98-8425-3B198D6246DB}"/>
                </a:ext>
              </a:extLst>
            </p:cNvPr>
            <p:cNvGrpSpPr/>
            <p:nvPr/>
          </p:nvGrpSpPr>
          <p:grpSpPr>
            <a:xfrm>
              <a:off x="2021679" y="2520582"/>
              <a:ext cx="25069" cy="130047"/>
              <a:chOff x="2021679" y="2520582"/>
              <a:chExt cx="25069" cy="130047"/>
            </a:xfrm>
            <a:solidFill>
              <a:srgbClr val="636363"/>
            </a:solidFill>
          </p:grpSpPr>
          <p:sp>
            <p:nvSpPr>
              <p:cNvPr id="214" name="Forme libre : forme 213">
                <a:extLst>
                  <a:ext uri="{FF2B5EF4-FFF2-40B4-BE49-F238E27FC236}">
                    <a16:creationId xmlns:a16="http://schemas.microsoft.com/office/drawing/2014/main" id="{A0AEA358-B96C-4E6D-B801-AD10488052D1}"/>
                  </a:ext>
                </a:extLst>
              </p:cNvPr>
              <p:cNvSpPr/>
              <p:nvPr/>
            </p:nvSpPr>
            <p:spPr>
              <a:xfrm>
                <a:off x="202167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4874"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20" name="Forme libre : forme 219">
                <a:extLst>
                  <a:ext uri="{FF2B5EF4-FFF2-40B4-BE49-F238E27FC236}">
                    <a16:creationId xmlns:a16="http://schemas.microsoft.com/office/drawing/2014/main" id="{A4A97082-5C47-4A81-AF51-86DB23832972}"/>
                  </a:ext>
                </a:extLst>
              </p:cNvPr>
              <p:cNvSpPr/>
              <p:nvPr/>
            </p:nvSpPr>
            <p:spPr>
              <a:xfrm>
                <a:off x="202167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4874"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280" name="Ellipse 279">
            <a:extLst>
              <a:ext uri="{FF2B5EF4-FFF2-40B4-BE49-F238E27FC236}">
                <a16:creationId xmlns:a16="http://schemas.microsoft.com/office/drawing/2014/main" id="{9B441844-3C7D-46AD-88AF-2CEF450C55DD}"/>
              </a:ext>
            </a:extLst>
          </p:cNvPr>
          <p:cNvSpPr/>
          <p:nvPr/>
        </p:nvSpPr>
        <p:spPr>
          <a:xfrm>
            <a:off x="5536540" y="2387571"/>
            <a:ext cx="1373455" cy="1373455"/>
          </a:xfrm>
          <a:prstGeom prst="ellipse">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r>
              <a:rPr lang="fr-BE">
                <a:latin typeface="Trébuchet"/>
              </a:rPr>
              <a:t>30 % </a:t>
            </a:r>
            <a:br>
              <a:rPr lang="fr-BE">
                <a:latin typeface="Trébuchet"/>
              </a:rPr>
            </a:br>
            <a:r>
              <a:rPr lang="fr-BE" sz="900">
                <a:latin typeface="Trébuchet"/>
              </a:rPr>
              <a:t>des dépenses éligibles</a:t>
            </a:r>
            <a:br>
              <a:rPr lang="fr-BE" sz="900">
                <a:latin typeface="Trébuchet"/>
              </a:rPr>
            </a:br>
            <a:r>
              <a:rPr lang="fr-BE">
                <a:latin typeface="Trébuchet"/>
              </a:rPr>
              <a:t>25 000 € </a:t>
            </a:r>
            <a:br>
              <a:rPr lang="fr-BE">
                <a:latin typeface="Trébuchet"/>
              </a:rPr>
            </a:br>
            <a:r>
              <a:rPr lang="fr-BE" sz="900">
                <a:latin typeface="Trébuchet"/>
              </a:rPr>
              <a:t>plafond</a:t>
            </a:r>
          </a:p>
        </p:txBody>
      </p:sp>
      <p:sp>
        <p:nvSpPr>
          <p:cNvPr id="282" name="Espace réservé du contenu 3">
            <a:extLst>
              <a:ext uri="{FF2B5EF4-FFF2-40B4-BE49-F238E27FC236}">
                <a16:creationId xmlns:a16="http://schemas.microsoft.com/office/drawing/2014/main" id="{A795A2B9-C154-4D7C-8C39-4082409FA4FF}"/>
              </a:ext>
            </a:extLst>
          </p:cNvPr>
          <p:cNvSpPr txBox="1">
            <a:spLocks/>
          </p:cNvSpPr>
          <p:nvPr/>
        </p:nvSpPr>
        <p:spPr>
          <a:xfrm>
            <a:off x="5128065" y="4153313"/>
            <a:ext cx="2778085" cy="496462"/>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dirty="0">
                <a:solidFill>
                  <a:schemeClr val="bg1">
                    <a:lumMod val="50000"/>
                  </a:schemeClr>
                </a:solidFill>
                <a:latin typeface="Trebuchet MS" panose="020B0603020202020204" pitchFamily="34" charset="0"/>
              </a:rPr>
              <a:t>Travaux </a:t>
            </a:r>
            <a:r>
              <a:rPr lang="fr-BE" sz="900" b="1" dirty="0">
                <a:solidFill>
                  <a:schemeClr val="bg1">
                    <a:lumMod val="50000"/>
                  </a:schemeClr>
                </a:solidFill>
                <a:latin typeface="Trebuchet MS" panose="020B0603020202020204" pitchFamily="34" charset="0"/>
              </a:rPr>
              <a:t>limitativement</a:t>
            </a:r>
            <a:r>
              <a:rPr lang="fr-BE" sz="900" dirty="0">
                <a:solidFill>
                  <a:schemeClr val="bg1">
                    <a:lumMod val="50000"/>
                  </a:schemeClr>
                </a:solidFill>
                <a:latin typeface="Trebuchet MS" panose="020B0603020202020204" pitchFamily="34" charset="0"/>
              </a:rPr>
              <a:t> énumérés par la loi</a:t>
            </a:r>
          </a:p>
          <a:p>
            <a:pPr marL="171450" indent="-171450">
              <a:buClr>
                <a:srgbClr val="FF7351"/>
              </a:buClr>
              <a:buFont typeface="Wingdings" panose="05000000000000000000" pitchFamily="2" charset="2"/>
              <a:buChar char="ü"/>
            </a:pPr>
            <a:r>
              <a:rPr lang="fr-BE" sz="900" dirty="0">
                <a:solidFill>
                  <a:schemeClr val="bg1">
                    <a:lumMod val="50000"/>
                  </a:schemeClr>
                </a:solidFill>
                <a:latin typeface="Trebuchet MS" panose="020B0603020202020204" pitchFamily="34" charset="0"/>
              </a:rPr>
              <a:t>Travaux réalisés par un </a:t>
            </a:r>
            <a:r>
              <a:rPr lang="fr-BE" sz="900" b="1" dirty="0">
                <a:solidFill>
                  <a:schemeClr val="bg1">
                    <a:lumMod val="50000"/>
                  </a:schemeClr>
                </a:solidFill>
                <a:latin typeface="Trebuchet MS" panose="020B0603020202020204" pitchFamily="34" charset="0"/>
              </a:rPr>
              <a:t>professionnel qualifié </a:t>
            </a:r>
            <a:r>
              <a:rPr lang="fr-BE" sz="900" dirty="0">
                <a:solidFill>
                  <a:schemeClr val="bg1">
                    <a:lumMod val="50000"/>
                  </a:schemeClr>
                </a:solidFill>
                <a:latin typeface="Trebuchet MS" panose="020B0603020202020204" pitchFamily="34" charset="0"/>
              </a:rPr>
              <a:t>reconnu garant de l’environnement (RGE)</a:t>
            </a:r>
          </a:p>
        </p:txBody>
      </p:sp>
    </p:spTree>
    <p:extLst>
      <p:ext uri="{BB962C8B-B14F-4D97-AF65-F5344CB8AC3E}">
        <p14:creationId xmlns:p14="http://schemas.microsoft.com/office/powerpoint/2010/main" val="41693424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144"/>
                                        </p:tgtEl>
                                        <p:attrNameLst>
                                          <p:attrName>style.visibility</p:attrName>
                                        </p:attrNameLst>
                                      </p:cBhvr>
                                      <p:to>
                                        <p:strVal val="visible"/>
                                      </p:to>
                                    </p:set>
                                    <p:animEffect transition="in" filter="fade">
                                      <p:cBhvr>
                                        <p:cTn id="7" dur="1000"/>
                                        <p:tgtEl>
                                          <p:spTgt spid="144"/>
                                        </p:tgtEl>
                                      </p:cBhvr>
                                    </p:animEffect>
                                    <p:anim calcmode="lin" valueType="num">
                                      <p:cBhvr>
                                        <p:cTn id="8" dur="1000" fill="hold"/>
                                        <p:tgtEl>
                                          <p:spTgt spid="144"/>
                                        </p:tgtEl>
                                        <p:attrNameLst>
                                          <p:attrName>ppt_x</p:attrName>
                                        </p:attrNameLst>
                                      </p:cBhvr>
                                      <p:tavLst>
                                        <p:tav tm="0">
                                          <p:val>
                                            <p:strVal val="#ppt_x"/>
                                          </p:val>
                                        </p:tav>
                                        <p:tav tm="100000">
                                          <p:val>
                                            <p:strVal val="#ppt_x"/>
                                          </p:val>
                                        </p:tav>
                                      </p:tavLst>
                                    </p:anim>
                                    <p:anim calcmode="lin" valueType="num">
                                      <p:cBhvr>
                                        <p:cTn id="9" dur="900" decel="100000" fill="hold"/>
                                        <p:tgtEl>
                                          <p:spTgt spid="14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4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146">
                                            <p:txEl>
                                              <p:pRg st="0" end="0"/>
                                            </p:txEl>
                                          </p:spTgt>
                                        </p:tgtEl>
                                        <p:attrNameLst>
                                          <p:attrName>style.visibility</p:attrName>
                                        </p:attrNameLst>
                                      </p:cBhvr>
                                      <p:to>
                                        <p:strVal val="visible"/>
                                      </p:to>
                                    </p:set>
                                    <p:animEffect transition="in" filter="wipe(left)">
                                      <p:cBhvr>
                                        <p:cTn id="14" dur="1000"/>
                                        <p:tgtEl>
                                          <p:spTgt spid="146">
                                            <p:txEl>
                                              <p:pRg st="0" end="0"/>
                                            </p:txEl>
                                          </p:spTgt>
                                        </p:tgtEl>
                                      </p:cBhvr>
                                    </p:animEffect>
                                  </p:childTnLst>
                                </p:cTn>
                              </p:par>
                            </p:childTnLst>
                          </p:cTn>
                        </p:par>
                        <p:par>
                          <p:cTn id="15" fill="hold">
                            <p:stCondLst>
                              <p:cond delay="2000"/>
                            </p:stCondLst>
                            <p:childTnLst>
                              <p:par>
                                <p:cTn id="16" presetID="10" presetClass="entr" presetSubtype="0" fill="hold" grpId="0" nodeType="afterEffect">
                                  <p:stCondLst>
                                    <p:cond delay="0"/>
                                  </p:stCondLst>
                                  <p:childTnLst>
                                    <p:set>
                                      <p:cBhvr>
                                        <p:cTn id="17" dur="1" fill="hold">
                                          <p:stCondLst>
                                            <p:cond delay="0"/>
                                          </p:stCondLst>
                                        </p:cTn>
                                        <p:tgtEl>
                                          <p:spTgt spid="147"/>
                                        </p:tgtEl>
                                        <p:attrNameLst>
                                          <p:attrName>style.visibility</p:attrName>
                                        </p:attrNameLst>
                                      </p:cBhvr>
                                      <p:to>
                                        <p:strVal val="visible"/>
                                      </p:to>
                                    </p:set>
                                    <p:animEffect transition="in" filter="fade">
                                      <p:cBhvr>
                                        <p:cTn id="18" dur="1000"/>
                                        <p:tgtEl>
                                          <p:spTgt spid="147"/>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nodeType="clickEffect">
                                  <p:stCondLst>
                                    <p:cond delay="0"/>
                                  </p:stCondLst>
                                  <p:childTnLst>
                                    <p:set>
                                      <p:cBhvr>
                                        <p:cTn id="22" dur="1" fill="hold">
                                          <p:stCondLst>
                                            <p:cond delay="0"/>
                                          </p:stCondLst>
                                        </p:cTn>
                                        <p:tgtEl>
                                          <p:spTgt spid="157"/>
                                        </p:tgtEl>
                                        <p:attrNameLst>
                                          <p:attrName>style.visibility</p:attrName>
                                        </p:attrNameLst>
                                      </p:cBhvr>
                                      <p:to>
                                        <p:strVal val="visible"/>
                                      </p:to>
                                    </p:set>
                                    <p:anim calcmode="lin" valueType="num">
                                      <p:cBhvr>
                                        <p:cTn id="23" dur="500" fill="hold"/>
                                        <p:tgtEl>
                                          <p:spTgt spid="157"/>
                                        </p:tgtEl>
                                        <p:attrNameLst>
                                          <p:attrName>ppt_w</p:attrName>
                                        </p:attrNameLst>
                                      </p:cBhvr>
                                      <p:tavLst>
                                        <p:tav tm="0">
                                          <p:val>
                                            <p:fltVal val="0"/>
                                          </p:val>
                                        </p:tav>
                                        <p:tav tm="100000">
                                          <p:val>
                                            <p:strVal val="#ppt_w"/>
                                          </p:val>
                                        </p:tav>
                                      </p:tavLst>
                                    </p:anim>
                                    <p:anim calcmode="lin" valueType="num">
                                      <p:cBhvr>
                                        <p:cTn id="24" dur="500" fill="hold"/>
                                        <p:tgtEl>
                                          <p:spTgt spid="157"/>
                                        </p:tgtEl>
                                        <p:attrNameLst>
                                          <p:attrName>ppt_h</p:attrName>
                                        </p:attrNameLst>
                                      </p:cBhvr>
                                      <p:tavLst>
                                        <p:tav tm="0">
                                          <p:val>
                                            <p:fltVal val="0"/>
                                          </p:val>
                                        </p:tav>
                                        <p:tav tm="100000">
                                          <p:val>
                                            <p:strVal val="#ppt_h"/>
                                          </p:val>
                                        </p:tav>
                                      </p:tavLst>
                                    </p:anim>
                                    <p:animEffect transition="in" filter="fade">
                                      <p:cBhvr>
                                        <p:cTn id="25" dur="500"/>
                                        <p:tgtEl>
                                          <p:spTgt spid="157"/>
                                        </p:tgtEl>
                                      </p:cBhvr>
                                    </p:animEffect>
                                  </p:childTnLst>
                                </p:cTn>
                              </p:par>
                            </p:childTnLst>
                          </p:cTn>
                        </p:par>
                        <p:par>
                          <p:cTn id="26" fill="hold">
                            <p:stCondLst>
                              <p:cond delay="500"/>
                            </p:stCondLst>
                            <p:childTnLst>
                              <p:par>
                                <p:cTn id="27" presetID="37" presetClass="entr" presetSubtype="0" fill="hold" nodeType="afterEffect">
                                  <p:stCondLst>
                                    <p:cond delay="0"/>
                                  </p:stCondLst>
                                  <p:childTnLst>
                                    <p:set>
                                      <p:cBhvr>
                                        <p:cTn id="28" dur="1" fill="hold">
                                          <p:stCondLst>
                                            <p:cond delay="0"/>
                                          </p:stCondLst>
                                        </p:cTn>
                                        <p:tgtEl>
                                          <p:spTgt spid="158"/>
                                        </p:tgtEl>
                                        <p:attrNameLst>
                                          <p:attrName>style.visibility</p:attrName>
                                        </p:attrNameLst>
                                      </p:cBhvr>
                                      <p:to>
                                        <p:strVal val="visible"/>
                                      </p:to>
                                    </p:set>
                                    <p:animEffect transition="in" filter="fade">
                                      <p:cBhvr>
                                        <p:cTn id="29" dur="1500"/>
                                        <p:tgtEl>
                                          <p:spTgt spid="158"/>
                                        </p:tgtEl>
                                      </p:cBhvr>
                                    </p:animEffect>
                                    <p:anim calcmode="lin" valueType="num">
                                      <p:cBhvr>
                                        <p:cTn id="30" dur="1500" fill="hold"/>
                                        <p:tgtEl>
                                          <p:spTgt spid="158"/>
                                        </p:tgtEl>
                                        <p:attrNameLst>
                                          <p:attrName>ppt_x</p:attrName>
                                        </p:attrNameLst>
                                      </p:cBhvr>
                                      <p:tavLst>
                                        <p:tav tm="0">
                                          <p:val>
                                            <p:strVal val="#ppt_x"/>
                                          </p:val>
                                        </p:tav>
                                        <p:tav tm="100000">
                                          <p:val>
                                            <p:strVal val="#ppt_x"/>
                                          </p:val>
                                        </p:tav>
                                      </p:tavLst>
                                    </p:anim>
                                    <p:anim calcmode="lin" valueType="num">
                                      <p:cBhvr>
                                        <p:cTn id="31" dur="1350" decel="100000" fill="hold"/>
                                        <p:tgtEl>
                                          <p:spTgt spid="158"/>
                                        </p:tgtEl>
                                        <p:attrNameLst>
                                          <p:attrName>ppt_y</p:attrName>
                                        </p:attrNameLst>
                                      </p:cBhvr>
                                      <p:tavLst>
                                        <p:tav tm="0">
                                          <p:val>
                                            <p:strVal val="#ppt_y+1"/>
                                          </p:val>
                                        </p:tav>
                                        <p:tav tm="100000">
                                          <p:val>
                                            <p:strVal val="#ppt_y-.03"/>
                                          </p:val>
                                        </p:tav>
                                      </p:tavLst>
                                    </p:anim>
                                    <p:anim calcmode="lin" valueType="num">
                                      <p:cBhvr>
                                        <p:cTn id="32" dur="150" accel="100000" fill="hold">
                                          <p:stCondLst>
                                            <p:cond delay="1350"/>
                                          </p:stCondLst>
                                        </p:cTn>
                                        <p:tgtEl>
                                          <p:spTgt spid="158"/>
                                        </p:tgtEl>
                                        <p:attrNameLst>
                                          <p:attrName>ppt_y</p:attrName>
                                        </p:attrNameLst>
                                      </p:cBhvr>
                                      <p:tavLst>
                                        <p:tav tm="0">
                                          <p:val>
                                            <p:strVal val="#ppt_y-.03"/>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500" fill="hold"/>
                                        <p:tgtEl>
                                          <p:spTgt spid="6"/>
                                        </p:tgtEl>
                                        <p:attrNameLst>
                                          <p:attrName>ppt_x</p:attrName>
                                        </p:attrNameLst>
                                      </p:cBhvr>
                                      <p:tavLst>
                                        <p:tav tm="0">
                                          <p:val>
                                            <p:strVal val="#ppt_x"/>
                                          </p:val>
                                        </p:tav>
                                        <p:tav tm="100000">
                                          <p:val>
                                            <p:strVal val="#ppt_x"/>
                                          </p:val>
                                        </p:tav>
                                      </p:tavLst>
                                    </p:anim>
                                    <p:anim calcmode="lin" valueType="num">
                                      <p:cBhvr additive="base">
                                        <p:cTn id="38" dur="500" fill="hold"/>
                                        <p:tgtEl>
                                          <p:spTgt spid="6"/>
                                        </p:tgtEl>
                                        <p:attrNameLst>
                                          <p:attrName>ppt_y</p:attrName>
                                        </p:attrNameLst>
                                      </p:cBhvr>
                                      <p:tavLst>
                                        <p:tav tm="0">
                                          <p:val>
                                            <p:strVal val="1+#ppt_h/2"/>
                                          </p:val>
                                        </p:tav>
                                        <p:tav tm="100000">
                                          <p:val>
                                            <p:strVal val="#ppt_y"/>
                                          </p:val>
                                        </p:tav>
                                      </p:tavLst>
                                    </p:anim>
                                  </p:childTnLst>
                                </p:cTn>
                              </p:par>
                            </p:childTnLst>
                          </p:cTn>
                        </p:par>
                        <p:par>
                          <p:cTn id="39" fill="hold">
                            <p:stCondLst>
                              <p:cond delay="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1000"/>
                                        <p:tgtEl>
                                          <p:spTgt spid="22"/>
                                        </p:tgtEl>
                                      </p:cBhvr>
                                    </p:animEffect>
                                    <p:anim calcmode="lin" valueType="num">
                                      <p:cBhvr>
                                        <p:cTn id="43" dur="1000" fill="hold"/>
                                        <p:tgtEl>
                                          <p:spTgt spid="22"/>
                                        </p:tgtEl>
                                        <p:attrNameLst>
                                          <p:attrName>ppt_x</p:attrName>
                                        </p:attrNameLst>
                                      </p:cBhvr>
                                      <p:tavLst>
                                        <p:tav tm="0">
                                          <p:val>
                                            <p:strVal val="#ppt_x"/>
                                          </p:val>
                                        </p:tav>
                                        <p:tav tm="100000">
                                          <p:val>
                                            <p:strVal val="#ppt_x"/>
                                          </p:val>
                                        </p:tav>
                                      </p:tavLst>
                                    </p:anim>
                                    <p:anim calcmode="lin" valueType="num">
                                      <p:cBhvr>
                                        <p:cTn id="44" dur="10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1500"/>
                            </p:stCondLst>
                            <p:childTnLst>
                              <p:par>
                                <p:cTn id="46" presetID="37" presetClass="entr" presetSubtype="0" fill="hold" grpId="0" nodeType="afterEffect">
                                  <p:stCondLst>
                                    <p:cond delay="0"/>
                                  </p:stCondLst>
                                  <p:childTnLst>
                                    <p:set>
                                      <p:cBhvr>
                                        <p:cTn id="47" dur="1" fill="hold">
                                          <p:stCondLst>
                                            <p:cond delay="0"/>
                                          </p:stCondLst>
                                        </p:cTn>
                                        <p:tgtEl>
                                          <p:spTgt spid="280"/>
                                        </p:tgtEl>
                                        <p:attrNameLst>
                                          <p:attrName>style.visibility</p:attrName>
                                        </p:attrNameLst>
                                      </p:cBhvr>
                                      <p:to>
                                        <p:strVal val="visible"/>
                                      </p:to>
                                    </p:set>
                                    <p:animEffect transition="in" filter="fade">
                                      <p:cBhvr>
                                        <p:cTn id="48" dur="1000"/>
                                        <p:tgtEl>
                                          <p:spTgt spid="280"/>
                                        </p:tgtEl>
                                      </p:cBhvr>
                                    </p:animEffect>
                                    <p:anim calcmode="lin" valueType="num">
                                      <p:cBhvr>
                                        <p:cTn id="49" dur="1000" fill="hold"/>
                                        <p:tgtEl>
                                          <p:spTgt spid="280"/>
                                        </p:tgtEl>
                                        <p:attrNameLst>
                                          <p:attrName>ppt_x</p:attrName>
                                        </p:attrNameLst>
                                      </p:cBhvr>
                                      <p:tavLst>
                                        <p:tav tm="0">
                                          <p:val>
                                            <p:strVal val="#ppt_x"/>
                                          </p:val>
                                        </p:tav>
                                        <p:tav tm="100000">
                                          <p:val>
                                            <p:strVal val="#ppt_x"/>
                                          </p:val>
                                        </p:tav>
                                      </p:tavLst>
                                    </p:anim>
                                    <p:anim calcmode="lin" valueType="num">
                                      <p:cBhvr>
                                        <p:cTn id="50" dur="900" decel="100000" fill="hold"/>
                                        <p:tgtEl>
                                          <p:spTgt spid="280"/>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280"/>
                                        </p:tgtEl>
                                        <p:attrNameLst>
                                          <p:attrName>ppt_y</p:attrName>
                                        </p:attrNameLst>
                                      </p:cBhvr>
                                      <p:tavLst>
                                        <p:tav tm="0">
                                          <p:val>
                                            <p:strVal val="#ppt_y-.03"/>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2" presetClass="entr" presetSubtype="2" fill="hold" grpId="0" nodeType="clickEffect">
                                  <p:stCondLst>
                                    <p:cond delay="0"/>
                                  </p:stCondLst>
                                  <p:childTnLst>
                                    <p:set>
                                      <p:cBhvr>
                                        <p:cTn id="55" dur="1" fill="hold">
                                          <p:stCondLst>
                                            <p:cond delay="0"/>
                                          </p:stCondLst>
                                        </p:cTn>
                                        <p:tgtEl>
                                          <p:spTgt spid="281"/>
                                        </p:tgtEl>
                                        <p:attrNameLst>
                                          <p:attrName>style.visibility</p:attrName>
                                        </p:attrNameLst>
                                      </p:cBhvr>
                                      <p:to>
                                        <p:strVal val="visible"/>
                                      </p:to>
                                    </p:set>
                                    <p:anim calcmode="lin" valueType="num">
                                      <p:cBhvr additive="base">
                                        <p:cTn id="56" dur="1000" fill="hold"/>
                                        <p:tgtEl>
                                          <p:spTgt spid="281"/>
                                        </p:tgtEl>
                                        <p:attrNameLst>
                                          <p:attrName>ppt_x</p:attrName>
                                        </p:attrNameLst>
                                      </p:cBhvr>
                                      <p:tavLst>
                                        <p:tav tm="0">
                                          <p:val>
                                            <p:strVal val="1+#ppt_w/2"/>
                                          </p:val>
                                        </p:tav>
                                        <p:tav tm="100000">
                                          <p:val>
                                            <p:strVal val="#ppt_x"/>
                                          </p:val>
                                        </p:tav>
                                      </p:tavLst>
                                    </p:anim>
                                    <p:anim calcmode="lin" valueType="num">
                                      <p:cBhvr additive="base">
                                        <p:cTn id="57" dur="1000" fill="hold"/>
                                        <p:tgtEl>
                                          <p:spTgt spid="281"/>
                                        </p:tgtEl>
                                        <p:attrNameLst>
                                          <p:attrName>ppt_y</p:attrName>
                                        </p:attrNameLst>
                                      </p:cBhvr>
                                      <p:tavLst>
                                        <p:tav tm="0">
                                          <p:val>
                                            <p:strVal val="#ppt_y"/>
                                          </p:val>
                                        </p:tav>
                                        <p:tav tm="100000">
                                          <p:val>
                                            <p:strVal val="#ppt_y"/>
                                          </p:val>
                                        </p:tav>
                                      </p:tavLst>
                                    </p:anim>
                                  </p:childTnLst>
                                </p:cTn>
                              </p:par>
                            </p:childTnLst>
                          </p:cTn>
                        </p:par>
                        <p:par>
                          <p:cTn id="58" fill="hold">
                            <p:stCondLst>
                              <p:cond delay="1000"/>
                            </p:stCondLst>
                            <p:childTnLst>
                              <p:par>
                                <p:cTn id="59" presetID="10" presetClass="entr" presetSubtype="0" fill="hold" grpId="0" nodeType="afterEffect">
                                  <p:stCondLst>
                                    <p:cond delay="0"/>
                                  </p:stCondLst>
                                  <p:childTnLst>
                                    <p:set>
                                      <p:cBhvr>
                                        <p:cTn id="60" dur="1" fill="hold">
                                          <p:stCondLst>
                                            <p:cond delay="0"/>
                                          </p:stCondLst>
                                        </p:cTn>
                                        <p:tgtEl>
                                          <p:spTgt spid="282"/>
                                        </p:tgtEl>
                                        <p:attrNameLst>
                                          <p:attrName>style.visibility</p:attrName>
                                        </p:attrNameLst>
                                      </p:cBhvr>
                                      <p:to>
                                        <p:strVal val="visible"/>
                                      </p:to>
                                    </p:set>
                                    <p:animEffect transition="in" filter="fade">
                                      <p:cBhvr>
                                        <p:cTn id="61" dur="1000"/>
                                        <p:tgtEl>
                                          <p:spTgt spid="2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1" grpId="0" animBg="1"/>
      <p:bldP spid="144" grpId="0" animBg="1"/>
      <p:bldP spid="146" grpId="0" build="p"/>
      <p:bldP spid="147" grpId="0"/>
      <p:bldP spid="280" grpId="0" animBg="1"/>
      <p:bldP spid="282"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9B1535FD-F195-4CC9-B1FF-14A60060DD41}"/>
              </a:ext>
            </a:extLst>
          </p:cNvPr>
          <p:cNvSpPr>
            <a:spLocks noGrp="1"/>
          </p:cNvSpPr>
          <p:nvPr>
            <p:ph type="title"/>
          </p:nvPr>
        </p:nvSpPr>
        <p:spPr>
          <a:xfrm>
            <a:off x="551345" y="1113555"/>
            <a:ext cx="8041310" cy="901512"/>
          </a:xfrm>
        </p:spPr>
        <p:txBody>
          <a:bodyPr/>
          <a:lstStyle/>
          <a:p>
            <a:r>
              <a:rPr lang="fr-FR" dirty="0"/>
              <a:t>Loi de finances pour 2021</a:t>
            </a:r>
            <a:br>
              <a:rPr lang="fr-FR" dirty="0"/>
            </a:br>
            <a:r>
              <a:rPr lang="fr-FR" dirty="0"/>
              <a:t>Loi de financement de la sécurité sociale pour 2021</a:t>
            </a:r>
            <a:br>
              <a:rPr lang="fr-FR" dirty="0"/>
            </a:br>
            <a:r>
              <a:rPr lang="fr-FR" b="1" dirty="0"/>
              <a:t>LES NOUVEAUTÉS FISCALES ET SOCIALES POUR L’ANNÉE 2021</a:t>
            </a:r>
            <a:br>
              <a:rPr lang="fr-FR" dirty="0"/>
            </a:br>
            <a:endParaRPr lang="en-BE" dirty="0"/>
          </a:p>
        </p:txBody>
      </p:sp>
      <p:sp>
        <p:nvSpPr>
          <p:cNvPr id="6" name="Rectangle 5">
            <a:hlinkClick r:id="rId3" action="ppaction://hlinksldjump"/>
            <a:extLst>
              <a:ext uri="{FF2B5EF4-FFF2-40B4-BE49-F238E27FC236}">
                <a16:creationId xmlns:a16="http://schemas.microsoft.com/office/drawing/2014/main" id="{928FDC6B-1D0E-43D2-AD7D-67CF567DA9E2}"/>
              </a:ext>
            </a:extLst>
          </p:cNvPr>
          <p:cNvSpPr/>
          <p:nvPr/>
        </p:nvSpPr>
        <p:spPr>
          <a:xfrm>
            <a:off x="1481666" y="2487085"/>
            <a:ext cx="328586" cy="357717"/>
          </a:xfrm>
          <a:prstGeom prst="rect">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b="1">
                <a:latin typeface="Trebuchet MS" panose="020B0603020202020204" pitchFamily="34" charset="0"/>
              </a:rPr>
              <a:t>1</a:t>
            </a:r>
          </a:p>
        </p:txBody>
      </p:sp>
      <p:sp>
        <p:nvSpPr>
          <p:cNvPr id="7" name="Espace réservé du contenu 3">
            <a:hlinkClick r:id="rId3" action="ppaction://hlinksldjump"/>
            <a:extLst>
              <a:ext uri="{FF2B5EF4-FFF2-40B4-BE49-F238E27FC236}">
                <a16:creationId xmlns:a16="http://schemas.microsoft.com/office/drawing/2014/main" id="{A7F85FDD-E262-48CC-946E-393FBEDE0678}"/>
              </a:ext>
            </a:extLst>
          </p:cNvPr>
          <p:cNvSpPr txBox="1">
            <a:spLocks/>
          </p:cNvSpPr>
          <p:nvPr/>
        </p:nvSpPr>
        <p:spPr>
          <a:xfrm>
            <a:off x="1810252" y="2487086"/>
            <a:ext cx="5615015" cy="357716"/>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fr-FR">
                <a:solidFill>
                  <a:schemeClr val="bg1">
                    <a:lumMod val="50000"/>
                  </a:schemeClr>
                </a:solidFill>
                <a:latin typeface="Calibri" panose="020F0502020204030204" pitchFamily="34" charset="0"/>
                <a:cs typeface="Calibri" panose="020F0502020204030204" pitchFamily="34" charset="0"/>
              </a:rPr>
              <a:t>Les dispositions applicables aux particuliers</a:t>
            </a:r>
          </a:p>
        </p:txBody>
      </p:sp>
      <p:sp>
        <p:nvSpPr>
          <p:cNvPr id="9" name="Rectangle 8">
            <a:hlinkClick r:id="rId4" action="ppaction://hlinksldjump"/>
            <a:extLst>
              <a:ext uri="{FF2B5EF4-FFF2-40B4-BE49-F238E27FC236}">
                <a16:creationId xmlns:a16="http://schemas.microsoft.com/office/drawing/2014/main" id="{ED7BC43C-DA7E-49B0-8712-CDF1C3C756CC}"/>
              </a:ext>
            </a:extLst>
          </p:cNvPr>
          <p:cNvSpPr/>
          <p:nvPr/>
        </p:nvSpPr>
        <p:spPr>
          <a:xfrm>
            <a:off x="1481666" y="2927351"/>
            <a:ext cx="328586" cy="357717"/>
          </a:xfrm>
          <a:prstGeom prst="rect">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b="1">
                <a:latin typeface="Trebuchet MS" panose="020B0603020202020204" pitchFamily="34" charset="0"/>
              </a:rPr>
              <a:t>2</a:t>
            </a:r>
          </a:p>
        </p:txBody>
      </p:sp>
      <p:sp>
        <p:nvSpPr>
          <p:cNvPr id="11" name="Espace réservé du contenu 3">
            <a:hlinkClick r:id="rId4" action="ppaction://hlinksldjump"/>
            <a:extLst>
              <a:ext uri="{FF2B5EF4-FFF2-40B4-BE49-F238E27FC236}">
                <a16:creationId xmlns:a16="http://schemas.microsoft.com/office/drawing/2014/main" id="{7438816D-AC09-4CD9-B84B-E43FBF51999E}"/>
              </a:ext>
            </a:extLst>
          </p:cNvPr>
          <p:cNvSpPr txBox="1">
            <a:spLocks/>
          </p:cNvSpPr>
          <p:nvPr/>
        </p:nvSpPr>
        <p:spPr>
          <a:xfrm>
            <a:off x="1810252" y="2927352"/>
            <a:ext cx="5615015" cy="357716"/>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fr-BE">
                <a:solidFill>
                  <a:schemeClr val="bg1">
                    <a:lumMod val="50000"/>
                  </a:schemeClr>
                </a:solidFill>
                <a:latin typeface="Calibri" panose="020F0502020204030204" pitchFamily="34" charset="0"/>
                <a:cs typeface="Calibri" panose="020F0502020204030204" pitchFamily="34" charset="0"/>
              </a:rPr>
              <a:t>Les dispositions applicables aux dirigeants et aux travailleurs indépendants</a:t>
            </a:r>
            <a:endParaRPr lang="fr-FR">
              <a:solidFill>
                <a:schemeClr val="bg1">
                  <a:lumMod val="50000"/>
                </a:schemeClr>
              </a:solidFill>
              <a:latin typeface="Calibri" panose="020F0502020204030204" pitchFamily="34" charset="0"/>
              <a:cs typeface="Calibri" panose="020F0502020204030204" pitchFamily="34" charset="0"/>
            </a:endParaRPr>
          </a:p>
        </p:txBody>
      </p:sp>
      <p:sp>
        <p:nvSpPr>
          <p:cNvPr id="13" name="Rectangle 12">
            <a:hlinkClick r:id="rId5" action="ppaction://hlinksldjump"/>
            <a:extLst>
              <a:ext uri="{FF2B5EF4-FFF2-40B4-BE49-F238E27FC236}">
                <a16:creationId xmlns:a16="http://schemas.microsoft.com/office/drawing/2014/main" id="{E9B6DAB0-37C4-4515-9CDC-4DF7A2FD7889}"/>
              </a:ext>
            </a:extLst>
          </p:cNvPr>
          <p:cNvSpPr/>
          <p:nvPr/>
        </p:nvSpPr>
        <p:spPr>
          <a:xfrm>
            <a:off x="1481666" y="3376085"/>
            <a:ext cx="328586" cy="357717"/>
          </a:xfrm>
          <a:prstGeom prst="rect">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b="1">
                <a:latin typeface="Trebuchet MS" panose="020B0603020202020204" pitchFamily="34" charset="0"/>
              </a:rPr>
              <a:t>3</a:t>
            </a:r>
          </a:p>
        </p:txBody>
      </p:sp>
      <p:sp>
        <p:nvSpPr>
          <p:cNvPr id="15" name="Espace réservé du contenu 3">
            <a:hlinkClick r:id="rId5" action="ppaction://hlinksldjump"/>
            <a:extLst>
              <a:ext uri="{FF2B5EF4-FFF2-40B4-BE49-F238E27FC236}">
                <a16:creationId xmlns:a16="http://schemas.microsoft.com/office/drawing/2014/main" id="{36D78E4C-1BD7-4DEE-B82D-C562C4791DE5}"/>
              </a:ext>
            </a:extLst>
          </p:cNvPr>
          <p:cNvSpPr txBox="1">
            <a:spLocks/>
          </p:cNvSpPr>
          <p:nvPr/>
        </p:nvSpPr>
        <p:spPr>
          <a:xfrm>
            <a:off x="1810252" y="3376086"/>
            <a:ext cx="5615015" cy="357716"/>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fr-BE">
                <a:solidFill>
                  <a:schemeClr val="bg1">
                    <a:lumMod val="50000"/>
                  </a:schemeClr>
                </a:solidFill>
                <a:latin typeface="Calibri" panose="020F0502020204030204" pitchFamily="34" charset="0"/>
                <a:cs typeface="Calibri" panose="020F0502020204030204" pitchFamily="34" charset="0"/>
              </a:rPr>
              <a:t>Les dispositions applicables aux entreprises</a:t>
            </a:r>
            <a:endParaRPr lang="fr-FR">
              <a:solidFill>
                <a:schemeClr val="bg1">
                  <a:lumMod val="50000"/>
                </a:schemeClr>
              </a:solidFill>
              <a:latin typeface="Calibri" panose="020F0502020204030204" pitchFamily="34" charset="0"/>
              <a:cs typeface="Calibri" panose="020F0502020204030204" pitchFamily="34" charset="0"/>
            </a:endParaRPr>
          </a:p>
        </p:txBody>
      </p:sp>
      <p:sp>
        <p:nvSpPr>
          <p:cNvPr id="17" name="Rectangle 16">
            <a:hlinkClick r:id="rId6" action="ppaction://hlinksldjump"/>
            <a:extLst>
              <a:ext uri="{FF2B5EF4-FFF2-40B4-BE49-F238E27FC236}">
                <a16:creationId xmlns:a16="http://schemas.microsoft.com/office/drawing/2014/main" id="{1A794AFC-F849-4037-86BD-12BDC8BCE4E2}"/>
              </a:ext>
            </a:extLst>
          </p:cNvPr>
          <p:cNvSpPr/>
          <p:nvPr/>
        </p:nvSpPr>
        <p:spPr>
          <a:xfrm>
            <a:off x="1481666" y="3816351"/>
            <a:ext cx="328586" cy="357717"/>
          </a:xfrm>
          <a:prstGeom prst="rect">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b="1">
                <a:latin typeface="Trebuchet MS" panose="020B0603020202020204" pitchFamily="34" charset="0"/>
              </a:rPr>
              <a:t>4</a:t>
            </a:r>
          </a:p>
        </p:txBody>
      </p:sp>
      <p:sp>
        <p:nvSpPr>
          <p:cNvPr id="19" name="Espace réservé du contenu 3">
            <a:hlinkClick r:id="rId6" action="ppaction://hlinksldjump"/>
            <a:extLst>
              <a:ext uri="{FF2B5EF4-FFF2-40B4-BE49-F238E27FC236}">
                <a16:creationId xmlns:a16="http://schemas.microsoft.com/office/drawing/2014/main" id="{737EC00F-5B1B-4076-AB7C-CE0A754D6EBD}"/>
              </a:ext>
            </a:extLst>
          </p:cNvPr>
          <p:cNvSpPr txBox="1">
            <a:spLocks/>
          </p:cNvSpPr>
          <p:nvPr/>
        </p:nvSpPr>
        <p:spPr>
          <a:xfrm>
            <a:off x="1810252" y="3816352"/>
            <a:ext cx="5615015" cy="357716"/>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fr-BE">
                <a:solidFill>
                  <a:schemeClr val="bg1">
                    <a:lumMod val="50000"/>
                  </a:schemeClr>
                </a:solidFill>
                <a:latin typeface="Calibri" panose="020F0502020204030204" pitchFamily="34" charset="0"/>
                <a:cs typeface="Calibri" panose="020F0502020204030204" pitchFamily="34" charset="0"/>
              </a:rPr>
              <a:t>Focus sur les mesures en lien avec le coronavirus</a:t>
            </a:r>
            <a:endParaRPr lang="fr-FR">
              <a:solidFill>
                <a:schemeClr val="bg1">
                  <a:lumMod val="50000"/>
                </a:schemeClr>
              </a:solidFill>
              <a:latin typeface="Calibri" panose="020F0502020204030204" pitchFamily="34" charset="0"/>
              <a:cs typeface="Calibri" panose="020F0502020204030204" pitchFamily="34" charset="0"/>
            </a:endParaRPr>
          </a:p>
        </p:txBody>
      </p:sp>
      <p:sp>
        <p:nvSpPr>
          <p:cNvPr id="21" name="Rectangle 20">
            <a:hlinkClick r:id="rId7" action="ppaction://hlinksldjump"/>
            <a:extLst>
              <a:ext uri="{FF2B5EF4-FFF2-40B4-BE49-F238E27FC236}">
                <a16:creationId xmlns:a16="http://schemas.microsoft.com/office/drawing/2014/main" id="{A5D905E0-81A0-4EBB-AE11-EB890ECE328A}"/>
              </a:ext>
            </a:extLst>
          </p:cNvPr>
          <p:cNvSpPr/>
          <p:nvPr/>
        </p:nvSpPr>
        <p:spPr>
          <a:xfrm>
            <a:off x="1481666" y="4260852"/>
            <a:ext cx="328586" cy="357717"/>
          </a:xfrm>
          <a:prstGeom prst="rect">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b="1">
                <a:latin typeface="Trebuchet MS" panose="020B0603020202020204" pitchFamily="34" charset="0"/>
              </a:rPr>
              <a:t>5</a:t>
            </a:r>
          </a:p>
        </p:txBody>
      </p:sp>
      <p:sp>
        <p:nvSpPr>
          <p:cNvPr id="23" name="Espace réservé du contenu 3">
            <a:hlinkClick r:id="rId7" action="ppaction://hlinksldjump"/>
            <a:extLst>
              <a:ext uri="{FF2B5EF4-FFF2-40B4-BE49-F238E27FC236}">
                <a16:creationId xmlns:a16="http://schemas.microsoft.com/office/drawing/2014/main" id="{8523B2A2-D017-4B07-ADE0-0DD1DF71D3AE}"/>
              </a:ext>
            </a:extLst>
          </p:cNvPr>
          <p:cNvSpPr txBox="1">
            <a:spLocks/>
          </p:cNvSpPr>
          <p:nvPr/>
        </p:nvSpPr>
        <p:spPr>
          <a:xfrm>
            <a:off x="1810252" y="4260853"/>
            <a:ext cx="5615015" cy="357716"/>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fr-FR">
                <a:solidFill>
                  <a:schemeClr val="bg1">
                    <a:lumMod val="50000"/>
                  </a:schemeClr>
                </a:solidFill>
                <a:latin typeface="Calibri" panose="020F0502020204030204" pitchFamily="34" charset="0"/>
                <a:cs typeface="Calibri" panose="020F0502020204030204" pitchFamily="34" charset="0"/>
              </a:rPr>
              <a:t>Focus sur les véhicules</a:t>
            </a:r>
          </a:p>
        </p:txBody>
      </p:sp>
      <p:sp>
        <p:nvSpPr>
          <p:cNvPr id="25" name="Rectangle 24">
            <a:hlinkClick r:id="rId8" action="ppaction://hlinksldjump"/>
            <a:extLst>
              <a:ext uri="{FF2B5EF4-FFF2-40B4-BE49-F238E27FC236}">
                <a16:creationId xmlns:a16="http://schemas.microsoft.com/office/drawing/2014/main" id="{2EB21A25-459C-48E4-A353-CFF5ADEDF443}"/>
              </a:ext>
            </a:extLst>
          </p:cNvPr>
          <p:cNvSpPr/>
          <p:nvPr/>
        </p:nvSpPr>
        <p:spPr>
          <a:xfrm>
            <a:off x="1481666" y="4701118"/>
            <a:ext cx="328586" cy="357717"/>
          </a:xfrm>
          <a:prstGeom prst="rect">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b="1">
                <a:latin typeface="Trebuchet MS" panose="020B0603020202020204" pitchFamily="34" charset="0"/>
              </a:rPr>
              <a:t>6</a:t>
            </a:r>
          </a:p>
        </p:txBody>
      </p:sp>
      <p:sp>
        <p:nvSpPr>
          <p:cNvPr id="27" name="Espace réservé du contenu 3">
            <a:hlinkClick r:id="rId8" action="ppaction://hlinksldjump"/>
            <a:extLst>
              <a:ext uri="{FF2B5EF4-FFF2-40B4-BE49-F238E27FC236}">
                <a16:creationId xmlns:a16="http://schemas.microsoft.com/office/drawing/2014/main" id="{126944F4-8C41-445E-B319-DF77CB14AAD9}"/>
              </a:ext>
            </a:extLst>
          </p:cNvPr>
          <p:cNvSpPr txBox="1">
            <a:spLocks/>
          </p:cNvSpPr>
          <p:nvPr/>
        </p:nvSpPr>
        <p:spPr>
          <a:xfrm>
            <a:off x="1810252" y="4701119"/>
            <a:ext cx="5615015" cy="357716"/>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fr-BE">
                <a:solidFill>
                  <a:schemeClr val="bg1">
                    <a:lumMod val="50000"/>
                  </a:schemeClr>
                </a:solidFill>
                <a:latin typeface="Calibri" panose="020F0502020204030204" pitchFamily="34" charset="0"/>
                <a:cs typeface="Calibri" panose="020F0502020204030204" pitchFamily="34" charset="0"/>
              </a:rPr>
              <a:t>Focus sur le contrôle fiscal et social</a:t>
            </a:r>
            <a:endParaRPr lang="fr-FR">
              <a:solidFill>
                <a:schemeClr val="bg1">
                  <a:lumMod val="50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591387694"/>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ppt_x"/>
                                          </p:val>
                                        </p:tav>
                                        <p:tav tm="100000">
                                          <p:val>
                                            <p:strVal val="#ppt_x"/>
                                          </p:val>
                                        </p:tav>
                                      </p:tavLst>
                                    </p:anim>
                                    <p:anim calcmode="lin" valueType="num">
                                      <p:cBhvr additive="base">
                                        <p:cTn id="8" dur="10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ppt_x"/>
                                          </p:val>
                                        </p:tav>
                                        <p:tav tm="100000">
                                          <p:val>
                                            <p:strVal val="#ppt_x"/>
                                          </p:val>
                                        </p:tav>
                                      </p:tavLst>
                                    </p:anim>
                                    <p:anim calcmode="lin" valueType="num">
                                      <p:cBhvr additive="base">
                                        <p:cTn id="12" dur="10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000" fill="hold"/>
                                        <p:tgtEl>
                                          <p:spTgt spid="9"/>
                                        </p:tgtEl>
                                        <p:attrNameLst>
                                          <p:attrName>ppt_x</p:attrName>
                                        </p:attrNameLst>
                                      </p:cBhvr>
                                      <p:tavLst>
                                        <p:tav tm="0">
                                          <p:val>
                                            <p:strVal val="#ppt_x"/>
                                          </p:val>
                                        </p:tav>
                                        <p:tav tm="100000">
                                          <p:val>
                                            <p:strVal val="#ppt_x"/>
                                          </p:val>
                                        </p:tav>
                                      </p:tavLst>
                                    </p:anim>
                                    <p:anim calcmode="lin" valueType="num">
                                      <p:cBhvr additive="base">
                                        <p:cTn id="16" dur="1000" fill="hold"/>
                                        <p:tgtEl>
                                          <p:spTgt spid="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1000" fill="hold"/>
                                        <p:tgtEl>
                                          <p:spTgt spid="11"/>
                                        </p:tgtEl>
                                        <p:attrNameLst>
                                          <p:attrName>ppt_x</p:attrName>
                                        </p:attrNameLst>
                                      </p:cBhvr>
                                      <p:tavLst>
                                        <p:tav tm="0">
                                          <p:val>
                                            <p:strVal val="#ppt_x"/>
                                          </p:val>
                                        </p:tav>
                                        <p:tav tm="100000">
                                          <p:val>
                                            <p:strVal val="#ppt_x"/>
                                          </p:val>
                                        </p:tav>
                                      </p:tavLst>
                                    </p:anim>
                                    <p:anim calcmode="lin" valueType="num">
                                      <p:cBhvr additive="base">
                                        <p:cTn id="20" dur="1000" fill="hold"/>
                                        <p:tgtEl>
                                          <p:spTgt spid="11"/>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1000" fill="hold"/>
                                        <p:tgtEl>
                                          <p:spTgt spid="15"/>
                                        </p:tgtEl>
                                        <p:attrNameLst>
                                          <p:attrName>ppt_x</p:attrName>
                                        </p:attrNameLst>
                                      </p:cBhvr>
                                      <p:tavLst>
                                        <p:tav tm="0">
                                          <p:val>
                                            <p:strVal val="#ppt_x"/>
                                          </p:val>
                                        </p:tav>
                                        <p:tav tm="100000">
                                          <p:val>
                                            <p:strVal val="#ppt_x"/>
                                          </p:val>
                                        </p:tav>
                                      </p:tavLst>
                                    </p:anim>
                                    <p:anim calcmode="lin" valueType="num">
                                      <p:cBhvr additive="base">
                                        <p:cTn id="28" dur="1000" fill="hold"/>
                                        <p:tgtEl>
                                          <p:spTgt spid="15"/>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1000" fill="hold"/>
                                        <p:tgtEl>
                                          <p:spTgt spid="19"/>
                                        </p:tgtEl>
                                        <p:attrNameLst>
                                          <p:attrName>ppt_x</p:attrName>
                                        </p:attrNameLst>
                                      </p:cBhvr>
                                      <p:tavLst>
                                        <p:tav tm="0">
                                          <p:val>
                                            <p:strVal val="#ppt_x"/>
                                          </p:val>
                                        </p:tav>
                                        <p:tav tm="100000">
                                          <p:val>
                                            <p:strVal val="#ppt_x"/>
                                          </p:val>
                                        </p:tav>
                                      </p:tavLst>
                                    </p:anim>
                                    <p:anim calcmode="lin" valueType="num">
                                      <p:cBhvr additive="base">
                                        <p:cTn id="36" dur="1000" fill="hold"/>
                                        <p:tgtEl>
                                          <p:spTgt spid="1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
                                        </p:tgtEl>
                                        <p:attrNameLst>
                                          <p:attrName>style.visibility</p:attrName>
                                        </p:attrNameLst>
                                      </p:cBhvr>
                                      <p:to>
                                        <p:strVal val="visible"/>
                                      </p:to>
                                    </p:set>
                                    <p:anim calcmode="lin" valueType="num">
                                      <p:cBhvr additive="base">
                                        <p:cTn id="39" dur="1000" fill="hold"/>
                                        <p:tgtEl>
                                          <p:spTgt spid="21"/>
                                        </p:tgtEl>
                                        <p:attrNameLst>
                                          <p:attrName>ppt_x</p:attrName>
                                        </p:attrNameLst>
                                      </p:cBhvr>
                                      <p:tavLst>
                                        <p:tav tm="0">
                                          <p:val>
                                            <p:strVal val="#ppt_x"/>
                                          </p:val>
                                        </p:tav>
                                        <p:tav tm="100000">
                                          <p:val>
                                            <p:strVal val="#ppt_x"/>
                                          </p:val>
                                        </p:tav>
                                      </p:tavLst>
                                    </p:anim>
                                    <p:anim calcmode="lin" valueType="num">
                                      <p:cBhvr additive="base">
                                        <p:cTn id="40" dur="1000" fill="hold"/>
                                        <p:tgtEl>
                                          <p:spTgt spid="21"/>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anim calcmode="lin" valueType="num">
                                      <p:cBhvr additive="base">
                                        <p:cTn id="43" dur="1000" fill="hold"/>
                                        <p:tgtEl>
                                          <p:spTgt spid="23"/>
                                        </p:tgtEl>
                                        <p:attrNameLst>
                                          <p:attrName>ppt_x</p:attrName>
                                        </p:attrNameLst>
                                      </p:cBhvr>
                                      <p:tavLst>
                                        <p:tav tm="0">
                                          <p:val>
                                            <p:strVal val="#ppt_x"/>
                                          </p:val>
                                        </p:tav>
                                        <p:tav tm="100000">
                                          <p:val>
                                            <p:strVal val="#ppt_x"/>
                                          </p:val>
                                        </p:tav>
                                      </p:tavLst>
                                    </p:anim>
                                    <p:anim calcmode="lin" valueType="num">
                                      <p:cBhvr additive="base">
                                        <p:cTn id="44" dur="1000" fill="hold"/>
                                        <p:tgtEl>
                                          <p:spTgt spid="23"/>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 calcmode="lin" valueType="num">
                                      <p:cBhvr additive="base">
                                        <p:cTn id="47" dur="1000" fill="hold"/>
                                        <p:tgtEl>
                                          <p:spTgt spid="25"/>
                                        </p:tgtEl>
                                        <p:attrNameLst>
                                          <p:attrName>ppt_x</p:attrName>
                                        </p:attrNameLst>
                                      </p:cBhvr>
                                      <p:tavLst>
                                        <p:tav tm="0">
                                          <p:val>
                                            <p:strVal val="#ppt_x"/>
                                          </p:val>
                                        </p:tav>
                                        <p:tav tm="100000">
                                          <p:val>
                                            <p:strVal val="#ppt_x"/>
                                          </p:val>
                                        </p:tav>
                                      </p:tavLst>
                                    </p:anim>
                                    <p:anim calcmode="lin" valueType="num">
                                      <p:cBhvr additive="base">
                                        <p:cTn id="48" dur="1000" fill="hold"/>
                                        <p:tgtEl>
                                          <p:spTgt spid="25"/>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7"/>
                                        </p:tgtEl>
                                        <p:attrNameLst>
                                          <p:attrName>style.visibility</p:attrName>
                                        </p:attrNameLst>
                                      </p:cBhvr>
                                      <p:to>
                                        <p:strVal val="visible"/>
                                      </p:to>
                                    </p:set>
                                    <p:anim calcmode="lin" valueType="num">
                                      <p:cBhvr additive="base">
                                        <p:cTn id="51" dur="1000" fill="hold"/>
                                        <p:tgtEl>
                                          <p:spTgt spid="27"/>
                                        </p:tgtEl>
                                        <p:attrNameLst>
                                          <p:attrName>ppt_x</p:attrName>
                                        </p:attrNameLst>
                                      </p:cBhvr>
                                      <p:tavLst>
                                        <p:tav tm="0">
                                          <p:val>
                                            <p:strVal val="#ppt_x"/>
                                          </p:val>
                                        </p:tav>
                                        <p:tav tm="100000">
                                          <p:val>
                                            <p:strVal val="#ppt_x"/>
                                          </p:val>
                                        </p:tav>
                                      </p:tavLst>
                                    </p:anim>
                                    <p:anim calcmode="lin" valueType="num">
                                      <p:cBhvr additive="base">
                                        <p:cTn id="52" dur="10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9" grpId="0" animBg="1"/>
      <p:bldP spid="11" grpId="0"/>
      <p:bldP spid="13" grpId="0" animBg="1"/>
      <p:bldP spid="15" grpId="0"/>
      <p:bldP spid="17" grpId="0" animBg="1"/>
      <p:bldP spid="19" grpId="0"/>
      <p:bldP spid="21" grpId="0" animBg="1"/>
      <p:bldP spid="23" grpId="0"/>
      <p:bldP spid="25" grpId="0" animBg="1"/>
      <p:bldP spid="27"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Les dispositions applicables aux entreprises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Avantages fiscaux</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3</a:t>
            </a:r>
          </a:p>
        </p:txBody>
      </p:sp>
      <p:grpSp>
        <p:nvGrpSpPr>
          <p:cNvPr id="8" name="Graphique 6">
            <a:extLst>
              <a:ext uri="{FF2B5EF4-FFF2-40B4-BE49-F238E27FC236}">
                <a16:creationId xmlns:a16="http://schemas.microsoft.com/office/drawing/2014/main" id="{3556283F-FCE0-4598-BBDA-4887BF8416A4}"/>
              </a:ext>
            </a:extLst>
          </p:cNvPr>
          <p:cNvGrpSpPr/>
          <p:nvPr/>
        </p:nvGrpSpPr>
        <p:grpSpPr>
          <a:xfrm>
            <a:off x="667299" y="1184532"/>
            <a:ext cx="1782350" cy="3466423"/>
            <a:chOff x="667299" y="1184532"/>
            <a:chExt cx="1782350" cy="3466423"/>
          </a:xfrm>
        </p:grpSpPr>
        <p:sp>
          <p:nvSpPr>
            <p:cNvPr id="9" name="Forme libre : forme 8">
              <a:extLst>
                <a:ext uri="{FF2B5EF4-FFF2-40B4-BE49-F238E27FC236}">
                  <a16:creationId xmlns:a16="http://schemas.microsoft.com/office/drawing/2014/main" id="{E8D079C9-7734-419D-8260-B27EE23F905A}"/>
                </a:ext>
              </a:extLst>
            </p:cNvPr>
            <p:cNvSpPr/>
            <p:nvPr/>
          </p:nvSpPr>
          <p:spPr>
            <a:xfrm>
              <a:off x="667299" y="1184532"/>
              <a:ext cx="1782350" cy="3466423"/>
            </a:xfrm>
            <a:custGeom>
              <a:avLst/>
              <a:gdLst>
                <a:gd name="connsiteX0" fmla="*/ 1782299 w 1782350"/>
                <a:gd name="connsiteY0" fmla="*/ 1734924 h 3466423"/>
                <a:gd name="connsiteX1" fmla="*/ 1782185 w 1782350"/>
                <a:gd name="connsiteY1" fmla="*/ 3265578 h 3466423"/>
                <a:gd name="connsiteX2" fmla="*/ 1629440 w 1782350"/>
                <a:gd name="connsiteY2" fmla="*/ 3461146 h 3466423"/>
                <a:gd name="connsiteX3" fmla="*/ 1581464 w 1782350"/>
                <a:gd name="connsiteY3" fmla="*/ 3466184 h 3466423"/>
                <a:gd name="connsiteX4" fmla="*/ 201952 w 1782350"/>
                <a:gd name="connsiteY4" fmla="*/ 3466299 h 3466423"/>
                <a:gd name="connsiteX5" fmla="*/ 86 w 1782350"/>
                <a:gd name="connsiteY5" fmla="*/ 3264204 h 3466423"/>
                <a:gd name="connsiteX6" fmla="*/ 86 w 1782350"/>
                <a:gd name="connsiteY6" fmla="*/ 202896 h 3466423"/>
                <a:gd name="connsiteX7" fmla="*/ 201265 w 1782350"/>
                <a:gd name="connsiteY7" fmla="*/ 344 h 3466423"/>
                <a:gd name="connsiteX8" fmla="*/ 1580777 w 1782350"/>
                <a:gd name="connsiteY8" fmla="*/ 344 h 3466423"/>
                <a:gd name="connsiteX9" fmla="*/ 1782299 w 1782350"/>
                <a:gd name="connsiteY9" fmla="*/ 204270 h 3466423"/>
                <a:gd name="connsiteX10" fmla="*/ 1782299 w 1782350"/>
                <a:gd name="connsiteY10" fmla="*/ 1734924 h 3466423"/>
                <a:gd name="connsiteX11" fmla="*/ 510647 w 1782350"/>
                <a:gd name="connsiteY11" fmla="*/ 91487 h 3466423"/>
                <a:gd name="connsiteX12" fmla="*/ 500228 w 1782350"/>
                <a:gd name="connsiteY12" fmla="*/ 89998 h 3466423"/>
                <a:gd name="connsiteX13" fmla="*/ 260004 w 1782350"/>
                <a:gd name="connsiteY13" fmla="*/ 91258 h 3466423"/>
                <a:gd name="connsiteX14" fmla="*/ 177906 w 1782350"/>
                <a:gd name="connsiteY14" fmla="*/ 115417 h 3466423"/>
                <a:gd name="connsiteX15" fmla="*/ 88252 w 1782350"/>
                <a:gd name="connsiteY15" fmla="*/ 278467 h 3466423"/>
                <a:gd name="connsiteX16" fmla="*/ 88252 w 1782350"/>
                <a:gd name="connsiteY16" fmla="*/ 3180961 h 3466423"/>
                <a:gd name="connsiteX17" fmla="*/ 88481 w 1782350"/>
                <a:gd name="connsiteY17" fmla="*/ 3194472 h 3466423"/>
                <a:gd name="connsiteX18" fmla="*/ 266531 w 1782350"/>
                <a:gd name="connsiteY18" fmla="*/ 3368973 h 3466423"/>
                <a:gd name="connsiteX19" fmla="*/ 1529824 w 1782350"/>
                <a:gd name="connsiteY19" fmla="*/ 3369201 h 3466423"/>
                <a:gd name="connsiteX20" fmla="*/ 1634478 w 1782350"/>
                <a:gd name="connsiteY20" fmla="*/ 3334164 h 3466423"/>
                <a:gd name="connsiteX21" fmla="*/ 1708904 w 1782350"/>
                <a:gd name="connsiteY21" fmla="*/ 3173862 h 3466423"/>
                <a:gd name="connsiteX22" fmla="*/ 1708675 w 1782350"/>
                <a:gd name="connsiteY22" fmla="*/ 1028909 h 3466423"/>
                <a:gd name="connsiteX23" fmla="*/ 1709248 w 1782350"/>
                <a:gd name="connsiteY23" fmla="*/ 280986 h 3466423"/>
                <a:gd name="connsiteX24" fmla="*/ 1518259 w 1782350"/>
                <a:gd name="connsiteY24" fmla="*/ 89311 h 3466423"/>
                <a:gd name="connsiteX25" fmla="*/ 1355553 w 1782350"/>
                <a:gd name="connsiteY25" fmla="*/ 89655 h 3466423"/>
                <a:gd name="connsiteX26" fmla="*/ 1335057 w 1782350"/>
                <a:gd name="connsiteY26" fmla="*/ 90571 h 3466423"/>
                <a:gd name="connsiteX27" fmla="*/ 1266127 w 1782350"/>
                <a:gd name="connsiteY27" fmla="*/ 214575 h 3466423"/>
                <a:gd name="connsiteX28" fmla="*/ 1210823 w 1782350"/>
                <a:gd name="connsiteY28" fmla="*/ 222133 h 3466423"/>
                <a:gd name="connsiteX29" fmla="*/ 635339 w 1782350"/>
                <a:gd name="connsiteY29" fmla="*/ 222362 h 3466423"/>
                <a:gd name="connsiteX30" fmla="*/ 594920 w 1782350"/>
                <a:gd name="connsiteY30" fmla="*/ 218812 h 3466423"/>
                <a:gd name="connsiteX31" fmla="*/ 510647 w 1782350"/>
                <a:gd name="connsiteY31" fmla="*/ 91487 h 346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82350" h="3466423">
                  <a:moveTo>
                    <a:pt x="1782299" y="1734924"/>
                  </a:moveTo>
                  <a:cubicBezTo>
                    <a:pt x="1782299" y="2245142"/>
                    <a:pt x="1782414" y="2755360"/>
                    <a:pt x="1782185" y="3265578"/>
                  </a:cubicBezTo>
                  <a:cubicBezTo>
                    <a:pt x="1782185" y="3362446"/>
                    <a:pt x="1721156" y="3440536"/>
                    <a:pt x="1629440" y="3461146"/>
                  </a:cubicBezTo>
                  <a:cubicBezTo>
                    <a:pt x="1613868" y="3464695"/>
                    <a:pt x="1597494" y="3466184"/>
                    <a:pt x="1581464" y="3466184"/>
                  </a:cubicBezTo>
                  <a:cubicBezTo>
                    <a:pt x="1121627" y="3466413"/>
                    <a:pt x="661789" y="3466528"/>
                    <a:pt x="201952" y="3466299"/>
                  </a:cubicBezTo>
                  <a:cubicBezTo>
                    <a:pt x="85160" y="3466299"/>
                    <a:pt x="86" y="3381110"/>
                    <a:pt x="86" y="3264204"/>
                  </a:cubicBezTo>
                  <a:cubicBezTo>
                    <a:pt x="-29" y="2243882"/>
                    <a:pt x="-29" y="1223332"/>
                    <a:pt x="86" y="202896"/>
                  </a:cubicBezTo>
                  <a:cubicBezTo>
                    <a:pt x="86" y="85647"/>
                    <a:pt x="84130" y="458"/>
                    <a:pt x="201265" y="344"/>
                  </a:cubicBezTo>
                  <a:cubicBezTo>
                    <a:pt x="661102" y="-115"/>
                    <a:pt x="1120940" y="-115"/>
                    <a:pt x="1580777" y="344"/>
                  </a:cubicBezTo>
                  <a:cubicBezTo>
                    <a:pt x="1699286" y="458"/>
                    <a:pt x="1782185" y="85189"/>
                    <a:pt x="1782299" y="204270"/>
                  </a:cubicBezTo>
                  <a:cubicBezTo>
                    <a:pt x="1782414" y="714374"/>
                    <a:pt x="1782299" y="1224592"/>
                    <a:pt x="1782299" y="1734924"/>
                  </a:cubicBezTo>
                  <a:close/>
                  <a:moveTo>
                    <a:pt x="510647" y="91487"/>
                  </a:moveTo>
                  <a:cubicBezTo>
                    <a:pt x="506411" y="90914"/>
                    <a:pt x="503319" y="89998"/>
                    <a:pt x="500228" y="89998"/>
                  </a:cubicBezTo>
                  <a:cubicBezTo>
                    <a:pt x="420191" y="89998"/>
                    <a:pt x="339926" y="88052"/>
                    <a:pt x="260004" y="91258"/>
                  </a:cubicBezTo>
                  <a:cubicBezTo>
                    <a:pt x="232180" y="92403"/>
                    <a:pt x="202066" y="101448"/>
                    <a:pt x="177906" y="115417"/>
                  </a:cubicBezTo>
                  <a:cubicBezTo>
                    <a:pt x="116534" y="150913"/>
                    <a:pt x="88252" y="207934"/>
                    <a:pt x="88252" y="278467"/>
                  </a:cubicBezTo>
                  <a:cubicBezTo>
                    <a:pt x="88137" y="1246003"/>
                    <a:pt x="88252" y="2213540"/>
                    <a:pt x="88252" y="3180961"/>
                  </a:cubicBezTo>
                  <a:cubicBezTo>
                    <a:pt x="88252" y="3185427"/>
                    <a:pt x="88252" y="3190007"/>
                    <a:pt x="88481" y="3194472"/>
                  </a:cubicBezTo>
                  <a:cubicBezTo>
                    <a:pt x="92259" y="3290768"/>
                    <a:pt x="170120" y="3368858"/>
                    <a:pt x="266531" y="3368973"/>
                  </a:cubicBezTo>
                  <a:cubicBezTo>
                    <a:pt x="687666" y="3369659"/>
                    <a:pt x="1108688" y="3369316"/>
                    <a:pt x="1529824" y="3369201"/>
                  </a:cubicBezTo>
                  <a:cubicBezTo>
                    <a:pt x="1568411" y="3369201"/>
                    <a:pt x="1603792" y="3357980"/>
                    <a:pt x="1634478" y="3334164"/>
                  </a:cubicBezTo>
                  <a:cubicBezTo>
                    <a:pt x="1686805" y="3293631"/>
                    <a:pt x="1708904" y="3239471"/>
                    <a:pt x="1708904" y="3173862"/>
                  </a:cubicBezTo>
                  <a:cubicBezTo>
                    <a:pt x="1708561" y="2458916"/>
                    <a:pt x="1708675" y="1743855"/>
                    <a:pt x="1708675" y="1028909"/>
                  </a:cubicBezTo>
                  <a:cubicBezTo>
                    <a:pt x="1708675" y="779640"/>
                    <a:pt x="1707415" y="530256"/>
                    <a:pt x="1709248" y="280986"/>
                  </a:cubicBezTo>
                  <a:cubicBezTo>
                    <a:pt x="1709935" y="183317"/>
                    <a:pt x="1635967" y="84731"/>
                    <a:pt x="1518259" y="89311"/>
                  </a:cubicBezTo>
                  <a:cubicBezTo>
                    <a:pt x="1464100" y="91487"/>
                    <a:pt x="1409712" y="89655"/>
                    <a:pt x="1355553" y="89655"/>
                  </a:cubicBezTo>
                  <a:cubicBezTo>
                    <a:pt x="1348912" y="89655"/>
                    <a:pt x="1342156" y="90227"/>
                    <a:pt x="1335057" y="90571"/>
                  </a:cubicBezTo>
                  <a:cubicBezTo>
                    <a:pt x="1350400" y="153432"/>
                    <a:pt x="1326470" y="196599"/>
                    <a:pt x="1266127" y="214575"/>
                  </a:cubicBezTo>
                  <a:cubicBezTo>
                    <a:pt x="1248494" y="219843"/>
                    <a:pt x="1229258" y="222133"/>
                    <a:pt x="1210823" y="222133"/>
                  </a:cubicBezTo>
                  <a:cubicBezTo>
                    <a:pt x="1019033" y="222705"/>
                    <a:pt x="827129" y="222476"/>
                    <a:pt x="635339" y="222362"/>
                  </a:cubicBezTo>
                  <a:cubicBezTo>
                    <a:pt x="621828" y="222362"/>
                    <a:pt x="608203" y="221331"/>
                    <a:pt x="594920" y="218812"/>
                  </a:cubicBezTo>
                  <a:cubicBezTo>
                    <a:pt x="526792" y="206331"/>
                    <a:pt x="493816" y="157210"/>
                    <a:pt x="510647" y="91487"/>
                  </a:cubicBezTo>
                  <a:close/>
                </a:path>
              </a:pathLst>
            </a:custGeom>
            <a:solidFill>
              <a:srgbClr val="231F20"/>
            </a:solidFill>
            <a:ln w="1144" cap="flat">
              <a:noFill/>
              <a:prstDash val="solid"/>
              <a:miter/>
            </a:ln>
          </p:spPr>
          <p:txBody>
            <a:bodyPr rtlCol="0" anchor="ctr"/>
            <a:lstStyle/>
            <a:p>
              <a:endParaRPr lang="fr-BE"/>
            </a:p>
          </p:txBody>
        </p:sp>
        <p:sp>
          <p:nvSpPr>
            <p:cNvPr id="10" name="Forme libre : forme 9">
              <a:extLst>
                <a:ext uri="{FF2B5EF4-FFF2-40B4-BE49-F238E27FC236}">
                  <a16:creationId xmlns:a16="http://schemas.microsoft.com/office/drawing/2014/main" id="{63F540A3-4A8A-4B19-9097-523167A3F1CC}"/>
                </a:ext>
              </a:extLst>
            </p:cNvPr>
            <p:cNvSpPr/>
            <p:nvPr/>
          </p:nvSpPr>
          <p:spPr>
            <a:xfrm>
              <a:off x="755551" y="1273918"/>
              <a:ext cx="1621002" cy="3280231"/>
            </a:xfrm>
            <a:custGeom>
              <a:avLst/>
              <a:gdLst>
                <a:gd name="connsiteX0" fmla="*/ 422395 w 1621002"/>
                <a:gd name="connsiteY0" fmla="*/ 2100 h 3280231"/>
                <a:gd name="connsiteX1" fmla="*/ 506668 w 1621002"/>
                <a:gd name="connsiteY1" fmla="*/ 129655 h 3280231"/>
                <a:gd name="connsiteX2" fmla="*/ 547088 w 1621002"/>
                <a:gd name="connsiteY2" fmla="*/ 133204 h 3280231"/>
                <a:gd name="connsiteX3" fmla="*/ 1122571 w 1621002"/>
                <a:gd name="connsiteY3" fmla="*/ 132975 h 3280231"/>
                <a:gd name="connsiteX4" fmla="*/ 1177875 w 1621002"/>
                <a:gd name="connsiteY4" fmla="*/ 125418 h 3280231"/>
                <a:gd name="connsiteX5" fmla="*/ 1246805 w 1621002"/>
                <a:gd name="connsiteY5" fmla="*/ 1413 h 3280231"/>
                <a:gd name="connsiteX6" fmla="*/ 1267301 w 1621002"/>
                <a:gd name="connsiteY6" fmla="*/ 497 h 3280231"/>
                <a:gd name="connsiteX7" fmla="*/ 1430007 w 1621002"/>
                <a:gd name="connsiteY7" fmla="*/ 154 h 3280231"/>
                <a:gd name="connsiteX8" fmla="*/ 1620996 w 1621002"/>
                <a:gd name="connsiteY8" fmla="*/ 191829 h 3280231"/>
                <a:gd name="connsiteX9" fmla="*/ 1620423 w 1621002"/>
                <a:gd name="connsiteY9" fmla="*/ 939752 h 3280231"/>
                <a:gd name="connsiteX10" fmla="*/ 1620652 w 1621002"/>
                <a:gd name="connsiteY10" fmla="*/ 3084705 h 3280231"/>
                <a:gd name="connsiteX11" fmla="*/ 1546226 w 1621002"/>
                <a:gd name="connsiteY11" fmla="*/ 3245007 h 3280231"/>
                <a:gd name="connsiteX12" fmla="*/ 1441572 w 1621002"/>
                <a:gd name="connsiteY12" fmla="*/ 3280044 h 3280231"/>
                <a:gd name="connsiteX13" fmla="*/ 178279 w 1621002"/>
                <a:gd name="connsiteY13" fmla="*/ 3279815 h 3280231"/>
                <a:gd name="connsiteX14" fmla="*/ 229 w 1621002"/>
                <a:gd name="connsiteY14" fmla="*/ 3105315 h 3280231"/>
                <a:gd name="connsiteX15" fmla="*/ 0 w 1621002"/>
                <a:gd name="connsiteY15" fmla="*/ 3091804 h 3280231"/>
                <a:gd name="connsiteX16" fmla="*/ 0 w 1621002"/>
                <a:gd name="connsiteY16" fmla="*/ 189310 h 3280231"/>
                <a:gd name="connsiteX17" fmla="*/ 89655 w 1621002"/>
                <a:gd name="connsiteY17" fmla="*/ 26260 h 3280231"/>
                <a:gd name="connsiteX18" fmla="*/ 171752 w 1621002"/>
                <a:gd name="connsiteY18" fmla="*/ 2100 h 3280231"/>
                <a:gd name="connsiteX19" fmla="*/ 411976 w 1621002"/>
                <a:gd name="connsiteY19" fmla="*/ 841 h 3280231"/>
                <a:gd name="connsiteX20" fmla="*/ 422395 w 1621002"/>
                <a:gd name="connsiteY20" fmla="*/ 2100 h 3280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1002" h="3280231">
                  <a:moveTo>
                    <a:pt x="422395" y="2100"/>
                  </a:moveTo>
                  <a:cubicBezTo>
                    <a:pt x="405564" y="67938"/>
                    <a:pt x="438426" y="116945"/>
                    <a:pt x="506668" y="129655"/>
                  </a:cubicBezTo>
                  <a:cubicBezTo>
                    <a:pt x="519951" y="132174"/>
                    <a:pt x="533576" y="133090"/>
                    <a:pt x="547088" y="133204"/>
                  </a:cubicBezTo>
                  <a:cubicBezTo>
                    <a:pt x="738877" y="133433"/>
                    <a:pt x="930781" y="133548"/>
                    <a:pt x="1122571" y="132975"/>
                  </a:cubicBezTo>
                  <a:cubicBezTo>
                    <a:pt x="1141006" y="132975"/>
                    <a:pt x="1160242" y="130685"/>
                    <a:pt x="1177875" y="125418"/>
                  </a:cubicBezTo>
                  <a:cubicBezTo>
                    <a:pt x="1238103" y="107441"/>
                    <a:pt x="1262148" y="64274"/>
                    <a:pt x="1246805" y="1413"/>
                  </a:cubicBezTo>
                  <a:cubicBezTo>
                    <a:pt x="1253904" y="1070"/>
                    <a:pt x="1260660" y="612"/>
                    <a:pt x="1267301" y="497"/>
                  </a:cubicBezTo>
                  <a:cubicBezTo>
                    <a:pt x="1321575" y="383"/>
                    <a:pt x="1375848" y="2215"/>
                    <a:pt x="1430007" y="154"/>
                  </a:cubicBezTo>
                  <a:cubicBezTo>
                    <a:pt x="1547715" y="-4426"/>
                    <a:pt x="1621797" y="94159"/>
                    <a:pt x="1620996" y="191829"/>
                  </a:cubicBezTo>
                  <a:cubicBezTo>
                    <a:pt x="1619164" y="441098"/>
                    <a:pt x="1620423" y="690482"/>
                    <a:pt x="1620423" y="939752"/>
                  </a:cubicBezTo>
                  <a:cubicBezTo>
                    <a:pt x="1620423" y="1654698"/>
                    <a:pt x="1620309" y="2369759"/>
                    <a:pt x="1620652" y="3084705"/>
                  </a:cubicBezTo>
                  <a:cubicBezTo>
                    <a:pt x="1620652" y="3150429"/>
                    <a:pt x="1598553" y="3204473"/>
                    <a:pt x="1546226" y="3245007"/>
                  </a:cubicBezTo>
                  <a:cubicBezTo>
                    <a:pt x="1515540" y="3268823"/>
                    <a:pt x="1480159" y="3279930"/>
                    <a:pt x="1441572" y="3280044"/>
                  </a:cubicBezTo>
                  <a:cubicBezTo>
                    <a:pt x="1020436" y="3280159"/>
                    <a:pt x="599415" y="3280502"/>
                    <a:pt x="178279" y="3279815"/>
                  </a:cubicBezTo>
                  <a:cubicBezTo>
                    <a:pt x="81868" y="3279701"/>
                    <a:pt x="4008" y="3201611"/>
                    <a:pt x="229" y="3105315"/>
                  </a:cubicBezTo>
                  <a:cubicBezTo>
                    <a:pt x="0" y="3100850"/>
                    <a:pt x="0" y="3096269"/>
                    <a:pt x="0" y="3091804"/>
                  </a:cubicBezTo>
                  <a:cubicBezTo>
                    <a:pt x="0" y="2124268"/>
                    <a:pt x="0" y="1156732"/>
                    <a:pt x="0" y="189310"/>
                  </a:cubicBezTo>
                  <a:cubicBezTo>
                    <a:pt x="0" y="118663"/>
                    <a:pt x="28282" y="61755"/>
                    <a:pt x="89655" y="26260"/>
                  </a:cubicBezTo>
                  <a:cubicBezTo>
                    <a:pt x="113814" y="12291"/>
                    <a:pt x="143928" y="3245"/>
                    <a:pt x="171752" y="2100"/>
                  </a:cubicBezTo>
                  <a:cubicBezTo>
                    <a:pt x="251674" y="-1106"/>
                    <a:pt x="331825" y="841"/>
                    <a:pt x="411976" y="841"/>
                  </a:cubicBezTo>
                  <a:cubicBezTo>
                    <a:pt x="415182" y="612"/>
                    <a:pt x="418273" y="1413"/>
                    <a:pt x="422395" y="2100"/>
                  </a:cubicBezTo>
                  <a:close/>
                </a:path>
              </a:pathLst>
            </a:custGeom>
            <a:solidFill>
              <a:schemeClr val="bg1">
                <a:lumMod val="85000"/>
              </a:schemeClr>
            </a:solidFill>
            <a:ln w="1144" cap="flat">
              <a:noFill/>
              <a:prstDash val="solid"/>
              <a:miter/>
            </a:ln>
          </p:spPr>
          <p:txBody>
            <a:bodyPr rtlCol="0" anchor="ctr"/>
            <a:lstStyle/>
            <a:p>
              <a:endParaRPr lang="fr-BE"/>
            </a:p>
          </p:txBody>
        </p:sp>
        <p:sp>
          <p:nvSpPr>
            <p:cNvPr id="11" name="Forme libre : forme 10">
              <a:extLst>
                <a:ext uri="{FF2B5EF4-FFF2-40B4-BE49-F238E27FC236}">
                  <a16:creationId xmlns:a16="http://schemas.microsoft.com/office/drawing/2014/main" id="{F3382ABD-73AF-435B-B4B8-9DA24C7B7208}"/>
                </a:ext>
              </a:extLst>
            </p:cNvPr>
            <p:cNvSpPr/>
            <p:nvPr/>
          </p:nvSpPr>
          <p:spPr>
            <a:xfrm>
              <a:off x="1075697" y="2555221"/>
              <a:ext cx="988261" cy="127746"/>
            </a:xfrm>
            <a:custGeom>
              <a:avLst/>
              <a:gdLst>
                <a:gd name="connsiteX0" fmla="*/ 496134 w 988261"/>
                <a:gd name="connsiteY0" fmla="*/ 916 h 127746"/>
                <a:gd name="connsiteX1" fmla="*/ 892767 w 988261"/>
                <a:gd name="connsiteY1" fmla="*/ 1145 h 127746"/>
                <a:gd name="connsiteX2" fmla="*/ 941087 w 988261"/>
                <a:gd name="connsiteY2" fmla="*/ 7214 h 127746"/>
                <a:gd name="connsiteX3" fmla="*/ 988261 w 988261"/>
                <a:gd name="connsiteY3" fmla="*/ 64235 h 127746"/>
                <a:gd name="connsiteX4" fmla="*/ 941087 w 988261"/>
                <a:gd name="connsiteY4" fmla="*/ 121257 h 127746"/>
                <a:gd name="connsiteX5" fmla="*/ 887156 w 988261"/>
                <a:gd name="connsiteY5" fmla="*/ 127669 h 127746"/>
                <a:gd name="connsiteX6" fmla="*/ 348886 w 988261"/>
                <a:gd name="connsiteY6" fmla="*/ 127440 h 127746"/>
                <a:gd name="connsiteX7" fmla="*/ 95838 w 988261"/>
                <a:gd name="connsiteY7" fmla="*/ 127096 h 127746"/>
                <a:gd name="connsiteX8" fmla="*/ 56449 w 988261"/>
                <a:gd name="connsiteY8" fmla="*/ 123432 h 127746"/>
                <a:gd name="connsiteX9" fmla="*/ 14427 w 988261"/>
                <a:gd name="connsiteY9" fmla="*/ 99616 h 127746"/>
                <a:gd name="connsiteX10" fmla="*/ 14427 w 988261"/>
                <a:gd name="connsiteY10" fmla="*/ 27595 h 127746"/>
                <a:gd name="connsiteX11" fmla="*/ 61945 w 988261"/>
                <a:gd name="connsiteY11" fmla="*/ 2519 h 127746"/>
                <a:gd name="connsiteX12" fmla="*/ 101448 w 988261"/>
                <a:gd name="connsiteY12" fmla="*/ 115 h 127746"/>
                <a:gd name="connsiteX13" fmla="*/ 496134 w 988261"/>
                <a:gd name="connsiteY13" fmla="*/ 0 h 127746"/>
                <a:gd name="connsiteX14" fmla="*/ 496134 w 988261"/>
                <a:gd name="connsiteY14" fmla="*/ 916 h 12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8261" h="127746">
                  <a:moveTo>
                    <a:pt x="496134" y="916"/>
                  </a:moveTo>
                  <a:cubicBezTo>
                    <a:pt x="628383" y="916"/>
                    <a:pt x="760518" y="687"/>
                    <a:pt x="892767" y="1145"/>
                  </a:cubicBezTo>
                  <a:cubicBezTo>
                    <a:pt x="908912" y="1145"/>
                    <a:pt x="925743" y="2634"/>
                    <a:pt x="941087" y="7214"/>
                  </a:cubicBezTo>
                  <a:cubicBezTo>
                    <a:pt x="970514" y="15801"/>
                    <a:pt x="988376" y="39045"/>
                    <a:pt x="988261" y="64235"/>
                  </a:cubicBezTo>
                  <a:cubicBezTo>
                    <a:pt x="988261" y="89311"/>
                    <a:pt x="970284" y="113013"/>
                    <a:pt x="941087" y="121257"/>
                  </a:cubicBezTo>
                  <a:cubicBezTo>
                    <a:pt x="923797" y="126066"/>
                    <a:pt x="905133" y="127669"/>
                    <a:pt x="887156" y="127669"/>
                  </a:cubicBezTo>
                  <a:cubicBezTo>
                    <a:pt x="707733" y="127898"/>
                    <a:pt x="528309" y="127555"/>
                    <a:pt x="348886" y="127440"/>
                  </a:cubicBezTo>
                  <a:cubicBezTo>
                    <a:pt x="264498" y="127326"/>
                    <a:pt x="180225" y="127440"/>
                    <a:pt x="95838" y="127096"/>
                  </a:cubicBezTo>
                  <a:cubicBezTo>
                    <a:pt x="82670" y="126982"/>
                    <a:pt x="69388" y="125837"/>
                    <a:pt x="56449" y="123432"/>
                  </a:cubicBezTo>
                  <a:cubicBezTo>
                    <a:pt x="39961" y="120455"/>
                    <a:pt x="25763" y="112211"/>
                    <a:pt x="14427" y="99616"/>
                  </a:cubicBezTo>
                  <a:cubicBezTo>
                    <a:pt x="-4809" y="78319"/>
                    <a:pt x="-4809" y="49007"/>
                    <a:pt x="14427" y="27595"/>
                  </a:cubicBezTo>
                  <a:cubicBezTo>
                    <a:pt x="27137" y="13397"/>
                    <a:pt x="43396" y="5153"/>
                    <a:pt x="61945" y="2519"/>
                  </a:cubicBezTo>
                  <a:cubicBezTo>
                    <a:pt x="74998" y="687"/>
                    <a:pt x="88281" y="115"/>
                    <a:pt x="101448" y="115"/>
                  </a:cubicBezTo>
                  <a:cubicBezTo>
                    <a:pt x="233010" y="0"/>
                    <a:pt x="364572" y="0"/>
                    <a:pt x="496134" y="0"/>
                  </a:cubicBezTo>
                  <a:cubicBezTo>
                    <a:pt x="496134" y="344"/>
                    <a:pt x="496134" y="687"/>
                    <a:pt x="496134" y="916"/>
                  </a:cubicBezTo>
                  <a:close/>
                </a:path>
              </a:pathLst>
            </a:custGeom>
            <a:solidFill>
              <a:srgbClr val="231F20"/>
            </a:solidFill>
            <a:ln w="1144" cap="flat">
              <a:noFill/>
              <a:prstDash val="solid"/>
              <a:miter/>
            </a:ln>
          </p:spPr>
          <p:txBody>
            <a:bodyPr rtlCol="0" anchor="ctr"/>
            <a:lstStyle/>
            <a:p>
              <a:endParaRPr lang="fr-BE"/>
            </a:p>
          </p:txBody>
        </p:sp>
        <p:sp>
          <p:nvSpPr>
            <p:cNvPr id="12" name="Forme libre : forme 11">
              <a:extLst>
                <a:ext uri="{FF2B5EF4-FFF2-40B4-BE49-F238E27FC236}">
                  <a16:creationId xmlns:a16="http://schemas.microsoft.com/office/drawing/2014/main" id="{6F8043A0-6B8C-42A5-AD2E-B82A0696BA79}"/>
                </a:ext>
              </a:extLst>
            </p:cNvPr>
            <p:cNvSpPr/>
            <p:nvPr/>
          </p:nvSpPr>
          <p:spPr>
            <a:xfrm>
              <a:off x="1166577" y="2131724"/>
              <a:ext cx="837271" cy="549115"/>
            </a:xfrm>
            <a:custGeom>
              <a:avLst/>
              <a:gdLst>
                <a:gd name="connsiteX0" fmla="*/ 420254 w 837271"/>
                <a:gd name="connsiteY0" fmla="*/ 141028 h 549115"/>
                <a:gd name="connsiteX1" fmla="*/ 446475 w 837271"/>
                <a:gd name="connsiteY1" fmla="*/ 112632 h 549115"/>
                <a:gd name="connsiteX2" fmla="*/ 573228 w 837271"/>
                <a:gd name="connsiteY2" fmla="*/ 22405 h 549115"/>
                <a:gd name="connsiteX3" fmla="*/ 695057 w 837271"/>
                <a:gd name="connsiteY3" fmla="*/ 6947 h 549115"/>
                <a:gd name="connsiteX4" fmla="*/ 821238 w 837271"/>
                <a:gd name="connsiteY4" fmla="*/ 119731 h 549115"/>
                <a:gd name="connsiteX5" fmla="*/ 830856 w 837271"/>
                <a:gd name="connsiteY5" fmla="*/ 277972 h 549115"/>
                <a:gd name="connsiteX6" fmla="*/ 699981 w 837271"/>
                <a:gd name="connsiteY6" fmla="*/ 535256 h 549115"/>
                <a:gd name="connsiteX7" fmla="*/ 673989 w 837271"/>
                <a:gd name="connsiteY7" fmla="*/ 547279 h 549115"/>
                <a:gd name="connsiteX8" fmla="*/ 228350 w 837271"/>
                <a:gd name="connsiteY8" fmla="*/ 549111 h 549115"/>
                <a:gd name="connsiteX9" fmla="*/ 164229 w 837271"/>
                <a:gd name="connsiteY9" fmla="*/ 546821 h 549115"/>
                <a:gd name="connsiteX10" fmla="*/ 142703 w 837271"/>
                <a:gd name="connsiteY10" fmla="*/ 537203 h 549115"/>
                <a:gd name="connsiteX11" fmla="*/ 2210 w 837271"/>
                <a:gd name="connsiteY11" fmla="*/ 244537 h 549115"/>
                <a:gd name="connsiteX12" fmla="*/ 14461 w 837271"/>
                <a:gd name="connsiteY12" fmla="*/ 119616 h 549115"/>
                <a:gd name="connsiteX13" fmla="*/ 216900 w 837271"/>
                <a:gd name="connsiteY13" fmla="*/ 4314 h 549115"/>
                <a:gd name="connsiteX14" fmla="*/ 378575 w 837271"/>
                <a:gd name="connsiteY14" fmla="*/ 96716 h 549115"/>
                <a:gd name="connsiteX15" fmla="*/ 420254 w 837271"/>
                <a:gd name="connsiteY15" fmla="*/ 141028 h 54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37271" h="549115">
                  <a:moveTo>
                    <a:pt x="420254" y="141028"/>
                  </a:moveTo>
                  <a:cubicBezTo>
                    <a:pt x="429529" y="130952"/>
                    <a:pt x="437887" y="121677"/>
                    <a:pt x="446475" y="112632"/>
                  </a:cubicBezTo>
                  <a:cubicBezTo>
                    <a:pt x="482886" y="74503"/>
                    <a:pt x="524107" y="42786"/>
                    <a:pt x="573228" y="22405"/>
                  </a:cubicBezTo>
                  <a:cubicBezTo>
                    <a:pt x="612387" y="6146"/>
                    <a:pt x="653150" y="-1526"/>
                    <a:pt x="695057" y="6947"/>
                  </a:cubicBezTo>
                  <a:cubicBezTo>
                    <a:pt x="758720" y="19771"/>
                    <a:pt x="799139" y="60076"/>
                    <a:pt x="821238" y="119731"/>
                  </a:cubicBezTo>
                  <a:cubicBezTo>
                    <a:pt x="840474" y="171371"/>
                    <a:pt x="840703" y="224729"/>
                    <a:pt x="830856" y="277972"/>
                  </a:cubicBezTo>
                  <a:cubicBezTo>
                    <a:pt x="812650" y="376443"/>
                    <a:pt x="767422" y="461632"/>
                    <a:pt x="699981" y="535256"/>
                  </a:cubicBezTo>
                  <a:cubicBezTo>
                    <a:pt x="692653" y="543271"/>
                    <a:pt x="685210" y="547279"/>
                    <a:pt x="673989" y="547279"/>
                  </a:cubicBezTo>
                  <a:cubicBezTo>
                    <a:pt x="525481" y="547737"/>
                    <a:pt x="376858" y="548653"/>
                    <a:pt x="228350" y="549111"/>
                  </a:cubicBezTo>
                  <a:cubicBezTo>
                    <a:pt x="206938" y="549225"/>
                    <a:pt x="185641" y="547279"/>
                    <a:pt x="164229" y="546821"/>
                  </a:cubicBezTo>
                  <a:cubicBezTo>
                    <a:pt x="155412" y="546592"/>
                    <a:pt x="148771" y="543615"/>
                    <a:pt x="142703" y="537203"/>
                  </a:cubicBezTo>
                  <a:cubicBezTo>
                    <a:pt x="64956" y="454418"/>
                    <a:pt x="15492" y="358008"/>
                    <a:pt x="2210" y="244537"/>
                  </a:cubicBezTo>
                  <a:cubicBezTo>
                    <a:pt x="-2714" y="202286"/>
                    <a:pt x="263" y="160379"/>
                    <a:pt x="14461" y="119616"/>
                  </a:cubicBezTo>
                  <a:cubicBezTo>
                    <a:pt x="45491" y="30076"/>
                    <a:pt x="124268" y="-14694"/>
                    <a:pt x="216900" y="4314"/>
                  </a:cubicBezTo>
                  <a:cubicBezTo>
                    <a:pt x="280906" y="17481"/>
                    <a:pt x="332546" y="52290"/>
                    <a:pt x="378575" y="96716"/>
                  </a:cubicBezTo>
                  <a:cubicBezTo>
                    <a:pt x="392659" y="110227"/>
                    <a:pt x="405369" y="125112"/>
                    <a:pt x="420254" y="141028"/>
                  </a:cubicBezTo>
                  <a:close/>
                </a:path>
              </a:pathLst>
            </a:custGeom>
            <a:solidFill>
              <a:srgbClr val="FF7351"/>
            </a:solidFill>
            <a:ln w="1144" cap="flat">
              <a:noFill/>
              <a:prstDash val="solid"/>
              <a:miter/>
            </a:ln>
          </p:spPr>
          <p:txBody>
            <a:bodyPr rtlCol="0" anchor="ctr"/>
            <a:lstStyle/>
            <a:p>
              <a:endParaRPr lang="fr-BE"/>
            </a:p>
          </p:txBody>
        </p:sp>
        <p:sp>
          <p:nvSpPr>
            <p:cNvPr id="13" name="Forme libre : forme 12">
              <a:extLst>
                <a:ext uri="{FF2B5EF4-FFF2-40B4-BE49-F238E27FC236}">
                  <a16:creationId xmlns:a16="http://schemas.microsoft.com/office/drawing/2014/main" id="{1DD4274B-DF14-4ECD-9D00-811DABF73B76}"/>
                </a:ext>
              </a:extLst>
            </p:cNvPr>
            <p:cNvSpPr/>
            <p:nvPr/>
          </p:nvSpPr>
          <p:spPr>
            <a:xfrm>
              <a:off x="1269662" y="2619004"/>
              <a:ext cx="628268" cy="61716"/>
            </a:xfrm>
            <a:custGeom>
              <a:avLst/>
              <a:gdLst>
                <a:gd name="connsiteX0" fmla="*/ 2519 w 628268"/>
                <a:gd name="connsiteY0" fmla="*/ 0 h 61716"/>
                <a:gd name="connsiteX1" fmla="*/ 626208 w 628268"/>
                <a:gd name="connsiteY1" fmla="*/ 7328 h 61716"/>
                <a:gd name="connsiteX2" fmla="*/ 628269 w 628268"/>
                <a:gd name="connsiteY2" fmla="*/ 11908 h 61716"/>
                <a:gd name="connsiteX3" fmla="*/ 588079 w 628268"/>
                <a:gd name="connsiteY3" fmla="*/ 55877 h 61716"/>
                <a:gd name="connsiteX4" fmla="*/ 568614 w 628268"/>
                <a:gd name="connsiteY4" fmla="*/ 59770 h 61716"/>
                <a:gd name="connsiteX5" fmla="*/ 294841 w 628268"/>
                <a:gd name="connsiteY5" fmla="*/ 61716 h 61716"/>
                <a:gd name="connsiteX6" fmla="*/ 66411 w 628268"/>
                <a:gd name="connsiteY6" fmla="*/ 59999 h 61716"/>
                <a:gd name="connsiteX7" fmla="*/ 35381 w 628268"/>
                <a:gd name="connsiteY7" fmla="*/ 45801 h 61716"/>
                <a:gd name="connsiteX8" fmla="*/ 0 w 628268"/>
                <a:gd name="connsiteY8" fmla="*/ 4580 h 61716"/>
                <a:gd name="connsiteX9" fmla="*/ 2519 w 628268"/>
                <a:gd name="connsiteY9" fmla="*/ 0 h 61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8268" h="61716">
                  <a:moveTo>
                    <a:pt x="2519" y="0"/>
                  </a:moveTo>
                  <a:cubicBezTo>
                    <a:pt x="210454" y="2404"/>
                    <a:pt x="418273" y="4923"/>
                    <a:pt x="626208" y="7328"/>
                  </a:cubicBezTo>
                  <a:cubicBezTo>
                    <a:pt x="626895" y="8817"/>
                    <a:pt x="627582" y="10420"/>
                    <a:pt x="628269" y="11908"/>
                  </a:cubicBezTo>
                  <a:cubicBezTo>
                    <a:pt x="614987" y="26679"/>
                    <a:pt x="602392" y="42136"/>
                    <a:pt x="588079" y="55877"/>
                  </a:cubicBezTo>
                  <a:cubicBezTo>
                    <a:pt x="584071" y="59770"/>
                    <a:pt x="575255" y="59655"/>
                    <a:pt x="568614" y="59770"/>
                  </a:cubicBezTo>
                  <a:cubicBezTo>
                    <a:pt x="477356" y="60686"/>
                    <a:pt x="386099" y="61716"/>
                    <a:pt x="294841" y="61716"/>
                  </a:cubicBezTo>
                  <a:cubicBezTo>
                    <a:pt x="218698" y="61716"/>
                    <a:pt x="142554" y="60342"/>
                    <a:pt x="66411" y="59999"/>
                  </a:cubicBezTo>
                  <a:cubicBezTo>
                    <a:pt x="53472" y="59884"/>
                    <a:pt x="43625" y="55991"/>
                    <a:pt x="35381" y="45801"/>
                  </a:cubicBezTo>
                  <a:cubicBezTo>
                    <a:pt x="24045" y="31717"/>
                    <a:pt x="11794" y="18320"/>
                    <a:pt x="0" y="4580"/>
                  </a:cubicBezTo>
                  <a:cubicBezTo>
                    <a:pt x="802" y="2977"/>
                    <a:pt x="1718" y="1488"/>
                    <a:pt x="2519" y="0"/>
                  </a:cubicBezTo>
                  <a:close/>
                </a:path>
              </a:pathLst>
            </a:custGeom>
            <a:solidFill>
              <a:srgbClr val="FF5B30"/>
            </a:solidFill>
            <a:ln w="1144" cap="flat">
              <a:noFill/>
              <a:prstDash val="solid"/>
              <a:miter/>
            </a:ln>
          </p:spPr>
          <p:txBody>
            <a:bodyPr rtlCol="0" anchor="ctr"/>
            <a:lstStyle/>
            <a:p>
              <a:endParaRPr lang="fr-BE"/>
            </a:p>
          </p:txBody>
        </p:sp>
      </p:grpSp>
      <p:sp>
        <p:nvSpPr>
          <p:cNvPr id="135" name="Rectangle 134">
            <a:extLst>
              <a:ext uri="{FF2B5EF4-FFF2-40B4-BE49-F238E27FC236}">
                <a16:creationId xmlns:a16="http://schemas.microsoft.com/office/drawing/2014/main" id="{1DFFF4FB-FD9E-407A-B3D7-31FF7A7407B5}"/>
              </a:ext>
            </a:extLst>
          </p:cNvPr>
          <p:cNvSpPr/>
          <p:nvPr/>
        </p:nvSpPr>
        <p:spPr>
          <a:xfrm>
            <a:off x="1166577" y="2228380"/>
            <a:ext cx="837271" cy="357751"/>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r>
              <a:rPr lang="fr-BE" sz="1400" b="1">
                <a:solidFill>
                  <a:schemeClr val="bg1">
                    <a:lumMod val="85000"/>
                  </a:schemeClr>
                </a:solidFill>
                <a:latin typeface="Trébuchet"/>
              </a:rPr>
              <a:t>Donation</a:t>
            </a:r>
          </a:p>
        </p:txBody>
      </p:sp>
      <p:sp>
        <p:nvSpPr>
          <p:cNvPr id="136" name="Rectangle 135">
            <a:extLst>
              <a:ext uri="{FF2B5EF4-FFF2-40B4-BE49-F238E27FC236}">
                <a16:creationId xmlns:a16="http://schemas.microsoft.com/office/drawing/2014/main" id="{9AC615BA-FE43-4491-B5D9-FCD92C056B79}"/>
              </a:ext>
            </a:extLst>
          </p:cNvPr>
          <p:cNvSpPr/>
          <p:nvPr/>
        </p:nvSpPr>
        <p:spPr>
          <a:xfrm>
            <a:off x="2537900" y="1498861"/>
            <a:ext cx="2897699" cy="234213"/>
          </a:xfrm>
          <a:prstGeom prst="rect">
            <a:avLst/>
          </a:prstGeom>
          <a:solidFill>
            <a:srgbClr val="7F7F7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fr-BE" sz="1050" b="1">
                <a:latin typeface="Trebuchet MS" panose="020B0603020202020204" pitchFamily="34" charset="0"/>
              </a:rPr>
              <a:t>Réduction d’impôt au titre du mécénat </a:t>
            </a:r>
          </a:p>
        </p:txBody>
      </p:sp>
      <p:sp>
        <p:nvSpPr>
          <p:cNvPr id="138" name="Espace réservé du contenu 3">
            <a:extLst>
              <a:ext uri="{FF2B5EF4-FFF2-40B4-BE49-F238E27FC236}">
                <a16:creationId xmlns:a16="http://schemas.microsoft.com/office/drawing/2014/main" id="{8FEE7F0C-CA75-4700-B53E-5B689407EF6F}"/>
              </a:ext>
            </a:extLst>
          </p:cNvPr>
          <p:cNvSpPr txBox="1">
            <a:spLocks/>
          </p:cNvSpPr>
          <p:nvPr/>
        </p:nvSpPr>
        <p:spPr>
          <a:xfrm>
            <a:off x="2619295" y="1765713"/>
            <a:ext cx="4746894" cy="462668"/>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lgn="just">
              <a:buClr>
                <a:srgbClr val="FF7351"/>
              </a:buClr>
              <a:buFont typeface="Wingdings" panose="05000000000000000000" pitchFamily="2" charset="2"/>
              <a:buChar char="ü"/>
            </a:pPr>
            <a:r>
              <a:rPr lang="fr-BE" sz="900">
                <a:solidFill>
                  <a:srgbClr val="FF7351"/>
                </a:solidFill>
                <a:latin typeface="Trebuchet MS" panose="020B0603020202020204" pitchFamily="34" charset="0"/>
              </a:rPr>
              <a:t>Versements effectués au cours des exercices clos à compter du 31 décembre 2021 au bénéfice des fédérations ou unions d’</a:t>
            </a:r>
            <a:r>
              <a:rPr lang="fr-BE" sz="900" b="1">
                <a:solidFill>
                  <a:srgbClr val="FF7351"/>
                </a:solidFill>
                <a:latin typeface="Trebuchet MS" panose="020B0603020202020204" pitchFamily="34" charset="0"/>
              </a:rPr>
              <a:t>organismes agréés </a:t>
            </a:r>
            <a:r>
              <a:rPr lang="fr-BE" sz="900">
                <a:solidFill>
                  <a:srgbClr val="FF7351"/>
                </a:solidFill>
                <a:latin typeface="Trebuchet MS" panose="020B0603020202020204" pitchFamily="34" charset="0"/>
              </a:rPr>
              <a:t>ayant pour objet de verser des </a:t>
            </a:r>
            <a:r>
              <a:rPr lang="fr-BE" sz="900" b="1">
                <a:solidFill>
                  <a:srgbClr val="FF7351"/>
                </a:solidFill>
                <a:latin typeface="Trebuchet MS" panose="020B0603020202020204" pitchFamily="34" charset="0"/>
              </a:rPr>
              <a:t>aides financières </a:t>
            </a:r>
            <a:r>
              <a:rPr lang="fr-BE" sz="900">
                <a:solidFill>
                  <a:srgbClr val="FF7351"/>
                </a:solidFill>
                <a:latin typeface="Trebuchet MS" panose="020B0603020202020204" pitchFamily="34" charset="0"/>
              </a:rPr>
              <a:t>ou de fournir des </a:t>
            </a:r>
            <a:r>
              <a:rPr lang="fr-BE" sz="900" b="1">
                <a:solidFill>
                  <a:srgbClr val="FF7351"/>
                </a:solidFill>
                <a:latin typeface="Trebuchet MS" panose="020B0603020202020204" pitchFamily="34" charset="0"/>
              </a:rPr>
              <a:t>prestations d’accompagnement à des PME</a:t>
            </a:r>
            <a:endParaRPr lang="fr-BE" sz="900" b="1" i="1">
              <a:solidFill>
                <a:schemeClr val="bg1">
                  <a:lumMod val="50000"/>
                </a:schemeClr>
              </a:solidFill>
              <a:latin typeface="Trebuchet MS" panose="020B0603020202020204" pitchFamily="34" charset="0"/>
            </a:endParaRPr>
          </a:p>
        </p:txBody>
      </p:sp>
      <p:grpSp>
        <p:nvGrpSpPr>
          <p:cNvPr id="15" name="Graphique 13">
            <a:extLst>
              <a:ext uri="{FF2B5EF4-FFF2-40B4-BE49-F238E27FC236}">
                <a16:creationId xmlns:a16="http://schemas.microsoft.com/office/drawing/2014/main" id="{BEBCA075-2B00-4BCE-BB84-559F3E36E241}"/>
              </a:ext>
            </a:extLst>
          </p:cNvPr>
          <p:cNvGrpSpPr/>
          <p:nvPr/>
        </p:nvGrpSpPr>
        <p:grpSpPr>
          <a:xfrm flipH="1">
            <a:off x="4304160" y="2536942"/>
            <a:ext cx="4839839" cy="2606558"/>
            <a:chOff x="4304160" y="2536942"/>
            <a:chExt cx="4839839" cy="2606558"/>
          </a:xfrm>
        </p:grpSpPr>
        <p:grpSp>
          <p:nvGrpSpPr>
            <p:cNvPr id="16" name="Graphique 13">
              <a:extLst>
                <a:ext uri="{FF2B5EF4-FFF2-40B4-BE49-F238E27FC236}">
                  <a16:creationId xmlns:a16="http://schemas.microsoft.com/office/drawing/2014/main" id="{BEBCA075-2B00-4BCE-BB84-559F3E36E241}"/>
                </a:ext>
              </a:extLst>
            </p:cNvPr>
            <p:cNvGrpSpPr/>
            <p:nvPr/>
          </p:nvGrpSpPr>
          <p:grpSpPr>
            <a:xfrm>
              <a:off x="5262373" y="2536881"/>
              <a:ext cx="3880987" cy="2442312"/>
              <a:chOff x="5262373" y="2536881"/>
              <a:chExt cx="3880987" cy="2442312"/>
            </a:xfrm>
          </p:grpSpPr>
          <p:grpSp>
            <p:nvGrpSpPr>
              <p:cNvPr id="17" name="Graphique 13">
                <a:extLst>
                  <a:ext uri="{FF2B5EF4-FFF2-40B4-BE49-F238E27FC236}">
                    <a16:creationId xmlns:a16="http://schemas.microsoft.com/office/drawing/2014/main" id="{BEBCA075-2B00-4BCE-BB84-559F3E36E241}"/>
                  </a:ext>
                </a:extLst>
              </p:cNvPr>
              <p:cNvGrpSpPr/>
              <p:nvPr/>
            </p:nvGrpSpPr>
            <p:grpSpPr>
              <a:xfrm>
                <a:off x="5311688" y="2536881"/>
                <a:ext cx="3831672" cy="2417108"/>
                <a:chOff x="5311688" y="2536881"/>
                <a:chExt cx="3831672" cy="2417108"/>
              </a:xfrm>
            </p:grpSpPr>
            <p:sp>
              <p:nvSpPr>
                <p:cNvPr id="18" name="Forme libre : forme 17">
                  <a:extLst>
                    <a:ext uri="{FF2B5EF4-FFF2-40B4-BE49-F238E27FC236}">
                      <a16:creationId xmlns:a16="http://schemas.microsoft.com/office/drawing/2014/main" id="{3FA55960-648E-48CA-B358-E4CFFB48A79A}"/>
                    </a:ext>
                  </a:extLst>
                </p:cNvPr>
                <p:cNvSpPr/>
                <p:nvPr/>
              </p:nvSpPr>
              <p:spPr>
                <a:xfrm>
                  <a:off x="6427621" y="2864845"/>
                  <a:ext cx="234953" cy="489477"/>
                </a:xfrm>
                <a:custGeom>
                  <a:avLst/>
                  <a:gdLst>
                    <a:gd name="connsiteX0" fmla="*/ 25274 w 234953"/>
                    <a:gd name="connsiteY0" fmla="*/ 489478 h 489477"/>
                    <a:gd name="connsiteX1" fmla="*/ 48883 w 234953"/>
                    <a:gd name="connsiteY1" fmla="*/ 473845 h 489477"/>
                    <a:gd name="connsiteX2" fmla="*/ 232969 w 234953"/>
                    <a:gd name="connsiteY2" fmla="*/ 35164 h 489477"/>
                    <a:gd name="connsiteX3" fmla="*/ 219250 w 234953"/>
                    <a:gd name="connsiteY3" fmla="*/ 1984 h 489477"/>
                    <a:gd name="connsiteX4" fmla="*/ 186070 w 234953"/>
                    <a:gd name="connsiteY4" fmla="*/ 15703 h 489477"/>
                    <a:gd name="connsiteX5" fmla="*/ 1984 w 234953"/>
                    <a:gd name="connsiteY5" fmla="*/ 454383 h 489477"/>
                    <a:gd name="connsiteX6" fmla="*/ 15703 w 234953"/>
                    <a:gd name="connsiteY6" fmla="*/ 487563 h 489477"/>
                    <a:gd name="connsiteX7" fmla="*/ 25274 w 234953"/>
                    <a:gd name="connsiteY7" fmla="*/ 489478 h 48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953" h="489477">
                      <a:moveTo>
                        <a:pt x="25274" y="489478"/>
                      </a:moveTo>
                      <a:cubicBezTo>
                        <a:pt x="35164" y="489478"/>
                        <a:pt x="44735" y="483735"/>
                        <a:pt x="48883" y="473845"/>
                      </a:cubicBezTo>
                      <a:lnTo>
                        <a:pt x="232969" y="35164"/>
                      </a:lnTo>
                      <a:cubicBezTo>
                        <a:pt x="238393" y="22084"/>
                        <a:pt x="232331" y="7408"/>
                        <a:pt x="219250" y="1984"/>
                      </a:cubicBezTo>
                      <a:cubicBezTo>
                        <a:pt x="206170" y="-3440"/>
                        <a:pt x="191494" y="2622"/>
                        <a:pt x="186070" y="15703"/>
                      </a:cubicBezTo>
                      <a:lnTo>
                        <a:pt x="1984" y="454383"/>
                      </a:lnTo>
                      <a:cubicBezTo>
                        <a:pt x="-3440" y="467464"/>
                        <a:pt x="2622" y="482140"/>
                        <a:pt x="15703" y="487563"/>
                      </a:cubicBezTo>
                      <a:cubicBezTo>
                        <a:pt x="18574" y="488839"/>
                        <a:pt x="22084" y="489478"/>
                        <a:pt x="25274" y="489478"/>
                      </a:cubicBezTo>
                      <a:close/>
                    </a:path>
                  </a:pathLst>
                </a:custGeom>
                <a:solidFill>
                  <a:srgbClr val="3C7581"/>
                </a:solidFill>
                <a:ln w="3190" cap="flat">
                  <a:noFill/>
                  <a:prstDash val="solid"/>
                  <a:miter/>
                </a:ln>
              </p:spPr>
              <p:txBody>
                <a:bodyPr rtlCol="0" anchor="ctr"/>
                <a:lstStyle/>
                <a:p>
                  <a:endParaRPr lang="fr-BE"/>
                </a:p>
              </p:txBody>
            </p:sp>
            <p:sp>
              <p:nvSpPr>
                <p:cNvPr id="19" name="Forme libre : forme 18">
                  <a:extLst>
                    <a:ext uri="{FF2B5EF4-FFF2-40B4-BE49-F238E27FC236}">
                      <a16:creationId xmlns:a16="http://schemas.microsoft.com/office/drawing/2014/main" id="{345AF253-8912-4B2E-B148-FA70765B9BC6}"/>
                    </a:ext>
                  </a:extLst>
                </p:cNvPr>
                <p:cNvSpPr/>
                <p:nvPr/>
              </p:nvSpPr>
              <p:spPr>
                <a:xfrm>
                  <a:off x="6647024" y="2562298"/>
                  <a:ext cx="138478" cy="293364"/>
                </a:xfrm>
                <a:custGeom>
                  <a:avLst/>
                  <a:gdLst>
                    <a:gd name="connsiteX0" fmla="*/ 15800 w 138478"/>
                    <a:gd name="connsiteY0" fmla="*/ 293365 h 293364"/>
                    <a:gd name="connsiteX1" fmla="*/ 30476 w 138478"/>
                    <a:gd name="connsiteY1" fmla="*/ 283474 h 293364"/>
                    <a:gd name="connsiteX2" fmla="*/ 137354 w 138478"/>
                    <a:gd name="connsiteY2" fmla="*/ 21862 h 293364"/>
                    <a:gd name="connsiteX3" fmla="*/ 128740 w 138478"/>
                    <a:gd name="connsiteY3" fmla="*/ 1124 h 293364"/>
                    <a:gd name="connsiteX4" fmla="*/ 108002 w 138478"/>
                    <a:gd name="connsiteY4" fmla="*/ 9738 h 293364"/>
                    <a:gd name="connsiteX5" fmla="*/ 1124 w 138478"/>
                    <a:gd name="connsiteY5" fmla="*/ 271351 h 293364"/>
                    <a:gd name="connsiteX6" fmla="*/ 9738 w 138478"/>
                    <a:gd name="connsiteY6" fmla="*/ 292089 h 293364"/>
                    <a:gd name="connsiteX7" fmla="*/ 15800 w 138478"/>
                    <a:gd name="connsiteY7" fmla="*/ 293365 h 293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78" h="293364">
                      <a:moveTo>
                        <a:pt x="15800" y="293365"/>
                      </a:moveTo>
                      <a:cubicBezTo>
                        <a:pt x="22181" y="293365"/>
                        <a:pt x="27923" y="289536"/>
                        <a:pt x="30476" y="283474"/>
                      </a:cubicBezTo>
                      <a:lnTo>
                        <a:pt x="137354" y="21862"/>
                      </a:lnTo>
                      <a:cubicBezTo>
                        <a:pt x="140545" y="13886"/>
                        <a:pt x="136716" y="4314"/>
                        <a:pt x="128740" y="1124"/>
                      </a:cubicBezTo>
                      <a:cubicBezTo>
                        <a:pt x="120445" y="-2066"/>
                        <a:pt x="111193" y="1762"/>
                        <a:pt x="108002" y="9738"/>
                      </a:cubicBezTo>
                      <a:lnTo>
                        <a:pt x="1124" y="271351"/>
                      </a:lnTo>
                      <a:cubicBezTo>
                        <a:pt x="-2066" y="279327"/>
                        <a:pt x="1762" y="288898"/>
                        <a:pt x="9738" y="292089"/>
                      </a:cubicBezTo>
                      <a:cubicBezTo>
                        <a:pt x="11652" y="293046"/>
                        <a:pt x="13886" y="293365"/>
                        <a:pt x="15800" y="293365"/>
                      </a:cubicBezTo>
                      <a:close/>
                    </a:path>
                  </a:pathLst>
                </a:custGeom>
                <a:solidFill>
                  <a:srgbClr val="231F20"/>
                </a:solidFill>
                <a:ln w="3190" cap="flat">
                  <a:noFill/>
                  <a:prstDash val="solid"/>
                  <a:miter/>
                </a:ln>
              </p:spPr>
              <p:txBody>
                <a:bodyPr rtlCol="0" anchor="ctr"/>
                <a:lstStyle/>
                <a:p>
                  <a:endParaRPr lang="fr-BE"/>
                </a:p>
              </p:txBody>
            </p:sp>
            <p:sp>
              <p:nvSpPr>
                <p:cNvPr id="20" name="Forme libre : forme 19">
                  <a:extLst>
                    <a:ext uri="{FF2B5EF4-FFF2-40B4-BE49-F238E27FC236}">
                      <a16:creationId xmlns:a16="http://schemas.microsoft.com/office/drawing/2014/main" id="{1C073C5A-D7F6-4283-8288-E5F7BCCAC04F}"/>
                    </a:ext>
                  </a:extLst>
                </p:cNvPr>
                <p:cNvSpPr/>
                <p:nvPr/>
              </p:nvSpPr>
              <p:spPr>
                <a:xfrm>
                  <a:off x="6748266" y="2536881"/>
                  <a:ext cx="220896" cy="63549"/>
                </a:xfrm>
                <a:custGeom>
                  <a:avLst/>
                  <a:gdLst>
                    <a:gd name="connsiteX0" fmla="*/ 25584 w 220896"/>
                    <a:gd name="connsiteY0" fmla="*/ 63549 h 63549"/>
                    <a:gd name="connsiteX1" fmla="*/ 27498 w 220896"/>
                    <a:gd name="connsiteY1" fmla="*/ 63549 h 63549"/>
                    <a:gd name="connsiteX2" fmla="*/ 197227 w 220896"/>
                    <a:gd name="connsiteY2" fmla="*/ 50788 h 63549"/>
                    <a:gd name="connsiteX3" fmla="*/ 220836 w 220896"/>
                    <a:gd name="connsiteY3" fmla="*/ 23350 h 63549"/>
                    <a:gd name="connsiteX4" fmla="*/ 193399 w 220896"/>
                    <a:gd name="connsiteY4" fmla="*/ 60 h 63549"/>
                    <a:gd name="connsiteX5" fmla="*/ 23669 w 220896"/>
                    <a:gd name="connsiteY5" fmla="*/ 12822 h 63549"/>
                    <a:gd name="connsiteX6" fmla="*/ 60 w 220896"/>
                    <a:gd name="connsiteY6" fmla="*/ 40259 h 63549"/>
                    <a:gd name="connsiteX7" fmla="*/ 25584 w 220896"/>
                    <a:gd name="connsiteY7" fmla="*/ 63549 h 6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896" h="63549">
                      <a:moveTo>
                        <a:pt x="25584" y="63549"/>
                      </a:moveTo>
                      <a:cubicBezTo>
                        <a:pt x="26222" y="63549"/>
                        <a:pt x="26860" y="63549"/>
                        <a:pt x="27498" y="63549"/>
                      </a:cubicBezTo>
                      <a:lnTo>
                        <a:pt x="197227" y="50788"/>
                      </a:lnTo>
                      <a:cubicBezTo>
                        <a:pt x="211265" y="49831"/>
                        <a:pt x="221793" y="37388"/>
                        <a:pt x="220836" y="23350"/>
                      </a:cubicBezTo>
                      <a:cubicBezTo>
                        <a:pt x="219879" y="9632"/>
                        <a:pt x="207437" y="-897"/>
                        <a:pt x="193399" y="60"/>
                      </a:cubicBezTo>
                      <a:lnTo>
                        <a:pt x="23669" y="12822"/>
                      </a:lnTo>
                      <a:cubicBezTo>
                        <a:pt x="9632" y="13779"/>
                        <a:pt x="-897" y="26222"/>
                        <a:pt x="60" y="40259"/>
                      </a:cubicBezTo>
                      <a:cubicBezTo>
                        <a:pt x="1337" y="53659"/>
                        <a:pt x="12503" y="63549"/>
                        <a:pt x="25584" y="63549"/>
                      </a:cubicBezTo>
                      <a:close/>
                    </a:path>
                  </a:pathLst>
                </a:custGeom>
                <a:solidFill>
                  <a:srgbClr val="231F20"/>
                </a:solidFill>
                <a:ln w="3190" cap="flat">
                  <a:noFill/>
                  <a:prstDash val="solid"/>
                  <a:miter/>
                </a:ln>
              </p:spPr>
              <p:txBody>
                <a:bodyPr rtlCol="0" anchor="ctr"/>
                <a:lstStyle/>
                <a:p>
                  <a:endParaRPr lang="fr-BE"/>
                </a:p>
              </p:txBody>
            </p:sp>
            <p:sp>
              <p:nvSpPr>
                <p:cNvPr id="21" name="Forme libre : forme 20">
                  <a:extLst>
                    <a:ext uri="{FF2B5EF4-FFF2-40B4-BE49-F238E27FC236}">
                      <a16:creationId xmlns:a16="http://schemas.microsoft.com/office/drawing/2014/main" id="{063B20DD-4AE6-4987-8C05-CBDBF2D8D85C}"/>
                    </a:ext>
                  </a:extLst>
                </p:cNvPr>
                <p:cNvSpPr/>
                <p:nvPr/>
              </p:nvSpPr>
              <p:spPr>
                <a:xfrm>
                  <a:off x="6764136" y="2559243"/>
                  <a:ext cx="82454" cy="92257"/>
                </a:xfrm>
                <a:custGeom>
                  <a:avLst/>
                  <a:gdLst>
                    <a:gd name="connsiteX0" fmla="*/ 1737 w 82454"/>
                    <a:gd name="connsiteY0" fmla="*/ 14707 h 92257"/>
                    <a:gd name="connsiteX1" fmla="*/ 142 w 82454"/>
                    <a:gd name="connsiteY1" fmla="*/ 24597 h 92257"/>
                    <a:gd name="connsiteX2" fmla="*/ 142 w 82454"/>
                    <a:gd name="connsiteY2" fmla="*/ 33211 h 92257"/>
                    <a:gd name="connsiteX3" fmla="*/ 3332 w 82454"/>
                    <a:gd name="connsiteY3" fmla="*/ 50120 h 92257"/>
                    <a:gd name="connsiteX4" fmla="*/ 22475 w 82454"/>
                    <a:gd name="connsiteY4" fmla="*/ 77558 h 92257"/>
                    <a:gd name="connsiteX5" fmla="*/ 49274 w 82454"/>
                    <a:gd name="connsiteY5" fmla="*/ 89681 h 92257"/>
                    <a:gd name="connsiteX6" fmla="*/ 62674 w 82454"/>
                    <a:gd name="connsiteY6" fmla="*/ 91595 h 92257"/>
                    <a:gd name="connsiteX7" fmla="*/ 75754 w 82454"/>
                    <a:gd name="connsiteY7" fmla="*/ 92233 h 92257"/>
                    <a:gd name="connsiteX8" fmla="*/ 82454 w 82454"/>
                    <a:gd name="connsiteY8" fmla="*/ 86172 h 92257"/>
                    <a:gd name="connsiteX9" fmla="*/ 78307 w 82454"/>
                    <a:gd name="connsiteY9" fmla="*/ 79791 h 92257"/>
                    <a:gd name="connsiteX10" fmla="*/ 77669 w 82454"/>
                    <a:gd name="connsiteY10" fmla="*/ 79472 h 92257"/>
                    <a:gd name="connsiteX11" fmla="*/ 66821 w 82454"/>
                    <a:gd name="connsiteY11" fmla="*/ 75324 h 92257"/>
                    <a:gd name="connsiteX12" fmla="*/ 56931 w 82454"/>
                    <a:gd name="connsiteY12" fmla="*/ 70220 h 92257"/>
                    <a:gd name="connsiteX13" fmla="*/ 42893 w 82454"/>
                    <a:gd name="connsiteY13" fmla="*/ 56820 h 92257"/>
                    <a:gd name="connsiteX14" fmla="*/ 39384 w 82454"/>
                    <a:gd name="connsiteY14" fmla="*/ 42463 h 92257"/>
                    <a:gd name="connsiteX15" fmla="*/ 40979 w 82454"/>
                    <a:gd name="connsiteY15" fmla="*/ 35125 h 92257"/>
                    <a:gd name="connsiteX16" fmla="*/ 42255 w 82454"/>
                    <a:gd name="connsiteY16" fmla="*/ 31616 h 92257"/>
                    <a:gd name="connsiteX17" fmla="*/ 43531 w 82454"/>
                    <a:gd name="connsiteY17" fmla="*/ 29702 h 92257"/>
                    <a:gd name="connsiteX18" fmla="*/ 30132 w 82454"/>
                    <a:gd name="connsiteY18" fmla="*/ 1307 h 92257"/>
                    <a:gd name="connsiteX19" fmla="*/ 1737 w 82454"/>
                    <a:gd name="connsiteY19" fmla="*/ 14707 h 92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54" h="92257">
                      <a:moveTo>
                        <a:pt x="1737" y="14707"/>
                      </a:moveTo>
                      <a:cubicBezTo>
                        <a:pt x="461" y="19173"/>
                        <a:pt x="461" y="21407"/>
                        <a:pt x="142" y="24597"/>
                      </a:cubicBezTo>
                      <a:cubicBezTo>
                        <a:pt x="-177" y="27468"/>
                        <a:pt x="142" y="30340"/>
                        <a:pt x="142" y="33211"/>
                      </a:cubicBezTo>
                      <a:cubicBezTo>
                        <a:pt x="461" y="38954"/>
                        <a:pt x="1418" y="44696"/>
                        <a:pt x="3332" y="50120"/>
                      </a:cubicBezTo>
                      <a:cubicBezTo>
                        <a:pt x="6842" y="61287"/>
                        <a:pt x="14180" y="71177"/>
                        <a:pt x="22475" y="77558"/>
                      </a:cubicBezTo>
                      <a:cubicBezTo>
                        <a:pt x="31089" y="84257"/>
                        <a:pt x="40341" y="87129"/>
                        <a:pt x="49274" y="89681"/>
                      </a:cubicBezTo>
                      <a:cubicBezTo>
                        <a:pt x="53741" y="90319"/>
                        <a:pt x="58207" y="91276"/>
                        <a:pt x="62674" y="91595"/>
                      </a:cubicBezTo>
                      <a:lnTo>
                        <a:pt x="75754" y="92233"/>
                      </a:lnTo>
                      <a:cubicBezTo>
                        <a:pt x="79264" y="92552"/>
                        <a:pt x="82135" y="89681"/>
                        <a:pt x="82454" y="86172"/>
                      </a:cubicBezTo>
                      <a:cubicBezTo>
                        <a:pt x="82454" y="83300"/>
                        <a:pt x="80859" y="80748"/>
                        <a:pt x="78307" y="79791"/>
                      </a:cubicBezTo>
                      <a:lnTo>
                        <a:pt x="77669" y="79472"/>
                      </a:lnTo>
                      <a:lnTo>
                        <a:pt x="66821" y="75324"/>
                      </a:lnTo>
                      <a:cubicBezTo>
                        <a:pt x="63312" y="73729"/>
                        <a:pt x="60121" y="71815"/>
                        <a:pt x="56931" y="70220"/>
                      </a:cubicBezTo>
                      <a:cubicBezTo>
                        <a:pt x="51188" y="66072"/>
                        <a:pt x="45446" y="61925"/>
                        <a:pt x="42893" y="56820"/>
                      </a:cubicBezTo>
                      <a:cubicBezTo>
                        <a:pt x="40022" y="52034"/>
                        <a:pt x="39065" y="47249"/>
                        <a:pt x="39384" y="42463"/>
                      </a:cubicBezTo>
                      <a:cubicBezTo>
                        <a:pt x="39384" y="40230"/>
                        <a:pt x="40022" y="37678"/>
                        <a:pt x="40979" y="35125"/>
                      </a:cubicBezTo>
                      <a:cubicBezTo>
                        <a:pt x="41298" y="33849"/>
                        <a:pt x="41936" y="32892"/>
                        <a:pt x="42255" y="31616"/>
                      </a:cubicBezTo>
                      <a:cubicBezTo>
                        <a:pt x="42574" y="30659"/>
                        <a:pt x="43531" y="29063"/>
                        <a:pt x="43531" y="29702"/>
                      </a:cubicBezTo>
                      <a:cubicBezTo>
                        <a:pt x="47679" y="18216"/>
                        <a:pt x="41617" y="5454"/>
                        <a:pt x="30132" y="1307"/>
                      </a:cubicBezTo>
                      <a:cubicBezTo>
                        <a:pt x="18646" y="-2841"/>
                        <a:pt x="5885" y="3221"/>
                        <a:pt x="1737" y="14707"/>
                      </a:cubicBezTo>
                      <a:close/>
                    </a:path>
                  </a:pathLst>
                </a:custGeom>
                <a:solidFill>
                  <a:srgbClr val="004456"/>
                </a:solidFill>
                <a:ln w="3190" cap="flat">
                  <a:noFill/>
                  <a:prstDash val="solid"/>
                  <a:miter/>
                </a:ln>
              </p:spPr>
              <p:txBody>
                <a:bodyPr rtlCol="0" anchor="ctr"/>
                <a:lstStyle/>
                <a:p>
                  <a:endParaRPr lang="fr-BE"/>
                </a:p>
              </p:txBody>
            </p:sp>
            <p:sp>
              <p:nvSpPr>
                <p:cNvPr id="25" name="Forme libre : forme 24">
                  <a:extLst>
                    <a:ext uri="{FF2B5EF4-FFF2-40B4-BE49-F238E27FC236}">
                      <a16:creationId xmlns:a16="http://schemas.microsoft.com/office/drawing/2014/main" id="{4B233C3B-AEFE-4C84-AF48-00B0F8DA9AC9}"/>
                    </a:ext>
                  </a:extLst>
                </p:cNvPr>
                <p:cNvSpPr/>
                <p:nvPr/>
              </p:nvSpPr>
              <p:spPr>
                <a:xfrm>
                  <a:off x="6496853" y="2801037"/>
                  <a:ext cx="193478" cy="389298"/>
                </a:xfrm>
                <a:custGeom>
                  <a:avLst/>
                  <a:gdLst>
                    <a:gd name="connsiteX0" fmla="*/ 25274 w 193478"/>
                    <a:gd name="connsiteY0" fmla="*/ 389299 h 389298"/>
                    <a:gd name="connsiteX1" fmla="*/ 48883 w 193478"/>
                    <a:gd name="connsiteY1" fmla="*/ 373666 h 389298"/>
                    <a:gd name="connsiteX2" fmla="*/ 191494 w 193478"/>
                    <a:gd name="connsiteY2" fmla="*/ 35164 h 389298"/>
                    <a:gd name="connsiteX3" fmla="*/ 177775 w 193478"/>
                    <a:gd name="connsiteY3" fmla="*/ 1984 h 389298"/>
                    <a:gd name="connsiteX4" fmla="*/ 144595 w 193478"/>
                    <a:gd name="connsiteY4" fmla="*/ 15703 h 389298"/>
                    <a:gd name="connsiteX5" fmla="*/ 1984 w 193478"/>
                    <a:gd name="connsiteY5" fmla="*/ 354204 h 389298"/>
                    <a:gd name="connsiteX6" fmla="*/ 15703 w 193478"/>
                    <a:gd name="connsiteY6" fmla="*/ 387385 h 389298"/>
                    <a:gd name="connsiteX7" fmla="*/ 25274 w 193478"/>
                    <a:gd name="connsiteY7" fmla="*/ 389299 h 38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478" h="389298">
                      <a:moveTo>
                        <a:pt x="25274" y="389299"/>
                      </a:moveTo>
                      <a:cubicBezTo>
                        <a:pt x="35164" y="389299"/>
                        <a:pt x="44735" y="383556"/>
                        <a:pt x="48883" y="373666"/>
                      </a:cubicBezTo>
                      <a:lnTo>
                        <a:pt x="191494" y="35164"/>
                      </a:lnTo>
                      <a:cubicBezTo>
                        <a:pt x="196918" y="22084"/>
                        <a:pt x="190856" y="7408"/>
                        <a:pt x="177775" y="1984"/>
                      </a:cubicBezTo>
                      <a:cubicBezTo>
                        <a:pt x="164695" y="-3440"/>
                        <a:pt x="150019" y="2622"/>
                        <a:pt x="144595" y="15703"/>
                      </a:cubicBezTo>
                      <a:lnTo>
                        <a:pt x="1984" y="354204"/>
                      </a:lnTo>
                      <a:cubicBezTo>
                        <a:pt x="-3440" y="367285"/>
                        <a:pt x="2622" y="381961"/>
                        <a:pt x="15703" y="387385"/>
                      </a:cubicBezTo>
                      <a:cubicBezTo>
                        <a:pt x="18893" y="388661"/>
                        <a:pt x="22084" y="389299"/>
                        <a:pt x="25274" y="389299"/>
                      </a:cubicBezTo>
                      <a:close/>
                    </a:path>
                  </a:pathLst>
                </a:custGeom>
                <a:solidFill>
                  <a:schemeClr val="tx1">
                    <a:lumMod val="75000"/>
                    <a:lumOff val="25000"/>
                  </a:schemeClr>
                </a:solidFill>
                <a:ln w="3190" cap="flat">
                  <a:noFill/>
                  <a:prstDash val="solid"/>
                  <a:miter/>
                </a:ln>
              </p:spPr>
              <p:txBody>
                <a:bodyPr rtlCol="0" anchor="ctr"/>
                <a:lstStyle/>
                <a:p>
                  <a:endParaRPr lang="fr-BE"/>
                </a:p>
              </p:txBody>
            </p:sp>
            <p:sp>
              <p:nvSpPr>
                <p:cNvPr id="28" name="Forme libre : forme 27">
                  <a:extLst>
                    <a:ext uri="{FF2B5EF4-FFF2-40B4-BE49-F238E27FC236}">
                      <a16:creationId xmlns:a16="http://schemas.microsoft.com/office/drawing/2014/main" id="{4253DBBA-3676-4E14-A370-006B13EA0507}"/>
                    </a:ext>
                  </a:extLst>
                </p:cNvPr>
                <p:cNvSpPr/>
                <p:nvPr/>
              </p:nvSpPr>
              <p:spPr>
                <a:xfrm>
                  <a:off x="7087791" y="3957314"/>
                  <a:ext cx="314597" cy="241826"/>
                </a:xfrm>
                <a:custGeom>
                  <a:avLst/>
                  <a:gdLst>
                    <a:gd name="connsiteX0" fmla="*/ 292235 w 314597"/>
                    <a:gd name="connsiteY0" fmla="*/ 241827 h 241826"/>
                    <a:gd name="connsiteX1" fmla="*/ 314568 w 314597"/>
                    <a:gd name="connsiteY1" fmla="*/ 220451 h 241826"/>
                    <a:gd name="connsiteX2" fmla="*/ 293511 w 314597"/>
                    <a:gd name="connsiteY2" fmla="*/ 197161 h 241826"/>
                    <a:gd name="connsiteX3" fmla="*/ 103044 w 314597"/>
                    <a:gd name="connsiteY3" fmla="*/ 188228 h 241826"/>
                    <a:gd name="connsiteX4" fmla="*/ 43384 w 314597"/>
                    <a:gd name="connsiteY4" fmla="*/ 14989 h 241826"/>
                    <a:gd name="connsiteX5" fmla="*/ 14989 w 314597"/>
                    <a:gd name="connsiteY5" fmla="*/ 1270 h 241826"/>
                    <a:gd name="connsiteX6" fmla="*/ 1270 w 314597"/>
                    <a:gd name="connsiteY6" fmla="*/ 29665 h 241826"/>
                    <a:gd name="connsiteX7" fmla="*/ 65716 w 314597"/>
                    <a:gd name="connsiteY7" fmla="*/ 217261 h 241826"/>
                    <a:gd name="connsiteX8" fmla="*/ 85816 w 314597"/>
                    <a:gd name="connsiteY8" fmla="*/ 232255 h 241826"/>
                    <a:gd name="connsiteX9" fmla="*/ 291278 w 314597"/>
                    <a:gd name="connsiteY9" fmla="*/ 241827 h 241826"/>
                    <a:gd name="connsiteX10" fmla="*/ 292235 w 314597"/>
                    <a:gd name="connsiteY10" fmla="*/ 241827 h 241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597" h="241826">
                      <a:moveTo>
                        <a:pt x="292235" y="241827"/>
                      </a:moveTo>
                      <a:cubicBezTo>
                        <a:pt x="304039" y="241827"/>
                        <a:pt x="313930" y="232574"/>
                        <a:pt x="314568" y="220451"/>
                      </a:cubicBezTo>
                      <a:cubicBezTo>
                        <a:pt x="315206" y="208008"/>
                        <a:pt x="305635" y="197799"/>
                        <a:pt x="293511" y="197161"/>
                      </a:cubicBezTo>
                      <a:lnTo>
                        <a:pt x="103044" y="188228"/>
                      </a:lnTo>
                      <a:lnTo>
                        <a:pt x="43384" y="14989"/>
                      </a:lnTo>
                      <a:cubicBezTo>
                        <a:pt x="39555" y="3504"/>
                        <a:pt x="26794" y="-2877"/>
                        <a:pt x="14989" y="1270"/>
                      </a:cubicBezTo>
                      <a:cubicBezTo>
                        <a:pt x="3504" y="5418"/>
                        <a:pt x="-2877" y="17860"/>
                        <a:pt x="1270" y="29665"/>
                      </a:cubicBezTo>
                      <a:lnTo>
                        <a:pt x="65716" y="217261"/>
                      </a:lnTo>
                      <a:cubicBezTo>
                        <a:pt x="68588" y="225875"/>
                        <a:pt x="76564" y="231936"/>
                        <a:pt x="85816" y="232255"/>
                      </a:cubicBezTo>
                      <a:lnTo>
                        <a:pt x="291278" y="241827"/>
                      </a:lnTo>
                      <a:cubicBezTo>
                        <a:pt x="291597" y="241827"/>
                        <a:pt x="291916" y="241827"/>
                        <a:pt x="292235" y="241827"/>
                      </a:cubicBezTo>
                      <a:close/>
                    </a:path>
                  </a:pathLst>
                </a:custGeom>
                <a:solidFill>
                  <a:srgbClr val="3C7581"/>
                </a:solidFill>
                <a:ln w="3190" cap="flat">
                  <a:noFill/>
                  <a:prstDash val="solid"/>
                  <a:miter/>
                </a:ln>
              </p:spPr>
              <p:txBody>
                <a:bodyPr rtlCol="0" anchor="ctr"/>
                <a:lstStyle/>
                <a:p>
                  <a:endParaRPr lang="fr-BE"/>
                </a:p>
              </p:txBody>
            </p:sp>
            <p:sp>
              <p:nvSpPr>
                <p:cNvPr id="29" name="Forme libre : forme 28">
                  <a:extLst>
                    <a:ext uri="{FF2B5EF4-FFF2-40B4-BE49-F238E27FC236}">
                      <a16:creationId xmlns:a16="http://schemas.microsoft.com/office/drawing/2014/main" id="{0EC5D5FB-1E8A-4392-86BB-ECF98CF96DF5}"/>
                    </a:ext>
                  </a:extLst>
                </p:cNvPr>
                <p:cNvSpPr/>
                <p:nvPr/>
              </p:nvSpPr>
              <p:spPr>
                <a:xfrm>
                  <a:off x="6989972" y="3925537"/>
                  <a:ext cx="222425" cy="84413"/>
                </a:xfrm>
                <a:custGeom>
                  <a:avLst/>
                  <a:gdLst>
                    <a:gd name="connsiteX0" fmla="*/ 22200 w 222425"/>
                    <a:gd name="connsiteY0" fmla="*/ 84413 h 84413"/>
                    <a:gd name="connsiteX1" fmla="*/ 26986 w 222425"/>
                    <a:gd name="connsiteY1" fmla="*/ 83775 h 84413"/>
                    <a:gd name="connsiteX2" fmla="*/ 205010 w 222425"/>
                    <a:gd name="connsiteY2" fmla="*/ 43895 h 84413"/>
                    <a:gd name="connsiteX3" fmla="*/ 221919 w 222425"/>
                    <a:gd name="connsiteY3" fmla="*/ 17415 h 84413"/>
                    <a:gd name="connsiteX4" fmla="*/ 195439 w 222425"/>
                    <a:gd name="connsiteY4" fmla="*/ 506 h 84413"/>
                    <a:gd name="connsiteX5" fmla="*/ 17415 w 222425"/>
                    <a:gd name="connsiteY5" fmla="*/ 40386 h 84413"/>
                    <a:gd name="connsiteX6" fmla="*/ 506 w 222425"/>
                    <a:gd name="connsiteY6" fmla="*/ 66866 h 84413"/>
                    <a:gd name="connsiteX7" fmla="*/ 22200 w 222425"/>
                    <a:gd name="connsiteY7" fmla="*/ 84413 h 8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425" h="84413">
                      <a:moveTo>
                        <a:pt x="22200" y="84413"/>
                      </a:moveTo>
                      <a:cubicBezTo>
                        <a:pt x="23795" y="84413"/>
                        <a:pt x="25391" y="84094"/>
                        <a:pt x="26986" y="83775"/>
                      </a:cubicBezTo>
                      <a:lnTo>
                        <a:pt x="205010" y="43895"/>
                      </a:lnTo>
                      <a:cubicBezTo>
                        <a:pt x="217134" y="41343"/>
                        <a:pt x="224472" y="29219"/>
                        <a:pt x="221919" y="17415"/>
                      </a:cubicBezTo>
                      <a:cubicBezTo>
                        <a:pt x="219367" y="5291"/>
                        <a:pt x="207244" y="-2047"/>
                        <a:pt x="195439" y="506"/>
                      </a:cubicBezTo>
                      <a:lnTo>
                        <a:pt x="17415" y="40386"/>
                      </a:lnTo>
                      <a:cubicBezTo>
                        <a:pt x="5291" y="42938"/>
                        <a:pt x="-2047" y="55061"/>
                        <a:pt x="506" y="66866"/>
                      </a:cubicBezTo>
                      <a:cubicBezTo>
                        <a:pt x="3058" y="77394"/>
                        <a:pt x="12310" y="84413"/>
                        <a:pt x="22200" y="84413"/>
                      </a:cubicBezTo>
                      <a:close/>
                    </a:path>
                  </a:pathLst>
                </a:custGeom>
                <a:solidFill>
                  <a:srgbClr val="003458"/>
                </a:solidFill>
                <a:ln w="3190" cap="flat">
                  <a:noFill/>
                  <a:prstDash val="solid"/>
                  <a:miter/>
                </a:ln>
              </p:spPr>
              <p:txBody>
                <a:bodyPr rtlCol="0" anchor="ctr"/>
                <a:lstStyle/>
                <a:p>
                  <a:endParaRPr lang="fr-BE"/>
                </a:p>
              </p:txBody>
            </p:sp>
            <p:sp>
              <p:nvSpPr>
                <p:cNvPr id="30" name="Forme libre : forme 29">
                  <a:extLst>
                    <a:ext uri="{FF2B5EF4-FFF2-40B4-BE49-F238E27FC236}">
                      <a16:creationId xmlns:a16="http://schemas.microsoft.com/office/drawing/2014/main" id="{75040EC7-BE36-467D-AF8D-9725C4B14233}"/>
                    </a:ext>
                  </a:extLst>
                </p:cNvPr>
                <p:cNvSpPr/>
                <p:nvPr/>
              </p:nvSpPr>
              <p:spPr>
                <a:xfrm>
                  <a:off x="5935093" y="4026859"/>
                  <a:ext cx="303726" cy="303726"/>
                </a:xfrm>
                <a:custGeom>
                  <a:avLst/>
                  <a:gdLst>
                    <a:gd name="connsiteX0" fmla="*/ 0 w 303726"/>
                    <a:gd name="connsiteY0" fmla="*/ 151863 h 303726"/>
                    <a:gd name="connsiteX1" fmla="*/ 151863 w 303726"/>
                    <a:gd name="connsiteY1" fmla="*/ 0 h 303726"/>
                    <a:gd name="connsiteX2" fmla="*/ 303726 w 303726"/>
                    <a:gd name="connsiteY2" fmla="*/ 151863 h 303726"/>
                    <a:gd name="connsiteX3" fmla="*/ 151863 w 303726"/>
                    <a:gd name="connsiteY3" fmla="*/ 303726 h 303726"/>
                    <a:gd name="connsiteX4" fmla="*/ 0 w 303726"/>
                    <a:gd name="connsiteY4" fmla="*/ 151863 h 303726"/>
                    <a:gd name="connsiteX5" fmla="*/ 37966 w 303726"/>
                    <a:gd name="connsiteY5" fmla="*/ 151863 h 303726"/>
                    <a:gd name="connsiteX6" fmla="*/ 151544 w 303726"/>
                    <a:gd name="connsiteY6" fmla="*/ 265441 h 303726"/>
                    <a:gd name="connsiteX7" fmla="*/ 265122 w 303726"/>
                    <a:gd name="connsiteY7" fmla="*/ 151863 h 303726"/>
                    <a:gd name="connsiteX8" fmla="*/ 151544 w 303726"/>
                    <a:gd name="connsiteY8" fmla="*/ 38285 h 303726"/>
                    <a:gd name="connsiteX9" fmla="*/ 37966 w 303726"/>
                    <a:gd name="connsiteY9" fmla="*/ 151863 h 30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726" h="303726">
                      <a:moveTo>
                        <a:pt x="0" y="151863"/>
                      </a:moveTo>
                      <a:cubicBezTo>
                        <a:pt x="0" y="68275"/>
                        <a:pt x="67956" y="0"/>
                        <a:pt x="151863" y="0"/>
                      </a:cubicBezTo>
                      <a:cubicBezTo>
                        <a:pt x="235452" y="0"/>
                        <a:pt x="303726" y="67956"/>
                        <a:pt x="303726" y="151863"/>
                      </a:cubicBezTo>
                      <a:cubicBezTo>
                        <a:pt x="303726" y="235452"/>
                        <a:pt x="235771" y="303726"/>
                        <a:pt x="151863" y="303726"/>
                      </a:cubicBezTo>
                      <a:cubicBezTo>
                        <a:pt x="67956" y="303726"/>
                        <a:pt x="0" y="235771"/>
                        <a:pt x="0" y="151863"/>
                      </a:cubicBezTo>
                      <a:close/>
                      <a:moveTo>
                        <a:pt x="37966" y="151863"/>
                      </a:moveTo>
                      <a:cubicBezTo>
                        <a:pt x="37966" y="214395"/>
                        <a:pt x="89012" y="265441"/>
                        <a:pt x="151544" y="265441"/>
                      </a:cubicBezTo>
                      <a:cubicBezTo>
                        <a:pt x="214076" y="265441"/>
                        <a:pt x="265122" y="214395"/>
                        <a:pt x="265122" y="151863"/>
                      </a:cubicBezTo>
                      <a:cubicBezTo>
                        <a:pt x="265122" y="89331"/>
                        <a:pt x="214076" y="38285"/>
                        <a:pt x="151544" y="38285"/>
                      </a:cubicBezTo>
                      <a:cubicBezTo>
                        <a:pt x="89012" y="38285"/>
                        <a:pt x="37966" y="89331"/>
                        <a:pt x="37966" y="151863"/>
                      </a:cubicBezTo>
                      <a:close/>
                    </a:path>
                  </a:pathLst>
                </a:custGeom>
                <a:solidFill>
                  <a:srgbClr val="003458"/>
                </a:solidFill>
                <a:ln w="3190" cap="flat">
                  <a:noFill/>
                  <a:prstDash val="solid"/>
                  <a:miter/>
                </a:ln>
              </p:spPr>
              <p:txBody>
                <a:bodyPr rtlCol="0" anchor="ctr"/>
                <a:lstStyle/>
                <a:p>
                  <a:endParaRPr lang="fr-BE"/>
                </a:p>
              </p:txBody>
            </p:sp>
            <p:sp>
              <p:nvSpPr>
                <p:cNvPr id="31" name="Forme libre : forme 30">
                  <a:extLst>
                    <a:ext uri="{FF2B5EF4-FFF2-40B4-BE49-F238E27FC236}">
                      <a16:creationId xmlns:a16="http://schemas.microsoft.com/office/drawing/2014/main" id="{BCEA786A-6B54-4969-AA68-83C4609A009A}"/>
                    </a:ext>
                  </a:extLst>
                </p:cNvPr>
                <p:cNvSpPr/>
                <p:nvPr/>
              </p:nvSpPr>
              <p:spPr>
                <a:xfrm>
                  <a:off x="7322967" y="2752626"/>
                  <a:ext cx="570024" cy="1438857"/>
                </a:xfrm>
                <a:custGeom>
                  <a:avLst/>
                  <a:gdLst>
                    <a:gd name="connsiteX0" fmla="*/ 25473 w 570024"/>
                    <a:gd name="connsiteY0" fmla="*/ 1438858 h 1438857"/>
                    <a:gd name="connsiteX1" fmla="*/ 49401 w 570024"/>
                    <a:gd name="connsiteY1" fmla="*/ 1422268 h 1438857"/>
                    <a:gd name="connsiteX2" fmla="*/ 568480 w 570024"/>
                    <a:gd name="connsiteY2" fmla="*/ 34443 h 1438857"/>
                    <a:gd name="connsiteX3" fmla="*/ 553484 w 570024"/>
                    <a:gd name="connsiteY3" fmla="*/ 1582 h 1438857"/>
                    <a:gd name="connsiteX4" fmla="*/ 520624 w 570024"/>
                    <a:gd name="connsiteY4" fmla="*/ 16577 h 1438857"/>
                    <a:gd name="connsiteX5" fmla="*/ 1545 w 570024"/>
                    <a:gd name="connsiteY5" fmla="*/ 1404401 h 1438857"/>
                    <a:gd name="connsiteX6" fmla="*/ 16540 w 570024"/>
                    <a:gd name="connsiteY6" fmla="*/ 1437262 h 1438857"/>
                    <a:gd name="connsiteX7" fmla="*/ 25473 w 570024"/>
                    <a:gd name="connsiteY7" fmla="*/ 1438858 h 1438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0024" h="1438857">
                      <a:moveTo>
                        <a:pt x="25473" y="1438858"/>
                      </a:moveTo>
                      <a:cubicBezTo>
                        <a:pt x="35683" y="1438858"/>
                        <a:pt x="45573" y="1432477"/>
                        <a:pt x="49401" y="1422268"/>
                      </a:cubicBezTo>
                      <a:lnTo>
                        <a:pt x="568480" y="34443"/>
                      </a:lnTo>
                      <a:cubicBezTo>
                        <a:pt x="573265" y="21362"/>
                        <a:pt x="566565" y="6686"/>
                        <a:pt x="553484" y="1582"/>
                      </a:cubicBezTo>
                      <a:cubicBezTo>
                        <a:pt x="540404" y="-3204"/>
                        <a:pt x="525728" y="3177"/>
                        <a:pt x="520624" y="16577"/>
                      </a:cubicBezTo>
                      <a:lnTo>
                        <a:pt x="1545" y="1404401"/>
                      </a:lnTo>
                      <a:cubicBezTo>
                        <a:pt x="-3240" y="1417482"/>
                        <a:pt x="3459" y="1432158"/>
                        <a:pt x="16540" y="1437262"/>
                      </a:cubicBezTo>
                      <a:cubicBezTo>
                        <a:pt x="19411" y="1438539"/>
                        <a:pt x="22283" y="1438858"/>
                        <a:pt x="25473" y="1438858"/>
                      </a:cubicBezTo>
                      <a:close/>
                    </a:path>
                  </a:pathLst>
                </a:custGeom>
                <a:solidFill>
                  <a:schemeClr val="tx1">
                    <a:lumMod val="75000"/>
                    <a:lumOff val="25000"/>
                  </a:schemeClr>
                </a:solidFill>
                <a:ln w="3190" cap="flat">
                  <a:noFill/>
                  <a:prstDash val="solid"/>
                  <a:miter/>
                </a:ln>
              </p:spPr>
              <p:txBody>
                <a:bodyPr rtlCol="0" anchor="ctr"/>
                <a:lstStyle/>
                <a:p>
                  <a:endParaRPr lang="fr-BE"/>
                </a:p>
              </p:txBody>
            </p:sp>
            <p:sp>
              <p:nvSpPr>
                <p:cNvPr id="32" name="Forme libre : forme 31">
                  <a:extLst>
                    <a:ext uri="{FF2B5EF4-FFF2-40B4-BE49-F238E27FC236}">
                      <a16:creationId xmlns:a16="http://schemas.microsoft.com/office/drawing/2014/main" id="{D7507B6E-802C-4959-AAAB-F1CCE4047A4E}"/>
                    </a:ext>
                  </a:extLst>
                </p:cNvPr>
                <p:cNvSpPr/>
                <p:nvPr/>
              </p:nvSpPr>
              <p:spPr>
                <a:xfrm>
                  <a:off x="6501708" y="3128761"/>
                  <a:ext cx="1252232" cy="63808"/>
                </a:xfrm>
                <a:custGeom>
                  <a:avLst/>
                  <a:gdLst>
                    <a:gd name="connsiteX0" fmla="*/ 31904 w 1252232"/>
                    <a:gd name="connsiteY0" fmla="*/ 63808 h 63808"/>
                    <a:gd name="connsiteX1" fmla="*/ 1220329 w 1252232"/>
                    <a:gd name="connsiteY1" fmla="*/ 63808 h 63808"/>
                    <a:gd name="connsiteX2" fmla="*/ 1252233 w 1252232"/>
                    <a:gd name="connsiteY2" fmla="*/ 31904 h 63808"/>
                    <a:gd name="connsiteX3" fmla="*/ 1220329 w 1252232"/>
                    <a:gd name="connsiteY3" fmla="*/ 0 h 63808"/>
                    <a:gd name="connsiteX4" fmla="*/ 31904 w 1252232"/>
                    <a:gd name="connsiteY4" fmla="*/ 0 h 63808"/>
                    <a:gd name="connsiteX5" fmla="*/ 0 w 1252232"/>
                    <a:gd name="connsiteY5" fmla="*/ 31904 h 63808"/>
                    <a:gd name="connsiteX6" fmla="*/ 31904 w 1252232"/>
                    <a:gd name="connsiteY6" fmla="*/ 63808 h 63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2232" h="63808">
                      <a:moveTo>
                        <a:pt x="31904" y="63808"/>
                      </a:moveTo>
                      <a:lnTo>
                        <a:pt x="1220329" y="63808"/>
                      </a:lnTo>
                      <a:cubicBezTo>
                        <a:pt x="1237876" y="63808"/>
                        <a:pt x="1252233" y="49451"/>
                        <a:pt x="1252233" y="31904"/>
                      </a:cubicBezTo>
                      <a:cubicBezTo>
                        <a:pt x="1252233" y="14357"/>
                        <a:pt x="1237876" y="0"/>
                        <a:pt x="1220329" y="0"/>
                      </a:cubicBezTo>
                      <a:lnTo>
                        <a:pt x="31904" y="0"/>
                      </a:lnTo>
                      <a:cubicBezTo>
                        <a:pt x="14357" y="0"/>
                        <a:pt x="0" y="14357"/>
                        <a:pt x="0" y="31904"/>
                      </a:cubicBezTo>
                      <a:cubicBezTo>
                        <a:pt x="319" y="49451"/>
                        <a:pt x="14357" y="63808"/>
                        <a:pt x="31904" y="63808"/>
                      </a:cubicBezTo>
                      <a:close/>
                    </a:path>
                  </a:pathLst>
                </a:custGeom>
                <a:solidFill>
                  <a:schemeClr val="tx1">
                    <a:lumMod val="75000"/>
                    <a:lumOff val="25000"/>
                  </a:schemeClr>
                </a:solidFill>
                <a:ln w="3190" cap="flat">
                  <a:noFill/>
                  <a:prstDash val="solid"/>
                  <a:miter/>
                </a:ln>
              </p:spPr>
              <p:txBody>
                <a:bodyPr rtlCol="0" anchor="ctr"/>
                <a:lstStyle/>
                <a:p>
                  <a:endParaRPr lang="fr-BE"/>
                </a:p>
              </p:txBody>
            </p:sp>
            <p:sp>
              <p:nvSpPr>
                <p:cNvPr id="33" name="Forme libre : forme 32">
                  <a:extLst>
                    <a:ext uri="{FF2B5EF4-FFF2-40B4-BE49-F238E27FC236}">
                      <a16:creationId xmlns:a16="http://schemas.microsoft.com/office/drawing/2014/main" id="{AF8F4BF8-AD00-472F-A8BE-FCCC53AC155F}"/>
                    </a:ext>
                  </a:extLst>
                </p:cNvPr>
                <p:cNvSpPr/>
                <p:nvPr/>
              </p:nvSpPr>
              <p:spPr>
                <a:xfrm>
                  <a:off x="7568876" y="2733131"/>
                  <a:ext cx="444443" cy="91910"/>
                </a:xfrm>
                <a:custGeom>
                  <a:avLst/>
                  <a:gdLst>
                    <a:gd name="connsiteX0" fmla="*/ 21 w 444443"/>
                    <a:gd name="connsiteY0" fmla="*/ 47557 h 91910"/>
                    <a:gd name="connsiteX1" fmla="*/ 31925 w 444443"/>
                    <a:gd name="connsiteY1" fmla="*/ 79142 h 91910"/>
                    <a:gd name="connsiteX2" fmla="*/ 194955 w 444443"/>
                    <a:gd name="connsiteY2" fmla="*/ 83290 h 91910"/>
                    <a:gd name="connsiteX3" fmla="*/ 413816 w 444443"/>
                    <a:gd name="connsiteY3" fmla="*/ 90946 h 91910"/>
                    <a:gd name="connsiteX4" fmla="*/ 444444 w 444443"/>
                    <a:gd name="connsiteY4" fmla="*/ 58404 h 91910"/>
                    <a:gd name="connsiteX5" fmla="*/ 444444 w 444443"/>
                    <a:gd name="connsiteY5" fmla="*/ 32562 h 91910"/>
                    <a:gd name="connsiteX6" fmla="*/ 410945 w 444443"/>
                    <a:gd name="connsiteY6" fmla="*/ 20 h 91910"/>
                    <a:gd name="connsiteX7" fmla="*/ 31287 w 444443"/>
                    <a:gd name="connsiteY7" fmla="*/ 14058 h 91910"/>
                    <a:gd name="connsiteX8" fmla="*/ 21 w 444443"/>
                    <a:gd name="connsiteY8" fmla="*/ 47557 h 91910"/>
                    <a:gd name="connsiteX9" fmla="*/ 21 w 444443"/>
                    <a:gd name="connsiteY9" fmla="*/ 47557 h 9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4443" h="91910">
                      <a:moveTo>
                        <a:pt x="21" y="47557"/>
                      </a:moveTo>
                      <a:cubicBezTo>
                        <a:pt x="340" y="64785"/>
                        <a:pt x="14378" y="78823"/>
                        <a:pt x="31925" y="79142"/>
                      </a:cubicBezTo>
                      <a:cubicBezTo>
                        <a:pt x="73400" y="79780"/>
                        <a:pt x="146780" y="81375"/>
                        <a:pt x="194955" y="83290"/>
                      </a:cubicBezTo>
                      <a:cubicBezTo>
                        <a:pt x="255891" y="86161"/>
                        <a:pt x="342989" y="94775"/>
                        <a:pt x="413816" y="90946"/>
                      </a:cubicBezTo>
                      <a:cubicBezTo>
                        <a:pt x="431044" y="89989"/>
                        <a:pt x="444444" y="75952"/>
                        <a:pt x="444444" y="58404"/>
                      </a:cubicBezTo>
                      <a:lnTo>
                        <a:pt x="444444" y="32562"/>
                      </a:lnTo>
                      <a:cubicBezTo>
                        <a:pt x="444444" y="14058"/>
                        <a:pt x="429130" y="-618"/>
                        <a:pt x="410945" y="20"/>
                      </a:cubicBezTo>
                      <a:cubicBezTo>
                        <a:pt x="328313" y="3210"/>
                        <a:pt x="116151" y="11505"/>
                        <a:pt x="31287" y="14058"/>
                      </a:cubicBezTo>
                      <a:cubicBezTo>
                        <a:pt x="13421" y="14696"/>
                        <a:pt x="-617" y="29691"/>
                        <a:pt x="21" y="47557"/>
                      </a:cubicBezTo>
                      <a:lnTo>
                        <a:pt x="21" y="47557"/>
                      </a:lnTo>
                      <a:close/>
                    </a:path>
                  </a:pathLst>
                </a:custGeom>
                <a:solidFill>
                  <a:srgbClr val="231F20"/>
                </a:solidFill>
                <a:ln w="3190" cap="flat">
                  <a:noFill/>
                  <a:prstDash val="solid"/>
                  <a:miter/>
                </a:ln>
              </p:spPr>
              <p:txBody>
                <a:bodyPr rtlCol="0" anchor="ctr"/>
                <a:lstStyle/>
                <a:p>
                  <a:endParaRPr lang="fr-BE"/>
                </a:p>
              </p:txBody>
            </p:sp>
            <p:sp>
              <p:nvSpPr>
                <p:cNvPr id="34" name="Forme libre : forme 33">
                  <a:extLst>
                    <a:ext uri="{FF2B5EF4-FFF2-40B4-BE49-F238E27FC236}">
                      <a16:creationId xmlns:a16="http://schemas.microsoft.com/office/drawing/2014/main" id="{68618259-A7CD-4134-BB6C-64F1A95316AD}"/>
                    </a:ext>
                  </a:extLst>
                </p:cNvPr>
                <p:cNvSpPr/>
                <p:nvPr/>
              </p:nvSpPr>
              <p:spPr>
                <a:xfrm>
                  <a:off x="6500327" y="3138227"/>
                  <a:ext cx="862894" cy="1060594"/>
                </a:xfrm>
                <a:custGeom>
                  <a:avLst/>
                  <a:gdLst>
                    <a:gd name="connsiteX0" fmla="*/ 831205 w 862894"/>
                    <a:gd name="connsiteY0" fmla="*/ 1060595 h 1060594"/>
                    <a:gd name="connsiteX1" fmla="*/ 850985 w 862894"/>
                    <a:gd name="connsiteY1" fmla="*/ 1053576 h 1060594"/>
                    <a:gd name="connsiteX2" fmla="*/ 855771 w 862894"/>
                    <a:gd name="connsiteY2" fmla="*/ 1008910 h 1060594"/>
                    <a:gd name="connsiteX3" fmla="*/ 56575 w 862894"/>
                    <a:gd name="connsiteY3" fmla="*/ 11910 h 1060594"/>
                    <a:gd name="connsiteX4" fmla="*/ 11910 w 862894"/>
                    <a:gd name="connsiteY4" fmla="*/ 7124 h 1060594"/>
                    <a:gd name="connsiteX5" fmla="*/ 7124 w 862894"/>
                    <a:gd name="connsiteY5" fmla="*/ 51790 h 1060594"/>
                    <a:gd name="connsiteX6" fmla="*/ 806639 w 862894"/>
                    <a:gd name="connsiteY6" fmla="*/ 1048471 h 1060594"/>
                    <a:gd name="connsiteX7" fmla="*/ 831205 w 862894"/>
                    <a:gd name="connsiteY7" fmla="*/ 1060595 h 106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2894" h="1060594">
                      <a:moveTo>
                        <a:pt x="831205" y="1060595"/>
                      </a:moveTo>
                      <a:cubicBezTo>
                        <a:pt x="838224" y="1060595"/>
                        <a:pt x="845243" y="1058361"/>
                        <a:pt x="850985" y="1053576"/>
                      </a:cubicBezTo>
                      <a:cubicBezTo>
                        <a:pt x="864704" y="1042728"/>
                        <a:pt x="866937" y="1022629"/>
                        <a:pt x="855771" y="1008910"/>
                      </a:cubicBezTo>
                      <a:lnTo>
                        <a:pt x="56575" y="11910"/>
                      </a:lnTo>
                      <a:cubicBezTo>
                        <a:pt x="45728" y="-1809"/>
                        <a:pt x="25629" y="-4042"/>
                        <a:pt x="11910" y="7124"/>
                      </a:cubicBezTo>
                      <a:cubicBezTo>
                        <a:pt x="-1809" y="17971"/>
                        <a:pt x="-4042" y="38071"/>
                        <a:pt x="7124" y="51790"/>
                      </a:cubicBezTo>
                      <a:lnTo>
                        <a:pt x="806639" y="1048471"/>
                      </a:lnTo>
                      <a:cubicBezTo>
                        <a:pt x="812700" y="1056447"/>
                        <a:pt x="821953" y="1060595"/>
                        <a:pt x="831205" y="1060595"/>
                      </a:cubicBezTo>
                      <a:close/>
                    </a:path>
                  </a:pathLst>
                </a:custGeom>
                <a:solidFill>
                  <a:schemeClr val="tx1">
                    <a:lumMod val="75000"/>
                    <a:lumOff val="25000"/>
                  </a:schemeClr>
                </a:solidFill>
                <a:ln w="3190" cap="flat">
                  <a:noFill/>
                  <a:prstDash val="solid"/>
                  <a:miter/>
                </a:ln>
              </p:spPr>
              <p:txBody>
                <a:bodyPr rtlCol="0" anchor="ctr"/>
                <a:lstStyle/>
                <a:p>
                  <a:endParaRPr lang="fr-BE"/>
                </a:p>
              </p:txBody>
            </p:sp>
            <p:sp>
              <p:nvSpPr>
                <p:cNvPr id="35" name="Forme libre : forme 34">
                  <a:extLst>
                    <a:ext uri="{FF2B5EF4-FFF2-40B4-BE49-F238E27FC236}">
                      <a16:creationId xmlns:a16="http://schemas.microsoft.com/office/drawing/2014/main" id="{7A2F9B7B-F764-4981-8E70-4B0701AB5FF4}"/>
                    </a:ext>
                  </a:extLst>
                </p:cNvPr>
                <p:cNvSpPr/>
                <p:nvPr/>
              </p:nvSpPr>
              <p:spPr>
                <a:xfrm>
                  <a:off x="5680917" y="3601040"/>
                  <a:ext cx="393815" cy="568748"/>
                </a:xfrm>
                <a:custGeom>
                  <a:avLst/>
                  <a:gdLst>
                    <a:gd name="connsiteX0" fmla="*/ 390406 w 393815"/>
                    <a:gd name="connsiteY0" fmla="*/ 568749 h 568748"/>
                    <a:gd name="connsiteX1" fmla="*/ 392320 w 393815"/>
                    <a:gd name="connsiteY1" fmla="*/ 568111 h 568748"/>
                    <a:gd name="connsiteX2" fmla="*/ 393277 w 393815"/>
                    <a:gd name="connsiteY2" fmla="*/ 563644 h 568748"/>
                    <a:gd name="connsiteX3" fmla="*/ 5962 w 393815"/>
                    <a:gd name="connsiteY3" fmla="*/ 1495 h 568748"/>
                    <a:gd name="connsiteX4" fmla="*/ 1495 w 393815"/>
                    <a:gd name="connsiteY4" fmla="*/ 538 h 568748"/>
                    <a:gd name="connsiteX5" fmla="*/ 538 w 393815"/>
                    <a:gd name="connsiteY5" fmla="*/ 5005 h 568748"/>
                    <a:gd name="connsiteX6" fmla="*/ 387534 w 393815"/>
                    <a:gd name="connsiteY6" fmla="*/ 567154 h 568748"/>
                    <a:gd name="connsiteX7" fmla="*/ 390406 w 393815"/>
                    <a:gd name="connsiteY7" fmla="*/ 568749 h 568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15" h="568748">
                      <a:moveTo>
                        <a:pt x="390406" y="568749"/>
                      </a:moveTo>
                      <a:cubicBezTo>
                        <a:pt x="391043" y="568749"/>
                        <a:pt x="391682" y="568430"/>
                        <a:pt x="392320" y="568111"/>
                      </a:cubicBezTo>
                      <a:cubicBezTo>
                        <a:pt x="393915" y="567154"/>
                        <a:pt x="394234" y="565240"/>
                        <a:pt x="393277" y="563644"/>
                      </a:cubicBezTo>
                      <a:lnTo>
                        <a:pt x="5962" y="1495"/>
                      </a:lnTo>
                      <a:cubicBezTo>
                        <a:pt x="5005" y="-100"/>
                        <a:pt x="3091" y="-419"/>
                        <a:pt x="1495" y="538"/>
                      </a:cubicBezTo>
                      <a:cubicBezTo>
                        <a:pt x="-100" y="1495"/>
                        <a:pt x="-419" y="3410"/>
                        <a:pt x="538" y="5005"/>
                      </a:cubicBezTo>
                      <a:lnTo>
                        <a:pt x="387534" y="567154"/>
                      </a:lnTo>
                      <a:cubicBezTo>
                        <a:pt x="388491" y="568430"/>
                        <a:pt x="389448" y="568749"/>
                        <a:pt x="390406" y="568749"/>
                      </a:cubicBezTo>
                      <a:close/>
                    </a:path>
                  </a:pathLst>
                </a:custGeom>
                <a:solidFill>
                  <a:srgbClr val="003458"/>
                </a:solidFill>
                <a:ln w="3190" cap="flat">
                  <a:noFill/>
                  <a:prstDash val="solid"/>
                  <a:miter/>
                </a:ln>
              </p:spPr>
              <p:txBody>
                <a:bodyPr rtlCol="0" anchor="ctr"/>
                <a:lstStyle/>
                <a:p>
                  <a:endParaRPr lang="fr-BE"/>
                </a:p>
              </p:txBody>
            </p:sp>
            <p:sp>
              <p:nvSpPr>
                <p:cNvPr id="36" name="Forme libre : forme 35">
                  <a:extLst>
                    <a:ext uri="{FF2B5EF4-FFF2-40B4-BE49-F238E27FC236}">
                      <a16:creationId xmlns:a16="http://schemas.microsoft.com/office/drawing/2014/main" id="{543372FD-B564-4FC0-9B82-17A42A46218E}"/>
                    </a:ext>
                  </a:extLst>
                </p:cNvPr>
                <p:cNvSpPr/>
                <p:nvPr/>
              </p:nvSpPr>
              <p:spPr>
                <a:xfrm>
                  <a:off x="5580639" y="3697291"/>
                  <a:ext cx="502169" cy="475369"/>
                </a:xfrm>
                <a:custGeom>
                  <a:avLst/>
                  <a:gdLst>
                    <a:gd name="connsiteX0" fmla="*/ 498979 w 502169"/>
                    <a:gd name="connsiteY0" fmla="*/ 475370 h 475369"/>
                    <a:gd name="connsiteX1" fmla="*/ 501212 w 502169"/>
                    <a:gd name="connsiteY1" fmla="*/ 474413 h 475369"/>
                    <a:gd name="connsiteX2" fmla="*/ 501212 w 502169"/>
                    <a:gd name="connsiteY2" fmla="*/ 469946 h 475369"/>
                    <a:gd name="connsiteX3" fmla="*/ 5424 w 502169"/>
                    <a:gd name="connsiteY3" fmla="*/ 957 h 475369"/>
                    <a:gd name="connsiteX4" fmla="*/ 957 w 502169"/>
                    <a:gd name="connsiteY4" fmla="*/ 957 h 475369"/>
                    <a:gd name="connsiteX5" fmla="*/ 957 w 502169"/>
                    <a:gd name="connsiteY5" fmla="*/ 5424 h 475369"/>
                    <a:gd name="connsiteX6" fmla="*/ 496745 w 502169"/>
                    <a:gd name="connsiteY6" fmla="*/ 474413 h 475369"/>
                    <a:gd name="connsiteX7" fmla="*/ 498979 w 502169"/>
                    <a:gd name="connsiteY7" fmla="*/ 475370 h 47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2169" h="475369">
                      <a:moveTo>
                        <a:pt x="498979" y="475370"/>
                      </a:moveTo>
                      <a:cubicBezTo>
                        <a:pt x="499936" y="475370"/>
                        <a:pt x="500574" y="475051"/>
                        <a:pt x="501212" y="474413"/>
                      </a:cubicBezTo>
                      <a:cubicBezTo>
                        <a:pt x="502488" y="473137"/>
                        <a:pt x="502488" y="471222"/>
                        <a:pt x="501212" y="469946"/>
                      </a:cubicBezTo>
                      <a:lnTo>
                        <a:pt x="5424" y="957"/>
                      </a:lnTo>
                      <a:cubicBezTo>
                        <a:pt x="4148" y="-319"/>
                        <a:pt x="2233" y="-319"/>
                        <a:pt x="957" y="957"/>
                      </a:cubicBezTo>
                      <a:cubicBezTo>
                        <a:pt x="-319" y="2233"/>
                        <a:pt x="-319" y="4148"/>
                        <a:pt x="957" y="5424"/>
                      </a:cubicBezTo>
                      <a:lnTo>
                        <a:pt x="496745" y="474413"/>
                      </a:lnTo>
                      <a:cubicBezTo>
                        <a:pt x="497384" y="475051"/>
                        <a:pt x="498022" y="475370"/>
                        <a:pt x="498979" y="475370"/>
                      </a:cubicBezTo>
                      <a:close/>
                    </a:path>
                  </a:pathLst>
                </a:custGeom>
                <a:solidFill>
                  <a:srgbClr val="003458"/>
                </a:solidFill>
                <a:ln w="3190" cap="flat">
                  <a:noFill/>
                  <a:prstDash val="solid"/>
                  <a:miter/>
                </a:ln>
              </p:spPr>
              <p:txBody>
                <a:bodyPr rtlCol="0" anchor="ctr"/>
                <a:lstStyle/>
                <a:p>
                  <a:endParaRPr lang="fr-BE"/>
                </a:p>
              </p:txBody>
            </p:sp>
            <p:sp>
              <p:nvSpPr>
                <p:cNvPr id="37" name="Forme libre : forme 36">
                  <a:extLst>
                    <a:ext uri="{FF2B5EF4-FFF2-40B4-BE49-F238E27FC236}">
                      <a16:creationId xmlns:a16="http://schemas.microsoft.com/office/drawing/2014/main" id="{1781131F-266A-41D0-A255-46D57605297A}"/>
                    </a:ext>
                  </a:extLst>
                </p:cNvPr>
                <p:cNvSpPr/>
                <p:nvPr/>
              </p:nvSpPr>
              <p:spPr>
                <a:xfrm>
                  <a:off x="5527344" y="3737793"/>
                  <a:ext cx="543674" cy="427209"/>
                </a:xfrm>
                <a:custGeom>
                  <a:avLst/>
                  <a:gdLst>
                    <a:gd name="connsiteX0" fmla="*/ 540469 w 543674"/>
                    <a:gd name="connsiteY0" fmla="*/ 427210 h 427209"/>
                    <a:gd name="connsiteX1" fmla="*/ 543021 w 543674"/>
                    <a:gd name="connsiteY1" fmla="*/ 425934 h 427209"/>
                    <a:gd name="connsiteX2" fmla="*/ 542383 w 543674"/>
                    <a:gd name="connsiteY2" fmla="*/ 421467 h 427209"/>
                    <a:gd name="connsiteX3" fmla="*/ 5120 w 543674"/>
                    <a:gd name="connsiteY3" fmla="*/ 653 h 427209"/>
                    <a:gd name="connsiteX4" fmla="*/ 653 w 543674"/>
                    <a:gd name="connsiteY4" fmla="*/ 1291 h 427209"/>
                    <a:gd name="connsiteX5" fmla="*/ 1291 w 543674"/>
                    <a:gd name="connsiteY5" fmla="*/ 5758 h 427209"/>
                    <a:gd name="connsiteX6" fmla="*/ 538555 w 543674"/>
                    <a:gd name="connsiteY6" fmla="*/ 426253 h 427209"/>
                    <a:gd name="connsiteX7" fmla="*/ 540469 w 543674"/>
                    <a:gd name="connsiteY7" fmla="*/ 427210 h 427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3674" h="427209">
                      <a:moveTo>
                        <a:pt x="540469" y="427210"/>
                      </a:moveTo>
                      <a:cubicBezTo>
                        <a:pt x="541426" y="427210"/>
                        <a:pt x="542383" y="426891"/>
                        <a:pt x="543021" y="425934"/>
                      </a:cubicBezTo>
                      <a:cubicBezTo>
                        <a:pt x="543979" y="424658"/>
                        <a:pt x="543979" y="422424"/>
                        <a:pt x="542383" y="421467"/>
                      </a:cubicBezTo>
                      <a:lnTo>
                        <a:pt x="5120" y="653"/>
                      </a:lnTo>
                      <a:cubicBezTo>
                        <a:pt x="3844" y="-304"/>
                        <a:pt x="1610" y="-304"/>
                        <a:pt x="653" y="1291"/>
                      </a:cubicBezTo>
                      <a:cubicBezTo>
                        <a:pt x="-304" y="2568"/>
                        <a:pt x="-304" y="4801"/>
                        <a:pt x="1291" y="5758"/>
                      </a:cubicBezTo>
                      <a:lnTo>
                        <a:pt x="538555" y="426253"/>
                      </a:lnTo>
                      <a:cubicBezTo>
                        <a:pt x="539193" y="426891"/>
                        <a:pt x="539831" y="427210"/>
                        <a:pt x="540469" y="427210"/>
                      </a:cubicBezTo>
                      <a:close/>
                    </a:path>
                  </a:pathLst>
                </a:custGeom>
                <a:solidFill>
                  <a:srgbClr val="003458"/>
                </a:solidFill>
                <a:ln w="3190" cap="flat">
                  <a:noFill/>
                  <a:prstDash val="solid"/>
                  <a:miter/>
                </a:ln>
              </p:spPr>
              <p:txBody>
                <a:bodyPr rtlCol="0" anchor="ctr"/>
                <a:lstStyle/>
                <a:p>
                  <a:endParaRPr lang="fr-BE"/>
                </a:p>
              </p:txBody>
            </p:sp>
            <p:sp>
              <p:nvSpPr>
                <p:cNvPr id="38" name="Forme libre : forme 37">
                  <a:extLst>
                    <a:ext uri="{FF2B5EF4-FFF2-40B4-BE49-F238E27FC236}">
                      <a16:creationId xmlns:a16="http://schemas.microsoft.com/office/drawing/2014/main" id="{52E0EDF5-754A-4937-859C-BBB4903D7438}"/>
                    </a:ext>
                  </a:extLst>
                </p:cNvPr>
                <p:cNvSpPr/>
                <p:nvPr/>
              </p:nvSpPr>
              <p:spPr>
                <a:xfrm>
                  <a:off x="5447355" y="3888789"/>
                  <a:ext cx="630274" cy="282914"/>
                </a:xfrm>
                <a:custGeom>
                  <a:avLst/>
                  <a:gdLst>
                    <a:gd name="connsiteX0" fmla="*/ 627159 w 630274"/>
                    <a:gd name="connsiteY0" fmla="*/ 282914 h 282914"/>
                    <a:gd name="connsiteX1" fmla="*/ 630030 w 630274"/>
                    <a:gd name="connsiteY1" fmla="*/ 281000 h 282914"/>
                    <a:gd name="connsiteX2" fmla="*/ 628435 w 630274"/>
                    <a:gd name="connsiteY2" fmla="*/ 276852 h 282914"/>
                    <a:gd name="connsiteX3" fmla="*/ 4392 w 630274"/>
                    <a:gd name="connsiteY3" fmla="*/ 244 h 282914"/>
                    <a:gd name="connsiteX4" fmla="*/ 244 w 630274"/>
                    <a:gd name="connsiteY4" fmla="*/ 1840 h 282914"/>
                    <a:gd name="connsiteX5" fmla="*/ 1840 w 630274"/>
                    <a:gd name="connsiteY5" fmla="*/ 5987 h 282914"/>
                    <a:gd name="connsiteX6" fmla="*/ 625882 w 630274"/>
                    <a:gd name="connsiteY6" fmla="*/ 282595 h 282914"/>
                    <a:gd name="connsiteX7" fmla="*/ 627159 w 630274"/>
                    <a:gd name="connsiteY7" fmla="*/ 282914 h 28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274" h="282914">
                      <a:moveTo>
                        <a:pt x="627159" y="282914"/>
                      </a:moveTo>
                      <a:cubicBezTo>
                        <a:pt x="628435" y="282914"/>
                        <a:pt x="629392" y="282276"/>
                        <a:pt x="630030" y="281000"/>
                      </a:cubicBezTo>
                      <a:cubicBezTo>
                        <a:pt x="630668" y="279405"/>
                        <a:pt x="630030" y="277490"/>
                        <a:pt x="628435" y="276852"/>
                      </a:cubicBezTo>
                      <a:lnTo>
                        <a:pt x="4392" y="244"/>
                      </a:lnTo>
                      <a:cubicBezTo>
                        <a:pt x="2797" y="-394"/>
                        <a:pt x="883" y="244"/>
                        <a:pt x="244" y="1840"/>
                      </a:cubicBezTo>
                      <a:cubicBezTo>
                        <a:pt x="-394" y="3435"/>
                        <a:pt x="244" y="5349"/>
                        <a:pt x="1840" y="5987"/>
                      </a:cubicBezTo>
                      <a:lnTo>
                        <a:pt x="625882" y="282595"/>
                      </a:lnTo>
                      <a:cubicBezTo>
                        <a:pt x="626520" y="282914"/>
                        <a:pt x="626839" y="282914"/>
                        <a:pt x="627159" y="282914"/>
                      </a:cubicBezTo>
                      <a:close/>
                    </a:path>
                  </a:pathLst>
                </a:custGeom>
                <a:solidFill>
                  <a:srgbClr val="003458"/>
                </a:solidFill>
                <a:ln w="3190" cap="flat">
                  <a:noFill/>
                  <a:prstDash val="solid"/>
                  <a:miter/>
                </a:ln>
              </p:spPr>
              <p:txBody>
                <a:bodyPr rtlCol="0" anchor="ctr"/>
                <a:lstStyle/>
                <a:p>
                  <a:endParaRPr lang="fr-BE"/>
                </a:p>
              </p:txBody>
            </p:sp>
            <p:sp>
              <p:nvSpPr>
                <p:cNvPr id="39" name="Forme libre : forme 38">
                  <a:extLst>
                    <a:ext uri="{FF2B5EF4-FFF2-40B4-BE49-F238E27FC236}">
                      <a16:creationId xmlns:a16="http://schemas.microsoft.com/office/drawing/2014/main" id="{650C6034-8107-441B-86EE-A6130E056B83}"/>
                    </a:ext>
                  </a:extLst>
                </p:cNvPr>
                <p:cNvSpPr/>
                <p:nvPr/>
              </p:nvSpPr>
              <p:spPr>
                <a:xfrm>
                  <a:off x="5402554" y="4018184"/>
                  <a:ext cx="672657" cy="155114"/>
                </a:xfrm>
                <a:custGeom>
                  <a:avLst/>
                  <a:gdLst>
                    <a:gd name="connsiteX0" fmla="*/ 669407 w 672657"/>
                    <a:gd name="connsiteY0" fmla="*/ 155114 h 155114"/>
                    <a:gd name="connsiteX1" fmla="*/ 672597 w 672657"/>
                    <a:gd name="connsiteY1" fmla="*/ 152562 h 155114"/>
                    <a:gd name="connsiteX2" fmla="*/ 670045 w 672657"/>
                    <a:gd name="connsiteY2" fmla="*/ 148733 h 155114"/>
                    <a:gd name="connsiteX3" fmla="*/ 3889 w 672657"/>
                    <a:gd name="connsiteY3" fmla="*/ 60 h 155114"/>
                    <a:gd name="connsiteX4" fmla="*/ 60 w 672657"/>
                    <a:gd name="connsiteY4" fmla="*/ 2613 h 155114"/>
                    <a:gd name="connsiteX5" fmla="*/ 2613 w 672657"/>
                    <a:gd name="connsiteY5" fmla="*/ 6441 h 155114"/>
                    <a:gd name="connsiteX6" fmla="*/ 668769 w 672657"/>
                    <a:gd name="connsiteY6" fmla="*/ 155114 h 155114"/>
                    <a:gd name="connsiteX7" fmla="*/ 669407 w 672657"/>
                    <a:gd name="connsiteY7" fmla="*/ 155114 h 15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57" h="155114">
                      <a:moveTo>
                        <a:pt x="669407" y="155114"/>
                      </a:moveTo>
                      <a:cubicBezTo>
                        <a:pt x="671002" y="155114"/>
                        <a:pt x="672278" y="154157"/>
                        <a:pt x="672597" y="152562"/>
                      </a:cubicBezTo>
                      <a:cubicBezTo>
                        <a:pt x="672916" y="150966"/>
                        <a:pt x="671959" y="149052"/>
                        <a:pt x="670045" y="148733"/>
                      </a:cubicBezTo>
                      <a:lnTo>
                        <a:pt x="3889" y="60"/>
                      </a:lnTo>
                      <a:cubicBezTo>
                        <a:pt x="2294" y="-259"/>
                        <a:pt x="379" y="699"/>
                        <a:pt x="60" y="2613"/>
                      </a:cubicBezTo>
                      <a:cubicBezTo>
                        <a:pt x="-259" y="4208"/>
                        <a:pt x="699" y="6122"/>
                        <a:pt x="2613" y="6441"/>
                      </a:cubicBezTo>
                      <a:lnTo>
                        <a:pt x="668769" y="155114"/>
                      </a:lnTo>
                      <a:cubicBezTo>
                        <a:pt x="668769" y="154795"/>
                        <a:pt x="669088" y="155114"/>
                        <a:pt x="669407" y="155114"/>
                      </a:cubicBezTo>
                      <a:close/>
                    </a:path>
                  </a:pathLst>
                </a:custGeom>
                <a:solidFill>
                  <a:srgbClr val="003458"/>
                </a:solidFill>
                <a:ln w="3190" cap="flat">
                  <a:noFill/>
                  <a:prstDash val="solid"/>
                  <a:miter/>
                </a:ln>
              </p:spPr>
              <p:txBody>
                <a:bodyPr rtlCol="0" anchor="ctr"/>
                <a:lstStyle/>
                <a:p>
                  <a:endParaRPr lang="fr-BE"/>
                </a:p>
              </p:txBody>
            </p:sp>
            <p:sp>
              <p:nvSpPr>
                <p:cNvPr id="40" name="Forme libre : forme 39">
                  <a:extLst>
                    <a:ext uri="{FF2B5EF4-FFF2-40B4-BE49-F238E27FC236}">
                      <a16:creationId xmlns:a16="http://schemas.microsoft.com/office/drawing/2014/main" id="{9187E3AA-F232-4823-B5B4-DC77E6227FE6}"/>
                    </a:ext>
                  </a:extLst>
                </p:cNvPr>
                <p:cNvSpPr/>
                <p:nvPr/>
              </p:nvSpPr>
              <p:spPr>
                <a:xfrm>
                  <a:off x="5399743" y="4121614"/>
                  <a:ext cx="687212" cy="56150"/>
                </a:xfrm>
                <a:custGeom>
                  <a:avLst/>
                  <a:gdLst>
                    <a:gd name="connsiteX0" fmla="*/ 684022 w 687212"/>
                    <a:gd name="connsiteY0" fmla="*/ 56151 h 56150"/>
                    <a:gd name="connsiteX1" fmla="*/ 687212 w 687212"/>
                    <a:gd name="connsiteY1" fmla="*/ 53280 h 56150"/>
                    <a:gd name="connsiteX2" fmla="*/ 684341 w 687212"/>
                    <a:gd name="connsiteY2" fmla="*/ 49770 h 56150"/>
                    <a:gd name="connsiteX3" fmla="*/ 3509 w 687212"/>
                    <a:gd name="connsiteY3" fmla="*/ 0 h 56150"/>
                    <a:gd name="connsiteX4" fmla="*/ 0 w 687212"/>
                    <a:gd name="connsiteY4" fmla="*/ 2871 h 56150"/>
                    <a:gd name="connsiteX5" fmla="*/ 2871 w 687212"/>
                    <a:gd name="connsiteY5" fmla="*/ 6381 h 56150"/>
                    <a:gd name="connsiteX6" fmla="*/ 684022 w 687212"/>
                    <a:gd name="connsiteY6" fmla="*/ 56151 h 56150"/>
                    <a:gd name="connsiteX7" fmla="*/ 684022 w 687212"/>
                    <a:gd name="connsiteY7" fmla="*/ 56151 h 5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212" h="56150">
                      <a:moveTo>
                        <a:pt x="684022" y="56151"/>
                      </a:moveTo>
                      <a:cubicBezTo>
                        <a:pt x="685617" y="56151"/>
                        <a:pt x="687212" y="54875"/>
                        <a:pt x="687212" y="53280"/>
                      </a:cubicBezTo>
                      <a:cubicBezTo>
                        <a:pt x="687212" y="51685"/>
                        <a:pt x="685936" y="50089"/>
                        <a:pt x="684341" y="49770"/>
                      </a:cubicBezTo>
                      <a:lnTo>
                        <a:pt x="3509" y="0"/>
                      </a:lnTo>
                      <a:cubicBezTo>
                        <a:pt x="1914" y="0"/>
                        <a:pt x="319" y="1276"/>
                        <a:pt x="0" y="2871"/>
                      </a:cubicBezTo>
                      <a:cubicBezTo>
                        <a:pt x="0" y="4467"/>
                        <a:pt x="1276" y="6062"/>
                        <a:pt x="2871" y="6381"/>
                      </a:cubicBezTo>
                      <a:lnTo>
                        <a:pt x="684022" y="56151"/>
                      </a:lnTo>
                      <a:cubicBezTo>
                        <a:pt x="684022" y="56151"/>
                        <a:pt x="684022" y="56151"/>
                        <a:pt x="684022" y="56151"/>
                      </a:cubicBezTo>
                      <a:close/>
                    </a:path>
                  </a:pathLst>
                </a:custGeom>
                <a:solidFill>
                  <a:srgbClr val="003458"/>
                </a:solidFill>
                <a:ln w="3190" cap="flat">
                  <a:noFill/>
                  <a:prstDash val="solid"/>
                  <a:miter/>
                </a:ln>
              </p:spPr>
              <p:txBody>
                <a:bodyPr rtlCol="0" anchor="ctr"/>
                <a:lstStyle/>
                <a:p>
                  <a:endParaRPr lang="fr-BE"/>
                </a:p>
              </p:txBody>
            </p:sp>
            <p:sp>
              <p:nvSpPr>
                <p:cNvPr id="41" name="Forme libre : forme 40">
                  <a:extLst>
                    <a:ext uri="{FF2B5EF4-FFF2-40B4-BE49-F238E27FC236}">
                      <a16:creationId xmlns:a16="http://schemas.microsoft.com/office/drawing/2014/main" id="{ABE22D07-4EE7-4457-87E5-6C884AF99AF4}"/>
                    </a:ext>
                  </a:extLst>
                </p:cNvPr>
                <p:cNvSpPr/>
                <p:nvPr/>
              </p:nvSpPr>
              <p:spPr>
                <a:xfrm>
                  <a:off x="5449383" y="4184653"/>
                  <a:ext cx="612818" cy="319489"/>
                </a:xfrm>
                <a:custGeom>
                  <a:avLst/>
                  <a:gdLst>
                    <a:gd name="connsiteX0" fmla="*/ 3002 w 612818"/>
                    <a:gd name="connsiteY0" fmla="*/ 319490 h 319489"/>
                    <a:gd name="connsiteX1" fmla="*/ 4597 w 612818"/>
                    <a:gd name="connsiteY1" fmla="*/ 319171 h 319489"/>
                    <a:gd name="connsiteX2" fmla="*/ 611093 w 612818"/>
                    <a:gd name="connsiteY2" fmla="*/ 5873 h 319489"/>
                    <a:gd name="connsiteX3" fmla="*/ 612369 w 612818"/>
                    <a:gd name="connsiteY3" fmla="*/ 1726 h 319489"/>
                    <a:gd name="connsiteX4" fmla="*/ 608221 w 612818"/>
                    <a:gd name="connsiteY4" fmla="*/ 450 h 319489"/>
                    <a:gd name="connsiteX5" fmla="*/ 1726 w 612818"/>
                    <a:gd name="connsiteY5" fmla="*/ 313747 h 319489"/>
                    <a:gd name="connsiteX6" fmla="*/ 450 w 612818"/>
                    <a:gd name="connsiteY6" fmla="*/ 317895 h 319489"/>
                    <a:gd name="connsiteX7" fmla="*/ 3002 w 612818"/>
                    <a:gd name="connsiteY7" fmla="*/ 319490 h 31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2818" h="319489">
                      <a:moveTo>
                        <a:pt x="3002" y="319490"/>
                      </a:moveTo>
                      <a:cubicBezTo>
                        <a:pt x="3640" y="319490"/>
                        <a:pt x="3959" y="319490"/>
                        <a:pt x="4597" y="319171"/>
                      </a:cubicBezTo>
                      <a:lnTo>
                        <a:pt x="611093" y="5873"/>
                      </a:lnTo>
                      <a:cubicBezTo>
                        <a:pt x="612688" y="4916"/>
                        <a:pt x="613326" y="3002"/>
                        <a:pt x="612369" y="1726"/>
                      </a:cubicBezTo>
                      <a:cubicBezTo>
                        <a:pt x="611412" y="131"/>
                        <a:pt x="609497" y="-507"/>
                        <a:pt x="608221" y="450"/>
                      </a:cubicBezTo>
                      <a:lnTo>
                        <a:pt x="1726" y="313747"/>
                      </a:lnTo>
                      <a:cubicBezTo>
                        <a:pt x="131" y="314704"/>
                        <a:pt x="-507" y="316619"/>
                        <a:pt x="450" y="317895"/>
                      </a:cubicBezTo>
                      <a:cubicBezTo>
                        <a:pt x="769" y="318852"/>
                        <a:pt x="2045" y="319490"/>
                        <a:pt x="3002" y="319490"/>
                      </a:cubicBezTo>
                      <a:close/>
                    </a:path>
                  </a:pathLst>
                </a:custGeom>
                <a:solidFill>
                  <a:srgbClr val="003458"/>
                </a:solidFill>
                <a:ln w="3190" cap="flat">
                  <a:noFill/>
                  <a:prstDash val="solid"/>
                  <a:miter/>
                </a:ln>
              </p:spPr>
              <p:txBody>
                <a:bodyPr rtlCol="0" anchor="ctr"/>
                <a:lstStyle/>
                <a:p>
                  <a:endParaRPr lang="fr-BE"/>
                </a:p>
              </p:txBody>
            </p:sp>
            <p:sp>
              <p:nvSpPr>
                <p:cNvPr id="42" name="Forme libre : forme 41">
                  <a:extLst>
                    <a:ext uri="{FF2B5EF4-FFF2-40B4-BE49-F238E27FC236}">
                      <a16:creationId xmlns:a16="http://schemas.microsoft.com/office/drawing/2014/main" id="{25A8DC00-ECB5-40F7-8BCC-4384981A1DE6}"/>
                    </a:ext>
                  </a:extLst>
                </p:cNvPr>
                <p:cNvSpPr/>
                <p:nvPr/>
              </p:nvSpPr>
              <p:spPr>
                <a:xfrm>
                  <a:off x="5707717" y="4161594"/>
                  <a:ext cx="379139" cy="578320"/>
                </a:xfrm>
                <a:custGeom>
                  <a:avLst/>
                  <a:gdLst>
                    <a:gd name="connsiteX0" fmla="*/ 3091 w 379139"/>
                    <a:gd name="connsiteY0" fmla="*/ 578320 h 578320"/>
                    <a:gd name="connsiteX1" fmla="*/ 5643 w 379139"/>
                    <a:gd name="connsiteY1" fmla="*/ 576725 h 578320"/>
                    <a:gd name="connsiteX2" fmla="*/ 378601 w 379139"/>
                    <a:gd name="connsiteY2" fmla="*/ 5005 h 578320"/>
                    <a:gd name="connsiteX3" fmla="*/ 377644 w 379139"/>
                    <a:gd name="connsiteY3" fmla="*/ 538 h 578320"/>
                    <a:gd name="connsiteX4" fmla="*/ 373177 w 379139"/>
                    <a:gd name="connsiteY4" fmla="*/ 1496 h 578320"/>
                    <a:gd name="connsiteX5" fmla="*/ 538 w 379139"/>
                    <a:gd name="connsiteY5" fmla="*/ 573534 h 578320"/>
                    <a:gd name="connsiteX6" fmla="*/ 1495 w 379139"/>
                    <a:gd name="connsiteY6" fmla="*/ 578001 h 578320"/>
                    <a:gd name="connsiteX7" fmla="*/ 3091 w 379139"/>
                    <a:gd name="connsiteY7" fmla="*/ 578320 h 57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139" h="578320">
                      <a:moveTo>
                        <a:pt x="3091" y="578320"/>
                      </a:moveTo>
                      <a:cubicBezTo>
                        <a:pt x="4048" y="578320"/>
                        <a:pt x="5005" y="577682"/>
                        <a:pt x="5643" y="576725"/>
                      </a:cubicBezTo>
                      <a:lnTo>
                        <a:pt x="378601" y="5005"/>
                      </a:lnTo>
                      <a:cubicBezTo>
                        <a:pt x="379558" y="3410"/>
                        <a:pt x="379239" y="1496"/>
                        <a:pt x="377644" y="538"/>
                      </a:cubicBezTo>
                      <a:cubicBezTo>
                        <a:pt x="376049" y="-419"/>
                        <a:pt x="374134" y="-100"/>
                        <a:pt x="373177" y="1496"/>
                      </a:cubicBezTo>
                      <a:lnTo>
                        <a:pt x="538" y="573534"/>
                      </a:lnTo>
                      <a:cubicBezTo>
                        <a:pt x="-419" y="575130"/>
                        <a:pt x="-100" y="577044"/>
                        <a:pt x="1495" y="578001"/>
                      </a:cubicBezTo>
                      <a:cubicBezTo>
                        <a:pt x="1815" y="578001"/>
                        <a:pt x="2453" y="578320"/>
                        <a:pt x="3091" y="578320"/>
                      </a:cubicBezTo>
                      <a:close/>
                    </a:path>
                  </a:pathLst>
                </a:custGeom>
                <a:solidFill>
                  <a:srgbClr val="003458"/>
                </a:solidFill>
                <a:ln w="3190" cap="flat">
                  <a:noFill/>
                  <a:prstDash val="solid"/>
                  <a:miter/>
                </a:ln>
              </p:spPr>
              <p:txBody>
                <a:bodyPr rtlCol="0" anchor="ctr"/>
                <a:lstStyle/>
                <a:p>
                  <a:endParaRPr lang="fr-BE"/>
                </a:p>
              </p:txBody>
            </p:sp>
            <p:sp>
              <p:nvSpPr>
                <p:cNvPr id="43" name="Forme libre : forme 42">
                  <a:extLst>
                    <a:ext uri="{FF2B5EF4-FFF2-40B4-BE49-F238E27FC236}">
                      <a16:creationId xmlns:a16="http://schemas.microsoft.com/office/drawing/2014/main" id="{0965D645-501D-446F-8807-CF4D9DD4745E}"/>
                    </a:ext>
                  </a:extLst>
                </p:cNvPr>
                <p:cNvSpPr/>
                <p:nvPr/>
              </p:nvSpPr>
              <p:spPr>
                <a:xfrm>
                  <a:off x="5778951" y="4167744"/>
                  <a:ext cx="316430" cy="614282"/>
                </a:xfrm>
                <a:custGeom>
                  <a:avLst/>
                  <a:gdLst>
                    <a:gd name="connsiteX0" fmla="*/ 3002 w 316430"/>
                    <a:gd name="connsiteY0" fmla="*/ 614283 h 614282"/>
                    <a:gd name="connsiteX1" fmla="*/ 5873 w 316430"/>
                    <a:gd name="connsiteY1" fmla="*/ 612688 h 614282"/>
                    <a:gd name="connsiteX2" fmla="*/ 315980 w 316430"/>
                    <a:gd name="connsiteY2" fmla="*/ 4597 h 614282"/>
                    <a:gd name="connsiteX3" fmla="*/ 314704 w 316430"/>
                    <a:gd name="connsiteY3" fmla="*/ 450 h 614282"/>
                    <a:gd name="connsiteX4" fmla="*/ 310557 w 316430"/>
                    <a:gd name="connsiteY4" fmla="*/ 1726 h 614282"/>
                    <a:gd name="connsiteX5" fmla="*/ 450 w 316430"/>
                    <a:gd name="connsiteY5" fmla="*/ 609816 h 614282"/>
                    <a:gd name="connsiteX6" fmla="*/ 1726 w 316430"/>
                    <a:gd name="connsiteY6" fmla="*/ 613964 h 614282"/>
                    <a:gd name="connsiteX7" fmla="*/ 3002 w 316430"/>
                    <a:gd name="connsiteY7" fmla="*/ 614283 h 61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430" h="614282">
                      <a:moveTo>
                        <a:pt x="3002" y="614283"/>
                      </a:moveTo>
                      <a:cubicBezTo>
                        <a:pt x="4278" y="614283"/>
                        <a:pt x="5235" y="613645"/>
                        <a:pt x="5873" y="612688"/>
                      </a:cubicBezTo>
                      <a:lnTo>
                        <a:pt x="315980" y="4597"/>
                      </a:lnTo>
                      <a:cubicBezTo>
                        <a:pt x="316937" y="3002"/>
                        <a:pt x="316300" y="1088"/>
                        <a:pt x="314704" y="450"/>
                      </a:cubicBezTo>
                      <a:cubicBezTo>
                        <a:pt x="313109" y="-507"/>
                        <a:pt x="311195" y="131"/>
                        <a:pt x="310557" y="1726"/>
                      </a:cubicBezTo>
                      <a:lnTo>
                        <a:pt x="450" y="609816"/>
                      </a:lnTo>
                      <a:cubicBezTo>
                        <a:pt x="-507" y="611412"/>
                        <a:pt x="131" y="613326"/>
                        <a:pt x="1726" y="613964"/>
                      </a:cubicBezTo>
                      <a:cubicBezTo>
                        <a:pt x="2045" y="613964"/>
                        <a:pt x="2683" y="614283"/>
                        <a:pt x="3002" y="614283"/>
                      </a:cubicBezTo>
                      <a:close/>
                    </a:path>
                  </a:pathLst>
                </a:custGeom>
                <a:solidFill>
                  <a:srgbClr val="003458"/>
                </a:solidFill>
                <a:ln w="3190" cap="flat">
                  <a:noFill/>
                  <a:prstDash val="solid"/>
                  <a:miter/>
                </a:ln>
              </p:spPr>
              <p:txBody>
                <a:bodyPr rtlCol="0" anchor="ctr"/>
                <a:lstStyle/>
                <a:p>
                  <a:endParaRPr lang="fr-BE"/>
                </a:p>
              </p:txBody>
            </p:sp>
            <p:sp>
              <p:nvSpPr>
                <p:cNvPr id="44" name="Forme libre : forme 43">
                  <a:extLst>
                    <a:ext uri="{FF2B5EF4-FFF2-40B4-BE49-F238E27FC236}">
                      <a16:creationId xmlns:a16="http://schemas.microsoft.com/office/drawing/2014/main" id="{146A59A0-C9BC-4949-8C7E-F1DAF70FC627}"/>
                    </a:ext>
                  </a:extLst>
                </p:cNvPr>
                <p:cNvSpPr/>
                <p:nvPr/>
              </p:nvSpPr>
              <p:spPr>
                <a:xfrm>
                  <a:off x="5991833" y="4157297"/>
                  <a:ext cx="101234" cy="682476"/>
                </a:xfrm>
                <a:custGeom>
                  <a:avLst/>
                  <a:gdLst>
                    <a:gd name="connsiteX0" fmla="*/ 2921 w 101234"/>
                    <a:gd name="connsiteY0" fmla="*/ 682476 h 682476"/>
                    <a:gd name="connsiteX1" fmla="*/ 6111 w 101234"/>
                    <a:gd name="connsiteY1" fmla="*/ 679605 h 682476"/>
                    <a:gd name="connsiteX2" fmla="*/ 101185 w 101234"/>
                    <a:gd name="connsiteY2" fmla="*/ 3559 h 682476"/>
                    <a:gd name="connsiteX3" fmla="*/ 98633 w 101234"/>
                    <a:gd name="connsiteY3" fmla="*/ 49 h 682476"/>
                    <a:gd name="connsiteX4" fmla="*/ 95123 w 101234"/>
                    <a:gd name="connsiteY4" fmla="*/ 2602 h 682476"/>
                    <a:gd name="connsiteX5" fmla="*/ 49 w 101234"/>
                    <a:gd name="connsiteY5" fmla="*/ 678648 h 682476"/>
                    <a:gd name="connsiteX6" fmla="*/ 2601 w 101234"/>
                    <a:gd name="connsiteY6" fmla="*/ 682157 h 682476"/>
                    <a:gd name="connsiteX7" fmla="*/ 2921 w 101234"/>
                    <a:gd name="connsiteY7" fmla="*/ 682476 h 68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234" h="682476">
                      <a:moveTo>
                        <a:pt x="2921" y="682476"/>
                      </a:moveTo>
                      <a:cubicBezTo>
                        <a:pt x="4516" y="682476"/>
                        <a:pt x="5792" y="681200"/>
                        <a:pt x="6111" y="679605"/>
                      </a:cubicBezTo>
                      <a:lnTo>
                        <a:pt x="101185" y="3559"/>
                      </a:lnTo>
                      <a:cubicBezTo>
                        <a:pt x="101504" y="1963"/>
                        <a:pt x="100228" y="368"/>
                        <a:pt x="98633" y="49"/>
                      </a:cubicBezTo>
                      <a:cubicBezTo>
                        <a:pt x="97037" y="-270"/>
                        <a:pt x="95123" y="1006"/>
                        <a:pt x="95123" y="2602"/>
                      </a:cubicBezTo>
                      <a:lnTo>
                        <a:pt x="49" y="678648"/>
                      </a:lnTo>
                      <a:cubicBezTo>
                        <a:pt x="-270" y="680243"/>
                        <a:pt x="1006" y="681838"/>
                        <a:pt x="2601" y="682157"/>
                      </a:cubicBezTo>
                      <a:cubicBezTo>
                        <a:pt x="2601" y="682476"/>
                        <a:pt x="2601" y="682476"/>
                        <a:pt x="2921" y="682476"/>
                      </a:cubicBezTo>
                      <a:close/>
                    </a:path>
                  </a:pathLst>
                </a:custGeom>
                <a:solidFill>
                  <a:srgbClr val="003458"/>
                </a:solidFill>
                <a:ln w="3190" cap="flat">
                  <a:noFill/>
                  <a:prstDash val="solid"/>
                  <a:miter/>
                </a:ln>
              </p:spPr>
              <p:txBody>
                <a:bodyPr rtlCol="0" anchor="ctr"/>
                <a:lstStyle/>
                <a:p>
                  <a:endParaRPr lang="fr-BE"/>
                </a:p>
              </p:txBody>
            </p:sp>
            <p:sp>
              <p:nvSpPr>
                <p:cNvPr id="45" name="Forme libre : forme 44">
                  <a:extLst>
                    <a:ext uri="{FF2B5EF4-FFF2-40B4-BE49-F238E27FC236}">
                      <a16:creationId xmlns:a16="http://schemas.microsoft.com/office/drawing/2014/main" id="{84709CE2-F9B7-4C6C-99B7-3746FAFC42AD}"/>
                    </a:ext>
                  </a:extLst>
                </p:cNvPr>
                <p:cNvSpPr/>
                <p:nvPr/>
              </p:nvSpPr>
              <p:spPr>
                <a:xfrm>
                  <a:off x="5889728" y="4167176"/>
                  <a:ext cx="193460" cy="662707"/>
                </a:xfrm>
                <a:custGeom>
                  <a:avLst/>
                  <a:gdLst>
                    <a:gd name="connsiteX0" fmla="*/ 3252 w 193460"/>
                    <a:gd name="connsiteY0" fmla="*/ 662708 h 662707"/>
                    <a:gd name="connsiteX1" fmla="*/ 6442 w 193460"/>
                    <a:gd name="connsiteY1" fmla="*/ 660474 h 662707"/>
                    <a:gd name="connsiteX2" fmla="*/ 193399 w 193460"/>
                    <a:gd name="connsiteY2" fmla="*/ 3890 h 662707"/>
                    <a:gd name="connsiteX3" fmla="*/ 191166 w 193460"/>
                    <a:gd name="connsiteY3" fmla="*/ 61 h 662707"/>
                    <a:gd name="connsiteX4" fmla="*/ 187338 w 193460"/>
                    <a:gd name="connsiteY4" fmla="*/ 2294 h 662707"/>
                    <a:gd name="connsiteX5" fmla="*/ 61 w 193460"/>
                    <a:gd name="connsiteY5" fmla="*/ 658879 h 662707"/>
                    <a:gd name="connsiteX6" fmla="*/ 2294 w 193460"/>
                    <a:gd name="connsiteY6" fmla="*/ 662708 h 662707"/>
                    <a:gd name="connsiteX7" fmla="*/ 3252 w 193460"/>
                    <a:gd name="connsiteY7" fmla="*/ 662708 h 662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460" h="662707">
                      <a:moveTo>
                        <a:pt x="3252" y="662708"/>
                      </a:moveTo>
                      <a:cubicBezTo>
                        <a:pt x="4528" y="662708"/>
                        <a:pt x="5804" y="661751"/>
                        <a:pt x="6442" y="660474"/>
                      </a:cubicBezTo>
                      <a:lnTo>
                        <a:pt x="193399" y="3890"/>
                      </a:lnTo>
                      <a:cubicBezTo>
                        <a:pt x="193719" y="2294"/>
                        <a:pt x="192761" y="380"/>
                        <a:pt x="191166" y="61"/>
                      </a:cubicBezTo>
                      <a:cubicBezTo>
                        <a:pt x="189571" y="-258"/>
                        <a:pt x="187657" y="699"/>
                        <a:pt x="187338" y="2294"/>
                      </a:cubicBezTo>
                      <a:lnTo>
                        <a:pt x="61" y="658879"/>
                      </a:lnTo>
                      <a:cubicBezTo>
                        <a:pt x="-258" y="660474"/>
                        <a:pt x="699" y="662388"/>
                        <a:pt x="2294" y="662708"/>
                      </a:cubicBezTo>
                      <a:cubicBezTo>
                        <a:pt x="2613" y="662708"/>
                        <a:pt x="2932" y="662708"/>
                        <a:pt x="3252" y="662708"/>
                      </a:cubicBezTo>
                      <a:close/>
                    </a:path>
                  </a:pathLst>
                </a:custGeom>
                <a:solidFill>
                  <a:srgbClr val="003458"/>
                </a:solidFill>
                <a:ln w="3190" cap="flat">
                  <a:noFill/>
                  <a:prstDash val="solid"/>
                  <a:miter/>
                </a:ln>
              </p:spPr>
              <p:txBody>
                <a:bodyPr rtlCol="0" anchor="ctr"/>
                <a:lstStyle/>
                <a:p>
                  <a:endParaRPr lang="fr-BE"/>
                </a:p>
              </p:txBody>
            </p:sp>
            <p:sp>
              <p:nvSpPr>
                <p:cNvPr id="46" name="Forme libre : forme 45">
                  <a:extLst>
                    <a:ext uri="{FF2B5EF4-FFF2-40B4-BE49-F238E27FC236}">
                      <a16:creationId xmlns:a16="http://schemas.microsoft.com/office/drawing/2014/main" id="{3B26B9DA-7B0E-4971-9980-9FFC6A558070}"/>
                    </a:ext>
                  </a:extLst>
                </p:cNvPr>
                <p:cNvSpPr/>
                <p:nvPr/>
              </p:nvSpPr>
              <p:spPr>
                <a:xfrm>
                  <a:off x="6083724" y="4159858"/>
                  <a:ext cx="53320" cy="687253"/>
                </a:xfrm>
                <a:custGeom>
                  <a:avLst/>
                  <a:gdLst>
                    <a:gd name="connsiteX0" fmla="*/ 50130 w 53320"/>
                    <a:gd name="connsiteY0" fmla="*/ 687253 h 687253"/>
                    <a:gd name="connsiteX1" fmla="*/ 50130 w 53320"/>
                    <a:gd name="connsiteY1" fmla="*/ 687253 h 687253"/>
                    <a:gd name="connsiteX2" fmla="*/ 53321 w 53320"/>
                    <a:gd name="connsiteY2" fmla="*/ 683744 h 687253"/>
                    <a:gd name="connsiteX3" fmla="*/ 6422 w 53320"/>
                    <a:gd name="connsiteY3" fmla="*/ 2912 h 687253"/>
                    <a:gd name="connsiteX4" fmla="*/ 2912 w 53320"/>
                    <a:gd name="connsiteY4" fmla="*/ 41 h 687253"/>
                    <a:gd name="connsiteX5" fmla="*/ 41 w 53320"/>
                    <a:gd name="connsiteY5" fmla="*/ 3550 h 687253"/>
                    <a:gd name="connsiteX6" fmla="*/ 46940 w 53320"/>
                    <a:gd name="connsiteY6" fmla="*/ 684382 h 687253"/>
                    <a:gd name="connsiteX7" fmla="*/ 50130 w 53320"/>
                    <a:gd name="connsiteY7" fmla="*/ 687253 h 68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20" h="687253">
                      <a:moveTo>
                        <a:pt x="50130" y="687253"/>
                      </a:moveTo>
                      <a:cubicBezTo>
                        <a:pt x="50130" y="687253"/>
                        <a:pt x="50449" y="687253"/>
                        <a:pt x="50130" y="687253"/>
                      </a:cubicBezTo>
                      <a:cubicBezTo>
                        <a:pt x="52045" y="687253"/>
                        <a:pt x="53321" y="685658"/>
                        <a:pt x="53321" y="683744"/>
                      </a:cubicBezTo>
                      <a:lnTo>
                        <a:pt x="6422" y="2912"/>
                      </a:lnTo>
                      <a:cubicBezTo>
                        <a:pt x="6422" y="1317"/>
                        <a:pt x="4827" y="-278"/>
                        <a:pt x="2912" y="41"/>
                      </a:cubicBezTo>
                      <a:cubicBezTo>
                        <a:pt x="1317" y="41"/>
                        <a:pt x="-278" y="1636"/>
                        <a:pt x="41" y="3550"/>
                      </a:cubicBezTo>
                      <a:lnTo>
                        <a:pt x="46940" y="684382"/>
                      </a:lnTo>
                      <a:cubicBezTo>
                        <a:pt x="47259" y="685977"/>
                        <a:pt x="48535" y="687253"/>
                        <a:pt x="50130" y="687253"/>
                      </a:cubicBezTo>
                      <a:close/>
                    </a:path>
                  </a:pathLst>
                </a:custGeom>
                <a:solidFill>
                  <a:srgbClr val="003458"/>
                </a:solidFill>
                <a:ln w="3190" cap="flat">
                  <a:noFill/>
                  <a:prstDash val="solid"/>
                  <a:miter/>
                </a:ln>
              </p:spPr>
              <p:txBody>
                <a:bodyPr rtlCol="0" anchor="ctr"/>
                <a:lstStyle/>
                <a:p>
                  <a:endParaRPr lang="fr-BE"/>
                </a:p>
              </p:txBody>
            </p:sp>
            <p:sp>
              <p:nvSpPr>
                <p:cNvPr id="47" name="Forme libre : forme 46">
                  <a:extLst>
                    <a:ext uri="{FF2B5EF4-FFF2-40B4-BE49-F238E27FC236}">
                      <a16:creationId xmlns:a16="http://schemas.microsoft.com/office/drawing/2014/main" id="{C68119D5-2D28-4154-AECC-A90431DFCA24}"/>
                    </a:ext>
                  </a:extLst>
                </p:cNvPr>
                <p:cNvSpPr/>
                <p:nvPr/>
              </p:nvSpPr>
              <p:spPr>
                <a:xfrm>
                  <a:off x="5564513" y="4175038"/>
                  <a:ext cx="526764" cy="447787"/>
                </a:xfrm>
                <a:custGeom>
                  <a:avLst/>
                  <a:gdLst>
                    <a:gd name="connsiteX0" fmla="*/ 3046 w 526764"/>
                    <a:gd name="connsiteY0" fmla="*/ 447788 h 447787"/>
                    <a:gd name="connsiteX1" fmla="*/ 4960 w 526764"/>
                    <a:gd name="connsiteY1" fmla="*/ 447149 h 447787"/>
                    <a:gd name="connsiteX2" fmla="*/ 525633 w 526764"/>
                    <a:gd name="connsiteY2" fmla="*/ 5598 h 447787"/>
                    <a:gd name="connsiteX3" fmla="*/ 525953 w 526764"/>
                    <a:gd name="connsiteY3" fmla="*/ 1131 h 447787"/>
                    <a:gd name="connsiteX4" fmla="*/ 521486 w 526764"/>
                    <a:gd name="connsiteY4" fmla="*/ 812 h 447787"/>
                    <a:gd name="connsiteX5" fmla="*/ 1131 w 526764"/>
                    <a:gd name="connsiteY5" fmla="*/ 442364 h 447787"/>
                    <a:gd name="connsiteX6" fmla="*/ 812 w 526764"/>
                    <a:gd name="connsiteY6" fmla="*/ 446831 h 447787"/>
                    <a:gd name="connsiteX7" fmla="*/ 3046 w 526764"/>
                    <a:gd name="connsiteY7" fmla="*/ 447788 h 44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764" h="447787">
                      <a:moveTo>
                        <a:pt x="3046" y="447788"/>
                      </a:moveTo>
                      <a:cubicBezTo>
                        <a:pt x="3684" y="447788"/>
                        <a:pt x="4641" y="447469"/>
                        <a:pt x="4960" y="447149"/>
                      </a:cubicBezTo>
                      <a:lnTo>
                        <a:pt x="525633" y="5598"/>
                      </a:lnTo>
                      <a:cubicBezTo>
                        <a:pt x="526910" y="4322"/>
                        <a:pt x="527229" y="2408"/>
                        <a:pt x="525953" y="1131"/>
                      </a:cubicBezTo>
                      <a:cubicBezTo>
                        <a:pt x="524676" y="-145"/>
                        <a:pt x="522762" y="-464"/>
                        <a:pt x="521486" y="812"/>
                      </a:cubicBezTo>
                      <a:lnTo>
                        <a:pt x="1131" y="442364"/>
                      </a:lnTo>
                      <a:cubicBezTo>
                        <a:pt x="-145" y="443640"/>
                        <a:pt x="-464" y="445554"/>
                        <a:pt x="812" y="446831"/>
                      </a:cubicBezTo>
                      <a:cubicBezTo>
                        <a:pt x="1131" y="447469"/>
                        <a:pt x="2089" y="447788"/>
                        <a:pt x="3046" y="447788"/>
                      </a:cubicBezTo>
                      <a:close/>
                    </a:path>
                  </a:pathLst>
                </a:custGeom>
                <a:solidFill>
                  <a:srgbClr val="003458"/>
                </a:solidFill>
                <a:ln w="3190" cap="flat">
                  <a:noFill/>
                  <a:prstDash val="solid"/>
                  <a:miter/>
                </a:ln>
              </p:spPr>
              <p:txBody>
                <a:bodyPr rtlCol="0" anchor="ctr"/>
                <a:lstStyle/>
                <a:p>
                  <a:endParaRPr lang="fr-BE"/>
                </a:p>
              </p:txBody>
            </p:sp>
            <p:sp>
              <p:nvSpPr>
                <p:cNvPr id="48" name="Forme libre : forme 47">
                  <a:extLst>
                    <a:ext uri="{FF2B5EF4-FFF2-40B4-BE49-F238E27FC236}">
                      <a16:creationId xmlns:a16="http://schemas.microsoft.com/office/drawing/2014/main" id="{CBA1D514-32EA-406A-8D71-9066D2CC3F84}"/>
                    </a:ext>
                  </a:extLst>
                </p:cNvPr>
                <p:cNvSpPr/>
                <p:nvPr/>
              </p:nvSpPr>
              <p:spPr>
                <a:xfrm>
                  <a:off x="6080845" y="3465618"/>
                  <a:ext cx="101234" cy="682476"/>
                </a:xfrm>
                <a:custGeom>
                  <a:avLst/>
                  <a:gdLst>
                    <a:gd name="connsiteX0" fmla="*/ 2920 w 101234"/>
                    <a:gd name="connsiteY0" fmla="*/ 682476 h 682476"/>
                    <a:gd name="connsiteX1" fmla="*/ 6111 w 101234"/>
                    <a:gd name="connsiteY1" fmla="*/ 679605 h 682476"/>
                    <a:gd name="connsiteX2" fmla="*/ 101185 w 101234"/>
                    <a:gd name="connsiteY2" fmla="*/ 3559 h 682476"/>
                    <a:gd name="connsiteX3" fmla="*/ 98633 w 101234"/>
                    <a:gd name="connsiteY3" fmla="*/ 49 h 682476"/>
                    <a:gd name="connsiteX4" fmla="*/ 95123 w 101234"/>
                    <a:gd name="connsiteY4" fmla="*/ 2602 h 682476"/>
                    <a:gd name="connsiteX5" fmla="*/ 49 w 101234"/>
                    <a:gd name="connsiteY5" fmla="*/ 678648 h 682476"/>
                    <a:gd name="connsiteX6" fmla="*/ 2602 w 101234"/>
                    <a:gd name="connsiteY6" fmla="*/ 682157 h 682476"/>
                    <a:gd name="connsiteX7" fmla="*/ 2920 w 101234"/>
                    <a:gd name="connsiteY7" fmla="*/ 682476 h 68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234" h="682476">
                      <a:moveTo>
                        <a:pt x="2920" y="682476"/>
                      </a:moveTo>
                      <a:cubicBezTo>
                        <a:pt x="4516" y="682476"/>
                        <a:pt x="5792" y="681200"/>
                        <a:pt x="6111" y="679605"/>
                      </a:cubicBezTo>
                      <a:lnTo>
                        <a:pt x="101185" y="3559"/>
                      </a:lnTo>
                      <a:cubicBezTo>
                        <a:pt x="101504" y="1963"/>
                        <a:pt x="100228" y="368"/>
                        <a:pt x="98633" y="49"/>
                      </a:cubicBezTo>
                      <a:cubicBezTo>
                        <a:pt x="96718" y="-270"/>
                        <a:pt x="95123" y="1006"/>
                        <a:pt x="95123" y="2602"/>
                      </a:cubicBezTo>
                      <a:lnTo>
                        <a:pt x="49" y="678648"/>
                      </a:lnTo>
                      <a:cubicBezTo>
                        <a:pt x="-270" y="680243"/>
                        <a:pt x="1006" y="681838"/>
                        <a:pt x="2602" y="682157"/>
                      </a:cubicBezTo>
                      <a:cubicBezTo>
                        <a:pt x="2602" y="682476"/>
                        <a:pt x="2602" y="682476"/>
                        <a:pt x="2920" y="682476"/>
                      </a:cubicBezTo>
                      <a:close/>
                    </a:path>
                  </a:pathLst>
                </a:custGeom>
                <a:solidFill>
                  <a:srgbClr val="003458"/>
                </a:solidFill>
                <a:ln w="3190" cap="flat">
                  <a:noFill/>
                  <a:prstDash val="solid"/>
                  <a:miter/>
                </a:ln>
              </p:spPr>
              <p:txBody>
                <a:bodyPr rtlCol="0" anchor="ctr"/>
                <a:lstStyle/>
                <a:p>
                  <a:endParaRPr lang="fr-BE"/>
                </a:p>
              </p:txBody>
            </p:sp>
            <p:sp>
              <p:nvSpPr>
                <p:cNvPr id="49" name="Forme libre : forme 48">
                  <a:extLst>
                    <a:ext uri="{FF2B5EF4-FFF2-40B4-BE49-F238E27FC236}">
                      <a16:creationId xmlns:a16="http://schemas.microsoft.com/office/drawing/2014/main" id="{3A02C74C-84C2-4E6F-90C6-5B3FF804F434}"/>
                    </a:ext>
                  </a:extLst>
                </p:cNvPr>
                <p:cNvSpPr/>
                <p:nvPr/>
              </p:nvSpPr>
              <p:spPr>
                <a:xfrm>
                  <a:off x="6081654" y="3517155"/>
                  <a:ext cx="204260" cy="659652"/>
                </a:xfrm>
                <a:custGeom>
                  <a:avLst/>
                  <a:gdLst>
                    <a:gd name="connsiteX0" fmla="*/ 3068 w 204260"/>
                    <a:gd name="connsiteY0" fmla="*/ 659653 h 659652"/>
                    <a:gd name="connsiteX1" fmla="*/ 6259 w 204260"/>
                    <a:gd name="connsiteY1" fmla="*/ 657420 h 659652"/>
                    <a:gd name="connsiteX2" fmla="*/ 204063 w 204260"/>
                    <a:gd name="connsiteY2" fmla="*/ 4025 h 659652"/>
                    <a:gd name="connsiteX3" fmla="*/ 201830 w 204260"/>
                    <a:gd name="connsiteY3" fmla="*/ 197 h 659652"/>
                    <a:gd name="connsiteX4" fmla="*/ 198002 w 204260"/>
                    <a:gd name="connsiteY4" fmla="*/ 2430 h 659652"/>
                    <a:gd name="connsiteX5" fmla="*/ 197 w 204260"/>
                    <a:gd name="connsiteY5" fmla="*/ 655824 h 659652"/>
                    <a:gd name="connsiteX6" fmla="*/ 2430 w 204260"/>
                    <a:gd name="connsiteY6" fmla="*/ 659653 h 659652"/>
                    <a:gd name="connsiteX7" fmla="*/ 3068 w 204260"/>
                    <a:gd name="connsiteY7" fmla="*/ 659653 h 65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260" h="659652">
                      <a:moveTo>
                        <a:pt x="3068" y="659653"/>
                      </a:moveTo>
                      <a:cubicBezTo>
                        <a:pt x="4344" y="659653"/>
                        <a:pt x="5621" y="658696"/>
                        <a:pt x="6259" y="657420"/>
                      </a:cubicBezTo>
                      <a:lnTo>
                        <a:pt x="204063" y="4025"/>
                      </a:lnTo>
                      <a:cubicBezTo>
                        <a:pt x="204702" y="2430"/>
                        <a:pt x="203744" y="516"/>
                        <a:pt x="201830" y="197"/>
                      </a:cubicBezTo>
                      <a:cubicBezTo>
                        <a:pt x="200235" y="-441"/>
                        <a:pt x="198321" y="516"/>
                        <a:pt x="198002" y="2430"/>
                      </a:cubicBezTo>
                      <a:lnTo>
                        <a:pt x="197" y="655824"/>
                      </a:lnTo>
                      <a:cubicBezTo>
                        <a:pt x="-441" y="657420"/>
                        <a:pt x="516" y="659334"/>
                        <a:pt x="2430" y="659653"/>
                      </a:cubicBezTo>
                      <a:cubicBezTo>
                        <a:pt x="2430" y="659334"/>
                        <a:pt x="2749" y="659653"/>
                        <a:pt x="3068" y="659653"/>
                      </a:cubicBezTo>
                      <a:close/>
                    </a:path>
                  </a:pathLst>
                </a:custGeom>
                <a:solidFill>
                  <a:srgbClr val="003458"/>
                </a:solidFill>
                <a:ln w="3190" cap="flat">
                  <a:noFill/>
                  <a:prstDash val="solid"/>
                  <a:miter/>
                </a:ln>
              </p:spPr>
              <p:txBody>
                <a:bodyPr rtlCol="0" anchor="ctr"/>
                <a:lstStyle/>
                <a:p>
                  <a:endParaRPr lang="fr-BE"/>
                </a:p>
              </p:txBody>
            </p:sp>
            <p:sp>
              <p:nvSpPr>
                <p:cNvPr id="50" name="Forme libre : forme 49">
                  <a:extLst>
                    <a:ext uri="{FF2B5EF4-FFF2-40B4-BE49-F238E27FC236}">
                      <a16:creationId xmlns:a16="http://schemas.microsoft.com/office/drawing/2014/main" id="{CFA8E31E-17FB-4493-8AD1-7E03D660451B}"/>
                    </a:ext>
                  </a:extLst>
                </p:cNvPr>
                <p:cNvSpPr/>
                <p:nvPr/>
              </p:nvSpPr>
              <p:spPr>
                <a:xfrm>
                  <a:off x="6108094" y="3750333"/>
                  <a:ext cx="552414" cy="415627"/>
                </a:xfrm>
                <a:custGeom>
                  <a:avLst/>
                  <a:gdLst>
                    <a:gd name="connsiteX0" fmla="*/ 3109 w 552414"/>
                    <a:gd name="connsiteY0" fmla="*/ 415628 h 415627"/>
                    <a:gd name="connsiteX1" fmla="*/ 5023 w 552414"/>
                    <a:gd name="connsiteY1" fmla="*/ 414990 h 415627"/>
                    <a:gd name="connsiteX2" fmla="*/ 551220 w 552414"/>
                    <a:gd name="connsiteY2" fmla="*/ 5661 h 415627"/>
                    <a:gd name="connsiteX3" fmla="*/ 551858 w 552414"/>
                    <a:gd name="connsiteY3" fmla="*/ 1195 h 415627"/>
                    <a:gd name="connsiteX4" fmla="*/ 547391 w 552414"/>
                    <a:gd name="connsiteY4" fmla="*/ 557 h 415627"/>
                    <a:gd name="connsiteX5" fmla="*/ 1195 w 552414"/>
                    <a:gd name="connsiteY5" fmla="*/ 410204 h 415627"/>
                    <a:gd name="connsiteX6" fmla="*/ 556 w 552414"/>
                    <a:gd name="connsiteY6" fmla="*/ 414671 h 415627"/>
                    <a:gd name="connsiteX7" fmla="*/ 3109 w 552414"/>
                    <a:gd name="connsiteY7" fmla="*/ 415628 h 41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414" h="415627">
                      <a:moveTo>
                        <a:pt x="3109" y="415628"/>
                      </a:moveTo>
                      <a:cubicBezTo>
                        <a:pt x="3747" y="415628"/>
                        <a:pt x="4385" y="415309"/>
                        <a:pt x="5023" y="414990"/>
                      </a:cubicBezTo>
                      <a:lnTo>
                        <a:pt x="551220" y="5661"/>
                      </a:lnTo>
                      <a:cubicBezTo>
                        <a:pt x="552496" y="4704"/>
                        <a:pt x="552815" y="2471"/>
                        <a:pt x="551858" y="1195"/>
                      </a:cubicBezTo>
                      <a:cubicBezTo>
                        <a:pt x="550901" y="-82"/>
                        <a:pt x="548668" y="-401"/>
                        <a:pt x="547391" y="557"/>
                      </a:cubicBezTo>
                      <a:lnTo>
                        <a:pt x="1195" y="410204"/>
                      </a:lnTo>
                      <a:cubicBezTo>
                        <a:pt x="-81" y="411161"/>
                        <a:pt x="-401" y="413394"/>
                        <a:pt x="556" y="414671"/>
                      </a:cubicBezTo>
                      <a:cubicBezTo>
                        <a:pt x="1195" y="415309"/>
                        <a:pt x="2152" y="415628"/>
                        <a:pt x="3109" y="415628"/>
                      </a:cubicBezTo>
                      <a:close/>
                    </a:path>
                  </a:pathLst>
                </a:custGeom>
                <a:solidFill>
                  <a:srgbClr val="003458"/>
                </a:solidFill>
                <a:ln w="3190" cap="flat">
                  <a:noFill/>
                  <a:prstDash val="solid"/>
                  <a:miter/>
                </a:ln>
              </p:spPr>
              <p:txBody>
                <a:bodyPr rtlCol="0" anchor="ctr"/>
                <a:lstStyle/>
                <a:p>
                  <a:endParaRPr lang="fr-BE"/>
                </a:p>
              </p:txBody>
            </p:sp>
            <p:sp>
              <p:nvSpPr>
                <p:cNvPr id="51" name="Forme libre : forme 50">
                  <a:extLst>
                    <a:ext uri="{FF2B5EF4-FFF2-40B4-BE49-F238E27FC236}">
                      <a16:creationId xmlns:a16="http://schemas.microsoft.com/office/drawing/2014/main" id="{5BAC3E6A-A2C5-42AB-A0E8-EDDF97CC7B65}"/>
                    </a:ext>
                  </a:extLst>
                </p:cNvPr>
                <p:cNvSpPr/>
                <p:nvPr/>
              </p:nvSpPr>
              <p:spPr>
                <a:xfrm>
                  <a:off x="6102281" y="3831617"/>
                  <a:ext cx="598816" cy="345190"/>
                </a:xfrm>
                <a:custGeom>
                  <a:avLst/>
                  <a:gdLst>
                    <a:gd name="connsiteX0" fmla="*/ 3179 w 598816"/>
                    <a:gd name="connsiteY0" fmla="*/ 345191 h 345190"/>
                    <a:gd name="connsiteX1" fmla="*/ 4775 w 598816"/>
                    <a:gd name="connsiteY1" fmla="*/ 344872 h 345190"/>
                    <a:gd name="connsiteX2" fmla="*/ 597232 w 598816"/>
                    <a:gd name="connsiteY2" fmla="*/ 6051 h 345190"/>
                    <a:gd name="connsiteX3" fmla="*/ 598508 w 598816"/>
                    <a:gd name="connsiteY3" fmla="*/ 1584 h 345190"/>
                    <a:gd name="connsiteX4" fmla="*/ 594042 w 598816"/>
                    <a:gd name="connsiteY4" fmla="*/ 308 h 345190"/>
                    <a:gd name="connsiteX5" fmla="*/ 1584 w 598816"/>
                    <a:gd name="connsiteY5" fmla="*/ 339448 h 345190"/>
                    <a:gd name="connsiteX6" fmla="*/ 308 w 598816"/>
                    <a:gd name="connsiteY6" fmla="*/ 343914 h 345190"/>
                    <a:gd name="connsiteX7" fmla="*/ 3179 w 598816"/>
                    <a:gd name="connsiteY7" fmla="*/ 345191 h 34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8816" h="345190">
                      <a:moveTo>
                        <a:pt x="3179" y="345191"/>
                      </a:moveTo>
                      <a:cubicBezTo>
                        <a:pt x="3818" y="345191"/>
                        <a:pt x="4137" y="345191"/>
                        <a:pt x="4775" y="344872"/>
                      </a:cubicBezTo>
                      <a:lnTo>
                        <a:pt x="597232" y="6051"/>
                      </a:lnTo>
                      <a:cubicBezTo>
                        <a:pt x="598827" y="5094"/>
                        <a:pt x="599147" y="3179"/>
                        <a:pt x="598508" y="1584"/>
                      </a:cubicBezTo>
                      <a:cubicBezTo>
                        <a:pt x="597551" y="-11"/>
                        <a:pt x="595637" y="-330"/>
                        <a:pt x="594042" y="308"/>
                      </a:cubicBezTo>
                      <a:lnTo>
                        <a:pt x="1584" y="339448"/>
                      </a:lnTo>
                      <a:cubicBezTo>
                        <a:pt x="-11" y="340405"/>
                        <a:pt x="-330" y="342319"/>
                        <a:pt x="308" y="343914"/>
                      </a:cubicBezTo>
                      <a:cubicBezTo>
                        <a:pt x="946" y="344872"/>
                        <a:pt x="1903" y="345191"/>
                        <a:pt x="3179" y="345191"/>
                      </a:cubicBezTo>
                      <a:close/>
                    </a:path>
                  </a:pathLst>
                </a:custGeom>
                <a:solidFill>
                  <a:srgbClr val="003458"/>
                </a:solidFill>
                <a:ln w="3190" cap="flat">
                  <a:noFill/>
                  <a:prstDash val="solid"/>
                  <a:miter/>
                </a:ln>
              </p:spPr>
              <p:txBody>
                <a:bodyPr rtlCol="0" anchor="ctr"/>
                <a:lstStyle/>
                <a:p>
                  <a:endParaRPr lang="fr-BE"/>
                </a:p>
              </p:txBody>
            </p:sp>
            <p:sp>
              <p:nvSpPr>
                <p:cNvPr id="52" name="Forme libre : forme 51">
                  <a:extLst>
                    <a:ext uri="{FF2B5EF4-FFF2-40B4-BE49-F238E27FC236}">
                      <a16:creationId xmlns:a16="http://schemas.microsoft.com/office/drawing/2014/main" id="{3529AA69-FFE4-48C4-86DF-E63E3DCCFA57}"/>
                    </a:ext>
                  </a:extLst>
                </p:cNvPr>
                <p:cNvSpPr/>
                <p:nvPr/>
              </p:nvSpPr>
              <p:spPr>
                <a:xfrm>
                  <a:off x="6089972" y="3650217"/>
                  <a:ext cx="451471" cy="523719"/>
                </a:xfrm>
                <a:custGeom>
                  <a:avLst/>
                  <a:gdLst>
                    <a:gd name="connsiteX0" fmla="*/ 3046 w 451471"/>
                    <a:gd name="connsiteY0" fmla="*/ 523719 h 523719"/>
                    <a:gd name="connsiteX1" fmla="*/ 5598 w 451471"/>
                    <a:gd name="connsiteY1" fmla="*/ 522762 h 523719"/>
                    <a:gd name="connsiteX2" fmla="*/ 450659 w 451471"/>
                    <a:gd name="connsiteY2" fmla="*/ 5279 h 523719"/>
                    <a:gd name="connsiteX3" fmla="*/ 450340 w 451471"/>
                    <a:gd name="connsiteY3" fmla="*/ 812 h 523719"/>
                    <a:gd name="connsiteX4" fmla="*/ 445873 w 451471"/>
                    <a:gd name="connsiteY4" fmla="*/ 1131 h 523719"/>
                    <a:gd name="connsiteX5" fmla="*/ 812 w 451471"/>
                    <a:gd name="connsiteY5" fmla="*/ 518615 h 523719"/>
                    <a:gd name="connsiteX6" fmla="*/ 1131 w 451471"/>
                    <a:gd name="connsiteY6" fmla="*/ 523081 h 523719"/>
                    <a:gd name="connsiteX7" fmla="*/ 3046 w 451471"/>
                    <a:gd name="connsiteY7" fmla="*/ 523719 h 523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1471" h="523719">
                      <a:moveTo>
                        <a:pt x="3046" y="523719"/>
                      </a:moveTo>
                      <a:cubicBezTo>
                        <a:pt x="4003" y="523719"/>
                        <a:pt x="4960" y="523400"/>
                        <a:pt x="5598" y="522762"/>
                      </a:cubicBezTo>
                      <a:lnTo>
                        <a:pt x="450659" y="5279"/>
                      </a:lnTo>
                      <a:cubicBezTo>
                        <a:pt x="451935" y="4003"/>
                        <a:pt x="451616" y="2089"/>
                        <a:pt x="450340" y="812"/>
                      </a:cubicBezTo>
                      <a:cubicBezTo>
                        <a:pt x="449064" y="-464"/>
                        <a:pt x="447150" y="-145"/>
                        <a:pt x="445873" y="1131"/>
                      </a:cubicBezTo>
                      <a:lnTo>
                        <a:pt x="812" y="518615"/>
                      </a:lnTo>
                      <a:cubicBezTo>
                        <a:pt x="-464" y="519891"/>
                        <a:pt x="-145" y="521805"/>
                        <a:pt x="1131" y="523081"/>
                      </a:cubicBezTo>
                      <a:cubicBezTo>
                        <a:pt x="1770" y="523400"/>
                        <a:pt x="2408" y="523719"/>
                        <a:pt x="3046" y="523719"/>
                      </a:cubicBezTo>
                      <a:close/>
                    </a:path>
                  </a:pathLst>
                </a:custGeom>
                <a:solidFill>
                  <a:srgbClr val="003458"/>
                </a:solidFill>
                <a:ln w="3190" cap="flat">
                  <a:noFill/>
                  <a:prstDash val="solid"/>
                  <a:miter/>
                </a:ln>
              </p:spPr>
              <p:txBody>
                <a:bodyPr rtlCol="0" anchor="ctr"/>
                <a:lstStyle/>
                <a:p>
                  <a:endParaRPr lang="fr-BE"/>
                </a:p>
              </p:txBody>
            </p:sp>
            <p:sp>
              <p:nvSpPr>
                <p:cNvPr id="53" name="Forme libre : forme 52">
                  <a:extLst>
                    <a:ext uri="{FF2B5EF4-FFF2-40B4-BE49-F238E27FC236}">
                      <a16:creationId xmlns:a16="http://schemas.microsoft.com/office/drawing/2014/main" id="{EC5A2B2B-EFA7-4625-8F9C-12D31DEE3088}"/>
                    </a:ext>
                  </a:extLst>
                </p:cNvPr>
                <p:cNvSpPr/>
                <p:nvPr/>
              </p:nvSpPr>
              <p:spPr>
                <a:xfrm>
                  <a:off x="5928663" y="3480613"/>
                  <a:ext cx="149090" cy="673862"/>
                </a:xfrm>
                <a:custGeom>
                  <a:avLst/>
                  <a:gdLst>
                    <a:gd name="connsiteX0" fmla="*/ 145851 w 149090"/>
                    <a:gd name="connsiteY0" fmla="*/ 673862 h 673862"/>
                    <a:gd name="connsiteX1" fmla="*/ 146489 w 149090"/>
                    <a:gd name="connsiteY1" fmla="*/ 673862 h 673862"/>
                    <a:gd name="connsiteX2" fmla="*/ 149041 w 149090"/>
                    <a:gd name="connsiteY2" fmla="*/ 670034 h 673862"/>
                    <a:gd name="connsiteX3" fmla="*/ 6430 w 149090"/>
                    <a:gd name="connsiteY3" fmla="*/ 2602 h 673862"/>
                    <a:gd name="connsiteX4" fmla="*/ 2602 w 149090"/>
                    <a:gd name="connsiteY4" fmla="*/ 49 h 673862"/>
                    <a:gd name="connsiteX5" fmla="*/ 49 w 149090"/>
                    <a:gd name="connsiteY5" fmla="*/ 3878 h 673862"/>
                    <a:gd name="connsiteX6" fmla="*/ 142979 w 149090"/>
                    <a:gd name="connsiteY6" fmla="*/ 671629 h 673862"/>
                    <a:gd name="connsiteX7" fmla="*/ 145851 w 149090"/>
                    <a:gd name="connsiteY7" fmla="*/ 673862 h 673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090" h="673862">
                      <a:moveTo>
                        <a:pt x="145851" y="673862"/>
                      </a:moveTo>
                      <a:cubicBezTo>
                        <a:pt x="146170" y="673862"/>
                        <a:pt x="146170" y="673862"/>
                        <a:pt x="146489" y="673862"/>
                      </a:cubicBezTo>
                      <a:cubicBezTo>
                        <a:pt x="148084" y="673543"/>
                        <a:pt x="149360" y="671948"/>
                        <a:pt x="149041" y="670034"/>
                      </a:cubicBezTo>
                      <a:lnTo>
                        <a:pt x="6430" y="2602"/>
                      </a:lnTo>
                      <a:cubicBezTo>
                        <a:pt x="6111" y="1006"/>
                        <a:pt x="4516" y="-270"/>
                        <a:pt x="2602" y="49"/>
                      </a:cubicBezTo>
                      <a:cubicBezTo>
                        <a:pt x="1006" y="368"/>
                        <a:pt x="-270" y="1963"/>
                        <a:pt x="49" y="3878"/>
                      </a:cubicBezTo>
                      <a:lnTo>
                        <a:pt x="142979" y="671629"/>
                      </a:lnTo>
                      <a:cubicBezTo>
                        <a:pt x="143298" y="672905"/>
                        <a:pt x="144574" y="673862"/>
                        <a:pt x="145851" y="673862"/>
                      </a:cubicBezTo>
                      <a:close/>
                    </a:path>
                  </a:pathLst>
                </a:custGeom>
                <a:solidFill>
                  <a:srgbClr val="003458"/>
                </a:solidFill>
                <a:ln w="3190" cap="flat">
                  <a:noFill/>
                  <a:prstDash val="solid"/>
                  <a:miter/>
                </a:ln>
              </p:spPr>
              <p:txBody>
                <a:bodyPr rtlCol="0" anchor="ctr"/>
                <a:lstStyle/>
                <a:p>
                  <a:endParaRPr lang="fr-BE"/>
                </a:p>
              </p:txBody>
            </p:sp>
            <p:sp>
              <p:nvSpPr>
                <p:cNvPr id="54" name="Forme libre : forme 53">
                  <a:extLst>
                    <a:ext uri="{FF2B5EF4-FFF2-40B4-BE49-F238E27FC236}">
                      <a16:creationId xmlns:a16="http://schemas.microsoft.com/office/drawing/2014/main" id="{58DCAF78-C59E-476E-8985-F96AE0F02D05}"/>
                    </a:ext>
                  </a:extLst>
                </p:cNvPr>
                <p:cNvSpPr/>
                <p:nvPr/>
              </p:nvSpPr>
              <p:spPr>
                <a:xfrm>
                  <a:off x="5789047" y="3546459"/>
                  <a:ext cx="294963" cy="624925"/>
                </a:xfrm>
                <a:custGeom>
                  <a:avLst/>
                  <a:gdLst>
                    <a:gd name="connsiteX0" fmla="*/ 291847 w 294963"/>
                    <a:gd name="connsiteY0" fmla="*/ 624925 h 624925"/>
                    <a:gd name="connsiteX1" fmla="*/ 293123 w 294963"/>
                    <a:gd name="connsiteY1" fmla="*/ 624606 h 624925"/>
                    <a:gd name="connsiteX2" fmla="*/ 294719 w 294963"/>
                    <a:gd name="connsiteY2" fmla="*/ 620459 h 624925"/>
                    <a:gd name="connsiteX3" fmla="*/ 5987 w 294963"/>
                    <a:gd name="connsiteY3" fmla="*/ 1840 h 624925"/>
                    <a:gd name="connsiteX4" fmla="*/ 1840 w 294963"/>
                    <a:gd name="connsiteY4" fmla="*/ 245 h 624925"/>
                    <a:gd name="connsiteX5" fmla="*/ 245 w 294963"/>
                    <a:gd name="connsiteY5" fmla="*/ 4392 h 624925"/>
                    <a:gd name="connsiteX6" fmla="*/ 288976 w 294963"/>
                    <a:gd name="connsiteY6" fmla="*/ 623330 h 624925"/>
                    <a:gd name="connsiteX7" fmla="*/ 291847 w 294963"/>
                    <a:gd name="connsiteY7" fmla="*/ 624925 h 6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963" h="624925">
                      <a:moveTo>
                        <a:pt x="291847" y="624925"/>
                      </a:moveTo>
                      <a:cubicBezTo>
                        <a:pt x="292166" y="624925"/>
                        <a:pt x="292804" y="624925"/>
                        <a:pt x="293123" y="624606"/>
                      </a:cubicBezTo>
                      <a:cubicBezTo>
                        <a:pt x="294719" y="623968"/>
                        <a:pt x="295357" y="622054"/>
                        <a:pt x="294719" y="620459"/>
                      </a:cubicBezTo>
                      <a:lnTo>
                        <a:pt x="5987" y="1840"/>
                      </a:lnTo>
                      <a:cubicBezTo>
                        <a:pt x="5349" y="245"/>
                        <a:pt x="3435" y="-394"/>
                        <a:pt x="1840" y="245"/>
                      </a:cubicBezTo>
                      <a:cubicBezTo>
                        <a:pt x="245" y="883"/>
                        <a:pt x="-394" y="2797"/>
                        <a:pt x="245" y="4392"/>
                      </a:cubicBezTo>
                      <a:lnTo>
                        <a:pt x="288976" y="623330"/>
                      </a:lnTo>
                      <a:cubicBezTo>
                        <a:pt x="289614" y="624287"/>
                        <a:pt x="290571" y="624925"/>
                        <a:pt x="291847" y="624925"/>
                      </a:cubicBezTo>
                      <a:close/>
                    </a:path>
                  </a:pathLst>
                </a:custGeom>
                <a:solidFill>
                  <a:srgbClr val="003458"/>
                </a:solidFill>
                <a:ln w="3190" cap="flat">
                  <a:noFill/>
                  <a:prstDash val="solid"/>
                  <a:miter/>
                </a:ln>
              </p:spPr>
              <p:txBody>
                <a:bodyPr rtlCol="0" anchor="ctr"/>
                <a:lstStyle/>
                <a:p>
                  <a:endParaRPr lang="fr-BE"/>
                </a:p>
              </p:txBody>
            </p:sp>
            <p:sp>
              <p:nvSpPr>
                <p:cNvPr id="55" name="Forme libre : forme 54">
                  <a:extLst>
                    <a:ext uri="{FF2B5EF4-FFF2-40B4-BE49-F238E27FC236}">
                      <a16:creationId xmlns:a16="http://schemas.microsoft.com/office/drawing/2014/main" id="{B0E0C94F-6E39-4ECF-B000-3DD85C5C1788}"/>
                    </a:ext>
                  </a:extLst>
                </p:cNvPr>
                <p:cNvSpPr/>
                <p:nvPr/>
              </p:nvSpPr>
              <p:spPr>
                <a:xfrm>
                  <a:off x="6030764" y="3490192"/>
                  <a:ext cx="62892" cy="686615"/>
                </a:xfrm>
                <a:custGeom>
                  <a:avLst/>
                  <a:gdLst>
                    <a:gd name="connsiteX0" fmla="*/ 59702 w 62892"/>
                    <a:gd name="connsiteY0" fmla="*/ 686616 h 686615"/>
                    <a:gd name="connsiteX1" fmla="*/ 59702 w 62892"/>
                    <a:gd name="connsiteY1" fmla="*/ 686616 h 686615"/>
                    <a:gd name="connsiteX2" fmla="*/ 62892 w 62892"/>
                    <a:gd name="connsiteY2" fmla="*/ 683106 h 686615"/>
                    <a:gd name="connsiteX3" fmla="*/ 6422 w 62892"/>
                    <a:gd name="connsiteY3" fmla="*/ 2912 h 686615"/>
                    <a:gd name="connsiteX4" fmla="*/ 2912 w 62892"/>
                    <a:gd name="connsiteY4" fmla="*/ 41 h 686615"/>
                    <a:gd name="connsiteX5" fmla="*/ 41 w 62892"/>
                    <a:gd name="connsiteY5" fmla="*/ 3551 h 686615"/>
                    <a:gd name="connsiteX6" fmla="*/ 56511 w 62892"/>
                    <a:gd name="connsiteY6" fmla="*/ 683744 h 686615"/>
                    <a:gd name="connsiteX7" fmla="*/ 59702 w 62892"/>
                    <a:gd name="connsiteY7" fmla="*/ 686616 h 68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92" h="686615">
                      <a:moveTo>
                        <a:pt x="59702" y="686616"/>
                      </a:moveTo>
                      <a:cubicBezTo>
                        <a:pt x="59702" y="686616"/>
                        <a:pt x="59702" y="686616"/>
                        <a:pt x="59702" y="686616"/>
                      </a:cubicBezTo>
                      <a:cubicBezTo>
                        <a:pt x="61616" y="686616"/>
                        <a:pt x="62892" y="685020"/>
                        <a:pt x="62892" y="683106"/>
                      </a:cubicBezTo>
                      <a:lnTo>
                        <a:pt x="6422" y="2912"/>
                      </a:lnTo>
                      <a:cubicBezTo>
                        <a:pt x="6422" y="1317"/>
                        <a:pt x="4827" y="-278"/>
                        <a:pt x="2912" y="41"/>
                      </a:cubicBezTo>
                      <a:cubicBezTo>
                        <a:pt x="1317" y="41"/>
                        <a:pt x="-278" y="1636"/>
                        <a:pt x="41" y="3551"/>
                      </a:cubicBezTo>
                      <a:lnTo>
                        <a:pt x="56511" y="683744"/>
                      </a:lnTo>
                      <a:cubicBezTo>
                        <a:pt x="56511" y="685339"/>
                        <a:pt x="58106" y="686616"/>
                        <a:pt x="59702" y="686616"/>
                      </a:cubicBezTo>
                      <a:close/>
                    </a:path>
                  </a:pathLst>
                </a:custGeom>
                <a:solidFill>
                  <a:srgbClr val="003458"/>
                </a:solidFill>
                <a:ln w="3190" cap="flat">
                  <a:noFill/>
                  <a:prstDash val="solid"/>
                  <a:miter/>
                </a:ln>
              </p:spPr>
              <p:txBody>
                <a:bodyPr rtlCol="0" anchor="ctr"/>
                <a:lstStyle/>
                <a:p>
                  <a:endParaRPr lang="fr-BE"/>
                </a:p>
              </p:txBody>
            </p:sp>
            <p:sp>
              <p:nvSpPr>
                <p:cNvPr id="56" name="Forme libre : forme 55">
                  <a:extLst>
                    <a:ext uri="{FF2B5EF4-FFF2-40B4-BE49-F238E27FC236}">
                      <a16:creationId xmlns:a16="http://schemas.microsoft.com/office/drawing/2014/main" id="{07676474-70CF-4C9D-8736-F77A01D1B7B0}"/>
                    </a:ext>
                  </a:extLst>
                </p:cNvPr>
                <p:cNvSpPr/>
                <p:nvPr/>
              </p:nvSpPr>
              <p:spPr>
                <a:xfrm>
                  <a:off x="6081970" y="4188731"/>
                  <a:ext cx="217985" cy="655189"/>
                </a:xfrm>
                <a:custGeom>
                  <a:avLst/>
                  <a:gdLst>
                    <a:gd name="connsiteX0" fmla="*/ 214914 w 217985"/>
                    <a:gd name="connsiteY0" fmla="*/ 655189 h 655189"/>
                    <a:gd name="connsiteX1" fmla="*/ 215871 w 217985"/>
                    <a:gd name="connsiteY1" fmla="*/ 655189 h 655189"/>
                    <a:gd name="connsiteX2" fmla="*/ 217785 w 217985"/>
                    <a:gd name="connsiteY2" fmla="*/ 651042 h 655189"/>
                    <a:gd name="connsiteX3" fmla="*/ 6262 w 217985"/>
                    <a:gd name="connsiteY3" fmla="*/ 2114 h 655189"/>
                    <a:gd name="connsiteX4" fmla="*/ 2114 w 217985"/>
                    <a:gd name="connsiteY4" fmla="*/ 200 h 655189"/>
                    <a:gd name="connsiteX5" fmla="*/ 200 w 217985"/>
                    <a:gd name="connsiteY5" fmla="*/ 4347 h 655189"/>
                    <a:gd name="connsiteX6" fmla="*/ 211723 w 217985"/>
                    <a:gd name="connsiteY6" fmla="*/ 653275 h 655189"/>
                    <a:gd name="connsiteX7" fmla="*/ 214914 w 217985"/>
                    <a:gd name="connsiteY7" fmla="*/ 655189 h 65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985" h="655189">
                      <a:moveTo>
                        <a:pt x="214914" y="655189"/>
                      </a:moveTo>
                      <a:cubicBezTo>
                        <a:pt x="215233" y="655189"/>
                        <a:pt x="215552" y="655189"/>
                        <a:pt x="215871" y="655189"/>
                      </a:cubicBezTo>
                      <a:cubicBezTo>
                        <a:pt x="217466" y="654551"/>
                        <a:pt x="218423" y="652956"/>
                        <a:pt x="217785" y="651042"/>
                      </a:cubicBezTo>
                      <a:lnTo>
                        <a:pt x="6262" y="2114"/>
                      </a:lnTo>
                      <a:cubicBezTo>
                        <a:pt x="5624" y="519"/>
                        <a:pt x="4028" y="-438"/>
                        <a:pt x="2114" y="200"/>
                      </a:cubicBezTo>
                      <a:cubicBezTo>
                        <a:pt x="519" y="838"/>
                        <a:pt x="-438" y="2433"/>
                        <a:pt x="200" y="4347"/>
                      </a:cubicBezTo>
                      <a:lnTo>
                        <a:pt x="211723" y="653275"/>
                      </a:lnTo>
                      <a:cubicBezTo>
                        <a:pt x="212362" y="654232"/>
                        <a:pt x="213638" y="655189"/>
                        <a:pt x="214914" y="655189"/>
                      </a:cubicBezTo>
                      <a:close/>
                    </a:path>
                  </a:pathLst>
                </a:custGeom>
                <a:solidFill>
                  <a:srgbClr val="003458"/>
                </a:solidFill>
                <a:ln w="3190" cap="flat">
                  <a:noFill/>
                  <a:prstDash val="solid"/>
                  <a:miter/>
                </a:ln>
              </p:spPr>
              <p:txBody>
                <a:bodyPr rtlCol="0" anchor="ctr"/>
                <a:lstStyle/>
                <a:p>
                  <a:endParaRPr lang="fr-BE"/>
                </a:p>
              </p:txBody>
            </p:sp>
            <p:sp>
              <p:nvSpPr>
                <p:cNvPr id="57" name="Forme libre : forme 56">
                  <a:extLst>
                    <a:ext uri="{FF2B5EF4-FFF2-40B4-BE49-F238E27FC236}">
                      <a16:creationId xmlns:a16="http://schemas.microsoft.com/office/drawing/2014/main" id="{0837A83F-F30A-4DD9-8AC6-A6C5A0341A6A}"/>
                    </a:ext>
                  </a:extLst>
                </p:cNvPr>
                <p:cNvSpPr/>
                <p:nvPr/>
              </p:nvSpPr>
              <p:spPr>
                <a:xfrm>
                  <a:off x="6107633" y="4178343"/>
                  <a:ext cx="676167" cy="137885"/>
                </a:xfrm>
                <a:custGeom>
                  <a:avLst/>
                  <a:gdLst>
                    <a:gd name="connsiteX0" fmla="*/ 672916 w 676167"/>
                    <a:gd name="connsiteY0" fmla="*/ 137886 h 137885"/>
                    <a:gd name="connsiteX1" fmla="*/ 676107 w 676167"/>
                    <a:gd name="connsiteY1" fmla="*/ 135334 h 137885"/>
                    <a:gd name="connsiteX2" fmla="*/ 673554 w 676167"/>
                    <a:gd name="connsiteY2" fmla="*/ 131505 h 137885"/>
                    <a:gd name="connsiteX3" fmla="*/ 3889 w 676167"/>
                    <a:gd name="connsiteY3" fmla="*/ 60 h 137885"/>
                    <a:gd name="connsiteX4" fmla="*/ 60 w 676167"/>
                    <a:gd name="connsiteY4" fmla="*/ 2613 h 137885"/>
                    <a:gd name="connsiteX5" fmla="*/ 2613 w 676167"/>
                    <a:gd name="connsiteY5" fmla="*/ 6441 h 137885"/>
                    <a:gd name="connsiteX6" fmla="*/ 672278 w 676167"/>
                    <a:gd name="connsiteY6" fmla="*/ 137886 h 137885"/>
                    <a:gd name="connsiteX7" fmla="*/ 672916 w 676167"/>
                    <a:gd name="connsiteY7" fmla="*/ 137886 h 13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167" h="137885">
                      <a:moveTo>
                        <a:pt x="672916" y="137886"/>
                      </a:moveTo>
                      <a:cubicBezTo>
                        <a:pt x="674511" y="137886"/>
                        <a:pt x="675787" y="136929"/>
                        <a:pt x="676107" y="135334"/>
                      </a:cubicBezTo>
                      <a:cubicBezTo>
                        <a:pt x="676426" y="133738"/>
                        <a:pt x="675468" y="131824"/>
                        <a:pt x="673554" y="131505"/>
                      </a:cubicBezTo>
                      <a:lnTo>
                        <a:pt x="3889" y="60"/>
                      </a:lnTo>
                      <a:cubicBezTo>
                        <a:pt x="2294" y="-259"/>
                        <a:pt x="380" y="699"/>
                        <a:pt x="60" y="2613"/>
                      </a:cubicBezTo>
                      <a:cubicBezTo>
                        <a:pt x="-259" y="4208"/>
                        <a:pt x="699" y="6122"/>
                        <a:pt x="2613" y="6441"/>
                      </a:cubicBezTo>
                      <a:lnTo>
                        <a:pt x="672278" y="137886"/>
                      </a:lnTo>
                      <a:cubicBezTo>
                        <a:pt x="672597" y="137886"/>
                        <a:pt x="672597" y="137886"/>
                        <a:pt x="672916" y="137886"/>
                      </a:cubicBezTo>
                      <a:close/>
                    </a:path>
                  </a:pathLst>
                </a:custGeom>
                <a:solidFill>
                  <a:srgbClr val="003458"/>
                </a:solidFill>
                <a:ln w="3190" cap="flat">
                  <a:noFill/>
                  <a:prstDash val="solid"/>
                  <a:miter/>
                </a:ln>
              </p:spPr>
              <p:txBody>
                <a:bodyPr rtlCol="0" anchor="ctr"/>
                <a:lstStyle/>
                <a:p>
                  <a:endParaRPr lang="fr-BE"/>
                </a:p>
              </p:txBody>
            </p:sp>
            <p:sp>
              <p:nvSpPr>
                <p:cNvPr id="58" name="Forme libre : forme 57">
                  <a:extLst>
                    <a:ext uri="{FF2B5EF4-FFF2-40B4-BE49-F238E27FC236}">
                      <a16:creationId xmlns:a16="http://schemas.microsoft.com/office/drawing/2014/main" id="{66C4BA76-6854-4A66-9AAF-2A516A661496}"/>
                    </a:ext>
                  </a:extLst>
                </p:cNvPr>
                <p:cNvSpPr/>
                <p:nvPr/>
              </p:nvSpPr>
              <p:spPr>
                <a:xfrm>
                  <a:off x="6069483" y="4157102"/>
                  <a:ext cx="288582" cy="627796"/>
                </a:xfrm>
                <a:custGeom>
                  <a:avLst/>
                  <a:gdLst>
                    <a:gd name="connsiteX0" fmla="*/ 285466 w 288582"/>
                    <a:gd name="connsiteY0" fmla="*/ 627796 h 627796"/>
                    <a:gd name="connsiteX1" fmla="*/ 286743 w 288582"/>
                    <a:gd name="connsiteY1" fmla="*/ 627477 h 627796"/>
                    <a:gd name="connsiteX2" fmla="*/ 288338 w 288582"/>
                    <a:gd name="connsiteY2" fmla="*/ 623330 h 627796"/>
                    <a:gd name="connsiteX3" fmla="*/ 5987 w 288582"/>
                    <a:gd name="connsiteY3" fmla="*/ 1840 h 627796"/>
                    <a:gd name="connsiteX4" fmla="*/ 1840 w 288582"/>
                    <a:gd name="connsiteY4" fmla="*/ 244 h 627796"/>
                    <a:gd name="connsiteX5" fmla="*/ 245 w 288582"/>
                    <a:gd name="connsiteY5" fmla="*/ 4392 h 627796"/>
                    <a:gd name="connsiteX6" fmla="*/ 282595 w 288582"/>
                    <a:gd name="connsiteY6" fmla="*/ 625882 h 627796"/>
                    <a:gd name="connsiteX7" fmla="*/ 285466 w 288582"/>
                    <a:gd name="connsiteY7" fmla="*/ 627796 h 62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582" h="627796">
                      <a:moveTo>
                        <a:pt x="285466" y="627796"/>
                      </a:moveTo>
                      <a:cubicBezTo>
                        <a:pt x="285785" y="627796"/>
                        <a:pt x="286423" y="627796"/>
                        <a:pt x="286743" y="627477"/>
                      </a:cubicBezTo>
                      <a:cubicBezTo>
                        <a:pt x="288338" y="626839"/>
                        <a:pt x="288976" y="624925"/>
                        <a:pt x="288338" y="623330"/>
                      </a:cubicBezTo>
                      <a:lnTo>
                        <a:pt x="5987" y="1840"/>
                      </a:lnTo>
                      <a:cubicBezTo>
                        <a:pt x="5349" y="244"/>
                        <a:pt x="3435" y="-394"/>
                        <a:pt x="1840" y="244"/>
                      </a:cubicBezTo>
                      <a:cubicBezTo>
                        <a:pt x="245" y="883"/>
                        <a:pt x="-394" y="2797"/>
                        <a:pt x="245" y="4392"/>
                      </a:cubicBezTo>
                      <a:lnTo>
                        <a:pt x="282595" y="625882"/>
                      </a:lnTo>
                      <a:cubicBezTo>
                        <a:pt x="283233" y="627159"/>
                        <a:pt x="284190" y="627796"/>
                        <a:pt x="285466" y="627796"/>
                      </a:cubicBezTo>
                      <a:close/>
                    </a:path>
                  </a:pathLst>
                </a:custGeom>
                <a:solidFill>
                  <a:srgbClr val="003458"/>
                </a:solidFill>
                <a:ln w="3190" cap="flat">
                  <a:noFill/>
                  <a:prstDash val="solid"/>
                  <a:miter/>
                </a:ln>
              </p:spPr>
              <p:txBody>
                <a:bodyPr rtlCol="0" anchor="ctr"/>
                <a:lstStyle/>
                <a:p>
                  <a:endParaRPr lang="fr-BE"/>
                </a:p>
              </p:txBody>
            </p:sp>
            <p:sp>
              <p:nvSpPr>
                <p:cNvPr id="59" name="Forme libre : forme 58">
                  <a:extLst>
                    <a:ext uri="{FF2B5EF4-FFF2-40B4-BE49-F238E27FC236}">
                      <a16:creationId xmlns:a16="http://schemas.microsoft.com/office/drawing/2014/main" id="{0C806535-F6FA-4C0E-A4C5-2C8B47F8368E}"/>
                    </a:ext>
                  </a:extLst>
                </p:cNvPr>
                <p:cNvSpPr/>
                <p:nvPr/>
              </p:nvSpPr>
              <p:spPr>
                <a:xfrm>
                  <a:off x="6085116" y="4174330"/>
                  <a:ext cx="636336" cy="268876"/>
                </a:xfrm>
                <a:custGeom>
                  <a:avLst/>
                  <a:gdLst>
                    <a:gd name="connsiteX0" fmla="*/ 633220 w 636336"/>
                    <a:gd name="connsiteY0" fmla="*/ 268876 h 268876"/>
                    <a:gd name="connsiteX1" fmla="*/ 636092 w 636336"/>
                    <a:gd name="connsiteY1" fmla="*/ 266962 h 268876"/>
                    <a:gd name="connsiteX2" fmla="*/ 634496 w 636336"/>
                    <a:gd name="connsiteY2" fmla="*/ 262815 h 268876"/>
                    <a:gd name="connsiteX3" fmla="*/ 4392 w 636336"/>
                    <a:gd name="connsiteY3" fmla="*/ 245 h 268876"/>
                    <a:gd name="connsiteX4" fmla="*/ 245 w 636336"/>
                    <a:gd name="connsiteY4" fmla="*/ 1840 h 268876"/>
                    <a:gd name="connsiteX5" fmla="*/ 1840 w 636336"/>
                    <a:gd name="connsiteY5" fmla="*/ 5987 h 268876"/>
                    <a:gd name="connsiteX6" fmla="*/ 631944 w 636336"/>
                    <a:gd name="connsiteY6" fmla="*/ 268557 h 268876"/>
                    <a:gd name="connsiteX7" fmla="*/ 633220 w 636336"/>
                    <a:gd name="connsiteY7" fmla="*/ 268876 h 26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6336" h="268876">
                      <a:moveTo>
                        <a:pt x="633220" y="268876"/>
                      </a:moveTo>
                      <a:cubicBezTo>
                        <a:pt x="634496" y="268876"/>
                        <a:pt x="635773" y="268238"/>
                        <a:pt x="636092" y="266962"/>
                      </a:cubicBezTo>
                      <a:cubicBezTo>
                        <a:pt x="636730" y="265367"/>
                        <a:pt x="636092" y="263453"/>
                        <a:pt x="634496" y="262815"/>
                      </a:cubicBezTo>
                      <a:lnTo>
                        <a:pt x="4392" y="245"/>
                      </a:lnTo>
                      <a:cubicBezTo>
                        <a:pt x="2797" y="-394"/>
                        <a:pt x="883" y="245"/>
                        <a:pt x="245" y="1840"/>
                      </a:cubicBezTo>
                      <a:cubicBezTo>
                        <a:pt x="-394" y="3435"/>
                        <a:pt x="245" y="5349"/>
                        <a:pt x="1840" y="5987"/>
                      </a:cubicBezTo>
                      <a:lnTo>
                        <a:pt x="631944" y="268557"/>
                      </a:lnTo>
                      <a:cubicBezTo>
                        <a:pt x="632263" y="268876"/>
                        <a:pt x="632582" y="268876"/>
                        <a:pt x="633220" y="268876"/>
                      </a:cubicBezTo>
                      <a:close/>
                    </a:path>
                  </a:pathLst>
                </a:custGeom>
                <a:solidFill>
                  <a:srgbClr val="003458"/>
                </a:solidFill>
                <a:ln w="3190" cap="flat">
                  <a:noFill/>
                  <a:prstDash val="solid"/>
                  <a:miter/>
                </a:ln>
              </p:spPr>
              <p:txBody>
                <a:bodyPr rtlCol="0" anchor="ctr"/>
                <a:lstStyle/>
                <a:p>
                  <a:endParaRPr lang="fr-BE"/>
                </a:p>
              </p:txBody>
            </p:sp>
            <p:sp>
              <p:nvSpPr>
                <p:cNvPr id="60" name="Forme libre : forme 59">
                  <a:extLst>
                    <a:ext uri="{FF2B5EF4-FFF2-40B4-BE49-F238E27FC236}">
                      <a16:creationId xmlns:a16="http://schemas.microsoft.com/office/drawing/2014/main" id="{0519F7F1-C738-476A-8E90-CEEC87C198A6}"/>
                    </a:ext>
                  </a:extLst>
                </p:cNvPr>
                <p:cNvSpPr/>
                <p:nvPr/>
              </p:nvSpPr>
              <p:spPr>
                <a:xfrm>
                  <a:off x="6075010" y="4175071"/>
                  <a:ext cx="588593" cy="362890"/>
                </a:xfrm>
                <a:custGeom>
                  <a:avLst/>
                  <a:gdLst>
                    <a:gd name="connsiteX0" fmla="*/ 585261 w 588593"/>
                    <a:gd name="connsiteY0" fmla="*/ 362891 h 362890"/>
                    <a:gd name="connsiteX1" fmla="*/ 588133 w 588593"/>
                    <a:gd name="connsiteY1" fmla="*/ 361295 h 362890"/>
                    <a:gd name="connsiteX2" fmla="*/ 587176 w 588593"/>
                    <a:gd name="connsiteY2" fmla="*/ 356829 h 362890"/>
                    <a:gd name="connsiteX3" fmla="*/ 4927 w 588593"/>
                    <a:gd name="connsiteY3" fmla="*/ 461 h 362890"/>
                    <a:gd name="connsiteX4" fmla="*/ 461 w 588593"/>
                    <a:gd name="connsiteY4" fmla="*/ 1418 h 362890"/>
                    <a:gd name="connsiteX5" fmla="*/ 1418 w 588593"/>
                    <a:gd name="connsiteY5" fmla="*/ 5885 h 362890"/>
                    <a:gd name="connsiteX6" fmla="*/ 583666 w 588593"/>
                    <a:gd name="connsiteY6" fmla="*/ 362252 h 362890"/>
                    <a:gd name="connsiteX7" fmla="*/ 585261 w 588593"/>
                    <a:gd name="connsiteY7" fmla="*/ 362891 h 362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8593" h="362890">
                      <a:moveTo>
                        <a:pt x="585261" y="362891"/>
                      </a:moveTo>
                      <a:cubicBezTo>
                        <a:pt x="586219" y="362891"/>
                        <a:pt x="587495" y="362252"/>
                        <a:pt x="588133" y="361295"/>
                      </a:cubicBezTo>
                      <a:cubicBezTo>
                        <a:pt x="589090" y="359700"/>
                        <a:pt x="588452" y="357786"/>
                        <a:pt x="587176" y="356829"/>
                      </a:cubicBezTo>
                      <a:lnTo>
                        <a:pt x="4927" y="461"/>
                      </a:lnTo>
                      <a:cubicBezTo>
                        <a:pt x="3332" y="-496"/>
                        <a:pt x="1418" y="142"/>
                        <a:pt x="461" y="1418"/>
                      </a:cubicBezTo>
                      <a:cubicBezTo>
                        <a:pt x="-496" y="3013"/>
                        <a:pt x="142" y="4927"/>
                        <a:pt x="1418" y="5885"/>
                      </a:cubicBezTo>
                      <a:lnTo>
                        <a:pt x="583666" y="362252"/>
                      </a:lnTo>
                      <a:cubicBezTo>
                        <a:pt x="584304" y="362571"/>
                        <a:pt x="584623" y="362891"/>
                        <a:pt x="585261" y="362891"/>
                      </a:cubicBezTo>
                      <a:close/>
                    </a:path>
                  </a:pathLst>
                </a:custGeom>
                <a:solidFill>
                  <a:srgbClr val="003458"/>
                </a:solidFill>
                <a:ln w="3190" cap="flat">
                  <a:noFill/>
                  <a:prstDash val="solid"/>
                  <a:miter/>
                </a:ln>
              </p:spPr>
              <p:txBody>
                <a:bodyPr rtlCol="0" anchor="ctr"/>
                <a:lstStyle/>
                <a:p>
                  <a:endParaRPr lang="fr-BE"/>
                </a:p>
              </p:txBody>
            </p:sp>
            <p:sp>
              <p:nvSpPr>
                <p:cNvPr id="61" name="Forme libre : forme 60">
                  <a:extLst>
                    <a:ext uri="{FF2B5EF4-FFF2-40B4-BE49-F238E27FC236}">
                      <a16:creationId xmlns:a16="http://schemas.microsoft.com/office/drawing/2014/main" id="{7E7BC438-0BE3-4F08-AAFB-7DADA05CC437}"/>
                    </a:ext>
                  </a:extLst>
                </p:cNvPr>
                <p:cNvSpPr/>
                <p:nvPr/>
              </p:nvSpPr>
              <p:spPr>
                <a:xfrm>
                  <a:off x="6084548" y="4190482"/>
                  <a:ext cx="531550" cy="442552"/>
                </a:xfrm>
                <a:custGeom>
                  <a:avLst/>
                  <a:gdLst>
                    <a:gd name="connsiteX0" fmla="*/ 528186 w 531550"/>
                    <a:gd name="connsiteY0" fmla="*/ 442553 h 442552"/>
                    <a:gd name="connsiteX1" fmla="*/ 530738 w 531550"/>
                    <a:gd name="connsiteY1" fmla="*/ 441277 h 442552"/>
                    <a:gd name="connsiteX2" fmla="*/ 530419 w 531550"/>
                    <a:gd name="connsiteY2" fmla="*/ 436810 h 442552"/>
                    <a:gd name="connsiteX3" fmla="*/ 5279 w 531550"/>
                    <a:gd name="connsiteY3" fmla="*/ 682 h 442552"/>
                    <a:gd name="connsiteX4" fmla="*/ 812 w 531550"/>
                    <a:gd name="connsiteY4" fmla="*/ 1001 h 442552"/>
                    <a:gd name="connsiteX5" fmla="*/ 1131 w 531550"/>
                    <a:gd name="connsiteY5" fmla="*/ 5468 h 442552"/>
                    <a:gd name="connsiteX6" fmla="*/ 526272 w 531550"/>
                    <a:gd name="connsiteY6" fmla="*/ 441596 h 442552"/>
                    <a:gd name="connsiteX7" fmla="*/ 528186 w 531550"/>
                    <a:gd name="connsiteY7" fmla="*/ 442553 h 44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1550" h="442552">
                      <a:moveTo>
                        <a:pt x="528186" y="442553"/>
                      </a:moveTo>
                      <a:cubicBezTo>
                        <a:pt x="529143" y="442553"/>
                        <a:pt x="530100" y="442234"/>
                        <a:pt x="530738" y="441277"/>
                      </a:cubicBezTo>
                      <a:cubicBezTo>
                        <a:pt x="532014" y="440001"/>
                        <a:pt x="531695" y="437767"/>
                        <a:pt x="530419" y="436810"/>
                      </a:cubicBezTo>
                      <a:lnTo>
                        <a:pt x="5279" y="682"/>
                      </a:lnTo>
                      <a:cubicBezTo>
                        <a:pt x="4003" y="-275"/>
                        <a:pt x="1769" y="-275"/>
                        <a:pt x="812" y="1001"/>
                      </a:cubicBezTo>
                      <a:cubicBezTo>
                        <a:pt x="-464" y="2277"/>
                        <a:pt x="-145" y="4511"/>
                        <a:pt x="1131" y="5468"/>
                      </a:cubicBezTo>
                      <a:lnTo>
                        <a:pt x="526272" y="441596"/>
                      </a:lnTo>
                      <a:cubicBezTo>
                        <a:pt x="526910" y="442234"/>
                        <a:pt x="527548" y="442553"/>
                        <a:pt x="528186" y="442553"/>
                      </a:cubicBezTo>
                      <a:close/>
                    </a:path>
                  </a:pathLst>
                </a:custGeom>
                <a:solidFill>
                  <a:srgbClr val="003458"/>
                </a:solidFill>
                <a:ln w="3190" cap="flat">
                  <a:noFill/>
                  <a:prstDash val="solid"/>
                  <a:miter/>
                </a:ln>
              </p:spPr>
              <p:txBody>
                <a:bodyPr rtlCol="0" anchor="ctr"/>
                <a:lstStyle/>
                <a:p>
                  <a:endParaRPr lang="fr-BE"/>
                </a:p>
              </p:txBody>
            </p:sp>
            <p:sp>
              <p:nvSpPr>
                <p:cNvPr id="62" name="Forme libre : forme 61">
                  <a:extLst>
                    <a:ext uri="{FF2B5EF4-FFF2-40B4-BE49-F238E27FC236}">
                      <a16:creationId xmlns:a16="http://schemas.microsoft.com/office/drawing/2014/main" id="{9F85C895-A26F-4DED-A1CD-79DECF069D59}"/>
                    </a:ext>
                  </a:extLst>
                </p:cNvPr>
                <p:cNvSpPr/>
                <p:nvPr/>
              </p:nvSpPr>
              <p:spPr>
                <a:xfrm>
                  <a:off x="6088032" y="3962851"/>
                  <a:ext cx="655708" cy="216828"/>
                </a:xfrm>
                <a:custGeom>
                  <a:avLst/>
                  <a:gdLst>
                    <a:gd name="connsiteX0" fmla="*/ 3390 w 655708"/>
                    <a:gd name="connsiteY0" fmla="*/ 216828 h 216828"/>
                    <a:gd name="connsiteX1" fmla="*/ 4347 w 655708"/>
                    <a:gd name="connsiteY1" fmla="*/ 216828 h 216828"/>
                    <a:gd name="connsiteX2" fmla="*/ 653594 w 655708"/>
                    <a:gd name="connsiteY2" fmla="*/ 6262 h 216828"/>
                    <a:gd name="connsiteX3" fmla="*/ 655508 w 655708"/>
                    <a:gd name="connsiteY3" fmla="*/ 2114 h 216828"/>
                    <a:gd name="connsiteX4" fmla="*/ 651361 w 655708"/>
                    <a:gd name="connsiteY4" fmla="*/ 200 h 216828"/>
                    <a:gd name="connsiteX5" fmla="*/ 2114 w 655708"/>
                    <a:gd name="connsiteY5" fmla="*/ 210766 h 216828"/>
                    <a:gd name="connsiteX6" fmla="*/ 200 w 655708"/>
                    <a:gd name="connsiteY6" fmla="*/ 214914 h 216828"/>
                    <a:gd name="connsiteX7" fmla="*/ 3390 w 655708"/>
                    <a:gd name="connsiteY7" fmla="*/ 216828 h 216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708" h="216828">
                      <a:moveTo>
                        <a:pt x="3390" y="216828"/>
                      </a:moveTo>
                      <a:cubicBezTo>
                        <a:pt x="3709" y="216828"/>
                        <a:pt x="4028" y="216828"/>
                        <a:pt x="4347" y="216828"/>
                      </a:cubicBezTo>
                      <a:lnTo>
                        <a:pt x="653594" y="6262"/>
                      </a:lnTo>
                      <a:cubicBezTo>
                        <a:pt x="655189" y="5624"/>
                        <a:pt x="656146" y="4028"/>
                        <a:pt x="655508" y="2114"/>
                      </a:cubicBezTo>
                      <a:cubicBezTo>
                        <a:pt x="654870" y="519"/>
                        <a:pt x="653275" y="-438"/>
                        <a:pt x="651361" y="200"/>
                      </a:cubicBezTo>
                      <a:lnTo>
                        <a:pt x="2114" y="210766"/>
                      </a:lnTo>
                      <a:cubicBezTo>
                        <a:pt x="519" y="211405"/>
                        <a:pt x="-438" y="213000"/>
                        <a:pt x="200" y="214914"/>
                      </a:cubicBezTo>
                      <a:cubicBezTo>
                        <a:pt x="838" y="215871"/>
                        <a:pt x="2114" y="216828"/>
                        <a:pt x="3390" y="216828"/>
                      </a:cubicBezTo>
                      <a:close/>
                    </a:path>
                  </a:pathLst>
                </a:custGeom>
                <a:solidFill>
                  <a:srgbClr val="003458"/>
                </a:solidFill>
                <a:ln w="3190" cap="flat">
                  <a:noFill/>
                  <a:prstDash val="solid"/>
                  <a:miter/>
                </a:ln>
              </p:spPr>
              <p:txBody>
                <a:bodyPr rtlCol="0" anchor="ctr"/>
                <a:lstStyle/>
                <a:p>
                  <a:endParaRPr lang="fr-BE"/>
                </a:p>
              </p:txBody>
            </p:sp>
            <p:sp>
              <p:nvSpPr>
                <p:cNvPr id="63" name="Forme libre : forme 62">
                  <a:extLst>
                    <a:ext uri="{FF2B5EF4-FFF2-40B4-BE49-F238E27FC236}">
                      <a16:creationId xmlns:a16="http://schemas.microsoft.com/office/drawing/2014/main" id="{1CAD1D0A-3240-4056-B65A-1D88F5961C9C}"/>
                    </a:ext>
                  </a:extLst>
                </p:cNvPr>
                <p:cNvSpPr/>
                <p:nvPr/>
              </p:nvSpPr>
              <p:spPr>
                <a:xfrm>
                  <a:off x="6062340" y="4048824"/>
                  <a:ext cx="678058" cy="129260"/>
                </a:xfrm>
                <a:custGeom>
                  <a:avLst/>
                  <a:gdLst>
                    <a:gd name="connsiteX0" fmla="*/ 3240 w 678058"/>
                    <a:gd name="connsiteY0" fmla="*/ 129261 h 129260"/>
                    <a:gd name="connsiteX1" fmla="*/ 3878 w 678058"/>
                    <a:gd name="connsiteY1" fmla="*/ 129261 h 129260"/>
                    <a:gd name="connsiteX2" fmla="*/ 675457 w 678058"/>
                    <a:gd name="connsiteY2" fmla="*/ 6430 h 129260"/>
                    <a:gd name="connsiteX3" fmla="*/ 678010 w 678058"/>
                    <a:gd name="connsiteY3" fmla="*/ 2602 h 129260"/>
                    <a:gd name="connsiteX4" fmla="*/ 674181 w 678058"/>
                    <a:gd name="connsiteY4" fmla="*/ 49 h 129260"/>
                    <a:gd name="connsiteX5" fmla="*/ 2602 w 678058"/>
                    <a:gd name="connsiteY5" fmla="*/ 122880 h 129260"/>
                    <a:gd name="connsiteX6" fmla="*/ 49 w 678058"/>
                    <a:gd name="connsiteY6" fmla="*/ 126708 h 129260"/>
                    <a:gd name="connsiteX7" fmla="*/ 3240 w 678058"/>
                    <a:gd name="connsiteY7" fmla="*/ 129261 h 129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058" h="129260">
                      <a:moveTo>
                        <a:pt x="3240" y="129261"/>
                      </a:moveTo>
                      <a:cubicBezTo>
                        <a:pt x="3559" y="129261"/>
                        <a:pt x="3559" y="129261"/>
                        <a:pt x="3878" y="129261"/>
                      </a:cubicBezTo>
                      <a:lnTo>
                        <a:pt x="675457" y="6430"/>
                      </a:lnTo>
                      <a:cubicBezTo>
                        <a:pt x="677052" y="6111"/>
                        <a:pt x="678329" y="4516"/>
                        <a:pt x="678010" y="2602"/>
                      </a:cubicBezTo>
                      <a:cubicBezTo>
                        <a:pt x="677691" y="1006"/>
                        <a:pt x="676095" y="-270"/>
                        <a:pt x="674181" y="49"/>
                      </a:cubicBezTo>
                      <a:lnTo>
                        <a:pt x="2602" y="122880"/>
                      </a:lnTo>
                      <a:cubicBezTo>
                        <a:pt x="1006" y="123199"/>
                        <a:pt x="-270" y="124794"/>
                        <a:pt x="49" y="126708"/>
                      </a:cubicBezTo>
                      <a:cubicBezTo>
                        <a:pt x="368" y="128303"/>
                        <a:pt x="1644" y="129261"/>
                        <a:pt x="3240" y="129261"/>
                      </a:cubicBezTo>
                      <a:close/>
                    </a:path>
                  </a:pathLst>
                </a:custGeom>
                <a:solidFill>
                  <a:srgbClr val="003458"/>
                </a:solidFill>
                <a:ln w="3190" cap="flat">
                  <a:noFill/>
                  <a:prstDash val="solid"/>
                  <a:miter/>
                </a:ln>
              </p:spPr>
              <p:txBody>
                <a:bodyPr rtlCol="0" anchor="ctr"/>
                <a:lstStyle/>
                <a:p>
                  <a:endParaRPr lang="fr-BE"/>
                </a:p>
              </p:txBody>
            </p:sp>
            <p:sp>
              <p:nvSpPr>
                <p:cNvPr id="64" name="Forme libre : forme 63">
                  <a:extLst>
                    <a:ext uri="{FF2B5EF4-FFF2-40B4-BE49-F238E27FC236}">
                      <a16:creationId xmlns:a16="http://schemas.microsoft.com/office/drawing/2014/main" id="{F3427170-3C88-47C6-B511-19887AE36ADA}"/>
                    </a:ext>
                  </a:extLst>
                </p:cNvPr>
                <p:cNvSpPr/>
                <p:nvPr/>
              </p:nvSpPr>
              <p:spPr>
                <a:xfrm>
                  <a:off x="5311688" y="3403455"/>
                  <a:ext cx="1550535" cy="1550535"/>
                </a:xfrm>
                <a:custGeom>
                  <a:avLst/>
                  <a:gdLst>
                    <a:gd name="connsiteX0" fmla="*/ 0 w 1550535"/>
                    <a:gd name="connsiteY0" fmla="*/ 775267 h 1550535"/>
                    <a:gd name="connsiteX1" fmla="*/ 775268 w 1550535"/>
                    <a:gd name="connsiteY1" fmla="*/ 0 h 1550535"/>
                    <a:gd name="connsiteX2" fmla="*/ 1550535 w 1550535"/>
                    <a:gd name="connsiteY2" fmla="*/ 775267 h 1550535"/>
                    <a:gd name="connsiteX3" fmla="*/ 775268 w 1550535"/>
                    <a:gd name="connsiteY3" fmla="*/ 1550535 h 1550535"/>
                    <a:gd name="connsiteX4" fmla="*/ 0 w 1550535"/>
                    <a:gd name="connsiteY4" fmla="*/ 775267 h 1550535"/>
                    <a:gd name="connsiteX5" fmla="*/ 124745 w 1550535"/>
                    <a:gd name="connsiteY5" fmla="*/ 775267 h 1550535"/>
                    <a:gd name="connsiteX6" fmla="*/ 774949 w 1550535"/>
                    <a:gd name="connsiteY6" fmla="*/ 1425471 h 1550535"/>
                    <a:gd name="connsiteX7" fmla="*/ 1425152 w 1550535"/>
                    <a:gd name="connsiteY7" fmla="*/ 775267 h 1550535"/>
                    <a:gd name="connsiteX8" fmla="*/ 774949 w 1550535"/>
                    <a:gd name="connsiteY8" fmla="*/ 125064 h 1550535"/>
                    <a:gd name="connsiteX9" fmla="*/ 124745 w 1550535"/>
                    <a:gd name="connsiteY9" fmla="*/ 775267 h 1550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0535" h="1550535">
                      <a:moveTo>
                        <a:pt x="0" y="775267"/>
                      </a:moveTo>
                      <a:cubicBezTo>
                        <a:pt x="0" y="347754"/>
                        <a:pt x="347754" y="0"/>
                        <a:pt x="775268" y="0"/>
                      </a:cubicBezTo>
                      <a:cubicBezTo>
                        <a:pt x="1202781" y="0"/>
                        <a:pt x="1550535" y="347754"/>
                        <a:pt x="1550535" y="775267"/>
                      </a:cubicBezTo>
                      <a:cubicBezTo>
                        <a:pt x="1550535" y="1202781"/>
                        <a:pt x="1202781" y="1550535"/>
                        <a:pt x="775268" y="1550535"/>
                      </a:cubicBezTo>
                      <a:cubicBezTo>
                        <a:pt x="347754" y="1550535"/>
                        <a:pt x="0" y="1202781"/>
                        <a:pt x="0" y="775267"/>
                      </a:cubicBezTo>
                      <a:close/>
                      <a:moveTo>
                        <a:pt x="124745" y="775267"/>
                      </a:moveTo>
                      <a:cubicBezTo>
                        <a:pt x="124745" y="1133869"/>
                        <a:pt x="416347" y="1425471"/>
                        <a:pt x="774949" y="1425471"/>
                      </a:cubicBezTo>
                      <a:cubicBezTo>
                        <a:pt x="1133550" y="1425471"/>
                        <a:pt x="1425152" y="1133869"/>
                        <a:pt x="1425152" y="775267"/>
                      </a:cubicBezTo>
                      <a:cubicBezTo>
                        <a:pt x="1425152" y="416666"/>
                        <a:pt x="1133550" y="125064"/>
                        <a:pt x="774949" y="125064"/>
                      </a:cubicBezTo>
                      <a:cubicBezTo>
                        <a:pt x="416347" y="125064"/>
                        <a:pt x="124745" y="416666"/>
                        <a:pt x="124745" y="775267"/>
                      </a:cubicBezTo>
                      <a:close/>
                    </a:path>
                  </a:pathLst>
                </a:custGeom>
                <a:solidFill>
                  <a:srgbClr val="231F20"/>
                </a:solidFill>
                <a:ln w="3190" cap="flat">
                  <a:noFill/>
                  <a:prstDash val="solid"/>
                  <a:miter/>
                </a:ln>
              </p:spPr>
              <p:txBody>
                <a:bodyPr rtlCol="0" anchor="ctr"/>
                <a:lstStyle/>
                <a:p>
                  <a:endParaRPr lang="fr-BE"/>
                </a:p>
              </p:txBody>
            </p:sp>
            <p:sp>
              <p:nvSpPr>
                <p:cNvPr id="65" name="Forme libre : forme 64">
                  <a:extLst>
                    <a:ext uri="{FF2B5EF4-FFF2-40B4-BE49-F238E27FC236}">
                      <a16:creationId xmlns:a16="http://schemas.microsoft.com/office/drawing/2014/main" id="{E3062722-75EF-408E-8712-5D87DF34EE2C}"/>
                    </a:ext>
                  </a:extLst>
                </p:cNvPr>
                <p:cNvSpPr/>
                <p:nvPr/>
              </p:nvSpPr>
              <p:spPr>
                <a:xfrm>
                  <a:off x="5398418" y="4181863"/>
                  <a:ext cx="681568" cy="103418"/>
                </a:xfrm>
                <a:custGeom>
                  <a:avLst/>
                  <a:gdLst>
                    <a:gd name="connsiteX0" fmla="*/ 2921 w 681568"/>
                    <a:gd name="connsiteY0" fmla="*/ 103418 h 103418"/>
                    <a:gd name="connsiteX1" fmla="*/ 3240 w 681568"/>
                    <a:gd name="connsiteY1" fmla="*/ 103418 h 103418"/>
                    <a:gd name="connsiteX2" fmla="*/ 678967 w 681568"/>
                    <a:gd name="connsiteY2" fmla="*/ 6111 h 103418"/>
                    <a:gd name="connsiteX3" fmla="*/ 681519 w 681568"/>
                    <a:gd name="connsiteY3" fmla="*/ 2602 h 103418"/>
                    <a:gd name="connsiteX4" fmla="*/ 678010 w 681568"/>
                    <a:gd name="connsiteY4" fmla="*/ 49 h 103418"/>
                    <a:gd name="connsiteX5" fmla="*/ 2602 w 681568"/>
                    <a:gd name="connsiteY5" fmla="*/ 97037 h 103418"/>
                    <a:gd name="connsiteX6" fmla="*/ 49 w 681568"/>
                    <a:gd name="connsiteY6" fmla="*/ 100547 h 103418"/>
                    <a:gd name="connsiteX7" fmla="*/ 2921 w 681568"/>
                    <a:gd name="connsiteY7" fmla="*/ 103418 h 10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568" h="103418">
                      <a:moveTo>
                        <a:pt x="2921" y="103418"/>
                      </a:moveTo>
                      <a:cubicBezTo>
                        <a:pt x="2921" y="103418"/>
                        <a:pt x="3240" y="103418"/>
                        <a:pt x="3240" y="103418"/>
                      </a:cubicBezTo>
                      <a:lnTo>
                        <a:pt x="678967" y="6111"/>
                      </a:lnTo>
                      <a:cubicBezTo>
                        <a:pt x="680562" y="5792"/>
                        <a:pt x="681838" y="4197"/>
                        <a:pt x="681519" y="2602"/>
                      </a:cubicBezTo>
                      <a:cubicBezTo>
                        <a:pt x="681200" y="1006"/>
                        <a:pt x="679605" y="-270"/>
                        <a:pt x="678010" y="49"/>
                      </a:cubicBezTo>
                      <a:lnTo>
                        <a:pt x="2602" y="97037"/>
                      </a:lnTo>
                      <a:cubicBezTo>
                        <a:pt x="1006" y="97356"/>
                        <a:pt x="-270" y="98952"/>
                        <a:pt x="49" y="100547"/>
                      </a:cubicBezTo>
                      <a:cubicBezTo>
                        <a:pt x="49" y="102461"/>
                        <a:pt x="1644" y="103418"/>
                        <a:pt x="2921" y="103418"/>
                      </a:cubicBezTo>
                      <a:close/>
                    </a:path>
                  </a:pathLst>
                </a:custGeom>
                <a:solidFill>
                  <a:srgbClr val="003458"/>
                </a:solidFill>
                <a:ln w="3190" cap="flat">
                  <a:noFill/>
                  <a:prstDash val="solid"/>
                  <a:miter/>
                </a:ln>
              </p:spPr>
              <p:txBody>
                <a:bodyPr rtlCol="0" anchor="ctr"/>
                <a:lstStyle/>
                <a:p>
                  <a:endParaRPr lang="fr-BE"/>
                </a:p>
              </p:txBody>
            </p:sp>
            <p:sp>
              <p:nvSpPr>
                <p:cNvPr id="66" name="Forme libre : forme 65">
                  <a:extLst>
                    <a:ext uri="{FF2B5EF4-FFF2-40B4-BE49-F238E27FC236}">
                      <a16:creationId xmlns:a16="http://schemas.microsoft.com/office/drawing/2014/main" id="{34A1286F-35F3-4D33-8D6A-633D5A85DF4D}"/>
                    </a:ext>
                  </a:extLst>
                </p:cNvPr>
                <p:cNvSpPr/>
                <p:nvPr/>
              </p:nvSpPr>
              <p:spPr>
                <a:xfrm>
                  <a:off x="5419144" y="4186956"/>
                  <a:ext cx="661811" cy="195951"/>
                </a:xfrm>
                <a:custGeom>
                  <a:avLst/>
                  <a:gdLst>
                    <a:gd name="connsiteX0" fmla="*/ 2932 w 661811"/>
                    <a:gd name="connsiteY0" fmla="*/ 195952 h 195951"/>
                    <a:gd name="connsiteX1" fmla="*/ 3890 w 661811"/>
                    <a:gd name="connsiteY1" fmla="*/ 195952 h 195951"/>
                    <a:gd name="connsiteX2" fmla="*/ 659517 w 661811"/>
                    <a:gd name="connsiteY2" fmla="*/ 6123 h 195951"/>
                    <a:gd name="connsiteX3" fmla="*/ 661751 w 661811"/>
                    <a:gd name="connsiteY3" fmla="*/ 2294 h 195951"/>
                    <a:gd name="connsiteX4" fmla="*/ 657922 w 661811"/>
                    <a:gd name="connsiteY4" fmla="*/ 61 h 195951"/>
                    <a:gd name="connsiteX5" fmla="*/ 2294 w 661811"/>
                    <a:gd name="connsiteY5" fmla="*/ 189890 h 195951"/>
                    <a:gd name="connsiteX6" fmla="*/ 61 w 661811"/>
                    <a:gd name="connsiteY6" fmla="*/ 193719 h 195951"/>
                    <a:gd name="connsiteX7" fmla="*/ 2932 w 661811"/>
                    <a:gd name="connsiteY7" fmla="*/ 195952 h 195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1811" h="195951">
                      <a:moveTo>
                        <a:pt x="2932" y="195952"/>
                      </a:moveTo>
                      <a:cubicBezTo>
                        <a:pt x="3252" y="195952"/>
                        <a:pt x="3571" y="195952"/>
                        <a:pt x="3890" y="195952"/>
                      </a:cubicBezTo>
                      <a:lnTo>
                        <a:pt x="659517" y="6123"/>
                      </a:lnTo>
                      <a:cubicBezTo>
                        <a:pt x="661112" y="5485"/>
                        <a:pt x="662069" y="3890"/>
                        <a:pt x="661751" y="2294"/>
                      </a:cubicBezTo>
                      <a:cubicBezTo>
                        <a:pt x="661112" y="699"/>
                        <a:pt x="659517" y="-258"/>
                        <a:pt x="657922" y="61"/>
                      </a:cubicBezTo>
                      <a:lnTo>
                        <a:pt x="2294" y="189890"/>
                      </a:lnTo>
                      <a:cubicBezTo>
                        <a:pt x="699" y="190528"/>
                        <a:pt x="-258" y="192123"/>
                        <a:pt x="61" y="193719"/>
                      </a:cubicBezTo>
                      <a:cubicBezTo>
                        <a:pt x="380" y="195314"/>
                        <a:pt x="1656" y="195952"/>
                        <a:pt x="2932" y="195952"/>
                      </a:cubicBezTo>
                      <a:close/>
                    </a:path>
                  </a:pathLst>
                </a:custGeom>
                <a:solidFill>
                  <a:srgbClr val="003458"/>
                </a:solidFill>
                <a:ln w="3190" cap="flat">
                  <a:noFill/>
                  <a:prstDash val="solid"/>
                  <a:miter/>
                </a:ln>
              </p:spPr>
              <p:txBody>
                <a:bodyPr rtlCol="0" anchor="ctr"/>
                <a:lstStyle/>
                <a:p>
                  <a:endParaRPr lang="fr-BE"/>
                </a:p>
              </p:txBody>
            </p:sp>
            <p:sp>
              <p:nvSpPr>
                <p:cNvPr id="67" name="Forme libre : forme 66">
                  <a:extLst>
                    <a:ext uri="{FF2B5EF4-FFF2-40B4-BE49-F238E27FC236}">
                      <a16:creationId xmlns:a16="http://schemas.microsoft.com/office/drawing/2014/main" id="{E6DB28FD-C16F-4CC4-A753-B2E831AD2D29}"/>
                    </a:ext>
                  </a:extLst>
                </p:cNvPr>
                <p:cNvSpPr/>
                <p:nvPr/>
              </p:nvSpPr>
              <p:spPr>
                <a:xfrm>
                  <a:off x="6079618" y="4173298"/>
                  <a:ext cx="688807" cy="8933"/>
                </a:xfrm>
                <a:custGeom>
                  <a:avLst/>
                  <a:gdLst>
                    <a:gd name="connsiteX0" fmla="*/ 685617 w 688807"/>
                    <a:gd name="connsiteY0" fmla="*/ 8933 h 8933"/>
                    <a:gd name="connsiteX1" fmla="*/ 688808 w 688807"/>
                    <a:gd name="connsiteY1" fmla="*/ 5743 h 8933"/>
                    <a:gd name="connsiteX2" fmla="*/ 685617 w 688807"/>
                    <a:gd name="connsiteY2" fmla="*/ 2552 h 8933"/>
                    <a:gd name="connsiteX3" fmla="*/ 3190 w 688807"/>
                    <a:gd name="connsiteY3" fmla="*/ 0 h 8933"/>
                    <a:gd name="connsiteX4" fmla="*/ 0 w 688807"/>
                    <a:gd name="connsiteY4" fmla="*/ 3190 h 8933"/>
                    <a:gd name="connsiteX5" fmla="*/ 3190 w 688807"/>
                    <a:gd name="connsiteY5" fmla="*/ 6381 h 8933"/>
                    <a:gd name="connsiteX6" fmla="*/ 685617 w 688807"/>
                    <a:gd name="connsiteY6" fmla="*/ 8933 h 8933"/>
                    <a:gd name="connsiteX7" fmla="*/ 685617 w 688807"/>
                    <a:gd name="connsiteY7" fmla="*/ 8933 h 8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8807" h="8933">
                      <a:moveTo>
                        <a:pt x="685617" y="8933"/>
                      </a:moveTo>
                      <a:cubicBezTo>
                        <a:pt x="687213" y="8933"/>
                        <a:pt x="688808" y="7657"/>
                        <a:pt x="688808" y="5743"/>
                      </a:cubicBezTo>
                      <a:cubicBezTo>
                        <a:pt x="688808" y="3828"/>
                        <a:pt x="687532" y="2552"/>
                        <a:pt x="685617" y="2552"/>
                      </a:cubicBezTo>
                      <a:lnTo>
                        <a:pt x="3190" y="0"/>
                      </a:lnTo>
                      <a:cubicBezTo>
                        <a:pt x="1276" y="0"/>
                        <a:pt x="0" y="1276"/>
                        <a:pt x="0" y="3190"/>
                      </a:cubicBezTo>
                      <a:cubicBezTo>
                        <a:pt x="0" y="5105"/>
                        <a:pt x="1276" y="6381"/>
                        <a:pt x="3190" y="6381"/>
                      </a:cubicBezTo>
                      <a:lnTo>
                        <a:pt x="685617" y="8933"/>
                      </a:lnTo>
                      <a:cubicBezTo>
                        <a:pt x="685617" y="8933"/>
                        <a:pt x="685617" y="8933"/>
                        <a:pt x="685617" y="8933"/>
                      </a:cubicBezTo>
                      <a:close/>
                    </a:path>
                  </a:pathLst>
                </a:custGeom>
                <a:solidFill>
                  <a:srgbClr val="003458"/>
                </a:solidFill>
                <a:ln w="3190" cap="flat">
                  <a:noFill/>
                  <a:prstDash val="solid"/>
                  <a:miter/>
                </a:ln>
              </p:spPr>
              <p:txBody>
                <a:bodyPr rtlCol="0" anchor="ctr"/>
                <a:lstStyle/>
                <a:p>
                  <a:endParaRPr lang="fr-BE"/>
                </a:p>
              </p:txBody>
            </p:sp>
            <p:sp>
              <p:nvSpPr>
                <p:cNvPr id="68" name="Forme libre : forme 67">
                  <a:extLst>
                    <a:ext uri="{FF2B5EF4-FFF2-40B4-BE49-F238E27FC236}">
                      <a16:creationId xmlns:a16="http://schemas.microsoft.com/office/drawing/2014/main" id="{3B1E0D11-B19A-40C2-9A38-DFD222895D66}"/>
                    </a:ext>
                  </a:extLst>
                </p:cNvPr>
                <p:cNvSpPr/>
                <p:nvPr/>
              </p:nvSpPr>
              <p:spPr>
                <a:xfrm>
                  <a:off x="5388896" y="3478110"/>
                  <a:ext cx="1401862" cy="1401862"/>
                </a:xfrm>
                <a:custGeom>
                  <a:avLst/>
                  <a:gdLst>
                    <a:gd name="connsiteX0" fmla="*/ 0 w 1401862"/>
                    <a:gd name="connsiteY0" fmla="*/ 700612 h 1401862"/>
                    <a:gd name="connsiteX1" fmla="*/ 700931 w 1401862"/>
                    <a:gd name="connsiteY1" fmla="*/ 0 h 1401862"/>
                    <a:gd name="connsiteX2" fmla="*/ 1401863 w 1401862"/>
                    <a:gd name="connsiteY2" fmla="*/ 700931 h 1401862"/>
                    <a:gd name="connsiteX3" fmla="*/ 700931 w 1401862"/>
                    <a:gd name="connsiteY3" fmla="*/ 1401863 h 1401862"/>
                    <a:gd name="connsiteX4" fmla="*/ 0 w 1401862"/>
                    <a:gd name="connsiteY4" fmla="*/ 700612 h 1401862"/>
                    <a:gd name="connsiteX5" fmla="*/ 50408 w 1401862"/>
                    <a:gd name="connsiteY5" fmla="*/ 700612 h 1401862"/>
                    <a:gd name="connsiteX6" fmla="*/ 700931 w 1401862"/>
                    <a:gd name="connsiteY6" fmla="*/ 1351135 h 1401862"/>
                    <a:gd name="connsiteX7" fmla="*/ 1351454 w 1401862"/>
                    <a:gd name="connsiteY7" fmla="*/ 700612 h 1401862"/>
                    <a:gd name="connsiteX8" fmla="*/ 700931 w 1401862"/>
                    <a:gd name="connsiteY8" fmla="*/ 50089 h 1401862"/>
                    <a:gd name="connsiteX9" fmla="*/ 50408 w 1401862"/>
                    <a:gd name="connsiteY9" fmla="*/ 700612 h 140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1862" h="1401862">
                      <a:moveTo>
                        <a:pt x="0" y="700612"/>
                      </a:moveTo>
                      <a:cubicBezTo>
                        <a:pt x="0" y="314255"/>
                        <a:pt x="314574" y="0"/>
                        <a:pt x="700931" y="0"/>
                      </a:cubicBezTo>
                      <a:cubicBezTo>
                        <a:pt x="1087289" y="0"/>
                        <a:pt x="1401863" y="314255"/>
                        <a:pt x="1401863" y="700931"/>
                      </a:cubicBezTo>
                      <a:cubicBezTo>
                        <a:pt x="1401863" y="1087608"/>
                        <a:pt x="1087608" y="1401863"/>
                        <a:pt x="700931" y="1401863"/>
                      </a:cubicBezTo>
                      <a:cubicBezTo>
                        <a:pt x="314574" y="1401543"/>
                        <a:pt x="0" y="1087289"/>
                        <a:pt x="0" y="700612"/>
                      </a:cubicBezTo>
                      <a:close/>
                      <a:moveTo>
                        <a:pt x="50408" y="700612"/>
                      </a:moveTo>
                      <a:cubicBezTo>
                        <a:pt x="50408" y="1059213"/>
                        <a:pt x="342330" y="1351135"/>
                        <a:pt x="700931" y="1351135"/>
                      </a:cubicBezTo>
                      <a:cubicBezTo>
                        <a:pt x="1059532" y="1351135"/>
                        <a:pt x="1351454" y="1059213"/>
                        <a:pt x="1351454" y="700612"/>
                      </a:cubicBezTo>
                      <a:cubicBezTo>
                        <a:pt x="1351454" y="342011"/>
                        <a:pt x="1059532" y="50089"/>
                        <a:pt x="700931" y="50089"/>
                      </a:cubicBezTo>
                      <a:cubicBezTo>
                        <a:pt x="342330" y="50408"/>
                        <a:pt x="50408" y="342011"/>
                        <a:pt x="50408" y="700612"/>
                      </a:cubicBezTo>
                      <a:close/>
                    </a:path>
                  </a:pathLst>
                </a:custGeom>
                <a:solidFill>
                  <a:schemeClr val="bg1">
                    <a:lumMod val="50000"/>
                  </a:schemeClr>
                </a:solidFill>
                <a:ln w="3190" cap="flat">
                  <a:noFill/>
                  <a:prstDash val="solid"/>
                  <a:miter/>
                </a:ln>
              </p:spPr>
              <p:txBody>
                <a:bodyPr rtlCol="0" anchor="ctr"/>
                <a:lstStyle/>
                <a:p>
                  <a:endParaRPr lang="fr-BE"/>
                </a:p>
              </p:txBody>
            </p:sp>
            <p:sp>
              <p:nvSpPr>
                <p:cNvPr id="69" name="Forme libre : forme 68">
                  <a:extLst>
                    <a:ext uri="{FF2B5EF4-FFF2-40B4-BE49-F238E27FC236}">
                      <a16:creationId xmlns:a16="http://schemas.microsoft.com/office/drawing/2014/main" id="{5450803D-C5E8-410B-937F-65D898079FEA}"/>
                    </a:ext>
                  </a:extLst>
                </p:cNvPr>
                <p:cNvSpPr/>
                <p:nvPr/>
              </p:nvSpPr>
              <p:spPr>
                <a:xfrm>
                  <a:off x="6089678" y="4177616"/>
                  <a:ext cx="378999" cy="534860"/>
                </a:xfrm>
                <a:custGeom>
                  <a:avLst/>
                  <a:gdLst>
                    <a:gd name="connsiteX0" fmla="*/ 375660 w 378999"/>
                    <a:gd name="connsiteY0" fmla="*/ 534861 h 534860"/>
                    <a:gd name="connsiteX1" fmla="*/ 377574 w 378999"/>
                    <a:gd name="connsiteY1" fmla="*/ 534223 h 534860"/>
                    <a:gd name="connsiteX2" fmla="*/ 378212 w 378999"/>
                    <a:gd name="connsiteY2" fmla="*/ 529756 h 534860"/>
                    <a:gd name="connsiteX3" fmla="*/ 5892 w 378999"/>
                    <a:gd name="connsiteY3" fmla="*/ 1426 h 534860"/>
                    <a:gd name="connsiteX4" fmla="*/ 1425 w 378999"/>
                    <a:gd name="connsiteY4" fmla="*/ 787 h 534860"/>
                    <a:gd name="connsiteX5" fmla="*/ 788 w 378999"/>
                    <a:gd name="connsiteY5" fmla="*/ 5254 h 534860"/>
                    <a:gd name="connsiteX6" fmla="*/ 373107 w 378999"/>
                    <a:gd name="connsiteY6" fmla="*/ 533585 h 534860"/>
                    <a:gd name="connsiteX7" fmla="*/ 375660 w 378999"/>
                    <a:gd name="connsiteY7" fmla="*/ 534861 h 53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8999" h="534860">
                      <a:moveTo>
                        <a:pt x="375660" y="534861"/>
                      </a:moveTo>
                      <a:cubicBezTo>
                        <a:pt x="376298" y="534861"/>
                        <a:pt x="376936" y="534542"/>
                        <a:pt x="377574" y="534223"/>
                      </a:cubicBezTo>
                      <a:cubicBezTo>
                        <a:pt x="379169" y="533266"/>
                        <a:pt x="379488" y="531351"/>
                        <a:pt x="378212" y="529756"/>
                      </a:cubicBezTo>
                      <a:lnTo>
                        <a:pt x="5892" y="1426"/>
                      </a:lnTo>
                      <a:cubicBezTo>
                        <a:pt x="4935" y="-170"/>
                        <a:pt x="3021" y="-489"/>
                        <a:pt x="1425" y="787"/>
                      </a:cubicBezTo>
                      <a:cubicBezTo>
                        <a:pt x="-170" y="1745"/>
                        <a:pt x="-489" y="3659"/>
                        <a:pt x="788" y="5254"/>
                      </a:cubicBezTo>
                      <a:lnTo>
                        <a:pt x="373107" y="533585"/>
                      </a:lnTo>
                      <a:cubicBezTo>
                        <a:pt x="373745" y="534223"/>
                        <a:pt x="374702" y="534861"/>
                        <a:pt x="375660" y="534861"/>
                      </a:cubicBezTo>
                      <a:close/>
                    </a:path>
                  </a:pathLst>
                </a:custGeom>
                <a:solidFill>
                  <a:srgbClr val="003458"/>
                </a:solidFill>
                <a:ln w="3190" cap="flat">
                  <a:noFill/>
                  <a:prstDash val="solid"/>
                  <a:miter/>
                </a:ln>
              </p:spPr>
              <p:txBody>
                <a:bodyPr rtlCol="0" anchor="ctr"/>
                <a:lstStyle/>
                <a:p>
                  <a:endParaRPr lang="fr-BE"/>
                </a:p>
              </p:txBody>
            </p:sp>
            <p:sp>
              <p:nvSpPr>
                <p:cNvPr id="70" name="Forme libre : forme 69">
                  <a:extLst>
                    <a:ext uri="{FF2B5EF4-FFF2-40B4-BE49-F238E27FC236}">
                      <a16:creationId xmlns:a16="http://schemas.microsoft.com/office/drawing/2014/main" id="{13587DFA-61C5-43D3-8499-EF00475411AC}"/>
                    </a:ext>
                  </a:extLst>
                </p:cNvPr>
                <p:cNvSpPr/>
                <p:nvPr/>
              </p:nvSpPr>
              <p:spPr>
                <a:xfrm>
                  <a:off x="8216230" y="4026859"/>
                  <a:ext cx="303726" cy="303726"/>
                </a:xfrm>
                <a:custGeom>
                  <a:avLst/>
                  <a:gdLst>
                    <a:gd name="connsiteX0" fmla="*/ 0 w 303726"/>
                    <a:gd name="connsiteY0" fmla="*/ 151863 h 303726"/>
                    <a:gd name="connsiteX1" fmla="*/ 151863 w 303726"/>
                    <a:gd name="connsiteY1" fmla="*/ 0 h 303726"/>
                    <a:gd name="connsiteX2" fmla="*/ 303726 w 303726"/>
                    <a:gd name="connsiteY2" fmla="*/ 151863 h 303726"/>
                    <a:gd name="connsiteX3" fmla="*/ 151863 w 303726"/>
                    <a:gd name="connsiteY3" fmla="*/ 303726 h 303726"/>
                    <a:gd name="connsiteX4" fmla="*/ 0 w 303726"/>
                    <a:gd name="connsiteY4" fmla="*/ 151863 h 303726"/>
                    <a:gd name="connsiteX5" fmla="*/ 38285 w 303726"/>
                    <a:gd name="connsiteY5" fmla="*/ 151863 h 303726"/>
                    <a:gd name="connsiteX6" fmla="*/ 151863 w 303726"/>
                    <a:gd name="connsiteY6" fmla="*/ 265441 h 303726"/>
                    <a:gd name="connsiteX7" fmla="*/ 265442 w 303726"/>
                    <a:gd name="connsiteY7" fmla="*/ 151863 h 303726"/>
                    <a:gd name="connsiteX8" fmla="*/ 151863 w 303726"/>
                    <a:gd name="connsiteY8" fmla="*/ 38285 h 303726"/>
                    <a:gd name="connsiteX9" fmla="*/ 38285 w 303726"/>
                    <a:gd name="connsiteY9" fmla="*/ 151863 h 30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726" h="303726">
                      <a:moveTo>
                        <a:pt x="0" y="151863"/>
                      </a:moveTo>
                      <a:cubicBezTo>
                        <a:pt x="0" y="68275"/>
                        <a:pt x="67956" y="0"/>
                        <a:pt x="151863" y="0"/>
                      </a:cubicBezTo>
                      <a:cubicBezTo>
                        <a:pt x="235771" y="0"/>
                        <a:pt x="303726" y="67956"/>
                        <a:pt x="303726" y="151863"/>
                      </a:cubicBezTo>
                      <a:cubicBezTo>
                        <a:pt x="303726" y="235452"/>
                        <a:pt x="235771" y="303726"/>
                        <a:pt x="151863" y="303726"/>
                      </a:cubicBezTo>
                      <a:cubicBezTo>
                        <a:pt x="67956" y="303726"/>
                        <a:pt x="0" y="235771"/>
                        <a:pt x="0" y="151863"/>
                      </a:cubicBezTo>
                      <a:close/>
                      <a:moveTo>
                        <a:pt x="38285" y="151863"/>
                      </a:moveTo>
                      <a:cubicBezTo>
                        <a:pt x="38285" y="214395"/>
                        <a:pt x="89331" y="265441"/>
                        <a:pt x="151863" y="265441"/>
                      </a:cubicBezTo>
                      <a:cubicBezTo>
                        <a:pt x="214395" y="265441"/>
                        <a:pt x="265442" y="214395"/>
                        <a:pt x="265442" y="151863"/>
                      </a:cubicBezTo>
                      <a:cubicBezTo>
                        <a:pt x="265442" y="89331"/>
                        <a:pt x="214395" y="38285"/>
                        <a:pt x="151863" y="38285"/>
                      </a:cubicBezTo>
                      <a:cubicBezTo>
                        <a:pt x="89331" y="38285"/>
                        <a:pt x="38285" y="89331"/>
                        <a:pt x="38285" y="151863"/>
                      </a:cubicBezTo>
                      <a:close/>
                    </a:path>
                  </a:pathLst>
                </a:custGeom>
                <a:solidFill>
                  <a:srgbClr val="003458"/>
                </a:solidFill>
                <a:ln w="3190" cap="flat">
                  <a:noFill/>
                  <a:prstDash val="solid"/>
                  <a:miter/>
                </a:ln>
              </p:spPr>
              <p:txBody>
                <a:bodyPr rtlCol="0" anchor="ctr"/>
                <a:lstStyle/>
                <a:p>
                  <a:endParaRPr lang="fr-BE"/>
                </a:p>
              </p:txBody>
            </p:sp>
            <p:sp>
              <p:nvSpPr>
                <p:cNvPr id="71" name="Forme libre : forme 70">
                  <a:extLst>
                    <a:ext uri="{FF2B5EF4-FFF2-40B4-BE49-F238E27FC236}">
                      <a16:creationId xmlns:a16="http://schemas.microsoft.com/office/drawing/2014/main" id="{3F58609D-BCC3-46CA-9068-90FDCFE6DC0A}"/>
                    </a:ext>
                  </a:extLst>
                </p:cNvPr>
                <p:cNvSpPr/>
                <p:nvPr/>
              </p:nvSpPr>
              <p:spPr>
                <a:xfrm>
                  <a:off x="7964926" y="3597850"/>
                  <a:ext cx="393496" cy="568748"/>
                </a:xfrm>
                <a:custGeom>
                  <a:avLst/>
                  <a:gdLst>
                    <a:gd name="connsiteX0" fmla="*/ 390086 w 393496"/>
                    <a:gd name="connsiteY0" fmla="*/ 568749 h 568748"/>
                    <a:gd name="connsiteX1" fmla="*/ 392001 w 393496"/>
                    <a:gd name="connsiteY1" fmla="*/ 568111 h 568748"/>
                    <a:gd name="connsiteX2" fmla="*/ 392958 w 393496"/>
                    <a:gd name="connsiteY2" fmla="*/ 563644 h 568748"/>
                    <a:gd name="connsiteX3" fmla="*/ 5962 w 393496"/>
                    <a:gd name="connsiteY3" fmla="*/ 1495 h 568748"/>
                    <a:gd name="connsiteX4" fmla="*/ 1496 w 393496"/>
                    <a:gd name="connsiteY4" fmla="*/ 538 h 568748"/>
                    <a:gd name="connsiteX5" fmla="*/ 538 w 393496"/>
                    <a:gd name="connsiteY5" fmla="*/ 5005 h 568748"/>
                    <a:gd name="connsiteX6" fmla="*/ 387534 w 393496"/>
                    <a:gd name="connsiteY6" fmla="*/ 567154 h 568748"/>
                    <a:gd name="connsiteX7" fmla="*/ 390086 w 393496"/>
                    <a:gd name="connsiteY7" fmla="*/ 568749 h 568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96" h="568748">
                      <a:moveTo>
                        <a:pt x="390086" y="568749"/>
                      </a:moveTo>
                      <a:cubicBezTo>
                        <a:pt x="390724" y="568749"/>
                        <a:pt x="391362" y="568430"/>
                        <a:pt x="392001" y="568111"/>
                      </a:cubicBezTo>
                      <a:cubicBezTo>
                        <a:pt x="393596" y="567154"/>
                        <a:pt x="393915" y="565240"/>
                        <a:pt x="392958" y="563644"/>
                      </a:cubicBezTo>
                      <a:lnTo>
                        <a:pt x="5962" y="1495"/>
                      </a:lnTo>
                      <a:cubicBezTo>
                        <a:pt x="5005" y="-100"/>
                        <a:pt x="3091" y="-419"/>
                        <a:pt x="1496" y="538"/>
                      </a:cubicBezTo>
                      <a:cubicBezTo>
                        <a:pt x="-100" y="1495"/>
                        <a:pt x="-419" y="3410"/>
                        <a:pt x="538" y="5005"/>
                      </a:cubicBezTo>
                      <a:lnTo>
                        <a:pt x="387534" y="567154"/>
                      </a:lnTo>
                      <a:cubicBezTo>
                        <a:pt x="387853" y="568430"/>
                        <a:pt x="388810" y="568749"/>
                        <a:pt x="390086" y="568749"/>
                      </a:cubicBezTo>
                      <a:close/>
                    </a:path>
                  </a:pathLst>
                </a:custGeom>
                <a:solidFill>
                  <a:srgbClr val="001724"/>
                </a:solidFill>
                <a:ln w="3190" cap="flat">
                  <a:noFill/>
                  <a:prstDash val="solid"/>
                  <a:miter/>
                </a:ln>
              </p:spPr>
              <p:txBody>
                <a:bodyPr rtlCol="0" anchor="ctr"/>
                <a:lstStyle/>
                <a:p>
                  <a:endParaRPr lang="fr-BE"/>
                </a:p>
              </p:txBody>
            </p:sp>
            <p:sp>
              <p:nvSpPr>
                <p:cNvPr id="72" name="Forme libre : forme 71">
                  <a:extLst>
                    <a:ext uri="{FF2B5EF4-FFF2-40B4-BE49-F238E27FC236}">
                      <a16:creationId xmlns:a16="http://schemas.microsoft.com/office/drawing/2014/main" id="{4E477BFD-553C-499B-9C02-DBC7CAF44DAE}"/>
                    </a:ext>
                  </a:extLst>
                </p:cNvPr>
                <p:cNvSpPr/>
                <p:nvPr/>
              </p:nvSpPr>
              <p:spPr>
                <a:xfrm>
                  <a:off x="7864009" y="3694100"/>
                  <a:ext cx="502169" cy="475369"/>
                </a:xfrm>
                <a:custGeom>
                  <a:avLst/>
                  <a:gdLst>
                    <a:gd name="connsiteX0" fmla="*/ 498979 w 502169"/>
                    <a:gd name="connsiteY0" fmla="*/ 475370 h 475369"/>
                    <a:gd name="connsiteX1" fmla="*/ 501212 w 502169"/>
                    <a:gd name="connsiteY1" fmla="*/ 474413 h 475369"/>
                    <a:gd name="connsiteX2" fmla="*/ 501212 w 502169"/>
                    <a:gd name="connsiteY2" fmla="*/ 469946 h 475369"/>
                    <a:gd name="connsiteX3" fmla="*/ 5424 w 502169"/>
                    <a:gd name="connsiteY3" fmla="*/ 957 h 475369"/>
                    <a:gd name="connsiteX4" fmla="*/ 957 w 502169"/>
                    <a:gd name="connsiteY4" fmla="*/ 957 h 475369"/>
                    <a:gd name="connsiteX5" fmla="*/ 957 w 502169"/>
                    <a:gd name="connsiteY5" fmla="*/ 5424 h 475369"/>
                    <a:gd name="connsiteX6" fmla="*/ 496746 w 502169"/>
                    <a:gd name="connsiteY6" fmla="*/ 474413 h 475369"/>
                    <a:gd name="connsiteX7" fmla="*/ 498979 w 502169"/>
                    <a:gd name="connsiteY7" fmla="*/ 475370 h 47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2169" h="475369">
                      <a:moveTo>
                        <a:pt x="498979" y="475370"/>
                      </a:moveTo>
                      <a:cubicBezTo>
                        <a:pt x="499936" y="475370"/>
                        <a:pt x="500574" y="475051"/>
                        <a:pt x="501212" y="474413"/>
                      </a:cubicBezTo>
                      <a:cubicBezTo>
                        <a:pt x="502489" y="473137"/>
                        <a:pt x="502489" y="471222"/>
                        <a:pt x="501212" y="469946"/>
                      </a:cubicBezTo>
                      <a:lnTo>
                        <a:pt x="5424" y="957"/>
                      </a:lnTo>
                      <a:cubicBezTo>
                        <a:pt x="4148" y="-319"/>
                        <a:pt x="2233" y="-319"/>
                        <a:pt x="957" y="957"/>
                      </a:cubicBezTo>
                      <a:cubicBezTo>
                        <a:pt x="-319" y="2233"/>
                        <a:pt x="-319" y="4148"/>
                        <a:pt x="957" y="5424"/>
                      </a:cubicBezTo>
                      <a:lnTo>
                        <a:pt x="496746" y="474413"/>
                      </a:lnTo>
                      <a:cubicBezTo>
                        <a:pt x="497384" y="475051"/>
                        <a:pt x="498341" y="475370"/>
                        <a:pt x="498979" y="475370"/>
                      </a:cubicBezTo>
                      <a:close/>
                    </a:path>
                  </a:pathLst>
                </a:custGeom>
                <a:solidFill>
                  <a:srgbClr val="003458"/>
                </a:solidFill>
                <a:ln w="3190" cap="flat">
                  <a:noFill/>
                  <a:prstDash val="solid"/>
                  <a:miter/>
                </a:ln>
              </p:spPr>
              <p:txBody>
                <a:bodyPr rtlCol="0" anchor="ctr"/>
                <a:lstStyle/>
                <a:p>
                  <a:endParaRPr lang="fr-BE"/>
                </a:p>
              </p:txBody>
            </p:sp>
            <p:sp>
              <p:nvSpPr>
                <p:cNvPr id="73" name="Forme libre : forme 72">
                  <a:extLst>
                    <a:ext uri="{FF2B5EF4-FFF2-40B4-BE49-F238E27FC236}">
                      <a16:creationId xmlns:a16="http://schemas.microsoft.com/office/drawing/2014/main" id="{737DBD12-B8AC-47C7-B649-C5A4B3612CFB}"/>
                    </a:ext>
                  </a:extLst>
                </p:cNvPr>
                <p:cNvSpPr/>
                <p:nvPr/>
              </p:nvSpPr>
              <p:spPr>
                <a:xfrm>
                  <a:off x="7810715" y="3734603"/>
                  <a:ext cx="543993" cy="427209"/>
                </a:xfrm>
                <a:custGeom>
                  <a:avLst/>
                  <a:gdLst>
                    <a:gd name="connsiteX0" fmla="*/ 540788 w 543993"/>
                    <a:gd name="connsiteY0" fmla="*/ 427210 h 427209"/>
                    <a:gd name="connsiteX1" fmla="*/ 543341 w 543993"/>
                    <a:gd name="connsiteY1" fmla="*/ 425934 h 427209"/>
                    <a:gd name="connsiteX2" fmla="*/ 542702 w 543993"/>
                    <a:gd name="connsiteY2" fmla="*/ 421467 h 427209"/>
                    <a:gd name="connsiteX3" fmla="*/ 5120 w 543993"/>
                    <a:gd name="connsiteY3" fmla="*/ 653 h 427209"/>
                    <a:gd name="connsiteX4" fmla="*/ 653 w 543993"/>
                    <a:gd name="connsiteY4" fmla="*/ 1291 h 427209"/>
                    <a:gd name="connsiteX5" fmla="*/ 1291 w 543993"/>
                    <a:gd name="connsiteY5" fmla="*/ 5758 h 427209"/>
                    <a:gd name="connsiteX6" fmla="*/ 538874 w 543993"/>
                    <a:gd name="connsiteY6" fmla="*/ 426253 h 427209"/>
                    <a:gd name="connsiteX7" fmla="*/ 540788 w 543993"/>
                    <a:gd name="connsiteY7" fmla="*/ 427210 h 427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3993" h="427209">
                      <a:moveTo>
                        <a:pt x="540788" y="427210"/>
                      </a:moveTo>
                      <a:cubicBezTo>
                        <a:pt x="541745" y="427210"/>
                        <a:pt x="542702" y="426891"/>
                        <a:pt x="543341" y="425934"/>
                      </a:cubicBezTo>
                      <a:cubicBezTo>
                        <a:pt x="544297" y="424658"/>
                        <a:pt x="544297" y="422424"/>
                        <a:pt x="542702" y="421467"/>
                      </a:cubicBezTo>
                      <a:lnTo>
                        <a:pt x="5120" y="653"/>
                      </a:lnTo>
                      <a:cubicBezTo>
                        <a:pt x="3844" y="-304"/>
                        <a:pt x="1610" y="-304"/>
                        <a:pt x="653" y="1291"/>
                      </a:cubicBezTo>
                      <a:cubicBezTo>
                        <a:pt x="-304" y="2568"/>
                        <a:pt x="-304" y="4801"/>
                        <a:pt x="1291" y="5758"/>
                      </a:cubicBezTo>
                      <a:lnTo>
                        <a:pt x="538874" y="426253"/>
                      </a:lnTo>
                      <a:cubicBezTo>
                        <a:pt x="539512" y="426891"/>
                        <a:pt x="540150" y="427210"/>
                        <a:pt x="540788" y="427210"/>
                      </a:cubicBezTo>
                      <a:close/>
                    </a:path>
                  </a:pathLst>
                </a:custGeom>
                <a:solidFill>
                  <a:srgbClr val="003458"/>
                </a:solidFill>
                <a:ln w="3190" cap="flat">
                  <a:noFill/>
                  <a:prstDash val="solid"/>
                  <a:miter/>
                </a:ln>
              </p:spPr>
              <p:txBody>
                <a:bodyPr rtlCol="0" anchor="ctr"/>
                <a:lstStyle/>
                <a:p>
                  <a:endParaRPr lang="fr-BE"/>
                </a:p>
              </p:txBody>
            </p:sp>
            <p:sp>
              <p:nvSpPr>
                <p:cNvPr id="74" name="Forme libre : forme 73">
                  <a:extLst>
                    <a:ext uri="{FF2B5EF4-FFF2-40B4-BE49-F238E27FC236}">
                      <a16:creationId xmlns:a16="http://schemas.microsoft.com/office/drawing/2014/main" id="{780FD10E-5E3A-467E-9BAD-E5CCD7D6F459}"/>
                    </a:ext>
                  </a:extLst>
                </p:cNvPr>
                <p:cNvSpPr/>
                <p:nvPr/>
              </p:nvSpPr>
              <p:spPr>
                <a:xfrm>
                  <a:off x="7731044" y="3885599"/>
                  <a:ext cx="630274" cy="282914"/>
                </a:xfrm>
                <a:custGeom>
                  <a:avLst/>
                  <a:gdLst>
                    <a:gd name="connsiteX0" fmla="*/ 627158 w 630274"/>
                    <a:gd name="connsiteY0" fmla="*/ 282914 h 282914"/>
                    <a:gd name="connsiteX1" fmla="*/ 630030 w 630274"/>
                    <a:gd name="connsiteY1" fmla="*/ 281000 h 282914"/>
                    <a:gd name="connsiteX2" fmla="*/ 628435 w 630274"/>
                    <a:gd name="connsiteY2" fmla="*/ 276852 h 282914"/>
                    <a:gd name="connsiteX3" fmla="*/ 4392 w 630274"/>
                    <a:gd name="connsiteY3" fmla="*/ 244 h 282914"/>
                    <a:gd name="connsiteX4" fmla="*/ 244 w 630274"/>
                    <a:gd name="connsiteY4" fmla="*/ 1840 h 282914"/>
                    <a:gd name="connsiteX5" fmla="*/ 1840 w 630274"/>
                    <a:gd name="connsiteY5" fmla="*/ 5987 h 282914"/>
                    <a:gd name="connsiteX6" fmla="*/ 625883 w 630274"/>
                    <a:gd name="connsiteY6" fmla="*/ 282595 h 282914"/>
                    <a:gd name="connsiteX7" fmla="*/ 627158 w 630274"/>
                    <a:gd name="connsiteY7" fmla="*/ 282914 h 28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274" h="282914">
                      <a:moveTo>
                        <a:pt x="627158" y="282914"/>
                      </a:moveTo>
                      <a:cubicBezTo>
                        <a:pt x="628435" y="282914"/>
                        <a:pt x="629392" y="282276"/>
                        <a:pt x="630030" y="281000"/>
                      </a:cubicBezTo>
                      <a:cubicBezTo>
                        <a:pt x="630668" y="279405"/>
                        <a:pt x="630030" y="277490"/>
                        <a:pt x="628435" y="276852"/>
                      </a:cubicBezTo>
                      <a:lnTo>
                        <a:pt x="4392" y="244"/>
                      </a:lnTo>
                      <a:cubicBezTo>
                        <a:pt x="2797" y="-394"/>
                        <a:pt x="883" y="244"/>
                        <a:pt x="244" y="1840"/>
                      </a:cubicBezTo>
                      <a:cubicBezTo>
                        <a:pt x="-393" y="3435"/>
                        <a:pt x="244" y="5349"/>
                        <a:pt x="1840" y="5987"/>
                      </a:cubicBezTo>
                      <a:lnTo>
                        <a:pt x="625883" y="282595"/>
                      </a:lnTo>
                      <a:cubicBezTo>
                        <a:pt x="626201" y="282914"/>
                        <a:pt x="626839" y="282914"/>
                        <a:pt x="627158" y="282914"/>
                      </a:cubicBezTo>
                      <a:close/>
                    </a:path>
                  </a:pathLst>
                </a:custGeom>
                <a:solidFill>
                  <a:srgbClr val="003458"/>
                </a:solidFill>
                <a:ln w="3190" cap="flat">
                  <a:noFill/>
                  <a:prstDash val="solid"/>
                  <a:miter/>
                </a:ln>
              </p:spPr>
              <p:txBody>
                <a:bodyPr rtlCol="0" anchor="ctr"/>
                <a:lstStyle/>
                <a:p>
                  <a:endParaRPr lang="fr-BE"/>
                </a:p>
              </p:txBody>
            </p:sp>
            <p:sp>
              <p:nvSpPr>
                <p:cNvPr id="75" name="Forme libre : forme 74">
                  <a:extLst>
                    <a:ext uri="{FF2B5EF4-FFF2-40B4-BE49-F238E27FC236}">
                      <a16:creationId xmlns:a16="http://schemas.microsoft.com/office/drawing/2014/main" id="{A8AAE8FF-CA4F-4926-A8AF-4CBFE7486D2B}"/>
                    </a:ext>
                  </a:extLst>
                </p:cNvPr>
                <p:cNvSpPr/>
                <p:nvPr/>
              </p:nvSpPr>
              <p:spPr>
                <a:xfrm>
                  <a:off x="7685925" y="4014994"/>
                  <a:ext cx="672657" cy="155113"/>
                </a:xfrm>
                <a:custGeom>
                  <a:avLst/>
                  <a:gdLst>
                    <a:gd name="connsiteX0" fmla="*/ 669407 w 672657"/>
                    <a:gd name="connsiteY0" fmla="*/ 155114 h 155113"/>
                    <a:gd name="connsiteX1" fmla="*/ 672597 w 672657"/>
                    <a:gd name="connsiteY1" fmla="*/ 152562 h 155113"/>
                    <a:gd name="connsiteX2" fmla="*/ 670045 w 672657"/>
                    <a:gd name="connsiteY2" fmla="*/ 148733 h 155113"/>
                    <a:gd name="connsiteX3" fmla="*/ 3889 w 672657"/>
                    <a:gd name="connsiteY3" fmla="*/ 60 h 155113"/>
                    <a:gd name="connsiteX4" fmla="*/ 60 w 672657"/>
                    <a:gd name="connsiteY4" fmla="*/ 2613 h 155113"/>
                    <a:gd name="connsiteX5" fmla="*/ 2613 w 672657"/>
                    <a:gd name="connsiteY5" fmla="*/ 6441 h 155113"/>
                    <a:gd name="connsiteX6" fmla="*/ 668769 w 672657"/>
                    <a:gd name="connsiteY6" fmla="*/ 155114 h 155113"/>
                    <a:gd name="connsiteX7" fmla="*/ 669407 w 672657"/>
                    <a:gd name="connsiteY7" fmla="*/ 155114 h 15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57" h="155113">
                      <a:moveTo>
                        <a:pt x="669407" y="155114"/>
                      </a:moveTo>
                      <a:cubicBezTo>
                        <a:pt x="671002" y="155114"/>
                        <a:pt x="672278" y="154157"/>
                        <a:pt x="672597" y="152562"/>
                      </a:cubicBezTo>
                      <a:cubicBezTo>
                        <a:pt x="672916" y="150966"/>
                        <a:pt x="671959" y="149052"/>
                        <a:pt x="670045" y="148733"/>
                      </a:cubicBezTo>
                      <a:lnTo>
                        <a:pt x="3889" y="60"/>
                      </a:lnTo>
                      <a:cubicBezTo>
                        <a:pt x="2294" y="-259"/>
                        <a:pt x="379" y="699"/>
                        <a:pt x="60" y="2613"/>
                      </a:cubicBezTo>
                      <a:cubicBezTo>
                        <a:pt x="-259" y="4208"/>
                        <a:pt x="698" y="6122"/>
                        <a:pt x="2613" y="6441"/>
                      </a:cubicBezTo>
                      <a:lnTo>
                        <a:pt x="668769" y="155114"/>
                      </a:lnTo>
                      <a:cubicBezTo>
                        <a:pt x="669088" y="154795"/>
                        <a:pt x="669407" y="155114"/>
                        <a:pt x="669407" y="155114"/>
                      </a:cubicBezTo>
                      <a:close/>
                    </a:path>
                  </a:pathLst>
                </a:custGeom>
                <a:solidFill>
                  <a:srgbClr val="003458"/>
                </a:solidFill>
                <a:ln w="3190" cap="flat">
                  <a:noFill/>
                  <a:prstDash val="solid"/>
                  <a:miter/>
                </a:ln>
              </p:spPr>
              <p:txBody>
                <a:bodyPr rtlCol="0" anchor="ctr"/>
                <a:lstStyle/>
                <a:p>
                  <a:endParaRPr lang="fr-BE"/>
                </a:p>
              </p:txBody>
            </p:sp>
            <p:sp>
              <p:nvSpPr>
                <p:cNvPr id="76" name="Forme libre : forme 75">
                  <a:extLst>
                    <a:ext uri="{FF2B5EF4-FFF2-40B4-BE49-F238E27FC236}">
                      <a16:creationId xmlns:a16="http://schemas.microsoft.com/office/drawing/2014/main" id="{5A4626D8-204C-4B20-B4CB-6645E177CC4F}"/>
                    </a:ext>
                  </a:extLst>
                </p:cNvPr>
                <p:cNvSpPr/>
                <p:nvPr/>
              </p:nvSpPr>
              <p:spPr>
                <a:xfrm>
                  <a:off x="7683433" y="4118382"/>
                  <a:ext cx="687212" cy="56192"/>
                </a:xfrm>
                <a:custGeom>
                  <a:avLst/>
                  <a:gdLst>
                    <a:gd name="connsiteX0" fmla="*/ 684022 w 687212"/>
                    <a:gd name="connsiteY0" fmla="*/ 56192 h 56192"/>
                    <a:gd name="connsiteX1" fmla="*/ 687213 w 687212"/>
                    <a:gd name="connsiteY1" fmla="*/ 53321 h 56192"/>
                    <a:gd name="connsiteX2" fmla="*/ 684341 w 687212"/>
                    <a:gd name="connsiteY2" fmla="*/ 49811 h 56192"/>
                    <a:gd name="connsiteX3" fmla="*/ 3510 w 687212"/>
                    <a:gd name="connsiteY3" fmla="*/ 41 h 56192"/>
                    <a:gd name="connsiteX4" fmla="*/ 0 w 687212"/>
                    <a:gd name="connsiteY4" fmla="*/ 2912 h 56192"/>
                    <a:gd name="connsiteX5" fmla="*/ 2871 w 687212"/>
                    <a:gd name="connsiteY5" fmla="*/ 6422 h 56192"/>
                    <a:gd name="connsiteX6" fmla="*/ 684022 w 687212"/>
                    <a:gd name="connsiteY6" fmla="*/ 56192 h 56192"/>
                    <a:gd name="connsiteX7" fmla="*/ 684022 w 687212"/>
                    <a:gd name="connsiteY7" fmla="*/ 56192 h 5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212" h="56192">
                      <a:moveTo>
                        <a:pt x="684022" y="56192"/>
                      </a:moveTo>
                      <a:cubicBezTo>
                        <a:pt x="685617" y="56192"/>
                        <a:pt x="687213" y="54916"/>
                        <a:pt x="687213" y="53321"/>
                      </a:cubicBezTo>
                      <a:cubicBezTo>
                        <a:pt x="687213" y="51726"/>
                        <a:pt x="685936" y="50130"/>
                        <a:pt x="684341" y="49811"/>
                      </a:cubicBezTo>
                      <a:lnTo>
                        <a:pt x="3510" y="41"/>
                      </a:lnTo>
                      <a:cubicBezTo>
                        <a:pt x="1595" y="-278"/>
                        <a:pt x="319" y="1317"/>
                        <a:pt x="0" y="2912"/>
                      </a:cubicBezTo>
                      <a:cubicBezTo>
                        <a:pt x="0" y="4508"/>
                        <a:pt x="1276" y="6103"/>
                        <a:pt x="2871" y="6422"/>
                      </a:cubicBezTo>
                      <a:lnTo>
                        <a:pt x="684022" y="56192"/>
                      </a:lnTo>
                      <a:cubicBezTo>
                        <a:pt x="684022" y="56192"/>
                        <a:pt x="684022" y="56192"/>
                        <a:pt x="684022" y="56192"/>
                      </a:cubicBezTo>
                      <a:close/>
                    </a:path>
                  </a:pathLst>
                </a:custGeom>
                <a:solidFill>
                  <a:srgbClr val="003458"/>
                </a:solidFill>
                <a:ln w="3190" cap="flat">
                  <a:noFill/>
                  <a:prstDash val="solid"/>
                  <a:miter/>
                </a:ln>
              </p:spPr>
              <p:txBody>
                <a:bodyPr rtlCol="0" anchor="ctr"/>
                <a:lstStyle/>
                <a:p>
                  <a:endParaRPr lang="fr-BE"/>
                </a:p>
              </p:txBody>
            </p:sp>
            <p:sp>
              <p:nvSpPr>
                <p:cNvPr id="77" name="Forme libre : forme 76">
                  <a:extLst>
                    <a:ext uri="{FF2B5EF4-FFF2-40B4-BE49-F238E27FC236}">
                      <a16:creationId xmlns:a16="http://schemas.microsoft.com/office/drawing/2014/main" id="{2405040B-5250-478B-8B57-44B038F57C94}"/>
                    </a:ext>
                  </a:extLst>
                </p:cNvPr>
                <p:cNvSpPr/>
                <p:nvPr/>
              </p:nvSpPr>
              <p:spPr>
                <a:xfrm>
                  <a:off x="7733072" y="4181463"/>
                  <a:ext cx="612818" cy="319489"/>
                </a:xfrm>
                <a:custGeom>
                  <a:avLst/>
                  <a:gdLst>
                    <a:gd name="connsiteX0" fmla="*/ 3002 w 612818"/>
                    <a:gd name="connsiteY0" fmla="*/ 319490 h 319489"/>
                    <a:gd name="connsiteX1" fmla="*/ 4597 w 612818"/>
                    <a:gd name="connsiteY1" fmla="*/ 319171 h 319489"/>
                    <a:gd name="connsiteX2" fmla="*/ 611093 w 612818"/>
                    <a:gd name="connsiteY2" fmla="*/ 5873 h 319489"/>
                    <a:gd name="connsiteX3" fmla="*/ 612369 w 612818"/>
                    <a:gd name="connsiteY3" fmla="*/ 1726 h 319489"/>
                    <a:gd name="connsiteX4" fmla="*/ 608221 w 612818"/>
                    <a:gd name="connsiteY4" fmla="*/ 450 h 319489"/>
                    <a:gd name="connsiteX5" fmla="*/ 1726 w 612818"/>
                    <a:gd name="connsiteY5" fmla="*/ 313747 h 319489"/>
                    <a:gd name="connsiteX6" fmla="*/ 450 w 612818"/>
                    <a:gd name="connsiteY6" fmla="*/ 317895 h 319489"/>
                    <a:gd name="connsiteX7" fmla="*/ 3002 w 612818"/>
                    <a:gd name="connsiteY7" fmla="*/ 319490 h 31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2818" h="319489">
                      <a:moveTo>
                        <a:pt x="3002" y="319490"/>
                      </a:moveTo>
                      <a:cubicBezTo>
                        <a:pt x="3640" y="319490"/>
                        <a:pt x="3959" y="319490"/>
                        <a:pt x="4597" y="319171"/>
                      </a:cubicBezTo>
                      <a:lnTo>
                        <a:pt x="611093" y="5873"/>
                      </a:lnTo>
                      <a:cubicBezTo>
                        <a:pt x="612688" y="4916"/>
                        <a:pt x="613326" y="3002"/>
                        <a:pt x="612369" y="1726"/>
                      </a:cubicBezTo>
                      <a:cubicBezTo>
                        <a:pt x="611412" y="131"/>
                        <a:pt x="609497" y="-507"/>
                        <a:pt x="608221" y="450"/>
                      </a:cubicBezTo>
                      <a:lnTo>
                        <a:pt x="1726" y="313747"/>
                      </a:lnTo>
                      <a:cubicBezTo>
                        <a:pt x="131" y="314704"/>
                        <a:pt x="-508" y="316619"/>
                        <a:pt x="450" y="317895"/>
                      </a:cubicBezTo>
                      <a:cubicBezTo>
                        <a:pt x="769" y="318852"/>
                        <a:pt x="1726" y="319490"/>
                        <a:pt x="3002" y="319490"/>
                      </a:cubicBezTo>
                      <a:close/>
                    </a:path>
                  </a:pathLst>
                </a:custGeom>
                <a:solidFill>
                  <a:srgbClr val="003458"/>
                </a:solidFill>
                <a:ln w="3190" cap="flat">
                  <a:noFill/>
                  <a:prstDash val="solid"/>
                  <a:miter/>
                </a:ln>
              </p:spPr>
              <p:txBody>
                <a:bodyPr rtlCol="0" anchor="ctr"/>
                <a:lstStyle/>
                <a:p>
                  <a:endParaRPr lang="fr-BE"/>
                </a:p>
              </p:txBody>
            </p:sp>
            <p:sp>
              <p:nvSpPr>
                <p:cNvPr id="78" name="Forme libre : forme 77">
                  <a:extLst>
                    <a:ext uri="{FF2B5EF4-FFF2-40B4-BE49-F238E27FC236}">
                      <a16:creationId xmlns:a16="http://schemas.microsoft.com/office/drawing/2014/main" id="{BD125ADE-293C-4DE0-9010-905B8E69DECE}"/>
                    </a:ext>
                  </a:extLst>
                </p:cNvPr>
                <p:cNvSpPr/>
                <p:nvPr/>
              </p:nvSpPr>
              <p:spPr>
                <a:xfrm>
                  <a:off x="7991087" y="4158403"/>
                  <a:ext cx="379458" cy="578320"/>
                </a:xfrm>
                <a:custGeom>
                  <a:avLst/>
                  <a:gdLst>
                    <a:gd name="connsiteX0" fmla="*/ 3410 w 379458"/>
                    <a:gd name="connsiteY0" fmla="*/ 578320 h 578320"/>
                    <a:gd name="connsiteX1" fmla="*/ 5962 w 379458"/>
                    <a:gd name="connsiteY1" fmla="*/ 576725 h 578320"/>
                    <a:gd name="connsiteX2" fmla="*/ 378920 w 379458"/>
                    <a:gd name="connsiteY2" fmla="*/ 5005 h 578320"/>
                    <a:gd name="connsiteX3" fmla="*/ 377963 w 379458"/>
                    <a:gd name="connsiteY3" fmla="*/ 538 h 578320"/>
                    <a:gd name="connsiteX4" fmla="*/ 373496 w 379458"/>
                    <a:gd name="connsiteY4" fmla="*/ 1496 h 578320"/>
                    <a:gd name="connsiteX5" fmla="*/ 539 w 379458"/>
                    <a:gd name="connsiteY5" fmla="*/ 573534 h 578320"/>
                    <a:gd name="connsiteX6" fmla="*/ 1495 w 379458"/>
                    <a:gd name="connsiteY6" fmla="*/ 578001 h 578320"/>
                    <a:gd name="connsiteX7" fmla="*/ 3410 w 379458"/>
                    <a:gd name="connsiteY7" fmla="*/ 578320 h 57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458" h="578320">
                      <a:moveTo>
                        <a:pt x="3410" y="578320"/>
                      </a:moveTo>
                      <a:cubicBezTo>
                        <a:pt x="4367" y="578320"/>
                        <a:pt x="5324" y="577682"/>
                        <a:pt x="5962" y="576725"/>
                      </a:cubicBezTo>
                      <a:lnTo>
                        <a:pt x="378920" y="5005"/>
                      </a:lnTo>
                      <a:cubicBezTo>
                        <a:pt x="379877" y="3410"/>
                        <a:pt x="379558" y="1496"/>
                        <a:pt x="377963" y="538"/>
                      </a:cubicBezTo>
                      <a:cubicBezTo>
                        <a:pt x="376368" y="-419"/>
                        <a:pt x="374453" y="-100"/>
                        <a:pt x="373496" y="1496"/>
                      </a:cubicBezTo>
                      <a:lnTo>
                        <a:pt x="539" y="573534"/>
                      </a:lnTo>
                      <a:cubicBezTo>
                        <a:pt x="-419" y="575130"/>
                        <a:pt x="-100" y="577044"/>
                        <a:pt x="1495" y="578001"/>
                      </a:cubicBezTo>
                      <a:cubicBezTo>
                        <a:pt x="2134" y="578001"/>
                        <a:pt x="2772" y="578320"/>
                        <a:pt x="3410" y="578320"/>
                      </a:cubicBezTo>
                      <a:close/>
                    </a:path>
                  </a:pathLst>
                </a:custGeom>
                <a:solidFill>
                  <a:srgbClr val="003458"/>
                </a:solidFill>
                <a:ln w="3190" cap="flat">
                  <a:noFill/>
                  <a:prstDash val="solid"/>
                  <a:miter/>
                </a:ln>
              </p:spPr>
              <p:txBody>
                <a:bodyPr rtlCol="0" anchor="ctr"/>
                <a:lstStyle/>
                <a:p>
                  <a:endParaRPr lang="fr-BE"/>
                </a:p>
              </p:txBody>
            </p:sp>
            <p:sp>
              <p:nvSpPr>
                <p:cNvPr id="79" name="Forme libre : forme 78">
                  <a:extLst>
                    <a:ext uri="{FF2B5EF4-FFF2-40B4-BE49-F238E27FC236}">
                      <a16:creationId xmlns:a16="http://schemas.microsoft.com/office/drawing/2014/main" id="{00F948DE-35FE-4136-A74B-5771F813ACEA}"/>
                    </a:ext>
                  </a:extLst>
                </p:cNvPr>
                <p:cNvSpPr/>
                <p:nvPr/>
              </p:nvSpPr>
              <p:spPr>
                <a:xfrm>
                  <a:off x="8062641" y="4164554"/>
                  <a:ext cx="316430" cy="614282"/>
                </a:xfrm>
                <a:custGeom>
                  <a:avLst/>
                  <a:gdLst>
                    <a:gd name="connsiteX0" fmla="*/ 3002 w 316430"/>
                    <a:gd name="connsiteY0" fmla="*/ 614283 h 614282"/>
                    <a:gd name="connsiteX1" fmla="*/ 5873 w 316430"/>
                    <a:gd name="connsiteY1" fmla="*/ 612688 h 614282"/>
                    <a:gd name="connsiteX2" fmla="*/ 315980 w 316430"/>
                    <a:gd name="connsiteY2" fmla="*/ 4597 h 614282"/>
                    <a:gd name="connsiteX3" fmla="*/ 314704 w 316430"/>
                    <a:gd name="connsiteY3" fmla="*/ 450 h 614282"/>
                    <a:gd name="connsiteX4" fmla="*/ 310557 w 316430"/>
                    <a:gd name="connsiteY4" fmla="*/ 1726 h 614282"/>
                    <a:gd name="connsiteX5" fmla="*/ 450 w 316430"/>
                    <a:gd name="connsiteY5" fmla="*/ 609816 h 614282"/>
                    <a:gd name="connsiteX6" fmla="*/ 1726 w 316430"/>
                    <a:gd name="connsiteY6" fmla="*/ 613964 h 614282"/>
                    <a:gd name="connsiteX7" fmla="*/ 3002 w 316430"/>
                    <a:gd name="connsiteY7" fmla="*/ 614283 h 61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430" h="614282">
                      <a:moveTo>
                        <a:pt x="3002" y="614283"/>
                      </a:moveTo>
                      <a:cubicBezTo>
                        <a:pt x="4278" y="614283"/>
                        <a:pt x="5235" y="613645"/>
                        <a:pt x="5873" y="612688"/>
                      </a:cubicBezTo>
                      <a:lnTo>
                        <a:pt x="315980" y="4597"/>
                      </a:lnTo>
                      <a:cubicBezTo>
                        <a:pt x="316938" y="3002"/>
                        <a:pt x="316299" y="1088"/>
                        <a:pt x="314704" y="450"/>
                      </a:cubicBezTo>
                      <a:cubicBezTo>
                        <a:pt x="313109" y="-507"/>
                        <a:pt x="311195" y="131"/>
                        <a:pt x="310557" y="1726"/>
                      </a:cubicBezTo>
                      <a:lnTo>
                        <a:pt x="450" y="609816"/>
                      </a:lnTo>
                      <a:cubicBezTo>
                        <a:pt x="-507" y="611412"/>
                        <a:pt x="131" y="613326"/>
                        <a:pt x="1726" y="613964"/>
                      </a:cubicBezTo>
                      <a:cubicBezTo>
                        <a:pt x="2045" y="613964"/>
                        <a:pt x="2364" y="614283"/>
                        <a:pt x="3002" y="614283"/>
                      </a:cubicBezTo>
                      <a:close/>
                    </a:path>
                  </a:pathLst>
                </a:custGeom>
                <a:solidFill>
                  <a:srgbClr val="003458"/>
                </a:solidFill>
                <a:ln w="3190" cap="flat">
                  <a:noFill/>
                  <a:prstDash val="solid"/>
                  <a:miter/>
                </a:ln>
              </p:spPr>
              <p:txBody>
                <a:bodyPr rtlCol="0" anchor="ctr"/>
                <a:lstStyle/>
                <a:p>
                  <a:endParaRPr lang="fr-BE"/>
                </a:p>
              </p:txBody>
            </p:sp>
            <p:sp>
              <p:nvSpPr>
                <p:cNvPr id="80" name="Forme libre : forme 79">
                  <a:extLst>
                    <a:ext uri="{FF2B5EF4-FFF2-40B4-BE49-F238E27FC236}">
                      <a16:creationId xmlns:a16="http://schemas.microsoft.com/office/drawing/2014/main" id="{C05DF860-054E-4ACE-9CFF-9E03B7241CF4}"/>
                    </a:ext>
                  </a:extLst>
                </p:cNvPr>
                <p:cNvSpPr/>
                <p:nvPr/>
              </p:nvSpPr>
              <p:spPr>
                <a:xfrm>
                  <a:off x="8275203" y="4154107"/>
                  <a:ext cx="101234" cy="682476"/>
                </a:xfrm>
                <a:custGeom>
                  <a:avLst/>
                  <a:gdLst>
                    <a:gd name="connsiteX0" fmla="*/ 2921 w 101234"/>
                    <a:gd name="connsiteY0" fmla="*/ 682476 h 682476"/>
                    <a:gd name="connsiteX1" fmla="*/ 6111 w 101234"/>
                    <a:gd name="connsiteY1" fmla="*/ 679605 h 682476"/>
                    <a:gd name="connsiteX2" fmla="*/ 101185 w 101234"/>
                    <a:gd name="connsiteY2" fmla="*/ 3559 h 682476"/>
                    <a:gd name="connsiteX3" fmla="*/ 98633 w 101234"/>
                    <a:gd name="connsiteY3" fmla="*/ 49 h 682476"/>
                    <a:gd name="connsiteX4" fmla="*/ 95123 w 101234"/>
                    <a:gd name="connsiteY4" fmla="*/ 2602 h 682476"/>
                    <a:gd name="connsiteX5" fmla="*/ 49 w 101234"/>
                    <a:gd name="connsiteY5" fmla="*/ 678648 h 682476"/>
                    <a:gd name="connsiteX6" fmla="*/ 2602 w 101234"/>
                    <a:gd name="connsiteY6" fmla="*/ 682157 h 682476"/>
                    <a:gd name="connsiteX7" fmla="*/ 2921 w 101234"/>
                    <a:gd name="connsiteY7" fmla="*/ 682476 h 68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234" h="682476">
                      <a:moveTo>
                        <a:pt x="2921" y="682476"/>
                      </a:moveTo>
                      <a:cubicBezTo>
                        <a:pt x="4516" y="682476"/>
                        <a:pt x="5792" y="681200"/>
                        <a:pt x="6111" y="679605"/>
                      </a:cubicBezTo>
                      <a:lnTo>
                        <a:pt x="101185" y="3559"/>
                      </a:lnTo>
                      <a:cubicBezTo>
                        <a:pt x="101504" y="1963"/>
                        <a:pt x="100228" y="368"/>
                        <a:pt x="98633" y="49"/>
                      </a:cubicBezTo>
                      <a:cubicBezTo>
                        <a:pt x="96719" y="-270"/>
                        <a:pt x="95123" y="1006"/>
                        <a:pt x="95123" y="2602"/>
                      </a:cubicBezTo>
                      <a:lnTo>
                        <a:pt x="49" y="678648"/>
                      </a:lnTo>
                      <a:cubicBezTo>
                        <a:pt x="-270" y="680243"/>
                        <a:pt x="1006" y="681838"/>
                        <a:pt x="2602" y="682157"/>
                      </a:cubicBezTo>
                      <a:cubicBezTo>
                        <a:pt x="2602" y="682476"/>
                        <a:pt x="2921" y="682476"/>
                        <a:pt x="2921" y="682476"/>
                      </a:cubicBezTo>
                      <a:close/>
                    </a:path>
                  </a:pathLst>
                </a:custGeom>
                <a:solidFill>
                  <a:srgbClr val="003458"/>
                </a:solidFill>
                <a:ln w="3190" cap="flat">
                  <a:noFill/>
                  <a:prstDash val="solid"/>
                  <a:miter/>
                </a:ln>
              </p:spPr>
              <p:txBody>
                <a:bodyPr rtlCol="0" anchor="ctr"/>
                <a:lstStyle/>
                <a:p>
                  <a:endParaRPr lang="fr-BE"/>
                </a:p>
              </p:txBody>
            </p:sp>
            <p:sp>
              <p:nvSpPr>
                <p:cNvPr id="81" name="Forme libre : forme 80">
                  <a:extLst>
                    <a:ext uri="{FF2B5EF4-FFF2-40B4-BE49-F238E27FC236}">
                      <a16:creationId xmlns:a16="http://schemas.microsoft.com/office/drawing/2014/main" id="{9F0777C6-478B-4DFD-801D-0B3CF1D81903}"/>
                    </a:ext>
                  </a:extLst>
                </p:cNvPr>
                <p:cNvSpPr/>
                <p:nvPr/>
              </p:nvSpPr>
              <p:spPr>
                <a:xfrm>
                  <a:off x="8173417" y="4164304"/>
                  <a:ext cx="193141" cy="662388"/>
                </a:xfrm>
                <a:custGeom>
                  <a:avLst/>
                  <a:gdLst>
                    <a:gd name="connsiteX0" fmla="*/ 2932 w 193141"/>
                    <a:gd name="connsiteY0" fmla="*/ 662389 h 662388"/>
                    <a:gd name="connsiteX1" fmla="*/ 6123 w 193141"/>
                    <a:gd name="connsiteY1" fmla="*/ 660155 h 662388"/>
                    <a:gd name="connsiteX2" fmla="*/ 193081 w 193141"/>
                    <a:gd name="connsiteY2" fmla="*/ 3890 h 662388"/>
                    <a:gd name="connsiteX3" fmla="*/ 190847 w 193141"/>
                    <a:gd name="connsiteY3" fmla="*/ 61 h 662388"/>
                    <a:gd name="connsiteX4" fmla="*/ 187019 w 193141"/>
                    <a:gd name="connsiteY4" fmla="*/ 2294 h 662388"/>
                    <a:gd name="connsiteX5" fmla="*/ 61 w 193141"/>
                    <a:gd name="connsiteY5" fmla="*/ 658560 h 662388"/>
                    <a:gd name="connsiteX6" fmla="*/ 2294 w 193141"/>
                    <a:gd name="connsiteY6" fmla="*/ 662389 h 662388"/>
                    <a:gd name="connsiteX7" fmla="*/ 2932 w 193141"/>
                    <a:gd name="connsiteY7" fmla="*/ 662389 h 66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141" h="662388">
                      <a:moveTo>
                        <a:pt x="2932" y="662389"/>
                      </a:moveTo>
                      <a:cubicBezTo>
                        <a:pt x="4209" y="662389"/>
                        <a:pt x="5485" y="661431"/>
                        <a:pt x="6123" y="660155"/>
                      </a:cubicBezTo>
                      <a:lnTo>
                        <a:pt x="193081" y="3890"/>
                      </a:lnTo>
                      <a:cubicBezTo>
                        <a:pt x="193399" y="2294"/>
                        <a:pt x="192442" y="380"/>
                        <a:pt x="190847" y="61"/>
                      </a:cubicBezTo>
                      <a:cubicBezTo>
                        <a:pt x="189252" y="-258"/>
                        <a:pt x="187338" y="699"/>
                        <a:pt x="187019" y="2294"/>
                      </a:cubicBezTo>
                      <a:lnTo>
                        <a:pt x="61" y="658560"/>
                      </a:lnTo>
                      <a:cubicBezTo>
                        <a:pt x="-258" y="660155"/>
                        <a:pt x="699" y="662069"/>
                        <a:pt x="2294" y="662389"/>
                      </a:cubicBezTo>
                      <a:cubicBezTo>
                        <a:pt x="2613" y="662389"/>
                        <a:pt x="2613" y="662389"/>
                        <a:pt x="2932" y="662389"/>
                      </a:cubicBezTo>
                      <a:close/>
                    </a:path>
                  </a:pathLst>
                </a:custGeom>
                <a:solidFill>
                  <a:srgbClr val="003458"/>
                </a:solidFill>
                <a:ln w="3190" cap="flat">
                  <a:noFill/>
                  <a:prstDash val="solid"/>
                  <a:miter/>
                </a:ln>
              </p:spPr>
              <p:txBody>
                <a:bodyPr rtlCol="0" anchor="ctr"/>
                <a:lstStyle/>
                <a:p>
                  <a:endParaRPr lang="fr-BE"/>
                </a:p>
              </p:txBody>
            </p:sp>
            <p:sp>
              <p:nvSpPr>
                <p:cNvPr id="82" name="Forme libre : forme 81">
                  <a:extLst>
                    <a:ext uri="{FF2B5EF4-FFF2-40B4-BE49-F238E27FC236}">
                      <a16:creationId xmlns:a16="http://schemas.microsoft.com/office/drawing/2014/main" id="{3072F176-AC72-42E0-800D-F0EC61058652}"/>
                    </a:ext>
                  </a:extLst>
                </p:cNvPr>
                <p:cNvSpPr/>
                <p:nvPr/>
              </p:nvSpPr>
              <p:spPr>
                <a:xfrm>
                  <a:off x="8367406" y="4156708"/>
                  <a:ext cx="53328" cy="687212"/>
                </a:xfrm>
                <a:custGeom>
                  <a:avLst/>
                  <a:gdLst>
                    <a:gd name="connsiteX0" fmla="*/ 50138 w 53328"/>
                    <a:gd name="connsiteY0" fmla="*/ 687212 h 687212"/>
                    <a:gd name="connsiteX1" fmla="*/ 50138 w 53328"/>
                    <a:gd name="connsiteY1" fmla="*/ 687212 h 687212"/>
                    <a:gd name="connsiteX2" fmla="*/ 53329 w 53328"/>
                    <a:gd name="connsiteY2" fmla="*/ 683703 h 687212"/>
                    <a:gd name="connsiteX3" fmla="*/ 6430 w 53328"/>
                    <a:gd name="connsiteY3" fmla="*/ 2871 h 687212"/>
                    <a:gd name="connsiteX4" fmla="*/ 2920 w 53328"/>
                    <a:gd name="connsiteY4" fmla="*/ 0 h 687212"/>
                    <a:gd name="connsiteX5" fmla="*/ 49 w 53328"/>
                    <a:gd name="connsiteY5" fmla="*/ 3509 h 687212"/>
                    <a:gd name="connsiteX6" fmla="*/ 46948 w 53328"/>
                    <a:gd name="connsiteY6" fmla="*/ 684341 h 687212"/>
                    <a:gd name="connsiteX7" fmla="*/ 50138 w 53328"/>
                    <a:gd name="connsiteY7" fmla="*/ 687212 h 68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28" h="687212">
                      <a:moveTo>
                        <a:pt x="50138" y="687212"/>
                      </a:moveTo>
                      <a:cubicBezTo>
                        <a:pt x="50138" y="687212"/>
                        <a:pt x="50138" y="687212"/>
                        <a:pt x="50138" y="687212"/>
                      </a:cubicBezTo>
                      <a:cubicBezTo>
                        <a:pt x="52053" y="687212"/>
                        <a:pt x="53329" y="685617"/>
                        <a:pt x="53329" y="683703"/>
                      </a:cubicBezTo>
                      <a:lnTo>
                        <a:pt x="6430" y="2871"/>
                      </a:lnTo>
                      <a:cubicBezTo>
                        <a:pt x="6430" y="1276"/>
                        <a:pt x="4834" y="0"/>
                        <a:pt x="2920" y="0"/>
                      </a:cubicBezTo>
                      <a:cubicBezTo>
                        <a:pt x="1006" y="0"/>
                        <a:pt x="-270" y="1595"/>
                        <a:pt x="49" y="3509"/>
                      </a:cubicBezTo>
                      <a:lnTo>
                        <a:pt x="46948" y="684341"/>
                      </a:lnTo>
                      <a:cubicBezTo>
                        <a:pt x="46948" y="685936"/>
                        <a:pt x="48543" y="687212"/>
                        <a:pt x="50138" y="687212"/>
                      </a:cubicBezTo>
                      <a:close/>
                    </a:path>
                  </a:pathLst>
                </a:custGeom>
                <a:solidFill>
                  <a:srgbClr val="003458"/>
                </a:solidFill>
                <a:ln w="3190" cap="flat">
                  <a:noFill/>
                  <a:prstDash val="solid"/>
                  <a:miter/>
                </a:ln>
              </p:spPr>
              <p:txBody>
                <a:bodyPr rtlCol="0" anchor="ctr"/>
                <a:lstStyle/>
                <a:p>
                  <a:endParaRPr lang="fr-BE"/>
                </a:p>
              </p:txBody>
            </p:sp>
            <p:sp>
              <p:nvSpPr>
                <p:cNvPr id="83" name="Forme libre : forme 82">
                  <a:extLst>
                    <a:ext uri="{FF2B5EF4-FFF2-40B4-BE49-F238E27FC236}">
                      <a16:creationId xmlns:a16="http://schemas.microsoft.com/office/drawing/2014/main" id="{12D7DAA9-5601-48AE-B7E5-380AE5B60404}"/>
                    </a:ext>
                  </a:extLst>
                </p:cNvPr>
                <p:cNvSpPr/>
                <p:nvPr/>
              </p:nvSpPr>
              <p:spPr>
                <a:xfrm>
                  <a:off x="7847883" y="4171848"/>
                  <a:ext cx="527083" cy="447787"/>
                </a:xfrm>
                <a:custGeom>
                  <a:avLst/>
                  <a:gdLst>
                    <a:gd name="connsiteX0" fmla="*/ 3365 w 527083"/>
                    <a:gd name="connsiteY0" fmla="*/ 447788 h 447787"/>
                    <a:gd name="connsiteX1" fmla="*/ 5279 w 527083"/>
                    <a:gd name="connsiteY1" fmla="*/ 447149 h 447787"/>
                    <a:gd name="connsiteX2" fmla="*/ 525953 w 527083"/>
                    <a:gd name="connsiteY2" fmla="*/ 5598 h 447787"/>
                    <a:gd name="connsiteX3" fmla="*/ 526271 w 527083"/>
                    <a:gd name="connsiteY3" fmla="*/ 1131 h 447787"/>
                    <a:gd name="connsiteX4" fmla="*/ 521805 w 527083"/>
                    <a:gd name="connsiteY4" fmla="*/ 812 h 447787"/>
                    <a:gd name="connsiteX5" fmla="*/ 1131 w 527083"/>
                    <a:gd name="connsiteY5" fmla="*/ 442364 h 447787"/>
                    <a:gd name="connsiteX6" fmla="*/ 812 w 527083"/>
                    <a:gd name="connsiteY6" fmla="*/ 446831 h 447787"/>
                    <a:gd name="connsiteX7" fmla="*/ 3365 w 527083"/>
                    <a:gd name="connsiteY7" fmla="*/ 447788 h 44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7083" h="447787">
                      <a:moveTo>
                        <a:pt x="3365" y="447788"/>
                      </a:moveTo>
                      <a:cubicBezTo>
                        <a:pt x="4003" y="447788"/>
                        <a:pt x="4960" y="447469"/>
                        <a:pt x="5279" y="447149"/>
                      </a:cubicBezTo>
                      <a:lnTo>
                        <a:pt x="525953" y="5598"/>
                      </a:lnTo>
                      <a:cubicBezTo>
                        <a:pt x="527229" y="4322"/>
                        <a:pt x="527548" y="2408"/>
                        <a:pt x="526271" y="1131"/>
                      </a:cubicBezTo>
                      <a:cubicBezTo>
                        <a:pt x="524996" y="-145"/>
                        <a:pt x="523081" y="-464"/>
                        <a:pt x="521805" y="812"/>
                      </a:cubicBezTo>
                      <a:lnTo>
                        <a:pt x="1131" y="442364"/>
                      </a:lnTo>
                      <a:cubicBezTo>
                        <a:pt x="-145" y="443640"/>
                        <a:pt x="-464" y="445554"/>
                        <a:pt x="812" y="446831"/>
                      </a:cubicBezTo>
                      <a:cubicBezTo>
                        <a:pt x="1450" y="447469"/>
                        <a:pt x="2408" y="447788"/>
                        <a:pt x="3365" y="447788"/>
                      </a:cubicBezTo>
                      <a:close/>
                    </a:path>
                  </a:pathLst>
                </a:custGeom>
                <a:solidFill>
                  <a:srgbClr val="003458"/>
                </a:solidFill>
                <a:ln w="3190" cap="flat">
                  <a:noFill/>
                  <a:prstDash val="solid"/>
                  <a:miter/>
                </a:ln>
              </p:spPr>
              <p:txBody>
                <a:bodyPr rtlCol="0" anchor="ctr"/>
                <a:lstStyle/>
                <a:p>
                  <a:endParaRPr lang="fr-BE"/>
                </a:p>
              </p:txBody>
            </p:sp>
            <p:sp>
              <p:nvSpPr>
                <p:cNvPr id="84" name="Forme libre : forme 83">
                  <a:extLst>
                    <a:ext uri="{FF2B5EF4-FFF2-40B4-BE49-F238E27FC236}">
                      <a16:creationId xmlns:a16="http://schemas.microsoft.com/office/drawing/2014/main" id="{14F16277-CC2C-4B27-A42C-60726632FF60}"/>
                    </a:ext>
                  </a:extLst>
                </p:cNvPr>
                <p:cNvSpPr/>
                <p:nvPr/>
              </p:nvSpPr>
              <p:spPr>
                <a:xfrm>
                  <a:off x="8364534" y="3462428"/>
                  <a:ext cx="101234" cy="682476"/>
                </a:xfrm>
                <a:custGeom>
                  <a:avLst/>
                  <a:gdLst>
                    <a:gd name="connsiteX0" fmla="*/ 2921 w 101234"/>
                    <a:gd name="connsiteY0" fmla="*/ 682476 h 682476"/>
                    <a:gd name="connsiteX1" fmla="*/ 6111 w 101234"/>
                    <a:gd name="connsiteY1" fmla="*/ 679605 h 682476"/>
                    <a:gd name="connsiteX2" fmla="*/ 101185 w 101234"/>
                    <a:gd name="connsiteY2" fmla="*/ 3559 h 682476"/>
                    <a:gd name="connsiteX3" fmla="*/ 98633 w 101234"/>
                    <a:gd name="connsiteY3" fmla="*/ 49 h 682476"/>
                    <a:gd name="connsiteX4" fmla="*/ 95123 w 101234"/>
                    <a:gd name="connsiteY4" fmla="*/ 2602 h 682476"/>
                    <a:gd name="connsiteX5" fmla="*/ 49 w 101234"/>
                    <a:gd name="connsiteY5" fmla="*/ 678648 h 682476"/>
                    <a:gd name="connsiteX6" fmla="*/ 2602 w 101234"/>
                    <a:gd name="connsiteY6" fmla="*/ 682157 h 682476"/>
                    <a:gd name="connsiteX7" fmla="*/ 2921 w 101234"/>
                    <a:gd name="connsiteY7" fmla="*/ 682476 h 68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234" h="682476">
                      <a:moveTo>
                        <a:pt x="2921" y="682476"/>
                      </a:moveTo>
                      <a:cubicBezTo>
                        <a:pt x="4516" y="682476"/>
                        <a:pt x="5792" y="681200"/>
                        <a:pt x="6111" y="679605"/>
                      </a:cubicBezTo>
                      <a:lnTo>
                        <a:pt x="101185" y="3559"/>
                      </a:lnTo>
                      <a:cubicBezTo>
                        <a:pt x="101504" y="1963"/>
                        <a:pt x="100228" y="368"/>
                        <a:pt x="98633" y="49"/>
                      </a:cubicBezTo>
                      <a:cubicBezTo>
                        <a:pt x="96719" y="-270"/>
                        <a:pt x="95123" y="1006"/>
                        <a:pt x="95123" y="2602"/>
                      </a:cubicBezTo>
                      <a:lnTo>
                        <a:pt x="49" y="678648"/>
                      </a:lnTo>
                      <a:cubicBezTo>
                        <a:pt x="-270" y="680243"/>
                        <a:pt x="1006" y="681838"/>
                        <a:pt x="2602" y="682157"/>
                      </a:cubicBezTo>
                      <a:cubicBezTo>
                        <a:pt x="2602" y="682476"/>
                        <a:pt x="2602" y="682476"/>
                        <a:pt x="2921" y="682476"/>
                      </a:cubicBezTo>
                      <a:close/>
                    </a:path>
                  </a:pathLst>
                </a:custGeom>
                <a:solidFill>
                  <a:srgbClr val="003458"/>
                </a:solidFill>
                <a:ln w="3190" cap="flat">
                  <a:noFill/>
                  <a:prstDash val="solid"/>
                  <a:miter/>
                </a:ln>
              </p:spPr>
              <p:txBody>
                <a:bodyPr rtlCol="0" anchor="ctr"/>
                <a:lstStyle/>
                <a:p>
                  <a:endParaRPr lang="fr-BE"/>
                </a:p>
              </p:txBody>
            </p:sp>
            <p:sp>
              <p:nvSpPr>
                <p:cNvPr id="85" name="Forme libre : forme 84">
                  <a:extLst>
                    <a:ext uri="{FF2B5EF4-FFF2-40B4-BE49-F238E27FC236}">
                      <a16:creationId xmlns:a16="http://schemas.microsoft.com/office/drawing/2014/main" id="{3DE501CE-5DFF-4776-AF63-3F70ADD7651A}"/>
                    </a:ext>
                  </a:extLst>
                </p:cNvPr>
                <p:cNvSpPr/>
                <p:nvPr/>
              </p:nvSpPr>
              <p:spPr>
                <a:xfrm>
                  <a:off x="8365344" y="3513965"/>
                  <a:ext cx="204260" cy="659652"/>
                </a:xfrm>
                <a:custGeom>
                  <a:avLst/>
                  <a:gdLst>
                    <a:gd name="connsiteX0" fmla="*/ 3068 w 204260"/>
                    <a:gd name="connsiteY0" fmla="*/ 659653 h 659652"/>
                    <a:gd name="connsiteX1" fmla="*/ 6259 w 204260"/>
                    <a:gd name="connsiteY1" fmla="*/ 657420 h 659652"/>
                    <a:gd name="connsiteX2" fmla="*/ 204064 w 204260"/>
                    <a:gd name="connsiteY2" fmla="*/ 4025 h 659652"/>
                    <a:gd name="connsiteX3" fmla="*/ 201830 w 204260"/>
                    <a:gd name="connsiteY3" fmla="*/ 197 h 659652"/>
                    <a:gd name="connsiteX4" fmla="*/ 198002 w 204260"/>
                    <a:gd name="connsiteY4" fmla="*/ 2430 h 659652"/>
                    <a:gd name="connsiteX5" fmla="*/ 197 w 204260"/>
                    <a:gd name="connsiteY5" fmla="*/ 655824 h 659652"/>
                    <a:gd name="connsiteX6" fmla="*/ 2430 w 204260"/>
                    <a:gd name="connsiteY6" fmla="*/ 659653 h 659652"/>
                    <a:gd name="connsiteX7" fmla="*/ 3068 w 204260"/>
                    <a:gd name="connsiteY7" fmla="*/ 659653 h 65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260" h="659652">
                      <a:moveTo>
                        <a:pt x="3068" y="659653"/>
                      </a:moveTo>
                      <a:cubicBezTo>
                        <a:pt x="4344" y="659653"/>
                        <a:pt x="5620" y="658696"/>
                        <a:pt x="6259" y="657420"/>
                      </a:cubicBezTo>
                      <a:lnTo>
                        <a:pt x="204064" y="4025"/>
                      </a:lnTo>
                      <a:cubicBezTo>
                        <a:pt x="204701" y="2430"/>
                        <a:pt x="203745" y="516"/>
                        <a:pt x="201830" y="197"/>
                      </a:cubicBezTo>
                      <a:cubicBezTo>
                        <a:pt x="200235" y="-441"/>
                        <a:pt x="198321" y="516"/>
                        <a:pt x="198002" y="2430"/>
                      </a:cubicBezTo>
                      <a:lnTo>
                        <a:pt x="197" y="655824"/>
                      </a:lnTo>
                      <a:cubicBezTo>
                        <a:pt x="-441" y="657420"/>
                        <a:pt x="516" y="659334"/>
                        <a:pt x="2430" y="659653"/>
                      </a:cubicBezTo>
                      <a:cubicBezTo>
                        <a:pt x="2430" y="659334"/>
                        <a:pt x="2749" y="659653"/>
                        <a:pt x="3068" y="659653"/>
                      </a:cubicBezTo>
                      <a:close/>
                    </a:path>
                  </a:pathLst>
                </a:custGeom>
                <a:solidFill>
                  <a:srgbClr val="003458"/>
                </a:solidFill>
                <a:ln w="3190" cap="flat">
                  <a:noFill/>
                  <a:prstDash val="solid"/>
                  <a:miter/>
                </a:ln>
              </p:spPr>
              <p:txBody>
                <a:bodyPr rtlCol="0" anchor="ctr"/>
                <a:lstStyle/>
                <a:p>
                  <a:endParaRPr lang="fr-BE"/>
                </a:p>
              </p:txBody>
            </p:sp>
            <p:sp>
              <p:nvSpPr>
                <p:cNvPr id="86" name="Forme libre : forme 85">
                  <a:extLst>
                    <a:ext uri="{FF2B5EF4-FFF2-40B4-BE49-F238E27FC236}">
                      <a16:creationId xmlns:a16="http://schemas.microsoft.com/office/drawing/2014/main" id="{9E15BF4B-789A-472F-96B4-1869F15DB5DC}"/>
                    </a:ext>
                  </a:extLst>
                </p:cNvPr>
                <p:cNvSpPr/>
                <p:nvPr/>
              </p:nvSpPr>
              <p:spPr>
                <a:xfrm>
                  <a:off x="8384871" y="3543702"/>
                  <a:ext cx="328872" cy="607902"/>
                </a:xfrm>
                <a:custGeom>
                  <a:avLst/>
                  <a:gdLst>
                    <a:gd name="connsiteX0" fmla="*/ 3002 w 328872"/>
                    <a:gd name="connsiteY0" fmla="*/ 607902 h 607902"/>
                    <a:gd name="connsiteX1" fmla="*/ 5873 w 328872"/>
                    <a:gd name="connsiteY1" fmla="*/ 606307 h 607902"/>
                    <a:gd name="connsiteX2" fmla="*/ 328423 w 328872"/>
                    <a:gd name="connsiteY2" fmla="*/ 4597 h 607902"/>
                    <a:gd name="connsiteX3" fmla="*/ 327147 w 328872"/>
                    <a:gd name="connsiteY3" fmla="*/ 450 h 607902"/>
                    <a:gd name="connsiteX4" fmla="*/ 322999 w 328872"/>
                    <a:gd name="connsiteY4" fmla="*/ 1726 h 607902"/>
                    <a:gd name="connsiteX5" fmla="*/ 450 w 328872"/>
                    <a:gd name="connsiteY5" fmla="*/ 603117 h 607902"/>
                    <a:gd name="connsiteX6" fmla="*/ 1726 w 328872"/>
                    <a:gd name="connsiteY6" fmla="*/ 607264 h 607902"/>
                    <a:gd name="connsiteX7" fmla="*/ 3002 w 328872"/>
                    <a:gd name="connsiteY7" fmla="*/ 607902 h 60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872" h="607902">
                      <a:moveTo>
                        <a:pt x="3002" y="607902"/>
                      </a:moveTo>
                      <a:cubicBezTo>
                        <a:pt x="4278" y="607902"/>
                        <a:pt x="5235" y="607264"/>
                        <a:pt x="5873" y="606307"/>
                      </a:cubicBezTo>
                      <a:lnTo>
                        <a:pt x="328423" y="4597"/>
                      </a:lnTo>
                      <a:cubicBezTo>
                        <a:pt x="329380" y="3002"/>
                        <a:pt x="328742" y="1088"/>
                        <a:pt x="327147" y="450"/>
                      </a:cubicBezTo>
                      <a:cubicBezTo>
                        <a:pt x="325552" y="-507"/>
                        <a:pt x="323637" y="131"/>
                        <a:pt x="322999" y="1726"/>
                      </a:cubicBezTo>
                      <a:lnTo>
                        <a:pt x="450" y="603117"/>
                      </a:lnTo>
                      <a:cubicBezTo>
                        <a:pt x="-507" y="604712"/>
                        <a:pt x="131" y="606626"/>
                        <a:pt x="1726" y="607264"/>
                      </a:cubicBezTo>
                      <a:cubicBezTo>
                        <a:pt x="2045" y="607583"/>
                        <a:pt x="2683" y="607902"/>
                        <a:pt x="3002" y="607902"/>
                      </a:cubicBezTo>
                      <a:close/>
                    </a:path>
                  </a:pathLst>
                </a:custGeom>
                <a:solidFill>
                  <a:srgbClr val="003458"/>
                </a:solidFill>
                <a:ln w="3190" cap="flat">
                  <a:noFill/>
                  <a:prstDash val="solid"/>
                  <a:miter/>
                </a:ln>
              </p:spPr>
              <p:txBody>
                <a:bodyPr rtlCol="0" anchor="ctr"/>
                <a:lstStyle/>
                <a:p>
                  <a:endParaRPr lang="fr-BE"/>
                </a:p>
              </p:txBody>
            </p:sp>
            <p:sp>
              <p:nvSpPr>
                <p:cNvPr id="87" name="Forme libre : forme 86">
                  <a:extLst>
                    <a:ext uri="{FF2B5EF4-FFF2-40B4-BE49-F238E27FC236}">
                      <a16:creationId xmlns:a16="http://schemas.microsoft.com/office/drawing/2014/main" id="{6375C0E5-DAD4-4A20-B517-EE19DE1EC640}"/>
                    </a:ext>
                  </a:extLst>
                </p:cNvPr>
                <p:cNvSpPr/>
                <p:nvPr/>
              </p:nvSpPr>
              <p:spPr>
                <a:xfrm>
                  <a:off x="8391464" y="3747142"/>
                  <a:ext cx="552414" cy="415627"/>
                </a:xfrm>
                <a:custGeom>
                  <a:avLst/>
                  <a:gdLst>
                    <a:gd name="connsiteX0" fmla="*/ 3109 w 552414"/>
                    <a:gd name="connsiteY0" fmla="*/ 415628 h 415627"/>
                    <a:gd name="connsiteX1" fmla="*/ 5023 w 552414"/>
                    <a:gd name="connsiteY1" fmla="*/ 414990 h 415627"/>
                    <a:gd name="connsiteX2" fmla="*/ 551220 w 552414"/>
                    <a:gd name="connsiteY2" fmla="*/ 5661 h 415627"/>
                    <a:gd name="connsiteX3" fmla="*/ 551858 w 552414"/>
                    <a:gd name="connsiteY3" fmla="*/ 1195 h 415627"/>
                    <a:gd name="connsiteX4" fmla="*/ 547391 w 552414"/>
                    <a:gd name="connsiteY4" fmla="*/ 557 h 415627"/>
                    <a:gd name="connsiteX5" fmla="*/ 1195 w 552414"/>
                    <a:gd name="connsiteY5" fmla="*/ 409885 h 415627"/>
                    <a:gd name="connsiteX6" fmla="*/ 557 w 552414"/>
                    <a:gd name="connsiteY6" fmla="*/ 414352 h 415627"/>
                    <a:gd name="connsiteX7" fmla="*/ 3109 w 552414"/>
                    <a:gd name="connsiteY7" fmla="*/ 415628 h 41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414" h="415627">
                      <a:moveTo>
                        <a:pt x="3109" y="415628"/>
                      </a:moveTo>
                      <a:cubicBezTo>
                        <a:pt x="3747" y="415628"/>
                        <a:pt x="4385" y="415309"/>
                        <a:pt x="5023" y="414990"/>
                      </a:cubicBezTo>
                      <a:lnTo>
                        <a:pt x="551220" y="5661"/>
                      </a:lnTo>
                      <a:cubicBezTo>
                        <a:pt x="552496" y="4704"/>
                        <a:pt x="552815" y="2471"/>
                        <a:pt x="551858" y="1195"/>
                      </a:cubicBezTo>
                      <a:cubicBezTo>
                        <a:pt x="550901" y="-82"/>
                        <a:pt x="548667" y="-401"/>
                        <a:pt x="547391" y="557"/>
                      </a:cubicBezTo>
                      <a:lnTo>
                        <a:pt x="1195" y="409885"/>
                      </a:lnTo>
                      <a:cubicBezTo>
                        <a:pt x="-82" y="410842"/>
                        <a:pt x="-401" y="413075"/>
                        <a:pt x="557" y="414352"/>
                      </a:cubicBezTo>
                      <a:cubicBezTo>
                        <a:pt x="1195" y="415309"/>
                        <a:pt x="2152" y="415628"/>
                        <a:pt x="3109" y="415628"/>
                      </a:cubicBezTo>
                      <a:close/>
                    </a:path>
                  </a:pathLst>
                </a:custGeom>
                <a:solidFill>
                  <a:srgbClr val="003458"/>
                </a:solidFill>
                <a:ln w="3190" cap="flat">
                  <a:noFill/>
                  <a:prstDash val="solid"/>
                  <a:miter/>
                </a:ln>
              </p:spPr>
              <p:txBody>
                <a:bodyPr rtlCol="0" anchor="ctr"/>
                <a:lstStyle/>
                <a:p>
                  <a:endParaRPr lang="fr-BE"/>
                </a:p>
              </p:txBody>
            </p:sp>
            <p:sp>
              <p:nvSpPr>
                <p:cNvPr id="88" name="Forme libre : forme 87">
                  <a:extLst>
                    <a:ext uri="{FF2B5EF4-FFF2-40B4-BE49-F238E27FC236}">
                      <a16:creationId xmlns:a16="http://schemas.microsoft.com/office/drawing/2014/main" id="{FAD14E30-56A0-4CEE-A900-819C737486C6}"/>
                    </a:ext>
                  </a:extLst>
                </p:cNvPr>
                <p:cNvSpPr/>
                <p:nvPr/>
              </p:nvSpPr>
              <p:spPr>
                <a:xfrm>
                  <a:off x="8385651" y="3828427"/>
                  <a:ext cx="598816" cy="345190"/>
                </a:xfrm>
                <a:custGeom>
                  <a:avLst/>
                  <a:gdLst>
                    <a:gd name="connsiteX0" fmla="*/ 3180 w 598816"/>
                    <a:gd name="connsiteY0" fmla="*/ 345191 h 345190"/>
                    <a:gd name="connsiteX1" fmla="*/ 4775 w 598816"/>
                    <a:gd name="connsiteY1" fmla="*/ 344872 h 345190"/>
                    <a:gd name="connsiteX2" fmla="*/ 597232 w 598816"/>
                    <a:gd name="connsiteY2" fmla="*/ 6051 h 345190"/>
                    <a:gd name="connsiteX3" fmla="*/ 598508 w 598816"/>
                    <a:gd name="connsiteY3" fmla="*/ 1584 h 345190"/>
                    <a:gd name="connsiteX4" fmla="*/ 594042 w 598816"/>
                    <a:gd name="connsiteY4" fmla="*/ 308 h 345190"/>
                    <a:gd name="connsiteX5" fmla="*/ 1584 w 598816"/>
                    <a:gd name="connsiteY5" fmla="*/ 339129 h 345190"/>
                    <a:gd name="connsiteX6" fmla="*/ 308 w 598816"/>
                    <a:gd name="connsiteY6" fmla="*/ 343595 h 345190"/>
                    <a:gd name="connsiteX7" fmla="*/ 3180 w 598816"/>
                    <a:gd name="connsiteY7" fmla="*/ 345191 h 34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8816" h="345190">
                      <a:moveTo>
                        <a:pt x="3180" y="345191"/>
                      </a:moveTo>
                      <a:cubicBezTo>
                        <a:pt x="3818" y="345191"/>
                        <a:pt x="4137" y="345191"/>
                        <a:pt x="4775" y="344872"/>
                      </a:cubicBezTo>
                      <a:lnTo>
                        <a:pt x="597232" y="6051"/>
                      </a:lnTo>
                      <a:cubicBezTo>
                        <a:pt x="598827" y="5094"/>
                        <a:pt x="599146" y="3179"/>
                        <a:pt x="598508" y="1584"/>
                      </a:cubicBezTo>
                      <a:cubicBezTo>
                        <a:pt x="597551" y="-11"/>
                        <a:pt x="595637" y="-330"/>
                        <a:pt x="594042" y="308"/>
                      </a:cubicBezTo>
                      <a:lnTo>
                        <a:pt x="1584" y="339129"/>
                      </a:lnTo>
                      <a:cubicBezTo>
                        <a:pt x="-11" y="340086"/>
                        <a:pt x="-330" y="342000"/>
                        <a:pt x="308" y="343595"/>
                      </a:cubicBezTo>
                      <a:cubicBezTo>
                        <a:pt x="1265" y="344872"/>
                        <a:pt x="2222" y="345191"/>
                        <a:pt x="3180" y="345191"/>
                      </a:cubicBezTo>
                      <a:close/>
                    </a:path>
                  </a:pathLst>
                </a:custGeom>
                <a:solidFill>
                  <a:srgbClr val="003458"/>
                </a:solidFill>
                <a:ln w="3190" cap="flat">
                  <a:noFill/>
                  <a:prstDash val="solid"/>
                  <a:miter/>
                </a:ln>
              </p:spPr>
              <p:txBody>
                <a:bodyPr rtlCol="0" anchor="ctr"/>
                <a:lstStyle/>
                <a:p>
                  <a:endParaRPr lang="fr-BE"/>
                </a:p>
              </p:txBody>
            </p:sp>
            <p:sp>
              <p:nvSpPr>
                <p:cNvPr id="89" name="Forme libre : forme 88">
                  <a:extLst>
                    <a:ext uri="{FF2B5EF4-FFF2-40B4-BE49-F238E27FC236}">
                      <a16:creationId xmlns:a16="http://schemas.microsoft.com/office/drawing/2014/main" id="{E58CDBB2-F3EA-4F70-993F-D8E9D0966C92}"/>
                    </a:ext>
                  </a:extLst>
                </p:cNvPr>
                <p:cNvSpPr/>
                <p:nvPr/>
              </p:nvSpPr>
              <p:spPr>
                <a:xfrm>
                  <a:off x="8373661" y="3647027"/>
                  <a:ext cx="451471" cy="523719"/>
                </a:xfrm>
                <a:custGeom>
                  <a:avLst/>
                  <a:gdLst>
                    <a:gd name="connsiteX0" fmla="*/ 3046 w 451471"/>
                    <a:gd name="connsiteY0" fmla="*/ 523719 h 523719"/>
                    <a:gd name="connsiteX1" fmla="*/ 5598 w 451471"/>
                    <a:gd name="connsiteY1" fmla="*/ 522762 h 523719"/>
                    <a:gd name="connsiteX2" fmla="*/ 450659 w 451471"/>
                    <a:gd name="connsiteY2" fmla="*/ 5279 h 523719"/>
                    <a:gd name="connsiteX3" fmla="*/ 450340 w 451471"/>
                    <a:gd name="connsiteY3" fmla="*/ 812 h 523719"/>
                    <a:gd name="connsiteX4" fmla="*/ 445874 w 451471"/>
                    <a:gd name="connsiteY4" fmla="*/ 1131 h 523719"/>
                    <a:gd name="connsiteX5" fmla="*/ 812 w 451471"/>
                    <a:gd name="connsiteY5" fmla="*/ 518615 h 523719"/>
                    <a:gd name="connsiteX6" fmla="*/ 1131 w 451471"/>
                    <a:gd name="connsiteY6" fmla="*/ 523081 h 523719"/>
                    <a:gd name="connsiteX7" fmla="*/ 3046 w 451471"/>
                    <a:gd name="connsiteY7" fmla="*/ 523719 h 523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1471" h="523719">
                      <a:moveTo>
                        <a:pt x="3046" y="523719"/>
                      </a:moveTo>
                      <a:cubicBezTo>
                        <a:pt x="4003" y="523719"/>
                        <a:pt x="4960" y="523400"/>
                        <a:pt x="5598" y="522762"/>
                      </a:cubicBezTo>
                      <a:lnTo>
                        <a:pt x="450659" y="5279"/>
                      </a:lnTo>
                      <a:cubicBezTo>
                        <a:pt x="451935" y="4003"/>
                        <a:pt x="451616" y="2089"/>
                        <a:pt x="450340" y="812"/>
                      </a:cubicBezTo>
                      <a:cubicBezTo>
                        <a:pt x="449064" y="-464"/>
                        <a:pt x="447149" y="-145"/>
                        <a:pt x="445874" y="1131"/>
                      </a:cubicBezTo>
                      <a:lnTo>
                        <a:pt x="812" y="518615"/>
                      </a:lnTo>
                      <a:cubicBezTo>
                        <a:pt x="-464" y="519891"/>
                        <a:pt x="-145" y="521805"/>
                        <a:pt x="1131" y="523081"/>
                      </a:cubicBezTo>
                      <a:cubicBezTo>
                        <a:pt x="1769" y="523400"/>
                        <a:pt x="2408" y="523719"/>
                        <a:pt x="3046" y="523719"/>
                      </a:cubicBezTo>
                      <a:close/>
                    </a:path>
                  </a:pathLst>
                </a:custGeom>
                <a:solidFill>
                  <a:srgbClr val="003458"/>
                </a:solidFill>
                <a:ln w="3190" cap="flat">
                  <a:noFill/>
                  <a:prstDash val="solid"/>
                  <a:miter/>
                </a:ln>
              </p:spPr>
              <p:txBody>
                <a:bodyPr rtlCol="0" anchor="ctr"/>
                <a:lstStyle/>
                <a:p>
                  <a:endParaRPr lang="fr-BE"/>
                </a:p>
              </p:txBody>
            </p:sp>
            <p:sp>
              <p:nvSpPr>
                <p:cNvPr id="90" name="Forme libre : forme 89">
                  <a:extLst>
                    <a:ext uri="{FF2B5EF4-FFF2-40B4-BE49-F238E27FC236}">
                      <a16:creationId xmlns:a16="http://schemas.microsoft.com/office/drawing/2014/main" id="{01AFBF6D-8CEE-4023-90C1-0A3C56EEE534}"/>
                    </a:ext>
                  </a:extLst>
                </p:cNvPr>
                <p:cNvSpPr/>
                <p:nvPr/>
              </p:nvSpPr>
              <p:spPr>
                <a:xfrm>
                  <a:off x="8212352" y="3477423"/>
                  <a:ext cx="149090" cy="674181"/>
                </a:xfrm>
                <a:custGeom>
                  <a:avLst/>
                  <a:gdLst>
                    <a:gd name="connsiteX0" fmla="*/ 145850 w 149090"/>
                    <a:gd name="connsiteY0" fmla="*/ 674181 h 674181"/>
                    <a:gd name="connsiteX1" fmla="*/ 146489 w 149090"/>
                    <a:gd name="connsiteY1" fmla="*/ 674181 h 674181"/>
                    <a:gd name="connsiteX2" fmla="*/ 149041 w 149090"/>
                    <a:gd name="connsiteY2" fmla="*/ 670353 h 674181"/>
                    <a:gd name="connsiteX3" fmla="*/ 6430 w 149090"/>
                    <a:gd name="connsiteY3" fmla="*/ 2602 h 674181"/>
                    <a:gd name="connsiteX4" fmla="*/ 2602 w 149090"/>
                    <a:gd name="connsiteY4" fmla="*/ 49 h 674181"/>
                    <a:gd name="connsiteX5" fmla="*/ 49 w 149090"/>
                    <a:gd name="connsiteY5" fmla="*/ 3878 h 674181"/>
                    <a:gd name="connsiteX6" fmla="*/ 142660 w 149090"/>
                    <a:gd name="connsiteY6" fmla="*/ 671310 h 674181"/>
                    <a:gd name="connsiteX7" fmla="*/ 145850 w 149090"/>
                    <a:gd name="connsiteY7" fmla="*/ 674181 h 67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090" h="674181">
                      <a:moveTo>
                        <a:pt x="145850" y="674181"/>
                      </a:moveTo>
                      <a:cubicBezTo>
                        <a:pt x="146170" y="674181"/>
                        <a:pt x="146170" y="674181"/>
                        <a:pt x="146489" y="674181"/>
                      </a:cubicBezTo>
                      <a:cubicBezTo>
                        <a:pt x="148084" y="673862"/>
                        <a:pt x="149360" y="672267"/>
                        <a:pt x="149041" y="670353"/>
                      </a:cubicBezTo>
                      <a:lnTo>
                        <a:pt x="6430" y="2602"/>
                      </a:lnTo>
                      <a:cubicBezTo>
                        <a:pt x="6111" y="1006"/>
                        <a:pt x="4516" y="-270"/>
                        <a:pt x="2602" y="49"/>
                      </a:cubicBezTo>
                      <a:cubicBezTo>
                        <a:pt x="1006" y="368"/>
                        <a:pt x="-270" y="1963"/>
                        <a:pt x="49" y="3878"/>
                      </a:cubicBezTo>
                      <a:lnTo>
                        <a:pt x="142660" y="671310"/>
                      </a:lnTo>
                      <a:cubicBezTo>
                        <a:pt x="142979" y="672905"/>
                        <a:pt x="144255" y="674181"/>
                        <a:pt x="145850" y="674181"/>
                      </a:cubicBezTo>
                      <a:close/>
                    </a:path>
                  </a:pathLst>
                </a:custGeom>
                <a:solidFill>
                  <a:srgbClr val="003458"/>
                </a:solidFill>
                <a:ln w="3190" cap="flat">
                  <a:noFill/>
                  <a:prstDash val="solid"/>
                  <a:miter/>
                </a:ln>
              </p:spPr>
              <p:txBody>
                <a:bodyPr rtlCol="0" anchor="ctr"/>
                <a:lstStyle/>
                <a:p>
                  <a:endParaRPr lang="fr-BE"/>
                </a:p>
              </p:txBody>
            </p:sp>
            <p:sp>
              <p:nvSpPr>
                <p:cNvPr id="91" name="Forme libre : forme 90">
                  <a:extLst>
                    <a:ext uri="{FF2B5EF4-FFF2-40B4-BE49-F238E27FC236}">
                      <a16:creationId xmlns:a16="http://schemas.microsoft.com/office/drawing/2014/main" id="{97185336-1ACA-4A05-9246-0895901438B6}"/>
                    </a:ext>
                  </a:extLst>
                </p:cNvPr>
                <p:cNvSpPr/>
                <p:nvPr/>
              </p:nvSpPr>
              <p:spPr>
                <a:xfrm>
                  <a:off x="8072736" y="3543269"/>
                  <a:ext cx="294963" cy="624925"/>
                </a:xfrm>
                <a:custGeom>
                  <a:avLst/>
                  <a:gdLst>
                    <a:gd name="connsiteX0" fmla="*/ 291847 w 294963"/>
                    <a:gd name="connsiteY0" fmla="*/ 624925 h 624925"/>
                    <a:gd name="connsiteX1" fmla="*/ 293123 w 294963"/>
                    <a:gd name="connsiteY1" fmla="*/ 624606 h 624925"/>
                    <a:gd name="connsiteX2" fmla="*/ 294718 w 294963"/>
                    <a:gd name="connsiteY2" fmla="*/ 620459 h 624925"/>
                    <a:gd name="connsiteX3" fmla="*/ 5987 w 294963"/>
                    <a:gd name="connsiteY3" fmla="*/ 1840 h 624925"/>
                    <a:gd name="connsiteX4" fmla="*/ 1840 w 294963"/>
                    <a:gd name="connsiteY4" fmla="*/ 245 h 624925"/>
                    <a:gd name="connsiteX5" fmla="*/ 245 w 294963"/>
                    <a:gd name="connsiteY5" fmla="*/ 4392 h 624925"/>
                    <a:gd name="connsiteX6" fmla="*/ 288976 w 294963"/>
                    <a:gd name="connsiteY6" fmla="*/ 623011 h 624925"/>
                    <a:gd name="connsiteX7" fmla="*/ 291847 w 294963"/>
                    <a:gd name="connsiteY7" fmla="*/ 624925 h 6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963" h="624925">
                      <a:moveTo>
                        <a:pt x="291847" y="624925"/>
                      </a:moveTo>
                      <a:cubicBezTo>
                        <a:pt x="292166" y="624925"/>
                        <a:pt x="292804" y="624925"/>
                        <a:pt x="293123" y="624606"/>
                      </a:cubicBezTo>
                      <a:cubicBezTo>
                        <a:pt x="294718" y="623968"/>
                        <a:pt x="295357" y="622054"/>
                        <a:pt x="294718" y="620459"/>
                      </a:cubicBezTo>
                      <a:lnTo>
                        <a:pt x="5987" y="1840"/>
                      </a:lnTo>
                      <a:cubicBezTo>
                        <a:pt x="5349" y="245"/>
                        <a:pt x="3435" y="-394"/>
                        <a:pt x="1840" y="245"/>
                      </a:cubicBezTo>
                      <a:cubicBezTo>
                        <a:pt x="245" y="883"/>
                        <a:pt x="-394" y="2797"/>
                        <a:pt x="245" y="4392"/>
                      </a:cubicBezTo>
                      <a:lnTo>
                        <a:pt x="288976" y="623011"/>
                      </a:lnTo>
                      <a:cubicBezTo>
                        <a:pt x="289295" y="624287"/>
                        <a:pt x="290571" y="624925"/>
                        <a:pt x="291847" y="624925"/>
                      </a:cubicBezTo>
                      <a:close/>
                    </a:path>
                  </a:pathLst>
                </a:custGeom>
                <a:solidFill>
                  <a:srgbClr val="003458"/>
                </a:solidFill>
                <a:ln w="3190" cap="flat">
                  <a:noFill/>
                  <a:prstDash val="solid"/>
                  <a:miter/>
                </a:ln>
              </p:spPr>
              <p:txBody>
                <a:bodyPr rtlCol="0" anchor="ctr"/>
                <a:lstStyle/>
                <a:p>
                  <a:endParaRPr lang="fr-BE"/>
                </a:p>
              </p:txBody>
            </p:sp>
            <p:sp>
              <p:nvSpPr>
                <p:cNvPr id="92" name="Forme libre : forme 91">
                  <a:extLst>
                    <a:ext uri="{FF2B5EF4-FFF2-40B4-BE49-F238E27FC236}">
                      <a16:creationId xmlns:a16="http://schemas.microsoft.com/office/drawing/2014/main" id="{1B35470C-064D-40C7-9AB9-ED6FA2BEEB7B}"/>
                    </a:ext>
                  </a:extLst>
                </p:cNvPr>
                <p:cNvSpPr/>
                <p:nvPr/>
              </p:nvSpPr>
              <p:spPr>
                <a:xfrm>
                  <a:off x="8314453" y="3487002"/>
                  <a:ext cx="62891" cy="686615"/>
                </a:xfrm>
                <a:custGeom>
                  <a:avLst/>
                  <a:gdLst>
                    <a:gd name="connsiteX0" fmla="*/ 59701 w 62891"/>
                    <a:gd name="connsiteY0" fmla="*/ 686616 h 686615"/>
                    <a:gd name="connsiteX1" fmla="*/ 59701 w 62891"/>
                    <a:gd name="connsiteY1" fmla="*/ 686616 h 686615"/>
                    <a:gd name="connsiteX2" fmla="*/ 62892 w 62891"/>
                    <a:gd name="connsiteY2" fmla="*/ 683106 h 686615"/>
                    <a:gd name="connsiteX3" fmla="*/ 6422 w 62891"/>
                    <a:gd name="connsiteY3" fmla="*/ 2912 h 686615"/>
                    <a:gd name="connsiteX4" fmla="*/ 2912 w 62891"/>
                    <a:gd name="connsiteY4" fmla="*/ 41 h 686615"/>
                    <a:gd name="connsiteX5" fmla="*/ 41 w 62891"/>
                    <a:gd name="connsiteY5" fmla="*/ 3551 h 686615"/>
                    <a:gd name="connsiteX6" fmla="*/ 56511 w 62891"/>
                    <a:gd name="connsiteY6" fmla="*/ 683744 h 686615"/>
                    <a:gd name="connsiteX7" fmla="*/ 59701 w 62891"/>
                    <a:gd name="connsiteY7" fmla="*/ 686616 h 68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91" h="686615">
                      <a:moveTo>
                        <a:pt x="59701" y="686616"/>
                      </a:moveTo>
                      <a:cubicBezTo>
                        <a:pt x="59701" y="686616"/>
                        <a:pt x="59701" y="686616"/>
                        <a:pt x="59701" y="686616"/>
                      </a:cubicBezTo>
                      <a:cubicBezTo>
                        <a:pt x="61616" y="686616"/>
                        <a:pt x="62892" y="685020"/>
                        <a:pt x="62892" y="683106"/>
                      </a:cubicBezTo>
                      <a:lnTo>
                        <a:pt x="6422" y="2912"/>
                      </a:lnTo>
                      <a:cubicBezTo>
                        <a:pt x="6422" y="1317"/>
                        <a:pt x="4827" y="-278"/>
                        <a:pt x="2912" y="41"/>
                      </a:cubicBezTo>
                      <a:cubicBezTo>
                        <a:pt x="1317" y="41"/>
                        <a:pt x="-278" y="1636"/>
                        <a:pt x="41" y="3551"/>
                      </a:cubicBezTo>
                      <a:lnTo>
                        <a:pt x="56511" y="683744"/>
                      </a:lnTo>
                      <a:cubicBezTo>
                        <a:pt x="56511" y="685339"/>
                        <a:pt x="57787" y="686616"/>
                        <a:pt x="59701" y="686616"/>
                      </a:cubicBezTo>
                      <a:close/>
                    </a:path>
                  </a:pathLst>
                </a:custGeom>
                <a:solidFill>
                  <a:srgbClr val="003458"/>
                </a:solidFill>
                <a:ln w="3190" cap="flat">
                  <a:noFill/>
                  <a:prstDash val="solid"/>
                  <a:miter/>
                </a:ln>
              </p:spPr>
              <p:txBody>
                <a:bodyPr rtlCol="0" anchor="ctr"/>
                <a:lstStyle/>
                <a:p>
                  <a:endParaRPr lang="fr-BE"/>
                </a:p>
              </p:txBody>
            </p:sp>
            <p:sp>
              <p:nvSpPr>
                <p:cNvPr id="93" name="Forme libre : forme 92">
                  <a:extLst>
                    <a:ext uri="{FF2B5EF4-FFF2-40B4-BE49-F238E27FC236}">
                      <a16:creationId xmlns:a16="http://schemas.microsoft.com/office/drawing/2014/main" id="{969FC7A9-6B24-452A-943D-B1B14AD61611}"/>
                    </a:ext>
                  </a:extLst>
                </p:cNvPr>
                <p:cNvSpPr/>
                <p:nvPr/>
              </p:nvSpPr>
              <p:spPr>
                <a:xfrm>
                  <a:off x="8365660" y="4185222"/>
                  <a:ext cx="217985" cy="655508"/>
                </a:xfrm>
                <a:custGeom>
                  <a:avLst/>
                  <a:gdLst>
                    <a:gd name="connsiteX0" fmla="*/ 214914 w 217985"/>
                    <a:gd name="connsiteY0" fmla="*/ 655508 h 655508"/>
                    <a:gd name="connsiteX1" fmla="*/ 215871 w 217985"/>
                    <a:gd name="connsiteY1" fmla="*/ 655508 h 655508"/>
                    <a:gd name="connsiteX2" fmla="*/ 217785 w 217985"/>
                    <a:gd name="connsiteY2" fmla="*/ 651361 h 655508"/>
                    <a:gd name="connsiteX3" fmla="*/ 6262 w 217985"/>
                    <a:gd name="connsiteY3" fmla="*/ 2114 h 655508"/>
                    <a:gd name="connsiteX4" fmla="*/ 2114 w 217985"/>
                    <a:gd name="connsiteY4" fmla="*/ 200 h 655508"/>
                    <a:gd name="connsiteX5" fmla="*/ 200 w 217985"/>
                    <a:gd name="connsiteY5" fmla="*/ 4347 h 655508"/>
                    <a:gd name="connsiteX6" fmla="*/ 211724 w 217985"/>
                    <a:gd name="connsiteY6" fmla="*/ 653275 h 655508"/>
                    <a:gd name="connsiteX7" fmla="*/ 214914 w 217985"/>
                    <a:gd name="connsiteY7" fmla="*/ 655508 h 65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985" h="655508">
                      <a:moveTo>
                        <a:pt x="214914" y="655508"/>
                      </a:moveTo>
                      <a:cubicBezTo>
                        <a:pt x="215233" y="655508"/>
                        <a:pt x="215552" y="655508"/>
                        <a:pt x="215871" y="655508"/>
                      </a:cubicBezTo>
                      <a:cubicBezTo>
                        <a:pt x="217466" y="654870"/>
                        <a:pt x="218423" y="653275"/>
                        <a:pt x="217785" y="651361"/>
                      </a:cubicBezTo>
                      <a:lnTo>
                        <a:pt x="6262" y="2114"/>
                      </a:lnTo>
                      <a:cubicBezTo>
                        <a:pt x="5624" y="519"/>
                        <a:pt x="4029" y="-438"/>
                        <a:pt x="2114" y="200"/>
                      </a:cubicBezTo>
                      <a:cubicBezTo>
                        <a:pt x="519" y="838"/>
                        <a:pt x="-438" y="2433"/>
                        <a:pt x="200" y="4347"/>
                      </a:cubicBezTo>
                      <a:lnTo>
                        <a:pt x="211724" y="653275"/>
                      </a:lnTo>
                      <a:cubicBezTo>
                        <a:pt x="212362" y="654551"/>
                        <a:pt x="213319" y="655508"/>
                        <a:pt x="214914" y="655508"/>
                      </a:cubicBezTo>
                      <a:close/>
                    </a:path>
                  </a:pathLst>
                </a:custGeom>
                <a:solidFill>
                  <a:srgbClr val="003458"/>
                </a:solidFill>
                <a:ln w="3190" cap="flat">
                  <a:noFill/>
                  <a:prstDash val="solid"/>
                  <a:miter/>
                </a:ln>
              </p:spPr>
              <p:txBody>
                <a:bodyPr rtlCol="0" anchor="ctr"/>
                <a:lstStyle/>
                <a:p>
                  <a:endParaRPr lang="fr-BE"/>
                </a:p>
              </p:txBody>
            </p:sp>
            <p:sp>
              <p:nvSpPr>
                <p:cNvPr id="94" name="Forme libre : forme 93">
                  <a:extLst>
                    <a:ext uri="{FF2B5EF4-FFF2-40B4-BE49-F238E27FC236}">
                      <a16:creationId xmlns:a16="http://schemas.microsoft.com/office/drawing/2014/main" id="{FC1A4B31-FDEB-4B0C-BC84-C49315AABCBF}"/>
                    </a:ext>
                  </a:extLst>
                </p:cNvPr>
                <p:cNvSpPr/>
                <p:nvPr/>
              </p:nvSpPr>
              <p:spPr>
                <a:xfrm>
                  <a:off x="8391322" y="4175152"/>
                  <a:ext cx="676167" cy="137885"/>
                </a:xfrm>
                <a:custGeom>
                  <a:avLst/>
                  <a:gdLst>
                    <a:gd name="connsiteX0" fmla="*/ 672916 w 676167"/>
                    <a:gd name="connsiteY0" fmla="*/ 137886 h 137885"/>
                    <a:gd name="connsiteX1" fmla="*/ 676107 w 676167"/>
                    <a:gd name="connsiteY1" fmla="*/ 135334 h 137885"/>
                    <a:gd name="connsiteX2" fmla="*/ 673554 w 676167"/>
                    <a:gd name="connsiteY2" fmla="*/ 131505 h 137885"/>
                    <a:gd name="connsiteX3" fmla="*/ 3889 w 676167"/>
                    <a:gd name="connsiteY3" fmla="*/ 60 h 137885"/>
                    <a:gd name="connsiteX4" fmla="*/ 60 w 676167"/>
                    <a:gd name="connsiteY4" fmla="*/ 2613 h 137885"/>
                    <a:gd name="connsiteX5" fmla="*/ 2613 w 676167"/>
                    <a:gd name="connsiteY5" fmla="*/ 6441 h 137885"/>
                    <a:gd name="connsiteX6" fmla="*/ 672278 w 676167"/>
                    <a:gd name="connsiteY6" fmla="*/ 137886 h 137885"/>
                    <a:gd name="connsiteX7" fmla="*/ 672916 w 676167"/>
                    <a:gd name="connsiteY7" fmla="*/ 137886 h 13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167" h="137885">
                      <a:moveTo>
                        <a:pt x="672916" y="137886"/>
                      </a:moveTo>
                      <a:cubicBezTo>
                        <a:pt x="674511" y="137886"/>
                        <a:pt x="675788" y="136929"/>
                        <a:pt x="676107" y="135334"/>
                      </a:cubicBezTo>
                      <a:cubicBezTo>
                        <a:pt x="676426" y="133738"/>
                        <a:pt x="675469" y="131824"/>
                        <a:pt x="673554" y="131505"/>
                      </a:cubicBezTo>
                      <a:lnTo>
                        <a:pt x="3889" y="60"/>
                      </a:lnTo>
                      <a:cubicBezTo>
                        <a:pt x="2294" y="-259"/>
                        <a:pt x="379" y="699"/>
                        <a:pt x="60" y="2613"/>
                      </a:cubicBezTo>
                      <a:cubicBezTo>
                        <a:pt x="-259" y="4208"/>
                        <a:pt x="699" y="6122"/>
                        <a:pt x="2613" y="6441"/>
                      </a:cubicBezTo>
                      <a:lnTo>
                        <a:pt x="672278" y="137886"/>
                      </a:lnTo>
                      <a:cubicBezTo>
                        <a:pt x="672278" y="137886"/>
                        <a:pt x="672597" y="137886"/>
                        <a:pt x="672916" y="137886"/>
                      </a:cubicBezTo>
                      <a:close/>
                    </a:path>
                  </a:pathLst>
                </a:custGeom>
                <a:solidFill>
                  <a:srgbClr val="003458"/>
                </a:solidFill>
                <a:ln w="3190" cap="flat">
                  <a:noFill/>
                  <a:prstDash val="solid"/>
                  <a:miter/>
                </a:ln>
              </p:spPr>
              <p:txBody>
                <a:bodyPr rtlCol="0" anchor="ctr"/>
                <a:lstStyle/>
                <a:p>
                  <a:endParaRPr lang="fr-BE"/>
                </a:p>
              </p:txBody>
            </p:sp>
            <p:sp>
              <p:nvSpPr>
                <p:cNvPr id="95" name="Forme libre : forme 94">
                  <a:extLst>
                    <a:ext uri="{FF2B5EF4-FFF2-40B4-BE49-F238E27FC236}">
                      <a16:creationId xmlns:a16="http://schemas.microsoft.com/office/drawing/2014/main" id="{E55EE649-9F7E-422B-92E1-334544796A0B}"/>
                    </a:ext>
                  </a:extLst>
                </p:cNvPr>
                <p:cNvSpPr/>
                <p:nvPr/>
              </p:nvSpPr>
              <p:spPr>
                <a:xfrm>
                  <a:off x="8353172" y="4153911"/>
                  <a:ext cx="288582" cy="627796"/>
                </a:xfrm>
                <a:custGeom>
                  <a:avLst/>
                  <a:gdLst>
                    <a:gd name="connsiteX0" fmla="*/ 285466 w 288582"/>
                    <a:gd name="connsiteY0" fmla="*/ 627796 h 627796"/>
                    <a:gd name="connsiteX1" fmla="*/ 286743 w 288582"/>
                    <a:gd name="connsiteY1" fmla="*/ 627477 h 627796"/>
                    <a:gd name="connsiteX2" fmla="*/ 288338 w 288582"/>
                    <a:gd name="connsiteY2" fmla="*/ 623330 h 627796"/>
                    <a:gd name="connsiteX3" fmla="*/ 5987 w 288582"/>
                    <a:gd name="connsiteY3" fmla="*/ 1840 h 627796"/>
                    <a:gd name="connsiteX4" fmla="*/ 1840 w 288582"/>
                    <a:gd name="connsiteY4" fmla="*/ 244 h 627796"/>
                    <a:gd name="connsiteX5" fmla="*/ 244 w 288582"/>
                    <a:gd name="connsiteY5" fmla="*/ 4392 h 627796"/>
                    <a:gd name="connsiteX6" fmla="*/ 282595 w 288582"/>
                    <a:gd name="connsiteY6" fmla="*/ 625882 h 627796"/>
                    <a:gd name="connsiteX7" fmla="*/ 285466 w 288582"/>
                    <a:gd name="connsiteY7" fmla="*/ 627796 h 62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582" h="627796">
                      <a:moveTo>
                        <a:pt x="285466" y="627796"/>
                      </a:moveTo>
                      <a:cubicBezTo>
                        <a:pt x="285785" y="627796"/>
                        <a:pt x="286424" y="627796"/>
                        <a:pt x="286743" y="627477"/>
                      </a:cubicBezTo>
                      <a:cubicBezTo>
                        <a:pt x="288338" y="626839"/>
                        <a:pt x="288976" y="624925"/>
                        <a:pt x="288338" y="623330"/>
                      </a:cubicBezTo>
                      <a:lnTo>
                        <a:pt x="5987" y="1840"/>
                      </a:lnTo>
                      <a:cubicBezTo>
                        <a:pt x="5349" y="244"/>
                        <a:pt x="3435" y="-394"/>
                        <a:pt x="1840" y="244"/>
                      </a:cubicBezTo>
                      <a:cubicBezTo>
                        <a:pt x="244" y="883"/>
                        <a:pt x="-393" y="2797"/>
                        <a:pt x="244" y="4392"/>
                      </a:cubicBezTo>
                      <a:lnTo>
                        <a:pt x="282595" y="625882"/>
                      </a:lnTo>
                      <a:cubicBezTo>
                        <a:pt x="283233" y="627159"/>
                        <a:pt x="284190" y="627796"/>
                        <a:pt x="285466" y="627796"/>
                      </a:cubicBezTo>
                      <a:close/>
                    </a:path>
                  </a:pathLst>
                </a:custGeom>
                <a:solidFill>
                  <a:srgbClr val="003458"/>
                </a:solidFill>
                <a:ln w="3190" cap="flat">
                  <a:noFill/>
                  <a:prstDash val="solid"/>
                  <a:miter/>
                </a:ln>
              </p:spPr>
              <p:txBody>
                <a:bodyPr rtlCol="0" anchor="ctr"/>
                <a:lstStyle/>
                <a:p>
                  <a:endParaRPr lang="fr-BE"/>
                </a:p>
              </p:txBody>
            </p:sp>
            <p:sp>
              <p:nvSpPr>
                <p:cNvPr id="96" name="Forme libre : forme 95">
                  <a:extLst>
                    <a:ext uri="{FF2B5EF4-FFF2-40B4-BE49-F238E27FC236}">
                      <a16:creationId xmlns:a16="http://schemas.microsoft.com/office/drawing/2014/main" id="{DBF4BBF8-0416-4B39-B6BD-DF1DBE0219ED}"/>
                    </a:ext>
                  </a:extLst>
                </p:cNvPr>
                <p:cNvSpPr/>
                <p:nvPr/>
              </p:nvSpPr>
              <p:spPr>
                <a:xfrm>
                  <a:off x="8368486" y="4171140"/>
                  <a:ext cx="636336" cy="268876"/>
                </a:xfrm>
                <a:custGeom>
                  <a:avLst/>
                  <a:gdLst>
                    <a:gd name="connsiteX0" fmla="*/ 633220 w 636336"/>
                    <a:gd name="connsiteY0" fmla="*/ 268876 h 268876"/>
                    <a:gd name="connsiteX1" fmla="*/ 636092 w 636336"/>
                    <a:gd name="connsiteY1" fmla="*/ 266962 h 268876"/>
                    <a:gd name="connsiteX2" fmla="*/ 634496 w 636336"/>
                    <a:gd name="connsiteY2" fmla="*/ 262815 h 268876"/>
                    <a:gd name="connsiteX3" fmla="*/ 4392 w 636336"/>
                    <a:gd name="connsiteY3" fmla="*/ 245 h 268876"/>
                    <a:gd name="connsiteX4" fmla="*/ 244 w 636336"/>
                    <a:gd name="connsiteY4" fmla="*/ 1840 h 268876"/>
                    <a:gd name="connsiteX5" fmla="*/ 1840 w 636336"/>
                    <a:gd name="connsiteY5" fmla="*/ 5987 h 268876"/>
                    <a:gd name="connsiteX6" fmla="*/ 631944 w 636336"/>
                    <a:gd name="connsiteY6" fmla="*/ 268557 h 268876"/>
                    <a:gd name="connsiteX7" fmla="*/ 633220 w 636336"/>
                    <a:gd name="connsiteY7" fmla="*/ 268876 h 26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6336" h="268876">
                      <a:moveTo>
                        <a:pt x="633220" y="268876"/>
                      </a:moveTo>
                      <a:cubicBezTo>
                        <a:pt x="634496" y="268876"/>
                        <a:pt x="635772" y="268238"/>
                        <a:pt x="636092" y="266962"/>
                      </a:cubicBezTo>
                      <a:cubicBezTo>
                        <a:pt x="636730" y="265367"/>
                        <a:pt x="636092" y="263453"/>
                        <a:pt x="634496" y="262815"/>
                      </a:cubicBezTo>
                      <a:lnTo>
                        <a:pt x="4392" y="245"/>
                      </a:lnTo>
                      <a:cubicBezTo>
                        <a:pt x="2797" y="-394"/>
                        <a:pt x="882" y="245"/>
                        <a:pt x="244" y="1840"/>
                      </a:cubicBezTo>
                      <a:cubicBezTo>
                        <a:pt x="-393" y="3435"/>
                        <a:pt x="244" y="5349"/>
                        <a:pt x="1840" y="5987"/>
                      </a:cubicBezTo>
                      <a:lnTo>
                        <a:pt x="631944" y="268557"/>
                      </a:lnTo>
                      <a:cubicBezTo>
                        <a:pt x="632582" y="268876"/>
                        <a:pt x="632901" y="268876"/>
                        <a:pt x="633220" y="268876"/>
                      </a:cubicBezTo>
                      <a:close/>
                    </a:path>
                  </a:pathLst>
                </a:custGeom>
                <a:solidFill>
                  <a:srgbClr val="003458"/>
                </a:solidFill>
                <a:ln w="3190" cap="flat">
                  <a:noFill/>
                  <a:prstDash val="solid"/>
                  <a:miter/>
                </a:ln>
              </p:spPr>
              <p:txBody>
                <a:bodyPr rtlCol="0" anchor="ctr"/>
                <a:lstStyle/>
                <a:p>
                  <a:endParaRPr lang="fr-BE"/>
                </a:p>
              </p:txBody>
            </p:sp>
            <p:sp>
              <p:nvSpPr>
                <p:cNvPr id="97" name="Forme libre : forme 96">
                  <a:extLst>
                    <a:ext uri="{FF2B5EF4-FFF2-40B4-BE49-F238E27FC236}">
                      <a16:creationId xmlns:a16="http://schemas.microsoft.com/office/drawing/2014/main" id="{45EDBB16-2902-4977-86B1-532FB48E6302}"/>
                    </a:ext>
                  </a:extLst>
                </p:cNvPr>
                <p:cNvSpPr/>
                <p:nvPr/>
              </p:nvSpPr>
              <p:spPr>
                <a:xfrm>
                  <a:off x="8358699" y="4171880"/>
                  <a:ext cx="588593" cy="362890"/>
                </a:xfrm>
                <a:custGeom>
                  <a:avLst/>
                  <a:gdLst>
                    <a:gd name="connsiteX0" fmla="*/ 585262 w 588593"/>
                    <a:gd name="connsiteY0" fmla="*/ 362891 h 362890"/>
                    <a:gd name="connsiteX1" fmla="*/ 588133 w 588593"/>
                    <a:gd name="connsiteY1" fmla="*/ 361295 h 362890"/>
                    <a:gd name="connsiteX2" fmla="*/ 587176 w 588593"/>
                    <a:gd name="connsiteY2" fmla="*/ 356829 h 362890"/>
                    <a:gd name="connsiteX3" fmla="*/ 4928 w 588593"/>
                    <a:gd name="connsiteY3" fmla="*/ 461 h 362890"/>
                    <a:gd name="connsiteX4" fmla="*/ 461 w 588593"/>
                    <a:gd name="connsiteY4" fmla="*/ 1418 h 362890"/>
                    <a:gd name="connsiteX5" fmla="*/ 1418 w 588593"/>
                    <a:gd name="connsiteY5" fmla="*/ 5885 h 362890"/>
                    <a:gd name="connsiteX6" fmla="*/ 583666 w 588593"/>
                    <a:gd name="connsiteY6" fmla="*/ 362252 h 362890"/>
                    <a:gd name="connsiteX7" fmla="*/ 585262 w 588593"/>
                    <a:gd name="connsiteY7" fmla="*/ 362891 h 362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8593" h="362890">
                      <a:moveTo>
                        <a:pt x="585262" y="362891"/>
                      </a:moveTo>
                      <a:cubicBezTo>
                        <a:pt x="586219" y="362891"/>
                        <a:pt x="587495" y="362252"/>
                        <a:pt x="588133" y="361295"/>
                      </a:cubicBezTo>
                      <a:cubicBezTo>
                        <a:pt x="589090" y="359700"/>
                        <a:pt x="588452" y="357786"/>
                        <a:pt x="587176" y="356829"/>
                      </a:cubicBezTo>
                      <a:lnTo>
                        <a:pt x="4928" y="461"/>
                      </a:lnTo>
                      <a:cubicBezTo>
                        <a:pt x="3332" y="-496"/>
                        <a:pt x="1418" y="142"/>
                        <a:pt x="461" y="1418"/>
                      </a:cubicBezTo>
                      <a:cubicBezTo>
                        <a:pt x="-496" y="3013"/>
                        <a:pt x="142" y="4927"/>
                        <a:pt x="1418" y="5885"/>
                      </a:cubicBezTo>
                      <a:lnTo>
                        <a:pt x="583666" y="362252"/>
                      </a:lnTo>
                      <a:cubicBezTo>
                        <a:pt x="583985" y="362571"/>
                        <a:pt x="584623" y="362891"/>
                        <a:pt x="585262" y="362891"/>
                      </a:cubicBezTo>
                      <a:close/>
                    </a:path>
                  </a:pathLst>
                </a:custGeom>
                <a:solidFill>
                  <a:srgbClr val="003458"/>
                </a:solidFill>
                <a:ln w="3190" cap="flat">
                  <a:noFill/>
                  <a:prstDash val="solid"/>
                  <a:miter/>
                </a:ln>
              </p:spPr>
              <p:txBody>
                <a:bodyPr rtlCol="0" anchor="ctr"/>
                <a:lstStyle/>
                <a:p>
                  <a:endParaRPr lang="fr-BE"/>
                </a:p>
              </p:txBody>
            </p:sp>
            <p:sp>
              <p:nvSpPr>
                <p:cNvPr id="98" name="Forme libre : forme 97">
                  <a:extLst>
                    <a:ext uri="{FF2B5EF4-FFF2-40B4-BE49-F238E27FC236}">
                      <a16:creationId xmlns:a16="http://schemas.microsoft.com/office/drawing/2014/main" id="{8F6BB90D-09CA-49FB-8453-69D173035364}"/>
                    </a:ext>
                  </a:extLst>
                </p:cNvPr>
                <p:cNvSpPr/>
                <p:nvPr/>
              </p:nvSpPr>
              <p:spPr>
                <a:xfrm>
                  <a:off x="8368238" y="4187292"/>
                  <a:ext cx="531550" cy="442552"/>
                </a:xfrm>
                <a:custGeom>
                  <a:avLst/>
                  <a:gdLst>
                    <a:gd name="connsiteX0" fmla="*/ 528186 w 531550"/>
                    <a:gd name="connsiteY0" fmla="*/ 442553 h 442552"/>
                    <a:gd name="connsiteX1" fmla="*/ 530738 w 531550"/>
                    <a:gd name="connsiteY1" fmla="*/ 441277 h 442552"/>
                    <a:gd name="connsiteX2" fmla="*/ 530419 w 531550"/>
                    <a:gd name="connsiteY2" fmla="*/ 436810 h 442552"/>
                    <a:gd name="connsiteX3" fmla="*/ 5279 w 531550"/>
                    <a:gd name="connsiteY3" fmla="*/ 682 h 442552"/>
                    <a:gd name="connsiteX4" fmla="*/ 812 w 531550"/>
                    <a:gd name="connsiteY4" fmla="*/ 1001 h 442552"/>
                    <a:gd name="connsiteX5" fmla="*/ 1131 w 531550"/>
                    <a:gd name="connsiteY5" fmla="*/ 5468 h 442552"/>
                    <a:gd name="connsiteX6" fmla="*/ 526272 w 531550"/>
                    <a:gd name="connsiteY6" fmla="*/ 441596 h 442552"/>
                    <a:gd name="connsiteX7" fmla="*/ 528186 w 531550"/>
                    <a:gd name="connsiteY7" fmla="*/ 442553 h 44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1550" h="442552">
                      <a:moveTo>
                        <a:pt x="528186" y="442553"/>
                      </a:moveTo>
                      <a:cubicBezTo>
                        <a:pt x="529143" y="442553"/>
                        <a:pt x="530100" y="442234"/>
                        <a:pt x="530738" y="441277"/>
                      </a:cubicBezTo>
                      <a:cubicBezTo>
                        <a:pt x="532014" y="440001"/>
                        <a:pt x="531695" y="437767"/>
                        <a:pt x="530419" y="436810"/>
                      </a:cubicBezTo>
                      <a:lnTo>
                        <a:pt x="5279" y="682"/>
                      </a:lnTo>
                      <a:cubicBezTo>
                        <a:pt x="4003" y="-275"/>
                        <a:pt x="1770" y="-275"/>
                        <a:pt x="812" y="1001"/>
                      </a:cubicBezTo>
                      <a:cubicBezTo>
                        <a:pt x="-464" y="2277"/>
                        <a:pt x="-145" y="4511"/>
                        <a:pt x="1131" y="5468"/>
                      </a:cubicBezTo>
                      <a:lnTo>
                        <a:pt x="526272" y="441596"/>
                      </a:lnTo>
                      <a:cubicBezTo>
                        <a:pt x="526591" y="442234"/>
                        <a:pt x="527548" y="442553"/>
                        <a:pt x="528186" y="442553"/>
                      </a:cubicBezTo>
                      <a:close/>
                    </a:path>
                  </a:pathLst>
                </a:custGeom>
                <a:solidFill>
                  <a:srgbClr val="003458"/>
                </a:solidFill>
                <a:ln w="3190" cap="flat">
                  <a:noFill/>
                  <a:prstDash val="solid"/>
                  <a:miter/>
                </a:ln>
              </p:spPr>
              <p:txBody>
                <a:bodyPr rtlCol="0" anchor="ctr"/>
                <a:lstStyle/>
                <a:p>
                  <a:endParaRPr lang="fr-BE"/>
                </a:p>
              </p:txBody>
            </p:sp>
            <p:sp>
              <p:nvSpPr>
                <p:cNvPr id="99" name="Forme libre : forme 98">
                  <a:extLst>
                    <a:ext uri="{FF2B5EF4-FFF2-40B4-BE49-F238E27FC236}">
                      <a16:creationId xmlns:a16="http://schemas.microsoft.com/office/drawing/2014/main" id="{D05511A7-D96B-4BC0-9874-C3E1630F890F}"/>
                    </a:ext>
                  </a:extLst>
                </p:cNvPr>
                <p:cNvSpPr/>
                <p:nvPr/>
              </p:nvSpPr>
              <p:spPr>
                <a:xfrm>
                  <a:off x="8371402" y="3959661"/>
                  <a:ext cx="655708" cy="216828"/>
                </a:xfrm>
                <a:custGeom>
                  <a:avLst/>
                  <a:gdLst>
                    <a:gd name="connsiteX0" fmla="*/ 3390 w 655708"/>
                    <a:gd name="connsiteY0" fmla="*/ 216828 h 216828"/>
                    <a:gd name="connsiteX1" fmla="*/ 4347 w 655708"/>
                    <a:gd name="connsiteY1" fmla="*/ 216828 h 216828"/>
                    <a:gd name="connsiteX2" fmla="*/ 653594 w 655708"/>
                    <a:gd name="connsiteY2" fmla="*/ 6262 h 216828"/>
                    <a:gd name="connsiteX3" fmla="*/ 655509 w 655708"/>
                    <a:gd name="connsiteY3" fmla="*/ 2114 h 216828"/>
                    <a:gd name="connsiteX4" fmla="*/ 651361 w 655708"/>
                    <a:gd name="connsiteY4" fmla="*/ 200 h 216828"/>
                    <a:gd name="connsiteX5" fmla="*/ 2114 w 655708"/>
                    <a:gd name="connsiteY5" fmla="*/ 210766 h 216828"/>
                    <a:gd name="connsiteX6" fmla="*/ 200 w 655708"/>
                    <a:gd name="connsiteY6" fmla="*/ 214914 h 216828"/>
                    <a:gd name="connsiteX7" fmla="*/ 3390 w 655708"/>
                    <a:gd name="connsiteY7" fmla="*/ 216828 h 216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708" h="216828">
                      <a:moveTo>
                        <a:pt x="3390" y="216828"/>
                      </a:moveTo>
                      <a:cubicBezTo>
                        <a:pt x="3709" y="216828"/>
                        <a:pt x="4028" y="216828"/>
                        <a:pt x="4347" y="216828"/>
                      </a:cubicBezTo>
                      <a:lnTo>
                        <a:pt x="653594" y="6262"/>
                      </a:lnTo>
                      <a:cubicBezTo>
                        <a:pt x="655189" y="5624"/>
                        <a:pt x="656146" y="4028"/>
                        <a:pt x="655509" y="2114"/>
                      </a:cubicBezTo>
                      <a:cubicBezTo>
                        <a:pt x="654870" y="519"/>
                        <a:pt x="653275" y="-438"/>
                        <a:pt x="651361" y="200"/>
                      </a:cubicBezTo>
                      <a:lnTo>
                        <a:pt x="2114" y="210766"/>
                      </a:lnTo>
                      <a:cubicBezTo>
                        <a:pt x="519" y="211405"/>
                        <a:pt x="-438" y="213000"/>
                        <a:pt x="200" y="214914"/>
                      </a:cubicBezTo>
                      <a:cubicBezTo>
                        <a:pt x="838" y="215871"/>
                        <a:pt x="2114" y="216828"/>
                        <a:pt x="3390" y="216828"/>
                      </a:cubicBezTo>
                      <a:close/>
                    </a:path>
                  </a:pathLst>
                </a:custGeom>
                <a:solidFill>
                  <a:srgbClr val="003458"/>
                </a:solidFill>
                <a:ln w="3190" cap="flat">
                  <a:noFill/>
                  <a:prstDash val="solid"/>
                  <a:miter/>
                </a:ln>
              </p:spPr>
              <p:txBody>
                <a:bodyPr rtlCol="0" anchor="ctr"/>
                <a:lstStyle/>
                <a:p>
                  <a:endParaRPr lang="fr-BE"/>
                </a:p>
              </p:txBody>
            </p:sp>
            <p:sp>
              <p:nvSpPr>
                <p:cNvPr id="100" name="Forme libre : forme 99">
                  <a:extLst>
                    <a:ext uri="{FF2B5EF4-FFF2-40B4-BE49-F238E27FC236}">
                      <a16:creationId xmlns:a16="http://schemas.microsoft.com/office/drawing/2014/main" id="{8C166750-ACDB-484D-8198-C4CCF3C42879}"/>
                    </a:ext>
                  </a:extLst>
                </p:cNvPr>
                <p:cNvSpPr/>
                <p:nvPr/>
              </p:nvSpPr>
              <p:spPr>
                <a:xfrm>
                  <a:off x="8345711" y="4045633"/>
                  <a:ext cx="677739" cy="129260"/>
                </a:xfrm>
                <a:custGeom>
                  <a:avLst/>
                  <a:gdLst>
                    <a:gd name="connsiteX0" fmla="*/ 3240 w 677739"/>
                    <a:gd name="connsiteY0" fmla="*/ 129261 h 129260"/>
                    <a:gd name="connsiteX1" fmla="*/ 3878 w 677739"/>
                    <a:gd name="connsiteY1" fmla="*/ 129261 h 129260"/>
                    <a:gd name="connsiteX2" fmla="*/ 675138 w 677739"/>
                    <a:gd name="connsiteY2" fmla="*/ 6430 h 129260"/>
                    <a:gd name="connsiteX3" fmla="*/ 677690 w 677739"/>
                    <a:gd name="connsiteY3" fmla="*/ 2602 h 129260"/>
                    <a:gd name="connsiteX4" fmla="*/ 673862 w 677739"/>
                    <a:gd name="connsiteY4" fmla="*/ 49 h 129260"/>
                    <a:gd name="connsiteX5" fmla="*/ 2601 w 677739"/>
                    <a:gd name="connsiteY5" fmla="*/ 122880 h 129260"/>
                    <a:gd name="connsiteX6" fmla="*/ 49 w 677739"/>
                    <a:gd name="connsiteY6" fmla="*/ 126708 h 129260"/>
                    <a:gd name="connsiteX7" fmla="*/ 3240 w 677739"/>
                    <a:gd name="connsiteY7" fmla="*/ 129261 h 129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7739" h="129260">
                      <a:moveTo>
                        <a:pt x="3240" y="129261"/>
                      </a:moveTo>
                      <a:cubicBezTo>
                        <a:pt x="3559" y="129261"/>
                        <a:pt x="3559" y="129261"/>
                        <a:pt x="3878" y="129261"/>
                      </a:cubicBezTo>
                      <a:lnTo>
                        <a:pt x="675138" y="6430"/>
                      </a:lnTo>
                      <a:cubicBezTo>
                        <a:pt x="676733" y="6111"/>
                        <a:pt x="678010" y="4516"/>
                        <a:pt x="677690" y="2602"/>
                      </a:cubicBezTo>
                      <a:cubicBezTo>
                        <a:pt x="677371" y="1006"/>
                        <a:pt x="675776" y="-270"/>
                        <a:pt x="673862" y="49"/>
                      </a:cubicBezTo>
                      <a:lnTo>
                        <a:pt x="2601" y="122880"/>
                      </a:lnTo>
                      <a:cubicBezTo>
                        <a:pt x="1006" y="123199"/>
                        <a:pt x="-270" y="124794"/>
                        <a:pt x="49" y="126708"/>
                      </a:cubicBezTo>
                      <a:cubicBezTo>
                        <a:pt x="368" y="128303"/>
                        <a:pt x="1645" y="129261"/>
                        <a:pt x="3240" y="129261"/>
                      </a:cubicBezTo>
                      <a:close/>
                    </a:path>
                  </a:pathLst>
                </a:custGeom>
                <a:solidFill>
                  <a:srgbClr val="003458"/>
                </a:solidFill>
                <a:ln w="3190" cap="flat">
                  <a:noFill/>
                  <a:prstDash val="solid"/>
                  <a:miter/>
                </a:ln>
              </p:spPr>
              <p:txBody>
                <a:bodyPr rtlCol="0" anchor="ctr"/>
                <a:lstStyle/>
                <a:p>
                  <a:endParaRPr lang="fr-BE"/>
                </a:p>
              </p:txBody>
            </p:sp>
            <p:sp>
              <p:nvSpPr>
                <p:cNvPr id="139" name="Forme libre : forme 138">
                  <a:extLst>
                    <a:ext uri="{FF2B5EF4-FFF2-40B4-BE49-F238E27FC236}">
                      <a16:creationId xmlns:a16="http://schemas.microsoft.com/office/drawing/2014/main" id="{976A7F44-9BE7-409B-B439-5113F776B69E}"/>
                    </a:ext>
                  </a:extLst>
                </p:cNvPr>
                <p:cNvSpPr/>
                <p:nvPr/>
              </p:nvSpPr>
              <p:spPr>
                <a:xfrm>
                  <a:off x="7682107" y="4178673"/>
                  <a:ext cx="681249" cy="103418"/>
                </a:xfrm>
                <a:custGeom>
                  <a:avLst/>
                  <a:gdLst>
                    <a:gd name="connsiteX0" fmla="*/ 2920 w 681249"/>
                    <a:gd name="connsiteY0" fmla="*/ 103418 h 103418"/>
                    <a:gd name="connsiteX1" fmla="*/ 3240 w 681249"/>
                    <a:gd name="connsiteY1" fmla="*/ 103418 h 103418"/>
                    <a:gd name="connsiteX2" fmla="*/ 678648 w 681249"/>
                    <a:gd name="connsiteY2" fmla="*/ 6111 h 103418"/>
                    <a:gd name="connsiteX3" fmla="*/ 681200 w 681249"/>
                    <a:gd name="connsiteY3" fmla="*/ 2602 h 103418"/>
                    <a:gd name="connsiteX4" fmla="*/ 677690 w 681249"/>
                    <a:gd name="connsiteY4" fmla="*/ 49 h 103418"/>
                    <a:gd name="connsiteX5" fmla="*/ 2601 w 681249"/>
                    <a:gd name="connsiteY5" fmla="*/ 97037 h 103418"/>
                    <a:gd name="connsiteX6" fmla="*/ 49 w 681249"/>
                    <a:gd name="connsiteY6" fmla="*/ 100547 h 103418"/>
                    <a:gd name="connsiteX7" fmla="*/ 2920 w 681249"/>
                    <a:gd name="connsiteY7" fmla="*/ 103418 h 10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49" h="103418">
                      <a:moveTo>
                        <a:pt x="2920" y="103418"/>
                      </a:moveTo>
                      <a:cubicBezTo>
                        <a:pt x="2920" y="103418"/>
                        <a:pt x="3240" y="103418"/>
                        <a:pt x="3240" y="103418"/>
                      </a:cubicBezTo>
                      <a:lnTo>
                        <a:pt x="678648" y="6111"/>
                      </a:lnTo>
                      <a:cubicBezTo>
                        <a:pt x="680243" y="5792"/>
                        <a:pt x="681519" y="4197"/>
                        <a:pt x="681200" y="2602"/>
                      </a:cubicBezTo>
                      <a:cubicBezTo>
                        <a:pt x="680881" y="1006"/>
                        <a:pt x="679285" y="-270"/>
                        <a:pt x="677690" y="49"/>
                      </a:cubicBezTo>
                      <a:lnTo>
                        <a:pt x="2601" y="97037"/>
                      </a:lnTo>
                      <a:cubicBezTo>
                        <a:pt x="1006" y="97356"/>
                        <a:pt x="-270" y="98952"/>
                        <a:pt x="49" y="100547"/>
                      </a:cubicBezTo>
                      <a:cubicBezTo>
                        <a:pt x="49" y="102461"/>
                        <a:pt x="1325" y="103418"/>
                        <a:pt x="2920" y="103418"/>
                      </a:cubicBezTo>
                      <a:close/>
                    </a:path>
                  </a:pathLst>
                </a:custGeom>
                <a:solidFill>
                  <a:srgbClr val="003458"/>
                </a:solidFill>
                <a:ln w="3190" cap="flat">
                  <a:noFill/>
                  <a:prstDash val="solid"/>
                  <a:miter/>
                </a:ln>
              </p:spPr>
              <p:txBody>
                <a:bodyPr rtlCol="0" anchor="ctr"/>
                <a:lstStyle/>
                <a:p>
                  <a:endParaRPr lang="fr-BE"/>
                </a:p>
              </p:txBody>
            </p:sp>
            <p:sp>
              <p:nvSpPr>
                <p:cNvPr id="140" name="Forme libre : forme 139">
                  <a:extLst>
                    <a:ext uri="{FF2B5EF4-FFF2-40B4-BE49-F238E27FC236}">
                      <a16:creationId xmlns:a16="http://schemas.microsoft.com/office/drawing/2014/main" id="{1A02F969-903E-4E97-8694-A3B467CC8128}"/>
                    </a:ext>
                  </a:extLst>
                </p:cNvPr>
                <p:cNvSpPr/>
                <p:nvPr/>
              </p:nvSpPr>
              <p:spPr>
                <a:xfrm>
                  <a:off x="7702833" y="4183766"/>
                  <a:ext cx="661811" cy="195951"/>
                </a:xfrm>
                <a:custGeom>
                  <a:avLst/>
                  <a:gdLst>
                    <a:gd name="connsiteX0" fmla="*/ 2932 w 661811"/>
                    <a:gd name="connsiteY0" fmla="*/ 195952 h 195951"/>
                    <a:gd name="connsiteX1" fmla="*/ 3890 w 661811"/>
                    <a:gd name="connsiteY1" fmla="*/ 195952 h 195951"/>
                    <a:gd name="connsiteX2" fmla="*/ 659517 w 661811"/>
                    <a:gd name="connsiteY2" fmla="*/ 6123 h 195951"/>
                    <a:gd name="connsiteX3" fmla="*/ 661750 w 661811"/>
                    <a:gd name="connsiteY3" fmla="*/ 2294 h 195951"/>
                    <a:gd name="connsiteX4" fmla="*/ 657922 w 661811"/>
                    <a:gd name="connsiteY4" fmla="*/ 61 h 195951"/>
                    <a:gd name="connsiteX5" fmla="*/ 2294 w 661811"/>
                    <a:gd name="connsiteY5" fmla="*/ 189890 h 195951"/>
                    <a:gd name="connsiteX6" fmla="*/ 61 w 661811"/>
                    <a:gd name="connsiteY6" fmla="*/ 193719 h 195951"/>
                    <a:gd name="connsiteX7" fmla="*/ 2932 w 661811"/>
                    <a:gd name="connsiteY7" fmla="*/ 195952 h 195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1811" h="195951">
                      <a:moveTo>
                        <a:pt x="2932" y="195952"/>
                      </a:moveTo>
                      <a:cubicBezTo>
                        <a:pt x="3252" y="195952"/>
                        <a:pt x="3571" y="195952"/>
                        <a:pt x="3890" y="195952"/>
                      </a:cubicBezTo>
                      <a:lnTo>
                        <a:pt x="659517" y="6123"/>
                      </a:lnTo>
                      <a:cubicBezTo>
                        <a:pt x="661112" y="5485"/>
                        <a:pt x="662070" y="3890"/>
                        <a:pt x="661750" y="2294"/>
                      </a:cubicBezTo>
                      <a:cubicBezTo>
                        <a:pt x="661112" y="699"/>
                        <a:pt x="659517" y="-258"/>
                        <a:pt x="657922" y="61"/>
                      </a:cubicBezTo>
                      <a:lnTo>
                        <a:pt x="2294" y="189890"/>
                      </a:lnTo>
                      <a:cubicBezTo>
                        <a:pt x="699" y="190528"/>
                        <a:pt x="-258" y="192123"/>
                        <a:pt x="61" y="193719"/>
                      </a:cubicBezTo>
                      <a:cubicBezTo>
                        <a:pt x="61" y="195314"/>
                        <a:pt x="1337" y="195952"/>
                        <a:pt x="2932" y="195952"/>
                      </a:cubicBezTo>
                      <a:close/>
                    </a:path>
                  </a:pathLst>
                </a:custGeom>
                <a:solidFill>
                  <a:srgbClr val="003458"/>
                </a:solidFill>
                <a:ln w="3190" cap="flat">
                  <a:noFill/>
                  <a:prstDash val="solid"/>
                  <a:miter/>
                </a:ln>
              </p:spPr>
              <p:txBody>
                <a:bodyPr rtlCol="0" anchor="ctr"/>
                <a:lstStyle/>
                <a:p>
                  <a:endParaRPr lang="fr-BE"/>
                </a:p>
              </p:txBody>
            </p:sp>
            <p:sp>
              <p:nvSpPr>
                <p:cNvPr id="141" name="Forme libre : forme 140">
                  <a:extLst>
                    <a:ext uri="{FF2B5EF4-FFF2-40B4-BE49-F238E27FC236}">
                      <a16:creationId xmlns:a16="http://schemas.microsoft.com/office/drawing/2014/main" id="{36C72A5A-4675-4BC5-82D9-3041443205CE}"/>
                    </a:ext>
                  </a:extLst>
                </p:cNvPr>
                <p:cNvSpPr/>
                <p:nvPr/>
              </p:nvSpPr>
              <p:spPr>
                <a:xfrm>
                  <a:off x="8363307" y="4170108"/>
                  <a:ext cx="688807" cy="8933"/>
                </a:xfrm>
                <a:custGeom>
                  <a:avLst/>
                  <a:gdLst>
                    <a:gd name="connsiteX0" fmla="*/ 685617 w 688807"/>
                    <a:gd name="connsiteY0" fmla="*/ 8933 h 8933"/>
                    <a:gd name="connsiteX1" fmla="*/ 688807 w 688807"/>
                    <a:gd name="connsiteY1" fmla="*/ 5743 h 8933"/>
                    <a:gd name="connsiteX2" fmla="*/ 685617 w 688807"/>
                    <a:gd name="connsiteY2" fmla="*/ 2552 h 8933"/>
                    <a:gd name="connsiteX3" fmla="*/ 3190 w 688807"/>
                    <a:gd name="connsiteY3" fmla="*/ 0 h 8933"/>
                    <a:gd name="connsiteX4" fmla="*/ 3190 w 688807"/>
                    <a:gd name="connsiteY4" fmla="*/ 0 h 8933"/>
                    <a:gd name="connsiteX5" fmla="*/ 0 w 688807"/>
                    <a:gd name="connsiteY5" fmla="*/ 3190 h 8933"/>
                    <a:gd name="connsiteX6" fmla="*/ 3190 w 688807"/>
                    <a:gd name="connsiteY6" fmla="*/ 6381 h 8933"/>
                    <a:gd name="connsiteX7" fmla="*/ 685617 w 688807"/>
                    <a:gd name="connsiteY7" fmla="*/ 8933 h 8933"/>
                    <a:gd name="connsiteX8" fmla="*/ 685617 w 688807"/>
                    <a:gd name="connsiteY8" fmla="*/ 8933 h 8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8807" h="8933">
                      <a:moveTo>
                        <a:pt x="685617" y="8933"/>
                      </a:moveTo>
                      <a:cubicBezTo>
                        <a:pt x="687212" y="8933"/>
                        <a:pt x="688807" y="7657"/>
                        <a:pt x="688807" y="5743"/>
                      </a:cubicBezTo>
                      <a:cubicBezTo>
                        <a:pt x="688807" y="3828"/>
                        <a:pt x="687532" y="2552"/>
                        <a:pt x="685617" y="2552"/>
                      </a:cubicBezTo>
                      <a:lnTo>
                        <a:pt x="3190" y="0"/>
                      </a:lnTo>
                      <a:cubicBezTo>
                        <a:pt x="3190" y="0"/>
                        <a:pt x="3190" y="0"/>
                        <a:pt x="3190" y="0"/>
                      </a:cubicBezTo>
                      <a:cubicBezTo>
                        <a:pt x="1595" y="0"/>
                        <a:pt x="0" y="1276"/>
                        <a:pt x="0" y="3190"/>
                      </a:cubicBezTo>
                      <a:cubicBezTo>
                        <a:pt x="0" y="5105"/>
                        <a:pt x="1276" y="6381"/>
                        <a:pt x="3190" y="6381"/>
                      </a:cubicBezTo>
                      <a:lnTo>
                        <a:pt x="685617" y="8933"/>
                      </a:lnTo>
                      <a:cubicBezTo>
                        <a:pt x="685617" y="8933"/>
                        <a:pt x="685617" y="8933"/>
                        <a:pt x="685617" y="8933"/>
                      </a:cubicBezTo>
                      <a:close/>
                    </a:path>
                  </a:pathLst>
                </a:custGeom>
                <a:solidFill>
                  <a:srgbClr val="003458"/>
                </a:solidFill>
                <a:ln w="3190" cap="flat">
                  <a:noFill/>
                  <a:prstDash val="solid"/>
                  <a:miter/>
                </a:ln>
              </p:spPr>
              <p:txBody>
                <a:bodyPr rtlCol="0" anchor="ctr"/>
                <a:lstStyle/>
                <a:p>
                  <a:endParaRPr lang="fr-BE"/>
                </a:p>
              </p:txBody>
            </p:sp>
            <p:sp>
              <p:nvSpPr>
                <p:cNvPr id="142" name="Forme libre : forme 141">
                  <a:extLst>
                    <a:ext uri="{FF2B5EF4-FFF2-40B4-BE49-F238E27FC236}">
                      <a16:creationId xmlns:a16="http://schemas.microsoft.com/office/drawing/2014/main" id="{E40555E9-F10D-4E94-98C1-4E81E48AF6CE}"/>
                    </a:ext>
                  </a:extLst>
                </p:cNvPr>
                <p:cNvSpPr/>
                <p:nvPr/>
              </p:nvSpPr>
              <p:spPr>
                <a:xfrm>
                  <a:off x="7592825" y="3403455"/>
                  <a:ext cx="1550535" cy="1550535"/>
                </a:xfrm>
                <a:custGeom>
                  <a:avLst/>
                  <a:gdLst>
                    <a:gd name="connsiteX0" fmla="*/ 0 w 1550535"/>
                    <a:gd name="connsiteY0" fmla="*/ 775267 h 1550535"/>
                    <a:gd name="connsiteX1" fmla="*/ 775268 w 1550535"/>
                    <a:gd name="connsiteY1" fmla="*/ 0 h 1550535"/>
                    <a:gd name="connsiteX2" fmla="*/ 1550535 w 1550535"/>
                    <a:gd name="connsiteY2" fmla="*/ 775267 h 1550535"/>
                    <a:gd name="connsiteX3" fmla="*/ 775268 w 1550535"/>
                    <a:gd name="connsiteY3" fmla="*/ 1550535 h 1550535"/>
                    <a:gd name="connsiteX4" fmla="*/ 0 w 1550535"/>
                    <a:gd name="connsiteY4" fmla="*/ 775267 h 1550535"/>
                    <a:gd name="connsiteX5" fmla="*/ 125064 w 1550535"/>
                    <a:gd name="connsiteY5" fmla="*/ 775267 h 1550535"/>
                    <a:gd name="connsiteX6" fmla="*/ 775268 w 1550535"/>
                    <a:gd name="connsiteY6" fmla="*/ 1425471 h 1550535"/>
                    <a:gd name="connsiteX7" fmla="*/ 1425471 w 1550535"/>
                    <a:gd name="connsiteY7" fmla="*/ 775267 h 1550535"/>
                    <a:gd name="connsiteX8" fmla="*/ 775268 w 1550535"/>
                    <a:gd name="connsiteY8" fmla="*/ 125064 h 1550535"/>
                    <a:gd name="connsiteX9" fmla="*/ 125064 w 1550535"/>
                    <a:gd name="connsiteY9" fmla="*/ 775267 h 1550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0535" h="1550535">
                      <a:moveTo>
                        <a:pt x="0" y="775267"/>
                      </a:moveTo>
                      <a:cubicBezTo>
                        <a:pt x="0" y="347754"/>
                        <a:pt x="347754" y="0"/>
                        <a:pt x="775268" y="0"/>
                      </a:cubicBezTo>
                      <a:cubicBezTo>
                        <a:pt x="1202781" y="0"/>
                        <a:pt x="1550535" y="347754"/>
                        <a:pt x="1550535" y="775267"/>
                      </a:cubicBezTo>
                      <a:cubicBezTo>
                        <a:pt x="1550535" y="1202781"/>
                        <a:pt x="1202781" y="1550535"/>
                        <a:pt x="775268" y="1550535"/>
                      </a:cubicBezTo>
                      <a:cubicBezTo>
                        <a:pt x="347754" y="1550535"/>
                        <a:pt x="0" y="1202781"/>
                        <a:pt x="0" y="775267"/>
                      </a:cubicBezTo>
                      <a:close/>
                      <a:moveTo>
                        <a:pt x="125064" y="775267"/>
                      </a:moveTo>
                      <a:cubicBezTo>
                        <a:pt x="125064" y="1133869"/>
                        <a:pt x="416666" y="1425471"/>
                        <a:pt x="775268" y="1425471"/>
                      </a:cubicBezTo>
                      <a:cubicBezTo>
                        <a:pt x="1133868" y="1425471"/>
                        <a:pt x="1425471" y="1133869"/>
                        <a:pt x="1425471" y="775267"/>
                      </a:cubicBezTo>
                      <a:cubicBezTo>
                        <a:pt x="1425471" y="416666"/>
                        <a:pt x="1133868" y="125064"/>
                        <a:pt x="775268" y="125064"/>
                      </a:cubicBezTo>
                      <a:cubicBezTo>
                        <a:pt x="416666" y="125064"/>
                        <a:pt x="125064" y="416666"/>
                        <a:pt x="125064" y="775267"/>
                      </a:cubicBezTo>
                      <a:close/>
                    </a:path>
                  </a:pathLst>
                </a:custGeom>
                <a:solidFill>
                  <a:srgbClr val="001724"/>
                </a:solidFill>
                <a:ln w="3190" cap="flat">
                  <a:noFill/>
                  <a:prstDash val="solid"/>
                  <a:miter/>
                </a:ln>
              </p:spPr>
              <p:txBody>
                <a:bodyPr rtlCol="0" anchor="ctr"/>
                <a:lstStyle/>
                <a:p>
                  <a:endParaRPr lang="fr-BE"/>
                </a:p>
              </p:txBody>
            </p:sp>
            <p:sp>
              <p:nvSpPr>
                <p:cNvPr id="143" name="Forme libre : forme 142">
                  <a:extLst>
                    <a:ext uri="{FF2B5EF4-FFF2-40B4-BE49-F238E27FC236}">
                      <a16:creationId xmlns:a16="http://schemas.microsoft.com/office/drawing/2014/main" id="{26D376B9-8820-4DB4-8EC3-E8AEB7B75D1C}"/>
                    </a:ext>
                  </a:extLst>
                </p:cNvPr>
                <p:cNvSpPr/>
                <p:nvPr/>
              </p:nvSpPr>
              <p:spPr>
                <a:xfrm>
                  <a:off x="7592825" y="3403455"/>
                  <a:ext cx="1550535" cy="1550535"/>
                </a:xfrm>
                <a:custGeom>
                  <a:avLst/>
                  <a:gdLst>
                    <a:gd name="connsiteX0" fmla="*/ 0 w 1550535"/>
                    <a:gd name="connsiteY0" fmla="*/ 775267 h 1550535"/>
                    <a:gd name="connsiteX1" fmla="*/ 775268 w 1550535"/>
                    <a:gd name="connsiteY1" fmla="*/ 0 h 1550535"/>
                    <a:gd name="connsiteX2" fmla="*/ 1550535 w 1550535"/>
                    <a:gd name="connsiteY2" fmla="*/ 775267 h 1550535"/>
                    <a:gd name="connsiteX3" fmla="*/ 775268 w 1550535"/>
                    <a:gd name="connsiteY3" fmla="*/ 1550535 h 1550535"/>
                    <a:gd name="connsiteX4" fmla="*/ 0 w 1550535"/>
                    <a:gd name="connsiteY4" fmla="*/ 775267 h 1550535"/>
                    <a:gd name="connsiteX5" fmla="*/ 125064 w 1550535"/>
                    <a:gd name="connsiteY5" fmla="*/ 775267 h 1550535"/>
                    <a:gd name="connsiteX6" fmla="*/ 775268 w 1550535"/>
                    <a:gd name="connsiteY6" fmla="*/ 1425471 h 1550535"/>
                    <a:gd name="connsiteX7" fmla="*/ 1425471 w 1550535"/>
                    <a:gd name="connsiteY7" fmla="*/ 775267 h 1550535"/>
                    <a:gd name="connsiteX8" fmla="*/ 775268 w 1550535"/>
                    <a:gd name="connsiteY8" fmla="*/ 125064 h 1550535"/>
                    <a:gd name="connsiteX9" fmla="*/ 125064 w 1550535"/>
                    <a:gd name="connsiteY9" fmla="*/ 775267 h 1550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0535" h="1550535">
                      <a:moveTo>
                        <a:pt x="0" y="775267"/>
                      </a:moveTo>
                      <a:cubicBezTo>
                        <a:pt x="0" y="347754"/>
                        <a:pt x="347754" y="0"/>
                        <a:pt x="775268" y="0"/>
                      </a:cubicBezTo>
                      <a:cubicBezTo>
                        <a:pt x="1202781" y="0"/>
                        <a:pt x="1550535" y="347754"/>
                        <a:pt x="1550535" y="775267"/>
                      </a:cubicBezTo>
                      <a:cubicBezTo>
                        <a:pt x="1550535" y="1202781"/>
                        <a:pt x="1202781" y="1550535"/>
                        <a:pt x="775268" y="1550535"/>
                      </a:cubicBezTo>
                      <a:cubicBezTo>
                        <a:pt x="347754" y="1550535"/>
                        <a:pt x="0" y="1202781"/>
                        <a:pt x="0" y="775267"/>
                      </a:cubicBezTo>
                      <a:close/>
                      <a:moveTo>
                        <a:pt x="125064" y="775267"/>
                      </a:moveTo>
                      <a:cubicBezTo>
                        <a:pt x="125064" y="1133869"/>
                        <a:pt x="416666" y="1425471"/>
                        <a:pt x="775268" y="1425471"/>
                      </a:cubicBezTo>
                      <a:cubicBezTo>
                        <a:pt x="1133868" y="1425471"/>
                        <a:pt x="1425471" y="1133869"/>
                        <a:pt x="1425471" y="775267"/>
                      </a:cubicBezTo>
                      <a:cubicBezTo>
                        <a:pt x="1425471" y="416666"/>
                        <a:pt x="1133868" y="125064"/>
                        <a:pt x="775268" y="125064"/>
                      </a:cubicBezTo>
                      <a:cubicBezTo>
                        <a:pt x="416666" y="125064"/>
                        <a:pt x="125064" y="416666"/>
                        <a:pt x="125064" y="775267"/>
                      </a:cubicBezTo>
                      <a:close/>
                    </a:path>
                  </a:pathLst>
                </a:custGeom>
                <a:solidFill>
                  <a:srgbClr val="231F20"/>
                </a:solidFill>
                <a:ln w="3190" cap="flat">
                  <a:noFill/>
                  <a:prstDash val="solid"/>
                  <a:miter/>
                </a:ln>
              </p:spPr>
              <p:txBody>
                <a:bodyPr rtlCol="0" anchor="ctr"/>
                <a:lstStyle/>
                <a:p>
                  <a:endParaRPr lang="fr-BE"/>
                </a:p>
              </p:txBody>
            </p:sp>
            <p:sp>
              <p:nvSpPr>
                <p:cNvPr id="145" name="Forme libre : forme 144">
                  <a:extLst>
                    <a:ext uri="{FF2B5EF4-FFF2-40B4-BE49-F238E27FC236}">
                      <a16:creationId xmlns:a16="http://schemas.microsoft.com/office/drawing/2014/main" id="{C78E6945-C7D8-4696-8DB2-054AA69DBE70}"/>
                    </a:ext>
                  </a:extLst>
                </p:cNvPr>
                <p:cNvSpPr/>
                <p:nvPr/>
              </p:nvSpPr>
              <p:spPr>
                <a:xfrm>
                  <a:off x="7667162" y="3477791"/>
                  <a:ext cx="1401862" cy="1401862"/>
                </a:xfrm>
                <a:custGeom>
                  <a:avLst/>
                  <a:gdLst>
                    <a:gd name="connsiteX0" fmla="*/ 0 w 1401862"/>
                    <a:gd name="connsiteY0" fmla="*/ 700931 h 1401862"/>
                    <a:gd name="connsiteX1" fmla="*/ 700931 w 1401862"/>
                    <a:gd name="connsiteY1" fmla="*/ 0 h 1401862"/>
                    <a:gd name="connsiteX2" fmla="*/ 1401863 w 1401862"/>
                    <a:gd name="connsiteY2" fmla="*/ 700931 h 1401862"/>
                    <a:gd name="connsiteX3" fmla="*/ 700931 w 1401862"/>
                    <a:gd name="connsiteY3" fmla="*/ 1401862 h 1401862"/>
                    <a:gd name="connsiteX4" fmla="*/ 0 w 1401862"/>
                    <a:gd name="connsiteY4" fmla="*/ 700931 h 1401862"/>
                    <a:gd name="connsiteX5" fmla="*/ 50409 w 1401862"/>
                    <a:gd name="connsiteY5" fmla="*/ 700931 h 1401862"/>
                    <a:gd name="connsiteX6" fmla="*/ 700931 w 1401862"/>
                    <a:gd name="connsiteY6" fmla="*/ 1351454 h 1401862"/>
                    <a:gd name="connsiteX7" fmla="*/ 1351454 w 1401862"/>
                    <a:gd name="connsiteY7" fmla="*/ 700931 h 1401862"/>
                    <a:gd name="connsiteX8" fmla="*/ 700931 w 1401862"/>
                    <a:gd name="connsiteY8" fmla="*/ 50408 h 1401862"/>
                    <a:gd name="connsiteX9" fmla="*/ 50409 w 1401862"/>
                    <a:gd name="connsiteY9" fmla="*/ 700931 h 140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1862" h="1401862">
                      <a:moveTo>
                        <a:pt x="0" y="700931"/>
                      </a:moveTo>
                      <a:cubicBezTo>
                        <a:pt x="0" y="314574"/>
                        <a:pt x="314255" y="0"/>
                        <a:pt x="700931" y="0"/>
                      </a:cubicBezTo>
                      <a:cubicBezTo>
                        <a:pt x="1087289" y="0"/>
                        <a:pt x="1401863" y="314255"/>
                        <a:pt x="1401863" y="700931"/>
                      </a:cubicBezTo>
                      <a:cubicBezTo>
                        <a:pt x="1401863" y="1087608"/>
                        <a:pt x="1087608" y="1401862"/>
                        <a:pt x="700931" y="1401862"/>
                      </a:cubicBezTo>
                      <a:cubicBezTo>
                        <a:pt x="314574" y="1401862"/>
                        <a:pt x="0" y="1087608"/>
                        <a:pt x="0" y="700931"/>
                      </a:cubicBezTo>
                      <a:close/>
                      <a:moveTo>
                        <a:pt x="50409" y="700931"/>
                      </a:moveTo>
                      <a:cubicBezTo>
                        <a:pt x="50409" y="1059532"/>
                        <a:pt x="342330" y="1351454"/>
                        <a:pt x="700931" y="1351454"/>
                      </a:cubicBezTo>
                      <a:cubicBezTo>
                        <a:pt x="1059532" y="1351454"/>
                        <a:pt x="1351454" y="1059532"/>
                        <a:pt x="1351454" y="700931"/>
                      </a:cubicBezTo>
                      <a:cubicBezTo>
                        <a:pt x="1351454" y="342330"/>
                        <a:pt x="1059532" y="50408"/>
                        <a:pt x="700931" y="50408"/>
                      </a:cubicBezTo>
                      <a:cubicBezTo>
                        <a:pt x="342330" y="50727"/>
                        <a:pt x="50409" y="342330"/>
                        <a:pt x="50409" y="700931"/>
                      </a:cubicBezTo>
                      <a:close/>
                    </a:path>
                  </a:pathLst>
                </a:custGeom>
                <a:solidFill>
                  <a:schemeClr val="bg1">
                    <a:lumMod val="50000"/>
                  </a:schemeClr>
                </a:solidFill>
                <a:ln w="3190" cap="flat">
                  <a:noFill/>
                  <a:prstDash val="solid"/>
                  <a:miter/>
                </a:ln>
              </p:spPr>
              <p:txBody>
                <a:bodyPr rtlCol="0" anchor="ctr"/>
                <a:lstStyle/>
                <a:p>
                  <a:endParaRPr lang="fr-BE"/>
                </a:p>
              </p:txBody>
            </p:sp>
            <p:sp>
              <p:nvSpPr>
                <p:cNvPr id="148" name="Forme libre : forme 147">
                  <a:extLst>
                    <a:ext uri="{FF2B5EF4-FFF2-40B4-BE49-F238E27FC236}">
                      <a16:creationId xmlns:a16="http://schemas.microsoft.com/office/drawing/2014/main" id="{519C4CCA-1EBB-4A32-967F-629DEEE6D89C}"/>
                    </a:ext>
                  </a:extLst>
                </p:cNvPr>
                <p:cNvSpPr/>
                <p:nvPr/>
              </p:nvSpPr>
              <p:spPr>
                <a:xfrm>
                  <a:off x="7686623" y="3498848"/>
                  <a:ext cx="1361982" cy="681150"/>
                </a:xfrm>
                <a:custGeom>
                  <a:avLst/>
                  <a:gdLst>
                    <a:gd name="connsiteX0" fmla="*/ 0 w 1361982"/>
                    <a:gd name="connsiteY0" fmla="*/ 681151 h 681150"/>
                    <a:gd name="connsiteX1" fmla="*/ 340416 w 1361982"/>
                    <a:gd name="connsiteY1" fmla="*/ 681151 h 681150"/>
                    <a:gd name="connsiteX2" fmla="*/ 681151 w 1361982"/>
                    <a:gd name="connsiteY2" fmla="*/ 340416 h 681150"/>
                    <a:gd name="connsiteX3" fmla="*/ 1021567 w 1361982"/>
                    <a:gd name="connsiteY3" fmla="*/ 681151 h 681150"/>
                    <a:gd name="connsiteX4" fmla="*/ 1361983 w 1361982"/>
                    <a:gd name="connsiteY4" fmla="*/ 681151 h 681150"/>
                    <a:gd name="connsiteX5" fmla="*/ 680832 w 1361982"/>
                    <a:gd name="connsiteY5" fmla="*/ 0 h 681150"/>
                    <a:gd name="connsiteX6" fmla="*/ 0 w 1361982"/>
                    <a:gd name="connsiteY6" fmla="*/ 681151 h 68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1982" h="681150">
                      <a:moveTo>
                        <a:pt x="0" y="681151"/>
                      </a:moveTo>
                      <a:lnTo>
                        <a:pt x="340416" y="681151"/>
                      </a:lnTo>
                      <a:cubicBezTo>
                        <a:pt x="340416" y="493236"/>
                        <a:pt x="492917" y="340416"/>
                        <a:pt x="681151" y="340416"/>
                      </a:cubicBezTo>
                      <a:cubicBezTo>
                        <a:pt x="869065" y="340416"/>
                        <a:pt x="1021567" y="492917"/>
                        <a:pt x="1021567" y="681151"/>
                      </a:cubicBezTo>
                      <a:lnTo>
                        <a:pt x="1361983" y="681151"/>
                      </a:lnTo>
                      <a:cubicBezTo>
                        <a:pt x="1361983" y="305002"/>
                        <a:pt x="1056980" y="0"/>
                        <a:pt x="680832" y="0"/>
                      </a:cubicBezTo>
                      <a:cubicBezTo>
                        <a:pt x="305003" y="0"/>
                        <a:pt x="0" y="305002"/>
                        <a:pt x="0" y="681151"/>
                      </a:cubicBezTo>
                      <a:close/>
                    </a:path>
                  </a:pathLst>
                </a:custGeom>
                <a:solidFill>
                  <a:srgbClr val="FF7351">
                    <a:alpha val="69804"/>
                  </a:srgbClr>
                </a:solidFill>
                <a:ln w="3190" cap="flat">
                  <a:noFill/>
                  <a:prstDash val="solid"/>
                  <a:miter/>
                </a:ln>
              </p:spPr>
              <p:txBody>
                <a:bodyPr rtlCol="0" anchor="ctr"/>
                <a:lstStyle/>
                <a:p>
                  <a:endParaRPr lang="fr-BE"/>
                </a:p>
              </p:txBody>
            </p:sp>
            <p:sp>
              <p:nvSpPr>
                <p:cNvPr id="149" name="Forme libre : forme 148">
                  <a:extLst>
                    <a:ext uri="{FF2B5EF4-FFF2-40B4-BE49-F238E27FC236}">
                      <a16:creationId xmlns:a16="http://schemas.microsoft.com/office/drawing/2014/main" id="{5519F681-B957-41A5-9999-2C3DCAA7B421}"/>
                    </a:ext>
                  </a:extLst>
                </p:cNvPr>
                <p:cNvSpPr/>
                <p:nvPr/>
              </p:nvSpPr>
              <p:spPr>
                <a:xfrm>
                  <a:off x="5408995" y="3498848"/>
                  <a:ext cx="1361982" cy="681150"/>
                </a:xfrm>
                <a:custGeom>
                  <a:avLst/>
                  <a:gdLst>
                    <a:gd name="connsiteX0" fmla="*/ 0 w 1361982"/>
                    <a:gd name="connsiteY0" fmla="*/ 681151 h 681150"/>
                    <a:gd name="connsiteX1" fmla="*/ 340416 w 1361982"/>
                    <a:gd name="connsiteY1" fmla="*/ 681151 h 681150"/>
                    <a:gd name="connsiteX2" fmla="*/ 681151 w 1361982"/>
                    <a:gd name="connsiteY2" fmla="*/ 340416 h 681150"/>
                    <a:gd name="connsiteX3" fmla="*/ 1021567 w 1361982"/>
                    <a:gd name="connsiteY3" fmla="*/ 681151 h 681150"/>
                    <a:gd name="connsiteX4" fmla="*/ 1361983 w 1361982"/>
                    <a:gd name="connsiteY4" fmla="*/ 681151 h 681150"/>
                    <a:gd name="connsiteX5" fmla="*/ 680832 w 1361982"/>
                    <a:gd name="connsiteY5" fmla="*/ 0 h 681150"/>
                    <a:gd name="connsiteX6" fmla="*/ 0 w 1361982"/>
                    <a:gd name="connsiteY6" fmla="*/ 681151 h 68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1982" h="681150">
                      <a:moveTo>
                        <a:pt x="0" y="681151"/>
                      </a:moveTo>
                      <a:lnTo>
                        <a:pt x="340416" y="681151"/>
                      </a:lnTo>
                      <a:cubicBezTo>
                        <a:pt x="340416" y="493236"/>
                        <a:pt x="492917" y="340416"/>
                        <a:pt x="681151" y="340416"/>
                      </a:cubicBezTo>
                      <a:cubicBezTo>
                        <a:pt x="869065" y="340416"/>
                        <a:pt x="1021567" y="492917"/>
                        <a:pt x="1021567" y="681151"/>
                      </a:cubicBezTo>
                      <a:lnTo>
                        <a:pt x="1361983" y="681151"/>
                      </a:lnTo>
                      <a:cubicBezTo>
                        <a:pt x="1361983" y="305002"/>
                        <a:pt x="1056980" y="0"/>
                        <a:pt x="680832" y="0"/>
                      </a:cubicBezTo>
                      <a:cubicBezTo>
                        <a:pt x="305002" y="0"/>
                        <a:pt x="0" y="305002"/>
                        <a:pt x="0" y="681151"/>
                      </a:cubicBezTo>
                      <a:close/>
                    </a:path>
                  </a:pathLst>
                </a:custGeom>
                <a:solidFill>
                  <a:srgbClr val="FF7351">
                    <a:alpha val="69804"/>
                  </a:srgbClr>
                </a:solidFill>
                <a:ln w="3190" cap="flat">
                  <a:noFill/>
                  <a:prstDash val="solid"/>
                  <a:miter/>
                </a:ln>
              </p:spPr>
              <p:txBody>
                <a:bodyPr rtlCol="0" anchor="ctr"/>
                <a:lstStyle/>
                <a:p>
                  <a:endParaRPr lang="fr-BE"/>
                </a:p>
              </p:txBody>
            </p:sp>
            <p:sp>
              <p:nvSpPr>
                <p:cNvPr id="150" name="Forme libre : forme 149">
                  <a:extLst>
                    <a:ext uri="{FF2B5EF4-FFF2-40B4-BE49-F238E27FC236}">
                      <a16:creationId xmlns:a16="http://schemas.microsoft.com/office/drawing/2014/main" id="{ADC2E937-F030-4EB1-B833-975C6FEED8B3}"/>
                    </a:ext>
                  </a:extLst>
                </p:cNvPr>
                <p:cNvSpPr/>
                <p:nvPr/>
              </p:nvSpPr>
              <p:spPr>
                <a:xfrm>
                  <a:off x="8373367" y="4174425"/>
                  <a:ext cx="378999" cy="534860"/>
                </a:xfrm>
                <a:custGeom>
                  <a:avLst/>
                  <a:gdLst>
                    <a:gd name="connsiteX0" fmla="*/ 375659 w 378999"/>
                    <a:gd name="connsiteY0" fmla="*/ 534861 h 534860"/>
                    <a:gd name="connsiteX1" fmla="*/ 377574 w 378999"/>
                    <a:gd name="connsiteY1" fmla="*/ 534223 h 534860"/>
                    <a:gd name="connsiteX2" fmla="*/ 378212 w 378999"/>
                    <a:gd name="connsiteY2" fmla="*/ 529756 h 534860"/>
                    <a:gd name="connsiteX3" fmla="*/ 5892 w 378999"/>
                    <a:gd name="connsiteY3" fmla="*/ 1426 h 534860"/>
                    <a:gd name="connsiteX4" fmla="*/ 1426 w 378999"/>
                    <a:gd name="connsiteY4" fmla="*/ 787 h 534860"/>
                    <a:gd name="connsiteX5" fmla="*/ 787 w 378999"/>
                    <a:gd name="connsiteY5" fmla="*/ 5254 h 534860"/>
                    <a:gd name="connsiteX6" fmla="*/ 373107 w 378999"/>
                    <a:gd name="connsiteY6" fmla="*/ 533585 h 534860"/>
                    <a:gd name="connsiteX7" fmla="*/ 375659 w 378999"/>
                    <a:gd name="connsiteY7" fmla="*/ 534861 h 53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8999" h="534860">
                      <a:moveTo>
                        <a:pt x="375659" y="534861"/>
                      </a:moveTo>
                      <a:cubicBezTo>
                        <a:pt x="376298" y="534861"/>
                        <a:pt x="376936" y="534542"/>
                        <a:pt x="377574" y="534223"/>
                      </a:cubicBezTo>
                      <a:cubicBezTo>
                        <a:pt x="379169" y="533266"/>
                        <a:pt x="379488" y="531351"/>
                        <a:pt x="378212" y="529756"/>
                      </a:cubicBezTo>
                      <a:lnTo>
                        <a:pt x="5892" y="1426"/>
                      </a:lnTo>
                      <a:cubicBezTo>
                        <a:pt x="4935" y="-170"/>
                        <a:pt x="3021" y="-489"/>
                        <a:pt x="1426" y="787"/>
                      </a:cubicBezTo>
                      <a:cubicBezTo>
                        <a:pt x="-170" y="1745"/>
                        <a:pt x="-489" y="3659"/>
                        <a:pt x="787" y="5254"/>
                      </a:cubicBezTo>
                      <a:lnTo>
                        <a:pt x="373107" y="533585"/>
                      </a:lnTo>
                      <a:cubicBezTo>
                        <a:pt x="373426" y="534223"/>
                        <a:pt x="374384" y="534861"/>
                        <a:pt x="375659" y="534861"/>
                      </a:cubicBezTo>
                      <a:close/>
                    </a:path>
                  </a:pathLst>
                </a:custGeom>
                <a:solidFill>
                  <a:srgbClr val="003458"/>
                </a:solidFill>
                <a:ln w="3190" cap="flat">
                  <a:noFill/>
                  <a:prstDash val="solid"/>
                  <a:miter/>
                </a:ln>
              </p:spPr>
              <p:txBody>
                <a:bodyPr rtlCol="0" anchor="ctr"/>
                <a:lstStyle/>
                <a:p>
                  <a:endParaRPr lang="fr-BE"/>
                </a:p>
              </p:txBody>
            </p:sp>
            <p:sp>
              <p:nvSpPr>
                <p:cNvPr id="151" name="Forme libre : forme 150">
                  <a:extLst>
                    <a:ext uri="{FF2B5EF4-FFF2-40B4-BE49-F238E27FC236}">
                      <a16:creationId xmlns:a16="http://schemas.microsoft.com/office/drawing/2014/main" id="{027E588D-1EC3-46DB-B2F0-3122B923C6E4}"/>
                    </a:ext>
                  </a:extLst>
                </p:cNvPr>
                <p:cNvSpPr/>
                <p:nvPr/>
              </p:nvSpPr>
              <p:spPr>
                <a:xfrm>
                  <a:off x="6041014" y="4133099"/>
                  <a:ext cx="91245" cy="91245"/>
                </a:xfrm>
                <a:custGeom>
                  <a:avLst/>
                  <a:gdLst>
                    <a:gd name="connsiteX0" fmla="*/ 91245 w 91245"/>
                    <a:gd name="connsiteY0" fmla="*/ 45623 h 91245"/>
                    <a:gd name="connsiteX1" fmla="*/ 45623 w 91245"/>
                    <a:gd name="connsiteY1" fmla="*/ 0 h 91245"/>
                    <a:gd name="connsiteX2" fmla="*/ 0 w 91245"/>
                    <a:gd name="connsiteY2" fmla="*/ 45623 h 91245"/>
                    <a:gd name="connsiteX3" fmla="*/ 45623 w 91245"/>
                    <a:gd name="connsiteY3" fmla="*/ 91246 h 91245"/>
                    <a:gd name="connsiteX4" fmla="*/ 91245 w 91245"/>
                    <a:gd name="connsiteY4" fmla="*/ 45623 h 91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45" h="91245">
                      <a:moveTo>
                        <a:pt x="91245" y="45623"/>
                      </a:moveTo>
                      <a:cubicBezTo>
                        <a:pt x="91245" y="20419"/>
                        <a:pt x="70827" y="0"/>
                        <a:pt x="45623" y="0"/>
                      </a:cubicBezTo>
                      <a:cubicBezTo>
                        <a:pt x="20418" y="0"/>
                        <a:pt x="0" y="20419"/>
                        <a:pt x="0" y="45623"/>
                      </a:cubicBezTo>
                      <a:cubicBezTo>
                        <a:pt x="0" y="70827"/>
                        <a:pt x="20418" y="91246"/>
                        <a:pt x="45623" y="91246"/>
                      </a:cubicBezTo>
                      <a:cubicBezTo>
                        <a:pt x="70827" y="91246"/>
                        <a:pt x="91245" y="70827"/>
                        <a:pt x="91245" y="45623"/>
                      </a:cubicBezTo>
                      <a:close/>
                    </a:path>
                  </a:pathLst>
                </a:custGeom>
                <a:solidFill>
                  <a:srgbClr val="001724"/>
                </a:solidFill>
                <a:ln w="3190" cap="flat">
                  <a:noFill/>
                  <a:prstDash val="solid"/>
                  <a:miter/>
                </a:ln>
              </p:spPr>
              <p:txBody>
                <a:bodyPr rtlCol="0" anchor="ctr"/>
                <a:lstStyle/>
                <a:p>
                  <a:endParaRPr lang="fr-BE"/>
                </a:p>
              </p:txBody>
            </p:sp>
            <p:sp>
              <p:nvSpPr>
                <p:cNvPr id="152" name="Forme libre : forme 151">
                  <a:extLst>
                    <a:ext uri="{FF2B5EF4-FFF2-40B4-BE49-F238E27FC236}">
                      <a16:creationId xmlns:a16="http://schemas.microsoft.com/office/drawing/2014/main" id="{A906897D-C3D1-404B-AD86-18D2C495C954}"/>
                    </a:ext>
                  </a:extLst>
                </p:cNvPr>
                <p:cNvSpPr/>
                <p:nvPr/>
              </p:nvSpPr>
              <p:spPr>
                <a:xfrm>
                  <a:off x="7189878" y="4020159"/>
                  <a:ext cx="1229261" cy="299578"/>
                </a:xfrm>
                <a:custGeom>
                  <a:avLst/>
                  <a:gdLst>
                    <a:gd name="connsiteX0" fmla="*/ 0 w 1229261"/>
                    <a:gd name="connsiteY0" fmla="*/ 149630 h 299578"/>
                    <a:gd name="connsiteX1" fmla="*/ 149630 w 1229261"/>
                    <a:gd name="connsiteY1" fmla="*/ 0 h 299578"/>
                    <a:gd name="connsiteX2" fmla="*/ 1175663 w 1229261"/>
                    <a:gd name="connsiteY2" fmla="*/ 95074 h 299578"/>
                    <a:gd name="connsiteX3" fmla="*/ 1229262 w 1229261"/>
                    <a:gd name="connsiteY3" fmla="*/ 149311 h 299578"/>
                    <a:gd name="connsiteX4" fmla="*/ 1175663 w 1229261"/>
                    <a:gd name="connsiteY4" fmla="*/ 203548 h 299578"/>
                    <a:gd name="connsiteX5" fmla="*/ 150587 w 1229261"/>
                    <a:gd name="connsiteY5" fmla="*/ 299579 h 299578"/>
                    <a:gd name="connsiteX6" fmla="*/ 149630 w 1229261"/>
                    <a:gd name="connsiteY6" fmla="*/ 299579 h 299578"/>
                    <a:gd name="connsiteX7" fmla="*/ 0 w 1229261"/>
                    <a:gd name="connsiteY7" fmla="*/ 149630 h 299578"/>
                    <a:gd name="connsiteX8" fmla="*/ 148992 w 1229261"/>
                    <a:gd name="connsiteY8" fmla="*/ 19142 h 299578"/>
                    <a:gd name="connsiteX9" fmla="*/ 18823 w 1229261"/>
                    <a:gd name="connsiteY9" fmla="*/ 149630 h 299578"/>
                    <a:gd name="connsiteX10" fmla="*/ 148992 w 1229261"/>
                    <a:gd name="connsiteY10" fmla="*/ 280117 h 299578"/>
                    <a:gd name="connsiteX11" fmla="*/ 1174068 w 1229261"/>
                    <a:gd name="connsiteY11" fmla="*/ 184086 h 299578"/>
                    <a:gd name="connsiteX12" fmla="*/ 1175025 w 1229261"/>
                    <a:gd name="connsiteY12" fmla="*/ 184086 h 299578"/>
                    <a:gd name="connsiteX13" fmla="*/ 1210119 w 1229261"/>
                    <a:gd name="connsiteY13" fmla="*/ 148992 h 299578"/>
                    <a:gd name="connsiteX14" fmla="*/ 1175025 w 1229261"/>
                    <a:gd name="connsiteY14" fmla="*/ 113897 h 299578"/>
                    <a:gd name="connsiteX15" fmla="*/ 148992 w 1229261"/>
                    <a:gd name="connsiteY15" fmla="*/ 19142 h 299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9261" h="299578">
                      <a:moveTo>
                        <a:pt x="0" y="149630"/>
                      </a:moveTo>
                      <a:cubicBezTo>
                        <a:pt x="0" y="67317"/>
                        <a:pt x="66998" y="0"/>
                        <a:pt x="149630" y="0"/>
                      </a:cubicBezTo>
                      <a:lnTo>
                        <a:pt x="1175663" y="95074"/>
                      </a:lnTo>
                      <a:cubicBezTo>
                        <a:pt x="1205334" y="95393"/>
                        <a:pt x="1229262" y="119640"/>
                        <a:pt x="1229262" y="149311"/>
                      </a:cubicBezTo>
                      <a:cubicBezTo>
                        <a:pt x="1229262" y="178982"/>
                        <a:pt x="1205334" y="203229"/>
                        <a:pt x="1175663" y="203548"/>
                      </a:cubicBezTo>
                      <a:lnTo>
                        <a:pt x="150587" y="299579"/>
                      </a:lnTo>
                      <a:lnTo>
                        <a:pt x="149630" y="299579"/>
                      </a:lnTo>
                      <a:cubicBezTo>
                        <a:pt x="66998" y="299260"/>
                        <a:pt x="0" y="231942"/>
                        <a:pt x="0" y="149630"/>
                      </a:cubicBezTo>
                      <a:close/>
                      <a:moveTo>
                        <a:pt x="148992" y="19142"/>
                      </a:moveTo>
                      <a:cubicBezTo>
                        <a:pt x="77208" y="19461"/>
                        <a:pt x="18823" y="77846"/>
                        <a:pt x="18823" y="149630"/>
                      </a:cubicBezTo>
                      <a:cubicBezTo>
                        <a:pt x="18823" y="221414"/>
                        <a:pt x="77208" y="279798"/>
                        <a:pt x="148992" y="280117"/>
                      </a:cubicBezTo>
                      <a:lnTo>
                        <a:pt x="1174068" y="184086"/>
                      </a:lnTo>
                      <a:lnTo>
                        <a:pt x="1175025" y="184086"/>
                      </a:lnTo>
                      <a:cubicBezTo>
                        <a:pt x="1194486" y="184086"/>
                        <a:pt x="1210119" y="168453"/>
                        <a:pt x="1210119" y="148992"/>
                      </a:cubicBezTo>
                      <a:cubicBezTo>
                        <a:pt x="1210119" y="129849"/>
                        <a:pt x="1194486" y="113897"/>
                        <a:pt x="1175025" y="113897"/>
                      </a:cubicBezTo>
                      <a:lnTo>
                        <a:pt x="148992" y="19142"/>
                      </a:lnTo>
                      <a:close/>
                    </a:path>
                  </a:pathLst>
                </a:custGeom>
                <a:solidFill>
                  <a:srgbClr val="4D9FAB"/>
                </a:solidFill>
                <a:ln w="3190" cap="flat">
                  <a:noFill/>
                  <a:prstDash val="solid"/>
                  <a:miter/>
                </a:ln>
              </p:spPr>
              <p:txBody>
                <a:bodyPr rtlCol="0" anchor="ctr"/>
                <a:lstStyle/>
                <a:p>
                  <a:endParaRPr lang="fr-BE"/>
                </a:p>
              </p:txBody>
            </p:sp>
            <p:sp>
              <p:nvSpPr>
                <p:cNvPr id="153" name="Forme libre : forme 152">
                  <a:extLst>
                    <a:ext uri="{FF2B5EF4-FFF2-40B4-BE49-F238E27FC236}">
                      <a16:creationId xmlns:a16="http://schemas.microsoft.com/office/drawing/2014/main" id="{C370F77C-72F0-4043-9D36-EBCCF0C424ED}"/>
                    </a:ext>
                  </a:extLst>
                </p:cNvPr>
                <p:cNvSpPr/>
                <p:nvPr/>
              </p:nvSpPr>
              <p:spPr>
                <a:xfrm>
                  <a:off x="7189878" y="4007398"/>
                  <a:ext cx="324782" cy="324782"/>
                </a:xfrm>
                <a:custGeom>
                  <a:avLst/>
                  <a:gdLst>
                    <a:gd name="connsiteX0" fmla="*/ 0 w 324782"/>
                    <a:gd name="connsiteY0" fmla="*/ 162391 h 324782"/>
                    <a:gd name="connsiteX1" fmla="*/ 162392 w 324782"/>
                    <a:gd name="connsiteY1" fmla="*/ 0 h 324782"/>
                    <a:gd name="connsiteX2" fmla="*/ 324783 w 324782"/>
                    <a:gd name="connsiteY2" fmla="*/ 162391 h 324782"/>
                    <a:gd name="connsiteX3" fmla="*/ 162392 w 324782"/>
                    <a:gd name="connsiteY3" fmla="*/ 324783 h 324782"/>
                    <a:gd name="connsiteX4" fmla="*/ 0 w 324782"/>
                    <a:gd name="connsiteY4" fmla="*/ 162391 h 324782"/>
                    <a:gd name="connsiteX5" fmla="*/ 44666 w 324782"/>
                    <a:gd name="connsiteY5" fmla="*/ 162391 h 324782"/>
                    <a:gd name="connsiteX6" fmla="*/ 162392 w 324782"/>
                    <a:gd name="connsiteY6" fmla="*/ 280117 h 324782"/>
                    <a:gd name="connsiteX7" fmla="*/ 280117 w 324782"/>
                    <a:gd name="connsiteY7" fmla="*/ 162391 h 324782"/>
                    <a:gd name="connsiteX8" fmla="*/ 162392 w 324782"/>
                    <a:gd name="connsiteY8" fmla="*/ 44666 h 324782"/>
                    <a:gd name="connsiteX9" fmla="*/ 44666 w 324782"/>
                    <a:gd name="connsiteY9" fmla="*/ 162391 h 3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4782" h="324782">
                      <a:moveTo>
                        <a:pt x="0" y="162391"/>
                      </a:moveTo>
                      <a:cubicBezTo>
                        <a:pt x="0" y="73060"/>
                        <a:pt x="72741" y="0"/>
                        <a:pt x="162392" y="0"/>
                      </a:cubicBezTo>
                      <a:cubicBezTo>
                        <a:pt x="251723" y="0"/>
                        <a:pt x="324783" y="72741"/>
                        <a:pt x="324783" y="162391"/>
                      </a:cubicBezTo>
                      <a:cubicBezTo>
                        <a:pt x="324783" y="251723"/>
                        <a:pt x="252042" y="324783"/>
                        <a:pt x="162392" y="324783"/>
                      </a:cubicBezTo>
                      <a:cubicBezTo>
                        <a:pt x="72741" y="324783"/>
                        <a:pt x="0" y="252042"/>
                        <a:pt x="0" y="162391"/>
                      </a:cubicBezTo>
                      <a:close/>
                      <a:moveTo>
                        <a:pt x="44666" y="162391"/>
                      </a:moveTo>
                      <a:cubicBezTo>
                        <a:pt x="44666" y="227157"/>
                        <a:pt x="97626" y="280117"/>
                        <a:pt x="162392" y="280117"/>
                      </a:cubicBezTo>
                      <a:cubicBezTo>
                        <a:pt x="227157" y="280117"/>
                        <a:pt x="280117" y="227157"/>
                        <a:pt x="280117" y="162391"/>
                      </a:cubicBezTo>
                      <a:cubicBezTo>
                        <a:pt x="280117" y="97626"/>
                        <a:pt x="227157" y="44666"/>
                        <a:pt x="162392" y="44666"/>
                      </a:cubicBezTo>
                      <a:cubicBezTo>
                        <a:pt x="97307" y="44666"/>
                        <a:pt x="44666" y="97626"/>
                        <a:pt x="44666" y="162391"/>
                      </a:cubicBezTo>
                      <a:close/>
                    </a:path>
                  </a:pathLst>
                </a:custGeom>
                <a:solidFill>
                  <a:srgbClr val="003458"/>
                </a:solidFill>
                <a:ln w="3190" cap="flat">
                  <a:noFill/>
                  <a:prstDash val="solid"/>
                  <a:miter/>
                </a:ln>
              </p:spPr>
              <p:txBody>
                <a:bodyPr rtlCol="0" anchor="ctr"/>
                <a:lstStyle/>
                <a:p>
                  <a:endParaRPr lang="fr-BE"/>
                </a:p>
              </p:txBody>
            </p:sp>
            <p:sp>
              <p:nvSpPr>
                <p:cNvPr id="154" name="Forme libre : forme 153">
                  <a:extLst>
                    <a:ext uri="{FF2B5EF4-FFF2-40B4-BE49-F238E27FC236}">
                      <a16:creationId xmlns:a16="http://schemas.microsoft.com/office/drawing/2014/main" id="{4AE5A557-E90C-4203-9765-A4EAB3E1DDFB}"/>
                    </a:ext>
                  </a:extLst>
                </p:cNvPr>
                <p:cNvSpPr/>
                <p:nvPr/>
              </p:nvSpPr>
              <p:spPr>
                <a:xfrm>
                  <a:off x="7221671" y="4075562"/>
                  <a:ext cx="268852" cy="191534"/>
                </a:xfrm>
                <a:custGeom>
                  <a:avLst/>
                  <a:gdLst>
                    <a:gd name="connsiteX0" fmla="*/ 22443 w 268852"/>
                    <a:gd name="connsiteY0" fmla="*/ 191534 h 191534"/>
                    <a:gd name="connsiteX1" fmla="*/ 34566 w 268852"/>
                    <a:gd name="connsiteY1" fmla="*/ 188025 h 191534"/>
                    <a:gd name="connsiteX2" fmla="*/ 258852 w 268852"/>
                    <a:gd name="connsiteY2" fmla="*/ 40947 h 191534"/>
                    <a:gd name="connsiteX3" fmla="*/ 265232 w 268852"/>
                    <a:gd name="connsiteY3" fmla="*/ 10000 h 191534"/>
                    <a:gd name="connsiteX4" fmla="*/ 234286 w 268852"/>
                    <a:gd name="connsiteY4" fmla="*/ 3620 h 191534"/>
                    <a:gd name="connsiteX5" fmla="*/ 10000 w 268852"/>
                    <a:gd name="connsiteY5" fmla="*/ 150697 h 191534"/>
                    <a:gd name="connsiteX6" fmla="*/ 3619 w 268852"/>
                    <a:gd name="connsiteY6" fmla="*/ 181644 h 191534"/>
                    <a:gd name="connsiteX7" fmla="*/ 22443 w 268852"/>
                    <a:gd name="connsiteY7" fmla="*/ 191534 h 191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852" h="191534">
                      <a:moveTo>
                        <a:pt x="22443" y="191534"/>
                      </a:moveTo>
                      <a:cubicBezTo>
                        <a:pt x="26590" y="191534"/>
                        <a:pt x="30738" y="190258"/>
                        <a:pt x="34566" y="188025"/>
                      </a:cubicBezTo>
                      <a:lnTo>
                        <a:pt x="258852" y="40947"/>
                      </a:lnTo>
                      <a:cubicBezTo>
                        <a:pt x="269061" y="34247"/>
                        <a:pt x="271932" y="20529"/>
                        <a:pt x="265232" y="10000"/>
                      </a:cubicBezTo>
                      <a:cubicBezTo>
                        <a:pt x="258533" y="-209"/>
                        <a:pt x="244814" y="-3080"/>
                        <a:pt x="234286" y="3620"/>
                      </a:cubicBezTo>
                      <a:lnTo>
                        <a:pt x="10000" y="150697"/>
                      </a:lnTo>
                      <a:cubicBezTo>
                        <a:pt x="-209" y="157397"/>
                        <a:pt x="-3080" y="171116"/>
                        <a:pt x="3619" y="181644"/>
                      </a:cubicBezTo>
                      <a:cubicBezTo>
                        <a:pt x="8086" y="188025"/>
                        <a:pt x="15105" y="191534"/>
                        <a:pt x="22443" y="191534"/>
                      </a:cubicBezTo>
                      <a:close/>
                    </a:path>
                  </a:pathLst>
                </a:custGeom>
                <a:solidFill>
                  <a:srgbClr val="003458"/>
                </a:solidFill>
                <a:ln w="3190" cap="flat">
                  <a:noFill/>
                  <a:prstDash val="solid"/>
                  <a:miter/>
                </a:ln>
              </p:spPr>
              <p:txBody>
                <a:bodyPr rtlCol="0" anchor="ctr"/>
                <a:lstStyle/>
                <a:p>
                  <a:endParaRPr lang="fr-BE"/>
                </a:p>
              </p:txBody>
            </p:sp>
            <p:sp>
              <p:nvSpPr>
                <p:cNvPr id="155" name="Forme libre : forme 154">
                  <a:extLst>
                    <a:ext uri="{FF2B5EF4-FFF2-40B4-BE49-F238E27FC236}">
                      <a16:creationId xmlns:a16="http://schemas.microsoft.com/office/drawing/2014/main" id="{3D1717B7-D0BA-4D3C-BA61-743758BEF92A}"/>
                    </a:ext>
                  </a:extLst>
                </p:cNvPr>
                <p:cNvSpPr/>
                <p:nvPr/>
              </p:nvSpPr>
              <p:spPr>
                <a:xfrm>
                  <a:off x="7198335" y="4141237"/>
                  <a:ext cx="307868" cy="97145"/>
                </a:xfrm>
                <a:custGeom>
                  <a:avLst/>
                  <a:gdLst>
                    <a:gd name="connsiteX0" fmla="*/ 285698 w 307868"/>
                    <a:gd name="connsiteY0" fmla="*/ 97145 h 97145"/>
                    <a:gd name="connsiteX1" fmla="*/ 307393 w 307868"/>
                    <a:gd name="connsiteY1" fmla="*/ 79279 h 97145"/>
                    <a:gd name="connsiteX2" fmla="*/ 289846 w 307868"/>
                    <a:gd name="connsiteY2" fmla="*/ 53118 h 97145"/>
                    <a:gd name="connsiteX3" fmla="*/ 26637 w 307868"/>
                    <a:gd name="connsiteY3" fmla="*/ 476 h 97145"/>
                    <a:gd name="connsiteX4" fmla="*/ 476 w 307868"/>
                    <a:gd name="connsiteY4" fmla="*/ 18023 h 97145"/>
                    <a:gd name="connsiteX5" fmla="*/ 18023 w 307868"/>
                    <a:gd name="connsiteY5" fmla="*/ 44185 h 97145"/>
                    <a:gd name="connsiteX6" fmla="*/ 281231 w 307868"/>
                    <a:gd name="connsiteY6" fmla="*/ 96826 h 97145"/>
                    <a:gd name="connsiteX7" fmla="*/ 285698 w 307868"/>
                    <a:gd name="connsiteY7" fmla="*/ 97145 h 97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868" h="97145">
                      <a:moveTo>
                        <a:pt x="285698" y="97145"/>
                      </a:moveTo>
                      <a:cubicBezTo>
                        <a:pt x="296226" y="97145"/>
                        <a:pt x="305479" y="89807"/>
                        <a:pt x="307393" y="79279"/>
                      </a:cubicBezTo>
                      <a:cubicBezTo>
                        <a:pt x="309945" y="67156"/>
                        <a:pt x="301969" y="55351"/>
                        <a:pt x="289846" y="53118"/>
                      </a:cubicBezTo>
                      <a:lnTo>
                        <a:pt x="26637" y="476"/>
                      </a:lnTo>
                      <a:cubicBezTo>
                        <a:pt x="14514" y="-2076"/>
                        <a:pt x="2709" y="5900"/>
                        <a:pt x="476" y="18023"/>
                      </a:cubicBezTo>
                      <a:cubicBezTo>
                        <a:pt x="-2076" y="30147"/>
                        <a:pt x="5900" y="41951"/>
                        <a:pt x="18023" y="44185"/>
                      </a:cubicBezTo>
                      <a:lnTo>
                        <a:pt x="281231" y="96826"/>
                      </a:lnTo>
                      <a:cubicBezTo>
                        <a:pt x="282827" y="96826"/>
                        <a:pt x="284422" y="97145"/>
                        <a:pt x="285698" y="97145"/>
                      </a:cubicBezTo>
                      <a:close/>
                    </a:path>
                  </a:pathLst>
                </a:custGeom>
                <a:solidFill>
                  <a:srgbClr val="003458"/>
                </a:solidFill>
                <a:ln w="3190" cap="flat">
                  <a:noFill/>
                  <a:prstDash val="solid"/>
                  <a:miter/>
                </a:ln>
              </p:spPr>
              <p:txBody>
                <a:bodyPr rtlCol="0" anchor="ctr"/>
                <a:lstStyle/>
                <a:p>
                  <a:endParaRPr lang="fr-BE"/>
                </a:p>
              </p:txBody>
            </p:sp>
            <p:sp>
              <p:nvSpPr>
                <p:cNvPr id="156" name="Forme libre : forme 155">
                  <a:extLst>
                    <a:ext uri="{FF2B5EF4-FFF2-40B4-BE49-F238E27FC236}">
                      <a16:creationId xmlns:a16="http://schemas.microsoft.com/office/drawing/2014/main" id="{DC068268-C4F1-45BB-8469-5268C98D8C1E}"/>
                    </a:ext>
                  </a:extLst>
                </p:cNvPr>
                <p:cNvSpPr/>
                <p:nvPr/>
              </p:nvSpPr>
              <p:spPr>
                <a:xfrm>
                  <a:off x="7305302" y="4008606"/>
                  <a:ext cx="64901" cy="312089"/>
                </a:xfrm>
                <a:custGeom>
                  <a:avLst/>
                  <a:gdLst>
                    <a:gd name="connsiteX0" fmla="*/ 42819 w 64901"/>
                    <a:gd name="connsiteY0" fmla="*/ 312089 h 312089"/>
                    <a:gd name="connsiteX1" fmla="*/ 44415 w 64901"/>
                    <a:gd name="connsiteY1" fmla="*/ 312089 h 312089"/>
                    <a:gd name="connsiteX2" fmla="*/ 64833 w 64901"/>
                    <a:gd name="connsiteY2" fmla="*/ 288161 h 312089"/>
                    <a:gd name="connsiteX3" fmla="*/ 44415 w 64901"/>
                    <a:gd name="connsiteY3" fmla="*/ 20487 h 312089"/>
                    <a:gd name="connsiteX4" fmla="*/ 20487 w 64901"/>
                    <a:gd name="connsiteY4" fmla="*/ 68 h 312089"/>
                    <a:gd name="connsiteX5" fmla="*/ 68 w 64901"/>
                    <a:gd name="connsiteY5" fmla="*/ 23996 h 312089"/>
                    <a:gd name="connsiteX6" fmla="*/ 20487 w 64901"/>
                    <a:gd name="connsiteY6" fmla="*/ 291671 h 312089"/>
                    <a:gd name="connsiteX7" fmla="*/ 42819 w 64901"/>
                    <a:gd name="connsiteY7" fmla="*/ 312089 h 312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901" h="312089">
                      <a:moveTo>
                        <a:pt x="42819" y="312089"/>
                      </a:moveTo>
                      <a:cubicBezTo>
                        <a:pt x="43457" y="312089"/>
                        <a:pt x="44096" y="312089"/>
                        <a:pt x="44415" y="312089"/>
                      </a:cubicBezTo>
                      <a:cubicBezTo>
                        <a:pt x="56538" y="311132"/>
                        <a:pt x="65790" y="300604"/>
                        <a:pt x="64833" y="288161"/>
                      </a:cubicBezTo>
                      <a:lnTo>
                        <a:pt x="44415" y="20487"/>
                      </a:lnTo>
                      <a:cubicBezTo>
                        <a:pt x="43457" y="8363"/>
                        <a:pt x="32610" y="-889"/>
                        <a:pt x="20487" y="68"/>
                      </a:cubicBezTo>
                      <a:cubicBezTo>
                        <a:pt x="8363" y="1025"/>
                        <a:pt x="-889" y="11554"/>
                        <a:pt x="68" y="23996"/>
                      </a:cubicBezTo>
                      <a:lnTo>
                        <a:pt x="20487" y="291671"/>
                      </a:lnTo>
                      <a:cubicBezTo>
                        <a:pt x="21444" y="303156"/>
                        <a:pt x="31334" y="312089"/>
                        <a:pt x="42819" y="312089"/>
                      </a:cubicBezTo>
                      <a:close/>
                    </a:path>
                  </a:pathLst>
                </a:custGeom>
                <a:solidFill>
                  <a:srgbClr val="003458"/>
                </a:solidFill>
                <a:ln w="3190" cap="flat">
                  <a:noFill/>
                  <a:prstDash val="solid"/>
                  <a:miter/>
                </a:ln>
              </p:spPr>
              <p:txBody>
                <a:bodyPr rtlCol="0" anchor="ctr"/>
                <a:lstStyle/>
                <a:p>
                  <a:endParaRPr lang="fr-BE"/>
                </a:p>
              </p:txBody>
            </p:sp>
            <p:sp>
              <p:nvSpPr>
                <p:cNvPr id="170" name="Forme libre : forme 169">
                  <a:extLst>
                    <a:ext uri="{FF2B5EF4-FFF2-40B4-BE49-F238E27FC236}">
                      <a16:creationId xmlns:a16="http://schemas.microsoft.com/office/drawing/2014/main" id="{EBB4C54A-41EF-46BB-8C42-1738DA7BF1EE}"/>
                    </a:ext>
                  </a:extLst>
                </p:cNvPr>
                <p:cNvSpPr/>
                <p:nvPr/>
              </p:nvSpPr>
              <p:spPr>
                <a:xfrm>
                  <a:off x="7325789" y="3129827"/>
                  <a:ext cx="1092064" cy="1096750"/>
                </a:xfrm>
                <a:custGeom>
                  <a:avLst/>
                  <a:gdLst>
                    <a:gd name="connsiteX0" fmla="*/ 41475 w 1092064"/>
                    <a:gd name="connsiteY0" fmla="*/ 1096751 h 1096750"/>
                    <a:gd name="connsiteX1" fmla="*/ 41475 w 1092064"/>
                    <a:gd name="connsiteY1" fmla="*/ 1096751 h 1096750"/>
                    <a:gd name="connsiteX2" fmla="*/ 1050918 w 1092064"/>
                    <a:gd name="connsiteY2" fmla="*/ 1092604 h 1096750"/>
                    <a:gd name="connsiteX3" fmla="*/ 1086970 w 1092064"/>
                    <a:gd name="connsiteY3" fmla="*/ 1070909 h 1096750"/>
                    <a:gd name="connsiteX4" fmla="*/ 1085375 w 1092064"/>
                    <a:gd name="connsiteY4" fmla="*/ 1028795 h 1096750"/>
                    <a:gd name="connsiteX5" fmla="*/ 436128 w 1092064"/>
                    <a:gd name="connsiteY5" fmla="*/ 19033 h 1096750"/>
                    <a:gd name="connsiteX6" fmla="*/ 379020 w 1092064"/>
                    <a:gd name="connsiteY6" fmla="*/ 6591 h 1096750"/>
                    <a:gd name="connsiteX7" fmla="*/ 366577 w 1092064"/>
                    <a:gd name="connsiteY7" fmla="*/ 63699 h 1096750"/>
                    <a:gd name="connsiteX8" fmla="*/ 974987 w 1092064"/>
                    <a:gd name="connsiteY8" fmla="*/ 1009972 h 1096750"/>
                    <a:gd name="connsiteX9" fmla="*/ 41156 w 1092064"/>
                    <a:gd name="connsiteY9" fmla="*/ 1013801 h 1096750"/>
                    <a:gd name="connsiteX10" fmla="*/ 0 w 1092064"/>
                    <a:gd name="connsiteY10" fmla="*/ 1055276 h 1096750"/>
                    <a:gd name="connsiteX11" fmla="*/ 41475 w 1092064"/>
                    <a:gd name="connsiteY11" fmla="*/ 1096751 h 109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2064" h="1096750">
                      <a:moveTo>
                        <a:pt x="41475" y="1096751"/>
                      </a:moveTo>
                      <a:cubicBezTo>
                        <a:pt x="41794" y="1096751"/>
                        <a:pt x="41794" y="1096751"/>
                        <a:pt x="41475" y="1096751"/>
                      </a:cubicBezTo>
                      <a:lnTo>
                        <a:pt x="1050918" y="1092604"/>
                      </a:lnTo>
                      <a:cubicBezTo>
                        <a:pt x="1065913" y="1092604"/>
                        <a:pt x="1079951" y="1084309"/>
                        <a:pt x="1086970" y="1070909"/>
                      </a:cubicBezTo>
                      <a:cubicBezTo>
                        <a:pt x="1094308" y="1057509"/>
                        <a:pt x="1093670" y="1041557"/>
                        <a:pt x="1085375" y="1028795"/>
                      </a:cubicBezTo>
                      <a:lnTo>
                        <a:pt x="436128" y="19033"/>
                      </a:lnTo>
                      <a:cubicBezTo>
                        <a:pt x="423685" y="-109"/>
                        <a:pt x="398162" y="-5852"/>
                        <a:pt x="379020" y="6591"/>
                      </a:cubicBezTo>
                      <a:cubicBezTo>
                        <a:pt x="359877" y="19033"/>
                        <a:pt x="354135" y="44557"/>
                        <a:pt x="366577" y="63699"/>
                      </a:cubicBezTo>
                      <a:lnTo>
                        <a:pt x="974987" y="1009972"/>
                      </a:lnTo>
                      <a:lnTo>
                        <a:pt x="41156" y="1013801"/>
                      </a:lnTo>
                      <a:cubicBezTo>
                        <a:pt x="18185" y="1013801"/>
                        <a:pt x="0" y="1032624"/>
                        <a:pt x="0" y="1055276"/>
                      </a:cubicBezTo>
                      <a:cubicBezTo>
                        <a:pt x="319" y="1078247"/>
                        <a:pt x="18823" y="1096751"/>
                        <a:pt x="41475" y="1096751"/>
                      </a:cubicBezTo>
                      <a:close/>
                    </a:path>
                  </a:pathLst>
                </a:custGeom>
                <a:solidFill>
                  <a:schemeClr val="tx1">
                    <a:lumMod val="75000"/>
                    <a:lumOff val="25000"/>
                  </a:schemeClr>
                </a:solidFill>
                <a:ln w="3190" cap="flat">
                  <a:noFill/>
                  <a:prstDash val="solid"/>
                  <a:miter/>
                </a:ln>
              </p:spPr>
              <p:txBody>
                <a:bodyPr rtlCol="0" anchor="ctr"/>
                <a:lstStyle/>
                <a:p>
                  <a:endParaRPr lang="fr-BE"/>
                </a:p>
              </p:txBody>
            </p:sp>
            <p:sp>
              <p:nvSpPr>
                <p:cNvPr id="171" name="Forme libre : forme 170">
                  <a:extLst>
                    <a:ext uri="{FF2B5EF4-FFF2-40B4-BE49-F238E27FC236}">
                      <a16:creationId xmlns:a16="http://schemas.microsoft.com/office/drawing/2014/main" id="{0608ED00-C573-41A9-9CDC-AF983CAC5670}"/>
                    </a:ext>
                  </a:extLst>
                </p:cNvPr>
                <p:cNvSpPr/>
                <p:nvPr/>
              </p:nvSpPr>
              <p:spPr>
                <a:xfrm>
                  <a:off x="7342895" y="4165200"/>
                  <a:ext cx="102858" cy="234100"/>
                </a:xfrm>
                <a:custGeom>
                  <a:avLst/>
                  <a:gdLst>
                    <a:gd name="connsiteX0" fmla="*/ 87539 w 102858"/>
                    <a:gd name="connsiteY0" fmla="*/ 233022 h 234100"/>
                    <a:gd name="connsiteX1" fmla="*/ 101896 w 102858"/>
                    <a:gd name="connsiteY1" fmla="*/ 205265 h 234100"/>
                    <a:gd name="connsiteX2" fmla="*/ 43512 w 102858"/>
                    <a:gd name="connsiteY2" fmla="*/ 15755 h 234100"/>
                    <a:gd name="connsiteX3" fmla="*/ 15755 w 102858"/>
                    <a:gd name="connsiteY3" fmla="*/ 1079 h 234100"/>
                    <a:gd name="connsiteX4" fmla="*/ 1079 w 102858"/>
                    <a:gd name="connsiteY4" fmla="*/ 28836 h 234100"/>
                    <a:gd name="connsiteX5" fmla="*/ 59464 w 102858"/>
                    <a:gd name="connsiteY5" fmla="*/ 218346 h 234100"/>
                    <a:gd name="connsiteX6" fmla="*/ 87220 w 102858"/>
                    <a:gd name="connsiteY6" fmla="*/ 233022 h 234100"/>
                    <a:gd name="connsiteX7" fmla="*/ 87539 w 102858"/>
                    <a:gd name="connsiteY7" fmla="*/ 233022 h 23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858" h="234100">
                      <a:moveTo>
                        <a:pt x="87539" y="233022"/>
                      </a:moveTo>
                      <a:cubicBezTo>
                        <a:pt x="99025" y="229193"/>
                        <a:pt x="105405" y="217070"/>
                        <a:pt x="101896" y="205265"/>
                      </a:cubicBezTo>
                      <a:lnTo>
                        <a:pt x="43512" y="15755"/>
                      </a:lnTo>
                      <a:cubicBezTo>
                        <a:pt x="40002" y="3951"/>
                        <a:pt x="27560" y="-2749"/>
                        <a:pt x="15755" y="1079"/>
                      </a:cubicBezTo>
                      <a:cubicBezTo>
                        <a:pt x="3951" y="4589"/>
                        <a:pt x="-2749" y="17031"/>
                        <a:pt x="1079" y="28836"/>
                      </a:cubicBezTo>
                      <a:lnTo>
                        <a:pt x="59464" y="218346"/>
                      </a:lnTo>
                      <a:cubicBezTo>
                        <a:pt x="62973" y="230150"/>
                        <a:pt x="75416" y="236850"/>
                        <a:pt x="87220" y="233022"/>
                      </a:cubicBezTo>
                      <a:cubicBezTo>
                        <a:pt x="87220" y="233022"/>
                        <a:pt x="87220" y="233022"/>
                        <a:pt x="87539" y="233022"/>
                      </a:cubicBezTo>
                      <a:close/>
                    </a:path>
                  </a:pathLst>
                </a:custGeom>
                <a:solidFill>
                  <a:srgbClr val="3C7581"/>
                </a:solidFill>
                <a:ln w="3190" cap="flat">
                  <a:noFill/>
                  <a:prstDash val="solid"/>
                  <a:miter/>
                </a:ln>
              </p:spPr>
              <p:txBody>
                <a:bodyPr rtlCol="0" anchor="ctr"/>
                <a:lstStyle/>
                <a:p>
                  <a:endParaRPr lang="fr-BE"/>
                </a:p>
              </p:txBody>
            </p:sp>
            <p:sp>
              <p:nvSpPr>
                <p:cNvPr id="172" name="Forme libre : forme 171">
                  <a:extLst>
                    <a:ext uri="{FF2B5EF4-FFF2-40B4-BE49-F238E27FC236}">
                      <a16:creationId xmlns:a16="http://schemas.microsoft.com/office/drawing/2014/main" id="{01FDEFB9-B662-41B8-A44E-385591076C15}"/>
                    </a:ext>
                  </a:extLst>
                </p:cNvPr>
                <p:cNvSpPr/>
                <p:nvPr/>
              </p:nvSpPr>
              <p:spPr>
                <a:xfrm>
                  <a:off x="7342690" y="4399171"/>
                  <a:ext cx="226852" cy="50097"/>
                </a:xfrm>
                <a:custGeom>
                  <a:avLst/>
                  <a:gdLst>
                    <a:gd name="connsiteX0" fmla="*/ 207065 w 226852"/>
                    <a:gd name="connsiteY0" fmla="*/ 49778 h 50097"/>
                    <a:gd name="connsiteX1" fmla="*/ 226845 w 226852"/>
                    <a:gd name="connsiteY1" fmla="*/ 28402 h 50097"/>
                    <a:gd name="connsiteX2" fmla="*/ 205151 w 226852"/>
                    <a:gd name="connsiteY2" fmla="*/ 5431 h 50097"/>
                    <a:gd name="connsiteX3" fmla="*/ 22978 w 226852"/>
                    <a:gd name="connsiteY3" fmla="*/ 8 h 50097"/>
                    <a:gd name="connsiteX4" fmla="*/ 8 w 226852"/>
                    <a:gd name="connsiteY4" fmla="*/ 21702 h 50097"/>
                    <a:gd name="connsiteX5" fmla="*/ 21702 w 226852"/>
                    <a:gd name="connsiteY5" fmla="*/ 44673 h 50097"/>
                    <a:gd name="connsiteX6" fmla="*/ 203874 w 226852"/>
                    <a:gd name="connsiteY6" fmla="*/ 50097 h 50097"/>
                    <a:gd name="connsiteX7" fmla="*/ 207065 w 226852"/>
                    <a:gd name="connsiteY7" fmla="*/ 49778 h 5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852" h="50097">
                      <a:moveTo>
                        <a:pt x="207065" y="49778"/>
                      </a:moveTo>
                      <a:cubicBezTo>
                        <a:pt x="217912" y="48502"/>
                        <a:pt x="226526" y="39569"/>
                        <a:pt x="226845" y="28402"/>
                      </a:cubicBezTo>
                      <a:cubicBezTo>
                        <a:pt x="227164" y="15960"/>
                        <a:pt x="217593" y="5750"/>
                        <a:pt x="205151" y="5431"/>
                      </a:cubicBezTo>
                      <a:lnTo>
                        <a:pt x="22978" y="8"/>
                      </a:lnTo>
                      <a:cubicBezTo>
                        <a:pt x="10855" y="-311"/>
                        <a:pt x="327" y="9260"/>
                        <a:pt x="8" y="21702"/>
                      </a:cubicBezTo>
                      <a:cubicBezTo>
                        <a:pt x="-311" y="34145"/>
                        <a:pt x="9260" y="44354"/>
                        <a:pt x="21702" y="44673"/>
                      </a:cubicBezTo>
                      <a:lnTo>
                        <a:pt x="203874" y="50097"/>
                      </a:lnTo>
                      <a:cubicBezTo>
                        <a:pt x="204831" y="50097"/>
                        <a:pt x="206108" y="50097"/>
                        <a:pt x="207065" y="49778"/>
                      </a:cubicBezTo>
                      <a:close/>
                    </a:path>
                  </a:pathLst>
                </a:custGeom>
                <a:solidFill>
                  <a:srgbClr val="003458"/>
                </a:solidFill>
                <a:ln w="3190" cap="flat">
                  <a:noFill/>
                  <a:prstDash val="solid"/>
                  <a:miter/>
                </a:ln>
              </p:spPr>
              <p:txBody>
                <a:bodyPr rtlCol="0" anchor="ctr"/>
                <a:lstStyle/>
                <a:p>
                  <a:endParaRPr lang="fr-BE"/>
                </a:p>
              </p:txBody>
            </p:sp>
            <p:sp>
              <p:nvSpPr>
                <p:cNvPr id="173" name="Forme libre : forme 172">
                  <a:extLst>
                    <a:ext uri="{FF2B5EF4-FFF2-40B4-BE49-F238E27FC236}">
                      <a16:creationId xmlns:a16="http://schemas.microsoft.com/office/drawing/2014/main" id="{C733B050-8C58-4251-A2A6-FA573D412ACE}"/>
                    </a:ext>
                  </a:extLst>
                </p:cNvPr>
                <p:cNvSpPr/>
                <p:nvPr/>
              </p:nvSpPr>
              <p:spPr>
                <a:xfrm>
                  <a:off x="6035721" y="3312339"/>
                  <a:ext cx="455967" cy="915196"/>
                </a:xfrm>
                <a:custGeom>
                  <a:avLst/>
                  <a:gdLst>
                    <a:gd name="connsiteX0" fmla="*/ 47726 w 455967"/>
                    <a:gd name="connsiteY0" fmla="*/ 915196 h 915196"/>
                    <a:gd name="connsiteX1" fmla="*/ 91434 w 455967"/>
                    <a:gd name="connsiteY1" fmla="*/ 886801 h 915196"/>
                    <a:gd name="connsiteX2" fmla="*/ 451950 w 455967"/>
                    <a:gd name="connsiteY2" fmla="*/ 66868 h 915196"/>
                    <a:gd name="connsiteX3" fmla="*/ 427384 w 455967"/>
                    <a:gd name="connsiteY3" fmla="*/ 4017 h 915196"/>
                    <a:gd name="connsiteX4" fmla="*/ 364533 w 455967"/>
                    <a:gd name="connsiteY4" fmla="*/ 28583 h 915196"/>
                    <a:gd name="connsiteX5" fmla="*/ 4017 w 455967"/>
                    <a:gd name="connsiteY5" fmla="*/ 848517 h 915196"/>
                    <a:gd name="connsiteX6" fmla="*/ 28584 w 455967"/>
                    <a:gd name="connsiteY6" fmla="*/ 911368 h 915196"/>
                    <a:gd name="connsiteX7" fmla="*/ 47726 w 455967"/>
                    <a:gd name="connsiteY7" fmla="*/ 915196 h 91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967" h="915196">
                      <a:moveTo>
                        <a:pt x="47726" y="915196"/>
                      </a:moveTo>
                      <a:cubicBezTo>
                        <a:pt x="66230" y="915196"/>
                        <a:pt x="83458" y="904668"/>
                        <a:pt x="91434" y="886801"/>
                      </a:cubicBezTo>
                      <a:lnTo>
                        <a:pt x="451950" y="66868"/>
                      </a:lnTo>
                      <a:cubicBezTo>
                        <a:pt x="462478" y="42621"/>
                        <a:pt x="451631" y="14546"/>
                        <a:pt x="427384" y="4017"/>
                      </a:cubicBezTo>
                      <a:cubicBezTo>
                        <a:pt x="403137" y="-6511"/>
                        <a:pt x="375061" y="4336"/>
                        <a:pt x="364533" y="28583"/>
                      </a:cubicBezTo>
                      <a:lnTo>
                        <a:pt x="4017" y="848517"/>
                      </a:lnTo>
                      <a:cubicBezTo>
                        <a:pt x="-6511" y="872764"/>
                        <a:pt x="4336" y="900839"/>
                        <a:pt x="28584" y="911368"/>
                      </a:cubicBezTo>
                      <a:cubicBezTo>
                        <a:pt x="34645" y="913920"/>
                        <a:pt x="41345" y="915196"/>
                        <a:pt x="47726" y="915196"/>
                      </a:cubicBezTo>
                      <a:close/>
                    </a:path>
                  </a:pathLst>
                </a:custGeom>
                <a:solidFill>
                  <a:schemeClr val="tx1">
                    <a:lumMod val="75000"/>
                    <a:lumOff val="25000"/>
                  </a:schemeClr>
                </a:solidFill>
                <a:ln w="3190" cap="flat">
                  <a:noFill/>
                  <a:prstDash val="solid"/>
                  <a:miter/>
                </a:ln>
              </p:spPr>
              <p:txBody>
                <a:bodyPr rtlCol="0" anchor="ctr"/>
                <a:lstStyle/>
                <a:p>
                  <a:endParaRPr lang="fr-BE"/>
                </a:p>
              </p:txBody>
            </p:sp>
          </p:grpSp>
          <p:sp>
            <p:nvSpPr>
              <p:cNvPr id="174" name="Forme libre : forme 173">
                <a:extLst>
                  <a:ext uri="{FF2B5EF4-FFF2-40B4-BE49-F238E27FC236}">
                    <a16:creationId xmlns:a16="http://schemas.microsoft.com/office/drawing/2014/main" id="{D086D403-A304-4C6C-A9A6-FDD8D34851AF}"/>
                  </a:ext>
                </a:extLst>
              </p:cNvPr>
              <p:cNvSpPr/>
              <p:nvPr/>
            </p:nvSpPr>
            <p:spPr>
              <a:xfrm rot="-10800000">
                <a:off x="5262373" y="3259356"/>
                <a:ext cx="165900" cy="1719626"/>
              </a:xfrm>
              <a:custGeom>
                <a:avLst/>
                <a:gdLst>
                  <a:gd name="connsiteX0" fmla="*/ 0 w 165900"/>
                  <a:gd name="connsiteY0" fmla="*/ 0 h 1719626"/>
                  <a:gd name="connsiteX1" fmla="*/ 165901 w 165900"/>
                  <a:gd name="connsiteY1" fmla="*/ 0 h 1719626"/>
                  <a:gd name="connsiteX2" fmla="*/ 165901 w 165900"/>
                  <a:gd name="connsiteY2" fmla="*/ 1719626 h 1719626"/>
                  <a:gd name="connsiteX3" fmla="*/ 0 w 165900"/>
                  <a:gd name="connsiteY3" fmla="*/ 1719626 h 1719626"/>
                </a:gdLst>
                <a:ahLst/>
                <a:cxnLst>
                  <a:cxn ang="0">
                    <a:pos x="connsiteX0" y="connsiteY0"/>
                  </a:cxn>
                  <a:cxn ang="0">
                    <a:pos x="connsiteX1" y="connsiteY1"/>
                  </a:cxn>
                  <a:cxn ang="0">
                    <a:pos x="connsiteX2" y="connsiteY2"/>
                  </a:cxn>
                  <a:cxn ang="0">
                    <a:pos x="connsiteX3" y="connsiteY3"/>
                  </a:cxn>
                </a:cxnLst>
                <a:rect l="l" t="t" r="r" b="b"/>
                <a:pathLst>
                  <a:path w="165900" h="1719626">
                    <a:moveTo>
                      <a:pt x="0" y="0"/>
                    </a:moveTo>
                    <a:lnTo>
                      <a:pt x="165901" y="0"/>
                    </a:lnTo>
                    <a:lnTo>
                      <a:pt x="165901" y="1719626"/>
                    </a:lnTo>
                    <a:lnTo>
                      <a:pt x="0" y="1719626"/>
                    </a:lnTo>
                    <a:close/>
                  </a:path>
                </a:pathLst>
              </a:custGeom>
              <a:solidFill>
                <a:srgbClr val="0080C0"/>
              </a:solidFill>
              <a:ln w="3190" cap="flat">
                <a:noFill/>
                <a:prstDash val="solid"/>
                <a:miter/>
              </a:ln>
            </p:spPr>
            <p:txBody>
              <a:bodyPr rtlCol="0" anchor="ctr"/>
              <a:lstStyle/>
              <a:p>
                <a:endParaRPr lang="fr-BE"/>
              </a:p>
            </p:txBody>
          </p:sp>
          <p:sp>
            <p:nvSpPr>
              <p:cNvPr id="175" name="Forme libre : forme 174">
                <a:extLst>
                  <a:ext uri="{FF2B5EF4-FFF2-40B4-BE49-F238E27FC236}">
                    <a16:creationId xmlns:a16="http://schemas.microsoft.com/office/drawing/2014/main" id="{4AA9255B-FD6F-46E3-B47A-6AB58D93379D}"/>
                  </a:ext>
                </a:extLst>
              </p:cNvPr>
              <p:cNvSpPr/>
              <p:nvPr/>
            </p:nvSpPr>
            <p:spPr>
              <a:xfrm>
                <a:off x="5428138" y="3259567"/>
                <a:ext cx="508869" cy="1719626"/>
              </a:xfrm>
              <a:custGeom>
                <a:avLst/>
                <a:gdLst>
                  <a:gd name="connsiteX0" fmla="*/ 0 w 508869"/>
                  <a:gd name="connsiteY0" fmla="*/ 1719626 h 1719626"/>
                  <a:gd name="connsiteX1" fmla="*/ 508869 w 508869"/>
                  <a:gd name="connsiteY1" fmla="*/ 1719626 h 1719626"/>
                  <a:gd name="connsiteX2" fmla="*/ 281393 w 508869"/>
                  <a:gd name="connsiteY2" fmla="*/ 0 h 1719626"/>
                  <a:gd name="connsiteX3" fmla="*/ 0 w 508869"/>
                  <a:gd name="connsiteY3" fmla="*/ 0 h 1719626"/>
                </a:gdLst>
                <a:ahLst/>
                <a:cxnLst>
                  <a:cxn ang="0">
                    <a:pos x="connsiteX0" y="connsiteY0"/>
                  </a:cxn>
                  <a:cxn ang="0">
                    <a:pos x="connsiteX1" y="connsiteY1"/>
                  </a:cxn>
                  <a:cxn ang="0">
                    <a:pos x="connsiteX2" y="connsiteY2"/>
                  </a:cxn>
                  <a:cxn ang="0">
                    <a:pos x="connsiteX3" y="connsiteY3"/>
                  </a:cxn>
                </a:cxnLst>
                <a:rect l="l" t="t" r="r" b="b"/>
                <a:pathLst>
                  <a:path w="508869" h="1719626">
                    <a:moveTo>
                      <a:pt x="0" y="1719626"/>
                    </a:moveTo>
                    <a:lnTo>
                      <a:pt x="508869" y="1719626"/>
                    </a:lnTo>
                    <a:lnTo>
                      <a:pt x="281393" y="0"/>
                    </a:lnTo>
                    <a:lnTo>
                      <a:pt x="0" y="0"/>
                    </a:lnTo>
                    <a:close/>
                  </a:path>
                </a:pathLst>
              </a:custGeom>
              <a:solidFill>
                <a:srgbClr val="00A6F7"/>
              </a:solidFill>
              <a:ln w="3190" cap="flat">
                <a:noFill/>
                <a:prstDash val="solid"/>
                <a:miter/>
              </a:ln>
            </p:spPr>
            <p:txBody>
              <a:bodyPr rtlCol="0" anchor="ctr"/>
              <a:lstStyle/>
              <a:p>
                <a:endParaRPr lang="fr-BE"/>
              </a:p>
            </p:txBody>
          </p:sp>
        </p:grpSp>
        <p:grpSp>
          <p:nvGrpSpPr>
            <p:cNvPr id="177" name="Graphique 13">
              <a:extLst>
                <a:ext uri="{FF2B5EF4-FFF2-40B4-BE49-F238E27FC236}">
                  <a16:creationId xmlns:a16="http://schemas.microsoft.com/office/drawing/2014/main" id="{BEBCA075-2B00-4BCE-BB84-559F3E36E241}"/>
                </a:ext>
              </a:extLst>
            </p:cNvPr>
            <p:cNvGrpSpPr/>
            <p:nvPr/>
          </p:nvGrpSpPr>
          <p:grpSpPr>
            <a:xfrm>
              <a:off x="4783070" y="2619193"/>
              <a:ext cx="3881411" cy="2442312"/>
              <a:chOff x="4783070" y="2619193"/>
              <a:chExt cx="3881411" cy="2442312"/>
            </a:xfrm>
          </p:grpSpPr>
          <p:grpSp>
            <p:nvGrpSpPr>
              <p:cNvPr id="179" name="Graphique 13">
                <a:extLst>
                  <a:ext uri="{FF2B5EF4-FFF2-40B4-BE49-F238E27FC236}">
                    <a16:creationId xmlns:a16="http://schemas.microsoft.com/office/drawing/2014/main" id="{BEBCA075-2B00-4BCE-BB84-559F3E36E241}"/>
                  </a:ext>
                </a:extLst>
              </p:cNvPr>
              <p:cNvGrpSpPr/>
              <p:nvPr/>
            </p:nvGrpSpPr>
            <p:grpSpPr>
              <a:xfrm>
                <a:off x="4832490" y="2619193"/>
                <a:ext cx="3831991" cy="2417108"/>
                <a:chOff x="4832490" y="2619193"/>
                <a:chExt cx="3831991" cy="2417108"/>
              </a:xfrm>
            </p:grpSpPr>
            <p:sp>
              <p:nvSpPr>
                <p:cNvPr id="180" name="Forme libre : forme 179">
                  <a:extLst>
                    <a:ext uri="{FF2B5EF4-FFF2-40B4-BE49-F238E27FC236}">
                      <a16:creationId xmlns:a16="http://schemas.microsoft.com/office/drawing/2014/main" id="{5686A3F9-F2AE-4DF9-A875-5928C006A7AB}"/>
                    </a:ext>
                  </a:extLst>
                </p:cNvPr>
                <p:cNvSpPr/>
                <p:nvPr/>
              </p:nvSpPr>
              <p:spPr>
                <a:xfrm>
                  <a:off x="5948422" y="2947157"/>
                  <a:ext cx="234953" cy="489477"/>
                </a:xfrm>
                <a:custGeom>
                  <a:avLst/>
                  <a:gdLst>
                    <a:gd name="connsiteX0" fmla="*/ 25274 w 234953"/>
                    <a:gd name="connsiteY0" fmla="*/ 489478 h 489477"/>
                    <a:gd name="connsiteX1" fmla="*/ 48883 w 234953"/>
                    <a:gd name="connsiteY1" fmla="*/ 473845 h 489477"/>
                    <a:gd name="connsiteX2" fmla="*/ 232969 w 234953"/>
                    <a:gd name="connsiteY2" fmla="*/ 35164 h 489477"/>
                    <a:gd name="connsiteX3" fmla="*/ 219250 w 234953"/>
                    <a:gd name="connsiteY3" fmla="*/ 1984 h 489477"/>
                    <a:gd name="connsiteX4" fmla="*/ 186070 w 234953"/>
                    <a:gd name="connsiteY4" fmla="*/ 15703 h 489477"/>
                    <a:gd name="connsiteX5" fmla="*/ 1984 w 234953"/>
                    <a:gd name="connsiteY5" fmla="*/ 454064 h 489477"/>
                    <a:gd name="connsiteX6" fmla="*/ 15703 w 234953"/>
                    <a:gd name="connsiteY6" fmla="*/ 487244 h 489477"/>
                    <a:gd name="connsiteX7" fmla="*/ 25274 w 234953"/>
                    <a:gd name="connsiteY7" fmla="*/ 489478 h 48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953" h="489477">
                      <a:moveTo>
                        <a:pt x="25274" y="489478"/>
                      </a:moveTo>
                      <a:cubicBezTo>
                        <a:pt x="35164" y="489478"/>
                        <a:pt x="44736" y="483735"/>
                        <a:pt x="48883" y="473845"/>
                      </a:cubicBezTo>
                      <a:lnTo>
                        <a:pt x="232969" y="35164"/>
                      </a:lnTo>
                      <a:cubicBezTo>
                        <a:pt x="238393" y="22084"/>
                        <a:pt x="232331" y="7408"/>
                        <a:pt x="219250" y="1984"/>
                      </a:cubicBezTo>
                      <a:cubicBezTo>
                        <a:pt x="206170" y="-3440"/>
                        <a:pt x="191494" y="2622"/>
                        <a:pt x="186070" y="15703"/>
                      </a:cubicBezTo>
                      <a:lnTo>
                        <a:pt x="1984" y="454064"/>
                      </a:lnTo>
                      <a:cubicBezTo>
                        <a:pt x="-3440" y="467145"/>
                        <a:pt x="2622" y="481821"/>
                        <a:pt x="15703" y="487244"/>
                      </a:cubicBezTo>
                      <a:cubicBezTo>
                        <a:pt x="18574" y="488839"/>
                        <a:pt x="22084" y="489478"/>
                        <a:pt x="25274" y="489478"/>
                      </a:cubicBezTo>
                      <a:close/>
                    </a:path>
                  </a:pathLst>
                </a:custGeom>
                <a:solidFill>
                  <a:srgbClr val="3C7581"/>
                </a:solidFill>
                <a:ln w="3190" cap="flat">
                  <a:noFill/>
                  <a:prstDash val="solid"/>
                  <a:miter/>
                </a:ln>
              </p:spPr>
              <p:txBody>
                <a:bodyPr rtlCol="0" anchor="ctr"/>
                <a:lstStyle/>
                <a:p>
                  <a:endParaRPr lang="fr-BE"/>
                </a:p>
              </p:txBody>
            </p:sp>
            <p:sp>
              <p:nvSpPr>
                <p:cNvPr id="181" name="Forme libre : forme 180">
                  <a:extLst>
                    <a:ext uri="{FF2B5EF4-FFF2-40B4-BE49-F238E27FC236}">
                      <a16:creationId xmlns:a16="http://schemas.microsoft.com/office/drawing/2014/main" id="{770039BA-F189-4F3E-8CCE-9335F5DE8CDA}"/>
                    </a:ext>
                  </a:extLst>
                </p:cNvPr>
                <p:cNvSpPr/>
                <p:nvPr/>
              </p:nvSpPr>
              <p:spPr>
                <a:xfrm>
                  <a:off x="6167825" y="2644929"/>
                  <a:ext cx="138478" cy="293364"/>
                </a:xfrm>
                <a:custGeom>
                  <a:avLst/>
                  <a:gdLst>
                    <a:gd name="connsiteX0" fmla="*/ 15800 w 138478"/>
                    <a:gd name="connsiteY0" fmla="*/ 293365 h 293364"/>
                    <a:gd name="connsiteX1" fmla="*/ 30476 w 138478"/>
                    <a:gd name="connsiteY1" fmla="*/ 283474 h 293364"/>
                    <a:gd name="connsiteX2" fmla="*/ 137354 w 138478"/>
                    <a:gd name="connsiteY2" fmla="*/ 21862 h 293364"/>
                    <a:gd name="connsiteX3" fmla="*/ 128740 w 138478"/>
                    <a:gd name="connsiteY3" fmla="*/ 1124 h 293364"/>
                    <a:gd name="connsiteX4" fmla="*/ 108002 w 138478"/>
                    <a:gd name="connsiteY4" fmla="*/ 9738 h 293364"/>
                    <a:gd name="connsiteX5" fmla="*/ 1124 w 138478"/>
                    <a:gd name="connsiteY5" fmla="*/ 271351 h 293364"/>
                    <a:gd name="connsiteX6" fmla="*/ 9738 w 138478"/>
                    <a:gd name="connsiteY6" fmla="*/ 292089 h 293364"/>
                    <a:gd name="connsiteX7" fmla="*/ 15800 w 138478"/>
                    <a:gd name="connsiteY7" fmla="*/ 293365 h 293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78" h="293364">
                      <a:moveTo>
                        <a:pt x="15800" y="293365"/>
                      </a:moveTo>
                      <a:cubicBezTo>
                        <a:pt x="22181" y="293365"/>
                        <a:pt x="27923" y="289536"/>
                        <a:pt x="30476" y="283474"/>
                      </a:cubicBezTo>
                      <a:lnTo>
                        <a:pt x="137354" y="21862"/>
                      </a:lnTo>
                      <a:cubicBezTo>
                        <a:pt x="140545" y="13886"/>
                        <a:pt x="136716" y="4314"/>
                        <a:pt x="128740" y="1124"/>
                      </a:cubicBezTo>
                      <a:cubicBezTo>
                        <a:pt x="120445" y="-2066"/>
                        <a:pt x="111193" y="1762"/>
                        <a:pt x="108002" y="9738"/>
                      </a:cubicBezTo>
                      <a:lnTo>
                        <a:pt x="1124" y="271351"/>
                      </a:lnTo>
                      <a:cubicBezTo>
                        <a:pt x="-2066" y="279327"/>
                        <a:pt x="1762" y="288898"/>
                        <a:pt x="9738" y="292089"/>
                      </a:cubicBezTo>
                      <a:cubicBezTo>
                        <a:pt x="11971" y="292727"/>
                        <a:pt x="13886" y="293365"/>
                        <a:pt x="15800" y="293365"/>
                      </a:cubicBezTo>
                      <a:close/>
                    </a:path>
                  </a:pathLst>
                </a:custGeom>
                <a:solidFill>
                  <a:srgbClr val="231F20"/>
                </a:solidFill>
                <a:ln w="3190" cap="flat">
                  <a:noFill/>
                  <a:prstDash val="solid"/>
                  <a:miter/>
                </a:ln>
              </p:spPr>
              <p:txBody>
                <a:bodyPr rtlCol="0" anchor="ctr"/>
                <a:lstStyle/>
                <a:p>
                  <a:endParaRPr lang="fr-BE"/>
                </a:p>
              </p:txBody>
            </p:sp>
            <p:sp>
              <p:nvSpPr>
                <p:cNvPr id="182" name="Forme libre : forme 181">
                  <a:extLst>
                    <a:ext uri="{FF2B5EF4-FFF2-40B4-BE49-F238E27FC236}">
                      <a16:creationId xmlns:a16="http://schemas.microsoft.com/office/drawing/2014/main" id="{7EE590F5-0741-4CF4-AD02-E64E1D06192E}"/>
                    </a:ext>
                  </a:extLst>
                </p:cNvPr>
                <p:cNvSpPr/>
                <p:nvPr/>
              </p:nvSpPr>
              <p:spPr>
                <a:xfrm>
                  <a:off x="6269386" y="2619193"/>
                  <a:ext cx="220896" cy="63868"/>
                </a:xfrm>
                <a:custGeom>
                  <a:avLst/>
                  <a:gdLst>
                    <a:gd name="connsiteX0" fmla="*/ 25584 w 220896"/>
                    <a:gd name="connsiteY0" fmla="*/ 63868 h 63868"/>
                    <a:gd name="connsiteX1" fmla="*/ 27498 w 220896"/>
                    <a:gd name="connsiteY1" fmla="*/ 63868 h 63868"/>
                    <a:gd name="connsiteX2" fmla="*/ 197227 w 220896"/>
                    <a:gd name="connsiteY2" fmla="*/ 51107 h 63868"/>
                    <a:gd name="connsiteX3" fmla="*/ 220836 w 220896"/>
                    <a:gd name="connsiteY3" fmla="*/ 23669 h 63868"/>
                    <a:gd name="connsiteX4" fmla="*/ 193399 w 220896"/>
                    <a:gd name="connsiteY4" fmla="*/ 60 h 63868"/>
                    <a:gd name="connsiteX5" fmla="*/ 23669 w 220896"/>
                    <a:gd name="connsiteY5" fmla="*/ 12822 h 63868"/>
                    <a:gd name="connsiteX6" fmla="*/ 60 w 220896"/>
                    <a:gd name="connsiteY6" fmla="*/ 40259 h 63868"/>
                    <a:gd name="connsiteX7" fmla="*/ 25584 w 220896"/>
                    <a:gd name="connsiteY7" fmla="*/ 63868 h 6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896" h="63868">
                      <a:moveTo>
                        <a:pt x="25584" y="63868"/>
                      </a:moveTo>
                      <a:cubicBezTo>
                        <a:pt x="26222" y="63868"/>
                        <a:pt x="26860" y="63868"/>
                        <a:pt x="27498" y="63868"/>
                      </a:cubicBezTo>
                      <a:lnTo>
                        <a:pt x="197227" y="51107"/>
                      </a:lnTo>
                      <a:cubicBezTo>
                        <a:pt x="211265" y="50150"/>
                        <a:pt x="221793" y="37707"/>
                        <a:pt x="220836" y="23669"/>
                      </a:cubicBezTo>
                      <a:cubicBezTo>
                        <a:pt x="219879" y="9632"/>
                        <a:pt x="207755" y="-897"/>
                        <a:pt x="193399" y="60"/>
                      </a:cubicBezTo>
                      <a:lnTo>
                        <a:pt x="23669" y="12822"/>
                      </a:lnTo>
                      <a:cubicBezTo>
                        <a:pt x="9632" y="13779"/>
                        <a:pt x="-897" y="26222"/>
                        <a:pt x="60" y="40259"/>
                      </a:cubicBezTo>
                      <a:cubicBezTo>
                        <a:pt x="1017" y="53659"/>
                        <a:pt x="12184" y="63868"/>
                        <a:pt x="25584" y="63868"/>
                      </a:cubicBezTo>
                      <a:close/>
                    </a:path>
                  </a:pathLst>
                </a:custGeom>
                <a:solidFill>
                  <a:srgbClr val="231F20"/>
                </a:solidFill>
                <a:ln w="3190" cap="flat">
                  <a:noFill/>
                  <a:prstDash val="solid"/>
                  <a:miter/>
                </a:ln>
              </p:spPr>
              <p:txBody>
                <a:bodyPr rtlCol="0" anchor="ctr"/>
                <a:lstStyle/>
                <a:p>
                  <a:endParaRPr lang="fr-BE"/>
                </a:p>
              </p:txBody>
            </p:sp>
            <p:sp>
              <p:nvSpPr>
                <p:cNvPr id="183" name="Forme libre : forme 182">
                  <a:extLst>
                    <a:ext uri="{FF2B5EF4-FFF2-40B4-BE49-F238E27FC236}">
                      <a16:creationId xmlns:a16="http://schemas.microsoft.com/office/drawing/2014/main" id="{F7BADD3E-DC2D-4CE8-AC8D-7F9997BB434D}"/>
                    </a:ext>
                  </a:extLst>
                </p:cNvPr>
                <p:cNvSpPr/>
                <p:nvPr/>
              </p:nvSpPr>
              <p:spPr>
                <a:xfrm>
                  <a:off x="6284938" y="2641556"/>
                  <a:ext cx="82454" cy="92233"/>
                </a:xfrm>
                <a:custGeom>
                  <a:avLst/>
                  <a:gdLst>
                    <a:gd name="connsiteX0" fmla="*/ 1737 w 82454"/>
                    <a:gd name="connsiteY0" fmla="*/ 14707 h 92233"/>
                    <a:gd name="connsiteX1" fmla="*/ 142 w 82454"/>
                    <a:gd name="connsiteY1" fmla="*/ 24597 h 92233"/>
                    <a:gd name="connsiteX2" fmla="*/ 142 w 82454"/>
                    <a:gd name="connsiteY2" fmla="*/ 33211 h 92233"/>
                    <a:gd name="connsiteX3" fmla="*/ 3332 w 82454"/>
                    <a:gd name="connsiteY3" fmla="*/ 50120 h 92233"/>
                    <a:gd name="connsiteX4" fmla="*/ 22475 w 82454"/>
                    <a:gd name="connsiteY4" fmla="*/ 77558 h 92233"/>
                    <a:gd name="connsiteX5" fmla="*/ 49274 w 82454"/>
                    <a:gd name="connsiteY5" fmla="*/ 89681 h 92233"/>
                    <a:gd name="connsiteX6" fmla="*/ 62674 w 82454"/>
                    <a:gd name="connsiteY6" fmla="*/ 91595 h 92233"/>
                    <a:gd name="connsiteX7" fmla="*/ 75754 w 82454"/>
                    <a:gd name="connsiteY7" fmla="*/ 92233 h 92233"/>
                    <a:gd name="connsiteX8" fmla="*/ 82454 w 82454"/>
                    <a:gd name="connsiteY8" fmla="*/ 86172 h 92233"/>
                    <a:gd name="connsiteX9" fmla="*/ 78307 w 82454"/>
                    <a:gd name="connsiteY9" fmla="*/ 79791 h 92233"/>
                    <a:gd name="connsiteX10" fmla="*/ 77669 w 82454"/>
                    <a:gd name="connsiteY10" fmla="*/ 79472 h 92233"/>
                    <a:gd name="connsiteX11" fmla="*/ 66821 w 82454"/>
                    <a:gd name="connsiteY11" fmla="*/ 75324 h 92233"/>
                    <a:gd name="connsiteX12" fmla="*/ 56931 w 82454"/>
                    <a:gd name="connsiteY12" fmla="*/ 70220 h 92233"/>
                    <a:gd name="connsiteX13" fmla="*/ 42893 w 82454"/>
                    <a:gd name="connsiteY13" fmla="*/ 56820 h 92233"/>
                    <a:gd name="connsiteX14" fmla="*/ 39384 w 82454"/>
                    <a:gd name="connsiteY14" fmla="*/ 42463 h 92233"/>
                    <a:gd name="connsiteX15" fmla="*/ 40979 w 82454"/>
                    <a:gd name="connsiteY15" fmla="*/ 35125 h 92233"/>
                    <a:gd name="connsiteX16" fmla="*/ 42255 w 82454"/>
                    <a:gd name="connsiteY16" fmla="*/ 31616 h 92233"/>
                    <a:gd name="connsiteX17" fmla="*/ 43531 w 82454"/>
                    <a:gd name="connsiteY17" fmla="*/ 29702 h 92233"/>
                    <a:gd name="connsiteX18" fmla="*/ 30132 w 82454"/>
                    <a:gd name="connsiteY18" fmla="*/ 1307 h 92233"/>
                    <a:gd name="connsiteX19" fmla="*/ 1737 w 82454"/>
                    <a:gd name="connsiteY19" fmla="*/ 14707 h 9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54" h="92233">
                      <a:moveTo>
                        <a:pt x="1737" y="14707"/>
                      </a:moveTo>
                      <a:cubicBezTo>
                        <a:pt x="461" y="19173"/>
                        <a:pt x="461" y="21407"/>
                        <a:pt x="142" y="24597"/>
                      </a:cubicBezTo>
                      <a:cubicBezTo>
                        <a:pt x="-177" y="27468"/>
                        <a:pt x="142" y="30340"/>
                        <a:pt x="142" y="33211"/>
                      </a:cubicBezTo>
                      <a:cubicBezTo>
                        <a:pt x="461" y="38954"/>
                        <a:pt x="1418" y="44696"/>
                        <a:pt x="3332" y="50120"/>
                      </a:cubicBezTo>
                      <a:cubicBezTo>
                        <a:pt x="6842" y="61287"/>
                        <a:pt x="14179" y="71177"/>
                        <a:pt x="22475" y="77558"/>
                      </a:cubicBezTo>
                      <a:cubicBezTo>
                        <a:pt x="31089" y="84257"/>
                        <a:pt x="40341" y="87129"/>
                        <a:pt x="49274" y="89681"/>
                      </a:cubicBezTo>
                      <a:cubicBezTo>
                        <a:pt x="53741" y="90319"/>
                        <a:pt x="58207" y="91276"/>
                        <a:pt x="62674" y="91595"/>
                      </a:cubicBezTo>
                      <a:lnTo>
                        <a:pt x="75754" y="92233"/>
                      </a:lnTo>
                      <a:cubicBezTo>
                        <a:pt x="79264" y="92233"/>
                        <a:pt x="82135" y="89681"/>
                        <a:pt x="82454" y="86172"/>
                      </a:cubicBezTo>
                      <a:cubicBezTo>
                        <a:pt x="82454" y="83300"/>
                        <a:pt x="80859" y="81067"/>
                        <a:pt x="78307" y="79791"/>
                      </a:cubicBezTo>
                      <a:lnTo>
                        <a:pt x="77669" y="79472"/>
                      </a:lnTo>
                      <a:lnTo>
                        <a:pt x="66821" y="75324"/>
                      </a:lnTo>
                      <a:cubicBezTo>
                        <a:pt x="63312" y="73729"/>
                        <a:pt x="60121" y="71815"/>
                        <a:pt x="56931" y="70220"/>
                      </a:cubicBezTo>
                      <a:cubicBezTo>
                        <a:pt x="51188" y="66072"/>
                        <a:pt x="45445" y="61925"/>
                        <a:pt x="42893" y="56820"/>
                      </a:cubicBezTo>
                      <a:cubicBezTo>
                        <a:pt x="40022" y="52034"/>
                        <a:pt x="39065" y="47249"/>
                        <a:pt x="39384" y="42463"/>
                      </a:cubicBezTo>
                      <a:cubicBezTo>
                        <a:pt x="39384" y="40230"/>
                        <a:pt x="40022" y="37678"/>
                        <a:pt x="40979" y="35125"/>
                      </a:cubicBezTo>
                      <a:cubicBezTo>
                        <a:pt x="41298" y="33849"/>
                        <a:pt x="41936" y="32892"/>
                        <a:pt x="42255" y="31616"/>
                      </a:cubicBezTo>
                      <a:cubicBezTo>
                        <a:pt x="42574" y="30659"/>
                        <a:pt x="43531" y="29063"/>
                        <a:pt x="43531" y="29702"/>
                      </a:cubicBezTo>
                      <a:cubicBezTo>
                        <a:pt x="47679" y="18216"/>
                        <a:pt x="41617" y="5454"/>
                        <a:pt x="30132" y="1307"/>
                      </a:cubicBezTo>
                      <a:cubicBezTo>
                        <a:pt x="18646" y="-2841"/>
                        <a:pt x="5885" y="3221"/>
                        <a:pt x="1737" y="14707"/>
                      </a:cubicBezTo>
                      <a:close/>
                    </a:path>
                  </a:pathLst>
                </a:custGeom>
                <a:solidFill>
                  <a:srgbClr val="004456"/>
                </a:solidFill>
                <a:ln w="3190" cap="flat">
                  <a:noFill/>
                  <a:prstDash val="solid"/>
                  <a:miter/>
                </a:ln>
              </p:spPr>
              <p:txBody>
                <a:bodyPr rtlCol="0" anchor="ctr"/>
                <a:lstStyle/>
                <a:p>
                  <a:endParaRPr lang="fr-BE"/>
                </a:p>
              </p:txBody>
            </p:sp>
            <p:sp>
              <p:nvSpPr>
                <p:cNvPr id="184" name="Forme libre : forme 183">
                  <a:extLst>
                    <a:ext uri="{FF2B5EF4-FFF2-40B4-BE49-F238E27FC236}">
                      <a16:creationId xmlns:a16="http://schemas.microsoft.com/office/drawing/2014/main" id="{60E2774C-0835-42A3-9926-384E1387C012}"/>
                    </a:ext>
                  </a:extLst>
                </p:cNvPr>
                <p:cNvSpPr/>
                <p:nvPr/>
              </p:nvSpPr>
              <p:spPr>
                <a:xfrm>
                  <a:off x="6017973" y="2883349"/>
                  <a:ext cx="193478" cy="389298"/>
                </a:xfrm>
                <a:custGeom>
                  <a:avLst/>
                  <a:gdLst>
                    <a:gd name="connsiteX0" fmla="*/ 25274 w 193478"/>
                    <a:gd name="connsiteY0" fmla="*/ 389299 h 389298"/>
                    <a:gd name="connsiteX1" fmla="*/ 48883 w 193478"/>
                    <a:gd name="connsiteY1" fmla="*/ 373666 h 389298"/>
                    <a:gd name="connsiteX2" fmla="*/ 191494 w 193478"/>
                    <a:gd name="connsiteY2" fmla="*/ 35164 h 389298"/>
                    <a:gd name="connsiteX3" fmla="*/ 177775 w 193478"/>
                    <a:gd name="connsiteY3" fmla="*/ 1984 h 389298"/>
                    <a:gd name="connsiteX4" fmla="*/ 144595 w 193478"/>
                    <a:gd name="connsiteY4" fmla="*/ 15703 h 389298"/>
                    <a:gd name="connsiteX5" fmla="*/ 1984 w 193478"/>
                    <a:gd name="connsiteY5" fmla="*/ 354205 h 389298"/>
                    <a:gd name="connsiteX6" fmla="*/ 15703 w 193478"/>
                    <a:gd name="connsiteY6" fmla="*/ 387385 h 389298"/>
                    <a:gd name="connsiteX7" fmla="*/ 25274 w 193478"/>
                    <a:gd name="connsiteY7" fmla="*/ 389299 h 38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478" h="389298">
                      <a:moveTo>
                        <a:pt x="25274" y="389299"/>
                      </a:moveTo>
                      <a:cubicBezTo>
                        <a:pt x="35164" y="389299"/>
                        <a:pt x="44736" y="383556"/>
                        <a:pt x="48883" y="373666"/>
                      </a:cubicBezTo>
                      <a:lnTo>
                        <a:pt x="191494" y="35164"/>
                      </a:lnTo>
                      <a:cubicBezTo>
                        <a:pt x="196918" y="22084"/>
                        <a:pt x="190856" y="7408"/>
                        <a:pt x="177775" y="1984"/>
                      </a:cubicBezTo>
                      <a:cubicBezTo>
                        <a:pt x="164695" y="-3440"/>
                        <a:pt x="150019" y="2622"/>
                        <a:pt x="144595" y="15703"/>
                      </a:cubicBezTo>
                      <a:lnTo>
                        <a:pt x="1984" y="354205"/>
                      </a:lnTo>
                      <a:cubicBezTo>
                        <a:pt x="-3440" y="367285"/>
                        <a:pt x="2622" y="381961"/>
                        <a:pt x="15703" y="387385"/>
                      </a:cubicBezTo>
                      <a:cubicBezTo>
                        <a:pt x="18574" y="388661"/>
                        <a:pt x="21765" y="389299"/>
                        <a:pt x="25274" y="389299"/>
                      </a:cubicBezTo>
                      <a:close/>
                    </a:path>
                  </a:pathLst>
                </a:custGeom>
                <a:solidFill>
                  <a:schemeClr val="tx1">
                    <a:lumMod val="75000"/>
                    <a:lumOff val="25000"/>
                  </a:schemeClr>
                </a:solidFill>
                <a:ln w="3190" cap="flat">
                  <a:noFill/>
                  <a:prstDash val="solid"/>
                  <a:miter/>
                </a:ln>
              </p:spPr>
              <p:txBody>
                <a:bodyPr rtlCol="0" anchor="ctr"/>
                <a:lstStyle/>
                <a:p>
                  <a:endParaRPr lang="fr-BE"/>
                </a:p>
              </p:txBody>
            </p:sp>
            <p:sp>
              <p:nvSpPr>
                <p:cNvPr id="185" name="Forme libre : forme 184">
                  <a:extLst>
                    <a:ext uri="{FF2B5EF4-FFF2-40B4-BE49-F238E27FC236}">
                      <a16:creationId xmlns:a16="http://schemas.microsoft.com/office/drawing/2014/main" id="{B782AFB6-1B8F-48BD-9AE9-FC5279AC941E}"/>
                    </a:ext>
                  </a:extLst>
                </p:cNvPr>
                <p:cNvSpPr/>
                <p:nvPr/>
              </p:nvSpPr>
              <p:spPr>
                <a:xfrm>
                  <a:off x="6608592" y="4039626"/>
                  <a:ext cx="314597" cy="241826"/>
                </a:xfrm>
                <a:custGeom>
                  <a:avLst/>
                  <a:gdLst>
                    <a:gd name="connsiteX0" fmla="*/ 292235 w 314597"/>
                    <a:gd name="connsiteY0" fmla="*/ 241827 h 241826"/>
                    <a:gd name="connsiteX1" fmla="*/ 314568 w 314597"/>
                    <a:gd name="connsiteY1" fmla="*/ 220451 h 241826"/>
                    <a:gd name="connsiteX2" fmla="*/ 293511 w 314597"/>
                    <a:gd name="connsiteY2" fmla="*/ 197161 h 241826"/>
                    <a:gd name="connsiteX3" fmla="*/ 103044 w 314597"/>
                    <a:gd name="connsiteY3" fmla="*/ 188228 h 241826"/>
                    <a:gd name="connsiteX4" fmla="*/ 43384 w 314597"/>
                    <a:gd name="connsiteY4" fmla="*/ 14989 h 241826"/>
                    <a:gd name="connsiteX5" fmla="*/ 14989 w 314597"/>
                    <a:gd name="connsiteY5" fmla="*/ 1270 h 241826"/>
                    <a:gd name="connsiteX6" fmla="*/ 1270 w 314597"/>
                    <a:gd name="connsiteY6" fmla="*/ 29665 h 241826"/>
                    <a:gd name="connsiteX7" fmla="*/ 65717 w 314597"/>
                    <a:gd name="connsiteY7" fmla="*/ 217260 h 241826"/>
                    <a:gd name="connsiteX8" fmla="*/ 85816 w 314597"/>
                    <a:gd name="connsiteY8" fmla="*/ 232255 h 241826"/>
                    <a:gd name="connsiteX9" fmla="*/ 291278 w 314597"/>
                    <a:gd name="connsiteY9" fmla="*/ 241827 h 241826"/>
                    <a:gd name="connsiteX10" fmla="*/ 292235 w 314597"/>
                    <a:gd name="connsiteY10" fmla="*/ 241827 h 241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597" h="241826">
                      <a:moveTo>
                        <a:pt x="292235" y="241827"/>
                      </a:moveTo>
                      <a:cubicBezTo>
                        <a:pt x="304039" y="241827"/>
                        <a:pt x="313930" y="232575"/>
                        <a:pt x="314568" y="220451"/>
                      </a:cubicBezTo>
                      <a:cubicBezTo>
                        <a:pt x="315206" y="208008"/>
                        <a:pt x="305635" y="197799"/>
                        <a:pt x="293511" y="197161"/>
                      </a:cubicBezTo>
                      <a:lnTo>
                        <a:pt x="103044" y="188228"/>
                      </a:lnTo>
                      <a:lnTo>
                        <a:pt x="43384" y="14989"/>
                      </a:lnTo>
                      <a:cubicBezTo>
                        <a:pt x="39555" y="3504"/>
                        <a:pt x="26794" y="-2877"/>
                        <a:pt x="14989" y="1270"/>
                      </a:cubicBezTo>
                      <a:cubicBezTo>
                        <a:pt x="3504" y="5418"/>
                        <a:pt x="-2877" y="17860"/>
                        <a:pt x="1270" y="29665"/>
                      </a:cubicBezTo>
                      <a:lnTo>
                        <a:pt x="65717" y="217260"/>
                      </a:lnTo>
                      <a:cubicBezTo>
                        <a:pt x="68588" y="225875"/>
                        <a:pt x="76564" y="231936"/>
                        <a:pt x="85816" y="232255"/>
                      </a:cubicBezTo>
                      <a:lnTo>
                        <a:pt x="291278" y="241827"/>
                      </a:lnTo>
                      <a:cubicBezTo>
                        <a:pt x="291597" y="241827"/>
                        <a:pt x="291916" y="241827"/>
                        <a:pt x="292235" y="241827"/>
                      </a:cubicBezTo>
                      <a:close/>
                    </a:path>
                  </a:pathLst>
                </a:custGeom>
                <a:solidFill>
                  <a:srgbClr val="3C7581"/>
                </a:solidFill>
                <a:ln w="3190" cap="flat">
                  <a:noFill/>
                  <a:prstDash val="solid"/>
                  <a:miter/>
                </a:ln>
              </p:spPr>
              <p:txBody>
                <a:bodyPr rtlCol="0" anchor="ctr"/>
                <a:lstStyle/>
                <a:p>
                  <a:endParaRPr lang="fr-BE"/>
                </a:p>
              </p:txBody>
            </p:sp>
            <p:sp>
              <p:nvSpPr>
                <p:cNvPr id="186" name="Forme libre : forme 185">
                  <a:extLst>
                    <a:ext uri="{FF2B5EF4-FFF2-40B4-BE49-F238E27FC236}">
                      <a16:creationId xmlns:a16="http://schemas.microsoft.com/office/drawing/2014/main" id="{EFB82A97-819C-4A72-AEED-AB9A0859D91F}"/>
                    </a:ext>
                  </a:extLst>
                </p:cNvPr>
                <p:cNvSpPr/>
                <p:nvPr/>
              </p:nvSpPr>
              <p:spPr>
                <a:xfrm>
                  <a:off x="6511093" y="4007849"/>
                  <a:ext cx="222424" cy="84413"/>
                </a:xfrm>
                <a:custGeom>
                  <a:avLst/>
                  <a:gdLst>
                    <a:gd name="connsiteX0" fmla="*/ 22200 w 222424"/>
                    <a:gd name="connsiteY0" fmla="*/ 84413 h 84413"/>
                    <a:gd name="connsiteX1" fmla="*/ 26986 w 222424"/>
                    <a:gd name="connsiteY1" fmla="*/ 83775 h 84413"/>
                    <a:gd name="connsiteX2" fmla="*/ 205010 w 222424"/>
                    <a:gd name="connsiteY2" fmla="*/ 43895 h 84413"/>
                    <a:gd name="connsiteX3" fmla="*/ 221919 w 222424"/>
                    <a:gd name="connsiteY3" fmla="*/ 17415 h 84413"/>
                    <a:gd name="connsiteX4" fmla="*/ 195439 w 222424"/>
                    <a:gd name="connsiteY4" fmla="*/ 506 h 84413"/>
                    <a:gd name="connsiteX5" fmla="*/ 17415 w 222424"/>
                    <a:gd name="connsiteY5" fmla="*/ 40386 h 84413"/>
                    <a:gd name="connsiteX6" fmla="*/ 506 w 222424"/>
                    <a:gd name="connsiteY6" fmla="*/ 66866 h 84413"/>
                    <a:gd name="connsiteX7" fmla="*/ 22200 w 222424"/>
                    <a:gd name="connsiteY7" fmla="*/ 84413 h 8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424" h="84413">
                      <a:moveTo>
                        <a:pt x="22200" y="84413"/>
                      </a:moveTo>
                      <a:cubicBezTo>
                        <a:pt x="23795" y="84413"/>
                        <a:pt x="25391" y="84094"/>
                        <a:pt x="26986" y="83775"/>
                      </a:cubicBezTo>
                      <a:lnTo>
                        <a:pt x="205010" y="43895"/>
                      </a:lnTo>
                      <a:cubicBezTo>
                        <a:pt x="217134" y="41343"/>
                        <a:pt x="224472" y="29219"/>
                        <a:pt x="221919" y="17415"/>
                      </a:cubicBezTo>
                      <a:cubicBezTo>
                        <a:pt x="219367" y="5291"/>
                        <a:pt x="207244" y="-2047"/>
                        <a:pt x="195439" y="506"/>
                      </a:cubicBezTo>
                      <a:lnTo>
                        <a:pt x="17415" y="40386"/>
                      </a:lnTo>
                      <a:cubicBezTo>
                        <a:pt x="5291" y="42938"/>
                        <a:pt x="-2047" y="55061"/>
                        <a:pt x="506" y="66866"/>
                      </a:cubicBezTo>
                      <a:cubicBezTo>
                        <a:pt x="2739" y="77394"/>
                        <a:pt x="11991" y="84413"/>
                        <a:pt x="22200" y="84413"/>
                      </a:cubicBezTo>
                      <a:close/>
                    </a:path>
                  </a:pathLst>
                </a:custGeom>
                <a:solidFill>
                  <a:srgbClr val="003458"/>
                </a:solidFill>
                <a:ln w="3190" cap="flat">
                  <a:noFill/>
                  <a:prstDash val="solid"/>
                  <a:miter/>
                </a:ln>
              </p:spPr>
              <p:txBody>
                <a:bodyPr rtlCol="0" anchor="ctr"/>
                <a:lstStyle/>
                <a:p>
                  <a:endParaRPr lang="fr-BE"/>
                </a:p>
              </p:txBody>
            </p:sp>
            <p:sp>
              <p:nvSpPr>
                <p:cNvPr id="192" name="Forme libre : forme 191">
                  <a:extLst>
                    <a:ext uri="{FF2B5EF4-FFF2-40B4-BE49-F238E27FC236}">
                      <a16:creationId xmlns:a16="http://schemas.microsoft.com/office/drawing/2014/main" id="{BC6D1288-D3C3-4DE5-96C5-80B215AAFD3C}"/>
                    </a:ext>
                  </a:extLst>
                </p:cNvPr>
                <p:cNvSpPr/>
                <p:nvPr/>
              </p:nvSpPr>
              <p:spPr>
                <a:xfrm>
                  <a:off x="5455894" y="4109171"/>
                  <a:ext cx="303726" cy="303726"/>
                </a:xfrm>
                <a:custGeom>
                  <a:avLst/>
                  <a:gdLst>
                    <a:gd name="connsiteX0" fmla="*/ 0 w 303726"/>
                    <a:gd name="connsiteY0" fmla="*/ 151863 h 303726"/>
                    <a:gd name="connsiteX1" fmla="*/ 151863 w 303726"/>
                    <a:gd name="connsiteY1" fmla="*/ 0 h 303726"/>
                    <a:gd name="connsiteX2" fmla="*/ 303726 w 303726"/>
                    <a:gd name="connsiteY2" fmla="*/ 151863 h 303726"/>
                    <a:gd name="connsiteX3" fmla="*/ 151863 w 303726"/>
                    <a:gd name="connsiteY3" fmla="*/ 303726 h 303726"/>
                    <a:gd name="connsiteX4" fmla="*/ 0 w 303726"/>
                    <a:gd name="connsiteY4" fmla="*/ 151863 h 303726"/>
                    <a:gd name="connsiteX5" fmla="*/ 38285 w 303726"/>
                    <a:gd name="connsiteY5" fmla="*/ 151863 h 303726"/>
                    <a:gd name="connsiteX6" fmla="*/ 151863 w 303726"/>
                    <a:gd name="connsiteY6" fmla="*/ 265441 h 303726"/>
                    <a:gd name="connsiteX7" fmla="*/ 265441 w 303726"/>
                    <a:gd name="connsiteY7" fmla="*/ 151863 h 303726"/>
                    <a:gd name="connsiteX8" fmla="*/ 151863 w 303726"/>
                    <a:gd name="connsiteY8" fmla="*/ 38285 h 303726"/>
                    <a:gd name="connsiteX9" fmla="*/ 38285 w 303726"/>
                    <a:gd name="connsiteY9" fmla="*/ 151863 h 30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726" h="303726">
                      <a:moveTo>
                        <a:pt x="0" y="151863"/>
                      </a:moveTo>
                      <a:cubicBezTo>
                        <a:pt x="0" y="68275"/>
                        <a:pt x="67956" y="0"/>
                        <a:pt x="151863" y="0"/>
                      </a:cubicBezTo>
                      <a:cubicBezTo>
                        <a:pt x="235452" y="0"/>
                        <a:pt x="303726" y="67956"/>
                        <a:pt x="303726" y="151863"/>
                      </a:cubicBezTo>
                      <a:cubicBezTo>
                        <a:pt x="303726" y="235771"/>
                        <a:pt x="235452" y="303726"/>
                        <a:pt x="151863" y="303726"/>
                      </a:cubicBezTo>
                      <a:cubicBezTo>
                        <a:pt x="67956" y="303726"/>
                        <a:pt x="0" y="235771"/>
                        <a:pt x="0" y="151863"/>
                      </a:cubicBezTo>
                      <a:close/>
                      <a:moveTo>
                        <a:pt x="38285" y="151863"/>
                      </a:moveTo>
                      <a:cubicBezTo>
                        <a:pt x="38285" y="214395"/>
                        <a:pt x="89331" y="265441"/>
                        <a:pt x="151863" y="265441"/>
                      </a:cubicBezTo>
                      <a:cubicBezTo>
                        <a:pt x="214395" y="265441"/>
                        <a:pt x="265441" y="214395"/>
                        <a:pt x="265441" y="151863"/>
                      </a:cubicBezTo>
                      <a:cubicBezTo>
                        <a:pt x="265441" y="89331"/>
                        <a:pt x="214395" y="38285"/>
                        <a:pt x="151863" y="38285"/>
                      </a:cubicBezTo>
                      <a:cubicBezTo>
                        <a:pt x="89012" y="38285"/>
                        <a:pt x="38285" y="89331"/>
                        <a:pt x="38285" y="151863"/>
                      </a:cubicBezTo>
                      <a:close/>
                    </a:path>
                  </a:pathLst>
                </a:custGeom>
                <a:solidFill>
                  <a:srgbClr val="003458"/>
                </a:solidFill>
                <a:ln w="3190" cap="flat">
                  <a:noFill/>
                  <a:prstDash val="solid"/>
                  <a:miter/>
                </a:ln>
              </p:spPr>
              <p:txBody>
                <a:bodyPr rtlCol="0" anchor="ctr"/>
                <a:lstStyle/>
                <a:p>
                  <a:endParaRPr lang="fr-BE"/>
                </a:p>
              </p:txBody>
            </p:sp>
            <p:sp>
              <p:nvSpPr>
                <p:cNvPr id="193" name="Forme libre : forme 192">
                  <a:extLst>
                    <a:ext uri="{FF2B5EF4-FFF2-40B4-BE49-F238E27FC236}">
                      <a16:creationId xmlns:a16="http://schemas.microsoft.com/office/drawing/2014/main" id="{EF5B676C-F60E-471B-91C8-C2B51A9DC9D3}"/>
                    </a:ext>
                  </a:extLst>
                </p:cNvPr>
                <p:cNvSpPr/>
                <p:nvPr/>
              </p:nvSpPr>
              <p:spPr>
                <a:xfrm>
                  <a:off x="6843769" y="2834939"/>
                  <a:ext cx="570024" cy="1438857"/>
                </a:xfrm>
                <a:custGeom>
                  <a:avLst/>
                  <a:gdLst>
                    <a:gd name="connsiteX0" fmla="*/ 25473 w 570024"/>
                    <a:gd name="connsiteY0" fmla="*/ 1438858 h 1438857"/>
                    <a:gd name="connsiteX1" fmla="*/ 49401 w 570024"/>
                    <a:gd name="connsiteY1" fmla="*/ 1422268 h 1438857"/>
                    <a:gd name="connsiteX2" fmla="*/ 568480 w 570024"/>
                    <a:gd name="connsiteY2" fmla="*/ 34443 h 1438857"/>
                    <a:gd name="connsiteX3" fmla="*/ 553485 w 570024"/>
                    <a:gd name="connsiteY3" fmla="*/ 1582 h 1438857"/>
                    <a:gd name="connsiteX4" fmla="*/ 520624 w 570024"/>
                    <a:gd name="connsiteY4" fmla="*/ 16577 h 1438857"/>
                    <a:gd name="connsiteX5" fmla="*/ 1545 w 570024"/>
                    <a:gd name="connsiteY5" fmla="*/ 1404401 h 1438857"/>
                    <a:gd name="connsiteX6" fmla="*/ 16540 w 570024"/>
                    <a:gd name="connsiteY6" fmla="*/ 1437262 h 1438857"/>
                    <a:gd name="connsiteX7" fmla="*/ 25473 w 570024"/>
                    <a:gd name="connsiteY7" fmla="*/ 1438858 h 1438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0024" h="1438857">
                      <a:moveTo>
                        <a:pt x="25473" y="1438858"/>
                      </a:moveTo>
                      <a:cubicBezTo>
                        <a:pt x="35683" y="1438858"/>
                        <a:pt x="45573" y="1432477"/>
                        <a:pt x="49401" y="1422268"/>
                      </a:cubicBezTo>
                      <a:lnTo>
                        <a:pt x="568480" y="34443"/>
                      </a:lnTo>
                      <a:cubicBezTo>
                        <a:pt x="573265" y="21362"/>
                        <a:pt x="566565" y="6686"/>
                        <a:pt x="553485" y="1582"/>
                      </a:cubicBezTo>
                      <a:cubicBezTo>
                        <a:pt x="540404" y="-3204"/>
                        <a:pt x="525728" y="3177"/>
                        <a:pt x="520624" y="16577"/>
                      </a:cubicBezTo>
                      <a:lnTo>
                        <a:pt x="1545" y="1404401"/>
                      </a:lnTo>
                      <a:cubicBezTo>
                        <a:pt x="-3240" y="1417482"/>
                        <a:pt x="3459" y="1432158"/>
                        <a:pt x="16540" y="1437262"/>
                      </a:cubicBezTo>
                      <a:cubicBezTo>
                        <a:pt x="19411" y="1438539"/>
                        <a:pt x="22602" y="1438858"/>
                        <a:pt x="25473" y="1438858"/>
                      </a:cubicBezTo>
                      <a:close/>
                    </a:path>
                  </a:pathLst>
                </a:custGeom>
                <a:solidFill>
                  <a:schemeClr val="tx1">
                    <a:lumMod val="75000"/>
                    <a:lumOff val="25000"/>
                  </a:schemeClr>
                </a:solidFill>
                <a:ln w="3190" cap="flat">
                  <a:noFill/>
                  <a:prstDash val="solid"/>
                  <a:miter/>
                </a:ln>
              </p:spPr>
              <p:txBody>
                <a:bodyPr rtlCol="0" anchor="ctr"/>
                <a:lstStyle/>
                <a:p>
                  <a:endParaRPr lang="fr-BE"/>
                </a:p>
              </p:txBody>
            </p:sp>
            <p:sp>
              <p:nvSpPr>
                <p:cNvPr id="194" name="Forme libre : forme 193">
                  <a:extLst>
                    <a:ext uri="{FF2B5EF4-FFF2-40B4-BE49-F238E27FC236}">
                      <a16:creationId xmlns:a16="http://schemas.microsoft.com/office/drawing/2014/main" id="{48ED3DD0-C34A-4F77-981E-2B60398B5AD9}"/>
                    </a:ext>
                  </a:extLst>
                </p:cNvPr>
                <p:cNvSpPr/>
                <p:nvPr/>
              </p:nvSpPr>
              <p:spPr>
                <a:xfrm>
                  <a:off x="6022829" y="3211073"/>
                  <a:ext cx="1252232" cy="63808"/>
                </a:xfrm>
                <a:custGeom>
                  <a:avLst/>
                  <a:gdLst>
                    <a:gd name="connsiteX0" fmla="*/ 31904 w 1252232"/>
                    <a:gd name="connsiteY0" fmla="*/ 63808 h 63808"/>
                    <a:gd name="connsiteX1" fmla="*/ 1220329 w 1252232"/>
                    <a:gd name="connsiteY1" fmla="*/ 63808 h 63808"/>
                    <a:gd name="connsiteX2" fmla="*/ 1252233 w 1252232"/>
                    <a:gd name="connsiteY2" fmla="*/ 31904 h 63808"/>
                    <a:gd name="connsiteX3" fmla="*/ 1220329 w 1252232"/>
                    <a:gd name="connsiteY3" fmla="*/ 0 h 63808"/>
                    <a:gd name="connsiteX4" fmla="*/ 31904 w 1252232"/>
                    <a:gd name="connsiteY4" fmla="*/ 0 h 63808"/>
                    <a:gd name="connsiteX5" fmla="*/ 0 w 1252232"/>
                    <a:gd name="connsiteY5" fmla="*/ 31904 h 63808"/>
                    <a:gd name="connsiteX6" fmla="*/ 31904 w 1252232"/>
                    <a:gd name="connsiteY6" fmla="*/ 63808 h 63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2232" h="63808">
                      <a:moveTo>
                        <a:pt x="31904" y="63808"/>
                      </a:moveTo>
                      <a:lnTo>
                        <a:pt x="1220329" y="63808"/>
                      </a:lnTo>
                      <a:cubicBezTo>
                        <a:pt x="1237876" y="63808"/>
                        <a:pt x="1252233" y="49451"/>
                        <a:pt x="1252233" y="31904"/>
                      </a:cubicBezTo>
                      <a:cubicBezTo>
                        <a:pt x="1252233" y="14357"/>
                        <a:pt x="1237876" y="0"/>
                        <a:pt x="1220329" y="0"/>
                      </a:cubicBezTo>
                      <a:lnTo>
                        <a:pt x="31904" y="0"/>
                      </a:lnTo>
                      <a:cubicBezTo>
                        <a:pt x="14357" y="0"/>
                        <a:pt x="0" y="14357"/>
                        <a:pt x="0" y="31904"/>
                      </a:cubicBezTo>
                      <a:cubicBezTo>
                        <a:pt x="0" y="49451"/>
                        <a:pt x="14357" y="63808"/>
                        <a:pt x="31904" y="63808"/>
                      </a:cubicBezTo>
                      <a:close/>
                    </a:path>
                  </a:pathLst>
                </a:custGeom>
                <a:solidFill>
                  <a:schemeClr val="tx1">
                    <a:lumMod val="75000"/>
                    <a:lumOff val="25000"/>
                  </a:schemeClr>
                </a:solidFill>
                <a:ln w="3190" cap="flat">
                  <a:noFill/>
                  <a:prstDash val="solid"/>
                  <a:miter/>
                </a:ln>
              </p:spPr>
              <p:txBody>
                <a:bodyPr rtlCol="0" anchor="ctr"/>
                <a:lstStyle/>
                <a:p>
                  <a:endParaRPr lang="fr-BE"/>
                </a:p>
              </p:txBody>
            </p:sp>
            <p:sp>
              <p:nvSpPr>
                <p:cNvPr id="195" name="Forme libre : forme 194">
                  <a:extLst>
                    <a:ext uri="{FF2B5EF4-FFF2-40B4-BE49-F238E27FC236}">
                      <a16:creationId xmlns:a16="http://schemas.microsoft.com/office/drawing/2014/main" id="{85CCE768-72D0-44EA-B8F6-490713527497}"/>
                    </a:ext>
                  </a:extLst>
                </p:cNvPr>
                <p:cNvSpPr/>
                <p:nvPr/>
              </p:nvSpPr>
              <p:spPr>
                <a:xfrm>
                  <a:off x="7089694" y="2815444"/>
                  <a:ext cx="444428" cy="91910"/>
                </a:xfrm>
                <a:custGeom>
                  <a:avLst/>
                  <a:gdLst>
                    <a:gd name="connsiteX0" fmla="*/ 5 w 444428"/>
                    <a:gd name="connsiteY0" fmla="*/ 47557 h 91910"/>
                    <a:gd name="connsiteX1" fmla="*/ 31909 w 444428"/>
                    <a:gd name="connsiteY1" fmla="*/ 79142 h 91910"/>
                    <a:gd name="connsiteX2" fmla="*/ 194939 w 444428"/>
                    <a:gd name="connsiteY2" fmla="*/ 83290 h 91910"/>
                    <a:gd name="connsiteX3" fmla="*/ 413800 w 444428"/>
                    <a:gd name="connsiteY3" fmla="*/ 90946 h 91910"/>
                    <a:gd name="connsiteX4" fmla="*/ 444428 w 444428"/>
                    <a:gd name="connsiteY4" fmla="*/ 58404 h 91910"/>
                    <a:gd name="connsiteX5" fmla="*/ 444428 w 444428"/>
                    <a:gd name="connsiteY5" fmla="*/ 32562 h 91910"/>
                    <a:gd name="connsiteX6" fmla="*/ 410929 w 444428"/>
                    <a:gd name="connsiteY6" fmla="*/ 20 h 91910"/>
                    <a:gd name="connsiteX7" fmla="*/ 31271 w 444428"/>
                    <a:gd name="connsiteY7" fmla="*/ 14058 h 91910"/>
                    <a:gd name="connsiteX8" fmla="*/ 5 w 444428"/>
                    <a:gd name="connsiteY8" fmla="*/ 47557 h 91910"/>
                    <a:gd name="connsiteX9" fmla="*/ 5 w 444428"/>
                    <a:gd name="connsiteY9" fmla="*/ 47557 h 9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4428" h="91910">
                      <a:moveTo>
                        <a:pt x="5" y="47557"/>
                      </a:moveTo>
                      <a:cubicBezTo>
                        <a:pt x="324" y="64785"/>
                        <a:pt x="14362" y="78823"/>
                        <a:pt x="31909" y="79142"/>
                      </a:cubicBezTo>
                      <a:cubicBezTo>
                        <a:pt x="73385" y="79780"/>
                        <a:pt x="146764" y="81375"/>
                        <a:pt x="194939" y="83290"/>
                      </a:cubicBezTo>
                      <a:cubicBezTo>
                        <a:pt x="255876" y="86161"/>
                        <a:pt x="342974" y="94775"/>
                        <a:pt x="413800" y="90946"/>
                      </a:cubicBezTo>
                      <a:cubicBezTo>
                        <a:pt x="431029" y="89989"/>
                        <a:pt x="444428" y="75952"/>
                        <a:pt x="444428" y="58404"/>
                      </a:cubicBezTo>
                      <a:lnTo>
                        <a:pt x="444428" y="32562"/>
                      </a:lnTo>
                      <a:cubicBezTo>
                        <a:pt x="444428" y="14058"/>
                        <a:pt x="429114" y="-618"/>
                        <a:pt x="410929" y="20"/>
                      </a:cubicBezTo>
                      <a:cubicBezTo>
                        <a:pt x="328298" y="3210"/>
                        <a:pt x="116136" y="11505"/>
                        <a:pt x="31271" y="14058"/>
                      </a:cubicBezTo>
                      <a:cubicBezTo>
                        <a:pt x="13724" y="14696"/>
                        <a:pt x="-314" y="29691"/>
                        <a:pt x="5" y="47557"/>
                      </a:cubicBezTo>
                      <a:lnTo>
                        <a:pt x="5" y="47557"/>
                      </a:lnTo>
                      <a:close/>
                    </a:path>
                  </a:pathLst>
                </a:custGeom>
                <a:solidFill>
                  <a:srgbClr val="231F20"/>
                </a:solidFill>
                <a:ln w="3190" cap="flat">
                  <a:noFill/>
                  <a:prstDash val="solid"/>
                  <a:miter/>
                </a:ln>
              </p:spPr>
              <p:txBody>
                <a:bodyPr rtlCol="0" anchor="ctr"/>
                <a:lstStyle/>
                <a:p>
                  <a:endParaRPr lang="fr-BE"/>
                </a:p>
              </p:txBody>
            </p:sp>
            <p:sp>
              <p:nvSpPr>
                <p:cNvPr id="196" name="Forme libre : forme 195">
                  <a:extLst>
                    <a:ext uri="{FF2B5EF4-FFF2-40B4-BE49-F238E27FC236}">
                      <a16:creationId xmlns:a16="http://schemas.microsoft.com/office/drawing/2014/main" id="{EB0A9C44-D4B4-4CF2-B90D-A13A1D4FEA3B}"/>
                    </a:ext>
                  </a:extLst>
                </p:cNvPr>
                <p:cNvSpPr/>
                <p:nvPr/>
              </p:nvSpPr>
              <p:spPr>
                <a:xfrm>
                  <a:off x="6021447" y="3220539"/>
                  <a:ext cx="862894" cy="1060594"/>
                </a:xfrm>
                <a:custGeom>
                  <a:avLst/>
                  <a:gdLst>
                    <a:gd name="connsiteX0" fmla="*/ 831205 w 862894"/>
                    <a:gd name="connsiteY0" fmla="*/ 1060595 h 1060594"/>
                    <a:gd name="connsiteX1" fmla="*/ 850985 w 862894"/>
                    <a:gd name="connsiteY1" fmla="*/ 1053576 h 1060594"/>
                    <a:gd name="connsiteX2" fmla="*/ 855771 w 862894"/>
                    <a:gd name="connsiteY2" fmla="*/ 1008910 h 1060594"/>
                    <a:gd name="connsiteX3" fmla="*/ 56575 w 862894"/>
                    <a:gd name="connsiteY3" fmla="*/ 11910 h 1060594"/>
                    <a:gd name="connsiteX4" fmla="*/ 11910 w 862894"/>
                    <a:gd name="connsiteY4" fmla="*/ 7124 h 1060594"/>
                    <a:gd name="connsiteX5" fmla="*/ 7124 w 862894"/>
                    <a:gd name="connsiteY5" fmla="*/ 51790 h 1060594"/>
                    <a:gd name="connsiteX6" fmla="*/ 806320 w 862894"/>
                    <a:gd name="connsiteY6" fmla="*/ 1048471 h 1060594"/>
                    <a:gd name="connsiteX7" fmla="*/ 831205 w 862894"/>
                    <a:gd name="connsiteY7" fmla="*/ 1060595 h 106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2894" h="1060594">
                      <a:moveTo>
                        <a:pt x="831205" y="1060595"/>
                      </a:moveTo>
                      <a:cubicBezTo>
                        <a:pt x="838224" y="1060595"/>
                        <a:pt x="845243" y="1058361"/>
                        <a:pt x="850985" y="1053576"/>
                      </a:cubicBezTo>
                      <a:cubicBezTo>
                        <a:pt x="864704" y="1042728"/>
                        <a:pt x="866937" y="1022629"/>
                        <a:pt x="855771" y="1008910"/>
                      </a:cubicBezTo>
                      <a:lnTo>
                        <a:pt x="56575" y="11910"/>
                      </a:lnTo>
                      <a:cubicBezTo>
                        <a:pt x="45728" y="-1809"/>
                        <a:pt x="25628" y="-4042"/>
                        <a:pt x="11910" y="7124"/>
                      </a:cubicBezTo>
                      <a:cubicBezTo>
                        <a:pt x="-1809" y="17971"/>
                        <a:pt x="-4042" y="38071"/>
                        <a:pt x="7124" y="51790"/>
                      </a:cubicBezTo>
                      <a:lnTo>
                        <a:pt x="806320" y="1048471"/>
                      </a:lnTo>
                      <a:cubicBezTo>
                        <a:pt x="812381" y="1056447"/>
                        <a:pt x="821634" y="1060595"/>
                        <a:pt x="831205" y="1060595"/>
                      </a:cubicBezTo>
                      <a:close/>
                    </a:path>
                  </a:pathLst>
                </a:custGeom>
                <a:solidFill>
                  <a:schemeClr val="tx1">
                    <a:lumMod val="75000"/>
                    <a:lumOff val="25000"/>
                  </a:schemeClr>
                </a:solidFill>
                <a:ln w="3190" cap="flat">
                  <a:noFill/>
                  <a:prstDash val="solid"/>
                  <a:miter/>
                </a:ln>
              </p:spPr>
              <p:txBody>
                <a:bodyPr rtlCol="0" anchor="ctr"/>
                <a:lstStyle/>
                <a:p>
                  <a:endParaRPr lang="fr-BE"/>
                </a:p>
              </p:txBody>
            </p:sp>
            <p:sp>
              <p:nvSpPr>
                <p:cNvPr id="197" name="Forme libre : forme 196">
                  <a:extLst>
                    <a:ext uri="{FF2B5EF4-FFF2-40B4-BE49-F238E27FC236}">
                      <a16:creationId xmlns:a16="http://schemas.microsoft.com/office/drawing/2014/main" id="{54A02FED-8601-4645-BD37-8EEB5F636FFB}"/>
                    </a:ext>
                  </a:extLst>
                </p:cNvPr>
                <p:cNvSpPr/>
                <p:nvPr/>
              </p:nvSpPr>
              <p:spPr>
                <a:xfrm>
                  <a:off x="5201719" y="3683671"/>
                  <a:ext cx="393815" cy="568429"/>
                </a:xfrm>
                <a:custGeom>
                  <a:avLst/>
                  <a:gdLst>
                    <a:gd name="connsiteX0" fmla="*/ 390405 w 393815"/>
                    <a:gd name="connsiteY0" fmla="*/ 568430 h 568429"/>
                    <a:gd name="connsiteX1" fmla="*/ 392320 w 393815"/>
                    <a:gd name="connsiteY1" fmla="*/ 567792 h 568429"/>
                    <a:gd name="connsiteX2" fmla="*/ 393277 w 393815"/>
                    <a:gd name="connsiteY2" fmla="*/ 563325 h 568429"/>
                    <a:gd name="connsiteX3" fmla="*/ 5962 w 393815"/>
                    <a:gd name="connsiteY3" fmla="*/ 1495 h 568429"/>
                    <a:gd name="connsiteX4" fmla="*/ 1495 w 393815"/>
                    <a:gd name="connsiteY4" fmla="*/ 538 h 568429"/>
                    <a:gd name="connsiteX5" fmla="*/ 538 w 393815"/>
                    <a:gd name="connsiteY5" fmla="*/ 5005 h 568429"/>
                    <a:gd name="connsiteX6" fmla="*/ 387534 w 393815"/>
                    <a:gd name="connsiteY6" fmla="*/ 567154 h 568429"/>
                    <a:gd name="connsiteX7" fmla="*/ 390405 w 393815"/>
                    <a:gd name="connsiteY7" fmla="*/ 568430 h 56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15" h="568429">
                      <a:moveTo>
                        <a:pt x="390405" y="568430"/>
                      </a:moveTo>
                      <a:cubicBezTo>
                        <a:pt x="391044" y="568430"/>
                        <a:pt x="391682" y="568111"/>
                        <a:pt x="392320" y="567792"/>
                      </a:cubicBezTo>
                      <a:cubicBezTo>
                        <a:pt x="393915" y="566835"/>
                        <a:pt x="394234" y="564920"/>
                        <a:pt x="393277" y="563325"/>
                      </a:cubicBezTo>
                      <a:lnTo>
                        <a:pt x="5962" y="1495"/>
                      </a:lnTo>
                      <a:cubicBezTo>
                        <a:pt x="5005" y="-100"/>
                        <a:pt x="3091" y="-419"/>
                        <a:pt x="1495" y="538"/>
                      </a:cubicBezTo>
                      <a:cubicBezTo>
                        <a:pt x="-100" y="1495"/>
                        <a:pt x="-419" y="3410"/>
                        <a:pt x="538" y="5005"/>
                      </a:cubicBezTo>
                      <a:lnTo>
                        <a:pt x="387534" y="567154"/>
                      </a:lnTo>
                      <a:cubicBezTo>
                        <a:pt x="388491" y="568111"/>
                        <a:pt x="389448" y="568430"/>
                        <a:pt x="390405" y="568430"/>
                      </a:cubicBezTo>
                      <a:close/>
                    </a:path>
                  </a:pathLst>
                </a:custGeom>
                <a:solidFill>
                  <a:srgbClr val="003458"/>
                </a:solidFill>
                <a:ln w="3190" cap="flat">
                  <a:noFill/>
                  <a:prstDash val="solid"/>
                  <a:miter/>
                </a:ln>
              </p:spPr>
              <p:txBody>
                <a:bodyPr rtlCol="0" anchor="ctr"/>
                <a:lstStyle/>
                <a:p>
                  <a:endParaRPr lang="fr-BE"/>
                </a:p>
              </p:txBody>
            </p:sp>
            <p:sp>
              <p:nvSpPr>
                <p:cNvPr id="198" name="Forme libre : forme 197">
                  <a:extLst>
                    <a:ext uri="{FF2B5EF4-FFF2-40B4-BE49-F238E27FC236}">
                      <a16:creationId xmlns:a16="http://schemas.microsoft.com/office/drawing/2014/main" id="{B67FCE46-229D-4045-AB2A-0F87E55386C3}"/>
                    </a:ext>
                  </a:extLst>
                </p:cNvPr>
                <p:cNvSpPr/>
                <p:nvPr/>
              </p:nvSpPr>
              <p:spPr>
                <a:xfrm>
                  <a:off x="5101441" y="3779603"/>
                  <a:ext cx="502169" cy="475369"/>
                </a:xfrm>
                <a:custGeom>
                  <a:avLst/>
                  <a:gdLst>
                    <a:gd name="connsiteX0" fmla="*/ 498979 w 502169"/>
                    <a:gd name="connsiteY0" fmla="*/ 475370 h 475369"/>
                    <a:gd name="connsiteX1" fmla="*/ 501212 w 502169"/>
                    <a:gd name="connsiteY1" fmla="*/ 474413 h 475369"/>
                    <a:gd name="connsiteX2" fmla="*/ 501212 w 502169"/>
                    <a:gd name="connsiteY2" fmla="*/ 469946 h 475369"/>
                    <a:gd name="connsiteX3" fmla="*/ 5424 w 502169"/>
                    <a:gd name="connsiteY3" fmla="*/ 957 h 475369"/>
                    <a:gd name="connsiteX4" fmla="*/ 957 w 502169"/>
                    <a:gd name="connsiteY4" fmla="*/ 957 h 475369"/>
                    <a:gd name="connsiteX5" fmla="*/ 957 w 502169"/>
                    <a:gd name="connsiteY5" fmla="*/ 5424 h 475369"/>
                    <a:gd name="connsiteX6" fmla="*/ 496746 w 502169"/>
                    <a:gd name="connsiteY6" fmla="*/ 474413 h 475369"/>
                    <a:gd name="connsiteX7" fmla="*/ 498979 w 502169"/>
                    <a:gd name="connsiteY7" fmla="*/ 475370 h 47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2169" h="475369">
                      <a:moveTo>
                        <a:pt x="498979" y="475370"/>
                      </a:moveTo>
                      <a:cubicBezTo>
                        <a:pt x="499936" y="475370"/>
                        <a:pt x="500574" y="475051"/>
                        <a:pt x="501212" y="474413"/>
                      </a:cubicBezTo>
                      <a:cubicBezTo>
                        <a:pt x="502488" y="473137"/>
                        <a:pt x="502488" y="471222"/>
                        <a:pt x="501212" y="469946"/>
                      </a:cubicBezTo>
                      <a:lnTo>
                        <a:pt x="5424" y="957"/>
                      </a:lnTo>
                      <a:cubicBezTo>
                        <a:pt x="4148" y="-319"/>
                        <a:pt x="2233" y="-319"/>
                        <a:pt x="957" y="957"/>
                      </a:cubicBezTo>
                      <a:cubicBezTo>
                        <a:pt x="-319" y="2233"/>
                        <a:pt x="-319" y="4148"/>
                        <a:pt x="957" y="5424"/>
                      </a:cubicBezTo>
                      <a:lnTo>
                        <a:pt x="496746" y="474413"/>
                      </a:lnTo>
                      <a:cubicBezTo>
                        <a:pt x="497384" y="475051"/>
                        <a:pt x="498022" y="475370"/>
                        <a:pt x="498979" y="475370"/>
                      </a:cubicBezTo>
                      <a:close/>
                    </a:path>
                  </a:pathLst>
                </a:custGeom>
                <a:solidFill>
                  <a:srgbClr val="003458"/>
                </a:solidFill>
                <a:ln w="3190" cap="flat">
                  <a:noFill/>
                  <a:prstDash val="solid"/>
                  <a:miter/>
                </a:ln>
              </p:spPr>
              <p:txBody>
                <a:bodyPr rtlCol="0" anchor="ctr"/>
                <a:lstStyle/>
                <a:p>
                  <a:endParaRPr lang="fr-BE"/>
                </a:p>
              </p:txBody>
            </p:sp>
            <p:sp>
              <p:nvSpPr>
                <p:cNvPr id="199" name="Forme libre : forme 198">
                  <a:extLst>
                    <a:ext uri="{FF2B5EF4-FFF2-40B4-BE49-F238E27FC236}">
                      <a16:creationId xmlns:a16="http://schemas.microsoft.com/office/drawing/2014/main" id="{5339F591-A061-46C1-9200-13CDFCD23998}"/>
                    </a:ext>
                  </a:extLst>
                </p:cNvPr>
                <p:cNvSpPr/>
                <p:nvPr/>
              </p:nvSpPr>
              <p:spPr>
                <a:xfrm>
                  <a:off x="5048146" y="3820106"/>
                  <a:ext cx="543993" cy="427209"/>
                </a:xfrm>
                <a:custGeom>
                  <a:avLst/>
                  <a:gdLst>
                    <a:gd name="connsiteX0" fmla="*/ 540788 w 543993"/>
                    <a:gd name="connsiteY0" fmla="*/ 427210 h 427209"/>
                    <a:gd name="connsiteX1" fmla="*/ 543341 w 543993"/>
                    <a:gd name="connsiteY1" fmla="*/ 425934 h 427209"/>
                    <a:gd name="connsiteX2" fmla="*/ 542702 w 543993"/>
                    <a:gd name="connsiteY2" fmla="*/ 421467 h 427209"/>
                    <a:gd name="connsiteX3" fmla="*/ 5120 w 543993"/>
                    <a:gd name="connsiteY3" fmla="*/ 653 h 427209"/>
                    <a:gd name="connsiteX4" fmla="*/ 653 w 543993"/>
                    <a:gd name="connsiteY4" fmla="*/ 1291 h 427209"/>
                    <a:gd name="connsiteX5" fmla="*/ 1291 w 543993"/>
                    <a:gd name="connsiteY5" fmla="*/ 5758 h 427209"/>
                    <a:gd name="connsiteX6" fmla="*/ 538874 w 543993"/>
                    <a:gd name="connsiteY6" fmla="*/ 426572 h 427209"/>
                    <a:gd name="connsiteX7" fmla="*/ 540788 w 543993"/>
                    <a:gd name="connsiteY7" fmla="*/ 427210 h 427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3993" h="427209">
                      <a:moveTo>
                        <a:pt x="540788" y="427210"/>
                      </a:moveTo>
                      <a:cubicBezTo>
                        <a:pt x="541745" y="427210"/>
                        <a:pt x="542702" y="426891"/>
                        <a:pt x="543341" y="425934"/>
                      </a:cubicBezTo>
                      <a:cubicBezTo>
                        <a:pt x="544298" y="424658"/>
                        <a:pt x="544298" y="422424"/>
                        <a:pt x="542702" y="421467"/>
                      </a:cubicBezTo>
                      <a:lnTo>
                        <a:pt x="5120" y="653"/>
                      </a:lnTo>
                      <a:cubicBezTo>
                        <a:pt x="3844" y="-304"/>
                        <a:pt x="1610" y="-304"/>
                        <a:pt x="653" y="1291"/>
                      </a:cubicBezTo>
                      <a:cubicBezTo>
                        <a:pt x="-304" y="2567"/>
                        <a:pt x="-304" y="4801"/>
                        <a:pt x="1291" y="5758"/>
                      </a:cubicBezTo>
                      <a:lnTo>
                        <a:pt x="538874" y="426572"/>
                      </a:lnTo>
                      <a:cubicBezTo>
                        <a:pt x="539193" y="426891"/>
                        <a:pt x="540150" y="427210"/>
                        <a:pt x="540788" y="427210"/>
                      </a:cubicBezTo>
                      <a:close/>
                    </a:path>
                  </a:pathLst>
                </a:custGeom>
                <a:solidFill>
                  <a:srgbClr val="003458"/>
                </a:solidFill>
                <a:ln w="3190" cap="flat">
                  <a:noFill/>
                  <a:prstDash val="solid"/>
                  <a:miter/>
                </a:ln>
              </p:spPr>
              <p:txBody>
                <a:bodyPr rtlCol="0" anchor="ctr"/>
                <a:lstStyle/>
                <a:p>
                  <a:endParaRPr lang="fr-BE"/>
                </a:p>
              </p:txBody>
            </p:sp>
            <p:sp>
              <p:nvSpPr>
                <p:cNvPr id="200" name="Forme libre : forme 199">
                  <a:extLst>
                    <a:ext uri="{FF2B5EF4-FFF2-40B4-BE49-F238E27FC236}">
                      <a16:creationId xmlns:a16="http://schemas.microsoft.com/office/drawing/2014/main" id="{B7189DB4-3983-4647-9F0C-AD701F9860CE}"/>
                    </a:ext>
                  </a:extLst>
                </p:cNvPr>
                <p:cNvSpPr/>
                <p:nvPr/>
              </p:nvSpPr>
              <p:spPr>
                <a:xfrm>
                  <a:off x="4968476" y="3971101"/>
                  <a:ext cx="630274" cy="282914"/>
                </a:xfrm>
                <a:custGeom>
                  <a:avLst/>
                  <a:gdLst>
                    <a:gd name="connsiteX0" fmla="*/ 627158 w 630274"/>
                    <a:gd name="connsiteY0" fmla="*/ 282914 h 282914"/>
                    <a:gd name="connsiteX1" fmla="*/ 630030 w 630274"/>
                    <a:gd name="connsiteY1" fmla="*/ 281000 h 282914"/>
                    <a:gd name="connsiteX2" fmla="*/ 628435 w 630274"/>
                    <a:gd name="connsiteY2" fmla="*/ 276852 h 282914"/>
                    <a:gd name="connsiteX3" fmla="*/ 4392 w 630274"/>
                    <a:gd name="connsiteY3" fmla="*/ 245 h 282914"/>
                    <a:gd name="connsiteX4" fmla="*/ 245 w 630274"/>
                    <a:gd name="connsiteY4" fmla="*/ 1840 h 282914"/>
                    <a:gd name="connsiteX5" fmla="*/ 1840 w 630274"/>
                    <a:gd name="connsiteY5" fmla="*/ 5987 h 282914"/>
                    <a:gd name="connsiteX6" fmla="*/ 625882 w 630274"/>
                    <a:gd name="connsiteY6" fmla="*/ 282595 h 282914"/>
                    <a:gd name="connsiteX7" fmla="*/ 627158 w 630274"/>
                    <a:gd name="connsiteY7" fmla="*/ 282914 h 28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274" h="282914">
                      <a:moveTo>
                        <a:pt x="627158" y="282914"/>
                      </a:moveTo>
                      <a:cubicBezTo>
                        <a:pt x="628435" y="282914"/>
                        <a:pt x="629392" y="282276"/>
                        <a:pt x="630030" y="281000"/>
                      </a:cubicBezTo>
                      <a:cubicBezTo>
                        <a:pt x="630668" y="279405"/>
                        <a:pt x="630030" y="277490"/>
                        <a:pt x="628435" y="276852"/>
                      </a:cubicBezTo>
                      <a:lnTo>
                        <a:pt x="4392" y="245"/>
                      </a:lnTo>
                      <a:cubicBezTo>
                        <a:pt x="2797" y="-394"/>
                        <a:pt x="883" y="245"/>
                        <a:pt x="245" y="1840"/>
                      </a:cubicBezTo>
                      <a:cubicBezTo>
                        <a:pt x="-394" y="3435"/>
                        <a:pt x="245" y="5349"/>
                        <a:pt x="1840" y="5987"/>
                      </a:cubicBezTo>
                      <a:lnTo>
                        <a:pt x="625882" y="282595"/>
                      </a:lnTo>
                      <a:cubicBezTo>
                        <a:pt x="626201" y="282914"/>
                        <a:pt x="626520" y="282914"/>
                        <a:pt x="627158" y="282914"/>
                      </a:cubicBezTo>
                      <a:close/>
                    </a:path>
                  </a:pathLst>
                </a:custGeom>
                <a:solidFill>
                  <a:srgbClr val="003458"/>
                </a:solidFill>
                <a:ln w="3190" cap="flat">
                  <a:noFill/>
                  <a:prstDash val="solid"/>
                  <a:miter/>
                </a:ln>
              </p:spPr>
              <p:txBody>
                <a:bodyPr rtlCol="0" anchor="ctr"/>
                <a:lstStyle/>
                <a:p>
                  <a:endParaRPr lang="fr-BE"/>
                </a:p>
              </p:txBody>
            </p:sp>
            <p:sp>
              <p:nvSpPr>
                <p:cNvPr id="201" name="Forme libre : forme 200">
                  <a:extLst>
                    <a:ext uri="{FF2B5EF4-FFF2-40B4-BE49-F238E27FC236}">
                      <a16:creationId xmlns:a16="http://schemas.microsoft.com/office/drawing/2014/main" id="{4BD6B23A-E55A-42CB-BEBB-6B5CAB94AF36}"/>
                    </a:ext>
                  </a:extLst>
                </p:cNvPr>
                <p:cNvSpPr/>
                <p:nvPr/>
              </p:nvSpPr>
              <p:spPr>
                <a:xfrm>
                  <a:off x="4923356" y="4100497"/>
                  <a:ext cx="672657" cy="155113"/>
                </a:xfrm>
                <a:custGeom>
                  <a:avLst/>
                  <a:gdLst>
                    <a:gd name="connsiteX0" fmla="*/ 669407 w 672657"/>
                    <a:gd name="connsiteY0" fmla="*/ 155114 h 155113"/>
                    <a:gd name="connsiteX1" fmla="*/ 672597 w 672657"/>
                    <a:gd name="connsiteY1" fmla="*/ 152562 h 155113"/>
                    <a:gd name="connsiteX2" fmla="*/ 670045 w 672657"/>
                    <a:gd name="connsiteY2" fmla="*/ 148733 h 155113"/>
                    <a:gd name="connsiteX3" fmla="*/ 3889 w 672657"/>
                    <a:gd name="connsiteY3" fmla="*/ 60 h 155113"/>
                    <a:gd name="connsiteX4" fmla="*/ 60 w 672657"/>
                    <a:gd name="connsiteY4" fmla="*/ 2613 h 155113"/>
                    <a:gd name="connsiteX5" fmla="*/ 2613 w 672657"/>
                    <a:gd name="connsiteY5" fmla="*/ 6441 h 155113"/>
                    <a:gd name="connsiteX6" fmla="*/ 668769 w 672657"/>
                    <a:gd name="connsiteY6" fmla="*/ 155114 h 155113"/>
                    <a:gd name="connsiteX7" fmla="*/ 669407 w 672657"/>
                    <a:gd name="connsiteY7" fmla="*/ 155114 h 15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57" h="155113">
                      <a:moveTo>
                        <a:pt x="669407" y="155114"/>
                      </a:moveTo>
                      <a:cubicBezTo>
                        <a:pt x="671002" y="155114"/>
                        <a:pt x="672278" y="154157"/>
                        <a:pt x="672597" y="152562"/>
                      </a:cubicBezTo>
                      <a:cubicBezTo>
                        <a:pt x="672916" y="150967"/>
                        <a:pt x="671959" y="149052"/>
                        <a:pt x="670045" y="148733"/>
                      </a:cubicBezTo>
                      <a:lnTo>
                        <a:pt x="3889" y="60"/>
                      </a:lnTo>
                      <a:cubicBezTo>
                        <a:pt x="2294" y="-259"/>
                        <a:pt x="379" y="698"/>
                        <a:pt x="60" y="2613"/>
                      </a:cubicBezTo>
                      <a:cubicBezTo>
                        <a:pt x="-259" y="4208"/>
                        <a:pt x="699" y="6122"/>
                        <a:pt x="2613" y="6441"/>
                      </a:cubicBezTo>
                      <a:lnTo>
                        <a:pt x="668769" y="155114"/>
                      </a:lnTo>
                      <a:cubicBezTo>
                        <a:pt x="668769" y="155114"/>
                        <a:pt x="669088" y="155114"/>
                        <a:pt x="669407" y="155114"/>
                      </a:cubicBezTo>
                      <a:close/>
                    </a:path>
                  </a:pathLst>
                </a:custGeom>
                <a:solidFill>
                  <a:srgbClr val="003458"/>
                </a:solidFill>
                <a:ln w="3190" cap="flat">
                  <a:noFill/>
                  <a:prstDash val="solid"/>
                  <a:miter/>
                </a:ln>
              </p:spPr>
              <p:txBody>
                <a:bodyPr rtlCol="0" anchor="ctr"/>
                <a:lstStyle/>
                <a:p>
                  <a:endParaRPr lang="fr-BE"/>
                </a:p>
              </p:txBody>
            </p:sp>
            <p:sp>
              <p:nvSpPr>
                <p:cNvPr id="202" name="Forme libre : forme 201">
                  <a:extLst>
                    <a:ext uri="{FF2B5EF4-FFF2-40B4-BE49-F238E27FC236}">
                      <a16:creationId xmlns:a16="http://schemas.microsoft.com/office/drawing/2014/main" id="{E196C4C2-E999-4486-982A-5E004F7B70B0}"/>
                    </a:ext>
                  </a:extLst>
                </p:cNvPr>
                <p:cNvSpPr/>
                <p:nvPr/>
              </p:nvSpPr>
              <p:spPr>
                <a:xfrm>
                  <a:off x="4920864" y="4203926"/>
                  <a:ext cx="687212" cy="56150"/>
                </a:xfrm>
                <a:custGeom>
                  <a:avLst/>
                  <a:gdLst>
                    <a:gd name="connsiteX0" fmla="*/ 684022 w 687212"/>
                    <a:gd name="connsiteY0" fmla="*/ 56151 h 56150"/>
                    <a:gd name="connsiteX1" fmla="*/ 687213 w 687212"/>
                    <a:gd name="connsiteY1" fmla="*/ 53280 h 56150"/>
                    <a:gd name="connsiteX2" fmla="*/ 684341 w 687212"/>
                    <a:gd name="connsiteY2" fmla="*/ 49770 h 56150"/>
                    <a:gd name="connsiteX3" fmla="*/ 3509 w 687212"/>
                    <a:gd name="connsiteY3" fmla="*/ 0 h 56150"/>
                    <a:gd name="connsiteX4" fmla="*/ 0 w 687212"/>
                    <a:gd name="connsiteY4" fmla="*/ 2871 h 56150"/>
                    <a:gd name="connsiteX5" fmla="*/ 2871 w 687212"/>
                    <a:gd name="connsiteY5" fmla="*/ 6381 h 56150"/>
                    <a:gd name="connsiteX6" fmla="*/ 684022 w 687212"/>
                    <a:gd name="connsiteY6" fmla="*/ 56151 h 56150"/>
                    <a:gd name="connsiteX7" fmla="*/ 684022 w 687212"/>
                    <a:gd name="connsiteY7" fmla="*/ 56151 h 5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212" h="56150">
                      <a:moveTo>
                        <a:pt x="684022" y="56151"/>
                      </a:moveTo>
                      <a:cubicBezTo>
                        <a:pt x="685617" y="56151"/>
                        <a:pt x="687213" y="54875"/>
                        <a:pt x="687213" y="53280"/>
                      </a:cubicBezTo>
                      <a:cubicBezTo>
                        <a:pt x="687213" y="51685"/>
                        <a:pt x="685936" y="50089"/>
                        <a:pt x="684341" y="49770"/>
                      </a:cubicBezTo>
                      <a:lnTo>
                        <a:pt x="3509" y="0"/>
                      </a:lnTo>
                      <a:cubicBezTo>
                        <a:pt x="1914" y="0"/>
                        <a:pt x="319" y="1276"/>
                        <a:pt x="0" y="2871"/>
                      </a:cubicBezTo>
                      <a:cubicBezTo>
                        <a:pt x="0" y="4467"/>
                        <a:pt x="1276" y="6062"/>
                        <a:pt x="2871" y="6381"/>
                      </a:cubicBezTo>
                      <a:lnTo>
                        <a:pt x="684022" y="56151"/>
                      </a:lnTo>
                      <a:cubicBezTo>
                        <a:pt x="683703" y="56151"/>
                        <a:pt x="683703" y="56151"/>
                        <a:pt x="684022" y="56151"/>
                      </a:cubicBezTo>
                      <a:close/>
                    </a:path>
                  </a:pathLst>
                </a:custGeom>
                <a:solidFill>
                  <a:srgbClr val="003458"/>
                </a:solidFill>
                <a:ln w="3190" cap="flat">
                  <a:noFill/>
                  <a:prstDash val="solid"/>
                  <a:miter/>
                </a:ln>
              </p:spPr>
              <p:txBody>
                <a:bodyPr rtlCol="0" anchor="ctr"/>
                <a:lstStyle/>
                <a:p>
                  <a:endParaRPr lang="fr-BE"/>
                </a:p>
              </p:txBody>
            </p:sp>
            <p:sp>
              <p:nvSpPr>
                <p:cNvPr id="203" name="Forme libre : forme 202">
                  <a:extLst>
                    <a:ext uri="{FF2B5EF4-FFF2-40B4-BE49-F238E27FC236}">
                      <a16:creationId xmlns:a16="http://schemas.microsoft.com/office/drawing/2014/main" id="{8129C9E0-B371-4220-AA11-8EF69ED2DB3A}"/>
                    </a:ext>
                  </a:extLst>
                </p:cNvPr>
                <p:cNvSpPr/>
                <p:nvPr/>
              </p:nvSpPr>
              <p:spPr>
                <a:xfrm>
                  <a:off x="4970504" y="4266966"/>
                  <a:ext cx="612818" cy="319489"/>
                </a:xfrm>
                <a:custGeom>
                  <a:avLst/>
                  <a:gdLst>
                    <a:gd name="connsiteX0" fmla="*/ 3002 w 612818"/>
                    <a:gd name="connsiteY0" fmla="*/ 319490 h 319489"/>
                    <a:gd name="connsiteX1" fmla="*/ 4597 w 612818"/>
                    <a:gd name="connsiteY1" fmla="*/ 319171 h 319489"/>
                    <a:gd name="connsiteX2" fmla="*/ 611093 w 612818"/>
                    <a:gd name="connsiteY2" fmla="*/ 5873 h 319489"/>
                    <a:gd name="connsiteX3" fmla="*/ 612369 w 612818"/>
                    <a:gd name="connsiteY3" fmla="*/ 1726 h 319489"/>
                    <a:gd name="connsiteX4" fmla="*/ 608221 w 612818"/>
                    <a:gd name="connsiteY4" fmla="*/ 450 h 319489"/>
                    <a:gd name="connsiteX5" fmla="*/ 1726 w 612818"/>
                    <a:gd name="connsiteY5" fmla="*/ 313747 h 319489"/>
                    <a:gd name="connsiteX6" fmla="*/ 450 w 612818"/>
                    <a:gd name="connsiteY6" fmla="*/ 317895 h 319489"/>
                    <a:gd name="connsiteX7" fmla="*/ 3002 w 612818"/>
                    <a:gd name="connsiteY7" fmla="*/ 319490 h 31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2818" h="319489">
                      <a:moveTo>
                        <a:pt x="3002" y="319490"/>
                      </a:moveTo>
                      <a:cubicBezTo>
                        <a:pt x="3640" y="319490"/>
                        <a:pt x="3959" y="319490"/>
                        <a:pt x="4597" y="319171"/>
                      </a:cubicBezTo>
                      <a:lnTo>
                        <a:pt x="611093" y="5873"/>
                      </a:lnTo>
                      <a:cubicBezTo>
                        <a:pt x="612688" y="4916"/>
                        <a:pt x="613326" y="3002"/>
                        <a:pt x="612369" y="1726"/>
                      </a:cubicBezTo>
                      <a:cubicBezTo>
                        <a:pt x="611412" y="131"/>
                        <a:pt x="609497" y="-507"/>
                        <a:pt x="608221" y="450"/>
                      </a:cubicBezTo>
                      <a:lnTo>
                        <a:pt x="1726" y="313747"/>
                      </a:lnTo>
                      <a:cubicBezTo>
                        <a:pt x="131" y="314704"/>
                        <a:pt x="-507" y="316619"/>
                        <a:pt x="450" y="317895"/>
                      </a:cubicBezTo>
                      <a:cubicBezTo>
                        <a:pt x="769" y="318852"/>
                        <a:pt x="1726" y="319490"/>
                        <a:pt x="3002" y="319490"/>
                      </a:cubicBezTo>
                      <a:close/>
                    </a:path>
                  </a:pathLst>
                </a:custGeom>
                <a:solidFill>
                  <a:srgbClr val="003458"/>
                </a:solidFill>
                <a:ln w="3190" cap="flat">
                  <a:noFill/>
                  <a:prstDash val="solid"/>
                  <a:miter/>
                </a:ln>
              </p:spPr>
              <p:txBody>
                <a:bodyPr rtlCol="0" anchor="ctr"/>
                <a:lstStyle/>
                <a:p>
                  <a:endParaRPr lang="fr-BE"/>
                </a:p>
              </p:txBody>
            </p:sp>
            <p:sp>
              <p:nvSpPr>
                <p:cNvPr id="204" name="Forme libre : forme 203">
                  <a:extLst>
                    <a:ext uri="{FF2B5EF4-FFF2-40B4-BE49-F238E27FC236}">
                      <a16:creationId xmlns:a16="http://schemas.microsoft.com/office/drawing/2014/main" id="{721DBE36-E4E5-4479-9611-7065C73EE4BA}"/>
                    </a:ext>
                  </a:extLst>
                </p:cNvPr>
                <p:cNvSpPr/>
                <p:nvPr/>
              </p:nvSpPr>
              <p:spPr>
                <a:xfrm>
                  <a:off x="5228519" y="4243906"/>
                  <a:ext cx="379139" cy="578320"/>
                </a:xfrm>
                <a:custGeom>
                  <a:avLst/>
                  <a:gdLst>
                    <a:gd name="connsiteX0" fmla="*/ 3091 w 379139"/>
                    <a:gd name="connsiteY0" fmla="*/ 578320 h 578320"/>
                    <a:gd name="connsiteX1" fmla="*/ 5643 w 379139"/>
                    <a:gd name="connsiteY1" fmla="*/ 576725 h 578320"/>
                    <a:gd name="connsiteX2" fmla="*/ 378601 w 379139"/>
                    <a:gd name="connsiteY2" fmla="*/ 5005 h 578320"/>
                    <a:gd name="connsiteX3" fmla="*/ 377644 w 379139"/>
                    <a:gd name="connsiteY3" fmla="*/ 538 h 578320"/>
                    <a:gd name="connsiteX4" fmla="*/ 373177 w 379139"/>
                    <a:gd name="connsiteY4" fmla="*/ 1495 h 578320"/>
                    <a:gd name="connsiteX5" fmla="*/ 538 w 379139"/>
                    <a:gd name="connsiteY5" fmla="*/ 573534 h 578320"/>
                    <a:gd name="connsiteX6" fmla="*/ 1496 w 379139"/>
                    <a:gd name="connsiteY6" fmla="*/ 578001 h 578320"/>
                    <a:gd name="connsiteX7" fmla="*/ 3091 w 379139"/>
                    <a:gd name="connsiteY7" fmla="*/ 578320 h 57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139" h="578320">
                      <a:moveTo>
                        <a:pt x="3091" y="578320"/>
                      </a:moveTo>
                      <a:cubicBezTo>
                        <a:pt x="4048" y="578320"/>
                        <a:pt x="5005" y="577682"/>
                        <a:pt x="5643" y="576725"/>
                      </a:cubicBezTo>
                      <a:lnTo>
                        <a:pt x="378601" y="5005"/>
                      </a:lnTo>
                      <a:cubicBezTo>
                        <a:pt x="379558" y="3410"/>
                        <a:pt x="379239" y="1495"/>
                        <a:pt x="377644" y="538"/>
                      </a:cubicBezTo>
                      <a:cubicBezTo>
                        <a:pt x="376049" y="-419"/>
                        <a:pt x="374134" y="-100"/>
                        <a:pt x="373177" y="1495"/>
                      </a:cubicBezTo>
                      <a:lnTo>
                        <a:pt x="538" y="573534"/>
                      </a:lnTo>
                      <a:cubicBezTo>
                        <a:pt x="-419" y="575130"/>
                        <a:pt x="-100" y="577044"/>
                        <a:pt x="1496" y="578001"/>
                      </a:cubicBezTo>
                      <a:cubicBezTo>
                        <a:pt x="2134" y="578001"/>
                        <a:pt x="2453" y="578320"/>
                        <a:pt x="3091" y="578320"/>
                      </a:cubicBezTo>
                      <a:close/>
                    </a:path>
                  </a:pathLst>
                </a:custGeom>
                <a:solidFill>
                  <a:srgbClr val="003458"/>
                </a:solidFill>
                <a:ln w="3190" cap="flat">
                  <a:noFill/>
                  <a:prstDash val="solid"/>
                  <a:miter/>
                </a:ln>
              </p:spPr>
              <p:txBody>
                <a:bodyPr rtlCol="0" anchor="ctr"/>
                <a:lstStyle/>
                <a:p>
                  <a:endParaRPr lang="fr-BE"/>
                </a:p>
              </p:txBody>
            </p:sp>
            <p:sp>
              <p:nvSpPr>
                <p:cNvPr id="205" name="Forme libre : forme 204">
                  <a:extLst>
                    <a:ext uri="{FF2B5EF4-FFF2-40B4-BE49-F238E27FC236}">
                      <a16:creationId xmlns:a16="http://schemas.microsoft.com/office/drawing/2014/main" id="{42E4E701-E0B7-4983-BEFD-DDF701102FAF}"/>
                    </a:ext>
                  </a:extLst>
                </p:cNvPr>
                <p:cNvSpPr/>
                <p:nvPr/>
              </p:nvSpPr>
              <p:spPr>
                <a:xfrm>
                  <a:off x="5299753" y="4250056"/>
                  <a:ext cx="316749" cy="614282"/>
                </a:xfrm>
                <a:custGeom>
                  <a:avLst/>
                  <a:gdLst>
                    <a:gd name="connsiteX0" fmla="*/ 3321 w 316749"/>
                    <a:gd name="connsiteY0" fmla="*/ 614283 h 614282"/>
                    <a:gd name="connsiteX1" fmla="*/ 6192 w 316749"/>
                    <a:gd name="connsiteY1" fmla="*/ 612688 h 614282"/>
                    <a:gd name="connsiteX2" fmla="*/ 316299 w 316749"/>
                    <a:gd name="connsiteY2" fmla="*/ 4597 h 614282"/>
                    <a:gd name="connsiteX3" fmla="*/ 315023 w 316749"/>
                    <a:gd name="connsiteY3" fmla="*/ 450 h 614282"/>
                    <a:gd name="connsiteX4" fmla="*/ 310876 w 316749"/>
                    <a:gd name="connsiteY4" fmla="*/ 1726 h 614282"/>
                    <a:gd name="connsiteX5" fmla="*/ 450 w 316749"/>
                    <a:gd name="connsiteY5" fmla="*/ 609497 h 614282"/>
                    <a:gd name="connsiteX6" fmla="*/ 1726 w 316749"/>
                    <a:gd name="connsiteY6" fmla="*/ 613645 h 614282"/>
                    <a:gd name="connsiteX7" fmla="*/ 3321 w 316749"/>
                    <a:gd name="connsiteY7" fmla="*/ 614283 h 61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749" h="614282">
                      <a:moveTo>
                        <a:pt x="3321" y="614283"/>
                      </a:moveTo>
                      <a:cubicBezTo>
                        <a:pt x="4597" y="614283"/>
                        <a:pt x="5554" y="613645"/>
                        <a:pt x="6192" y="612688"/>
                      </a:cubicBezTo>
                      <a:lnTo>
                        <a:pt x="316299" y="4597"/>
                      </a:lnTo>
                      <a:cubicBezTo>
                        <a:pt x="317257" y="3002"/>
                        <a:pt x="316618" y="1088"/>
                        <a:pt x="315023" y="450"/>
                      </a:cubicBezTo>
                      <a:cubicBezTo>
                        <a:pt x="313428" y="-507"/>
                        <a:pt x="311514" y="131"/>
                        <a:pt x="310876" y="1726"/>
                      </a:cubicBezTo>
                      <a:lnTo>
                        <a:pt x="450" y="609497"/>
                      </a:lnTo>
                      <a:cubicBezTo>
                        <a:pt x="-507" y="611093"/>
                        <a:pt x="131" y="613007"/>
                        <a:pt x="1726" y="613645"/>
                      </a:cubicBezTo>
                      <a:cubicBezTo>
                        <a:pt x="2364" y="614283"/>
                        <a:pt x="2683" y="614283"/>
                        <a:pt x="3321" y="614283"/>
                      </a:cubicBezTo>
                      <a:close/>
                    </a:path>
                  </a:pathLst>
                </a:custGeom>
                <a:solidFill>
                  <a:srgbClr val="003458"/>
                </a:solidFill>
                <a:ln w="3190" cap="flat">
                  <a:noFill/>
                  <a:prstDash val="solid"/>
                  <a:miter/>
                </a:ln>
              </p:spPr>
              <p:txBody>
                <a:bodyPr rtlCol="0" anchor="ctr"/>
                <a:lstStyle/>
                <a:p>
                  <a:endParaRPr lang="fr-BE"/>
                </a:p>
              </p:txBody>
            </p:sp>
            <p:sp>
              <p:nvSpPr>
                <p:cNvPr id="206" name="Forme libre : forme 205">
                  <a:extLst>
                    <a:ext uri="{FF2B5EF4-FFF2-40B4-BE49-F238E27FC236}">
                      <a16:creationId xmlns:a16="http://schemas.microsoft.com/office/drawing/2014/main" id="{BB8E2DCF-9B74-43AD-A383-E8CE8AB761DD}"/>
                    </a:ext>
                  </a:extLst>
                </p:cNvPr>
                <p:cNvSpPr/>
                <p:nvPr/>
              </p:nvSpPr>
              <p:spPr>
                <a:xfrm>
                  <a:off x="5512634" y="4239610"/>
                  <a:ext cx="101234" cy="682476"/>
                </a:xfrm>
                <a:custGeom>
                  <a:avLst/>
                  <a:gdLst>
                    <a:gd name="connsiteX0" fmla="*/ 2921 w 101234"/>
                    <a:gd name="connsiteY0" fmla="*/ 682476 h 682476"/>
                    <a:gd name="connsiteX1" fmla="*/ 6111 w 101234"/>
                    <a:gd name="connsiteY1" fmla="*/ 679605 h 682476"/>
                    <a:gd name="connsiteX2" fmla="*/ 101185 w 101234"/>
                    <a:gd name="connsiteY2" fmla="*/ 3559 h 682476"/>
                    <a:gd name="connsiteX3" fmla="*/ 98633 w 101234"/>
                    <a:gd name="connsiteY3" fmla="*/ 49 h 682476"/>
                    <a:gd name="connsiteX4" fmla="*/ 95123 w 101234"/>
                    <a:gd name="connsiteY4" fmla="*/ 2602 h 682476"/>
                    <a:gd name="connsiteX5" fmla="*/ 49 w 101234"/>
                    <a:gd name="connsiteY5" fmla="*/ 678648 h 682476"/>
                    <a:gd name="connsiteX6" fmla="*/ 2602 w 101234"/>
                    <a:gd name="connsiteY6" fmla="*/ 682157 h 682476"/>
                    <a:gd name="connsiteX7" fmla="*/ 2921 w 101234"/>
                    <a:gd name="connsiteY7" fmla="*/ 682476 h 68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234" h="682476">
                      <a:moveTo>
                        <a:pt x="2921" y="682476"/>
                      </a:moveTo>
                      <a:cubicBezTo>
                        <a:pt x="4516" y="682476"/>
                        <a:pt x="5792" y="681200"/>
                        <a:pt x="6111" y="679605"/>
                      </a:cubicBezTo>
                      <a:lnTo>
                        <a:pt x="101185" y="3559"/>
                      </a:lnTo>
                      <a:cubicBezTo>
                        <a:pt x="101504" y="1963"/>
                        <a:pt x="100228" y="368"/>
                        <a:pt x="98633" y="49"/>
                      </a:cubicBezTo>
                      <a:cubicBezTo>
                        <a:pt x="97037" y="-270"/>
                        <a:pt x="95123" y="1006"/>
                        <a:pt x="95123" y="2602"/>
                      </a:cubicBezTo>
                      <a:lnTo>
                        <a:pt x="49" y="678648"/>
                      </a:lnTo>
                      <a:cubicBezTo>
                        <a:pt x="-270" y="680243"/>
                        <a:pt x="1006" y="681838"/>
                        <a:pt x="2602" y="682157"/>
                      </a:cubicBezTo>
                      <a:cubicBezTo>
                        <a:pt x="2602" y="682476"/>
                        <a:pt x="2602" y="682476"/>
                        <a:pt x="2921" y="682476"/>
                      </a:cubicBezTo>
                      <a:close/>
                    </a:path>
                  </a:pathLst>
                </a:custGeom>
                <a:solidFill>
                  <a:srgbClr val="003458"/>
                </a:solidFill>
                <a:ln w="3190" cap="flat">
                  <a:noFill/>
                  <a:prstDash val="solid"/>
                  <a:miter/>
                </a:ln>
              </p:spPr>
              <p:txBody>
                <a:bodyPr rtlCol="0" anchor="ctr"/>
                <a:lstStyle/>
                <a:p>
                  <a:endParaRPr lang="fr-BE"/>
                </a:p>
              </p:txBody>
            </p:sp>
            <p:sp>
              <p:nvSpPr>
                <p:cNvPr id="207" name="Forme libre : forme 206">
                  <a:extLst>
                    <a:ext uri="{FF2B5EF4-FFF2-40B4-BE49-F238E27FC236}">
                      <a16:creationId xmlns:a16="http://schemas.microsoft.com/office/drawing/2014/main" id="{BEE02386-D49F-4ED7-BE22-BDA848182E8C}"/>
                    </a:ext>
                  </a:extLst>
                </p:cNvPr>
                <p:cNvSpPr/>
                <p:nvPr/>
              </p:nvSpPr>
              <p:spPr>
                <a:xfrm>
                  <a:off x="5410849" y="4249807"/>
                  <a:ext cx="193141" cy="662707"/>
                </a:xfrm>
                <a:custGeom>
                  <a:avLst/>
                  <a:gdLst>
                    <a:gd name="connsiteX0" fmla="*/ 2932 w 193141"/>
                    <a:gd name="connsiteY0" fmla="*/ 662388 h 662707"/>
                    <a:gd name="connsiteX1" fmla="*/ 6123 w 193141"/>
                    <a:gd name="connsiteY1" fmla="*/ 660155 h 662707"/>
                    <a:gd name="connsiteX2" fmla="*/ 193080 w 193141"/>
                    <a:gd name="connsiteY2" fmla="*/ 3889 h 662707"/>
                    <a:gd name="connsiteX3" fmla="*/ 190847 w 193141"/>
                    <a:gd name="connsiteY3" fmla="*/ 61 h 662707"/>
                    <a:gd name="connsiteX4" fmla="*/ 187019 w 193141"/>
                    <a:gd name="connsiteY4" fmla="*/ 2294 h 662707"/>
                    <a:gd name="connsiteX5" fmla="*/ 61 w 193141"/>
                    <a:gd name="connsiteY5" fmla="*/ 658879 h 662707"/>
                    <a:gd name="connsiteX6" fmla="*/ 2294 w 193141"/>
                    <a:gd name="connsiteY6" fmla="*/ 662707 h 662707"/>
                    <a:gd name="connsiteX7" fmla="*/ 2932 w 193141"/>
                    <a:gd name="connsiteY7" fmla="*/ 662388 h 662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141" h="662707">
                      <a:moveTo>
                        <a:pt x="2932" y="662388"/>
                      </a:moveTo>
                      <a:cubicBezTo>
                        <a:pt x="4209" y="662388"/>
                        <a:pt x="5485" y="661431"/>
                        <a:pt x="6123" y="660155"/>
                      </a:cubicBezTo>
                      <a:lnTo>
                        <a:pt x="193080" y="3889"/>
                      </a:lnTo>
                      <a:cubicBezTo>
                        <a:pt x="193399" y="2294"/>
                        <a:pt x="192442" y="380"/>
                        <a:pt x="190847" y="61"/>
                      </a:cubicBezTo>
                      <a:cubicBezTo>
                        <a:pt x="189252" y="-258"/>
                        <a:pt x="187338" y="699"/>
                        <a:pt x="187019" y="2294"/>
                      </a:cubicBezTo>
                      <a:lnTo>
                        <a:pt x="61" y="658879"/>
                      </a:lnTo>
                      <a:cubicBezTo>
                        <a:pt x="-258" y="660474"/>
                        <a:pt x="699" y="662388"/>
                        <a:pt x="2294" y="662707"/>
                      </a:cubicBezTo>
                      <a:cubicBezTo>
                        <a:pt x="2294" y="662388"/>
                        <a:pt x="2614" y="662388"/>
                        <a:pt x="2932" y="662388"/>
                      </a:cubicBezTo>
                      <a:close/>
                    </a:path>
                  </a:pathLst>
                </a:custGeom>
                <a:solidFill>
                  <a:srgbClr val="003458"/>
                </a:solidFill>
                <a:ln w="3190" cap="flat">
                  <a:noFill/>
                  <a:prstDash val="solid"/>
                  <a:miter/>
                </a:ln>
              </p:spPr>
              <p:txBody>
                <a:bodyPr rtlCol="0" anchor="ctr"/>
                <a:lstStyle/>
                <a:p>
                  <a:endParaRPr lang="fr-BE"/>
                </a:p>
              </p:txBody>
            </p:sp>
            <p:sp>
              <p:nvSpPr>
                <p:cNvPr id="209" name="Forme libre : forme 208">
                  <a:extLst>
                    <a:ext uri="{FF2B5EF4-FFF2-40B4-BE49-F238E27FC236}">
                      <a16:creationId xmlns:a16="http://schemas.microsoft.com/office/drawing/2014/main" id="{FEE09DB0-38A4-4683-9946-8B16BA3CF1ED}"/>
                    </a:ext>
                  </a:extLst>
                </p:cNvPr>
                <p:cNvSpPr/>
                <p:nvPr/>
              </p:nvSpPr>
              <p:spPr>
                <a:xfrm>
                  <a:off x="5604845" y="4242170"/>
                  <a:ext cx="53320" cy="687253"/>
                </a:xfrm>
                <a:custGeom>
                  <a:avLst/>
                  <a:gdLst>
                    <a:gd name="connsiteX0" fmla="*/ 50130 w 53320"/>
                    <a:gd name="connsiteY0" fmla="*/ 687254 h 687253"/>
                    <a:gd name="connsiteX1" fmla="*/ 50130 w 53320"/>
                    <a:gd name="connsiteY1" fmla="*/ 687254 h 687253"/>
                    <a:gd name="connsiteX2" fmla="*/ 53321 w 53320"/>
                    <a:gd name="connsiteY2" fmla="*/ 683744 h 687253"/>
                    <a:gd name="connsiteX3" fmla="*/ 6422 w 53320"/>
                    <a:gd name="connsiteY3" fmla="*/ 2912 h 687253"/>
                    <a:gd name="connsiteX4" fmla="*/ 2912 w 53320"/>
                    <a:gd name="connsiteY4" fmla="*/ 41 h 687253"/>
                    <a:gd name="connsiteX5" fmla="*/ 41 w 53320"/>
                    <a:gd name="connsiteY5" fmla="*/ 3550 h 687253"/>
                    <a:gd name="connsiteX6" fmla="*/ 46940 w 53320"/>
                    <a:gd name="connsiteY6" fmla="*/ 684382 h 687253"/>
                    <a:gd name="connsiteX7" fmla="*/ 50130 w 53320"/>
                    <a:gd name="connsiteY7" fmla="*/ 687254 h 68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20" h="687253">
                      <a:moveTo>
                        <a:pt x="50130" y="687254"/>
                      </a:moveTo>
                      <a:cubicBezTo>
                        <a:pt x="50130" y="687254"/>
                        <a:pt x="50130" y="687254"/>
                        <a:pt x="50130" y="687254"/>
                      </a:cubicBezTo>
                      <a:cubicBezTo>
                        <a:pt x="52045" y="687254"/>
                        <a:pt x="53321" y="685658"/>
                        <a:pt x="53321" y="683744"/>
                      </a:cubicBezTo>
                      <a:lnTo>
                        <a:pt x="6422" y="2912"/>
                      </a:lnTo>
                      <a:cubicBezTo>
                        <a:pt x="6422" y="1317"/>
                        <a:pt x="4827" y="-278"/>
                        <a:pt x="2912" y="41"/>
                      </a:cubicBezTo>
                      <a:cubicBezTo>
                        <a:pt x="1317" y="41"/>
                        <a:pt x="-278" y="1636"/>
                        <a:pt x="41" y="3550"/>
                      </a:cubicBezTo>
                      <a:lnTo>
                        <a:pt x="46940" y="684382"/>
                      </a:lnTo>
                      <a:cubicBezTo>
                        <a:pt x="46940" y="685977"/>
                        <a:pt x="48216" y="687254"/>
                        <a:pt x="50130" y="687254"/>
                      </a:cubicBezTo>
                      <a:close/>
                    </a:path>
                  </a:pathLst>
                </a:custGeom>
                <a:solidFill>
                  <a:srgbClr val="003458"/>
                </a:solidFill>
                <a:ln w="3190" cap="flat">
                  <a:noFill/>
                  <a:prstDash val="solid"/>
                  <a:miter/>
                </a:ln>
              </p:spPr>
              <p:txBody>
                <a:bodyPr rtlCol="0" anchor="ctr"/>
                <a:lstStyle/>
                <a:p>
                  <a:endParaRPr lang="fr-BE"/>
                </a:p>
              </p:txBody>
            </p:sp>
            <p:sp>
              <p:nvSpPr>
                <p:cNvPr id="210" name="Forme libre : forme 209">
                  <a:extLst>
                    <a:ext uri="{FF2B5EF4-FFF2-40B4-BE49-F238E27FC236}">
                      <a16:creationId xmlns:a16="http://schemas.microsoft.com/office/drawing/2014/main" id="{89CBA1E8-FF2F-4D0F-A5C5-6073F02F2B3A}"/>
                    </a:ext>
                  </a:extLst>
                </p:cNvPr>
                <p:cNvSpPr/>
                <p:nvPr/>
              </p:nvSpPr>
              <p:spPr>
                <a:xfrm>
                  <a:off x="5085314" y="4257351"/>
                  <a:ext cx="526764" cy="447787"/>
                </a:xfrm>
                <a:custGeom>
                  <a:avLst/>
                  <a:gdLst>
                    <a:gd name="connsiteX0" fmla="*/ 3046 w 526764"/>
                    <a:gd name="connsiteY0" fmla="*/ 447788 h 447787"/>
                    <a:gd name="connsiteX1" fmla="*/ 4960 w 526764"/>
                    <a:gd name="connsiteY1" fmla="*/ 447150 h 447787"/>
                    <a:gd name="connsiteX2" fmla="*/ 525633 w 526764"/>
                    <a:gd name="connsiteY2" fmla="*/ 5598 h 447787"/>
                    <a:gd name="connsiteX3" fmla="*/ 525953 w 526764"/>
                    <a:gd name="connsiteY3" fmla="*/ 1131 h 447787"/>
                    <a:gd name="connsiteX4" fmla="*/ 521486 w 526764"/>
                    <a:gd name="connsiteY4" fmla="*/ 812 h 447787"/>
                    <a:gd name="connsiteX5" fmla="*/ 1131 w 526764"/>
                    <a:gd name="connsiteY5" fmla="*/ 442364 h 447787"/>
                    <a:gd name="connsiteX6" fmla="*/ 812 w 526764"/>
                    <a:gd name="connsiteY6" fmla="*/ 446831 h 447787"/>
                    <a:gd name="connsiteX7" fmla="*/ 3046 w 526764"/>
                    <a:gd name="connsiteY7" fmla="*/ 447788 h 44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764" h="447787">
                      <a:moveTo>
                        <a:pt x="3046" y="447788"/>
                      </a:moveTo>
                      <a:cubicBezTo>
                        <a:pt x="3684" y="447788"/>
                        <a:pt x="4641" y="447469"/>
                        <a:pt x="4960" y="447150"/>
                      </a:cubicBezTo>
                      <a:lnTo>
                        <a:pt x="525633" y="5598"/>
                      </a:lnTo>
                      <a:cubicBezTo>
                        <a:pt x="526910" y="4322"/>
                        <a:pt x="527229" y="2408"/>
                        <a:pt x="525953" y="1131"/>
                      </a:cubicBezTo>
                      <a:cubicBezTo>
                        <a:pt x="524676" y="-145"/>
                        <a:pt x="522762" y="-464"/>
                        <a:pt x="521486" y="812"/>
                      </a:cubicBezTo>
                      <a:lnTo>
                        <a:pt x="1131" y="442364"/>
                      </a:lnTo>
                      <a:cubicBezTo>
                        <a:pt x="-145" y="443640"/>
                        <a:pt x="-464" y="445554"/>
                        <a:pt x="812" y="446831"/>
                      </a:cubicBezTo>
                      <a:cubicBezTo>
                        <a:pt x="1450" y="447469"/>
                        <a:pt x="2408" y="447788"/>
                        <a:pt x="3046" y="447788"/>
                      </a:cubicBezTo>
                      <a:close/>
                    </a:path>
                  </a:pathLst>
                </a:custGeom>
                <a:solidFill>
                  <a:srgbClr val="003458"/>
                </a:solidFill>
                <a:ln w="3190" cap="flat">
                  <a:noFill/>
                  <a:prstDash val="solid"/>
                  <a:miter/>
                </a:ln>
              </p:spPr>
              <p:txBody>
                <a:bodyPr rtlCol="0" anchor="ctr"/>
                <a:lstStyle/>
                <a:p>
                  <a:endParaRPr lang="fr-BE"/>
                </a:p>
              </p:txBody>
            </p:sp>
            <p:sp>
              <p:nvSpPr>
                <p:cNvPr id="211" name="Forme libre : forme 210">
                  <a:extLst>
                    <a:ext uri="{FF2B5EF4-FFF2-40B4-BE49-F238E27FC236}">
                      <a16:creationId xmlns:a16="http://schemas.microsoft.com/office/drawing/2014/main" id="{B40E5A6B-6900-458C-9F9E-4D2E78AF9ACF}"/>
                    </a:ext>
                  </a:extLst>
                </p:cNvPr>
                <p:cNvSpPr/>
                <p:nvPr/>
              </p:nvSpPr>
              <p:spPr>
                <a:xfrm>
                  <a:off x="5601647" y="3547930"/>
                  <a:ext cx="101234" cy="682476"/>
                </a:xfrm>
                <a:custGeom>
                  <a:avLst/>
                  <a:gdLst>
                    <a:gd name="connsiteX0" fmla="*/ 2921 w 101234"/>
                    <a:gd name="connsiteY0" fmla="*/ 682476 h 682476"/>
                    <a:gd name="connsiteX1" fmla="*/ 6111 w 101234"/>
                    <a:gd name="connsiteY1" fmla="*/ 679605 h 682476"/>
                    <a:gd name="connsiteX2" fmla="*/ 101185 w 101234"/>
                    <a:gd name="connsiteY2" fmla="*/ 3559 h 682476"/>
                    <a:gd name="connsiteX3" fmla="*/ 98633 w 101234"/>
                    <a:gd name="connsiteY3" fmla="*/ 49 h 682476"/>
                    <a:gd name="connsiteX4" fmla="*/ 95123 w 101234"/>
                    <a:gd name="connsiteY4" fmla="*/ 2602 h 682476"/>
                    <a:gd name="connsiteX5" fmla="*/ 49 w 101234"/>
                    <a:gd name="connsiteY5" fmla="*/ 678648 h 682476"/>
                    <a:gd name="connsiteX6" fmla="*/ 2602 w 101234"/>
                    <a:gd name="connsiteY6" fmla="*/ 682157 h 682476"/>
                    <a:gd name="connsiteX7" fmla="*/ 2921 w 101234"/>
                    <a:gd name="connsiteY7" fmla="*/ 682476 h 68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234" h="682476">
                      <a:moveTo>
                        <a:pt x="2921" y="682476"/>
                      </a:moveTo>
                      <a:cubicBezTo>
                        <a:pt x="4516" y="682476"/>
                        <a:pt x="5792" y="681200"/>
                        <a:pt x="6111" y="679605"/>
                      </a:cubicBezTo>
                      <a:lnTo>
                        <a:pt x="101185" y="3559"/>
                      </a:lnTo>
                      <a:cubicBezTo>
                        <a:pt x="101504" y="1963"/>
                        <a:pt x="100228" y="368"/>
                        <a:pt x="98633" y="49"/>
                      </a:cubicBezTo>
                      <a:cubicBezTo>
                        <a:pt x="96718" y="-270"/>
                        <a:pt x="95123" y="1006"/>
                        <a:pt x="95123" y="2602"/>
                      </a:cubicBezTo>
                      <a:lnTo>
                        <a:pt x="49" y="678648"/>
                      </a:lnTo>
                      <a:cubicBezTo>
                        <a:pt x="-270" y="680243"/>
                        <a:pt x="1006" y="681838"/>
                        <a:pt x="2602" y="682157"/>
                      </a:cubicBezTo>
                      <a:cubicBezTo>
                        <a:pt x="2602" y="682476"/>
                        <a:pt x="2921" y="682476"/>
                        <a:pt x="2921" y="682476"/>
                      </a:cubicBezTo>
                      <a:close/>
                    </a:path>
                  </a:pathLst>
                </a:custGeom>
                <a:solidFill>
                  <a:srgbClr val="003458"/>
                </a:solidFill>
                <a:ln w="3190" cap="flat">
                  <a:noFill/>
                  <a:prstDash val="solid"/>
                  <a:miter/>
                </a:ln>
              </p:spPr>
              <p:txBody>
                <a:bodyPr rtlCol="0" anchor="ctr"/>
                <a:lstStyle/>
                <a:p>
                  <a:endParaRPr lang="fr-BE"/>
                </a:p>
              </p:txBody>
            </p:sp>
            <p:sp>
              <p:nvSpPr>
                <p:cNvPr id="212" name="Forme libre : forme 211">
                  <a:extLst>
                    <a:ext uri="{FF2B5EF4-FFF2-40B4-BE49-F238E27FC236}">
                      <a16:creationId xmlns:a16="http://schemas.microsoft.com/office/drawing/2014/main" id="{D55A9BB2-579A-43F9-AC12-E295F399046F}"/>
                    </a:ext>
                  </a:extLst>
                </p:cNvPr>
                <p:cNvSpPr/>
                <p:nvPr/>
              </p:nvSpPr>
              <p:spPr>
                <a:xfrm>
                  <a:off x="5602775" y="3599467"/>
                  <a:ext cx="204260" cy="659652"/>
                </a:xfrm>
                <a:custGeom>
                  <a:avLst/>
                  <a:gdLst>
                    <a:gd name="connsiteX0" fmla="*/ 3068 w 204260"/>
                    <a:gd name="connsiteY0" fmla="*/ 659653 h 659652"/>
                    <a:gd name="connsiteX1" fmla="*/ 6259 w 204260"/>
                    <a:gd name="connsiteY1" fmla="*/ 657420 h 659652"/>
                    <a:gd name="connsiteX2" fmla="*/ 204064 w 204260"/>
                    <a:gd name="connsiteY2" fmla="*/ 4025 h 659652"/>
                    <a:gd name="connsiteX3" fmla="*/ 201830 w 204260"/>
                    <a:gd name="connsiteY3" fmla="*/ 197 h 659652"/>
                    <a:gd name="connsiteX4" fmla="*/ 198002 w 204260"/>
                    <a:gd name="connsiteY4" fmla="*/ 2430 h 659652"/>
                    <a:gd name="connsiteX5" fmla="*/ 197 w 204260"/>
                    <a:gd name="connsiteY5" fmla="*/ 655824 h 659652"/>
                    <a:gd name="connsiteX6" fmla="*/ 2430 w 204260"/>
                    <a:gd name="connsiteY6" fmla="*/ 659653 h 659652"/>
                    <a:gd name="connsiteX7" fmla="*/ 3068 w 204260"/>
                    <a:gd name="connsiteY7" fmla="*/ 659653 h 65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260" h="659652">
                      <a:moveTo>
                        <a:pt x="3068" y="659653"/>
                      </a:moveTo>
                      <a:cubicBezTo>
                        <a:pt x="4344" y="659653"/>
                        <a:pt x="5621" y="658696"/>
                        <a:pt x="6259" y="657420"/>
                      </a:cubicBezTo>
                      <a:lnTo>
                        <a:pt x="204064" y="4025"/>
                      </a:lnTo>
                      <a:cubicBezTo>
                        <a:pt x="204702" y="2430"/>
                        <a:pt x="203744" y="516"/>
                        <a:pt x="201830" y="197"/>
                      </a:cubicBezTo>
                      <a:cubicBezTo>
                        <a:pt x="200235" y="-441"/>
                        <a:pt x="198321" y="516"/>
                        <a:pt x="198002" y="2430"/>
                      </a:cubicBezTo>
                      <a:lnTo>
                        <a:pt x="197" y="655824"/>
                      </a:lnTo>
                      <a:cubicBezTo>
                        <a:pt x="-441" y="657420"/>
                        <a:pt x="516" y="659334"/>
                        <a:pt x="2430" y="659653"/>
                      </a:cubicBezTo>
                      <a:cubicBezTo>
                        <a:pt x="2430" y="659653"/>
                        <a:pt x="2749" y="659653"/>
                        <a:pt x="3068" y="659653"/>
                      </a:cubicBezTo>
                      <a:close/>
                    </a:path>
                  </a:pathLst>
                </a:custGeom>
                <a:solidFill>
                  <a:srgbClr val="003458"/>
                </a:solidFill>
                <a:ln w="3190" cap="flat">
                  <a:noFill/>
                  <a:prstDash val="solid"/>
                  <a:miter/>
                </a:ln>
              </p:spPr>
              <p:txBody>
                <a:bodyPr rtlCol="0" anchor="ctr"/>
                <a:lstStyle/>
                <a:p>
                  <a:endParaRPr lang="fr-BE"/>
                </a:p>
              </p:txBody>
            </p:sp>
            <p:sp>
              <p:nvSpPr>
                <p:cNvPr id="213" name="Forme libre : forme 212">
                  <a:extLst>
                    <a:ext uri="{FF2B5EF4-FFF2-40B4-BE49-F238E27FC236}">
                      <a16:creationId xmlns:a16="http://schemas.microsoft.com/office/drawing/2014/main" id="{F9A4CE66-34C7-4EBD-9D5E-01866B0E84CB}"/>
                    </a:ext>
                  </a:extLst>
                </p:cNvPr>
                <p:cNvSpPr/>
                <p:nvPr/>
              </p:nvSpPr>
              <p:spPr>
                <a:xfrm>
                  <a:off x="5628896" y="3832645"/>
                  <a:ext cx="552414" cy="415946"/>
                </a:xfrm>
                <a:custGeom>
                  <a:avLst/>
                  <a:gdLst>
                    <a:gd name="connsiteX0" fmla="*/ 3109 w 552414"/>
                    <a:gd name="connsiteY0" fmla="*/ 415947 h 415946"/>
                    <a:gd name="connsiteX1" fmla="*/ 5023 w 552414"/>
                    <a:gd name="connsiteY1" fmla="*/ 415309 h 415946"/>
                    <a:gd name="connsiteX2" fmla="*/ 551220 w 552414"/>
                    <a:gd name="connsiteY2" fmla="*/ 5661 h 415946"/>
                    <a:gd name="connsiteX3" fmla="*/ 551858 w 552414"/>
                    <a:gd name="connsiteY3" fmla="*/ 1195 h 415946"/>
                    <a:gd name="connsiteX4" fmla="*/ 547391 w 552414"/>
                    <a:gd name="connsiteY4" fmla="*/ 556 h 415946"/>
                    <a:gd name="connsiteX5" fmla="*/ 1195 w 552414"/>
                    <a:gd name="connsiteY5" fmla="*/ 410204 h 415946"/>
                    <a:gd name="connsiteX6" fmla="*/ 556 w 552414"/>
                    <a:gd name="connsiteY6" fmla="*/ 414671 h 415946"/>
                    <a:gd name="connsiteX7" fmla="*/ 3109 w 552414"/>
                    <a:gd name="connsiteY7" fmla="*/ 415947 h 415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414" h="415946">
                      <a:moveTo>
                        <a:pt x="3109" y="415947"/>
                      </a:moveTo>
                      <a:cubicBezTo>
                        <a:pt x="3747" y="415947"/>
                        <a:pt x="4385" y="415628"/>
                        <a:pt x="5023" y="415309"/>
                      </a:cubicBezTo>
                      <a:lnTo>
                        <a:pt x="551220" y="5661"/>
                      </a:lnTo>
                      <a:cubicBezTo>
                        <a:pt x="552496" y="4704"/>
                        <a:pt x="552815" y="2471"/>
                        <a:pt x="551858" y="1195"/>
                      </a:cubicBezTo>
                      <a:cubicBezTo>
                        <a:pt x="550901" y="-82"/>
                        <a:pt x="548668" y="-401"/>
                        <a:pt x="547391" y="556"/>
                      </a:cubicBezTo>
                      <a:lnTo>
                        <a:pt x="1195" y="410204"/>
                      </a:lnTo>
                      <a:cubicBezTo>
                        <a:pt x="-82" y="411161"/>
                        <a:pt x="-401" y="413395"/>
                        <a:pt x="556" y="414671"/>
                      </a:cubicBezTo>
                      <a:cubicBezTo>
                        <a:pt x="1195" y="415309"/>
                        <a:pt x="2152" y="415947"/>
                        <a:pt x="3109" y="415947"/>
                      </a:cubicBezTo>
                      <a:close/>
                    </a:path>
                  </a:pathLst>
                </a:custGeom>
                <a:solidFill>
                  <a:srgbClr val="003458"/>
                </a:solidFill>
                <a:ln w="3190" cap="flat">
                  <a:noFill/>
                  <a:prstDash val="solid"/>
                  <a:miter/>
                </a:ln>
              </p:spPr>
              <p:txBody>
                <a:bodyPr rtlCol="0" anchor="ctr"/>
                <a:lstStyle/>
                <a:p>
                  <a:endParaRPr lang="fr-BE"/>
                </a:p>
              </p:txBody>
            </p:sp>
            <p:sp>
              <p:nvSpPr>
                <p:cNvPr id="215" name="Forme libre : forme 214">
                  <a:extLst>
                    <a:ext uri="{FF2B5EF4-FFF2-40B4-BE49-F238E27FC236}">
                      <a16:creationId xmlns:a16="http://schemas.microsoft.com/office/drawing/2014/main" id="{A056BFD6-5608-4B7E-97B4-AF2B0D0CFCEC}"/>
                    </a:ext>
                  </a:extLst>
                </p:cNvPr>
                <p:cNvSpPr/>
                <p:nvPr/>
              </p:nvSpPr>
              <p:spPr>
                <a:xfrm>
                  <a:off x="5623082" y="3913930"/>
                  <a:ext cx="598816" cy="345190"/>
                </a:xfrm>
                <a:custGeom>
                  <a:avLst/>
                  <a:gdLst>
                    <a:gd name="connsiteX0" fmla="*/ 3179 w 598816"/>
                    <a:gd name="connsiteY0" fmla="*/ 345190 h 345190"/>
                    <a:gd name="connsiteX1" fmla="*/ 4775 w 598816"/>
                    <a:gd name="connsiteY1" fmla="*/ 344872 h 345190"/>
                    <a:gd name="connsiteX2" fmla="*/ 597232 w 598816"/>
                    <a:gd name="connsiteY2" fmla="*/ 6051 h 345190"/>
                    <a:gd name="connsiteX3" fmla="*/ 598508 w 598816"/>
                    <a:gd name="connsiteY3" fmla="*/ 1584 h 345190"/>
                    <a:gd name="connsiteX4" fmla="*/ 594042 w 598816"/>
                    <a:gd name="connsiteY4" fmla="*/ 308 h 345190"/>
                    <a:gd name="connsiteX5" fmla="*/ 1584 w 598816"/>
                    <a:gd name="connsiteY5" fmla="*/ 339448 h 345190"/>
                    <a:gd name="connsiteX6" fmla="*/ 308 w 598816"/>
                    <a:gd name="connsiteY6" fmla="*/ 343914 h 345190"/>
                    <a:gd name="connsiteX7" fmla="*/ 3179 w 598816"/>
                    <a:gd name="connsiteY7" fmla="*/ 345190 h 34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8816" h="345190">
                      <a:moveTo>
                        <a:pt x="3179" y="345190"/>
                      </a:moveTo>
                      <a:cubicBezTo>
                        <a:pt x="3818" y="345190"/>
                        <a:pt x="4137" y="345190"/>
                        <a:pt x="4775" y="344872"/>
                      </a:cubicBezTo>
                      <a:lnTo>
                        <a:pt x="597232" y="6051"/>
                      </a:lnTo>
                      <a:cubicBezTo>
                        <a:pt x="598827" y="5094"/>
                        <a:pt x="599147" y="3179"/>
                        <a:pt x="598508" y="1584"/>
                      </a:cubicBezTo>
                      <a:cubicBezTo>
                        <a:pt x="597551" y="-11"/>
                        <a:pt x="595637" y="-330"/>
                        <a:pt x="594042" y="308"/>
                      </a:cubicBezTo>
                      <a:lnTo>
                        <a:pt x="1584" y="339448"/>
                      </a:lnTo>
                      <a:cubicBezTo>
                        <a:pt x="-11" y="340405"/>
                        <a:pt x="-330" y="342319"/>
                        <a:pt x="308" y="343914"/>
                      </a:cubicBezTo>
                      <a:cubicBezTo>
                        <a:pt x="946" y="344872"/>
                        <a:pt x="2222" y="345190"/>
                        <a:pt x="3179" y="345190"/>
                      </a:cubicBezTo>
                      <a:close/>
                    </a:path>
                  </a:pathLst>
                </a:custGeom>
                <a:solidFill>
                  <a:srgbClr val="003458"/>
                </a:solidFill>
                <a:ln w="3190" cap="flat">
                  <a:noFill/>
                  <a:prstDash val="solid"/>
                  <a:miter/>
                </a:ln>
              </p:spPr>
              <p:txBody>
                <a:bodyPr rtlCol="0" anchor="ctr"/>
                <a:lstStyle/>
                <a:p>
                  <a:endParaRPr lang="fr-BE"/>
                </a:p>
              </p:txBody>
            </p:sp>
            <p:sp>
              <p:nvSpPr>
                <p:cNvPr id="216" name="Forme libre : forme 215">
                  <a:extLst>
                    <a:ext uri="{FF2B5EF4-FFF2-40B4-BE49-F238E27FC236}">
                      <a16:creationId xmlns:a16="http://schemas.microsoft.com/office/drawing/2014/main" id="{23685BE1-B309-4D60-AEB9-5E7F9CD0FB7B}"/>
                    </a:ext>
                  </a:extLst>
                </p:cNvPr>
                <p:cNvSpPr/>
                <p:nvPr/>
              </p:nvSpPr>
              <p:spPr>
                <a:xfrm>
                  <a:off x="5610774" y="3732530"/>
                  <a:ext cx="451790" cy="523719"/>
                </a:xfrm>
                <a:custGeom>
                  <a:avLst/>
                  <a:gdLst>
                    <a:gd name="connsiteX0" fmla="*/ 3365 w 451790"/>
                    <a:gd name="connsiteY0" fmla="*/ 523719 h 523719"/>
                    <a:gd name="connsiteX1" fmla="*/ 5917 w 451790"/>
                    <a:gd name="connsiteY1" fmla="*/ 522762 h 523719"/>
                    <a:gd name="connsiteX2" fmla="*/ 450978 w 451790"/>
                    <a:gd name="connsiteY2" fmla="*/ 5279 h 523719"/>
                    <a:gd name="connsiteX3" fmla="*/ 450659 w 451790"/>
                    <a:gd name="connsiteY3" fmla="*/ 812 h 523719"/>
                    <a:gd name="connsiteX4" fmla="*/ 446193 w 451790"/>
                    <a:gd name="connsiteY4" fmla="*/ 1131 h 523719"/>
                    <a:gd name="connsiteX5" fmla="*/ 812 w 451790"/>
                    <a:gd name="connsiteY5" fmla="*/ 518615 h 523719"/>
                    <a:gd name="connsiteX6" fmla="*/ 1131 w 451790"/>
                    <a:gd name="connsiteY6" fmla="*/ 523081 h 523719"/>
                    <a:gd name="connsiteX7" fmla="*/ 3365 w 451790"/>
                    <a:gd name="connsiteY7" fmla="*/ 523719 h 523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1790" h="523719">
                      <a:moveTo>
                        <a:pt x="3365" y="523719"/>
                      </a:moveTo>
                      <a:cubicBezTo>
                        <a:pt x="4322" y="523719"/>
                        <a:pt x="5279" y="523400"/>
                        <a:pt x="5917" y="522762"/>
                      </a:cubicBezTo>
                      <a:lnTo>
                        <a:pt x="450978" y="5279"/>
                      </a:lnTo>
                      <a:cubicBezTo>
                        <a:pt x="452254" y="4003"/>
                        <a:pt x="451935" y="2089"/>
                        <a:pt x="450659" y="812"/>
                      </a:cubicBezTo>
                      <a:cubicBezTo>
                        <a:pt x="449383" y="-464"/>
                        <a:pt x="447469" y="-145"/>
                        <a:pt x="446193" y="1131"/>
                      </a:cubicBezTo>
                      <a:lnTo>
                        <a:pt x="812" y="518615"/>
                      </a:lnTo>
                      <a:cubicBezTo>
                        <a:pt x="-464" y="519891"/>
                        <a:pt x="-145" y="521805"/>
                        <a:pt x="1131" y="523081"/>
                      </a:cubicBezTo>
                      <a:cubicBezTo>
                        <a:pt x="1770" y="523400"/>
                        <a:pt x="2408" y="523719"/>
                        <a:pt x="3365" y="523719"/>
                      </a:cubicBezTo>
                      <a:close/>
                    </a:path>
                  </a:pathLst>
                </a:custGeom>
                <a:solidFill>
                  <a:srgbClr val="003458"/>
                </a:solidFill>
                <a:ln w="3190" cap="flat">
                  <a:noFill/>
                  <a:prstDash val="solid"/>
                  <a:miter/>
                </a:ln>
              </p:spPr>
              <p:txBody>
                <a:bodyPr rtlCol="0" anchor="ctr"/>
                <a:lstStyle/>
                <a:p>
                  <a:endParaRPr lang="fr-BE"/>
                </a:p>
              </p:txBody>
            </p:sp>
            <p:sp>
              <p:nvSpPr>
                <p:cNvPr id="217" name="Forme libre : forme 216">
                  <a:extLst>
                    <a:ext uri="{FF2B5EF4-FFF2-40B4-BE49-F238E27FC236}">
                      <a16:creationId xmlns:a16="http://schemas.microsoft.com/office/drawing/2014/main" id="{53FC4435-2643-4998-BEDF-9AA63042BE0E}"/>
                    </a:ext>
                  </a:extLst>
                </p:cNvPr>
                <p:cNvSpPr/>
                <p:nvPr/>
              </p:nvSpPr>
              <p:spPr>
                <a:xfrm>
                  <a:off x="5449783" y="3563244"/>
                  <a:ext cx="149090" cy="673862"/>
                </a:xfrm>
                <a:custGeom>
                  <a:avLst/>
                  <a:gdLst>
                    <a:gd name="connsiteX0" fmla="*/ 145851 w 149090"/>
                    <a:gd name="connsiteY0" fmla="*/ 673862 h 673862"/>
                    <a:gd name="connsiteX1" fmla="*/ 146489 w 149090"/>
                    <a:gd name="connsiteY1" fmla="*/ 673862 h 673862"/>
                    <a:gd name="connsiteX2" fmla="*/ 149041 w 149090"/>
                    <a:gd name="connsiteY2" fmla="*/ 670034 h 673862"/>
                    <a:gd name="connsiteX3" fmla="*/ 6430 w 149090"/>
                    <a:gd name="connsiteY3" fmla="*/ 2602 h 673862"/>
                    <a:gd name="connsiteX4" fmla="*/ 2602 w 149090"/>
                    <a:gd name="connsiteY4" fmla="*/ 49 h 673862"/>
                    <a:gd name="connsiteX5" fmla="*/ 49 w 149090"/>
                    <a:gd name="connsiteY5" fmla="*/ 3878 h 673862"/>
                    <a:gd name="connsiteX6" fmla="*/ 142660 w 149090"/>
                    <a:gd name="connsiteY6" fmla="*/ 671310 h 673862"/>
                    <a:gd name="connsiteX7" fmla="*/ 145851 w 149090"/>
                    <a:gd name="connsiteY7" fmla="*/ 673862 h 673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090" h="673862">
                      <a:moveTo>
                        <a:pt x="145851" y="673862"/>
                      </a:moveTo>
                      <a:cubicBezTo>
                        <a:pt x="146170" y="673862"/>
                        <a:pt x="146170" y="673862"/>
                        <a:pt x="146489" y="673862"/>
                      </a:cubicBezTo>
                      <a:cubicBezTo>
                        <a:pt x="148084" y="673543"/>
                        <a:pt x="149360" y="671948"/>
                        <a:pt x="149041" y="670034"/>
                      </a:cubicBezTo>
                      <a:lnTo>
                        <a:pt x="6430" y="2602"/>
                      </a:lnTo>
                      <a:cubicBezTo>
                        <a:pt x="6111" y="1006"/>
                        <a:pt x="4516" y="-270"/>
                        <a:pt x="2602" y="49"/>
                      </a:cubicBezTo>
                      <a:cubicBezTo>
                        <a:pt x="1006" y="368"/>
                        <a:pt x="-270" y="1963"/>
                        <a:pt x="49" y="3878"/>
                      </a:cubicBezTo>
                      <a:lnTo>
                        <a:pt x="142660" y="671310"/>
                      </a:lnTo>
                      <a:cubicBezTo>
                        <a:pt x="142979" y="672586"/>
                        <a:pt x="144255" y="673862"/>
                        <a:pt x="145851" y="673862"/>
                      </a:cubicBezTo>
                      <a:close/>
                    </a:path>
                  </a:pathLst>
                </a:custGeom>
                <a:solidFill>
                  <a:srgbClr val="003458"/>
                </a:solidFill>
                <a:ln w="3190" cap="flat">
                  <a:noFill/>
                  <a:prstDash val="solid"/>
                  <a:miter/>
                </a:ln>
              </p:spPr>
              <p:txBody>
                <a:bodyPr rtlCol="0" anchor="ctr"/>
                <a:lstStyle/>
                <a:p>
                  <a:endParaRPr lang="fr-BE"/>
                </a:p>
              </p:txBody>
            </p:sp>
            <p:sp>
              <p:nvSpPr>
                <p:cNvPr id="218" name="Forme libre : forme 217">
                  <a:extLst>
                    <a:ext uri="{FF2B5EF4-FFF2-40B4-BE49-F238E27FC236}">
                      <a16:creationId xmlns:a16="http://schemas.microsoft.com/office/drawing/2014/main" id="{37B9FC1F-6332-4F8D-8E29-C59EE5D4661A}"/>
                    </a:ext>
                  </a:extLst>
                </p:cNvPr>
                <p:cNvSpPr/>
                <p:nvPr/>
              </p:nvSpPr>
              <p:spPr>
                <a:xfrm>
                  <a:off x="5309849" y="3628771"/>
                  <a:ext cx="294963" cy="624925"/>
                </a:xfrm>
                <a:custGeom>
                  <a:avLst/>
                  <a:gdLst>
                    <a:gd name="connsiteX0" fmla="*/ 291847 w 294963"/>
                    <a:gd name="connsiteY0" fmla="*/ 624925 h 624925"/>
                    <a:gd name="connsiteX1" fmla="*/ 293123 w 294963"/>
                    <a:gd name="connsiteY1" fmla="*/ 624606 h 624925"/>
                    <a:gd name="connsiteX2" fmla="*/ 294719 w 294963"/>
                    <a:gd name="connsiteY2" fmla="*/ 620459 h 624925"/>
                    <a:gd name="connsiteX3" fmla="*/ 5987 w 294963"/>
                    <a:gd name="connsiteY3" fmla="*/ 1840 h 624925"/>
                    <a:gd name="connsiteX4" fmla="*/ 1840 w 294963"/>
                    <a:gd name="connsiteY4" fmla="*/ 244 h 624925"/>
                    <a:gd name="connsiteX5" fmla="*/ 244 w 294963"/>
                    <a:gd name="connsiteY5" fmla="*/ 4392 h 624925"/>
                    <a:gd name="connsiteX6" fmla="*/ 288976 w 294963"/>
                    <a:gd name="connsiteY6" fmla="*/ 623011 h 624925"/>
                    <a:gd name="connsiteX7" fmla="*/ 291847 w 294963"/>
                    <a:gd name="connsiteY7" fmla="*/ 624925 h 6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963" h="624925">
                      <a:moveTo>
                        <a:pt x="291847" y="624925"/>
                      </a:moveTo>
                      <a:cubicBezTo>
                        <a:pt x="292166" y="624925"/>
                        <a:pt x="292804" y="624925"/>
                        <a:pt x="293123" y="624606"/>
                      </a:cubicBezTo>
                      <a:cubicBezTo>
                        <a:pt x="294719" y="623968"/>
                        <a:pt x="295357" y="622054"/>
                        <a:pt x="294719" y="620459"/>
                      </a:cubicBezTo>
                      <a:lnTo>
                        <a:pt x="5987" y="1840"/>
                      </a:lnTo>
                      <a:cubicBezTo>
                        <a:pt x="5349" y="244"/>
                        <a:pt x="3435" y="-394"/>
                        <a:pt x="1840" y="244"/>
                      </a:cubicBezTo>
                      <a:cubicBezTo>
                        <a:pt x="244" y="883"/>
                        <a:pt x="-394" y="2797"/>
                        <a:pt x="244" y="4392"/>
                      </a:cubicBezTo>
                      <a:lnTo>
                        <a:pt x="288976" y="623011"/>
                      </a:lnTo>
                      <a:cubicBezTo>
                        <a:pt x="289614" y="624287"/>
                        <a:pt x="290890" y="624925"/>
                        <a:pt x="291847" y="624925"/>
                      </a:cubicBezTo>
                      <a:close/>
                    </a:path>
                  </a:pathLst>
                </a:custGeom>
                <a:solidFill>
                  <a:srgbClr val="003458"/>
                </a:solidFill>
                <a:ln w="3190" cap="flat">
                  <a:noFill/>
                  <a:prstDash val="solid"/>
                  <a:miter/>
                </a:ln>
              </p:spPr>
              <p:txBody>
                <a:bodyPr rtlCol="0" anchor="ctr"/>
                <a:lstStyle/>
                <a:p>
                  <a:endParaRPr lang="fr-BE"/>
                </a:p>
              </p:txBody>
            </p:sp>
            <p:sp>
              <p:nvSpPr>
                <p:cNvPr id="219" name="Forme libre : forme 218">
                  <a:extLst>
                    <a:ext uri="{FF2B5EF4-FFF2-40B4-BE49-F238E27FC236}">
                      <a16:creationId xmlns:a16="http://schemas.microsoft.com/office/drawing/2014/main" id="{953573B9-4A27-4554-AD04-57D4DCAE0B88}"/>
                    </a:ext>
                  </a:extLst>
                </p:cNvPr>
                <p:cNvSpPr/>
                <p:nvPr/>
              </p:nvSpPr>
              <p:spPr>
                <a:xfrm>
                  <a:off x="5551565" y="3572505"/>
                  <a:ext cx="62892" cy="686615"/>
                </a:xfrm>
                <a:custGeom>
                  <a:avLst/>
                  <a:gdLst>
                    <a:gd name="connsiteX0" fmla="*/ 59702 w 62892"/>
                    <a:gd name="connsiteY0" fmla="*/ 686615 h 686615"/>
                    <a:gd name="connsiteX1" fmla="*/ 59702 w 62892"/>
                    <a:gd name="connsiteY1" fmla="*/ 686615 h 686615"/>
                    <a:gd name="connsiteX2" fmla="*/ 62892 w 62892"/>
                    <a:gd name="connsiteY2" fmla="*/ 683106 h 686615"/>
                    <a:gd name="connsiteX3" fmla="*/ 6422 w 62892"/>
                    <a:gd name="connsiteY3" fmla="*/ 2912 h 686615"/>
                    <a:gd name="connsiteX4" fmla="*/ 2912 w 62892"/>
                    <a:gd name="connsiteY4" fmla="*/ 41 h 686615"/>
                    <a:gd name="connsiteX5" fmla="*/ 41 w 62892"/>
                    <a:gd name="connsiteY5" fmla="*/ 3551 h 686615"/>
                    <a:gd name="connsiteX6" fmla="*/ 56511 w 62892"/>
                    <a:gd name="connsiteY6" fmla="*/ 683744 h 686615"/>
                    <a:gd name="connsiteX7" fmla="*/ 59702 w 62892"/>
                    <a:gd name="connsiteY7" fmla="*/ 686615 h 68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92" h="686615">
                      <a:moveTo>
                        <a:pt x="59702" y="686615"/>
                      </a:moveTo>
                      <a:cubicBezTo>
                        <a:pt x="59702" y="686615"/>
                        <a:pt x="60021" y="686615"/>
                        <a:pt x="59702" y="686615"/>
                      </a:cubicBezTo>
                      <a:cubicBezTo>
                        <a:pt x="61616" y="686615"/>
                        <a:pt x="62892" y="685020"/>
                        <a:pt x="62892" y="683106"/>
                      </a:cubicBezTo>
                      <a:lnTo>
                        <a:pt x="6422" y="2912"/>
                      </a:lnTo>
                      <a:cubicBezTo>
                        <a:pt x="6422" y="1317"/>
                        <a:pt x="4827" y="-278"/>
                        <a:pt x="2912" y="41"/>
                      </a:cubicBezTo>
                      <a:cubicBezTo>
                        <a:pt x="1317" y="41"/>
                        <a:pt x="-278" y="1636"/>
                        <a:pt x="41" y="3551"/>
                      </a:cubicBezTo>
                      <a:lnTo>
                        <a:pt x="56511" y="683744"/>
                      </a:lnTo>
                      <a:cubicBezTo>
                        <a:pt x="56830" y="685339"/>
                        <a:pt x="58106" y="686615"/>
                        <a:pt x="59702" y="686615"/>
                      </a:cubicBezTo>
                      <a:close/>
                    </a:path>
                  </a:pathLst>
                </a:custGeom>
                <a:solidFill>
                  <a:srgbClr val="003458"/>
                </a:solidFill>
                <a:ln w="3190" cap="flat">
                  <a:noFill/>
                  <a:prstDash val="solid"/>
                  <a:miter/>
                </a:ln>
              </p:spPr>
              <p:txBody>
                <a:bodyPr rtlCol="0" anchor="ctr"/>
                <a:lstStyle/>
                <a:p>
                  <a:endParaRPr lang="fr-BE"/>
                </a:p>
              </p:txBody>
            </p:sp>
            <p:sp>
              <p:nvSpPr>
                <p:cNvPr id="221" name="Forme libre : forme 220">
                  <a:extLst>
                    <a:ext uri="{FF2B5EF4-FFF2-40B4-BE49-F238E27FC236}">
                      <a16:creationId xmlns:a16="http://schemas.microsoft.com/office/drawing/2014/main" id="{192635F5-A64C-47BD-ABD5-79D767EB21BF}"/>
                    </a:ext>
                  </a:extLst>
                </p:cNvPr>
                <p:cNvSpPr/>
                <p:nvPr/>
              </p:nvSpPr>
              <p:spPr>
                <a:xfrm>
                  <a:off x="5602772" y="4271044"/>
                  <a:ext cx="217985" cy="655189"/>
                </a:xfrm>
                <a:custGeom>
                  <a:avLst/>
                  <a:gdLst>
                    <a:gd name="connsiteX0" fmla="*/ 214914 w 217985"/>
                    <a:gd name="connsiteY0" fmla="*/ 655189 h 655189"/>
                    <a:gd name="connsiteX1" fmla="*/ 215871 w 217985"/>
                    <a:gd name="connsiteY1" fmla="*/ 655189 h 655189"/>
                    <a:gd name="connsiteX2" fmla="*/ 217785 w 217985"/>
                    <a:gd name="connsiteY2" fmla="*/ 651042 h 655189"/>
                    <a:gd name="connsiteX3" fmla="*/ 6262 w 217985"/>
                    <a:gd name="connsiteY3" fmla="*/ 2114 h 655189"/>
                    <a:gd name="connsiteX4" fmla="*/ 2114 w 217985"/>
                    <a:gd name="connsiteY4" fmla="*/ 200 h 655189"/>
                    <a:gd name="connsiteX5" fmla="*/ 200 w 217985"/>
                    <a:gd name="connsiteY5" fmla="*/ 4347 h 655189"/>
                    <a:gd name="connsiteX6" fmla="*/ 211723 w 217985"/>
                    <a:gd name="connsiteY6" fmla="*/ 653275 h 655189"/>
                    <a:gd name="connsiteX7" fmla="*/ 214914 w 217985"/>
                    <a:gd name="connsiteY7" fmla="*/ 655189 h 65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985" h="655189">
                      <a:moveTo>
                        <a:pt x="214914" y="655189"/>
                      </a:moveTo>
                      <a:cubicBezTo>
                        <a:pt x="215233" y="655189"/>
                        <a:pt x="215552" y="655189"/>
                        <a:pt x="215871" y="655189"/>
                      </a:cubicBezTo>
                      <a:cubicBezTo>
                        <a:pt x="217466" y="654551"/>
                        <a:pt x="218423" y="652956"/>
                        <a:pt x="217785" y="651042"/>
                      </a:cubicBezTo>
                      <a:lnTo>
                        <a:pt x="6262" y="2114"/>
                      </a:lnTo>
                      <a:cubicBezTo>
                        <a:pt x="5624" y="519"/>
                        <a:pt x="4028" y="-438"/>
                        <a:pt x="2114" y="200"/>
                      </a:cubicBezTo>
                      <a:cubicBezTo>
                        <a:pt x="519" y="838"/>
                        <a:pt x="-438" y="2433"/>
                        <a:pt x="200" y="4347"/>
                      </a:cubicBezTo>
                      <a:lnTo>
                        <a:pt x="211723" y="653275"/>
                      </a:lnTo>
                      <a:cubicBezTo>
                        <a:pt x="212362" y="654232"/>
                        <a:pt x="213638" y="655189"/>
                        <a:pt x="214914" y="655189"/>
                      </a:cubicBezTo>
                      <a:close/>
                    </a:path>
                  </a:pathLst>
                </a:custGeom>
                <a:solidFill>
                  <a:srgbClr val="003458"/>
                </a:solidFill>
                <a:ln w="3190" cap="flat">
                  <a:noFill/>
                  <a:prstDash val="solid"/>
                  <a:miter/>
                </a:ln>
              </p:spPr>
              <p:txBody>
                <a:bodyPr rtlCol="0" anchor="ctr"/>
                <a:lstStyle/>
                <a:p>
                  <a:endParaRPr lang="fr-BE"/>
                </a:p>
              </p:txBody>
            </p:sp>
            <p:sp>
              <p:nvSpPr>
                <p:cNvPr id="222" name="Forme libre : forme 221">
                  <a:extLst>
                    <a:ext uri="{FF2B5EF4-FFF2-40B4-BE49-F238E27FC236}">
                      <a16:creationId xmlns:a16="http://schemas.microsoft.com/office/drawing/2014/main" id="{EA284BB6-20FB-49A2-8D2D-3875AB6A7F54}"/>
                    </a:ext>
                  </a:extLst>
                </p:cNvPr>
                <p:cNvSpPr/>
                <p:nvPr/>
              </p:nvSpPr>
              <p:spPr>
                <a:xfrm>
                  <a:off x="5628435" y="4260655"/>
                  <a:ext cx="676166" cy="137885"/>
                </a:xfrm>
                <a:custGeom>
                  <a:avLst/>
                  <a:gdLst>
                    <a:gd name="connsiteX0" fmla="*/ 672916 w 676166"/>
                    <a:gd name="connsiteY0" fmla="*/ 137886 h 137885"/>
                    <a:gd name="connsiteX1" fmla="*/ 676107 w 676166"/>
                    <a:gd name="connsiteY1" fmla="*/ 135334 h 137885"/>
                    <a:gd name="connsiteX2" fmla="*/ 673554 w 676166"/>
                    <a:gd name="connsiteY2" fmla="*/ 131505 h 137885"/>
                    <a:gd name="connsiteX3" fmla="*/ 3889 w 676166"/>
                    <a:gd name="connsiteY3" fmla="*/ 60 h 137885"/>
                    <a:gd name="connsiteX4" fmla="*/ 60 w 676166"/>
                    <a:gd name="connsiteY4" fmla="*/ 2613 h 137885"/>
                    <a:gd name="connsiteX5" fmla="*/ 2613 w 676166"/>
                    <a:gd name="connsiteY5" fmla="*/ 6441 h 137885"/>
                    <a:gd name="connsiteX6" fmla="*/ 672278 w 676166"/>
                    <a:gd name="connsiteY6" fmla="*/ 137886 h 137885"/>
                    <a:gd name="connsiteX7" fmla="*/ 672916 w 676166"/>
                    <a:gd name="connsiteY7" fmla="*/ 137886 h 13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166" h="137885">
                      <a:moveTo>
                        <a:pt x="672916" y="137886"/>
                      </a:moveTo>
                      <a:cubicBezTo>
                        <a:pt x="674511" y="137886"/>
                        <a:pt x="675788" y="136929"/>
                        <a:pt x="676107" y="135334"/>
                      </a:cubicBezTo>
                      <a:cubicBezTo>
                        <a:pt x="676426" y="133738"/>
                        <a:pt x="675468" y="131824"/>
                        <a:pt x="673554" y="131505"/>
                      </a:cubicBezTo>
                      <a:lnTo>
                        <a:pt x="3889" y="60"/>
                      </a:lnTo>
                      <a:cubicBezTo>
                        <a:pt x="2294" y="-259"/>
                        <a:pt x="380" y="699"/>
                        <a:pt x="60" y="2613"/>
                      </a:cubicBezTo>
                      <a:cubicBezTo>
                        <a:pt x="-259" y="4208"/>
                        <a:pt x="698" y="6122"/>
                        <a:pt x="2613" y="6441"/>
                      </a:cubicBezTo>
                      <a:lnTo>
                        <a:pt x="672278" y="137886"/>
                      </a:lnTo>
                      <a:cubicBezTo>
                        <a:pt x="672597" y="137886"/>
                        <a:pt x="672916" y="137886"/>
                        <a:pt x="672916" y="137886"/>
                      </a:cubicBezTo>
                      <a:close/>
                    </a:path>
                  </a:pathLst>
                </a:custGeom>
                <a:solidFill>
                  <a:srgbClr val="003458"/>
                </a:solidFill>
                <a:ln w="3190" cap="flat">
                  <a:noFill/>
                  <a:prstDash val="solid"/>
                  <a:miter/>
                </a:ln>
              </p:spPr>
              <p:txBody>
                <a:bodyPr rtlCol="0" anchor="ctr"/>
                <a:lstStyle/>
                <a:p>
                  <a:endParaRPr lang="fr-BE"/>
                </a:p>
              </p:txBody>
            </p:sp>
            <p:sp>
              <p:nvSpPr>
                <p:cNvPr id="224" name="Forme libre : forme 223">
                  <a:extLst>
                    <a:ext uri="{FF2B5EF4-FFF2-40B4-BE49-F238E27FC236}">
                      <a16:creationId xmlns:a16="http://schemas.microsoft.com/office/drawing/2014/main" id="{F99C8885-7DF6-41C8-944A-B211D541635E}"/>
                    </a:ext>
                  </a:extLst>
                </p:cNvPr>
                <p:cNvSpPr/>
                <p:nvPr/>
              </p:nvSpPr>
              <p:spPr>
                <a:xfrm>
                  <a:off x="5590604" y="4239414"/>
                  <a:ext cx="288582" cy="627796"/>
                </a:xfrm>
                <a:custGeom>
                  <a:avLst/>
                  <a:gdLst>
                    <a:gd name="connsiteX0" fmla="*/ 285466 w 288582"/>
                    <a:gd name="connsiteY0" fmla="*/ 627797 h 627796"/>
                    <a:gd name="connsiteX1" fmla="*/ 286743 w 288582"/>
                    <a:gd name="connsiteY1" fmla="*/ 627477 h 627796"/>
                    <a:gd name="connsiteX2" fmla="*/ 288338 w 288582"/>
                    <a:gd name="connsiteY2" fmla="*/ 623330 h 627796"/>
                    <a:gd name="connsiteX3" fmla="*/ 5987 w 288582"/>
                    <a:gd name="connsiteY3" fmla="*/ 1840 h 627796"/>
                    <a:gd name="connsiteX4" fmla="*/ 1840 w 288582"/>
                    <a:gd name="connsiteY4" fmla="*/ 245 h 627796"/>
                    <a:gd name="connsiteX5" fmla="*/ 244 w 288582"/>
                    <a:gd name="connsiteY5" fmla="*/ 4392 h 627796"/>
                    <a:gd name="connsiteX6" fmla="*/ 282595 w 288582"/>
                    <a:gd name="connsiteY6" fmla="*/ 625882 h 627796"/>
                    <a:gd name="connsiteX7" fmla="*/ 285466 w 288582"/>
                    <a:gd name="connsiteY7" fmla="*/ 627797 h 62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582" h="627796">
                      <a:moveTo>
                        <a:pt x="285466" y="627797"/>
                      </a:moveTo>
                      <a:cubicBezTo>
                        <a:pt x="285785" y="627797"/>
                        <a:pt x="286424" y="627797"/>
                        <a:pt x="286743" y="627477"/>
                      </a:cubicBezTo>
                      <a:cubicBezTo>
                        <a:pt x="288338" y="626839"/>
                        <a:pt x="288976" y="624925"/>
                        <a:pt x="288338" y="623330"/>
                      </a:cubicBezTo>
                      <a:lnTo>
                        <a:pt x="5987" y="1840"/>
                      </a:lnTo>
                      <a:cubicBezTo>
                        <a:pt x="5349" y="245"/>
                        <a:pt x="3435" y="-394"/>
                        <a:pt x="1840" y="245"/>
                      </a:cubicBezTo>
                      <a:cubicBezTo>
                        <a:pt x="244" y="883"/>
                        <a:pt x="-394" y="2797"/>
                        <a:pt x="244" y="4392"/>
                      </a:cubicBezTo>
                      <a:lnTo>
                        <a:pt x="282595" y="625882"/>
                      </a:lnTo>
                      <a:cubicBezTo>
                        <a:pt x="282914" y="627158"/>
                        <a:pt x="284190" y="627797"/>
                        <a:pt x="285466" y="627797"/>
                      </a:cubicBezTo>
                      <a:close/>
                    </a:path>
                  </a:pathLst>
                </a:custGeom>
                <a:solidFill>
                  <a:srgbClr val="003458"/>
                </a:solidFill>
                <a:ln w="3190" cap="flat">
                  <a:noFill/>
                  <a:prstDash val="solid"/>
                  <a:miter/>
                </a:ln>
              </p:spPr>
              <p:txBody>
                <a:bodyPr rtlCol="0" anchor="ctr"/>
                <a:lstStyle/>
                <a:p>
                  <a:endParaRPr lang="fr-BE"/>
                </a:p>
              </p:txBody>
            </p:sp>
            <p:sp>
              <p:nvSpPr>
                <p:cNvPr id="225" name="Forme libre : forme 224">
                  <a:extLst>
                    <a:ext uri="{FF2B5EF4-FFF2-40B4-BE49-F238E27FC236}">
                      <a16:creationId xmlns:a16="http://schemas.microsoft.com/office/drawing/2014/main" id="{031175E0-80FC-40F1-8415-42641FDA331A}"/>
                    </a:ext>
                  </a:extLst>
                </p:cNvPr>
                <p:cNvSpPr/>
                <p:nvPr/>
              </p:nvSpPr>
              <p:spPr>
                <a:xfrm>
                  <a:off x="5605918" y="4256642"/>
                  <a:ext cx="636336" cy="268876"/>
                </a:xfrm>
                <a:custGeom>
                  <a:avLst/>
                  <a:gdLst>
                    <a:gd name="connsiteX0" fmla="*/ 633220 w 636336"/>
                    <a:gd name="connsiteY0" fmla="*/ 268876 h 268876"/>
                    <a:gd name="connsiteX1" fmla="*/ 636092 w 636336"/>
                    <a:gd name="connsiteY1" fmla="*/ 266962 h 268876"/>
                    <a:gd name="connsiteX2" fmla="*/ 634496 w 636336"/>
                    <a:gd name="connsiteY2" fmla="*/ 262815 h 268876"/>
                    <a:gd name="connsiteX3" fmla="*/ 4392 w 636336"/>
                    <a:gd name="connsiteY3" fmla="*/ 244 h 268876"/>
                    <a:gd name="connsiteX4" fmla="*/ 245 w 636336"/>
                    <a:gd name="connsiteY4" fmla="*/ 1840 h 268876"/>
                    <a:gd name="connsiteX5" fmla="*/ 1840 w 636336"/>
                    <a:gd name="connsiteY5" fmla="*/ 5987 h 268876"/>
                    <a:gd name="connsiteX6" fmla="*/ 631944 w 636336"/>
                    <a:gd name="connsiteY6" fmla="*/ 268557 h 268876"/>
                    <a:gd name="connsiteX7" fmla="*/ 633220 w 636336"/>
                    <a:gd name="connsiteY7" fmla="*/ 268876 h 26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6336" h="268876">
                      <a:moveTo>
                        <a:pt x="633220" y="268876"/>
                      </a:moveTo>
                      <a:cubicBezTo>
                        <a:pt x="634496" y="268876"/>
                        <a:pt x="635772" y="268238"/>
                        <a:pt x="636092" y="266962"/>
                      </a:cubicBezTo>
                      <a:cubicBezTo>
                        <a:pt x="636730" y="265367"/>
                        <a:pt x="636092" y="263453"/>
                        <a:pt x="634496" y="262815"/>
                      </a:cubicBezTo>
                      <a:lnTo>
                        <a:pt x="4392" y="244"/>
                      </a:lnTo>
                      <a:cubicBezTo>
                        <a:pt x="2797" y="-393"/>
                        <a:pt x="883" y="244"/>
                        <a:pt x="245" y="1840"/>
                      </a:cubicBezTo>
                      <a:cubicBezTo>
                        <a:pt x="-394" y="3435"/>
                        <a:pt x="245" y="5349"/>
                        <a:pt x="1840" y="5987"/>
                      </a:cubicBezTo>
                      <a:lnTo>
                        <a:pt x="631944" y="268557"/>
                      </a:lnTo>
                      <a:cubicBezTo>
                        <a:pt x="632582" y="268876"/>
                        <a:pt x="632901" y="268876"/>
                        <a:pt x="633220" y="268876"/>
                      </a:cubicBezTo>
                      <a:close/>
                    </a:path>
                  </a:pathLst>
                </a:custGeom>
                <a:solidFill>
                  <a:srgbClr val="003458"/>
                </a:solidFill>
                <a:ln w="3190" cap="flat">
                  <a:noFill/>
                  <a:prstDash val="solid"/>
                  <a:miter/>
                </a:ln>
              </p:spPr>
              <p:txBody>
                <a:bodyPr rtlCol="0" anchor="ctr"/>
                <a:lstStyle/>
                <a:p>
                  <a:endParaRPr lang="fr-BE"/>
                </a:p>
              </p:txBody>
            </p:sp>
            <p:sp>
              <p:nvSpPr>
                <p:cNvPr id="226" name="Forme libre : forme 225">
                  <a:extLst>
                    <a:ext uri="{FF2B5EF4-FFF2-40B4-BE49-F238E27FC236}">
                      <a16:creationId xmlns:a16="http://schemas.microsoft.com/office/drawing/2014/main" id="{1021B993-A484-4C46-9522-204709192C36}"/>
                    </a:ext>
                  </a:extLst>
                </p:cNvPr>
                <p:cNvSpPr/>
                <p:nvPr/>
              </p:nvSpPr>
              <p:spPr>
                <a:xfrm>
                  <a:off x="5595811" y="4257383"/>
                  <a:ext cx="588912" cy="362890"/>
                </a:xfrm>
                <a:custGeom>
                  <a:avLst/>
                  <a:gdLst>
                    <a:gd name="connsiteX0" fmla="*/ 585581 w 588912"/>
                    <a:gd name="connsiteY0" fmla="*/ 362890 h 362890"/>
                    <a:gd name="connsiteX1" fmla="*/ 588452 w 588912"/>
                    <a:gd name="connsiteY1" fmla="*/ 361295 h 362890"/>
                    <a:gd name="connsiteX2" fmla="*/ 587495 w 588912"/>
                    <a:gd name="connsiteY2" fmla="*/ 356829 h 362890"/>
                    <a:gd name="connsiteX3" fmla="*/ 4927 w 588912"/>
                    <a:gd name="connsiteY3" fmla="*/ 461 h 362890"/>
                    <a:gd name="connsiteX4" fmla="*/ 461 w 588912"/>
                    <a:gd name="connsiteY4" fmla="*/ 1418 h 362890"/>
                    <a:gd name="connsiteX5" fmla="*/ 1418 w 588912"/>
                    <a:gd name="connsiteY5" fmla="*/ 5884 h 362890"/>
                    <a:gd name="connsiteX6" fmla="*/ 583347 w 588912"/>
                    <a:gd name="connsiteY6" fmla="*/ 362252 h 362890"/>
                    <a:gd name="connsiteX7" fmla="*/ 585581 w 588912"/>
                    <a:gd name="connsiteY7" fmla="*/ 362890 h 362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8912" h="362890">
                      <a:moveTo>
                        <a:pt x="585581" y="362890"/>
                      </a:moveTo>
                      <a:cubicBezTo>
                        <a:pt x="586538" y="362890"/>
                        <a:pt x="587814" y="362252"/>
                        <a:pt x="588452" y="361295"/>
                      </a:cubicBezTo>
                      <a:cubicBezTo>
                        <a:pt x="589409" y="359700"/>
                        <a:pt x="588771" y="357786"/>
                        <a:pt x="587495" y="356829"/>
                      </a:cubicBezTo>
                      <a:lnTo>
                        <a:pt x="4927" y="461"/>
                      </a:lnTo>
                      <a:cubicBezTo>
                        <a:pt x="3332" y="-496"/>
                        <a:pt x="1418" y="142"/>
                        <a:pt x="461" y="1418"/>
                      </a:cubicBezTo>
                      <a:cubicBezTo>
                        <a:pt x="-496" y="3013"/>
                        <a:pt x="142" y="4927"/>
                        <a:pt x="1418" y="5884"/>
                      </a:cubicBezTo>
                      <a:lnTo>
                        <a:pt x="583347" y="362252"/>
                      </a:lnTo>
                      <a:cubicBezTo>
                        <a:pt x="584304" y="362572"/>
                        <a:pt x="584942" y="362890"/>
                        <a:pt x="585581" y="362890"/>
                      </a:cubicBezTo>
                      <a:close/>
                    </a:path>
                  </a:pathLst>
                </a:custGeom>
                <a:solidFill>
                  <a:srgbClr val="003458"/>
                </a:solidFill>
                <a:ln w="3190" cap="flat">
                  <a:noFill/>
                  <a:prstDash val="solid"/>
                  <a:miter/>
                </a:ln>
              </p:spPr>
              <p:txBody>
                <a:bodyPr rtlCol="0" anchor="ctr"/>
                <a:lstStyle/>
                <a:p>
                  <a:endParaRPr lang="fr-BE"/>
                </a:p>
              </p:txBody>
            </p:sp>
            <p:sp>
              <p:nvSpPr>
                <p:cNvPr id="227" name="Forme libre : forme 226">
                  <a:extLst>
                    <a:ext uri="{FF2B5EF4-FFF2-40B4-BE49-F238E27FC236}">
                      <a16:creationId xmlns:a16="http://schemas.microsoft.com/office/drawing/2014/main" id="{9DF25C41-DBE7-4F57-A3C1-51D2638B6311}"/>
                    </a:ext>
                  </a:extLst>
                </p:cNvPr>
                <p:cNvSpPr/>
                <p:nvPr/>
              </p:nvSpPr>
              <p:spPr>
                <a:xfrm>
                  <a:off x="5605350" y="4272795"/>
                  <a:ext cx="531550" cy="442552"/>
                </a:xfrm>
                <a:custGeom>
                  <a:avLst/>
                  <a:gdLst>
                    <a:gd name="connsiteX0" fmla="*/ 528186 w 531550"/>
                    <a:gd name="connsiteY0" fmla="*/ 442553 h 442552"/>
                    <a:gd name="connsiteX1" fmla="*/ 530738 w 531550"/>
                    <a:gd name="connsiteY1" fmla="*/ 441277 h 442552"/>
                    <a:gd name="connsiteX2" fmla="*/ 530419 w 531550"/>
                    <a:gd name="connsiteY2" fmla="*/ 436810 h 442552"/>
                    <a:gd name="connsiteX3" fmla="*/ 5279 w 531550"/>
                    <a:gd name="connsiteY3" fmla="*/ 682 h 442552"/>
                    <a:gd name="connsiteX4" fmla="*/ 812 w 531550"/>
                    <a:gd name="connsiteY4" fmla="*/ 1001 h 442552"/>
                    <a:gd name="connsiteX5" fmla="*/ 1131 w 531550"/>
                    <a:gd name="connsiteY5" fmla="*/ 5468 h 442552"/>
                    <a:gd name="connsiteX6" fmla="*/ 526272 w 531550"/>
                    <a:gd name="connsiteY6" fmla="*/ 441596 h 442552"/>
                    <a:gd name="connsiteX7" fmla="*/ 528186 w 531550"/>
                    <a:gd name="connsiteY7" fmla="*/ 442553 h 44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1550" h="442552">
                      <a:moveTo>
                        <a:pt x="528186" y="442553"/>
                      </a:moveTo>
                      <a:cubicBezTo>
                        <a:pt x="529143" y="442553"/>
                        <a:pt x="530100" y="442234"/>
                        <a:pt x="530738" y="441277"/>
                      </a:cubicBezTo>
                      <a:cubicBezTo>
                        <a:pt x="532014" y="440001"/>
                        <a:pt x="531695" y="437767"/>
                        <a:pt x="530419" y="436810"/>
                      </a:cubicBezTo>
                      <a:lnTo>
                        <a:pt x="5279" y="682"/>
                      </a:lnTo>
                      <a:cubicBezTo>
                        <a:pt x="4003" y="-275"/>
                        <a:pt x="1769" y="-275"/>
                        <a:pt x="812" y="1001"/>
                      </a:cubicBezTo>
                      <a:cubicBezTo>
                        <a:pt x="-464" y="2277"/>
                        <a:pt x="-145" y="4511"/>
                        <a:pt x="1131" y="5468"/>
                      </a:cubicBezTo>
                      <a:lnTo>
                        <a:pt x="526272" y="441596"/>
                      </a:lnTo>
                      <a:cubicBezTo>
                        <a:pt x="526910" y="442234"/>
                        <a:pt x="527548" y="442553"/>
                        <a:pt x="528186" y="442553"/>
                      </a:cubicBezTo>
                      <a:close/>
                    </a:path>
                  </a:pathLst>
                </a:custGeom>
                <a:solidFill>
                  <a:srgbClr val="003458"/>
                </a:solidFill>
                <a:ln w="3190" cap="flat">
                  <a:noFill/>
                  <a:prstDash val="solid"/>
                  <a:miter/>
                </a:ln>
              </p:spPr>
              <p:txBody>
                <a:bodyPr rtlCol="0" anchor="ctr"/>
                <a:lstStyle/>
                <a:p>
                  <a:endParaRPr lang="fr-BE"/>
                </a:p>
              </p:txBody>
            </p:sp>
            <p:sp>
              <p:nvSpPr>
                <p:cNvPr id="228" name="Forme libre : forme 227">
                  <a:extLst>
                    <a:ext uri="{FF2B5EF4-FFF2-40B4-BE49-F238E27FC236}">
                      <a16:creationId xmlns:a16="http://schemas.microsoft.com/office/drawing/2014/main" id="{C8B59AA9-E403-48A8-8313-233D49162F77}"/>
                    </a:ext>
                  </a:extLst>
                </p:cNvPr>
                <p:cNvSpPr/>
                <p:nvPr/>
              </p:nvSpPr>
              <p:spPr>
                <a:xfrm>
                  <a:off x="5608834" y="4045163"/>
                  <a:ext cx="655708" cy="216828"/>
                </a:xfrm>
                <a:custGeom>
                  <a:avLst/>
                  <a:gdLst>
                    <a:gd name="connsiteX0" fmla="*/ 3390 w 655708"/>
                    <a:gd name="connsiteY0" fmla="*/ 216828 h 216828"/>
                    <a:gd name="connsiteX1" fmla="*/ 4347 w 655708"/>
                    <a:gd name="connsiteY1" fmla="*/ 216828 h 216828"/>
                    <a:gd name="connsiteX2" fmla="*/ 653594 w 655708"/>
                    <a:gd name="connsiteY2" fmla="*/ 6262 h 216828"/>
                    <a:gd name="connsiteX3" fmla="*/ 655508 w 655708"/>
                    <a:gd name="connsiteY3" fmla="*/ 2114 h 216828"/>
                    <a:gd name="connsiteX4" fmla="*/ 651361 w 655708"/>
                    <a:gd name="connsiteY4" fmla="*/ 200 h 216828"/>
                    <a:gd name="connsiteX5" fmla="*/ 2114 w 655708"/>
                    <a:gd name="connsiteY5" fmla="*/ 210766 h 216828"/>
                    <a:gd name="connsiteX6" fmla="*/ 200 w 655708"/>
                    <a:gd name="connsiteY6" fmla="*/ 214914 h 216828"/>
                    <a:gd name="connsiteX7" fmla="*/ 3390 w 655708"/>
                    <a:gd name="connsiteY7" fmla="*/ 216828 h 216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708" h="216828">
                      <a:moveTo>
                        <a:pt x="3390" y="216828"/>
                      </a:moveTo>
                      <a:cubicBezTo>
                        <a:pt x="3709" y="216828"/>
                        <a:pt x="4028" y="216828"/>
                        <a:pt x="4347" y="216828"/>
                      </a:cubicBezTo>
                      <a:lnTo>
                        <a:pt x="653594" y="6262"/>
                      </a:lnTo>
                      <a:cubicBezTo>
                        <a:pt x="655189" y="5624"/>
                        <a:pt x="656146" y="4028"/>
                        <a:pt x="655508" y="2114"/>
                      </a:cubicBezTo>
                      <a:cubicBezTo>
                        <a:pt x="654870" y="519"/>
                        <a:pt x="653275" y="-438"/>
                        <a:pt x="651361" y="200"/>
                      </a:cubicBezTo>
                      <a:lnTo>
                        <a:pt x="2114" y="210766"/>
                      </a:lnTo>
                      <a:cubicBezTo>
                        <a:pt x="519" y="211404"/>
                        <a:pt x="-438" y="213000"/>
                        <a:pt x="200" y="214914"/>
                      </a:cubicBezTo>
                      <a:cubicBezTo>
                        <a:pt x="838" y="215871"/>
                        <a:pt x="2114" y="216828"/>
                        <a:pt x="3390" y="216828"/>
                      </a:cubicBezTo>
                      <a:close/>
                    </a:path>
                  </a:pathLst>
                </a:custGeom>
                <a:solidFill>
                  <a:srgbClr val="003458"/>
                </a:solidFill>
                <a:ln w="3190" cap="flat">
                  <a:noFill/>
                  <a:prstDash val="solid"/>
                  <a:miter/>
                </a:ln>
              </p:spPr>
              <p:txBody>
                <a:bodyPr rtlCol="0" anchor="ctr"/>
                <a:lstStyle/>
                <a:p>
                  <a:endParaRPr lang="fr-BE"/>
                </a:p>
              </p:txBody>
            </p:sp>
            <p:sp>
              <p:nvSpPr>
                <p:cNvPr id="230" name="Forme libre : forme 229">
                  <a:extLst>
                    <a:ext uri="{FF2B5EF4-FFF2-40B4-BE49-F238E27FC236}">
                      <a16:creationId xmlns:a16="http://schemas.microsoft.com/office/drawing/2014/main" id="{68597F1F-72BE-4CE4-806A-C208B55EDBA8}"/>
                    </a:ext>
                  </a:extLst>
                </p:cNvPr>
                <p:cNvSpPr/>
                <p:nvPr/>
              </p:nvSpPr>
              <p:spPr>
                <a:xfrm>
                  <a:off x="5583142" y="4131136"/>
                  <a:ext cx="678058" cy="129260"/>
                </a:xfrm>
                <a:custGeom>
                  <a:avLst/>
                  <a:gdLst>
                    <a:gd name="connsiteX0" fmla="*/ 3240 w 678058"/>
                    <a:gd name="connsiteY0" fmla="*/ 129260 h 129260"/>
                    <a:gd name="connsiteX1" fmla="*/ 3878 w 678058"/>
                    <a:gd name="connsiteY1" fmla="*/ 129260 h 129260"/>
                    <a:gd name="connsiteX2" fmla="*/ 675457 w 678058"/>
                    <a:gd name="connsiteY2" fmla="*/ 6430 h 129260"/>
                    <a:gd name="connsiteX3" fmla="*/ 678010 w 678058"/>
                    <a:gd name="connsiteY3" fmla="*/ 2602 h 129260"/>
                    <a:gd name="connsiteX4" fmla="*/ 674181 w 678058"/>
                    <a:gd name="connsiteY4" fmla="*/ 49 h 129260"/>
                    <a:gd name="connsiteX5" fmla="*/ 2602 w 678058"/>
                    <a:gd name="connsiteY5" fmla="*/ 122880 h 129260"/>
                    <a:gd name="connsiteX6" fmla="*/ 49 w 678058"/>
                    <a:gd name="connsiteY6" fmla="*/ 126708 h 129260"/>
                    <a:gd name="connsiteX7" fmla="*/ 3240 w 678058"/>
                    <a:gd name="connsiteY7" fmla="*/ 129260 h 129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058" h="129260">
                      <a:moveTo>
                        <a:pt x="3240" y="129260"/>
                      </a:moveTo>
                      <a:cubicBezTo>
                        <a:pt x="3559" y="129260"/>
                        <a:pt x="3559" y="129260"/>
                        <a:pt x="3878" y="129260"/>
                      </a:cubicBezTo>
                      <a:lnTo>
                        <a:pt x="675457" y="6430"/>
                      </a:lnTo>
                      <a:cubicBezTo>
                        <a:pt x="677052" y="6111"/>
                        <a:pt x="678329" y="4516"/>
                        <a:pt x="678010" y="2602"/>
                      </a:cubicBezTo>
                      <a:cubicBezTo>
                        <a:pt x="677690" y="1006"/>
                        <a:pt x="676095" y="-270"/>
                        <a:pt x="674181" y="49"/>
                      </a:cubicBezTo>
                      <a:lnTo>
                        <a:pt x="2602" y="122880"/>
                      </a:lnTo>
                      <a:cubicBezTo>
                        <a:pt x="1006" y="123199"/>
                        <a:pt x="-270" y="124794"/>
                        <a:pt x="49" y="126708"/>
                      </a:cubicBezTo>
                      <a:cubicBezTo>
                        <a:pt x="368" y="128303"/>
                        <a:pt x="1644" y="129260"/>
                        <a:pt x="3240" y="129260"/>
                      </a:cubicBezTo>
                      <a:close/>
                    </a:path>
                  </a:pathLst>
                </a:custGeom>
                <a:solidFill>
                  <a:srgbClr val="003458"/>
                </a:solidFill>
                <a:ln w="3190" cap="flat">
                  <a:noFill/>
                  <a:prstDash val="solid"/>
                  <a:miter/>
                </a:ln>
              </p:spPr>
              <p:txBody>
                <a:bodyPr rtlCol="0" anchor="ctr"/>
                <a:lstStyle/>
                <a:p>
                  <a:endParaRPr lang="fr-BE"/>
                </a:p>
              </p:txBody>
            </p:sp>
            <p:sp>
              <p:nvSpPr>
                <p:cNvPr id="283" name="Forme libre : forme 282">
                  <a:extLst>
                    <a:ext uri="{FF2B5EF4-FFF2-40B4-BE49-F238E27FC236}">
                      <a16:creationId xmlns:a16="http://schemas.microsoft.com/office/drawing/2014/main" id="{2340316A-006D-4A9B-BA6E-1D7E64E5B7DF}"/>
                    </a:ext>
                  </a:extLst>
                </p:cNvPr>
                <p:cNvSpPr/>
                <p:nvPr/>
              </p:nvSpPr>
              <p:spPr>
                <a:xfrm>
                  <a:off x="4832490" y="3485767"/>
                  <a:ext cx="1550535" cy="1550535"/>
                </a:xfrm>
                <a:custGeom>
                  <a:avLst/>
                  <a:gdLst>
                    <a:gd name="connsiteX0" fmla="*/ 0 w 1550535"/>
                    <a:gd name="connsiteY0" fmla="*/ 775268 h 1550535"/>
                    <a:gd name="connsiteX1" fmla="*/ 775268 w 1550535"/>
                    <a:gd name="connsiteY1" fmla="*/ 0 h 1550535"/>
                    <a:gd name="connsiteX2" fmla="*/ 1550535 w 1550535"/>
                    <a:gd name="connsiteY2" fmla="*/ 775268 h 1550535"/>
                    <a:gd name="connsiteX3" fmla="*/ 775268 w 1550535"/>
                    <a:gd name="connsiteY3" fmla="*/ 1550535 h 1550535"/>
                    <a:gd name="connsiteX4" fmla="*/ 0 w 1550535"/>
                    <a:gd name="connsiteY4" fmla="*/ 775268 h 1550535"/>
                    <a:gd name="connsiteX5" fmla="*/ 124745 w 1550535"/>
                    <a:gd name="connsiteY5" fmla="*/ 775268 h 1550535"/>
                    <a:gd name="connsiteX6" fmla="*/ 774949 w 1550535"/>
                    <a:gd name="connsiteY6" fmla="*/ 1425471 h 1550535"/>
                    <a:gd name="connsiteX7" fmla="*/ 1425152 w 1550535"/>
                    <a:gd name="connsiteY7" fmla="*/ 775268 h 1550535"/>
                    <a:gd name="connsiteX8" fmla="*/ 774949 w 1550535"/>
                    <a:gd name="connsiteY8" fmla="*/ 125064 h 1550535"/>
                    <a:gd name="connsiteX9" fmla="*/ 124745 w 1550535"/>
                    <a:gd name="connsiteY9" fmla="*/ 775268 h 1550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0535" h="1550535">
                      <a:moveTo>
                        <a:pt x="0" y="775268"/>
                      </a:moveTo>
                      <a:cubicBezTo>
                        <a:pt x="0" y="347754"/>
                        <a:pt x="347754" y="0"/>
                        <a:pt x="775268" y="0"/>
                      </a:cubicBezTo>
                      <a:cubicBezTo>
                        <a:pt x="1202781" y="0"/>
                        <a:pt x="1550535" y="347754"/>
                        <a:pt x="1550535" y="775268"/>
                      </a:cubicBezTo>
                      <a:cubicBezTo>
                        <a:pt x="1550535" y="1202782"/>
                        <a:pt x="1202781" y="1550535"/>
                        <a:pt x="775268" y="1550535"/>
                      </a:cubicBezTo>
                      <a:cubicBezTo>
                        <a:pt x="347754" y="1550535"/>
                        <a:pt x="0" y="1202782"/>
                        <a:pt x="0" y="775268"/>
                      </a:cubicBezTo>
                      <a:close/>
                      <a:moveTo>
                        <a:pt x="124745" y="775268"/>
                      </a:moveTo>
                      <a:cubicBezTo>
                        <a:pt x="124745" y="1133869"/>
                        <a:pt x="416347" y="1425471"/>
                        <a:pt x="774949" y="1425471"/>
                      </a:cubicBezTo>
                      <a:cubicBezTo>
                        <a:pt x="1133550" y="1425471"/>
                        <a:pt x="1425152" y="1133869"/>
                        <a:pt x="1425152" y="775268"/>
                      </a:cubicBezTo>
                      <a:cubicBezTo>
                        <a:pt x="1425152" y="416666"/>
                        <a:pt x="1133550" y="125064"/>
                        <a:pt x="774949" y="125064"/>
                      </a:cubicBezTo>
                      <a:cubicBezTo>
                        <a:pt x="416666" y="125064"/>
                        <a:pt x="124745" y="416666"/>
                        <a:pt x="124745" y="775268"/>
                      </a:cubicBezTo>
                      <a:close/>
                    </a:path>
                  </a:pathLst>
                </a:custGeom>
                <a:solidFill>
                  <a:srgbClr val="231F20"/>
                </a:solidFill>
                <a:ln w="3190" cap="flat">
                  <a:noFill/>
                  <a:prstDash val="solid"/>
                  <a:miter/>
                </a:ln>
              </p:spPr>
              <p:txBody>
                <a:bodyPr rtlCol="0" anchor="ctr"/>
                <a:lstStyle/>
                <a:p>
                  <a:endParaRPr lang="fr-BE"/>
                </a:p>
              </p:txBody>
            </p:sp>
            <p:sp>
              <p:nvSpPr>
                <p:cNvPr id="284" name="Forme libre : forme 283">
                  <a:extLst>
                    <a:ext uri="{FF2B5EF4-FFF2-40B4-BE49-F238E27FC236}">
                      <a16:creationId xmlns:a16="http://schemas.microsoft.com/office/drawing/2014/main" id="{A490DFC0-98A6-4D0F-9BD8-87626725E49B}"/>
                    </a:ext>
                  </a:extLst>
                </p:cNvPr>
                <p:cNvSpPr/>
                <p:nvPr/>
              </p:nvSpPr>
              <p:spPr>
                <a:xfrm>
                  <a:off x="4919539" y="4264176"/>
                  <a:ext cx="681568" cy="103418"/>
                </a:xfrm>
                <a:custGeom>
                  <a:avLst/>
                  <a:gdLst>
                    <a:gd name="connsiteX0" fmla="*/ 2921 w 681568"/>
                    <a:gd name="connsiteY0" fmla="*/ 103418 h 103418"/>
                    <a:gd name="connsiteX1" fmla="*/ 3240 w 681568"/>
                    <a:gd name="connsiteY1" fmla="*/ 103418 h 103418"/>
                    <a:gd name="connsiteX2" fmla="*/ 678967 w 681568"/>
                    <a:gd name="connsiteY2" fmla="*/ 6111 h 103418"/>
                    <a:gd name="connsiteX3" fmla="*/ 681519 w 681568"/>
                    <a:gd name="connsiteY3" fmla="*/ 2602 h 103418"/>
                    <a:gd name="connsiteX4" fmla="*/ 678010 w 681568"/>
                    <a:gd name="connsiteY4" fmla="*/ 49 h 103418"/>
                    <a:gd name="connsiteX5" fmla="*/ 2602 w 681568"/>
                    <a:gd name="connsiteY5" fmla="*/ 97356 h 103418"/>
                    <a:gd name="connsiteX6" fmla="*/ 49 w 681568"/>
                    <a:gd name="connsiteY6" fmla="*/ 100866 h 103418"/>
                    <a:gd name="connsiteX7" fmla="*/ 2921 w 681568"/>
                    <a:gd name="connsiteY7" fmla="*/ 103418 h 10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568" h="103418">
                      <a:moveTo>
                        <a:pt x="2921" y="103418"/>
                      </a:moveTo>
                      <a:cubicBezTo>
                        <a:pt x="2921" y="103418"/>
                        <a:pt x="3240" y="103418"/>
                        <a:pt x="3240" y="103418"/>
                      </a:cubicBezTo>
                      <a:lnTo>
                        <a:pt x="678967" y="6111"/>
                      </a:lnTo>
                      <a:cubicBezTo>
                        <a:pt x="680562" y="5792"/>
                        <a:pt x="681838" y="4197"/>
                        <a:pt x="681519" y="2602"/>
                      </a:cubicBezTo>
                      <a:cubicBezTo>
                        <a:pt x="681200" y="1006"/>
                        <a:pt x="679605" y="-270"/>
                        <a:pt x="678010" y="49"/>
                      </a:cubicBezTo>
                      <a:lnTo>
                        <a:pt x="2602" y="97356"/>
                      </a:lnTo>
                      <a:cubicBezTo>
                        <a:pt x="1006" y="97675"/>
                        <a:pt x="-270" y="99271"/>
                        <a:pt x="49" y="100866"/>
                      </a:cubicBezTo>
                      <a:cubicBezTo>
                        <a:pt x="49" y="102461"/>
                        <a:pt x="1325" y="103418"/>
                        <a:pt x="2921" y="103418"/>
                      </a:cubicBezTo>
                      <a:close/>
                    </a:path>
                  </a:pathLst>
                </a:custGeom>
                <a:solidFill>
                  <a:srgbClr val="003458"/>
                </a:solidFill>
                <a:ln w="3190" cap="flat">
                  <a:noFill/>
                  <a:prstDash val="solid"/>
                  <a:miter/>
                </a:ln>
              </p:spPr>
              <p:txBody>
                <a:bodyPr rtlCol="0" anchor="ctr"/>
                <a:lstStyle/>
                <a:p>
                  <a:endParaRPr lang="fr-BE"/>
                </a:p>
              </p:txBody>
            </p:sp>
            <p:sp>
              <p:nvSpPr>
                <p:cNvPr id="285" name="Forme libre : forme 284">
                  <a:extLst>
                    <a:ext uri="{FF2B5EF4-FFF2-40B4-BE49-F238E27FC236}">
                      <a16:creationId xmlns:a16="http://schemas.microsoft.com/office/drawing/2014/main" id="{B8D5BE63-18DC-41BA-9E79-88BA92413E99}"/>
                    </a:ext>
                  </a:extLst>
                </p:cNvPr>
                <p:cNvSpPr/>
                <p:nvPr/>
              </p:nvSpPr>
              <p:spPr>
                <a:xfrm>
                  <a:off x="4939945" y="4269268"/>
                  <a:ext cx="661811" cy="195951"/>
                </a:xfrm>
                <a:custGeom>
                  <a:avLst/>
                  <a:gdLst>
                    <a:gd name="connsiteX0" fmla="*/ 2932 w 661811"/>
                    <a:gd name="connsiteY0" fmla="*/ 195952 h 195951"/>
                    <a:gd name="connsiteX1" fmla="*/ 3890 w 661811"/>
                    <a:gd name="connsiteY1" fmla="*/ 195952 h 195951"/>
                    <a:gd name="connsiteX2" fmla="*/ 659517 w 661811"/>
                    <a:gd name="connsiteY2" fmla="*/ 6123 h 195951"/>
                    <a:gd name="connsiteX3" fmla="*/ 661750 w 661811"/>
                    <a:gd name="connsiteY3" fmla="*/ 2294 h 195951"/>
                    <a:gd name="connsiteX4" fmla="*/ 657922 w 661811"/>
                    <a:gd name="connsiteY4" fmla="*/ 61 h 195951"/>
                    <a:gd name="connsiteX5" fmla="*/ 2294 w 661811"/>
                    <a:gd name="connsiteY5" fmla="*/ 189890 h 195951"/>
                    <a:gd name="connsiteX6" fmla="*/ 61 w 661811"/>
                    <a:gd name="connsiteY6" fmla="*/ 193719 h 195951"/>
                    <a:gd name="connsiteX7" fmla="*/ 2932 w 661811"/>
                    <a:gd name="connsiteY7" fmla="*/ 195952 h 195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1811" h="195951">
                      <a:moveTo>
                        <a:pt x="2932" y="195952"/>
                      </a:moveTo>
                      <a:cubicBezTo>
                        <a:pt x="3252" y="195952"/>
                        <a:pt x="3571" y="195952"/>
                        <a:pt x="3890" y="195952"/>
                      </a:cubicBezTo>
                      <a:lnTo>
                        <a:pt x="659517" y="6123"/>
                      </a:lnTo>
                      <a:cubicBezTo>
                        <a:pt x="661112" y="5485"/>
                        <a:pt x="662069" y="3890"/>
                        <a:pt x="661750" y="2294"/>
                      </a:cubicBezTo>
                      <a:cubicBezTo>
                        <a:pt x="661112" y="699"/>
                        <a:pt x="659517" y="-258"/>
                        <a:pt x="657922" y="61"/>
                      </a:cubicBezTo>
                      <a:lnTo>
                        <a:pt x="2294" y="189890"/>
                      </a:lnTo>
                      <a:cubicBezTo>
                        <a:pt x="699" y="190528"/>
                        <a:pt x="-258" y="192123"/>
                        <a:pt x="61" y="193719"/>
                      </a:cubicBezTo>
                      <a:cubicBezTo>
                        <a:pt x="380" y="195314"/>
                        <a:pt x="1656" y="195952"/>
                        <a:pt x="2932" y="195952"/>
                      </a:cubicBezTo>
                      <a:close/>
                    </a:path>
                  </a:pathLst>
                </a:custGeom>
                <a:solidFill>
                  <a:srgbClr val="003458"/>
                </a:solidFill>
                <a:ln w="3190" cap="flat">
                  <a:noFill/>
                  <a:prstDash val="solid"/>
                  <a:miter/>
                </a:ln>
              </p:spPr>
              <p:txBody>
                <a:bodyPr rtlCol="0" anchor="ctr"/>
                <a:lstStyle/>
                <a:p>
                  <a:endParaRPr lang="fr-BE"/>
                </a:p>
              </p:txBody>
            </p:sp>
            <p:sp>
              <p:nvSpPr>
                <p:cNvPr id="286" name="Forme libre : forme 285">
                  <a:extLst>
                    <a:ext uri="{FF2B5EF4-FFF2-40B4-BE49-F238E27FC236}">
                      <a16:creationId xmlns:a16="http://schemas.microsoft.com/office/drawing/2014/main" id="{8C6B3DE7-6463-4545-9EED-63F5E18E6BFD}"/>
                    </a:ext>
                  </a:extLst>
                </p:cNvPr>
                <p:cNvSpPr/>
                <p:nvPr/>
              </p:nvSpPr>
              <p:spPr>
                <a:xfrm>
                  <a:off x="5600420" y="4255611"/>
                  <a:ext cx="688807" cy="8933"/>
                </a:xfrm>
                <a:custGeom>
                  <a:avLst/>
                  <a:gdLst>
                    <a:gd name="connsiteX0" fmla="*/ 685617 w 688807"/>
                    <a:gd name="connsiteY0" fmla="*/ 8933 h 8933"/>
                    <a:gd name="connsiteX1" fmla="*/ 688808 w 688807"/>
                    <a:gd name="connsiteY1" fmla="*/ 5743 h 8933"/>
                    <a:gd name="connsiteX2" fmla="*/ 685617 w 688807"/>
                    <a:gd name="connsiteY2" fmla="*/ 2552 h 8933"/>
                    <a:gd name="connsiteX3" fmla="*/ 3190 w 688807"/>
                    <a:gd name="connsiteY3" fmla="*/ 0 h 8933"/>
                    <a:gd name="connsiteX4" fmla="*/ 0 w 688807"/>
                    <a:gd name="connsiteY4" fmla="*/ 3190 h 8933"/>
                    <a:gd name="connsiteX5" fmla="*/ 3190 w 688807"/>
                    <a:gd name="connsiteY5" fmla="*/ 6381 h 8933"/>
                    <a:gd name="connsiteX6" fmla="*/ 685617 w 688807"/>
                    <a:gd name="connsiteY6" fmla="*/ 8933 h 8933"/>
                    <a:gd name="connsiteX7" fmla="*/ 685617 w 688807"/>
                    <a:gd name="connsiteY7" fmla="*/ 8933 h 8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8807" h="8933">
                      <a:moveTo>
                        <a:pt x="685617" y="8933"/>
                      </a:moveTo>
                      <a:cubicBezTo>
                        <a:pt x="687213" y="8933"/>
                        <a:pt x="688808" y="7657"/>
                        <a:pt x="688808" y="5743"/>
                      </a:cubicBezTo>
                      <a:cubicBezTo>
                        <a:pt x="688808" y="3829"/>
                        <a:pt x="687532" y="2552"/>
                        <a:pt x="685617" y="2552"/>
                      </a:cubicBezTo>
                      <a:lnTo>
                        <a:pt x="3190" y="0"/>
                      </a:lnTo>
                      <a:cubicBezTo>
                        <a:pt x="1276" y="0"/>
                        <a:pt x="0" y="1276"/>
                        <a:pt x="0" y="3190"/>
                      </a:cubicBezTo>
                      <a:cubicBezTo>
                        <a:pt x="0" y="5105"/>
                        <a:pt x="1276" y="6381"/>
                        <a:pt x="3190" y="6381"/>
                      </a:cubicBezTo>
                      <a:lnTo>
                        <a:pt x="685617" y="8933"/>
                      </a:lnTo>
                      <a:cubicBezTo>
                        <a:pt x="685617" y="8933"/>
                        <a:pt x="685617" y="8933"/>
                        <a:pt x="685617" y="8933"/>
                      </a:cubicBezTo>
                      <a:close/>
                    </a:path>
                  </a:pathLst>
                </a:custGeom>
                <a:solidFill>
                  <a:srgbClr val="003458"/>
                </a:solidFill>
                <a:ln w="3190" cap="flat">
                  <a:noFill/>
                  <a:prstDash val="solid"/>
                  <a:miter/>
                </a:ln>
              </p:spPr>
              <p:txBody>
                <a:bodyPr rtlCol="0" anchor="ctr"/>
                <a:lstStyle/>
                <a:p>
                  <a:endParaRPr lang="fr-BE"/>
                </a:p>
              </p:txBody>
            </p:sp>
            <p:sp>
              <p:nvSpPr>
                <p:cNvPr id="287" name="Forme libre : forme 286">
                  <a:extLst>
                    <a:ext uri="{FF2B5EF4-FFF2-40B4-BE49-F238E27FC236}">
                      <a16:creationId xmlns:a16="http://schemas.microsoft.com/office/drawing/2014/main" id="{730144FB-27CC-4B08-B216-43689B30A583}"/>
                    </a:ext>
                  </a:extLst>
                </p:cNvPr>
                <p:cNvSpPr/>
                <p:nvPr/>
              </p:nvSpPr>
              <p:spPr>
                <a:xfrm>
                  <a:off x="4910017" y="3560103"/>
                  <a:ext cx="1401862" cy="1401862"/>
                </a:xfrm>
                <a:custGeom>
                  <a:avLst/>
                  <a:gdLst>
                    <a:gd name="connsiteX0" fmla="*/ 0 w 1401862"/>
                    <a:gd name="connsiteY0" fmla="*/ 700931 h 1401862"/>
                    <a:gd name="connsiteX1" fmla="*/ 700931 w 1401862"/>
                    <a:gd name="connsiteY1" fmla="*/ 0 h 1401862"/>
                    <a:gd name="connsiteX2" fmla="*/ 1401862 w 1401862"/>
                    <a:gd name="connsiteY2" fmla="*/ 700931 h 1401862"/>
                    <a:gd name="connsiteX3" fmla="*/ 700931 w 1401862"/>
                    <a:gd name="connsiteY3" fmla="*/ 1401862 h 1401862"/>
                    <a:gd name="connsiteX4" fmla="*/ 0 w 1401862"/>
                    <a:gd name="connsiteY4" fmla="*/ 700931 h 1401862"/>
                    <a:gd name="connsiteX5" fmla="*/ 50408 w 1401862"/>
                    <a:gd name="connsiteY5" fmla="*/ 700931 h 1401862"/>
                    <a:gd name="connsiteX6" fmla="*/ 700931 w 1401862"/>
                    <a:gd name="connsiteY6" fmla="*/ 1351454 h 1401862"/>
                    <a:gd name="connsiteX7" fmla="*/ 1351454 w 1401862"/>
                    <a:gd name="connsiteY7" fmla="*/ 700931 h 1401862"/>
                    <a:gd name="connsiteX8" fmla="*/ 700931 w 1401862"/>
                    <a:gd name="connsiteY8" fmla="*/ 50408 h 1401862"/>
                    <a:gd name="connsiteX9" fmla="*/ 50408 w 1401862"/>
                    <a:gd name="connsiteY9" fmla="*/ 700931 h 140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1862" h="1401862">
                      <a:moveTo>
                        <a:pt x="0" y="700931"/>
                      </a:moveTo>
                      <a:cubicBezTo>
                        <a:pt x="0" y="314574"/>
                        <a:pt x="314255" y="0"/>
                        <a:pt x="700931" y="0"/>
                      </a:cubicBezTo>
                      <a:cubicBezTo>
                        <a:pt x="1087289" y="0"/>
                        <a:pt x="1401862" y="314255"/>
                        <a:pt x="1401862" y="700931"/>
                      </a:cubicBezTo>
                      <a:cubicBezTo>
                        <a:pt x="1401862" y="1087289"/>
                        <a:pt x="1087608" y="1401862"/>
                        <a:pt x="700931" y="1401862"/>
                      </a:cubicBezTo>
                      <a:cubicBezTo>
                        <a:pt x="314255" y="1401862"/>
                        <a:pt x="0" y="1087608"/>
                        <a:pt x="0" y="700931"/>
                      </a:cubicBezTo>
                      <a:close/>
                      <a:moveTo>
                        <a:pt x="50408" y="700931"/>
                      </a:moveTo>
                      <a:cubicBezTo>
                        <a:pt x="50408" y="1059532"/>
                        <a:pt x="342330" y="1351454"/>
                        <a:pt x="700931" y="1351454"/>
                      </a:cubicBezTo>
                      <a:cubicBezTo>
                        <a:pt x="1059532" y="1351454"/>
                        <a:pt x="1351454" y="1059532"/>
                        <a:pt x="1351454" y="700931"/>
                      </a:cubicBezTo>
                      <a:cubicBezTo>
                        <a:pt x="1351454" y="342330"/>
                        <a:pt x="1059532" y="50408"/>
                        <a:pt x="700931" y="50408"/>
                      </a:cubicBezTo>
                      <a:cubicBezTo>
                        <a:pt x="342330" y="50408"/>
                        <a:pt x="50408" y="342330"/>
                        <a:pt x="50408" y="700931"/>
                      </a:cubicBezTo>
                      <a:close/>
                    </a:path>
                  </a:pathLst>
                </a:custGeom>
                <a:solidFill>
                  <a:schemeClr val="bg1">
                    <a:lumMod val="50000"/>
                  </a:schemeClr>
                </a:solidFill>
                <a:ln w="3190" cap="flat">
                  <a:noFill/>
                  <a:prstDash val="solid"/>
                  <a:miter/>
                </a:ln>
              </p:spPr>
              <p:txBody>
                <a:bodyPr rtlCol="0" anchor="ctr"/>
                <a:lstStyle/>
                <a:p>
                  <a:endParaRPr lang="fr-BE"/>
                </a:p>
              </p:txBody>
            </p:sp>
            <p:sp>
              <p:nvSpPr>
                <p:cNvPr id="288" name="Forme libre : forme 287">
                  <a:extLst>
                    <a:ext uri="{FF2B5EF4-FFF2-40B4-BE49-F238E27FC236}">
                      <a16:creationId xmlns:a16="http://schemas.microsoft.com/office/drawing/2014/main" id="{250916CE-4631-4126-8733-3F260DAAABF8}"/>
                    </a:ext>
                  </a:extLst>
                </p:cNvPr>
                <p:cNvSpPr/>
                <p:nvPr/>
              </p:nvSpPr>
              <p:spPr>
                <a:xfrm>
                  <a:off x="5610480" y="4259928"/>
                  <a:ext cx="378999" cy="534860"/>
                </a:xfrm>
                <a:custGeom>
                  <a:avLst/>
                  <a:gdLst>
                    <a:gd name="connsiteX0" fmla="*/ 375660 w 378999"/>
                    <a:gd name="connsiteY0" fmla="*/ 534861 h 534860"/>
                    <a:gd name="connsiteX1" fmla="*/ 377574 w 378999"/>
                    <a:gd name="connsiteY1" fmla="*/ 534223 h 534860"/>
                    <a:gd name="connsiteX2" fmla="*/ 378212 w 378999"/>
                    <a:gd name="connsiteY2" fmla="*/ 529756 h 534860"/>
                    <a:gd name="connsiteX3" fmla="*/ 5892 w 378999"/>
                    <a:gd name="connsiteY3" fmla="*/ 1426 h 534860"/>
                    <a:gd name="connsiteX4" fmla="*/ 1426 w 378999"/>
                    <a:gd name="connsiteY4" fmla="*/ 787 h 534860"/>
                    <a:gd name="connsiteX5" fmla="*/ 788 w 378999"/>
                    <a:gd name="connsiteY5" fmla="*/ 5254 h 534860"/>
                    <a:gd name="connsiteX6" fmla="*/ 373107 w 378999"/>
                    <a:gd name="connsiteY6" fmla="*/ 533584 h 534860"/>
                    <a:gd name="connsiteX7" fmla="*/ 375660 w 378999"/>
                    <a:gd name="connsiteY7" fmla="*/ 534861 h 53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8999" h="534860">
                      <a:moveTo>
                        <a:pt x="375660" y="534861"/>
                      </a:moveTo>
                      <a:cubicBezTo>
                        <a:pt x="376298" y="534861"/>
                        <a:pt x="376936" y="534542"/>
                        <a:pt x="377574" y="534223"/>
                      </a:cubicBezTo>
                      <a:cubicBezTo>
                        <a:pt x="379169" y="533265"/>
                        <a:pt x="379488" y="531351"/>
                        <a:pt x="378212" y="529756"/>
                      </a:cubicBezTo>
                      <a:lnTo>
                        <a:pt x="5892" y="1426"/>
                      </a:lnTo>
                      <a:cubicBezTo>
                        <a:pt x="4935" y="-170"/>
                        <a:pt x="3021" y="-489"/>
                        <a:pt x="1426" y="787"/>
                      </a:cubicBezTo>
                      <a:cubicBezTo>
                        <a:pt x="-170" y="1744"/>
                        <a:pt x="-489" y="3659"/>
                        <a:pt x="788" y="5254"/>
                      </a:cubicBezTo>
                      <a:lnTo>
                        <a:pt x="373107" y="533584"/>
                      </a:lnTo>
                      <a:cubicBezTo>
                        <a:pt x="373745" y="534223"/>
                        <a:pt x="374703" y="534861"/>
                        <a:pt x="375660" y="534861"/>
                      </a:cubicBezTo>
                      <a:close/>
                    </a:path>
                  </a:pathLst>
                </a:custGeom>
                <a:solidFill>
                  <a:srgbClr val="003458"/>
                </a:solidFill>
                <a:ln w="3190" cap="flat">
                  <a:noFill/>
                  <a:prstDash val="solid"/>
                  <a:miter/>
                </a:ln>
              </p:spPr>
              <p:txBody>
                <a:bodyPr rtlCol="0" anchor="ctr"/>
                <a:lstStyle/>
                <a:p>
                  <a:endParaRPr lang="fr-BE"/>
                </a:p>
              </p:txBody>
            </p:sp>
            <p:sp>
              <p:nvSpPr>
                <p:cNvPr id="289" name="Forme libre : forme 288">
                  <a:extLst>
                    <a:ext uri="{FF2B5EF4-FFF2-40B4-BE49-F238E27FC236}">
                      <a16:creationId xmlns:a16="http://schemas.microsoft.com/office/drawing/2014/main" id="{A44DE4B2-5B52-4C29-9073-1233B827EB42}"/>
                    </a:ext>
                  </a:extLst>
                </p:cNvPr>
                <p:cNvSpPr/>
                <p:nvPr/>
              </p:nvSpPr>
              <p:spPr>
                <a:xfrm>
                  <a:off x="7737350" y="4109171"/>
                  <a:ext cx="303726" cy="303726"/>
                </a:xfrm>
                <a:custGeom>
                  <a:avLst/>
                  <a:gdLst>
                    <a:gd name="connsiteX0" fmla="*/ 0 w 303726"/>
                    <a:gd name="connsiteY0" fmla="*/ 151863 h 303726"/>
                    <a:gd name="connsiteX1" fmla="*/ 151863 w 303726"/>
                    <a:gd name="connsiteY1" fmla="*/ 0 h 303726"/>
                    <a:gd name="connsiteX2" fmla="*/ 303726 w 303726"/>
                    <a:gd name="connsiteY2" fmla="*/ 151863 h 303726"/>
                    <a:gd name="connsiteX3" fmla="*/ 151863 w 303726"/>
                    <a:gd name="connsiteY3" fmla="*/ 303726 h 303726"/>
                    <a:gd name="connsiteX4" fmla="*/ 0 w 303726"/>
                    <a:gd name="connsiteY4" fmla="*/ 151863 h 303726"/>
                    <a:gd name="connsiteX5" fmla="*/ 37966 w 303726"/>
                    <a:gd name="connsiteY5" fmla="*/ 151863 h 303726"/>
                    <a:gd name="connsiteX6" fmla="*/ 151544 w 303726"/>
                    <a:gd name="connsiteY6" fmla="*/ 265441 h 303726"/>
                    <a:gd name="connsiteX7" fmla="*/ 265122 w 303726"/>
                    <a:gd name="connsiteY7" fmla="*/ 151863 h 303726"/>
                    <a:gd name="connsiteX8" fmla="*/ 151544 w 303726"/>
                    <a:gd name="connsiteY8" fmla="*/ 38285 h 303726"/>
                    <a:gd name="connsiteX9" fmla="*/ 37966 w 303726"/>
                    <a:gd name="connsiteY9" fmla="*/ 151863 h 30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726" h="303726">
                      <a:moveTo>
                        <a:pt x="0" y="151863"/>
                      </a:moveTo>
                      <a:cubicBezTo>
                        <a:pt x="0" y="68275"/>
                        <a:pt x="67956" y="0"/>
                        <a:pt x="151863" y="0"/>
                      </a:cubicBezTo>
                      <a:cubicBezTo>
                        <a:pt x="235452" y="0"/>
                        <a:pt x="303726" y="67956"/>
                        <a:pt x="303726" y="151863"/>
                      </a:cubicBezTo>
                      <a:cubicBezTo>
                        <a:pt x="303726" y="235771"/>
                        <a:pt x="235771" y="303726"/>
                        <a:pt x="151863" y="303726"/>
                      </a:cubicBezTo>
                      <a:cubicBezTo>
                        <a:pt x="67956" y="303726"/>
                        <a:pt x="0" y="235771"/>
                        <a:pt x="0" y="151863"/>
                      </a:cubicBezTo>
                      <a:close/>
                      <a:moveTo>
                        <a:pt x="37966" y="151863"/>
                      </a:moveTo>
                      <a:cubicBezTo>
                        <a:pt x="37966" y="214395"/>
                        <a:pt x="89012" y="265441"/>
                        <a:pt x="151544" y="265441"/>
                      </a:cubicBezTo>
                      <a:cubicBezTo>
                        <a:pt x="214076" y="265441"/>
                        <a:pt x="265122" y="214395"/>
                        <a:pt x="265122" y="151863"/>
                      </a:cubicBezTo>
                      <a:cubicBezTo>
                        <a:pt x="265122" y="89331"/>
                        <a:pt x="214076" y="38285"/>
                        <a:pt x="151544" y="38285"/>
                      </a:cubicBezTo>
                      <a:cubicBezTo>
                        <a:pt x="89012" y="38285"/>
                        <a:pt x="37966" y="89331"/>
                        <a:pt x="37966" y="151863"/>
                      </a:cubicBezTo>
                      <a:close/>
                    </a:path>
                  </a:pathLst>
                </a:custGeom>
                <a:solidFill>
                  <a:srgbClr val="003458"/>
                </a:solidFill>
                <a:ln w="3190" cap="flat">
                  <a:noFill/>
                  <a:prstDash val="solid"/>
                  <a:miter/>
                </a:ln>
              </p:spPr>
              <p:txBody>
                <a:bodyPr rtlCol="0" anchor="ctr"/>
                <a:lstStyle/>
                <a:p>
                  <a:endParaRPr lang="fr-BE"/>
                </a:p>
              </p:txBody>
            </p:sp>
            <p:sp>
              <p:nvSpPr>
                <p:cNvPr id="290" name="Forme libre : forme 289">
                  <a:extLst>
                    <a:ext uri="{FF2B5EF4-FFF2-40B4-BE49-F238E27FC236}">
                      <a16:creationId xmlns:a16="http://schemas.microsoft.com/office/drawing/2014/main" id="{65240721-8DC0-4742-B46A-EE43DCC247B8}"/>
                    </a:ext>
                  </a:extLst>
                </p:cNvPr>
                <p:cNvSpPr/>
                <p:nvPr/>
              </p:nvSpPr>
              <p:spPr>
                <a:xfrm>
                  <a:off x="7485408" y="3680481"/>
                  <a:ext cx="393815" cy="568429"/>
                </a:xfrm>
                <a:custGeom>
                  <a:avLst/>
                  <a:gdLst>
                    <a:gd name="connsiteX0" fmla="*/ 390405 w 393815"/>
                    <a:gd name="connsiteY0" fmla="*/ 568430 h 568429"/>
                    <a:gd name="connsiteX1" fmla="*/ 392320 w 393815"/>
                    <a:gd name="connsiteY1" fmla="*/ 567792 h 568429"/>
                    <a:gd name="connsiteX2" fmla="*/ 393277 w 393815"/>
                    <a:gd name="connsiteY2" fmla="*/ 563325 h 568429"/>
                    <a:gd name="connsiteX3" fmla="*/ 5962 w 393815"/>
                    <a:gd name="connsiteY3" fmla="*/ 1495 h 568429"/>
                    <a:gd name="connsiteX4" fmla="*/ 1495 w 393815"/>
                    <a:gd name="connsiteY4" fmla="*/ 538 h 568429"/>
                    <a:gd name="connsiteX5" fmla="*/ 538 w 393815"/>
                    <a:gd name="connsiteY5" fmla="*/ 5005 h 568429"/>
                    <a:gd name="connsiteX6" fmla="*/ 387534 w 393815"/>
                    <a:gd name="connsiteY6" fmla="*/ 567154 h 568429"/>
                    <a:gd name="connsiteX7" fmla="*/ 390405 w 393815"/>
                    <a:gd name="connsiteY7" fmla="*/ 568430 h 56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15" h="568429">
                      <a:moveTo>
                        <a:pt x="390405" y="568430"/>
                      </a:moveTo>
                      <a:cubicBezTo>
                        <a:pt x="391043" y="568430"/>
                        <a:pt x="391682" y="568111"/>
                        <a:pt x="392320" y="567792"/>
                      </a:cubicBezTo>
                      <a:cubicBezTo>
                        <a:pt x="393915" y="566835"/>
                        <a:pt x="394234" y="564920"/>
                        <a:pt x="393277" y="563325"/>
                      </a:cubicBezTo>
                      <a:lnTo>
                        <a:pt x="5962" y="1495"/>
                      </a:lnTo>
                      <a:cubicBezTo>
                        <a:pt x="5005" y="-100"/>
                        <a:pt x="3091" y="-419"/>
                        <a:pt x="1495" y="538"/>
                      </a:cubicBezTo>
                      <a:cubicBezTo>
                        <a:pt x="-100" y="1495"/>
                        <a:pt x="-419" y="3410"/>
                        <a:pt x="538" y="5005"/>
                      </a:cubicBezTo>
                      <a:lnTo>
                        <a:pt x="387534" y="567154"/>
                      </a:lnTo>
                      <a:cubicBezTo>
                        <a:pt x="388491" y="568111"/>
                        <a:pt x="389448" y="568430"/>
                        <a:pt x="390405" y="568430"/>
                      </a:cubicBezTo>
                      <a:close/>
                    </a:path>
                  </a:pathLst>
                </a:custGeom>
                <a:solidFill>
                  <a:srgbClr val="001724"/>
                </a:solidFill>
                <a:ln w="3190" cap="flat">
                  <a:noFill/>
                  <a:prstDash val="solid"/>
                  <a:miter/>
                </a:ln>
              </p:spPr>
              <p:txBody>
                <a:bodyPr rtlCol="0" anchor="ctr"/>
                <a:lstStyle/>
                <a:p>
                  <a:endParaRPr lang="fr-BE"/>
                </a:p>
              </p:txBody>
            </p:sp>
            <p:sp>
              <p:nvSpPr>
                <p:cNvPr id="291" name="Forme libre : forme 290">
                  <a:extLst>
                    <a:ext uri="{FF2B5EF4-FFF2-40B4-BE49-F238E27FC236}">
                      <a16:creationId xmlns:a16="http://schemas.microsoft.com/office/drawing/2014/main" id="{4667F7B7-046E-4C9E-8B46-B758EC2B3DFB}"/>
                    </a:ext>
                  </a:extLst>
                </p:cNvPr>
                <p:cNvSpPr/>
                <p:nvPr/>
              </p:nvSpPr>
              <p:spPr>
                <a:xfrm>
                  <a:off x="7385130" y="3776412"/>
                  <a:ext cx="502169" cy="475369"/>
                </a:xfrm>
                <a:custGeom>
                  <a:avLst/>
                  <a:gdLst>
                    <a:gd name="connsiteX0" fmla="*/ 498979 w 502169"/>
                    <a:gd name="connsiteY0" fmla="*/ 475370 h 475369"/>
                    <a:gd name="connsiteX1" fmla="*/ 501212 w 502169"/>
                    <a:gd name="connsiteY1" fmla="*/ 474413 h 475369"/>
                    <a:gd name="connsiteX2" fmla="*/ 501212 w 502169"/>
                    <a:gd name="connsiteY2" fmla="*/ 469946 h 475369"/>
                    <a:gd name="connsiteX3" fmla="*/ 5424 w 502169"/>
                    <a:gd name="connsiteY3" fmla="*/ 957 h 475369"/>
                    <a:gd name="connsiteX4" fmla="*/ 957 w 502169"/>
                    <a:gd name="connsiteY4" fmla="*/ 957 h 475369"/>
                    <a:gd name="connsiteX5" fmla="*/ 957 w 502169"/>
                    <a:gd name="connsiteY5" fmla="*/ 5424 h 475369"/>
                    <a:gd name="connsiteX6" fmla="*/ 496746 w 502169"/>
                    <a:gd name="connsiteY6" fmla="*/ 474413 h 475369"/>
                    <a:gd name="connsiteX7" fmla="*/ 498979 w 502169"/>
                    <a:gd name="connsiteY7" fmla="*/ 475370 h 47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2169" h="475369">
                      <a:moveTo>
                        <a:pt x="498979" y="475370"/>
                      </a:moveTo>
                      <a:cubicBezTo>
                        <a:pt x="499936" y="475370"/>
                        <a:pt x="500574" y="475051"/>
                        <a:pt x="501212" y="474413"/>
                      </a:cubicBezTo>
                      <a:cubicBezTo>
                        <a:pt x="502488" y="473137"/>
                        <a:pt x="502488" y="471222"/>
                        <a:pt x="501212" y="469946"/>
                      </a:cubicBezTo>
                      <a:lnTo>
                        <a:pt x="5424" y="957"/>
                      </a:lnTo>
                      <a:cubicBezTo>
                        <a:pt x="4148" y="-319"/>
                        <a:pt x="2233" y="-319"/>
                        <a:pt x="957" y="957"/>
                      </a:cubicBezTo>
                      <a:cubicBezTo>
                        <a:pt x="-319" y="2233"/>
                        <a:pt x="-319" y="4148"/>
                        <a:pt x="957" y="5424"/>
                      </a:cubicBezTo>
                      <a:lnTo>
                        <a:pt x="496746" y="474413"/>
                      </a:lnTo>
                      <a:cubicBezTo>
                        <a:pt x="497384" y="475051"/>
                        <a:pt x="498022" y="475370"/>
                        <a:pt x="498979" y="475370"/>
                      </a:cubicBezTo>
                      <a:close/>
                    </a:path>
                  </a:pathLst>
                </a:custGeom>
                <a:solidFill>
                  <a:srgbClr val="003458"/>
                </a:solidFill>
                <a:ln w="3190" cap="flat">
                  <a:noFill/>
                  <a:prstDash val="solid"/>
                  <a:miter/>
                </a:ln>
              </p:spPr>
              <p:txBody>
                <a:bodyPr rtlCol="0" anchor="ctr"/>
                <a:lstStyle/>
                <a:p>
                  <a:endParaRPr lang="fr-BE"/>
                </a:p>
              </p:txBody>
            </p:sp>
            <p:sp>
              <p:nvSpPr>
                <p:cNvPr id="292" name="Forme libre : forme 291">
                  <a:extLst>
                    <a:ext uri="{FF2B5EF4-FFF2-40B4-BE49-F238E27FC236}">
                      <a16:creationId xmlns:a16="http://schemas.microsoft.com/office/drawing/2014/main" id="{58C40120-E314-4162-8281-0820696E7461}"/>
                    </a:ext>
                  </a:extLst>
                </p:cNvPr>
                <p:cNvSpPr/>
                <p:nvPr/>
              </p:nvSpPr>
              <p:spPr>
                <a:xfrm>
                  <a:off x="7331835" y="3816915"/>
                  <a:ext cx="543674" cy="427209"/>
                </a:xfrm>
                <a:custGeom>
                  <a:avLst/>
                  <a:gdLst>
                    <a:gd name="connsiteX0" fmla="*/ 540469 w 543674"/>
                    <a:gd name="connsiteY0" fmla="*/ 427210 h 427209"/>
                    <a:gd name="connsiteX1" fmla="*/ 543021 w 543674"/>
                    <a:gd name="connsiteY1" fmla="*/ 425934 h 427209"/>
                    <a:gd name="connsiteX2" fmla="*/ 542383 w 543674"/>
                    <a:gd name="connsiteY2" fmla="*/ 421467 h 427209"/>
                    <a:gd name="connsiteX3" fmla="*/ 5120 w 543674"/>
                    <a:gd name="connsiteY3" fmla="*/ 653 h 427209"/>
                    <a:gd name="connsiteX4" fmla="*/ 653 w 543674"/>
                    <a:gd name="connsiteY4" fmla="*/ 1291 h 427209"/>
                    <a:gd name="connsiteX5" fmla="*/ 1291 w 543674"/>
                    <a:gd name="connsiteY5" fmla="*/ 5758 h 427209"/>
                    <a:gd name="connsiteX6" fmla="*/ 538874 w 543674"/>
                    <a:gd name="connsiteY6" fmla="*/ 426572 h 427209"/>
                    <a:gd name="connsiteX7" fmla="*/ 540469 w 543674"/>
                    <a:gd name="connsiteY7" fmla="*/ 427210 h 427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3674" h="427209">
                      <a:moveTo>
                        <a:pt x="540469" y="427210"/>
                      </a:moveTo>
                      <a:cubicBezTo>
                        <a:pt x="541426" y="427210"/>
                        <a:pt x="542383" y="426891"/>
                        <a:pt x="543021" y="425934"/>
                      </a:cubicBezTo>
                      <a:cubicBezTo>
                        <a:pt x="543979" y="424658"/>
                        <a:pt x="543979" y="422424"/>
                        <a:pt x="542383" y="421467"/>
                      </a:cubicBezTo>
                      <a:lnTo>
                        <a:pt x="5120" y="653"/>
                      </a:lnTo>
                      <a:cubicBezTo>
                        <a:pt x="3844" y="-304"/>
                        <a:pt x="1610" y="-304"/>
                        <a:pt x="653" y="1291"/>
                      </a:cubicBezTo>
                      <a:cubicBezTo>
                        <a:pt x="-304" y="2567"/>
                        <a:pt x="-304" y="4801"/>
                        <a:pt x="1291" y="5758"/>
                      </a:cubicBezTo>
                      <a:lnTo>
                        <a:pt x="538874" y="426572"/>
                      </a:lnTo>
                      <a:cubicBezTo>
                        <a:pt x="539193" y="426891"/>
                        <a:pt x="539831" y="427210"/>
                        <a:pt x="540469" y="427210"/>
                      </a:cubicBezTo>
                      <a:close/>
                    </a:path>
                  </a:pathLst>
                </a:custGeom>
                <a:solidFill>
                  <a:srgbClr val="003458"/>
                </a:solidFill>
                <a:ln w="3190" cap="flat">
                  <a:noFill/>
                  <a:prstDash val="solid"/>
                  <a:miter/>
                </a:ln>
              </p:spPr>
              <p:txBody>
                <a:bodyPr rtlCol="0" anchor="ctr"/>
                <a:lstStyle/>
                <a:p>
                  <a:endParaRPr lang="fr-BE"/>
                </a:p>
              </p:txBody>
            </p:sp>
            <p:sp>
              <p:nvSpPr>
                <p:cNvPr id="293" name="Forme libre : forme 292">
                  <a:extLst>
                    <a:ext uri="{FF2B5EF4-FFF2-40B4-BE49-F238E27FC236}">
                      <a16:creationId xmlns:a16="http://schemas.microsoft.com/office/drawing/2014/main" id="{3057E22D-A00E-48BD-A914-DCF0F9C8D01D}"/>
                    </a:ext>
                  </a:extLst>
                </p:cNvPr>
                <p:cNvSpPr/>
                <p:nvPr/>
              </p:nvSpPr>
              <p:spPr>
                <a:xfrm>
                  <a:off x="7251846" y="3968230"/>
                  <a:ext cx="630274" cy="282914"/>
                </a:xfrm>
                <a:custGeom>
                  <a:avLst/>
                  <a:gdLst>
                    <a:gd name="connsiteX0" fmla="*/ 627158 w 630274"/>
                    <a:gd name="connsiteY0" fmla="*/ 282914 h 282914"/>
                    <a:gd name="connsiteX1" fmla="*/ 630030 w 630274"/>
                    <a:gd name="connsiteY1" fmla="*/ 281000 h 282914"/>
                    <a:gd name="connsiteX2" fmla="*/ 628435 w 630274"/>
                    <a:gd name="connsiteY2" fmla="*/ 276852 h 282914"/>
                    <a:gd name="connsiteX3" fmla="*/ 4392 w 630274"/>
                    <a:gd name="connsiteY3" fmla="*/ 245 h 282914"/>
                    <a:gd name="connsiteX4" fmla="*/ 245 w 630274"/>
                    <a:gd name="connsiteY4" fmla="*/ 1840 h 282914"/>
                    <a:gd name="connsiteX5" fmla="*/ 1840 w 630274"/>
                    <a:gd name="connsiteY5" fmla="*/ 5987 h 282914"/>
                    <a:gd name="connsiteX6" fmla="*/ 625882 w 630274"/>
                    <a:gd name="connsiteY6" fmla="*/ 282595 h 282914"/>
                    <a:gd name="connsiteX7" fmla="*/ 627158 w 630274"/>
                    <a:gd name="connsiteY7" fmla="*/ 282914 h 28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274" h="282914">
                      <a:moveTo>
                        <a:pt x="627158" y="282914"/>
                      </a:moveTo>
                      <a:cubicBezTo>
                        <a:pt x="628435" y="282914"/>
                        <a:pt x="629392" y="282276"/>
                        <a:pt x="630030" y="281000"/>
                      </a:cubicBezTo>
                      <a:cubicBezTo>
                        <a:pt x="630668" y="279405"/>
                        <a:pt x="630030" y="277490"/>
                        <a:pt x="628435" y="276852"/>
                      </a:cubicBezTo>
                      <a:lnTo>
                        <a:pt x="4392" y="245"/>
                      </a:lnTo>
                      <a:cubicBezTo>
                        <a:pt x="2797" y="-394"/>
                        <a:pt x="883" y="245"/>
                        <a:pt x="245" y="1840"/>
                      </a:cubicBezTo>
                      <a:cubicBezTo>
                        <a:pt x="-394" y="3435"/>
                        <a:pt x="245" y="5349"/>
                        <a:pt x="1840" y="5987"/>
                      </a:cubicBezTo>
                      <a:lnTo>
                        <a:pt x="625882" y="282595"/>
                      </a:lnTo>
                      <a:cubicBezTo>
                        <a:pt x="626521" y="282595"/>
                        <a:pt x="626839" y="282914"/>
                        <a:pt x="627158" y="282914"/>
                      </a:cubicBezTo>
                      <a:close/>
                    </a:path>
                  </a:pathLst>
                </a:custGeom>
                <a:solidFill>
                  <a:srgbClr val="003458"/>
                </a:solidFill>
                <a:ln w="3190" cap="flat">
                  <a:noFill/>
                  <a:prstDash val="solid"/>
                  <a:miter/>
                </a:ln>
              </p:spPr>
              <p:txBody>
                <a:bodyPr rtlCol="0" anchor="ctr"/>
                <a:lstStyle/>
                <a:p>
                  <a:endParaRPr lang="fr-BE"/>
                </a:p>
              </p:txBody>
            </p:sp>
            <p:sp>
              <p:nvSpPr>
                <p:cNvPr id="294" name="Forme libre : forme 293">
                  <a:extLst>
                    <a:ext uri="{FF2B5EF4-FFF2-40B4-BE49-F238E27FC236}">
                      <a16:creationId xmlns:a16="http://schemas.microsoft.com/office/drawing/2014/main" id="{3A926347-F08B-47E0-9A3B-CB03314A2021}"/>
                    </a:ext>
                  </a:extLst>
                </p:cNvPr>
                <p:cNvSpPr/>
                <p:nvPr/>
              </p:nvSpPr>
              <p:spPr>
                <a:xfrm>
                  <a:off x="7207045" y="4097306"/>
                  <a:ext cx="672657" cy="155113"/>
                </a:xfrm>
                <a:custGeom>
                  <a:avLst/>
                  <a:gdLst>
                    <a:gd name="connsiteX0" fmla="*/ 669407 w 672657"/>
                    <a:gd name="connsiteY0" fmla="*/ 155114 h 155113"/>
                    <a:gd name="connsiteX1" fmla="*/ 672597 w 672657"/>
                    <a:gd name="connsiteY1" fmla="*/ 152562 h 155113"/>
                    <a:gd name="connsiteX2" fmla="*/ 670045 w 672657"/>
                    <a:gd name="connsiteY2" fmla="*/ 148733 h 155113"/>
                    <a:gd name="connsiteX3" fmla="*/ 3889 w 672657"/>
                    <a:gd name="connsiteY3" fmla="*/ 60 h 155113"/>
                    <a:gd name="connsiteX4" fmla="*/ 60 w 672657"/>
                    <a:gd name="connsiteY4" fmla="*/ 2613 h 155113"/>
                    <a:gd name="connsiteX5" fmla="*/ 2613 w 672657"/>
                    <a:gd name="connsiteY5" fmla="*/ 6441 h 155113"/>
                    <a:gd name="connsiteX6" fmla="*/ 668769 w 672657"/>
                    <a:gd name="connsiteY6" fmla="*/ 155114 h 155113"/>
                    <a:gd name="connsiteX7" fmla="*/ 669407 w 672657"/>
                    <a:gd name="connsiteY7" fmla="*/ 155114 h 15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57" h="155113">
                      <a:moveTo>
                        <a:pt x="669407" y="155114"/>
                      </a:moveTo>
                      <a:cubicBezTo>
                        <a:pt x="671002" y="155114"/>
                        <a:pt x="672278" y="154157"/>
                        <a:pt x="672597" y="152562"/>
                      </a:cubicBezTo>
                      <a:cubicBezTo>
                        <a:pt x="672916" y="150967"/>
                        <a:pt x="671959" y="149052"/>
                        <a:pt x="670045" y="148733"/>
                      </a:cubicBezTo>
                      <a:lnTo>
                        <a:pt x="3889" y="60"/>
                      </a:lnTo>
                      <a:cubicBezTo>
                        <a:pt x="2294" y="-259"/>
                        <a:pt x="379" y="698"/>
                        <a:pt x="60" y="2613"/>
                      </a:cubicBezTo>
                      <a:cubicBezTo>
                        <a:pt x="-259" y="4208"/>
                        <a:pt x="698" y="6122"/>
                        <a:pt x="2613" y="6441"/>
                      </a:cubicBezTo>
                      <a:lnTo>
                        <a:pt x="668769" y="155114"/>
                      </a:lnTo>
                      <a:cubicBezTo>
                        <a:pt x="668769" y="155114"/>
                        <a:pt x="669088" y="155114"/>
                        <a:pt x="669407" y="155114"/>
                      </a:cubicBezTo>
                      <a:close/>
                    </a:path>
                  </a:pathLst>
                </a:custGeom>
                <a:solidFill>
                  <a:srgbClr val="003458"/>
                </a:solidFill>
                <a:ln w="3190" cap="flat">
                  <a:noFill/>
                  <a:prstDash val="solid"/>
                  <a:miter/>
                </a:ln>
              </p:spPr>
              <p:txBody>
                <a:bodyPr rtlCol="0" anchor="ctr"/>
                <a:lstStyle/>
                <a:p>
                  <a:endParaRPr lang="fr-BE"/>
                </a:p>
              </p:txBody>
            </p:sp>
            <p:sp>
              <p:nvSpPr>
                <p:cNvPr id="295" name="Forme libre : forme 294">
                  <a:extLst>
                    <a:ext uri="{FF2B5EF4-FFF2-40B4-BE49-F238E27FC236}">
                      <a16:creationId xmlns:a16="http://schemas.microsoft.com/office/drawing/2014/main" id="{4A9AF3D6-AE1D-4CFA-BBD1-4676DF18CCFD}"/>
                    </a:ext>
                  </a:extLst>
                </p:cNvPr>
                <p:cNvSpPr/>
                <p:nvPr/>
              </p:nvSpPr>
              <p:spPr>
                <a:xfrm>
                  <a:off x="7204234" y="4200695"/>
                  <a:ext cx="687212" cy="56192"/>
                </a:xfrm>
                <a:custGeom>
                  <a:avLst/>
                  <a:gdLst>
                    <a:gd name="connsiteX0" fmla="*/ 684022 w 687212"/>
                    <a:gd name="connsiteY0" fmla="*/ 56192 h 56192"/>
                    <a:gd name="connsiteX1" fmla="*/ 687213 w 687212"/>
                    <a:gd name="connsiteY1" fmla="*/ 53321 h 56192"/>
                    <a:gd name="connsiteX2" fmla="*/ 684341 w 687212"/>
                    <a:gd name="connsiteY2" fmla="*/ 49811 h 56192"/>
                    <a:gd name="connsiteX3" fmla="*/ 3509 w 687212"/>
                    <a:gd name="connsiteY3" fmla="*/ 41 h 56192"/>
                    <a:gd name="connsiteX4" fmla="*/ 0 w 687212"/>
                    <a:gd name="connsiteY4" fmla="*/ 2912 h 56192"/>
                    <a:gd name="connsiteX5" fmla="*/ 2871 w 687212"/>
                    <a:gd name="connsiteY5" fmla="*/ 6422 h 56192"/>
                    <a:gd name="connsiteX6" fmla="*/ 684022 w 687212"/>
                    <a:gd name="connsiteY6" fmla="*/ 56192 h 56192"/>
                    <a:gd name="connsiteX7" fmla="*/ 684022 w 687212"/>
                    <a:gd name="connsiteY7" fmla="*/ 56192 h 5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212" h="56192">
                      <a:moveTo>
                        <a:pt x="684022" y="56192"/>
                      </a:moveTo>
                      <a:cubicBezTo>
                        <a:pt x="685617" y="56192"/>
                        <a:pt x="687213" y="54916"/>
                        <a:pt x="687213" y="53321"/>
                      </a:cubicBezTo>
                      <a:cubicBezTo>
                        <a:pt x="687213" y="51726"/>
                        <a:pt x="685936" y="50130"/>
                        <a:pt x="684341" y="49811"/>
                      </a:cubicBezTo>
                      <a:lnTo>
                        <a:pt x="3509" y="41"/>
                      </a:lnTo>
                      <a:cubicBezTo>
                        <a:pt x="1595" y="-278"/>
                        <a:pt x="319" y="1317"/>
                        <a:pt x="0" y="2912"/>
                      </a:cubicBezTo>
                      <a:cubicBezTo>
                        <a:pt x="0" y="4508"/>
                        <a:pt x="1276" y="6103"/>
                        <a:pt x="2871" y="6422"/>
                      </a:cubicBezTo>
                      <a:lnTo>
                        <a:pt x="684022" y="56192"/>
                      </a:lnTo>
                      <a:cubicBezTo>
                        <a:pt x="684022" y="56192"/>
                        <a:pt x="684022" y="56192"/>
                        <a:pt x="684022" y="56192"/>
                      </a:cubicBezTo>
                      <a:close/>
                    </a:path>
                  </a:pathLst>
                </a:custGeom>
                <a:solidFill>
                  <a:srgbClr val="003458"/>
                </a:solidFill>
                <a:ln w="3190" cap="flat">
                  <a:noFill/>
                  <a:prstDash val="solid"/>
                  <a:miter/>
                </a:ln>
              </p:spPr>
              <p:txBody>
                <a:bodyPr rtlCol="0" anchor="ctr"/>
                <a:lstStyle/>
                <a:p>
                  <a:endParaRPr lang="fr-BE"/>
                </a:p>
              </p:txBody>
            </p:sp>
            <p:sp>
              <p:nvSpPr>
                <p:cNvPr id="296" name="Forme libre : forme 295">
                  <a:extLst>
                    <a:ext uri="{FF2B5EF4-FFF2-40B4-BE49-F238E27FC236}">
                      <a16:creationId xmlns:a16="http://schemas.microsoft.com/office/drawing/2014/main" id="{2533D505-A722-4857-A928-CCE9EE78891C}"/>
                    </a:ext>
                  </a:extLst>
                </p:cNvPr>
                <p:cNvSpPr/>
                <p:nvPr/>
              </p:nvSpPr>
              <p:spPr>
                <a:xfrm>
                  <a:off x="7253874" y="4263775"/>
                  <a:ext cx="612818" cy="319489"/>
                </a:xfrm>
                <a:custGeom>
                  <a:avLst/>
                  <a:gdLst>
                    <a:gd name="connsiteX0" fmla="*/ 3002 w 612818"/>
                    <a:gd name="connsiteY0" fmla="*/ 319490 h 319489"/>
                    <a:gd name="connsiteX1" fmla="*/ 4597 w 612818"/>
                    <a:gd name="connsiteY1" fmla="*/ 319171 h 319489"/>
                    <a:gd name="connsiteX2" fmla="*/ 611092 w 612818"/>
                    <a:gd name="connsiteY2" fmla="*/ 5873 h 319489"/>
                    <a:gd name="connsiteX3" fmla="*/ 612369 w 612818"/>
                    <a:gd name="connsiteY3" fmla="*/ 1726 h 319489"/>
                    <a:gd name="connsiteX4" fmla="*/ 608221 w 612818"/>
                    <a:gd name="connsiteY4" fmla="*/ 450 h 319489"/>
                    <a:gd name="connsiteX5" fmla="*/ 1726 w 612818"/>
                    <a:gd name="connsiteY5" fmla="*/ 313747 h 319489"/>
                    <a:gd name="connsiteX6" fmla="*/ 450 w 612818"/>
                    <a:gd name="connsiteY6" fmla="*/ 317895 h 319489"/>
                    <a:gd name="connsiteX7" fmla="*/ 3002 w 612818"/>
                    <a:gd name="connsiteY7" fmla="*/ 319490 h 31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2818" h="319489">
                      <a:moveTo>
                        <a:pt x="3002" y="319490"/>
                      </a:moveTo>
                      <a:cubicBezTo>
                        <a:pt x="3640" y="319490"/>
                        <a:pt x="3959" y="319490"/>
                        <a:pt x="4597" y="319171"/>
                      </a:cubicBezTo>
                      <a:lnTo>
                        <a:pt x="611092" y="5873"/>
                      </a:lnTo>
                      <a:cubicBezTo>
                        <a:pt x="612688" y="4916"/>
                        <a:pt x="613326" y="3002"/>
                        <a:pt x="612369" y="1726"/>
                      </a:cubicBezTo>
                      <a:cubicBezTo>
                        <a:pt x="611411" y="131"/>
                        <a:pt x="609497" y="-507"/>
                        <a:pt x="608221" y="450"/>
                      </a:cubicBezTo>
                      <a:lnTo>
                        <a:pt x="1726" y="313747"/>
                      </a:lnTo>
                      <a:cubicBezTo>
                        <a:pt x="131" y="314704"/>
                        <a:pt x="-507" y="316619"/>
                        <a:pt x="450" y="317895"/>
                      </a:cubicBezTo>
                      <a:cubicBezTo>
                        <a:pt x="769" y="318852"/>
                        <a:pt x="2045" y="319490"/>
                        <a:pt x="3002" y="319490"/>
                      </a:cubicBezTo>
                      <a:close/>
                    </a:path>
                  </a:pathLst>
                </a:custGeom>
                <a:solidFill>
                  <a:srgbClr val="003458"/>
                </a:solidFill>
                <a:ln w="3190" cap="flat">
                  <a:noFill/>
                  <a:prstDash val="solid"/>
                  <a:miter/>
                </a:ln>
              </p:spPr>
              <p:txBody>
                <a:bodyPr rtlCol="0" anchor="ctr"/>
                <a:lstStyle/>
                <a:p>
                  <a:endParaRPr lang="fr-BE"/>
                </a:p>
              </p:txBody>
            </p:sp>
            <p:sp>
              <p:nvSpPr>
                <p:cNvPr id="297" name="Forme libre : forme 296">
                  <a:extLst>
                    <a:ext uri="{FF2B5EF4-FFF2-40B4-BE49-F238E27FC236}">
                      <a16:creationId xmlns:a16="http://schemas.microsoft.com/office/drawing/2014/main" id="{6540533F-49AD-4DC3-BCA3-5640BBC41BC9}"/>
                    </a:ext>
                  </a:extLst>
                </p:cNvPr>
                <p:cNvSpPr/>
                <p:nvPr/>
              </p:nvSpPr>
              <p:spPr>
                <a:xfrm>
                  <a:off x="7511889" y="4240716"/>
                  <a:ext cx="379458" cy="578320"/>
                </a:xfrm>
                <a:custGeom>
                  <a:avLst/>
                  <a:gdLst>
                    <a:gd name="connsiteX0" fmla="*/ 3410 w 379458"/>
                    <a:gd name="connsiteY0" fmla="*/ 578320 h 578320"/>
                    <a:gd name="connsiteX1" fmla="*/ 5962 w 379458"/>
                    <a:gd name="connsiteY1" fmla="*/ 576725 h 578320"/>
                    <a:gd name="connsiteX2" fmla="*/ 378920 w 379458"/>
                    <a:gd name="connsiteY2" fmla="*/ 5005 h 578320"/>
                    <a:gd name="connsiteX3" fmla="*/ 377963 w 379458"/>
                    <a:gd name="connsiteY3" fmla="*/ 538 h 578320"/>
                    <a:gd name="connsiteX4" fmla="*/ 373496 w 379458"/>
                    <a:gd name="connsiteY4" fmla="*/ 1495 h 578320"/>
                    <a:gd name="connsiteX5" fmla="*/ 538 w 379458"/>
                    <a:gd name="connsiteY5" fmla="*/ 573215 h 578320"/>
                    <a:gd name="connsiteX6" fmla="*/ 1496 w 379458"/>
                    <a:gd name="connsiteY6" fmla="*/ 577682 h 578320"/>
                    <a:gd name="connsiteX7" fmla="*/ 3410 w 379458"/>
                    <a:gd name="connsiteY7" fmla="*/ 578320 h 57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458" h="578320">
                      <a:moveTo>
                        <a:pt x="3410" y="578320"/>
                      </a:moveTo>
                      <a:cubicBezTo>
                        <a:pt x="4367" y="578320"/>
                        <a:pt x="5324" y="577682"/>
                        <a:pt x="5962" y="576725"/>
                      </a:cubicBezTo>
                      <a:lnTo>
                        <a:pt x="378920" y="5005"/>
                      </a:lnTo>
                      <a:cubicBezTo>
                        <a:pt x="379877" y="3410"/>
                        <a:pt x="379558" y="1495"/>
                        <a:pt x="377963" y="538"/>
                      </a:cubicBezTo>
                      <a:cubicBezTo>
                        <a:pt x="376368" y="-419"/>
                        <a:pt x="374454" y="-100"/>
                        <a:pt x="373496" y="1495"/>
                      </a:cubicBezTo>
                      <a:lnTo>
                        <a:pt x="538" y="573215"/>
                      </a:lnTo>
                      <a:cubicBezTo>
                        <a:pt x="-419" y="574811"/>
                        <a:pt x="-100" y="576725"/>
                        <a:pt x="1496" y="577682"/>
                      </a:cubicBezTo>
                      <a:cubicBezTo>
                        <a:pt x="2134" y="578001"/>
                        <a:pt x="2772" y="578320"/>
                        <a:pt x="3410" y="578320"/>
                      </a:cubicBezTo>
                      <a:close/>
                    </a:path>
                  </a:pathLst>
                </a:custGeom>
                <a:solidFill>
                  <a:srgbClr val="003458"/>
                </a:solidFill>
                <a:ln w="3190" cap="flat">
                  <a:noFill/>
                  <a:prstDash val="solid"/>
                  <a:miter/>
                </a:ln>
              </p:spPr>
              <p:txBody>
                <a:bodyPr rtlCol="0" anchor="ctr"/>
                <a:lstStyle/>
                <a:p>
                  <a:endParaRPr lang="fr-BE"/>
                </a:p>
              </p:txBody>
            </p:sp>
            <p:sp>
              <p:nvSpPr>
                <p:cNvPr id="298" name="Forme libre : forme 297">
                  <a:extLst>
                    <a:ext uri="{FF2B5EF4-FFF2-40B4-BE49-F238E27FC236}">
                      <a16:creationId xmlns:a16="http://schemas.microsoft.com/office/drawing/2014/main" id="{426AB27A-0341-4E58-9022-69E3781C3D38}"/>
                    </a:ext>
                  </a:extLst>
                </p:cNvPr>
                <p:cNvSpPr/>
                <p:nvPr/>
              </p:nvSpPr>
              <p:spPr>
                <a:xfrm>
                  <a:off x="7583123" y="4246866"/>
                  <a:ext cx="316749" cy="614282"/>
                </a:xfrm>
                <a:custGeom>
                  <a:avLst/>
                  <a:gdLst>
                    <a:gd name="connsiteX0" fmla="*/ 3321 w 316749"/>
                    <a:gd name="connsiteY0" fmla="*/ 614283 h 614282"/>
                    <a:gd name="connsiteX1" fmla="*/ 6192 w 316749"/>
                    <a:gd name="connsiteY1" fmla="*/ 612688 h 614282"/>
                    <a:gd name="connsiteX2" fmla="*/ 316300 w 316749"/>
                    <a:gd name="connsiteY2" fmla="*/ 4597 h 614282"/>
                    <a:gd name="connsiteX3" fmla="*/ 315023 w 316749"/>
                    <a:gd name="connsiteY3" fmla="*/ 450 h 614282"/>
                    <a:gd name="connsiteX4" fmla="*/ 310876 w 316749"/>
                    <a:gd name="connsiteY4" fmla="*/ 1726 h 614282"/>
                    <a:gd name="connsiteX5" fmla="*/ 450 w 316749"/>
                    <a:gd name="connsiteY5" fmla="*/ 609497 h 614282"/>
                    <a:gd name="connsiteX6" fmla="*/ 1726 w 316749"/>
                    <a:gd name="connsiteY6" fmla="*/ 613645 h 614282"/>
                    <a:gd name="connsiteX7" fmla="*/ 3321 w 316749"/>
                    <a:gd name="connsiteY7" fmla="*/ 614283 h 61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749" h="614282">
                      <a:moveTo>
                        <a:pt x="3321" y="614283"/>
                      </a:moveTo>
                      <a:cubicBezTo>
                        <a:pt x="4597" y="614283"/>
                        <a:pt x="5554" y="613645"/>
                        <a:pt x="6192" y="612688"/>
                      </a:cubicBezTo>
                      <a:lnTo>
                        <a:pt x="316300" y="4597"/>
                      </a:lnTo>
                      <a:cubicBezTo>
                        <a:pt x="317256" y="3002"/>
                        <a:pt x="316618" y="1088"/>
                        <a:pt x="315023" y="450"/>
                      </a:cubicBezTo>
                      <a:cubicBezTo>
                        <a:pt x="313428" y="-507"/>
                        <a:pt x="311514" y="131"/>
                        <a:pt x="310876" y="1726"/>
                      </a:cubicBezTo>
                      <a:lnTo>
                        <a:pt x="450" y="609497"/>
                      </a:lnTo>
                      <a:cubicBezTo>
                        <a:pt x="-508" y="611093"/>
                        <a:pt x="131" y="613007"/>
                        <a:pt x="1726" y="613645"/>
                      </a:cubicBezTo>
                      <a:cubicBezTo>
                        <a:pt x="2364" y="614283"/>
                        <a:pt x="3002" y="614283"/>
                        <a:pt x="3321" y="614283"/>
                      </a:cubicBezTo>
                      <a:close/>
                    </a:path>
                  </a:pathLst>
                </a:custGeom>
                <a:solidFill>
                  <a:srgbClr val="003458"/>
                </a:solidFill>
                <a:ln w="3190" cap="flat">
                  <a:noFill/>
                  <a:prstDash val="solid"/>
                  <a:miter/>
                </a:ln>
              </p:spPr>
              <p:txBody>
                <a:bodyPr rtlCol="0" anchor="ctr"/>
                <a:lstStyle/>
                <a:p>
                  <a:endParaRPr lang="fr-BE"/>
                </a:p>
              </p:txBody>
            </p:sp>
            <p:sp>
              <p:nvSpPr>
                <p:cNvPr id="299" name="Forme libre : forme 298">
                  <a:extLst>
                    <a:ext uri="{FF2B5EF4-FFF2-40B4-BE49-F238E27FC236}">
                      <a16:creationId xmlns:a16="http://schemas.microsoft.com/office/drawing/2014/main" id="{04CCD376-ECE2-4038-8EEF-C3583A4AD18E}"/>
                    </a:ext>
                  </a:extLst>
                </p:cNvPr>
                <p:cNvSpPr/>
                <p:nvPr/>
              </p:nvSpPr>
              <p:spPr>
                <a:xfrm>
                  <a:off x="7796324" y="4236419"/>
                  <a:ext cx="101234" cy="682476"/>
                </a:xfrm>
                <a:custGeom>
                  <a:avLst/>
                  <a:gdLst>
                    <a:gd name="connsiteX0" fmla="*/ 2921 w 101234"/>
                    <a:gd name="connsiteY0" fmla="*/ 682476 h 682476"/>
                    <a:gd name="connsiteX1" fmla="*/ 6111 w 101234"/>
                    <a:gd name="connsiteY1" fmla="*/ 679605 h 682476"/>
                    <a:gd name="connsiteX2" fmla="*/ 101185 w 101234"/>
                    <a:gd name="connsiteY2" fmla="*/ 3559 h 682476"/>
                    <a:gd name="connsiteX3" fmla="*/ 98633 w 101234"/>
                    <a:gd name="connsiteY3" fmla="*/ 49 h 682476"/>
                    <a:gd name="connsiteX4" fmla="*/ 95123 w 101234"/>
                    <a:gd name="connsiteY4" fmla="*/ 2602 h 682476"/>
                    <a:gd name="connsiteX5" fmla="*/ 49 w 101234"/>
                    <a:gd name="connsiteY5" fmla="*/ 678648 h 682476"/>
                    <a:gd name="connsiteX6" fmla="*/ 2602 w 101234"/>
                    <a:gd name="connsiteY6" fmla="*/ 682157 h 682476"/>
                    <a:gd name="connsiteX7" fmla="*/ 2921 w 101234"/>
                    <a:gd name="connsiteY7" fmla="*/ 682476 h 68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234" h="682476">
                      <a:moveTo>
                        <a:pt x="2921" y="682476"/>
                      </a:moveTo>
                      <a:cubicBezTo>
                        <a:pt x="4516" y="682476"/>
                        <a:pt x="5792" y="681200"/>
                        <a:pt x="6111" y="679605"/>
                      </a:cubicBezTo>
                      <a:lnTo>
                        <a:pt x="101185" y="3559"/>
                      </a:lnTo>
                      <a:cubicBezTo>
                        <a:pt x="101504" y="1963"/>
                        <a:pt x="100228" y="368"/>
                        <a:pt x="98633" y="49"/>
                      </a:cubicBezTo>
                      <a:cubicBezTo>
                        <a:pt x="96719" y="-270"/>
                        <a:pt x="95123" y="1006"/>
                        <a:pt x="95123" y="2602"/>
                      </a:cubicBezTo>
                      <a:lnTo>
                        <a:pt x="49" y="678648"/>
                      </a:lnTo>
                      <a:cubicBezTo>
                        <a:pt x="-270" y="680243"/>
                        <a:pt x="1006" y="681838"/>
                        <a:pt x="2602" y="682157"/>
                      </a:cubicBezTo>
                      <a:cubicBezTo>
                        <a:pt x="2602" y="682476"/>
                        <a:pt x="2602" y="682476"/>
                        <a:pt x="2921" y="682476"/>
                      </a:cubicBezTo>
                      <a:close/>
                    </a:path>
                  </a:pathLst>
                </a:custGeom>
                <a:solidFill>
                  <a:srgbClr val="003458"/>
                </a:solidFill>
                <a:ln w="3190" cap="flat">
                  <a:noFill/>
                  <a:prstDash val="solid"/>
                  <a:miter/>
                </a:ln>
              </p:spPr>
              <p:txBody>
                <a:bodyPr rtlCol="0" anchor="ctr"/>
                <a:lstStyle/>
                <a:p>
                  <a:endParaRPr lang="fr-BE"/>
                </a:p>
              </p:txBody>
            </p:sp>
            <p:sp>
              <p:nvSpPr>
                <p:cNvPr id="300" name="Forme libre : forme 299">
                  <a:extLst>
                    <a:ext uri="{FF2B5EF4-FFF2-40B4-BE49-F238E27FC236}">
                      <a16:creationId xmlns:a16="http://schemas.microsoft.com/office/drawing/2014/main" id="{23065B43-8433-4871-A384-47613A2BBDD6}"/>
                    </a:ext>
                  </a:extLst>
                </p:cNvPr>
                <p:cNvSpPr/>
                <p:nvPr/>
              </p:nvSpPr>
              <p:spPr>
                <a:xfrm>
                  <a:off x="7694431" y="4246936"/>
                  <a:ext cx="193248" cy="662388"/>
                </a:xfrm>
                <a:custGeom>
                  <a:avLst/>
                  <a:gdLst>
                    <a:gd name="connsiteX0" fmla="*/ 3039 w 193248"/>
                    <a:gd name="connsiteY0" fmla="*/ 662388 h 662388"/>
                    <a:gd name="connsiteX1" fmla="*/ 6230 w 193248"/>
                    <a:gd name="connsiteY1" fmla="*/ 660155 h 662388"/>
                    <a:gd name="connsiteX2" fmla="*/ 193187 w 193248"/>
                    <a:gd name="connsiteY2" fmla="*/ 3890 h 662388"/>
                    <a:gd name="connsiteX3" fmla="*/ 190954 w 193248"/>
                    <a:gd name="connsiteY3" fmla="*/ 61 h 662388"/>
                    <a:gd name="connsiteX4" fmla="*/ 187126 w 193248"/>
                    <a:gd name="connsiteY4" fmla="*/ 2294 h 662388"/>
                    <a:gd name="connsiteX5" fmla="*/ 168 w 193248"/>
                    <a:gd name="connsiteY5" fmla="*/ 658560 h 662388"/>
                    <a:gd name="connsiteX6" fmla="*/ 2401 w 193248"/>
                    <a:gd name="connsiteY6" fmla="*/ 662388 h 662388"/>
                    <a:gd name="connsiteX7" fmla="*/ 3039 w 193248"/>
                    <a:gd name="connsiteY7" fmla="*/ 662388 h 66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248" h="662388">
                      <a:moveTo>
                        <a:pt x="3039" y="662388"/>
                      </a:moveTo>
                      <a:cubicBezTo>
                        <a:pt x="4315" y="662388"/>
                        <a:pt x="5592" y="661431"/>
                        <a:pt x="6230" y="660155"/>
                      </a:cubicBezTo>
                      <a:lnTo>
                        <a:pt x="193187" y="3890"/>
                      </a:lnTo>
                      <a:cubicBezTo>
                        <a:pt x="193506" y="2294"/>
                        <a:pt x="192549" y="380"/>
                        <a:pt x="190954" y="61"/>
                      </a:cubicBezTo>
                      <a:cubicBezTo>
                        <a:pt x="189359" y="-258"/>
                        <a:pt x="187445" y="699"/>
                        <a:pt x="187126" y="2294"/>
                      </a:cubicBezTo>
                      <a:lnTo>
                        <a:pt x="168" y="658560"/>
                      </a:lnTo>
                      <a:cubicBezTo>
                        <a:pt x="-470" y="660155"/>
                        <a:pt x="806" y="662069"/>
                        <a:pt x="2401" y="662388"/>
                      </a:cubicBezTo>
                      <a:cubicBezTo>
                        <a:pt x="2401" y="662069"/>
                        <a:pt x="2720" y="662388"/>
                        <a:pt x="3039" y="662388"/>
                      </a:cubicBezTo>
                      <a:close/>
                    </a:path>
                  </a:pathLst>
                </a:custGeom>
                <a:solidFill>
                  <a:srgbClr val="003458"/>
                </a:solidFill>
                <a:ln w="3190" cap="flat">
                  <a:noFill/>
                  <a:prstDash val="solid"/>
                  <a:miter/>
                </a:ln>
              </p:spPr>
              <p:txBody>
                <a:bodyPr rtlCol="0" anchor="ctr"/>
                <a:lstStyle/>
                <a:p>
                  <a:endParaRPr lang="fr-BE"/>
                </a:p>
              </p:txBody>
            </p:sp>
            <p:sp>
              <p:nvSpPr>
                <p:cNvPr id="301" name="Forme libre : forme 300">
                  <a:extLst>
                    <a:ext uri="{FF2B5EF4-FFF2-40B4-BE49-F238E27FC236}">
                      <a16:creationId xmlns:a16="http://schemas.microsoft.com/office/drawing/2014/main" id="{FAFDCC18-B466-40AE-A716-A36C50B44616}"/>
                    </a:ext>
                  </a:extLst>
                </p:cNvPr>
                <p:cNvSpPr/>
                <p:nvPr/>
              </p:nvSpPr>
              <p:spPr>
                <a:xfrm>
                  <a:off x="7888216" y="4239021"/>
                  <a:ext cx="53320" cy="687212"/>
                </a:xfrm>
                <a:custGeom>
                  <a:avLst/>
                  <a:gdLst>
                    <a:gd name="connsiteX0" fmla="*/ 50130 w 53320"/>
                    <a:gd name="connsiteY0" fmla="*/ 687213 h 687212"/>
                    <a:gd name="connsiteX1" fmla="*/ 50130 w 53320"/>
                    <a:gd name="connsiteY1" fmla="*/ 687213 h 687212"/>
                    <a:gd name="connsiteX2" fmla="*/ 53321 w 53320"/>
                    <a:gd name="connsiteY2" fmla="*/ 683703 h 687212"/>
                    <a:gd name="connsiteX3" fmla="*/ 6422 w 53320"/>
                    <a:gd name="connsiteY3" fmla="*/ 2871 h 687212"/>
                    <a:gd name="connsiteX4" fmla="*/ 2912 w 53320"/>
                    <a:gd name="connsiteY4" fmla="*/ 0 h 687212"/>
                    <a:gd name="connsiteX5" fmla="*/ 41 w 53320"/>
                    <a:gd name="connsiteY5" fmla="*/ 3509 h 687212"/>
                    <a:gd name="connsiteX6" fmla="*/ 46940 w 53320"/>
                    <a:gd name="connsiteY6" fmla="*/ 684341 h 687212"/>
                    <a:gd name="connsiteX7" fmla="*/ 50130 w 53320"/>
                    <a:gd name="connsiteY7" fmla="*/ 687213 h 68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20" h="687212">
                      <a:moveTo>
                        <a:pt x="50130" y="687213"/>
                      </a:moveTo>
                      <a:cubicBezTo>
                        <a:pt x="50130" y="687213"/>
                        <a:pt x="50449" y="687213"/>
                        <a:pt x="50130" y="687213"/>
                      </a:cubicBezTo>
                      <a:cubicBezTo>
                        <a:pt x="52044" y="687213"/>
                        <a:pt x="53321" y="685617"/>
                        <a:pt x="53321" y="683703"/>
                      </a:cubicBezTo>
                      <a:lnTo>
                        <a:pt x="6422" y="2871"/>
                      </a:lnTo>
                      <a:cubicBezTo>
                        <a:pt x="6422" y="1276"/>
                        <a:pt x="4827" y="0"/>
                        <a:pt x="2912" y="0"/>
                      </a:cubicBezTo>
                      <a:cubicBezTo>
                        <a:pt x="1317" y="0"/>
                        <a:pt x="-278" y="1595"/>
                        <a:pt x="41" y="3509"/>
                      </a:cubicBezTo>
                      <a:lnTo>
                        <a:pt x="46940" y="684341"/>
                      </a:lnTo>
                      <a:cubicBezTo>
                        <a:pt x="47259" y="685936"/>
                        <a:pt x="48535" y="687213"/>
                        <a:pt x="50130" y="687213"/>
                      </a:cubicBezTo>
                      <a:close/>
                    </a:path>
                  </a:pathLst>
                </a:custGeom>
                <a:solidFill>
                  <a:srgbClr val="003458"/>
                </a:solidFill>
                <a:ln w="3190" cap="flat">
                  <a:noFill/>
                  <a:prstDash val="solid"/>
                  <a:miter/>
                </a:ln>
              </p:spPr>
              <p:txBody>
                <a:bodyPr rtlCol="0" anchor="ctr"/>
                <a:lstStyle/>
                <a:p>
                  <a:endParaRPr lang="fr-BE"/>
                </a:p>
              </p:txBody>
            </p:sp>
            <p:sp>
              <p:nvSpPr>
                <p:cNvPr id="302" name="Forme libre : forme 301">
                  <a:extLst>
                    <a:ext uri="{FF2B5EF4-FFF2-40B4-BE49-F238E27FC236}">
                      <a16:creationId xmlns:a16="http://schemas.microsoft.com/office/drawing/2014/main" id="{391DBD31-3FF4-4735-BC64-37FD679493A6}"/>
                    </a:ext>
                  </a:extLst>
                </p:cNvPr>
                <p:cNvSpPr/>
                <p:nvPr/>
              </p:nvSpPr>
              <p:spPr>
                <a:xfrm>
                  <a:off x="7369004" y="4254160"/>
                  <a:ext cx="526764" cy="447787"/>
                </a:xfrm>
                <a:custGeom>
                  <a:avLst/>
                  <a:gdLst>
                    <a:gd name="connsiteX0" fmla="*/ 3046 w 526764"/>
                    <a:gd name="connsiteY0" fmla="*/ 447788 h 447787"/>
                    <a:gd name="connsiteX1" fmla="*/ 4960 w 526764"/>
                    <a:gd name="connsiteY1" fmla="*/ 447150 h 447787"/>
                    <a:gd name="connsiteX2" fmla="*/ 525634 w 526764"/>
                    <a:gd name="connsiteY2" fmla="*/ 5598 h 447787"/>
                    <a:gd name="connsiteX3" fmla="*/ 525953 w 526764"/>
                    <a:gd name="connsiteY3" fmla="*/ 1131 h 447787"/>
                    <a:gd name="connsiteX4" fmla="*/ 521486 w 526764"/>
                    <a:gd name="connsiteY4" fmla="*/ 812 h 447787"/>
                    <a:gd name="connsiteX5" fmla="*/ 1131 w 526764"/>
                    <a:gd name="connsiteY5" fmla="*/ 442364 h 447787"/>
                    <a:gd name="connsiteX6" fmla="*/ 812 w 526764"/>
                    <a:gd name="connsiteY6" fmla="*/ 446831 h 447787"/>
                    <a:gd name="connsiteX7" fmla="*/ 3046 w 526764"/>
                    <a:gd name="connsiteY7" fmla="*/ 447788 h 44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764" h="447787">
                      <a:moveTo>
                        <a:pt x="3046" y="447788"/>
                      </a:moveTo>
                      <a:cubicBezTo>
                        <a:pt x="3684" y="447788"/>
                        <a:pt x="4641" y="447469"/>
                        <a:pt x="4960" y="447150"/>
                      </a:cubicBezTo>
                      <a:lnTo>
                        <a:pt x="525634" y="5598"/>
                      </a:lnTo>
                      <a:cubicBezTo>
                        <a:pt x="526910" y="4322"/>
                        <a:pt x="527229" y="2408"/>
                        <a:pt x="525953" y="1131"/>
                      </a:cubicBezTo>
                      <a:cubicBezTo>
                        <a:pt x="524676" y="-145"/>
                        <a:pt x="522762" y="-464"/>
                        <a:pt x="521486" y="812"/>
                      </a:cubicBezTo>
                      <a:lnTo>
                        <a:pt x="1131" y="442364"/>
                      </a:lnTo>
                      <a:cubicBezTo>
                        <a:pt x="-145" y="443640"/>
                        <a:pt x="-464" y="445554"/>
                        <a:pt x="812" y="446831"/>
                      </a:cubicBezTo>
                      <a:cubicBezTo>
                        <a:pt x="1131" y="447469"/>
                        <a:pt x="2089" y="447788"/>
                        <a:pt x="3046" y="447788"/>
                      </a:cubicBezTo>
                      <a:close/>
                    </a:path>
                  </a:pathLst>
                </a:custGeom>
                <a:solidFill>
                  <a:srgbClr val="003458"/>
                </a:solidFill>
                <a:ln w="3190" cap="flat">
                  <a:noFill/>
                  <a:prstDash val="solid"/>
                  <a:miter/>
                </a:ln>
              </p:spPr>
              <p:txBody>
                <a:bodyPr rtlCol="0" anchor="ctr"/>
                <a:lstStyle/>
                <a:p>
                  <a:endParaRPr lang="fr-BE"/>
                </a:p>
              </p:txBody>
            </p:sp>
            <p:sp>
              <p:nvSpPr>
                <p:cNvPr id="303" name="Forme libre : forme 302">
                  <a:extLst>
                    <a:ext uri="{FF2B5EF4-FFF2-40B4-BE49-F238E27FC236}">
                      <a16:creationId xmlns:a16="http://schemas.microsoft.com/office/drawing/2014/main" id="{6BBF5421-7040-4F25-87F9-A4FD8FC13AED}"/>
                    </a:ext>
                  </a:extLst>
                </p:cNvPr>
                <p:cNvSpPr/>
                <p:nvPr/>
              </p:nvSpPr>
              <p:spPr>
                <a:xfrm>
                  <a:off x="7885336" y="3544740"/>
                  <a:ext cx="101234" cy="682476"/>
                </a:xfrm>
                <a:custGeom>
                  <a:avLst/>
                  <a:gdLst>
                    <a:gd name="connsiteX0" fmla="*/ 2921 w 101234"/>
                    <a:gd name="connsiteY0" fmla="*/ 682476 h 682476"/>
                    <a:gd name="connsiteX1" fmla="*/ 6111 w 101234"/>
                    <a:gd name="connsiteY1" fmla="*/ 679605 h 682476"/>
                    <a:gd name="connsiteX2" fmla="*/ 101185 w 101234"/>
                    <a:gd name="connsiteY2" fmla="*/ 3559 h 682476"/>
                    <a:gd name="connsiteX3" fmla="*/ 98633 w 101234"/>
                    <a:gd name="connsiteY3" fmla="*/ 49 h 682476"/>
                    <a:gd name="connsiteX4" fmla="*/ 95123 w 101234"/>
                    <a:gd name="connsiteY4" fmla="*/ 2602 h 682476"/>
                    <a:gd name="connsiteX5" fmla="*/ 49 w 101234"/>
                    <a:gd name="connsiteY5" fmla="*/ 678648 h 682476"/>
                    <a:gd name="connsiteX6" fmla="*/ 2602 w 101234"/>
                    <a:gd name="connsiteY6" fmla="*/ 682157 h 682476"/>
                    <a:gd name="connsiteX7" fmla="*/ 2921 w 101234"/>
                    <a:gd name="connsiteY7" fmla="*/ 682476 h 68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234" h="682476">
                      <a:moveTo>
                        <a:pt x="2921" y="682476"/>
                      </a:moveTo>
                      <a:cubicBezTo>
                        <a:pt x="4516" y="682476"/>
                        <a:pt x="5792" y="681200"/>
                        <a:pt x="6111" y="679605"/>
                      </a:cubicBezTo>
                      <a:lnTo>
                        <a:pt x="101185" y="3559"/>
                      </a:lnTo>
                      <a:cubicBezTo>
                        <a:pt x="101504" y="1963"/>
                        <a:pt x="100228" y="368"/>
                        <a:pt x="98633" y="49"/>
                      </a:cubicBezTo>
                      <a:cubicBezTo>
                        <a:pt x="97037" y="-270"/>
                        <a:pt x="95123" y="1006"/>
                        <a:pt x="95123" y="2602"/>
                      </a:cubicBezTo>
                      <a:lnTo>
                        <a:pt x="49" y="678648"/>
                      </a:lnTo>
                      <a:cubicBezTo>
                        <a:pt x="-270" y="680243"/>
                        <a:pt x="1006" y="681838"/>
                        <a:pt x="2602" y="682157"/>
                      </a:cubicBezTo>
                      <a:cubicBezTo>
                        <a:pt x="2602" y="682476"/>
                        <a:pt x="2602" y="682476"/>
                        <a:pt x="2921" y="682476"/>
                      </a:cubicBezTo>
                      <a:close/>
                    </a:path>
                  </a:pathLst>
                </a:custGeom>
                <a:solidFill>
                  <a:srgbClr val="003458"/>
                </a:solidFill>
                <a:ln w="3190" cap="flat">
                  <a:noFill/>
                  <a:prstDash val="solid"/>
                  <a:miter/>
                </a:ln>
              </p:spPr>
              <p:txBody>
                <a:bodyPr rtlCol="0" anchor="ctr"/>
                <a:lstStyle/>
                <a:p>
                  <a:endParaRPr lang="fr-BE"/>
                </a:p>
              </p:txBody>
            </p:sp>
            <p:sp>
              <p:nvSpPr>
                <p:cNvPr id="304" name="Forme libre : forme 303">
                  <a:extLst>
                    <a:ext uri="{FF2B5EF4-FFF2-40B4-BE49-F238E27FC236}">
                      <a16:creationId xmlns:a16="http://schemas.microsoft.com/office/drawing/2014/main" id="{4492226D-7242-427E-AD55-E687D6263A2C}"/>
                    </a:ext>
                  </a:extLst>
                </p:cNvPr>
                <p:cNvSpPr/>
                <p:nvPr/>
              </p:nvSpPr>
              <p:spPr>
                <a:xfrm>
                  <a:off x="7886145" y="3596277"/>
                  <a:ext cx="204260" cy="659652"/>
                </a:xfrm>
                <a:custGeom>
                  <a:avLst/>
                  <a:gdLst>
                    <a:gd name="connsiteX0" fmla="*/ 3068 w 204260"/>
                    <a:gd name="connsiteY0" fmla="*/ 659653 h 659652"/>
                    <a:gd name="connsiteX1" fmla="*/ 6258 w 204260"/>
                    <a:gd name="connsiteY1" fmla="*/ 657420 h 659652"/>
                    <a:gd name="connsiteX2" fmla="*/ 204063 w 204260"/>
                    <a:gd name="connsiteY2" fmla="*/ 4025 h 659652"/>
                    <a:gd name="connsiteX3" fmla="*/ 201830 w 204260"/>
                    <a:gd name="connsiteY3" fmla="*/ 197 h 659652"/>
                    <a:gd name="connsiteX4" fmla="*/ 198002 w 204260"/>
                    <a:gd name="connsiteY4" fmla="*/ 2430 h 659652"/>
                    <a:gd name="connsiteX5" fmla="*/ 197 w 204260"/>
                    <a:gd name="connsiteY5" fmla="*/ 655824 h 659652"/>
                    <a:gd name="connsiteX6" fmla="*/ 2430 w 204260"/>
                    <a:gd name="connsiteY6" fmla="*/ 659653 h 659652"/>
                    <a:gd name="connsiteX7" fmla="*/ 3068 w 204260"/>
                    <a:gd name="connsiteY7" fmla="*/ 659653 h 65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260" h="659652">
                      <a:moveTo>
                        <a:pt x="3068" y="659653"/>
                      </a:moveTo>
                      <a:cubicBezTo>
                        <a:pt x="4344" y="659653"/>
                        <a:pt x="5620" y="658696"/>
                        <a:pt x="6258" y="657420"/>
                      </a:cubicBezTo>
                      <a:lnTo>
                        <a:pt x="204063" y="4025"/>
                      </a:lnTo>
                      <a:cubicBezTo>
                        <a:pt x="204702" y="2430"/>
                        <a:pt x="203744" y="516"/>
                        <a:pt x="201830" y="197"/>
                      </a:cubicBezTo>
                      <a:cubicBezTo>
                        <a:pt x="200235" y="-441"/>
                        <a:pt x="198321" y="516"/>
                        <a:pt x="198002" y="2430"/>
                      </a:cubicBezTo>
                      <a:lnTo>
                        <a:pt x="197" y="655824"/>
                      </a:lnTo>
                      <a:cubicBezTo>
                        <a:pt x="-441" y="657420"/>
                        <a:pt x="516" y="659334"/>
                        <a:pt x="2430" y="659653"/>
                      </a:cubicBezTo>
                      <a:cubicBezTo>
                        <a:pt x="2430" y="659653"/>
                        <a:pt x="2749" y="659653"/>
                        <a:pt x="3068" y="659653"/>
                      </a:cubicBezTo>
                      <a:close/>
                    </a:path>
                  </a:pathLst>
                </a:custGeom>
                <a:solidFill>
                  <a:srgbClr val="003458"/>
                </a:solidFill>
                <a:ln w="3190" cap="flat">
                  <a:noFill/>
                  <a:prstDash val="solid"/>
                  <a:miter/>
                </a:ln>
              </p:spPr>
              <p:txBody>
                <a:bodyPr rtlCol="0" anchor="ctr"/>
                <a:lstStyle/>
                <a:p>
                  <a:endParaRPr lang="fr-BE"/>
                </a:p>
              </p:txBody>
            </p:sp>
            <p:sp>
              <p:nvSpPr>
                <p:cNvPr id="305" name="Forme libre : forme 304">
                  <a:extLst>
                    <a:ext uri="{FF2B5EF4-FFF2-40B4-BE49-F238E27FC236}">
                      <a16:creationId xmlns:a16="http://schemas.microsoft.com/office/drawing/2014/main" id="{B02A80A2-EAD5-40E7-9D36-19F779C2D2F8}"/>
                    </a:ext>
                  </a:extLst>
                </p:cNvPr>
                <p:cNvSpPr/>
                <p:nvPr/>
              </p:nvSpPr>
              <p:spPr>
                <a:xfrm>
                  <a:off x="7905673" y="3626333"/>
                  <a:ext cx="329191" cy="607583"/>
                </a:xfrm>
                <a:custGeom>
                  <a:avLst/>
                  <a:gdLst>
                    <a:gd name="connsiteX0" fmla="*/ 3321 w 329191"/>
                    <a:gd name="connsiteY0" fmla="*/ 607583 h 607583"/>
                    <a:gd name="connsiteX1" fmla="*/ 6193 w 329191"/>
                    <a:gd name="connsiteY1" fmla="*/ 605988 h 607583"/>
                    <a:gd name="connsiteX2" fmla="*/ 328742 w 329191"/>
                    <a:gd name="connsiteY2" fmla="*/ 4597 h 607583"/>
                    <a:gd name="connsiteX3" fmla="*/ 327466 w 329191"/>
                    <a:gd name="connsiteY3" fmla="*/ 450 h 607583"/>
                    <a:gd name="connsiteX4" fmla="*/ 323318 w 329191"/>
                    <a:gd name="connsiteY4" fmla="*/ 1726 h 607583"/>
                    <a:gd name="connsiteX5" fmla="*/ 450 w 329191"/>
                    <a:gd name="connsiteY5" fmla="*/ 602798 h 607583"/>
                    <a:gd name="connsiteX6" fmla="*/ 1726 w 329191"/>
                    <a:gd name="connsiteY6" fmla="*/ 606945 h 607583"/>
                    <a:gd name="connsiteX7" fmla="*/ 3321 w 329191"/>
                    <a:gd name="connsiteY7" fmla="*/ 607583 h 607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191" h="607583">
                      <a:moveTo>
                        <a:pt x="3321" y="607583"/>
                      </a:moveTo>
                      <a:cubicBezTo>
                        <a:pt x="4597" y="607583"/>
                        <a:pt x="5554" y="606945"/>
                        <a:pt x="6193" y="605988"/>
                      </a:cubicBezTo>
                      <a:lnTo>
                        <a:pt x="328742" y="4597"/>
                      </a:lnTo>
                      <a:cubicBezTo>
                        <a:pt x="329699" y="3002"/>
                        <a:pt x="329061" y="1088"/>
                        <a:pt x="327466" y="450"/>
                      </a:cubicBezTo>
                      <a:cubicBezTo>
                        <a:pt x="325871" y="-507"/>
                        <a:pt x="323957" y="131"/>
                        <a:pt x="323318" y="1726"/>
                      </a:cubicBezTo>
                      <a:lnTo>
                        <a:pt x="450" y="602798"/>
                      </a:lnTo>
                      <a:cubicBezTo>
                        <a:pt x="-508" y="604393"/>
                        <a:pt x="131" y="606307"/>
                        <a:pt x="1726" y="606945"/>
                      </a:cubicBezTo>
                      <a:cubicBezTo>
                        <a:pt x="2045" y="607264"/>
                        <a:pt x="2683" y="607583"/>
                        <a:pt x="3321" y="607583"/>
                      </a:cubicBezTo>
                      <a:close/>
                    </a:path>
                  </a:pathLst>
                </a:custGeom>
                <a:solidFill>
                  <a:srgbClr val="003458"/>
                </a:solidFill>
                <a:ln w="3190" cap="flat">
                  <a:noFill/>
                  <a:prstDash val="solid"/>
                  <a:miter/>
                </a:ln>
              </p:spPr>
              <p:txBody>
                <a:bodyPr rtlCol="0" anchor="ctr"/>
                <a:lstStyle/>
                <a:p>
                  <a:endParaRPr lang="fr-BE"/>
                </a:p>
              </p:txBody>
            </p:sp>
            <p:sp>
              <p:nvSpPr>
                <p:cNvPr id="306" name="Forme libre : forme 305">
                  <a:extLst>
                    <a:ext uri="{FF2B5EF4-FFF2-40B4-BE49-F238E27FC236}">
                      <a16:creationId xmlns:a16="http://schemas.microsoft.com/office/drawing/2014/main" id="{5801D319-E9A1-4DD2-BCC5-8F1AADE6F589}"/>
                    </a:ext>
                  </a:extLst>
                </p:cNvPr>
                <p:cNvSpPr/>
                <p:nvPr/>
              </p:nvSpPr>
              <p:spPr>
                <a:xfrm>
                  <a:off x="7912585" y="3829774"/>
                  <a:ext cx="552414" cy="415627"/>
                </a:xfrm>
                <a:custGeom>
                  <a:avLst/>
                  <a:gdLst>
                    <a:gd name="connsiteX0" fmla="*/ 3109 w 552414"/>
                    <a:gd name="connsiteY0" fmla="*/ 415628 h 415627"/>
                    <a:gd name="connsiteX1" fmla="*/ 5023 w 552414"/>
                    <a:gd name="connsiteY1" fmla="*/ 414990 h 415627"/>
                    <a:gd name="connsiteX2" fmla="*/ 551220 w 552414"/>
                    <a:gd name="connsiteY2" fmla="*/ 5661 h 415627"/>
                    <a:gd name="connsiteX3" fmla="*/ 551858 w 552414"/>
                    <a:gd name="connsiteY3" fmla="*/ 1195 h 415627"/>
                    <a:gd name="connsiteX4" fmla="*/ 547391 w 552414"/>
                    <a:gd name="connsiteY4" fmla="*/ 556 h 415627"/>
                    <a:gd name="connsiteX5" fmla="*/ 1195 w 552414"/>
                    <a:gd name="connsiteY5" fmla="*/ 409885 h 415627"/>
                    <a:gd name="connsiteX6" fmla="*/ 556 w 552414"/>
                    <a:gd name="connsiteY6" fmla="*/ 414352 h 415627"/>
                    <a:gd name="connsiteX7" fmla="*/ 3109 w 552414"/>
                    <a:gd name="connsiteY7" fmla="*/ 415628 h 41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414" h="415627">
                      <a:moveTo>
                        <a:pt x="3109" y="415628"/>
                      </a:moveTo>
                      <a:cubicBezTo>
                        <a:pt x="3747" y="415628"/>
                        <a:pt x="4385" y="415309"/>
                        <a:pt x="5023" y="414990"/>
                      </a:cubicBezTo>
                      <a:lnTo>
                        <a:pt x="551220" y="5661"/>
                      </a:lnTo>
                      <a:cubicBezTo>
                        <a:pt x="552496" y="4704"/>
                        <a:pt x="552815" y="2471"/>
                        <a:pt x="551858" y="1195"/>
                      </a:cubicBezTo>
                      <a:cubicBezTo>
                        <a:pt x="550901" y="-82"/>
                        <a:pt x="548668" y="-401"/>
                        <a:pt x="547391" y="556"/>
                      </a:cubicBezTo>
                      <a:lnTo>
                        <a:pt x="1195" y="409885"/>
                      </a:lnTo>
                      <a:cubicBezTo>
                        <a:pt x="-82" y="410842"/>
                        <a:pt x="-401" y="413075"/>
                        <a:pt x="556" y="414352"/>
                      </a:cubicBezTo>
                      <a:cubicBezTo>
                        <a:pt x="1195" y="414990"/>
                        <a:pt x="2152" y="415628"/>
                        <a:pt x="3109" y="415628"/>
                      </a:cubicBezTo>
                      <a:close/>
                    </a:path>
                  </a:pathLst>
                </a:custGeom>
                <a:solidFill>
                  <a:srgbClr val="003458"/>
                </a:solidFill>
                <a:ln w="3190" cap="flat">
                  <a:noFill/>
                  <a:prstDash val="solid"/>
                  <a:miter/>
                </a:ln>
              </p:spPr>
              <p:txBody>
                <a:bodyPr rtlCol="0" anchor="ctr"/>
                <a:lstStyle/>
                <a:p>
                  <a:endParaRPr lang="fr-BE"/>
                </a:p>
              </p:txBody>
            </p:sp>
            <p:sp>
              <p:nvSpPr>
                <p:cNvPr id="307" name="Forme libre : forme 306">
                  <a:extLst>
                    <a:ext uri="{FF2B5EF4-FFF2-40B4-BE49-F238E27FC236}">
                      <a16:creationId xmlns:a16="http://schemas.microsoft.com/office/drawing/2014/main" id="{5315C305-5353-4E61-B6FD-C3846D8E9525}"/>
                    </a:ext>
                  </a:extLst>
                </p:cNvPr>
                <p:cNvSpPr/>
                <p:nvPr/>
              </p:nvSpPr>
              <p:spPr>
                <a:xfrm>
                  <a:off x="7906772" y="3910739"/>
                  <a:ext cx="598816" cy="345190"/>
                </a:xfrm>
                <a:custGeom>
                  <a:avLst/>
                  <a:gdLst>
                    <a:gd name="connsiteX0" fmla="*/ 3179 w 598816"/>
                    <a:gd name="connsiteY0" fmla="*/ 345190 h 345190"/>
                    <a:gd name="connsiteX1" fmla="*/ 4775 w 598816"/>
                    <a:gd name="connsiteY1" fmla="*/ 344872 h 345190"/>
                    <a:gd name="connsiteX2" fmla="*/ 597232 w 598816"/>
                    <a:gd name="connsiteY2" fmla="*/ 6051 h 345190"/>
                    <a:gd name="connsiteX3" fmla="*/ 598509 w 598816"/>
                    <a:gd name="connsiteY3" fmla="*/ 1584 h 345190"/>
                    <a:gd name="connsiteX4" fmla="*/ 594042 w 598816"/>
                    <a:gd name="connsiteY4" fmla="*/ 308 h 345190"/>
                    <a:gd name="connsiteX5" fmla="*/ 1584 w 598816"/>
                    <a:gd name="connsiteY5" fmla="*/ 339448 h 345190"/>
                    <a:gd name="connsiteX6" fmla="*/ 308 w 598816"/>
                    <a:gd name="connsiteY6" fmla="*/ 343914 h 345190"/>
                    <a:gd name="connsiteX7" fmla="*/ 3179 w 598816"/>
                    <a:gd name="connsiteY7" fmla="*/ 345190 h 34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8816" h="345190">
                      <a:moveTo>
                        <a:pt x="3179" y="345190"/>
                      </a:moveTo>
                      <a:cubicBezTo>
                        <a:pt x="3818" y="345190"/>
                        <a:pt x="4137" y="345190"/>
                        <a:pt x="4775" y="344872"/>
                      </a:cubicBezTo>
                      <a:lnTo>
                        <a:pt x="597232" y="6051"/>
                      </a:lnTo>
                      <a:cubicBezTo>
                        <a:pt x="598828" y="5094"/>
                        <a:pt x="599147" y="3179"/>
                        <a:pt x="598509" y="1584"/>
                      </a:cubicBezTo>
                      <a:cubicBezTo>
                        <a:pt x="597551" y="-11"/>
                        <a:pt x="595637" y="-330"/>
                        <a:pt x="594042" y="308"/>
                      </a:cubicBezTo>
                      <a:lnTo>
                        <a:pt x="1584" y="339448"/>
                      </a:lnTo>
                      <a:cubicBezTo>
                        <a:pt x="-11" y="340405"/>
                        <a:pt x="-330" y="342319"/>
                        <a:pt x="308" y="343914"/>
                      </a:cubicBezTo>
                      <a:cubicBezTo>
                        <a:pt x="946" y="344872"/>
                        <a:pt x="1903" y="345190"/>
                        <a:pt x="3179" y="345190"/>
                      </a:cubicBezTo>
                      <a:close/>
                    </a:path>
                  </a:pathLst>
                </a:custGeom>
                <a:solidFill>
                  <a:srgbClr val="003458"/>
                </a:solidFill>
                <a:ln w="3190" cap="flat">
                  <a:noFill/>
                  <a:prstDash val="solid"/>
                  <a:miter/>
                </a:ln>
              </p:spPr>
              <p:txBody>
                <a:bodyPr rtlCol="0" anchor="ctr"/>
                <a:lstStyle/>
                <a:p>
                  <a:endParaRPr lang="fr-BE"/>
                </a:p>
              </p:txBody>
            </p:sp>
            <p:sp>
              <p:nvSpPr>
                <p:cNvPr id="308" name="Forme libre : forme 307">
                  <a:extLst>
                    <a:ext uri="{FF2B5EF4-FFF2-40B4-BE49-F238E27FC236}">
                      <a16:creationId xmlns:a16="http://schemas.microsoft.com/office/drawing/2014/main" id="{F355457E-376A-4C6C-A07E-0B7674A92AC6}"/>
                    </a:ext>
                  </a:extLst>
                </p:cNvPr>
                <p:cNvSpPr/>
                <p:nvPr/>
              </p:nvSpPr>
              <p:spPr>
                <a:xfrm>
                  <a:off x="7894463" y="3729339"/>
                  <a:ext cx="451471" cy="523719"/>
                </a:xfrm>
                <a:custGeom>
                  <a:avLst/>
                  <a:gdLst>
                    <a:gd name="connsiteX0" fmla="*/ 3046 w 451471"/>
                    <a:gd name="connsiteY0" fmla="*/ 523719 h 523719"/>
                    <a:gd name="connsiteX1" fmla="*/ 5598 w 451471"/>
                    <a:gd name="connsiteY1" fmla="*/ 522762 h 523719"/>
                    <a:gd name="connsiteX2" fmla="*/ 450659 w 451471"/>
                    <a:gd name="connsiteY2" fmla="*/ 5279 h 523719"/>
                    <a:gd name="connsiteX3" fmla="*/ 450340 w 451471"/>
                    <a:gd name="connsiteY3" fmla="*/ 812 h 523719"/>
                    <a:gd name="connsiteX4" fmla="*/ 445873 w 451471"/>
                    <a:gd name="connsiteY4" fmla="*/ 1131 h 523719"/>
                    <a:gd name="connsiteX5" fmla="*/ 812 w 451471"/>
                    <a:gd name="connsiteY5" fmla="*/ 518615 h 523719"/>
                    <a:gd name="connsiteX6" fmla="*/ 1131 w 451471"/>
                    <a:gd name="connsiteY6" fmla="*/ 523081 h 523719"/>
                    <a:gd name="connsiteX7" fmla="*/ 3046 w 451471"/>
                    <a:gd name="connsiteY7" fmla="*/ 523719 h 523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1471" h="523719">
                      <a:moveTo>
                        <a:pt x="3046" y="523719"/>
                      </a:moveTo>
                      <a:cubicBezTo>
                        <a:pt x="4003" y="523719"/>
                        <a:pt x="4960" y="523400"/>
                        <a:pt x="5598" y="522762"/>
                      </a:cubicBezTo>
                      <a:lnTo>
                        <a:pt x="450659" y="5279"/>
                      </a:lnTo>
                      <a:cubicBezTo>
                        <a:pt x="451935" y="4003"/>
                        <a:pt x="451616" y="2089"/>
                        <a:pt x="450340" y="812"/>
                      </a:cubicBezTo>
                      <a:cubicBezTo>
                        <a:pt x="449064" y="-464"/>
                        <a:pt x="447150" y="-145"/>
                        <a:pt x="445873" y="1131"/>
                      </a:cubicBezTo>
                      <a:lnTo>
                        <a:pt x="812" y="518615"/>
                      </a:lnTo>
                      <a:cubicBezTo>
                        <a:pt x="-464" y="519891"/>
                        <a:pt x="-145" y="521805"/>
                        <a:pt x="1131" y="523081"/>
                      </a:cubicBezTo>
                      <a:cubicBezTo>
                        <a:pt x="1770" y="523400"/>
                        <a:pt x="2408" y="523719"/>
                        <a:pt x="3046" y="523719"/>
                      </a:cubicBezTo>
                      <a:close/>
                    </a:path>
                  </a:pathLst>
                </a:custGeom>
                <a:solidFill>
                  <a:srgbClr val="003458"/>
                </a:solidFill>
                <a:ln w="3190" cap="flat">
                  <a:noFill/>
                  <a:prstDash val="solid"/>
                  <a:miter/>
                </a:ln>
              </p:spPr>
              <p:txBody>
                <a:bodyPr rtlCol="0" anchor="ctr"/>
                <a:lstStyle/>
                <a:p>
                  <a:endParaRPr lang="fr-BE"/>
                </a:p>
              </p:txBody>
            </p:sp>
            <p:sp>
              <p:nvSpPr>
                <p:cNvPr id="309" name="Forme libre : forme 308">
                  <a:extLst>
                    <a:ext uri="{FF2B5EF4-FFF2-40B4-BE49-F238E27FC236}">
                      <a16:creationId xmlns:a16="http://schemas.microsoft.com/office/drawing/2014/main" id="{D91F6C1F-2F70-4C7B-9DDF-104C1F2DCA5D}"/>
                    </a:ext>
                  </a:extLst>
                </p:cNvPr>
                <p:cNvSpPr/>
                <p:nvPr/>
              </p:nvSpPr>
              <p:spPr>
                <a:xfrm>
                  <a:off x="7733154" y="3560054"/>
                  <a:ext cx="149090" cy="673862"/>
                </a:xfrm>
                <a:custGeom>
                  <a:avLst/>
                  <a:gdLst>
                    <a:gd name="connsiteX0" fmla="*/ 145850 w 149090"/>
                    <a:gd name="connsiteY0" fmla="*/ 673862 h 673862"/>
                    <a:gd name="connsiteX1" fmla="*/ 146488 w 149090"/>
                    <a:gd name="connsiteY1" fmla="*/ 673862 h 673862"/>
                    <a:gd name="connsiteX2" fmla="*/ 149041 w 149090"/>
                    <a:gd name="connsiteY2" fmla="*/ 670034 h 673862"/>
                    <a:gd name="connsiteX3" fmla="*/ 6430 w 149090"/>
                    <a:gd name="connsiteY3" fmla="*/ 2602 h 673862"/>
                    <a:gd name="connsiteX4" fmla="*/ 2601 w 149090"/>
                    <a:gd name="connsiteY4" fmla="*/ 49 h 673862"/>
                    <a:gd name="connsiteX5" fmla="*/ 49 w 149090"/>
                    <a:gd name="connsiteY5" fmla="*/ 3878 h 673862"/>
                    <a:gd name="connsiteX6" fmla="*/ 142660 w 149090"/>
                    <a:gd name="connsiteY6" fmla="*/ 671310 h 673862"/>
                    <a:gd name="connsiteX7" fmla="*/ 145850 w 149090"/>
                    <a:gd name="connsiteY7" fmla="*/ 673862 h 673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090" h="673862">
                      <a:moveTo>
                        <a:pt x="145850" y="673862"/>
                      </a:moveTo>
                      <a:cubicBezTo>
                        <a:pt x="146169" y="673862"/>
                        <a:pt x="146169" y="673862"/>
                        <a:pt x="146488" y="673862"/>
                      </a:cubicBezTo>
                      <a:cubicBezTo>
                        <a:pt x="148084" y="673543"/>
                        <a:pt x="149360" y="671948"/>
                        <a:pt x="149041" y="670034"/>
                      </a:cubicBezTo>
                      <a:lnTo>
                        <a:pt x="6430" y="2602"/>
                      </a:lnTo>
                      <a:cubicBezTo>
                        <a:pt x="6111" y="1006"/>
                        <a:pt x="4516" y="-270"/>
                        <a:pt x="2601" y="49"/>
                      </a:cubicBezTo>
                      <a:cubicBezTo>
                        <a:pt x="1006" y="368"/>
                        <a:pt x="-270" y="1963"/>
                        <a:pt x="49" y="3878"/>
                      </a:cubicBezTo>
                      <a:lnTo>
                        <a:pt x="142660" y="671310"/>
                      </a:lnTo>
                      <a:cubicBezTo>
                        <a:pt x="143298" y="672586"/>
                        <a:pt x="144574" y="673862"/>
                        <a:pt x="145850" y="673862"/>
                      </a:cubicBezTo>
                      <a:close/>
                    </a:path>
                  </a:pathLst>
                </a:custGeom>
                <a:solidFill>
                  <a:srgbClr val="003458"/>
                </a:solidFill>
                <a:ln w="3190" cap="flat">
                  <a:noFill/>
                  <a:prstDash val="solid"/>
                  <a:miter/>
                </a:ln>
              </p:spPr>
              <p:txBody>
                <a:bodyPr rtlCol="0" anchor="ctr"/>
                <a:lstStyle/>
                <a:p>
                  <a:endParaRPr lang="fr-BE"/>
                </a:p>
              </p:txBody>
            </p:sp>
            <p:sp>
              <p:nvSpPr>
                <p:cNvPr id="310" name="Forme libre : forme 309">
                  <a:extLst>
                    <a:ext uri="{FF2B5EF4-FFF2-40B4-BE49-F238E27FC236}">
                      <a16:creationId xmlns:a16="http://schemas.microsoft.com/office/drawing/2014/main" id="{53D61A66-91BF-43CC-A1C0-1D994F66953F}"/>
                    </a:ext>
                  </a:extLst>
                </p:cNvPr>
                <p:cNvSpPr/>
                <p:nvPr/>
              </p:nvSpPr>
              <p:spPr>
                <a:xfrm>
                  <a:off x="7593538" y="3625581"/>
                  <a:ext cx="294963" cy="624925"/>
                </a:xfrm>
                <a:custGeom>
                  <a:avLst/>
                  <a:gdLst>
                    <a:gd name="connsiteX0" fmla="*/ 291847 w 294963"/>
                    <a:gd name="connsiteY0" fmla="*/ 624925 h 624925"/>
                    <a:gd name="connsiteX1" fmla="*/ 293123 w 294963"/>
                    <a:gd name="connsiteY1" fmla="*/ 624606 h 624925"/>
                    <a:gd name="connsiteX2" fmla="*/ 294719 w 294963"/>
                    <a:gd name="connsiteY2" fmla="*/ 620459 h 624925"/>
                    <a:gd name="connsiteX3" fmla="*/ 5987 w 294963"/>
                    <a:gd name="connsiteY3" fmla="*/ 1840 h 624925"/>
                    <a:gd name="connsiteX4" fmla="*/ 1840 w 294963"/>
                    <a:gd name="connsiteY4" fmla="*/ 244 h 624925"/>
                    <a:gd name="connsiteX5" fmla="*/ 244 w 294963"/>
                    <a:gd name="connsiteY5" fmla="*/ 4392 h 624925"/>
                    <a:gd name="connsiteX6" fmla="*/ 288976 w 294963"/>
                    <a:gd name="connsiteY6" fmla="*/ 623011 h 624925"/>
                    <a:gd name="connsiteX7" fmla="*/ 291847 w 294963"/>
                    <a:gd name="connsiteY7" fmla="*/ 624925 h 6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963" h="624925">
                      <a:moveTo>
                        <a:pt x="291847" y="624925"/>
                      </a:moveTo>
                      <a:cubicBezTo>
                        <a:pt x="292166" y="624925"/>
                        <a:pt x="292805" y="624925"/>
                        <a:pt x="293123" y="624606"/>
                      </a:cubicBezTo>
                      <a:cubicBezTo>
                        <a:pt x="294719" y="623968"/>
                        <a:pt x="295357" y="622054"/>
                        <a:pt x="294719" y="620459"/>
                      </a:cubicBezTo>
                      <a:lnTo>
                        <a:pt x="5987" y="1840"/>
                      </a:lnTo>
                      <a:cubicBezTo>
                        <a:pt x="5349" y="244"/>
                        <a:pt x="3435" y="-394"/>
                        <a:pt x="1840" y="244"/>
                      </a:cubicBezTo>
                      <a:cubicBezTo>
                        <a:pt x="244" y="883"/>
                        <a:pt x="-393" y="2797"/>
                        <a:pt x="244" y="4392"/>
                      </a:cubicBezTo>
                      <a:lnTo>
                        <a:pt x="288976" y="623011"/>
                      </a:lnTo>
                      <a:cubicBezTo>
                        <a:pt x="289614" y="624287"/>
                        <a:pt x="290571" y="624925"/>
                        <a:pt x="291847" y="624925"/>
                      </a:cubicBezTo>
                      <a:close/>
                    </a:path>
                  </a:pathLst>
                </a:custGeom>
                <a:solidFill>
                  <a:srgbClr val="003458"/>
                </a:solidFill>
                <a:ln w="3190" cap="flat">
                  <a:noFill/>
                  <a:prstDash val="solid"/>
                  <a:miter/>
                </a:ln>
              </p:spPr>
              <p:txBody>
                <a:bodyPr rtlCol="0" anchor="ctr"/>
                <a:lstStyle/>
                <a:p>
                  <a:endParaRPr lang="fr-BE"/>
                </a:p>
              </p:txBody>
            </p:sp>
            <p:sp>
              <p:nvSpPr>
                <p:cNvPr id="311" name="Forme libre : forme 310">
                  <a:extLst>
                    <a:ext uri="{FF2B5EF4-FFF2-40B4-BE49-F238E27FC236}">
                      <a16:creationId xmlns:a16="http://schemas.microsoft.com/office/drawing/2014/main" id="{86DF08E8-8605-4C45-8E30-15B0EF4F391F}"/>
                    </a:ext>
                  </a:extLst>
                </p:cNvPr>
                <p:cNvSpPr/>
                <p:nvPr/>
              </p:nvSpPr>
              <p:spPr>
                <a:xfrm>
                  <a:off x="7835255" y="3569314"/>
                  <a:ext cx="62891" cy="686615"/>
                </a:xfrm>
                <a:custGeom>
                  <a:avLst/>
                  <a:gdLst>
                    <a:gd name="connsiteX0" fmla="*/ 59701 w 62891"/>
                    <a:gd name="connsiteY0" fmla="*/ 686615 h 686615"/>
                    <a:gd name="connsiteX1" fmla="*/ 59701 w 62891"/>
                    <a:gd name="connsiteY1" fmla="*/ 686615 h 686615"/>
                    <a:gd name="connsiteX2" fmla="*/ 62892 w 62891"/>
                    <a:gd name="connsiteY2" fmla="*/ 683106 h 686615"/>
                    <a:gd name="connsiteX3" fmla="*/ 6422 w 62891"/>
                    <a:gd name="connsiteY3" fmla="*/ 2912 h 686615"/>
                    <a:gd name="connsiteX4" fmla="*/ 2912 w 62891"/>
                    <a:gd name="connsiteY4" fmla="*/ 41 h 686615"/>
                    <a:gd name="connsiteX5" fmla="*/ 41 w 62891"/>
                    <a:gd name="connsiteY5" fmla="*/ 3551 h 686615"/>
                    <a:gd name="connsiteX6" fmla="*/ 56511 w 62891"/>
                    <a:gd name="connsiteY6" fmla="*/ 683744 h 686615"/>
                    <a:gd name="connsiteX7" fmla="*/ 59701 w 62891"/>
                    <a:gd name="connsiteY7" fmla="*/ 686615 h 68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91" h="686615">
                      <a:moveTo>
                        <a:pt x="59701" y="686615"/>
                      </a:moveTo>
                      <a:cubicBezTo>
                        <a:pt x="59701" y="686615"/>
                        <a:pt x="59701" y="686615"/>
                        <a:pt x="59701" y="686615"/>
                      </a:cubicBezTo>
                      <a:cubicBezTo>
                        <a:pt x="61616" y="686615"/>
                        <a:pt x="62892" y="685020"/>
                        <a:pt x="62892" y="683106"/>
                      </a:cubicBezTo>
                      <a:lnTo>
                        <a:pt x="6422" y="2912"/>
                      </a:lnTo>
                      <a:cubicBezTo>
                        <a:pt x="6422" y="1317"/>
                        <a:pt x="4827" y="-278"/>
                        <a:pt x="2912" y="41"/>
                      </a:cubicBezTo>
                      <a:cubicBezTo>
                        <a:pt x="1317" y="41"/>
                        <a:pt x="-278" y="1636"/>
                        <a:pt x="41" y="3551"/>
                      </a:cubicBezTo>
                      <a:lnTo>
                        <a:pt x="56511" y="683744"/>
                      </a:lnTo>
                      <a:cubicBezTo>
                        <a:pt x="56511" y="685339"/>
                        <a:pt x="58106" y="686615"/>
                        <a:pt x="59701" y="686615"/>
                      </a:cubicBezTo>
                      <a:close/>
                    </a:path>
                  </a:pathLst>
                </a:custGeom>
                <a:solidFill>
                  <a:srgbClr val="003458"/>
                </a:solidFill>
                <a:ln w="3190" cap="flat">
                  <a:noFill/>
                  <a:prstDash val="solid"/>
                  <a:miter/>
                </a:ln>
              </p:spPr>
              <p:txBody>
                <a:bodyPr rtlCol="0" anchor="ctr"/>
                <a:lstStyle/>
                <a:p>
                  <a:endParaRPr lang="fr-BE"/>
                </a:p>
              </p:txBody>
            </p:sp>
            <p:sp>
              <p:nvSpPr>
                <p:cNvPr id="312" name="Forme libre : forme 311">
                  <a:extLst>
                    <a:ext uri="{FF2B5EF4-FFF2-40B4-BE49-F238E27FC236}">
                      <a16:creationId xmlns:a16="http://schemas.microsoft.com/office/drawing/2014/main" id="{AAE414D1-0965-4A99-B501-364604E594E6}"/>
                    </a:ext>
                  </a:extLst>
                </p:cNvPr>
                <p:cNvSpPr/>
                <p:nvPr/>
              </p:nvSpPr>
              <p:spPr>
                <a:xfrm>
                  <a:off x="7886461" y="4267853"/>
                  <a:ext cx="217985" cy="655189"/>
                </a:xfrm>
                <a:custGeom>
                  <a:avLst/>
                  <a:gdLst>
                    <a:gd name="connsiteX0" fmla="*/ 214914 w 217985"/>
                    <a:gd name="connsiteY0" fmla="*/ 655189 h 655189"/>
                    <a:gd name="connsiteX1" fmla="*/ 215871 w 217985"/>
                    <a:gd name="connsiteY1" fmla="*/ 655189 h 655189"/>
                    <a:gd name="connsiteX2" fmla="*/ 217785 w 217985"/>
                    <a:gd name="connsiteY2" fmla="*/ 651042 h 655189"/>
                    <a:gd name="connsiteX3" fmla="*/ 6262 w 217985"/>
                    <a:gd name="connsiteY3" fmla="*/ 2114 h 655189"/>
                    <a:gd name="connsiteX4" fmla="*/ 2114 w 217985"/>
                    <a:gd name="connsiteY4" fmla="*/ 200 h 655189"/>
                    <a:gd name="connsiteX5" fmla="*/ 200 w 217985"/>
                    <a:gd name="connsiteY5" fmla="*/ 4347 h 655189"/>
                    <a:gd name="connsiteX6" fmla="*/ 211723 w 217985"/>
                    <a:gd name="connsiteY6" fmla="*/ 653275 h 655189"/>
                    <a:gd name="connsiteX7" fmla="*/ 214914 w 217985"/>
                    <a:gd name="connsiteY7" fmla="*/ 655189 h 65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985" h="655189">
                      <a:moveTo>
                        <a:pt x="214914" y="655189"/>
                      </a:moveTo>
                      <a:cubicBezTo>
                        <a:pt x="215233" y="655189"/>
                        <a:pt x="215552" y="655189"/>
                        <a:pt x="215871" y="655189"/>
                      </a:cubicBezTo>
                      <a:cubicBezTo>
                        <a:pt x="217466" y="654551"/>
                        <a:pt x="218424" y="652956"/>
                        <a:pt x="217785" y="651042"/>
                      </a:cubicBezTo>
                      <a:lnTo>
                        <a:pt x="6262" y="2114"/>
                      </a:lnTo>
                      <a:cubicBezTo>
                        <a:pt x="5623" y="519"/>
                        <a:pt x="4028" y="-438"/>
                        <a:pt x="2114" y="200"/>
                      </a:cubicBezTo>
                      <a:cubicBezTo>
                        <a:pt x="519" y="838"/>
                        <a:pt x="-438" y="2433"/>
                        <a:pt x="200" y="4347"/>
                      </a:cubicBezTo>
                      <a:lnTo>
                        <a:pt x="211723" y="653275"/>
                      </a:lnTo>
                      <a:cubicBezTo>
                        <a:pt x="212362" y="654232"/>
                        <a:pt x="213638" y="655189"/>
                        <a:pt x="214914" y="655189"/>
                      </a:cubicBezTo>
                      <a:close/>
                    </a:path>
                  </a:pathLst>
                </a:custGeom>
                <a:solidFill>
                  <a:srgbClr val="003458"/>
                </a:solidFill>
                <a:ln w="3190" cap="flat">
                  <a:noFill/>
                  <a:prstDash val="solid"/>
                  <a:miter/>
                </a:ln>
              </p:spPr>
              <p:txBody>
                <a:bodyPr rtlCol="0" anchor="ctr"/>
                <a:lstStyle/>
                <a:p>
                  <a:endParaRPr lang="fr-BE"/>
                </a:p>
              </p:txBody>
            </p:sp>
            <p:sp>
              <p:nvSpPr>
                <p:cNvPr id="313" name="Forme libre : forme 312">
                  <a:extLst>
                    <a:ext uri="{FF2B5EF4-FFF2-40B4-BE49-F238E27FC236}">
                      <a16:creationId xmlns:a16="http://schemas.microsoft.com/office/drawing/2014/main" id="{ABC3E93E-0DA8-48A2-9691-C2851B78EF74}"/>
                    </a:ext>
                  </a:extLst>
                </p:cNvPr>
                <p:cNvSpPr/>
                <p:nvPr/>
              </p:nvSpPr>
              <p:spPr>
                <a:xfrm>
                  <a:off x="7912124" y="4257465"/>
                  <a:ext cx="676167" cy="137885"/>
                </a:xfrm>
                <a:custGeom>
                  <a:avLst/>
                  <a:gdLst>
                    <a:gd name="connsiteX0" fmla="*/ 672916 w 676167"/>
                    <a:gd name="connsiteY0" fmla="*/ 137886 h 137885"/>
                    <a:gd name="connsiteX1" fmla="*/ 676107 w 676167"/>
                    <a:gd name="connsiteY1" fmla="*/ 135334 h 137885"/>
                    <a:gd name="connsiteX2" fmla="*/ 673554 w 676167"/>
                    <a:gd name="connsiteY2" fmla="*/ 131505 h 137885"/>
                    <a:gd name="connsiteX3" fmla="*/ 3889 w 676167"/>
                    <a:gd name="connsiteY3" fmla="*/ 60 h 137885"/>
                    <a:gd name="connsiteX4" fmla="*/ 60 w 676167"/>
                    <a:gd name="connsiteY4" fmla="*/ 2613 h 137885"/>
                    <a:gd name="connsiteX5" fmla="*/ 2613 w 676167"/>
                    <a:gd name="connsiteY5" fmla="*/ 6441 h 137885"/>
                    <a:gd name="connsiteX6" fmla="*/ 672278 w 676167"/>
                    <a:gd name="connsiteY6" fmla="*/ 137886 h 137885"/>
                    <a:gd name="connsiteX7" fmla="*/ 672916 w 676167"/>
                    <a:gd name="connsiteY7" fmla="*/ 137886 h 13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167" h="137885">
                      <a:moveTo>
                        <a:pt x="672916" y="137886"/>
                      </a:moveTo>
                      <a:cubicBezTo>
                        <a:pt x="674511" y="137886"/>
                        <a:pt x="675787" y="136929"/>
                        <a:pt x="676107" y="135334"/>
                      </a:cubicBezTo>
                      <a:cubicBezTo>
                        <a:pt x="676426" y="133738"/>
                        <a:pt x="675468" y="131824"/>
                        <a:pt x="673554" y="131505"/>
                      </a:cubicBezTo>
                      <a:lnTo>
                        <a:pt x="3889" y="60"/>
                      </a:lnTo>
                      <a:cubicBezTo>
                        <a:pt x="2294" y="-259"/>
                        <a:pt x="379" y="699"/>
                        <a:pt x="60" y="2613"/>
                      </a:cubicBezTo>
                      <a:cubicBezTo>
                        <a:pt x="-259" y="4208"/>
                        <a:pt x="698" y="6122"/>
                        <a:pt x="2613" y="6441"/>
                      </a:cubicBezTo>
                      <a:lnTo>
                        <a:pt x="672278" y="137886"/>
                      </a:lnTo>
                      <a:cubicBezTo>
                        <a:pt x="672597" y="137886"/>
                        <a:pt x="672597" y="137886"/>
                        <a:pt x="672916" y="137886"/>
                      </a:cubicBezTo>
                      <a:close/>
                    </a:path>
                  </a:pathLst>
                </a:custGeom>
                <a:solidFill>
                  <a:srgbClr val="003458"/>
                </a:solidFill>
                <a:ln w="3190" cap="flat">
                  <a:noFill/>
                  <a:prstDash val="solid"/>
                  <a:miter/>
                </a:ln>
              </p:spPr>
              <p:txBody>
                <a:bodyPr rtlCol="0" anchor="ctr"/>
                <a:lstStyle/>
                <a:p>
                  <a:endParaRPr lang="fr-BE"/>
                </a:p>
              </p:txBody>
            </p:sp>
            <p:sp>
              <p:nvSpPr>
                <p:cNvPr id="314" name="Forme libre : forme 313">
                  <a:extLst>
                    <a:ext uri="{FF2B5EF4-FFF2-40B4-BE49-F238E27FC236}">
                      <a16:creationId xmlns:a16="http://schemas.microsoft.com/office/drawing/2014/main" id="{C537075B-4389-4897-BE74-ABBAC0A54679}"/>
                    </a:ext>
                  </a:extLst>
                </p:cNvPr>
                <p:cNvSpPr/>
                <p:nvPr/>
              </p:nvSpPr>
              <p:spPr>
                <a:xfrm>
                  <a:off x="7873974" y="4236224"/>
                  <a:ext cx="288582" cy="627796"/>
                </a:xfrm>
                <a:custGeom>
                  <a:avLst/>
                  <a:gdLst>
                    <a:gd name="connsiteX0" fmla="*/ 285466 w 288582"/>
                    <a:gd name="connsiteY0" fmla="*/ 627797 h 627796"/>
                    <a:gd name="connsiteX1" fmla="*/ 286743 w 288582"/>
                    <a:gd name="connsiteY1" fmla="*/ 627477 h 627796"/>
                    <a:gd name="connsiteX2" fmla="*/ 288338 w 288582"/>
                    <a:gd name="connsiteY2" fmla="*/ 623330 h 627796"/>
                    <a:gd name="connsiteX3" fmla="*/ 5987 w 288582"/>
                    <a:gd name="connsiteY3" fmla="*/ 1840 h 627796"/>
                    <a:gd name="connsiteX4" fmla="*/ 1840 w 288582"/>
                    <a:gd name="connsiteY4" fmla="*/ 245 h 627796"/>
                    <a:gd name="connsiteX5" fmla="*/ 244 w 288582"/>
                    <a:gd name="connsiteY5" fmla="*/ 4392 h 627796"/>
                    <a:gd name="connsiteX6" fmla="*/ 282595 w 288582"/>
                    <a:gd name="connsiteY6" fmla="*/ 625882 h 627796"/>
                    <a:gd name="connsiteX7" fmla="*/ 285466 w 288582"/>
                    <a:gd name="connsiteY7" fmla="*/ 627797 h 62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582" h="627796">
                      <a:moveTo>
                        <a:pt x="285466" y="627797"/>
                      </a:moveTo>
                      <a:cubicBezTo>
                        <a:pt x="285785" y="627797"/>
                        <a:pt x="286423" y="627797"/>
                        <a:pt x="286743" y="627477"/>
                      </a:cubicBezTo>
                      <a:cubicBezTo>
                        <a:pt x="288338" y="626839"/>
                        <a:pt x="288976" y="624925"/>
                        <a:pt x="288338" y="623330"/>
                      </a:cubicBezTo>
                      <a:lnTo>
                        <a:pt x="5987" y="1840"/>
                      </a:lnTo>
                      <a:cubicBezTo>
                        <a:pt x="5349" y="245"/>
                        <a:pt x="3435" y="-394"/>
                        <a:pt x="1840" y="245"/>
                      </a:cubicBezTo>
                      <a:cubicBezTo>
                        <a:pt x="244" y="883"/>
                        <a:pt x="-393" y="2797"/>
                        <a:pt x="244" y="4392"/>
                      </a:cubicBezTo>
                      <a:lnTo>
                        <a:pt x="282595" y="625882"/>
                      </a:lnTo>
                      <a:cubicBezTo>
                        <a:pt x="283233" y="627158"/>
                        <a:pt x="284509" y="627797"/>
                        <a:pt x="285466" y="627797"/>
                      </a:cubicBezTo>
                      <a:close/>
                    </a:path>
                  </a:pathLst>
                </a:custGeom>
                <a:solidFill>
                  <a:srgbClr val="003458"/>
                </a:solidFill>
                <a:ln w="3190" cap="flat">
                  <a:noFill/>
                  <a:prstDash val="solid"/>
                  <a:miter/>
                </a:ln>
              </p:spPr>
              <p:txBody>
                <a:bodyPr rtlCol="0" anchor="ctr"/>
                <a:lstStyle/>
                <a:p>
                  <a:endParaRPr lang="fr-BE"/>
                </a:p>
              </p:txBody>
            </p:sp>
            <p:sp>
              <p:nvSpPr>
                <p:cNvPr id="315" name="Forme libre : forme 314">
                  <a:extLst>
                    <a:ext uri="{FF2B5EF4-FFF2-40B4-BE49-F238E27FC236}">
                      <a16:creationId xmlns:a16="http://schemas.microsoft.com/office/drawing/2014/main" id="{C3E0A85C-0814-4453-BBF9-D884F4347115}"/>
                    </a:ext>
                  </a:extLst>
                </p:cNvPr>
                <p:cNvSpPr/>
                <p:nvPr/>
              </p:nvSpPr>
              <p:spPr>
                <a:xfrm>
                  <a:off x="7889607" y="4253452"/>
                  <a:ext cx="636336" cy="268876"/>
                </a:xfrm>
                <a:custGeom>
                  <a:avLst/>
                  <a:gdLst>
                    <a:gd name="connsiteX0" fmla="*/ 633220 w 636336"/>
                    <a:gd name="connsiteY0" fmla="*/ 268876 h 268876"/>
                    <a:gd name="connsiteX1" fmla="*/ 636091 w 636336"/>
                    <a:gd name="connsiteY1" fmla="*/ 266962 h 268876"/>
                    <a:gd name="connsiteX2" fmla="*/ 634496 w 636336"/>
                    <a:gd name="connsiteY2" fmla="*/ 262815 h 268876"/>
                    <a:gd name="connsiteX3" fmla="*/ 4392 w 636336"/>
                    <a:gd name="connsiteY3" fmla="*/ 244 h 268876"/>
                    <a:gd name="connsiteX4" fmla="*/ 245 w 636336"/>
                    <a:gd name="connsiteY4" fmla="*/ 1840 h 268876"/>
                    <a:gd name="connsiteX5" fmla="*/ 1840 w 636336"/>
                    <a:gd name="connsiteY5" fmla="*/ 5987 h 268876"/>
                    <a:gd name="connsiteX6" fmla="*/ 631944 w 636336"/>
                    <a:gd name="connsiteY6" fmla="*/ 268557 h 268876"/>
                    <a:gd name="connsiteX7" fmla="*/ 633220 w 636336"/>
                    <a:gd name="connsiteY7" fmla="*/ 268876 h 26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6336" h="268876">
                      <a:moveTo>
                        <a:pt x="633220" y="268876"/>
                      </a:moveTo>
                      <a:cubicBezTo>
                        <a:pt x="634496" y="268876"/>
                        <a:pt x="635772" y="268238"/>
                        <a:pt x="636091" y="266962"/>
                      </a:cubicBezTo>
                      <a:cubicBezTo>
                        <a:pt x="636730" y="265367"/>
                        <a:pt x="636091" y="263453"/>
                        <a:pt x="634496" y="262815"/>
                      </a:cubicBezTo>
                      <a:lnTo>
                        <a:pt x="4392" y="244"/>
                      </a:lnTo>
                      <a:cubicBezTo>
                        <a:pt x="2797" y="-393"/>
                        <a:pt x="883" y="244"/>
                        <a:pt x="245" y="1840"/>
                      </a:cubicBezTo>
                      <a:cubicBezTo>
                        <a:pt x="-394" y="3435"/>
                        <a:pt x="245" y="5349"/>
                        <a:pt x="1840" y="5987"/>
                      </a:cubicBezTo>
                      <a:lnTo>
                        <a:pt x="631944" y="268557"/>
                      </a:lnTo>
                      <a:cubicBezTo>
                        <a:pt x="632263" y="268876"/>
                        <a:pt x="632582" y="268876"/>
                        <a:pt x="633220" y="268876"/>
                      </a:cubicBezTo>
                      <a:close/>
                    </a:path>
                  </a:pathLst>
                </a:custGeom>
                <a:solidFill>
                  <a:srgbClr val="003458"/>
                </a:solidFill>
                <a:ln w="3190" cap="flat">
                  <a:noFill/>
                  <a:prstDash val="solid"/>
                  <a:miter/>
                </a:ln>
              </p:spPr>
              <p:txBody>
                <a:bodyPr rtlCol="0" anchor="ctr"/>
                <a:lstStyle/>
                <a:p>
                  <a:endParaRPr lang="fr-BE"/>
                </a:p>
              </p:txBody>
            </p:sp>
            <p:sp>
              <p:nvSpPr>
                <p:cNvPr id="316" name="Forme libre : forme 315">
                  <a:extLst>
                    <a:ext uri="{FF2B5EF4-FFF2-40B4-BE49-F238E27FC236}">
                      <a16:creationId xmlns:a16="http://schemas.microsoft.com/office/drawing/2014/main" id="{260E7499-6727-4986-B40A-40513AD107AD}"/>
                    </a:ext>
                  </a:extLst>
                </p:cNvPr>
                <p:cNvSpPr/>
                <p:nvPr/>
              </p:nvSpPr>
              <p:spPr>
                <a:xfrm>
                  <a:off x="7879501" y="4254193"/>
                  <a:ext cx="588593" cy="362890"/>
                </a:xfrm>
                <a:custGeom>
                  <a:avLst/>
                  <a:gdLst>
                    <a:gd name="connsiteX0" fmla="*/ 585261 w 588593"/>
                    <a:gd name="connsiteY0" fmla="*/ 362890 h 362890"/>
                    <a:gd name="connsiteX1" fmla="*/ 588133 w 588593"/>
                    <a:gd name="connsiteY1" fmla="*/ 361295 h 362890"/>
                    <a:gd name="connsiteX2" fmla="*/ 587176 w 588593"/>
                    <a:gd name="connsiteY2" fmla="*/ 356829 h 362890"/>
                    <a:gd name="connsiteX3" fmla="*/ 4927 w 588593"/>
                    <a:gd name="connsiteY3" fmla="*/ 461 h 362890"/>
                    <a:gd name="connsiteX4" fmla="*/ 461 w 588593"/>
                    <a:gd name="connsiteY4" fmla="*/ 1418 h 362890"/>
                    <a:gd name="connsiteX5" fmla="*/ 1418 w 588593"/>
                    <a:gd name="connsiteY5" fmla="*/ 5884 h 362890"/>
                    <a:gd name="connsiteX6" fmla="*/ 583666 w 588593"/>
                    <a:gd name="connsiteY6" fmla="*/ 362252 h 362890"/>
                    <a:gd name="connsiteX7" fmla="*/ 585261 w 588593"/>
                    <a:gd name="connsiteY7" fmla="*/ 362890 h 362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8593" h="362890">
                      <a:moveTo>
                        <a:pt x="585261" y="362890"/>
                      </a:moveTo>
                      <a:cubicBezTo>
                        <a:pt x="586219" y="362890"/>
                        <a:pt x="587495" y="362252"/>
                        <a:pt x="588133" y="361295"/>
                      </a:cubicBezTo>
                      <a:cubicBezTo>
                        <a:pt x="589090" y="359700"/>
                        <a:pt x="588452" y="357786"/>
                        <a:pt x="587176" y="356829"/>
                      </a:cubicBezTo>
                      <a:lnTo>
                        <a:pt x="4927" y="461"/>
                      </a:lnTo>
                      <a:cubicBezTo>
                        <a:pt x="3332" y="-496"/>
                        <a:pt x="1418" y="142"/>
                        <a:pt x="461" y="1418"/>
                      </a:cubicBezTo>
                      <a:cubicBezTo>
                        <a:pt x="-496" y="3013"/>
                        <a:pt x="142" y="4927"/>
                        <a:pt x="1418" y="5884"/>
                      </a:cubicBezTo>
                      <a:lnTo>
                        <a:pt x="583666" y="362252"/>
                      </a:lnTo>
                      <a:cubicBezTo>
                        <a:pt x="584304" y="362572"/>
                        <a:pt x="584942" y="362890"/>
                        <a:pt x="585261" y="362890"/>
                      </a:cubicBezTo>
                      <a:close/>
                    </a:path>
                  </a:pathLst>
                </a:custGeom>
                <a:solidFill>
                  <a:srgbClr val="003458"/>
                </a:solidFill>
                <a:ln w="3190" cap="flat">
                  <a:noFill/>
                  <a:prstDash val="solid"/>
                  <a:miter/>
                </a:ln>
              </p:spPr>
              <p:txBody>
                <a:bodyPr rtlCol="0" anchor="ctr"/>
                <a:lstStyle/>
                <a:p>
                  <a:endParaRPr lang="fr-BE"/>
                </a:p>
              </p:txBody>
            </p:sp>
            <p:sp>
              <p:nvSpPr>
                <p:cNvPr id="317" name="Forme libre : forme 316">
                  <a:extLst>
                    <a:ext uri="{FF2B5EF4-FFF2-40B4-BE49-F238E27FC236}">
                      <a16:creationId xmlns:a16="http://schemas.microsoft.com/office/drawing/2014/main" id="{1C817EAE-5AB3-45BE-B7B5-089A639BBF2C}"/>
                    </a:ext>
                  </a:extLst>
                </p:cNvPr>
                <p:cNvSpPr/>
                <p:nvPr/>
              </p:nvSpPr>
              <p:spPr>
                <a:xfrm>
                  <a:off x="7889039" y="4269604"/>
                  <a:ext cx="531550" cy="442552"/>
                </a:xfrm>
                <a:custGeom>
                  <a:avLst/>
                  <a:gdLst>
                    <a:gd name="connsiteX0" fmla="*/ 528186 w 531550"/>
                    <a:gd name="connsiteY0" fmla="*/ 442553 h 442552"/>
                    <a:gd name="connsiteX1" fmla="*/ 530738 w 531550"/>
                    <a:gd name="connsiteY1" fmla="*/ 441277 h 442552"/>
                    <a:gd name="connsiteX2" fmla="*/ 530419 w 531550"/>
                    <a:gd name="connsiteY2" fmla="*/ 436810 h 442552"/>
                    <a:gd name="connsiteX3" fmla="*/ 5279 w 531550"/>
                    <a:gd name="connsiteY3" fmla="*/ 682 h 442552"/>
                    <a:gd name="connsiteX4" fmla="*/ 812 w 531550"/>
                    <a:gd name="connsiteY4" fmla="*/ 1001 h 442552"/>
                    <a:gd name="connsiteX5" fmla="*/ 1131 w 531550"/>
                    <a:gd name="connsiteY5" fmla="*/ 5468 h 442552"/>
                    <a:gd name="connsiteX6" fmla="*/ 526271 w 531550"/>
                    <a:gd name="connsiteY6" fmla="*/ 441596 h 442552"/>
                    <a:gd name="connsiteX7" fmla="*/ 528186 w 531550"/>
                    <a:gd name="connsiteY7" fmla="*/ 442553 h 44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1550" h="442552">
                      <a:moveTo>
                        <a:pt x="528186" y="442553"/>
                      </a:moveTo>
                      <a:cubicBezTo>
                        <a:pt x="529143" y="442553"/>
                        <a:pt x="530100" y="442234"/>
                        <a:pt x="530738" y="441277"/>
                      </a:cubicBezTo>
                      <a:cubicBezTo>
                        <a:pt x="532014" y="440001"/>
                        <a:pt x="531695" y="437767"/>
                        <a:pt x="530419" y="436810"/>
                      </a:cubicBezTo>
                      <a:lnTo>
                        <a:pt x="5279" y="682"/>
                      </a:lnTo>
                      <a:cubicBezTo>
                        <a:pt x="4003" y="-275"/>
                        <a:pt x="1769" y="-275"/>
                        <a:pt x="812" y="1001"/>
                      </a:cubicBezTo>
                      <a:cubicBezTo>
                        <a:pt x="-464" y="2277"/>
                        <a:pt x="-145" y="4511"/>
                        <a:pt x="1131" y="5468"/>
                      </a:cubicBezTo>
                      <a:lnTo>
                        <a:pt x="526271" y="441596"/>
                      </a:lnTo>
                      <a:cubicBezTo>
                        <a:pt x="526910" y="442234"/>
                        <a:pt x="527548" y="442553"/>
                        <a:pt x="528186" y="442553"/>
                      </a:cubicBezTo>
                      <a:close/>
                    </a:path>
                  </a:pathLst>
                </a:custGeom>
                <a:solidFill>
                  <a:srgbClr val="003458"/>
                </a:solidFill>
                <a:ln w="3190" cap="flat">
                  <a:noFill/>
                  <a:prstDash val="solid"/>
                  <a:miter/>
                </a:ln>
              </p:spPr>
              <p:txBody>
                <a:bodyPr rtlCol="0" anchor="ctr"/>
                <a:lstStyle/>
                <a:p>
                  <a:endParaRPr lang="fr-BE"/>
                </a:p>
              </p:txBody>
            </p:sp>
            <p:sp>
              <p:nvSpPr>
                <p:cNvPr id="318" name="Forme libre : forme 317">
                  <a:extLst>
                    <a:ext uri="{FF2B5EF4-FFF2-40B4-BE49-F238E27FC236}">
                      <a16:creationId xmlns:a16="http://schemas.microsoft.com/office/drawing/2014/main" id="{96AE3212-2932-479F-829F-4DC142AAC2F5}"/>
                    </a:ext>
                  </a:extLst>
                </p:cNvPr>
                <p:cNvSpPr/>
                <p:nvPr/>
              </p:nvSpPr>
              <p:spPr>
                <a:xfrm>
                  <a:off x="7892523" y="4041973"/>
                  <a:ext cx="655708" cy="216828"/>
                </a:xfrm>
                <a:custGeom>
                  <a:avLst/>
                  <a:gdLst>
                    <a:gd name="connsiteX0" fmla="*/ 3390 w 655708"/>
                    <a:gd name="connsiteY0" fmla="*/ 216828 h 216828"/>
                    <a:gd name="connsiteX1" fmla="*/ 4347 w 655708"/>
                    <a:gd name="connsiteY1" fmla="*/ 216828 h 216828"/>
                    <a:gd name="connsiteX2" fmla="*/ 653594 w 655708"/>
                    <a:gd name="connsiteY2" fmla="*/ 6262 h 216828"/>
                    <a:gd name="connsiteX3" fmla="*/ 655508 w 655708"/>
                    <a:gd name="connsiteY3" fmla="*/ 2114 h 216828"/>
                    <a:gd name="connsiteX4" fmla="*/ 651361 w 655708"/>
                    <a:gd name="connsiteY4" fmla="*/ 200 h 216828"/>
                    <a:gd name="connsiteX5" fmla="*/ 2114 w 655708"/>
                    <a:gd name="connsiteY5" fmla="*/ 210766 h 216828"/>
                    <a:gd name="connsiteX6" fmla="*/ 200 w 655708"/>
                    <a:gd name="connsiteY6" fmla="*/ 214914 h 216828"/>
                    <a:gd name="connsiteX7" fmla="*/ 3390 w 655708"/>
                    <a:gd name="connsiteY7" fmla="*/ 216828 h 216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708" h="216828">
                      <a:moveTo>
                        <a:pt x="3390" y="216828"/>
                      </a:moveTo>
                      <a:cubicBezTo>
                        <a:pt x="3709" y="216828"/>
                        <a:pt x="4028" y="216828"/>
                        <a:pt x="4347" y="216828"/>
                      </a:cubicBezTo>
                      <a:lnTo>
                        <a:pt x="653594" y="6262"/>
                      </a:lnTo>
                      <a:cubicBezTo>
                        <a:pt x="655189" y="5624"/>
                        <a:pt x="656146" y="4028"/>
                        <a:pt x="655508" y="2114"/>
                      </a:cubicBezTo>
                      <a:cubicBezTo>
                        <a:pt x="654870" y="519"/>
                        <a:pt x="653275" y="-438"/>
                        <a:pt x="651361" y="200"/>
                      </a:cubicBezTo>
                      <a:lnTo>
                        <a:pt x="2114" y="210766"/>
                      </a:lnTo>
                      <a:cubicBezTo>
                        <a:pt x="519" y="211404"/>
                        <a:pt x="-438" y="213000"/>
                        <a:pt x="200" y="214914"/>
                      </a:cubicBezTo>
                      <a:cubicBezTo>
                        <a:pt x="838" y="215871"/>
                        <a:pt x="2114" y="216828"/>
                        <a:pt x="3390" y="216828"/>
                      </a:cubicBezTo>
                      <a:close/>
                    </a:path>
                  </a:pathLst>
                </a:custGeom>
                <a:solidFill>
                  <a:srgbClr val="003458"/>
                </a:solidFill>
                <a:ln w="3190" cap="flat">
                  <a:noFill/>
                  <a:prstDash val="solid"/>
                  <a:miter/>
                </a:ln>
              </p:spPr>
              <p:txBody>
                <a:bodyPr rtlCol="0" anchor="ctr"/>
                <a:lstStyle/>
                <a:p>
                  <a:endParaRPr lang="fr-BE"/>
                </a:p>
              </p:txBody>
            </p:sp>
            <p:sp>
              <p:nvSpPr>
                <p:cNvPr id="319" name="Forme libre : forme 318">
                  <a:extLst>
                    <a:ext uri="{FF2B5EF4-FFF2-40B4-BE49-F238E27FC236}">
                      <a16:creationId xmlns:a16="http://schemas.microsoft.com/office/drawing/2014/main" id="{210B0FD0-59E2-4F87-A00C-82CA2AEDAA23}"/>
                    </a:ext>
                  </a:extLst>
                </p:cNvPr>
                <p:cNvSpPr/>
                <p:nvPr/>
              </p:nvSpPr>
              <p:spPr>
                <a:xfrm>
                  <a:off x="7866831" y="4127946"/>
                  <a:ext cx="677739" cy="129260"/>
                </a:xfrm>
                <a:custGeom>
                  <a:avLst/>
                  <a:gdLst>
                    <a:gd name="connsiteX0" fmla="*/ 3240 w 677739"/>
                    <a:gd name="connsiteY0" fmla="*/ 129260 h 129260"/>
                    <a:gd name="connsiteX1" fmla="*/ 3878 w 677739"/>
                    <a:gd name="connsiteY1" fmla="*/ 129260 h 129260"/>
                    <a:gd name="connsiteX2" fmla="*/ 675138 w 677739"/>
                    <a:gd name="connsiteY2" fmla="*/ 6430 h 129260"/>
                    <a:gd name="connsiteX3" fmla="*/ 677691 w 677739"/>
                    <a:gd name="connsiteY3" fmla="*/ 2602 h 129260"/>
                    <a:gd name="connsiteX4" fmla="*/ 673862 w 677739"/>
                    <a:gd name="connsiteY4" fmla="*/ 49 h 129260"/>
                    <a:gd name="connsiteX5" fmla="*/ 2602 w 677739"/>
                    <a:gd name="connsiteY5" fmla="*/ 122880 h 129260"/>
                    <a:gd name="connsiteX6" fmla="*/ 49 w 677739"/>
                    <a:gd name="connsiteY6" fmla="*/ 126708 h 129260"/>
                    <a:gd name="connsiteX7" fmla="*/ 3240 w 677739"/>
                    <a:gd name="connsiteY7" fmla="*/ 129260 h 129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7739" h="129260">
                      <a:moveTo>
                        <a:pt x="3240" y="129260"/>
                      </a:moveTo>
                      <a:cubicBezTo>
                        <a:pt x="3559" y="129260"/>
                        <a:pt x="3559" y="129260"/>
                        <a:pt x="3878" y="129260"/>
                      </a:cubicBezTo>
                      <a:lnTo>
                        <a:pt x="675138" y="6430"/>
                      </a:lnTo>
                      <a:cubicBezTo>
                        <a:pt x="676734" y="6111"/>
                        <a:pt x="678010" y="4516"/>
                        <a:pt x="677691" y="2602"/>
                      </a:cubicBezTo>
                      <a:cubicBezTo>
                        <a:pt x="677372" y="1006"/>
                        <a:pt x="675776" y="-270"/>
                        <a:pt x="673862" y="49"/>
                      </a:cubicBezTo>
                      <a:lnTo>
                        <a:pt x="2602" y="122880"/>
                      </a:lnTo>
                      <a:cubicBezTo>
                        <a:pt x="1006" y="123199"/>
                        <a:pt x="-270" y="124794"/>
                        <a:pt x="49" y="126708"/>
                      </a:cubicBezTo>
                      <a:cubicBezTo>
                        <a:pt x="369" y="128303"/>
                        <a:pt x="1644" y="129260"/>
                        <a:pt x="3240" y="129260"/>
                      </a:cubicBezTo>
                      <a:close/>
                    </a:path>
                  </a:pathLst>
                </a:custGeom>
                <a:solidFill>
                  <a:srgbClr val="003458"/>
                </a:solidFill>
                <a:ln w="3190" cap="flat">
                  <a:noFill/>
                  <a:prstDash val="solid"/>
                  <a:miter/>
                </a:ln>
              </p:spPr>
              <p:txBody>
                <a:bodyPr rtlCol="0" anchor="ctr"/>
                <a:lstStyle/>
                <a:p>
                  <a:endParaRPr lang="fr-BE"/>
                </a:p>
              </p:txBody>
            </p:sp>
            <p:sp>
              <p:nvSpPr>
                <p:cNvPr id="320" name="Forme libre : forme 319">
                  <a:extLst>
                    <a:ext uri="{FF2B5EF4-FFF2-40B4-BE49-F238E27FC236}">
                      <a16:creationId xmlns:a16="http://schemas.microsoft.com/office/drawing/2014/main" id="{ADFA228E-85CE-43B5-8D97-7E20F39F7A22}"/>
                    </a:ext>
                  </a:extLst>
                </p:cNvPr>
                <p:cNvSpPr/>
                <p:nvPr/>
              </p:nvSpPr>
              <p:spPr>
                <a:xfrm>
                  <a:off x="7202909" y="4260985"/>
                  <a:ext cx="681887" cy="103418"/>
                </a:xfrm>
                <a:custGeom>
                  <a:avLst/>
                  <a:gdLst>
                    <a:gd name="connsiteX0" fmla="*/ 3240 w 681887"/>
                    <a:gd name="connsiteY0" fmla="*/ 103418 h 103418"/>
                    <a:gd name="connsiteX1" fmla="*/ 3559 w 681887"/>
                    <a:gd name="connsiteY1" fmla="*/ 103418 h 103418"/>
                    <a:gd name="connsiteX2" fmla="*/ 679286 w 681887"/>
                    <a:gd name="connsiteY2" fmla="*/ 6111 h 103418"/>
                    <a:gd name="connsiteX3" fmla="*/ 681838 w 681887"/>
                    <a:gd name="connsiteY3" fmla="*/ 2602 h 103418"/>
                    <a:gd name="connsiteX4" fmla="*/ 678328 w 681887"/>
                    <a:gd name="connsiteY4" fmla="*/ 49 h 103418"/>
                    <a:gd name="connsiteX5" fmla="*/ 2602 w 681887"/>
                    <a:gd name="connsiteY5" fmla="*/ 97356 h 103418"/>
                    <a:gd name="connsiteX6" fmla="*/ 49 w 681887"/>
                    <a:gd name="connsiteY6" fmla="*/ 100866 h 103418"/>
                    <a:gd name="connsiteX7" fmla="*/ 3240 w 681887"/>
                    <a:gd name="connsiteY7" fmla="*/ 103418 h 10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887" h="103418">
                      <a:moveTo>
                        <a:pt x="3240" y="103418"/>
                      </a:moveTo>
                      <a:cubicBezTo>
                        <a:pt x="3240" y="103418"/>
                        <a:pt x="3559" y="103418"/>
                        <a:pt x="3559" y="103418"/>
                      </a:cubicBezTo>
                      <a:lnTo>
                        <a:pt x="679286" y="6111"/>
                      </a:lnTo>
                      <a:cubicBezTo>
                        <a:pt x="680881" y="5792"/>
                        <a:pt x="682157" y="4197"/>
                        <a:pt x="681838" y="2602"/>
                      </a:cubicBezTo>
                      <a:cubicBezTo>
                        <a:pt x="681519" y="1006"/>
                        <a:pt x="679924" y="-270"/>
                        <a:pt x="678328" y="49"/>
                      </a:cubicBezTo>
                      <a:lnTo>
                        <a:pt x="2602" y="97356"/>
                      </a:lnTo>
                      <a:cubicBezTo>
                        <a:pt x="1006" y="97675"/>
                        <a:pt x="-270" y="99271"/>
                        <a:pt x="49" y="100866"/>
                      </a:cubicBezTo>
                      <a:cubicBezTo>
                        <a:pt x="49" y="102461"/>
                        <a:pt x="1644" y="103418"/>
                        <a:pt x="3240" y="103418"/>
                      </a:cubicBezTo>
                      <a:close/>
                    </a:path>
                  </a:pathLst>
                </a:custGeom>
                <a:solidFill>
                  <a:srgbClr val="003458"/>
                </a:solidFill>
                <a:ln w="3190" cap="flat">
                  <a:noFill/>
                  <a:prstDash val="solid"/>
                  <a:miter/>
                </a:ln>
              </p:spPr>
              <p:txBody>
                <a:bodyPr rtlCol="0" anchor="ctr"/>
                <a:lstStyle/>
                <a:p>
                  <a:endParaRPr lang="fr-BE"/>
                </a:p>
              </p:txBody>
            </p:sp>
            <p:sp>
              <p:nvSpPr>
                <p:cNvPr id="321" name="Forme libre : forme 320">
                  <a:extLst>
                    <a:ext uri="{FF2B5EF4-FFF2-40B4-BE49-F238E27FC236}">
                      <a16:creationId xmlns:a16="http://schemas.microsoft.com/office/drawing/2014/main" id="{6C090F7C-08B6-48E9-909B-5D5417053A81}"/>
                    </a:ext>
                  </a:extLst>
                </p:cNvPr>
                <p:cNvSpPr/>
                <p:nvPr/>
              </p:nvSpPr>
              <p:spPr>
                <a:xfrm>
                  <a:off x="7223635" y="4266078"/>
                  <a:ext cx="661811" cy="195951"/>
                </a:xfrm>
                <a:custGeom>
                  <a:avLst/>
                  <a:gdLst>
                    <a:gd name="connsiteX0" fmla="*/ 2933 w 661811"/>
                    <a:gd name="connsiteY0" fmla="*/ 195952 h 195951"/>
                    <a:gd name="connsiteX1" fmla="*/ 3890 w 661811"/>
                    <a:gd name="connsiteY1" fmla="*/ 195952 h 195951"/>
                    <a:gd name="connsiteX2" fmla="*/ 659517 w 661811"/>
                    <a:gd name="connsiteY2" fmla="*/ 6123 h 195951"/>
                    <a:gd name="connsiteX3" fmla="*/ 661750 w 661811"/>
                    <a:gd name="connsiteY3" fmla="*/ 2294 h 195951"/>
                    <a:gd name="connsiteX4" fmla="*/ 657922 w 661811"/>
                    <a:gd name="connsiteY4" fmla="*/ 61 h 195951"/>
                    <a:gd name="connsiteX5" fmla="*/ 2294 w 661811"/>
                    <a:gd name="connsiteY5" fmla="*/ 189890 h 195951"/>
                    <a:gd name="connsiteX6" fmla="*/ 61 w 661811"/>
                    <a:gd name="connsiteY6" fmla="*/ 193719 h 195951"/>
                    <a:gd name="connsiteX7" fmla="*/ 2933 w 661811"/>
                    <a:gd name="connsiteY7" fmla="*/ 195952 h 195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1811" h="195951">
                      <a:moveTo>
                        <a:pt x="2933" y="195952"/>
                      </a:moveTo>
                      <a:cubicBezTo>
                        <a:pt x="3252" y="195952"/>
                        <a:pt x="3571" y="195952"/>
                        <a:pt x="3890" y="195952"/>
                      </a:cubicBezTo>
                      <a:lnTo>
                        <a:pt x="659517" y="6123"/>
                      </a:lnTo>
                      <a:cubicBezTo>
                        <a:pt x="661113" y="5485"/>
                        <a:pt x="662069" y="3890"/>
                        <a:pt x="661750" y="2294"/>
                      </a:cubicBezTo>
                      <a:cubicBezTo>
                        <a:pt x="661113" y="699"/>
                        <a:pt x="659517" y="-258"/>
                        <a:pt x="657922" y="61"/>
                      </a:cubicBezTo>
                      <a:lnTo>
                        <a:pt x="2294" y="189890"/>
                      </a:lnTo>
                      <a:cubicBezTo>
                        <a:pt x="699" y="190528"/>
                        <a:pt x="-258" y="192123"/>
                        <a:pt x="61" y="193719"/>
                      </a:cubicBezTo>
                      <a:cubicBezTo>
                        <a:pt x="380" y="195314"/>
                        <a:pt x="1656" y="195952"/>
                        <a:pt x="2933" y="195952"/>
                      </a:cubicBezTo>
                      <a:close/>
                    </a:path>
                  </a:pathLst>
                </a:custGeom>
                <a:solidFill>
                  <a:srgbClr val="003458"/>
                </a:solidFill>
                <a:ln w="3190" cap="flat">
                  <a:noFill/>
                  <a:prstDash val="solid"/>
                  <a:miter/>
                </a:ln>
              </p:spPr>
              <p:txBody>
                <a:bodyPr rtlCol="0" anchor="ctr"/>
                <a:lstStyle/>
                <a:p>
                  <a:endParaRPr lang="fr-BE"/>
                </a:p>
              </p:txBody>
            </p:sp>
            <p:sp>
              <p:nvSpPr>
                <p:cNvPr id="322" name="Forme libre : forme 321">
                  <a:extLst>
                    <a:ext uri="{FF2B5EF4-FFF2-40B4-BE49-F238E27FC236}">
                      <a16:creationId xmlns:a16="http://schemas.microsoft.com/office/drawing/2014/main" id="{5C6AD8FC-B9AD-4C5C-ABF7-2135C38C5FAA}"/>
                    </a:ext>
                  </a:extLst>
                </p:cNvPr>
                <p:cNvSpPr/>
                <p:nvPr/>
              </p:nvSpPr>
              <p:spPr>
                <a:xfrm>
                  <a:off x="7884109" y="4252420"/>
                  <a:ext cx="688807" cy="8933"/>
                </a:xfrm>
                <a:custGeom>
                  <a:avLst/>
                  <a:gdLst>
                    <a:gd name="connsiteX0" fmla="*/ 685617 w 688807"/>
                    <a:gd name="connsiteY0" fmla="*/ 8933 h 8933"/>
                    <a:gd name="connsiteX1" fmla="*/ 688808 w 688807"/>
                    <a:gd name="connsiteY1" fmla="*/ 5743 h 8933"/>
                    <a:gd name="connsiteX2" fmla="*/ 685617 w 688807"/>
                    <a:gd name="connsiteY2" fmla="*/ 2552 h 8933"/>
                    <a:gd name="connsiteX3" fmla="*/ 3190 w 688807"/>
                    <a:gd name="connsiteY3" fmla="*/ 0 h 8933"/>
                    <a:gd name="connsiteX4" fmla="*/ 3190 w 688807"/>
                    <a:gd name="connsiteY4" fmla="*/ 0 h 8933"/>
                    <a:gd name="connsiteX5" fmla="*/ 0 w 688807"/>
                    <a:gd name="connsiteY5" fmla="*/ 3190 h 8933"/>
                    <a:gd name="connsiteX6" fmla="*/ 3190 w 688807"/>
                    <a:gd name="connsiteY6" fmla="*/ 6381 h 8933"/>
                    <a:gd name="connsiteX7" fmla="*/ 685617 w 688807"/>
                    <a:gd name="connsiteY7" fmla="*/ 8933 h 8933"/>
                    <a:gd name="connsiteX8" fmla="*/ 685617 w 688807"/>
                    <a:gd name="connsiteY8" fmla="*/ 8933 h 8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8807" h="8933">
                      <a:moveTo>
                        <a:pt x="685617" y="8933"/>
                      </a:moveTo>
                      <a:cubicBezTo>
                        <a:pt x="687213" y="8933"/>
                        <a:pt x="688808" y="7657"/>
                        <a:pt x="688808" y="5743"/>
                      </a:cubicBezTo>
                      <a:cubicBezTo>
                        <a:pt x="688808" y="3829"/>
                        <a:pt x="687532" y="2552"/>
                        <a:pt x="685617" y="2552"/>
                      </a:cubicBezTo>
                      <a:lnTo>
                        <a:pt x="3190" y="0"/>
                      </a:lnTo>
                      <a:cubicBezTo>
                        <a:pt x="3190" y="0"/>
                        <a:pt x="3190" y="0"/>
                        <a:pt x="3190" y="0"/>
                      </a:cubicBezTo>
                      <a:cubicBezTo>
                        <a:pt x="1595" y="0"/>
                        <a:pt x="0" y="1276"/>
                        <a:pt x="0" y="3190"/>
                      </a:cubicBezTo>
                      <a:cubicBezTo>
                        <a:pt x="0" y="5105"/>
                        <a:pt x="1276" y="6381"/>
                        <a:pt x="3190" y="6381"/>
                      </a:cubicBezTo>
                      <a:lnTo>
                        <a:pt x="685617" y="8933"/>
                      </a:lnTo>
                      <a:cubicBezTo>
                        <a:pt x="685617" y="8933"/>
                        <a:pt x="685617" y="8933"/>
                        <a:pt x="685617" y="8933"/>
                      </a:cubicBezTo>
                      <a:close/>
                    </a:path>
                  </a:pathLst>
                </a:custGeom>
                <a:solidFill>
                  <a:srgbClr val="003458"/>
                </a:solidFill>
                <a:ln w="3190" cap="flat">
                  <a:noFill/>
                  <a:prstDash val="solid"/>
                  <a:miter/>
                </a:ln>
              </p:spPr>
              <p:txBody>
                <a:bodyPr rtlCol="0" anchor="ctr"/>
                <a:lstStyle/>
                <a:p>
                  <a:endParaRPr lang="fr-BE"/>
                </a:p>
              </p:txBody>
            </p:sp>
            <p:sp>
              <p:nvSpPr>
                <p:cNvPr id="323" name="Forme libre : forme 322">
                  <a:extLst>
                    <a:ext uri="{FF2B5EF4-FFF2-40B4-BE49-F238E27FC236}">
                      <a16:creationId xmlns:a16="http://schemas.microsoft.com/office/drawing/2014/main" id="{25F59BAA-4E66-4369-B7F6-FA36C9D4F220}"/>
                    </a:ext>
                  </a:extLst>
                </p:cNvPr>
                <p:cNvSpPr/>
                <p:nvPr/>
              </p:nvSpPr>
              <p:spPr>
                <a:xfrm>
                  <a:off x="7113946" y="3485767"/>
                  <a:ext cx="1550534" cy="1550535"/>
                </a:xfrm>
                <a:custGeom>
                  <a:avLst/>
                  <a:gdLst>
                    <a:gd name="connsiteX0" fmla="*/ 0 w 1550534"/>
                    <a:gd name="connsiteY0" fmla="*/ 775268 h 1550535"/>
                    <a:gd name="connsiteX1" fmla="*/ 775267 w 1550534"/>
                    <a:gd name="connsiteY1" fmla="*/ 0 h 1550535"/>
                    <a:gd name="connsiteX2" fmla="*/ 1550535 w 1550534"/>
                    <a:gd name="connsiteY2" fmla="*/ 775268 h 1550535"/>
                    <a:gd name="connsiteX3" fmla="*/ 775267 w 1550534"/>
                    <a:gd name="connsiteY3" fmla="*/ 1550535 h 1550535"/>
                    <a:gd name="connsiteX4" fmla="*/ 0 w 1550534"/>
                    <a:gd name="connsiteY4" fmla="*/ 775268 h 1550535"/>
                    <a:gd name="connsiteX5" fmla="*/ 124745 w 1550534"/>
                    <a:gd name="connsiteY5" fmla="*/ 775268 h 1550535"/>
                    <a:gd name="connsiteX6" fmla="*/ 774948 w 1550534"/>
                    <a:gd name="connsiteY6" fmla="*/ 1425471 h 1550535"/>
                    <a:gd name="connsiteX7" fmla="*/ 1425152 w 1550534"/>
                    <a:gd name="connsiteY7" fmla="*/ 775268 h 1550535"/>
                    <a:gd name="connsiteX8" fmla="*/ 774948 w 1550534"/>
                    <a:gd name="connsiteY8" fmla="*/ 125064 h 1550535"/>
                    <a:gd name="connsiteX9" fmla="*/ 124745 w 1550534"/>
                    <a:gd name="connsiteY9" fmla="*/ 775268 h 1550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0534" h="1550535">
                      <a:moveTo>
                        <a:pt x="0" y="775268"/>
                      </a:moveTo>
                      <a:cubicBezTo>
                        <a:pt x="0" y="347754"/>
                        <a:pt x="347754" y="0"/>
                        <a:pt x="775267" y="0"/>
                      </a:cubicBezTo>
                      <a:cubicBezTo>
                        <a:pt x="1202781" y="0"/>
                        <a:pt x="1550535" y="347754"/>
                        <a:pt x="1550535" y="775268"/>
                      </a:cubicBezTo>
                      <a:cubicBezTo>
                        <a:pt x="1550535" y="1202782"/>
                        <a:pt x="1202781" y="1550535"/>
                        <a:pt x="775267" y="1550535"/>
                      </a:cubicBezTo>
                      <a:cubicBezTo>
                        <a:pt x="347754" y="1550535"/>
                        <a:pt x="0" y="1202782"/>
                        <a:pt x="0" y="775268"/>
                      </a:cubicBezTo>
                      <a:close/>
                      <a:moveTo>
                        <a:pt x="124745" y="775268"/>
                      </a:moveTo>
                      <a:cubicBezTo>
                        <a:pt x="124745" y="1133869"/>
                        <a:pt x="416347" y="1425471"/>
                        <a:pt x="774948" y="1425471"/>
                      </a:cubicBezTo>
                      <a:cubicBezTo>
                        <a:pt x="1133550" y="1425471"/>
                        <a:pt x="1425152" y="1133869"/>
                        <a:pt x="1425152" y="775268"/>
                      </a:cubicBezTo>
                      <a:cubicBezTo>
                        <a:pt x="1425152" y="416666"/>
                        <a:pt x="1133550" y="125064"/>
                        <a:pt x="774948" y="125064"/>
                      </a:cubicBezTo>
                      <a:cubicBezTo>
                        <a:pt x="416347" y="125064"/>
                        <a:pt x="124745" y="416666"/>
                        <a:pt x="124745" y="775268"/>
                      </a:cubicBezTo>
                      <a:close/>
                    </a:path>
                  </a:pathLst>
                </a:custGeom>
                <a:solidFill>
                  <a:srgbClr val="001724"/>
                </a:solidFill>
                <a:ln w="3190" cap="flat">
                  <a:noFill/>
                  <a:prstDash val="solid"/>
                  <a:miter/>
                </a:ln>
              </p:spPr>
              <p:txBody>
                <a:bodyPr rtlCol="0" anchor="ctr"/>
                <a:lstStyle/>
                <a:p>
                  <a:endParaRPr lang="fr-BE"/>
                </a:p>
              </p:txBody>
            </p:sp>
            <p:sp>
              <p:nvSpPr>
                <p:cNvPr id="324" name="Forme libre : forme 323">
                  <a:extLst>
                    <a:ext uri="{FF2B5EF4-FFF2-40B4-BE49-F238E27FC236}">
                      <a16:creationId xmlns:a16="http://schemas.microsoft.com/office/drawing/2014/main" id="{1D4F99D0-02EB-4D1B-AD52-4E483E09514A}"/>
                    </a:ext>
                  </a:extLst>
                </p:cNvPr>
                <p:cNvSpPr/>
                <p:nvPr/>
              </p:nvSpPr>
              <p:spPr>
                <a:xfrm>
                  <a:off x="7113946" y="3485767"/>
                  <a:ext cx="1550534" cy="1550535"/>
                </a:xfrm>
                <a:custGeom>
                  <a:avLst/>
                  <a:gdLst>
                    <a:gd name="connsiteX0" fmla="*/ 0 w 1550534"/>
                    <a:gd name="connsiteY0" fmla="*/ 775268 h 1550535"/>
                    <a:gd name="connsiteX1" fmla="*/ 775267 w 1550534"/>
                    <a:gd name="connsiteY1" fmla="*/ 0 h 1550535"/>
                    <a:gd name="connsiteX2" fmla="*/ 1550535 w 1550534"/>
                    <a:gd name="connsiteY2" fmla="*/ 775268 h 1550535"/>
                    <a:gd name="connsiteX3" fmla="*/ 775267 w 1550534"/>
                    <a:gd name="connsiteY3" fmla="*/ 1550535 h 1550535"/>
                    <a:gd name="connsiteX4" fmla="*/ 0 w 1550534"/>
                    <a:gd name="connsiteY4" fmla="*/ 775268 h 1550535"/>
                    <a:gd name="connsiteX5" fmla="*/ 124745 w 1550534"/>
                    <a:gd name="connsiteY5" fmla="*/ 775268 h 1550535"/>
                    <a:gd name="connsiteX6" fmla="*/ 774948 w 1550534"/>
                    <a:gd name="connsiteY6" fmla="*/ 1425471 h 1550535"/>
                    <a:gd name="connsiteX7" fmla="*/ 1425152 w 1550534"/>
                    <a:gd name="connsiteY7" fmla="*/ 775268 h 1550535"/>
                    <a:gd name="connsiteX8" fmla="*/ 774948 w 1550534"/>
                    <a:gd name="connsiteY8" fmla="*/ 125064 h 1550535"/>
                    <a:gd name="connsiteX9" fmla="*/ 124745 w 1550534"/>
                    <a:gd name="connsiteY9" fmla="*/ 775268 h 1550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0534" h="1550535">
                      <a:moveTo>
                        <a:pt x="0" y="775268"/>
                      </a:moveTo>
                      <a:cubicBezTo>
                        <a:pt x="0" y="347754"/>
                        <a:pt x="347754" y="0"/>
                        <a:pt x="775267" y="0"/>
                      </a:cubicBezTo>
                      <a:cubicBezTo>
                        <a:pt x="1202781" y="0"/>
                        <a:pt x="1550535" y="347754"/>
                        <a:pt x="1550535" y="775268"/>
                      </a:cubicBezTo>
                      <a:cubicBezTo>
                        <a:pt x="1550535" y="1202782"/>
                        <a:pt x="1202781" y="1550535"/>
                        <a:pt x="775267" y="1550535"/>
                      </a:cubicBezTo>
                      <a:cubicBezTo>
                        <a:pt x="347754" y="1550535"/>
                        <a:pt x="0" y="1202782"/>
                        <a:pt x="0" y="775268"/>
                      </a:cubicBezTo>
                      <a:close/>
                      <a:moveTo>
                        <a:pt x="124745" y="775268"/>
                      </a:moveTo>
                      <a:cubicBezTo>
                        <a:pt x="124745" y="1133869"/>
                        <a:pt x="416347" y="1425471"/>
                        <a:pt x="774948" y="1425471"/>
                      </a:cubicBezTo>
                      <a:cubicBezTo>
                        <a:pt x="1133550" y="1425471"/>
                        <a:pt x="1425152" y="1133869"/>
                        <a:pt x="1425152" y="775268"/>
                      </a:cubicBezTo>
                      <a:cubicBezTo>
                        <a:pt x="1425152" y="416666"/>
                        <a:pt x="1133550" y="125064"/>
                        <a:pt x="774948" y="125064"/>
                      </a:cubicBezTo>
                      <a:cubicBezTo>
                        <a:pt x="416347" y="125064"/>
                        <a:pt x="124745" y="416666"/>
                        <a:pt x="124745" y="775268"/>
                      </a:cubicBezTo>
                      <a:close/>
                    </a:path>
                  </a:pathLst>
                </a:custGeom>
                <a:solidFill>
                  <a:srgbClr val="231F20"/>
                </a:solidFill>
                <a:ln w="3190" cap="flat">
                  <a:noFill/>
                  <a:prstDash val="solid"/>
                  <a:miter/>
                </a:ln>
              </p:spPr>
              <p:txBody>
                <a:bodyPr rtlCol="0" anchor="ctr"/>
                <a:lstStyle/>
                <a:p>
                  <a:endParaRPr lang="fr-BE"/>
                </a:p>
              </p:txBody>
            </p:sp>
            <p:sp>
              <p:nvSpPr>
                <p:cNvPr id="325" name="Forme libre : forme 324">
                  <a:extLst>
                    <a:ext uri="{FF2B5EF4-FFF2-40B4-BE49-F238E27FC236}">
                      <a16:creationId xmlns:a16="http://schemas.microsoft.com/office/drawing/2014/main" id="{1D3B40B2-3E43-47D3-B3CC-716F3BD0E759}"/>
                    </a:ext>
                  </a:extLst>
                </p:cNvPr>
                <p:cNvSpPr/>
                <p:nvPr/>
              </p:nvSpPr>
              <p:spPr>
                <a:xfrm>
                  <a:off x="7188282" y="3560103"/>
                  <a:ext cx="1401862" cy="1401862"/>
                </a:xfrm>
                <a:custGeom>
                  <a:avLst/>
                  <a:gdLst>
                    <a:gd name="connsiteX0" fmla="*/ 0 w 1401862"/>
                    <a:gd name="connsiteY0" fmla="*/ 700931 h 1401862"/>
                    <a:gd name="connsiteX1" fmla="*/ 700931 w 1401862"/>
                    <a:gd name="connsiteY1" fmla="*/ 0 h 1401862"/>
                    <a:gd name="connsiteX2" fmla="*/ 1401863 w 1401862"/>
                    <a:gd name="connsiteY2" fmla="*/ 700931 h 1401862"/>
                    <a:gd name="connsiteX3" fmla="*/ 700931 w 1401862"/>
                    <a:gd name="connsiteY3" fmla="*/ 1401862 h 1401862"/>
                    <a:gd name="connsiteX4" fmla="*/ 0 w 1401862"/>
                    <a:gd name="connsiteY4" fmla="*/ 700931 h 1401862"/>
                    <a:gd name="connsiteX5" fmla="*/ 50408 w 1401862"/>
                    <a:gd name="connsiteY5" fmla="*/ 700931 h 1401862"/>
                    <a:gd name="connsiteX6" fmla="*/ 700931 w 1401862"/>
                    <a:gd name="connsiteY6" fmla="*/ 1351454 h 1401862"/>
                    <a:gd name="connsiteX7" fmla="*/ 1351454 w 1401862"/>
                    <a:gd name="connsiteY7" fmla="*/ 700931 h 1401862"/>
                    <a:gd name="connsiteX8" fmla="*/ 700931 w 1401862"/>
                    <a:gd name="connsiteY8" fmla="*/ 50408 h 1401862"/>
                    <a:gd name="connsiteX9" fmla="*/ 50408 w 1401862"/>
                    <a:gd name="connsiteY9" fmla="*/ 700931 h 140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1862" h="1401862">
                      <a:moveTo>
                        <a:pt x="0" y="700931"/>
                      </a:moveTo>
                      <a:cubicBezTo>
                        <a:pt x="0" y="314574"/>
                        <a:pt x="314255" y="0"/>
                        <a:pt x="700931" y="0"/>
                      </a:cubicBezTo>
                      <a:cubicBezTo>
                        <a:pt x="1087289" y="0"/>
                        <a:pt x="1401863" y="314255"/>
                        <a:pt x="1401863" y="700931"/>
                      </a:cubicBezTo>
                      <a:cubicBezTo>
                        <a:pt x="1401863" y="1087289"/>
                        <a:pt x="1087608" y="1401862"/>
                        <a:pt x="700931" y="1401862"/>
                      </a:cubicBezTo>
                      <a:cubicBezTo>
                        <a:pt x="314255" y="1401862"/>
                        <a:pt x="0" y="1087608"/>
                        <a:pt x="0" y="700931"/>
                      </a:cubicBezTo>
                      <a:close/>
                      <a:moveTo>
                        <a:pt x="50408" y="700931"/>
                      </a:moveTo>
                      <a:cubicBezTo>
                        <a:pt x="50408" y="1059532"/>
                        <a:pt x="342330" y="1351454"/>
                        <a:pt x="700931" y="1351454"/>
                      </a:cubicBezTo>
                      <a:cubicBezTo>
                        <a:pt x="1059532" y="1351454"/>
                        <a:pt x="1351454" y="1059532"/>
                        <a:pt x="1351454" y="700931"/>
                      </a:cubicBezTo>
                      <a:cubicBezTo>
                        <a:pt x="1351454" y="342330"/>
                        <a:pt x="1059532" y="50408"/>
                        <a:pt x="700931" y="50408"/>
                      </a:cubicBezTo>
                      <a:cubicBezTo>
                        <a:pt x="342011" y="50727"/>
                        <a:pt x="50408" y="342330"/>
                        <a:pt x="50408" y="700931"/>
                      </a:cubicBezTo>
                      <a:close/>
                    </a:path>
                  </a:pathLst>
                </a:custGeom>
                <a:solidFill>
                  <a:schemeClr val="bg1">
                    <a:lumMod val="50000"/>
                  </a:schemeClr>
                </a:solidFill>
                <a:ln w="3190" cap="flat">
                  <a:noFill/>
                  <a:prstDash val="solid"/>
                  <a:miter/>
                </a:ln>
              </p:spPr>
              <p:txBody>
                <a:bodyPr rtlCol="0" anchor="ctr"/>
                <a:lstStyle/>
                <a:p>
                  <a:endParaRPr lang="fr-BE"/>
                </a:p>
              </p:txBody>
            </p:sp>
            <p:sp>
              <p:nvSpPr>
                <p:cNvPr id="326" name="Forme libre : forme 325">
                  <a:extLst>
                    <a:ext uri="{FF2B5EF4-FFF2-40B4-BE49-F238E27FC236}">
                      <a16:creationId xmlns:a16="http://schemas.microsoft.com/office/drawing/2014/main" id="{98472C9D-C431-4366-8F30-95DA5392D950}"/>
                    </a:ext>
                  </a:extLst>
                </p:cNvPr>
                <p:cNvSpPr/>
                <p:nvPr/>
              </p:nvSpPr>
              <p:spPr>
                <a:xfrm>
                  <a:off x="7207425" y="3581160"/>
                  <a:ext cx="1362301" cy="681150"/>
                </a:xfrm>
                <a:custGeom>
                  <a:avLst/>
                  <a:gdLst>
                    <a:gd name="connsiteX0" fmla="*/ 0 w 1362301"/>
                    <a:gd name="connsiteY0" fmla="*/ 681151 h 681150"/>
                    <a:gd name="connsiteX1" fmla="*/ 340416 w 1362301"/>
                    <a:gd name="connsiteY1" fmla="*/ 681151 h 681150"/>
                    <a:gd name="connsiteX2" fmla="*/ 681151 w 1362301"/>
                    <a:gd name="connsiteY2" fmla="*/ 340416 h 681150"/>
                    <a:gd name="connsiteX3" fmla="*/ 1021566 w 1362301"/>
                    <a:gd name="connsiteY3" fmla="*/ 681151 h 681150"/>
                    <a:gd name="connsiteX4" fmla="*/ 1362301 w 1362301"/>
                    <a:gd name="connsiteY4" fmla="*/ 681151 h 681150"/>
                    <a:gd name="connsiteX5" fmla="*/ 681151 w 1362301"/>
                    <a:gd name="connsiteY5" fmla="*/ 0 h 681150"/>
                    <a:gd name="connsiteX6" fmla="*/ 0 w 1362301"/>
                    <a:gd name="connsiteY6" fmla="*/ 681151 h 68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2301" h="681150">
                      <a:moveTo>
                        <a:pt x="0" y="681151"/>
                      </a:moveTo>
                      <a:lnTo>
                        <a:pt x="340416" y="681151"/>
                      </a:lnTo>
                      <a:cubicBezTo>
                        <a:pt x="340416" y="493236"/>
                        <a:pt x="492917" y="340416"/>
                        <a:pt x="681151" y="340416"/>
                      </a:cubicBezTo>
                      <a:cubicBezTo>
                        <a:pt x="869065" y="340416"/>
                        <a:pt x="1021566" y="492917"/>
                        <a:pt x="1021566" y="681151"/>
                      </a:cubicBezTo>
                      <a:lnTo>
                        <a:pt x="1362301" y="681151"/>
                      </a:lnTo>
                      <a:cubicBezTo>
                        <a:pt x="1362301" y="305002"/>
                        <a:pt x="1057299" y="0"/>
                        <a:pt x="681151" y="0"/>
                      </a:cubicBezTo>
                      <a:cubicBezTo>
                        <a:pt x="305002" y="0"/>
                        <a:pt x="0" y="305002"/>
                        <a:pt x="0" y="681151"/>
                      </a:cubicBezTo>
                      <a:close/>
                    </a:path>
                  </a:pathLst>
                </a:custGeom>
                <a:solidFill>
                  <a:srgbClr val="FF7351">
                    <a:alpha val="69804"/>
                  </a:srgbClr>
                </a:solidFill>
                <a:ln w="3190" cap="flat">
                  <a:noFill/>
                  <a:prstDash val="solid"/>
                  <a:miter/>
                </a:ln>
              </p:spPr>
              <p:txBody>
                <a:bodyPr rtlCol="0" anchor="ctr"/>
                <a:lstStyle/>
                <a:p>
                  <a:endParaRPr lang="fr-BE"/>
                </a:p>
              </p:txBody>
            </p:sp>
            <p:sp>
              <p:nvSpPr>
                <p:cNvPr id="327" name="Forme libre : forme 326">
                  <a:extLst>
                    <a:ext uri="{FF2B5EF4-FFF2-40B4-BE49-F238E27FC236}">
                      <a16:creationId xmlns:a16="http://schemas.microsoft.com/office/drawing/2014/main" id="{8AF657F7-F4D1-49DC-B7C1-CB465D8BEDDF}"/>
                    </a:ext>
                  </a:extLst>
                </p:cNvPr>
                <p:cNvSpPr/>
                <p:nvPr/>
              </p:nvSpPr>
              <p:spPr>
                <a:xfrm>
                  <a:off x="4929797" y="3581160"/>
                  <a:ext cx="1361982" cy="681150"/>
                </a:xfrm>
                <a:custGeom>
                  <a:avLst/>
                  <a:gdLst>
                    <a:gd name="connsiteX0" fmla="*/ 0 w 1361982"/>
                    <a:gd name="connsiteY0" fmla="*/ 681151 h 681150"/>
                    <a:gd name="connsiteX1" fmla="*/ 340416 w 1361982"/>
                    <a:gd name="connsiteY1" fmla="*/ 681151 h 681150"/>
                    <a:gd name="connsiteX2" fmla="*/ 681151 w 1361982"/>
                    <a:gd name="connsiteY2" fmla="*/ 340416 h 681150"/>
                    <a:gd name="connsiteX3" fmla="*/ 1021567 w 1361982"/>
                    <a:gd name="connsiteY3" fmla="*/ 681151 h 681150"/>
                    <a:gd name="connsiteX4" fmla="*/ 1361982 w 1361982"/>
                    <a:gd name="connsiteY4" fmla="*/ 681151 h 681150"/>
                    <a:gd name="connsiteX5" fmla="*/ 680832 w 1361982"/>
                    <a:gd name="connsiteY5" fmla="*/ 0 h 681150"/>
                    <a:gd name="connsiteX6" fmla="*/ 0 w 1361982"/>
                    <a:gd name="connsiteY6" fmla="*/ 681151 h 68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1982" h="681150">
                      <a:moveTo>
                        <a:pt x="0" y="681151"/>
                      </a:moveTo>
                      <a:lnTo>
                        <a:pt x="340416" y="681151"/>
                      </a:lnTo>
                      <a:cubicBezTo>
                        <a:pt x="340416" y="493236"/>
                        <a:pt x="492917" y="340416"/>
                        <a:pt x="681151" y="340416"/>
                      </a:cubicBezTo>
                      <a:cubicBezTo>
                        <a:pt x="869065" y="340416"/>
                        <a:pt x="1021567" y="492917"/>
                        <a:pt x="1021567" y="681151"/>
                      </a:cubicBezTo>
                      <a:lnTo>
                        <a:pt x="1361982" y="681151"/>
                      </a:lnTo>
                      <a:cubicBezTo>
                        <a:pt x="1361982" y="305002"/>
                        <a:pt x="1056980" y="0"/>
                        <a:pt x="680832" y="0"/>
                      </a:cubicBezTo>
                      <a:cubicBezTo>
                        <a:pt x="305002" y="0"/>
                        <a:pt x="0" y="305002"/>
                        <a:pt x="0" y="681151"/>
                      </a:cubicBezTo>
                      <a:close/>
                    </a:path>
                  </a:pathLst>
                </a:custGeom>
                <a:solidFill>
                  <a:srgbClr val="FF7351">
                    <a:alpha val="69804"/>
                  </a:srgbClr>
                </a:solidFill>
                <a:ln w="3190" cap="flat">
                  <a:noFill/>
                  <a:prstDash val="solid"/>
                  <a:miter/>
                </a:ln>
              </p:spPr>
              <p:txBody>
                <a:bodyPr rtlCol="0" anchor="ctr"/>
                <a:lstStyle/>
                <a:p>
                  <a:endParaRPr lang="fr-BE"/>
                </a:p>
              </p:txBody>
            </p:sp>
            <p:sp>
              <p:nvSpPr>
                <p:cNvPr id="328" name="Forme libre : forme 327">
                  <a:extLst>
                    <a:ext uri="{FF2B5EF4-FFF2-40B4-BE49-F238E27FC236}">
                      <a16:creationId xmlns:a16="http://schemas.microsoft.com/office/drawing/2014/main" id="{37BAF969-6FCA-42A4-ABFD-317275BB925F}"/>
                    </a:ext>
                  </a:extLst>
                </p:cNvPr>
                <p:cNvSpPr/>
                <p:nvPr/>
              </p:nvSpPr>
              <p:spPr>
                <a:xfrm>
                  <a:off x="7894169" y="4256738"/>
                  <a:ext cx="378999" cy="534860"/>
                </a:xfrm>
                <a:custGeom>
                  <a:avLst/>
                  <a:gdLst>
                    <a:gd name="connsiteX0" fmla="*/ 375660 w 378999"/>
                    <a:gd name="connsiteY0" fmla="*/ 534861 h 534860"/>
                    <a:gd name="connsiteX1" fmla="*/ 377574 w 378999"/>
                    <a:gd name="connsiteY1" fmla="*/ 534223 h 534860"/>
                    <a:gd name="connsiteX2" fmla="*/ 378212 w 378999"/>
                    <a:gd name="connsiteY2" fmla="*/ 529756 h 534860"/>
                    <a:gd name="connsiteX3" fmla="*/ 5892 w 378999"/>
                    <a:gd name="connsiteY3" fmla="*/ 1426 h 534860"/>
                    <a:gd name="connsiteX4" fmla="*/ 1425 w 378999"/>
                    <a:gd name="connsiteY4" fmla="*/ 787 h 534860"/>
                    <a:gd name="connsiteX5" fmla="*/ 788 w 378999"/>
                    <a:gd name="connsiteY5" fmla="*/ 5254 h 534860"/>
                    <a:gd name="connsiteX6" fmla="*/ 373107 w 378999"/>
                    <a:gd name="connsiteY6" fmla="*/ 533584 h 534860"/>
                    <a:gd name="connsiteX7" fmla="*/ 375660 w 378999"/>
                    <a:gd name="connsiteY7" fmla="*/ 534861 h 53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8999" h="534860">
                      <a:moveTo>
                        <a:pt x="375660" y="534861"/>
                      </a:moveTo>
                      <a:cubicBezTo>
                        <a:pt x="376298" y="534861"/>
                        <a:pt x="376936" y="534542"/>
                        <a:pt x="377574" y="534223"/>
                      </a:cubicBezTo>
                      <a:cubicBezTo>
                        <a:pt x="379169" y="533265"/>
                        <a:pt x="379488" y="531351"/>
                        <a:pt x="378212" y="529756"/>
                      </a:cubicBezTo>
                      <a:lnTo>
                        <a:pt x="5892" y="1426"/>
                      </a:lnTo>
                      <a:cubicBezTo>
                        <a:pt x="4935" y="-170"/>
                        <a:pt x="3021" y="-489"/>
                        <a:pt x="1425" y="787"/>
                      </a:cubicBezTo>
                      <a:cubicBezTo>
                        <a:pt x="-170" y="1744"/>
                        <a:pt x="-489" y="3659"/>
                        <a:pt x="788" y="5254"/>
                      </a:cubicBezTo>
                      <a:lnTo>
                        <a:pt x="373107" y="533584"/>
                      </a:lnTo>
                      <a:cubicBezTo>
                        <a:pt x="373746" y="534223"/>
                        <a:pt x="374702" y="534861"/>
                        <a:pt x="375660" y="534861"/>
                      </a:cubicBezTo>
                      <a:close/>
                    </a:path>
                  </a:pathLst>
                </a:custGeom>
                <a:solidFill>
                  <a:srgbClr val="003458"/>
                </a:solidFill>
                <a:ln w="3190" cap="flat">
                  <a:noFill/>
                  <a:prstDash val="solid"/>
                  <a:miter/>
                </a:ln>
              </p:spPr>
              <p:txBody>
                <a:bodyPr rtlCol="0" anchor="ctr"/>
                <a:lstStyle/>
                <a:p>
                  <a:endParaRPr lang="fr-BE"/>
                </a:p>
              </p:txBody>
            </p:sp>
            <p:sp>
              <p:nvSpPr>
                <p:cNvPr id="329" name="Forme libre : forme 328">
                  <a:extLst>
                    <a:ext uri="{FF2B5EF4-FFF2-40B4-BE49-F238E27FC236}">
                      <a16:creationId xmlns:a16="http://schemas.microsoft.com/office/drawing/2014/main" id="{22B4D321-8DC6-4926-980B-0632D7FA4578}"/>
                    </a:ext>
                  </a:extLst>
                </p:cNvPr>
                <p:cNvSpPr/>
                <p:nvPr/>
              </p:nvSpPr>
              <p:spPr>
                <a:xfrm>
                  <a:off x="5562135" y="4215412"/>
                  <a:ext cx="91245" cy="91245"/>
                </a:xfrm>
                <a:custGeom>
                  <a:avLst/>
                  <a:gdLst>
                    <a:gd name="connsiteX0" fmla="*/ 91246 w 91245"/>
                    <a:gd name="connsiteY0" fmla="*/ 45623 h 91245"/>
                    <a:gd name="connsiteX1" fmla="*/ 45623 w 91245"/>
                    <a:gd name="connsiteY1" fmla="*/ 0 h 91245"/>
                    <a:gd name="connsiteX2" fmla="*/ 0 w 91245"/>
                    <a:gd name="connsiteY2" fmla="*/ 45623 h 91245"/>
                    <a:gd name="connsiteX3" fmla="*/ 45623 w 91245"/>
                    <a:gd name="connsiteY3" fmla="*/ 91246 h 91245"/>
                    <a:gd name="connsiteX4" fmla="*/ 91246 w 91245"/>
                    <a:gd name="connsiteY4" fmla="*/ 45623 h 91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45" h="91245">
                      <a:moveTo>
                        <a:pt x="91246" y="45623"/>
                      </a:moveTo>
                      <a:cubicBezTo>
                        <a:pt x="91246" y="20419"/>
                        <a:pt x="70827" y="0"/>
                        <a:pt x="45623" y="0"/>
                      </a:cubicBezTo>
                      <a:cubicBezTo>
                        <a:pt x="20419" y="0"/>
                        <a:pt x="0" y="20419"/>
                        <a:pt x="0" y="45623"/>
                      </a:cubicBezTo>
                      <a:cubicBezTo>
                        <a:pt x="0" y="70827"/>
                        <a:pt x="20419" y="91246"/>
                        <a:pt x="45623" y="91246"/>
                      </a:cubicBezTo>
                      <a:cubicBezTo>
                        <a:pt x="70827" y="91246"/>
                        <a:pt x="91246" y="70827"/>
                        <a:pt x="91246" y="45623"/>
                      </a:cubicBezTo>
                      <a:close/>
                    </a:path>
                  </a:pathLst>
                </a:custGeom>
                <a:solidFill>
                  <a:srgbClr val="001724"/>
                </a:solidFill>
                <a:ln w="3190" cap="flat">
                  <a:noFill/>
                  <a:prstDash val="solid"/>
                  <a:miter/>
                </a:ln>
              </p:spPr>
              <p:txBody>
                <a:bodyPr rtlCol="0" anchor="ctr"/>
                <a:lstStyle/>
                <a:p>
                  <a:endParaRPr lang="fr-BE"/>
                </a:p>
              </p:txBody>
            </p:sp>
            <p:sp>
              <p:nvSpPr>
                <p:cNvPr id="330" name="Forme libre : forme 329">
                  <a:extLst>
                    <a:ext uri="{FF2B5EF4-FFF2-40B4-BE49-F238E27FC236}">
                      <a16:creationId xmlns:a16="http://schemas.microsoft.com/office/drawing/2014/main" id="{017E42EE-2936-44F6-97BE-73BE3AA164C6}"/>
                    </a:ext>
                  </a:extLst>
                </p:cNvPr>
                <p:cNvSpPr/>
                <p:nvPr/>
              </p:nvSpPr>
              <p:spPr>
                <a:xfrm>
                  <a:off x="6710679" y="4102472"/>
                  <a:ext cx="1229261" cy="299578"/>
                </a:xfrm>
                <a:custGeom>
                  <a:avLst/>
                  <a:gdLst>
                    <a:gd name="connsiteX0" fmla="*/ 0 w 1229261"/>
                    <a:gd name="connsiteY0" fmla="*/ 149630 h 299578"/>
                    <a:gd name="connsiteX1" fmla="*/ 149630 w 1229261"/>
                    <a:gd name="connsiteY1" fmla="*/ 0 h 299578"/>
                    <a:gd name="connsiteX2" fmla="*/ 1175663 w 1229261"/>
                    <a:gd name="connsiteY2" fmla="*/ 95074 h 299578"/>
                    <a:gd name="connsiteX3" fmla="*/ 1229262 w 1229261"/>
                    <a:gd name="connsiteY3" fmla="*/ 149311 h 299578"/>
                    <a:gd name="connsiteX4" fmla="*/ 1175663 w 1229261"/>
                    <a:gd name="connsiteY4" fmla="*/ 203548 h 299578"/>
                    <a:gd name="connsiteX5" fmla="*/ 150587 w 1229261"/>
                    <a:gd name="connsiteY5" fmla="*/ 299579 h 299578"/>
                    <a:gd name="connsiteX6" fmla="*/ 149630 w 1229261"/>
                    <a:gd name="connsiteY6" fmla="*/ 299579 h 299578"/>
                    <a:gd name="connsiteX7" fmla="*/ 0 w 1229261"/>
                    <a:gd name="connsiteY7" fmla="*/ 149630 h 299578"/>
                    <a:gd name="connsiteX8" fmla="*/ 149311 w 1229261"/>
                    <a:gd name="connsiteY8" fmla="*/ 19142 h 299578"/>
                    <a:gd name="connsiteX9" fmla="*/ 19142 w 1229261"/>
                    <a:gd name="connsiteY9" fmla="*/ 149630 h 299578"/>
                    <a:gd name="connsiteX10" fmla="*/ 149311 w 1229261"/>
                    <a:gd name="connsiteY10" fmla="*/ 280117 h 299578"/>
                    <a:gd name="connsiteX11" fmla="*/ 1174387 w 1229261"/>
                    <a:gd name="connsiteY11" fmla="*/ 184086 h 299578"/>
                    <a:gd name="connsiteX12" fmla="*/ 1175344 w 1229261"/>
                    <a:gd name="connsiteY12" fmla="*/ 184086 h 299578"/>
                    <a:gd name="connsiteX13" fmla="*/ 1210438 w 1229261"/>
                    <a:gd name="connsiteY13" fmla="*/ 148992 h 299578"/>
                    <a:gd name="connsiteX14" fmla="*/ 1175344 w 1229261"/>
                    <a:gd name="connsiteY14" fmla="*/ 113897 h 299578"/>
                    <a:gd name="connsiteX15" fmla="*/ 149311 w 1229261"/>
                    <a:gd name="connsiteY15" fmla="*/ 19142 h 299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9261" h="299578">
                      <a:moveTo>
                        <a:pt x="0" y="149630"/>
                      </a:moveTo>
                      <a:cubicBezTo>
                        <a:pt x="0" y="67317"/>
                        <a:pt x="66998" y="0"/>
                        <a:pt x="149630" y="0"/>
                      </a:cubicBezTo>
                      <a:lnTo>
                        <a:pt x="1175663" y="95074"/>
                      </a:lnTo>
                      <a:cubicBezTo>
                        <a:pt x="1205334" y="95393"/>
                        <a:pt x="1229262" y="119640"/>
                        <a:pt x="1229262" y="149311"/>
                      </a:cubicBezTo>
                      <a:cubicBezTo>
                        <a:pt x="1229262" y="178981"/>
                        <a:pt x="1205334" y="203229"/>
                        <a:pt x="1175663" y="203548"/>
                      </a:cubicBezTo>
                      <a:lnTo>
                        <a:pt x="150587" y="299579"/>
                      </a:lnTo>
                      <a:lnTo>
                        <a:pt x="149630" y="299579"/>
                      </a:lnTo>
                      <a:cubicBezTo>
                        <a:pt x="67318" y="299260"/>
                        <a:pt x="0" y="231942"/>
                        <a:pt x="0" y="149630"/>
                      </a:cubicBezTo>
                      <a:close/>
                      <a:moveTo>
                        <a:pt x="149311" y="19142"/>
                      </a:moveTo>
                      <a:cubicBezTo>
                        <a:pt x="77527" y="19461"/>
                        <a:pt x="19142" y="77846"/>
                        <a:pt x="19142" y="149630"/>
                      </a:cubicBezTo>
                      <a:cubicBezTo>
                        <a:pt x="19142" y="221414"/>
                        <a:pt x="77527" y="279798"/>
                        <a:pt x="149311" y="280117"/>
                      </a:cubicBezTo>
                      <a:lnTo>
                        <a:pt x="1174387" y="184086"/>
                      </a:lnTo>
                      <a:lnTo>
                        <a:pt x="1175344" y="184086"/>
                      </a:lnTo>
                      <a:cubicBezTo>
                        <a:pt x="1194806" y="184086"/>
                        <a:pt x="1210438" y="168453"/>
                        <a:pt x="1210438" y="148992"/>
                      </a:cubicBezTo>
                      <a:cubicBezTo>
                        <a:pt x="1210438" y="129849"/>
                        <a:pt x="1194806" y="113897"/>
                        <a:pt x="1175344" y="113897"/>
                      </a:cubicBezTo>
                      <a:lnTo>
                        <a:pt x="149311" y="19142"/>
                      </a:lnTo>
                      <a:close/>
                    </a:path>
                  </a:pathLst>
                </a:custGeom>
                <a:solidFill>
                  <a:srgbClr val="4D9FAB"/>
                </a:solidFill>
                <a:ln w="3190" cap="flat">
                  <a:noFill/>
                  <a:prstDash val="solid"/>
                  <a:miter/>
                </a:ln>
              </p:spPr>
              <p:txBody>
                <a:bodyPr rtlCol="0" anchor="ctr"/>
                <a:lstStyle/>
                <a:p>
                  <a:endParaRPr lang="fr-BE"/>
                </a:p>
              </p:txBody>
            </p:sp>
            <p:sp>
              <p:nvSpPr>
                <p:cNvPr id="331" name="Forme libre : forme 330">
                  <a:extLst>
                    <a:ext uri="{FF2B5EF4-FFF2-40B4-BE49-F238E27FC236}">
                      <a16:creationId xmlns:a16="http://schemas.microsoft.com/office/drawing/2014/main" id="{A2C951E0-02A1-490C-8B1C-FD1B95CE5D3A}"/>
                    </a:ext>
                  </a:extLst>
                </p:cNvPr>
                <p:cNvSpPr/>
                <p:nvPr/>
              </p:nvSpPr>
              <p:spPr>
                <a:xfrm>
                  <a:off x="6710679" y="4089710"/>
                  <a:ext cx="324782" cy="324782"/>
                </a:xfrm>
                <a:custGeom>
                  <a:avLst/>
                  <a:gdLst>
                    <a:gd name="connsiteX0" fmla="*/ 0 w 324782"/>
                    <a:gd name="connsiteY0" fmla="*/ 162391 h 324782"/>
                    <a:gd name="connsiteX1" fmla="*/ 162392 w 324782"/>
                    <a:gd name="connsiteY1" fmla="*/ 0 h 324782"/>
                    <a:gd name="connsiteX2" fmla="*/ 324783 w 324782"/>
                    <a:gd name="connsiteY2" fmla="*/ 162391 h 324782"/>
                    <a:gd name="connsiteX3" fmla="*/ 162392 w 324782"/>
                    <a:gd name="connsiteY3" fmla="*/ 324783 h 324782"/>
                    <a:gd name="connsiteX4" fmla="*/ 0 w 324782"/>
                    <a:gd name="connsiteY4" fmla="*/ 162391 h 324782"/>
                    <a:gd name="connsiteX5" fmla="*/ 44666 w 324782"/>
                    <a:gd name="connsiteY5" fmla="*/ 162391 h 324782"/>
                    <a:gd name="connsiteX6" fmla="*/ 162392 w 324782"/>
                    <a:gd name="connsiteY6" fmla="*/ 280117 h 324782"/>
                    <a:gd name="connsiteX7" fmla="*/ 280117 w 324782"/>
                    <a:gd name="connsiteY7" fmla="*/ 162391 h 324782"/>
                    <a:gd name="connsiteX8" fmla="*/ 162392 w 324782"/>
                    <a:gd name="connsiteY8" fmla="*/ 44666 h 324782"/>
                    <a:gd name="connsiteX9" fmla="*/ 44666 w 324782"/>
                    <a:gd name="connsiteY9" fmla="*/ 162391 h 3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4782" h="324782">
                      <a:moveTo>
                        <a:pt x="0" y="162391"/>
                      </a:moveTo>
                      <a:cubicBezTo>
                        <a:pt x="0" y="73060"/>
                        <a:pt x="72741" y="0"/>
                        <a:pt x="162392" y="0"/>
                      </a:cubicBezTo>
                      <a:cubicBezTo>
                        <a:pt x="251723" y="0"/>
                        <a:pt x="324783" y="72741"/>
                        <a:pt x="324783" y="162391"/>
                      </a:cubicBezTo>
                      <a:cubicBezTo>
                        <a:pt x="324783" y="251723"/>
                        <a:pt x="252042" y="324783"/>
                        <a:pt x="162392" y="324783"/>
                      </a:cubicBezTo>
                      <a:cubicBezTo>
                        <a:pt x="72741" y="324783"/>
                        <a:pt x="0" y="252042"/>
                        <a:pt x="0" y="162391"/>
                      </a:cubicBezTo>
                      <a:close/>
                      <a:moveTo>
                        <a:pt x="44666" y="162391"/>
                      </a:moveTo>
                      <a:cubicBezTo>
                        <a:pt x="44666" y="227157"/>
                        <a:pt x="97626" y="280117"/>
                        <a:pt x="162392" y="280117"/>
                      </a:cubicBezTo>
                      <a:cubicBezTo>
                        <a:pt x="227157" y="280117"/>
                        <a:pt x="280117" y="227157"/>
                        <a:pt x="280117" y="162391"/>
                      </a:cubicBezTo>
                      <a:cubicBezTo>
                        <a:pt x="280117" y="97626"/>
                        <a:pt x="227157" y="44666"/>
                        <a:pt x="162392" y="44666"/>
                      </a:cubicBezTo>
                      <a:cubicBezTo>
                        <a:pt x="97307" y="44666"/>
                        <a:pt x="44666" y="97626"/>
                        <a:pt x="44666" y="162391"/>
                      </a:cubicBezTo>
                      <a:close/>
                    </a:path>
                  </a:pathLst>
                </a:custGeom>
                <a:solidFill>
                  <a:srgbClr val="003458"/>
                </a:solidFill>
                <a:ln w="3190" cap="flat">
                  <a:noFill/>
                  <a:prstDash val="solid"/>
                  <a:miter/>
                </a:ln>
              </p:spPr>
              <p:txBody>
                <a:bodyPr rtlCol="0" anchor="ctr"/>
                <a:lstStyle/>
                <a:p>
                  <a:endParaRPr lang="fr-BE"/>
                </a:p>
              </p:txBody>
            </p:sp>
            <p:sp>
              <p:nvSpPr>
                <p:cNvPr id="332" name="Forme libre : forme 331">
                  <a:extLst>
                    <a:ext uri="{FF2B5EF4-FFF2-40B4-BE49-F238E27FC236}">
                      <a16:creationId xmlns:a16="http://schemas.microsoft.com/office/drawing/2014/main" id="{E01C0342-0754-4CD0-AB68-ADE3CD1C7F0E}"/>
                    </a:ext>
                  </a:extLst>
                </p:cNvPr>
                <p:cNvSpPr/>
                <p:nvPr/>
              </p:nvSpPr>
              <p:spPr>
                <a:xfrm>
                  <a:off x="6742473" y="4157874"/>
                  <a:ext cx="268852" cy="191534"/>
                </a:xfrm>
                <a:custGeom>
                  <a:avLst/>
                  <a:gdLst>
                    <a:gd name="connsiteX0" fmla="*/ 22443 w 268852"/>
                    <a:gd name="connsiteY0" fmla="*/ 191534 h 191534"/>
                    <a:gd name="connsiteX1" fmla="*/ 34566 w 268852"/>
                    <a:gd name="connsiteY1" fmla="*/ 188025 h 191534"/>
                    <a:gd name="connsiteX2" fmla="*/ 258852 w 268852"/>
                    <a:gd name="connsiteY2" fmla="*/ 40947 h 191534"/>
                    <a:gd name="connsiteX3" fmla="*/ 265233 w 268852"/>
                    <a:gd name="connsiteY3" fmla="*/ 10000 h 191534"/>
                    <a:gd name="connsiteX4" fmla="*/ 234286 w 268852"/>
                    <a:gd name="connsiteY4" fmla="*/ 3620 h 191534"/>
                    <a:gd name="connsiteX5" fmla="*/ 10000 w 268852"/>
                    <a:gd name="connsiteY5" fmla="*/ 150697 h 191534"/>
                    <a:gd name="connsiteX6" fmla="*/ 3620 w 268852"/>
                    <a:gd name="connsiteY6" fmla="*/ 181644 h 191534"/>
                    <a:gd name="connsiteX7" fmla="*/ 22443 w 268852"/>
                    <a:gd name="connsiteY7" fmla="*/ 191534 h 191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852" h="191534">
                      <a:moveTo>
                        <a:pt x="22443" y="191534"/>
                      </a:moveTo>
                      <a:cubicBezTo>
                        <a:pt x="26590" y="191534"/>
                        <a:pt x="30738" y="190258"/>
                        <a:pt x="34566" y="188025"/>
                      </a:cubicBezTo>
                      <a:lnTo>
                        <a:pt x="258852" y="40947"/>
                      </a:lnTo>
                      <a:cubicBezTo>
                        <a:pt x="269061" y="34247"/>
                        <a:pt x="271932" y="20529"/>
                        <a:pt x="265233" y="10000"/>
                      </a:cubicBezTo>
                      <a:cubicBezTo>
                        <a:pt x="258533" y="-209"/>
                        <a:pt x="244814" y="-3080"/>
                        <a:pt x="234286" y="3620"/>
                      </a:cubicBezTo>
                      <a:lnTo>
                        <a:pt x="10000" y="150697"/>
                      </a:lnTo>
                      <a:cubicBezTo>
                        <a:pt x="-209" y="157397"/>
                        <a:pt x="-3080" y="171116"/>
                        <a:pt x="3620" y="181644"/>
                      </a:cubicBezTo>
                      <a:cubicBezTo>
                        <a:pt x="8086" y="188025"/>
                        <a:pt x="15424" y="191534"/>
                        <a:pt x="22443" y="191534"/>
                      </a:cubicBezTo>
                      <a:close/>
                    </a:path>
                  </a:pathLst>
                </a:custGeom>
                <a:solidFill>
                  <a:srgbClr val="003458"/>
                </a:solidFill>
                <a:ln w="3190" cap="flat">
                  <a:noFill/>
                  <a:prstDash val="solid"/>
                  <a:miter/>
                </a:ln>
              </p:spPr>
              <p:txBody>
                <a:bodyPr rtlCol="0" anchor="ctr"/>
                <a:lstStyle/>
                <a:p>
                  <a:endParaRPr lang="fr-BE"/>
                </a:p>
              </p:txBody>
            </p:sp>
            <p:sp>
              <p:nvSpPr>
                <p:cNvPr id="333" name="Forme libre : forme 332">
                  <a:extLst>
                    <a:ext uri="{FF2B5EF4-FFF2-40B4-BE49-F238E27FC236}">
                      <a16:creationId xmlns:a16="http://schemas.microsoft.com/office/drawing/2014/main" id="{509E4F9A-B35C-4E36-8870-4D5536D2093B}"/>
                    </a:ext>
                  </a:extLst>
                </p:cNvPr>
                <p:cNvSpPr/>
                <p:nvPr/>
              </p:nvSpPr>
              <p:spPr>
                <a:xfrm>
                  <a:off x="6719455" y="4223550"/>
                  <a:ext cx="307868" cy="97145"/>
                </a:xfrm>
                <a:custGeom>
                  <a:avLst/>
                  <a:gdLst>
                    <a:gd name="connsiteX0" fmla="*/ 285698 w 307868"/>
                    <a:gd name="connsiteY0" fmla="*/ 97145 h 97145"/>
                    <a:gd name="connsiteX1" fmla="*/ 307393 w 307868"/>
                    <a:gd name="connsiteY1" fmla="*/ 79279 h 97145"/>
                    <a:gd name="connsiteX2" fmla="*/ 289846 w 307868"/>
                    <a:gd name="connsiteY2" fmla="*/ 53118 h 97145"/>
                    <a:gd name="connsiteX3" fmla="*/ 26637 w 307868"/>
                    <a:gd name="connsiteY3" fmla="*/ 476 h 97145"/>
                    <a:gd name="connsiteX4" fmla="*/ 476 w 307868"/>
                    <a:gd name="connsiteY4" fmla="*/ 18023 h 97145"/>
                    <a:gd name="connsiteX5" fmla="*/ 18023 w 307868"/>
                    <a:gd name="connsiteY5" fmla="*/ 44185 h 97145"/>
                    <a:gd name="connsiteX6" fmla="*/ 281231 w 307868"/>
                    <a:gd name="connsiteY6" fmla="*/ 96826 h 97145"/>
                    <a:gd name="connsiteX7" fmla="*/ 285698 w 307868"/>
                    <a:gd name="connsiteY7" fmla="*/ 97145 h 97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868" h="97145">
                      <a:moveTo>
                        <a:pt x="285698" y="97145"/>
                      </a:moveTo>
                      <a:cubicBezTo>
                        <a:pt x="296226" y="97145"/>
                        <a:pt x="305478" y="89807"/>
                        <a:pt x="307393" y="79279"/>
                      </a:cubicBezTo>
                      <a:cubicBezTo>
                        <a:pt x="309945" y="67156"/>
                        <a:pt x="301969" y="55351"/>
                        <a:pt x="289846" y="53118"/>
                      </a:cubicBezTo>
                      <a:lnTo>
                        <a:pt x="26637" y="476"/>
                      </a:lnTo>
                      <a:cubicBezTo>
                        <a:pt x="14514" y="-2076"/>
                        <a:pt x="2709" y="5900"/>
                        <a:pt x="476" y="18023"/>
                      </a:cubicBezTo>
                      <a:cubicBezTo>
                        <a:pt x="-2076" y="30147"/>
                        <a:pt x="5900" y="41951"/>
                        <a:pt x="18023" y="44185"/>
                      </a:cubicBezTo>
                      <a:lnTo>
                        <a:pt x="281231" y="96826"/>
                      </a:lnTo>
                      <a:cubicBezTo>
                        <a:pt x="282827" y="96826"/>
                        <a:pt x="284103" y="97145"/>
                        <a:pt x="285698" y="97145"/>
                      </a:cubicBezTo>
                      <a:close/>
                    </a:path>
                  </a:pathLst>
                </a:custGeom>
                <a:solidFill>
                  <a:srgbClr val="003458"/>
                </a:solidFill>
                <a:ln w="3190" cap="flat">
                  <a:noFill/>
                  <a:prstDash val="solid"/>
                  <a:miter/>
                </a:ln>
              </p:spPr>
              <p:txBody>
                <a:bodyPr rtlCol="0" anchor="ctr"/>
                <a:lstStyle/>
                <a:p>
                  <a:endParaRPr lang="fr-BE"/>
                </a:p>
              </p:txBody>
            </p:sp>
            <p:sp>
              <p:nvSpPr>
                <p:cNvPr id="334" name="Forme libre : forme 333">
                  <a:extLst>
                    <a:ext uri="{FF2B5EF4-FFF2-40B4-BE49-F238E27FC236}">
                      <a16:creationId xmlns:a16="http://schemas.microsoft.com/office/drawing/2014/main" id="{60AB9284-3D33-4D69-A6BE-DF1153675727}"/>
                    </a:ext>
                  </a:extLst>
                </p:cNvPr>
                <p:cNvSpPr/>
                <p:nvPr/>
              </p:nvSpPr>
              <p:spPr>
                <a:xfrm>
                  <a:off x="6826104" y="4090918"/>
                  <a:ext cx="64901" cy="312089"/>
                </a:xfrm>
                <a:custGeom>
                  <a:avLst/>
                  <a:gdLst>
                    <a:gd name="connsiteX0" fmla="*/ 42820 w 64901"/>
                    <a:gd name="connsiteY0" fmla="*/ 312089 h 312089"/>
                    <a:gd name="connsiteX1" fmla="*/ 44415 w 64901"/>
                    <a:gd name="connsiteY1" fmla="*/ 312089 h 312089"/>
                    <a:gd name="connsiteX2" fmla="*/ 64833 w 64901"/>
                    <a:gd name="connsiteY2" fmla="*/ 288161 h 312089"/>
                    <a:gd name="connsiteX3" fmla="*/ 44415 w 64901"/>
                    <a:gd name="connsiteY3" fmla="*/ 20487 h 312089"/>
                    <a:gd name="connsiteX4" fmla="*/ 20487 w 64901"/>
                    <a:gd name="connsiteY4" fmla="*/ 68 h 312089"/>
                    <a:gd name="connsiteX5" fmla="*/ 68 w 64901"/>
                    <a:gd name="connsiteY5" fmla="*/ 23996 h 312089"/>
                    <a:gd name="connsiteX6" fmla="*/ 20487 w 64901"/>
                    <a:gd name="connsiteY6" fmla="*/ 291671 h 312089"/>
                    <a:gd name="connsiteX7" fmla="*/ 42820 w 64901"/>
                    <a:gd name="connsiteY7" fmla="*/ 312089 h 312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901" h="312089">
                      <a:moveTo>
                        <a:pt x="42820" y="312089"/>
                      </a:moveTo>
                      <a:cubicBezTo>
                        <a:pt x="43457" y="312089"/>
                        <a:pt x="44096" y="312089"/>
                        <a:pt x="44415" y="312089"/>
                      </a:cubicBezTo>
                      <a:cubicBezTo>
                        <a:pt x="56538" y="311132"/>
                        <a:pt x="65790" y="300604"/>
                        <a:pt x="64833" y="288161"/>
                      </a:cubicBezTo>
                      <a:lnTo>
                        <a:pt x="44415" y="20487"/>
                      </a:lnTo>
                      <a:cubicBezTo>
                        <a:pt x="43457" y="8363"/>
                        <a:pt x="32610" y="-889"/>
                        <a:pt x="20487" y="68"/>
                      </a:cubicBezTo>
                      <a:cubicBezTo>
                        <a:pt x="8363" y="1025"/>
                        <a:pt x="-889" y="11554"/>
                        <a:pt x="68" y="23996"/>
                      </a:cubicBezTo>
                      <a:lnTo>
                        <a:pt x="20487" y="291671"/>
                      </a:lnTo>
                      <a:cubicBezTo>
                        <a:pt x="21444" y="303156"/>
                        <a:pt x="31334" y="312089"/>
                        <a:pt x="42820" y="312089"/>
                      </a:cubicBezTo>
                      <a:close/>
                    </a:path>
                  </a:pathLst>
                </a:custGeom>
                <a:solidFill>
                  <a:srgbClr val="003458"/>
                </a:solidFill>
                <a:ln w="3190" cap="flat">
                  <a:noFill/>
                  <a:prstDash val="solid"/>
                  <a:miter/>
                </a:ln>
              </p:spPr>
              <p:txBody>
                <a:bodyPr rtlCol="0" anchor="ctr"/>
                <a:lstStyle/>
                <a:p>
                  <a:endParaRPr lang="fr-BE"/>
                </a:p>
              </p:txBody>
            </p:sp>
            <p:sp>
              <p:nvSpPr>
                <p:cNvPr id="335" name="Forme libre : forme 334">
                  <a:extLst>
                    <a:ext uri="{FF2B5EF4-FFF2-40B4-BE49-F238E27FC236}">
                      <a16:creationId xmlns:a16="http://schemas.microsoft.com/office/drawing/2014/main" id="{2595E00B-529F-4059-A078-4F4BDAF352B9}"/>
                    </a:ext>
                  </a:extLst>
                </p:cNvPr>
                <p:cNvSpPr/>
                <p:nvPr/>
              </p:nvSpPr>
              <p:spPr>
                <a:xfrm>
                  <a:off x="6846909" y="3212139"/>
                  <a:ext cx="1092064" cy="1096751"/>
                </a:xfrm>
                <a:custGeom>
                  <a:avLst/>
                  <a:gdLst>
                    <a:gd name="connsiteX0" fmla="*/ 41475 w 1092064"/>
                    <a:gd name="connsiteY0" fmla="*/ 1096751 h 1096751"/>
                    <a:gd name="connsiteX1" fmla="*/ 41475 w 1092064"/>
                    <a:gd name="connsiteY1" fmla="*/ 1096751 h 1096751"/>
                    <a:gd name="connsiteX2" fmla="*/ 1050918 w 1092064"/>
                    <a:gd name="connsiteY2" fmla="*/ 1092603 h 1096751"/>
                    <a:gd name="connsiteX3" fmla="*/ 1086970 w 1092064"/>
                    <a:gd name="connsiteY3" fmla="*/ 1070909 h 1096751"/>
                    <a:gd name="connsiteX4" fmla="*/ 1085374 w 1092064"/>
                    <a:gd name="connsiteY4" fmla="*/ 1028795 h 1096751"/>
                    <a:gd name="connsiteX5" fmla="*/ 436128 w 1092064"/>
                    <a:gd name="connsiteY5" fmla="*/ 19033 h 1096751"/>
                    <a:gd name="connsiteX6" fmla="*/ 379020 w 1092064"/>
                    <a:gd name="connsiteY6" fmla="*/ 6591 h 1096751"/>
                    <a:gd name="connsiteX7" fmla="*/ 366577 w 1092064"/>
                    <a:gd name="connsiteY7" fmla="*/ 63699 h 1096751"/>
                    <a:gd name="connsiteX8" fmla="*/ 974987 w 1092064"/>
                    <a:gd name="connsiteY8" fmla="*/ 1009972 h 1096751"/>
                    <a:gd name="connsiteX9" fmla="*/ 41156 w 1092064"/>
                    <a:gd name="connsiteY9" fmla="*/ 1013801 h 1096751"/>
                    <a:gd name="connsiteX10" fmla="*/ 0 w 1092064"/>
                    <a:gd name="connsiteY10" fmla="*/ 1055276 h 1096751"/>
                    <a:gd name="connsiteX11" fmla="*/ 41475 w 1092064"/>
                    <a:gd name="connsiteY11" fmla="*/ 1096751 h 109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2064" h="1096751">
                      <a:moveTo>
                        <a:pt x="41475" y="1096751"/>
                      </a:moveTo>
                      <a:cubicBezTo>
                        <a:pt x="41475" y="1096751"/>
                        <a:pt x="41475" y="1096751"/>
                        <a:pt x="41475" y="1096751"/>
                      </a:cubicBezTo>
                      <a:lnTo>
                        <a:pt x="1050918" y="1092603"/>
                      </a:lnTo>
                      <a:cubicBezTo>
                        <a:pt x="1065913" y="1092603"/>
                        <a:pt x="1079951" y="1084309"/>
                        <a:pt x="1086970" y="1070909"/>
                      </a:cubicBezTo>
                      <a:cubicBezTo>
                        <a:pt x="1094308" y="1057509"/>
                        <a:pt x="1093670" y="1041557"/>
                        <a:pt x="1085374" y="1028795"/>
                      </a:cubicBezTo>
                      <a:lnTo>
                        <a:pt x="436128" y="19033"/>
                      </a:lnTo>
                      <a:cubicBezTo>
                        <a:pt x="423685" y="-109"/>
                        <a:pt x="398162" y="-5852"/>
                        <a:pt x="379020" y="6591"/>
                      </a:cubicBezTo>
                      <a:cubicBezTo>
                        <a:pt x="359877" y="19033"/>
                        <a:pt x="354135" y="44557"/>
                        <a:pt x="366577" y="63699"/>
                      </a:cubicBezTo>
                      <a:lnTo>
                        <a:pt x="974987" y="1009972"/>
                      </a:lnTo>
                      <a:lnTo>
                        <a:pt x="41156" y="1013801"/>
                      </a:lnTo>
                      <a:cubicBezTo>
                        <a:pt x="18185" y="1013801"/>
                        <a:pt x="0" y="1032624"/>
                        <a:pt x="0" y="1055276"/>
                      </a:cubicBezTo>
                      <a:cubicBezTo>
                        <a:pt x="0" y="1078247"/>
                        <a:pt x="18504" y="1096751"/>
                        <a:pt x="41475" y="1096751"/>
                      </a:cubicBezTo>
                      <a:close/>
                    </a:path>
                  </a:pathLst>
                </a:custGeom>
                <a:solidFill>
                  <a:schemeClr val="tx1">
                    <a:lumMod val="75000"/>
                    <a:lumOff val="25000"/>
                  </a:schemeClr>
                </a:solidFill>
                <a:ln w="3190" cap="flat">
                  <a:noFill/>
                  <a:prstDash val="solid"/>
                  <a:miter/>
                </a:ln>
              </p:spPr>
              <p:txBody>
                <a:bodyPr rtlCol="0" anchor="ctr"/>
                <a:lstStyle/>
                <a:p>
                  <a:endParaRPr lang="fr-BE"/>
                </a:p>
              </p:txBody>
            </p:sp>
            <p:sp>
              <p:nvSpPr>
                <p:cNvPr id="336" name="Forme libre : forme 335">
                  <a:extLst>
                    <a:ext uri="{FF2B5EF4-FFF2-40B4-BE49-F238E27FC236}">
                      <a16:creationId xmlns:a16="http://schemas.microsoft.com/office/drawing/2014/main" id="{632F7659-BE3F-4B82-8A8C-03AAD3E7C367}"/>
                    </a:ext>
                  </a:extLst>
                </p:cNvPr>
                <p:cNvSpPr/>
                <p:nvPr/>
              </p:nvSpPr>
              <p:spPr>
                <a:xfrm>
                  <a:off x="6863696" y="4247513"/>
                  <a:ext cx="102858" cy="234100"/>
                </a:xfrm>
                <a:custGeom>
                  <a:avLst/>
                  <a:gdLst>
                    <a:gd name="connsiteX0" fmla="*/ 87539 w 102858"/>
                    <a:gd name="connsiteY0" fmla="*/ 233022 h 234100"/>
                    <a:gd name="connsiteX1" fmla="*/ 101896 w 102858"/>
                    <a:gd name="connsiteY1" fmla="*/ 205265 h 234100"/>
                    <a:gd name="connsiteX2" fmla="*/ 43512 w 102858"/>
                    <a:gd name="connsiteY2" fmla="*/ 15755 h 234100"/>
                    <a:gd name="connsiteX3" fmla="*/ 15755 w 102858"/>
                    <a:gd name="connsiteY3" fmla="*/ 1079 h 234100"/>
                    <a:gd name="connsiteX4" fmla="*/ 1079 w 102858"/>
                    <a:gd name="connsiteY4" fmla="*/ 28836 h 234100"/>
                    <a:gd name="connsiteX5" fmla="*/ 59464 w 102858"/>
                    <a:gd name="connsiteY5" fmla="*/ 218346 h 234100"/>
                    <a:gd name="connsiteX6" fmla="*/ 87220 w 102858"/>
                    <a:gd name="connsiteY6" fmla="*/ 233022 h 234100"/>
                    <a:gd name="connsiteX7" fmla="*/ 87539 w 102858"/>
                    <a:gd name="connsiteY7" fmla="*/ 233022 h 23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858" h="234100">
                      <a:moveTo>
                        <a:pt x="87539" y="233022"/>
                      </a:moveTo>
                      <a:cubicBezTo>
                        <a:pt x="99025" y="229193"/>
                        <a:pt x="105405" y="217069"/>
                        <a:pt x="101896" y="205265"/>
                      </a:cubicBezTo>
                      <a:lnTo>
                        <a:pt x="43512" y="15755"/>
                      </a:lnTo>
                      <a:cubicBezTo>
                        <a:pt x="40002" y="3951"/>
                        <a:pt x="27560" y="-2749"/>
                        <a:pt x="15755" y="1079"/>
                      </a:cubicBezTo>
                      <a:cubicBezTo>
                        <a:pt x="3951" y="4589"/>
                        <a:pt x="-2749" y="17031"/>
                        <a:pt x="1079" y="28836"/>
                      </a:cubicBezTo>
                      <a:lnTo>
                        <a:pt x="59464" y="218346"/>
                      </a:lnTo>
                      <a:cubicBezTo>
                        <a:pt x="62973" y="230150"/>
                        <a:pt x="75416" y="236850"/>
                        <a:pt x="87220" y="233022"/>
                      </a:cubicBezTo>
                      <a:cubicBezTo>
                        <a:pt x="87220" y="233022"/>
                        <a:pt x="87539" y="233022"/>
                        <a:pt x="87539" y="233022"/>
                      </a:cubicBezTo>
                      <a:close/>
                    </a:path>
                  </a:pathLst>
                </a:custGeom>
                <a:solidFill>
                  <a:srgbClr val="3C7581"/>
                </a:solidFill>
                <a:ln w="3190" cap="flat">
                  <a:noFill/>
                  <a:prstDash val="solid"/>
                  <a:miter/>
                </a:ln>
              </p:spPr>
              <p:txBody>
                <a:bodyPr rtlCol="0" anchor="ctr"/>
                <a:lstStyle/>
                <a:p>
                  <a:endParaRPr lang="fr-BE"/>
                </a:p>
              </p:txBody>
            </p:sp>
            <p:sp>
              <p:nvSpPr>
                <p:cNvPr id="337" name="Forme libre : forme 336">
                  <a:extLst>
                    <a:ext uri="{FF2B5EF4-FFF2-40B4-BE49-F238E27FC236}">
                      <a16:creationId xmlns:a16="http://schemas.microsoft.com/office/drawing/2014/main" id="{0B332705-3215-4B26-BD36-C20037E1C4A2}"/>
                    </a:ext>
                  </a:extLst>
                </p:cNvPr>
                <p:cNvSpPr/>
                <p:nvPr/>
              </p:nvSpPr>
              <p:spPr>
                <a:xfrm>
                  <a:off x="6863492" y="4481483"/>
                  <a:ext cx="226852" cy="50097"/>
                </a:xfrm>
                <a:custGeom>
                  <a:avLst/>
                  <a:gdLst>
                    <a:gd name="connsiteX0" fmla="*/ 207065 w 226852"/>
                    <a:gd name="connsiteY0" fmla="*/ 49778 h 50097"/>
                    <a:gd name="connsiteX1" fmla="*/ 226845 w 226852"/>
                    <a:gd name="connsiteY1" fmla="*/ 28402 h 50097"/>
                    <a:gd name="connsiteX2" fmla="*/ 205151 w 226852"/>
                    <a:gd name="connsiteY2" fmla="*/ 5431 h 50097"/>
                    <a:gd name="connsiteX3" fmla="*/ 22979 w 226852"/>
                    <a:gd name="connsiteY3" fmla="*/ 8 h 50097"/>
                    <a:gd name="connsiteX4" fmla="*/ 8 w 226852"/>
                    <a:gd name="connsiteY4" fmla="*/ 21702 h 50097"/>
                    <a:gd name="connsiteX5" fmla="*/ 21702 w 226852"/>
                    <a:gd name="connsiteY5" fmla="*/ 44673 h 50097"/>
                    <a:gd name="connsiteX6" fmla="*/ 203874 w 226852"/>
                    <a:gd name="connsiteY6" fmla="*/ 50097 h 50097"/>
                    <a:gd name="connsiteX7" fmla="*/ 207065 w 226852"/>
                    <a:gd name="connsiteY7" fmla="*/ 49778 h 5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852" h="50097">
                      <a:moveTo>
                        <a:pt x="207065" y="49778"/>
                      </a:moveTo>
                      <a:cubicBezTo>
                        <a:pt x="217912" y="48502"/>
                        <a:pt x="226526" y="39569"/>
                        <a:pt x="226845" y="28402"/>
                      </a:cubicBezTo>
                      <a:cubicBezTo>
                        <a:pt x="227164" y="15960"/>
                        <a:pt x="217593" y="5750"/>
                        <a:pt x="205151" y="5431"/>
                      </a:cubicBezTo>
                      <a:lnTo>
                        <a:pt x="22979" y="8"/>
                      </a:lnTo>
                      <a:cubicBezTo>
                        <a:pt x="10855" y="-311"/>
                        <a:pt x="327" y="9260"/>
                        <a:pt x="8" y="21702"/>
                      </a:cubicBezTo>
                      <a:cubicBezTo>
                        <a:pt x="-311" y="34145"/>
                        <a:pt x="9260" y="44354"/>
                        <a:pt x="21702" y="44673"/>
                      </a:cubicBezTo>
                      <a:lnTo>
                        <a:pt x="203874" y="50097"/>
                      </a:lnTo>
                      <a:cubicBezTo>
                        <a:pt x="205151" y="50097"/>
                        <a:pt x="206108" y="50097"/>
                        <a:pt x="207065" y="49778"/>
                      </a:cubicBezTo>
                      <a:close/>
                    </a:path>
                  </a:pathLst>
                </a:custGeom>
                <a:solidFill>
                  <a:srgbClr val="003458"/>
                </a:solidFill>
                <a:ln w="3190" cap="flat">
                  <a:noFill/>
                  <a:prstDash val="solid"/>
                  <a:miter/>
                </a:ln>
              </p:spPr>
              <p:txBody>
                <a:bodyPr rtlCol="0" anchor="ctr"/>
                <a:lstStyle/>
                <a:p>
                  <a:endParaRPr lang="fr-BE"/>
                </a:p>
              </p:txBody>
            </p:sp>
            <p:sp>
              <p:nvSpPr>
                <p:cNvPr id="338" name="Forme libre : forme 337">
                  <a:extLst>
                    <a:ext uri="{FF2B5EF4-FFF2-40B4-BE49-F238E27FC236}">
                      <a16:creationId xmlns:a16="http://schemas.microsoft.com/office/drawing/2014/main" id="{18655829-C497-4640-A739-25F284DB11D6}"/>
                    </a:ext>
                  </a:extLst>
                </p:cNvPr>
                <p:cNvSpPr/>
                <p:nvPr/>
              </p:nvSpPr>
              <p:spPr>
                <a:xfrm>
                  <a:off x="5556522" y="3394652"/>
                  <a:ext cx="455967" cy="915196"/>
                </a:xfrm>
                <a:custGeom>
                  <a:avLst/>
                  <a:gdLst>
                    <a:gd name="connsiteX0" fmla="*/ 47726 w 455967"/>
                    <a:gd name="connsiteY0" fmla="*/ 915196 h 915196"/>
                    <a:gd name="connsiteX1" fmla="*/ 91434 w 455967"/>
                    <a:gd name="connsiteY1" fmla="*/ 886801 h 915196"/>
                    <a:gd name="connsiteX2" fmla="*/ 451950 w 455967"/>
                    <a:gd name="connsiteY2" fmla="*/ 66868 h 915196"/>
                    <a:gd name="connsiteX3" fmla="*/ 427384 w 455967"/>
                    <a:gd name="connsiteY3" fmla="*/ 4017 h 915196"/>
                    <a:gd name="connsiteX4" fmla="*/ 364533 w 455967"/>
                    <a:gd name="connsiteY4" fmla="*/ 28583 h 915196"/>
                    <a:gd name="connsiteX5" fmla="*/ 4017 w 455967"/>
                    <a:gd name="connsiteY5" fmla="*/ 848517 h 915196"/>
                    <a:gd name="connsiteX6" fmla="*/ 28583 w 455967"/>
                    <a:gd name="connsiteY6" fmla="*/ 911368 h 915196"/>
                    <a:gd name="connsiteX7" fmla="*/ 47726 w 455967"/>
                    <a:gd name="connsiteY7" fmla="*/ 915196 h 91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967" h="915196">
                      <a:moveTo>
                        <a:pt x="47726" y="915196"/>
                      </a:moveTo>
                      <a:cubicBezTo>
                        <a:pt x="66230" y="915196"/>
                        <a:pt x="83458" y="904668"/>
                        <a:pt x="91434" y="886801"/>
                      </a:cubicBezTo>
                      <a:lnTo>
                        <a:pt x="451950" y="66868"/>
                      </a:lnTo>
                      <a:cubicBezTo>
                        <a:pt x="462478" y="42621"/>
                        <a:pt x="451631" y="14546"/>
                        <a:pt x="427384" y="4017"/>
                      </a:cubicBezTo>
                      <a:cubicBezTo>
                        <a:pt x="403137" y="-6511"/>
                        <a:pt x="375061" y="4336"/>
                        <a:pt x="364533" y="28583"/>
                      </a:cubicBezTo>
                      <a:lnTo>
                        <a:pt x="4017" y="848517"/>
                      </a:lnTo>
                      <a:cubicBezTo>
                        <a:pt x="-6511" y="872764"/>
                        <a:pt x="4336" y="900839"/>
                        <a:pt x="28583" y="911368"/>
                      </a:cubicBezTo>
                      <a:cubicBezTo>
                        <a:pt x="34964" y="913920"/>
                        <a:pt x="41345" y="915196"/>
                        <a:pt x="47726" y="915196"/>
                      </a:cubicBezTo>
                      <a:close/>
                    </a:path>
                  </a:pathLst>
                </a:custGeom>
                <a:solidFill>
                  <a:schemeClr val="tx1">
                    <a:lumMod val="75000"/>
                    <a:lumOff val="25000"/>
                  </a:schemeClr>
                </a:solidFill>
                <a:ln w="3190" cap="flat">
                  <a:noFill/>
                  <a:prstDash val="solid"/>
                  <a:miter/>
                </a:ln>
              </p:spPr>
              <p:txBody>
                <a:bodyPr rtlCol="0" anchor="ctr"/>
                <a:lstStyle/>
                <a:p>
                  <a:endParaRPr lang="fr-BE"/>
                </a:p>
              </p:txBody>
            </p:sp>
          </p:grpSp>
          <p:sp>
            <p:nvSpPr>
              <p:cNvPr id="339" name="Forme libre : forme 338">
                <a:extLst>
                  <a:ext uri="{FF2B5EF4-FFF2-40B4-BE49-F238E27FC236}">
                    <a16:creationId xmlns:a16="http://schemas.microsoft.com/office/drawing/2014/main" id="{386C06DB-0684-4C81-A45E-790E315B4914}"/>
                  </a:ext>
                </a:extLst>
              </p:cNvPr>
              <p:cNvSpPr/>
              <p:nvPr/>
            </p:nvSpPr>
            <p:spPr>
              <a:xfrm rot="-10800000">
                <a:off x="4783070" y="3341708"/>
                <a:ext cx="165900" cy="1719626"/>
              </a:xfrm>
              <a:custGeom>
                <a:avLst/>
                <a:gdLst>
                  <a:gd name="connsiteX0" fmla="*/ 0 w 165900"/>
                  <a:gd name="connsiteY0" fmla="*/ 0 h 1719626"/>
                  <a:gd name="connsiteX1" fmla="*/ 165901 w 165900"/>
                  <a:gd name="connsiteY1" fmla="*/ 0 h 1719626"/>
                  <a:gd name="connsiteX2" fmla="*/ 165901 w 165900"/>
                  <a:gd name="connsiteY2" fmla="*/ 1719626 h 1719626"/>
                  <a:gd name="connsiteX3" fmla="*/ 0 w 165900"/>
                  <a:gd name="connsiteY3" fmla="*/ 1719626 h 1719626"/>
                </a:gdLst>
                <a:ahLst/>
                <a:cxnLst>
                  <a:cxn ang="0">
                    <a:pos x="connsiteX0" y="connsiteY0"/>
                  </a:cxn>
                  <a:cxn ang="0">
                    <a:pos x="connsiteX1" y="connsiteY1"/>
                  </a:cxn>
                  <a:cxn ang="0">
                    <a:pos x="connsiteX2" y="connsiteY2"/>
                  </a:cxn>
                  <a:cxn ang="0">
                    <a:pos x="connsiteX3" y="connsiteY3"/>
                  </a:cxn>
                </a:cxnLst>
                <a:rect l="l" t="t" r="r" b="b"/>
                <a:pathLst>
                  <a:path w="165900" h="1719626">
                    <a:moveTo>
                      <a:pt x="0" y="0"/>
                    </a:moveTo>
                    <a:lnTo>
                      <a:pt x="165901" y="0"/>
                    </a:lnTo>
                    <a:lnTo>
                      <a:pt x="165901" y="1719626"/>
                    </a:lnTo>
                    <a:lnTo>
                      <a:pt x="0" y="1719626"/>
                    </a:lnTo>
                    <a:close/>
                  </a:path>
                </a:pathLst>
              </a:custGeom>
              <a:solidFill>
                <a:srgbClr val="0080C0"/>
              </a:solidFill>
              <a:ln w="3190" cap="flat">
                <a:noFill/>
                <a:prstDash val="solid"/>
                <a:miter/>
              </a:ln>
            </p:spPr>
            <p:txBody>
              <a:bodyPr rtlCol="0" anchor="ctr"/>
              <a:lstStyle/>
              <a:p>
                <a:endParaRPr lang="fr-BE"/>
              </a:p>
            </p:txBody>
          </p:sp>
          <p:sp>
            <p:nvSpPr>
              <p:cNvPr id="340" name="Forme libre : forme 339">
                <a:extLst>
                  <a:ext uri="{FF2B5EF4-FFF2-40B4-BE49-F238E27FC236}">
                    <a16:creationId xmlns:a16="http://schemas.microsoft.com/office/drawing/2014/main" id="{8F5B78D7-EEA7-413E-848A-7C4E17F7B22B}"/>
                  </a:ext>
                </a:extLst>
              </p:cNvPr>
              <p:cNvSpPr/>
              <p:nvPr/>
            </p:nvSpPr>
            <p:spPr>
              <a:xfrm>
                <a:off x="4948940" y="3341880"/>
                <a:ext cx="509188" cy="1719626"/>
              </a:xfrm>
              <a:custGeom>
                <a:avLst/>
                <a:gdLst>
                  <a:gd name="connsiteX0" fmla="*/ 0 w 509188"/>
                  <a:gd name="connsiteY0" fmla="*/ 1719626 h 1719626"/>
                  <a:gd name="connsiteX1" fmla="*/ 509188 w 509188"/>
                  <a:gd name="connsiteY1" fmla="*/ 1719626 h 1719626"/>
                  <a:gd name="connsiteX2" fmla="*/ 281393 w 509188"/>
                  <a:gd name="connsiteY2" fmla="*/ 0 h 1719626"/>
                  <a:gd name="connsiteX3" fmla="*/ 0 w 509188"/>
                  <a:gd name="connsiteY3" fmla="*/ 0 h 1719626"/>
                </a:gdLst>
                <a:ahLst/>
                <a:cxnLst>
                  <a:cxn ang="0">
                    <a:pos x="connsiteX0" y="connsiteY0"/>
                  </a:cxn>
                  <a:cxn ang="0">
                    <a:pos x="connsiteX1" y="connsiteY1"/>
                  </a:cxn>
                  <a:cxn ang="0">
                    <a:pos x="connsiteX2" y="connsiteY2"/>
                  </a:cxn>
                  <a:cxn ang="0">
                    <a:pos x="connsiteX3" y="connsiteY3"/>
                  </a:cxn>
                </a:cxnLst>
                <a:rect l="l" t="t" r="r" b="b"/>
                <a:pathLst>
                  <a:path w="509188" h="1719626">
                    <a:moveTo>
                      <a:pt x="0" y="1719626"/>
                    </a:moveTo>
                    <a:lnTo>
                      <a:pt x="509188" y="1719626"/>
                    </a:lnTo>
                    <a:lnTo>
                      <a:pt x="281393" y="0"/>
                    </a:lnTo>
                    <a:lnTo>
                      <a:pt x="0" y="0"/>
                    </a:lnTo>
                    <a:close/>
                  </a:path>
                </a:pathLst>
              </a:custGeom>
              <a:solidFill>
                <a:srgbClr val="00A6F7"/>
              </a:solidFill>
              <a:ln w="3190" cap="flat">
                <a:noFill/>
                <a:prstDash val="solid"/>
                <a:miter/>
              </a:ln>
            </p:spPr>
            <p:txBody>
              <a:bodyPr rtlCol="0" anchor="ctr"/>
              <a:lstStyle/>
              <a:p>
                <a:endParaRPr lang="fr-BE"/>
              </a:p>
            </p:txBody>
          </p:sp>
        </p:grpSp>
        <p:grpSp>
          <p:nvGrpSpPr>
            <p:cNvPr id="341" name="Graphique 13">
              <a:extLst>
                <a:ext uri="{FF2B5EF4-FFF2-40B4-BE49-F238E27FC236}">
                  <a16:creationId xmlns:a16="http://schemas.microsoft.com/office/drawing/2014/main" id="{BEBCA075-2B00-4BCE-BB84-559F3E36E241}"/>
                </a:ext>
              </a:extLst>
            </p:cNvPr>
            <p:cNvGrpSpPr/>
            <p:nvPr/>
          </p:nvGrpSpPr>
          <p:grpSpPr>
            <a:xfrm>
              <a:off x="4304085" y="2701506"/>
              <a:ext cx="3881197" cy="2442312"/>
              <a:chOff x="4304085" y="2701506"/>
              <a:chExt cx="3881197" cy="2442312"/>
            </a:xfrm>
          </p:grpSpPr>
          <p:grpSp>
            <p:nvGrpSpPr>
              <p:cNvPr id="342" name="Graphique 13">
                <a:extLst>
                  <a:ext uri="{FF2B5EF4-FFF2-40B4-BE49-F238E27FC236}">
                    <a16:creationId xmlns:a16="http://schemas.microsoft.com/office/drawing/2014/main" id="{BEBCA075-2B00-4BCE-BB84-559F3E36E241}"/>
                  </a:ext>
                </a:extLst>
              </p:cNvPr>
              <p:cNvGrpSpPr/>
              <p:nvPr/>
            </p:nvGrpSpPr>
            <p:grpSpPr>
              <a:xfrm>
                <a:off x="4353292" y="2701506"/>
                <a:ext cx="3831991" cy="2417108"/>
                <a:chOff x="4353292" y="2701506"/>
                <a:chExt cx="3831991" cy="2417108"/>
              </a:xfrm>
            </p:grpSpPr>
            <p:sp>
              <p:nvSpPr>
                <p:cNvPr id="343" name="Forme libre : forme 342">
                  <a:extLst>
                    <a:ext uri="{FF2B5EF4-FFF2-40B4-BE49-F238E27FC236}">
                      <a16:creationId xmlns:a16="http://schemas.microsoft.com/office/drawing/2014/main" id="{10F4E05F-0C73-46FC-B3F6-7AC2D4B21EA8}"/>
                    </a:ext>
                  </a:extLst>
                </p:cNvPr>
                <p:cNvSpPr/>
                <p:nvPr/>
              </p:nvSpPr>
              <p:spPr>
                <a:xfrm>
                  <a:off x="5469543" y="3029470"/>
                  <a:ext cx="234953" cy="489477"/>
                </a:xfrm>
                <a:custGeom>
                  <a:avLst/>
                  <a:gdLst>
                    <a:gd name="connsiteX0" fmla="*/ 25274 w 234953"/>
                    <a:gd name="connsiteY0" fmla="*/ 489477 h 489477"/>
                    <a:gd name="connsiteX1" fmla="*/ 48883 w 234953"/>
                    <a:gd name="connsiteY1" fmla="*/ 473845 h 489477"/>
                    <a:gd name="connsiteX2" fmla="*/ 232969 w 234953"/>
                    <a:gd name="connsiteY2" fmla="*/ 35164 h 489477"/>
                    <a:gd name="connsiteX3" fmla="*/ 219250 w 234953"/>
                    <a:gd name="connsiteY3" fmla="*/ 1984 h 489477"/>
                    <a:gd name="connsiteX4" fmla="*/ 186070 w 234953"/>
                    <a:gd name="connsiteY4" fmla="*/ 15703 h 489477"/>
                    <a:gd name="connsiteX5" fmla="*/ 1984 w 234953"/>
                    <a:gd name="connsiteY5" fmla="*/ 454383 h 489477"/>
                    <a:gd name="connsiteX6" fmla="*/ 15703 w 234953"/>
                    <a:gd name="connsiteY6" fmla="*/ 487563 h 489477"/>
                    <a:gd name="connsiteX7" fmla="*/ 25274 w 234953"/>
                    <a:gd name="connsiteY7" fmla="*/ 489477 h 48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953" h="489477">
                      <a:moveTo>
                        <a:pt x="25274" y="489477"/>
                      </a:moveTo>
                      <a:cubicBezTo>
                        <a:pt x="35164" y="489477"/>
                        <a:pt x="44735" y="483735"/>
                        <a:pt x="48883" y="473845"/>
                      </a:cubicBezTo>
                      <a:lnTo>
                        <a:pt x="232969" y="35164"/>
                      </a:lnTo>
                      <a:cubicBezTo>
                        <a:pt x="238393" y="22084"/>
                        <a:pt x="232331" y="7408"/>
                        <a:pt x="219250" y="1984"/>
                      </a:cubicBezTo>
                      <a:cubicBezTo>
                        <a:pt x="206170" y="-3440"/>
                        <a:pt x="191494" y="2622"/>
                        <a:pt x="186070" y="15703"/>
                      </a:cubicBezTo>
                      <a:lnTo>
                        <a:pt x="1984" y="454383"/>
                      </a:lnTo>
                      <a:cubicBezTo>
                        <a:pt x="-3440" y="467464"/>
                        <a:pt x="2622" y="482140"/>
                        <a:pt x="15703" y="487563"/>
                      </a:cubicBezTo>
                      <a:cubicBezTo>
                        <a:pt x="18574" y="488839"/>
                        <a:pt x="21765" y="489477"/>
                        <a:pt x="25274" y="489477"/>
                      </a:cubicBezTo>
                      <a:close/>
                    </a:path>
                  </a:pathLst>
                </a:custGeom>
                <a:solidFill>
                  <a:srgbClr val="3C7581"/>
                </a:solidFill>
                <a:ln w="3190" cap="flat">
                  <a:noFill/>
                  <a:prstDash val="solid"/>
                  <a:miter/>
                </a:ln>
              </p:spPr>
              <p:txBody>
                <a:bodyPr rtlCol="0" anchor="ctr"/>
                <a:lstStyle/>
                <a:p>
                  <a:endParaRPr lang="fr-BE"/>
                </a:p>
              </p:txBody>
            </p:sp>
            <p:sp>
              <p:nvSpPr>
                <p:cNvPr id="344" name="Forme libre : forme 343">
                  <a:extLst>
                    <a:ext uri="{FF2B5EF4-FFF2-40B4-BE49-F238E27FC236}">
                      <a16:creationId xmlns:a16="http://schemas.microsoft.com/office/drawing/2014/main" id="{19FB9E0E-6CBC-4F05-B530-E5F898D62090}"/>
                    </a:ext>
                  </a:extLst>
                </p:cNvPr>
                <p:cNvSpPr/>
                <p:nvPr/>
              </p:nvSpPr>
              <p:spPr>
                <a:xfrm>
                  <a:off x="5688946" y="2727242"/>
                  <a:ext cx="138478" cy="293364"/>
                </a:xfrm>
                <a:custGeom>
                  <a:avLst/>
                  <a:gdLst>
                    <a:gd name="connsiteX0" fmla="*/ 15800 w 138478"/>
                    <a:gd name="connsiteY0" fmla="*/ 293365 h 293364"/>
                    <a:gd name="connsiteX1" fmla="*/ 30476 w 138478"/>
                    <a:gd name="connsiteY1" fmla="*/ 283474 h 293364"/>
                    <a:gd name="connsiteX2" fmla="*/ 137354 w 138478"/>
                    <a:gd name="connsiteY2" fmla="*/ 21862 h 293364"/>
                    <a:gd name="connsiteX3" fmla="*/ 128740 w 138478"/>
                    <a:gd name="connsiteY3" fmla="*/ 1124 h 293364"/>
                    <a:gd name="connsiteX4" fmla="*/ 108002 w 138478"/>
                    <a:gd name="connsiteY4" fmla="*/ 9738 h 293364"/>
                    <a:gd name="connsiteX5" fmla="*/ 1124 w 138478"/>
                    <a:gd name="connsiteY5" fmla="*/ 271351 h 293364"/>
                    <a:gd name="connsiteX6" fmla="*/ 9738 w 138478"/>
                    <a:gd name="connsiteY6" fmla="*/ 292089 h 293364"/>
                    <a:gd name="connsiteX7" fmla="*/ 15800 w 138478"/>
                    <a:gd name="connsiteY7" fmla="*/ 293365 h 293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78" h="293364">
                      <a:moveTo>
                        <a:pt x="15800" y="293365"/>
                      </a:moveTo>
                      <a:cubicBezTo>
                        <a:pt x="22181" y="293365"/>
                        <a:pt x="27923" y="289536"/>
                        <a:pt x="30476" y="283474"/>
                      </a:cubicBezTo>
                      <a:lnTo>
                        <a:pt x="137354" y="21862"/>
                      </a:lnTo>
                      <a:cubicBezTo>
                        <a:pt x="140545" y="13886"/>
                        <a:pt x="136716" y="4314"/>
                        <a:pt x="128740" y="1124"/>
                      </a:cubicBezTo>
                      <a:cubicBezTo>
                        <a:pt x="120445" y="-2066"/>
                        <a:pt x="111193" y="1762"/>
                        <a:pt x="108002" y="9738"/>
                      </a:cubicBezTo>
                      <a:lnTo>
                        <a:pt x="1124" y="271351"/>
                      </a:lnTo>
                      <a:cubicBezTo>
                        <a:pt x="-2066" y="279327"/>
                        <a:pt x="1762" y="288898"/>
                        <a:pt x="9738" y="292089"/>
                      </a:cubicBezTo>
                      <a:cubicBezTo>
                        <a:pt x="11652" y="292727"/>
                        <a:pt x="13566" y="293365"/>
                        <a:pt x="15800" y="293365"/>
                      </a:cubicBezTo>
                      <a:close/>
                    </a:path>
                  </a:pathLst>
                </a:custGeom>
                <a:solidFill>
                  <a:srgbClr val="231F20"/>
                </a:solidFill>
                <a:ln w="3190" cap="flat">
                  <a:noFill/>
                  <a:prstDash val="solid"/>
                  <a:miter/>
                </a:ln>
              </p:spPr>
              <p:txBody>
                <a:bodyPr rtlCol="0" anchor="ctr"/>
                <a:lstStyle/>
                <a:p>
                  <a:endParaRPr lang="fr-BE"/>
                </a:p>
              </p:txBody>
            </p:sp>
            <p:sp>
              <p:nvSpPr>
                <p:cNvPr id="345" name="Forme libre : forme 344">
                  <a:extLst>
                    <a:ext uri="{FF2B5EF4-FFF2-40B4-BE49-F238E27FC236}">
                      <a16:creationId xmlns:a16="http://schemas.microsoft.com/office/drawing/2014/main" id="{2D14E014-92E1-434A-8277-EFEBB2F6286F}"/>
                    </a:ext>
                  </a:extLst>
                </p:cNvPr>
                <p:cNvSpPr/>
                <p:nvPr/>
              </p:nvSpPr>
              <p:spPr>
                <a:xfrm>
                  <a:off x="5790188" y="2701506"/>
                  <a:ext cx="220896" cy="63868"/>
                </a:xfrm>
                <a:custGeom>
                  <a:avLst/>
                  <a:gdLst>
                    <a:gd name="connsiteX0" fmla="*/ 25584 w 220896"/>
                    <a:gd name="connsiteY0" fmla="*/ 63868 h 63868"/>
                    <a:gd name="connsiteX1" fmla="*/ 27498 w 220896"/>
                    <a:gd name="connsiteY1" fmla="*/ 63868 h 63868"/>
                    <a:gd name="connsiteX2" fmla="*/ 197227 w 220896"/>
                    <a:gd name="connsiteY2" fmla="*/ 51107 h 63868"/>
                    <a:gd name="connsiteX3" fmla="*/ 220836 w 220896"/>
                    <a:gd name="connsiteY3" fmla="*/ 23669 h 63868"/>
                    <a:gd name="connsiteX4" fmla="*/ 193399 w 220896"/>
                    <a:gd name="connsiteY4" fmla="*/ 60 h 63868"/>
                    <a:gd name="connsiteX5" fmla="*/ 23669 w 220896"/>
                    <a:gd name="connsiteY5" fmla="*/ 12822 h 63868"/>
                    <a:gd name="connsiteX6" fmla="*/ 60 w 220896"/>
                    <a:gd name="connsiteY6" fmla="*/ 40259 h 63868"/>
                    <a:gd name="connsiteX7" fmla="*/ 25584 w 220896"/>
                    <a:gd name="connsiteY7" fmla="*/ 63868 h 6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896" h="63868">
                      <a:moveTo>
                        <a:pt x="25584" y="63868"/>
                      </a:moveTo>
                      <a:cubicBezTo>
                        <a:pt x="26222" y="63868"/>
                        <a:pt x="26860" y="63868"/>
                        <a:pt x="27498" y="63868"/>
                      </a:cubicBezTo>
                      <a:lnTo>
                        <a:pt x="197227" y="51107"/>
                      </a:lnTo>
                      <a:cubicBezTo>
                        <a:pt x="211265" y="50150"/>
                        <a:pt x="221793" y="37707"/>
                        <a:pt x="220836" y="23669"/>
                      </a:cubicBezTo>
                      <a:cubicBezTo>
                        <a:pt x="219879" y="9632"/>
                        <a:pt x="207756" y="-897"/>
                        <a:pt x="193399" y="60"/>
                      </a:cubicBezTo>
                      <a:lnTo>
                        <a:pt x="23669" y="12822"/>
                      </a:lnTo>
                      <a:cubicBezTo>
                        <a:pt x="9632" y="13779"/>
                        <a:pt x="-897" y="26222"/>
                        <a:pt x="60" y="40259"/>
                      </a:cubicBezTo>
                      <a:cubicBezTo>
                        <a:pt x="1337" y="53659"/>
                        <a:pt x="12503" y="63868"/>
                        <a:pt x="25584" y="63868"/>
                      </a:cubicBezTo>
                      <a:close/>
                    </a:path>
                  </a:pathLst>
                </a:custGeom>
                <a:solidFill>
                  <a:srgbClr val="231F20"/>
                </a:solidFill>
                <a:ln w="3190" cap="flat">
                  <a:noFill/>
                  <a:prstDash val="solid"/>
                  <a:miter/>
                </a:ln>
              </p:spPr>
              <p:txBody>
                <a:bodyPr rtlCol="0" anchor="ctr"/>
                <a:lstStyle/>
                <a:p>
                  <a:endParaRPr lang="fr-BE"/>
                </a:p>
              </p:txBody>
            </p:sp>
            <p:sp>
              <p:nvSpPr>
                <p:cNvPr id="346" name="Forme libre : forme 345">
                  <a:extLst>
                    <a:ext uri="{FF2B5EF4-FFF2-40B4-BE49-F238E27FC236}">
                      <a16:creationId xmlns:a16="http://schemas.microsoft.com/office/drawing/2014/main" id="{8C499CDA-B170-433D-9006-DA6875CD5056}"/>
                    </a:ext>
                  </a:extLst>
                </p:cNvPr>
                <p:cNvSpPr/>
                <p:nvPr/>
              </p:nvSpPr>
              <p:spPr>
                <a:xfrm>
                  <a:off x="5805740" y="2723868"/>
                  <a:ext cx="82454" cy="92233"/>
                </a:xfrm>
                <a:custGeom>
                  <a:avLst/>
                  <a:gdLst>
                    <a:gd name="connsiteX0" fmla="*/ 1737 w 82454"/>
                    <a:gd name="connsiteY0" fmla="*/ 14707 h 92233"/>
                    <a:gd name="connsiteX1" fmla="*/ 142 w 82454"/>
                    <a:gd name="connsiteY1" fmla="*/ 24597 h 92233"/>
                    <a:gd name="connsiteX2" fmla="*/ 142 w 82454"/>
                    <a:gd name="connsiteY2" fmla="*/ 33211 h 92233"/>
                    <a:gd name="connsiteX3" fmla="*/ 3332 w 82454"/>
                    <a:gd name="connsiteY3" fmla="*/ 50120 h 92233"/>
                    <a:gd name="connsiteX4" fmla="*/ 22475 w 82454"/>
                    <a:gd name="connsiteY4" fmla="*/ 77558 h 92233"/>
                    <a:gd name="connsiteX5" fmla="*/ 49274 w 82454"/>
                    <a:gd name="connsiteY5" fmla="*/ 89681 h 92233"/>
                    <a:gd name="connsiteX6" fmla="*/ 62674 w 82454"/>
                    <a:gd name="connsiteY6" fmla="*/ 91595 h 92233"/>
                    <a:gd name="connsiteX7" fmla="*/ 75754 w 82454"/>
                    <a:gd name="connsiteY7" fmla="*/ 92233 h 92233"/>
                    <a:gd name="connsiteX8" fmla="*/ 82454 w 82454"/>
                    <a:gd name="connsiteY8" fmla="*/ 86172 h 92233"/>
                    <a:gd name="connsiteX9" fmla="*/ 78307 w 82454"/>
                    <a:gd name="connsiteY9" fmla="*/ 79791 h 92233"/>
                    <a:gd name="connsiteX10" fmla="*/ 77669 w 82454"/>
                    <a:gd name="connsiteY10" fmla="*/ 79472 h 92233"/>
                    <a:gd name="connsiteX11" fmla="*/ 66821 w 82454"/>
                    <a:gd name="connsiteY11" fmla="*/ 75324 h 92233"/>
                    <a:gd name="connsiteX12" fmla="*/ 56931 w 82454"/>
                    <a:gd name="connsiteY12" fmla="*/ 70220 h 92233"/>
                    <a:gd name="connsiteX13" fmla="*/ 42893 w 82454"/>
                    <a:gd name="connsiteY13" fmla="*/ 56820 h 92233"/>
                    <a:gd name="connsiteX14" fmla="*/ 39384 w 82454"/>
                    <a:gd name="connsiteY14" fmla="*/ 42463 h 92233"/>
                    <a:gd name="connsiteX15" fmla="*/ 40979 w 82454"/>
                    <a:gd name="connsiteY15" fmla="*/ 35125 h 92233"/>
                    <a:gd name="connsiteX16" fmla="*/ 42255 w 82454"/>
                    <a:gd name="connsiteY16" fmla="*/ 31616 h 92233"/>
                    <a:gd name="connsiteX17" fmla="*/ 43531 w 82454"/>
                    <a:gd name="connsiteY17" fmla="*/ 29702 h 92233"/>
                    <a:gd name="connsiteX18" fmla="*/ 30132 w 82454"/>
                    <a:gd name="connsiteY18" fmla="*/ 1307 h 92233"/>
                    <a:gd name="connsiteX19" fmla="*/ 1737 w 82454"/>
                    <a:gd name="connsiteY19" fmla="*/ 14707 h 9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454" h="92233">
                      <a:moveTo>
                        <a:pt x="1737" y="14707"/>
                      </a:moveTo>
                      <a:cubicBezTo>
                        <a:pt x="461" y="19173"/>
                        <a:pt x="461" y="21407"/>
                        <a:pt x="142" y="24597"/>
                      </a:cubicBezTo>
                      <a:cubicBezTo>
                        <a:pt x="-177" y="27468"/>
                        <a:pt x="142" y="30340"/>
                        <a:pt x="142" y="33211"/>
                      </a:cubicBezTo>
                      <a:cubicBezTo>
                        <a:pt x="461" y="38954"/>
                        <a:pt x="1418" y="44696"/>
                        <a:pt x="3332" y="50120"/>
                      </a:cubicBezTo>
                      <a:cubicBezTo>
                        <a:pt x="6842" y="61287"/>
                        <a:pt x="14180" y="71177"/>
                        <a:pt x="22475" y="77558"/>
                      </a:cubicBezTo>
                      <a:cubicBezTo>
                        <a:pt x="31089" y="84257"/>
                        <a:pt x="40341" y="87129"/>
                        <a:pt x="49274" y="89681"/>
                      </a:cubicBezTo>
                      <a:cubicBezTo>
                        <a:pt x="53741" y="90319"/>
                        <a:pt x="58207" y="91276"/>
                        <a:pt x="62674" y="91595"/>
                      </a:cubicBezTo>
                      <a:lnTo>
                        <a:pt x="75754" y="92233"/>
                      </a:lnTo>
                      <a:cubicBezTo>
                        <a:pt x="79264" y="92233"/>
                        <a:pt x="82135" y="89681"/>
                        <a:pt x="82454" y="86172"/>
                      </a:cubicBezTo>
                      <a:cubicBezTo>
                        <a:pt x="82454" y="83300"/>
                        <a:pt x="80859" y="80748"/>
                        <a:pt x="78307" y="79791"/>
                      </a:cubicBezTo>
                      <a:lnTo>
                        <a:pt x="77669" y="79472"/>
                      </a:lnTo>
                      <a:lnTo>
                        <a:pt x="66821" y="75324"/>
                      </a:lnTo>
                      <a:cubicBezTo>
                        <a:pt x="63312" y="73729"/>
                        <a:pt x="60121" y="71815"/>
                        <a:pt x="56931" y="70220"/>
                      </a:cubicBezTo>
                      <a:cubicBezTo>
                        <a:pt x="51188" y="66072"/>
                        <a:pt x="45445" y="61925"/>
                        <a:pt x="42893" y="56820"/>
                      </a:cubicBezTo>
                      <a:cubicBezTo>
                        <a:pt x="40022" y="52034"/>
                        <a:pt x="39065" y="47249"/>
                        <a:pt x="39384" y="42463"/>
                      </a:cubicBezTo>
                      <a:cubicBezTo>
                        <a:pt x="39384" y="40230"/>
                        <a:pt x="40022" y="37678"/>
                        <a:pt x="40979" y="35125"/>
                      </a:cubicBezTo>
                      <a:cubicBezTo>
                        <a:pt x="41298" y="33849"/>
                        <a:pt x="41936" y="32892"/>
                        <a:pt x="42255" y="31616"/>
                      </a:cubicBezTo>
                      <a:cubicBezTo>
                        <a:pt x="42574" y="30659"/>
                        <a:pt x="43531" y="29063"/>
                        <a:pt x="43531" y="29702"/>
                      </a:cubicBezTo>
                      <a:cubicBezTo>
                        <a:pt x="47679" y="18216"/>
                        <a:pt x="41617" y="5454"/>
                        <a:pt x="30132" y="1307"/>
                      </a:cubicBezTo>
                      <a:cubicBezTo>
                        <a:pt x="18965" y="-2841"/>
                        <a:pt x="5884" y="3221"/>
                        <a:pt x="1737" y="14707"/>
                      </a:cubicBezTo>
                      <a:close/>
                    </a:path>
                  </a:pathLst>
                </a:custGeom>
                <a:solidFill>
                  <a:srgbClr val="004456"/>
                </a:solidFill>
                <a:ln w="3190" cap="flat">
                  <a:noFill/>
                  <a:prstDash val="solid"/>
                  <a:miter/>
                </a:ln>
              </p:spPr>
              <p:txBody>
                <a:bodyPr rtlCol="0" anchor="ctr"/>
                <a:lstStyle/>
                <a:p>
                  <a:endParaRPr lang="fr-BE"/>
                </a:p>
              </p:txBody>
            </p:sp>
            <p:sp>
              <p:nvSpPr>
                <p:cNvPr id="347" name="Forme libre : forme 346">
                  <a:extLst>
                    <a:ext uri="{FF2B5EF4-FFF2-40B4-BE49-F238E27FC236}">
                      <a16:creationId xmlns:a16="http://schemas.microsoft.com/office/drawing/2014/main" id="{8A03E3D3-C01A-4C93-AE72-126ACA8E7F71}"/>
                    </a:ext>
                  </a:extLst>
                </p:cNvPr>
                <p:cNvSpPr/>
                <p:nvPr/>
              </p:nvSpPr>
              <p:spPr>
                <a:xfrm>
                  <a:off x="5538775" y="2965662"/>
                  <a:ext cx="193478" cy="389298"/>
                </a:xfrm>
                <a:custGeom>
                  <a:avLst/>
                  <a:gdLst>
                    <a:gd name="connsiteX0" fmla="*/ 25274 w 193478"/>
                    <a:gd name="connsiteY0" fmla="*/ 389299 h 389298"/>
                    <a:gd name="connsiteX1" fmla="*/ 48883 w 193478"/>
                    <a:gd name="connsiteY1" fmla="*/ 373666 h 389298"/>
                    <a:gd name="connsiteX2" fmla="*/ 191494 w 193478"/>
                    <a:gd name="connsiteY2" fmla="*/ 35164 h 389298"/>
                    <a:gd name="connsiteX3" fmla="*/ 177775 w 193478"/>
                    <a:gd name="connsiteY3" fmla="*/ 1984 h 389298"/>
                    <a:gd name="connsiteX4" fmla="*/ 144595 w 193478"/>
                    <a:gd name="connsiteY4" fmla="*/ 15703 h 389298"/>
                    <a:gd name="connsiteX5" fmla="*/ 1984 w 193478"/>
                    <a:gd name="connsiteY5" fmla="*/ 354204 h 389298"/>
                    <a:gd name="connsiteX6" fmla="*/ 15703 w 193478"/>
                    <a:gd name="connsiteY6" fmla="*/ 387385 h 389298"/>
                    <a:gd name="connsiteX7" fmla="*/ 25274 w 193478"/>
                    <a:gd name="connsiteY7" fmla="*/ 389299 h 38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478" h="389298">
                      <a:moveTo>
                        <a:pt x="25274" y="389299"/>
                      </a:moveTo>
                      <a:cubicBezTo>
                        <a:pt x="35164" y="389299"/>
                        <a:pt x="44736" y="383556"/>
                        <a:pt x="48883" y="373666"/>
                      </a:cubicBezTo>
                      <a:lnTo>
                        <a:pt x="191494" y="35164"/>
                      </a:lnTo>
                      <a:cubicBezTo>
                        <a:pt x="196918" y="22084"/>
                        <a:pt x="190856" y="7408"/>
                        <a:pt x="177775" y="1984"/>
                      </a:cubicBezTo>
                      <a:cubicBezTo>
                        <a:pt x="164695" y="-3440"/>
                        <a:pt x="150019" y="2622"/>
                        <a:pt x="144595" y="15703"/>
                      </a:cubicBezTo>
                      <a:lnTo>
                        <a:pt x="1984" y="354204"/>
                      </a:lnTo>
                      <a:cubicBezTo>
                        <a:pt x="-3440" y="367285"/>
                        <a:pt x="2622" y="381961"/>
                        <a:pt x="15703" y="387385"/>
                      </a:cubicBezTo>
                      <a:cubicBezTo>
                        <a:pt x="18574" y="388661"/>
                        <a:pt x="22084" y="389299"/>
                        <a:pt x="25274" y="389299"/>
                      </a:cubicBezTo>
                      <a:close/>
                    </a:path>
                  </a:pathLst>
                </a:custGeom>
                <a:solidFill>
                  <a:schemeClr val="tx1">
                    <a:lumMod val="75000"/>
                    <a:lumOff val="25000"/>
                  </a:schemeClr>
                </a:solidFill>
                <a:ln w="3190" cap="flat">
                  <a:noFill/>
                  <a:prstDash val="solid"/>
                  <a:miter/>
                </a:ln>
              </p:spPr>
              <p:txBody>
                <a:bodyPr rtlCol="0" anchor="ctr"/>
                <a:lstStyle/>
                <a:p>
                  <a:endParaRPr lang="fr-BE"/>
                </a:p>
              </p:txBody>
            </p:sp>
            <p:sp>
              <p:nvSpPr>
                <p:cNvPr id="348" name="Forme libre : forme 347">
                  <a:extLst>
                    <a:ext uri="{FF2B5EF4-FFF2-40B4-BE49-F238E27FC236}">
                      <a16:creationId xmlns:a16="http://schemas.microsoft.com/office/drawing/2014/main" id="{E76AE41A-FDA4-4814-97E7-7F85E2EB229C}"/>
                    </a:ext>
                  </a:extLst>
                </p:cNvPr>
                <p:cNvSpPr/>
                <p:nvPr/>
              </p:nvSpPr>
              <p:spPr>
                <a:xfrm>
                  <a:off x="6129713" y="4121939"/>
                  <a:ext cx="314597" cy="241826"/>
                </a:xfrm>
                <a:custGeom>
                  <a:avLst/>
                  <a:gdLst>
                    <a:gd name="connsiteX0" fmla="*/ 292235 w 314597"/>
                    <a:gd name="connsiteY0" fmla="*/ 241827 h 241826"/>
                    <a:gd name="connsiteX1" fmla="*/ 314568 w 314597"/>
                    <a:gd name="connsiteY1" fmla="*/ 220451 h 241826"/>
                    <a:gd name="connsiteX2" fmla="*/ 293511 w 314597"/>
                    <a:gd name="connsiteY2" fmla="*/ 197161 h 241826"/>
                    <a:gd name="connsiteX3" fmla="*/ 103044 w 314597"/>
                    <a:gd name="connsiteY3" fmla="*/ 188228 h 241826"/>
                    <a:gd name="connsiteX4" fmla="*/ 43384 w 314597"/>
                    <a:gd name="connsiteY4" fmla="*/ 14989 h 241826"/>
                    <a:gd name="connsiteX5" fmla="*/ 14989 w 314597"/>
                    <a:gd name="connsiteY5" fmla="*/ 1270 h 241826"/>
                    <a:gd name="connsiteX6" fmla="*/ 1270 w 314597"/>
                    <a:gd name="connsiteY6" fmla="*/ 29665 h 241826"/>
                    <a:gd name="connsiteX7" fmla="*/ 65717 w 314597"/>
                    <a:gd name="connsiteY7" fmla="*/ 217261 h 241826"/>
                    <a:gd name="connsiteX8" fmla="*/ 85816 w 314597"/>
                    <a:gd name="connsiteY8" fmla="*/ 232255 h 241826"/>
                    <a:gd name="connsiteX9" fmla="*/ 291278 w 314597"/>
                    <a:gd name="connsiteY9" fmla="*/ 241827 h 241826"/>
                    <a:gd name="connsiteX10" fmla="*/ 292235 w 314597"/>
                    <a:gd name="connsiteY10" fmla="*/ 241827 h 241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597" h="241826">
                      <a:moveTo>
                        <a:pt x="292235" y="241827"/>
                      </a:moveTo>
                      <a:cubicBezTo>
                        <a:pt x="304040" y="241827"/>
                        <a:pt x="313930" y="232575"/>
                        <a:pt x="314568" y="220451"/>
                      </a:cubicBezTo>
                      <a:cubicBezTo>
                        <a:pt x="315206" y="208008"/>
                        <a:pt x="305635" y="197799"/>
                        <a:pt x="293511" y="197161"/>
                      </a:cubicBezTo>
                      <a:lnTo>
                        <a:pt x="103044" y="188228"/>
                      </a:lnTo>
                      <a:lnTo>
                        <a:pt x="43384" y="14989"/>
                      </a:lnTo>
                      <a:cubicBezTo>
                        <a:pt x="39555" y="3504"/>
                        <a:pt x="26794" y="-2877"/>
                        <a:pt x="14989" y="1270"/>
                      </a:cubicBezTo>
                      <a:cubicBezTo>
                        <a:pt x="3504" y="5418"/>
                        <a:pt x="-2877" y="17860"/>
                        <a:pt x="1270" y="29665"/>
                      </a:cubicBezTo>
                      <a:lnTo>
                        <a:pt x="65717" y="217261"/>
                      </a:lnTo>
                      <a:cubicBezTo>
                        <a:pt x="68588" y="225875"/>
                        <a:pt x="76564" y="231936"/>
                        <a:pt x="85816" y="232255"/>
                      </a:cubicBezTo>
                      <a:lnTo>
                        <a:pt x="291278" y="241827"/>
                      </a:lnTo>
                      <a:cubicBezTo>
                        <a:pt x="291597" y="241827"/>
                        <a:pt x="291916" y="241827"/>
                        <a:pt x="292235" y="241827"/>
                      </a:cubicBezTo>
                      <a:close/>
                    </a:path>
                  </a:pathLst>
                </a:custGeom>
                <a:solidFill>
                  <a:srgbClr val="3C7581"/>
                </a:solidFill>
                <a:ln w="3190" cap="flat">
                  <a:noFill/>
                  <a:prstDash val="solid"/>
                  <a:miter/>
                </a:ln>
              </p:spPr>
              <p:txBody>
                <a:bodyPr rtlCol="0" anchor="ctr"/>
                <a:lstStyle/>
                <a:p>
                  <a:endParaRPr lang="fr-BE"/>
                </a:p>
              </p:txBody>
            </p:sp>
            <p:sp>
              <p:nvSpPr>
                <p:cNvPr id="349" name="Forme libre : forme 348">
                  <a:extLst>
                    <a:ext uri="{FF2B5EF4-FFF2-40B4-BE49-F238E27FC236}">
                      <a16:creationId xmlns:a16="http://schemas.microsoft.com/office/drawing/2014/main" id="{09999457-66DA-4F40-B9A4-EBC118886DB9}"/>
                    </a:ext>
                  </a:extLst>
                </p:cNvPr>
                <p:cNvSpPr/>
                <p:nvPr/>
              </p:nvSpPr>
              <p:spPr>
                <a:xfrm>
                  <a:off x="6031894" y="4090481"/>
                  <a:ext cx="222424" cy="84413"/>
                </a:xfrm>
                <a:custGeom>
                  <a:avLst/>
                  <a:gdLst>
                    <a:gd name="connsiteX0" fmla="*/ 22200 w 222424"/>
                    <a:gd name="connsiteY0" fmla="*/ 84413 h 84413"/>
                    <a:gd name="connsiteX1" fmla="*/ 26986 w 222424"/>
                    <a:gd name="connsiteY1" fmla="*/ 83775 h 84413"/>
                    <a:gd name="connsiteX2" fmla="*/ 205010 w 222424"/>
                    <a:gd name="connsiteY2" fmla="*/ 43895 h 84413"/>
                    <a:gd name="connsiteX3" fmla="*/ 221919 w 222424"/>
                    <a:gd name="connsiteY3" fmla="*/ 17415 h 84413"/>
                    <a:gd name="connsiteX4" fmla="*/ 195439 w 222424"/>
                    <a:gd name="connsiteY4" fmla="*/ 506 h 84413"/>
                    <a:gd name="connsiteX5" fmla="*/ 17415 w 222424"/>
                    <a:gd name="connsiteY5" fmla="*/ 40386 h 84413"/>
                    <a:gd name="connsiteX6" fmla="*/ 506 w 222424"/>
                    <a:gd name="connsiteY6" fmla="*/ 66866 h 84413"/>
                    <a:gd name="connsiteX7" fmla="*/ 22200 w 222424"/>
                    <a:gd name="connsiteY7" fmla="*/ 84413 h 8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424" h="84413">
                      <a:moveTo>
                        <a:pt x="22200" y="84413"/>
                      </a:moveTo>
                      <a:cubicBezTo>
                        <a:pt x="23795" y="84413"/>
                        <a:pt x="25391" y="84094"/>
                        <a:pt x="26986" y="83775"/>
                      </a:cubicBezTo>
                      <a:lnTo>
                        <a:pt x="205010" y="43895"/>
                      </a:lnTo>
                      <a:cubicBezTo>
                        <a:pt x="217134" y="41343"/>
                        <a:pt x="224472" y="29219"/>
                        <a:pt x="221919" y="17415"/>
                      </a:cubicBezTo>
                      <a:cubicBezTo>
                        <a:pt x="219367" y="5291"/>
                        <a:pt x="207244" y="-2047"/>
                        <a:pt x="195439" y="506"/>
                      </a:cubicBezTo>
                      <a:lnTo>
                        <a:pt x="17415" y="40386"/>
                      </a:lnTo>
                      <a:cubicBezTo>
                        <a:pt x="5291" y="42938"/>
                        <a:pt x="-2047" y="55061"/>
                        <a:pt x="506" y="66866"/>
                      </a:cubicBezTo>
                      <a:cubicBezTo>
                        <a:pt x="2739" y="77075"/>
                        <a:pt x="11991" y="84413"/>
                        <a:pt x="22200" y="84413"/>
                      </a:cubicBezTo>
                      <a:close/>
                    </a:path>
                  </a:pathLst>
                </a:custGeom>
                <a:solidFill>
                  <a:srgbClr val="003458"/>
                </a:solidFill>
                <a:ln w="3190" cap="flat">
                  <a:noFill/>
                  <a:prstDash val="solid"/>
                  <a:miter/>
                </a:ln>
              </p:spPr>
              <p:txBody>
                <a:bodyPr rtlCol="0" anchor="ctr"/>
                <a:lstStyle/>
                <a:p>
                  <a:endParaRPr lang="fr-BE"/>
                </a:p>
              </p:txBody>
            </p:sp>
            <p:sp>
              <p:nvSpPr>
                <p:cNvPr id="350" name="Forme libre : forme 349">
                  <a:extLst>
                    <a:ext uri="{FF2B5EF4-FFF2-40B4-BE49-F238E27FC236}">
                      <a16:creationId xmlns:a16="http://schemas.microsoft.com/office/drawing/2014/main" id="{CA879F9D-BFCC-48C1-8BEF-9572D2CDFA33}"/>
                    </a:ext>
                  </a:extLst>
                </p:cNvPr>
                <p:cNvSpPr/>
                <p:nvPr/>
              </p:nvSpPr>
              <p:spPr>
                <a:xfrm>
                  <a:off x="4976696" y="4191484"/>
                  <a:ext cx="303726" cy="303726"/>
                </a:xfrm>
                <a:custGeom>
                  <a:avLst/>
                  <a:gdLst>
                    <a:gd name="connsiteX0" fmla="*/ 0 w 303726"/>
                    <a:gd name="connsiteY0" fmla="*/ 151863 h 303726"/>
                    <a:gd name="connsiteX1" fmla="*/ 151863 w 303726"/>
                    <a:gd name="connsiteY1" fmla="*/ 0 h 303726"/>
                    <a:gd name="connsiteX2" fmla="*/ 303726 w 303726"/>
                    <a:gd name="connsiteY2" fmla="*/ 151863 h 303726"/>
                    <a:gd name="connsiteX3" fmla="*/ 151863 w 303726"/>
                    <a:gd name="connsiteY3" fmla="*/ 303726 h 303726"/>
                    <a:gd name="connsiteX4" fmla="*/ 0 w 303726"/>
                    <a:gd name="connsiteY4" fmla="*/ 151863 h 303726"/>
                    <a:gd name="connsiteX5" fmla="*/ 38285 w 303726"/>
                    <a:gd name="connsiteY5" fmla="*/ 151863 h 303726"/>
                    <a:gd name="connsiteX6" fmla="*/ 151863 w 303726"/>
                    <a:gd name="connsiteY6" fmla="*/ 265441 h 303726"/>
                    <a:gd name="connsiteX7" fmla="*/ 265441 w 303726"/>
                    <a:gd name="connsiteY7" fmla="*/ 151863 h 303726"/>
                    <a:gd name="connsiteX8" fmla="*/ 151863 w 303726"/>
                    <a:gd name="connsiteY8" fmla="*/ 38285 h 303726"/>
                    <a:gd name="connsiteX9" fmla="*/ 38285 w 303726"/>
                    <a:gd name="connsiteY9" fmla="*/ 151863 h 30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726" h="303726">
                      <a:moveTo>
                        <a:pt x="0" y="151863"/>
                      </a:moveTo>
                      <a:cubicBezTo>
                        <a:pt x="0" y="68275"/>
                        <a:pt x="67956" y="0"/>
                        <a:pt x="151863" y="0"/>
                      </a:cubicBezTo>
                      <a:cubicBezTo>
                        <a:pt x="235452" y="0"/>
                        <a:pt x="303726" y="67956"/>
                        <a:pt x="303726" y="151863"/>
                      </a:cubicBezTo>
                      <a:cubicBezTo>
                        <a:pt x="303726" y="235771"/>
                        <a:pt x="235771" y="303726"/>
                        <a:pt x="151863" y="303726"/>
                      </a:cubicBezTo>
                      <a:cubicBezTo>
                        <a:pt x="68275" y="303726"/>
                        <a:pt x="0" y="235771"/>
                        <a:pt x="0" y="151863"/>
                      </a:cubicBezTo>
                      <a:close/>
                      <a:moveTo>
                        <a:pt x="38285" y="151863"/>
                      </a:moveTo>
                      <a:cubicBezTo>
                        <a:pt x="38285" y="214395"/>
                        <a:pt x="89331" y="265441"/>
                        <a:pt x="151863" y="265441"/>
                      </a:cubicBezTo>
                      <a:cubicBezTo>
                        <a:pt x="214395" y="265441"/>
                        <a:pt x="265441" y="214395"/>
                        <a:pt x="265441" y="151863"/>
                      </a:cubicBezTo>
                      <a:cubicBezTo>
                        <a:pt x="265441" y="89331"/>
                        <a:pt x="214395" y="38285"/>
                        <a:pt x="151863" y="38285"/>
                      </a:cubicBezTo>
                      <a:cubicBezTo>
                        <a:pt x="89331" y="38285"/>
                        <a:pt x="38285" y="89331"/>
                        <a:pt x="38285" y="151863"/>
                      </a:cubicBezTo>
                      <a:close/>
                    </a:path>
                  </a:pathLst>
                </a:custGeom>
                <a:solidFill>
                  <a:srgbClr val="003458"/>
                </a:solidFill>
                <a:ln w="3190" cap="flat">
                  <a:noFill/>
                  <a:prstDash val="solid"/>
                  <a:miter/>
                </a:ln>
              </p:spPr>
              <p:txBody>
                <a:bodyPr rtlCol="0" anchor="ctr"/>
                <a:lstStyle/>
                <a:p>
                  <a:endParaRPr lang="fr-BE"/>
                </a:p>
              </p:txBody>
            </p:sp>
            <p:sp>
              <p:nvSpPr>
                <p:cNvPr id="351" name="Forme libre : forme 350">
                  <a:extLst>
                    <a:ext uri="{FF2B5EF4-FFF2-40B4-BE49-F238E27FC236}">
                      <a16:creationId xmlns:a16="http://schemas.microsoft.com/office/drawing/2014/main" id="{17E548FF-000E-43B3-8672-1D5B1C88B7C0}"/>
                    </a:ext>
                  </a:extLst>
                </p:cNvPr>
                <p:cNvSpPr/>
                <p:nvPr/>
              </p:nvSpPr>
              <p:spPr>
                <a:xfrm>
                  <a:off x="6364571" y="2917251"/>
                  <a:ext cx="570024" cy="1438857"/>
                </a:xfrm>
                <a:custGeom>
                  <a:avLst/>
                  <a:gdLst>
                    <a:gd name="connsiteX0" fmla="*/ 25473 w 570024"/>
                    <a:gd name="connsiteY0" fmla="*/ 1438858 h 1438857"/>
                    <a:gd name="connsiteX1" fmla="*/ 49401 w 570024"/>
                    <a:gd name="connsiteY1" fmla="*/ 1422268 h 1438857"/>
                    <a:gd name="connsiteX2" fmla="*/ 568480 w 570024"/>
                    <a:gd name="connsiteY2" fmla="*/ 34443 h 1438857"/>
                    <a:gd name="connsiteX3" fmla="*/ 553485 w 570024"/>
                    <a:gd name="connsiteY3" fmla="*/ 1582 h 1438857"/>
                    <a:gd name="connsiteX4" fmla="*/ 520624 w 570024"/>
                    <a:gd name="connsiteY4" fmla="*/ 16577 h 1438857"/>
                    <a:gd name="connsiteX5" fmla="*/ 1545 w 570024"/>
                    <a:gd name="connsiteY5" fmla="*/ 1404401 h 1438857"/>
                    <a:gd name="connsiteX6" fmla="*/ 16540 w 570024"/>
                    <a:gd name="connsiteY6" fmla="*/ 1437262 h 1438857"/>
                    <a:gd name="connsiteX7" fmla="*/ 25473 w 570024"/>
                    <a:gd name="connsiteY7" fmla="*/ 1438858 h 1438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0024" h="1438857">
                      <a:moveTo>
                        <a:pt x="25473" y="1438858"/>
                      </a:moveTo>
                      <a:cubicBezTo>
                        <a:pt x="35683" y="1438858"/>
                        <a:pt x="45573" y="1432477"/>
                        <a:pt x="49401" y="1422268"/>
                      </a:cubicBezTo>
                      <a:lnTo>
                        <a:pt x="568480" y="34443"/>
                      </a:lnTo>
                      <a:cubicBezTo>
                        <a:pt x="573265" y="21362"/>
                        <a:pt x="566565" y="6686"/>
                        <a:pt x="553485" y="1582"/>
                      </a:cubicBezTo>
                      <a:cubicBezTo>
                        <a:pt x="540404" y="-3204"/>
                        <a:pt x="525728" y="3177"/>
                        <a:pt x="520624" y="16577"/>
                      </a:cubicBezTo>
                      <a:lnTo>
                        <a:pt x="1545" y="1404401"/>
                      </a:lnTo>
                      <a:cubicBezTo>
                        <a:pt x="-3240" y="1417482"/>
                        <a:pt x="3460" y="1432158"/>
                        <a:pt x="16540" y="1437262"/>
                      </a:cubicBezTo>
                      <a:cubicBezTo>
                        <a:pt x="19412" y="1438539"/>
                        <a:pt x="22602" y="1438858"/>
                        <a:pt x="25473" y="1438858"/>
                      </a:cubicBezTo>
                      <a:close/>
                    </a:path>
                  </a:pathLst>
                </a:custGeom>
                <a:solidFill>
                  <a:schemeClr val="tx1">
                    <a:lumMod val="75000"/>
                    <a:lumOff val="25000"/>
                  </a:schemeClr>
                </a:solidFill>
                <a:ln w="3190" cap="flat">
                  <a:noFill/>
                  <a:prstDash val="solid"/>
                  <a:miter/>
                </a:ln>
              </p:spPr>
              <p:txBody>
                <a:bodyPr rtlCol="0" anchor="ctr"/>
                <a:lstStyle/>
                <a:p>
                  <a:endParaRPr lang="fr-BE"/>
                </a:p>
              </p:txBody>
            </p:sp>
            <p:sp>
              <p:nvSpPr>
                <p:cNvPr id="352" name="Forme libre : forme 351">
                  <a:extLst>
                    <a:ext uri="{FF2B5EF4-FFF2-40B4-BE49-F238E27FC236}">
                      <a16:creationId xmlns:a16="http://schemas.microsoft.com/office/drawing/2014/main" id="{BC7A6165-46CA-4879-9A06-CEDA3A421CE6}"/>
                    </a:ext>
                  </a:extLst>
                </p:cNvPr>
                <p:cNvSpPr/>
                <p:nvPr/>
              </p:nvSpPr>
              <p:spPr>
                <a:xfrm>
                  <a:off x="5543630" y="3293386"/>
                  <a:ext cx="1252232" cy="63808"/>
                </a:xfrm>
                <a:custGeom>
                  <a:avLst/>
                  <a:gdLst>
                    <a:gd name="connsiteX0" fmla="*/ 31904 w 1252232"/>
                    <a:gd name="connsiteY0" fmla="*/ 63808 h 63808"/>
                    <a:gd name="connsiteX1" fmla="*/ 1220329 w 1252232"/>
                    <a:gd name="connsiteY1" fmla="*/ 63808 h 63808"/>
                    <a:gd name="connsiteX2" fmla="*/ 1252233 w 1252232"/>
                    <a:gd name="connsiteY2" fmla="*/ 31904 h 63808"/>
                    <a:gd name="connsiteX3" fmla="*/ 1220329 w 1252232"/>
                    <a:gd name="connsiteY3" fmla="*/ 0 h 63808"/>
                    <a:gd name="connsiteX4" fmla="*/ 31904 w 1252232"/>
                    <a:gd name="connsiteY4" fmla="*/ 0 h 63808"/>
                    <a:gd name="connsiteX5" fmla="*/ 0 w 1252232"/>
                    <a:gd name="connsiteY5" fmla="*/ 31904 h 63808"/>
                    <a:gd name="connsiteX6" fmla="*/ 31904 w 1252232"/>
                    <a:gd name="connsiteY6" fmla="*/ 63808 h 63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2232" h="63808">
                      <a:moveTo>
                        <a:pt x="31904" y="63808"/>
                      </a:moveTo>
                      <a:lnTo>
                        <a:pt x="1220329" y="63808"/>
                      </a:lnTo>
                      <a:cubicBezTo>
                        <a:pt x="1237876" y="63808"/>
                        <a:pt x="1252233" y="49451"/>
                        <a:pt x="1252233" y="31904"/>
                      </a:cubicBezTo>
                      <a:cubicBezTo>
                        <a:pt x="1252233" y="14357"/>
                        <a:pt x="1237876" y="0"/>
                        <a:pt x="1220329" y="0"/>
                      </a:cubicBezTo>
                      <a:lnTo>
                        <a:pt x="31904" y="0"/>
                      </a:lnTo>
                      <a:cubicBezTo>
                        <a:pt x="14357" y="0"/>
                        <a:pt x="0" y="14357"/>
                        <a:pt x="0" y="31904"/>
                      </a:cubicBezTo>
                      <a:cubicBezTo>
                        <a:pt x="0" y="49451"/>
                        <a:pt x="14357" y="63808"/>
                        <a:pt x="31904" y="63808"/>
                      </a:cubicBezTo>
                      <a:close/>
                    </a:path>
                  </a:pathLst>
                </a:custGeom>
                <a:solidFill>
                  <a:schemeClr val="tx1">
                    <a:lumMod val="75000"/>
                    <a:lumOff val="25000"/>
                  </a:schemeClr>
                </a:solidFill>
                <a:ln w="3190" cap="flat">
                  <a:noFill/>
                  <a:prstDash val="solid"/>
                  <a:miter/>
                </a:ln>
              </p:spPr>
              <p:txBody>
                <a:bodyPr rtlCol="0" anchor="ctr"/>
                <a:lstStyle/>
                <a:p>
                  <a:endParaRPr lang="fr-BE"/>
                </a:p>
              </p:txBody>
            </p:sp>
            <p:sp>
              <p:nvSpPr>
                <p:cNvPr id="353" name="Forme libre : forme 352">
                  <a:extLst>
                    <a:ext uri="{FF2B5EF4-FFF2-40B4-BE49-F238E27FC236}">
                      <a16:creationId xmlns:a16="http://schemas.microsoft.com/office/drawing/2014/main" id="{F4135526-B794-4A7D-A562-2FFBD3A289B1}"/>
                    </a:ext>
                  </a:extLst>
                </p:cNvPr>
                <p:cNvSpPr/>
                <p:nvPr/>
              </p:nvSpPr>
              <p:spPr>
                <a:xfrm>
                  <a:off x="6610495" y="2897756"/>
                  <a:ext cx="444428" cy="91910"/>
                </a:xfrm>
                <a:custGeom>
                  <a:avLst/>
                  <a:gdLst>
                    <a:gd name="connsiteX0" fmla="*/ 5 w 444428"/>
                    <a:gd name="connsiteY0" fmla="*/ 47557 h 91910"/>
                    <a:gd name="connsiteX1" fmla="*/ 31909 w 444428"/>
                    <a:gd name="connsiteY1" fmla="*/ 79142 h 91910"/>
                    <a:gd name="connsiteX2" fmla="*/ 194939 w 444428"/>
                    <a:gd name="connsiteY2" fmla="*/ 83290 h 91910"/>
                    <a:gd name="connsiteX3" fmla="*/ 413800 w 444428"/>
                    <a:gd name="connsiteY3" fmla="*/ 90947 h 91910"/>
                    <a:gd name="connsiteX4" fmla="*/ 444428 w 444428"/>
                    <a:gd name="connsiteY4" fmla="*/ 58404 h 91910"/>
                    <a:gd name="connsiteX5" fmla="*/ 444428 w 444428"/>
                    <a:gd name="connsiteY5" fmla="*/ 32562 h 91910"/>
                    <a:gd name="connsiteX6" fmla="*/ 410929 w 444428"/>
                    <a:gd name="connsiteY6" fmla="*/ 20 h 91910"/>
                    <a:gd name="connsiteX7" fmla="*/ 31271 w 444428"/>
                    <a:gd name="connsiteY7" fmla="*/ 14058 h 91910"/>
                    <a:gd name="connsiteX8" fmla="*/ 5 w 444428"/>
                    <a:gd name="connsiteY8" fmla="*/ 47557 h 91910"/>
                    <a:gd name="connsiteX9" fmla="*/ 5 w 444428"/>
                    <a:gd name="connsiteY9" fmla="*/ 47557 h 9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4428" h="91910">
                      <a:moveTo>
                        <a:pt x="5" y="47557"/>
                      </a:moveTo>
                      <a:cubicBezTo>
                        <a:pt x="324" y="64785"/>
                        <a:pt x="14362" y="78823"/>
                        <a:pt x="31909" y="79142"/>
                      </a:cubicBezTo>
                      <a:cubicBezTo>
                        <a:pt x="73385" y="79780"/>
                        <a:pt x="146764" y="81375"/>
                        <a:pt x="194939" y="83290"/>
                      </a:cubicBezTo>
                      <a:cubicBezTo>
                        <a:pt x="255875" y="86161"/>
                        <a:pt x="342974" y="94775"/>
                        <a:pt x="413800" y="90947"/>
                      </a:cubicBezTo>
                      <a:cubicBezTo>
                        <a:pt x="431029" y="89989"/>
                        <a:pt x="444428" y="75952"/>
                        <a:pt x="444428" y="58404"/>
                      </a:cubicBezTo>
                      <a:lnTo>
                        <a:pt x="444428" y="32562"/>
                      </a:lnTo>
                      <a:cubicBezTo>
                        <a:pt x="444428" y="14058"/>
                        <a:pt x="429114" y="-618"/>
                        <a:pt x="410929" y="20"/>
                      </a:cubicBezTo>
                      <a:cubicBezTo>
                        <a:pt x="328298" y="3210"/>
                        <a:pt x="116136" y="11505"/>
                        <a:pt x="31271" y="14058"/>
                      </a:cubicBezTo>
                      <a:cubicBezTo>
                        <a:pt x="13724" y="15015"/>
                        <a:pt x="-314" y="29691"/>
                        <a:pt x="5" y="47557"/>
                      </a:cubicBezTo>
                      <a:lnTo>
                        <a:pt x="5" y="47557"/>
                      </a:lnTo>
                      <a:close/>
                    </a:path>
                  </a:pathLst>
                </a:custGeom>
                <a:solidFill>
                  <a:srgbClr val="231F20"/>
                </a:solidFill>
                <a:ln w="3190" cap="flat">
                  <a:noFill/>
                  <a:prstDash val="solid"/>
                  <a:miter/>
                </a:ln>
              </p:spPr>
              <p:txBody>
                <a:bodyPr rtlCol="0" anchor="ctr"/>
                <a:lstStyle/>
                <a:p>
                  <a:endParaRPr lang="fr-BE"/>
                </a:p>
              </p:txBody>
            </p:sp>
            <p:sp>
              <p:nvSpPr>
                <p:cNvPr id="354" name="Forme libre : forme 353">
                  <a:extLst>
                    <a:ext uri="{FF2B5EF4-FFF2-40B4-BE49-F238E27FC236}">
                      <a16:creationId xmlns:a16="http://schemas.microsoft.com/office/drawing/2014/main" id="{87BDCB99-D151-445E-B148-5AC05236B7A0}"/>
                    </a:ext>
                  </a:extLst>
                </p:cNvPr>
                <p:cNvSpPr/>
                <p:nvPr/>
              </p:nvSpPr>
              <p:spPr>
                <a:xfrm>
                  <a:off x="5542249" y="3302852"/>
                  <a:ext cx="862894" cy="1060594"/>
                </a:xfrm>
                <a:custGeom>
                  <a:avLst/>
                  <a:gdLst>
                    <a:gd name="connsiteX0" fmla="*/ 831205 w 862894"/>
                    <a:gd name="connsiteY0" fmla="*/ 1060595 h 1060594"/>
                    <a:gd name="connsiteX1" fmla="*/ 850985 w 862894"/>
                    <a:gd name="connsiteY1" fmla="*/ 1053576 h 1060594"/>
                    <a:gd name="connsiteX2" fmla="*/ 855771 w 862894"/>
                    <a:gd name="connsiteY2" fmla="*/ 1008910 h 1060594"/>
                    <a:gd name="connsiteX3" fmla="*/ 56575 w 862894"/>
                    <a:gd name="connsiteY3" fmla="*/ 11910 h 1060594"/>
                    <a:gd name="connsiteX4" fmla="*/ 11910 w 862894"/>
                    <a:gd name="connsiteY4" fmla="*/ 7124 h 1060594"/>
                    <a:gd name="connsiteX5" fmla="*/ 7124 w 862894"/>
                    <a:gd name="connsiteY5" fmla="*/ 51790 h 1060594"/>
                    <a:gd name="connsiteX6" fmla="*/ 806639 w 862894"/>
                    <a:gd name="connsiteY6" fmla="*/ 1048471 h 1060594"/>
                    <a:gd name="connsiteX7" fmla="*/ 831205 w 862894"/>
                    <a:gd name="connsiteY7" fmla="*/ 1060595 h 106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2894" h="1060594">
                      <a:moveTo>
                        <a:pt x="831205" y="1060595"/>
                      </a:moveTo>
                      <a:cubicBezTo>
                        <a:pt x="838224" y="1060595"/>
                        <a:pt x="845243" y="1058361"/>
                        <a:pt x="850985" y="1053576"/>
                      </a:cubicBezTo>
                      <a:cubicBezTo>
                        <a:pt x="864704" y="1042728"/>
                        <a:pt x="866937" y="1022629"/>
                        <a:pt x="855771" y="1008910"/>
                      </a:cubicBezTo>
                      <a:lnTo>
                        <a:pt x="56575" y="11910"/>
                      </a:lnTo>
                      <a:cubicBezTo>
                        <a:pt x="45728" y="-1809"/>
                        <a:pt x="25628" y="-4042"/>
                        <a:pt x="11910" y="7124"/>
                      </a:cubicBezTo>
                      <a:cubicBezTo>
                        <a:pt x="-1809" y="17971"/>
                        <a:pt x="-4042" y="38071"/>
                        <a:pt x="7124" y="51790"/>
                      </a:cubicBezTo>
                      <a:lnTo>
                        <a:pt x="806639" y="1048471"/>
                      </a:lnTo>
                      <a:cubicBezTo>
                        <a:pt x="812700" y="1056447"/>
                        <a:pt x="821953" y="1060595"/>
                        <a:pt x="831205" y="1060595"/>
                      </a:cubicBezTo>
                      <a:close/>
                    </a:path>
                  </a:pathLst>
                </a:custGeom>
                <a:solidFill>
                  <a:schemeClr val="tx1">
                    <a:lumMod val="75000"/>
                    <a:lumOff val="25000"/>
                  </a:schemeClr>
                </a:solidFill>
                <a:ln w="3190" cap="flat">
                  <a:noFill/>
                  <a:prstDash val="solid"/>
                  <a:miter/>
                </a:ln>
              </p:spPr>
              <p:txBody>
                <a:bodyPr rtlCol="0" anchor="ctr"/>
                <a:lstStyle/>
                <a:p>
                  <a:endParaRPr lang="fr-BE"/>
                </a:p>
              </p:txBody>
            </p:sp>
            <p:sp>
              <p:nvSpPr>
                <p:cNvPr id="355" name="Forme libre : forme 354">
                  <a:extLst>
                    <a:ext uri="{FF2B5EF4-FFF2-40B4-BE49-F238E27FC236}">
                      <a16:creationId xmlns:a16="http://schemas.microsoft.com/office/drawing/2014/main" id="{8458B968-456A-4502-9CA4-27BFE2C2EC68}"/>
                    </a:ext>
                  </a:extLst>
                </p:cNvPr>
                <p:cNvSpPr/>
                <p:nvPr/>
              </p:nvSpPr>
              <p:spPr>
                <a:xfrm>
                  <a:off x="4722521" y="3765984"/>
                  <a:ext cx="394134" cy="568429"/>
                </a:xfrm>
                <a:custGeom>
                  <a:avLst/>
                  <a:gdLst>
                    <a:gd name="connsiteX0" fmla="*/ 390725 w 394134"/>
                    <a:gd name="connsiteY0" fmla="*/ 568430 h 568429"/>
                    <a:gd name="connsiteX1" fmla="*/ 392639 w 394134"/>
                    <a:gd name="connsiteY1" fmla="*/ 567792 h 568429"/>
                    <a:gd name="connsiteX2" fmla="*/ 393596 w 394134"/>
                    <a:gd name="connsiteY2" fmla="*/ 563325 h 568429"/>
                    <a:gd name="connsiteX3" fmla="*/ 5962 w 394134"/>
                    <a:gd name="connsiteY3" fmla="*/ 1496 h 568429"/>
                    <a:gd name="connsiteX4" fmla="*/ 1496 w 394134"/>
                    <a:gd name="connsiteY4" fmla="*/ 538 h 568429"/>
                    <a:gd name="connsiteX5" fmla="*/ 538 w 394134"/>
                    <a:gd name="connsiteY5" fmla="*/ 5005 h 568429"/>
                    <a:gd name="connsiteX6" fmla="*/ 387853 w 394134"/>
                    <a:gd name="connsiteY6" fmla="*/ 567154 h 568429"/>
                    <a:gd name="connsiteX7" fmla="*/ 390725 w 394134"/>
                    <a:gd name="connsiteY7" fmla="*/ 568430 h 56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134" h="568429">
                      <a:moveTo>
                        <a:pt x="390725" y="568430"/>
                      </a:moveTo>
                      <a:cubicBezTo>
                        <a:pt x="391363" y="568430"/>
                        <a:pt x="392001" y="568111"/>
                        <a:pt x="392639" y="567792"/>
                      </a:cubicBezTo>
                      <a:cubicBezTo>
                        <a:pt x="394234" y="566835"/>
                        <a:pt x="394553" y="564920"/>
                        <a:pt x="393596" y="563325"/>
                      </a:cubicBezTo>
                      <a:lnTo>
                        <a:pt x="5962" y="1496"/>
                      </a:lnTo>
                      <a:cubicBezTo>
                        <a:pt x="5005" y="-100"/>
                        <a:pt x="3091" y="-419"/>
                        <a:pt x="1496" y="538"/>
                      </a:cubicBezTo>
                      <a:cubicBezTo>
                        <a:pt x="-100" y="1496"/>
                        <a:pt x="-419" y="3410"/>
                        <a:pt x="538" y="5005"/>
                      </a:cubicBezTo>
                      <a:lnTo>
                        <a:pt x="387853" y="567154"/>
                      </a:lnTo>
                      <a:cubicBezTo>
                        <a:pt x="388491" y="568111"/>
                        <a:pt x="389448" y="568430"/>
                        <a:pt x="390725" y="568430"/>
                      </a:cubicBezTo>
                      <a:close/>
                    </a:path>
                  </a:pathLst>
                </a:custGeom>
                <a:solidFill>
                  <a:srgbClr val="003458"/>
                </a:solidFill>
                <a:ln w="3190" cap="flat">
                  <a:noFill/>
                  <a:prstDash val="solid"/>
                  <a:miter/>
                </a:ln>
              </p:spPr>
              <p:txBody>
                <a:bodyPr rtlCol="0" anchor="ctr"/>
                <a:lstStyle/>
                <a:p>
                  <a:endParaRPr lang="fr-BE"/>
                </a:p>
              </p:txBody>
            </p:sp>
            <p:sp>
              <p:nvSpPr>
                <p:cNvPr id="356" name="Forme libre : forme 355">
                  <a:extLst>
                    <a:ext uri="{FF2B5EF4-FFF2-40B4-BE49-F238E27FC236}">
                      <a16:creationId xmlns:a16="http://schemas.microsoft.com/office/drawing/2014/main" id="{A9B6B734-32D3-4FA2-91A7-F51B14BFAF4F}"/>
                    </a:ext>
                  </a:extLst>
                </p:cNvPr>
                <p:cNvSpPr/>
                <p:nvPr/>
              </p:nvSpPr>
              <p:spPr>
                <a:xfrm>
                  <a:off x="4622243" y="3861915"/>
                  <a:ext cx="502169" cy="475369"/>
                </a:xfrm>
                <a:custGeom>
                  <a:avLst/>
                  <a:gdLst>
                    <a:gd name="connsiteX0" fmla="*/ 498979 w 502169"/>
                    <a:gd name="connsiteY0" fmla="*/ 475370 h 475369"/>
                    <a:gd name="connsiteX1" fmla="*/ 501212 w 502169"/>
                    <a:gd name="connsiteY1" fmla="*/ 474413 h 475369"/>
                    <a:gd name="connsiteX2" fmla="*/ 501212 w 502169"/>
                    <a:gd name="connsiteY2" fmla="*/ 469946 h 475369"/>
                    <a:gd name="connsiteX3" fmla="*/ 5424 w 502169"/>
                    <a:gd name="connsiteY3" fmla="*/ 957 h 475369"/>
                    <a:gd name="connsiteX4" fmla="*/ 957 w 502169"/>
                    <a:gd name="connsiteY4" fmla="*/ 957 h 475369"/>
                    <a:gd name="connsiteX5" fmla="*/ 957 w 502169"/>
                    <a:gd name="connsiteY5" fmla="*/ 5424 h 475369"/>
                    <a:gd name="connsiteX6" fmla="*/ 496746 w 502169"/>
                    <a:gd name="connsiteY6" fmla="*/ 474413 h 475369"/>
                    <a:gd name="connsiteX7" fmla="*/ 498979 w 502169"/>
                    <a:gd name="connsiteY7" fmla="*/ 475370 h 47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2169" h="475369">
                      <a:moveTo>
                        <a:pt x="498979" y="475370"/>
                      </a:moveTo>
                      <a:cubicBezTo>
                        <a:pt x="499936" y="475370"/>
                        <a:pt x="500574" y="475051"/>
                        <a:pt x="501212" y="474413"/>
                      </a:cubicBezTo>
                      <a:cubicBezTo>
                        <a:pt x="502488" y="473136"/>
                        <a:pt x="502488" y="471222"/>
                        <a:pt x="501212" y="469946"/>
                      </a:cubicBezTo>
                      <a:lnTo>
                        <a:pt x="5424" y="957"/>
                      </a:lnTo>
                      <a:cubicBezTo>
                        <a:pt x="4148" y="-319"/>
                        <a:pt x="2233" y="-319"/>
                        <a:pt x="957" y="957"/>
                      </a:cubicBezTo>
                      <a:cubicBezTo>
                        <a:pt x="-319" y="2233"/>
                        <a:pt x="-319" y="4148"/>
                        <a:pt x="957" y="5424"/>
                      </a:cubicBezTo>
                      <a:lnTo>
                        <a:pt x="496746" y="474413"/>
                      </a:lnTo>
                      <a:cubicBezTo>
                        <a:pt x="497384" y="475051"/>
                        <a:pt x="498341" y="475370"/>
                        <a:pt x="498979" y="475370"/>
                      </a:cubicBezTo>
                      <a:close/>
                    </a:path>
                  </a:pathLst>
                </a:custGeom>
                <a:solidFill>
                  <a:srgbClr val="003458"/>
                </a:solidFill>
                <a:ln w="3190" cap="flat">
                  <a:noFill/>
                  <a:prstDash val="solid"/>
                  <a:miter/>
                </a:ln>
              </p:spPr>
              <p:txBody>
                <a:bodyPr rtlCol="0" anchor="ctr"/>
                <a:lstStyle/>
                <a:p>
                  <a:endParaRPr lang="fr-BE"/>
                </a:p>
              </p:txBody>
            </p:sp>
            <p:sp>
              <p:nvSpPr>
                <p:cNvPr id="357" name="Forme libre : forme 356">
                  <a:extLst>
                    <a:ext uri="{FF2B5EF4-FFF2-40B4-BE49-F238E27FC236}">
                      <a16:creationId xmlns:a16="http://schemas.microsoft.com/office/drawing/2014/main" id="{1564CE66-97DA-4742-A941-7E5F995B3A90}"/>
                    </a:ext>
                  </a:extLst>
                </p:cNvPr>
                <p:cNvSpPr/>
                <p:nvPr/>
              </p:nvSpPr>
              <p:spPr>
                <a:xfrm>
                  <a:off x="4569267" y="3902418"/>
                  <a:ext cx="543674" cy="427209"/>
                </a:xfrm>
                <a:custGeom>
                  <a:avLst/>
                  <a:gdLst>
                    <a:gd name="connsiteX0" fmla="*/ 540469 w 543674"/>
                    <a:gd name="connsiteY0" fmla="*/ 427210 h 427209"/>
                    <a:gd name="connsiteX1" fmla="*/ 543021 w 543674"/>
                    <a:gd name="connsiteY1" fmla="*/ 425934 h 427209"/>
                    <a:gd name="connsiteX2" fmla="*/ 542383 w 543674"/>
                    <a:gd name="connsiteY2" fmla="*/ 421467 h 427209"/>
                    <a:gd name="connsiteX3" fmla="*/ 5120 w 543674"/>
                    <a:gd name="connsiteY3" fmla="*/ 653 h 427209"/>
                    <a:gd name="connsiteX4" fmla="*/ 653 w 543674"/>
                    <a:gd name="connsiteY4" fmla="*/ 1291 h 427209"/>
                    <a:gd name="connsiteX5" fmla="*/ 1291 w 543674"/>
                    <a:gd name="connsiteY5" fmla="*/ 5758 h 427209"/>
                    <a:gd name="connsiteX6" fmla="*/ 538874 w 543674"/>
                    <a:gd name="connsiteY6" fmla="*/ 426572 h 427209"/>
                    <a:gd name="connsiteX7" fmla="*/ 540469 w 543674"/>
                    <a:gd name="connsiteY7" fmla="*/ 427210 h 427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3674" h="427209">
                      <a:moveTo>
                        <a:pt x="540469" y="427210"/>
                      </a:moveTo>
                      <a:cubicBezTo>
                        <a:pt x="541426" y="427210"/>
                        <a:pt x="542383" y="426891"/>
                        <a:pt x="543021" y="425934"/>
                      </a:cubicBezTo>
                      <a:cubicBezTo>
                        <a:pt x="543979" y="424657"/>
                        <a:pt x="543979" y="422424"/>
                        <a:pt x="542383" y="421467"/>
                      </a:cubicBezTo>
                      <a:lnTo>
                        <a:pt x="5120" y="653"/>
                      </a:lnTo>
                      <a:cubicBezTo>
                        <a:pt x="3844" y="-304"/>
                        <a:pt x="1610" y="-304"/>
                        <a:pt x="653" y="1291"/>
                      </a:cubicBezTo>
                      <a:cubicBezTo>
                        <a:pt x="-304" y="2567"/>
                        <a:pt x="-304" y="4801"/>
                        <a:pt x="1291" y="5758"/>
                      </a:cubicBezTo>
                      <a:lnTo>
                        <a:pt x="538874" y="426572"/>
                      </a:lnTo>
                      <a:cubicBezTo>
                        <a:pt x="539193" y="426891"/>
                        <a:pt x="539831" y="427210"/>
                        <a:pt x="540469" y="427210"/>
                      </a:cubicBezTo>
                      <a:close/>
                    </a:path>
                  </a:pathLst>
                </a:custGeom>
                <a:solidFill>
                  <a:srgbClr val="003458"/>
                </a:solidFill>
                <a:ln w="3190" cap="flat">
                  <a:noFill/>
                  <a:prstDash val="solid"/>
                  <a:miter/>
                </a:ln>
              </p:spPr>
              <p:txBody>
                <a:bodyPr rtlCol="0" anchor="ctr"/>
                <a:lstStyle/>
                <a:p>
                  <a:endParaRPr lang="fr-BE"/>
                </a:p>
              </p:txBody>
            </p:sp>
            <p:sp>
              <p:nvSpPr>
                <p:cNvPr id="358" name="Forme libre : forme 357">
                  <a:extLst>
                    <a:ext uri="{FF2B5EF4-FFF2-40B4-BE49-F238E27FC236}">
                      <a16:creationId xmlns:a16="http://schemas.microsoft.com/office/drawing/2014/main" id="{28BDBBB7-3EEC-47FD-8A47-6FA8D7F7CCD1}"/>
                    </a:ext>
                  </a:extLst>
                </p:cNvPr>
                <p:cNvSpPr/>
                <p:nvPr/>
              </p:nvSpPr>
              <p:spPr>
                <a:xfrm>
                  <a:off x="4489277" y="4053414"/>
                  <a:ext cx="630274" cy="283233"/>
                </a:xfrm>
                <a:custGeom>
                  <a:avLst/>
                  <a:gdLst>
                    <a:gd name="connsiteX0" fmla="*/ 627158 w 630274"/>
                    <a:gd name="connsiteY0" fmla="*/ 283233 h 283233"/>
                    <a:gd name="connsiteX1" fmla="*/ 630030 w 630274"/>
                    <a:gd name="connsiteY1" fmla="*/ 281319 h 283233"/>
                    <a:gd name="connsiteX2" fmla="*/ 628435 w 630274"/>
                    <a:gd name="connsiteY2" fmla="*/ 277171 h 283233"/>
                    <a:gd name="connsiteX3" fmla="*/ 4392 w 630274"/>
                    <a:gd name="connsiteY3" fmla="*/ 244 h 283233"/>
                    <a:gd name="connsiteX4" fmla="*/ 245 w 630274"/>
                    <a:gd name="connsiteY4" fmla="*/ 1840 h 283233"/>
                    <a:gd name="connsiteX5" fmla="*/ 1840 w 630274"/>
                    <a:gd name="connsiteY5" fmla="*/ 5987 h 283233"/>
                    <a:gd name="connsiteX6" fmla="*/ 625882 w 630274"/>
                    <a:gd name="connsiteY6" fmla="*/ 282914 h 283233"/>
                    <a:gd name="connsiteX7" fmla="*/ 627158 w 630274"/>
                    <a:gd name="connsiteY7" fmla="*/ 283233 h 28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274" h="283233">
                      <a:moveTo>
                        <a:pt x="627158" y="283233"/>
                      </a:moveTo>
                      <a:cubicBezTo>
                        <a:pt x="628435" y="283233"/>
                        <a:pt x="629392" y="282595"/>
                        <a:pt x="630030" y="281319"/>
                      </a:cubicBezTo>
                      <a:cubicBezTo>
                        <a:pt x="630668" y="279724"/>
                        <a:pt x="630030" y="277810"/>
                        <a:pt x="628435" y="277171"/>
                      </a:cubicBezTo>
                      <a:lnTo>
                        <a:pt x="4392" y="244"/>
                      </a:lnTo>
                      <a:cubicBezTo>
                        <a:pt x="2797" y="-394"/>
                        <a:pt x="883" y="244"/>
                        <a:pt x="245" y="1840"/>
                      </a:cubicBezTo>
                      <a:cubicBezTo>
                        <a:pt x="-394" y="3435"/>
                        <a:pt x="245" y="5349"/>
                        <a:pt x="1840" y="5987"/>
                      </a:cubicBezTo>
                      <a:lnTo>
                        <a:pt x="625882" y="282914"/>
                      </a:lnTo>
                      <a:cubicBezTo>
                        <a:pt x="626201" y="282914"/>
                        <a:pt x="626839" y="283233"/>
                        <a:pt x="627158" y="283233"/>
                      </a:cubicBezTo>
                      <a:close/>
                    </a:path>
                  </a:pathLst>
                </a:custGeom>
                <a:solidFill>
                  <a:srgbClr val="003458"/>
                </a:solidFill>
                <a:ln w="3190" cap="flat">
                  <a:noFill/>
                  <a:prstDash val="solid"/>
                  <a:miter/>
                </a:ln>
              </p:spPr>
              <p:txBody>
                <a:bodyPr rtlCol="0" anchor="ctr"/>
                <a:lstStyle/>
                <a:p>
                  <a:endParaRPr lang="fr-BE"/>
                </a:p>
              </p:txBody>
            </p:sp>
            <p:sp>
              <p:nvSpPr>
                <p:cNvPr id="359" name="Forme libre : forme 358">
                  <a:extLst>
                    <a:ext uri="{FF2B5EF4-FFF2-40B4-BE49-F238E27FC236}">
                      <a16:creationId xmlns:a16="http://schemas.microsoft.com/office/drawing/2014/main" id="{D1C1DFD0-240D-4854-806C-5F44EEB1EB6C}"/>
                    </a:ext>
                  </a:extLst>
                </p:cNvPr>
                <p:cNvSpPr/>
                <p:nvPr/>
              </p:nvSpPr>
              <p:spPr>
                <a:xfrm>
                  <a:off x="4444158" y="4182809"/>
                  <a:ext cx="672657" cy="155113"/>
                </a:xfrm>
                <a:custGeom>
                  <a:avLst/>
                  <a:gdLst>
                    <a:gd name="connsiteX0" fmla="*/ 669407 w 672657"/>
                    <a:gd name="connsiteY0" fmla="*/ 155114 h 155113"/>
                    <a:gd name="connsiteX1" fmla="*/ 672597 w 672657"/>
                    <a:gd name="connsiteY1" fmla="*/ 152562 h 155113"/>
                    <a:gd name="connsiteX2" fmla="*/ 670045 w 672657"/>
                    <a:gd name="connsiteY2" fmla="*/ 148733 h 155113"/>
                    <a:gd name="connsiteX3" fmla="*/ 3889 w 672657"/>
                    <a:gd name="connsiteY3" fmla="*/ 60 h 155113"/>
                    <a:gd name="connsiteX4" fmla="*/ 60 w 672657"/>
                    <a:gd name="connsiteY4" fmla="*/ 2613 h 155113"/>
                    <a:gd name="connsiteX5" fmla="*/ 2613 w 672657"/>
                    <a:gd name="connsiteY5" fmla="*/ 6441 h 155113"/>
                    <a:gd name="connsiteX6" fmla="*/ 668769 w 672657"/>
                    <a:gd name="connsiteY6" fmla="*/ 155114 h 155113"/>
                    <a:gd name="connsiteX7" fmla="*/ 669407 w 672657"/>
                    <a:gd name="connsiteY7" fmla="*/ 155114 h 15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57" h="155113">
                      <a:moveTo>
                        <a:pt x="669407" y="155114"/>
                      </a:moveTo>
                      <a:cubicBezTo>
                        <a:pt x="671002" y="155114"/>
                        <a:pt x="672278" y="154157"/>
                        <a:pt x="672597" y="152562"/>
                      </a:cubicBezTo>
                      <a:cubicBezTo>
                        <a:pt x="672916" y="150966"/>
                        <a:pt x="671959" y="149052"/>
                        <a:pt x="670045" y="148733"/>
                      </a:cubicBezTo>
                      <a:lnTo>
                        <a:pt x="3889" y="60"/>
                      </a:lnTo>
                      <a:cubicBezTo>
                        <a:pt x="2294" y="-259"/>
                        <a:pt x="379" y="698"/>
                        <a:pt x="60" y="2613"/>
                      </a:cubicBezTo>
                      <a:cubicBezTo>
                        <a:pt x="-259" y="4208"/>
                        <a:pt x="699" y="6122"/>
                        <a:pt x="2613" y="6441"/>
                      </a:cubicBezTo>
                      <a:lnTo>
                        <a:pt x="668769" y="155114"/>
                      </a:lnTo>
                      <a:cubicBezTo>
                        <a:pt x="669088" y="155114"/>
                        <a:pt x="669407" y="155114"/>
                        <a:pt x="669407" y="155114"/>
                      </a:cubicBezTo>
                      <a:close/>
                    </a:path>
                  </a:pathLst>
                </a:custGeom>
                <a:solidFill>
                  <a:srgbClr val="003458"/>
                </a:solidFill>
                <a:ln w="3190" cap="flat">
                  <a:noFill/>
                  <a:prstDash val="solid"/>
                  <a:miter/>
                </a:ln>
              </p:spPr>
              <p:txBody>
                <a:bodyPr rtlCol="0" anchor="ctr"/>
                <a:lstStyle/>
                <a:p>
                  <a:endParaRPr lang="fr-BE"/>
                </a:p>
              </p:txBody>
            </p:sp>
            <p:sp>
              <p:nvSpPr>
                <p:cNvPr id="360" name="Forme libre : forme 359">
                  <a:extLst>
                    <a:ext uri="{FF2B5EF4-FFF2-40B4-BE49-F238E27FC236}">
                      <a16:creationId xmlns:a16="http://schemas.microsoft.com/office/drawing/2014/main" id="{17979D24-1F92-4786-89DC-B854F22FF2CC}"/>
                    </a:ext>
                  </a:extLst>
                </p:cNvPr>
                <p:cNvSpPr/>
                <p:nvPr/>
              </p:nvSpPr>
              <p:spPr>
                <a:xfrm>
                  <a:off x="4441666" y="4286239"/>
                  <a:ext cx="687212" cy="56151"/>
                </a:xfrm>
                <a:custGeom>
                  <a:avLst/>
                  <a:gdLst>
                    <a:gd name="connsiteX0" fmla="*/ 684022 w 687212"/>
                    <a:gd name="connsiteY0" fmla="*/ 56151 h 56151"/>
                    <a:gd name="connsiteX1" fmla="*/ 687213 w 687212"/>
                    <a:gd name="connsiteY1" fmla="*/ 53280 h 56151"/>
                    <a:gd name="connsiteX2" fmla="*/ 684341 w 687212"/>
                    <a:gd name="connsiteY2" fmla="*/ 49770 h 56151"/>
                    <a:gd name="connsiteX3" fmla="*/ 3509 w 687212"/>
                    <a:gd name="connsiteY3" fmla="*/ 0 h 56151"/>
                    <a:gd name="connsiteX4" fmla="*/ 0 w 687212"/>
                    <a:gd name="connsiteY4" fmla="*/ 2871 h 56151"/>
                    <a:gd name="connsiteX5" fmla="*/ 2871 w 687212"/>
                    <a:gd name="connsiteY5" fmla="*/ 6381 h 56151"/>
                    <a:gd name="connsiteX6" fmla="*/ 684022 w 687212"/>
                    <a:gd name="connsiteY6" fmla="*/ 56151 h 56151"/>
                    <a:gd name="connsiteX7" fmla="*/ 684022 w 687212"/>
                    <a:gd name="connsiteY7" fmla="*/ 56151 h 5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212" h="56151">
                      <a:moveTo>
                        <a:pt x="684022" y="56151"/>
                      </a:moveTo>
                      <a:cubicBezTo>
                        <a:pt x="685617" y="56151"/>
                        <a:pt x="687213" y="54875"/>
                        <a:pt x="687213" y="53280"/>
                      </a:cubicBezTo>
                      <a:cubicBezTo>
                        <a:pt x="687213" y="51685"/>
                        <a:pt x="685936" y="50089"/>
                        <a:pt x="684341" y="49770"/>
                      </a:cubicBezTo>
                      <a:lnTo>
                        <a:pt x="3509" y="0"/>
                      </a:lnTo>
                      <a:cubicBezTo>
                        <a:pt x="1914" y="0"/>
                        <a:pt x="319" y="1276"/>
                        <a:pt x="0" y="2871"/>
                      </a:cubicBezTo>
                      <a:cubicBezTo>
                        <a:pt x="0" y="4467"/>
                        <a:pt x="1276" y="6062"/>
                        <a:pt x="2871" y="6381"/>
                      </a:cubicBezTo>
                      <a:lnTo>
                        <a:pt x="684022" y="56151"/>
                      </a:lnTo>
                      <a:cubicBezTo>
                        <a:pt x="684022" y="56151"/>
                        <a:pt x="684022" y="56151"/>
                        <a:pt x="684022" y="56151"/>
                      </a:cubicBezTo>
                      <a:close/>
                    </a:path>
                  </a:pathLst>
                </a:custGeom>
                <a:solidFill>
                  <a:srgbClr val="003458"/>
                </a:solidFill>
                <a:ln w="3190" cap="flat">
                  <a:noFill/>
                  <a:prstDash val="solid"/>
                  <a:miter/>
                </a:ln>
              </p:spPr>
              <p:txBody>
                <a:bodyPr rtlCol="0" anchor="ctr"/>
                <a:lstStyle/>
                <a:p>
                  <a:endParaRPr lang="fr-BE"/>
                </a:p>
              </p:txBody>
            </p:sp>
            <p:sp>
              <p:nvSpPr>
                <p:cNvPr id="361" name="Forme libre : forme 360">
                  <a:extLst>
                    <a:ext uri="{FF2B5EF4-FFF2-40B4-BE49-F238E27FC236}">
                      <a16:creationId xmlns:a16="http://schemas.microsoft.com/office/drawing/2014/main" id="{BA6F35CC-94F1-4686-98B8-1E71060DA247}"/>
                    </a:ext>
                  </a:extLst>
                </p:cNvPr>
                <p:cNvSpPr/>
                <p:nvPr/>
              </p:nvSpPr>
              <p:spPr>
                <a:xfrm>
                  <a:off x="4490986" y="4349278"/>
                  <a:ext cx="613137" cy="319489"/>
                </a:xfrm>
                <a:custGeom>
                  <a:avLst/>
                  <a:gdLst>
                    <a:gd name="connsiteX0" fmla="*/ 3321 w 613137"/>
                    <a:gd name="connsiteY0" fmla="*/ 319490 h 319489"/>
                    <a:gd name="connsiteX1" fmla="*/ 4916 w 613137"/>
                    <a:gd name="connsiteY1" fmla="*/ 319171 h 319489"/>
                    <a:gd name="connsiteX2" fmla="*/ 611412 w 613137"/>
                    <a:gd name="connsiteY2" fmla="*/ 5873 h 319489"/>
                    <a:gd name="connsiteX3" fmla="*/ 612688 w 613137"/>
                    <a:gd name="connsiteY3" fmla="*/ 1726 h 319489"/>
                    <a:gd name="connsiteX4" fmla="*/ 608540 w 613137"/>
                    <a:gd name="connsiteY4" fmla="*/ 450 h 319489"/>
                    <a:gd name="connsiteX5" fmla="*/ 1726 w 613137"/>
                    <a:gd name="connsiteY5" fmla="*/ 313428 h 319489"/>
                    <a:gd name="connsiteX6" fmla="*/ 450 w 613137"/>
                    <a:gd name="connsiteY6" fmla="*/ 317576 h 319489"/>
                    <a:gd name="connsiteX7" fmla="*/ 3321 w 613137"/>
                    <a:gd name="connsiteY7" fmla="*/ 319490 h 31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3137" h="319489">
                      <a:moveTo>
                        <a:pt x="3321" y="319490"/>
                      </a:moveTo>
                      <a:cubicBezTo>
                        <a:pt x="3959" y="319490"/>
                        <a:pt x="4278" y="319490"/>
                        <a:pt x="4916" y="319171"/>
                      </a:cubicBezTo>
                      <a:lnTo>
                        <a:pt x="611412" y="5873"/>
                      </a:lnTo>
                      <a:cubicBezTo>
                        <a:pt x="613007" y="4916"/>
                        <a:pt x="613645" y="3002"/>
                        <a:pt x="612688" y="1726"/>
                      </a:cubicBezTo>
                      <a:cubicBezTo>
                        <a:pt x="611731" y="131"/>
                        <a:pt x="609816" y="-507"/>
                        <a:pt x="608540" y="450"/>
                      </a:cubicBezTo>
                      <a:lnTo>
                        <a:pt x="1726" y="313428"/>
                      </a:lnTo>
                      <a:cubicBezTo>
                        <a:pt x="131" y="314385"/>
                        <a:pt x="-507" y="316299"/>
                        <a:pt x="450" y="317576"/>
                      </a:cubicBezTo>
                      <a:cubicBezTo>
                        <a:pt x="1088" y="318852"/>
                        <a:pt x="2045" y="319490"/>
                        <a:pt x="3321" y="319490"/>
                      </a:cubicBezTo>
                      <a:close/>
                    </a:path>
                  </a:pathLst>
                </a:custGeom>
                <a:solidFill>
                  <a:srgbClr val="003458"/>
                </a:solidFill>
                <a:ln w="3190" cap="flat">
                  <a:noFill/>
                  <a:prstDash val="solid"/>
                  <a:miter/>
                </a:ln>
              </p:spPr>
              <p:txBody>
                <a:bodyPr rtlCol="0" anchor="ctr"/>
                <a:lstStyle/>
                <a:p>
                  <a:endParaRPr lang="fr-BE"/>
                </a:p>
              </p:txBody>
            </p:sp>
            <p:sp>
              <p:nvSpPr>
                <p:cNvPr id="362" name="Forme libre : forme 361">
                  <a:extLst>
                    <a:ext uri="{FF2B5EF4-FFF2-40B4-BE49-F238E27FC236}">
                      <a16:creationId xmlns:a16="http://schemas.microsoft.com/office/drawing/2014/main" id="{8DC0C978-DAB4-4BE7-B4E1-2CEA27742400}"/>
                    </a:ext>
                  </a:extLst>
                </p:cNvPr>
                <p:cNvSpPr/>
                <p:nvPr/>
              </p:nvSpPr>
              <p:spPr>
                <a:xfrm>
                  <a:off x="4749320" y="4326218"/>
                  <a:ext cx="379458" cy="578320"/>
                </a:xfrm>
                <a:custGeom>
                  <a:avLst/>
                  <a:gdLst>
                    <a:gd name="connsiteX0" fmla="*/ 3410 w 379458"/>
                    <a:gd name="connsiteY0" fmla="*/ 578320 h 578320"/>
                    <a:gd name="connsiteX1" fmla="*/ 5962 w 379458"/>
                    <a:gd name="connsiteY1" fmla="*/ 576725 h 578320"/>
                    <a:gd name="connsiteX2" fmla="*/ 378920 w 379458"/>
                    <a:gd name="connsiteY2" fmla="*/ 5005 h 578320"/>
                    <a:gd name="connsiteX3" fmla="*/ 377963 w 379458"/>
                    <a:gd name="connsiteY3" fmla="*/ 538 h 578320"/>
                    <a:gd name="connsiteX4" fmla="*/ 373496 w 379458"/>
                    <a:gd name="connsiteY4" fmla="*/ 1495 h 578320"/>
                    <a:gd name="connsiteX5" fmla="*/ 538 w 379458"/>
                    <a:gd name="connsiteY5" fmla="*/ 573534 h 578320"/>
                    <a:gd name="connsiteX6" fmla="*/ 1496 w 379458"/>
                    <a:gd name="connsiteY6" fmla="*/ 578001 h 578320"/>
                    <a:gd name="connsiteX7" fmla="*/ 3410 w 379458"/>
                    <a:gd name="connsiteY7" fmla="*/ 578320 h 57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458" h="578320">
                      <a:moveTo>
                        <a:pt x="3410" y="578320"/>
                      </a:moveTo>
                      <a:cubicBezTo>
                        <a:pt x="4367" y="578320"/>
                        <a:pt x="5324" y="577682"/>
                        <a:pt x="5962" y="576725"/>
                      </a:cubicBezTo>
                      <a:lnTo>
                        <a:pt x="378920" y="5005"/>
                      </a:lnTo>
                      <a:cubicBezTo>
                        <a:pt x="379877" y="3410"/>
                        <a:pt x="379558" y="1495"/>
                        <a:pt x="377963" y="538"/>
                      </a:cubicBezTo>
                      <a:cubicBezTo>
                        <a:pt x="376368" y="-419"/>
                        <a:pt x="374453" y="-100"/>
                        <a:pt x="373496" y="1495"/>
                      </a:cubicBezTo>
                      <a:lnTo>
                        <a:pt x="538" y="573534"/>
                      </a:lnTo>
                      <a:cubicBezTo>
                        <a:pt x="-419" y="575130"/>
                        <a:pt x="-100" y="577044"/>
                        <a:pt x="1496" y="578001"/>
                      </a:cubicBezTo>
                      <a:cubicBezTo>
                        <a:pt x="2134" y="578320"/>
                        <a:pt x="2772" y="578320"/>
                        <a:pt x="3410" y="578320"/>
                      </a:cubicBezTo>
                      <a:close/>
                    </a:path>
                  </a:pathLst>
                </a:custGeom>
                <a:solidFill>
                  <a:srgbClr val="003458"/>
                </a:solidFill>
                <a:ln w="3190" cap="flat">
                  <a:noFill/>
                  <a:prstDash val="solid"/>
                  <a:miter/>
                </a:ln>
              </p:spPr>
              <p:txBody>
                <a:bodyPr rtlCol="0" anchor="ctr"/>
                <a:lstStyle/>
                <a:p>
                  <a:endParaRPr lang="fr-BE"/>
                </a:p>
              </p:txBody>
            </p:sp>
            <p:sp>
              <p:nvSpPr>
                <p:cNvPr id="363" name="Forme libre : forme 362">
                  <a:extLst>
                    <a:ext uri="{FF2B5EF4-FFF2-40B4-BE49-F238E27FC236}">
                      <a16:creationId xmlns:a16="http://schemas.microsoft.com/office/drawing/2014/main" id="{BC005A8A-F5C7-4C23-9025-002190DF369C}"/>
                    </a:ext>
                  </a:extLst>
                </p:cNvPr>
                <p:cNvSpPr/>
                <p:nvPr/>
              </p:nvSpPr>
              <p:spPr>
                <a:xfrm>
                  <a:off x="4820555" y="4332369"/>
                  <a:ext cx="316749" cy="614282"/>
                </a:xfrm>
                <a:custGeom>
                  <a:avLst/>
                  <a:gdLst>
                    <a:gd name="connsiteX0" fmla="*/ 3321 w 316749"/>
                    <a:gd name="connsiteY0" fmla="*/ 614283 h 614282"/>
                    <a:gd name="connsiteX1" fmla="*/ 6192 w 316749"/>
                    <a:gd name="connsiteY1" fmla="*/ 612688 h 614282"/>
                    <a:gd name="connsiteX2" fmla="*/ 316299 w 316749"/>
                    <a:gd name="connsiteY2" fmla="*/ 4597 h 614282"/>
                    <a:gd name="connsiteX3" fmla="*/ 315023 w 316749"/>
                    <a:gd name="connsiteY3" fmla="*/ 450 h 614282"/>
                    <a:gd name="connsiteX4" fmla="*/ 310876 w 316749"/>
                    <a:gd name="connsiteY4" fmla="*/ 1726 h 614282"/>
                    <a:gd name="connsiteX5" fmla="*/ 450 w 316749"/>
                    <a:gd name="connsiteY5" fmla="*/ 609497 h 614282"/>
                    <a:gd name="connsiteX6" fmla="*/ 1726 w 316749"/>
                    <a:gd name="connsiteY6" fmla="*/ 613645 h 614282"/>
                    <a:gd name="connsiteX7" fmla="*/ 3321 w 316749"/>
                    <a:gd name="connsiteY7" fmla="*/ 614283 h 61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749" h="614282">
                      <a:moveTo>
                        <a:pt x="3321" y="614283"/>
                      </a:moveTo>
                      <a:cubicBezTo>
                        <a:pt x="4597" y="614283"/>
                        <a:pt x="5554" y="613645"/>
                        <a:pt x="6192" y="612688"/>
                      </a:cubicBezTo>
                      <a:lnTo>
                        <a:pt x="316299" y="4597"/>
                      </a:lnTo>
                      <a:cubicBezTo>
                        <a:pt x="317257" y="3002"/>
                        <a:pt x="316619" y="1088"/>
                        <a:pt x="315023" y="450"/>
                      </a:cubicBezTo>
                      <a:cubicBezTo>
                        <a:pt x="313428" y="-507"/>
                        <a:pt x="311514" y="131"/>
                        <a:pt x="310876" y="1726"/>
                      </a:cubicBezTo>
                      <a:lnTo>
                        <a:pt x="450" y="609497"/>
                      </a:lnTo>
                      <a:cubicBezTo>
                        <a:pt x="-507" y="611093"/>
                        <a:pt x="131" y="613007"/>
                        <a:pt x="1726" y="613645"/>
                      </a:cubicBezTo>
                      <a:cubicBezTo>
                        <a:pt x="2364" y="614283"/>
                        <a:pt x="2683" y="614283"/>
                        <a:pt x="3321" y="614283"/>
                      </a:cubicBezTo>
                      <a:close/>
                    </a:path>
                  </a:pathLst>
                </a:custGeom>
                <a:solidFill>
                  <a:srgbClr val="003458"/>
                </a:solidFill>
                <a:ln w="3190" cap="flat">
                  <a:noFill/>
                  <a:prstDash val="solid"/>
                  <a:miter/>
                </a:ln>
              </p:spPr>
              <p:txBody>
                <a:bodyPr rtlCol="0" anchor="ctr"/>
                <a:lstStyle/>
                <a:p>
                  <a:endParaRPr lang="fr-BE"/>
                </a:p>
              </p:txBody>
            </p:sp>
            <p:sp>
              <p:nvSpPr>
                <p:cNvPr id="364" name="Forme libre : forme 363">
                  <a:extLst>
                    <a:ext uri="{FF2B5EF4-FFF2-40B4-BE49-F238E27FC236}">
                      <a16:creationId xmlns:a16="http://schemas.microsoft.com/office/drawing/2014/main" id="{23253D7D-B667-48AD-934C-AF318696F724}"/>
                    </a:ext>
                  </a:extLst>
                </p:cNvPr>
                <p:cNvSpPr/>
                <p:nvPr/>
              </p:nvSpPr>
              <p:spPr>
                <a:xfrm>
                  <a:off x="5033436" y="4321922"/>
                  <a:ext cx="101234" cy="682476"/>
                </a:xfrm>
                <a:custGeom>
                  <a:avLst/>
                  <a:gdLst>
                    <a:gd name="connsiteX0" fmla="*/ 2921 w 101234"/>
                    <a:gd name="connsiteY0" fmla="*/ 682476 h 682476"/>
                    <a:gd name="connsiteX1" fmla="*/ 6111 w 101234"/>
                    <a:gd name="connsiteY1" fmla="*/ 679605 h 682476"/>
                    <a:gd name="connsiteX2" fmla="*/ 101185 w 101234"/>
                    <a:gd name="connsiteY2" fmla="*/ 3559 h 682476"/>
                    <a:gd name="connsiteX3" fmla="*/ 98633 w 101234"/>
                    <a:gd name="connsiteY3" fmla="*/ 49 h 682476"/>
                    <a:gd name="connsiteX4" fmla="*/ 95123 w 101234"/>
                    <a:gd name="connsiteY4" fmla="*/ 2601 h 682476"/>
                    <a:gd name="connsiteX5" fmla="*/ 49 w 101234"/>
                    <a:gd name="connsiteY5" fmla="*/ 678648 h 682476"/>
                    <a:gd name="connsiteX6" fmla="*/ 2602 w 101234"/>
                    <a:gd name="connsiteY6" fmla="*/ 682157 h 682476"/>
                    <a:gd name="connsiteX7" fmla="*/ 2921 w 101234"/>
                    <a:gd name="connsiteY7" fmla="*/ 682476 h 68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234" h="682476">
                      <a:moveTo>
                        <a:pt x="2921" y="682476"/>
                      </a:moveTo>
                      <a:cubicBezTo>
                        <a:pt x="4516" y="682476"/>
                        <a:pt x="5792" y="681200"/>
                        <a:pt x="6111" y="679605"/>
                      </a:cubicBezTo>
                      <a:lnTo>
                        <a:pt x="101185" y="3559"/>
                      </a:lnTo>
                      <a:cubicBezTo>
                        <a:pt x="101504" y="1963"/>
                        <a:pt x="100228" y="368"/>
                        <a:pt x="98633" y="49"/>
                      </a:cubicBezTo>
                      <a:cubicBezTo>
                        <a:pt x="97037" y="-270"/>
                        <a:pt x="95123" y="1006"/>
                        <a:pt x="95123" y="2601"/>
                      </a:cubicBezTo>
                      <a:lnTo>
                        <a:pt x="49" y="678648"/>
                      </a:lnTo>
                      <a:cubicBezTo>
                        <a:pt x="-270" y="680243"/>
                        <a:pt x="1006" y="681838"/>
                        <a:pt x="2602" y="682157"/>
                      </a:cubicBezTo>
                      <a:cubicBezTo>
                        <a:pt x="2602" y="682476"/>
                        <a:pt x="2921" y="682476"/>
                        <a:pt x="2921" y="682476"/>
                      </a:cubicBezTo>
                      <a:close/>
                    </a:path>
                  </a:pathLst>
                </a:custGeom>
                <a:solidFill>
                  <a:srgbClr val="003458"/>
                </a:solidFill>
                <a:ln w="3190" cap="flat">
                  <a:noFill/>
                  <a:prstDash val="solid"/>
                  <a:miter/>
                </a:ln>
              </p:spPr>
              <p:txBody>
                <a:bodyPr rtlCol="0" anchor="ctr"/>
                <a:lstStyle/>
                <a:p>
                  <a:endParaRPr lang="fr-BE"/>
                </a:p>
              </p:txBody>
            </p:sp>
            <p:sp>
              <p:nvSpPr>
                <p:cNvPr id="365" name="Forme libre : forme 364">
                  <a:extLst>
                    <a:ext uri="{FF2B5EF4-FFF2-40B4-BE49-F238E27FC236}">
                      <a16:creationId xmlns:a16="http://schemas.microsoft.com/office/drawing/2014/main" id="{DE39D65C-5A77-45CB-A683-86B245581F4E}"/>
                    </a:ext>
                  </a:extLst>
                </p:cNvPr>
                <p:cNvSpPr/>
                <p:nvPr/>
              </p:nvSpPr>
              <p:spPr>
                <a:xfrm>
                  <a:off x="4931650" y="4332119"/>
                  <a:ext cx="193141" cy="662707"/>
                </a:xfrm>
                <a:custGeom>
                  <a:avLst/>
                  <a:gdLst>
                    <a:gd name="connsiteX0" fmla="*/ 2933 w 193141"/>
                    <a:gd name="connsiteY0" fmla="*/ 662708 h 662707"/>
                    <a:gd name="connsiteX1" fmla="*/ 6123 w 193141"/>
                    <a:gd name="connsiteY1" fmla="*/ 660474 h 662707"/>
                    <a:gd name="connsiteX2" fmla="*/ 193080 w 193141"/>
                    <a:gd name="connsiteY2" fmla="*/ 3890 h 662707"/>
                    <a:gd name="connsiteX3" fmla="*/ 190847 w 193141"/>
                    <a:gd name="connsiteY3" fmla="*/ 61 h 662707"/>
                    <a:gd name="connsiteX4" fmla="*/ 187019 w 193141"/>
                    <a:gd name="connsiteY4" fmla="*/ 2294 h 662707"/>
                    <a:gd name="connsiteX5" fmla="*/ 61 w 193141"/>
                    <a:gd name="connsiteY5" fmla="*/ 658879 h 662707"/>
                    <a:gd name="connsiteX6" fmla="*/ 2294 w 193141"/>
                    <a:gd name="connsiteY6" fmla="*/ 662708 h 662707"/>
                    <a:gd name="connsiteX7" fmla="*/ 2933 w 193141"/>
                    <a:gd name="connsiteY7" fmla="*/ 662708 h 662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141" h="662707">
                      <a:moveTo>
                        <a:pt x="2933" y="662708"/>
                      </a:moveTo>
                      <a:cubicBezTo>
                        <a:pt x="4209" y="662708"/>
                        <a:pt x="5485" y="661750"/>
                        <a:pt x="6123" y="660474"/>
                      </a:cubicBezTo>
                      <a:lnTo>
                        <a:pt x="193080" y="3890"/>
                      </a:lnTo>
                      <a:cubicBezTo>
                        <a:pt x="193399" y="2294"/>
                        <a:pt x="192442" y="380"/>
                        <a:pt x="190847" y="61"/>
                      </a:cubicBezTo>
                      <a:cubicBezTo>
                        <a:pt x="189252" y="-258"/>
                        <a:pt x="187338" y="699"/>
                        <a:pt x="187019" y="2294"/>
                      </a:cubicBezTo>
                      <a:lnTo>
                        <a:pt x="61" y="658879"/>
                      </a:lnTo>
                      <a:cubicBezTo>
                        <a:pt x="-258" y="660474"/>
                        <a:pt x="699" y="662388"/>
                        <a:pt x="2294" y="662708"/>
                      </a:cubicBezTo>
                      <a:cubicBezTo>
                        <a:pt x="2613" y="662388"/>
                        <a:pt x="2613" y="662708"/>
                        <a:pt x="2933" y="662708"/>
                      </a:cubicBezTo>
                      <a:close/>
                    </a:path>
                  </a:pathLst>
                </a:custGeom>
                <a:solidFill>
                  <a:srgbClr val="003458"/>
                </a:solidFill>
                <a:ln w="3190" cap="flat">
                  <a:noFill/>
                  <a:prstDash val="solid"/>
                  <a:miter/>
                </a:ln>
              </p:spPr>
              <p:txBody>
                <a:bodyPr rtlCol="0" anchor="ctr"/>
                <a:lstStyle/>
                <a:p>
                  <a:endParaRPr lang="fr-BE"/>
                </a:p>
              </p:txBody>
            </p:sp>
            <p:sp>
              <p:nvSpPr>
                <p:cNvPr id="366" name="Forme libre : forme 365">
                  <a:extLst>
                    <a:ext uri="{FF2B5EF4-FFF2-40B4-BE49-F238E27FC236}">
                      <a16:creationId xmlns:a16="http://schemas.microsoft.com/office/drawing/2014/main" id="{61394900-5DE6-4D35-A4F9-89723049F301}"/>
                    </a:ext>
                  </a:extLst>
                </p:cNvPr>
                <p:cNvSpPr/>
                <p:nvPr/>
              </p:nvSpPr>
              <p:spPr>
                <a:xfrm>
                  <a:off x="5125647" y="4324482"/>
                  <a:ext cx="53320" cy="687253"/>
                </a:xfrm>
                <a:custGeom>
                  <a:avLst/>
                  <a:gdLst>
                    <a:gd name="connsiteX0" fmla="*/ 50130 w 53320"/>
                    <a:gd name="connsiteY0" fmla="*/ 687254 h 687253"/>
                    <a:gd name="connsiteX1" fmla="*/ 50130 w 53320"/>
                    <a:gd name="connsiteY1" fmla="*/ 687254 h 687253"/>
                    <a:gd name="connsiteX2" fmla="*/ 53321 w 53320"/>
                    <a:gd name="connsiteY2" fmla="*/ 683744 h 687253"/>
                    <a:gd name="connsiteX3" fmla="*/ 6422 w 53320"/>
                    <a:gd name="connsiteY3" fmla="*/ 2912 h 687253"/>
                    <a:gd name="connsiteX4" fmla="*/ 2912 w 53320"/>
                    <a:gd name="connsiteY4" fmla="*/ 41 h 687253"/>
                    <a:gd name="connsiteX5" fmla="*/ 41 w 53320"/>
                    <a:gd name="connsiteY5" fmla="*/ 3551 h 687253"/>
                    <a:gd name="connsiteX6" fmla="*/ 46940 w 53320"/>
                    <a:gd name="connsiteY6" fmla="*/ 684382 h 687253"/>
                    <a:gd name="connsiteX7" fmla="*/ 50130 w 53320"/>
                    <a:gd name="connsiteY7" fmla="*/ 687254 h 68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20" h="687253">
                      <a:moveTo>
                        <a:pt x="50130" y="687254"/>
                      </a:moveTo>
                      <a:cubicBezTo>
                        <a:pt x="50130" y="687254"/>
                        <a:pt x="50130" y="687254"/>
                        <a:pt x="50130" y="687254"/>
                      </a:cubicBezTo>
                      <a:cubicBezTo>
                        <a:pt x="52045" y="687254"/>
                        <a:pt x="53321" y="685658"/>
                        <a:pt x="53321" y="683744"/>
                      </a:cubicBezTo>
                      <a:lnTo>
                        <a:pt x="6422" y="2912"/>
                      </a:lnTo>
                      <a:cubicBezTo>
                        <a:pt x="6422" y="1317"/>
                        <a:pt x="4827" y="-278"/>
                        <a:pt x="2912" y="41"/>
                      </a:cubicBezTo>
                      <a:cubicBezTo>
                        <a:pt x="1317" y="41"/>
                        <a:pt x="-278" y="1636"/>
                        <a:pt x="41" y="3551"/>
                      </a:cubicBezTo>
                      <a:lnTo>
                        <a:pt x="46940" y="684382"/>
                      </a:lnTo>
                      <a:cubicBezTo>
                        <a:pt x="46940" y="685977"/>
                        <a:pt x="48535" y="687254"/>
                        <a:pt x="50130" y="687254"/>
                      </a:cubicBezTo>
                      <a:close/>
                    </a:path>
                  </a:pathLst>
                </a:custGeom>
                <a:solidFill>
                  <a:srgbClr val="003458"/>
                </a:solidFill>
                <a:ln w="3190" cap="flat">
                  <a:noFill/>
                  <a:prstDash val="solid"/>
                  <a:miter/>
                </a:ln>
              </p:spPr>
              <p:txBody>
                <a:bodyPr rtlCol="0" anchor="ctr"/>
                <a:lstStyle/>
                <a:p>
                  <a:endParaRPr lang="fr-BE"/>
                </a:p>
              </p:txBody>
            </p:sp>
            <p:sp>
              <p:nvSpPr>
                <p:cNvPr id="367" name="Forme libre : forme 366">
                  <a:extLst>
                    <a:ext uri="{FF2B5EF4-FFF2-40B4-BE49-F238E27FC236}">
                      <a16:creationId xmlns:a16="http://schemas.microsoft.com/office/drawing/2014/main" id="{4F97D6CF-AF61-4F74-8838-96253875A023}"/>
                    </a:ext>
                  </a:extLst>
                </p:cNvPr>
                <p:cNvSpPr/>
                <p:nvPr/>
              </p:nvSpPr>
              <p:spPr>
                <a:xfrm>
                  <a:off x="4606116" y="4339663"/>
                  <a:ext cx="527083" cy="447787"/>
                </a:xfrm>
                <a:custGeom>
                  <a:avLst/>
                  <a:gdLst>
                    <a:gd name="connsiteX0" fmla="*/ 3365 w 527083"/>
                    <a:gd name="connsiteY0" fmla="*/ 447788 h 447787"/>
                    <a:gd name="connsiteX1" fmla="*/ 5279 w 527083"/>
                    <a:gd name="connsiteY1" fmla="*/ 447150 h 447787"/>
                    <a:gd name="connsiteX2" fmla="*/ 525953 w 527083"/>
                    <a:gd name="connsiteY2" fmla="*/ 5598 h 447787"/>
                    <a:gd name="connsiteX3" fmla="*/ 526272 w 527083"/>
                    <a:gd name="connsiteY3" fmla="*/ 1131 h 447787"/>
                    <a:gd name="connsiteX4" fmla="*/ 521805 w 527083"/>
                    <a:gd name="connsiteY4" fmla="*/ 812 h 447787"/>
                    <a:gd name="connsiteX5" fmla="*/ 1131 w 527083"/>
                    <a:gd name="connsiteY5" fmla="*/ 442364 h 447787"/>
                    <a:gd name="connsiteX6" fmla="*/ 812 w 527083"/>
                    <a:gd name="connsiteY6" fmla="*/ 446830 h 447787"/>
                    <a:gd name="connsiteX7" fmla="*/ 3365 w 527083"/>
                    <a:gd name="connsiteY7" fmla="*/ 447788 h 44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7083" h="447787">
                      <a:moveTo>
                        <a:pt x="3365" y="447788"/>
                      </a:moveTo>
                      <a:cubicBezTo>
                        <a:pt x="4003" y="447788"/>
                        <a:pt x="4960" y="447469"/>
                        <a:pt x="5279" y="447150"/>
                      </a:cubicBezTo>
                      <a:lnTo>
                        <a:pt x="525953" y="5598"/>
                      </a:lnTo>
                      <a:cubicBezTo>
                        <a:pt x="527229" y="4322"/>
                        <a:pt x="527548" y="2408"/>
                        <a:pt x="526272" y="1131"/>
                      </a:cubicBezTo>
                      <a:cubicBezTo>
                        <a:pt x="524995" y="-145"/>
                        <a:pt x="523081" y="-464"/>
                        <a:pt x="521805" y="812"/>
                      </a:cubicBezTo>
                      <a:lnTo>
                        <a:pt x="1131" y="442364"/>
                      </a:lnTo>
                      <a:cubicBezTo>
                        <a:pt x="-145" y="443640"/>
                        <a:pt x="-464" y="445554"/>
                        <a:pt x="812" y="446830"/>
                      </a:cubicBezTo>
                      <a:cubicBezTo>
                        <a:pt x="1450" y="447469"/>
                        <a:pt x="2408" y="447788"/>
                        <a:pt x="3365" y="447788"/>
                      </a:cubicBezTo>
                      <a:close/>
                    </a:path>
                  </a:pathLst>
                </a:custGeom>
                <a:solidFill>
                  <a:srgbClr val="003458"/>
                </a:solidFill>
                <a:ln w="3190" cap="flat">
                  <a:noFill/>
                  <a:prstDash val="solid"/>
                  <a:miter/>
                </a:ln>
              </p:spPr>
              <p:txBody>
                <a:bodyPr rtlCol="0" anchor="ctr"/>
                <a:lstStyle/>
                <a:p>
                  <a:endParaRPr lang="fr-BE"/>
                </a:p>
              </p:txBody>
            </p:sp>
            <p:sp>
              <p:nvSpPr>
                <p:cNvPr id="368" name="Forme libre : forme 367">
                  <a:extLst>
                    <a:ext uri="{FF2B5EF4-FFF2-40B4-BE49-F238E27FC236}">
                      <a16:creationId xmlns:a16="http://schemas.microsoft.com/office/drawing/2014/main" id="{F9636FC3-A39D-45F4-8202-2D32005A9E97}"/>
                    </a:ext>
                  </a:extLst>
                </p:cNvPr>
                <p:cNvSpPr/>
                <p:nvPr/>
              </p:nvSpPr>
              <p:spPr>
                <a:xfrm>
                  <a:off x="5122767" y="3630562"/>
                  <a:ext cx="101234" cy="682476"/>
                </a:xfrm>
                <a:custGeom>
                  <a:avLst/>
                  <a:gdLst>
                    <a:gd name="connsiteX0" fmla="*/ 2921 w 101234"/>
                    <a:gd name="connsiteY0" fmla="*/ 682476 h 682476"/>
                    <a:gd name="connsiteX1" fmla="*/ 6111 w 101234"/>
                    <a:gd name="connsiteY1" fmla="*/ 679605 h 682476"/>
                    <a:gd name="connsiteX2" fmla="*/ 101185 w 101234"/>
                    <a:gd name="connsiteY2" fmla="*/ 3559 h 682476"/>
                    <a:gd name="connsiteX3" fmla="*/ 98633 w 101234"/>
                    <a:gd name="connsiteY3" fmla="*/ 49 h 682476"/>
                    <a:gd name="connsiteX4" fmla="*/ 95123 w 101234"/>
                    <a:gd name="connsiteY4" fmla="*/ 2602 h 682476"/>
                    <a:gd name="connsiteX5" fmla="*/ 49 w 101234"/>
                    <a:gd name="connsiteY5" fmla="*/ 678648 h 682476"/>
                    <a:gd name="connsiteX6" fmla="*/ 2602 w 101234"/>
                    <a:gd name="connsiteY6" fmla="*/ 682157 h 682476"/>
                    <a:gd name="connsiteX7" fmla="*/ 2921 w 101234"/>
                    <a:gd name="connsiteY7" fmla="*/ 682476 h 68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234" h="682476">
                      <a:moveTo>
                        <a:pt x="2921" y="682476"/>
                      </a:moveTo>
                      <a:cubicBezTo>
                        <a:pt x="4516" y="682476"/>
                        <a:pt x="5792" y="681200"/>
                        <a:pt x="6111" y="679605"/>
                      </a:cubicBezTo>
                      <a:lnTo>
                        <a:pt x="101185" y="3559"/>
                      </a:lnTo>
                      <a:cubicBezTo>
                        <a:pt x="101504" y="1963"/>
                        <a:pt x="100228" y="368"/>
                        <a:pt x="98633" y="49"/>
                      </a:cubicBezTo>
                      <a:cubicBezTo>
                        <a:pt x="96718" y="-270"/>
                        <a:pt x="95123" y="1006"/>
                        <a:pt x="95123" y="2602"/>
                      </a:cubicBezTo>
                      <a:lnTo>
                        <a:pt x="49" y="678648"/>
                      </a:lnTo>
                      <a:cubicBezTo>
                        <a:pt x="-270" y="680243"/>
                        <a:pt x="1006" y="681838"/>
                        <a:pt x="2602" y="682157"/>
                      </a:cubicBezTo>
                      <a:cubicBezTo>
                        <a:pt x="2602" y="682157"/>
                        <a:pt x="2602" y="682476"/>
                        <a:pt x="2921" y="682476"/>
                      </a:cubicBezTo>
                      <a:close/>
                    </a:path>
                  </a:pathLst>
                </a:custGeom>
                <a:solidFill>
                  <a:srgbClr val="003458"/>
                </a:solidFill>
                <a:ln w="3190" cap="flat">
                  <a:noFill/>
                  <a:prstDash val="solid"/>
                  <a:miter/>
                </a:ln>
              </p:spPr>
              <p:txBody>
                <a:bodyPr rtlCol="0" anchor="ctr"/>
                <a:lstStyle/>
                <a:p>
                  <a:endParaRPr lang="fr-BE"/>
                </a:p>
              </p:txBody>
            </p:sp>
            <p:sp>
              <p:nvSpPr>
                <p:cNvPr id="369" name="Forme libre : forme 368">
                  <a:extLst>
                    <a:ext uri="{FF2B5EF4-FFF2-40B4-BE49-F238E27FC236}">
                      <a16:creationId xmlns:a16="http://schemas.microsoft.com/office/drawing/2014/main" id="{7D1F07BE-0B66-406E-BEEE-C9B53DF2DE3A}"/>
                    </a:ext>
                  </a:extLst>
                </p:cNvPr>
                <p:cNvSpPr/>
                <p:nvPr/>
              </p:nvSpPr>
              <p:spPr>
                <a:xfrm>
                  <a:off x="5123577" y="3681780"/>
                  <a:ext cx="204260" cy="659652"/>
                </a:xfrm>
                <a:custGeom>
                  <a:avLst/>
                  <a:gdLst>
                    <a:gd name="connsiteX0" fmla="*/ 3068 w 204260"/>
                    <a:gd name="connsiteY0" fmla="*/ 659653 h 659652"/>
                    <a:gd name="connsiteX1" fmla="*/ 6259 w 204260"/>
                    <a:gd name="connsiteY1" fmla="*/ 657420 h 659652"/>
                    <a:gd name="connsiteX2" fmla="*/ 204063 w 204260"/>
                    <a:gd name="connsiteY2" fmla="*/ 4025 h 659652"/>
                    <a:gd name="connsiteX3" fmla="*/ 201830 w 204260"/>
                    <a:gd name="connsiteY3" fmla="*/ 197 h 659652"/>
                    <a:gd name="connsiteX4" fmla="*/ 198002 w 204260"/>
                    <a:gd name="connsiteY4" fmla="*/ 2430 h 659652"/>
                    <a:gd name="connsiteX5" fmla="*/ 197 w 204260"/>
                    <a:gd name="connsiteY5" fmla="*/ 655824 h 659652"/>
                    <a:gd name="connsiteX6" fmla="*/ 2430 w 204260"/>
                    <a:gd name="connsiteY6" fmla="*/ 659653 h 659652"/>
                    <a:gd name="connsiteX7" fmla="*/ 3068 w 204260"/>
                    <a:gd name="connsiteY7" fmla="*/ 659653 h 65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260" h="659652">
                      <a:moveTo>
                        <a:pt x="3068" y="659653"/>
                      </a:moveTo>
                      <a:cubicBezTo>
                        <a:pt x="4344" y="659653"/>
                        <a:pt x="5621" y="658696"/>
                        <a:pt x="6259" y="657420"/>
                      </a:cubicBezTo>
                      <a:lnTo>
                        <a:pt x="204063" y="4025"/>
                      </a:lnTo>
                      <a:cubicBezTo>
                        <a:pt x="204702" y="2430"/>
                        <a:pt x="203745" y="516"/>
                        <a:pt x="201830" y="197"/>
                      </a:cubicBezTo>
                      <a:cubicBezTo>
                        <a:pt x="200235" y="-441"/>
                        <a:pt x="198321" y="516"/>
                        <a:pt x="198002" y="2430"/>
                      </a:cubicBezTo>
                      <a:lnTo>
                        <a:pt x="197" y="655824"/>
                      </a:lnTo>
                      <a:cubicBezTo>
                        <a:pt x="-441" y="657420"/>
                        <a:pt x="516" y="659334"/>
                        <a:pt x="2430" y="659653"/>
                      </a:cubicBezTo>
                      <a:cubicBezTo>
                        <a:pt x="2430" y="659653"/>
                        <a:pt x="2749" y="659653"/>
                        <a:pt x="3068" y="659653"/>
                      </a:cubicBezTo>
                      <a:close/>
                    </a:path>
                  </a:pathLst>
                </a:custGeom>
                <a:solidFill>
                  <a:srgbClr val="003458"/>
                </a:solidFill>
                <a:ln w="3190" cap="flat">
                  <a:noFill/>
                  <a:prstDash val="solid"/>
                  <a:miter/>
                </a:ln>
              </p:spPr>
              <p:txBody>
                <a:bodyPr rtlCol="0" anchor="ctr"/>
                <a:lstStyle/>
                <a:p>
                  <a:endParaRPr lang="fr-BE"/>
                </a:p>
              </p:txBody>
            </p:sp>
            <p:sp>
              <p:nvSpPr>
                <p:cNvPr id="370" name="Forme libre : forme 369">
                  <a:extLst>
                    <a:ext uri="{FF2B5EF4-FFF2-40B4-BE49-F238E27FC236}">
                      <a16:creationId xmlns:a16="http://schemas.microsoft.com/office/drawing/2014/main" id="{A8C992B4-D916-4ECA-9998-AC34F0F8D24F}"/>
                    </a:ext>
                  </a:extLst>
                </p:cNvPr>
                <p:cNvSpPr/>
                <p:nvPr/>
              </p:nvSpPr>
              <p:spPr>
                <a:xfrm>
                  <a:off x="5149697" y="3915277"/>
                  <a:ext cx="552414" cy="415627"/>
                </a:xfrm>
                <a:custGeom>
                  <a:avLst/>
                  <a:gdLst>
                    <a:gd name="connsiteX0" fmla="*/ 3109 w 552414"/>
                    <a:gd name="connsiteY0" fmla="*/ 415628 h 415627"/>
                    <a:gd name="connsiteX1" fmla="*/ 5023 w 552414"/>
                    <a:gd name="connsiteY1" fmla="*/ 414990 h 415627"/>
                    <a:gd name="connsiteX2" fmla="*/ 551220 w 552414"/>
                    <a:gd name="connsiteY2" fmla="*/ 5661 h 415627"/>
                    <a:gd name="connsiteX3" fmla="*/ 551858 w 552414"/>
                    <a:gd name="connsiteY3" fmla="*/ 1195 h 415627"/>
                    <a:gd name="connsiteX4" fmla="*/ 547391 w 552414"/>
                    <a:gd name="connsiteY4" fmla="*/ 557 h 415627"/>
                    <a:gd name="connsiteX5" fmla="*/ 1195 w 552414"/>
                    <a:gd name="connsiteY5" fmla="*/ 409885 h 415627"/>
                    <a:gd name="connsiteX6" fmla="*/ 557 w 552414"/>
                    <a:gd name="connsiteY6" fmla="*/ 414352 h 415627"/>
                    <a:gd name="connsiteX7" fmla="*/ 3109 w 552414"/>
                    <a:gd name="connsiteY7" fmla="*/ 415628 h 41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414" h="415627">
                      <a:moveTo>
                        <a:pt x="3109" y="415628"/>
                      </a:moveTo>
                      <a:cubicBezTo>
                        <a:pt x="3747" y="415628"/>
                        <a:pt x="4385" y="415309"/>
                        <a:pt x="5023" y="414990"/>
                      </a:cubicBezTo>
                      <a:lnTo>
                        <a:pt x="551220" y="5661"/>
                      </a:lnTo>
                      <a:cubicBezTo>
                        <a:pt x="552496" y="4704"/>
                        <a:pt x="552815" y="2471"/>
                        <a:pt x="551858" y="1195"/>
                      </a:cubicBezTo>
                      <a:cubicBezTo>
                        <a:pt x="550901" y="-82"/>
                        <a:pt x="548668" y="-401"/>
                        <a:pt x="547391" y="557"/>
                      </a:cubicBezTo>
                      <a:lnTo>
                        <a:pt x="1195" y="409885"/>
                      </a:lnTo>
                      <a:cubicBezTo>
                        <a:pt x="-82" y="410842"/>
                        <a:pt x="-401" y="413075"/>
                        <a:pt x="557" y="414352"/>
                      </a:cubicBezTo>
                      <a:cubicBezTo>
                        <a:pt x="1195" y="414990"/>
                        <a:pt x="2152" y="415628"/>
                        <a:pt x="3109" y="415628"/>
                      </a:cubicBezTo>
                      <a:close/>
                    </a:path>
                  </a:pathLst>
                </a:custGeom>
                <a:solidFill>
                  <a:srgbClr val="003458"/>
                </a:solidFill>
                <a:ln w="3190" cap="flat">
                  <a:noFill/>
                  <a:prstDash val="solid"/>
                  <a:miter/>
                </a:ln>
              </p:spPr>
              <p:txBody>
                <a:bodyPr rtlCol="0" anchor="ctr"/>
                <a:lstStyle/>
                <a:p>
                  <a:endParaRPr lang="fr-BE"/>
                </a:p>
              </p:txBody>
            </p:sp>
            <p:sp>
              <p:nvSpPr>
                <p:cNvPr id="371" name="Forme libre : forme 370">
                  <a:extLst>
                    <a:ext uri="{FF2B5EF4-FFF2-40B4-BE49-F238E27FC236}">
                      <a16:creationId xmlns:a16="http://schemas.microsoft.com/office/drawing/2014/main" id="{1835409F-B200-4312-B10F-89DA970FD345}"/>
                    </a:ext>
                  </a:extLst>
                </p:cNvPr>
                <p:cNvSpPr/>
                <p:nvPr/>
              </p:nvSpPr>
              <p:spPr>
                <a:xfrm>
                  <a:off x="5143884" y="3996242"/>
                  <a:ext cx="598816" cy="345190"/>
                </a:xfrm>
                <a:custGeom>
                  <a:avLst/>
                  <a:gdLst>
                    <a:gd name="connsiteX0" fmla="*/ 3180 w 598816"/>
                    <a:gd name="connsiteY0" fmla="*/ 345190 h 345190"/>
                    <a:gd name="connsiteX1" fmla="*/ 4775 w 598816"/>
                    <a:gd name="connsiteY1" fmla="*/ 344872 h 345190"/>
                    <a:gd name="connsiteX2" fmla="*/ 597232 w 598816"/>
                    <a:gd name="connsiteY2" fmla="*/ 6051 h 345190"/>
                    <a:gd name="connsiteX3" fmla="*/ 598508 w 598816"/>
                    <a:gd name="connsiteY3" fmla="*/ 1584 h 345190"/>
                    <a:gd name="connsiteX4" fmla="*/ 594042 w 598816"/>
                    <a:gd name="connsiteY4" fmla="*/ 308 h 345190"/>
                    <a:gd name="connsiteX5" fmla="*/ 1584 w 598816"/>
                    <a:gd name="connsiteY5" fmla="*/ 339448 h 345190"/>
                    <a:gd name="connsiteX6" fmla="*/ 308 w 598816"/>
                    <a:gd name="connsiteY6" fmla="*/ 343914 h 345190"/>
                    <a:gd name="connsiteX7" fmla="*/ 3180 w 598816"/>
                    <a:gd name="connsiteY7" fmla="*/ 345190 h 34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8816" h="345190">
                      <a:moveTo>
                        <a:pt x="3180" y="345190"/>
                      </a:moveTo>
                      <a:cubicBezTo>
                        <a:pt x="3818" y="345190"/>
                        <a:pt x="4137" y="345190"/>
                        <a:pt x="4775" y="344872"/>
                      </a:cubicBezTo>
                      <a:lnTo>
                        <a:pt x="597232" y="6051"/>
                      </a:lnTo>
                      <a:cubicBezTo>
                        <a:pt x="598827" y="5094"/>
                        <a:pt x="599146" y="3179"/>
                        <a:pt x="598508" y="1584"/>
                      </a:cubicBezTo>
                      <a:cubicBezTo>
                        <a:pt x="597551" y="-11"/>
                        <a:pt x="595637" y="-330"/>
                        <a:pt x="594042" y="308"/>
                      </a:cubicBezTo>
                      <a:lnTo>
                        <a:pt x="1584" y="339448"/>
                      </a:lnTo>
                      <a:cubicBezTo>
                        <a:pt x="-11" y="340405"/>
                        <a:pt x="-330" y="342319"/>
                        <a:pt x="308" y="343914"/>
                      </a:cubicBezTo>
                      <a:cubicBezTo>
                        <a:pt x="1265" y="344872"/>
                        <a:pt x="2222" y="345190"/>
                        <a:pt x="3180" y="345190"/>
                      </a:cubicBezTo>
                      <a:close/>
                    </a:path>
                  </a:pathLst>
                </a:custGeom>
                <a:solidFill>
                  <a:srgbClr val="003458"/>
                </a:solidFill>
                <a:ln w="3190" cap="flat">
                  <a:noFill/>
                  <a:prstDash val="solid"/>
                  <a:miter/>
                </a:ln>
              </p:spPr>
              <p:txBody>
                <a:bodyPr rtlCol="0" anchor="ctr"/>
                <a:lstStyle/>
                <a:p>
                  <a:endParaRPr lang="fr-BE"/>
                </a:p>
              </p:txBody>
            </p:sp>
            <p:sp>
              <p:nvSpPr>
                <p:cNvPr id="372" name="Forme libre : forme 371">
                  <a:extLst>
                    <a:ext uri="{FF2B5EF4-FFF2-40B4-BE49-F238E27FC236}">
                      <a16:creationId xmlns:a16="http://schemas.microsoft.com/office/drawing/2014/main" id="{C0C9ADA3-DF67-4C00-AD81-1FD6E978F512}"/>
                    </a:ext>
                  </a:extLst>
                </p:cNvPr>
                <p:cNvSpPr/>
                <p:nvPr/>
              </p:nvSpPr>
              <p:spPr>
                <a:xfrm>
                  <a:off x="5131894" y="3814842"/>
                  <a:ext cx="451471" cy="523719"/>
                </a:xfrm>
                <a:custGeom>
                  <a:avLst/>
                  <a:gdLst>
                    <a:gd name="connsiteX0" fmla="*/ 3046 w 451471"/>
                    <a:gd name="connsiteY0" fmla="*/ 523719 h 523719"/>
                    <a:gd name="connsiteX1" fmla="*/ 5598 w 451471"/>
                    <a:gd name="connsiteY1" fmla="*/ 522762 h 523719"/>
                    <a:gd name="connsiteX2" fmla="*/ 450659 w 451471"/>
                    <a:gd name="connsiteY2" fmla="*/ 5279 h 523719"/>
                    <a:gd name="connsiteX3" fmla="*/ 450340 w 451471"/>
                    <a:gd name="connsiteY3" fmla="*/ 812 h 523719"/>
                    <a:gd name="connsiteX4" fmla="*/ 445873 w 451471"/>
                    <a:gd name="connsiteY4" fmla="*/ 1131 h 523719"/>
                    <a:gd name="connsiteX5" fmla="*/ 812 w 451471"/>
                    <a:gd name="connsiteY5" fmla="*/ 518615 h 523719"/>
                    <a:gd name="connsiteX6" fmla="*/ 1131 w 451471"/>
                    <a:gd name="connsiteY6" fmla="*/ 523081 h 523719"/>
                    <a:gd name="connsiteX7" fmla="*/ 3046 w 451471"/>
                    <a:gd name="connsiteY7" fmla="*/ 523719 h 523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1471" h="523719">
                      <a:moveTo>
                        <a:pt x="3046" y="523719"/>
                      </a:moveTo>
                      <a:cubicBezTo>
                        <a:pt x="4003" y="523719"/>
                        <a:pt x="4960" y="523400"/>
                        <a:pt x="5598" y="522762"/>
                      </a:cubicBezTo>
                      <a:lnTo>
                        <a:pt x="450659" y="5279"/>
                      </a:lnTo>
                      <a:cubicBezTo>
                        <a:pt x="451935" y="4003"/>
                        <a:pt x="451616" y="2089"/>
                        <a:pt x="450340" y="812"/>
                      </a:cubicBezTo>
                      <a:cubicBezTo>
                        <a:pt x="449064" y="-464"/>
                        <a:pt x="447150" y="-145"/>
                        <a:pt x="445873" y="1131"/>
                      </a:cubicBezTo>
                      <a:lnTo>
                        <a:pt x="812" y="518615"/>
                      </a:lnTo>
                      <a:cubicBezTo>
                        <a:pt x="-464" y="519891"/>
                        <a:pt x="-145" y="521805"/>
                        <a:pt x="1131" y="523081"/>
                      </a:cubicBezTo>
                      <a:cubicBezTo>
                        <a:pt x="1450" y="523400"/>
                        <a:pt x="2408" y="523719"/>
                        <a:pt x="3046" y="523719"/>
                      </a:cubicBezTo>
                      <a:close/>
                    </a:path>
                  </a:pathLst>
                </a:custGeom>
                <a:solidFill>
                  <a:srgbClr val="003458"/>
                </a:solidFill>
                <a:ln w="3190" cap="flat">
                  <a:noFill/>
                  <a:prstDash val="solid"/>
                  <a:miter/>
                </a:ln>
              </p:spPr>
              <p:txBody>
                <a:bodyPr rtlCol="0" anchor="ctr"/>
                <a:lstStyle/>
                <a:p>
                  <a:endParaRPr lang="fr-BE"/>
                </a:p>
              </p:txBody>
            </p:sp>
            <p:sp>
              <p:nvSpPr>
                <p:cNvPr id="373" name="Forme libre : forme 372">
                  <a:extLst>
                    <a:ext uri="{FF2B5EF4-FFF2-40B4-BE49-F238E27FC236}">
                      <a16:creationId xmlns:a16="http://schemas.microsoft.com/office/drawing/2014/main" id="{9341291B-66DD-4744-855F-1027A2784F1A}"/>
                    </a:ext>
                  </a:extLst>
                </p:cNvPr>
                <p:cNvSpPr/>
                <p:nvPr/>
              </p:nvSpPr>
              <p:spPr>
                <a:xfrm>
                  <a:off x="4970585" y="3645557"/>
                  <a:ext cx="149090" cy="673862"/>
                </a:xfrm>
                <a:custGeom>
                  <a:avLst/>
                  <a:gdLst>
                    <a:gd name="connsiteX0" fmla="*/ 145851 w 149090"/>
                    <a:gd name="connsiteY0" fmla="*/ 673862 h 673862"/>
                    <a:gd name="connsiteX1" fmla="*/ 146489 w 149090"/>
                    <a:gd name="connsiteY1" fmla="*/ 673862 h 673862"/>
                    <a:gd name="connsiteX2" fmla="*/ 149041 w 149090"/>
                    <a:gd name="connsiteY2" fmla="*/ 670034 h 673862"/>
                    <a:gd name="connsiteX3" fmla="*/ 6430 w 149090"/>
                    <a:gd name="connsiteY3" fmla="*/ 2602 h 673862"/>
                    <a:gd name="connsiteX4" fmla="*/ 2602 w 149090"/>
                    <a:gd name="connsiteY4" fmla="*/ 49 h 673862"/>
                    <a:gd name="connsiteX5" fmla="*/ 49 w 149090"/>
                    <a:gd name="connsiteY5" fmla="*/ 3878 h 673862"/>
                    <a:gd name="connsiteX6" fmla="*/ 142660 w 149090"/>
                    <a:gd name="connsiteY6" fmla="*/ 671310 h 673862"/>
                    <a:gd name="connsiteX7" fmla="*/ 145851 w 149090"/>
                    <a:gd name="connsiteY7" fmla="*/ 673862 h 673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090" h="673862">
                      <a:moveTo>
                        <a:pt x="145851" y="673862"/>
                      </a:moveTo>
                      <a:cubicBezTo>
                        <a:pt x="146170" y="673862"/>
                        <a:pt x="146170" y="673862"/>
                        <a:pt x="146489" y="673862"/>
                      </a:cubicBezTo>
                      <a:cubicBezTo>
                        <a:pt x="148084" y="673543"/>
                        <a:pt x="149360" y="671948"/>
                        <a:pt x="149041" y="670034"/>
                      </a:cubicBezTo>
                      <a:lnTo>
                        <a:pt x="6430" y="2602"/>
                      </a:lnTo>
                      <a:cubicBezTo>
                        <a:pt x="6111" y="1006"/>
                        <a:pt x="4516" y="-270"/>
                        <a:pt x="2602" y="49"/>
                      </a:cubicBezTo>
                      <a:cubicBezTo>
                        <a:pt x="1006" y="368"/>
                        <a:pt x="-270" y="1963"/>
                        <a:pt x="49" y="3878"/>
                      </a:cubicBezTo>
                      <a:lnTo>
                        <a:pt x="142660" y="671310"/>
                      </a:lnTo>
                      <a:cubicBezTo>
                        <a:pt x="142979" y="672586"/>
                        <a:pt x="144255" y="673862"/>
                        <a:pt x="145851" y="673862"/>
                      </a:cubicBezTo>
                      <a:close/>
                    </a:path>
                  </a:pathLst>
                </a:custGeom>
                <a:solidFill>
                  <a:srgbClr val="003458"/>
                </a:solidFill>
                <a:ln w="3190" cap="flat">
                  <a:noFill/>
                  <a:prstDash val="solid"/>
                  <a:miter/>
                </a:ln>
              </p:spPr>
              <p:txBody>
                <a:bodyPr rtlCol="0" anchor="ctr"/>
                <a:lstStyle/>
                <a:p>
                  <a:endParaRPr lang="fr-BE"/>
                </a:p>
              </p:txBody>
            </p:sp>
            <p:sp>
              <p:nvSpPr>
                <p:cNvPr id="374" name="Forme libre : forme 373">
                  <a:extLst>
                    <a:ext uri="{FF2B5EF4-FFF2-40B4-BE49-F238E27FC236}">
                      <a16:creationId xmlns:a16="http://schemas.microsoft.com/office/drawing/2014/main" id="{D9C5E2E7-1398-411A-98CC-306FE9DED8C1}"/>
                    </a:ext>
                  </a:extLst>
                </p:cNvPr>
                <p:cNvSpPr/>
                <p:nvPr/>
              </p:nvSpPr>
              <p:spPr>
                <a:xfrm>
                  <a:off x="4830969" y="3711403"/>
                  <a:ext cx="294963" cy="624606"/>
                </a:xfrm>
                <a:custGeom>
                  <a:avLst/>
                  <a:gdLst>
                    <a:gd name="connsiteX0" fmla="*/ 291847 w 294963"/>
                    <a:gd name="connsiteY0" fmla="*/ 624606 h 624606"/>
                    <a:gd name="connsiteX1" fmla="*/ 293123 w 294963"/>
                    <a:gd name="connsiteY1" fmla="*/ 624287 h 624606"/>
                    <a:gd name="connsiteX2" fmla="*/ 294719 w 294963"/>
                    <a:gd name="connsiteY2" fmla="*/ 620140 h 624606"/>
                    <a:gd name="connsiteX3" fmla="*/ 5987 w 294963"/>
                    <a:gd name="connsiteY3" fmla="*/ 1840 h 624606"/>
                    <a:gd name="connsiteX4" fmla="*/ 1840 w 294963"/>
                    <a:gd name="connsiteY4" fmla="*/ 245 h 624606"/>
                    <a:gd name="connsiteX5" fmla="*/ 245 w 294963"/>
                    <a:gd name="connsiteY5" fmla="*/ 4392 h 624606"/>
                    <a:gd name="connsiteX6" fmla="*/ 288976 w 294963"/>
                    <a:gd name="connsiteY6" fmla="*/ 623011 h 624606"/>
                    <a:gd name="connsiteX7" fmla="*/ 291847 w 294963"/>
                    <a:gd name="connsiteY7" fmla="*/ 624606 h 62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963" h="624606">
                      <a:moveTo>
                        <a:pt x="291847" y="624606"/>
                      </a:moveTo>
                      <a:cubicBezTo>
                        <a:pt x="292166" y="624606"/>
                        <a:pt x="292804" y="624606"/>
                        <a:pt x="293123" y="624287"/>
                      </a:cubicBezTo>
                      <a:cubicBezTo>
                        <a:pt x="294719" y="623649"/>
                        <a:pt x="295357" y="621735"/>
                        <a:pt x="294719" y="620140"/>
                      </a:cubicBezTo>
                      <a:lnTo>
                        <a:pt x="5987" y="1840"/>
                      </a:lnTo>
                      <a:cubicBezTo>
                        <a:pt x="5349" y="245"/>
                        <a:pt x="3435" y="-394"/>
                        <a:pt x="1840" y="245"/>
                      </a:cubicBezTo>
                      <a:cubicBezTo>
                        <a:pt x="245" y="883"/>
                        <a:pt x="-394" y="2797"/>
                        <a:pt x="245" y="4392"/>
                      </a:cubicBezTo>
                      <a:lnTo>
                        <a:pt x="288976" y="623011"/>
                      </a:lnTo>
                      <a:cubicBezTo>
                        <a:pt x="289295" y="623968"/>
                        <a:pt x="290571" y="624606"/>
                        <a:pt x="291847" y="624606"/>
                      </a:cubicBezTo>
                      <a:close/>
                    </a:path>
                  </a:pathLst>
                </a:custGeom>
                <a:solidFill>
                  <a:srgbClr val="003458"/>
                </a:solidFill>
                <a:ln w="3190" cap="flat">
                  <a:noFill/>
                  <a:prstDash val="solid"/>
                  <a:miter/>
                </a:ln>
              </p:spPr>
              <p:txBody>
                <a:bodyPr rtlCol="0" anchor="ctr"/>
                <a:lstStyle/>
                <a:p>
                  <a:endParaRPr lang="fr-BE"/>
                </a:p>
              </p:txBody>
            </p:sp>
            <p:sp>
              <p:nvSpPr>
                <p:cNvPr id="375" name="Forme libre : forme 374">
                  <a:extLst>
                    <a:ext uri="{FF2B5EF4-FFF2-40B4-BE49-F238E27FC236}">
                      <a16:creationId xmlns:a16="http://schemas.microsoft.com/office/drawing/2014/main" id="{FDD7B59E-7457-4401-8B70-1FB6B7C39C39}"/>
                    </a:ext>
                  </a:extLst>
                </p:cNvPr>
                <p:cNvSpPr/>
                <p:nvPr/>
              </p:nvSpPr>
              <p:spPr>
                <a:xfrm>
                  <a:off x="5072686" y="3654817"/>
                  <a:ext cx="62892" cy="686615"/>
                </a:xfrm>
                <a:custGeom>
                  <a:avLst/>
                  <a:gdLst>
                    <a:gd name="connsiteX0" fmla="*/ 59702 w 62892"/>
                    <a:gd name="connsiteY0" fmla="*/ 686615 h 686615"/>
                    <a:gd name="connsiteX1" fmla="*/ 59702 w 62892"/>
                    <a:gd name="connsiteY1" fmla="*/ 686615 h 686615"/>
                    <a:gd name="connsiteX2" fmla="*/ 62892 w 62892"/>
                    <a:gd name="connsiteY2" fmla="*/ 683106 h 686615"/>
                    <a:gd name="connsiteX3" fmla="*/ 6422 w 62892"/>
                    <a:gd name="connsiteY3" fmla="*/ 2912 h 686615"/>
                    <a:gd name="connsiteX4" fmla="*/ 2912 w 62892"/>
                    <a:gd name="connsiteY4" fmla="*/ 41 h 686615"/>
                    <a:gd name="connsiteX5" fmla="*/ 41 w 62892"/>
                    <a:gd name="connsiteY5" fmla="*/ 3551 h 686615"/>
                    <a:gd name="connsiteX6" fmla="*/ 56511 w 62892"/>
                    <a:gd name="connsiteY6" fmla="*/ 683744 h 686615"/>
                    <a:gd name="connsiteX7" fmla="*/ 59702 w 62892"/>
                    <a:gd name="connsiteY7" fmla="*/ 686615 h 68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92" h="686615">
                      <a:moveTo>
                        <a:pt x="59702" y="686615"/>
                      </a:moveTo>
                      <a:cubicBezTo>
                        <a:pt x="59702" y="686615"/>
                        <a:pt x="59702" y="686615"/>
                        <a:pt x="59702" y="686615"/>
                      </a:cubicBezTo>
                      <a:cubicBezTo>
                        <a:pt x="61616" y="686615"/>
                        <a:pt x="62892" y="685020"/>
                        <a:pt x="62892" y="683106"/>
                      </a:cubicBezTo>
                      <a:lnTo>
                        <a:pt x="6422" y="2912"/>
                      </a:lnTo>
                      <a:cubicBezTo>
                        <a:pt x="6422" y="1317"/>
                        <a:pt x="4827" y="-278"/>
                        <a:pt x="2912" y="41"/>
                      </a:cubicBezTo>
                      <a:cubicBezTo>
                        <a:pt x="1317" y="41"/>
                        <a:pt x="-278" y="1636"/>
                        <a:pt x="41" y="3551"/>
                      </a:cubicBezTo>
                      <a:lnTo>
                        <a:pt x="56511" y="683744"/>
                      </a:lnTo>
                      <a:cubicBezTo>
                        <a:pt x="56511" y="685339"/>
                        <a:pt x="57787" y="686615"/>
                        <a:pt x="59702" y="686615"/>
                      </a:cubicBezTo>
                      <a:close/>
                    </a:path>
                  </a:pathLst>
                </a:custGeom>
                <a:solidFill>
                  <a:srgbClr val="003458"/>
                </a:solidFill>
                <a:ln w="3190" cap="flat">
                  <a:noFill/>
                  <a:prstDash val="solid"/>
                  <a:miter/>
                </a:ln>
              </p:spPr>
              <p:txBody>
                <a:bodyPr rtlCol="0" anchor="ctr"/>
                <a:lstStyle/>
                <a:p>
                  <a:endParaRPr lang="fr-BE"/>
                </a:p>
              </p:txBody>
            </p:sp>
            <p:sp>
              <p:nvSpPr>
                <p:cNvPr id="376" name="Forme libre : forme 375">
                  <a:extLst>
                    <a:ext uri="{FF2B5EF4-FFF2-40B4-BE49-F238E27FC236}">
                      <a16:creationId xmlns:a16="http://schemas.microsoft.com/office/drawing/2014/main" id="{34A86B5E-3EAE-4603-B49D-AD07735059FA}"/>
                    </a:ext>
                  </a:extLst>
                </p:cNvPr>
                <p:cNvSpPr/>
                <p:nvPr/>
              </p:nvSpPr>
              <p:spPr>
                <a:xfrm>
                  <a:off x="5123893" y="4353356"/>
                  <a:ext cx="217985" cy="655189"/>
                </a:xfrm>
                <a:custGeom>
                  <a:avLst/>
                  <a:gdLst>
                    <a:gd name="connsiteX0" fmla="*/ 214914 w 217985"/>
                    <a:gd name="connsiteY0" fmla="*/ 655189 h 655189"/>
                    <a:gd name="connsiteX1" fmla="*/ 215871 w 217985"/>
                    <a:gd name="connsiteY1" fmla="*/ 655189 h 655189"/>
                    <a:gd name="connsiteX2" fmla="*/ 217785 w 217985"/>
                    <a:gd name="connsiteY2" fmla="*/ 651042 h 655189"/>
                    <a:gd name="connsiteX3" fmla="*/ 6262 w 217985"/>
                    <a:gd name="connsiteY3" fmla="*/ 2114 h 655189"/>
                    <a:gd name="connsiteX4" fmla="*/ 2114 w 217985"/>
                    <a:gd name="connsiteY4" fmla="*/ 200 h 655189"/>
                    <a:gd name="connsiteX5" fmla="*/ 200 w 217985"/>
                    <a:gd name="connsiteY5" fmla="*/ 4347 h 655189"/>
                    <a:gd name="connsiteX6" fmla="*/ 211723 w 217985"/>
                    <a:gd name="connsiteY6" fmla="*/ 652956 h 655189"/>
                    <a:gd name="connsiteX7" fmla="*/ 214914 w 217985"/>
                    <a:gd name="connsiteY7" fmla="*/ 655189 h 65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985" h="655189">
                      <a:moveTo>
                        <a:pt x="214914" y="655189"/>
                      </a:moveTo>
                      <a:cubicBezTo>
                        <a:pt x="215233" y="655189"/>
                        <a:pt x="215552" y="655189"/>
                        <a:pt x="215871" y="655189"/>
                      </a:cubicBezTo>
                      <a:cubicBezTo>
                        <a:pt x="217466" y="654551"/>
                        <a:pt x="218423" y="652956"/>
                        <a:pt x="217785" y="651042"/>
                      </a:cubicBezTo>
                      <a:lnTo>
                        <a:pt x="6262" y="2114"/>
                      </a:lnTo>
                      <a:cubicBezTo>
                        <a:pt x="5624" y="519"/>
                        <a:pt x="4028" y="-438"/>
                        <a:pt x="2114" y="200"/>
                      </a:cubicBezTo>
                      <a:cubicBezTo>
                        <a:pt x="519" y="838"/>
                        <a:pt x="-438" y="2433"/>
                        <a:pt x="200" y="4347"/>
                      </a:cubicBezTo>
                      <a:lnTo>
                        <a:pt x="211723" y="652956"/>
                      </a:lnTo>
                      <a:cubicBezTo>
                        <a:pt x="212043" y="654232"/>
                        <a:pt x="213319" y="655189"/>
                        <a:pt x="214914" y="655189"/>
                      </a:cubicBezTo>
                      <a:close/>
                    </a:path>
                  </a:pathLst>
                </a:custGeom>
                <a:solidFill>
                  <a:srgbClr val="003458"/>
                </a:solidFill>
                <a:ln w="3190" cap="flat">
                  <a:noFill/>
                  <a:prstDash val="solid"/>
                  <a:miter/>
                </a:ln>
              </p:spPr>
              <p:txBody>
                <a:bodyPr rtlCol="0" anchor="ctr"/>
                <a:lstStyle/>
                <a:p>
                  <a:endParaRPr lang="fr-BE"/>
                </a:p>
              </p:txBody>
            </p:sp>
            <p:sp>
              <p:nvSpPr>
                <p:cNvPr id="377" name="Forme libre : forme 376">
                  <a:extLst>
                    <a:ext uri="{FF2B5EF4-FFF2-40B4-BE49-F238E27FC236}">
                      <a16:creationId xmlns:a16="http://schemas.microsoft.com/office/drawing/2014/main" id="{96FDE324-070A-4C94-AC2F-59E04C795B89}"/>
                    </a:ext>
                  </a:extLst>
                </p:cNvPr>
                <p:cNvSpPr/>
                <p:nvPr/>
              </p:nvSpPr>
              <p:spPr>
                <a:xfrm>
                  <a:off x="5149555" y="4342967"/>
                  <a:ext cx="676166" cy="137885"/>
                </a:xfrm>
                <a:custGeom>
                  <a:avLst/>
                  <a:gdLst>
                    <a:gd name="connsiteX0" fmla="*/ 672916 w 676166"/>
                    <a:gd name="connsiteY0" fmla="*/ 137886 h 137885"/>
                    <a:gd name="connsiteX1" fmla="*/ 676107 w 676166"/>
                    <a:gd name="connsiteY1" fmla="*/ 135334 h 137885"/>
                    <a:gd name="connsiteX2" fmla="*/ 673554 w 676166"/>
                    <a:gd name="connsiteY2" fmla="*/ 131505 h 137885"/>
                    <a:gd name="connsiteX3" fmla="*/ 3889 w 676166"/>
                    <a:gd name="connsiteY3" fmla="*/ 60 h 137885"/>
                    <a:gd name="connsiteX4" fmla="*/ 60 w 676166"/>
                    <a:gd name="connsiteY4" fmla="*/ 2613 h 137885"/>
                    <a:gd name="connsiteX5" fmla="*/ 2613 w 676166"/>
                    <a:gd name="connsiteY5" fmla="*/ 6441 h 137885"/>
                    <a:gd name="connsiteX6" fmla="*/ 672278 w 676166"/>
                    <a:gd name="connsiteY6" fmla="*/ 137886 h 137885"/>
                    <a:gd name="connsiteX7" fmla="*/ 672916 w 676166"/>
                    <a:gd name="connsiteY7" fmla="*/ 137886 h 13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166" h="137885">
                      <a:moveTo>
                        <a:pt x="672916" y="137886"/>
                      </a:moveTo>
                      <a:cubicBezTo>
                        <a:pt x="674511" y="137886"/>
                        <a:pt x="675787" y="136929"/>
                        <a:pt x="676107" y="135334"/>
                      </a:cubicBezTo>
                      <a:cubicBezTo>
                        <a:pt x="676426" y="133738"/>
                        <a:pt x="675469" y="131824"/>
                        <a:pt x="673554" y="131505"/>
                      </a:cubicBezTo>
                      <a:lnTo>
                        <a:pt x="3889" y="60"/>
                      </a:lnTo>
                      <a:cubicBezTo>
                        <a:pt x="2294" y="-259"/>
                        <a:pt x="380" y="699"/>
                        <a:pt x="60" y="2613"/>
                      </a:cubicBezTo>
                      <a:cubicBezTo>
                        <a:pt x="-259" y="4208"/>
                        <a:pt x="699" y="6122"/>
                        <a:pt x="2613" y="6441"/>
                      </a:cubicBezTo>
                      <a:lnTo>
                        <a:pt x="672278" y="137886"/>
                      </a:lnTo>
                      <a:cubicBezTo>
                        <a:pt x="672278" y="137886"/>
                        <a:pt x="672597" y="137886"/>
                        <a:pt x="672916" y="137886"/>
                      </a:cubicBezTo>
                      <a:close/>
                    </a:path>
                  </a:pathLst>
                </a:custGeom>
                <a:solidFill>
                  <a:srgbClr val="003458"/>
                </a:solidFill>
                <a:ln w="3190" cap="flat">
                  <a:noFill/>
                  <a:prstDash val="solid"/>
                  <a:miter/>
                </a:ln>
              </p:spPr>
              <p:txBody>
                <a:bodyPr rtlCol="0" anchor="ctr"/>
                <a:lstStyle/>
                <a:p>
                  <a:endParaRPr lang="fr-BE"/>
                </a:p>
              </p:txBody>
            </p:sp>
            <p:sp>
              <p:nvSpPr>
                <p:cNvPr id="378" name="Forme libre : forme 377">
                  <a:extLst>
                    <a:ext uri="{FF2B5EF4-FFF2-40B4-BE49-F238E27FC236}">
                      <a16:creationId xmlns:a16="http://schemas.microsoft.com/office/drawing/2014/main" id="{8F8BAC97-D37B-41D8-AD8C-5A32F734D0B1}"/>
                    </a:ext>
                  </a:extLst>
                </p:cNvPr>
                <p:cNvSpPr/>
                <p:nvPr/>
              </p:nvSpPr>
              <p:spPr>
                <a:xfrm>
                  <a:off x="5111406" y="4321727"/>
                  <a:ext cx="288582" cy="627796"/>
                </a:xfrm>
                <a:custGeom>
                  <a:avLst/>
                  <a:gdLst>
                    <a:gd name="connsiteX0" fmla="*/ 285466 w 288582"/>
                    <a:gd name="connsiteY0" fmla="*/ 627797 h 627796"/>
                    <a:gd name="connsiteX1" fmla="*/ 286743 w 288582"/>
                    <a:gd name="connsiteY1" fmla="*/ 627477 h 627796"/>
                    <a:gd name="connsiteX2" fmla="*/ 288338 w 288582"/>
                    <a:gd name="connsiteY2" fmla="*/ 623330 h 627796"/>
                    <a:gd name="connsiteX3" fmla="*/ 5987 w 288582"/>
                    <a:gd name="connsiteY3" fmla="*/ 1840 h 627796"/>
                    <a:gd name="connsiteX4" fmla="*/ 1840 w 288582"/>
                    <a:gd name="connsiteY4" fmla="*/ 245 h 627796"/>
                    <a:gd name="connsiteX5" fmla="*/ 245 w 288582"/>
                    <a:gd name="connsiteY5" fmla="*/ 4392 h 627796"/>
                    <a:gd name="connsiteX6" fmla="*/ 282595 w 288582"/>
                    <a:gd name="connsiteY6" fmla="*/ 625882 h 627796"/>
                    <a:gd name="connsiteX7" fmla="*/ 285466 w 288582"/>
                    <a:gd name="connsiteY7" fmla="*/ 627797 h 62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582" h="627796">
                      <a:moveTo>
                        <a:pt x="285466" y="627797"/>
                      </a:moveTo>
                      <a:cubicBezTo>
                        <a:pt x="285785" y="627797"/>
                        <a:pt x="286423" y="627797"/>
                        <a:pt x="286743" y="627477"/>
                      </a:cubicBezTo>
                      <a:cubicBezTo>
                        <a:pt x="288338" y="626839"/>
                        <a:pt x="288976" y="624925"/>
                        <a:pt x="288338" y="623330"/>
                      </a:cubicBezTo>
                      <a:lnTo>
                        <a:pt x="5987" y="1840"/>
                      </a:lnTo>
                      <a:cubicBezTo>
                        <a:pt x="5349" y="245"/>
                        <a:pt x="3435" y="-394"/>
                        <a:pt x="1840" y="245"/>
                      </a:cubicBezTo>
                      <a:cubicBezTo>
                        <a:pt x="245" y="883"/>
                        <a:pt x="-394" y="2797"/>
                        <a:pt x="245" y="4392"/>
                      </a:cubicBezTo>
                      <a:lnTo>
                        <a:pt x="282595" y="625882"/>
                      </a:lnTo>
                      <a:cubicBezTo>
                        <a:pt x="283233" y="627158"/>
                        <a:pt x="284190" y="627797"/>
                        <a:pt x="285466" y="627797"/>
                      </a:cubicBezTo>
                      <a:close/>
                    </a:path>
                  </a:pathLst>
                </a:custGeom>
                <a:solidFill>
                  <a:srgbClr val="003458"/>
                </a:solidFill>
                <a:ln w="3190" cap="flat">
                  <a:noFill/>
                  <a:prstDash val="solid"/>
                  <a:miter/>
                </a:ln>
              </p:spPr>
              <p:txBody>
                <a:bodyPr rtlCol="0" anchor="ctr"/>
                <a:lstStyle/>
                <a:p>
                  <a:endParaRPr lang="fr-BE"/>
                </a:p>
              </p:txBody>
            </p:sp>
            <p:sp>
              <p:nvSpPr>
                <p:cNvPr id="379" name="Forme libre : forme 378">
                  <a:extLst>
                    <a:ext uri="{FF2B5EF4-FFF2-40B4-BE49-F238E27FC236}">
                      <a16:creationId xmlns:a16="http://schemas.microsoft.com/office/drawing/2014/main" id="{90F7C138-CE2A-4D63-A4CD-6ED8852FF97C}"/>
                    </a:ext>
                  </a:extLst>
                </p:cNvPr>
                <p:cNvSpPr/>
                <p:nvPr/>
              </p:nvSpPr>
              <p:spPr>
                <a:xfrm>
                  <a:off x="5126720" y="4338955"/>
                  <a:ext cx="636336" cy="268876"/>
                </a:xfrm>
                <a:custGeom>
                  <a:avLst/>
                  <a:gdLst>
                    <a:gd name="connsiteX0" fmla="*/ 633220 w 636336"/>
                    <a:gd name="connsiteY0" fmla="*/ 268876 h 268876"/>
                    <a:gd name="connsiteX1" fmla="*/ 636092 w 636336"/>
                    <a:gd name="connsiteY1" fmla="*/ 266962 h 268876"/>
                    <a:gd name="connsiteX2" fmla="*/ 634496 w 636336"/>
                    <a:gd name="connsiteY2" fmla="*/ 262815 h 268876"/>
                    <a:gd name="connsiteX3" fmla="*/ 4392 w 636336"/>
                    <a:gd name="connsiteY3" fmla="*/ 245 h 268876"/>
                    <a:gd name="connsiteX4" fmla="*/ 244 w 636336"/>
                    <a:gd name="connsiteY4" fmla="*/ 1840 h 268876"/>
                    <a:gd name="connsiteX5" fmla="*/ 1840 w 636336"/>
                    <a:gd name="connsiteY5" fmla="*/ 5987 h 268876"/>
                    <a:gd name="connsiteX6" fmla="*/ 632263 w 636336"/>
                    <a:gd name="connsiteY6" fmla="*/ 268876 h 268876"/>
                    <a:gd name="connsiteX7" fmla="*/ 633220 w 636336"/>
                    <a:gd name="connsiteY7" fmla="*/ 268876 h 26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6336" h="268876">
                      <a:moveTo>
                        <a:pt x="633220" y="268876"/>
                      </a:moveTo>
                      <a:cubicBezTo>
                        <a:pt x="634496" y="268876"/>
                        <a:pt x="635773" y="268238"/>
                        <a:pt x="636092" y="266962"/>
                      </a:cubicBezTo>
                      <a:cubicBezTo>
                        <a:pt x="636730" y="265367"/>
                        <a:pt x="636092" y="263453"/>
                        <a:pt x="634496" y="262815"/>
                      </a:cubicBezTo>
                      <a:lnTo>
                        <a:pt x="4392" y="245"/>
                      </a:lnTo>
                      <a:cubicBezTo>
                        <a:pt x="2797" y="-394"/>
                        <a:pt x="883" y="245"/>
                        <a:pt x="244" y="1840"/>
                      </a:cubicBezTo>
                      <a:cubicBezTo>
                        <a:pt x="-394" y="3435"/>
                        <a:pt x="244" y="5349"/>
                        <a:pt x="1840" y="5987"/>
                      </a:cubicBezTo>
                      <a:lnTo>
                        <a:pt x="632263" y="268876"/>
                      </a:lnTo>
                      <a:cubicBezTo>
                        <a:pt x="632582" y="268876"/>
                        <a:pt x="632901" y="268876"/>
                        <a:pt x="633220" y="268876"/>
                      </a:cubicBezTo>
                      <a:close/>
                    </a:path>
                  </a:pathLst>
                </a:custGeom>
                <a:solidFill>
                  <a:srgbClr val="003458"/>
                </a:solidFill>
                <a:ln w="3190" cap="flat">
                  <a:noFill/>
                  <a:prstDash val="solid"/>
                  <a:miter/>
                </a:ln>
              </p:spPr>
              <p:txBody>
                <a:bodyPr rtlCol="0" anchor="ctr"/>
                <a:lstStyle/>
                <a:p>
                  <a:endParaRPr lang="fr-BE"/>
                </a:p>
              </p:txBody>
            </p:sp>
            <p:sp>
              <p:nvSpPr>
                <p:cNvPr id="380" name="Forme libre : forme 379">
                  <a:extLst>
                    <a:ext uri="{FF2B5EF4-FFF2-40B4-BE49-F238E27FC236}">
                      <a16:creationId xmlns:a16="http://schemas.microsoft.com/office/drawing/2014/main" id="{8683EFF4-BD13-4A57-B072-7DC310D966EA}"/>
                    </a:ext>
                  </a:extLst>
                </p:cNvPr>
                <p:cNvSpPr/>
                <p:nvPr/>
              </p:nvSpPr>
              <p:spPr>
                <a:xfrm>
                  <a:off x="5116932" y="4339696"/>
                  <a:ext cx="588593" cy="362890"/>
                </a:xfrm>
                <a:custGeom>
                  <a:avLst/>
                  <a:gdLst>
                    <a:gd name="connsiteX0" fmla="*/ 585261 w 588593"/>
                    <a:gd name="connsiteY0" fmla="*/ 362890 h 362890"/>
                    <a:gd name="connsiteX1" fmla="*/ 588133 w 588593"/>
                    <a:gd name="connsiteY1" fmla="*/ 361295 h 362890"/>
                    <a:gd name="connsiteX2" fmla="*/ 587176 w 588593"/>
                    <a:gd name="connsiteY2" fmla="*/ 356829 h 362890"/>
                    <a:gd name="connsiteX3" fmla="*/ 4927 w 588593"/>
                    <a:gd name="connsiteY3" fmla="*/ 461 h 362890"/>
                    <a:gd name="connsiteX4" fmla="*/ 461 w 588593"/>
                    <a:gd name="connsiteY4" fmla="*/ 1418 h 362890"/>
                    <a:gd name="connsiteX5" fmla="*/ 1418 w 588593"/>
                    <a:gd name="connsiteY5" fmla="*/ 5885 h 362890"/>
                    <a:gd name="connsiteX6" fmla="*/ 583347 w 588593"/>
                    <a:gd name="connsiteY6" fmla="*/ 362252 h 362890"/>
                    <a:gd name="connsiteX7" fmla="*/ 585261 w 588593"/>
                    <a:gd name="connsiteY7" fmla="*/ 362890 h 362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8593" h="362890">
                      <a:moveTo>
                        <a:pt x="585261" y="362890"/>
                      </a:moveTo>
                      <a:cubicBezTo>
                        <a:pt x="586219" y="362890"/>
                        <a:pt x="587495" y="362252"/>
                        <a:pt x="588133" y="361295"/>
                      </a:cubicBezTo>
                      <a:cubicBezTo>
                        <a:pt x="589090" y="359700"/>
                        <a:pt x="588452" y="357786"/>
                        <a:pt x="587176" y="356829"/>
                      </a:cubicBezTo>
                      <a:lnTo>
                        <a:pt x="4927" y="461"/>
                      </a:lnTo>
                      <a:cubicBezTo>
                        <a:pt x="3332" y="-496"/>
                        <a:pt x="1418" y="142"/>
                        <a:pt x="461" y="1418"/>
                      </a:cubicBezTo>
                      <a:cubicBezTo>
                        <a:pt x="-496" y="3013"/>
                        <a:pt x="142" y="4927"/>
                        <a:pt x="1418" y="5885"/>
                      </a:cubicBezTo>
                      <a:lnTo>
                        <a:pt x="583347" y="362252"/>
                      </a:lnTo>
                      <a:cubicBezTo>
                        <a:pt x="583985" y="362571"/>
                        <a:pt x="584623" y="362890"/>
                        <a:pt x="585261" y="362890"/>
                      </a:cubicBezTo>
                      <a:close/>
                    </a:path>
                  </a:pathLst>
                </a:custGeom>
                <a:solidFill>
                  <a:srgbClr val="003458"/>
                </a:solidFill>
                <a:ln w="3190" cap="flat">
                  <a:noFill/>
                  <a:prstDash val="solid"/>
                  <a:miter/>
                </a:ln>
              </p:spPr>
              <p:txBody>
                <a:bodyPr rtlCol="0" anchor="ctr"/>
                <a:lstStyle/>
                <a:p>
                  <a:endParaRPr lang="fr-BE"/>
                </a:p>
              </p:txBody>
            </p:sp>
            <p:sp>
              <p:nvSpPr>
                <p:cNvPr id="381" name="Forme libre : forme 380">
                  <a:extLst>
                    <a:ext uri="{FF2B5EF4-FFF2-40B4-BE49-F238E27FC236}">
                      <a16:creationId xmlns:a16="http://schemas.microsoft.com/office/drawing/2014/main" id="{DDFEE96D-3BE6-4E18-B93F-641DB65F12E0}"/>
                    </a:ext>
                  </a:extLst>
                </p:cNvPr>
                <p:cNvSpPr/>
                <p:nvPr/>
              </p:nvSpPr>
              <p:spPr>
                <a:xfrm>
                  <a:off x="5126152" y="4355107"/>
                  <a:ext cx="531869" cy="442552"/>
                </a:xfrm>
                <a:custGeom>
                  <a:avLst/>
                  <a:gdLst>
                    <a:gd name="connsiteX0" fmla="*/ 528505 w 531869"/>
                    <a:gd name="connsiteY0" fmla="*/ 442553 h 442552"/>
                    <a:gd name="connsiteX1" fmla="*/ 531057 w 531869"/>
                    <a:gd name="connsiteY1" fmla="*/ 441277 h 442552"/>
                    <a:gd name="connsiteX2" fmla="*/ 530738 w 531869"/>
                    <a:gd name="connsiteY2" fmla="*/ 436810 h 442552"/>
                    <a:gd name="connsiteX3" fmla="*/ 5279 w 531869"/>
                    <a:gd name="connsiteY3" fmla="*/ 682 h 442552"/>
                    <a:gd name="connsiteX4" fmla="*/ 812 w 531869"/>
                    <a:gd name="connsiteY4" fmla="*/ 1001 h 442552"/>
                    <a:gd name="connsiteX5" fmla="*/ 1131 w 531869"/>
                    <a:gd name="connsiteY5" fmla="*/ 5468 h 442552"/>
                    <a:gd name="connsiteX6" fmla="*/ 526272 w 531869"/>
                    <a:gd name="connsiteY6" fmla="*/ 441596 h 442552"/>
                    <a:gd name="connsiteX7" fmla="*/ 528505 w 531869"/>
                    <a:gd name="connsiteY7" fmla="*/ 442553 h 44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1869" h="442552">
                      <a:moveTo>
                        <a:pt x="528505" y="442553"/>
                      </a:moveTo>
                      <a:cubicBezTo>
                        <a:pt x="529462" y="442553"/>
                        <a:pt x="530419" y="442234"/>
                        <a:pt x="531057" y="441277"/>
                      </a:cubicBezTo>
                      <a:cubicBezTo>
                        <a:pt x="532333" y="440001"/>
                        <a:pt x="532014" y="437767"/>
                        <a:pt x="530738" y="436810"/>
                      </a:cubicBezTo>
                      <a:lnTo>
                        <a:pt x="5279" y="682"/>
                      </a:lnTo>
                      <a:cubicBezTo>
                        <a:pt x="4003" y="-275"/>
                        <a:pt x="1770" y="-275"/>
                        <a:pt x="812" y="1001"/>
                      </a:cubicBezTo>
                      <a:cubicBezTo>
                        <a:pt x="-464" y="2277"/>
                        <a:pt x="-145" y="4511"/>
                        <a:pt x="1131" y="5468"/>
                      </a:cubicBezTo>
                      <a:lnTo>
                        <a:pt x="526272" y="441596"/>
                      </a:lnTo>
                      <a:cubicBezTo>
                        <a:pt x="526910" y="442234"/>
                        <a:pt x="527867" y="442553"/>
                        <a:pt x="528505" y="442553"/>
                      </a:cubicBezTo>
                      <a:close/>
                    </a:path>
                  </a:pathLst>
                </a:custGeom>
                <a:solidFill>
                  <a:srgbClr val="003458"/>
                </a:solidFill>
                <a:ln w="3190" cap="flat">
                  <a:noFill/>
                  <a:prstDash val="solid"/>
                  <a:miter/>
                </a:ln>
              </p:spPr>
              <p:txBody>
                <a:bodyPr rtlCol="0" anchor="ctr"/>
                <a:lstStyle/>
                <a:p>
                  <a:endParaRPr lang="fr-BE"/>
                </a:p>
              </p:txBody>
            </p:sp>
            <p:sp>
              <p:nvSpPr>
                <p:cNvPr id="382" name="Forme libre : forme 381">
                  <a:extLst>
                    <a:ext uri="{FF2B5EF4-FFF2-40B4-BE49-F238E27FC236}">
                      <a16:creationId xmlns:a16="http://schemas.microsoft.com/office/drawing/2014/main" id="{35C79FB7-6DFD-4DF6-97CD-DCF00BD519EC}"/>
                    </a:ext>
                  </a:extLst>
                </p:cNvPr>
                <p:cNvSpPr/>
                <p:nvPr/>
              </p:nvSpPr>
              <p:spPr>
                <a:xfrm>
                  <a:off x="5129636" y="4127476"/>
                  <a:ext cx="655708" cy="216828"/>
                </a:xfrm>
                <a:custGeom>
                  <a:avLst/>
                  <a:gdLst>
                    <a:gd name="connsiteX0" fmla="*/ 3390 w 655708"/>
                    <a:gd name="connsiteY0" fmla="*/ 216828 h 216828"/>
                    <a:gd name="connsiteX1" fmla="*/ 4347 w 655708"/>
                    <a:gd name="connsiteY1" fmla="*/ 216828 h 216828"/>
                    <a:gd name="connsiteX2" fmla="*/ 653594 w 655708"/>
                    <a:gd name="connsiteY2" fmla="*/ 6262 h 216828"/>
                    <a:gd name="connsiteX3" fmla="*/ 655508 w 655708"/>
                    <a:gd name="connsiteY3" fmla="*/ 2114 h 216828"/>
                    <a:gd name="connsiteX4" fmla="*/ 651361 w 655708"/>
                    <a:gd name="connsiteY4" fmla="*/ 200 h 216828"/>
                    <a:gd name="connsiteX5" fmla="*/ 2114 w 655708"/>
                    <a:gd name="connsiteY5" fmla="*/ 210766 h 216828"/>
                    <a:gd name="connsiteX6" fmla="*/ 200 w 655708"/>
                    <a:gd name="connsiteY6" fmla="*/ 214914 h 216828"/>
                    <a:gd name="connsiteX7" fmla="*/ 3390 w 655708"/>
                    <a:gd name="connsiteY7" fmla="*/ 216828 h 216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708" h="216828">
                      <a:moveTo>
                        <a:pt x="3390" y="216828"/>
                      </a:moveTo>
                      <a:cubicBezTo>
                        <a:pt x="3709" y="216828"/>
                        <a:pt x="4028" y="216828"/>
                        <a:pt x="4347" y="216828"/>
                      </a:cubicBezTo>
                      <a:lnTo>
                        <a:pt x="653594" y="6262"/>
                      </a:lnTo>
                      <a:cubicBezTo>
                        <a:pt x="655189" y="5624"/>
                        <a:pt x="656146" y="4028"/>
                        <a:pt x="655508" y="2114"/>
                      </a:cubicBezTo>
                      <a:cubicBezTo>
                        <a:pt x="654870" y="519"/>
                        <a:pt x="653275" y="-438"/>
                        <a:pt x="651361" y="200"/>
                      </a:cubicBezTo>
                      <a:lnTo>
                        <a:pt x="2114" y="210766"/>
                      </a:lnTo>
                      <a:cubicBezTo>
                        <a:pt x="519" y="211404"/>
                        <a:pt x="-438" y="213000"/>
                        <a:pt x="200" y="214914"/>
                      </a:cubicBezTo>
                      <a:cubicBezTo>
                        <a:pt x="838" y="215871"/>
                        <a:pt x="2114" y="216828"/>
                        <a:pt x="3390" y="216828"/>
                      </a:cubicBezTo>
                      <a:close/>
                    </a:path>
                  </a:pathLst>
                </a:custGeom>
                <a:solidFill>
                  <a:srgbClr val="003458"/>
                </a:solidFill>
                <a:ln w="3190" cap="flat">
                  <a:noFill/>
                  <a:prstDash val="solid"/>
                  <a:miter/>
                </a:ln>
              </p:spPr>
              <p:txBody>
                <a:bodyPr rtlCol="0" anchor="ctr"/>
                <a:lstStyle/>
                <a:p>
                  <a:endParaRPr lang="fr-BE"/>
                </a:p>
              </p:txBody>
            </p:sp>
            <p:sp>
              <p:nvSpPr>
                <p:cNvPr id="383" name="Forme libre : forme 382">
                  <a:extLst>
                    <a:ext uri="{FF2B5EF4-FFF2-40B4-BE49-F238E27FC236}">
                      <a16:creationId xmlns:a16="http://schemas.microsoft.com/office/drawing/2014/main" id="{7FFAD230-430F-45EA-B4BE-205FA9432F44}"/>
                    </a:ext>
                  </a:extLst>
                </p:cNvPr>
                <p:cNvSpPr/>
                <p:nvPr/>
              </p:nvSpPr>
              <p:spPr>
                <a:xfrm>
                  <a:off x="5103944" y="4213448"/>
                  <a:ext cx="678058" cy="129260"/>
                </a:xfrm>
                <a:custGeom>
                  <a:avLst/>
                  <a:gdLst>
                    <a:gd name="connsiteX0" fmla="*/ 3240 w 678058"/>
                    <a:gd name="connsiteY0" fmla="*/ 129260 h 129260"/>
                    <a:gd name="connsiteX1" fmla="*/ 3878 w 678058"/>
                    <a:gd name="connsiteY1" fmla="*/ 129260 h 129260"/>
                    <a:gd name="connsiteX2" fmla="*/ 675457 w 678058"/>
                    <a:gd name="connsiteY2" fmla="*/ 6430 h 129260"/>
                    <a:gd name="connsiteX3" fmla="*/ 678010 w 678058"/>
                    <a:gd name="connsiteY3" fmla="*/ 2601 h 129260"/>
                    <a:gd name="connsiteX4" fmla="*/ 674181 w 678058"/>
                    <a:gd name="connsiteY4" fmla="*/ 49 h 129260"/>
                    <a:gd name="connsiteX5" fmla="*/ 2602 w 678058"/>
                    <a:gd name="connsiteY5" fmla="*/ 122880 h 129260"/>
                    <a:gd name="connsiteX6" fmla="*/ 49 w 678058"/>
                    <a:gd name="connsiteY6" fmla="*/ 126708 h 129260"/>
                    <a:gd name="connsiteX7" fmla="*/ 3240 w 678058"/>
                    <a:gd name="connsiteY7" fmla="*/ 129260 h 129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058" h="129260">
                      <a:moveTo>
                        <a:pt x="3240" y="129260"/>
                      </a:moveTo>
                      <a:cubicBezTo>
                        <a:pt x="3559" y="129260"/>
                        <a:pt x="3559" y="129260"/>
                        <a:pt x="3878" y="129260"/>
                      </a:cubicBezTo>
                      <a:lnTo>
                        <a:pt x="675457" y="6430"/>
                      </a:lnTo>
                      <a:cubicBezTo>
                        <a:pt x="677052" y="6111"/>
                        <a:pt x="678329" y="4516"/>
                        <a:pt x="678010" y="2601"/>
                      </a:cubicBezTo>
                      <a:cubicBezTo>
                        <a:pt x="677691" y="1006"/>
                        <a:pt x="676095" y="-270"/>
                        <a:pt x="674181" y="49"/>
                      </a:cubicBezTo>
                      <a:lnTo>
                        <a:pt x="2602" y="122880"/>
                      </a:lnTo>
                      <a:cubicBezTo>
                        <a:pt x="1006" y="123199"/>
                        <a:pt x="-270" y="124794"/>
                        <a:pt x="49" y="126708"/>
                      </a:cubicBezTo>
                      <a:cubicBezTo>
                        <a:pt x="368" y="128303"/>
                        <a:pt x="1644" y="129260"/>
                        <a:pt x="3240" y="129260"/>
                      </a:cubicBezTo>
                      <a:close/>
                    </a:path>
                  </a:pathLst>
                </a:custGeom>
                <a:solidFill>
                  <a:srgbClr val="003458"/>
                </a:solidFill>
                <a:ln w="3190" cap="flat">
                  <a:noFill/>
                  <a:prstDash val="solid"/>
                  <a:miter/>
                </a:ln>
              </p:spPr>
              <p:txBody>
                <a:bodyPr rtlCol="0" anchor="ctr"/>
                <a:lstStyle/>
                <a:p>
                  <a:endParaRPr lang="fr-BE"/>
                </a:p>
              </p:txBody>
            </p:sp>
            <p:sp>
              <p:nvSpPr>
                <p:cNvPr id="384" name="Forme libre : forme 383">
                  <a:extLst>
                    <a:ext uri="{FF2B5EF4-FFF2-40B4-BE49-F238E27FC236}">
                      <a16:creationId xmlns:a16="http://schemas.microsoft.com/office/drawing/2014/main" id="{07066429-C7E1-407C-93F8-5CD16EA49789}"/>
                    </a:ext>
                  </a:extLst>
                </p:cNvPr>
                <p:cNvSpPr/>
                <p:nvPr/>
              </p:nvSpPr>
              <p:spPr>
                <a:xfrm>
                  <a:off x="4353292" y="3568079"/>
                  <a:ext cx="1550535" cy="1550535"/>
                </a:xfrm>
                <a:custGeom>
                  <a:avLst/>
                  <a:gdLst>
                    <a:gd name="connsiteX0" fmla="*/ 0 w 1550535"/>
                    <a:gd name="connsiteY0" fmla="*/ 775268 h 1550535"/>
                    <a:gd name="connsiteX1" fmla="*/ 775268 w 1550535"/>
                    <a:gd name="connsiteY1" fmla="*/ 0 h 1550535"/>
                    <a:gd name="connsiteX2" fmla="*/ 1550535 w 1550535"/>
                    <a:gd name="connsiteY2" fmla="*/ 775268 h 1550535"/>
                    <a:gd name="connsiteX3" fmla="*/ 775268 w 1550535"/>
                    <a:gd name="connsiteY3" fmla="*/ 1550535 h 1550535"/>
                    <a:gd name="connsiteX4" fmla="*/ 0 w 1550535"/>
                    <a:gd name="connsiteY4" fmla="*/ 775268 h 1550535"/>
                    <a:gd name="connsiteX5" fmla="*/ 125064 w 1550535"/>
                    <a:gd name="connsiteY5" fmla="*/ 775268 h 1550535"/>
                    <a:gd name="connsiteX6" fmla="*/ 775268 w 1550535"/>
                    <a:gd name="connsiteY6" fmla="*/ 1425471 h 1550535"/>
                    <a:gd name="connsiteX7" fmla="*/ 1425471 w 1550535"/>
                    <a:gd name="connsiteY7" fmla="*/ 775268 h 1550535"/>
                    <a:gd name="connsiteX8" fmla="*/ 775268 w 1550535"/>
                    <a:gd name="connsiteY8" fmla="*/ 125064 h 1550535"/>
                    <a:gd name="connsiteX9" fmla="*/ 125064 w 1550535"/>
                    <a:gd name="connsiteY9" fmla="*/ 775268 h 1550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0535" h="1550535">
                      <a:moveTo>
                        <a:pt x="0" y="775268"/>
                      </a:moveTo>
                      <a:cubicBezTo>
                        <a:pt x="0" y="347754"/>
                        <a:pt x="347754" y="0"/>
                        <a:pt x="775268" y="0"/>
                      </a:cubicBezTo>
                      <a:cubicBezTo>
                        <a:pt x="1202781" y="0"/>
                        <a:pt x="1550535" y="347754"/>
                        <a:pt x="1550535" y="775268"/>
                      </a:cubicBezTo>
                      <a:cubicBezTo>
                        <a:pt x="1550535" y="1202781"/>
                        <a:pt x="1202781" y="1550535"/>
                        <a:pt x="775268" y="1550535"/>
                      </a:cubicBezTo>
                      <a:cubicBezTo>
                        <a:pt x="347754" y="1550535"/>
                        <a:pt x="0" y="1202781"/>
                        <a:pt x="0" y="775268"/>
                      </a:cubicBezTo>
                      <a:close/>
                      <a:moveTo>
                        <a:pt x="125064" y="775268"/>
                      </a:moveTo>
                      <a:cubicBezTo>
                        <a:pt x="125064" y="1133869"/>
                        <a:pt x="416666" y="1425471"/>
                        <a:pt x="775268" y="1425471"/>
                      </a:cubicBezTo>
                      <a:cubicBezTo>
                        <a:pt x="1133869" y="1425471"/>
                        <a:pt x="1425471" y="1133869"/>
                        <a:pt x="1425471" y="775268"/>
                      </a:cubicBezTo>
                      <a:cubicBezTo>
                        <a:pt x="1425471" y="416666"/>
                        <a:pt x="1133869" y="125064"/>
                        <a:pt x="775268" y="125064"/>
                      </a:cubicBezTo>
                      <a:cubicBezTo>
                        <a:pt x="416666" y="125064"/>
                        <a:pt x="125064" y="416985"/>
                        <a:pt x="125064" y="775268"/>
                      </a:cubicBezTo>
                      <a:close/>
                    </a:path>
                  </a:pathLst>
                </a:custGeom>
                <a:solidFill>
                  <a:srgbClr val="231F20"/>
                </a:solidFill>
                <a:ln w="3190" cap="flat">
                  <a:noFill/>
                  <a:prstDash val="solid"/>
                  <a:miter/>
                </a:ln>
              </p:spPr>
              <p:txBody>
                <a:bodyPr rtlCol="0" anchor="ctr"/>
                <a:lstStyle/>
                <a:p>
                  <a:endParaRPr lang="fr-BE"/>
                </a:p>
              </p:txBody>
            </p:sp>
            <p:sp>
              <p:nvSpPr>
                <p:cNvPr id="385" name="Forme libre : forme 384">
                  <a:extLst>
                    <a:ext uri="{FF2B5EF4-FFF2-40B4-BE49-F238E27FC236}">
                      <a16:creationId xmlns:a16="http://schemas.microsoft.com/office/drawing/2014/main" id="{17B43DA6-4037-422B-B2AF-0283808FFC63}"/>
                    </a:ext>
                  </a:extLst>
                </p:cNvPr>
                <p:cNvSpPr/>
                <p:nvPr/>
              </p:nvSpPr>
              <p:spPr>
                <a:xfrm>
                  <a:off x="4440340" y="4346488"/>
                  <a:ext cx="681568" cy="103418"/>
                </a:xfrm>
                <a:custGeom>
                  <a:avLst/>
                  <a:gdLst>
                    <a:gd name="connsiteX0" fmla="*/ 2921 w 681568"/>
                    <a:gd name="connsiteY0" fmla="*/ 103418 h 103418"/>
                    <a:gd name="connsiteX1" fmla="*/ 3240 w 681568"/>
                    <a:gd name="connsiteY1" fmla="*/ 103418 h 103418"/>
                    <a:gd name="connsiteX2" fmla="*/ 678967 w 681568"/>
                    <a:gd name="connsiteY2" fmla="*/ 6111 h 103418"/>
                    <a:gd name="connsiteX3" fmla="*/ 681519 w 681568"/>
                    <a:gd name="connsiteY3" fmla="*/ 2602 h 103418"/>
                    <a:gd name="connsiteX4" fmla="*/ 678010 w 681568"/>
                    <a:gd name="connsiteY4" fmla="*/ 49 h 103418"/>
                    <a:gd name="connsiteX5" fmla="*/ 2602 w 681568"/>
                    <a:gd name="connsiteY5" fmla="*/ 97356 h 103418"/>
                    <a:gd name="connsiteX6" fmla="*/ 49 w 681568"/>
                    <a:gd name="connsiteY6" fmla="*/ 100866 h 103418"/>
                    <a:gd name="connsiteX7" fmla="*/ 2921 w 681568"/>
                    <a:gd name="connsiteY7" fmla="*/ 103418 h 10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568" h="103418">
                      <a:moveTo>
                        <a:pt x="2921" y="103418"/>
                      </a:moveTo>
                      <a:cubicBezTo>
                        <a:pt x="2921" y="103418"/>
                        <a:pt x="3240" y="103418"/>
                        <a:pt x="3240" y="103418"/>
                      </a:cubicBezTo>
                      <a:lnTo>
                        <a:pt x="678967" y="6111"/>
                      </a:lnTo>
                      <a:cubicBezTo>
                        <a:pt x="680562" y="5792"/>
                        <a:pt x="681838" y="4197"/>
                        <a:pt x="681519" y="2602"/>
                      </a:cubicBezTo>
                      <a:cubicBezTo>
                        <a:pt x="681200" y="1006"/>
                        <a:pt x="679605" y="-270"/>
                        <a:pt x="678010" y="49"/>
                      </a:cubicBezTo>
                      <a:lnTo>
                        <a:pt x="2602" y="97356"/>
                      </a:lnTo>
                      <a:cubicBezTo>
                        <a:pt x="1006" y="97675"/>
                        <a:pt x="-270" y="99271"/>
                        <a:pt x="49" y="100866"/>
                      </a:cubicBezTo>
                      <a:cubicBezTo>
                        <a:pt x="49" y="102461"/>
                        <a:pt x="1325" y="103418"/>
                        <a:pt x="2921" y="103418"/>
                      </a:cubicBezTo>
                      <a:close/>
                    </a:path>
                  </a:pathLst>
                </a:custGeom>
                <a:solidFill>
                  <a:srgbClr val="003458"/>
                </a:solidFill>
                <a:ln w="3190" cap="flat">
                  <a:noFill/>
                  <a:prstDash val="solid"/>
                  <a:miter/>
                </a:ln>
              </p:spPr>
              <p:txBody>
                <a:bodyPr rtlCol="0" anchor="ctr"/>
                <a:lstStyle/>
                <a:p>
                  <a:endParaRPr lang="fr-BE"/>
                </a:p>
              </p:txBody>
            </p:sp>
            <p:sp>
              <p:nvSpPr>
                <p:cNvPr id="386" name="Forme libre : forme 385">
                  <a:extLst>
                    <a:ext uri="{FF2B5EF4-FFF2-40B4-BE49-F238E27FC236}">
                      <a16:creationId xmlns:a16="http://schemas.microsoft.com/office/drawing/2014/main" id="{52583080-62F3-4D40-A75D-C6E9B96FA13B}"/>
                    </a:ext>
                  </a:extLst>
                </p:cNvPr>
                <p:cNvSpPr/>
                <p:nvPr/>
              </p:nvSpPr>
              <p:spPr>
                <a:xfrm>
                  <a:off x="4460747" y="4351581"/>
                  <a:ext cx="662130" cy="195951"/>
                </a:xfrm>
                <a:custGeom>
                  <a:avLst/>
                  <a:gdLst>
                    <a:gd name="connsiteX0" fmla="*/ 3252 w 662130"/>
                    <a:gd name="connsiteY0" fmla="*/ 195952 h 195951"/>
                    <a:gd name="connsiteX1" fmla="*/ 4209 w 662130"/>
                    <a:gd name="connsiteY1" fmla="*/ 195952 h 195951"/>
                    <a:gd name="connsiteX2" fmla="*/ 659836 w 662130"/>
                    <a:gd name="connsiteY2" fmla="*/ 6123 h 195951"/>
                    <a:gd name="connsiteX3" fmla="*/ 662069 w 662130"/>
                    <a:gd name="connsiteY3" fmla="*/ 2294 h 195951"/>
                    <a:gd name="connsiteX4" fmla="*/ 658241 w 662130"/>
                    <a:gd name="connsiteY4" fmla="*/ 61 h 195951"/>
                    <a:gd name="connsiteX5" fmla="*/ 2294 w 662130"/>
                    <a:gd name="connsiteY5" fmla="*/ 189890 h 195951"/>
                    <a:gd name="connsiteX6" fmla="*/ 61 w 662130"/>
                    <a:gd name="connsiteY6" fmla="*/ 193719 h 195951"/>
                    <a:gd name="connsiteX7" fmla="*/ 3252 w 662130"/>
                    <a:gd name="connsiteY7" fmla="*/ 195952 h 195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2130" h="195951">
                      <a:moveTo>
                        <a:pt x="3252" y="195952"/>
                      </a:moveTo>
                      <a:cubicBezTo>
                        <a:pt x="3571" y="195952"/>
                        <a:pt x="3890" y="195952"/>
                        <a:pt x="4209" y="195952"/>
                      </a:cubicBezTo>
                      <a:lnTo>
                        <a:pt x="659836" y="6123"/>
                      </a:lnTo>
                      <a:cubicBezTo>
                        <a:pt x="661431" y="5485"/>
                        <a:pt x="662389" y="3890"/>
                        <a:pt x="662069" y="2294"/>
                      </a:cubicBezTo>
                      <a:cubicBezTo>
                        <a:pt x="661431" y="699"/>
                        <a:pt x="659836" y="-258"/>
                        <a:pt x="658241" y="61"/>
                      </a:cubicBezTo>
                      <a:lnTo>
                        <a:pt x="2294" y="189890"/>
                      </a:lnTo>
                      <a:cubicBezTo>
                        <a:pt x="699" y="190528"/>
                        <a:pt x="-258" y="192123"/>
                        <a:pt x="61" y="193719"/>
                      </a:cubicBezTo>
                      <a:cubicBezTo>
                        <a:pt x="380" y="195314"/>
                        <a:pt x="1656" y="195952"/>
                        <a:pt x="3252" y="195952"/>
                      </a:cubicBezTo>
                      <a:close/>
                    </a:path>
                  </a:pathLst>
                </a:custGeom>
                <a:solidFill>
                  <a:srgbClr val="003458"/>
                </a:solidFill>
                <a:ln w="3190" cap="flat">
                  <a:noFill/>
                  <a:prstDash val="solid"/>
                  <a:miter/>
                </a:ln>
              </p:spPr>
              <p:txBody>
                <a:bodyPr rtlCol="0" anchor="ctr"/>
                <a:lstStyle/>
                <a:p>
                  <a:endParaRPr lang="fr-BE"/>
                </a:p>
              </p:txBody>
            </p:sp>
            <p:sp>
              <p:nvSpPr>
                <p:cNvPr id="387" name="Forme libre : forme 386">
                  <a:extLst>
                    <a:ext uri="{FF2B5EF4-FFF2-40B4-BE49-F238E27FC236}">
                      <a16:creationId xmlns:a16="http://schemas.microsoft.com/office/drawing/2014/main" id="{35B0F98D-1CFD-44D9-85A2-834D5A046600}"/>
                    </a:ext>
                  </a:extLst>
                </p:cNvPr>
                <p:cNvSpPr/>
                <p:nvPr/>
              </p:nvSpPr>
              <p:spPr>
                <a:xfrm>
                  <a:off x="5121540" y="4337923"/>
                  <a:ext cx="688807" cy="8933"/>
                </a:xfrm>
                <a:custGeom>
                  <a:avLst/>
                  <a:gdLst>
                    <a:gd name="connsiteX0" fmla="*/ 685617 w 688807"/>
                    <a:gd name="connsiteY0" fmla="*/ 8933 h 8933"/>
                    <a:gd name="connsiteX1" fmla="*/ 688808 w 688807"/>
                    <a:gd name="connsiteY1" fmla="*/ 5743 h 8933"/>
                    <a:gd name="connsiteX2" fmla="*/ 685617 w 688807"/>
                    <a:gd name="connsiteY2" fmla="*/ 2552 h 8933"/>
                    <a:gd name="connsiteX3" fmla="*/ 3190 w 688807"/>
                    <a:gd name="connsiteY3" fmla="*/ 0 h 8933"/>
                    <a:gd name="connsiteX4" fmla="*/ 0 w 688807"/>
                    <a:gd name="connsiteY4" fmla="*/ 3190 h 8933"/>
                    <a:gd name="connsiteX5" fmla="*/ 3190 w 688807"/>
                    <a:gd name="connsiteY5" fmla="*/ 6381 h 8933"/>
                    <a:gd name="connsiteX6" fmla="*/ 685617 w 688807"/>
                    <a:gd name="connsiteY6" fmla="*/ 8933 h 8933"/>
                    <a:gd name="connsiteX7" fmla="*/ 685617 w 688807"/>
                    <a:gd name="connsiteY7" fmla="*/ 8933 h 8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8807" h="8933">
                      <a:moveTo>
                        <a:pt x="685617" y="8933"/>
                      </a:moveTo>
                      <a:cubicBezTo>
                        <a:pt x="687212" y="8933"/>
                        <a:pt x="688808" y="7657"/>
                        <a:pt x="688808" y="5743"/>
                      </a:cubicBezTo>
                      <a:cubicBezTo>
                        <a:pt x="688808" y="3829"/>
                        <a:pt x="687532" y="2552"/>
                        <a:pt x="685617" y="2552"/>
                      </a:cubicBezTo>
                      <a:lnTo>
                        <a:pt x="3190" y="0"/>
                      </a:lnTo>
                      <a:cubicBezTo>
                        <a:pt x="1276" y="0"/>
                        <a:pt x="0" y="1276"/>
                        <a:pt x="0" y="3190"/>
                      </a:cubicBezTo>
                      <a:cubicBezTo>
                        <a:pt x="0" y="5105"/>
                        <a:pt x="1276" y="6381"/>
                        <a:pt x="3190" y="6381"/>
                      </a:cubicBezTo>
                      <a:lnTo>
                        <a:pt x="685617" y="8933"/>
                      </a:lnTo>
                      <a:cubicBezTo>
                        <a:pt x="685617" y="8933"/>
                        <a:pt x="685617" y="8933"/>
                        <a:pt x="685617" y="8933"/>
                      </a:cubicBezTo>
                      <a:close/>
                    </a:path>
                  </a:pathLst>
                </a:custGeom>
                <a:solidFill>
                  <a:srgbClr val="003458"/>
                </a:solidFill>
                <a:ln w="3190" cap="flat">
                  <a:noFill/>
                  <a:prstDash val="solid"/>
                  <a:miter/>
                </a:ln>
              </p:spPr>
              <p:txBody>
                <a:bodyPr rtlCol="0" anchor="ctr"/>
                <a:lstStyle/>
                <a:p>
                  <a:endParaRPr lang="fr-BE"/>
                </a:p>
              </p:txBody>
            </p:sp>
            <p:sp>
              <p:nvSpPr>
                <p:cNvPr id="388" name="Forme libre : forme 387">
                  <a:extLst>
                    <a:ext uri="{FF2B5EF4-FFF2-40B4-BE49-F238E27FC236}">
                      <a16:creationId xmlns:a16="http://schemas.microsoft.com/office/drawing/2014/main" id="{CBBB55E7-B539-4B11-9E18-44FC4AE246D2}"/>
                    </a:ext>
                  </a:extLst>
                </p:cNvPr>
                <p:cNvSpPr/>
                <p:nvPr/>
              </p:nvSpPr>
              <p:spPr>
                <a:xfrm>
                  <a:off x="4430818" y="3642416"/>
                  <a:ext cx="1401862" cy="1401862"/>
                </a:xfrm>
                <a:custGeom>
                  <a:avLst/>
                  <a:gdLst>
                    <a:gd name="connsiteX0" fmla="*/ 0 w 1401862"/>
                    <a:gd name="connsiteY0" fmla="*/ 700931 h 1401862"/>
                    <a:gd name="connsiteX1" fmla="*/ 700931 w 1401862"/>
                    <a:gd name="connsiteY1" fmla="*/ 0 h 1401862"/>
                    <a:gd name="connsiteX2" fmla="*/ 1401862 w 1401862"/>
                    <a:gd name="connsiteY2" fmla="*/ 700931 h 1401862"/>
                    <a:gd name="connsiteX3" fmla="*/ 700931 w 1401862"/>
                    <a:gd name="connsiteY3" fmla="*/ 1401863 h 1401862"/>
                    <a:gd name="connsiteX4" fmla="*/ 0 w 1401862"/>
                    <a:gd name="connsiteY4" fmla="*/ 700931 h 1401862"/>
                    <a:gd name="connsiteX5" fmla="*/ 50408 w 1401862"/>
                    <a:gd name="connsiteY5" fmla="*/ 700931 h 1401862"/>
                    <a:gd name="connsiteX6" fmla="*/ 700931 w 1401862"/>
                    <a:gd name="connsiteY6" fmla="*/ 1351454 h 1401862"/>
                    <a:gd name="connsiteX7" fmla="*/ 1351454 w 1401862"/>
                    <a:gd name="connsiteY7" fmla="*/ 700931 h 1401862"/>
                    <a:gd name="connsiteX8" fmla="*/ 700931 w 1401862"/>
                    <a:gd name="connsiteY8" fmla="*/ 50408 h 1401862"/>
                    <a:gd name="connsiteX9" fmla="*/ 50408 w 1401862"/>
                    <a:gd name="connsiteY9" fmla="*/ 700931 h 140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1862" h="1401862">
                      <a:moveTo>
                        <a:pt x="0" y="700931"/>
                      </a:moveTo>
                      <a:cubicBezTo>
                        <a:pt x="0" y="314574"/>
                        <a:pt x="314255" y="0"/>
                        <a:pt x="700931" y="0"/>
                      </a:cubicBezTo>
                      <a:cubicBezTo>
                        <a:pt x="1087289" y="0"/>
                        <a:pt x="1401862" y="314255"/>
                        <a:pt x="1401862" y="700931"/>
                      </a:cubicBezTo>
                      <a:cubicBezTo>
                        <a:pt x="1401862" y="1087289"/>
                        <a:pt x="1087608" y="1401863"/>
                        <a:pt x="700931" y="1401863"/>
                      </a:cubicBezTo>
                      <a:cubicBezTo>
                        <a:pt x="314255" y="1401863"/>
                        <a:pt x="0" y="1087608"/>
                        <a:pt x="0" y="700931"/>
                      </a:cubicBezTo>
                      <a:close/>
                      <a:moveTo>
                        <a:pt x="50408" y="700931"/>
                      </a:moveTo>
                      <a:cubicBezTo>
                        <a:pt x="50408" y="1059532"/>
                        <a:pt x="342330" y="1351454"/>
                        <a:pt x="700931" y="1351454"/>
                      </a:cubicBezTo>
                      <a:cubicBezTo>
                        <a:pt x="1059532" y="1351454"/>
                        <a:pt x="1351454" y="1059532"/>
                        <a:pt x="1351454" y="700931"/>
                      </a:cubicBezTo>
                      <a:cubicBezTo>
                        <a:pt x="1351454" y="342330"/>
                        <a:pt x="1059532" y="50408"/>
                        <a:pt x="700931" y="50408"/>
                      </a:cubicBezTo>
                      <a:cubicBezTo>
                        <a:pt x="342330" y="50727"/>
                        <a:pt x="50408" y="342330"/>
                        <a:pt x="50408" y="700931"/>
                      </a:cubicBezTo>
                      <a:close/>
                    </a:path>
                  </a:pathLst>
                </a:custGeom>
                <a:solidFill>
                  <a:schemeClr val="bg1">
                    <a:lumMod val="50000"/>
                  </a:schemeClr>
                </a:solidFill>
                <a:ln w="3190" cap="flat">
                  <a:noFill/>
                  <a:prstDash val="solid"/>
                  <a:miter/>
                </a:ln>
              </p:spPr>
              <p:txBody>
                <a:bodyPr rtlCol="0" anchor="ctr"/>
                <a:lstStyle/>
                <a:p>
                  <a:endParaRPr lang="fr-BE"/>
                </a:p>
              </p:txBody>
            </p:sp>
            <p:sp>
              <p:nvSpPr>
                <p:cNvPr id="389" name="Forme libre : forme 388">
                  <a:extLst>
                    <a:ext uri="{FF2B5EF4-FFF2-40B4-BE49-F238E27FC236}">
                      <a16:creationId xmlns:a16="http://schemas.microsoft.com/office/drawing/2014/main" id="{7A9B3544-C5AF-4A69-9CA5-C291FBDD622E}"/>
                    </a:ext>
                  </a:extLst>
                </p:cNvPr>
                <p:cNvSpPr/>
                <p:nvPr/>
              </p:nvSpPr>
              <p:spPr>
                <a:xfrm>
                  <a:off x="5131600" y="4342240"/>
                  <a:ext cx="378999" cy="534860"/>
                </a:xfrm>
                <a:custGeom>
                  <a:avLst/>
                  <a:gdLst>
                    <a:gd name="connsiteX0" fmla="*/ 375660 w 378999"/>
                    <a:gd name="connsiteY0" fmla="*/ 534861 h 534860"/>
                    <a:gd name="connsiteX1" fmla="*/ 377574 w 378999"/>
                    <a:gd name="connsiteY1" fmla="*/ 534223 h 534860"/>
                    <a:gd name="connsiteX2" fmla="*/ 378212 w 378999"/>
                    <a:gd name="connsiteY2" fmla="*/ 529756 h 534860"/>
                    <a:gd name="connsiteX3" fmla="*/ 5892 w 378999"/>
                    <a:gd name="connsiteY3" fmla="*/ 1426 h 534860"/>
                    <a:gd name="connsiteX4" fmla="*/ 1425 w 378999"/>
                    <a:gd name="connsiteY4" fmla="*/ 787 h 534860"/>
                    <a:gd name="connsiteX5" fmla="*/ 787 w 378999"/>
                    <a:gd name="connsiteY5" fmla="*/ 5254 h 534860"/>
                    <a:gd name="connsiteX6" fmla="*/ 373107 w 378999"/>
                    <a:gd name="connsiteY6" fmla="*/ 533584 h 534860"/>
                    <a:gd name="connsiteX7" fmla="*/ 375660 w 378999"/>
                    <a:gd name="connsiteY7" fmla="*/ 534861 h 53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8999" h="534860">
                      <a:moveTo>
                        <a:pt x="375660" y="534861"/>
                      </a:moveTo>
                      <a:cubicBezTo>
                        <a:pt x="376298" y="534861"/>
                        <a:pt x="376936" y="534542"/>
                        <a:pt x="377574" y="534223"/>
                      </a:cubicBezTo>
                      <a:cubicBezTo>
                        <a:pt x="379169" y="533265"/>
                        <a:pt x="379488" y="531351"/>
                        <a:pt x="378212" y="529756"/>
                      </a:cubicBezTo>
                      <a:lnTo>
                        <a:pt x="5892" y="1426"/>
                      </a:lnTo>
                      <a:cubicBezTo>
                        <a:pt x="4935" y="-170"/>
                        <a:pt x="3021" y="-489"/>
                        <a:pt x="1425" y="787"/>
                      </a:cubicBezTo>
                      <a:cubicBezTo>
                        <a:pt x="-170" y="1745"/>
                        <a:pt x="-489" y="3659"/>
                        <a:pt x="787" y="5254"/>
                      </a:cubicBezTo>
                      <a:lnTo>
                        <a:pt x="373107" y="533584"/>
                      </a:lnTo>
                      <a:cubicBezTo>
                        <a:pt x="373426" y="534223"/>
                        <a:pt x="374384" y="534861"/>
                        <a:pt x="375660" y="534861"/>
                      </a:cubicBezTo>
                      <a:close/>
                    </a:path>
                  </a:pathLst>
                </a:custGeom>
                <a:solidFill>
                  <a:srgbClr val="003458"/>
                </a:solidFill>
                <a:ln w="3190" cap="flat">
                  <a:noFill/>
                  <a:prstDash val="solid"/>
                  <a:miter/>
                </a:ln>
              </p:spPr>
              <p:txBody>
                <a:bodyPr rtlCol="0" anchor="ctr"/>
                <a:lstStyle/>
                <a:p>
                  <a:endParaRPr lang="fr-BE"/>
                </a:p>
              </p:txBody>
            </p:sp>
            <p:sp>
              <p:nvSpPr>
                <p:cNvPr id="390" name="Forme libre : forme 389">
                  <a:extLst>
                    <a:ext uri="{FF2B5EF4-FFF2-40B4-BE49-F238E27FC236}">
                      <a16:creationId xmlns:a16="http://schemas.microsoft.com/office/drawing/2014/main" id="{73FA8CF4-E8A6-48F4-9A23-680340809E67}"/>
                    </a:ext>
                  </a:extLst>
                </p:cNvPr>
                <p:cNvSpPr/>
                <p:nvPr/>
              </p:nvSpPr>
              <p:spPr>
                <a:xfrm>
                  <a:off x="7258152" y="4191484"/>
                  <a:ext cx="303726" cy="303726"/>
                </a:xfrm>
                <a:custGeom>
                  <a:avLst/>
                  <a:gdLst>
                    <a:gd name="connsiteX0" fmla="*/ 0 w 303726"/>
                    <a:gd name="connsiteY0" fmla="*/ 151863 h 303726"/>
                    <a:gd name="connsiteX1" fmla="*/ 151863 w 303726"/>
                    <a:gd name="connsiteY1" fmla="*/ 0 h 303726"/>
                    <a:gd name="connsiteX2" fmla="*/ 303726 w 303726"/>
                    <a:gd name="connsiteY2" fmla="*/ 151863 h 303726"/>
                    <a:gd name="connsiteX3" fmla="*/ 151863 w 303726"/>
                    <a:gd name="connsiteY3" fmla="*/ 303726 h 303726"/>
                    <a:gd name="connsiteX4" fmla="*/ 0 w 303726"/>
                    <a:gd name="connsiteY4" fmla="*/ 151863 h 303726"/>
                    <a:gd name="connsiteX5" fmla="*/ 38285 w 303726"/>
                    <a:gd name="connsiteY5" fmla="*/ 151863 h 303726"/>
                    <a:gd name="connsiteX6" fmla="*/ 151863 w 303726"/>
                    <a:gd name="connsiteY6" fmla="*/ 265441 h 303726"/>
                    <a:gd name="connsiteX7" fmla="*/ 265441 w 303726"/>
                    <a:gd name="connsiteY7" fmla="*/ 151863 h 303726"/>
                    <a:gd name="connsiteX8" fmla="*/ 151863 w 303726"/>
                    <a:gd name="connsiteY8" fmla="*/ 38285 h 303726"/>
                    <a:gd name="connsiteX9" fmla="*/ 38285 w 303726"/>
                    <a:gd name="connsiteY9" fmla="*/ 151863 h 30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726" h="303726">
                      <a:moveTo>
                        <a:pt x="0" y="151863"/>
                      </a:moveTo>
                      <a:cubicBezTo>
                        <a:pt x="0" y="68275"/>
                        <a:pt x="67956" y="0"/>
                        <a:pt x="151863" y="0"/>
                      </a:cubicBezTo>
                      <a:cubicBezTo>
                        <a:pt x="235452" y="0"/>
                        <a:pt x="303726" y="67956"/>
                        <a:pt x="303726" y="151863"/>
                      </a:cubicBezTo>
                      <a:cubicBezTo>
                        <a:pt x="303726" y="235771"/>
                        <a:pt x="235771" y="303726"/>
                        <a:pt x="151863" y="303726"/>
                      </a:cubicBezTo>
                      <a:cubicBezTo>
                        <a:pt x="67956" y="303726"/>
                        <a:pt x="0" y="235771"/>
                        <a:pt x="0" y="151863"/>
                      </a:cubicBezTo>
                      <a:close/>
                      <a:moveTo>
                        <a:pt x="38285" y="151863"/>
                      </a:moveTo>
                      <a:cubicBezTo>
                        <a:pt x="38285" y="214395"/>
                        <a:pt x="89331" y="265441"/>
                        <a:pt x="151863" y="265441"/>
                      </a:cubicBezTo>
                      <a:cubicBezTo>
                        <a:pt x="214395" y="265441"/>
                        <a:pt x="265441" y="214395"/>
                        <a:pt x="265441" y="151863"/>
                      </a:cubicBezTo>
                      <a:cubicBezTo>
                        <a:pt x="265441" y="89331"/>
                        <a:pt x="214395" y="38285"/>
                        <a:pt x="151863" y="38285"/>
                      </a:cubicBezTo>
                      <a:cubicBezTo>
                        <a:pt x="89012" y="38285"/>
                        <a:pt x="38285" y="89331"/>
                        <a:pt x="38285" y="151863"/>
                      </a:cubicBezTo>
                      <a:close/>
                    </a:path>
                  </a:pathLst>
                </a:custGeom>
                <a:solidFill>
                  <a:srgbClr val="003458"/>
                </a:solidFill>
                <a:ln w="3190" cap="flat">
                  <a:noFill/>
                  <a:prstDash val="solid"/>
                  <a:miter/>
                </a:ln>
              </p:spPr>
              <p:txBody>
                <a:bodyPr rtlCol="0" anchor="ctr"/>
                <a:lstStyle/>
                <a:p>
                  <a:endParaRPr lang="fr-BE"/>
                </a:p>
              </p:txBody>
            </p:sp>
            <p:sp>
              <p:nvSpPr>
                <p:cNvPr id="391" name="Forme libre : forme 390">
                  <a:extLst>
                    <a:ext uri="{FF2B5EF4-FFF2-40B4-BE49-F238E27FC236}">
                      <a16:creationId xmlns:a16="http://schemas.microsoft.com/office/drawing/2014/main" id="{AE81C6C5-7257-45A9-B4C4-73F1BEC689F3}"/>
                    </a:ext>
                  </a:extLst>
                </p:cNvPr>
                <p:cNvSpPr/>
                <p:nvPr/>
              </p:nvSpPr>
              <p:spPr>
                <a:xfrm>
                  <a:off x="7006210" y="3762793"/>
                  <a:ext cx="393815" cy="568429"/>
                </a:xfrm>
                <a:custGeom>
                  <a:avLst/>
                  <a:gdLst>
                    <a:gd name="connsiteX0" fmla="*/ 390405 w 393815"/>
                    <a:gd name="connsiteY0" fmla="*/ 568430 h 568429"/>
                    <a:gd name="connsiteX1" fmla="*/ 392320 w 393815"/>
                    <a:gd name="connsiteY1" fmla="*/ 567792 h 568429"/>
                    <a:gd name="connsiteX2" fmla="*/ 393277 w 393815"/>
                    <a:gd name="connsiteY2" fmla="*/ 563325 h 568429"/>
                    <a:gd name="connsiteX3" fmla="*/ 5962 w 393815"/>
                    <a:gd name="connsiteY3" fmla="*/ 1496 h 568429"/>
                    <a:gd name="connsiteX4" fmla="*/ 1496 w 393815"/>
                    <a:gd name="connsiteY4" fmla="*/ 538 h 568429"/>
                    <a:gd name="connsiteX5" fmla="*/ 538 w 393815"/>
                    <a:gd name="connsiteY5" fmla="*/ 5005 h 568429"/>
                    <a:gd name="connsiteX6" fmla="*/ 387853 w 393815"/>
                    <a:gd name="connsiteY6" fmla="*/ 567154 h 568429"/>
                    <a:gd name="connsiteX7" fmla="*/ 390405 w 393815"/>
                    <a:gd name="connsiteY7" fmla="*/ 568430 h 56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15" h="568429">
                      <a:moveTo>
                        <a:pt x="390405" y="568430"/>
                      </a:moveTo>
                      <a:cubicBezTo>
                        <a:pt x="391044" y="568430"/>
                        <a:pt x="391682" y="568111"/>
                        <a:pt x="392320" y="567792"/>
                      </a:cubicBezTo>
                      <a:cubicBezTo>
                        <a:pt x="393915" y="566835"/>
                        <a:pt x="394234" y="564920"/>
                        <a:pt x="393277" y="563325"/>
                      </a:cubicBezTo>
                      <a:lnTo>
                        <a:pt x="5962" y="1496"/>
                      </a:lnTo>
                      <a:cubicBezTo>
                        <a:pt x="5005" y="-100"/>
                        <a:pt x="3091" y="-419"/>
                        <a:pt x="1496" y="538"/>
                      </a:cubicBezTo>
                      <a:cubicBezTo>
                        <a:pt x="-100" y="1496"/>
                        <a:pt x="-419" y="3410"/>
                        <a:pt x="538" y="5005"/>
                      </a:cubicBezTo>
                      <a:lnTo>
                        <a:pt x="387853" y="567154"/>
                      </a:lnTo>
                      <a:cubicBezTo>
                        <a:pt x="388491" y="568111"/>
                        <a:pt x="389448" y="568430"/>
                        <a:pt x="390405" y="568430"/>
                      </a:cubicBezTo>
                      <a:close/>
                    </a:path>
                  </a:pathLst>
                </a:custGeom>
                <a:solidFill>
                  <a:srgbClr val="001724"/>
                </a:solidFill>
                <a:ln w="3190" cap="flat">
                  <a:noFill/>
                  <a:prstDash val="solid"/>
                  <a:miter/>
                </a:ln>
              </p:spPr>
              <p:txBody>
                <a:bodyPr rtlCol="0" anchor="ctr"/>
                <a:lstStyle/>
                <a:p>
                  <a:endParaRPr lang="fr-BE"/>
                </a:p>
              </p:txBody>
            </p:sp>
            <p:sp>
              <p:nvSpPr>
                <p:cNvPr id="392" name="Forme libre : forme 391">
                  <a:extLst>
                    <a:ext uri="{FF2B5EF4-FFF2-40B4-BE49-F238E27FC236}">
                      <a16:creationId xmlns:a16="http://schemas.microsoft.com/office/drawing/2014/main" id="{15A653DB-95D3-4DBC-AE35-B5A64DE32BC3}"/>
                    </a:ext>
                  </a:extLst>
                </p:cNvPr>
                <p:cNvSpPr/>
                <p:nvPr/>
              </p:nvSpPr>
              <p:spPr>
                <a:xfrm>
                  <a:off x="6905932" y="3858725"/>
                  <a:ext cx="502169" cy="475369"/>
                </a:xfrm>
                <a:custGeom>
                  <a:avLst/>
                  <a:gdLst>
                    <a:gd name="connsiteX0" fmla="*/ 498979 w 502169"/>
                    <a:gd name="connsiteY0" fmla="*/ 475370 h 475369"/>
                    <a:gd name="connsiteX1" fmla="*/ 501212 w 502169"/>
                    <a:gd name="connsiteY1" fmla="*/ 474413 h 475369"/>
                    <a:gd name="connsiteX2" fmla="*/ 501212 w 502169"/>
                    <a:gd name="connsiteY2" fmla="*/ 469946 h 475369"/>
                    <a:gd name="connsiteX3" fmla="*/ 5424 w 502169"/>
                    <a:gd name="connsiteY3" fmla="*/ 957 h 475369"/>
                    <a:gd name="connsiteX4" fmla="*/ 957 w 502169"/>
                    <a:gd name="connsiteY4" fmla="*/ 957 h 475369"/>
                    <a:gd name="connsiteX5" fmla="*/ 957 w 502169"/>
                    <a:gd name="connsiteY5" fmla="*/ 5424 h 475369"/>
                    <a:gd name="connsiteX6" fmla="*/ 496746 w 502169"/>
                    <a:gd name="connsiteY6" fmla="*/ 474413 h 475369"/>
                    <a:gd name="connsiteX7" fmla="*/ 498979 w 502169"/>
                    <a:gd name="connsiteY7" fmla="*/ 475370 h 47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2169" h="475369">
                      <a:moveTo>
                        <a:pt x="498979" y="475370"/>
                      </a:moveTo>
                      <a:cubicBezTo>
                        <a:pt x="499936" y="475370"/>
                        <a:pt x="500574" y="475051"/>
                        <a:pt x="501212" y="474413"/>
                      </a:cubicBezTo>
                      <a:cubicBezTo>
                        <a:pt x="502488" y="473136"/>
                        <a:pt x="502488" y="471222"/>
                        <a:pt x="501212" y="469946"/>
                      </a:cubicBezTo>
                      <a:lnTo>
                        <a:pt x="5424" y="957"/>
                      </a:lnTo>
                      <a:cubicBezTo>
                        <a:pt x="4147" y="-319"/>
                        <a:pt x="2233" y="-319"/>
                        <a:pt x="957" y="957"/>
                      </a:cubicBezTo>
                      <a:cubicBezTo>
                        <a:pt x="-319" y="2233"/>
                        <a:pt x="-319" y="4148"/>
                        <a:pt x="957" y="5424"/>
                      </a:cubicBezTo>
                      <a:lnTo>
                        <a:pt x="496746" y="474413"/>
                      </a:lnTo>
                      <a:cubicBezTo>
                        <a:pt x="497384" y="475051"/>
                        <a:pt x="498341" y="475370"/>
                        <a:pt x="498979" y="475370"/>
                      </a:cubicBezTo>
                      <a:close/>
                    </a:path>
                  </a:pathLst>
                </a:custGeom>
                <a:solidFill>
                  <a:srgbClr val="003458"/>
                </a:solidFill>
                <a:ln w="3190" cap="flat">
                  <a:noFill/>
                  <a:prstDash val="solid"/>
                  <a:miter/>
                </a:ln>
              </p:spPr>
              <p:txBody>
                <a:bodyPr rtlCol="0" anchor="ctr"/>
                <a:lstStyle/>
                <a:p>
                  <a:endParaRPr lang="fr-BE"/>
                </a:p>
              </p:txBody>
            </p:sp>
            <p:sp>
              <p:nvSpPr>
                <p:cNvPr id="393" name="Forme libre : forme 392">
                  <a:extLst>
                    <a:ext uri="{FF2B5EF4-FFF2-40B4-BE49-F238E27FC236}">
                      <a16:creationId xmlns:a16="http://schemas.microsoft.com/office/drawing/2014/main" id="{38A51CD1-3553-4295-B605-D88875194F34}"/>
                    </a:ext>
                  </a:extLst>
                </p:cNvPr>
                <p:cNvSpPr/>
                <p:nvPr/>
              </p:nvSpPr>
              <p:spPr>
                <a:xfrm>
                  <a:off x="6852637" y="3899228"/>
                  <a:ext cx="543993" cy="427209"/>
                </a:xfrm>
                <a:custGeom>
                  <a:avLst/>
                  <a:gdLst>
                    <a:gd name="connsiteX0" fmla="*/ 540788 w 543993"/>
                    <a:gd name="connsiteY0" fmla="*/ 427210 h 427209"/>
                    <a:gd name="connsiteX1" fmla="*/ 543340 w 543993"/>
                    <a:gd name="connsiteY1" fmla="*/ 425934 h 427209"/>
                    <a:gd name="connsiteX2" fmla="*/ 542702 w 543993"/>
                    <a:gd name="connsiteY2" fmla="*/ 421467 h 427209"/>
                    <a:gd name="connsiteX3" fmla="*/ 5120 w 543993"/>
                    <a:gd name="connsiteY3" fmla="*/ 653 h 427209"/>
                    <a:gd name="connsiteX4" fmla="*/ 653 w 543993"/>
                    <a:gd name="connsiteY4" fmla="*/ 1291 h 427209"/>
                    <a:gd name="connsiteX5" fmla="*/ 1291 w 543993"/>
                    <a:gd name="connsiteY5" fmla="*/ 5758 h 427209"/>
                    <a:gd name="connsiteX6" fmla="*/ 538874 w 543993"/>
                    <a:gd name="connsiteY6" fmla="*/ 426572 h 427209"/>
                    <a:gd name="connsiteX7" fmla="*/ 540788 w 543993"/>
                    <a:gd name="connsiteY7" fmla="*/ 427210 h 427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3993" h="427209">
                      <a:moveTo>
                        <a:pt x="540788" y="427210"/>
                      </a:moveTo>
                      <a:cubicBezTo>
                        <a:pt x="541745" y="427210"/>
                        <a:pt x="542702" y="426891"/>
                        <a:pt x="543340" y="425934"/>
                      </a:cubicBezTo>
                      <a:cubicBezTo>
                        <a:pt x="544298" y="424657"/>
                        <a:pt x="544298" y="422424"/>
                        <a:pt x="542702" y="421467"/>
                      </a:cubicBezTo>
                      <a:lnTo>
                        <a:pt x="5120" y="653"/>
                      </a:lnTo>
                      <a:cubicBezTo>
                        <a:pt x="3844" y="-304"/>
                        <a:pt x="1610" y="-304"/>
                        <a:pt x="653" y="1291"/>
                      </a:cubicBezTo>
                      <a:cubicBezTo>
                        <a:pt x="-304" y="2567"/>
                        <a:pt x="-304" y="4801"/>
                        <a:pt x="1291" y="5758"/>
                      </a:cubicBezTo>
                      <a:lnTo>
                        <a:pt x="538874" y="426572"/>
                      </a:lnTo>
                      <a:cubicBezTo>
                        <a:pt x="539512" y="426891"/>
                        <a:pt x="540150" y="427210"/>
                        <a:pt x="540788" y="427210"/>
                      </a:cubicBezTo>
                      <a:close/>
                    </a:path>
                  </a:pathLst>
                </a:custGeom>
                <a:solidFill>
                  <a:srgbClr val="003458"/>
                </a:solidFill>
                <a:ln w="3190" cap="flat">
                  <a:noFill/>
                  <a:prstDash val="solid"/>
                  <a:miter/>
                </a:ln>
              </p:spPr>
              <p:txBody>
                <a:bodyPr rtlCol="0" anchor="ctr"/>
                <a:lstStyle/>
                <a:p>
                  <a:endParaRPr lang="fr-BE"/>
                </a:p>
              </p:txBody>
            </p:sp>
            <p:sp>
              <p:nvSpPr>
                <p:cNvPr id="394" name="Forme libre : forme 393">
                  <a:extLst>
                    <a:ext uri="{FF2B5EF4-FFF2-40B4-BE49-F238E27FC236}">
                      <a16:creationId xmlns:a16="http://schemas.microsoft.com/office/drawing/2014/main" id="{8E629EF8-94B1-49BE-BF13-4058ABC068EA}"/>
                    </a:ext>
                  </a:extLst>
                </p:cNvPr>
                <p:cNvSpPr/>
                <p:nvPr/>
              </p:nvSpPr>
              <p:spPr>
                <a:xfrm>
                  <a:off x="6772967" y="4050542"/>
                  <a:ext cx="630274" cy="282914"/>
                </a:xfrm>
                <a:custGeom>
                  <a:avLst/>
                  <a:gdLst>
                    <a:gd name="connsiteX0" fmla="*/ 627158 w 630274"/>
                    <a:gd name="connsiteY0" fmla="*/ 282914 h 282914"/>
                    <a:gd name="connsiteX1" fmla="*/ 630030 w 630274"/>
                    <a:gd name="connsiteY1" fmla="*/ 281000 h 282914"/>
                    <a:gd name="connsiteX2" fmla="*/ 628434 w 630274"/>
                    <a:gd name="connsiteY2" fmla="*/ 276852 h 282914"/>
                    <a:gd name="connsiteX3" fmla="*/ 4392 w 630274"/>
                    <a:gd name="connsiteY3" fmla="*/ 245 h 282914"/>
                    <a:gd name="connsiteX4" fmla="*/ 245 w 630274"/>
                    <a:gd name="connsiteY4" fmla="*/ 1840 h 282914"/>
                    <a:gd name="connsiteX5" fmla="*/ 1840 w 630274"/>
                    <a:gd name="connsiteY5" fmla="*/ 5987 h 282914"/>
                    <a:gd name="connsiteX6" fmla="*/ 625882 w 630274"/>
                    <a:gd name="connsiteY6" fmla="*/ 282595 h 282914"/>
                    <a:gd name="connsiteX7" fmla="*/ 627158 w 630274"/>
                    <a:gd name="connsiteY7" fmla="*/ 282914 h 28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274" h="282914">
                      <a:moveTo>
                        <a:pt x="627158" y="282914"/>
                      </a:moveTo>
                      <a:cubicBezTo>
                        <a:pt x="628434" y="282914"/>
                        <a:pt x="629392" y="282276"/>
                        <a:pt x="630030" y="281000"/>
                      </a:cubicBezTo>
                      <a:cubicBezTo>
                        <a:pt x="630668" y="279405"/>
                        <a:pt x="630030" y="277491"/>
                        <a:pt x="628434" y="276852"/>
                      </a:cubicBezTo>
                      <a:lnTo>
                        <a:pt x="4392" y="245"/>
                      </a:lnTo>
                      <a:cubicBezTo>
                        <a:pt x="2797" y="-394"/>
                        <a:pt x="882" y="245"/>
                        <a:pt x="245" y="1840"/>
                      </a:cubicBezTo>
                      <a:cubicBezTo>
                        <a:pt x="-394" y="3435"/>
                        <a:pt x="245" y="5349"/>
                        <a:pt x="1840" y="5987"/>
                      </a:cubicBezTo>
                      <a:lnTo>
                        <a:pt x="625882" y="282595"/>
                      </a:lnTo>
                      <a:cubicBezTo>
                        <a:pt x="626201" y="282595"/>
                        <a:pt x="626520" y="282914"/>
                        <a:pt x="627158" y="282914"/>
                      </a:cubicBezTo>
                      <a:close/>
                    </a:path>
                  </a:pathLst>
                </a:custGeom>
                <a:solidFill>
                  <a:srgbClr val="003458"/>
                </a:solidFill>
                <a:ln w="3190" cap="flat">
                  <a:noFill/>
                  <a:prstDash val="solid"/>
                  <a:miter/>
                </a:ln>
              </p:spPr>
              <p:txBody>
                <a:bodyPr rtlCol="0" anchor="ctr"/>
                <a:lstStyle/>
                <a:p>
                  <a:endParaRPr lang="fr-BE"/>
                </a:p>
              </p:txBody>
            </p:sp>
            <p:sp>
              <p:nvSpPr>
                <p:cNvPr id="395" name="Forme libre : forme 394">
                  <a:extLst>
                    <a:ext uri="{FF2B5EF4-FFF2-40B4-BE49-F238E27FC236}">
                      <a16:creationId xmlns:a16="http://schemas.microsoft.com/office/drawing/2014/main" id="{2DB07ADA-C3AF-48DE-9D13-D0DF3216062C}"/>
                    </a:ext>
                  </a:extLst>
                </p:cNvPr>
                <p:cNvSpPr/>
                <p:nvPr/>
              </p:nvSpPr>
              <p:spPr>
                <a:xfrm>
                  <a:off x="6727847" y="4179619"/>
                  <a:ext cx="672657" cy="155113"/>
                </a:xfrm>
                <a:custGeom>
                  <a:avLst/>
                  <a:gdLst>
                    <a:gd name="connsiteX0" fmla="*/ 669407 w 672657"/>
                    <a:gd name="connsiteY0" fmla="*/ 155114 h 155113"/>
                    <a:gd name="connsiteX1" fmla="*/ 672597 w 672657"/>
                    <a:gd name="connsiteY1" fmla="*/ 152562 h 155113"/>
                    <a:gd name="connsiteX2" fmla="*/ 670045 w 672657"/>
                    <a:gd name="connsiteY2" fmla="*/ 148733 h 155113"/>
                    <a:gd name="connsiteX3" fmla="*/ 3889 w 672657"/>
                    <a:gd name="connsiteY3" fmla="*/ 60 h 155113"/>
                    <a:gd name="connsiteX4" fmla="*/ 60 w 672657"/>
                    <a:gd name="connsiteY4" fmla="*/ 2613 h 155113"/>
                    <a:gd name="connsiteX5" fmla="*/ 2613 w 672657"/>
                    <a:gd name="connsiteY5" fmla="*/ 6441 h 155113"/>
                    <a:gd name="connsiteX6" fmla="*/ 668769 w 672657"/>
                    <a:gd name="connsiteY6" fmla="*/ 155114 h 155113"/>
                    <a:gd name="connsiteX7" fmla="*/ 669407 w 672657"/>
                    <a:gd name="connsiteY7" fmla="*/ 155114 h 15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57" h="155113">
                      <a:moveTo>
                        <a:pt x="669407" y="155114"/>
                      </a:moveTo>
                      <a:cubicBezTo>
                        <a:pt x="671002" y="155114"/>
                        <a:pt x="672278" y="154157"/>
                        <a:pt x="672597" y="152562"/>
                      </a:cubicBezTo>
                      <a:cubicBezTo>
                        <a:pt x="672916" y="150966"/>
                        <a:pt x="671959" y="149052"/>
                        <a:pt x="670045" y="148733"/>
                      </a:cubicBezTo>
                      <a:lnTo>
                        <a:pt x="3889" y="60"/>
                      </a:lnTo>
                      <a:cubicBezTo>
                        <a:pt x="2294" y="-259"/>
                        <a:pt x="379" y="698"/>
                        <a:pt x="60" y="2613"/>
                      </a:cubicBezTo>
                      <a:cubicBezTo>
                        <a:pt x="-259" y="4208"/>
                        <a:pt x="699" y="6122"/>
                        <a:pt x="2613" y="6441"/>
                      </a:cubicBezTo>
                      <a:lnTo>
                        <a:pt x="668769" y="155114"/>
                      </a:lnTo>
                      <a:cubicBezTo>
                        <a:pt x="669088" y="155114"/>
                        <a:pt x="669088" y="155114"/>
                        <a:pt x="669407" y="155114"/>
                      </a:cubicBezTo>
                      <a:close/>
                    </a:path>
                  </a:pathLst>
                </a:custGeom>
                <a:solidFill>
                  <a:srgbClr val="003458"/>
                </a:solidFill>
                <a:ln w="3190" cap="flat">
                  <a:noFill/>
                  <a:prstDash val="solid"/>
                  <a:miter/>
                </a:ln>
              </p:spPr>
              <p:txBody>
                <a:bodyPr rtlCol="0" anchor="ctr"/>
                <a:lstStyle/>
                <a:p>
                  <a:endParaRPr lang="fr-BE"/>
                </a:p>
              </p:txBody>
            </p:sp>
            <p:sp>
              <p:nvSpPr>
                <p:cNvPr id="396" name="Forme libre : forme 395">
                  <a:extLst>
                    <a:ext uri="{FF2B5EF4-FFF2-40B4-BE49-F238E27FC236}">
                      <a16:creationId xmlns:a16="http://schemas.microsoft.com/office/drawing/2014/main" id="{BF6BE1B3-DD50-447E-AD09-80B15D92566A}"/>
                    </a:ext>
                  </a:extLst>
                </p:cNvPr>
                <p:cNvSpPr/>
                <p:nvPr/>
              </p:nvSpPr>
              <p:spPr>
                <a:xfrm>
                  <a:off x="6725355" y="4283007"/>
                  <a:ext cx="687212" cy="56192"/>
                </a:xfrm>
                <a:custGeom>
                  <a:avLst/>
                  <a:gdLst>
                    <a:gd name="connsiteX0" fmla="*/ 684022 w 687212"/>
                    <a:gd name="connsiteY0" fmla="*/ 56192 h 56192"/>
                    <a:gd name="connsiteX1" fmla="*/ 687212 w 687212"/>
                    <a:gd name="connsiteY1" fmla="*/ 53321 h 56192"/>
                    <a:gd name="connsiteX2" fmla="*/ 684341 w 687212"/>
                    <a:gd name="connsiteY2" fmla="*/ 49811 h 56192"/>
                    <a:gd name="connsiteX3" fmla="*/ 3509 w 687212"/>
                    <a:gd name="connsiteY3" fmla="*/ 41 h 56192"/>
                    <a:gd name="connsiteX4" fmla="*/ 0 w 687212"/>
                    <a:gd name="connsiteY4" fmla="*/ 2912 h 56192"/>
                    <a:gd name="connsiteX5" fmla="*/ 2871 w 687212"/>
                    <a:gd name="connsiteY5" fmla="*/ 6422 h 56192"/>
                    <a:gd name="connsiteX6" fmla="*/ 684022 w 687212"/>
                    <a:gd name="connsiteY6" fmla="*/ 56192 h 56192"/>
                    <a:gd name="connsiteX7" fmla="*/ 684022 w 687212"/>
                    <a:gd name="connsiteY7" fmla="*/ 56192 h 5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212" h="56192">
                      <a:moveTo>
                        <a:pt x="684022" y="56192"/>
                      </a:moveTo>
                      <a:cubicBezTo>
                        <a:pt x="685617" y="56192"/>
                        <a:pt x="687212" y="54916"/>
                        <a:pt x="687212" y="53321"/>
                      </a:cubicBezTo>
                      <a:cubicBezTo>
                        <a:pt x="687212" y="51726"/>
                        <a:pt x="685936" y="50130"/>
                        <a:pt x="684341" y="49811"/>
                      </a:cubicBezTo>
                      <a:lnTo>
                        <a:pt x="3509" y="41"/>
                      </a:lnTo>
                      <a:cubicBezTo>
                        <a:pt x="1595" y="-278"/>
                        <a:pt x="319" y="1317"/>
                        <a:pt x="0" y="2912"/>
                      </a:cubicBezTo>
                      <a:cubicBezTo>
                        <a:pt x="0" y="4508"/>
                        <a:pt x="1276" y="6103"/>
                        <a:pt x="2871" y="6422"/>
                      </a:cubicBezTo>
                      <a:lnTo>
                        <a:pt x="684022" y="56192"/>
                      </a:lnTo>
                      <a:cubicBezTo>
                        <a:pt x="683703" y="56192"/>
                        <a:pt x="684022" y="56192"/>
                        <a:pt x="684022" y="56192"/>
                      </a:cubicBezTo>
                      <a:close/>
                    </a:path>
                  </a:pathLst>
                </a:custGeom>
                <a:solidFill>
                  <a:srgbClr val="003458"/>
                </a:solidFill>
                <a:ln w="3190" cap="flat">
                  <a:noFill/>
                  <a:prstDash val="solid"/>
                  <a:miter/>
                </a:ln>
              </p:spPr>
              <p:txBody>
                <a:bodyPr rtlCol="0" anchor="ctr"/>
                <a:lstStyle/>
                <a:p>
                  <a:endParaRPr lang="fr-BE"/>
                </a:p>
              </p:txBody>
            </p:sp>
            <p:sp>
              <p:nvSpPr>
                <p:cNvPr id="397" name="Forme libre : forme 396">
                  <a:extLst>
                    <a:ext uri="{FF2B5EF4-FFF2-40B4-BE49-F238E27FC236}">
                      <a16:creationId xmlns:a16="http://schemas.microsoft.com/office/drawing/2014/main" id="{DF433FE9-519C-4BD5-A9E3-5ED674A2E63B}"/>
                    </a:ext>
                  </a:extLst>
                </p:cNvPr>
                <p:cNvSpPr/>
                <p:nvPr/>
              </p:nvSpPr>
              <p:spPr>
                <a:xfrm>
                  <a:off x="6774995" y="4346088"/>
                  <a:ext cx="612818" cy="319489"/>
                </a:xfrm>
                <a:custGeom>
                  <a:avLst/>
                  <a:gdLst>
                    <a:gd name="connsiteX0" fmla="*/ 3002 w 612818"/>
                    <a:gd name="connsiteY0" fmla="*/ 319490 h 319489"/>
                    <a:gd name="connsiteX1" fmla="*/ 4597 w 612818"/>
                    <a:gd name="connsiteY1" fmla="*/ 319171 h 319489"/>
                    <a:gd name="connsiteX2" fmla="*/ 611093 w 612818"/>
                    <a:gd name="connsiteY2" fmla="*/ 5873 h 319489"/>
                    <a:gd name="connsiteX3" fmla="*/ 612369 w 612818"/>
                    <a:gd name="connsiteY3" fmla="*/ 1726 h 319489"/>
                    <a:gd name="connsiteX4" fmla="*/ 608221 w 612818"/>
                    <a:gd name="connsiteY4" fmla="*/ 450 h 319489"/>
                    <a:gd name="connsiteX5" fmla="*/ 1726 w 612818"/>
                    <a:gd name="connsiteY5" fmla="*/ 313747 h 319489"/>
                    <a:gd name="connsiteX6" fmla="*/ 450 w 612818"/>
                    <a:gd name="connsiteY6" fmla="*/ 317895 h 319489"/>
                    <a:gd name="connsiteX7" fmla="*/ 3002 w 612818"/>
                    <a:gd name="connsiteY7" fmla="*/ 319490 h 31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2818" h="319489">
                      <a:moveTo>
                        <a:pt x="3002" y="319490"/>
                      </a:moveTo>
                      <a:cubicBezTo>
                        <a:pt x="3640" y="319490"/>
                        <a:pt x="3959" y="319490"/>
                        <a:pt x="4597" y="319171"/>
                      </a:cubicBezTo>
                      <a:lnTo>
                        <a:pt x="611093" y="5873"/>
                      </a:lnTo>
                      <a:cubicBezTo>
                        <a:pt x="612688" y="4916"/>
                        <a:pt x="613326" y="3002"/>
                        <a:pt x="612369" y="1726"/>
                      </a:cubicBezTo>
                      <a:cubicBezTo>
                        <a:pt x="611412" y="131"/>
                        <a:pt x="609497" y="-507"/>
                        <a:pt x="608221" y="450"/>
                      </a:cubicBezTo>
                      <a:lnTo>
                        <a:pt x="1726" y="313747"/>
                      </a:lnTo>
                      <a:cubicBezTo>
                        <a:pt x="131" y="314704"/>
                        <a:pt x="-507" y="316618"/>
                        <a:pt x="450" y="317895"/>
                      </a:cubicBezTo>
                      <a:cubicBezTo>
                        <a:pt x="769" y="318852"/>
                        <a:pt x="1726" y="319490"/>
                        <a:pt x="3002" y="319490"/>
                      </a:cubicBezTo>
                      <a:close/>
                    </a:path>
                  </a:pathLst>
                </a:custGeom>
                <a:solidFill>
                  <a:srgbClr val="003458"/>
                </a:solidFill>
                <a:ln w="3190" cap="flat">
                  <a:noFill/>
                  <a:prstDash val="solid"/>
                  <a:miter/>
                </a:ln>
              </p:spPr>
              <p:txBody>
                <a:bodyPr rtlCol="0" anchor="ctr"/>
                <a:lstStyle/>
                <a:p>
                  <a:endParaRPr lang="fr-BE"/>
                </a:p>
              </p:txBody>
            </p:sp>
            <p:sp>
              <p:nvSpPr>
                <p:cNvPr id="398" name="Forme libre : forme 397">
                  <a:extLst>
                    <a:ext uri="{FF2B5EF4-FFF2-40B4-BE49-F238E27FC236}">
                      <a16:creationId xmlns:a16="http://schemas.microsoft.com/office/drawing/2014/main" id="{CD3866A9-DEF3-4357-B9EC-93AB4A5D353E}"/>
                    </a:ext>
                  </a:extLst>
                </p:cNvPr>
                <p:cNvSpPr/>
                <p:nvPr/>
              </p:nvSpPr>
              <p:spPr>
                <a:xfrm>
                  <a:off x="7033010" y="4323028"/>
                  <a:ext cx="379139" cy="578320"/>
                </a:xfrm>
                <a:custGeom>
                  <a:avLst/>
                  <a:gdLst>
                    <a:gd name="connsiteX0" fmla="*/ 3091 w 379139"/>
                    <a:gd name="connsiteY0" fmla="*/ 578320 h 578320"/>
                    <a:gd name="connsiteX1" fmla="*/ 5643 w 379139"/>
                    <a:gd name="connsiteY1" fmla="*/ 576725 h 578320"/>
                    <a:gd name="connsiteX2" fmla="*/ 378601 w 379139"/>
                    <a:gd name="connsiteY2" fmla="*/ 5005 h 578320"/>
                    <a:gd name="connsiteX3" fmla="*/ 377644 w 379139"/>
                    <a:gd name="connsiteY3" fmla="*/ 538 h 578320"/>
                    <a:gd name="connsiteX4" fmla="*/ 373177 w 379139"/>
                    <a:gd name="connsiteY4" fmla="*/ 1495 h 578320"/>
                    <a:gd name="connsiteX5" fmla="*/ 538 w 379139"/>
                    <a:gd name="connsiteY5" fmla="*/ 573534 h 578320"/>
                    <a:gd name="connsiteX6" fmla="*/ 1495 w 379139"/>
                    <a:gd name="connsiteY6" fmla="*/ 578001 h 578320"/>
                    <a:gd name="connsiteX7" fmla="*/ 3091 w 379139"/>
                    <a:gd name="connsiteY7" fmla="*/ 578320 h 57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139" h="578320">
                      <a:moveTo>
                        <a:pt x="3091" y="578320"/>
                      </a:moveTo>
                      <a:cubicBezTo>
                        <a:pt x="4048" y="578320"/>
                        <a:pt x="5005" y="577682"/>
                        <a:pt x="5643" y="576725"/>
                      </a:cubicBezTo>
                      <a:lnTo>
                        <a:pt x="378601" y="5005"/>
                      </a:lnTo>
                      <a:cubicBezTo>
                        <a:pt x="379558" y="3410"/>
                        <a:pt x="379239" y="1495"/>
                        <a:pt x="377644" y="538"/>
                      </a:cubicBezTo>
                      <a:cubicBezTo>
                        <a:pt x="376049" y="-419"/>
                        <a:pt x="374134" y="-100"/>
                        <a:pt x="373177" y="1495"/>
                      </a:cubicBezTo>
                      <a:lnTo>
                        <a:pt x="538" y="573534"/>
                      </a:lnTo>
                      <a:cubicBezTo>
                        <a:pt x="-419" y="575130"/>
                        <a:pt x="-100" y="577044"/>
                        <a:pt x="1495" y="578001"/>
                      </a:cubicBezTo>
                      <a:cubicBezTo>
                        <a:pt x="2134" y="578320"/>
                        <a:pt x="2772" y="578320"/>
                        <a:pt x="3091" y="578320"/>
                      </a:cubicBezTo>
                      <a:close/>
                    </a:path>
                  </a:pathLst>
                </a:custGeom>
                <a:solidFill>
                  <a:srgbClr val="003458"/>
                </a:solidFill>
                <a:ln w="3190" cap="flat">
                  <a:noFill/>
                  <a:prstDash val="solid"/>
                  <a:miter/>
                </a:ln>
              </p:spPr>
              <p:txBody>
                <a:bodyPr rtlCol="0" anchor="ctr"/>
                <a:lstStyle/>
                <a:p>
                  <a:endParaRPr lang="fr-BE"/>
                </a:p>
              </p:txBody>
            </p:sp>
            <p:sp>
              <p:nvSpPr>
                <p:cNvPr id="399" name="Forme libre : forme 398">
                  <a:extLst>
                    <a:ext uri="{FF2B5EF4-FFF2-40B4-BE49-F238E27FC236}">
                      <a16:creationId xmlns:a16="http://schemas.microsoft.com/office/drawing/2014/main" id="{5A8239DB-AC7B-468B-B3C2-FA8E1B0E64F8}"/>
                    </a:ext>
                  </a:extLst>
                </p:cNvPr>
                <p:cNvSpPr/>
                <p:nvPr/>
              </p:nvSpPr>
              <p:spPr>
                <a:xfrm>
                  <a:off x="7104563" y="4329178"/>
                  <a:ext cx="316430" cy="614282"/>
                </a:xfrm>
                <a:custGeom>
                  <a:avLst/>
                  <a:gdLst>
                    <a:gd name="connsiteX0" fmla="*/ 3002 w 316430"/>
                    <a:gd name="connsiteY0" fmla="*/ 614283 h 614282"/>
                    <a:gd name="connsiteX1" fmla="*/ 5873 w 316430"/>
                    <a:gd name="connsiteY1" fmla="*/ 612688 h 614282"/>
                    <a:gd name="connsiteX2" fmla="*/ 315980 w 316430"/>
                    <a:gd name="connsiteY2" fmla="*/ 4597 h 614282"/>
                    <a:gd name="connsiteX3" fmla="*/ 314704 w 316430"/>
                    <a:gd name="connsiteY3" fmla="*/ 450 h 614282"/>
                    <a:gd name="connsiteX4" fmla="*/ 310557 w 316430"/>
                    <a:gd name="connsiteY4" fmla="*/ 1726 h 614282"/>
                    <a:gd name="connsiteX5" fmla="*/ 450 w 316430"/>
                    <a:gd name="connsiteY5" fmla="*/ 609817 h 614282"/>
                    <a:gd name="connsiteX6" fmla="*/ 1726 w 316430"/>
                    <a:gd name="connsiteY6" fmla="*/ 613964 h 614282"/>
                    <a:gd name="connsiteX7" fmla="*/ 3002 w 316430"/>
                    <a:gd name="connsiteY7" fmla="*/ 614283 h 61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430" h="614282">
                      <a:moveTo>
                        <a:pt x="3002" y="614283"/>
                      </a:moveTo>
                      <a:cubicBezTo>
                        <a:pt x="4278" y="614283"/>
                        <a:pt x="5235" y="613645"/>
                        <a:pt x="5873" y="612688"/>
                      </a:cubicBezTo>
                      <a:lnTo>
                        <a:pt x="315980" y="4597"/>
                      </a:lnTo>
                      <a:cubicBezTo>
                        <a:pt x="316937" y="3002"/>
                        <a:pt x="316300" y="1088"/>
                        <a:pt x="314704" y="450"/>
                      </a:cubicBezTo>
                      <a:cubicBezTo>
                        <a:pt x="313109" y="-507"/>
                        <a:pt x="311195" y="131"/>
                        <a:pt x="310557" y="1726"/>
                      </a:cubicBezTo>
                      <a:lnTo>
                        <a:pt x="450" y="609817"/>
                      </a:lnTo>
                      <a:cubicBezTo>
                        <a:pt x="-507" y="611412"/>
                        <a:pt x="131" y="613326"/>
                        <a:pt x="1726" y="613964"/>
                      </a:cubicBezTo>
                      <a:cubicBezTo>
                        <a:pt x="2045" y="614283"/>
                        <a:pt x="2364" y="614283"/>
                        <a:pt x="3002" y="614283"/>
                      </a:cubicBezTo>
                      <a:close/>
                    </a:path>
                  </a:pathLst>
                </a:custGeom>
                <a:solidFill>
                  <a:srgbClr val="003458"/>
                </a:solidFill>
                <a:ln w="3190" cap="flat">
                  <a:noFill/>
                  <a:prstDash val="solid"/>
                  <a:miter/>
                </a:ln>
              </p:spPr>
              <p:txBody>
                <a:bodyPr rtlCol="0" anchor="ctr"/>
                <a:lstStyle/>
                <a:p>
                  <a:endParaRPr lang="fr-BE"/>
                </a:p>
              </p:txBody>
            </p:sp>
            <p:sp>
              <p:nvSpPr>
                <p:cNvPr id="400" name="Forme libre : forme 399">
                  <a:extLst>
                    <a:ext uri="{FF2B5EF4-FFF2-40B4-BE49-F238E27FC236}">
                      <a16:creationId xmlns:a16="http://schemas.microsoft.com/office/drawing/2014/main" id="{C250136B-1326-4D94-888D-A431F1F5D478}"/>
                    </a:ext>
                  </a:extLst>
                </p:cNvPr>
                <p:cNvSpPr/>
                <p:nvPr/>
              </p:nvSpPr>
              <p:spPr>
                <a:xfrm>
                  <a:off x="7317125" y="4318732"/>
                  <a:ext cx="101234" cy="682476"/>
                </a:xfrm>
                <a:custGeom>
                  <a:avLst/>
                  <a:gdLst>
                    <a:gd name="connsiteX0" fmla="*/ 2920 w 101234"/>
                    <a:gd name="connsiteY0" fmla="*/ 682476 h 682476"/>
                    <a:gd name="connsiteX1" fmla="*/ 6111 w 101234"/>
                    <a:gd name="connsiteY1" fmla="*/ 679605 h 682476"/>
                    <a:gd name="connsiteX2" fmla="*/ 101185 w 101234"/>
                    <a:gd name="connsiteY2" fmla="*/ 3559 h 682476"/>
                    <a:gd name="connsiteX3" fmla="*/ 98633 w 101234"/>
                    <a:gd name="connsiteY3" fmla="*/ 49 h 682476"/>
                    <a:gd name="connsiteX4" fmla="*/ 95123 w 101234"/>
                    <a:gd name="connsiteY4" fmla="*/ 2601 h 682476"/>
                    <a:gd name="connsiteX5" fmla="*/ 49 w 101234"/>
                    <a:gd name="connsiteY5" fmla="*/ 678648 h 682476"/>
                    <a:gd name="connsiteX6" fmla="*/ 2602 w 101234"/>
                    <a:gd name="connsiteY6" fmla="*/ 682157 h 682476"/>
                    <a:gd name="connsiteX7" fmla="*/ 2920 w 101234"/>
                    <a:gd name="connsiteY7" fmla="*/ 682476 h 68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234" h="682476">
                      <a:moveTo>
                        <a:pt x="2920" y="682476"/>
                      </a:moveTo>
                      <a:cubicBezTo>
                        <a:pt x="4516" y="682476"/>
                        <a:pt x="5792" y="681200"/>
                        <a:pt x="6111" y="679605"/>
                      </a:cubicBezTo>
                      <a:lnTo>
                        <a:pt x="101185" y="3559"/>
                      </a:lnTo>
                      <a:cubicBezTo>
                        <a:pt x="101504" y="1963"/>
                        <a:pt x="100228" y="368"/>
                        <a:pt x="98633" y="49"/>
                      </a:cubicBezTo>
                      <a:cubicBezTo>
                        <a:pt x="96718" y="-270"/>
                        <a:pt x="95123" y="1006"/>
                        <a:pt x="95123" y="2601"/>
                      </a:cubicBezTo>
                      <a:lnTo>
                        <a:pt x="49" y="678648"/>
                      </a:lnTo>
                      <a:cubicBezTo>
                        <a:pt x="-270" y="680243"/>
                        <a:pt x="1006" y="681838"/>
                        <a:pt x="2602" y="682157"/>
                      </a:cubicBezTo>
                      <a:cubicBezTo>
                        <a:pt x="2602" y="682476"/>
                        <a:pt x="2602" y="682476"/>
                        <a:pt x="2920" y="682476"/>
                      </a:cubicBezTo>
                      <a:close/>
                    </a:path>
                  </a:pathLst>
                </a:custGeom>
                <a:solidFill>
                  <a:srgbClr val="003458"/>
                </a:solidFill>
                <a:ln w="3190" cap="flat">
                  <a:noFill/>
                  <a:prstDash val="solid"/>
                  <a:miter/>
                </a:ln>
              </p:spPr>
              <p:txBody>
                <a:bodyPr rtlCol="0" anchor="ctr"/>
                <a:lstStyle/>
                <a:p>
                  <a:endParaRPr lang="fr-BE"/>
                </a:p>
              </p:txBody>
            </p:sp>
            <p:sp>
              <p:nvSpPr>
                <p:cNvPr id="401" name="Forme libre : forme 400">
                  <a:extLst>
                    <a:ext uri="{FF2B5EF4-FFF2-40B4-BE49-F238E27FC236}">
                      <a16:creationId xmlns:a16="http://schemas.microsoft.com/office/drawing/2014/main" id="{C1F6784E-A6FD-49FB-AABC-A2CD0A4EC1A8}"/>
                    </a:ext>
                  </a:extLst>
                </p:cNvPr>
                <p:cNvSpPr/>
                <p:nvPr/>
              </p:nvSpPr>
              <p:spPr>
                <a:xfrm>
                  <a:off x="7215340" y="4328929"/>
                  <a:ext cx="193141" cy="662707"/>
                </a:xfrm>
                <a:custGeom>
                  <a:avLst/>
                  <a:gdLst>
                    <a:gd name="connsiteX0" fmla="*/ 2933 w 193141"/>
                    <a:gd name="connsiteY0" fmla="*/ 662708 h 662707"/>
                    <a:gd name="connsiteX1" fmla="*/ 6123 w 193141"/>
                    <a:gd name="connsiteY1" fmla="*/ 660474 h 662707"/>
                    <a:gd name="connsiteX2" fmla="*/ 193080 w 193141"/>
                    <a:gd name="connsiteY2" fmla="*/ 3890 h 662707"/>
                    <a:gd name="connsiteX3" fmla="*/ 190847 w 193141"/>
                    <a:gd name="connsiteY3" fmla="*/ 61 h 662707"/>
                    <a:gd name="connsiteX4" fmla="*/ 187019 w 193141"/>
                    <a:gd name="connsiteY4" fmla="*/ 2294 h 662707"/>
                    <a:gd name="connsiteX5" fmla="*/ 61 w 193141"/>
                    <a:gd name="connsiteY5" fmla="*/ 658560 h 662707"/>
                    <a:gd name="connsiteX6" fmla="*/ 2294 w 193141"/>
                    <a:gd name="connsiteY6" fmla="*/ 662388 h 662707"/>
                    <a:gd name="connsiteX7" fmla="*/ 2933 w 193141"/>
                    <a:gd name="connsiteY7" fmla="*/ 662708 h 662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141" h="662707">
                      <a:moveTo>
                        <a:pt x="2933" y="662708"/>
                      </a:moveTo>
                      <a:cubicBezTo>
                        <a:pt x="4209" y="662708"/>
                        <a:pt x="5485" y="661750"/>
                        <a:pt x="6123" y="660474"/>
                      </a:cubicBezTo>
                      <a:lnTo>
                        <a:pt x="193080" y="3890"/>
                      </a:lnTo>
                      <a:cubicBezTo>
                        <a:pt x="193399" y="2294"/>
                        <a:pt x="192442" y="380"/>
                        <a:pt x="190847" y="61"/>
                      </a:cubicBezTo>
                      <a:cubicBezTo>
                        <a:pt x="189252" y="-258"/>
                        <a:pt x="187338" y="699"/>
                        <a:pt x="187019" y="2294"/>
                      </a:cubicBezTo>
                      <a:lnTo>
                        <a:pt x="61" y="658560"/>
                      </a:lnTo>
                      <a:cubicBezTo>
                        <a:pt x="-258" y="660155"/>
                        <a:pt x="699" y="662069"/>
                        <a:pt x="2294" y="662388"/>
                      </a:cubicBezTo>
                      <a:cubicBezTo>
                        <a:pt x="2294" y="662388"/>
                        <a:pt x="2613" y="662708"/>
                        <a:pt x="2933" y="662708"/>
                      </a:cubicBezTo>
                      <a:close/>
                    </a:path>
                  </a:pathLst>
                </a:custGeom>
                <a:solidFill>
                  <a:srgbClr val="003458"/>
                </a:solidFill>
                <a:ln w="3190" cap="flat">
                  <a:noFill/>
                  <a:prstDash val="solid"/>
                  <a:miter/>
                </a:ln>
              </p:spPr>
              <p:txBody>
                <a:bodyPr rtlCol="0" anchor="ctr"/>
                <a:lstStyle/>
                <a:p>
                  <a:endParaRPr lang="fr-BE"/>
                </a:p>
              </p:txBody>
            </p:sp>
            <p:sp>
              <p:nvSpPr>
                <p:cNvPr id="402" name="Forme libre : forme 401">
                  <a:extLst>
                    <a:ext uri="{FF2B5EF4-FFF2-40B4-BE49-F238E27FC236}">
                      <a16:creationId xmlns:a16="http://schemas.microsoft.com/office/drawing/2014/main" id="{E70A6E12-CEAE-4049-ABF0-6C82962B1D77}"/>
                    </a:ext>
                  </a:extLst>
                </p:cNvPr>
                <p:cNvSpPr/>
                <p:nvPr/>
              </p:nvSpPr>
              <p:spPr>
                <a:xfrm>
                  <a:off x="7409336" y="4321333"/>
                  <a:ext cx="53320" cy="687212"/>
                </a:xfrm>
                <a:custGeom>
                  <a:avLst/>
                  <a:gdLst>
                    <a:gd name="connsiteX0" fmla="*/ 50130 w 53320"/>
                    <a:gd name="connsiteY0" fmla="*/ 687213 h 687212"/>
                    <a:gd name="connsiteX1" fmla="*/ 50130 w 53320"/>
                    <a:gd name="connsiteY1" fmla="*/ 687213 h 687212"/>
                    <a:gd name="connsiteX2" fmla="*/ 53321 w 53320"/>
                    <a:gd name="connsiteY2" fmla="*/ 683703 h 687212"/>
                    <a:gd name="connsiteX3" fmla="*/ 6422 w 53320"/>
                    <a:gd name="connsiteY3" fmla="*/ 2871 h 687212"/>
                    <a:gd name="connsiteX4" fmla="*/ 2912 w 53320"/>
                    <a:gd name="connsiteY4" fmla="*/ 0 h 687212"/>
                    <a:gd name="connsiteX5" fmla="*/ 41 w 53320"/>
                    <a:gd name="connsiteY5" fmla="*/ 3510 h 687212"/>
                    <a:gd name="connsiteX6" fmla="*/ 46940 w 53320"/>
                    <a:gd name="connsiteY6" fmla="*/ 684341 h 687212"/>
                    <a:gd name="connsiteX7" fmla="*/ 50130 w 53320"/>
                    <a:gd name="connsiteY7" fmla="*/ 687213 h 68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20" h="687212">
                      <a:moveTo>
                        <a:pt x="50130" y="687213"/>
                      </a:moveTo>
                      <a:cubicBezTo>
                        <a:pt x="50130" y="687213"/>
                        <a:pt x="50130" y="687213"/>
                        <a:pt x="50130" y="687213"/>
                      </a:cubicBezTo>
                      <a:cubicBezTo>
                        <a:pt x="52045" y="687213"/>
                        <a:pt x="53321" y="685617"/>
                        <a:pt x="53321" y="683703"/>
                      </a:cubicBezTo>
                      <a:lnTo>
                        <a:pt x="6422" y="2871"/>
                      </a:lnTo>
                      <a:cubicBezTo>
                        <a:pt x="6422" y="1276"/>
                        <a:pt x="4827" y="0"/>
                        <a:pt x="2912" y="0"/>
                      </a:cubicBezTo>
                      <a:cubicBezTo>
                        <a:pt x="1317" y="0"/>
                        <a:pt x="-278" y="1595"/>
                        <a:pt x="41" y="3510"/>
                      </a:cubicBezTo>
                      <a:lnTo>
                        <a:pt x="46940" y="684341"/>
                      </a:lnTo>
                      <a:cubicBezTo>
                        <a:pt x="46940" y="685936"/>
                        <a:pt x="48216" y="687213"/>
                        <a:pt x="50130" y="687213"/>
                      </a:cubicBezTo>
                      <a:close/>
                    </a:path>
                  </a:pathLst>
                </a:custGeom>
                <a:solidFill>
                  <a:srgbClr val="003458"/>
                </a:solidFill>
                <a:ln w="3190" cap="flat">
                  <a:noFill/>
                  <a:prstDash val="solid"/>
                  <a:miter/>
                </a:ln>
              </p:spPr>
              <p:txBody>
                <a:bodyPr rtlCol="0" anchor="ctr"/>
                <a:lstStyle/>
                <a:p>
                  <a:endParaRPr lang="fr-BE"/>
                </a:p>
              </p:txBody>
            </p:sp>
            <p:sp>
              <p:nvSpPr>
                <p:cNvPr id="403" name="Forme libre : forme 402">
                  <a:extLst>
                    <a:ext uri="{FF2B5EF4-FFF2-40B4-BE49-F238E27FC236}">
                      <a16:creationId xmlns:a16="http://schemas.microsoft.com/office/drawing/2014/main" id="{6E2C09BB-6BC2-410A-AEB4-B9FF358D9C9C}"/>
                    </a:ext>
                  </a:extLst>
                </p:cNvPr>
                <p:cNvSpPr/>
                <p:nvPr/>
              </p:nvSpPr>
              <p:spPr>
                <a:xfrm>
                  <a:off x="6889806" y="4336473"/>
                  <a:ext cx="526764" cy="447787"/>
                </a:xfrm>
                <a:custGeom>
                  <a:avLst/>
                  <a:gdLst>
                    <a:gd name="connsiteX0" fmla="*/ 3046 w 526764"/>
                    <a:gd name="connsiteY0" fmla="*/ 447788 h 447787"/>
                    <a:gd name="connsiteX1" fmla="*/ 4960 w 526764"/>
                    <a:gd name="connsiteY1" fmla="*/ 447150 h 447787"/>
                    <a:gd name="connsiteX2" fmla="*/ 525633 w 526764"/>
                    <a:gd name="connsiteY2" fmla="*/ 5598 h 447787"/>
                    <a:gd name="connsiteX3" fmla="*/ 525952 w 526764"/>
                    <a:gd name="connsiteY3" fmla="*/ 1131 h 447787"/>
                    <a:gd name="connsiteX4" fmla="*/ 521486 w 526764"/>
                    <a:gd name="connsiteY4" fmla="*/ 812 h 447787"/>
                    <a:gd name="connsiteX5" fmla="*/ 1131 w 526764"/>
                    <a:gd name="connsiteY5" fmla="*/ 442364 h 447787"/>
                    <a:gd name="connsiteX6" fmla="*/ 812 w 526764"/>
                    <a:gd name="connsiteY6" fmla="*/ 446830 h 447787"/>
                    <a:gd name="connsiteX7" fmla="*/ 3046 w 526764"/>
                    <a:gd name="connsiteY7" fmla="*/ 447788 h 44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764" h="447787">
                      <a:moveTo>
                        <a:pt x="3046" y="447788"/>
                      </a:moveTo>
                      <a:cubicBezTo>
                        <a:pt x="3684" y="447788"/>
                        <a:pt x="4641" y="447469"/>
                        <a:pt x="4960" y="447150"/>
                      </a:cubicBezTo>
                      <a:lnTo>
                        <a:pt x="525633" y="5598"/>
                      </a:lnTo>
                      <a:cubicBezTo>
                        <a:pt x="526910" y="4322"/>
                        <a:pt x="527229" y="2408"/>
                        <a:pt x="525952" y="1131"/>
                      </a:cubicBezTo>
                      <a:cubicBezTo>
                        <a:pt x="524676" y="-145"/>
                        <a:pt x="522762" y="-464"/>
                        <a:pt x="521486" y="812"/>
                      </a:cubicBezTo>
                      <a:lnTo>
                        <a:pt x="1131" y="442364"/>
                      </a:lnTo>
                      <a:cubicBezTo>
                        <a:pt x="-145" y="443640"/>
                        <a:pt x="-464" y="445554"/>
                        <a:pt x="812" y="446830"/>
                      </a:cubicBezTo>
                      <a:cubicBezTo>
                        <a:pt x="1451" y="447469"/>
                        <a:pt x="2408" y="447788"/>
                        <a:pt x="3046" y="447788"/>
                      </a:cubicBezTo>
                      <a:close/>
                    </a:path>
                  </a:pathLst>
                </a:custGeom>
                <a:solidFill>
                  <a:srgbClr val="003458"/>
                </a:solidFill>
                <a:ln w="3190" cap="flat">
                  <a:noFill/>
                  <a:prstDash val="solid"/>
                  <a:miter/>
                </a:ln>
              </p:spPr>
              <p:txBody>
                <a:bodyPr rtlCol="0" anchor="ctr"/>
                <a:lstStyle/>
                <a:p>
                  <a:endParaRPr lang="fr-BE"/>
                </a:p>
              </p:txBody>
            </p:sp>
            <p:sp>
              <p:nvSpPr>
                <p:cNvPr id="404" name="Forme libre : forme 403">
                  <a:extLst>
                    <a:ext uri="{FF2B5EF4-FFF2-40B4-BE49-F238E27FC236}">
                      <a16:creationId xmlns:a16="http://schemas.microsoft.com/office/drawing/2014/main" id="{B032979F-922A-4121-8B61-F8DC935DC989}"/>
                    </a:ext>
                  </a:extLst>
                </p:cNvPr>
                <p:cNvSpPr/>
                <p:nvPr/>
              </p:nvSpPr>
              <p:spPr>
                <a:xfrm>
                  <a:off x="7406138" y="3627371"/>
                  <a:ext cx="101234" cy="682476"/>
                </a:xfrm>
                <a:custGeom>
                  <a:avLst/>
                  <a:gdLst>
                    <a:gd name="connsiteX0" fmla="*/ 2921 w 101234"/>
                    <a:gd name="connsiteY0" fmla="*/ 682476 h 682476"/>
                    <a:gd name="connsiteX1" fmla="*/ 6111 w 101234"/>
                    <a:gd name="connsiteY1" fmla="*/ 679605 h 682476"/>
                    <a:gd name="connsiteX2" fmla="*/ 101185 w 101234"/>
                    <a:gd name="connsiteY2" fmla="*/ 3559 h 682476"/>
                    <a:gd name="connsiteX3" fmla="*/ 98633 w 101234"/>
                    <a:gd name="connsiteY3" fmla="*/ 49 h 682476"/>
                    <a:gd name="connsiteX4" fmla="*/ 95123 w 101234"/>
                    <a:gd name="connsiteY4" fmla="*/ 2602 h 682476"/>
                    <a:gd name="connsiteX5" fmla="*/ 49 w 101234"/>
                    <a:gd name="connsiteY5" fmla="*/ 678648 h 682476"/>
                    <a:gd name="connsiteX6" fmla="*/ 2601 w 101234"/>
                    <a:gd name="connsiteY6" fmla="*/ 682157 h 682476"/>
                    <a:gd name="connsiteX7" fmla="*/ 2921 w 101234"/>
                    <a:gd name="connsiteY7" fmla="*/ 682476 h 68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234" h="682476">
                      <a:moveTo>
                        <a:pt x="2921" y="682476"/>
                      </a:moveTo>
                      <a:cubicBezTo>
                        <a:pt x="4516" y="682476"/>
                        <a:pt x="5792" y="681200"/>
                        <a:pt x="6111" y="679605"/>
                      </a:cubicBezTo>
                      <a:lnTo>
                        <a:pt x="101185" y="3559"/>
                      </a:lnTo>
                      <a:cubicBezTo>
                        <a:pt x="101504" y="1963"/>
                        <a:pt x="100228" y="368"/>
                        <a:pt x="98633" y="49"/>
                      </a:cubicBezTo>
                      <a:cubicBezTo>
                        <a:pt x="96718" y="-270"/>
                        <a:pt x="95123" y="1006"/>
                        <a:pt x="95123" y="2602"/>
                      </a:cubicBezTo>
                      <a:lnTo>
                        <a:pt x="49" y="678648"/>
                      </a:lnTo>
                      <a:cubicBezTo>
                        <a:pt x="-270" y="680243"/>
                        <a:pt x="1006" y="681838"/>
                        <a:pt x="2601" y="682157"/>
                      </a:cubicBezTo>
                      <a:cubicBezTo>
                        <a:pt x="2601" y="682476"/>
                        <a:pt x="2921" y="682476"/>
                        <a:pt x="2921" y="682476"/>
                      </a:cubicBezTo>
                      <a:close/>
                    </a:path>
                  </a:pathLst>
                </a:custGeom>
                <a:solidFill>
                  <a:srgbClr val="003458"/>
                </a:solidFill>
                <a:ln w="3190" cap="flat">
                  <a:noFill/>
                  <a:prstDash val="solid"/>
                  <a:miter/>
                </a:ln>
              </p:spPr>
              <p:txBody>
                <a:bodyPr rtlCol="0" anchor="ctr"/>
                <a:lstStyle/>
                <a:p>
                  <a:endParaRPr lang="fr-BE"/>
                </a:p>
              </p:txBody>
            </p:sp>
            <p:sp>
              <p:nvSpPr>
                <p:cNvPr id="405" name="Forme libre : forme 404">
                  <a:extLst>
                    <a:ext uri="{FF2B5EF4-FFF2-40B4-BE49-F238E27FC236}">
                      <a16:creationId xmlns:a16="http://schemas.microsoft.com/office/drawing/2014/main" id="{3C351B0E-8D97-4B8E-8756-FF68A32563D2}"/>
                    </a:ext>
                  </a:extLst>
                </p:cNvPr>
                <p:cNvSpPr/>
                <p:nvPr/>
              </p:nvSpPr>
              <p:spPr>
                <a:xfrm>
                  <a:off x="7407266" y="3678589"/>
                  <a:ext cx="204260" cy="659652"/>
                </a:xfrm>
                <a:custGeom>
                  <a:avLst/>
                  <a:gdLst>
                    <a:gd name="connsiteX0" fmla="*/ 3068 w 204260"/>
                    <a:gd name="connsiteY0" fmla="*/ 659653 h 659652"/>
                    <a:gd name="connsiteX1" fmla="*/ 6259 w 204260"/>
                    <a:gd name="connsiteY1" fmla="*/ 657420 h 659652"/>
                    <a:gd name="connsiteX2" fmla="*/ 204063 w 204260"/>
                    <a:gd name="connsiteY2" fmla="*/ 4025 h 659652"/>
                    <a:gd name="connsiteX3" fmla="*/ 201830 w 204260"/>
                    <a:gd name="connsiteY3" fmla="*/ 197 h 659652"/>
                    <a:gd name="connsiteX4" fmla="*/ 198002 w 204260"/>
                    <a:gd name="connsiteY4" fmla="*/ 2430 h 659652"/>
                    <a:gd name="connsiteX5" fmla="*/ 197 w 204260"/>
                    <a:gd name="connsiteY5" fmla="*/ 655824 h 659652"/>
                    <a:gd name="connsiteX6" fmla="*/ 2430 w 204260"/>
                    <a:gd name="connsiteY6" fmla="*/ 659653 h 659652"/>
                    <a:gd name="connsiteX7" fmla="*/ 3068 w 204260"/>
                    <a:gd name="connsiteY7" fmla="*/ 659653 h 65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260" h="659652">
                      <a:moveTo>
                        <a:pt x="3068" y="659653"/>
                      </a:moveTo>
                      <a:cubicBezTo>
                        <a:pt x="4344" y="659653"/>
                        <a:pt x="5621" y="658696"/>
                        <a:pt x="6259" y="657420"/>
                      </a:cubicBezTo>
                      <a:lnTo>
                        <a:pt x="204063" y="4025"/>
                      </a:lnTo>
                      <a:cubicBezTo>
                        <a:pt x="204702" y="2430"/>
                        <a:pt x="203744" y="516"/>
                        <a:pt x="201830" y="197"/>
                      </a:cubicBezTo>
                      <a:cubicBezTo>
                        <a:pt x="200235" y="-441"/>
                        <a:pt x="198321" y="516"/>
                        <a:pt x="198002" y="2430"/>
                      </a:cubicBezTo>
                      <a:lnTo>
                        <a:pt x="197" y="655824"/>
                      </a:lnTo>
                      <a:cubicBezTo>
                        <a:pt x="-441" y="657420"/>
                        <a:pt x="516" y="659334"/>
                        <a:pt x="2430" y="659653"/>
                      </a:cubicBezTo>
                      <a:cubicBezTo>
                        <a:pt x="2430" y="659653"/>
                        <a:pt x="2749" y="659653"/>
                        <a:pt x="3068" y="659653"/>
                      </a:cubicBezTo>
                      <a:close/>
                    </a:path>
                  </a:pathLst>
                </a:custGeom>
                <a:solidFill>
                  <a:srgbClr val="003458"/>
                </a:solidFill>
                <a:ln w="3190" cap="flat">
                  <a:noFill/>
                  <a:prstDash val="solid"/>
                  <a:miter/>
                </a:ln>
              </p:spPr>
              <p:txBody>
                <a:bodyPr rtlCol="0" anchor="ctr"/>
                <a:lstStyle/>
                <a:p>
                  <a:endParaRPr lang="fr-BE"/>
                </a:p>
              </p:txBody>
            </p:sp>
            <p:sp>
              <p:nvSpPr>
                <p:cNvPr id="406" name="Forme libre : forme 405">
                  <a:extLst>
                    <a:ext uri="{FF2B5EF4-FFF2-40B4-BE49-F238E27FC236}">
                      <a16:creationId xmlns:a16="http://schemas.microsoft.com/office/drawing/2014/main" id="{22D891E0-18B4-428F-A305-877AF9269239}"/>
                    </a:ext>
                  </a:extLst>
                </p:cNvPr>
                <p:cNvSpPr/>
                <p:nvPr/>
              </p:nvSpPr>
              <p:spPr>
                <a:xfrm>
                  <a:off x="7426475" y="3708645"/>
                  <a:ext cx="329191" cy="607583"/>
                </a:xfrm>
                <a:custGeom>
                  <a:avLst/>
                  <a:gdLst>
                    <a:gd name="connsiteX0" fmla="*/ 3321 w 329191"/>
                    <a:gd name="connsiteY0" fmla="*/ 607583 h 607583"/>
                    <a:gd name="connsiteX1" fmla="*/ 6192 w 329191"/>
                    <a:gd name="connsiteY1" fmla="*/ 605988 h 607583"/>
                    <a:gd name="connsiteX2" fmla="*/ 328742 w 329191"/>
                    <a:gd name="connsiteY2" fmla="*/ 4597 h 607583"/>
                    <a:gd name="connsiteX3" fmla="*/ 327466 w 329191"/>
                    <a:gd name="connsiteY3" fmla="*/ 450 h 607583"/>
                    <a:gd name="connsiteX4" fmla="*/ 323318 w 329191"/>
                    <a:gd name="connsiteY4" fmla="*/ 1726 h 607583"/>
                    <a:gd name="connsiteX5" fmla="*/ 450 w 329191"/>
                    <a:gd name="connsiteY5" fmla="*/ 602798 h 607583"/>
                    <a:gd name="connsiteX6" fmla="*/ 1726 w 329191"/>
                    <a:gd name="connsiteY6" fmla="*/ 606945 h 607583"/>
                    <a:gd name="connsiteX7" fmla="*/ 3321 w 329191"/>
                    <a:gd name="connsiteY7" fmla="*/ 607583 h 607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191" h="607583">
                      <a:moveTo>
                        <a:pt x="3321" y="607583"/>
                      </a:moveTo>
                      <a:cubicBezTo>
                        <a:pt x="4597" y="607583"/>
                        <a:pt x="5554" y="606945"/>
                        <a:pt x="6192" y="605988"/>
                      </a:cubicBezTo>
                      <a:lnTo>
                        <a:pt x="328742" y="4597"/>
                      </a:lnTo>
                      <a:cubicBezTo>
                        <a:pt x="329699" y="3002"/>
                        <a:pt x="329061" y="1088"/>
                        <a:pt x="327466" y="450"/>
                      </a:cubicBezTo>
                      <a:cubicBezTo>
                        <a:pt x="325871" y="-507"/>
                        <a:pt x="323956" y="131"/>
                        <a:pt x="323318" y="1726"/>
                      </a:cubicBezTo>
                      <a:lnTo>
                        <a:pt x="450" y="602798"/>
                      </a:lnTo>
                      <a:cubicBezTo>
                        <a:pt x="-507" y="604393"/>
                        <a:pt x="131" y="606307"/>
                        <a:pt x="1726" y="606945"/>
                      </a:cubicBezTo>
                      <a:cubicBezTo>
                        <a:pt x="2364" y="607264"/>
                        <a:pt x="2683" y="607583"/>
                        <a:pt x="3321" y="607583"/>
                      </a:cubicBezTo>
                      <a:close/>
                    </a:path>
                  </a:pathLst>
                </a:custGeom>
                <a:solidFill>
                  <a:srgbClr val="003458"/>
                </a:solidFill>
                <a:ln w="3190" cap="flat">
                  <a:noFill/>
                  <a:prstDash val="solid"/>
                  <a:miter/>
                </a:ln>
              </p:spPr>
              <p:txBody>
                <a:bodyPr rtlCol="0" anchor="ctr"/>
                <a:lstStyle/>
                <a:p>
                  <a:endParaRPr lang="fr-BE"/>
                </a:p>
              </p:txBody>
            </p:sp>
            <p:sp>
              <p:nvSpPr>
                <p:cNvPr id="407" name="Forme libre : forme 406">
                  <a:extLst>
                    <a:ext uri="{FF2B5EF4-FFF2-40B4-BE49-F238E27FC236}">
                      <a16:creationId xmlns:a16="http://schemas.microsoft.com/office/drawing/2014/main" id="{D6876DD3-3925-4E39-BCD1-FFC88B96EC38}"/>
                    </a:ext>
                  </a:extLst>
                </p:cNvPr>
                <p:cNvSpPr/>
                <p:nvPr/>
              </p:nvSpPr>
              <p:spPr>
                <a:xfrm>
                  <a:off x="7433387" y="3912086"/>
                  <a:ext cx="552414" cy="415627"/>
                </a:xfrm>
                <a:custGeom>
                  <a:avLst/>
                  <a:gdLst>
                    <a:gd name="connsiteX0" fmla="*/ 3109 w 552414"/>
                    <a:gd name="connsiteY0" fmla="*/ 415628 h 415627"/>
                    <a:gd name="connsiteX1" fmla="*/ 5023 w 552414"/>
                    <a:gd name="connsiteY1" fmla="*/ 414990 h 415627"/>
                    <a:gd name="connsiteX2" fmla="*/ 551220 w 552414"/>
                    <a:gd name="connsiteY2" fmla="*/ 5661 h 415627"/>
                    <a:gd name="connsiteX3" fmla="*/ 551858 w 552414"/>
                    <a:gd name="connsiteY3" fmla="*/ 1195 h 415627"/>
                    <a:gd name="connsiteX4" fmla="*/ 547391 w 552414"/>
                    <a:gd name="connsiteY4" fmla="*/ 557 h 415627"/>
                    <a:gd name="connsiteX5" fmla="*/ 1195 w 552414"/>
                    <a:gd name="connsiteY5" fmla="*/ 409885 h 415627"/>
                    <a:gd name="connsiteX6" fmla="*/ 557 w 552414"/>
                    <a:gd name="connsiteY6" fmla="*/ 414352 h 415627"/>
                    <a:gd name="connsiteX7" fmla="*/ 3109 w 552414"/>
                    <a:gd name="connsiteY7" fmla="*/ 415628 h 41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414" h="415627">
                      <a:moveTo>
                        <a:pt x="3109" y="415628"/>
                      </a:moveTo>
                      <a:cubicBezTo>
                        <a:pt x="3747" y="415628"/>
                        <a:pt x="4385" y="415309"/>
                        <a:pt x="5023" y="414990"/>
                      </a:cubicBezTo>
                      <a:lnTo>
                        <a:pt x="551220" y="5661"/>
                      </a:lnTo>
                      <a:cubicBezTo>
                        <a:pt x="552496" y="4704"/>
                        <a:pt x="552815" y="2471"/>
                        <a:pt x="551858" y="1195"/>
                      </a:cubicBezTo>
                      <a:cubicBezTo>
                        <a:pt x="550901" y="-82"/>
                        <a:pt x="548668" y="-401"/>
                        <a:pt x="547391" y="557"/>
                      </a:cubicBezTo>
                      <a:lnTo>
                        <a:pt x="1195" y="409885"/>
                      </a:lnTo>
                      <a:cubicBezTo>
                        <a:pt x="-82" y="410842"/>
                        <a:pt x="-401" y="413075"/>
                        <a:pt x="557" y="414352"/>
                      </a:cubicBezTo>
                      <a:cubicBezTo>
                        <a:pt x="1195" y="414990"/>
                        <a:pt x="2152" y="415628"/>
                        <a:pt x="3109" y="415628"/>
                      </a:cubicBezTo>
                      <a:close/>
                    </a:path>
                  </a:pathLst>
                </a:custGeom>
                <a:solidFill>
                  <a:srgbClr val="003458"/>
                </a:solidFill>
                <a:ln w="3190" cap="flat">
                  <a:noFill/>
                  <a:prstDash val="solid"/>
                  <a:miter/>
                </a:ln>
              </p:spPr>
              <p:txBody>
                <a:bodyPr rtlCol="0" anchor="ctr"/>
                <a:lstStyle/>
                <a:p>
                  <a:endParaRPr lang="fr-BE"/>
                </a:p>
              </p:txBody>
            </p:sp>
            <p:sp>
              <p:nvSpPr>
                <p:cNvPr id="408" name="Forme libre : forme 407">
                  <a:extLst>
                    <a:ext uri="{FF2B5EF4-FFF2-40B4-BE49-F238E27FC236}">
                      <a16:creationId xmlns:a16="http://schemas.microsoft.com/office/drawing/2014/main" id="{A8017023-DBB7-4ADB-AFF7-2B9CCDE914D4}"/>
                    </a:ext>
                  </a:extLst>
                </p:cNvPr>
                <p:cNvSpPr/>
                <p:nvPr/>
              </p:nvSpPr>
              <p:spPr>
                <a:xfrm>
                  <a:off x="7427573" y="3993052"/>
                  <a:ext cx="598816" cy="345190"/>
                </a:xfrm>
                <a:custGeom>
                  <a:avLst/>
                  <a:gdLst>
                    <a:gd name="connsiteX0" fmla="*/ 3179 w 598816"/>
                    <a:gd name="connsiteY0" fmla="*/ 345190 h 345190"/>
                    <a:gd name="connsiteX1" fmla="*/ 4775 w 598816"/>
                    <a:gd name="connsiteY1" fmla="*/ 344872 h 345190"/>
                    <a:gd name="connsiteX2" fmla="*/ 597232 w 598816"/>
                    <a:gd name="connsiteY2" fmla="*/ 6051 h 345190"/>
                    <a:gd name="connsiteX3" fmla="*/ 598508 w 598816"/>
                    <a:gd name="connsiteY3" fmla="*/ 1584 h 345190"/>
                    <a:gd name="connsiteX4" fmla="*/ 594042 w 598816"/>
                    <a:gd name="connsiteY4" fmla="*/ 308 h 345190"/>
                    <a:gd name="connsiteX5" fmla="*/ 1584 w 598816"/>
                    <a:gd name="connsiteY5" fmla="*/ 339448 h 345190"/>
                    <a:gd name="connsiteX6" fmla="*/ 308 w 598816"/>
                    <a:gd name="connsiteY6" fmla="*/ 343914 h 345190"/>
                    <a:gd name="connsiteX7" fmla="*/ 3179 w 598816"/>
                    <a:gd name="connsiteY7" fmla="*/ 345190 h 34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8816" h="345190">
                      <a:moveTo>
                        <a:pt x="3179" y="345190"/>
                      </a:moveTo>
                      <a:cubicBezTo>
                        <a:pt x="3818" y="345190"/>
                        <a:pt x="4137" y="345190"/>
                        <a:pt x="4775" y="344872"/>
                      </a:cubicBezTo>
                      <a:lnTo>
                        <a:pt x="597232" y="6051"/>
                      </a:lnTo>
                      <a:cubicBezTo>
                        <a:pt x="598827" y="5094"/>
                        <a:pt x="599147" y="3179"/>
                        <a:pt x="598508" y="1584"/>
                      </a:cubicBezTo>
                      <a:cubicBezTo>
                        <a:pt x="597551" y="-11"/>
                        <a:pt x="595637" y="-330"/>
                        <a:pt x="594042" y="308"/>
                      </a:cubicBezTo>
                      <a:lnTo>
                        <a:pt x="1584" y="339448"/>
                      </a:lnTo>
                      <a:cubicBezTo>
                        <a:pt x="-11" y="340405"/>
                        <a:pt x="-330" y="342319"/>
                        <a:pt x="308" y="343914"/>
                      </a:cubicBezTo>
                      <a:cubicBezTo>
                        <a:pt x="946" y="344872"/>
                        <a:pt x="2222" y="345190"/>
                        <a:pt x="3179" y="345190"/>
                      </a:cubicBezTo>
                      <a:close/>
                    </a:path>
                  </a:pathLst>
                </a:custGeom>
                <a:solidFill>
                  <a:srgbClr val="003458"/>
                </a:solidFill>
                <a:ln w="3190" cap="flat">
                  <a:noFill/>
                  <a:prstDash val="solid"/>
                  <a:miter/>
                </a:ln>
              </p:spPr>
              <p:txBody>
                <a:bodyPr rtlCol="0" anchor="ctr"/>
                <a:lstStyle/>
                <a:p>
                  <a:endParaRPr lang="fr-BE"/>
                </a:p>
              </p:txBody>
            </p:sp>
            <p:sp>
              <p:nvSpPr>
                <p:cNvPr id="409" name="Forme libre : forme 408">
                  <a:extLst>
                    <a:ext uri="{FF2B5EF4-FFF2-40B4-BE49-F238E27FC236}">
                      <a16:creationId xmlns:a16="http://schemas.microsoft.com/office/drawing/2014/main" id="{072649AA-2D81-4AED-ABF6-ABB03247B9AC}"/>
                    </a:ext>
                  </a:extLst>
                </p:cNvPr>
                <p:cNvSpPr/>
                <p:nvPr/>
              </p:nvSpPr>
              <p:spPr>
                <a:xfrm>
                  <a:off x="7415265" y="3811652"/>
                  <a:ext cx="451790" cy="523719"/>
                </a:xfrm>
                <a:custGeom>
                  <a:avLst/>
                  <a:gdLst>
                    <a:gd name="connsiteX0" fmla="*/ 3365 w 451790"/>
                    <a:gd name="connsiteY0" fmla="*/ 523719 h 523719"/>
                    <a:gd name="connsiteX1" fmla="*/ 5917 w 451790"/>
                    <a:gd name="connsiteY1" fmla="*/ 522762 h 523719"/>
                    <a:gd name="connsiteX2" fmla="*/ 450978 w 451790"/>
                    <a:gd name="connsiteY2" fmla="*/ 5279 h 523719"/>
                    <a:gd name="connsiteX3" fmla="*/ 450659 w 451790"/>
                    <a:gd name="connsiteY3" fmla="*/ 812 h 523719"/>
                    <a:gd name="connsiteX4" fmla="*/ 446192 w 451790"/>
                    <a:gd name="connsiteY4" fmla="*/ 1131 h 523719"/>
                    <a:gd name="connsiteX5" fmla="*/ 812 w 451790"/>
                    <a:gd name="connsiteY5" fmla="*/ 518615 h 523719"/>
                    <a:gd name="connsiteX6" fmla="*/ 1131 w 451790"/>
                    <a:gd name="connsiteY6" fmla="*/ 523081 h 523719"/>
                    <a:gd name="connsiteX7" fmla="*/ 3365 w 451790"/>
                    <a:gd name="connsiteY7" fmla="*/ 523719 h 523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1790" h="523719">
                      <a:moveTo>
                        <a:pt x="3365" y="523719"/>
                      </a:moveTo>
                      <a:cubicBezTo>
                        <a:pt x="4322" y="523719"/>
                        <a:pt x="5279" y="523400"/>
                        <a:pt x="5917" y="522762"/>
                      </a:cubicBezTo>
                      <a:lnTo>
                        <a:pt x="450978" y="5279"/>
                      </a:lnTo>
                      <a:cubicBezTo>
                        <a:pt x="452254" y="4003"/>
                        <a:pt x="451935" y="2089"/>
                        <a:pt x="450659" y="812"/>
                      </a:cubicBezTo>
                      <a:cubicBezTo>
                        <a:pt x="449383" y="-464"/>
                        <a:pt x="447469" y="-145"/>
                        <a:pt x="446192" y="1131"/>
                      </a:cubicBezTo>
                      <a:lnTo>
                        <a:pt x="812" y="518615"/>
                      </a:lnTo>
                      <a:cubicBezTo>
                        <a:pt x="-464" y="519891"/>
                        <a:pt x="-145" y="521805"/>
                        <a:pt x="1131" y="523081"/>
                      </a:cubicBezTo>
                      <a:cubicBezTo>
                        <a:pt x="1770" y="523400"/>
                        <a:pt x="2408" y="523719"/>
                        <a:pt x="3365" y="523719"/>
                      </a:cubicBezTo>
                      <a:close/>
                    </a:path>
                  </a:pathLst>
                </a:custGeom>
                <a:solidFill>
                  <a:srgbClr val="003458"/>
                </a:solidFill>
                <a:ln w="3190" cap="flat">
                  <a:noFill/>
                  <a:prstDash val="solid"/>
                  <a:miter/>
                </a:ln>
              </p:spPr>
              <p:txBody>
                <a:bodyPr rtlCol="0" anchor="ctr"/>
                <a:lstStyle/>
                <a:p>
                  <a:endParaRPr lang="fr-BE"/>
                </a:p>
              </p:txBody>
            </p:sp>
            <p:sp>
              <p:nvSpPr>
                <p:cNvPr id="410" name="Forme libre : forme 409">
                  <a:extLst>
                    <a:ext uri="{FF2B5EF4-FFF2-40B4-BE49-F238E27FC236}">
                      <a16:creationId xmlns:a16="http://schemas.microsoft.com/office/drawing/2014/main" id="{408AE82F-C1C2-4144-A811-8A4951339B09}"/>
                    </a:ext>
                  </a:extLst>
                </p:cNvPr>
                <p:cNvSpPr/>
                <p:nvPr/>
              </p:nvSpPr>
              <p:spPr>
                <a:xfrm>
                  <a:off x="7254275" y="3642366"/>
                  <a:ext cx="149090" cy="673862"/>
                </a:xfrm>
                <a:custGeom>
                  <a:avLst/>
                  <a:gdLst>
                    <a:gd name="connsiteX0" fmla="*/ 145851 w 149090"/>
                    <a:gd name="connsiteY0" fmla="*/ 673862 h 673862"/>
                    <a:gd name="connsiteX1" fmla="*/ 146489 w 149090"/>
                    <a:gd name="connsiteY1" fmla="*/ 673862 h 673862"/>
                    <a:gd name="connsiteX2" fmla="*/ 149041 w 149090"/>
                    <a:gd name="connsiteY2" fmla="*/ 670034 h 673862"/>
                    <a:gd name="connsiteX3" fmla="*/ 6430 w 149090"/>
                    <a:gd name="connsiteY3" fmla="*/ 2602 h 673862"/>
                    <a:gd name="connsiteX4" fmla="*/ 2602 w 149090"/>
                    <a:gd name="connsiteY4" fmla="*/ 49 h 673862"/>
                    <a:gd name="connsiteX5" fmla="*/ 49 w 149090"/>
                    <a:gd name="connsiteY5" fmla="*/ 3878 h 673862"/>
                    <a:gd name="connsiteX6" fmla="*/ 142660 w 149090"/>
                    <a:gd name="connsiteY6" fmla="*/ 671310 h 673862"/>
                    <a:gd name="connsiteX7" fmla="*/ 145851 w 149090"/>
                    <a:gd name="connsiteY7" fmla="*/ 673862 h 673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090" h="673862">
                      <a:moveTo>
                        <a:pt x="145851" y="673862"/>
                      </a:moveTo>
                      <a:cubicBezTo>
                        <a:pt x="146170" y="673862"/>
                        <a:pt x="146170" y="673862"/>
                        <a:pt x="146489" y="673862"/>
                      </a:cubicBezTo>
                      <a:cubicBezTo>
                        <a:pt x="148084" y="673543"/>
                        <a:pt x="149360" y="671948"/>
                        <a:pt x="149041" y="670034"/>
                      </a:cubicBezTo>
                      <a:lnTo>
                        <a:pt x="6430" y="2602"/>
                      </a:lnTo>
                      <a:cubicBezTo>
                        <a:pt x="6111" y="1006"/>
                        <a:pt x="4516" y="-270"/>
                        <a:pt x="2602" y="49"/>
                      </a:cubicBezTo>
                      <a:cubicBezTo>
                        <a:pt x="1006" y="368"/>
                        <a:pt x="-270" y="1963"/>
                        <a:pt x="49" y="3878"/>
                      </a:cubicBezTo>
                      <a:lnTo>
                        <a:pt x="142660" y="671310"/>
                      </a:lnTo>
                      <a:cubicBezTo>
                        <a:pt x="142979" y="672586"/>
                        <a:pt x="144255" y="673862"/>
                        <a:pt x="145851" y="673862"/>
                      </a:cubicBezTo>
                      <a:close/>
                    </a:path>
                  </a:pathLst>
                </a:custGeom>
                <a:solidFill>
                  <a:srgbClr val="003458"/>
                </a:solidFill>
                <a:ln w="3190" cap="flat">
                  <a:noFill/>
                  <a:prstDash val="solid"/>
                  <a:miter/>
                </a:ln>
              </p:spPr>
              <p:txBody>
                <a:bodyPr rtlCol="0" anchor="ctr"/>
                <a:lstStyle/>
                <a:p>
                  <a:endParaRPr lang="fr-BE"/>
                </a:p>
              </p:txBody>
            </p:sp>
            <p:sp>
              <p:nvSpPr>
                <p:cNvPr id="411" name="Forme libre : forme 410">
                  <a:extLst>
                    <a:ext uri="{FF2B5EF4-FFF2-40B4-BE49-F238E27FC236}">
                      <a16:creationId xmlns:a16="http://schemas.microsoft.com/office/drawing/2014/main" id="{DDC895A0-CE79-4585-9E1F-F298D8332199}"/>
                    </a:ext>
                  </a:extLst>
                </p:cNvPr>
                <p:cNvSpPr/>
                <p:nvPr/>
              </p:nvSpPr>
              <p:spPr>
                <a:xfrm>
                  <a:off x="7114340" y="3708212"/>
                  <a:ext cx="294963" cy="624925"/>
                </a:xfrm>
                <a:custGeom>
                  <a:avLst/>
                  <a:gdLst>
                    <a:gd name="connsiteX0" fmla="*/ 291847 w 294963"/>
                    <a:gd name="connsiteY0" fmla="*/ 624925 h 624925"/>
                    <a:gd name="connsiteX1" fmla="*/ 293123 w 294963"/>
                    <a:gd name="connsiteY1" fmla="*/ 624606 h 624925"/>
                    <a:gd name="connsiteX2" fmla="*/ 294719 w 294963"/>
                    <a:gd name="connsiteY2" fmla="*/ 620458 h 624925"/>
                    <a:gd name="connsiteX3" fmla="*/ 5987 w 294963"/>
                    <a:gd name="connsiteY3" fmla="*/ 1840 h 624925"/>
                    <a:gd name="connsiteX4" fmla="*/ 1840 w 294963"/>
                    <a:gd name="connsiteY4" fmla="*/ 245 h 624925"/>
                    <a:gd name="connsiteX5" fmla="*/ 245 w 294963"/>
                    <a:gd name="connsiteY5" fmla="*/ 4392 h 624925"/>
                    <a:gd name="connsiteX6" fmla="*/ 288976 w 294963"/>
                    <a:gd name="connsiteY6" fmla="*/ 623011 h 624925"/>
                    <a:gd name="connsiteX7" fmla="*/ 291847 w 294963"/>
                    <a:gd name="connsiteY7" fmla="*/ 624925 h 6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963" h="624925">
                      <a:moveTo>
                        <a:pt x="291847" y="624925"/>
                      </a:moveTo>
                      <a:cubicBezTo>
                        <a:pt x="292166" y="624925"/>
                        <a:pt x="292804" y="624925"/>
                        <a:pt x="293123" y="624606"/>
                      </a:cubicBezTo>
                      <a:cubicBezTo>
                        <a:pt x="294719" y="623968"/>
                        <a:pt x="295357" y="622054"/>
                        <a:pt x="294719" y="620458"/>
                      </a:cubicBezTo>
                      <a:lnTo>
                        <a:pt x="5987" y="1840"/>
                      </a:lnTo>
                      <a:cubicBezTo>
                        <a:pt x="5349" y="245"/>
                        <a:pt x="3435" y="-394"/>
                        <a:pt x="1840" y="245"/>
                      </a:cubicBezTo>
                      <a:cubicBezTo>
                        <a:pt x="245" y="883"/>
                        <a:pt x="-394" y="2797"/>
                        <a:pt x="245" y="4392"/>
                      </a:cubicBezTo>
                      <a:lnTo>
                        <a:pt x="288976" y="623011"/>
                      </a:lnTo>
                      <a:cubicBezTo>
                        <a:pt x="289614" y="623968"/>
                        <a:pt x="290890" y="624925"/>
                        <a:pt x="291847" y="624925"/>
                      </a:cubicBezTo>
                      <a:close/>
                    </a:path>
                  </a:pathLst>
                </a:custGeom>
                <a:solidFill>
                  <a:srgbClr val="003458"/>
                </a:solidFill>
                <a:ln w="3190" cap="flat">
                  <a:noFill/>
                  <a:prstDash val="solid"/>
                  <a:miter/>
                </a:ln>
              </p:spPr>
              <p:txBody>
                <a:bodyPr rtlCol="0" anchor="ctr"/>
                <a:lstStyle/>
                <a:p>
                  <a:endParaRPr lang="fr-BE"/>
                </a:p>
              </p:txBody>
            </p:sp>
            <p:sp>
              <p:nvSpPr>
                <p:cNvPr id="412" name="Forme libre : forme 411">
                  <a:extLst>
                    <a:ext uri="{FF2B5EF4-FFF2-40B4-BE49-F238E27FC236}">
                      <a16:creationId xmlns:a16="http://schemas.microsoft.com/office/drawing/2014/main" id="{BDDB8A7A-294A-4DA4-8031-AAFC9FF7CD30}"/>
                    </a:ext>
                  </a:extLst>
                </p:cNvPr>
                <p:cNvSpPr/>
                <p:nvPr/>
              </p:nvSpPr>
              <p:spPr>
                <a:xfrm>
                  <a:off x="7356056" y="3651627"/>
                  <a:ext cx="62891" cy="686615"/>
                </a:xfrm>
                <a:custGeom>
                  <a:avLst/>
                  <a:gdLst>
                    <a:gd name="connsiteX0" fmla="*/ 59702 w 62891"/>
                    <a:gd name="connsiteY0" fmla="*/ 686615 h 686615"/>
                    <a:gd name="connsiteX1" fmla="*/ 59702 w 62891"/>
                    <a:gd name="connsiteY1" fmla="*/ 686615 h 686615"/>
                    <a:gd name="connsiteX2" fmla="*/ 62892 w 62891"/>
                    <a:gd name="connsiteY2" fmla="*/ 683106 h 686615"/>
                    <a:gd name="connsiteX3" fmla="*/ 6422 w 62891"/>
                    <a:gd name="connsiteY3" fmla="*/ 2912 h 686615"/>
                    <a:gd name="connsiteX4" fmla="*/ 2912 w 62891"/>
                    <a:gd name="connsiteY4" fmla="*/ 41 h 686615"/>
                    <a:gd name="connsiteX5" fmla="*/ 41 w 62891"/>
                    <a:gd name="connsiteY5" fmla="*/ 3551 h 686615"/>
                    <a:gd name="connsiteX6" fmla="*/ 56511 w 62891"/>
                    <a:gd name="connsiteY6" fmla="*/ 683744 h 686615"/>
                    <a:gd name="connsiteX7" fmla="*/ 59702 w 62891"/>
                    <a:gd name="connsiteY7" fmla="*/ 686615 h 68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91" h="686615">
                      <a:moveTo>
                        <a:pt x="59702" y="686615"/>
                      </a:moveTo>
                      <a:cubicBezTo>
                        <a:pt x="60021" y="686615"/>
                        <a:pt x="60021" y="686615"/>
                        <a:pt x="59702" y="686615"/>
                      </a:cubicBezTo>
                      <a:cubicBezTo>
                        <a:pt x="61616" y="686615"/>
                        <a:pt x="62892" y="685020"/>
                        <a:pt x="62892" y="683106"/>
                      </a:cubicBezTo>
                      <a:lnTo>
                        <a:pt x="6422" y="2912"/>
                      </a:lnTo>
                      <a:cubicBezTo>
                        <a:pt x="6422" y="1317"/>
                        <a:pt x="4827" y="-278"/>
                        <a:pt x="2912" y="41"/>
                      </a:cubicBezTo>
                      <a:cubicBezTo>
                        <a:pt x="1317" y="41"/>
                        <a:pt x="-278" y="1636"/>
                        <a:pt x="41" y="3551"/>
                      </a:cubicBezTo>
                      <a:lnTo>
                        <a:pt x="56511" y="683744"/>
                      </a:lnTo>
                      <a:cubicBezTo>
                        <a:pt x="56830" y="685339"/>
                        <a:pt x="58106" y="686615"/>
                        <a:pt x="59702" y="686615"/>
                      </a:cubicBezTo>
                      <a:close/>
                    </a:path>
                  </a:pathLst>
                </a:custGeom>
                <a:solidFill>
                  <a:srgbClr val="003458"/>
                </a:solidFill>
                <a:ln w="3190" cap="flat">
                  <a:noFill/>
                  <a:prstDash val="solid"/>
                  <a:miter/>
                </a:ln>
              </p:spPr>
              <p:txBody>
                <a:bodyPr rtlCol="0" anchor="ctr"/>
                <a:lstStyle/>
                <a:p>
                  <a:endParaRPr lang="fr-BE"/>
                </a:p>
              </p:txBody>
            </p:sp>
            <p:sp>
              <p:nvSpPr>
                <p:cNvPr id="413" name="Forme libre : forme 412">
                  <a:extLst>
                    <a:ext uri="{FF2B5EF4-FFF2-40B4-BE49-F238E27FC236}">
                      <a16:creationId xmlns:a16="http://schemas.microsoft.com/office/drawing/2014/main" id="{F1A4BE3A-1E22-4105-895C-03C23827DD08}"/>
                    </a:ext>
                  </a:extLst>
                </p:cNvPr>
                <p:cNvSpPr/>
                <p:nvPr/>
              </p:nvSpPr>
              <p:spPr>
                <a:xfrm>
                  <a:off x="7407582" y="4350166"/>
                  <a:ext cx="217666" cy="655189"/>
                </a:xfrm>
                <a:custGeom>
                  <a:avLst/>
                  <a:gdLst>
                    <a:gd name="connsiteX0" fmla="*/ 214595 w 217666"/>
                    <a:gd name="connsiteY0" fmla="*/ 655189 h 655189"/>
                    <a:gd name="connsiteX1" fmla="*/ 215552 w 217666"/>
                    <a:gd name="connsiteY1" fmla="*/ 655189 h 655189"/>
                    <a:gd name="connsiteX2" fmla="*/ 217466 w 217666"/>
                    <a:gd name="connsiteY2" fmla="*/ 651042 h 655189"/>
                    <a:gd name="connsiteX3" fmla="*/ 6262 w 217666"/>
                    <a:gd name="connsiteY3" fmla="*/ 2114 h 655189"/>
                    <a:gd name="connsiteX4" fmla="*/ 2114 w 217666"/>
                    <a:gd name="connsiteY4" fmla="*/ 200 h 655189"/>
                    <a:gd name="connsiteX5" fmla="*/ 200 w 217666"/>
                    <a:gd name="connsiteY5" fmla="*/ 4347 h 655189"/>
                    <a:gd name="connsiteX6" fmla="*/ 211723 w 217666"/>
                    <a:gd name="connsiteY6" fmla="*/ 653275 h 655189"/>
                    <a:gd name="connsiteX7" fmla="*/ 214595 w 217666"/>
                    <a:gd name="connsiteY7" fmla="*/ 655189 h 65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666" h="655189">
                      <a:moveTo>
                        <a:pt x="214595" y="655189"/>
                      </a:moveTo>
                      <a:cubicBezTo>
                        <a:pt x="214914" y="655189"/>
                        <a:pt x="215233" y="655189"/>
                        <a:pt x="215552" y="655189"/>
                      </a:cubicBezTo>
                      <a:cubicBezTo>
                        <a:pt x="217147" y="654551"/>
                        <a:pt x="218104" y="652956"/>
                        <a:pt x="217466" y="651042"/>
                      </a:cubicBezTo>
                      <a:lnTo>
                        <a:pt x="6262" y="2114"/>
                      </a:lnTo>
                      <a:cubicBezTo>
                        <a:pt x="5624" y="519"/>
                        <a:pt x="4028" y="-438"/>
                        <a:pt x="2114" y="200"/>
                      </a:cubicBezTo>
                      <a:cubicBezTo>
                        <a:pt x="519" y="838"/>
                        <a:pt x="-438" y="2433"/>
                        <a:pt x="200" y="4347"/>
                      </a:cubicBezTo>
                      <a:lnTo>
                        <a:pt x="211723" y="653275"/>
                      </a:lnTo>
                      <a:cubicBezTo>
                        <a:pt x="212042" y="654232"/>
                        <a:pt x="213319" y="655189"/>
                        <a:pt x="214595" y="655189"/>
                      </a:cubicBezTo>
                      <a:close/>
                    </a:path>
                  </a:pathLst>
                </a:custGeom>
                <a:solidFill>
                  <a:srgbClr val="003458"/>
                </a:solidFill>
                <a:ln w="3190" cap="flat">
                  <a:noFill/>
                  <a:prstDash val="solid"/>
                  <a:miter/>
                </a:ln>
              </p:spPr>
              <p:txBody>
                <a:bodyPr rtlCol="0" anchor="ctr"/>
                <a:lstStyle/>
                <a:p>
                  <a:endParaRPr lang="fr-BE"/>
                </a:p>
              </p:txBody>
            </p:sp>
            <p:sp>
              <p:nvSpPr>
                <p:cNvPr id="414" name="Forme libre : forme 413">
                  <a:extLst>
                    <a:ext uri="{FF2B5EF4-FFF2-40B4-BE49-F238E27FC236}">
                      <a16:creationId xmlns:a16="http://schemas.microsoft.com/office/drawing/2014/main" id="{79368465-2E57-4453-8C54-254C0283539B}"/>
                    </a:ext>
                  </a:extLst>
                </p:cNvPr>
                <p:cNvSpPr/>
                <p:nvPr/>
              </p:nvSpPr>
              <p:spPr>
                <a:xfrm>
                  <a:off x="7432926" y="4339777"/>
                  <a:ext cx="676166" cy="137885"/>
                </a:xfrm>
                <a:custGeom>
                  <a:avLst/>
                  <a:gdLst>
                    <a:gd name="connsiteX0" fmla="*/ 672916 w 676166"/>
                    <a:gd name="connsiteY0" fmla="*/ 137886 h 137885"/>
                    <a:gd name="connsiteX1" fmla="*/ 676106 w 676166"/>
                    <a:gd name="connsiteY1" fmla="*/ 135334 h 137885"/>
                    <a:gd name="connsiteX2" fmla="*/ 673554 w 676166"/>
                    <a:gd name="connsiteY2" fmla="*/ 131505 h 137885"/>
                    <a:gd name="connsiteX3" fmla="*/ 3889 w 676166"/>
                    <a:gd name="connsiteY3" fmla="*/ 60 h 137885"/>
                    <a:gd name="connsiteX4" fmla="*/ 60 w 676166"/>
                    <a:gd name="connsiteY4" fmla="*/ 2613 h 137885"/>
                    <a:gd name="connsiteX5" fmla="*/ 2613 w 676166"/>
                    <a:gd name="connsiteY5" fmla="*/ 6441 h 137885"/>
                    <a:gd name="connsiteX6" fmla="*/ 672278 w 676166"/>
                    <a:gd name="connsiteY6" fmla="*/ 137886 h 137885"/>
                    <a:gd name="connsiteX7" fmla="*/ 672916 w 676166"/>
                    <a:gd name="connsiteY7" fmla="*/ 137886 h 13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166" h="137885">
                      <a:moveTo>
                        <a:pt x="672916" y="137886"/>
                      </a:moveTo>
                      <a:cubicBezTo>
                        <a:pt x="674511" y="137886"/>
                        <a:pt x="675788" y="136929"/>
                        <a:pt x="676106" y="135334"/>
                      </a:cubicBezTo>
                      <a:cubicBezTo>
                        <a:pt x="676425" y="133738"/>
                        <a:pt x="675469" y="131824"/>
                        <a:pt x="673554" y="131505"/>
                      </a:cubicBezTo>
                      <a:lnTo>
                        <a:pt x="3889" y="60"/>
                      </a:lnTo>
                      <a:cubicBezTo>
                        <a:pt x="2294" y="-259"/>
                        <a:pt x="379" y="699"/>
                        <a:pt x="60" y="2613"/>
                      </a:cubicBezTo>
                      <a:cubicBezTo>
                        <a:pt x="-259" y="4208"/>
                        <a:pt x="699" y="6122"/>
                        <a:pt x="2613" y="6441"/>
                      </a:cubicBezTo>
                      <a:lnTo>
                        <a:pt x="672278" y="137886"/>
                      </a:lnTo>
                      <a:cubicBezTo>
                        <a:pt x="672597" y="137886"/>
                        <a:pt x="672916" y="137886"/>
                        <a:pt x="672916" y="137886"/>
                      </a:cubicBezTo>
                      <a:close/>
                    </a:path>
                  </a:pathLst>
                </a:custGeom>
                <a:solidFill>
                  <a:srgbClr val="003458"/>
                </a:solidFill>
                <a:ln w="3190" cap="flat">
                  <a:noFill/>
                  <a:prstDash val="solid"/>
                  <a:miter/>
                </a:ln>
              </p:spPr>
              <p:txBody>
                <a:bodyPr rtlCol="0" anchor="ctr"/>
                <a:lstStyle/>
                <a:p>
                  <a:endParaRPr lang="fr-BE"/>
                </a:p>
              </p:txBody>
            </p:sp>
            <p:sp>
              <p:nvSpPr>
                <p:cNvPr id="415" name="Forme libre : forme 414">
                  <a:extLst>
                    <a:ext uri="{FF2B5EF4-FFF2-40B4-BE49-F238E27FC236}">
                      <a16:creationId xmlns:a16="http://schemas.microsoft.com/office/drawing/2014/main" id="{6FC31168-8C8C-4C9D-B810-AF8C16BE45F5}"/>
                    </a:ext>
                  </a:extLst>
                </p:cNvPr>
                <p:cNvSpPr/>
                <p:nvPr/>
              </p:nvSpPr>
              <p:spPr>
                <a:xfrm>
                  <a:off x="7395095" y="4318536"/>
                  <a:ext cx="288582" cy="627796"/>
                </a:xfrm>
                <a:custGeom>
                  <a:avLst/>
                  <a:gdLst>
                    <a:gd name="connsiteX0" fmla="*/ 285467 w 288582"/>
                    <a:gd name="connsiteY0" fmla="*/ 627797 h 627796"/>
                    <a:gd name="connsiteX1" fmla="*/ 286742 w 288582"/>
                    <a:gd name="connsiteY1" fmla="*/ 627477 h 627796"/>
                    <a:gd name="connsiteX2" fmla="*/ 288338 w 288582"/>
                    <a:gd name="connsiteY2" fmla="*/ 623330 h 627796"/>
                    <a:gd name="connsiteX3" fmla="*/ 5987 w 288582"/>
                    <a:gd name="connsiteY3" fmla="*/ 1840 h 627796"/>
                    <a:gd name="connsiteX4" fmla="*/ 1840 w 288582"/>
                    <a:gd name="connsiteY4" fmla="*/ 245 h 627796"/>
                    <a:gd name="connsiteX5" fmla="*/ 245 w 288582"/>
                    <a:gd name="connsiteY5" fmla="*/ 4392 h 627796"/>
                    <a:gd name="connsiteX6" fmla="*/ 282595 w 288582"/>
                    <a:gd name="connsiteY6" fmla="*/ 625882 h 627796"/>
                    <a:gd name="connsiteX7" fmla="*/ 285467 w 288582"/>
                    <a:gd name="connsiteY7" fmla="*/ 627797 h 62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582" h="627796">
                      <a:moveTo>
                        <a:pt x="285467" y="627797"/>
                      </a:moveTo>
                      <a:cubicBezTo>
                        <a:pt x="285785" y="627797"/>
                        <a:pt x="286423" y="627797"/>
                        <a:pt x="286742" y="627477"/>
                      </a:cubicBezTo>
                      <a:cubicBezTo>
                        <a:pt x="288338" y="626839"/>
                        <a:pt x="288976" y="624925"/>
                        <a:pt x="288338" y="623330"/>
                      </a:cubicBezTo>
                      <a:lnTo>
                        <a:pt x="5987" y="1840"/>
                      </a:lnTo>
                      <a:cubicBezTo>
                        <a:pt x="5349" y="245"/>
                        <a:pt x="3435" y="-394"/>
                        <a:pt x="1840" y="245"/>
                      </a:cubicBezTo>
                      <a:cubicBezTo>
                        <a:pt x="245" y="883"/>
                        <a:pt x="-394" y="2797"/>
                        <a:pt x="245" y="4392"/>
                      </a:cubicBezTo>
                      <a:lnTo>
                        <a:pt x="282595" y="625882"/>
                      </a:lnTo>
                      <a:cubicBezTo>
                        <a:pt x="282914" y="627158"/>
                        <a:pt x="284190" y="627797"/>
                        <a:pt x="285467" y="627797"/>
                      </a:cubicBezTo>
                      <a:close/>
                    </a:path>
                  </a:pathLst>
                </a:custGeom>
                <a:solidFill>
                  <a:srgbClr val="003458"/>
                </a:solidFill>
                <a:ln w="3190" cap="flat">
                  <a:noFill/>
                  <a:prstDash val="solid"/>
                  <a:miter/>
                </a:ln>
              </p:spPr>
              <p:txBody>
                <a:bodyPr rtlCol="0" anchor="ctr"/>
                <a:lstStyle/>
                <a:p>
                  <a:endParaRPr lang="fr-BE"/>
                </a:p>
              </p:txBody>
            </p:sp>
            <p:sp>
              <p:nvSpPr>
                <p:cNvPr id="416" name="Forme libre : forme 415">
                  <a:extLst>
                    <a:ext uri="{FF2B5EF4-FFF2-40B4-BE49-F238E27FC236}">
                      <a16:creationId xmlns:a16="http://schemas.microsoft.com/office/drawing/2014/main" id="{4FF9BCA2-8AD2-47CF-AA76-BA9BDAA1872C}"/>
                    </a:ext>
                  </a:extLst>
                </p:cNvPr>
                <p:cNvSpPr/>
                <p:nvPr/>
              </p:nvSpPr>
              <p:spPr>
                <a:xfrm>
                  <a:off x="7410409" y="4335764"/>
                  <a:ext cx="636335" cy="268876"/>
                </a:xfrm>
                <a:custGeom>
                  <a:avLst/>
                  <a:gdLst>
                    <a:gd name="connsiteX0" fmla="*/ 633220 w 636335"/>
                    <a:gd name="connsiteY0" fmla="*/ 268876 h 268876"/>
                    <a:gd name="connsiteX1" fmla="*/ 636092 w 636335"/>
                    <a:gd name="connsiteY1" fmla="*/ 266962 h 268876"/>
                    <a:gd name="connsiteX2" fmla="*/ 634496 w 636335"/>
                    <a:gd name="connsiteY2" fmla="*/ 262815 h 268876"/>
                    <a:gd name="connsiteX3" fmla="*/ 4392 w 636335"/>
                    <a:gd name="connsiteY3" fmla="*/ 245 h 268876"/>
                    <a:gd name="connsiteX4" fmla="*/ 245 w 636335"/>
                    <a:gd name="connsiteY4" fmla="*/ 1840 h 268876"/>
                    <a:gd name="connsiteX5" fmla="*/ 1840 w 636335"/>
                    <a:gd name="connsiteY5" fmla="*/ 5987 h 268876"/>
                    <a:gd name="connsiteX6" fmla="*/ 631944 w 636335"/>
                    <a:gd name="connsiteY6" fmla="*/ 268557 h 268876"/>
                    <a:gd name="connsiteX7" fmla="*/ 633220 w 636335"/>
                    <a:gd name="connsiteY7" fmla="*/ 268876 h 26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6335" h="268876">
                      <a:moveTo>
                        <a:pt x="633220" y="268876"/>
                      </a:moveTo>
                      <a:cubicBezTo>
                        <a:pt x="634496" y="268876"/>
                        <a:pt x="635773" y="268238"/>
                        <a:pt x="636092" y="266962"/>
                      </a:cubicBezTo>
                      <a:cubicBezTo>
                        <a:pt x="636729" y="265367"/>
                        <a:pt x="636092" y="263453"/>
                        <a:pt x="634496" y="262815"/>
                      </a:cubicBezTo>
                      <a:lnTo>
                        <a:pt x="4392" y="245"/>
                      </a:lnTo>
                      <a:cubicBezTo>
                        <a:pt x="2797" y="-394"/>
                        <a:pt x="883" y="245"/>
                        <a:pt x="245" y="1840"/>
                      </a:cubicBezTo>
                      <a:cubicBezTo>
                        <a:pt x="-394" y="3435"/>
                        <a:pt x="245" y="5349"/>
                        <a:pt x="1840" y="5987"/>
                      </a:cubicBezTo>
                      <a:lnTo>
                        <a:pt x="631944" y="268557"/>
                      </a:lnTo>
                      <a:cubicBezTo>
                        <a:pt x="632582" y="268876"/>
                        <a:pt x="632901" y="268876"/>
                        <a:pt x="633220" y="268876"/>
                      </a:cubicBezTo>
                      <a:close/>
                    </a:path>
                  </a:pathLst>
                </a:custGeom>
                <a:solidFill>
                  <a:srgbClr val="003458"/>
                </a:solidFill>
                <a:ln w="3190" cap="flat">
                  <a:noFill/>
                  <a:prstDash val="solid"/>
                  <a:miter/>
                </a:ln>
              </p:spPr>
              <p:txBody>
                <a:bodyPr rtlCol="0" anchor="ctr"/>
                <a:lstStyle/>
                <a:p>
                  <a:endParaRPr lang="fr-BE"/>
                </a:p>
              </p:txBody>
            </p:sp>
            <p:sp>
              <p:nvSpPr>
                <p:cNvPr id="417" name="Forme libre : forme 416">
                  <a:extLst>
                    <a:ext uri="{FF2B5EF4-FFF2-40B4-BE49-F238E27FC236}">
                      <a16:creationId xmlns:a16="http://schemas.microsoft.com/office/drawing/2014/main" id="{A11EC465-FA78-4129-BFC9-529361D37EEC}"/>
                    </a:ext>
                  </a:extLst>
                </p:cNvPr>
                <p:cNvSpPr/>
                <p:nvPr/>
              </p:nvSpPr>
              <p:spPr>
                <a:xfrm>
                  <a:off x="7400302" y="4336505"/>
                  <a:ext cx="588912" cy="362890"/>
                </a:xfrm>
                <a:custGeom>
                  <a:avLst/>
                  <a:gdLst>
                    <a:gd name="connsiteX0" fmla="*/ 585581 w 588912"/>
                    <a:gd name="connsiteY0" fmla="*/ 362890 h 362890"/>
                    <a:gd name="connsiteX1" fmla="*/ 588452 w 588912"/>
                    <a:gd name="connsiteY1" fmla="*/ 361295 h 362890"/>
                    <a:gd name="connsiteX2" fmla="*/ 587495 w 588912"/>
                    <a:gd name="connsiteY2" fmla="*/ 356829 h 362890"/>
                    <a:gd name="connsiteX3" fmla="*/ 4927 w 588912"/>
                    <a:gd name="connsiteY3" fmla="*/ 461 h 362890"/>
                    <a:gd name="connsiteX4" fmla="*/ 461 w 588912"/>
                    <a:gd name="connsiteY4" fmla="*/ 1418 h 362890"/>
                    <a:gd name="connsiteX5" fmla="*/ 1418 w 588912"/>
                    <a:gd name="connsiteY5" fmla="*/ 5885 h 362890"/>
                    <a:gd name="connsiteX6" fmla="*/ 583666 w 588912"/>
                    <a:gd name="connsiteY6" fmla="*/ 362252 h 362890"/>
                    <a:gd name="connsiteX7" fmla="*/ 585581 w 588912"/>
                    <a:gd name="connsiteY7" fmla="*/ 362890 h 362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8912" h="362890">
                      <a:moveTo>
                        <a:pt x="585581" y="362890"/>
                      </a:moveTo>
                      <a:cubicBezTo>
                        <a:pt x="586538" y="362890"/>
                        <a:pt x="587814" y="362252"/>
                        <a:pt x="588452" y="361295"/>
                      </a:cubicBezTo>
                      <a:cubicBezTo>
                        <a:pt x="589409" y="359700"/>
                        <a:pt x="588771" y="357786"/>
                        <a:pt x="587495" y="356829"/>
                      </a:cubicBezTo>
                      <a:lnTo>
                        <a:pt x="4927" y="461"/>
                      </a:lnTo>
                      <a:cubicBezTo>
                        <a:pt x="3332" y="-496"/>
                        <a:pt x="1418" y="142"/>
                        <a:pt x="461" y="1418"/>
                      </a:cubicBezTo>
                      <a:cubicBezTo>
                        <a:pt x="-496" y="3013"/>
                        <a:pt x="142" y="4927"/>
                        <a:pt x="1418" y="5885"/>
                      </a:cubicBezTo>
                      <a:lnTo>
                        <a:pt x="583666" y="362252"/>
                      </a:lnTo>
                      <a:cubicBezTo>
                        <a:pt x="584304" y="362890"/>
                        <a:pt x="584943" y="362890"/>
                        <a:pt x="585581" y="362890"/>
                      </a:cubicBezTo>
                      <a:close/>
                    </a:path>
                  </a:pathLst>
                </a:custGeom>
                <a:solidFill>
                  <a:srgbClr val="003458"/>
                </a:solidFill>
                <a:ln w="3190" cap="flat">
                  <a:noFill/>
                  <a:prstDash val="solid"/>
                  <a:miter/>
                </a:ln>
              </p:spPr>
              <p:txBody>
                <a:bodyPr rtlCol="0" anchor="ctr"/>
                <a:lstStyle/>
                <a:p>
                  <a:endParaRPr lang="fr-BE"/>
                </a:p>
              </p:txBody>
            </p:sp>
            <p:sp>
              <p:nvSpPr>
                <p:cNvPr id="418" name="Forme libre : forme 417">
                  <a:extLst>
                    <a:ext uri="{FF2B5EF4-FFF2-40B4-BE49-F238E27FC236}">
                      <a16:creationId xmlns:a16="http://schemas.microsoft.com/office/drawing/2014/main" id="{24FF2C67-B41F-4DFF-BA95-1BC72C517018}"/>
                    </a:ext>
                  </a:extLst>
                </p:cNvPr>
                <p:cNvSpPr/>
                <p:nvPr/>
              </p:nvSpPr>
              <p:spPr>
                <a:xfrm>
                  <a:off x="7409841" y="4351917"/>
                  <a:ext cx="531869" cy="442552"/>
                </a:xfrm>
                <a:custGeom>
                  <a:avLst/>
                  <a:gdLst>
                    <a:gd name="connsiteX0" fmla="*/ 528505 w 531869"/>
                    <a:gd name="connsiteY0" fmla="*/ 442553 h 442552"/>
                    <a:gd name="connsiteX1" fmla="*/ 531057 w 531869"/>
                    <a:gd name="connsiteY1" fmla="*/ 441277 h 442552"/>
                    <a:gd name="connsiteX2" fmla="*/ 530738 w 531869"/>
                    <a:gd name="connsiteY2" fmla="*/ 436810 h 442552"/>
                    <a:gd name="connsiteX3" fmla="*/ 5279 w 531869"/>
                    <a:gd name="connsiteY3" fmla="*/ 682 h 442552"/>
                    <a:gd name="connsiteX4" fmla="*/ 812 w 531869"/>
                    <a:gd name="connsiteY4" fmla="*/ 1001 h 442552"/>
                    <a:gd name="connsiteX5" fmla="*/ 1131 w 531869"/>
                    <a:gd name="connsiteY5" fmla="*/ 5468 h 442552"/>
                    <a:gd name="connsiteX6" fmla="*/ 526272 w 531869"/>
                    <a:gd name="connsiteY6" fmla="*/ 441596 h 442552"/>
                    <a:gd name="connsiteX7" fmla="*/ 528505 w 531869"/>
                    <a:gd name="connsiteY7" fmla="*/ 442553 h 44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1869" h="442552">
                      <a:moveTo>
                        <a:pt x="528505" y="442553"/>
                      </a:moveTo>
                      <a:cubicBezTo>
                        <a:pt x="529462" y="442553"/>
                        <a:pt x="530419" y="442234"/>
                        <a:pt x="531057" y="441277"/>
                      </a:cubicBezTo>
                      <a:cubicBezTo>
                        <a:pt x="532333" y="440001"/>
                        <a:pt x="532014" y="437767"/>
                        <a:pt x="530738" y="436810"/>
                      </a:cubicBezTo>
                      <a:lnTo>
                        <a:pt x="5279" y="682"/>
                      </a:lnTo>
                      <a:cubicBezTo>
                        <a:pt x="4003" y="-275"/>
                        <a:pt x="1770" y="-275"/>
                        <a:pt x="812" y="1001"/>
                      </a:cubicBezTo>
                      <a:cubicBezTo>
                        <a:pt x="-464" y="2277"/>
                        <a:pt x="-145" y="4511"/>
                        <a:pt x="1131" y="5468"/>
                      </a:cubicBezTo>
                      <a:lnTo>
                        <a:pt x="526272" y="441596"/>
                      </a:lnTo>
                      <a:cubicBezTo>
                        <a:pt x="526910" y="442234"/>
                        <a:pt x="527548" y="442553"/>
                        <a:pt x="528505" y="442553"/>
                      </a:cubicBezTo>
                      <a:close/>
                    </a:path>
                  </a:pathLst>
                </a:custGeom>
                <a:solidFill>
                  <a:srgbClr val="003458"/>
                </a:solidFill>
                <a:ln w="3190" cap="flat">
                  <a:noFill/>
                  <a:prstDash val="solid"/>
                  <a:miter/>
                </a:ln>
              </p:spPr>
              <p:txBody>
                <a:bodyPr rtlCol="0" anchor="ctr"/>
                <a:lstStyle/>
                <a:p>
                  <a:endParaRPr lang="fr-BE"/>
                </a:p>
              </p:txBody>
            </p:sp>
            <p:sp>
              <p:nvSpPr>
                <p:cNvPr id="419" name="Forme libre : forme 418">
                  <a:extLst>
                    <a:ext uri="{FF2B5EF4-FFF2-40B4-BE49-F238E27FC236}">
                      <a16:creationId xmlns:a16="http://schemas.microsoft.com/office/drawing/2014/main" id="{39983839-B152-4782-B723-4205B9B178A8}"/>
                    </a:ext>
                  </a:extLst>
                </p:cNvPr>
                <p:cNvSpPr/>
                <p:nvPr/>
              </p:nvSpPr>
              <p:spPr>
                <a:xfrm>
                  <a:off x="7413325" y="4124285"/>
                  <a:ext cx="655708" cy="216828"/>
                </a:xfrm>
                <a:custGeom>
                  <a:avLst/>
                  <a:gdLst>
                    <a:gd name="connsiteX0" fmla="*/ 3390 w 655708"/>
                    <a:gd name="connsiteY0" fmla="*/ 216828 h 216828"/>
                    <a:gd name="connsiteX1" fmla="*/ 4347 w 655708"/>
                    <a:gd name="connsiteY1" fmla="*/ 216828 h 216828"/>
                    <a:gd name="connsiteX2" fmla="*/ 653594 w 655708"/>
                    <a:gd name="connsiteY2" fmla="*/ 6262 h 216828"/>
                    <a:gd name="connsiteX3" fmla="*/ 655508 w 655708"/>
                    <a:gd name="connsiteY3" fmla="*/ 2114 h 216828"/>
                    <a:gd name="connsiteX4" fmla="*/ 651361 w 655708"/>
                    <a:gd name="connsiteY4" fmla="*/ 200 h 216828"/>
                    <a:gd name="connsiteX5" fmla="*/ 2114 w 655708"/>
                    <a:gd name="connsiteY5" fmla="*/ 210766 h 216828"/>
                    <a:gd name="connsiteX6" fmla="*/ 200 w 655708"/>
                    <a:gd name="connsiteY6" fmla="*/ 214914 h 216828"/>
                    <a:gd name="connsiteX7" fmla="*/ 3390 w 655708"/>
                    <a:gd name="connsiteY7" fmla="*/ 216828 h 216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708" h="216828">
                      <a:moveTo>
                        <a:pt x="3390" y="216828"/>
                      </a:moveTo>
                      <a:cubicBezTo>
                        <a:pt x="3709" y="216828"/>
                        <a:pt x="4028" y="216828"/>
                        <a:pt x="4347" y="216828"/>
                      </a:cubicBezTo>
                      <a:lnTo>
                        <a:pt x="653594" y="6262"/>
                      </a:lnTo>
                      <a:cubicBezTo>
                        <a:pt x="655189" y="5624"/>
                        <a:pt x="656146" y="4028"/>
                        <a:pt x="655508" y="2114"/>
                      </a:cubicBezTo>
                      <a:cubicBezTo>
                        <a:pt x="654870" y="519"/>
                        <a:pt x="653275" y="-438"/>
                        <a:pt x="651361" y="200"/>
                      </a:cubicBezTo>
                      <a:lnTo>
                        <a:pt x="2114" y="210766"/>
                      </a:lnTo>
                      <a:cubicBezTo>
                        <a:pt x="519" y="211404"/>
                        <a:pt x="-438" y="213000"/>
                        <a:pt x="200" y="214914"/>
                      </a:cubicBezTo>
                      <a:cubicBezTo>
                        <a:pt x="838" y="215871"/>
                        <a:pt x="2114" y="216828"/>
                        <a:pt x="3390" y="216828"/>
                      </a:cubicBezTo>
                      <a:close/>
                    </a:path>
                  </a:pathLst>
                </a:custGeom>
                <a:solidFill>
                  <a:srgbClr val="003458"/>
                </a:solidFill>
                <a:ln w="3190" cap="flat">
                  <a:noFill/>
                  <a:prstDash val="solid"/>
                  <a:miter/>
                </a:ln>
              </p:spPr>
              <p:txBody>
                <a:bodyPr rtlCol="0" anchor="ctr"/>
                <a:lstStyle/>
                <a:p>
                  <a:endParaRPr lang="fr-BE"/>
                </a:p>
              </p:txBody>
            </p:sp>
            <p:sp>
              <p:nvSpPr>
                <p:cNvPr id="420" name="Forme libre : forme 419">
                  <a:extLst>
                    <a:ext uri="{FF2B5EF4-FFF2-40B4-BE49-F238E27FC236}">
                      <a16:creationId xmlns:a16="http://schemas.microsoft.com/office/drawing/2014/main" id="{27ADBE1E-3F73-42E6-A9B9-E1B7A33A46C2}"/>
                    </a:ext>
                  </a:extLst>
                </p:cNvPr>
                <p:cNvSpPr/>
                <p:nvPr/>
              </p:nvSpPr>
              <p:spPr>
                <a:xfrm>
                  <a:off x="7387633" y="4210258"/>
                  <a:ext cx="677739" cy="129260"/>
                </a:xfrm>
                <a:custGeom>
                  <a:avLst/>
                  <a:gdLst>
                    <a:gd name="connsiteX0" fmla="*/ 3240 w 677739"/>
                    <a:gd name="connsiteY0" fmla="*/ 129260 h 129260"/>
                    <a:gd name="connsiteX1" fmla="*/ 3878 w 677739"/>
                    <a:gd name="connsiteY1" fmla="*/ 129260 h 129260"/>
                    <a:gd name="connsiteX2" fmla="*/ 675138 w 677739"/>
                    <a:gd name="connsiteY2" fmla="*/ 6430 h 129260"/>
                    <a:gd name="connsiteX3" fmla="*/ 677691 w 677739"/>
                    <a:gd name="connsiteY3" fmla="*/ 2601 h 129260"/>
                    <a:gd name="connsiteX4" fmla="*/ 673862 w 677739"/>
                    <a:gd name="connsiteY4" fmla="*/ 49 h 129260"/>
                    <a:gd name="connsiteX5" fmla="*/ 2601 w 677739"/>
                    <a:gd name="connsiteY5" fmla="*/ 122880 h 129260"/>
                    <a:gd name="connsiteX6" fmla="*/ 49 w 677739"/>
                    <a:gd name="connsiteY6" fmla="*/ 126708 h 129260"/>
                    <a:gd name="connsiteX7" fmla="*/ 3240 w 677739"/>
                    <a:gd name="connsiteY7" fmla="*/ 129260 h 129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7739" h="129260">
                      <a:moveTo>
                        <a:pt x="3240" y="129260"/>
                      </a:moveTo>
                      <a:cubicBezTo>
                        <a:pt x="3559" y="129260"/>
                        <a:pt x="3559" y="129260"/>
                        <a:pt x="3878" y="129260"/>
                      </a:cubicBezTo>
                      <a:lnTo>
                        <a:pt x="675138" y="6430"/>
                      </a:lnTo>
                      <a:cubicBezTo>
                        <a:pt x="676733" y="6111"/>
                        <a:pt x="678010" y="4516"/>
                        <a:pt x="677691" y="2601"/>
                      </a:cubicBezTo>
                      <a:cubicBezTo>
                        <a:pt x="677372" y="1006"/>
                        <a:pt x="675776" y="-270"/>
                        <a:pt x="673862" y="49"/>
                      </a:cubicBezTo>
                      <a:lnTo>
                        <a:pt x="2601" y="122880"/>
                      </a:lnTo>
                      <a:cubicBezTo>
                        <a:pt x="1006" y="123199"/>
                        <a:pt x="-270" y="124794"/>
                        <a:pt x="49" y="126708"/>
                      </a:cubicBezTo>
                      <a:cubicBezTo>
                        <a:pt x="368" y="128303"/>
                        <a:pt x="1644" y="129260"/>
                        <a:pt x="3240" y="129260"/>
                      </a:cubicBezTo>
                      <a:close/>
                    </a:path>
                  </a:pathLst>
                </a:custGeom>
                <a:solidFill>
                  <a:srgbClr val="003458"/>
                </a:solidFill>
                <a:ln w="3190" cap="flat">
                  <a:noFill/>
                  <a:prstDash val="solid"/>
                  <a:miter/>
                </a:ln>
              </p:spPr>
              <p:txBody>
                <a:bodyPr rtlCol="0" anchor="ctr"/>
                <a:lstStyle/>
                <a:p>
                  <a:endParaRPr lang="fr-BE"/>
                </a:p>
              </p:txBody>
            </p:sp>
            <p:sp>
              <p:nvSpPr>
                <p:cNvPr id="421" name="Forme libre : forme 420">
                  <a:extLst>
                    <a:ext uri="{FF2B5EF4-FFF2-40B4-BE49-F238E27FC236}">
                      <a16:creationId xmlns:a16="http://schemas.microsoft.com/office/drawing/2014/main" id="{7303CF61-7250-4CF8-9A56-A0BE92F7D1F3}"/>
                    </a:ext>
                  </a:extLst>
                </p:cNvPr>
                <p:cNvSpPr/>
                <p:nvPr/>
              </p:nvSpPr>
              <p:spPr>
                <a:xfrm>
                  <a:off x="6723711" y="4343298"/>
                  <a:ext cx="681887" cy="103418"/>
                </a:xfrm>
                <a:custGeom>
                  <a:avLst/>
                  <a:gdLst>
                    <a:gd name="connsiteX0" fmla="*/ 3240 w 681887"/>
                    <a:gd name="connsiteY0" fmla="*/ 103418 h 103418"/>
                    <a:gd name="connsiteX1" fmla="*/ 3559 w 681887"/>
                    <a:gd name="connsiteY1" fmla="*/ 103418 h 103418"/>
                    <a:gd name="connsiteX2" fmla="*/ 679286 w 681887"/>
                    <a:gd name="connsiteY2" fmla="*/ 6111 h 103418"/>
                    <a:gd name="connsiteX3" fmla="*/ 681838 w 681887"/>
                    <a:gd name="connsiteY3" fmla="*/ 2602 h 103418"/>
                    <a:gd name="connsiteX4" fmla="*/ 678329 w 681887"/>
                    <a:gd name="connsiteY4" fmla="*/ 49 h 103418"/>
                    <a:gd name="connsiteX5" fmla="*/ 2602 w 681887"/>
                    <a:gd name="connsiteY5" fmla="*/ 97356 h 103418"/>
                    <a:gd name="connsiteX6" fmla="*/ 49 w 681887"/>
                    <a:gd name="connsiteY6" fmla="*/ 100866 h 103418"/>
                    <a:gd name="connsiteX7" fmla="*/ 3240 w 681887"/>
                    <a:gd name="connsiteY7" fmla="*/ 103418 h 10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887" h="103418">
                      <a:moveTo>
                        <a:pt x="3240" y="103418"/>
                      </a:moveTo>
                      <a:cubicBezTo>
                        <a:pt x="3240" y="103418"/>
                        <a:pt x="3559" y="103418"/>
                        <a:pt x="3559" y="103418"/>
                      </a:cubicBezTo>
                      <a:lnTo>
                        <a:pt x="679286" y="6111"/>
                      </a:lnTo>
                      <a:cubicBezTo>
                        <a:pt x="680881" y="5792"/>
                        <a:pt x="682157" y="4197"/>
                        <a:pt x="681838" y="2602"/>
                      </a:cubicBezTo>
                      <a:cubicBezTo>
                        <a:pt x="681519" y="1006"/>
                        <a:pt x="679924" y="-270"/>
                        <a:pt x="678329" y="49"/>
                      </a:cubicBezTo>
                      <a:lnTo>
                        <a:pt x="2602" y="97356"/>
                      </a:lnTo>
                      <a:cubicBezTo>
                        <a:pt x="1006" y="97675"/>
                        <a:pt x="-270" y="99271"/>
                        <a:pt x="49" y="100866"/>
                      </a:cubicBezTo>
                      <a:cubicBezTo>
                        <a:pt x="368" y="102461"/>
                        <a:pt x="1644" y="103418"/>
                        <a:pt x="3240" y="103418"/>
                      </a:cubicBezTo>
                      <a:close/>
                    </a:path>
                  </a:pathLst>
                </a:custGeom>
                <a:solidFill>
                  <a:srgbClr val="003458"/>
                </a:solidFill>
                <a:ln w="3190" cap="flat">
                  <a:noFill/>
                  <a:prstDash val="solid"/>
                  <a:miter/>
                </a:ln>
              </p:spPr>
              <p:txBody>
                <a:bodyPr rtlCol="0" anchor="ctr"/>
                <a:lstStyle/>
                <a:p>
                  <a:endParaRPr lang="fr-BE"/>
                </a:p>
              </p:txBody>
            </p:sp>
            <p:sp>
              <p:nvSpPr>
                <p:cNvPr id="422" name="Forme libre : forme 421">
                  <a:extLst>
                    <a:ext uri="{FF2B5EF4-FFF2-40B4-BE49-F238E27FC236}">
                      <a16:creationId xmlns:a16="http://schemas.microsoft.com/office/drawing/2014/main" id="{6B381596-81BF-4FAE-82A7-1156E2C7C793}"/>
                    </a:ext>
                  </a:extLst>
                </p:cNvPr>
                <p:cNvSpPr/>
                <p:nvPr/>
              </p:nvSpPr>
              <p:spPr>
                <a:xfrm>
                  <a:off x="6744436" y="4348709"/>
                  <a:ext cx="661811" cy="195951"/>
                </a:xfrm>
                <a:custGeom>
                  <a:avLst/>
                  <a:gdLst>
                    <a:gd name="connsiteX0" fmla="*/ 2932 w 661811"/>
                    <a:gd name="connsiteY0" fmla="*/ 195952 h 195951"/>
                    <a:gd name="connsiteX1" fmla="*/ 3889 w 661811"/>
                    <a:gd name="connsiteY1" fmla="*/ 195952 h 195951"/>
                    <a:gd name="connsiteX2" fmla="*/ 659517 w 661811"/>
                    <a:gd name="connsiteY2" fmla="*/ 6123 h 195951"/>
                    <a:gd name="connsiteX3" fmla="*/ 661750 w 661811"/>
                    <a:gd name="connsiteY3" fmla="*/ 2294 h 195951"/>
                    <a:gd name="connsiteX4" fmla="*/ 657922 w 661811"/>
                    <a:gd name="connsiteY4" fmla="*/ 61 h 195951"/>
                    <a:gd name="connsiteX5" fmla="*/ 2294 w 661811"/>
                    <a:gd name="connsiteY5" fmla="*/ 189890 h 195951"/>
                    <a:gd name="connsiteX6" fmla="*/ 61 w 661811"/>
                    <a:gd name="connsiteY6" fmla="*/ 193718 h 195951"/>
                    <a:gd name="connsiteX7" fmla="*/ 2932 w 661811"/>
                    <a:gd name="connsiteY7" fmla="*/ 195952 h 195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1811" h="195951">
                      <a:moveTo>
                        <a:pt x="2932" y="195952"/>
                      </a:moveTo>
                      <a:cubicBezTo>
                        <a:pt x="3252" y="195952"/>
                        <a:pt x="3571" y="195952"/>
                        <a:pt x="3889" y="195952"/>
                      </a:cubicBezTo>
                      <a:lnTo>
                        <a:pt x="659517" y="6123"/>
                      </a:lnTo>
                      <a:cubicBezTo>
                        <a:pt x="661112" y="5485"/>
                        <a:pt x="662070" y="3889"/>
                        <a:pt x="661750" y="2294"/>
                      </a:cubicBezTo>
                      <a:cubicBezTo>
                        <a:pt x="661112" y="699"/>
                        <a:pt x="659517" y="-258"/>
                        <a:pt x="657922" y="61"/>
                      </a:cubicBezTo>
                      <a:lnTo>
                        <a:pt x="2294" y="189890"/>
                      </a:lnTo>
                      <a:cubicBezTo>
                        <a:pt x="699" y="190528"/>
                        <a:pt x="-258" y="192123"/>
                        <a:pt x="61" y="193718"/>
                      </a:cubicBezTo>
                      <a:cubicBezTo>
                        <a:pt x="380" y="194995"/>
                        <a:pt x="1656" y="195952"/>
                        <a:pt x="2932" y="195952"/>
                      </a:cubicBezTo>
                      <a:close/>
                    </a:path>
                  </a:pathLst>
                </a:custGeom>
                <a:solidFill>
                  <a:srgbClr val="003458"/>
                </a:solidFill>
                <a:ln w="3190" cap="flat">
                  <a:noFill/>
                  <a:prstDash val="solid"/>
                  <a:miter/>
                </a:ln>
              </p:spPr>
              <p:txBody>
                <a:bodyPr rtlCol="0" anchor="ctr"/>
                <a:lstStyle/>
                <a:p>
                  <a:endParaRPr lang="fr-BE"/>
                </a:p>
              </p:txBody>
            </p:sp>
            <p:sp>
              <p:nvSpPr>
                <p:cNvPr id="423" name="Forme libre : forme 422">
                  <a:extLst>
                    <a:ext uri="{FF2B5EF4-FFF2-40B4-BE49-F238E27FC236}">
                      <a16:creationId xmlns:a16="http://schemas.microsoft.com/office/drawing/2014/main" id="{44B9F9B3-82ED-4199-B399-47CF7EB7DAE5}"/>
                    </a:ext>
                  </a:extLst>
                </p:cNvPr>
                <p:cNvSpPr/>
                <p:nvPr/>
              </p:nvSpPr>
              <p:spPr>
                <a:xfrm>
                  <a:off x="7404911" y="4334733"/>
                  <a:ext cx="688807" cy="8933"/>
                </a:xfrm>
                <a:custGeom>
                  <a:avLst/>
                  <a:gdLst>
                    <a:gd name="connsiteX0" fmla="*/ 685617 w 688807"/>
                    <a:gd name="connsiteY0" fmla="*/ 8933 h 8933"/>
                    <a:gd name="connsiteX1" fmla="*/ 688808 w 688807"/>
                    <a:gd name="connsiteY1" fmla="*/ 5743 h 8933"/>
                    <a:gd name="connsiteX2" fmla="*/ 685617 w 688807"/>
                    <a:gd name="connsiteY2" fmla="*/ 2552 h 8933"/>
                    <a:gd name="connsiteX3" fmla="*/ 3190 w 688807"/>
                    <a:gd name="connsiteY3" fmla="*/ 0 h 8933"/>
                    <a:gd name="connsiteX4" fmla="*/ 3190 w 688807"/>
                    <a:gd name="connsiteY4" fmla="*/ 0 h 8933"/>
                    <a:gd name="connsiteX5" fmla="*/ 0 w 688807"/>
                    <a:gd name="connsiteY5" fmla="*/ 3190 h 8933"/>
                    <a:gd name="connsiteX6" fmla="*/ 3190 w 688807"/>
                    <a:gd name="connsiteY6" fmla="*/ 6381 h 8933"/>
                    <a:gd name="connsiteX7" fmla="*/ 685617 w 688807"/>
                    <a:gd name="connsiteY7" fmla="*/ 8933 h 8933"/>
                    <a:gd name="connsiteX8" fmla="*/ 685617 w 688807"/>
                    <a:gd name="connsiteY8" fmla="*/ 8933 h 8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8807" h="8933">
                      <a:moveTo>
                        <a:pt x="685617" y="8933"/>
                      </a:moveTo>
                      <a:cubicBezTo>
                        <a:pt x="687213" y="8933"/>
                        <a:pt x="688808" y="7657"/>
                        <a:pt x="688808" y="5743"/>
                      </a:cubicBezTo>
                      <a:cubicBezTo>
                        <a:pt x="688808" y="3829"/>
                        <a:pt x="687532" y="2552"/>
                        <a:pt x="685617" y="2552"/>
                      </a:cubicBezTo>
                      <a:lnTo>
                        <a:pt x="3190" y="0"/>
                      </a:lnTo>
                      <a:cubicBezTo>
                        <a:pt x="3190" y="0"/>
                        <a:pt x="3190" y="0"/>
                        <a:pt x="3190" y="0"/>
                      </a:cubicBezTo>
                      <a:cubicBezTo>
                        <a:pt x="1595" y="0"/>
                        <a:pt x="0" y="1276"/>
                        <a:pt x="0" y="3190"/>
                      </a:cubicBezTo>
                      <a:cubicBezTo>
                        <a:pt x="0" y="5105"/>
                        <a:pt x="1276" y="6381"/>
                        <a:pt x="3190" y="6381"/>
                      </a:cubicBezTo>
                      <a:lnTo>
                        <a:pt x="685617" y="8933"/>
                      </a:lnTo>
                      <a:cubicBezTo>
                        <a:pt x="685617" y="8933"/>
                        <a:pt x="685617" y="8933"/>
                        <a:pt x="685617" y="8933"/>
                      </a:cubicBezTo>
                      <a:close/>
                    </a:path>
                  </a:pathLst>
                </a:custGeom>
                <a:solidFill>
                  <a:srgbClr val="003458"/>
                </a:solidFill>
                <a:ln w="3190" cap="flat">
                  <a:noFill/>
                  <a:prstDash val="solid"/>
                  <a:miter/>
                </a:ln>
              </p:spPr>
              <p:txBody>
                <a:bodyPr rtlCol="0" anchor="ctr"/>
                <a:lstStyle/>
                <a:p>
                  <a:endParaRPr lang="fr-BE"/>
                </a:p>
              </p:txBody>
            </p:sp>
            <p:sp>
              <p:nvSpPr>
                <p:cNvPr id="424" name="Forme libre : forme 423">
                  <a:extLst>
                    <a:ext uri="{FF2B5EF4-FFF2-40B4-BE49-F238E27FC236}">
                      <a16:creationId xmlns:a16="http://schemas.microsoft.com/office/drawing/2014/main" id="{CA17746D-5E05-4CBB-B0D8-D7824C9CC460}"/>
                    </a:ext>
                  </a:extLst>
                </p:cNvPr>
                <p:cNvSpPr/>
                <p:nvPr/>
              </p:nvSpPr>
              <p:spPr>
                <a:xfrm>
                  <a:off x="6634748" y="3568079"/>
                  <a:ext cx="1550535" cy="1550535"/>
                </a:xfrm>
                <a:custGeom>
                  <a:avLst/>
                  <a:gdLst>
                    <a:gd name="connsiteX0" fmla="*/ 0 w 1550535"/>
                    <a:gd name="connsiteY0" fmla="*/ 775268 h 1550535"/>
                    <a:gd name="connsiteX1" fmla="*/ 775268 w 1550535"/>
                    <a:gd name="connsiteY1" fmla="*/ 0 h 1550535"/>
                    <a:gd name="connsiteX2" fmla="*/ 1550535 w 1550535"/>
                    <a:gd name="connsiteY2" fmla="*/ 775268 h 1550535"/>
                    <a:gd name="connsiteX3" fmla="*/ 775268 w 1550535"/>
                    <a:gd name="connsiteY3" fmla="*/ 1550535 h 1550535"/>
                    <a:gd name="connsiteX4" fmla="*/ 0 w 1550535"/>
                    <a:gd name="connsiteY4" fmla="*/ 775268 h 1550535"/>
                    <a:gd name="connsiteX5" fmla="*/ 124745 w 1550535"/>
                    <a:gd name="connsiteY5" fmla="*/ 775268 h 1550535"/>
                    <a:gd name="connsiteX6" fmla="*/ 774949 w 1550535"/>
                    <a:gd name="connsiteY6" fmla="*/ 1425471 h 1550535"/>
                    <a:gd name="connsiteX7" fmla="*/ 1425152 w 1550535"/>
                    <a:gd name="connsiteY7" fmla="*/ 775268 h 1550535"/>
                    <a:gd name="connsiteX8" fmla="*/ 774949 w 1550535"/>
                    <a:gd name="connsiteY8" fmla="*/ 125064 h 1550535"/>
                    <a:gd name="connsiteX9" fmla="*/ 124745 w 1550535"/>
                    <a:gd name="connsiteY9" fmla="*/ 775268 h 1550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0535" h="1550535">
                      <a:moveTo>
                        <a:pt x="0" y="775268"/>
                      </a:moveTo>
                      <a:cubicBezTo>
                        <a:pt x="0" y="347754"/>
                        <a:pt x="347754" y="0"/>
                        <a:pt x="775268" y="0"/>
                      </a:cubicBezTo>
                      <a:cubicBezTo>
                        <a:pt x="1202781" y="0"/>
                        <a:pt x="1550535" y="347754"/>
                        <a:pt x="1550535" y="775268"/>
                      </a:cubicBezTo>
                      <a:cubicBezTo>
                        <a:pt x="1550535" y="1202781"/>
                        <a:pt x="1202781" y="1550535"/>
                        <a:pt x="775268" y="1550535"/>
                      </a:cubicBezTo>
                      <a:cubicBezTo>
                        <a:pt x="347754" y="1550535"/>
                        <a:pt x="0" y="1202781"/>
                        <a:pt x="0" y="775268"/>
                      </a:cubicBezTo>
                      <a:close/>
                      <a:moveTo>
                        <a:pt x="124745" y="775268"/>
                      </a:moveTo>
                      <a:cubicBezTo>
                        <a:pt x="124745" y="1133869"/>
                        <a:pt x="416347" y="1425471"/>
                        <a:pt x="774949" y="1425471"/>
                      </a:cubicBezTo>
                      <a:cubicBezTo>
                        <a:pt x="1133550" y="1425471"/>
                        <a:pt x="1425152" y="1133869"/>
                        <a:pt x="1425152" y="775268"/>
                      </a:cubicBezTo>
                      <a:cubicBezTo>
                        <a:pt x="1425152" y="416666"/>
                        <a:pt x="1133550" y="125064"/>
                        <a:pt x="774949" y="125064"/>
                      </a:cubicBezTo>
                      <a:cubicBezTo>
                        <a:pt x="416666" y="125064"/>
                        <a:pt x="124745" y="416985"/>
                        <a:pt x="124745" y="775268"/>
                      </a:cubicBezTo>
                      <a:close/>
                    </a:path>
                  </a:pathLst>
                </a:custGeom>
                <a:solidFill>
                  <a:srgbClr val="001724"/>
                </a:solidFill>
                <a:ln w="3190" cap="flat">
                  <a:noFill/>
                  <a:prstDash val="solid"/>
                  <a:miter/>
                </a:ln>
              </p:spPr>
              <p:txBody>
                <a:bodyPr rtlCol="0" anchor="ctr"/>
                <a:lstStyle/>
                <a:p>
                  <a:endParaRPr lang="fr-BE"/>
                </a:p>
              </p:txBody>
            </p:sp>
            <p:sp>
              <p:nvSpPr>
                <p:cNvPr id="425" name="Forme libre : forme 424">
                  <a:extLst>
                    <a:ext uri="{FF2B5EF4-FFF2-40B4-BE49-F238E27FC236}">
                      <a16:creationId xmlns:a16="http://schemas.microsoft.com/office/drawing/2014/main" id="{03B3767E-A788-4189-BE74-44EE4513B32D}"/>
                    </a:ext>
                  </a:extLst>
                </p:cNvPr>
                <p:cNvSpPr/>
                <p:nvPr/>
              </p:nvSpPr>
              <p:spPr>
                <a:xfrm>
                  <a:off x="6634748" y="3568079"/>
                  <a:ext cx="1550535" cy="1550535"/>
                </a:xfrm>
                <a:custGeom>
                  <a:avLst/>
                  <a:gdLst>
                    <a:gd name="connsiteX0" fmla="*/ 0 w 1550535"/>
                    <a:gd name="connsiteY0" fmla="*/ 775268 h 1550535"/>
                    <a:gd name="connsiteX1" fmla="*/ 775268 w 1550535"/>
                    <a:gd name="connsiteY1" fmla="*/ 0 h 1550535"/>
                    <a:gd name="connsiteX2" fmla="*/ 1550535 w 1550535"/>
                    <a:gd name="connsiteY2" fmla="*/ 775268 h 1550535"/>
                    <a:gd name="connsiteX3" fmla="*/ 775268 w 1550535"/>
                    <a:gd name="connsiteY3" fmla="*/ 1550535 h 1550535"/>
                    <a:gd name="connsiteX4" fmla="*/ 0 w 1550535"/>
                    <a:gd name="connsiteY4" fmla="*/ 775268 h 1550535"/>
                    <a:gd name="connsiteX5" fmla="*/ 124745 w 1550535"/>
                    <a:gd name="connsiteY5" fmla="*/ 775268 h 1550535"/>
                    <a:gd name="connsiteX6" fmla="*/ 774949 w 1550535"/>
                    <a:gd name="connsiteY6" fmla="*/ 1425471 h 1550535"/>
                    <a:gd name="connsiteX7" fmla="*/ 1425152 w 1550535"/>
                    <a:gd name="connsiteY7" fmla="*/ 775268 h 1550535"/>
                    <a:gd name="connsiteX8" fmla="*/ 774949 w 1550535"/>
                    <a:gd name="connsiteY8" fmla="*/ 125064 h 1550535"/>
                    <a:gd name="connsiteX9" fmla="*/ 124745 w 1550535"/>
                    <a:gd name="connsiteY9" fmla="*/ 775268 h 1550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0535" h="1550535">
                      <a:moveTo>
                        <a:pt x="0" y="775268"/>
                      </a:moveTo>
                      <a:cubicBezTo>
                        <a:pt x="0" y="347754"/>
                        <a:pt x="347754" y="0"/>
                        <a:pt x="775268" y="0"/>
                      </a:cubicBezTo>
                      <a:cubicBezTo>
                        <a:pt x="1202781" y="0"/>
                        <a:pt x="1550535" y="347754"/>
                        <a:pt x="1550535" y="775268"/>
                      </a:cubicBezTo>
                      <a:cubicBezTo>
                        <a:pt x="1550535" y="1202781"/>
                        <a:pt x="1202781" y="1550535"/>
                        <a:pt x="775268" y="1550535"/>
                      </a:cubicBezTo>
                      <a:cubicBezTo>
                        <a:pt x="347754" y="1550535"/>
                        <a:pt x="0" y="1202781"/>
                        <a:pt x="0" y="775268"/>
                      </a:cubicBezTo>
                      <a:close/>
                      <a:moveTo>
                        <a:pt x="124745" y="775268"/>
                      </a:moveTo>
                      <a:cubicBezTo>
                        <a:pt x="124745" y="1133869"/>
                        <a:pt x="416347" y="1425471"/>
                        <a:pt x="774949" y="1425471"/>
                      </a:cubicBezTo>
                      <a:cubicBezTo>
                        <a:pt x="1133550" y="1425471"/>
                        <a:pt x="1425152" y="1133869"/>
                        <a:pt x="1425152" y="775268"/>
                      </a:cubicBezTo>
                      <a:cubicBezTo>
                        <a:pt x="1425152" y="416666"/>
                        <a:pt x="1133550" y="125064"/>
                        <a:pt x="774949" y="125064"/>
                      </a:cubicBezTo>
                      <a:cubicBezTo>
                        <a:pt x="416666" y="125064"/>
                        <a:pt x="124745" y="416985"/>
                        <a:pt x="124745" y="775268"/>
                      </a:cubicBezTo>
                      <a:close/>
                    </a:path>
                  </a:pathLst>
                </a:custGeom>
                <a:solidFill>
                  <a:srgbClr val="231F20"/>
                </a:solidFill>
                <a:ln w="3190" cap="flat">
                  <a:noFill/>
                  <a:prstDash val="solid"/>
                  <a:miter/>
                </a:ln>
              </p:spPr>
              <p:txBody>
                <a:bodyPr rtlCol="0" anchor="ctr"/>
                <a:lstStyle/>
                <a:p>
                  <a:endParaRPr lang="fr-BE"/>
                </a:p>
              </p:txBody>
            </p:sp>
            <p:sp>
              <p:nvSpPr>
                <p:cNvPr id="426" name="Forme libre : forme 425">
                  <a:extLst>
                    <a:ext uri="{FF2B5EF4-FFF2-40B4-BE49-F238E27FC236}">
                      <a16:creationId xmlns:a16="http://schemas.microsoft.com/office/drawing/2014/main" id="{8EFD20F8-3462-415F-BDA5-ECFAD9F1FCD7}"/>
                    </a:ext>
                  </a:extLst>
                </p:cNvPr>
                <p:cNvSpPr/>
                <p:nvPr/>
              </p:nvSpPr>
              <p:spPr>
                <a:xfrm>
                  <a:off x="6709084" y="3642416"/>
                  <a:ext cx="1401862" cy="1401862"/>
                </a:xfrm>
                <a:custGeom>
                  <a:avLst/>
                  <a:gdLst>
                    <a:gd name="connsiteX0" fmla="*/ 0 w 1401862"/>
                    <a:gd name="connsiteY0" fmla="*/ 700931 h 1401862"/>
                    <a:gd name="connsiteX1" fmla="*/ 700931 w 1401862"/>
                    <a:gd name="connsiteY1" fmla="*/ 0 h 1401862"/>
                    <a:gd name="connsiteX2" fmla="*/ 1401862 w 1401862"/>
                    <a:gd name="connsiteY2" fmla="*/ 700931 h 1401862"/>
                    <a:gd name="connsiteX3" fmla="*/ 700931 w 1401862"/>
                    <a:gd name="connsiteY3" fmla="*/ 1401863 h 1401862"/>
                    <a:gd name="connsiteX4" fmla="*/ 0 w 1401862"/>
                    <a:gd name="connsiteY4" fmla="*/ 700931 h 1401862"/>
                    <a:gd name="connsiteX5" fmla="*/ 50408 w 1401862"/>
                    <a:gd name="connsiteY5" fmla="*/ 700931 h 1401862"/>
                    <a:gd name="connsiteX6" fmla="*/ 700931 w 1401862"/>
                    <a:gd name="connsiteY6" fmla="*/ 1351454 h 1401862"/>
                    <a:gd name="connsiteX7" fmla="*/ 1351454 w 1401862"/>
                    <a:gd name="connsiteY7" fmla="*/ 700931 h 1401862"/>
                    <a:gd name="connsiteX8" fmla="*/ 700931 w 1401862"/>
                    <a:gd name="connsiteY8" fmla="*/ 50408 h 1401862"/>
                    <a:gd name="connsiteX9" fmla="*/ 50408 w 1401862"/>
                    <a:gd name="connsiteY9" fmla="*/ 700931 h 140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1862" h="1401862">
                      <a:moveTo>
                        <a:pt x="0" y="700931"/>
                      </a:moveTo>
                      <a:cubicBezTo>
                        <a:pt x="0" y="314574"/>
                        <a:pt x="314255" y="0"/>
                        <a:pt x="700931" y="0"/>
                      </a:cubicBezTo>
                      <a:cubicBezTo>
                        <a:pt x="1087608" y="0"/>
                        <a:pt x="1401862" y="314255"/>
                        <a:pt x="1401862" y="700931"/>
                      </a:cubicBezTo>
                      <a:cubicBezTo>
                        <a:pt x="1401862" y="1087289"/>
                        <a:pt x="1087608" y="1401863"/>
                        <a:pt x="700931" y="1401863"/>
                      </a:cubicBezTo>
                      <a:cubicBezTo>
                        <a:pt x="314255" y="1401863"/>
                        <a:pt x="0" y="1087608"/>
                        <a:pt x="0" y="700931"/>
                      </a:cubicBezTo>
                      <a:close/>
                      <a:moveTo>
                        <a:pt x="50408" y="700931"/>
                      </a:moveTo>
                      <a:cubicBezTo>
                        <a:pt x="50408" y="1059532"/>
                        <a:pt x="342330" y="1351454"/>
                        <a:pt x="700931" y="1351454"/>
                      </a:cubicBezTo>
                      <a:cubicBezTo>
                        <a:pt x="1059533" y="1351454"/>
                        <a:pt x="1351454" y="1059532"/>
                        <a:pt x="1351454" y="700931"/>
                      </a:cubicBezTo>
                      <a:cubicBezTo>
                        <a:pt x="1351454" y="342330"/>
                        <a:pt x="1059533" y="50408"/>
                        <a:pt x="700931" y="50408"/>
                      </a:cubicBezTo>
                      <a:cubicBezTo>
                        <a:pt x="342330" y="50727"/>
                        <a:pt x="50408" y="342330"/>
                        <a:pt x="50408" y="700931"/>
                      </a:cubicBezTo>
                      <a:close/>
                    </a:path>
                  </a:pathLst>
                </a:custGeom>
                <a:solidFill>
                  <a:schemeClr val="bg1">
                    <a:lumMod val="50000"/>
                  </a:schemeClr>
                </a:solidFill>
                <a:ln w="3190" cap="flat">
                  <a:noFill/>
                  <a:prstDash val="solid"/>
                  <a:miter/>
                </a:ln>
              </p:spPr>
              <p:txBody>
                <a:bodyPr rtlCol="0" anchor="ctr"/>
                <a:lstStyle/>
                <a:p>
                  <a:endParaRPr lang="fr-BE"/>
                </a:p>
              </p:txBody>
            </p:sp>
            <p:sp>
              <p:nvSpPr>
                <p:cNvPr id="427" name="Forme libre : forme 426">
                  <a:extLst>
                    <a:ext uri="{FF2B5EF4-FFF2-40B4-BE49-F238E27FC236}">
                      <a16:creationId xmlns:a16="http://schemas.microsoft.com/office/drawing/2014/main" id="{6FDE6B70-1F4D-4CDE-8BB1-204DB7D43E2E}"/>
                    </a:ext>
                  </a:extLst>
                </p:cNvPr>
                <p:cNvSpPr/>
                <p:nvPr/>
              </p:nvSpPr>
              <p:spPr>
                <a:xfrm>
                  <a:off x="6728226" y="3663472"/>
                  <a:ext cx="1361982" cy="681150"/>
                </a:xfrm>
                <a:custGeom>
                  <a:avLst/>
                  <a:gdLst>
                    <a:gd name="connsiteX0" fmla="*/ 0 w 1361982"/>
                    <a:gd name="connsiteY0" fmla="*/ 681151 h 681150"/>
                    <a:gd name="connsiteX1" fmla="*/ 340416 w 1361982"/>
                    <a:gd name="connsiteY1" fmla="*/ 681151 h 681150"/>
                    <a:gd name="connsiteX2" fmla="*/ 681151 w 1361982"/>
                    <a:gd name="connsiteY2" fmla="*/ 340416 h 681150"/>
                    <a:gd name="connsiteX3" fmla="*/ 1021567 w 1361982"/>
                    <a:gd name="connsiteY3" fmla="*/ 681151 h 681150"/>
                    <a:gd name="connsiteX4" fmla="*/ 1361982 w 1361982"/>
                    <a:gd name="connsiteY4" fmla="*/ 681151 h 681150"/>
                    <a:gd name="connsiteX5" fmla="*/ 680832 w 1361982"/>
                    <a:gd name="connsiteY5" fmla="*/ 0 h 681150"/>
                    <a:gd name="connsiteX6" fmla="*/ 0 w 1361982"/>
                    <a:gd name="connsiteY6" fmla="*/ 681151 h 68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1982" h="681150">
                      <a:moveTo>
                        <a:pt x="0" y="681151"/>
                      </a:moveTo>
                      <a:lnTo>
                        <a:pt x="340416" y="681151"/>
                      </a:lnTo>
                      <a:cubicBezTo>
                        <a:pt x="340416" y="493236"/>
                        <a:pt x="492917" y="340416"/>
                        <a:pt x="681151" y="340416"/>
                      </a:cubicBezTo>
                      <a:cubicBezTo>
                        <a:pt x="869065" y="340416"/>
                        <a:pt x="1021567" y="492917"/>
                        <a:pt x="1021567" y="681151"/>
                      </a:cubicBezTo>
                      <a:lnTo>
                        <a:pt x="1361982" y="681151"/>
                      </a:lnTo>
                      <a:cubicBezTo>
                        <a:pt x="1361982" y="305002"/>
                        <a:pt x="1056980" y="0"/>
                        <a:pt x="680832" y="0"/>
                      </a:cubicBezTo>
                      <a:cubicBezTo>
                        <a:pt x="305003" y="319"/>
                        <a:pt x="0" y="305002"/>
                        <a:pt x="0" y="681151"/>
                      </a:cubicBezTo>
                      <a:close/>
                    </a:path>
                  </a:pathLst>
                </a:custGeom>
                <a:solidFill>
                  <a:srgbClr val="FF7351">
                    <a:alpha val="69804"/>
                  </a:srgbClr>
                </a:solidFill>
                <a:ln w="3190" cap="flat">
                  <a:noFill/>
                  <a:prstDash val="solid"/>
                  <a:miter/>
                </a:ln>
              </p:spPr>
              <p:txBody>
                <a:bodyPr rtlCol="0" anchor="ctr"/>
                <a:lstStyle/>
                <a:p>
                  <a:endParaRPr lang="fr-BE"/>
                </a:p>
              </p:txBody>
            </p:sp>
            <p:sp>
              <p:nvSpPr>
                <p:cNvPr id="428" name="Forme libre : forme 427">
                  <a:extLst>
                    <a:ext uri="{FF2B5EF4-FFF2-40B4-BE49-F238E27FC236}">
                      <a16:creationId xmlns:a16="http://schemas.microsoft.com/office/drawing/2014/main" id="{C0EADA14-1BBB-4B01-9206-E17B339CA937}"/>
                    </a:ext>
                  </a:extLst>
                </p:cNvPr>
                <p:cNvSpPr/>
                <p:nvPr/>
              </p:nvSpPr>
              <p:spPr>
                <a:xfrm>
                  <a:off x="4450599" y="3663472"/>
                  <a:ext cx="1361982" cy="681150"/>
                </a:xfrm>
                <a:custGeom>
                  <a:avLst/>
                  <a:gdLst>
                    <a:gd name="connsiteX0" fmla="*/ 0 w 1361982"/>
                    <a:gd name="connsiteY0" fmla="*/ 681151 h 681150"/>
                    <a:gd name="connsiteX1" fmla="*/ 340416 w 1361982"/>
                    <a:gd name="connsiteY1" fmla="*/ 681151 h 681150"/>
                    <a:gd name="connsiteX2" fmla="*/ 681151 w 1361982"/>
                    <a:gd name="connsiteY2" fmla="*/ 340416 h 681150"/>
                    <a:gd name="connsiteX3" fmla="*/ 1021567 w 1361982"/>
                    <a:gd name="connsiteY3" fmla="*/ 681151 h 681150"/>
                    <a:gd name="connsiteX4" fmla="*/ 1361982 w 1361982"/>
                    <a:gd name="connsiteY4" fmla="*/ 681151 h 681150"/>
                    <a:gd name="connsiteX5" fmla="*/ 680832 w 1361982"/>
                    <a:gd name="connsiteY5" fmla="*/ 0 h 681150"/>
                    <a:gd name="connsiteX6" fmla="*/ 0 w 1361982"/>
                    <a:gd name="connsiteY6" fmla="*/ 681151 h 68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1982" h="681150">
                      <a:moveTo>
                        <a:pt x="0" y="681151"/>
                      </a:moveTo>
                      <a:lnTo>
                        <a:pt x="340416" y="681151"/>
                      </a:lnTo>
                      <a:cubicBezTo>
                        <a:pt x="340416" y="493236"/>
                        <a:pt x="492917" y="340416"/>
                        <a:pt x="681151" y="340416"/>
                      </a:cubicBezTo>
                      <a:cubicBezTo>
                        <a:pt x="869065" y="340416"/>
                        <a:pt x="1021567" y="492917"/>
                        <a:pt x="1021567" y="681151"/>
                      </a:cubicBezTo>
                      <a:lnTo>
                        <a:pt x="1361982" y="681151"/>
                      </a:lnTo>
                      <a:cubicBezTo>
                        <a:pt x="1361982" y="305002"/>
                        <a:pt x="1056980" y="0"/>
                        <a:pt x="680832" y="0"/>
                      </a:cubicBezTo>
                      <a:cubicBezTo>
                        <a:pt x="305002" y="319"/>
                        <a:pt x="0" y="305002"/>
                        <a:pt x="0" y="681151"/>
                      </a:cubicBezTo>
                      <a:close/>
                    </a:path>
                  </a:pathLst>
                </a:custGeom>
                <a:solidFill>
                  <a:srgbClr val="FF7351">
                    <a:alpha val="69804"/>
                  </a:srgbClr>
                </a:solidFill>
                <a:ln w="3190" cap="flat">
                  <a:noFill/>
                  <a:prstDash val="solid"/>
                  <a:miter/>
                </a:ln>
              </p:spPr>
              <p:txBody>
                <a:bodyPr rtlCol="0" anchor="ctr"/>
                <a:lstStyle/>
                <a:p>
                  <a:endParaRPr lang="fr-BE"/>
                </a:p>
              </p:txBody>
            </p:sp>
            <p:sp>
              <p:nvSpPr>
                <p:cNvPr id="429" name="Forme libre : forme 428">
                  <a:extLst>
                    <a:ext uri="{FF2B5EF4-FFF2-40B4-BE49-F238E27FC236}">
                      <a16:creationId xmlns:a16="http://schemas.microsoft.com/office/drawing/2014/main" id="{6BE44800-7EBC-45EA-BAF8-8CCE2FC839A3}"/>
                    </a:ext>
                  </a:extLst>
                </p:cNvPr>
                <p:cNvSpPr/>
                <p:nvPr/>
              </p:nvSpPr>
              <p:spPr>
                <a:xfrm>
                  <a:off x="7415290" y="4339050"/>
                  <a:ext cx="378680" cy="534860"/>
                </a:xfrm>
                <a:custGeom>
                  <a:avLst/>
                  <a:gdLst>
                    <a:gd name="connsiteX0" fmla="*/ 375341 w 378680"/>
                    <a:gd name="connsiteY0" fmla="*/ 534861 h 534860"/>
                    <a:gd name="connsiteX1" fmla="*/ 377255 w 378680"/>
                    <a:gd name="connsiteY1" fmla="*/ 534223 h 534860"/>
                    <a:gd name="connsiteX2" fmla="*/ 377893 w 378680"/>
                    <a:gd name="connsiteY2" fmla="*/ 529756 h 534860"/>
                    <a:gd name="connsiteX3" fmla="*/ 5892 w 378680"/>
                    <a:gd name="connsiteY3" fmla="*/ 1426 h 534860"/>
                    <a:gd name="connsiteX4" fmla="*/ 1425 w 378680"/>
                    <a:gd name="connsiteY4" fmla="*/ 787 h 534860"/>
                    <a:gd name="connsiteX5" fmla="*/ 788 w 378680"/>
                    <a:gd name="connsiteY5" fmla="*/ 5254 h 534860"/>
                    <a:gd name="connsiteX6" fmla="*/ 372788 w 378680"/>
                    <a:gd name="connsiteY6" fmla="*/ 533584 h 534860"/>
                    <a:gd name="connsiteX7" fmla="*/ 375341 w 378680"/>
                    <a:gd name="connsiteY7" fmla="*/ 534861 h 53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8680" h="534860">
                      <a:moveTo>
                        <a:pt x="375341" y="534861"/>
                      </a:moveTo>
                      <a:cubicBezTo>
                        <a:pt x="375979" y="534861"/>
                        <a:pt x="376617" y="534542"/>
                        <a:pt x="377255" y="534223"/>
                      </a:cubicBezTo>
                      <a:cubicBezTo>
                        <a:pt x="378850" y="533265"/>
                        <a:pt x="379169" y="531351"/>
                        <a:pt x="377893" y="529756"/>
                      </a:cubicBezTo>
                      <a:lnTo>
                        <a:pt x="5892" y="1426"/>
                      </a:lnTo>
                      <a:cubicBezTo>
                        <a:pt x="4935" y="-170"/>
                        <a:pt x="3021" y="-489"/>
                        <a:pt x="1425" y="787"/>
                      </a:cubicBezTo>
                      <a:cubicBezTo>
                        <a:pt x="-170" y="1745"/>
                        <a:pt x="-489" y="3659"/>
                        <a:pt x="788" y="5254"/>
                      </a:cubicBezTo>
                      <a:lnTo>
                        <a:pt x="372788" y="533584"/>
                      </a:lnTo>
                      <a:cubicBezTo>
                        <a:pt x="373426" y="534223"/>
                        <a:pt x="374383" y="534861"/>
                        <a:pt x="375341" y="534861"/>
                      </a:cubicBezTo>
                      <a:close/>
                    </a:path>
                  </a:pathLst>
                </a:custGeom>
                <a:solidFill>
                  <a:srgbClr val="003458"/>
                </a:solidFill>
                <a:ln w="3190" cap="flat">
                  <a:noFill/>
                  <a:prstDash val="solid"/>
                  <a:miter/>
                </a:ln>
              </p:spPr>
              <p:txBody>
                <a:bodyPr rtlCol="0" anchor="ctr"/>
                <a:lstStyle/>
                <a:p>
                  <a:endParaRPr lang="fr-BE"/>
                </a:p>
              </p:txBody>
            </p:sp>
            <p:sp>
              <p:nvSpPr>
                <p:cNvPr id="430" name="Forme libre : forme 429">
                  <a:extLst>
                    <a:ext uri="{FF2B5EF4-FFF2-40B4-BE49-F238E27FC236}">
                      <a16:creationId xmlns:a16="http://schemas.microsoft.com/office/drawing/2014/main" id="{9713F24E-6729-4F75-B9F3-4C5B06B4B46F}"/>
                    </a:ext>
                  </a:extLst>
                </p:cNvPr>
                <p:cNvSpPr/>
                <p:nvPr/>
              </p:nvSpPr>
              <p:spPr>
                <a:xfrm>
                  <a:off x="5082937" y="4297724"/>
                  <a:ext cx="91245" cy="91245"/>
                </a:xfrm>
                <a:custGeom>
                  <a:avLst/>
                  <a:gdLst>
                    <a:gd name="connsiteX0" fmla="*/ 91246 w 91245"/>
                    <a:gd name="connsiteY0" fmla="*/ 45623 h 91245"/>
                    <a:gd name="connsiteX1" fmla="*/ 45623 w 91245"/>
                    <a:gd name="connsiteY1" fmla="*/ 0 h 91245"/>
                    <a:gd name="connsiteX2" fmla="*/ 0 w 91245"/>
                    <a:gd name="connsiteY2" fmla="*/ 45623 h 91245"/>
                    <a:gd name="connsiteX3" fmla="*/ 45623 w 91245"/>
                    <a:gd name="connsiteY3" fmla="*/ 91245 h 91245"/>
                    <a:gd name="connsiteX4" fmla="*/ 91246 w 91245"/>
                    <a:gd name="connsiteY4" fmla="*/ 45623 h 91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45" h="91245">
                      <a:moveTo>
                        <a:pt x="91246" y="45623"/>
                      </a:moveTo>
                      <a:cubicBezTo>
                        <a:pt x="91246" y="20418"/>
                        <a:pt x="70827" y="0"/>
                        <a:pt x="45623" y="0"/>
                      </a:cubicBezTo>
                      <a:cubicBezTo>
                        <a:pt x="20419" y="0"/>
                        <a:pt x="0" y="20418"/>
                        <a:pt x="0" y="45623"/>
                      </a:cubicBezTo>
                      <a:cubicBezTo>
                        <a:pt x="0" y="70827"/>
                        <a:pt x="20419" y="91245"/>
                        <a:pt x="45623" y="91245"/>
                      </a:cubicBezTo>
                      <a:cubicBezTo>
                        <a:pt x="70827" y="91245"/>
                        <a:pt x="91246" y="70827"/>
                        <a:pt x="91246" y="45623"/>
                      </a:cubicBezTo>
                      <a:close/>
                    </a:path>
                  </a:pathLst>
                </a:custGeom>
                <a:solidFill>
                  <a:srgbClr val="001724"/>
                </a:solidFill>
                <a:ln w="3190" cap="flat">
                  <a:noFill/>
                  <a:prstDash val="solid"/>
                  <a:miter/>
                </a:ln>
              </p:spPr>
              <p:txBody>
                <a:bodyPr rtlCol="0" anchor="ctr"/>
                <a:lstStyle/>
                <a:p>
                  <a:endParaRPr lang="fr-BE"/>
                </a:p>
              </p:txBody>
            </p:sp>
            <p:sp>
              <p:nvSpPr>
                <p:cNvPr id="431" name="Forme libre : forme 430">
                  <a:extLst>
                    <a:ext uri="{FF2B5EF4-FFF2-40B4-BE49-F238E27FC236}">
                      <a16:creationId xmlns:a16="http://schemas.microsoft.com/office/drawing/2014/main" id="{988056C4-302B-4A90-A98A-0E66BCEC2A05}"/>
                    </a:ext>
                  </a:extLst>
                </p:cNvPr>
                <p:cNvSpPr/>
                <p:nvPr/>
              </p:nvSpPr>
              <p:spPr>
                <a:xfrm>
                  <a:off x="6231800" y="4184784"/>
                  <a:ext cx="1229261" cy="299578"/>
                </a:xfrm>
                <a:custGeom>
                  <a:avLst/>
                  <a:gdLst>
                    <a:gd name="connsiteX0" fmla="*/ 0 w 1229261"/>
                    <a:gd name="connsiteY0" fmla="*/ 149630 h 299578"/>
                    <a:gd name="connsiteX1" fmla="*/ 149630 w 1229261"/>
                    <a:gd name="connsiteY1" fmla="*/ 0 h 299578"/>
                    <a:gd name="connsiteX2" fmla="*/ 1175663 w 1229261"/>
                    <a:gd name="connsiteY2" fmla="*/ 95074 h 299578"/>
                    <a:gd name="connsiteX3" fmla="*/ 1229262 w 1229261"/>
                    <a:gd name="connsiteY3" fmla="*/ 149311 h 299578"/>
                    <a:gd name="connsiteX4" fmla="*/ 1175663 w 1229261"/>
                    <a:gd name="connsiteY4" fmla="*/ 203548 h 299578"/>
                    <a:gd name="connsiteX5" fmla="*/ 150587 w 1229261"/>
                    <a:gd name="connsiteY5" fmla="*/ 299579 h 299578"/>
                    <a:gd name="connsiteX6" fmla="*/ 149630 w 1229261"/>
                    <a:gd name="connsiteY6" fmla="*/ 299579 h 299578"/>
                    <a:gd name="connsiteX7" fmla="*/ 0 w 1229261"/>
                    <a:gd name="connsiteY7" fmla="*/ 149630 h 299578"/>
                    <a:gd name="connsiteX8" fmla="*/ 148992 w 1229261"/>
                    <a:gd name="connsiteY8" fmla="*/ 19142 h 299578"/>
                    <a:gd name="connsiteX9" fmla="*/ 18823 w 1229261"/>
                    <a:gd name="connsiteY9" fmla="*/ 149630 h 299578"/>
                    <a:gd name="connsiteX10" fmla="*/ 148992 w 1229261"/>
                    <a:gd name="connsiteY10" fmla="*/ 280117 h 299578"/>
                    <a:gd name="connsiteX11" fmla="*/ 1174068 w 1229261"/>
                    <a:gd name="connsiteY11" fmla="*/ 184086 h 299578"/>
                    <a:gd name="connsiteX12" fmla="*/ 1175025 w 1229261"/>
                    <a:gd name="connsiteY12" fmla="*/ 184086 h 299578"/>
                    <a:gd name="connsiteX13" fmla="*/ 1210119 w 1229261"/>
                    <a:gd name="connsiteY13" fmla="*/ 148992 h 299578"/>
                    <a:gd name="connsiteX14" fmla="*/ 1175025 w 1229261"/>
                    <a:gd name="connsiteY14" fmla="*/ 113897 h 299578"/>
                    <a:gd name="connsiteX15" fmla="*/ 148992 w 1229261"/>
                    <a:gd name="connsiteY15" fmla="*/ 19142 h 299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9261" h="299578">
                      <a:moveTo>
                        <a:pt x="0" y="149630"/>
                      </a:moveTo>
                      <a:cubicBezTo>
                        <a:pt x="0" y="67317"/>
                        <a:pt x="66998" y="0"/>
                        <a:pt x="149630" y="0"/>
                      </a:cubicBezTo>
                      <a:lnTo>
                        <a:pt x="1175663" y="95074"/>
                      </a:lnTo>
                      <a:cubicBezTo>
                        <a:pt x="1205334" y="95393"/>
                        <a:pt x="1229262" y="119640"/>
                        <a:pt x="1229262" y="149311"/>
                      </a:cubicBezTo>
                      <a:cubicBezTo>
                        <a:pt x="1229262" y="178981"/>
                        <a:pt x="1205334" y="203229"/>
                        <a:pt x="1175663" y="203548"/>
                      </a:cubicBezTo>
                      <a:lnTo>
                        <a:pt x="150587" y="299579"/>
                      </a:lnTo>
                      <a:lnTo>
                        <a:pt x="149630" y="299579"/>
                      </a:lnTo>
                      <a:cubicBezTo>
                        <a:pt x="66998" y="299260"/>
                        <a:pt x="0" y="231942"/>
                        <a:pt x="0" y="149630"/>
                      </a:cubicBezTo>
                      <a:close/>
                      <a:moveTo>
                        <a:pt x="148992" y="19142"/>
                      </a:moveTo>
                      <a:cubicBezTo>
                        <a:pt x="77208" y="19461"/>
                        <a:pt x="18823" y="77846"/>
                        <a:pt x="18823" y="149630"/>
                      </a:cubicBezTo>
                      <a:cubicBezTo>
                        <a:pt x="18823" y="221414"/>
                        <a:pt x="77208" y="279798"/>
                        <a:pt x="148992" y="280117"/>
                      </a:cubicBezTo>
                      <a:lnTo>
                        <a:pt x="1174068" y="184086"/>
                      </a:lnTo>
                      <a:lnTo>
                        <a:pt x="1175025" y="184086"/>
                      </a:lnTo>
                      <a:cubicBezTo>
                        <a:pt x="1194486" y="184086"/>
                        <a:pt x="1210119" y="168453"/>
                        <a:pt x="1210119" y="148992"/>
                      </a:cubicBezTo>
                      <a:cubicBezTo>
                        <a:pt x="1210119" y="129849"/>
                        <a:pt x="1194486" y="113897"/>
                        <a:pt x="1175025" y="113897"/>
                      </a:cubicBezTo>
                      <a:lnTo>
                        <a:pt x="148992" y="19142"/>
                      </a:lnTo>
                      <a:close/>
                    </a:path>
                  </a:pathLst>
                </a:custGeom>
                <a:solidFill>
                  <a:srgbClr val="4D9FAB"/>
                </a:solidFill>
                <a:ln w="3190" cap="flat">
                  <a:noFill/>
                  <a:prstDash val="solid"/>
                  <a:miter/>
                </a:ln>
              </p:spPr>
              <p:txBody>
                <a:bodyPr rtlCol="0" anchor="ctr"/>
                <a:lstStyle/>
                <a:p>
                  <a:endParaRPr lang="fr-BE"/>
                </a:p>
              </p:txBody>
            </p:sp>
            <p:sp>
              <p:nvSpPr>
                <p:cNvPr id="432" name="Forme libre : forme 431">
                  <a:extLst>
                    <a:ext uri="{FF2B5EF4-FFF2-40B4-BE49-F238E27FC236}">
                      <a16:creationId xmlns:a16="http://schemas.microsoft.com/office/drawing/2014/main" id="{967B3B71-1CE3-4089-8265-AFF228E3ACDB}"/>
                    </a:ext>
                  </a:extLst>
                </p:cNvPr>
                <p:cNvSpPr/>
                <p:nvPr/>
              </p:nvSpPr>
              <p:spPr>
                <a:xfrm>
                  <a:off x="6231800" y="4172022"/>
                  <a:ext cx="324782" cy="324782"/>
                </a:xfrm>
                <a:custGeom>
                  <a:avLst/>
                  <a:gdLst>
                    <a:gd name="connsiteX0" fmla="*/ 0 w 324782"/>
                    <a:gd name="connsiteY0" fmla="*/ 162392 h 324782"/>
                    <a:gd name="connsiteX1" fmla="*/ 162391 w 324782"/>
                    <a:gd name="connsiteY1" fmla="*/ 0 h 324782"/>
                    <a:gd name="connsiteX2" fmla="*/ 324783 w 324782"/>
                    <a:gd name="connsiteY2" fmla="*/ 162392 h 324782"/>
                    <a:gd name="connsiteX3" fmla="*/ 162391 w 324782"/>
                    <a:gd name="connsiteY3" fmla="*/ 324783 h 324782"/>
                    <a:gd name="connsiteX4" fmla="*/ 0 w 324782"/>
                    <a:gd name="connsiteY4" fmla="*/ 162392 h 324782"/>
                    <a:gd name="connsiteX5" fmla="*/ 44346 w 324782"/>
                    <a:gd name="connsiteY5" fmla="*/ 162392 h 324782"/>
                    <a:gd name="connsiteX6" fmla="*/ 162072 w 324782"/>
                    <a:gd name="connsiteY6" fmla="*/ 280117 h 324782"/>
                    <a:gd name="connsiteX7" fmla="*/ 279798 w 324782"/>
                    <a:gd name="connsiteY7" fmla="*/ 162392 h 324782"/>
                    <a:gd name="connsiteX8" fmla="*/ 162072 w 324782"/>
                    <a:gd name="connsiteY8" fmla="*/ 44666 h 324782"/>
                    <a:gd name="connsiteX9" fmla="*/ 44346 w 324782"/>
                    <a:gd name="connsiteY9" fmla="*/ 162392 h 3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4782" h="324782">
                      <a:moveTo>
                        <a:pt x="0" y="162392"/>
                      </a:moveTo>
                      <a:cubicBezTo>
                        <a:pt x="0" y="73060"/>
                        <a:pt x="72741" y="0"/>
                        <a:pt x="162391" y="0"/>
                      </a:cubicBezTo>
                      <a:cubicBezTo>
                        <a:pt x="252042" y="0"/>
                        <a:pt x="324783" y="72741"/>
                        <a:pt x="324783" y="162392"/>
                      </a:cubicBezTo>
                      <a:cubicBezTo>
                        <a:pt x="324783" y="251723"/>
                        <a:pt x="252042" y="324783"/>
                        <a:pt x="162391" y="324783"/>
                      </a:cubicBezTo>
                      <a:cubicBezTo>
                        <a:pt x="72741" y="324783"/>
                        <a:pt x="0" y="252042"/>
                        <a:pt x="0" y="162392"/>
                      </a:cubicBezTo>
                      <a:close/>
                      <a:moveTo>
                        <a:pt x="44346" y="162392"/>
                      </a:moveTo>
                      <a:cubicBezTo>
                        <a:pt x="44346" y="227157"/>
                        <a:pt x="97307" y="280117"/>
                        <a:pt x="162072" y="280117"/>
                      </a:cubicBezTo>
                      <a:cubicBezTo>
                        <a:pt x="226837" y="280117"/>
                        <a:pt x="279798" y="227157"/>
                        <a:pt x="279798" y="162392"/>
                      </a:cubicBezTo>
                      <a:cubicBezTo>
                        <a:pt x="279798" y="97626"/>
                        <a:pt x="226837" y="44666"/>
                        <a:pt x="162072" y="44666"/>
                      </a:cubicBezTo>
                      <a:cubicBezTo>
                        <a:pt x="97307" y="44666"/>
                        <a:pt x="44346" y="97626"/>
                        <a:pt x="44346" y="162392"/>
                      </a:cubicBezTo>
                      <a:close/>
                    </a:path>
                  </a:pathLst>
                </a:custGeom>
                <a:solidFill>
                  <a:srgbClr val="003458"/>
                </a:solidFill>
                <a:ln w="3190" cap="flat">
                  <a:noFill/>
                  <a:prstDash val="solid"/>
                  <a:miter/>
                </a:ln>
              </p:spPr>
              <p:txBody>
                <a:bodyPr rtlCol="0" anchor="ctr"/>
                <a:lstStyle/>
                <a:p>
                  <a:endParaRPr lang="fr-BE"/>
                </a:p>
              </p:txBody>
            </p:sp>
            <p:sp>
              <p:nvSpPr>
                <p:cNvPr id="433" name="Forme libre : forme 432">
                  <a:extLst>
                    <a:ext uri="{FF2B5EF4-FFF2-40B4-BE49-F238E27FC236}">
                      <a16:creationId xmlns:a16="http://schemas.microsoft.com/office/drawing/2014/main" id="{956BAF52-98A8-4393-BB3B-DF6F7DC47A84}"/>
                    </a:ext>
                  </a:extLst>
                </p:cNvPr>
                <p:cNvSpPr/>
                <p:nvPr/>
              </p:nvSpPr>
              <p:spPr>
                <a:xfrm>
                  <a:off x="6263594" y="4240187"/>
                  <a:ext cx="268852" cy="191534"/>
                </a:xfrm>
                <a:custGeom>
                  <a:avLst/>
                  <a:gdLst>
                    <a:gd name="connsiteX0" fmla="*/ 22443 w 268852"/>
                    <a:gd name="connsiteY0" fmla="*/ 191534 h 191534"/>
                    <a:gd name="connsiteX1" fmla="*/ 34566 w 268852"/>
                    <a:gd name="connsiteY1" fmla="*/ 188025 h 191534"/>
                    <a:gd name="connsiteX2" fmla="*/ 258852 w 268852"/>
                    <a:gd name="connsiteY2" fmla="*/ 40947 h 191534"/>
                    <a:gd name="connsiteX3" fmla="*/ 265232 w 268852"/>
                    <a:gd name="connsiteY3" fmla="*/ 10000 h 191534"/>
                    <a:gd name="connsiteX4" fmla="*/ 234286 w 268852"/>
                    <a:gd name="connsiteY4" fmla="*/ 3620 h 191534"/>
                    <a:gd name="connsiteX5" fmla="*/ 10000 w 268852"/>
                    <a:gd name="connsiteY5" fmla="*/ 150697 h 191534"/>
                    <a:gd name="connsiteX6" fmla="*/ 3620 w 268852"/>
                    <a:gd name="connsiteY6" fmla="*/ 181644 h 191534"/>
                    <a:gd name="connsiteX7" fmla="*/ 22443 w 268852"/>
                    <a:gd name="connsiteY7" fmla="*/ 191534 h 191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852" h="191534">
                      <a:moveTo>
                        <a:pt x="22443" y="191534"/>
                      </a:moveTo>
                      <a:cubicBezTo>
                        <a:pt x="26590" y="191534"/>
                        <a:pt x="30738" y="190258"/>
                        <a:pt x="34566" y="188025"/>
                      </a:cubicBezTo>
                      <a:lnTo>
                        <a:pt x="258852" y="40947"/>
                      </a:lnTo>
                      <a:cubicBezTo>
                        <a:pt x="269061" y="34247"/>
                        <a:pt x="271932" y="20529"/>
                        <a:pt x="265232" y="10000"/>
                      </a:cubicBezTo>
                      <a:cubicBezTo>
                        <a:pt x="258533" y="-209"/>
                        <a:pt x="244814" y="-3080"/>
                        <a:pt x="234286" y="3620"/>
                      </a:cubicBezTo>
                      <a:lnTo>
                        <a:pt x="10000" y="150697"/>
                      </a:lnTo>
                      <a:cubicBezTo>
                        <a:pt x="-209" y="157397"/>
                        <a:pt x="-3080" y="171116"/>
                        <a:pt x="3620" y="181644"/>
                      </a:cubicBezTo>
                      <a:cubicBezTo>
                        <a:pt x="8086" y="188025"/>
                        <a:pt x="15105" y="191534"/>
                        <a:pt x="22443" y="191534"/>
                      </a:cubicBezTo>
                      <a:close/>
                    </a:path>
                  </a:pathLst>
                </a:custGeom>
                <a:solidFill>
                  <a:srgbClr val="003458"/>
                </a:solidFill>
                <a:ln w="3190" cap="flat">
                  <a:noFill/>
                  <a:prstDash val="solid"/>
                  <a:miter/>
                </a:ln>
              </p:spPr>
              <p:txBody>
                <a:bodyPr rtlCol="0" anchor="ctr"/>
                <a:lstStyle/>
                <a:p>
                  <a:endParaRPr lang="fr-BE"/>
                </a:p>
              </p:txBody>
            </p:sp>
            <p:sp>
              <p:nvSpPr>
                <p:cNvPr id="434" name="Forme libre : forme 433">
                  <a:extLst>
                    <a:ext uri="{FF2B5EF4-FFF2-40B4-BE49-F238E27FC236}">
                      <a16:creationId xmlns:a16="http://schemas.microsoft.com/office/drawing/2014/main" id="{9BBDD905-AF2F-414A-978D-E6532E2007B1}"/>
                    </a:ext>
                  </a:extLst>
                </p:cNvPr>
                <p:cNvSpPr/>
                <p:nvPr/>
              </p:nvSpPr>
              <p:spPr>
                <a:xfrm>
                  <a:off x="6240257" y="4305862"/>
                  <a:ext cx="307868" cy="97145"/>
                </a:xfrm>
                <a:custGeom>
                  <a:avLst/>
                  <a:gdLst>
                    <a:gd name="connsiteX0" fmla="*/ 285698 w 307868"/>
                    <a:gd name="connsiteY0" fmla="*/ 97145 h 97145"/>
                    <a:gd name="connsiteX1" fmla="*/ 307393 w 307868"/>
                    <a:gd name="connsiteY1" fmla="*/ 79279 h 97145"/>
                    <a:gd name="connsiteX2" fmla="*/ 289846 w 307868"/>
                    <a:gd name="connsiteY2" fmla="*/ 53118 h 97145"/>
                    <a:gd name="connsiteX3" fmla="*/ 26637 w 307868"/>
                    <a:gd name="connsiteY3" fmla="*/ 476 h 97145"/>
                    <a:gd name="connsiteX4" fmla="*/ 476 w 307868"/>
                    <a:gd name="connsiteY4" fmla="*/ 18023 h 97145"/>
                    <a:gd name="connsiteX5" fmla="*/ 18023 w 307868"/>
                    <a:gd name="connsiteY5" fmla="*/ 44185 h 97145"/>
                    <a:gd name="connsiteX6" fmla="*/ 281231 w 307868"/>
                    <a:gd name="connsiteY6" fmla="*/ 96826 h 97145"/>
                    <a:gd name="connsiteX7" fmla="*/ 285698 w 307868"/>
                    <a:gd name="connsiteY7" fmla="*/ 97145 h 97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868" h="97145">
                      <a:moveTo>
                        <a:pt x="285698" y="97145"/>
                      </a:moveTo>
                      <a:cubicBezTo>
                        <a:pt x="296226" y="97145"/>
                        <a:pt x="305478" y="89807"/>
                        <a:pt x="307393" y="79279"/>
                      </a:cubicBezTo>
                      <a:cubicBezTo>
                        <a:pt x="309945" y="67156"/>
                        <a:pt x="301969" y="55351"/>
                        <a:pt x="289846" y="53118"/>
                      </a:cubicBezTo>
                      <a:lnTo>
                        <a:pt x="26637" y="476"/>
                      </a:lnTo>
                      <a:cubicBezTo>
                        <a:pt x="14514" y="-2076"/>
                        <a:pt x="2709" y="5900"/>
                        <a:pt x="476" y="18023"/>
                      </a:cubicBezTo>
                      <a:cubicBezTo>
                        <a:pt x="-2076" y="30147"/>
                        <a:pt x="5900" y="41951"/>
                        <a:pt x="18023" y="44185"/>
                      </a:cubicBezTo>
                      <a:lnTo>
                        <a:pt x="281231" y="96826"/>
                      </a:lnTo>
                      <a:cubicBezTo>
                        <a:pt x="282827" y="96826"/>
                        <a:pt x="284422" y="97145"/>
                        <a:pt x="285698" y="97145"/>
                      </a:cubicBezTo>
                      <a:close/>
                    </a:path>
                  </a:pathLst>
                </a:custGeom>
                <a:solidFill>
                  <a:srgbClr val="003458"/>
                </a:solidFill>
                <a:ln w="3190" cap="flat">
                  <a:noFill/>
                  <a:prstDash val="solid"/>
                  <a:miter/>
                </a:ln>
              </p:spPr>
              <p:txBody>
                <a:bodyPr rtlCol="0" anchor="ctr"/>
                <a:lstStyle/>
                <a:p>
                  <a:endParaRPr lang="fr-BE"/>
                </a:p>
              </p:txBody>
            </p:sp>
            <p:sp>
              <p:nvSpPr>
                <p:cNvPr id="435" name="Forme libre : forme 434">
                  <a:extLst>
                    <a:ext uri="{FF2B5EF4-FFF2-40B4-BE49-F238E27FC236}">
                      <a16:creationId xmlns:a16="http://schemas.microsoft.com/office/drawing/2014/main" id="{7B6E50AA-A317-4E7B-875C-99BFDE0DA8C5}"/>
                    </a:ext>
                  </a:extLst>
                </p:cNvPr>
                <p:cNvSpPr/>
                <p:nvPr/>
              </p:nvSpPr>
              <p:spPr>
                <a:xfrm>
                  <a:off x="6347225" y="4173230"/>
                  <a:ext cx="64901" cy="312089"/>
                </a:xfrm>
                <a:custGeom>
                  <a:avLst/>
                  <a:gdLst>
                    <a:gd name="connsiteX0" fmla="*/ 42819 w 64901"/>
                    <a:gd name="connsiteY0" fmla="*/ 312089 h 312089"/>
                    <a:gd name="connsiteX1" fmla="*/ 44415 w 64901"/>
                    <a:gd name="connsiteY1" fmla="*/ 312089 h 312089"/>
                    <a:gd name="connsiteX2" fmla="*/ 64833 w 64901"/>
                    <a:gd name="connsiteY2" fmla="*/ 288161 h 312089"/>
                    <a:gd name="connsiteX3" fmla="*/ 44415 w 64901"/>
                    <a:gd name="connsiteY3" fmla="*/ 20487 h 312089"/>
                    <a:gd name="connsiteX4" fmla="*/ 20487 w 64901"/>
                    <a:gd name="connsiteY4" fmla="*/ 68 h 312089"/>
                    <a:gd name="connsiteX5" fmla="*/ 68 w 64901"/>
                    <a:gd name="connsiteY5" fmla="*/ 23996 h 312089"/>
                    <a:gd name="connsiteX6" fmla="*/ 20487 w 64901"/>
                    <a:gd name="connsiteY6" fmla="*/ 291671 h 312089"/>
                    <a:gd name="connsiteX7" fmla="*/ 42819 w 64901"/>
                    <a:gd name="connsiteY7" fmla="*/ 312089 h 312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901" h="312089">
                      <a:moveTo>
                        <a:pt x="42819" y="312089"/>
                      </a:moveTo>
                      <a:cubicBezTo>
                        <a:pt x="43457" y="312089"/>
                        <a:pt x="44096" y="312089"/>
                        <a:pt x="44415" y="312089"/>
                      </a:cubicBezTo>
                      <a:cubicBezTo>
                        <a:pt x="56538" y="311132"/>
                        <a:pt x="65790" y="300604"/>
                        <a:pt x="64833" y="288161"/>
                      </a:cubicBezTo>
                      <a:lnTo>
                        <a:pt x="44415" y="20487"/>
                      </a:lnTo>
                      <a:cubicBezTo>
                        <a:pt x="43457" y="8363"/>
                        <a:pt x="32610" y="-889"/>
                        <a:pt x="20487" y="68"/>
                      </a:cubicBezTo>
                      <a:cubicBezTo>
                        <a:pt x="8363" y="1025"/>
                        <a:pt x="-889" y="11553"/>
                        <a:pt x="68" y="23996"/>
                      </a:cubicBezTo>
                      <a:lnTo>
                        <a:pt x="20487" y="291671"/>
                      </a:lnTo>
                      <a:cubicBezTo>
                        <a:pt x="21444" y="303156"/>
                        <a:pt x="31015" y="312089"/>
                        <a:pt x="42819" y="312089"/>
                      </a:cubicBezTo>
                      <a:close/>
                    </a:path>
                  </a:pathLst>
                </a:custGeom>
                <a:solidFill>
                  <a:srgbClr val="003458"/>
                </a:solidFill>
                <a:ln w="3190" cap="flat">
                  <a:noFill/>
                  <a:prstDash val="solid"/>
                  <a:miter/>
                </a:ln>
              </p:spPr>
              <p:txBody>
                <a:bodyPr rtlCol="0" anchor="ctr"/>
                <a:lstStyle/>
                <a:p>
                  <a:endParaRPr lang="fr-BE"/>
                </a:p>
              </p:txBody>
            </p:sp>
            <p:sp>
              <p:nvSpPr>
                <p:cNvPr id="436" name="Forme libre : forme 435">
                  <a:extLst>
                    <a:ext uri="{FF2B5EF4-FFF2-40B4-BE49-F238E27FC236}">
                      <a16:creationId xmlns:a16="http://schemas.microsoft.com/office/drawing/2014/main" id="{8AD0168A-66BE-437C-8EE5-DA9591D281EA}"/>
                    </a:ext>
                  </a:extLst>
                </p:cNvPr>
                <p:cNvSpPr/>
                <p:nvPr/>
              </p:nvSpPr>
              <p:spPr>
                <a:xfrm>
                  <a:off x="6368030" y="3294452"/>
                  <a:ext cx="1091745" cy="1096751"/>
                </a:xfrm>
                <a:custGeom>
                  <a:avLst/>
                  <a:gdLst>
                    <a:gd name="connsiteX0" fmla="*/ 41156 w 1091745"/>
                    <a:gd name="connsiteY0" fmla="*/ 1096751 h 1096751"/>
                    <a:gd name="connsiteX1" fmla="*/ 41156 w 1091745"/>
                    <a:gd name="connsiteY1" fmla="*/ 1096751 h 1096751"/>
                    <a:gd name="connsiteX2" fmla="*/ 1050599 w 1091745"/>
                    <a:gd name="connsiteY2" fmla="*/ 1092604 h 1096751"/>
                    <a:gd name="connsiteX3" fmla="*/ 1086651 w 1091745"/>
                    <a:gd name="connsiteY3" fmla="*/ 1070909 h 1096751"/>
                    <a:gd name="connsiteX4" fmla="*/ 1085056 w 1091745"/>
                    <a:gd name="connsiteY4" fmla="*/ 1028796 h 1096751"/>
                    <a:gd name="connsiteX5" fmla="*/ 436128 w 1091745"/>
                    <a:gd name="connsiteY5" fmla="*/ 19033 h 1096751"/>
                    <a:gd name="connsiteX6" fmla="*/ 379020 w 1091745"/>
                    <a:gd name="connsiteY6" fmla="*/ 6591 h 1096751"/>
                    <a:gd name="connsiteX7" fmla="*/ 366577 w 1091745"/>
                    <a:gd name="connsiteY7" fmla="*/ 63699 h 1096751"/>
                    <a:gd name="connsiteX8" fmla="*/ 974987 w 1091745"/>
                    <a:gd name="connsiteY8" fmla="*/ 1009972 h 1096751"/>
                    <a:gd name="connsiteX9" fmla="*/ 41156 w 1091745"/>
                    <a:gd name="connsiteY9" fmla="*/ 1013801 h 1096751"/>
                    <a:gd name="connsiteX10" fmla="*/ 0 w 1091745"/>
                    <a:gd name="connsiteY10" fmla="*/ 1055276 h 1096751"/>
                    <a:gd name="connsiteX11" fmla="*/ 41156 w 1091745"/>
                    <a:gd name="connsiteY11" fmla="*/ 1096751 h 109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1745" h="1096751">
                      <a:moveTo>
                        <a:pt x="41156" y="1096751"/>
                      </a:moveTo>
                      <a:cubicBezTo>
                        <a:pt x="41156" y="1096751"/>
                        <a:pt x="41156" y="1096751"/>
                        <a:pt x="41156" y="1096751"/>
                      </a:cubicBezTo>
                      <a:lnTo>
                        <a:pt x="1050599" y="1092604"/>
                      </a:lnTo>
                      <a:cubicBezTo>
                        <a:pt x="1065594" y="1092604"/>
                        <a:pt x="1079632" y="1084308"/>
                        <a:pt x="1086651" y="1070909"/>
                      </a:cubicBezTo>
                      <a:cubicBezTo>
                        <a:pt x="1093989" y="1057509"/>
                        <a:pt x="1093350" y="1041557"/>
                        <a:pt x="1085056" y="1028796"/>
                      </a:cubicBezTo>
                      <a:lnTo>
                        <a:pt x="436128" y="19033"/>
                      </a:lnTo>
                      <a:cubicBezTo>
                        <a:pt x="423685" y="-109"/>
                        <a:pt x="398162" y="-5852"/>
                        <a:pt x="379020" y="6591"/>
                      </a:cubicBezTo>
                      <a:cubicBezTo>
                        <a:pt x="359877" y="19033"/>
                        <a:pt x="354135" y="44557"/>
                        <a:pt x="366577" y="63699"/>
                      </a:cubicBezTo>
                      <a:lnTo>
                        <a:pt x="974987" y="1009972"/>
                      </a:lnTo>
                      <a:lnTo>
                        <a:pt x="41156" y="1013801"/>
                      </a:lnTo>
                      <a:cubicBezTo>
                        <a:pt x="18185" y="1013801"/>
                        <a:pt x="0" y="1032624"/>
                        <a:pt x="0" y="1055276"/>
                      </a:cubicBezTo>
                      <a:cubicBezTo>
                        <a:pt x="0" y="1078247"/>
                        <a:pt x="18504" y="1096751"/>
                        <a:pt x="41156" y="1096751"/>
                      </a:cubicBezTo>
                      <a:close/>
                    </a:path>
                  </a:pathLst>
                </a:custGeom>
                <a:solidFill>
                  <a:schemeClr val="tx1">
                    <a:lumMod val="75000"/>
                    <a:lumOff val="25000"/>
                  </a:schemeClr>
                </a:solidFill>
                <a:ln w="3190" cap="flat">
                  <a:noFill/>
                  <a:prstDash val="solid"/>
                  <a:miter/>
                </a:ln>
              </p:spPr>
              <p:txBody>
                <a:bodyPr rtlCol="0" anchor="ctr"/>
                <a:lstStyle/>
                <a:p>
                  <a:endParaRPr lang="fr-BE"/>
                </a:p>
              </p:txBody>
            </p:sp>
            <p:sp>
              <p:nvSpPr>
                <p:cNvPr id="437" name="Forme libre : forme 436">
                  <a:extLst>
                    <a:ext uri="{FF2B5EF4-FFF2-40B4-BE49-F238E27FC236}">
                      <a16:creationId xmlns:a16="http://schemas.microsoft.com/office/drawing/2014/main" id="{8EC46397-F362-406E-85D1-E08005600928}"/>
                    </a:ext>
                  </a:extLst>
                </p:cNvPr>
                <p:cNvSpPr/>
                <p:nvPr/>
              </p:nvSpPr>
              <p:spPr>
                <a:xfrm>
                  <a:off x="6384817" y="4329825"/>
                  <a:ext cx="102858" cy="234100"/>
                </a:xfrm>
                <a:custGeom>
                  <a:avLst/>
                  <a:gdLst>
                    <a:gd name="connsiteX0" fmla="*/ 87539 w 102858"/>
                    <a:gd name="connsiteY0" fmla="*/ 233022 h 234100"/>
                    <a:gd name="connsiteX1" fmla="*/ 101896 w 102858"/>
                    <a:gd name="connsiteY1" fmla="*/ 205265 h 234100"/>
                    <a:gd name="connsiteX2" fmla="*/ 43512 w 102858"/>
                    <a:gd name="connsiteY2" fmla="*/ 15755 h 234100"/>
                    <a:gd name="connsiteX3" fmla="*/ 15755 w 102858"/>
                    <a:gd name="connsiteY3" fmla="*/ 1079 h 234100"/>
                    <a:gd name="connsiteX4" fmla="*/ 1079 w 102858"/>
                    <a:gd name="connsiteY4" fmla="*/ 28836 h 234100"/>
                    <a:gd name="connsiteX5" fmla="*/ 59464 w 102858"/>
                    <a:gd name="connsiteY5" fmla="*/ 218346 h 234100"/>
                    <a:gd name="connsiteX6" fmla="*/ 87220 w 102858"/>
                    <a:gd name="connsiteY6" fmla="*/ 233022 h 234100"/>
                    <a:gd name="connsiteX7" fmla="*/ 87539 w 102858"/>
                    <a:gd name="connsiteY7" fmla="*/ 233022 h 23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858" h="234100">
                      <a:moveTo>
                        <a:pt x="87539" y="233022"/>
                      </a:moveTo>
                      <a:cubicBezTo>
                        <a:pt x="99025" y="229193"/>
                        <a:pt x="105405" y="217069"/>
                        <a:pt x="101896" y="205265"/>
                      </a:cubicBezTo>
                      <a:lnTo>
                        <a:pt x="43512" y="15755"/>
                      </a:lnTo>
                      <a:cubicBezTo>
                        <a:pt x="40002" y="3951"/>
                        <a:pt x="27560" y="-2749"/>
                        <a:pt x="15755" y="1079"/>
                      </a:cubicBezTo>
                      <a:cubicBezTo>
                        <a:pt x="3951" y="4589"/>
                        <a:pt x="-2749" y="17031"/>
                        <a:pt x="1079" y="28836"/>
                      </a:cubicBezTo>
                      <a:lnTo>
                        <a:pt x="59464" y="218346"/>
                      </a:lnTo>
                      <a:cubicBezTo>
                        <a:pt x="62973" y="230150"/>
                        <a:pt x="75416" y="236850"/>
                        <a:pt x="87220" y="233022"/>
                      </a:cubicBezTo>
                      <a:cubicBezTo>
                        <a:pt x="87220" y="233022"/>
                        <a:pt x="87220" y="233022"/>
                        <a:pt x="87539" y="233022"/>
                      </a:cubicBezTo>
                      <a:close/>
                    </a:path>
                  </a:pathLst>
                </a:custGeom>
                <a:solidFill>
                  <a:srgbClr val="3C7581"/>
                </a:solidFill>
                <a:ln w="3190" cap="flat">
                  <a:noFill/>
                  <a:prstDash val="solid"/>
                  <a:miter/>
                </a:ln>
              </p:spPr>
              <p:txBody>
                <a:bodyPr rtlCol="0" anchor="ctr"/>
                <a:lstStyle/>
                <a:p>
                  <a:endParaRPr lang="fr-BE"/>
                </a:p>
              </p:txBody>
            </p:sp>
            <p:sp>
              <p:nvSpPr>
                <p:cNvPr id="438" name="Forme libre : forme 437">
                  <a:extLst>
                    <a:ext uri="{FF2B5EF4-FFF2-40B4-BE49-F238E27FC236}">
                      <a16:creationId xmlns:a16="http://schemas.microsoft.com/office/drawing/2014/main" id="{333A0912-5021-4BB9-8894-A5013398089D}"/>
                    </a:ext>
                  </a:extLst>
                </p:cNvPr>
                <p:cNvSpPr/>
                <p:nvPr/>
              </p:nvSpPr>
              <p:spPr>
                <a:xfrm>
                  <a:off x="6384294" y="4564115"/>
                  <a:ext cx="226852" cy="49777"/>
                </a:xfrm>
                <a:custGeom>
                  <a:avLst/>
                  <a:gdLst>
                    <a:gd name="connsiteX0" fmla="*/ 207065 w 226852"/>
                    <a:gd name="connsiteY0" fmla="*/ 49778 h 49777"/>
                    <a:gd name="connsiteX1" fmla="*/ 226845 w 226852"/>
                    <a:gd name="connsiteY1" fmla="*/ 28402 h 49777"/>
                    <a:gd name="connsiteX2" fmla="*/ 205151 w 226852"/>
                    <a:gd name="connsiteY2" fmla="*/ 5431 h 49777"/>
                    <a:gd name="connsiteX3" fmla="*/ 22979 w 226852"/>
                    <a:gd name="connsiteY3" fmla="*/ 8 h 49777"/>
                    <a:gd name="connsiteX4" fmla="*/ 8 w 226852"/>
                    <a:gd name="connsiteY4" fmla="*/ 21702 h 49777"/>
                    <a:gd name="connsiteX5" fmla="*/ 21702 w 226852"/>
                    <a:gd name="connsiteY5" fmla="*/ 44673 h 49777"/>
                    <a:gd name="connsiteX6" fmla="*/ 204193 w 226852"/>
                    <a:gd name="connsiteY6" fmla="*/ 49778 h 49777"/>
                    <a:gd name="connsiteX7" fmla="*/ 207065 w 226852"/>
                    <a:gd name="connsiteY7" fmla="*/ 49778 h 4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852" h="49777">
                      <a:moveTo>
                        <a:pt x="207065" y="49778"/>
                      </a:moveTo>
                      <a:cubicBezTo>
                        <a:pt x="217912" y="48502"/>
                        <a:pt x="226526" y="39569"/>
                        <a:pt x="226845" y="28402"/>
                      </a:cubicBezTo>
                      <a:cubicBezTo>
                        <a:pt x="227164" y="15960"/>
                        <a:pt x="217593" y="5750"/>
                        <a:pt x="205151" y="5431"/>
                      </a:cubicBezTo>
                      <a:lnTo>
                        <a:pt x="22979" y="8"/>
                      </a:lnTo>
                      <a:cubicBezTo>
                        <a:pt x="10855" y="-311"/>
                        <a:pt x="327" y="9260"/>
                        <a:pt x="8" y="21702"/>
                      </a:cubicBezTo>
                      <a:cubicBezTo>
                        <a:pt x="-311" y="34145"/>
                        <a:pt x="9260" y="44354"/>
                        <a:pt x="21702" y="44673"/>
                      </a:cubicBezTo>
                      <a:lnTo>
                        <a:pt x="204193" y="49778"/>
                      </a:lnTo>
                      <a:cubicBezTo>
                        <a:pt x="205151" y="49778"/>
                        <a:pt x="206108" y="49778"/>
                        <a:pt x="207065" y="49778"/>
                      </a:cubicBezTo>
                      <a:close/>
                    </a:path>
                  </a:pathLst>
                </a:custGeom>
                <a:solidFill>
                  <a:srgbClr val="003458"/>
                </a:solidFill>
                <a:ln w="3190" cap="flat">
                  <a:noFill/>
                  <a:prstDash val="solid"/>
                  <a:miter/>
                </a:ln>
              </p:spPr>
              <p:txBody>
                <a:bodyPr rtlCol="0" anchor="ctr"/>
                <a:lstStyle/>
                <a:p>
                  <a:endParaRPr lang="fr-BE"/>
                </a:p>
              </p:txBody>
            </p:sp>
            <p:sp>
              <p:nvSpPr>
                <p:cNvPr id="439" name="Forme libre : forme 438">
                  <a:extLst>
                    <a:ext uri="{FF2B5EF4-FFF2-40B4-BE49-F238E27FC236}">
                      <a16:creationId xmlns:a16="http://schemas.microsoft.com/office/drawing/2014/main" id="{7AA6C098-CD81-4148-986D-5EE2985B7E9A}"/>
                    </a:ext>
                  </a:extLst>
                </p:cNvPr>
                <p:cNvSpPr/>
                <p:nvPr/>
              </p:nvSpPr>
              <p:spPr>
                <a:xfrm>
                  <a:off x="5077643" y="3476964"/>
                  <a:ext cx="455967" cy="915196"/>
                </a:xfrm>
                <a:custGeom>
                  <a:avLst/>
                  <a:gdLst>
                    <a:gd name="connsiteX0" fmla="*/ 47726 w 455967"/>
                    <a:gd name="connsiteY0" fmla="*/ 915196 h 915196"/>
                    <a:gd name="connsiteX1" fmla="*/ 91434 w 455967"/>
                    <a:gd name="connsiteY1" fmla="*/ 886801 h 915196"/>
                    <a:gd name="connsiteX2" fmla="*/ 451950 w 455967"/>
                    <a:gd name="connsiteY2" fmla="*/ 66868 h 915196"/>
                    <a:gd name="connsiteX3" fmla="*/ 427384 w 455967"/>
                    <a:gd name="connsiteY3" fmla="*/ 4017 h 915196"/>
                    <a:gd name="connsiteX4" fmla="*/ 364533 w 455967"/>
                    <a:gd name="connsiteY4" fmla="*/ 28583 h 915196"/>
                    <a:gd name="connsiteX5" fmla="*/ 4017 w 455967"/>
                    <a:gd name="connsiteY5" fmla="*/ 848517 h 915196"/>
                    <a:gd name="connsiteX6" fmla="*/ 28583 w 455967"/>
                    <a:gd name="connsiteY6" fmla="*/ 911368 h 915196"/>
                    <a:gd name="connsiteX7" fmla="*/ 47726 w 455967"/>
                    <a:gd name="connsiteY7" fmla="*/ 915196 h 91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967" h="915196">
                      <a:moveTo>
                        <a:pt x="47726" y="915196"/>
                      </a:moveTo>
                      <a:cubicBezTo>
                        <a:pt x="66230" y="915196"/>
                        <a:pt x="83458" y="904668"/>
                        <a:pt x="91434" y="886801"/>
                      </a:cubicBezTo>
                      <a:lnTo>
                        <a:pt x="451950" y="66868"/>
                      </a:lnTo>
                      <a:cubicBezTo>
                        <a:pt x="462478" y="42621"/>
                        <a:pt x="451631" y="14546"/>
                        <a:pt x="427384" y="4017"/>
                      </a:cubicBezTo>
                      <a:cubicBezTo>
                        <a:pt x="403137" y="-6511"/>
                        <a:pt x="375061" y="4336"/>
                        <a:pt x="364533" y="28583"/>
                      </a:cubicBezTo>
                      <a:lnTo>
                        <a:pt x="4017" y="848517"/>
                      </a:lnTo>
                      <a:cubicBezTo>
                        <a:pt x="-6511" y="872764"/>
                        <a:pt x="4336" y="900839"/>
                        <a:pt x="28583" y="911368"/>
                      </a:cubicBezTo>
                      <a:cubicBezTo>
                        <a:pt x="34645" y="913920"/>
                        <a:pt x="41345" y="915196"/>
                        <a:pt x="47726" y="915196"/>
                      </a:cubicBezTo>
                      <a:close/>
                    </a:path>
                  </a:pathLst>
                </a:custGeom>
                <a:solidFill>
                  <a:schemeClr val="tx1">
                    <a:lumMod val="75000"/>
                    <a:lumOff val="25000"/>
                  </a:schemeClr>
                </a:solidFill>
                <a:ln w="3190" cap="flat">
                  <a:noFill/>
                  <a:prstDash val="solid"/>
                  <a:miter/>
                </a:ln>
              </p:spPr>
              <p:txBody>
                <a:bodyPr rtlCol="0" anchor="ctr"/>
                <a:lstStyle/>
                <a:p>
                  <a:endParaRPr lang="fr-BE"/>
                </a:p>
              </p:txBody>
            </p:sp>
          </p:grpSp>
          <p:sp>
            <p:nvSpPr>
              <p:cNvPr id="440" name="Forme libre : forme 439">
                <a:extLst>
                  <a:ext uri="{FF2B5EF4-FFF2-40B4-BE49-F238E27FC236}">
                    <a16:creationId xmlns:a16="http://schemas.microsoft.com/office/drawing/2014/main" id="{845791C9-4662-4029-8303-CF25AF831E98}"/>
                  </a:ext>
                </a:extLst>
              </p:cNvPr>
              <p:cNvSpPr/>
              <p:nvPr/>
            </p:nvSpPr>
            <p:spPr>
              <a:xfrm rot="-10800000">
                <a:off x="4304085" y="3424058"/>
                <a:ext cx="165900" cy="1719626"/>
              </a:xfrm>
              <a:custGeom>
                <a:avLst/>
                <a:gdLst>
                  <a:gd name="connsiteX0" fmla="*/ 0 w 165900"/>
                  <a:gd name="connsiteY0" fmla="*/ 0 h 1719626"/>
                  <a:gd name="connsiteX1" fmla="*/ 165901 w 165900"/>
                  <a:gd name="connsiteY1" fmla="*/ 0 h 1719626"/>
                  <a:gd name="connsiteX2" fmla="*/ 165901 w 165900"/>
                  <a:gd name="connsiteY2" fmla="*/ 1719626 h 1719626"/>
                  <a:gd name="connsiteX3" fmla="*/ 0 w 165900"/>
                  <a:gd name="connsiteY3" fmla="*/ 1719626 h 1719626"/>
                </a:gdLst>
                <a:ahLst/>
                <a:cxnLst>
                  <a:cxn ang="0">
                    <a:pos x="connsiteX0" y="connsiteY0"/>
                  </a:cxn>
                  <a:cxn ang="0">
                    <a:pos x="connsiteX1" y="connsiteY1"/>
                  </a:cxn>
                  <a:cxn ang="0">
                    <a:pos x="connsiteX2" y="connsiteY2"/>
                  </a:cxn>
                  <a:cxn ang="0">
                    <a:pos x="connsiteX3" y="connsiteY3"/>
                  </a:cxn>
                </a:cxnLst>
                <a:rect l="l" t="t" r="r" b="b"/>
                <a:pathLst>
                  <a:path w="165900" h="1719626">
                    <a:moveTo>
                      <a:pt x="0" y="0"/>
                    </a:moveTo>
                    <a:lnTo>
                      <a:pt x="165901" y="0"/>
                    </a:lnTo>
                    <a:lnTo>
                      <a:pt x="165901" y="1719626"/>
                    </a:lnTo>
                    <a:lnTo>
                      <a:pt x="0" y="1719626"/>
                    </a:lnTo>
                    <a:close/>
                  </a:path>
                </a:pathLst>
              </a:custGeom>
              <a:solidFill>
                <a:srgbClr val="0080C0"/>
              </a:solidFill>
              <a:ln w="3190" cap="flat">
                <a:noFill/>
                <a:prstDash val="solid"/>
                <a:miter/>
              </a:ln>
            </p:spPr>
            <p:txBody>
              <a:bodyPr rtlCol="0" anchor="ctr"/>
              <a:lstStyle/>
              <a:p>
                <a:endParaRPr lang="fr-BE"/>
              </a:p>
            </p:txBody>
          </p:sp>
          <p:sp>
            <p:nvSpPr>
              <p:cNvPr id="441" name="Forme libre : forme 440">
                <a:extLst>
                  <a:ext uri="{FF2B5EF4-FFF2-40B4-BE49-F238E27FC236}">
                    <a16:creationId xmlns:a16="http://schemas.microsoft.com/office/drawing/2014/main" id="{5A7E29DC-D76E-4394-A8D5-799A3E6CD321}"/>
                  </a:ext>
                </a:extLst>
              </p:cNvPr>
              <p:cNvSpPr/>
              <p:nvPr/>
            </p:nvSpPr>
            <p:spPr>
              <a:xfrm>
                <a:off x="4470060" y="3424192"/>
                <a:ext cx="508869" cy="1719626"/>
              </a:xfrm>
              <a:custGeom>
                <a:avLst/>
                <a:gdLst>
                  <a:gd name="connsiteX0" fmla="*/ 0 w 508869"/>
                  <a:gd name="connsiteY0" fmla="*/ 1719626 h 1719626"/>
                  <a:gd name="connsiteX1" fmla="*/ 508869 w 508869"/>
                  <a:gd name="connsiteY1" fmla="*/ 1719626 h 1719626"/>
                  <a:gd name="connsiteX2" fmla="*/ 281074 w 508869"/>
                  <a:gd name="connsiteY2" fmla="*/ 0 h 1719626"/>
                  <a:gd name="connsiteX3" fmla="*/ 0 w 508869"/>
                  <a:gd name="connsiteY3" fmla="*/ 0 h 1719626"/>
                </a:gdLst>
                <a:ahLst/>
                <a:cxnLst>
                  <a:cxn ang="0">
                    <a:pos x="connsiteX0" y="connsiteY0"/>
                  </a:cxn>
                  <a:cxn ang="0">
                    <a:pos x="connsiteX1" y="connsiteY1"/>
                  </a:cxn>
                  <a:cxn ang="0">
                    <a:pos x="connsiteX2" y="connsiteY2"/>
                  </a:cxn>
                  <a:cxn ang="0">
                    <a:pos x="connsiteX3" y="connsiteY3"/>
                  </a:cxn>
                </a:cxnLst>
                <a:rect l="l" t="t" r="r" b="b"/>
                <a:pathLst>
                  <a:path w="508869" h="1719626">
                    <a:moveTo>
                      <a:pt x="0" y="1719626"/>
                    </a:moveTo>
                    <a:lnTo>
                      <a:pt x="508869" y="1719626"/>
                    </a:lnTo>
                    <a:lnTo>
                      <a:pt x="281074" y="0"/>
                    </a:lnTo>
                    <a:lnTo>
                      <a:pt x="0" y="0"/>
                    </a:lnTo>
                    <a:close/>
                  </a:path>
                </a:pathLst>
              </a:custGeom>
              <a:solidFill>
                <a:srgbClr val="00A6F7"/>
              </a:solidFill>
              <a:ln w="3190" cap="flat">
                <a:noFill/>
                <a:prstDash val="solid"/>
                <a:miter/>
              </a:ln>
            </p:spPr>
            <p:txBody>
              <a:bodyPr rtlCol="0" anchor="ctr"/>
              <a:lstStyle/>
              <a:p>
                <a:endParaRPr lang="fr-BE"/>
              </a:p>
            </p:txBody>
          </p:sp>
        </p:grpSp>
      </p:grpSp>
      <p:sp>
        <p:nvSpPr>
          <p:cNvPr id="442" name="Rectangle 441">
            <a:extLst>
              <a:ext uri="{FF2B5EF4-FFF2-40B4-BE49-F238E27FC236}">
                <a16:creationId xmlns:a16="http://schemas.microsoft.com/office/drawing/2014/main" id="{98E64D7D-BDFC-4AAC-A9AF-DA5B3F53911D}"/>
              </a:ext>
            </a:extLst>
          </p:cNvPr>
          <p:cNvSpPr/>
          <p:nvPr/>
        </p:nvSpPr>
        <p:spPr>
          <a:xfrm>
            <a:off x="2532195" y="2973220"/>
            <a:ext cx="2897699" cy="234213"/>
          </a:xfrm>
          <a:prstGeom prst="rect">
            <a:avLst/>
          </a:prstGeom>
          <a:solidFill>
            <a:srgbClr val="7F7F7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fr-BE" sz="1050" b="1">
                <a:latin typeface="Trebuchet MS" panose="020B0603020202020204" pitchFamily="34" charset="0"/>
              </a:rPr>
              <a:t>Mise à disposition d’une flotte de vélos </a:t>
            </a:r>
          </a:p>
        </p:txBody>
      </p:sp>
      <p:grpSp>
        <p:nvGrpSpPr>
          <p:cNvPr id="443" name="Graphique 329">
            <a:extLst>
              <a:ext uri="{FF2B5EF4-FFF2-40B4-BE49-F238E27FC236}">
                <a16:creationId xmlns:a16="http://schemas.microsoft.com/office/drawing/2014/main" id="{E9EF7DB8-7AF7-4690-86CC-F46878C99BF6}"/>
              </a:ext>
            </a:extLst>
          </p:cNvPr>
          <p:cNvGrpSpPr/>
          <p:nvPr/>
        </p:nvGrpSpPr>
        <p:grpSpPr>
          <a:xfrm>
            <a:off x="2939186" y="3406172"/>
            <a:ext cx="1108148" cy="1173759"/>
            <a:chOff x="1109582" y="2520582"/>
            <a:chExt cx="1108148" cy="1173759"/>
          </a:xfrm>
          <a:effectLst>
            <a:outerShdw blurRad="50800" dist="38100" dir="2700000" algn="tl" rotWithShape="0">
              <a:prstClr val="black">
                <a:alpha val="40000"/>
              </a:prstClr>
            </a:outerShdw>
          </a:effectLst>
        </p:grpSpPr>
        <p:sp>
          <p:nvSpPr>
            <p:cNvPr id="444" name="Forme libre : forme 443">
              <a:extLst>
                <a:ext uri="{FF2B5EF4-FFF2-40B4-BE49-F238E27FC236}">
                  <a16:creationId xmlns:a16="http://schemas.microsoft.com/office/drawing/2014/main" id="{5964B09F-A9C4-4645-996D-500BB000C9A8}"/>
                </a:ext>
              </a:extLst>
            </p:cNvPr>
            <p:cNvSpPr/>
            <p:nvPr/>
          </p:nvSpPr>
          <p:spPr>
            <a:xfrm>
              <a:off x="1109582" y="2586389"/>
              <a:ext cx="1107952" cy="1107952"/>
            </a:xfrm>
            <a:custGeom>
              <a:avLst/>
              <a:gdLst>
                <a:gd name="connsiteX0" fmla="*/ 967916 w 1107952"/>
                <a:gd name="connsiteY0" fmla="*/ 0 h 1107952"/>
                <a:gd name="connsiteX1" fmla="*/ 140232 w 1107952"/>
                <a:gd name="connsiteY1" fmla="*/ 0 h 1107952"/>
                <a:gd name="connsiteX2" fmla="*/ 0 w 1107952"/>
                <a:gd name="connsiteY2" fmla="*/ 140232 h 1107952"/>
                <a:gd name="connsiteX3" fmla="*/ 0 w 1107952"/>
                <a:gd name="connsiteY3" fmla="*/ 967720 h 1107952"/>
                <a:gd name="connsiteX4" fmla="*/ 140232 w 1107952"/>
                <a:gd name="connsiteY4" fmla="*/ 1107952 h 1107952"/>
                <a:gd name="connsiteX5" fmla="*/ 967720 w 1107952"/>
                <a:gd name="connsiteY5" fmla="*/ 1107952 h 1107952"/>
                <a:gd name="connsiteX6" fmla="*/ 1107953 w 1107952"/>
                <a:gd name="connsiteY6" fmla="*/ 967720 h 1107952"/>
                <a:gd name="connsiteX7" fmla="*/ 1107953 w 1107952"/>
                <a:gd name="connsiteY7" fmla="*/ 140232 h 1107952"/>
                <a:gd name="connsiteX8" fmla="*/ 967916 w 1107952"/>
                <a:gd name="connsiteY8" fmla="*/ 0 h 110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7952" h="1107952">
                  <a:moveTo>
                    <a:pt x="967916" y="0"/>
                  </a:moveTo>
                  <a:lnTo>
                    <a:pt x="140232" y="0"/>
                  </a:lnTo>
                  <a:cubicBezTo>
                    <a:pt x="62869" y="0"/>
                    <a:pt x="0" y="62869"/>
                    <a:pt x="0" y="140232"/>
                  </a:cubicBezTo>
                  <a:lnTo>
                    <a:pt x="0" y="967720"/>
                  </a:lnTo>
                  <a:cubicBezTo>
                    <a:pt x="0" y="1045279"/>
                    <a:pt x="62869" y="1107952"/>
                    <a:pt x="140232" y="1107952"/>
                  </a:cubicBezTo>
                  <a:lnTo>
                    <a:pt x="967720" y="1107952"/>
                  </a:lnTo>
                  <a:cubicBezTo>
                    <a:pt x="1045279" y="1107952"/>
                    <a:pt x="1107953" y="1045083"/>
                    <a:pt x="1107953" y="967720"/>
                  </a:cubicBezTo>
                  <a:lnTo>
                    <a:pt x="1107953" y="140232"/>
                  </a:lnTo>
                  <a:cubicBezTo>
                    <a:pt x="1108148" y="62869"/>
                    <a:pt x="1045279" y="0"/>
                    <a:pt x="967916" y="0"/>
                  </a:cubicBezTo>
                  <a:close/>
                </a:path>
              </a:pathLst>
            </a:custGeom>
            <a:solidFill>
              <a:srgbClr val="FFEAE5"/>
            </a:solidFill>
            <a:ln w="1952" cap="flat">
              <a:noFill/>
              <a:prstDash val="solid"/>
              <a:miter/>
            </a:ln>
          </p:spPr>
          <p:txBody>
            <a:bodyPr rtlCol="0" anchor="b"/>
            <a:lstStyle/>
            <a:p>
              <a:pPr algn="ctr"/>
              <a:r>
                <a:rPr lang="en-US" sz="1200" dirty="0">
                  <a:latin typeface="Trebuchet MS" panose="020B0603020202020204" pitchFamily="34" charset="0"/>
                </a:rPr>
                <a:t>Jusqu’au </a:t>
              </a:r>
              <a:br>
                <a:rPr lang="en-US" sz="1200" dirty="0">
                  <a:latin typeface="Trebuchet MS" panose="020B0603020202020204" pitchFamily="34" charset="0"/>
                </a:rPr>
              </a:br>
              <a:r>
                <a:rPr lang="en-US" sz="1200" dirty="0">
                  <a:latin typeface="Trebuchet MS" panose="020B0603020202020204" pitchFamily="34" charset="0"/>
                </a:rPr>
                <a:t>31 </a:t>
              </a:r>
              <a:br>
                <a:rPr lang="en-US" sz="1200" dirty="0">
                  <a:latin typeface="Trebuchet MS" panose="020B0603020202020204" pitchFamily="34" charset="0"/>
                </a:rPr>
              </a:br>
              <a:r>
                <a:rPr lang="en-US" sz="1200" dirty="0">
                  <a:latin typeface="Trebuchet MS" panose="020B0603020202020204" pitchFamily="34" charset="0"/>
                </a:rPr>
                <a:t>décembre 2024</a:t>
              </a:r>
              <a:endParaRPr lang="en-BE" sz="1200" dirty="0">
                <a:latin typeface="Trebuchet MS" panose="020B0603020202020204" pitchFamily="34" charset="0"/>
              </a:endParaRPr>
            </a:p>
          </p:txBody>
        </p:sp>
        <p:sp>
          <p:nvSpPr>
            <p:cNvPr id="445" name="Forme libre : forme 444">
              <a:extLst>
                <a:ext uri="{FF2B5EF4-FFF2-40B4-BE49-F238E27FC236}">
                  <a16:creationId xmlns:a16="http://schemas.microsoft.com/office/drawing/2014/main" id="{F1632C49-C8B1-461F-9DFD-A5BDF7BEB523}"/>
                </a:ext>
              </a:extLst>
            </p:cNvPr>
            <p:cNvSpPr/>
            <p:nvPr/>
          </p:nvSpPr>
          <p:spPr>
            <a:xfrm>
              <a:off x="1141114" y="2629869"/>
              <a:ext cx="1076615" cy="1064472"/>
            </a:xfrm>
            <a:custGeom>
              <a:avLst/>
              <a:gdLst>
                <a:gd name="connsiteX0" fmla="*/ 1037836 w 1076615"/>
                <a:gd name="connsiteY0" fmla="*/ 0 h 1064472"/>
                <a:gd name="connsiteX1" fmla="*/ 1069369 w 1076615"/>
                <a:gd name="connsiteY1" fmla="*/ 88527 h 1064472"/>
                <a:gd name="connsiteX2" fmla="*/ 1069369 w 1076615"/>
                <a:gd name="connsiteY2" fmla="*/ 916014 h 1064472"/>
                <a:gd name="connsiteX3" fmla="*/ 929137 w 1076615"/>
                <a:gd name="connsiteY3" fmla="*/ 1056247 h 1064472"/>
                <a:gd name="connsiteX4" fmla="*/ 101453 w 1076615"/>
                <a:gd name="connsiteY4" fmla="*/ 1056247 h 1064472"/>
                <a:gd name="connsiteX5" fmla="*/ 0 w 1076615"/>
                <a:gd name="connsiteY5" fmla="*/ 1012767 h 1064472"/>
                <a:gd name="connsiteX6" fmla="*/ 108895 w 1076615"/>
                <a:gd name="connsiteY6" fmla="*/ 1064472 h 1064472"/>
                <a:gd name="connsiteX7" fmla="*/ 936383 w 1076615"/>
                <a:gd name="connsiteY7" fmla="*/ 1064472 h 1064472"/>
                <a:gd name="connsiteX8" fmla="*/ 1076616 w 1076615"/>
                <a:gd name="connsiteY8" fmla="*/ 924240 h 1064472"/>
                <a:gd name="connsiteX9" fmla="*/ 1076616 w 1076615"/>
                <a:gd name="connsiteY9" fmla="*/ 96752 h 1064472"/>
                <a:gd name="connsiteX10" fmla="*/ 1037836 w 1076615"/>
                <a:gd name="connsiteY10" fmla="*/ 0 h 106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6615" h="1064472">
                  <a:moveTo>
                    <a:pt x="1037836" y="0"/>
                  </a:moveTo>
                  <a:cubicBezTo>
                    <a:pt x="1057422" y="24090"/>
                    <a:pt x="1069369" y="55035"/>
                    <a:pt x="1069369" y="88527"/>
                  </a:cubicBezTo>
                  <a:lnTo>
                    <a:pt x="1069369" y="916014"/>
                  </a:lnTo>
                  <a:cubicBezTo>
                    <a:pt x="1069369" y="993573"/>
                    <a:pt x="1006500" y="1056247"/>
                    <a:pt x="929137" y="1056247"/>
                  </a:cubicBezTo>
                  <a:lnTo>
                    <a:pt x="101453" y="1056247"/>
                  </a:lnTo>
                  <a:cubicBezTo>
                    <a:pt x="61499" y="1056247"/>
                    <a:pt x="25461" y="1039599"/>
                    <a:pt x="0" y="1012767"/>
                  </a:cubicBezTo>
                  <a:cubicBezTo>
                    <a:pt x="25657" y="1044299"/>
                    <a:pt x="64828" y="1064472"/>
                    <a:pt x="108895" y="1064472"/>
                  </a:cubicBezTo>
                  <a:lnTo>
                    <a:pt x="936383" y="1064472"/>
                  </a:lnTo>
                  <a:cubicBezTo>
                    <a:pt x="1013942" y="1064472"/>
                    <a:pt x="1076616" y="1001603"/>
                    <a:pt x="1076616" y="924240"/>
                  </a:cubicBezTo>
                  <a:lnTo>
                    <a:pt x="1076616" y="96752"/>
                  </a:lnTo>
                  <a:cubicBezTo>
                    <a:pt x="1076616" y="59344"/>
                    <a:pt x="1061927" y="25265"/>
                    <a:pt x="1037836" y="0"/>
                  </a:cubicBezTo>
                  <a:close/>
                </a:path>
              </a:pathLst>
            </a:custGeom>
            <a:solidFill>
              <a:srgbClr val="FFFFFF"/>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46" name="Forme libre : forme 445">
              <a:extLst>
                <a:ext uri="{FF2B5EF4-FFF2-40B4-BE49-F238E27FC236}">
                  <a16:creationId xmlns:a16="http://schemas.microsoft.com/office/drawing/2014/main" id="{808925D1-B8B5-472B-917A-95E2B127DD86}"/>
                </a:ext>
              </a:extLst>
            </p:cNvPr>
            <p:cNvSpPr/>
            <p:nvPr/>
          </p:nvSpPr>
          <p:spPr>
            <a:xfrm>
              <a:off x="1109582" y="2586389"/>
              <a:ext cx="147478" cy="1107952"/>
            </a:xfrm>
            <a:custGeom>
              <a:avLst/>
              <a:gdLst>
                <a:gd name="connsiteX0" fmla="*/ 7247 w 147478"/>
                <a:gd name="connsiteY0" fmla="*/ 967916 h 1107952"/>
                <a:gd name="connsiteX1" fmla="*/ 7247 w 147478"/>
                <a:gd name="connsiteY1" fmla="*/ 140232 h 1107952"/>
                <a:gd name="connsiteX2" fmla="*/ 147479 w 147478"/>
                <a:gd name="connsiteY2" fmla="*/ 0 h 1107952"/>
                <a:gd name="connsiteX3" fmla="*/ 140232 w 147478"/>
                <a:gd name="connsiteY3" fmla="*/ 0 h 1107952"/>
                <a:gd name="connsiteX4" fmla="*/ 0 w 147478"/>
                <a:gd name="connsiteY4" fmla="*/ 140232 h 1107952"/>
                <a:gd name="connsiteX5" fmla="*/ 0 w 147478"/>
                <a:gd name="connsiteY5" fmla="*/ 967720 h 1107952"/>
                <a:gd name="connsiteX6" fmla="*/ 140232 w 147478"/>
                <a:gd name="connsiteY6" fmla="*/ 1107952 h 1107952"/>
                <a:gd name="connsiteX7" fmla="*/ 147479 w 147478"/>
                <a:gd name="connsiteY7" fmla="*/ 1107952 h 1107952"/>
                <a:gd name="connsiteX8" fmla="*/ 7247 w 147478"/>
                <a:gd name="connsiteY8" fmla="*/ 967916 h 110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478" h="1107952">
                  <a:moveTo>
                    <a:pt x="7247" y="967916"/>
                  </a:moveTo>
                  <a:lnTo>
                    <a:pt x="7247" y="140232"/>
                  </a:lnTo>
                  <a:cubicBezTo>
                    <a:pt x="7247" y="62674"/>
                    <a:pt x="70116" y="0"/>
                    <a:pt x="147479" y="0"/>
                  </a:cubicBezTo>
                  <a:lnTo>
                    <a:pt x="140232" y="0"/>
                  </a:lnTo>
                  <a:cubicBezTo>
                    <a:pt x="62869" y="0"/>
                    <a:pt x="0" y="62869"/>
                    <a:pt x="0" y="140232"/>
                  </a:cubicBezTo>
                  <a:lnTo>
                    <a:pt x="0" y="967720"/>
                  </a:lnTo>
                  <a:cubicBezTo>
                    <a:pt x="0" y="1045279"/>
                    <a:pt x="62869" y="1107952"/>
                    <a:pt x="140232" y="1107952"/>
                  </a:cubicBezTo>
                  <a:lnTo>
                    <a:pt x="147479" y="1107952"/>
                  </a:lnTo>
                  <a:cubicBezTo>
                    <a:pt x="70116" y="1108148"/>
                    <a:pt x="7247" y="1045279"/>
                    <a:pt x="7247" y="967916"/>
                  </a:cubicBezTo>
                  <a:close/>
                </a:path>
              </a:pathLst>
            </a:custGeom>
            <a:solidFill>
              <a:srgbClr val="FFFFFF"/>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47" name="Forme libre : forme 446">
              <a:extLst>
                <a:ext uri="{FF2B5EF4-FFF2-40B4-BE49-F238E27FC236}">
                  <a16:creationId xmlns:a16="http://schemas.microsoft.com/office/drawing/2014/main" id="{FBB6ADE8-CDC0-40F5-A7E2-45A004F1E6BF}"/>
                </a:ext>
              </a:extLst>
            </p:cNvPr>
            <p:cNvSpPr/>
            <p:nvPr/>
          </p:nvSpPr>
          <p:spPr>
            <a:xfrm>
              <a:off x="1109582" y="2586389"/>
              <a:ext cx="1108148" cy="304554"/>
            </a:xfrm>
            <a:custGeom>
              <a:avLst/>
              <a:gdLst>
                <a:gd name="connsiteX0" fmla="*/ 967916 w 1108148"/>
                <a:gd name="connsiteY0" fmla="*/ 0 h 304554"/>
                <a:gd name="connsiteX1" fmla="*/ 140232 w 1108148"/>
                <a:gd name="connsiteY1" fmla="*/ 0 h 304554"/>
                <a:gd name="connsiteX2" fmla="*/ 0 w 1108148"/>
                <a:gd name="connsiteY2" fmla="*/ 140232 h 304554"/>
                <a:gd name="connsiteX3" fmla="*/ 0 w 1108148"/>
                <a:gd name="connsiteY3" fmla="*/ 304555 h 304554"/>
                <a:gd name="connsiteX4" fmla="*/ 1108148 w 1108148"/>
                <a:gd name="connsiteY4" fmla="*/ 304555 h 304554"/>
                <a:gd name="connsiteX5" fmla="*/ 1108148 w 1108148"/>
                <a:gd name="connsiteY5" fmla="*/ 140232 h 304554"/>
                <a:gd name="connsiteX6" fmla="*/ 967916 w 1108148"/>
                <a:gd name="connsiteY6" fmla="*/ 0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8148" h="304554">
                  <a:moveTo>
                    <a:pt x="967916" y="0"/>
                  </a:moveTo>
                  <a:lnTo>
                    <a:pt x="140232" y="0"/>
                  </a:lnTo>
                  <a:cubicBezTo>
                    <a:pt x="62869" y="0"/>
                    <a:pt x="0" y="62869"/>
                    <a:pt x="0" y="140232"/>
                  </a:cubicBezTo>
                  <a:lnTo>
                    <a:pt x="0" y="304555"/>
                  </a:lnTo>
                  <a:lnTo>
                    <a:pt x="1108148" y="304555"/>
                  </a:lnTo>
                  <a:lnTo>
                    <a:pt x="1108148" y="140232"/>
                  </a:lnTo>
                  <a:cubicBezTo>
                    <a:pt x="1108148" y="62869"/>
                    <a:pt x="1045279" y="0"/>
                    <a:pt x="967916" y="0"/>
                  </a:cubicBezTo>
                  <a:close/>
                </a:path>
              </a:pathLst>
            </a:custGeom>
            <a:solidFill>
              <a:srgbClr val="FF7351"/>
            </a:solidFill>
            <a:ln w="1952" cap="flat">
              <a:noFill/>
              <a:prstDash val="solid"/>
              <a:miter/>
            </a:ln>
          </p:spPr>
          <p:txBody>
            <a:bodyPr lIns="0" rIns="0" rtlCol="0" anchor="b"/>
            <a:lstStyle/>
            <a:p>
              <a:pPr algn="ctr"/>
              <a:r>
                <a:rPr lang="en-US" sz="1000" i="1" dirty="0">
                  <a:solidFill>
                    <a:schemeClr val="bg1"/>
                  </a:solidFill>
                  <a:latin typeface="Trebuchet MS" panose="020B0603020202020204" pitchFamily="34" charset="0"/>
                </a:rPr>
                <a:t>Dispositif </a:t>
              </a:r>
              <a:r>
                <a:rPr lang="en-US" sz="1000" i="1" dirty="0" err="1">
                  <a:solidFill>
                    <a:schemeClr val="bg1"/>
                  </a:solidFill>
                  <a:latin typeface="Trebuchet MS" panose="020B0603020202020204" pitchFamily="34" charset="0"/>
                </a:rPr>
                <a:t>prolongé</a:t>
              </a:r>
              <a:endParaRPr lang="en-BE" sz="1000" i="1" dirty="0">
                <a:solidFill>
                  <a:schemeClr val="bg1"/>
                </a:solidFill>
                <a:latin typeface="Trebuchet MS" panose="020B0603020202020204" pitchFamily="34" charset="0"/>
              </a:endParaRPr>
            </a:p>
          </p:txBody>
        </p:sp>
        <p:sp>
          <p:nvSpPr>
            <p:cNvPr id="448" name="Forme libre : forme 447">
              <a:extLst>
                <a:ext uri="{FF2B5EF4-FFF2-40B4-BE49-F238E27FC236}">
                  <a16:creationId xmlns:a16="http://schemas.microsoft.com/office/drawing/2014/main" id="{86213925-17B9-48A7-8F38-AD4A5372A4DF}"/>
                </a:ext>
              </a:extLst>
            </p:cNvPr>
            <p:cNvSpPr/>
            <p:nvPr/>
          </p:nvSpPr>
          <p:spPr>
            <a:xfrm>
              <a:off x="2070251" y="2586389"/>
              <a:ext cx="147478" cy="304554"/>
            </a:xfrm>
            <a:custGeom>
              <a:avLst/>
              <a:gdLst>
                <a:gd name="connsiteX0" fmla="*/ 7247 w 147478"/>
                <a:gd name="connsiteY0" fmla="*/ 0 h 304554"/>
                <a:gd name="connsiteX1" fmla="*/ 0 w 147478"/>
                <a:gd name="connsiteY1" fmla="*/ 0 h 304554"/>
                <a:gd name="connsiteX2" fmla="*/ 140232 w 147478"/>
                <a:gd name="connsiteY2" fmla="*/ 140232 h 304554"/>
                <a:gd name="connsiteX3" fmla="*/ 140232 w 147478"/>
                <a:gd name="connsiteY3" fmla="*/ 304555 h 304554"/>
                <a:gd name="connsiteX4" fmla="*/ 147479 w 147478"/>
                <a:gd name="connsiteY4" fmla="*/ 304555 h 304554"/>
                <a:gd name="connsiteX5" fmla="*/ 147479 w 147478"/>
                <a:gd name="connsiteY5" fmla="*/ 140232 h 304554"/>
                <a:gd name="connsiteX6" fmla="*/ 7247 w 147478"/>
                <a:gd name="connsiteY6" fmla="*/ 0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78" h="304554">
                  <a:moveTo>
                    <a:pt x="7247" y="0"/>
                  </a:moveTo>
                  <a:lnTo>
                    <a:pt x="0" y="0"/>
                  </a:lnTo>
                  <a:cubicBezTo>
                    <a:pt x="77559" y="0"/>
                    <a:pt x="140232" y="62869"/>
                    <a:pt x="140232" y="140232"/>
                  </a:cubicBezTo>
                  <a:lnTo>
                    <a:pt x="140232" y="304555"/>
                  </a:lnTo>
                  <a:lnTo>
                    <a:pt x="147479" y="304555"/>
                  </a:lnTo>
                  <a:lnTo>
                    <a:pt x="147479" y="140232"/>
                  </a:lnTo>
                  <a:cubicBezTo>
                    <a:pt x="147479" y="62869"/>
                    <a:pt x="84609" y="0"/>
                    <a:pt x="7247" y="0"/>
                  </a:cubicBezTo>
                  <a:close/>
                </a:path>
              </a:pathLst>
            </a:custGeom>
            <a:solidFill>
              <a:srgbClr val="DB3131"/>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49" name="Forme libre : forme 448">
              <a:extLst>
                <a:ext uri="{FF2B5EF4-FFF2-40B4-BE49-F238E27FC236}">
                  <a16:creationId xmlns:a16="http://schemas.microsoft.com/office/drawing/2014/main" id="{1EB8F1FE-1169-4273-95F6-B9A6CDAE5E73}"/>
                </a:ext>
              </a:extLst>
            </p:cNvPr>
            <p:cNvSpPr/>
            <p:nvPr/>
          </p:nvSpPr>
          <p:spPr>
            <a:xfrm>
              <a:off x="1109582" y="2586389"/>
              <a:ext cx="1081903" cy="304554"/>
            </a:xfrm>
            <a:custGeom>
              <a:avLst/>
              <a:gdLst>
                <a:gd name="connsiteX0" fmla="*/ 7247 w 1081903"/>
                <a:gd name="connsiteY0" fmla="*/ 149633 h 304554"/>
                <a:gd name="connsiteX1" fmla="*/ 147479 w 1081903"/>
                <a:gd name="connsiteY1" fmla="*/ 9401 h 304554"/>
                <a:gd name="connsiteX2" fmla="*/ 974967 w 1081903"/>
                <a:gd name="connsiteY2" fmla="*/ 9401 h 304554"/>
                <a:gd name="connsiteX3" fmla="*/ 1081904 w 1081903"/>
                <a:gd name="connsiteY3" fmla="*/ 58952 h 304554"/>
                <a:gd name="connsiteX4" fmla="*/ 967524 w 1081903"/>
                <a:gd name="connsiteY4" fmla="*/ 0 h 304554"/>
                <a:gd name="connsiteX5" fmla="*/ 140232 w 1081903"/>
                <a:gd name="connsiteY5" fmla="*/ 0 h 304554"/>
                <a:gd name="connsiteX6" fmla="*/ 0 w 1081903"/>
                <a:gd name="connsiteY6" fmla="*/ 140232 h 304554"/>
                <a:gd name="connsiteX7" fmla="*/ 0 w 1081903"/>
                <a:gd name="connsiteY7" fmla="*/ 304555 h 304554"/>
                <a:gd name="connsiteX8" fmla="*/ 7247 w 1081903"/>
                <a:gd name="connsiteY8" fmla="*/ 304555 h 304554"/>
                <a:gd name="connsiteX9" fmla="*/ 7247 w 1081903"/>
                <a:gd name="connsiteY9" fmla="*/ 149633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1903" h="304554">
                  <a:moveTo>
                    <a:pt x="7247" y="149633"/>
                  </a:moveTo>
                  <a:cubicBezTo>
                    <a:pt x="7247" y="72075"/>
                    <a:pt x="70116" y="9401"/>
                    <a:pt x="147479" y="9401"/>
                  </a:cubicBezTo>
                  <a:lnTo>
                    <a:pt x="974967" y="9401"/>
                  </a:lnTo>
                  <a:cubicBezTo>
                    <a:pt x="1017859" y="9401"/>
                    <a:pt x="1056247" y="28595"/>
                    <a:pt x="1081904" y="58952"/>
                  </a:cubicBezTo>
                  <a:cubicBezTo>
                    <a:pt x="1056443" y="23307"/>
                    <a:pt x="1014725" y="0"/>
                    <a:pt x="967524" y="0"/>
                  </a:cubicBezTo>
                  <a:lnTo>
                    <a:pt x="140232" y="0"/>
                  </a:lnTo>
                  <a:cubicBezTo>
                    <a:pt x="62869" y="0"/>
                    <a:pt x="0" y="62869"/>
                    <a:pt x="0" y="140232"/>
                  </a:cubicBezTo>
                  <a:lnTo>
                    <a:pt x="0" y="304555"/>
                  </a:lnTo>
                  <a:lnTo>
                    <a:pt x="7247" y="304555"/>
                  </a:lnTo>
                  <a:lnTo>
                    <a:pt x="7247" y="149633"/>
                  </a:lnTo>
                  <a:close/>
                </a:path>
              </a:pathLst>
            </a:custGeom>
            <a:solidFill>
              <a:srgbClr val="FF5B30"/>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450" name="Graphique 329">
              <a:extLst>
                <a:ext uri="{FF2B5EF4-FFF2-40B4-BE49-F238E27FC236}">
                  <a16:creationId xmlns:a16="http://schemas.microsoft.com/office/drawing/2014/main" id="{6CE14757-6102-4017-A945-CB96D06790CE}"/>
                </a:ext>
              </a:extLst>
            </p:cNvPr>
            <p:cNvGrpSpPr/>
            <p:nvPr/>
          </p:nvGrpSpPr>
          <p:grpSpPr>
            <a:xfrm>
              <a:off x="1263868" y="2601313"/>
              <a:ext cx="98545" cy="98545"/>
              <a:chOff x="1263868" y="2601313"/>
              <a:chExt cx="98545" cy="98545"/>
            </a:xfrm>
          </p:grpSpPr>
          <p:sp>
            <p:nvSpPr>
              <p:cNvPr id="513" name="Forme libre : forme 512">
                <a:extLst>
                  <a:ext uri="{FF2B5EF4-FFF2-40B4-BE49-F238E27FC236}">
                    <a16:creationId xmlns:a16="http://schemas.microsoft.com/office/drawing/2014/main" id="{55F0F5CB-E849-46D4-9A09-C85AC472F846}"/>
                  </a:ext>
                </a:extLst>
              </p:cNvPr>
              <p:cNvSpPr/>
              <p:nvPr/>
            </p:nvSpPr>
            <p:spPr>
              <a:xfrm rot="-4026095">
                <a:off x="1275536" y="2612981"/>
                <a:ext cx="75208" cy="75208"/>
              </a:xfrm>
              <a:custGeom>
                <a:avLst/>
                <a:gdLst>
                  <a:gd name="connsiteX0" fmla="*/ 75209 w 75208"/>
                  <a:gd name="connsiteY0" fmla="*/ 37604 h 75208"/>
                  <a:gd name="connsiteX1" fmla="*/ 37604 w 75208"/>
                  <a:gd name="connsiteY1" fmla="*/ 75209 h 75208"/>
                  <a:gd name="connsiteX2" fmla="*/ 0 w 75208"/>
                  <a:gd name="connsiteY2" fmla="*/ 37604 h 75208"/>
                  <a:gd name="connsiteX3" fmla="*/ 37604 w 75208"/>
                  <a:gd name="connsiteY3" fmla="*/ 0 h 75208"/>
                  <a:gd name="connsiteX4" fmla="*/ 75209 w 75208"/>
                  <a:gd name="connsiteY4" fmla="*/ 37604 h 75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8" h="75208">
                    <a:moveTo>
                      <a:pt x="75209" y="37604"/>
                    </a:moveTo>
                    <a:cubicBezTo>
                      <a:pt x="75209" y="58373"/>
                      <a:pt x="58373" y="75209"/>
                      <a:pt x="37604" y="75209"/>
                    </a:cubicBezTo>
                    <a:cubicBezTo>
                      <a:pt x="16836" y="75209"/>
                      <a:pt x="0" y="58373"/>
                      <a:pt x="0" y="37604"/>
                    </a:cubicBezTo>
                    <a:cubicBezTo>
                      <a:pt x="0" y="16836"/>
                      <a:pt x="16836" y="0"/>
                      <a:pt x="37604" y="0"/>
                    </a:cubicBezTo>
                    <a:cubicBezTo>
                      <a:pt x="58373" y="0"/>
                      <a:pt x="75209" y="16836"/>
                      <a:pt x="75209"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14" name="Forme libre : forme 513">
                <a:extLst>
                  <a:ext uri="{FF2B5EF4-FFF2-40B4-BE49-F238E27FC236}">
                    <a16:creationId xmlns:a16="http://schemas.microsoft.com/office/drawing/2014/main" id="{45DC2C54-1997-45F8-A33B-418226399E55}"/>
                  </a:ext>
                </a:extLst>
              </p:cNvPr>
              <p:cNvSpPr/>
              <p:nvPr/>
            </p:nvSpPr>
            <p:spPr>
              <a:xfrm>
                <a:off x="1275275"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431"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15" name="Forme libre : forme 514">
                <a:extLst>
                  <a:ext uri="{FF2B5EF4-FFF2-40B4-BE49-F238E27FC236}">
                    <a16:creationId xmlns:a16="http://schemas.microsoft.com/office/drawing/2014/main" id="{CE8E9799-B9E1-4B3A-AA57-B936C9DF2E88}"/>
                  </a:ext>
                </a:extLst>
              </p:cNvPr>
              <p:cNvSpPr/>
              <p:nvPr/>
            </p:nvSpPr>
            <p:spPr>
              <a:xfrm>
                <a:off x="127547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3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4" y="40150"/>
                      <a:pt x="37604" y="40150"/>
                    </a:cubicBezTo>
                    <a:cubicBezTo>
                      <a:pt x="58365" y="40150"/>
                      <a:pt x="75208" y="23307"/>
                      <a:pt x="75208" y="2546"/>
                    </a:cubicBezTo>
                    <a:cubicBezTo>
                      <a:pt x="75208" y="1763"/>
                      <a:pt x="75208" y="783"/>
                      <a:pt x="75013" y="0"/>
                    </a:cubicBezTo>
                    <a:cubicBezTo>
                      <a:pt x="73642" y="19586"/>
                      <a:pt x="57386"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451" name="Graphique 329">
              <a:extLst>
                <a:ext uri="{FF2B5EF4-FFF2-40B4-BE49-F238E27FC236}">
                  <a16:creationId xmlns:a16="http://schemas.microsoft.com/office/drawing/2014/main" id="{07228E02-804B-4DED-9184-0652FD7B1CED}"/>
                </a:ext>
              </a:extLst>
            </p:cNvPr>
            <p:cNvGrpSpPr/>
            <p:nvPr/>
          </p:nvGrpSpPr>
          <p:grpSpPr>
            <a:xfrm>
              <a:off x="1443050" y="2605282"/>
              <a:ext cx="90648" cy="90648"/>
              <a:chOff x="1443050" y="2605282"/>
              <a:chExt cx="90648" cy="90648"/>
            </a:xfrm>
          </p:grpSpPr>
          <p:sp>
            <p:nvSpPr>
              <p:cNvPr id="510" name="Forme libre : forme 509">
                <a:extLst>
                  <a:ext uri="{FF2B5EF4-FFF2-40B4-BE49-F238E27FC236}">
                    <a16:creationId xmlns:a16="http://schemas.microsoft.com/office/drawing/2014/main" id="{6A3C98EB-89AA-4820-A4FD-370CE43009C1}"/>
                  </a:ext>
                </a:extLst>
              </p:cNvPr>
              <p:cNvSpPr/>
              <p:nvPr/>
            </p:nvSpPr>
            <p:spPr>
              <a:xfrm rot="-807738">
                <a:off x="1450771" y="2613003"/>
                <a:ext cx="75206" cy="75206"/>
              </a:xfrm>
              <a:custGeom>
                <a:avLst/>
                <a:gdLst>
                  <a:gd name="connsiteX0" fmla="*/ 75207 w 75206"/>
                  <a:gd name="connsiteY0" fmla="*/ 37603 h 75206"/>
                  <a:gd name="connsiteX1" fmla="*/ 37603 w 75206"/>
                  <a:gd name="connsiteY1" fmla="*/ 75207 h 75206"/>
                  <a:gd name="connsiteX2" fmla="*/ 0 w 75206"/>
                  <a:gd name="connsiteY2" fmla="*/ 37603 h 75206"/>
                  <a:gd name="connsiteX3" fmla="*/ 37603 w 75206"/>
                  <a:gd name="connsiteY3" fmla="*/ 0 h 75206"/>
                  <a:gd name="connsiteX4" fmla="*/ 75207 w 75206"/>
                  <a:gd name="connsiteY4" fmla="*/ 37603 h 75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6" h="75206">
                    <a:moveTo>
                      <a:pt x="75207" y="37603"/>
                    </a:moveTo>
                    <a:cubicBezTo>
                      <a:pt x="75207" y="58371"/>
                      <a:pt x="58371" y="75207"/>
                      <a:pt x="37603" y="75207"/>
                    </a:cubicBezTo>
                    <a:cubicBezTo>
                      <a:pt x="16836" y="75207"/>
                      <a:pt x="0" y="58371"/>
                      <a:pt x="0" y="37603"/>
                    </a:cubicBezTo>
                    <a:cubicBezTo>
                      <a:pt x="0" y="16836"/>
                      <a:pt x="16836" y="0"/>
                      <a:pt x="37603" y="0"/>
                    </a:cubicBezTo>
                    <a:cubicBezTo>
                      <a:pt x="58371" y="0"/>
                      <a:pt x="75207" y="16836"/>
                      <a:pt x="75207" y="37603"/>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11" name="Forme libre : forme 510">
                <a:extLst>
                  <a:ext uri="{FF2B5EF4-FFF2-40B4-BE49-F238E27FC236}">
                    <a16:creationId xmlns:a16="http://schemas.microsoft.com/office/drawing/2014/main" id="{84AB8AD2-CB70-4EE5-A353-8306EB6D7EE9}"/>
                  </a:ext>
                </a:extLst>
              </p:cNvPr>
              <p:cNvSpPr/>
              <p:nvPr/>
            </p:nvSpPr>
            <p:spPr>
              <a:xfrm>
                <a:off x="1450565"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431"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12" name="Forme libre : forme 511">
                <a:extLst>
                  <a:ext uri="{FF2B5EF4-FFF2-40B4-BE49-F238E27FC236}">
                    <a16:creationId xmlns:a16="http://schemas.microsoft.com/office/drawing/2014/main" id="{5D4537B0-2044-4D5D-8BDA-F66ED6758FF7}"/>
                  </a:ext>
                </a:extLst>
              </p:cNvPr>
              <p:cNvSpPr/>
              <p:nvPr/>
            </p:nvSpPr>
            <p:spPr>
              <a:xfrm>
                <a:off x="145076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3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4" y="40150"/>
                      <a:pt x="37604" y="40150"/>
                    </a:cubicBezTo>
                    <a:cubicBezTo>
                      <a:pt x="58365" y="40150"/>
                      <a:pt x="75208" y="23307"/>
                      <a:pt x="75208" y="2546"/>
                    </a:cubicBezTo>
                    <a:cubicBezTo>
                      <a:pt x="75208" y="1763"/>
                      <a:pt x="75208" y="783"/>
                      <a:pt x="75013" y="0"/>
                    </a:cubicBezTo>
                    <a:cubicBezTo>
                      <a:pt x="73642" y="19586"/>
                      <a:pt x="57386"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452" name="Graphique 329">
              <a:extLst>
                <a:ext uri="{FF2B5EF4-FFF2-40B4-BE49-F238E27FC236}">
                  <a16:creationId xmlns:a16="http://schemas.microsoft.com/office/drawing/2014/main" id="{6BF4F411-3EF7-4A6F-B75E-9582E823F46A}"/>
                </a:ext>
              </a:extLst>
            </p:cNvPr>
            <p:cNvGrpSpPr/>
            <p:nvPr/>
          </p:nvGrpSpPr>
          <p:grpSpPr>
            <a:xfrm>
              <a:off x="1618496" y="2605438"/>
              <a:ext cx="90370" cy="90370"/>
              <a:chOff x="1618496" y="2605438"/>
              <a:chExt cx="90370" cy="90370"/>
            </a:xfrm>
          </p:grpSpPr>
          <p:sp>
            <p:nvSpPr>
              <p:cNvPr id="507" name="Forme libre : forme 506">
                <a:extLst>
                  <a:ext uri="{FF2B5EF4-FFF2-40B4-BE49-F238E27FC236}">
                    <a16:creationId xmlns:a16="http://schemas.microsoft.com/office/drawing/2014/main" id="{EF607395-2B93-43FD-92EF-E84E85A3A910}"/>
                  </a:ext>
                </a:extLst>
              </p:cNvPr>
              <p:cNvSpPr/>
              <p:nvPr/>
            </p:nvSpPr>
            <p:spPr>
              <a:xfrm rot="-790396">
                <a:off x="1626076" y="2613018"/>
                <a:ext cx="75209" cy="75209"/>
              </a:xfrm>
              <a:custGeom>
                <a:avLst/>
                <a:gdLst>
                  <a:gd name="connsiteX0" fmla="*/ 75210 w 75209"/>
                  <a:gd name="connsiteY0" fmla="*/ 37605 h 75209"/>
                  <a:gd name="connsiteX1" fmla="*/ 37605 w 75209"/>
                  <a:gd name="connsiteY1" fmla="*/ 75209 h 75209"/>
                  <a:gd name="connsiteX2" fmla="*/ 0 w 75209"/>
                  <a:gd name="connsiteY2" fmla="*/ 37605 h 75209"/>
                  <a:gd name="connsiteX3" fmla="*/ 37605 w 75209"/>
                  <a:gd name="connsiteY3" fmla="*/ 0 h 75209"/>
                  <a:gd name="connsiteX4" fmla="*/ 75210 w 75209"/>
                  <a:gd name="connsiteY4" fmla="*/ 37605 h 75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9" h="75209">
                    <a:moveTo>
                      <a:pt x="75210" y="37605"/>
                    </a:moveTo>
                    <a:cubicBezTo>
                      <a:pt x="75210" y="58373"/>
                      <a:pt x="58373" y="75209"/>
                      <a:pt x="37605" y="75209"/>
                    </a:cubicBezTo>
                    <a:cubicBezTo>
                      <a:pt x="16836" y="75209"/>
                      <a:pt x="0" y="58373"/>
                      <a:pt x="0" y="37605"/>
                    </a:cubicBezTo>
                    <a:cubicBezTo>
                      <a:pt x="0" y="16836"/>
                      <a:pt x="16836" y="0"/>
                      <a:pt x="37605" y="0"/>
                    </a:cubicBezTo>
                    <a:cubicBezTo>
                      <a:pt x="58373" y="0"/>
                      <a:pt x="75210" y="16836"/>
                      <a:pt x="75210" y="37605"/>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08" name="Forme libre : forme 507">
                <a:extLst>
                  <a:ext uri="{FF2B5EF4-FFF2-40B4-BE49-F238E27FC236}">
                    <a16:creationId xmlns:a16="http://schemas.microsoft.com/office/drawing/2014/main" id="{DCB6E5CC-9C7E-45C6-AD7B-9CFE9EA2613E}"/>
                  </a:ext>
                </a:extLst>
              </p:cNvPr>
              <p:cNvSpPr/>
              <p:nvPr/>
            </p:nvSpPr>
            <p:spPr>
              <a:xfrm>
                <a:off x="162585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09" name="Forme libre : forme 508">
                <a:extLst>
                  <a:ext uri="{FF2B5EF4-FFF2-40B4-BE49-F238E27FC236}">
                    <a16:creationId xmlns:a16="http://schemas.microsoft.com/office/drawing/2014/main" id="{93B64E9B-4531-445E-98EE-438F80315D2E}"/>
                  </a:ext>
                </a:extLst>
              </p:cNvPr>
              <p:cNvSpPr/>
              <p:nvPr/>
            </p:nvSpPr>
            <p:spPr>
              <a:xfrm>
                <a:off x="162605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641"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453" name="Graphique 329">
              <a:extLst>
                <a:ext uri="{FF2B5EF4-FFF2-40B4-BE49-F238E27FC236}">
                  <a16:creationId xmlns:a16="http://schemas.microsoft.com/office/drawing/2014/main" id="{C3631DF5-6D7D-468F-A6C8-13ECF9F3D23D}"/>
                </a:ext>
              </a:extLst>
            </p:cNvPr>
            <p:cNvGrpSpPr/>
            <p:nvPr/>
          </p:nvGrpSpPr>
          <p:grpSpPr>
            <a:xfrm>
              <a:off x="1785822" y="2597462"/>
              <a:ext cx="106359" cy="106359"/>
              <a:chOff x="1785822" y="2597462"/>
              <a:chExt cx="106359" cy="106359"/>
            </a:xfrm>
          </p:grpSpPr>
          <p:sp>
            <p:nvSpPr>
              <p:cNvPr id="504" name="Forme libre : forme 503">
                <a:extLst>
                  <a:ext uri="{FF2B5EF4-FFF2-40B4-BE49-F238E27FC236}">
                    <a16:creationId xmlns:a16="http://schemas.microsoft.com/office/drawing/2014/main" id="{E677C4D8-D46D-4128-AA54-7BAF828269AE}"/>
                  </a:ext>
                </a:extLst>
              </p:cNvPr>
              <p:cNvSpPr/>
              <p:nvPr/>
            </p:nvSpPr>
            <p:spPr>
              <a:xfrm rot="-2700000">
                <a:off x="1801398" y="2613038"/>
                <a:ext cx="75207" cy="75207"/>
              </a:xfrm>
              <a:custGeom>
                <a:avLst/>
                <a:gdLst>
                  <a:gd name="connsiteX0" fmla="*/ 75208 w 75207"/>
                  <a:gd name="connsiteY0" fmla="*/ 37604 h 75207"/>
                  <a:gd name="connsiteX1" fmla="*/ 37604 w 75207"/>
                  <a:gd name="connsiteY1" fmla="*/ 75208 h 75207"/>
                  <a:gd name="connsiteX2" fmla="*/ 0 w 75207"/>
                  <a:gd name="connsiteY2" fmla="*/ 37604 h 75207"/>
                  <a:gd name="connsiteX3" fmla="*/ 37604 w 75207"/>
                  <a:gd name="connsiteY3" fmla="*/ 0 h 75207"/>
                  <a:gd name="connsiteX4" fmla="*/ 75208 w 75207"/>
                  <a:gd name="connsiteY4" fmla="*/ 37604 h 75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7" h="75207">
                    <a:moveTo>
                      <a:pt x="75208" y="37604"/>
                    </a:moveTo>
                    <a:cubicBezTo>
                      <a:pt x="75208" y="58372"/>
                      <a:pt x="58372" y="75208"/>
                      <a:pt x="37604" y="75208"/>
                    </a:cubicBezTo>
                    <a:cubicBezTo>
                      <a:pt x="16836" y="75208"/>
                      <a:pt x="0" y="58372"/>
                      <a:pt x="0" y="37604"/>
                    </a:cubicBezTo>
                    <a:cubicBezTo>
                      <a:pt x="0" y="16836"/>
                      <a:pt x="16836" y="0"/>
                      <a:pt x="37604" y="0"/>
                    </a:cubicBezTo>
                    <a:cubicBezTo>
                      <a:pt x="58372" y="0"/>
                      <a:pt x="75208" y="16836"/>
                      <a:pt x="75208"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05" name="Forme libre : forme 504">
                <a:extLst>
                  <a:ext uri="{FF2B5EF4-FFF2-40B4-BE49-F238E27FC236}">
                    <a16:creationId xmlns:a16="http://schemas.microsoft.com/office/drawing/2014/main" id="{CFEA9268-909F-4D2F-A17E-9419BBB6AA53}"/>
                  </a:ext>
                </a:extLst>
              </p:cNvPr>
              <p:cNvSpPr/>
              <p:nvPr/>
            </p:nvSpPr>
            <p:spPr>
              <a:xfrm>
                <a:off x="180114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06" name="Forme libre : forme 505">
                <a:extLst>
                  <a:ext uri="{FF2B5EF4-FFF2-40B4-BE49-F238E27FC236}">
                    <a16:creationId xmlns:a16="http://schemas.microsoft.com/office/drawing/2014/main" id="{46006AD1-CD7C-4BED-9463-CB8B4C69B693}"/>
                  </a:ext>
                </a:extLst>
              </p:cNvPr>
              <p:cNvSpPr/>
              <p:nvPr/>
            </p:nvSpPr>
            <p:spPr>
              <a:xfrm>
                <a:off x="1801342"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641"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454" name="Graphique 329">
              <a:extLst>
                <a:ext uri="{FF2B5EF4-FFF2-40B4-BE49-F238E27FC236}">
                  <a16:creationId xmlns:a16="http://schemas.microsoft.com/office/drawing/2014/main" id="{27E3075A-9D50-41B4-9524-79613791CA03}"/>
                </a:ext>
              </a:extLst>
            </p:cNvPr>
            <p:cNvGrpSpPr/>
            <p:nvPr/>
          </p:nvGrpSpPr>
          <p:grpSpPr>
            <a:xfrm>
              <a:off x="1281738" y="2520582"/>
              <a:ext cx="780717" cy="178192"/>
              <a:chOff x="1281738" y="2520582"/>
              <a:chExt cx="780717" cy="178192"/>
            </a:xfrm>
          </p:grpSpPr>
          <p:grpSp>
            <p:nvGrpSpPr>
              <p:cNvPr id="489" name="Graphique 329">
                <a:extLst>
                  <a:ext uri="{FF2B5EF4-FFF2-40B4-BE49-F238E27FC236}">
                    <a16:creationId xmlns:a16="http://schemas.microsoft.com/office/drawing/2014/main" id="{E92AE6A1-F04B-4CB6-8543-ED965EBEF3D6}"/>
                  </a:ext>
                </a:extLst>
              </p:cNvPr>
              <p:cNvGrpSpPr/>
              <p:nvPr/>
            </p:nvGrpSpPr>
            <p:grpSpPr>
              <a:xfrm>
                <a:off x="1966197" y="2602514"/>
                <a:ext cx="96259" cy="96259"/>
                <a:chOff x="1966197" y="2602514"/>
                <a:chExt cx="96259" cy="96259"/>
              </a:xfrm>
            </p:grpSpPr>
            <p:sp>
              <p:nvSpPr>
                <p:cNvPr id="501" name="Forme libre : forme 500">
                  <a:extLst>
                    <a:ext uri="{FF2B5EF4-FFF2-40B4-BE49-F238E27FC236}">
                      <a16:creationId xmlns:a16="http://schemas.microsoft.com/office/drawing/2014/main" id="{4CC70D36-A035-44E5-AB38-6E9AE21998D8}"/>
                    </a:ext>
                  </a:extLst>
                </p:cNvPr>
                <p:cNvSpPr/>
                <p:nvPr/>
              </p:nvSpPr>
              <p:spPr>
                <a:xfrm rot="-4210295">
                  <a:off x="1976723" y="2613040"/>
                  <a:ext cx="75207" cy="75207"/>
                </a:xfrm>
                <a:custGeom>
                  <a:avLst/>
                  <a:gdLst>
                    <a:gd name="connsiteX0" fmla="*/ 75207 w 75207"/>
                    <a:gd name="connsiteY0" fmla="*/ 37604 h 75207"/>
                    <a:gd name="connsiteX1" fmla="*/ 37604 w 75207"/>
                    <a:gd name="connsiteY1" fmla="*/ 75207 h 75207"/>
                    <a:gd name="connsiteX2" fmla="*/ 0 w 75207"/>
                    <a:gd name="connsiteY2" fmla="*/ 37604 h 75207"/>
                    <a:gd name="connsiteX3" fmla="*/ 37604 w 75207"/>
                    <a:gd name="connsiteY3" fmla="*/ 0 h 75207"/>
                    <a:gd name="connsiteX4" fmla="*/ 75207 w 75207"/>
                    <a:gd name="connsiteY4" fmla="*/ 37604 h 75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7" h="75207">
                      <a:moveTo>
                        <a:pt x="75207" y="37604"/>
                      </a:moveTo>
                      <a:cubicBezTo>
                        <a:pt x="75207" y="58372"/>
                        <a:pt x="58372" y="75207"/>
                        <a:pt x="37604" y="75207"/>
                      </a:cubicBezTo>
                      <a:cubicBezTo>
                        <a:pt x="16836" y="75207"/>
                        <a:pt x="0" y="58372"/>
                        <a:pt x="0" y="37604"/>
                      </a:cubicBezTo>
                      <a:cubicBezTo>
                        <a:pt x="0" y="16836"/>
                        <a:pt x="16836" y="0"/>
                        <a:pt x="37604" y="0"/>
                      </a:cubicBezTo>
                      <a:cubicBezTo>
                        <a:pt x="58372" y="0"/>
                        <a:pt x="75207" y="16836"/>
                        <a:pt x="75207"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02" name="Forme libre : forme 501">
                  <a:extLst>
                    <a:ext uri="{FF2B5EF4-FFF2-40B4-BE49-F238E27FC236}">
                      <a16:creationId xmlns:a16="http://schemas.microsoft.com/office/drawing/2014/main" id="{CA543693-27E3-4B71-ABA6-E4E224C2CCCE}"/>
                    </a:ext>
                  </a:extLst>
                </p:cNvPr>
                <p:cNvSpPr/>
                <p:nvPr/>
              </p:nvSpPr>
              <p:spPr>
                <a:xfrm>
                  <a:off x="197643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1175"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03" name="Forme libre : forme 502">
                  <a:extLst>
                    <a:ext uri="{FF2B5EF4-FFF2-40B4-BE49-F238E27FC236}">
                      <a16:creationId xmlns:a16="http://schemas.microsoft.com/office/drawing/2014/main" id="{257A4720-7264-4250-B636-3D30BE945937}"/>
                    </a:ext>
                  </a:extLst>
                </p:cNvPr>
                <p:cNvSpPr/>
                <p:nvPr/>
              </p:nvSpPr>
              <p:spPr>
                <a:xfrm>
                  <a:off x="1976632"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837"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490" name="Graphique 329">
                <a:extLst>
                  <a:ext uri="{FF2B5EF4-FFF2-40B4-BE49-F238E27FC236}">
                    <a16:creationId xmlns:a16="http://schemas.microsoft.com/office/drawing/2014/main" id="{E2F161CE-66EB-4242-AA80-7689A0E6B86D}"/>
                  </a:ext>
                </a:extLst>
              </p:cNvPr>
              <p:cNvGrpSpPr/>
              <p:nvPr/>
            </p:nvGrpSpPr>
            <p:grpSpPr>
              <a:xfrm>
                <a:off x="1281738" y="2520582"/>
                <a:ext cx="765010" cy="130047"/>
                <a:chOff x="1281738" y="2520582"/>
                <a:chExt cx="765010" cy="130047"/>
              </a:xfrm>
              <a:solidFill>
                <a:srgbClr val="636363"/>
              </a:solidFill>
            </p:grpSpPr>
            <p:sp>
              <p:nvSpPr>
                <p:cNvPr id="491" name="Forme libre : forme 490">
                  <a:extLst>
                    <a:ext uri="{FF2B5EF4-FFF2-40B4-BE49-F238E27FC236}">
                      <a16:creationId xmlns:a16="http://schemas.microsoft.com/office/drawing/2014/main" id="{62D33154-3152-442C-9A25-62A61D9241E2}"/>
                    </a:ext>
                  </a:extLst>
                </p:cNvPr>
                <p:cNvSpPr/>
                <p:nvPr/>
              </p:nvSpPr>
              <p:spPr>
                <a:xfrm>
                  <a:off x="132032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92" name="Forme libre : forme 491">
                  <a:extLst>
                    <a:ext uri="{FF2B5EF4-FFF2-40B4-BE49-F238E27FC236}">
                      <a16:creationId xmlns:a16="http://schemas.microsoft.com/office/drawing/2014/main" id="{C5AA9366-58A2-45D6-BC72-7601624C3467}"/>
                    </a:ext>
                  </a:extLst>
                </p:cNvPr>
                <p:cNvSpPr/>
                <p:nvPr/>
              </p:nvSpPr>
              <p:spPr>
                <a:xfrm>
                  <a:off x="1281738"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93" name="Forme libre : forme 492">
                  <a:extLst>
                    <a:ext uri="{FF2B5EF4-FFF2-40B4-BE49-F238E27FC236}">
                      <a16:creationId xmlns:a16="http://schemas.microsoft.com/office/drawing/2014/main" id="{1D936F33-28F1-4DAC-8679-334820474193}"/>
                    </a:ext>
                  </a:extLst>
                </p:cNvPr>
                <p:cNvSpPr/>
                <p:nvPr/>
              </p:nvSpPr>
              <p:spPr>
                <a:xfrm>
                  <a:off x="149561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94" name="Forme libre : forme 493">
                  <a:extLst>
                    <a:ext uri="{FF2B5EF4-FFF2-40B4-BE49-F238E27FC236}">
                      <a16:creationId xmlns:a16="http://schemas.microsoft.com/office/drawing/2014/main" id="{6B3CA9AD-06B2-4557-AFF2-27D8C0F57FC0}"/>
                    </a:ext>
                  </a:extLst>
                </p:cNvPr>
                <p:cNvSpPr/>
                <p:nvPr/>
              </p:nvSpPr>
              <p:spPr>
                <a:xfrm>
                  <a:off x="1457028"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95" name="Forme libre : forme 494">
                  <a:extLst>
                    <a:ext uri="{FF2B5EF4-FFF2-40B4-BE49-F238E27FC236}">
                      <a16:creationId xmlns:a16="http://schemas.microsoft.com/office/drawing/2014/main" id="{68B625CA-90E4-458C-8C11-8647C46EC1A1}"/>
                    </a:ext>
                  </a:extLst>
                </p:cNvPr>
                <p:cNvSpPr/>
                <p:nvPr/>
              </p:nvSpPr>
              <p:spPr>
                <a:xfrm>
                  <a:off x="167090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96" name="Forme libre : forme 495">
                  <a:extLst>
                    <a:ext uri="{FF2B5EF4-FFF2-40B4-BE49-F238E27FC236}">
                      <a16:creationId xmlns:a16="http://schemas.microsoft.com/office/drawing/2014/main" id="{C894CFF9-DE2D-4C68-84E6-EF012CE90E6D}"/>
                    </a:ext>
                  </a:extLst>
                </p:cNvPr>
                <p:cNvSpPr/>
                <p:nvPr/>
              </p:nvSpPr>
              <p:spPr>
                <a:xfrm>
                  <a:off x="163231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97" name="Forme libre : forme 496">
                  <a:extLst>
                    <a:ext uri="{FF2B5EF4-FFF2-40B4-BE49-F238E27FC236}">
                      <a16:creationId xmlns:a16="http://schemas.microsoft.com/office/drawing/2014/main" id="{91900F6E-8050-41C8-A246-BDD7BA37C346}"/>
                    </a:ext>
                  </a:extLst>
                </p:cNvPr>
                <p:cNvSpPr/>
                <p:nvPr/>
              </p:nvSpPr>
              <p:spPr>
                <a:xfrm>
                  <a:off x="1846193"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98" name="Forme libre : forme 497">
                  <a:extLst>
                    <a:ext uri="{FF2B5EF4-FFF2-40B4-BE49-F238E27FC236}">
                      <a16:creationId xmlns:a16="http://schemas.microsoft.com/office/drawing/2014/main" id="{6D85B8D1-8A6E-4E49-AEE3-012129867F7A}"/>
                    </a:ext>
                  </a:extLst>
                </p:cNvPr>
                <p:cNvSpPr/>
                <p:nvPr/>
              </p:nvSpPr>
              <p:spPr>
                <a:xfrm>
                  <a:off x="1807609" y="2520582"/>
                  <a:ext cx="25069" cy="130047"/>
                </a:xfrm>
                <a:custGeom>
                  <a:avLst/>
                  <a:gdLst>
                    <a:gd name="connsiteX0" fmla="*/ 12535 w 25069"/>
                    <a:gd name="connsiteY0" fmla="*/ 0 h 130047"/>
                    <a:gd name="connsiteX1" fmla="*/ 12535 w 25069"/>
                    <a:gd name="connsiteY1" fmla="*/ 0 h 130047"/>
                    <a:gd name="connsiteX2" fmla="*/ 0 w 25069"/>
                    <a:gd name="connsiteY2" fmla="*/ 12535 h 130047"/>
                    <a:gd name="connsiteX3" fmla="*/ 0 w 25069"/>
                    <a:gd name="connsiteY3" fmla="*/ 117513 h 130047"/>
                    <a:gd name="connsiteX4" fmla="*/ 12535 w 25069"/>
                    <a:gd name="connsiteY4" fmla="*/ 130048 h 130047"/>
                    <a:gd name="connsiteX5" fmla="*/ 12535 w 25069"/>
                    <a:gd name="connsiteY5" fmla="*/ 130048 h 130047"/>
                    <a:gd name="connsiteX6" fmla="*/ 25069 w 25069"/>
                    <a:gd name="connsiteY6" fmla="*/ 117513 h 130047"/>
                    <a:gd name="connsiteX7" fmla="*/ 25069 w 25069"/>
                    <a:gd name="connsiteY7" fmla="*/ 12535 h 130047"/>
                    <a:gd name="connsiteX8" fmla="*/ 12535 w 25069"/>
                    <a:gd name="connsiteY8"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69" h="130047">
                      <a:moveTo>
                        <a:pt x="12535" y="0"/>
                      </a:moveTo>
                      <a:lnTo>
                        <a:pt x="12535" y="0"/>
                      </a:lnTo>
                      <a:cubicBezTo>
                        <a:pt x="5680" y="0"/>
                        <a:pt x="0" y="5680"/>
                        <a:pt x="0" y="12535"/>
                      </a:cubicBezTo>
                      <a:lnTo>
                        <a:pt x="0" y="117513"/>
                      </a:lnTo>
                      <a:cubicBezTo>
                        <a:pt x="0" y="124368"/>
                        <a:pt x="5680" y="130048"/>
                        <a:pt x="12535" y="130048"/>
                      </a:cubicBezTo>
                      <a:lnTo>
                        <a:pt x="12535" y="130048"/>
                      </a:ln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99" name="Forme libre : forme 498">
                  <a:extLst>
                    <a:ext uri="{FF2B5EF4-FFF2-40B4-BE49-F238E27FC236}">
                      <a16:creationId xmlns:a16="http://schemas.microsoft.com/office/drawing/2014/main" id="{F5AD0555-8A5F-45CB-9757-596DCF1B03BA}"/>
                    </a:ext>
                  </a:extLst>
                </p:cNvPr>
                <p:cNvSpPr/>
                <p:nvPr/>
              </p:nvSpPr>
              <p:spPr>
                <a:xfrm>
                  <a:off x="202167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4874"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00" name="Forme libre : forme 499">
                  <a:extLst>
                    <a:ext uri="{FF2B5EF4-FFF2-40B4-BE49-F238E27FC236}">
                      <a16:creationId xmlns:a16="http://schemas.microsoft.com/office/drawing/2014/main" id="{6BAA24AF-593A-47CB-A3A2-490CC5154069}"/>
                    </a:ext>
                  </a:extLst>
                </p:cNvPr>
                <p:cNvSpPr/>
                <p:nvPr/>
              </p:nvSpPr>
              <p:spPr>
                <a:xfrm>
                  <a:off x="198289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455" name="Forme libre : forme 454">
              <a:extLst>
                <a:ext uri="{FF2B5EF4-FFF2-40B4-BE49-F238E27FC236}">
                  <a16:creationId xmlns:a16="http://schemas.microsoft.com/office/drawing/2014/main" id="{859456BA-6E14-4E67-A534-0AB4F06612BF}"/>
                </a:ext>
              </a:extLst>
            </p:cNvPr>
            <p:cNvSpPr/>
            <p:nvPr/>
          </p:nvSpPr>
          <p:spPr>
            <a:xfrm>
              <a:off x="1109582" y="2890943"/>
              <a:ext cx="1108148" cy="9401"/>
            </a:xfrm>
            <a:custGeom>
              <a:avLst/>
              <a:gdLst>
                <a:gd name="connsiteX0" fmla="*/ 0 w 1108148"/>
                <a:gd name="connsiteY0" fmla="*/ 0 h 9401"/>
                <a:gd name="connsiteX1" fmla="*/ 1108148 w 1108148"/>
                <a:gd name="connsiteY1" fmla="*/ 0 h 9401"/>
                <a:gd name="connsiteX2" fmla="*/ 1108148 w 1108148"/>
                <a:gd name="connsiteY2" fmla="*/ 9401 h 9401"/>
                <a:gd name="connsiteX3" fmla="*/ 0 w 1108148"/>
                <a:gd name="connsiteY3" fmla="*/ 9401 h 9401"/>
              </a:gdLst>
              <a:ahLst/>
              <a:cxnLst>
                <a:cxn ang="0">
                  <a:pos x="connsiteX0" y="connsiteY0"/>
                </a:cxn>
                <a:cxn ang="0">
                  <a:pos x="connsiteX1" y="connsiteY1"/>
                </a:cxn>
                <a:cxn ang="0">
                  <a:pos x="connsiteX2" y="connsiteY2"/>
                </a:cxn>
                <a:cxn ang="0">
                  <a:pos x="connsiteX3" y="connsiteY3"/>
                </a:cxn>
              </a:cxnLst>
              <a:rect l="l" t="t" r="r" b="b"/>
              <a:pathLst>
                <a:path w="1108148" h="9401">
                  <a:moveTo>
                    <a:pt x="0" y="0"/>
                  </a:moveTo>
                  <a:lnTo>
                    <a:pt x="1108148" y="0"/>
                  </a:lnTo>
                  <a:lnTo>
                    <a:pt x="1108148" y="9401"/>
                  </a:lnTo>
                  <a:lnTo>
                    <a:pt x="0" y="9401"/>
                  </a:lnTo>
                  <a:close/>
                </a:path>
              </a:pathLst>
            </a:custGeom>
            <a:solidFill>
              <a:srgbClr val="FF5B30"/>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456" name="Graphique 329">
              <a:extLst>
                <a:ext uri="{FF2B5EF4-FFF2-40B4-BE49-F238E27FC236}">
                  <a16:creationId xmlns:a16="http://schemas.microsoft.com/office/drawing/2014/main" id="{A3BEEA8E-D590-490C-8584-096AD5FDDAC2}"/>
                </a:ext>
              </a:extLst>
            </p:cNvPr>
            <p:cNvGrpSpPr/>
            <p:nvPr/>
          </p:nvGrpSpPr>
          <p:grpSpPr>
            <a:xfrm>
              <a:off x="1807609" y="2520582"/>
              <a:ext cx="63652" cy="130047"/>
              <a:chOff x="1807609" y="2520582"/>
              <a:chExt cx="63652" cy="130047"/>
            </a:xfrm>
            <a:solidFill>
              <a:srgbClr val="636363"/>
            </a:solidFill>
          </p:grpSpPr>
          <p:grpSp>
            <p:nvGrpSpPr>
              <p:cNvPr id="483" name="Graphique 329">
                <a:extLst>
                  <a:ext uri="{FF2B5EF4-FFF2-40B4-BE49-F238E27FC236}">
                    <a16:creationId xmlns:a16="http://schemas.microsoft.com/office/drawing/2014/main" id="{85683AB8-30E7-4F52-B3F5-DDFF78688D68}"/>
                  </a:ext>
                </a:extLst>
              </p:cNvPr>
              <p:cNvGrpSpPr/>
              <p:nvPr/>
            </p:nvGrpSpPr>
            <p:grpSpPr>
              <a:xfrm>
                <a:off x="1846193" y="2520582"/>
                <a:ext cx="25069" cy="130047"/>
                <a:chOff x="1846193" y="2520582"/>
                <a:chExt cx="25069" cy="130047"/>
              </a:xfrm>
              <a:solidFill>
                <a:srgbClr val="636363"/>
              </a:solidFill>
            </p:grpSpPr>
            <p:sp>
              <p:nvSpPr>
                <p:cNvPr id="487" name="Forme libre : forme 486">
                  <a:extLst>
                    <a:ext uri="{FF2B5EF4-FFF2-40B4-BE49-F238E27FC236}">
                      <a16:creationId xmlns:a16="http://schemas.microsoft.com/office/drawing/2014/main" id="{D91E0C6A-5BF7-4DF8-993B-4C6C1C47BCB3}"/>
                    </a:ext>
                  </a:extLst>
                </p:cNvPr>
                <p:cNvSpPr/>
                <p:nvPr/>
              </p:nvSpPr>
              <p:spPr>
                <a:xfrm>
                  <a:off x="1846193"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88" name="Forme libre : forme 487">
                  <a:extLst>
                    <a:ext uri="{FF2B5EF4-FFF2-40B4-BE49-F238E27FC236}">
                      <a16:creationId xmlns:a16="http://schemas.microsoft.com/office/drawing/2014/main" id="{0FE3CD23-3618-4C5F-BEFE-71F0777DCB07}"/>
                    </a:ext>
                  </a:extLst>
                </p:cNvPr>
                <p:cNvSpPr/>
                <p:nvPr/>
              </p:nvSpPr>
              <p:spPr>
                <a:xfrm>
                  <a:off x="1846193"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484" name="Graphique 329">
                <a:extLst>
                  <a:ext uri="{FF2B5EF4-FFF2-40B4-BE49-F238E27FC236}">
                    <a16:creationId xmlns:a16="http://schemas.microsoft.com/office/drawing/2014/main" id="{F3DEA7C1-762F-4B4A-8B74-4DD6306EE7AC}"/>
                  </a:ext>
                </a:extLst>
              </p:cNvPr>
              <p:cNvGrpSpPr/>
              <p:nvPr/>
            </p:nvGrpSpPr>
            <p:grpSpPr>
              <a:xfrm>
                <a:off x="1807609" y="2520582"/>
                <a:ext cx="25069" cy="130047"/>
                <a:chOff x="1807609" y="2520582"/>
                <a:chExt cx="25069" cy="130047"/>
              </a:xfrm>
              <a:solidFill>
                <a:srgbClr val="636363"/>
              </a:solidFill>
            </p:grpSpPr>
            <p:sp>
              <p:nvSpPr>
                <p:cNvPr id="485" name="Forme libre : forme 484">
                  <a:extLst>
                    <a:ext uri="{FF2B5EF4-FFF2-40B4-BE49-F238E27FC236}">
                      <a16:creationId xmlns:a16="http://schemas.microsoft.com/office/drawing/2014/main" id="{4B2A9D77-968F-4A60-AE54-A25F624BA3AD}"/>
                    </a:ext>
                  </a:extLst>
                </p:cNvPr>
                <p:cNvSpPr/>
                <p:nvPr/>
              </p:nvSpPr>
              <p:spPr>
                <a:xfrm>
                  <a:off x="180760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86" name="Forme libre : forme 485">
                  <a:extLst>
                    <a:ext uri="{FF2B5EF4-FFF2-40B4-BE49-F238E27FC236}">
                      <a16:creationId xmlns:a16="http://schemas.microsoft.com/office/drawing/2014/main" id="{DB843C7E-5EB5-43A4-92F5-CF9A6FFB6FEB}"/>
                    </a:ext>
                  </a:extLst>
                </p:cNvPr>
                <p:cNvSpPr/>
                <p:nvPr/>
              </p:nvSpPr>
              <p:spPr>
                <a:xfrm>
                  <a:off x="180760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457" name="Graphique 329">
              <a:extLst>
                <a:ext uri="{FF2B5EF4-FFF2-40B4-BE49-F238E27FC236}">
                  <a16:creationId xmlns:a16="http://schemas.microsoft.com/office/drawing/2014/main" id="{D682DB00-B8BD-4A93-8050-50DBCE2D4BE0}"/>
                </a:ext>
              </a:extLst>
            </p:cNvPr>
            <p:cNvGrpSpPr/>
            <p:nvPr/>
          </p:nvGrpSpPr>
          <p:grpSpPr>
            <a:xfrm>
              <a:off x="1632319" y="2520582"/>
              <a:ext cx="63652" cy="130047"/>
              <a:chOff x="1632319" y="2520582"/>
              <a:chExt cx="63652" cy="130047"/>
            </a:xfrm>
            <a:solidFill>
              <a:srgbClr val="636363"/>
            </a:solidFill>
          </p:grpSpPr>
          <p:grpSp>
            <p:nvGrpSpPr>
              <p:cNvPr id="477" name="Graphique 329">
                <a:extLst>
                  <a:ext uri="{FF2B5EF4-FFF2-40B4-BE49-F238E27FC236}">
                    <a16:creationId xmlns:a16="http://schemas.microsoft.com/office/drawing/2014/main" id="{7D77AB66-E4A4-45D7-A576-EB26CEB5D902}"/>
                  </a:ext>
                </a:extLst>
              </p:cNvPr>
              <p:cNvGrpSpPr/>
              <p:nvPr/>
            </p:nvGrpSpPr>
            <p:grpSpPr>
              <a:xfrm>
                <a:off x="1670902" y="2520582"/>
                <a:ext cx="25069" cy="130047"/>
                <a:chOff x="1670902" y="2520582"/>
                <a:chExt cx="25069" cy="130047"/>
              </a:xfrm>
              <a:solidFill>
                <a:srgbClr val="636363"/>
              </a:solidFill>
            </p:grpSpPr>
            <p:sp>
              <p:nvSpPr>
                <p:cNvPr id="481" name="Forme libre : forme 480">
                  <a:extLst>
                    <a:ext uri="{FF2B5EF4-FFF2-40B4-BE49-F238E27FC236}">
                      <a16:creationId xmlns:a16="http://schemas.microsoft.com/office/drawing/2014/main" id="{07424914-BBA0-49A4-B657-2C349B7EDF14}"/>
                    </a:ext>
                  </a:extLst>
                </p:cNvPr>
                <p:cNvSpPr/>
                <p:nvPr/>
              </p:nvSpPr>
              <p:spPr>
                <a:xfrm>
                  <a:off x="167090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82" name="Forme libre : forme 481">
                  <a:extLst>
                    <a:ext uri="{FF2B5EF4-FFF2-40B4-BE49-F238E27FC236}">
                      <a16:creationId xmlns:a16="http://schemas.microsoft.com/office/drawing/2014/main" id="{1F694EA3-8419-457B-B489-6FF7B3ECEBF7}"/>
                    </a:ext>
                  </a:extLst>
                </p:cNvPr>
                <p:cNvSpPr/>
                <p:nvPr/>
              </p:nvSpPr>
              <p:spPr>
                <a:xfrm>
                  <a:off x="167090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478" name="Graphique 329">
                <a:extLst>
                  <a:ext uri="{FF2B5EF4-FFF2-40B4-BE49-F238E27FC236}">
                    <a16:creationId xmlns:a16="http://schemas.microsoft.com/office/drawing/2014/main" id="{6E8636A9-5C36-4A0B-AB19-8EB4CDE80B3A}"/>
                  </a:ext>
                </a:extLst>
              </p:cNvPr>
              <p:cNvGrpSpPr/>
              <p:nvPr/>
            </p:nvGrpSpPr>
            <p:grpSpPr>
              <a:xfrm>
                <a:off x="1632319" y="2520582"/>
                <a:ext cx="25069" cy="130047"/>
                <a:chOff x="1632319" y="2520582"/>
                <a:chExt cx="25069" cy="130047"/>
              </a:xfrm>
              <a:solidFill>
                <a:srgbClr val="636363"/>
              </a:solidFill>
            </p:grpSpPr>
            <p:sp>
              <p:nvSpPr>
                <p:cNvPr id="479" name="Forme libre : forme 478">
                  <a:extLst>
                    <a:ext uri="{FF2B5EF4-FFF2-40B4-BE49-F238E27FC236}">
                      <a16:creationId xmlns:a16="http://schemas.microsoft.com/office/drawing/2014/main" id="{7FA7F86B-7149-44A7-8CA8-EE8322A744AD}"/>
                    </a:ext>
                  </a:extLst>
                </p:cNvPr>
                <p:cNvSpPr/>
                <p:nvPr/>
              </p:nvSpPr>
              <p:spPr>
                <a:xfrm>
                  <a:off x="163231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80" name="Forme libre : forme 479">
                  <a:extLst>
                    <a:ext uri="{FF2B5EF4-FFF2-40B4-BE49-F238E27FC236}">
                      <a16:creationId xmlns:a16="http://schemas.microsoft.com/office/drawing/2014/main" id="{8C608609-8EE3-4610-B605-EA69A4DE5C81}"/>
                    </a:ext>
                  </a:extLst>
                </p:cNvPr>
                <p:cNvSpPr/>
                <p:nvPr/>
              </p:nvSpPr>
              <p:spPr>
                <a:xfrm>
                  <a:off x="163231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458" name="Graphique 329">
              <a:extLst>
                <a:ext uri="{FF2B5EF4-FFF2-40B4-BE49-F238E27FC236}">
                  <a16:creationId xmlns:a16="http://schemas.microsoft.com/office/drawing/2014/main" id="{30061E6A-E439-47CE-89B2-9E8A58E474B1}"/>
                </a:ext>
              </a:extLst>
            </p:cNvPr>
            <p:cNvGrpSpPr/>
            <p:nvPr/>
          </p:nvGrpSpPr>
          <p:grpSpPr>
            <a:xfrm>
              <a:off x="1457028" y="2520582"/>
              <a:ext cx="63652" cy="130047"/>
              <a:chOff x="1457028" y="2520582"/>
              <a:chExt cx="63652" cy="130047"/>
            </a:xfrm>
            <a:solidFill>
              <a:srgbClr val="636363"/>
            </a:solidFill>
          </p:grpSpPr>
          <p:grpSp>
            <p:nvGrpSpPr>
              <p:cNvPr id="471" name="Graphique 329">
                <a:extLst>
                  <a:ext uri="{FF2B5EF4-FFF2-40B4-BE49-F238E27FC236}">
                    <a16:creationId xmlns:a16="http://schemas.microsoft.com/office/drawing/2014/main" id="{BF49762D-9C11-4E8C-B584-2A3DB4300B78}"/>
                  </a:ext>
                </a:extLst>
              </p:cNvPr>
              <p:cNvGrpSpPr/>
              <p:nvPr/>
            </p:nvGrpSpPr>
            <p:grpSpPr>
              <a:xfrm>
                <a:off x="1495612" y="2520582"/>
                <a:ext cx="25069" cy="130047"/>
                <a:chOff x="1495612" y="2520582"/>
                <a:chExt cx="25069" cy="130047"/>
              </a:xfrm>
              <a:solidFill>
                <a:srgbClr val="636363"/>
              </a:solidFill>
            </p:grpSpPr>
            <p:sp>
              <p:nvSpPr>
                <p:cNvPr id="475" name="Forme libre : forme 474">
                  <a:extLst>
                    <a:ext uri="{FF2B5EF4-FFF2-40B4-BE49-F238E27FC236}">
                      <a16:creationId xmlns:a16="http://schemas.microsoft.com/office/drawing/2014/main" id="{1FB0AC37-47ED-4882-A7E2-EE9B913A1B5C}"/>
                    </a:ext>
                  </a:extLst>
                </p:cNvPr>
                <p:cNvSpPr/>
                <p:nvPr/>
              </p:nvSpPr>
              <p:spPr>
                <a:xfrm>
                  <a:off x="149561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76" name="Forme libre : forme 475">
                  <a:extLst>
                    <a:ext uri="{FF2B5EF4-FFF2-40B4-BE49-F238E27FC236}">
                      <a16:creationId xmlns:a16="http://schemas.microsoft.com/office/drawing/2014/main" id="{7F9BE5AA-5E12-48B6-97DC-9A1CAA3001AC}"/>
                    </a:ext>
                  </a:extLst>
                </p:cNvPr>
                <p:cNvSpPr/>
                <p:nvPr/>
              </p:nvSpPr>
              <p:spPr>
                <a:xfrm>
                  <a:off x="149561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472" name="Graphique 329">
                <a:extLst>
                  <a:ext uri="{FF2B5EF4-FFF2-40B4-BE49-F238E27FC236}">
                    <a16:creationId xmlns:a16="http://schemas.microsoft.com/office/drawing/2014/main" id="{D4733B7D-94E6-43F3-BDD3-CF9B62FB5D4F}"/>
                  </a:ext>
                </a:extLst>
              </p:cNvPr>
              <p:cNvGrpSpPr/>
              <p:nvPr/>
            </p:nvGrpSpPr>
            <p:grpSpPr>
              <a:xfrm>
                <a:off x="1457028" y="2520582"/>
                <a:ext cx="25069" cy="130047"/>
                <a:chOff x="1457028" y="2520582"/>
                <a:chExt cx="25069" cy="130047"/>
              </a:xfrm>
              <a:solidFill>
                <a:srgbClr val="636363"/>
              </a:solidFill>
            </p:grpSpPr>
            <p:sp>
              <p:nvSpPr>
                <p:cNvPr id="473" name="Forme libre : forme 472">
                  <a:extLst>
                    <a:ext uri="{FF2B5EF4-FFF2-40B4-BE49-F238E27FC236}">
                      <a16:creationId xmlns:a16="http://schemas.microsoft.com/office/drawing/2014/main" id="{95C18744-37B9-4BF1-A5AE-2C18D0BEED5A}"/>
                    </a:ext>
                  </a:extLst>
                </p:cNvPr>
                <p:cNvSpPr/>
                <p:nvPr/>
              </p:nvSpPr>
              <p:spPr>
                <a:xfrm>
                  <a:off x="1457028"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74" name="Forme libre : forme 473">
                  <a:extLst>
                    <a:ext uri="{FF2B5EF4-FFF2-40B4-BE49-F238E27FC236}">
                      <a16:creationId xmlns:a16="http://schemas.microsoft.com/office/drawing/2014/main" id="{EC79E72F-71B8-4178-9410-6F5D8696C934}"/>
                    </a:ext>
                  </a:extLst>
                </p:cNvPr>
                <p:cNvSpPr/>
                <p:nvPr/>
              </p:nvSpPr>
              <p:spPr>
                <a:xfrm>
                  <a:off x="1457028"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459" name="Graphique 329">
              <a:extLst>
                <a:ext uri="{FF2B5EF4-FFF2-40B4-BE49-F238E27FC236}">
                  <a16:creationId xmlns:a16="http://schemas.microsoft.com/office/drawing/2014/main" id="{592DAABC-52ED-46B4-A0DB-BD33DF608204}"/>
                </a:ext>
              </a:extLst>
            </p:cNvPr>
            <p:cNvGrpSpPr/>
            <p:nvPr/>
          </p:nvGrpSpPr>
          <p:grpSpPr>
            <a:xfrm>
              <a:off x="1281738" y="2520582"/>
              <a:ext cx="63652" cy="130047"/>
              <a:chOff x="1281738" y="2520582"/>
              <a:chExt cx="63652" cy="130047"/>
            </a:xfrm>
            <a:solidFill>
              <a:srgbClr val="636363"/>
            </a:solidFill>
          </p:grpSpPr>
          <p:grpSp>
            <p:nvGrpSpPr>
              <p:cNvPr id="465" name="Graphique 329">
                <a:extLst>
                  <a:ext uri="{FF2B5EF4-FFF2-40B4-BE49-F238E27FC236}">
                    <a16:creationId xmlns:a16="http://schemas.microsoft.com/office/drawing/2014/main" id="{63699672-7B9E-46F8-B83A-61E50DC6D098}"/>
                  </a:ext>
                </a:extLst>
              </p:cNvPr>
              <p:cNvGrpSpPr/>
              <p:nvPr/>
            </p:nvGrpSpPr>
            <p:grpSpPr>
              <a:xfrm>
                <a:off x="1320322" y="2520582"/>
                <a:ext cx="25069" cy="130047"/>
                <a:chOff x="1320322" y="2520582"/>
                <a:chExt cx="25069" cy="130047"/>
              </a:xfrm>
              <a:solidFill>
                <a:srgbClr val="636363"/>
              </a:solidFill>
            </p:grpSpPr>
            <p:sp>
              <p:nvSpPr>
                <p:cNvPr id="469" name="Forme libre : forme 468">
                  <a:extLst>
                    <a:ext uri="{FF2B5EF4-FFF2-40B4-BE49-F238E27FC236}">
                      <a16:creationId xmlns:a16="http://schemas.microsoft.com/office/drawing/2014/main" id="{8A1BA00B-7DC1-4987-BDB4-63C6F2A1EC08}"/>
                    </a:ext>
                  </a:extLst>
                </p:cNvPr>
                <p:cNvSpPr/>
                <p:nvPr/>
              </p:nvSpPr>
              <p:spPr>
                <a:xfrm>
                  <a:off x="132032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70" name="Forme libre : forme 469">
                  <a:extLst>
                    <a:ext uri="{FF2B5EF4-FFF2-40B4-BE49-F238E27FC236}">
                      <a16:creationId xmlns:a16="http://schemas.microsoft.com/office/drawing/2014/main" id="{2AB91DC2-C7FD-4A97-8B72-2B68432E5729}"/>
                    </a:ext>
                  </a:extLst>
                </p:cNvPr>
                <p:cNvSpPr/>
                <p:nvPr/>
              </p:nvSpPr>
              <p:spPr>
                <a:xfrm>
                  <a:off x="132032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466" name="Graphique 329">
                <a:extLst>
                  <a:ext uri="{FF2B5EF4-FFF2-40B4-BE49-F238E27FC236}">
                    <a16:creationId xmlns:a16="http://schemas.microsoft.com/office/drawing/2014/main" id="{A9E7BBB2-5230-4F7D-AFEF-7F9003459F6B}"/>
                  </a:ext>
                </a:extLst>
              </p:cNvPr>
              <p:cNvGrpSpPr/>
              <p:nvPr/>
            </p:nvGrpSpPr>
            <p:grpSpPr>
              <a:xfrm>
                <a:off x="1281738" y="2520582"/>
                <a:ext cx="25069" cy="130047"/>
                <a:chOff x="1281738" y="2520582"/>
                <a:chExt cx="25069" cy="130047"/>
              </a:xfrm>
              <a:solidFill>
                <a:srgbClr val="636363"/>
              </a:solidFill>
            </p:grpSpPr>
            <p:sp>
              <p:nvSpPr>
                <p:cNvPr id="467" name="Forme libre : forme 466">
                  <a:extLst>
                    <a:ext uri="{FF2B5EF4-FFF2-40B4-BE49-F238E27FC236}">
                      <a16:creationId xmlns:a16="http://schemas.microsoft.com/office/drawing/2014/main" id="{0F71DCEF-E0EB-4FF3-9AB2-C70694BB3399}"/>
                    </a:ext>
                  </a:extLst>
                </p:cNvPr>
                <p:cNvSpPr/>
                <p:nvPr/>
              </p:nvSpPr>
              <p:spPr>
                <a:xfrm>
                  <a:off x="1281738"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68" name="Forme libre : forme 467">
                  <a:extLst>
                    <a:ext uri="{FF2B5EF4-FFF2-40B4-BE49-F238E27FC236}">
                      <a16:creationId xmlns:a16="http://schemas.microsoft.com/office/drawing/2014/main" id="{60669124-A9FE-4926-A640-1F0F2E33E384}"/>
                    </a:ext>
                  </a:extLst>
                </p:cNvPr>
                <p:cNvSpPr/>
                <p:nvPr/>
              </p:nvSpPr>
              <p:spPr>
                <a:xfrm>
                  <a:off x="1281738"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460" name="Forme libre : forme 459">
              <a:extLst>
                <a:ext uri="{FF2B5EF4-FFF2-40B4-BE49-F238E27FC236}">
                  <a16:creationId xmlns:a16="http://schemas.microsoft.com/office/drawing/2014/main" id="{AD158739-60D6-4E02-8893-E30D2BF941A0}"/>
                </a:ext>
              </a:extLst>
            </p:cNvPr>
            <p:cNvSpPr/>
            <p:nvPr/>
          </p:nvSpPr>
          <p:spPr>
            <a:xfrm>
              <a:off x="198289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61" name="Forme libre : forme 460">
              <a:extLst>
                <a:ext uri="{FF2B5EF4-FFF2-40B4-BE49-F238E27FC236}">
                  <a16:creationId xmlns:a16="http://schemas.microsoft.com/office/drawing/2014/main" id="{B001DFF8-E5F3-45B3-A803-07A2EA19DDBF}"/>
                </a:ext>
              </a:extLst>
            </p:cNvPr>
            <p:cNvSpPr/>
            <p:nvPr/>
          </p:nvSpPr>
          <p:spPr>
            <a:xfrm>
              <a:off x="198289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462" name="Graphique 329">
              <a:extLst>
                <a:ext uri="{FF2B5EF4-FFF2-40B4-BE49-F238E27FC236}">
                  <a16:creationId xmlns:a16="http://schemas.microsoft.com/office/drawing/2014/main" id="{E6A5E65C-343B-4180-9CE6-2D96EBA69C5A}"/>
                </a:ext>
              </a:extLst>
            </p:cNvPr>
            <p:cNvGrpSpPr/>
            <p:nvPr/>
          </p:nvGrpSpPr>
          <p:grpSpPr>
            <a:xfrm>
              <a:off x="2021679" y="2520582"/>
              <a:ext cx="25069" cy="130047"/>
              <a:chOff x="2021679" y="2520582"/>
              <a:chExt cx="25069" cy="130047"/>
            </a:xfrm>
            <a:solidFill>
              <a:srgbClr val="636363"/>
            </a:solidFill>
          </p:grpSpPr>
          <p:sp>
            <p:nvSpPr>
              <p:cNvPr id="463" name="Forme libre : forme 462">
                <a:extLst>
                  <a:ext uri="{FF2B5EF4-FFF2-40B4-BE49-F238E27FC236}">
                    <a16:creationId xmlns:a16="http://schemas.microsoft.com/office/drawing/2014/main" id="{7C0F4DF9-C9E3-448F-AD77-0022646F06B5}"/>
                  </a:ext>
                </a:extLst>
              </p:cNvPr>
              <p:cNvSpPr/>
              <p:nvPr/>
            </p:nvSpPr>
            <p:spPr>
              <a:xfrm>
                <a:off x="202167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4874"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64" name="Forme libre : forme 463">
                <a:extLst>
                  <a:ext uri="{FF2B5EF4-FFF2-40B4-BE49-F238E27FC236}">
                    <a16:creationId xmlns:a16="http://schemas.microsoft.com/office/drawing/2014/main" id="{D7084E4A-0889-4764-A9F4-9DD87FE6161D}"/>
                  </a:ext>
                </a:extLst>
              </p:cNvPr>
              <p:cNvSpPr/>
              <p:nvPr/>
            </p:nvSpPr>
            <p:spPr>
              <a:xfrm>
                <a:off x="202167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4874"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516" name="ZoneTexte 515">
            <a:extLst>
              <a:ext uri="{FF2B5EF4-FFF2-40B4-BE49-F238E27FC236}">
                <a16:creationId xmlns:a16="http://schemas.microsoft.com/office/drawing/2014/main" id="{25889766-7967-41D1-94C2-8CD17FE18E08}"/>
              </a:ext>
            </a:extLst>
          </p:cNvPr>
          <p:cNvSpPr txBox="1"/>
          <p:nvPr/>
        </p:nvSpPr>
        <p:spPr>
          <a:xfrm>
            <a:off x="822461" y="3610520"/>
            <a:ext cx="1478728" cy="784830"/>
          </a:xfrm>
          <a:prstGeom prst="rect">
            <a:avLst/>
          </a:prstGeom>
          <a:noFill/>
        </p:spPr>
        <p:txBody>
          <a:bodyPr wrap="square">
            <a:spAutoFit/>
          </a:bodyPr>
          <a:lstStyle/>
          <a:p>
            <a:pPr algn="ctr"/>
            <a:r>
              <a:rPr lang="fr-BE" sz="900" i="1">
                <a:latin typeface="Trebuchet MS" panose="020B0603020202020204" pitchFamily="34" charset="0"/>
              </a:rPr>
              <a:t>Objet exclusif de fédérer, organiser, représenter et promouvoir les organismes agréés</a:t>
            </a:r>
            <a:endParaRPr lang="fr-BE" sz="900"/>
          </a:p>
        </p:txBody>
      </p:sp>
    </p:spTree>
    <p:extLst>
      <p:ext uri="{BB962C8B-B14F-4D97-AF65-F5344CB8AC3E}">
        <p14:creationId xmlns:p14="http://schemas.microsoft.com/office/powerpoint/2010/main" val="1344385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35"/>
                                        </p:tgtEl>
                                        <p:attrNameLst>
                                          <p:attrName>style.visibility</p:attrName>
                                        </p:attrNameLst>
                                      </p:cBhvr>
                                      <p:to>
                                        <p:strVal val="visible"/>
                                      </p:to>
                                    </p:set>
                                    <p:animEffect transition="in" filter="fade">
                                      <p:cBhvr>
                                        <p:cTn id="13" dur="500"/>
                                        <p:tgtEl>
                                          <p:spTgt spid="135"/>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2" fill="hold" grpId="0" nodeType="clickEffect">
                                  <p:stCondLst>
                                    <p:cond delay="0"/>
                                  </p:stCondLst>
                                  <p:childTnLst>
                                    <p:set>
                                      <p:cBhvr>
                                        <p:cTn id="17" dur="1" fill="hold">
                                          <p:stCondLst>
                                            <p:cond delay="0"/>
                                          </p:stCondLst>
                                        </p:cTn>
                                        <p:tgtEl>
                                          <p:spTgt spid="136"/>
                                        </p:tgtEl>
                                        <p:attrNameLst>
                                          <p:attrName>style.visibility</p:attrName>
                                        </p:attrNameLst>
                                      </p:cBhvr>
                                      <p:to>
                                        <p:strVal val="visible"/>
                                      </p:to>
                                    </p:set>
                                    <p:anim calcmode="lin" valueType="num">
                                      <p:cBhvr additive="base">
                                        <p:cTn id="18" dur="1000" fill="hold"/>
                                        <p:tgtEl>
                                          <p:spTgt spid="136"/>
                                        </p:tgtEl>
                                        <p:attrNameLst>
                                          <p:attrName>ppt_x</p:attrName>
                                        </p:attrNameLst>
                                      </p:cBhvr>
                                      <p:tavLst>
                                        <p:tav tm="0">
                                          <p:val>
                                            <p:strVal val="1+#ppt_w/2"/>
                                          </p:val>
                                        </p:tav>
                                        <p:tav tm="100000">
                                          <p:val>
                                            <p:strVal val="#ppt_x"/>
                                          </p:val>
                                        </p:tav>
                                      </p:tavLst>
                                    </p:anim>
                                    <p:anim calcmode="lin" valueType="num">
                                      <p:cBhvr additive="base">
                                        <p:cTn id="19" dur="1000" fill="hold"/>
                                        <p:tgtEl>
                                          <p:spTgt spid="136"/>
                                        </p:tgtEl>
                                        <p:attrNameLst>
                                          <p:attrName>ppt_y</p:attrName>
                                        </p:attrNameLst>
                                      </p:cBhvr>
                                      <p:tavLst>
                                        <p:tav tm="0">
                                          <p:val>
                                            <p:strVal val="#ppt_y"/>
                                          </p:val>
                                        </p:tav>
                                        <p:tav tm="100000">
                                          <p:val>
                                            <p:strVal val="#ppt_y"/>
                                          </p:val>
                                        </p:tav>
                                      </p:tavLst>
                                    </p:anim>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138"/>
                                        </p:tgtEl>
                                        <p:attrNameLst>
                                          <p:attrName>style.visibility</p:attrName>
                                        </p:attrNameLst>
                                      </p:cBhvr>
                                      <p:to>
                                        <p:strVal val="visible"/>
                                      </p:to>
                                    </p:set>
                                    <p:animEffect transition="in" filter="fade">
                                      <p:cBhvr>
                                        <p:cTn id="23" dur="1000"/>
                                        <p:tgtEl>
                                          <p:spTgt spid="138"/>
                                        </p:tgtEl>
                                      </p:cBhvr>
                                    </p:animEffect>
                                  </p:childTnLst>
                                </p:cTn>
                              </p:par>
                            </p:childTnLst>
                          </p:cTn>
                        </p:par>
                        <p:par>
                          <p:cTn id="24" fill="hold">
                            <p:stCondLst>
                              <p:cond delay="2000"/>
                            </p:stCondLst>
                            <p:childTnLst>
                              <p:par>
                                <p:cTn id="25" presetID="47" presetClass="entr" presetSubtype="0" fill="hold" grpId="0" nodeType="afterEffect">
                                  <p:stCondLst>
                                    <p:cond delay="0"/>
                                  </p:stCondLst>
                                  <p:childTnLst>
                                    <p:set>
                                      <p:cBhvr>
                                        <p:cTn id="26" dur="1" fill="hold">
                                          <p:stCondLst>
                                            <p:cond delay="0"/>
                                          </p:stCondLst>
                                        </p:cTn>
                                        <p:tgtEl>
                                          <p:spTgt spid="516"/>
                                        </p:tgtEl>
                                        <p:attrNameLst>
                                          <p:attrName>style.visibility</p:attrName>
                                        </p:attrNameLst>
                                      </p:cBhvr>
                                      <p:to>
                                        <p:strVal val="visible"/>
                                      </p:to>
                                    </p:set>
                                    <p:animEffect transition="in" filter="fade">
                                      <p:cBhvr>
                                        <p:cTn id="27" dur="1000"/>
                                        <p:tgtEl>
                                          <p:spTgt spid="516"/>
                                        </p:tgtEl>
                                      </p:cBhvr>
                                    </p:animEffect>
                                    <p:anim calcmode="lin" valueType="num">
                                      <p:cBhvr>
                                        <p:cTn id="28" dur="1000" fill="hold"/>
                                        <p:tgtEl>
                                          <p:spTgt spid="516"/>
                                        </p:tgtEl>
                                        <p:attrNameLst>
                                          <p:attrName>ppt_x</p:attrName>
                                        </p:attrNameLst>
                                      </p:cBhvr>
                                      <p:tavLst>
                                        <p:tav tm="0">
                                          <p:val>
                                            <p:strVal val="#ppt_x"/>
                                          </p:val>
                                        </p:tav>
                                        <p:tav tm="100000">
                                          <p:val>
                                            <p:strVal val="#ppt_x"/>
                                          </p:val>
                                        </p:tav>
                                      </p:tavLst>
                                    </p:anim>
                                    <p:anim calcmode="lin" valueType="num">
                                      <p:cBhvr>
                                        <p:cTn id="29" dur="1000" fill="hold"/>
                                        <p:tgtEl>
                                          <p:spTgt spid="516"/>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2" fill="hold" grpId="0" nodeType="clickEffect">
                                  <p:stCondLst>
                                    <p:cond delay="0"/>
                                  </p:stCondLst>
                                  <p:childTnLst>
                                    <p:set>
                                      <p:cBhvr>
                                        <p:cTn id="33" dur="1" fill="hold">
                                          <p:stCondLst>
                                            <p:cond delay="0"/>
                                          </p:stCondLst>
                                        </p:cTn>
                                        <p:tgtEl>
                                          <p:spTgt spid="442"/>
                                        </p:tgtEl>
                                        <p:attrNameLst>
                                          <p:attrName>style.visibility</p:attrName>
                                        </p:attrNameLst>
                                      </p:cBhvr>
                                      <p:to>
                                        <p:strVal val="visible"/>
                                      </p:to>
                                    </p:set>
                                    <p:anim calcmode="lin" valueType="num">
                                      <p:cBhvr additive="base">
                                        <p:cTn id="34" dur="1000" fill="hold"/>
                                        <p:tgtEl>
                                          <p:spTgt spid="442"/>
                                        </p:tgtEl>
                                        <p:attrNameLst>
                                          <p:attrName>ppt_x</p:attrName>
                                        </p:attrNameLst>
                                      </p:cBhvr>
                                      <p:tavLst>
                                        <p:tav tm="0">
                                          <p:val>
                                            <p:strVal val="1+#ppt_w/2"/>
                                          </p:val>
                                        </p:tav>
                                        <p:tav tm="100000">
                                          <p:val>
                                            <p:strVal val="#ppt_x"/>
                                          </p:val>
                                        </p:tav>
                                      </p:tavLst>
                                    </p:anim>
                                    <p:anim calcmode="lin" valueType="num">
                                      <p:cBhvr additive="base">
                                        <p:cTn id="35" dur="1000" fill="hold"/>
                                        <p:tgtEl>
                                          <p:spTgt spid="442"/>
                                        </p:tgtEl>
                                        <p:attrNameLst>
                                          <p:attrName>ppt_y</p:attrName>
                                        </p:attrNameLst>
                                      </p:cBhvr>
                                      <p:tavLst>
                                        <p:tav tm="0">
                                          <p:val>
                                            <p:strVal val="#ppt_y"/>
                                          </p:val>
                                        </p:tav>
                                        <p:tav tm="100000">
                                          <p:val>
                                            <p:strVal val="#ppt_y"/>
                                          </p:val>
                                        </p:tav>
                                      </p:tavLst>
                                    </p:anim>
                                  </p:childTnLst>
                                </p:cTn>
                              </p:par>
                            </p:childTnLst>
                          </p:cTn>
                        </p:par>
                        <p:par>
                          <p:cTn id="36" fill="hold">
                            <p:stCondLst>
                              <p:cond delay="1000"/>
                            </p:stCondLst>
                            <p:childTnLst>
                              <p:par>
                                <p:cTn id="37" presetID="10" presetClass="entr" presetSubtype="0"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500"/>
                                        <p:tgtEl>
                                          <p:spTgt spid="15"/>
                                        </p:tgtEl>
                                      </p:cBhvr>
                                    </p:animEffect>
                                  </p:childTnLst>
                                </p:cTn>
                              </p:par>
                            </p:childTnLst>
                          </p:cTn>
                        </p:par>
                        <p:par>
                          <p:cTn id="40" fill="hold">
                            <p:stCondLst>
                              <p:cond delay="1500"/>
                            </p:stCondLst>
                            <p:childTnLst>
                              <p:par>
                                <p:cTn id="41" presetID="37" presetClass="entr" presetSubtype="0" fill="hold" nodeType="afterEffect">
                                  <p:stCondLst>
                                    <p:cond delay="0"/>
                                  </p:stCondLst>
                                  <p:childTnLst>
                                    <p:set>
                                      <p:cBhvr>
                                        <p:cTn id="42" dur="1" fill="hold">
                                          <p:stCondLst>
                                            <p:cond delay="0"/>
                                          </p:stCondLst>
                                        </p:cTn>
                                        <p:tgtEl>
                                          <p:spTgt spid="443"/>
                                        </p:tgtEl>
                                        <p:attrNameLst>
                                          <p:attrName>style.visibility</p:attrName>
                                        </p:attrNameLst>
                                      </p:cBhvr>
                                      <p:to>
                                        <p:strVal val="visible"/>
                                      </p:to>
                                    </p:set>
                                    <p:animEffect transition="in" filter="fade">
                                      <p:cBhvr>
                                        <p:cTn id="43" dur="1500"/>
                                        <p:tgtEl>
                                          <p:spTgt spid="443"/>
                                        </p:tgtEl>
                                      </p:cBhvr>
                                    </p:animEffect>
                                    <p:anim calcmode="lin" valueType="num">
                                      <p:cBhvr>
                                        <p:cTn id="44" dur="1500" fill="hold"/>
                                        <p:tgtEl>
                                          <p:spTgt spid="443"/>
                                        </p:tgtEl>
                                        <p:attrNameLst>
                                          <p:attrName>ppt_x</p:attrName>
                                        </p:attrNameLst>
                                      </p:cBhvr>
                                      <p:tavLst>
                                        <p:tav tm="0">
                                          <p:val>
                                            <p:strVal val="#ppt_x"/>
                                          </p:val>
                                        </p:tav>
                                        <p:tav tm="100000">
                                          <p:val>
                                            <p:strVal val="#ppt_x"/>
                                          </p:val>
                                        </p:tav>
                                      </p:tavLst>
                                    </p:anim>
                                    <p:anim calcmode="lin" valueType="num">
                                      <p:cBhvr>
                                        <p:cTn id="45" dur="1350" decel="100000" fill="hold"/>
                                        <p:tgtEl>
                                          <p:spTgt spid="443"/>
                                        </p:tgtEl>
                                        <p:attrNameLst>
                                          <p:attrName>ppt_y</p:attrName>
                                        </p:attrNameLst>
                                      </p:cBhvr>
                                      <p:tavLst>
                                        <p:tav tm="0">
                                          <p:val>
                                            <p:strVal val="#ppt_y+1"/>
                                          </p:val>
                                        </p:tav>
                                        <p:tav tm="100000">
                                          <p:val>
                                            <p:strVal val="#ppt_y-.03"/>
                                          </p:val>
                                        </p:tav>
                                      </p:tavLst>
                                    </p:anim>
                                    <p:anim calcmode="lin" valueType="num">
                                      <p:cBhvr>
                                        <p:cTn id="46" dur="150" accel="100000" fill="hold">
                                          <p:stCondLst>
                                            <p:cond delay="1350"/>
                                          </p:stCondLst>
                                        </p:cTn>
                                        <p:tgtEl>
                                          <p:spTgt spid="44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 grpId="0"/>
      <p:bldP spid="136" grpId="0" animBg="1"/>
      <p:bldP spid="138" grpId="0"/>
      <p:bldP spid="442" grpId="0" animBg="1"/>
      <p:bldP spid="51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Les dispositions applicables aux entreprises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Avantages fiscaux</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3</a:t>
            </a:r>
          </a:p>
        </p:txBody>
      </p:sp>
      <p:sp>
        <p:nvSpPr>
          <p:cNvPr id="516" name="Rectangle 515">
            <a:extLst>
              <a:ext uri="{FF2B5EF4-FFF2-40B4-BE49-F238E27FC236}">
                <a16:creationId xmlns:a16="http://schemas.microsoft.com/office/drawing/2014/main" id="{68C63273-1135-4889-BA58-2D594C764A89}"/>
              </a:ext>
            </a:extLst>
          </p:cNvPr>
          <p:cNvSpPr/>
          <p:nvPr/>
        </p:nvSpPr>
        <p:spPr>
          <a:xfrm>
            <a:off x="0" y="1059083"/>
            <a:ext cx="4391392" cy="288884"/>
          </a:xfrm>
          <a:prstGeom prst="rect">
            <a:avLst/>
          </a:prstGeom>
          <a:solidFill>
            <a:srgbClr val="7F7F7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BE" sz="1200">
                <a:solidFill>
                  <a:schemeClr val="bg1"/>
                </a:solidFill>
                <a:latin typeface="Trebuchet MS" panose="020B0603020202020204" pitchFamily="34" charset="0"/>
              </a:rPr>
              <a:t>Allégements fiscaux et sociaux dans les zones territoriales</a:t>
            </a:r>
          </a:p>
        </p:txBody>
      </p:sp>
      <p:graphicFrame>
        <p:nvGraphicFramePr>
          <p:cNvPr id="3" name="Tableau 5">
            <a:extLst>
              <a:ext uri="{FF2B5EF4-FFF2-40B4-BE49-F238E27FC236}">
                <a16:creationId xmlns:a16="http://schemas.microsoft.com/office/drawing/2014/main" id="{FECBC32B-6731-431F-AB4C-C3CE9A2E28B9}"/>
              </a:ext>
            </a:extLst>
          </p:cNvPr>
          <p:cNvGraphicFramePr>
            <a:graphicFrameLocks noGrp="1"/>
          </p:cNvGraphicFramePr>
          <p:nvPr>
            <p:extLst>
              <p:ext uri="{D42A27DB-BD31-4B8C-83A1-F6EECF244321}">
                <p14:modId xmlns:p14="http://schemas.microsoft.com/office/powerpoint/2010/main" val="2099384464"/>
              </p:ext>
            </p:extLst>
          </p:nvPr>
        </p:nvGraphicFramePr>
        <p:xfrm>
          <a:off x="0" y="1347967"/>
          <a:ext cx="9144001" cy="3804000"/>
        </p:xfrm>
        <a:graphic>
          <a:graphicData uri="http://schemas.openxmlformats.org/drawingml/2006/table">
            <a:tbl>
              <a:tblPr firstRow="1" bandRow="1">
                <a:tableStyleId>{5C22544A-7EE6-4342-B048-85BDC9FD1C3A}</a:tableStyleId>
              </a:tblPr>
              <a:tblGrid>
                <a:gridCol w="1667012">
                  <a:extLst>
                    <a:ext uri="{9D8B030D-6E8A-4147-A177-3AD203B41FA5}">
                      <a16:colId xmlns:a16="http://schemas.microsoft.com/office/drawing/2014/main" val="3084664038"/>
                    </a:ext>
                  </a:extLst>
                </a:gridCol>
                <a:gridCol w="3460312">
                  <a:extLst>
                    <a:ext uri="{9D8B030D-6E8A-4147-A177-3AD203B41FA5}">
                      <a16:colId xmlns:a16="http://schemas.microsoft.com/office/drawing/2014/main" val="2342766382"/>
                    </a:ext>
                  </a:extLst>
                </a:gridCol>
                <a:gridCol w="4016677">
                  <a:extLst>
                    <a:ext uri="{9D8B030D-6E8A-4147-A177-3AD203B41FA5}">
                      <a16:colId xmlns:a16="http://schemas.microsoft.com/office/drawing/2014/main" val="2295985814"/>
                    </a:ext>
                  </a:extLst>
                </a:gridCol>
              </a:tblGrid>
              <a:tr h="756000">
                <a:tc>
                  <a:txBody>
                    <a:bodyPr/>
                    <a:lstStyle/>
                    <a:p>
                      <a:pPr algn="ctr"/>
                      <a:r>
                        <a:rPr lang="en-US" sz="1000" dirty="0">
                          <a:latin typeface="Trebuchet MS" panose="020B0603020202020204" pitchFamily="34" charset="0"/>
                        </a:rPr>
                        <a:t>Prolongation jusqu’au</a:t>
                      </a:r>
                      <a:endParaRPr lang="fr-BE" sz="1000" dirty="0">
                        <a:latin typeface="Trebuchet MS" panose="020B0603020202020204" pitchFamily="34" charset="0"/>
                      </a:endParaRPr>
                    </a:p>
                  </a:txBody>
                  <a:tcPr anchor="b">
                    <a:lnL w="19050" cap="flat" cmpd="sng" algn="ctr">
                      <a:noFill/>
                      <a:prstDash val="solid"/>
                      <a:round/>
                      <a:headEnd type="none" w="med" len="med"/>
                      <a:tailEnd type="none" w="med" len="med"/>
                    </a:lnL>
                    <a:lnT w="19050" cap="flat" cmpd="sng" algn="ctr">
                      <a:noFill/>
                      <a:prstDash val="solid"/>
                      <a:round/>
                      <a:headEnd type="none" w="med" len="med"/>
                      <a:tailEnd type="none" w="med" len="med"/>
                    </a:lnT>
                    <a:lnB w="19050" cap="flat" cmpd="sng" algn="ctr">
                      <a:noFill/>
                      <a:prstDash val="solid"/>
                      <a:round/>
                      <a:headEnd type="none" w="med" len="med"/>
                      <a:tailEnd type="none" w="med" len="med"/>
                    </a:lnB>
                    <a:solidFill>
                      <a:srgbClr val="00A6F7"/>
                    </a:solidFill>
                  </a:tcPr>
                </a:tc>
                <a:tc>
                  <a:txBody>
                    <a:bodyPr/>
                    <a:lstStyle/>
                    <a:p>
                      <a:pPr algn="ctr"/>
                      <a:r>
                        <a:rPr lang="en-US" sz="1000" dirty="0">
                          <a:latin typeface="Trebuchet MS" panose="020B0603020202020204" pitchFamily="34" charset="0"/>
                        </a:rPr>
                        <a:t>Type d’allègement</a:t>
                      </a:r>
                      <a:endParaRPr lang="fr-BE" sz="1000" dirty="0">
                        <a:latin typeface="Trebuchet MS" panose="020B0603020202020204" pitchFamily="34" charset="0"/>
                      </a:endParaRPr>
                    </a:p>
                  </a:txBody>
                  <a:tcPr anchor="b">
                    <a:lnT w="19050" cap="flat" cmpd="sng" algn="ctr">
                      <a:noFill/>
                      <a:prstDash val="solid"/>
                      <a:round/>
                      <a:headEnd type="none" w="med" len="med"/>
                      <a:tailEnd type="none" w="med" len="med"/>
                    </a:lnT>
                    <a:lnB w="19050" cap="flat" cmpd="sng" algn="ctr">
                      <a:noFill/>
                      <a:prstDash val="solid"/>
                      <a:round/>
                      <a:headEnd type="none" w="med" len="med"/>
                      <a:tailEnd type="none" w="med" len="med"/>
                    </a:lnB>
                    <a:solidFill>
                      <a:srgbClr val="00A6F7"/>
                    </a:solidFill>
                  </a:tcPr>
                </a:tc>
                <a:tc>
                  <a:txBody>
                    <a:bodyPr/>
                    <a:lstStyle/>
                    <a:p>
                      <a:pPr marL="0" indent="0" algn="ctr">
                        <a:buFont typeface="Wingdings" panose="05000000000000000000" pitchFamily="2" charset="2"/>
                        <a:buNone/>
                      </a:pPr>
                      <a:r>
                        <a:rPr lang="en-US" sz="1000" dirty="0">
                          <a:latin typeface="Trebuchet MS" panose="020B0603020202020204" pitchFamily="34" charset="0"/>
                        </a:rPr>
                        <a:t>Zones</a:t>
                      </a:r>
                      <a:endParaRPr lang="fr-BE" sz="1000" dirty="0">
                        <a:latin typeface="Trebuchet MS" panose="020B0603020202020204" pitchFamily="34" charset="0"/>
                      </a:endParaRPr>
                    </a:p>
                  </a:txBody>
                  <a:tcPr anchor="b">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solidFill>
                      <a:srgbClr val="00A6F7"/>
                    </a:solidFill>
                  </a:tcPr>
                </a:tc>
                <a:extLst>
                  <a:ext uri="{0D108BD9-81ED-4DB2-BD59-A6C34878D82A}">
                    <a16:rowId xmlns:a16="http://schemas.microsoft.com/office/drawing/2014/main" val="916328292"/>
                  </a:ext>
                </a:extLst>
              </a:tr>
              <a:tr h="370840">
                <a:tc>
                  <a:txBody>
                    <a:bodyPr/>
                    <a:lstStyle/>
                    <a:p>
                      <a:pPr algn="ctr"/>
                      <a:r>
                        <a:rPr lang="en-US" sz="1000" b="1" dirty="0">
                          <a:solidFill>
                            <a:srgbClr val="00A6F7"/>
                          </a:solidFill>
                          <a:latin typeface="Trebuchet MS" panose="020B0603020202020204" pitchFamily="34" charset="0"/>
                        </a:rPr>
                        <a:t>31 décembre 2021</a:t>
                      </a:r>
                      <a:endParaRPr lang="fr-BE" sz="1000" b="1" dirty="0">
                        <a:solidFill>
                          <a:srgbClr val="00A6F7"/>
                        </a:solidFill>
                        <a:latin typeface="Trebuchet MS" panose="020B0603020202020204" pitchFamily="34" charset="0"/>
                      </a:endParaRPr>
                    </a:p>
                  </a:txBody>
                  <a:tcPr anchor="ctr">
                    <a:lnL w="1905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pPr algn="ctr"/>
                      <a:r>
                        <a:rPr lang="fr-BE" sz="1000" b="1">
                          <a:solidFill>
                            <a:srgbClr val="7F7F7F"/>
                          </a:solidFill>
                          <a:latin typeface="Trebuchet MS" panose="020B0603020202020204" pitchFamily="34" charset="0"/>
                        </a:rPr>
                        <a:t>Allègements temporaires d’impôt sur les bénéfices bénéficiant aux entreprises créées pour reprendre une entreprise industrielle en difficulté </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pPr marL="171450" indent="-171450" algn="l">
                        <a:buFont typeface="Wingdings" panose="05000000000000000000" pitchFamily="2" charset="2"/>
                        <a:buChar char="§"/>
                      </a:pPr>
                      <a:endParaRPr lang="fr-BE" sz="1000">
                        <a:solidFill>
                          <a:srgbClr val="7F7F7F"/>
                        </a:solidFill>
                        <a:latin typeface="Trebuchet MS" panose="020B0603020202020204" pitchFamily="34" charset="0"/>
                      </a:endParaRPr>
                    </a:p>
                  </a:txBody>
                  <a:tcPr anchor="ctr">
                    <a:lnL w="12700"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674152184"/>
                  </a:ext>
                </a:extLst>
              </a:tr>
              <a:tr h="370840">
                <a:tc rowSpan="4">
                  <a:txBody>
                    <a:bodyPr/>
                    <a:lstStyle/>
                    <a:p>
                      <a:pPr algn="ctr"/>
                      <a:r>
                        <a:rPr lang="en-US" sz="1000" b="1" dirty="0">
                          <a:solidFill>
                            <a:srgbClr val="00A6F7"/>
                          </a:solidFill>
                          <a:latin typeface="Trebuchet MS" panose="020B0603020202020204" pitchFamily="34" charset="0"/>
                        </a:rPr>
                        <a:t>31 décembre 2022</a:t>
                      </a:r>
                      <a:endParaRPr lang="fr-BE" sz="1000" b="1" dirty="0">
                        <a:solidFill>
                          <a:srgbClr val="00A6F7"/>
                        </a:solidFill>
                        <a:latin typeface="Trebuchet MS" panose="020B0603020202020204" pitchFamily="34" charset="0"/>
                      </a:endParaRPr>
                    </a:p>
                  </a:txBody>
                  <a:tcPr anchor="ctr">
                    <a:lnL w="1905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9050" cap="flat" cmpd="sng" algn="ctr">
                      <a:solidFill>
                        <a:schemeClr val="bg1">
                          <a:lumMod val="75000"/>
                        </a:schemeClr>
                      </a:solid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algn="ctr"/>
                      <a:r>
                        <a:rPr lang="fr-BE" sz="1000" b="1">
                          <a:solidFill>
                            <a:srgbClr val="7F7F7F"/>
                          </a:solidFill>
                          <a:latin typeface="Trebuchet MS" panose="020B0603020202020204" pitchFamily="34" charset="0"/>
                        </a:rPr>
                        <a:t>Allègements temporaires d’impôt </a:t>
                      </a:r>
                      <a:br>
                        <a:rPr lang="fr-BE" sz="1000" b="1">
                          <a:solidFill>
                            <a:srgbClr val="7F7F7F"/>
                          </a:solidFill>
                          <a:latin typeface="Trebuchet MS" panose="020B0603020202020204" pitchFamily="34" charset="0"/>
                        </a:rPr>
                      </a:br>
                      <a:r>
                        <a:rPr lang="fr-BE" sz="1000" b="1">
                          <a:solidFill>
                            <a:srgbClr val="7F7F7F"/>
                          </a:solidFill>
                          <a:latin typeface="Trebuchet MS" panose="020B0603020202020204" pitchFamily="34" charset="0"/>
                        </a:rPr>
                        <a:t>sur les bénéfices pour les entreprises implantées </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9050" cap="flat" cmpd="sng" algn="ctr">
                      <a:solidFill>
                        <a:schemeClr val="bg1">
                          <a:lumMod val="7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171450" indent="-171450" algn="l">
                        <a:buClr>
                          <a:srgbClr val="00A6F7"/>
                        </a:buClr>
                        <a:buFont typeface="Wingdings" panose="05000000000000000000" pitchFamily="2" charset="2"/>
                        <a:buChar char="§"/>
                      </a:pPr>
                      <a:r>
                        <a:rPr lang="fr-BE" sz="1000" dirty="0">
                          <a:solidFill>
                            <a:srgbClr val="7F7F7F"/>
                          </a:solidFill>
                          <a:latin typeface="Trebuchet MS" panose="020B0603020202020204" pitchFamily="34" charset="0"/>
                        </a:rPr>
                        <a:t>zones d’aide à finalité régionale (AFR)</a:t>
                      </a:r>
                    </a:p>
                    <a:p>
                      <a:pPr marL="171450" indent="-171450" algn="l">
                        <a:buClr>
                          <a:srgbClr val="00A6F7"/>
                        </a:buClr>
                        <a:buFont typeface="Wingdings" panose="05000000000000000000" pitchFamily="2" charset="2"/>
                        <a:buChar char="§"/>
                      </a:pPr>
                      <a:r>
                        <a:rPr lang="fr-BE" sz="1000" dirty="0">
                          <a:solidFill>
                            <a:srgbClr val="7F7F7F"/>
                          </a:solidFill>
                          <a:latin typeface="Trebuchet MS" panose="020B0603020202020204" pitchFamily="34" charset="0"/>
                        </a:rPr>
                        <a:t>zones franches urbaines-territoire entrepreneur (ZFU-TE)</a:t>
                      </a:r>
                    </a:p>
                    <a:p>
                      <a:pPr marL="171450" indent="-171450" algn="l">
                        <a:buClr>
                          <a:srgbClr val="00A6F7"/>
                        </a:buClr>
                        <a:buFont typeface="Wingdings" panose="05000000000000000000" pitchFamily="2" charset="2"/>
                        <a:buChar char="§"/>
                      </a:pPr>
                      <a:r>
                        <a:rPr lang="fr-BE" sz="1000" dirty="0">
                          <a:solidFill>
                            <a:srgbClr val="7F7F7F"/>
                          </a:solidFill>
                          <a:latin typeface="Trebuchet MS" panose="020B0603020202020204" pitchFamily="34" charset="0"/>
                        </a:rPr>
                        <a:t>bassins d’emploi à redynamiser (BER)</a:t>
                      </a:r>
                    </a:p>
                    <a:p>
                      <a:pPr marL="171450" indent="-171450" algn="l">
                        <a:buClr>
                          <a:srgbClr val="00A6F7"/>
                        </a:buClr>
                        <a:buFont typeface="Wingdings" panose="05000000000000000000" pitchFamily="2" charset="2"/>
                        <a:buChar char="§"/>
                      </a:pPr>
                      <a:r>
                        <a:rPr lang="fr-BE" sz="1000" dirty="0">
                          <a:solidFill>
                            <a:srgbClr val="7F7F7F"/>
                          </a:solidFill>
                          <a:latin typeface="Trebuchet MS" panose="020B0603020202020204" pitchFamily="34" charset="0"/>
                        </a:rPr>
                        <a:t>zones de revitalisation rurale (ZRR)</a:t>
                      </a:r>
                    </a:p>
                    <a:p>
                      <a:pPr marL="171450" indent="-171450" algn="l">
                        <a:buClr>
                          <a:srgbClr val="00A6F7"/>
                        </a:buClr>
                        <a:buFont typeface="Wingdings" panose="05000000000000000000" pitchFamily="2" charset="2"/>
                        <a:buChar char="§"/>
                      </a:pPr>
                      <a:r>
                        <a:rPr lang="fr-BE" sz="1000" dirty="0">
                          <a:solidFill>
                            <a:srgbClr val="7F7F7F"/>
                          </a:solidFill>
                          <a:latin typeface="Trebuchet MS" panose="020B0603020202020204" pitchFamily="34" charset="0"/>
                        </a:rPr>
                        <a:t>bassins urbains à dynamiser (BUD)</a:t>
                      </a:r>
                    </a:p>
                    <a:p>
                      <a:pPr marL="171450" indent="-171450" algn="l">
                        <a:buClr>
                          <a:srgbClr val="00A6F7"/>
                        </a:buClr>
                        <a:buFont typeface="Wingdings" panose="05000000000000000000" pitchFamily="2" charset="2"/>
                        <a:buChar char="§"/>
                      </a:pPr>
                      <a:r>
                        <a:rPr lang="fr-BE" sz="1000" dirty="0">
                          <a:solidFill>
                            <a:srgbClr val="7F7F7F"/>
                          </a:solidFill>
                          <a:latin typeface="Trebuchet MS" panose="020B0603020202020204" pitchFamily="34" charset="0"/>
                        </a:rPr>
                        <a:t>zones de développement prioritaire (ZDP)</a:t>
                      </a:r>
                    </a:p>
                  </a:txBody>
                  <a:tcPr anchor="ctr">
                    <a:lnL w="12700"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lumMod val="7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469474535"/>
                  </a:ext>
                </a:extLst>
              </a:tr>
              <a:tr h="370840">
                <a:tc vMerge="1">
                  <a:txBody>
                    <a:bodyPr/>
                    <a:lstStyle/>
                    <a:p>
                      <a:pPr algn="ctr"/>
                      <a:endParaRPr lang="fr-BE" sz="1000">
                        <a:latin typeface="Trebuchet MS" panose="020B0603020202020204" pitchFamily="34" charset="0"/>
                      </a:endParaRPr>
                    </a:p>
                  </a:txBody>
                  <a:tcPr anchor="ctr"/>
                </a:tc>
                <a:tc>
                  <a:txBody>
                    <a:bodyPr/>
                    <a:lstStyle/>
                    <a:p>
                      <a:pPr algn="ctr"/>
                      <a:r>
                        <a:rPr lang="fr-BE" sz="1000" b="1">
                          <a:solidFill>
                            <a:srgbClr val="7F7F7F"/>
                          </a:solidFill>
                          <a:latin typeface="Trebuchet MS" panose="020B0603020202020204" pitchFamily="34" charset="0"/>
                        </a:rPr>
                        <a:t>Allègements d’impôts fonciers </a:t>
                      </a:r>
                      <a:br>
                        <a:rPr lang="fr-BE" sz="1000" b="1">
                          <a:solidFill>
                            <a:srgbClr val="7F7F7F"/>
                          </a:solidFill>
                          <a:latin typeface="Trebuchet MS" panose="020B0603020202020204" pitchFamily="34" charset="0"/>
                        </a:rPr>
                      </a:br>
                      <a:r>
                        <a:rPr lang="fr-BE" sz="1000" b="1">
                          <a:solidFill>
                            <a:srgbClr val="7F7F7F"/>
                          </a:solidFill>
                          <a:latin typeface="Trebuchet MS" panose="020B0603020202020204" pitchFamily="34" charset="0"/>
                        </a:rPr>
                        <a:t>pour les entreprises implantées </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171450" indent="-171450" algn="l">
                        <a:buClr>
                          <a:srgbClr val="00A6F7"/>
                        </a:buClr>
                        <a:buFont typeface="Wingdings" panose="05000000000000000000" pitchFamily="2" charset="2"/>
                        <a:buChar char="§"/>
                      </a:pPr>
                      <a:r>
                        <a:rPr lang="fr-BE" sz="1000" dirty="0">
                          <a:solidFill>
                            <a:srgbClr val="7F7F7F"/>
                          </a:solidFill>
                          <a:latin typeface="Trebuchet MS" panose="020B0603020202020204" pitchFamily="34" charset="0"/>
                        </a:rPr>
                        <a:t>bassins d’emploi à redynamiser (BER)</a:t>
                      </a:r>
                    </a:p>
                    <a:p>
                      <a:pPr marL="171450" indent="-171450" algn="l">
                        <a:buClr>
                          <a:srgbClr val="00A6F7"/>
                        </a:buClr>
                        <a:buFont typeface="Wingdings" panose="05000000000000000000" pitchFamily="2" charset="2"/>
                        <a:buChar char="§"/>
                      </a:pPr>
                      <a:r>
                        <a:rPr lang="fr-BE" sz="1000" dirty="0">
                          <a:solidFill>
                            <a:srgbClr val="7F7F7F"/>
                          </a:solidFill>
                          <a:latin typeface="Trebuchet MS" panose="020B0603020202020204" pitchFamily="34" charset="0"/>
                        </a:rPr>
                        <a:t>bassins urbains à dynamiser (BUD)</a:t>
                      </a:r>
                    </a:p>
                    <a:p>
                      <a:pPr marL="171450" indent="-171450" algn="l">
                        <a:buClr>
                          <a:srgbClr val="00A6F7"/>
                        </a:buClr>
                        <a:buFont typeface="Wingdings" panose="05000000000000000000" pitchFamily="2" charset="2"/>
                        <a:buChar char="§"/>
                      </a:pPr>
                      <a:r>
                        <a:rPr lang="fr-BE" sz="1000" dirty="0">
                          <a:solidFill>
                            <a:srgbClr val="7F7F7F"/>
                          </a:solidFill>
                          <a:latin typeface="Trebuchet MS" panose="020B0603020202020204" pitchFamily="34" charset="0"/>
                        </a:rPr>
                        <a:t>zones de développement prioritaire (ZDP)</a:t>
                      </a:r>
                    </a:p>
                  </a:txBody>
                  <a:tcPr anchor="ctr">
                    <a:lnL w="12700"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815853839"/>
                  </a:ext>
                </a:extLst>
              </a:tr>
              <a:tr h="370840">
                <a:tc vMerge="1">
                  <a:txBody>
                    <a:bodyPr/>
                    <a:lstStyle/>
                    <a:p>
                      <a:endParaRPr lang="fr-BE"/>
                    </a:p>
                  </a:txBody>
                  <a:tcPr/>
                </a:tc>
                <a:tc>
                  <a:txBody>
                    <a:bodyPr/>
                    <a:lstStyle/>
                    <a:p>
                      <a:pPr algn="ctr"/>
                      <a:r>
                        <a:rPr lang="fr-BE" sz="1000" b="1">
                          <a:solidFill>
                            <a:srgbClr val="7F7F7F"/>
                          </a:solidFill>
                          <a:latin typeface="Trebuchet MS" panose="020B0603020202020204" pitchFamily="34" charset="0"/>
                        </a:rPr>
                        <a:t>Allègements de cotisation foncière des entreprises pour les entreprises implantées </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171450" indent="-171450" algn="l">
                        <a:buClr>
                          <a:srgbClr val="00A6F7"/>
                        </a:buClr>
                        <a:buFont typeface="Wingdings" panose="05000000000000000000" pitchFamily="2" charset="2"/>
                        <a:buChar char="§"/>
                      </a:pPr>
                      <a:r>
                        <a:rPr lang="fr-BE" sz="1000" dirty="0">
                          <a:solidFill>
                            <a:srgbClr val="7F7F7F"/>
                          </a:solidFill>
                          <a:latin typeface="Trebuchet MS" panose="020B0603020202020204" pitchFamily="34" charset="0"/>
                        </a:rPr>
                        <a:t>zones d’aide à finalité régionale (AFR)</a:t>
                      </a:r>
                    </a:p>
                    <a:p>
                      <a:pPr marL="171450" indent="-171450" algn="l">
                        <a:buClr>
                          <a:srgbClr val="00A6F7"/>
                        </a:buClr>
                        <a:buFont typeface="Wingdings" panose="05000000000000000000" pitchFamily="2" charset="2"/>
                        <a:buChar char="§"/>
                      </a:pPr>
                      <a:r>
                        <a:rPr lang="fr-BE" sz="1000" dirty="0">
                          <a:solidFill>
                            <a:srgbClr val="7F7F7F"/>
                          </a:solidFill>
                          <a:latin typeface="Trebuchet MS" panose="020B0603020202020204" pitchFamily="34" charset="0"/>
                        </a:rPr>
                        <a:t>zones de revitalisation rurale (ZRR)</a:t>
                      </a:r>
                    </a:p>
                    <a:p>
                      <a:pPr marL="171450" indent="-171450" algn="l">
                        <a:buClr>
                          <a:srgbClr val="00A6F7"/>
                        </a:buClr>
                        <a:buFont typeface="Wingdings" panose="05000000000000000000" pitchFamily="2" charset="2"/>
                        <a:buChar char="§"/>
                      </a:pPr>
                      <a:r>
                        <a:rPr lang="fr-BE" sz="1000" dirty="0">
                          <a:solidFill>
                            <a:srgbClr val="7F7F7F"/>
                          </a:solidFill>
                          <a:latin typeface="Trebuchet MS" panose="020B0603020202020204" pitchFamily="34" charset="0"/>
                        </a:rPr>
                        <a:t>zones d’aides à l’investissement des PME (ZAI-PME)</a:t>
                      </a:r>
                    </a:p>
                  </a:txBody>
                  <a:tcPr anchor="ctr">
                    <a:lnL w="12700"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4278081706"/>
                  </a:ext>
                </a:extLst>
              </a:tr>
              <a:tr h="370840">
                <a:tc vMerge="1">
                  <a:txBody>
                    <a:bodyPr/>
                    <a:lstStyle/>
                    <a:p>
                      <a:pPr algn="ctr"/>
                      <a:endParaRPr lang="fr-BE" sz="1000">
                        <a:latin typeface="Trebuchet MS" panose="020B0603020202020204" pitchFamily="34" charset="0"/>
                      </a:endParaRPr>
                    </a:p>
                  </a:txBody>
                  <a:tcPr anchor="ctr"/>
                </a:tc>
                <a:tc>
                  <a:txBody>
                    <a:bodyPr/>
                    <a:lstStyle/>
                    <a:p>
                      <a:pPr algn="ctr"/>
                      <a:r>
                        <a:rPr lang="fr-BE" sz="1000" b="1">
                          <a:solidFill>
                            <a:srgbClr val="7F7F7F"/>
                          </a:solidFill>
                          <a:latin typeface="Trebuchet MS" panose="020B0603020202020204" pitchFamily="34" charset="0"/>
                        </a:rPr>
                        <a:t>Dispositifs d’allègements de cotisations sociales </a:t>
                      </a:r>
                      <a:br>
                        <a:rPr lang="fr-BE" sz="1000" b="1">
                          <a:solidFill>
                            <a:srgbClr val="7F7F7F"/>
                          </a:solidFill>
                          <a:latin typeface="Trebuchet MS" panose="020B0603020202020204" pitchFamily="34" charset="0"/>
                        </a:rPr>
                      </a:br>
                      <a:r>
                        <a:rPr lang="fr-BE" sz="1000" b="1">
                          <a:solidFill>
                            <a:srgbClr val="7F7F7F"/>
                          </a:solidFill>
                          <a:latin typeface="Trebuchet MS" panose="020B0603020202020204" pitchFamily="34" charset="0"/>
                        </a:rPr>
                        <a:t>pour les entreprises implantées</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marL="171450" indent="-171450" algn="l">
                        <a:buClr>
                          <a:srgbClr val="00A6F7"/>
                        </a:buClr>
                        <a:buFont typeface="Wingdings" panose="05000000000000000000" pitchFamily="2" charset="2"/>
                        <a:buChar char="§"/>
                      </a:pPr>
                      <a:r>
                        <a:rPr lang="fr-BE" sz="1000" dirty="0">
                          <a:solidFill>
                            <a:srgbClr val="7F7F7F"/>
                          </a:solidFill>
                          <a:latin typeface="Trebuchet MS" panose="020B0603020202020204" pitchFamily="34" charset="0"/>
                        </a:rPr>
                        <a:t>zones franches urbaines-territoire entrepreneur (ZFU-TE)</a:t>
                      </a:r>
                    </a:p>
                    <a:p>
                      <a:pPr marL="171450" indent="-171450" algn="l">
                        <a:buClr>
                          <a:srgbClr val="00A6F7"/>
                        </a:buClr>
                        <a:buFont typeface="Wingdings" panose="05000000000000000000" pitchFamily="2" charset="2"/>
                        <a:buChar char="§"/>
                      </a:pPr>
                      <a:r>
                        <a:rPr lang="fr-BE" sz="1000" dirty="0">
                          <a:solidFill>
                            <a:srgbClr val="7F7F7F"/>
                          </a:solidFill>
                          <a:latin typeface="Trebuchet MS" panose="020B0603020202020204" pitchFamily="34" charset="0"/>
                        </a:rPr>
                        <a:t>bassins d’emploi à redynamiser (BER)</a:t>
                      </a:r>
                    </a:p>
                  </a:txBody>
                  <a:tcPr anchor="ctr">
                    <a:lnL w="12700"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9050" cap="flat" cmpd="sng" algn="ctr">
                      <a:noFill/>
                      <a:prstDash val="solid"/>
                      <a:round/>
                      <a:headEnd type="none" w="med" len="med"/>
                      <a:tailEnd type="none" w="med" len="med"/>
                    </a:lnB>
                    <a:noFill/>
                  </a:tcPr>
                </a:tc>
                <a:extLst>
                  <a:ext uri="{0D108BD9-81ED-4DB2-BD59-A6C34878D82A}">
                    <a16:rowId xmlns:a16="http://schemas.microsoft.com/office/drawing/2014/main" val="3388401879"/>
                  </a:ext>
                </a:extLst>
              </a:tr>
            </a:tbl>
          </a:graphicData>
        </a:graphic>
      </p:graphicFrame>
      <p:pic>
        <p:nvPicPr>
          <p:cNvPr id="7" name="Graphique 6" descr="Calendrier journalier contour">
            <a:extLst>
              <a:ext uri="{FF2B5EF4-FFF2-40B4-BE49-F238E27FC236}">
                <a16:creationId xmlns:a16="http://schemas.microsoft.com/office/drawing/2014/main" id="{BCCEAA9E-5439-44D5-8612-8FA97E84957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6534" y="1494281"/>
            <a:ext cx="457200" cy="457200"/>
          </a:xfrm>
          <a:prstGeom prst="rect">
            <a:avLst/>
          </a:prstGeom>
        </p:spPr>
      </p:pic>
      <p:pic>
        <p:nvPicPr>
          <p:cNvPr id="590" name="Graphique 589" descr="Tirelire contour">
            <a:extLst>
              <a:ext uri="{FF2B5EF4-FFF2-40B4-BE49-F238E27FC236}">
                <a16:creationId xmlns:a16="http://schemas.microsoft.com/office/drawing/2014/main" id="{8E4BA980-499C-4456-B036-A6B34842E22F}"/>
              </a:ext>
            </a:extLst>
          </p:cNvPr>
          <p:cNvPicPr>
            <a:picLocks noChangeAspect="1"/>
          </p:cNvPicPr>
          <p:nvPr/>
        </p:nvPicPr>
        <p:blipFill>
          <a:blip r:embed="rId5">
            <a:extLst>
              <a:ext uri="{96DAC541-7B7A-43D3-8B79-37D633B846F1}">
                <asvg:svgBlip xmlns:asvg="http://schemas.microsoft.com/office/drawing/2016/SVG/main" r:embed="rId6"/>
              </a:ext>
            </a:extLst>
          </a:blip>
          <a:srcRect/>
          <a:stretch/>
        </p:blipFill>
        <p:spPr>
          <a:xfrm>
            <a:off x="3200401" y="1494281"/>
            <a:ext cx="457200" cy="457200"/>
          </a:xfrm>
          <a:prstGeom prst="rect">
            <a:avLst/>
          </a:prstGeom>
        </p:spPr>
      </p:pic>
      <p:pic>
        <p:nvPicPr>
          <p:cNvPr id="591" name="Graphique 590" descr="Épingle contour">
            <a:extLst>
              <a:ext uri="{FF2B5EF4-FFF2-40B4-BE49-F238E27FC236}">
                <a16:creationId xmlns:a16="http://schemas.microsoft.com/office/drawing/2014/main" id="{1B079AA0-F4FC-43A6-AAED-72507B447E6D}"/>
              </a:ext>
            </a:extLst>
          </p:cNvPr>
          <p:cNvPicPr>
            <a:picLocks noChangeAspect="1"/>
          </p:cNvPicPr>
          <p:nvPr/>
        </p:nvPicPr>
        <p:blipFill>
          <a:blip r:embed="rId7">
            <a:extLst>
              <a:ext uri="{96DAC541-7B7A-43D3-8B79-37D633B846F1}">
                <asvg:svgBlip xmlns:asvg="http://schemas.microsoft.com/office/drawing/2016/SVG/main" r:embed="rId8"/>
              </a:ext>
            </a:extLst>
          </a:blip>
          <a:srcRect/>
          <a:stretch/>
        </p:blipFill>
        <p:spPr>
          <a:xfrm flipH="1">
            <a:off x="6977779" y="1494281"/>
            <a:ext cx="457200" cy="457200"/>
          </a:xfrm>
          <a:prstGeom prst="rect">
            <a:avLst/>
          </a:prstGeom>
        </p:spPr>
      </p:pic>
    </p:spTree>
    <p:extLst>
      <p:ext uri="{BB962C8B-B14F-4D97-AF65-F5344CB8AC3E}">
        <p14:creationId xmlns:p14="http://schemas.microsoft.com/office/powerpoint/2010/main" val="2926445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516"/>
                                        </p:tgtEl>
                                        <p:attrNameLst>
                                          <p:attrName>style.visibility</p:attrName>
                                        </p:attrNameLst>
                                      </p:cBhvr>
                                      <p:to>
                                        <p:strVal val="visible"/>
                                      </p:to>
                                    </p:set>
                                    <p:animEffect transition="in" filter="fade">
                                      <p:cBhvr>
                                        <p:cTn id="7" dur="1000"/>
                                        <p:tgtEl>
                                          <p:spTgt spid="516"/>
                                        </p:tgtEl>
                                      </p:cBhvr>
                                    </p:animEffect>
                                    <p:anim calcmode="lin" valueType="num">
                                      <p:cBhvr>
                                        <p:cTn id="8" dur="1000" fill="hold"/>
                                        <p:tgtEl>
                                          <p:spTgt spid="516"/>
                                        </p:tgtEl>
                                        <p:attrNameLst>
                                          <p:attrName>ppt_x</p:attrName>
                                        </p:attrNameLst>
                                      </p:cBhvr>
                                      <p:tavLst>
                                        <p:tav tm="0">
                                          <p:val>
                                            <p:strVal val="#ppt_x"/>
                                          </p:val>
                                        </p:tav>
                                        <p:tav tm="100000">
                                          <p:val>
                                            <p:strVal val="#ppt_x"/>
                                          </p:val>
                                        </p:tav>
                                      </p:tavLst>
                                    </p:anim>
                                    <p:anim calcmode="lin" valueType="num">
                                      <p:cBhvr>
                                        <p:cTn id="9" dur="900" decel="100000" fill="hold"/>
                                        <p:tgtEl>
                                          <p:spTgt spid="51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16"/>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par>
                                <p:cTn id="15" presetID="10" presetClass="entr" presetSubtype="0" fill="hold" nodeType="withEffect">
                                  <p:stCondLst>
                                    <p:cond delay="0"/>
                                  </p:stCondLst>
                                  <p:childTnLst>
                                    <p:set>
                                      <p:cBhvr>
                                        <p:cTn id="16" dur="1" fill="hold">
                                          <p:stCondLst>
                                            <p:cond delay="0"/>
                                          </p:stCondLst>
                                        </p:cTn>
                                        <p:tgtEl>
                                          <p:spTgt spid="590"/>
                                        </p:tgtEl>
                                        <p:attrNameLst>
                                          <p:attrName>style.visibility</p:attrName>
                                        </p:attrNameLst>
                                      </p:cBhvr>
                                      <p:to>
                                        <p:strVal val="visible"/>
                                      </p:to>
                                    </p:set>
                                    <p:animEffect transition="in" filter="fade">
                                      <p:cBhvr>
                                        <p:cTn id="17" dur="500"/>
                                        <p:tgtEl>
                                          <p:spTgt spid="590"/>
                                        </p:tgtEl>
                                      </p:cBhvr>
                                    </p:animEffect>
                                  </p:childTnLst>
                                </p:cTn>
                              </p:par>
                              <p:par>
                                <p:cTn id="18" presetID="10" presetClass="entr" presetSubtype="0" fill="hold" nodeType="withEffect">
                                  <p:stCondLst>
                                    <p:cond delay="0"/>
                                  </p:stCondLst>
                                  <p:childTnLst>
                                    <p:set>
                                      <p:cBhvr>
                                        <p:cTn id="19" dur="1" fill="hold">
                                          <p:stCondLst>
                                            <p:cond delay="0"/>
                                          </p:stCondLst>
                                        </p:cTn>
                                        <p:tgtEl>
                                          <p:spTgt spid="591"/>
                                        </p:tgtEl>
                                        <p:attrNameLst>
                                          <p:attrName>style.visibility</p:attrName>
                                        </p:attrNameLst>
                                      </p:cBhvr>
                                      <p:to>
                                        <p:strVal val="visible"/>
                                      </p:to>
                                    </p:set>
                                    <p:animEffect transition="in" filter="fade">
                                      <p:cBhvr>
                                        <p:cTn id="20" dur="500"/>
                                        <p:tgtEl>
                                          <p:spTgt spid="591"/>
                                        </p:tgtEl>
                                      </p:cBhvr>
                                    </p:animEffect>
                                  </p:childTnLst>
                                </p:cTn>
                              </p:par>
                            </p:childTnLst>
                          </p:cTn>
                        </p:par>
                        <p:par>
                          <p:cTn id="21" fill="hold">
                            <p:stCondLst>
                              <p:cond delay="1500"/>
                            </p:stCondLst>
                            <p:childTnLst>
                              <p:par>
                                <p:cTn id="22" presetID="22" presetClass="entr" presetSubtype="1"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up)">
                                      <p:cBhvr>
                                        <p:cTn id="24"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Les dispositions applicables aux entreprises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TVA</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3</a:t>
            </a:r>
          </a:p>
        </p:txBody>
      </p:sp>
      <p:sp>
        <p:nvSpPr>
          <p:cNvPr id="10" name="Rectangle 9">
            <a:extLst>
              <a:ext uri="{FF2B5EF4-FFF2-40B4-BE49-F238E27FC236}">
                <a16:creationId xmlns:a16="http://schemas.microsoft.com/office/drawing/2014/main" id="{943279C2-6713-4E50-A50E-CBBA40201320}"/>
              </a:ext>
            </a:extLst>
          </p:cNvPr>
          <p:cNvSpPr/>
          <p:nvPr/>
        </p:nvSpPr>
        <p:spPr>
          <a:xfrm>
            <a:off x="2398875" y="967375"/>
            <a:ext cx="4115906" cy="288884"/>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BE" sz="1200">
                <a:latin typeface="Trebuchet MS" panose="020B0603020202020204" pitchFamily="34" charset="0"/>
              </a:rPr>
              <a:t>Création d’un régime de groupe pour la TVA</a:t>
            </a:r>
          </a:p>
        </p:txBody>
      </p:sp>
      <p:sp>
        <p:nvSpPr>
          <p:cNvPr id="11" name="Espace réservé du contenu 3">
            <a:extLst>
              <a:ext uri="{FF2B5EF4-FFF2-40B4-BE49-F238E27FC236}">
                <a16:creationId xmlns:a16="http://schemas.microsoft.com/office/drawing/2014/main" id="{82CEE512-48A9-4C62-A60D-C686FC01F416}"/>
              </a:ext>
            </a:extLst>
          </p:cNvPr>
          <p:cNvSpPr txBox="1">
            <a:spLocks/>
          </p:cNvSpPr>
          <p:nvPr/>
        </p:nvSpPr>
        <p:spPr>
          <a:xfrm>
            <a:off x="2345799" y="1256259"/>
            <a:ext cx="4222058" cy="288884"/>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buClr>
                <a:srgbClr val="FF7351"/>
              </a:buClr>
            </a:pPr>
            <a:r>
              <a:rPr lang="fr-BE" sz="1000" b="1">
                <a:solidFill>
                  <a:srgbClr val="FF7351"/>
                </a:solidFill>
                <a:latin typeface="Trebuchet MS" panose="020B0603020202020204" pitchFamily="34" charset="0"/>
              </a:rPr>
              <a:t>Objectif : constituer un « groupe TVA » ou un « assujetti unique »</a:t>
            </a:r>
            <a:endParaRPr lang="fr-BE" sz="1000" i="1">
              <a:solidFill>
                <a:schemeClr val="bg1">
                  <a:lumMod val="50000"/>
                </a:schemeClr>
              </a:solidFill>
              <a:latin typeface="Trebuchet MS" panose="020B0603020202020204" pitchFamily="34" charset="0"/>
            </a:endParaRPr>
          </a:p>
        </p:txBody>
      </p:sp>
      <p:sp>
        <p:nvSpPr>
          <p:cNvPr id="192" name="Espace réservé du contenu 3">
            <a:extLst>
              <a:ext uri="{FF2B5EF4-FFF2-40B4-BE49-F238E27FC236}">
                <a16:creationId xmlns:a16="http://schemas.microsoft.com/office/drawing/2014/main" id="{00E5921D-0FBC-4349-8FED-8B5BE7BABEC3}"/>
              </a:ext>
            </a:extLst>
          </p:cNvPr>
          <p:cNvSpPr txBox="1">
            <a:spLocks/>
          </p:cNvSpPr>
          <p:nvPr/>
        </p:nvSpPr>
        <p:spPr>
          <a:xfrm>
            <a:off x="3585152" y="1545726"/>
            <a:ext cx="1973696" cy="1000926"/>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fr-BE" sz="1200">
                <a:solidFill>
                  <a:srgbClr val="00A6F7"/>
                </a:solidFill>
                <a:latin typeface="Trebuchet MS" panose="020B0603020202020204" pitchFamily="34" charset="0"/>
              </a:rPr>
              <a:t>Entre personnes assujetties à la TVA qui ont en France le siège de leur activité économique</a:t>
            </a:r>
          </a:p>
        </p:txBody>
      </p:sp>
      <p:sp>
        <p:nvSpPr>
          <p:cNvPr id="6" name="Flèche : double flèche horizontale 5">
            <a:extLst>
              <a:ext uri="{FF2B5EF4-FFF2-40B4-BE49-F238E27FC236}">
                <a16:creationId xmlns:a16="http://schemas.microsoft.com/office/drawing/2014/main" id="{FA341905-D878-475E-95F4-07A997516232}"/>
              </a:ext>
            </a:extLst>
          </p:cNvPr>
          <p:cNvSpPr/>
          <p:nvPr/>
        </p:nvSpPr>
        <p:spPr>
          <a:xfrm>
            <a:off x="3564405" y="2431918"/>
            <a:ext cx="2015190" cy="279003"/>
          </a:xfrm>
          <a:prstGeom prst="leftRightArrow">
            <a:avLst/>
          </a:prstGeom>
          <a:solidFill>
            <a:srgbClr val="00A6F7"/>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BE"/>
          </a:p>
        </p:txBody>
      </p:sp>
      <p:sp>
        <p:nvSpPr>
          <p:cNvPr id="194" name="Espace réservé du contenu 3">
            <a:extLst>
              <a:ext uri="{FF2B5EF4-FFF2-40B4-BE49-F238E27FC236}">
                <a16:creationId xmlns:a16="http://schemas.microsoft.com/office/drawing/2014/main" id="{B3B104CB-FE23-47D6-BCC5-CFC6B7FAD9A7}"/>
              </a:ext>
            </a:extLst>
          </p:cNvPr>
          <p:cNvSpPr txBox="1">
            <a:spLocks/>
          </p:cNvSpPr>
          <p:nvPr/>
        </p:nvSpPr>
        <p:spPr>
          <a:xfrm>
            <a:off x="3684066" y="2687587"/>
            <a:ext cx="1775868" cy="598235"/>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fr-BE" sz="900" i="1">
                <a:solidFill>
                  <a:schemeClr val="bg1">
                    <a:lumMod val="50000"/>
                  </a:schemeClr>
                </a:solidFill>
                <a:latin typeface="Trebuchet MS" panose="020B0603020202020204" pitchFamily="34" charset="0"/>
              </a:rPr>
              <a:t>Juridiquement indépendantes mais liées entre elles sur les plans financiers, économiques et organisationnels</a:t>
            </a:r>
          </a:p>
        </p:txBody>
      </p:sp>
      <p:sp>
        <p:nvSpPr>
          <p:cNvPr id="195" name="Espace réservé du contenu 3">
            <a:extLst>
              <a:ext uri="{FF2B5EF4-FFF2-40B4-BE49-F238E27FC236}">
                <a16:creationId xmlns:a16="http://schemas.microsoft.com/office/drawing/2014/main" id="{805E05B5-70D5-4C3D-9394-948F4DB46DF3}"/>
              </a:ext>
            </a:extLst>
          </p:cNvPr>
          <p:cNvSpPr txBox="1">
            <a:spLocks/>
          </p:cNvSpPr>
          <p:nvPr/>
        </p:nvSpPr>
        <p:spPr>
          <a:xfrm>
            <a:off x="898396" y="2973820"/>
            <a:ext cx="2415218" cy="256549"/>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000"/>
              </a:lnSpc>
              <a:spcBef>
                <a:spcPts val="0"/>
              </a:spcBef>
            </a:pPr>
            <a:r>
              <a:rPr lang="fr-BE" sz="1100">
                <a:solidFill>
                  <a:srgbClr val="FF7351"/>
                </a:solidFill>
                <a:latin typeface="Trebuchet MS" panose="020B0603020202020204" pitchFamily="34" charset="0"/>
              </a:rPr>
              <a:t>Une option</a:t>
            </a:r>
            <a:endParaRPr lang="fr-FR" sz="1100">
              <a:solidFill>
                <a:srgbClr val="FF7351"/>
              </a:solidFill>
              <a:latin typeface="Trebuchet MS" panose="020B0603020202020204" pitchFamily="34" charset="0"/>
            </a:endParaRPr>
          </a:p>
        </p:txBody>
      </p:sp>
      <p:cxnSp>
        <p:nvCxnSpPr>
          <p:cNvPr id="196" name="Connecteur droit 195">
            <a:extLst>
              <a:ext uri="{FF2B5EF4-FFF2-40B4-BE49-F238E27FC236}">
                <a16:creationId xmlns:a16="http://schemas.microsoft.com/office/drawing/2014/main" id="{5A0F1E34-9D7F-4E56-8928-A19D8EC36808}"/>
              </a:ext>
            </a:extLst>
          </p:cNvPr>
          <p:cNvCxnSpPr>
            <a:cxnSpLocks/>
          </p:cNvCxnSpPr>
          <p:nvPr/>
        </p:nvCxnSpPr>
        <p:spPr>
          <a:xfrm flipH="1">
            <a:off x="-6113" y="3074996"/>
            <a:ext cx="904510" cy="0"/>
          </a:xfrm>
          <a:prstGeom prst="line">
            <a:avLst/>
          </a:prstGeom>
          <a:ln>
            <a:solidFill>
              <a:srgbClr val="FF5B30"/>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grpSp>
        <p:nvGrpSpPr>
          <p:cNvPr id="197" name="Groupe 196">
            <a:extLst>
              <a:ext uri="{FF2B5EF4-FFF2-40B4-BE49-F238E27FC236}">
                <a16:creationId xmlns:a16="http://schemas.microsoft.com/office/drawing/2014/main" id="{782D4989-BE09-48DF-B1A6-1725C17061DF}"/>
              </a:ext>
            </a:extLst>
          </p:cNvPr>
          <p:cNvGrpSpPr/>
          <p:nvPr/>
        </p:nvGrpSpPr>
        <p:grpSpPr>
          <a:xfrm>
            <a:off x="483795" y="2928788"/>
            <a:ext cx="318087" cy="318087"/>
            <a:chOff x="4314784" y="2314534"/>
            <a:chExt cx="514432" cy="514432"/>
          </a:xfrm>
        </p:grpSpPr>
        <p:sp>
          <p:nvSpPr>
            <p:cNvPr id="198" name="Organigramme : Connecteur 197">
              <a:extLst>
                <a:ext uri="{FF2B5EF4-FFF2-40B4-BE49-F238E27FC236}">
                  <a16:creationId xmlns:a16="http://schemas.microsoft.com/office/drawing/2014/main" id="{CB2F6962-FD7C-4085-B51B-A890A0EFEB29}"/>
                </a:ext>
              </a:extLst>
            </p:cNvPr>
            <p:cNvSpPr/>
            <p:nvPr/>
          </p:nvSpPr>
          <p:spPr>
            <a:xfrm>
              <a:off x="4314784" y="2314534"/>
              <a:ext cx="514432" cy="514432"/>
            </a:xfrm>
            <a:prstGeom prst="flowChartConnector">
              <a:avLst/>
            </a:prstGeom>
            <a:solidFill>
              <a:schemeClr val="bg1"/>
            </a:solidFill>
            <a:ln w="28575">
              <a:solidFill>
                <a:srgbClr val="FF5B3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199" name="Graphique 198" descr="Cercle avec flèche gauche contour">
              <a:extLst>
                <a:ext uri="{FF2B5EF4-FFF2-40B4-BE49-F238E27FC236}">
                  <a16:creationId xmlns:a16="http://schemas.microsoft.com/office/drawing/2014/main" id="{399B8162-8839-4E6B-8C26-C39B908EA6CD}"/>
                </a:ext>
              </a:extLst>
            </p:cNvPr>
            <p:cNvPicPr>
              <a:picLocks noChangeAspect="1"/>
            </p:cNvPicPr>
            <p:nvPr/>
          </p:nvPicPr>
          <p:blipFill>
            <a:blip r:embed="rId3" cstate="print">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4403273" y="2403023"/>
              <a:ext cx="337454" cy="337454"/>
            </a:xfrm>
            <a:prstGeom prst="rect">
              <a:avLst/>
            </a:prstGeom>
          </p:spPr>
        </p:pic>
      </p:grpSp>
      <p:sp>
        <p:nvSpPr>
          <p:cNvPr id="200" name="Espace réservé du contenu 3">
            <a:extLst>
              <a:ext uri="{FF2B5EF4-FFF2-40B4-BE49-F238E27FC236}">
                <a16:creationId xmlns:a16="http://schemas.microsoft.com/office/drawing/2014/main" id="{7C6E4ADA-6E57-4032-84C6-3F00D78A8907}"/>
              </a:ext>
            </a:extLst>
          </p:cNvPr>
          <p:cNvSpPr txBox="1">
            <a:spLocks/>
          </p:cNvSpPr>
          <p:nvPr/>
        </p:nvSpPr>
        <p:spPr>
          <a:xfrm>
            <a:off x="920714" y="3215243"/>
            <a:ext cx="2272733" cy="582855"/>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b="1">
                <a:solidFill>
                  <a:schemeClr val="bg1">
                    <a:lumMod val="50000"/>
                  </a:schemeClr>
                </a:solidFill>
                <a:latin typeface="Trebuchet MS" panose="020B0603020202020204" pitchFamily="34" charset="0"/>
              </a:rPr>
              <a:t>Le périmètre du groupe </a:t>
            </a:r>
            <a:r>
              <a:rPr lang="fr-BE" sz="900">
                <a:solidFill>
                  <a:schemeClr val="bg1">
                    <a:lumMod val="50000"/>
                  </a:schemeClr>
                </a:solidFill>
                <a:latin typeface="Trebuchet MS" panose="020B0603020202020204" pitchFamily="34" charset="0"/>
              </a:rPr>
              <a:t>: </a:t>
            </a:r>
            <a:br>
              <a:rPr lang="fr-BE" sz="900">
                <a:solidFill>
                  <a:schemeClr val="bg1">
                    <a:lumMod val="50000"/>
                  </a:schemeClr>
                </a:solidFill>
                <a:latin typeface="Trebuchet MS" panose="020B0603020202020204" pitchFamily="34" charset="0"/>
              </a:rPr>
            </a:br>
            <a:r>
              <a:rPr lang="fr-BE" sz="900">
                <a:solidFill>
                  <a:schemeClr val="bg1">
                    <a:lumMod val="50000"/>
                  </a:schemeClr>
                </a:solidFill>
                <a:latin typeface="Trebuchet MS" panose="020B0603020202020204" pitchFamily="34" charset="0"/>
              </a:rPr>
              <a:t>créé au plus tard le 31 octobre de l’année qui précède son application </a:t>
            </a:r>
          </a:p>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Période obligatoire de </a:t>
            </a:r>
            <a:r>
              <a:rPr lang="fr-BE" sz="900" b="1">
                <a:solidFill>
                  <a:schemeClr val="bg1">
                    <a:lumMod val="50000"/>
                  </a:schemeClr>
                </a:solidFill>
                <a:latin typeface="Trebuchet MS" panose="020B0603020202020204" pitchFamily="34" charset="0"/>
              </a:rPr>
              <a:t>3 ans</a:t>
            </a:r>
            <a:r>
              <a:rPr lang="fr-BE" sz="900">
                <a:solidFill>
                  <a:schemeClr val="bg1">
                    <a:lumMod val="50000"/>
                  </a:schemeClr>
                </a:solidFill>
                <a:latin typeface="Trebuchet MS" panose="020B0603020202020204" pitchFamily="34" charset="0"/>
              </a:rPr>
              <a:t> minium</a:t>
            </a:r>
          </a:p>
        </p:txBody>
      </p:sp>
      <p:sp>
        <p:nvSpPr>
          <p:cNvPr id="201" name="Espace réservé du contenu 3">
            <a:extLst>
              <a:ext uri="{FF2B5EF4-FFF2-40B4-BE49-F238E27FC236}">
                <a16:creationId xmlns:a16="http://schemas.microsoft.com/office/drawing/2014/main" id="{37C5FEDF-04DC-4A4D-AB49-B8AAD4C6115E}"/>
              </a:ext>
            </a:extLst>
          </p:cNvPr>
          <p:cNvSpPr txBox="1">
            <a:spLocks/>
          </p:cNvSpPr>
          <p:nvPr/>
        </p:nvSpPr>
        <p:spPr>
          <a:xfrm>
            <a:off x="7272867" y="2969335"/>
            <a:ext cx="1323491" cy="222825"/>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000"/>
              </a:lnSpc>
              <a:spcBef>
                <a:spcPts val="0"/>
              </a:spcBef>
            </a:pPr>
            <a:r>
              <a:rPr lang="fr-BE" sz="1100">
                <a:solidFill>
                  <a:srgbClr val="FF7351"/>
                </a:solidFill>
                <a:latin typeface="Trebuchet MS" panose="020B0603020202020204" pitchFamily="34" charset="0"/>
              </a:rPr>
              <a:t>Fonctionnement</a:t>
            </a:r>
            <a:endParaRPr lang="fr-FR" sz="1100">
              <a:solidFill>
                <a:srgbClr val="FF7351"/>
              </a:solidFill>
              <a:latin typeface="Trebuchet MS" panose="020B0603020202020204" pitchFamily="34" charset="0"/>
            </a:endParaRPr>
          </a:p>
        </p:txBody>
      </p:sp>
      <p:cxnSp>
        <p:nvCxnSpPr>
          <p:cNvPr id="202" name="Connecteur droit 201">
            <a:extLst>
              <a:ext uri="{FF2B5EF4-FFF2-40B4-BE49-F238E27FC236}">
                <a16:creationId xmlns:a16="http://schemas.microsoft.com/office/drawing/2014/main" id="{7A493492-43E3-46DA-9C50-2CE56ED739E1}"/>
              </a:ext>
            </a:extLst>
          </p:cNvPr>
          <p:cNvCxnSpPr>
            <a:cxnSpLocks/>
          </p:cNvCxnSpPr>
          <p:nvPr/>
        </p:nvCxnSpPr>
        <p:spPr>
          <a:xfrm flipH="1">
            <a:off x="8423813" y="3070511"/>
            <a:ext cx="720000" cy="0"/>
          </a:xfrm>
          <a:prstGeom prst="line">
            <a:avLst/>
          </a:prstGeom>
          <a:ln>
            <a:solidFill>
              <a:srgbClr val="FF7351"/>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grpSp>
        <p:nvGrpSpPr>
          <p:cNvPr id="203" name="Groupe 202">
            <a:extLst>
              <a:ext uri="{FF2B5EF4-FFF2-40B4-BE49-F238E27FC236}">
                <a16:creationId xmlns:a16="http://schemas.microsoft.com/office/drawing/2014/main" id="{CDA96248-EA4D-4CFD-903F-77B33C44286B}"/>
              </a:ext>
            </a:extLst>
          </p:cNvPr>
          <p:cNvGrpSpPr/>
          <p:nvPr/>
        </p:nvGrpSpPr>
        <p:grpSpPr>
          <a:xfrm>
            <a:off x="8522199" y="2924303"/>
            <a:ext cx="318087" cy="318087"/>
            <a:chOff x="4314784" y="2314534"/>
            <a:chExt cx="514432" cy="514432"/>
          </a:xfrm>
        </p:grpSpPr>
        <p:sp>
          <p:nvSpPr>
            <p:cNvPr id="204" name="Organigramme : Connecteur 203">
              <a:extLst>
                <a:ext uri="{FF2B5EF4-FFF2-40B4-BE49-F238E27FC236}">
                  <a16:creationId xmlns:a16="http://schemas.microsoft.com/office/drawing/2014/main" id="{62B515A2-7C4D-4998-9949-58D80DCA6A82}"/>
                </a:ext>
              </a:extLst>
            </p:cNvPr>
            <p:cNvSpPr/>
            <p:nvPr/>
          </p:nvSpPr>
          <p:spPr>
            <a:xfrm>
              <a:off x="4314784" y="2314534"/>
              <a:ext cx="514432" cy="514432"/>
            </a:xfrm>
            <a:prstGeom prst="flowChartConnector">
              <a:avLst/>
            </a:prstGeom>
            <a:solidFill>
              <a:schemeClr val="bg1"/>
            </a:solidFill>
            <a:ln w="28575">
              <a:solidFill>
                <a:srgbClr val="FF735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205" name="Graphique 204" descr="Cercle avec flèche gauche contour">
              <a:extLst>
                <a:ext uri="{FF2B5EF4-FFF2-40B4-BE49-F238E27FC236}">
                  <a16:creationId xmlns:a16="http://schemas.microsoft.com/office/drawing/2014/main" id="{0A3A4D0B-B193-470C-9CEA-3C856E3A104D}"/>
                </a:ext>
              </a:extLst>
            </p:cNvPr>
            <p:cNvPicPr>
              <a:picLocks noChangeAspect="1"/>
            </p:cNvPicPr>
            <p:nvPr/>
          </p:nvPicPr>
          <p:blipFill>
            <a:blip r:embed="rId5">
              <a:extLst>
                <a:ext uri="{96DAC541-7B7A-43D3-8B79-37D633B846F1}">
                  <asvg:svgBlip xmlns:asvg="http://schemas.microsoft.com/office/drawing/2016/SVG/main" r:embed="rId6"/>
                </a:ext>
              </a:extLst>
            </a:blip>
            <a:srcRect/>
            <a:stretch/>
          </p:blipFill>
          <p:spPr>
            <a:xfrm flipH="1">
              <a:off x="4419970" y="2400430"/>
              <a:ext cx="337454" cy="337454"/>
            </a:xfrm>
            <a:prstGeom prst="rect">
              <a:avLst/>
            </a:prstGeom>
          </p:spPr>
        </p:pic>
      </p:grpSp>
      <p:sp>
        <p:nvSpPr>
          <p:cNvPr id="206" name="Espace réservé du contenu 3">
            <a:extLst>
              <a:ext uri="{FF2B5EF4-FFF2-40B4-BE49-F238E27FC236}">
                <a16:creationId xmlns:a16="http://schemas.microsoft.com/office/drawing/2014/main" id="{186CB087-51BD-4A35-84F5-27409B0C4A97}"/>
              </a:ext>
            </a:extLst>
          </p:cNvPr>
          <p:cNvSpPr txBox="1">
            <a:spLocks/>
          </p:cNvSpPr>
          <p:nvPr/>
        </p:nvSpPr>
        <p:spPr>
          <a:xfrm>
            <a:off x="6248354" y="3215243"/>
            <a:ext cx="2575956" cy="1089938"/>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Les membres désignent </a:t>
            </a:r>
            <a:br>
              <a:rPr lang="fr-BE" sz="900">
                <a:solidFill>
                  <a:schemeClr val="bg1">
                    <a:lumMod val="50000"/>
                  </a:schemeClr>
                </a:solidFill>
                <a:latin typeface="Trebuchet MS" panose="020B0603020202020204" pitchFamily="34" charset="0"/>
              </a:rPr>
            </a:br>
            <a:r>
              <a:rPr lang="fr-BE" sz="900">
                <a:solidFill>
                  <a:schemeClr val="bg1">
                    <a:lumMod val="50000"/>
                  </a:schemeClr>
                </a:solidFill>
                <a:latin typeface="Trebuchet MS" panose="020B0603020202020204" pitchFamily="34" charset="0"/>
              </a:rPr>
              <a:t>parmi eux un </a:t>
            </a:r>
            <a:r>
              <a:rPr lang="fr-BE" sz="900" b="1">
                <a:solidFill>
                  <a:schemeClr val="bg1">
                    <a:lumMod val="50000"/>
                  </a:schemeClr>
                </a:solidFill>
                <a:latin typeface="Trebuchet MS" panose="020B0603020202020204" pitchFamily="34" charset="0"/>
              </a:rPr>
              <a:t>représentant</a:t>
            </a:r>
          </a:p>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L’assujetti unique souscrira les déclarations mensuelles de TVA au titre </a:t>
            </a:r>
            <a:br>
              <a:rPr lang="fr-BE" sz="900">
                <a:solidFill>
                  <a:schemeClr val="bg1">
                    <a:lumMod val="50000"/>
                  </a:schemeClr>
                </a:solidFill>
                <a:latin typeface="Trebuchet MS" panose="020B0603020202020204" pitchFamily="34" charset="0"/>
              </a:rPr>
            </a:br>
            <a:r>
              <a:rPr lang="fr-BE" sz="900">
                <a:solidFill>
                  <a:schemeClr val="bg1">
                    <a:lumMod val="50000"/>
                  </a:schemeClr>
                </a:solidFill>
                <a:latin typeface="Trebuchet MS" panose="020B0603020202020204" pitchFamily="34" charset="0"/>
              </a:rPr>
              <a:t>de toutes les opérations réalisées par l’ensemble de ses membres avec des </a:t>
            </a:r>
            <a:br>
              <a:rPr lang="fr-BE" sz="900">
                <a:solidFill>
                  <a:schemeClr val="bg1">
                    <a:lumMod val="50000"/>
                  </a:schemeClr>
                </a:solidFill>
                <a:latin typeface="Trebuchet MS" panose="020B0603020202020204" pitchFamily="34" charset="0"/>
              </a:rPr>
            </a:br>
            <a:r>
              <a:rPr lang="fr-BE" sz="900">
                <a:solidFill>
                  <a:schemeClr val="bg1">
                    <a:lumMod val="50000"/>
                  </a:schemeClr>
                </a:solidFill>
                <a:latin typeface="Trebuchet MS" panose="020B0603020202020204" pitchFamily="34" charset="0"/>
              </a:rPr>
              <a:t>tiers et acquittera la taxe correspondante</a:t>
            </a:r>
          </a:p>
        </p:txBody>
      </p:sp>
      <p:sp>
        <p:nvSpPr>
          <p:cNvPr id="207" name="Espace réservé du contenu 3">
            <a:extLst>
              <a:ext uri="{FF2B5EF4-FFF2-40B4-BE49-F238E27FC236}">
                <a16:creationId xmlns:a16="http://schemas.microsoft.com/office/drawing/2014/main" id="{64EF8C63-B296-4422-BFD8-0C652B4C2373}"/>
              </a:ext>
            </a:extLst>
          </p:cNvPr>
          <p:cNvSpPr txBox="1">
            <a:spLocks/>
          </p:cNvSpPr>
          <p:nvPr/>
        </p:nvSpPr>
        <p:spPr>
          <a:xfrm>
            <a:off x="5157837" y="4810142"/>
            <a:ext cx="1168444" cy="227808"/>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fr-FR" sz="1200">
                <a:solidFill>
                  <a:srgbClr val="231F20"/>
                </a:solidFill>
                <a:latin typeface="Trebuchet MS" panose="020B0603020202020204" pitchFamily="34" charset="0"/>
              </a:rPr>
              <a:t>Représentant</a:t>
            </a:r>
          </a:p>
        </p:txBody>
      </p:sp>
      <p:sp>
        <p:nvSpPr>
          <p:cNvPr id="209" name="Espace réservé du contenu 3">
            <a:extLst>
              <a:ext uri="{FF2B5EF4-FFF2-40B4-BE49-F238E27FC236}">
                <a16:creationId xmlns:a16="http://schemas.microsoft.com/office/drawing/2014/main" id="{8E02AF7D-CF21-4003-835F-B7426E4C8177}"/>
              </a:ext>
            </a:extLst>
          </p:cNvPr>
          <p:cNvSpPr txBox="1">
            <a:spLocks/>
          </p:cNvSpPr>
          <p:nvPr/>
        </p:nvSpPr>
        <p:spPr>
          <a:xfrm>
            <a:off x="2688696" y="4812883"/>
            <a:ext cx="1457555" cy="227808"/>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fr-FR" sz="1200">
                <a:solidFill>
                  <a:srgbClr val="231F20"/>
                </a:solidFill>
                <a:latin typeface="Trebuchet MS" panose="020B0603020202020204" pitchFamily="34" charset="0"/>
              </a:rPr>
              <a:t>Membre du groupe</a:t>
            </a:r>
          </a:p>
        </p:txBody>
      </p:sp>
      <p:sp>
        <p:nvSpPr>
          <p:cNvPr id="210" name="Espace réservé du contenu 3">
            <a:extLst>
              <a:ext uri="{FF2B5EF4-FFF2-40B4-BE49-F238E27FC236}">
                <a16:creationId xmlns:a16="http://schemas.microsoft.com/office/drawing/2014/main" id="{06AACFF7-AB65-4809-80BB-2536B705B56E}"/>
              </a:ext>
            </a:extLst>
          </p:cNvPr>
          <p:cNvSpPr txBox="1">
            <a:spLocks/>
          </p:cNvSpPr>
          <p:nvPr/>
        </p:nvSpPr>
        <p:spPr>
          <a:xfrm>
            <a:off x="3736391" y="4071936"/>
            <a:ext cx="1671218" cy="601045"/>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lnSpc>
                <a:spcPts val="1000"/>
              </a:lnSpc>
              <a:spcBef>
                <a:spcPts val="0"/>
              </a:spcBef>
            </a:pPr>
            <a:r>
              <a:rPr lang="fr-BE" sz="1200">
                <a:solidFill>
                  <a:srgbClr val="00A6F7"/>
                </a:solidFill>
                <a:latin typeface="Trebuchet MS" panose="020B0603020202020204" pitchFamily="34" charset="0"/>
              </a:rPr>
              <a:t>Contrôle </a:t>
            </a:r>
            <a:br>
              <a:rPr lang="fr-BE" sz="1200">
                <a:solidFill>
                  <a:srgbClr val="00A6F7"/>
                </a:solidFill>
                <a:latin typeface="Trebuchet MS" panose="020B0603020202020204" pitchFamily="34" charset="0"/>
              </a:rPr>
            </a:br>
            <a:r>
              <a:rPr lang="fr-BE" sz="900">
                <a:solidFill>
                  <a:srgbClr val="7F7F7F"/>
                </a:solidFill>
                <a:latin typeface="Trebuchet MS" panose="020B0603020202020204" pitchFamily="34" charset="0"/>
              </a:rPr>
              <a:t>Modalités alignées sur celles qui existent en matière d’intégration fiscale</a:t>
            </a:r>
            <a:endParaRPr lang="fr-BE" sz="1200">
              <a:solidFill>
                <a:srgbClr val="7F7F7F"/>
              </a:solidFill>
              <a:latin typeface="Trebuchet MS" panose="020B0603020202020204" pitchFamily="34" charset="0"/>
            </a:endParaRPr>
          </a:p>
        </p:txBody>
      </p:sp>
      <p:grpSp>
        <p:nvGrpSpPr>
          <p:cNvPr id="211" name="Groupe 210">
            <a:extLst>
              <a:ext uri="{FF2B5EF4-FFF2-40B4-BE49-F238E27FC236}">
                <a16:creationId xmlns:a16="http://schemas.microsoft.com/office/drawing/2014/main" id="{2F8122D1-EE12-4EA1-BD02-EDF31CE9E20A}"/>
              </a:ext>
            </a:extLst>
          </p:cNvPr>
          <p:cNvGrpSpPr/>
          <p:nvPr/>
        </p:nvGrpSpPr>
        <p:grpSpPr>
          <a:xfrm>
            <a:off x="4414432" y="3721435"/>
            <a:ext cx="315136" cy="315136"/>
            <a:chOff x="4314784" y="2314534"/>
            <a:chExt cx="514432" cy="514432"/>
          </a:xfrm>
        </p:grpSpPr>
        <p:sp>
          <p:nvSpPr>
            <p:cNvPr id="212" name="Organigramme : Connecteur 211">
              <a:extLst>
                <a:ext uri="{FF2B5EF4-FFF2-40B4-BE49-F238E27FC236}">
                  <a16:creationId xmlns:a16="http://schemas.microsoft.com/office/drawing/2014/main" id="{67884AE4-F57A-449D-94CD-A9BD523152D6}"/>
                </a:ext>
              </a:extLst>
            </p:cNvPr>
            <p:cNvSpPr/>
            <p:nvPr/>
          </p:nvSpPr>
          <p:spPr>
            <a:xfrm>
              <a:off x="4314784" y="2314534"/>
              <a:ext cx="514432" cy="514432"/>
            </a:xfrm>
            <a:prstGeom prst="flowChartConnector">
              <a:avLst/>
            </a:prstGeom>
            <a:solidFill>
              <a:schemeClr val="bg1"/>
            </a:solidFill>
            <a:ln w="28575">
              <a:solidFill>
                <a:srgbClr val="00A6F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213" name="Graphique 212" descr="Avertissement">
              <a:extLst>
                <a:ext uri="{FF2B5EF4-FFF2-40B4-BE49-F238E27FC236}">
                  <a16:creationId xmlns:a16="http://schemas.microsoft.com/office/drawing/2014/main" id="{F1DA972B-A369-4B3A-9FF3-0178BBAD483B}"/>
                </a:ext>
              </a:extLst>
            </p:cNvPr>
            <p:cNvPicPr>
              <a:picLocks noChangeAspect="1"/>
            </p:cNvPicPr>
            <p:nvPr/>
          </p:nvPicPr>
          <p: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4403273" y="2369155"/>
              <a:ext cx="337455" cy="337455"/>
            </a:xfrm>
            <a:prstGeom prst="rect">
              <a:avLst/>
            </a:prstGeom>
          </p:spPr>
        </p:pic>
      </p:grpSp>
      <p:grpSp>
        <p:nvGrpSpPr>
          <p:cNvPr id="246" name="Groupe 245">
            <a:extLst>
              <a:ext uri="{FF2B5EF4-FFF2-40B4-BE49-F238E27FC236}">
                <a16:creationId xmlns:a16="http://schemas.microsoft.com/office/drawing/2014/main" id="{A91F45CC-0E69-4A19-B11A-21DC0F3DCFBD}"/>
              </a:ext>
            </a:extLst>
          </p:cNvPr>
          <p:cNvGrpSpPr/>
          <p:nvPr/>
        </p:nvGrpSpPr>
        <p:grpSpPr>
          <a:xfrm>
            <a:off x="3138869" y="2816629"/>
            <a:ext cx="558479" cy="1981200"/>
            <a:chOff x="220207" y="836181"/>
            <a:chExt cx="601442" cy="1981200"/>
          </a:xfrm>
          <a:effectLst>
            <a:outerShdw blurRad="50800" dist="38100" dir="2700000" algn="tl" rotWithShape="0">
              <a:prstClr val="black">
                <a:alpha val="40000"/>
              </a:prstClr>
            </a:outerShdw>
          </a:effectLst>
        </p:grpSpPr>
        <p:sp>
          <p:nvSpPr>
            <p:cNvPr id="9" name="Forme libre : forme 8">
              <a:extLst>
                <a:ext uri="{FF2B5EF4-FFF2-40B4-BE49-F238E27FC236}">
                  <a16:creationId xmlns:a16="http://schemas.microsoft.com/office/drawing/2014/main" id="{E56052D1-5074-4C2F-83B2-3D7BF8ECB66E}"/>
                </a:ext>
              </a:extLst>
            </p:cNvPr>
            <p:cNvSpPr/>
            <p:nvPr/>
          </p:nvSpPr>
          <p:spPr>
            <a:xfrm>
              <a:off x="220207" y="960006"/>
              <a:ext cx="600075" cy="1857375"/>
            </a:xfrm>
            <a:custGeom>
              <a:avLst/>
              <a:gdLst>
                <a:gd name="connsiteX0" fmla="*/ 0 w 600075"/>
                <a:gd name="connsiteY0" fmla="*/ 0 h 1857375"/>
                <a:gd name="connsiteX1" fmla="*/ 600075 w 600075"/>
                <a:gd name="connsiteY1" fmla="*/ 0 h 1857375"/>
                <a:gd name="connsiteX2" fmla="*/ 600075 w 600075"/>
                <a:gd name="connsiteY2" fmla="*/ 1857375 h 1857375"/>
                <a:gd name="connsiteX3" fmla="*/ 0 w 600075"/>
                <a:gd name="connsiteY3" fmla="*/ 1857375 h 1857375"/>
              </a:gdLst>
              <a:ahLst/>
              <a:cxnLst>
                <a:cxn ang="0">
                  <a:pos x="connsiteX0" y="connsiteY0"/>
                </a:cxn>
                <a:cxn ang="0">
                  <a:pos x="connsiteX1" y="connsiteY1"/>
                </a:cxn>
                <a:cxn ang="0">
                  <a:pos x="connsiteX2" y="connsiteY2"/>
                </a:cxn>
                <a:cxn ang="0">
                  <a:pos x="connsiteX3" y="connsiteY3"/>
                </a:cxn>
              </a:cxnLst>
              <a:rect l="l" t="t" r="r" b="b"/>
              <a:pathLst>
                <a:path w="600075" h="1857375">
                  <a:moveTo>
                    <a:pt x="0" y="0"/>
                  </a:moveTo>
                  <a:lnTo>
                    <a:pt x="600075" y="0"/>
                  </a:lnTo>
                  <a:lnTo>
                    <a:pt x="600075" y="1857375"/>
                  </a:lnTo>
                  <a:lnTo>
                    <a:pt x="0" y="1857375"/>
                  </a:lnTo>
                  <a:close/>
                </a:path>
              </a:pathLst>
            </a:custGeom>
            <a:solidFill>
              <a:srgbClr val="FF7351"/>
            </a:solidFill>
            <a:ln w="9525" cap="flat">
              <a:noFill/>
              <a:prstDash val="solid"/>
              <a:miter/>
            </a:ln>
          </p:spPr>
          <p:txBody>
            <a:bodyPr rtlCol="0" anchor="ctr"/>
            <a:lstStyle/>
            <a:p>
              <a:endParaRPr lang="fr-BE"/>
            </a:p>
          </p:txBody>
        </p:sp>
        <p:sp>
          <p:nvSpPr>
            <p:cNvPr id="193" name="Forme libre : forme 192">
              <a:extLst>
                <a:ext uri="{FF2B5EF4-FFF2-40B4-BE49-F238E27FC236}">
                  <a16:creationId xmlns:a16="http://schemas.microsoft.com/office/drawing/2014/main" id="{28D68074-E236-47EA-A24B-482367B5AA8E}"/>
                </a:ext>
              </a:extLst>
            </p:cNvPr>
            <p:cNvSpPr/>
            <p:nvPr/>
          </p:nvSpPr>
          <p:spPr>
            <a:xfrm>
              <a:off x="334507" y="1083831"/>
              <a:ext cx="485775" cy="1733550"/>
            </a:xfrm>
            <a:custGeom>
              <a:avLst/>
              <a:gdLst>
                <a:gd name="connsiteX0" fmla="*/ 0 w 485775"/>
                <a:gd name="connsiteY0" fmla="*/ 0 h 1733550"/>
                <a:gd name="connsiteX1" fmla="*/ 485775 w 485775"/>
                <a:gd name="connsiteY1" fmla="*/ 0 h 1733550"/>
                <a:gd name="connsiteX2" fmla="*/ 485775 w 485775"/>
                <a:gd name="connsiteY2" fmla="*/ 1733550 h 1733550"/>
                <a:gd name="connsiteX3" fmla="*/ 0 w 485775"/>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485775" h="1733550">
                  <a:moveTo>
                    <a:pt x="0" y="0"/>
                  </a:moveTo>
                  <a:lnTo>
                    <a:pt x="485775" y="0"/>
                  </a:lnTo>
                  <a:lnTo>
                    <a:pt x="485775" y="1733550"/>
                  </a:lnTo>
                  <a:lnTo>
                    <a:pt x="0" y="1733550"/>
                  </a:lnTo>
                  <a:close/>
                </a:path>
              </a:pathLst>
            </a:custGeom>
            <a:solidFill>
              <a:srgbClr val="FF4A19"/>
            </a:solidFill>
            <a:ln w="9525" cap="flat">
              <a:noFill/>
              <a:prstDash val="solid"/>
              <a:miter/>
            </a:ln>
          </p:spPr>
          <p:txBody>
            <a:bodyPr rtlCol="0" anchor="ctr"/>
            <a:lstStyle/>
            <a:p>
              <a:endParaRPr lang="fr-BE"/>
            </a:p>
          </p:txBody>
        </p:sp>
        <p:sp>
          <p:nvSpPr>
            <p:cNvPr id="208" name="Forme libre : forme 207">
              <a:extLst>
                <a:ext uri="{FF2B5EF4-FFF2-40B4-BE49-F238E27FC236}">
                  <a16:creationId xmlns:a16="http://schemas.microsoft.com/office/drawing/2014/main" id="{4892F7E2-0B6F-423C-B621-D14F1A5E0744}"/>
                </a:ext>
              </a:extLst>
            </p:cNvPr>
            <p:cNvSpPr/>
            <p:nvPr/>
          </p:nvSpPr>
          <p:spPr>
            <a:xfrm>
              <a:off x="334507" y="1217181"/>
              <a:ext cx="485775" cy="33337"/>
            </a:xfrm>
            <a:custGeom>
              <a:avLst/>
              <a:gdLst>
                <a:gd name="connsiteX0" fmla="*/ 0 w 485775"/>
                <a:gd name="connsiteY0" fmla="*/ 0 h 33337"/>
                <a:gd name="connsiteX1" fmla="*/ 485775 w 485775"/>
                <a:gd name="connsiteY1" fmla="*/ 0 h 33337"/>
                <a:gd name="connsiteX2" fmla="*/ 485775 w 485775"/>
                <a:gd name="connsiteY2" fmla="*/ 33338 h 33337"/>
                <a:gd name="connsiteX3" fmla="*/ 0 w 485775"/>
                <a:gd name="connsiteY3" fmla="*/ 33338 h 33337"/>
              </a:gdLst>
              <a:ahLst/>
              <a:cxnLst>
                <a:cxn ang="0">
                  <a:pos x="connsiteX0" y="connsiteY0"/>
                </a:cxn>
                <a:cxn ang="0">
                  <a:pos x="connsiteX1" y="connsiteY1"/>
                </a:cxn>
                <a:cxn ang="0">
                  <a:pos x="connsiteX2" y="connsiteY2"/>
                </a:cxn>
                <a:cxn ang="0">
                  <a:pos x="connsiteX3" y="connsiteY3"/>
                </a:cxn>
              </a:cxnLst>
              <a:rect l="l" t="t" r="r" b="b"/>
              <a:pathLst>
                <a:path w="485775" h="33337">
                  <a:moveTo>
                    <a:pt x="0" y="0"/>
                  </a:moveTo>
                  <a:lnTo>
                    <a:pt x="485775" y="0"/>
                  </a:lnTo>
                  <a:lnTo>
                    <a:pt x="485775" y="33338"/>
                  </a:lnTo>
                  <a:lnTo>
                    <a:pt x="0" y="33338"/>
                  </a:lnTo>
                  <a:close/>
                </a:path>
              </a:pathLst>
            </a:custGeom>
            <a:solidFill>
              <a:srgbClr val="EE9584"/>
            </a:solidFill>
            <a:ln w="9525" cap="flat">
              <a:noFill/>
              <a:prstDash val="solid"/>
              <a:miter/>
            </a:ln>
          </p:spPr>
          <p:txBody>
            <a:bodyPr rtlCol="0" anchor="ctr"/>
            <a:lstStyle/>
            <a:p>
              <a:endParaRPr lang="fr-BE"/>
            </a:p>
          </p:txBody>
        </p:sp>
        <p:sp>
          <p:nvSpPr>
            <p:cNvPr id="214" name="Forme libre : forme 213">
              <a:extLst>
                <a:ext uri="{FF2B5EF4-FFF2-40B4-BE49-F238E27FC236}">
                  <a16:creationId xmlns:a16="http://schemas.microsoft.com/office/drawing/2014/main" id="{268E341C-3911-449A-99E7-328AB797EF75}"/>
                </a:ext>
              </a:extLst>
            </p:cNvPr>
            <p:cNvSpPr/>
            <p:nvPr/>
          </p:nvSpPr>
          <p:spPr>
            <a:xfrm>
              <a:off x="334507" y="1421968"/>
              <a:ext cx="485775" cy="33337"/>
            </a:xfrm>
            <a:custGeom>
              <a:avLst/>
              <a:gdLst>
                <a:gd name="connsiteX0" fmla="*/ 0 w 485775"/>
                <a:gd name="connsiteY0" fmla="*/ 0 h 33337"/>
                <a:gd name="connsiteX1" fmla="*/ 485775 w 485775"/>
                <a:gd name="connsiteY1" fmla="*/ 0 h 33337"/>
                <a:gd name="connsiteX2" fmla="*/ 485775 w 485775"/>
                <a:gd name="connsiteY2" fmla="*/ 33338 h 33337"/>
                <a:gd name="connsiteX3" fmla="*/ 0 w 485775"/>
                <a:gd name="connsiteY3" fmla="*/ 33338 h 33337"/>
              </a:gdLst>
              <a:ahLst/>
              <a:cxnLst>
                <a:cxn ang="0">
                  <a:pos x="connsiteX0" y="connsiteY0"/>
                </a:cxn>
                <a:cxn ang="0">
                  <a:pos x="connsiteX1" y="connsiteY1"/>
                </a:cxn>
                <a:cxn ang="0">
                  <a:pos x="connsiteX2" y="connsiteY2"/>
                </a:cxn>
                <a:cxn ang="0">
                  <a:pos x="connsiteX3" y="connsiteY3"/>
                </a:cxn>
              </a:cxnLst>
              <a:rect l="l" t="t" r="r" b="b"/>
              <a:pathLst>
                <a:path w="485775" h="33337">
                  <a:moveTo>
                    <a:pt x="0" y="0"/>
                  </a:moveTo>
                  <a:lnTo>
                    <a:pt x="485775" y="0"/>
                  </a:lnTo>
                  <a:lnTo>
                    <a:pt x="485775" y="33338"/>
                  </a:lnTo>
                  <a:lnTo>
                    <a:pt x="0" y="33338"/>
                  </a:lnTo>
                  <a:close/>
                </a:path>
              </a:pathLst>
            </a:custGeom>
            <a:solidFill>
              <a:srgbClr val="EE9584"/>
            </a:solidFill>
            <a:ln w="9525" cap="flat">
              <a:noFill/>
              <a:prstDash val="solid"/>
              <a:miter/>
            </a:ln>
          </p:spPr>
          <p:txBody>
            <a:bodyPr rtlCol="0" anchor="ctr"/>
            <a:lstStyle/>
            <a:p>
              <a:endParaRPr lang="fr-BE"/>
            </a:p>
          </p:txBody>
        </p:sp>
        <p:sp>
          <p:nvSpPr>
            <p:cNvPr id="215" name="Forme libre : forme 214">
              <a:extLst>
                <a:ext uri="{FF2B5EF4-FFF2-40B4-BE49-F238E27FC236}">
                  <a16:creationId xmlns:a16="http://schemas.microsoft.com/office/drawing/2014/main" id="{A46ABA0D-9498-4CA1-B9FB-DC62047300E6}"/>
                </a:ext>
              </a:extLst>
            </p:cNvPr>
            <p:cNvSpPr/>
            <p:nvPr/>
          </p:nvSpPr>
          <p:spPr>
            <a:xfrm>
              <a:off x="334507" y="1626756"/>
              <a:ext cx="485775" cy="33337"/>
            </a:xfrm>
            <a:custGeom>
              <a:avLst/>
              <a:gdLst>
                <a:gd name="connsiteX0" fmla="*/ 0 w 485775"/>
                <a:gd name="connsiteY0" fmla="*/ 0 h 33337"/>
                <a:gd name="connsiteX1" fmla="*/ 485775 w 485775"/>
                <a:gd name="connsiteY1" fmla="*/ 0 h 33337"/>
                <a:gd name="connsiteX2" fmla="*/ 485775 w 485775"/>
                <a:gd name="connsiteY2" fmla="*/ 33338 h 33337"/>
                <a:gd name="connsiteX3" fmla="*/ 0 w 485775"/>
                <a:gd name="connsiteY3" fmla="*/ 33338 h 33337"/>
              </a:gdLst>
              <a:ahLst/>
              <a:cxnLst>
                <a:cxn ang="0">
                  <a:pos x="connsiteX0" y="connsiteY0"/>
                </a:cxn>
                <a:cxn ang="0">
                  <a:pos x="connsiteX1" y="connsiteY1"/>
                </a:cxn>
                <a:cxn ang="0">
                  <a:pos x="connsiteX2" y="connsiteY2"/>
                </a:cxn>
                <a:cxn ang="0">
                  <a:pos x="connsiteX3" y="connsiteY3"/>
                </a:cxn>
              </a:cxnLst>
              <a:rect l="l" t="t" r="r" b="b"/>
              <a:pathLst>
                <a:path w="485775" h="33337">
                  <a:moveTo>
                    <a:pt x="0" y="0"/>
                  </a:moveTo>
                  <a:lnTo>
                    <a:pt x="485775" y="0"/>
                  </a:lnTo>
                  <a:lnTo>
                    <a:pt x="485775" y="33338"/>
                  </a:lnTo>
                  <a:lnTo>
                    <a:pt x="0" y="33338"/>
                  </a:lnTo>
                  <a:close/>
                </a:path>
              </a:pathLst>
            </a:custGeom>
            <a:solidFill>
              <a:srgbClr val="EE9584"/>
            </a:solidFill>
            <a:ln w="9525" cap="flat">
              <a:noFill/>
              <a:prstDash val="solid"/>
              <a:miter/>
            </a:ln>
          </p:spPr>
          <p:txBody>
            <a:bodyPr rtlCol="0" anchor="ctr"/>
            <a:lstStyle/>
            <a:p>
              <a:endParaRPr lang="fr-BE"/>
            </a:p>
          </p:txBody>
        </p:sp>
        <p:sp>
          <p:nvSpPr>
            <p:cNvPr id="216" name="Forme libre : forme 215">
              <a:extLst>
                <a:ext uri="{FF2B5EF4-FFF2-40B4-BE49-F238E27FC236}">
                  <a16:creationId xmlns:a16="http://schemas.microsoft.com/office/drawing/2014/main" id="{D61E7A02-AC1C-4880-A793-3680D0EC7FCD}"/>
                </a:ext>
              </a:extLst>
            </p:cNvPr>
            <p:cNvSpPr/>
            <p:nvPr/>
          </p:nvSpPr>
          <p:spPr>
            <a:xfrm>
              <a:off x="334507" y="1831543"/>
              <a:ext cx="485775" cy="33337"/>
            </a:xfrm>
            <a:custGeom>
              <a:avLst/>
              <a:gdLst>
                <a:gd name="connsiteX0" fmla="*/ 0 w 485775"/>
                <a:gd name="connsiteY0" fmla="*/ 0 h 33337"/>
                <a:gd name="connsiteX1" fmla="*/ 485775 w 485775"/>
                <a:gd name="connsiteY1" fmla="*/ 0 h 33337"/>
                <a:gd name="connsiteX2" fmla="*/ 485775 w 485775"/>
                <a:gd name="connsiteY2" fmla="*/ 33338 h 33337"/>
                <a:gd name="connsiteX3" fmla="*/ 0 w 485775"/>
                <a:gd name="connsiteY3" fmla="*/ 33338 h 33337"/>
              </a:gdLst>
              <a:ahLst/>
              <a:cxnLst>
                <a:cxn ang="0">
                  <a:pos x="connsiteX0" y="connsiteY0"/>
                </a:cxn>
                <a:cxn ang="0">
                  <a:pos x="connsiteX1" y="connsiteY1"/>
                </a:cxn>
                <a:cxn ang="0">
                  <a:pos x="connsiteX2" y="connsiteY2"/>
                </a:cxn>
                <a:cxn ang="0">
                  <a:pos x="connsiteX3" y="connsiteY3"/>
                </a:cxn>
              </a:cxnLst>
              <a:rect l="l" t="t" r="r" b="b"/>
              <a:pathLst>
                <a:path w="485775" h="33337">
                  <a:moveTo>
                    <a:pt x="0" y="0"/>
                  </a:moveTo>
                  <a:lnTo>
                    <a:pt x="485775" y="0"/>
                  </a:lnTo>
                  <a:lnTo>
                    <a:pt x="485775" y="33338"/>
                  </a:lnTo>
                  <a:lnTo>
                    <a:pt x="0" y="33338"/>
                  </a:lnTo>
                  <a:close/>
                </a:path>
              </a:pathLst>
            </a:custGeom>
            <a:solidFill>
              <a:srgbClr val="EE9584"/>
            </a:solidFill>
            <a:ln w="9525" cap="flat">
              <a:noFill/>
              <a:prstDash val="solid"/>
              <a:miter/>
            </a:ln>
          </p:spPr>
          <p:txBody>
            <a:bodyPr rtlCol="0" anchor="ctr"/>
            <a:lstStyle/>
            <a:p>
              <a:endParaRPr lang="fr-BE"/>
            </a:p>
          </p:txBody>
        </p:sp>
        <p:sp>
          <p:nvSpPr>
            <p:cNvPr id="217" name="Forme libre : forme 216">
              <a:extLst>
                <a:ext uri="{FF2B5EF4-FFF2-40B4-BE49-F238E27FC236}">
                  <a16:creationId xmlns:a16="http://schemas.microsoft.com/office/drawing/2014/main" id="{2C3690FD-34AF-4C53-970F-7E902375F825}"/>
                </a:ext>
              </a:extLst>
            </p:cNvPr>
            <p:cNvSpPr/>
            <p:nvPr/>
          </p:nvSpPr>
          <p:spPr>
            <a:xfrm>
              <a:off x="334507" y="2036331"/>
              <a:ext cx="485775" cy="33337"/>
            </a:xfrm>
            <a:custGeom>
              <a:avLst/>
              <a:gdLst>
                <a:gd name="connsiteX0" fmla="*/ 0 w 485775"/>
                <a:gd name="connsiteY0" fmla="*/ 0 h 33337"/>
                <a:gd name="connsiteX1" fmla="*/ 485775 w 485775"/>
                <a:gd name="connsiteY1" fmla="*/ 0 h 33337"/>
                <a:gd name="connsiteX2" fmla="*/ 485775 w 485775"/>
                <a:gd name="connsiteY2" fmla="*/ 33338 h 33337"/>
                <a:gd name="connsiteX3" fmla="*/ 0 w 485775"/>
                <a:gd name="connsiteY3" fmla="*/ 33338 h 33337"/>
              </a:gdLst>
              <a:ahLst/>
              <a:cxnLst>
                <a:cxn ang="0">
                  <a:pos x="connsiteX0" y="connsiteY0"/>
                </a:cxn>
                <a:cxn ang="0">
                  <a:pos x="connsiteX1" y="connsiteY1"/>
                </a:cxn>
                <a:cxn ang="0">
                  <a:pos x="connsiteX2" y="connsiteY2"/>
                </a:cxn>
                <a:cxn ang="0">
                  <a:pos x="connsiteX3" y="connsiteY3"/>
                </a:cxn>
              </a:cxnLst>
              <a:rect l="l" t="t" r="r" b="b"/>
              <a:pathLst>
                <a:path w="485775" h="33337">
                  <a:moveTo>
                    <a:pt x="0" y="0"/>
                  </a:moveTo>
                  <a:lnTo>
                    <a:pt x="485775" y="0"/>
                  </a:lnTo>
                  <a:lnTo>
                    <a:pt x="485775" y="33338"/>
                  </a:lnTo>
                  <a:lnTo>
                    <a:pt x="0" y="33338"/>
                  </a:lnTo>
                  <a:close/>
                </a:path>
              </a:pathLst>
            </a:custGeom>
            <a:solidFill>
              <a:srgbClr val="EE9584"/>
            </a:solidFill>
            <a:ln w="9525" cap="flat">
              <a:noFill/>
              <a:prstDash val="solid"/>
              <a:miter/>
            </a:ln>
          </p:spPr>
          <p:txBody>
            <a:bodyPr rtlCol="0" anchor="ctr"/>
            <a:lstStyle/>
            <a:p>
              <a:endParaRPr lang="fr-BE"/>
            </a:p>
          </p:txBody>
        </p:sp>
        <p:sp>
          <p:nvSpPr>
            <p:cNvPr id="218" name="Forme libre : forme 217">
              <a:extLst>
                <a:ext uri="{FF2B5EF4-FFF2-40B4-BE49-F238E27FC236}">
                  <a16:creationId xmlns:a16="http://schemas.microsoft.com/office/drawing/2014/main" id="{C2980245-99E7-4470-AF7C-92240A27EAC4}"/>
                </a:ext>
              </a:extLst>
            </p:cNvPr>
            <p:cNvSpPr/>
            <p:nvPr/>
          </p:nvSpPr>
          <p:spPr>
            <a:xfrm>
              <a:off x="334507" y="2241118"/>
              <a:ext cx="485775" cy="33337"/>
            </a:xfrm>
            <a:custGeom>
              <a:avLst/>
              <a:gdLst>
                <a:gd name="connsiteX0" fmla="*/ 0 w 485775"/>
                <a:gd name="connsiteY0" fmla="*/ 0 h 33337"/>
                <a:gd name="connsiteX1" fmla="*/ 485775 w 485775"/>
                <a:gd name="connsiteY1" fmla="*/ 0 h 33337"/>
                <a:gd name="connsiteX2" fmla="*/ 485775 w 485775"/>
                <a:gd name="connsiteY2" fmla="*/ 33338 h 33337"/>
                <a:gd name="connsiteX3" fmla="*/ 0 w 485775"/>
                <a:gd name="connsiteY3" fmla="*/ 33338 h 33337"/>
              </a:gdLst>
              <a:ahLst/>
              <a:cxnLst>
                <a:cxn ang="0">
                  <a:pos x="connsiteX0" y="connsiteY0"/>
                </a:cxn>
                <a:cxn ang="0">
                  <a:pos x="connsiteX1" y="connsiteY1"/>
                </a:cxn>
                <a:cxn ang="0">
                  <a:pos x="connsiteX2" y="connsiteY2"/>
                </a:cxn>
                <a:cxn ang="0">
                  <a:pos x="connsiteX3" y="connsiteY3"/>
                </a:cxn>
              </a:cxnLst>
              <a:rect l="l" t="t" r="r" b="b"/>
              <a:pathLst>
                <a:path w="485775" h="33337">
                  <a:moveTo>
                    <a:pt x="0" y="0"/>
                  </a:moveTo>
                  <a:lnTo>
                    <a:pt x="485775" y="0"/>
                  </a:lnTo>
                  <a:lnTo>
                    <a:pt x="485775" y="33338"/>
                  </a:lnTo>
                  <a:lnTo>
                    <a:pt x="0" y="33338"/>
                  </a:lnTo>
                  <a:close/>
                </a:path>
              </a:pathLst>
            </a:custGeom>
            <a:solidFill>
              <a:srgbClr val="EE9584"/>
            </a:solidFill>
            <a:ln w="9525" cap="flat">
              <a:noFill/>
              <a:prstDash val="solid"/>
              <a:miter/>
            </a:ln>
          </p:spPr>
          <p:txBody>
            <a:bodyPr rtlCol="0" anchor="ctr"/>
            <a:lstStyle/>
            <a:p>
              <a:endParaRPr lang="fr-BE"/>
            </a:p>
          </p:txBody>
        </p:sp>
        <p:sp>
          <p:nvSpPr>
            <p:cNvPr id="219" name="Forme libre : forme 218">
              <a:extLst>
                <a:ext uri="{FF2B5EF4-FFF2-40B4-BE49-F238E27FC236}">
                  <a16:creationId xmlns:a16="http://schemas.microsoft.com/office/drawing/2014/main" id="{58049B03-7C75-45A9-A962-50E6B42275DB}"/>
                </a:ext>
              </a:extLst>
            </p:cNvPr>
            <p:cNvSpPr/>
            <p:nvPr/>
          </p:nvSpPr>
          <p:spPr>
            <a:xfrm>
              <a:off x="334507" y="2445906"/>
              <a:ext cx="485775" cy="33337"/>
            </a:xfrm>
            <a:custGeom>
              <a:avLst/>
              <a:gdLst>
                <a:gd name="connsiteX0" fmla="*/ 0 w 485775"/>
                <a:gd name="connsiteY0" fmla="*/ 0 h 33337"/>
                <a:gd name="connsiteX1" fmla="*/ 485775 w 485775"/>
                <a:gd name="connsiteY1" fmla="*/ 0 h 33337"/>
                <a:gd name="connsiteX2" fmla="*/ 485775 w 485775"/>
                <a:gd name="connsiteY2" fmla="*/ 33338 h 33337"/>
                <a:gd name="connsiteX3" fmla="*/ 0 w 485775"/>
                <a:gd name="connsiteY3" fmla="*/ 33338 h 33337"/>
              </a:gdLst>
              <a:ahLst/>
              <a:cxnLst>
                <a:cxn ang="0">
                  <a:pos x="connsiteX0" y="connsiteY0"/>
                </a:cxn>
                <a:cxn ang="0">
                  <a:pos x="connsiteX1" y="connsiteY1"/>
                </a:cxn>
                <a:cxn ang="0">
                  <a:pos x="connsiteX2" y="connsiteY2"/>
                </a:cxn>
                <a:cxn ang="0">
                  <a:pos x="connsiteX3" y="connsiteY3"/>
                </a:cxn>
              </a:cxnLst>
              <a:rect l="l" t="t" r="r" b="b"/>
              <a:pathLst>
                <a:path w="485775" h="33337">
                  <a:moveTo>
                    <a:pt x="0" y="0"/>
                  </a:moveTo>
                  <a:lnTo>
                    <a:pt x="485775" y="0"/>
                  </a:lnTo>
                  <a:lnTo>
                    <a:pt x="485775" y="33338"/>
                  </a:lnTo>
                  <a:lnTo>
                    <a:pt x="0" y="33338"/>
                  </a:lnTo>
                  <a:close/>
                </a:path>
              </a:pathLst>
            </a:custGeom>
            <a:solidFill>
              <a:srgbClr val="EE9584"/>
            </a:solidFill>
            <a:ln w="9525" cap="flat">
              <a:noFill/>
              <a:prstDash val="solid"/>
              <a:miter/>
            </a:ln>
          </p:spPr>
          <p:txBody>
            <a:bodyPr rtlCol="0" anchor="ctr"/>
            <a:lstStyle/>
            <a:p>
              <a:endParaRPr lang="fr-BE"/>
            </a:p>
          </p:txBody>
        </p:sp>
        <p:sp>
          <p:nvSpPr>
            <p:cNvPr id="220" name="Forme libre : forme 219">
              <a:extLst>
                <a:ext uri="{FF2B5EF4-FFF2-40B4-BE49-F238E27FC236}">
                  <a16:creationId xmlns:a16="http://schemas.microsoft.com/office/drawing/2014/main" id="{582B6374-34A3-4489-9E24-A8C8BB3A07FA}"/>
                </a:ext>
              </a:extLst>
            </p:cNvPr>
            <p:cNvSpPr/>
            <p:nvPr/>
          </p:nvSpPr>
          <p:spPr>
            <a:xfrm>
              <a:off x="334507" y="2650693"/>
              <a:ext cx="485775" cy="33337"/>
            </a:xfrm>
            <a:custGeom>
              <a:avLst/>
              <a:gdLst>
                <a:gd name="connsiteX0" fmla="*/ 0 w 485775"/>
                <a:gd name="connsiteY0" fmla="*/ 0 h 33337"/>
                <a:gd name="connsiteX1" fmla="*/ 485775 w 485775"/>
                <a:gd name="connsiteY1" fmla="*/ 0 h 33337"/>
                <a:gd name="connsiteX2" fmla="*/ 485775 w 485775"/>
                <a:gd name="connsiteY2" fmla="*/ 33338 h 33337"/>
                <a:gd name="connsiteX3" fmla="*/ 0 w 485775"/>
                <a:gd name="connsiteY3" fmla="*/ 33338 h 33337"/>
              </a:gdLst>
              <a:ahLst/>
              <a:cxnLst>
                <a:cxn ang="0">
                  <a:pos x="connsiteX0" y="connsiteY0"/>
                </a:cxn>
                <a:cxn ang="0">
                  <a:pos x="connsiteX1" y="connsiteY1"/>
                </a:cxn>
                <a:cxn ang="0">
                  <a:pos x="connsiteX2" y="connsiteY2"/>
                </a:cxn>
                <a:cxn ang="0">
                  <a:pos x="connsiteX3" y="connsiteY3"/>
                </a:cxn>
              </a:cxnLst>
              <a:rect l="l" t="t" r="r" b="b"/>
              <a:pathLst>
                <a:path w="485775" h="33337">
                  <a:moveTo>
                    <a:pt x="0" y="0"/>
                  </a:moveTo>
                  <a:lnTo>
                    <a:pt x="485775" y="0"/>
                  </a:lnTo>
                  <a:lnTo>
                    <a:pt x="485775" y="33338"/>
                  </a:lnTo>
                  <a:lnTo>
                    <a:pt x="0" y="33338"/>
                  </a:lnTo>
                  <a:close/>
                </a:path>
              </a:pathLst>
            </a:custGeom>
            <a:solidFill>
              <a:srgbClr val="EE9584"/>
            </a:solidFill>
            <a:ln w="9525" cap="flat">
              <a:noFill/>
              <a:prstDash val="solid"/>
              <a:miter/>
            </a:ln>
          </p:spPr>
          <p:txBody>
            <a:bodyPr rtlCol="0" anchor="ctr"/>
            <a:lstStyle/>
            <a:p>
              <a:endParaRPr lang="fr-BE"/>
            </a:p>
          </p:txBody>
        </p:sp>
        <p:sp>
          <p:nvSpPr>
            <p:cNvPr id="221" name="Forme libre : forme 220">
              <a:extLst>
                <a:ext uri="{FF2B5EF4-FFF2-40B4-BE49-F238E27FC236}">
                  <a16:creationId xmlns:a16="http://schemas.microsoft.com/office/drawing/2014/main" id="{5AD26699-CB05-41DA-B61C-B203ADB695E2}"/>
                </a:ext>
              </a:extLst>
            </p:cNvPr>
            <p:cNvSpPr/>
            <p:nvPr/>
          </p:nvSpPr>
          <p:spPr>
            <a:xfrm>
              <a:off x="334507" y="1083831"/>
              <a:ext cx="485775" cy="1733550"/>
            </a:xfrm>
            <a:custGeom>
              <a:avLst/>
              <a:gdLst>
                <a:gd name="connsiteX0" fmla="*/ 485775 w 485775"/>
                <a:gd name="connsiteY0" fmla="*/ 0 h 1733550"/>
                <a:gd name="connsiteX1" fmla="*/ 50482 w 485775"/>
                <a:gd name="connsiteY1" fmla="*/ 0 h 1733550"/>
                <a:gd name="connsiteX2" fmla="*/ 0 w 485775"/>
                <a:gd name="connsiteY2" fmla="*/ 0 h 1733550"/>
                <a:gd name="connsiteX3" fmla="*/ 0 w 485775"/>
                <a:gd name="connsiteY3" fmla="*/ 50482 h 1733550"/>
                <a:gd name="connsiteX4" fmla="*/ 0 w 485775"/>
                <a:gd name="connsiteY4" fmla="*/ 1733550 h 1733550"/>
                <a:gd name="connsiteX5" fmla="*/ 50482 w 485775"/>
                <a:gd name="connsiteY5" fmla="*/ 1733550 h 1733550"/>
                <a:gd name="connsiteX6" fmla="*/ 50482 w 485775"/>
                <a:gd name="connsiteY6" fmla="*/ 50482 h 1733550"/>
                <a:gd name="connsiteX7" fmla="*/ 485775 w 485775"/>
                <a:gd name="connsiteY7" fmla="*/ 50482 h 173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775" h="1733550">
                  <a:moveTo>
                    <a:pt x="485775" y="0"/>
                  </a:moveTo>
                  <a:lnTo>
                    <a:pt x="50482" y="0"/>
                  </a:lnTo>
                  <a:lnTo>
                    <a:pt x="0" y="0"/>
                  </a:lnTo>
                  <a:lnTo>
                    <a:pt x="0" y="50482"/>
                  </a:lnTo>
                  <a:lnTo>
                    <a:pt x="0" y="1733550"/>
                  </a:lnTo>
                  <a:lnTo>
                    <a:pt x="50482" y="1733550"/>
                  </a:lnTo>
                  <a:lnTo>
                    <a:pt x="50482" y="50482"/>
                  </a:lnTo>
                  <a:lnTo>
                    <a:pt x="485775" y="50482"/>
                  </a:lnTo>
                  <a:close/>
                </a:path>
              </a:pathLst>
            </a:custGeom>
            <a:solidFill>
              <a:srgbClr val="204152">
                <a:alpha val="20000"/>
              </a:srgbClr>
            </a:solidFill>
            <a:ln w="9525" cap="flat">
              <a:noFill/>
              <a:prstDash val="solid"/>
              <a:miter/>
            </a:ln>
          </p:spPr>
          <p:txBody>
            <a:bodyPr rtlCol="0" anchor="ctr"/>
            <a:lstStyle/>
            <a:p>
              <a:endParaRPr lang="fr-BE"/>
            </a:p>
          </p:txBody>
        </p:sp>
        <p:sp>
          <p:nvSpPr>
            <p:cNvPr id="222" name="Forme libre : forme 221">
              <a:extLst>
                <a:ext uri="{FF2B5EF4-FFF2-40B4-BE49-F238E27FC236}">
                  <a16:creationId xmlns:a16="http://schemas.microsoft.com/office/drawing/2014/main" id="{70386365-2EA8-4A59-824A-A4798F91E0A5}"/>
                </a:ext>
              </a:extLst>
            </p:cNvPr>
            <p:cNvSpPr/>
            <p:nvPr/>
          </p:nvSpPr>
          <p:spPr>
            <a:xfrm>
              <a:off x="220207" y="836181"/>
              <a:ext cx="600075" cy="52387"/>
            </a:xfrm>
            <a:custGeom>
              <a:avLst/>
              <a:gdLst>
                <a:gd name="connsiteX0" fmla="*/ 0 w 600075"/>
                <a:gd name="connsiteY0" fmla="*/ 0 h 52387"/>
                <a:gd name="connsiteX1" fmla="*/ 600075 w 600075"/>
                <a:gd name="connsiteY1" fmla="*/ 0 h 52387"/>
                <a:gd name="connsiteX2" fmla="*/ 600075 w 600075"/>
                <a:gd name="connsiteY2" fmla="*/ 52388 h 52387"/>
                <a:gd name="connsiteX3" fmla="*/ 0 w 600075"/>
                <a:gd name="connsiteY3" fmla="*/ 52388 h 52387"/>
              </a:gdLst>
              <a:ahLst/>
              <a:cxnLst>
                <a:cxn ang="0">
                  <a:pos x="connsiteX0" y="connsiteY0"/>
                </a:cxn>
                <a:cxn ang="0">
                  <a:pos x="connsiteX1" y="connsiteY1"/>
                </a:cxn>
                <a:cxn ang="0">
                  <a:pos x="connsiteX2" y="connsiteY2"/>
                </a:cxn>
                <a:cxn ang="0">
                  <a:pos x="connsiteX3" y="connsiteY3"/>
                </a:cxn>
              </a:cxnLst>
              <a:rect l="l" t="t" r="r" b="b"/>
              <a:pathLst>
                <a:path w="600075" h="52387">
                  <a:moveTo>
                    <a:pt x="0" y="0"/>
                  </a:moveTo>
                  <a:lnTo>
                    <a:pt x="600075" y="0"/>
                  </a:lnTo>
                  <a:lnTo>
                    <a:pt x="600075" y="52388"/>
                  </a:lnTo>
                  <a:lnTo>
                    <a:pt x="0" y="52388"/>
                  </a:lnTo>
                  <a:close/>
                </a:path>
              </a:pathLst>
            </a:custGeom>
            <a:solidFill>
              <a:srgbClr val="FF7351"/>
            </a:solidFill>
            <a:ln w="9525" cap="flat">
              <a:noFill/>
              <a:prstDash val="solid"/>
              <a:miter/>
            </a:ln>
          </p:spPr>
          <p:txBody>
            <a:bodyPr rtlCol="0" anchor="ctr"/>
            <a:lstStyle/>
            <a:p>
              <a:endParaRPr lang="fr-BE"/>
            </a:p>
          </p:txBody>
        </p:sp>
        <p:sp>
          <p:nvSpPr>
            <p:cNvPr id="223" name="Forme libre : forme 222">
              <a:extLst>
                <a:ext uri="{FF2B5EF4-FFF2-40B4-BE49-F238E27FC236}">
                  <a16:creationId xmlns:a16="http://schemas.microsoft.com/office/drawing/2014/main" id="{EE6311AF-E750-486E-B199-DDA12208300C}"/>
                </a:ext>
              </a:extLst>
            </p:cNvPr>
            <p:cNvSpPr/>
            <p:nvPr/>
          </p:nvSpPr>
          <p:spPr>
            <a:xfrm>
              <a:off x="242115" y="888568"/>
              <a:ext cx="557212" cy="71437"/>
            </a:xfrm>
            <a:custGeom>
              <a:avLst/>
              <a:gdLst>
                <a:gd name="connsiteX0" fmla="*/ 0 w 557212"/>
                <a:gd name="connsiteY0" fmla="*/ 0 h 71437"/>
                <a:gd name="connsiteX1" fmla="*/ 557213 w 557212"/>
                <a:gd name="connsiteY1" fmla="*/ 0 h 71437"/>
                <a:gd name="connsiteX2" fmla="*/ 557213 w 557212"/>
                <a:gd name="connsiteY2" fmla="*/ 71438 h 71437"/>
                <a:gd name="connsiteX3" fmla="*/ 0 w 557212"/>
                <a:gd name="connsiteY3" fmla="*/ 71438 h 71437"/>
              </a:gdLst>
              <a:ahLst/>
              <a:cxnLst>
                <a:cxn ang="0">
                  <a:pos x="connsiteX0" y="connsiteY0"/>
                </a:cxn>
                <a:cxn ang="0">
                  <a:pos x="connsiteX1" y="connsiteY1"/>
                </a:cxn>
                <a:cxn ang="0">
                  <a:pos x="connsiteX2" y="connsiteY2"/>
                </a:cxn>
                <a:cxn ang="0">
                  <a:pos x="connsiteX3" y="connsiteY3"/>
                </a:cxn>
              </a:cxnLst>
              <a:rect l="l" t="t" r="r" b="b"/>
              <a:pathLst>
                <a:path w="557212" h="71437">
                  <a:moveTo>
                    <a:pt x="0" y="0"/>
                  </a:moveTo>
                  <a:lnTo>
                    <a:pt x="557213" y="0"/>
                  </a:lnTo>
                  <a:lnTo>
                    <a:pt x="557213" y="71438"/>
                  </a:lnTo>
                  <a:lnTo>
                    <a:pt x="0" y="71438"/>
                  </a:lnTo>
                  <a:close/>
                </a:path>
              </a:pathLst>
            </a:custGeom>
            <a:solidFill>
              <a:srgbClr val="EE9584"/>
            </a:solidFill>
            <a:ln w="9525" cap="flat">
              <a:noFill/>
              <a:prstDash val="solid"/>
              <a:miter/>
            </a:ln>
          </p:spPr>
          <p:txBody>
            <a:bodyPr rtlCol="0" anchor="ctr"/>
            <a:lstStyle/>
            <a:p>
              <a:endParaRPr lang="fr-BE"/>
            </a:p>
          </p:txBody>
        </p:sp>
        <p:sp>
          <p:nvSpPr>
            <p:cNvPr id="224" name="Forme libre : forme 223">
              <a:extLst>
                <a:ext uri="{FF2B5EF4-FFF2-40B4-BE49-F238E27FC236}">
                  <a16:creationId xmlns:a16="http://schemas.microsoft.com/office/drawing/2014/main" id="{B3E4214E-841D-4350-8829-18309B4C5D8E}"/>
                </a:ext>
              </a:extLst>
            </p:cNvPr>
            <p:cNvSpPr/>
            <p:nvPr/>
          </p:nvSpPr>
          <p:spPr>
            <a:xfrm>
              <a:off x="335874" y="1083831"/>
              <a:ext cx="485775" cy="679132"/>
            </a:xfrm>
            <a:custGeom>
              <a:avLst/>
              <a:gdLst>
                <a:gd name="connsiteX0" fmla="*/ 485775 w 485775"/>
                <a:gd name="connsiteY0" fmla="*/ 439103 h 679132"/>
                <a:gd name="connsiteX1" fmla="*/ 0 w 485775"/>
                <a:gd name="connsiteY1" fmla="*/ 679133 h 679132"/>
                <a:gd name="connsiteX2" fmla="*/ 0 w 485775"/>
                <a:gd name="connsiteY2" fmla="*/ 0 h 679132"/>
                <a:gd name="connsiteX3" fmla="*/ 485775 w 485775"/>
                <a:gd name="connsiteY3" fmla="*/ 0 h 679132"/>
              </a:gdLst>
              <a:ahLst/>
              <a:cxnLst>
                <a:cxn ang="0">
                  <a:pos x="connsiteX0" y="connsiteY0"/>
                </a:cxn>
                <a:cxn ang="0">
                  <a:pos x="connsiteX1" y="connsiteY1"/>
                </a:cxn>
                <a:cxn ang="0">
                  <a:pos x="connsiteX2" y="connsiteY2"/>
                </a:cxn>
                <a:cxn ang="0">
                  <a:pos x="connsiteX3" y="connsiteY3"/>
                </a:cxn>
              </a:cxnLst>
              <a:rect l="l" t="t" r="r" b="b"/>
              <a:pathLst>
                <a:path w="485775" h="679132">
                  <a:moveTo>
                    <a:pt x="485775" y="439103"/>
                  </a:moveTo>
                  <a:lnTo>
                    <a:pt x="0" y="679133"/>
                  </a:lnTo>
                  <a:lnTo>
                    <a:pt x="0" y="0"/>
                  </a:lnTo>
                  <a:lnTo>
                    <a:pt x="485775" y="0"/>
                  </a:lnTo>
                  <a:close/>
                </a:path>
              </a:pathLst>
            </a:custGeom>
            <a:solidFill>
              <a:srgbClr val="FFFFFF">
                <a:alpha val="10000"/>
              </a:srgbClr>
            </a:solidFill>
            <a:ln w="9525" cap="flat">
              <a:noFill/>
              <a:prstDash val="solid"/>
              <a:miter/>
            </a:ln>
          </p:spPr>
          <p:txBody>
            <a:bodyPr rtlCol="0" anchor="ctr"/>
            <a:lstStyle/>
            <a:p>
              <a:endParaRPr lang="fr-BE"/>
            </a:p>
          </p:txBody>
        </p:sp>
        <p:sp>
          <p:nvSpPr>
            <p:cNvPr id="225" name="Forme libre : forme 224">
              <a:extLst>
                <a:ext uri="{FF2B5EF4-FFF2-40B4-BE49-F238E27FC236}">
                  <a16:creationId xmlns:a16="http://schemas.microsoft.com/office/drawing/2014/main" id="{CA458F52-BEBB-4EE3-B7F3-4A203CC79232}"/>
                </a:ext>
              </a:extLst>
            </p:cNvPr>
            <p:cNvSpPr/>
            <p:nvPr/>
          </p:nvSpPr>
          <p:spPr>
            <a:xfrm>
              <a:off x="334507" y="1941081"/>
              <a:ext cx="485775" cy="369570"/>
            </a:xfrm>
            <a:custGeom>
              <a:avLst/>
              <a:gdLst>
                <a:gd name="connsiteX0" fmla="*/ 485775 w 485775"/>
                <a:gd name="connsiteY0" fmla="*/ 128588 h 369570"/>
                <a:gd name="connsiteX1" fmla="*/ 0 w 485775"/>
                <a:gd name="connsiteY1" fmla="*/ 369570 h 369570"/>
                <a:gd name="connsiteX2" fmla="*/ 0 w 485775"/>
                <a:gd name="connsiteY2" fmla="*/ 240983 h 369570"/>
                <a:gd name="connsiteX3" fmla="*/ 485775 w 485775"/>
                <a:gd name="connsiteY3" fmla="*/ 0 h 369570"/>
              </a:gdLst>
              <a:ahLst/>
              <a:cxnLst>
                <a:cxn ang="0">
                  <a:pos x="connsiteX0" y="connsiteY0"/>
                </a:cxn>
                <a:cxn ang="0">
                  <a:pos x="connsiteX1" y="connsiteY1"/>
                </a:cxn>
                <a:cxn ang="0">
                  <a:pos x="connsiteX2" y="connsiteY2"/>
                </a:cxn>
                <a:cxn ang="0">
                  <a:pos x="connsiteX3" y="connsiteY3"/>
                </a:cxn>
              </a:cxnLst>
              <a:rect l="l" t="t" r="r" b="b"/>
              <a:pathLst>
                <a:path w="485775" h="369570">
                  <a:moveTo>
                    <a:pt x="485775" y="128588"/>
                  </a:moveTo>
                  <a:lnTo>
                    <a:pt x="0" y="369570"/>
                  </a:lnTo>
                  <a:lnTo>
                    <a:pt x="0" y="240983"/>
                  </a:lnTo>
                  <a:lnTo>
                    <a:pt x="485775" y="0"/>
                  </a:lnTo>
                  <a:close/>
                </a:path>
              </a:pathLst>
            </a:custGeom>
            <a:solidFill>
              <a:srgbClr val="FFFFFF">
                <a:alpha val="10000"/>
              </a:srgbClr>
            </a:solidFill>
            <a:ln w="9525" cap="flat">
              <a:noFill/>
              <a:prstDash val="solid"/>
              <a:miter/>
            </a:ln>
          </p:spPr>
          <p:txBody>
            <a:bodyPr rtlCol="0" anchor="ctr"/>
            <a:lstStyle/>
            <a:p>
              <a:endParaRPr lang="fr-BE"/>
            </a:p>
          </p:txBody>
        </p:sp>
        <p:sp>
          <p:nvSpPr>
            <p:cNvPr id="226" name="Forme libre : forme 225">
              <a:extLst>
                <a:ext uri="{FF2B5EF4-FFF2-40B4-BE49-F238E27FC236}">
                  <a16:creationId xmlns:a16="http://schemas.microsoft.com/office/drawing/2014/main" id="{696F7CAA-9C52-4C4C-BF3A-D625B1A61D67}"/>
                </a:ext>
              </a:extLst>
            </p:cNvPr>
            <p:cNvSpPr/>
            <p:nvPr/>
          </p:nvSpPr>
          <p:spPr>
            <a:xfrm>
              <a:off x="334507" y="2143963"/>
              <a:ext cx="485775" cy="495300"/>
            </a:xfrm>
            <a:custGeom>
              <a:avLst/>
              <a:gdLst>
                <a:gd name="connsiteX0" fmla="*/ 485775 w 485775"/>
                <a:gd name="connsiteY0" fmla="*/ 254317 h 495300"/>
                <a:gd name="connsiteX1" fmla="*/ 0 w 485775"/>
                <a:gd name="connsiteY1" fmla="*/ 495300 h 495300"/>
                <a:gd name="connsiteX2" fmla="*/ 0 w 485775"/>
                <a:gd name="connsiteY2" fmla="*/ 240030 h 495300"/>
                <a:gd name="connsiteX3" fmla="*/ 485775 w 485775"/>
                <a:gd name="connsiteY3" fmla="*/ 0 h 495300"/>
              </a:gdLst>
              <a:ahLst/>
              <a:cxnLst>
                <a:cxn ang="0">
                  <a:pos x="connsiteX0" y="connsiteY0"/>
                </a:cxn>
                <a:cxn ang="0">
                  <a:pos x="connsiteX1" y="connsiteY1"/>
                </a:cxn>
                <a:cxn ang="0">
                  <a:pos x="connsiteX2" y="connsiteY2"/>
                </a:cxn>
                <a:cxn ang="0">
                  <a:pos x="connsiteX3" y="connsiteY3"/>
                </a:cxn>
              </a:cxnLst>
              <a:rect l="l" t="t" r="r" b="b"/>
              <a:pathLst>
                <a:path w="485775" h="495300">
                  <a:moveTo>
                    <a:pt x="485775" y="254317"/>
                  </a:moveTo>
                  <a:lnTo>
                    <a:pt x="0" y="495300"/>
                  </a:lnTo>
                  <a:lnTo>
                    <a:pt x="0" y="240030"/>
                  </a:lnTo>
                  <a:lnTo>
                    <a:pt x="485775" y="0"/>
                  </a:lnTo>
                  <a:close/>
                </a:path>
              </a:pathLst>
            </a:custGeom>
            <a:solidFill>
              <a:srgbClr val="FFFFFF">
                <a:alpha val="10000"/>
              </a:srgbClr>
            </a:solidFill>
            <a:ln w="9525" cap="flat">
              <a:noFill/>
              <a:prstDash val="solid"/>
              <a:miter/>
            </a:ln>
          </p:spPr>
          <p:txBody>
            <a:bodyPr rtlCol="0" anchor="ctr"/>
            <a:lstStyle/>
            <a:p>
              <a:endParaRPr lang="fr-BE"/>
            </a:p>
          </p:txBody>
        </p:sp>
        <p:sp>
          <p:nvSpPr>
            <p:cNvPr id="227" name="Forme libre : forme 226">
              <a:extLst>
                <a:ext uri="{FF2B5EF4-FFF2-40B4-BE49-F238E27FC236}">
                  <a16:creationId xmlns:a16="http://schemas.microsoft.com/office/drawing/2014/main" id="{C6267C6A-2F3A-4185-9633-61B02DCF97DD}"/>
                </a:ext>
              </a:extLst>
            </p:cNvPr>
            <p:cNvSpPr/>
            <p:nvPr/>
          </p:nvSpPr>
          <p:spPr>
            <a:xfrm>
              <a:off x="563107" y="1083831"/>
              <a:ext cx="28575" cy="1733550"/>
            </a:xfrm>
            <a:custGeom>
              <a:avLst/>
              <a:gdLst>
                <a:gd name="connsiteX0" fmla="*/ 0 w 28575"/>
                <a:gd name="connsiteY0" fmla="*/ 0 h 1733550"/>
                <a:gd name="connsiteX1" fmla="*/ 28575 w 28575"/>
                <a:gd name="connsiteY1" fmla="*/ 0 h 1733550"/>
                <a:gd name="connsiteX2" fmla="*/ 28575 w 28575"/>
                <a:gd name="connsiteY2" fmla="*/ 1733550 h 1733550"/>
                <a:gd name="connsiteX3" fmla="*/ 0 w 28575"/>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28575" h="1733550">
                  <a:moveTo>
                    <a:pt x="0" y="0"/>
                  </a:moveTo>
                  <a:lnTo>
                    <a:pt x="28575" y="0"/>
                  </a:lnTo>
                  <a:lnTo>
                    <a:pt x="28575" y="1733550"/>
                  </a:lnTo>
                  <a:lnTo>
                    <a:pt x="0" y="1733550"/>
                  </a:lnTo>
                  <a:close/>
                </a:path>
              </a:pathLst>
            </a:custGeom>
            <a:solidFill>
              <a:srgbClr val="7F7F7F"/>
            </a:solidFill>
            <a:ln w="9525" cap="flat">
              <a:noFill/>
              <a:prstDash val="solid"/>
              <a:miter/>
            </a:ln>
          </p:spPr>
          <p:txBody>
            <a:bodyPr rtlCol="0" anchor="ctr"/>
            <a:lstStyle/>
            <a:p>
              <a:endParaRPr lang="fr-BE"/>
            </a:p>
          </p:txBody>
        </p:sp>
      </p:grpSp>
      <p:grpSp>
        <p:nvGrpSpPr>
          <p:cNvPr id="245" name="Groupe 244">
            <a:extLst>
              <a:ext uri="{FF2B5EF4-FFF2-40B4-BE49-F238E27FC236}">
                <a16:creationId xmlns:a16="http://schemas.microsoft.com/office/drawing/2014/main" id="{DC545518-7C73-44AD-91F6-7986CE4C0320}"/>
              </a:ext>
            </a:extLst>
          </p:cNvPr>
          <p:cNvGrpSpPr/>
          <p:nvPr/>
        </p:nvGrpSpPr>
        <p:grpSpPr>
          <a:xfrm>
            <a:off x="5446652" y="2666116"/>
            <a:ext cx="557211" cy="2128164"/>
            <a:chOff x="1365725" y="953202"/>
            <a:chExt cx="679133" cy="1796416"/>
          </a:xfrm>
          <a:effectLst>
            <a:outerShdw blurRad="50800" dist="38100" dir="2700000" algn="tl" rotWithShape="0">
              <a:prstClr val="black">
                <a:alpha val="40000"/>
              </a:prstClr>
            </a:outerShdw>
          </a:effectLst>
        </p:grpSpPr>
        <p:sp>
          <p:nvSpPr>
            <p:cNvPr id="229" name="Forme libre : forme 228">
              <a:extLst>
                <a:ext uri="{FF2B5EF4-FFF2-40B4-BE49-F238E27FC236}">
                  <a16:creationId xmlns:a16="http://schemas.microsoft.com/office/drawing/2014/main" id="{9A318C78-DD74-47AB-9D97-53A8710E96A6}"/>
                </a:ext>
              </a:extLst>
            </p:cNvPr>
            <p:cNvSpPr/>
            <p:nvPr/>
          </p:nvSpPr>
          <p:spPr>
            <a:xfrm>
              <a:off x="1365725" y="953202"/>
              <a:ext cx="679132" cy="1796415"/>
            </a:xfrm>
            <a:custGeom>
              <a:avLst/>
              <a:gdLst>
                <a:gd name="connsiteX0" fmla="*/ 0 w 679132"/>
                <a:gd name="connsiteY0" fmla="*/ 1796415 h 1796415"/>
                <a:gd name="connsiteX1" fmla="*/ 0 w 679132"/>
                <a:gd name="connsiteY1" fmla="*/ 227648 h 1796415"/>
                <a:gd name="connsiteX2" fmla="*/ 679133 w 679132"/>
                <a:gd name="connsiteY2" fmla="*/ 0 h 1796415"/>
                <a:gd name="connsiteX3" fmla="*/ 679133 w 679132"/>
                <a:gd name="connsiteY3" fmla="*/ 1796415 h 1796415"/>
              </a:gdLst>
              <a:ahLst/>
              <a:cxnLst>
                <a:cxn ang="0">
                  <a:pos x="connsiteX0" y="connsiteY0"/>
                </a:cxn>
                <a:cxn ang="0">
                  <a:pos x="connsiteX1" y="connsiteY1"/>
                </a:cxn>
                <a:cxn ang="0">
                  <a:pos x="connsiteX2" y="connsiteY2"/>
                </a:cxn>
                <a:cxn ang="0">
                  <a:pos x="connsiteX3" y="connsiteY3"/>
                </a:cxn>
              </a:cxnLst>
              <a:rect l="l" t="t" r="r" b="b"/>
              <a:pathLst>
                <a:path w="679132" h="1796415">
                  <a:moveTo>
                    <a:pt x="0" y="1796415"/>
                  </a:moveTo>
                  <a:lnTo>
                    <a:pt x="0" y="227648"/>
                  </a:lnTo>
                  <a:lnTo>
                    <a:pt x="679133" y="0"/>
                  </a:lnTo>
                  <a:lnTo>
                    <a:pt x="679133" y="1796415"/>
                  </a:lnTo>
                  <a:close/>
                </a:path>
              </a:pathLst>
            </a:custGeom>
            <a:solidFill>
              <a:srgbClr val="FF4A19"/>
            </a:solidFill>
            <a:ln w="9525" cap="flat">
              <a:noFill/>
              <a:prstDash val="solid"/>
              <a:miter/>
            </a:ln>
          </p:spPr>
          <p:txBody>
            <a:bodyPr rtlCol="0" anchor="ctr"/>
            <a:lstStyle/>
            <a:p>
              <a:endParaRPr lang="fr-BE"/>
            </a:p>
          </p:txBody>
        </p:sp>
        <p:sp>
          <p:nvSpPr>
            <p:cNvPr id="230" name="Forme libre : forme 229">
              <a:extLst>
                <a:ext uri="{FF2B5EF4-FFF2-40B4-BE49-F238E27FC236}">
                  <a16:creationId xmlns:a16="http://schemas.microsoft.com/office/drawing/2014/main" id="{9836E1DB-908D-45F9-AA34-DF54D6E8C3A6}"/>
                </a:ext>
              </a:extLst>
            </p:cNvPr>
            <p:cNvSpPr/>
            <p:nvPr/>
          </p:nvSpPr>
          <p:spPr>
            <a:xfrm>
              <a:off x="1365725" y="1016068"/>
              <a:ext cx="679132" cy="1733550"/>
            </a:xfrm>
            <a:custGeom>
              <a:avLst/>
              <a:gdLst>
                <a:gd name="connsiteX0" fmla="*/ 0 w 679132"/>
                <a:gd name="connsiteY0" fmla="*/ 1733550 h 1733550"/>
                <a:gd name="connsiteX1" fmla="*/ 0 w 679132"/>
                <a:gd name="connsiteY1" fmla="*/ 227648 h 1733550"/>
                <a:gd name="connsiteX2" fmla="*/ 679133 w 679132"/>
                <a:gd name="connsiteY2" fmla="*/ 0 h 1733550"/>
                <a:gd name="connsiteX3" fmla="*/ 679133 w 679132"/>
                <a:gd name="connsiteY3" fmla="*/ 1733550 h 1733550"/>
              </a:gdLst>
              <a:ahLst/>
              <a:cxnLst>
                <a:cxn ang="0">
                  <a:pos x="connsiteX0" y="connsiteY0"/>
                </a:cxn>
                <a:cxn ang="0">
                  <a:pos x="connsiteX1" y="connsiteY1"/>
                </a:cxn>
                <a:cxn ang="0">
                  <a:pos x="connsiteX2" y="connsiteY2"/>
                </a:cxn>
                <a:cxn ang="0">
                  <a:pos x="connsiteX3" y="connsiteY3"/>
                </a:cxn>
              </a:cxnLst>
              <a:rect l="l" t="t" r="r" b="b"/>
              <a:pathLst>
                <a:path w="679132" h="1733550">
                  <a:moveTo>
                    <a:pt x="0" y="1733550"/>
                  </a:moveTo>
                  <a:lnTo>
                    <a:pt x="0" y="227648"/>
                  </a:lnTo>
                  <a:lnTo>
                    <a:pt x="679133" y="0"/>
                  </a:lnTo>
                  <a:lnTo>
                    <a:pt x="679133" y="1733550"/>
                  </a:lnTo>
                  <a:close/>
                </a:path>
              </a:pathLst>
            </a:custGeom>
            <a:solidFill>
              <a:srgbClr val="FF5B30"/>
            </a:solidFill>
            <a:ln w="9525" cap="flat">
              <a:noFill/>
              <a:prstDash val="solid"/>
              <a:miter/>
            </a:ln>
          </p:spPr>
          <p:txBody>
            <a:bodyPr rtlCol="0" anchor="ctr"/>
            <a:lstStyle/>
            <a:p>
              <a:endParaRPr lang="fr-BE"/>
            </a:p>
          </p:txBody>
        </p:sp>
        <p:grpSp>
          <p:nvGrpSpPr>
            <p:cNvPr id="231" name="Graphique 2">
              <a:extLst>
                <a:ext uri="{FF2B5EF4-FFF2-40B4-BE49-F238E27FC236}">
                  <a16:creationId xmlns:a16="http://schemas.microsoft.com/office/drawing/2014/main" id="{DDDFCADC-9CF8-4654-A79E-E4C492D4CEC3}"/>
                </a:ext>
              </a:extLst>
            </p:cNvPr>
            <p:cNvGrpSpPr/>
            <p:nvPr/>
          </p:nvGrpSpPr>
          <p:grpSpPr>
            <a:xfrm>
              <a:off x="1365726" y="1071312"/>
              <a:ext cx="679132" cy="1501140"/>
              <a:chOff x="1365726" y="1071312"/>
              <a:chExt cx="679132" cy="1501140"/>
            </a:xfrm>
            <a:solidFill>
              <a:srgbClr val="FF7351"/>
            </a:solidFill>
          </p:grpSpPr>
          <p:sp>
            <p:nvSpPr>
              <p:cNvPr id="232" name="Forme libre : forme 231">
                <a:extLst>
                  <a:ext uri="{FF2B5EF4-FFF2-40B4-BE49-F238E27FC236}">
                    <a16:creationId xmlns:a16="http://schemas.microsoft.com/office/drawing/2014/main" id="{8BB50C45-FB12-4CFE-98C1-ED11645D6B72}"/>
                  </a:ext>
                </a:extLst>
              </p:cNvPr>
              <p:cNvSpPr/>
              <p:nvPr/>
            </p:nvSpPr>
            <p:spPr>
              <a:xfrm>
                <a:off x="1796255" y="1071312"/>
                <a:ext cx="248602" cy="29527"/>
              </a:xfrm>
              <a:custGeom>
                <a:avLst/>
                <a:gdLst>
                  <a:gd name="connsiteX0" fmla="*/ 248603 w 248602"/>
                  <a:gd name="connsiteY0" fmla="*/ 29528 h 29527"/>
                  <a:gd name="connsiteX1" fmla="*/ 0 w 248602"/>
                  <a:gd name="connsiteY1" fmla="*/ 29528 h 29527"/>
                  <a:gd name="connsiteX2" fmla="*/ 82868 w 248602"/>
                  <a:gd name="connsiteY2" fmla="*/ 0 h 29527"/>
                  <a:gd name="connsiteX3" fmla="*/ 248603 w 248602"/>
                  <a:gd name="connsiteY3" fmla="*/ 0 h 29527"/>
                </a:gdLst>
                <a:ahLst/>
                <a:cxnLst>
                  <a:cxn ang="0">
                    <a:pos x="connsiteX0" y="connsiteY0"/>
                  </a:cxn>
                  <a:cxn ang="0">
                    <a:pos x="connsiteX1" y="connsiteY1"/>
                  </a:cxn>
                  <a:cxn ang="0">
                    <a:pos x="connsiteX2" y="connsiteY2"/>
                  </a:cxn>
                  <a:cxn ang="0">
                    <a:pos x="connsiteX3" y="connsiteY3"/>
                  </a:cxn>
                </a:cxnLst>
                <a:rect l="l" t="t" r="r" b="b"/>
                <a:pathLst>
                  <a:path w="248602" h="29527">
                    <a:moveTo>
                      <a:pt x="248603" y="29528"/>
                    </a:moveTo>
                    <a:lnTo>
                      <a:pt x="0" y="29528"/>
                    </a:lnTo>
                    <a:lnTo>
                      <a:pt x="82868" y="0"/>
                    </a:lnTo>
                    <a:lnTo>
                      <a:pt x="248603" y="0"/>
                    </a:lnTo>
                    <a:close/>
                  </a:path>
                </a:pathLst>
              </a:custGeom>
              <a:grpFill/>
              <a:ln w="9525" cap="flat">
                <a:noFill/>
                <a:prstDash val="solid"/>
                <a:miter/>
              </a:ln>
            </p:spPr>
            <p:txBody>
              <a:bodyPr rtlCol="0" anchor="ctr"/>
              <a:lstStyle/>
              <a:p>
                <a:endParaRPr lang="fr-BE"/>
              </a:p>
            </p:txBody>
          </p:sp>
          <p:sp>
            <p:nvSpPr>
              <p:cNvPr id="233" name="Forme libre : forme 232">
                <a:extLst>
                  <a:ext uri="{FF2B5EF4-FFF2-40B4-BE49-F238E27FC236}">
                    <a16:creationId xmlns:a16="http://schemas.microsoft.com/office/drawing/2014/main" id="{19A60609-8518-441C-9956-1517BD205745}"/>
                  </a:ext>
                </a:extLst>
              </p:cNvPr>
              <p:cNvSpPr/>
              <p:nvPr/>
            </p:nvSpPr>
            <p:spPr>
              <a:xfrm>
                <a:off x="1365726" y="1281815"/>
                <a:ext cx="679132" cy="29527"/>
              </a:xfrm>
              <a:custGeom>
                <a:avLst/>
                <a:gdLst>
                  <a:gd name="connsiteX0" fmla="*/ 0 w 679132"/>
                  <a:gd name="connsiteY0" fmla="*/ 0 h 29527"/>
                  <a:gd name="connsiteX1" fmla="*/ 679133 w 679132"/>
                  <a:gd name="connsiteY1" fmla="*/ 0 h 29527"/>
                  <a:gd name="connsiteX2" fmla="*/ 679133 w 679132"/>
                  <a:gd name="connsiteY2" fmla="*/ 29528 h 29527"/>
                  <a:gd name="connsiteX3" fmla="*/ 0 w 679132"/>
                  <a:gd name="connsiteY3" fmla="*/ 29528 h 29527"/>
                </a:gdLst>
                <a:ahLst/>
                <a:cxnLst>
                  <a:cxn ang="0">
                    <a:pos x="connsiteX0" y="connsiteY0"/>
                  </a:cxn>
                  <a:cxn ang="0">
                    <a:pos x="connsiteX1" y="connsiteY1"/>
                  </a:cxn>
                  <a:cxn ang="0">
                    <a:pos x="connsiteX2" y="connsiteY2"/>
                  </a:cxn>
                  <a:cxn ang="0">
                    <a:pos x="connsiteX3" y="connsiteY3"/>
                  </a:cxn>
                </a:cxnLst>
                <a:rect l="l" t="t" r="r" b="b"/>
                <a:pathLst>
                  <a:path w="679132" h="29527">
                    <a:moveTo>
                      <a:pt x="0" y="0"/>
                    </a:moveTo>
                    <a:lnTo>
                      <a:pt x="679133" y="0"/>
                    </a:lnTo>
                    <a:lnTo>
                      <a:pt x="679133" y="29528"/>
                    </a:lnTo>
                    <a:lnTo>
                      <a:pt x="0" y="29528"/>
                    </a:lnTo>
                    <a:close/>
                  </a:path>
                </a:pathLst>
              </a:custGeom>
              <a:grpFill/>
              <a:ln w="9525" cap="flat">
                <a:noFill/>
                <a:prstDash val="solid"/>
                <a:miter/>
              </a:ln>
            </p:spPr>
            <p:txBody>
              <a:bodyPr rtlCol="0" anchor="ctr"/>
              <a:lstStyle/>
              <a:p>
                <a:endParaRPr lang="fr-BE"/>
              </a:p>
            </p:txBody>
          </p:sp>
          <p:sp>
            <p:nvSpPr>
              <p:cNvPr id="234" name="Forme libre : forme 233">
                <a:extLst>
                  <a:ext uri="{FF2B5EF4-FFF2-40B4-BE49-F238E27FC236}">
                    <a16:creationId xmlns:a16="http://schemas.microsoft.com/office/drawing/2014/main" id="{61D28D6F-6473-416D-B757-85EC6C7C37A5}"/>
                  </a:ext>
                </a:extLst>
              </p:cNvPr>
              <p:cNvSpPr/>
              <p:nvPr/>
            </p:nvSpPr>
            <p:spPr>
              <a:xfrm>
                <a:off x="1365726" y="1492318"/>
                <a:ext cx="679132" cy="29527"/>
              </a:xfrm>
              <a:custGeom>
                <a:avLst/>
                <a:gdLst>
                  <a:gd name="connsiteX0" fmla="*/ 0 w 679132"/>
                  <a:gd name="connsiteY0" fmla="*/ 0 h 29527"/>
                  <a:gd name="connsiteX1" fmla="*/ 679133 w 679132"/>
                  <a:gd name="connsiteY1" fmla="*/ 0 h 29527"/>
                  <a:gd name="connsiteX2" fmla="*/ 679133 w 679132"/>
                  <a:gd name="connsiteY2" fmla="*/ 29527 h 29527"/>
                  <a:gd name="connsiteX3" fmla="*/ 0 w 679132"/>
                  <a:gd name="connsiteY3" fmla="*/ 29527 h 29527"/>
                </a:gdLst>
                <a:ahLst/>
                <a:cxnLst>
                  <a:cxn ang="0">
                    <a:pos x="connsiteX0" y="connsiteY0"/>
                  </a:cxn>
                  <a:cxn ang="0">
                    <a:pos x="connsiteX1" y="connsiteY1"/>
                  </a:cxn>
                  <a:cxn ang="0">
                    <a:pos x="connsiteX2" y="connsiteY2"/>
                  </a:cxn>
                  <a:cxn ang="0">
                    <a:pos x="connsiteX3" y="connsiteY3"/>
                  </a:cxn>
                </a:cxnLst>
                <a:rect l="l" t="t" r="r" b="b"/>
                <a:pathLst>
                  <a:path w="679132" h="29527">
                    <a:moveTo>
                      <a:pt x="0" y="0"/>
                    </a:moveTo>
                    <a:lnTo>
                      <a:pt x="679133" y="0"/>
                    </a:lnTo>
                    <a:lnTo>
                      <a:pt x="679133" y="29527"/>
                    </a:lnTo>
                    <a:lnTo>
                      <a:pt x="0" y="29527"/>
                    </a:lnTo>
                    <a:close/>
                  </a:path>
                </a:pathLst>
              </a:custGeom>
              <a:grpFill/>
              <a:ln w="9525" cap="flat">
                <a:noFill/>
                <a:prstDash val="solid"/>
                <a:miter/>
              </a:ln>
            </p:spPr>
            <p:txBody>
              <a:bodyPr rtlCol="0" anchor="ctr"/>
              <a:lstStyle/>
              <a:p>
                <a:endParaRPr lang="fr-BE"/>
              </a:p>
            </p:txBody>
          </p:sp>
          <p:sp>
            <p:nvSpPr>
              <p:cNvPr id="235" name="Forme libre : forme 234">
                <a:extLst>
                  <a:ext uri="{FF2B5EF4-FFF2-40B4-BE49-F238E27FC236}">
                    <a16:creationId xmlns:a16="http://schemas.microsoft.com/office/drawing/2014/main" id="{3634D3E4-67B3-47BD-BE06-6F6ACD519F05}"/>
                  </a:ext>
                </a:extLst>
              </p:cNvPr>
              <p:cNvSpPr/>
              <p:nvPr/>
            </p:nvSpPr>
            <p:spPr>
              <a:xfrm>
                <a:off x="1365726" y="1701868"/>
                <a:ext cx="679132" cy="29527"/>
              </a:xfrm>
              <a:custGeom>
                <a:avLst/>
                <a:gdLst>
                  <a:gd name="connsiteX0" fmla="*/ 0 w 679132"/>
                  <a:gd name="connsiteY0" fmla="*/ 0 h 29527"/>
                  <a:gd name="connsiteX1" fmla="*/ 679133 w 679132"/>
                  <a:gd name="connsiteY1" fmla="*/ 0 h 29527"/>
                  <a:gd name="connsiteX2" fmla="*/ 679133 w 679132"/>
                  <a:gd name="connsiteY2" fmla="*/ 29527 h 29527"/>
                  <a:gd name="connsiteX3" fmla="*/ 0 w 679132"/>
                  <a:gd name="connsiteY3" fmla="*/ 29527 h 29527"/>
                </a:gdLst>
                <a:ahLst/>
                <a:cxnLst>
                  <a:cxn ang="0">
                    <a:pos x="connsiteX0" y="connsiteY0"/>
                  </a:cxn>
                  <a:cxn ang="0">
                    <a:pos x="connsiteX1" y="connsiteY1"/>
                  </a:cxn>
                  <a:cxn ang="0">
                    <a:pos x="connsiteX2" y="connsiteY2"/>
                  </a:cxn>
                  <a:cxn ang="0">
                    <a:pos x="connsiteX3" y="connsiteY3"/>
                  </a:cxn>
                </a:cxnLst>
                <a:rect l="l" t="t" r="r" b="b"/>
                <a:pathLst>
                  <a:path w="679132" h="29527">
                    <a:moveTo>
                      <a:pt x="0" y="0"/>
                    </a:moveTo>
                    <a:lnTo>
                      <a:pt x="679133" y="0"/>
                    </a:lnTo>
                    <a:lnTo>
                      <a:pt x="679133" y="29527"/>
                    </a:lnTo>
                    <a:lnTo>
                      <a:pt x="0" y="29527"/>
                    </a:lnTo>
                    <a:close/>
                  </a:path>
                </a:pathLst>
              </a:custGeom>
              <a:grpFill/>
              <a:ln w="9525" cap="flat">
                <a:noFill/>
                <a:prstDash val="solid"/>
                <a:miter/>
              </a:ln>
            </p:spPr>
            <p:txBody>
              <a:bodyPr rtlCol="0" anchor="ctr"/>
              <a:lstStyle/>
              <a:p>
                <a:endParaRPr lang="fr-BE"/>
              </a:p>
            </p:txBody>
          </p:sp>
          <p:sp>
            <p:nvSpPr>
              <p:cNvPr id="236" name="Forme libre : forme 235">
                <a:extLst>
                  <a:ext uri="{FF2B5EF4-FFF2-40B4-BE49-F238E27FC236}">
                    <a16:creationId xmlns:a16="http://schemas.microsoft.com/office/drawing/2014/main" id="{9D0C12FC-C9BC-4F36-B8F9-9A3C7C1016AA}"/>
                  </a:ext>
                </a:extLst>
              </p:cNvPr>
              <p:cNvSpPr/>
              <p:nvPr/>
            </p:nvSpPr>
            <p:spPr>
              <a:xfrm>
                <a:off x="1365726" y="1912370"/>
                <a:ext cx="679132" cy="29527"/>
              </a:xfrm>
              <a:custGeom>
                <a:avLst/>
                <a:gdLst>
                  <a:gd name="connsiteX0" fmla="*/ 0 w 679132"/>
                  <a:gd name="connsiteY0" fmla="*/ 0 h 29527"/>
                  <a:gd name="connsiteX1" fmla="*/ 679133 w 679132"/>
                  <a:gd name="connsiteY1" fmla="*/ 0 h 29527"/>
                  <a:gd name="connsiteX2" fmla="*/ 679133 w 679132"/>
                  <a:gd name="connsiteY2" fmla="*/ 29527 h 29527"/>
                  <a:gd name="connsiteX3" fmla="*/ 0 w 679132"/>
                  <a:gd name="connsiteY3" fmla="*/ 29527 h 29527"/>
                </a:gdLst>
                <a:ahLst/>
                <a:cxnLst>
                  <a:cxn ang="0">
                    <a:pos x="connsiteX0" y="connsiteY0"/>
                  </a:cxn>
                  <a:cxn ang="0">
                    <a:pos x="connsiteX1" y="connsiteY1"/>
                  </a:cxn>
                  <a:cxn ang="0">
                    <a:pos x="connsiteX2" y="connsiteY2"/>
                  </a:cxn>
                  <a:cxn ang="0">
                    <a:pos x="connsiteX3" y="connsiteY3"/>
                  </a:cxn>
                </a:cxnLst>
                <a:rect l="l" t="t" r="r" b="b"/>
                <a:pathLst>
                  <a:path w="679132" h="29527">
                    <a:moveTo>
                      <a:pt x="0" y="0"/>
                    </a:moveTo>
                    <a:lnTo>
                      <a:pt x="679133" y="0"/>
                    </a:lnTo>
                    <a:lnTo>
                      <a:pt x="679133" y="29527"/>
                    </a:lnTo>
                    <a:lnTo>
                      <a:pt x="0" y="29527"/>
                    </a:lnTo>
                    <a:close/>
                  </a:path>
                </a:pathLst>
              </a:custGeom>
              <a:grpFill/>
              <a:ln w="9525" cap="flat">
                <a:noFill/>
                <a:prstDash val="solid"/>
                <a:miter/>
              </a:ln>
            </p:spPr>
            <p:txBody>
              <a:bodyPr rtlCol="0" anchor="ctr"/>
              <a:lstStyle/>
              <a:p>
                <a:endParaRPr lang="fr-BE"/>
              </a:p>
            </p:txBody>
          </p:sp>
          <p:sp>
            <p:nvSpPr>
              <p:cNvPr id="237" name="Forme libre : forme 236">
                <a:extLst>
                  <a:ext uri="{FF2B5EF4-FFF2-40B4-BE49-F238E27FC236}">
                    <a16:creationId xmlns:a16="http://schemas.microsoft.com/office/drawing/2014/main" id="{443D1385-4504-4A18-A65F-C47D1DB4736E}"/>
                  </a:ext>
                </a:extLst>
              </p:cNvPr>
              <p:cNvSpPr/>
              <p:nvPr/>
            </p:nvSpPr>
            <p:spPr>
              <a:xfrm>
                <a:off x="1365726" y="2122873"/>
                <a:ext cx="679132" cy="29527"/>
              </a:xfrm>
              <a:custGeom>
                <a:avLst/>
                <a:gdLst>
                  <a:gd name="connsiteX0" fmla="*/ 0 w 679132"/>
                  <a:gd name="connsiteY0" fmla="*/ 0 h 29527"/>
                  <a:gd name="connsiteX1" fmla="*/ 679133 w 679132"/>
                  <a:gd name="connsiteY1" fmla="*/ 0 h 29527"/>
                  <a:gd name="connsiteX2" fmla="*/ 679133 w 679132"/>
                  <a:gd name="connsiteY2" fmla="*/ 29528 h 29527"/>
                  <a:gd name="connsiteX3" fmla="*/ 0 w 679132"/>
                  <a:gd name="connsiteY3" fmla="*/ 29528 h 29527"/>
                </a:gdLst>
                <a:ahLst/>
                <a:cxnLst>
                  <a:cxn ang="0">
                    <a:pos x="connsiteX0" y="connsiteY0"/>
                  </a:cxn>
                  <a:cxn ang="0">
                    <a:pos x="connsiteX1" y="connsiteY1"/>
                  </a:cxn>
                  <a:cxn ang="0">
                    <a:pos x="connsiteX2" y="connsiteY2"/>
                  </a:cxn>
                  <a:cxn ang="0">
                    <a:pos x="connsiteX3" y="connsiteY3"/>
                  </a:cxn>
                </a:cxnLst>
                <a:rect l="l" t="t" r="r" b="b"/>
                <a:pathLst>
                  <a:path w="679132" h="29527">
                    <a:moveTo>
                      <a:pt x="0" y="0"/>
                    </a:moveTo>
                    <a:lnTo>
                      <a:pt x="679133" y="0"/>
                    </a:lnTo>
                    <a:lnTo>
                      <a:pt x="679133" y="29528"/>
                    </a:lnTo>
                    <a:lnTo>
                      <a:pt x="0" y="29528"/>
                    </a:lnTo>
                    <a:close/>
                  </a:path>
                </a:pathLst>
              </a:custGeom>
              <a:grpFill/>
              <a:ln w="9525" cap="flat">
                <a:noFill/>
                <a:prstDash val="solid"/>
                <a:miter/>
              </a:ln>
            </p:spPr>
            <p:txBody>
              <a:bodyPr rtlCol="0" anchor="ctr"/>
              <a:lstStyle/>
              <a:p>
                <a:endParaRPr lang="fr-BE"/>
              </a:p>
            </p:txBody>
          </p:sp>
          <p:sp>
            <p:nvSpPr>
              <p:cNvPr id="238" name="Forme libre : forme 237">
                <a:extLst>
                  <a:ext uri="{FF2B5EF4-FFF2-40B4-BE49-F238E27FC236}">
                    <a16:creationId xmlns:a16="http://schemas.microsoft.com/office/drawing/2014/main" id="{69A9E6BD-6D82-4D74-A246-4FCCE26C5E6D}"/>
                  </a:ext>
                </a:extLst>
              </p:cNvPr>
              <p:cNvSpPr/>
              <p:nvPr/>
            </p:nvSpPr>
            <p:spPr>
              <a:xfrm>
                <a:off x="1365726" y="2332423"/>
                <a:ext cx="679132" cy="29527"/>
              </a:xfrm>
              <a:custGeom>
                <a:avLst/>
                <a:gdLst>
                  <a:gd name="connsiteX0" fmla="*/ 0 w 679132"/>
                  <a:gd name="connsiteY0" fmla="*/ 0 h 29527"/>
                  <a:gd name="connsiteX1" fmla="*/ 679133 w 679132"/>
                  <a:gd name="connsiteY1" fmla="*/ 0 h 29527"/>
                  <a:gd name="connsiteX2" fmla="*/ 679133 w 679132"/>
                  <a:gd name="connsiteY2" fmla="*/ 29528 h 29527"/>
                  <a:gd name="connsiteX3" fmla="*/ 0 w 679132"/>
                  <a:gd name="connsiteY3" fmla="*/ 29528 h 29527"/>
                </a:gdLst>
                <a:ahLst/>
                <a:cxnLst>
                  <a:cxn ang="0">
                    <a:pos x="connsiteX0" y="connsiteY0"/>
                  </a:cxn>
                  <a:cxn ang="0">
                    <a:pos x="connsiteX1" y="connsiteY1"/>
                  </a:cxn>
                  <a:cxn ang="0">
                    <a:pos x="connsiteX2" y="connsiteY2"/>
                  </a:cxn>
                  <a:cxn ang="0">
                    <a:pos x="connsiteX3" y="connsiteY3"/>
                  </a:cxn>
                </a:cxnLst>
                <a:rect l="l" t="t" r="r" b="b"/>
                <a:pathLst>
                  <a:path w="679132" h="29527">
                    <a:moveTo>
                      <a:pt x="0" y="0"/>
                    </a:moveTo>
                    <a:lnTo>
                      <a:pt x="679133" y="0"/>
                    </a:lnTo>
                    <a:lnTo>
                      <a:pt x="679133" y="29528"/>
                    </a:lnTo>
                    <a:lnTo>
                      <a:pt x="0" y="29528"/>
                    </a:lnTo>
                    <a:close/>
                  </a:path>
                </a:pathLst>
              </a:custGeom>
              <a:grpFill/>
              <a:ln w="9525" cap="flat">
                <a:noFill/>
                <a:prstDash val="solid"/>
                <a:miter/>
              </a:ln>
            </p:spPr>
            <p:txBody>
              <a:bodyPr rtlCol="0" anchor="ctr"/>
              <a:lstStyle/>
              <a:p>
                <a:endParaRPr lang="fr-BE"/>
              </a:p>
            </p:txBody>
          </p:sp>
          <p:sp>
            <p:nvSpPr>
              <p:cNvPr id="239" name="Forme libre : forme 238">
                <a:extLst>
                  <a:ext uri="{FF2B5EF4-FFF2-40B4-BE49-F238E27FC236}">
                    <a16:creationId xmlns:a16="http://schemas.microsoft.com/office/drawing/2014/main" id="{3AE28D57-B2FA-419C-9947-CA1D13C97261}"/>
                  </a:ext>
                </a:extLst>
              </p:cNvPr>
              <p:cNvSpPr/>
              <p:nvPr/>
            </p:nvSpPr>
            <p:spPr>
              <a:xfrm>
                <a:off x="1365726" y="2542925"/>
                <a:ext cx="679132" cy="29527"/>
              </a:xfrm>
              <a:custGeom>
                <a:avLst/>
                <a:gdLst>
                  <a:gd name="connsiteX0" fmla="*/ 0 w 679132"/>
                  <a:gd name="connsiteY0" fmla="*/ 0 h 29527"/>
                  <a:gd name="connsiteX1" fmla="*/ 679133 w 679132"/>
                  <a:gd name="connsiteY1" fmla="*/ 0 h 29527"/>
                  <a:gd name="connsiteX2" fmla="*/ 679133 w 679132"/>
                  <a:gd name="connsiteY2" fmla="*/ 29528 h 29527"/>
                  <a:gd name="connsiteX3" fmla="*/ 0 w 679132"/>
                  <a:gd name="connsiteY3" fmla="*/ 29528 h 29527"/>
                </a:gdLst>
                <a:ahLst/>
                <a:cxnLst>
                  <a:cxn ang="0">
                    <a:pos x="connsiteX0" y="connsiteY0"/>
                  </a:cxn>
                  <a:cxn ang="0">
                    <a:pos x="connsiteX1" y="connsiteY1"/>
                  </a:cxn>
                  <a:cxn ang="0">
                    <a:pos x="connsiteX2" y="connsiteY2"/>
                  </a:cxn>
                  <a:cxn ang="0">
                    <a:pos x="connsiteX3" y="connsiteY3"/>
                  </a:cxn>
                </a:cxnLst>
                <a:rect l="l" t="t" r="r" b="b"/>
                <a:pathLst>
                  <a:path w="679132" h="29527">
                    <a:moveTo>
                      <a:pt x="0" y="0"/>
                    </a:moveTo>
                    <a:lnTo>
                      <a:pt x="679133" y="0"/>
                    </a:lnTo>
                    <a:lnTo>
                      <a:pt x="679133" y="29528"/>
                    </a:lnTo>
                    <a:lnTo>
                      <a:pt x="0" y="29528"/>
                    </a:lnTo>
                    <a:close/>
                  </a:path>
                </a:pathLst>
              </a:custGeom>
              <a:grpFill/>
              <a:ln w="9525" cap="flat">
                <a:noFill/>
                <a:prstDash val="solid"/>
                <a:miter/>
              </a:ln>
            </p:spPr>
            <p:txBody>
              <a:bodyPr rtlCol="0" anchor="ctr"/>
              <a:lstStyle/>
              <a:p>
                <a:endParaRPr lang="fr-BE"/>
              </a:p>
            </p:txBody>
          </p:sp>
        </p:grpSp>
        <p:sp>
          <p:nvSpPr>
            <p:cNvPr id="240" name="Forme libre : forme 239">
              <a:extLst>
                <a:ext uri="{FF2B5EF4-FFF2-40B4-BE49-F238E27FC236}">
                  <a16:creationId xmlns:a16="http://schemas.microsoft.com/office/drawing/2014/main" id="{FC144B06-B303-4211-BE29-6D2262A768D6}"/>
                </a:ext>
              </a:extLst>
            </p:cNvPr>
            <p:cNvSpPr/>
            <p:nvPr/>
          </p:nvSpPr>
          <p:spPr>
            <a:xfrm>
              <a:off x="1365725" y="1216093"/>
              <a:ext cx="94297" cy="1533525"/>
            </a:xfrm>
            <a:custGeom>
              <a:avLst/>
              <a:gdLst>
                <a:gd name="connsiteX0" fmla="*/ 0 w 94297"/>
                <a:gd name="connsiteY0" fmla="*/ 32385 h 1533525"/>
                <a:gd name="connsiteX1" fmla="*/ 94298 w 94297"/>
                <a:gd name="connsiteY1" fmla="*/ 0 h 1533525"/>
                <a:gd name="connsiteX2" fmla="*/ 94298 w 94297"/>
                <a:gd name="connsiteY2" fmla="*/ 1533525 h 1533525"/>
                <a:gd name="connsiteX3" fmla="*/ 0 w 94297"/>
                <a:gd name="connsiteY3" fmla="*/ 1533525 h 1533525"/>
              </a:gdLst>
              <a:ahLst/>
              <a:cxnLst>
                <a:cxn ang="0">
                  <a:pos x="connsiteX0" y="connsiteY0"/>
                </a:cxn>
                <a:cxn ang="0">
                  <a:pos x="connsiteX1" y="connsiteY1"/>
                </a:cxn>
                <a:cxn ang="0">
                  <a:pos x="connsiteX2" y="connsiteY2"/>
                </a:cxn>
                <a:cxn ang="0">
                  <a:pos x="connsiteX3" y="connsiteY3"/>
                </a:cxn>
              </a:cxnLst>
              <a:rect l="l" t="t" r="r" b="b"/>
              <a:pathLst>
                <a:path w="94297" h="1533525">
                  <a:moveTo>
                    <a:pt x="0" y="32385"/>
                  </a:moveTo>
                  <a:lnTo>
                    <a:pt x="94298" y="0"/>
                  </a:lnTo>
                  <a:lnTo>
                    <a:pt x="94298" y="1533525"/>
                  </a:lnTo>
                  <a:lnTo>
                    <a:pt x="0" y="1533525"/>
                  </a:lnTo>
                  <a:close/>
                </a:path>
              </a:pathLst>
            </a:custGeom>
            <a:solidFill>
              <a:srgbClr val="204152">
                <a:alpha val="20000"/>
              </a:srgbClr>
            </a:solidFill>
            <a:ln w="9525" cap="flat">
              <a:noFill/>
              <a:prstDash val="solid"/>
              <a:miter/>
            </a:ln>
          </p:spPr>
          <p:txBody>
            <a:bodyPr rtlCol="0" anchor="ctr"/>
            <a:lstStyle/>
            <a:p>
              <a:endParaRPr lang="fr-BE"/>
            </a:p>
          </p:txBody>
        </p:sp>
        <p:sp>
          <p:nvSpPr>
            <p:cNvPr id="241" name="Forme libre : forme 240">
              <a:extLst>
                <a:ext uri="{FF2B5EF4-FFF2-40B4-BE49-F238E27FC236}">
                  <a16:creationId xmlns:a16="http://schemas.microsoft.com/office/drawing/2014/main" id="{1E93F2CD-4E57-4BE5-8EC1-D5E35B5DF42F}"/>
                </a:ext>
              </a:extLst>
            </p:cNvPr>
            <p:cNvSpPr/>
            <p:nvPr/>
          </p:nvSpPr>
          <p:spPr>
            <a:xfrm>
              <a:off x="1365725" y="1016068"/>
              <a:ext cx="679132" cy="912495"/>
            </a:xfrm>
            <a:custGeom>
              <a:avLst/>
              <a:gdLst>
                <a:gd name="connsiteX0" fmla="*/ 679133 w 679132"/>
                <a:gd name="connsiteY0" fmla="*/ 519113 h 912495"/>
                <a:gd name="connsiteX1" fmla="*/ 0 w 679132"/>
                <a:gd name="connsiteY1" fmla="*/ 912495 h 912495"/>
                <a:gd name="connsiteX2" fmla="*/ 0 w 679132"/>
                <a:gd name="connsiteY2" fmla="*/ 232410 h 912495"/>
                <a:gd name="connsiteX3" fmla="*/ 679133 w 679132"/>
                <a:gd name="connsiteY3" fmla="*/ 0 h 912495"/>
              </a:gdLst>
              <a:ahLst/>
              <a:cxnLst>
                <a:cxn ang="0">
                  <a:pos x="connsiteX0" y="connsiteY0"/>
                </a:cxn>
                <a:cxn ang="0">
                  <a:pos x="connsiteX1" y="connsiteY1"/>
                </a:cxn>
                <a:cxn ang="0">
                  <a:pos x="connsiteX2" y="connsiteY2"/>
                </a:cxn>
                <a:cxn ang="0">
                  <a:pos x="connsiteX3" y="connsiteY3"/>
                </a:cxn>
              </a:cxnLst>
              <a:rect l="l" t="t" r="r" b="b"/>
              <a:pathLst>
                <a:path w="679132" h="912495">
                  <a:moveTo>
                    <a:pt x="679133" y="519113"/>
                  </a:moveTo>
                  <a:lnTo>
                    <a:pt x="0" y="912495"/>
                  </a:lnTo>
                  <a:lnTo>
                    <a:pt x="0" y="232410"/>
                  </a:lnTo>
                  <a:lnTo>
                    <a:pt x="679133" y="0"/>
                  </a:lnTo>
                  <a:close/>
                </a:path>
              </a:pathLst>
            </a:custGeom>
            <a:solidFill>
              <a:srgbClr val="FFFFFF">
                <a:alpha val="10000"/>
              </a:srgbClr>
            </a:solidFill>
            <a:ln w="9525" cap="flat">
              <a:noFill/>
              <a:prstDash val="solid"/>
              <a:miter/>
            </a:ln>
          </p:spPr>
          <p:txBody>
            <a:bodyPr rtlCol="0" anchor="ctr"/>
            <a:lstStyle/>
            <a:p>
              <a:endParaRPr lang="fr-BE"/>
            </a:p>
          </p:txBody>
        </p:sp>
        <p:sp>
          <p:nvSpPr>
            <p:cNvPr id="242" name="Forme libre : forme 241">
              <a:extLst>
                <a:ext uri="{FF2B5EF4-FFF2-40B4-BE49-F238E27FC236}">
                  <a16:creationId xmlns:a16="http://schemas.microsoft.com/office/drawing/2014/main" id="{FF9742F2-899D-46D1-B3E4-7B19A1CE6701}"/>
                </a:ext>
              </a:extLst>
            </p:cNvPr>
            <p:cNvSpPr/>
            <p:nvPr/>
          </p:nvSpPr>
          <p:spPr>
            <a:xfrm>
              <a:off x="1365725" y="1829503"/>
              <a:ext cx="679132" cy="521017"/>
            </a:xfrm>
            <a:custGeom>
              <a:avLst/>
              <a:gdLst>
                <a:gd name="connsiteX0" fmla="*/ 679133 w 679132"/>
                <a:gd name="connsiteY0" fmla="*/ 128588 h 521017"/>
                <a:gd name="connsiteX1" fmla="*/ 0 w 679132"/>
                <a:gd name="connsiteY1" fmla="*/ 521018 h 521017"/>
                <a:gd name="connsiteX2" fmla="*/ 0 w 679132"/>
                <a:gd name="connsiteY2" fmla="*/ 392430 h 521017"/>
                <a:gd name="connsiteX3" fmla="*/ 679133 w 679132"/>
                <a:gd name="connsiteY3" fmla="*/ 0 h 521017"/>
              </a:gdLst>
              <a:ahLst/>
              <a:cxnLst>
                <a:cxn ang="0">
                  <a:pos x="connsiteX0" y="connsiteY0"/>
                </a:cxn>
                <a:cxn ang="0">
                  <a:pos x="connsiteX1" y="connsiteY1"/>
                </a:cxn>
                <a:cxn ang="0">
                  <a:pos x="connsiteX2" y="connsiteY2"/>
                </a:cxn>
                <a:cxn ang="0">
                  <a:pos x="connsiteX3" y="connsiteY3"/>
                </a:cxn>
              </a:cxnLst>
              <a:rect l="l" t="t" r="r" b="b"/>
              <a:pathLst>
                <a:path w="679132" h="521017">
                  <a:moveTo>
                    <a:pt x="679133" y="128588"/>
                  </a:moveTo>
                  <a:lnTo>
                    <a:pt x="0" y="521018"/>
                  </a:lnTo>
                  <a:lnTo>
                    <a:pt x="0" y="392430"/>
                  </a:lnTo>
                  <a:lnTo>
                    <a:pt x="679133" y="0"/>
                  </a:lnTo>
                  <a:close/>
                </a:path>
              </a:pathLst>
            </a:custGeom>
            <a:solidFill>
              <a:srgbClr val="FFFFFF">
                <a:alpha val="10000"/>
              </a:srgbClr>
            </a:solidFill>
            <a:ln w="9525" cap="flat">
              <a:noFill/>
              <a:prstDash val="solid"/>
              <a:miter/>
            </a:ln>
          </p:spPr>
          <p:txBody>
            <a:bodyPr rtlCol="0" anchor="ctr"/>
            <a:lstStyle/>
            <a:p>
              <a:endParaRPr lang="fr-BE"/>
            </a:p>
          </p:txBody>
        </p:sp>
        <p:sp>
          <p:nvSpPr>
            <p:cNvPr id="243" name="Forme libre : forme 242">
              <a:extLst>
                <a:ext uri="{FF2B5EF4-FFF2-40B4-BE49-F238E27FC236}">
                  <a16:creationId xmlns:a16="http://schemas.microsoft.com/office/drawing/2014/main" id="{FDB1638F-CDAA-41D1-8594-93E00CD977F9}"/>
                </a:ext>
              </a:extLst>
            </p:cNvPr>
            <p:cNvSpPr/>
            <p:nvPr/>
          </p:nvSpPr>
          <p:spPr>
            <a:xfrm>
              <a:off x="1365725" y="2031433"/>
              <a:ext cx="679132" cy="647700"/>
            </a:xfrm>
            <a:custGeom>
              <a:avLst/>
              <a:gdLst>
                <a:gd name="connsiteX0" fmla="*/ 679133 w 679132"/>
                <a:gd name="connsiteY0" fmla="*/ 255270 h 647700"/>
                <a:gd name="connsiteX1" fmla="*/ 0 w 679132"/>
                <a:gd name="connsiteY1" fmla="*/ 647700 h 647700"/>
                <a:gd name="connsiteX2" fmla="*/ 0 w 679132"/>
                <a:gd name="connsiteY2" fmla="*/ 393382 h 647700"/>
                <a:gd name="connsiteX3" fmla="*/ 679133 w 679132"/>
                <a:gd name="connsiteY3" fmla="*/ 0 h 647700"/>
              </a:gdLst>
              <a:ahLst/>
              <a:cxnLst>
                <a:cxn ang="0">
                  <a:pos x="connsiteX0" y="connsiteY0"/>
                </a:cxn>
                <a:cxn ang="0">
                  <a:pos x="connsiteX1" y="connsiteY1"/>
                </a:cxn>
                <a:cxn ang="0">
                  <a:pos x="connsiteX2" y="connsiteY2"/>
                </a:cxn>
                <a:cxn ang="0">
                  <a:pos x="connsiteX3" y="connsiteY3"/>
                </a:cxn>
              </a:cxnLst>
              <a:rect l="l" t="t" r="r" b="b"/>
              <a:pathLst>
                <a:path w="679132" h="647700">
                  <a:moveTo>
                    <a:pt x="679133" y="255270"/>
                  </a:moveTo>
                  <a:lnTo>
                    <a:pt x="0" y="647700"/>
                  </a:lnTo>
                  <a:lnTo>
                    <a:pt x="0" y="393382"/>
                  </a:lnTo>
                  <a:lnTo>
                    <a:pt x="679133" y="0"/>
                  </a:lnTo>
                  <a:close/>
                </a:path>
              </a:pathLst>
            </a:custGeom>
            <a:solidFill>
              <a:srgbClr val="FFFFFF">
                <a:alpha val="10000"/>
              </a:srgbClr>
            </a:solidFill>
            <a:ln w="9525" cap="flat">
              <a:noFill/>
              <a:prstDash val="solid"/>
              <a:miter/>
            </a:ln>
          </p:spPr>
          <p:txBody>
            <a:bodyPr rtlCol="0" anchor="ctr"/>
            <a:lstStyle/>
            <a:p>
              <a:endParaRPr lang="fr-BE"/>
            </a:p>
          </p:txBody>
        </p:sp>
        <p:sp>
          <p:nvSpPr>
            <p:cNvPr id="244" name="Forme libre : forme 243">
              <a:extLst>
                <a:ext uri="{FF2B5EF4-FFF2-40B4-BE49-F238E27FC236}">
                  <a16:creationId xmlns:a16="http://schemas.microsoft.com/office/drawing/2014/main" id="{5C6334F7-A843-4890-A649-9B331F5FDF33}"/>
                </a:ext>
              </a:extLst>
            </p:cNvPr>
            <p:cNvSpPr/>
            <p:nvPr/>
          </p:nvSpPr>
          <p:spPr>
            <a:xfrm>
              <a:off x="1684813" y="1122748"/>
              <a:ext cx="40957" cy="1626869"/>
            </a:xfrm>
            <a:custGeom>
              <a:avLst/>
              <a:gdLst>
                <a:gd name="connsiteX0" fmla="*/ 40958 w 40957"/>
                <a:gd name="connsiteY0" fmla="*/ 1626870 h 1626869"/>
                <a:gd name="connsiteX1" fmla="*/ 0 w 40957"/>
                <a:gd name="connsiteY1" fmla="*/ 1626870 h 1626869"/>
                <a:gd name="connsiteX2" fmla="*/ 0 w 40957"/>
                <a:gd name="connsiteY2" fmla="*/ 14288 h 1626869"/>
                <a:gd name="connsiteX3" fmla="*/ 40958 w 40957"/>
                <a:gd name="connsiteY3" fmla="*/ 0 h 1626869"/>
              </a:gdLst>
              <a:ahLst/>
              <a:cxnLst>
                <a:cxn ang="0">
                  <a:pos x="connsiteX0" y="connsiteY0"/>
                </a:cxn>
                <a:cxn ang="0">
                  <a:pos x="connsiteX1" y="connsiteY1"/>
                </a:cxn>
                <a:cxn ang="0">
                  <a:pos x="connsiteX2" y="connsiteY2"/>
                </a:cxn>
                <a:cxn ang="0">
                  <a:pos x="connsiteX3" y="connsiteY3"/>
                </a:cxn>
              </a:cxnLst>
              <a:rect l="l" t="t" r="r" b="b"/>
              <a:pathLst>
                <a:path w="40957" h="1626869">
                  <a:moveTo>
                    <a:pt x="40958" y="1626870"/>
                  </a:moveTo>
                  <a:lnTo>
                    <a:pt x="0" y="1626870"/>
                  </a:lnTo>
                  <a:lnTo>
                    <a:pt x="0" y="14288"/>
                  </a:lnTo>
                  <a:lnTo>
                    <a:pt x="40958" y="0"/>
                  </a:lnTo>
                  <a:close/>
                </a:path>
              </a:pathLst>
            </a:custGeom>
            <a:solidFill>
              <a:srgbClr val="7F7F7F"/>
            </a:solidFill>
            <a:ln w="9525" cap="flat">
              <a:noFill/>
              <a:prstDash val="solid"/>
              <a:miter/>
            </a:ln>
          </p:spPr>
          <p:txBody>
            <a:bodyPr rtlCol="0" anchor="ctr"/>
            <a:lstStyle/>
            <a:p>
              <a:endParaRPr lang="fr-BE"/>
            </a:p>
          </p:txBody>
        </p:sp>
      </p:grpSp>
    </p:spTree>
    <p:extLst>
      <p:ext uri="{BB962C8B-B14F-4D97-AF65-F5344CB8AC3E}">
        <p14:creationId xmlns:p14="http://schemas.microsoft.com/office/powerpoint/2010/main" val="14471898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900" decel="100000" fill="hold"/>
                                        <p:tgtEl>
                                          <p:spTgt spid="1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1000"/>
                                        <p:tgtEl>
                                          <p:spTgt spid="11"/>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246"/>
                                        </p:tgtEl>
                                        <p:attrNameLst>
                                          <p:attrName>style.visibility</p:attrName>
                                        </p:attrNameLst>
                                      </p:cBhvr>
                                      <p:to>
                                        <p:strVal val="visible"/>
                                      </p:to>
                                    </p:set>
                                    <p:animEffect transition="in" filter="wipe(down)">
                                      <p:cBhvr>
                                        <p:cTn id="18" dur="1000"/>
                                        <p:tgtEl>
                                          <p:spTgt spid="246"/>
                                        </p:tgtEl>
                                      </p:cBhvr>
                                    </p:animEffect>
                                  </p:childTnLst>
                                </p:cTn>
                              </p:par>
                            </p:childTnLst>
                          </p:cTn>
                        </p:par>
                        <p:par>
                          <p:cTn id="19" fill="hold">
                            <p:stCondLst>
                              <p:cond delay="3000"/>
                            </p:stCondLst>
                            <p:childTnLst>
                              <p:par>
                                <p:cTn id="20" presetID="22" presetClass="entr" presetSubtype="4" fill="hold" nodeType="afterEffect">
                                  <p:stCondLst>
                                    <p:cond delay="0"/>
                                  </p:stCondLst>
                                  <p:childTnLst>
                                    <p:set>
                                      <p:cBhvr>
                                        <p:cTn id="21" dur="1" fill="hold">
                                          <p:stCondLst>
                                            <p:cond delay="0"/>
                                          </p:stCondLst>
                                        </p:cTn>
                                        <p:tgtEl>
                                          <p:spTgt spid="245"/>
                                        </p:tgtEl>
                                        <p:attrNameLst>
                                          <p:attrName>style.visibility</p:attrName>
                                        </p:attrNameLst>
                                      </p:cBhvr>
                                      <p:to>
                                        <p:strVal val="visible"/>
                                      </p:to>
                                    </p:set>
                                    <p:animEffect transition="in" filter="wipe(down)">
                                      <p:cBhvr>
                                        <p:cTn id="22" dur="1000"/>
                                        <p:tgtEl>
                                          <p:spTgt spid="245"/>
                                        </p:tgtEl>
                                      </p:cBhvr>
                                    </p:animEffect>
                                  </p:childTnLst>
                                </p:cTn>
                              </p:par>
                            </p:childTnLst>
                          </p:cTn>
                        </p:par>
                        <p:par>
                          <p:cTn id="23" fill="hold">
                            <p:stCondLst>
                              <p:cond delay="4000"/>
                            </p:stCondLst>
                            <p:childTnLst>
                              <p:par>
                                <p:cTn id="24" presetID="42" presetClass="entr" presetSubtype="0" fill="hold" grpId="0" nodeType="afterEffect">
                                  <p:stCondLst>
                                    <p:cond delay="0"/>
                                  </p:stCondLst>
                                  <p:childTnLst>
                                    <p:set>
                                      <p:cBhvr>
                                        <p:cTn id="25" dur="1" fill="hold">
                                          <p:stCondLst>
                                            <p:cond delay="0"/>
                                          </p:stCondLst>
                                        </p:cTn>
                                        <p:tgtEl>
                                          <p:spTgt spid="192"/>
                                        </p:tgtEl>
                                        <p:attrNameLst>
                                          <p:attrName>style.visibility</p:attrName>
                                        </p:attrNameLst>
                                      </p:cBhvr>
                                      <p:to>
                                        <p:strVal val="visible"/>
                                      </p:to>
                                    </p:set>
                                    <p:animEffect transition="in" filter="fade">
                                      <p:cBhvr>
                                        <p:cTn id="26" dur="1000"/>
                                        <p:tgtEl>
                                          <p:spTgt spid="192"/>
                                        </p:tgtEl>
                                      </p:cBhvr>
                                    </p:animEffect>
                                    <p:anim calcmode="lin" valueType="num">
                                      <p:cBhvr>
                                        <p:cTn id="27" dur="1000" fill="hold"/>
                                        <p:tgtEl>
                                          <p:spTgt spid="192"/>
                                        </p:tgtEl>
                                        <p:attrNameLst>
                                          <p:attrName>ppt_x</p:attrName>
                                        </p:attrNameLst>
                                      </p:cBhvr>
                                      <p:tavLst>
                                        <p:tav tm="0">
                                          <p:val>
                                            <p:strVal val="#ppt_x"/>
                                          </p:val>
                                        </p:tav>
                                        <p:tav tm="100000">
                                          <p:val>
                                            <p:strVal val="#ppt_x"/>
                                          </p:val>
                                        </p:tav>
                                      </p:tavLst>
                                    </p:anim>
                                    <p:anim calcmode="lin" valueType="num">
                                      <p:cBhvr>
                                        <p:cTn id="28" dur="1000" fill="hold"/>
                                        <p:tgtEl>
                                          <p:spTgt spid="192"/>
                                        </p:tgtEl>
                                        <p:attrNameLst>
                                          <p:attrName>ppt_y</p:attrName>
                                        </p:attrNameLst>
                                      </p:cBhvr>
                                      <p:tavLst>
                                        <p:tav tm="0">
                                          <p:val>
                                            <p:strVal val="#ppt_y+.1"/>
                                          </p:val>
                                        </p:tav>
                                        <p:tav tm="100000">
                                          <p:val>
                                            <p:strVal val="#ppt_y"/>
                                          </p:val>
                                        </p:tav>
                                      </p:tavLst>
                                    </p:anim>
                                  </p:childTnLst>
                                </p:cTn>
                              </p:par>
                            </p:childTnLst>
                          </p:cTn>
                        </p:par>
                        <p:par>
                          <p:cTn id="29" fill="hold">
                            <p:stCondLst>
                              <p:cond delay="5000"/>
                            </p:stCondLst>
                            <p:childTnLst>
                              <p:par>
                                <p:cTn id="30" presetID="16" presetClass="entr" presetSubtype="37"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barn(outVertical)">
                                      <p:cBhvr>
                                        <p:cTn id="32" dur="500"/>
                                        <p:tgtEl>
                                          <p:spTgt spid="6"/>
                                        </p:tgtEl>
                                      </p:cBhvr>
                                    </p:animEffect>
                                  </p:childTnLst>
                                </p:cTn>
                              </p:par>
                            </p:childTnLst>
                          </p:cTn>
                        </p:par>
                        <p:par>
                          <p:cTn id="33" fill="hold">
                            <p:stCondLst>
                              <p:cond delay="5500"/>
                            </p:stCondLst>
                            <p:childTnLst>
                              <p:par>
                                <p:cTn id="34" presetID="10" presetClass="entr" presetSubtype="0" fill="hold" grpId="0" nodeType="afterEffect">
                                  <p:stCondLst>
                                    <p:cond delay="0"/>
                                  </p:stCondLst>
                                  <p:childTnLst>
                                    <p:set>
                                      <p:cBhvr>
                                        <p:cTn id="35" dur="1" fill="hold">
                                          <p:stCondLst>
                                            <p:cond delay="0"/>
                                          </p:stCondLst>
                                        </p:cTn>
                                        <p:tgtEl>
                                          <p:spTgt spid="194"/>
                                        </p:tgtEl>
                                        <p:attrNameLst>
                                          <p:attrName>style.visibility</p:attrName>
                                        </p:attrNameLst>
                                      </p:cBhvr>
                                      <p:to>
                                        <p:strVal val="visible"/>
                                      </p:to>
                                    </p:set>
                                    <p:animEffect transition="in" filter="fade">
                                      <p:cBhvr>
                                        <p:cTn id="36" dur="500"/>
                                        <p:tgtEl>
                                          <p:spTgt spid="194"/>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wipe(left)">
                                      <p:cBhvr>
                                        <p:cTn id="41" dur="500"/>
                                        <p:tgtEl>
                                          <p:spTgt spid="196"/>
                                        </p:tgtEl>
                                      </p:cBhvr>
                                    </p:animEffect>
                                  </p:childTnLst>
                                </p:cTn>
                              </p:par>
                            </p:childTnLst>
                          </p:cTn>
                        </p:par>
                        <p:par>
                          <p:cTn id="42" fill="hold">
                            <p:stCondLst>
                              <p:cond delay="500"/>
                            </p:stCondLst>
                            <p:childTnLst>
                              <p:par>
                                <p:cTn id="43" presetID="10" presetClass="entr" presetSubtype="0" fill="hold" grpId="0" nodeType="afterEffect">
                                  <p:stCondLst>
                                    <p:cond delay="0"/>
                                  </p:stCondLst>
                                  <p:childTnLst>
                                    <p:set>
                                      <p:cBhvr>
                                        <p:cTn id="44" dur="1" fill="hold">
                                          <p:stCondLst>
                                            <p:cond delay="0"/>
                                          </p:stCondLst>
                                        </p:cTn>
                                        <p:tgtEl>
                                          <p:spTgt spid="195"/>
                                        </p:tgtEl>
                                        <p:attrNameLst>
                                          <p:attrName>style.visibility</p:attrName>
                                        </p:attrNameLst>
                                      </p:cBhvr>
                                      <p:to>
                                        <p:strVal val="visible"/>
                                      </p:to>
                                    </p:set>
                                    <p:animEffect transition="in" filter="fade">
                                      <p:cBhvr>
                                        <p:cTn id="45" dur="500"/>
                                        <p:tgtEl>
                                          <p:spTgt spid="195"/>
                                        </p:tgtEl>
                                      </p:cBhvr>
                                    </p:animEffect>
                                  </p:childTnLst>
                                </p:cTn>
                              </p:par>
                            </p:childTnLst>
                          </p:cTn>
                        </p:par>
                        <p:par>
                          <p:cTn id="46" fill="hold">
                            <p:stCondLst>
                              <p:cond delay="1000"/>
                            </p:stCondLst>
                            <p:childTnLst>
                              <p:par>
                                <p:cTn id="47" presetID="53" presetClass="entr" presetSubtype="16" fill="hold" nodeType="afterEffect">
                                  <p:stCondLst>
                                    <p:cond delay="0"/>
                                  </p:stCondLst>
                                  <p:childTnLst>
                                    <p:set>
                                      <p:cBhvr>
                                        <p:cTn id="48" dur="1" fill="hold">
                                          <p:stCondLst>
                                            <p:cond delay="0"/>
                                          </p:stCondLst>
                                        </p:cTn>
                                        <p:tgtEl>
                                          <p:spTgt spid="197"/>
                                        </p:tgtEl>
                                        <p:attrNameLst>
                                          <p:attrName>style.visibility</p:attrName>
                                        </p:attrNameLst>
                                      </p:cBhvr>
                                      <p:to>
                                        <p:strVal val="visible"/>
                                      </p:to>
                                    </p:set>
                                    <p:anim calcmode="lin" valueType="num">
                                      <p:cBhvr>
                                        <p:cTn id="49" dur="500" fill="hold"/>
                                        <p:tgtEl>
                                          <p:spTgt spid="197"/>
                                        </p:tgtEl>
                                        <p:attrNameLst>
                                          <p:attrName>ppt_w</p:attrName>
                                        </p:attrNameLst>
                                      </p:cBhvr>
                                      <p:tavLst>
                                        <p:tav tm="0">
                                          <p:val>
                                            <p:fltVal val="0"/>
                                          </p:val>
                                        </p:tav>
                                        <p:tav tm="100000">
                                          <p:val>
                                            <p:strVal val="#ppt_w"/>
                                          </p:val>
                                        </p:tav>
                                      </p:tavLst>
                                    </p:anim>
                                    <p:anim calcmode="lin" valueType="num">
                                      <p:cBhvr>
                                        <p:cTn id="50" dur="500" fill="hold"/>
                                        <p:tgtEl>
                                          <p:spTgt spid="197"/>
                                        </p:tgtEl>
                                        <p:attrNameLst>
                                          <p:attrName>ppt_h</p:attrName>
                                        </p:attrNameLst>
                                      </p:cBhvr>
                                      <p:tavLst>
                                        <p:tav tm="0">
                                          <p:val>
                                            <p:fltVal val="0"/>
                                          </p:val>
                                        </p:tav>
                                        <p:tav tm="100000">
                                          <p:val>
                                            <p:strVal val="#ppt_h"/>
                                          </p:val>
                                        </p:tav>
                                      </p:tavLst>
                                    </p:anim>
                                    <p:animEffect transition="in" filter="fade">
                                      <p:cBhvr>
                                        <p:cTn id="51" dur="500"/>
                                        <p:tgtEl>
                                          <p:spTgt spid="197"/>
                                        </p:tgtEl>
                                      </p:cBhvr>
                                    </p:animEffect>
                                  </p:childTnLst>
                                </p:cTn>
                              </p:par>
                            </p:childTnLst>
                          </p:cTn>
                        </p:par>
                        <p:par>
                          <p:cTn id="52" fill="hold">
                            <p:stCondLst>
                              <p:cond delay="1500"/>
                            </p:stCondLst>
                            <p:childTnLst>
                              <p:par>
                                <p:cTn id="53" presetID="10" presetClass="entr" presetSubtype="0" fill="hold" grpId="0" nodeType="afterEffect">
                                  <p:stCondLst>
                                    <p:cond delay="0"/>
                                  </p:stCondLst>
                                  <p:childTnLst>
                                    <p:set>
                                      <p:cBhvr>
                                        <p:cTn id="54" dur="1" fill="hold">
                                          <p:stCondLst>
                                            <p:cond delay="0"/>
                                          </p:stCondLst>
                                        </p:cTn>
                                        <p:tgtEl>
                                          <p:spTgt spid="200"/>
                                        </p:tgtEl>
                                        <p:attrNameLst>
                                          <p:attrName>style.visibility</p:attrName>
                                        </p:attrNameLst>
                                      </p:cBhvr>
                                      <p:to>
                                        <p:strVal val="visible"/>
                                      </p:to>
                                    </p:set>
                                    <p:animEffect transition="in" filter="fade">
                                      <p:cBhvr>
                                        <p:cTn id="55" dur="1000"/>
                                        <p:tgtEl>
                                          <p:spTgt spid="200"/>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2" fill="hold" nodeType="clickEffect">
                                  <p:stCondLst>
                                    <p:cond delay="0"/>
                                  </p:stCondLst>
                                  <p:childTnLst>
                                    <p:set>
                                      <p:cBhvr>
                                        <p:cTn id="59" dur="1" fill="hold">
                                          <p:stCondLst>
                                            <p:cond delay="0"/>
                                          </p:stCondLst>
                                        </p:cTn>
                                        <p:tgtEl>
                                          <p:spTgt spid="202"/>
                                        </p:tgtEl>
                                        <p:attrNameLst>
                                          <p:attrName>style.visibility</p:attrName>
                                        </p:attrNameLst>
                                      </p:cBhvr>
                                      <p:to>
                                        <p:strVal val="visible"/>
                                      </p:to>
                                    </p:set>
                                    <p:animEffect transition="in" filter="wipe(right)">
                                      <p:cBhvr>
                                        <p:cTn id="60" dur="500"/>
                                        <p:tgtEl>
                                          <p:spTgt spid="202"/>
                                        </p:tgtEl>
                                      </p:cBhvr>
                                    </p:animEffect>
                                  </p:childTnLst>
                                </p:cTn>
                              </p:par>
                            </p:childTnLst>
                          </p:cTn>
                        </p:par>
                        <p:par>
                          <p:cTn id="61" fill="hold">
                            <p:stCondLst>
                              <p:cond delay="500"/>
                            </p:stCondLst>
                            <p:childTnLst>
                              <p:par>
                                <p:cTn id="62" presetID="10" presetClass="entr" presetSubtype="0" fill="hold" grpId="0" nodeType="afterEffect">
                                  <p:stCondLst>
                                    <p:cond delay="0"/>
                                  </p:stCondLst>
                                  <p:childTnLst>
                                    <p:set>
                                      <p:cBhvr>
                                        <p:cTn id="63" dur="1" fill="hold">
                                          <p:stCondLst>
                                            <p:cond delay="0"/>
                                          </p:stCondLst>
                                        </p:cTn>
                                        <p:tgtEl>
                                          <p:spTgt spid="201"/>
                                        </p:tgtEl>
                                        <p:attrNameLst>
                                          <p:attrName>style.visibility</p:attrName>
                                        </p:attrNameLst>
                                      </p:cBhvr>
                                      <p:to>
                                        <p:strVal val="visible"/>
                                      </p:to>
                                    </p:set>
                                    <p:animEffect transition="in" filter="fade">
                                      <p:cBhvr>
                                        <p:cTn id="64" dur="500"/>
                                        <p:tgtEl>
                                          <p:spTgt spid="201"/>
                                        </p:tgtEl>
                                      </p:cBhvr>
                                    </p:animEffect>
                                  </p:childTnLst>
                                </p:cTn>
                              </p:par>
                            </p:childTnLst>
                          </p:cTn>
                        </p:par>
                        <p:par>
                          <p:cTn id="65" fill="hold">
                            <p:stCondLst>
                              <p:cond delay="1000"/>
                            </p:stCondLst>
                            <p:childTnLst>
                              <p:par>
                                <p:cTn id="66" presetID="53" presetClass="entr" presetSubtype="16" fill="hold" nodeType="afterEffect">
                                  <p:stCondLst>
                                    <p:cond delay="0"/>
                                  </p:stCondLst>
                                  <p:childTnLst>
                                    <p:set>
                                      <p:cBhvr>
                                        <p:cTn id="67" dur="1" fill="hold">
                                          <p:stCondLst>
                                            <p:cond delay="0"/>
                                          </p:stCondLst>
                                        </p:cTn>
                                        <p:tgtEl>
                                          <p:spTgt spid="203"/>
                                        </p:tgtEl>
                                        <p:attrNameLst>
                                          <p:attrName>style.visibility</p:attrName>
                                        </p:attrNameLst>
                                      </p:cBhvr>
                                      <p:to>
                                        <p:strVal val="visible"/>
                                      </p:to>
                                    </p:set>
                                    <p:anim calcmode="lin" valueType="num">
                                      <p:cBhvr>
                                        <p:cTn id="68" dur="500" fill="hold"/>
                                        <p:tgtEl>
                                          <p:spTgt spid="203"/>
                                        </p:tgtEl>
                                        <p:attrNameLst>
                                          <p:attrName>ppt_w</p:attrName>
                                        </p:attrNameLst>
                                      </p:cBhvr>
                                      <p:tavLst>
                                        <p:tav tm="0">
                                          <p:val>
                                            <p:fltVal val="0"/>
                                          </p:val>
                                        </p:tav>
                                        <p:tav tm="100000">
                                          <p:val>
                                            <p:strVal val="#ppt_w"/>
                                          </p:val>
                                        </p:tav>
                                      </p:tavLst>
                                    </p:anim>
                                    <p:anim calcmode="lin" valueType="num">
                                      <p:cBhvr>
                                        <p:cTn id="69" dur="500" fill="hold"/>
                                        <p:tgtEl>
                                          <p:spTgt spid="203"/>
                                        </p:tgtEl>
                                        <p:attrNameLst>
                                          <p:attrName>ppt_h</p:attrName>
                                        </p:attrNameLst>
                                      </p:cBhvr>
                                      <p:tavLst>
                                        <p:tav tm="0">
                                          <p:val>
                                            <p:fltVal val="0"/>
                                          </p:val>
                                        </p:tav>
                                        <p:tav tm="100000">
                                          <p:val>
                                            <p:strVal val="#ppt_h"/>
                                          </p:val>
                                        </p:tav>
                                      </p:tavLst>
                                    </p:anim>
                                    <p:animEffect transition="in" filter="fade">
                                      <p:cBhvr>
                                        <p:cTn id="70" dur="500"/>
                                        <p:tgtEl>
                                          <p:spTgt spid="203"/>
                                        </p:tgtEl>
                                      </p:cBhvr>
                                    </p:animEffect>
                                  </p:childTnLst>
                                </p:cTn>
                              </p:par>
                            </p:childTnLst>
                          </p:cTn>
                        </p:par>
                        <p:par>
                          <p:cTn id="71" fill="hold">
                            <p:stCondLst>
                              <p:cond delay="1500"/>
                            </p:stCondLst>
                            <p:childTnLst>
                              <p:par>
                                <p:cTn id="72" presetID="10" presetClass="entr" presetSubtype="0" fill="hold" grpId="0" nodeType="afterEffect">
                                  <p:stCondLst>
                                    <p:cond delay="0"/>
                                  </p:stCondLst>
                                  <p:childTnLst>
                                    <p:set>
                                      <p:cBhvr>
                                        <p:cTn id="73" dur="1" fill="hold">
                                          <p:stCondLst>
                                            <p:cond delay="0"/>
                                          </p:stCondLst>
                                        </p:cTn>
                                        <p:tgtEl>
                                          <p:spTgt spid="206"/>
                                        </p:tgtEl>
                                        <p:attrNameLst>
                                          <p:attrName>style.visibility</p:attrName>
                                        </p:attrNameLst>
                                      </p:cBhvr>
                                      <p:to>
                                        <p:strVal val="visible"/>
                                      </p:to>
                                    </p:set>
                                    <p:animEffect transition="in" filter="fade">
                                      <p:cBhvr>
                                        <p:cTn id="74" dur="1000"/>
                                        <p:tgtEl>
                                          <p:spTgt spid="206"/>
                                        </p:tgtEl>
                                      </p:cBhvr>
                                    </p:animEffect>
                                  </p:childTnLst>
                                </p:cTn>
                              </p:par>
                            </p:childTnLst>
                          </p:cTn>
                        </p:par>
                        <p:par>
                          <p:cTn id="75" fill="hold">
                            <p:stCondLst>
                              <p:cond delay="2500"/>
                            </p:stCondLst>
                            <p:childTnLst>
                              <p:par>
                                <p:cTn id="76" presetID="10" presetClass="entr" presetSubtype="0" fill="hold" grpId="0" nodeType="afterEffect">
                                  <p:stCondLst>
                                    <p:cond delay="0"/>
                                  </p:stCondLst>
                                  <p:childTnLst>
                                    <p:set>
                                      <p:cBhvr>
                                        <p:cTn id="77" dur="1" fill="hold">
                                          <p:stCondLst>
                                            <p:cond delay="0"/>
                                          </p:stCondLst>
                                        </p:cTn>
                                        <p:tgtEl>
                                          <p:spTgt spid="207"/>
                                        </p:tgtEl>
                                        <p:attrNameLst>
                                          <p:attrName>style.visibility</p:attrName>
                                        </p:attrNameLst>
                                      </p:cBhvr>
                                      <p:to>
                                        <p:strVal val="visible"/>
                                      </p:to>
                                    </p:set>
                                    <p:animEffect transition="in" filter="fade">
                                      <p:cBhvr>
                                        <p:cTn id="78" dur="500"/>
                                        <p:tgtEl>
                                          <p:spTgt spid="207"/>
                                        </p:tgtEl>
                                      </p:cBhvr>
                                    </p:animEffect>
                                  </p:childTnLst>
                                </p:cTn>
                              </p:par>
                            </p:childTnLst>
                          </p:cTn>
                        </p:par>
                        <p:par>
                          <p:cTn id="79" fill="hold">
                            <p:stCondLst>
                              <p:cond delay="3000"/>
                            </p:stCondLst>
                            <p:childTnLst>
                              <p:par>
                                <p:cTn id="80" presetID="10" presetClass="entr" presetSubtype="0" fill="hold" grpId="0" nodeType="afterEffect">
                                  <p:stCondLst>
                                    <p:cond delay="0"/>
                                  </p:stCondLst>
                                  <p:childTnLst>
                                    <p:set>
                                      <p:cBhvr>
                                        <p:cTn id="81" dur="1" fill="hold">
                                          <p:stCondLst>
                                            <p:cond delay="0"/>
                                          </p:stCondLst>
                                        </p:cTn>
                                        <p:tgtEl>
                                          <p:spTgt spid="209"/>
                                        </p:tgtEl>
                                        <p:attrNameLst>
                                          <p:attrName>style.visibility</p:attrName>
                                        </p:attrNameLst>
                                      </p:cBhvr>
                                      <p:to>
                                        <p:strVal val="visible"/>
                                      </p:to>
                                    </p:set>
                                    <p:animEffect transition="in" filter="fade">
                                      <p:cBhvr>
                                        <p:cTn id="82" dur="500"/>
                                        <p:tgtEl>
                                          <p:spTgt spid="209"/>
                                        </p:tgtEl>
                                      </p:cBhvr>
                                    </p:animEffect>
                                  </p:childTnLst>
                                </p:cTn>
                              </p:par>
                            </p:childTnLst>
                          </p:cTn>
                        </p:par>
                      </p:childTnLst>
                    </p:cTn>
                  </p:par>
                  <p:par>
                    <p:cTn id="83" fill="hold">
                      <p:stCondLst>
                        <p:cond delay="indefinite"/>
                      </p:stCondLst>
                      <p:childTnLst>
                        <p:par>
                          <p:cTn id="84" fill="hold">
                            <p:stCondLst>
                              <p:cond delay="0"/>
                            </p:stCondLst>
                            <p:childTnLst>
                              <p:par>
                                <p:cTn id="85" presetID="53" presetClass="entr" presetSubtype="16" fill="hold" nodeType="clickEffect">
                                  <p:stCondLst>
                                    <p:cond delay="0"/>
                                  </p:stCondLst>
                                  <p:childTnLst>
                                    <p:set>
                                      <p:cBhvr>
                                        <p:cTn id="86" dur="1" fill="hold">
                                          <p:stCondLst>
                                            <p:cond delay="0"/>
                                          </p:stCondLst>
                                        </p:cTn>
                                        <p:tgtEl>
                                          <p:spTgt spid="211"/>
                                        </p:tgtEl>
                                        <p:attrNameLst>
                                          <p:attrName>style.visibility</p:attrName>
                                        </p:attrNameLst>
                                      </p:cBhvr>
                                      <p:to>
                                        <p:strVal val="visible"/>
                                      </p:to>
                                    </p:set>
                                    <p:anim calcmode="lin" valueType="num">
                                      <p:cBhvr>
                                        <p:cTn id="87" dur="500" fill="hold"/>
                                        <p:tgtEl>
                                          <p:spTgt spid="211"/>
                                        </p:tgtEl>
                                        <p:attrNameLst>
                                          <p:attrName>ppt_w</p:attrName>
                                        </p:attrNameLst>
                                      </p:cBhvr>
                                      <p:tavLst>
                                        <p:tav tm="0">
                                          <p:val>
                                            <p:fltVal val="0"/>
                                          </p:val>
                                        </p:tav>
                                        <p:tav tm="100000">
                                          <p:val>
                                            <p:strVal val="#ppt_w"/>
                                          </p:val>
                                        </p:tav>
                                      </p:tavLst>
                                    </p:anim>
                                    <p:anim calcmode="lin" valueType="num">
                                      <p:cBhvr>
                                        <p:cTn id="88" dur="500" fill="hold"/>
                                        <p:tgtEl>
                                          <p:spTgt spid="211"/>
                                        </p:tgtEl>
                                        <p:attrNameLst>
                                          <p:attrName>ppt_h</p:attrName>
                                        </p:attrNameLst>
                                      </p:cBhvr>
                                      <p:tavLst>
                                        <p:tav tm="0">
                                          <p:val>
                                            <p:fltVal val="0"/>
                                          </p:val>
                                        </p:tav>
                                        <p:tav tm="100000">
                                          <p:val>
                                            <p:strVal val="#ppt_h"/>
                                          </p:val>
                                        </p:tav>
                                      </p:tavLst>
                                    </p:anim>
                                    <p:animEffect transition="in" filter="fade">
                                      <p:cBhvr>
                                        <p:cTn id="89" dur="500"/>
                                        <p:tgtEl>
                                          <p:spTgt spid="211"/>
                                        </p:tgtEl>
                                      </p:cBhvr>
                                    </p:animEffect>
                                  </p:childTnLst>
                                </p:cTn>
                              </p:par>
                            </p:childTnLst>
                          </p:cTn>
                        </p:par>
                        <p:par>
                          <p:cTn id="90" fill="hold">
                            <p:stCondLst>
                              <p:cond delay="500"/>
                            </p:stCondLst>
                            <p:childTnLst>
                              <p:par>
                                <p:cTn id="91" presetID="10" presetClass="entr" presetSubtype="0" fill="hold" grpId="0" nodeType="afterEffect">
                                  <p:stCondLst>
                                    <p:cond delay="0"/>
                                  </p:stCondLst>
                                  <p:childTnLst>
                                    <p:set>
                                      <p:cBhvr>
                                        <p:cTn id="92" dur="1" fill="hold">
                                          <p:stCondLst>
                                            <p:cond delay="0"/>
                                          </p:stCondLst>
                                        </p:cTn>
                                        <p:tgtEl>
                                          <p:spTgt spid="210"/>
                                        </p:tgtEl>
                                        <p:attrNameLst>
                                          <p:attrName>style.visibility</p:attrName>
                                        </p:attrNameLst>
                                      </p:cBhvr>
                                      <p:to>
                                        <p:strVal val="visible"/>
                                      </p:to>
                                    </p:set>
                                    <p:animEffect transition="in" filter="fade">
                                      <p:cBhvr>
                                        <p:cTn id="93"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92" grpId="0"/>
      <p:bldP spid="6" grpId="0" animBg="1"/>
      <p:bldP spid="194" grpId="0"/>
      <p:bldP spid="195" grpId="0"/>
      <p:bldP spid="200" grpId="0"/>
      <p:bldP spid="201" grpId="0"/>
      <p:bldP spid="206" grpId="0"/>
      <p:bldP spid="207" grpId="0"/>
      <p:bldP spid="209" grpId="0"/>
      <p:bldP spid="210"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 name="Rectangle 443">
            <a:extLst>
              <a:ext uri="{FF2B5EF4-FFF2-40B4-BE49-F238E27FC236}">
                <a16:creationId xmlns:a16="http://schemas.microsoft.com/office/drawing/2014/main" id="{A44763FB-10BD-48B6-B123-4957B96A4C2D}"/>
              </a:ext>
            </a:extLst>
          </p:cNvPr>
          <p:cNvSpPr/>
          <p:nvPr/>
        </p:nvSpPr>
        <p:spPr>
          <a:xfrm>
            <a:off x="3226125" y="3542864"/>
            <a:ext cx="3632200" cy="288884"/>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BE" sz="1200">
                <a:latin typeface="Trebuchet MS" panose="020B0603020202020204" pitchFamily="34" charset="0"/>
              </a:rPr>
              <a:t>Facturation électronique</a:t>
            </a:r>
          </a:p>
        </p:txBody>
      </p:sp>
      <p:sp>
        <p:nvSpPr>
          <p:cNvPr id="445" name="Espace réservé du contenu 3">
            <a:extLst>
              <a:ext uri="{FF2B5EF4-FFF2-40B4-BE49-F238E27FC236}">
                <a16:creationId xmlns:a16="http://schemas.microsoft.com/office/drawing/2014/main" id="{390E3DA6-2624-4FBC-AC93-39A51A3F1451}"/>
              </a:ext>
            </a:extLst>
          </p:cNvPr>
          <p:cNvSpPr txBox="1">
            <a:spLocks/>
          </p:cNvSpPr>
          <p:nvPr/>
        </p:nvSpPr>
        <p:spPr>
          <a:xfrm>
            <a:off x="3226124" y="3832425"/>
            <a:ext cx="3826933" cy="22005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just">
              <a:buClr>
                <a:srgbClr val="FF7351"/>
              </a:buClr>
            </a:pPr>
            <a:r>
              <a:rPr lang="fr-BE" sz="1050" b="1">
                <a:solidFill>
                  <a:srgbClr val="FF7351"/>
                </a:solidFill>
                <a:latin typeface="Trebuchet MS" panose="020B0603020202020204" pitchFamily="34" charset="0"/>
              </a:rPr>
              <a:t>Mise en place progressive</a:t>
            </a:r>
          </a:p>
        </p:txBody>
      </p:sp>
      <p:sp>
        <p:nvSpPr>
          <p:cNvPr id="446" name="Espace réservé du contenu 3">
            <a:extLst>
              <a:ext uri="{FF2B5EF4-FFF2-40B4-BE49-F238E27FC236}">
                <a16:creationId xmlns:a16="http://schemas.microsoft.com/office/drawing/2014/main" id="{ACE4FF7E-7693-4BC8-9421-3633E0AF7261}"/>
              </a:ext>
            </a:extLst>
          </p:cNvPr>
          <p:cNvSpPr txBox="1">
            <a:spLocks/>
          </p:cNvSpPr>
          <p:nvPr/>
        </p:nvSpPr>
        <p:spPr>
          <a:xfrm>
            <a:off x="3226123" y="4061360"/>
            <a:ext cx="3826935" cy="567970"/>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En 2023 : obligation d’accepter la </a:t>
            </a:r>
            <a:r>
              <a:rPr lang="fr-BE" sz="900" b="1">
                <a:solidFill>
                  <a:schemeClr val="bg1">
                    <a:lumMod val="50000"/>
                  </a:schemeClr>
                </a:solidFill>
                <a:latin typeface="Trebuchet MS" panose="020B0603020202020204" pitchFamily="34" charset="0"/>
              </a:rPr>
              <a:t>réception de ces factures</a:t>
            </a:r>
          </a:p>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Entre 2023 et 2025 : obligation d’</a:t>
            </a:r>
            <a:r>
              <a:rPr lang="fr-BE" sz="900" b="1">
                <a:solidFill>
                  <a:schemeClr val="bg1">
                    <a:lumMod val="50000"/>
                  </a:schemeClr>
                </a:solidFill>
                <a:latin typeface="Trebuchet MS" panose="020B0603020202020204" pitchFamily="34" charset="0"/>
              </a:rPr>
              <a:t>émission</a:t>
            </a:r>
          </a:p>
        </p:txBody>
      </p:sp>
      <p:sp>
        <p:nvSpPr>
          <p:cNvPr id="263" name="Rectangle 262">
            <a:extLst>
              <a:ext uri="{FF2B5EF4-FFF2-40B4-BE49-F238E27FC236}">
                <a16:creationId xmlns:a16="http://schemas.microsoft.com/office/drawing/2014/main" id="{EAFD2B56-9750-497E-B4DD-7D52AB8511E9}"/>
              </a:ext>
            </a:extLst>
          </p:cNvPr>
          <p:cNvSpPr/>
          <p:nvPr/>
        </p:nvSpPr>
        <p:spPr>
          <a:xfrm>
            <a:off x="2386964" y="1288962"/>
            <a:ext cx="2777703" cy="288884"/>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BE" sz="1200">
                <a:latin typeface="Trebuchet MS" panose="020B0603020202020204" pitchFamily="34" charset="0"/>
              </a:rPr>
              <a:t>E-commerce et vente à distance</a:t>
            </a:r>
          </a:p>
        </p:txBody>
      </p:sp>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Les dispositions applicables aux entreprises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TVA</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3</a:t>
            </a:r>
          </a:p>
        </p:txBody>
      </p:sp>
      <p:grpSp>
        <p:nvGrpSpPr>
          <p:cNvPr id="7" name="Graphique 2">
            <a:extLst>
              <a:ext uri="{FF2B5EF4-FFF2-40B4-BE49-F238E27FC236}">
                <a16:creationId xmlns:a16="http://schemas.microsoft.com/office/drawing/2014/main" id="{4404E74D-5998-4785-8AA0-F730D0E03DB2}"/>
              </a:ext>
            </a:extLst>
          </p:cNvPr>
          <p:cNvGrpSpPr/>
          <p:nvPr/>
        </p:nvGrpSpPr>
        <p:grpSpPr>
          <a:xfrm>
            <a:off x="609594" y="1068911"/>
            <a:ext cx="1830715" cy="3730001"/>
            <a:chOff x="609594" y="1068911"/>
            <a:chExt cx="1830715" cy="3730001"/>
          </a:xfrm>
        </p:grpSpPr>
        <p:grpSp>
          <p:nvGrpSpPr>
            <p:cNvPr id="8" name="Graphique 2">
              <a:extLst>
                <a:ext uri="{FF2B5EF4-FFF2-40B4-BE49-F238E27FC236}">
                  <a16:creationId xmlns:a16="http://schemas.microsoft.com/office/drawing/2014/main" id="{4404E74D-5998-4785-8AA0-F730D0E03DB2}"/>
                </a:ext>
              </a:extLst>
            </p:cNvPr>
            <p:cNvGrpSpPr/>
            <p:nvPr/>
          </p:nvGrpSpPr>
          <p:grpSpPr>
            <a:xfrm>
              <a:off x="609594" y="1068911"/>
              <a:ext cx="1830715" cy="3730001"/>
              <a:chOff x="609594" y="1068911"/>
              <a:chExt cx="1830715" cy="3730001"/>
            </a:xfrm>
          </p:grpSpPr>
          <p:sp>
            <p:nvSpPr>
              <p:cNvPr id="9" name="Forme libre : forme 8">
                <a:extLst>
                  <a:ext uri="{FF2B5EF4-FFF2-40B4-BE49-F238E27FC236}">
                    <a16:creationId xmlns:a16="http://schemas.microsoft.com/office/drawing/2014/main" id="{1AA2EFA2-A933-42F8-A799-7B591142E595}"/>
                  </a:ext>
                </a:extLst>
              </p:cNvPr>
              <p:cNvSpPr/>
              <p:nvPr/>
            </p:nvSpPr>
            <p:spPr>
              <a:xfrm>
                <a:off x="609594" y="1068911"/>
                <a:ext cx="1830715" cy="3730001"/>
              </a:xfrm>
              <a:custGeom>
                <a:avLst/>
                <a:gdLst>
                  <a:gd name="connsiteX0" fmla="*/ 1540198 w 1830715"/>
                  <a:gd name="connsiteY0" fmla="*/ 3729996 h 3730001"/>
                  <a:gd name="connsiteX1" fmla="*/ 274326 w 1830715"/>
                  <a:gd name="connsiteY1" fmla="*/ 3724281 h 3730001"/>
                  <a:gd name="connsiteX2" fmla="*/ 6 w 1830715"/>
                  <a:gd name="connsiteY2" fmla="*/ 3447103 h 3730001"/>
                  <a:gd name="connsiteX3" fmla="*/ 13341 w 1830715"/>
                  <a:gd name="connsiteY3" fmla="*/ 274326 h 3730001"/>
                  <a:gd name="connsiteX4" fmla="*/ 290518 w 1830715"/>
                  <a:gd name="connsiteY4" fmla="*/ 6 h 3730001"/>
                  <a:gd name="connsiteX5" fmla="*/ 1556391 w 1830715"/>
                  <a:gd name="connsiteY5" fmla="*/ 5721 h 3730001"/>
                  <a:gd name="connsiteX6" fmla="*/ 1830711 w 1830715"/>
                  <a:gd name="connsiteY6" fmla="*/ 282898 h 3730001"/>
                  <a:gd name="connsiteX7" fmla="*/ 1817376 w 1830715"/>
                  <a:gd name="connsiteY7" fmla="*/ 3455676 h 3730001"/>
                  <a:gd name="connsiteX8" fmla="*/ 1540198 w 1830715"/>
                  <a:gd name="connsiteY8" fmla="*/ 3729996 h 373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30715" h="3730001">
                    <a:moveTo>
                      <a:pt x="1540198" y="3729996"/>
                    </a:moveTo>
                    <a:lnTo>
                      <a:pt x="274326" y="3724281"/>
                    </a:lnTo>
                    <a:cubicBezTo>
                      <a:pt x="121926" y="3723328"/>
                      <a:pt x="-947" y="3599503"/>
                      <a:pt x="6" y="3447103"/>
                    </a:cubicBezTo>
                    <a:lnTo>
                      <a:pt x="13341" y="274326"/>
                    </a:lnTo>
                    <a:cubicBezTo>
                      <a:pt x="14293" y="121926"/>
                      <a:pt x="138118" y="-947"/>
                      <a:pt x="290518" y="6"/>
                    </a:cubicBezTo>
                    <a:lnTo>
                      <a:pt x="1556391" y="5721"/>
                    </a:lnTo>
                    <a:cubicBezTo>
                      <a:pt x="1708791" y="6673"/>
                      <a:pt x="1831663" y="130498"/>
                      <a:pt x="1830711" y="282898"/>
                    </a:cubicBezTo>
                    <a:lnTo>
                      <a:pt x="1817376" y="3455676"/>
                    </a:lnTo>
                    <a:cubicBezTo>
                      <a:pt x="1816423" y="3608076"/>
                      <a:pt x="1692598" y="3730948"/>
                      <a:pt x="1540198" y="3729996"/>
                    </a:cubicBezTo>
                    <a:close/>
                  </a:path>
                </a:pathLst>
              </a:custGeom>
              <a:solidFill>
                <a:srgbClr val="455A64"/>
              </a:solidFill>
              <a:ln w="9525" cap="flat">
                <a:noFill/>
                <a:prstDash val="solid"/>
                <a:miter/>
              </a:ln>
            </p:spPr>
            <p:txBody>
              <a:bodyPr rtlCol="0" anchor="ctr"/>
              <a:lstStyle/>
              <a:p>
                <a:endParaRPr lang="fr-BE"/>
              </a:p>
            </p:txBody>
          </p:sp>
          <p:sp>
            <p:nvSpPr>
              <p:cNvPr id="193" name="Forme libre : forme 192">
                <a:extLst>
                  <a:ext uri="{FF2B5EF4-FFF2-40B4-BE49-F238E27FC236}">
                    <a16:creationId xmlns:a16="http://schemas.microsoft.com/office/drawing/2014/main" id="{FBF5F3A8-9D0A-4EF8-986F-E6E458A81605}"/>
                  </a:ext>
                </a:extLst>
              </p:cNvPr>
              <p:cNvSpPr/>
              <p:nvPr/>
            </p:nvSpPr>
            <p:spPr>
              <a:xfrm>
                <a:off x="693420" y="1178446"/>
                <a:ext cx="1663064" cy="3489022"/>
              </a:xfrm>
              <a:custGeom>
                <a:avLst/>
                <a:gdLst>
                  <a:gd name="connsiteX0" fmla="*/ 1470660 w 1663064"/>
                  <a:gd name="connsiteY0" fmla="*/ 5723 h 3489022"/>
                  <a:gd name="connsiteX1" fmla="*/ 1224915 w 1663064"/>
                  <a:gd name="connsiteY1" fmla="*/ 4770 h 3489022"/>
                  <a:gd name="connsiteX2" fmla="*/ 1164908 w 1663064"/>
                  <a:gd name="connsiteY2" fmla="*/ 66683 h 3489022"/>
                  <a:gd name="connsiteX3" fmla="*/ 1164908 w 1663064"/>
                  <a:gd name="connsiteY3" fmla="*/ 111450 h 3489022"/>
                  <a:gd name="connsiteX4" fmla="*/ 1104900 w 1663064"/>
                  <a:gd name="connsiteY4" fmla="*/ 173363 h 3489022"/>
                  <a:gd name="connsiteX5" fmla="*/ 626745 w 1663064"/>
                  <a:gd name="connsiteY5" fmla="*/ 171458 h 3489022"/>
                  <a:gd name="connsiteX6" fmla="*/ 567690 w 1663064"/>
                  <a:gd name="connsiteY6" fmla="*/ 108593 h 3489022"/>
                  <a:gd name="connsiteX7" fmla="*/ 567690 w 1663064"/>
                  <a:gd name="connsiteY7" fmla="*/ 63825 h 3489022"/>
                  <a:gd name="connsiteX8" fmla="*/ 508635 w 1663064"/>
                  <a:gd name="connsiteY8" fmla="*/ 960 h 3489022"/>
                  <a:gd name="connsiteX9" fmla="*/ 421957 w 1663064"/>
                  <a:gd name="connsiteY9" fmla="*/ 960 h 3489022"/>
                  <a:gd name="connsiteX10" fmla="*/ 207645 w 1663064"/>
                  <a:gd name="connsiteY10" fmla="*/ 8 h 3489022"/>
                  <a:gd name="connsiteX11" fmla="*/ 13335 w 1663064"/>
                  <a:gd name="connsiteY11" fmla="*/ 192413 h 3489022"/>
                  <a:gd name="connsiteX12" fmla="*/ 0 w 1663064"/>
                  <a:gd name="connsiteY12" fmla="*/ 3288990 h 3489022"/>
                  <a:gd name="connsiteX13" fmla="*/ 192405 w 1663064"/>
                  <a:gd name="connsiteY13" fmla="*/ 3483301 h 3489022"/>
                  <a:gd name="connsiteX14" fmla="*/ 1455420 w 1663064"/>
                  <a:gd name="connsiteY14" fmla="*/ 3489015 h 3489022"/>
                  <a:gd name="connsiteX15" fmla="*/ 1649730 w 1663064"/>
                  <a:gd name="connsiteY15" fmla="*/ 3296610 h 3489022"/>
                  <a:gd name="connsiteX16" fmla="*/ 1663065 w 1663064"/>
                  <a:gd name="connsiteY16" fmla="*/ 200033 h 3489022"/>
                  <a:gd name="connsiteX17" fmla="*/ 1470660 w 1663064"/>
                  <a:gd name="connsiteY17" fmla="*/ 5723 h 348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3064" h="3489022">
                    <a:moveTo>
                      <a:pt x="1470660" y="5723"/>
                    </a:moveTo>
                    <a:lnTo>
                      <a:pt x="1224915" y="4770"/>
                    </a:lnTo>
                    <a:cubicBezTo>
                      <a:pt x="1191578" y="4770"/>
                      <a:pt x="1164908" y="32393"/>
                      <a:pt x="1164908" y="66683"/>
                    </a:cubicBezTo>
                    <a:lnTo>
                      <a:pt x="1164908" y="111450"/>
                    </a:lnTo>
                    <a:cubicBezTo>
                      <a:pt x="1164908" y="145740"/>
                      <a:pt x="1138238" y="173363"/>
                      <a:pt x="1104900" y="173363"/>
                    </a:cubicBezTo>
                    <a:lnTo>
                      <a:pt x="626745" y="171458"/>
                    </a:lnTo>
                    <a:cubicBezTo>
                      <a:pt x="593408" y="171458"/>
                      <a:pt x="567690" y="142883"/>
                      <a:pt x="567690" y="108593"/>
                    </a:cubicBezTo>
                    <a:lnTo>
                      <a:pt x="567690" y="63825"/>
                    </a:lnTo>
                    <a:cubicBezTo>
                      <a:pt x="567690" y="29535"/>
                      <a:pt x="541020" y="960"/>
                      <a:pt x="508635" y="960"/>
                    </a:cubicBezTo>
                    <a:lnTo>
                      <a:pt x="421957" y="960"/>
                    </a:lnTo>
                    <a:lnTo>
                      <a:pt x="207645" y="8"/>
                    </a:lnTo>
                    <a:cubicBezTo>
                      <a:pt x="100965" y="-945"/>
                      <a:pt x="14288" y="85733"/>
                      <a:pt x="13335" y="192413"/>
                    </a:cubicBezTo>
                    <a:lnTo>
                      <a:pt x="0" y="3288990"/>
                    </a:lnTo>
                    <a:cubicBezTo>
                      <a:pt x="0" y="3395670"/>
                      <a:pt x="85725" y="3482348"/>
                      <a:pt x="192405" y="3483301"/>
                    </a:cubicBezTo>
                    <a:lnTo>
                      <a:pt x="1455420" y="3489015"/>
                    </a:lnTo>
                    <a:cubicBezTo>
                      <a:pt x="1562100" y="3489968"/>
                      <a:pt x="1648778" y="3403290"/>
                      <a:pt x="1649730" y="3296610"/>
                    </a:cubicBezTo>
                    <a:lnTo>
                      <a:pt x="1663065" y="200033"/>
                    </a:lnTo>
                    <a:cubicBezTo>
                      <a:pt x="1663065" y="93353"/>
                      <a:pt x="1576388" y="6675"/>
                      <a:pt x="1470660" y="5723"/>
                    </a:cubicBezTo>
                    <a:close/>
                  </a:path>
                </a:pathLst>
              </a:custGeom>
              <a:solidFill>
                <a:srgbClr val="FAFAFA"/>
              </a:solidFill>
              <a:ln w="9525" cap="flat">
                <a:noFill/>
                <a:prstDash val="solid"/>
                <a:miter/>
              </a:ln>
            </p:spPr>
            <p:txBody>
              <a:bodyPr rtlCol="0" anchor="ctr"/>
              <a:lstStyle/>
              <a:p>
                <a:endParaRPr lang="fr-BE"/>
              </a:p>
            </p:txBody>
          </p:sp>
        </p:grpSp>
        <p:grpSp>
          <p:nvGrpSpPr>
            <p:cNvPr id="208" name="Graphique 2">
              <a:extLst>
                <a:ext uri="{FF2B5EF4-FFF2-40B4-BE49-F238E27FC236}">
                  <a16:creationId xmlns:a16="http://schemas.microsoft.com/office/drawing/2014/main" id="{4404E74D-5998-4785-8AA0-F730D0E03DB2}"/>
                </a:ext>
              </a:extLst>
            </p:cNvPr>
            <p:cNvGrpSpPr/>
            <p:nvPr/>
          </p:nvGrpSpPr>
          <p:grpSpPr>
            <a:xfrm>
              <a:off x="2039302" y="1380384"/>
              <a:ext cx="167639" cy="151486"/>
              <a:chOff x="2039302" y="1380384"/>
              <a:chExt cx="167639" cy="151486"/>
            </a:xfrm>
            <a:solidFill>
              <a:srgbClr val="263238"/>
            </a:solidFill>
          </p:grpSpPr>
          <p:sp>
            <p:nvSpPr>
              <p:cNvPr id="214" name="Forme libre : forme 213">
                <a:extLst>
                  <a:ext uri="{FF2B5EF4-FFF2-40B4-BE49-F238E27FC236}">
                    <a16:creationId xmlns:a16="http://schemas.microsoft.com/office/drawing/2014/main" id="{67BF7B2B-E519-4AF4-922E-F77FAC3E0D8C}"/>
                  </a:ext>
                </a:extLst>
              </p:cNvPr>
              <p:cNvSpPr/>
              <p:nvPr/>
            </p:nvSpPr>
            <p:spPr>
              <a:xfrm>
                <a:off x="2039302" y="1380384"/>
                <a:ext cx="152400" cy="111442"/>
              </a:xfrm>
              <a:custGeom>
                <a:avLst/>
                <a:gdLst>
                  <a:gd name="connsiteX0" fmla="*/ 152400 w 152400"/>
                  <a:gd name="connsiteY0" fmla="*/ 108585 h 111442"/>
                  <a:gd name="connsiteX1" fmla="*/ 120967 w 152400"/>
                  <a:gd name="connsiteY1" fmla="*/ 110490 h 111442"/>
                  <a:gd name="connsiteX2" fmla="*/ 42863 w 152400"/>
                  <a:gd name="connsiteY2" fmla="*/ 111443 h 111442"/>
                  <a:gd name="connsiteX3" fmla="*/ 40957 w 152400"/>
                  <a:gd name="connsiteY3" fmla="*/ 111443 h 111442"/>
                  <a:gd name="connsiteX4" fmla="*/ 40957 w 152400"/>
                  <a:gd name="connsiteY4" fmla="*/ 109538 h 111442"/>
                  <a:gd name="connsiteX5" fmla="*/ 39052 w 152400"/>
                  <a:gd name="connsiteY5" fmla="*/ 96202 h 111442"/>
                  <a:gd name="connsiteX6" fmla="*/ 26670 w 152400"/>
                  <a:gd name="connsiteY6" fmla="*/ 2857 h 111442"/>
                  <a:gd name="connsiteX7" fmla="*/ 28575 w 152400"/>
                  <a:gd name="connsiteY7" fmla="*/ 3810 h 111442"/>
                  <a:gd name="connsiteX8" fmla="*/ 0 w 152400"/>
                  <a:gd name="connsiteY8" fmla="*/ 1905 h 111442"/>
                  <a:gd name="connsiteX9" fmla="*/ 28575 w 152400"/>
                  <a:gd name="connsiteY9" fmla="*/ 0 h 111442"/>
                  <a:gd name="connsiteX10" fmla="*/ 29527 w 152400"/>
                  <a:gd name="connsiteY10" fmla="*/ 0 h 111442"/>
                  <a:gd name="connsiteX11" fmla="*/ 29527 w 152400"/>
                  <a:gd name="connsiteY11" fmla="*/ 952 h 111442"/>
                  <a:gd name="connsiteX12" fmla="*/ 43815 w 152400"/>
                  <a:gd name="connsiteY12" fmla="*/ 94297 h 111442"/>
                  <a:gd name="connsiteX13" fmla="*/ 45720 w 152400"/>
                  <a:gd name="connsiteY13" fmla="*/ 107632 h 111442"/>
                  <a:gd name="connsiteX14" fmla="*/ 42863 w 152400"/>
                  <a:gd name="connsiteY14" fmla="*/ 105727 h 111442"/>
                  <a:gd name="connsiteX15" fmla="*/ 120967 w 152400"/>
                  <a:gd name="connsiteY15" fmla="*/ 106680 h 111442"/>
                  <a:gd name="connsiteX16" fmla="*/ 152400 w 152400"/>
                  <a:gd name="connsiteY16" fmla="*/ 10858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00" h="111442">
                    <a:moveTo>
                      <a:pt x="152400" y="108585"/>
                    </a:moveTo>
                    <a:cubicBezTo>
                      <a:pt x="152400" y="109538"/>
                      <a:pt x="140017" y="109538"/>
                      <a:pt x="120967" y="110490"/>
                    </a:cubicBezTo>
                    <a:cubicBezTo>
                      <a:pt x="100965" y="110490"/>
                      <a:pt x="74295" y="111443"/>
                      <a:pt x="42863" y="111443"/>
                    </a:cubicBezTo>
                    <a:lnTo>
                      <a:pt x="40957" y="111443"/>
                    </a:lnTo>
                    <a:lnTo>
                      <a:pt x="40957" y="109538"/>
                    </a:lnTo>
                    <a:cubicBezTo>
                      <a:pt x="40005" y="105727"/>
                      <a:pt x="40005" y="100965"/>
                      <a:pt x="39052" y="96202"/>
                    </a:cubicBezTo>
                    <a:cubicBezTo>
                      <a:pt x="33338" y="58102"/>
                      <a:pt x="29527" y="24765"/>
                      <a:pt x="26670" y="2857"/>
                    </a:cubicBezTo>
                    <a:lnTo>
                      <a:pt x="28575" y="3810"/>
                    </a:lnTo>
                    <a:cubicBezTo>
                      <a:pt x="10477" y="3810"/>
                      <a:pt x="0" y="2857"/>
                      <a:pt x="0" y="1905"/>
                    </a:cubicBezTo>
                    <a:cubicBezTo>
                      <a:pt x="0" y="952"/>
                      <a:pt x="10477" y="952"/>
                      <a:pt x="28575" y="0"/>
                    </a:cubicBezTo>
                    <a:lnTo>
                      <a:pt x="29527" y="0"/>
                    </a:lnTo>
                    <a:lnTo>
                      <a:pt x="29527" y="952"/>
                    </a:lnTo>
                    <a:cubicBezTo>
                      <a:pt x="33338" y="22860"/>
                      <a:pt x="38100" y="56197"/>
                      <a:pt x="43815" y="94297"/>
                    </a:cubicBezTo>
                    <a:cubicBezTo>
                      <a:pt x="44767" y="99060"/>
                      <a:pt x="44767" y="102870"/>
                      <a:pt x="45720" y="107632"/>
                    </a:cubicBezTo>
                    <a:lnTo>
                      <a:pt x="42863" y="105727"/>
                    </a:lnTo>
                    <a:cubicBezTo>
                      <a:pt x="73342" y="105727"/>
                      <a:pt x="100965" y="105727"/>
                      <a:pt x="120967" y="106680"/>
                    </a:cubicBezTo>
                    <a:cubicBezTo>
                      <a:pt x="140017" y="107632"/>
                      <a:pt x="152400" y="107632"/>
                      <a:pt x="152400" y="108585"/>
                    </a:cubicBezTo>
                    <a:close/>
                  </a:path>
                </a:pathLst>
              </a:custGeom>
              <a:solidFill>
                <a:srgbClr val="263238"/>
              </a:solidFill>
              <a:ln w="9525" cap="flat">
                <a:noFill/>
                <a:prstDash val="solid"/>
                <a:miter/>
              </a:ln>
            </p:spPr>
            <p:txBody>
              <a:bodyPr rtlCol="0" anchor="ctr"/>
              <a:lstStyle/>
              <a:p>
                <a:endParaRPr lang="fr-BE"/>
              </a:p>
            </p:txBody>
          </p:sp>
          <p:sp>
            <p:nvSpPr>
              <p:cNvPr id="215" name="Forme libre : forme 214">
                <a:extLst>
                  <a:ext uri="{FF2B5EF4-FFF2-40B4-BE49-F238E27FC236}">
                    <a16:creationId xmlns:a16="http://schemas.microsoft.com/office/drawing/2014/main" id="{AE15A3D8-3B77-4CB7-B159-256FF6CCDB34}"/>
                  </a:ext>
                </a:extLst>
              </p:cNvPr>
              <p:cNvSpPr/>
              <p:nvPr/>
            </p:nvSpPr>
            <p:spPr>
              <a:xfrm>
                <a:off x="2069782" y="1395624"/>
                <a:ext cx="137159" cy="71437"/>
              </a:xfrm>
              <a:custGeom>
                <a:avLst/>
                <a:gdLst>
                  <a:gd name="connsiteX0" fmla="*/ 8572 w 137159"/>
                  <a:gd name="connsiteY0" fmla="*/ 70485 h 71437"/>
                  <a:gd name="connsiteX1" fmla="*/ 17145 w 137159"/>
                  <a:gd name="connsiteY1" fmla="*/ 69532 h 71437"/>
                  <a:gd name="connsiteX2" fmla="*/ 40958 w 137159"/>
                  <a:gd name="connsiteY2" fmla="*/ 68580 h 71437"/>
                  <a:gd name="connsiteX3" fmla="*/ 121920 w 137159"/>
                  <a:gd name="connsiteY3" fmla="*/ 67628 h 71437"/>
                  <a:gd name="connsiteX4" fmla="*/ 120015 w 137159"/>
                  <a:gd name="connsiteY4" fmla="*/ 69532 h 71437"/>
                  <a:gd name="connsiteX5" fmla="*/ 127635 w 137159"/>
                  <a:gd name="connsiteY5" fmla="*/ 25718 h 71437"/>
                  <a:gd name="connsiteX6" fmla="*/ 131445 w 137159"/>
                  <a:gd name="connsiteY6" fmla="*/ 2857 h 71437"/>
                  <a:gd name="connsiteX7" fmla="*/ 134302 w 137159"/>
                  <a:gd name="connsiteY7" fmla="*/ 5715 h 71437"/>
                  <a:gd name="connsiteX8" fmla="*/ 39052 w 137159"/>
                  <a:gd name="connsiteY8" fmla="*/ 4763 h 71437"/>
                  <a:gd name="connsiteX9" fmla="*/ 10477 w 137159"/>
                  <a:gd name="connsiteY9" fmla="*/ 3810 h 71437"/>
                  <a:gd name="connsiteX10" fmla="*/ 0 w 137159"/>
                  <a:gd name="connsiteY10" fmla="*/ 2857 h 71437"/>
                  <a:gd name="connsiteX11" fmla="*/ 10477 w 137159"/>
                  <a:gd name="connsiteY11" fmla="*/ 1905 h 71437"/>
                  <a:gd name="connsiteX12" fmla="*/ 39052 w 137159"/>
                  <a:gd name="connsiteY12" fmla="*/ 953 h 71437"/>
                  <a:gd name="connsiteX13" fmla="*/ 134302 w 137159"/>
                  <a:gd name="connsiteY13" fmla="*/ 0 h 71437"/>
                  <a:gd name="connsiteX14" fmla="*/ 137160 w 137159"/>
                  <a:gd name="connsiteY14" fmla="*/ 0 h 71437"/>
                  <a:gd name="connsiteX15" fmla="*/ 136208 w 137159"/>
                  <a:gd name="connsiteY15" fmla="*/ 2857 h 71437"/>
                  <a:gd name="connsiteX16" fmla="*/ 132397 w 137159"/>
                  <a:gd name="connsiteY16" fmla="*/ 25718 h 71437"/>
                  <a:gd name="connsiteX17" fmla="*/ 124777 w 137159"/>
                  <a:gd name="connsiteY17" fmla="*/ 69532 h 71437"/>
                  <a:gd name="connsiteX18" fmla="*/ 124777 w 137159"/>
                  <a:gd name="connsiteY18" fmla="*/ 71438 h 71437"/>
                  <a:gd name="connsiteX19" fmla="*/ 122872 w 137159"/>
                  <a:gd name="connsiteY19" fmla="*/ 71438 h 71437"/>
                  <a:gd name="connsiteX20" fmla="*/ 41910 w 137159"/>
                  <a:gd name="connsiteY20" fmla="*/ 70485 h 71437"/>
                  <a:gd name="connsiteX21" fmla="*/ 18097 w 137159"/>
                  <a:gd name="connsiteY21" fmla="*/ 69532 h 71437"/>
                  <a:gd name="connsiteX22" fmla="*/ 8572 w 137159"/>
                  <a:gd name="connsiteY22" fmla="*/ 7048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7159" h="71437">
                    <a:moveTo>
                      <a:pt x="8572" y="70485"/>
                    </a:moveTo>
                    <a:cubicBezTo>
                      <a:pt x="8572" y="70485"/>
                      <a:pt x="11430" y="69532"/>
                      <a:pt x="17145" y="69532"/>
                    </a:cubicBezTo>
                    <a:cubicBezTo>
                      <a:pt x="23813" y="69532"/>
                      <a:pt x="31433" y="69532"/>
                      <a:pt x="40958" y="68580"/>
                    </a:cubicBezTo>
                    <a:cubicBezTo>
                      <a:pt x="60960" y="68580"/>
                      <a:pt x="89535" y="67628"/>
                      <a:pt x="121920" y="67628"/>
                    </a:cubicBezTo>
                    <a:lnTo>
                      <a:pt x="120015" y="69532"/>
                    </a:lnTo>
                    <a:cubicBezTo>
                      <a:pt x="122872" y="56198"/>
                      <a:pt x="124777" y="40957"/>
                      <a:pt x="127635" y="25718"/>
                    </a:cubicBezTo>
                    <a:cubicBezTo>
                      <a:pt x="128588" y="18098"/>
                      <a:pt x="130492" y="10478"/>
                      <a:pt x="131445" y="2857"/>
                    </a:cubicBezTo>
                    <a:lnTo>
                      <a:pt x="134302" y="5715"/>
                    </a:lnTo>
                    <a:cubicBezTo>
                      <a:pt x="96202" y="5715"/>
                      <a:pt x="62865" y="5715"/>
                      <a:pt x="39052" y="4763"/>
                    </a:cubicBezTo>
                    <a:cubicBezTo>
                      <a:pt x="27622" y="4763"/>
                      <a:pt x="18097" y="3810"/>
                      <a:pt x="10477" y="3810"/>
                    </a:cubicBezTo>
                    <a:cubicBezTo>
                      <a:pt x="3810" y="3810"/>
                      <a:pt x="0" y="2857"/>
                      <a:pt x="0" y="2857"/>
                    </a:cubicBezTo>
                    <a:cubicBezTo>
                      <a:pt x="0" y="2857"/>
                      <a:pt x="3810" y="1905"/>
                      <a:pt x="10477" y="1905"/>
                    </a:cubicBezTo>
                    <a:cubicBezTo>
                      <a:pt x="18097" y="1905"/>
                      <a:pt x="27622" y="1905"/>
                      <a:pt x="39052" y="953"/>
                    </a:cubicBezTo>
                    <a:cubicBezTo>
                      <a:pt x="62865" y="953"/>
                      <a:pt x="96202" y="0"/>
                      <a:pt x="134302" y="0"/>
                    </a:cubicBezTo>
                    <a:lnTo>
                      <a:pt x="137160" y="0"/>
                    </a:lnTo>
                    <a:lnTo>
                      <a:pt x="136208" y="2857"/>
                    </a:lnTo>
                    <a:cubicBezTo>
                      <a:pt x="135255" y="10478"/>
                      <a:pt x="133350" y="18098"/>
                      <a:pt x="132397" y="25718"/>
                    </a:cubicBezTo>
                    <a:cubicBezTo>
                      <a:pt x="129540" y="40957"/>
                      <a:pt x="126683" y="55245"/>
                      <a:pt x="124777" y="69532"/>
                    </a:cubicBezTo>
                    <a:lnTo>
                      <a:pt x="124777" y="71438"/>
                    </a:lnTo>
                    <a:lnTo>
                      <a:pt x="122872" y="71438"/>
                    </a:lnTo>
                    <a:cubicBezTo>
                      <a:pt x="90488" y="71438"/>
                      <a:pt x="61913" y="71438"/>
                      <a:pt x="41910" y="70485"/>
                    </a:cubicBezTo>
                    <a:cubicBezTo>
                      <a:pt x="32385" y="70485"/>
                      <a:pt x="24765" y="69532"/>
                      <a:pt x="18097" y="69532"/>
                    </a:cubicBezTo>
                    <a:cubicBezTo>
                      <a:pt x="11430" y="71438"/>
                      <a:pt x="8572" y="71438"/>
                      <a:pt x="8572" y="70485"/>
                    </a:cubicBezTo>
                    <a:close/>
                  </a:path>
                </a:pathLst>
              </a:custGeom>
              <a:solidFill>
                <a:srgbClr val="263238"/>
              </a:solidFill>
              <a:ln w="9525" cap="flat">
                <a:noFill/>
                <a:prstDash val="solid"/>
                <a:miter/>
              </a:ln>
            </p:spPr>
            <p:txBody>
              <a:bodyPr rtlCol="0" anchor="ctr"/>
              <a:lstStyle/>
              <a:p>
                <a:endParaRPr lang="fr-BE"/>
              </a:p>
            </p:txBody>
          </p:sp>
          <p:sp>
            <p:nvSpPr>
              <p:cNvPr id="216" name="Forme libre : forme 215">
                <a:extLst>
                  <a:ext uri="{FF2B5EF4-FFF2-40B4-BE49-F238E27FC236}">
                    <a16:creationId xmlns:a16="http://schemas.microsoft.com/office/drawing/2014/main" id="{78201659-7FC7-43D5-B3AE-9CA71DE3C05D}"/>
                  </a:ext>
                </a:extLst>
              </p:cNvPr>
              <p:cNvSpPr/>
              <p:nvPr/>
            </p:nvSpPr>
            <p:spPr>
              <a:xfrm>
                <a:off x="2085022" y="1505325"/>
                <a:ext cx="24765" cy="26545"/>
              </a:xfrm>
              <a:custGeom>
                <a:avLst/>
                <a:gdLst>
                  <a:gd name="connsiteX0" fmla="*/ 23813 w 24765"/>
                  <a:gd name="connsiteY0" fmla="*/ 13172 h 26545"/>
                  <a:gd name="connsiteX1" fmla="*/ 18098 w 24765"/>
                  <a:gd name="connsiteY1" fmla="*/ 5552 h 26545"/>
                  <a:gd name="connsiteX2" fmla="*/ 9525 w 24765"/>
                  <a:gd name="connsiteY2" fmla="*/ 4599 h 26545"/>
                  <a:gd name="connsiteX3" fmla="*/ 3810 w 24765"/>
                  <a:gd name="connsiteY3" fmla="*/ 13172 h 26545"/>
                  <a:gd name="connsiteX4" fmla="*/ 9525 w 24765"/>
                  <a:gd name="connsiteY4" fmla="*/ 21744 h 26545"/>
                  <a:gd name="connsiteX5" fmla="*/ 18098 w 24765"/>
                  <a:gd name="connsiteY5" fmla="*/ 20792 h 26545"/>
                  <a:gd name="connsiteX6" fmla="*/ 23813 w 24765"/>
                  <a:gd name="connsiteY6" fmla="*/ 13172 h 26545"/>
                  <a:gd name="connsiteX7" fmla="*/ 24765 w 24765"/>
                  <a:gd name="connsiteY7" fmla="*/ 16029 h 26545"/>
                  <a:gd name="connsiteX8" fmla="*/ 20955 w 24765"/>
                  <a:gd name="connsiteY8" fmla="*/ 23649 h 26545"/>
                  <a:gd name="connsiteX9" fmla="*/ 8573 w 24765"/>
                  <a:gd name="connsiteY9" fmla="*/ 25554 h 26545"/>
                  <a:gd name="connsiteX10" fmla="*/ 0 w 24765"/>
                  <a:gd name="connsiteY10" fmla="*/ 13172 h 26545"/>
                  <a:gd name="connsiteX11" fmla="*/ 8573 w 24765"/>
                  <a:gd name="connsiteY11" fmla="*/ 789 h 26545"/>
                  <a:gd name="connsiteX12" fmla="*/ 20955 w 24765"/>
                  <a:gd name="connsiteY12" fmla="*/ 2694 h 26545"/>
                  <a:gd name="connsiteX13" fmla="*/ 24765 w 24765"/>
                  <a:gd name="connsiteY13" fmla="*/ 10314 h 26545"/>
                  <a:gd name="connsiteX14" fmla="*/ 23813 w 24765"/>
                  <a:gd name="connsiteY14" fmla="*/ 13172 h 2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765" h="26545">
                    <a:moveTo>
                      <a:pt x="23813" y="13172"/>
                    </a:moveTo>
                    <a:cubicBezTo>
                      <a:pt x="22860" y="13172"/>
                      <a:pt x="22860" y="9362"/>
                      <a:pt x="18098" y="5552"/>
                    </a:cubicBezTo>
                    <a:cubicBezTo>
                      <a:pt x="16193" y="3647"/>
                      <a:pt x="12383" y="3647"/>
                      <a:pt x="9525" y="4599"/>
                    </a:cubicBezTo>
                    <a:cubicBezTo>
                      <a:pt x="6668" y="5552"/>
                      <a:pt x="3810" y="9362"/>
                      <a:pt x="3810" y="13172"/>
                    </a:cubicBezTo>
                    <a:cubicBezTo>
                      <a:pt x="3810" y="16982"/>
                      <a:pt x="6668" y="19839"/>
                      <a:pt x="9525" y="21744"/>
                    </a:cubicBezTo>
                    <a:cubicBezTo>
                      <a:pt x="12383" y="22697"/>
                      <a:pt x="16193" y="22697"/>
                      <a:pt x="18098" y="20792"/>
                    </a:cubicBezTo>
                    <a:cubicBezTo>
                      <a:pt x="22860" y="17934"/>
                      <a:pt x="22860" y="13172"/>
                      <a:pt x="23813" y="13172"/>
                    </a:cubicBezTo>
                    <a:cubicBezTo>
                      <a:pt x="23813" y="13172"/>
                      <a:pt x="24765" y="14124"/>
                      <a:pt x="24765" y="16029"/>
                    </a:cubicBezTo>
                    <a:cubicBezTo>
                      <a:pt x="24765" y="17934"/>
                      <a:pt x="23813" y="20792"/>
                      <a:pt x="20955" y="23649"/>
                    </a:cubicBezTo>
                    <a:cubicBezTo>
                      <a:pt x="18098" y="26507"/>
                      <a:pt x="13335" y="27459"/>
                      <a:pt x="8573" y="25554"/>
                    </a:cubicBezTo>
                    <a:cubicBezTo>
                      <a:pt x="3810" y="23649"/>
                      <a:pt x="0" y="18887"/>
                      <a:pt x="0" y="13172"/>
                    </a:cubicBezTo>
                    <a:cubicBezTo>
                      <a:pt x="0" y="7457"/>
                      <a:pt x="3810" y="1742"/>
                      <a:pt x="8573" y="789"/>
                    </a:cubicBezTo>
                    <a:cubicBezTo>
                      <a:pt x="13335" y="-1116"/>
                      <a:pt x="18098" y="789"/>
                      <a:pt x="20955" y="2694"/>
                    </a:cubicBezTo>
                    <a:cubicBezTo>
                      <a:pt x="23813" y="5552"/>
                      <a:pt x="24765" y="8409"/>
                      <a:pt x="24765" y="10314"/>
                    </a:cubicBezTo>
                    <a:cubicBezTo>
                      <a:pt x="24765" y="12219"/>
                      <a:pt x="24765" y="13172"/>
                      <a:pt x="23813" y="13172"/>
                    </a:cubicBezTo>
                    <a:close/>
                  </a:path>
                </a:pathLst>
              </a:custGeom>
              <a:solidFill>
                <a:srgbClr val="263238"/>
              </a:solidFill>
              <a:ln w="9525" cap="flat">
                <a:noFill/>
                <a:prstDash val="solid"/>
                <a:miter/>
              </a:ln>
            </p:spPr>
            <p:txBody>
              <a:bodyPr rtlCol="0" anchor="ctr"/>
              <a:lstStyle/>
              <a:p>
                <a:endParaRPr lang="fr-BE"/>
              </a:p>
            </p:txBody>
          </p:sp>
          <p:sp>
            <p:nvSpPr>
              <p:cNvPr id="217" name="Forme libre : forme 216">
                <a:extLst>
                  <a:ext uri="{FF2B5EF4-FFF2-40B4-BE49-F238E27FC236}">
                    <a16:creationId xmlns:a16="http://schemas.microsoft.com/office/drawing/2014/main" id="{E6565F04-169C-4340-9C0C-AAFAE6DDCA45}"/>
                  </a:ext>
                </a:extLst>
              </p:cNvPr>
              <p:cNvSpPr/>
              <p:nvPr/>
            </p:nvSpPr>
            <p:spPr>
              <a:xfrm>
                <a:off x="2155507" y="1505325"/>
                <a:ext cx="24764" cy="26545"/>
              </a:xfrm>
              <a:custGeom>
                <a:avLst/>
                <a:gdLst>
                  <a:gd name="connsiteX0" fmla="*/ 23813 w 24764"/>
                  <a:gd name="connsiteY0" fmla="*/ 13172 h 26545"/>
                  <a:gd name="connsiteX1" fmla="*/ 18097 w 24764"/>
                  <a:gd name="connsiteY1" fmla="*/ 5552 h 26545"/>
                  <a:gd name="connsiteX2" fmla="*/ 9525 w 24764"/>
                  <a:gd name="connsiteY2" fmla="*/ 4599 h 26545"/>
                  <a:gd name="connsiteX3" fmla="*/ 3810 w 24764"/>
                  <a:gd name="connsiteY3" fmla="*/ 13172 h 26545"/>
                  <a:gd name="connsiteX4" fmla="*/ 9525 w 24764"/>
                  <a:gd name="connsiteY4" fmla="*/ 21744 h 26545"/>
                  <a:gd name="connsiteX5" fmla="*/ 18097 w 24764"/>
                  <a:gd name="connsiteY5" fmla="*/ 20792 h 26545"/>
                  <a:gd name="connsiteX6" fmla="*/ 23813 w 24764"/>
                  <a:gd name="connsiteY6" fmla="*/ 13172 h 26545"/>
                  <a:gd name="connsiteX7" fmla="*/ 24765 w 24764"/>
                  <a:gd name="connsiteY7" fmla="*/ 16029 h 26545"/>
                  <a:gd name="connsiteX8" fmla="*/ 20955 w 24764"/>
                  <a:gd name="connsiteY8" fmla="*/ 23649 h 26545"/>
                  <a:gd name="connsiteX9" fmla="*/ 8572 w 24764"/>
                  <a:gd name="connsiteY9" fmla="*/ 25554 h 26545"/>
                  <a:gd name="connsiteX10" fmla="*/ 0 w 24764"/>
                  <a:gd name="connsiteY10" fmla="*/ 13172 h 26545"/>
                  <a:gd name="connsiteX11" fmla="*/ 8572 w 24764"/>
                  <a:gd name="connsiteY11" fmla="*/ 789 h 26545"/>
                  <a:gd name="connsiteX12" fmla="*/ 20955 w 24764"/>
                  <a:gd name="connsiteY12" fmla="*/ 2694 h 26545"/>
                  <a:gd name="connsiteX13" fmla="*/ 24765 w 24764"/>
                  <a:gd name="connsiteY13" fmla="*/ 10314 h 26545"/>
                  <a:gd name="connsiteX14" fmla="*/ 23813 w 24764"/>
                  <a:gd name="connsiteY14" fmla="*/ 13172 h 2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764" h="26545">
                    <a:moveTo>
                      <a:pt x="23813" y="13172"/>
                    </a:moveTo>
                    <a:cubicBezTo>
                      <a:pt x="22860" y="13172"/>
                      <a:pt x="22860" y="9362"/>
                      <a:pt x="18097" y="5552"/>
                    </a:cubicBezTo>
                    <a:cubicBezTo>
                      <a:pt x="16192" y="3647"/>
                      <a:pt x="12383" y="3647"/>
                      <a:pt x="9525" y="4599"/>
                    </a:cubicBezTo>
                    <a:cubicBezTo>
                      <a:pt x="6667" y="5552"/>
                      <a:pt x="3810" y="9362"/>
                      <a:pt x="3810" y="13172"/>
                    </a:cubicBezTo>
                    <a:cubicBezTo>
                      <a:pt x="3810" y="16982"/>
                      <a:pt x="6667" y="19839"/>
                      <a:pt x="9525" y="21744"/>
                    </a:cubicBezTo>
                    <a:cubicBezTo>
                      <a:pt x="12383" y="22697"/>
                      <a:pt x="16192" y="22697"/>
                      <a:pt x="18097" y="20792"/>
                    </a:cubicBezTo>
                    <a:cubicBezTo>
                      <a:pt x="22860" y="17934"/>
                      <a:pt x="22860" y="13172"/>
                      <a:pt x="23813" y="13172"/>
                    </a:cubicBezTo>
                    <a:cubicBezTo>
                      <a:pt x="23813" y="13172"/>
                      <a:pt x="24765" y="14124"/>
                      <a:pt x="24765" y="16029"/>
                    </a:cubicBezTo>
                    <a:cubicBezTo>
                      <a:pt x="24765" y="17934"/>
                      <a:pt x="23813" y="20792"/>
                      <a:pt x="20955" y="23649"/>
                    </a:cubicBezTo>
                    <a:cubicBezTo>
                      <a:pt x="18097" y="26507"/>
                      <a:pt x="13335" y="27459"/>
                      <a:pt x="8572" y="25554"/>
                    </a:cubicBezTo>
                    <a:cubicBezTo>
                      <a:pt x="3810" y="23649"/>
                      <a:pt x="0" y="18887"/>
                      <a:pt x="0" y="13172"/>
                    </a:cubicBezTo>
                    <a:cubicBezTo>
                      <a:pt x="0" y="7457"/>
                      <a:pt x="3810" y="1742"/>
                      <a:pt x="8572" y="789"/>
                    </a:cubicBezTo>
                    <a:cubicBezTo>
                      <a:pt x="13335" y="-1116"/>
                      <a:pt x="18097" y="789"/>
                      <a:pt x="20955" y="2694"/>
                    </a:cubicBezTo>
                    <a:cubicBezTo>
                      <a:pt x="23813" y="5552"/>
                      <a:pt x="24765" y="8409"/>
                      <a:pt x="24765" y="10314"/>
                    </a:cubicBezTo>
                    <a:cubicBezTo>
                      <a:pt x="24765" y="12219"/>
                      <a:pt x="24765" y="13172"/>
                      <a:pt x="23813" y="13172"/>
                    </a:cubicBezTo>
                    <a:close/>
                  </a:path>
                </a:pathLst>
              </a:custGeom>
              <a:solidFill>
                <a:srgbClr val="263238"/>
              </a:solidFill>
              <a:ln w="9525" cap="flat">
                <a:noFill/>
                <a:prstDash val="solid"/>
                <a:miter/>
              </a:ln>
            </p:spPr>
            <p:txBody>
              <a:bodyPr rtlCol="0" anchor="ctr"/>
              <a:lstStyle/>
              <a:p>
                <a:endParaRPr lang="fr-BE"/>
              </a:p>
            </p:txBody>
          </p:sp>
        </p:grpSp>
        <p:grpSp>
          <p:nvGrpSpPr>
            <p:cNvPr id="218" name="Graphique 2">
              <a:extLst>
                <a:ext uri="{FF2B5EF4-FFF2-40B4-BE49-F238E27FC236}">
                  <a16:creationId xmlns:a16="http://schemas.microsoft.com/office/drawing/2014/main" id="{4404E74D-5998-4785-8AA0-F730D0E03DB2}"/>
                </a:ext>
              </a:extLst>
            </p:cNvPr>
            <p:cNvGrpSpPr/>
            <p:nvPr/>
          </p:nvGrpSpPr>
          <p:grpSpPr>
            <a:xfrm>
              <a:off x="877252" y="1426104"/>
              <a:ext cx="188595" cy="77152"/>
              <a:chOff x="877252" y="1426104"/>
              <a:chExt cx="188595" cy="77152"/>
            </a:xfrm>
            <a:solidFill>
              <a:srgbClr val="263238"/>
            </a:solidFill>
          </p:grpSpPr>
          <p:sp>
            <p:nvSpPr>
              <p:cNvPr id="219" name="Forme libre : forme 218">
                <a:extLst>
                  <a:ext uri="{FF2B5EF4-FFF2-40B4-BE49-F238E27FC236}">
                    <a16:creationId xmlns:a16="http://schemas.microsoft.com/office/drawing/2014/main" id="{184BA7F5-A537-4920-B121-3F59DFB8AC05}"/>
                  </a:ext>
                </a:extLst>
              </p:cNvPr>
              <p:cNvSpPr/>
              <p:nvPr/>
            </p:nvSpPr>
            <p:spPr>
              <a:xfrm>
                <a:off x="877252" y="1497542"/>
                <a:ext cx="188595" cy="5714"/>
              </a:xfrm>
              <a:custGeom>
                <a:avLst/>
                <a:gdLst>
                  <a:gd name="connsiteX0" fmla="*/ 188595 w 188595"/>
                  <a:gd name="connsiteY0" fmla="*/ 2857 h 5714"/>
                  <a:gd name="connsiteX1" fmla="*/ 94298 w 188595"/>
                  <a:gd name="connsiteY1" fmla="*/ 5715 h 5714"/>
                  <a:gd name="connsiteX2" fmla="*/ 0 w 188595"/>
                  <a:gd name="connsiteY2" fmla="*/ 2857 h 5714"/>
                  <a:gd name="connsiteX3" fmla="*/ 94298 w 188595"/>
                  <a:gd name="connsiteY3" fmla="*/ 0 h 5714"/>
                  <a:gd name="connsiteX4" fmla="*/ 188595 w 188595"/>
                  <a:gd name="connsiteY4" fmla="*/ 2857 h 5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595" h="5714">
                    <a:moveTo>
                      <a:pt x="188595" y="2857"/>
                    </a:moveTo>
                    <a:cubicBezTo>
                      <a:pt x="188595" y="3810"/>
                      <a:pt x="146685" y="5715"/>
                      <a:pt x="94298" y="5715"/>
                    </a:cubicBezTo>
                    <a:cubicBezTo>
                      <a:pt x="41910" y="5715"/>
                      <a:pt x="0" y="4763"/>
                      <a:pt x="0" y="2857"/>
                    </a:cubicBezTo>
                    <a:cubicBezTo>
                      <a:pt x="0" y="952"/>
                      <a:pt x="41910" y="0"/>
                      <a:pt x="94298" y="0"/>
                    </a:cubicBezTo>
                    <a:cubicBezTo>
                      <a:pt x="146685" y="952"/>
                      <a:pt x="188595" y="1905"/>
                      <a:pt x="188595" y="2857"/>
                    </a:cubicBezTo>
                    <a:close/>
                  </a:path>
                </a:pathLst>
              </a:custGeom>
              <a:solidFill>
                <a:srgbClr val="263238"/>
              </a:solidFill>
              <a:ln w="9525" cap="flat">
                <a:noFill/>
                <a:prstDash val="solid"/>
                <a:miter/>
              </a:ln>
            </p:spPr>
            <p:txBody>
              <a:bodyPr rtlCol="0" anchor="ctr"/>
              <a:lstStyle/>
              <a:p>
                <a:endParaRPr lang="fr-BE"/>
              </a:p>
            </p:txBody>
          </p:sp>
          <p:sp>
            <p:nvSpPr>
              <p:cNvPr id="220" name="Forme libre : forme 219">
                <a:extLst>
                  <a:ext uri="{FF2B5EF4-FFF2-40B4-BE49-F238E27FC236}">
                    <a16:creationId xmlns:a16="http://schemas.microsoft.com/office/drawing/2014/main" id="{1DB38FAA-7DFE-4818-AD92-AC67815F86AB}"/>
                  </a:ext>
                </a:extLst>
              </p:cNvPr>
              <p:cNvSpPr/>
              <p:nvPr/>
            </p:nvSpPr>
            <p:spPr>
              <a:xfrm>
                <a:off x="877252" y="1462299"/>
                <a:ext cx="188595" cy="5715"/>
              </a:xfrm>
              <a:custGeom>
                <a:avLst/>
                <a:gdLst>
                  <a:gd name="connsiteX0" fmla="*/ 188595 w 188595"/>
                  <a:gd name="connsiteY0" fmla="*/ 2857 h 5715"/>
                  <a:gd name="connsiteX1" fmla="*/ 94298 w 188595"/>
                  <a:gd name="connsiteY1" fmla="*/ 5715 h 5715"/>
                  <a:gd name="connsiteX2" fmla="*/ 0 w 188595"/>
                  <a:gd name="connsiteY2" fmla="*/ 2857 h 5715"/>
                  <a:gd name="connsiteX3" fmla="*/ 94298 w 188595"/>
                  <a:gd name="connsiteY3" fmla="*/ 0 h 5715"/>
                  <a:gd name="connsiteX4" fmla="*/ 188595 w 188595"/>
                  <a:gd name="connsiteY4" fmla="*/ 2857 h 5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595" h="5715">
                    <a:moveTo>
                      <a:pt x="188595" y="2857"/>
                    </a:moveTo>
                    <a:cubicBezTo>
                      <a:pt x="188595" y="3810"/>
                      <a:pt x="146685" y="5715"/>
                      <a:pt x="94298" y="5715"/>
                    </a:cubicBezTo>
                    <a:cubicBezTo>
                      <a:pt x="41910" y="5715"/>
                      <a:pt x="0" y="4763"/>
                      <a:pt x="0" y="2857"/>
                    </a:cubicBezTo>
                    <a:cubicBezTo>
                      <a:pt x="0" y="1905"/>
                      <a:pt x="41910" y="0"/>
                      <a:pt x="94298" y="0"/>
                    </a:cubicBezTo>
                    <a:cubicBezTo>
                      <a:pt x="146685" y="0"/>
                      <a:pt x="188595" y="953"/>
                      <a:pt x="188595" y="2857"/>
                    </a:cubicBezTo>
                    <a:close/>
                  </a:path>
                </a:pathLst>
              </a:custGeom>
              <a:solidFill>
                <a:srgbClr val="263238"/>
              </a:solidFill>
              <a:ln w="9525" cap="flat">
                <a:noFill/>
                <a:prstDash val="solid"/>
                <a:miter/>
              </a:ln>
            </p:spPr>
            <p:txBody>
              <a:bodyPr rtlCol="0" anchor="ctr"/>
              <a:lstStyle/>
              <a:p>
                <a:endParaRPr lang="fr-BE"/>
              </a:p>
            </p:txBody>
          </p:sp>
          <p:sp>
            <p:nvSpPr>
              <p:cNvPr id="221" name="Forme libre : forme 220">
                <a:extLst>
                  <a:ext uri="{FF2B5EF4-FFF2-40B4-BE49-F238E27FC236}">
                    <a16:creationId xmlns:a16="http://schemas.microsoft.com/office/drawing/2014/main" id="{715BA7F3-6217-4DF1-9250-4DAF87EE6106}"/>
                  </a:ext>
                </a:extLst>
              </p:cNvPr>
              <p:cNvSpPr/>
              <p:nvPr/>
            </p:nvSpPr>
            <p:spPr>
              <a:xfrm>
                <a:off x="877252" y="1426104"/>
                <a:ext cx="188595" cy="5714"/>
              </a:xfrm>
              <a:custGeom>
                <a:avLst/>
                <a:gdLst>
                  <a:gd name="connsiteX0" fmla="*/ 188595 w 188595"/>
                  <a:gd name="connsiteY0" fmla="*/ 2857 h 5714"/>
                  <a:gd name="connsiteX1" fmla="*/ 94298 w 188595"/>
                  <a:gd name="connsiteY1" fmla="*/ 5715 h 5714"/>
                  <a:gd name="connsiteX2" fmla="*/ 0 w 188595"/>
                  <a:gd name="connsiteY2" fmla="*/ 2857 h 5714"/>
                  <a:gd name="connsiteX3" fmla="*/ 94298 w 188595"/>
                  <a:gd name="connsiteY3" fmla="*/ 0 h 5714"/>
                  <a:gd name="connsiteX4" fmla="*/ 188595 w 188595"/>
                  <a:gd name="connsiteY4" fmla="*/ 2857 h 5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595" h="5714">
                    <a:moveTo>
                      <a:pt x="188595" y="2857"/>
                    </a:moveTo>
                    <a:cubicBezTo>
                      <a:pt x="188595" y="3810"/>
                      <a:pt x="146685" y="5715"/>
                      <a:pt x="94298" y="5715"/>
                    </a:cubicBezTo>
                    <a:cubicBezTo>
                      <a:pt x="41910" y="5715"/>
                      <a:pt x="0" y="4763"/>
                      <a:pt x="0" y="2857"/>
                    </a:cubicBezTo>
                    <a:cubicBezTo>
                      <a:pt x="0" y="1905"/>
                      <a:pt x="41910" y="0"/>
                      <a:pt x="94298" y="0"/>
                    </a:cubicBezTo>
                    <a:cubicBezTo>
                      <a:pt x="146685" y="952"/>
                      <a:pt x="188595" y="1905"/>
                      <a:pt x="188595" y="2857"/>
                    </a:cubicBezTo>
                    <a:close/>
                  </a:path>
                </a:pathLst>
              </a:custGeom>
              <a:solidFill>
                <a:srgbClr val="263238"/>
              </a:solidFill>
              <a:ln w="9525" cap="flat">
                <a:noFill/>
                <a:prstDash val="solid"/>
                <a:miter/>
              </a:ln>
            </p:spPr>
            <p:txBody>
              <a:bodyPr rtlCol="0" anchor="ctr"/>
              <a:lstStyle/>
              <a:p>
                <a:endParaRPr lang="fr-BE"/>
              </a:p>
            </p:txBody>
          </p:sp>
        </p:grpSp>
        <p:grpSp>
          <p:nvGrpSpPr>
            <p:cNvPr id="222" name="Graphique 2">
              <a:extLst>
                <a:ext uri="{FF2B5EF4-FFF2-40B4-BE49-F238E27FC236}">
                  <a16:creationId xmlns:a16="http://schemas.microsoft.com/office/drawing/2014/main" id="{4404E74D-5998-4785-8AA0-F730D0E03DB2}"/>
                </a:ext>
              </a:extLst>
            </p:cNvPr>
            <p:cNvGrpSpPr/>
            <p:nvPr/>
          </p:nvGrpSpPr>
          <p:grpSpPr>
            <a:xfrm>
              <a:off x="1082992" y="2008068"/>
              <a:ext cx="946785" cy="1402093"/>
              <a:chOff x="1082992" y="2008068"/>
              <a:chExt cx="946785" cy="1402093"/>
            </a:xfrm>
          </p:grpSpPr>
          <p:grpSp>
            <p:nvGrpSpPr>
              <p:cNvPr id="223" name="Graphique 2">
                <a:extLst>
                  <a:ext uri="{FF2B5EF4-FFF2-40B4-BE49-F238E27FC236}">
                    <a16:creationId xmlns:a16="http://schemas.microsoft.com/office/drawing/2014/main" id="{4404E74D-5998-4785-8AA0-F730D0E03DB2}"/>
                  </a:ext>
                </a:extLst>
              </p:cNvPr>
              <p:cNvGrpSpPr/>
              <p:nvPr/>
            </p:nvGrpSpPr>
            <p:grpSpPr>
              <a:xfrm>
                <a:off x="1082992" y="2008068"/>
                <a:ext cx="946785" cy="1402093"/>
                <a:chOff x="1082992" y="2008068"/>
                <a:chExt cx="946785" cy="1402093"/>
              </a:xfrm>
            </p:grpSpPr>
            <p:sp>
              <p:nvSpPr>
                <p:cNvPr id="224" name="Forme libre : forme 223">
                  <a:extLst>
                    <a:ext uri="{FF2B5EF4-FFF2-40B4-BE49-F238E27FC236}">
                      <a16:creationId xmlns:a16="http://schemas.microsoft.com/office/drawing/2014/main" id="{42ECFED7-8D89-4AB6-9B7C-F03E66599B84}"/>
                    </a:ext>
                  </a:extLst>
                </p:cNvPr>
                <p:cNvSpPr/>
                <p:nvPr/>
              </p:nvSpPr>
              <p:spPr>
                <a:xfrm>
                  <a:off x="1082992" y="2008068"/>
                  <a:ext cx="899160" cy="1351610"/>
                </a:xfrm>
                <a:custGeom>
                  <a:avLst/>
                  <a:gdLst>
                    <a:gd name="connsiteX0" fmla="*/ 297180 w 899160"/>
                    <a:gd name="connsiteY0" fmla="*/ 13 h 1351610"/>
                    <a:gd name="connsiteX1" fmla="*/ 142875 w 899160"/>
                    <a:gd name="connsiteY1" fmla="*/ 40018 h 1351610"/>
                    <a:gd name="connsiteX2" fmla="*/ 0 w 899160"/>
                    <a:gd name="connsiteY2" fmla="*/ 339103 h 1351610"/>
                    <a:gd name="connsiteX3" fmla="*/ 180022 w 899160"/>
                    <a:gd name="connsiteY3" fmla="*/ 432448 h 1351610"/>
                    <a:gd name="connsiteX4" fmla="*/ 219075 w 899160"/>
                    <a:gd name="connsiteY4" fmla="*/ 321958 h 1351610"/>
                    <a:gd name="connsiteX5" fmla="*/ 281940 w 899160"/>
                    <a:gd name="connsiteY5" fmla="*/ 553416 h 1351610"/>
                    <a:gd name="connsiteX6" fmla="*/ 127635 w 899160"/>
                    <a:gd name="connsiteY6" fmla="*/ 1349706 h 1351610"/>
                    <a:gd name="connsiteX7" fmla="*/ 802958 w 899160"/>
                    <a:gd name="connsiteY7" fmla="*/ 1351611 h 1351610"/>
                    <a:gd name="connsiteX8" fmla="*/ 624840 w 899160"/>
                    <a:gd name="connsiteY8" fmla="*/ 543891 h 1351610"/>
                    <a:gd name="connsiteX9" fmla="*/ 667703 w 899160"/>
                    <a:gd name="connsiteY9" fmla="*/ 301956 h 1351610"/>
                    <a:gd name="connsiteX10" fmla="*/ 708660 w 899160"/>
                    <a:gd name="connsiteY10" fmla="*/ 420066 h 1351610"/>
                    <a:gd name="connsiteX11" fmla="*/ 899160 w 899160"/>
                    <a:gd name="connsiteY11" fmla="*/ 341008 h 1351610"/>
                    <a:gd name="connsiteX12" fmla="*/ 755333 w 899160"/>
                    <a:gd name="connsiteY12" fmla="*/ 82881 h 1351610"/>
                    <a:gd name="connsiteX13" fmla="*/ 634365 w 899160"/>
                    <a:gd name="connsiteY13" fmla="*/ 11443 h 1351610"/>
                    <a:gd name="connsiteX14" fmla="*/ 587693 w 899160"/>
                    <a:gd name="connsiteY14" fmla="*/ 11443 h 1351610"/>
                    <a:gd name="connsiteX15" fmla="*/ 442912 w 899160"/>
                    <a:gd name="connsiteY15" fmla="*/ 180988 h 1351610"/>
                    <a:gd name="connsiteX16" fmla="*/ 297180 w 899160"/>
                    <a:gd name="connsiteY16" fmla="*/ 13 h 1351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9160" h="1351610">
                      <a:moveTo>
                        <a:pt x="297180" y="13"/>
                      </a:moveTo>
                      <a:cubicBezTo>
                        <a:pt x="297180" y="13"/>
                        <a:pt x="170497" y="-1892"/>
                        <a:pt x="142875" y="40018"/>
                      </a:cubicBezTo>
                      <a:cubicBezTo>
                        <a:pt x="115252" y="81928"/>
                        <a:pt x="0" y="339103"/>
                        <a:pt x="0" y="339103"/>
                      </a:cubicBezTo>
                      <a:lnTo>
                        <a:pt x="180022" y="432448"/>
                      </a:lnTo>
                      <a:lnTo>
                        <a:pt x="219075" y="321958"/>
                      </a:lnTo>
                      <a:lnTo>
                        <a:pt x="281940" y="553416"/>
                      </a:lnTo>
                      <a:cubicBezTo>
                        <a:pt x="209550" y="610566"/>
                        <a:pt x="107632" y="1130631"/>
                        <a:pt x="127635" y="1349706"/>
                      </a:cubicBezTo>
                      <a:lnTo>
                        <a:pt x="802958" y="1351611"/>
                      </a:lnTo>
                      <a:cubicBezTo>
                        <a:pt x="802958" y="1351611"/>
                        <a:pt x="807720" y="743916"/>
                        <a:pt x="624840" y="543891"/>
                      </a:cubicBezTo>
                      <a:lnTo>
                        <a:pt x="667703" y="301956"/>
                      </a:lnTo>
                      <a:lnTo>
                        <a:pt x="708660" y="420066"/>
                      </a:lnTo>
                      <a:lnTo>
                        <a:pt x="899160" y="341008"/>
                      </a:lnTo>
                      <a:lnTo>
                        <a:pt x="755333" y="82881"/>
                      </a:lnTo>
                      <a:cubicBezTo>
                        <a:pt x="730568" y="39066"/>
                        <a:pt x="684848" y="11443"/>
                        <a:pt x="634365" y="11443"/>
                      </a:cubicBezTo>
                      <a:lnTo>
                        <a:pt x="587693" y="11443"/>
                      </a:lnTo>
                      <a:cubicBezTo>
                        <a:pt x="587693" y="11443"/>
                        <a:pt x="567690" y="183846"/>
                        <a:pt x="442912" y="180988"/>
                      </a:cubicBezTo>
                      <a:cubicBezTo>
                        <a:pt x="317183" y="178131"/>
                        <a:pt x="297180" y="13"/>
                        <a:pt x="297180" y="13"/>
                      </a:cubicBezTo>
                      <a:close/>
                    </a:path>
                  </a:pathLst>
                </a:custGeom>
                <a:solidFill>
                  <a:srgbClr val="FF7351"/>
                </a:solidFill>
                <a:ln w="9525" cap="flat">
                  <a:noFill/>
                  <a:prstDash val="solid"/>
                  <a:miter/>
                </a:ln>
              </p:spPr>
              <p:txBody>
                <a:bodyPr rtlCol="0" anchor="ctr"/>
                <a:lstStyle/>
                <a:p>
                  <a:endParaRPr lang="fr-BE"/>
                </a:p>
              </p:txBody>
            </p:sp>
            <p:sp>
              <p:nvSpPr>
                <p:cNvPr id="225" name="Forme libre : forme 224">
                  <a:extLst>
                    <a:ext uri="{FF2B5EF4-FFF2-40B4-BE49-F238E27FC236}">
                      <a16:creationId xmlns:a16="http://schemas.microsoft.com/office/drawing/2014/main" id="{B927DC5A-BFD9-482D-9A99-11DABB055679}"/>
                    </a:ext>
                  </a:extLst>
                </p:cNvPr>
                <p:cNvSpPr/>
                <p:nvPr/>
              </p:nvSpPr>
              <p:spPr>
                <a:xfrm>
                  <a:off x="1649729" y="2639081"/>
                  <a:ext cx="380047" cy="379158"/>
                </a:xfrm>
                <a:custGeom>
                  <a:avLst/>
                  <a:gdLst>
                    <a:gd name="connsiteX0" fmla="*/ 380048 w 380047"/>
                    <a:gd name="connsiteY0" fmla="*/ 189103 h 379158"/>
                    <a:gd name="connsiteX1" fmla="*/ 380048 w 380047"/>
                    <a:gd name="connsiteY1" fmla="*/ 186245 h 379158"/>
                    <a:gd name="connsiteX2" fmla="*/ 379095 w 380047"/>
                    <a:gd name="connsiteY2" fmla="*/ 177673 h 379158"/>
                    <a:gd name="connsiteX3" fmla="*/ 377190 w 380047"/>
                    <a:gd name="connsiteY3" fmla="*/ 163386 h 379158"/>
                    <a:gd name="connsiteX4" fmla="*/ 373380 w 380047"/>
                    <a:gd name="connsiteY4" fmla="*/ 144336 h 379158"/>
                    <a:gd name="connsiteX5" fmla="*/ 352425 w 380047"/>
                    <a:gd name="connsiteY5" fmla="*/ 94806 h 379158"/>
                    <a:gd name="connsiteX6" fmla="*/ 304800 w 380047"/>
                    <a:gd name="connsiteY6" fmla="*/ 41466 h 379158"/>
                    <a:gd name="connsiteX7" fmla="*/ 225742 w 380047"/>
                    <a:gd name="connsiteY7" fmla="*/ 6223 h 379158"/>
                    <a:gd name="connsiteX8" fmla="*/ 127635 w 380047"/>
                    <a:gd name="connsiteY8" fmla="*/ 14795 h 379158"/>
                    <a:gd name="connsiteX9" fmla="*/ 80010 w 380047"/>
                    <a:gd name="connsiteY9" fmla="*/ 40513 h 379158"/>
                    <a:gd name="connsiteX10" fmla="*/ 59055 w 380047"/>
                    <a:gd name="connsiteY10" fmla="*/ 58611 h 379158"/>
                    <a:gd name="connsiteX11" fmla="*/ 40958 w 380047"/>
                    <a:gd name="connsiteY11" fmla="*/ 80518 h 379158"/>
                    <a:gd name="connsiteX12" fmla="*/ 4763 w 380047"/>
                    <a:gd name="connsiteY12" fmla="*/ 191008 h 379158"/>
                    <a:gd name="connsiteX13" fmla="*/ 14288 w 380047"/>
                    <a:gd name="connsiteY13" fmla="*/ 250063 h 379158"/>
                    <a:gd name="connsiteX14" fmla="*/ 40958 w 380047"/>
                    <a:gd name="connsiteY14" fmla="*/ 301498 h 379158"/>
                    <a:gd name="connsiteX15" fmla="*/ 59055 w 380047"/>
                    <a:gd name="connsiteY15" fmla="*/ 323406 h 379158"/>
                    <a:gd name="connsiteX16" fmla="*/ 80010 w 380047"/>
                    <a:gd name="connsiteY16" fmla="*/ 341503 h 379158"/>
                    <a:gd name="connsiteX17" fmla="*/ 127635 w 380047"/>
                    <a:gd name="connsiteY17" fmla="*/ 367220 h 379158"/>
                    <a:gd name="connsiteX18" fmla="*/ 225742 w 380047"/>
                    <a:gd name="connsiteY18" fmla="*/ 375793 h 379158"/>
                    <a:gd name="connsiteX19" fmla="*/ 304800 w 380047"/>
                    <a:gd name="connsiteY19" fmla="*/ 340551 h 379158"/>
                    <a:gd name="connsiteX20" fmla="*/ 352425 w 380047"/>
                    <a:gd name="connsiteY20" fmla="*/ 287211 h 379158"/>
                    <a:gd name="connsiteX21" fmla="*/ 373380 w 380047"/>
                    <a:gd name="connsiteY21" fmla="*/ 237681 h 379158"/>
                    <a:gd name="connsiteX22" fmla="*/ 377190 w 380047"/>
                    <a:gd name="connsiteY22" fmla="*/ 218631 h 379158"/>
                    <a:gd name="connsiteX23" fmla="*/ 379095 w 380047"/>
                    <a:gd name="connsiteY23" fmla="*/ 204343 h 379158"/>
                    <a:gd name="connsiteX24" fmla="*/ 380048 w 380047"/>
                    <a:gd name="connsiteY24" fmla="*/ 195770 h 379158"/>
                    <a:gd name="connsiteX25" fmla="*/ 380048 w 380047"/>
                    <a:gd name="connsiteY25" fmla="*/ 189103 h 379158"/>
                    <a:gd name="connsiteX26" fmla="*/ 380048 w 380047"/>
                    <a:gd name="connsiteY26" fmla="*/ 191961 h 379158"/>
                    <a:gd name="connsiteX27" fmla="*/ 380048 w 380047"/>
                    <a:gd name="connsiteY27" fmla="*/ 200533 h 379158"/>
                    <a:gd name="connsiteX28" fmla="*/ 379095 w 380047"/>
                    <a:gd name="connsiteY28" fmla="*/ 214820 h 379158"/>
                    <a:gd name="connsiteX29" fmla="*/ 375285 w 380047"/>
                    <a:gd name="connsiteY29" fmla="*/ 234823 h 379158"/>
                    <a:gd name="connsiteX30" fmla="*/ 354330 w 380047"/>
                    <a:gd name="connsiteY30" fmla="*/ 285306 h 379158"/>
                    <a:gd name="connsiteX31" fmla="*/ 306705 w 380047"/>
                    <a:gd name="connsiteY31" fmla="*/ 339598 h 379158"/>
                    <a:gd name="connsiteX32" fmla="*/ 226695 w 380047"/>
                    <a:gd name="connsiteY32" fmla="*/ 375793 h 379158"/>
                    <a:gd name="connsiteX33" fmla="*/ 126683 w 380047"/>
                    <a:gd name="connsiteY33" fmla="*/ 368173 h 379158"/>
                    <a:gd name="connsiteX34" fmla="*/ 78105 w 380047"/>
                    <a:gd name="connsiteY34" fmla="*/ 342456 h 379158"/>
                    <a:gd name="connsiteX35" fmla="*/ 56198 w 380047"/>
                    <a:gd name="connsiteY35" fmla="*/ 324358 h 379158"/>
                    <a:gd name="connsiteX36" fmla="*/ 37148 w 380047"/>
                    <a:gd name="connsiteY36" fmla="*/ 302451 h 379158"/>
                    <a:gd name="connsiteX37" fmla="*/ 9525 w 380047"/>
                    <a:gd name="connsiteY37" fmla="*/ 250063 h 379158"/>
                    <a:gd name="connsiteX38" fmla="*/ 0 w 380047"/>
                    <a:gd name="connsiteY38" fmla="*/ 190056 h 379158"/>
                    <a:gd name="connsiteX39" fmla="*/ 37148 w 380047"/>
                    <a:gd name="connsiteY39" fmla="*/ 76708 h 379158"/>
                    <a:gd name="connsiteX40" fmla="*/ 56198 w 380047"/>
                    <a:gd name="connsiteY40" fmla="*/ 54801 h 379158"/>
                    <a:gd name="connsiteX41" fmla="*/ 78105 w 380047"/>
                    <a:gd name="connsiteY41" fmla="*/ 36703 h 379158"/>
                    <a:gd name="connsiteX42" fmla="*/ 126683 w 380047"/>
                    <a:gd name="connsiteY42" fmla="*/ 10986 h 379158"/>
                    <a:gd name="connsiteX43" fmla="*/ 226695 w 380047"/>
                    <a:gd name="connsiteY43" fmla="*/ 3366 h 379158"/>
                    <a:gd name="connsiteX44" fmla="*/ 306705 w 380047"/>
                    <a:gd name="connsiteY44" fmla="*/ 39561 h 379158"/>
                    <a:gd name="connsiteX45" fmla="*/ 354330 w 380047"/>
                    <a:gd name="connsiteY45" fmla="*/ 93853 h 379158"/>
                    <a:gd name="connsiteX46" fmla="*/ 375285 w 380047"/>
                    <a:gd name="connsiteY46" fmla="*/ 144336 h 379158"/>
                    <a:gd name="connsiteX47" fmla="*/ 379095 w 380047"/>
                    <a:gd name="connsiteY47" fmla="*/ 164338 h 379158"/>
                    <a:gd name="connsiteX48" fmla="*/ 380048 w 380047"/>
                    <a:gd name="connsiteY48" fmla="*/ 178626 h 379158"/>
                    <a:gd name="connsiteX49" fmla="*/ 380048 w 380047"/>
                    <a:gd name="connsiteY49" fmla="*/ 187198 h 379158"/>
                    <a:gd name="connsiteX50" fmla="*/ 380048 w 380047"/>
                    <a:gd name="connsiteY50" fmla="*/ 189103 h 37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80047" h="379158">
                      <a:moveTo>
                        <a:pt x="380048" y="189103"/>
                      </a:moveTo>
                      <a:cubicBezTo>
                        <a:pt x="380048" y="189103"/>
                        <a:pt x="380048" y="188151"/>
                        <a:pt x="380048" y="186245"/>
                      </a:cubicBezTo>
                      <a:cubicBezTo>
                        <a:pt x="380048" y="184341"/>
                        <a:pt x="380048" y="181483"/>
                        <a:pt x="379095" y="177673"/>
                      </a:cubicBezTo>
                      <a:cubicBezTo>
                        <a:pt x="379095" y="173863"/>
                        <a:pt x="378142" y="169101"/>
                        <a:pt x="377190" y="163386"/>
                      </a:cubicBezTo>
                      <a:cubicBezTo>
                        <a:pt x="376238" y="157670"/>
                        <a:pt x="375285" y="151003"/>
                        <a:pt x="373380" y="144336"/>
                      </a:cubicBezTo>
                      <a:cubicBezTo>
                        <a:pt x="369570" y="130048"/>
                        <a:pt x="362903" y="112903"/>
                        <a:pt x="352425" y="94806"/>
                      </a:cubicBezTo>
                      <a:cubicBezTo>
                        <a:pt x="341948" y="76708"/>
                        <a:pt x="325755" y="57658"/>
                        <a:pt x="304800" y="41466"/>
                      </a:cubicBezTo>
                      <a:cubicBezTo>
                        <a:pt x="283845" y="25273"/>
                        <a:pt x="257175" y="11938"/>
                        <a:pt x="225742" y="6223"/>
                      </a:cubicBezTo>
                      <a:cubicBezTo>
                        <a:pt x="195263" y="1461"/>
                        <a:pt x="160973" y="2413"/>
                        <a:pt x="127635" y="14795"/>
                      </a:cubicBezTo>
                      <a:cubicBezTo>
                        <a:pt x="111443" y="20511"/>
                        <a:pt x="95250" y="29083"/>
                        <a:pt x="80010" y="40513"/>
                      </a:cubicBezTo>
                      <a:cubicBezTo>
                        <a:pt x="72390" y="45276"/>
                        <a:pt x="65723" y="51943"/>
                        <a:pt x="59055" y="58611"/>
                      </a:cubicBezTo>
                      <a:cubicBezTo>
                        <a:pt x="52388" y="65278"/>
                        <a:pt x="45720" y="71945"/>
                        <a:pt x="40958" y="80518"/>
                      </a:cubicBezTo>
                      <a:cubicBezTo>
                        <a:pt x="18098" y="110998"/>
                        <a:pt x="4763" y="150051"/>
                        <a:pt x="4763" y="191008"/>
                      </a:cubicBezTo>
                      <a:cubicBezTo>
                        <a:pt x="4763" y="211011"/>
                        <a:pt x="8573" y="231013"/>
                        <a:pt x="14288" y="250063"/>
                      </a:cubicBezTo>
                      <a:cubicBezTo>
                        <a:pt x="20003" y="269113"/>
                        <a:pt x="29528" y="286258"/>
                        <a:pt x="40958" y="301498"/>
                      </a:cubicBezTo>
                      <a:cubicBezTo>
                        <a:pt x="46673" y="309118"/>
                        <a:pt x="53340" y="315786"/>
                        <a:pt x="59055" y="323406"/>
                      </a:cubicBezTo>
                      <a:cubicBezTo>
                        <a:pt x="65723" y="330073"/>
                        <a:pt x="72390" y="335788"/>
                        <a:pt x="80010" y="341503"/>
                      </a:cubicBezTo>
                      <a:cubicBezTo>
                        <a:pt x="94298" y="352933"/>
                        <a:pt x="110490" y="361506"/>
                        <a:pt x="127635" y="367220"/>
                      </a:cubicBezTo>
                      <a:cubicBezTo>
                        <a:pt x="160973" y="379603"/>
                        <a:pt x="195263" y="380556"/>
                        <a:pt x="225742" y="375793"/>
                      </a:cubicBezTo>
                      <a:cubicBezTo>
                        <a:pt x="256223" y="370078"/>
                        <a:pt x="282892" y="356743"/>
                        <a:pt x="304800" y="340551"/>
                      </a:cubicBezTo>
                      <a:cubicBezTo>
                        <a:pt x="325755" y="324358"/>
                        <a:pt x="341948" y="305308"/>
                        <a:pt x="352425" y="287211"/>
                      </a:cubicBezTo>
                      <a:cubicBezTo>
                        <a:pt x="362903" y="269113"/>
                        <a:pt x="370523" y="251968"/>
                        <a:pt x="373380" y="237681"/>
                      </a:cubicBezTo>
                      <a:cubicBezTo>
                        <a:pt x="375285" y="230061"/>
                        <a:pt x="376238" y="224345"/>
                        <a:pt x="377190" y="218631"/>
                      </a:cubicBezTo>
                      <a:cubicBezTo>
                        <a:pt x="378142" y="212916"/>
                        <a:pt x="379095" y="208153"/>
                        <a:pt x="379095" y="204343"/>
                      </a:cubicBezTo>
                      <a:cubicBezTo>
                        <a:pt x="379095" y="200533"/>
                        <a:pt x="380048" y="197676"/>
                        <a:pt x="380048" y="195770"/>
                      </a:cubicBezTo>
                      <a:cubicBezTo>
                        <a:pt x="380048" y="190056"/>
                        <a:pt x="380048" y="189103"/>
                        <a:pt x="380048" y="189103"/>
                      </a:cubicBezTo>
                      <a:cubicBezTo>
                        <a:pt x="380048" y="189103"/>
                        <a:pt x="380048" y="190056"/>
                        <a:pt x="380048" y="191961"/>
                      </a:cubicBezTo>
                      <a:cubicBezTo>
                        <a:pt x="380048" y="193866"/>
                        <a:pt x="380048" y="197676"/>
                        <a:pt x="380048" y="200533"/>
                      </a:cubicBezTo>
                      <a:cubicBezTo>
                        <a:pt x="380048" y="204343"/>
                        <a:pt x="380048" y="209106"/>
                        <a:pt x="379095" y="214820"/>
                      </a:cubicBezTo>
                      <a:cubicBezTo>
                        <a:pt x="378142" y="220536"/>
                        <a:pt x="377190" y="227203"/>
                        <a:pt x="375285" y="234823"/>
                      </a:cubicBezTo>
                      <a:cubicBezTo>
                        <a:pt x="372428" y="249111"/>
                        <a:pt x="365760" y="267208"/>
                        <a:pt x="354330" y="285306"/>
                      </a:cubicBezTo>
                      <a:cubicBezTo>
                        <a:pt x="343853" y="303403"/>
                        <a:pt x="327660" y="323406"/>
                        <a:pt x="306705" y="339598"/>
                      </a:cubicBezTo>
                      <a:cubicBezTo>
                        <a:pt x="284798" y="355791"/>
                        <a:pt x="258128" y="370078"/>
                        <a:pt x="226695" y="375793"/>
                      </a:cubicBezTo>
                      <a:cubicBezTo>
                        <a:pt x="195263" y="381508"/>
                        <a:pt x="160020" y="380556"/>
                        <a:pt x="126683" y="368173"/>
                      </a:cubicBezTo>
                      <a:cubicBezTo>
                        <a:pt x="109538" y="362458"/>
                        <a:pt x="93345" y="353886"/>
                        <a:pt x="78105" y="342456"/>
                      </a:cubicBezTo>
                      <a:cubicBezTo>
                        <a:pt x="70485" y="336741"/>
                        <a:pt x="63818" y="330073"/>
                        <a:pt x="56198" y="324358"/>
                      </a:cubicBezTo>
                      <a:cubicBezTo>
                        <a:pt x="49530" y="317691"/>
                        <a:pt x="42863" y="310070"/>
                        <a:pt x="37148" y="302451"/>
                      </a:cubicBezTo>
                      <a:cubicBezTo>
                        <a:pt x="25718" y="286258"/>
                        <a:pt x="16193" y="269113"/>
                        <a:pt x="9525" y="250063"/>
                      </a:cubicBezTo>
                      <a:cubicBezTo>
                        <a:pt x="2858" y="231013"/>
                        <a:pt x="0" y="210058"/>
                        <a:pt x="0" y="190056"/>
                      </a:cubicBezTo>
                      <a:cubicBezTo>
                        <a:pt x="0" y="148145"/>
                        <a:pt x="13335" y="108141"/>
                        <a:pt x="37148" y="76708"/>
                      </a:cubicBezTo>
                      <a:cubicBezTo>
                        <a:pt x="42863" y="69088"/>
                        <a:pt x="49530" y="61468"/>
                        <a:pt x="56198" y="54801"/>
                      </a:cubicBezTo>
                      <a:cubicBezTo>
                        <a:pt x="62865" y="48133"/>
                        <a:pt x="70485" y="41466"/>
                        <a:pt x="78105" y="36703"/>
                      </a:cubicBezTo>
                      <a:cubicBezTo>
                        <a:pt x="93345" y="25273"/>
                        <a:pt x="109538" y="16701"/>
                        <a:pt x="126683" y="10986"/>
                      </a:cubicBezTo>
                      <a:cubicBezTo>
                        <a:pt x="160020" y="-1397"/>
                        <a:pt x="196215" y="-2349"/>
                        <a:pt x="226695" y="3366"/>
                      </a:cubicBezTo>
                      <a:cubicBezTo>
                        <a:pt x="258128" y="9081"/>
                        <a:pt x="285750" y="23368"/>
                        <a:pt x="306705" y="39561"/>
                      </a:cubicBezTo>
                      <a:cubicBezTo>
                        <a:pt x="328613" y="55753"/>
                        <a:pt x="343853" y="75756"/>
                        <a:pt x="354330" y="93853"/>
                      </a:cubicBezTo>
                      <a:cubicBezTo>
                        <a:pt x="364808" y="112903"/>
                        <a:pt x="371475" y="130048"/>
                        <a:pt x="375285" y="144336"/>
                      </a:cubicBezTo>
                      <a:cubicBezTo>
                        <a:pt x="377190" y="151956"/>
                        <a:pt x="378142" y="158623"/>
                        <a:pt x="379095" y="164338"/>
                      </a:cubicBezTo>
                      <a:cubicBezTo>
                        <a:pt x="380048" y="170053"/>
                        <a:pt x="380048" y="174816"/>
                        <a:pt x="380048" y="178626"/>
                      </a:cubicBezTo>
                      <a:cubicBezTo>
                        <a:pt x="380048" y="182436"/>
                        <a:pt x="380048" y="185293"/>
                        <a:pt x="380048" y="187198"/>
                      </a:cubicBezTo>
                      <a:cubicBezTo>
                        <a:pt x="380048" y="188151"/>
                        <a:pt x="380048" y="189103"/>
                        <a:pt x="380048" y="189103"/>
                      </a:cubicBezTo>
                      <a:close/>
                    </a:path>
                  </a:pathLst>
                </a:custGeom>
                <a:solidFill>
                  <a:srgbClr val="FAFAFA"/>
                </a:solidFill>
                <a:ln w="9525" cap="flat">
                  <a:noFill/>
                  <a:prstDash val="solid"/>
                  <a:miter/>
                </a:ln>
              </p:spPr>
              <p:txBody>
                <a:bodyPr rtlCol="0" anchor="ctr"/>
                <a:lstStyle/>
                <a:p>
                  <a:endParaRPr lang="fr-BE"/>
                </a:p>
              </p:txBody>
            </p:sp>
            <p:sp>
              <p:nvSpPr>
                <p:cNvPr id="226" name="Forme libre : forme 225">
                  <a:extLst>
                    <a:ext uri="{FF2B5EF4-FFF2-40B4-BE49-F238E27FC236}">
                      <a16:creationId xmlns:a16="http://schemas.microsoft.com/office/drawing/2014/main" id="{F6EA0D7F-5E2A-47A3-9EDC-4267882E3137}"/>
                    </a:ext>
                  </a:extLst>
                </p:cNvPr>
                <p:cNvSpPr/>
                <p:nvPr/>
              </p:nvSpPr>
              <p:spPr>
                <a:xfrm>
                  <a:off x="1153477" y="2260555"/>
                  <a:ext cx="281939" cy="283307"/>
                </a:xfrm>
                <a:custGeom>
                  <a:avLst/>
                  <a:gdLst>
                    <a:gd name="connsiteX0" fmla="*/ 281940 w 281939"/>
                    <a:gd name="connsiteY0" fmla="*/ 142814 h 283307"/>
                    <a:gd name="connsiteX1" fmla="*/ 276225 w 281939"/>
                    <a:gd name="connsiteY1" fmla="*/ 108524 h 283307"/>
                    <a:gd name="connsiteX2" fmla="*/ 225743 w 281939"/>
                    <a:gd name="connsiteY2" fmla="*/ 32324 h 283307"/>
                    <a:gd name="connsiteX3" fmla="*/ 167640 w 281939"/>
                    <a:gd name="connsiteY3" fmla="*/ 6607 h 283307"/>
                    <a:gd name="connsiteX4" fmla="*/ 95250 w 281939"/>
                    <a:gd name="connsiteY4" fmla="*/ 12322 h 283307"/>
                    <a:gd name="connsiteX5" fmla="*/ 60960 w 281939"/>
                    <a:gd name="connsiteY5" fmla="*/ 31372 h 283307"/>
                    <a:gd name="connsiteX6" fmla="*/ 32385 w 281939"/>
                    <a:gd name="connsiteY6" fmla="*/ 60899 h 283307"/>
                    <a:gd name="connsiteX7" fmla="*/ 5715 w 281939"/>
                    <a:gd name="connsiteY7" fmla="*/ 141862 h 283307"/>
                    <a:gd name="connsiteX8" fmla="*/ 32385 w 281939"/>
                    <a:gd name="connsiteY8" fmla="*/ 222824 h 283307"/>
                    <a:gd name="connsiteX9" fmla="*/ 60960 w 281939"/>
                    <a:gd name="connsiteY9" fmla="*/ 252352 h 283307"/>
                    <a:gd name="connsiteX10" fmla="*/ 95250 w 281939"/>
                    <a:gd name="connsiteY10" fmla="*/ 271402 h 283307"/>
                    <a:gd name="connsiteX11" fmla="*/ 167640 w 281939"/>
                    <a:gd name="connsiteY11" fmla="*/ 277117 h 283307"/>
                    <a:gd name="connsiteX12" fmla="*/ 225743 w 281939"/>
                    <a:gd name="connsiteY12" fmla="*/ 251399 h 283307"/>
                    <a:gd name="connsiteX13" fmla="*/ 276225 w 281939"/>
                    <a:gd name="connsiteY13" fmla="*/ 176152 h 283307"/>
                    <a:gd name="connsiteX14" fmla="*/ 281940 w 281939"/>
                    <a:gd name="connsiteY14" fmla="*/ 142814 h 283307"/>
                    <a:gd name="connsiteX15" fmla="*/ 281940 w 281939"/>
                    <a:gd name="connsiteY15" fmla="*/ 144719 h 283307"/>
                    <a:gd name="connsiteX16" fmla="*/ 281940 w 281939"/>
                    <a:gd name="connsiteY16" fmla="*/ 151387 h 283307"/>
                    <a:gd name="connsiteX17" fmla="*/ 280988 w 281939"/>
                    <a:gd name="connsiteY17" fmla="*/ 161864 h 283307"/>
                    <a:gd name="connsiteX18" fmla="*/ 278130 w 281939"/>
                    <a:gd name="connsiteY18" fmla="*/ 176152 h 283307"/>
                    <a:gd name="connsiteX19" fmla="*/ 262890 w 281939"/>
                    <a:gd name="connsiteY19" fmla="*/ 214252 h 283307"/>
                    <a:gd name="connsiteX20" fmla="*/ 227648 w 281939"/>
                    <a:gd name="connsiteY20" fmla="*/ 254257 h 283307"/>
                    <a:gd name="connsiteX21" fmla="*/ 168593 w 281939"/>
                    <a:gd name="connsiteY21" fmla="*/ 280927 h 283307"/>
                    <a:gd name="connsiteX22" fmla="*/ 94298 w 281939"/>
                    <a:gd name="connsiteY22" fmla="*/ 275212 h 283307"/>
                    <a:gd name="connsiteX23" fmla="*/ 58103 w 281939"/>
                    <a:gd name="connsiteY23" fmla="*/ 256162 h 283307"/>
                    <a:gd name="connsiteX24" fmla="*/ 27623 w 281939"/>
                    <a:gd name="connsiteY24" fmla="*/ 225682 h 283307"/>
                    <a:gd name="connsiteX25" fmla="*/ 0 w 281939"/>
                    <a:gd name="connsiteY25" fmla="*/ 141862 h 283307"/>
                    <a:gd name="connsiteX26" fmla="*/ 27623 w 281939"/>
                    <a:gd name="connsiteY26" fmla="*/ 58042 h 283307"/>
                    <a:gd name="connsiteX27" fmla="*/ 58103 w 281939"/>
                    <a:gd name="connsiteY27" fmla="*/ 27562 h 283307"/>
                    <a:gd name="connsiteX28" fmla="*/ 94298 w 281939"/>
                    <a:gd name="connsiteY28" fmla="*/ 8512 h 283307"/>
                    <a:gd name="connsiteX29" fmla="*/ 168593 w 281939"/>
                    <a:gd name="connsiteY29" fmla="*/ 2797 h 283307"/>
                    <a:gd name="connsiteX30" fmla="*/ 227648 w 281939"/>
                    <a:gd name="connsiteY30" fmla="*/ 29467 h 283307"/>
                    <a:gd name="connsiteX31" fmla="*/ 262890 w 281939"/>
                    <a:gd name="connsiteY31" fmla="*/ 69472 h 283307"/>
                    <a:gd name="connsiteX32" fmla="*/ 278130 w 281939"/>
                    <a:gd name="connsiteY32" fmla="*/ 107572 h 283307"/>
                    <a:gd name="connsiteX33" fmla="*/ 280988 w 281939"/>
                    <a:gd name="connsiteY33" fmla="*/ 121859 h 283307"/>
                    <a:gd name="connsiteX34" fmla="*/ 281940 w 281939"/>
                    <a:gd name="connsiteY34" fmla="*/ 132337 h 283307"/>
                    <a:gd name="connsiteX35" fmla="*/ 281940 w 281939"/>
                    <a:gd name="connsiteY35" fmla="*/ 139004 h 283307"/>
                    <a:gd name="connsiteX36" fmla="*/ 281940 w 281939"/>
                    <a:gd name="connsiteY36" fmla="*/ 142814 h 28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1939" h="283307">
                      <a:moveTo>
                        <a:pt x="281940" y="142814"/>
                      </a:moveTo>
                      <a:cubicBezTo>
                        <a:pt x="280988" y="142814"/>
                        <a:pt x="281940" y="130432"/>
                        <a:pt x="276225" y="108524"/>
                      </a:cubicBezTo>
                      <a:cubicBezTo>
                        <a:pt x="270510" y="87569"/>
                        <a:pt x="257175" y="57089"/>
                        <a:pt x="225743" y="32324"/>
                      </a:cubicBezTo>
                      <a:cubicBezTo>
                        <a:pt x="210502" y="20894"/>
                        <a:pt x="190500" y="10417"/>
                        <a:pt x="167640" y="6607"/>
                      </a:cubicBezTo>
                      <a:cubicBezTo>
                        <a:pt x="144780" y="2797"/>
                        <a:pt x="120015" y="3749"/>
                        <a:pt x="95250" y="12322"/>
                      </a:cubicBezTo>
                      <a:cubicBezTo>
                        <a:pt x="82868" y="16132"/>
                        <a:pt x="71438" y="22799"/>
                        <a:pt x="60960" y="31372"/>
                      </a:cubicBezTo>
                      <a:cubicBezTo>
                        <a:pt x="50483" y="38992"/>
                        <a:pt x="40005" y="49469"/>
                        <a:pt x="32385" y="60899"/>
                      </a:cubicBezTo>
                      <a:cubicBezTo>
                        <a:pt x="15240" y="83759"/>
                        <a:pt x="5715" y="112334"/>
                        <a:pt x="5715" y="141862"/>
                      </a:cubicBezTo>
                      <a:cubicBezTo>
                        <a:pt x="5715" y="171389"/>
                        <a:pt x="15240" y="200917"/>
                        <a:pt x="32385" y="222824"/>
                      </a:cubicBezTo>
                      <a:cubicBezTo>
                        <a:pt x="40958" y="234254"/>
                        <a:pt x="50483" y="243779"/>
                        <a:pt x="60960" y="252352"/>
                      </a:cubicBezTo>
                      <a:cubicBezTo>
                        <a:pt x="71438" y="259972"/>
                        <a:pt x="83820" y="266639"/>
                        <a:pt x="95250" y="271402"/>
                      </a:cubicBezTo>
                      <a:cubicBezTo>
                        <a:pt x="119063" y="280927"/>
                        <a:pt x="144780" y="280927"/>
                        <a:pt x="167640" y="277117"/>
                      </a:cubicBezTo>
                      <a:cubicBezTo>
                        <a:pt x="190500" y="273307"/>
                        <a:pt x="210502" y="262829"/>
                        <a:pt x="225743" y="251399"/>
                      </a:cubicBezTo>
                      <a:cubicBezTo>
                        <a:pt x="257175" y="227587"/>
                        <a:pt x="271463" y="197107"/>
                        <a:pt x="276225" y="176152"/>
                      </a:cubicBezTo>
                      <a:cubicBezTo>
                        <a:pt x="281940" y="155197"/>
                        <a:pt x="280988" y="142814"/>
                        <a:pt x="281940" y="142814"/>
                      </a:cubicBezTo>
                      <a:cubicBezTo>
                        <a:pt x="281940" y="142814"/>
                        <a:pt x="281940" y="143767"/>
                        <a:pt x="281940" y="144719"/>
                      </a:cubicBezTo>
                      <a:cubicBezTo>
                        <a:pt x="281940" y="146624"/>
                        <a:pt x="281940" y="148529"/>
                        <a:pt x="281940" y="151387"/>
                      </a:cubicBezTo>
                      <a:cubicBezTo>
                        <a:pt x="281940" y="154244"/>
                        <a:pt x="281940" y="158054"/>
                        <a:pt x="280988" y="161864"/>
                      </a:cubicBezTo>
                      <a:cubicBezTo>
                        <a:pt x="280035" y="165674"/>
                        <a:pt x="280035" y="171389"/>
                        <a:pt x="278130" y="176152"/>
                      </a:cubicBezTo>
                      <a:cubicBezTo>
                        <a:pt x="276225" y="186629"/>
                        <a:pt x="270510" y="199964"/>
                        <a:pt x="262890" y="214252"/>
                      </a:cubicBezTo>
                      <a:cubicBezTo>
                        <a:pt x="255270" y="227587"/>
                        <a:pt x="242888" y="242827"/>
                        <a:pt x="227648" y="254257"/>
                      </a:cubicBezTo>
                      <a:cubicBezTo>
                        <a:pt x="211455" y="266639"/>
                        <a:pt x="191452" y="277117"/>
                        <a:pt x="168593" y="280927"/>
                      </a:cubicBezTo>
                      <a:cubicBezTo>
                        <a:pt x="145733" y="284737"/>
                        <a:pt x="119063" y="284737"/>
                        <a:pt x="94298" y="275212"/>
                      </a:cubicBezTo>
                      <a:cubicBezTo>
                        <a:pt x="81915" y="270449"/>
                        <a:pt x="69533" y="264734"/>
                        <a:pt x="58103" y="256162"/>
                      </a:cubicBezTo>
                      <a:cubicBezTo>
                        <a:pt x="46673" y="247589"/>
                        <a:pt x="36195" y="238064"/>
                        <a:pt x="27623" y="225682"/>
                      </a:cubicBezTo>
                      <a:cubicBezTo>
                        <a:pt x="10478" y="202822"/>
                        <a:pt x="0" y="172342"/>
                        <a:pt x="0" y="141862"/>
                      </a:cubicBezTo>
                      <a:cubicBezTo>
                        <a:pt x="0" y="111382"/>
                        <a:pt x="10478" y="80902"/>
                        <a:pt x="27623" y="58042"/>
                      </a:cubicBezTo>
                      <a:cubicBezTo>
                        <a:pt x="36195" y="46612"/>
                        <a:pt x="46673" y="36134"/>
                        <a:pt x="58103" y="27562"/>
                      </a:cubicBezTo>
                      <a:cubicBezTo>
                        <a:pt x="69533" y="18989"/>
                        <a:pt x="81915" y="12322"/>
                        <a:pt x="94298" y="8512"/>
                      </a:cubicBezTo>
                      <a:cubicBezTo>
                        <a:pt x="119063" y="-1013"/>
                        <a:pt x="145733" y="-1966"/>
                        <a:pt x="168593" y="2797"/>
                      </a:cubicBezTo>
                      <a:cubicBezTo>
                        <a:pt x="192405" y="6607"/>
                        <a:pt x="212408" y="17084"/>
                        <a:pt x="227648" y="29467"/>
                      </a:cubicBezTo>
                      <a:cubicBezTo>
                        <a:pt x="243840" y="41849"/>
                        <a:pt x="255270" y="56137"/>
                        <a:pt x="262890" y="69472"/>
                      </a:cubicBezTo>
                      <a:cubicBezTo>
                        <a:pt x="270510" y="82807"/>
                        <a:pt x="275273" y="96142"/>
                        <a:pt x="278130" y="107572"/>
                      </a:cubicBezTo>
                      <a:cubicBezTo>
                        <a:pt x="280035" y="113287"/>
                        <a:pt x="280035" y="118049"/>
                        <a:pt x="280988" y="121859"/>
                      </a:cubicBezTo>
                      <a:cubicBezTo>
                        <a:pt x="281940" y="125669"/>
                        <a:pt x="281940" y="129479"/>
                        <a:pt x="281940" y="132337"/>
                      </a:cubicBezTo>
                      <a:cubicBezTo>
                        <a:pt x="281940" y="135194"/>
                        <a:pt x="281940" y="137099"/>
                        <a:pt x="281940" y="139004"/>
                      </a:cubicBezTo>
                      <a:cubicBezTo>
                        <a:pt x="281940" y="142814"/>
                        <a:pt x="281940" y="142814"/>
                        <a:pt x="281940" y="142814"/>
                      </a:cubicBezTo>
                      <a:close/>
                    </a:path>
                  </a:pathLst>
                </a:custGeom>
                <a:solidFill>
                  <a:srgbClr val="FAFAFA"/>
                </a:solidFill>
                <a:ln w="9525" cap="flat">
                  <a:noFill/>
                  <a:prstDash val="solid"/>
                  <a:miter/>
                </a:ln>
              </p:spPr>
              <p:txBody>
                <a:bodyPr rtlCol="0" anchor="ctr"/>
                <a:lstStyle/>
                <a:p>
                  <a:endParaRPr lang="fr-BE"/>
                </a:p>
              </p:txBody>
            </p:sp>
            <p:sp>
              <p:nvSpPr>
                <p:cNvPr id="227" name="Forme libre : forme 226">
                  <a:extLst>
                    <a:ext uri="{FF2B5EF4-FFF2-40B4-BE49-F238E27FC236}">
                      <a16:creationId xmlns:a16="http://schemas.microsoft.com/office/drawing/2014/main" id="{ABE56C81-D203-45A5-A135-573FD7860399}"/>
                    </a:ext>
                  </a:extLst>
                </p:cNvPr>
                <p:cNvSpPr/>
                <p:nvPr/>
              </p:nvSpPr>
              <p:spPr>
                <a:xfrm>
                  <a:off x="1347742" y="3181898"/>
                  <a:ext cx="87675" cy="88862"/>
                </a:xfrm>
                <a:custGeom>
                  <a:avLst/>
                  <a:gdLst>
                    <a:gd name="connsiteX0" fmla="*/ 87675 w 87675"/>
                    <a:gd name="connsiteY0" fmla="*/ 44431 h 88862"/>
                    <a:gd name="connsiteX1" fmla="*/ 85770 w 87675"/>
                    <a:gd name="connsiteY1" fmla="*/ 33954 h 88862"/>
                    <a:gd name="connsiteX2" fmla="*/ 70530 w 87675"/>
                    <a:gd name="connsiteY2" fmla="*/ 11094 h 88862"/>
                    <a:gd name="connsiteX3" fmla="*/ 31478 w 87675"/>
                    <a:gd name="connsiteY3" fmla="*/ 5379 h 88862"/>
                    <a:gd name="connsiteX4" fmla="*/ 4808 w 87675"/>
                    <a:gd name="connsiteY4" fmla="*/ 43479 h 88862"/>
                    <a:gd name="connsiteX5" fmla="*/ 31478 w 87675"/>
                    <a:gd name="connsiteY5" fmla="*/ 81579 h 88862"/>
                    <a:gd name="connsiteX6" fmla="*/ 70530 w 87675"/>
                    <a:gd name="connsiteY6" fmla="*/ 75864 h 88862"/>
                    <a:gd name="connsiteX7" fmla="*/ 85770 w 87675"/>
                    <a:gd name="connsiteY7" fmla="*/ 53004 h 88862"/>
                    <a:gd name="connsiteX8" fmla="*/ 87675 w 87675"/>
                    <a:gd name="connsiteY8" fmla="*/ 44431 h 88862"/>
                    <a:gd name="connsiteX9" fmla="*/ 87675 w 87675"/>
                    <a:gd name="connsiteY9" fmla="*/ 47289 h 88862"/>
                    <a:gd name="connsiteX10" fmla="*/ 86723 w 87675"/>
                    <a:gd name="connsiteY10" fmla="*/ 54909 h 88862"/>
                    <a:gd name="connsiteX11" fmla="*/ 71483 w 87675"/>
                    <a:gd name="connsiteY11" fmla="*/ 79674 h 88862"/>
                    <a:gd name="connsiteX12" fmla="*/ 29573 w 87675"/>
                    <a:gd name="connsiteY12" fmla="*/ 86341 h 88862"/>
                    <a:gd name="connsiteX13" fmla="*/ 45 w 87675"/>
                    <a:gd name="connsiteY13" fmla="*/ 44431 h 88862"/>
                    <a:gd name="connsiteX14" fmla="*/ 29573 w 87675"/>
                    <a:gd name="connsiteY14" fmla="*/ 2522 h 88862"/>
                    <a:gd name="connsiteX15" fmla="*/ 71483 w 87675"/>
                    <a:gd name="connsiteY15" fmla="*/ 9189 h 88862"/>
                    <a:gd name="connsiteX16" fmla="*/ 86723 w 87675"/>
                    <a:gd name="connsiteY16" fmla="*/ 33954 h 88862"/>
                    <a:gd name="connsiteX17" fmla="*/ 87675 w 87675"/>
                    <a:gd name="connsiteY17" fmla="*/ 41574 h 88862"/>
                    <a:gd name="connsiteX18" fmla="*/ 87675 w 87675"/>
                    <a:gd name="connsiteY18" fmla="*/ 44431 h 88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675" h="88862">
                      <a:moveTo>
                        <a:pt x="87675" y="44431"/>
                      </a:moveTo>
                      <a:cubicBezTo>
                        <a:pt x="87675" y="44431"/>
                        <a:pt x="87675" y="40622"/>
                        <a:pt x="85770" y="33954"/>
                      </a:cubicBezTo>
                      <a:cubicBezTo>
                        <a:pt x="83865" y="27286"/>
                        <a:pt x="79103" y="18714"/>
                        <a:pt x="70530" y="11094"/>
                      </a:cubicBezTo>
                      <a:cubicBezTo>
                        <a:pt x="61005" y="4427"/>
                        <a:pt x="46718" y="616"/>
                        <a:pt x="31478" y="5379"/>
                      </a:cubicBezTo>
                      <a:cubicBezTo>
                        <a:pt x="17190" y="10141"/>
                        <a:pt x="4808" y="25381"/>
                        <a:pt x="4808" y="43479"/>
                      </a:cubicBezTo>
                      <a:cubicBezTo>
                        <a:pt x="4808" y="61577"/>
                        <a:pt x="17190" y="76816"/>
                        <a:pt x="31478" y="81579"/>
                      </a:cubicBezTo>
                      <a:cubicBezTo>
                        <a:pt x="45765" y="87294"/>
                        <a:pt x="61005" y="83484"/>
                        <a:pt x="70530" y="75864"/>
                      </a:cubicBezTo>
                      <a:cubicBezTo>
                        <a:pt x="80055" y="69197"/>
                        <a:pt x="84818" y="59672"/>
                        <a:pt x="85770" y="53004"/>
                      </a:cubicBezTo>
                      <a:cubicBezTo>
                        <a:pt x="86723" y="48241"/>
                        <a:pt x="86723" y="44431"/>
                        <a:pt x="87675" y="44431"/>
                      </a:cubicBezTo>
                      <a:cubicBezTo>
                        <a:pt x="87675" y="44431"/>
                        <a:pt x="87675" y="45384"/>
                        <a:pt x="87675" y="47289"/>
                      </a:cubicBezTo>
                      <a:cubicBezTo>
                        <a:pt x="87675" y="49194"/>
                        <a:pt x="87675" y="52052"/>
                        <a:pt x="86723" y="54909"/>
                      </a:cubicBezTo>
                      <a:cubicBezTo>
                        <a:pt x="85770" y="61577"/>
                        <a:pt x="81008" y="72054"/>
                        <a:pt x="71483" y="79674"/>
                      </a:cubicBezTo>
                      <a:cubicBezTo>
                        <a:pt x="61958" y="87294"/>
                        <a:pt x="45765" y="92056"/>
                        <a:pt x="29573" y="86341"/>
                      </a:cubicBezTo>
                      <a:cubicBezTo>
                        <a:pt x="13380" y="80627"/>
                        <a:pt x="-907" y="64434"/>
                        <a:pt x="45" y="44431"/>
                      </a:cubicBezTo>
                      <a:cubicBezTo>
                        <a:pt x="45" y="24429"/>
                        <a:pt x="14333" y="7284"/>
                        <a:pt x="29573" y="2522"/>
                      </a:cubicBezTo>
                      <a:cubicBezTo>
                        <a:pt x="45765" y="-3194"/>
                        <a:pt x="61958" y="1569"/>
                        <a:pt x="71483" y="9189"/>
                      </a:cubicBezTo>
                      <a:cubicBezTo>
                        <a:pt x="81960" y="16809"/>
                        <a:pt x="85770" y="27286"/>
                        <a:pt x="86723" y="33954"/>
                      </a:cubicBezTo>
                      <a:cubicBezTo>
                        <a:pt x="87675" y="37764"/>
                        <a:pt x="87675" y="39669"/>
                        <a:pt x="87675" y="41574"/>
                      </a:cubicBezTo>
                      <a:cubicBezTo>
                        <a:pt x="87675" y="43479"/>
                        <a:pt x="87675" y="44431"/>
                        <a:pt x="87675" y="44431"/>
                      </a:cubicBezTo>
                      <a:close/>
                    </a:path>
                  </a:pathLst>
                </a:custGeom>
                <a:solidFill>
                  <a:srgbClr val="FAFAFA"/>
                </a:solidFill>
                <a:ln w="9525" cap="flat">
                  <a:noFill/>
                  <a:prstDash val="solid"/>
                  <a:miter/>
                </a:ln>
              </p:spPr>
              <p:txBody>
                <a:bodyPr rtlCol="0" anchor="ctr"/>
                <a:lstStyle/>
                <a:p>
                  <a:endParaRPr lang="fr-BE"/>
                </a:p>
              </p:txBody>
            </p:sp>
            <p:sp>
              <p:nvSpPr>
                <p:cNvPr id="228" name="Forme libre : forme 227">
                  <a:extLst>
                    <a:ext uri="{FF2B5EF4-FFF2-40B4-BE49-F238E27FC236}">
                      <a16:creationId xmlns:a16="http://schemas.microsoft.com/office/drawing/2014/main" id="{C87CB7A0-CB33-4314-988A-E23165665863}"/>
                    </a:ext>
                  </a:extLst>
                </p:cNvPr>
                <p:cNvSpPr/>
                <p:nvPr/>
              </p:nvSpPr>
              <p:spPr>
                <a:xfrm>
                  <a:off x="1273447" y="2084618"/>
                  <a:ext cx="87675" cy="88863"/>
                </a:xfrm>
                <a:custGeom>
                  <a:avLst/>
                  <a:gdLst>
                    <a:gd name="connsiteX0" fmla="*/ 87675 w 87675"/>
                    <a:gd name="connsiteY0" fmla="*/ 44432 h 88863"/>
                    <a:gd name="connsiteX1" fmla="*/ 85770 w 87675"/>
                    <a:gd name="connsiteY1" fmla="*/ 33954 h 88863"/>
                    <a:gd name="connsiteX2" fmla="*/ 70530 w 87675"/>
                    <a:gd name="connsiteY2" fmla="*/ 11094 h 88863"/>
                    <a:gd name="connsiteX3" fmla="*/ 31478 w 87675"/>
                    <a:gd name="connsiteY3" fmla="*/ 5379 h 88863"/>
                    <a:gd name="connsiteX4" fmla="*/ 4808 w 87675"/>
                    <a:gd name="connsiteY4" fmla="*/ 43479 h 88863"/>
                    <a:gd name="connsiteX5" fmla="*/ 31478 w 87675"/>
                    <a:gd name="connsiteY5" fmla="*/ 81579 h 88863"/>
                    <a:gd name="connsiteX6" fmla="*/ 70530 w 87675"/>
                    <a:gd name="connsiteY6" fmla="*/ 75864 h 88863"/>
                    <a:gd name="connsiteX7" fmla="*/ 85770 w 87675"/>
                    <a:gd name="connsiteY7" fmla="*/ 53004 h 88863"/>
                    <a:gd name="connsiteX8" fmla="*/ 87675 w 87675"/>
                    <a:gd name="connsiteY8" fmla="*/ 44432 h 88863"/>
                    <a:gd name="connsiteX9" fmla="*/ 87675 w 87675"/>
                    <a:gd name="connsiteY9" fmla="*/ 47289 h 88863"/>
                    <a:gd name="connsiteX10" fmla="*/ 86723 w 87675"/>
                    <a:gd name="connsiteY10" fmla="*/ 54909 h 88863"/>
                    <a:gd name="connsiteX11" fmla="*/ 71483 w 87675"/>
                    <a:gd name="connsiteY11" fmla="*/ 79674 h 88863"/>
                    <a:gd name="connsiteX12" fmla="*/ 29573 w 87675"/>
                    <a:gd name="connsiteY12" fmla="*/ 86341 h 88863"/>
                    <a:gd name="connsiteX13" fmla="*/ 45 w 87675"/>
                    <a:gd name="connsiteY13" fmla="*/ 44432 h 88863"/>
                    <a:gd name="connsiteX14" fmla="*/ 29573 w 87675"/>
                    <a:gd name="connsiteY14" fmla="*/ 2522 h 88863"/>
                    <a:gd name="connsiteX15" fmla="*/ 71483 w 87675"/>
                    <a:gd name="connsiteY15" fmla="*/ 9189 h 88863"/>
                    <a:gd name="connsiteX16" fmla="*/ 86723 w 87675"/>
                    <a:gd name="connsiteY16" fmla="*/ 33954 h 88863"/>
                    <a:gd name="connsiteX17" fmla="*/ 87675 w 87675"/>
                    <a:gd name="connsiteY17" fmla="*/ 41574 h 88863"/>
                    <a:gd name="connsiteX18" fmla="*/ 87675 w 87675"/>
                    <a:gd name="connsiteY18" fmla="*/ 44432 h 8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675" h="88863">
                      <a:moveTo>
                        <a:pt x="87675" y="44432"/>
                      </a:moveTo>
                      <a:cubicBezTo>
                        <a:pt x="87675" y="44432"/>
                        <a:pt x="87675" y="40622"/>
                        <a:pt x="85770" y="33954"/>
                      </a:cubicBezTo>
                      <a:cubicBezTo>
                        <a:pt x="83865" y="27286"/>
                        <a:pt x="79103" y="18714"/>
                        <a:pt x="70530" y="11094"/>
                      </a:cubicBezTo>
                      <a:cubicBezTo>
                        <a:pt x="61005" y="4426"/>
                        <a:pt x="46718" y="616"/>
                        <a:pt x="31478" y="5379"/>
                      </a:cubicBezTo>
                      <a:cubicBezTo>
                        <a:pt x="17190" y="10141"/>
                        <a:pt x="4808" y="25382"/>
                        <a:pt x="4808" y="43479"/>
                      </a:cubicBezTo>
                      <a:cubicBezTo>
                        <a:pt x="4808" y="61576"/>
                        <a:pt x="17190" y="76816"/>
                        <a:pt x="31478" y="81579"/>
                      </a:cubicBezTo>
                      <a:cubicBezTo>
                        <a:pt x="45765" y="87294"/>
                        <a:pt x="61005" y="83484"/>
                        <a:pt x="70530" y="75864"/>
                      </a:cubicBezTo>
                      <a:cubicBezTo>
                        <a:pt x="80055" y="69197"/>
                        <a:pt x="84818" y="59672"/>
                        <a:pt x="85770" y="53004"/>
                      </a:cubicBezTo>
                      <a:cubicBezTo>
                        <a:pt x="86723" y="48241"/>
                        <a:pt x="86723" y="44432"/>
                        <a:pt x="87675" y="44432"/>
                      </a:cubicBezTo>
                      <a:cubicBezTo>
                        <a:pt x="87675" y="44432"/>
                        <a:pt x="87675" y="45384"/>
                        <a:pt x="87675" y="47289"/>
                      </a:cubicBezTo>
                      <a:cubicBezTo>
                        <a:pt x="87675" y="49194"/>
                        <a:pt x="87675" y="52051"/>
                        <a:pt x="86723" y="54909"/>
                      </a:cubicBezTo>
                      <a:cubicBezTo>
                        <a:pt x="85770" y="61576"/>
                        <a:pt x="81008" y="72054"/>
                        <a:pt x="71483" y="79674"/>
                      </a:cubicBezTo>
                      <a:cubicBezTo>
                        <a:pt x="61958" y="87294"/>
                        <a:pt x="45765" y="92057"/>
                        <a:pt x="29573" y="86341"/>
                      </a:cubicBezTo>
                      <a:cubicBezTo>
                        <a:pt x="13380" y="80626"/>
                        <a:pt x="-907" y="64434"/>
                        <a:pt x="45" y="44432"/>
                      </a:cubicBezTo>
                      <a:cubicBezTo>
                        <a:pt x="45" y="24429"/>
                        <a:pt x="14333" y="7284"/>
                        <a:pt x="29573" y="2522"/>
                      </a:cubicBezTo>
                      <a:cubicBezTo>
                        <a:pt x="45765" y="-3193"/>
                        <a:pt x="61958" y="1569"/>
                        <a:pt x="71483" y="9189"/>
                      </a:cubicBezTo>
                      <a:cubicBezTo>
                        <a:pt x="81960" y="16809"/>
                        <a:pt x="85770" y="27286"/>
                        <a:pt x="86723" y="33954"/>
                      </a:cubicBezTo>
                      <a:cubicBezTo>
                        <a:pt x="87675" y="37764"/>
                        <a:pt x="87675" y="39669"/>
                        <a:pt x="87675" y="41574"/>
                      </a:cubicBezTo>
                      <a:cubicBezTo>
                        <a:pt x="87675" y="43479"/>
                        <a:pt x="87675" y="44432"/>
                        <a:pt x="87675" y="44432"/>
                      </a:cubicBezTo>
                      <a:close/>
                    </a:path>
                  </a:pathLst>
                </a:custGeom>
                <a:solidFill>
                  <a:srgbClr val="FAFAFA"/>
                </a:solidFill>
                <a:ln w="9525" cap="flat">
                  <a:noFill/>
                  <a:prstDash val="solid"/>
                  <a:miter/>
                </a:ln>
              </p:spPr>
              <p:txBody>
                <a:bodyPr rtlCol="0" anchor="ctr"/>
                <a:lstStyle/>
                <a:p>
                  <a:endParaRPr lang="fr-BE"/>
                </a:p>
              </p:txBody>
            </p:sp>
            <p:sp>
              <p:nvSpPr>
                <p:cNvPr id="229" name="Forme libre : forme 228">
                  <a:extLst>
                    <a:ext uri="{FF2B5EF4-FFF2-40B4-BE49-F238E27FC236}">
                      <a16:creationId xmlns:a16="http://schemas.microsoft.com/office/drawing/2014/main" id="{14F4BDA2-31B1-4153-AD3D-3BE02E740208}"/>
                    </a:ext>
                  </a:extLst>
                </p:cNvPr>
                <p:cNvSpPr/>
                <p:nvPr/>
              </p:nvSpPr>
              <p:spPr>
                <a:xfrm>
                  <a:off x="1253988" y="2809134"/>
                  <a:ext cx="246199" cy="246697"/>
                </a:xfrm>
                <a:custGeom>
                  <a:avLst/>
                  <a:gdLst>
                    <a:gd name="connsiteX0" fmla="*/ 246199 w 246199"/>
                    <a:gd name="connsiteY0" fmla="*/ 211455 h 246697"/>
                    <a:gd name="connsiteX1" fmla="*/ 245247 w 246199"/>
                    <a:gd name="connsiteY1" fmla="*/ 207645 h 246697"/>
                    <a:gd name="connsiteX2" fmla="*/ 243342 w 246199"/>
                    <a:gd name="connsiteY2" fmla="*/ 196215 h 246697"/>
                    <a:gd name="connsiteX3" fmla="*/ 235722 w 246199"/>
                    <a:gd name="connsiteY3" fmla="*/ 153353 h 246697"/>
                    <a:gd name="connsiteX4" fmla="*/ 210957 w 246199"/>
                    <a:gd name="connsiteY4" fmla="*/ 1905 h 246697"/>
                    <a:gd name="connsiteX5" fmla="*/ 213814 w 246199"/>
                    <a:gd name="connsiteY5" fmla="*/ 3810 h 246697"/>
                    <a:gd name="connsiteX6" fmla="*/ 3312 w 246199"/>
                    <a:gd name="connsiteY6" fmla="*/ 37148 h 246697"/>
                    <a:gd name="connsiteX7" fmla="*/ 5217 w 246199"/>
                    <a:gd name="connsiteY7" fmla="*/ 34290 h 246697"/>
                    <a:gd name="connsiteX8" fmla="*/ 5217 w 246199"/>
                    <a:gd name="connsiteY8" fmla="*/ 34290 h 246697"/>
                    <a:gd name="connsiteX9" fmla="*/ 5217 w 246199"/>
                    <a:gd name="connsiteY9" fmla="*/ 34290 h 246697"/>
                    <a:gd name="connsiteX10" fmla="*/ 5217 w 246199"/>
                    <a:gd name="connsiteY10" fmla="*/ 34290 h 246697"/>
                    <a:gd name="connsiteX11" fmla="*/ 5217 w 246199"/>
                    <a:gd name="connsiteY11" fmla="*/ 34290 h 246697"/>
                    <a:gd name="connsiteX12" fmla="*/ 5217 w 246199"/>
                    <a:gd name="connsiteY12" fmla="*/ 35242 h 246697"/>
                    <a:gd name="connsiteX13" fmla="*/ 5217 w 246199"/>
                    <a:gd name="connsiteY13" fmla="*/ 37148 h 246697"/>
                    <a:gd name="connsiteX14" fmla="*/ 6169 w 246199"/>
                    <a:gd name="connsiteY14" fmla="*/ 40958 h 246697"/>
                    <a:gd name="connsiteX15" fmla="*/ 7122 w 246199"/>
                    <a:gd name="connsiteY15" fmla="*/ 48578 h 246697"/>
                    <a:gd name="connsiteX16" fmla="*/ 9027 w 246199"/>
                    <a:gd name="connsiteY16" fmla="*/ 62865 h 246697"/>
                    <a:gd name="connsiteX17" fmla="*/ 13789 w 246199"/>
                    <a:gd name="connsiteY17" fmla="*/ 91440 h 246697"/>
                    <a:gd name="connsiteX18" fmla="*/ 22362 w 246199"/>
                    <a:gd name="connsiteY18" fmla="*/ 145733 h 246697"/>
                    <a:gd name="connsiteX19" fmla="*/ 37602 w 246199"/>
                    <a:gd name="connsiteY19" fmla="*/ 244792 h 246697"/>
                    <a:gd name="connsiteX20" fmla="*/ 34744 w 246199"/>
                    <a:gd name="connsiteY20" fmla="*/ 242888 h 246697"/>
                    <a:gd name="connsiteX21" fmla="*/ 186192 w 246199"/>
                    <a:gd name="connsiteY21" fmla="*/ 220028 h 246697"/>
                    <a:gd name="connsiteX22" fmla="*/ 229054 w 246199"/>
                    <a:gd name="connsiteY22" fmla="*/ 213360 h 246697"/>
                    <a:gd name="connsiteX23" fmla="*/ 240484 w 246199"/>
                    <a:gd name="connsiteY23" fmla="*/ 211455 h 246697"/>
                    <a:gd name="connsiteX24" fmla="*/ 246199 w 246199"/>
                    <a:gd name="connsiteY24" fmla="*/ 211455 h 246697"/>
                    <a:gd name="connsiteX25" fmla="*/ 242389 w 246199"/>
                    <a:gd name="connsiteY25" fmla="*/ 212408 h 246697"/>
                    <a:gd name="connsiteX26" fmla="*/ 230959 w 246199"/>
                    <a:gd name="connsiteY26" fmla="*/ 214313 h 246697"/>
                    <a:gd name="connsiteX27" fmla="*/ 189049 w 246199"/>
                    <a:gd name="connsiteY27" fmla="*/ 221933 h 246697"/>
                    <a:gd name="connsiteX28" fmla="*/ 35697 w 246199"/>
                    <a:gd name="connsiteY28" fmla="*/ 246698 h 246697"/>
                    <a:gd name="connsiteX29" fmla="*/ 33792 w 246199"/>
                    <a:gd name="connsiteY29" fmla="*/ 246698 h 246697"/>
                    <a:gd name="connsiteX30" fmla="*/ 33792 w 246199"/>
                    <a:gd name="connsiteY30" fmla="*/ 244792 h 246697"/>
                    <a:gd name="connsiteX31" fmla="*/ 17599 w 246199"/>
                    <a:gd name="connsiteY31" fmla="*/ 145733 h 246697"/>
                    <a:gd name="connsiteX32" fmla="*/ 9027 w 246199"/>
                    <a:gd name="connsiteY32" fmla="*/ 91440 h 246697"/>
                    <a:gd name="connsiteX33" fmla="*/ 4264 w 246199"/>
                    <a:gd name="connsiteY33" fmla="*/ 63817 h 246697"/>
                    <a:gd name="connsiteX34" fmla="*/ 2359 w 246199"/>
                    <a:gd name="connsiteY34" fmla="*/ 49530 h 246697"/>
                    <a:gd name="connsiteX35" fmla="*/ 1407 w 246199"/>
                    <a:gd name="connsiteY35" fmla="*/ 41910 h 246697"/>
                    <a:gd name="connsiteX36" fmla="*/ 454 w 246199"/>
                    <a:gd name="connsiteY36" fmla="*/ 38100 h 246697"/>
                    <a:gd name="connsiteX37" fmla="*/ 454 w 246199"/>
                    <a:gd name="connsiteY37" fmla="*/ 36195 h 246697"/>
                    <a:gd name="connsiteX38" fmla="*/ 454 w 246199"/>
                    <a:gd name="connsiteY38" fmla="*/ 35242 h 246697"/>
                    <a:gd name="connsiteX39" fmla="*/ 454 w 246199"/>
                    <a:gd name="connsiteY39" fmla="*/ 35242 h 246697"/>
                    <a:gd name="connsiteX40" fmla="*/ 454 w 246199"/>
                    <a:gd name="connsiteY40" fmla="*/ 35242 h 246697"/>
                    <a:gd name="connsiteX41" fmla="*/ 454 w 246199"/>
                    <a:gd name="connsiteY41" fmla="*/ 35242 h 246697"/>
                    <a:gd name="connsiteX42" fmla="*/ 454 w 246199"/>
                    <a:gd name="connsiteY42" fmla="*/ 35242 h 246697"/>
                    <a:gd name="connsiteX43" fmla="*/ 2359 w 246199"/>
                    <a:gd name="connsiteY43" fmla="*/ 32385 h 246697"/>
                    <a:gd name="connsiteX44" fmla="*/ 212862 w 246199"/>
                    <a:gd name="connsiteY44" fmla="*/ 0 h 246697"/>
                    <a:gd name="connsiteX45" fmla="*/ 214767 w 246199"/>
                    <a:gd name="connsiteY45" fmla="*/ 0 h 246697"/>
                    <a:gd name="connsiteX46" fmla="*/ 214767 w 246199"/>
                    <a:gd name="connsiteY46" fmla="*/ 1905 h 246697"/>
                    <a:gd name="connsiteX47" fmla="*/ 237627 w 246199"/>
                    <a:gd name="connsiteY47" fmla="*/ 155258 h 246697"/>
                    <a:gd name="connsiteX48" fmla="*/ 243342 w 246199"/>
                    <a:gd name="connsiteY48" fmla="*/ 198120 h 246697"/>
                    <a:gd name="connsiteX49" fmla="*/ 245247 w 246199"/>
                    <a:gd name="connsiteY49" fmla="*/ 209550 h 246697"/>
                    <a:gd name="connsiteX50" fmla="*/ 246199 w 246199"/>
                    <a:gd name="connsiteY50" fmla="*/ 211455 h 24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46199" h="246697">
                      <a:moveTo>
                        <a:pt x="246199" y="211455"/>
                      </a:moveTo>
                      <a:cubicBezTo>
                        <a:pt x="246199" y="211455"/>
                        <a:pt x="246199" y="209550"/>
                        <a:pt x="245247" y="207645"/>
                      </a:cubicBezTo>
                      <a:cubicBezTo>
                        <a:pt x="244294" y="204788"/>
                        <a:pt x="244294" y="200978"/>
                        <a:pt x="243342" y="196215"/>
                      </a:cubicBezTo>
                      <a:cubicBezTo>
                        <a:pt x="241437" y="185738"/>
                        <a:pt x="239532" y="171450"/>
                        <a:pt x="235722" y="153353"/>
                      </a:cubicBezTo>
                      <a:cubicBezTo>
                        <a:pt x="230007" y="116205"/>
                        <a:pt x="221434" y="63817"/>
                        <a:pt x="210957" y="1905"/>
                      </a:cubicBezTo>
                      <a:lnTo>
                        <a:pt x="213814" y="3810"/>
                      </a:lnTo>
                      <a:cubicBezTo>
                        <a:pt x="152854" y="13335"/>
                        <a:pt x="80464" y="24765"/>
                        <a:pt x="3312" y="37148"/>
                      </a:cubicBezTo>
                      <a:cubicBezTo>
                        <a:pt x="2359" y="38100"/>
                        <a:pt x="7122" y="31433"/>
                        <a:pt x="5217" y="34290"/>
                      </a:cubicBezTo>
                      <a:lnTo>
                        <a:pt x="5217" y="34290"/>
                      </a:lnTo>
                      <a:lnTo>
                        <a:pt x="5217" y="34290"/>
                      </a:lnTo>
                      <a:lnTo>
                        <a:pt x="5217" y="34290"/>
                      </a:lnTo>
                      <a:lnTo>
                        <a:pt x="5217" y="34290"/>
                      </a:lnTo>
                      <a:lnTo>
                        <a:pt x="5217" y="35242"/>
                      </a:lnTo>
                      <a:lnTo>
                        <a:pt x="5217" y="37148"/>
                      </a:lnTo>
                      <a:lnTo>
                        <a:pt x="6169" y="40958"/>
                      </a:lnTo>
                      <a:lnTo>
                        <a:pt x="7122" y="48578"/>
                      </a:lnTo>
                      <a:cubicBezTo>
                        <a:pt x="8074" y="53340"/>
                        <a:pt x="9027" y="58103"/>
                        <a:pt x="9027" y="62865"/>
                      </a:cubicBezTo>
                      <a:cubicBezTo>
                        <a:pt x="10932" y="72390"/>
                        <a:pt x="11884" y="81915"/>
                        <a:pt x="13789" y="91440"/>
                      </a:cubicBezTo>
                      <a:cubicBezTo>
                        <a:pt x="16647" y="109538"/>
                        <a:pt x="19504" y="128588"/>
                        <a:pt x="22362" y="145733"/>
                      </a:cubicBezTo>
                      <a:cubicBezTo>
                        <a:pt x="28077" y="180975"/>
                        <a:pt x="32839" y="214313"/>
                        <a:pt x="37602" y="244792"/>
                      </a:cubicBezTo>
                      <a:lnTo>
                        <a:pt x="34744" y="242888"/>
                      </a:lnTo>
                      <a:cubicBezTo>
                        <a:pt x="97609" y="233363"/>
                        <a:pt x="149044" y="225742"/>
                        <a:pt x="186192" y="220028"/>
                      </a:cubicBezTo>
                      <a:cubicBezTo>
                        <a:pt x="204289" y="217170"/>
                        <a:pt x="218577" y="215265"/>
                        <a:pt x="229054" y="213360"/>
                      </a:cubicBezTo>
                      <a:cubicBezTo>
                        <a:pt x="233817" y="212408"/>
                        <a:pt x="237627" y="212408"/>
                        <a:pt x="240484" y="211455"/>
                      </a:cubicBezTo>
                      <a:cubicBezTo>
                        <a:pt x="245247" y="211455"/>
                        <a:pt x="246199" y="211455"/>
                        <a:pt x="246199" y="211455"/>
                      </a:cubicBezTo>
                      <a:cubicBezTo>
                        <a:pt x="246199" y="211455"/>
                        <a:pt x="245247" y="211455"/>
                        <a:pt x="242389" y="212408"/>
                      </a:cubicBezTo>
                      <a:cubicBezTo>
                        <a:pt x="239532" y="213360"/>
                        <a:pt x="235722" y="213360"/>
                        <a:pt x="230959" y="214313"/>
                      </a:cubicBezTo>
                      <a:cubicBezTo>
                        <a:pt x="220482" y="216217"/>
                        <a:pt x="206194" y="218123"/>
                        <a:pt x="189049" y="221933"/>
                      </a:cubicBezTo>
                      <a:cubicBezTo>
                        <a:pt x="151902" y="227648"/>
                        <a:pt x="99514" y="237173"/>
                        <a:pt x="35697" y="246698"/>
                      </a:cubicBezTo>
                      <a:lnTo>
                        <a:pt x="33792" y="246698"/>
                      </a:lnTo>
                      <a:lnTo>
                        <a:pt x="33792" y="244792"/>
                      </a:lnTo>
                      <a:cubicBezTo>
                        <a:pt x="29029" y="214313"/>
                        <a:pt x="23314" y="180975"/>
                        <a:pt x="17599" y="145733"/>
                      </a:cubicBezTo>
                      <a:cubicBezTo>
                        <a:pt x="14742" y="127635"/>
                        <a:pt x="11884" y="109538"/>
                        <a:pt x="9027" y="91440"/>
                      </a:cubicBezTo>
                      <a:cubicBezTo>
                        <a:pt x="7122" y="81915"/>
                        <a:pt x="6169" y="72390"/>
                        <a:pt x="4264" y="63817"/>
                      </a:cubicBezTo>
                      <a:cubicBezTo>
                        <a:pt x="3312" y="59055"/>
                        <a:pt x="2359" y="54292"/>
                        <a:pt x="2359" y="49530"/>
                      </a:cubicBezTo>
                      <a:lnTo>
                        <a:pt x="1407" y="41910"/>
                      </a:lnTo>
                      <a:lnTo>
                        <a:pt x="454" y="38100"/>
                      </a:lnTo>
                      <a:lnTo>
                        <a:pt x="454" y="36195"/>
                      </a:lnTo>
                      <a:lnTo>
                        <a:pt x="454" y="35242"/>
                      </a:lnTo>
                      <a:lnTo>
                        <a:pt x="454" y="35242"/>
                      </a:lnTo>
                      <a:lnTo>
                        <a:pt x="454" y="35242"/>
                      </a:lnTo>
                      <a:lnTo>
                        <a:pt x="454" y="35242"/>
                      </a:lnTo>
                      <a:lnTo>
                        <a:pt x="454" y="35242"/>
                      </a:lnTo>
                      <a:cubicBezTo>
                        <a:pt x="-1451" y="38100"/>
                        <a:pt x="3312" y="31433"/>
                        <a:pt x="2359" y="32385"/>
                      </a:cubicBezTo>
                      <a:cubicBezTo>
                        <a:pt x="79512" y="20003"/>
                        <a:pt x="150949" y="9525"/>
                        <a:pt x="212862" y="0"/>
                      </a:cubicBezTo>
                      <a:lnTo>
                        <a:pt x="214767" y="0"/>
                      </a:lnTo>
                      <a:lnTo>
                        <a:pt x="214767" y="1905"/>
                      </a:lnTo>
                      <a:cubicBezTo>
                        <a:pt x="224292" y="64770"/>
                        <a:pt x="231912" y="118110"/>
                        <a:pt x="237627" y="155258"/>
                      </a:cubicBezTo>
                      <a:cubicBezTo>
                        <a:pt x="240484" y="173355"/>
                        <a:pt x="242389" y="187642"/>
                        <a:pt x="243342" y="198120"/>
                      </a:cubicBezTo>
                      <a:cubicBezTo>
                        <a:pt x="244294" y="202883"/>
                        <a:pt x="244294" y="206692"/>
                        <a:pt x="245247" y="209550"/>
                      </a:cubicBezTo>
                      <a:cubicBezTo>
                        <a:pt x="246199" y="210503"/>
                        <a:pt x="246199" y="211455"/>
                        <a:pt x="246199" y="211455"/>
                      </a:cubicBezTo>
                      <a:close/>
                    </a:path>
                  </a:pathLst>
                </a:custGeom>
                <a:solidFill>
                  <a:srgbClr val="FAFAFA"/>
                </a:solidFill>
                <a:ln w="9525" cap="flat">
                  <a:noFill/>
                  <a:prstDash val="solid"/>
                  <a:miter/>
                </a:ln>
              </p:spPr>
              <p:txBody>
                <a:bodyPr rtlCol="0" anchor="ctr"/>
                <a:lstStyle/>
                <a:p>
                  <a:endParaRPr lang="fr-BE"/>
                </a:p>
              </p:txBody>
            </p:sp>
            <p:sp>
              <p:nvSpPr>
                <p:cNvPr id="230" name="Forme libre : forme 229">
                  <a:extLst>
                    <a:ext uri="{FF2B5EF4-FFF2-40B4-BE49-F238E27FC236}">
                      <a16:creationId xmlns:a16="http://schemas.microsoft.com/office/drawing/2014/main" id="{129F5626-9D0B-4A2C-BA58-BE02A0C15509}"/>
                    </a:ext>
                  </a:extLst>
                </p:cNvPr>
                <p:cNvSpPr/>
                <p:nvPr/>
              </p:nvSpPr>
              <p:spPr>
                <a:xfrm>
                  <a:off x="1544002" y="2122381"/>
                  <a:ext cx="352425" cy="348614"/>
                </a:xfrm>
                <a:custGeom>
                  <a:avLst/>
                  <a:gdLst>
                    <a:gd name="connsiteX0" fmla="*/ 213360 w 352425"/>
                    <a:gd name="connsiteY0" fmla="*/ 348615 h 348614"/>
                    <a:gd name="connsiteX1" fmla="*/ 216218 w 352425"/>
                    <a:gd name="connsiteY1" fmla="*/ 344805 h 348614"/>
                    <a:gd name="connsiteX2" fmla="*/ 223838 w 352425"/>
                    <a:gd name="connsiteY2" fmla="*/ 333375 h 348614"/>
                    <a:gd name="connsiteX3" fmla="*/ 251460 w 352425"/>
                    <a:gd name="connsiteY3" fmla="*/ 290513 h 348614"/>
                    <a:gd name="connsiteX4" fmla="*/ 349568 w 352425"/>
                    <a:gd name="connsiteY4" fmla="*/ 138113 h 348614"/>
                    <a:gd name="connsiteX5" fmla="*/ 350520 w 352425"/>
                    <a:gd name="connsiteY5" fmla="*/ 140970 h 348614"/>
                    <a:gd name="connsiteX6" fmla="*/ 140018 w 352425"/>
                    <a:gd name="connsiteY6" fmla="*/ 4763 h 348614"/>
                    <a:gd name="connsiteX7" fmla="*/ 143827 w 352425"/>
                    <a:gd name="connsiteY7" fmla="*/ 3810 h 348614"/>
                    <a:gd name="connsiteX8" fmla="*/ 143827 w 352425"/>
                    <a:gd name="connsiteY8" fmla="*/ 3810 h 348614"/>
                    <a:gd name="connsiteX9" fmla="*/ 143827 w 352425"/>
                    <a:gd name="connsiteY9" fmla="*/ 3810 h 348614"/>
                    <a:gd name="connsiteX10" fmla="*/ 143827 w 352425"/>
                    <a:gd name="connsiteY10" fmla="*/ 3810 h 348614"/>
                    <a:gd name="connsiteX11" fmla="*/ 143827 w 352425"/>
                    <a:gd name="connsiteY11" fmla="*/ 3810 h 348614"/>
                    <a:gd name="connsiteX12" fmla="*/ 142875 w 352425"/>
                    <a:gd name="connsiteY12" fmla="*/ 4763 h 348614"/>
                    <a:gd name="connsiteX13" fmla="*/ 141923 w 352425"/>
                    <a:gd name="connsiteY13" fmla="*/ 6668 h 348614"/>
                    <a:gd name="connsiteX14" fmla="*/ 140018 w 352425"/>
                    <a:gd name="connsiteY14" fmla="*/ 10477 h 348614"/>
                    <a:gd name="connsiteX15" fmla="*/ 135255 w 352425"/>
                    <a:gd name="connsiteY15" fmla="*/ 18098 h 348614"/>
                    <a:gd name="connsiteX16" fmla="*/ 125730 w 352425"/>
                    <a:gd name="connsiteY16" fmla="*/ 32385 h 348614"/>
                    <a:gd name="connsiteX17" fmla="*/ 107633 w 352425"/>
                    <a:gd name="connsiteY17" fmla="*/ 60008 h 348614"/>
                    <a:gd name="connsiteX18" fmla="*/ 72390 w 352425"/>
                    <a:gd name="connsiteY18" fmla="*/ 114300 h 348614"/>
                    <a:gd name="connsiteX19" fmla="*/ 7620 w 352425"/>
                    <a:gd name="connsiteY19" fmla="*/ 213360 h 348614"/>
                    <a:gd name="connsiteX20" fmla="*/ 6668 w 352425"/>
                    <a:gd name="connsiteY20" fmla="*/ 210502 h 348614"/>
                    <a:gd name="connsiteX21" fmla="*/ 158115 w 352425"/>
                    <a:gd name="connsiteY21" fmla="*/ 310515 h 348614"/>
                    <a:gd name="connsiteX22" fmla="*/ 200977 w 352425"/>
                    <a:gd name="connsiteY22" fmla="*/ 339090 h 348614"/>
                    <a:gd name="connsiteX23" fmla="*/ 212408 w 352425"/>
                    <a:gd name="connsiteY23" fmla="*/ 346710 h 348614"/>
                    <a:gd name="connsiteX24" fmla="*/ 213360 w 352425"/>
                    <a:gd name="connsiteY24" fmla="*/ 348615 h 348614"/>
                    <a:gd name="connsiteX25" fmla="*/ 209550 w 352425"/>
                    <a:gd name="connsiteY25" fmla="*/ 346710 h 348614"/>
                    <a:gd name="connsiteX26" fmla="*/ 198120 w 352425"/>
                    <a:gd name="connsiteY26" fmla="*/ 340043 h 348614"/>
                    <a:gd name="connsiteX27" fmla="*/ 155258 w 352425"/>
                    <a:gd name="connsiteY27" fmla="*/ 312420 h 348614"/>
                    <a:gd name="connsiteX28" fmla="*/ 1905 w 352425"/>
                    <a:gd name="connsiteY28" fmla="*/ 213360 h 348614"/>
                    <a:gd name="connsiteX29" fmla="*/ 0 w 352425"/>
                    <a:gd name="connsiteY29" fmla="*/ 212407 h 348614"/>
                    <a:gd name="connsiteX30" fmla="*/ 952 w 352425"/>
                    <a:gd name="connsiteY30" fmla="*/ 210502 h 348614"/>
                    <a:gd name="connsiteX31" fmla="*/ 65723 w 352425"/>
                    <a:gd name="connsiteY31" fmla="*/ 111443 h 348614"/>
                    <a:gd name="connsiteX32" fmla="*/ 100965 w 352425"/>
                    <a:gd name="connsiteY32" fmla="*/ 57150 h 348614"/>
                    <a:gd name="connsiteX33" fmla="*/ 119063 w 352425"/>
                    <a:gd name="connsiteY33" fmla="*/ 29527 h 348614"/>
                    <a:gd name="connsiteX34" fmla="*/ 128588 w 352425"/>
                    <a:gd name="connsiteY34" fmla="*/ 15240 h 348614"/>
                    <a:gd name="connsiteX35" fmla="*/ 133350 w 352425"/>
                    <a:gd name="connsiteY35" fmla="*/ 7620 h 348614"/>
                    <a:gd name="connsiteX36" fmla="*/ 135255 w 352425"/>
                    <a:gd name="connsiteY36" fmla="*/ 3810 h 348614"/>
                    <a:gd name="connsiteX37" fmla="*/ 136208 w 352425"/>
                    <a:gd name="connsiteY37" fmla="*/ 1905 h 348614"/>
                    <a:gd name="connsiteX38" fmla="*/ 137160 w 352425"/>
                    <a:gd name="connsiteY38" fmla="*/ 952 h 348614"/>
                    <a:gd name="connsiteX39" fmla="*/ 137160 w 352425"/>
                    <a:gd name="connsiteY39" fmla="*/ 952 h 348614"/>
                    <a:gd name="connsiteX40" fmla="*/ 137160 w 352425"/>
                    <a:gd name="connsiteY40" fmla="*/ 952 h 348614"/>
                    <a:gd name="connsiteX41" fmla="*/ 137160 w 352425"/>
                    <a:gd name="connsiteY41" fmla="*/ 952 h 348614"/>
                    <a:gd name="connsiteX42" fmla="*/ 137160 w 352425"/>
                    <a:gd name="connsiteY42" fmla="*/ 952 h 348614"/>
                    <a:gd name="connsiteX43" fmla="*/ 140970 w 352425"/>
                    <a:gd name="connsiteY43" fmla="*/ 0 h 348614"/>
                    <a:gd name="connsiteX44" fmla="*/ 350520 w 352425"/>
                    <a:gd name="connsiteY44" fmla="*/ 137160 h 348614"/>
                    <a:gd name="connsiteX45" fmla="*/ 352425 w 352425"/>
                    <a:gd name="connsiteY45" fmla="*/ 138113 h 348614"/>
                    <a:gd name="connsiteX46" fmla="*/ 351473 w 352425"/>
                    <a:gd name="connsiteY46" fmla="*/ 140018 h 348614"/>
                    <a:gd name="connsiteX47" fmla="*/ 251460 w 352425"/>
                    <a:gd name="connsiteY47" fmla="*/ 292418 h 348614"/>
                    <a:gd name="connsiteX48" fmla="*/ 222885 w 352425"/>
                    <a:gd name="connsiteY48" fmla="*/ 334328 h 348614"/>
                    <a:gd name="connsiteX49" fmla="*/ 215265 w 352425"/>
                    <a:gd name="connsiteY49" fmla="*/ 344805 h 348614"/>
                    <a:gd name="connsiteX50" fmla="*/ 213360 w 352425"/>
                    <a:gd name="connsiteY50" fmla="*/ 348615 h 34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52425" h="348614">
                      <a:moveTo>
                        <a:pt x="213360" y="348615"/>
                      </a:moveTo>
                      <a:cubicBezTo>
                        <a:pt x="213360" y="348615"/>
                        <a:pt x="214313" y="346710"/>
                        <a:pt x="216218" y="344805"/>
                      </a:cubicBezTo>
                      <a:cubicBezTo>
                        <a:pt x="218123" y="341948"/>
                        <a:pt x="220027" y="338138"/>
                        <a:pt x="223838" y="333375"/>
                      </a:cubicBezTo>
                      <a:cubicBezTo>
                        <a:pt x="230505" y="322898"/>
                        <a:pt x="240030" y="308610"/>
                        <a:pt x="251460" y="290513"/>
                      </a:cubicBezTo>
                      <a:cubicBezTo>
                        <a:pt x="275273" y="253365"/>
                        <a:pt x="308610" y="200977"/>
                        <a:pt x="349568" y="138113"/>
                      </a:cubicBezTo>
                      <a:lnTo>
                        <a:pt x="350520" y="140970"/>
                      </a:lnTo>
                      <a:cubicBezTo>
                        <a:pt x="289560" y="100965"/>
                        <a:pt x="217170" y="54293"/>
                        <a:pt x="140018" y="4763"/>
                      </a:cubicBezTo>
                      <a:cubicBezTo>
                        <a:pt x="139065" y="4763"/>
                        <a:pt x="146685" y="3810"/>
                        <a:pt x="143827" y="3810"/>
                      </a:cubicBezTo>
                      <a:lnTo>
                        <a:pt x="143827" y="3810"/>
                      </a:lnTo>
                      <a:lnTo>
                        <a:pt x="143827" y="3810"/>
                      </a:lnTo>
                      <a:lnTo>
                        <a:pt x="143827" y="3810"/>
                      </a:lnTo>
                      <a:lnTo>
                        <a:pt x="143827" y="3810"/>
                      </a:lnTo>
                      <a:lnTo>
                        <a:pt x="142875" y="4763"/>
                      </a:lnTo>
                      <a:lnTo>
                        <a:pt x="141923" y="6668"/>
                      </a:lnTo>
                      <a:lnTo>
                        <a:pt x="140018" y="10477"/>
                      </a:lnTo>
                      <a:lnTo>
                        <a:pt x="135255" y="18098"/>
                      </a:lnTo>
                      <a:cubicBezTo>
                        <a:pt x="132398" y="22860"/>
                        <a:pt x="128588" y="27623"/>
                        <a:pt x="125730" y="32385"/>
                      </a:cubicBezTo>
                      <a:cubicBezTo>
                        <a:pt x="120015" y="41910"/>
                        <a:pt x="113348" y="51435"/>
                        <a:pt x="107633" y="60008"/>
                      </a:cubicBezTo>
                      <a:cubicBezTo>
                        <a:pt x="95250" y="78105"/>
                        <a:pt x="83820" y="96202"/>
                        <a:pt x="72390" y="114300"/>
                      </a:cubicBezTo>
                      <a:cubicBezTo>
                        <a:pt x="49530" y="149543"/>
                        <a:pt x="27623" y="182880"/>
                        <a:pt x="7620" y="213360"/>
                      </a:cubicBezTo>
                      <a:lnTo>
                        <a:pt x="6668" y="210502"/>
                      </a:lnTo>
                      <a:cubicBezTo>
                        <a:pt x="68580" y="251460"/>
                        <a:pt x="120968" y="285750"/>
                        <a:pt x="158115" y="310515"/>
                      </a:cubicBezTo>
                      <a:cubicBezTo>
                        <a:pt x="176213" y="322898"/>
                        <a:pt x="190500" y="332423"/>
                        <a:pt x="200977" y="339090"/>
                      </a:cubicBezTo>
                      <a:cubicBezTo>
                        <a:pt x="205740" y="341948"/>
                        <a:pt x="209550" y="344805"/>
                        <a:pt x="212408" y="346710"/>
                      </a:cubicBezTo>
                      <a:cubicBezTo>
                        <a:pt x="211455" y="347663"/>
                        <a:pt x="213360" y="348615"/>
                        <a:pt x="213360" y="348615"/>
                      </a:cubicBezTo>
                      <a:cubicBezTo>
                        <a:pt x="213360" y="348615"/>
                        <a:pt x="212408" y="347663"/>
                        <a:pt x="209550" y="346710"/>
                      </a:cubicBezTo>
                      <a:cubicBezTo>
                        <a:pt x="206693" y="344805"/>
                        <a:pt x="202883" y="342900"/>
                        <a:pt x="198120" y="340043"/>
                      </a:cubicBezTo>
                      <a:cubicBezTo>
                        <a:pt x="187643" y="333375"/>
                        <a:pt x="173355" y="324803"/>
                        <a:pt x="155258" y="312420"/>
                      </a:cubicBezTo>
                      <a:cubicBezTo>
                        <a:pt x="118110" y="288607"/>
                        <a:pt x="64770" y="254318"/>
                        <a:pt x="1905" y="213360"/>
                      </a:cubicBezTo>
                      <a:lnTo>
                        <a:pt x="0" y="212407"/>
                      </a:lnTo>
                      <a:lnTo>
                        <a:pt x="952" y="210502"/>
                      </a:lnTo>
                      <a:cubicBezTo>
                        <a:pt x="20955" y="180023"/>
                        <a:pt x="41910" y="146685"/>
                        <a:pt x="65723" y="111443"/>
                      </a:cubicBezTo>
                      <a:cubicBezTo>
                        <a:pt x="77152" y="93345"/>
                        <a:pt x="88583" y="75248"/>
                        <a:pt x="100965" y="57150"/>
                      </a:cubicBezTo>
                      <a:cubicBezTo>
                        <a:pt x="106680" y="47625"/>
                        <a:pt x="113348" y="38100"/>
                        <a:pt x="119063" y="29527"/>
                      </a:cubicBezTo>
                      <a:cubicBezTo>
                        <a:pt x="121920" y="24765"/>
                        <a:pt x="124777" y="20002"/>
                        <a:pt x="128588" y="15240"/>
                      </a:cubicBezTo>
                      <a:lnTo>
                        <a:pt x="133350" y="7620"/>
                      </a:lnTo>
                      <a:lnTo>
                        <a:pt x="135255" y="3810"/>
                      </a:lnTo>
                      <a:lnTo>
                        <a:pt x="136208" y="1905"/>
                      </a:lnTo>
                      <a:lnTo>
                        <a:pt x="137160" y="952"/>
                      </a:lnTo>
                      <a:lnTo>
                        <a:pt x="137160" y="952"/>
                      </a:lnTo>
                      <a:lnTo>
                        <a:pt x="137160" y="952"/>
                      </a:lnTo>
                      <a:lnTo>
                        <a:pt x="137160" y="952"/>
                      </a:lnTo>
                      <a:lnTo>
                        <a:pt x="137160" y="952"/>
                      </a:lnTo>
                      <a:cubicBezTo>
                        <a:pt x="134302" y="1905"/>
                        <a:pt x="140970" y="0"/>
                        <a:pt x="140970" y="0"/>
                      </a:cubicBezTo>
                      <a:cubicBezTo>
                        <a:pt x="218123" y="50483"/>
                        <a:pt x="289560" y="97155"/>
                        <a:pt x="350520" y="137160"/>
                      </a:cubicBezTo>
                      <a:lnTo>
                        <a:pt x="352425" y="138113"/>
                      </a:lnTo>
                      <a:lnTo>
                        <a:pt x="351473" y="140018"/>
                      </a:lnTo>
                      <a:cubicBezTo>
                        <a:pt x="310515" y="202882"/>
                        <a:pt x="275273" y="255270"/>
                        <a:pt x="251460" y="292418"/>
                      </a:cubicBezTo>
                      <a:cubicBezTo>
                        <a:pt x="239077" y="310515"/>
                        <a:pt x="230505" y="324803"/>
                        <a:pt x="222885" y="334328"/>
                      </a:cubicBezTo>
                      <a:cubicBezTo>
                        <a:pt x="220027" y="339090"/>
                        <a:pt x="217170" y="342900"/>
                        <a:pt x="215265" y="344805"/>
                      </a:cubicBezTo>
                      <a:cubicBezTo>
                        <a:pt x="214313" y="347663"/>
                        <a:pt x="213360" y="348615"/>
                        <a:pt x="213360" y="348615"/>
                      </a:cubicBezTo>
                      <a:close/>
                    </a:path>
                  </a:pathLst>
                </a:custGeom>
                <a:solidFill>
                  <a:srgbClr val="FAFAFA"/>
                </a:solidFill>
                <a:ln w="9525" cap="flat">
                  <a:noFill/>
                  <a:prstDash val="solid"/>
                  <a:miter/>
                </a:ln>
              </p:spPr>
              <p:txBody>
                <a:bodyPr rtlCol="0" anchor="ctr"/>
                <a:lstStyle/>
                <a:p>
                  <a:endParaRPr lang="fr-BE"/>
                </a:p>
              </p:txBody>
            </p:sp>
            <p:sp>
              <p:nvSpPr>
                <p:cNvPr id="231" name="Forme libre : forme 230">
                  <a:extLst>
                    <a:ext uri="{FF2B5EF4-FFF2-40B4-BE49-F238E27FC236}">
                      <a16:creationId xmlns:a16="http://schemas.microsoft.com/office/drawing/2014/main" id="{D6FB60C4-D293-4366-8F37-BD8F2B5D1B7A}"/>
                    </a:ext>
                  </a:extLst>
                </p:cNvPr>
                <p:cNvSpPr/>
                <p:nvPr/>
              </p:nvSpPr>
              <p:spPr>
                <a:xfrm>
                  <a:off x="1441132" y="3112029"/>
                  <a:ext cx="348614" cy="298132"/>
                </a:xfrm>
                <a:custGeom>
                  <a:avLst/>
                  <a:gdLst>
                    <a:gd name="connsiteX0" fmla="*/ 174307 w 348614"/>
                    <a:gd name="connsiteY0" fmla="*/ 0 h 298132"/>
                    <a:gd name="connsiteX1" fmla="*/ 173355 w 348614"/>
                    <a:gd name="connsiteY1" fmla="*/ 1905 h 298132"/>
                    <a:gd name="connsiteX2" fmla="*/ 170497 w 348614"/>
                    <a:gd name="connsiteY2" fmla="*/ 6667 h 298132"/>
                    <a:gd name="connsiteX3" fmla="*/ 160972 w 348614"/>
                    <a:gd name="connsiteY3" fmla="*/ 22860 h 298132"/>
                    <a:gd name="connsiteX4" fmla="*/ 126682 w 348614"/>
                    <a:gd name="connsiteY4" fmla="*/ 84772 h 298132"/>
                    <a:gd name="connsiteX5" fmla="*/ 4763 w 348614"/>
                    <a:gd name="connsiteY5" fmla="*/ 297180 h 298132"/>
                    <a:gd name="connsiteX6" fmla="*/ 2857 w 348614"/>
                    <a:gd name="connsiteY6" fmla="*/ 293370 h 298132"/>
                    <a:gd name="connsiteX7" fmla="*/ 173355 w 348614"/>
                    <a:gd name="connsiteY7" fmla="*/ 293370 h 298132"/>
                    <a:gd name="connsiteX8" fmla="*/ 343853 w 348614"/>
                    <a:gd name="connsiteY8" fmla="*/ 293370 h 298132"/>
                    <a:gd name="connsiteX9" fmla="*/ 341947 w 348614"/>
                    <a:gd name="connsiteY9" fmla="*/ 297180 h 298132"/>
                    <a:gd name="connsiteX10" fmla="*/ 220027 w 348614"/>
                    <a:gd name="connsiteY10" fmla="*/ 84772 h 298132"/>
                    <a:gd name="connsiteX11" fmla="*/ 185738 w 348614"/>
                    <a:gd name="connsiteY11" fmla="*/ 22860 h 298132"/>
                    <a:gd name="connsiteX12" fmla="*/ 176213 w 348614"/>
                    <a:gd name="connsiteY12" fmla="*/ 6667 h 298132"/>
                    <a:gd name="connsiteX13" fmla="*/ 173355 w 348614"/>
                    <a:gd name="connsiteY13" fmla="*/ 1905 h 298132"/>
                    <a:gd name="connsiteX14" fmla="*/ 174307 w 348614"/>
                    <a:gd name="connsiteY14" fmla="*/ 0 h 298132"/>
                    <a:gd name="connsiteX15" fmla="*/ 177165 w 348614"/>
                    <a:gd name="connsiteY15" fmla="*/ 4763 h 298132"/>
                    <a:gd name="connsiteX16" fmla="*/ 186690 w 348614"/>
                    <a:gd name="connsiteY16" fmla="*/ 20955 h 298132"/>
                    <a:gd name="connsiteX17" fmla="*/ 222885 w 348614"/>
                    <a:gd name="connsiteY17" fmla="*/ 81915 h 298132"/>
                    <a:gd name="connsiteX18" fmla="*/ 346710 w 348614"/>
                    <a:gd name="connsiteY18" fmla="*/ 294322 h 298132"/>
                    <a:gd name="connsiteX19" fmla="*/ 348615 w 348614"/>
                    <a:gd name="connsiteY19" fmla="*/ 298133 h 298132"/>
                    <a:gd name="connsiteX20" fmla="*/ 344805 w 348614"/>
                    <a:gd name="connsiteY20" fmla="*/ 298133 h 298132"/>
                    <a:gd name="connsiteX21" fmla="*/ 174307 w 348614"/>
                    <a:gd name="connsiteY21" fmla="*/ 298133 h 298132"/>
                    <a:gd name="connsiteX22" fmla="*/ 3810 w 348614"/>
                    <a:gd name="connsiteY22" fmla="*/ 298133 h 298132"/>
                    <a:gd name="connsiteX23" fmla="*/ 0 w 348614"/>
                    <a:gd name="connsiteY23" fmla="*/ 298133 h 298132"/>
                    <a:gd name="connsiteX24" fmla="*/ 1905 w 348614"/>
                    <a:gd name="connsiteY24" fmla="*/ 294322 h 298132"/>
                    <a:gd name="connsiteX25" fmla="*/ 125730 w 348614"/>
                    <a:gd name="connsiteY25" fmla="*/ 81915 h 298132"/>
                    <a:gd name="connsiteX26" fmla="*/ 161925 w 348614"/>
                    <a:gd name="connsiteY26" fmla="*/ 20955 h 298132"/>
                    <a:gd name="connsiteX27" fmla="*/ 171450 w 348614"/>
                    <a:gd name="connsiteY27" fmla="*/ 4763 h 298132"/>
                    <a:gd name="connsiteX28" fmla="*/ 174307 w 348614"/>
                    <a:gd name="connsiteY28" fmla="*/ 0 h 298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8614" h="298132">
                      <a:moveTo>
                        <a:pt x="174307" y="0"/>
                      </a:moveTo>
                      <a:cubicBezTo>
                        <a:pt x="174307" y="0"/>
                        <a:pt x="174307" y="953"/>
                        <a:pt x="173355" y="1905"/>
                      </a:cubicBezTo>
                      <a:cubicBezTo>
                        <a:pt x="172402" y="2858"/>
                        <a:pt x="171450" y="4763"/>
                        <a:pt x="170497" y="6667"/>
                      </a:cubicBezTo>
                      <a:cubicBezTo>
                        <a:pt x="168592" y="10478"/>
                        <a:pt x="164782" y="16192"/>
                        <a:pt x="160972" y="22860"/>
                      </a:cubicBezTo>
                      <a:cubicBezTo>
                        <a:pt x="152400" y="37147"/>
                        <a:pt x="140970" y="58103"/>
                        <a:pt x="126682" y="84772"/>
                      </a:cubicBezTo>
                      <a:cubicBezTo>
                        <a:pt x="97155" y="137160"/>
                        <a:pt x="55245" y="210503"/>
                        <a:pt x="4763" y="297180"/>
                      </a:cubicBezTo>
                      <a:lnTo>
                        <a:pt x="2857" y="293370"/>
                      </a:lnTo>
                      <a:cubicBezTo>
                        <a:pt x="55245" y="293370"/>
                        <a:pt x="113347" y="293370"/>
                        <a:pt x="173355" y="293370"/>
                      </a:cubicBezTo>
                      <a:cubicBezTo>
                        <a:pt x="233363" y="293370"/>
                        <a:pt x="291465" y="293370"/>
                        <a:pt x="343853" y="293370"/>
                      </a:cubicBezTo>
                      <a:lnTo>
                        <a:pt x="341947" y="297180"/>
                      </a:lnTo>
                      <a:cubicBezTo>
                        <a:pt x="292417" y="210503"/>
                        <a:pt x="249555" y="137160"/>
                        <a:pt x="220027" y="84772"/>
                      </a:cubicBezTo>
                      <a:cubicBezTo>
                        <a:pt x="205740" y="59055"/>
                        <a:pt x="193357" y="38100"/>
                        <a:pt x="185738" y="22860"/>
                      </a:cubicBezTo>
                      <a:cubicBezTo>
                        <a:pt x="181927" y="16192"/>
                        <a:pt x="179070" y="10478"/>
                        <a:pt x="176213" y="6667"/>
                      </a:cubicBezTo>
                      <a:cubicBezTo>
                        <a:pt x="175260" y="4763"/>
                        <a:pt x="174307" y="3810"/>
                        <a:pt x="173355" y="1905"/>
                      </a:cubicBezTo>
                      <a:cubicBezTo>
                        <a:pt x="174307" y="953"/>
                        <a:pt x="174307" y="0"/>
                        <a:pt x="174307" y="0"/>
                      </a:cubicBezTo>
                      <a:cubicBezTo>
                        <a:pt x="174307" y="0"/>
                        <a:pt x="175260" y="1905"/>
                        <a:pt x="177165" y="4763"/>
                      </a:cubicBezTo>
                      <a:cubicBezTo>
                        <a:pt x="179070" y="8572"/>
                        <a:pt x="182880" y="14288"/>
                        <a:pt x="186690" y="20955"/>
                      </a:cubicBezTo>
                      <a:cubicBezTo>
                        <a:pt x="195263" y="35242"/>
                        <a:pt x="207645" y="56197"/>
                        <a:pt x="222885" y="81915"/>
                      </a:cubicBezTo>
                      <a:cubicBezTo>
                        <a:pt x="254317" y="134303"/>
                        <a:pt x="297180" y="208597"/>
                        <a:pt x="346710" y="294322"/>
                      </a:cubicBezTo>
                      <a:lnTo>
                        <a:pt x="348615" y="298133"/>
                      </a:lnTo>
                      <a:lnTo>
                        <a:pt x="344805" y="298133"/>
                      </a:lnTo>
                      <a:cubicBezTo>
                        <a:pt x="292417" y="298133"/>
                        <a:pt x="234315" y="298133"/>
                        <a:pt x="174307" y="298133"/>
                      </a:cubicBezTo>
                      <a:cubicBezTo>
                        <a:pt x="114300" y="298133"/>
                        <a:pt x="56197" y="298133"/>
                        <a:pt x="3810" y="298133"/>
                      </a:cubicBezTo>
                      <a:lnTo>
                        <a:pt x="0" y="298133"/>
                      </a:lnTo>
                      <a:lnTo>
                        <a:pt x="1905" y="294322"/>
                      </a:lnTo>
                      <a:cubicBezTo>
                        <a:pt x="51435" y="208597"/>
                        <a:pt x="94297" y="134303"/>
                        <a:pt x="125730" y="81915"/>
                      </a:cubicBezTo>
                      <a:cubicBezTo>
                        <a:pt x="140970" y="56197"/>
                        <a:pt x="153352" y="35242"/>
                        <a:pt x="161925" y="20955"/>
                      </a:cubicBezTo>
                      <a:cubicBezTo>
                        <a:pt x="165735" y="14288"/>
                        <a:pt x="169545" y="8572"/>
                        <a:pt x="171450" y="4763"/>
                      </a:cubicBezTo>
                      <a:cubicBezTo>
                        <a:pt x="173355" y="1905"/>
                        <a:pt x="174307" y="0"/>
                        <a:pt x="174307" y="0"/>
                      </a:cubicBezTo>
                      <a:close/>
                    </a:path>
                  </a:pathLst>
                </a:custGeom>
                <a:solidFill>
                  <a:srgbClr val="FAFAFA"/>
                </a:solidFill>
                <a:ln w="9525" cap="flat">
                  <a:noFill/>
                  <a:prstDash val="solid"/>
                  <a:miter/>
                </a:ln>
              </p:spPr>
              <p:txBody>
                <a:bodyPr rtlCol="0" anchor="ctr"/>
                <a:lstStyle/>
                <a:p>
                  <a:endParaRPr lang="fr-BE"/>
                </a:p>
              </p:txBody>
            </p:sp>
            <p:sp>
              <p:nvSpPr>
                <p:cNvPr id="232" name="Forme libre : forme 231">
                  <a:extLst>
                    <a:ext uri="{FF2B5EF4-FFF2-40B4-BE49-F238E27FC236}">
                      <a16:creationId xmlns:a16="http://schemas.microsoft.com/office/drawing/2014/main" id="{D9C74BE3-32C4-4B54-839B-9AC922346FB0}"/>
                    </a:ext>
                  </a:extLst>
                </p:cNvPr>
                <p:cNvSpPr/>
                <p:nvPr/>
              </p:nvSpPr>
              <p:spPr>
                <a:xfrm>
                  <a:off x="1480185" y="2567199"/>
                  <a:ext cx="189547" cy="190500"/>
                </a:xfrm>
                <a:custGeom>
                  <a:avLst/>
                  <a:gdLst>
                    <a:gd name="connsiteX0" fmla="*/ 0 w 189547"/>
                    <a:gd name="connsiteY0" fmla="*/ 0 h 190500"/>
                    <a:gd name="connsiteX1" fmla="*/ 952 w 189547"/>
                    <a:gd name="connsiteY1" fmla="*/ 3810 h 190500"/>
                    <a:gd name="connsiteX2" fmla="*/ 3810 w 189547"/>
                    <a:gd name="connsiteY2" fmla="*/ 14288 h 190500"/>
                    <a:gd name="connsiteX3" fmla="*/ 15240 w 189547"/>
                    <a:gd name="connsiteY3" fmla="*/ 52388 h 190500"/>
                    <a:gd name="connsiteX4" fmla="*/ 51435 w 189547"/>
                    <a:gd name="connsiteY4" fmla="*/ 184785 h 190500"/>
                    <a:gd name="connsiteX5" fmla="*/ 47625 w 189547"/>
                    <a:gd name="connsiteY5" fmla="*/ 183833 h 190500"/>
                    <a:gd name="connsiteX6" fmla="*/ 115252 w 189547"/>
                    <a:gd name="connsiteY6" fmla="*/ 116205 h 190500"/>
                    <a:gd name="connsiteX7" fmla="*/ 182880 w 189547"/>
                    <a:gd name="connsiteY7" fmla="*/ 48577 h 190500"/>
                    <a:gd name="connsiteX8" fmla="*/ 183832 w 189547"/>
                    <a:gd name="connsiteY8" fmla="*/ 52388 h 190500"/>
                    <a:gd name="connsiteX9" fmla="*/ 51435 w 189547"/>
                    <a:gd name="connsiteY9" fmla="*/ 16192 h 190500"/>
                    <a:gd name="connsiteX10" fmla="*/ 13335 w 189547"/>
                    <a:gd name="connsiteY10" fmla="*/ 4763 h 190500"/>
                    <a:gd name="connsiteX11" fmla="*/ 2857 w 189547"/>
                    <a:gd name="connsiteY11" fmla="*/ 1905 h 190500"/>
                    <a:gd name="connsiteX12" fmla="*/ 0 w 189547"/>
                    <a:gd name="connsiteY12" fmla="*/ 0 h 190500"/>
                    <a:gd name="connsiteX13" fmla="*/ 2857 w 189547"/>
                    <a:gd name="connsiteY13" fmla="*/ 952 h 190500"/>
                    <a:gd name="connsiteX14" fmla="*/ 13335 w 189547"/>
                    <a:gd name="connsiteY14" fmla="*/ 3810 h 190500"/>
                    <a:gd name="connsiteX15" fmla="*/ 51435 w 189547"/>
                    <a:gd name="connsiteY15" fmla="*/ 13335 h 190500"/>
                    <a:gd name="connsiteX16" fmla="*/ 185738 w 189547"/>
                    <a:gd name="connsiteY16" fmla="*/ 48577 h 190500"/>
                    <a:gd name="connsiteX17" fmla="*/ 189548 w 189547"/>
                    <a:gd name="connsiteY17" fmla="*/ 49530 h 190500"/>
                    <a:gd name="connsiteX18" fmla="*/ 186690 w 189547"/>
                    <a:gd name="connsiteY18" fmla="*/ 52388 h 190500"/>
                    <a:gd name="connsiteX19" fmla="*/ 119063 w 189547"/>
                    <a:gd name="connsiteY19" fmla="*/ 120015 h 190500"/>
                    <a:gd name="connsiteX20" fmla="*/ 51435 w 189547"/>
                    <a:gd name="connsiteY20" fmla="*/ 187642 h 190500"/>
                    <a:gd name="connsiteX21" fmla="*/ 48577 w 189547"/>
                    <a:gd name="connsiteY21" fmla="*/ 190500 h 190500"/>
                    <a:gd name="connsiteX22" fmla="*/ 47625 w 189547"/>
                    <a:gd name="connsiteY22" fmla="*/ 186690 h 190500"/>
                    <a:gd name="connsiteX23" fmla="*/ 12382 w 189547"/>
                    <a:gd name="connsiteY23" fmla="*/ 52388 h 190500"/>
                    <a:gd name="connsiteX24" fmla="*/ 2857 w 189547"/>
                    <a:gd name="connsiteY24" fmla="*/ 14288 h 190500"/>
                    <a:gd name="connsiteX25" fmla="*/ 0 w 189547"/>
                    <a:gd name="connsiteY25" fmla="*/ 3810 h 190500"/>
                    <a:gd name="connsiteX26" fmla="*/ 0 w 189547"/>
                    <a:gd name="connsiteY26"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9547" h="190500">
                      <a:moveTo>
                        <a:pt x="0" y="0"/>
                      </a:moveTo>
                      <a:cubicBezTo>
                        <a:pt x="0" y="0"/>
                        <a:pt x="952" y="952"/>
                        <a:pt x="952" y="3810"/>
                      </a:cubicBezTo>
                      <a:cubicBezTo>
                        <a:pt x="1905" y="6667"/>
                        <a:pt x="2857" y="10477"/>
                        <a:pt x="3810" y="14288"/>
                      </a:cubicBezTo>
                      <a:cubicBezTo>
                        <a:pt x="6667" y="23813"/>
                        <a:pt x="10477" y="36195"/>
                        <a:pt x="15240" y="52388"/>
                      </a:cubicBezTo>
                      <a:cubicBezTo>
                        <a:pt x="24765" y="83820"/>
                        <a:pt x="37148" y="130492"/>
                        <a:pt x="51435" y="184785"/>
                      </a:cubicBezTo>
                      <a:lnTo>
                        <a:pt x="47625" y="183833"/>
                      </a:lnTo>
                      <a:cubicBezTo>
                        <a:pt x="68580" y="162877"/>
                        <a:pt x="91440" y="140017"/>
                        <a:pt x="115252" y="116205"/>
                      </a:cubicBezTo>
                      <a:cubicBezTo>
                        <a:pt x="139065" y="92392"/>
                        <a:pt x="161925" y="69533"/>
                        <a:pt x="182880" y="48577"/>
                      </a:cubicBezTo>
                      <a:lnTo>
                        <a:pt x="183832" y="52388"/>
                      </a:lnTo>
                      <a:cubicBezTo>
                        <a:pt x="129540" y="38100"/>
                        <a:pt x="83820" y="24765"/>
                        <a:pt x="51435" y="16192"/>
                      </a:cubicBezTo>
                      <a:cubicBezTo>
                        <a:pt x="35242" y="11430"/>
                        <a:pt x="22860" y="7620"/>
                        <a:pt x="13335" y="4763"/>
                      </a:cubicBezTo>
                      <a:cubicBezTo>
                        <a:pt x="9525" y="3810"/>
                        <a:pt x="5715" y="2858"/>
                        <a:pt x="2857" y="1905"/>
                      </a:cubicBezTo>
                      <a:cubicBezTo>
                        <a:pt x="952" y="952"/>
                        <a:pt x="0" y="0"/>
                        <a:pt x="0" y="0"/>
                      </a:cubicBezTo>
                      <a:cubicBezTo>
                        <a:pt x="0" y="0"/>
                        <a:pt x="952" y="0"/>
                        <a:pt x="2857" y="952"/>
                      </a:cubicBezTo>
                      <a:cubicBezTo>
                        <a:pt x="5715" y="1905"/>
                        <a:pt x="8573" y="2858"/>
                        <a:pt x="13335" y="3810"/>
                      </a:cubicBezTo>
                      <a:cubicBezTo>
                        <a:pt x="22860" y="5715"/>
                        <a:pt x="36195" y="9525"/>
                        <a:pt x="51435" y="13335"/>
                      </a:cubicBezTo>
                      <a:cubicBezTo>
                        <a:pt x="84773" y="21908"/>
                        <a:pt x="131445" y="34290"/>
                        <a:pt x="185738" y="48577"/>
                      </a:cubicBezTo>
                      <a:lnTo>
                        <a:pt x="189548" y="49530"/>
                      </a:lnTo>
                      <a:lnTo>
                        <a:pt x="186690" y="52388"/>
                      </a:lnTo>
                      <a:cubicBezTo>
                        <a:pt x="165735" y="73342"/>
                        <a:pt x="142875" y="96202"/>
                        <a:pt x="119063" y="120015"/>
                      </a:cubicBezTo>
                      <a:cubicBezTo>
                        <a:pt x="95250" y="143827"/>
                        <a:pt x="72390" y="166688"/>
                        <a:pt x="51435" y="187642"/>
                      </a:cubicBezTo>
                      <a:lnTo>
                        <a:pt x="48577" y="190500"/>
                      </a:lnTo>
                      <a:lnTo>
                        <a:pt x="47625" y="186690"/>
                      </a:lnTo>
                      <a:cubicBezTo>
                        <a:pt x="33338" y="132397"/>
                        <a:pt x="20955" y="86677"/>
                        <a:pt x="12382" y="52388"/>
                      </a:cubicBezTo>
                      <a:cubicBezTo>
                        <a:pt x="8573" y="36195"/>
                        <a:pt x="5715" y="23813"/>
                        <a:pt x="2857" y="14288"/>
                      </a:cubicBezTo>
                      <a:cubicBezTo>
                        <a:pt x="1905" y="10477"/>
                        <a:pt x="952" y="6667"/>
                        <a:pt x="0" y="3810"/>
                      </a:cubicBezTo>
                      <a:cubicBezTo>
                        <a:pt x="0" y="952"/>
                        <a:pt x="0" y="0"/>
                        <a:pt x="0" y="0"/>
                      </a:cubicBezTo>
                      <a:close/>
                    </a:path>
                  </a:pathLst>
                </a:custGeom>
                <a:solidFill>
                  <a:srgbClr val="FAFAFA"/>
                </a:solidFill>
                <a:ln w="9525" cap="flat">
                  <a:noFill/>
                  <a:prstDash val="solid"/>
                  <a:miter/>
                </a:ln>
              </p:spPr>
              <p:txBody>
                <a:bodyPr rtlCol="0" anchor="ctr"/>
                <a:lstStyle/>
                <a:p>
                  <a:endParaRPr lang="fr-BE"/>
                </a:p>
              </p:txBody>
            </p:sp>
          </p:grpSp>
          <p:sp>
            <p:nvSpPr>
              <p:cNvPr id="233" name="Forme libre : forme 232">
                <a:extLst>
                  <a:ext uri="{FF2B5EF4-FFF2-40B4-BE49-F238E27FC236}">
                    <a16:creationId xmlns:a16="http://schemas.microsoft.com/office/drawing/2014/main" id="{29E9813D-DF01-4CCF-9A58-D29D5FA671EC}"/>
                  </a:ext>
                </a:extLst>
              </p:cNvPr>
              <p:cNvSpPr/>
              <p:nvPr/>
            </p:nvSpPr>
            <p:spPr>
              <a:xfrm>
                <a:off x="1367789" y="2552342"/>
                <a:ext cx="342900" cy="9515"/>
              </a:xfrm>
              <a:custGeom>
                <a:avLst/>
                <a:gdLst>
                  <a:gd name="connsiteX0" fmla="*/ 342900 w 342900"/>
                  <a:gd name="connsiteY0" fmla="*/ 570 h 9515"/>
                  <a:gd name="connsiteX1" fmla="*/ 171450 w 342900"/>
                  <a:gd name="connsiteY1" fmla="*/ 7237 h 9515"/>
                  <a:gd name="connsiteX2" fmla="*/ 0 w 342900"/>
                  <a:gd name="connsiteY2" fmla="*/ 9142 h 9515"/>
                  <a:gd name="connsiteX3" fmla="*/ 171450 w 342900"/>
                  <a:gd name="connsiteY3" fmla="*/ 2475 h 9515"/>
                  <a:gd name="connsiteX4" fmla="*/ 342900 w 342900"/>
                  <a:gd name="connsiteY4" fmla="*/ 570 h 95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0" h="9515">
                    <a:moveTo>
                      <a:pt x="342900" y="570"/>
                    </a:moveTo>
                    <a:cubicBezTo>
                      <a:pt x="342900" y="1522"/>
                      <a:pt x="266700" y="5332"/>
                      <a:pt x="171450" y="7237"/>
                    </a:cubicBezTo>
                    <a:cubicBezTo>
                      <a:pt x="77152" y="9142"/>
                      <a:pt x="0" y="10095"/>
                      <a:pt x="0" y="9142"/>
                    </a:cubicBezTo>
                    <a:cubicBezTo>
                      <a:pt x="0" y="8190"/>
                      <a:pt x="76200" y="4380"/>
                      <a:pt x="171450" y="2475"/>
                    </a:cubicBezTo>
                    <a:cubicBezTo>
                      <a:pt x="266700" y="-383"/>
                      <a:pt x="342900" y="-383"/>
                      <a:pt x="342900" y="570"/>
                    </a:cubicBezTo>
                    <a:close/>
                  </a:path>
                </a:pathLst>
              </a:custGeom>
              <a:solidFill>
                <a:srgbClr val="263238"/>
              </a:solidFill>
              <a:ln w="9525" cap="flat">
                <a:noFill/>
                <a:prstDash val="solid"/>
                <a:miter/>
              </a:ln>
            </p:spPr>
            <p:txBody>
              <a:bodyPr rtlCol="0" anchor="ctr"/>
              <a:lstStyle/>
              <a:p>
                <a:endParaRPr lang="fr-BE"/>
              </a:p>
            </p:txBody>
          </p:sp>
          <p:sp>
            <p:nvSpPr>
              <p:cNvPr id="234" name="Forme libre : forme 233">
                <a:extLst>
                  <a:ext uri="{FF2B5EF4-FFF2-40B4-BE49-F238E27FC236}">
                    <a16:creationId xmlns:a16="http://schemas.microsoft.com/office/drawing/2014/main" id="{5C247584-5EC2-4407-B37A-EC5D89772B4A}"/>
                  </a:ext>
                </a:extLst>
              </p:cNvPr>
              <p:cNvSpPr/>
              <p:nvPr/>
            </p:nvSpPr>
            <p:spPr>
              <a:xfrm>
                <a:off x="1244866" y="2173817"/>
                <a:ext cx="60110" cy="169545"/>
              </a:xfrm>
              <a:custGeom>
                <a:avLst/>
                <a:gdLst>
                  <a:gd name="connsiteX0" fmla="*/ 51 w 60110"/>
                  <a:gd name="connsiteY0" fmla="*/ 0 h 169545"/>
                  <a:gd name="connsiteX1" fmla="*/ 32436 w 60110"/>
                  <a:gd name="connsiteY1" fmla="*/ 83820 h 169545"/>
                  <a:gd name="connsiteX2" fmla="*/ 60059 w 60110"/>
                  <a:gd name="connsiteY2" fmla="*/ 169545 h 169545"/>
                  <a:gd name="connsiteX3" fmla="*/ 27674 w 60110"/>
                  <a:gd name="connsiteY3" fmla="*/ 85725 h 169545"/>
                  <a:gd name="connsiteX4" fmla="*/ 51 w 60110"/>
                  <a:gd name="connsiteY4" fmla="*/ 0 h 169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10" h="169545">
                    <a:moveTo>
                      <a:pt x="51" y="0"/>
                    </a:moveTo>
                    <a:cubicBezTo>
                      <a:pt x="1004" y="0"/>
                      <a:pt x="15292" y="37148"/>
                      <a:pt x="32436" y="83820"/>
                    </a:cubicBezTo>
                    <a:cubicBezTo>
                      <a:pt x="48629" y="130492"/>
                      <a:pt x="61011" y="169545"/>
                      <a:pt x="60059" y="169545"/>
                    </a:cubicBezTo>
                    <a:cubicBezTo>
                      <a:pt x="59107" y="169545"/>
                      <a:pt x="44819" y="132397"/>
                      <a:pt x="27674" y="85725"/>
                    </a:cubicBezTo>
                    <a:cubicBezTo>
                      <a:pt x="11482" y="39052"/>
                      <a:pt x="-901" y="0"/>
                      <a:pt x="51" y="0"/>
                    </a:cubicBezTo>
                    <a:close/>
                  </a:path>
                </a:pathLst>
              </a:custGeom>
              <a:solidFill>
                <a:srgbClr val="263238"/>
              </a:solidFill>
              <a:ln w="9525" cap="flat">
                <a:noFill/>
                <a:prstDash val="solid"/>
                <a:miter/>
              </a:ln>
            </p:spPr>
            <p:txBody>
              <a:bodyPr rtlCol="0" anchor="ctr"/>
              <a:lstStyle/>
              <a:p>
                <a:endParaRPr lang="fr-BE"/>
              </a:p>
            </p:txBody>
          </p:sp>
          <p:sp>
            <p:nvSpPr>
              <p:cNvPr id="235" name="Forme libre : forme 234">
                <a:extLst>
                  <a:ext uri="{FF2B5EF4-FFF2-40B4-BE49-F238E27FC236}">
                    <a16:creationId xmlns:a16="http://schemas.microsoft.com/office/drawing/2014/main" id="{E39E4F06-0166-4DD8-8F54-C077A672A1BE}"/>
                  </a:ext>
                </a:extLst>
              </p:cNvPr>
              <p:cNvSpPr/>
              <p:nvPr/>
            </p:nvSpPr>
            <p:spPr>
              <a:xfrm>
                <a:off x="1739017" y="2185246"/>
                <a:ext cx="30148" cy="184785"/>
              </a:xfrm>
              <a:custGeom>
                <a:avLst/>
                <a:gdLst>
                  <a:gd name="connsiteX0" fmla="*/ 29775 w 30148"/>
                  <a:gd name="connsiteY0" fmla="*/ 0 h 184785"/>
                  <a:gd name="connsiteX1" fmla="*/ 27870 w 30148"/>
                  <a:gd name="connsiteY1" fmla="*/ 27623 h 184785"/>
                  <a:gd name="connsiteX2" fmla="*/ 19298 w 30148"/>
                  <a:gd name="connsiteY2" fmla="*/ 93345 h 184785"/>
                  <a:gd name="connsiteX3" fmla="*/ 6915 w 30148"/>
                  <a:gd name="connsiteY3" fmla="*/ 158115 h 184785"/>
                  <a:gd name="connsiteX4" fmla="*/ 248 w 30148"/>
                  <a:gd name="connsiteY4" fmla="*/ 184785 h 184785"/>
                  <a:gd name="connsiteX5" fmla="*/ 4058 w 30148"/>
                  <a:gd name="connsiteY5" fmla="*/ 157163 h 184785"/>
                  <a:gd name="connsiteX6" fmla="*/ 14535 w 30148"/>
                  <a:gd name="connsiteY6" fmla="*/ 92393 h 184785"/>
                  <a:gd name="connsiteX7" fmla="*/ 25013 w 30148"/>
                  <a:gd name="connsiteY7" fmla="*/ 26670 h 184785"/>
                  <a:gd name="connsiteX8" fmla="*/ 29775 w 30148"/>
                  <a:gd name="connsiteY8" fmla="*/ 0 h 18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148" h="184785">
                    <a:moveTo>
                      <a:pt x="29775" y="0"/>
                    </a:moveTo>
                    <a:cubicBezTo>
                      <a:pt x="30728" y="0"/>
                      <a:pt x="29775" y="10478"/>
                      <a:pt x="27870" y="27623"/>
                    </a:cubicBezTo>
                    <a:cubicBezTo>
                      <a:pt x="25965" y="44768"/>
                      <a:pt x="23108" y="67628"/>
                      <a:pt x="19298" y="93345"/>
                    </a:cubicBezTo>
                    <a:cubicBezTo>
                      <a:pt x="15488" y="119063"/>
                      <a:pt x="10725" y="141923"/>
                      <a:pt x="6915" y="158115"/>
                    </a:cubicBezTo>
                    <a:cubicBezTo>
                      <a:pt x="3105" y="174308"/>
                      <a:pt x="248" y="184785"/>
                      <a:pt x="248" y="184785"/>
                    </a:cubicBezTo>
                    <a:cubicBezTo>
                      <a:pt x="-705" y="184785"/>
                      <a:pt x="1200" y="174308"/>
                      <a:pt x="4058" y="157163"/>
                    </a:cubicBezTo>
                    <a:cubicBezTo>
                      <a:pt x="6915" y="139065"/>
                      <a:pt x="10725" y="116205"/>
                      <a:pt x="14535" y="92393"/>
                    </a:cubicBezTo>
                    <a:cubicBezTo>
                      <a:pt x="18345" y="67628"/>
                      <a:pt x="22155" y="45720"/>
                      <a:pt x="25013" y="26670"/>
                    </a:cubicBezTo>
                    <a:cubicBezTo>
                      <a:pt x="26918" y="10478"/>
                      <a:pt x="28823" y="0"/>
                      <a:pt x="29775" y="0"/>
                    </a:cubicBezTo>
                    <a:close/>
                  </a:path>
                </a:pathLst>
              </a:custGeom>
              <a:solidFill>
                <a:srgbClr val="263238"/>
              </a:solidFill>
              <a:ln w="9525" cap="flat">
                <a:noFill/>
                <a:prstDash val="solid"/>
                <a:miter/>
              </a:ln>
            </p:spPr>
            <p:txBody>
              <a:bodyPr rtlCol="0" anchor="ctr"/>
              <a:lstStyle/>
              <a:p>
                <a:endParaRPr lang="fr-BE"/>
              </a:p>
            </p:txBody>
          </p:sp>
          <p:sp>
            <p:nvSpPr>
              <p:cNvPr id="236" name="Forme libre : forme 235">
                <a:extLst>
                  <a:ext uri="{FF2B5EF4-FFF2-40B4-BE49-F238E27FC236}">
                    <a16:creationId xmlns:a16="http://schemas.microsoft.com/office/drawing/2014/main" id="{C266806E-5950-4548-BA7F-B2B74E2D007A}"/>
                  </a:ext>
                </a:extLst>
              </p:cNvPr>
              <p:cNvSpPr/>
              <p:nvPr/>
            </p:nvSpPr>
            <p:spPr>
              <a:xfrm>
                <a:off x="1400629" y="2555769"/>
                <a:ext cx="32920" cy="118109"/>
              </a:xfrm>
              <a:custGeom>
                <a:avLst/>
                <a:gdLst>
                  <a:gd name="connsiteX0" fmla="*/ 4308 w 32920"/>
                  <a:gd name="connsiteY0" fmla="*/ 118110 h 118109"/>
                  <a:gd name="connsiteX1" fmla="*/ 498 w 32920"/>
                  <a:gd name="connsiteY1" fmla="*/ 100013 h 118109"/>
                  <a:gd name="connsiteX2" fmla="*/ 4308 w 32920"/>
                  <a:gd name="connsiteY2" fmla="*/ 55245 h 118109"/>
                  <a:gd name="connsiteX3" fmla="*/ 21453 w 32920"/>
                  <a:gd name="connsiteY3" fmla="*/ 14288 h 118109"/>
                  <a:gd name="connsiteX4" fmla="*/ 32883 w 32920"/>
                  <a:gd name="connsiteY4" fmla="*/ 0 h 118109"/>
                  <a:gd name="connsiteX5" fmla="*/ 8118 w 32920"/>
                  <a:gd name="connsiteY5" fmla="*/ 56197 h 118109"/>
                  <a:gd name="connsiteX6" fmla="*/ 4308 w 32920"/>
                  <a:gd name="connsiteY6" fmla="*/ 118110 h 11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20" h="118109">
                    <a:moveTo>
                      <a:pt x="4308" y="118110"/>
                    </a:moveTo>
                    <a:cubicBezTo>
                      <a:pt x="3355" y="118110"/>
                      <a:pt x="1450" y="111442"/>
                      <a:pt x="498" y="100013"/>
                    </a:cubicBezTo>
                    <a:cubicBezTo>
                      <a:pt x="-455" y="88582"/>
                      <a:pt x="-455" y="72390"/>
                      <a:pt x="4308" y="55245"/>
                    </a:cubicBezTo>
                    <a:cubicBezTo>
                      <a:pt x="8118" y="38100"/>
                      <a:pt x="15738" y="23813"/>
                      <a:pt x="21453" y="14288"/>
                    </a:cubicBezTo>
                    <a:cubicBezTo>
                      <a:pt x="28120" y="4763"/>
                      <a:pt x="32883" y="0"/>
                      <a:pt x="32883" y="0"/>
                    </a:cubicBezTo>
                    <a:cubicBezTo>
                      <a:pt x="33835" y="952"/>
                      <a:pt x="16690" y="22860"/>
                      <a:pt x="8118" y="56197"/>
                    </a:cubicBezTo>
                    <a:cubicBezTo>
                      <a:pt x="1450" y="90488"/>
                      <a:pt x="6213" y="118110"/>
                      <a:pt x="4308" y="118110"/>
                    </a:cubicBezTo>
                    <a:close/>
                  </a:path>
                </a:pathLst>
              </a:custGeom>
              <a:solidFill>
                <a:srgbClr val="263238"/>
              </a:solidFill>
              <a:ln w="9525" cap="flat">
                <a:noFill/>
                <a:prstDash val="solid"/>
                <a:miter/>
              </a:ln>
            </p:spPr>
            <p:txBody>
              <a:bodyPr rtlCol="0" anchor="ctr"/>
              <a:lstStyle/>
              <a:p>
                <a:endParaRPr lang="fr-BE"/>
              </a:p>
            </p:txBody>
          </p:sp>
          <p:sp>
            <p:nvSpPr>
              <p:cNvPr id="237" name="Forme libre : forme 236">
                <a:extLst>
                  <a:ext uri="{FF2B5EF4-FFF2-40B4-BE49-F238E27FC236}">
                    <a16:creationId xmlns:a16="http://schemas.microsoft.com/office/drawing/2014/main" id="{74971BDE-8C84-4F47-8C94-65A31C7B1F5A}"/>
                  </a:ext>
                </a:extLst>
              </p:cNvPr>
              <p:cNvSpPr/>
              <p:nvPr/>
            </p:nvSpPr>
            <p:spPr>
              <a:xfrm>
                <a:off x="1450657" y="2559534"/>
                <a:ext cx="6934" cy="61004"/>
              </a:xfrm>
              <a:custGeom>
                <a:avLst/>
                <a:gdLst>
                  <a:gd name="connsiteX0" fmla="*/ 5715 w 6934"/>
                  <a:gd name="connsiteY0" fmla="*/ 61005 h 61004"/>
                  <a:gd name="connsiteX1" fmla="*/ 0 w 6934"/>
                  <a:gd name="connsiteY1" fmla="*/ 30525 h 61004"/>
                  <a:gd name="connsiteX2" fmla="*/ 6667 w 6934"/>
                  <a:gd name="connsiteY2" fmla="*/ 45 h 61004"/>
                  <a:gd name="connsiteX3" fmla="*/ 5715 w 6934"/>
                  <a:gd name="connsiteY3" fmla="*/ 30525 h 61004"/>
                  <a:gd name="connsiteX4" fmla="*/ 5715 w 6934"/>
                  <a:gd name="connsiteY4" fmla="*/ 61005 h 61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34" h="61004">
                    <a:moveTo>
                      <a:pt x="5715" y="61005"/>
                    </a:moveTo>
                    <a:cubicBezTo>
                      <a:pt x="4763" y="61005"/>
                      <a:pt x="0" y="47670"/>
                      <a:pt x="0" y="30525"/>
                    </a:cubicBezTo>
                    <a:cubicBezTo>
                      <a:pt x="0" y="13380"/>
                      <a:pt x="4763" y="-908"/>
                      <a:pt x="6667" y="45"/>
                    </a:cubicBezTo>
                    <a:cubicBezTo>
                      <a:pt x="7620" y="45"/>
                      <a:pt x="5715" y="14333"/>
                      <a:pt x="5715" y="30525"/>
                    </a:cubicBezTo>
                    <a:cubicBezTo>
                      <a:pt x="5715" y="47670"/>
                      <a:pt x="7620" y="61005"/>
                      <a:pt x="5715" y="61005"/>
                    </a:cubicBezTo>
                    <a:close/>
                  </a:path>
                </a:pathLst>
              </a:custGeom>
              <a:solidFill>
                <a:srgbClr val="263238"/>
              </a:solidFill>
              <a:ln w="9525" cap="flat">
                <a:noFill/>
                <a:prstDash val="solid"/>
                <a:miter/>
              </a:ln>
            </p:spPr>
            <p:txBody>
              <a:bodyPr rtlCol="0" anchor="ctr"/>
              <a:lstStyle/>
              <a:p>
                <a:endParaRPr lang="fr-BE"/>
              </a:p>
            </p:txBody>
          </p:sp>
          <p:sp>
            <p:nvSpPr>
              <p:cNvPr id="238" name="Forme libre : forme 237">
                <a:extLst>
                  <a:ext uri="{FF2B5EF4-FFF2-40B4-BE49-F238E27FC236}">
                    <a16:creationId xmlns:a16="http://schemas.microsoft.com/office/drawing/2014/main" id="{4476B9B3-DA47-482B-97C8-020386F97B22}"/>
                  </a:ext>
                </a:extLst>
              </p:cNvPr>
              <p:cNvSpPr/>
              <p:nvPr/>
            </p:nvSpPr>
            <p:spPr>
              <a:xfrm>
                <a:off x="1526857" y="2665307"/>
                <a:ext cx="225742" cy="535304"/>
              </a:xfrm>
              <a:custGeom>
                <a:avLst/>
                <a:gdLst>
                  <a:gd name="connsiteX0" fmla="*/ 225742 w 225742"/>
                  <a:gd name="connsiteY0" fmla="*/ 535305 h 535304"/>
                  <a:gd name="connsiteX1" fmla="*/ 220027 w 225742"/>
                  <a:gd name="connsiteY1" fmla="*/ 532447 h 535304"/>
                  <a:gd name="connsiteX2" fmla="*/ 203835 w 225742"/>
                  <a:gd name="connsiteY2" fmla="*/ 523875 h 535304"/>
                  <a:gd name="connsiteX3" fmla="*/ 150495 w 225742"/>
                  <a:gd name="connsiteY3" fmla="*/ 484822 h 535304"/>
                  <a:gd name="connsiteX4" fmla="*/ 88582 w 225742"/>
                  <a:gd name="connsiteY4" fmla="*/ 410527 h 535304"/>
                  <a:gd name="connsiteX5" fmla="*/ 38100 w 225742"/>
                  <a:gd name="connsiteY5" fmla="*/ 302895 h 535304"/>
                  <a:gd name="connsiteX6" fmla="*/ 2857 w 225742"/>
                  <a:gd name="connsiteY6" fmla="*/ 90488 h 535304"/>
                  <a:gd name="connsiteX7" fmla="*/ 0 w 225742"/>
                  <a:gd name="connsiteY7" fmla="*/ 24765 h 535304"/>
                  <a:gd name="connsiteX8" fmla="*/ 0 w 225742"/>
                  <a:gd name="connsiteY8" fmla="*/ 6667 h 535304"/>
                  <a:gd name="connsiteX9" fmla="*/ 0 w 225742"/>
                  <a:gd name="connsiteY9" fmla="*/ 0 h 535304"/>
                  <a:gd name="connsiteX10" fmla="*/ 952 w 225742"/>
                  <a:gd name="connsiteY10" fmla="*/ 5715 h 535304"/>
                  <a:gd name="connsiteX11" fmla="*/ 1905 w 225742"/>
                  <a:gd name="connsiteY11" fmla="*/ 23813 h 535304"/>
                  <a:gd name="connsiteX12" fmla="*/ 6667 w 225742"/>
                  <a:gd name="connsiteY12" fmla="*/ 88582 h 535304"/>
                  <a:gd name="connsiteX13" fmla="*/ 42863 w 225742"/>
                  <a:gd name="connsiteY13" fmla="*/ 300038 h 535304"/>
                  <a:gd name="connsiteX14" fmla="*/ 92392 w 225742"/>
                  <a:gd name="connsiteY14" fmla="*/ 406717 h 535304"/>
                  <a:gd name="connsiteX15" fmla="*/ 153352 w 225742"/>
                  <a:gd name="connsiteY15" fmla="*/ 481013 h 535304"/>
                  <a:gd name="connsiteX16" fmla="*/ 204788 w 225742"/>
                  <a:gd name="connsiteY16" fmla="*/ 521017 h 535304"/>
                  <a:gd name="connsiteX17" fmla="*/ 225742 w 225742"/>
                  <a:gd name="connsiteY17" fmla="*/ 535305 h 53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5742" h="535304">
                    <a:moveTo>
                      <a:pt x="225742" y="535305"/>
                    </a:moveTo>
                    <a:cubicBezTo>
                      <a:pt x="225742" y="535305"/>
                      <a:pt x="223838" y="534352"/>
                      <a:pt x="220027" y="532447"/>
                    </a:cubicBezTo>
                    <a:cubicBezTo>
                      <a:pt x="216217" y="530543"/>
                      <a:pt x="210502" y="528638"/>
                      <a:pt x="203835" y="523875"/>
                    </a:cubicBezTo>
                    <a:cubicBezTo>
                      <a:pt x="190500" y="516255"/>
                      <a:pt x="171450" y="503872"/>
                      <a:pt x="150495" y="484822"/>
                    </a:cubicBezTo>
                    <a:cubicBezTo>
                      <a:pt x="129540" y="466725"/>
                      <a:pt x="107632" y="441007"/>
                      <a:pt x="88582" y="410527"/>
                    </a:cubicBezTo>
                    <a:cubicBezTo>
                      <a:pt x="68580" y="380047"/>
                      <a:pt x="51435" y="342900"/>
                      <a:pt x="38100" y="302895"/>
                    </a:cubicBezTo>
                    <a:cubicBezTo>
                      <a:pt x="12382" y="221932"/>
                      <a:pt x="6667" y="144780"/>
                      <a:pt x="2857" y="90488"/>
                    </a:cubicBezTo>
                    <a:cubicBezTo>
                      <a:pt x="952" y="62865"/>
                      <a:pt x="0" y="40957"/>
                      <a:pt x="0" y="24765"/>
                    </a:cubicBezTo>
                    <a:cubicBezTo>
                      <a:pt x="0" y="17145"/>
                      <a:pt x="0" y="11430"/>
                      <a:pt x="0" y="6667"/>
                    </a:cubicBezTo>
                    <a:cubicBezTo>
                      <a:pt x="0" y="2857"/>
                      <a:pt x="0" y="0"/>
                      <a:pt x="0" y="0"/>
                    </a:cubicBezTo>
                    <a:cubicBezTo>
                      <a:pt x="0" y="0"/>
                      <a:pt x="0" y="1905"/>
                      <a:pt x="952" y="5715"/>
                    </a:cubicBezTo>
                    <a:cubicBezTo>
                      <a:pt x="952" y="10477"/>
                      <a:pt x="1905" y="16192"/>
                      <a:pt x="1905" y="23813"/>
                    </a:cubicBezTo>
                    <a:cubicBezTo>
                      <a:pt x="2857" y="40005"/>
                      <a:pt x="4763" y="61913"/>
                      <a:pt x="6667" y="88582"/>
                    </a:cubicBezTo>
                    <a:cubicBezTo>
                      <a:pt x="11430" y="143827"/>
                      <a:pt x="18097" y="220027"/>
                      <a:pt x="42863" y="300038"/>
                    </a:cubicBezTo>
                    <a:cubicBezTo>
                      <a:pt x="56197" y="340042"/>
                      <a:pt x="73342" y="376238"/>
                      <a:pt x="92392" y="406717"/>
                    </a:cubicBezTo>
                    <a:cubicBezTo>
                      <a:pt x="111442" y="437197"/>
                      <a:pt x="133350" y="462915"/>
                      <a:pt x="153352" y="481013"/>
                    </a:cubicBezTo>
                    <a:cubicBezTo>
                      <a:pt x="173355" y="500063"/>
                      <a:pt x="191452" y="512445"/>
                      <a:pt x="204788" y="521017"/>
                    </a:cubicBezTo>
                    <a:cubicBezTo>
                      <a:pt x="218122" y="531495"/>
                      <a:pt x="225742" y="535305"/>
                      <a:pt x="225742" y="535305"/>
                    </a:cubicBezTo>
                    <a:close/>
                  </a:path>
                </a:pathLst>
              </a:custGeom>
              <a:solidFill>
                <a:srgbClr val="263238"/>
              </a:solidFill>
              <a:ln w="9525" cap="flat">
                <a:noFill/>
                <a:prstDash val="solid"/>
                <a:miter/>
              </a:ln>
            </p:spPr>
            <p:txBody>
              <a:bodyPr rtlCol="0" anchor="ctr"/>
              <a:lstStyle/>
              <a:p>
                <a:endParaRPr lang="fr-BE"/>
              </a:p>
            </p:txBody>
          </p:sp>
        </p:grpSp>
        <p:sp>
          <p:nvSpPr>
            <p:cNvPr id="240" name="Forme libre : forme 239">
              <a:extLst>
                <a:ext uri="{FF2B5EF4-FFF2-40B4-BE49-F238E27FC236}">
                  <a16:creationId xmlns:a16="http://schemas.microsoft.com/office/drawing/2014/main" id="{979E2179-78DF-4DA7-8D12-37ACB6A09030}"/>
                </a:ext>
              </a:extLst>
            </p:cNvPr>
            <p:cNvSpPr/>
            <p:nvPr/>
          </p:nvSpPr>
          <p:spPr>
            <a:xfrm>
              <a:off x="1189672" y="3727344"/>
              <a:ext cx="718185" cy="5715"/>
            </a:xfrm>
            <a:custGeom>
              <a:avLst/>
              <a:gdLst>
                <a:gd name="connsiteX0" fmla="*/ 718185 w 718185"/>
                <a:gd name="connsiteY0" fmla="*/ 2857 h 5715"/>
                <a:gd name="connsiteX1" fmla="*/ 359092 w 718185"/>
                <a:gd name="connsiteY1" fmla="*/ 5715 h 5715"/>
                <a:gd name="connsiteX2" fmla="*/ 0 w 718185"/>
                <a:gd name="connsiteY2" fmla="*/ 2857 h 5715"/>
                <a:gd name="connsiteX3" fmla="*/ 359092 w 718185"/>
                <a:gd name="connsiteY3" fmla="*/ 0 h 5715"/>
                <a:gd name="connsiteX4" fmla="*/ 718185 w 718185"/>
                <a:gd name="connsiteY4" fmla="*/ 2857 h 5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5" h="5715">
                  <a:moveTo>
                    <a:pt x="718185" y="2857"/>
                  </a:moveTo>
                  <a:cubicBezTo>
                    <a:pt x="718185" y="3810"/>
                    <a:pt x="557213" y="5715"/>
                    <a:pt x="359092" y="5715"/>
                  </a:cubicBezTo>
                  <a:cubicBezTo>
                    <a:pt x="160973" y="5715"/>
                    <a:pt x="0" y="4763"/>
                    <a:pt x="0" y="2857"/>
                  </a:cubicBezTo>
                  <a:cubicBezTo>
                    <a:pt x="0" y="953"/>
                    <a:pt x="160973" y="0"/>
                    <a:pt x="359092" y="0"/>
                  </a:cubicBezTo>
                  <a:cubicBezTo>
                    <a:pt x="557213" y="0"/>
                    <a:pt x="718185" y="953"/>
                    <a:pt x="718185" y="2857"/>
                  </a:cubicBezTo>
                  <a:close/>
                </a:path>
              </a:pathLst>
            </a:custGeom>
            <a:solidFill>
              <a:srgbClr val="263238"/>
            </a:solidFill>
            <a:ln w="9525" cap="flat">
              <a:noFill/>
              <a:prstDash val="solid"/>
              <a:miter/>
            </a:ln>
          </p:spPr>
          <p:txBody>
            <a:bodyPr rtlCol="0" anchor="ctr"/>
            <a:lstStyle/>
            <a:p>
              <a:endParaRPr lang="fr-BE"/>
            </a:p>
          </p:txBody>
        </p:sp>
        <p:sp>
          <p:nvSpPr>
            <p:cNvPr id="241" name="Forme libre : forme 240">
              <a:extLst>
                <a:ext uri="{FF2B5EF4-FFF2-40B4-BE49-F238E27FC236}">
                  <a16:creationId xmlns:a16="http://schemas.microsoft.com/office/drawing/2014/main" id="{5D5A918E-D716-4436-B38A-0DFC5E64E05C}"/>
                </a:ext>
              </a:extLst>
            </p:cNvPr>
            <p:cNvSpPr/>
            <p:nvPr/>
          </p:nvSpPr>
          <p:spPr>
            <a:xfrm>
              <a:off x="1189672" y="1745192"/>
              <a:ext cx="718185" cy="5714"/>
            </a:xfrm>
            <a:custGeom>
              <a:avLst/>
              <a:gdLst>
                <a:gd name="connsiteX0" fmla="*/ 718185 w 718185"/>
                <a:gd name="connsiteY0" fmla="*/ 2858 h 5714"/>
                <a:gd name="connsiteX1" fmla="*/ 359092 w 718185"/>
                <a:gd name="connsiteY1" fmla="*/ 5715 h 5714"/>
                <a:gd name="connsiteX2" fmla="*/ 0 w 718185"/>
                <a:gd name="connsiteY2" fmla="*/ 2858 h 5714"/>
                <a:gd name="connsiteX3" fmla="*/ 359092 w 718185"/>
                <a:gd name="connsiteY3" fmla="*/ 0 h 5714"/>
                <a:gd name="connsiteX4" fmla="*/ 718185 w 718185"/>
                <a:gd name="connsiteY4" fmla="*/ 2858 h 5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5" h="5714">
                  <a:moveTo>
                    <a:pt x="718185" y="2858"/>
                  </a:moveTo>
                  <a:cubicBezTo>
                    <a:pt x="718185" y="3810"/>
                    <a:pt x="557213" y="5715"/>
                    <a:pt x="359092" y="5715"/>
                  </a:cubicBezTo>
                  <a:cubicBezTo>
                    <a:pt x="160973" y="5715"/>
                    <a:pt x="0" y="4763"/>
                    <a:pt x="0" y="2858"/>
                  </a:cubicBezTo>
                  <a:cubicBezTo>
                    <a:pt x="0" y="952"/>
                    <a:pt x="160020" y="0"/>
                    <a:pt x="359092" y="0"/>
                  </a:cubicBezTo>
                  <a:cubicBezTo>
                    <a:pt x="557213" y="0"/>
                    <a:pt x="718185" y="1905"/>
                    <a:pt x="718185" y="2858"/>
                  </a:cubicBezTo>
                  <a:close/>
                </a:path>
              </a:pathLst>
            </a:custGeom>
            <a:solidFill>
              <a:srgbClr val="263238"/>
            </a:solidFill>
            <a:ln w="9525" cap="flat">
              <a:noFill/>
              <a:prstDash val="solid"/>
              <a:miter/>
            </a:ln>
          </p:spPr>
          <p:txBody>
            <a:bodyPr rtlCol="0" anchor="ctr"/>
            <a:lstStyle/>
            <a:p>
              <a:endParaRPr lang="fr-BE"/>
            </a:p>
          </p:txBody>
        </p:sp>
        <p:sp>
          <p:nvSpPr>
            <p:cNvPr id="242" name="Forme libre : forme 241">
              <a:extLst>
                <a:ext uri="{FF2B5EF4-FFF2-40B4-BE49-F238E27FC236}">
                  <a16:creationId xmlns:a16="http://schemas.microsoft.com/office/drawing/2014/main" id="{D67CB1D8-9D5D-46C3-B9A8-48580C1DDFFA}"/>
                </a:ext>
              </a:extLst>
            </p:cNvPr>
            <p:cNvSpPr/>
            <p:nvPr/>
          </p:nvSpPr>
          <p:spPr>
            <a:xfrm>
              <a:off x="1189672" y="3786399"/>
              <a:ext cx="718185" cy="5715"/>
            </a:xfrm>
            <a:custGeom>
              <a:avLst/>
              <a:gdLst>
                <a:gd name="connsiteX0" fmla="*/ 718185 w 718185"/>
                <a:gd name="connsiteY0" fmla="*/ 2858 h 5715"/>
                <a:gd name="connsiteX1" fmla="*/ 359092 w 718185"/>
                <a:gd name="connsiteY1" fmla="*/ 5715 h 5715"/>
                <a:gd name="connsiteX2" fmla="*/ 0 w 718185"/>
                <a:gd name="connsiteY2" fmla="*/ 2858 h 5715"/>
                <a:gd name="connsiteX3" fmla="*/ 359092 w 718185"/>
                <a:gd name="connsiteY3" fmla="*/ 0 h 5715"/>
                <a:gd name="connsiteX4" fmla="*/ 718185 w 718185"/>
                <a:gd name="connsiteY4" fmla="*/ 2858 h 5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5" h="5715">
                  <a:moveTo>
                    <a:pt x="718185" y="2858"/>
                  </a:moveTo>
                  <a:cubicBezTo>
                    <a:pt x="718185" y="3810"/>
                    <a:pt x="557213" y="5715"/>
                    <a:pt x="359092" y="5715"/>
                  </a:cubicBezTo>
                  <a:cubicBezTo>
                    <a:pt x="160973" y="5715"/>
                    <a:pt x="0" y="4763"/>
                    <a:pt x="0" y="2858"/>
                  </a:cubicBezTo>
                  <a:cubicBezTo>
                    <a:pt x="0" y="953"/>
                    <a:pt x="160973" y="0"/>
                    <a:pt x="359092" y="0"/>
                  </a:cubicBezTo>
                  <a:cubicBezTo>
                    <a:pt x="557213" y="0"/>
                    <a:pt x="718185" y="953"/>
                    <a:pt x="718185" y="2858"/>
                  </a:cubicBezTo>
                  <a:close/>
                </a:path>
              </a:pathLst>
            </a:custGeom>
            <a:solidFill>
              <a:srgbClr val="263238"/>
            </a:solidFill>
            <a:ln w="9525" cap="flat">
              <a:noFill/>
              <a:prstDash val="solid"/>
              <a:miter/>
            </a:ln>
          </p:spPr>
          <p:txBody>
            <a:bodyPr rtlCol="0" anchor="ctr"/>
            <a:lstStyle/>
            <a:p>
              <a:endParaRPr lang="fr-BE"/>
            </a:p>
          </p:txBody>
        </p:sp>
        <p:grpSp>
          <p:nvGrpSpPr>
            <p:cNvPr id="243" name="Graphique 2">
              <a:extLst>
                <a:ext uri="{FF2B5EF4-FFF2-40B4-BE49-F238E27FC236}">
                  <a16:creationId xmlns:a16="http://schemas.microsoft.com/office/drawing/2014/main" id="{4404E74D-5998-4785-8AA0-F730D0E03DB2}"/>
                </a:ext>
              </a:extLst>
            </p:cNvPr>
            <p:cNvGrpSpPr/>
            <p:nvPr/>
          </p:nvGrpSpPr>
          <p:grpSpPr>
            <a:xfrm>
              <a:off x="1455420" y="3959754"/>
              <a:ext cx="255269" cy="106712"/>
              <a:chOff x="1455420" y="3959754"/>
              <a:chExt cx="255269" cy="106712"/>
            </a:xfrm>
          </p:grpSpPr>
          <p:grpSp>
            <p:nvGrpSpPr>
              <p:cNvPr id="244" name="Graphique 2">
                <a:extLst>
                  <a:ext uri="{FF2B5EF4-FFF2-40B4-BE49-F238E27FC236}">
                    <a16:creationId xmlns:a16="http://schemas.microsoft.com/office/drawing/2014/main" id="{4404E74D-5998-4785-8AA0-F730D0E03DB2}"/>
                  </a:ext>
                </a:extLst>
              </p:cNvPr>
              <p:cNvGrpSpPr/>
              <p:nvPr/>
            </p:nvGrpSpPr>
            <p:grpSpPr>
              <a:xfrm>
                <a:off x="1455420" y="3959754"/>
                <a:ext cx="152400" cy="106712"/>
                <a:chOff x="1455420" y="3959754"/>
                <a:chExt cx="152400" cy="106712"/>
              </a:xfrm>
              <a:solidFill>
                <a:srgbClr val="000000"/>
              </a:solidFill>
            </p:grpSpPr>
            <p:sp>
              <p:nvSpPr>
                <p:cNvPr id="245" name="Forme libre : forme 244">
                  <a:extLst>
                    <a:ext uri="{FF2B5EF4-FFF2-40B4-BE49-F238E27FC236}">
                      <a16:creationId xmlns:a16="http://schemas.microsoft.com/office/drawing/2014/main" id="{D4DA3447-3FF9-425F-9C6F-BA7A0212BB8F}"/>
                    </a:ext>
                  </a:extLst>
                </p:cNvPr>
                <p:cNvSpPr/>
                <p:nvPr/>
              </p:nvSpPr>
              <p:spPr>
                <a:xfrm>
                  <a:off x="1455420" y="3961659"/>
                  <a:ext cx="44767" cy="103822"/>
                </a:xfrm>
                <a:custGeom>
                  <a:avLst/>
                  <a:gdLst>
                    <a:gd name="connsiteX0" fmla="*/ 44767 w 44767"/>
                    <a:gd name="connsiteY0" fmla="*/ 0 h 103822"/>
                    <a:gd name="connsiteX1" fmla="*/ 44767 w 44767"/>
                    <a:gd name="connsiteY1" fmla="*/ 103822 h 103822"/>
                    <a:gd name="connsiteX2" fmla="*/ 20955 w 44767"/>
                    <a:gd name="connsiteY2" fmla="*/ 103822 h 103822"/>
                    <a:gd name="connsiteX3" fmla="*/ 20955 w 44767"/>
                    <a:gd name="connsiteY3" fmla="*/ 20002 h 103822"/>
                    <a:gd name="connsiteX4" fmla="*/ 0 w 44767"/>
                    <a:gd name="connsiteY4" fmla="*/ 20002 h 103822"/>
                    <a:gd name="connsiteX5" fmla="*/ 0 w 44767"/>
                    <a:gd name="connsiteY5" fmla="*/ 952 h 103822"/>
                    <a:gd name="connsiteX6" fmla="*/ 44767 w 44767"/>
                    <a:gd name="connsiteY6" fmla="*/ 952 h 10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67" h="103822">
                      <a:moveTo>
                        <a:pt x="44767" y="0"/>
                      </a:moveTo>
                      <a:lnTo>
                        <a:pt x="44767" y="103822"/>
                      </a:lnTo>
                      <a:lnTo>
                        <a:pt x="20955" y="103822"/>
                      </a:lnTo>
                      <a:lnTo>
                        <a:pt x="20955" y="20002"/>
                      </a:lnTo>
                      <a:lnTo>
                        <a:pt x="0" y="20002"/>
                      </a:lnTo>
                      <a:lnTo>
                        <a:pt x="0" y="952"/>
                      </a:lnTo>
                      <a:lnTo>
                        <a:pt x="44767" y="952"/>
                      </a:lnTo>
                      <a:close/>
                    </a:path>
                  </a:pathLst>
                </a:custGeom>
                <a:solidFill>
                  <a:srgbClr val="000000"/>
                </a:solidFill>
                <a:ln w="9525" cap="flat">
                  <a:noFill/>
                  <a:prstDash val="solid"/>
                  <a:miter/>
                </a:ln>
              </p:spPr>
              <p:txBody>
                <a:bodyPr rtlCol="0" anchor="ctr"/>
                <a:lstStyle/>
                <a:p>
                  <a:endParaRPr lang="fr-BE"/>
                </a:p>
              </p:txBody>
            </p:sp>
            <p:sp>
              <p:nvSpPr>
                <p:cNvPr id="246" name="Forme libre : forme 245">
                  <a:extLst>
                    <a:ext uri="{FF2B5EF4-FFF2-40B4-BE49-F238E27FC236}">
                      <a16:creationId xmlns:a16="http://schemas.microsoft.com/office/drawing/2014/main" id="{8E27D6BF-2313-425C-8573-008E5ACBB4D1}"/>
                    </a:ext>
                  </a:extLst>
                </p:cNvPr>
                <p:cNvSpPr/>
                <p:nvPr/>
              </p:nvSpPr>
              <p:spPr>
                <a:xfrm>
                  <a:off x="1518285" y="3959754"/>
                  <a:ext cx="89535" cy="106712"/>
                </a:xfrm>
                <a:custGeom>
                  <a:avLst/>
                  <a:gdLst>
                    <a:gd name="connsiteX0" fmla="*/ 0 w 89535"/>
                    <a:gd name="connsiteY0" fmla="*/ 53340 h 106712"/>
                    <a:gd name="connsiteX1" fmla="*/ 44767 w 89535"/>
                    <a:gd name="connsiteY1" fmla="*/ 0 h 106712"/>
                    <a:gd name="connsiteX2" fmla="*/ 89535 w 89535"/>
                    <a:gd name="connsiteY2" fmla="*/ 53340 h 106712"/>
                    <a:gd name="connsiteX3" fmla="*/ 44767 w 89535"/>
                    <a:gd name="connsiteY3" fmla="*/ 106680 h 106712"/>
                    <a:gd name="connsiteX4" fmla="*/ 0 w 89535"/>
                    <a:gd name="connsiteY4" fmla="*/ 53340 h 106712"/>
                    <a:gd name="connsiteX5" fmla="*/ 63817 w 89535"/>
                    <a:gd name="connsiteY5" fmla="*/ 53340 h 106712"/>
                    <a:gd name="connsiteX6" fmla="*/ 43815 w 89535"/>
                    <a:gd name="connsiteY6" fmla="*/ 20003 h 106712"/>
                    <a:gd name="connsiteX7" fmla="*/ 23813 w 89535"/>
                    <a:gd name="connsiteY7" fmla="*/ 53340 h 106712"/>
                    <a:gd name="connsiteX8" fmla="*/ 43815 w 89535"/>
                    <a:gd name="connsiteY8" fmla="*/ 86678 h 106712"/>
                    <a:gd name="connsiteX9" fmla="*/ 63817 w 89535"/>
                    <a:gd name="connsiteY9" fmla="*/ 53340 h 10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535" h="106712">
                      <a:moveTo>
                        <a:pt x="0" y="53340"/>
                      </a:moveTo>
                      <a:cubicBezTo>
                        <a:pt x="0" y="19050"/>
                        <a:pt x="19050" y="0"/>
                        <a:pt x="44767" y="0"/>
                      </a:cubicBezTo>
                      <a:cubicBezTo>
                        <a:pt x="70485" y="0"/>
                        <a:pt x="89535" y="19050"/>
                        <a:pt x="89535" y="53340"/>
                      </a:cubicBezTo>
                      <a:cubicBezTo>
                        <a:pt x="89535" y="87630"/>
                        <a:pt x="70485" y="106680"/>
                        <a:pt x="44767" y="106680"/>
                      </a:cubicBezTo>
                      <a:cubicBezTo>
                        <a:pt x="18098" y="107632"/>
                        <a:pt x="0" y="87630"/>
                        <a:pt x="0" y="53340"/>
                      </a:cubicBezTo>
                      <a:close/>
                      <a:moveTo>
                        <a:pt x="63817" y="53340"/>
                      </a:moveTo>
                      <a:cubicBezTo>
                        <a:pt x="63817" y="29528"/>
                        <a:pt x="55245" y="20003"/>
                        <a:pt x="43815" y="20003"/>
                      </a:cubicBezTo>
                      <a:cubicBezTo>
                        <a:pt x="32385" y="20003"/>
                        <a:pt x="23813" y="29528"/>
                        <a:pt x="23813" y="53340"/>
                      </a:cubicBezTo>
                      <a:cubicBezTo>
                        <a:pt x="23813" y="77153"/>
                        <a:pt x="32385" y="86678"/>
                        <a:pt x="43815" y="86678"/>
                      </a:cubicBezTo>
                      <a:cubicBezTo>
                        <a:pt x="56198" y="86678"/>
                        <a:pt x="63817" y="77153"/>
                        <a:pt x="63817" y="53340"/>
                      </a:cubicBezTo>
                      <a:close/>
                    </a:path>
                  </a:pathLst>
                </a:custGeom>
                <a:solidFill>
                  <a:srgbClr val="000000"/>
                </a:solidFill>
                <a:ln w="9525" cap="flat">
                  <a:noFill/>
                  <a:prstDash val="solid"/>
                  <a:miter/>
                </a:ln>
              </p:spPr>
              <p:txBody>
                <a:bodyPr rtlCol="0" anchor="ctr"/>
                <a:lstStyle/>
                <a:p>
                  <a:endParaRPr lang="fr-BE"/>
                </a:p>
              </p:txBody>
            </p:sp>
          </p:grpSp>
          <p:grpSp>
            <p:nvGrpSpPr>
              <p:cNvPr id="247" name="Graphique 2">
                <a:extLst>
                  <a:ext uri="{FF2B5EF4-FFF2-40B4-BE49-F238E27FC236}">
                    <a16:creationId xmlns:a16="http://schemas.microsoft.com/office/drawing/2014/main" id="{4404E74D-5998-4785-8AA0-F730D0E03DB2}"/>
                  </a:ext>
                </a:extLst>
              </p:cNvPr>
              <p:cNvGrpSpPr/>
              <p:nvPr/>
            </p:nvGrpSpPr>
            <p:grpSpPr>
              <a:xfrm>
                <a:off x="1637347" y="3962611"/>
                <a:ext cx="73342" cy="44767"/>
                <a:chOff x="1637347" y="3962611"/>
                <a:chExt cx="73342" cy="44767"/>
              </a:xfrm>
              <a:solidFill>
                <a:srgbClr val="263238"/>
              </a:solidFill>
            </p:grpSpPr>
            <p:sp>
              <p:nvSpPr>
                <p:cNvPr id="248" name="Forme libre : forme 247">
                  <a:extLst>
                    <a:ext uri="{FF2B5EF4-FFF2-40B4-BE49-F238E27FC236}">
                      <a16:creationId xmlns:a16="http://schemas.microsoft.com/office/drawing/2014/main" id="{999F8B5D-25E5-4BDD-9111-EB8E9936E8B9}"/>
                    </a:ext>
                  </a:extLst>
                </p:cNvPr>
                <p:cNvSpPr/>
                <p:nvPr/>
              </p:nvSpPr>
              <p:spPr>
                <a:xfrm>
                  <a:off x="1637347" y="3962611"/>
                  <a:ext cx="35242" cy="44767"/>
                </a:xfrm>
                <a:custGeom>
                  <a:avLst/>
                  <a:gdLst>
                    <a:gd name="connsiteX0" fmla="*/ 35242 w 35242"/>
                    <a:gd name="connsiteY0" fmla="*/ 21908 h 44767"/>
                    <a:gd name="connsiteX1" fmla="*/ 13335 w 35242"/>
                    <a:gd name="connsiteY1" fmla="*/ 44768 h 44767"/>
                    <a:gd name="connsiteX2" fmla="*/ 1905 w 35242"/>
                    <a:gd name="connsiteY2" fmla="*/ 41910 h 44767"/>
                    <a:gd name="connsiteX3" fmla="*/ 5715 w 35242"/>
                    <a:gd name="connsiteY3" fmla="*/ 34290 h 44767"/>
                    <a:gd name="connsiteX4" fmla="*/ 13335 w 35242"/>
                    <a:gd name="connsiteY4" fmla="*/ 36195 h 44767"/>
                    <a:gd name="connsiteX5" fmla="*/ 24765 w 35242"/>
                    <a:gd name="connsiteY5" fmla="*/ 23813 h 44767"/>
                    <a:gd name="connsiteX6" fmla="*/ 14288 w 35242"/>
                    <a:gd name="connsiteY6" fmla="*/ 27623 h 44767"/>
                    <a:gd name="connsiteX7" fmla="*/ 0 w 35242"/>
                    <a:gd name="connsiteY7" fmla="*/ 14288 h 44767"/>
                    <a:gd name="connsiteX8" fmla="*/ 16192 w 35242"/>
                    <a:gd name="connsiteY8" fmla="*/ 0 h 44767"/>
                    <a:gd name="connsiteX9" fmla="*/ 35242 w 35242"/>
                    <a:gd name="connsiteY9" fmla="*/ 21908 h 44767"/>
                    <a:gd name="connsiteX10" fmla="*/ 24765 w 35242"/>
                    <a:gd name="connsiteY10" fmla="*/ 14288 h 44767"/>
                    <a:gd name="connsiteX11" fmla="*/ 17145 w 35242"/>
                    <a:gd name="connsiteY11" fmla="*/ 7620 h 44767"/>
                    <a:gd name="connsiteX12" fmla="*/ 10477 w 35242"/>
                    <a:gd name="connsiteY12" fmla="*/ 14288 h 44767"/>
                    <a:gd name="connsiteX13" fmla="*/ 18098 w 35242"/>
                    <a:gd name="connsiteY13" fmla="*/ 20955 h 44767"/>
                    <a:gd name="connsiteX14" fmla="*/ 24765 w 35242"/>
                    <a:gd name="connsiteY14" fmla="*/ 14288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42" h="44767">
                      <a:moveTo>
                        <a:pt x="35242" y="21908"/>
                      </a:moveTo>
                      <a:cubicBezTo>
                        <a:pt x="35242" y="36195"/>
                        <a:pt x="26670" y="44768"/>
                        <a:pt x="13335" y="44768"/>
                      </a:cubicBezTo>
                      <a:cubicBezTo>
                        <a:pt x="8573" y="44768"/>
                        <a:pt x="4763" y="43815"/>
                        <a:pt x="1905" y="41910"/>
                      </a:cubicBezTo>
                      <a:lnTo>
                        <a:pt x="5715" y="34290"/>
                      </a:lnTo>
                      <a:cubicBezTo>
                        <a:pt x="7620" y="36195"/>
                        <a:pt x="10477" y="36195"/>
                        <a:pt x="13335" y="36195"/>
                      </a:cubicBezTo>
                      <a:cubicBezTo>
                        <a:pt x="20002" y="36195"/>
                        <a:pt x="24765" y="32385"/>
                        <a:pt x="24765" y="23813"/>
                      </a:cubicBezTo>
                      <a:cubicBezTo>
                        <a:pt x="21907" y="26670"/>
                        <a:pt x="19050" y="27623"/>
                        <a:pt x="14288" y="27623"/>
                      </a:cubicBezTo>
                      <a:cubicBezTo>
                        <a:pt x="5715" y="27623"/>
                        <a:pt x="0" y="22860"/>
                        <a:pt x="0" y="14288"/>
                      </a:cubicBezTo>
                      <a:cubicBezTo>
                        <a:pt x="0" y="5715"/>
                        <a:pt x="6667" y="0"/>
                        <a:pt x="16192" y="0"/>
                      </a:cubicBezTo>
                      <a:cubicBezTo>
                        <a:pt x="28575" y="953"/>
                        <a:pt x="35242" y="8573"/>
                        <a:pt x="35242" y="21908"/>
                      </a:cubicBezTo>
                      <a:close/>
                      <a:moveTo>
                        <a:pt x="24765" y="14288"/>
                      </a:moveTo>
                      <a:cubicBezTo>
                        <a:pt x="24765" y="10478"/>
                        <a:pt x="21907" y="7620"/>
                        <a:pt x="17145" y="7620"/>
                      </a:cubicBezTo>
                      <a:cubicBezTo>
                        <a:pt x="13335" y="7620"/>
                        <a:pt x="10477" y="10478"/>
                        <a:pt x="10477" y="14288"/>
                      </a:cubicBezTo>
                      <a:cubicBezTo>
                        <a:pt x="10477" y="18098"/>
                        <a:pt x="13335" y="20955"/>
                        <a:pt x="18098" y="20955"/>
                      </a:cubicBezTo>
                      <a:cubicBezTo>
                        <a:pt x="21907" y="20955"/>
                        <a:pt x="24765" y="18098"/>
                        <a:pt x="24765" y="14288"/>
                      </a:cubicBezTo>
                      <a:close/>
                    </a:path>
                  </a:pathLst>
                </a:custGeom>
                <a:solidFill>
                  <a:srgbClr val="263238"/>
                </a:solidFill>
                <a:ln w="9525" cap="flat">
                  <a:noFill/>
                  <a:prstDash val="solid"/>
                  <a:miter/>
                </a:ln>
              </p:spPr>
              <p:txBody>
                <a:bodyPr rtlCol="0" anchor="ctr"/>
                <a:lstStyle/>
                <a:p>
                  <a:endParaRPr lang="fr-BE"/>
                </a:p>
              </p:txBody>
            </p:sp>
            <p:sp>
              <p:nvSpPr>
                <p:cNvPr id="249" name="Forme libre : forme 248">
                  <a:extLst>
                    <a:ext uri="{FF2B5EF4-FFF2-40B4-BE49-F238E27FC236}">
                      <a16:creationId xmlns:a16="http://schemas.microsoft.com/office/drawing/2014/main" id="{9A4AF9B2-BF2A-4567-8168-4AAC11AC23BB}"/>
                    </a:ext>
                  </a:extLst>
                </p:cNvPr>
                <p:cNvSpPr/>
                <p:nvPr/>
              </p:nvSpPr>
              <p:spPr>
                <a:xfrm>
                  <a:off x="1675447" y="3962611"/>
                  <a:ext cx="35242" cy="44767"/>
                </a:xfrm>
                <a:custGeom>
                  <a:avLst/>
                  <a:gdLst>
                    <a:gd name="connsiteX0" fmla="*/ 35242 w 35242"/>
                    <a:gd name="connsiteY0" fmla="*/ 21908 h 44767"/>
                    <a:gd name="connsiteX1" fmla="*/ 13335 w 35242"/>
                    <a:gd name="connsiteY1" fmla="*/ 44768 h 44767"/>
                    <a:gd name="connsiteX2" fmla="*/ 1905 w 35242"/>
                    <a:gd name="connsiteY2" fmla="*/ 41910 h 44767"/>
                    <a:gd name="connsiteX3" fmla="*/ 5715 w 35242"/>
                    <a:gd name="connsiteY3" fmla="*/ 34290 h 44767"/>
                    <a:gd name="connsiteX4" fmla="*/ 13335 w 35242"/>
                    <a:gd name="connsiteY4" fmla="*/ 36195 h 44767"/>
                    <a:gd name="connsiteX5" fmla="*/ 24765 w 35242"/>
                    <a:gd name="connsiteY5" fmla="*/ 23813 h 44767"/>
                    <a:gd name="connsiteX6" fmla="*/ 14288 w 35242"/>
                    <a:gd name="connsiteY6" fmla="*/ 27623 h 44767"/>
                    <a:gd name="connsiteX7" fmla="*/ 0 w 35242"/>
                    <a:gd name="connsiteY7" fmla="*/ 14288 h 44767"/>
                    <a:gd name="connsiteX8" fmla="*/ 16192 w 35242"/>
                    <a:gd name="connsiteY8" fmla="*/ 0 h 44767"/>
                    <a:gd name="connsiteX9" fmla="*/ 35242 w 35242"/>
                    <a:gd name="connsiteY9" fmla="*/ 21908 h 44767"/>
                    <a:gd name="connsiteX10" fmla="*/ 24765 w 35242"/>
                    <a:gd name="connsiteY10" fmla="*/ 14288 h 44767"/>
                    <a:gd name="connsiteX11" fmla="*/ 17145 w 35242"/>
                    <a:gd name="connsiteY11" fmla="*/ 7620 h 44767"/>
                    <a:gd name="connsiteX12" fmla="*/ 10477 w 35242"/>
                    <a:gd name="connsiteY12" fmla="*/ 14288 h 44767"/>
                    <a:gd name="connsiteX13" fmla="*/ 18098 w 35242"/>
                    <a:gd name="connsiteY13" fmla="*/ 20955 h 44767"/>
                    <a:gd name="connsiteX14" fmla="*/ 24765 w 35242"/>
                    <a:gd name="connsiteY14" fmla="*/ 14288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42" h="44767">
                      <a:moveTo>
                        <a:pt x="35242" y="21908"/>
                      </a:moveTo>
                      <a:cubicBezTo>
                        <a:pt x="35242" y="36195"/>
                        <a:pt x="26670" y="44768"/>
                        <a:pt x="13335" y="44768"/>
                      </a:cubicBezTo>
                      <a:cubicBezTo>
                        <a:pt x="8573" y="44768"/>
                        <a:pt x="4763" y="43815"/>
                        <a:pt x="1905" y="41910"/>
                      </a:cubicBezTo>
                      <a:lnTo>
                        <a:pt x="5715" y="34290"/>
                      </a:lnTo>
                      <a:cubicBezTo>
                        <a:pt x="7620" y="36195"/>
                        <a:pt x="10477" y="36195"/>
                        <a:pt x="13335" y="36195"/>
                      </a:cubicBezTo>
                      <a:cubicBezTo>
                        <a:pt x="20002" y="36195"/>
                        <a:pt x="24765" y="32385"/>
                        <a:pt x="24765" y="23813"/>
                      </a:cubicBezTo>
                      <a:cubicBezTo>
                        <a:pt x="21907" y="26670"/>
                        <a:pt x="19050" y="27623"/>
                        <a:pt x="14288" y="27623"/>
                      </a:cubicBezTo>
                      <a:cubicBezTo>
                        <a:pt x="5715" y="27623"/>
                        <a:pt x="0" y="22860"/>
                        <a:pt x="0" y="14288"/>
                      </a:cubicBezTo>
                      <a:cubicBezTo>
                        <a:pt x="0" y="5715"/>
                        <a:pt x="6667" y="0"/>
                        <a:pt x="16192" y="0"/>
                      </a:cubicBezTo>
                      <a:cubicBezTo>
                        <a:pt x="28575" y="953"/>
                        <a:pt x="35242" y="8573"/>
                        <a:pt x="35242" y="21908"/>
                      </a:cubicBezTo>
                      <a:close/>
                      <a:moveTo>
                        <a:pt x="24765" y="14288"/>
                      </a:moveTo>
                      <a:cubicBezTo>
                        <a:pt x="24765" y="10478"/>
                        <a:pt x="21907" y="7620"/>
                        <a:pt x="17145" y="7620"/>
                      </a:cubicBezTo>
                      <a:cubicBezTo>
                        <a:pt x="13335" y="7620"/>
                        <a:pt x="10477" y="10478"/>
                        <a:pt x="10477" y="14288"/>
                      </a:cubicBezTo>
                      <a:cubicBezTo>
                        <a:pt x="10477" y="18098"/>
                        <a:pt x="13335" y="20955"/>
                        <a:pt x="18098" y="20955"/>
                      </a:cubicBezTo>
                      <a:cubicBezTo>
                        <a:pt x="21907" y="20955"/>
                        <a:pt x="24765" y="18098"/>
                        <a:pt x="24765" y="14288"/>
                      </a:cubicBezTo>
                      <a:close/>
                    </a:path>
                  </a:pathLst>
                </a:custGeom>
                <a:solidFill>
                  <a:srgbClr val="263238"/>
                </a:solidFill>
                <a:ln w="9525" cap="flat">
                  <a:noFill/>
                  <a:prstDash val="solid"/>
                  <a:miter/>
                </a:ln>
              </p:spPr>
              <p:txBody>
                <a:bodyPr rtlCol="0" anchor="ctr"/>
                <a:lstStyle/>
                <a:p>
                  <a:endParaRPr lang="fr-BE"/>
                </a:p>
              </p:txBody>
            </p:sp>
          </p:grpSp>
          <p:sp>
            <p:nvSpPr>
              <p:cNvPr id="250" name="Forme libre : forme 249">
                <a:extLst>
                  <a:ext uri="{FF2B5EF4-FFF2-40B4-BE49-F238E27FC236}">
                    <a16:creationId xmlns:a16="http://schemas.microsoft.com/office/drawing/2014/main" id="{60CCA9B3-3099-4602-B6A2-6CCDD58579A4}"/>
                  </a:ext>
                </a:extLst>
              </p:cNvPr>
              <p:cNvSpPr/>
              <p:nvPr/>
            </p:nvSpPr>
            <p:spPr>
              <a:xfrm>
                <a:off x="1636395" y="4021667"/>
                <a:ext cx="74294" cy="9525"/>
              </a:xfrm>
              <a:custGeom>
                <a:avLst/>
                <a:gdLst>
                  <a:gd name="connsiteX0" fmla="*/ 0 w 74294"/>
                  <a:gd name="connsiteY0" fmla="*/ 0 h 9525"/>
                  <a:gd name="connsiteX1" fmla="*/ 74295 w 74294"/>
                  <a:gd name="connsiteY1" fmla="*/ 0 h 9525"/>
                  <a:gd name="connsiteX2" fmla="*/ 74295 w 74294"/>
                  <a:gd name="connsiteY2" fmla="*/ 9525 h 9525"/>
                  <a:gd name="connsiteX3" fmla="*/ 0 w 74294"/>
                  <a:gd name="connsiteY3" fmla="*/ 9525 h 9525"/>
                </a:gdLst>
                <a:ahLst/>
                <a:cxnLst>
                  <a:cxn ang="0">
                    <a:pos x="connsiteX0" y="connsiteY0"/>
                  </a:cxn>
                  <a:cxn ang="0">
                    <a:pos x="connsiteX1" y="connsiteY1"/>
                  </a:cxn>
                  <a:cxn ang="0">
                    <a:pos x="connsiteX2" y="connsiteY2"/>
                  </a:cxn>
                  <a:cxn ang="0">
                    <a:pos x="connsiteX3" y="connsiteY3"/>
                  </a:cxn>
                </a:cxnLst>
                <a:rect l="l" t="t" r="r" b="b"/>
                <a:pathLst>
                  <a:path w="74294" h="9525">
                    <a:moveTo>
                      <a:pt x="0" y="0"/>
                    </a:moveTo>
                    <a:lnTo>
                      <a:pt x="74295" y="0"/>
                    </a:lnTo>
                    <a:lnTo>
                      <a:pt x="74295" y="9525"/>
                    </a:lnTo>
                    <a:lnTo>
                      <a:pt x="0" y="9525"/>
                    </a:lnTo>
                    <a:close/>
                  </a:path>
                </a:pathLst>
              </a:custGeom>
              <a:solidFill>
                <a:srgbClr val="263238"/>
              </a:solidFill>
              <a:ln w="9525" cap="flat">
                <a:noFill/>
                <a:prstDash val="solid"/>
                <a:miter/>
              </a:ln>
            </p:spPr>
            <p:txBody>
              <a:bodyPr rtlCol="0" anchor="ctr"/>
              <a:lstStyle/>
              <a:p>
                <a:endParaRPr lang="fr-BE"/>
              </a:p>
            </p:txBody>
          </p:sp>
        </p:grpSp>
        <p:sp>
          <p:nvSpPr>
            <p:cNvPr id="251" name="Forme libre : forme 250">
              <a:extLst>
                <a:ext uri="{FF2B5EF4-FFF2-40B4-BE49-F238E27FC236}">
                  <a16:creationId xmlns:a16="http://schemas.microsoft.com/office/drawing/2014/main" id="{99F81430-B7D3-4245-81A7-527B79D3514D}"/>
                </a:ext>
              </a:extLst>
            </p:cNvPr>
            <p:cNvSpPr/>
            <p:nvPr/>
          </p:nvSpPr>
          <p:spPr>
            <a:xfrm>
              <a:off x="1356360" y="3651144"/>
              <a:ext cx="398144" cy="5715"/>
            </a:xfrm>
            <a:custGeom>
              <a:avLst/>
              <a:gdLst>
                <a:gd name="connsiteX0" fmla="*/ 398145 w 398144"/>
                <a:gd name="connsiteY0" fmla="*/ 2857 h 5715"/>
                <a:gd name="connsiteX1" fmla="*/ 199073 w 398144"/>
                <a:gd name="connsiteY1" fmla="*/ 5715 h 5715"/>
                <a:gd name="connsiteX2" fmla="*/ 0 w 398144"/>
                <a:gd name="connsiteY2" fmla="*/ 2857 h 5715"/>
                <a:gd name="connsiteX3" fmla="*/ 199073 w 398144"/>
                <a:gd name="connsiteY3" fmla="*/ 0 h 5715"/>
                <a:gd name="connsiteX4" fmla="*/ 398145 w 398144"/>
                <a:gd name="connsiteY4" fmla="*/ 2857 h 5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144" h="5715">
                  <a:moveTo>
                    <a:pt x="398145" y="2857"/>
                  </a:moveTo>
                  <a:cubicBezTo>
                    <a:pt x="398145" y="3810"/>
                    <a:pt x="308610" y="5715"/>
                    <a:pt x="199073" y="5715"/>
                  </a:cubicBezTo>
                  <a:cubicBezTo>
                    <a:pt x="89535" y="5715"/>
                    <a:pt x="0" y="4763"/>
                    <a:pt x="0" y="2857"/>
                  </a:cubicBezTo>
                  <a:cubicBezTo>
                    <a:pt x="0" y="1905"/>
                    <a:pt x="89535" y="0"/>
                    <a:pt x="199073" y="0"/>
                  </a:cubicBezTo>
                  <a:cubicBezTo>
                    <a:pt x="308610" y="0"/>
                    <a:pt x="398145" y="953"/>
                    <a:pt x="398145" y="2857"/>
                  </a:cubicBezTo>
                  <a:close/>
                </a:path>
              </a:pathLst>
            </a:custGeom>
            <a:solidFill>
              <a:srgbClr val="E8505B"/>
            </a:solidFill>
            <a:ln w="9525" cap="flat">
              <a:noFill/>
              <a:prstDash val="solid"/>
              <a:miter/>
            </a:ln>
          </p:spPr>
          <p:txBody>
            <a:bodyPr rtlCol="0" anchor="ctr"/>
            <a:lstStyle/>
            <a:p>
              <a:endParaRPr lang="fr-BE"/>
            </a:p>
          </p:txBody>
        </p:sp>
        <p:grpSp>
          <p:nvGrpSpPr>
            <p:cNvPr id="252" name="Graphique 2">
              <a:extLst>
                <a:ext uri="{FF2B5EF4-FFF2-40B4-BE49-F238E27FC236}">
                  <a16:creationId xmlns:a16="http://schemas.microsoft.com/office/drawing/2014/main" id="{4404E74D-5998-4785-8AA0-F730D0E03DB2}"/>
                </a:ext>
              </a:extLst>
            </p:cNvPr>
            <p:cNvGrpSpPr/>
            <p:nvPr/>
          </p:nvGrpSpPr>
          <p:grpSpPr>
            <a:xfrm>
              <a:off x="1893343" y="3818463"/>
              <a:ext cx="375850" cy="375850"/>
              <a:chOff x="1893343" y="3818463"/>
              <a:chExt cx="375850" cy="375850"/>
            </a:xfrm>
          </p:grpSpPr>
          <p:sp>
            <p:nvSpPr>
              <p:cNvPr id="253" name="Forme libre : forme 252">
                <a:extLst>
                  <a:ext uri="{FF2B5EF4-FFF2-40B4-BE49-F238E27FC236}">
                    <a16:creationId xmlns:a16="http://schemas.microsoft.com/office/drawing/2014/main" id="{6DB0CABE-60E2-4D5C-BD38-2D492ABCD372}"/>
                  </a:ext>
                </a:extLst>
              </p:cNvPr>
              <p:cNvSpPr/>
              <p:nvPr/>
            </p:nvSpPr>
            <p:spPr>
              <a:xfrm rot="-1350026">
                <a:off x="1937437" y="3862556"/>
                <a:ext cx="287662" cy="287662"/>
              </a:xfrm>
              <a:custGeom>
                <a:avLst/>
                <a:gdLst>
                  <a:gd name="connsiteX0" fmla="*/ 287662 w 287662"/>
                  <a:gd name="connsiteY0" fmla="*/ 143831 h 287662"/>
                  <a:gd name="connsiteX1" fmla="*/ 143831 w 287662"/>
                  <a:gd name="connsiteY1" fmla="*/ 287662 h 287662"/>
                  <a:gd name="connsiteX2" fmla="*/ 0 w 287662"/>
                  <a:gd name="connsiteY2" fmla="*/ 143831 h 287662"/>
                  <a:gd name="connsiteX3" fmla="*/ 143831 w 287662"/>
                  <a:gd name="connsiteY3" fmla="*/ 0 h 287662"/>
                  <a:gd name="connsiteX4" fmla="*/ 287662 w 287662"/>
                  <a:gd name="connsiteY4" fmla="*/ 143831 h 287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662" h="287662">
                    <a:moveTo>
                      <a:pt x="287662" y="143831"/>
                    </a:moveTo>
                    <a:cubicBezTo>
                      <a:pt x="287662" y="223267"/>
                      <a:pt x="223267" y="287662"/>
                      <a:pt x="143831" y="287662"/>
                    </a:cubicBezTo>
                    <a:cubicBezTo>
                      <a:pt x="64395" y="287662"/>
                      <a:pt x="0" y="223267"/>
                      <a:pt x="0" y="143831"/>
                    </a:cubicBezTo>
                    <a:cubicBezTo>
                      <a:pt x="0" y="64395"/>
                      <a:pt x="64395" y="0"/>
                      <a:pt x="143831" y="0"/>
                    </a:cubicBezTo>
                    <a:cubicBezTo>
                      <a:pt x="223267" y="0"/>
                      <a:pt x="287662" y="64395"/>
                      <a:pt x="287662" y="143831"/>
                    </a:cubicBezTo>
                    <a:close/>
                  </a:path>
                </a:pathLst>
              </a:custGeom>
              <a:solidFill>
                <a:srgbClr val="FF7351"/>
              </a:solidFill>
              <a:ln w="9525" cap="flat">
                <a:noFill/>
                <a:prstDash val="solid"/>
                <a:miter/>
              </a:ln>
            </p:spPr>
            <p:txBody>
              <a:bodyPr rtlCol="0" anchor="ctr"/>
              <a:lstStyle/>
              <a:p>
                <a:endParaRPr lang="fr-BE"/>
              </a:p>
            </p:txBody>
          </p:sp>
          <p:sp>
            <p:nvSpPr>
              <p:cNvPr id="254" name="Forme libre : forme 253">
                <a:extLst>
                  <a:ext uri="{FF2B5EF4-FFF2-40B4-BE49-F238E27FC236}">
                    <a16:creationId xmlns:a16="http://schemas.microsoft.com/office/drawing/2014/main" id="{6B0DB2F0-9922-41A1-A0CF-146769914F28}"/>
                  </a:ext>
                </a:extLst>
              </p:cNvPr>
              <p:cNvSpPr/>
              <p:nvPr/>
            </p:nvSpPr>
            <p:spPr>
              <a:xfrm>
                <a:off x="2045017" y="3928322"/>
                <a:ext cx="109537" cy="159067"/>
              </a:xfrm>
              <a:custGeom>
                <a:avLst/>
                <a:gdLst>
                  <a:gd name="connsiteX0" fmla="*/ 0 w 109537"/>
                  <a:gd name="connsiteY0" fmla="*/ 159067 h 159067"/>
                  <a:gd name="connsiteX1" fmla="*/ 7620 w 109537"/>
                  <a:gd name="connsiteY1" fmla="*/ 152400 h 159067"/>
                  <a:gd name="connsiteX2" fmla="*/ 30480 w 109537"/>
                  <a:gd name="connsiteY2" fmla="*/ 134302 h 159067"/>
                  <a:gd name="connsiteX3" fmla="*/ 106680 w 109537"/>
                  <a:gd name="connsiteY3" fmla="*/ 77152 h 159067"/>
                  <a:gd name="connsiteX4" fmla="*/ 106680 w 109537"/>
                  <a:gd name="connsiteY4" fmla="*/ 80963 h 159067"/>
                  <a:gd name="connsiteX5" fmla="*/ 106680 w 109537"/>
                  <a:gd name="connsiteY5" fmla="*/ 80963 h 159067"/>
                  <a:gd name="connsiteX6" fmla="*/ 106680 w 109537"/>
                  <a:gd name="connsiteY6" fmla="*/ 80963 h 159067"/>
                  <a:gd name="connsiteX7" fmla="*/ 106680 w 109537"/>
                  <a:gd name="connsiteY7" fmla="*/ 80963 h 159067"/>
                  <a:gd name="connsiteX8" fmla="*/ 106680 w 109537"/>
                  <a:gd name="connsiteY8" fmla="*/ 80963 h 159067"/>
                  <a:gd name="connsiteX9" fmla="*/ 105728 w 109537"/>
                  <a:gd name="connsiteY9" fmla="*/ 80010 h 159067"/>
                  <a:gd name="connsiteX10" fmla="*/ 104775 w 109537"/>
                  <a:gd name="connsiteY10" fmla="*/ 79057 h 159067"/>
                  <a:gd name="connsiteX11" fmla="*/ 101917 w 109537"/>
                  <a:gd name="connsiteY11" fmla="*/ 77152 h 159067"/>
                  <a:gd name="connsiteX12" fmla="*/ 96203 w 109537"/>
                  <a:gd name="connsiteY12" fmla="*/ 73342 h 159067"/>
                  <a:gd name="connsiteX13" fmla="*/ 85725 w 109537"/>
                  <a:gd name="connsiteY13" fmla="*/ 65722 h 159067"/>
                  <a:gd name="connsiteX14" fmla="*/ 65723 w 109537"/>
                  <a:gd name="connsiteY14" fmla="*/ 50482 h 159067"/>
                  <a:gd name="connsiteX15" fmla="*/ 31433 w 109537"/>
                  <a:gd name="connsiteY15" fmla="*/ 24765 h 159067"/>
                  <a:gd name="connsiteX16" fmla="*/ 8573 w 109537"/>
                  <a:gd name="connsiteY16" fmla="*/ 6667 h 159067"/>
                  <a:gd name="connsiteX17" fmla="*/ 953 w 109537"/>
                  <a:gd name="connsiteY17" fmla="*/ 0 h 159067"/>
                  <a:gd name="connsiteX18" fmla="*/ 10478 w 109537"/>
                  <a:gd name="connsiteY18" fmla="*/ 5715 h 159067"/>
                  <a:gd name="connsiteX19" fmla="*/ 34290 w 109537"/>
                  <a:gd name="connsiteY19" fmla="*/ 21907 h 159067"/>
                  <a:gd name="connsiteX20" fmla="*/ 68580 w 109537"/>
                  <a:gd name="connsiteY20" fmla="*/ 46672 h 159067"/>
                  <a:gd name="connsiteX21" fmla="*/ 88583 w 109537"/>
                  <a:gd name="connsiteY21" fmla="*/ 61913 h 159067"/>
                  <a:gd name="connsiteX22" fmla="*/ 99060 w 109537"/>
                  <a:gd name="connsiteY22" fmla="*/ 69532 h 159067"/>
                  <a:gd name="connsiteX23" fmla="*/ 104775 w 109537"/>
                  <a:gd name="connsiteY23" fmla="*/ 73342 h 159067"/>
                  <a:gd name="connsiteX24" fmla="*/ 107633 w 109537"/>
                  <a:gd name="connsiteY24" fmla="*/ 75247 h 159067"/>
                  <a:gd name="connsiteX25" fmla="*/ 108585 w 109537"/>
                  <a:gd name="connsiteY25" fmla="*/ 76200 h 159067"/>
                  <a:gd name="connsiteX26" fmla="*/ 109538 w 109537"/>
                  <a:gd name="connsiteY26" fmla="*/ 77152 h 159067"/>
                  <a:gd name="connsiteX27" fmla="*/ 109538 w 109537"/>
                  <a:gd name="connsiteY27" fmla="*/ 77152 h 159067"/>
                  <a:gd name="connsiteX28" fmla="*/ 109538 w 109537"/>
                  <a:gd name="connsiteY28" fmla="*/ 77152 h 159067"/>
                  <a:gd name="connsiteX29" fmla="*/ 109538 w 109537"/>
                  <a:gd name="connsiteY29" fmla="*/ 77152 h 159067"/>
                  <a:gd name="connsiteX30" fmla="*/ 109538 w 109537"/>
                  <a:gd name="connsiteY30" fmla="*/ 77152 h 159067"/>
                  <a:gd name="connsiteX31" fmla="*/ 109538 w 109537"/>
                  <a:gd name="connsiteY31" fmla="*/ 80963 h 159067"/>
                  <a:gd name="connsiteX32" fmla="*/ 32385 w 109537"/>
                  <a:gd name="connsiteY32" fmla="*/ 137160 h 159067"/>
                  <a:gd name="connsiteX33" fmla="*/ 8573 w 109537"/>
                  <a:gd name="connsiteY33" fmla="*/ 153352 h 159067"/>
                  <a:gd name="connsiteX34" fmla="*/ 0 w 109537"/>
                  <a:gd name="connsiteY34" fmla="*/ 159067 h 159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9537" h="159067">
                    <a:moveTo>
                      <a:pt x="0" y="159067"/>
                    </a:moveTo>
                    <a:cubicBezTo>
                      <a:pt x="0" y="159067"/>
                      <a:pt x="2858" y="156210"/>
                      <a:pt x="7620" y="152400"/>
                    </a:cubicBezTo>
                    <a:cubicBezTo>
                      <a:pt x="13335" y="147638"/>
                      <a:pt x="20955" y="141922"/>
                      <a:pt x="30480" y="134302"/>
                    </a:cubicBezTo>
                    <a:cubicBezTo>
                      <a:pt x="49530" y="119063"/>
                      <a:pt x="76200" y="99060"/>
                      <a:pt x="106680" y="77152"/>
                    </a:cubicBezTo>
                    <a:cubicBezTo>
                      <a:pt x="106680" y="84772"/>
                      <a:pt x="106680" y="79057"/>
                      <a:pt x="106680" y="80963"/>
                    </a:cubicBezTo>
                    <a:lnTo>
                      <a:pt x="106680" y="80963"/>
                    </a:lnTo>
                    <a:lnTo>
                      <a:pt x="106680" y="80963"/>
                    </a:lnTo>
                    <a:lnTo>
                      <a:pt x="106680" y="80963"/>
                    </a:lnTo>
                    <a:lnTo>
                      <a:pt x="106680" y="80963"/>
                    </a:lnTo>
                    <a:lnTo>
                      <a:pt x="105728" y="80010"/>
                    </a:lnTo>
                    <a:lnTo>
                      <a:pt x="104775" y="79057"/>
                    </a:lnTo>
                    <a:lnTo>
                      <a:pt x="101917" y="77152"/>
                    </a:lnTo>
                    <a:lnTo>
                      <a:pt x="96203" y="73342"/>
                    </a:lnTo>
                    <a:cubicBezTo>
                      <a:pt x="92392" y="70485"/>
                      <a:pt x="88583" y="67627"/>
                      <a:pt x="85725" y="65722"/>
                    </a:cubicBezTo>
                    <a:cubicBezTo>
                      <a:pt x="79058" y="60007"/>
                      <a:pt x="72390" y="55245"/>
                      <a:pt x="65723" y="50482"/>
                    </a:cubicBezTo>
                    <a:cubicBezTo>
                      <a:pt x="53340" y="40957"/>
                      <a:pt x="41910" y="32385"/>
                      <a:pt x="31433" y="24765"/>
                    </a:cubicBezTo>
                    <a:cubicBezTo>
                      <a:pt x="21908" y="17145"/>
                      <a:pt x="14288" y="11430"/>
                      <a:pt x="8573" y="6667"/>
                    </a:cubicBezTo>
                    <a:cubicBezTo>
                      <a:pt x="2858" y="1905"/>
                      <a:pt x="0" y="0"/>
                      <a:pt x="953" y="0"/>
                    </a:cubicBezTo>
                    <a:cubicBezTo>
                      <a:pt x="1905" y="0"/>
                      <a:pt x="4763" y="1905"/>
                      <a:pt x="10478" y="5715"/>
                    </a:cubicBezTo>
                    <a:cubicBezTo>
                      <a:pt x="17145" y="10477"/>
                      <a:pt x="24765" y="16192"/>
                      <a:pt x="34290" y="21907"/>
                    </a:cubicBezTo>
                    <a:cubicBezTo>
                      <a:pt x="44767" y="29527"/>
                      <a:pt x="56198" y="38100"/>
                      <a:pt x="68580" y="46672"/>
                    </a:cubicBezTo>
                    <a:cubicBezTo>
                      <a:pt x="75248" y="51435"/>
                      <a:pt x="81915" y="56197"/>
                      <a:pt x="88583" y="61913"/>
                    </a:cubicBezTo>
                    <a:cubicBezTo>
                      <a:pt x="92392" y="64770"/>
                      <a:pt x="95250" y="67627"/>
                      <a:pt x="99060" y="69532"/>
                    </a:cubicBezTo>
                    <a:lnTo>
                      <a:pt x="104775" y="73342"/>
                    </a:lnTo>
                    <a:lnTo>
                      <a:pt x="107633" y="75247"/>
                    </a:lnTo>
                    <a:lnTo>
                      <a:pt x="108585" y="76200"/>
                    </a:lnTo>
                    <a:lnTo>
                      <a:pt x="109538" y="77152"/>
                    </a:lnTo>
                    <a:lnTo>
                      <a:pt x="109538" y="77152"/>
                    </a:lnTo>
                    <a:lnTo>
                      <a:pt x="109538" y="77152"/>
                    </a:lnTo>
                    <a:lnTo>
                      <a:pt x="109538" y="77152"/>
                    </a:lnTo>
                    <a:lnTo>
                      <a:pt x="109538" y="77152"/>
                    </a:lnTo>
                    <a:cubicBezTo>
                      <a:pt x="109538" y="79057"/>
                      <a:pt x="109538" y="73342"/>
                      <a:pt x="109538" y="80963"/>
                    </a:cubicBezTo>
                    <a:cubicBezTo>
                      <a:pt x="80010" y="102870"/>
                      <a:pt x="52388" y="122872"/>
                      <a:pt x="32385" y="137160"/>
                    </a:cubicBezTo>
                    <a:cubicBezTo>
                      <a:pt x="22860" y="143827"/>
                      <a:pt x="15240" y="149542"/>
                      <a:pt x="8573" y="153352"/>
                    </a:cubicBezTo>
                    <a:cubicBezTo>
                      <a:pt x="2858" y="157163"/>
                      <a:pt x="0" y="159067"/>
                      <a:pt x="0" y="159067"/>
                    </a:cubicBezTo>
                    <a:close/>
                  </a:path>
                </a:pathLst>
              </a:custGeom>
              <a:solidFill>
                <a:srgbClr val="FAFAFA"/>
              </a:solidFill>
              <a:ln w="9525" cap="flat">
                <a:noFill/>
                <a:prstDash val="solid"/>
                <a:miter/>
              </a:ln>
            </p:spPr>
            <p:txBody>
              <a:bodyPr rtlCol="0" anchor="ctr"/>
              <a:lstStyle/>
              <a:p>
                <a:endParaRPr lang="fr-BE"/>
              </a:p>
            </p:txBody>
          </p:sp>
        </p:grpSp>
        <p:grpSp>
          <p:nvGrpSpPr>
            <p:cNvPr id="255" name="Graphique 2">
              <a:extLst>
                <a:ext uri="{FF2B5EF4-FFF2-40B4-BE49-F238E27FC236}">
                  <a16:creationId xmlns:a16="http://schemas.microsoft.com/office/drawing/2014/main" id="{4404E74D-5998-4785-8AA0-F730D0E03DB2}"/>
                </a:ext>
              </a:extLst>
            </p:cNvPr>
            <p:cNvGrpSpPr/>
            <p:nvPr/>
          </p:nvGrpSpPr>
          <p:grpSpPr>
            <a:xfrm>
              <a:off x="828624" y="3841654"/>
              <a:ext cx="330026" cy="330026"/>
              <a:chOff x="828624" y="3841654"/>
              <a:chExt cx="330026" cy="330026"/>
            </a:xfrm>
          </p:grpSpPr>
          <p:sp>
            <p:nvSpPr>
              <p:cNvPr id="256" name="Forme libre : forme 255">
                <a:extLst>
                  <a:ext uri="{FF2B5EF4-FFF2-40B4-BE49-F238E27FC236}">
                    <a16:creationId xmlns:a16="http://schemas.microsoft.com/office/drawing/2014/main" id="{6050EC85-2992-47FA-B094-3C3872FAD15D}"/>
                  </a:ext>
                </a:extLst>
              </p:cNvPr>
              <p:cNvSpPr/>
              <p:nvPr/>
            </p:nvSpPr>
            <p:spPr>
              <a:xfrm rot="-4846898">
                <a:off x="849807" y="3862837"/>
                <a:ext cx="287659" cy="287659"/>
              </a:xfrm>
              <a:custGeom>
                <a:avLst/>
                <a:gdLst>
                  <a:gd name="connsiteX0" fmla="*/ 287659 w 287659"/>
                  <a:gd name="connsiteY0" fmla="*/ 143830 h 287659"/>
                  <a:gd name="connsiteX1" fmla="*/ 143830 w 287659"/>
                  <a:gd name="connsiteY1" fmla="*/ 287659 h 287659"/>
                  <a:gd name="connsiteX2" fmla="*/ 0 w 287659"/>
                  <a:gd name="connsiteY2" fmla="*/ 143830 h 287659"/>
                  <a:gd name="connsiteX3" fmla="*/ 143830 w 287659"/>
                  <a:gd name="connsiteY3" fmla="*/ 0 h 287659"/>
                  <a:gd name="connsiteX4" fmla="*/ 287659 w 287659"/>
                  <a:gd name="connsiteY4" fmla="*/ 143830 h 287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659" h="287659">
                    <a:moveTo>
                      <a:pt x="287659" y="143830"/>
                    </a:moveTo>
                    <a:cubicBezTo>
                      <a:pt x="287659" y="223265"/>
                      <a:pt x="223265" y="287659"/>
                      <a:pt x="143830" y="287659"/>
                    </a:cubicBezTo>
                    <a:cubicBezTo>
                      <a:pt x="64395" y="287659"/>
                      <a:pt x="0" y="223265"/>
                      <a:pt x="0" y="143830"/>
                    </a:cubicBezTo>
                    <a:cubicBezTo>
                      <a:pt x="0" y="64395"/>
                      <a:pt x="64395" y="0"/>
                      <a:pt x="143830" y="0"/>
                    </a:cubicBezTo>
                    <a:cubicBezTo>
                      <a:pt x="223265" y="0"/>
                      <a:pt x="287659" y="64395"/>
                      <a:pt x="287659" y="143830"/>
                    </a:cubicBezTo>
                    <a:close/>
                  </a:path>
                </a:pathLst>
              </a:custGeom>
              <a:solidFill>
                <a:srgbClr val="FF7351"/>
              </a:solidFill>
              <a:ln w="9525" cap="flat">
                <a:noFill/>
                <a:prstDash val="solid"/>
                <a:miter/>
              </a:ln>
            </p:spPr>
            <p:txBody>
              <a:bodyPr rtlCol="0" anchor="ctr"/>
              <a:lstStyle/>
              <a:p>
                <a:endParaRPr lang="fr-BE"/>
              </a:p>
            </p:txBody>
          </p:sp>
          <p:sp>
            <p:nvSpPr>
              <p:cNvPr id="257" name="Forme libre : forme 256">
                <a:extLst>
                  <a:ext uri="{FF2B5EF4-FFF2-40B4-BE49-F238E27FC236}">
                    <a16:creationId xmlns:a16="http://schemas.microsoft.com/office/drawing/2014/main" id="{0E822368-0FD3-4278-A5D1-D3EB6D7C94A2}"/>
                  </a:ext>
                </a:extLst>
              </p:cNvPr>
              <p:cNvSpPr/>
              <p:nvPr/>
            </p:nvSpPr>
            <p:spPr>
              <a:xfrm>
                <a:off x="920114" y="3925464"/>
                <a:ext cx="109537" cy="159067"/>
              </a:xfrm>
              <a:custGeom>
                <a:avLst/>
                <a:gdLst>
                  <a:gd name="connsiteX0" fmla="*/ 109538 w 109537"/>
                  <a:gd name="connsiteY0" fmla="*/ 0 h 159067"/>
                  <a:gd name="connsiteX1" fmla="*/ 101918 w 109537"/>
                  <a:gd name="connsiteY1" fmla="*/ 6668 h 159067"/>
                  <a:gd name="connsiteX2" fmla="*/ 79058 w 109537"/>
                  <a:gd name="connsiteY2" fmla="*/ 24765 h 159067"/>
                  <a:gd name="connsiteX3" fmla="*/ 2858 w 109537"/>
                  <a:gd name="connsiteY3" fmla="*/ 81915 h 159067"/>
                  <a:gd name="connsiteX4" fmla="*/ 2858 w 109537"/>
                  <a:gd name="connsiteY4" fmla="*/ 78105 h 159067"/>
                  <a:gd name="connsiteX5" fmla="*/ 2858 w 109537"/>
                  <a:gd name="connsiteY5" fmla="*/ 78105 h 159067"/>
                  <a:gd name="connsiteX6" fmla="*/ 2858 w 109537"/>
                  <a:gd name="connsiteY6" fmla="*/ 78105 h 159067"/>
                  <a:gd name="connsiteX7" fmla="*/ 2858 w 109537"/>
                  <a:gd name="connsiteY7" fmla="*/ 78105 h 159067"/>
                  <a:gd name="connsiteX8" fmla="*/ 2858 w 109537"/>
                  <a:gd name="connsiteY8" fmla="*/ 78105 h 159067"/>
                  <a:gd name="connsiteX9" fmla="*/ 3810 w 109537"/>
                  <a:gd name="connsiteY9" fmla="*/ 79058 h 159067"/>
                  <a:gd name="connsiteX10" fmla="*/ 4763 w 109537"/>
                  <a:gd name="connsiteY10" fmla="*/ 80010 h 159067"/>
                  <a:gd name="connsiteX11" fmla="*/ 7620 w 109537"/>
                  <a:gd name="connsiteY11" fmla="*/ 81915 h 159067"/>
                  <a:gd name="connsiteX12" fmla="*/ 13335 w 109537"/>
                  <a:gd name="connsiteY12" fmla="*/ 85725 h 159067"/>
                  <a:gd name="connsiteX13" fmla="*/ 23813 w 109537"/>
                  <a:gd name="connsiteY13" fmla="*/ 93345 h 159067"/>
                  <a:gd name="connsiteX14" fmla="*/ 43815 w 109537"/>
                  <a:gd name="connsiteY14" fmla="*/ 108585 h 159067"/>
                  <a:gd name="connsiteX15" fmla="*/ 78105 w 109537"/>
                  <a:gd name="connsiteY15" fmla="*/ 134303 h 159067"/>
                  <a:gd name="connsiteX16" fmla="*/ 100965 w 109537"/>
                  <a:gd name="connsiteY16" fmla="*/ 152400 h 159067"/>
                  <a:gd name="connsiteX17" fmla="*/ 108585 w 109537"/>
                  <a:gd name="connsiteY17" fmla="*/ 159068 h 159067"/>
                  <a:gd name="connsiteX18" fmla="*/ 99060 w 109537"/>
                  <a:gd name="connsiteY18" fmla="*/ 153353 h 159067"/>
                  <a:gd name="connsiteX19" fmla="*/ 75248 w 109537"/>
                  <a:gd name="connsiteY19" fmla="*/ 137160 h 159067"/>
                  <a:gd name="connsiteX20" fmla="*/ 40958 w 109537"/>
                  <a:gd name="connsiteY20" fmla="*/ 112395 h 159067"/>
                  <a:gd name="connsiteX21" fmla="*/ 20955 w 109537"/>
                  <a:gd name="connsiteY21" fmla="*/ 97155 h 159067"/>
                  <a:gd name="connsiteX22" fmla="*/ 10478 w 109537"/>
                  <a:gd name="connsiteY22" fmla="*/ 89535 h 159067"/>
                  <a:gd name="connsiteX23" fmla="*/ 4763 w 109537"/>
                  <a:gd name="connsiteY23" fmla="*/ 85725 h 159067"/>
                  <a:gd name="connsiteX24" fmla="*/ 1905 w 109537"/>
                  <a:gd name="connsiteY24" fmla="*/ 83820 h 159067"/>
                  <a:gd name="connsiteX25" fmla="*/ 953 w 109537"/>
                  <a:gd name="connsiteY25" fmla="*/ 82868 h 159067"/>
                  <a:gd name="connsiteX26" fmla="*/ 0 w 109537"/>
                  <a:gd name="connsiteY26" fmla="*/ 81915 h 159067"/>
                  <a:gd name="connsiteX27" fmla="*/ 0 w 109537"/>
                  <a:gd name="connsiteY27" fmla="*/ 81915 h 159067"/>
                  <a:gd name="connsiteX28" fmla="*/ 0 w 109537"/>
                  <a:gd name="connsiteY28" fmla="*/ 81915 h 159067"/>
                  <a:gd name="connsiteX29" fmla="*/ 0 w 109537"/>
                  <a:gd name="connsiteY29" fmla="*/ 81915 h 159067"/>
                  <a:gd name="connsiteX30" fmla="*/ 0 w 109537"/>
                  <a:gd name="connsiteY30" fmla="*/ 81915 h 159067"/>
                  <a:gd name="connsiteX31" fmla="*/ 0 w 109537"/>
                  <a:gd name="connsiteY31" fmla="*/ 78105 h 159067"/>
                  <a:gd name="connsiteX32" fmla="*/ 77153 w 109537"/>
                  <a:gd name="connsiteY32" fmla="*/ 21908 h 159067"/>
                  <a:gd name="connsiteX33" fmla="*/ 100965 w 109537"/>
                  <a:gd name="connsiteY33" fmla="*/ 5715 h 159067"/>
                  <a:gd name="connsiteX34" fmla="*/ 109538 w 109537"/>
                  <a:gd name="connsiteY34" fmla="*/ 0 h 159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9537" h="159067">
                    <a:moveTo>
                      <a:pt x="109538" y="0"/>
                    </a:moveTo>
                    <a:cubicBezTo>
                      <a:pt x="109538" y="0"/>
                      <a:pt x="106680" y="2858"/>
                      <a:pt x="101918" y="6668"/>
                    </a:cubicBezTo>
                    <a:cubicBezTo>
                      <a:pt x="96203" y="11430"/>
                      <a:pt x="88583" y="17145"/>
                      <a:pt x="79058" y="24765"/>
                    </a:cubicBezTo>
                    <a:cubicBezTo>
                      <a:pt x="60008" y="40005"/>
                      <a:pt x="33338" y="60008"/>
                      <a:pt x="2858" y="81915"/>
                    </a:cubicBezTo>
                    <a:cubicBezTo>
                      <a:pt x="2858" y="74295"/>
                      <a:pt x="2858" y="80010"/>
                      <a:pt x="2858" y="78105"/>
                    </a:cubicBezTo>
                    <a:lnTo>
                      <a:pt x="2858" y="78105"/>
                    </a:lnTo>
                    <a:lnTo>
                      <a:pt x="2858" y="78105"/>
                    </a:lnTo>
                    <a:lnTo>
                      <a:pt x="2858" y="78105"/>
                    </a:lnTo>
                    <a:lnTo>
                      <a:pt x="2858" y="78105"/>
                    </a:lnTo>
                    <a:lnTo>
                      <a:pt x="3810" y="79058"/>
                    </a:lnTo>
                    <a:lnTo>
                      <a:pt x="4763" y="80010"/>
                    </a:lnTo>
                    <a:lnTo>
                      <a:pt x="7620" y="81915"/>
                    </a:lnTo>
                    <a:lnTo>
                      <a:pt x="13335" y="85725"/>
                    </a:lnTo>
                    <a:cubicBezTo>
                      <a:pt x="17145" y="88583"/>
                      <a:pt x="20955" y="91440"/>
                      <a:pt x="23813" y="93345"/>
                    </a:cubicBezTo>
                    <a:cubicBezTo>
                      <a:pt x="30480" y="99060"/>
                      <a:pt x="37148" y="103822"/>
                      <a:pt x="43815" y="108585"/>
                    </a:cubicBezTo>
                    <a:cubicBezTo>
                      <a:pt x="56198" y="118110"/>
                      <a:pt x="67628" y="126683"/>
                      <a:pt x="78105" y="134303"/>
                    </a:cubicBezTo>
                    <a:cubicBezTo>
                      <a:pt x="87630" y="141922"/>
                      <a:pt x="95250" y="147638"/>
                      <a:pt x="100965" y="152400"/>
                    </a:cubicBezTo>
                    <a:cubicBezTo>
                      <a:pt x="106680" y="157163"/>
                      <a:pt x="109538" y="159068"/>
                      <a:pt x="108585" y="159068"/>
                    </a:cubicBezTo>
                    <a:cubicBezTo>
                      <a:pt x="108585" y="159068"/>
                      <a:pt x="104775" y="157163"/>
                      <a:pt x="99060" y="153353"/>
                    </a:cubicBezTo>
                    <a:cubicBezTo>
                      <a:pt x="92393" y="148590"/>
                      <a:pt x="84773" y="142875"/>
                      <a:pt x="75248" y="137160"/>
                    </a:cubicBezTo>
                    <a:cubicBezTo>
                      <a:pt x="64770" y="129540"/>
                      <a:pt x="53340" y="120968"/>
                      <a:pt x="40958" y="112395"/>
                    </a:cubicBezTo>
                    <a:cubicBezTo>
                      <a:pt x="34290" y="107633"/>
                      <a:pt x="27623" y="102870"/>
                      <a:pt x="20955" y="97155"/>
                    </a:cubicBezTo>
                    <a:cubicBezTo>
                      <a:pt x="17145" y="94297"/>
                      <a:pt x="14288" y="91440"/>
                      <a:pt x="10478" y="89535"/>
                    </a:cubicBezTo>
                    <a:lnTo>
                      <a:pt x="4763" y="85725"/>
                    </a:lnTo>
                    <a:lnTo>
                      <a:pt x="1905" y="83820"/>
                    </a:lnTo>
                    <a:lnTo>
                      <a:pt x="953" y="82868"/>
                    </a:lnTo>
                    <a:lnTo>
                      <a:pt x="0" y="81915"/>
                    </a:lnTo>
                    <a:lnTo>
                      <a:pt x="0" y="81915"/>
                    </a:lnTo>
                    <a:lnTo>
                      <a:pt x="0" y="81915"/>
                    </a:lnTo>
                    <a:lnTo>
                      <a:pt x="0" y="81915"/>
                    </a:lnTo>
                    <a:lnTo>
                      <a:pt x="0" y="81915"/>
                    </a:lnTo>
                    <a:cubicBezTo>
                      <a:pt x="0" y="80010"/>
                      <a:pt x="0" y="85725"/>
                      <a:pt x="0" y="78105"/>
                    </a:cubicBezTo>
                    <a:cubicBezTo>
                      <a:pt x="29528" y="56197"/>
                      <a:pt x="57150" y="36195"/>
                      <a:pt x="77153" y="21908"/>
                    </a:cubicBezTo>
                    <a:cubicBezTo>
                      <a:pt x="86678" y="15240"/>
                      <a:pt x="94298" y="9525"/>
                      <a:pt x="100965" y="5715"/>
                    </a:cubicBezTo>
                    <a:cubicBezTo>
                      <a:pt x="106680" y="1905"/>
                      <a:pt x="109538" y="0"/>
                      <a:pt x="109538" y="0"/>
                    </a:cubicBezTo>
                    <a:close/>
                  </a:path>
                </a:pathLst>
              </a:custGeom>
              <a:solidFill>
                <a:srgbClr val="FAFAFA"/>
              </a:solidFill>
              <a:ln w="9525" cap="flat">
                <a:noFill/>
                <a:prstDash val="solid"/>
                <a:miter/>
              </a:ln>
            </p:spPr>
            <p:txBody>
              <a:bodyPr rtlCol="0" anchor="ctr"/>
              <a:lstStyle/>
              <a:p>
                <a:endParaRPr lang="fr-BE"/>
              </a:p>
            </p:txBody>
          </p:sp>
        </p:grpSp>
        <p:sp>
          <p:nvSpPr>
            <p:cNvPr id="258" name="Forme libre : forme 257">
              <a:extLst>
                <a:ext uri="{FF2B5EF4-FFF2-40B4-BE49-F238E27FC236}">
                  <a16:creationId xmlns:a16="http://schemas.microsoft.com/office/drawing/2014/main" id="{5B7CAB98-908D-415B-A280-6E942DA62199}"/>
                </a:ext>
              </a:extLst>
            </p:cNvPr>
            <p:cNvSpPr/>
            <p:nvPr/>
          </p:nvSpPr>
          <p:spPr>
            <a:xfrm>
              <a:off x="893445" y="4251219"/>
              <a:ext cx="286702" cy="286702"/>
            </a:xfrm>
            <a:custGeom>
              <a:avLst/>
              <a:gdLst>
                <a:gd name="connsiteX0" fmla="*/ 0 w 286702"/>
                <a:gd name="connsiteY0" fmla="*/ 0 h 286702"/>
                <a:gd name="connsiteX1" fmla="*/ 286702 w 286702"/>
                <a:gd name="connsiteY1" fmla="*/ 0 h 286702"/>
                <a:gd name="connsiteX2" fmla="*/ 286702 w 286702"/>
                <a:gd name="connsiteY2" fmla="*/ 286703 h 286702"/>
                <a:gd name="connsiteX3" fmla="*/ 0 w 286702"/>
                <a:gd name="connsiteY3" fmla="*/ 286703 h 286702"/>
              </a:gdLst>
              <a:ahLst/>
              <a:cxnLst>
                <a:cxn ang="0">
                  <a:pos x="connsiteX0" y="connsiteY0"/>
                </a:cxn>
                <a:cxn ang="0">
                  <a:pos x="connsiteX1" y="connsiteY1"/>
                </a:cxn>
                <a:cxn ang="0">
                  <a:pos x="connsiteX2" y="connsiteY2"/>
                </a:cxn>
                <a:cxn ang="0">
                  <a:pos x="connsiteX3" y="connsiteY3"/>
                </a:cxn>
              </a:cxnLst>
              <a:rect l="l" t="t" r="r" b="b"/>
              <a:pathLst>
                <a:path w="286702" h="286702">
                  <a:moveTo>
                    <a:pt x="0" y="0"/>
                  </a:moveTo>
                  <a:lnTo>
                    <a:pt x="286702" y="0"/>
                  </a:lnTo>
                  <a:lnTo>
                    <a:pt x="286702" y="286703"/>
                  </a:lnTo>
                  <a:lnTo>
                    <a:pt x="0" y="286703"/>
                  </a:lnTo>
                  <a:close/>
                </a:path>
              </a:pathLst>
            </a:custGeom>
            <a:solidFill>
              <a:srgbClr val="E0E0E0"/>
            </a:solidFill>
            <a:ln w="9525" cap="flat">
              <a:noFill/>
              <a:prstDash val="solid"/>
              <a:miter/>
            </a:ln>
          </p:spPr>
          <p:txBody>
            <a:bodyPr rtlCol="0" anchor="ctr"/>
            <a:lstStyle/>
            <a:p>
              <a:endParaRPr lang="fr-BE"/>
            </a:p>
          </p:txBody>
        </p:sp>
        <p:sp>
          <p:nvSpPr>
            <p:cNvPr id="259" name="Forme libre : forme 258">
              <a:extLst>
                <a:ext uri="{FF2B5EF4-FFF2-40B4-BE49-F238E27FC236}">
                  <a16:creationId xmlns:a16="http://schemas.microsoft.com/office/drawing/2014/main" id="{B411B75C-C505-4E7B-82D0-BC17DA3FE42D}"/>
                </a:ext>
              </a:extLst>
            </p:cNvPr>
            <p:cNvSpPr/>
            <p:nvPr/>
          </p:nvSpPr>
          <p:spPr>
            <a:xfrm>
              <a:off x="1257300" y="4251219"/>
              <a:ext cx="286702" cy="286702"/>
            </a:xfrm>
            <a:custGeom>
              <a:avLst/>
              <a:gdLst>
                <a:gd name="connsiteX0" fmla="*/ 0 w 286702"/>
                <a:gd name="connsiteY0" fmla="*/ 0 h 286702"/>
                <a:gd name="connsiteX1" fmla="*/ 286703 w 286702"/>
                <a:gd name="connsiteY1" fmla="*/ 0 h 286702"/>
                <a:gd name="connsiteX2" fmla="*/ 286703 w 286702"/>
                <a:gd name="connsiteY2" fmla="*/ 286703 h 286702"/>
                <a:gd name="connsiteX3" fmla="*/ 0 w 286702"/>
                <a:gd name="connsiteY3" fmla="*/ 286703 h 286702"/>
              </a:gdLst>
              <a:ahLst/>
              <a:cxnLst>
                <a:cxn ang="0">
                  <a:pos x="connsiteX0" y="connsiteY0"/>
                </a:cxn>
                <a:cxn ang="0">
                  <a:pos x="connsiteX1" y="connsiteY1"/>
                </a:cxn>
                <a:cxn ang="0">
                  <a:pos x="connsiteX2" y="connsiteY2"/>
                </a:cxn>
                <a:cxn ang="0">
                  <a:pos x="connsiteX3" y="connsiteY3"/>
                </a:cxn>
              </a:cxnLst>
              <a:rect l="l" t="t" r="r" b="b"/>
              <a:pathLst>
                <a:path w="286702" h="286702">
                  <a:moveTo>
                    <a:pt x="0" y="0"/>
                  </a:moveTo>
                  <a:lnTo>
                    <a:pt x="286703" y="0"/>
                  </a:lnTo>
                  <a:lnTo>
                    <a:pt x="286703" y="286703"/>
                  </a:lnTo>
                  <a:lnTo>
                    <a:pt x="0" y="286703"/>
                  </a:lnTo>
                  <a:close/>
                </a:path>
              </a:pathLst>
            </a:custGeom>
            <a:solidFill>
              <a:srgbClr val="E0E0E0"/>
            </a:solidFill>
            <a:ln w="9525" cap="flat">
              <a:noFill/>
              <a:prstDash val="solid"/>
              <a:miter/>
            </a:ln>
          </p:spPr>
          <p:txBody>
            <a:bodyPr rtlCol="0" anchor="ctr"/>
            <a:lstStyle/>
            <a:p>
              <a:endParaRPr lang="fr-BE"/>
            </a:p>
          </p:txBody>
        </p:sp>
        <p:sp>
          <p:nvSpPr>
            <p:cNvPr id="260" name="Forme libre : forme 259">
              <a:extLst>
                <a:ext uri="{FF2B5EF4-FFF2-40B4-BE49-F238E27FC236}">
                  <a16:creationId xmlns:a16="http://schemas.microsoft.com/office/drawing/2014/main" id="{B3F2AC57-5440-4C02-A6D2-4A70788DBB46}"/>
                </a:ext>
              </a:extLst>
            </p:cNvPr>
            <p:cNvSpPr/>
            <p:nvPr/>
          </p:nvSpPr>
          <p:spPr>
            <a:xfrm>
              <a:off x="1621155" y="4251219"/>
              <a:ext cx="286702" cy="286702"/>
            </a:xfrm>
            <a:custGeom>
              <a:avLst/>
              <a:gdLst>
                <a:gd name="connsiteX0" fmla="*/ 0 w 286702"/>
                <a:gd name="connsiteY0" fmla="*/ 0 h 286702"/>
                <a:gd name="connsiteX1" fmla="*/ 286703 w 286702"/>
                <a:gd name="connsiteY1" fmla="*/ 0 h 286702"/>
                <a:gd name="connsiteX2" fmla="*/ 286703 w 286702"/>
                <a:gd name="connsiteY2" fmla="*/ 286703 h 286702"/>
                <a:gd name="connsiteX3" fmla="*/ 0 w 286702"/>
                <a:gd name="connsiteY3" fmla="*/ 286703 h 286702"/>
              </a:gdLst>
              <a:ahLst/>
              <a:cxnLst>
                <a:cxn ang="0">
                  <a:pos x="connsiteX0" y="connsiteY0"/>
                </a:cxn>
                <a:cxn ang="0">
                  <a:pos x="connsiteX1" y="connsiteY1"/>
                </a:cxn>
                <a:cxn ang="0">
                  <a:pos x="connsiteX2" y="connsiteY2"/>
                </a:cxn>
                <a:cxn ang="0">
                  <a:pos x="connsiteX3" y="connsiteY3"/>
                </a:cxn>
              </a:cxnLst>
              <a:rect l="l" t="t" r="r" b="b"/>
              <a:pathLst>
                <a:path w="286702" h="286702">
                  <a:moveTo>
                    <a:pt x="0" y="0"/>
                  </a:moveTo>
                  <a:lnTo>
                    <a:pt x="286703" y="0"/>
                  </a:lnTo>
                  <a:lnTo>
                    <a:pt x="286703" y="286703"/>
                  </a:lnTo>
                  <a:lnTo>
                    <a:pt x="0" y="286703"/>
                  </a:lnTo>
                  <a:close/>
                </a:path>
              </a:pathLst>
            </a:custGeom>
            <a:solidFill>
              <a:srgbClr val="E0E0E0"/>
            </a:solidFill>
            <a:ln w="9525" cap="flat">
              <a:noFill/>
              <a:prstDash val="solid"/>
              <a:miter/>
            </a:ln>
          </p:spPr>
          <p:txBody>
            <a:bodyPr rtlCol="0" anchor="ctr"/>
            <a:lstStyle/>
            <a:p>
              <a:endParaRPr lang="fr-BE"/>
            </a:p>
          </p:txBody>
        </p:sp>
        <p:sp>
          <p:nvSpPr>
            <p:cNvPr id="261" name="Forme libre : forme 260">
              <a:extLst>
                <a:ext uri="{FF2B5EF4-FFF2-40B4-BE49-F238E27FC236}">
                  <a16:creationId xmlns:a16="http://schemas.microsoft.com/office/drawing/2014/main" id="{F3EAA731-CF54-479E-8513-232CBE8B9911}"/>
                </a:ext>
              </a:extLst>
            </p:cNvPr>
            <p:cNvSpPr/>
            <p:nvPr/>
          </p:nvSpPr>
          <p:spPr>
            <a:xfrm>
              <a:off x="1985010" y="4251219"/>
              <a:ext cx="286702" cy="286702"/>
            </a:xfrm>
            <a:custGeom>
              <a:avLst/>
              <a:gdLst>
                <a:gd name="connsiteX0" fmla="*/ 0 w 286702"/>
                <a:gd name="connsiteY0" fmla="*/ 0 h 286702"/>
                <a:gd name="connsiteX1" fmla="*/ 286703 w 286702"/>
                <a:gd name="connsiteY1" fmla="*/ 0 h 286702"/>
                <a:gd name="connsiteX2" fmla="*/ 286703 w 286702"/>
                <a:gd name="connsiteY2" fmla="*/ 286703 h 286702"/>
                <a:gd name="connsiteX3" fmla="*/ 0 w 286702"/>
                <a:gd name="connsiteY3" fmla="*/ 286703 h 286702"/>
              </a:gdLst>
              <a:ahLst/>
              <a:cxnLst>
                <a:cxn ang="0">
                  <a:pos x="connsiteX0" y="connsiteY0"/>
                </a:cxn>
                <a:cxn ang="0">
                  <a:pos x="connsiteX1" y="connsiteY1"/>
                </a:cxn>
                <a:cxn ang="0">
                  <a:pos x="connsiteX2" y="connsiteY2"/>
                </a:cxn>
                <a:cxn ang="0">
                  <a:pos x="connsiteX3" y="connsiteY3"/>
                </a:cxn>
              </a:cxnLst>
              <a:rect l="l" t="t" r="r" b="b"/>
              <a:pathLst>
                <a:path w="286702" h="286702">
                  <a:moveTo>
                    <a:pt x="0" y="0"/>
                  </a:moveTo>
                  <a:lnTo>
                    <a:pt x="286703" y="0"/>
                  </a:lnTo>
                  <a:lnTo>
                    <a:pt x="286703" y="286703"/>
                  </a:lnTo>
                  <a:lnTo>
                    <a:pt x="0" y="286703"/>
                  </a:lnTo>
                  <a:close/>
                </a:path>
              </a:pathLst>
            </a:custGeom>
            <a:solidFill>
              <a:srgbClr val="E0E0E0"/>
            </a:solidFill>
            <a:ln w="9525" cap="flat">
              <a:noFill/>
              <a:prstDash val="solid"/>
              <a:miter/>
            </a:ln>
          </p:spPr>
          <p:txBody>
            <a:bodyPr rtlCol="0" anchor="ctr"/>
            <a:lstStyle/>
            <a:p>
              <a:endParaRPr lang="fr-BE"/>
            </a:p>
          </p:txBody>
        </p:sp>
        <p:sp>
          <p:nvSpPr>
            <p:cNvPr id="262" name="Forme libre : forme 261">
              <a:extLst>
                <a:ext uri="{FF2B5EF4-FFF2-40B4-BE49-F238E27FC236}">
                  <a16:creationId xmlns:a16="http://schemas.microsoft.com/office/drawing/2014/main" id="{D2691316-1EC7-42A9-ABAA-9653EF24C29F}"/>
                </a:ext>
              </a:extLst>
            </p:cNvPr>
            <p:cNvSpPr/>
            <p:nvPr/>
          </p:nvSpPr>
          <p:spPr>
            <a:xfrm>
              <a:off x="1274445" y="1648037"/>
              <a:ext cx="535305" cy="30480"/>
            </a:xfrm>
            <a:custGeom>
              <a:avLst/>
              <a:gdLst>
                <a:gd name="connsiteX0" fmla="*/ 0 w 535305"/>
                <a:gd name="connsiteY0" fmla="*/ 0 h 30480"/>
                <a:gd name="connsiteX1" fmla="*/ 535305 w 535305"/>
                <a:gd name="connsiteY1" fmla="*/ 0 h 30480"/>
                <a:gd name="connsiteX2" fmla="*/ 535305 w 535305"/>
                <a:gd name="connsiteY2" fmla="*/ 30480 h 30480"/>
                <a:gd name="connsiteX3" fmla="*/ 0 w 535305"/>
                <a:gd name="connsiteY3" fmla="*/ 30480 h 30480"/>
              </a:gdLst>
              <a:ahLst/>
              <a:cxnLst>
                <a:cxn ang="0">
                  <a:pos x="connsiteX0" y="connsiteY0"/>
                </a:cxn>
                <a:cxn ang="0">
                  <a:pos x="connsiteX1" y="connsiteY1"/>
                </a:cxn>
                <a:cxn ang="0">
                  <a:pos x="connsiteX2" y="connsiteY2"/>
                </a:cxn>
                <a:cxn ang="0">
                  <a:pos x="connsiteX3" y="connsiteY3"/>
                </a:cxn>
              </a:cxnLst>
              <a:rect l="l" t="t" r="r" b="b"/>
              <a:pathLst>
                <a:path w="535305" h="30480">
                  <a:moveTo>
                    <a:pt x="0" y="0"/>
                  </a:moveTo>
                  <a:lnTo>
                    <a:pt x="535305" y="0"/>
                  </a:lnTo>
                  <a:lnTo>
                    <a:pt x="535305" y="30480"/>
                  </a:lnTo>
                  <a:lnTo>
                    <a:pt x="0" y="30480"/>
                  </a:lnTo>
                  <a:close/>
                </a:path>
              </a:pathLst>
            </a:custGeom>
            <a:solidFill>
              <a:srgbClr val="FF7351"/>
            </a:solidFill>
            <a:ln w="9525" cap="flat">
              <a:noFill/>
              <a:prstDash val="solid"/>
              <a:miter/>
            </a:ln>
          </p:spPr>
          <p:txBody>
            <a:bodyPr rtlCol="0" anchor="ctr"/>
            <a:lstStyle/>
            <a:p>
              <a:endParaRPr lang="fr-BE"/>
            </a:p>
          </p:txBody>
        </p:sp>
      </p:grpSp>
      <p:sp>
        <p:nvSpPr>
          <p:cNvPr id="264" name="Espace réservé du contenu 3">
            <a:extLst>
              <a:ext uri="{FF2B5EF4-FFF2-40B4-BE49-F238E27FC236}">
                <a16:creationId xmlns:a16="http://schemas.microsoft.com/office/drawing/2014/main" id="{1C570570-EBA2-4E40-A494-047486184FAD}"/>
              </a:ext>
            </a:extLst>
          </p:cNvPr>
          <p:cNvSpPr txBox="1">
            <a:spLocks/>
          </p:cNvSpPr>
          <p:nvPr/>
        </p:nvSpPr>
        <p:spPr>
          <a:xfrm>
            <a:off x="2488882" y="1577846"/>
            <a:ext cx="2675785" cy="22005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just">
              <a:buClr>
                <a:srgbClr val="FF7351"/>
              </a:buClr>
            </a:pPr>
            <a:r>
              <a:rPr lang="fr-BE" sz="1050" b="1">
                <a:solidFill>
                  <a:srgbClr val="FF7351"/>
                </a:solidFill>
                <a:latin typeface="Trebuchet MS" panose="020B0603020202020204" pitchFamily="34" charset="0"/>
              </a:rPr>
              <a:t>Directive européenne « e-commerce »</a:t>
            </a:r>
          </a:p>
        </p:txBody>
      </p:sp>
      <p:grpSp>
        <p:nvGrpSpPr>
          <p:cNvPr id="265" name="Graphique 329">
            <a:extLst>
              <a:ext uri="{FF2B5EF4-FFF2-40B4-BE49-F238E27FC236}">
                <a16:creationId xmlns:a16="http://schemas.microsoft.com/office/drawing/2014/main" id="{E9857C8E-5A76-4D79-9D9B-176E415345CF}"/>
              </a:ext>
            </a:extLst>
          </p:cNvPr>
          <p:cNvGrpSpPr/>
          <p:nvPr/>
        </p:nvGrpSpPr>
        <p:grpSpPr>
          <a:xfrm>
            <a:off x="3221741" y="1937027"/>
            <a:ext cx="1108148" cy="1173759"/>
            <a:chOff x="1109582" y="2520582"/>
            <a:chExt cx="1108148" cy="1173759"/>
          </a:xfrm>
          <a:effectLst>
            <a:outerShdw blurRad="50800" dist="38100" dir="2700000" algn="tl" rotWithShape="0">
              <a:prstClr val="black">
                <a:alpha val="40000"/>
              </a:prstClr>
            </a:outerShdw>
          </a:effectLst>
        </p:grpSpPr>
        <p:sp>
          <p:nvSpPr>
            <p:cNvPr id="266" name="Forme libre : forme 265">
              <a:extLst>
                <a:ext uri="{FF2B5EF4-FFF2-40B4-BE49-F238E27FC236}">
                  <a16:creationId xmlns:a16="http://schemas.microsoft.com/office/drawing/2014/main" id="{864607CF-44DB-460A-BEC5-4A4FA2312118}"/>
                </a:ext>
              </a:extLst>
            </p:cNvPr>
            <p:cNvSpPr/>
            <p:nvPr/>
          </p:nvSpPr>
          <p:spPr>
            <a:xfrm>
              <a:off x="1109582" y="2586389"/>
              <a:ext cx="1107952" cy="1107952"/>
            </a:xfrm>
            <a:custGeom>
              <a:avLst/>
              <a:gdLst>
                <a:gd name="connsiteX0" fmla="*/ 967916 w 1107952"/>
                <a:gd name="connsiteY0" fmla="*/ 0 h 1107952"/>
                <a:gd name="connsiteX1" fmla="*/ 140232 w 1107952"/>
                <a:gd name="connsiteY1" fmla="*/ 0 h 1107952"/>
                <a:gd name="connsiteX2" fmla="*/ 0 w 1107952"/>
                <a:gd name="connsiteY2" fmla="*/ 140232 h 1107952"/>
                <a:gd name="connsiteX3" fmla="*/ 0 w 1107952"/>
                <a:gd name="connsiteY3" fmla="*/ 967720 h 1107952"/>
                <a:gd name="connsiteX4" fmla="*/ 140232 w 1107952"/>
                <a:gd name="connsiteY4" fmla="*/ 1107952 h 1107952"/>
                <a:gd name="connsiteX5" fmla="*/ 967720 w 1107952"/>
                <a:gd name="connsiteY5" fmla="*/ 1107952 h 1107952"/>
                <a:gd name="connsiteX6" fmla="*/ 1107953 w 1107952"/>
                <a:gd name="connsiteY6" fmla="*/ 967720 h 1107952"/>
                <a:gd name="connsiteX7" fmla="*/ 1107953 w 1107952"/>
                <a:gd name="connsiteY7" fmla="*/ 140232 h 1107952"/>
                <a:gd name="connsiteX8" fmla="*/ 967916 w 1107952"/>
                <a:gd name="connsiteY8" fmla="*/ 0 h 110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7952" h="1107952">
                  <a:moveTo>
                    <a:pt x="967916" y="0"/>
                  </a:moveTo>
                  <a:lnTo>
                    <a:pt x="140232" y="0"/>
                  </a:lnTo>
                  <a:cubicBezTo>
                    <a:pt x="62869" y="0"/>
                    <a:pt x="0" y="62869"/>
                    <a:pt x="0" y="140232"/>
                  </a:cubicBezTo>
                  <a:lnTo>
                    <a:pt x="0" y="967720"/>
                  </a:lnTo>
                  <a:cubicBezTo>
                    <a:pt x="0" y="1045279"/>
                    <a:pt x="62869" y="1107952"/>
                    <a:pt x="140232" y="1107952"/>
                  </a:cubicBezTo>
                  <a:lnTo>
                    <a:pt x="967720" y="1107952"/>
                  </a:lnTo>
                  <a:cubicBezTo>
                    <a:pt x="1045279" y="1107952"/>
                    <a:pt x="1107953" y="1045083"/>
                    <a:pt x="1107953" y="967720"/>
                  </a:cubicBezTo>
                  <a:lnTo>
                    <a:pt x="1107953" y="140232"/>
                  </a:lnTo>
                  <a:cubicBezTo>
                    <a:pt x="1108148" y="62869"/>
                    <a:pt x="1045279" y="0"/>
                    <a:pt x="967916" y="0"/>
                  </a:cubicBezTo>
                  <a:close/>
                </a:path>
              </a:pathLst>
            </a:custGeom>
            <a:solidFill>
              <a:srgbClr val="FFEAE5"/>
            </a:solidFill>
            <a:ln w="1952" cap="flat">
              <a:noFill/>
              <a:prstDash val="solid"/>
              <a:miter/>
            </a:ln>
          </p:spPr>
          <p:txBody>
            <a:bodyPr rtlCol="0" anchor="b"/>
            <a:lstStyle/>
            <a:p>
              <a:pPr algn="ctr"/>
              <a:r>
                <a:rPr lang="en-US" sz="1600" dirty="0">
                  <a:latin typeface="Trebuchet MS" panose="020B0603020202020204" pitchFamily="34" charset="0"/>
                </a:rPr>
                <a:t>1</a:t>
              </a:r>
              <a:r>
                <a:rPr lang="en-US" sz="1600" baseline="30000" dirty="0">
                  <a:latin typeface="Trebuchet MS" panose="020B0603020202020204" pitchFamily="34" charset="0"/>
                </a:rPr>
                <a:t>er</a:t>
              </a:r>
              <a:r>
                <a:rPr lang="en-US" sz="1600" dirty="0">
                  <a:latin typeface="Trebuchet MS" panose="020B0603020202020204" pitchFamily="34" charset="0"/>
                </a:rPr>
                <a:t> </a:t>
              </a:r>
            </a:p>
            <a:p>
              <a:pPr algn="ctr"/>
              <a:r>
                <a:rPr lang="en-US" sz="1600" dirty="0">
                  <a:latin typeface="Trebuchet MS" panose="020B0603020202020204" pitchFamily="34" charset="0"/>
                </a:rPr>
                <a:t>juillet </a:t>
              </a:r>
            </a:p>
            <a:p>
              <a:pPr algn="ctr"/>
              <a:r>
                <a:rPr lang="en-US" sz="1600" dirty="0">
                  <a:latin typeface="Trebuchet MS" panose="020B0603020202020204" pitchFamily="34" charset="0"/>
                </a:rPr>
                <a:t>2021</a:t>
              </a:r>
              <a:endParaRPr lang="en-BE" sz="1600" dirty="0">
                <a:latin typeface="Trebuchet MS" panose="020B0603020202020204" pitchFamily="34" charset="0"/>
              </a:endParaRPr>
            </a:p>
          </p:txBody>
        </p:sp>
        <p:sp>
          <p:nvSpPr>
            <p:cNvPr id="267" name="Forme libre : forme 266">
              <a:extLst>
                <a:ext uri="{FF2B5EF4-FFF2-40B4-BE49-F238E27FC236}">
                  <a16:creationId xmlns:a16="http://schemas.microsoft.com/office/drawing/2014/main" id="{E6FB7B69-01E0-471B-B7C2-4692E71B7038}"/>
                </a:ext>
              </a:extLst>
            </p:cNvPr>
            <p:cNvSpPr/>
            <p:nvPr/>
          </p:nvSpPr>
          <p:spPr>
            <a:xfrm>
              <a:off x="1141114" y="2629869"/>
              <a:ext cx="1076615" cy="1064472"/>
            </a:xfrm>
            <a:custGeom>
              <a:avLst/>
              <a:gdLst>
                <a:gd name="connsiteX0" fmla="*/ 1037836 w 1076615"/>
                <a:gd name="connsiteY0" fmla="*/ 0 h 1064472"/>
                <a:gd name="connsiteX1" fmla="*/ 1069369 w 1076615"/>
                <a:gd name="connsiteY1" fmla="*/ 88527 h 1064472"/>
                <a:gd name="connsiteX2" fmla="*/ 1069369 w 1076615"/>
                <a:gd name="connsiteY2" fmla="*/ 916014 h 1064472"/>
                <a:gd name="connsiteX3" fmla="*/ 929137 w 1076615"/>
                <a:gd name="connsiteY3" fmla="*/ 1056247 h 1064472"/>
                <a:gd name="connsiteX4" fmla="*/ 101453 w 1076615"/>
                <a:gd name="connsiteY4" fmla="*/ 1056247 h 1064472"/>
                <a:gd name="connsiteX5" fmla="*/ 0 w 1076615"/>
                <a:gd name="connsiteY5" fmla="*/ 1012767 h 1064472"/>
                <a:gd name="connsiteX6" fmla="*/ 108895 w 1076615"/>
                <a:gd name="connsiteY6" fmla="*/ 1064472 h 1064472"/>
                <a:gd name="connsiteX7" fmla="*/ 936383 w 1076615"/>
                <a:gd name="connsiteY7" fmla="*/ 1064472 h 1064472"/>
                <a:gd name="connsiteX8" fmla="*/ 1076616 w 1076615"/>
                <a:gd name="connsiteY8" fmla="*/ 924240 h 1064472"/>
                <a:gd name="connsiteX9" fmla="*/ 1076616 w 1076615"/>
                <a:gd name="connsiteY9" fmla="*/ 96752 h 1064472"/>
                <a:gd name="connsiteX10" fmla="*/ 1037836 w 1076615"/>
                <a:gd name="connsiteY10" fmla="*/ 0 h 106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6615" h="1064472">
                  <a:moveTo>
                    <a:pt x="1037836" y="0"/>
                  </a:moveTo>
                  <a:cubicBezTo>
                    <a:pt x="1057422" y="24090"/>
                    <a:pt x="1069369" y="55035"/>
                    <a:pt x="1069369" y="88527"/>
                  </a:cubicBezTo>
                  <a:lnTo>
                    <a:pt x="1069369" y="916014"/>
                  </a:lnTo>
                  <a:cubicBezTo>
                    <a:pt x="1069369" y="993573"/>
                    <a:pt x="1006500" y="1056247"/>
                    <a:pt x="929137" y="1056247"/>
                  </a:cubicBezTo>
                  <a:lnTo>
                    <a:pt x="101453" y="1056247"/>
                  </a:lnTo>
                  <a:cubicBezTo>
                    <a:pt x="61499" y="1056247"/>
                    <a:pt x="25461" y="1039599"/>
                    <a:pt x="0" y="1012767"/>
                  </a:cubicBezTo>
                  <a:cubicBezTo>
                    <a:pt x="25657" y="1044299"/>
                    <a:pt x="64828" y="1064472"/>
                    <a:pt x="108895" y="1064472"/>
                  </a:cubicBezTo>
                  <a:lnTo>
                    <a:pt x="936383" y="1064472"/>
                  </a:lnTo>
                  <a:cubicBezTo>
                    <a:pt x="1013942" y="1064472"/>
                    <a:pt x="1076616" y="1001603"/>
                    <a:pt x="1076616" y="924240"/>
                  </a:cubicBezTo>
                  <a:lnTo>
                    <a:pt x="1076616" y="96752"/>
                  </a:lnTo>
                  <a:cubicBezTo>
                    <a:pt x="1076616" y="59344"/>
                    <a:pt x="1061927" y="25265"/>
                    <a:pt x="1037836" y="0"/>
                  </a:cubicBezTo>
                  <a:close/>
                </a:path>
              </a:pathLst>
            </a:custGeom>
            <a:solidFill>
              <a:srgbClr val="FFFFFF"/>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68" name="Forme libre : forme 267">
              <a:extLst>
                <a:ext uri="{FF2B5EF4-FFF2-40B4-BE49-F238E27FC236}">
                  <a16:creationId xmlns:a16="http://schemas.microsoft.com/office/drawing/2014/main" id="{C9FCF739-F26D-4880-A659-355FB29297BE}"/>
                </a:ext>
              </a:extLst>
            </p:cNvPr>
            <p:cNvSpPr/>
            <p:nvPr/>
          </p:nvSpPr>
          <p:spPr>
            <a:xfrm>
              <a:off x="1109582" y="2586389"/>
              <a:ext cx="147478" cy="1107952"/>
            </a:xfrm>
            <a:custGeom>
              <a:avLst/>
              <a:gdLst>
                <a:gd name="connsiteX0" fmla="*/ 7247 w 147478"/>
                <a:gd name="connsiteY0" fmla="*/ 967916 h 1107952"/>
                <a:gd name="connsiteX1" fmla="*/ 7247 w 147478"/>
                <a:gd name="connsiteY1" fmla="*/ 140232 h 1107952"/>
                <a:gd name="connsiteX2" fmla="*/ 147479 w 147478"/>
                <a:gd name="connsiteY2" fmla="*/ 0 h 1107952"/>
                <a:gd name="connsiteX3" fmla="*/ 140232 w 147478"/>
                <a:gd name="connsiteY3" fmla="*/ 0 h 1107952"/>
                <a:gd name="connsiteX4" fmla="*/ 0 w 147478"/>
                <a:gd name="connsiteY4" fmla="*/ 140232 h 1107952"/>
                <a:gd name="connsiteX5" fmla="*/ 0 w 147478"/>
                <a:gd name="connsiteY5" fmla="*/ 967720 h 1107952"/>
                <a:gd name="connsiteX6" fmla="*/ 140232 w 147478"/>
                <a:gd name="connsiteY6" fmla="*/ 1107952 h 1107952"/>
                <a:gd name="connsiteX7" fmla="*/ 147479 w 147478"/>
                <a:gd name="connsiteY7" fmla="*/ 1107952 h 1107952"/>
                <a:gd name="connsiteX8" fmla="*/ 7247 w 147478"/>
                <a:gd name="connsiteY8" fmla="*/ 967916 h 110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478" h="1107952">
                  <a:moveTo>
                    <a:pt x="7247" y="967916"/>
                  </a:moveTo>
                  <a:lnTo>
                    <a:pt x="7247" y="140232"/>
                  </a:lnTo>
                  <a:cubicBezTo>
                    <a:pt x="7247" y="62674"/>
                    <a:pt x="70116" y="0"/>
                    <a:pt x="147479" y="0"/>
                  </a:cubicBezTo>
                  <a:lnTo>
                    <a:pt x="140232" y="0"/>
                  </a:lnTo>
                  <a:cubicBezTo>
                    <a:pt x="62869" y="0"/>
                    <a:pt x="0" y="62869"/>
                    <a:pt x="0" y="140232"/>
                  </a:cubicBezTo>
                  <a:lnTo>
                    <a:pt x="0" y="967720"/>
                  </a:lnTo>
                  <a:cubicBezTo>
                    <a:pt x="0" y="1045279"/>
                    <a:pt x="62869" y="1107952"/>
                    <a:pt x="140232" y="1107952"/>
                  </a:cubicBezTo>
                  <a:lnTo>
                    <a:pt x="147479" y="1107952"/>
                  </a:lnTo>
                  <a:cubicBezTo>
                    <a:pt x="70116" y="1108148"/>
                    <a:pt x="7247" y="1045279"/>
                    <a:pt x="7247" y="967916"/>
                  </a:cubicBezTo>
                  <a:close/>
                </a:path>
              </a:pathLst>
            </a:custGeom>
            <a:solidFill>
              <a:srgbClr val="FFFFFF"/>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69" name="Forme libre : forme 268">
              <a:extLst>
                <a:ext uri="{FF2B5EF4-FFF2-40B4-BE49-F238E27FC236}">
                  <a16:creationId xmlns:a16="http://schemas.microsoft.com/office/drawing/2014/main" id="{21956ABA-7D50-4291-9D9B-F63CD7F255DA}"/>
                </a:ext>
              </a:extLst>
            </p:cNvPr>
            <p:cNvSpPr/>
            <p:nvPr/>
          </p:nvSpPr>
          <p:spPr>
            <a:xfrm>
              <a:off x="1109582" y="2586389"/>
              <a:ext cx="1108148" cy="304554"/>
            </a:xfrm>
            <a:custGeom>
              <a:avLst/>
              <a:gdLst>
                <a:gd name="connsiteX0" fmla="*/ 967916 w 1108148"/>
                <a:gd name="connsiteY0" fmla="*/ 0 h 304554"/>
                <a:gd name="connsiteX1" fmla="*/ 140232 w 1108148"/>
                <a:gd name="connsiteY1" fmla="*/ 0 h 304554"/>
                <a:gd name="connsiteX2" fmla="*/ 0 w 1108148"/>
                <a:gd name="connsiteY2" fmla="*/ 140232 h 304554"/>
                <a:gd name="connsiteX3" fmla="*/ 0 w 1108148"/>
                <a:gd name="connsiteY3" fmla="*/ 304555 h 304554"/>
                <a:gd name="connsiteX4" fmla="*/ 1108148 w 1108148"/>
                <a:gd name="connsiteY4" fmla="*/ 304555 h 304554"/>
                <a:gd name="connsiteX5" fmla="*/ 1108148 w 1108148"/>
                <a:gd name="connsiteY5" fmla="*/ 140232 h 304554"/>
                <a:gd name="connsiteX6" fmla="*/ 967916 w 1108148"/>
                <a:gd name="connsiteY6" fmla="*/ 0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8148" h="304554">
                  <a:moveTo>
                    <a:pt x="967916" y="0"/>
                  </a:moveTo>
                  <a:lnTo>
                    <a:pt x="140232" y="0"/>
                  </a:lnTo>
                  <a:cubicBezTo>
                    <a:pt x="62869" y="0"/>
                    <a:pt x="0" y="62869"/>
                    <a:pt x="0" y="140232"/>
                  </a:cubicBezTo>
                  <a:lnTo>
                    <a:pt x="0" y="304555"/>
                  </a:lnTo>
                  <a:lnTo>
                    <a:pt x="1108148" y="304555"/>
                  </a:lnTo>
                  <a:lnTo>
                    <a:pt x="1108148" y="140232"/>
                  </a:lnTo>
                  <a:cubicBezTo>
                    <a:pt x="1108148" y="62869"/>
                    <a:pt x="1045279" y="0"/>
                    <a:pt x="967916" y="0"/>
                  </a:cubicBezTo>
                  <a:close/>
                </a:path>
              </a:pathLst>
            </a:custGeom>
            <a:solidFill>
              <a:srgbClr val="FF7351"/>
            </a:solidFill>
            <a:ln w="1952" cap="flat">
              <a:noFill/>
              <a:prstDash val="solid"/>
              <a:miter/>
            </a:ln>
          </p:spPr>
          <p:txBody>
            <a:bodyPr rtlCol="0" anchor="b"/>
            <a:lstStyle/>
            <a:p>
              <a:pPr algn="ctr"/>
              <a:r>
                <a:rPr lang="en-US" sz="1050">
                  <a:solidFill>
                    <a:schemeClr val="bg1"/>
                  </a:solidFill>
                  <a:latin typeface="Trebuchet MS" panose="020B0603020202020204" pitchFamily="34" charset="0"/>
                </a:rPr>
                <a:t>Report au</a:t>
              </a:r>
              <a:endParaRPr lang="en-BE" sz="1050">
                <a:solidFill>
                  <a:schemeClr val="bg1"/>
                </a:solidFill>
                <a:latin typeface="Trebuchet MS" panose="020B0603020202020204" pitchFamily="34" charset="0"/>
              </a:endParaRPr>
            </a:p>
          </p:txBody>
        </p:sp>
        <p:sp>
          <p:nvSpPr>
            <p:cNvPr id="270" name="Forme libre : forme 269">
              <a:extLst>
                <a:ext uri="{FF2B5EF4-FFF2-40B4-BE49-F238E27FC236}">
                  <a16:creationId xmlns:a16="http://schemas.microsoft.com/office/drawing/2014/main" id="{AA14C643-B43A-4BB5-A0BA-747BA1B5876E}"/>
                </a:ext>
              </a:extLst>
            </p:cNvPr>
            <p:cNvSpPr/>
            <p:nvPr/>
          </p:nvSpPr>
          <p:spPr>
            <a:xfrm>
              <a:off x="2070251" y="2586389"/>
              <a:ext cx="147478" cy="304554"/>
            </a:xfrm>
            <a:custGeom>
              <a:avLst/>
              <a:gdLst>
                <a:gd name="connsiteX0" fmla="*/ 7247 w 147478"/>
                <a:gd name="connsiteY0" fmla="*/ 0 h 304554"/>
                <a:gd name="connsiteX1" fmla="*/ 0 w 147478"/>
                <a:gd name="connsiteY1" fmla="*/ 0 h 304554"/>
                <a:gd name="connsiteX2" fmla="*/ 140232 w 147478"/>
                <a:gd name="connsiteY2" fmla="*/ 140232 h 304554"/>
                <a:gd name="connsiteX3" fmla="*/ 140232 w 147478"/>
                <a:gd name="connsiteY3" fmla="*/ 304555 h 304554"/>
                <a:gd name="connsiteX4" fmla="*/ 147479 w 147478"/>
                <a:gd name="connsiteY4" fmla="*/ 304555 h 304554"/>
                <a:gd name="connsiteX5" fmla="*/ 147479 w 147478"/>
                <a:gd name="connsiteY5" fmla="*/ 140232 h 304554"/>
                <a:gd name="connsiteX6" fmla="*/ 7247 w 147478"/>
                <a:gd name="connsiteY6" fmla="*/ 0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78" h="304554">
                  <a:moveTo>
                    <a:pt x="7247" y="0"/>
                  </a:moveTo>
                  <a:lnTo>
                    <a:pt x="0" y="0"/>
                  </a:lnTo>
                  <a:cubicBezTo>
                    <a:pt x="77559" y="0"/>
                    <a:pt x="140232" y="62869"/>
                    <a:pt x="140232" y="140232"/>
                  </a:cubicBezTo>
                  <a:lnTo>
                    <a:pt x="140232" y="304555"/>
                  </a:lnTo>
                  <a:lnTo>
                    <a:pt x="147479" y="304555"/>
                  </a:lnTo>
                  <a:lnTo>
                    <a:pt x="147479" y="140232"/>
                  </a:lnTo>
                  <a:cubicBezTo>
                    <a:pt x="147479" y="62869"/>
                    <a:pt x="84609" y="0"/>
                    <a:pt x="7247" y="0"/>
                  </a:cubicBezTo>
                  <a:close/>
                </a:path>
              </a:pathLst>
            </a:custGeom>
            <a:solidFill>
              <a:srgbClr val="DB3131"/>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71" name="Forme libre : forme 270">
              <a:extLst>
                <a:ext uri="{FF2B5EF4-FFF2-40B4-BE49-F238E27FC236}">
                  <a16:creationId xmlns:a16="http://schemas.microsoft.com/office/drawing/2014/main" id="{13CC7948-7E33-404E-B1F9-77D32D8F16DF}"/>
                </a:ext>
              </a:extLst>
            </p:cNvPr>
            <p:cNvSpPr/>
            <p:nvPr/>
          </p:nvSpPr>
          <p:spPr>
            <a:xfrm>
              <a:off x="1109582" y="2586389"/>
              <a:ext cx="1081903" cy="304554"/>
            </a:xfrm>
            <a:custGeom>
              <a:avLst/>
              <a:gdLst>
                <a:gd name="connsiteX0" fmla="*/ 7247 w 1081903"/>
                <a:gd name="connsiteY0" fmla="*/ 149633 h 304554"/>
                <a:gd name="connsiteX1" fmla="*/ 147479 w 1081903"/>
                <a:gd name="connsiteY1" fmla="*/ 9401 h 304554"/>
                <a:gd name="connsiteX2" fmla="*/ 974967 w 1081903"/>
                <a:gd name="connsiteY2" fmla="*/ 9401 h 304554"/>
                <a:gd name="connsiteX3" fmla="*/ 1081904 w 1081903"/>
                <a:gd name="connsiteY3" fmla="*/ 58952 h 304554"/>
                <a:gd name="connsiteX4" fmla="*/ 967524 w 1081903"/>
                <a:gd name="connsiteY4" fmla="*/ 0 h 304554"/>
                <a:gd name="connsiteX5" fmla="*/ 140232 w 1081903"/>
                <a:gd name="connsiteY5" fmla="*/ 0 h 304554"/>
                <a:gd name="connsiteX6" fmla="*/ 0 w 1081903"/>
                <a:gd name="connsiteY6" fmla="*/ 140232 h 304554"/>
                <a:gd name="connsiteX7" fmla="*/ 0 w 1081903"/>
                <a:gd name="connsiteY7" fmla="*/ 304555 h 304554"/>
                <a:gd name="connsiteX8" fmla="*/ 7247 w 1081903"/>
                <a:gd name="connsiteY8" fmla="*/ 304555 h 304554"/>
                <a:gd name="connsiteX9" fmla="*/ 7247 w 1081903"/>
                <a:gd name="connsiteY9" fmla="*/ 149633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1903" h="304554">
                  <a:moveTo>
                    <a:pt x="7247" y="149633"/>
                  </a:moveTo>
                  <a:cubicBezTo>
                    <a:pt x="7247" y="72075"/>
                    <a:pt x="70116" y="9401"/>
                    <a:pt x="147479" y="9401"/>
                  </a:cubicBezTo>
                  <a:lnTo>
                    <a:pt x="974967" y="9401"/>
                  </a:lnTo>
                  <a:cubicBezTo>
                    <a:pt x="1017859" y="9401"/>
                    <a:pt x="1056247" y="28595"/>
                    <a:pt x="1081904" y="58952"/>
                  </a:cubicBezTo>
                  <a:cubicBezTo>
                    <a:pt x="1056443" y="23307"/>
                    <a:pt x="1014725" y="0"/>
                    <a:pt x="967524" y="0"/>
                  </a:cubicBezTo>
                  <a:lnTo>
                    <a:pt x="140232" y="0"/>
                  </a:lnTo>
                  <a:cubicBezTo>
                    <a:pt x="62869" y="0"/>
                    <a:pt x="0" y="62869"/>
                    <a:pt x="0" y="140232"/>
                  </a:cubicBezTo>
                  <a:lnTo>
                    <a:pt x="0" y="304555"/>
                  </a:lnTo>
                  <a:lnTo>
                    <a:pt x="7247" y="304555"/>
                  </a:lnTo>
                  <a:lnTo>
                    <a:pt x="7247" y="149633"/>
                  </a:lnTo>
                  <a:close/>
                </a:path>
              </a:pathLst>
            </a:custGeom>
            <a:solidFill>
              <a:srgbClr val="FF5B30"/>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272" name="Graphique 329">
              <a:extLst>
                <a:ext uri="{FF2B5EF4-FFF2-40B4-BE49-F238E27FC236}">
                  <a16:creationId xmlns:a16="http://schemas.microsoft.com/office/drawing/2014/main" id="{45A6450A-9803-45FE-BA53-28E00160717B}"/>
                </a:ext>
              </a:extLst>
            </p:cNvPr>
            <p:cNvGrpSpPr/>
            <p:nvPr/>
          </p:nvGrpSpPr>
          <p:grpSpPr>
            <a:xfrm>
              <a:off x="1263868" y="2601313"/>
              <a:ext cx="98545" cy="98545"/>
              <a:chOff x="1263868" y="2601313"/>
              <a:chExt cx="98545" cy="98545"/>
            </a:xfrm>
          </p:grpSpPr>
          <p:sp>
            <p:nvSpPr>
              <p:cNvPr id="335" name="Forme libre : forme 334">
                <a:extLst>
                  <a:ext uri="{FF2B5EF4-FFF2-40B4-BE49-F238E27FC236}">
                    <a16:creationId xmlns:a16="http://schemas.microsoft.com/office/drawing/2014/main" id="{AFF53796-CCC1-4503-A491-52795CEA33AC}"/>
                  </a:ext>
                </a:extLst>
              </p:cNvPr>
              <p:cNvSpPr/>
              <p:nvPr/>
            </p:nvSpPr>
            <p:spPr>
              <a:xfrm rot="-4026095">
                <a:off x="1275536" y="2612981"/>
                <a:ext cx="75208" cy="75208"/>
              </a:xfrm>
              <a:custGeom>
                <a:avLst/>
                <a:gdLst>
                  <a:gd name="connsiteX0" fmla="*/ 75209 w 75208"/>
                  <a:gd name="connsiteY0" fmla="*/ 37604 h 75208"/>
                  <a:gd name="connsiteX1" fmla="*/ 37604 w 75208"/>
                  <a:gd name="connsiteY1" fmla="*/ 75209 h 75208"/>
                  <a:gd name="connsiteX2" fmla="*/ 0 w 75208"/>
                  <a:gd name="connsiteY2" fmla="*/ 37604 h 75208"/>
                  <a:gd name="connsiteX3" fmla="*/ 37604 w 75208"/>
                  <a:gd name="connsiteY3" fmla="*/ 0 h 75208"/>
                  <a:gd name="connsiteX4" fmla="*/ 75209 w 75208"/>
                  <a:gd name="connsiteY4" fmla="*/ 37604 h 75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8" h="75208">
                    <a:moveTo>
                      <a:pt x="75209" y="37604"/>
                    </a:moveTo>
                    <a:cubicBezTo>
                      <a:pt x="75209" y="58373"/>
                      <a:pt x="58373" y="75209"/>
                      <a:pt x="37604" y="75209"/>
                    </a:cubicBezTo>
                    <a:cubicBezTo>
                      <a:pt x="16836" y="75209"/>
                      <a:pt x="0" y="58373"/>
                      <a:pt x="0" y="37604"/>
                    </a:cubicBezTo>
                    <a:cubicBezTo>
                      <a:pt x="0" y="16836"/>
                      <a:pt x="16836" y="0"/>
                      <a:pt x="37604" y="0"/>
                    </a:cubicBezTo>
                    <a:cubicBezTo>
                      <a:pt x="58373" y="0"/>
                      <a:pt x="75209" y="16836"/>
                      <a:pt x="75209"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36" name="Forme libre : forme 335">
                <a:extLst>
                  <a:ext uri="{FF2B5EF4-FFF2-40B4-BE49-F238E27FC236}">
                    <a16:creationId xmlns:a16="http://schemas.microsoft.com/office/drawing/2014/main" id="{8E889198-2238-42DD-90CC-B0F02A6984CD}"/>
                  </a:ext>
                </a:extLst>
              </p:cNvPr>
              <p:cNvSpPr/>
              <p:nvPr/>
            </p:nvSpPr>
            <p:spPr>
              <a:xfrm>
                <a:off x="1275275"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431"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37" name="Forme libre : forme 336">
                <a:extLst>
                  <a:ext uri="{FF2B5EF4-FFF2-40B4-BE49-F238E27FC236}">
                    <a16:creationId xmlns:a16="http://schemas.microsoft.com/office/drawing/2014/main" id="{AD119751-BB05-4F09-973C-9DFD158CF80E}"/>
                  </a:ext>
                </a:extLst>
              </p:cNvPr>
              <p:cNvSpPr/>
              <p:nvPr/>
            </p:nvSpPr>
            <p:spPr>
              <a:xfrm>
                <a:off x="127547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3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4" y="40150"/>
                      <a:pt x="37604" y="40150"/>
                    </a:cubicBezTo>
                    <a:cubicBezTo>
                      <a:pt x="58365" y="40150"/>
                      <a:pt x="75208" y="23307"/>
                      <a:pt x="75208" y="2546"/>
                    </a:cubicBezTo>
                    <a:cubicBezTo>
                      <a:pt x="75208" y="1763"/>
                      <a:pt x="75208" y="783"/>
                      <a:pt x="75013" y="0"/>
                    </a:cubicBezTo>
                    <a:cubicBezTo>
                      <a:pt x="73642" y="19586"/>
                      <a:pt x="57386"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273" name="Graphique 329">
              <a:extLst>
                <a:ext uri="{FF2B5EF4-FFF2-40B4-BE49-F238E27FC236}">
                  <a16:creationId xmlns:a16="http://schemas.microsoft.com/office/drawing/2014/main" id="{08EFB547-5221-4203-841E-F793839A96C8}"/>
                </a:ext>
              </a:extLst>
            </p:cNvPr>
            <p:cNvGrpSpPr/>
            <p:nvPr/>
          </p:nvGrpSpPr>
          <p:grpSpPr>
            <a:xfrm>
              <a:off x="1443050" y="2605282"/>
              <a:ext cx="90648" cy="90648"/>
              <a:chOff x="1443050" y="2605282"/>
              <a:chExt cx="90648" cy="90648"/>
            </a:xfrm>
          </p:grpSpPr>
          <p:sp>
            <p:nvSpPr>
              <p:cNvPr id="332" name="Forme libre : forme 331">
                <a:extLst>
                  <a:ext uri="{FF2B5EF4-FFF2-40B4-BE49-F238E27FC236}">
                    <a16:creationId xmlns:a16="http://schemas.microsoft.com/office/drawing/2014/main" id="{E3EDE934-FADF-4B7A-8A0B-CF97EF85E00D}"/>
                  </a:ext>
                </a:extLst>
              </p:cNvPr>
              <p:cNvSpPr/>
              <p:nvPr/>
            </p:nvSpPr>
            <p:spPr>
              <a:xfrm rot="-807738">
                <a:off x="1450771" y="2613003"/>
                <a:ext cx="75206" cy="75206"/>
              </a:xfrm>
              <a:custGeom>
                <a:avLst/>
                <a:gdLst>
                  <a:gd name="connsiteX0" fmla="*/ 75207 w 75206"/>
                  <a:gd name="connsiteY0" fmla="*/ 37603 h 75206"/>
                  <a:gd name="connsiteX1" fmla="*/ 37603 w 75206"/>
                  <a:gd name="connsiteY1" fmla="*/ 75207 h 75206"/>
                  <a:gd name="connsiteX2" fmla="*/ 0 w 75206"/>
                  <a:gd name="connsiteY2" fmla="*/ 37603 h 75206"/>
                  <a:gd name="connsiteX3" fmla="*/ 37603 w 75206"/>
                  <a:gd name="connsiteY3" fmla="*/ 0 h 75206"/>
                  <a:gd name="connsiteX4" fmla="*/ 75207 w 75206"/>
                  <a:gd name="connsiteY4" fmla="*/ 37603 h 75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6" h="75206">
                    <a:moveTo>
                      <a:pt x="75207" y="37603"/>
                    </a:moveTo>
                    <a:cubicBezTo>
                      <a:pt x="75207" y="58371"/>
                      <a:pt x="58371" y="75207"/>
                      <a:pt x="37603" y="75207"/>
                    </a:cubicBezTo>
                    <a:cubicBezTo>
                      <a:pt x="16836" y="75207"/>
                      <a:pt x="0" y="58371"/>
                      <a:pt x="0" y="37603"/>
                    </a:cubicBezTo>
                    <a:cubicBezTo>
                      <a:pt x="0" y="16836"/>
                      <a:pt x="16836" y="0"/>
                      <a:pt x="37603" y="0"/>
                    </a:cubicBezTo>
                    <a:cubicBezTo>
                      <a:pt x="58371" y="0"/>
                      <a:pt x="75207" y="16836"/>
                      <a:pt x="75207" y="37603"/>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33" name="Forme libre : forme 332">
                <a:extLst>
                  <a:ext uri="{FF2B5EF4-FFF2-40B4-BE49-F238E27FC236}">
                    <a16:creationId xmlns:a16="http://schemas.microsoft.com/office/drawing/2014/main" id="{2A15E612-173A-4865-AED3-BA99519BFCAD}"/>
                  </a:ext>
                </a:extLst>
              </p:cNvPr>
              <p:cNvSpPr/>
              <p:nvPr/>
            </p:nvSpPr>
            <p:spPr>
              <a:xfrm>
                <a:off x="1450565"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431"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34" name="Forme libre : forme 333">
                <a:extLst>
                  <a:ext uri="{FF2B5EF4-FFF2-40B4-BE49-F238E27FC236}">
                    <a16:creationId xmlns:a16="http://schemas.microsoft.com/office/drawing/2014/main" id="{726848AE-73B9-49AD-8885-1F4D814C596C}"/>
                  </a:ext>
                </a:extLst>
              </p:cNvPr>
              <p:cNvSpPr/>
              <p:nvPr/>
            </p:nvSpPr>
            <p:spPr>
              <a:xfrm>
                <a:off x="145076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3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4" y="40150"/>
                      <a:pt x="37604" y="40150"/>
                    </a:cubicBezTo>
                    <a:cubicBezTo>
                      <a:pt x="58365" y="40150"/>
                      <a:pt x="75208" y="23307"/>
                      <a:pt x="75208" y="2546"/>
                    </a:cubicBezTo>
                    <a:cubicBezTo>
                      <a:pt x="75208" y="1763"/>
                      <a:pt x="75208" y="783"/>
                      <a:pt x="75013" y="0"/>
                    </a:cubicBezTo>
                    <a:cubicBezTo>
                      <a:pt x="73642" y="19586"/>
                      <a:pt x="57386"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274" name="Graphique 329">
              <a:extLst>
                <a:ext uri="{FF2B5EF4-FFF2-40B4-BE49-F238E27FC236}">
                  <a16:creationId xmlns:a16="http://schemas.microsoft.com/office/drawing/2014/main" id="{F7524B17-FF1F-416F-AA73-081AEA133ABB}"/>
                </a:ext>
              </a:extLst>
            </p:cNvPr>
            <p:cNvGrpSpPr/>
            <p:nvPr/>
          </p:nvGrpSpPr>
          <p:grpSpPr>
            <a:xfrm>
              <a:off x="1618496" y="2605438"/>
              <a:ext cx="90370" cy="90370"/>
              <a:chOff x="1618496" y="2605438"/>
              <a:chExt cx="90370" cy="90370"/>
            </a:xfrm>
          </p:grpSpPr>
          <p:sp>
            <p:nvSpPr>
              <p:cNvPr id="329" name="Forme libre : forme 328">
                <a:extLst>
                  <a:ext uri="{FF2B5EF4-FFF2-40B4-BE49-F238E27FC236}">
                    <a16:creationId xmlns:a16="http://schemas.microsoft.com/office/drawing/2014/main" id="{6DE59516-8A06-4FEE-A88D-5B8832A80378}"/>
                  </a:ext>
                </a:extLst>
              </p:cNvPr>
              <p:cNvSpPr/>
              <p:nvPr/>
            </p:nvSpPr>
            <p:spPr>
              <a:xfrm rot="-790396">
                <a:off x="1626076" y="2613018"/>
                <a:ext cx="75209" cy="75209"/>
              </a:xfrm>
              <a:custGeom>
                <a:avLst/>
                <a:gdLst>
                  <a:gd name="connsiteX0" fmla="*/ 75210 w 75209"/>
                  <a:gd name="connsiteY0" fmla="*/ 37605 h 75209"/>
                  <a:gd name="connsiteX1" fmla="*/ 37605 w 75209"/>
                  <a:gd name="connsiteY1" fmla="*/ 75209 h 75209"/>
                  <a:gd name="connsiteX2" fmla="*/ 0 w 75209"/>
                  <a:gd name="connsiteY2" fmla="*/ 37605 h 75209"/>
                  <a:gd name="connsiteX3" fmla="*/ 37605 w 75209"/>
                  <a:gd name="connsiteY3" fmla="*/ 0 h 75209"/>
                  <a:gd name="connsiteX4" fmla="*/ 75210 w 75209"/>
                  <a:gd name="connsiteY4" fmla="*/ 37605 h 75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9" h="75209">
                    <a:moveTo>
                      <a:pt x="75210" y="37605"/>
                    </a:moveTo>
                    <a:cubicBezTo>
                      <a:pt x="75210" y="58373"/>
                      <a:pt x="58373" y="75209"/>
                      <a:pt x="37605" y="75209"/>
                    </a:cubicBezTo>
                    <a:cubicBezTo>
                      <a:pt x="16836" y="75209"/>
                      <a:pt x="0" y="58373"/>
                      <a:pt x="0" y="37605"/>
                    </a:cubicBezTo>
                    <a:cubicBezTo>
                      <a:pt x="0" y="16836"/>
                      <a:pt x="16836" y="0"/>
                      <a:pt x="37605" y="0"/>
                    </a:cubicBezTo>
                    <a:cubicBezTo>
                      <a:pt x="58373" y="0"/>
                      <a:pt x="75210" y="16836"/>
                      <a:pt x="75210" y="37605"/>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30" name="Forme libre : forme 329">
                <a:extLst>
                  <a:ext uri="{FF2B5EF4-FFF2-40B4-BE49-F238E27FC236}">
                    <a16:creationId xmlns:a16="http://schemas.microsoft.com/office/drawing/2014/main" id="{89E9B971-F241-4E64-8854-DCA69788F899}"/>
                  </a:ext>
                </a:extLst>
              </p:cNvPr>
              <p:cNvSpPr/>
              <p:nvPr/>
            </p:nvSpPr>
            <p:spPr>
              <a:xfrm>
                <a:off x="162585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31" name="Forme libre : forme 330">
                <a:extLst>
                  <a:ext uri="{FF2B5EF4-FFF2-40B4-BE49-F238E27FC236}">
                    <a16:creationId xmlns:a16="http://schemas.microsoft.com/office/drawing/2014/main" id="{B45FE907-4516-43AC-AAF5-7709CEE3523C}"/>
                  </a:ext>
                </a:extLst>
              </p:cNvPr>
              <p:cNvSpPr/>
              <p:nvPr/>
            </p:nvSpPr>
            <p:spPr>
              <a:xfrm>
                <a:off x="162605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641"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275" name="Graphique 329">
              <a:extLst>
                <a:ext uri="{FF2B5EF4-FFF2-40B4-BE49-F238E27FC236}">
                  <a16:creationId xmlns:a16="http://schemas.microsoft.com/office/drawing/2014/main" id="{B88EF1AA-E450-442D-B17B-50C6B46E45AB}"/>
                </a:ext>
              </a:extLst>
            </p:cNvPr>
            <p:cNvGrpSpPr/>
            <p:nvPr/>
          </p:nvGrpSpPr>
          <p:grpSpPr>
            <a:xfrm>
              <a:off x="1785822" y="2597462"/>
              <a:ext cx="106359" cy="106359"/>
              <a:chOff x="1785822" y="2597462"/>
              <a:chExt cx="106359" cy="106359"/>
            </a:xfrm>
          </p:grpSpPr>
          <p:sp>
            <p:nvSpPr>
              <p:cNvPr id="326" name="Forme libre : forme 325">
                <a:extLst>
                  <a:ext uri="{FF2B5EF4-FFF2-40B4-BE49-F238E27FC236}">
                    <a16:creationId xmlns:a16="http://schemas.microsoft.com/office/drawing/2014/main" id="{5E1D89D1-3BE8-4FD2-9D2B-4C947BA30D27}"/>
                  </a:ext>
                </a:extLst>
              </p:cNvPr>
              <p:cNvSpPr/>
              <p:nvPr/>
            </p:nvSpPr>
            <p:spPr>
              <a:xfrm rot="-2700000">
                <a:off x="1801398" y="2613038"/>
                <a:ext cx="75207" cy="75207"/>
              </a:xfrm>
              <a:custGeom>
                <a:avLst/>
                <a:gdLst>
                  <a:gd name="connsiteX0" fmla="*/ 75208 w 75207"/>
                  <a:gd name="connsiteY0" fmla="*/ 37604 h 75207"/>
                  <a:gd name="connsiteX1" fmla="*/ 37604 w 75207"/>
                  <a:gd name="connsiteY1" fmla="*/ 75208 h 75207"/>
                  <a:gd name="connsiteX2" fmla="*/ 0 w 75207"/>
                  <a:gd name="connsiteY2" fmla="*/ 37604 h 75207"/>
                  <a:gd name="connsiteX3" fmla="*/ 37604 w 75207"/>
                  <a:gd name="connsiteY3" fmla="*/ 0 h 75207"/>
                  <a:gd name="connsiteX4" fmla="*/ 75208 w 75207"/>
                  <a:gd name="connsiteY4" fmla="*/ 37604 h 75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7" h="75207">
                    <a:moveTo>
                      <a:pt x="75208" y="37604"/>
                    </a:moveTo>
                    <a:cubicBezTo>
                      <a:pt x="75208" y="58372"/>
                      <a:pt x="58372" y="75208"/>
                      <a:pt x="37604" y="75208"/>
                    </a:cubicBezTo>
                    <a:cubicBezTo>
                      <a:pt x="16836" y="75208"/>
                      <a:pt x="0" y="58372"/>
                      <a:pt x="0" y="37604"/>
                    </a:cubicBezTo>
                    <a:cubicBezTo>
                      <a:pt x="0" y="16836"/>
                      <a:pt x="16836" y="0"/>
                      <a:pt x="37604" y="0"/>
                    </a:cubicBezTo>
                    <a:cubicBezTo>
                      <a:pt x="58372" y="0"/>
                      <a:pt x="75208" y="16836"/>
                      <a:pt x="75208"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27" name="Forme libre : forme 326">
                <a:extLst>
                  <a:ext uri="{FF2B5EF4-FFF2-40B4-BE49-F238E27FC236}">
                    <a16:creationId xmlns:a16="http://schemas.microsoft.com/office/drawing/2014/main" id="{9ACD3012-3D33-46BB-AB0F-EB10EC04179B}"/>
                  </a:ext>
                </a:extLst>
              </p:cNvPr>
              <p:cNvSpPr/>
              <p:nvPr/>
            </p:nvSpPr>
            <p:spPr>
              <a:xfrm>
                <a:off x="180114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28" name="Forme libre : forme 327">
                <a:extLst>
                  <a:ext uri="{FF2B5EF4-FFF2-40B4-BE49-F238E27FC236}">
                    <a16:creationId xmlns:a16="http://schemas.microsoft.com/office/drawing/2014/main" id="{019B0CDE-4AE2-49FB-9FC6-3C1F9F70CD86}"/>
                  </a:ext>
                </a:extLst>
              </p:cNvPr>
              <p:cNvSpPr/>
              <p:nvPr/>
            </p:nvSpPr>
            <p:spPr>
              <a:xfrm>
                <a:off x="1801342"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641"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276" name="Graphique 329">
              <a:extLst>
                <a:ext uri="{FF2B5EF4-FFF2-40B4-BE49-F238E27FC236}">
                  <a16:creationId xmlns:a16="http://schemas.microsoft.com/office/drawing/2014/main" id="{9ACE4BC3-9FD3-43C5-A6C9-7330D9172FAE}"/>
                </a:ext>
              </a:extLst>
            </p:cNvPr>
            <p:cNvGrpSpPr/>
            <p:nvPr/>
          </p:nvGrpSpPr>
          <p:grpSpPr>
            <a:xfrm>
              <a:off x="1281738" y="2520582"/>
              <a:ext cx="780717" cy="178192"/>
              <a:chOff x="1281738" y="2520582"/>
              <a:chExt cx="780717" cy="178192"/>
            </a:xfrm>
          </p:grpSpPr>
          <p:grpSp>
            <p:nvGrpSpPr>
              <p:cNvPr id="311" name="Graphique 329">
                <a:extLst>
                  <a:ext uri="{FF2B5EF4-FFF2-40B4-BE49-F238E27FC236}">
                    <a16:creationId xmlns:a16="http://schemas.microsoft.com/office/drawing/2014/main" id="{35E1EE91-C8F3-4298-8E68-3732FA22EC23}"/>
                  </a:ext>
                </a:extLst>
              </p:cNvPr>
              <p:cNvGrpSpPr/>
              <p:nvPr/>
            </p:nvGrpSpPr>
            <p:grpSpPr>
              <a:xfrm>
                <a:off x="1966197" y="2602514"/>
                <a:ext cx="96259" cy="96259"/>
                <a:chOff x="1966197" y="2602514"/>
                <a:chExt cx="96259" cy="96259"/>
              </a:xfrm>
            </p:grpSpPr>
            <p:sp>
              <p:nvSpPr>
                <p:cNvPr id="323" name="Forme libre : forme 322">
                  <a:extLst>
                    <a:ext uri="{FF2B5EF4-FFF2-40B4-BE49-F238E27FC236}">
                      <a16:creationId xmlns:a16="http://schemas.microsoft.com/office/drawing/2014/main" id="{7D5042AA-99C1-490C-8102-BE7A7005FC2A}"/>
                    </a:ext>
                  </a:extLst>
                </p:cNvPr>
                <p:cNvSpPr/>
                <p:nvPr/>
              </p:nvSpPr>
              <p:spPr>
                <a:xfrm rot="-4210295">
                  <a:off x="1976723" y="2613040"/>
                  <a:ext cx="75207" cy="75207"/>
                </a:xfrm>
                <a:custGeom>
                  <a:avLst/>
                  <a:gdLst>
                    <a:gd name="connsiteX0" fmla="*/ 75207 w 75207"/>
                    <a:gd name="connsiteY0" fmla="*/ 37604 h 75207"/>
                    <a:gd name="connsiteX1" fmla="*/ 37604 w 75207"/>
                    <a:gd name="connsiteY1" fmla="*/ 75207 h 75207"/>
                    <a:gd name="connsiteX2" fmla="*/ 0 w 75207"/>
                    <a:gd name="connsiteY2" fmla="*/ 37604 h 75207"/>
                    <a:gd name="connsiteX3" fmla="*/ 37604 w 75207"/>
                    <a:gd name="connsiteY3" fmla="*/ 0 h 75207"/>
                    <a:gd name="connsiteX4" fmla="*/ 75207 w 75207"/>
                    <a:gd name="connsiteY4" fmla="*/ 37604 h 75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7" h="75207">
                      <a:moveTo>
                        <a:pt x="75207" y="37604"/>
                      </a:moveTo>
                      <a:cubicBezTo>
                        <a:pt x="75207" y="58372"/>
                        <a:pt x="58372" y="75207"/>
                        <a:pt x="37604" y="75207"/>
                      </a:cubicBezTo>
                      <a:cubicBezTo>
                        <a:pt x="16836" y="75207"/>
                        <a:pt x="0" y="58372"/>
                        <a:pt x="0" y="37604"/>
                      </a:cubicBezTo>
                      <a:cubicBezTo>
                        <a:pt x="0" y="16836"/>
                        <a:pt x="16836" y="0"/>
                        <a:pt x="37604" y="0"/>
                      </a:cubicBezTo>
                      <a:cubicBezTo>
                        <a:pt x="58372" y="0"/>
                        <a:pt x="75207" y="16836"/>
                        <a:pt x="75207"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24" name="Forme libre : forme 323">
                  <a:extLst>
                    <a:ext uri="{FF2B5EF4-FFF2-40B4-BE49-F238E27FC236}">
                      <a16:creationId xmlns:a16="http://schemas.microsoft.com/office/drawing/2014/main" id="{B5778EBD-A645-4146-9584-A19516667417}"/>
                    </a:ext>
                  </a:extLst>
                </p:cNvPr>
                <p:cNvSpPr/>
                <p:nvPr/>
              </p:nvSpPr>
              <p:spPr>
                <a:xfrm>
                  <a:off x="197643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1175"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25" name="Forme libre : forme 324">
                  <a:extLst>
                    <a:ext uri="{FF2B5EF4-FFF2-40B4-BE49-F238E27FC236}">
                      <a16:creationId xmlns:a16="http://schemas.microsoft.com/office/drawing/2014/main" id="{8A52236C-7154-4AD8-A1EC-B9360C3242CA}"/>
                    </a:ext>
                  </a:extLst>
                </p:cNvPr>
                <p:cNvSpPr/>
                <p:nvPr/>
              </p:nvSpPr>
              <p:spPr>
                <a:xfrm>
                  <a:off x="1976632"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837"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312" name="Graphique 329">
                <a:extLst>
                  <a:ext uri="{FF2B5EF4-FFF2-40B4-BE49-F238E27FC236}">
                    <a16:creationId xmlns:a16="http://schemas.microsoft.com/office/drawing/2014/main" id="{46F9311A-958A-4FED-9701-89EC40739901}"/>
                  </a:ext>
                </a:extLst>
              </p:cNvPr>
              <p:cNvGrpSpPr/>
              <p:nvPr/>
            </p:nvGrpSpPr>
            <p:grpSpPr>
              <a:xfrm>
                <a:off x="1281738" y="2520582"/>
                <a:ext cx="765010" cy="130047"/>
                <a:chOff x="1281738" y="2520582"/>
                <a:chExt cx="765010" cy="130047"/>
              </a:xfrm>
              <a:solidFill>
                <a:srgbClr val="636363"/>
              </a:solidFill>
            </p:grpSpPr>
            <p:sp>
              <p:nvSpPr>
                <p:cNvPr id="313" name="Forme libre : forme 312">
                  <a:extLst>
                    <a:ext uri="{FF2B5EF4-FFF2-40B4-BE49-F238E27FC236}">
                      <a16:creationId xmlns:a16="http://schemas.microsoft.com/office/drawing/2014/main" id="{84472F8D-FA5C-4447-8DE1-F36D850D076D}"/>
                    </a:ext>
                  </a:extLst>
                </p:cNvPr>
                <p:cNvSpPr/>
                <p:nvPr/>
              </p:nvSpPr>
              <p:spPr>
                <a:xfrm>
                  <a:off x="132032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14" name="Forme libre : forme 313">
                  <a:extLst>
                    <a:ext uri="{FF2B5EF4-FFF2-40B4-BE49-F238E27FC236}">
                      <a16:creationId xmlns:a16="http://schemas.microsoft.com/office/drawing/2014/main" id="{CF985D59-CD61-470F-85D6-EC436F2767F6}"/>
                    </a:ext>
                  </a:extLst>
                </p:cNvPr>
                <p:cNvSpPr/>
                <p:nvPr/>
              </p:nvSpPr>
              <p:spPr>
                <a:xfrm>
                  <a:off x="1281738"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15" name="Forme libre : forme 314">
                  <a:extLst>
                    <a:ext uri="{FF2B5EF4-FFF2-40B4-BE49-F238E27FC236}">
                      <a16:creationId xmlns:a16="http://schemas.microsoft.com/office/drawing/2014/main" id="{15799776-5E09-49A6-A4A7-A7E2F6D68A1F}"/>
                    </a:ext>
                  </a:extLst>
                </p:cNvPr>
                <p:cNvSpPr/>
                <p:nvPr/>
              </p:nvSpPr>
              <p:spPr>
                <a:xfrm>
                  <a:off x="149561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16" name="Forme libre : forme 315">
                  <a:extLst>
                    <a:ext uri="{FF2B5EF4-FFF2-40B4-BE49-F238E27FC236}">
                      <a16:creationId xmlns:a16="http://schemas.microsoft.com/office/drawing/2014/main" id="{FC8895F6-4F44-4C63-A626-C6FB509A8870}"/>
                    </a:ext>
                  </a:extLst>
                </p:cNvPr>
                <p:cNvSpPr/>
                <p:nvPr/>
              </p:nvSpPr>
              <p:spPr>
                <a:xfrm>
                  <a:off x="1457028"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17" name="Forme libre : forme 316">
                  <a:extLst>
                    <a:ext uri="{FF2B5EF4-FFF2-40B4-BE49-F238E27FC236}">
                      <a16:creationId xmlns:a16="http://schemas.microsoft.com/office/drawing/2014/main" id="{9042986B-8680-446A-852A-198E076647E7}"/>
                    </a:ext>
                  </a:extLst>
                </p:cNvPr>
                <p:cNvSpPr/>
                <p:nvPr/>
              </p:nvSpPr>
              <p:spPr>
                <a:xfrm>
                  <a:off x="167090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18" name="Forme libre : forme 317">
                  <a:extLst>
                    <a:ext uri="{FF2B5EF4-FFF2-40B4-BE49-F238E27FC236}">
                      <a16:creationId xmlns:a16="http://schemas.microsoft.com/office/drawing/2014/main" id="{2685D76A-EE03-4540-A60D-AD548656001A}"/>
                    </a:ext>
                  </a:extLst>
                </p:cNvPr>
                <p:cNvSpPr/>
                <p:nvPr/>
              </p:nvSpPr>
              <p:spPr>
                <a:xfrm>
                  <a:off x="163231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19" name="Forme libre : forme 318">
                  <a:extLst>
                    <a:ext uri="{FF2B5EF4-FFF2-40B4-BE49-F238E27FC236}">
                      <a16:creationId xmlns:a16="http://schemas.microsoft.com/office/drawing/2014/main" id="{945FF6EA-AECB-42BA-A645-DB620C04B1E6}"/>
                    </a:ext>
                  </a:extLst>
                </p:cNvPr>
                <p:cNvSpPr/>
                <p:nvPr/>
              </p:nvSpPr>
              <p:spPr>
                <a:xfrm>
                  <a:off x="1846193"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20" name="Forme libre : forme 319">
                  <a:extLst>
                    <a:ext uri="{FF2B5EF4-FFF2-40B4-BE49-F238E27FC236}">
                      <a16:creationId xmlns:a16="http://schemas.microsoft.com/office/drawing/2014/main" id="{88CCBAF2-6396-4363-98CF-0C8AAAA350C5}"/>
                    </a:ext>
                  </a:extLst>
                </p:cNvPr>
                <p:cNvSpPr/>
                <p:nvPr/>
              </p:nvSpPr>
              <p:spPr>
                <a:xfrm>
                  <a:off x="1807609" y="2520582"/>
                  <a:ext cx="25069" cy="130047"/>
                </a:xfrm>
                <a:custGeom>
                  <a:avLst/>
                  <a:gdLst>
                    <a:gd name="connsiteX0" fmla="*/ 12535 w 25069"/>
                    <a:gd name="connsiteY0" fmla="*/ 0 h 130047"/>
                    <a:gd name="connsiteX1" fmla="*/ 12535 w 25069"/>
                    <a:gd name="connsiteY1" fmla="*/ 0 h 130047"/>
                    <a:gd name="connsiteX2" fmla="*/ 0 w 25069"/>
                    <a:gd name="connsiteY2" fmla="*/ 12535 h 130047"/>
                    <a:gd name="connsiteX3" fmla="*/ 0 w 25069"/>
                    <a:gd name="connsiteY3" fmla="*/ 117513 h 130047"/>
                    <a:gd name="connsiteX4" fmla="*/ 12535 w 25069"/>
                    <a:gd name="connsiteY4" fmla="*/ 130048 h 130047"/>
                    <a:gd name="connsiteX5" fmla="*/ 12535 w 25069"/>
                    <a:gd name="connsiteY5" fmla="*/ 130048 h 130047"/>
                    <a:gd name="connsiteX6" fmla="*/ 25069 w 25069"/>
                    <a:gd name="connsiteY6" fmla="*/ 117513 h 130047"/>
                    <a:gd name="connsiteX7" fmla="*/ 25069 w 25069"/>
                    <a:gd name="connsiteY7" fmla="*/ 12535 h 130047"/>
                    <a:gd name="connsiteX8" fmla="*/ 12535 w 25069"/>
                    <a:gd name="connsiteY8"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69" h="130047">
                      <a:moveTo>
                        <a:pt x="12535" y="0"/>
                      </a:moveTo>
                      <a:lnTo>
                        <a:pt x="12535" y="0"/>
                      </a:lnTo>
                      <a:cubicBezTo>
                        <a:pt x="5680" y="0"/>
                        <a:pt x="0" y="5680"/>
                        <a:pt x="0" y="12535"/>
                      </a:cubicBezTo>
                      <a:lnTo>
                        <a:pt x="0" y="117513"/>
                      </a:lnTo>
                      <a:cubicBezTo>
                        <a:pt x="0" y="124368"/>
                        <a:pt x="5680" y="130048"/>
                        <a:pt x="12535" y="130048"/>
                      </a:cubicBezTo>
                      <a:lnTo>
                        <a:pt x="12535" y="130048"/>
                      </a:ln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21" name="Forme libre : forme 320">
                  <a:extLst>
                    <a:ext uri="{FF2B5EF4-FFF2-40B4-BE49-F238E27FC236}">
                      <a16:creationId xmlns:a16="http://schemas.microsoft.com/office/drawing/2014/main" id="{2D24FD82-3C03-4578-86D5-95F1A2352DD6}"/>
                    </a:ext>
                  </a:extLst>
                </p:cNvPr>
                <p:cNvSpPr/>
                <p:nvPr/>
              </p:nvSpPr>
              <p:spPr>
                <a:xfrm>
                  <a:off x="202167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4874"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22" name="Forme libre : forme 321">
                  <a:extLst>
                    <a:ext uri="{FF2B5EF4-FFF2-40B4-BE49-F238E27FC236}">
                      <a16:creationId xmlns:a16="http://schemas.microsoft.com/office/drawing/2014/main" id="{D87D1814-4583-4CE9-9577-B9B6D5DF75D4}"/>
                    </a:ext>
                  </a:extLst>
                </p:cNvPr>
                <p:cNvSpPr/>
                <p:nvPr/>
              </p:nvSpPr>
              <p:spPr>
                <a:xfrm>
                  <a:off x="198289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277" name="Forme libre : forme 276">
              <a:extLst>
                <a:ext uri="{FF2B5EF4-FFF2-40B4-BE49-F238E27FC236}">
                  <a16:creationId xmlns:a16="http://schemas.microsoft.com/office/drawing/2014/main" id="{E087256C-3DF5-4CB5-ADE9-C301C0E34E6A}"/>
                </a:ext>
              </a:extLst>
            </p:cNvPr>
            <p:cNvSpPr/>
            <p:nvPr/>
          </p:nvSpPr>
          <p:spPr>
            <a:xfrm>
              <a:off x="1109582" y="2890943"/>
              <a:ext cx="1108148" cy="9401"/>
            </a:xfrm>
            <a:custGeom>
              <a:avLst/>
              <a:gdLst>
                <a:gd name="connsiteX0" fmla="*/ 0 w 1108148"/>
                <a:gd name="connsiteY0" fmla="*/ 0 h 9401"/>
                <a:gd name="connsiteX1" fmla="*/ 1108148 w 1108148"/>
                <a:gd name="connsiteY1" fmla="*/ 0 h 9401"/>
                <a:gd name="connsiteX2" fmla="*/ 1108148 w 1108148"/>
                <a:gd name="connsiteY2" fmla="*/ 9401 h 9401"/>
                <a:gd name="connsiteX3" fmla="*/ 0 w 1108148"/>
                <a:gd name="connsiteY3" fmla="*/ 9401 h 9401"/>
              </a:gdLst>
              <a:ahLst/>
              <a:cxnLst>
                <a:cxn ang="0">
                  <a:pos x="connsiteX0" y="connsiteY0"/>
                </a:cxn>
                <a:cxn ang="0">
                  <a:pos x="connsiteX1" y="connsiteY1"/>
                </a:cxn>
                <a:cxn ang="0">
                  <a:pos x="connsiteX2" y="connsiteY2"/>
                </a:cxn>
                <a:cxn ang="0">
                  <a:pos x="connsiteX3" y="connsiteY3"/>
                </a:cxn>
              </a:cxnLst>
              <a:rect l="l" t="t" r="r" b="b"/>
              <a:pathLst>
                <a:path w="1108148" h="9401">
                  <a:moveTo>
                    <a:pt x="0" y="0"/>
                  </a:moveTo>
                  <a:lnTo>
                    <a:pt x="1108148" y="0"/>
                  </a:lnTo>
                  <a:lnTo>
                    <a:pt x="1108148" y="9401"/>
                  </a:lnTo>
                  <a:lnTo>
                    <a:pt x="0" y="9401"/>
                  </a:lnTo>
                  <a:close/>
                </a:path>
              </a:pathLst>
            </a:custGeom>
            <a:solidFill>
              <a:srgbClr val="FF5B30"/>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278" name="Graphique 329">
              <a:extLst>
                <a:ext uri="{FF2B5EF4-FFF2-40B4-BE49-F238E27FC236}">
                  <a16:creationId xmlns:a16="http://schemas.microsoft.com/office/drawing/2014/main" id="{8769DADF-F07D-4C58-8618-A32768DDF144}"/>
                </a:ext>
              </a:extLst>
            </p:cNvPr>
            <p:cNvGrpSpPr/>
            <p:nvPr/>
          </p:nvGrpSpPr>
          <p:grpSpPr>
            <a:xfrm>
              <a:off x="1807609" y="2520582"/>
              <a:ext cx="63652" cy="130047"/>
              <a:chOff x="1807609" y="2520582"/>
              <a:chExt cx="63652" cy="130047"/>
            </a:xfrm>
            <a:solidFill>
              <a:srgbClr val="636363"/>
            </a:solidFill>
          </p:grpSpPr>
          <p:grpSp>
            <p:nvGrpSpPr>
              <p:cNvPr id="305" name="Graphique 329">
                <a:extLst>
                  <a:ext uri="{FF2B5EF4-FFF2-40B4-BE49-F238E27FC236}">
                    <a16:creationId xmlns:a16="http://schemas.microsoft.com/office/drawing/2014/main" id="{11380049-B9BF-4088-AB9D-F11B517ABF2F}"/>
                  </a:ext>
                </a:extLst>
              </p:cNvPr>
              <p:cNvGrpSpPr/>
              <p:nvPr/>
            </p:nvGrpSpPr>
            <p:grpSpPr>
              <a:xfrm>
                <a:off x="1846193" y="2520582"/>
                <a:ext cx="25069" cy="130047"/>
                <a:chOff x="1846193" y="2520582"/>
                <a:chExt cx="25069" cy="130047"/>
              </a:xfrm>
              <a:solidFill>
                <a:srgbClr val="636363"/>
              </a:solidFill>
            </p:grpSpPr>
            <p:sp>
              <p:nvSpPr>
                <p:cNvPr id="309" name="Forme libre : forme 308">
                  <a:extLst>
                    <a:ext uri="{FF2B5EF4-FFF2-40B4-BE49-F238E27FC236}">
                      <a16:creationId xmlns:a16="http://schemas.microsoft.com/office/drawing/2014/main" id="{477FBB0C-9305-431D-AD2C-BAC0850A900D}"/>
                    </a:ext>
                  </a:extLst>
                </p:cNvPr>
                <p:cNvSpPr/>
                <p:nvPr/>
              </p:nvSpPr>
              <p:spPr>
                <a:xfrm>
                  <a:off x="1846193"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10" name="Forme libre : forme 309">
                  <a:extLst>
                    <a:ext uri="{FF2B5EF4-FFF2-40B4-BE49-F238E27FC236}">
                      <a16:creationId xmlns:a16="http://schemas.microsoft.com/office/drawing/2014/main" id="{6A15AF74-81BB-416E-A858-647E96ADFEC6}"/>
                    </a:ext>
                  </a:extLst>
                </p:cNvPr>
                <p:cNvSpPr/>
                <p:nvPr/>
              </p:nvSpPr>
              <p:spPr>
                <a:xfrm>
                  <a:off x="1846193"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306" name="Graphique 329">
                <a:extLst>
                  <a:ext uri="{FF2B5EF4-FFF2-40B4-BE49-F238E27FC236}">
                    <a16:creationId xmlns:a16="http://schemas.microsoft.com/office/drawing/2014/main" id="{53124601-EE4B-4810-AF67-997813874C5F}"/>
                  </a:ext>
                </a:extLst>
              </p:cNvPr>
              <p:cNvGrpSpPr/>
              <p:nvPr/>
            </p:nvGrpSpPr>
            <p:grpSpPr>
              <a:xfrm>
                <a:off x="1807609" y="2520582"/>
                <a:ext cx="25069" cy="130047"/>
                <a:chOff x="1807609" y="2520582"/>
                <a:chExt cx="25069" cy="130047"/>
              </a:xfrm>
              <a:solidFill>
                <a:srgbClr val="636363"/>
              </a:solidFill>
            </p:grpSpPr>
            <p:sp>
              <p:nvSpPr>
                <p:cNvPr id="307" name="Forme libre : forme 306">
                  <a:extLst>
                    <a:ext uri="{FF2B5EF4-FFF2-40B4-BE49-F238E27FC236}">
                      <a16:creationId xmlns:a16="http://schemas.microsoft.com/office/drawing/2014/main" id="{2B5B03B7-4A33-4710-824B-41B54F26D98E}"/>
                    </a:ext>
                  </a:extLst>
                </p:cNvPr>
                <p:cNvSpPr/>
                <p:nvPr/>
              </p:nvSpPr>
              <p:spPr>
                <a:xfrm>
                  <a:off x="180760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08" name="Forme libre : forme 307">
                  <a:extLst>
                    <a:ext uri="{FF2B5EF4-FFF2-40B4-BE49-F238E27FC236}">
                      <a16:creationId xmlns:a16="http://schemas.microsoft.com/office/drawing/2014/main" id="{DD1BFB9B-12AA-414F-A256-BE59FAE96452}"/>
                    </a:ext>
                  </a:extLst>
                </p:cNvPr>
                <p:cNvSpPr/>
                <p:nvPr/>
              </p:nvSpPr>
              <p:spPr>
                <a:xfrm>
                  <a:off x="180760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279" name="Graphique 329">
              <a:extLst>
                <a:ext uri="{FF2B5EF4-FFF2-40B4-BE49-F238E27FC236}">
                  <a16:creationId xmlns:a16="http://schemas.microsoft.com/office/drawing/2014/main" id="{E31CAEB7-38CE-47C4-8544-7A6F226BD8DF}"/>
                </a:ext>
              </a:extLst>
            </p:cNvPr>
            <p:cNvGrpSpPr/>
            <p:nvPr/>
          </p:nvGrpSpPr>
          <p:grpSpPr>
            <a:xfrm>
              <a:off x="1632319" y="2520582"/>
              <a:ext cx="63652" cy="130047"/>
              <a:chOff x="1632319" y="2520582"/>
              <a:chExt cx="63652" cy="130047"/>
            </a:xfrm>
            <a:solidFill>
              <a:srgbClr val="636363"/>
            </a:solidFill>
          </p:grpSpPr>
          <p:grpSp>
            <p:nvGrpSpPr>
              <p:cNvPr id="299" name="Graphique 329">
                <a:extLst>
                  <a:ext uri="{FF2B5EF4-FFF2-40B4-BE49-F238E27FC236}">
                    <a16:creationId xmlns:a16="http://schemas.microsoft.com/office/drawing/2014/main" id="{71F9F23D-5CF6-44EE-BAEA-2C437B6EBFDF}"/>
                  </a:ext>
                </a:extLst>
              </p:cNvPr>
              <p:cNvGrpSpPr/>
              <p:nvPr/>
            </p:nvGrpSpPr>
            <p:grpSpPr>
              <a:xfrm>
                <a:off x="1670902" y="2520582"/>
                <a:ext cx="25069" cy="130047"/>
                <a:chOff x="1670902" y="2520582"/>
                <a:chExt cx="25069" cy="130047"/>
              </a:xfrm>
              <a:solidFill>
                <a:srgbClr val="636363"/>
              </a:solidFill>
            </p:grpSpPr>
            <p:sp>
              <p:nvSpPr>
                <p:cNvPr id="303" name="Forme libre : forme 302">
                  <a:extLst>
                    <a:ext uri="{FF2B5EF4-FFF2-40B4-BE49-F238E27FC236}">
                      <a16:creationId xmlns:a16="http://schemas.microsoft.com/office/drawing/2014/main" id="{9B023F31-8E59-4212-B795-D5F38682E705}"/>
                    </a:ext>
                  </a:extLst>
                </p:cNvPr>
                <p:cNvSpPr/>
                <p:nvPr/>
              </p:nvSpPr>
              <p:spPr>
                <a:xfrm>
                  <a:off x="167090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04" name="Forme libre : forme 303">
                  <a:extLst>
                    <a:ext uri="{FF2B5EF4-FFF2-40B4-BE49-F238E27FC236}">
                      <a16:creationId xmlns:a16="http://schemas.microsoft.com/office/drawing/2014/main" id="{34588E16-9B93-4229-AA1A-AF9706EEF766}"/>
                    </a:ext>
                  </a:extLst>
                </p:cNvPr>
                <p:cNvSpPr/>
                <p:nvPr/>
              </p:nvSpPr>
              <p:spPr>
                <a:xfrm>
                  <a:off x="167090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300" name="Graphique 329">
                <a:extLst>
                  <a:ext uri="{FF2B5EF4-FFF2-40B4-BE49-F238E27FC236}">
                    <a16:creationId xmlns:a16="http://schemas.microsoft.com/office/drawing/2014/main" id="{DB9C3F7F-7B98-460F-B360-54DF41613A2D}"/>
                  </a:ext>
                </a:extLst>
              </p:cNvPr>
              <p:cNvGrpSpPr/>
              <p:nvPr/>
            </p:nvGrpSpPr>
            <p:grpSpPr>
              <a:xfrm>
                <a:off x="1632319" y="2520582"/>
                <a:ext cx="25069" cy="130047"/>
                <a:chOff x="1632319" y="2520582"/>
                <a:chExt cx="25069" cy="130047"/>
              </a:xfrm>
              <a:solidFill>
                <a:srgbClr val="636363"/>
              </a:solidFill>
            </p:grpSpPr>
            <p:sp>
              <p:nvSpPr>
                <p:cNvPr id="301" name="Forme libre : forme 300">
                  <a:extLst>
                    <a:ext uri="{FF2B5EF4-FFF2-40B4-BE49-F238E27FC236}">
                      <a16:creationId xmlns:a16="http://schemas.microsoft.com/office/drawing/2014/main" id="{22411BF5-26B9-495D-872C-EE242595EBDE}"/>
                    </a:ext>
                  </a:extLst>
                </p:cNvPr>
                <p:cNvSpPr/>
                <p:nvPr/>
              </p:nvSpPr>
              <p:spPr>
                <a:xfrm>
                  <a:off x="163231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02" name="Forme libre : forme 301">
                  <a:extLst>
                    <a:ext uri="{FF2B5EF4-FFF2-40B4-BE49-F238E27FC236}">
                      <a16:creationId xmlns:a16="http://schemas.microsoft.com/office/drawing/2014/main" id="{F6316FB8-5989-4393-B9C0-F4288699D814}"/>
                    </a:ext>
                  </a:extLst>
                </p:cNvPr>
                <p:cNvSpPr/>
                <p:nvPr/>
              </p:nvSpPr>
              <p:spPr>
                <a:xfrm>
                  <a:off x="163231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280" name="Graphique 329">
              <a:extLst>
                <a:ext uri="{FF2B5EF4-FFF2-40B4-BE49-F238E27FC236}">
                  <a16:creationId xmlns:a16="http://schemas.microsoft.com/office/drawing/2014/main" id="{F1E59249-1C2C-4300-A84D-D001E705E146}"/>
                </a:ext>
              </a:extLst>
            </p:cNvPr>
            <p:cNvGrpSpPr/>
            <p:nvPr/>
          </p:nvGrpSpPr>
          <p:grpSpPr>
            <a:xfrm>
              <a:off x="1457028" y="2520582"/>
              <a:ext cx="63652" cy="130047"/>
              <a:chOff x="1457028" y="2520582"/>
              <a:chExt cx="63652" cy="130047"/>
            </a:xfrm>
            <a:solidFill>
              <a:srgbClr val="636363"/>
            </a:solidFill>
          </p:grpSpPr>
          <p:grpSp>
            <p:nvGrpSpPr>
              <p:cNvPr id="293" name="Graphique 329">
                <a:extLst>
                  <a:ext uri="{FF2B5EF4-FFF2-40B4-BE49-F238E27FC236}">
                    <a16:creationId xmlns:a16="http://schemas.microsoft.com/office/drawing/2014/main" id="{F45283AD-4245-47E0-B7B5-292049E4282D}"/>
                  </a:ext>
                </a:extLst>
              </p:cNvPr>
              <p:cNvGrpSpPr/>
              <p:nvPr/>
            </p:nvGrpSpPr>
            <p:grpSpPr>
              <a:xfrm>
                <a:off x="1495612" y="2520582"/>
                <a:ext cx="25069" cy="130047"/>
                <a:chOff x="1495612" y="2520582"/>
                <a:chExt cx="25069" cy="130047"/>
              </a:xfrm>
              <a:solidFill>
                <a:srgbClr val="636363"/>
              </a:solidFill>
            </p:grpSpPr>
            <p:sp>
              <p:nvSpPr>
                <p:cNvPr id="297" name="Forme libre : forme 296">
                  <a:extLst>
                    <a:ext uri="{FF2B5EF4-FFF2-40B4-BE49-F238E27FC236}">
                      <a16:creationId xmlns:a16="http://schemas.microsoft.com/office/drawing/2014/main" id="{1E2ECD62-B0BC-48B3-B467-94E120978A59}"/>
                    </a:ext>
                  </a:extLst>
                </p:cNvPr>
                <p:cNvSpPr/>
                <p:nvPr/>
              </p:nvSpPr>
              <p:spPr>
                <a:xfrm>
                  <a:off x="149561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98" name="Forme libre : forme 297">
                  <a:extLst>
                    <a:ext uri="{FF2B5EF4-FFF2-40B4-BE49-F238E27FC236}">
                      <a16:creationId xmlns:a16="http://schemas.microsoft.com/office/drawing/2014/main" id="{0BA70D1D-0681-4340-837E-0153631F8E4D}"/>
                    </a:ext>
                  </a:extLst>
                </p:cNvPr>
                <p:cNvSpPr/>
                <p:nvPr/>
              </p:nvSpPr>
              <p:spPr>
                <a:xfrm>
                  <a:off x="149561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294" name="Graphique 329">
                <a:extLst>
                  <a:ext uri="{FF2B5EF4-FFF2-40B4-BE49-F238E27FC236}">
                    <a16:creationId xmlns:a16="http://schemas.microsoft.com/office/drawing/2014/main" id="{8FDB472C-135C-4B69-9AA4-F078B4E2297D}"/>
                  </a:ext>
                </a:extLst>
              </p:cNvPr>
              <p:cNvGrpSpPr/>
              <p:nvPr/>
            </p:nvGrpSpPr>
            <p:grpSpPr>
              <a:xfrm>
                <a:off x="1457028" y="2520582"/>
                <a:ext cx="25069" cy="130047"/>
                <a:chOff x="1457028" y="2520582"/>
                <a:chExt cx="25069" cy="130047"/>
              </a:xfrm>
              <a:solidFill>
                <a:srgbClr val="636363"/>
              </a:solidFill>
            </p:grpSpPr>
            <p:sp>
              <p:nvSpPr>
                <p:cNvPr id="295" name="Forme libre : forme 294">
                  <a:extLst>
                    <a:ext uri="{FF2B5EF4-FFF2-40B4-BE49-F238E27FC236}">
                      <a16:creationId xmlns:a16="http://schemas.microsoft.com/office/drawing/2014/main" id="{8A986278-306E-438A-99F0-EA60A2FA4673}"/>
                    </a:ext>
                  </a:extLst>
                </p:cNvPr>
                <p:cNvSpPr/>
                <p:nvPr/>
              </p:nvSpPr>
              <p:spPr>
                <a:xfrm>
                  <a:off x="1457028"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96" name="Forme libre : forme 295">
                  <a:extLst>
                    <a:ext uri="{FF2B5EF4-FFF2-40B4-BE49-F238E27FC236}">
                      <a16:creationId xmlns:a16="http://schemas.microsoft.com/office/drawing/2014/main" id="{EE50FDD7-3AAB-4800-B4DD-3E2C3C6B4ED8}"/>
                    </a:ext>
                  </a:extLst>
                </p:cNvPr>
                <p:cNvSpPr/>
                <p:nvPr/>
              </p:nvSpPr>
              <p:spPr>
                <a:xfrm>
                  <a:off x="1457028"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281" name="Graphique 329">
              <a:extLst>
                <a:ext uri="{FF2B5EF4-FFF2-40B4-BE49-F238E27FC236}">
                  <a16:creationId xmlns:a16="http://schemas.microsoft.com/office/drawing/2014/main" id="{80838EBD-2B5C-42ED-B44F-8793FC45586E}"/>
                </a:ext>
              </a:extLst>
            </p:cNvPr>
            <p:cNvGrpSpPr/>
            <p:nvPr/>
          </p:nvGrpSpPr>
          <p:grpSpPr>
            <a:xfrm>
              <a:off x="1281738" y="2520582"/>
              <a:ext cx="63652" cy="130047"/>
              <a:chOff x="1281738" y="2520582"/>
              <a:chExt cx="63652" cy="130047"/>
            </a:xfrm>
            <a:solidFill>
              <a:srgbClr val="636363"/>
            </a:solidFill>
          </p:grpSpPr>
          <p:grpSp>
            <p:nvGrpSpPr>
              <p:cNvPr id="287" name="Graphique 329">
                <a:extLst>
                  <a:ext uri="{FF2B5EF4-FFF2-40B4-BE49-F238E27FC236}">
                    <a16:creationId xmlns:a16="http://schemas.microsoft.com/office/drawing/2014/main" id="{BE1611E3-56C7-4072-88AE-FEA8370DE2AE}"/>
                  </a:ext>
                </a:extLst>
              </p:cNvPr>
              <p:cNvGrpSpPr/>
              <p:nvPr/>
            </p:nvGrpSpPr>
            <p:grpSpPr>
              <a:xfrm>
                <a:off x="1320322" y="2520582"/>
                <a:ext cx="25069" cy="130047"/>
                <a:chOff x="1320322" y="2520582"/>
                <a:chExt cx="25069" cy="130047"/>
              </a:xfrm>
              <a:solidFill>
                <a:srgbClr val="636363"/>
              </a:solidFill>
            </p:grpSpPr>
            <p:sp>
              <p:nvSpPr>
                <p:cNvPr id="291" name="Forme libre : forme 290">
                  <a:extLst>
                    <a:ext uri="{FF2B5EF4-FFF2-40B4-BE49-F238E27FC236}">
                      <a16:creationId xmlns:a16="http://schemas.microsoft.com/office/drawing/2014/main" id="{AC8C51E6-B128-4524-BF8A-A64B71DE030B}"/>
                    </a:ext>
                  </a:extLst>
                </p:cNvPr>
                <p:cNvSpPr/>
                <p:nvPr/>
              </p:nvSpPr>
              <p:spPr>
                <a:xfrm>
                  <a:off x="132032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92" name="Forme libre : forme 291">
                  <a:extLst>
                    <a:ext uri="{FF2B5EF4-FFF2-40B4-BE49-F238E27FC236}">
                      <a16:creationId xmlns:a16="http://schemas.microsoft.com/office/drawing/2014/main" id="{300731BB-8627-4BD1-B31A-9AC793D20F92}"/>
                    </a:ext>
                  </a:extLst>
                </p:cNvPr>
                <p:cNvSpPr/>
                <p:nvPr/>
              </p:nvSpPr>
              <p:spPr>
                <a:xfrm>
                  <a:off x="132032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288" name="Graphique 329">
                <a:extLst>
                  <a:ext uri="{FF2B5EF4-FFF2-40B4-BE49-F238E27FC236}">
                    <a16:creationId xmlns:a16="http://schemas.microsoft.com/office/drawing/2014/main" id="{93039CAB-8DBF-45A6-9ED8-0C29A2EF2ECD}"/>
                  </a:ext>
                </a:extLst>
              </p:cNvPr>
              <p:cNvGrpSpPr/>
              <p:nvPr/>
            </p:nvGrpSpPr>
            <p:grpSpPr>
              <a:xfrm>
                <a:off x="1281738" y="2520582"/>
                <a:ext cx="25069" cy="130047"/>
                <a:chOff x="1281738" y="2520582"/>
                <a:chExt cx="25069" cy="130047"/>
              </a:xfrm>
              <a:solidFill>
                <a:srgbClr val="636363"/>
              </a:solidFill>
            </p:grpSpPr>
            <p:sp>
              <p:nvSpPr>
                <p:cNvPr id="289" name="Forme libre : forme 288">
                  <a:extLst>
                    <a:ext uri="{FF2B5EF4-FFF2-40B4-BE49-F238E27FC236}">
                      <a16:creationId xmlns:a16="http://schemas.microsoft.com/office/drawing/2014/main" id="{A8FE9730-23B1-4FC9-8250-21FAFB9F4AD9}"/>
                    </a:ext>
                  </a:extLst>
                </p:cNvPr>
                <p:cNvSpPr/>
                <p:nvPr/>
              </p:nvSpPr>
              <p:spPr>
                <a:xfrm>
                  <a:off x="1281738"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90" name="Forme libre : forme 289">
                  <a:extLst>
                    <a:ext uri="{FF2B5EF4-FFF2-40B4-BE49-F238E27FC236}">
                      <a16:creationId xmlns:a16="http://schemas.microsoft.com/office/drawing/2014/main" id="{D559F917-F6A5-4BC3-B308-8816162B43B7}"/>
                    </a:ext>
                  </a:extLst>
                </p:cNvPr>
                <p:cNvSpPr/>
                <p:nvPr/>
              </p:nvSpPr>
              <p:spPr>
                <a:xfrm>
                  <a:off x="1281738"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282" name="Forme libre : forme 281">
              <a:extLst>
                <a:ext uri="{FF2B5EF4-FFF2-40B4-BE49-F238E27FC236}">
                  <a16:creationId xmlns:a16="http://schemas.microsoft.com/office/drawing/2014/main" id="{4264FC44-6FD6-4F71-9E7F-5797F6F07F55}"/>
                </a:ext>
              </a:extLst>
            </p:cNvPr>
            <p:cNvSpPr/>
            <p:nvPr/>
          </p:nvSpPr>
          <p:spPr>
            <a:xfrm>
              <a:off x="198289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83" name="Forme libre : forme 282">
              <a:extLst>
                <a:ext uri="{FF2B5EF4-FFF2-40B4-BE49-F238E27FC236}">
                  <a16:creationId xmlns:a16="http://schemas.microsoft.com/office/drawing/2014/main" id="{F42D387A-E77F-4B63-93F7-567EE0DAE2EE}"/>
                </a:ext>
              </a:extLst>
            </p:cNvPr>
            <p:cNvSpPr/>
            <p:nvPr/>
          </p:nvSpPr>
          <p:spPr>
            <a:xfrm>
              <a:off x="198289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284" name="Graphique 329">
              <a:extLst>
                <a:ext uri="{FF2B5EF4-FFF2-40B4-BE49-F238E27FC236}">
                  <a16:creationId xmlns:a16="http://schemas.microsoft.com/office/drawing/2014/main" id="{7A812407-8339-4AC1-869F-17BBC826F04C}"/>
                </a:ext>
              </a:extLst>
            </p:cNvPr>
            <p:cNvGrpSpPr/>
            <p:nvPr/>
          </p:nvGrpSpPr>
          <p:grpSpPr>
            <a:xfrm>
              <a:off x="2021679" y="2520582"/>
              <a:ext cx="25069" cy="130047"/>
              <a:chOff x="2021679" y="2520582"/>
              <a:chExt cx="25069" cy="130047"/>
            </a:xfrm>
            <a:solidFill>
              <a:srgbClr val="636363"/>
            </a:solidFill>
          </p:grpSpPr>
          <p:sp>
            <p:nvSpPr>
              <p:cNvPr id="285" name="Forme libre : forme 284">
                <a:extLst>
                  <a:ext uri="{FF2B5EF4-FFF2-40B4-BE49-F238E27FC236}">
                    <a16:creationId xmlns:a16="http://schemas.microsoft.com/office/drawing/2014/main" id="{EBFC805C-58FA-4F65-AAE5-38FDA31A138A}"/>
                  </a:ext>
                </a:extLst>
              </p:cNvPr>
              <p:cNvSpPr/>
              <p:nvPr/>
            </p:nvSpPr>
            <p:spPr>
              <a:xfrm>
                <a:off x="202167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4874"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86" name="Forme libre : forme 285">
                <a:extLst>
                  <a:ext uri="{FF2B5EF4-FFF2-40B4-BE49-F238E27FC236}">
                    <a16:creationId xmlns:a16="http://schemas.microsoft.com/office/drawing/2014/main" id="{BB1D52BB-C27B-4498-8582-E6712CBA5B59}"/>
                  </a:ext>
                </a:extLst>
              </p:cNvPr>
              <p:cNvSpPr/>
              <p:nvPr/>
            </p:nvSpPr>
            <p:spPr>
              <a:xfrm>
                <a:off x="202167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4874"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338" name="Rectangle 337">
            <a:extLst>
              <a:ext uri="{FF2B5EF4-FFF2-40B4-BE49-F238E27FC236}">
                <a16:creationId xmlns:a16="http://schemas.microsoft.com/office/drawing/2014/main" id="{43628C59-143F-4D41-A483-75D2390EA7E5}"/>
              </a:ext>
            </a:extLst>
          </p:cNvPr>
          <p:cNvSpPr/>
          <p:nvPr/>
        </p:nvSpPr>
        <p:spPr>
          <a:xfrm>
            <a:off x="5317067" y="1288962"/>
            <a:ext cx="3632200" cy="288884"/>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BE" sz="1200">
                <a:latin typeface="Trebuchet MS" panose="020B0603020202020204" pitchFamily="34" charset="0"/>
              </a:rPr>
              <a:t>Offres complexes et offres composites</a:t>
            </a:r>
          </a:p>
        </p:txBody>
      </p:sp>
      <p:sp>
        <p:nvSpPr>
          <p:cNvPr id="339" name="Espace réservé du contenu 3">
            <a:extLst>
              <a:ext uri="{FF2B5EF4-FFF2-40B4-BE49-F238E27FC236}">
                <a16:creationId xmlns:a16="http://schemas.microsoft.com/office/drawing/2014/main" id="{F9CED588-88E0-4377-A7FA-12B5EEFAD445}"/>
              </a:ext>
            </a:extLst>
          </p:cNvPr>
          <p:cNvSpPr txBox="1">
            <a:spLocks/>
          </p:cNvSpPr>
          <p:nvPr/>
        </p:nvSpPr>
        <p:spPr>
          <a:xfrm>
            <a:off x="5317066" y="1578523"/>
            <a:ext cx="3826933" cy="22005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just">
              <a:buClr>
                <a:srgbClr val="FF7351"/>
              </a:buClr>
            </a:pPr>
            <a:r>
              <a:rPr lang="fr-BE" sz="1050" b="1">
                <a:solidFill>
                  <a:srgbClr val="FF7351"/>
                </a:solidFill>
                <a:latin typeface="Trebuchet MS" panose="020B0603020202020204" pitchFamily="34" charset="0"/>
              </a:rPr>
              <a:t>Légalisation de critères d’une offre complexe</a:t>
            </a:r>
          </a:p>
        </p:txBody>
      </p:sp>
      <p:sp>
        <p:nvSpPr>
          <p:cNvPr id="340" name="Espace réservé du contenu 3">
            <a:extLst>
              <a:ext uri="{FF2B5EF4-FFF2-40B4-BE49-F238E27FC236}">
                <a16:creationId xmlns:a16="http://schemas.microsoft.com/office/drawing/2014/main" id="{45F07325-0114-4AA0-9519-35A2B53E1A17}"/>
              </a:ext>
            </a:extLst>
          </p:cNvPr>
          <p:cNvSpPr txBox="1">
            <a:spLocks/>
          </p:cNvSpPr>
          <p:nvPr/>
        </p:nvSpPr>
        <p:spPr>
          <a:xfrm>
            <a:off x="5317066" y="1807458"/>
            <a:ext cx="3632200" cy="567970"/>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lgn="just">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Légalisation des critères permettant de savoir si une opération dite complexe, c’est-à-dire comportant plusieurs prestations, s’apparente à une prestation unique ou à plusieurs opérations distinctes pour l’application de la TVA</a:t>
            </a:r>
          </a:p>
        </p:txBody>
      </p:sp>
      <p:grpSp>
        <p:nvGrpSpPr>
          <p:cNvPr id="341" name="Graphique 252">
            <a:extLst>
              <a:ext uri="{FF2B5EF4-FFF2-40B4-BE49-F238E27FC236}">
                <a16:creationId xmlns:a16="http://schemas.microsoft.com/office/drawing/2014/main" id="{59279506-E835-4B55-A37C-4CF3E4E0686C}"/>
              </a:ext>
            </a:extLst>
          </p:cNvPr>
          <p:cNvGrpSpPr/>
          <p:nvPr/>
        </p:nvGrpSpPr>
        <p:grpSpPr>
          <a:xfrm>
            <a:off x="6676654" y="3469499"/>
            <a:ext cx="1647108" cy="1327589"/>
            <a:chOff x="1307572" y="2822340"/>
            <a:chExt cx="1647108" cy="1327589"/>
          </a:xfrm>
          <a:effectLst>
            <a:outerShdw blurRad="50800" dist="38100" dir="2700000" algn="tl" rotWithShape="0">
              <a:prstClr val="black">
                <a:alpha val="40000"/>
              </a:prstClr>
            </a:outerShdw>
          </a:effectLst>
        </p:grpSpPr>
        <p:grpSp>
          <p:nvGrpSpPr>
            <p:cNvPr id="342" name="Graphique 252">
              <a:extLst>
                <a:ext uri="{FF2B5EF4-FFF2-40B4-BE49-F238E27FC236}">
                  <a16:creationId xmlns:a16="http://schemas.microsoft.com/office/drawing/2014/main" id="{5DF94BD1-093A-4B2B-9E96-86F2A8FE1438}"/>
                </a:ext>
              </a:extLst>
            </p:cNvPr>
            <p:cNvGrpSpPr/>
            <p:nvPr/>
          </p:nvGrpSpPr>
          <p:grpSpPr>
            <a:xfrm>
              <a:off x="1307572" y="3664480"/>
              <a:ext cx="1647108" cy="485449"/>
              <a:chOff x="1307572" y="3664480"/>
              <a:chExt cx="1647108" cy="485449"/>
            </a:xfrm>
          </p:grpSpPr>
          <p:grpSp>
            <p:nvGrpSpPr>
              <p:cNvPr id="349" name="Graphique 252">
                <a:extLst>
                  <a:ext uri="{FF2B5EF4-FFF2-40B4-BE49-F238E27FC236}">
                    <a16:creationId xmlns:a16="http://schemas.microsoft.com/office/drawing/2014/main" id="{012A44D6-BE4E-4E1F-901F-D854F9C3AD31}"/>
                  </a:ext>
                </a:extLst>
              </p:cNvPr>
              <p:cNvGrpSpPr/>
              <p:nvPr/>
            </p:nvGrpSpPr>
            <p:grpSpPr>
              <a:xfrm>
                <a:off x="1307572" y="3664480"/>
                <a:ext cx="1647108" cy="485449"/>
                <a:chOff x="1307572" y="3664480"/>
                <a:chExt cx="1647108" cy="485449"/>
              </a:xfrm>
            </p:grpSpPr>
            <p:sp>
              <p:nvSpPr>
                <p:cNvPr id="402" name="Forme libre : forme 401">
                  <a:extLst>
                    <a:ext uri="{FF2B5EF4-FFF2-40B4-BE49-F238E27FC236}">
                      <a16:creationId xmlns:a16="http://schemas.microsoft.com/office/drawing/2014/main" id="{6ECD1AC1-5C6D-44C4-80EB-68665A900CF0}"/>
                    </a:ext>
                  </a:extLst>
                </p:cNvPr>
                <p:cNvSpPr/>
                <p:nvPr/>
              </p:nvSpPr>
              <p:spPr>
                <a:xfrm>
                  <a:off x="1347028" y="3727080"/>
                  <a:ext cx="1607651" cy="422850"/>
                </a:xfrm>
                <a:custGeom>
                  <a:avLst/>
                  <a:gdLst>
                    <a:gd name="connsiteX0" fmla="*/ 650084 w 1607651"/>
                    <a:gd name="connsiteY0" fmla="*/ 958 h 422850"/>
                    <a:gd name="connsiteX1" fmla="*/ 562966 w 1607651"/>
                    <a:gd name="connsiteY1" fmla="*/ 203685 h 422850"/>
                    <a:gd name="connsiteX2" fmla="*/ 114774 w 1607651"/>
                    <a:gd name="connsiteY2" fmla="*/ 9725 h 422850"/>
                    <a:gd name="connsiteX3" fmla="*/ 93405 w 1607651"/>
                    <a:gd name="connsiteY3" fmla="*/ 23423 h 422850"/>
                    <a:gd name="connsiteX4" fmla="*/ 260 w 1607651"/>
                    <a:gd name="connsiteY4" fmla="*/ 401482 h 422850"/>
                    <a:gd name="connsiteX5" fmla="*/ 43545 w 1607651"/>
                    <a:gd name="connsiteY5" fmla="*/ 422850 h 422850"/>
                    <a:gd name="connsiteX6" fmla="*/ 1564548 w 1607651"/>
                    <a:gd name="connsiteY6" fmla="*/ 422850 h 422850"/>
                    <a:gd name="connsiteX7" fmla="*/ 1607285 w 1607651"/>
                    <a:gd name="connsiteY7" fmla="*/ 401482 h 422850"/>
                    <a:gd name="connsiteX8" fmla="*/ 1509209 w 1607651"/>
                    <a:gd name="connsiteY8" fmla="*/ 23423 h 422850"/>
                    <a:gd name="connsiteX9" fmla="*/ 1444555 w 1607651"/>
                    <a:gd name="connsiteY9" fmla="*/ 410 h 422850"/>
                    <a:gd name="connsiteX10" fmla="*/ 650084 w 1607651"/>
                    <a:gd name="connsiteY10" fmla="*/ 958 h 422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07651" h="422850">
                      <a:moveTo>
                        <a:pt x="650084" y="958"/>
                      </a:moveTo>
                      <a:cubicBezTo>
                        <a:pt x="623784" y="-16575"/>
                        <a:pt x="582690" y="212452"/>
                        <a:pt x="562966" y="203685"/>
                      </a:cubicBezTo>
                      <a:lnTo>
                        <a:pt x="114774" y="9725"/>
                      </a:lnTo>
                      <a:cubicBezTo>
                        <a:pt x="103268" y="12464"/>
                        <a:pt x="94501" y="17395"/>
                        <a:pt x="93405" y="23423"/>
                      </a:cubicBezTo>
                      <a:lnTo>
                        <a:pt x="260" y="401482"/>
                      </a:lnTo>
                      <a:cubicBezTo>
                        <a:pt x="-2479" y="413536"/>
                        <a:pt x="16698" y="422850"/>
                        <a:pt x="43545" y="422850"/>
                      </a:cubicBezTo>
                      <a:lnTo>
                        <a:pt x="1564548" y="422850"/>
                      </a:lnTo>
                      <a:cubicBezTo>
                        <a:pt x="1591396" y="422850"/>
                        <a:pt x="1610573" y="412988"/>
                        <a:pt x="1607285" y="401482"/>
                      </a:cubicBezTo>
                      <a:lnTo>
                        <a:pt x="1509209" y="23423"/>
                      </a:lnTo>
                      <a:cubicBezTo>
                        <a:pt x="1505922" y="10821"/>
                        <a:pt x="1476882" y="410"/>
                        <a:pt x="1444555" y="410"/>
                      </a:cubicBezTo>
                      <a:lnTo>
                        <a:pt x="650084" y="958"/>
                      </a:lnTo>
                      <a:close/>
                    </a:path>
                  </a:pathLst>
                </a:custGeom>
                <a:solidFill>
                  <a:srgbClr val="000000">
                    <a:alpha val="13000"/>
                  </a:srgbClr>
                </a:solidFill>
                <a:ln w="5464" cap="flat">
                  <a:noFill/>
                  <a:prstDash val="solid"/>
                  <a:miter/>
                </a:ln>
              </p:spPr>
              <p:txBody>
                <a:bodyPr rtlCol="0" anchor="ctr"/>
                <a:lstStyle/>
                <a:p>
                  <a:endParaRPr lang="en-BE">
                    <a:latin typeface="Trebuchet MS" panose="020B0603020202020204" pitchFamily="34" charset="0"/>
                  </a:endParaRPr>
                </a:p>
              </p:txBody>
            </p:sp>
            <p:sp>
              <p:nvSpPr>
                <p:cNvPr id="403" name="Forme libre : forme 402">
                  <a:extLst>
                    <a:ext uri="{FF2B5EF4-FFF2-40B4-BE49-F238E27FC236}">
                      <a16:creationId xmlns:a16="http://schemas.microsoft.com/office/drawing/2014/main" id="{01744BCF-812B-45CD-A07A-613ABF20D8A7}"/>
                    </a:ext>
                  </a:extLst>
                </p:cNvPr>
                <p:cNvSpPr/>
                <p:nvPr/>
              </p:nvSpPr>
              <p:spPr>
                <a:xfrm>
                  <a:off x="1307572" y="3701738"/>
                  <a:ext cx="1595604" cy="410385"/>
                </a:xfrm>
                <a:custGeom>
                  <a:avLst/>
                  <a:gdLst>
                    <a:gd name="connsiteX0" fmla="*/ 1553048 w 1595604"/>
                    <a:gd name="connsiteY0" fmla="*/ 410386 h 410385"/>
                    <a:gd name="connsiteX1" fmla="*/ 43004 w 1595604"/>
                    <a:gd name="connsiteY1" fmla="*/ 410386 h 410385"/>
                    <a:gd name="connsiteX2" fmla="*/ 267 w 1595604"/>
                    <a:gd name="connsiteY2" fmla="*/ 389017 h 410385"/>
                    <a:gd name="connsiteX3" fmla="*/ 267 w 1595604"/>
                    <a:gd name="connsiteY3" fmla="*/ 351759 h 410385"/>
                    <a:gd name="connsiteX4" fmla="*/ 97247 w 1595604"/>
                    <a:gd name="connsiteY4" fmla="*/ 16437 h 410385"/>
                    <a:gd name="connsiteX5" fmla="*/ 143272 w 1595604"/>
                    <a:gd name="connsiteY5" fmla="*/ 0 h 410385"/>
                    <a:gd name="connsiteX6" fmla="*/ 1457712 w 1595604"/>
                    <a:gd name="connsiteY6" fmla="*/ 0 h 410385"/>
                    <a:gd name="connsiteX7" fmla="*/ 1503736 w 1595604"/>
                    <a:gd name="connsiteY7" fmla="*/ 16437 h 410385"/>
                    <a:gd name="connsiteX8" fmla="*/ 1595238 w 1595604"/>
                    <a:gd name="connsiteY8" fmla="*/ 351759 h 410385"/>
                    <a:gd name="connsiteX9" fmla="*/ 1595238 w 1595604"/>
                    <a:gd name="connsiteY9" fmla="*/ 389017 h 410385"/>
                    <a:gd name="connsiteX10" fmla="*/ 1553048 w 1595604"/>
                    <a:gd name="connsiteY10" fmla="*/ 410386 h 41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5604" h="410385">
                      <a:moveTo>
                        <a:pt x="1553048" y="410386"/>
                      </a:moveTo>
                      <a:lnTo>
                        <a:pt x="43004" y="410386"/>
                      </a:lnTo>
                      <a:cubicBezTo>
                        <a:pt x="16156" y="410386"/>
                        <a:pt x="-2473" y="401071"/>
                        <a:pt x="267" y="389017"/>
                      </a:cubicBezTo>
                      <a:lnTo>
                        <a:pt x="267" y="351759"/>
                      </a:lnTo>
                      <a:lnTo>
                        <a:pt x="97247" y="16437"/>
                      </a:lnTo>
                      <a:cubicBezTo>
                        <a:pt x="99439" y="7671"/>
                        <a:pt x="120260" y="0"/>
                        <a:pt x="143272" y="0"/>
                      </a:cubicBezTo>
                      <a:lnTo>
                        <a:pt x="1457712" y="0"/>
                      </a:lnTo>
                      <a:cubicBezTo>
                        <a:pt x="1480724" y="0"/>
                        <a:pt x="1501545" y="7123"/>
                        <a:pt x="1503736" y="16437"/>
                      </a:cubicBezTo>
                      <a:lnTo>
                        <a:pt x="1595238" y="351759"/>
                      </a:lnTo>
                      <a:lnTo>
                        <a:pt x="1595238" y="389017"/>
                      </a:lnTo>
                      <a:cubicBezTo>
                        <a:pt x="1598525" y="400523"/>
                        <a:pt x="1579348" y="410386"/>
                        <a:pt x="1553048" y="410386"/>
                      </a:cubicBezTo>
                      <a:close/>
                    </a:path>
                  </a:pathLst>
                </a:custGeom>
                <a:solidFill>
                  <a:schemeClr val="bg1">
                    <a:lumMod val="50000"/>
                  </a:schemeClr>
                </a:solidFill>
                <a:ln w="5464" cap="flat">
                  <a:noFill/>
                  <a:prstDash val="solid"/>
                  <a:miter/>
                </a:ln>
              </p:spPr>
              <p:txBody>
                <a:bodyPr rtlCol="0" anchor="ctr"/>
                <a:lstStyle/>
                <a:p>
                  <a:endParaRPr lang="en-BE">
                    <a:latin typeface="Trebuchet MS" panose="020B0603020202020204" pitchFamily="34" charset="0"/>
                  </a:endParaRPr>
                </a:p>
              </p:txBody>
            </p:sp>
            <p:sp>
              <p:nvSpPr>
                <p:cNvPr id="404" name="Forme libre : forme 403">
                  <a:extLst>
                    <a:ext uri="{FF2B5EF4-FFF2-40B4-BE49-F238E27FC236}">
                      <a16:creationId xmlns:a16="http://schemas.microsoft.com/office/drawing/2014/main" id="{97DB6901-DC1B-4837-9761-DAABDA9704FB}"/>
                    </a:ext>
                  </a:extLst>
                </p:cNvPr>
                <p:cNvSpPr/>
                <p:nvPr/>
              </p:nvSpPr>
              <p:spPr>
                <a:xfrm>
                  <a:off x="1308119" y="3664480"/>
                  <a:ext cx="1595498" cy="410385"/>
                </a:xfrm>
                <a:custGeom>
                  <a:avLst/>
                  <a:gdLst>
                    <a:gd name="connsiteX0" fmla="*/ 1552501 w 1595498"/>
                    <a:gd name="connsiteY0" fmla="*/ 410386 h 410385"/>
                    <a:gd name="connsiteX1" fmla="*/ 43004 w 1595498"/>
                    <a:gd name="connsiteY1" fmla="*/ 410386 h 410385"/>
                    <a:gd name="connsiteX2" fmla="*/ 267 w 1595498"/>
                    <a:gd name="connsiteY2" fmla="*/ 389017 h 410385"/>
                    <a:gd name="connsiteX3" fmla="*/ 97247 w 1595498"/>
                    <a:gd name="connsiteY3" fmla="*/ 16437 h 410385"/>
                    <a:gd name="connsiteX4" fmla="*/ 143272 w 1595498"/>
                    <a:gd name="connsiteY4" fmla="*/ 0 h 410385"/>
                    <a:gd name="connsiteX5" fmla="*/ 1457712 w 1595498"/>
                    <a:gd name="connsiteY5" fmla="*/ 0 h 410385"/>
                    <a:gd name="connsiteX6" fmla="*/ 1503736 w 1595498"/>
                    <a:gd name="connsiteY6" fmla="*/ 16437 h 410385"/>
                    <a:gd name="connsiteX7" fmla="*/ 1595238 w 1595498"/>
                    <a:gd name="connsiteY7" fmla="*/ 389017 h 410385"/>
                    <a:gd name="connsiteX8" fmla="*/ 1552501 w 1595498"/>
                    <a:gd name="connsiteY8" fmla="*/ 410386 h 41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5498" h="410385">
                      <a:moveTo>
                        <a:pt x="1552501" y="410386"/>
                      </a:moveTo>
                      <a:lnTo>
                        <a:pt x="43004" y="410386"/>
                      </a:lnTo>
                      <a:cubicBezTo>
                        <a:pt x="16156" y="410386"/>
                        <a:pt x="-2473" y="401071"/>
                        <a:pt x="267" y="389017"/>
                      </a:cubicBezTo>
                      <a:lnTo>
                        <a:pt x="97247" y="16437"/>
                      </a:lnTo>
                      <a:cubicBezTo>
                        <a:pt x="99439" y="7671"/>
                        <a:pt x="120260" y="0"/>
                        <a:pt x="143272" y="0"/>
                      </a:cubicBezTo>
                      <a:lnTo>
                        <a:pt x="1457712" y="0"/>
                      </a:lnTo>
                      <a:cubicBezTo>
                        <a:pt x="1480724" y="0"/>
                        <a:pt x="1501545" y="7123"/>
                        <a:pt x="1503736" y="16437"/>
                      </a:cubicBezTo>
                      <a:lnTo>
                        <a:pt x="1595238" y="389017"/>
                      </a:lnTo>
                      <a:cubicBezTo>
                        <a:pt x="1597977" y="400523"/>
                        <a:pt x="1578800" y="410386"/>
                        <a:pt x="1552501" y="410386"/>
                      </a:cubicBezTo>
                      <a:close/>
                    </a:path>
                  </a:pathLst>
                </a:custGeom>
                <a:solidFill>
                  <a:srgbClr val="E1E8E8"/>
                </a:solidFill>
                <a:ln w="5464" cap="flat">
                  <a:noFill/>
                  <a:prstDash val="solid"/>
                  <a:miter/>
                </a:ln>
              </p:spPr>
              <p:txBody>
                <a:bodyPr rtlCol="0" anchor="ctr"/>
                <a:lstStyle/>
                <a:p>
                  <a:endParaRPr lang="en-BE">
                    <a:latin typeface="Trebuchet MS" panose="020B0603020202020204" pitchFamily="34" charset="0"/>
                  </a:endParaRPr>
                </a:p>
              </p:txBody>
            </p:sp>
          </p:grpSp>
          <p:grpSp>
            <p:nvGrpSpPr>
              <p:cNvPr id="350" name="Graphique 252">
                <a:extLst>
                  <a:ext uri="{FF2B5EF4-FFF2-40B4-BE49-F238E27FC236}">
                    <a16:creationId xmlns:a16="http://schemas.microsoft.com/office/drawing/2014/main" id="{C7193332-5DDE-47DB-86DC-A81253B48A72}"/>
                  </a:ext>
                </a:extLst>
              </p:cNvPr>
              <p:cNvGrpSpPr/>
              <p:nvPr/>
            </p:nvGrpSpPr>
            <p:grpSpPr>
              <a:xfrm>
                <a:off x="1446349" y="3716532"/>
                <a:ext cx="1321962" cy="358334"/>
                <a:chOff x="1446349" y="3716532"/>
                <a:chExt cx="1321962" cy="358334"/>
              </a:xfrm>
            </p:grpSpPr>
            <p:sp>
              <p:nvSpPr>
                <p:cNvPr id="351" name="Forme libre : forme 350">
                  <a:extLst>
                    <a:ext uri="{FF2B5EF4-FFF2-40B4-BE49-F238E27FC236}">
                      <a16:creationId xmlns:a16="http://schemas.microsoft.com/office/drawing/2014/main" id="{7581D10B-4002-4A8C-BE03-D4BF12D21CAD}"/>
                    </a:ext>
                  </a:extLst>
                </p:cNvPr>
                <p:cNvSpPr/>
                <p:nvPr/>
              </p:nvSpPr>
              <p:spPr>
                <a:xfrm>
                  <a:off x="1951087" y="4060042"/>
                  <a:ext cx="309022" cy="14823"/>
                </a:xfrm>
                <a:custGeom>
                  <a:avLst/>
                  <a:gdLst>
                    <a:gd name="connsiteX0" fmla="*/ 309022 w 309022"/>
                    <a:gd name="connsiteY0" fmla="*/ 14823 h 14823"/>
                    <a:gd name="connsiteX1" fmla="*/ 0 w 309022"/>
                    <a:gd name="connsiteY1" fmla="*/ 14823 h 14823"/>
                    <a:gd name="connsiteX2" fmla="*/ 0 w 309022"/>
                    <a:gd name="connsiteY2" fmla="*/ 14823 h 14823"/>
                    <a:gd name="connsiteX3" fmla="*/ 34518 w 309022"/>
                    <a:gd name="connsiteY3" fmla="*/ 30 h 14823"/>
                    <a:gd name="connsiteX4" fmla="*/ 274504 w 309022"/>
                    <a:gd name="connsiteY4" fmla="*/ 30 h 14823"/>
                    <a:gd name="connsiteX5" fmla="*/ 309022 w 309022"/>
                    <a:gd name="connsiteY5" fmla="*/ 14823 h 14823"/>
                    <a:gd name="connsiteX6" fmla="*/ 309022 w 309022"/>
                    <a:gd name="connsiteY6" fmla="*/ 14823 h 14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9022" h="14823">
                      <a:moveTo>
                        <a:pt x="309022" y="14823"/>
                      </a:moveTo>
                      <a:lnTo>
                        <a:pt x="0" y="14823"/>
                      </a:lnTo>
                      <a:lnTo>
                        <a:pt x="0" y="14823"/>
                      </a:lnTo>
                      <a:cubicBezTo>
                        <a:pt x="548" y="6605"/>
                        <a:pt x="15889" y="30"/>
                        <a:pt x="34518" y="30"/>
                      </a:cubicBezTo>
                      <a:lnTo>
                        <a:pt x="274504" y="30"/>
                      </a:lnTo>
                      <a:cubicBezTo>
                        <a:pt x="293133" y="-518"/>
                        <a:pt x="308474" y="6605"/>
                        <a:pt x="309022" y="14823"/>
                      </a:cubicBezTo>
                      <a:lnTo>
                        <a:pt x="309022" y="14823"/>
                      </a:lnTo>
                      <a:close/>
                    </a:path>
                  </a:pathLst>
                </a:custGeom>
                <a:solidFill>
                  <a:srgbClr val="313838">
                    <a:alpha val="22000"/>
                  </a:srgbClr>
                </a:solidFill>
                <a:ln w="5464" cap="flat">
                  <a:noFill/>
                  <a:prstDash val="solid"/>
                  <a:miter/>
                </a:ln>
              </p:spPr>
              <p:txBody>
                <a:bodyPr rtlCol="0" anchor="ctr"/>
                <a:lstStyle/>
                <a:p>
                  <a:endParaRPr lang="en-BE">
                    <a:latin typeface="Trebuchet MS" panose="020B0603020202020204" pitchFamily="34" charset="0"/>
                  </a:endParaRPr>
                </a:p>
              </p:txBody>
            </p:sp>
            <p:sp>
              <p:nvSpPr>
                <p:cNvPr id="352" name="Forme libre : forme 351">
                  <a:extLst>
                    <a:ext uri="{FF2B5EF4-FFF2-40B4-BE49-F238E27FC236}">
                      <a16:creationId xmlns:a16="http://schemas.microsoft.com/office/drawing/2014/main" id="{99ABE62D-2A8C-4320-8516-7AE7905A7991}"/>
                    </a:ext>
                  </a:extLst>
                </p:cNvPr>
                <p:cNvSpPr/>
                <p:nvPr/>
              </p:nvSpPr>
              <p:spPr>
                <a:xfrm>
                  <a:off x="1887510" y="3909396"/>
                  <a:ext cx="437270" cy="123828"/>
                </a:xfrm>
                <a:custGeom>
                  <a:avLst/>
                  <a:gdLst>
                    <a:gd name="connsiteX0" fmla="*/ 411500 w 437270"/>
                    <a:gd name="connsiteY0" fmla="*/ 123828 h 123828"/>
                    <a:gd name="connsiteX1" fmla="*/ 25771 w 437270"/>
                    <a:gd name="connsiteY1" fmla="*/ 123828 h 123828"/>
                    <a:gd name="connsiteX2" fmla="*/ 19 w 437270"/>
                    <a:gd name="connsiteY2" fmla="*/ 112322 h 123828"/>
                    <a:gd name="connsiteX3" fmla="*/ 7690 w 437270"/>
                    <a:gd name="connsiteY3" fmla="*/ 10958 h 123828"/>
                    <a:gd name="connsiteX4" fmla="*/ 33989 w 437270"/>
                    <a:gd name="connsiteY4" fmla="*/ 0 h 123828"/>
                    <a:gd name="connsiteX5" fmla="*/ 404378 w 437270"/>
                    <a:gd name="connsiteY5" fmla="*/ 0 h 123828"/>
                    <a:gd name="connsiteX6" fmla="*/ 430677 w 437270"/>
                    <a:gd name="connsiteY6" fmla="*/ 10958 h 123828"/>
                    <a:gd name="connsiteX7" fmla="*/ 437252 w 437270"/>
                    <a:gd name="connsiteY7" fmla="*/ 112322 h 123828"/>
                    <a:gd name="connsiteX8" fmla="*/ 411500 w 437270"/>
                    <a:gd name="connsiteY8" fmla="*/ 123828 h 123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270" h="123828">
                      <a:moveTo>
                        <a:pt x="411500" y="123828"/>
                      </a:moveTo>
                      <a:lnTo>
                        <a:pt x="25771" y="123828"/>
                      </a:lnTo>
                      <a:cubicBezTo>
                        <a:pt x="10977" y="123828"/>
                        <a:pt x="-529" y="118349"/>
                        <a:pt x="19" y="112322"/>
                      </a:cubicBezTo>
                      <a:lnTo>
                        <a:pt x="7690" y="10958"/>
                      </a:lnTo>
                      <a:cubicBezTo>
                        <a:pt x="8237" y="4931"/>
                        <a:pt x="19744" y="0"/>
                        <a:pt x="33989" y="0"/>
                      </a:cubicBezTo>
                      <a:lnTo>
                        <a:pt x="404378" y="0"/>
                      </a:lnTo>
                      <a:cubicBezTo>
                        <a:pt x="418623" y="0"/>
                        <a:pt x="430129" y="4931"/>
                        <a:pt x="430677" y="10958"/>
                      </a:cubicBezTo>
                      <a:lnTo>
                        <a:pt x="437252" y="112322"/>
                      </a:lnTo>
                      <a:cubicBezTo>
                        <a:pt x="437800" y="118349"/>
                        <a:pt x="425746" y="123828"/>
                        <a:pt x="411500" y="123828"/>
                      </a:cubicBezTo>
                      <a:close/>
                    </a:path>
                  </a:pathLst>
                </a:custGeom>
                <a:solidFill>
                  <a:srgbClr val="D2D6D6"/>
                </a:solidFill>
                <a:ln w="3994" cap="flat">
                  <a:solidFill>
                    <a:srgbClr val="CCCCCC"/>
                  </a:solidFill>
                  <a:prstDash val="solid"/>
                  <a:miter/>
                </a:ln>
              </p:spPr>
              <p:txBody>
                <a:bodyPr rtlCol="0" anchor="ctr"/>
                <a:lstStyle/>
                <a:p>
                  <a:endParaRPr lang="en-BE">
                    <a:latin typeface="Trebuchet MS" panose="020B0603020202020204" pitchFamily="34" charset="0"/>
                  </a:endParaRPr>
                </a:p>
              </p:txBody>
            </p:sp>
            <p:grpSp>
              <p:nvGrpSpPr>
                <p:cNvPr id="353" name="Graphique 252">
                  <a:extLst>
                    <a:ext uri="{FF2B5EF4-FFF2-40B4-BE49-F238E27FC236}">
                      <a16:creationId xmlns:a16="http://schemas.microsoft.com/office/drawing/2014/main" id="{2312219E-A9B1-4EF5-83AF-5E38D23F9509}"/>
                    </a:ext>
                  </a:extLst>
                </p:cNvPr>
                <p:cNvGrpSpPr/>
                <p:nvPr/>
              </p:nvGrpSpPr>
              <p:grpSpPr>
                <a:xfrm>
                  <a:off x="1446349" y="3716532"/>
                  <a:ext cx="1321962" cy="156702"/>
                  <a:chOff x="1446349" y="3716532"/>
                  <a:chExt cx="1321962" cy="156702"/>
                </a:xfrm>
                <a:solidFill>
                  <a:srgbClr val="313838"/>
                </a:solidFill>
              </p:grpSpPr>
              <p:grpSp>
                <p:nvGrpSpPr>
                  <p:cNvPr id="354" name="Graphique 252">
                    <a:extLst>
                      <a:ext uri="{FF2B5EF4-FFF2-40B4-BE49-F238E27FC236}">
                        <a16:creationId xmlns:a16="http://schemas.microsoft.com/office/drawing/2014/main" id="{00B8938E-792C-4F63-B8CA-25173BC856C8}"/>
                      </a:ext>
                    </a:extLst>
                  </p:cNvPr>
                  <p:cNvGrpSpPr/>
                  <p:nvPr/>
                </p:nvGrpSpPr>
                <p:grpSpPr>
                  <a:xfrm>
                    <a:off x="1474917" y="3716532"/>
                    <a:ext cx="1266806" cy="31230"/>
                    <a:chOff x="1474917" y="3716532"/>
                    <a:chExt cx="1266806" cy="31230"/>
                  </a:xfrm>
                  <a:solidFill>
                    <a:srgbClr val="313838"/>
                  </a:solidFill>
                </p:grpSpPr>
                <p:sp>
                  <p:nvSpPr>
                    <p:cNvPr id="390" name="Forme libre : forme 389">
                      <a:extLst>
                        <a:ext uri="{FF2B5EF4-FFF2-40B4-BE49-F238E27FC236}">
                          <a16:creationId xmlns:a16="http://schemas.microsoft.com/office/drawing/2014/main" id="{F7A43DD0-5BD1-402E-9F4A-B2D4247B4BB6}"/>
                        </a:ext>
                      </a:extLst>
                    </p:cNvPr>
                    <p:cNvSpPr/>
                    <p:nvPr/>
                  </p:nvSpPr>
                  <p:spPr>
                    <a:xfrm>
                      <a:off x="1474917" y="3716532"/>
                      <a:ext cx="83351" cy="31230"/>
                    </a:xfrm>
                    <a:custGeom>
                      <a:avLst/>
                      <a:gdLst>
                        <a:gd name="connsiteX0" fmla="*/ 62496 w 83351"/>
                        <a:gd name="connsiteY0" fmla="*/ 31231 h 31230"/>
                        <a:gd name="connsiteX1" fmla="*/ 14280 w 83351"/>
                        <a:gd name="connsiteY1" fmla="*/ 31231 h 31230"/>
                        <a:gd name="connsiteX2" fmla="*/ 35 w 83351"/>
                        <a:gd name="connsiteY2" fmla="*/ 25204 h 31230"/>
                        <a:gd name="connsiteX3" fmla="*/ 4418 w 83351"/>
                        <a:gd name="connsiteY3" fmla="*/ 6027 h 31230"/>
                        <a:gd name="connsiteX4" fmla="*/ 21403 w 83351"/>
                        <a:gd name="connsiteY4" fmla="*/ 0 h 31230"/>
                        <a:gd name="connsiteX5" fmla="*/ 69071 w 83351"/>
                        <a:gd name="connsiteY5" fmla="*/ 0 h 31230"/>
                        <a:gd name="connsiteX6" fmla="*/ 83317 w 83351"/>
                        <a:gd name="connsiteY6" fmla="*/ 6027 h 31230"/>
                        <a:gd name="connsiteX7" fmla="*/ 79482 w 83351"/>
                        <a:gd name="connsiteY7" fmla="*/ 25204 h 31230"/>
                        <a:gd name="connsiteX8" fmla="*/ 62496 w 83351"/>
                        <a:gd name="connsiteY8" fmla="*/ 31231 h 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351" h="31230">
                          <a:moveTo>
                            <a:pt x="62496" y="31231"/>
                          </a:moveTo>
                          <a:lnTo>
                            <a:pt x="14280" y="31231"/>
                          </a:lnTo>
                          <a:cubicBezTo>
                            <a:pt x="5514" y="31231"/>
                            <a:pt x="-513" y="28491"/>
                            <a:pt x="35" y="25204"/>
                          </a:cubicBezTo>
                          <a:lnTo>
                            <a:pt x="4418" y="6027"/>
                          </a:lnTo>
                          <a:cubicBezTo>
                            <a:pt x="4966" y="2740"/>
                            <a:pt x="12636" y="0"/>
                            <a:pt x="21403" y="0"/>
                          </a:cubicBezTo>
                          <a:lnTo>
                            <a:pt x="69071" y="0"/>
                          </a:lnTo>
                          <a:cubicBezTo>
                            <a:pt x="77838" y="0"/>
                            <a:pt x="83865" y="2740"/>
                            <a:pt x="83317" y="6027"/>
                          </a:cubicBezTo>
                          <a:lnTo>
                            <a:pt x="79482" y="25204"/>
                          </a:lnTo>
                          <a:cubicBezTo>
                            <a:pt x="78934" y="28491"/>
                            <a:pt x="71263" y="31231"/>
                            <a:pt x="62496" y="31231"/>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91" name="Forme libre : forme 390">
                      <a:extLst>
                        <a:ext uri="{FF2B5EF4-FFF2-40B4-BE49-F238E27FC236}">
                          <a16:creationId xmlns:a16="http://schemas.microsoft.com/office/drawing/2014/main" id="{CC2C4293-B47C-4E79-AEB4-0D7C4879A745}"/>
                        </a:ext>
                      </a:extLst>
                    </p:cNvPr>
                    <p:cNvSpPr/>
                    <p:nvPr/>
                  </p:nvSpPr>
                  <p:spPr>
                    <a:xfrm>
                      <a:off x="1577292" y="3716532"/>
                      <a:ext cx="82340" cy="31230"/>
                    </a:xfrm>
                    <a:custGeom>
                      <a:avLst/>
                      <a:gdLst>
                        <a:gd name="connsiteX0" fmla="*/ 62581 w 82340"/>
                        <a:gd name="connsiteY0" fmla="*/ 31231 h 31230"/>
                        <a:gd name="connsiteX1" fmla="*/ 14365 w 82340"/>
                        <a:gd name="connsiteY1" fmla="*/ 31231 h 31230"/>
                        <a:gd name="connsiteX2" fmla="*/ 119 w 82340"/>
                        <a:gd name="connsiteY2" fmla="*/ 25204 h 31230"/>
                        <a:gd name="connsiteX3" fmla="*/ 3955 w 82340"/>
                        <a:gd name="connsiteY3" fmla="*/ 6027 h 31230"/>
                        <a:gd name="connsiteX4" fmla="*/ 20392 w 82340"/>
                        <a:gd name="connsiteY4" fmla="*/ 0 h 31230"/>
                        <a:gd name="connsiteX5" fmla="*/ 68061 w 82340"/>
                        <a:gd name="connsiteY5" fmla="*/ 0 h 31230"/>
                        <a:gd name="connsiteX6" fmla="*/ 82306 w 82340"/>
                        <a:gd name="connsiteY6" fmla="*/ 6027 h 31230"/>
                        <a:gd name="connsiteX7" fmla="*/ 79019 w 82340"/>
                        <a:gd name="connsiteY7" fmla="*/ 25204 h 31230"/>
                        <a:gd name="connsiteX8" fmla="*/ 62581 w 82340"/>
                        <a:gd name="connsiteY8" fmla="*/ 31231 h 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340" h="31230">
                          <a:moveTo>
                            <a:pt x="62581" y="31231"/>
                          </a:moveTo>
                          <a:lnTo>
                            <a:pt x="14365" y="31231"/>
                          </a:lnTo>
                          <a:cubicBezTo>
                            <a:pt x="5599" y="31231"/>
                            <a:pt x="-976" y="28491"/>
                            <a:pt x="119" y="25204"/>
                          </a:cubicBezTo>
                          <a:lnTo>
                            <a:pt x="3955" y="6027"/>
                          </a:lnTo>
                          <a:cubicBezTo>
                            <a:pt x="4503" y="2740"/>
                            <a:pt x="12174" y="0"/>
                            <a:pt x="20392" y="0"/>
                          </a:cubicBezTo>
                          <a:lnTo>
                            <a:pt x="68061" y="0"/>
                          </a:lnTo>
                          <a:cubicBezTo>
                            <a:pt x="76827" y="0"/>
                            <a:pt x="82854" y="2740"/>
                            <a:pt x="82306" y="6027"/>
                          </a:cubicBezTo>
                          <a:lnTo>
                            <a:pt x="79019" y="25204"/>
                          </a:lnTo>
                          <a:cubicBezTo>
                            <a:pt x="78471" y="28491"/>
                            <a:pt x="71348" y="31231"/>
                            <a:pt x="62581" y="31231"/>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92" name="Forme libre : forme 391">
                      <a:extLst>
                        <a:ext uri="{FF2B5EF4-FFF2-40B4-BE49-F238E27FC236}">
                          <a16:creationId xmlns:a16="http://schemas.microsoft.com/office/drawing/2014/main" id="{801C3DF1-D3C3-4A76-8B5A-AC234EED544D}"/>
                        </a:ext>
                      </a:extLst>
                    </p:cNvPr>
                    <p:cNvSpPr/>
                    <p:nvPr/>
                  </p:nvSpPr>
                  <p:spPr>
                    <a:xfrm>
                      <a:off x="1679291" y="3716532"/>
                      <a:ext cx="81702" cy="31230"/>
                    </a:xfrm>
                    <a:custGeom>
                      <a:avLst/>
                      <a:gdLst>
                        <a:gd name="connsiteX0" fmla="*/ 63042 w 81702"/>
                        <a:gd name="connsiteY0" fmla="*/ 31231 h 31230"/>
                        <a:gd name="connsiteX1" fmla="*/ 14825 w 81702"/>
                        <a:gd name="connsiteY1" fmla="*/ 31231 h 31230"/>
                        <a:gd name="connsiteX2" fmla="*/ 32 w 81702"/>
                        <a:gd name="connsiteY2" fmla="*/ 25204 h 31230"/>
                        <a:gd name="connsiteX3" fmla="*/ 2771 w 81702"/>
                        <a:gd name="connsiteY3" fmla="*/ 6027 h 31230"/>
                        <a:gd name="connsiteX4" fmla="*/ 19209 w 81702"/>
                        <a:gd name="connsiteY4" fmla="*/ 0 h 31230"/>
                        <a:gd name="connsiteX5" fmla="*/ 66877 w 81702"/>
                        <a:gd name="connsiteY5" fmla="*/ 0 h 31230"/>
                        <a:gd name="connsiteX6" fmla="*/ 81671 w 81702"/>
                        <a:gd name="connsiteY6" fmla="*/ 6027 h 31230"/>
                        <a:gd name="connsiteX7" fmla="*/ 78931 w 81702"/>
                        <a:gd name="connsiteY7" fmla="*/ 25204 h 31230"/>
                        <a:gd name="connsiteX8" fmla="*/ 63042 w 81702"/>
                        <a:gd name="connsiteY8" fmla="*/ 31231 h 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702" h="31230">
                          <a:moveTo>
                            <a:pt x="63042" y="31231"/>
                          </a:moveTo>
                          <a:lnTo>
                            <a:pt x="14825" y="31231"/>
                          </a:lnTo>
                          <a:cubicBezTo>
                            <a:pt x="6059" y="31231"/>
                            <a:pt x="-516" y="28491"/>
                            <a:pt x="32" y="25204"/>
                          </a:cubicBezTo>
                          <a:lnTo>
                            <a:pt x="2771" y="6027"/>
                          </a:lnTo>
                          <a:cubicBezTo>
                            <a:pt x="3319" y="2740"/>
                            <a:pt x="10442" y="0"/>
                            <a:pt x="19209" y="0"/>
                          </a:cubicBezTo>
                          <a:lnTo>
                            <a:pt x="66877" y="0"/>
                          </a:lnTo>
                          <a:cubicBezTo>
                            <a:pt x="75644" y="0"/>
                            <a:pt x="82219" y="2740"/>
                            <a:pt x="81671" y="6027"/>
                          </a:cubicBezTo>
                          <a:lnTo>
                            <a:pt x="78931" y="25204"/>
                          </a:lnTo>
                          <a:cubicBezTo>
                            <a:pt x="78931" y="28491"/>
                            <a:pt x="71808" y="31231"/>
                            <a:pt x="63042" y="31231"/>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93" name="Forme libre : forme 392">
                      <a:extLst>
                        <a:ext uri="{FF2B5EF4-FFF2-40B4-BE49-F238E27FC236}">
                          <a16:creationId xmlns:a16="http://schemas.microsoft.com/office/drawing/2014/main" id="{C83CF351-5E9C-460A-9A3E-4CA479DF0F1A}"/>
                        </a:ext>
                      </a:extLst>
                    </p:cNvPr>
                    <p:cNvSpPr/>
                    <p:nvPr/>
                  </p:nvSpPr>
                  <p:spPr>
                    <a:xfrm>
                      <a:off x="1781750" y="3716532"/>
                      <a:ext cx="81154" cy="31230"/>
                    </a:xfrm>
                    <a:custGeom>
                      <a:avLst/>
                      <a:gdLst>
                        <a:gd name="connsiteX0" fmla="*/ 63042 w 81154"/>
                        <a:gd name="connsiteY0" fmla="*/ 31231 h 31230"/>
                        <a:gd name="connsiteX1" fmla="*/ 14825 w 81154"/>
                        <a:gd name="connsiteY1" fmla="*/ 31231 h 31230"/>
                        <a:gd name="connsiteX2" fmla="*/ 32 w 81154"/>
                        <a:gd name="connsiteY2" fmla="*/ 25204 h 31230"/>
                        <a:gd name="connsiteX3" fmla="*/ 2224 w 81154"/>
                        <a:gd name="connsiteY3" fmla="*/ 6027 h 31230"/>
                        <a:gd name="connsiteX4" fmla="*/ 18661 w 81154"/>
                        <a:gd name="connsiteY4" fmla="*/ 0 h 31230"/>
                        <a:gd name="connsiteX5" fmla="*/ 66329 w 81154"/>
                        <a:gd name="connsiteY5" fmla="*/ 0 h 31230"/>
                        <a:gd name="connsiteX6" fmla="*/ 81123 w 81154"/>
                        <a:gd name="connsiteY6" fmla="*/ 6027 h 31230"/>
                        <a:gd name="connsiteX7" fmla="*/ 79479 w 81154"/>
                        <a:gd name="connsiteY7" fmla="*/ 25204 h 31230"/>
                        <a:gd name="connsiteX8" fmla="*/ 63042 w 81154"/>
                        <a:gd name="connsiteY8" fmla="*/ 31231 h 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154" h="31230">
                          <a:moveTo>
                            <a:pt x="63042" y="31231"/>
                          </a:moveTo>
                          <a:lnTo>
                            <a:pt x="14825" y="31231"/>
                          </a:lnTo>
                          <a:cubicBezTo>
                            <a:pt x="6059" y="31231"/>
                            <a:pt x="-516" y="28491"/>
                            <a:pt x="32" y="25204"/>
                          </a:cubicBezTo>
                          <a:lnTo>
                            <a:pt x="2224" y="6027"/>
                          </a:lnTo>
                          <a:cubicBezTo>
                            <a:pt x="2771" y="2740"/>
                            <a:pt x="9894" y="0"/>
                            <a:pt x="18661" y="0"/>
                          </a:cubicBezTo>
                          <a:lnTo>
                            <a:pt x="66329" y="0"/>
                          </a:lnTo>
                          <a:cubicBezTo>
                            <a:pt x="75096" y="0"/>
                            <a:pt x="81671" y="2740"/>
                            <a:pt x="81123" y="6027"/>
                          </a:cubicBezTo>
                          <a:lnTo>
                            <a:pt x="79479" y="25204"/>
                          </a:lnTo>
                          <a:cubicBezTo>
                            <a:pt x="78931" y="28491"/>
                            <a:pt x="71808" y="31231"/>
                            <a:pt x="63042" y="31231"/>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94" name="Forme libre : forme 393">
                      <a:extLst>
                        <a:ext uri="{FF2B5EF4-FFF2-40B4-BE49-F238E27FC236}">
                          <a16:creationId xmlns:a16="http://schemas.microsoft.com/office/drawing/2014/main" id="{F00114B0-E957-4E90-8377-EAB40A592EA3}"/>
                        </a:ext>
                      </a:extLst>
                    </p:cNvPr>
                    <p:cNvSpPr/>
                    <p:nvPr/>
                  </p:nvSpPr>
                  <p:spPr>
                    <a:xfrm>
                      <a:off x="1883694" y="3716532"/>
                      <a:ext cx="80543" cy="31230"/>
                    </a:xfrm>
                    <a:custGeom>
                      <a:avLst/>
                      <a:gdLst>
                        <a:gd name="connsiteX0" fmla="*/ 63558 w 80543"/>
                        <a:gd name="connsiteY0" fmla="*/ 31231 h 31230"/>
                        <a:gd name="connsiteX1" fmla="*/ 15342 w 80543"/>
                        <a:gd name="connsiteY1" fmla="*/ 31231 h 31230"/>
                        <a:gd name="connsiteX2" fmla="*/ 0 w 80543"/>
                        <a:gd name="connsiteY2" fmla="*/ 25204 h 31230"/>
                        <a:gd name="connsiteX3" fmla="*/ 1644 w 80543"/>
                        <a:gd name="connsiteY3" fmla="*/ 6027 h 31230"/>
                        <a:gd name="connsiteX4" fmla="*/ 17533 w 80543"/>
                        <a:gd name="connsiteY4" fmla="*/ 0 h 31230"/>
                        <a:gd name="connsiteX5" fmla="*/ 65201 w 80543"/>
                        <a:gd name="connsiteY5" fmla="*/ 0 h 31230"/>
                        <a:gd name="connsiteX6" fmla="*/ 80543 w 80543"/>
                        <a:gd name="connsiteY6" fmla="*/ 6027 h 31230"/>
                        <a:gd name="connsiteX7" fmla="*/ 79447 w 80543"/>
                        <a:gd name="connsiteY7" fmla="*/ 25204 h 31230"/>
                        <a:gd name="connsiteX8" fmla="*/ 63558 w 80543"/>
                        <a:gd name="connsiteY8" fmla="*/ 31231 h 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543" h="31230">
                          <a:moveTo>
                            <a:pt x="63558" y="31231"/>
                          </a:moveTo>
                          <a:lnTo>
                            <a:pt x="15342" y="31231"/>
                          </a:lnTo>
                          <a:cubicBezTo>
                            <a:pt x="6575" y="31231"/>
                            <a:pt x="0" y="28491"/>
                            <a:pt x="0" y="25204"/>
                          </a:cubicBezTo>
                          <a:lnTo>
                            <a:pt x="1644" y="6027"/>
                          </a:lnTo>
                          <a:cubicBezTo>
                            <a:pt x="2192" y="2740"/>
                            <a:pt x="9315" y="0"/>
                            <a:pt x="17533" y="0"/>
                          </a:cubicBezTo>
                          <a:lnTo>
                            <a:pt x="65201" y="0"/>
                          </a:lnTo>
                          <a:cubicBezTo>
                            <a:pt x="73968" y="0"/>
                            <a:pt x="80543" y="2740"/>
                            <a:pt x="80543" y="6027"/>
                          </a:cubicBezTo>
                          <a:lnTo>
                            <a:pt x="79447" y="25204"/>
                          </a:lnTo>
                          <a:cubicBezTo>
                            <a:pt x="79447" y="28491"/>
                            <a:pt x="72324" y="31231"/>
                            <a:pt x="63558" y="31231"/>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95" name="Forme libre : forme 394">
                      <a:extLst>
                        <a:ext uri="{FF2B5EF4-FFF2-40B4-BE49-F238E27FC236}">
                          <a16:creationId xmlns:a16="http://schemas.microsoft.com/office/drawing/2014/main" id="{8BB3E216-C3B9-4047-AFF1-B0995389817D}"/>
                        </a:ext>
                      </a:extLst>
                    </p:cNvPr>
                    <p:cNvSpPr/>
                    <p:nvPr/>
                  </p:nvSpPr>
                  <p:spPr>
                    <a:xfrm>
                      <a:off x="1986153" y="3716532"/>
                      <a:ext cx="79995" cy="31230"/>
                    </a:xfrm>
                    <a:custGeom>
                      <a:avLst/>
                      <a:gdLst>
                        <a:gd name="connsiteX0" fmla="*/ 63558 w 79995"/>
                        <a:gd name="connsiteY0" fmla="*/ 31231 h 31230"/>
                        <a:gd name="connsiteX1" fmla="*/ 15342 w 79995"/>
                        <a:gd name="connsiteY1" fmla="*/ 31231 h 31230"/>
                        <a:gd name="connsiteX2" fmla="*/ 0 w 79995"/>
                        <a:gd name="connsiteY2" fmla="*/ 25204 h 31230"/>
                        <a:gd name="connsiteX3" fmla="*/ 1096 w 79995"/>
                        <a:gd name="connsiteY3" fmla="*/ 6027 h 31230"/>
                        <a:gd name="connsiteX4" fmla="*/ 16985 w 79995"/>
                        <a:gd name="connsiteY4" fmla="*/ 0 h 31230"/>
                        <a:gd name="connsiteX5" fmla="*/ 64654 w 79995"/>
                        <a:gd name="connsiteY5" fmla="*/ 0 h 31230"/>
                        <a:gd name="connsiteX6" fmla="*/ 79995 w 79995"/>
                        <a:gd name="connsiteY6" fmla="*/ 6027 h 31230"/>
                        <a:gd name="connsiteX7" fmla="*/ 79447 w 79995"/>
                        <a:gd name="connsiteY7" fmla="*/ 25204 h 31230"/>
                        <a:gd name="connsiteX8" fmla="*/ 63558 w 79995"/>
                        <a:gd name="connsiteY8" fmla="*/ 31231 h 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995" h="31230">
                          <a:moveTo>
                            <a:pt x="63558" y="31231"/>
                          </a:moveTo>
                          <a:lnTo>
                            <a:pt x="15342" y="31231"/>
                          </a:lnTo>
                          <a:cubicBezTo>
                            <a:pt x="6575" y="31231"/>
                            <a:pt x="0" y="28491"/>
                            <a:pt x="0" y="25204"/>
                          </a:cubicBezTo>
                          <a:lnTo>
                            <a:pt x="1096" y="6027"/>
                          </a:lnTo>
                          <a:cubicBezTo>
                            <a:pt x="1096" y="2740"/>
                            <a:pt x="8219" y="0"/>
                            <a:pt x="16985" y="0"/>
                          </a:cubicBezTo>
                          <a:lnTo>
                            <a:pt x="64654" y="0"/>
                          </a:lnTo>
                          <a:cubicBezTo>
                            <a:pt x="73420" y="0"/>
                            <a:pt x="79995" y="2740"/>
                            <a:pt x="79995" y="6027"/>
                          </a:cubicBezTo>
                          <a:lnTo>
                            <a:pt x="79447" y="25204"/>
                          </a:lnTo>
                          <a:cubicBezTo>
                            <a:pt x="78899" y="28491"/>
                            <a:pt x="71776" y="31231"/>
                            <a:pt x="63558" y="31231"/>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96" name="Forme libre : forme 395">
                      <a:extLst>
                        <a:ext uri="{FF2B5EF4-FFF2-40B4-BE49-F238E27FC236}">
                          <a16:creationId xmlns:a16="http://schemas.microsoft.com/office/drawing/2014/main" id="{601E25A7-31BD-42B7-B4C1-C9FDA64CDFAF}"/>
                        </a:ext>
                      </a:extLst>
                    </p:cNvPr>
                    <p:cNvSpPr/>
                    <p:nvPr/>
                  </p:nvSpPr>
                  <p:spPr>
                    <a:xfrm>
                      <a:off x="2088583" y="3716532"/>
                      <a:ext cx="78410" cy="31230"/>
                    </a:xfrm>
                    <a:custGeom>
                      <a:avLst/>
                      <a:gdLst>
                        <a:gd name="connsiteX0" fmla="*/ 63587 w 78410"/>
                        <a:gd name="connsiteY0" fmla="*/ 31231 h 31230"/>
                        <a:gd name="connsiteX1" fmla="*/ 15371 w 78410"/>
                        <a:gd name="connsiteY1" fmla="*/ 31231 h 31230"/>
                        <a:gd name="connsiteX2" fmla="*/ 30 w 78410"/>
                        <a:gd name="connsiteY2" fmla="*/ 25204 h 31230"/>
                        <a:gd name="connsiteX3" fmla="*/ 30 w 78410"/>
                        <a:gd name="connsiteY3" fmla="*/ 6027 h 31230"/>
                        <a:gd name="connsiteX4" fmla="*/ 15371 w 78410"/>
                        <a:gd name="connsiteY4" fmla="*/ 0 h 31230"/>
                        <a:gd name="connsiteX5" fmla="*/ 63039 w 78410"/>
                        <a:gd name="connsiteY5" fmla="*/ 0 h 31230"/>
                        <a:gd name="connsiteX6" fmla="*/ 78381 w 78410"/>
                        <a:gd name="connsiteY6" fmla="*/ 6027 h 31230"/>
                        <a:gd name="connsiteX7" fmla="*/ 78381 w 78410"/>
                        <a:gd name="connsiteY7" fmla="*/ 25204 h 31230"/>
                        <a:gd name="connsiteX8" fmla="*/ 63587 w 78410"/>
                        <a:gd name="connsiteY8" fmla="*/ 31231 h 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410" h="31230">
                          <a:moveTo>
                            <a:pt x="63587" y="31231"/>
                          </a:moveTo>
                          <a:lnTo>
                            <a:pt x="15371" y="31231"/>
                          </a:lnTo>
                          <a:cubicBezTo>
                            <a:pt x="6605" y="31231"/>
                            <a:pt x="-518" y="28491"/>
                            <a:pt x="30" y="25204"/>
                          </a:cubicBezTo>
                          <a:lnTo>
                            <a:pt x="30" y="6027"/>
                          </a:lnTo>
                          <a:cubicBezTo>
                            <a:pt x="30" y="2740"/>
                            <a:pt x="7153" y="0"/>
                            <a:pt x="15371" y="0"/>
                          </a:cubicBezTo>
                          <a:lnTo>
                            <a:pt x="63039" y="0"/>
                          </a:lnTo>
                          <a:cubicBezTo>
                            <a:pt x="71806" y="0"/>
                            <a:pt x="78381" y="2740"/>
                            <a:pt x="78381" y="6027"/>
                          </a:cubicBezTo>
                          <a:lnTo>
                            <a:pt x="78381" y="25204"/>
                          </a:lnTo>
                          <a:cubicBezTo>
                            <a:pt x="78929" y="28491"/>
                            <a:pt x="71806" y="31231"/>
                            <a:pt x="63587" y="31231"/>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97" name="Forme libre : forme 396">
                      <a:extLst>
                        <a:ext uri="{FF2B5EF4-FFF2-40B4-BE49-F238E27FC236}">
                          <a16:creationId xmlns:a16="http://schemas.microsoft.com/office/drawing/2014/main" id="{C352C8EA-B674-4754-9633-7ACB6AAFB636}"/>
                        </a:ext>
                      </a:extLst>
                    </p:cNvPr>
                    <p:cNvSpPr/>
                    <p:nvPr/>
                  </p:nvSpPr>
                  <p:spPr>
                    <a:xfrm>
                      <a:off x="2189428" y="3716532"/>
                      <a:ext cx="80024" cy="31230"/>
                    </a:xfrm>
                    <a:custGeom>
                      <a:avLst/>
                      <a:gdLst>
                        <a:gd name="connsiteX0" fmla="*/ 64654 w 80024"/>
                        <a:gd name="connsiteY0" fmla="*/ 31231 h 31230"/>
                        <a:gd name="connsiteX1" fmla="*/ 16437 w 80024"/>
                        <a:gd name="connsiteY1" fmla="*/ 31231 h 31230"/>
                        <a:gd name="connsiteX2" fmla="*/ 548 w 80024"/>
                        <a:gd name="connsiteY2" fmla="*/ 25204 h 31230"/>
                        <a:gd name="connsiteX3" fmla="*/ 0 w 80024"/>
                        <a:gd name="connsiteY3" fmla="*/ 6027 h 31230"/>
                        <a:gd name="connsiteX4" fmla="*/ 15342 w 80024"/>
                        <a:gd name="connsiteY4" fmla="*/ 0 h 31230"/>
                        <a:gd name="connsiteX5" fmla="*/ 63010 w 80024"/>
                        <a:gd name="connsiteY5" fmla="*/ 0 h 31230"/>
                        <a:gd name="connsiteX6" fmla="*/ 78899 w 80024"/>
                        <a:gd name="connsiteY6" fmla="*/ 6027 h 31230"/>
                        <a:gd name="connsiteX7" fmla="*/ 79995 w 80024"/>
                        <a:gd name="connsiteY7" fmla="*/ 25204 h 31230"/>
                        <a:gd name="connsiteX8" fmla="*/ 64654 w 80024"/>
                        <a:gd name="connsiteY8" fmla="*/ 31231 h 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024" h="31230">
                          <a:moveTo>
                            <a:pt x="64654" y="31231"/>
                          </a:moveTo>
                          <a:lnTo>
                            <a:pt x="16437" y="31231"/>
                          </a:lnTo>
                          <a:cubicBezTo>
                            <a:pt x="7671" y="31231"/>
                            <a:pt x="548" y="28491"/>
                            <a:pt x="548" y="25204"/>
                          </a:cubicBezTo>
                          <a:lnTo>
                            <a:pt x="0" y="6027"/>
                          </a:lnTo>
                          <a:cubicBezTo>
                            <a:pt x="0" y="2740"/>
                            <a:pt x="6575" y="0"/>
                            <a:pt x="15342" y="0"/>
                          </a:cubicBezTo>
                          <a:lnTo>
                            <a:pt x="63010" y="0"/>
                          </a:lnTo>
                          <a:cubicBezTo>
                            <a:pt x="71776" y="0"/>
                            <a:pt x="78899" y="2740"/>
                            <a:pt x="78899" y="6027"/>
                          </a:cubicBezTo>
                          <a:lnTo>
                            <a:pt x="79995" y="25204"/>
                          </a:lnTo>
                          <a:cubicBezTo>
                            <a:pt x="80543" y="28491"/>
                            <a:pt x="73420" y="31231"/>
                            <a:pt x="64654" y="31231"/>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98" name="Forme libre : forme 397">
                      <a:extLst>
                        <a:ext uri="{FF2B5EF4-FFF2-40B4-BE49-F238E27FC236}">
                          <a16:creationId xmlns:a16="http://schemas.microsoft.com/office/drawing/2014/main" id="{EDB5B538-2C5B-4E01-9A89-C2C6176CFDB6}"/>
                        </a:ext>
                      </a:extLst>
                    </p:cNvPr>
                    <p:cNvSpPr/>
                    <p:nvPr/>
                  </p:nvSpPr>
                  <p:spPr>
                    <a:xfrm>
                      <a:off x="2291340" y="3716532"/>
                      <a:ext cx="80572" cy="31230"/>
                    </a:xfrm>
                    <a:custGeom>
                      <a:avLst/>
                      <a:gdLst>
                        <a:gd name="connsiteX0" fmla="*/ 65201 w 80572"/>
                        <a:gd name="connsiteY0" fmla="*/ 31231 h 31230"/>
                        <a:gd name="connsiteX1" fmla="*/ 16985 w 80572"/>
                        <a:gd name="connsiteY1" fmla="*/ 31231 h 31230"/>
                        <a:gd name="connsiteX2" fmla="*/ 1096 w 80572"/>
                        <a:gd name="connsiteY2" fmla="*/ 25204 h 31230"/>
                        <a:gd name="connsiteX3" fmla="*/ 0 w 80572"/>
                        <a:gd name="connsiteY3" fmla="*/ 6027 h 31230"/>
                        <a:gd name="connsiteX4" fmla="*/ 15342 w 80572"/>
                        <a:gd name="connsiteY4" fmla="*/ 0 h 31230"/>
                        <a:gd name="connsiteX5" fmla="*/ 63010 w 80572"/>
                        <a:gd name="connsiteY5" fmla="*/ 0 h 31230"/>
                        <a:gd name="connsiteX6" fmla="*/ 78899 w 80572"/>
                        <a:gd name="connsiteY6" fmla="*/ 6027 h 31230"/>
                        <a:gd name="connsiteX7" fmla="*/ 80543 w 80572"/>
                        <a:gd name="connsiteY7" fmla="*/ 25204 h 31230"/>
                        <a:gd name="connsiteX8" fmla="*/ 65201 w 80572"/>
                        <a:gd name="connsiteY8" fmla="*/ 31231 h 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572" h="31230">
                          <a:moveTo>
                            <a:pt x="65201" y="31231"/>
                          </a:moveTo>
                          <a:lnTo>
                            <a:pt x="16985" y="31231"/>
                          </a:lnTo>
                          <a:cubicBezTo>
                            <a:pt x="8219" y="31231"/>
                            <a:pt x="1096" y="28491"/>
                            <a:pt x="1096" y="25204"/>
                          </a:cubicBezTo>
                          <a:lnTo>
                            <a:pt x="0" y="6027"/>
                          </a:lnTo>
                          <a:cubicBezTo>
                            <a:pt x="0" y="2740"/>
                            <a:pt x="6575" y="0"/>
                            <a:pt x="15342" y="0"/>
                          </a:cubicBezTo>
                          <a:lnTo>
                            <a:pt x="63010" y="0"/>
                          </a:lnTo>
                          <a:cubicBezTo>
                            <a:pt x="71776" y="0"/>
                            <a:pt x="78899" y="2740"/>
                            <a:pt x="78899" y="6027"/>
                          </a:cubicBezTo>
                          <a:lnTo>
                            <a:pt x="80543" y="25204"/>
                          </a:lnTo>
                          <a:cubicBezTo>
                            <a:pt x="81091" y="28491"/>
                            <a:pt x="73968" y="31231"/>
                            <a:pt x="65201" y="31231"/>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99" name="Forme libre : forme 398">
                      <a:extLst>
                        <a:ext uri="{FF2B5EF4-FFF2-40B4-BE49-F238E27FC236}">
                          <a16:creationId xmlns:a16="http://schemas.microsoft.com/office/drawing/2014/main" id="{5D246554-7A8A-4AE9-BB42-3CDE2976AC81}"/>
                        </a:ext>
                      </a:extLst>
                    </p:cNvPr>
                    <p:cNvSpPr/>
                    <p:nvPr/>
                  </p:nvSpPr>
                  <p:spPr>
                    <a:xfrm>
                      <a:off x="2392674" y="3716532"/>
                      <a:ext cx="81152" cy="31230"/>
                    </a:xfrm>
                    <a:custGeom>
                      <a:avLst/>
                      <a:gdLst>
                        <a:gd name="connsiteX0" fmla="*/ 66327 w 81152"/>
                        <a:gd name="connsiteY0" fmla="*/ 31231 h 31230"/>
                        <a:gd name="connsiteX1" fmla="*/ 18111 w 81152"/>
                        <a:gd name="connsiteY1" fmla="*/ 31231 h 31230"/>
                        <a:gd name="connsiteX2" fmla="*/ 1673 w 81152"/>
                        <a:gd name="connsiteY2" fmla="*/ 25204 h 31230"/>
                        <a:gd name="connsiteX3" fmla="*/ 30 w 81152"/>
                        <a:gd name="connsiteY3" fmla="*/ 6027 h 31230"/>
                        <a:gd name="connsiteX4" fmla="*/ 14823 w 81152"/>
                        <a:gd name="connsiteY4" fmla="*/ 0 h 31230"/>
                        <a:gd name="connsiteX5" fmla="*/ 62492 w 81152"/>
                        <a:gd name="connsiteY5" fmla="*/ 0 h 31230"/>
                        <a:gd name="connsiteX6" fmla="*/ 78929 w 81152"/>
                        <a:gd name="connsiteY6" fmla="*/ 6027 h 31230"/>
                        <a:gd name="connsiteX7" fmla="*/ 81121 w 81152"/>
                        <a:gd name="connsiteY7" fmla="*/ 25204 h 31230"/>
                        <a:gd name="connsiteX8" fmla="*/ 66327 w 81152"/>
                        <a:gd name="connsiteY8" fmla="*/ 31231 h 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152" h="31230">
                          <a:moveTo>
                            <a:pt x="66327" y="31231"/>
                          </a:moveTo>
                          <a:lnTo>
                            <a:pt x="18111" y="31231"/>
                          </a:lnTo>
                          <a:cubicBezTo>
                            <a:pt x="9344" y="31231"/>
                            <a:pt x="2221" y="28491"/>
                            <a:pt x="1673" y="25204"/>
                          </a:cubicBezTo>
                          <a:lnTo>
                            <a:pt x="30" y="6027"/>
                          </a:lnTo>
                          <a:cubicBezTo>
                            <a:pt x="-518" y="2740"/>
                            <a:pt x="6605" y="0"/>
                            <a:pt x="14823" y="0"/>
                          </a:cubicBezTo>
                          <a:lnTo>
                            <a:pt x="62492" y="0"/>
                          </a:lnTo>
                          <a:cubicBezTo>
                            <a:pt x="71258" y="0"/>
                            <a:pt x="78381" y="2740"/>
                            <a:pt x="78929" y="6027"/>
                          </a:cubicBezTo>
                          <a:lnTo>
                            <a:pt x="81121" y="25204"/>
                          </a:lnTo>
                          <a:cubicBezTo>
                            <a:pt x="81668" y="28491"/>
                            <a:pt x="75094" y="31231"/>
                            <a:pt x="66327" y="31231"/>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400" name="Forme libre : forme 399">
                      <a:extLst>
                        <a:ext uri="{FF2B5EF4-FFF2-40B4-BE49-F238E27FC236}">
                          <a16:creationId xmlns:a16="http://schemas.microsoft.com/office/drawing/2014/main" id="{C3FB87F8-844A-469C-9A7F-3A87D478A072}"/>
                        </a:ext>
                      </a:extLst>
                    </p:cNvPr>
                    <p:cNvSpPr/>
                    <p:nvPr/>
                  </p:nvSpPr>
                  <p:spPr>
                    <a:xfrm>
                      <a:off x="2494035" y="3716532"/>
                      <a:ext cx="81790" cy="31230"/>
                    </a:xfrm>
                    <a:custGeom>
                      <a:avLst/>
                      <a:gdLst>
                        <a:gd name="connsiteX0" fmla="*/ 67425 w 81790"/>
                        <a:gd name="connsiteY0" fmla="*/ 31231 h 31230"/>
                        <a:gd name="connsiteX1" fmla="*/ 19209 w 81790"/>
                        <a:gd name="connsiteY1" fmla="*/ 31231 h 31230"/>
                        <a:gd name="connsiteX2" fmla="*/ 2771 w 81790"/>
                        <a:gd name="connsiteY2" fmla="*/ 25204 h 31230"/>
                        <a:gd name="connsiteX3" fmla="*/ 32 w 81790"/>
                        <a:gd name="connsiteY3" fmla="*/ 6027 h 31230"/>
                        <a:gd name="connsiteX4" fmla="*/ 14825 w 81790"/>
                        <a:gd name="connsiteY4" fmla="*/ 0 h 31230"/>
                        <a:gd name="connsiteX5" fmla="*/ 62494 w 81790"/>
                        <a:gd name="connsiteY5" fmla="*/ 0 h 31230"/>
                        <a:gd name="connsiteX6" fmla="*/ 78931 w 81790"/>
                        <a:gd name="connsiteY6" fmla="*/ 6027 h 31230"/>
                        <a:gd name="connsiteX7" fmla="*/ 81671 w 81790"/>
                        <a:gd name="connsiteY7" fmla="*/ 25204 h 31230"/>
                        <a:gd name="connsiteX8" fmla="*/ 67425 w 81790"/>
                        <a:gd name="connsiteY8" fmla="*/ 31231 h 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790" h="31230">
                          <a:moveTo>
                            <a:pt x="67425" y="31231"/>
                          </a:moveTo>
                          <a:lnTo>
                            <a:pt x="19209" y="31231"/>
                          </a:lnTo>
                          <a:cubicBezTo>
                            <a:pt x="10442" y="31231"/>
                            <a:pt x="3319" y="28491"/>
                            <a:pt x="2771" y="25204"/>
                          </a:cubicBezTo>
                          <a:lnTo>
                            <a:pt x="32" y="6027"/>
                          </a:lnTo>
                          <a:cubicBezTo>
                            <a:pt x="-516" y="2740"/>
                            <a:pt x="6059" y="0"/>
                            <a:pt x="14825" y="0"/>
                          </a:cubicBezTo>
                          <a:lnTo>
                            <a:pt x="62494" y="0"/>
                          </a:lnTo>
                          <a:cubicBezTo>
                            <a:pt x="71260" y="0"/>
                            <a:pt x="78383" y="2740"/>
                            <a:pt x="78931" y="6027"/>
                          </a:cubicBezTo>
                          <a:lnTo>
                            <a:pt x="81671" y="25204"/>
                          </a:lnTo>
                          <a:cubicBezTo>
                            <a:pt x="82767" y="28491"/>
                            <a:pt x="76192" y="31231"/>
                            <a:pt x="67425" y="31231"/>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401" name="Forme libre : forme 400">
                      <a:extLst>
                        <a:ext uri="{FF2B5EF4-FFF2-40B4-BE49-F238E27FC236}">
                          <a16:creationId xmlns:a16="http://schemas.microsoft.com/office/drawing/2014/main" id="{AF925D20-073E-490A-ACD6-6DEF31F128A6}"/>
                        </a:ext>
                      </a:extLst>
                    </p:cNvPr>
                    <p:cNvSpPr/>
                    <p:nvPr/>
                  </p:nvSpPr>
                  <p:spPr>
                    <a:xfrm>
                      <a:off x="2595947" y="3716532"/>
                      <a:ext cx="145776" cy="31230"/>
                    </a:xfrm>
                    <a:custGeom>
                      <a:avLst/>
                      <a:gdLst>
                        <a:gd name="connsiteX0" fmla="*/ 130983 w 145776"/>
                        <a:gd name="connsiteY0" fmla="*/ 31231 h 31230"/>
                        <a:gd name="connsiteX1" fmla="*/ 19757 w 145776"/>
                        <a:gd name="connsiteY1" fmla="*/ 31231 h 31230"/>
                        <a:gd name="connsiteX2" fmla="*/ 3319 w 145776"/>
                        <a:gd name="connsiteY2" fmla="*/ 25204 h 31230"/>
                        <a:gd name="connsiteX3" fmla="*/ 32 w 145776"/>
                        <a:gd name="connsiteY3" fmla="*/ 6027 h 31230"/>
                        <a:gd name="connsiteX4" fmla="*/ 14278 w 145776"/>
                        <a:gd name="connsiteY4" fmla="*/ 0 h 31230"/>
                        <a:gd name="connsiteX5" fmla="*/ 124408 w 145776"/>
                        <a:gd name="connsiteY5" fmla="*/ 0 h 31230"/>
                        <a:gd name="connsiteX6" fmla="*/ 141393 w 145776"/>
                        <a:gd name="connsiteY6" fmla="*/ 6027 h 31230"/>
                        <a:gd name="connsiteX7" fmla="*/ 145776 w 145776"/>
                        <a:gd name="connsiteY7" fmla="*/ 25204 h 31230"/>
                        <a:gd name="connsiteX8" fmla="*/ 130983 w 145776"/>
                        <a:gd name="connsiteY8" fmla="*/ 31231 h 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76" h="31230">
                          <a:moveTo>
                            <a:pt x="130983" y="31231"/>
                          </a:moveTo>
                          <a:lnTo>
                            <a:pt x="19757" y="31231"/>
                          </a:lnTo>
                          <a:cubicBezTo>
                            <a:pt x="10990" y="31231"/>
                            <a:pt x="3867" y="28491"/>
                            <a:pt x="3319" y="25204"/>
                          </a:cubicBezTo>
                          <a:lnTo>
                            <a:pt x="32" y="6027"/>
                          </a:lnTo>
                          <a:cubicBezTo>
                            <a:pt x="-516" y="2740"/>
                            <a:pt x="6059" y="0"/>
                            <a:pt x="14278" y="0"/>
                          </a:cubicBezTo>
                          <a:lnTo>
                            <a:pt x="124408" y="0"/>
                          </a:lnTo>
                          <a:cubicBezTo>
                            <a:pt x="133174" y="0"/>
                            <a:pt x="140297" y="2740"/>
                            <a:pt x="141393" y="6027"/>
                          </a:cubicBezTo>
                          <a:lnTo>
                            <a:pt x="145776" y="25204"/>
                          </a:lnTo>
                          <a:cubicBezTo>
                            <a:pt x="145776" y="28491"/>
                            <a:pt x="139201" y="31231"/>
                            <a:pt x="130983" y="31231"/>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grpSp>
              <p:grpSp>
                <p:nvGrpSpPr>
                  <p:cNvPr id="355" name="Graphique 252">
                    <a:extLst>
                      <a:ext uri="{FF2B5EF4-FFF2-40B4-BE49-F238E27FC236}">
                        <a16:creationId xmlns:a16="http://schemas.microsoft.com/office/drawing/2014/main" id="{04BB67A2-FA6E-45EC-824A-0869316C7687}"/>
                      </a:ext>
                    </a:extLst>
                  </p:cNvPr>
                  <p:cNvGrpSpPr/>
                  <p:nvPr/>
                </p:nvGrpSpPr>
                <p:grpSpPr>
                  <a:xfrm>
                    <a:off x="1465518" y="3755981"/>
                    <a:ext cx="1284456" cy="32326"/>
                    <a:chOff x="1465518" y="3755981"/>
                    <a:chExt cx="1284456" cy="32326"/>
                  </a:xfrm>
                  <a:solidFill>
                    <a:srgbClr val="313838"/>
                  </a:solidFill>
                </p:grpSpPr>
                <p:sp>
                  <p:nvSpPr>
                    <p:cNvPr id="378" name="Forme libre : forme 377">
                      <a:extLst>
                        <a:ext uri="{FF2B5EF4-FFF2-40B4-BE49-F238E27FC236}">
                          <a16:creationId xmlns:a16="http://schemas.microsoft.com/office/drawing/2014/main" id="{F6E168AF-FC9A-4D47-BF60-32F8CC51879A}"/>
                        </a:ext>
                      </a:extLst>
                    </p:cNvPr>
                    <p:cNvSpPr/>
                    <p:nvPr/>
                  </p:nvSpPr>
                  <p:spPr>
                    <a:xfrm>
                      <a:off x="1465518" y="3755981"/>
                      <a:ext cx="147539" cy="32326"/>
                    </a:xfrm>
                    <a:custGeom>
                      <a:avLst/>
                      <a:gdLst>
                        <a:gd name="connsiteX0" fmla="*/ 127235 w 147539"/>
                        <a:gd name="connsiteY0" fmla="*/ 32327 h 32326"/>
                        <a:gd name="connsiteX1" fmla="*/ 14365 w 147539"/>
                        <a:gd name="connsiteY1" fmla="*/ 32327 h 32326"/>
                        <a:gd name="connsiteX2" fmla="*/ 119 w 147539"/>
                        <a:gd name="connsiteY2" fmla="*/ 25752 h 32326"/>
                        <a:gd name="connsiteX3" fmla="*/ 4503 w 147539"/>
                        <a:gd name="connsiteY3" fmla="*/ 6027 h 32326"/>
                        <a:gd name="connsiteX4" fmla="*/ 21488 w 147539"/>
                        <a:gd name="connsiteY4" fmla="*/ 0 h 32326"/>
                        <a:gd name="connsiteX5" fmla="*/ 132714 w 147539"/>
                        <a:gd name="connsiteY5" fmla="*/ 0 h 32326"/>
                        <a:gd name="connsiteX6" fmla="*/ 147508 w 147539"/>
                        <a:gd name="connsiteY6" fmla="*/ 6027 h 32326"/>
                        <a:gd name="connsiteX7" fmla="*/ 144220 w 147539"/>
                        <a:gd name="connsiteY7" fmla="*/ 25752 h 32326"/>
                        <a:gd name="connsiteX8" fmla="*/ 127235 w 147539"/>
                        <a:gd name="connsiteY8" fmla="*/ 32327 h 32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39" h="32326">
                          <a:moveTo>
                            <a:pt x="127235" y="32327"/>
                          </a:moveTo>
                          <a:lnTo>
                            <a:pt x="14365" y="32327"/>
                          </a:lnTo>
                          <a:cubicBezTo>
                            <a:pt x="5599" y="32327"/>
                            <a:pt x="-976" y="29587"/>
                            <a:pt x="119" y="25752"/>
                          </a:cubicBezTo>
                          <a:lnTo>
                            <a:pt x="4503" y="6027"/>
                          </a:lnTo>
                          <a:cubicBezTo>
                            <a:pt x="5051" y="2740"/>
                            <a:pt x="12721" y="0"/>
                            <a:pt x="21488" y="0"/>
                          </a:cubicBezTo>
                          <a:lnTo>
                            <a:pt x="132714" y="0"/>
                          </a:lnTo>
                          <a:cubicBezTo>
                            <a:pt x="141481" y="0"/>
                            <a:pt x="148056" y="2740"/>
                            <a:pt x="147508" y="6027"/>
                          </a:cubicBezTo>
                          <a:lnTo>
                            <a:pt x="144220" y="25752"/>
                          </a:lnTo>
                          <a:cubicBezTo>
                            <a:pt x="143672" y="29587"/>
                            <a:pt x="136002" y="32327"/>
                            <a:pt x="127235" y="32327"/>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79" name="Forme libre : forme 378">
                      <a:extLst>
                        <a:ext uri="{FF2B5EF4-FFF2-40B4-BE49-F238E27FC236}">
                          <a16:creationId xmlns:a16="http://schemas.microsoft.com/office/drawing/2014/main" id="{33B4FCA1-A71B-40CC-B512-F8D5EB81C19C}"/>
                        </a:ext>
                      </a:extLst>
                    </p:cNvPr>
                    <p:cNvSpPr/>
                    <p:nvPr/>
                  </p:nvSpPr>
                  <p:spPr>
                    <a:xfrm>
                      <a:off x="1632170" y="3755981"/>
                      <a:ext cx="83894" cy="32326"/>
                    </a:xfrm>
                    <a:custGeom>
                      <a:avLst/>
                      <a:gdLst>
                        <a:gd name="connsiteX0" fmla="*/ 64138 w 83894"/>
                        <a:gd name="connsiteY0" fmla="*/ 32327 h 32326"/>
                        <a:gd name="connsiteX1" fmla="*/ 14826 w 83894"/>
                        <a:gd name="connsiteY1" fmla="*/ 32327 h 32326"/>
                        <a:gd name="connsiteX2" fmla="*/ 32 w 83894"/>
                        <a:gd name="connsiteY2" fmla="*/ 25752 h 32326"/>
                        <a:gd name="connsiteX3" fmla="*/ 3319 w 83894"/>
                        <a:gd name="connsiteY3" fmla="*/ 6027 h 32326"/>
                        <a:gd name="connsiteX4" fmla="*/ 20305 w 83894"/>
                        <a:gd name="connsiteY4" fmla="*/ 0 h 32326"/>
                        <a:gd name="connsiteX5" fmla="*/ 69069 w 83894"/>
                        <a:gd name="connsiteY5" fmla="*/ 0 h 32326"/>
                        <a:gd name="connsiteX6" fmla="*/ 83862 w 83894"/>
                        <a:gd name="connsiteY6" fmla="*/ 6027 h 32326"/>
                        <a:gd name="connsiteX7" fmla="*/ 81123 w 83894"/>
                        <a:gd name="connsiteY7" fmla="*/ 25752 h 32326"/>
                        <a:gd name="connsiteX8" fmla="*/ 64138 w 83894"/>
                        <a:gd name="connsiteY8" fmla="*/ 32327 h 32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894" h="32326">
                          <a:moveTo>
                            <a:pt x="64138" y="32327"/>
                          </a:moveTo>
                          <a:lnTo>
                            <a:pt x="14826" y="32327"/>
                          </a:lnTo>
                          <a:cubicBezTo>
                            <a:pt x="6059" y="32327"/>
                            <a:pt x="-516" y="29587"/>
                            <a:pt x="32" y="25752"/>
                          </a:cubicBezTo>
                          <a:lnTo>
                            <a:pt x="3319" y="6027"/>
                          </a:lnTo>
                          <a:cubicBezTo>
                            <a:pt x="3867" y="2740"/>
                            <a:pt x="11538" y="0"/>
                            <a:pt x="20305" y="0"/>
                          </a:cubicBezTo>
                          <a:lnTo>
                            <a:pt x="69069" y="0"/>
                          </a:lnTo>
                          <a:cubicBezTo>
                            <a:pt x="77835" y="0"/>
                            <a:pt x="84410" y="2740"/>
                            <a:pt x="83862" y="6027"/>
                          </a:cubicBezTo>
                          <a:lnTo>
                            <a:pt x="81123" y="25752"/>
                          </a:lnTo>
                          <a:cubicBezTo>
                            <a:pt x="80575" y="29587"/>
                            <a:pt x="72904" y="32327"/>
                            <a:pt x="64138" y="32327"/>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80" name="Forme libre : forme 379">
                      <a:extLst>
                        <a:ext uri="{FF2B5EF4-FFF2-40B4-BE49-F238E27FC236}">
                          <a16:creationId xmlns:a16="http://schemas.microsoft.com/office/drawing/2014/main" id="{5E6C566B-7777-4380-854C-B6F10E6596B6}"/>
                        </a:ext>
                      </a:extLst>
                    </p:cNvPr>
                    <p:cNvSpPr/>
                    <p:nvPr/>
                  </p:nvSpPr>
                  <p:spPr>
                    <a:xfrm>
                      <a:off x="1736273" y="3755981"/>
                      <a:ext cx="82798" cy="32326"/>
                    </a:xfrm>
                    <a:custGeom>
                      <a:avLst/>
                      <a:gdLst>
                        <a:gd name="connsiteX0" fmla="*/ 64138 w 82798"/>
                        <a:gd name="connsiteY0" fmla="*/ 32327 h 32326"/>
                        <a:gd name="connsiteX1" fmla="*/ 14826 w 82798"/>
                        <a:gd name="connsiteY1" fmla="*/ 32327 h 32326"/>
                        <a:gd name="connsiteX2" fmla="*/ 32 w 82798"/>
                        <a:gd name="connsiteY2" fmla="*/ 25752 h 32326"/>
                        <a:gd name="connsiteX3" fmla="*/ 2771 w 82798"/>
                        <a:gd name="connsiteY3" fmla="*/ 6027 h 32326"/>
                        <a:gd name="connsiteX4" fmla="*/ 19209 w 82798"/>
                        <a:gd name="connsiteY4" fmla="*/ 0 h 32326"/>
                        <a:gd name="connsiteX5" fmla="*/ 67973 w 82798"/>
                        <a:gd name="connsiteY5" fmla="*/ 0 h 32326"/>
                        <a:gd name="connsiteX6" fmla="*/ 82767 w 82798"/>
                        <a:gd name="connsiteY6" fmla="*/ 6027 h 32326"/>
                        <a:gd name="connsiteX7" fmla="*/ 80575 w 82798"/>
                        <a:gd name="connsiteY7" fmla="*/ 25752 h 32326"/>
                        <a:gd name="connsiteX8" fmla="*/ 64138 w 82798"/>
                        <a:gd name="connsiteY8" fmla="*/ 32327 h 32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798" h="32326">
                          <a:moveTo>
                            <a:pt x="64138" y="32327"/>
                          </a:moveTo>
                          <a:lnTo>
                            <a:pt x="14826" y="32327"/>
                          </a:lnTo>
                          <a:cubicBezTo>
                            <a:pt x="6059" y="32327"/>
                            <a:pt x="-516" y="29587"/>
                            <a:pt x="32" y="25752"/>
                          </a:cubicBezTo>
                          <a:lnTo>
                            <a:pt x="2771" y="6027"/>
                          </a:lnTo>
                          <a:cubicBezTo>
                            <a:pt x="3319" y="2740"/>
                            <a:pt x="10442" y="0"/>
                            <a:pt x="19209" y="0"/>
                          </a:cubicBezTo>
                          <a:lnTo>
                            <a:pt x="67973" y="0"/>
                          </a:lnTo>
                          <a:cubicBezTo>
                            <a:pt x="76740" y="0"/>
                            <a:pt x="83314" y="2740"/>
                            <a:pt x="82767" y="6027"/>
                          </a:cubicBezTo>
                          <a:lnTo>
                            <a:pt x="80575" y="25752"/>
                          </a:lnTo>
                          <a:cubicBezTo>
                            <a:pt x="80575" y="29587"/>
                            <a:pt x="72904" y="32327"/>
                            <a:pt x="64138" y="32327"/>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81" name="Forme libre : forme 380">
                      <a:extLst>
                        <a:ext uri="{FF2B5EF4-FFF2-40B4-BE49-F238E27FC236}">
                          <a16:creationId xmlns:a16="http://schemas.microsoft.com/office/drawing/2014/main" id="{A4B7785E-686B-4121-81F3-ABCD1BBF1FDF}"/>
                        </a:ext>
                      </a:extLst>
                    </p:cNvPr>
                    <p:cNvSpPr/>
                    <p:nvPr/>
                  </p:nvSpPr>
                  <p:spPr>
                    <a:xfrm>
                      <a:off x="1839831" y="3755981"/>
                      <a:ext cx="82764" cy="32326"/>
                    </a:xfrm>
                    <a:custGeom>
                      <a:avLst/>
                      <a:gdLst>
                        <a:gd name="connsiteX0" fmla="*/ 64683 w 82764"/>
                        <a:gd name="connsiteY0" fmla="*/ 32327 h 32326"/>
                        <a:gd name="connsiteX1" fmla="*/ 15371 w 82764"/>
                        <a:gd name="connsiteY1" fmla="*/ 32327 h 32326"/>
                        <a:gd name="connsiteX2" fmla="*/ 30 w 82764"/>
                        <a:gd name="connsiteY2" fmla="*/ 25752 h 32326"/>
                        <a:gd name="connsiteX3" fmla="*/ 2221 w 82764"/>
                        <a:gd name="connsiteY3" fmla="*/ 6027 h 32326"/>
                        <a:gd name="connsiteX4" fmla="*/ 18659 w 82764"/>
                        <a:gd name="connsiteY4" fmla="*/ 0 h 32326"/>
                        <a:gd name="connsiteX5" fmla="*/ 67423 w 82764"/>
                        <a:gd name="connsiteY5" fmla="*/ 0 h 32326"/>
                        <a:gd name="connsiteX6" fmla="*/ 82764 w 82764"/>
                        <a:gd name="connsiteY6" fmla="*/ 6027 h 32326"/>
                        <a:gd name="connsiteX7" fmla="*/ 81121 w 82764"/>
                        <a:gd name="connsiteY7" fmla="*/ 25752 h 32326"/>
                        <a:gd name="connsiteX8" fmla="*/ 64683 w 82764"/>
                        <a:gd name="connsiteY8" fmla="*/ 32327 h 32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764" h="32326">
                          <a:moveTo>
                            <a:pt x="64683" y="32327"/>
                          </a:moveTo>
                          <a:lnTo>
                            <a:pt x="15371" y="32327"/>
                          </a:lnTo>
                          <a:cubicBezTo>
                            <a:pt x="6605" y="32327"/>
                            <a:pt x="-518" y="29587"/>
                            <a:pt x="30" y="25752"/>
                          </a:cubicBezTo>
                          <a:lnTo>
                            <a:pt x="2221" y="6027"/>
                          </a:lnTo>
                          <a:cubicBezTo>
                            <a:pt x="2769" y="2740"/>
                            <a:pt x="9892" y="0"/>
                            <a:pt x="18659" y="0"/>
                          </a:cubicBezTo>
                          <a:lnTo>
                            <a:pt x="67423" y="0"/>
                          </a:lnTo>
                          <a:cubicBezTo>
                            <a:pt x="76189" y="0"/>
                            <a:pt x="82764" y="2740"/>
                            <a:pt x="82764" y="6027"/>
                          </a:cubicBezTo>
                          <a:lnTo>
                            <a:pt x="81121" y="25752"/>
                          </a:lnTo>
                          <a:cubicBezTo>
                            <a:pt x="80573" y="29587"/>
                            <a:pt x="73450" y="32327"/>
                            <a:pt x="64683" y="32327"/>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82" name="Forme libre : forme 381">
                      <a:extLst>
                        <a:ext uri="{FF2B5EF4-FFF2-40B4-BE49-F238E27FC236}">
                          <a16:creationId xmlns:a16="http://schemas.microsoft.com/office/drawing/2014/main" id="{C6930B61-7E23-4DFC-8170-7F8AE609BB07}"/>
                        </a:ext>
                      </a:extLst>
                    </p:cNvPr>
                    <p:cNvSpPr/>
                    <p:nvPr/>
                  </p:nvSpPr>
                  <p:spPr>
                    <a:xfrm>
                      <a:off x="1943386" y="3755981"/>
                      <a:ext cx="81150" cy="32326"/>
                    </a:xfrm>
                    <a:custGeom>
                      <a:avLst/>
                      <a:gdLst>
                        <a:gd name="connsiteX0" fmla="*/ 64683 w 81150"/>
                        <a:gd name="connsiteY0" fmla="*/ 32327 h 32326"/>
                        <a:gd name="connsiteX1" fmla="*/ 15371 w 81150"/>
                        <a:gd name="connsiteY1" fmla="*/ 32327 h 32326"/>
                        <a:gd name="connsiteX2" fmla="*/ 30 w 81150"/>
                        <a:gd name="connsiteY2" fmla="*/ 25752 h 32326"/>
                        <a:gd name="connsiteX3" fmla="*/ 1125 w 81150"/>
                        <a:gd name="connsiteY3" fmla="*/ 6027 h 32326"/>
                        <a:gd name="connsiteX4" fmla="*/ 17015 w 81150"/>
                        <a:gd name="connsiteY4" fmla="*/ 0 h 32326"/>
                        <a:gd name="connsiteX5" fmla="*/ 65779 w 81150"/>
                        <a:gd name="connsiteY5" fmla="*/ 0 h 32326"/>
                        <a:gd name="connsiteX6" fmla="*/ 81121 w 81150"/>
                        <a:gd name="connsiteY6" fmla="*/ 6027 h 32326"/>
                        <a:gd name="connsiteX7" fmla="*/ 80573 w 81150"/>
                        <a:gd name="connsiteY7" fmla="*/ 25752 h 32326"/>
                        <a:gd name="connsiteX8" fmla="*/ 64683 w 81150"/>
                        <a:gd name="connsiteY8" fmla="*/ 32327 h 32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150" h="32326">
                          <a:moveTo>
                            <a:pt x="64683" y="32327"/>
                          </a:moveTo>
                          <a:lnTo>
                            <a:pt x="15371" y="32327"/>
                          </a:lnTo>
                          <a:cubicBezTo>
                            <a:pt x="6605" y="32327"/>
                            <a:pt x="-518" y="29587"/>
                            <a:pt x="30" y="25752"/>
                          </a:cubicBezTo>
                          <a:lnTo>
                            <a:pt x="1125" y="6027"/>
                          </a:lnTo>
                          <a:cubicBezTo>
                            <a:pt x="1125" y="2740"/>
                            <a:pt x="8796" y="0"/>
                            <a:pt x="17015" y="0"/>
                          </a:cubicBezTo>
                          <a:lnTo>
                            <a:pt x="65779" y="0"/>
                          </a:lnTo>
                          <a:cubicBezTo>
                            <a:pt x="74546" y="0"/>
                            <a:pt x="81668" y="2740"/>
                            <a:pt x="81121" y="6027"/>
                          </a:cubicBezTo>
                          <a:lnTo>
                            <a:pt x="80573" y="25752"/>
                          </a:lnTo>
                          <a:cubicBezTo>
                            <a:pt x="80573" y="29587"/>
                            <a:pt x="73450" y="32327"/>
                            <a:pt x="64683" y="32327"/>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83" name="Forme libre : forme 382">
                      <a:extLst>
                        <a:ext uri="{FF2B5EF4-FFF2-40B4-BE49-F238E27FC236}">
                          <a16:creationId xmlns:a16="http://schemas.microsoft.com/office/drawing/2014/main" id="{C6AC4E07-0BAA-4A57-B019-69F84C408CF0}"/>
                        </a:ext>
                      </a:extLst>
                    </p:cNvPr>
                    <p:cNvSpPr/>
                    <p:nvPr/>
                  </p:nvSpPr>
                  <p:spPr>
                    <a:xfrm>
                      <a:off x="2046971" y="3755981"/>
                      <a:ext cx="81090" cy="32326"/>
                    </a:xfrm>
                    <a:custGeom>
                      <a:avLst/>
                      <a:gdLst>
                        <a:gd name="connsiteX0" fmla="*/ 65202 w 81090"/>
                        <a:gd name="connsiteY0" fmla="*/ 32327 h 32326"/>
                        <a:gd name="connsiteX1" fmla="*/ 15889 w 81090"/>
                        <a:gd name="connsiteY1" fmla="*/ 32327 h 32326"/>
                        <a:gd name="connsiteX2" fmla="*/ 0 w 81090"/>
                        <a:gd name="connsiteY2" fmla="*/ 25752 h 32326"/>
                        <a:gd name="connsiteX3" fmla="*/ 548 w 81090"/>
                        <a:gd name="connsiteY3" fmla="*/ 6027 h 32326"/>
                        <a:gd name="connsiteX4" fmla="*/ 16437 w 81090"/>
                        <a:gd name="connsiteY4" fmla="*/ 0 h 32326"/>
                        <a:gd name="connsiteX5" fmla="*/ 65202 w 81090"/>
                        <a:gd name="connsiteY5" fmla="*/ 0 h 32326"/>
                        <a:gd name="connsiteX6" fmla="*/ 81091 w 81090"/>
                        <a:gd name="connsiteY6" fmla="*/ 6027 h 32326"/>
                        <a:gd name="connsiteX7" fmla="*/ 81091 w 81090"/>
                        <a:gd name="connsiteY7" fmla="*/ 25752 h 32326"/>
                        <a:gd name="connsiteX8" fmla="*/ 65202 w 81090"/>
                        <a:gd name="connsiteY8" fmla="*/ 32327 h 32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090" h="32326">
                          <a:moveTo>
                            <a:pt x="65202" y="32327"/>
                          </a:moveTo>
                          <a:lnTo>
                            <a:pt x="15889" y="32327"/>
                          </a:lnTo>
                          <a:cubicBezTo>
                            <a:pt x="7123" y="32327"/>
                            <a:pt x="0" y="29587"/>
                            <a:pt x="0" y="25752"/>
                          </a:cubicBezTo>
                          <a:lnTo>
                            <a:pt x="548" y="6027"/>
                          </a:lnTo>
                          <a:cubicBezTo>
                            <a:pt x="548" y="2740"/>
                            <a:pt x="7671" y="0"/>
                            <a:pt x="16437" y="0"/>
                          </a:cubicBezTo>
                          <a:lnTo>
                            <a:pt x="65202" y="0"/>
                          </a:lnTo>
                          <a:cubicBezTo>
                            <a:pt x="73968" y="0"/>
                            <a:pt x="81091" y="2740"/>
                            <a:pt x="81091" y="6027"/>
                          </a:cubicBezTo>
                          <a:lnTo>
                            <a:pt x="81091" y="25752"/>
                          </a:lnTo>
                          <a:cubicBezTo>
                            <a:pt x="81091" y="29587"/>
                            <a:pt x="73968" y="32327"/>
                            <a:pt x="65202" y="32327"/>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84" name="Forme libre : forme 383">
                      <a:extLst>
                        <a:ext uri="{FF2B5EF4-FFF2-40B4-BE49-F238E27FC236}">
                          <a16:creationId xmlns:a16="http://schemas.microsoft.com/office/drawing/2014/main" id="{F053C839-5C2F-4D55-80CA-C6C94C25BD9C}"/>
                        </a:ext>
                      </a:extLst>
                    </p:cNvPr>
                    <p:cNvSpPr/>
                    <p:nvPr/>
                  </p:nvSpPr>
                  <p:spPr>
                    <a:xfrm>
                      <a:off x="2150527" y="3755981"/>
                      <a:ext cx="81090" cy="32326"/>
                    </a:xfrm>
                    <a:custGeom>
                      <a:avLst/>
                      <a:gdLst>
                        <a:gd name="connsiteX0" fmla="*/ 65201 w 81090"/>
                        <a:gd name="connsiteY0" fmla="*/ 32327 h 32326"/>
                        <a:gd name="connsiteX1" fmla="*/ 15889 w 81090"/>
                        <a:gd name="connsiteY1" fmla="*/ 32327 h 32326"/>
                        <a:gd name="connsiteX2" fmla="*/ 0 w 81090"/>
                        <a:gd name="connsiteY2" fmla="*/ 25752 h 32326"/>
                        <a:gd name="connsiteX3" fmla="*/ 0 w 81090"/>
                        <a:gd name="connsiteY3" fmla="*/ 6027 h 32326"/>
                        <a:gd name="connsiteX4" fmla="*/ 15889 w 81090"/>
                        <a:gd name="connsiteY4" fmla="*/ 0 h 32326"/>
                        <a:gd name="connsiteX5" fmla="*/ 64654 w 81090"/>
                        <a:gd name="connsiteY5" fmla="*/ 0 h 32326"/>
                        <a:gd name="connsiteX6" fmla="*/ 80543 w 81090"/>
                        <a:gd name="connsiteY6" fmla="*/ 6027 h 32326"/>
                        <a:gd name="connsiteX7" fmla="*/ 81091 w 81090"/>
                        <a:gd name="connsiteY7" fmla="*/ 25752 h 32326"/>
                        <a:gd name="connsiteX8" fmla="*/ 65201 w 81090"/>
                        <a:gd name="connsiteY8" fmla="*/ 32327 h 32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090" h="32326">
                          <a:moveTo>
                            <a:pt x="65201" y="32327"/>
                          </a:moveTo>
                          <a:lnTo>
                            <a:pt x="15889" y="32327"/>
                          </a:lnTo>
                          <a:cubicBezTo>
                            <a:pt x="7123" y="32327"/>
                            <a:pt x="0" y="29587"/>
                            <a:pt x="0" y="25752"/>
                          </a:cubicBezTo>
                          <a:lnTo>
                            <a:pt x="0" y="6027"/>
                          </a:lnTo>
                          <a:cubicBezTo>
                            <a:pt x="0" y="2740"/>
                            <a:pt x="7123" y="0"/>
                            <a:pt x="15889" y="0"/>
                          </a:cubicBezTo>
                          <a:lnTo>
                            <a:pt x="64654" y="0"/>
                          </a:lnTo>
                          <a:cubicBezTo>
                            <a:pt x="73420" y="0"/>
                            <a:pt x="80543" y="2740"/>
                            <a:pt x="80543" y="6027"/>
                          </a:cubicBezTo>
                          <a:lnTo>
                            <a:pt x="81091" y="25752"/>
                          </a:lnTo>
                          <a:cubicBezTo>
                            <a:pt x="81091" y="29587"/>
                            <a:pt x="73968" y="32327"/>
                            <a:pt x="65201" y="32327"/>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85" name="Forme libre : forme 384">
                      <a:extLst>
                        <a:ext uri="{FF2B5EF4-FFF2-40B4-BE49-F238E27FC236}">
                          <a16:creationId xmlns:a16="http://schemas.microsoft.com/office/drawing/2014/main" id="{314006C6-5088-4396-BF1E-10F7150B8DC1}"/>
                        </a:ext>
                      </a:extLst>
                    </p:cNvPr>
                    <p:cNvSpPr/>
                    <p:nvPr/>
                  </p:nvSpPr>
                  <p:spPr>
                    <a:xfrm>
                      <a:off x="2252986" y="3755981"/>
                      <a:ext cx="82216" cy="32326"/>
                    </a:xfrm>
                    <a:custGeom>
                      <a:avLst/>
                      <a:gdLst>
                        <a:gd name="connsiteX0" fmla="*/ 66845 w 82216"/>
                        <a:gd name="connsiteY0" fmla="*/ 32327 h 32326"/>
                        <a:gd name="connsiteX1" fmla="*/ 17533 w 82216"/>
                        <a:gd name="connsiteY1" fmla="*/ 32327 h 32326"/>
                        <a:gd name="connsiteX2" fmla="*/ 1096 w 82216"/>
                        <a:gd name="connsiteY2" fmla="*/ 25752 h 32326"/>
                        <a:gd name="connsiteX3" fmla="*/ 0 w 82216"/>
                        <a:gd name="connsiteY3" fmla="*/ 6027 h 32326"/>
                        <a:gd name="connsiteX4" fmla="*/ 15342 w 82216"/>
                        <a:gd name="connsiteY4" fmla="*/ 0 h 32326"/>
                        <a:gd name="connsiteX5" fmla="*/ 64106 w 82216"/>
                        <a:gd name="connsiteY5" fmla="*/ 0 h 32326"/>
                        <a:gd name="connsiteX6" fmla="*/ 80543 w 82216"/>
                        <a:gd name="connsiteY6" fmla="*/ 6027 h 32326"/>
                        <a:gd name="connsiteX7" fmla="*/ 82187 w 82216"/>
                        <a:gd name="connsiteY7" fmla="*/ 25752 h 32326"/>
                        <a:gd name="connsiteX8" fmla="*/ 66845 w 82216"/>
                        <a:gd name="connsiteY8" fmla="*/ 32327 h 32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216" h="32326">
                          <a:moveTo>
                            <a:pt x="66845" y="32327"/>
                          </a:moveTo>
                          <a:lnTo>
                            <a:pt x="17533" y="32327"/>
                          </a:lnTo>
                          <a:cubicBezTo>
                            <a:pt x="8767" y="32327"/>
                            <a:pt x="1644" y="29587"/>
                            <a:pt x="1096" y="25752"/>
                          </a:cubicBezTo>
                          <a:lnTo>
                            <a:pt x="0" y="6027"/>
                          </a:lnTo>
                          <a:cubicBezTo>
                            <a:pt x="0" y="2740"/>
                            <a:pt x="6575" y="0"/>
                            <a:pt x="15342" y="0"/>
                          </a:cubicBezTo>
                          <a:lnTo>
                            <a:pt x="64106" y="0"/>
                          </a:lnTo>
                          <a:cubicBezTo>
                            <a:pt x="72872" y="0"/>
                            <a:pt x="79995" y="2740"/>
                            <a:pt x="80543" y="6027"/>
                          </a:cubicBezTo>
                          <a:lnTo>
                            <a:pt x="82187" y="25752"/>
                          </a:lnTo>
                          <a:cubicBezTo>
                            <a:pt x="82735" y="29587"/>
                            <a:pt x="75612" y="32327"/>
                            <a:pt x="66845" y="32327"/>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86" name="Forme libre : forme 385">
                      <a:extLst>
                        <a:ext uri="{FF2B5EF4-FFF2-40B4-BE49-F238E27FC236}">
                          <a16:creationId xmlns:a16="http://schemas.microsoft.com/office/drawing/2014/main" id="{4758D0A6-42B4-4E55-99A9-17ADAA6DE0EB}"/>
                        </a:ext>
                      </a:extLst>
                    </p:cNvPr>
                    <p:cNvSpPr/>
                    <p:nvPr/>
                  </p:nvSpPr>
                  <p:spPr>
                    <a:xfrm>
                      <a:off x="2355964" y="3755981"/>
                      <a:ext cx="82796" cy="32326"/>
                    </a:xfrm>
                    <a:custGeom>
                      <a:avLst/>
                      <a:gdLst>
                        <a:gd name="connsiteX0" fmla="*/ 67423 w 82796"/>
                        <a:gd name="connsiteY0" fmla="*/ 32327 h 32326"/>
                        <a:gd name="connsiteX1" fmla="*/ 18111 w 82796"/>
                        <a:gd name="connsiteY1" fmla="*/ 32327 h 32326"/>
                        <a:gd name="connsiteX2" fmla="*/ 1673 w 82796"/>
                        <a:gd name="connsiteY2" fmla="*/ 25752 h 32326"/>
                        <a:gd name="connsiteX3" fmla="*/ 30 w 82796"/>
                        <a:gd name="connsiteY3" fmla="*/ 6027 h 32326"/>
                        <a:gd name="connsiteX4" fmla="*/ 15371 w 82796"/>
                        <a:gd name="connsiteY4" fmla="*/ 0 h 32326"/>
                        <a:gd name="connsiteX5" fmla="*/ 64135 w 82796"/>
                        <a:gd name="connsiteY5" fmla="*/ 0 h 32326"/>
                        <a:gd name="connsiteX6" fmla="*/ 80573 w 82796"/>
                        <a:gd name="connsiteY6" fmla="*/ 6027 h 32326"/>
                        <a:gd name="connsiteX7" fmla="*/ 82764 w 82796"/>
                        <a:gd name="connsiteY7" fmla="*/ 25752 h 32326"/>
                        <a:gd name="connsiteX8" fmla="*/ 67423 w 82796"/>
                        <a:gd name="connsiteY8" fmla="*/ 32327 h 32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796" h="32326">
                          <a:moveTo>
                            <a:pt x="67423" y="32327"/>
                          </a:moveTo>
                          <a:lnTo>
                            <a:pt x="18111" y="32327"/>
                          </a:lnTo>
                          <a:cubicBezTo>
                            <a:pt x="9344" y="32327"/>
                            <a:pt x="2221" y="29587"/>
                            <a:pt x="1673" y="25752"/>
                          </a:cubicBezTo>
                          <a:lnTo>
                            <a:pt x="30" y="6027"/>
                          </a:lnTo>
                          <a:cubicBezTo>
                            <a:pt x="-518" y="2740"/>
                            <a:pt x="6605" y="0"/>
                            <a:pt x="15371" y="0"/>
                          </a:cubicBezTo>
                          <a:lnTo>
                            <a:pt x="64135" y="0"/>
                          </a:lnTo>
                          <a:cubicBezTo>
                            <a:pt x="72902" y="0"/>
                            <a:pt x="80025" y="2740"/>
                            <a:pt x="80573" y="6027"/>
                          </a:cubicBezTo>
                          <a:lnTo>
                            <a:pt x="82764" y="25752"/>
                          </a:lnTo>
                          <a:cubicBezTo>
                            <a:pt x="83312" y="29587"/>
                            <a:pt x="76737" y="32327"/>
                            <a:pt x="67423" y="32327"/>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87" name="Forme libre : forme 386">
                      <a:extLst>
                        <a:ext uri="{FF2B5EF4-FFF2-40B4-BE49-F238E27FC236}">
                          <a16:creationId xmlns:a16="http://schemas.microsoft.com/office/drawing/2014/main" id="{7FB86B32-4F5A-435F-AA7B-45A52E2AF674}"/>
                        </a:ext>
                      </a:extLst>
                    </p:cNvPr>
                    <p:cNvSpPr/>
                    <p:nvPr/>
                  </p:nvSpPr>
                  <p:spPr>
                    <a:xfrm>
                      <a:off x="2459519" y="3755981"/>
                      <a:ext cx="82796" cy="32326"/>
                    </a:xfrm>
                    <a:custGeom>
                      <a:avLst/>
                      <a:gdLst>
                        <a:gd name="connsiteX0" fmla="*/ 67971 w 82796"/>
                        <a:gd name="connsiteY0" fmla="*/ 32327 h 32326"/>
                        <a:gd name="connsiteX1" fmla="*/ 18659 w 82796"/>
                        <a:gd name="connsiteY1" fmla="*/ 32327 h 32326"/>
                        <a:gd name="connsiteX2" fmla="*/ 2221 w 82796"/>
                        <a:gd name="connsiteY2" fmla="*/ 25752 h 32326"/>
                        <a:gd name="connsiteX3" fmla="*/ 30 w 82796"/>
                        <a:gd name="connsiteY3" fmla="*/ 6027 h 32326"/>
                        <a:gd name="connsiteX4" fmla="*/ 14823 w 82796"/>
                        <a:gd name="connsiteY4" fmla="*/ 0 h 32326"/>
                        <a:gd name="connsiteX5" fmla="*/ 63587 w 82796"/>
                        <a:gd name="connsiteY5" fmla="*/ 0 h 32326"/>
                        <a:gd name="connsiteX6" fmla="*/ 80025 w 82796"/>
                        <a:gd name="connsiteY6" fmla="*/ 6027 h 32326"/>
                        <a:gd name="connsiteX7" fmla="*/ 82764 w 82796"/>
                        <a:gd name="connsiteY7" fmla="*/ 25752 h 32326"/>
                        <a:gd name="connsiteX8" fmla="*/ 67971 w 82796"/>
                        <a:gd name="connsiteY8" fmla="*/ 32327 h 32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796" h="32326">
                          <a:moveTo>
                            <a:pt x="67971" y="32327"/>
                          </a:moveTo>
                          <a:lnTo>
                            <a:pt x="18659" y="32327"/>
                          </a:lnTo>
                          <a:cubicBezTo>
                            <a:pt x="9892" y="32327"/>
                            <a:pt x="2221" y="29587"/>
                            <a:pt x="2221" y="25752"/>
                          </a:cubicBezTo>
                          <a:lnTo>
                            <a:pt x="30" y="6027"/>
                          </a:lnTo>
                          <a:cubicBezTo>
                            <a:pt x="-518" y="2740"/>
                            <a:pt x="6605" y="0"/>
                            <a:pt x="14823" y="0"/>
                          </a:cubicBezTo>
                          <a:lnTo>
                            <a:pt x="63587" y="0"/>
                          </a:lnTo>
                          <a:cubicBezTo>
                            <a:pt x="72354" y="0"/>
                            <a:pt x="79477" y="2740"/>
                            <a:pt x="80025" y="6027"/>
                          </a:cubicBezTo>
                          <a:lnTo>
                            <a:pt x="82764" y="25752"/>
                          </a:lnTo>
                          <a:cubicBezTo>
                            <a:pt x="83312" y="29587"/>
                            <a:pt x="76737" y="32327"/>
                            <a:pt x="67971" y="32327"/>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88" name="Forme libre : forme 387">
                      <a:extLst>
                        <a:ext uri="{FF2B5EF4-FFF2-40B4-BE49-F238E27FC236}">
                          <a16:creationId xmlns:a16="http://schemas.microsoft.com/office/drawing/2014/main" id="{AF970F2E-47BE-42BF-88AC-D765203BC20B}"/>
                        </a:ext>
                      </a:extLst>
                    </p:cNvPr>
                    <p:cNvSpPr/>
                    <p:nvPr/>
                  </p:nvSpPr>
                  <p:spPr>
                    <a:xfrm>
                      <a:off x="2562524" y="3755981"/>
                      <a:ext cx="83894" cy="32326"/>
                    </a:xfrm>
                    <a:custGeom>
                      <a:avLst/>
                      <a:gdLst>
                        <a:gd name="connsiteX0" fmla="*/ 69069 w 83894"/>
                        <a:gd name="connsiteY0" fmla="*/ 32327 h 32326"/>
                        <a:gd name="connsiteX1" fmla="*/ 19757 w 83894"/>
                        <a:gd name="connsiteY1" fmla="*/ 32327 h 32326"/>
                        <a:gd name="connsiteX2" fmla="*/ 2771 w 83894"/>
                        <a:gd name="connsiteY2" fmla="*/ 25752 h 32326"/>
                        <a:gd name="connsiteX3" fmla="*/ 32 w 83894"/>
                        <a:gd name="connsiteY3" fmla="*/ 6027 h 32326"/>
                        <a:gd name="connsiteX4" fmla="*/ 14825 w 83894"/>
                        <a:gd name="connsiteY4" fmla="*/ 0 h 32326"/>
                        <a:gd name="connsiteX5" fmla="*/ 63590 w 83894"/>
                        <a:gd name="connsiteY5" fmla="*/ 0 h 32326"/>
                        <a:gd name="connsiteX6" fmla="*/ 80575 w 83894"/>
                        <a:gd name="connsiteY6" fmla="*/ 6027 h 32326"/>
                        <a:gd name="connsiteX7" fmla="*/ 83862 w 83894"/>
                        <a:gd name="connsiteY7" fmla="*/ 25752 h 32326"/>
                        <a:gd name="connsiteX8" fmla="*/ 69069 w 83894"/>
                        <a:gd name="connsiteY8" fmla="*/ 32327 h 32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894" h="32326">
                          <a:moveTo>
                            <a:pt x="69069" y="32327"/>
                          </a:moveTo>
                          <a:lnTo>
                            <a:pt x="19757" y="32327"/>
                          </a:lnTo>
                          <a:cubicBezTo>
                            <a:pt x="10990" y="32327"/>
                            <a:pt x="3319" y="29587"/>
                            <a:pt x="2771" y="25752"/>
                          </a:cubicBezTo>
                          <a:lnTo>
                            <a:pt x="32" y="6027"/>
                          </a:lnTo>
                          <a:cubicBezTo>
                            <a:pt x="-516" y="2740"/>
                            <a:pt x="6059" y="0"/>
                            <a:pt x="14825" y="0"/>
                          </a:cubicBezTo>
                          <a:lnTo>
                            <a:pt x="63590" y="0"/>
                          </a:lnTo>
                          <a:cubicBezTo>
                            <a:pt x="72356" y="0"/>
                            <a:pt x="80027" y="2740"/>
                            <a:pt x="80575" y="6027"/>
                          </a:cubicBezTo>
                          <a:lnTo>
                            <a:pt x="83862" y="25752"/>
                          </a:lnTo>
                          <a:cubicBezTo>
                            <a:pt x="84410" y="29587"/>
                            <a:pt x="77835" y="32327"/>
                            <a:pt x="69069" y="32327"/>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89" name="Forme libre : forme 388">
                      <a:extLst>
                        <a:ext uri="{FF2B5EF4-FFF2-40B4-BE49-F238E27FC236}">
                          <a16:creationId xmlns:a16="http://schemas.microsoft.com/office/drawing/2014/main" id="{3784B642-5197-4878-AA37-47B1726E9EF1}"/>
                        </a:ext>
                      </a:extLst>
                    </p:cNvPr>
                    <p:cNvSpPr/>
                    <p:nvPr/>
                  </p:nvSpPr>
                  <p:spPr>
                    <a:xfrm>
                      <a:off x="2664984" y="3755981"/>
                      <a:ext cx="84990" cy="32326"/>
                    </a:xfrm>
                    <a:custGeom>
                      <a:avLst/>
                      <a:gdLst>
                        <a:gd name="connsiteX0" fmla="*/ 70165 w 84990"/>
                        <a:gd name="connsiteY0" fmla="*/ 32327 h 32326"/>
                        <a:gd name="connsiteX1" fmla="*/ 20853 w 84990"/>
                        <a:gd name="connsiteY1" fmla="*/ 32327 h 32326"/>
                        <a:gd name="connsiteX2" fmla="*/ 3867 w 84990"/>
                        <a:gd name="connsiteY2" fmla="*/ 25752 h 32326"/>
                        <a:gd name="connsiteX3" fmla="*/ 32 w 84990"/>
                        <a:gd name="connsiteY3" fmla="*/ 6027 h 32326"/>
                        <a:gd name="connsiteX4" fmla="*/ 14825 w 84990"/>
                        <a:gd name="connsiteY4" fmla="*/ 0 h 32326"/>
                        <a:gd name="connsiteX5" fmla="*/ 63590 w 84990"/>
                        <a:gd name="connsiteY5" fmla="*/ 0 h 32326"/>
                        <a:gd name="connsiteX6" fmla="*/ 80575 w 84990"/>
                        <a:gd name="connsiteY6" fmla="*/ 6027 h 32326"/>
                        <a:gd name="connsiteX7" fmla="*/ 84958 w 84990"/>
                        <a:gd name="connsiteY7" fmla="*/ 25752 h 32326"/>
                        <a:gd name="connsiteX8" fmla="*/ 70165 w 84990"/>
                        <a:gd name="connsiteY8" fmla="*/ 32327 h 32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990" h="32326">
                          <a:moveTo>
                            <a:pt x="70165" y="32327"/>
                          </a:moveTo>
                          <a:lnTo>
                            <a:pt x="20853" y="32327"/>
                          </a:lnTo>
                          <a:cubicBezTo>
                            <a:pt x="12086" y="32327"/>
                            <a:pt x="4415" y="29587"/>
                            <a:pt x="3867" y="25752"/>
                          </a:cubicBezTo>
                          <a:lnTo>
                            <a:pt x="32" y="6027"/>
                          </a:lnTo>
                          <a:cubicBezTo>
                            <a:pt x="-516" y="2740"/>
                            <a:pt x="6059" y="0"/>
                            <a:pt x="14825" y="0"/>
                          </a:cubicBezTo>
                          <a:lnTo>
                            <a:pt x="63590" y="0"/>
                          </a:lnTo>
                          <a:cubicBezTo>
                            <a:pt x="72356" y="0"/>
                            <a:pt x="80027" y="2740"/>
                            <a:pt x="80575" y="6027"/>
                          </a:cubicBezTo>
                          <a:lnTo>
                            <a:pt x="84958" y="25752"/>
                          </a:lnTo>
                          <a:cubicBezTo>
                            <a:pt x="85506" y="29587"/>
                            <a:pt x="78931" y="32327"/>
                            <a:pt x="70165" y="32327"/>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grpSp>
              <p:grpSp>
                <p:nvGrpSpPr>
                  <p:cNvPr id="356" name="Graphique 252">
                    <a:extLst>
                      <a:ext uri="{FF2B5EF4-FFF2-40B4-BE49-F238E27FC236}">
                        <a16:creationId xmlns:a16="http://schemas.microsoft.com/office/drawing/2014/main" id="{E9B4835A-E782-4C13-A645-8C18B08B8A4C}"/>
                      </a:ext>
                    </a:extLst>
                  </p:cNvPr>
                  <p:cNvGrpSpPr/>
                  <p:nvPr/>
                </p:nvGrpSpPr>
                <p:grpSpPr>
                  <a:xfrm>
                    <a:off x="1455743" y="3796527"/>
                    <a:ext cx="1303513" cy="33422"/>
                    <a:chOff x="1455743" y="3796527"/>
                    <a:chExt cx="1303513" cy="33422"/>
                  </a:xfrm>
                  <a:solidFill>
                    <a:srgbClr val="313838"/>
                  </a:solidFill>
                </p:grpSpPr>
                <p:sp>
                  <p:nvSpPr>
                    <p:cNvPr id="367" name="Forme libre : forme 366">
                      <a:extLst>
                        <a:ext uri="{FF2B5EF4-FFF2-40B4-BE49-F238E27FC236}">
                          <a16:creationId xmlns:a16="http://schemas.microsoft.com/office/drawing/2014/main" id="{4F2E0651-37DA-43B0-AA71-052E6ACC7300}"/>
                        </a:ext>
                      </a:extLst>
                    </p:cNvPr>
                    <p:cNvSpPr/>
                    <p:nvPr/>
                  </p:nvSpPr>
                  <p:spPr>
                    <a:xfrm>
                      <a:off x="1455743" y="3796527"/>
                      <a:ext cx="198955" cy="33422"/>
                    </a:xfrm>
                    <a:custGeom>
                      <a:avLst/>
                      <a:gdLst>
                        <a:gd name="connsiteX0" fmla="*/ 179199 w 198955"/>
                        <a:gd name="connsiteY0" fmla="*/ 33423 h 33422"/>
                        <a:gd name="connsiteX1" fmla="*/ 14826 w 198955"/>
                        <a:gd name="connsiteY1" fmla="*/ 33423 h 33422"/>
                        <a:gd name="connsiteX2" fmla="*/ 32 w 198955"/>
                        <a:gd name="connsiteY2" fmla="*/ 26848 h 33422"/>
                        <a:gd name="connsiteX3" fmla="*/ 4415 w 198955"/>
                        <a:gd name="connsiteY3" fmla="*/ 6575 h 33422"/>
                        <a:gd name="connsiteX4" fmla="*/ 21948 w 198955"/>
                        <a:gd name="connsiteY4" fmla="*/ 0 h 33422"/>
                        <a:gd name="connsiteX5" fmla="*/ 184130 w 198955"/>
                        <a:gd name="connsiteY5" fmla="*/ 0 h 33422"/>
                        <a:gd name="connsiteX6" fmla="*/ 198924 w 198955"/>
                        <a:gd name="connsiteY6" fmla="*/ 6575 h 33422"/>
                        <a:gd name="connsiteX7" fmla="*/ 195636 w 198955"/>
                        <a:gd name="connsiteY7" fmla="*/ 26848 h 33422"/>
                        <a:gd name="connsiteX8" fmla="*/ 179199 w 198955"/>
                        <a:gd name="connsiteY8" fmla="*/ 33423 h 3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955" h="33422">
                          <a:moveTo>
                            <a:pt x="179199" y="33423"/>
                          </a:moveTo>
                          <a:lnTo>
                            <a:pt x="14826" y="33423"/>
                          </a:lnTo>
                          <a:cubicBezTo>
                            <a:pt x="6059" y="33423"/>
                            <a:pt x="-516" y="30683"/>
                            <a:pt x="32" y="26848"/>
                          </a:cubicBezTo>
                          <a:lnTo>
                            <a:pt x="4415" y="6575"/>
                          </a:lnTo>
                          <a:cubicBezTo>
                            <a:pt x="4963" y="2740"/>
                            <a:pt x="13182" y="0"/>
                            <a:pt x="21948" y="0"/>
                          </a:cubicBezTo>
                          <a:lnTo>
                            <a:pt x="184130" y="0"/>
                          </a:lnTo>
                          <a:cubicBezTo>
                            <a:pt x="192897" y="0"/>
                            <a:pt x="199472" y="2740"/>
                            <a:pt x="198924" y="6575"/>
                          </a:cubicBezTo>
                          <a:lnTo>
                            <a:pt x="195636" y="26848"/>
                          </a:lnTo>
                          <a:cubicBezTo>
                            <a:pt x="195636" y="30683"/>
                            <a:pt x="187966" y="33423"/>
                            <a:pt x="179199" y="33423"/>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68" name="Forme libre : forme 367">
                      <a:extLst>
                        <a:ext uri="{FF2B5EF4-FFF2-40B4-BE49-F238E27FC236}">
                          <a16:creationId xmlns:a16="http://schemas.microsoft.com/office/drawing/2014/main" id="{9266C96C-6EC6-4F96-A34F-1B7DC0048582}"/>
                        </a:ext>
                      </a:extLst>
                    </p:cNvPr>
                    <p:cNvSpPr/>
                    <p:nvPr/>
                  </p:nvSpPr>
                  <p:spPr>
                    <a:xfrm>
                      <a:off x="1674910" y="3796527"/>
                      <a:ext cx="84955" cy="33422"/>
                    </a:xfrm>
                    <a:custGeom>
                      <a:avLst/>
                      <a:gdLst>
                        <a:gd name="connsiteX0" fmla="*/ 65231 w 84955"/>
                        <a:gd name="connsiteY0" fmla="*/ 33423 h 33422"/>
                        <a:gd name="connsiteX1" fmla="*/ 15371 w 84955"/>
                        <a:gd name="connsiteY1" fmla="*/ 33423 h 33422"/>
                        <a:gd name="connsiteX2" fmla="*/ 30 w 84955"/>
                        <a:gd name="connsiteY2" fmla="*/ 26848 h 33422"/>
                        <a:gd name="connsiteX3" fmla="*/ 3317 w 84955"/>
                        <a:gd name="connsiteY3" fmla="*/ 6575 h 33422"/>
                        <a:gd name="connsiteX4" fmla="*/ 20302 w 84955"/>
                        <a:gd name="connsiteY4" fmla="*/ 0 h 33422"/>
                        <a:gd name="connsiteX5" fmla="*/ 69614 w 84955"/>
                        <a:gd name="connsiteY5" fmla="*/ 0 h 33422"/>
                        <a:gd name="connsiteX6" fmla="*/ 84956 w 84955"/>
                        <a:gd name="connsiteY6" fmla="*/ 6575 h 33422"/>
                        <a:gd name="connsiteX7" fmla="*/ 82216 w 84955"/>
                        <a:gd name="connsiteY7" fmla="*/ 26848 h 33422"/>
                        <a:gd name="connsiteX8" fmla="*/ 65231 w 84955"/>
                        <a:gd name="connsiteY8" fmla="*/ 33423 h 3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955" h="33422">
                          <a:moveTo>
                            <a:pt x="65231" y="33423"/>
                          </a:moveTo>
                          <a:lnTo>
                            <a:pt x="15371" y="33423"/>
                          </a:lnTo>
                          <a:cubicBezTo>
                            <a:pt x="6605" y="33423"/>
                            <a:pt x="-518" y="30683"/>
                            <a:pt x="30" y="26848"/>
                          </a:cubicBezTo>
                          <a:lnTo>
                            <a:pt x="3317" y="6575"/>
                          </a:lnTo>
                          <a:cubicBezTo>
                            <a:pt x="3865" y="2740"/>
                            <a:pt x="11536" y="0"/>
                            <a:pt x="20302" y="0"/>
                          </a:cubicBezTo>
                          <a:lnTo>
                            <a:pt x="69614" y="0"/>
                          </a:lnTo>
                          <a:cubicBezTo>
                            <a:pt x="78381" y="0"/>
                            <a:pt x="84956" y="2740"/>
                            <a:pt x="84956" y="6575"/>
                          </a:cubicBezTo>
                          <a:lnTo>
                            <a:pt x="82216" y="26848"/>
                          </a:lnTo>
                          <a:cubicBezTo>
                            <a:pt x="81668" y="30683"/>
                            <a:pt x="73998" y="33423"/>
                            <a:pt x="65231" y="33423"/>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69" name="Forme libre : forme 368">
                      <a:extLst>
                        <a:ext uri="{FF2B5EF4-FFF2-40B4-BE49-F238E27FC236}">
                          <a16:creationId xmlns:a16="http://schemas.microsoft.com/office/drawing/2014/main" id="{AD4A3450-546E-4D64-A3E3-27A816647FE4}"/>
                        </a:ext>
                      </a:extLst>
                    </p:cNvPr>
                    <p:cNvSpPr/>
                    <p:nvPr/>
                  </p:nvSpPr>
                  <p:spPr>
                    <a:xfrm>
                      <a:off x="1780109" y="3796527"/>
                      <a:ext cx="83889" cy="33422"/>
                    </a:xfrm>
                    <a:custGeom>
                      <a:avLst/>
                      <a:gdLst>
                        <a:gd name="connsiteX0" fmla="*/ 65231 w 83889"/>
                        <a:gd name="connsiteY0" fmla="*/ 33423 h 33422"/>
                        <a:gd name="connsiteX1" fmla="*/ 15371 w 83889"/>
                        <a:gd name="connsiteY1" fmla="*/ 33423 h 33422"/>
                        <a:gd name="connsiteX2" fmla="*/ 30 w 83889"/>
                        <a:gd name="connsiteY2" fmla="*/ 26848 h 33422"/>
                        <a:gd name="connsiteX3" fmla="*/ 2221 w 83889"/>
                        <a:gd name="connsiteY3" fmla="*/ 6575 h 33422"/>
                        <a:gd name="connsiteX4" fmla="*/ 19207 w 83889"/>
                        <a:gd name="connsiteY4" fmla="*/ 0 h 33422"/>
                        <a:gd name="connsiteX5" fmla="*/ 68519 w 83889"/>
                        <a:gd name="connsiteY5" fmla="*/ 0 h 33422"/>
                        <a:gd name="connsiteX6" fmla="*/ 83860 w 83889"/>
                        <a:gd name="connsiteY6" fmla="*/ 6575 h 33422"/>
                        <a:gd name="connsiteX7" fmla="*/ 82216 w 83889"/>
                        <a:gd name="connsiteY7" fmla="*/ 26848 h 33422"/>
                        <a:gd name="connsiteX8" fmla="*/ 65231 w 83889"/>
                        <a:gd name="connsiteY8" fmla="*/ 33423 h 3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889" h="33422">
                          <a:moveTo>
                            <a:pt x="65231" y="33423"/>
                          </a:moveTo>
                          <a:lnTo>
                            <a:pt x="15371" y="33423"/>
                          </a:lnTo>
                          <a:cubicBezTo>
                            <a:pt x="6605" y="33423"/>
                            <a:pt x="-518" y="30683"/>
                            <a:pt x="30" y="26848"/>
                          </a:cubicBezTo>
                          <a:lnTo>
                            <a:pt x="2221" y="6575"/>
                          </a:lnTo>
                          <a:cubicBezTo>
                            <a:pt x="2769" y="2740"/>
                            <a:pt x="9892" y="0"/>
                            <a:pt x="19207" y="0"/>
                          </a:cubicBezTo>
                          <a:lnTo>
                            <a:pt x="68519" y="0"/>
                          </a:lnTo>
                          <a:cubicBezTo>
                            <a:pt x="77285" y="0"/>
                            <a:pt x="84408" y="2740"/>
                            <a:pt x="83860" y="6575"/>
                          </a:cubicBezTo>
                          <a:lnTo>
                            <a:pt x="82216" y="26848"/>
                          </a:lnTo>
                          <a:cubicBezTo>
                            <a:pt x="81668" y="30683"/>
                            <a:pt x="74546" y="33423"/>
                            <a:pt x="65231" y="33423"/>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70" name="Forme libre : forme 369">
                      <a:extLst>
                        <a:ext uri="{FF2B5EF4-FFF2-40B4-BE49-F238E27FC236}">
                          <a16:creationId xmlns:a16="http://schemas.microsoft.com/office/drawing/2014/main" id="{6B04E6FD-BFE0-45CB-A050-9B79A5A7DA22}"/>
                        </a:ext>
                      </a:extLst>
                    </p:cNvPr>
                    <p:cNvSpPr/>
                    <p:nvPr/>
                  </p:nvSpPr>
                  <p:spPr>
                    <a:xfrm>
                      <a:off x="1885856" y="3796527"/>
                      <a:ext cx="82793" cy="33422"/>
                    </a:xfrm>
                    <a:custGeom>
                      <a:avLst/>
                      <a:gdLst>
                        <a:gd name="connsiteX0" fmla="*/ 65231 w 82793"/>
                        <a:gd name="connsiteY0" fmla="*/ 33423 h 33422"/>
                        <a:gd name="connsiteX1" fmla="*/ 15371 w 82793"/>
                        <a:gd name="connsiteY1" fmla="*/ 33423 h 33422"/>
                        <a:gd name="connsiteX2" fmla="*/ 30 w 82793"/>
                        <a:gd name="connsiteY2" fmla="*/ 26848 h 33422"/>
                        <a:gd name="connsiteX3" fmla="*/ 1673 w 82793"/>
                        <a:gd name="connsiteY3" fmla="*/ 6575 h 33422"/>
                        <a:gd name="connsiteX4" fmla="*/ 18111 w 82793"/>
                        <a:gd name="connsiteY4" fmla="*/ 0 h 33422"/>
                        <a:gd name="connsiteX5" fmla="*/ 67423 w 82793"/>
                        <a:gd name="connsiteY5" fmla="*/ 0 h 33422"/>
                        <a:gd name="connsiteX6" fmla="*/ 82764 w 82793"/>
                        <a:gd name="connsiteY6" fmla="*/ 6575 h 33422"/>
                        <a:gd name="connsiteX7" fmla="*/ 81668 w 82793"/>
                        <a:gd name="connsiteY7" fmla="*/ 26848 h 33422"/>
                        <a:gd name="connsiteX8" fmla="*/ 65231 w 82793"/>
                        <a:gd name="connsiteY8" fmla="*/ 33423 h 3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793" h="33422">
                          <a:moveTo>
                            <a:pt x="65231" y="33423"/>
                          </a:moveTo>
                          <a:lnTo>
                            <a:pt x="15371" y="33423"/>
                          </a:lnTo>
                          <a:cubicBezTo>
                            <a:pt x="6605" y="33423"/>
                            <a:pt x="-518" y="30683"/>
                            <a:pt x="30" y="26848"/>
                          </a:cubicBezTo>
                          <a:lnTo>
                            <a:pt x="1673" y="6575"/>
                          </a:lnTo>
                          <a:cubicBezTo>
                            <a:pt x="2221" y="2740"/>
                            <a:pt x="9344" y="0"/>
                            <a:pt x="18111" y="0"/>
                          </a:cubicBezTo>
                          <a:lnTo>
                            <a:pt x="67423" y="0"/>
                          </a:lnTo>
                          <a:cubicBezTo>
                            <a:pt x="76189" y="0"/>
                            <a:pt x="83312" y="2740"/>
                            <a:pt x="82764" y="6575"/>
                          </a:cubicBezTo>
                          <a:lnTo>
                            <a:pt x="81668" y="26848"/>
                          </a:lnTo>
                          <a:cubicBezTo>
                            <a:pt x="81121" y="30683"/>
                            <a:pt x="73998" y="33423"/>
                            <a:pt x="65231" y="33423"/>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71" name="Forme libre : forme 370">
                      <a:extLst>
                        <a:ext uri="{FF2B5EF4-FFF2-40B4-BE49-F238E27FC236}">
                          <a16:creationId xmlns:a16="http://schemas.microsoft.com/office/drawing/2014/main" id="{C230F0DA-56FC-4619-9501-6081215A2203}"/>
                        </a:ext>
                      </a:extLst>
                    </p:cNvPr>
                    <p:cNvSpPr/>
                    <p:nvPr/>
                  </p:nvSpPr>
                  <p:spPr>
                    <a:xfrm>
                      <a:off x="1990536" y="3796527"/>
                      <a:ext cx="82734" cy="33422"/>
                    </a:xfrm>
                    <a:custGeom>
                      <a:avLst/>
                      <a:gdLst>
                        <a:gd name="connsiteX0" fmla="*/ 65749 w 82734"/>
                        <a:gd name="connsiteY0" fmla="*/ 33423 h 33422"/>
                        <a:gd name="connsiteX1" fmla="*/ 15889 w 82734"/>
                        <a:gd name="connsiteY1" fmla="*/ 33423 h 33422"/>
                        <a:gd name="connsiteX2" fmla="*/ 0 w 82734"/>
                        <a:gd name="connsiteY2" fmla="*/ 26848 h 33422"/>
                        <a:gd name="connsiteX3" fmla="*/ 1096 w 82734"/>
                        <a:gd name="connsiteY3" fmla="*/ 6575 h 33422"/>
                        <a:gd name="connsiteX4" fmla="*/ 17533 w 82734"/>
                        <a:gd name="connsiteY4" fmla="*/ 0 h 33422"/>
                        <a:gd name="connsiteX5" fmla="*/ 66845 w 82734"/>
                        <a:gd name="connsiteY5" fmla="*/ 0 h 33422"/>
                        <a:gd name="connsiteX6" fmla="*/ 82735 w 82734"/>
                        <a:gd name="connsiteY6" fmla="*/ 6575 h 33422"/>
                        <a:gd name="connsiteX7" fmla="*/ 82187 w 82734"/>
                        <a:gd name="connsiteY7" fmla="*/ 26848 h 33422"/>
                        <a:gd name="connsiteX8" fmla="*/ 65749 w 82734"/>
                        <a:gd name="connsiteY8" fmla="*/ 33423 h 3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734" h="33422">
                          <a:moveTo>
                            <a:pt x="65749" y="33423"/>
                          </a:moveTo>
                          <a:lnTo>
                            <a:pt x="15889" y="33423"/>
                          </a:lnTo>
                          <a:cubicBezTo>
                            <a:pt x="7123" y="33423"/>
                            <a:pt x="0" y="30683"/>
                            <a:pt x="0" y="26848"/>
                          </a:cubicBezTo>
                          <a:lnTo>
                            <a:pt x="1096" y="6575"/>
                          </a:lnTo>
                          <a:cubicBezTo>
                            <a:pt x="1096" y="2740"/>
                            <a:pt x="8767" y="0"/>
                            <a:pt x="17533" y="0"/>
                          </a:cubicBezTo>
                          <a:lnTo>
                            <a:pt x="66845" y="0"/>
                          </a:lnTo>
                          <a:cubicBezTo>
                            <a:pt x="75612" y="0"/>
                            <a:pt x="82735" y="2740"/>
                            <a:pt x="82735" y="6575"/>
                          </a:cubicBezTo>
                          <a:lnTo>
                            <a:pt x="82187" y="26848"/>
                          </a:lnTo>
                          <a:cubicBezTo>
                            <a:pt x="82187" y="30683"/>
                            <a:pt x="74516" y="33423"/>
                            <a:pt x="65749" y="33423"/>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72" name="Forme libre : forme 371">
                      <a:extLst>
                        <a:ext uri="{FF2B5EF4-FFF2-40B4-BE49-F238E27FC236}">
                          <a16:creationId xmlns:a16="http://schemas.microsoft.com/office/drawing/2014/main" id="{346102F2-B42E-40AB-BFC4-1EE19457E4F4}"/>
                        </a:ext>
                      </a:extLst>
                    </p:cNvPr>
                    <p:cNvSpPr/>
                    <p:nvPr/>
                  </p:nvSpPr>
                  <p:spPr>
                    <a:xfrm>
                      <a:off x="2095735" y="3796527"/>
                      <a:ext cx="81668" cy="33422"/>
                    </a:xfrm>
                    <a:custGeom>
                      <a:avLst/>
                      <a:gdLst>
                        <a:gd name="connsiteX0" fmla="*/ 65749 w 81668"/>
                        <a:gd name="connsiteY0" fmla="*/ 33423 h 33422"/>
                        <a:gd name="connsiteX1" fmla="*/ 15889 w 81668"/>
                        <a:gd name="connsiteY1" fmla="*/ 33423 h 33422"/>
                        <a:gd name="connsiteX2" fmla="*/ 0 w 81668"/>
                        <a:gd name="connsiteY2" fmla="*/ 26848 h 33422"/>
                        <a:gd name="connsiteX3" fmla="*/ 0 w 81668"/>
                        <a:gd name="connsiteY3" fmla="*/ 6575 h 33422"/>
                        <a:gd name="connsiteX4" fmla="*/ 15889 w 81668"/>
                        <a:gd name="connsiteY4" fmla="*/ 0 h 33422"/>
                        <a:gd name="connsiteX5" fmla="*/ 65201 w 81668"/>
                        <a:gd name="connsiteY5" fmla="*/ 0 h 33422"/>
                        <a:gd name="connsiteX6" fmla="*/ 81091 w 81668"/>
                        <a:gd name="connsiteY6" fmla="*/ 6575 h 33422"/>
                        <a:gd name="connsiteX7" fmla="*/ 81639 w 81668"/>
                        <a:gd name="connsiteY7" fmla="*/ 26848 h 33422"/>
                        <a:gd name="connsiteX8" fmla="*/ 65749 w 81668"/>
                        <a:gd name="connsiteY8" fmla="*/ 33423 h 3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668" h="33422">
                          <a:moveTo>
                            <a:pt x="65749" y="33423"/>
                          </a:moveTo>
                          <a:lnTo>
                            <a:pt x="15889" y="33423"/>
                          </a:lnTo>
                          <a:cubicBezTo>
                            <a:pt x="7123" y="33423"/>
                            <a:pt x="0" y="30683"/>
                            <a:pt x="0" y="26848"/>
                          </a:cubicBezTo>
                          <a:lnTo>
                            <a:pt x="0" y="6575"/>
                          </a:lnTo>
                          <a:cubicBezTo>
                            <a:pt x="0" y="2740"/>
                            <a:pt x="7123" y="0"/>
                            <a:pt x="15889" y="0"/>
                          </a:cubicBezTo>
                          <a:lnTo>
                            <a:pt x="65201" y="0"/>
                          </a:lnTo>
                          <a:cubicBezTo>
                            <a:pt x="73968" y="0"/>
                            <a:pt x="81091" y="2740"/>
                            <a:pt x="81091" y="6575"/>
                          </a:cubicBezTo>
                          <a:lnTo>
                            <a:pt x="81639" y="26848"/>
                          </a:lnTo>
                          <a:cubicBezTo>
                            <a:pt x="82187" y="30683"/>
                            <a:pt x="75064" y="33423"/>
                            <a:pt x="65749" y="33423"/>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73" name="Forme libre : forme 372">
                      <a:extLst>
                        <a:ext uri="{FF2B5EF4-FFF2-40B4-BE49-F238E27FC236}">
                          <a16:creationId xmlns:a16="http://schemas.microsoft.com/office/drawing/2014/main" id="{1BDA909B-4193-4BDD-8626-089A5616A4CF}"/>
                        </a:ext>
                      </a:extLst>
                    </p:cNvPr>
                    <p:cNvSpPr/>
                    <p:nvPr/>
                  </p:nvSpPr>
                  <p:spPr>
                    <a:xfrm>
                      <a:off x="2200386" y="3796527"/>
                      <a:ext cx="82734" cy="33422"/>
                    </a:xfrm>
                    <a:custGeom>
                      <a:avLst/>
                      <a:gdLst>
                        <a:gd name="connsiteX0" fmla="*/ 66845 w 82734"/>
                        <a:gd name="connsiteY0" fmla="*/ 33423 h 33422"/>
                        <a:gd name="connsiteX1" fmla="*/ 16985 w 82734"/>
                        <a:gd name="connsiteY1" fmla="*/ 33423 h 33422"/>
                        <a:gd name="connsiteX2" fmla="*/ 548 w 82734"/>
                        <a:gd name="connsiteY2" fmla="*/ 26848 h 33422"/>
                        <a:gd name="connsiteX3" fmla="*/ 0 w 82734"/>
                        <a:gd name="connsiteY3" fmla="*/ 6575 h 33422"/>
                        <a:gd name="connsiteX4" fmla="*/ 15889 w 82734"/>
                        <a:gd name="connsiteY4" fmla="*/ 0 h 33422"/>
                        <a:gd name="connsiteX5" fmla="*/ 65202 w 82734"/>
                        <a:gd name="connsiteY5" fmla="*/ 0 h 33422"/>
                        <a:gd name="connsiteX6" fmla="*/ 81639 w 82734"/>
                        <a:gd name="connsiteY6" fmla="*/ 6575 h 33422"/>
                        <a:gd name="connsiteX7" fmla="*/ 82735 w 82734"/>
                        <a:gd name="connsiteY7" fmla="*/ 26848 h 33422"/>
                        <a:gd name="connsiteX8" fmla="*/ 66845 w 82734"/>
                        <a:gd name="connsiteY8" fmla="*/ 33423 h 3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734" h="33422">
                          <a:moveTo>
                            <a:pt x="66845" y="33423"/>
                          </a:moveTo>
                          <a:lnTo>
                            <a:pt x="16985" y="33423"/>
                          </a:lnTo>
                          <a:cubicBezTo>
                            <a:pt x="8219" y="33423"/>
                            <a:pt x="548" y="30683"/>
                            <a:pt x="548" y="26848"/>
                          </a:cubicBezTo>
                          <a:lnTo>
                            <a:pt x="0" y="6575"/>
                          </a:lnTo>
                          <a:cubicBezTo>
                            <a:pt x="0" y="2740"/>
                            <a:pt x="7123" y="0"/>
                            <a:pt x="15889" y="0"/>
                          </a:cubicBezTo>
                          <a:lnTo>
                            <a:pt x="65202" y="0"/>
                          </a:lnTo>
                          <a:cubicBezTo>
                            <a:pt x="73968" y="0"/>
                            <a:pt x="81091" y="2740"/>
                            <a:pt x="81639" y="6575"/>
                          </a:cubicBezTo>
                          <a:lnTo>
                            <a:pt x="82735" y="26848"/>
                          </a:lnTo>
                          <a:cubicBezTo>
                            <a:pt x="82735" y="30683"/>
                            <a:pt x="75612" y="33423"/>
                            <a:pt x="66845" y="33423"/>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74" name="Forme libre : forme 373">
                      <a:extLst>
                        <a:ext uri="{FF2B5EF4-FFF2-40B4-BE49-F238E27FC236}">
                          <a16:creationId xmlns:a16="http://schemas.microsoft.com/office/drawing/2014/main" id="{529B4E15-90B2-4210-9408-631D671466C0}"/>
                        </a:ext>
                      </a:extLst>
                    </p:cNvPr>
                    <p:cNvSpPr/>
                    <p:nvPr/>
                  </p:nvSpPr>
                  <p:spPr>
                    <a:xfrm>
                      <a:off x="2305038" y="3796527"/>
                      <a:ext cx="82764" cy="33422"/>
                    </a:xfrm>
                    <a:custGeom>
                      <a:avLst/>
                      <a:gdLst>
                        <a:gd name="connsiteX0" fmla="*/ 67393 w 82764"/>
                        <a:gd name="connsiteY0" fmla="*/ 33423 h 33422"/>
                        <a:gd name="connsiteX1" fmla="*/ 17533 w 82764"/>
                        <a:gd name="connsiteY1" fmla="*/ 33423 h 33422"/>
                        <a:gd name="connsiteX2" fmla="*/ 1096 w 82764"/>
                        <a:gd name="connsiteY2" fmla="*/ 26848 h 33422"/>
                        <a:gd name="connsiteX3" fmla="*/ 0 w 82764"/>
                        <a:gd name="connsiteY3" fmla="*/ 6575 h 33422"/>
                        <a:gd name="connsiteX4" fmla="*/ 15342 w 82764"/>
                        <a:gd name="connsiteY4" fmla="*/ 0 h 33422"/>
                        <a:gd name="connsiteX5" fmla="*/ 64654 w 82764"/>
                        <a:gd name="connsiteY5" fmla="*/ 0 h 33422"/>
                        <a:gd name="connsiteX6" fmla="*/ 81091 w 82764"/>
                        <a:gd name="connsiteY6" fmla="*/ 6575 h 33422"/>
                        <a:gd name="connsiteX7" fmla="*/ 82735 w 82764"/>
                        <a:gd name="connsiteY7" fmla="*/ 26848 h 33422"/>
                        <a:gd name="connsiteX8" fmla="*/ 67393 w 82764"/>
                        <a:gd name="connsiteY8" fmla="*/ 33423 h 3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764" h="33422">
                          <a:moveTo>
                            <a:pt x="67393" y="33423"/>
                          </a:moveTo>
                          <a:lnTo>
                            <a:pt x="17533" y="33423"/>
                          </a:lnTo>
                          <a:cubicBezTo>
                            <a:pt x="8767" y="33423"/>
                            <a:pt x="1096" y="30683"/>
                            <a:pt x="1096" y="26848"/>
                          </a:cubicBezTo>
                          <a:lnTo>
                            <a:pt x="0" y="6575"/>
                          </a:lnTo>
                          <a:cubicBezTo>
                            <a:pt x="0" y="2740"/>
                            <a:pt x="6575" y="0"/>
                            <a:pt x="15342" y="0"/>
                          </a:cubicBezTo>
                          <a:lnTo>
                            <a:pt x="64654" y="0"/>
                          </a:lnTo>
                          <a:cubicBezTo>
                            <a:pt x="73420" y="0"/>
                            <a:pt x="81091" y="2740"/>
                            <a:pt x="81091" y="6575"/>
                          </a:cubicBezTo>
                          <a:lnTo>
                            <a:pt x="82735" y="26848"/>
                          </a:lnTo>
                          <a:cubicBezTo>
                            <a:pt x="83283" y="30683"/>
                            <a:pt x="76160" y="33423"/>
                            <a:pt x="67393" y="33423"/>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75" name="Forme libre : forme 374">
                      <a:extLst>
                        <a:ext uri="{FF2B5EF4-FFF2-40B4-BE49-F238E27FC236}">
                          <a16:creationId xmlns:a16="http://schemas.microsoft.com/office/drawing/2014/main" id="{14806655-DE36-4D81-8F11-2B76483764F9}"/>
                        </a:ext>
                      </a:extLst>
                    </p:cNvPr>
                    <p:cNvSpPr/>
                    <p:nvPr/>
                  </p:nvSpPr>
                  <p:spPr>
                    <a:xfrm>
                      <a:off x="2408563" y="3796527"/>
                      <a:ext cx="84439" cy="33422"/>
                    </a:xfrm>
                    <a:custGeom>
                      <a:avLst/>
                      <a:gdLst>
                        <a:gd name="connsiteX0" fmla="*/ 69067 w 84439"/>
                        <a:gd name="connsiteY0" fmla="*/ 33423 h 33422"/>
                        <a:gd name="connsiteX1" fmla="*/ 19207 w 84439"/>
                        <a:gd name="connsiteY1" fmla="*/ 33423 h 33422"/>
                        <a:gd name="connsiteX2" fmla="*/ 2221 w 84439"/>
                        <a:gd name="connsiteY2" fmla="*/ 26848 h 33422"/>
                        <a:gd name="connsiteX3" fmla="*/ 30 w 84439"/>
                        <a:gd name="connsiteY3" fmla="*/ 6575 h 33422"/>
                        <a:gd name="connsiteX4" fmla="*/ 15371 w 84439"/>
                        <a:gd name="connsiteY4" fmla="*/ 0 h 33422"/>
                        <a:gd name="connsiteX5" fmla="*/ 64683 w 84439"/>
                        <a:gd name="connsiteY5" fmla="*/ 0 h 33422"/>
                        <a:gd name="connsiteX6" fmla="*/ 81669 w 84439"/>
                        <a:gd name="connsiteY6" fmla="*/ 6575 h 33422"/>
                        <a:gd name="connsiteX7" fmla="*/ 84408 w 84439"/>
                        <a:gd name="connsiteY7" fmla="*/ 26848 h 33422"/>
                        <a:gd name="connsiteX8" fmla="*/ 69067 w 84439"/>
                        <a:gd name="connsiteY8" fmla="*/ 33423 h 3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439" h="33422">
                          <a:moveTo>
                            <a:pt x="69067" y="33423"/>
                          </a:moveTo>
                          <a:lnTo>
                            <a:pt x="19207" y="33423"/>
                          </a:lnTo>
                          <a:cubicBezTo>
                            <a:pt x="10440" y="33423"/>
                            <a:pt x="2769" y="30683"/>
                            <a:pt x="2221" y="26848"/>
                          </a:cubicBezTo>
                          <a:lnTo>
                            <a:pt x="30" y="6575"/>
                          </a:lnTo>
                          <a:cubicBezTo>
                            <a:pt x="-518" y="2740"/>
                            <a:pt x="6605" y="0"/>
                            <a:pt x="15371" y="0"/>
                          </a:cubicBezTo>
                          <a:lnTo>
                            <a:pt x="64683" y="0"/>
                          </a:lnTo>
                          <a:cubicBezTo>
                            <a:pt x="73450" y="0"/>
                            <a:pt x="81121" y="2740"/>
                            <a:pt x="81669" y="6575"/>
                          </a:cubicBezTo>
                          <a:lnTo>
                            <a:pt x="84408" y="26848"/>
                          </a:lnTo>
                          <a:cubicBezTo>
                            <a:pt x="84956" y="30683"/>
                            <a:pt x="78381" y="33423"/>
                            <a:pt x="69067" y="33423"/>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76" name="Forme libre : forme 375">
                      <a:extLst>
                        <a:ext uri="{FF2B5EF4-FFF2-40B4-BE49-F238E27FC236}">
                          <a16:creationId xmlns:a16="http://schemas.microsoft.com/office/drawing/2014/main" id="{2BD8367B-50D5-48CE-8F39-97BA10D66EBA}"/>
                        </a:ext>
                      </a:extLst>
                    </p:cNvPr>
                    <p:cNvSpPr/>
                    <p:nvPr/>
                  </p:nvSpPr>
                  <p:spPr>
                    <a:xfrm>
                      <a:off x="2513760" y="3796527"/>
                      <a:ext cx="84958" cy="33422"/>
                    </a:xfrm>
                    <a:custGeom>
                      <a:avLst/>
                      <a:gdLst>
                        <a:gd name="connsiteX0" fmla="*/ 69617 w 84958"/>
                        <a:gd name="connsiteY0" fmla="*/ 33423 h 33422"/>
                        <a:gd name="connsiteX1" fmla="*/ 19757 w 84958"/>
                        <a:gd name="connsiteY1" fmla="*/ 33423 h 33422"/>
                        <a:gd name="connsiteX2" fmla="*/ 2771 w 84958"/>
                        <a:gd name="connsiteY2" fmla="*/ 26848 h 33422"/>
                        <a:gd name="connsiteX3" fmla="*/ 32 w 84958"/>
                        <a:gd name="connsiteY3" fmla="*/ 6575 h 33422"/>
                        <a:gd name="connsiteX4" fmla="*/ 15373 w 84958"/>
                        <a:gd name="connsiteY4" fmla="*/ 0 h 33422"/>
                        <a:gd name="connsiteX5" fmla="*/ 64685 w 84958"/>
                        <a:gd name="connsiteY5" fmla="*/ 0 h 33422"/>
                        <a:gd name="connsiteX6" fmla="*/ 81671 w 84958"/>
                        <a:gd name="connsiteY6" fmla="*/ 6575 h 33422"/>
                        <a:gd name="connsiteX7" fmla="*/ 84958 w 84958"/>
                        <a:gd name="connsiteY7" fmla="*/ 26848 h 33422"/>
                        <a:gd name="connsiteX8" fmla="*/ 69617 w 84958"/>
                        <a:gd name="connsiteY8" fmla="*/ 33423 h 3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958" h="33422">
                          <a:moveTo>
                            <a:pt x="69617" y="33423"/>
                          </a:moveTo>
                          <a:lnTo>
                            <a:pt x="19757" y="33423"/>
                          </a:lnTo>
                          <a:cubicBezTo>
                            <a:pt x="10990" y="33423"/>
                            <a:pt x="3319" y="30683"/>
                            <a:pt x="2771" y="26848"/>
                          </a:cubicBezTo>
                          <a:lnTo>
                            <a:pt x="32" y="6575"/>
                          </a:lnTo>
                          <a:cubicBezTo>
                            <a:pt x="-516" y="2740"/>
                            <a:pt x="6059" y="0"/>
                            <a:pt x="15373" y="0"/>
                          </a:cubicBezTo>
                          <a:lnTo>
                            <a:pt x="64685" y="0"/>
                          </a:lnTo>
                          <a:cubicBezTo>
                            <a:pt x="73452" y="0"/>
                            <a:pt x="81123" y="2740"/>
                            <a:pt x="81671" y="6575"/>
                          </a:cubicBezTo>
                          <a:lnTo>
                            <a:pt x="84958" y="26848"/>
                          </a:lnTo>
                          <a:cubicBezTo>
                            <a:pt x="84958" y="30683"/>
                            <a:pt x="78383" y="33423"/>
                            <a:pt x="69617" y="33423"/>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77" name="Forme libre : forme 376">
                      <a:extLst>
                        <a:ext uri="{FF2B5EF4-FFF2-40B4-BE49-F238E27FC236}">
                          <a16:creationId xmlns:a16="http://schemas.microsoft.com/office/drawing/2014/main" id="{B4DA9F74-88E2-42BB-8A71-B50B136E49B4}"/>
                        </a:ext>
                      </a:extLst>
                    </p:cNvPr>
                    <p:cNvSpPr/>
                    <p:nvPr/>
                  </p:nvSpPr>
                  <p:spPr>
                    <a:xfrm>
                      <a:off x="2618411" y="3796527"/>
                      <a:ext cx="140845" cy="33422"/>
                    </a:xfrm>
                    <a:custGeom>
                      <a:avLst/>
                      <a:gdLst>
                        <a:gd name="connsiteX0" fmla="*/ 125504 w 140845"/>
                        <a:gd name="connsiteY0" fmla="*/ 33423 h 33422"/>
                        <a:gd name="connsiteX1" fmla="*/ 20305 w 140845"/>
                        <a:gd name="connsiteY1" fmla="*/ 33423 h 33422"/>
                        <a:gd name="connsiteX2" fmla="*/ 3319 w 140845"/>
                        <a:gd name="connsiteY2" fmla="*/ 26848 h 33422"/>
                        <a:gd name="connsiteX3" fmla="*/ 32 w 140845"/>
                        <a:gd name="connsiteY3" fmla="*/ 6575 h 33422"/>
                        <a:gd name="connsiteX4" fmla="*/ 14825 w 140845"/>
                        <a:gd name="connsiteY4" fmla="*/ 0 h 33422"/>
                        <a:gd name="connsiteX5" fmla="*/ 118929 w 140845"/>
                        <a:gd name="connsiteY5" fmla="*/ 0 h 33422"/>
                        <a:gd name="connsiteX6" fmla="*/ 136462 w 140845"/>
                        <a:gd name="connsiteY6" fmla="*/ 6575 h 33422"/>
                        <a:gd name="connsiteX7" fmla="*/ 140845 w 140845"/>
                        <a:gd name="connsiteY7" fmla="*/ 26848 h 33422"/>
                        <a:gd name="connsiteX8" fmla="*/ 125504 w 140845"/>
                        <a:gd name="connsiteY8" fmla="*/ 33423 h 3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845" h="33422">
                          <a:moveTo>
                            <a:pt x="125504" y="33423"/>
                          </a:moveTo>
                          <a:lnTo>
                            <a:pt x="20305" y="33423"/>
                          </a:lnTo>
                          <a:cubicBezTo>
                            <a:pt x="11538" y="33423"/>
                            <a:pt x="3867" y="30683"/>
                            <a:pt x="3319" y="26848"/>
                          </a:cubicBezTo>
                          <a:lnTo>
                            <a:pt x="32" y="6575"/>
                          </a:lnTo>
                          <a:cubicBezTo>
                            <a:pt x="-516" y="2740"/>
                            <a:pt x="6059" y="0"/>
                            <a:pt x="14825" y="0"/>
                          </a:cubicBezTo>
                          <a:lnTo>
                            <a:pt x="118929" y="0"/>
                          </a:lnTo>
                          <a:cubicBezTo>
                            <a:pt x="127695" y="0"/>
                            <a:pt x="135366" y="2740"/>
                            <a:pt x="136462" y="6575"/>
                          </a:cubicBezTo>
                          <a:lnTo>
                            <a:pt x="140845" y="26848"/>
                          </a:lnTo>
                          <a:cubicBezTo>
                            <a:pt x="140845" y="30683"/>
                            <a:pt x="134270" y="33423"/>
                            <a:pt x="125504" y="33423"/>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grpSp>
              <p:grpSp>
                <p:nvGrpSpPr>
                  <p:cNvPr id="357" name="Graphique 252">
                    <a:extLst>
                      <a:ext uri="{FF2B5EF4-FFF2-40B4-BE49-F238E27FC236}">
                        <a16:creationId xmlns:a16="http://schemas.microsoft.com/office/drawing/2014/main" id="{6BBE1C2A-AE61-44AA-B3C1-1B0851CAAAB6}"/>
                      </a:ext>
                    </a:extLst>
                  </p:cNvPr>
                  <p:cNvGrpSpPr/>
                  <p:nvPr/>
                </p:nvGrpSpPr>
                <p:grpSpPr>
                  <a:xfrm>
                    <a:off x="1446349" y="3839264"/>
                    <a:ext cx="1321962" cy="33970"/>
                    <a:chOff x="1446349" y="3839264"/>
                    <a:chExt cx="1321962" cy="33970"/>
                  </a:xfrm>
                  <a:solidFill>
                    <a:srgbClr val="313838"/>
                  </a:solidFill>
                </p:grpSpPr>
                <p:sp>
                  <p:nvSpPr>
                    <p:cNvPr id="358" name="Forme libre : forme 357">
                      <a:extLst>
                        <a:ext uri="{FF2B5EF4-FFF2-40B4-BE49-F238E27FC236}">
                          <a16:creationId xmlns:a16="http://schemas.microsoft.com/office/drawing/2014/main" id="{A6E331C1-5345-4187-8724-F488EDEA7C2A}"/>
                        </a:ext>
                      </a:extLst>
                    </p:cNvPr>
                    <p:cNvSpPr/>
                    <p:nvPr/>
                  </p:nvSpPr>
                  <p:spPr>
                    <a:xfrm>
                      <a:off x="1446349" y="3839264"/>
                      <a:ext cx="87261" cy="33970"/>
                    </a:xfrm>
                    <a:custGeom>
                      <a:avLst/>
                      <a:gdLst>
                        <a:gd name="connsiteX0" fmla="*/ 65313 w 87261"/>
                        <a:gd name="connsiteY0" fmla="*/ 33971 h 33970"/>
                        <a:gd name="connsiteX1" fmla="*/ 14905 w 87261"/>
                        <a:gd name="connsiteY1" fmla="*/ 33971 h 33970"/>
                        <a:gd name="connsiteX2" fmla="*/ 112 w 87261"/>
                        <a:gd name="connsiteY2" fmla="*/ 27396 h 33970"/>
                        <a:gd name="connsiteX3" fmla="*/ 5043 w 87261"/>
                        <a:gd name="connsiteY3" fmla="*/ 6575 h 33970"/>
                        <a:gd name="connsiteX4" fmla="*/ 22576 w 87261"/>
                        <a:gd name="connsiteY4" fmla="*/ 0 h 33970"/>
                        <a:gd name="connsiteX5" fmla="*/ 72436 w 87261"/>
                        <a:gd name="connsiteY5" fmla="*/ 0 h 33970"/>
                        <a:gd name="connsiteX6" fmla="*/ 87230 w 87261"/>
                        <a:gd name="connsiteY6" fmla="*/ 6575 h 33970"/>
                        <a:gd name="connsiteX7" fmla="*/ 82846 w 87261"/>
                        <a:gd name="connsiteY7" fmla="*/ 27396 h 33970"/>
                        <a:gd name="connsiteX8" fmla="*/ 65313 w 87261"/>
                        <a:gd name="connsiteY8" fmla="*/ 33971 h 3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261" h="33970">
                          <a:moveTo>
                            <a:pt x="65313" y="33971"/>
                          </a:moveTo>
                          <a:lnTo>
                            <a:pt x="14905" y="33971"/>
                          </a:lnTo>
                          <a:cubicBezTo>
                            <a:pt x="6139" y="33971"/>
                            <a:pt x="-984" y="30683"/>
                            <a:pt x="112" y="27396"/>
                          </a:cubicBezTo>
                          <a:lnTo>
                            <a:pt x="5043" y="6575"/>
                          </a:lnTo>
                          <a:cubicBezTo>
                            <a:pt x="6139" y="2740"/>
                            <a:pt x="13809" y="0"/>
                            <a:pt x="22576" y="0"/>
                          </a:cubicBezTo>
                          <a:lnTo>
                            <a:pt x="72436" y="0"/>
                          </a:lnTo>
                          <a:cubicBezTo>
                            <a:pt x="81203" y="0"/>
                            <a:pt x="87777" y="2740"/>
                            <a:pt x="87230" y="6575"/>
                          </a:cubicBezTo>
                          <a:lnTo>
                            <a:pt x="82846" y="27396"/>
                          </a:lnTo>
                          <a:cubicBezTo>
                            <a:pt x="82298" y="30683"/>
                            <a:pt x="74080" y="33971"/>
                            <a:pt x="65313" y="33971"/>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59" name="Forme libre : forme 358">
                      <a:extLst>
                        <a:ext uri="{FF2B5EF4-FFF2-40B4-BE49-F238E27FC236}">
                          <a16:creationId xmlns:a16="http://schemas.microsoft.com/office/drawing/2014/main" id="{3983AD50-FBDF-4A53-BB88-0EA3DA60B131}"/>
                        </a:ext>
                      </a:extLst>
                    </p:cNvPr>
                    <p:cNvSpPr/>
                    <p:nvPr/>
                  </p:nvSpPr>
                  <p:spPr>
                    <a:xfrm>
                      <a:off x="1553184" y="3839264"/>
                      <a:ext cx="86718" cy="33970"/>
                    </a:xfrm>
                    <a:custGeom>
                      <a:avLst/>
                      <a:gdLst>
                        <a:gd name="connsiteX0" fmla="*/ 65321 w 86718"/>
                        <a:gd name="connsiteY0" fmla="*/ 33971 h 33970"/>
                        <a:gd name="connsiteX1" fmla="*/ 14913 w 86718"/>
                        <a:gd name="connsiteY1" fmla="*/ 33971 h 33970"/>
                        <a:gd name="connsiteX2" fmla="*/ 119 w 86718"/>
                        <a:gd name="connsiteY2" fmla="*/ 27396 h 33970"/>
                        <a:gd name="connsiteX3" fmla="*/ 3955 w 86718"/>
                        <a:gd name="connsiteY3" fmla="*/ 6575 h 33970"/>
                        <a:gd name="connsiteX4" fmla="*/ 21488 w 86718"/>
                        <a:gd name="connsiteY4" fmla="*/ 0 h 33970"/>
                        <a:gd name="connsiteX5" fmla="*/ 71348 w 86718"/>
                        <a:gd name="connsiteY5" fmla="*/ 0 h 33970"/>
                        <a:gd name="connsiteX6" fmla="*/ 86689 w 86718"/>
                        <a:gd name="connsiteY6" fmla="*/ 6575 h 33970"/>
                        <a:gd name="connsiteX7" fmla="*/ 83402 w 86718"/>
                        <a:gd name="connsiteY7" fmla="*/ 27396 h 33970"/>
                        <a:gd name="connsiteX8" fmla="*/ 65321 w 86718"/>
                        <a:gd name="connsiteY8" fmla="*/ 33971 h 3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718" h="33970">
                          <a:moveTo>
                            <a:pt x="65321" y="33971"/>
                          </a:moveTo>
                          <a:lnTo>
                            <a:pt x="14913" y="33971"/>
                          </a:lnTo>
                          <a:cubicBezTo>
                            <a:pt x="5598" y="33971"/>
                            <a:pt x="-977" y="30683"/>
                            <a:pt x="119" y="27396"/>
                          </a:cubicBezTo>
                          <a:lnTo>
                            <a:pt x="3955" y="6575"/>
                          </a:lnTo>
                          <a:cubicBezTo>
                            <a:pt x="4503" y="2740"/>
                            <a:pt x="12721" y="0"/>
                            <a:pt x="21488" y="0"/>
                          </a:cubicBezTo>
                          <a:lnTo>
                            <a:pt x="71348" y="0"/>
                          </a:lnTo>
                          <a:cubicBezTo>
                            <a:pt x="80114" y="0"/>
                            <a:pt x="87237" y="2740"/>
                            <a:pt x="86689" y="6575"/>
                          </a:cubicBezTo>
                          <a:lnTo>
                            <a:pt x="83402" y="27396"/>
                          </a:lnTo>
                          <a:cubicBezTo>
                            <a:pt x="82306" y="30683"/>
                            <a:pt x="74087" y="33971"/>
                            <a:pt x="65321" y="33971"/>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60" name="Forme libre : forme 359">
                      <a:extLst>
                        <a:ext uri="{FF2B5EF4-FFF2-40B4-BE49-F238E27FC236}">
                          <a16:creationId xmlns:a16="http://schemas.microsoft.com/office/drawing/2014/main" id="{00778EAD-86D0-4245-BAE2-556B27462445}"/>
                        </a:ext>
                      </a:extLst>
                    </p:cNvPr>
                    <p:cNvSpPr/>
                    <p:nvPr/>
                  </p:nvSpPr>
                  <p:spPr>
                    <a:xfrm>
                      <a:off x="1659568" y="3839264"/>
                      <a:ext cx="85533" cy="33970"/>
                    </a:xfrm>
                    <a:custGeom>
                      <a:avLst/>
                      <a:gdLst>
                        <a:gd name="connsiteX0" fmla="*/ 65779 w 85533"/>
                        <a:gd name="connsiteY0" fmla="*/ 33971 h 33970"/>
                        <a:gd name="connsiteX1" fmla="*/ 15371 w 85533"/>
                        <a:gd name="connsiteY1" fmla="*/ 33971 h 33970"/>
                        <a:gd name="connsiteX2" fmla="*/ 30 w 85533"/>
                        <a:gd name="connsiteY2" fmla="*/ 27396 h 33970"/>
                        <a:gd name="connsiteX3" fmla="*/ 3317 w 85533"/>
                        <a:gd name="connsiteY3" fmla="*/ 6575 h 33970"/>
                        <a:gd name="connsiteX4" fmla="*/ 20302 w 85533"/>
                        <a:gd name="connsiteY4" fmla="*/ 0 h 33970"/>
                        <a:gd name="connsiteX5" fmla="*/ 70162 w 85533"/>
                        <a:gd name="connsiteY5" fmla="*/ 0 h 33970"/>
                        <a:gd name="connsiteX6" fmla="*/ 85504 w 85533"/>
                        <a:gd name="connsiteY6" fmla="*/ 6575 h 33970"/>
                        <a:gd name="connsiteX7" fmla="*/ 82764 w 85533"/>
                        <a:gd name="connsiteY7" fmla="*/ 27396 h 33970"/>
                        <a:gd name="connsiteX8" fmla="*/ 65779 w 85533"/>
                        <a:gd name="connsiteY8" fmla="*/ 33971 h 3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533" h="33970">
                          <a:moveTo>
                            <a:pt x="65779" y="33971"/>
                          </a:moveTo>
                          <a:lnTo>
                            <a:pt x="15371" y="33971"/>
                          </a:lnTo>
                          <a:cubicBezTo>
                            <a:pt x="6605" y="33971"/>
                            <a:pt x="-518" y="30683"/>
                            <a:pt x="30" y="27396"/>
                          </a:cubicBezTo>
                          <a:lnTo>
                            <a:pt x="3317" y="6575"/>
                          </a:lnTo>
                          <a:cubicBezTo>
                            <a:pt x="3865" y="2740"/>
                            <a:pt x="11536" y="0"/>
                            <a:pt x="20302" y="0"/>
                          </a:cubicBezTo>
                          <a:lnTo>
                            <a:pt x="70162" y="0"/>
                          </a:lnTo>
                          <a:cubicBezTo>
                            <a:pt x="78929" y="0"/>
                            <a:pt x="86052" y="2740"/>
                            <a:pt x="85504" y="6575"/>
                          </a:cubicBezTo>
                          <a:lnTo>
                            <a:pt x="82764" y="27396"/>
                          </a:lnTo>
                          <a:cubicBezTo>
                            <a:pt x="82764" y="30683"/>
                            <a:pt x="74546" y="33971"/>
                            <a:pt x="65779" y="33971"/>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61" name="Forme libre : forme 360">
                      <a:extLst>
                        <a:ext uri="{FF2B5EF4-FFF2-40B4-BE49-F238E27FC236}">
                          <a16:creationId xmlns:a16="http://schemas.microsoft.com/office/drawing/2014/main" id="{0A6841D9-FEEE-4700-8CD1-831875C2EFF4}"/>
                        </a:ext>
                      </a:extLst>
                    </p:cNvPr>
                    <p:cNvSpPr/>
                    <p:nvPr/>
                  </p:nvSpPr>
                  <p:spPr>
                    <a:xfrm>
                      <a:off x="1765851" y="3839264"/>
                      <a:ext cx="469053" cy="33970"/>
                    </a:xfrm>
                    <a:custGeom>
                      <a:avLst/>
                      <a:gdLst>
                        <a:gd name="connsiteX0" fmla="*/ 457548 w 469053"/>
                        <a:gd name="connsiteY0" fmla="*/ 33971 h 33970"/>
                        <a:gd name="connsiteX1" fmla="*/ 10452 w 469053"/>
                        <a:gd name="connsiteY1" fmla="*/ 33971 h 33970"/>
                        <a:gd name="connsiteX2" fmla="*/ 42 w 469053"/>
                        <a:gd name="connsiteY2" fmla="*/ 29587 h 33970"/>
                        <a:gd name="connsiteX3" fmla="*/ 3329 w 469053"/>
                        <a:gd name="connsiteY3" fmla="*/ 4383 h 33970"/>
                        <a:gd name="connsiteX4" fmla="*/ 14835 w 469053"/>
                        <a:gd name="connsiteY4" fmla="*/ 0 h 33970"/>
                        <a:gd name="connsiteX5" fmla="*/ 457000 w 469053"/>
                        <a:gd name="connsiteY5" fmla="*/ 0 h 33970"/>
                        <a:gd name="connsiteX6" fmla="*/ 467958 w 469053"/>
                        <a:gd name="connsiteY6" fmla="*/ 4383 h 33970"/>
                        <a:gd name="connsiteX7" fmla="*/ 469054 w 469053"/>
                        <a:gd name="connsiteY7" fmla="*/ 29587 h 33970"/>
                        <a:gd name="connsiteX8" fmla="*/ 457548 w 469053"/>
                        <a:gd name="connsiteY8" fmla="*/ 33971 h 3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053" h="33970">
                          <a:moveTo>
                            <a:pt x="457548" y="33971"/>
                          </a:moveTo>
                          <a:lnTo>
                            <a:pt x="10452" y="33971"/>
                          </a:lnTo>
                          <a:cubicBezTo>
                            <a:pt x="4425" y="33971"/>
                            <a:pt x="-506" y="31779"/>
                            <a:pt x="42" y="29587"/>
                          </a:cubicBezTo>
                          <a:lnTo>
                            <a:pt x="3329" y="4383"/>
                          </a:lnTo>
                          <a:cubicBezTo>
                            <a:pt x="3877" y="1644"/>
                            <a:pt x="8808" y="0"/>
                            <a:pt x="14835" y="0"/>
                          </a:cubicBezTo>
                          <a:lnTo>
                            <a:pt x="457000" y="0"/>
                          </a:lnTo>
                          <a:cubicBezTo>
                            <a:pt x="463027" y="0"/>
                            <a:pt x="467958" y="2192"/>
                            <a:pt x="467958" y="4383"/>
                          </a:cubicBezTo>
                          <a:lnTo>
                            <a:pt x="469054" y="29587"/>
                          </a:lnTo>
                          <a:cubicBezTo>
                            <a:pt x="468506" y="31779"/>
                            <a:pt x="463575" y="33971"/>
                            <a:pt x="457548" y="33971"/>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62" name="Forme libre : forme 361">
                      <a:extLst>
                        <a:ext uri="{FF2B5EF4-FFF2-40B4-BE49-F238E27FC236}">
                          <a16:creationId xmlns:a16="http://schemas.microsoft.com/office/drawing/2014/main" id="{C8066177-7B48-4E6E-AB89-D653F15B8888}"/>
                        </a:ext>
                      </a:extLst>
                    </p:cNvPr>
                    <p:cNvSpPr/>
                    <p:nvPr/>
                  </p:nvSpPr>
                  <p:spPr>
                    <a:xfrm>
                      <a:off x="2257369" y="3839264"/>
                      <a:ext cx="83830" cy="33970"/>
                    </a:xfrm>
                    <a:custGeom>
                      <a:avLst/>
                      <a:gdLst>
                        <a:gd name="connsiteX0" fmla="*/ 67941 w 83830"/>
                        <a:gd name="connsiteY0" fmla="*/ 33971 h 33970"/>
                        <a:gd name="connsiteX1" fmla="*/ 17533 w 83830"/>
                        <a:gd name="connsiteY1" fmla="*/ 33971 h 33970"/>
                        <a:gd name="connsiteX2" fmla="*/ 1096 w 83830"/>
                        <a:gd name="connsiteY2" fmla="*/ 27396 h 33970"/>
                        <a:gd name="connsiteX3" fmla="*/ 0 w 83830"/>
                        <a:gd name="connsiteY3" fmla="*/ 6575 h 33970"/>
                        <a:gd name="connsiteX4" fmla="*/ 15889 w 83830"/>
                        <a:gd name="connsiteY4" fmla="*/ 0 h 33970"/>
                        <a:gd name="connsiteX5" fmla="*/ 65749 w 83830"/>
                        <a:gd name="connsiteY5" fmla="*/ 0 h 33970"/>
                        <a:gd name="connsiteX6" fmla="*/ 82187 w 83830"/>
                        <a:gd name="connsiteY6" fmla="*/ 6575 h 33970"/>
                        <a:gd name="connsiteX7" fmla="*/ 83830 w 83830"/>
                        <a:gd name="connsiteY7" fmla="*/ 27396 h 33970"/>
                        <a:gd name="connsiteX8" fmla="*/ 67941 w 83830"/>
                        <a:gd name="connsiteY8" fmla="*/ 33971 h 3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830" h="33970">
                          <a:moveTo>
                            <a:pt x="67941" y="33971"/>
                          </a:moveTo>
                          <a:lnTo>
                            <a:pt x="17533" y="33971"/>
                          </a:lnTo>
                          <a:cubicBezTo>
                            <a:pt x="8767" y="33971"/>
                            <a:pt x="1096" y="30683"/>
                            <a:pt x="1096" y="27396"/>
                          </a:cubicBezTo>
                          <a:lnTo>
                            <a:pt x="0" y="6575"/>
                          </a:lnTo>
                          <a:cubicBezTo>
                            <a:pt x="0" y="2740"/>
                            <a:pt x="7123" y="0"/>
                            <a:pt x="15889" y="0"/>
                          </a:cubicBezTo>
                          <a:lnTo>
                            <a:pt x="65749" y="0"/>
                          </a:lnTo>
                          <a:cubicBezTo>
                            <a:pt x="74516" y="0"/>
                            <a:pt x="82187" y="2740"/>
                            <a:pt x="82187" y="6575"/>
                          </a:cubicBezTo>
                          <a:lnTo>
                            <a:pt x="83830" y="27396"/>
                          </a:lnTo>
                          <a:cubicBezTo>
                            <a:pt x="83830" y="30683"/>
                            <a:pt x="76708" y="33971"/>
                            <a:pt x="67941" y="33971"/>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63" name="Forme libre : forme 362">
                      <a:extLst>
                        <a:ext uri="{FF2B5EF4-FFF2-40B4-BE49-F238E27FC236}">
                          <a16:creationId xmlns:a16="http://schemas.microsoft.com/office/drawing/2014/main" id="{6F1A759F-E05E-4CED-B2A0-178253874488}"/>
                        </a:ext>
                      </a:extLst>
                    </p:cNvPr>
                    <p:cNvSpPr/>
                    <p:nvPr/>
                  </p:nvSpPr>
                  <p:spPr>
                    <a:xfrm>
                      <a:off x="2363087" y="3839264"/>
                      <a:ext cx="84955" cy="33970"/>
                    </a:xfrm>
                    <a:custGeom>
                      <a:avLst/>
                      <a:gdLst>
                        <a:gd name="connsiteX0" fmla="*/ 69066 w 84955"/>
                        <a:gd name="connsiteY0" fmla="*/ 33971 h 33970"/>
                        <a:gd name="connsiteX1" fmla="*/ 18659 w 84955"/>
                        <a:gd name="connsiteY1" fmla="*/ 33971 h 33970"/>
                        <a:gd name="connsiteX2" fmla="*/ 1673 w 84955"/>
                        <a:gd name="connsiteY2" fmla="*/ 27396 h 33970"/>
                        <a:gd name="connsiteX3" fmla="*/ 30 w 84955"/>
                        <a:gd name="connsiteY3" fmla="*/ 6575 h 33970"/>
                        <a:gd name="connsiteX4" fmla="*/ 15919 w 84955"/>
                        <a:gd name="connsiteY4" fmla="*/ 0 h 33970"/>
                        <a:gd name="connsiteX5" fmla="*/ 65779 w 84955"/>
                        <a:gd name="connsiteY5" fmla="*/ 0 h 33970"/>
                        <a:gd name="connsiteX6" fmla="*/ 82764 w 84955"/>
                        <a:gd name="connsiteY6" fmla="*/ 6575 h 33970"/>
                        <a:gd name="connsiteX7" fmla="*/ 84956 w 84955"/>
                        <a:gd name="connsiteY7" fmla="*/ 27396 h 33970"/>
                        <a:gd name="connsiteX8" fmla="*/ 69066 w 84955"/>
                        <a:gd name="connsiteY8" fmla="*/ 33971 h 3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955" h="33970">
                          <a:moveTo>
                            <a:pt x="69066" y="33971"/>
                          </a:moveTo>
                          <a:lnTo>
                            <a:pt x="18659" y="33971"/>
                          </a:lnTo>
                          <a:cubicBezTo>
                            <a:pt x="9892" y="33971"/>
                            <a:pt x="2221" y="30683"/>
                            <a:pt x="1673" y="27396"/>
                          </a:cubicBezTo>
                          <a:lnTo>
                            <a:pt x="30" y="6575"/>
                          </a:lnTo>
                          <a:cubicBezTo>
                            <a:pt x="-518" y="2740"/>
                            <a:pt x="6605" y="0"/>
                            <a:pt x="15919" y="0"/>
                          </a:cubicBezTo>
                          <a:lnTo>
                            <a:pt x="65779" y="0"/>
                          </a:lnTo>
                          <a:cubicBezTo>
                            <a:pt x="74546" y="0"/>
                            <a:pt x="82216" y="2740"/>
                            <a:pt x="82764" y="6575"/>
                          </a:cubicBezTo>
                          <a:lnTo>
                            <a:pt x="84956" y="27396"/>
                          </a:lnTo>
                          <a:cubicBezTo>
                            <a:pt x="84956" y="30683"/>
                            <a:pt x="77833" y="33971"/>
                            <a:pt x="69066" y="33971"/>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64" name="Forme libre : forme 363">
                      <a:extLst>
                        <a:ext uri="{FF2B5EF4-FFF2-40B4-BE49-F238E27FC236}">
                          <a16:creationId xmlns:a16="http://schemas.microsoft.com/office/drawing/2014/main" id="{D8FBED1A-C4C2-4909-8BB8-83DDE09100AA}"/>
                        </a:ext>
                      </a:extLst>
                    </p:cNvPr>
                    <p:cNvSpPr/>
                    <p:nvPr/>
                  </p:nvSpPr>
                  <p:spPr>
                    <a:xfrm>
                      <a:off x="2470507" y="3855701"/>
                      <a:ext cx="84118" cy="17533"/>
                    </a:xfrm>
                    <a:custGeom>
                      <a:avLst/>
                      <a:gdLst>
                        <a:gd name="connsiteX0" fmla="*/ 79995 w 84118"/>
                        <a:gd name="connsiteY0" fmla="*/ 17533 h 17533"/>
                        <a:gd name="connsiteX1" fmla="*/ 6575 w 84118"/>
                        <a:gd name="connsiteY1" fmla="*/ 17533 h 17533"/>
                        <a:gd name="connsiteX2" fmla="*/ 1644 w 84118"/>
                        <a:gd name="connsiteY2" fmla="*/ 15342 h 17533"/>
                        <a:gd name="connsiteX3" fmla="*/ 0 w 84118"/>
                        <a:gd name="connsiteY3" fmla="*/ 2192 h 17533"/>
                        <a:gd name="connsiteX4" fmla="*/ 4383 w 84118"/>
                        <a:gd name="connsiteY4" fmla="*/ 0 h 17533"/>
                        <a:gd name="connsiteX5" fmla="*/ 77256 w 84118"/>
                        <a:gd name="connsiteY5" fmla="*/ 0 h 17533"/>
                        <a:gd name="connsiteX6" fmla="*/ 82187 w 84118"/>
                        <a:gd name="connsiteY6" fmla="*/ 2192 h 17533"/>
                        <a:gd name="connsiteX7" fmla="*/ 83830 w 84118"/>
                        <a:gd name="connsiteY7" fmla="*/ 15342 h 17533"/>
                        <a:gd name="connsiteX8" fmla="*/ 79995 w 84118"/>
                        <a:gd name="connsiteY8" fmla="*/ 17533 h 1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118" h="17533">
                          <a:moveTo>
                            <a:pt x="79995" y="17533"/>
                          </a:moveTo>
                          <a:lnTo>
                            <a:pt x="6575" y="17533"/>
                          </a:lnTo>
                          <a:cubicBezTo>
                            <a:pt x="3835" y="17533"/>
                            <a:pt x="1644" y="16437"/>
                            <a:pt x="1644" y="15342"/>
                          </a:cubicBezTo>
                          <a:lnTo>
                            <a:pt x="0" y="2192"/>
                          </a:lnTo>
                          <a:cubicBezTo>
                            <a:pt x="0" y="1096"/>
                            <a:pt x="2192" y="0"/>
                            <a:pt x="4383" y="0"/>
                          </a:cubicBezTo>
                          <a:lnTo>
                            <a:pt x="77256" y="0"/>
                          </a:lnTo>
                          <a:cubicBezTo>
                            <a:pt x="79995" y="0"/>
                            <a:pt x="82187" y="1096"/>
                            <a:pt x="82187" y="2192"/>
                          </a:cubicBezTo>
                          <a:lnTo>
                            <a:pt x="83830" y="15342"/>
                          </a:lnTo>
                          <a:cubicBezTo>
                            <a:pt x="84926" y="16437"/>
                            <a:pt x="82735" y="17533"/>
                            <a:pt x="79995" y="17533"/>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65" name="Forme libre : forme 364">
                      <a:extLst>
                        <a:ext uri="{FF2B5EF4-FFF2-40B4-BE49-F238E27FC236}">
                          <a16:creationId xmlns:a16="http://schemas.microsoft.com/office/drawing/2014/main" id="{B4D33914-BEB8-4D54-A1AE-38D77F5900EF}"/>
                        </a:ext>
                      </a:extLst>
                    </p:cNvPr>
                    <p:cNvSpPr/>
                    <p:nvPr/>
                  </p:nvSpPr>
                  <p:spPr>
                    <a:xfrm>
                      <a:off x="2574578" y="3839264"/>
                      <a:ext cx="86633" cy="33970"/>
                    </a:xfrm>
                    <a:custGeom>
                      <a:avLst/>
                      <a:gdLst>
                        <a:gd name="connsiteX0" fmla="*/ 71260 w 86633"/>
                        <a:gd name="connsiteY0" fmla="*/ 33971 h 33970"/>
                        <a:gd name="connsiteX1" fmla="*/ 20853 w 86633"/>
                        <a:gd name="connsiteY1" fmla="*/ 33971 h 33970"/>
                        <a:gd name="connsiteX2" fmla="*/ 3319 w 86633"/>
                        <a:gd name="connsiteY2" fmla="*/ 27396 h 33970"/>
                        <a:gd name="connsiteX3" fmla="*/ 32 w 86633"/>
                        <a:gd name="connsiteY3" fmla="*/ 6575 h 33970"/>
                        <a:gd name="connsiteX4" fmla="*/ 15373 w 86633"/>
                        <a:gd name="connsiteY4" fmla="*/ 0 h 33970"/>
                        <a:gd name="connsiteX5" fmla="*/ 65233 w 86633"/>
                        <a:gd name="connsiteY5" fmla="*/ 0 h 33970"/>
                        <a:gd name="connsiteX6" fmla="*/ 82767 w 86633"/>
                        <a:gd name="connsiteY6" fmla="*/ 6575 h 33970"/>
                        <a:gd name="connsiteX7" fmla="*/ 86602 w 86633"/>
                        <a:gd name="connsiteY7" fmla="*/ 27396 h 33970"/>
                        <a:gd name="connsiteX8" fmla="*/ 71260 w 86633"/>
                        <a:gd name="connsiteY8" fmla="*/ 33971 h 3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633" h="33970">
                          <a:moveTo>
                            <a:pt x="71260" y="33971"/>
                          </a:moveTo>
                          <a:lnTo>
                            <a:pt x="20853" y="33971"/>
                          </a:lnTo>
                          <a:cubicBezTo>
                            <a:pt x="11538" y="33971"/>
                            <a:pt x="3867" y="30683"/>
                            <a:pt x="3319" y="27396"/>
                          </a:cubicBezTo>
                          <a:lnTo>
                            <a:pt x="32" y="6575"/>
                          </a:lnTo>
                          <a:cubicBezTo>
                            <a:pt x="-516" y="2740"/>
                            <a:pt x="6059" y="0"/>
                            <a:pt x="15373" y="0"/>
                          </a:cubicBezTo>
                          <a:lnTo>
                            <a:pt x="65233" y="0"/>
                          </a:lnTo>
                          <a:cubicBezTo>
                            <a:pt x="74000" y="0"/>
                            <a:pt x="82219" y="2740"/>
                            <a:pt x="82767" y="6575"/>
                          </a:cubicBezTo>
                          <a:lnTo>
                            <a:pt x="86602" y="27396"/>
                          </a:lnTo>
                          <a:cubicBezTo>
                            <a:pt x="87150" y="30683"/>
                            <a:pt x="80575" y="33971"/>
                            <a:pt x="71260" y="33971"/>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66" name="Forme libre : forme 365">
                      <a:extLst>
                        <a:ext uri="{FF2B5EF4-FFF2-40B4-BE49-F238E27FC236}">
                          <a16:creationId xmlns:a16="http://schemas.microsoft.com/office/drawing/2014/main" id="{D2F3D0AE-EA90-434B-8B6B-951912E0E6C5}"/>
                        </a:ext>
                      </a:extLst>
                    </p:cNvPr>
                    <p:cNvSpPr/>
                    <p:nvPr/>
                  </p:nvSpPr>
                  <p:spPr>
                    <a:xfrm>
                      <a:off x="2682549" y="3855701"/>
                      <a:ext cx="85762" cy="17533"/>
                    </a:xfrm>
                    <a:custGeom>
                      <a:avLst/>
                      <a:gdLst>
                        <a:gd name="connsiteX0" fmla="*/ 81639 w 85762"/>
                        <a:gd name="connsiteY0" fmla="*/ 17533 h 17533"/>
                        <a:gd name="connsiteX1" fmla="*/ 8219 w 85762"/>
                        <a:gd name="connsiteY1" fmla="*/ 17533 h 17533"/>
                        <a:gd name="connsiteX2" fmla="*/ 2740 w 85762"/>
                        <a:gd name="connsiteY2" fmla="*/ 15342 h 17533"/>
                        <a:gd name="connsiteX3" fmla="*/ 0 w 85762"/>
                        <a:gd name="connsiteY3" fmla="*/ 2192 h 17533"/>
                        <a:gd name="connsiteX4" fmla="*/ 4383 w 85762"/>
                        <a:gd name="connsiteY4" fmla="*/ 0 h 17533"/>
                        <a:gd name="connsiteX5" fmla="*/ 77256 w 85762"/>
                        <a:gd name="connsiteY5" fmla="*/ 0 h 17533"/>
                        <a:gd name="connsiteX6" fmla="*/ 82735 w 85762"/>
                        <a:gd name="connsiteY6" fmla="*/ 2192 h 17533"/>
                        <a:gd name="connsiteX7" fmla="*/ 85474 w 85762"/>
                        <a:gd name="connsiteY7" fmla="*/ 15342 h 17533"/>
                        <a:gd name="connsiteX8" fmla="*/ 81639 w 85762"/>
                        <a:gd name="connsiteY8" fmla="*/ 17533 h 1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762" h="17533">
                          <a:moveTo>
                            <a:pt x="81639" y="17533"/>
                          </a:moveTo>
                          <a:lnTo>
                            <a:pt x="8219" y="17533"/>
                          </a:lnTo>
                          <a:cubicBezTo>
                            <a:pt x="5479" y="17533"/>
                            <a:pt x="3288" y="16437"/>
                            <a:pt x="2740" y="15342"/>
                          </a:cubicBezTo>
                          <a:lnTo>
                            <a:pt x="0" y="2192"/>
                          </a:lnTo>
                          <a:cubicBezTo>
                            <a:pt x="0" y="1096"/>
                            <a:pt x="1644" y="0"/>
                            <a:pt x="4383" y="0"/>
                          </a:cubicBezTo>
                          <a:lnTo>
                            <a:pt x="77256" y="0"/>
                          </a:lnTo>
                          <a:cubicBezTo>
                            <a:pt x="79995" y="0"/>
                            <a:pt x="82187" y="1096"/>
                            <a:pt x="82735" y="2192"/>
                          </a:cubicBezTo>
                          <a:lnTo>
                            <a:pt x="85474" y="15342"/>
                          </a:lnTo>
                          <a:cubicBezTo>
                            <a:pt x="86570" y="16437"/>
                            <a:pt x="84378" y="17533"/>
                            <a:pt x="81639" y="17533"/>
                          </a:cubicBez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grpSp>
            </p:grpSp>
          </p:grpSp>
        </p:grpSp>
        <p:grpSp>
          <p:nvGrpSpPr>
            <p:cNvPr id="343" name="Graphique 252">
              <a:extLst>
                <a:ext uri="{FF2B5EF4-FFF2-40B4-BE49-F238E27FC236}">
                  <a16:creationId xmlns:a16="http://schemas.microsoft.com/office/drawing/2014/main" id="{9A79DA7C-524F-47E7-94AC-0A715D999F49}"/>
                </a:ext>
              </a:extLst>
            </p:cNvPr>
            <p:cNvGrpSpPr/>
            <p:nvPr/>
          </p:nvGrpSpPr>
          <p:grpSpPr>
            <a:xfrm>
              <a:off x="1410298" y="2822340"/>
              <a:ext cx="1400461" cy="844331"/>
              <a:chOff x="1410298" y="2822340"/>
              <a:chExt cx="1400461" cy="844331"/>
            </a:xfrm>
          </p:grpSpPr>
          <p:sp>
            <p:nvSpPr>
              <p:cNvPr id="346" name="Forme libre : forme 345">
                <a:extLst>
                  <a:ext uri="{FF2B5EF4-FFF2-40B4-BE49-F238E27FC236}">
                    <a16:creationId xmlns:a16="http://schemas.microsoft.com/office/drawing/2014/main" id="{B575D7C6-D25A-4BE7-B35F-178F99160B31}"/>
                  </a:ext>
                </a:extLst>
              </p:cNvPr>
              <p:cNvSpPr/>
              <p:nvPr/>
            </p:nvSpPr>
            <p:spPr>
              <a:xfrm>
                <a:off x="1410298" y="2822340"/>
                <a:ext cx="1400461" cy="844331"/>
              </a:xfrm>
              <a:custGeom>
                <a:avLst/>
                <a:gdLst>
                  <a:gd name="connsiteX0" fmla="*/ 1362656 w 1400461"/>
                  <a:gd name="connsiteY0" fmla="*/ 0 h 844331"/>
                  <a:gd name="connsiteX1" fmla="*/ 37806 w 1400461"/>
                  <a:gd name="connsiteY1" fmla="*/ 0 h 844331"/>
                  <a:gd name="connsiteX2" fmla="*/ 0 w 1400461"/>
                  <a:gd name="connsiteY2" fmla="*/ 37806 h 844331"/>
                  <a:gd name="connsiteX3" fmla="*/ 0 w 1400461"/>
                  <a:gd name="connsiteY3" fmla="*/ 806526 h 844331"/>
                  <a:gd name="connsiteX4" fmla="*/ 37806 w 1400461"/>
                  <a:gd name="connsiteY4" fmla="*/ 844332 h 844331"/>
                  <a:gd name="connsiteX5" fmla="*/ 1362656 w 1400461"/>
                  <a:gd name="connsiteY5" fmla="*/ 844332 h 844331"/>
                  <a:gd name="connsiteX6" fmla="*/ 1400462 w 1400461"/>
                  <a:gd name="connsiteY6" fmla="*/ 806526 h 844331"/>
                  <a:gd name="connsiteX7" fmla="*/ 1400462 w 1400461"/>
                  <a:gd name="connsiteY7" fmla="*/ 38354 h 844331"/>
                  <a:gd name="connsiteX8" fmla="*/ 1362656 w 1400461"/>
                  <a:gd name="connsiteY8" fmla="*/ 0 h 84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0461" h="844331">
                    <a:moveTo>
                      <a:pt x="1362656" y="0"/>
                    </a:moveTo>
                    <a:lnTo>
                      <a:pt x="37806" y="0"/>
                    </a:lnTo>
                    <a:cubicBezTo>
                      <a:pt x="16985" y="0"/>
                      <a:pt x="0" y="16985"/>
                      <a:pt x="0" y="37806"/>
                    </a:cubicBezTo>
                    <a:lnTo>
                      <a:pt x="0" y="806526"/>
                    </a:lnTo>
                    <a:cubicBezTo>
                      <a:pt x="0" y="827347"/>
                      <a:pt x="16985" y="844332"/>
                      <a:pt x="37806" y="844332"/>
                    </a:cubicBezTo>
                    <a:lnTo>
                      <a:pt x="1362656" y="844332"/>
                    </a:lnTo>
                    <a:cubicBezTo>
                      <a:pt x="1383477" y="844332"/>
                      <a:pt x="1400462" y="827347"/>
                      <a:pt x="1400462" y="806526"/>
                    </a:cubicBezTo>
                    <a:lnTo>
                      <a:pt x="1400462" y="38354"/>
                    </a:lnTo>
                    <a:cubicBezTo>
                      <a:pt x="1400462" y="16985"/>
                      <a:pt x="1383477" y="0"/>
                      <a:pt x="1362656" y="0"/>
                    </a:cubicBezTo>
                    <a:close/>
                  </a:path>
                </a:pathLst>
              </a:custGeom>
              <a:solidFill>
                <a:srgbClr val="242424"/>
              </a:solidFill>
              <a:ln w="5464" cap="flat">
                <a:noFill/>
                <a:prstDash val="solid"/>
                <a:miter/>
              </a:ln>
            </p:spPr>
            <p:txBody>
              <a:bodyPr rtlCol="0" anchor="ctr"/>
              <a:lstStyle/>
              <a:p>
                <a:endParaRPr lang="en-BE">
                  <a:latin typeface="Trebuchet MS" panose="020B0603020202020204" pitchFamily="34" charset="0"/>
                </a:endParaRPr>
              </a:p>
            </p:txBody>
          </p:sp>
          <p:sp>
            <p:nvSpPr>
              <p:cNvPr id="347" name="Forme libre : forme 346">
                <a:extLst>
                  <a:ext uri="{FF2B5EF4-FFF2-40B4-BE49-F238E27FC236}">
                    <a16:creationId xmlns:a16="http://schemas.microsoft.com/office/drawing/2014/main" id="{AB427A08-B79D-4C4C-AEEB-43D9B3F16FC3}"/>
                  </a:ext>
                </a:extLst>
              </p:cNvPr>
              <p:cNvSpPr/>
              <p:nvPr/>
            </p:nvSpPr>
            <p:spPr>
              <a:xfrm>
                <a:off x="1482622" y="2889733"/>
                <a:ext cx="1255813" cy="710093"/>
              </a:xfrm>
              <a:custGeom>
                <a:avLst/>
                <a:gdLst>
                  <a:gd name="connsiteX0" fmla="*/ 1233897 w 1255813"/>
                  <a:gd name="connsiteY0" fmla="*/ 0 h 710093"/>
                  <a:gd name="connsiteX1" fmla="*/ 21916 w 1255813"/>
                  <a:gd name="connsiteY1" fmla="*/ 0 h 710093"/>
                  <a:gd name="connsiteX2" fmla="*/ 0 w 1255813"/>
                  <a:gd name="connsiteY2" fmla="*/ 21916 h 710093"/>
                  <a:gd name="connsiteX3" fmla="*/ 0 w 1255813"/>
                  <a:gd name="connsiteY3" fmla="*/ 688177 h 710093"/>
                  <a:gd name="connsiteX4" fmla="*/ 21916 w 1255813"/>
                  <a:gd name="connsiteY4" fmla="*/ 710093 h 710093"/>
                  <a:gd name="connsiteX5" fmla="*/ 1233897 w 1255813"/>
                  <a:gd name="connsiteY5" fmla="*/ 710093 h 710093"/>
                  <a:gd name="connsiteX6" fmla="*/ 1255813 w 1255813"/>
                  <a:gd name="connsiteY6" fmla="*/ 688177 h 710093"/>
                  <a:gd name="connsiteX7" fmla="*/ 1255813 w 1255813"/>
                  <a:gd name="connsiteY7" fmla="*/ 21916 h 710093"/>
                  <a:gd name="connsiteX8" fmla="*/ 1233897 w 1255813"/>
                  <a:gd name="connsiteY8" fmla="*/ 0 h 71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5813" h="710093">
                    <a:moveTo>
                      <a:pt x="1233897" y="0"/>
                    </a:moveTo>
                    <a:lnTo>
                      <a:pt x="21916" y="0"/>
                    </a:lnTo>
                    <a:cubicBezTo>
                      <a:pt x="9862" y="0"/>
                      <a:pt x="0" y="9862"/>
                      <a:pt x="0" y="21916"/>
                    </a:cubicBezTo>
                    <a:lnTo>
                      <a:pt x="0" y="688177"/>
                    </a:lnTo>
                    <a:cubicBezTo>
                      <a:pt x="0" y="700231"/>
                      <a:pt x="9862" y="710093"/>
                      <a:pt x="21916" y="710093"/>
                    </a:cubicBezTo>
                    <a:lnTo>
                      <a:pt x="1233897" y="710093"/>
                    </a:lnTo>
                    <a:cubicBezTo>
                      <a:pt x="1245951" y="710093"/>
                      <a:pt x="1255813" y="700231"/>
                      <a:pt x="1255813" y="688177"/>
                    </a:cubicBezTo>
                    <a:lnTo>
                      <a:pt x="1255813" y="21916"/>
                    </a:lnTo>
                    <a:cubicBezTo>
                      <a:pt x="1255813" y="9862"/>
                      <a:pt x="1245951" y="0"/>
                      <a:pt x="1233897" y="0"/>
                    </a:cubicBezTo>
                    <a:close/>
                  </a:path>
                </a:pathLst>
              </a:custGeom>
              <a:solidFill>
                <a:srgbClr val="353B3B"/>
              </a:solidFill>
              <a:ln w="5464" cap="flat">
                <a:noFill/>
                <a:prstDash val="solid"/>
                <a:miter/>
              </a:ln>
            </p:spPr>
            <p:txBody>
              <a:bodyPr rtlCol="0" anchor="ctr"/>
              <a:lstStyle/>
              <a:p>
                <a:endParaRPr lang="en-BE">
                  <a:latin typeface="Trebuchet MS" panose="020B0603020202020204" pitchFamily="34" charset="0"/>
                </a:endParaRPr>
              </a:p>
            </p:txBody>
          </p:sp>
          <p:sp>
            <p:nvSpPr>
              <p:cNvPr id="348" name="Forme libre : forme 347">
                <a:extLst>
                  <a:ext uri="{FF2B5EF4-FFF2-40B4-BE49-F238E27FC236}">
                    <a16:creationId xmlns:a16="http://schemas.microsoft.com/office/drawing/2014/main" id="{A29ED67F-A3C8-458D-90C8-F2C8DDD00F69}"/>
                  </a:ext>
                </a:extLst>
              </p:cNvPr>
              <p:cNvSpPr/>
              <p:nvPr/>
            </p:nvSpPr>
            <p:spPr>
              <a:xfrm>
                <a:off x="2099571" y="2844256"/>
                <a:ext cx="21916" cy="20820"/>
              </a:xfrm>
              <a:custGeom>
                <a:avLst/>
                <a:gdLst>
                  <a:gd name="connsiteX0" fmla="*/ 21916 w 21916"/>
                  <a:gd name="connsiteY0" fmla="*/ 10410 h 20820"/>
                  <a:gd name="connsiteX1" fmla="*/ 10958 w 21916"/>
                  <a:gd name="connsiteY1" fmla="*/ 20821 h 20820"/>
                  <a:gd name="connsiteX2" fmla="*/ 0 w 21916"/>
                  <a:gd name="connsiteY2" fmla="*/ 10410 h 20820"/>
                  <a:gd name="connsiteX3" fmla="*/ 10958 w 21916"/>
                  <a:gd name="connsiteY3" fmla="*/ 0 h 20820"/>
                  <a:gd name="connsiteX4" fmla="*/ 21916 w 21916"/>
                  <a:gd name="connsiteY4" fmla="*/ 10410 h 20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16" h="20820">
                    <a:moveTo>
                      <a:pt x="21916" y="10410"/>
                    </a:moveTo>
                    <a:cubicBezTo>
                      <a:pt x="21916" y="15889"/>
                      <a:pt x="16985" y="20821"/>
                      <a:pt x="10958" y="20821"/>
                    </a:cubicBezTo>
                    <a:cubicBezTo>
                      <a:pt x="4931" y="20821"/>
                      <a:pt x="0" y="16437"/>
                      <a:pt x="0" y="10410"/>
                    </a:cubicBezTo>
                    <a:cubicBezTo>
                      <a:pt x="0" y="4931"/>
                      <a:pt x="4931" y="0"/>
                      <a:pt x="10958" y="0"/>
                    </a:cubicBezTo>
                    <a:cubicBezTo>
                      <a:pt x="16985" y="0"/>
                      <a:pt x="21916" y="4931"/>
                      <a:pt x="21916" y="10410"/>
                    </a:cubicBezTo>
                    <a:close/>
                  </a:path>
                </a:pathLst>
              </a:custGeom>
              <a:solidFill>
                <a:srgbClr val="808080">
                  <a:alpha val="35000"/>
                </a:srgbClr>
              </a:solidFill>
              <a:ln w="5464" cap="flat">
                <a:noFill/>
                <a:prstDash val="solid"/>
                <a:miter/>
              </a:ln>
            </p:spPr>
            <p:txBody>
              <a:bodyPr rtlCol="0" anchor="ctr"/>
              <a:lstStyle/>
              <a:p>
                <a:endParaRPr lang="en-BE">
                  <a:latin typeface="Trebuchet MS" panose="020B0603020202020204" pitchFamily="34" charset="0"/>
                </a:endParaRPr>
              </a:p>
            </p:txBody>
          </p:sp>
        </p:grpSp>
        <p:sp>
          <p:nvSpPr>
            <p:cNvPr id="344" name="Forme libre : forme 343">
              <a:extLst>
                <a:ext uri="{FF2B5EF4-FFF2-40B4-BE49-F238E27FC236}">
                  <a16:creationId xmlns:a16="http://schemas.microsoft.com/office/drawing/2014/main" id="{A2FEFC2D-B676-45F5-A3DA-920ED1CAD8F0}"/>
                </a:ext>
              </a:extLst>
            </p:cNvPr>
            <p:cNvSpPr/>
            <p:nvPr/>
          </p:nvSpPr>
          <p:spPr>
            <a:xfrm>
              <a:off x="1630011" y="3664480"/>
              <a:ext cx="956653" cy="12054"/>
            </a:xfrm>
            <a:custGeom>
              <a:avLst/>
              <a:gdLst>
                <a:gd name="connsiteX0" fmla="*/ 956654 w 956653"/>
                <a:gd name="connsiteY0" fmla="*/ 12054 h 12054"/>
                <a:gd name="connsiteX1" fmla="*/ 0 w 956653"/>
                <a:gd name="connsiteY1" fmla="*/ 12054 h 12054"/>
                <a:gd name="connsiteX2" fmla="*/ 2192 w 956653"/>
                <a:gd name="connsiteY2" fmla="*/ 0 h 12054"/>
                <a:gd name="connsiteX3" fmla="*/ 954462 w 956653"/>
                <a:gd name="connsiteY3" fmla="*/ 0 h 12054"/>
              </a:gdLst>
              <a:ahLst/>
              <a:cxnLst>
                <a:cxn ang="0">
                  <a:pos x="connsiteX0" y="connsiteY0"/>
                </a:cxn>
                <a:cxn ang="0">
                  <a:pos x="connsiteX1" y="connsiteY1"/>
                </a:cxn>
                <a:cxn ang="0">
                  <a:pos x="connsiteX2" y="connsiteY2"/>
                </a:cxn>
                <a:cxn ang="0">
                  <a:pos x="connsiteX3" y="connsiteY3"/>
                </a:cxn>
              </a:cxnLst>
              <a:rect l="l" t="t" r="r" b="b"/>
              <a:pathLst>
                <a:path w="956653" h="12054">
                  <a:moveTo>
                    <a:pt x="956654" y="12054"/>
                  </a:moveTo>
                  <a:lnTo>
                    <a:pt x="0" y="12054"/>
                  </a:lnTo>
                  <a:lnTo>
                    <a:pt x="2192" y="0"/>
                  </a:lnTo>
                  <a:lnTo>
                    <a:pt x="954462" y="0"/>
                  </a:lnTo>
                  <a:close/>
                </a:path>
              </a:pathLst>
            </a:custGeom>
            <a:solidFill>
              <a:srgbClr val="313838"/>
            </a:solidFill>
            <a:ln w="5464" cap="flat">
              <a:noFill/>
              <a:prstDash val="solid"/>
              <a:miter/>
            </a:ln>
          </p:spPr>
          <p:txBody>
            <a:bodyPr rtlCol="0" anchor="ctr"/>
            <a:lstStyle/>
            <a:p>
              <a:endParaRPr lang="en-BE">
                <a:latin typeface="Trebuchet MS" panose="020B0603020202020204" pitchFamily="34" charset="0"/>
              </a:endParaRPr>
            </a:p>
          </p:txBody>
        </p:sp>
        <p:sp>
          <p:nvSpPr>
            <p:cNvPr id="345" name="Forme libre : forme 344">
              <a:extLst>
                <a:ext uri="{FF2B5EF4-FFF2-40B4-BE49-F238E27FC236}">
                  <a16:creationId xmlns:a16="http://schemas.microsoft.com/office/drawing/2014/main" id="{619BFE6A-26C9-40B8-AAA6-D4E985B8CF1C}"/>
                </a:ext>
              </a:extLst>
            </p:cNvPr>
            <p:cNvSpPr/>
            <p:nvPr/>
          </p:nvSpPr>
          <p:spPr>
            <a:xfrm>
              <a:off x="1628367" y="3676534"/>
              <a:ext cx="959941" cy="9314"/>
            </a:xfrm>
            <a:custGeom>
              <a:avLst/>
              <a:gdLst>
                <a:gd name="connsiteX0" fmla="*/ 959941 w 959941"/>
                <a:gd name="connsiteY0" fmla="*/ 9314 h 9314"/>
                <a:gd name="connsiteX1" fmla="*/ 0 w 959941"/>
                <a:gd name="connsiteY1" fmla="*/ 9314 h 9314"/>
                <a:gd name="connsiteX2" fmla="*/ 1644 w 959941"/>
                <a:gd name="connsiteY2" fmla="*/ 0 h 9314"/>
                <a:gd name="connsiteX3" fmla="*/ 958297 w 959941"/>
                <a:gd name="connsiteY3" fmla="*/ 0 h 9314"/>
              </a:gdLst>
              <a:ahLst/>
              <a:cxnLst>
                <a:cxn ang="0">
                  <a:pos x="connsiteX0" y="connsiteY0"/>
                </a:cxn>
                <a:cxn ang="0">
                  <a:pos x="connsiteX1" y="connsiteY1"/>
                </a:cxn>
                <a:cxn ang="0">
                  <a:pos x="connsiteX2" y="connsiteY2"/>
                </a:cxn>
                <a:cxn ang="0">
                  <a:pos x="connsiteX3" y="connsiteY3"/>
                </a:cxn>
              </a:cxnLst>
              <a:rect l="l" t="t" r="r" b="b"/>
              <a:pathLst>
                <a:path w="959941" h="9314">
                  <a:moveTo>
                    <a:pt x="959941" y="9314"/>
                  </a:moveTo>
                  <a:lnTo>
                    <a:pt x="0" y="9314"/>
                  </a:lnTo>
                  <a:lnTo>
                    <a:pt x="1644" y="0"/>
                  </a:lnTo>
                  <a:lnTo>
                    <a:pt x="958297" y="0"/>
                  </a:lnTo>
                  <a:close/>
                </a:path>
              </a:pathLst>
            </a:custGeom>
            <a:solidFill>
              <a:srgbClr val="313838">
                <a:alpha val="22000"/>
              </a:srgbClr>
            </a:solidFill>
            <a:ln w="5464" cap="flat">
              <a:noFill/>
              <a:prstDash val="solid"/>
              <a:miter/>
            </a:ln>
          </p:spPr>
          <p:txBody>
            <a:bodyPr rtlCol="0" anchor="ctr"/>
            <a:lstStyle/>
            <a:p>
              <a:endParaRPr lang="en-BE">
                <a:latin typeface="Trebuchet MS" panose="020B0603020202020204" pitchFamily="34" charset="0"/>
              </a:endParaRPr>
            </a:p>
          </p:txBody>
        </p:sp>
      </p:grpSp>
      <p:grpSp>
        <p:nvGrpSpPr>
          <p:cNvPr id="405" name="Groupe 404">
            <a:extLst>
              <a:ext uri="{FF2B5EF4-FFF2-40B4-BE49-F238E27FC236}">
                <a16:creationId xmlns:a16="http://schemas.microsoft.com/office/drawing/2014/main" id="{89E40496-C89B-4E19-A82D-57B83241F95E}"/>
              </a:ext>
            </a:extLst>
          </p:cNvPr>
          <p:cNvGrpSpPr/>
          <p:nvPr/>
        </p:nvGrpSpPr>
        <p:grpSpPr>
          <a:xfrm rot="20743230">
            <a:off x="6935202" y="2686712"/>
            <a:ext cx="969300" cy="1246349"/>
            <a:chOff x="3274870" y="1394796"/>
            <a:chExt cx="1957529" cy="2517038"/>
          </a:xfrm>
          <a:effectLst>
            <a:outerShdw blurRad="50800" dist="38100" dir="2700000" algn="tl" rotWithShape="0">
              <a:prstClr val="black">
                <a:alpha val="40000"/>
              </a:prstClr>
            </a:outerShdw>
          </a:effectLst>
        </p:grpSpPr>
        <p:grpSp>
          <p:nvGrpSpPr>
            <p:cNvPr id="406" name="Groupe 405">
              <a:extLst>
                <a:ext uri="{FF2B5EF4-FFF2-40B4-BE49-F238E27FC236}">
                  <a16:creationId xmlns:a16="http://schemas.microsoft.com/office/drawing/2014/main" id="{35E10F11-6C0F-42B9-96B5-1233B56AF0BA}"/>
                </a:ext>
              </a:extLst>
            </p:cNvPr>
            <p:cNvGrpSpPr/>
            <p:nvPr/>
          </p:nvGrpSpPr>
          <p:grpSpPr>
            <a:xfrm>
              <a:off x="3274870" y="1394796"/>
              <a:ext cx="1957529" cy="2517038"/>
              <a:chOff x="3274870" y="1394796"/>
              <a:chExt cx="1957529" cy="2517038"/>
            </a:xfrm>
          </p:grpSpPr>
          <p:sp>
            <p:nvSpPr>
              <p:cNvPr id="410" name="Forme libre : forme 409">
                <a:extLst>
                  <a:ext uri="{FF2B5EF4-FFF2-40B4-BE49-F238E27FC236}">
                    <a16:creationId xmlns:a16="http://schemas.microsoft.com/office/drawing/2014/main" id="{B0A8E731-0B4E-4A12-B792-935645113CEF}"/>
                  </a:ext>
                </a:extLst>
              </p:cNvPr>
              <p:cNvSpPr/>
              <p:nvPr/>
            </p:nvSpPr>
            <p:spPr>
              <a:xfrm>
                <a:off x="3298626" y="1425554"/>
                <a:ext cx="1933773" cy="2486280"/>
              </a:xfrm>
              <a:custGeom>
                <a:avLst/>
                <a:gdLst>
                  <a:gd name="connsiteX0" fmla="*/ 1919020 w 1933773"/>
                  <a:gd name="connsiteY0" fmla="*/ 957221 h 2486280"/>
                  <a:gd name="connsiteX1" fmla="*/ 1933774 w 1933773"/>
                  <a:gd name="connsiteY1" fmla="*/ 908126 h 2486280"/>
                  <a:gd name="connsiteX2" fmla="*/ 1933265 w 1933773"/>
                  <a:gd name="connsiteY2" fmla="*/ 44516 h 2486280"/>
                  <a:gd name="connsiteX3" fmla="*/ 1888749 w 1933773"/>
                  <a:gd name="connsiteY3" fmla="*/ 0 h 2486280"/>
                  <a:gd name="connsiteX4" fmla="*/ 44516 w 1933773"/>
                  <a:gd name="connsiteY4" fmla="*/ 1018 h 2486280"/>
                  <a:gd name="connsiteX5" fmla="*/ 0 w 1933773"/>
                  <a:gd name="connsiteY5" fmla="*/ 45533 h 2486280"/>
                  <a:gd name="connsiteX6" fmla="*/ 1526 w 1933773"/>
                  <a:gd name="connsiteY6" fmla="*/ 2441764 h 2486280"/>
                  <a:gd name="connsiteX7" fmla="*/ 46042 w 1933773"/>
                  <a:gd name="connsiteY7" fmla="*/ 2486280 h 2486280"/>
                  <a:gd name="connsiteX8" fmla="*/ 1783946 w 1933773"/>
                  <a:gd name="connsiteY8" fmla="*/ 2485263 h 2486280"/>
                  <a:gd name="connsiteX9" fmla="*/ 1828461 w 1933773"/>
                  <a:gd name="connsiteY9" fmla="*/ 2440747 h 2486280"/>
                  <a:gd name="connsiteX10" fmla="*/ 1827698 w 1933773"/>
                  <a:gd name="connsiteY10" fmla="*/ 1121294 h 2486280"/>
                  <a:gd name="connsiteX11" fmla="*/ 1842452 w 1933773"/>
                  <a:gd name="connsiteY11" fmla="*/ 1071945 h 2486280"/>
                  <a:gd name="connsiteX12" fmla="*/ 1919020 w 1933773"/>
                  <a:gd name="connsiteY12" fmla="*/ 957221 h 248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3773" h="2486280">
                    <a:moveTo>
                      <a:pt x="1919020" y="957221"/>
                    </a:moveTo>
                    <a:cubicBezTo>
                      <a:pt x="1928686" y="942721"/>
                      <a:pt x="1933774" y="925423"/>
                      <a:pt x="1933774" y="908126"/>
                    </a:cubicBezTo>
                    <a:lnTo>
                      <a:pt x="1933265" y="44516"/>
                    </a:lnTo>
                    <a:cubicBezTo>
                      <a:pt x="1933265" y="19841"/>
                      <a:pt x="1913423" y="0"/>
                      <a:pt x="1888749" y="0"/>
                    </a:cubicBezTo>
                    <a:lnTo>
                      <a:pt x="44516" y="1018"/>
                    </a:lnTo>
                    <a:cubicBezTo>
                      <a:pt x="19841" y="1018"/>
                      <a:pt x="0" y="20859"/>
                      <a:pt x="0" y="45533"/>
                    </a:cubicBezTo>
                    <a:lnTo>
                      <a:pt x="1526" y="2441764"/>
                    </a:lnTo>
                    <a:cubicBezTo>
                      <a:pt x="1526" y="2466439"/>
                      <a:pt x="21368" y="2486280"/>
                      <a:pt x="46042" y="2486280"/>
                    </a:cubicBezTo>
                    <a:lnTo>
                      <a:pt x="1783946" y="2485263"/>
                    </a:lnTo>
                    <a:cubicBezTo>
                      <a:pt x="1808620" y="2485263"/>
                      <a:pt x="1828461" y="2465422"/>
                      <a:pt x="1828461" y="2440747"/>
                    </a:cubicBezTo>
                    <a:lnTo>
                      <a:pt x="1827698" y="1121294"/>
                    </a:lnTo>
                    <a:cubicBezTo>
                      <a:pt x="1827698" y="1103742"/>
                      <a:pt x="1832786" y="1086698"/>
                      <a:pt x="1842452" y="1071945"/>
                    </a:cubicBezTo>
                    <a:lnTo>
                      <a:pt x="1919020" y="957221"/>
                    </a:lnTo>
                    <a:close/>
                  </a:path>
                </a:pathLst>
              </a:custGeom>
              <a:solidFill>
                <a:schemeClr val="bg1">
                  <a:lumMod val="85000"/>
                </a:schemeClr>
              </a:solidFill>
              <a:ln w="2536" cap="flat">
                <a:noFill/>
                <a:prstDash val="solid"/>
                <a:miter/>
              </a:ln>
            </p:spPr>
            <p:txBody>
              <a:bodyPr rtlCol="0" anchor="ctr"/>
              <a:lstStyle/>
              <a:p>
                <a:endParaRPr lang="en-BE" sz="1050">
                  <a:latin typeface="Trebuchet MS" panose="020B0603020202020204" pitchFamily="34" charset="0"/>
                </a:endParaRPr>
              </a:p>
            </p:txBody>
          </p:sp>
          <p:sp>
            <p:nvSpPr>
              <p:cNvPr id="411" name="Forme libre : forme 410">
                <a:extLst>
                  <a:ext uri="{FF2B5EF4-FFF2-40B4-BE49-F238E27FC236}">
                    <a16:creationId xmlns:a16="http://schemas.microsoft.com/office/drawing/2014/main" id="{FF342A54-E9C1-4725-AD90-B1C4803775E2}"/>
                  </a:ext>
                </a:extLst>
              </p:cNvPr>
              <p:cNvSpPr/>
              <p:nvPr/>
            </p:nvSpPr>
            <p:spPr>
              <a:xfrm>
                <a:off x="3276495" y="1403423"/>
                <a:ext cx="1933773" cy="2486280"/>
              </a:xfrm>
              <a:custGeom>
                <a:avLst/>
                <a:gdLst>
                  <a:gd name="connsiteX0" fmla="*/ 1919020 w 1933773"/>
                  <a:gd name="connsiteY0" fmla="*/ 957220 h 2486280"/>
                  <a:gd name="connsiteX1" fmla="*/ 1933774 w 1933773"/>
                  <a:gd name="connsiteY1" fmla="*/ 908126 h 2486280"/>
                  <a:gd name="connsiteX2" fmla="*/ 1933265 w 1933773"/>
                  <a:gd name="connsiteY2" fmla="*/ 44516 h 2486280"/>
                  <a:gd name="connsiteX3" fmla="*/ 1888749 w 1933773"/>
                  <a:gd name="connsiteY3" fmla="*/ 0 h 2486280"/>
                  <a:gd name="connsiteX4" fmla="*/ 44516 w 1933773"/>
                  <a:gd name="connsiteY4" fmla="*/ 1018 h 2486280"/>
                  <a:gd name="connsiteX5" fmla="*/ 0 w 1933773"/>
                  <a:gd name="connsiteY5" fmla="*/ 45533 h 2486280"/>
                  <a:gd name="connsiteX6" fmla="*/ 1526 w 1933773"/>
                  <a:gd name="connsiteY6" fmla="*/ 2441765 h 2486280"/>
                  <a:gd name="connsiteX7" fmla="*/ 46042 w 1933773"/>
                  <a:gd name="connsiteY7" fmla="*/ 2486281 h 2486280"/>
                  <a:gd name="connsiteX8" fmla="*/ 1783946 w 1933773"/>
                  <a:gd name="connsiteY8" fmla="*/ 2485263 h 2486280"/>
                  <a:gd name="connsiteX9" fmla="*/ 1828462 w 1933773"/>
                  <a:gd name="connsiteY9" fmla="*/ 2440747 h 2486280"/>
                  <a:gd name="connsiteX10" fmla="*/ 1827698 w 1933773"/>
                  <a:gd name="connsiteY10" fmla="*/ 1121294 h 2486280"/>
                  <a:gd name="connsiteX11" fmla="*/ 1842452 w 1933773"/>
                  <a:gd name="connsiteY11" fmla="*/ 1071945 h 2486280"/>
                  <a:gd name="connsiteX12" fmla="*/ 1919020 w 1933773"/>
                  <a:gd name="connsiteY12" fmla="*/ 957220 h 248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3773" h="2486280">
                    <a:moveTo>
                      <a:pt x="1919020" y="957220"/>
                    </a:moveTo>
                    <a:cubicBezTo>
                      <a:pt x="1928686" y="942721"/>
                      <a:pt x="1933774" y="925423"/>
                      <a:pt x="1933774" y="908126"/>
                    </a:cubicBezTo>
                    <a:lnTo>
                      <a:pt x="1933265" y="44516"/>
                    </a:lnTo>
                    <a:cubicBezTo>
                      <a:pt x="1933265" y="19841"/>
                      <a:pt x="1913423" y="0"/>
                      <a:pt x="1888749" y="0"/>
                    </a:cubicBezTo>
                    <a:lnTo>
                      <a:pt x="44516" y="1018"/>
                    </a:lnTo>
                    <a:cubicBezTo>
                      <a:pt x="19841" y="1018"/>
                      <a:pt x="0" y="20859"/>
                      <a:pt x="0" y="45533"/>
                    </a:cubicBezTo>
                    <a:lnTo>
                      <a:pt x="1526" y="2441765"/>
                    </a:lnTo>
                    <a:cubicBezTo>
                      <a:pt x="1526" y="2466439"/>
                      <a:pt x="21368" y="2486281"/>
                      <a:pt x="46042" y="2486281"/>
                    </a:cubicBezTo>
                    <a:lnTo>
                      <a:pt x="1783946" y="2485263"/>
                    </a:lnTo>
                    <a:cubicBezTo>
                      <a:pt x="1808620" y="2485263"/>
                      <a:pt x="1828462" y="2465422"/>
                      <a:pt x="1828462" y="2440747"/>
                    </a:cubicBezTo>
                    <a:lnTo>
                      <a:pt x="1827698" y="1121294"/>
                    </a:lnTo>
                    <a:cubicBezTo>
                      <a:pt x="1827698" y="1103742"/>
                      <a:pt x="1832786" y="1086698"/>
                      <a:pt x="1842452" y="1071945"/>
                    </a:cubicBezTo>
                    <a:lnTo>
                      <a:pt x="1919020" y="957220"/>
                    </a:lnTo>
                    <a:close/>
                  </a:path>
                </a:pathLst>
              </a:custGeom>
              <a:solidFill>
                <a:srgbClr val="FF7351"/>
              </a:solidFill>
              <a:ln w="2536" cap="flat">
                <a:noFill/>
                <a:prstDash val="solid"/>
                <a:miter/>
              </a:ln>
            </p:spPr>
            <p:txBody>
              <a:bodyPr rtlCol="0" anchor="ctr"/>
              <a:lstStyle/>
              <a:p>
                <a:endParaRPr lang="en-BE" sz="1050">
                  <a:latin typeface="Trebuchet MS" panose="020B0603020202020204" pitchFamily="34" charset="0"/>
                </a:endParaRPr>
              </a:p>
            </p:txBody>
          </p:sp>
          <p:sp>
            <p:nvSpPr>
              <p:cNvPr id="412" name="Forme libre : forme 411">
                <a:extLst>
                  <a:ext uri="{FF2B5EF4-FFF2-40B4-BE49-F238E27FC236}">
                    <a16:creationId xmlns:a16="http://schemas.microsoft.com/office/drawing/2014/main" id="{90B8E5A1-13EA-4836-B353-3C92A3C445EC}"/>
                  </a:ext>
                </a:extLst>
              </p:cNvPr>
              <p:cNvSpPr/>
              <p:nvPr/>
            </p:nvSpPr>
            <p:spPr>
              <a:xfrm rot="5284637">
                <a:off x="2962462" y="1860484"/>
                <a:ext cx="2370705" cy="1701718"/>
              </a:xfrm>
              <a:custGeom>
                <a:avLst/>
                <a:gdLst>
                  <a:gd name="connsiteX0" fmla="*/ 0 w 2370705"/>
                  <a:gd name="connsiteY0" fmla="*/ 0 h 1701718"/>
                  <a:gd name="connsiteX1" fmla="*/ 2370705 w 2370705"/>
                  <a:gd name="connsiteY1" fmla="*/ 0 h 1701718"/>
                  <a:gd name="connsiteX2" fmla="*/ 2370705 w 2370705"/>
                  <a:gd name="connsiteY2" fmla="*/ 1701719 h 1701718"/>
                  <a:gd name="connsiteX3" fmla="*/ 0 w 2370705"/>
                  <a:gd name="connsiteY3" fmla="*/ 1701719 h 1701718"/>
                </a:gdLst>
                <a:ahLst/>
                <a:cxnLst>
                  <a:cxn ang="0">
                    <a:pos x="connsiteX0" y="connsiteY0"/>
                  </a:cxn>
                  <a:cxn ang="0">
                    <a:pos x="connsiteX1" y="connsiteY1"/>
                  </a:cxn>
                  <a:cxn ang="0">
                    <a:pos x="connsiteX2" y="connsiteY2"/>
                  </a:cxn>
                  <a:cxn ang="0">
                    <a:pos x="connsiteX3" y="connsiteY3"/>
                  </a:cxn>
                </a:cxnLst>
                <a:rect l="l" t="t" r="r" b="b"/>
                <a:pathLst>
                  <a:path w="2370705" h="1701718">
                    <a:moveTo>
                      <a:pt x="0" y="0"/>
                    </a:moveTo>
                    <a:lnTo>
                      <a:pt x="2370705" y="0"/>
                    </a:lnTo>
                    <a:lnTo>
                      <a:pt x="2370705" y="1701719"/>
                    </a:lnTo>
                    <a:lnTo>
                      <a:pt x="0" y="1701719"/>
                    </a:lnTo>
                    <a:close/>
                  </a:path>
                </a:pathLst>
              </a:custGeom>
              <a:solidFill>
                <a:srgbClr val="000000">
                  <a:alpha val="10000"/>
                </a:srgbClr>
              </a:solidFill>
              <a:ln w="2536" cap="flat">
                <a:noFill/>
                <a:prstDash val="solid"/>
                <a:miter/>
              </a:ln>
            </p:spPr>
            <p:txBody>
              <a:bodyPr rtlCol="0" anchor="ctr"/>
              <a:lstStyle/>
              <a:p>
                <a:endParaRPr lang="en-BE" sz="1050">
                  <a:latin typeface="Trebuchet MS" panose="020B0603020202020204" pitchFamily="34" charset="0"/>
                </a:endParaRPr>
              </a:p>
            </p:txBody>
          </p:sp>
          <p:sp>
            <p:nvSpPr>
              <p:cNvPr id="413" name="Forme libre : forme 412">
                <a:extLst>
                  <a:ext uri="{FF2B5EF4-FFF2-40B4-BE49-F238E27FC236}">
                    <a16:creationId xmlns:a16="http://schemas.microsoft.com/office/drawing/2014/main" id="{0A8B7A52-B909-4AA7-A094-9DB4F01EB699}"/>
                  </a:ext>
                </a:extLst>
              </p:cNvPr>
              <p:cNvSpPr/>
              <p:nvPr/>
            </p:nvSpPr>
            <p:spPr>
              <a:xfrm rot="5284637">
                <a:off x="2940376" y="1838096"/>
                <a:ext cx="2370705" cy="1701718"/>
              </a:xfrm>
              <a:custGeom>
                <a:avLst/>
                <a:gdLst>
                  <a:gd name="connsiteX0" fmla="*/ 0 w 2370705"/>
                  <a:gd name="connsiteY0" fmla="*/ 0 h 1701718"/>
                  <a:gd name="connsiteX1" fmla="*/ 2370706 w 2370705"/>
                  <a:gd name="connsiteY1" fmla="*/ 0 h 1701718"/>
                  <a:gd name="connsiteX2" fmla="*/ 2370706 w 2370705"/>
                  <a:gd name="connsiteY2" fmla="*/ 1701719 h 1701718"/>
                  <a:gd name="connsiteX3" fmla="*/ 0 w 2370705"/>
                  <a:gd name="connsiteY3" fmla="*/ 1701719 h 1701718"/>
                </a:gdLst>
                <a:ahLst/>
                <a:cxnLst>
                  <a:cxn ang="0">
                    <a:pos x="connsiteX0" y="connsiteY0"/>
                  </a:cxn>
                  <a:cxn ang="0">
                    <a:pos x="connsiteX1" y="connsiteY1"/>
                  </a:cxn>
                  <a:cxn ang="0">
                    <a:pos x="connsiteX2" y="connsiteY2"/>
                  </a:cxn>
                  <a:cxn ang="0">
                    <a:pos x="connsiteX3" y="connsiteY3"/>
                  </a:cxn>
                </a:cxnLst>
                <a:rect l="l" t="t" r="r" b="b"/>
                <a:pathLst>
                  <a:path w="2370705" h="1701718">
                    <a:moveTo>
                      <a:pt x="0" y="0"/>
                    </a:moveTo>
                    <a:lnTo>
                      <a:pt x="2370706" y="0"/>
                    </a:lnTo>
                    <a:lnTo>
                      <a:pt x="2370706" y="1701719"/>
                    </a:lnTo>
                    <a:lnTo>
                      <a:pt x="0" y="1701719"/>
                    </a:lnTo>
                    <a:close/>
                  </a:path>
                </a:pathLst>
              </a:custGeom>
              <a:solidFill>
                <a:srgbClr val="E6E6E6"/>
              </a:solidFill>
              <a:ln w="2536" cap="flat">
                <a:noFill/>
                <a:prstDash val="solid"/>
                <a:miter/>
              </a:ln>
            </p:spPr>
            <p:txBody>
              <a:bodyPr rtlCol="0" anchor="ctr"/>
              <a:lstStyle/>
              <a:p>
                <a:endParaRPr lang="en-BE" sz="1050">
                  <a:latin typeface="Trebuchet MS" panose="020B0603020202020204" pitchFamily="34" charset="0"/>
                </a:endParaRPr>
              </a:p>
            </p:txBody>
          </p:sp>
          <p:sp>
            <p:nvSpPr>
              <p:cNvPr id="414" name="Forme libre : forme 413">
                <a:extLst>
                  <a:ext uri="{FF2B5EF4-FFF2-40B4-BE49-F238E27FC236}">
                    <a16:creationId xmlns:a16="http://schemas.microsoft.com/office/drawing/2014/main" id="{1C864585-EBC0-4E89-9367-C4EE6B7D0A9D}"/>
                  </a:ext>
                </a:extLst>
              </p:cNvPr>
              <p:cNvSpPr/>
              <p:nvPr/>
            </p:nvSpPr>
            <p:spPr>
              <a:xfrm rot="5577060">
                <a:off x="3028415" y="1751435"/>
                <a:ext cx="2370854" cy="1701826"/>
              </a:xfrm>
              <a:custGeom>
                <a:avLst/>
                <a:gdLst>
                  <a:gd name="connsiteX0" fmla="*/ 0 w 2370854"/>
                  <a:gd name="connsiteY0" fmla="*/ 0 h 1701826"/>
                  <a:gd name="connsiteX1" fmla="*/ 2370855 w 2370854"/>
                  <a:gd name="connsiteY1" fmla="*/ 0 h 1701826"/>
                  <a:gd name="connsiteX2" fmla="*/ 2370855 w 2370854"/>
                  <a:gd name="connsiteY2" fmla="*/ 1701826 h 1701826"/>
                  <a:gd name="connsiteX3" fmla="*/ 0 w 2370854"/>
                  <a:gd name="connsiteY3" fmla="*/ 1701826 h 1701826"/>
                </a:gdLst>
                <a:ahLst/>
                <a:cxnLst>
                  <a:cxn ang="0">
                    <a:pos x="connsiteX0" y="connsiteY0"/>
                  </a:cxn>
                  <a:cxn ang="0">
                    <a:pos x="connsiteX1" y="connsiteY1"/>
                  </a:cxn>
                  <a:cxn ang="0">
                    <a:pos x="connsiteX2" y="connsiteY2"/>
                  </a:cxn>
                  <a:cxn ang="0">
                    <a:pos x="connsiteX3" y="connsiteY3"/>
                  </a:cxn>
                </a:cxnLst>
                <a:rect l="l" t="t" r="r" b="b"/>
                <a:pathLst>
                  <a:path w="2370854" h="1701826">
                    <a:moveTo>
                      <a:pt x="0" y="0"/>
                    </a:moveTo>
                    <a:lnTo>
                      <a:pt x="2370855" y="0"/>
                    </a:lnTo>
                    <a:lnTo>
                      <a:pt x="2370855" y="1701826"/>
                    </a:lnTo>
                    <a:lnTo>
                      <a:pt x="0" y="1701826"/>
                    </a:lnTo>
                    <a:close/>
                  </a:path>
                </a:pathLst>
              </a:custGeom>
              <a:solidFill>
                <a:srgbClr val="000000">
                  <a:alpha val="11000"/>
                </a:srgbClr>
              </a:solidFill>
              <a:ln w="2536" cap="flat">
                <a:noFill/>
                <a:prstDash val="solid"/>
                <a:miter/>
              </a:ln>
            </p:spPr>
            <p:txBody>
              <a:bodyPr rtlCol="0" anchor="ctr"/>
              <a:lstStyle/>
              <a:p>
                <a:endParaRPr lang="en-BE" sz="1050">
                  <a:latin typeface="Trebuchet MS" panose="020B0603020202020204" pitchFamily="34" charset="0"/>
                </a:endParaRPr>
              </a:p>
            </p:txBody>
          </p:sp>
          <p:sp>
            <p:nvSpPr>
              <p:cNvPr id="415" name="Forme libre : forme 414">
                <a:extLst>
                  <a:ext uri="{FF2B5EF4-FFF2-40B4-BE49-F238E27FC236}">
                    <a16:creationId xmlns:a16="http://schemas.microsoft.com/office/drawing/2014/main" id="{B34C7704-4D5E-4197-A7DC-EDBC6354A54A}"/>
                  </a:ext>
                </a:extLst>
              </p:cNvPr>
              <p:cNvSpPr/>
              <p:nvPr/>
            </p:nvSpPr>
            <p:spPr>
              <a:xfrm rot="5577060">
                <a:off x="3006328" y="1729310"/>
                <a:ext cx="2370854" cy="1701826"/>
              </a:xfrm>
              <a:custGeom>
                <a:avLst/>
                <a:gdLst>
                  <a:gd name="connsiteX0" fmla="*/ 0 w 2370854"/>
                  <a:gd name="connsiteY0" fmla="*/ 0 h 1701826"/>
                  <a:gd name="connsiteX1" fmla="*/ 2370855 w 2370854"/>
                  <a:gd name="connsiteY1" fmla="*/ 0 h 1701826"/>
                  <a:gd name="connsiteX2" fmla="*/ 2370855 w 2370854"/>
                  <a:gd name="connsiteY2" fmla="*/ 1701826 h 1701826"/>
                  <a:gd name="connsiteX3" fmla="*/ 0 w 2370854"/>
                  <a:gd name="connsiteY3" fmla="*/ 1701826 h 1701826"/>
                </a:gdLst>
                <a:ahLst/>
                <a:cxnLst>
                  <a:cxn ang="0">
                    <a:pos x="connsiteX0" y="connsiteY0"/>
                  </a:cxn>
                  <a:cxn ang="0">
                    <a:pos x="connsiteX1" y="connsiteY1"/>
                  </a:cxn>
                  <a:cxn ang="0">
                    <a:pos x="connsiteX2" y="connsiteY2"/>
                  </a:cxn>
                  <a:cxn ang="0">
                    <a:pos x="connsiteX3" y="connsiteY3"/>
                  </a:cxn>
                </a:cxnLst>
                <a:rect l="l" t="t" r="r" b="b"/>
                <a:pathLst>
                  <a:path w="2370854" h="1701826">
                    <a:moveTo>
                      <a:pt x="0" y="0"/>
                    </a:moveTo>
                    <a:lnTo>
                      <a:pt x="2370855" y="0"/>
                    </a:lnTo>
                    <a:lnTo>
                      <a:pt x="2370855" y="1701826"/>
                    </a:lnTo>
                    <a:lnTo>
                      <a:pt x="0" y="1701826"/>
                    </a:lnTo>
                    <a:close/>
                  </a:path>
                </a:pathLst>
              </a:custGeom>
              <a:solidFill>
                <a:srgbClr val="F2F2F2"/>
              </a:solidFill>
              <a:ln w="2536" cap="flat">
                <a:noFill/>
                <a:prstDash val="solid"/>
                <a:miter/>
              </a:ln>
            </p:spPr>
            <p:txBody>
              <a:bodyPr rtlCol="0" anchor="ctr"/>
              <a:lstStyle/>
              <a:p>
                <a:endParaRPr lang="en-BE" sz="1050">
                  <a:latin typeface="Trebuchet MS" panose="020B0603020202020204" pitchFamily="34" charset="0"/>
                </a:endParaRPr>
              </a:p>
            </p:txBody>
          </p:sp>
          <p:sp>
            <p:nvSpPr>
              <p:cNvPr id="416" name="Forme libre : forme 415">
                <a:extLst>
                  <a:ext uri="{FF2B5EF4-FFF2-40B4-BE49-F238E27FC236}">
                    <a16:creationId xmlns:a16="http://schemas.microsoft.com/office/drawing/2014/main" id="{9857A8BA-F90F-4F4C-8DD0-50A55E99DE28}"/>
                  </a:ext>
                </a:extLst>
              </p:cNvPr>
              <p:cNvSpPr/>
              <p:nvPr/>
            </p:nvSpPr>
            <p:spPr>
              <a:xfrm rot="5400000">
                <a:off x="3027984" y="1816526"/>
                <a:ext cx="2370793" cy="1701781"/>
              </a:xfrm>
              <a:custGeom>
                <a:avLst/>
                <a:gdLst>
                  <a:gd name="connsiteX0" fmla="*/ 0 w 2370793"/>
                  <a:gd name="connsiteY0" fmla="*/ 0 h 1701781"/>
                  <a:gd name="connsiteX1" fmla="*/ 2370793 w 2370793"/>
                  <a:gd name="connsiteY1" fmla="*/ 0 h 1701781"/>
                  <a:gd name="connsiteX2" fmla="*/ 2370793 w 2370793"/>
                  <a:gd name="connsiteY2" fmla="*/ 1701782 h 1701781"/>
                  <a:gd name="connsiteX3" fmla="*/ 0 w 2370793"/>
                  <a:gd name="connsiteY3" fmla="*/ 1701782 h 1701781"/>
                </a:gdLst>
                <a:ahLst/>
                <a:cxnLst>
                  <a:cxn ang="0">
                    <a:pos x="connsiteX0" y="connsiteY0"/>
                  </a:cxn>
                  <a:cxn ang="0">
                    <a:pos x="connsiteX1" y="connsiteY1"/>
                  </a:cxn>
                  <a:cxn ang="0">
                    <a:pos x="connsiteX2" y="connsiteY2"/>
                  </a:cxn>
                  <a:cxn ang="0">
                    <a:pos x="connsiteX3" y="connsiteY3"/>
                  </a:cxn>
                </a:cxnLst>
                <a:rect l="l" t="t" r="r" b="b"/>
                <a:pathLst>
                  <a:path w="2370793" h="1701781">
                    <a:moveTo>
                      <a:pt x="0" y="0"/>
                    </a:moveTo>
                    <a:lnTo>
                      <a:pt x="2370793" y="0"/>
                    </a:lnTo>
                    <a:lnTo>
                      <a:pt x="2370793" y="1701782"/>
                    </a:lnTo>
                    <a:lnTo>
                      <a:pt x="0" y="1701782"/>
                    </a:lnTo>
                    <a:close/>
                  </a:path>
                </a:pathLst>
              </a:custGeom>
              <a:solidFill>
                <a:srgbClr val="000000">
                  <a:alpha val="11000"/>
                </a:srgbClr>
              </a:solidFill>
              <a:ln w="2536" cap="flat">
                <a:noFill/>
                <a:prstDash val="solid"/>
                <a:miter/>
              </a:ln>
            </p:spPr>
            <p:txBody>
              <a:bodyPr rtlCol="0" anchor="ctr"/>
              <a:lstStyle/>
              <a:p>
                <a:endParaRPr lang="en-BE" sz="1050">
                  <a:latin typeface="Trebuchet MS" panose="020B0603020202020204" pitchFamily="34" charset="0"/>
                </a:endParaRPr>
              </a:p>
            </p:txBody>
          </p:sp>
          <p:sp>
            <p:nvSpPr>
              <p:cNvPr id="417" name="Forme libre : forme 416">
                <a:extLst>
                  <a:ext uri="{FF2B5EF4-FFF2-40B4-BE49-F238E27FC236}">
                    <a16:creationId xmlns:a16="http://schemas.microsoft.com/office/drawing/2014/main" id="{CAECC565-7CF2-4ABF-94D5-61A0EDE9A199}"/>
                  </a:ext>
                </a:extLst>
              </p:cNvPr>
              <p:cNvSpPr/>
              <p:nvPr/>
            </p:nvSpPr>
            <p:spPr>
              <a:xfrm rot="5400000">
                <a:off x="3005902" y="1794395"/>
                <a:ext cx="2370793" cy="1701781"/>
              </a:xfrm>
              <a:custGeom>
                <a:avLst/>
                <a:gdLst>
                  <a:gd name="connsiteX0" fmla="*/ 0 w 2370793"/>
                  <a:gd name="connsiteY0" fmla="*/ 0 h 1701781"/>
                  <a:gd name="connsiteX1" fmla="*/ 2370793 w 2370793"/>
                  <a:gd name="connsiteY1" fmla="*/ 0 h 1701781"/>
                  <a:gd name="connsiteX2" fmla="*/ 2370793 w 2370793"/>
                  <a:gd name="connsiteY2" fmla="*/ 1701782 h 1701781"/>
                  <a:gd name="connsiteX3" fmla="*/ 0 w 2370793"/>
                  <a:gd name="connsiteY3" fmla="*/ 1701782 h 1701781"/>
                </a:gdLst>
                <a:ahLst/>
                <a:cxnLst>
                  <a:cxn ang="0">
                    <a:pos x="connsiteX0" y="connsiteY0"/>
                  </a:cxn>
                  <a:cxn ang="0">
                    <a:pos x="connsiteX1" y="connsiteY1"/>
                  </a:cxn>
                  <a:cxn ang="0">
                    <a:pos x="connsiteX2" y="connsiteY2"/>
                  </a:cxn>
                  <a:cxn ang="0">
                    <a:pos x="connsiteX3" y="connsiteY3"/>
                  </a:cxn>
                </a:cxnLst>
                <a:rect l="l" t="t" r="r" b="b"/>
                <a:pathLst>
                  <a:path w="2370793" h="1701781">
                    <a:moveTo>
                      <a:pt x="0" y="0"/>
                    </a:moveTo>
                    <a:lnTo>
                      <a:pt x="2370793" y="0"/>
                    </a:lnTo>
                    <a:lnTo>
                      <a:pt x="2370793" y="1701782"/>
                    </a:lnTo>
                    <a:lnTo>
                      <a:pt x="0" y="1701782"/>
                    </a:lnTo>
                    <a:close/>
                  </a:path>
                </a:pathLst>
              </a:custGeom>
              <a:solidFill>
                <a:srgbClr val="FFFFFF"/>
              </a:solidFill>
              <a:ln w="2536" cap="flat">
                <a:noFill/>
                <a:prstDash val="solid"/>
                <a:miter/>
              </a:ln>
            </p:spPr>
            <p:txBody>
              <a:bodyPr rtlCol="0" anchor="ctr"/>
              <a:lstStyle/>
              <a:p>
                <a:endParaRPr lang="en-BE" sz="1050">
                  <a:latin typeface="Trebuchet MS" panose="020B0603020202020204" pitchFamily="34" charset="0"/>
                </a:endParaRPr>
              </a:p>
            </p:txBody>
          </p:sp>
          <p:sp>
            <p:nvSpPr>
              <p:cNvPr id="418" name="Forme libre : forme 417">
                <a:extLst>
                  <a:ext uri="{FF2B5EF4-FFF2-40B4-BE49-F238E27FC236}">
                    <a16:creationId xmlns:a16="http://schemas.microsoft.com/office/drawing/2014/main" id="{6242B0A9-72FC-4C1E-8D03-5AF94E242EA9}"/>
                  </a:ext>
                </a:extLst>
              </p:cNvPr>
              <p:cNvSpPr/>
              <p:nvPr/>
            </p:nvSpPr>
            <p:spPr>
              <a:xfrm>
                <a:off x="4419411" y="3304891"/>
                <a:ext cx="367320" cy="367320"/>
              </a:xfrm>
              <a:custGeom>
                <a:avLst/>
                <a:gdLst>
                  <a:gd name="connsiteX0" fmla="*/ 183660 w 367320"/>
                  <a:gd name="connsiteY0" fmla="*/ 367320 h 367320"/>
                  <a:gd name="connsiteX1" fmla="*/ 0 w 367320"/>
                  <a:gd name="connsiteY1" fmla="*/ 183660 h 367320"/>
                  <a:gd name="connsiteX2" fmla="*/ 183660 w 367320"/>
                  <a:gd name="connsiteY2" fmla="*/ 0 h 367320"/>
                  <a:gd name="connsiteX3" fmla="*/ 367320 w 367320"/>
                  <a:gd name="connsiteY3" fmla="*/ 183660 h 367320"/>
                  <a:gd name="connsiteX4" fmla="*/ 183660 w 367320"/>
                  <a:gd name="connsiteY4" fmla="*/ 367320 h 367320"/>
                  <a:gd name="connsiteX5" fmla="*/ 183660 w 367320"/>
                  <a:gd name="connsiteY5" fmla="*/ 19078 h 367320"/>
                  <a:gd name="connsiteX6" fmla="*/ 19078 w 367320"/>
                  <a:gd name="connsiteY6" fmla="*/ 183660 h 367320"/>
                  <a:gd name="connsiteX7" fmla="*/ 183660 w 367320"/>
                  <a:gd name="connsiteY7" fmla="*/ 348242 h 367320"/>
                  <a:gd name="connsiteX8" fmla="*/ 348242 w 367320"/>
                  <a:gd name="connsiteY8" fmla="*/ 183660 h 367320"/>
                  <a:gd name="connsiteX9" fmla="*/ 183660 w 367320"/>
                  <a:gd name="connsiteY9" fmla="*/ 19078 h 36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7320" h="367320">
                    <a:moveTo>
                      <a:pt x="183660" y="367320"/>
                    </a:moveTo>
                    <a:cubicBezTo>
                      <a:pt x="82418" y="367320"/>
                      <a:pt x="0" y="284902"/>
                      <a:pt x="0" y="183660"/>
                    </a:cubicBezTo>
                    <a:cubicBezTo>
                      <a:pt x="0" y="82418"/>
                      <a:pt x="82418" y="0"/>
                      <a:pt x="183660" y="0"/>
                    </a:cubicBezTo>
                    <a:cubicBezTo>
                      <a:pt x="284902" y="0"/>
                      <a:pt x="367320" y="82418"/>
                      <a:pt x="367320" y="183660"/>
                    </a:cubicBezTo>
                    <a:cubicBezTo>
                      <a:pt x="367320" y="284902"/>
                      <a:pt x="284902" y="367320"/>
                      <a:pt x="183660" y="367320"/>
                    </a:cubicBezTo>
                    <a:close/>
                    <a:moveTo>
                      <a:pt x="183660" y="19078"/>
                    </a:moveTo>
                    <a:cubicBezTo>
                      <a:pt x="92848" y="19078"/>
                      <a:pt x="19078" y="92848"/>
                      <a:pt x="19078" y="183660"/>
                    </a:cubicBezTo>
                    <a:cubicBezTo>
                      <a:pt x="19078" y="274473"/>
                      <a:pt x="92848" y="348242"/>
                      <a:pt x="183660" y="348242"/>
                    </a:cubicBezTo>
                    <a:cubicBezTo>
                      <a:pt x="274473" y="348242"/>
                      <a:pt x="348242" y="274473"/>
                      <a:pt x="348242" y="183660"/>
                    </a:cubicBezTo>
                    <a:cubicBezTo>
                      <a:pt x="348242" y="92848"/>
                      <a:pt x="274218" y="19078"/>
                      <a:pt x="183660" y="19078"/>
                    </a:cubicBezTo>
                    <a:close/>
                  </a:path>
                </a:pathLst>
              </a:custGeom>
              <a:solidFill>
                <a:srgbClr val="FF5B30"/>
              </a:solidFill>
              <a:ln w="2536" cap="flat">
                <a:noFill/>
                <a:prstDash val="solid"/>
                <a:miter/>
              </a:ln>
            </p:spPr>
            <p:txBody>
              <a:bodyPr rtlCol="0" anchor="ctr"/>
              <a:lstStyle/>
              <a:p>
                <a:endParaRPr lang="en-BE" sz="1050">
                  <a:latin typeface="Trebuchet MS" panose="020B0603020202020204" pitchFamily="34" charset="0"/>
                </a:endParaRPr>
              </a:p>
            </p:txBody>
          </p:sp>
          <p:sp>
            <p:nvSpPr>
              <p:cNvPr id="419" name="Forme libre : forme 418">
                <a:extLst>
                  <a:ext uri="{FF2B5EF4-FFF2-40B4-BE49-F238E27FC236}">
                    <a16:creationId xmlns:a16="http://schemas.microsoft.com/office/drawing/2014/main" id="{E50D50AF-216D-4A23-B94F-67B929799610}"/>
                  </a:ext>
                </a:extLst>
              </p:cNvPr>
              <p:cNvSpPr/>
              <p:nvPr/>
            </p:nvSpPr>
            <p:spPr>
              <a:xfrm>
                <a:off x="4472830" y="3358310"/>
                <a:ext cx="260481" cy="260482"/>
              </a:xfrm>
              <a:custGeom>
                <a:avLst/>
                <a:gdLst>
                  <a:gd name="connsiteX0" fmla="*/ 130241 w 260481"/>
                  <a:gd name="connsiteY0" fmla="*/ 260482 h 260482"/>
                  <a:gd name="connsiteX1" fmla="*/ 0 w 260481"/>
                  <a:gd name="connsiteY1" fmla="*/ 130241 h 260482"/>
                  <a:gd name="connsiteX2" fmla="*/ 130241 w 260481"/>
                  <a:gd name="connsiteY2" fmla="*/ 0 h 260482"/>
                  <a:gd name="connsiteX3" fmla="*/ 260482 w 260481"/>
                  <a:gd name="connsiteY3" fmla="*/ 130241 h 260482"/>
                  <a:gd name="connsiteX4" fmla="*/ 130241 w 260481"/>
                  <a:gd name="connsiteY4" fmla="*/ 260482 h 260482"/>
                  <a:gd name="connsiteX5" fmla="*/ 130241 w 260481"/>
                  <a:gd name="connsiteY5" fmla="*/ 44516 h 260482"/>
                  <a:gd name="connsiteX6" fmla="*/ 44516 w 260481"/>
                  <a:gd name="connsiteY6" fmla="*/ 130241 h 260482"/>
                  <a:gd name="connsiteX7" fmla="*/ 130241 w 260481"/>
                  <a:gd name="connsiteY7" fmla="*/ 215966 h 260482"/>
                  <a:gd name="connsiteX8" fmla="*/ 215966 w 260481"/>
                  <a:gd name="connsiteY8" fmla="*/ 130241 h 260482"/>
                  <a:gd name="connsiteX9" fmla="*/ 130241 w 260481"/>
                  <a:gd name="connsiteY9" fmla="*/ 44516 h 26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481" h="260482">
                    <a:moveTo>
                      <a:pt x="130241" y="260482"/>
                    </a:moveTo>
                    <a:cubicBezTo>
                      <a:pt x="58507" y="260482"/>
                      <a:pt x="0" y="201975"/>
                      <a:pt x="0" y="130241"/>
                    </a:cubicBezTo>
                    <a:cubicBezTo>
                      <a:pt x="0" y="58507"/>
                      <a:pt x="58507" y="0"/>
                      <a:pt x="130241" y="0"/>
                    </a:cubicBezTo>
                    <a:cubicBezTo>
                      <a:pt x="201975" y="0"/>
                      <a:pt x="260482" y="58507"/>
                      <a:pt x="260482" y="130241"/>
                    </a:cubicBezTo>
                    <a:cubicBezTo>
                      <a:pt x="260482" y="201975"/>
                      <a:pt x="201975" y="260482"/>
                      <a:pt x="130241" y="260482"/>
                    </a:cubicBezTo>
                    <a:close/>
                    <a:moveTo>
                      <a:pt x="130241" y="44516"/>
                    </a:moveTo>
                    <a:cubicBezTo>
                      <a:pt x="82927" y="44516"/>
                      <a:pt x="44516" y="82927"/>
                      <a:pt x="44516" y="130241"/>
                    </a:cubicBezTo>
                    <a:cubicBezTo>
                      <a:pt x="44516" y="177555"/>
                      <a:pt x="82927" y="215966"/>
                      <a:pt x="130241" y="215966"/>
                    </a:cubicBezTo>
                    <a:cubicBezTo>
                      <a:pt x="177555" y="215966"/>
                      <a:pt x="215966" y="177555"/>
                      <a:pt x="215966" y="130241"/>
                    </a:cubicBezTo>
                    <a:cubicBezTo>
                      <a:pt x="215966" y="82927"/>
                      <a:pt x="177555" y="44516"/>
                      <a:pt x="130241" y="44516"/>
                    </a:cubicBezTo>
                    <a:close/>
                  </a:path>
                </a:pathLst>
              </a:custGeom>
              <a:solidFill>
                <a:srgbClr val="FF5B30"/>
              </a:solidFill>
              <a:ln w="2536" cap="flat">
                <a:noFill/>
                <a:prstDash val="solid"/>
                <a:miter/>
              </a:ln>
            </p:spPr>
            <p:txBody>
              <a:bodyPr rtlCol="0" anchor="ctr"/>
              <a:lstStyle/>
              <a:p>
                <a:endParaRPr lang="en-BE" sz="1050">
                  <a:latin typeface="Trebuchet MS" panose="020B0603020202020204" pitchFamily="34" charset="0"/>
                </a:endParaRPr>
              </a:p>
            </p:txBody>
          </p:sp>
          <p:sp>
            <p:nvSpPr>
              <p:cNvPr id="420" name="Forme libre : forme 419">
                <a:extLst>
                  <a:ext uri="{FF2B5EF4-FFF2-40B4-BE49-F238E27FC236}">
                    <a16:creationId xmlns:a16="http://schemas.microsoft.com/office/drawing/2014/main" id="{2000A0A3-C6BA-47AC-8B74-7D27CEB811BC}"/>
                  </a:ext>
                </a:extLst>
              </p:cNvPr>
              <p:cNvSpPr/>
              <p:nvPr/>
            </p:nvSpPr>
            <p:spPr>
              <a:xfrm>
                <a:off x="3514338" y="2224043"/>
                <a:ext cx="1353794" cy="62322"/>
              </a:xfrm>
              <a:custGeom>
                <a:avLst/>
                <a:gdLst>
                  <a:gd name="connsiteX0" fmla="*/ 0 w 1353794"/>
                  <a:gd name="connsiteY0" fmla="*/ 0 h 62322"/>
                  <a:gd name="connsiteX1" fmla="*/ 1353794 w 1353794"/>
                  <a:gd name="connsiteY1" fmla="*/ 0 h 62322"/>
                  <a:gd name="connsiteX2" fmla="*/ 1353794 w 1353794"/>
                  <a:gd name="connsiteY2" fmla="*/ 62322 h 62322"/>
                  <a:gd name="connsiteX3" fmla="*/ 0 w 1353794"/>
                  <a:gd name="connsiteY3" fmla="*/ 62322 h 62322"/>
                </a:gdLst>
                <a:ahLst/>
                <a:cxnLst>
                  <a:cxn ang="0">
                    <a:pos x="connsiteX0" y="connsiteY0"/>
                  </a:cxn>
                  <a:cxn ang="0">
                    <a:pos x="connsiteX1" y="connsiteY1"/>
                  </a:cxn>
                  <a:cxn ang="0">
                    <a:pos x="connsiteX2" y="connsiteY2"/>
                  </a:cxn>
                  <a:cxn ang="0">
                    <a:pos x="connsiteX3" y="connsiteY3"/>
                  </a:cxn>
                </a:cxnLst>
                <a:rect l="l" t="t" r="r" b="b"/>
                <a:pathLst>
                  <a:path w="1353794" h="62322">
                    <a:moveTo>
                      <a:pt x="0" y="0"/>
                    </a:moveTo>
                    <a:lnTo>
                      <a:pt x="1353794" y="0"/>
                    </a:lnTo>
                    <a:lnTo>
                      <a:pt x="1353794" y="62322"/>
                    </a:lnTo>
                    <a:lnTo>
                      <a:pt x="0" y="62322"/>
                    </a:lnTo>
                    <a:close/>
                  </a:path>
                </a:pathLst>
              </a:custGeom>
              <a:solidFill>
                <a:srgbClr val="FF5B30"/>
              </a:solidFill>
              <a:ln w="2536" cap="flat">
                <a:noFill/>
                <a:prstDash val="solid"/>
                <a:miter/>
              </a:ln>
            </p:spPr>
            <p:txBody>
              <a:bodyPr rtlCol="0" anchor="ctr"/>
              <a:lstStyle/>
              <a:p>
                <a:endParaRPr lang="en-BE" sz="1050">
                  <a:latin typeface="Trebuchet MS" panose="020B0603020202020204" pitchFamily="34" charset="0"/>
                </a:endParaRPr>
              </a:p>
            </p:txBody>
          </p:sp>
          <p:sp>
            <p:nvSpPr>
              <p:cNvPr id="421" name="Forme libre : forme 420">
                <a:extLst>
                  <a:ext uri="{FF2B5EF4-FFF2-40B4-BE49-F238E27FC236}">
                    <a16:creationId xmlns:a16="http://schemas.microsoft.com/office/drawing/2014/main" id="{0108184E-86C5-4BD1-8B92-705E4134A943}"/>
                  </a:ext>
                </a:extLst>
              </p:cNvPr>
              <p:cNvSpPr/>
              <p:nvPr/>
            </p:nvSpPr>
            <p:spPr>
              <a:xfrm>
                <a:off x="3514338" y="3406133"/>
                <a:ext cx="831812" cy="28490"/>
              </a:xfrm>
              <a:custGeom>
                <a:avLst/>
                <a:gdLst>
                  <a:gd name="connsiteX0" fmla="*/ 0 w 831812"/>
                  <a:gd name="connsiteY0" fmla="*/ 0 h 28490"/>
                  <a:gd name="connsiteX1" fmla="*/ 831813 w 831812"/>
                  <a:gd name="connsiteY1" fmla="*/ 0 h 28490"/>
                  <a:gd name="connsiteX2" fmla="*/ 831813 w 831812"/>
                  <a:gd name="connsiteY2" fmla="*/ 28490 h 28490"/>
                  <a:gd name="connsiteX3" fmla="*/ 0 w 831812"/>
                  <a:gd name="connsiteY3" fmla="*/ 28490 h 28490"/>
                </a:gdLst>
                <a:ahLst/>
                <a:cxnLst>
                  <a:cxn ang="0">
                    <a:pos x="connsiteX0" y="connsiteY0"/>
                  </a:cxn>
                  <a:cxn ang="0">
                    <a:pos x="connsiteX1" y="connsiteY1"/>
                  </a:cxn>
                  <a:cxn ang="0">
                    <a:pos x="connsiteX2" y="connsiteY2"/>
                  </a:cxn>
                  <a:cxn ang="0">
                    <a:pos x="connsiteX3" y="connsiteY3"/>
                  </a:cxn>
                </a:cxnLst>
                <a:rect l="l" t="t" r="r" b="b"/>
                <a:pathLst>
                  <a:path w="831812" h="28490">
                    <a:moveTo>
                      <a:pt x="0" y="0"/>
                    </a:moveTo>
                    <a:lnTo>
                      <a:pt x="831813" y="0"/>
                    </a:lnTo>
                    <a:lnTo>
                      <a:pt x="831813"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422" name="Forme libre : forme 421">
                <a:extLst>
                  <a:ext uri="{FF2B5EF4-FFF2-40B4-BE49-F238E27FC236}">
                    <a16:creationId xmlns:a16="http://schemas.microsoft.com/office/drawing/2014/main" id="{34C8F5F0-BE8C-492F-8C32-C63322B276ED}"/>
                  </a:ext>
                </a:extLst>
              </p:cNvPr>
              <p:cNvSpPr/>
              <p:nvPr/>
            </p:nvSpPr>
            <p:spPr>
              <a:xfrm>
                <a:off x="3514338" y="3485244"/>
                <a:ext cx="672063" cy="28490"/>
              </a:xfrm>
              <a:custGeom>
                <a:avLst/>
                <a:gdLst>
                  <a:gd name="connsiteX0" fmla="*/ 0 w 672063"/>
                  <a:gd name="connsiteY0" fmla="*/ 0 h 28490"/>
                  <a:gd name="connsiteX1" fmla="*/ 672064 w 672063"/>
                  <a:gd name="connsiteY1" fmla="*/ 0 h 28490"/>
                  <a:gd name="connsiteX2" fmla="*/ 672064 w 672063"/>
                  <a:gd name="connsiteY2" fmla="*/ 28490 h 28490"/>
                  <a:gd name="connsiteX3" fmla="*/ 0 w 672063"/>
                  <a:gd name="connsiteY3" fmla="*/ 28490 h 28490"/>
                </a:gdLst>
                <a:ahLst/>
                <a:cxnLst>
                  <a:cxn ang="0">
                    <a:pos x="connsiteX0" y="connsiteY0"/>
                  </a:cxn>
                  <a:cxn ang="0">
                    <a:pos x="connsiteX1" y="connsiteY1"/>
                  </a:cxn>
                  <a:cxn ang="0">
                    <a:pos x="connsiteX2" y="connsiteY2"/>
                  </a:cxn>
                  <a:cxn ang="0">
                    <a:pos x="connsiteX3" y="connsiteY3"/>
                  </a:cxn>
                </a:cxnLst>
                <a:rect l="l" t="t" r="r" b="b"/>
                <a:pathLst>
                  <a:path w="672063" h="28490">
                    <a:moveTo>
                      <a:pt x="0" y="0"/>
                    </a:moveTo>
                    <a:lnTo>
                      <a:pt x="672064" y="0"/>
                    </a:lnTo>
                    <a:lnTo>
                      <a:pt x="672064"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423" name="Forme libre : forme 422">
                <a:extLst>
                  <a:ext uri="{FF2B5EF4-FFF2-40B4-BE49-F238E27FC236}">
                    <a16:creationId xmlns:a16="http://schemas.microsoft.com/office/drawing/2014/main" id="{7D5194B8-91F3-4E4F-8955-6AF722EE91D8}"/>
                  </a:ext>
                </a:extLst>
              </p:cNvPr>
              <p:cNvSpPr/>
              <p:nvPr/>
            </p:nvSpPr>
            <p:spPr>
              <a:xfrm>
                <a:off x="3514338" y="3137002"/>
                <a:ext cx="1356846" cy="28490"/>
              </a:xfrm>
              <a:custGeom>
                <a:avLst/>
                <a:gdLst>
                  <a:gd name="connsiteX0" fmla="*/ 0 w 1356846"/>
                  <a:gd name="connsiteY0" fmla="*/ 0 h 28490"/>
                  <a:gd name="connsiteX1" fmla="*/ 1356847 w 1356846"/>
                  <a:gd name="connsiteY1" fmla="*/ 0 h 28490"/>
                  <a:gd name="connsiteX2" fmla="*/ 1356847 w 1356846"/>
                  <a:gd name="connsiteY2" fmla="*/ 28490 h 28490"/>
                  <a:gd name="connsiteX3" fmla="*/ 0 w 1356846"/>
                  <a:gd name="connsiteY3" fmla="*/ 28490 h 28490"/>
                </a:gdLst>
                <a:ahLst/>
                <a:cxnLst>
                  <a:cxn ang="0">
                    <a:pos x="connsiteX0" y="connsiteY0"/>
                  </a:cxn>
                  <a:cxn ang="0">
                    <a:pos x="connsiteX1" y="connsiteY1"/>
                  </a:cxn>
                  <a:cxn ang="0">
                    <a:pos x="connsiteX2" y="connsiteY2"/>
                  </a:cxn>
                  <a:cxn ang="0">
                    <a:pos x="connsiteX3" y="connsiteY3"/>
                  </a:cxn>
                </a:cxnLst>
                <a:rect l="l" t="t" r="r" b="b"/>
                <a:pathLst>
                  <a:path w="1356846" h="28490">
                    <a:moveTo>
                      <a:pt x="0" y="0"/>
                    </a:moveTo>
                    <a:lnTo>
                      <a:pt x="1356847" y="0"/>
                    </a:lnTo>
                    <a:lnTo>
                      <a:pt x="1356847"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424" name="Forme libre : forme 423">
                <a:extLst>
                  <a:ext uri="{FF2B5EF4-FFF2-40B4-BE49-F238E27FC236}">
                    <a16:creationId xmlns:a16="http://schemas.microsoft.com/office/drawing/2014/main" id="{1E4BC71B-0DB1-44FB-962B-3D53B7E18E26}"/>
                  </a:ext>
                </a:extLst>
              </p:cNvPr>
              <p:cNvSpPr/>
              <p:nvPr/>
            </p:nvSpPr>
            <p:spPr>
              <a:xfrm>
                <a:off x="3514338" y="3216367"/>
                <a:ext cx="1096110" cy="28490"/>
              </a:xfrm>
              <a:custGeom>
                <a:avLst/>
                <a:gdLst>
                  <a:gd name="connsiteX0" fmla="*/ 0 w 1096110"/>
                  <a:gd name="connsiteY0" fmla="*/ 0 h 28490"/>
                  <a:gd name="connsiteX1" fmla="*/ 1096110 w 1096110"/>
                  <a:gd name="connsiteY1" fmla="*/ 0 h 28490"/>
                  <a:gd name="connsiteX2" fmla="*/ 1096110 w 1096110"/>
                  <a:gd name="connsiteY2" fmla="*/ 28490 h 28490"/>
                  <a:gd name="connsiteX3" fmla="*/ 0 w 1096110"/>
                  <a:gd name="connsiteY3" fmla="*/ 28490 h 28490"/>
                </a:gdLst>
                <a:ahLst/>
                <a:cxnLst>
                  <a:cxn ang="0">
                    <a:pos x="connsiteX0" y="connsiteY0"/>
                  </a:cxn>
                  <a:cxn ang="0">
                    <a:pos x="connsiteX1" y="connsiteY1"/>
                  </a:cxn>
                  <a:cxn ang="0">
                    <a:pos x="connsiteX2" y="connsiteY2"/>
                  </a:cxn>
                  <a:cxn ang="0">
                    <a:pos x="connsiteX3" y="connsiteY3"/>
                  </a:cxn>
                </a:cxnLst>
                <a:rect l="l" t="t" r="r" b="b"/>
                <a:pathLst>
                  <a:path w="1096110" h="28490">
                    <a:moveTo>
                      <a:pt x="0" y="0"/>
                    </a:moveTo>
                    <a:lnTo>
                      <a:pt x="1096110" y="0"/>
                    </a:lnTo>
                    <a:lnTo>
                      <a:pt x="1096110"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425" name="Forme libre : forme 424">
                <a:extLst>
                  <a:ext uri="{FF2B5EF4-FFF2-40B4-BE49-F238E27FC236}">
                    <a16:creationId xmlns:a16="http://schemas.microsoft.com/office/drawing/2014/main" id="{19FE813F-BEE2-4F4B-A702-DB55E6FAC1A1}"/>
                  </a:ext>
                </a:extLst>
              </p:cNvPr>
              <p:cNvSpPr/>
              <p:nvPr/>
            </p:nvSpPr>
            <p:spPr>
              <a:xfrm>
                <a:off x="3514338" y="3564609"/>
                <a:ext cx="749903" cy="28490"/>
              </a:xfrm>
              <a:custGeom>
                <a:avLst/>
                <a:gdLst>
                  <a:gd name="connsiteX0" fmla="*/ 0 w 749903"/>
                  <a:gd name="connsiteY0" fmla="*/ 0 h 28490"/>
                  <a:gd name="connsiteX1" fmla="*/ 749903 w 749903"/>
                  <a:gd name="connsiteY1" fmla="*/ 0 h 28490"/>
                  <a:gd name="connsiteX2" fmla="*/ 749903 w 749903"/>
                  <a:gd name="connsiteY2" fmla="*/ 28490 h 28490"/>
                  <a:gd name="connsiteX3" fmla="*/ 0 w 749903"/>
                  <a:gd name="connsiteY3" fmla="*/ 28490 h 28490"/>
                </a:gdLst>
                <a:ahLst/>
                <a:cxnLst>
                  <a:cxn ang="0">
                    <a:pos x="connsiteX0" y="connsiteY0"/>
                  </a:cxn>
                  <a:cxn ang="0">
                    <a:pos x="connsiteX1" y="connsiteY1"/>
                  </a:cxn>
                  <a:cxn ang="0">
                    <a:pos x="connsiteX2" y="connsiteY2"/>
                  </a:cxn>
                  <a:cxn ang="0">
                    <a:pos x="connsiteX3" y="connsiteY3"/>
                  </a:cxn>
                </a:cxnLst>
                <a:rect l="l" t="t" r="r" b="b"/>
                <a:pathLst>
                  <a:path w="749903" h="28490">
                    <a:moveTo>
                      <a:pt x="0" y="0"/>
                    </a:moveTo>
                    <a:lnTo>
                      <a:pt x="749903" y="0"/>
                    </a:lnTo>
                    <a:lnTo>
                      <a:pt x="749903"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426" name="Forme libre : forme 425">
                <a:extLst>
                  <a:ext uri="{FF2B5EF4-FFF2-40B4-BE49-F238E27FC236}">
                    <a16:creationId xmlns:a16="http://schemas.microsoft.com/office/drawing/2014/main" id="{EB583376-5F03-4DAD-9DC4-5549D0C0A65F}"/>
                  </a:ext>
                </a:extLst>
              </p:cNvPr>
              <p:cNvSpPr/>
              <p:nvPr/>
            </p:nvSpPr>
            <p:spPr>
              <a:xfrm>
                <a:off x="3514338" y="2007568"/>
                <a:ext cx="1125872" cy="28490"/>
              </a:xfrm>
              <a:custGeom>
                <a:avLst/>
                <a:gdLst>
                  <a:gd name="connsiteX0" fmla="*/ 0 w 1125872"/>
                  <a:gd name="connsiteY0" fmla="*/ 0 h 28490"/>
                  <a:gd name="connsiteX1" fmla="*/ 1125872 w 1125872"/>
                  <a:gd name="connsiteY1" fmla="*/ 0 h 28490"/>
                  <a:gd name="connsiteX2" fmla="*/ 1125872 w 1125872"/>
                  <a:gd name="connsiteY2" fmla="*/ 28490 h 28490"/>
                  <a:gd name="connsiteX3" fmla="*/ 0 w 1125872"/>
                  <a:gd name="connsiteY3" fmla="*/ 28490 h 28490"/>
                </a:gdLst>
                <a:ahLst/>
                <a:cxnLst>
                  <a:cxn ang="0">
                    <a:pos x="connsiteX0" y="connsiteY0"/>
                  </a:cxn>
                  <a:cxn ang="0">
                    <a:pos x="connsiteX1" y="connsiteY1"/>
                  </a:cxn>
                  <a:cxn ang="0">
                    <a:pos x="connsiteX2" y="connsiteY2"/>
                  </a:cxn>
                  <a:cxn ang="0">
                    <a:pos x="connsiteX3" y="connsiteY3"/>
                  </a:cxn>
                </a:cxnLst>
                <a:rect l="l" t="t" r="r" b="b"/>
                <a:pathLst>
                  <a:path w="1125872" h="28490">
                    <a:moveTo>
                      <a:pt x="0" y="0"/>
                    </a:moveTo>
                    <a:lnTo>
                      <a:pt x="1125872" y="0"/>
                    </a:lnTo>
                    <a:lnTo>
                      <a:pt x="1125872"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427" name="Forme libre : forme 426">
                <a:extLst>
                  <a:ext uri="{FF2B5EF4-FFF2-40B4-BE49-F238E27FC236}">
                    <a16:creationId xmlns:a16="http://schemas.microsoft.com/office/drawing/2014/main" id="{0E3B68A5-3EC0-44D1-BAB7-A159C3B84F61}"/>
                  </a:ext>
                </a:extLst>
              </p:cNvPr>
              <p:cNvSpPr/>
              <p:nvPr/>
            </p:nvSpPr>
            <p:spPr>
              <a:xfrm>
                <a:off x="3514338" y="2086934"/>
                <a:ext cx="909651" cy="28490"/>
              </a:xfrm>
              <a:custGeom>
                <a:avLst/>
                <a:gdLst>
                  <a:gd name="connsiteX0" fmla="*/ 0 w 909651"/>
                  <a:gd name="connsiteY0" fmla="*/ 0 h 28490"/>
                  <a:gd name="connsiteX1" fmla="*/ 909652 w 909651"/>
                  <a:gd name="connsiteY1" fmla="*/ 0 h 28490"/>
                  <a:gd name="connsiteX2" fmla="*/ 909652 w 909651"/>
                  <a:gd name="connsiteY2" fmla="*/ 28490 h 28490"/>
                  <a:gd name="connsiteX3" fmla="*/ 0 w 90965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909651" h="28490">
                    <a:moveTo>
                      <a:pt x="0" y="0"/>
                    </a:moveTo>
                    <a:lnTo>
                      <a:pt x="909652" y="0"/>
                    </a:lnTo>
                    <a:lnTo>
                      <a:pt x="909652"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428" name="Forme libre : forme 427">
                <a:extLst>
                  <a:ext uri="{FF2B5EF4-FFF2-40B4-BE49-F238E27FC236}">
                    <a16:creationId xmlns:a16="http://schemas.microsoft.com/office/drawing/2014/main" id="{BC80A760-7693-4E37-8DA6-B12F6F1E627B}"/>
                  </a:ext>
                </a:extLst>
              </p:cNvPr>
              <p:cNvSpPr/>
              <p:nvPr/>
            </p:nvSpPr>
            <p:spPr>
              <a:xfrm>
                <a:off x="3514338" y="2286365"/>
                <a:ext cx="676897" cy="784498"/>
              </a:xfrm>
              <a:custGeom>
                <a:avLst/>
                <a:gdLst>
                  <a:gd name="connsiteX0" fmla="*/ 0 w 676897"/>
                  <a:gd name="connsiteY0" fmla="*/ 0 h 784498"/>
                  <a:gd name="connsiteX1" fmla="*/ 676897 w 676897"/>
                  <a:gd name="connsiteY1" fmla="*/ 0 h 784498"/>
                  <a:gd name="connsiteX2" fmla="*/ 676897 w 676897"/>
                  <a:gd name="connsiteY2" fmla="*/ 784499 h 784498"/>
                  <a:gd name="connsiteX3" fmla="*/ 0 w 676897"/>
                  <a:gd name="connsiteY3" fmla="*/ 784499 h 784498"/>
                </a:gdLst>
                <a:ahLst/>
                <a:cxnLst>
                  <a:cxn ang="0">
                    <a:pos x="connsiteX0" y="connsiteY0"/>
                  </a:cxn>
                  <a:cxn ang="0">
                    <a:pos x="connsiteX1" y="connsiteY1"/>
                  </a:cxn>
                  <a:cxn ang="0">
                    <a:pos x="connsiteX2" y="connsiteY2"/>
                  </a:cxn>
                  <a:cxn ang="0">
                    <a:pos x="connsiteX3" y="connsiteY3"/>
                  </a:cxn>
                </a:cxnLst>
                <a:rect l="l" t="t" r="r" b="b"/>
                <a:pathLst>
                  <a:path w="676897" h="784498">
                    <a:moveTo>
                      <a:pt x="0" y="0"/>
                    </a:moveTo>
                    <a:lnTo>
                      <a:pt x="676897" y="0"/>
                    </a:lnTo>
                    <a:lnTo>
                      <a:pt x="676897" y="784499"/>
                    </a:lnTo>
                    <a:lnTo>
                      <a:pt x="0" y="784499"/>
                    </a:lnTo>
                    <a:close/>
                  </a:path>
                </a:pathLst>
              </a:custGeom>
              <a:solidFill>
                <a:srgbClr val="F2F2F2"/>
              </a:solidFill>
              <a:ln w="2536" cap="flat">
                <a:noFill/>
                <a:prstDash val="solid"/>
                <a:miter/>
              </a:ln>
            </p:spPr>
            <p:txBody>
              <a:bodyPr rtlCol="0" anchor="ctr"/>
              <a:lstStyle/>
              <a:p>
                <a:endParaRPr lang="en-BE" sz="1050">
                  <a:latin typeface="Trebuchet MS" panose="020B0603020202020204" pitchFamily="34" charset="0"/>
                </a:endParaRPr>
              </a:p>
            </p:txBody>
          </p:sp>
          <p:sp>
            <p:nvSpPr>
              <p:cNvPr id="429" name="Forme libre : forme 428">
                <a:extLst>
                  <a:ext uri="{FF2B5EF4-FFF2-40B4-BE49-F238E27FC236}">
                    <a16:creationId xmlns:a16="http://schemas.microsoft.com/office/drawing/2014/main" id="{C6345496-7353-41E6-80F4-F15E558FDC55}"/>
                  </a:ext>
                </a:extLst>
              </p:cNvPr>
              <p:cNvSpPr/>
              <p:nvPr/>
            </p:nvSpPr>
            <p:spPr>
              <a:xfrm>
                <a:off x="4191235" y="2286365"/>
                <a:ext cx="676897" cy="784498"/>
              </a:xfrm>
              <a:custGeom>
                <a:avLst/>
                <a:gdLst>
                  <a:gd name="connsiteX0" fmla="*/ 0 w 676897"/>
                  <a:gd name="connsiteY0" fmla="*/ 0 h 784498"/>
                  <a:gd name="connsiteX1" fmla="*/ 676897 w 676897"/>
                  <a:gd name="connsiteY1" fmla="*/ 0 h 784498"/>
                  <a:gd name="connsiteX2" fmla="*/ 676897 w 676897"/>
                  <a:gd name="connsiteY2" fmla="*/ 784499 h 784498"/>
                  <a:gd name="connsiteX3" fmla="*/ 0 w 676897"/>
                  <a:gd name="connsiteY3" fmla="*/ 784499 h 784498"/>
                </a:gdLst>
                <a:ahLst/>
                <a:cxnLst>
                  <a:cxn ang="0">
                    <a:pos x="connsiteX0" y="connsiteY0"/>
                  </a:cxn>
                  <a:cxn ang="0">
                    <a:pos x="connsiteX1" y="connsiteY1"/>
                  </a:cxn>
                  <a:cxn ang="0">
                    <a:pos x="connsiteX2" y="connsiteY2"/>
                  </a:cxn>
                  <a:cxn ang="0">
                    <a:pos x="connsiteX3" y="connsiteY3"/>
                  </a:cxn>
                </a:cxnLst>
                <a:rect l="l" t="t" r="r" b="b"/>
                <a:pathLst>
                  <a:path w="676897" h="784498">
                    <a:moveTo>
                      <a:pt x="0" y="0"/>
                    </a:moveTo>
                    <a:lnTo>
                      <a:pt x="676897" y="0"/>
                    </a:lnTo>
                    <a:lnTo>
                      <a:pt x="676897" y="784499"/>
                    </a:lnTo>
                    <a:lnTo>
                      <a:pt x="0" y="784499"/>
                    </a:lnTo>
                    <a:close/>
                  </a:path>
                </a:pathLst>
              </a:custGeom>
              <a:solidFill>
                <a:srgbClr val="F2F2F2"/>
              </a:solidFill>
              <a:ln w="2536" cap="flat">
                <a:noFill/>
                <a:prstDash val="solid"/>
                <a:miter/>
              </a:ln>
            </p:spPr>
            <p:txBody>
              <a:bodyPr rtlCol="0" anchor="ctr"/>
              <a:lstStyle/>
              <a:p>
                <a:endParaRPr lang="en-BE" sz="1050">
                  <a:latin typeface="Trebuchet MS" panose="020B0603020202020204" pitchFamily="34" charset="0"/>
                </a:endParaRPr>
              </a:p>
            </p:txBody>
          </p:sp>
          <p:sp>
            <p:nvSpPr>
              <p:cNvPr id="430" name="Forme libre : forme 429">
                <a:extLst>
                  <a:ext uri="{FF2B5EF4-FFF2-40B4-BE49-F238E27FC236}">
                    <a16:creationId xmlns:a16="http://schemas.microsoft.com/office/drawing/2014/main" id="{4BBEB278-05AE-4DB9-8BF6-6182C507B821}"/>
                  </a:ext>
                </a:extLst>
              </p:cNvPr>
              <p:cNvSpPr/>
              <p:nvPr/>
            </p:nvSpPr>
            <p:spPr>
              <a:xfrm>
                <a:off x="4188691" y="2286365"/>
                <a:ext cx="5087" cy="784498"/>
              </a:xfrm>
              <a:custGeom>
                <a:avLst/>
                <a:gdLst>
                  <a:gd name="connsiteX0" fmla="*/ 0 w 5087"/>
                  <a:gd name="connsiteY0" fmla="*/ 0 h 784498"/>
                  <a:gd name="connsiteX1" fmla="*/ 5088 w 5087"/>
                  <a:gd name="connsiteY1" fmla="*/ 0 h 784498"/>
                  <a:gd name="connsiteX2" fmla="*/ 5088 w 5087"/>
                  <a:gd name="connsiteY2" fmla="*/ 784499 h 784498"/>
                  <a:gd name="connsiteX3" fmla="*/ 0 w 5087"/>
                  <a:gd name="connsiteY3" fmla="*/ 784499 h 784498"/>
                </a:gdLst>
                <a:ahLst/>
                <a:cxnLst>
                  <a:cxn ang="0">
                    <a:pos x="connsiteX0" y="connsiteY0"/>
                  </a:cxn>
                  <a:cxn ang="0">
                    <a:pos x="connsiteX1" y="connsiteY1"/>
                  </a:cxn>
                  <a:cxn ang="0">
                    <a:pos x="connsiteX2" y="connsiteY2"/>
                  </a:cxn>
                  <a:cxn ang="0">
                    <a:pos x="connsiteX3" y="connsiteY3"/>
                  </a:cxn>
                </a:cxnLst>
                <a:rect l="l" t="t" r="r" b="b"/>
                <a:pathLst>
                  <a:path w="5087" h="784498">
                    <a:moveTo>
                      <a:pt x="0" y="0"/>
                    </a:moveTo>
                    <a:lnTo>
                      <a:pt x="5088" y="0"/>
                    </a:lnTo>
                    <a:lnTo>
                      <a:pt x="5088" y="784499"/>
                    </a:lnTo>
                    <a:lnTo>
                      <a:pt x="0" y="784499"/>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431" name="Forme libre : forme 430">
                <a:extLst>
                  <a:ext uri="{FF2B5EF4-FFF2-40B4-BE49-F238E27FC236}">
                    <a16:creationId xmlns:a16="http://schemas.microsoft.com/office/drawing/2014/main" id="{844229D6-EBDB-4293-B89F-9BF995A19ABC}"/>
                  </a:ext>
                </a:extLst>
              </p:cNvPr>
              <p:cNvSpPr/>
              <p:nvPr/>
            </p:nvSpPr>
            <p:spPr>
              <a:xfrm>
                <a:off x="3553257" y="2382774"/>
                <a:ext cx="426844" cy="28490"/>
              </a:xfrm>
              <a:custGeom>
                <a:avLst/>
                <a:gdLst>
                  <a:gd name="connsiteX0" fmla="*/ 0 w 426844"/>
                  <a:gd name="connsiteY0" fmla="*/ 0 h 28490"/>
                  <a:gd name="connsiteX1" fmla="*/ 426845 w 426844"/>
                  <a:gd name="connsiteY1" fmla="*/ 0 h 28490"/>
                  <a:gd name="connsiteX2" fmla="*/ 426845 w 426844"/>
                  <a:gd name="connsiteY2" fmla="*/ 28490 h 28490"/>
                  <a:gd name="connsiteX3" fmla="*/ 0 w 426844"/>
                  <a:gd name="connsiteY3" fmla="*/ 28490 h 28490"/>
                </a:gdLst>
                <a:ahLst/>
                <a:cxnLst>
                  <a:cxn ang="0">
                    <a:pos x="connsiteX0" y="connsiteY0"/>
                  </a:cxn>
                  <a:cxn ang="0">
                    <a:pos x="connsiteX1" y="connsiteY1"/>
                  </a:cxn>
                  <a:cxn ang="0">
                    <a:pos x="connsiteX2" y="connsiteY2"/>
                  </a:cxn>
                  <a:cxn ang="0">
                    <a:pos x="connsiteX3" y="connsiteY3"/>
                  </a:cxn>
                </a:cxnLst>
                <a:rect l="l" t="t" r="r" b="b"/>
                <a:pathLst>
                  <a:path w="426844" h="28490">
                    <a:moveTo>
                      <a:pt x="0" y="0"/>
                    </a:moveTo>
                    <a:lnTo>
                      <a:pt x="426845" y="0"/>
                    </a:lnTo>
                    <a:lnTo>
                      <a:pt x="426845"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432" name="Forme libre : forme 431">
                <a:extLst>
                  <a:ext uri="{FF2B5EF4-FFF2-40B4-BE49-F238E27FC236}">
                    <a16:creationId xmlns:a16="http://schemas.microsoft.com/office/drawing/2014/main" id="{2EB4E665-421D-422E-9157-B9DA933022DC}"/>
                  </a:ext>
                </a:extLst>
              </p:cNvPr>
              <p:cNvSpPr/>
              <p:nvPr/>
            </p:nvSpPr>
            <p:spPr>
              <a:xfrm>
                <a:off x="3553257" y="2461885"/>
                <a:ext cx="467799" cy="28490"/>
              </a:xfrm>
              <a:custGeom>
                <a:avLst/>
                <a:gdLst>
                  <a:gd name="connsiteX0" fmla="*/ 0 w 467799"/>
                  <a:gd name="connsiteY0" fmla="*/ 0 h 28490"/>
                  <a:gd name="connsiteX1" fmla="*/ 467799 w 467799"/>
                  <a:gd name="connsiteY1" fmla="*/ 0 h 28490"/>
                  <a:gd name="connsiteX2" fmla="*/ 467799 w 467799"/>
                  <a:gd name="connsiteY2" fmla="*/ 28490 h 28490"/>
                  <a:gd name="connsiteX3" fmla="*/ 0 w 467799"/>
                  <a:gd name="connsiteY3" fmla="*/ 28490 h 28490"/>
                </a:gdLst>
                <a:ahLst/>
                <a:cxnLst>
                  <a:cxn ang="0">
                    <a:pos x="connsiteX0" y="connsiteY0"/>
                  </a:cxn>
                  <a:cxn ang="0">
                    <a:pos x="connsiteX1" y="connsiteY1"/>
                  </a:cxn>
                  <a:cxn ang="0">
                    <a:pos x="connsiteX2" y="connsiteY2"/>
                  </a:cxn>
                  <a:cxn ang="0">
                    <a:pos x="connsiteX3" y="connsiteY3"/>
                  </a:cxn>
                </a:cxnLst>
                <a:rect l="l" t="t" r="r" b="b"/>
                <a:pathLst>
                  <a:path w="467799" h="28490">
                    <a:moveTo>
                      <a:pt x="0" y="0"/>
                    </a:moveTo>
                    <a:lnTo>
                      <a:pt x="467799" y="0"/>
                    </a:lnTo>
                    <a:lnTo>
                      <a:pt x="467799"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433" name="Forme libre : forme 432">
                <a:extLst>
                  <a:ext uri="{FF2B5EF4-FFF2-40B4-BE49-F238E27FC236}">
                    <a16:creationId xmlns:a16="http://schemas.microsoft.com/office/drawing/2014/main" id="{47132CFD-164B-4EFB-BA8D-5FB7BB74E473}"/>
                  </a:ext>
                </a:extLst>
              </p:cNvPr>
              <p:cNvSpPr/>
              <p:nvPr/>
            </p:nvSpPr>
            <p:spPr>
              <a:xfrm>
                <a:off x="3553257" y="2541251"/>
                <a:ext cx="354601" cy="28490"/>
              </a:xfrm>
              <a:custGeom>
                <a:avLst/>
                <a:gdLst>
                  <a:gd name="connsiteX0" fmla="*/ 0 w 354601"/>
                  <a:gd name="connsiteY0" fmla="*/ 0 h 28490"/>
                  <a:gd name="connsiteX1" fmla="*/ 354601 w 354601"/>
                  <a:gd name="connsiteY1" fmla="*/ 0 h 28490"/>
                  <a:gd name="connsiteX2" fmla="*/ 354601 w 354601"/>
                  <a:gd name="connsiteY2" fmla="*/ 28490 h 28490"/>
                  <a:gd name="connsiteX3" fmla="*/ 0 w 35460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54601" h="28490">
                    <a:moveTo>
                      <a:pt x="0" y="0"/>
                    </a:moveTo>
                    <a:lnTo>
                      <a:pt x="354601" y="0"/>
                    </a:lnTo>
                    <a:lnTo>
                      <a:pt x="354601"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434" name="Forme libre : forme 433">
                <a:extLst>
                  <a:ext uri="{FF2B5EF4-FFF2-40B4-BE49-F238E27FC236}">
                    <a16:creationId xmlns:a16="http://schemas.microsoft.com/office/drawing/2014/main" id="{6E5F5E60-370D-4E9E-ACE0-9645EB8A5E91}"/>
                  </a:ext>
                </a:extLst>
              </p:cNvPr>
              <p:cNvSpPr/>
              <p:nvPr/>
            </p:nvSpPr>
            <p:spPr>
              <a:xfrm>
                <a:off x="4246689" y="2382774"/>
                <a:ext cx="393521" cy="28490"/>
              </a:xfrm>
              <a:custGeom>
                <a:avLst/>
                <a:gdLst>
                  <a:gd name="connsiteX0" fmla="*/ 0 w 393521"/>
                  <a:gd name="connsiteY0" fmla="*/ 0 h 28490"/>
                  <a:gd name="connsiteX1" fmla="*/ 393521 w 393521"/>
                  <a:gd name="connsiteY1" fmla="*/ 0 h 28490"/>
                  <a:gd name="connsiteX2" fmla="*/ 393521 w 393521"/>
                  <a:gd name="connsiteY2" fmla="*/ 28490 h 28490"/>
                  <a:gd name="connsiteX3" fmla="*/ 0 w 39352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93521" h="28490">
                    <a:moveTo>
                      <a:pt x="0" y="0"/>
                    </a:moveTo>
                    <a:lnTo>
                      <a:pt x="393521" y="0"/>
                    </a:lnTo>
                    <a:lnTo>
                      <a:pt x="393521"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435" name="Forme libre : forme 434">
                <a:extLst>
                  <a:ext uri="{FF2B5EF4-FFF2-40B4-BE49-F238E27FC236}">
                    <a16:creationId xmlns:a16="http://schemas.microsoft.com/office/drawing/2014/main" id="{AA149ECB-C401-413D-971F-581F361BF7AB}"/>
                  </a:ext>
                </a:extLst>
              </p:cNvPr>
              <p:cNvSpPr/>
              <p:nvPr/>
            </p:nvSpPr>
            <p:spPr>
              <a:xfrm>
                <a:off x="4246689" y="2461885"/>
                <a:ext cx="317971" cy="28490"/>
              </a:xfrm>
              <a:custGeom>
                <a:avLst/>
                <a:gdLst>
                  <a:gd name="connsiteX0" fmla="*/ 0 w 317971"/>
                  <a:gd name="connsiteY0" fmla="*/ 0 h 28490"/>
                  <a:gd name="connsiteX1" fmla="*/ 317971 w 317971"/>
                  <a:gd name="connsiteY1" fmla="*/ 0 h 28490"/>
                  <a:gd name="connsiteX2" fmla="*/ 317971 w 317971"/>
                  <a:gd name="connsiteY2" fmla="*/ 28490 h 28490"/>
                  <a:gd name="connsiteX3" fmla="*/ 0 w 31797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17971" h="28490">
                    <a:moveTo>
                      <a:pt x="0" y="0"/>
                    </a:moveTo>
                    <a:lnTo>
                      <a:pt x="317971" y="0"/>
                    </a:lnTo>
                    <a:lnTo>
                      <a:pt x="317971"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436" name="Forme libre : forme 435">
                <a:extLst>
                  <a:ext uri="{FF2B5EF4-FFF2-40B4-BE49-F238E27FC236}">
                    <a16:creationId xmlns:a16="http://schemas.microsoft.com/office/drawing/2014/main" id="{0FF6DEDA-9B19-48F9-9DAF-938138433D24}"/>
                  </a:ext>
                </a:extLst>
              </p:cNvPr>
              <p:cNvSpPr/>
              <p:nvPr/>
            </p:nvSpPr>
            <p:spPr>
              <a:xfrm>
                <a:off x="4246689" y="2541251"/>
                <a:ext cx="354855" cy="28490"/>
              </a:xfrm>
              <a:custGeom>
                <a:avLst/>
                <a:gdLst>
                  <a:gd name="connsiteX0" fmla="*/ 0 w 354855"/>
                  <a:gd name="connsiteY0" fmla="*/ 0 h 28490"/>
                  <a:gd name="connsiteX1" fmla="*/ 354856 w 354855"/>
                  <a:gd name="connsiteY1" fmla="*/ 0 h 28490"/>
                  <a:gd name="connsiteX2" fmla="*/ 354856 w 354855"/>
                  <a:gd name="connsiteY2" fmla="*/ 28490 h 28490"/>
                  <a:gd name="connsiteX3" fmla="*/ 0 w 354855"/>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54855" h="28490">
                    <a:moveTo>
                      <a:pt x="0" y="0"/>
                    </a:moveTo>
                    <a:lnTo>
                      <a:pt x="354856" y="0"/>
                    </a:lnTo>
                    <a:lnTo>
                      <a:pt x="354856"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437" name="Forme libre : forme 436">
                <a:extLst>
                  <a:ext uri="{FF2B5EF4-FFF2-40B4-BE49-F238E27FC236}">
                    <a16:creationId xmlns:a16="http://schemas.microsoft.com/office/drawing/2014/main" id="{C691A418-B963-4D3B-B955-FA2FE4F11787}"/>
                  </a:ext>
                </a:extLst>
              </p:cNvPr>
              <p:cNvSpPr/>
              <p:nvPr/>
            </p:nvSpPr>
            <p:spPr>
              <a:xfrm>
                <a:off x="3553257" y="2615783"/>
                <a:ext cx="408274" cy="28490"/>
              </a:xfrm>
              <a:custGeom>
                <a:avLst/>
                <a:gdLst>
                  <a:gd name="connsiteX0" fmla="*/ 0 w 408274"/>
                  <a:gd name="connsiteY0" fmla="*/ 0 h 28490"/>
                  <a:gd name="connsiteX1" fmla="*/ 408275 w 408274"/>
                  <a:gd name="connsiteY1" fmla="*/ 0 h 28490"/>
                  <a:gd name="connsiteX2" fmla="*/ 408275 w 408274"/>
                  <a:gd name="connsiteY2" fmla="*/ 28490 h 28490"/>
                  <a:gd name="connsiteX3" fmla="*/ 0 w 408274"/>
                  <a:gd name="connsiteY3" fmla="*/ 28490 h 28490"/>
                </a:gdLst>
                <a:ahLst/>
                <a:cxnLst>
                  <a:cxn ang="0">
                    <a:pos x="connsiteX0" y="connsiteY0"/>
                  </a:cxn>
                  <a:cxn ang="0">
                    <a:pos x="connsiteX1" y="connsiteY1"/>
                  </a:cxn>
                  <a:cxn ang="0">
                    <a:pos x="connsiteX2" y="connsiteY2"/>
                  </a:cxn>
                  <a:cxn ang="0">
                    <a:pos x="connsiteX3" y="connsiteY3"/>
                  </a:cxn>
                </a:cxnLst>
                <a:rect l="l" t="t" r="r" b="b"/>
                <a:pathLst>
                  <a:path w="408274" h="28490">
                    <a:moveTo>
                      <a:pt x="0" y="0"/>
                    </a:moveTo>
                    <a:lnTo>
                      <a:pt x="408275" y="0"/>
                    </a:lnTo>
                    <a:lnTo>
                      <a:pt x="408275"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438" name="Forme libre : forme 437">
                <a:extLst>
                  <a:ext uri="{FF2B5EF4-FFF2-40B4-BE49-F238E27FC236}">
                    <a16:creationId xmlns:a16="http://schemas.microsoft.com/office/drawing/2014/main" id="{B85A10DB-D66A-4D27-9B11-D29BCAC0C9D4}"/>
                  </a:ext>
                </a:extLst>
              </p:cNvPr>
              <p:cNvSpPr/>
              <p:nvPr/>
            </p:nvSpPr>
            <p:spPr>
              <a:xfrm>
                <a:off x="3553257" y="2694895"/>
                <a:ext cx="467799" cy="28490"/>
              </a:xfrm>
              <a:custGeom>
                <a:avLst/>
                <a:gdLst>
                  <a:gd name="connsiteX0" fmla="*/ 0 w 467799"/>
                  <a:gd name="connsiteY0" fmla="*/ 0 h 28490"/>
                  <a:gd name="connsiteX1" fmla="*/ 467799 w 467799"/>
                  <a:gd name="connsiteY1" fmla="*/ 0 h 28490"/>
                  <a:gd name="connsiteX2" fmla="*/ 467799 w 467799"/>
                  <a:gd name="connsiteY2" fmla="*/ 28490 h 28490"/>
                  <a:gd name="connsiteX3" fmla="*/ 0 w 467799"/>
                  <a:gd name="connsiteY3" fmla="*/ 28490 h 28490"/>
                </a:gdLst>
                <a:ahLst/>
                <a:cxnLst>
                  <a:cxn ang="0">
                    <a:pos x="connsiteX0" y="connsiteY0"/>
                  </a:cxn>
                  <a:cxn ang="0">
                    <a:pos x="connsiteX1" y="connsiteY1"/>
                  </a:cxn>
                  <a:cxn ang="0">
                    <a:pos x="connsiteX2" y="connsiteY2"/>
                  </a:cxn>
                  <a:cxn ang="0">
                    <a:pos x="connsiteX3" y="connsiteY3"/>
                  </a:cxn>
                </a:cxnLst>
                <a:rect l="l" t="t" r="r" b="b"/>
                <a:pathLst>
                  <a:path w="467799" h="28490">
                    <a:moveTo>
                      <a:pt x="0" y="0"/>
                    </a:moveTo>
                    <a:lnTo>
                      <a:pt x="467799" y="0"/>
                    </a:lnTo>
                    <a:lnTo>
                      <a:pt x="467799"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439" name="Forme libre : forme 438">
                <a:extLst>
                  <a:ext uri="{FF2B5EF4-FFF2-40B4-BE49-F238E27FC236}">
                    <a16:creationId xmlns:a16="http://schemas.microsoft.com/office/drawing/2014/main" id="{3B6E1638-F4F3-4FD3-917D-7535063CCCCF}"/>
                  </a:ext>
                </a:extLst>
              </p:cNvPr>
              <p:cNvSpPr/>
              <p:nvPr/>
            </p:nvSpPr>
            <p:spPr>
              <a:xfrm>
                <a:off x="3553257" y="2774260"/>
                <a:ext cx="249543" cy="28490"/>
              </a:xfrm>
              <a:custGeom>
                <a:avLst/>
                <a:gdLst>
                  <a:gd name="connsiteX0" fmla="*/ 0 w 249543"/>
                  <a:gd name="connsiteY0" fmla="*/ 0 h 28490"/>
                  <a:gd name="connsiteX1" fmla="*/ 249544 w 249543"/>
                  <a:gd name="connsiteY1" fmla="*/ 0 h 28490"/>
                  <a:gd name="connsiteX2" fmla="*/ 249544 w 249543"/>
                  <a:gd name="connsiteY2" fmla="*/ 28490 h 28490"/>
                  <a:gd name="connsiteX3" fmla="*/ 0 w 249543"/>
                  <a:gd name="connsiteY3" fmla="*/ 28490 h 28490"/>
                </a:gdLst>
                <a:ahLst/>
                <a:cxnLst>
                  <a:cxn ang="0">
                    <a:pos x="connsiteX0" y="connsiteY0"/>
                  </a:cxn>
                  <a:cxn ang="0">
                    <a:pos x="connsiteX1" y="connsiteY1"/>
                  </a:cxn>
                  <a:cxn ang="0">
                    <a:pos x="connsiteX2" y="connsiteY2"/>
                  </a:cxn>
                  <a:cxn ang="0">
                    <a:pos x="connsiteX3" y="connsiteY3"/>
                  </a:cxn>
                </a:cxnLst>
                <a:rect l="l" t="t" r="r" b="b"/>
                <a:pathLst>
                  <a:path w="249543" h="28490">
                    <a:moveTo>
                      <a:pt x="0" y="0"/>
                    </a:moveTo>
                    <a:lnTo>
                      <a:pt x="249544" y="0"/>
                    </a:lnTo>
                    <a:lnTo>
                      <a:pt x="249544"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440" name="Forme libre : forme 439">
                <a:extLst>
                  <a:ext uri="{FF2B5EF4-FFF2-40B4-BE49-F238E27FC236}">
                    <a16:creationId xmlns:a16="http://schemas.microsoft.com/office/drawing/2014/main" id="{51CEE13F-8BA7-4B6F-8AB4-E462203DE2AE}"/>
                  </a:ext>
                </a:extLst>
              </p:cNvPr>
              <p:cNvSpPr/>
              <p:nvPr/>
            </p:nvSpPr>
            <p:spPr>
              <a:xfrm>
                <a:off x="4246689" y="2620617"/>
                <a:ext cx="393521" cy="28490"/>
              </a:xfrm>
              <a:custGeom>
                <a:avLst/>
                <a:gdLst>
                  <a:gd name="connsiteX0" fmla="*/ 0 w 393521"/>
                  <a:gd name="connsiteY0" fmla="*/ 0 h 28490"/>
                  <a:gd name="connsiteX1" fmla="*/ 393521 w 393521"/>
                  <a:gd name="connsiteY1" fmla="*/ 0 h 28490"/>
                  <a:gd name="connsiteX2" fmla="*/ 393521 w 393521"/>
                  <a:gd name="connsiteY2" fmla="*/ 28490 h 28490"/>
                  <a:gd name="connsiteX3" fmla="*/ 0 w 39352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93521" h="28490">
                    <a:moveTo>
                      <a:pt x="0" y="0"/>
                    </a:moveTo>
                    <a:lnTo>
                      <a:pt x="393521" y="0"/>
                    </a:lnTo>
                    <a:lnTo>
                      <a:pt x="393521"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441" name="Forme libre : forme 440">
                <a:extLst>
                  <a:ext uri="{FF2B5EF4-FFF2-40B4-BE49-F238E27FC236}">
                    <a16:creationId xmlns:a16="http://schemas.microsoft.com/office/drawing/2014/main" id="{96E30B58-4709-4519-900A-DE907CF20616}"/>
                  </a:ext>
                </a:extLst>
              </p:cNvPr>
              <p:cNvSpPr/>
              <p:nvPr/>
            </p:nvSpPr>
            <p:spPr>
              <a:xfrm>
                <a:off x="4246689" y="2699728"/>
                <a:ext cx="317971" cy="28490"/>
              </a:xfrm>
              <a:custGeom>
                <a:avLst/>
                <a:gdLst>
                  <a:gd name="connsiteX0" fmla="*/ 0 w 317971"/>
                  <a:gd name="connsiteY0" fmla="*/ 0 h 28490"/>
                  <a:gd name="connsiteX1" fmla="*/ 317971 w 317971"/>
                  <a:gd name="connsiteY1" fmla="*/ 0 h 28490"/>
                  <a:gd name="connsiteX2" fmla="*/ 317971 w 317971"/>
                  <a:gd name="connsiteY2" fmla="*/ 28490 h 28490"/>
                  <a:gd name="connsiteX3" fmla="*/ 0 w 31797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17971" h="28490">
                    <a:moveTo>
                      <a:pt x="0" y="0"/>
                    </a:moveTo>
                    <a:lnTo>
                      <a:pt x="317971" y="0"/>
                    </a:lnTo>
                    <a:lnTo>
                      <a:pt x="317971"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442" name="Forme libre : forme 441">
                <a:extLst>
                  <a:ext uri="{FF2B5EF4-FFF2-40B4-BE49-F238E27FC236}">
                    <a16:creationId xmlns:a16="http://schemas.microsoft.com/office/drawing/2014/main" id="{92FD13B9-58BB-407E-BADE-171066C96D3A}"/>
                  </a:ext>
                </a:extLst>
              </p:cNvPr>
              <p:cNvSpPr/>
              <p:nvPr/>
            </p:nvSpPr>
            <p:spPr>
              <a:xfrm>
                <a:off x="4634707" y="2832992"/>
                <a:ext cx="144000" cy="28490"/>
              </a:xfrm>
              <a:custGeom>
                <a:avLst/>
                <a:gdLst>
                  <a:gd name="connsiteX0" fmla="*/ 0 w 354855"/>
                  <a:gd name="connsiteY0" fmla="*/ 0 h 28490"/>
                  <a:gd name="connsiteX1" fmla="*/ 354856 w 354855"/>
                  <a:gd name="connsiteY1" fmla="*/ 0 h 28490"/>
                  <a:gd name="connsiteX2" fmla="*/ 354856 w 354855"/>
                  <a:gd name="connsiteY2" fmla="*/ 28490 h 28490"/>
                  <a:gd name="connsiteX3" fmla="*/ 0 w 354855"/>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54855" h="28490">
                    <a:moveTo>
                      <a:pt x="0" y="0"/>
                    </a:moveTo>
                    <a:lnTo>
                      <a:pt x="354856" y="0"/>
                    </a:lnTo>
                    <a:lnTo>
                      <a:pt x="354856" y="28490"/>
                    </a:lnTo>
                    <a:lnTo>
                      <a:pt x="0" y="28490"/>
                    </a:lnTo>
                    <a:close/>
                  </a:path>
                </a:pathLst>
              </a:custGeom>
              <a:solidFill>
                <a:schemeClr val="bg1">
                  <a:lumMod val="50000"/>
                </a:schemeClr>
              </a:solidFill>
              <a:ln w="2536" cap="flat">
                <a:noFill/>
                <a:prstDash val="solid"/>
                <a:miter/>
              </a:ln>
            </p:spPr>
            <p:txBody>
              <a:bodyPr rtlCol="0" anchor="ctr"/>
              <a:lstStyle/>
              <a:p>
                <a:endParaRPr lang="en-BE" sz="1050">
                  <a:latin typeface="Trebuchet MS" panose="020B0603020202020204" pitchFamily="34" charset="0"/>
                </a:endParaRPr>
              </a:p>
            </p:txBody>
          </p:sp>
          <p:sp>
            <p:nvSpPr>
              <p:cNvPr id="443" name="Espace réservé du contenu 3">
                <a:extLst>
                  <a:ext uri="{FF2B5EF4-FFF2-40B4-BE49-F238E27FC236}">
                    <a16:creationId xmlns:a16="http://schemas.microsoft.com/office/drawing/2014/main" id="{7B14BFA5-DCFA-431E-9C37-35C6E8376F6C}"/>
                  </a:ext>
                </a:extLst>
              </p:cNvPr>
              <p:cNvSpPr txBox="1">
                <a:spLocks/>
              </p:cNvSpPr>
              <p:nvPr/>
            </p:nvSpPr>
            <p:spPr>
              <a:xfrm>
                <a:off x="3340951" y="1663550"/>
                <a:ext cx="1618012" cy="265940"/>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fr-FR" sz="1100" b="1" cap="all">
                    <a:solidFill>
                      <a:srgbClr val="FF7351"/>
                    </a:solidFill>
                    <a:latin typeface="Trebuchet MS" panose="020B0603020202020204" pitchFamily="34" charset="0"/>
                    <a:cs typeface="Calibri" panose="020F0502020204030204" pitchFamily="34" charset="0"/>
                  </a:rPr>
                  <a:t>FACTURE</a:t>
                </a:r>
              </a:p>
            </p:txBody>
          </p:sp>
        </p:grpSp>
        <p:sp>
          <p:nvSpPr>
            <p:cNvPr id="407" name="Espace réservé du contenu 3">
              <a:extLst>
                <a:ext uri="{FF2B5EF4-FFF2-40B4-BE49-F238E27FC236}">
                  <a16:creationId xmlns:a16="http://schemas.microsoft.com/office/drawing/2014/main" id="{B9288F34-1C88-4819-94D0-ECC79256D5B3}"/>
                </a:ext>
              </a:extLst>
            </p:cNvPr>
            <p:cNvSpPr txBox="1">
              <a:spLocks/>
            </p:cNvSpPr>
            <p:nvPr/>
          </p:nvSpPr>
          <p:spPr>
            <a:xfrm>
              <a:off x="4127592" y="2740950"/>
              <a:ext cx="647923" cy="362741"/>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400"/>
                </a:lnSpc>
                <a:spcBef>
                  <a:spcPts val="0"/>
                </a:spcBef>
              </a:pPr>
              <a:r>
                <a:rPr lang="fr-FR" sz="200">
                  <a:solidFill>
                    <a:schemeClr val="bg1">
                      <a:lumMod val="50000"/>
                    </a:schemeClr>
                  </a:solidFill>
                  <a:latin typeface="Trebuchet MS" panose="020B0603020202020204" pitchFamily="34" charset="0"/>
                  <a:cs typeface="Calibri" panose="020F0502020204030204" pitchFamily="34" charset="0"/>
                </a:rPr>
                <a:t>Total HT</a:t>
              </a:r>
            </a:p>
            <a:p>
              <a:pPr>
                <a:lnSpc>
                  <a:spcPts val="400"/>
                </a:lnSpc>
                <a:spcBef>
                  <a:spcPts val="0"/>
                </a:spcBef>
              </a:pPr>
              <a:r>
                <a:rPr lang="fr-FR" sz="200">
                  <a:solidFill>
                    <a:schemeClr val="bg1">
                      <a:lumMod val="50000"/>
                    </a:schemeClr>
                  </a:solidFill>
                  <a:latin typeface="Trebuchet MS" panose="020B0603020202020204" pitchFamily="34" charset="0"/>
                  <a:cs typeface="Calibri" panose="020F0502020204030204" pitchFamily="34" charset="0"/>
                </a:rPr>
                <a:t>Total TVA</a:t>
              </a:r>
            </a:p>
            <a:p>
              <a:pPr>
                <a:lnSpc>
                  <a:spcPts val="400"/>
                </a:lnSpc>
                <a:spcBef>
                  <a:spcPts val="0"/>
                </a:spcBef>
              </a:pPr>
              <a:r>
                <a:rPr lang="fr-FR" sz="200">
                  <a:solidFill>
                    <a:schemeClr val="bg1">
                      <a:lumMod val="50000"/>
                    </a:schemeClr>
                  </a:solidFill>
                  <a:latin typeface="Trebuchet MS" panose="020B0603020202020204" pitchFamily="34" charset="0"/>
                  <a:cs typeface="Calibri" panose="020F0502020204030204" pitchFamily="34" charset="0"/>
                </a:rPr>
                <a:t>Total TTC</a:t>
              </a:r>
            </a:p>
          </p:txBody>
        </p:sp>
        <p:sp>
          <p:nvSpPr>
            <p:cNvPr id="408" name="Forme libre : forme 407">
              <a:extLst>
                <a:ext uri="{FF2B5EF4-FFF2-40B4-BE49-F238E27FC236}">
                  <a16:creationId xmlns:a16="http://schemas.microsoft.com/office/drawing/2014/main" id="{EB6BADC0-AF7B-421C-BCAF-DBB81D519922}"/>
                </a:ext>
              </a:extLst>
            </p:cNvPr>
            <p:cNvSpPr/>
            <p:nvPr/>
          </p:nvSpPr>
          <p:spPr>
            <a:xfrm>
              <a:off x="4634706" y="2914901"/>
              <a:ext cx="144000" cy="28490"/>
            </a:xfrm>
            <a:custGeom>
              <a:avLst/>
              <a:gdLst>
                <a:gd name="connsiteX0" fmla="*/ 0 w 354855"/>
                <a:gd name="connsiteY0" fmla="*/ 0 h 28490"/>
                <a:gd name="connsiteX1" fmla="*/ 354856 w 354855"/>
                <a:gd name="connsiteY1" fmla="*/ 0 h 28490"/>
                <a:gd name="connsiteX2" fmla="*/ 354856 w 354855"/>
                <a:gd name="connsiteY2" fmla="*/ 28490 h 28490"/>
                <a:gd name="connsiteX3" fmla="*/ 0 w 354855"/>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54855" h="28490">
                  <a:moveTo>
                    <a:pt x="0" y="0"/>
                  </a:moveTo>
                  <a:lnTo>
                    <a:pt x="354856" y="0"/>
                  </a:lnTo>
                  <a:lnTo>
                    <a:pt x="354856" y="28490"/>
                  </a:lnTo>
                  <a:lnTo>
                    <a:pt x="0" y="28490"/>
                  </a:lnTo>
                  <a:close/>
                </a:path>
              </a:pathLst>
            </a:custGeom>
            <a:solidFill>
              <a:schemeClr val="bg1">
                <a:lumMod val="50000"/>
              </a:schemeClr>
            </a:solidFill>
            <a:ln w="2536" cap="flat">
              <a:noFill/>
              <a:prstDash val="solid"/>
              <a:miter/>
            </a:ln>
          </p:spPr>
          <p:txBody>
            <a:bodyPr rtlCol="0" anchor="ctr"/>
            <a:lstStyle/>
            <a:p>
              <a:endParaRPr lang="en-BE" sz="1050">
                <a:latin typeface="Trebuchet MS" panose="020B0603020202020204" pitchFamily="34" charset="0"/>
              </a:endParaRPr>
            </a:p>
          </p:txBody>
        </p:sp>
        <p:sp>
          <p:nvSpPr>
            <p:cNvPr id="409" name="Forme libre : forme 408">
              <a:extLst>
                <a:ext uri="{FF2B5EF4-FFF2-40B4-BE49-F238E27FC236}">
                  <a16:creationId xmlns:a16="http://schemas.microsoft.com/office/drawing/2014/main" id="{8583D057-ECBB-4DB3-8EED-782FFD73B286}"/>
                </a:ext>
              </a:extLst>
            </p:cNvPr>
            <p:cNvSpPr/>
            <p:nvPr/>
          </p:nvSpPr>
          <p:spPr>
            <a:xfrm>
              <a:off x="4634706" y="2991126"/>
              <a:ext cx="144000" cy="28490"/>
            </a:xfrm>
            <a:custGeom>
              <a:avLst/>
              <a:gdLst>
                <a:gd name="connsiteX0" fmla="*/ 0 w 354855"/>
                <a:gd name="connsiteY0" fmla="*/ 0 h 28490"/>
                <a:gd name="connsiteX1" fmla="*/ 354856 w 354855"/>
                <a:gd name="connsiteY1" fmla="*/ 0 h 28490"/>
                <a:gd name="connsiteX2" fmla="*/ 354856 w 354855"/>
                <a:gd name="connsiteY2" fmla="*/ 28490 h 28490"/>
                <a:gd name="connsiteX3" fmla="*/ 0 w 354855"/>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54855" h="28490">
                  <a:moveTo>
                    <a:pt x="0" y="0"/>
                  </a:moveTo>
                  <a:lnTo>
                    <a:pt x="354856" y="0"/>
                  </a:lnTo>
                  <a:lnTo>
                    <a:pt x="354856" y="28490"/>
                  </a:lnTo>
                  <a:lnTo>
                    <a:pt x="0" y="28490"/>
                  </a:lnTo>
                  <a:close/>
                </a:path>
              </a:pathLst>
            </a:custGeom>
            <a:solidFill>
              <a:schemeClr val="bg1">
                <a:lumMod val="50000"/>
              </a:schemeClr>
            </a:solidFill>
            <a:ln w="2536" cap="flat">
              <a:noFill/>
              <a:prstDash val="solid"/>
              <a:miter/>
            </a:ln>
          </p:spPr>
          <p:txBody>
            <a:bodyPr rtlCol="0" anchor="ctr"/>
            <a:lstStyle/>
            <a:p>
              <a:endParaRPr lang="en-BE" sz="1050">
                <a:latin typeface="Trebuchet MS" panose="020B0603020202020204" pitchFamily="34" charset="0"/>
              </a:endParaRPr>
            </a:p>
          </p:txBody>
        </p:sp>
      </p:grpSp>
    </p:spTree>
    <p:extLst>
      <p:ext uri="{BB962C8B-B14F-4D97-AF65-F5344CB8AC3E}">
        <p14:creationId xmlns:p14="http://schemas.microsoft.com/office/powerpoint/2010/main" val="4035498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37" presetClass="entr" presetSubtype="0" fill="hold" grpId="0" nodeType="afterEffect">
                                  <p:stCondLst>
                                    <p:cond delay="0"/>
                                  </p:stCondLst>
                                  <p:childTnLst>
                                    <p:set>
                                      <p:cBhvr>
                                        <p:cTn id="12" dur="1" fill="hold">
                                          <p:stCondLst>
                                            <p:cond delay="0"/>
                                          </p:stCondLst>
                                        </p:cTn>
                                        <p:tgtEl>
                                          <p:spTgt spid="263"/>
                                        </p:tgtEl>
                                        <p:attrNameLst>
                                          <p:attrName>style.visibility</p:attrName>
                                        </p:attrNameLst>
                                      </p:cBhvr>
                                      <p:to>
                                        <p:strVal val="visible"/>
                                      </p:to>
                                    </p:set>
                                    <p:animEffect transition="in" filter="fade">
                                      <p:cBhvr>
                                        <p:cTn id="13" dur="1000"/>
                                        <p:tgtEl>
                                          <p:spTgt spid="263"/>
                                        </p:tgtEl>
                                      </p:cBhvr>
                                    </p:animEffect>
                                    <p:anim calcmode="lin" valueType="num">
                                      <p:cBhvr>
                                        <p:cTn id="14" dur="1000" fill="hold"/>
                                        <p:tgtEl>
                                          <p:spTgt spid="263"/>
                                        </p:tgtEl>
                                        <p:attrNameLst>
                                          <p:attrName>ppt_x</p:attrName>
                                        </p:attrNameLst>
                                      </p:cBhvr>
                                      <p:tavLst>
                                        <p:tav tm="0">
                                          <p:val>
                                            <p:strVal val="#ppt_x"/>
                                          </p:val>
                                        </p:tav>
                                        <p:tav tm="100000">
                                          <p:val>
                                            <p:strVal val="#ppt_x"/>
                                          </p:val>
                                        </p:tav>
                                      </p:tavLst>
                                    </p:anim>
                                    <p:anim calcmode="lin" valueType="num">
                                      <p:cBhvr>
                                        <p:cTn id="15" dur="900" decel="100000" fill="hold"/>
                                        <p:tgtEl>
                                          <p:spTgt spid="263"/>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63"/>
                                        </p:tgtEl>
                                        <p:attrNameLst>
                                          <p:attrName>ppt_y</p:attrName>
                                        </p:attrNameLst>
                                      </p:cBhvr>
                                      <p:tavLst>
                                        <p:tav tm="0">
                                          <p:val>
                                            <p:strVal val="#ppt_y-.03"/>
                                          </p:val>
                                        </p:tav>
                                        <p:tav tm="100000">
                                          <p:val>
                                            <p:strVal val="#ppt_y"/>
                                          </p:val>
                                        </p:tav>
                                      </p:tavLst>
                                    </p:anim>
                                  </p:childTnLst>
                                </p:cTn>
                              </p:par>
                            </p:childTnLst>
                          </p:cTn>
                        </p:par>
                        <p:par>
                          <p:cTn id="17" fill="hold">
                            <p:stCondLst>
                              <p:cond delay="2000"/>
                            </p:stCondLst>
                            <p:childTnLst>
                              <p:par>
                                <p:cTn id="18" presetID="10" presetClass="entr" presetSubtype="0" fill="hold" grpId="0" nodeType="afterEffect">
                                  <p:stCondLst>
                                    <p:cond delay="0"/>
                                  </p:stCondLst>
                                  <p:childTnLst>
                                    <p:set>
                                      <p:cBhvr>
                                        <p:cTn id="19" dur="1" fill="hold">
                                          <p:stCondLst>
                                            <p:cond delay="0"/>
                                          </p:stCondLst>
                                        </p:cTn>
                                        <p:tgtEl>
                                          <p:spTgt spid="264"/>
                                        </p:tgtEl>
                                        <p:attrNameLst>
                                          <p:attrName>style.visibility</p:attrName>
                                        </p:attrNameLst>
                                      </p:cBhvr>
                                      <p:to>
                                        <p:strVal val="visible"/>
                                      </p:to>
                                    </p:set>
                                    <p:animEffect transition="in" filter="fade">
                                      <p:cBhvr>
                                        <p:cTn id="20" dur="1000"/>
                                        <p:tgtEl>
                                          <p:spTgt spid="264"/>
                                        </p:tgtEl>
                                      </p:cBhvr>
                                    </p:animEffect>
                                  </p:childTnLst>
                                </p:cTn>
                              </p:par>
                            </p:childTnLst>
                          </p:cTn>
                        </p:par>
                        <p:par>
                          <p:cTn id="21" fill="hold">
                            <p:stCondLst>
                              <p:cond delay="3000"/>
                            </p:stCondLst>
                            <p:childTnLst>
                              <p:par>
                                <p:cTn id="22" presetID="37" presetClass="entr" presetSubtype="0" fill="hold" nodeType="afterEffect">
                                  <p:stCondLst>
                                    <p:cond delay="0"/>
                                  </p:stCondLst>
                                  <p:childTnLst>
                                    <p:set>
                                      <p:cBhvr>
                                        <p:cTn id="23" dur="1" fill="hold">
                                          <p:stCondLst>
                                            <p:cond delay="0"/>
                                          </p:stCondLst>
                                        </p:cTn>
                                        <p:tgtEl>
                                          <p:spTgt spid="265"/>
                                        </p:tgtEl>
                                        <p:attrNameLst>
                                          <p:attrName>style.visibility</p:attrName>
                                        </p:attrNameLst>
                                      </p:cBhvr>
                                      <p:to>
                                        <p:strVal val="visible"/>
                                      </p:to>
                                    </p:set>
                                    <p:animEffect transition="in" filter="fade">
                                      <p:cBhvr>
                                        <p:cTn id="24" dur="1500"/>
                                        <p:tgtEl>
                                          <p:spTgt spid="265"/>
                                        </p:tgtEl>
                                      </p:cBhvr>
                                    </p:animEffect>
                                    <p:anim calcmode="lin" valueType="num">
                                      <p:cBhvr>
                                        <p:cTn id="25" dur="1500" fill="hold"/>
                                        <p:tgtEl>
                                          <p:spTgt spid="265"/>
                                        </p:tgtEl>
                                        <p:attrNameLst>
                                          <p:attrName>ppt_x</p:attrName>
                                        </p:attrNameLst>
                                      </p:cBhvr>
                                      <p:tavLst>
                                        <p:tav tm="0">
                                          <p:val>
                                            <p:strVal val="#ppt_x"/>
                                          </p:val>
                                        </p:tav>
                                        <p:tav tm="100000">
                                          <p:val>
                                            <p:strVal val="#ppt_x"/>
                                          </p:val>
                                        </p:tav>
                                      </p:tavLst>
                                    </p:anim>
                                    <p:anim calcmode="lin" valueType="num">
                                      <p:cBhvr>
                                        <p:cTn id="26" dur="1350" decel="100000" fill="hold"/>
                                        <p:tgtEl>
                                          <p:spTgt spid="265"/>
                                        </p:tgtEl>
                                        <p:attrNameLst>
                                          <p:attrName>ppt_y</p:attrName>
                                        </p:attrNameLst>
                                      </p:cBhvr>
                                      <p:tavLst>
                                        <p:tav tm="0">
                                          <p:val>
                                            <p:strVal val="#ppt_y+1"/>
                                          </p:val>
                                        </p:tav>
                                        <p:tav tm="100000">
                                          <p:val>
                                            <p:strVal val="#ppt_y-.03"/>
                                          </p:val>
                                        </p:tav>
                                      </p:tavLst>
                                    </p:anim>
                                    <p:anim calcmode="lin" valueType="num">
                                      <p:cBhvr>
                                        <p:cTn id="27" dur="150" accel="100000" fill="hold">
                                          <p:stCondLst>
                                            <p:cond delay="1350"/>
                                          </p:stCondLst>
                                        </p:cTn>
                                        <p:tgtEl>
                                          <p:spTgt spid="265"/>
                                        </p:tgtEl>
                                        <p:attrNameLst>
                                          <p:attrName>ppt_y</p:attrName>
                                        </p:attrNameLst>
                                      </p:cBhvr>
                                      <p:tavLst>
                                        <p:tav tm="0">
                                          <p:val>
                                            <p:strVal val="#ppt_y-.03"/>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37" presetClass="entr" presetSubtype="0" fill="hold" grpId="0" nodeType="clickEffect">
                                  <p:stCondLst>
                                    <p:cond delay="0"/>
                                  </p:stCondLst>
                                  <p:childTnLst>
                                    <p:set>
                                      <p:cBhvr>
                                        <p:cTn id="31" dur="1" fill="hold">
                                          <p:stCondLst>
                                            <p:cond delay="0"/>
                                          </p:stCondLst>
                                        </p:cTn>
                                        <p:tgtEl>
                                          <p:spTgt spid="338"/>
                                        </p:tgtEl>
                                        <p:attrNameLst>
                                          <p:attrName>style.visibility</p:attrName>
                                        </p:attrNameLst>
                                      </p:cBhvr>
                                      <p:to>
                                        <p:strVal val="visible"/>
                                      </p:to>
                                    </p:set>
                                    <p:animEffect transition="in" filter="fade">
                                      <p:cBhvr>
                                        <p:cTn id="32" dur="1000"/>
                                        <p:tgtEl>
                                          <p:spTgt spid="338"/>
                                        </p:tgtEl>
                                      </p:cBhvr>
                                    </p:animEffect>
                                    <p:anim calcmode="lin" valueType="num">
                                      <p:cBhvr>
                                        <p:cTn id="33" dur="1000" fill="hold"/>
                                        <p:tgtEl>
                                          <p:spTgt spid="338"/>
                                        </p:tgtEl>
                                        <p:attrNameLst>
                                          <p:attrName>ppt_x</p:attrName>
                                        </p:attrNameLst>
                                      </p:cBhvr>
                                      <p:tavLst>
                                        <p:tav tm="0">
                                          <p:val>
                                            <p:strVal val="#ppt_x"/>
                                          </p:val>
                                        </p:tav>
                                        <p:tav tm="100000">
                                          <p:val>
                                            <p:strVal val="#ppt_x"/>
                                          </p:val>
                                        </p:tav>
                                      </p:tavLst>
                                    </p:anim>
                                    <p:anim calcmode="lin" valueType="num">
                                      <p:cBhvr>
                                        <p:cTn id="34" dur="900" decel="100000" fill="hold"/>
                                        <p:tgtEl>
                                          <p:spTgt spid="338"/>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338"/>
                                        </p:tgtEl>
                                        <p:attrNameLst>
                                          <p:attrName>ppt_y</p:attrName>
                                        </p:attrNameLst>
                                      </p:cBhvr>
                                      <p:tavLst>
                                        <p:tav tm="0">
                                          <p:val>
                                            <p:strVal val="#ppt_y-.03"/>
                                          </p:val>
                                        </p:tav>
                                        <p:tav tm="100000">
                                          <p:val>
                                            <p:strVal val="#ppt_y"/>
                                          </p:val>
                                        </p:tav>
                                      </p:tavLst>
                                    </p:anim>
                                  </p:childTnLst>
                                </p:cTn>
                              </p:par>
                            </p:childTnLst>
                          </p:cTn>
                        </p:par>
                        <p:par>
                          <p:cTn id="36" fill="hold">
                            <p:stCondLst>
                              <p:cond delay="1000"/>
                            </p:stCondLst>
                            <p:childTnLst>
                              <p:par>
                                <p:cTn id="37" presetID="10" presetClass="entr" presetSubtype="0" fill="hold" grpId="0" nodeType="afterEffect">
                                  <p:stCondLst>
                                    <p:cond delay="0"/>
                                  </p:stCondLst>
                                  <p:childTnLst>
                                    <p:set>
                                      <p:cBhvr>
                                        <p:cTn id="38" dur="1" fill="hold">
                                          <p:stCondLst>
                                            <p:cond delay="0"/>
                                          </p:stCondLst>
                                        </p:cTn>
                                        <p:tgtEl>
                                          <p:spTgt spid="339"/>
                                        </p:tgtEl>
                                        <p:attrNameLst>
                                          <p:attrName>style.visibility</p:attrName>
                                        </p:attrNameLst>
                                      </p:cBhvr>
                                      <p:to>
                                        <p:strVal val="visible"/>
                                      </p:to>
                                    </p:set>
                                    <p:animEffect transition="in" filter="fade">
                                      <p:cBhvr>
                                        <p:cTn id="39" dur="1000"/>
                                        <p:tgtEl>
                                          <p:spTgt spid="339"/>
                                        </p:tgtEl>
                                      </p:cBhvr>
                                    </p:animEffect>
                                  </p:childTnLst>
                                </p:cTn>
                              </p:par>
                            </p:childTnLst>
                          </p:cTn>
                        </p:par>
                        <p:par>
                          <p:cTn id="40" fill="hold">
                            <p:stCondLst>
                              <p:cond delay="2000"/>
                            </p:stCondLst>
                            <p:childTnLst>
                              <p:par>
                                <p:cTn id="41" presetID="10" presetClass="entr" presetSubtype="0" fill="hold" grpId="0" nodeType="afterEffect">
                                  <p:stCondLst>
                                    <p:cond delay="0"/>
                                  </p:stCondLst>
                                  <p:childTnLst>
                                    <p:set>
                                      <p:cBhvr>
                                        <p:cTn id="42" dur="1" fill="hold">
                                          <p:stCondLst>
                                            <p:cond delay="0"/>
                                          </p:stCondLst>
                                        </p:cTn>
                                        <p:tgtEl>
                                          <p:spTgt spid="340"/>
                                        </p:tgtEl>
                                        <p:attrNameLst>
                                          <p:attrName>style.visibility</p:attrName>
                                        </p:attrNameLst>
                                      </p:cBhvr>
                                      <p:to>
                                        <p:strVal val="visible"/>
                                      </p:to>
                                    </p:set>
                                    <p:animEffect transition="in" filter="fade">
                                      <p:cBhvr>
                                        <p:cTn id="43" dur="1000"/>
                                        <p:tgtEl>
                                          <p:spTgt spid="340"/>
                                        </p:tgtEl>
                                      </p:cBhvr>
                                    </p:animEffect>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nodeType="clickEffect">
                                  <p:stCondLst>
                                    <p:cond delay="0"/>
                                  </p:stCondLst>
                                  <p:childTnLst>
                                    <p:set>
                                      <p:cBhvr>
                                        <p:cTn id="47" dur="1" fill="hold">
                                          <p:stCondLst>
                                            <p:cond delay="0"/>
                                          </p:stCondLst>
                                        </p:cTn>
                                        <p:tgtEl>
                                          <p:spTgt spid="341"/>
                                        </p:tgtEl>
                                        <p:attrNameLst>
                                          <p:attrName>style.visibility</p:attrName>
                                        </p:attrNameLst>
                                      </p:cBhvr>
                                      <p:to>
                                        <p:strVal val="visible"/>
                                      </p:to>
                                    </p:set>
                                    <p:animEffect transition="in" filter="fade">
                                      <p:cBhvr>
                                        <p:cTn id="48" dur="1000"/>
                                        <p:tgtEl>
                                          <p:spTgt spid="341"/>
                                        </p:tgtEl>
                                      </p:cBhvr>
                                    </p:animEffect>
                                    <p:anim calcmode="lin" valueType="num">
                                      <p:cBhvr>
                                        <p:cTn id="49" dur="1000" fill="hold"/>
                                        <p:tgtEl>
                                          <p:spTgt spid="341"/>
                                        </p:tgtEl>
                                        <p:attrNameLst>
                                          <p:attrName>ppt_x</p:attrName>
                                        </p:attrNameLst>
                                      </p:cBhvr>
                                      <p:tavLst>
                                        <p:tav tm="0">
                                          <p:val>
                                            <p:strVal val="#ppt_x"/>
                                          </p:val>
                                        </p:tav>
                                        <p:tav tm="100000">
                                          <p:val>
                                            <p:strVal val="#ppt_x"/>
                                          </p:val>
                                        </p:tav>
                                      </p:tavLst>
                                    </p:anim>
                                    <p:anim calcmode="lin" valueType="num">
                                      <p:cBhvr>
                                        <p:cTn id="50" dur="1000" fill="hold"/>
                                        <p:tgtEl>
                                          <p:spTgt spid="341"/>
                                        </p:tgtEl>
                                        <p:attrNameLst>
                                          <p:attrName>ppt_y</p:attrName>
                                        </p:attrNameLst>
                                      </p:cBhvr>
                                      <p:tavLst>
                                        <p:tav tm="0">
                                          <p:val>
                                            <p:strVal val="#ppt_y+.1"/>
                                          </p:val>
                                        </p:tav>
                                        <p:tav tm="100000">
                                          <p:val>
                                            <p:strVal val="#ppt_y"/>
                                          </p:val>
                                        </p:tav>
                                      </p:tavLst>
                                    </p:anim>
                                  </p:childTnLst>
                                </p:cTn>
                              </p:par>
                            </p:childTnLst>
                          </p:cTn>
                        </p:par>
                        <p:par>
                          <p:cTn id="51" fill="hold">
                            <p:stCondLst>
                              <p:cond delay="1000"/>
                            </p:stCondLst>
                            <p:childTnLst>
                              <p:par>
                                <p:cTn id="52" presetID="53" presetClass="entr" presetSubtype="16" fill="hold" nodeType="afterEffect">
                                  <p:stCondLst>
                                    <p:cond delay="0"/>
                                  </p:stCondLst>
                                  <p:childTnLst>
                                    <p:set>
                                      <p:cBhvr>
                                        <p:cTn id="53" dur="1" fill="hold">
                                          <p:stCondLst>
                                            <p:cond delay="0"/>
                                          </p:stCondLst>
                                        </p:cTn>
                                        <p:tgtEl>
                                          <p:spTgt spid="405"/>
                                        </p:tgtEl>
                                        <p:attrNameLst>
                                          <p:attrName>style.visibility</p:attrName>
                                        </p:attrNameLst>
                                      </p:cBhvr>
                                      <p:to>
                                        <p:strVal val="visible"/>
                                      </p:to>
                                    </p:set>
                                    <p:anim calcmode="lin" valueType="num">
                                      <p:cBhvr>
                                        <p:cTn id="54" dur="1000" fill="hold"/>
                                        <p:tgtEl>
                                          <p:spTgt spid="405"/>
                                        </p:tgtEl>
                                        <p:attrNameLst>
                                          <p:attrName>ppt_w</p:attrName>
                                        </p:attrNameLst>
                                      </p:cBhvr>
                                      <p:tavLst>
                                        <p:tav tm="0">
                                          <p:val>
                                            <p:fltVal val="0"/>
                                          </p:val>
                                        </p:tav>
                                        <p:tav tm="100000">
                                          <p:val>
                                            <p:strVal val="#ppt_w"/>
                                          </p:val>
                                        </p:tav>
                                      </p:tavLst>
                                    </p:anim>
                                    <p:anim calcmode="lin" valueType="num">
                                      <p:cBhvr>
                                        <p:cTn id="55" dur="1000" fill="hold"/>
                                        <p:tgtEl>
                                          <p:spTgt spid="405"/>
                                        </p:tgtEl>
                                        <p:attrNameLst>
                                          <p:attrName>ppt_h</p:attrName>
                                        </p:attrNameLst>
                                      </p:cBhvr>
                                      <p:tavLst>
                                        <p:tav tm="0">
                                          <p:val>
                                            <p:fltVal val="0"/>
                                          </p:val>
                                        </p:tav>
                                        <p:tav tm="100000">
                                          <p:val>
                                            <p:strVal val="#ppt_h"/>
                                          </p:val>
                                        </p:tav>
                                      </p:tavLst>
                                    </p:anim>
                                    <p:animEffect transition="in" filter="fade">
                                      <p:cBhvr>
                                        <p:cTn id="56" dur="1000"/>
                                        <p:tgtEl>
                                          <p:spTgt spid="405"/>
                                        </p:tgtEl>
                                      </p:cBhvr>
                                    </p:animEffect>
                                  </p:childTnLst>
                                </p:cTn>
                              </p:par>
                            </p:childTnLst>
                          </p:cTn>
                        </p:par>
                        <p:par>
                          <p:cTn id="57" fill="hold">
                            <p:stCondLst>
                              <p:cond delay="2000"/>
                            </p:stCondLst>
                            <p:childTnLst>
                              <p:par>
                                <p:cTn id="58" presetID="37" presetClass="entr" presetSubtype="0" fill="hold" grpId="0" nodeType="afterEffect">
                                  <p:stCondLst>
                                    <p:cond delay="0"/>
                                  </p:stCondLst>
                                  <p:childTnLst>
                                    <p:set>
                                      <p:cBhvr>
                                        <p:cTn id="59" dur="1" fill="hold">
                                          <p:stCondLst>
                                            <p:cond delay="0"/>
                                          </p:stCondLst>
                                        </p:cTn>
                                        <p:tgtEl>
                                          <p:spTgt spid="444"/>
                                        </p:tgtEl>
                                        <p:attrNameLst>
                                          <p:attrName>style.visibility</p:attrName>
                                        </p:attrNameLst>
                                      </p:cBhvr>
                                      <p:to>
                                        <p:strVal val="visible"/>
                                      </p:to>
                                    </p:set>
                                    <p:animEffect transition="in" filter="fade">
                                      <p:cBhvr>
                                        <p:cTn id="60" dur="1000"/>
                                        <p:tgtEl>
                                          <p:spTgt spid="444"/>
                                        </p:tgtEl>
                                      </p:cBhvr>
                                    </p:animEffect>
                                    <p:anim calcmode="lin" valueType="num">
                                      <p:cBhvr>
                                        <p:cTn id="61" dur="1000" fill="hold"/>
                                        <p:tgtEl>
                                          <p:spTgt spid="444"/>
                                        </p:tgtEl>
                                        <p:attrNameLst>
                                          <p:attrName>ppt_x</p:attrName>
                                        </p:attrNameLst>
                                      </p:cBhvr>
                                      <p:tavLst>
                                        <p:tav tm="0">
                                          <p:val>
                                            <p:strVal val="#ppt_x"/>
                                          </p:val>
                                        </p:tav>
                                        <p:tav tm="100000">
                                          <p:val>
                                            <p:strVal val="#ppt_x"/>
                                          </p:val>
                                        </p:tav>
                                      </p:tavLst>
                                    </p:anim>
                                    <p:anim calcmode="lin" valueType="num">
                                      <p:cBhvr>
                                        <p:cTn id="62" dur="900" decel="100000" fill="hold"/>
                                        <p:tgtEl>
                                          <p:spTgt spid="444"/>
                                        </p:tgtEl>
                                        <p:attrNameLst>
                                          <p:attrName>ppt_y</p:attrName>
                                        </p:attrNameLst>
                                      </p:cBhvr>
                                      <p:tavLst>
                                        <p:tav tm="0">
                                          <p:val>
                                            <p:strVal val="#ppt_y+1"/>
                                          </p:val>
                                        </p:tav>
                                        <p:tav tm="100000">
                                          <p:val>
                                            <p:strVal val="#ppt_y-.03"/>
                                          </p:val>
                                        </p:tav>
                                      </p:tavLst>
                                    </p:anim>
                                    <p:anim calcmode="lin" valueType="num">
                                      <p:cBhvr>
                                        <p:cTn id="63" dur="100" accel="100000" fill="hold">
                                          <p:stCondLst>
                                            <p:cond delay="900"/>
                                          </p:stCondLst>
                                        </p:cTn>
                                        <p:tgtEl>
                                          <p:spTgt spid="444"/>
                                        </p:tgtEl>
                                        <p:attrNameLst>
                                          <p:attrName>ppt_y</p:attrName>
                                        </p:attrNameLst>
                                      </p:cBhvr>
                                      <p:tavLst>
                                        <p:tav tm="0">
                                          <p:val>
                                            <p:strVal val="#ppt_y-.03"/>
                                          </p:val>
                                        </p:tav>
                                        <p:tav tm="100000">
                                          <p:val>
                                            <p:strVal val="#ppt_y"/>
                                          </p:val>
                                        </p:tav>
                                      </p:tavLst>
                                    </p:anim>
                                  </p:childTnLst>
                                </p:cTn>
                              </p:par>
                            </p:childTnLst>
                          </p:cTn>
                        </p:par>
                        <p:par>
                          <p:cTn id="64" fill="hold">
                            <p:stCondLst>
                              <p:cond delay="3000"/>
                            </p:stCondLst>
                            <p:childTnLst>
                              <p:par>
                                <p:cTn id="65" presetID="10" presetClass="entr" presetSubtype="0" fill="hold" grpId="0" nodeType="afterEffect">
                                  <p:stCondLst>
                                    <p:cond delay="0"/>
                                  </p:stCondLst>
                                  <p:childTnLst>
                                    <p:set>
                                      <p:cBhvr>
                                        <p:cTn id="66" dur="1" fill="hold">
                                          <p:stCondLst>
                                            <p:cond delay="0"/>
                                          </p:stCondLst>
                                        </p:cTn>
                                        <p:tgtEl>
                                          <p:spTgt spid="445"/>
                                        </p:tgtEl>
                                        <p:attrNameLst>
                                          <p:attrName>style.visibility</p:attrName>
                                        </p:attrNameLst>
                                      </p:cBhvr>
                                      <p:to>
                                        <p:strVal val="visible"/>
                                      </p:to>
                                    </p:set>
                                    <p:animEffect transition="in" filter="fade">
                                      <p:cBhvr>
                                        <p:cTn id="67" dur="1000"/>
                                        <p:tgtEl>
                                          <p:spTgt spid="445"/>
                                        </p:tgtEl>
                                      </p:cBhvr>
                                    </p:animEffect>
                                  </p:childTnLst>
                                </p:cTn>
                              </p:par>
                            </p:childTnLst>
                          </p:cTn>
                        </p:par>
                        <p:par>
                          <p:cTn id="68" fill="hold">
                            <p:stCondLst>
                              <p:cond delay="4000"/>
                            </p:stCondLst>
                            <p:childTnLst>
                              <p:par>
                                <p:cTn id="69" presetID="10" presetClass="entr" presetSubtype="0" fill="hold" grpId="0" nodeType="afterEffect">
                                  <p:stCondLst>
                                    <p:cond delay="0"/>
                                  </p:stCondLst>
                                  <p:childTnLst>
                                    <p:set>
                                      <p:cBhvr>
                                        <p:cTn id="70" dur="1" fill="hold">
                                          <p:stCondLst>
                                            <p:cond delay="0"/>
                                          </p:stCondLst>
                                        </p:cTn>
                                        <p:tgtEl>
                                          <p:spTgt spid="446"/>
                                        </p:tgtEl>
                                        <p:attrNameLst>
                                          <p:attrName>style.visibility</p:attrName>
                                        </p:attrNameLst>
                                      </p:cBhvr>
                                      <p:to>
                                        <p:strVal val="visible"/>
                                      </p:to>
                                    </p:set>
                                    <p:animEffect transition="in" filter="fade">
                                      <p:cBhvr>
                                        <p:cTn id="71" dur="1000"/>
                                        <p:tgtEl>
                                          <p:spTgt spid="4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 grpId="0" animBg="1"/>
      <p:bldP spid="445" grpId="0"/>
      <p:bldP spid="446" grpId="0"/>
      <p:bldP spid="263" grpId="0" animBg="1"/>
      <p:bldP spid="264" grpId="0"/>
      <p:bldP spid="338" grpId="0" animBg="1"/>
      <p:bldP spid="339" grpId="0"/>
      <p:bldP spid="34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Les dispositions applicables aux entreprises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Contribution économique territoriale</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3</a:t>
            </a:r>
          </a:p>
        </p:txBody>
      </p:sp>
      <p:pic>
        <p:nvPicPr>
          <p:cNvPr id="6" name="Image 5" descr="Une image contenant texte, carte de visite&#10;&#10;Description générée automatiquement">
            <a:extLst>
              <a:ext uri="{FF2B5EF4-FFF2-40B4-BE49-F238E27FC236}">
                <a16:creationId xmlns:a16="http://schemas.microsoft.com/office/drawing/2014/main" id="{FC0E66AB-9ADC-4174-A14D-520A5428C6C8}"/>
              </a:ext>
            </a:extLst>
          </p:cNvPr>
          <p:cNvPicPr>
            <a:picLocks noChangeAspect="1"/>
          </p:cNvPicPr>
          <p:nvPr/>
        </p:nvPicPr>
        <p:blipFill>
          <a:blip r:embed="rId3"/>
          <a:stretch>
            <a:fillRect/>
          </a:stretch>
        </p:blipFill>
        <p:spPr>
          <a:xfrm>
            <a:off x="2498828" y="1383901"/>
            <a:ext cx="4146343" cy="2000001"/>
          </a:xfrm>
          <a:prstGeom prst="rect">
            <a:avLst/>
          </a:prstGeom>
        </p:spPr>
      </p:pic>
      <p:sp>
        <p:nvSpPr>
          <p:cNvPr id="447" name="Ellipse 446">
            <a:extLst>
              <a:ext uri="{FF2B5EF4-FFF2-40B4-BE49-F238E27FC236}">
                <a16:creationId xmlns:a16="http://schemas.microsoft.com/office/drawing/2014/main" id="{AF5735F7-EC23-48CF-96CE-326A0D8EAB3F}"/>
              </a:ext>
            </a:extLst>
          </p:cNvPr>
          <p:cNvSpPr/>
          <p:nvPr/>
        </p:nvSpPr>
        <p:spPr>
          <a:xfrm>
            <a:off x="1802734" y="1832642"/>
            <a:ext cx="1551260" cy="1551260"/>
          </a:xfrm>
          <a:prstGeom prst="ellipse">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r>
              <a:rPr lang="fr-BE" sz="900">
                <a:latin typeface="Trébuchet"/>
              </a:rPr>
              <a:t>Taux </a:t>
            </a:r>
            <a:br>
              <a:rPr lang="fr-BE" sz="900">
                <a:latin typeface="Trébuchet"/>
              </a:rPr>
            </a:br>
            <a:r>
              <a:rPr lang="fr-BE" sz="900">
                <a:latin typeface="Trébuchet"/>
              </a:rPr>
              <a:t>d’imposition</a:t>
            </a:r>
            <a:br>
              <a:rPr lang="fr-BE" sz="900">
                <a:latin typeface="Trébuchet"/>
              </a:rPr>
            </a:br>
            <a:r>
              <a:rPr lang="fr-BE">
                <a:latin typeface="Trébuchet"/>
              </a:rPr>
              <a:t>divisé par 2</a:t>
            </a:r>
            <a:br>
              <a:rPr lang="fr-BE">
                <a:latin typeface="Trébuchet"/>
              </a:rPr>
            </a:br>
            <a:r>
              <a:rPr lang="fr-BE" sz="900">
                <a:latin typeface="Trébuchet"/>
              </a:rPr>
              <a:t>pour les cotisations dues à compter </a:t>
            </a:r>
            <a:br>
              <a:rPr lang="fr-BE" sz="900">
                <a:latin typeface="Trébuchet"/>
              </a:rPr>
            </a:br>
            <a:r>
              <a:rPr lang="fr-BE" sz="900">
                <a:latin typeface="Trébuchet"/>
              </a:rPr>
              <a:t>de 2021</a:t>
            </a:r>
          </a:p>
        </p:txBody>
      </p:sp>
      <p:sp>
        <p:nvSpPr>
          <p:cNvPr id="448" name="Ellipse 447">
            <a:extLst>
              <a:ext uri="{FF2B5EF4-FFF2-40B4-BE49-F238E27FC236}">
                <a16:creationId xmlns:a16="http://schemas.microsoft.com/office/drawing/2014/main" id="{FE2B6B5C-F0CB-4BBC-AF4A-BB942231C74B}"/>
              </a:ext>
            </a:extLst>
          </p:cNvPr>
          <p:cNvSpPr/>
          <p:nvPr/>
        </p:nvSpPr>
        <p:spPr>
          <a:xfrm>
            <a:off x="5713805" y="956740"/>
            <a:ext cx="1551260" cy="1551260"/>
          </a:xfrm>
          <a:prstGeom prst="ellipse">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r>
              <a:rPr lang="fr-BE" sz="900">
                <a:latin typeface="Trébuchet"/>
              </a:rPr>
              <a:t>Taxe pour </a:t>
            </a:r>
            <a:br>
              <a:rPr lang="fr-BE" sz="900">
                <a:latin typeface="Trébuchet"/>
              </a:rPr>
            </a:br>
            <a:r>
              <a:rPr lang="fr-BE" sz="900">
                <a:latin typeface="Trébuchet"/>
              </a:rPr>
              <a:t>frais de CCI</a:t>
            </a:r>
            <a:br>
              <a:rPr lang="fr-BE" sz="900">
                <a:latin typeface="Trébuchet"/>
              </a:rPr>
            </a:br>
            <a:r>
              <a:rPr lang="fr-BE">
                <a:latin typeface="Trébuchet"/>
              </a:rPr>
              <a:t>3,46%*</a:t>
            </a:r>
          </a:p>
          <a:p>
            <a:pPr algn="ctr"/>
            <a:r>
              <a:rPr lang="fr-BE" sz="900">
                <a:latin typeface="Trébuchet"/>
              </a:rPr>
              <a:t>pour les cotisations dues à compter </a:t>
            </a:r>
            <a:br>
              <a:rPr lang="fr-BE" sz="900">
                <a:latin typeface="Trébuchet"/>
              </a:rPr>
            </a:br>
            <a:r>
              <a:rPr lang="fr-BE" sz="900">
                <a:latin typeface="Trébuchet"/>
              </a:rPr>
              <a:t>de 2021</a:t>
            </a:r>
          </a:p>
          <a:p>
            <a:pPr algn="ctr"/>
            <a:endParaRPr lang="fr-BE" sz="900">
              <a:latin typeface="Trébuchet"/>
            </a:endParaRPr>
          </a:p>
          <a:p>
            <a:pPr algn="ctr"/>
            <a:r>
              <a:rPr lang="fr-BE" sz="900" i="1">
                <a:latin typeface="Trébuchet"/>
              </a:rPr>
              <a:t>* 1,73% en 2020</a:t>
            </a:r>
          </a:p>
        </p:txBody>
      </p:sp>
      <p:graphicFrame>
        <p:nvGraphicFramePr>
          <p:cNvPr id="450" name="Tableau 5">
            <a:extLst>
              <a:ext uri="{FF2B5EF4-FFF2-40B4-BE49-F238E27FC236}">
                <a16:creationId xmlns:a16="http://schemas.microsoft.com/office/drawing/2014/main" id="{C78EF682-F79F-4162-B8ED-27D10F0565CC}"/>
              </a:ext>
            </a:extLst>
          </p:cNvPr>
          <p:cNvGraphicFramePr>
            <a:graphicFrameLocks noGrp="1"/>
          </p:cNvGraphicFramePr>
          <p:nvPr>
            <p:extLst>
              <p:ext uri="{D42A27DB-BD31-4B8C-83A1-F6EECF244321}">
                <p14:modId xmlns:p14="http://schemas.microsoft.com/office/powerpoint/2010/main" val="3129634113"/>
              </p:ext>
            </p:extLst>
          </p:nvPr>
        </p:nvGraphicFramePr>
        <p:xfrm>
          <a:off x="2376303" y="3620966"/>
          <a:ext cx="4391391" cy="1219200"/>
        </p:xfrm>
        <a:graphic>
          <a:graphicData uri="http://schemas.openxmlformats.org/drawingml/2006/table">
            <a:tbl>
              <a:tblPr firstRow="1" bandRow="1">
                <a:tableStyleId>{5C22544A-7EE6-4342-B048-85BDC9FD1C3A}</a:tableStyleId>
              </a:tblPr>
              <a:tblGrid>
                <a:gridCol w="2280364">
                  <a:extLst>
                    <a:ext uri="{9D8B030D-6E8A-4147-A177-3AD203B41FA5}">
                      <a16:colId xmlns:a16="http://schemas.microsoft.com/office/drawing/2014/main" val="3084664038"/>
                    </a:ext>
                  </a:extLst>
                </a:gridCol>
                <a:gridCol w="2111027">
                  <a:extLst>
                    <a:ext uri="{9D8B030D-6E8A-4147-A177-3AD203B41FA5}">
                      <a16:colId xmlns:a16="http://schemas.microsoft.com/office/drawing/2014/main" val="2295985814"/>
                    </a:ext>
                  </a:extLst>
                </a:gridCol>
              </a:tblGrid>
              <a:tr h="0">
                <a:tc gridSpan="2">
                  <a:txBody>
                    <a:bodyPr/>
                    <a:lstStyle/>
                    <a:p>
                      <a:pPr algn="ctr"/>
                      <a:r>
                        <a:rPr lang="en-US" sz="1000" dirty="0">
                          <a:latin typeface="Trebuchet MS" panose="020B0603020202020204" pitchFamily="34" charset="0"/>
                        </a:rPr>
                        <a:t>Conséquences de la modification du barème</a:t>
                      </a:r>
                      <a:endParaRPr lang="fr-BE" sz="1000" dirty="0">
                        <a:latin typeface="Trebuchet MS" panose="020B0603020202020204" pitchFamily="34" charset="0"/>
                      </a:endParaRPr>
                    </a:p>
                  </a:txBody>
                  <a:tcPr anchor="b">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solidFill>
                      <a:srgbClr val="FF7351"/>
                    </a:solidFill>
                  </a:tcPr>
                </a:tc>
                <a:tc hMerge="1">
                  <a:txBody>
                    <a:bodyPr/>
                    <a:lstStyle/>
                    <a:p>
                      <a:pPr marL="0" indent="0" algn="l">
                        <a:buFont typeface="Wingdings" panose="05000000000000000000" pitchFamily="2" charset="2"/>
                        <a:buNone/>
                      </a:pPr>
                      <a:endParaRPr lang="fr-BE" sz="1000">
                        <a:latin typeface="Trebuchet MS" panose="020B0603020202020204" pitchFamily="34" charset="0"/>
                      </a:endParaRPr>
                    </a:p>
                  </a:txBody>
                  <a:tcPr anchor="b">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solidFill>
                      <a:srgbClr val="00A6F7"/>
                    </a:solidFill>
                  </a:tcPr>
                </a:tc>
                <a:extLst>
                  <a:ext uri="{0D108BD9-81ED-4DB2-BD59-A6C34878D82A}">
                    <a16:rowId xmlns:a16="http://schemas.microsoft.com/office/drawing/2014/main" val="916328292"/>
                  </a:ext>
                </a:extLst>
              </a:tr>
              <a:tr h="0">
                <a:tc>
                  <a:txBody>
                    <a:bodyPr/>
                    <a:lstStyle/>
                    <a:p>
                      <a:pPr algn="r"/>
                      <a:r>
                        <a:rPr lang="en-US" sz="1000" b="1">
                          <a:solidFill>
                            <a:srgbClr val="7F7F7F"/>
                          </a:solidFill>
                          <a:latin typeface="Trebuchet MS" panose="020B0603020202020204" pitchFamily="34" charset="0"/>
                        </a:rPr>
                        <a:t>CA &lt; à 2 millions €</a:t>
                      </a:r>
                      <a:endParaRPr lang="fr-BE" sz="1000" b="1">
                        <a:solidFill>
                          <a:srgbClr val="7F7F7F"/>
                        </a:solidFill>
                        <a:latin typeface="Trebuchet MS" panose="020B0603020202020204" pitchFamily="34" charset="0"/>
                      </a:endParaRPr>
                    </a:p>
                  </a:txBody>
                  <a:tcPr anchor="ctr">
                    <a:lnL w="1905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19050"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indent="-171450" algn="l">
                        <a:buFont typeface="Wingdings" panose="05000000000000000000" pitchFamily="2" charset="2"/>
                        <a:buChar char="§"/>
                      </a:pPr>
                      <a:r>
                        <a:rPr lang="fr-BE" sz="1000" dirty="0">
                          <a:solidFill>
                            <a:srgbClr val="7F7F7F"/>
                          </a:solidFill>
                          <a:latin typeface="Trebuchet MS" panose="020B0603020202020204" pitchFamily="34" charset="0"/>
                        </a:rPr>
                        <a:t>CVAE est diminuée </a:t>
                      </a:r>
                      <a:r>
                        <a:rPr lang="fr-BE" sz="1000" dirty="0">
                          <a:solidFill>
                            <a:srgbClr val="FF7351"/>
                          </a:solidFill>
                          <a:latin typeface="Trebuchet MS" panose="020B0603020202020204" pitchFamily="34" charset="0"/>
                        </a:rPr>
                        <a:t>500 € </a:t>
                      </a:r>
                    </a:p>
                  </a:txBody>
                  <a:tcPr anchor="ctr">
                    <a:lnL w="9525"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152184"/>
                  </a:ext>
                </a:extLst>
              </a:tr>
              <a:tr h="0">
                <a:tc>
                  <a:txBody>
                    <a:bodyPr/>
                    <a:lstStyle/>
                    <a:p>
                      <a:pPr algn="r"/>
                      <a:r>
                        <a:rPr lang="en-US" sz="1000" b="1" dirty="0">
                          <a:solidFill>
                            <a:srgbClr val="7F7F7F"/>
                          </a:solidFill>
                          <a:latin typeface="Trebuchet MS" panose="020B0603020202020204" pitchFamily="34" charset="0"/>
                        </a:rPr>
                        <a:t>Montant</a:t>
                      </a:r>
                      <a:endParaRPr lang="fr-BE" sz="1000" b="1" dirty="0">
                        <a:solidFill>
                          <a:srgbClr val="7F7F7F"/>
                        </a:solidFill>
                        <a:latin typeface="Trebuchet MS" panose="020B0603020202020204" pitchFamily="34" charset="0"/>
                      </a:endParaRPr>
                    </a:p>
                  </a:txBody>
                  <a:tcPr anchor="ctr">
                    <a:lnL w="1905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indent="-171450" algn="l">
                        <a:buFont typeface="Wingdings" panose="05000000000000000000" pitchFamily="2" charset="2"/>
                        <a:buChar char="§"/>
                      </a:pPr>
                      <a:r>
                        <a:rPr lang="en-US" sz="1000" dirty="0">
                          <a:solidFill>
                            <a:srgbClr val="7F7F7F"/>
                          </a:solidFill>
                          <a:latin typeface="Trebuchet MS" panose="020B0603020202020204" pitchFamily="34" charset="0"/>
                        </a:rPr>
                        <a:t>CVAE minimum : </a:t>
                      </a:r>
                      <a:r>
                        <a:rPr lang="en-US" sz="1000" dirty="0">
                          <a:solidFill>
                            <a:srgbClr val="FF7351"/>
                          </a:solidFill>
                          <a:latin typeface="Trebuchet MS" panose="020B0603020202020204" pitchFamily="34" charset="0"/>
                        </a:rPr>
                        <a:t>125 €</a:t>
                      </a:r>
                      <a:endParaRPr lang="fr-BE" sz="1000" dirty="0">
                        <a:solidFill>
                          <a:srgbClr val="FF7351"/>
                        </a:solidFill>
                        <a:latin typeface="Trebuchet MS" panose="020B0603020202020204" pitchFamily="34" charset="0"/>
                      </a:endParaRPr>
                    </a:p>
                  </a:txBody>
                  <a:tcPr anchor="ctr">
                    <a:lnL w="9525"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84948275"/>
                  </a:ext>
                </a:extLst>
              </a:tr>
              <a:tr h="0">
                <a:tc>
                  <a:txBody>
                    <a:bodyPr/>
                    <a:lstStyle/>
                    <a:p>
                      <a:pPr algn="r"/>
                      <a:r>
                        <a:rPr lang="en-US" sz="1000" b="1" dirty="0">
                          <a:solidFill>
                            <a:srgbClr val="7F7F7F"/>
                          </a:solidFill>
                          <a:latin typeface="Trebuchet MS" panose="020B0603020202020204" pitchFamily="34" charset="0"/>
                        </a:rPr>
                        <a:t>Acomptes dus à compter de 2022</a:t>
                      </a:r>
                      <a:endParaRPr lang="fr-BE" sz="1000" b="1" dirty="0">
                        <a:solidFill>
                          <a:srgbClr val="7F7F7F"/>
                        </a:solidFill>
                        <a:latin typeface="Trebuchet MS" panose="020B0603020202020204" pitchFamily="34" charset="0"/>
                      </a:endParaRPr>
                    </a:p>
                  </a:txBody>
                  <a:tcPr anchor="ctr">
                    <a:lnL w="1905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indent="-171450" algn="l">
                        <a:buFont typeface="Wingdings" panose="05000000000000000000" pitchFamily="2" charset="2"/>
                        <a:buChar char="§"/>
                      </a:pPr>
                      <a:r>
                        <a:rPr lang="en-US" sz="1000" dirty="0">
                          <a:solidFill>
                            <a:srgbClr val="7F7F7F"/>
                          </a:solidFill>
                          <a:latin typeface="Trebuchet MS" panose="020B0603020202020204" pitchFamily="34" charset="0"/>
                        </a:rPr>
                        <a:t>Seuil d’exigibilité : </a:t>
                      </a:r>
                      <a:r>
                        <a:rPr lang="en-US" sz="1000" dirty="0">
                          <a:solidFill>
                            <a:srgbClr val="FF7351"/>
                          </a:solidFill>
                          <a:latin typeface="Trebuchet MS" panose="020B0603020202020204" pitchFamily="34" charset="0"/>
                        </a:rPr>
                        <a:t>1500 €</a:t>
                      </a:r>
                      <a:endParaRPr lang="fr-BE" sz="1000" dirty="0">
                        <a:solidFill>
                          <a:srgbClr val="FF7351"/>
                        </a:solidFill>
                        <a:latin typeface="Trebuchet MS" panose="020B0603020202020204" pitchFamily="34" charset="0"/>
                      </a:endParaRPr>
                    </a:p>
                  </a:txBody>
                  <a:tcPr anchor="ctr">
                    <a:lnL w="9525"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95642140"/>
                  </a:ext>
                </a:extLst>
              </a:tr>
              <a:tr h="0">
                <a:tc>
                  <a:txBody>
                    <a:bodyPr/>
                    <a:lstStyle/>
                    <a:p>
                      <a:pPr algn="r"/>
                      <a:r>
                        <a:rPr lang="en-US" sz="1000" b="1" dirty="0">
                          <a:solidFill>
                            <a:srgbClr val="7F7F7F"/>
                          </a:solidFill>
                          <a:latin typeface="Trebuchet MS" panose="020B0603020202020204" pitchFamily="34" charset="0"/>
                        </a:rPr>
                        <a:t>Coefficient de pondération</a:t>
                      </a:r>
                      <a:endParaRPr lang="fr-BE" sz="1000" b="1" dirty="0">
                        <a:solidFill>
                          <a:srgbClr val="7F7F7F"/>
                        </a:solidFill>
                        <a:latin typeface="Trebuchet MS" panose="020B0603020202020204" pitchFamily="34" charset="0"/>
                      </a:endParaRPr>
                    </a:p>
                  </a:txBody>
                  <a:tcPr anchor="ctr">
                    <a:lnL w="1905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indent="-171450" algn="l">
                        <a:buClr>
                          <a:srgbClr val="7F7F7F"/>
                        </a:buClr>
                        <a:buFont typeface="Wingdings" panose="05000000000000000000" pitchFamily="2" charset="2"/>
                        <a:buChar char="§"/>
                      </a:pPr>
                      <a:r>
                        <a:rPr lang="en-US" sz="1000" dirty="0">
                          <a:solidFill>
                            <a:srgbClr val="FF7351"/>
                          </a:solidFill>
                          <a:latin typeface="Trebuchet MS" panose="020B0603020202020204" pitchFamily="34" charset="0"/>
                        </a:rPr>
                        <a:t>42</a:t>
                      </a:r>
                      <a:r>
                        <a:rPr lang="en-US" sz="1000" dirty="0">
                          <a:solidFill>
                            <a:srgbClr val="7F7F7F"/>
                          </a:solidFill>
                          <a:latin typeface="Trebuchet MS" panose="020B0603020202020204" pitchFamily="34" charset="0"/>
                        </a:rPr>
                        <a:t> (au lieu de 21)</a:t>
                      </a:r>
                      <a:endParaRPr lang="fr-BE" sz="1000" dirty="0">
                        <a:solidFill>
                          <a:srgbClr val="7F7F7F"/>
                        </a:solidFill>
                        <a:latin typeface="Trebuchet MS" panose="020B0603020202020204" pitchFamily="34" charset="0"/>
                      </a:endParaRPr>
                    </a:p>
                  </a:txBody>
                  <a:tcPr anchor="ctr">
                    <a:lnL w="9525"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26105705"/>
                  </a:ext>
                </a:extLst>
              </a:tr>
            </a:tbl>
          </a:graphicData>
        </a:graphic>
      </p:graphicFrame>
      <p:sp>
        <p:nvSpPr>
          <p:cNvPr id="9" name="Rectangle 8">
            <a:extLst>
              <a:ext uri="{FF2B5EF4-FFF2-40B4-BE49-F238E27FC236}">
                <a16:creationId xmlns:a16="http://schemas.microsoft.com/office/drawing/2014/main" id="{DE21C422-B0A7-401B-BFC1-C06AE50C67F8}"/>
              </a:ext>
            </a:extLst>
          </p:cNvPr>
          <p:cNvSpPr/>
          <p:nvPr/>
        </p:nvSpPr>
        <p:spPr>
          <a:xfrm>
            <a:off x="449623" y="987275"/>
            <a:ext cx="3453510" cy="288884"/>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fr-BE" sz="1200">
                <a:latin typeface="Trebuchet MS" panose="020B0603020202020204" pitchFamily="34" charset="0"/>
              </a:rPr>
              <a:t>Cotisation sur la valeur ajoutée des entreprises</a:t>
            </a:r>
          </a:p>
        </p:txBody>
      </p:sp>
    </p:spTree>
    <p:extLst>
      <p:ext uri="{BB962C8B-B14F-4D97-AF65-F5344CB8AC3E}">
        <p14:creationId xmlns:p14="http://schemas.microsoft.com/office/powerpoint/2010/main" val="1987099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par>
                                <p:cTn id="10" presetID="2" presetClass="entr" presetSubtype="8"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0-#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37" presetClass="entr" presetSubtype="0" fill="hold" grpId="0" nodeType="afterEffect">
                                  <p:stCondLst>
                                    <p:cond delay="0"/>
                                  </p:stCondLst>
                                  <p:childTnLst>
                                    <p:set>
                                      <p:cBhvr>
                                        <p:cTn id="16" dur="1" fill="hold">
                                          <p:stCondLst>
                                            <p:cond delay="0"/>
                                          </p:stCondLst>
                                        </p:cTn>
                                        <p:tgtEl>
                                          <p:spTgt spid="447"/>
                                        </p:tgtEl>
                                        <p:attrNameLst>
                                          <p:attrName>style.visibility</p:attrName>
                                        </p:attrNameLst>
                                      </p:cBhvr>
                                      <p:to>
                                        <p:strVal val="visible"/>
                                      </p:to>
                                    </p:set>
                                    <p:animEffect transition="in" filter="fade">
                                      <p:cBhvr>
                                        <p:cTn id="17" dur="1000"/>
                                        <p:tgtEl>
                                          <p:spTgt spid="447"/>
                                        </p:tgtEl>
                                      </p:cBhvr>
                                    </p:animEffect>
                                    <p:anim calcmode="lin" valueType="num">
                                      <p:cBhvr>
                                        <p:cTn id="18" dur="1000" fill="hold"/>
                                        <p:tgtEl>
                                          <p:spTgt spid="447"/>
                                        </p:tgtEl>
                                        <p:attrNameLst>
                                          <p:attrName>ppt_x</p:attrName>
                                        </p:attrNameLst>
                                      </p:cBhvr>
                                      <p:tavLst>
                                        <p:tav tm="0">
                                          <p:val>
                                            <p:strVal val="#ppt_x"/>
                                          </p:val>
                                        </p:tav>
                                        <p:tav tm="100000">
                                          <p:val>
                                            <p:strVal val="#ppt_x"/>
                                          </p:val>
                                        </p:tav>
                                      </p:tavLst>
                                    </p:anim>
                                    <p:anim calcmode="lin" valueType="num">
                                      <p:cBhvr>
                                        <p:cTn id="19" dur="900" decel="100000" fill="hold"/>
                                        <p:tgtEl>
                                          <p:spTgt spid="44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447"/>
                                        </p:tgtEl>
                                        <p:attrNameLst>
                                          <p:attrName>ppt_y</p:attrName>
                                        </p:attrNameLst>
                                      </p:cBhvr>
                                      <p:tavLst>
                                        <p:tav tm="0">
                                          <p:val>
                                            <p:strVal val="#ppt_y-.03"/>
                                          </p:val>
                                        </p:tav>
                                        <p:tav tm="100000">
                                          <p:val>
                                            <p:strVal val="#ppt_y"/>
                                          </p:val>
                                        </p:tav>
                                      </p:tavLst>
                                    </p:anim>
                                  </p:childTnLst>
                                </p:cTn>
                              </p:par>
                            </p:childTnLst>
                          </p:cTn>
                        </p:par>
                        <p:par>
                          <p:cTn id="21" fill="hold">
                            <p:stCondLst>
                              <p:cond delay="2000"/>
                            </p:stCondLst>
                            <p:childTnLst>
                              <p:par>
                                <p:cTn id="22" presetID="37" presetClass="entr" presetSubtype="0" fill="hold" grpId="0" nodeType="afterEffect">
                                  <p:stCondLst>
                                    <p:cond delay="0"/>
                                  </p:stCondLst>
                                  <p:childTnLst>
                                    <p:set>
                                      <p:cBhvr>
                                        <p:cTn id="23" dur="1" fill="hold">
                                          <p:stCondLst>
                                            <p:cond delay="0"/>
                                          </p:stCondLst>
                                        </p:cTn>
                                        <p:tgtEl>
                                          <p:spTgt spid="448"/>
                                        </p:tgtEl>
                                        <p:attrNameLst>
                                          <p:attrName>style.visibility</p:attrName>
                                        </p:attrNameLst>
                                      </p:cBhvr>
                                      <p:to>
                                        <p:strVal val="visible"/>
                                      </p:to>
                                    </p:set>
                                    <p:animEffect transition="in" filter="fade">
                                      <p:cBhvr>
                                        <p:cTn id="24" dur="1000"/>
                                        <p:tgtEl>
                                          <p:spTgt spid="448"/>
                                        </p:tgtEl>
                                      </p:cBhvr>
                                    </p:animEffect>
                                    <p:anim calcmode="lin" valueType="num">
                                      <p:cBhvr>
                                        <p:cTn id="25" dur="1000" fill="hold"/>
                                        <p:tgtEl>
                                          <p:spTgt spid="448"/>
                                        </p:tgtEl>
                                        <p:attrNameLst>
                                          <p:attrName>ppt_x</p:attrName>
                                        </p:attrNameLst>
                                      </p:cBhvr>
                                      <p:tavLst>
                                        <p:tav tm="0">
                                          <p:val>
                                            <p:strVal val="#ppt_x"/>
                                          </p:val>
                                        </p:tav>
                                        <p:tav tm="100000">
                                          <p:val>
                                            <p:strVal val="#ppt_x"/>
                                          </p:val>
                                        </p:tav>
                                      </p:tavLst>
                                    </p:anim>
                                    <p:anim calcmode="lin" valueType="num">
                                      <p:cBhvr>
                                        <p:cTn id="26" dur="900" decel="100000" fill="hold"/>
                                        <p:tgtEl>
                                          <p:spTgt spid="448"/>
                                        </p:tgtEl>
                                        <p:attrNameLst>
                                          <p:attrName>ppt_y</p:attrName>
                                        </p:attrNameLst>
                                      </p:cBhvr>
                                      <p:tavLst>
                                        <p:tav tm="0">
                                          <p:val>
                                            <p:strVal val="#ppt_y+1"/>
                                          </p:val>
                                        </p:tav>
                                        <p:tav tm="100000">
                                          <p:val>
                                            <p:strVal val="#ppt_y-.03"/>
                                          </p:val>
                                        </p:tav>
                                      </p:tavLst>
                                    </p:anim>
                                    <p:anim calcmode="lin" valueType="num">
                                      <p:cBhvr>
                                        <p:cTn id="27" dur="100" accel="100000" fill="hold">
                                          <p:stCondLst>
                                            <p:cond delay="900"/>
                                          </p:stCondLst>
                                        </p:cTn>
                                        <p:tgtEl>
                                          <p:spTgt spid="448"/>
                                        </p:tgtEl>
                                        <p:attrNameLst>
                                          <p:attrName>ppt_y</p:attrName>
                                        </p:attrNameLst>
                                      </p:cBhvr>
                                      <p:tavLst>
                                        <p:tav tm="0">
                                          <p:val>
                                            <p:strVal val="#ppt_y-.03"/>
                                          </p:val>
                                        </p:tav>
                                        <p:tav tm="100000">
                                          <p:val>
                                            <p:strVal val="#ppt_y"/>
                                          </p:val>
                                        </p:tav>
                                      </p:tavLst>
                                    </p:anim>
                                  </p:childTnLst>
                                </p:cTn>
                              </p:par>
                            </p:childTnLst>
                          </p:cTn>
                        </p:par>
                        <p:par>
                          <p:cTn id="28" fill="hold">
                            <p:stCondLst>
                              <p:cond delay="3000"/>
                            </p:stCondLst>
                            <p:childTnLst>
                              <p:par>
                                <p:cTn id="29" presetID="22" presetClass="entr" presetSubtype="1" fill="hold" nodeType="afterEffect">
                                  <p:stCondLst>
                                    <p:cond delay="0"/>
                                  </p:stCondLst>
                                  <p:childTnLst>
                                    <p:set>
                                      <p:cBhvr>
                                        <p:cTn id="30" dur="1" fill="hold">
                                          <p:stCondLst>
                                            <p:cond delay="0"/>
                                          </p:stCondLst>
                                        </p:cTn>
                                        <p:tgtEl>
                                          <p:spTgt spid="450"/>
                                        </p:tgtEl>
                                        <p:attrNameLst>
                                          <p:attrName>style.visibility</p:attrName>
                                        </p:attrNameLst>
                                      </p:cBhvr>
                                      <p:to>
                                        <p:strVal val="visible"/>
                                      </p:to>
                                    </p:set>
                                    <p:animEffect transition="in" filter="wipe(up)">
                                      <p:cBhvr>
                                        <p:cTn id="31" dur="1000"/>
                                        <p:tgtEl>
                                          <p:spTgt spid="4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 grpId="0" animBg="1"/>
      <p:bldP spid="448" grpId="0" animBg="1"/>
      <p:bldP spid="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48">
            <a:extLst>
              <a:ext uri="{FF2B5EF4-FFF2-40B4-BE49-F238E27FC236}">
                <a16:creationId xmlns:a16="http://schemas.microsoft.com/office/drawing/2014/main" id="{C811BAA1-E0A4-448F-9C63-22CD16237581}"/>
              </a:ext>
            </a:extLst>
          </p:cNvPr>
          <p:cNvSpPr/>
          <p:nvPr/>
        </p:nvSpPr>
        <p:spPr>
          <a:xfrm>
            <a:off x="1556969" y="1337936"/>
            <a:ext cx="4616968" cy="288884"/>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BE" sz="1200">
                <a:latin typeface="Trebuchet MS" panose="020B0603020202020204" pitchFamily="34" charset="0"/>
              </a:rPr>
              <a:t>Cotisation foncière des entreprises</a:t>
            </a:r>
          </a:p>
        </p:txBody>
      </p:sp>
      <p:sp>
        <p:nvSpPr>
          <p:cNvPr id="50" name="Espace réservé du contenu 3">
            <a:extLst>
              <a:ext uri="{FF2B5EF4-FFF2-40B4-BE49-F238E27FC236}">
                <a16:creationId xmlns:a16="http://schemas.microsoft.com/office/drawing/2014/main" id="{D3DACC1C-C3A1-409E-80D3-6EE1D0640844}"/>
              </a:ext>
            </a:extLst>
          </p:cNvPr>
          <p:cNvSpPr txBox="1">
            <a:spLocks/>
          </p:cNvSpPr>
          <p:nvPr/>
        </p:nvSpPr>
        <p:spPr>
          <a:xfrm>
            <a:off x="1793582" y="1627497"/>
            <a:ext cx="4038018" cy="22005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buClr>
                <a:srgbClr val="FF7351"/>
              </a:buClr>
            </a:pPr>
            <a:r>
              <a:rPr lang="fr-BE" sz="1050" b="1">
                <a:solidFill>
                  <a:srgbClr val="FF7351"/>
                </a:solidFill>
                <a:latin typeface="Trebuchet MS" panose="020B0603020202020204" pitchFamily="34" charset="0"/>
              </a:rPr>
              <a:t>Exonération pour les nouveaux établissements </a:t>
            </a:r>
            <a:br>
              <a:rPr lang="fr-BE" sz="1050" b="1">
                <a:solidFill>
                  <a:srgbClr val="FF7351"/>
                </a:solidFill>
                <a:latin typeface="Trebuchet MS" panose="020B0603020202020204" pitchFamily="34" charset="0"/>
              </a:rPr>
            </a:br>
            <a:r>
              <a:rPr lang="fr-BE" sz="1050" b="1">
                <a:solidFill>
                  <a:srgbClr val="FF7351"/>
                </a:solidFill>
                <a:latin typeface="Trebuchet MS" panose="020B0603020202020204" pitchFamily="34" charset="0"/>
              </a:rPr>
              <a:t>et les extensions d’établissements</a:t>
            </a:r>
          </a:p>
        </p:txBody>
      </p:sp>
      <p:sp>
        <p:nvSpPr>
          <p:cNvPr id="51" name="Espace réservé du contenu 3">
            <a:extLst>
              <a:ext uri="{FF2B5EF4-FFF2-40B4-BE49-F238E27FC236}">
                <a16:creationId xmlns:a16="http://schemas.microsoft.com/office/drawing/2014/main" id="{E4BBEBA3-3784-4CF5-B080-EE02027A915D}"/>
              </a:ext>
            </a:extLst>
          </p:cNvPr>
          <p:cNvSpPr txBox="1">
            <a:spLocks/>
          </p:cNvSpPr>
          <p:nvPr/>
        </p:nvSpPr>
        <p:spPr>
          <a:xfrm>
            <a:off x="1848084" y="1993094"/>
            <a:ext cx="3826935" cy="567970"/>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Favoriser la création, l’implantation ou l’extension d’activités</a:t>
            </a:r>
          </a:p>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Application : à partir du </a:t>
            </a:r>
            <a:r>
              <a:rPr lang="fr-BE" sz="900" b="1">
                <a:solidFill>
                  <a:schemeClr val="bg1">
                    <a:lumMod val="50000"/>
                  </a:schemeClr>
                </a:solidFill>
                <a:latin typeface="Trebuchet MS" panose="020B0603020202020204" pitchFamily="34" charset="0"/>
              </a:rPr>
              <a:t>1</a:t>
            </a:r>
            <a:r>
              <a:rPr lang="fr-BE" sz="900" b="1" baseline="30000">
                <a:solidFill>
                  <a:schemeClr val="bg1">
                    <a:lumMod val="50000"/>
                  </a:schemeClr>
                </a:solidFill>
                <a:latin typeface="Trebuchet MS" panose="020B0603020202020204" pitchFamily="34" charset="0"/>
              </a:rPr>
              <a:t>er</a:t>
            </a:r>
            <a:r>
              <a:rPr lang="fr-BE" sz="900" b="1">
                <a:solidFill>
                  <a:schemeClr val="bg1">
                    <a:lumMod val="50000"/>
                  </a:schemeClr>
                </a:solidFill>
                <a:latin typeface="Trebuchet MS" panose="020B0603020202020204" pitchFamily="34" charset="0"/>
              </a:rPr>
              <a:t> Janvier 2021</a:t>
            </a:r>
          </a:p>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Durée : </a:t>
            </a:r>
            <a:r>
              <a:rPr lang="fr-BE" sz="900" b="1">
                <a:solidFill>
                  <a:schemeClr val="bg1">
                    <a:lumMod val="50000"/>
                  </a:schemeClr>
                </a:solidFill>
                <a:latin typeface="Trebuchet MS" panose="020B0603020202020204" pitchFamily="34" charset="0"/>
              </a:rPr>
              <a:t>3 ans</a:t>
            </a:r>
          </a:p>
          <a:p>
            <a:pPr marL="171450" indent="-171450">
              <a:buClr>
                <a:srgbClr val="FF7351"/>
              </a:buClr>
              <a:buFont typeface="Wingdings" panose="05000000000000000000" pitchFamily="2" charset="2"/>
              <a:buChar char="ü"/>
            </a:pPr>
            <a:endParaRPr lang="fr-BE" sz="900">
              <a:solidFill>
                <a:schemeClr val="bg1">
                  <a:lumMod val="50000"/>
                </a:schemeClr>
              </a:solidFill>
              <a:latin typeface="Trebuchet MS" panose="020B0603020202020204" pitchFamily="34" charset="0"/>
            </a:endParaRPr>
          </a:p>
        </p:txBody>
      </p:sp>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Les dispositions applicables aux entreprises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Contribution économique territoriale</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3</a:t>
            </a:r>
          </a:p>
        </p:txBody>
      </p:sp>
      <p:pic>
        <p:nvPicPr>
          <p:cNvPr id="9" name="Image 8">
            <a:extLst>
              <a:ext uri="{FF2B5EF4-FFF2-40B4-BE49-F238E27FC236}">
                <a16:creationId xmlns:a16="http://schemas.microsoft.com/office/drawing/2014/main" id="{1539C4B3-5249-46A8-9BAB-BEC8CA76DD93}"/>
              </a:ext>
            </a:extLst>
          </p:cNvPr>
          <p:cNvPicPr>
            <a:picLocks noChangeAspect="1"/>
          </p:cNvPicPr>
          <p:nvPr/>
        </p:nvPicPr>
        <p:blipFill>
          <a:blip r:embed="rId3" cstate="print">
            <a:extLst>
              <a:ext uri="{28A0092B-C50C-407E-A947-70E740481C1C}">
                <a14:useLocalDpi xmlns:a14="http://schemas.microsoft.com/office/drawing/2010/main"/>
              </a:ext>
            </a:extLst>
          </a:blip>
          <a:srcRect/>
          <a:stretch/>
        </p:blipFill>
        <p:spPr>
          <a:xfrm>
            <a:off x="6419604" y="1337936"/>
            <a:ext cx="2118201" cy="3830965"/>
          </a:xfrm>
          <a:prstGeom prst="rect">
            <a:avLst/>
          </a:prstGeom>
        </p:spPr>
      </p:pic>
      <p:grpSp>
        <p:nvGrpSpPr>
          <p:cNvPr id="10" name="Groupe 9">
            <a:extLst>
              <a:ext uri="{FF2B5EF4-FFF2-40B4-BE49-F238E27FC236}">
                <a16:creationId xmlns:a16="http://schemas.microsoft.com/office/drawing/2014/main" id="{634EFD42-2C0D-47EE-803F-37163C5E27C8}"/>
              </a:ext>
            </a:extLst>
          </p:cNvPr>
          <p:cNvGrpSpPr/>
          <p:nvPr/>
        </p:nvGrpSpPr>
        <p:grpSpPr>
          <a:xfrm rot="20743230">
            <a:off x="743096" y="1296239"/>
            <a:ext cx="969300" cy="1246349"/>
            <a:chOff x="3274870" y="1394796"/>
            <a:chExt cx="1957529" cy="2517038"/>
          </a:xfrm>
          <a:effectLst>
            <a:outerShdw blurRad="50800" dist="38100" dir="2700000" algn="tl" rotWithShape="0">
              <a:prstClr val="black">
                <a:alpha val="40000"/>
              </a:prstClr>
            </a:outerShdw>
          </a:effectLst>
        </p:grpSpPr>
        <p:grpSp>
          <p:nvGrpSpPr>
            <p:cNvPr id="11" name="Groupe 10">
              <a:extLst>
                <a:ext uri="{FF2B5EF4-FFF2-40B4-BE49-F238E27FC236}">
                  <a16:creationId xmlns:a16="http://schemas.microsoft.com/office/drawing/2014/main" id="{CEB9B81C-80C4-4402-8953-15497DDDA6D8}"/>
                </a:ext>
              </a:extLst>
            </p:cNvPr>
            <p:cNvGrpSpPr/>
            <p:nvPr/>
          </p:nvGrpSpPr>
          <p:grpSpPr>
            <a:xfrm>
              <a:off x="3274870" y="1394796"/>
              <a:ext cx="1957529" cy="2517038"/>
              <a:chOff x="3274870" y="1394796"/>
              <a:chExt cx="1957529" cy="2517038"/>
            </a:xfrm>
          </p:grpSpPr>
          <p:sp>
            <p:nvSpPr>
              <p:cNvPr id="15" name="Forme libre : forme 14">
                <a:extLst>
                  <a:ext uri="{FF2B5EF4-FFF2-40B4-BE49-F238E27FC236}">
                    <a16:creationId xmlns:a16="http://schemas.microsoft.com/office/drawing/2014/main" id="{EED6FE52-F619-4056-BD78-66C199CF693F}"/>
                  </a:ext>
                </a:extLst>
              </p:cNvPr>
              <p:cNvSpPr/>
              <p:nvPr/>
            </p:nvSpPr>
            <p:spPr>
              <a:xfrm>
                <a:off x="3298626" y="1425554"/>
                <a:ext cx="1933773" cy="2486280"/>
              </a:xfrm>
              <a:custGeom>
                <a:avLst/>
                <a:gdLst>
                  <a:gd name="connsiteX0" fmla="*/ 1919020 w 1933773"/>
                  <a:gd name="connsiteY0" fmla="*/ 957221 h 2486280"/>
                  <a:gd name="connsiteX1" fmla="*/ 1933774 w 1933773"/>
                  <a:gd name="connsiteY1" fmla="*/ 908126 h 2486280"/>
                  <a:gd name="connsiteX2" fmla="*/ 1933265 w 1933773"/>
                  <a:gd name="connsiteY2" fmla="*/ 44516 h 2486280"/>
                  <a:gd name="connsiteX3" fmla="*/ 1888749 w 1933773"/>
                  <a:gd name="connsiteY3" fmla="*/ 0 h 2486280"/>
                  <a:gd name="connsiteX4" fmla="*/ 44516 w 1933773"/>
                  <a:gd name="connsiteY4" fmla="*/ 1018 h 2486280"/>
                  <a:gd name="connsiteX5" fmla="*/ 0 w 1933773"/>
                  <a:gd name="connsiteY5" fmla="*/ 45533 h 2486280"/>
                  <a:gd name="connsiteX6" fmla="*/ 1526 w 1933773"/>
                  <a:gd name="connsiteY6" fmla="*/ 2441764 h 2486280"/>
                  <a:gd name="connsiteX7" fmla="*/ 46042 w 1933773"/>
                  <a:gd name="connsiteY7" fmla="*/ 2486280 h 2486280"/>
                  <a:gd name="connsiteX8" fmla="*/ 1783946 w 1933773"/>
                  <a:gd name="connsiteY8" fmla="*/ 2485263 h 2486280"/>
                  <a:gd name="connsiteX9" fmla="*/ 1828461 w 1933773"/>
                  <a:gd name="connsiteY9" fmla="*/ 2440747 h 2486280"/>
                  <a:gd name="connsiteX10" fmla="*/ 1827698 w 1933773"/>
                  <a:gd name="connsiteY10" fmla="*/ 1121294 h 2486280"/>
                  <a:gd name="connsiteX11" fmla="*/ 1842452 w 1933773"/>
                  <a:gd name="connsiteY11" fmla="*/ 1071945 h 2486280"/>
                  <a:gd name="connsiteX12" fmla="*/ 1919020 w 1933773"/>
                  <a:gd name="connsiteY12" fmla="*/ 957221 h 248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3773" h="2486280">
                    <a:moveTo>
                      <a:pt x="1919020" y="957221"/>
                    </a:moveTo>
                    <a:cubicBezTo>
                      <a:pt x="1928686" y="942721"/>
                      <a:pt x="1933774" y="925423"/>
                      <a:pt x="1933774" y="908126"/>
                    </a:cubicBezTo>
                    <a:lnTo>
                      <a:pt x="1933265" y="44516"/>
                    </a:lnTo>
                    <a:cubicBezTo>
                      <a:pt x="1933265" y="19841"/>
                      <a:pt x="1913423" y="0"/>
                      <a:pt x="1888749" y="0"/>
                    </a:cubicBezTo>
                    <a:lnTo>
                      <a:pt x="44516" y="1018"/>
                    </a:lnTo>
                    <a:cubicBezTo>
                      <a:pt x="19841" y="1018"/>
                      <a:pt x="0" y="20859"/>
                      <a:pt x="0" y="45533"/>
                    </a:cubicBezTo>
                    <a:lnTo>
                      <a:pt x="1526" y="2441764"/>
                    </a:lnTo>
                    <a:cubicBezTo>
                      <a:pt x="1526" y="2466439"/>
                      <a:pt x="21368" y="2486280"/>
                      <a:pt x="46042" y="2486280"/>
                    </a:cubicBezTo>
                    <a:lnTo>
                      <a:pt x="1783946" y="2485263"/>
                    </a:lnTo>
                    <a:cubicBezTo>
                      <a:pt x="1808620" y="2485263"/>
                      <a:pt x="1828461" y="2465422"/>
                      <a:pt x="1828461" y="2440747"/>
                    </a:cubicBezTo>
                    <a:lnTo>
                      <a:pt x="1827698" y="1121294"/>
                    </a:lnTo>
                    <a:cubicBezTo>
                      <a:pt x="1827698" y="1103742"/>
                      <a:pt x="1832786" y="1086698"/>
                      <a:pt x="1842452" y="1071945"/>
                    </a:cubicBezTo>
                    <a:lnTo>
                      <a:pt x="1919020" y="957221"/>
                    </a:lnTo>
                    <a:close/>
                  </a:path>
                </a:pathLst>
              </a:custGeom>
              <a:solidFill>
                <a:schemeClr val="bg1">
                  <a:lumMod val="85000"/>
                </a:schemeClr>
              </a:solidFill>
              <a:ln w="2536" cap="flat">
                <a:noFill/>
                <a:prstDash val="solid"/>
                <a:miter/>
              </a:ln>
            </p:spPr>
            <p:txBody>
              <a:bodyPr rtlCol="0" anchor="ctr"/>
              <a:lstStyle/>
              <a:p>
                <a:endParaRPr lang="en-BE" sz="1050">
                  <a:latin typeface="Trebuchet MS" panose="020B0603020202020204" pitchFamily="34" charset="0"/>
                </a:endParaRPr>
              </a:p>
            </p:txBody>
          </p:sp>
          <p:sp>
            <p:nvSpPr>
              <p:cNvPr id="16" name="Forme libre : forme 15">
                <a:extLst>
                  <a:ext uri="{FF2B5EF4-FFF2-40B4-BE49-F238E27FC236}">
                    <a16:creationId xmlns:a16="http://schemas.microsoft.com/office/drawing/2014/main" id="{2BA9E888-2617-45F2-A762-0F6823D97D7E}"/>
                  </a:ext>
                </a:extLst>
              </p:cNvPr>
              <p:cNvSpPr/>
              <p:nvPr/>
            </p:nvSpPr>
            <p:spPr>
              <a:xfrm>
                <a:off x="3276495" y="1403423"/>
                <a:ext cx="1933773" cy="2486280"/>
              </a:xfrm>
              <a:custGeom>
                <a:avLst/>
                <a:gdLst>
                  <a:gd name="connsiteX0" fmla="*/ 1919020 w 1933773"/>
                  <a:gd name="connsiteY0" fmla="*/ 957220 h 2486280"/>
                  <a:gd name="connsiteX1" fmla="*/ 1933774 w 1933773"/>
                  <a:gd name="connsiteY1" fmla="*/ 908126 h 2486280"/>
                  <a:gd name="connsiteX2" fmla="*/ 1933265 w 1933773"/>
                  <a:gd name="connsiteY2" fmla="*/ 44516 h 2486280"/>
                  <a:gd name="connsiteX3" fmla="*/ 1888749 w 1933773"/>
                  <a:gd name="connsiteY3" fmla="*/ 0 h 2486280"/>
                  <a:gd name="connsiteX4" fmla="*/ 44516 w 1933773"/>
                  <a:gd name="connsiteY4" fmla="*/ 1018 h 2486280"/>
                  <a:gd name="connsiteX5" fmla="*/ 0 w 1933773"/>
                  <a:gd name="connsiteY5" fmla="*/ 45533 h 2486280"/>
                  <a:gd name="connsiteX6" fmla="*/ 1526 w 1933773"/>
                  <a:gd name="connsiteY6" fmla="*/ 2441765 h 2486280"/>
                  <a:gd name="connsiteX7" fmla="*/ 46042 w 1933773"/>
                  <a:gd name="connsiteY7" fmla="*/ 2486281 h 2486280"/>
                  <a:gd name="connsiteX8" fmla="*/ 1783946 w 1933773"/>
                  <a:gd name="connsiteY8" fmla="*/ 2485263 h 2486280"/>
                  <a:gd name="connsiteX9" fmla="*/ 1828462 w 1933773"/>
                  <a:gd name="connsiteY9" fmla="*/ 2440747 h 2486280"/>
                  <a:gd name="connsiteX10" fmla="*/ 1827698 w 1933773"/>
                  <a:gd name="connsiteY10" fmla="*/ 1121294 h 2486280"/>
                  <a:gd name="connsiteX11" fmla="*/ 1842452 w 1933773"/>
                  <a:gd name="connsiteY11" fmla="*/ 1071945 h 2486280"/>
                  <a:gd name="connsiteX12" fmla="*/ 1919020 w 1933773"/>
                  <a:gd name="connsiteY12" fmla="*/ 957220 h 248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3773" h="2486280">
                    <a:moveTo>
                      <a:pt x="1919020" y="957220"/>
                    </a:moveTo>
                    <a:cubicBezTo>
                      <a:pt x="1928686" y="942721"/>
                      <a:pt x="1933774" y="925423"/>
                      <a:pt x="1933774" y="908126"/>
                    </a:cubicBezTo>
                    <a:lnTo>
                      <a:pt x="1933265" y="44516"/>
                    </a:lnTo>
                    <a:cubicBezTo>
                      <a:pt x="1933265" y="19841"/>
                      <a:pt x="1913423" y="0"/>
                      <a:pt x="1888749" y="0"/>
                    </a:cubicBezTo>
                    <a:lnTo>
                      <a:pt x="44516" y="1018"/>
                    </a:lnTo>
                    <a:cubicBezTo>
                      <a:pt x="19841" y="1018"/>
                      <a:pt x="0" y="20859"/>
                      <a:pt x="0" y="45533"/>
                    </a:cubicBezTo>
                    <a:lnTo>
                      <a:pt x="1526" y="2441765"/>
                    </a:lnTo>
                    <a:cubicBezTo>
                      <a:pt x="1526" y="2466439"/>
                      <a:pt x="21368" y="2486281"/>
                      <a:pt x="46042" y="2486281"/>
                    </a:cubicBezTo>
                    <a:lnTo>
                      <a:pt x="1783946" y="2485263"/>
                    </a:lnTo>
                    <a:cubicBezTo>
                      <a:pt x="1808620" y="2485263"/>
                      <a:pt x="1828462" y="2465422"/>
                      <a:pt x="1828462" y="2440747"/>
                    </a:cubicBezTo>
                    <a:lnTo>
                      <a:pt x="1827698" y="1121294"/>
                    </a:lnTo>
                    <a:cubicBezTo>
                      <a:pt x="1827698" y="1103742"/>
                      <a:pt x="1832786" y="1086698"/>
                      <a:pt x="1842452" y="1071945"/>
                    </a:cubicBezTo>
                    <a:lnTo>
                      <a:pt x="1919020" y="957220"/>
                    </a:lnTo>
                    <a:close/>
                  </a:path>
                </a:pathLst>
              </a:custGeom>
              <a:solidFill>
                <a:srgbClr val="FF7351"/>
              </a:solidFill>
              <a:ln w="2536" cap="flat">
                <a:noFill/>
                <a:prstDash val="solid"/>
                <a:miter/>
              </a:ln>
            </p:spPr>
            <p:txBody>
              <a:bodyPr rtlCol="0" anchor="ctr"/>
              <a:lstStyle/>
              <a:p>
                <a:endParaRPr lang="en-BE" sz="1050">
                  <a:latin typeface="Trebuchet MS" panose="020B0603020202020204" pitchFamily="34" charset="0"/>
                </a:endParaRPr>
              </a:p>
            </p:txBody>
          </p:sp>
          <p:sp>
            <p:nvSpPr>
              <p:cNvPr id="17" name="Forme libre : forme 16">
                <a:extLst>
                  <a:ext uri="{FF2B5EF4-FFF2-40B4-BE49-F238E27FC236}">
                    <a16:creationId xmlns:a16="http://schemas.microsoft.com/office/drawing/2014/main" id="{F34D77DC-9A71-4354-9F71-E9C35A63DB95}"/>
                  </a:ext>
                </a:extLst>
              </p:cNvPr>
              <p:cNvSpPr/>
              <p:nvPr/>
            </p:nvSpPr>
            <p:spPr>
              <a:xfrm rot="5284637">
                <a:off x="2962462" y="1860484"/>
                <a:ext cx="2370705" cy="1701718"/>
              </a:xfrm>
              <a:custGeom>
                <a:avLst/>
                <a:gdLst>
                  <a:gd name="connsiteX0" fmla="*/ 0 w 2370705"/>
                  <a:gd name="connsiteY0" fmla="*/ 0 h 1701718"/>
                  <a:gd name="connsiteX1" fmla="*/ 2370705 w 2370705"/>
                  <a:gd name="connsiteY1" fmla="*/ 0 h 1701718"/>
                  <a:gd name="connsiteX2" fmla="*/ 2370705 w 2370705"/>
                  <a:gd name="connsiteY2" fmla="*/ 1701719 h 1701718"/>
                  <a:gd name="connsiteX3" fmla="*/ 0 w 2370705"/>
                  <a:gd name="connsiteY3" fmla="*/ 1701719 h 1701718"/>
                </a:gdLst>
                <a:ahLst/>
                <a:cxnLst>
                  <a:cxn ang="0">
                    <a:pos x="connsiteX0" y="connsiteY0"/>
                  </a:cxn>
                  <a:cxn ang="0">
                    <a:pos x="connsiteX1" y="connsiteY1"/>
                  </a:cxn>
                  <a:cxn ang="0">
                    <a:pos x="connsiteX2" y="connsiteY2"/>
                  </a:cxn>
                  <a:cxn ang="0">
                    <a:pos x="connsiteX3" y="connsiteY3"/>
                  </a:cxn>
                </a:cxnLst>
                <a:rect l="l" t="t" r="r" b="b"/>
                <a:pathLst>
                  <a:path w="2370705" h="1701718">
                    <a:moveTo>
                      <a:pt x="0" y="0"/>
                    </a:moveTo>
                    <a:lnTo>
                      <a:pt x="2370705" y="0"/>
                    </a:lnTo>
                    <a:lnTo>
                      <a:pt x="2370705" y="1701719"/>
                    </a:lnTo>
                    <a:lnTo>
                      <a:pt x="0" y="1701719"/>
                    </a:lnTo>
                    <a:close/>
                  </a:path>
                </a:pathLst>
              </a:custGeom>
              <a:solidFill>
                <a:srgbClr val="000000">
                  <a:alpha val="10000"/>
                </a:srgbClr>
              </a:solidFill>
              <a:ln w="2536" cap="flat">
                <a:noFill/>
                <a:prstDash val="solid"/>
                <a:miter/>
              </a:ln>
            </p:spPr>
            <p:txBody>
              <a:bodyPr rtlCol="0" anchor="ctr"/>
              <a:lstStyle/>
              <a:p>
                <a:endParaRPr lang="en-BE" sz="1050">
                  <a:latin typeface="Trebuchet MS" panose="020B0603020202020204" pitchFamily="34" charset="0"/>
                </a:endParaRPr>
              </a:p>
            </p:txBody>
          </p:sp>
          <p:sp>
            <p:nvSpPr>
              <p:cNvPr id="18" name="Forme libre : forme 17">
                <a:extLst>
                  <a:ext uri="{FF2B5EF4-FFF2-40B4-BE49-F238E27FC236}">
                    <a16:creationId xmlns:a16="http://schemas.microsoft.com/office/drawing/2014/main" id="{25EFF9AB-2689-454A-945D-F87A5D759CA0}"/>
                  </a:ext>
                </a:extLst>
              </p:cNvPr>
              <p:cNvSpPr/>
              <p:nvPr/>
            </p:nvSpPr>
            <p:spPr>
              <a:xfrm rot="5284637">
                <a:off x="2940376" y="1838096"/>
                <a:ext cx="2370705" cy="1701718"/>
              </a:xfrm>
              <a:custGeom>
                <a:avLst/>
                <a:gdLst>
                  <a:gd name="connsiteX0" fmla="*/ 0 w 2370705"/>
                  <a:gd name="connsiteY0" fmla="*/ 0 h 1701718"/>
                  <a:gd name="connsiteX1" fmla="*/ 2370706 w 2370705"/>
                  <a:gd name="connsiteY1" fmla="*/ 0 h 1701718"/>
                  <a:gd name="connsiteX2" fmla="*/ 2370706 w 2370705"/>
                  <a:gd name="connsiteY2" fmla="*/ 1701719 h 1701718"/>
                  <a:gd name="connsiteX3" fmla="*/ 0 w 2370705"/>
                  <a:gd name="connsiteY3" fmla="*/ 1701719 h 1701718"/>
                </a:gdLst>
                <a:ahLst/>
                <a:cxnLst>
                  <a:cxn ang="0">
                    <a:pos x="connsiteX0" y="connsiteY0"/>
                  </a:cxn>
                  <a:cxn ang="0">
                    <a:pos x="connsiteX1" y="connsiteY1"/>
                  </a:cxn>
                  <a:cxn ang="0">
                    <a:pos x="connsiteX2" y="connsiteY2"/>
                  </a:cxn>
                  <a:cxn ang="0">
                    <a:pos x="connsiteX3" y="connsiteY3"/>
                  </a:cxn>
                </a:cxnLst>
                <a:rect l="l" t="t" r="r" b="b"/>
                <a:pathLst>
                  <a:path w="2370705" h="1701718">
                    <a:moveTo>
                      <a:pt x="0" y="0"/>
                    </a:moveTo>
                    <a:lnTo>
                      <a:pt x="2370706" y="0"/>
                    </a:lnTo>
                    <a:lnTo>
                      <a:pt x="2370706" y="1701719"/>
                    </a:lnTo>
                    <a:lnTo>
                      <a:pt x="0" y="1701719"/>
                    </a:lnTo>
                    <a:close/>
                  </a:path>
                </a:pathLst>
              </a:custGeom>
              <a:solidFill>
                <a:srgbClr val="E6E6E6"/>
              </a:solidFill>
              <a:ln w="2536" cap="flat">
                <a:noFill/>
                <a:prstDash val="solid"/>
                <a:miter/>
              </a:ln>
            </p:spPr>
            <p:txBody>
              <a:bodyPr rtlCol="0" anchor="ctr"/>
              <a:lstStyle/>
              <a:p>
                <a:endParaRPr lang="en-BE" sz="1050">
                  <a:latin typeface="Trebuchet MS" panose="020B0603020202020204" pitchFamily="34" charset="0"/>
                </a:endParaRPr>
              </a:p>
            </p:txBody>
          </p:sp>
          <p:sp>
            <p:nvSpPr>
              <p:cNvPr id="19" name="Forme libre : forme 18">
                <a:extLst>
                  <a:ext uri="{FF2B5EF4-FFF2-40B4-BE49-F238E27FC236}">
                    <a16:creationId xmlns:a16="http://schemas.microsoft.com/office/drawing/2014/main" id="{B323E475-9E8C-4775-AAAC-89E6E05136FE}"/>
                  </a:ext>
                </a:extLst>
              </p:cNvPr>
              <p:cNvSpPr/>
              <p:nvPr/>
            </p:nvSpPr>
            <p:spPr>
              <a:xfrm rot="5577060">
                <a:off x="3028415" y="1751435"/>
                <a:ext cx="2370854" cy="1701826"/>
              </a:xfrm>
              <a:custGeom>
                <a:avLst/>
                <a:gdLst>
                  <a:gd name="connsiteX0" fmla="*/ 0 w 2370854"/>
                  <a:gd name="connsiteY0" fmla="*/ 0 h 1701826"/>
                  <a:gd name="connsiteX1" fmla="*/ 2370855 w 2370854"/>
                  <a:gd name="connsiteY1" fmla="*/ 0 h 1701826"/>
                  <a:gd name="connsiteX2" fmla="*/ 2370855 w 2370854"/>
                  <a:gd name="connsiteY2" fmla="*/ 1701826 h 1701826"/>
                  <a:gd name="connsiteX3" fmla="*/ 0 w 2370854"/>
                  <a:gd name="connsiteY3" fmla="*/ 1701826 h 1701826"/>
                </a:gdLst>
                <a:ahLst/>
                <a:cxnLst>
                  <a:cxn ang="0">
                    <a:pos x="connsiteX0" y="connsiteY0"/>
                  </a:cxn>
                  <a:cxn ang="0">
                    <a:pos x="connsiteX1" y="connsiteY1"/>
                  </a:cxn>
                  <a:cxn ang="0">
                    <a:pos x="connsiteX2" y="connsiteY2"/>
                  </a:cxn>
                  <a:cxn ang="0">
                    <a:pos x="connsiteX3" y="connsiteY3"/>
                  </a:cxn>
                </a:cxnLst>
                <a:rect l="l" t="t" r="r" b="b"/>
                <a:pathLst>
                  <a:path w="2370854" h="1701826">
                    <a:moveTo>
                      <a:pt x="0" y="0"/>
                    </a:moveTo>
                    <a:lnTo>
                      <a:pt x="2370855" y="0"/>
                    </a:lnTo>
                    <a:lnTo>
                      <a:pt x="2370855" y="1701826"/>
                    </a:lnTo>
                    <a:lnTo>
                      <a:pt x="0" y="1701826"/>
                    </a:lnTo>
                    <a:close/>
                  </a:path>
                </a:pathLst>
              </a:custGeom>
              <a:solidFill>
                <a:srgbClr val="000000">
                  <a:alpha val="11000"/>
                </a:srgbClr>
              </a:solidFill>
              <a:ln w="2536" cap="flat">
                <a:noFill/>
                <a:prstDash val="solid"/>
                <a:miter/>
              </a:ln>
            </p:spPr>
            <p:txBody>
              <a:bodyPr rtlCol="0" anchor="ctr"/>
              <a:lstStyle/>
              <a:p>
                <a:endParaRPr lang="en-BE" sz="1050">
                  <a:latin typeface="Trebuchet MS" panose="020B0603020202020204" pitchFamily="34" charset="0"/>
                </a:endParaRPr>
              </a:p>
            </p:txBody>
          </p:sp>
          <p:sp>
            <p:nvSpPr>
              <p:cNvPr id="20" name="Forme libre : forme 19">
                <a:extLst>
                  <a:ext uri="{FF2B5EF4-FFF2-40B4-BE49-F238E27FC236}">
                    <a16:creationId xmlns:a16="http://schemas.microsoft.com/office/drawing/2014/main" id="{35D5BC16-2987-47C8-9C33-EC2107E2B72A}"/>
                  </a:ext>
                </a:extLst>
              </p:cNvPr>
              <p:cNvSpPr/>
              <p:nvPr/>
            </p:nvSpPr>
            <p:spPr>
              <a:xfrm rot="5577060">
                <a:off x="3006328" y="1729310"/>
                <a:ext cx="2370854" cy="1701826"/>
              </a:xfrm>
              <a:custGeom>
                <a:avLst/>
                <a:gdLst>
                  <a:gd name="connsiteX0" fmla="*/ 0 w 2370854"/>
                  <a:gd name="connsiteY0" fmla="*/ 0 h 1701826"/>
                  <a:gd name="connsiteX1" fmla="*/ 2370855 w 2370854"/>
                  <a:gd name="connsiteY1" fmla="*/ 0 h 1701826"/>
                  <a:gd name="connsiteX2" fmla="*/ 2370855 w 2370854"/>
                  <a:gd name="connsiteY2" fmla="*/ 1701826 h 1701826"/>
                  <a:gd name="connsiteX3" fmla="*/ 0 w 2370854"/>
                  <a:gd name="connsiteY3" fmla="*/ 1701826 h 1701826"/>
                </a:gdLst>
                <a:ahLst/>
                <a:cxnLst>
                  <a:cxn ang="0">
                    <a:pos x="connsiteX0" y="connsiteY0"/>
                  </a:cxn>
                  <a:cxn ang="0">
                    <a:pos x="connsiteX1" y="connsiteY1"/>
                  </a:cxn>
                  <a:cxn ang="0">
                    <a:pos x="connsiteX2" y="connsiteY2"/>
                  </a:cxn>
                  <a:cxn ang="0">
                    <a:pos x="connsiteX3" y="connsiteY3"/>
                  </a:cxn>
                </a:cxnLst>
                <a:rect l="l" t="t" r="r" b="b"/>
                <a:pathLst>
                  <a:path w="2370854" h="1701826">
                    <a:moveTo>
                      <a:pt x="0" y="0"/>
                    </a:moveTo>
                    <a:lnTo>
                      <a:pt x="2370855" y="0"/>
                    </a:lnTo>
                    <a:lnTo>
                      <a:pt x="2370855" y="1701826"/>
                    </a:lnTo>
                    <a:lnTo>
                      <a:pt x="0" y="1701826"/>
                    </a:lnTo>
                    <a:close/>
                  </a:path>
                </a:pathLst>
              </a:custGeom>
              <a:solidFill>
                <a:srgbClr val="F2F2F2"/>
              </a:solidFill>
              <a:ln w="2536" cap="flat">
                <a:noFill/>
                <a:prstDash val="solid"/>
                <a:miter/>
              </a:ln>
            </p:spPr>
            <p:txBody>
              <a:bodyPr rtlCol="0" anchor="ctr"/>
              <a:lstStyle/>
              <a:p>
                <a:endParaRPr lang="en-BE" sz="1050">
                  <a:latin typeface="Trebuchet MS" panose="020B0603020202020204" pitchFamily="34" charset="0"/>
                </a:endParaRPr>
              </a:p>
            </p:txBody>
          </p:sp>
          <p:sp>
            <p:nvSpPr>
              <p:cNvPr id="21" name="Forme libre : forme 20">
                <a:extLst>
                  <a:ext uri="{FF2B5EF4-FFF2-40B4-BE49-F238E27FC236}">
                    <a16:creationId xmlns:a16="http://schemas.microsoft.com/office/drawing/2014/main" id="{2FC80316-4FBD-418F-9F35-FFF5290ABB2C}"/>
                  </a:ext>
                </a:extLst>
              </p:cNvPr>
              <p:cNvSpPr/>
              <p:nvPr/>
            </p:nvSpPr>
            <p:spPr>
              <a:xfrm rot="5400000">
                <a:off x="3027984" y="1816526"/>
                <a:ext cx="2370793" cy="1701781"/>
              </a:xfrm>
              <a:custGeom>
                <a:avLst/>
                <a:gdLst>
                  <a:gd name="connsiteX0" fmla="*/ 0 w 2370793"/>
                  <a:gd name="connsiteY0" fmla="*/ 0 h 1701781"/>
                  <a:gd name="connsiteX1" fmla="*/ 2370793 w 2370793"/>
                  <a:gd name="connsiteY1" fmla="*/ 0 h 1701781"/>
                  <a:gd name="connsiteX2" fmla="*/ 2370793 w 2370793"/>
                  <a:gd name="connsiteY2" fmla="*/ 1701782 h 1701781"/>
                  <a:gd name="connsiteX3" fmla="*/ 0 w 2370793"/>
                  <a:gd name="connsiteY3" fmla="*/ 1701782 h 1701781"/>
                </a:gdLst>
                <a:ahLst/>
                <a:cxnLst>
                  <a:cxn ang="0">
                    <a:pos x="connsiteX0" y="connsiteY0"/>
                  </a:cxn>
                  <a:cxn ang="0">
                    <a:pos x="connsiteX1" y="connsiteY1"/>
                  </a:cxn>
                  <a:cxn ang="0">
                    <a:pos x="connsiteX2" y="connsiteY2"/>
                  </a:cxn>
                  <a:cxn ang="0">
                    <a:pos x="connsiteX3" y="connsiteY3"/>
                  </a:cxn>
                </a:cxnLst>
                <a:rect l="l" t="t" r="r" b="b"/>
                <a:pathLst>
                  <a:path w="2370793" h="1701781">
                    <a:moveTo>
                      <a:pt x="0" y="0"/>
                    </a:moveTo>
                    <a:lnTo>
                      <a:pt x="2370793" y="0"/>
                    </a:lnTo>
                    <a:lnTo>
                      <a:pt x="2370793" y="1701782"/>
                    </a:lnTo>
                    <a:lnTo>
                      <a:pt x="0" y="1701782"/>
                    </a:lnTo>
                    <a:close/>
                  </a:path>
                </a:pathLst>
              </a:custGeom>
              <a:solidFill>
                <a:srgbClr val="000000">
                  <a:alpha val="11000"/>
                </a:srgbClr>
              </a:solidFill>
              <a:ln w="2536" cap="flat">
                <a:noFill/>
                <a:prstDash val="solid"/>
                <a:miter/>
              </a:ln>
            </p:spPr>
            <p:txBody>
              <a:bodyPr rtlCol="0" anchor="ctr"/>
              <a:lstStyle/>
              <a:p>
                <a:endParaRPr lang="en-BE" sz="1050">
                  <a:latin typeface="Trebuchet MS" panose="020B0603020202020204" pitchFamily="34" charset="0"/>
                </a:endParaRPr>
              </a:p>
            </p:txBody>
          </p:sp>
          <p:sp>
            <p:nvSpPr>
              <p:cNvPr id="22" name="Forme libre : forme 21">
                <a:extLst>
                  <a:ext uri="{FF2B5EF4-FFF2-40B4-BE49-F238E27FC236}">
                    <a16:creationId xmlns:a16="http://schemas.microsoft.com/office/drawing/2014/main" id="{F9435DB5-A48D-4DFF-9BD2-ADEFC2A063A1}"/>
                  </a:ext>
                </a:extLst>
              </p:cNvPr>
              <p:cNvSpPr/>
              <p:nvPr/>
            </p:nvSpPr>
            <p:spPr>
              <a:xfrm rot="5400000">
                <a:off x="3005902" y="1794395"/>
                <a:ext cx="2370793" cy="1701781"/>
              </a:xfrm>
              <a:custGeom>
                <a:avLst/>
                <a:gdLst>
                  <a:gd name="connsiteX0" fmla="*/ 0 w 2370793"/>
                  <a:gd name="connsiteY0" fmla="*/ 0 h 1701781"/>
                  <a:gd name="connsiteX1" fmla="*/ 2370793 w 2370793"/>
                  <a:gd name="connsiteY1" fmla="*/ 0 h 1701781"/>
                  <a:gd name="connsiteX2" fmla="*/ 2370793 w 2370793"/>
                  <a:gd name="connsiteY2" fmla="*/ 1701782 h 1701781"/>
                  <a:gd name="connsiteX3" fmla="*/ 0 w 2370793"/>
                  <a:gd name="connsiteY3" fmla="*/ 1701782 h 1701781"/>
                </a:gdLst>
                <a:ahLst/>
                <a:cxnLst>
                  <a:cxn ang="0">
                    <a:pos x="connsiteX0" y="connsiteY0"/>
                  </a:cxn>
                  <a:cxn ang="0">
                    <a:pos x="connsiteX1" y="connsiteY1"/>
                  </a:cxn>
                  <a:cxn ang="0">
                    <a:pos x="connsiteX2" y="connsiteY2"/>
                  </a:cxn>
                  <a:cxn ang="0">
                    <a:pos x="connsiteX3" y="connsiteY3"/>
                  </a:cxn>
                </a:cxnLst>
                <a:rect l="l" t="t" r="r" b="b"/>
                <a:pathLst>
                  <a:path w="2370793" h="1701781">
                    <a:moveTo>
                      <a:pt x="0" y="0"/>
                    </a:moveTo>
                    <a:lnTo>
                      <a:pt x="2370793" y="0"/>
                    </a:lnTo>
                    <a:lnTo>
                      <a:pt x="2370793" y="1701782"/>
                    </a:lnTo>
                    <a:lnTo>
                      <a:pt x="0" y="1701782"/>
                    </a:lnTo>
                    <a:close/>
                  </a:path>
                </a:pathLst>
              </a:custGeom>
              <a:solidFill>
                <a:srgbClr val="FFFFFF"/>
              </a:solidFill>
              <a:ln w="2536" cap="flat">
                <a:noFill/>
                <a:prstDash val="solid"/>
                <a:miter/>
              </a:ln>
            </p:spPr>
            <p:txBody>
              <a:bodyPr rtlCol="0" anchor="ctr"/>
              <a:lstStyle/>
              <a:p>
                <a:endParaRPr lang="en-BE" sz="1050">
                  <a:latin typeface="Trebuchet MS" panose="020B0603020202020204" pitchFamily="34" charset="0"/>
                </a:endParaRPr>
              </a:p>
            </p:txBody>
          </p:sp>
          <p:sp>
            <p:nvSpPr>
              <p:cNvPr id="23" name="Forme libre : forme 22">
                <a:extLst>
                  <a:ext uri="{FF2B5EF4-FFF2-40B4-BE49-F238E27FC236}">
                    <a16:creationId xmlns:a16="http://schemas.microsoft.com/office/drawing/2014/main" id="{793D9E11-666D-45F9-981D-07583FFCF020}"/>
                  </a:ext>
                </a:extLst>
              </p:cNvPr>
              <p:cNvSpPr/>
              <p:nvPr/>
            </p:nvSpPr>
            <p:spPr>
              <a:xfrm>
                <a:off x="4419411" y="3304891"/>
                <a:ext cx="367320" cy="367320"/>
              </a:xfrm>
              <a:custGeom>
                <a:avLst/>
                <a:gdLst>
                  <a:gd name="connsiteX0" fmla="*/ 183660 w 367320"/>
                  <a:gd name="connsiteY0" fmla="*/ 367320 h 367320"/>
                  <a:gd name="connsiteX1" fmla="*/ 0 w 367320"/>
                  <a:gd name="connsiteY1" fmla="*/ 183660 h 367320"/>
                  <a:gd name="connsiteX2" fmla="*/ 183660 w 367320"/>
                  <a:gd name="connsiteY2" fmla="*/ 0 h 367320"/>
                  <a:gd name="connsiteX3" fmla="*/ 367320 w 367320"/>
                  <a:gd name="connsiteY3" fmla="*/ 183660 h 367320"/>
                  <a:gd name="connsiteX4" fmla="*/ 183660 w 367320"/>
                  <a:gd name="connsiteY4" fmla="*/ 367320 h 367320"/>
                  <a:gd name="connsiteX5" fmla="*/ 183660 w 367320"/>
                  <a:gd name="connsiteY5" fmla="*/ 19078 h 367320"/>
                  <a:gd name="connsiteX6" fmla="*/ 19078 w 367320"/>
                  <a:gd name="connsiteY6" fmla="*/ 183660 h 367320"/>
                  <a:gd name="connsiteX7" fmla="*/ 183660 w 367320"/>
                  <a:gd name="connsiteY7" fmla="*/ 348242 h 367320"/>
                  <a:gd name="connsiteX8" fmla="*/ 348242 w 367320"/>
                  <a:gd name="connsiteY8" fmla="*/ 183660 h 367320"/>
                  <a:gd name="connsiteX9" fmla="*/ 183660 w 367320"/>
                  <a:gd name="connsiteY9" fmla="*/ 19078 h 36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7320" h="367320">
                    <a:moveTo>
                      <a:pt x="183660" y="367320"/>
                    </a:moveTo>
                    <a:cubicBezTo>
                      <a:pt x="82418" y="367320"/>
                      <a:pt x="0" y="284902"/>
                      <a:pt x="0" y="183660"/>
                    </a:cubicBezTo>
                    <a:cubicBezTo>
                      <a:pt x="0" y="82418"/>
                      <a:pt x="82418" y="0"/>
                      <a:pt x="183660" y="0"/>
                    </a:cubicBezTo>
                    <a:cubicBezTo>
                      <a:pt x="284902" y="0"/>
                      <a:pt x="367320" y="82418"/>
                      <a:pt x="367320" y="183660"/>
                    </a:cubicBezTo>
                    <a:cubicBezTo>
                      <a:pt x="367320" y="284902"/>
                      <a:pt x="284902" y="367320"/>
                      <a:pt x="183660" y="367320"/>
                    </a:cubicBezTo>
                    <a:close/>
                    <a:moveTo>
                      <a:pt x="183660" y="19078"/>
                    </a:moveTo>
                    <a:cubicBezTo>
                      <a:pt x="92848" y="19078"/>
                      <a:pt x="19078" y="92848"/>
                      <a:pt x="19078" y="183660"/>
                    </a:cubicBezTo>
                    <a:cubicBezTo>
                      <a:pt x="19078" y="274473"/>
                      <a:pt x="92848" y="348242"/>
                      <a:pt x="183660" y="348242"/>
                    </a:cubicBezTo>
                    <a:cubicBezTo>
                      <a:pt x="274473" y="348242"/>
                      <a:pt x="348242" y="274473"/>
                      <a:pt x="348242" y="183660"/>
                    </a:cubicBezTo>
                    <a:cubicBezTo>
                      <a:pt x="348242" y="92848"/>
                      <a:pt x="274218" y="19078"/>
                      <a:pt x="183660" y="19078"/>
                    </a:cubicBezTo>
                    <a:close/>
                  </a:path>
                </a:pathLst>
              </a:custGeom>
              <a:solidFill>
                <a:srgbClr val="FF5B30"/>
              </a:solidFill>
              <a:ln w="2536" cap="flat">
                <a:noFill/>
                <a:prstDash val="solid"/>
                <a:miter/>
              </a:ln>
            </p:spPr>
            <p:txBody>
              <a:bodyPr rtlCol="0" anchor="ctr"/>
              <a:lstStyle/>
              <a:p>
                <a:endParaRPr lang="en-BE" sz="1050">
                  <a:latin typeface="Trebuchet MS" panose="020B0603020202020204" pitchFamily="34" charset="0"/>
                </a:endParaRPr>
              </a:p>
            </p:txBody>
          </p:sp>
          <p:sp>
            <p:nvSpPr>
              <p:cNvPr id="24" name="Forme libre : forme 23">
                <a:extLst>
                  <a:ext uri="{FF2B5EF4-FFF2-40B4-BE49-F238E27FC236}">
                    <a16:creationId xmlns:a16="http://schemas.microsoft.com/office/drawing/2014/main" id="{72943CC0-8EE3-433C-874C-587189C2B222}"/>
                  </a:ext>
                </a:extLst>
              </p:cNvPr>
              <p:cNvSpPr/>
              <p:nvPr/>
            </p:nvSpPr>
            <p:spPr>
              <a:xfrm>
                <a:off x="4472830" y="3358310"/>
                <a:ext cx="260481" cy="260482"/>
              </a:xfrm>
              <a:custGeom>
                <a:avLst/>
                <a:gdLst>
                  <a:gd name="connsiteX0" fmla="*/ 130241 w 260481"/>
                  <a:gd name="connsiteY0" fmla="*/ 260482 h 260482"/>
                  <a:gd name="connsiteX1" fmla="*/ 0 w 260481"/>
                  <a:gd name="connsiteY1" fmla="*/ 130241 h 260482"/>
                  <a:gd name="connsiteX2" fmla="*/ 130241 w 260481"/>
                  <a:gd name="connsiteY2" fmla="*/ 0 h 260482"/>
                  <a:gd name="connsiteX3" fmla="*/ 260482 w 260481"/>
                  <a:gd name="connsiteY3" fmla="*/ 130241 h 260482"/>
                  <a:gd name="connsiteX4" fmla="*/ 130241 w 260481"/>
                  <a:gd name="connsiteY4" fmla="*/ 260482 h 260482"/>
                  <a:gd name="connsiteX5" fmla="*/ 130241 w 260481"/>
                  <a:gd name="connsiteY5" fmla="*/ 44516 h 260482"/>
                  <a:gd name="connsiteX6" fmla="*/ 44516 w 260481"/>
                  <a:gd name="connsiteY6" fmla="*/ 130241 h 260482"/>
                  <a:gd name="connsiteX7" fmla="*/ 130241 w 260481"/>
                  <a:gd name="connsiteY7" fmla="*/ 215966 h 260482"/>
                  <a:gd name="connsiteX8" fmla="*/ 215966 w 260481"/>
                  <a:gd name="connsiteY8" fmla="*/ 130241 h 260482"/>
                  <a:gd name="connsiteX9" fmla="*/ 130241 w 260481"/>
                  <a:gd name="connsiteY9" fmla="*/ 44516 h 26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481" h="260482">
                    <a:moveTo>
                      <a:pt x="130241" y="260482"/>
                    </a:moveTo>
                    <a:cubicBezTo>
                      <a:pt x="58507" y="260482"/>
                      <a:pt x="0" y="201975"/>
                      <a:pt x="0" y="130241"/>
                    </a:cubicBezTo>
                    <a:cubicBezTo>
                      <a:pt x="0" y="58507"/>
                      <a:pt x="58507" y="0"/>
                      <a:pt x="130241" y="0"/>
                    </a:cubicBezTo>
                    <a:cubicBezTo>
                      <a:pt x="201975" y="0"/>
                      <a:pt x="260482" y="58507"/>
                      <a:pt x="260482" y="130241"/>
                    </a:cubicBezTo>
                    <a:cubicBezTo>
                      <a:pt x="260482" y="201975"/>
                      <a:pt x="201975" y="260482"/>
                      <a:pt x="130241" y="260482"/>
                    </a:cubicBezTo>
                    <a:close/>
                    <a:moveTo>
                      <a:pt x="130241" y="44516"/>
                    </a:moveTo>
                    <a:cubicBezTo>
                      <a:pt x="82927" y="44516"/>
                      <a:pt x="44516" y="82927"/>
                      <a:pt x="44516" y="130241"/>
                    </a:cubicBezTo>
                    <a:cubicBezTo>
                      <a:pt x="44516" y="177555"/>
                      <a:pt x="82927" y="215966"/>
                      <a:pt x="130241" y="215966"/>
                    </a:cubicBezTo>
                    <a:cubicBezTo>
                      <a:pt x="177555" y="215966"/>
                      <a:pt x="215966" y="177555"/>
                      <a:pt x="215966" y="130241"/>
                    </a:cubicBezTo>
                    <a:cubicBezTo>
                      <a:pt x="215966" y="82927"/>
                      <a:pt x="177555" y="44516"/>
                      <a:pt x="130241" y="44516"/>
                    </a:cubicBezTo>
                    <a:close/>
                  </a:path>
                </a:pathLst>
              </a:custGeom>
              <a:solidFill>
                <a:srgbClr val="FF5B30"/>
              </a:solidFill>
              <a:ln w="2536" cap="flat">
                <a:noFill/>
                <a:prstDash val="solid"/>
                <a:miter/>
              </a:ln>
            </p:spPr>
            <p:txBody>
              <a:bodyPr rtlCol="0" anchor="ctr"/>
              <a:lstStyle/>
              <a:p>
                <a:endParaRPr lang="en-BE" sz="1050">
                  <a:latin typeface="Trebuchet MS" panose="020B0603020202020204" pitchFamily="34" charset="0"/>
                </a:endParaRPr>
              </a:p>
            </p:txBody>
          </p:sp>
          <p:sp>
            <p:nvSpPr>
              <p:cNvPr id="25" name="Forme libre : forme 24">
                <a:extLst>
                  <a:ext uri="{FF2B5EF4-FFF2-40B4-BE49-F238E27FC236}">
                    <a16:creationId xmlns:a16="http://schemas.microsoft.com/office/drawing/2014/main" id="{FBD67E44-D0A4-49D9-8337-39D1E91D6835}"/>
                  </a:ext>
                </a:extLst>
              </p:cNvPr>
              <p:cNvSpPr/>
              <p:nvPr/>
            </p:nvSpPr>
            <p:spPr>
              <a:xfrm>
                <a:off x="3514338" y="2224043"/>
                <a:ext cx="1353794" cy="62322"/>
              </a:xfrm>
              <a:custGeom>
                <a:avLst/>
                <a:gdLst>
                  <a:gd name="connsiteX0" fmla="*/ 0 w 1353794"/>
                  <a:gd name="connsiteY0" fmla="*/ 0 h 62322"/>
                  <a:gd name="connsiteX1" fmla="*/ 1353794 w 1353794"/>
                  <a:gd name="connsiteY1" fmla="*/ 0 h 62322"/>
                  <a:gd name="connsiteX2" fmla="*/ 1353794 w 1353794"/>
                  <a:gd name="connsiteY2" fmla="*/ 62322 h 62322"/>
                  <a:gd name="connsiteX3" fmla="*/ 0 w 1353794"/>
                  <a:gd name="connsiteY3" fmla="*/ 62322 h 62322"/>
                </a:gdLst>
                <a:ahLst/>
                <a:cxnLst>
                  <a:cxn ang="0">
                    <a:pos x="connsiteX0" y="connsiteY0"/>
                  </a:cxn>
                  <a:cxn ang="0">
                    <a:pos x="connsiteX1" y="connsiteY1"/>
                  </a:cxn>
                  <a:cxn ang="0">
                    <a:pos x="connsiteX2" y="connsiteY2"/>
                  </a:cxn>
                  <a:cxn ang="0">
                    <a:pos x="connsiteX3" y="connsiteY3"/>
                  </a:cxn>
                </a:cxnLst>
                <a:rect l="l" t="t" r="r" b="b"/>
                <a:pathLst>
                  <a:path w="1353794" h="62322">
                    <a:moveTo>
                      <a:pt x="0" y="0"/>
                    </a:moveTo>
                    <a:lnTo>
                      <a:pt x="1353794" y="0"/>
                    </a:lnTo>
                    <a:lnTo>
                      <a:pt x="1353794" y="62322"/>
                    </a:lnTo>
                    <a:lnTo>
                      <a:pt x="0" y="62322"/>
                    </a:lnTo>
                    <a:close/>
                  </a:path>
                </a:pathLst>
              </a:custGeom>
              <a:solidFill>
                <a:srgbClr val="FF5B30"/>
              </a:solidFill>
              <a:ln w="2536" cap="flat">
                <a:noFill/>
                <a:prstDash val="solid"/>
                <a:miter/>
              </a:ln>
            </p:spPr>
            <p:txBody>
              <a:bodyPr rtlCol="0" anchor="ctr"/>
              <a:lstStyle/>
              <a:p>
                <a:endParaRPr lang="en-BE" sz="1050">
                  <a:latin typeface="Trebuchet MS" panose="020B0603020202020204" pitchFamily="34" charset="0"/>
                </a:endParaRPr>
              </a:p>
            </p:txBody>
          </p:sp>
          <p:sp>
            <p:nvSpPr>
              <p:cNvPr id="26" name="Forme libre : forme 25">
                <a:extLst>
                  <a:ext uri="{FF2B5EF4-FFF2-40B4-BE49-F238E27FC236}">
                    <a16:creationId xmlns:a16="http://schemas.microsoft.com/office/drawing/2014/main" id="{DD0BC1E2-A42B-44A0-A299-BE7D72F2CCA1}"/>
                  </a:ext>
                </a:extLst>
              </p:cNvPr>
              <p:cNvSpPr/>
              <p:nvPr/>
            </p:nvSpPr>
            <p:spPr>
              <a:xfrm>
                <a:off x="3514338" y="3406133"/>
                <a:ext cx="831812" cy="28490"/>
              </a:xfrm>
              <a:custGeom>
                <a:avLst/>
                <a:gdLst>
                  <a:gd name="connsiteX0" fmla="*/ 0 w 831812"/>
                  <a:gd name="connsiteY0" fmla="*/ 0 h 28490"/>
                  <a:gd name="connsiteX1" fmla="*/ 831813 w 831812"/>
                  <a:gd name="connsiteY1" fmla="*/ 0 h 28490"/>
                  <a:gd name="connsiteX2" fmla="*/ 831813 w 831812"/>
                  <a:gd name="connsiteY2" fmla="*/ 28490 h 28490"/>
                  <a:gd name="connsiteX3" fmla="*/ 0 w 831812"/>
                  <a:gd name="connsiteY3" fmla="*/ 28490 h 28490"/>
                </a:gdLst>
                <a:ahLst/>
                <a:cxnLst>
                  <a:cxn ang="0">
                    <a:pos x="connsiteX0" y="connsiteY0"/>
                  </a:cxn>
                  <a:cxn ang="0">
                    <a:pos x="connsiteX1" y="connsiteY1"/>
                  </a:cxn>
                  <a:cxn ang="0">
                    <a:pos x="connsiteX2" y="connsiteY2"/>
                  </a:cxn>
                  <a:cxn ang="0">
                    <a:pos x="connsiteX3" y="connsiteY3"/>
                  </a:cxn>
                </a:cxnLst>
                <a:rect l="l" t="t" r="r" b="b"/>
                <a:pathLst>
                  <a:path w="831812" h="28490">
                    <a:moveTo>
                      <a:pt x="0" y="0"/>
                    </a:moveTo>
                    <a:lnTo>
                      <a:pt x="831813" y="0"/>
                    </a:lnTo>
                    <a:lnTo>
                      <a:pt x="831813"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27" name="Forme libre : forme 26">
                <a:extLst>
                  <a:ext uri="{FF2B5EF4-FFF2-40B4-BE49-F238E27FC236}">
                    <a16:creationId xmlns:a16="http://schemas.microsoft.com/office/drawing/2014/main" id="{778E15E0-F7D5-412B-B9C9-8B5353617D56}"/>
                  </a:ext>
                </a:extLst>
              </p:cNvPr>
              <p:cNvSpPr/>
              <p:nvPr/>
            </p:nvSpPr>
            <p:spPr>
              <a:xfrm>
                <a:off x="3514338" y="3485244"/>
                <a:ext cx="672063" cy="28490"/>
              </a:xfrm>
              <a:custGeom>
                <a:avLst/>
                <a:gdLst>
                  <a:gd name="connsiteX0" fmla="*/ 0 w 672063"/>
                  <a:gd name="connsiteY0" fmla="*/ 0 h 28490"/>
                  <a:gd name="connsiteX1" fmla="*/ 672064 w 672063"/>
                  <a:gd name="connsiteY1" fmla="*/ 0 h 28490"/>
                  <a:gd name="connsiteX2" fmla="*/ 672064 w 672063"/>
                  <a:gd name="connsiteY2" fmla="*/ 28490 h 28490"/>
                  <a:gd name="connsiteX3" fmla="*/ 0 w 672063"/>
                  <a:gd name="connsiteY3" fmla="*/ 28490 h 28490"/>
                </a:gdLst>
                <a:ahLst/>
                <a:cxnLst>
                  <a:cxn ang="0">
                    <a:pos x="connsiteX0" y="connsiteY0"/>
                  </a:cxn>
                  <a:cxn ang="0">
                    <a:pos x="connsiteX1" y="connsiteY1"/>
                  </a:cxn>
                  <a:cxn ang="0">
                    <a:pos x="connsiteX2" y="connsiteY2"/>
                  </a:cxn>
                  <a:cxn ang="0">
                    <a:pos x="connsiteX3" y="connsiteY3"/>
                  </a:cxn>
                </a:cxnLst>
                <a:rect l="l" t="t" r="r" b="b"/>
                <a:pathLst>
                  <a:path w="672063" h="28490">
                    <a:moveTo>
                      <a:pt x="0" y="0"/>
                    </a:moveTo>
                    <a:lnTo>
                      <a:pt x="672064" y="0"/>
                    </a:lnTo>
                    <a:lnTo>
                      <a:pt x="672064"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28" name="Forme libre : forme 27">
                <a:extLst>
                  <a:ext uri="{FF2B5EF4-FFF2-40B4-BE49-F238E27FC236}">
                    <a16:creationId xmlns:a16="http://schemas.microsoft.com/office/drawing/2014/main" id="{8BA734C7-4BC4-4698-B72E-205048CBF9DF}"/>
                  </a:ext>
                </a:extLst>
              </p:cNvPr>
              <p:cNvSpPr/>
              <p:nvPr/>
            </p:nvSpPr>
            <p:spPr>
              <a:xfrm>
                <a:off x="3514338" y="3137002"/>
                <a:ext cx="1356846" cy="28490"/>
              </a:xfrm>
              <a:custGeom>
                <a:avLst/>
                <a:gdLst>
                  <a:gd name="connsiteX0" fmla="*/ 0 w 1356846"/>
                  <a:gd name="connsiteY0" fmla="*/ 0 h 28490"/>
                  <a:gd name="connsiteX1" fmla="*/ 1356847 w 1356846"/>
                  <a:gd name="connsiteY1" fmla="*/ 0 h 28490"/>
                  <a:gd name="connsiteX2" fmla="*/ 1356847 w 1356846"/>
                  <a:gd name="connsiteY2" fmla="*/ 28490 h 28490"/>
                  <a:gd name="connsiteX3" fmla="*/ 0 w 1356846"/>
                  <a:gd name="connsiteY3" fmla="*/ 28490 h 28490"/>
                </a:gdLst>
                <a:ahLst/>
                <a:cxnLst>
                  <a:cxn ang="0">
                    <a:pos x="connsiteX0" y="connsiteY0"/>
                  </a:cxn>
                  <a:cxn ang="0">
                    <a:pos x="connsiteX1" y="connsiteY1"/>
                  </a:cxn>
                  <a:cxn ang="0">
                    <a:pos x="connsiteX2" y="connsiteY2"/>
                  </a:cxn>
                  <a:cxn ang="0">
                    <a:pos x="connsiteX3" y="connsiteY3"/>
                  </a:cxn>
                </a:cxnLst>
                <a:rect l="l" t="t" r="r" b="b"/>
                <a:pathLst>
                  <a:path w="1356846" h="28490">
                    <a:moveTo>
                      <a:pt x="0" y="0"/>
                    </a:moveTo>
                    <a:lnTo>
                      <a:pt x="1356847" y="0"/>
                    </a:lnTo>
                    <a:lnTo>
                      <a:pt x="1356847"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29" name="Forme libre : forme 28">
                <a:extLst>
                  <a:ext uri="{FF2B5EF4-FFF2-40B4-BE49-F238E27FC236}">
                    <a16:creationId xmlns:a16="http://schemas.microsoft.com/office/drawing/2014/main" id="{7BB163F0-D352-45F6-9FF2-AE87485F6D0B}"/>
                  </a:ext>
                </a:extLst>
              </p:cNvPr>
              <p:cNvSpPr/>
              <p:nvPr/>
            </p:nvSpPr>
            <p:spPr>
              <a:xfrm>
                <a:off x="3514338" y="3216367"/>
                <a:ext cx="1096110" cy="28490"/>
              </a:xfrm>
              <a:custGeom>
                <a:avLst/>
                <a:gdLst>
                  <a:gd name="connsiteX0" fmla="*/ 0 w 1096110"/>
                  <a:gd name="connsiteY0" fmla="*/ 0 h 28490"/>
                  <a:gd name="connsiteX1" fmla="*/ 1096110 w 1096110"/>
                  <a:gd name="connsiteY1" fmla="*/ 0 h 28490"/>
                  <a:gd name="connsiteX2" fmla="*/ 1096110 w 1096110"/>
                  <a:gd name="connsiteY2" fmla="*/ 28490 h 28490"/>
                  <a:gd name="connsiteX3" fmla="*/ 0 w 1096110"/>
                  <a:gd name="connsiteY3" fmla="*/ 28490 h 28490"/>
                </a:gdLst>
                <a:ahLst/>
                <a:cxnLst>
                  <a:cxn ang="0">
                    <a:pos x="connsiteX0" y="connsiteY0"/>
                  </a:cxn>
                  <a:cxn ang="0">
                    <a:pos x="connsiteX1" y="connsiteY1"/>
                  </a:cxn>
                  <a:cxn ang="0">
                    <a:pos x="connsiteX2" y="connsiteY2"/>
                  </a:cxn>
                  <a:cxn ang="0">
                    <a:pos x="connsiteX3" y="connsiteY3"/>
                  </a:cxn>
                </a:cxnLst>
                <a:rect l="l" t="t" r="r" b="b"/>
                <a:pathLst>
                  <a:path w="1096110" h="28490">
                    <a:moveTo>
                      <a:pt x="0" y="0"/>
                    </a:moveTo>
                    <a:lnTo>
                      <a:pt x="1096110" y="0"/>
                    </a:lnTo>
                    <a:lnTo>
                      <a:pt x="1096110"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30" name="Forme libre : forme 29">
                <a:extLst>
                  <a:ext uri="{FF2B5EF4-FFF2-40B4-BE49-F238E27FC236}">
                    <a16:creationId xmlns:a16="http://schemas.microsoft.com/office/drawing/2014/main" id="{4A29BB47-8D58-4B2D-B388-06F4637D9ADF}"/>
                  </a:ext>
                </a:extLst>
              </p:cNvPr>
              <p:cNvSpPr/>
              <p:nvPr/>
            </p:nvSpPr>
            <p:spPr>
              <a:xfrm>
                <a:off x="3514338" y="3564609"/>
                <a:ext cx="749903" cy="28490"/>
              </a:xfrm>
              <a:custGeom>
                <a:avLst/>
                <a:gdLst>
                  <a:gd name="connsiteX0" fmla="*/ 0 w 749903"/>
                  <a:gd name="connsiteY0" fmla="*/ 0 h 28490"/>
                  <a:gd name="connsiteX1" fmla="*/ 749903 w 749903"/>
                  <a:gd name="connsiteY1" fmla="*/ 0 h 28490"/>
                  <a:gd name="connsiteX2" fmla="*/ 749903 w 749903"/>
                  <a:gd name="connsiteY2" fmla="*/ 28490 h 28490"/>
                  <a:gd name="connsiteX3" fmla="*/ 0 w 749903"/>
                  <a:gd name="connsiteY3" fmla="*/ 28490 h 28490"/>
                </a:gdLst>
                <a:ahLst/>
                <a:cxnLst>
                  <a:cxn ang="0">
                    <a:pos x="connsiteX0" y="connsiteY0"/>
                  </a:cxn>
                  <a:cxn ang="0">
                    <a:pos x="connsiteX1" y="connsiteY1"/>
                  </a:cxn>
                  <a:cxn ang="0">
                    <a:pos x="connsiteX2" y="connsiteY2"/>
                  </a:cxn>
                  <a:cxn ang="0">
                    <a:pos x="connsiteX3" y="connsiteY3"/>
                  </a:cxn>
                </a:cxnLst>
                <a:rect l="l" t="t" r="r" b="b"/>
                <a:pathLst>
                  <a:path w="749903" h="28490">
                    <a:moveTo>
                      <a:pt x="0" y="0"/>
                    </a:moveTo>
                    <a:lnTo>
                      <a:pt x="749903" y="0"/>
                    </a:lnTo>
                    <a:lnTo>
                      <a:pt x="749903"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31" name="Forme libre : forme 30">
                <a:extLst>
                  <a:ext uri="{FF2B5EF4-FFF2-40B4-BE49-F238E27FC236}">
                    <a16:creationId xmlns:a16="http://schemas.microsoft.com/office/drawing/2014/main" id="{ED12D4DB-5165-4235-9573-BBD7F6AABCAB}"/>
                  </a:ext>
                </a:extLst>
              </p:cNvPr>
              <p:cNvSpPr/>
              <p:nvPr/>
            </p:nvSpPr>
            <p:spPr>
              <a:xfrm>
                <a:off x="3514338" y="2007568"/>
                <a:ext cx="1125872" cy="28490"/>
              </a:xfrm>
              <a:custGeom>
                <a:avLst/>
                <a:gdLst>
                  <a:gd name="connsiteX0" fmla="*/ 0 w 1125872"/>
                  <a:gd name="connsiteY0" fmla="*/ 0 h 28490"/>
                  <a:gd name="connsiteX1" fmla="*/ 1125872 w 1125872"/>
                  <a:gd name="connsiteY1" fmla="*/ 0 h 28490"/>
                  <a:gd name="connsiteX2" fmla="*/ 1125872 w 1125872"/>
                  <a:gd name="connsiteY2" fmla="*/ 28490 h 28490"/>
                  <a:gd name="connsiteX3" fmla="*/ 0 w 1125872"/>
                  <a:gd name="connsiteY3" fmla="*/ 28490 h 28490"/>
                </a:gdLst>
                <a:ahLst/>
                <a:cxnLst>
                  <a:cxn ang="0">
                    <a:pos x="connsiteX0" y="connsiteY0"/>
                  </a:cxn>
                  <a:cxn ang="0">
                    <a:pos x="connsiteX1" y="connsiteY1"/>
                  </a:cxn>
                  <a:cxn ang="0">
                    <a:pos x="connsiteX2" y="connsiteY2"/>
                  </a:cxn>
                  <a:cxn ang="0">
                    <a:pos x="connsiteX3" y="connsiteY3"/>
                  </a:cxn>
                </a:cxnLst>
                <a:rect l="l" t="t" r="r" b="b"/>
                <a:pathLst>
                  <a:path w="1125872" h="28490">
                    <a:moveTo>
                      <a:pt x="0" y="0"/>
                    </a:moveTo>
                    <a:lnTo>
                      <a:pt x="1125872" y="0"/>
                    </a:lnTo>
                    <a:lnTo>
                      <a:pt x="1125872"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32" name="Forme libre : forme 31">
                <a:extLst>
                  <a:ext uri="{FF2B5EF4-FFF2-40B4-BE49-F238E27FC236}">
                    <a16:creationId xmlns:a16="http://schemas.microsoft.com/office/drawing/2014/main" id="{EEBA9440-0E14-4637-8E7E-8F8E36BA54E9}"/>
                  </a:ext>
                </a:extLst>
              </p:cNvPr>
              <p:cNvSpPr/>
              <p:nvPr/>
            </p:nvSpPr>
            <p:spPr>
              <a:xfrm>
                <a:off x="3514338" y="2086934"/>
                <a:ext cx="909651" cy="28490"/>
              </a:xfrm>
              <a:custGeom>
                <a:avLst/>
                <a:gdLst>
                  <a:gd name="connsiteX0" fmla="*/ 0 w 909651"/>
                  <a:gd name="connsiteY0" fmla="*/ 0 h 28490"/>
                  <a:gd name="connsiteX1" fmla="*/ 909652 w 909651"/>
                  <a:gd name="connsiteY1" fmla="*/ 0 h 28490"/>
                  <a:gd name="connsiteX2" fmla="*/ 909652 w 909651"/>
                  <a:gd name="connsiteY2" fmla="*/ 28490 h 28490"/>
                  <a:gd name="connsiteX3" fmla="*/ 0 w 90965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909651" h="28490">
                    <a:moveTo>
                      <a:pt x="0" y="0"/>
                    </a:moveTo>
                    <a:lnTo>
                      <a:pt x="909652" y="0"/>
                    </a:lnTo>
                    <a:lnTo>
                      <a:pt x="909652"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33" name="Forme libre : forme 32">
                <a:extLst>
                  <a:ext uri="{FF2B5EF4-FFF2-40B4-BE49-F238E27FC236}">
                    <a16:creationId xmlns:a16="http://schemas.microsoft.com/office/drawing/2014/main" id="{D064D809-3329-4101-B6DF-40FC66DF8BF1}"/>
                  </a:ext>
                </a:extLst>
              </p:cNvPr>
              <p:cNvSpPr/>
              <p:nvPr/>
            </p:nvSpPr>
            <p:spPr>
              <a:xfrm>
                <a:off x="3514338" y="2286365"/>
                <a:ext cx="676897" cy="784498"/>
              </a:xfrm>
              <a:custGeom>
                <a:avLst/>
                <a:gdLst>
                  <a:gd name="connsiteX0" fmla="*/ 0 w 676897"/>
                  <a:gd name="connsiteY0" fmla="*/ 0 h 784498"/>
                  <a:gd name="connsiteX1" fmla="*/ 676897 w 676897"/>
                  <a:gd name="connsiteY1" fmla="*/ 0 h 784498"/>
                  <a:gd name="connsiteX2" fmla="*/ 676897 w 676897"/>
                  <a:gd name="connsiteY2" fmla="*/ 784499 h 784498"/>
                  <a:gd name="connsiteX3" fmla="*/ 0 w 676897"/>
                  <a:gd name="connsiteY3" fmla="*/ 784499 h 784498"/>
                </a:gdLst>
                <a:ahLst/>
                <a:cxnLst>
                  <a:cxn ang="0">
                    <a:pos x="connsiteX0" y="connsiteY0"/>
                  </a:cxn>
                  <a:cxn ang="0">
                    <a:pos x="connsiteX1" y="connsiteY1"/>
                  </a:cxn>
                  <a:cxn ang="0">
                    <a:pos x="connsiteX2" y="connsiteY2"/>
                  </a:cxn>
                  <a:cxn ang="0">
                    <a:pos x="connsiteX3" y="connsiteY3"/>
                  </a:cxn>
                </a:cxnLst>
                <a:rect l="l" t="t" r="r" b="b"/>
                <a:pathLst>
                  <a:path w="676897" h="784498">
                    <a:moveTo>
                      <a:pt x="0" y="0"/>
                    </a:moveTo>
                    <a:lnTo>
                      <a:pt x="676897" y="0"/>
                    </a:lnTo>
                    <a:lnTo>
                      <a:pt x="676897" y="784499"/>
                    </a:lnTo>
                    <a:lnTo>
                      <a:pt x="0" y="784499"/>
                    </a:lnTo>
                    <a:close/>
                  </a:path>
                </a:pathLst>
              </a:custGeom>
              <a:solidFill>
                <a:srgbClr val="F2F2F2"/>
              </a:solidFill>
              <a:ln w="2536" cap="flat">
                <a:noFill/>
                <a:prstDash val="solid"/>
                <a:miter/>
              </a:ln>
            </p:spPr>
            <p:txBody>
              <a:bodyPr rtlCol="0" anchor="ctr"/>
              <a:lstStyle/>
              <a:p>
                <a:endParaRPr lang="en-BE" sz="1050">
                  <a:latin typeface="Trebuchet MS" panose="020B0603020202020204" pitchFamily="34" charset="0"/>
                </a:endParaRPr>
              </a:p>
            </p:txBody>
          </p:sp>
          <p:sp>
            <p:nvSpPr>
              <p:cNvPr id="34" name="Forme libre : forme 33">
                <a:extLst>
                  <a:ext uri="{FF2B5EF4-FFF2-40B4-BE49-F238E27FC236}">
                    <a16:creationId xmlns:a16="http://schemas.microsoft.com/office/drawing/2014/main" id="{EE79D6E7-18EE-46AD-9190-A86DE3549727}"/>
                  </a:ext>
                </a:extLst>
              </p:cNvPr>
              <p:cNvSpPr/>
              <p:nvPr/>
            </p:nvSpPr>
            <p:spPr>
              <a:xfrm>
                <a:off x="4191235" y="2286365"/>
                <a:ext cx="676897" cy="784498"/>
              </a:xfrm>
              <a:custGeom>
                <a:avLst/>
                <a:gdLst>
                  <a:gd name="connsiteX0" fmla="*/ 0 w 676897"/>
                  <a:gd name="connsiteY0" fmla="*/ 0 h 784498"/>
                  <a:gd name="connsiteX1" fmla="*/ 676897 w 676897"/>
                  <a:gd name="connsiteY1" fmla="*/ 0 h 784498"/>
                  <a:gd name="connsiteX2" fmla="*/ 676897 w 676897"/>
                  <a:gd name="connsiteY2" fmla="*/ 784499 h 784498"/>
                  <a:gd name="connsiteX3" fmla="*/ 0 w 676897"/>
                  <a:gd name="connsiteY3" fmla="*/ 784499 h 784498"/>
                </a:gdLst>
                <a:ahLst/>
                <a:cxnLst>
                  <a:cxn ang="0">
                    <a:pos x="connsiteX0" y="connsiteY0"/>
                  </a:cxn>
                  <a:cxn ang="0">
                    <a:pos x="connsiteX1" y="connsiteY1"/>
                  </a:cxn>
                  <a:cxn ang="0">
                    <a:pos x="connsiteX2" y="connsiteY2"/>
                  </a:cxn>
                  <a:cxn ang="0">
                    <a:pos x="connsiteX3" y="connsiteY3"/>
                  </a:cxn>
                </a:cxnLst>
                <a:rect l="l" t="t" r="r" b="b"/>
                <a:pathLst>
                  <a:path w="676897" h="784498">
                    <a:moveTo>
                      <a:pt x="0" y="0"/>
                    </a:moveTo>
                    <a:lnTo>
                      <a:pt x="676897" y="0"/>
                    </a:lnTo>
                    <a:lnTo>
                      <a:pt x="676897" y="784499"/>
                    </a:lnTo>
                    <a:lnTo>
                      <a:pt x="0" y="784499"/>
                    </a:lnTo>
                    <a:close/>
                  </a:path>
                </a:pathLst>
              </a:custGeom>
              <a:solidFill>
                <a:srgbClr val="F2F2F2"/>
              </a:solidFill>
              <a:ln w="2536" cap="flat">
                <a:noFill/>
                <a:prstDash val="solid"/>
                <a:miter/>
              </a:ln>
            </p:spPr>
            <p:txBody>
              <a:bodyPr rtlCol="0" anchor="ctr"/>
              <a:lstStyle/>
              <a:p>
                <a:endParaRPr lang="en-BE" sz="1050">
                  <a:latin typeface="Trebuchet MS" panose="020B0603020202020204" pitchFamily="34" charset="0"/>
                </a:endParaRPr>
              </a:p>
            </p:txBody>
          </p:sp>
          <p:sp>
            <p:nvSpPr>
              <p:cNvPr id="35" name="Forme libre : forme 34">
                <a:extLst>
                  <a:ext uri="{FF2B5EF4-FFF2-40B4-BE49-F238E27FC236}">
                    <a16:creationId xmlns:a16="http://schemas.microsoft.com/office/drawing/2014/main" id="{364242FF-FB9F-43FD-802A-10048F7136F2}"/>
                  </a:ext>
                </a:extLst>
              </p:cNvPr>
              <p:cNvSpPr/>
              <p:nvPr/>
            </p:nvSpPr>
            <p:spPr>
              <a:xfrm>
                <a:off x="4188691" y="2286365"/>
                <a:ext cx="5087" cy="784498"/>
              </a:xfrm>
              <a:custGeom>
                <a:avLst/>
                <a:gdLst>
                  <a:gd name="connsiteX0" fmla="*/ 0 w 5087"/>
                  <a:gd name="connsiteY0" fmla="*/ 0 h 784498"/>
                  <a:gd name="connsiteX1" fmla="*/ 5088 w 5087"/>
                  <a:gd name="connsiteY1" fmla="*/ 0 h 784498"/>
                  <a:gd name="connsiteX2" fmla="*/ 5088 w 5087"/>
                  <a:gd name="connsiteY2" fmla="*/ 784499 h 784498"/>
                  <a:gd name="connsiteX3" fmla="*/ 0 w 5087"/>
                  <a:gd name="connsiteY3" fmla="*/ 784499 h 784498"/>
                </a:gdLst>
                <a:ahLst/>
                <a:cxnLst>
                  <a:cxn ang="0">
                    <a:pos x="connsiteX0" y="connsiteY0"/>
                  </a:cxn>
                  <a:cxn ang="0">
                    <a:pos x="connsiteX1" y="connsiteY1"/>
                  </a:cxn>
                  <a:cxn ang="0">
                    <a:pos x="connsiteX2" y="connsiteY2"/>
                  </a:cxn>
                  <a:cxn ang="0">
                    <a:pos x="connsiteX3" y="connsiteY3"/>
                  </a:cxn>
                </a:cxnLst>
                <a:rect l="l" t="t" r="r" b="b"/>
                <a:pathLst>
                  <a:path w="5087" h="784498">
                    <a:moveTo>
                      <a:pt x="0" y="0"/>
                    </a:moveTo>
                    <a:lnTo>
                      <a:pt x="5088" y="0"/>
                    </a:lnTo>
                    <a:lnTo>
                      <a:pt x="5088" y="784499"/>
                    </a:lnTo>
                    <a:lnTo>
                      <a:pt x="0" y="784499"/>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36" name="Forme libre : forme 35">
                <a:extLst>
                  <a:ext uri="{FF2B5EF4-FFF2-40B4-BE49-F238E27FC236}">
                    <a16:creationId xmlns:a16="http://schemas.microsoft.com/office/drawing/2014/main" id="{AED6D8E7-8A1D-4B96-900E-214FF0200B25}"/>
                  </a:ext>
                </a:extLst>
              </p:cNvPr>
              <p:cNvSpPr/>
              <p:nvPr/>
            </p:nvSpPr>
            <p:spPr>
              <a:xfrm>
                <a:off x="3553257" y="2382774"/>
                <a:ext cx="426844" cy="28490"/>
              </a:xfrm>
              <a:custGeom>
                <a:avLst/>
                <a:gdLst>
                  <a:gd name="connsiteX0" fmla="*/ 0 w 426844"/>
                  <a:gd name="connsiteY0" fmla="*/ 0 h 28490"/>
                  <a:gd name="connsiteX1" fmla="*/ 426845 w 426844"/>
                  <a:gd name="connsiteY1" fmla="*/ 0 h 28490"/>
                  <a:gd name="connsiteX2" fmla="*/ 426845 w 426844"/>
                  <a:gd name="connsiteY2" fmla="*/ 28490 h 28490"/>
                  <a:gd name="connsiteX3" fmla="*/ 0 w 426844"/>
                  <a:gd name="connsiteY3" fmla="*/ 28490 h 28490"/>
                </a:gdLst>
                <a:ahLst/>
                <a:cxnLst>
                  <a:cxn ang="0">
                    <a:pos x="connsiteX0" y="connsiteY0"/>
                  </a:cxn>
                  <a:cxn ang="0">
                    <a:pos x="connsiteX1" y="connsiteY1"/>
                  </a:cxn>
                  <a:cxn ang="0">
                    <a:pos x="connsiteX2" y="connsiteY2"/>
                  </a:cxn>
                  <a:cxn ang="0">
                    <a:pos x="connsiteX3" y="connsiteY3"/>
                  </a:cxn>
                </a:cxnLst>
                <a:rect l="l" t="t" r="r" b="b"/>
                <a:pathLst>
                  <a:path w="426844" h="28490">
                    <a:moveTo>
                      <a:pt x="0" y="0"/>
                    </a:moveTo>
                    <a:lnTo>
                      <a:pt x="426845" y="0"/>
                    </a:lnTo>
                    <a:lnTo>
                      <a:pt x="426845"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37" name="Forme libre : forme 36">
                <a:extLst>
                  <a:ext uri="{FF2B5EF4-FFF2-40B4-BE49-F238E27FC236}">
                    <a16:creationId xmlns:a16="http://schemas.microsoft.com/office/drawing/2014/main" id="{43A1E261-6A69-4009-ACAD-6B03E7791097}"/>
                  </a:ext>
                </a:extLst>
              </p:cNvPr>
              <p:cNvSpPr/>
              <p:nvPr/>
            </p:nvSpPr>
            <p:spPr>
              <a:xfrm>
                <a:off x="3553257" y="2461885"/>
                <a:ext cx="467799" cy="28490"/>
              </a:xfrm>
              <a:custGeom>
                <a:avLst/>
                <a:gdLst>
                  <a:gd name="connsiteX0" fmla="*/ 0 w 467799"/>
                  <a:gd name="connsiteY0" fmla="*/ 0 h 28490"/>
                  <a:gd name="connsiteX1" fmla="*/ 467799 w 467799"/>
                  <a:gd name="connsiteY1" fmla="*/ 0 h 28490"/>
                  <a:gd name="connsiteX2" fmla="*/ 467799 w 467799"/>
                  <a:gd name="connsiteY2" fmla="*/ 28490 h 28490"/>
                  <a:gd name="connsiteX3" fmla="*/ 0 w 467799"/>
                  <a:gd name="connsiteY3" fmla="*/ 28490 h 28490"/>
                </a:gdLst>
                <a:ahLst/>
                <a:cxnLst>
                  <a:cxn ang="0">
                    <a:pos x="connsiteX0" y="connsiteY0"/>
                  </a:cxn>
                  <a:cxn ang="0">
                    <a:pos x="connsiteX1" y="connsiteY1"/>
                  </a:cxn>
                  <a:cxn ang="0">
                    <a:pos x="connsiteX2" y="connsiteY2"/>
                  </a:cxn>
                  <a:cxn ang="0">
                    <a:pos x="connsiteX3" y="connsiteY3"/>
                  </a:cxn>
                </a:cxnLst>
                <a:rect l="l" t="t" r="r" b="b"/>
                <a:pathLst>
                  <a:path w="467799" h="28490">
                    <a:moveTo>
                      <a:pt x="0" y="0"/>
                    </a:moveTo>
                    <a:lnTo>
                      <a:pt x="467799" y="0"/>
                    </a:lnTo>
                    <a:lnTo>
                      <a:pt x="467799"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38" name="Forme libre : forme 37">
                <a:extLst>
                  <a:ext uri="{FF2B5EF4-FFF2-40B4-BE49-F238E27FC236}">
                    <a16:creationId xmlns:a16="http://schemas.microsoft.com/office/drawing/2014/main" id="{5732C3BB-2C00-41AB-8586-57B98ACAAE3F}"/>
                  </a:ext>
                </a:extLst>
              </p:cNvPr>
              <p:cNvSpPr/>
              <p:nvPr/>
            </p:nvSpPr>
            <p:spPr>
              <a:xfrm>
                <a:off x="3553257" y="2541251"/>
                <a:ext cx="354601" cy="28490"/>
              </a:xfrm>
              <a:custGeom>
                <a:avLst/>
                <a:gdLst>
                  <a:gd name="connsiteX0" fmla="*/ 0 w 354601"/>
                  <a:gd name="connsiteY0" fmla="*/ 0 h 28490"/>
                  <a:gd name="connsiteX1" fmla="*/ 354601 w 354601"/>
                  <a:gd name="connsiteY1" fmla="*/ 0 h 28490"/>
                  <a:gd name="connsiteX2" fmla="*/ 354601 w 354601"/>
                  <a:gd name="connsiteY2" fmla="*/ 28490 h 28490"/>
                  <a:gd name="connsiteX3" fmla="*/ 0 w 35460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54601" h="28490">
                    <a:moveTo>
                      <a:pt x="0" y="0"/>
                    </a:moveTo>
                    <a:lnTo>
                      <a:pt x="354601" y="0"/>
                    </a:lnTo>
                    <a:lnTo>
                      <a:pt x="354601"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39" name="Forme libre : forme 38">
                <a:extLst>
                  <a:ext uri="{FF2B5EF4-FFF2-40B4-BE49-F238E27FC236}">
                    <a16:creationId xmlns:a16="http://schemas.microsoft.com/office/drawing/2014/main" id="{4E8CABB7-B20A-485F-8A18-F5E152D7708D}"/>
                  </a:ext>
                </a:extLst>
              </p:cNvPr>
              <p:cNvSpPr/>
              <p:nvPr/>
            </p:nvSpPr>
            <p:spPr>
              <a:xfrm>
                <a:off x="4246689" y="2382774"/>
                <a:ext cx="393521" cy="28490"/>
              </a:xfrm>
              <a:custGeom>
                <a:avLst/>
                <a:gdLst>
                  <a:gd name="connsiteX0" fmla="*/ 0 w 393521"/>
                  <a:gd name="connsiteY0" fmla="*/ 0 h 28490"/>
                  <a:gd name="connsiteX1" fmla="*/ 393521 w 393521"/>
                  <a:gd name="connsiteY1" fmla="*/ 0 h 28490"/>
                  <a:gd name="connsiteX2" fmla="*/ 393521 w 393521"/>
                  <a:gd name="connsiteY2" fmla="*/ 28490 h 28490"/>
                  <a:gd name="connsiteX3" fmla="*/ 0 w 39352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93521" h="28490">
                    <a:moveTo>
                      <a:pt x="0" y="0"/>
                    </a:moveTo>
                    <a:lnTo>
                      <a:pt x="393521" y="0"/>
                    </a:lnTo>
                    <a:lnTo>
                      <a:pt x="393521"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40" name="Forme libre : forme 39">
                <a:extLst>
                  <a:ext uri="{FF2B5EF4-FFF2-40B4-BE49-F238E27FC236}">
                    <a16:creationId xmlns:a16="http://schemas.microsoft.com/office/drawing/2014/main" id="{0AB14A1A-354C-4140-8466-8CF03F0B0ECE}"/>
                  </a:ext>
                </a:extLst>
              </p:cNvPr>
              <p:cNvSpPr/>
              <p:nvPr/>
            </p:nvSpPr>
            <p:spPr>
              <a:xfrm>
                <a:off x="4246689" y="2461885"/>
                <a:ext cx="317971" cy="28490"/>
              </a:xfrm>
              <a:custGeom>
                <a:avLst/>
                <a:gdLst>
                  <a:gd name="connsiteX0" fmla="*/ 0 w 317971"/>
                  <a:gd name="connsiteY0" fmla="*/ 0 h 28490"/>
                  <a:gd name="connsiteX1" fmla="*/ 317971 w 317971"/>
                  <a:gd name="connsiteY1" fmla="*/ 0 h 28490"/>
                  <a:gd name="connsiteX2" fmla="*/ 317971 w 317971"/>
                  <a:gd name="connsiteY2" fmla="*/ 28490 h 28490"/>
                  <a:gd name="connsiteX3" fmla="*/ 0 w 31797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17971" h="28490">
                    <a:moveTo>
                      <a:pt x="0" y="0"/>
                    </a:moveTo>
                    <a:lnTo>
                      <a:pt x="317971" y="0"/>
                    </a:lnTo>
                    <a:lnTo>
                      <a:pt x="317971"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41" name="Forme libre : forme 40">
                <a:extLst>
                  <a:ext uri="{FF2B5EF4-FFF2-40B4-BE49-F238E27FC236}">
                    <a16:creationId xmlns:a16="http://schemas.microsoft.com/office/drawing/2014/main" id="{89C9BC0A-FEEB-45FA-B592-B8E04D72CD32}"/>
                  </a:ext>
                </a:extLst>
              </p:cNvPr>
              <p:cNvSpPr/>
              <p:nvPr/>
            </p:nvSpPr>
            <p:spPr>
              <a:xfrm>
                <a:off x="4246689" y="2541251"/>
                <a:ext cx="354855" cy="28490"/>
              </a:xfrm>
              <a:custGeom>
                <a:avLst/>
                <a:gdLst>
                  <a:gd name="connsiteX0" fmla="*/ 0 w 354855"/>
                  <a:gd name="connsiteY0" fmla="*/ 0 h 28490"/>
                  <a:gd name="connsiteX1" fmla="*/ 354856 w 354855"/>
                  <a:gd name="connsiteY1" fmla="*/ 0 h 28490"/>
                  <a:gd name="connsiteX2" fmla="*/ 354856 w 354855"/>
                  <a:gd name="connsiteY2" fmla="*/ 28490 h 28490"/>
                  <a:gd name="connsiteX3" fmla="*/ 0 w 354855"/>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54855" h="28490">
                    <a:moveTo>
                      <a:pt x="0" y="0"/>
                    </a:moveTo>
                    <a:lnTo>
                      <a:pt x="354856" y="0"/>
                    </a:lnTo>
                    <a:lnTo>
                      <a:pt x="354856"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42" name="Forme libre : forme 41">
                <a:extLst>
                  <a:ext uri="{FF2B5EF4-FFF2-40B4-BE49-F238E27FC236}">
                    <a16:creationId xmlns:a16="http://schemas.microsoft.com/office/drawing/2014/main" id="{175745BD-40E6-45E3-ACFB-48794B63F25B}"/>
                  </a:ext>
                </a:extLst>
              </p:cNvPr>
              <p:cNvSpPr/>
              <p:nvPr/>
            </p:nvSpPr>
            <p:spPr>
              <a:xfrm>
                <a:off x="3553257" y="2615783"/>
                <a:ext cx="408274" cy="28490"/>
              </a:xfrm>
              <a:custGeom>
                <a:avLst/>
                <a:gdLst>
                  <a:gd name="connsiteX0" fmla="*/ 0 w 408274"/>
                  <a:gd name="connsiteY0" fmla="*/ 0 h 28490"/>
                  <a:gd name="connsiteX1" fmla="*/ 408275 w 408274"/>
                  <a:gd name="connsiteY1" fmla="*/ 0 h 28490"/>
                  <a:gd name="connsiteX2" fmla="*/ 408275 w 408274"/>
                  <a:gd name="connsiteY2" fmla="*/ 28490 h 28490"/>
                  <a:gd name="connsiteX3" fmla="*/ 0 w 408274"/>
                  <a:gd name="connsiteY3" fmla="*/ 28490 h 28490"/>
                </a:gdLst>
                <a:ahLst/>
                <a:cxnLst>
                  <a:cxn ang="0">
                    <a:pos x="connsiteX0" y="connsiteY0"/>
                  </a:cxn>
                  <a:cxn ang="0">
                    <a:pos x="connsiteX1" y="connsiteY1"/>
                  </a:cxn>
                  <a:cxn ang="0">
                    <a:pos x="connsiteX2" y="connsiteY2"/>
                  </a:cxn>
                  <a:cxn ang="0">
                    <a:pos x="connsiteX3" y="connsiteY3"/>
                  </a:cxn>
                </a:cxnLst>
                <a:rect l="l" t="t" r="r" b="b"/>
                <a:pathLst>
                  <a:path w="408274" h="28490">
                    <a:moveTo>
                      <a:pt x="0" y="0"/>
                    </a:moveTo>
                    <a:lnTo>
                      <a:pt x="408275" y="0"/>
                    </a:lnTo>
                    <a:lnTo>
                      <a:pt x="408275"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43" name="Forme libre : forme 42">
                <a:extLst>
                  <a:ext uri="{FF2B5EF4-FFF2-40B4-BE49-F238E27FC236}">
                    <a16:creationId xmlns:a16="http://schemas.microsoft.com/office/drawing/2014/main" id="{2A1EB458-801A-4F55-AF1A-9F2D46ACA908}"/>
                  </a:ext>
                </a:extLst>
              </p:cNvPr>
              <p:cNvSpPr/>
              <p:nvPr/>
            </p:nvSpPr>
            <p:spPr>
              <a:xfrm>
                <a:off x="3553257" y="2694895"/>
                <a:ext cx="467799" cy="28490"/>
              </a:xfrm>
              <a:custGeom>
                <a:avLst/>
                <a:gdLst>
                  <a:gd name="connsiteX0" fmla="*/ 0 w 467799"/>
                  <a:gd name="connsiteY0" fmla="*/ 0 h 28490"/>
                  <a:gd name="connsiteX1" fmla="*/ 467799 w 467799"/>
                  <a:gd name="connsiteY1" fmla="*/ 0 h 28490"/>
                  <a:gd name="connsiteX2" fmla="*/ 467799 w 467799"/>
                  <a:gd name="connsiteY2" fmla="*/ 28490 h 28490"/>
                  <a:gd name="connsiteX3" fmla="*/ 0 w 467799"/>
                  <a:gd name="connsiteY3" fmla="*/ 28490 h 28490"/>
                </a:gdLst>
                <a:ahLst/>
                <a:cxnLst>
                  <a:cxn ang="0">
                    <a:pos x="connsiteX0" y="connsiteY0"/>
                  </a:cxn>
                  <a:cxn ang="0">
                    <a:pos x="connsiteX1" y="connsiteY1"/>
                  </a:cxn>
                  <a:cxn ang="0">
                    <a:pos x="connsiteX2" y="connsiteY2"/>
                  </a:cxn>
                  <a:cxn ang="0">
                    <a:pos x="connsiteX3" y="connsiteY3"/>
                  </a:cxn>
                </a:cxnLst>
                <a:rect l="l" t="t" r="r" b="b"/>
                <a:pathLst>
                  <a:path w="467799" h="28490">
                    <a:moveTo>
                      <a:pt x="0" y="0"/>
                    </a:moveTo>
                    <a:lnTo>
                      <a:pt x="467799" y="0"/>
                    </a:lnTo>
                    <a:lnTo>
                      <a:pt x="467799"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44" name="Forme libre : forme 43">
                <a:extLst>
                  <a:ext uri="{FF2B5EF4-FFF2-40B4-BE49-F238E27FC236}">
                    <a16:creationId xmlns:a16="http://schemas.microsoft.com/office/drawing/2014/main" id="{C8906F11-502A-470F-BFED-DF1FCFA9B119}"/>
                  </a:ext>
                </a:extLst>
              </p:cNvPr>
              <p:cNvSpPr/>
              <p:nvPr/>
            </p:nvSpPr>
            <p:spPr>
              <a:xfrm>
                <a:off x="3553257" y="2774260"/>
                <a:ext cx="249543" cy="28490"/>
              </a:xfrm>
              <a:custGeom>
                <a:avLst/>
                <a:gdLst>
                  <a:gd name="connsiteX0" fmla="*/ 0 w 249543"/>
                  <a:gd name="connsiteY0" fmla="*/ 0 h 28490"/>
                  <a:gd name="connsiteX1" fmla="*/ 249544 w 249543"/>
                  <a:gd name="connsiteY1" fmla="*/ 0 h 28490"/>
                  <a:gd name="connsiteX2" fmla="*/ 249544 w 249543"/>
                  <a:gd name="connsiteY2" fmla="*/ 28490 h 28490"/>
                  <a:gd name="connsiteX3" fmla="*/ 0 w 249543"/>
                  <a:gd name="connsiteY3" fmla="*/ 28490 h 28490"/>
                </a:gdLst>
                <a:ahLst/>
                <a:cxnLst>
                  <a:cxn ang="0">
                    <a:pos x="connsiteX0" y="connsiteY0"/>
                  </a:cxn>
                  <a:cxn ang="0">
                    <a:pos x="connsiteX1" y="connsiteY1"/>
                  </a:cxn>
                  <a:cxn ang="0">
                    <a:pos x="connsiteX2" y="connsiteY2"/>
                  </a:cxn>
                  <a:cxn ang="0">
                    <a:pos x="connsiteX3" y="connsiteY3"/>
                  </a:cxn>
                </a:cxnLst>
                <a:rect l="l" t="t" r="r" b="b"/>
                <a:pathLst>
                  <a:path w="249543" h="28490">
                    <a:moveTo>
                      <a:pt x="0" y="0"/>
                    </a:moveTo>
                    <a:lnTo>
                      <a:pt x="249544" y="0"/>
                    </a:lnTo>
                    <a:lnTo>
                      <a:pt x="249544"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45" name="Forme libre : forme 44">
                <a:extLst>
                  <a:ext uri="{FF2B5EF4-FFF2-40B4-BE49-F238E27FC236}">
                    <a16:creationId xmlns:a16="http://schemas.microsoft.com/office/drawing/2014/main" id="{137FD983-B8FA-4958-94BB-1FA4473F079C}"/>
                  </a:ext>
                </a:extLst>
              </p:cNvPr>
              <p:cNvSpPr/>
              <p:nvPr/>
            </p:nvSpPr>
            <p:spPr>
              <a:xfrm>
                <a:off x="4246689" y="2620617"/>
                <a:ext cx="393521" cy="28490"/>
              </a:xfrm>
              <a:custGeom>
                <a:avLst/>
                <a:gdLst>
                  <a:gd name="connsiteX0" fmla="*/ 0 w 393521"/>
                  <a:gd name="connsiteY0" fmla="*/ 0 h 28490"/>
                  <a:gd name="connsiteX1" fmla="*/ 393521 w 393521"/>
                  <a:gd name="connsiteY1" fmla="*/ 0 h 28490"/>
                  <a:gd name="connsiteX2" fmla="*/ 393521 w 393521"/>
                  <a:gd name="connsiteY2" fmla="*/ 28490 h 28490"/>
                  <a:gd name="connsiteX3" fmla="*/ 0 w 39352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93521" h="28490">
                    <a:moveTo>
                      <a:pt x="0" y="0"/>
                    </a:moveTo>
                    <a:lnTo>
                      <a:pt x="393521" y="0"/>
                    </a:lnTo>
                    <a:lnTo>
                      <a:pt x="393521"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46" name="Forme libre : forme 45">
                <a:extLst>
                  <a:ext uri="{FF2B5EF4-FFF2-40B4-BE49-F238E27FC236}">
                    <a16:creationId xmlns:a16="http://schemas.microsoft.com/office/drawing/2014/main" id="{633370CE-A607-4009-A0EA-5F3CFC359A4D}"/>
                  </a:ext>
                </a:extLst>
              </p:cNvPr>
              <p:cNvSpPr/>
              <p:nvPr/>
            </p:nvSpPr>
            <p:spPr>
              <a:xfrm>
                <a:off x="4246689" y="2699728"/>
                <a:ext cx="317971" cy="28490"/>
              </a:xfrm>
              <a:custGeom>
                <a:avLst/>
                <a:gdLst>
                  <a:gd name="connsiteX0" fmla="*/ 0 w 317971"/>
                  <a:gd name="connsiteY0" fmla="*/ 0 h 28490"/>
                  <a:gd name="connsiteX1" fmla="*/ 317971 w 317971"/>
                  <a:gd name="connsiteY1" fmla="*/ 0 h 28490"/>
                  <a:gd name="connsiteX2" fmla="*/ 317971 w 317971"/>
                  <a:gd name="connsiteY2" fmla="*/ 28490 h 28490"/>
                  <a:gd name="connsiteX3" fmla="*/ 0 w 31797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17971" h="28490">
                    <a:moveTo>
                      <a:pt x="0" y="0"/>
                    </a:moveTo>
                    <a:lnTo>
                      <a:pt x="317971" y="0"/>
                    </a:lnTo>
                    <a:lnTo>
                      <a:pt x="317971" y="28490"/>
                    </a:lnTo>
                    <a:lnTo>
                      <a:pt x="0" y="28490"/>
                    </a:lnTo>
                    <a:close/>
                  </a:path>
                </a:pathLst>
              </a:custGeom>
              <a:solidFill>
                <a:srgbClr val="CCCCCC"/>
              </a:solidFill>
              <a:ln w="2536" cap="flat">
                <a:noFill/>
                <a:prstDash val="solid"/>
                <a:miter/>
              </a:ln>
            </p:spPr>
            <p:txBody>
              <a:bodyPr rtlCol="0" anchor="ctr"/>
              <a:lstStyle/>
              <a:p>
                <a:endParaRPr lang="en-BE" sz="1050">
                  <a:latin typeface="Trebuchet MS" panose="020B0603020202020204" pitchFamily="34" charset="0"/>
                </a:endParaRPr>
              </a:p>
            </p:txBody>
          </p:sp>
          <p:sp>
            <p:nvSpPr>
              <p:cNvPr id="47" name="Forme libre : forme 46">
                <a:extLst>
                  <a:ext uri="{FF2B5EF4-FFF2-40B4-BE49-F238E27FC236}">
                    <a16:creationId xmlns:a16="http://schemas.microsoft.com/office/drawing/2014/main" id="{BE2711AA-AA8B-4852-A70A-6CCF43B26A18}"/>
                  </a:ext>
                </a:extLst>
              </p:cNvPr>
              <p:cNvSpPr/>
              <p:nvPr/>
            </p:nvSpPr>
            <p:spPr>
              <a:xfrm>
                <a:off x="4634707" y="2832992"/>
                <a:ext cx="144000" cy="28490"/>
              </a:xfrm>
              <a:custGeom>
                <a:avLst/>
                <a:gdLst>
                  <a:gd name="connsiteX0" fmla="*/ 0 w 354855"/>
                  <a:gd name="connsiteY0" fmla="*/ 0 h 28490"/>
                  <a:gd name="connsiteX1" fmla="*/ 354856 w 354855"/>
                  <a:gd name="connsiteY1" fmla="*/ 0 h 28490"/>
                  <a:gd name="connsiteX2" fmla="*/ 354856 w 354855"/>
                  <a:gd name="connsiteY2" fmla="*/ 28490 h 28490"/>
                  <a:gd name="connsiteX3" fmla="*/ 0 w 354855"/>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54855" h="28490">
                    <a:moveTo>
                      <a:pt x="0" y="0"/>
                    </a:moveTo>
                    <a:lnTo>
                      <a:pt x="354856" y="0"/>
                    </a:lnTo>
                    <a:lnTo>
                      <a:pt x="354856" y="28490"/>
                    </a:lnTo>
                    <a:lnTo>
                      <a:pt x="0" y="28490"/>
                    </a:lnTo>
                    <a:close/>
                  </a:path>
                </a:pathLst>
              </a:custGeom>
              <a:solidFill>
                <a:schemeClr val="bg1">
                  <a:lumMod val="50000"/>
                </a:schemeClr>
              </a:solidFill>
              <a:ln w="2536" cap="flat">
                <a:noFill/>
                <a:prstDash val="solid"/>
                <a:miter/>
              </a:ln>
            </p:spPr>
            <p:txBody>
              <a:bodyPr rtlCol="0" anchor="ctr"/>
              <a:lstStyle/>
              <a:p>
                <a:endParaRPr lang="en-BE" sz="1050">
                  <a:latin typeface="Trebuchet MS" panose="020B0603020202020204" pitchFamily="34" charset="0"/>
                </a:endParaRPr>
              </a:p>
            </p:txBody>
          </p:sp>
          <p:sp>
            <p:nvSpPr>
              <p:cNvPr id="48" name="Espace réservé du contenu 3">
                <a:extLst>
                  <a:ext uri="{FF2B5EF4-FFF2-40B4-BE49-F238E27FC236}">
                    <a16:creationId xmlns:a16="http://schemas.microsoft.com/office/drawing/2014/main" id="{65693167-713F-4028-A071-86620768FA99}"/>
                  </a:ext>
                </a:extLst>
              </p:cNvPr>
              <p:cNvSpPr txBox="1">
                <a:spLocks/>
              </p:cNvSpPr>
              <p:nvPr/>
            </p:nvSpPr>
            <p:spPr>
              <a:xfrm>
                <a:off x="3340951" y="1663550"/>
                <a:ext cx="1618012" cy="265940"/>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fr-FR" sz="1100" b="1" cap="all" err="1">
                    <a:solidFill>
                      <a:srgbClr val="FF7351"/>
                    </a:solidFill>
                    <a:latin typeface="Trebuchet MS" panose="020B0603020202020204" pitchFamily="34" charset="0"/>
                    <a:cs typeface="Calibri" panose="020F0502020204030204" pitchFamily="34" charset="0"/>
                  </a:rPr>
                  <a:t>CFE</a:t>
                </a:r>
                <a:endParaRPr lang="fr-FR" sz="1100" b="1" cap="all">
                  <a:solidFill>
                    <a:srgbClr val="FF7351"/>
                  </a:solidFill>
                  <a:latin typeface="Trebuchet MS" panose="020B0603020202020204" pitchFamily="34" charset="0"/>
                  <a:cs typeface="Calibri" panose="020F0502020204030204" pitchFamily="34" charset="0"/>
                </a:endParaRPr>
              </a:p>
            </p:txBody>
          </p:sp>
        </p:grpSp>
        <p:sp>
          <p:nvSpPr>
            <p:cNvPr id="13" name="Forme libre : forme 12">
              <a:extLst>
                <a:ext uri="{FF2B5EF4-FFF2-40B4-BE49-F238E27FC236}">
                  <a16:creationId xmlns:a16="http://schemas.microsoft.com/office/drawing/2014/main" id="{B76B9323-35B8-42AF-A502-B0ECA7E65AA9}"/>
                </a:ext>
              </a:extLst>
            </p:cNvPr>
            <p:cNvSpPr/>
            <p:nvPr/>
          </p:nvSpPr>
          <p:spPr>
            <a:xfrm>
              <a:off x="4634706" y="2914901"/>
              <a:ext cx="144000" cy="28490"/>
            </a:xfrm>
            <a:custGeom>
              <a:avLst/>
              <a:gdLst>
                <a:gd name="connsiteX0" fmla="*/ 0 w 354855"/>
                <a:gd name="connsiteY0" fmla="*/ 0 h 28490"/>
                <a:gd name="connsiteX1" fmla="*/ 354856 w 354855"/>
                <a:gd name="connsiteY1" fmla="*/ 0 h 28490"/>
                <a:gd name="connsiteX2" fmla="*/ 354856 w 354855"/>
                <a:gd name="connsiteY2" fmla="*/ 28490 h 28490"/>
                <a:gd name="connsiteX3" fmla="*/ 0 w 354855"/>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54855" h="28490">
                  <a:moveTo>
                    <a:pt x="0" y="0"/>
                  </a:moveTo>
                  <a:lnTo>
                    <a:pt x="354856" y="0"/>
                  </a:lnTo>
                  <a:lnTo>
                    <a:pt x="354856" y="28490"/>
                  </a:lnTo>
                  <a:lnTo>
                    <a:pt x="0" y="28490"/>
                  </a:lnTo>
                  <a:close/>
                </a:path>
              </a:pathLst>
            </a:custGeom>
            <a:solidFill>
              <a:schemeClr val="bg1">
                <a:lumMod val="50000"/>
              </a:schemeClr>
            </a:solidFill>
            <a:ln w="2536" cap="flat">
              <a:noFill/>
              <a:prstDash val="solid"/>
              <a:miter/>
            </a:ln>
          </p:spPr>
          <p:txBody>
            <a:bodyPr rtlCol="0" anchor="ctr"/>
            <a:lstStyle/>
            <a:p>
              <a:endParaRPr lang="en-BE" sz="1050">
                <a:latin typeface="Trebuchet MS" panose="020B0603020202020204" pitchFamily="34" charset="0"/>
              </a:endParaRPr>
            </a:p>
          </p:txBody>
        </p:sp>
        <p:sp>
          <p:nvSpPr>
            <p:cNvPr id="14" name="Forme libre : forme 13">
              <a:extLst>
                <a:ext uri="{FF2B5EF4-FFF2-40B4-BE49-F238E27FC236}">
                  <a16:creationId xmlns:a16="http://schemas.microsoft.com/office/drawing/2014/main" id="{845CE41E-518E-4B9B-86A1-30C8A25B2B28}"/>
                </a:ext>
              </a:extLst>
            </p:cNvPr>
            <p:cNvSpPr/>
            <p:nvPr/>
          </p:nvSpPr>
          <p:spPr>
            <a:xfrm>
              <a:off x="4634706" y="2991126"/>
              <a:ext cx="144000" cy="28490"/>
            </a:xfrm>
            <a:custGeom>
              <a:avLst/>
              <a:gdLst>
                <a:gd name="connsiteX0" fmla="*/ 0 w 354855"/>
                <a:gd name="connsiteY0" fmla="*/ 0 h 28490"/>
                <a:gd name="connsiteX1" fmla="*/ 354856 w 354855"/>
                <a:gd name="connsiteY1" fmla="*/ 0 h 28490"/>
                <a:gd name="connsiteX2" fmla="*/ 354856 w 354855"/>
                <a:gd name="connsiteY2" fmla="*/ 28490 h 28490"/>
                <a:gd name="connsiteX3" fmla="*/ 0 w 354855"/>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54855" h="28490">
                  <a:moveTo>
                    <a:pt x="0" y="0"/>
                  </a:moveTo>
                  <a:lnTo>
                    <a:pt x="354856" y="0"/>
                  </a:lnTo>
                  <a:lnTo>
                    <a:pt x="354856" y="28490"/>
                  </a:lnTo>
                  <a:lnTo>
                    <a:pt x="0" y="28490"/>
                  </a:lnTo>
                  <a:close/>
                </a:path>
              </a:pathLst>
            </a:custGeom>
            <a:solidFill>
              <a:schemeClr val="bg1">
                <a:lumMod val="50000"/>
              </a:schemeClr>
            </a:solidFill>
            <a:ln w="2536" cap="flat">
              <a:noFill/>
              <a:prstDash val="solid"/>
              <a:miter/>
            </a:ln>
          </p:spPr>
          <p:txBody>
            <a:bodyPr rtlCol="0" anchor="ctr"/>
            <a:lstStyle/>
            <a:p>
              <a:endParaRPr lang="en-BE" sz="1050">
                <a:latin typeface="Trebuchet MS" panose="020B0603020202020204" pitchFamily="34" charset="0"/>
              </a:endParaRPr>
            </a:p>
          </p:txBody>
        </p:sp>
      </p:grpSp>
      <p:sp>
        <p:nvSpPr>
          <p:cNvPr id="52" name="Espace réservé du contenu 3">
            <a:extLst>
              <a:ext uri="{FF2B5EF4-FFF2-40B4-BE49-F238E27FC236}">
                <a16:creationId xmlns:a16="http://schemas.microsoft.com/office/drawing/2014/main" id="{15620281-CDF0-49B6-BFF0-AD63C6EB5D5A}"/>
              </a:ext>
            </a:extLst>
          </p:cNvPr>
          <p:cNvSpPr txBox="1">
            <a:spLocks/>
          </p:cNvSpPr>
          <p:nvPr/>
        </p:nvSpPr>
        <p:spPr>
          <a:xfrm>
            <a:off x="1834171" y="2564417"/>
            <a:ext cx="5995299" cy="22005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just">
              <a:buClr>
                <a:srgbClr val="FF7351"/>
              </a:buClr>
            </a:pPr>
            <a:r>
              <a:rPr lang="fr-BE" sz="1050" b="1">
                <a:solidFill>
                  <a:srgbClr val="FF7351"/>
                </a:solidFill>
                <a:latin typeface="Trebuchet MS" panose="020B0603020202020204" pitchFamily="34" charset="0"/>
              </a:rPr>
              <a:t>Plafonnement de la CET</a:t>
            </a:r>
          </a:p>
        </p:txBody>
      </p:sp>
      <p:sp>
        <p:nvSpPr>
          <p:cNvPr id="53" name="Espace réservé du contenu 3">
            <a:extLst>
              <a:ext uri="{FF2B5EF4-FFF2-40B4-BE49-F238E27FC236}">
                <a16:creationId xmlns:a16="http://schemas.microsoft.com/office/drawing/2014/main" id="{38866300-1577-45F2-8CE0-3F727CF79CCD}"/>
              </a:ext>
            </a:extLst>
          </p:cNvPr>
          <p:cNvSpPr txBox="1">
            <a:spLocks/>
          </p:cNvSpPr>
          <p:nvPr/>
        </p:nvSpPr>
        <p:spPr>
          <a:xfrm>
            <a:off x="1888673" y="2793352"/>
            <a:ext cx="4258699" cy="567970"/>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Au titre de 2021 et des années suivantes, le taux de plafonnement de la contribution économique territoriale est ramené à </a:t>
            </a:r>
            <a:r>
              <a:rPr lang="fr-BE" sz="900" b="1">
                <a:solidFill>
                  <a:schemeClr val="bg1">
                    <a:lumMod val="50000"/>
                  </a:schemeClr>
                </a:solidFill>
                <a:latin typeface="Trebuchet MS" panose="020B0603020202020204" pitchFamily="34" charset="0"/>
              </a:rPr>
              <a:t>2 % </a:t>
            </a:r>
            <a:r>
              <a:rPr lang="fr-BE" sz="900">
                <a:solidFill>
                  <a:schemeClr val="bg1">
                    <a:lumMod val="50000"/>
                  </a:schemeClr>
                </a:solidFill>
                <a:latin typeface="Trebuchet MS" panose="020B0603020202020204" pitchFamily="34" charset="0"/>
              </a:rPr>
              <a:t>de la valeur ajoutée</a:t>
            </a:r>
            <a:endParaRPr lang="fr-BE" sz="900" b="1">
              <a:solidFill>
                <a:schemeClr val="bg1">
                  <a:lumMod val="50000"/>
                </a:schemeClr>
              </a:solidFill>
              <a:latin typeface="Trebuchet MS" panose="020B0603020202020204" pitchFamily="34" charset="0"/>
            </a:endParaRPr>
          </a:p>
        </p:txBody>
      </p:sp>
      <p:sp>
        <p:nvSpPr>
          <p:cNvPr id="54" name="Rectangle 53">
            <a:extLst>
              <a:ext uri="{FF2B5EF4-FFF2-40B4-BE49-F238E27FC236}">
                <a16:creationId xmlns:a16="http://schemas.microsoft.com/office/drawing/2014/main" id="{01434039-417E-4133-9310-16AE0430D1A4}"/>
              </a:ext>
            </a:extLst>
          </p:cNvPr>
          <p:cNvSpPr/>
          <p:nvPr/>
        </p:nvSpPr>
        <p:spPr>
          <a:xfrm>
            <a:off x="1556969" y="3318255"/>
            <a:ext cx="4616968" cy="288884"/>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BE" sz="1200">
                <a:latin typeface="Trebuchet MS" panose="020B0603020202020204" pitchFamily="34" charset="0"/>
              </a:rPr>
              <a:t>Valeur locative</a:t>
            </a:r>
          </a:p>
        </p:txBody>
      </p:sp>
      <p:sp>
        <p:nvSpPr>
          <p:cNvPr id="55" name="Espace réservé du contenu 3">
            <a:extLst>
              <a:ext uri="{FF2B5EF4-FFF2-40B4-BE49-F238E27FC236}">
                <a16:creationId xmlns:a16="http://schemas.microsoft.com/office/drawing/2014/main" id="{EDF9515B-4F1F-45DB-9E1B-DF923898FCCF}"/>
              </a:ext>
            </a:extLst>
          </p:cNvPr>
          <p:cNvSpPr txBox="1">
            <a:spLocks/>
          </p:cNvSpPr>
          <p:nvPr/>
        </p:nvSpPr>
        <p:spPr>
          <a:xfrm>
            <a:off x="1793581" y="3607816"/>
            <a:ext cx="5995299" cy="22005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just">
              <a:buClr>
                <a:srgbClr val="FF7351"/>
              </a:buClr>
            </a:pPr>
            <a:endParaRPr lang="fr-BE" sz="1050" b="1" dirty="0">
              <a:solidFill>
                <a:srgbClr val="FF7351"/>
              </a:solidFill>
              <a:latin typeface="Trebuchet MS" panose="020B0603020202020204" pitchFamily="34" charset="0"/>
            </a:endParaRPr>
          </a:p>
        </p:txBody>
      </p:sp>
      <p:sp>
        <p:nvSpPr>
          <p:cNvPr id="56" name="Espace réservé du contenu 3">
            <a:extLst>
              <a:ext uri="{FF2B5EF4-FFF2-40B4-BE49-F238E27FC236}">
                <a16:creationId xmlns:a16="http://schemas.microsoft.com/office/drawing/2014/main" id="{D96A175B-6B0C-4404-98DE-133359098B6F}"/>
              </a:ext>
            </a:extLst>
          </p:cNvPr>
          <p:cNvSpPr txBox="1">
            <a:spLocks/>
          </p:cNvSpPr>
          <p:nvPr/>
        </p:nvSpPr>
        <p:spPr>
          <a:xfrm>
            <a:off x="1793581" y="3969817"/>
            <a:ext cx="3826935" cy="22005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buClr>
                <a:srgbClr val="FF7351"/>
              </a:buClr>
            </a:pPr>
            <a:endParaRPr lang="fr-BE" sz="900" b="1" dirty="0">
              <a:solidFill>
                <a:schemeClr val="bg1">
                  <a:lumMod val="50000"/>
                </a:schemeClr>
              </a:solidFill>
              <a:latin typeface="Trebuchet MS" panose="020B0603020202020204" pitchFamily="34" charset="0"/>
            </a:endParaRPr>
          </a:p>
        </p:txBody>
      </p:sp>
      <p:sp>
        <p:nvSpPr>
          <p:cNvPr id="57" name="Espace réservé du contenu 3">
            <a:extLst>
              <a:ext uri="{FF2B5EF4-FFF2-40B4-BE49-F238E27FC236}">
                <a16:creationId xmlns:a16="http://schemas.microsoft.com/office/drawing/2014/main" id="{E7F93FC7-9938-4B2E-B572-E57FDCB1113F}"/>
              </a:ext>
            </a:extLst>
          </p:cNvPr>
          <p:cNvSpPr txBox="1">
            <a:spLocks/>
          </p:cNvSpPr>
          <p:nvPr/>
        </p:nvSpPr>
        <p:spPr>
          <a:xfrm>
            <a:off x="1888673" y="4209952"/>
            <a:ext cx="5995299" cy="22005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just">
              <a:buClr>
                <a:srgbClr val="FF7351"/>
              </a:buClr>
            </a:pPr>
            <a:r>
              <a:rPr lang="fr-BE" sz="1050" b="1" dirty="0">
                <a:solidFill>
                  <a:srgbClr val="FF7351"/>
                </a:solidFill>
                <a:latin typeface="Trebuchet MS" panose="020B0603020202020204" pitchFamily="34" charset="0"/>
              </a:rPr>
              <a:t>Locaux professionnels</a:t>
            </a:r>
          </a:p>
        </p:txBody>
      </p:sp>
      <p:sp>
        <p:nvSpPr>
          <p:cNvPr id="58" name="Espace réservé du contenu 3">
            <a:extLst>
              <a:ext uri="{FF2B5EF4-FFF2-40B4-BE49-F238E27FC236}">
                <a16:creationId xmlns:a16="http://schemas.microsoft.com/office/drawing/2014/main" id="{BB9C1B6E-79B4-429D-8BC9-72DB2F4CA282}"/>
              </a:ext>
            </a:extLst>
          </p:cNvPr>
          <p:cNvSpPr txBox="1">
            <a:spLocks/>
          </p:cNvSpPr>
          <p:nvPr/>
        </p:nvSpPr>
        <p:spPr>
          <a:xfrm>
            <a:off x="1717562" y="4487253"/>
            <a:ext cx="3826935" cy="512238"/>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dirty="0">
                <a:solidFill>
                  <a:schemeClr val="bg1">
                    <a:lumMod val="50000"/>
                  </a:schemeClr>
                </a:solidFill>
                <a:latin typeface="Trebuchet MS" panose="020B0603020202020204" pitchFamily="34" charset="0"/>
              </a:rPr>
              <a:t>L'année qui suit le renouvellement des conseils municipaux : l’actualisation de différents critères doit désormais être prise </a:t>
            </a:r>
            <a:br>
              <a:rPr lang="fr-BE" sz="900" dirty="0">
                <a:solidFill>
                  <a:schemeClr val="bg1">
                    <a:lumMod val="50000"/>
                  </a:schemeClr>
                </a:solidFill>
                <a:latin typeface="Trebuchet MS" panose="020B0603020202020204" pitchFamily="34" charset="0"/>
              </a:rPr>
            </a:br>
            <a:r>
              <a:rPr lang="fr-BE" sz="900" dirty="0">
                <a:solidFill>
                  <a:schemeClr val="bg1">
                    <a:lumMod val="50000"/>
                  </a:schemeClr>
                </a:solidFill>
                <a:latin typeface="Trebuchet MS" panose="020B0603020202020204" pitchFamily="34" charset="0"/>
              </a:rPr>
              <a:t>en compte pour les bases d'imposition de l'année suivante</a:t>
            </a:r>
          </a:p>
        </p:txBody>
      </p:sp>
      <p:sp>
        <p:nvSpPr>
          <p:cNvPr id="60" name="ZoneTexte 59">
            <a:extLst>
              <a:ext uri="{FF2B5EF4-FFF2-40B4-BE49-F238E27FC236}">
                <a16:creationId xmlns:a16="http://schemas.microsoft.com/office/drawing/2014/main" id="{6CE3A246-9B4E-4EEC-9B58-315C1A49B96B}"/>
              </a:ext>
            </a:extLst>
          </p:cNvPr>
          <p:cNvSpPr txBox="1"/>
          <p:nvPr/>
        </p:nvSpPr>
        <p:spPr>
          <a:xfrm>
            <a:off x="1848084" y="3662788"/>
            <a:ext cx="4572000" cy="369332"/>
          </a:xfrm>
          <a:prstGeom prst="rect">
            <a:avLst/>
          </a:prstGeom>
          <a:noFill/>
        </p:spPr>
        <p:txBody>
          <a:bodyPr wrap="square">
            <a:spAutoFit/>
          </a:bodyPr>
          <a:lstStyle/>
          <a:p>
            <a:pPr algn="just">
              <a:buClr>
                <a:srgbClr val="FF7351"/>
              </a:buClr>
            </a:pPr>
            <a:r>
              <a:rPr lang="fr-BE" sz="1050" b="1" dirty="0">
                <a:solidFill>
                  <a:srgbClr val="FF7351"/>
                </a:solidFill>
                <a:latin typeface="Trebuchet MS" panose="020B0603020202020204" pitchFamily="34" charset="0"/>
                <a:cs typeface="Calibri Light"/>
              </a:rPr>
              <a:t>Établissements</a:t>
            </a:r>
            <a:r>
              <a:rPr lang="fr-BE" sz="1800" b="1" dirty="0">
                <a:solidFill>
                  <a:srgbClr val="FF7351"/>
                </a:solidFill>
                <a:latin typeface="Trebuchet MS" panose="020B0603020202020204" pitchFamily="34" charset="0"/>
              </a:rPr>
              <a:t> </a:t>
            </a:r>
            <a:r>
              <a:rPr lang="fr-BE" sz="1050" b="1" dirty="0">
                <a:solidFill>
                  <a:srgbClr val="FF7351"/>
                </a:solidFill>
                <a:latin typeface="Trebuchet MS" panose="020B0603020202020204" pitchFamily="34" charset="0"/>
                <a:cs typeface="Calibri Light"/>
              </a:rPr>
              <a:t>industriels</a:t>
            </a:r>
          </a:p>
        </p:txBody>
      </p:sp>
      <p:sp>
        <p:nvSpPr>
          <p:cNvPr id="61" name="ZoneTexte 60">
            <a:extLst>
              <a:ext uri="{FF2B5EF4-FFF2-40B4-BE49-F238E27FC236}">
                <a16:creationId xmlns:a16="http://schemas.microsoft.com/office/drawing/2014/main" id="{5BCC59C6-0D56-4088-83DB-56915B49A883}"/>
              </a:ext>
            </a:extLst>
          </p:cNvPr>
          <p:cNvSpPr txBox="1"/>
          <p:nvPr/>
        </p:nvSpPr>
        <p:spPr>
          <a:xfrm>
            <a:off x="1689888" y="3964426"/>
            <a:ext cx="4572000" cy="230832"/>
          </a:xfrm>
          <a:prstGeom prst="rect">
            <a:avLst/>
          </a:prstGeom>
          <a:noFill/>
        </p:spPr>
        <p:txBody>
          <a:bodyPr wrap="square">
            <a:spAutoFit/>
          </a:bodyPr>
          <a:lstStyle/>
          <a:p>
            <a:pPr marL="171450" indent="-171450">
              <a:buClr>
                <a:srgbClr val="FF7351"/>
              </a:buClr>
              <a:buFont typeface="Wingdings" panose="05000000000000000000" pitchFamily="2" charset="2"/>
              <a:buChar char="ü"/>
            </a:pPr>
            <a:r>
              <a:rPr lang="fr-BE" sz="900" dirty="0">
                <a:solidFill>
                  <a:schemeClr val="bg1">
                    <a:lumMod val="50000"/>
                  </a:schemeClr>
                </a:solidFill>
                <a:latin typeface="Trebuchet MS" panose="020B0603020202020204" pitchFamily="34" charset="0"/>
                <a:cs typeface="Calibri Light"/>
              </a:rPr>
              <a:t>Impositions à compter de 2021 : taux d’intérêt fixé à 4 % ou 6 </a:t>
            </a:r>
            <a:r>
              <a:rPr lang="fr-BE" sz="900">
                <a:solidFill>
                  <a:schemeClr val="bg1">
                    <a:lumMod val="50000"/>
                  </a:schemeClr>
                </a:solidFill>
                <a:latin typeface="Trebuchet MS" panose="020B0603020202020204" pitchFamily="34" charset="0"/>
                <a:cs typeface="Calibri Light"/>
              </a:rPr>
              <a:t>% </a:t>
            </a:r>
            <a:endParaRPr lang="fr-BE" sz="900" dirty="0">
              <a:solidFill>
                <a:schemeClr val="bg1">
                  <a:lumMod val="50000"/>
                </a:schemeClr>
              </a:solidFill>
              <a:latin typeface="Trebuchet MS" panose="020B0603020202020204" pitchFamily="34" charset="0"/>
              <a:cs typeface="Calibri Light"/>
            </a:endParaRPr>
          </a:p>
        </p:txBody>
      </p:sp>
    </p:spTree>
    <p:extLst>
      <p:ext uri="{BB962C8B-B14F-4D97-AF65-F5344CB8AC3E}">
        <p14:creationId xmlns:p14="http://schemas.microsoft.com/office/powerpoint/2010/main" val="789206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Effect transition="in" filter="fade">
                                      <p:cBhvr>
                                        <p:cTn id="9" dur="1000"/>
                                        <p:tgtEl>
                                          <p:spTgt spid="10"/>
                                        </p:tgtEl>
                                      </p:cBhvr>
                                    </p:animEffect>
                                  </p:childTnLst>
                                </p:cTn>
                              </p:par>
                            </p:childTnLst>
                          </p:cTn>
                        </p:par>
                        <p:par>
                          <p:cTn id="10" fill="hold">
                            <p:stCondLst>
                              <p:cond delay="1000"/>
                            </p:stCondLst>
                            <p:childTnLst>
                              <p:par>
                                <p:cTn id="11" presetID="37" presetClass="entr" presetSubtype="0" fill="hold" grpId="0" nodeType="afterEffect">
                                  <p:stCondLst>
                                    <p:cond delay="0"/>
                                  </p:stCondLst>
                                  <p:childTnLst>
                                    <p:set>
                                      <p:cBhvr>
                                        <p:cTn id="12" dur="1" fill="hold">
                                          <p:stCondLst>
                                            <p:cond delay="0"/>
                                          </p:stCondLst>
                                        </p:cTn>
                                        <p:tgtEl>
                                          <p:spTgt spid="49"/>
                                        </p:tgtEl>
                                        <p:attrNameLst>
                                          <p:attrName>style.visibility</p:attrName>
                                        </p:attrNameLst>
                                      </p:cBhvr>
                                      <p:to>
                                        <p:strVal val="visible"/>
                                      </p:to>
                                    </p:set>
                                    <p:animEffect transition="in" filter="fade">
                                      <p:cBhvr>
                                        <p:cTn id="13" dur="1000"/>
                                        <p:tgtEl>
                                          <p:spTgt spid="49"/>
                                        </p:tgtEl>
                                      </p:cBhvr>
                                    </p:animEffect>
                                    <p:anim calcmode="lin" valueType="num">
                                      <p:cBhvr>
                                        <p:cTn id="14" dur="1000" fill="hold"/>
                                        <p:tgtEl>
                                          <p:spTgt spid="49"/>
                                        </p:tgtEl>
                                        <p:attrNameLst>
                                          <p:attrName>ppt_x</p:attrName>
                                        </p:attrNameLst>
                                      </p:cBhvr>
                                      <p:tavLst>
                                        <p:tav tm="0">
                                          <p:val>
                                            <p:strVal val="#ppt_x"/>
                                          </p:val>
                                        </p:tav>
                                        <p:tav tm="100000">
                                          <p:val>
                                            <p:strVal val="#ppt_x"/>
                                          </p:val>
                                        </p:tav>
                                      </p:tavLst>
                                    </p:anim>
                                    <p:anim calcmode="lin" valueType="num">
                                      <p:cBhvr>
                                        <p:cTn id="15" dur="900" decel="100000" fill="hold"/>
                                        <p:tgtEl>
                                          <p:spTgt spid="49"/>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17" fill="hold">
                            <p:stCondLst>
                              <p:cond delay="2000"/>
                            </p:stCondLst>
                            <p:childTnLst>
                              <p:par>
                                <p:cTn id="18" presetID="10" presetClass="entr" presetSubtype="0" fill="hold" grpId="0" nodeType="afterEffect">
                                  <p:stCondLst>
                                    <p:cond delay="0"/>
                                  </p:stCondLst>
                                  <p:childTnLst>
                                    <p:set>
                                      <p:cBhvr>
                                        <p:cTn id="19" dur="1" fill="hold">
                                          <p:stCondLst>
                                            <p:cond delay="0"/>
                                          </p:stCondLst>
                                        </p:cTn>
                                        <p:tgtEl>
                                          <p:spTgt spid="50"/>
                                        </p:tgtEl>
                                        <p:attrNameLst>
                                          <p:attrName>style.visibility</p:attrName>
                                        </p:attrNameLst>
                                      </p:cBhvr>
                                      <p:to>
                                        <p:strVal val="visible"/>
                                      </p:to>
                                    </p:set>
                                    <p:animEffect transition="in" filter="fade">
                                      <p:cBhvr>
                                        <p:cTn id="20" dur="1000"/>
                                        <p:tgtEl>
                                          <p:spTgt spid="50"/>
                                        </p:tgtEl>
                                      </p:cBhvr>
                                    </p:animEffect>
                                  </p:childTnLst>
                                </p:cTn>
                              </p:par>
                            </p:childTnLst>
                          </p:cTn>
                        </p:par>
                        <p:par>
                          <p:cTn id="21" fill="hold">
                            <p:stCondLst>
                              <p:cond delay="3000"/>
                            </p:stCondLst>
                            <p:childTnLst>
                              <p:par>
                                <p:cTn id="22" presetID="10" presetClass="entr" presetSubtype="0" fill="hold" grpId="0" nodeType="afterEffect">
                                  <p:stCondLst>
                                    <p:cond delay="0"/>
                                  </p:stCondLst>
                                  <p:childTnLst>
                                    <p:set>
                                      <p:cBhvr>
                                        <p:cTn id="23" dur="1" fill="hold">
                                          <p:stCondLst>
                                            <p:cond delay="0"/>
                                          </p:stCondLst>
                                        </p:cTn>
                                        <p:tgtEl>
                                          <p:spTgt spid="51"/>
                                        </p:tgtEl>
                                        <p:attrNameLst>
                                          <p:attrName>style.visibility</p:attrName>
                                        </p:attrNameLst>
                                      </p:cBhvr>
                                      <p:to>
                                        <p:strVal val="visible"/>
                                      </p:to>
                                    </p:set>
                                    <p:animEffect transition="in" filter="fade">
                                      <p:cBhvr>
                                        <p:cTn id="24" dur="1000"/>
                                        <p:tgtEl>
                                          <p:spTgt spid="51"/>
                                        </p:tgtEl>
                                      </p:cBhvr>
                                    </p:animEffect>
                                  </p:childTnLst>
                                </p:cTn>
                              </p:par>
                            </p:childTnLst>
                          </p:cTn>
                        </p:par>
                        <p:par>
                          <p:cTn id="25" fill="hold">
                            <p:stCondLst>
                              <p:cond delay="4000"/>
                            </p:stCondLst>
                            <p:childTnLst>
                              <p:par>
                                <p:cTn id="26" presetID="10" presetClass="entr" presetSubtype="0" fill="hold" grpId="0" nodeType="afterEffect">
                                  <p:stCondLst>
                                    <p:cond delay="0"/>
                                  </p:stCondLst>
                                  <p:childTnLst>
                                    <p:set>
                                      <p:cBhvr>
                                        <p:cTn id="27" dur="1" fill="hold">
                                          <p:stCondLst>
                                            <p:cond delay="0"/>
                                          </p:stCondLst>
                                        </p:cTn>
                                        <p:tgtEl>
                                          <p:spTgt spid="52"/>
                                        </p:tgtEl>
                                        <p:attrNameLst>
                                          <p:attrName>style.visibility</p:attrName>
                                        </p:attrNameLst>
                                      </p:cBhvr>
                                      <p:to>
                                        <p:strVal val="visible"/>
                                      </p:to>
                                    </p:set>
                                    <p:animEffect transition="in" filter="fade">
                                      <p:cBhvr>
                                        <p:cTn id="28" dur="1000"/>
                                        <p:tgtEl>
                                          <p:spTgt spid="52"/>
                                        </p:tgtEl>
                                      </p:cBhvr>
                                    </p:animEffect>
                                  </p:childTnLst>
                                </p:cTn>
                              </p:par>
                            </p:childTnLst>
                          </p:cTn>
                        </p:par>
                        <p:par>
                          <p:cTn id="29" fill="hold">
                            <p:stCondLst>
                              <p:cond delay="5000"/>
                            </p:stCondLst>
                            <p:childTnLst>
                              <p:par>
                                <p:cTn id="30" presetID="10" presetClass="entr" presetSubtype="0" fill="hold" grpId="0" nodeType="after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fade">
                                      <p:cBhvr>
                                        <p:cTn id="32" dur="1000"/>
                                        <p:tgtEl>
                                          <p:spTgt spid="53"/>
                                        </p:tgtEl>
                                      </p:cBhvr>
                                    </p:animEffect>
                                  </p:childTnLst>
                                </p:cTn>
                              </p:par>
                            </p:childTnLst>
                          </p:cTn>
                        </p:par>
                      </p:childTnLst>
                    </p:cTn>
                  </p:par>
                  <p:par>
                    <p:cTn id="33" fill="hold">
                      <p:stCondLst>
                        <p:cond delay="indefinite"/>
                      </p:stCondLst>
                      <p:childTnLst>
                        <p:par>
                          <p:cTn id="34" fill="hold">
                            <p:stCondLst>
                              <p:cond delay="0"/>
                            </p:stCondLst>
                            <p:childTnLst>
                              <p:par>
                                <p:cTn id="35" presetID="37" presetClass="entr" presetSubtype="0" fill="hold" grpId="0" nodeType="clickEffect">
                                  <p:stCondLst>
                                    <p:cond delay="0"/>
                                  </p:stCondLst>
                                  <p:childTnLst>
                                    <p:set>
                                      <p:cBhvr>
                                        <p:cTn id="36" dur="1" fill="hold">
                                          <p:stCondLst>
                                            <p:cond delay="0"/>
                                          </p:stCondLst>
                                        </p:cTn>
                                        <p:tgtEl>
                                          <p:spTgt spid="54"/>
                                        </p:tgtEl>
                                        <p:attrNameLst>
                                          <p:attrName>style.visibility</p:attrName>
                                        </p:attrNameLst>
                                      </p:cBhvr>
                                      <p:to>
                                        <p:strVal val="visible"/>
                                      </p:to>
                                    </p:set>
                                    <p:animEffect transition="in" filter="fade">
                                      <p:cBhvr>
                                        <p:cTn id="37" dur="1000"/>
                                        <p:tgtEl>
                                          <p:spTgt spid="54"/>
                                        </p:tgtEl>
                                      </p:cBhvr>
                                    </p:animEffect>
                                    <p:anim calcmode="lin" valueType="num">
                                      <p:cBhvr>
                                        <p:cTn id="38" dur="1000" fill="hold"/>
                                        <p:tgtEl>
                                          <p:spTgt spid="54"/>
                                        </p:tgtEl>
                                        <p:attrNameLst>
                                          <p:attrName>ppt_x</p:attrName>
                                        </p:attrNameLst>
                                      </p:cBhvr>
                                      <p:tavLst>
                                        <p:tav tm="0">
                                          <p:val>
                                            <p:strVal val="#ppt_x"/>
                                          </p:val>
                                        </p:tav>
                                        <p:tav tm="100000">
                                          <p:val>
                                            <p:strVal val="#ppt_x"/>
                                          </p:val>
                                        </p:tav>
                                      </p:tavLst>
                                    </p:anim>
                                    <p:anim calcmode="lin" valueType="num">
                                      <p:cBhvr>
                                        <p:cTn id="39" dur="900" decel="100000" fill="hold"/>
                                        <p:tgtEl>
                                          <p:spTgt spid="54"/>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41" fill="hold">
                            <p:stCondLst>
                              <p:cond delay="1000"/>
                            </p:stCondLst>
                            <p:childTnLst>
                              <p:par>
                                <p:cTn id="42" presetID="10" presetClass="entr" presetSubtype="0" fill="hold" grpId="0" nodeType="afterEffect" nodePh="1">
                                  <p:stCondLst>
                                    <p:cond delay="0"/>
                                  </p:stCondLst>
                                  <p:endCondLst>
                                    <p:cond evt="begin" delay="0">
                                      <p:tn val="42"/>
                                    </p:cond>
                                  </p:endCondLst>
                                  <p:childTnLst>
                                    <p:set>
                                      <p:cBhvr>
                                        <p:cTn id="43" dur="1" fill="hold">
                                          <p:stCondLst>
                                            <p:cond delay="0"/>
                                          </p:stCondLst>
                                        </p:cTn>
                                        <p:tgtEl>
                                          <p:spTgt spid="55"/>
                                        </p:tgtEl>
                                        <p:attrNameLst>
                                          <p:attrName>style.visibility</p:attrName>
                                        </p:attrNameLst>
                                      </p:cBhvr>
                                      <p:to>
                                        <p:strVal val="visible"/>
                                      </p:to>
                                    </p:set>
                                    <p:animEffect transition="in" filter="fade">
                                      <p:cBhvr>
                                        <p:cTn id="44" dur="1000"/>
                                        <p:tgtEl>
                                          <p:spTgt spid="55"/>
                                        </p:tgtEl>
                                      </p:cBhvr>
                                    </p:animEffect>
                                  </p:childTnLst>
                                </p:cTn>
                              </p:par>
                            </p:childTnLst>
                          </p:cTn>
                        </p:par>
                        <p:par>
                          <p:cTn id="45" fill="hold">
                            <p:stCondLst>
                              <p:cond delay="2000"/>
                            </p:stCondLst>
                            <p:childTnLst>
                              <p:par>
                                <p:cTn id="46" presetID="10" presetClass="entr" presetSubtype="0" fill="hold" grpId="0" nodeType="afterEffect" nodePh="1">
                                  <p:stCondLst>
                                    <p:cond delay="0"/>
                                  </p:stCondLst>
                                  <p:endCondLst>
                                    <p:cond evt="begin" delay="0">
                                      <p:tn val="46"/>
                                    </p:cond>
                                  </p:endCondLst>
                                  <p:childTnLst>
                                    <p:set>
                                      <p:cBhvr>
                                        <p:cTn id="47" dur="1" fill="hold">
                                          <p:stCondLst>
                                            <p:cond delay="0"/>
                                          </p:stCondLst>
                                        </p:cTn>
                                        <p:tgtEl>
                                          <p:spTgt spid="56"/>
                                        </p:tgtEl>
                                        <p:attrNameLst>
                                          <p:attrName>style.visibility</p:attrName>
                                        </p:attrNameLst>
                                      </p:cBhvr>
                                      <p:to>
                                        <p:strVal val="visible"/>
                                      </p:to>
                                    </p:set>
                                    <p:animEffect transition="in" filter="fade">
                                      <p:cBhvr>
                                        <p:cTn id="48" dur="1000"/>
                                        <p:tgtEl>
                                          <p:spTgt spid="56"/>
                                        </p:tgtEl>
                                      </p:cBhvr>
                                    </p:animEffect>
                                  </p:childTnLst>
                                </p:cTn>
                              </p:par>
                            </p:childTnLst>
                          </p:cTn>
                        </p:par>
                        <p:par>
                          <p:cTn id="49" fill="hold">
                            <p:stCondLst>
                              <p:cond delay="3000"/>
                            </p:stCondLst>
                            <p:childTnLst>
                              <p:par>
                                <p:cTn id="50" presetID="10" presetClass="entr" presetSubtype="0" fill="hold" grpId="0" nodeType="afterEffect">
                                  <p:stCondLst>
                                    <p:cond delay="0"/>
                                  </p:stCondLst>
                                  <p:childTnLst>
                                    <p:set>
                                      <p:cBhvr>
                                        <p:cTn id="51" dur="1" fill="hold">
                                          <p:stCondLst>
                                            <p:cond delay="0"/>
                                          </p:stCondLst>
                                        </p:cTn>
                                        <p:tgtEl>
                                          <p:spTgt spid="57"/>
                                        </p:tgtEl>
                                        <p:attrNameLst>
                                          <p:attrName>style.visibility</p:attrName>
                                        </p:attrNameLst>
                                      </p:cBhvr>
                                      <p:to>
                                        <p:strVal val="visible"/>
                                      </p:to>
                                    </p:set>
                                    <p:animEffect transition="in" filter="fade">
                                      <p:cBhvr>
                                        <p:cTn id="52" dur="1000"/>
                                        <p:tgtEl>
                                          <p:spTgt spid="57"/>
                                        </p:tgtEl>
                                      </p:cBhvr>
                                    </p:animEffect>
                                  </p:childTnLst>
                                </p:cTn>
                              </p:par>
                            </p:childTnLst>
                          </p:cTn>
                        </p:par>
                        <p:par>
                          <p:cTn id="53" fill="hold">
                            <p:stCondLst>
                              <p:cond delay="4000"/>
                            </p:stCondLst>
                            <p:childTnLst>
                              <p:par>
                                <p:cTn id="54" presetID="10" presetClass="entr" presetSubtype="0" fill="hold" grpId="0" nodeType="after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0" grpId="0"/>
      <p:bldP spid="51" grpId="0"/>
      <p:bldP spid="52" grpId="0"/>
      <p:bldP spid="53" grpId="0"/>
      <p:bldP spid="54" grpId="0" animBg="1"/>
      <p:bldP spid="55" grpId="0"/>
      <p:bldP spid="56" grpId="0"/>
      <p:bldP spid="57" grpId="0"/>
      <p:bldP spid="5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 name="Rectangle 255">
            <a:extLst>
              <a:ext uri="{FF2B5EF4-FFF2-40B4-BE49-F238E27FC236}">
                <a16:creationId xmlns:a16="http://schemas.microsoft.com/office/drawing/2014/main" id="{8A9EAC87-5B28-45C6-8C9C-A288A1E3AFB5}"/>
              </a:ext>
            </a:extLst>
          </p:cNvPr>
          <p:cNvSpPr/>
          <p:nvPr/>
        </p:nvSpPr>
        <p:spPr>
          <a:xfrm>
            <a:off x="3064091" y="1468292"/>
            <a:ext cx="4692065" cy="288884"/>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BE" sz="1200">
                <a:latin typeface="Trebuchet MS" panose="020B0603020202020204" pitchFamily="34" charset="0"/>
              </a:rPr>
              <a:t>Forfait mobilité</a:t>
            </a:r>
          </a:p>
        </p:txBody>
      </p:sp>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Les dispositions applicables aux entreprises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Mesures sociales</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3</a:t>
            </a:r>
          </a:p>
        </p:txBody>
      </p:sp>
      <p:grpSp>
        <p:nvGrpSpPr>
          <p:cNvPr id="6" name="Graphique 2">
            <a:extLst>
              <a:ext uri="{FF2B5EF4-FFF2-40B4-BE49-F238E27FC236}">
                <a16:creationId xmlns:a16="http://schemas.microsoft.com/office/drawing/2014/main" id="{11DE6BD8-F0FA-4935-9CD2-4DF6974F9F44}"/>
              </a:ext>
            </a:extLst>
          </p:cNvPr>
          <p:cNvGrpSpPr/>
          <p:nvPr/>
        </p:nvGrpSpPr>
        <p:grpSpPr>
          <a:xfrm>
            <a:off x="944051" y="2073883"/>
            <a:ext cx="2699977" cy="3069617"/>
            <a:chOff x="187155" y="2073883"/>
            <a:chExt cx="2699977" cy="3069617"/>
          </a:xfrm>
        </p:grpSpPr>
        <p:grpSp>
          <p:nvGrpSpPr>
            <p:cNvPr id="7" name="Graphique 2">
              <a:extLst>
                <a:ext uri="{FF2B5EF4-FFF2-40B4-BE49-F238E27FC236}">
                  <a16:creationId xmlns:a16="http://schemas.microsoft.com/office/drawing/2014/main" id="{11DE6BD8-F0FA-4935-9CD2-4DF6974F9F44}"/>
                </a:ext>
              </a:extLst>
            </p:cNvPr>
            <p:cNvGrpSpPr/>
            <p:nvPr/>
          </p:nvGrpSpPr>
          <p:grpSpPr>
            <a:xfrm>
              <a:off x="187155" y="2073883"/>
              <a:ext cx="2693548" cy="3066402"/>
              <a:chOff x="187155" y="2073883"/>
              <a:chExt cx="2693548" cy="3066402"/>
            </a:xfrm>
          </p:grpSpPr>
          <p:grpSp>
            <p:nvGrpSpPr>
              <p:cNvPr id="8" name="Graphique 2">
                <a:extLst>
                  <a:ext uri="{FF2B5EF4-FFF2-40B4-BE49-F238E27FC236}">
                    <a16:creationId xmlns:a16="http://schemas.microsoft.com/office/drawing/2014/main" id="{11DE6BD8-F0FA-4935-9CD2-4DF6974F9F44}"/>
                  </a:ext>
                </a:extLst>
              </p:cNvPr>
              <p:cNvGrpSpPr/>
              <p:nvPr/>
            </p:nvGrpSpPr>
            <p:grpSpPr>
              <a:xfrm>
                <a:off x="331796" y="4365104"/>
                <a:ext cx="623566" cy="638781"/>
                <a:chOff x="331796" y="4365104"/>
                <a:chExt cx="623566" cy="638781"/>
              </a:xfrm>
              <a:solidFill>
                <a:srgbClr val="FFFFFF"/>
              </a:solidFill>
            </p:grpSpPr>
            <p:sp>
              <p:nvSpPr>
                <p:cNvPr id="12" name="Forme libre : forme 11">
                  <a:extLst>
                    <a:ext uri="{FF2B5EF4-FFF2-40B4-BE49-F238E27FC236}">
                      <a16:creationId xmlns:a16="http://schemas.microsoft.com/office/drawing/2014/main" id="{21B4257A-28A4-4411-A0F6-A12FEEB0EF13}"/>
                    </a:ext>
                  </a:extLst>
                </p:cNvPr>
                <p:cNvSpPr/>
                <p:nvPr/>
              </p:nvSpPr>
              <p:spPr>
                <a:xfrm>
                  <a:off x="331796" y="4365104"/>
                  <a:ext cx="372853" cy="264114"/>
                </a:xfrm>
                <a:custGeom>
                  <a:avLst/>
                  <a:gdLst>
                    <a:gd name="connsiteX0" fmla="*/ 0 w 372853"/>
                    <a:gd name="connsiteY0" fmla="*/ 264115 h 264114"/>
                    <a:gd name="connsiteX1" fmla="*/ 372854 w 372853"/>
                    <a:gd name="connsiteY1" fmla="*/ 545 h 264114"/>
                    <a:gd name="connsiteX2" fmla="*/ 0 w 372853"/>
                    <a:gd name="connsiteY2" fmla="*/ 264115 h 264114"/>
                  </a:gdLst>
                  <a:ahLst/>
                  <a:cxnLst>
                    <a:cxn ang="0">
                      <a:pos x="connsiteX0" y="connsiteY0"/>
                    </a:cxn>
                    <a:cxn ang="0">
                      <a:pos x="connsiteX1" y="connsiteY1"/>
                    </a:cxn>
                    <a:cxn ang="0">
                      <a:pos x="connsiteX2" y="connsiteY2"/>
                    </a:cxn>
                  </a:cxnLst>
                  <a:rect l="l" t="t" r="r" b="b"/>
                  <a:pathLst>
                    <a:path w="372853" h="264114">
                      <a:moveTo>
                        <a:pt x="0" y="264115"/>
                      </a:moveTo>
                      <a:cubicBezTo>
                        <a:pt x="0" y="264115"/>
                        <a:pt x="40178" y="-13919"/>
                        <a:pt x="372854" y="545"/>
                      </a:cubicBezTo>
                      <a:cubicBezTo>
                        <a:pt x="371247" y="545"/>
                        <a:pt x="81964" y="5367"/>
                        <a:pt x="0" y="264115"/>
                      </a:cubicBezTo>
                      <a:close/>
                    </a:path>
                  </a:pathLst>
                </a:custGeom>
                <a:solidFill>
                  <a:srgbClr val="FFFFFF"/>
                </a:solidFill>
                <a:ln w="16045" cap="flat">
                  <a:noFill/>
                  <a:prstDash val="solid"/>
                  <a:miter/>
                </a:ln>
              </p:spPr>
              <p:txBody>
                <a:bodyPr rtlCol="0" anchor="ctr"/>
                <a:lstStyle/>
                <a:p>
                  <a:endParaRPr lang="fr-BE"/>
                </a:p>
              </p:txBody>
            </p:sp>
            <p:sp>
              <p:nvSpPr>
                <p:cNvPr id="59" name="Forme libre : forme 58">
                  <a:extLst>
                    <a:ext uri="{FF2B5EF4-FFF2-40B4-BE49-F238E27FC236}">
                      <a16:creationId xmlns:a16="http://schemas.microsoft.com/office/drawing/2014/main" id="{3341D459-46AE-49A9-B35E-0C3B6C86B5D3}"/>
                    </a:ext>
                  </a:extLst>
                </p:cNvPr>
                <p:cNvSpPr/>
                <p:nvPr/>
              </p:nvSpPr>
              <p:spPr>
                <a:xfrm>
                  <a:off x="566437" y="4762610"/>
                  <a:ext cx="388925" cy="241275"/>
                </a:xfrm>
                <a:custGeom>
                  <a:avLst/>
                  <a:gdLst>
                    <a:gd name="connsiteX0" fmla="*/ 388925 w 388925"/>
                    <a:gd name="connsiteY0" fmla="*/ 0 h 241275"/>
                    <a:gd name="connsiteX1" fmla="*/ 0 w 388925"/>
                    <a:gd name="connsiteY1" fmla="*/ 237855 h 241275"/>
                    <a:gd name="connsiteX2" fmla="*/ 388925 w 388925"/>
                    <a:gd name="connsiteY2" fmla="*/ 0 h 241275"/>
                  </a:gdLst>
                  <a:ahLst/>
                  <a:cxnLst>
                    <a:cxn ang="0">
                      <a:pos x="connsiteX0" y="connsiteY0"/>
                    </a:cxn>
                    <a:cxn ang="0">
                      <a:pos x="connsiteX1" y="connsiteY1"/>
                    </a:cxn>
                    <a:cxn ang="0">
                      <a:pos x="connsiteX2" y="connsiteY2"/>
                    </a:cxn>
                  </a:cxnLst>
                  <a:rect l="l" t="t" r="r" b="b"/>
                  <a:pathLst>
                    <a:path w="388925" h="241275">
                      <a:moveTo>
                        <a:pt x="388925" y="0"/>
                      </a:moveTo>
                      <a:cubicBezTo>
                        <a:pt x="388925" y="0"/>
                        <a:pt x="329461" y="274819"/>
                        <a:pt x="0" y="237855"/>
                      </a:cubicBezTo>
                      <a:cubicBezTo>
                        <a:pt x="0" y="237855"/>
                        <a:pt x="289283" y="252319"/>
                        <a:pt x="388925" y="0"/>
                      </a:cubicBezTo>
                      <a:close/>
                    </a:path>
                  </a:pathLst>
                </a:custGeom>
                <a:solidFill>
                  <a:srgbClr val="FFFFFF"/>
                </a:solidFill>
                <a:ln w="16045" cap="flat">
                  <a:noFill/>
                  <a:prstDash val="solid"/>
                  <a:miter/>
                </a:ln>
              </p:spPr>
              <p:txBody>
                <a:bodyPr rtlCol="0" anchor="ctr"/>
                <a:lstStyle/>
                <a:p>
                  <a:endParaRPr lang="fr-BE"/>
                </a:p>
              </p:txBody>
            </p:sp>
          </p:grpSp>
          <p:grpSp>
            <p:nvGrpSpPr>
              <p:cNvPr id="60" name="Graphique 2">
                <a:extLst>
                  <a:ext uri="{FF2B5EF4-FFF2-40B4-BE49-F238E27FC236}">
                    <a16:creationId xmlns:a16="http://schemas.microsoft.com/office/drawing/2014/main" id="{11DE6BD8-F0FA-4935-9CD2-4DF6974F9F44}"/>
                  </a:ext>
                </a:extLst>
              </p:cNvPr>
              <p:cNvGrpSpPr/>
              <p:nvPr/>
            </p:nvGrpSpPr>
            <p:grpSpPr>
              <a:xfrm>
                <a:off x="2118924" y="4365104"/>
                <a:ext cx="623566" cy="638781"/>
                <a:chOff x="2118924" y="4365104"/>
                <a:chExt cx="623566" cy="638781"/>
              </a:xfrm>
              <a:solidFill>
                <a:srgbClr val="FFFFFF"/>
              </a:solidFill>
            </p:grpSpPr>
            <p:sp>
              <p:nvSpPr>
                <p:cNvPr id="61" name="Forme libre : forme 60">
                  <a:extLst>
                    <a:ext uri="{FF2B5EF4-FFF2-40B4-BE49-F238E27FC236}">
                      <a16:creationId xmlns:a16="http://schemas.microsoft.com/office/drawing/2014/main" id="{9720EE38-7076-4ECE-A2B7-6961C9830541}"/>
                    </a:ext>
                  </a:extLst>
                </p:cNvPr>
                <p:cNvSpPr/>
                <p:nvPr/>
              </p:nvSpPr>
              <p:spPr>
                <a:xfrm>
                  <a:off x="2118924" y="4365104"/>
                  <a:ext cx="372853" cy="264114"/>
                </a:xfrm>
                <a:custGeom>
                  <a:avLst/>
                  <a:gdLst>
                    <a:gd name="connsiteX0" fmla="*/ 0 w 372853"/>
                    <a:gd name="connsiteY0" fmla="*/ 264115 h 264114"/>
                    <a:gd name="connsiteX1" fmla="*/ 372854 w 372853"/>
                    <a:gd name="connsiteY1" fmla="*/ 545 h 264114"/>
                    <a:gd name="connsiteX2" fmla="*/ 0 w 372853"/>
                    <a:gd name="connsiteY2" fmla="*/ 264115 h 264114"/>
                  </a:gdLst>
                  <a:ahLst/>
                  <a:cxnLst>
                    <a:cxn ang="0">
                      <a:pos x="connsiteX0" y="connsiteY0"/>
                    </a:cxn>
                    <a:cxn ang="0">
                      <a:pos x="connsiteX1" y="connsiteY1"/>
                    </a:cxn>
                    <a:cxn ang="0">
                      <a:pos x="connsiteX2" y="connsiteY2"/>
                    </a:cxn>
                  </a:cxnLst>
                  <a:rect l="l" t="t" r="r" b="b"/>
                  <a:pathLst>
                    <a:path w="372853" h="264114">
                      <a:moveTo>
                        <a:pt x="0" y="264115"/>
                      </a:moveTo>
                      <a:cubicBezTo>
                        <a:pt x="0" y="264115"/>
                        <a:pt x="40178" y="-13919"/>
                        <a:pt x="372854" y="545"/>
                      </a:cubicBezTo>
                      <a:cubicBezTo>
                        <a:pt x="372854" y="545"/>
                        <a:pt x="83571" y="5367"/>
                        <a:pt x="0" y="264115"/>
                      </a:cubicBezTo>
                      <a:close/>
                    </a:path>
                  </a:pathLst>
                </a:custGeom>
                <a:solidFill>
                  <a:srgbClr val="FFFFFF"/>
                </a:solidFill>
                <a:ln w="16045" cap="flat">
                  <a:noFill/>
                  <a:prstDash val="solid"/>
                  <a:miter/>
                </a:ln>
              </p:spPr>
              <p:txBody>
                <a:bodyPr rtlCol="0" anchor="ctr"/>
                <a:lstStyle/>
                <a:p>
                  <a:endParaRPr lang="fr-BE"/>
                </a:p>
              </p:txBody>
            </p:sp>
            <p:sp>
              <p:nvSpPr>
                <p:cNvPr id="62" name="Forme libre : forme 61">
                  <a:extLst>
                    <a:ext uri="{FF2B5EF4-FFF2-40B4-BE49-F238E27FC236}">
                      <a16:creationId xmlns:a16="http://schemas.microsoft.com/office/drawing/2014/main" id="{28FCFA4F-2D49-4766-8F48-BDFDC26FFEDA}"/>
                    </a:ext>
                  </a:extLst>
                </p:cNvPr>
                <p:cNvSpPr/>
                <p:nvPr/>
              </p:nvSpPr>
              <p:spPr>
                <a:xfrm>
                  <a:off x="2353565" y="4762610"/>
                  <a:ext cx="388925" cy="241275"/>
                </a:xfrm>
                <a:custGeom>
                  <a:avLst/>
                  <a:gdLst>
                    <a:gd name="connsiteX0" fmla="*/ 388925 w 388925"/>
                    <a:gd name="connsiteY0" fmla="*/ 0 h 241275"/>
                    <a:gd name="connsiteX1" fmla="*/ 0 w 388925"/>
                    <a:gd name="connsiteY1" fmla="*/ 237855 h 241275"/>
                    <a:gd name="connsiteX2" fmla="*/ 388925 w 388925"/>
                    <a:gd name="connsiteY2" fmla="*/ 0 h 241275"/>
                  </a:gdLst>
                  <a:ahLst/>
                  <a:cxnLst>
                    <a:cxn ang="0">
                      <a:pos x="connsiteX0" y="connsiteY0"/>
                    </a:cxn>
                    <a:cxn ang="0">
                      <a:pos x="connsiteX1" y="connsiteY1"/>
                    </a:cxn>
                    <a:cxn ang="0">
                      <a:pos x="connsiteX2" y="connsiteY2"/>
                    </a:cxn>
                  </a:cxnLst>
                  <a:rect l="l" t="t" r="r" b="b"/>
                  <a:pathLst>
                    <a:path w="388925" h="241275">
                      <a:moveTo>
                        <a:pt x="388925" y="0"/>
                      </a:moveTo>
                      <a:cubicBezTo>
                        <a:pt x="388925" y="0"/>
                        <a:pt x="329461" y="274819"/>
                        <a:pt x="0" y="237855"/>
                      </a:cubicBezTo>
                      <a:cubicBezTo>
                        <a:pt x="0" y="237855"/>
                        <a:pt x="289283" y="252319"/>
                        <a:pt x="388925" y="0"/>
                      </a:cubicBezTo>
                      <a:close/>
                    </a:path>
                  </a:pathLst>
                </a:custGeom>
                <a:solidFill>
                  <a:srgbClr val="FFFFFF"/>
                </a:solidFill>
                <a:ln w="16045" cap="flat">
                  <a:noFill/>
                  <a:prstDash val="solid"/>
                  <a:miter/>
                </a:ln>
              </p:spPr>
              <p:txBody>
                <a:bodyPr rtlCol="0" anchor="ctr"/>
                <a:lstStyle/>
                <a:p>
                  <a:endParaRPr lang="fr-BE"/>
                </a:p>
              </p:txBody>
            </p:sp>
          </p:grpSp>
          <p:sp>
            <p:nvSpPr>
              <p:cNvPr id="63" name="Forme libre : forme 62">
                <a:extLst>
                  <a:ext uri="{FF2B5EF4-FFF2-40B4-BE49-F238E27FC236}">
                    <a16:creationId xmlns:a16="http://schemas.microsoft.com/office/drawing/2014/main" id="{77EBE302-6898-438C-9EF1-6E30477E8D02}"/>
                  </a:ext>
                </a:extLst>
              </p:cNvPr>
              <p:cNvSpPr/>
              <p:nvPr/>
            </p:nvSpPr>
            <p:spPr>
              <a:xfrm>
                <a:off x="580333" y="2611194"/>
                <a:ext cx="716954" cy="825534"/>
              </a:xfrm>
              <a:custGeom>
                <a:avLst/>
                <a:gdLst>
                  <a:gd name="connsiteX0" fmla="*/ 40747 w 716954"/>
                  <a:gd name="connsiteY0" fmla="*/ 825534 h 825534"/>
                  <a:gd name="connsiteX1" fmla="*/ 23068 w 716954"/>
                  <a:gd name="connsiteY1" fmla="*/ 822320 h 825534"/>
                  <a:gd name="connsiteX2" fmla="*/ 3783 w 716954"/>
                  <a:gd name="connsiteY2" fmla="*/ 769285 h 825534"/>
                  <a:gd name="connsiteX3" fmla="*/ 235209 w 716954"/>
                  <a:gd name="connsiteY3" fmla="*/ 359467 h 825534"/>
                  <a:gd name="connsiteX4" fmla="*/ 691634 w 716954"/>
                  <a:gd name="connsiteY4" fmla="*/ 10720 h 825534"/>
                  <a:gd name="connsiteX5" fmla="*/ 714134 w 716954"/>
                  <a:gd name="connsiteY5" fmla="*/ 63755 h 825534"/>
                  <a:gd name="connsiteX6" fmla="*/ 661099 w 716954"/>
                  <a:gd name="connsiteY6" fmla="*/ 86255 h 825534"/>
                  <a:gd name="connsiteX7" fmla="*/ 77711 w 716954"/>
                  <a:gd name="connsiteY7" fmla="*/ 803035 h 825534"/>
                  <a:gd name="connsiteX8" fmla="*/ 40747 w 716954"/>
                  <a:gd name="connsiteY8" fmla="*/ 825534 h 825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6954" h="825534">
                    <a:moveTo>
                      <a:pt x="40747" y="825534"/>
                    </a:moveTo>
                    <a:cubicBezTo>
                      <a:pt x="34318" y="825534"/>
                      <a:pt x="29497" y="823927"/>
                      <a:pt x="23068" y="822320"/>
                    </a:cubicBezTo>
                    <a:cubicBezTo>
                      <a:pt x="3783" y="812677"/>
                      <a:pt x="-5860" y="788570"/>
                      <a:pt x="3783" y="769285"/>
                    </a:cubicBezTo>
                    <a:cubicBezTo>
                      <a:pt x="5390" y="767678"/>
                      <a:pt x="106639" y="555537"/>
                      <a:pt x="235209" y="359467"/>
                    </a:cubicBezTo>
                    <a:cubicBezTo>
                      <a:pt x="421637" y="76612"/>
                      <a:pt x="571100" y="-37494"/>
                      <a:pt x="691634" y="10720"/>
                    </a:cubicBezTo>
                    <a:cubicBezTo>
                      <a:pt x="712527" y="18755"/>
                      <a:pt x="722170" y="42862"/>
                      <a:pt x="714134" y="63755"/>
                    </a:cubicBezTo>
                    <a:cubicBezTo>
                      <a:pt x="706098" y="84648"/>
                      <a:pt x="681991" y="94290"/>
                      <a:pt x="661099" y="86255"/>
                    </a:cubicBezTo>
                    <a:cubicBezTo>
                      <a:pt x="521279" y="30005"/>
                      <a:pt x="235209" y="471966"/>
                      <a:pt x="77711" y="803035"/>
                    </a:cubicBezTo>
                    <a:cubicBezTo>
                      <a:pt x="69675" y="817499"/>
                      <a:pt x="56818" y="825534"/>
                      <a:pt x="40747" y="825534"/>
                    </a:cubicBezTo>
                    <a:close/>
                  </a:path>
                </a:pathLst>
              </a:custGeom>
              <a:solidFill>
                <a:srgbClr val="753F1B"/>
              </a:solidFill>
              <a:ln w="16045" cap="flat">
                <a:noFill/>
                <a:prstDash val="solid"/>
                <a:miter/>
              </a:ln>
            </p:spPr>
            <p:txBody>
              <a:bodyPr rtlCol="0" anchor="ctr"/>
              <a:lstStyle/>
              <a:p>
                <a:endParaRPr lang="fr-BE"/>
              </a:p>
            </p:txBody>
          </p:sp>
          <p:grpSp>
            <p:nvGrpSpPr>
              <p:cNvPr id="64" name="Graphique 2">
                <a:extLst>
                  <a:ext uri="{FF2B5EF4-FFF2-40B4-BE49-F238E27FC236}">
                    <a16:creationId xmlns:a16="http://schemas.microsoft.com/office/drawing/2014/main" id="{11DE6BD8-F0FA-4935-9CD2-4DF6974F9F44}"/>
                  </a:ext>
                </a:extLst>
              </p:cNvPr>
              <p:cNvGrpSpPr/>
              <p:nvPr/>
            </p:nvGrpSpPr>
            <p:grpSpPr>
              <a:xfrm>
                <a:off x="982414" y="2657552"/>
                <a:ext cx="1096331" cy="731137"/>
                <a:chOff x="982414" y="2657552"/>
                <a:chExt cx="1096331" cy="731137"/>
              </a:xfrm>
            </p:grpSpPr>
            <p:sp>
              <p:nvSpPr>
                <p:cNvPr id="65" name="Forme libre : forme 64">
                  <a:extLst>
                    <a:ext uri="{FF2B5EF4-FFF2-40B4-BE49-F238E27FC236}">
                      <a16:creationId xmlns:a16="http://schemas.microsoft.com/office/drawing/2014/main" id="{C9C8087F-8670-4BE7-9548-02F387D48577}"/>
                    </a:ext>
                  </a:extLst>
                </p:cNvPr>
                <p:cNvSpPr/>
                <p:nvPr/>
              </p:nvSpPr>
              <p:spPr>
                <a:xfrm>
                  <a:off x="982414" y="2657552"/>
                  <a:ext cx="461515" cy="507571"/>
                </a:xfrm>
                <a:custGeom>
                  <a:avLst/>
                  <a:gdLst>
                    <a:gd name="connsiteX0" fmla="*/ 167411 w 461515"/>
                    <a:gd name="connsiteY0" fmla="*/ 36683 h 507571"/>
                    <a:gd name="connsiteX1" fmla="*/ 35626 w 461515"/>
                    <a:gd name="connsiteY1" fmla="*/ 15790 h 507571"/>
                    <a:gd name="connsiteX2" fmla="*/ 30805 w 461515"/>
                    <a:gd name="connsiteY2" fmla="*/ 170074 h 507571"/>
                    <a:gd name="connsiteX3" fmla="*/ 344195 w 461515"/>
                    <a:gd name="connsiteY3" fmla="*/ 488286 h 507571"/>
                    <a:gd name="connsiteX4" fmla="*/ 374730 w 461515"/>
                    <a:gd name="connsiteY4" fmla="*/ 507572 h 507571"/>
                    <a:gd name="connsiteX5" fmla="*/ 461515 w 461515"/>
                    <a:gd name="connsiteY5" fmla="*/ 356501 h 507571"/>
                    <a:gd name="connsiteX6" fmla="*/ 167411 w 461515"/>
                    <a:gd name="connsiteY6" fmla="*/ 36683 h 50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515" h="507571">
                      <a:moveTo>
                        <a:pt x="167411" y="36683"/>
                      </a:moveTo>
                      <a:cubicBezTo>
                        <a:pt x="127233" y="-5103"/>
                        <a:pt x="66162" y="-9924"/>
                        <a:pt x="35626" y="15790"/>
                      </a:cubicBezTo>
                      <a:cubicBezTo>
                        <a:pt x="-9373" y="55968"/>
                        <a:pt x="-12588" y="126682"/>
                        <a:pt x="30805" y="170074"/>
                      </a:cubicBezTo>
                      <a:lnTo>
                        <a:pt x="344195" y="488286"/>
                      </a:lnTo>
                      <a:cubicBezTo>
                        <a:pt x="349016" y="493107"/>
                        <a:pt x="360266" y="499536"/>
                        <a:pt x="374730" y="507572"/>
                      </a:cubicBezTo>
                      <a:lnTo>
                        <a:pt x="461515" y="356501"/>
                      </a:lnTo>
                      <a:cubicBezTo>
                        <a:pt x="344195" y="219895"/>
                        <a:pt x="167411" y="36683"/>
                        <a:pt x="167411" y="36683"/>
                      </a:cubicBezTo>
                      <a:close/>
                    </a:path>
                  </a:pathLst>
                </a:custGeom>
                <a:solidFill>
                  <a:srgbClr val="201D21"/>
                </a:solidFill>
                <a:ln w="16045" cap="flat">
                  <a:noFill/>
                  <a:prstDash val="solid"/>
                  <a:miter/>
                </a:ln>
              </p:spPr>
              <p:txBody>
                <a:bodyPr rtlCol="0" anchor="ctr"/>
                <a:lstStyle/>
                <a:p>
                  <a:endParaRPr lang="fr-BE"/>
                </a:p>
              </p:txBody>
            </p:sp>
            <p:sp>
              <p:nvSpPr>
                <p:cNvPr id="66" name="Forme libre : forme 65">
                  <a:extLst>
                    <a:ext uri="{FF2B5EF4-FFF2-40B4-BE49-F238E27FC236}">
                      <a16:creationId xmlns:a16="http://schemas.microsoft.com/office/drawing/2014/main" id="{58AF34DB-2518-4784-9F71-D79BED31C12D}"/>
                    </a:ext>
                  </a:extLst>
                </p:cNvPr>
                <p:cNvSpPr/>
                <p:nvPr/>
              </p:nvSpPr>
              <p:spPr>
                <a:xfrm>
                  <a:off x="1358752" y="3012446"/>
                  <a:ext cx="467674" cy="297318"/>
                </a:xfrm>
                <a:custGeom>
                  <a:avLst/>
                  <a:gdLst>
                    <a:gd name="connsiteX0" fmla="*/ 86785 w 467674"/>
                    <a:gd name="connsiteY0" fmla="*/ 0 h 297318"/>
                    <a:gd name="connsiteX1" fmla="*/ 0 w 467674"/>
                    <a:gd name="connsiteY1" fmla="*/ 154284 h 297318"/>
                    <a:gd name="connsiteX2" fmla="*/ 433925 w 467674"/>
                    <a:gd name="connsiteY2" fmla="*/ 297319 h 297318"/>
                    <a:gd name="connsiteX3" fmla="*/ 467675 w 467674"/>
                    <a:gd name="connsiteY3" fmla="*/ 208927 h 297318"/>
                    <a:gd name="connsiteX4" fmla="*/ 86785 w 467674"/>
                    <a:gd name="connsiteY4" fmla="*/ 0 h 297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674" h="297318">
                      <a:moveTo>
                        <a:pt x="86785" y="0"/>
                      </a:moveTo>
                      <a:lnTo>
                        <a:pt x="0" y="154284"/>
                      </a:lnTo>
                      <a:cubicBezTo>
                        <a:pt x="114106" y="196070"/>
                        <a:pt x="323033" y="261962"/>
                        <a:pt x="433925" y="297319"/>
                      </a:cubicBezTo>
                      <a:lnTo>
                        <a:pt x="467675" y="208927"/>
                      </a:lnTo>
                      <a:cubicBezTo>
                        <a:pt x="369640" y="154284"/>
                        <a:pt x="181606" y="51428"/>
                        <a:pt x="86785" y="0"/>
                      </a:cubicBezTo>
                      <a:close/>
                    </a:path>
                  </a:pathLst>
                </a:custGeom>
                <a:solidFill>
                  <a:srgbClr val="201D21"/>
                </a:solidFill>
                <a:ln w="16045" cap="flat">
                  <a:noFill/>
                  <a:prstDash val="solid"/>
                  <a:miter/>
                </a:ln>
              </p:spPr>
              <p:txBody>
                <a:bodyPr rtlCol="0" anchor="ctr"/>
                <a:lstStyle/>
                <a:p>
                  <a:endParaRPr lang="fr-BE"/>
                </a:p>
              </p:txBody>
            </p:sp>
            <p:sp>
              <p:nvSpPr>
                <p:cNvPr id="67" name="Forme libre : forme 66">
                  <a:extLst>
                    <a:ext uri="{FF2B5EF4-FFF2-40B4-BE49-F238E27FC236}">
                      <a16:creationId xmlns:a16="http://schemas.microsoft.com/office/drawing/2014/main" id="{9E8B5919-E581-405D-AD80-9AD0080C7637}"/>
                    </a:ext>
                  </a:extLst>
                </p:cNvPr>
                <p:cNvSpPr/>
                <p:nvPr/>
              </p:nvSpPr>
              <p:spPr>
                <a:xfrm>
                  <a:off x="1946961" y="3349943"/>
                  <a:ext cx="70713" cy="38746"/>
                </a:xfrm>
                <a:custGeom>
                  <a:avLst/>
                  <a:gdLst>
                    <a:gd name="connsiteX0" fmla="*/ 19286 w 70713"/>
                    <a:gd name="connsiteY0" fmla="*/ 8036 h 38746"/>
                    <a:gd name="connsiteX1" fmla="*/ 0 w 70713"/>
                    <a:gd name="connsiteY1" fmla="*/ 14464 h 38746"/>
                    <a:gd name="connsiteX2" fmla="*/ 0 w 70713"/>
                    <a:gd name="connsiteY2" fmla="*/ 17678 h 38746"/>
                    <a:gd name="connsiteX3" fmla="*/ 24107 w 70713"/>
                    <a:gd name="connsiteY3" fmla="*/ 38571 h 38746"/>
                    <a:gd name="connsiteX4" fmla="*/ 70714 w 70713"/>
                    <a:gd name="connsiteY4" fmla="*/ 32143 h 38746"/>
                    <a:gd name="connsiteX5" fmla="*/ 61071 w 70713"/>
                    <a:gd name="connsiteY5" fmla="*/ 0 h 38746"/>
                    <a:gd name="connsiteX6" fmla="*/ 19286 w 70713"/>
                    <a:gd name="connsiteY6" fmla="*/ 8036 h 38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13" h="38746">
                      <a:moveTo>
                        <a:pt x="19286" y="8036"/>
                      </a:moveTo>
                      <a:lnTo>
                        <a:pt x="0" y="14464"/>
                      </a:lnTo>
                      <a:lnTo>
                        <a:pt x="0" y="17678"/>
                      </a:lnTo>
                      <a:cubicBezTo>
                        <a:pt x="0" y="30535"/>
                        <a:pt x="11250" y="40178"/>
                        <a:pt x="24107" y="38571"/>
                      </a:cubicBezTo>
                      <a:lnTo>
                        <a:pt x="70714" y="32143"/>
                      </a:lnTo>
                      <a:lnTo>
                        <a:pt x="61071" y="0"/>
                      </a:lnTo>
                      <a:lnTo>
                        <a:pt x="19286" y="8036"/>
                      </a:lnTo>
                      <a:close/>
                    </a:path>
                  </a:pathLst>
                </a:custGeom>
                <a:solidFill>
                  <a:srgbClr val="EE9584"/>
                </a:solidFill>
                <a:ln w="16045" cap="flat">
                  <a:noFill/>
                  <a:prstDash val="solid"/>
                  <a:miter/>
                </a:ln>
              </p:spPr>
              <p:txBody>
                <a:bodyPr rtlCol="0" anchor="ctr"/>
                <a:lstStyle/>
                <a:p>
                  <a:endParaRPr lang="fr-BE"/>
                </a:p>
              </p:txBody>
            </p:sp>
            <p:sp>
              <p:nvSpPr>
                <p:cNvPr id="68" name="Forme libre : forme 67">
                  <a:extLst>
                    <a:ext uri="{FF2B5EF4-FFF2-40B4-BE49-F238E27FC236}">
                      <a16:creationId xmlns:a16="http://schemas.microsoft.com/office/drawing/2014/main" id="{864E5CF6-9B9C-4B93-9831-724AF010095F}"/>
                    </a:ext>
                  </a:extLst>
                </p:cNvPr>
                <p:cNvSpPr/>
                <p:nvPr/>
              </p:nvSpPr>
              <p:spPr>
                <a:xfrm>
                  <a:off x="982414" y="2665306"/>
                  <a:ext cx="879368" cy="665351"/>
                </a:xfrm>
                <a:custGeom>
                  <a:avLst/>
                  <a:gdLst>
                    <a:gd name="connsiteX0" fmla="*/ 373123 w 879368"/>
                    <a:gd name="connsiteY0" fmla="*/ 449996 h 665351"/>
                    <a:gd name="connsiteX1" fmla="*/ 61340 w 879368"/>
                    <a:gd name="connsiteY1" fmla="*/ 128570 h 665351"/>
                    <a:gd name="connsiteX2" fmla="*/ 45269 w 879368"/>
                    <a:gd name="connsiteY2" fmla="*/ 0 h 665351"/>
                    <a:gd name="connsiteX3" fmla="*/ 35626 w 879368"/>
                    <a:gd name="connsiteY3" fmla="*/ 8036 h 665351"/>
                    <a:gd name="connsiteX4" fmla="*/ 35626 w 879368"/>
                    <a:gd name="connsiteY4" fmla="*/ 8036 h 665351"/>
                    <a:gd name="connsiteX5" fmla="*/ 30805 w 879368"/>
                    <a:gd name="connsiteY5" fmla="*/ 162320 h 665351"/>
                    <a:gd name="connsiteX6" fmla="*/ 344195 w 879368"/>
                    <a:gd name="connsiteY6" fmla="*/ 480532 h 665351"/>
                    <a:gd name="connsiteX7" fmla="*/ 879369 w 879368"/>
                    <a:gd name="connsiteY7" fmla="*/ 665352 h 665351"/>
                    <a:gd name="connsiteX8" fmla="*/ 373123 w 879368"/>
                    <a:gd name="connsiteY8" fmla="*/ 449996 h 66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9368" h="665351">
                      <a:moveTo>
                        <a:pt x="373123" y="449996"/>
                      </a:moveTo>
                      <a:lnTo>
                        <a:pt x="61340" y="128570"/>
                      </a:lnTo>
                      <a:cubicBezTo>
                        <a:pt x="27591" y="93213"/>
                        <a:pt x="21162" y="40178"/>
                        <a:pt x="45269" y="0"/>
                      </a:cubicBezTo>
                      <a:cubicBezTo>
                        <a:pt x="42055" y="1607"/>
                        <a:pt x="38840" y="4821"/>
                        <a:pt x="35626" y="8036"/>
                      </a:cubicBezTo>
                      <a:lnTo>
                        <a:pt x="35626" y="8036"/>
                      </a:lnTo>
                      <a:cubicBezTo>
                        <a:pt x="-9373" y="48214"/>
                        <a:pt x="-12588" y="118928"/>
                        <a:pt x="30805" y="162320"/>
                      </a:cubicBezTo>
                      <a:lnTo>
                        <a:pt x="344195" y="480532"/>
                      </a:lnTo>
                      <a:cubicBezTo>
                        <a:pt x="384373" y="527138"/>
                        <a:pt x="879369" y="665352"/>
                        <a:pt x="879369" y="665352"/>
                      </a:cubicBezTo>
                      <a:cubicBezTo>
                        <a:pt x="879369" y="665352"/>
                        <a:pt x="408480" y="490175"/>
                        <a:pt x="373123" y="449996"/>
                      </a:cubicBezTo>
                      <a:close/>
                    </a:path>
                  </a:pathLst>
                </a:custGeom>
                <a:solidFill>
                  <a:srgbClr val="252126"/>
                </a:solidFill>
                <a:ln w="16045" cap="flat">
                  <a:noFill/>
                  <a:prstDash val="solid"/>
                  <a:miter/>
                </a:ln>
              </p:spPr>
              <p:txBody>
                <a:bodyPr rtlCol="0" anchor="ctr"/>
                <a:lstStyle/>
                <a:p>
                  <a:endParaRPr lang="fr-BE"/>
                </a:p>
              </p:txBody>
            </p:sp>
            <p:sp>
              <p:nvSpPr>
                <p:cNvPr id="69" name="Forme libre : forme 68">
                  <a:extLst>
                    <a:ext uri="{FF2B5EF4-FFF2-40B4-BE49-F238E27FC236}">
                      <a16:creationId xmlns:a16="http://schemas.microsoft.com/office/drawing/2014/main" id="{5CFF9D95-3F06-4C26-A85D-CBA9975D03D4}"/>
                    </a:ext>
                  </a:extLst>
                </p:cNvPr>
                <p:cNvSpPr/>
                <p:nvPr/>
              </p:nvSpPr>
              <p:spPr>
                <a:xfrm>
                  <a:off x="1791069" y="3219766"/>
                  <a:ext cx="99641" cy="112499"/>
                </a:xfrm>
                <a:custGeom>
                  <a:avLst/>
                  <a:gdLst>
                    <a:gd name="connsiteX0" fmla="*/ 99642 w 99641"/>
                    <a:gd name="connsiteY0" fmla="*/ 35357 h 112499"/>
                    <a:gd name="connsiteX1" fmla="*/ 35357 w 99641"/>
                    <a:gd name="connsiteY1" fmla="*/ 0 h 112499"/>
                    <a:gd name="connsiteX2" fmla="*/ 0 w 99641"/>
                    <a:gd name="connsiteY2" fmla="*/ 89999 h 112499"/>
                    <a:gd name="connsiteX3" fmla="*/ 75535 w 99641"/>
                    <a:gd name="connsiteY3" fmla="*/ 112499 h 112499"/>
                    <a:gd name="connsiteX4" fmla="*/ 99642 w 99641"/>
                    <a:gd name="connsiteY4" fmla="*/ 35357 h 112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641" h="112499">
                      <a:moveTo>
                        <a:pt x="99642" y="35357"/>
                      </a:moveTo>
                      <a:cubicBezTo>
                        <a:pt x="99642" y="35357"/>
                        <a:pt x="73928" y="22500"/>
                        <a:pt x="35357" y="0"/>
                      </a:cubicBezTo>
                      <a:lnTo>
                        <a:pt x="0" y="89999"/>
                      </a:lnTo>
                      <a:cubicBezTo>
                        <a:pt x="45000" y="104463"/>
                        <a:pt x="75535" y="112499"/>
                        <a:pt x="75535" y="112499"/>
                      </a:cubicBezTo>
                      <a:lnTo>
                        <a:pt x="99642" y="35357"/>
                      </a:lnTo>
                      <a:close/>
                    </a:path>
                  </a:pathLst>
                </a:custGeom>
                <a:solidFill>
                  <a:srgbClr val="DDDBD9"/>
                </a:solidFill>
                <a:ln w="16045" cap="flat">
                  <a:noFill/>
                  <a:prstDash val="solid"/>
                  <a:miter/>
                </a:ln>
              </p:spPr>
              <p:txBody>
                <a:bodyPr rtlCol="0" anchor="ctr"/>
                <a:lstStyle/>
                <a:p>
                  <a:endParaRPr lang="fr-BE"/>
                </a:p>
              </p:txBody>
            </p:sp>
            <p:grpSp>
              <p:nvGrpSpPr>
                <p:cNvPr id="70" name="Graphique 2">
                  <a:extLst>
                    <a:ext uri="{FF2B5EF4-FFF2-40B4-BE49-F238E27FC236}">
                      <a16:creationId xmlns:a16="http://schemas.microsoft.com/office/drawing/2014/main" id="{11DE6BD8-F0FA-4935-9CD2-4DF6974F9F44}"/>
                    </a:ext>
                  </a:extLst>
                </p:cNvPr>
                <p:cNvGrpSpPr/>
                <p:nvPr/>
              </p:nvGrpSpPr>
              <p:grpSpPr>
                <a:xfrm>
                  <a:off x="1855355" y="3229433"/>
                  <a:ext cx="223390" cy="154260"/>
                  <a:chOff x="1855355" y="3229433"/>
                  <a:chExt cx="223390" cy="154260"/>
                </a:xfrm>
              </p:grpSpPr>
              <p:sp>
                <p:nvSpPr>
                  <p:cNvPr id="71" name="Forme libre : forme 70">
                    <a:extLst>
                      <a:ext uri="{FF2B5EF4-FFF2-40B4-BE49-F238E27FC236}">
                        <a16:creationId xmlns:a16="http://schemas.microsoft.com/office/drawing/2014/main" id="{2E4062BB-B322-464B-9670-E82D817A21A2}"/>
                      </a:ext>
                    </a:extLst>
                  </p:cNvPr>
                  <p:cNvSpPr/>
                  <p:nvPr/>
                </p:nvSpPr>
                <p:spPr>
                  <a:xfrm>
                    <a:off x="1855355" y="3229433"/>
                    <a:ext cx="223390" cy="154260"/>
                  </a:xfrm>
                  <a:custGeom>
                    <a:avLst/>
                    <a:gdLst>
                      <a:gd name="connsiteX0" fmla="*/ 215355 w 223390"/>
                      <a:gd name="connsiteY0" fmla="*/ 54618 h 154260"/>
                      <a:gd name="connsiteX1" fmla="*/ 179998 w 223390"/>
                      <a:gd name="connsiteY1" fmla="*/ 17654 h 154260"/>
                      <a:gd name="connsiteX2" fmla="*/ 123749 w 223390"/>
                      <a:gd name="connsiteY2" fmla="*/ 1583 h 154260"/>
                      <a:gd name="connsiteX3" fmla="*/ 112499 w 223390"/>
                      <a:gd name="connsiteY3" fmla="*/ 17654 h 154260"/>
                      <a:gd name="connsiteX4" fmla="*/ 56250 w 223390"/>
                      <a:gd name="connsiteY4" fmla="*/ 28904 h 154260"/>
                      <a:gd name="connsiteX5" fmla="*/ 56250 w 223390"/>
                      <a:gd name="connsiteY5" fmla="*/ 14440 h 154260"/>
                      <a:gd name="connsiteX6" fmla="*/ 24107 w 223390"/>
                      <a:gd name="connsiteY6" fmla="*/ 19261 h 154260"/>
                      <a:gd name="connsiteX7" fmla="*/ 0 w 223390"/>
                      <a:gd name="connsiteY7" fmla="*/ 101225 h 154260"/>
                      <a:gd name="connsiteX8" fmla="*/ 91606 w 223390"/>
                      <a:gd name="connsiteY8" fmla="*/ 134975 h 154260"/>
                      <a:gd name="connsiteX9" fmla="*/ 110892 w 223390"/>
                      <a:gd name="connsiteY9" fmla="*/ 128546 h 154260"/>
                      <a:gd name="connsiteX10" fmla="*/ 154284 w 223390"/>
                      <a:gd name="connsiteY10" fmla="*/ 122118 h 154260"/>
                      <a:gd name="connsiteX11" fmla="*/ 163927 w 223390"/>
                      <a:gd name="connsiteY11" fmla="*/ 154260 h 154260"/>
                      <a:gd name="connsiteX12" fmla="*/ 191248 w 223390"/>
                      <a:gd name="connsiteY12" fmla="*/ 151046 h 154260"/>
                      <a:gd name="connsiteX13" fmla="*/ 212141 w 223390"/>
                      <a:gd name="connsiteY13" fmla="*/ 131760 h 154260"/>
                      <a:gd name="connsiteX14" fmla="*/ 223391 w 223390"/>
                      <a:gd name="connsiteY14" fmla="*/ 80332 h 154260"/>
                      <a:gd name="connsiteX15" fmla="*/ 215355 w 223390"/>
                      <a:gd name="connsiteY15" fmla="*/ 54618 h 154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390" h="154260">
                        <a:moveTo>
                          <a:pt x="215355" y="54618"/>
                        </a:moveTo>
                        <a:lnTo>
                          <a:pt x="179998" y="17654"/>
                        </a:lnTo>
                        <a:cubicBezTo>
                          <a:pt x="165534" y="3190"/>
                          <a:pt x="144642" y="-3239"/>
                          <a:pt x="123749" y="1583"/>
                        </a:cubicBezTo>
                        <a:cubicBezTo>
                          <a:pt x="125356" y="9619"/>
                          <a:pt x="120535" y="16047"/>
                          <a:pt x="112499" y="17654"/>
                        </a:cubicBezTo>
                        <a:lnTo>
                          <a:pt x="56250" y="28904"/>
                        </a:lnTo>
                        <a:lnTo>
                          <a:pt x="56250" y="14440"/>
                        </a:lnTo>
                        <a:lnTo>
                          <a:pt x="24107" y="19261"/>
                        </a:lnTo>
                        <a:lnTo>
                          <a:pt x="0" y="101225"/>
                        </a:lnTo>
                        <a:cubicBezTo>
                          <a:pt x="32143" y="170332"/>
                          <a:pt x="91606" y="134975"/>
                          <a:pt x="91606" y="134975"/>
                        </a:cubicBezTo>
                        <a:lnTo>
                          <a:pt x="110892" y="128546"/>
                        </a:lnTo>
                        <a:lnTo>
                          <a:pt x="154284" y="122118"/>
                        </a:lnTo>
                        <a:lnTo>
                          <a:pt x="163927" y="154260"/>
                        </a:lnTo>
                        <a:lnTo>
                          <a:pt x="191248" y="151046"/>
                        </a:lnTo>
                        <a:cubicBezTo>
                          <a:pt x="200891" y="149439"/>
                          <a:pt x="210534" y="143010"/>
                          <a:pt x="212141" y="131760"/>
                        </a:cubicBezTo>
                        <a:lnTo>
                          <a:pt x="223391" y="80332"/>
                        </a:lnTo>
                        <a:cubicBezTo>
                          <a:pt x="223391" y="70690"/>
                          <a:pt x="221784" y="61047"/>
                          <a:pt x="215355" y="54618"/>
                        </a:cubicBezTo>
                        <a:close/>
                      </a:path>
                    </a:pathLst>
                  </a:custGeom>
                  <a:solidFill>
                    <a:srgbClr val="84471E"/>
                  </a:solidFill>
                  <a:ln w="16045" cap="flat">
                    <a:noFill/>
                    <a:prstDash val="solid"/>
                    <a:miter/>
                  </a:ln>
                </p:spPr>
                <p:txBody>
                  <a:bodyPr rtlCol="0" anchor="ctr"/>
                  <a:lstStyle/>
                  <a:p>
                    <a:endParaRPr lang="fr-BE"/>
                  </a:p>
                </p:txBody>
              </p:sp>
              <p:sp>
                <p:nvSpPr>
                  <p:cNvPr id="72" name="Forme libre : forme 71">
                    <a:extLst>
                      <a:ext uri="{FF2B5EF4-FFF2-40B4-BE49-F238E27FC236}">
                        <a16:creationId xmlns:a16="http://schemas.microsoft.com/office/drawing/2014/main" id="{81C74348-526D-42CD-A7D1-039281D86F92}"/>
                      </a:ext>
                    </a:extLst>
                  </p:cNvPr>
                  <p:cNvSpPr/>
                  <p:nvPr/>
                </p:nvSpPr>
                <p:spPr>
                  <a:xfrm>
                    <a:off x="1911604" y="3231016"/>
                    <a:ext cx="67807" cy="27321"/>
                  </a:xfrm>
                  <a:custGeom>
                    <a:avLst/>
                    <a:gdLst>
                      <a:gd name="connsiteX0" fmla="*/ 56250 w 67807"/>
                      <a:gd name="connsiteY0" fmla="*/ 16071 h 27321"/>
                      <a:gd name="connsiteX1" fmla="*/ 67499 w 67807"/>
                      <a:gd name="connsiteY1" fmla="*/ 0 h 27321"/>
                      <a:gd name="connsiteX2" fmla="*/ 67499 w 67807"/>
                      <a:gd name="connsiteY2" fmla="*/ 0 h 27321"/>
                      <a:gd name="connsiteX3" fmla="*/ 0 w 67807"/>
                      <a:gd name="connsiteY3" fmla="*/ 12857 h 27321"/>
                      <a:gd name="connsiteX4" fmla="*/ 0 w 67807"/>
                      <a:gd name="connsiteY4" fmla="*/ 27321 h 27321"/>
                      <a:gd name="connsiteX5" fmla="*/ 56250 w 67807"/>
                      <a:gd name="connsiteY5" fmla="*/ 16071 h 27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807" h="27321">
                        <a:moveTo>
                          <a:pt x="56250" y="16071"/>
                        </a:moveTo>
                        <a:cubicBezTo>
                          <a:pt x="64285" y="14464"/>
                          <a:pt x="69106" y="8036"/>
                          <a:pt x="67499" y="0"/>
                        </a:cubicBezTo>
                        <a:cubicBezTo>
                          <a:pt x="67499" y="0"/>
                          <a:pt x="67499" y="0"/>
                          <a:pt x="67499" y="0"/>
                        </a:cubicBezTo>
                        <a:lnTo>
                          <a:pt x="0" y="12857"/>
                        </a:lnTo>
                        <a:lnTo>
                          <a:pt x="0" y="27321"/>
                        </a:lnTo>
                        <a:lnTo>
                          <a:pt x="56250" y="16071"/>
                        </a:lnTo>
                        <a:close/>
                      </a:path>
                    </a:pathLst>
                  </a:custGeom>
                  <a:solidFill>
                    <a:srgbClr val="D68378"/>
                  </a:solidFill>
                  <a:ln w="16045" cap="flat">
                    <a:noFill/>
                    <a:prstDash val="solid"/>
                    <a:miter/>
                  </a:ln>
                </p:spPr>
                <p:txBody>
                  <a:bodyPr rtlCol="0" anchor="ctr"/>
                  <a:lstStyle/>
                  <a:p>
                    <a:endParaRPr lang="fr-BE"/>
                  </a:p>
                </p:txBody>
              </p:sp>
            </p:grpSp>
          </p:grpSp>
          <p:sp>
            <p:nvSpPr>
              <p:cNvPr id="73" name="Forme libre : forme 72">
                <a:extLst>
                  <a:ext uri="{FF2B5EF4-FFF2-40B4-BE49-F238E27FC236}">
                    <a16:creationId xmlns:a16="http://schemas.microsoft.com/office/drawing/2014/main" id="{5B503F99-AFB9-417E-8BA7-81B8305F05D0}"/>
                  </a:ext>
                </a:extLst>
              </p:cNvPr>
              <p:cNvSpPr/>
              <p:nvPr/>
            </p:nvSpPr>
            <p:spPr>
              <a:xfrm>
                <a:off x="1090361" y="2668520"/>
                <a:ext cx="212255" cy="771422"/>
              </a:xfrm>
              <a:custGeom>
                <a:avLst/>
                <a:gdLst>
                  <a:gd name="connsiteX0" fmla="*/ 128570 w 212255"/>
                  <a:gd name="connsiteY0" fmla="*/ 0 h 771422"/>
                  <a:gd name="connsiteX1" fmla="*/ 207320 w 212255"/>
                  <a:gd name="connsiteY1" fmla="*/ 461246 h 771422"/>
                  <a:gd name="connsiteX2" fmla="*/ 163927 w 212255"/>
                  <a:gd name="connsiteY2" fmla="*/ 771422 h 771422"/>
                  <a:gd name="connsiteX3" fmla="*/ 0 w 212255"/>
                  <a:gd name="connsiteY3" fmla="*/ 766601 h 771422"/>
                  <a:gd name="connsiteX4" fmla="*/ 75535 w 212255"/>
                  <a:gd name="connsiteY4" fmla="*/ 110892 h 771422"/>
                  <a:gd name="connsiteX5" fmla="*/ 128570 w 212255"/>
                  <a:gd name="connsiteY5" fmla="*/ 0 h 771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2255" h="771422">
                    <a:moveTo>
                      <a:pt x="128570" y="0"/>
                    </a:moveTo>
                    <a:cubicBezTo>
                      <a:pt x="128570" y="0"/>
                      <a:pt x="236248" y="9643"/>
                      <a:pt x="207320" y="461246"/>
                    </a:cubicBezTo>
                    <a:cubicBezTo>
                      <a:pt x="197677" y="589816"/>
                      <a:pt x="163927" y="771422"/>
                      <a:pt x="163927" y="771422"/>
                    </a:cubicBezTo>
                    <a:lnTo>
                      <a:pt x="0" y="766601"/>
                    </a:lnTo>
                    <a:cubicBezTo>
                      <a:pt x="0" y="766601"/>
                      <a:pt x="72321" y="123749"/>
                      <a:pt x="75535" y="110892"/>
                    </a:cubicBezTo>
                    <a:cubicBezTo>
                      <a:pt x="78749" y="101249"/>
                      <a:pt x="128570" y="0"/>
                      <a:pt x="128570" y="0"/>
                    </a:cubicBezTo>
                    <a:close/>
                  </a:path>
                </a:pathLst>
              </a:custGeom>
              <a:solidFill>
                <a:srgbClr val="29252B"/>
              </a:solidFill>
              <a:ln w="16045" cap="flat">
                <a:noFill/>
                <a:prstDash val="solid"/>
                <a:miter/>
              </a:ln>
            </p:spPr>
            <p:txBody>
              <a:bodyPr rtlCol="0" anchor="ctr"/>
              <a:lstStyle/>
              <a:p>
                <a:endParaRPr lang="fr-BE"/>
              </a:p>
            </p:txBody>
          </p:sp>
          <p:sp>
            <p:nvSpPr>
              <p:cNvPr id="74" name="Forme libre : forme 73">
                <a:extLst>
                  <a:ext uri="{FF2B5EF4-FFF2-40B4-BE49-F238E27FC236}">
                    <a16:creationId xmlns:a16="http://schemas.microsoft.com/office/drawing/2014/main" id="{78028424-D736-4334-BD0B-FC7D5BCF01D7}"/>
                  </a:ext>
                </a:extLst>
              </p:cNvPr>
              <p:cNvSpPr/>
              <p:nvPr/>
            </p:nvSpPr>
            <p:spPr>
              <a:xfrm>
                <a:off x="1193217" y="2634771"/>
                <a:ext cx="51428" cy="91606"/>
              </a:xfrm>
              <a:custGeom>
                <a:avLst/>
                <a:gdLst>
                  <a:gd name="connsiteX0" fmla="*/ 49821 w 51428"/>
                  <a:gd name="connsiteY0" fmla="*/ 91606 h 91606"/>
                  <a:gd name="connsiteX1" fmla="*/ 51428 w 51428"/>
                  <a:gd name="connsiteY1" fmla="*/ 0 h 91606"/>
                  <a:gd name="connsiteX2" fmla="*/ 0 w 51428"/>
                  <a:gd name="connsiteY2" fmla="*/ 83571 h 91606"/>
                </a:gdLst>
                <a:ahLst/>
                <a:cxnLst>
                  <a:cxn ang="0">
                    <a:pos x="connsiteX0" y="connsiteY0"/>
                  </a:cxn>
                  <a:cxn ang="0">
                    <a:pos x="connsiteX1" y="connsiteY1"/>
                  </a:cxn>
                  <a:cxn ang="0">
                    <a:pos x="connsiteX2" y="connsiteY2"/>
                  </a:cxn>
                </a:cxnLst>
                <a:rect l="l" t="t" r="r" b="b"/>
                <a:pathLst>
                  <a:path w="51428" h="91606">
                    <a:moveTo>
                      <a:pt x="49821" y="91606"/>
                    </a:moveTo>
                    <a:lnTo>
                      <a:pt x="51428" y="0"/>
                    </a:lnTo>
                    <a:lnTo>
                      <a:pt x="0" y="83571"/>
                    </a:lnTo>
                    <a:close/>
                  </a:path>
                </a:pathLst>
              </a:custGeom>
              <a:solidFill>
                <a:srgbClr val="D8D6D4"/>
              </a:solidFill>
              <a:ln w="16045" cap="flat">
                <a:noFill/>
                <a:prstDash val="solid"/>
                <a:miter/>
              </a:ln>
            </p:spPr>
            <p:txBody>
              <a:bodyPr rtlCol="0" anchor="ctr"/>
              <a:lstStyle/>
              <a:p>
                <a:endParaRPr lang="fr-BE"/>
              </a:p>
            </p:txBody>
          </p:sp>
          <p:sp>
            <p:nvSpPr>
              <p:cNvPr id="75" name="Forme libre : forme 74">
                <a:extLst>
                  <a:ext uri="{FF2B5EF4-FFF2-40B4-BE49-F238E27FC236}">
                    <a16:creationId xmlns:a16="http://schemas.microsoft.com/office/drawing/2014/main" id="{CE173AAE-0819-43E9-90FB-9DCB17D3FFF5}"/>
                  </a:ext>
                </a:extLst>
              </p:cNvPr>
              <p:cNvSpPr/>
              <p:nvPr/>
            </p:nvSpPr>
            <p:spPr>
              <a:xfrm>
                <a:off x="1038933" y="2536736"/>
                <a:ext cx="205712" cy="196069"/>
              </a:xfrm>
              <a:custGeom>
                <a:avLst/>
                <a:gdLst>
                  <a:gd name="connsiteX0" fmla="*/ 0 w 205712"/>
                  <a:gd name="connsiteY0" fmla="*/ 85178 h 196069"/>
                  <a:gd name="connsiteX1" fmla="*/ 45000 w 205712"/>
                  <a:gd name="connsiteY1" fmla="*/ 0 h 196069"/>
                  <a:gd name="connsiteX2" fmla="*/ 205713 w 205712"/>
                  <a:gd name="connsiteY2" fmla="*/ 98035 h 196069"/>
                  <a:gd name="connsiteX3" fmla="*/ 184820 w 205712"/>
                  <a:gd name="connsiteY3" fmla="*/ 196070 h 196069"/>
                </a:gdLst>
                <a:ahLst/>
                <a:cxnLst>
                  <a:cxn ang="0">
                    <a:pos x="connsiteX0" y="connsiteY0"/>
                  </a:cxn>
                  <a:cxn ang="0">
                    <a:pos x="connsiteX1" y="connsiteY1"/>
                  </a:cxn>
                  <a:cxn ang="0">
                    <a:pos x="connsiteX2" y="connsiteY2"/>
                  </a:cxn>
                  <a:cxn ang="0">
                    <a:pos x="connsiteX3" y="connsiteY3"/>
                  </a:cxn>
                </a:cxnLst>
                <a:rect l="l" t="t" r="r" b="b"/>
                <a:pathLst>
                  <a:path w="205712" h="196069">
                    <a:moveTo>
                      <a:pt x="0" y="85178"/>
                    </a:moveTo>
                    <a:lnTo>
                      <a:pt x="45000" y="0"/>
                    </a:lnTo>
                    <a:lnTo>
                      <a:pt x="205713" y="98035"/>
                    </a:lnTo>
                    <a:lnTo>
                      <a:pt x="184820" y="196070"/>
                    </a:lnTo>
                    <a:close/>
                  </a:path>
                </a:pathLst>
              </a:custGeom>
              <a:solidFill>
                <a:srgbClr val="F2EFEB"/>
              </a:solidFill>
              <a:ln w="16045" cap="flat">
                <a:noFill/>
                <a:prstDash val="solid"/>
                <a:miter/>
              </a:ln>
            </p:spPr>
            <p:txBody>
              <a:bodyPr rtlCol="0" anchor="ctr"/>
              <a:lstStyle/>
              <a:p>
                <a:endParaRPr lang="fr-BE"/>
              </a:p>
            </p:txBody>
          </p:sp>
          <p:grpSp>
            <p:nvGrpSpPr>
              <p:cNvPr id="76" name="Graphique 2">
                <a:extLst>
                  <a:ext uri="{FF2B5EF4-FFF2-40B4-BE49-F238E27FC236}">
                    <a16:creationId xmlns:a16="http://schemas.microsoft.com/office/drawing/2014/main" id="{11DE6BD8-F0FA-4935-9CD2-4DF6974F9F44}"/>
                  </a:ext>
                </a:extLst>
              </p:cNvPr>
              <p:cNvGrpSpPr/>
              <p:nvPr/>
            </p:nvGrpSpPr>
            <p:grpSpPr>
              <a:xfrm>
                <a:off x="881614" y="3153644"/>
                <a:ext cx="1072917" cy="1773884"/>
                <a:chOff x="881614" y="3153644"/>
                <a:chExt cx="1072917" cy="1773884"/>
              </a:xfrm>
            </p:grpSpPr>
            <p:sp>
              <p:nvSpPr>
                <p:cNvPr id="77" name="Forme libre : forme 76">
                  <a:extLst>
                    <a:ext uri="{FF2B5EF4-FFF2-40B4-BE49-F238E27FC236}">
                      <a16:creationId xmlns:a16="http://schemas.microsoft.com/office/drawing/2014/main" id="{D8ED5DB7-6881-4446-BEE3-5EE3428BD35A}"/>
                    </a:ext>
                  </a:extLst>
                </p:cNvPr>
                <p:cNvSpPr/>
                <p:nvPr/>
              </p:nvSpPr>
              <p:spPr>
                <a:xfrm>
                  <a:off x="881614" y="3153644"/>
                  <a:ext cx="621779" cy="1236112"/>
                </a:xfrm>
                <a:custGeom>
                  <a:avLst/>
                  <a:gdLst>
                    <a:gd name="connsiteX0" fmla="*/ 515709 w 621779"/>
                    <a:gd name="connsiteY0" fmla="*/ 842365 h 1236112"/>
                    <a:gd name="connsiteX1" fmla="*/ 250533 w 621779"/>
                    <a:gd name="connsiteY1" fmla="*/ 29158 h 1236112"/>
                    <a:gd name="connsiteX2" fmla="*/ 192676 w 621779"/>
                    <a:gd name="connsiteY2" fmla="*/ 3444 h 1236112"/>
                    <a:gd name="connsiteX3" fmla="*/ 102677 w 621779"/>
                    <a:gd name="connsiteY3" fmla="*/ 43622 h 1236112"/>
                    <a:gd name="connsiteX4" fmla="*/ 15892 w 621779"/>
                    <a:gd name="connsiteY4" fmla="*/ 276656 h 1236112"/>
                    <a:gd name="connsiteX5" fmla="*/ 289104 w 621779"/>
                    <a:gd name="connsiteY5" fmla="*/ 876115 h 1236112"/>
                    <a:gd name="connsiteX6" fmla="*/ 305175 w 621779"/>
                    <a:gd name="connsiteY6" fmla="*/ 930757 h 1236112"/>
                    <a:gd name="connsiteX7" fmla="*/ 462674 w 621779"/>
                    <a:gd name="connsiteY7" fmla="*/ 1236112 h 1236112"/>
                    <a:gd name="connsiteX8" fmla="*/ 621780 w 621779"/>
                    <a:gd name="connsiteY8" fmla="*/ 1130042 h 1236112"/>
                    <a:gd name="connsiteX9" fmla="*/ 515709 w 621779"/>
                    <a:gd name="connsiteY9" fmla="*/ 842365 h 1236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1779" h="1236112">
                      <a:moveTo>
                        <a:pt x="515709" y="842365"/>
                      </a:moveTo>
                      <a:lnTo>
                        <a:pt x="250533" y="29158"/>
                      </a:lnTo>
                      <a:cubicBezTo>
                        <a:pt x="242497" y="5051"/>
                        <a:pt x="215176" y="-6199"/>
                        <a:pt x="192676" y="3444"/>
                      </a:cubicBezTo>
                      <a:lnTo>
                        <a:pt x="102677" y="43622"/>
                      </a:lnTo>
                      <a:cubicBezTo>
                        <a:pt x="14285" y="83800"/>
                        <a:pt x="-24286" y="188264"/>
                        <a:pt x="15892" y="276656"/>
                      </a:cubicBezTo>
                      <a:lnTo>
                        <a:pt x="289104" y="876115"/>
                      </a:lnTo>
                      <a:cubicBezTo>
                        <a:pt x="290711" y="895401"/>
                        <a:pt x="295532" y="913079"/>
                        <a:pt x="305175" y="930757"/>
                      </a:cubicBezTo>
                      <a:lnTo>
                        <a:pt x="462674" y="1236112"/>
                      </a:lnTo>
                      <a:lnTo>
                        <a:pt x="621780" y="1130042"/>
                      </a:lnTo>
                      <a:lnTo>
                        <a:pt x="515709" y="842365"/>
                      </a:lnTo>
                      <a:close/>
                    </a:path>
                  </a:pathLst>
                </a:custGeom>
                <a:solidFill>
                  <a:srgbClr val="1F1D21"/>
                </a:solidFill>
                <a:ln w="16045" cap="flat">
                  <a:noFill/>
                  <a:prstDash val="solid"/>
                  <a:miter/>
                </a:ln>
              </p:spPr>
              <p:txBody>
                <a:bodyPr rtlCol="0" anchor="ctr"/>
                <a:lstStyle/>
                <a:p>
                  <a:endParaRPr lang="fr-BE"/>
                </a:p>
              </p:txBody>
            </p:sp>
            <p:sp>
              <p:nvSpPr>
                <p:cNvPr id="78" name="Forme libre : forme 77">
                  <a:extLst>
                    <a:ext uri="{FF2B5EF4-FFF2-40B4-BE49-F238E27FC236}">
                      <a16:creationId xmlns:a16="http://schemas.microsoft.com/office/drawing/2014/main" id="{03CDF4FE-9CCD-4489-A397-01F28F1AA6CB}"/>
                    </a:ext>
                  </a:extLst>
                </p:cNvPr>
                <p:cNvSpPr/>
                <p:nvPr/>
              </p:nvSpPr>
              <p:spPr>
                <a:xfrm>
                  <a:off x="1574107" y="4764217"/>
                  <a:ext cx="282854" cy="154284"/>
                </a:xfrm>
                <a:custGeom>
                  <a:avLst/>
                  <a:gdLst>
                    <a:gd name="connsiteX0" fmla="*/ 282855 w 282854"/>
                    <a:gd name="connsiteY0" fmla="*/ 46607 h 154284"/>
                    <a:gd name="connsiteX1" fmla="*/ 183213 w 282854"/>
                    <a:gd name="connsiteY1" fmla="*/ 41785 h 154284"/>
                    <a:gd name="connsiteX2" fmla="*/ 146249 w 282854"/>
                    <a:gd name="connsiteY2" fmla="*/ 32143 h 154284"/>
                    <a:gd name="connsiteX3" fmla="*/ 81964 w 282854"/>
                    <a:gd name="connsiteY3" fmla="*/ 0 h 154284"/>
                    <a:gd name="connsiteX4" fmla="*/ 0 w 282854"/>
                    <a:gd name="connsiteY4" fmla="*/ 32143 h 154284"/>
                    <a:gd name="connsiteX5" fmla="*/ 45000 w 282854"/>
                    <a:gd name="connsiteY5" fmla="*/ 152677 h 154284"/>
                    <a:gd name="connsiteX6" fmla="*/ 45000 w 282854"/>
                    <a:gd name="connsiteY6" fmla="*/ 154285 h 154284"/>
                    <a:gd name="connsiteX7" fmla="*/ 278033 w 282854"/>
                    <a:gd name="connsiteY7" fmla="*/ 85178 h 154284"/>
                    <a:gd name="connsiteX8" fmla="*/ 282855 w 282854"/>
                    <a:gd name="connsiteY8" fmla="*/ 46607 h 154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854" h="154284">
                      <a:moveTo>
                        <a:pt x="282855" y="46607"/>
                      </a:moveTo>
                      <a:lnTo>
                        <a:pt x="183213" y="41785"/>
                      </a:lnTo>
                      <a:cubicBezTo>
                        <a:pt x="170356" y="41785"/>
                        <a:pt x="157499" y="38571"/>
                        <a:pt x="146249" y="32143"/>
                      </a:cubicBezTo>
                      <a:lnTo>
                        <a:pt x="81964" y="0"/>
                      </a:lnTo>
                      <a:lnTo>
                        <a:pt x="0" y="32143"/>
                      </a:lnTo>
                      <a:lnTo>
                        <a:pt x="45000" y="152677"/>
                      </a:lnTo>
                      <a:cubicBezTo>
                        <a:pt x="45000" y="152677"/>
                        <a:pt x="45000" y="152677"/>
                        <a:pt x="45000" y="154285"/>
                      </a:cubicBezTo>
                      <a:cubicBezTo>
                        <a:pt x="88392" y="146249"/>
                        <a:pt x="229819" y="101249"/>
                        <a:pt x="278033" y="85178"/>
                      </a:cubicBezTo>
                      <a:cubicBezTo>
                        <a:pt x="274819" y="67500"/>
                        <a:pt x="278033" y="56250"/>
                        <a:pt x="282855" y="46607"/>
                      </a:cubicBezTo>
                      <a:close/>
                    </a:path>
                  </a:pathLst>
                </a:custGeom>
                <a:solidFill>
                  <a:srgbClr val="252126"/>
                </a:solidFill>
                <a:ln w="16045" cap="flat">
                  <a:noFill/>
                  <a:prstDash val="solid"/>
                  <a:miter/>
                </a:ln>
              </p:spPr>
              <p:txBody>
                <a:bodyPr rtlCol="0" anchor="ctr"/>
                <a:lstStyle/>
                <a:p>
                  <a:endParaRPr lang="fr-BE"/>
                </a:p>
              </p:txBody>
            </p:sp>
            <p:sp>
              <p:nvSpPr>
                <p:cNvPr id="79" name="Forme libre : forme 78">
                  <a:extLst>
                    <a:ext uri="{FF2B5EF4-FFF2-40B4-BE49-F238E27FC236}">
                      <a16:creationId xmlns:a16="http://schemas.microsoft.com/office/drawing/2014/main" id="{3BEA0B93-B4A0-4C89-A184-F4A49BBD7C27}"/>
                    </a:ext>
                  </a:extLst>
                </p:cNvPr>
                <p:cNvSpPr/>
                <p:nvPr/>
              </p:nvSpPr>
              <p:spPr>
                <a:xfrm>
                  <a:off x="1622321" y="4810824"/>
                  <a:ext cx="332210" cy="116704"/>
                </a:xfrm>
                <a:custGeom>
                  <a:avLst/>
                  <a:gdLst>
                    <a:gd name="connsiteX0" fmla="*/ 22500 w 332210"/>
                    <a:gd name="connsiteY0" fmla="*/ 115713 h 116704"/>
                    <a:gd name="connsiteX1" fmla="*/ 295712 w 332210"/>
                    <a:gd name="connsiteY1" fmla="*/ 33750 h 116704"/>
                    <a:gd name="connsiteX2" fmla="*/ 326247 w 332210"/>
                    <a:gd name="connsiteY2" fmla="*/ 4821 h 116704"/>
                    <a:gd name="connsiteX3" fmla="*/ 234641 w 332210"/>
                    <a:gd name="connsiteY3" fmla="*/ 0 h 116704"/>
                    <a:gd name="connsiteX4" fmla="*/ 229819 w 332210"/>
                    <a:gd name="connsiteY4" fmla="*/ 24107 h 116704"/>
                    <a:gd name="connsiteX5" fmla="*/ 220177 w 332210"/>
                    <a:gd name="connsiteY5" fmla="*/ 40178 h 116704"/>
                    <a:gd name="connsiteX6" fmla="*/ 0 w 332210"/>
                    <a:gd name="connsiteY6" fmla="*/ 104463 h 116704"/>
                    <a:gd name="connsiteX7" fmla="*/ 22500 w 332210"/>
                    <a:gd name="connsiteY7" fmla="*/ 115713 h 11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210" h="116704">
                      <a:moveTo>
                        <a:pt x="22500" y="115713"/>
                      </a:moveTo>
                      <a:lnTo>
                        <a:pt x="295712" y="33750"/>
                      </a:lnTo>
                      <a:cubicBezTo>
                        <a:pt x="313390" y="27321"/>
                        <a:pt x="345533" y="4821"/>
                        <a:pt x="326247" y="4821"/>
                      </a:cubicBezTo>
                      <a:lnTo>
                        <a:pt x="234641" y="0"/>
                      </a:lnTo>
                      <a:cubicBezTo>
                        <a:pt x="229819" y="6428"/>
                        <a:pt x="228212" y="16071"/>
                        <a:pt x="229819" y="24107"/>
                      </a:cubicBezTo>
                      <a:cubicBezTo>
                        <a:pt x="231427" y="30535"/>
                        <a:pt x="226605" y="38571"/>
                        <a:pt x="220177" y="40178"/>
                      </a:cubicBezTo>
                      <a:cubicBezTo>
                        <a:pt x="162320" y="57857"/>
                        <a:pt x="40178" y="96428"/>
                        <a:pt x="0" y="104463"/>
                      </a:cubicBezTo>
                      <a:cubicBezTo>
                        <a:pt x="3214" y="114106"/>
                        <a:pt x="12857" y="118927"/>
                        <a:pt x="22500" y="115713"/>
                      </a:cubicBezTo>
                      <a:close/>
                    </a:path>
                  </a:pathLst>
                </a:custGeom>
                <a:solidFill>
                  <a:srgbClr val="1F1D21"/>
                </a:solidFill>
                <a:ln w="16045" cap="flat">
                  <a:noFill/>
                  <a:prstDash val="solid"/>
                  <a:miter/>
                </a:ln>
              </p:spPr>
              <p:txBody>
                <a:bodyPr rtlCol="0" anchor="ctr"/>
                <a:lstStyle/>
                <a:p>
                  <a:endParaRPr lang="fr-BE"/>
                </a:p>
              </p:txBody>
            </p:sp>
            <p:sp>
              <p:nvSpPr>
                <p:cNvPr id="80" name="Forme libre : forme 79">
                  <a:extLst>
                    <a:ext uri="{FF2B5EF4-FFF2-40B4-BE49-F238E27FC236}">
                      <a16:creationId xmlns:a16="http://schemas.microsoft.com/office/drawing/2014/main" id="{A4BBA6B9-1207-488F-AC14-071CFC4F572C}"/>
                    </a:ext>
                  </a:extLst>
                </p:cNvPr>
                <p:cNvSpPr/>
                <p:nvPr/>
              </p:nvSpPr>
              <p:spPr>
                <a:xfrm>
                  <a:off x="1347502" y="4283685"/>
                  <a:ext cx="189641" cy="178391"/>
                </a:xfrm>
                <a:custGeom>
                  <a:avLst/>
                  <a:gdLst>
                    <a:gd name="connsiteX0" fmla="*/ 38571 w 189641"/>
                    <a:gd name="connsiteY0" fmla="*/ 178391 h 178391"/>
                    <a:gd name="connsiteX1" fmla="*/ 189641 w 189641"/>
                    <a:gd name="connsiteY1" fmla="*/ 78749 h 178391"/>
                    <a:gd name="connsiteX2" fmla="*/ 159106 w 189641"/>
                    <a:gd name="connsiteY2" fmla="*/ 0 h 178391"/>
                    <a:gd name="connsiteX3" fmla="*/ 0 w 189641"/>
                    <a:gd name="connsiteY3" fmla="*/ 106071 h 178391"/>
                  </a:gdLst>
                  <a:ahLst/>
                  <a:cxnLst>
                    <a:cxn ang="0">
                      <a:pos x="connsiteX0" y="connsiteY0"/>
                    </a:cxn>
                    <a:cxn ang="0">
                      <a:pos x="connsiteX1" y="connsiteY1"/>
                    </a:cxn>
                    <a:cxn ang="0">
                      <a:pos x="connsiteX2" y="connsiteY2"/>
                    </a:cxn>
                    <a:cxn ang="0">
                      <a:pos x="connsiteX3" y="connsiteY3"/>
                    </a:cxn>
                  </a:cxnLst>
                  <a:rect l="l" t="t" r="r" b="b"/>
                  <a:pathLst>
                    <a:path w="189641" h="178391">
                      <a:moveTo>
                        <a:pt x="38571" y="178391"/>
                      </a:moveTo>
                      <a:lnTo>
                        <a:pt x="189641" y="78749"/>
                      </a:lnTo>
                      <a:lnTo>
                        <a:pt x="159106" y="0"/>
                      </a:lnTo>
                      <a:lnTo>
                        <a:pt x="0" y="106071"/>
                      </a:lnTo>
                      <a:close/>
                    </a:path>
                  </a:pathLst>
                </a:custGeom>
                <a:solidFill>
                  <a:srgbClr val="1F1D21"/>
                </a:solidFill>
                <a:ln w="16045" cap="flat">
                  <a:noFill/>
                  <a:prstDash val="solid"/>
                  <a:miter/>
                </a:ln>
              </p:spPr>
              <p:txBody>
                <a:bodyPr rtlCol="0" anchor="ctr"/>
                <a:lstStyle/>
                <a:p>
                  <a:endParaRPr lang="fr-BE"/>
                </a:p>
              </p:txBody>
            </p:sp>
            <p:sp>
              <p:nvSpPr>
                <p:cNvPr id="81" name="Forme libre : forme 80">
                  <a:extLst>
                    <a:ext uri="{FF2B5EF4-FFF2-40B4-BE49-F238E27FC236}">
                      <a16:creationId xmlns:a16="http://schemas.microsoft.com/office/drawing/2014/main" id="{7F439D37-14FE-4AB6-8BDD-AB000DB803D6}"/>
                    </a:ext>
                  </a:extLst>
                </p:cNvPr>
                <p:cNvSpPr/>
                <p:nvPr/>
              </p:nvSpPr>
              <p:spPr>
                <a:xfrm>
                  <a:off x="1386073" y="4362435"/>
                  <a:ext cx="263569" cy="390532"/>
                </a:xfrm>
                <a:custGeom>
                  <a:avLst/>
                  <a:gdLst>
                    <a:gd name="connsiteX0" fmla="*/ 151070 w 263569"/>
                    <a:gd name="connsiteY0" fmla="*/ 0 h 390532"/>
                    <a:gd name="connsiteX1" fmla="*/ 0 w 263569"/>
                    <a:gd name="connsiteY1" fmla="*/ 99642 h 390532"/>
                    <a:gd name="connsiteX2" fmla="*/ 163927 w 263569"/>
                    <a:gd name="connsiteY2" fmla="*/ 390532 h 390532"/>
                    <a:gd name="connsiteX3" fmla="*/ 263569 w 263569"/>
                    <a:gd name="connsiteY3" fmla="*/ 324640 h 390532"/>
                  </a:gdLst>
                  <a:ahLst/>
                  <a:cxnLst>
                    <a:cxn ang="0">
                      <a:pos x="connsiteX0" y="connsiteY0"/>
                    </a:cxn>
                    <a:cxn ang="0">
                      <a:pos x="connsiteX1" y="connsiteY1"/>
                    </a:cxn>
                    <a:cxn ang="0">
                      <a:pos x="connsiteX2" y="connsiteY2"/>
                    </a:cxn>
                    <a:cxn ang="0">
                      <a:pos x="connsiteX3" y="connsiteY3"/>
                    </a:cxn>
                  </a:cxnLst>
                  <a:rect l="l" t="t" r="r" b="b"/>
                  <a:pathLst>
                    <a:path w="263569" h="390532">
                      <a:moveTo>
                        <a:pt x="151070" y="0"/>
                      </a:moveTo>
                      <a:lnTo>
                        <a:pt x="0" y="99642"/>
                      </a:lnTo>
                      <a:lnTo>
                        <a:pt x="163927" y="390532"/>
                      </a:lnTo>
                      <a:lnTo>
                        <a:pt x="263569" y="324640"/>
                      </a:lnTo>
                      <a:close/>
                    </a:path>
                  </a:pathLst>
                </a:custGeom>
                <a:solidFill>
                  <a:srgbClr val="1F1D21"/>
                </a:solidFill>
                <a:ln w="16045" cap="flat">
                  <a:noFill/>
                  <a:prstDash val="solid"/>
                  <a:miter/>
                </a:ln>
              </p:spPr>
              <p:txBody>
                <a:bodyPr rtlCol="0" anchor="ctr"/>
                <a:lstStyle/>
                <a:p>
                  <a:endParaRPr lang="fr-BE"/>
                </a:p>
              </p:txBody>
            </p:sp>
            <p:sp>
              <p:nvSpPr>
                <p:cNvPr id="82" name="Forme libre : forme 81">
                  <a:extLst>
                    <a:ext uri="{FF2B5EF4-FFF2-40B4-BE49-F238E27FC236}">
                      <a16:creationId xmlns:a16="http://schemas.microsoft.com/office/drawing/2014/main" id="{E7F86521-4134-491E-875F-300B4361E90F}"/>
                    </a:ext>
                  </a:extLst>
                </p:cNvPr>
                <p:cNvSpPr/>
                <p:nvPr/>
              </p:nvSpPr>
              <p:spPr>
                <a:xfrm>
                  <a:off x="1588571" y="4769038"/>
                  <a:ext cx="93213" cy="69942"/>
                </a:xfrm>
                <a:custGeom>
                  <a:avLst/>
                  <a:gdLst>
                    <a:gd name="connsiteX0" fmla="*/ 93214 w 93213"/>
                    <a:gd name="connsiteY0" fmla="*/ 11250 h 69942"/>
                    <a:gd name="connsiteX1" fmla="*/ 88392 w 93213"/>
                    <a:gd name="connsiteY1" fmla="*/ 0 h 69942"/>
                    <a:gd name="connsiteX2" fmla="*/ 0 w 93213"/>
                    <a:gd name="connsiteY2" fmla="*/ 56250 h 69942"/>
                    <a:gd name="connsiteX3" fmla="*/ 40178 w 93213"/>
                    <a:gd name="connsiteY3" fmla="*/ 67499 h 69942"/>
                    <a:gd name="connsiteX4" fmla="*/ 67500 w 93213"/>
                    <a:gd name="connsiteY4" fmla="*/ 57857 h 69942"/>
                    <a:gd name="connsiteX5" fmla="*/ 72321 w 93213"/>
                    <a:gd name="connsiteY5" fmla="*/ 54643 h 69942"/>
                    <a:gd name="connsiteX6" fmla="*/ 91606 w 93213"/>
                    <a:gd name="connsiteY6" fmla="*/ 12857 h 69942"/>
                    <a:gd name="connsiteX7" fmla="*/ 93214 w 93213"/>
                    <a:gd name="connsiteY7" fmla="*/ 11250 h 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213" h="69942">
                      <a:moveTo>
                        <a:pt x="93214" y="11250"/>
                      </a:moveTo>
                      <a:lnTo>
                        <a:pt x="88392" y="0"/>
                      </a:lnTo>
                      <a:lnTo>
                        <a:pt x="0" y="56250"/>
                      </a:lnTo>
                      <a:cubicBezTo>
                        <a:pt x="9643" y="70714"/>
                        <a:pt x="19286" y="72321"/>
                        <a:pt x="40178" y="67499"/>
                      </a:cubicBezTo>
                      <a:cubicBezTo>
                        <a:pt x="49821" y="65892"/>
                        <a:pt x="57857" y="62678"/>
                        <a:pt x="67500" y="57857"/>
                      </a:cubicBezTo>
                      <a:lnTo>
                        <a:pt x="72321" y="54643"/>
                      </a:lnTo>
                      <a:cubicBezTo>
                        <a:pt x="88392" y="46607"/>
                        <a:pt x="96428" y="30536"/>
                        <a:pt x="91606" y="12857"/>
                      </a:cubicBezTo>
                      <a:cubicBezTo>
                        <a:pt x="93214" y="11250"/>
                        <a:pt x="93214" y="11250"/>
                        <a:pt x="93214" y="11250"/>
                      </a:cubicBezTo>
                      <a:close/>
                    </a:path>
                  </a:pathLst>
                </a:custGeom>
                <a:solidFill>
                  <a:srgbClr val="1F1D21"/>
                </a:solidFill>
                <a:ln w="16045" cap="flat">
                  <a:noFill/>
                  <a:prstDash val="solid"/>
                  <a:miter/>
                </a:ln>
              </p:spPr>
              <p:txBody>
                <a:bodyPr rtlCol="0" anchor="ctr"/>
                <a:lstStyle/>
                <a:p>
                  <a:endParaRPr lang="fr-BE"/>
                </a:p>
              </p:txBody>
            </p:sp>
            <p:sp>
              <p:nvSpPr>
                <p:cNvPr id="83" name="Forme libre : forme 82">
                  <a:extLst>
                    <a:ext uri="{FF2B5EF4-FFF2-40B4-BE49-F238E27FC236}">
                      <a16:creationId xmlns:a16="http://schemas.microsoft.com/office/drawing/2014/main" id="{28006231-1B87-4027-8255-56A3DACD6E46}"/>
                    </a:ext>
                  </a:extLst>
                </p:cNvPr>
                <p:cNvSpPr/>
                <p:nvPr/>
              </p:nvSpPr>
              <p:spPr>
                <a:xfrm>
                  <a:off x="1548393" y="4687075"/>
                  <a:ext cx="128570" cy="136605"/>
                </a:xfrm>
                <a:custGeom>
                  <a:avLst/>
                  <a:gdLst>
                    <a:gd name="connsiteX0" fmla="*/ 101249 w 128570"/>
                    <a:gd name="connsiteY0" fmla="*/ 0 h 136605"/>
                    <a:gd name="connsiteX1" fmla="*/ 0 w 128570"/>
                    <a:gd name="connsiteY1" fmla="*/ 64285 h 136605"/>
                    <a:gd name="connsiteX2" fmla="*/ 38571 w 128570"/>
                    <a:gd name="connsiteY2" fmla="*/ 133392 h 136605"/>
                    <a:gd name="connsiteX3" fmla="*/ 40178 w 128570"/>
                    <a:gd name="connsiteY3" fmla="*/ 136606 h 136605"/>
                    <a:gd name="connsiteX4" fmla="*/ 128570 w 128570"/>
                    <a:gd name="connsiteY4" fmla="*/ 80356 h 136605"/>
                    <a:gd name="connsiteX5" fmla="*/ 101249 w 128570"/>
                    <a:gd name="connsiteY5" fmla="*/ 0 h 136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70" h="136605">
                      <a:moveTo>
                        <a:pt x="101249" y="0"/>
                      </a:moveTo>
                      <a:lnTo>
                        <a:pt x="0" y="64285"/>
                      </a:lnTo>
                      <a:lnTo>
                        <a:pt x="38571" y="133392"/>
                      </a:lnTo>
                      <a:cubicBezTo>
                        <a:pt x="38571" y="134999"/>
                        <a:pt x="40178" y="134999"/>
                        <a:pt x="40178" y="136606"/>
                      </a:cubicBezTo>
                      <a:lnTo>
                        <a:pt x="128570" y="80356"/>
                      </a:lnTo>
                      <a:lnTo>
                        <a:pt x="101249" y="0"/>
                      </a:lnTo>
                      <a:close/>
                    </a:path>
                  </a:pathLst>
                </a:custGeom>
                <a:solidFill>
                  <a:srgbClr val="1F1D21"/>
                </a:solidFill>
                <a:ln w="16045" cap="flat">
                  <a:noFill/>
                  <a:prstDash val="solid"/>
                  <a:miter/>
                </a:ln>
              </p:spPr>
              <p:txBody>
                <a:bodyPr rtlCol="0" anchor="ctr"/>
                <a:lstStyle/>
                <a:p>
                  <a:endParaRPr lang="fr-BE"/>
                </a:p>
              </p:txBody>
            </p:sp>
          </p:grpSp>
          <p:grpSp>
            <p:nvGrpSpPr>
              <p:cNvPr id="84" name="Graphique 2">
                <a:extLst>
                  <a:ext uri="{FF2B5EF4-FFF2-40B4-BE49-F238E27FC236}">
                    <a16:creationId xmlns:a16="http://schemas.microsoft.com/office/drawing/2014/main" id="{11DE6BD8-F0FA-4935-9CD2-4DF6974F9F44}"/>
                  </a:ext>
                </a:extLst>
              </p:cNvPr>
              <p:cNvGrpSpPr/>
              <p:nvPr/>
            </p:nvGrpSpPr>
            <p:grpSpPr>
              <a:xfrm>
                <a:off x="187155" y="4233864"/>
                <a:ext cx="906420" cy="906421"/>
                <a:chOff x="187155" y="4233864"/>
                <a:chExt cx="906420" cy="906421"/>
              </a:xfrm>
            </p:grpSpPr>
            <p:grpSp>
              <p:nvGrpSpPr>
                <p:cNvPr id="85" name="Graphique 2">
                  <a:extLst>
                    <a:ext uri="{FF2B5EF4-FFF2-40B4-BE49-F238E27FC236}">
                      <a16:creationId xmlns:a16="http://schemas.microsoft.com/office/drawing/2014/main" id="{11DE6BD8-F0FA-4935-9CD2-4DF6974F9F44}"/>
                    </a:ext>
                  </a:extLst>
                </p:cNvPr>
                <p:cNvGrpSpPr/>
                <p:nvPr/>
              </p:nvGrpSpPr>
              <p:grpSpPr>
                <a:xfrm>
                  <a:off x="187155" y="4233864"/>
                  <a:ext cx="906420" cy="906421"/>
                  <a:chOff x="187155" y="4233864"/>
                  <a:chExt cx="906420" cy="906421"/>
                </a:xfrm>
              </p:grpSpPr>
              <p:sp>
                <p:nvSpPr>
                  <p:cNvPr id="86" name="Forme libre : forme 85">
                    <a:extLst>
                      <a:ext uri="{FF2B5EF4-FFF2-40B4-BE49-F238E27FC236}">
                        <a16:creationId xmlns:a16="http://schemas.microsoft.com/office/drawing/2014/main" id="{E3C30B83-ED1D-48CC-AF4D-162C57FD1F48}"/>
                      </a:ext>
                    </a:extLst>
                  </p:cNvPr>
                  <p:cNvSpPr/>
                  <p:nvPr/>
                </p:nvSpPr>
                <p:spPr>
                  <a:xfrm>
                    <a:off x="187155" y="4233864"/>
                    <a:ext cx="906420" cy="906421"/>
                  </a:xfrm>
                  <a:custGeom>
                    <a:avLst/>
                    <a:gdLst>
                      <a:gd name="connsiteX0" fmla="*/ 453210 w 906420"/>
                      <a:gd name="connsiteY0" fmla="*/ 0 h 906421"/>
                      <a:gd name="connsiteX1" fmla="*/ 0 w 906420"/>
                      <a:gd name="connsiteY1" fmla="*/ 453211 h 906421"/>
                      <a:gd name="connsiteX2" fmla="*/ 453210 w 906420"/>
                      <a:gd name="connsiteY2" fmla="*/ 906421 h 906421"/>
                      <a:gd name="connsiteX3" fmla="*/ 906421 w 906420"/>
                      <a:gd name="connsiteY3" fmla="*/ 453211 h 906421"/>
                      <a:gd name="connsiteX4" fmla="*/ 453210 w 906420"/>
                      <a:gd name="connsiteY4" fmla="*/ 0 h 906421"/>
                      <a:gd name="connsiteX5" fmla="*/ 453210 w 906420"/>
                      <a:gd name="connsiteY5" fmla="*/ 821243 h 906421"/>
                      <a:gd name="connsiteX6" fmla="*/ 85178 w 906420"/>
                      <a:gd name="connsiteY6" fmla="*/ 453211 h 906421"/>
                      <a:gd name="connsiteX7" fmla="*/ 453210 w 906420"/>
                      <a:gd name="connsiteY7" fmla="*/ 85178 h 906421"/>
                      <a:gd name="connsiteX8" fmla="*/ 821243 w 906420"/>
                      <a:gd name="connsiteY8" fmla="*/ 453211 h 906421"/>
                      <a:gd name="connsiteX9" fmla="*/ 453210 w 906420"/>
                      <a:gd name="connsiteY9" fmla="*/ 821243 h 90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420" h="906421">
                        <a:moveTo>
                          <a:pt x="453210" y="0"/>
                        </a:moveTo>
                        <a:cubicBezTo>
                          <a:pt x="202498" y="0"/>
                          <a:pt x="0" y="202498"/>
                          <a:pt x="0" y="453211"/>
                        </a:cubicBezTo>
                        <a:cubicBezTo>
                          <a:pt x="0" y="703923"/>
                          <a:pt x="202498" y="906421"/>
                          <a:pt x="453210" y="906421"/>
                        </a:cubicBezTo>
                        <a:cubicBezTo>
                          <a:pt x="703923" y="906421"/>
                          <a:pt x="906421" y="703923"/>
                          <a:pt x="906421" y="453211"/>
                        </a:cubicBezTo>
                        <a:cubicBezTo>
                          <a:pt x="906421" y="202498"/>
                          <a:pt x="703923" y="0"/>
                          <a:pt x="453210" y="0"/>
                        </a:cubicBezTo>
                        <a:close/>
                        <a:moveTo>
                          <a:pt x="453210" y="821243"/>
                        </a:moveTo>
                        <a:cubicBezTo>
                          <a:pt x="250712" y="821243"/>
                          <a:pt x="85178" y="655709"/>
                          <a:pt x="85178" y="453211"/>
                        </a:cubicBezTo>
                        <a:cubicBezTo>
                          <a:pt x="85178" y="250712"/>
                          <a:pt x="250712" y="85178"/>
                          <a:pt x="453210" y="85178"/>
                        </a:cubicBezTo>
                        <a:cubicBezTo>
                          <a:pt x="655709" y="85178"/>
                          <a:pt x="821243" y="250712"/>
                          <a:pt x="821243" y="453211"/>
                        </a:cubicBezTo>
                        <a:cubicBezTo>
                          <a:pt x="821243" y="655709"/>
                          <a:pt x="655709" y="821243"/>
                          <a:pt x="453210" y="821243"/>
                        </a:cubicBezTo>
                        <a:close/>
                      </a:path>
                    </a:pathLst>
                  </a:custGeom>
                  <a:solidFill>
                    <a:srgbClr val="322D34"/>
                  </a:solidFill>
                  <a:ln w="16045" cap="flat">
                    <a:noFill/>
                    <a:prstDash val="solid"/>
                    <a:miter/>
                  </a:ln>
                </p:spPr>
                <p:txBody>
                  <a:bodyPr rtlCol="0" anchor="ctr"/>
                  <a:lstStyle/>
                  <a:p>
                    <a:endParaRPr lang="fr-BE"/>
                  </a:p>
                </p:txBody>
              </p:sp>
              <p:sp>
                <p:nvSpPr>
                  <p:cNvPr id="87" name="Forme libre : forme 86">
                    <a:extLst>
                      <a:ext uri="{FF2B5EF4-FFF2-40B4-BE49-F238E27FC236}">
                        <a16:creationId xmlns:a16="http://schemas.microsoft.com/office/drawing/2014/main" id="{D36B8C00-F4CC-46DE-B1DC-A0B5F2367939}"/>
                      </a:ext>
                    </a:extLst>
                  </p:cNvPr>
                  <p:cNvSpPr/>
                  <p:nvPr/>
                </p:nvSpPr>
                <p:spPr>
                  <a:xfrm>
                    <a:off x="257868" y="4306185"/>
                    <a:ext cx="764993" cy="764993"/>
                  </a:xfrm>
                  <a:custGeom>
                    <a:avLst/>
                    <a:gdLst>
                      <a:gd name="connsiteX0" fmla="*/ 382497 w 764993"/>
                      <a:gd name="connsiteY0" fmla="*/ 27321 h 764993"/>
                      <a:gd name="connsiteX1" fmla="*/ 736065 w 764993"/>
                      <a:gd name="connsiteY1" fmla="*/ 380890 h 764993"/>
                      <a:gd name="connsiteX2" fmla="*/ 382497 w 764993"/>
                      <a:gd name="connsiteY2" fmla="*/ 734458 h 764993"/>
                      <a:gd name="connsiteX3" fmla="*/ 28928 w 764993"/>
                      <a:gd name="connsiteY3" fmla="*/ 380890 h 764993"/>
                      <a:gd name="connsiteX4" fmla="*/ 382497 w 764993"/>
                      <a:gd name="connsiteY4" fmla="*/ 27321 h 764993"/>
                      <a:gd name="connsiteX5" fmla="*/ 382497 w 764993"/>
                      <a:gd name="connsiteY5" fmla="*/ 0 h 764993"/>
                      <a:gd name="connsiteX6" fmla="*/ 0 w 764993"/>
                      <a:gd name="connsiteY6" fmla="*/ 382497 h 764993"/>
                      <a:gd name="connsiteX7" fmla="*/ 382497 w 764993"/>
                      <a:gd name="connsiteY7" fmla="*/ 764994 h 764993"/>
                      <a:gd name="connsiteX8" fmla="*/ 764994 w 764993"/>
                      <a:gd name="connsiteY8" fmla="*/ 382497 h 764993"/>
                      <a:gd name="connsiteX9" fmla="*/ 382497 w 764993"/>
                      <a:gd name="connsiteY9" fmla="*/ 0 h 764993"/>
                      <a:gd name="connsiteX10" fmla="*/ 382497 w 764993"/>
                      <a:gd name="connsiteY10" fmla="*/ 0 h 764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4993" h="764993">
                        <a:moveTo>
                          <a:pt x="382497" y="27321"/>
                        </a:moveTo>
                        <a:cubicBezTo>
                          <a:pt x="578567" y="27321"/>
                          <a:pt x="736065" y="186427"/>
                          <a:pt x="736065" y="380890"/>
                        </a:cubicBezTo>
                        <a:cubicBezTo>
                          <a:pt x="736065" y="575352"/>
                          <a:pt x="576959" y="734458"/>
                          <a:pt x="382497" y="734458"/>
                        </a:cubicBezTo>
                        <a:cubicBezTo>
                          <a:pt x="186427" y="734458"/>
                          <a:pt x="28928" y="575352"/>
                          <a:pt x="28928" y="380890"/>
                        </a:cubicBezTo>
                        <a:cubicBezTo>
                          <a:pt x="28928" y="186427"/>
                          <a:pt x="186427" y="27321"/>
                          <a:pt x="382497" y="27321"/>
                        </a:cubicBezTo>
                        <a:moveTo>
                          <a:pt x="382497" y="0"/>
                        </a:moveTo>
                        <a:cubicBezTo>
                          <a:pt x="171963" y="0"/>
                          <a:pt x="0" y="171963"/>
                          <a:pt x="0" y="382497"/>
                        </a:cubicBezTo>
                        <a:cubicBezTo>
                          <a:pt x="0" y="593031"/>
                          <a:pt x="171963" y="764994"/>
                          <a:pt x="382497" y="764994"/>
                        </a:cubicBezTo>
                        <a:cubicBezTo>
                          <a:pt x="593031" y="764994"/>
                          <a:pt x="764994" y="593031"/>
                          <a:pt x="764994" y="382497"/>
                        </a:cubicBezTo>
                        <a:cubicBezTo>
                          <a:pt x="764994" y="171963"/>
                          <a:pt x="593031" y="0"/>
                          <a:pt x="382497" y="0"/>
                        </a:cubicBezTo>
                        <a:lnTo>
                          <a:pt x="382497" y="0"/>
                        </a:lnTo>
                        <a:close/>
                      </a:path>
                    </a:pathLst>
                  </a:custGeom>
                  <a:solidFill>
                    <a:srgbClr val="FFFFFF"/>
                  </a:solidFill>
                  <a:ln w="16045" cap="flat">
                    <a:noFill/>
                    <a:prstDash val="solid"/>
                    <a:miter/>
                  </a:ln>
                </p:spPr>
                <p:txBody>
                  <a:bodyPr rtlCol="0" anchor="ctr"/>
                  <a:lstStyle/>
                  <a:p>
                    <a:endParaRPr lang="fr-BE"/>
                  </a:p>
                </p:txBody>
              </p:sp>
              <p:sp>
                <p:nvSpPr>
                  <p:cNvPr id="88" name="Forme libre : forme 87">
                    <a:extLst>
                      <a:ext uri="{FF2B5EF4-FFF2-40B4-BE49-F238E27FC236}">
                        <a16:creationId xmlns:a16="http://schemas.microsoft.com/office/drawing/2014/main" id="{D6E7BEC8-44F9-4A72-AE69-BDAC51D3928E}"/>
                      </a:ext>
                    </a:extLst>
                  </p:cNvPr>
                  <p:cNvSpPr/>
                  <p:nvPr/>
                </p:nvSpPr>
                <p:spPr>
                  <a:xfrm>
                    <a:off x="257868" y="4306185"/>
                    <a:ext cx="764993" cy="764993"/>
                  </a:xfrm>
                  <a:custGeom>
                    <a:avLst/>
                    <a:gdLst>
                      <a:gd name="connsiteX0" fmla="*/ 382497 w 764993"/>
                      <a:gd name="connsiteY0" fmla="*/ 0 h 764993"/>
                      <a:gd name="connsiteX1" fmla="*/ 0 w 764993"/>
                      <a:gd name="connsiteY1" fmla="*/ 382497 h 764993"/>
                      <a:gd name="connsiteX2" fmla="*/ 382497 w 764993"/>
                      <a:gd name="connsiteY2" fmla="*/ 764994 h 764993"/>
                      <a:gd name="connsiteX3" fmla="*/ 764994 w 764993"/>
                      <a:gd name="connsiteY3" fmla="*/ 382497 h 764993"/>
                      <a:gd name="connsiteX4" fmla="*/ 382497 w 764993"/>
                      <a:gd name="connsiteY4" fmla="*/ 0 h 764993"/>
                      <a:gd name="connsiteX5" fmla="*/ 382497 w 764993"/>
                      <a:gd name="connsiteY5" fmla="*/ 0 h 764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4993" h="764993">
                        <a:moveTo>
                          <a:pt x="382497" y="0"/>
                        </a:moveTo>
                        <a:cubicBezTo>
                          <a:pt x="171963" y="0"/>
                          <a:pt x="0" y="171963"/>
                          <a:pt x="0" y="382497"/>
                        </a:cubicBezTo>
                        <a:cubicBezTo>
                          <a:pt x="0" y="593031"/>
                          <a:pt x="171963" y="764994"/>
                          <a:pt x="382497" y="764994"/>
                        </a:cubicBezTo>
                        <a:cubicBezTo>
                          <a:pt x="593031" y="764994"/>
                          <a:pt x="764994" y="593031"/>
                          <a:pt x="764994" y="382497"/>
                        </a:cubicBezTo>
                        <a:cubicBezTo>
                          <a:pt x="764994" y="171963"/>
                          <a:pt x="593031" y="0"/>
                          <a:pt x="382497" y="0"/>
                        </a:cubicBezTo>
                        <a:lnTo>
                          <a:pt x="382497" y="0"/>
                        </a:lnTo>
                        <a:close/>
                      </a:path>
                    </a:pathLst>
                  </a:custGeom>
                  <a:noFill/>
                  <a:ln w="32090" cap="flat">
                    <a:solidFill>
                      <a:srgbClr val="1B181C"/>
                    </a:solidFill>
                    <a:prstDash val="solid"/>
                    <a:miter/>
                  </a:ln>
                </p:spPr>
                <p:txBody>
                  <a:bodyPr rtlCol="0" anchor="ctr"/>
                  <a:lstStyle/>
                  <a:p>
                    <a:endParaRPr lang="fr-BE"/>
                  </a:p>
                </p:txBody>
              </p:sp>
            </p:grpSp>
            <p:sp>
              <p:nvSpPr>
                <p:cNvPr id="89" name="Forme libre : forme 88">
                  <a:extLst>
                    <a:ext uri="{FF2B5EF4-FFF2-40B4-BE49-F238E27FC236}">
                      <a16:creationId xmlns:a16="http://schemas.microsoft.com/office/drawing/2014/main" id="{45705852-D501-49B0-B485-1058F1967CA3}"/>
                    </a:ext>
                  </a:extLst>
                </p:cNvPr>
                <p:cNvSpPr/>
                <p:nvPr/>
              </p:nvSpPr>
              <p:spPr>
                <a:xfrm>
                  <a:off x="548759" y="4595468"/>
                  <a:ext cx="183212" cy="183212"/>
                </a:xfrm>
                <a:custGeom>
                  <a:avLst/>
                  <a:gdLst>
                    <a:gd name="connsiteX0" fmla="*/ 183213 w 183212"/>
                    <a:gd name="connsiteY0" fmla="*/ 91607 h 183212"/>
                    <a:gd name="connsiteX1" fmla="*/ 91606 w 183212"/>
                    <a:gd name="connsiteY1" fmla="*/ 183213 h 183212"/>
                    <a:gd name="connsiteX2" fmla="*/ 0 w 183212"/>
                    <a:gd name="connsiteY2" fmla="*/ 91607 h 183212"/>
                    <a:gd name="connsiteX3" fmla="*/ 91606 w 183212"/>
                    <a:gd name="connsiteY3" fmla="*/ 0 h 183212"/>
                    <a:gd name="connsiteX4" fmla="*/ 183213 w 183212"/>
                    <a:gd name="connsiteY4" fmla="*/ 91607 h 183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212" h="183212">
                      <a:moveTo>
                        <a:pt x="183213" y="91607"/>
                      </a:moveTo>
                      <a:cubicBezTo>
                        <a:pt x="183213" y="143035"/>
                        <a:pt x="141427" y="183213"/>
                        <a:pt x="91606" y="183213"/>
                      </a:cubicBezTo>
                      <a:cubicBezTo>
                        <a:pt x="41785" y="183213"/>
                        <a:pt x="0" y="141427"/>
                        <a:pt x="0" y="91607"/>
                      </a:cubicBezTo>
                      <a:cubicBezTo>
                        <a:pt x="0" y="41785"/>
                        <a:pt x="41785" y="0"/>
                        <a:pt x="91606" y="0"/>
                      </a:cubicBezTo>
                      <a:cubicBezTo>
                        <a:pt x="141427" y="0"/>
                        <a:pt x="183213" y="41785"/>
                        <a:pt x="183213" y="91607"/>
                      </a:cubicBezTo>
                      <a:close/>
                    </a:path>
                  </a:pathLst>
                </a:custGeom>
                <a:solidFill>
                  <a:srgbClr val="6D6D6D"/>
                </a:solidFill>
                <a:ln w="16045" cap="flat">
                  <a:noFill/>
                  <a:prstDash val="solid"/>
                  <a:miter/>
                </a:ln>
              </p:spPr>
              <p:txBody>
                <a:bodyPr rtlCol="0" anchor="ctr"/>
                <a:lstStyle/>
                <a:p>
                  <a:endParaRPr lang="fr-BE"/>
                </a:p>
              </p:txBody>
            </p:sp>
            <p:sp>
              <p:nvSpPr>
                <p:cNvPr id="90" name="Forme libre : forme 89">
                  <a:extLst>
                    <a:ext uri="{FF2B5EF4-FFF2-40B4-BE49-F238E27FC236}">
                      <a16:creationId xmlns:a16="http://schemas.microsoft.com/office/drawing/2014/main" id="{0423F814-56B5-41A7-8CF8-FFBF854DB7BE}"/>
                    </a:ext>
                  </a:extLst>
                </p:cNvPr>
                <p:cNvSpPr/>
                <p:nvPr/>
              </p:nvSpPr>
              <p:spPr>
                <a:xfrm>
                  <a:off x="593758" y="4640468"/>
                  <a:ext cx="93213" cy="93213"/>
                </a:xfrm>
                <a:custGeom>
                  <a:avLst/>
                  <a:gdLst>
                    <a:gd name="connsiteX0" fmla="*/ 93214 w 93213"/>
                    <a:gd name="connsiteY0" fmla="*/ 46607 h 93213"/>
                    <a:gd name="connsiteX1" fmla="*/ 46607 w 93213"/>
                    <a:gd name="connsiteY1" fmla="*/ 93214 h 93213"/>
                    <a:gd name="connsiteX2" fmla="*/ 0 w 93213"/>
                    <a:gd name="connsiteY2" fmla="*/ 46607 h 93213"/>
                    <a:gd name="connsiteX3" fmla="*/ 46607 w 93213"/>
                    <a:gd name="connsiteY3" fmla="*/ 0 h 93213"/>
                    <a:gd name="connsiteX4" fmla="*/ 93214 w 93213"/>
                    <a:gd name="connsiteY4" fmla="*/ 46607 h 932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13" h="93213">
                      <a:moveTo>
                        <a:pt x="93214" y="46607"/>
                      </a:moveTo>
                      <a:cubicBezTo>
                        <a:pt x="93214" y="72347"/>
                        <a:pt x="72347" y="93214"/>
                        <a:pt x="46607" y="93214"/>
                      </a:cubicBezTo>
                      <a:cubicBezTo>
                        <a:pt x="20867" y="93214"/>
                        <a:pt x="0" y="72347"/>
                        <a:pt x="0" y="46607"/>
                      </a:cubicBezTo>
                      <a:cubicBezTo>
                        <a:pt x="0" y="20867"/>
                        <a:pt x="20867" y="0"/>
                        <a:pt x="46607" y="0"/>
                      </a:cubicBezTo>
                      <a:cubicBezTo>
                        <a:pt x="72347" y="0"/>
                        <a:pt x="93214" y="20867"/>
                        <a:pt x="93214" y="46607"/>
                      </a:cubicBezTo>
                      <a:close/>
                    </a:path>
                  </a:pathLst>
                </a:custGeom>
                <a:solidFill>
                  <a:srgbClr val="333333"/>
                </a:solidFill>
                <a:ln w="16045" cap="flat">
                  <a:noFill/>
                  <a:prstDash val="solid"/>
                  <a:miter/>
                </a:ln>
              </p:spPr>
              <p:txBody>
                <a:bodyPr rtlCol="0" anchor="ctr"/>
                <a:lstStyle/>
                <a:p>
                  <a:endParaRPr lang="fr-BE"/>
                </a:p>
              </p:txBody>
            </p:sp>
            <p:sp>
              <p:nvSpPr>
                <p:cNvPr id="91" name="Forme libre : forme 90">
                  <a:extLst>
                    <a:ext uri="{FF2B5EF4-FFF2-40B4-BE49-F238E27FC236}">
                      <a16:creationId xmlns:a16="http://schemas.microsoft.com/office/drawing/2014/main" id="{EB5FEF8B-D5E7-4022-A119-C0BF6F8AE31D}"/>
                    </a:ext>
                  </a:extLst>
                </p:cNvPr>
                <p:cNvSpPr/>
                <p:nvPr/>
              </p:nvSpPr>
              <p:spPr>
                <a:xfrm>
                  <a:off x="600187" y="4646897"/>
                  <a:ext cx="80356" cy="80356"/>
                </a:xfrm>
                <a:custGeom>
                  <a:avLst/>
                  <a:gdLst>
                    <a:gd name="connsiteX0" fmla="*/ 80356 w 80356"/>
                    <a:gd name="connsiteY0" fmla="*/ 40178 h 80356"/>
                    <a:gd name="connsiteX1" fmla="*/ 40178 w 80356"/>
                    <a:gd name="connsiteY1" fmla="*/ 80356 h 80356"/>
                    <a:gd name="connsiteX2" fmla="*/ 0 w 80356"/>
                    <a:gd name="connsiteY2" fmla="*/ 40178 h 80356"/>
                    <a:gd name="connsiteX3" fmla="*/ 40178 w 80356"/>
                    <a:gd name="connsiteY3" fmla="*/ 0 h 80356"/>
                    <a:gd name="connsiteX4" fmla="*/ 80356 w 80356"/>
                    <a:gd name="connsiteY4" fmla="*/ 40178 h 8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6" h="80356">
                      <a:moveTo>
                        <a:pt x="80356" y="40178"/>
                      </a:moveTo>
                      <a:cubicBezTo>
                        <a:pt x="80356" y="62678"/>
                        <a:pt x="62678" y="80356"/>
                        <a:pt x="40178" y="80356"/>
                      </a:cubicBezTo>
                      <a:cubicBezTo>
                        <a:pt x="17678" y="80356"/>
                        <a:pt x="0" y="62678"/>
                        <a:pt x="0" y="40178"/>
                      </a:cubicBezTo>
                      <a:cubicBezTo>
                        <a:pt x="0" y="17678"/>
                        <a:pt x="17678" y="0"/>
                        <a:pt x="40178" y="0"/>
                      </a:cubicBezTo>
                      <a:cubicBezTo>
                        <a:pt x="62678" y="0"/>
                        <a:pt x="80356" y="17678"/>
                        <a:pt x="80356" y="40178"/>
                      </a:cubicBezTo>
                      <a:close/>
                    </a:path>
                  </a:pathLst>
                </a:custGeom>
                <a:solidFill>
                  <a:srgbClr val="6D6D6D"/>
                </a:solidFill>
                <a:ln w="16045" cap="flat">
                  <a:noFill/>
                  <a:prstDash val="solid"/>
                  <a:miter/>
                </a:ln>
              </p:spPr>
              <p:txBody>
                <a:bodyPr rtlCol="0" anchor="ctr"/>
                <a:lstStyle/>
                <a:p>
                  <a:endParaRPr lang="fr-BE"/>
                </a:p>
              </p:txBody>
            </p:sp>
          </p:grpSp>
          <p:sp>
            <p:nvSpPr>
              <p:cNvPr id="92" name="Forme libre : forme 91">
                <a:extLst>
                  <a:ext uri="{FF2B5EF4-FFF2-40B4-BE49-F238E27FC236}">
                    <a16:creationId xmlns:a16="http://schemas.microsoft.com/office/drawing/2014/main" id="{4250EC34-A599-4569-8292-433AC654B9F6}"/>
                  </a:ext>
                </a:extLst>
              </p:cNvPr>
              <p:cNvSpPr/>
              <p:nvPr/>
            </p:nvSpPr>
            <p:spPr>
              <a:xfrm>
                <a:off x="872997" y="4402211"/>
                <a:ext cx="57053" cy="60267"/>
              </a:xfrm>
              <a:custGeom>
                <a:avLst/>
                <a:gdLst>
                  <a:gd name="connsiteX0" fmla="*/ 3616 w 57053"/>
                  <a:gd name="connsiteY0" fmla="*/ 19687 h 60267"/>
                  <a:gd name="connsiteX1" fmla="*/ 37366 w 57053"/>
                  <a:gd name="connsiteY1" fmla="*/ 56651 h 60267"/>
                  <a:gd name="connsiteX2" fmla="*/ 53437 w 57053"/>
                  <a:gd name="connsiteY2" fmla="*/ 56651 h 60267"/>
                  <a:gd name="connsiteX3" fmla="*/ 53437 w 57053"/>
                  <a:gd name="connsiteY3" fmla="*/ 56651 h 60267"/>
                  <a:gd name="connsiteX4" fmla="*/ 53437 w 57053"/>
                  <a:gd name="connsiteY4" fmla="*/ 40580 h 60267"/>
                  <a:gd name="connsiteX5" fmla="*/ 19687 w 57053"/>
                  <a:gd name="connsiteY5" fmla="*/ 3616 h 60267"/>
                  <a:gd name="connsiteX6" fmla="*/ 3616 w 57053"/>
                  <a:gd name="connsiteY6" fmla="*/ 3616 h 60267"/>
                  <a:gd name="connsiteX7" fmla="*/ 3616 w 57053"/>
                  <a:gd name="connsiteY7" fmla="*/ 3616 h 60267"/>
                  <a:gd name="connsiteX8" fmla="*/ 3616 w 57053"/>
                  <a:gd name="connsiteY8" fmla="*/ 19687 h 6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053" h="60267">
                    <a:moveTo>
                      <a:pt x="3616" y="19687"/>
                    </a:moveTo>
                    <a:lnTo>
                      <a:pt x="37366" y="56651"/>
                    </a:lnTo>
                    <a:cubicBezTo>
                      <a:pt x="42187" y="61473"/>
                      <a:pt x="48616" y="61473"/>
                      <a:pt x="53437" y="56651"/>
                    </a:cubicBezTo>
                    <a:lnTo>
                      <a:pt x="53437" y="56651"/>
                    </a:lnTo>
                    <a:cubicBezTo>
                      <a:pt x="58258" y="51830"/>
                      <a:pt x="58258" y="45401"/>
                      <a:pt x="53437" y="40580"/>
                    </a:cubicBezTo>
                    <a:lnTo>
                      <a:pt x="19687" y="3616"/>
                    </a:lnTo>
                    <a:cubicBezTo>
                      <a:pt x="14866" y="-1205"/>
                      <a:pt x="8437" y="-1205"/>
                      <a:pt x="3616" y="3616"/>
                    </a:cubicBezTo>
                    <a:lnTo>
                      <a:pt x="3616" y="3616"/>
                    </a:lnTo>
                    <a:cubicBezTo>
                      <a:pt x="-1205" y="8437"/>
                      <a:pt x="-1205" y="14866"/>
                      <a:pt x="3616" y="19687"/>
                    </a:cubicBezTo>
                    <a:close/>
                  </a:path>
                </a:pathLst>
              </a:custGeom>
              <a:solidFill>
                <a:srgbClr val="322D34"/>
              </a:solidFill>
              <a:ln w="16045" cap="flat">
                <a:noFill/>
                <a:prstDash val="solid"/>
                <a:miter/>
              </a:ln>
            </p:spPr>
            <p:txBody>
              <a:bodyPr rtlCol="0" anchor="ctr"/>
              <a:lstStyle/>
              <a:p>
                <a:endParaRPr lang="fr-BE"/>
              </a:p>
            </p:txBody>
          </p:sp>
          <p:grpSp>
            <p:nvGrpSpPr>
              <p:cNvPr id="93" name="Graphique 2">
                <a:extLst>
                  <a:ext uri="{FF2B5EF4-FFF2-40B4-BE49-F238E27FC236}">
                    <a16:creationId xmlns:a16="http://schemas.microsoft.com/office/drawing/2014/main" id="{11DE6BD8-F0FA-4935-9CD2-4DF6974F9F44}"/>
                  </a:ext>
                </a:extLst>
              </p:cNvPr>
              <p:cNvGrpSpPr/>
              <p:nvPr/>
            </p:nvGrpSpPr>
            <p:grpSpPr>
              <a:xfrm>
                <a:off x="896873" y="4311310"/>
                <a:ext cx="157828" cy="132785"/>
                <a:chOff x="896873" y="4311310"/>
                <a:chExt cx="157828" cy="132785"/>
              </a:xfrm>
            </p:grpSpPr>
            <p:sp>
              <p:nvSpPr>
                <p:cNvPr id="94" name="Forme libre : forme 93">
                  <a:extLst>
                    <a:ext uri="{FF2B5EF4-FFF2-40B4-BE49-F238E27FC236}">
                      <a16:creationId xmlns:a16="http://schemas.microsoft.com/office/drawing/2014/main" id="{46F33D7F-6A04-4973-AC31-4F861D930C95}"/>
                    </a:ext>
                  </a:extLst>
                </p:cNvPr>
                <p:cNvSpPr/>
                <p:nvPr/>
              </p:nvSpPr>
              <p:spPr>
                <a:xfrm>
                  <a:off x="991130" y="4311310"/>
                  <a:ext cx="63571" cy="60767"/>
                </a:xfrm>
                <a:custGeom>
                  <a:avLst/>
                  <a:gdLst>
                    <a:gd name="connsiteX0" fmla="*/ 2803 w 63571"/>
                    <a:gd name="connsiteY0" fmla="*/ 54339 h 60767"/>
                    <a:gd name="connsiteX1" fmla="*/ 7625 w 63571"/>
                    <a:gd name="connsiteY1" fmla="*/ 60768 h 60767"/>
                    <a:gd name="connsiteX2" fmla="*/ 59053 w 63571"/>
                    <a:gd name="connsiteY2" fmla="*/ 20590 h 60767"/>
                    <a:gd name="connsiteX3" fmla="*/ 60660 w 63571"/>
                    <a:gd name="connsiteY3" fmla="*/ 4518 h 60767"/>
                    <a:gd name="connsiteX4" fmla="*/ 60660 w 63571"/>
                    <a:gd name="connsiteY4" fmla="*/ 4518 h 60767"/>
                    <a:gd name="connsiteX5" fmla="*/ 44589 w 63571"/>
                    <a:gd name="connsiteY5" fmla="*/ 2911 h 60767"/>
                    <a:gd name="connsiteX6" fmla="*/ 6018 w 63571"/>
                    <a:gd name="connsiteY6" fmla="*/ 33447 h 60767"/>
                    <a:gd name="connsiteX7" fmla="*/ 2803 w 63571"/>
                    <a:gd name="connsiteY7" fmla="*/ 54339 h 6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571" h="60767">
                      <a:moveTo>
                        <a:pt x="2803" y="54339"/>
                      </a:moveTo>
                      <a:lnTo>
                        <a:pt x="7625" y="60768"/>
                      </a:lnTo>
                      <a:lnTo>
                        <a:pt x="59053" y="20590"/>
                      </a:lnTo>
                      <a:cubicBezTo>
                        <a:pt x="63874" y="17375"/>
                        <a:pt x="65481" y="9340"/>
                        <a:pt x="60660" y="4518"/>
                      </a:cubicBezTo>
                      <a:lnTo>
                        <a:pt x="60660" y="4518"/>
                      </a:lnTo>
                      <a:cubicBezTo>
                        <a:pt x="57446" y="-303"/>
                        <a:pt x="49410" y="-1910"/>
                        <a:pt x="44589" y="2911"/>
                      </a:cubicBezTo>
                      <a:lnTo>
                        <a:pt x="6018" y="33447"/>
                      </a:lnTo>
                      <a:cubicBezTo>
                        <a:pt x="-411" y="38268"/>
                        <a:pt x="-2018" y="47911"/>
                        <a:pt x="2803" y="54339"/>
                      </a:cubicBezTo>
                      <a:close/>
                    </a:path>
                  </a:pathLst>
                </a:custGeom>
                <a:solidFill>
                  <a:srgbClr val="322D34"/>
                </a:solidFill>
                <a:ln w="16045" cap="flat">
                  <a:noFill/>
                  <a:prstDash val="solid"/>
                  <a:miter/>
                </a:ln>
              </p:spPr>
              <p:txBody>
                <a:bodyPr rtlCol="0" anchor="ctr"/>
                <a:lstStyle/>
                <a:p>
                  <a:endParaRPr lang="fr-BE"/>
                </a:p>
              </p:txBody>
            </p:sp>
            <p:sp>
              <p:nvSpPr>
                <p:cNvPr id="95" name="Forme libre : forme 94">
                  <a:extLst>
                    <a:ext uri="{FF2B5EF4-FFF2-40B4-BE49-F238E27FC236}">
                      <a16:creationId xmlns:a16="http://schemas.microsoft.com/office/drawing/2014/main" id="{C317C045-AAFF-4B17-9B5B-76FC40FD1B98}"/>
                    </a:ext>
                  </a:extLst>
                </p:cNvPr>
                <p:cNvSpPr/>
                <p:nvPr/>
              </p:nvSpPr>
              <p:spPr>
                <a:xfrm>
                  <a:off x="896873" y="4351488"/>
                  <a:ext cx="114436" cy="92607"/>
                </a:xfrm>
                <a:custGeom>
                  <a:avLst/>
                  <a:gdLst>
                    <a:gd name="connsiteX0" fmla="*/ 2240 w 114436"/>
                    <a:gd name="connsiteY0" fmla="*/ 88089 h 92607"/>
                    <a:gd name="connsiteX1" fmla="*/ 2240 w 114436"/>
                    <a:gd name="connsiteY1" fmla="*/ 88089 h 92607"/>
                    <a:gd name="connsiteX2" fmla="*/ 18311 w 114436"/>
                    <a:gd name="connsiteY2" fmla="*/ 89696 h 92607"/>
                    <a:gd name="connsiteX3" fmla="*/ 109918 w 114436"/>
                    <a:gd name="connsiteY3" fmla="*/ 20590 h 92607"/>
                    <a:gd name="connsiteX4" fmla="*/ 111525 w 114436"/>
                    <a:gd name="connsiteY4" fmla="*/ 4518 h 92607"/>
                    <a:gd name="connsiteX5" fmla="*/ 111525 w 114436"/>
                    <a:gd name="connsiteY5" fmla="*/ 4518 h 92607"/>
                    <a:gd name="connsiteX6" fmla="*/ 95454 w 114436"/>
                    <a:gd name="connsiteY6" fmla="*/ 2911 h 92607"/>
                    <a:gd name="connsiteX7" fmla="*/ 3847 w 114436"/>
                    <a:gd name="connsiteY7" fmla="*/ 72018 h 92607"/>
                    <a:gd name="connsiteX8" fmla="*/ 2240 w 114436"/>
                    <a:gd name="connsiteY8" fmla="*/ 88089 h 92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436" h="92607">
                      <a:moveTo>
                        <a:pt x="2240" y="88089"/>
                      </a:moveTo>
                      <a:lnTo>
                        <a:pt x="2240" y="88089"/>
                      </a:lnTo>
                      <a:cubicBezTo>
                        <a:pt x="5454" y="92910"/>
                        <a:pt x="13490" y="94518"/>
                        <a:pt x="18311" y="89696"/>
                      </a:cubicBezTo>
                      <a:lnTo>
                        <a:pt x="109918" y="20590"/>
                      </a:lnTo>
                      <a:cubicBezTo>
                        <a:pt x="114739" y="17375"/>
                        <a:pt x="116346" y="9340"/>
                        <a:pt x="111525" y="4518"/>
                      </a:cubicBezTo>
                      <a:lnTo>
                        <a:pt x="111525" y="4518"/>
                      </a:lnTo>
                      <a:cubicBezTo>
                        <a:pt x="108311" y="-303"/>
                        <a:pt x="100275" y="-1910"/>
                        <a:pt x="95454" y="2911"/>
                      </a:cubicBezTo>
                      <a:lnTo>
                        <a:pt x="3847" y="72018"/>
                      </a:lnTo>
                      <a:cubicBezTo>
                        <a:pt x="-974" y="75232"/>
                        <a:pt x="-974" y="83267"/>
                        <a:pt x="2240" y="88089"/>
                      </a:cubicBezTo>
                      <a:close/>
                    </a:path>
                  </a:pathLst>
                </a:custGeom>
                <a:solidFill>
                  <a:srgbClr val="262328"/>
                </a:solidFill>
                <a:ln w="16045" cap="flat">
                  <a:noFill/>
                  <a:prstDash val="solid"/>
                  <a:miter/>
                </a:ln>
              </p:spPr>
              <p:txBody>
                <a:bodyPr rtlCol="0" anchor="ctr"/>
                <a:lstStyle/>
                <a:p>
                  <a:endParaRPr lang="fr-BE"/>
                </a:p>
              </p:txBody>
            </p:sp>
          </p:grpSp>
          <p:sp>
            <p:nvSpPr>
              <p:cNvPr id="96" name="Forme libre : forme 95">
                <a:extLst>
                  <a:ext uri="{FF2B5EF4-FFF2-40B4-BE49-F238E27FC236}">
                    <a16:creationId xmlns:a16="http://schemas.microsoft.com/office/drawing/2014/main" id="{D7F73D73-5DDD-4477-A701-C6A4F36206AA}"/>
                  </a:ext>
                </a:extLst>
              </p:cNvPr>
              <p:cNvSpPr/>
              <p:nvPr/>
            </p:nvSpPr>
            <p:spPr>
              <a:xfrm>
                <a:off x="2163923" y="4192079"/>
                <a:ext cx="300153" cy="514995"/>
              </a:xfrm>
              <a:custGeom>
                <a:avLst/>
                <a:gdLst>
                  <a:gd name="connsiteX0" fmla="*/ 252319 w 300153"/>
                  <a:gd name="connsiteY0" fmla="*/ 501424 h 514995"/>
                  <a:gd name="connsiteX1" fmla="*/ 0 w 300153"/>
                  <a:gd name="connsiteY1" fmla="*/ 24107 h 514995"/>
                  <a:gd name="connsiteX2" fmla="*/ 45000 w 300153"/>
                  <a:gd name="connsiteY2" fmla="*/ 0 h 514995"/>
                  <a:gd name="connsiteX3" fmla="*/ 297319 w 300153"/>
                  <a:gd name="connsiteY3" fmla="*/ 477317 h 514995"/>
                  <a:gd name="connsiteX4" fmla="*/ 286069 w 300153"/>
                  <a:gd name="connsiteY4" fmla="*/ 511067 h 514995"/>
                  <a:gd name="connsiteX5" fmla="*/ 286069 w 300153"/>
                  <a:gd name="connsiteY5" fmla="*/ 511067 h 514995"/>
                  <a:gd name="connsiteX6" fmla="*/ 252319 w 300153"/>
                  <a:gd name="connsiteY6" fmla="*/ 501424 h 514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53" h="514995">
                    <a:moveTo>
                      <a:pt x="252319" y="501424"/>
                    </a:moveTo>
                    <a:lnTo>
                      <a:pt x="0" y="24107"/>
                    </a:lnTo>
                    <a:lnTo>
                      <a:pt x="45000" y="0"/>
                    </a:lnTo>
                    <a:lnTo>
                      <a:pt x="297319" y="477317"/>
                    </a:lnTo>
                    <a:cubicBezTo>
                      <a:pt x="303747" y="490174"/>
                      <a:pt x="298926" y="504639"/>
                      <a:pt x="286069" y="511067"/>
                    </a:cubicBezTo>
                    <a:lnTo>
                      <a:pt x="286069" y="511067"/>
                    </a:lnTo>
                    <a:cubicBezTo>
                      <a:pt x="274819" y="519103"/>
                      <a:pt x="258748" y="514281"/>
                      <a:pt x="252319" y="501424"/>
                    </a:cubicBezTo>
                    <a:close/>
                  </a:path>
                </a:pathLst>
              </a:custGeom>
              <a:solidFill>
                <a:srgbClr val="FF5B30"/>
              </a:solidFill>
              <a:ln w="16045" cap="flat">
                <a:noFill/>
                <a:prstDash val="solid"/>
                <a:miter/>
              </a:ln>
            </p:spPr>
            <p:txBody>
              <a:bodyPr rtlCol="0" anchor="ctr"/>
              <a:lstStyle/>
              <a:p>
                <a:endParaRPr lang="fr-BE"/>
              </a:p>
            </p:txBody>
          </p:sp>
          <p:sp>
            <p:nvSpPr>
              <p:cNvPr id="97" name="Forme libre : forme 96">
                <a:extLst>
                  <a:ext uri="{FF2B5EF4-FFF2-40B4-BE49-F238E27FC236}">
                    <a16:creationId xmlns:a16="http://schemas.microsoft.com/office/drawing/2014/main" id="{915FDD30-3590-4A92-8359-5CF9F4F2C2EA}"/>
                  </a:ext>
                </a:extLst>
              </p:cNvPr>
              <p:cNvSpPr/>
              <p:nvPr/>
            </p:nvSpPr>
            <p:spPr>
              <a:xfrm>
                <a:off x="1628967" y="4899433"/>
                <a:ext cx="147285" cy="86349"/>
              </a:xfrm>
              <a:custGeom>
                <a:avLst/>
                <a:gdLst>
                  <a:gd name="connsiteX0" fmla="*/ 126746 w 147285"/>
                  <a:gd name="connsiteY0" fmla="*/ 57639 h 86349"/>
                  <a:gd name="connsiteX1" fmla="*/ 38354 w 147285"/>
                  <a:gd name="connsiteY1" fmla="*/ 84960 h 86349"/>
                  <a:gd name="connsiteX2" fmla="*/ 1390 w 147285"/>
                  <a:gd name="connsiteY2" fmla="*/ 65675 h 86349"/>
                  <a:gd name="connsiteX3" fmla="*/ 1390 w 147285"/>
                  <a:gd name="connsiteY3" fmla="*/ 65675 h 86349"/>
                  <a:gd name="connsiteX4" fmla="*/ 20675 w 147285"/>
                  <a:gd name="connsiteY4" fmla="*/ 28711 h 86349"/>
                  <a:gd name="connsiteX5" fmla="*/ 109067 w 147285"/>
                  <a:gd name="connsiteY5" fmla="*/ 1390 h 86349"/>
                  <a:gd name="connsiteX6" fmla="*/ 146031 w 147285"/>
                  <a:gd name="connsiteY6" fmla="*/ 20675 h 86349"/>
                  <a:gd name="connsiteX7" fmla="*/ 146031 w 147285"/>
                  <a:gd name="connsiteY7" fmla="*/ 20675 h 86349"/>
                  <a:gd name="connsiteX8" fmla="*/ 126746 w 147285"/>
                  <a:gd name="connsiteY8" fmla="*/ 57639 h 8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285" h="86349">
                    <a:moveTo>
                      <a:pt x="126746" y="57639"/>
                    </a:moveTo>
                    <a:lnTo>
                      <a:pt x="38354" y="84960"/>
                    </a:lnTo>
                    <a:cubicBezTo>
                      <a:pt x="22282" y="89782"/>
                      <a:pt x="6211" y="81746"/>
                      <a:pt x="1390" y="65675"/>
                    </a:cubicBezTo>
                    <a:lnTo>
                      <a:pt x="1390" y="65675"/>
                    </a:lnTo>
                    <a:cubicBezTo>
                      <a:pt x="-3432" y="49603"/>
                      <a:pt x="4604" y="33532"/>
                      <a:pt x="20675" y="28711"/>
                    </a:cubicBezTo>
                    <a:lnTo>
                      <a:pt x="109067" y="1390"/>
                    </a:lnTo>
                    <a:cubicBezTo>
                      <a:pt x="125139" y="-3432"/>
                      <a:pt x="141210" y="4604"/>
                      <a:pt x="146031" y="20675"/>
                    </a:cubicBezTo>
                    <a:lnTo>
                      <a:pt x="146031" y="20675"/>
                    </a:lnTo>
                    <a:cubicBezTo>
                      <a:pt x="150853" y="35139"/>
                      <a:pt x="141210" y="52818"/>
                      <a:pt x="126746" y="57639"/>
                    </a:cubicBezTo>
                    <a:close/>
                  </a:path>
                </a:pathLst>
              </a:custGeom>
              <a:solidFill>
                <a:srgbClr val="494949"/>
              </a:solidFill>
              <a:ln w="16045" cap="flat">
                <a:noFill/>
                <a:prstDash val="solid"/>
                <a:miter/>
              </a:ln>
            </p:spPr>
            <p:txBody>
              <a:bodyPr rtlCol="0" anchor="ctr"/>
              <a:lstStyle/>
              <a:p>
                <a:endParaRPr lang="fr-BE"/>
              </a:p>
            </p:txBody>
          </p:sp>
          <p:grpSp>
            <p:nvGrpSpPr>
              <p:cNvPr id="98" name="Graphique 2">
                <a:extLst>
                  <a:ext uri="{FF2B5EF4-FFF2-40B4-BE49-F238E27FC236}">
                    <a16:creationId xmlns:a16="http://schemas.microsoft.com/office/drawing/2014/main" id="{11DE6BD8-F0FA-4935-9CD2-4DF6974F9F44}"/>
                  </a:ext>
                </a:extLst>
              </p:cNvPr>
              <p:cNvGrpSpPr/>
              <p:nvPr/>
            </p:nvGrpSpPr>
            <p:grpSpPr>
              <a:xfrm>
                <a:off x="1683392" y="4923323"/>
                <a:ext cx="35356" cy="35356"/>
                <a:chOff x="1683392" y="4923323"/>
                <a:chExt cx="35356" cy="35356"/>
              </a:xfrm>
            </p:grpSpPr>
            <p:sp>
              <p:nvSpPr>
                <p:cNvPr id="99" name="Forme libre : forme 98">
                  <a:extLst>
                    <a:ext uri="{FF2B5EF4-FFF2-40B4-BE49-F238E27FC236}">
                      <a16:creationId xmlns:a16="http://schemas.microsoft.com/office/drawing/2014/main" id="{7FF7BD38-1AAE-406A-BBA0-B796C2F4ECD2}"/>
                    </a:ext>
                  </a:extLst>
                </p:cNvPr>
                <p:cNvSpPr/>
                <p:nvPr/>
              </p:nvSpPr>
              <p:spPr>
                <a:xfrm>
                  <a:off x="1683392" y="4923323"/>
                  <a:ext cx="35356" cy="35356"/>
                </a:xfrm>
                <a:custGeom>
                  <a:avLst/>
                  <a:gdLst>
                    <a:gd name="connsiteX0" fmla="*/ 35357 w 35356"/>
                    <a:gd name="connsiteY0" fmla="*/ 17678 h 35356"/>
                    <a:gd name="connsiteX1" fmla="*/ 17678 w 35356"/>
                    <a:gd name="connsiteY1" fmla="*/ 35357 h 35356"/>
                    <a:gd name="connsiteX2" fmla="*/ 0 w 35356"/>
                    <a:gd name="connsiteY2" fmla="*/ 17678 h 35356"/>
                    <a:gd name="connsiteX3" fmla="*/ 17678 w 35356"/>
                    <a:gd name="connsiteY3" fmla="*/ 0 h 35356"/>
                    <a:gd name="connsiteX4" fmla="*/ 35357 w 35356"/>
                    <a:gd name="connsiteY4" fmla="*/ 17678 h 35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56" h="35356">
                      <a:moveTo>
                        <a:pt x="35357" y="17678"/>
                      </a:moveTo>
                      <a:cubicBezTo>
                        <a:pt x="35357" y="27321"/>
                        <a:pt x="27321" y="35357"/>
                        <a:pt x="17678" y="35357"/>
                      </a:cubicBezTo>
                      <a:cubicBezTo>
                        <a:pt x="8036" y="35357"/>
                        <a:pt x="0" y="27321"/>
                        <a:pt x="0" y="17678"/>
                      </a:cubicBezTo>
                      <a:cubicBezTo>
                        <a:pt x="0" y="8036"/>
                        <a:pt x="8036" y="0"/>
                        <a:pt x="17678" y="0"/>
                      </a:cubicBezTo>
                      <a:cubicBezTo>
                        <a:pt x="27321" y="0"/>
                        <a:pt x="35357" y="8036"/>
                        <a:pt x="35357" y="17678"/>
                      </a:cubicBezTo>
                      <a:close/>
                    </a:path>
                  </a:pathLst>
                </a:custGeom>
                <a:solidFill>
                  <a:srgbClr val="282828"/>
                </a:solidFill>
                <a:ln w="16045" cap="flat">
                  <a:noFill/>
                  <a:prstDash val="solid"/>
                  <a:miter/>
                </a:ln>
              </p:spPr>
              <p:txBody>
                <a:bodyPr rtlCol="0" anchor="ctr"/>
                <a:lstStyle/>
                <a:p>
                  <a:endParaRPr lang="fr-BE"/>
                </a:p>
              </p:txBody>
            </p:sp>
            <p:sp>
              <p:nvSpPr>
                <p:cNvPr id="100" name="Forme libre : forme 99">
                  <a:extLst>
                    <a:ext uri="{FF2B5EF4-FFF2-40B4-BE49-F238E27FC236}">
                      <a16:creationId xmlns:a16="http://schemas.microsoft.com/office/drawing/2014/main" id="{F8899160-1E80-48AB-8198-6A8248FD1EC8}"/>
                    </a:ext>
                  </a:extLst>
                </p:cNvPr>
                <p:cNvSpPr/>
                <p:nvPr/>
              </p:nvSpPr>
              <p:spPr>
                <a:xfrm>
                  <a:off x="1686606" y="4926537"/>
                  <a:ext cx="28928" cy="28928"/>
                </a:xfrm>
                <a:custGeom>
                  <a:avLst/>
                  <a:gdLst>
                    <a:gd name="connsiteX0" fmla="*/ 28928 w 28928"/>
                    <a:gd name="connsiteY0" fmla="*/ 14464 h 28928"/>
                    <a:gd name="connsiteX1" fmla="*/ 14464 w 28928"/>
                    <a:gd name="connsiteY1" fmla="*/ 28928 h 28928"/>
                    <a:gd name="connsiteX2" fmla="*/ 0 w 28928"/>
                    <a:gd name="connsiteY2" fmla="*/ 14464 h 28928"/>
                    <a:gd name="connsiteX3" fmla="*/ 14464 w 28928"/>
                    <a:gd name="connsiteY3" fmla="*/ 0 h 28928"/>
                    <a:gd name="connsiteX4" fmla="*/ 28928 w 28928"/>
                    <a:gd name="connsiteY4" fmla="*/ 14464 h 28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28" h="28928">
                      <a:moveTo>
                        <a:pt x="28928" y="14464"/>
                      </a:moveTo>
                      <a:cubicBezTo>
                        <a:pt x="28928" y="22500"/>
                        <a:pt x="22500" y="28928"/>
                        <a:pt x="14464" y="28928"/>
                      </a:cubicBezTo>
                      <a:cubicBezTo>
                        <a:pt x="6428" y="28928"/>
                        <a:pt x="0" y="22500"/>
                        <a:pt x="0" y="14464"/>
                      </a:cubicBezTo>
                      <a:cubicBezTo>
                        <a:pt x="0" y="6428"/>
                        <a:pt x="6428" y="0"/>
                        <a:pt x="14464" y="0"/>
                      </a:cubicBezTo>
                      <a:cubicBezTo>
                        <a:pt x="22500" y="0"/>
                        <a:pt x="28928" y="6428"/>
                        <a:pt x="28928" y="14464"/>
                      </a:cubicBezTo>
                      <a:close/>
                    </a:path>
                  </a:pathLst>
                </a:custGeom>
                <a:solidFill>
                  <a:srgbClr val="6D6D6D"/>
                </a:solidFill>
                <a:ln w="16045" cap="flat">
                  <a:noFill/>
                  <a:prstDash val="solid"/>
                  <a:miter/>
                </a:ln>
              </p:spPr>
              <p:txBody>
                <a:bodyPr rtlCol="0" anchor="ctr"/>
                <a:lstStyle/>
                <a:p>
                  <a:endParaRPr lang="fr-BE"/>
                </a:p>
              </p:txBody>
            </p:sp>
          </p:grpSp>
          <p:sp>
            <p:nvSpPr>
              <p:cNvPr id="101" name="Forme libre : forme 100">
                <a:extLst>
                  <a:ext uri="{FF2B5EF4-FFF2-40B4-BE49-F238E27FC236}">
                    <a16:creationId xmlns:a16="http://schemas.microsoft.com/office/drawing/2014/main" id="{75B371D7-0E26-40DA-B976-6DFA51C42B7B}"/>
                  </a:ext>
                </a:extLst>
              </p:cNvPr>
              <p:cNvSpPr/>
              <p:nvPr/>
            </p:nvSpPr>
            <p:spPr>
              <a:xfrm>
                <a:off x="1288767" y="4610662"/>
                <a:ext cx="428596" cy="348018"/>
              </a:xfrm>
              <a:custGeom>
                <a:avLst/>
                <a:gdLst>
                  <a:gd name="connsiteX0" fmla="*/ 423553 w 428596"/>
                  <a:gd name="connsiteY0" fmla="*/ 319090 h 348018"/>
                  <a:gd name="connsiteX1" fmla="*/ 26592 w 428596"/>
                  <a:gd name="connsiteY1" fmla="*/ 4092 h 348018"/>
                  <a:gd name="connsiteX2" fmla="*/ 4092 w 428596"/>
                  <a:gd name="connsiteY2" fmla="*/ 5699 h 348018"/>
                  <a:gd name="connsiteX3" fmla="*/ 5700 w 428596"/>
                  <a:gd name="connsiteY3" fmla="*/ 28199 h 348018"/>
                  <a:gd name="connsiteX4" fmla="*/ 402660 w 428596"/>
                  <a:gd name="connsiteY4" fmla="*/ 343197 h 348018"/>
                  <a:gd name="connsiteX5" fmla="*/ 413910 w 428596"/>
                  <a:gd name="connsiteY5" fmla="*/ 348018 h 348018"/>
                  <a:gd name="connsiteX6" fmla="*/ 425160 w 428596"/>
                  <a:gd name="connsiteY6" fmla="*/ 343197 h 348018"/>
                  <a:gd name="connsiteX7" fmla="*/ 423553 w 428596"/>
                  <a:gd name="connsiteY7" fmla="*/ 319090 h 34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596" h="348018">
                    <a:moveTo>
                      <a:pt x="423553" y="319090"/>
                    </a:moveTo>
                    <a:lnTo>
                      <a:pt x="26592" y="4092"/>
                    </a:lnTo>
                    <a:cubicBezTo>
                      <a:pt x="20164" y="-2336"/>
                      <a:pt x="10521" y="-729"/>
                      <a:pt x="4092" y="5699"/>
                    </a:cubicBezTo>
                    <a:cubicBezTo>
                      <a:pt x="-2336" y="12128"/>
                      <a:pt x="-729" y="21771"/>
                      <a:pt x="5700" y="28199"/>
                    </a:cubicBezTo>
                    <a:lnTo>
                      <a:pt x="402660" y="343197"/>
                    </a:lnTo>
                    <a:cubicBezTo>
                      <a:pt x="405875" y="346411"/>
                      <a:pt x="409089" y="348018"/>
                      <a:pt x="413910" y="348018"/>
                    </a:cubicBezTo>
                    <a:cubicBezTo>
                      <a:pt x="418732" y="348018"/>
                      <a:pt x="423553" y="346411"/>
                      <a:pt x="425160" y="343197"/>
                    </a:cubicBezTo>
                    <a:cubicBezTo>
                      <a:pt x="429982" y="335161"/>
                      <a:pt x="429982" y="325518"/>
                      <a:pt x="423553" y="319090"/>
                    </a:cubicBezTo>
                    <a:close/>
                  </a:path>
                </a:pathLst>
              </a:custGeom>
              <a:solidFill>
                <a:srgbClr val="383838"/>
              </a:solidFill>
              <a:ln w="16045" cap="flat">
                <a:noFill/>
                <a:prstDash val="solid"/>
                <a:miter/>
              </a:ln>
            </p:spPr>
            <p:txBody>
              <a:bodyPr rtlCol="0" anchor="ctr"/>
              <a:lstStyle/>
              <a:p>
                <a:endParaRPr lang="fr-BE"/>
              </a:p>
            </p:txBody>
          </p:sp>
          <p:grpSp>
            <p:nvGrpSpPr>
              <p:cNvPr id="102" name="Graphique 2">
                <a:extLst>
                  <a:ext uri="{FF2B5EF4-FFF2-40B4-BE49-F238E27FC236}">
                    <a16:creationId xmlns:a16="http://schemas.microsoft.com/office/drawing/2014/main" id="{11DE6BD8-F0FA-4935-9CD2-4DF6974F9F44}"/>
                  </a:ext>
                </a:extLst>
              </p:cNvPr>
              <p:cNvGrpSpPr/>
              <p:nvPr/>
            </p:nvGrpSpPr>
            <p:grpSpPr>
              <a:xfrm>
                <a:off x="1974282" y="4233864"/>
                <a:ext cx="906420" cy="906421"/>
                <a:chOff x="1974282" y="4233864"/>
                <a:chExt cx="906420" cy="906421"/>
              </a:xfrm>
            </p:grpSpPr>
            <p:grpSp>
              <p:nvGrpSpPr>
                <p:cNvPr id="103" name="Graphique 2">
                  <a:extLst>
                    <a:ext uri="{FF2B5EF4-FFF2-40B4-BE49-F238E27FC236}">
                      <a16:creationId xmlns:a16="http://schemas.microsoft.com/office/drawing/2014/main" id="{11DE6BD8-F0FA-4935-9CD2-4DF6974F9F44}"/>
                    </a:ext>
                  </a:extLst>
                </p:cNvPr>
                <p:cNvGrpSpPr/>
                <p:nvPr/>
              </p:nvGrpSpPr>
              <p:grpSpPr>
                <a:xfrm>
                  <a:off x="1974282" y="4233864"/>
                  <a:ext cx="906420" cy="906421"/>
                  <a:chOff x="1974282" y="4233864"/>
                  <a:chExt cx="906420" cy="906421"/>
                </a:xfrm>
              </p:grpSpPr>
              <p:sp>
                <p:nvSpPr>
                  <p:cNvPr id="104" name="Forme libre : forme 103">
                    <a:extLst>
                      <a:ext uri="{FF2B5EF4-FFF2-40B4-BE49-F238E27FC236}">
                        <a16:creationId xmlns:a16="http://schemas.microsoft.com/office/drawing/2014/main" id="{C67166FD-9903-43D5-BAB6-D62AE74B83A1}"/>
                      </a:ext>
                    </a:extLst>
                  </p:cNvPr>
                  <p:cNvSpPr/>
                  <p:nvPr/>
                </p:nvSpPr>
                <p:spPr>
                  <a:xfrm>
                    <a:off x="1974282" y="4233864"/>
                    <a:ext cx="906420" cy="906421"/>
                  </a:xfrm>
                  <a:custGeom>
                    <a:avLst/>
                    <a:gdLst>
                      <a:gd name="connsiteX0" fmla="*/ 453210 w 906420"/>
                      <a:gd name="connsiteY0" fmla="*/ 0 h 906421"/>
                      <a:gd name="connsiteX1" fmla="*/ 0 w 906420"/>
                      <a:gd name="connsiteY1" fmla="*/ 453211 h 906421"/>
                      <a:gd name="connsiteX2" fmla="*/ 453210 w 906420"/>
                      <a:gd name="connsiteY2" fmla="*/ 906421 h 906421"/>
                      <a:gd name="connsiteX3" fmla="*/ 906421 w 906420"/>
                      <a:gd name="connsiteY3" fmla="*/ 453211 h 906421"/>
                      <a:gd name="connsiteX4" fmla="*/ 453210 w 906420"/>
                      <a:gd name="connsiteY4" fmla="*/ 0 h 906421"/>
                      <a:gd name="connsiteX5" fmla="*/ 453210 w 906420"/>
                      <a:gd name="connsiteY5" fmla="*/ 821243 h 906421"/>
                      <a:gd name="connsiteX6" fmla="*/ 85178 w 906420"/>
                      <a:gd name="connsiteY6" fmla="*/ 453211 h 906421"/>
                      <a:gd name="connsiteX7" fmla="*/ 453210 w 906420"/>
                      <a:gd name="connsiteY7" fmla="*/ 85178 h 906421"/>
                      <a:gd name="connsiteX8" fmla="*/ 821243 w 906420"/>
                      <a:gd name="connsiteY8" fmla="*/ 453211 h 906421"/>
                      <a:gd name="connsiteX9" fmla="*/ 453210 w 906420"/>
                      <a:gd name="connsiteY9" fmla="*/ 821243 h 90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420" h="906421">
                        <a:moveTo>
                          <a:pt x="453210" y="0"/>
                        </a:moveTo>
                        <a:cubicBezTo>
                          <a:pt x="202498" y="0"/>
                          <a:pt x="0" y="202498"/>
                          <a:pt x="0" y="453211"/>
                        </a:cubicBezTo>
                        <a:cubicBezTo>
                          <a:pt x="0" y="703923"/>
                          <a:pt x="202498" y="906421"/>
                          <a:pt x="453210" y="906421"/>
                        </a:cubicBezTo>
                        <a:cubicBezTo>
                          <a:pt x="703923" y="906421"/>
                          <a:pt x="906421" y="703923"/>
                          <a:pt x="906421" y="453211"/>
                        </a:cubicBezTo>
                        <a:cubicBezTo>
                          <a:pt x="906421" y="202498"/>
                          <a:pt x="703923" y="0"/>
                          <a:pt x="453210" y="0"/>
                        </a:cubicBezTo>
                        <a:close/>
                        <a:moveTo>
                          <a:pt x="453210" y="821243"/>
                        </a:moveTo>
                        <a:cubicBezTo>
                          <a:pt x="250712" y="821243"/>
                          <a:pt x="85178" y="655709"/>
                          <a:pt x="85178" y="453211"/>
                        </a:cubicBezTo>
                        <a:cubicBezTo>
                          <a:pt x="85178" y="250712"/>
                          <a:pt x="250712" y="85178"/>
                          <a:pt x="453210" y="85178"/>
                        </a:cubicBezTo>
                        <a:cubicBezTo>
                          <a:pt x="655709" y="85178"/>
                          <a:pt x="821243" y="250712"/>
                          <a:pt x="821243" y="453211"/>
                        </a:cubicBezTo>
                        <a:cubicBezTo>
                          <a:pt x="821243" y="655709"/>
                          <a:pt x="657316" y="821243"/>
                          <a:pt x="453210" y="821243"/>
                        </a:cubicBezTo>
                        <a:close/>
                      </a:path>
                    </a:pathLst>
                  </a:custGeom>
                  <a:solidFill>
                    <a:srgbClr val="322D34"/>
                  </a:solidFill>
                  <a:ln w="16045" cap="flat">
                    <a:noFill/>
                    <a:prstDash val="solid"/>
                    <a:miter/>
                  </a:ln>
                </p:spPr>
                <p:txBody>
                  <a:bodyPr rtlCol="0" anchor="ctr"/>
                  <a:lstStyle/>
                  <a:p>
                    <a:endParaRPr lang="fr-BE"/>
                  </a:p>
                </p:txBody>
              </p:sp>
              <p:sp>
                <p:nvSpPr>
                  <p:cNvPr id="105" name="Forme libre : forme 104">
                    <a:extLst>
                      <a:ext uri="{FF2B5EF4-FFF2-40B4-BE49-F238E27FC236}">
                        <a16:creationId xmlns:a16="http://schemas.microsoft.com/office/drawing/2014/main" id="{1C2A0073-CF9D-4832-AAC7-5267AB30CA79}"/>
                      </a:ext>
                    </a:extLst>
                  </p:cNvPr>
                  <p:cNvSpPr/>
                  <p:nvPr/>
                </p:nvSpPr>
                <p:spPr>
                  <a:xfrm>
                    <a:off x="2044996" y="4306185"/>
                    <a:ext cx="764993" cy="764993"/>
                  </a:xfrm>
                  <a:custGeom>
                    <a:avLst/>
                    <a:gdLst>
                      <a:gd name="connsiteX0" fmla="*/ 382497 w 764993"/>
                      <a:gd name="connsiteY0" fmla="*/ 27321 h 764993"/>
                      <a:gd name="connsiteX1" fmla="*/ 736065 w 764993"/>
                      <a:gd name="connsiteY1" fmla="*/ 380890 h 764993"/>
                      <a:gd name="connsiteX2" fmla="*/ 382497 w 764993"/>
                      <a:gd name="connsiteY2" fmla="*/ 734458 h 764993"/>
                      <a:gd name="connsiteX3" fmla="*/ 28928 w 764993"/>
                      <a:gd name="connsiteY3" fmla="*/ 380890 h 764993"/>
                      <a:gd name="connsiteX4" fmla="*/ 382497 w 764993"/>
                      <a:gd name="connsiteY4" fmla="*/ 27321 h 764993"/>
                      <a:gd name="connsiteX5" fmla="*/ 382497 w 764993"/>
                      <a:gd name="connsiteY5" fmla="*/ 0 h 764993"/>
                      <a:gd name="connsiteX6" fmla="*/ 0 w 764993"/>
                      <a:gd name="connsiteY6" fmla="*/ 382497 h 764993"/>
                      <a:gd name="connsiteX7" fmla="*/ 382497 w 764993"/>
                      <a:gd name="connsiteY7" fmla="*/ 764994 h 764993"/>
                      <a:gd name="connsiteX8" fmla="*/ 764993 w 764993"/>
                      <a:gd name="connsiteY8" fmla="*/ 382497 h 764993"/>
                      <a:gd name="connsiteX9" fmla="*/ 382497 w 764993"/>
                      <a:gd name="connsiteY9" fmla="*/ 0 h 764993"/>
                      <a:gd name="connsiteX10" fmla="*/ 382497 w 764993"/>
                      <a:gd name="connsiteY10" fmla="*/ 0 h 764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4993" h="764993">
                        <a:moveTo>
                          <a:pt x="382497" y="27321"/>
                        </a:moveTo>
                        <a:cubicBezTo>
                          <a:pt x="578567" y="27321"/>
                          <a:pt x="736065" y="186427"/>
                          <a:pt x="736065" y="380890"/>
                        </a:cubicBezTo>
                        <a:cubicBezTo>
                          <a:pt x="736065" y="575352"/>
                          <a:pt x="576959" y="734458"/>
                          <a:pt x="382497" y="734458"/>
                        </a:cubicBezTo>
                        <a:cubicBezTo>
                          <a:pt x="186427" y="734458"/>
                          <a:pt x="28928" y="575352"/>
                          <a:pt x="28928" y="380890"/>
                        </a:cubicBezTo>
                        <a:cubicBezTo>
                          <a:pt x="28928" y="186427"/>
                          <a:pt x="188034" y="27321"/>
                          <a:pt x="382497" y="27321"/>
                        </a:cubicBezTo>
                        <a:moveTo>
                          <a:pt x="382497" y="0"/>
                        </a:moveTo>
                        <a:cubicBezTo>
                          <a:pt x="171963" y="0"/>
                          <a:pt x="0" y="171963"/>
                          <a:pt x="0" y="382497"/>
                        </a:cubicBezTo>
                        <a:cubicBezTo>
                          <a:pt x="0" y="593031"/>
                          <a:pt x="171963" y="764994"/>
                          <a:pt x="382497" y="764994"/>
                        </a:cubicBezTo>
                        <a:cubicBezTo>
                          <a:pt x="593031" y="764994"/>
                          <a:pt x="764993" y="593031"/>
                          <a:pt x="764993" y="382497"/>
                        </a:cubicBezTo>
                        <a:cubicBezTo>
                          <a:pt x="764993" y="171963"/>
                          <a:pt x="593031" y="0"/>
                          <a:pt x="382497" y="0"/>
                        </a:cubicBezTo>
                        <a:lnTo>
                          <a:pt x="382497" y="0"/>
                        </a:lnTo>
                        <a:close/>
                      </a:path>
                    </a:pathLst>
                  </a:custGeom>
                  <a:solidFill>
                    <a:srgbClr val="FFFFFF"/>
                  </a:solidFill>
                  <a:ln w="16045" cap="flat">
                    <a:noFill/>
                    <a:prstDash val="solid"/>
                    <a:miter/>
                  </a:ln>
                </p:spPr>
                <p:txBody>
                  <a:bodyPr rtlCol="0" anchor="ctr"/>
                  <a:lstStyle/>
                  <a:p>
                    <a:endParaRPr lang="fr-BE"/>
                  </a:p>
                </p:txBody>
              </p:sp>
              <p:sp>
                <p:nvSpPr>
                  <p:cNvPr id="106" name="Forme libre : forme 105">
                    <a:extLst>
                      <a:ext uri="{FF2B5EF4-FFF2-40B4-BE49-F238E27FC236}">
                        <a16:creationId xmlns:a16="http://schemas.microsoft.com/office/drawing/2014/main" id="{5F5B91A9-4869-4CEA-B9A7-F9C1C06D02DE}"/>
                      </a:ext>
                    </a:extLst>
                  </p:cNvPr>
                  <p:cNvSpPr/>
                  <p:nvPr/>
                </p:nvSpPr>
                <p:spPr>
                  <a:xfrm>
                    <a:off x="2044996" y="4306185"/>
                    <a:ext cx="764993" cy="764993"/>
                  </a:xfrm>
                  <a:custGeom>
                    <a:avLst/>
                    <a:gdLst>
                      <a:gd name="connsiteX0" fmla="*/ 382497 w 764993"/>
                      <a:gd name="connsiteY0" fmla="*/ 0 h 764993"/>
                      <a:gd name="connsiteX1" fmla="*/ 0 w 764993"/>
                      <a:gd name="connsiteY1" fmla="*/ 382497 h 764993"/>
                      <a:gd name="connsiteX2" fmla="*/ 382497 w 764993"/>
                      <a:gd name="connsiteY2" fmla="*/ 764994 h 764993"/>
                      <a:gd name="connsiteX3" fmla="*/ 764993 w 764993"/>
                      <a:gd name="connsiteY3" fmla="*/ 382497 h 764993"/>
                      <a:gd name="connsiteX4" fmla="*/ 382497 w 764993"/>
                      <a:gd name="connsiteY4" fmla="*/ 0 h 764993"/>
                      <a:gd name="connsiteX5" fmla="*/ 382497 w 764993"/>
                      <a:gd name="connsiteY5" fmla="*/ 0 h 764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4993" h="764993">
                        <a:moveTo>
                          <a:pt x="382497" y="0"/>
                        </a:moveTo>
                        <a:cubicBezTo>
                          <a:pt x="171963" y="0"/>
                          <a:pt x="0" y="171963"/>
                          <a:pt x="0" y="382497"/>
                        </a:cubicBezTo>
                        <a:cubicBezTo>
                          <a:pt x="0" y="593031"/>
                          <a:pt x="171963" y="764994"/>
                          <a:pt x="382497" y="764994"/>
                        </a:cubicBezTo>
                        <a:cubicBezTo>
                          <a:pt x="593031" y="764994"/>
                          <a:pt x="764993" y="593031"/>
                          <a:pt x="764993" y="382497"/>
                        </a:cubicBezTo>
                        <a:cubicBezTo>
                          <a:pt x="764993" y="171963"/>
                          <a:pt x="593031" y="0"/>
                          <a:pt x="382497" y="0"/>
                        </a:cubicBezTo>
                        <a:lnTo>
                          <a:pt x="382497" y="0"/>
                        </a:lnTo>
                        <a:close/>
                      </a:path>
                    </a:pathLst>
                  </a:custGeom>
                  <a:noFill/>
                  <a:ln w="32090" cap="flat">
                    <a:solidFill>
                      <a:srgbClr val="1B181C"/>
                    </a:solidFill>
                    <a:prstDash val="solid"/>
                    <a:miter/>
                  </a:ln>
                </p:spPr>
                <p:txBody>
                  <a:bodyPr rtlCol="0" anchor="ctr"/>
                  <a:lstStyle/>
                  <a:p>
                    <a:endParaRPr lang="fr-BE"/>
                  </a:p>
                </p:txBody>
              </p:sp>
            </p:grpSp>
            <p:sp>
              <p:nvSpPr>
                <p:cNvPr id="107" name="Forme libre : forme 106">
                  <a:extLst>
                    <a:ext uri="{FF2B5EF4-FFF2-40B4-BE49-F238E27FC236}">
                      <a16:creationId xmlns:a16="http://schemas.microsoft.com/office/drawing/2014/main" id="{C65540CF-ABA9-49E9-83C4-1D78E727D946}"/>
                    </a:ext>
                  </a:extLst>
                </p:cNvPr>
                <p:cNvSpPr/>
                <p:nvPr/>
              </p:nvSpPr>
              <p:spPr>
                <a:xfrm>
                  <a:off x="2337493" y="4595468"/>
                  <a:ext cx="183212" cy="183212"/>
                </a:xfrm>
                <a:custGeom>
                  <a:avLst/>
                  <a:gdLst>
                    <a:gd name="connsiteX0" fmla="*/ 183213 w 183212"/>
                    <a:gd name="connsiteY0" fmla="*/ 91607 h 183212"/>
                    <a:gd name="connsiteX1" fmla="*/ 91606 w 183212"/>
                    <a:gd name="connsiteY1" fmla="*/ 183213 h 183212"/>
                    <a:gd name="connsiteX2" fmla="*/ 0 w 183212"/>
                    <a:gd name="connsiteY2" fmla="*/ 91607 h 183212"/>
                    <a:gd name="connsiteX3" fmla="*/ 91606 w 183212"/>
                    <a:gd name="connsiteY3" fmla="*/ 0 h 183212"/>
                    <a:gd name="connsiteX4" fmla="*/ 183213 w 183212"/>
                    <a:gd name="connsiteY4" fmla="*/ 91607 h 183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212" h="183212">
                      <a:moveTo>
                        <a:pt x="183213" y="91607"/>
                      </a:moveTo>
                      <a:cubicBezTo>
                        <a:pt x="183213" y="143035"/>
                        <a:pt x="141427" y="183213"/>
                        <a:pt x="91606" y="183213"/>
                      </a:cubicBezTo>
                      <a:cubicBezTo>
                        <a:pt x="40178" y="183213"/>
                        <a:pt x="0" y="141427"/>
                        <a:pt x="0" y="91607"/>
                      </a:cubicBezTo>
                      <a:cubicBezTo>
                        <a:pt x="0" y="41785"/>
                        <a:pt x="41785" y="0"/>
                        <a:pt x="91606" y="0"/>
                      </a:cubicBezTo>
                      <a:cubicBezTo>
                        <a:pt x="141427" y="0"/>
                        <a:pt x="183213" y="41785"/>
                        <a:pt x="183213" y="91607"/>
                      </a:cubicBezTo>
                      <a:close/>
                    </a:path>
                  </a:pathLst>
                </a:custGeom>
                <a:solidFill>
                  <a:srgbClr val="6D6D6D"/>
                </a:solidFill>
                <a:ln w="16045" cap="flat">
                  <a:noFill/>
                  <a:prstDash val="solid"/>
                  <a:miter/>
                </a:ln>
              </p:spPr>
              <p:txBody>
                <a:bodyPr rtlCol="0" anchor="ctr"/>
                <a:lstStyle/>
                <a:p>
                  <a:endParaRPr lang="fr-BE"/>
                </a:p>
              </p:txBody>
            </p:sp>
            <p:sp>
              <p:nvSpPr>
                <p:cNvPr id="108" name="Forme libre : forme 107">
                  <a:extLst>
                    <a:ext uri="{FF2B5EF4-FFF2-40B4-BE49-F238E27FC236}">
                      <a16:creationId xmlns:a16="http://schemas.microsoft.com/office/drawing/2014/main" id="{6F697DE1-BE5B-4770-B7A6-CD4015F151A7}"/>
                    </a:ext>
                  </a:extLst>
                </p:cNvPr>
                <p:cNvSpPr/>
                <p:nvPr/>
              </p:nvSpPr>
              <p:spPr>
                <a:xfrm>
                  <a:off x="2382493" y="4640468"/>
                  <a:ext cx="93213" cy="93213"/>
                </a:xfrm>
                <a:custGeom>
                  <a:avLst/>
                  <a:gdLst>
                    <a:gd name="connsiteX0" fmla="*/ 93213 w 93213"/>
                    <a:gd name="connsiteY0" fmla="*/ 46607 h 93213"/>
                    <a:gd name="connsiteX1" fmla="*/ 46607 w 93213"/>
                    <a:gd name="connsiteY1" fmla="*/ 93214 h 93213"/>
                    <a:gd name="connsiteX2" fmla="*/ 0 w 93213"/>
                    <a:gd name="connsiteY2" fmla="*/ 46607 h 93213"/>
                    <a:gd name="connsiteX3" fmla="*/ 46607 w 93213"/>
                    <a:gd name="connsiteY3" fmla="*/ 0 h 93213"/>
                    <a:gd name="connsiteX4" fmla="*/ 93213 w 93213"/>
                    <a:gd name="connsiteY4" fmla="*/ 46607 h 932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13" h="93213">
                      <a:moveTo>
                        <a:pt x="93213" y="46607"/>
                      </a:moveTo>
                      <a:cubicBezTo>
                        <a:pt x="93213" y="72321"/>
                        <a:pt x="72321" y="93214"/>
                        <a:pt x="46607" y="93214"/>
                      </a:cubicBezTo>
                      <a:cubicBezTo>
                        <a:pt x="20892" y="93214"/>
                        <a:pt x="0" y="72321"/>
                        <a:pt x="0" y="46607"/>
                      </a:cubicBezTo>
                      <a:cubicBezTo>
                        <a:pt x="0" y="20893"/>
                        <a:pt x="20892" y="0"/>
                        <a:pt x="46607" y="0"/>
                      </a:cubicBezTo>
                      <a:cubicBezTo>
                        <a:pt x="72321" y="0"/>
                        <a:pt x="93213" y="20893"/>
                        <a:pt x="93213" y="46607"/>
                      </a:cubicBezTo>
                      <a:close/>
                    </a:path>
                  </a:pathLst>
                </a:custGeom>
                <a:solidFill>
                  <a:srgbClr val="333333"/>
                </a:solidFill>
                <a:ln w="16045" cap="flat">
                  <a:noFill/>
                  <a:prstDash val="solid"/>
                  <a:miter/>
                </a:ln>
              </p:spPr>
              <p:txBody>
                <a:bodyPr rtlCol="0" anchor="ctr"/>
                <a:lstStyle/>
                <a:p>
                  <a:endParaRPr lang="fr-BE"/>
                </a:p>
              </p:txBody>
            </p:sp>
            <p:sp>
              <p:nvSpPr>
                <p:cNvPr id="109" name="Forme libre : forme 108">
                  <a:extLst>
                    <a:ext uri="{FF2B5EF4-FFF2-40B4-BE49-F238E27FC236}">
                      <a16:creationId xmlns:a16="http://schemas.microsoft.com/office/drawing/2014/main" id="{B6E7BE1C-8BE1-4FE4-9E1F-076226275726}"/>
                    </a:ext>
                  </a:extLst>
                </p:cNvPr>
                <p:cNvSpPr/>
                <p:nvPr/>
              </p:nvSpPr>
              <p:spPr>
                <a:xfrm>
                  <a:off x="2387314" y="4646897"/>
                  <a:ext cx="80356" cy="80356"/>
                </a:xfrm>
                <a:custGeom>
                  <a:avLst/>
                  <a:gdLst>
                    <a:gd name="connsiteX0" fmla="*/ 80356 w 80356"/>
                    <a:gd name="connsiteY0" fmla="*/ 40178 h 80356"/>
                    <a:gd name="connsiteX1" fmla="*/ 40178 w 80356"/>
                    <a:gd name="connsiteY1" fmla="*/ 80356 h 80356"/>
                    <a:gd name="connsiteX2" fmla="*/ 0 w 80356"/>
                    <a:gd name="connsiteY2" fmla="*/ 40178 h 80356"/>
                    <a:gd name="connsiteX3" fmla="*/ 40178 w 80356"/>
                    <a:gd name="connsiteY3" fmla="*/ 0 h 80356"/>
                    <a:gd name="connsiteX4" fmla="*/ 80356 w 80356"/>
                    <a:gd name="connsiteY4" fmla="*/ 40178 h 8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6" h="80356">
                      <a:moveTo>
                        <a:pt x="80356" y="40178"/>
                      </a:moveTo>
                      <a:cubicBezTo>
                        <a:pt x="80356" y="62678"/>
                        <a:pt x="62678" y="80356"/>
                        <a:pt x="40178" y="80356"/>
                      </a:cubicBezTo>
                      <a:cubicBezTo>
                        <a:pt x="17679" y="80356"/>
                        <a:pt x="0" y="62678"/>
                        <a:pt x="0" y="40178"/>
                      </a:cubicBezTo>
                      <a:cubicBezTo>
                        <a:pt x="0" y="17678"/>
                        <a:pt x="17679" y="0"/>
                        <a:pt x="40178" y="0"/>
                      </a:cubicBezTo>
                      <a:cubicBezTo>
                        <a:pt x="62678" y="0"/>
                        <a:pt x="80356" y="17678"/>
                        <a:pt x="80356" y="40178"/>
                      </a:cubicBezTo>
                      <a:close/>
                    </a:path>
                  </a:pathLst>
                </a:custGeom>
                <a:solidFill>
                  <a:srgbClr val="6D6D6D"/>
                </a:solidFill>
                <a:ln w="16045" cap="flat">
                  <a:noFill/>
                  <a:prstDash val="solid"/>
                  <a:miter/>
                </a:ln>
              </p:spPr>
              <p:txBody>
                <a:bodyPr rtlCol="0" anchor="ctr"/>
                <a:lstStyle/>
                <a:p>
                  <a:endParaRPr lang="fr-BE"/>
                </a:p>
              </p:txBody>
            </p:sp>
          </p:grpSp>
          <p:sp>
            <p:nvSpPr>
              <p:cNvPr id="110" name="Forme libre : forme 109">
                <a:extLst>
                  <a:ext uri="{FF2B5EF4-FFF2-40B4-BE49-F238E27FC236}">
                    <a16:creationId xmlns:a16="http://schemas.microsoft.com/office/drawing/2014/main" id="{D07766C2-24A8-4DF0-AF90-A03C13228930}"/>
                  </a:ext>
                </a:extLst>
              </p:cNvPr>
              <p:cNvSpPr/>
              <p:nvPr/>
            </p:nvSpPr>
            <p:spPr>
              <a:xfrm>
                <a:off x="2264754" y="4328267"/>
                <a:ext cx="69178" cy="39407"/>
              </a:xfrm>
              <a:custGeom>
                <a:avLst/>
                <a:gdLst>
                  <a:gd name="connsiteX0" fmla="*/ 61489 w 69178"/>
                  <a:gd name="connsiteY0" fmla="*/ 21311 h 39407"/>
                  <a:gd name="connsiteX1" fmla="*/ 14882 w 69178"/>
                  <a:gd name="connsiteY1" fmla="*/ 38989 h 39407"/>
                  <a:gd name="connsiteX2" fmla="*/ 418 w 69178"/>
                  <a:gd name="connsiteY2" fmla="*/ 32561 h 39407"/>
                  <a:gd name="connsiteX3" fmla="*/ 418 w 69178"/>
                  <a:gd name="connsiteY3" fmla="*/ 32561 h 39407"/>
                  <a:gd name="connsiteX4" fmla="*/ 6847 w 69178"/>
                  <a:gd name="connsiteY4" fmla="*/ 18096 h 39407"/>
                  <a:gd name="connsiteX5" fmla="*/ 53453 w 69178"/>
                  <a:gd name="connsiteY5" fmla="*/ 418 h 39407"/>
                  <a:gd name="connsiteX6" fmla="*/ 67917 w 69178"/>
                  <a:gd name="connsiteY6" fmla="*/ 6847 h 39407"/>
                  <a:gd name="connsiteX7" fmla="*/ 67917 w 69178"/>
                  <a:gd name="connsiteY7" fmla="*/ 6847 h 39407"/>
                  <a:gd name="connsiteX8" fmla="*/ 61489 w 69178"/>
                  <a:gd name="connsiteY8" fmla="*/ 21311 h 39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178" h="39407">
                    <a:moveTo>
                      <a:pt x="61489" y="21311"/>
                    </a:moveTo>
                    <a:lnTo>
                      <a:pt x="14882" y="38989"/>
                    </a:lnTo>
                    <a:cubicBezTo>
                      <a:pt x="8454" y="40596"/>
                      <a:pt x="2025" y="37382"/>
                      <a:pt x="418" y="32561"/>
                    </a:cubicBezTo>
                    <a:lnTo>
                      <a:pt x="418" y="32561"/>
                    </a:lnTo>
                    <a:cubicBezTo>
                      <a:pt x="-1189" y="26132"/>
                      <a:pt x="2025" y="19704"/>
                      <a:pt x="6847" y="18096"/>
                    </a:cubicBezTo>
                    <a:lnTo>
                      <a:pt x="53453" y="418"/>
                    </a:lnTo>
                    <a:cubicBezTo>
                      <a:pt x="59882" y="-1189"/>
                      <a:pt x="66310" y="2025"/>
                      <a:pt x="67917" y="6847"/>
                    </a:cubicBezTo>
                    <a:lnTo>
                      <a:pt x="67917" y="6847"/>
                    </a:lnTo>
                    <a:cubicBezTo>
                      <a:pt x="71132" y="11668"/>
                      <a:pt x="67917" y="18096"/>
                      <a:pt x="61489" y="21311"/>
                    </a:cubicBezTo>
                    <a:close/>
                  </a:path>
                </a:pathLst>
              </a:custGeom>
              <a:solidFill>
                <a:srgbClr val="322D34"/>
              </a:solidFill>
              <a:ln w="16045" cap="flat">
                <a:noFill/>
                <a:prstDash val="solid"/>
                <a:miter/>
              </a:ln>
            </p:spPr>
            <p:txBody>
              <a:bodyPr rtlCol="0" anchor="ctr"/>
              <a:lstStyle/>
              <a:p>
                <a:endParaRPr lang="fr-BE"/>
              </a:p>
            </p:txBody>
          </p:sp>
          <p:grpSp>
            <p:nvGrpSpPr>
              <p:cNvPr id="111" name="Graphique 2">
                <a:extLst>
                  <a:ext uri="{FF2B5EF4-FFF2-40B4-BE49-F238E27FC236}">
                    <a16:creationId xmlns:a16="http://schemas.microsoft.com/office/drawing/2014/main" id="{11DE6BD8-F0FA-4935-9CD2-4DF6974F9F44}"/>
                  </a:ext>
                </a:extLst>
              </p:cNvPr>
              <p:cNvGrpSpPr/>
              <p:nvPr/>
            </p:nvGrpSpPr>
            <p:grpSpPr>
              <a:xfrm>
                <a:off x="551912" y="3296908"/>
                <a:ext cx="1897700" cy="1480166"/>
                <a:chOff x="551912" y="3296908"/>
                <a:chExt cx="1897700" cy="1480166"/>
              </a:xfrm>
            </p:grpSpPr>
            <p:sp>
              <p:nvSpPr>
                <p:cNvPr id="112" name="Forme libre : forme 111">
                  <a:extLst>
                    <a:ext uri="{FF2B5EF4-FFF2-40B4-BE49-F238E27FC236}">
                      <a16:creationId xmlns:a16="http://schemas.microsoft.com/office/drawing/2014/main" id="{EB71E4D8-12EE-4519-9C8E-B5E6698527E9}"/>
                    </a:ext>
                  </a:extLst>
                </p:cNvPr>
                <p:cNvSpPr/>
                <p:nvPr/>
              </p:nvSpPr>
              <p:spPr>
                <a:xfrm>
                  <a:off x="948934" y="3705119"/>
                  <a:ext cx="104463" cy="35356"/>
                </a:xfrm>
                <a:custGeom>
                  <a:avLst/>
                  <a:gdLst>
                    <a:gd name="connsiteX0" fmla="*/ 98035 w 104463"/>
                    <a:gd name="connsiteY0" fmla="*/ 14464 h 35356"/>
                    <a:gd name="connsiteX1" fmla="*/ 40178 w 104463"/>
                    <a:gd name="connsiteY1" fmla="*/ 19286 h 35356"/>
                    <a:gd name="connsiteX2" fmla="*/ 35357 w 104463"/>
                    <a:gd name="connsiteY2" fmla="*/ 0 h 35356"/>
                    <a:gd name="connsiteX3" fmla="*/ 0 w 104463"/>
                    <a:gd name="connsiteY3" fmla="*/ 9643 h 35356"/>
                    <a:gd name="connsiteX4" fmla="*/ 6428 w 104463"/>
                    <a:gd name="connsiteY4" fmla="*/ 35357 h 35356"/>
                    <a:gd name="connsiteX5" fmla="*/ 104463 w 104463"/>
                    <a:gd name="connsiteY5" fmla="*/ 35357 h 3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463" h="35356">
                      <a:moveTo>
                        <a:pt x="98035" y="14464"/>
                      </a:moveTo>
                      <a:lnTo>
                        <a:pt x="40178" y="19286"/>
                      </a:lnTo>
                      <a:lnTo>
                        <a:pt x="35357" y="0"/>
                      </a:lnTo>
                      <a:lnTo>
                        <a:pt x="0" y="9643"/>
                      </a:lnTo>
                      <a:lnTo>
                        <a:pt x="6428" y="35357"/>
                      </a:lnTo>
                      <a:lnTo>
                        <a:pt x="104463" y="35357"/>
                      </a:lnTo>
                      <a:close/>
                    </a:path>
                  </a:pathLst>
                </a:custGeom>
                <a:solidFill>
                  <a:srgbClr val="898989"/>
                </a:solidFill>
                <a:ln w="16045" cap="flat">
                  <a:noFill/>
                  <a:prstDash val="solid"/>
                  <a:miter/>
                </a:ln>
              </p:spPr>
              <p:txBody>
                <a:bodyPr rtlCol="0" anchor="ctr"/>
                <a:lstStyle/>
                <a:p>
                  <a:endParaRPr lang="fr-BE"/>
                </a:p>
              </p:txBody>
            </p:sp>
            <p:sp>
              <p:nvSpPr>
                <p:cNvPr id="113" name="Forme libre : forme 112">
                  <a:extLst>
                    <a:ext uri="{FF2B5EF4-FFF2-40B4-BE49-F238E27FC236}">
                      <a16:creationId xmlns:a16="http://schemas.microsoft.com/office/drawing/2014/main" id="{35AE5964-54DA-4936-B2A0-B51A097EBF86}"/>
                    </a:ext>
                  </a:extLst>
                </p:cNvPr>
                <p:cNvSpPr/>
                <p:nvPr/>
              </p:nvSpPr>
              <p:spPr>
                <a:xfrm>
                  <a:off x="1024469" y="3774225"/>
                  <a:ext cx="149463" cy="445174"/>
                </a:xfrm>
                <a:custGeom>
                  <a:avLst/>
                  <a:gdLst>
                    <a:gd name="connsiteX0" fmla="*/ 0 w 149463"/>
                    <a:gd name="connsiteY0" fmla="*/ 0 h 445174"/>
                    <a:gd name="connsiteX1" fmla="*/ 125356 w 149463"/>
                    <a:gd name="connsiteY1" fmla="*/ 445175 h 445174"/>
                    <a:gd name="connsiteX2" fmla="*/ 149463 w 149463"/>
                    <a:gd name="connsiteY2" fmla="*/ 438746 h 445174"/>
                    <a:gd name="connsiteX3" fmla="*/ 17678 w 149463"/>
                    <a:gd name="connsiteY3" fmla="*/ 0 h 445174"/>
                  </a:gdLst>
                  <a:ahLst/>
                  <a:cxnLst>
                    <a:cxn ang="0">
                      <a:pos x="connsiteX0" y="connsiteY0"/>
                    </a:cxn>
                    <a:cxn ang="0">
                      <a:pos x="connsiteX1" y="connsiteY1"/>
                    </a:cxn>
                    <a:cxn ang="0">
                      <a:pos x="connsiteX2" y="connsiteY2"/>
                    </a:cxn>
                    <a:cxn ang="0">
                      <a:pos x="connsiteX3" y="connsiteY3"/>
                    </a:cxn>
                  </a:cxnLst>
                  <a:rect l="l" t="t" r="r" b="b"/>
                  <a:pathLst>
                    <a:path w="149463" h="445174">
                      <a:moveTo>
                        <a:pt x="0" y="0"/>
                      </a:moveTo>
                      <a:lnTo>
                        <a:pt x="125356" y="445175"/>
                      </a:lnTo>
                      <a:lnTo>
                        <a:pt x="149463" y="438746"/>
                      </a:lnTo>
                      <a:lnTo>
                        <a:pt x="17678" y="0"/>
                      </a:lnTo>
                      <a:close/>
                    </a:path>
                  </a:pathLst>
                </a:custGeom>
                <a:solidFill>
                  <a:srgbClr val="C1BFBD"/>
                </a:solidFill>
                <a:ln w="16045" cap="flat">
                  <a:noFill/>
                  <a:prstDash val="solid"/>
                  <a:miter/>
                </a:ln>
              </p:spPr>
              <p:txBody>
                <a:bodyPr rtlCol="0" anchor="ctr"/>
                <a:lstStyle/>
                <a:p>
                  <a:endParaRPr lang="fr-BE"/>
                </a:p>
              </p:txBody>
            </p:sp>
            <p:sp>
              <p:nvSpPr>
                <p:cNvPr id="114" name="Forme libre : forme 113">
                  <a:extLst>
                    <a:ext uri="{FF2B5EF4-FFF2-40B4-BE49-F238E27FC236}">
                      <a16:creationId xmlns:a16="http://schemas.microsoft.com/office/drawing/2014/main" id="{55C8D67E-9B94-4FC3-AD43-9D3DD83C667A}"/>
                    </a:ext>
                  </a:extLst>
                </p:cNvPr>
                <p:cNvSpPr/>
                <p:nvPr/>
              </p:nvSpPr>
              <p:spPr>
                <a:xfrm>
                  <a:off x="1135361" y="4182436"/>
                  <a:ext cx="204105" cy="469281"/>
                </a:xfrm>
                <a:custGeom>
                  <a:avLst/>
                  <a:gdLst>
                    <a:gd name="connsiteX0" fmla="*/ 138213 w 204105"/>
                    <a:gd name="connsiteY0" fmla="*/ 469282 h 469281"/>
                    <a:gd name="connsiteX1" fmla="*/ 0 w 204105"/>
                    <a:gd name="connsiteY1" fmla="*/ 22500 h 469281"/>
                    <a:gd name="connsiteX2" fmla="*/ 1607 w 204105"/>
                    <a:gd name="connsiteY2" fmla="*/ 17679 h 469281"/>
                    <a:gd name="connsiteX3" fmla="*/ 61071 w 204105"/>
                    <a:gd name="connsiteY3" fmla="*/ 0 h 469281"/>
                    <a:gd name="connsiteX4" fmla="*/ 65892 w 204105"/>
                    <a:gd name="connsiteY4" fmla="*/ 1607 h 469281"/>
                    <a:gd name="connsiteX5" fmla="*/ 204105 w 204105"/>
                    <a:gd name="connsiteY5" fmla="*/ 448389 h 469281"/>
                    <a:gd name="connsiteX6" fmla="*/ 138213 w 204105"/>
                    <a:gd name="connsiteY6" fmla="*/ 469282 h 46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105" h="469281">
                      <a:moveTo>
                        <a:pt x="138213" y="469282"/>
                      </a:moveTo>
                      <a:lnTo>
                        <a:pt x="0" y="22500"/>
                      </a:lnTo>
                      <a:cubicBezTo>
                        <a:pt x="0" y="20893"/>
                        <a:pt x="0" y="19286"/>
                        <a:pt x="1607" y="17679"/>
                      </a:cubicBezTo>
                      <a:lnTo>
                        <a:pt x="61071" y="0"/>
                      </a:lnTo>
                      <a:cubicBezTo>
                        <a:pt x="62678" y="0"/>
                        <a:pt x="64285" y="0"/>
                        <a:pt x="65892" y="1607"/>
                      </a:cubicBezTo>
                      <a:lnTo>
                        <a:pt x="204105" y="448389"/>
                      </a:lnTo>
                      <a:lnTo>
                        <a:pt x="138213" y="469282"/>
                      </a:lnTo>
                      <a:close/>
                    </a:path>
                  </a:pathLst>
                </a:custGeom>
                <a:solidFill>
                  <a:srgbClr val="EF1C26"/>
                </a:solidFill>
                <a:ln w="16045" cap="flat">
                  <a:noFill/>
                  <a:prstDash val="solid"/>
                  <a:miter/>
                </a:ln>
              </p:spPr>
              <p:txBody>
                <a:bodyPr rtlCol="0" anchor="ctr"/>
                <a:lstStyle/>
                <a:p>
                  <a:endParaRPr lang="fr-BE"/>
                </a:p>
              </p:txBody>
            </p:sp>
            <p:sp>
              <p:nvSpPr>
                <p:cNvPr id="115" name="Forme libre : forme 114">
                  <a:extLst>
                    <a:ext uri="{FF2B5EF4-FFF2-40B4-BE49-F238E27FC236}">
                      <a16:creationId xmlns:a16="http://schemas.microsoft.com/office/drawing/2014/main" id="{4F99AE1E-2105-436F-96A8-55032FFC71E9}"/>
                    </a:ext>
                  </a:extLst>
                </p:cNvPr>
                <p:cNvSpPr/>
                <p:nvPr/>
              </p:nvSpPr>
              <p:spPr>
                <a:xfrm>
                  <a:off x="625341" y="4176008"/>
                  <a:ext cx="942337" cy="554459"/>
                </a:xfrm>
                <a:custGeom>
                  <a:avLst/>
                  <a:gdLst>
                    <a:gd name="connsiteX0" fmla="*/ 560 w 942337"/>
                    <a:gd name="connsiteY0" fmla="*/ 528745 h 554459"/>
                    <a:gd name="connsiteX1" fmla="*/ 560 w 942337"/>
                    <a:gd name="connsiteY1" fmla="*/ 528745 h 554459"/>
                    <a:gd name="connsiteX2" fmla="*/ 18239 w 942337"/>
                    <a:gd name="connsiteY2" fmla="*/ 512674 h 554459"/>
                    <a:gd name="connsiteX3" fmla="*/ 619305 w 942337"/>
                    <a:gd name="connsiteY3" fmla="*/ 437139 h 554459"/>
                    <a:gd name="connsiteX4" fmla="*/ 686804 w 942337"/>
                    <a:gd name="connsiteY4" fmla="*/ 390532 h 554459"/>
                    <a:gd name="connsiteX5" fmla="*/ 778411 w 942337"/>
                    <a:gd name="connsiteY5" fmla="*/ 189641 h 554459"/>
                    <a:gd name="connsiteX6" fmla="*/ 823410 w 942337"/>
                    <a:gd name="connsiteY6" fmla="*/ 104463 h 554459"/>
                    <a:gd name="connsiteX7" fmla="*/ 887695 w 942337"/>
                    <a:gd name="connsiteY7" fmla="*/ 0 h 554459"/>
                    <a:gd name="connsiteX8" fmla="*/ 942338 w 942337"/>
                    <a:gd name="connsiteY8" fmla="*/ 24107 h 554459"/>
                    <a:gd name="connsiteX9" fmla="*/ 897338 w 942337"/>
                    <a:gd name="connsiteY9" fmla="*/ 89999 h 554459"/>
                    <a:gd name="connsiteX10" fmla="*/ 833053 w 942337"/>
                    <a:gd name="connsiteY10" fmla="*/ 205713 h 554459"/>
                    <a:gd name="connsiteX11" fmla="*/ 723768 w 942337"/>
                    <a:gd name="connsiteY11" fmla="*/ 448389 h 554459"/>
                    <a:gd name="connsiteX12" fmla="*/ 656269 w 942337"/>
                    <a:gd name="connsiteY12" fmla="*/ 494996 h 554459"/>
                    <a:gd name="connsiteX13" fmla="*/ 18239 w 942337"/>
                    <a:gd name="connsiteY13" fmla="*/ 554460 h 554459"/>
                    <a:gd name="connsiteX14" fmla="*/ 560 w 942337"/>
                    <a:gd name="connsiteY14" fmla="*/ 528745 h 554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337" h="554459">
                      <a:moveTo>
                        <a:pt x="560" y="528745"/>
                      </a:moveTo>
                      <a:lnTo>
                        <a:pt x="560" y="528745"/>
                      </a:lnTo>
                      <a:cubicBezTo>
                        <a:pt x="2167" y="520710"/>
                        <a:pt x="10203" y="512674"/>
                        <a:pt x="18239" y="512674"/>
                      </a:cubicBezTo>
                      <a:lnTo>
                        <a:pt x="619305" y="437139"/>
                      </a:lnTo>
                      <a:cubicBezTo>
                        <a:pt x="648233" y="435532"/>
                        <a:pt x="675554" y="416246"/>
                        <a:pt x="686804" y="390532"/>
                      </a:cubicBezTo>
                      <a:lnTo>
                        <a:pt x="778411" y="189641"/>
                      </a:lnTo>
                      <a:cubicBezTo>
                        <a:pt x="791268" y="160713"/>
                        <a:pt x="807339" y="131785"/>
                        <a:pt x="823410" y="104463"/>
                      </a:cubicBezTo>
                      <a:lnTo>
                        <a:pt x="887695" y="0"/>
                      </a:lnTo>
                      <a:lnTo>
                        <a:pt x="942338" y="24107"/>
                      </a:lnTo>
                      <a:lnTo>
                        <a:pt x="897338" y="89999"/>
                      </a:lnTo>
                      <a:cubicBezTo>
                        <a:pt x="873231" y="126963"/>
                        <a:pt x="850731" y="165534"/>
                        <a:pt x="833053" y="205713"/>
                      </a:cubicBezTo>
                      <a:lnTo>
                        <a:pt x="723768" y="448389"/>
                      </a:lnTo>
                      <a:cubicBezTo>
                        <a:pt x="710911" y="475710"/>
                        <a:pt x="685197" y="493389"/>
                        <a:pt x="656269" y="494996"/>
                      </a:cubicBezTo>
                      <a:lnTo>
                        <a:pt x="18239" y="554460"/>
                      </a:lnTo>
                      <a:cubicBezTo>
                        <a:pt x="8596" y="554460"/>
                        <a:pt x="-2654" y="541603"/>
                        <a:pt x="560" y="528745"/>
                      </a:cubicBezTo>
                      <a:close/>
                    </a:path>
                  </a:pathLst>
                </a:custGeom>
                <a:solidFill>
                  <a:srgbClr val="FF5B30"/>
                </a:solidFill>
                <a:ln w="16045" cap="flat">
                  <a:noFill/>
                  <a:prstDash val="solid"/>
                  <a:miter/>
                </a:ln>
              </p:spPr>
              <p:txBody>
                <a:bodyPr rtlCol="0" anchor="ctr"/>
                <a:lstStyle/>
                <a:p>
                  <a:endParaRPr lang="fr-BE"/>
                </a:p>
              </p:txBody>
            </p:sp>
            <p:sp>
              <p:nvSpPr>
                <p:cNvPr id="116" name="Forme libre : forme 115">
                  <a:extLst>
                    <a:ext uri="{FF2B5EF4-FFF2-40B4-BE49-F238E27FC236}">
                      <a16:creationId xmlns:a16="http://schemas.microsoft.com/office/drawing/2014/main" id="{E39359C1-265C-4305-A0EE-CC7D11854D68}"/>
                    </a:ext>
                  </a:extLst>
                </p:cNvPr>
                <p:cNvSpPr/>
                <p:nvPr/>
              </p:nvSpPr>
              <p:spPr>
                <a:xfrm>
                  <a:off x="1183575" y="4328685"/>
                  <a:ext cx="155891" cy="323032"/>
                </a:xfrm>
                <a:custGeom>
                  <a:avLst/>
                  <a:gdLst>
                    <a:gd name="connsiteX0" fmla="*/ 62678 w 155891"/>
                    <a:gd name="connsiteY0" fmla="*/ 0 h 323032"/>
                    <a:gd name="connsiteX1" fmla="*/ 0 w 155891"/>
                    <a:gd name="connsiteY1" fmla="*/ 27321 h 323032"/>
                    <a:gd name="connsiteX2" fmla="*/ 89999 w 155891"/>
                    <a:gd name="connsiteY2" fmla="*/ 323033 h 323032"/>
                    <a:gd name="connsiteX3" fmla="*/ 155891 w 155891"/>
                    <a:gd name="connsiteY3" fmla="*/ 302140 h 323032"/>
                  </a:gdLst>
                  <a:ahLst/>
                  <a:cxnLst>
                    <a:cxn ang="0">
                      <a:pos x="connsiteX0" y="connsiteY0"/>
                    </a:cxn>
                    <a:cxn ang="0">
                      <a:pos x="connsiteX1" y="connsiteY1"/>
                    </a:cxn>
                    <a:cxn ang="0">
                      <a:pos x="connsiteX2" y="connsiteY2"/>
                    </a:cxn>
                    <a:cxn ang="0">
                      <a:pos x="connsiteX3" y="connsiteY3"/>
                    </a:cxn>
                  </a:cxnLst>
                  <a:rect l="l" t="t" r="r" b="b"/>
                  <a:pathLst>
                    <a:path w="155891" h="323032">
                      <a:moveTo>
                        <a:pt x="62678" y="0"/>
                      </a:moveTo>
                      <a:lnTo>
                        <a:pt x="0" y="27321"/>
                      </a:lnTo>
                      <a:lnTo>
                        <a:pt x="89999" y="323033"/>
                      </a:lnTo>
                      <a:lnTo>
                        <a:pt x="155891" y="302140"/>
                      </a:lnTo>
                      <a:close/>
                    </a:path>
                  </a:pathLst>
                </a:custGeom>
                <a:solidFill>
                  <a:srgbClr val="FF7351"/>
                </a:solidFill>
                <a:ln w="16045" cap="flat">
                  <a:noFill/>
                  <a:prstDash val="solid"/>
                  <a:miter/>
                </a:ln>
              </p:spPr>
              <p:txBody>
                <a:bodyPr rtlCol="0" anchor="ctr"/>
                <a:lstStyle/>
                <a:p>
                  <a:endParaRPr lang="fr-BE"/>
                </a:p>
              </p:txBody>
            </p:sp>
            <p:sp>
              <p:nvSpPr>
                <p:cNvPr id="117" name="Forme libre : forme 116">
                  <a:extLst>
                    <a:ext uri="{FF2B5EF4-FFF2-40B4-BE49-F238E27FC236}">
                      <a16:creationId xmlns:a16="http://schemas.microsoft.com/office/drawing/2014/main" id="{9C08746D-05C7-4F32-89B4-91AA6E2E1474}"/>
                    </a:ext>
                  </a:extLst>
                </p:cNvPr>
                <p:cNvSpPr/>
                <p:nvPr/>
              </p:nvSpPr>
              <p:spPr>
                <a:xfrm>
                  <a:off x="1342078" y="4297547"/>
                  <a:ext cx="116918" cy="232029"/>
                </a:xfrm>
                <a:custGeom>
                  <a:avLst/>
                  <a:gdLst>
                    <a:gd name="connsiteX0" fmla="*/ 8638 w 116918"/>
                    <a:gd name="connsiteY0" fmla="*/ 232029 h 232029"/>
                    <a:gd name="connsiteX1" fmla="*/ 5424 w 116918"/>
                    <a:gd name="connsiteY1" fmla="*/ 232029 h 232029"/>
                    <a:gd name="connsiteX2" fmla="*/ 603 w 116918"/>
                    <a:gd name="connsiteY2" fmla="*/ 219172 h 232029"/>
                    <a:gd name="connsiteX3" fmla="*/ 98638 w 116918"/>
                    <a:gd name="connsiteY3" fmla="*/ 5424 h 232029"/>
                    <a:gd name="connsiteX4" fmla="*/ 111495 w 116918"/>
                    <a:gd name="connsiteY4" fmla="*/ 603 h 232029"/>
                    <a:gd name="connsiteX5" fmla="*/ 116316 w 116918"/>
                    <a:gd name="connsiteY5" fmla="*/ 13460 h 232029"/>
                    <a:gd name="connsiteX6" fmla="*/ 18281 w 116918"/>
                    <a:gd name="connsiteY6" fmla="*/ 225601 h 232029"/>
                    <a:gd name="connsiteX7" fmla="*/ 8638 w 116918"/>
                    <a:gd name="connsiteY7" fmla="*/ 232029 h 23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918" h="232029">
                      <a:moveTo>
                        <a:pt x="8638" y="232029"/>
                      </a:moveTo>
                      <a:cubicBezTo>
                        <a:pt x="7031" y="232029"/>
                        <a:pt x="5424" y="232029"/>
                        <a:pt x="5424" y="232029"/>
                      </a:cubicBezTo>
                      <a:cubicBezTo>
                        <a:pt x="603" y="230422"/>
                        <a:pt x="-1004" y="223994"/>
                        <a:pt x="603" y="219172"/>
                      </a:cubicBezTo>
                      <a:cubicBezTo>
                        <a:pt x="37567" y="135602"/>
                        <a:pt x="98638" y="7031"/>
                        <a:pt x="98638" y="5424"/>
                      </a:cubicBezTo>
                      <a:cubicBezTo>
                        <a:pt x="100245" y="603"/>
                        <a:pt x="106673" y="-1004"/>
                        <a:pt x="111495" y="603"/>
                      </a:cubicBezTo>
                      <a:cubicBezTo>
                        <a:pt x="116316" y="2210"/>
                        <a:pt x="117923" y="8638"/>
                        <a:pt x="116316" y="13460"/>
                      </a:cubicBezTo>
                      <a:cubicBezTo>
                        <a:pt x="116316" y="15067"/>
                        <a:pt x="55245" y="143637"/>
                        <a:pt x="18281" y="225601"/>
                      </a:cubicBezTo>
                      <a:cubicBezTo>
                        <a:pt x="15067" y="228815"/>
                        <a:pt x="11853" y="232029"/>
                        <a:pt x="8638" y="232029"/>
                      </a:cubicBezTo>
                      <a:close/>
                    </a:path>
                  </a:pathLst>
                </a:custGeom>
                <a:solidFill>
                  <a:srgbClr val="FF7351"/>
                </a:solidFill>
                <a:ln w="16045" cap="flat">
                  <a:noFill/>
                  <a:prstDash val="solid"/>
                  <a:miter/>
                </a:ln>
              </p:spPr>
              <p:txBody>
                <a:bodyPr rtlCol="0" anchor="ctr"/>
                <a:lstStyle/>
                <a:p>
                  <a:endParaRPr lang="fr-BE"/>
                </a:p>
              </p:txBody>
            </p:sp>
            <p:sp>
              <p:nvSpPr>
                <p:cNvPr id="118" name="Forme libre : forme 117">
                  <a:extLst>
                    <a:ext uri="{FF2B5EF4-FFF2-40B4-BE49-F238E27FC236}">
                      <a16:creationId xmlns:a16="http://schemas.microsoft.com/office/drawing/2014/main" id="{F8A00F33-653A-45D7-B98F-8D33606D050F}"/>
                    </a:ext>
                  </a:extLst>
                </p:cNvPr>
                <p:cNvSpPr/>
                <p:nvPr/>
              </p:nvSpPr>
              <p:spPr>
                <a:xfrm>
                  <a:off x="551912" y="4492612"/>
                  <a:ext cx="776303" cy="284461"/>
                </a:xfrm>
                <a:custGeom>
                  <a:avLst/>
                  <a:gdLst>
                    <a:gd name="connsiteX0" fmla="*/ 90060 w 776303"/>
                    <a:gd name="connsiteY0" fmla="*/ 284462 h 284461"/>
                    <a:gd name="connsiteX1" fmla="*/ 61 w 776303"/>
                    <a:gd name="connsiteY1" fmla="*/ 199284 h 284461"/>
                    <a:gd name="connsiteX2" fmla="*/ 73988 w 776303"/>
                    <a:gd name="connsiteY2" fmla="*/ 106071 h 284461"/>
                    <a:gd name="connsiteX3" fmla="*/ 747376 w 776303"/>
                    <a:gd name="connsiteY3" fmla="*/ 0 h 284461"/>
                    <a:gd name="connsiteX4" fmla="*/ 752197 w 776303"/>
                    <a:gd name="connsiteY4" fmla="*/ 3214 h 284461"/>
                    <a:gd name="connsiteX5" fmla="*/ 748983 w 776303"/>
                    <a:gd name="connsiteY5" fmla="*/ 8036 h 284461"/>
                    <a:gd name="connsiteX6" fmla="*/ 75596 w 776303"/>
                    <a:gd name="connsiteY6" fmla="*/ 114106 h 284461"/>
                    <a:gd name="connsiteX7" fmla="*/ 9703 w 776303"/>
                    <a:gd name="connsiteY7" fmla="*/ 197677 h 284461"/>
                    <a:gd name="connsiteX8" fmla="*/ 91667 w 776303"/>
                    <a:gd name="connsiteY8" fmla="*/ 273212 h 284461"/>
                    <a:gd name="connsiteX9" fmla="*/ 771483 w 776303"/>
                    <a:gd name="connsiteY9" fmla="*/ 250712 h 284461"/>
                    <a:gd name="connsiteX10" fmla="*/ 776304 w 776303"/>
                    <a:gd name="connsiteY10" fmla="*/ 255533 h 284461"/>
                    <a:gd name="connsiteX11" fmla="*/ 771483 w 776303"/>
                    <a:gd name="connsiteY11" fmla="*/ 260355 h 284461"/>
                    <a:gd name="connsiteX12" fmla="*/ 91667 w 776303"/>
                    <a:gd name="connsiteY12" fmla="*/ 282855 h 284461"/>
                    <a:gd name="connsiteX13" fmla="*/ 90060 w 776303"/>
                    <a:gd name="connsiteY13" fmla="*/ 284462 h 28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6303" h="284461">
                      <a:moveTo>
                        <a:pt x="90060" y="284462"/>
                      </a:moveTo>
                      <a:cubicBezTo>
                        <a:pt x="43453" y="284462"/>
                        <a:pt x="3275" y="247498"/>
                        <a:pt x="61" y="199284"/>
                      </a:cubicBezTo>
                      <a:cubicBezTo>
                        <a:pt x="-1547" y="154285"/>
                        <a:pt x="28989" y="114106"/>
                        <a:pt x="73988" y="106071"/>
                      </a:cubicBezTo>
                      <a:lnTo>
                        <a:pt x="747376" y="0"/>
                      </a:lnTo>
                      <a:cubicBezTo>
                        <a:pt x="750590" y="0"/>
                        <a:pt x="752197" y="1607"/>
                        <a:pt x="752197" y="3214"/>
                      </a:cubicBezTo>
                      <a:cubicBezTo>
                        <a:pt x="752197" y="6428"/>
                        <a:pt x="750590" y="8036"/>
                        <a:pt x="748983" y="8036"/>
                      </a:cubicBezTo>
                      <a:lnTo>
                        <a:pt x="75596" y="114106"/>
                      </a:lnTo>
                      <a:cubicBezTo>
                        <a:pt x="35417" y="120535"/>
                        <a:pt x="8096" y="157499"/>
                        <a:pt x="9703" y="197677"/>
                      </a:cubicBezTo>
                      <a:cubicBezTo>
                        <a:pt x="11310" y="241069"/>
                        <a:pt x="48274" y="274819"/>
                        <a:pt x="91667" y="273212"/>
                      </a:cubicBezTo>
                      <a:lnTo>
                        <a:pt x="771483" y="250712"/>
                      </a:lnTo>
                      <a:cubicBezTo>
                        <a:pt x="774697" y="250712"/>
                        <a:pt x="776304" y="252319"/>
                        <a:pt x="776304" y="255533"/>
                      </a:cubicBezTo>
                      <a:cubicBezTo>
                        <a:pt x="776304" y="258748"/>
                        <a:pt x="774697" y="260355"/>
                        <a:pt x="771483" y="260355"/>
                      </a:cubicBezTo>
                      <a:lnTo>
                        <a:pt x="91667" y="282855"/>
                      </a:lnTo>
                      <a:cubicBezTo>
                        <a:pt x="91667" y="284462"/>
                        <a:pt x="90060" y="284462"/>
                        <a:pt x="90060" y="284462"/>
                      </a:cubicBezTo>
                      <a:close/>
                    </a:path>
                  </a:pathLst>
                </a:custGeom>
                <a:solidFill>
                  <a:srgbClr val="5E5E5E"/>
                </a:solidFill>
                <a:ln w="16045" cap="flat">
                  <a:noFill/>
                  <a:prstDash val="solid"/>
                  <a:miter/>
                </a:ln>
              </p:spPr>
              <p:txBody>
                <a:bodyPr rtlCol="0" anchor="ctr"/>
                <a:lstStyle/>
                <a:p>
                  <a:endParaRPr lang="fr-BE"/>
                </a:p>
              </p:txBody>
            </p:sp>
            <p:sp>
              <p:nvSpPr>
                <p:cNvPr id="119" name="Forme libre : forme 118">
                  <a:extLst>
                    <a:ext uri="{FF2B5EF4-FFF2-40B4-BE49-F238E27FC236}">
                      <a16:creationId xmlns:a16="http://schemas.microsoft.com/office/drawing/2014/main" id="{242F2579-7D77-461B-A4B1-F20FCA065043}"/>
                    </a:ext>
                  </a:extLst>
                </p:cNvPr>
                <p:cNvSpPr/>
                <p:nvPr/>
              </p:nvSpPr>
              <p:spPr>
                <a:xfrm>
                  <a:off x="1440715" y="4235471"/>
                  <a:ext cx="102856" cy="54642"/>
                </a:xfrm>
                <a:custGeom>
                  <a:avLst/>
                  <a:gdLst>
                    <a:gd name="connsiteX0" fmla="*/ 102856 w 102856"/>
                    <a:gd name="connsiteY0" fmla="*/ 0 h 54642"/>
                    <a:gd name="connsiteX1" fmla="*/ 24107 w 102856"/>
                    <a:gd name="connsiteY1" fmla="*/ 17679 h 54642"/>
                    <a:gd name="connsiteX2" fmla="*/ 8036 w 102856"/>
                    <a:gd name="connsiteY2" fmla="*/ 41785 h 54642"/>
                    <a:gd name="connsiteX3" fmla="*/ 0 w 102856"/>
                    <a:gd name="connsiteY3" fmla="*/ 54642 h 54642"/>
                    <a:gd name="connsiteX4" fmla="*/ 94821 w 102856"/>
                    <a:gd name="connsiteY4" fmla="*/ 9643 h 54642"/>
                    <a:gd name="connsiteX5" fmla="*/ 102856 w 102856"/>
                    <a:gd name="connsiteY5" fmla="*/ 0 h 54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856" h="54642">
                      <a:moveTo>
                        <a:pt x="102856" y="0"/>
                      </a:moveTo>
                      <a:lnTo>
                        <a:pt x="24107" y="17679"/>
                      </a:lnTo>
                      <a:lnTo>
                        <a:pt x="8036" y="41785"/>
                      </a:lnTo>
                      <a:cubicBezTo>
                        <a:pt x="4821" y="46607"/>
                        <a:pt x="3214" y="51428"/>
                        <a:pt x="0" y="54642"/>
                      </a:cubicBezTo>
                      <a:lnTo>
                        <a:pt x="94821" y="9643"/>
                      </a:lnTo>
                      <a:lnTo>
                        <a:pt x="102856" y="0"/>
                      </a:lnTo>
                      <a:close/>
                    </a:path>
                  </a:pathLst>
                </a:custGeom>
                <a:solidFill>
                  <a:srgbClr val="AA172C"/>
                </a:solidFill>
                <a:ln w="16045" cap="flat">
                  <a:noFill/>
                  <a:prstDash val="solid"/>
                  <a:miter/>
                </a:ln>
              </p:spPr>
              <p:txBody>
                <a:bodyPr rtlCol="0" anchor="ctr"/>
                <a:lstStyle/>
                <a:p>
                  <a:endParaRPr lang="fr-BE"/>
                </a:p>
              </p:txBody>
            </p:sp>
            <p:sp>
              <p:nvSpPr>
                <p:cNvPr id="120" name="Forme libre : forme 119">
                  <a:extLst>
                    <a:ext uri="{FF2B5EF4-FFF2-40B4-BE49-F238E27FC236}">
                      <a16:creationId xmlns:a16="http://schemas.microsoft.com/office/drawing/2014/main" id="{A9ADA56B-218C-4DD6-A905-5CA478DF7F3A}"/>
                    </a:ext>
                  </a:extLst>
                </p:cNvPr>
                <p:cNvSpPr/>
                <p:nvPr/>
              </p:nvSpPr>
              <p:spPr>
                <a:xfrm>
                  <a:off x="1161075" y="4264400"/>
                  <a:ext cx="96427" cy="128570"/>
                </a:xfrm>
                <a:custGeom>
                  <a:avLst/>
                  <a:gdLst>
                    <a:gd name="connsiteX0" fmla="*/ 33750 w 96427"/>
                    <a:gd name="connsiteY0" fmla="*/ 128570 h 128570"/>
                    <a:gd name="connsiteX1" fmla="*/ 0 w 96427"/>
                    <a:gd name="connsiteY1" fmla="*/ 20893 h 128570"/>
                    <a:gd name="connsiteX2" fmla="*/ 67500 w 96427"/>
                    <a:gd name="connsiteY2" fmla="*/ 0 h 128570"/>
                    <a:gd name="connsiteX3" fmla="*/ 96428 w 96427"/>
                    <a:gd name="connsiteY3" fmla="*/ 96428 h 128570"/>
                  </a:gdLst>
                  <a:ahLst/>
                  <a:cxnLst>
                    <a:cxn ang="0">
                      <a:pos x="connsiteX0" y="connsiteY0"/>
                    </a:cxn>
                    <a:cxn ang="0">
                      <a:pos x="connsiteX1" y="connsiteY1"/>
                    </a:cxn>
                    <a:cxn ang="0">
                      <a:pos x="connsiteX2" y="connsiteY2"/>
                    </a:cxn>
                    <a:cxn ang="0">
                      <a:pos x="connsiteX3" y="connsiteY3"/>
                    </a:cxn>
                  </a:cxnLst>
                  <a:rect l="l" t="t" r="r" b="b"/>
                  <a:pathLst>
                    <a:path w="96427" h="128570">
                      <a:moveTo>
                        <a:pt x="33750" y="128570"/>
                      </a:moveTo>
                      <a:lnTo>
                        <a:pt x="0" y="20893"/>
                      </a:lnTo>
                      <a:lnTo>
                        <a:pt x="67500" y="0"/>
                      </a:lnTo>
                      <a:lnTo>
                        <a:pt x="96428" y="96428"/>
                      </a:lnTo>
                      <a:close/>
                    </a:path>
                  </a:pathLst>
                </a:custGeom>
                <a:solidFill>
                  <a:srgbClr val="AA172C"/>
                </a:solidFill>
                <a:ln w="16045" cap="flat">
                  <a:noFill/>
                  <a:prstDash val="solid"/>
                  <a:miter/>
                </a:ln>
              </p:spPr>
              <p:txBody>
                <a:bodyPr rtlCol="0" anchor="ctr"/>
                <a:lstStyle/>
                <a:p>
                  <a:endParaRPr lang="fr-BE"/>
                </a:p>
              </p:txBody>
            </p:sp>
            <p:sp>
              <p:nvSpPr>
                <p:cNvPr id="121" name="Forme libre : forme 120">
                  <a:extLst>
                    <a:ext uri="{FF2B5EF4-FFF2-40B4-BE49-F238E27FC236}">
                      <a16:creationId xmlns:a16="http://schemas.microsoft.com/office/drawing/2014/main" id="{A3ECBF31-90A8-456A-9AC7-5B18B4E4F6DC}"/>
                    </a:ext>
                  </a:extLst>
                </p:cNvPr>
                <p:cNvSpPr/>
                <p:nvPr/>
              </p:nvSpPr>
              <p:spPr>
                <a:xfrm>
                  <a:off x="1170718" y="4489398"/>
                  <a:ext cx="269997" cy="269997"/>
                </a:xfrm>
                <a:custGeom>
                  <a:avLst/>
                  <a:gdLst>
                    <a:gd name="connsiteX0" fmla="*/ 134999 w 269997"/>
                    <a:gd name="connsiteY0" fmla="*/ 0 h 269997"/>
                    <a:gd name="connsiteX1" fmla="*/ 0 w 269997"/>
                    <a:gd name="connsiteY1" fmla="*/ 134999 h 269997"/>
                    <a:gd name="connsiteX2" fmla="*/ 134999 w 269997"/>
                    <a:gd name="connsiteY2" fmla="*/ 269998 h 269997"/>
                    <a:gd name="connsiteX3" fmla="*/ 269998 w 269997"/>
                    <a:gd name="connsiteY3" fmla="*/ 134999 h 269997"/>
                    <a:gd name="connsiteX4" fmla="*/ 134999 w 269997"/>
                    <a:gd name="connsiteY4" fmla="*/ 0 h 269997"/>
                    <a:gd name="connsiteX5" fmla="*/ 204105 w 269997"/>
                    <a:gd name="connsiteY5" fmla="*/ 160713 h 269997"/>
                    <a:gd name="connsiteX6" fmla="*/ 200891 w 269997"/>
                    <a:gd name="connsiteY6" fmla="*/ 154284 h 269997"/>
                    <a:gd name="connsiteX7" fmla="*/ 197677 w 269997"/>
                    <a:gd name="connsiteY7" fmla="*/ 117320 h 269997"/>
                    <a:gd name="connsiteX8" fmla="*/ 202498 w 269997"/>
                    <a:gd name="connsiteY8" fmla="*/ 107678 h 269997"/>
                    <a:gd name="connsiteX9" fmla="*/ 220177 w 269997"/>
                    <a:gd name="connsiteY9" fmla="*/ 109285 h 269997"/>
                    <a:gd name="connsiteX10" fmla="*/ 224998 w 269997"/>
                    <a:gd name="connsiteY10" fmla="*/ 136606 h 269997"/>
                    <a:gd name="connsiteX11" fmla="*/ 221784 w 269997"/>
                    <a:gd name="connsiteY11" fmla="*/ 159106 h 269997"/>
                    <a:gd name="connsiteX12" fmla="*/ 204105 w 269997"/>
                    <a:gd name="connsiteY12" fmla="*/ 160713 h 269997"/>
                    <a:gd name="connsiteX13" fmla="*/ 186427 w 269997"/>
                    <a:gd name="connsiteY13" fmla="*/ 81963 h 269997"/>
                    <a:gd name="connsiteX14" fmla="*/ 171963 w 269997"/>
                    <a:gd name="connsiteY14" fmla="*/ 85178 h 269997"/>
                    <a:gd name="connsiteX15" fmla="*/ 134999 w 269997"/>
                    <a:gd name="connsiteY15" fmla="*/ 75535 h 269997"/>
                    <a:gd name="connsiteX16" fmla="*/ 120535 w 269997"/>
                    <a:gd name="connsiteY16" fmla="*/ 62678 h 269997"/>
                    <a:gd name="connsiteX17" fmla="*/ 126963 w 269997"/>
                    <a:gd name="connsiteY17" fmla="*/ 45000 h 269997"/>
                    <a:gd name="connsiteX18" fmla="*/ 134999 w 269997"/>
                    <a:gd name="connsiteY18" fmla="*/ 45000 h 269997"/>
                    <a:gd name="connsiteX19" fmla="*/ 189641 w 269997"/>
                    <a:gd name="connsiteY19" fmla="*/ 64285 h 269997"/>
                    <a:gd name="connsiteX20" fmla="*/ 186427 w 269997"/>
                    <a:gd name="connsiteY20" fmla="*/ 81963 h 269997"/>
                    <a:gd name="connsiteX21" fmla="*/ 98035 w 269997"/>
                    <a:gd name="connsiteY21" fmla="*/ 70714 h 269997"/>
                    <a:gd name="connsiteX22" fmla="*/ 96428 w 269997"/>
                    <a:gd name="connsiteY22" fmla="*/ 91606 h 269997"/>
                    <a:gd name="connsiteX23" fmla="*/ 77142 w 269997"/>
                    <a:gd name="connsiteY23" fmla="*/ 123749 h 269997"/>
                    <a:gd name="connsiteX24" fmla="*/ 45000 w 269997"/>
                    <a:gd name="connsiteY24" fmla="*/ 141427 h 269997"/>
                    <a:gd name="connsiteX25" fmla="*/ 45000 w 269997"/>
                    <a:gd name="connsiteY25" fmla="*/ 134999 h 269997"/>
                    <a:gd name="connsiteX26" fmla="*/ 83571 w 269997"/>
                    <a:gd name="connsiteY26" fmla="*/ 61071 h 269997"/>
                    <a:gd name="connsiteX27" fmla="*/ 98035 w 269997"/>
                    <a:gd name="connsiteY27" fmla="*/ 70714 h 269997"/>
                    <a:gd name="connsiteX28" fmla="*/ 64285 w 269997"/>
                    <a:gd name="connsiteY28" fmla="*/ 159106 h 269997"/>
                    <a:gd name="connsiteX29" fmla="*/ 78749 w 269997"/>
                    <a:gd name="connsiteY29" fmla="*/ 165534 h 269997"/>
                    <a:gd name="connsiteX30" fmla="*/ 102856 w 269997"/>
                    <a:gd name="connsiteY30" fmla="*/ 194463 h 269997"/>
                    <a:gd name="connsiteX31" fmla="*/ 104463 w 269997"/>
                    <a:gd name="connsiteY31" fmla="*/ 204105 h 269997"/>
                    <a:gd name="connsiteX32" fmla="*/ 89999 w 269997"/>
                    <a:gd name="connsiteY32" fmla="*/ 215355 h 269997"/>
                    <a:gd name="connsiteX33" fmla="*/ 51428 w 269997"/>
                    <a:gd name="connsiteY33" fmla="*/ 173570 h 269997"/>
                    <a:gd name="connsiteX34" fmla="*/ 64285 w 269997"/>
                    <a:gd name="connsiteY34" fmla="*/ 159106 h 269997"/>
                    <a:gd name="connsiteX35" fmla="*/ 134999 w 269997"/>
                    <a:gd name="connsiteY35" fmla="*/ 224998 h 269997"/>
                    <a:gd name="connsiteX36" fmla="*/ 125356 w 269997"/>
                    <a:gd name="connsiteY36" fmla="*/ 224998 h 269997"/>
                    <a:gd name="connsiteX37" fmla="*/ 143034 w 269997"/>
                    <a:gd name="connsiteY37" fmla="*/ 204105 h 269997"/>
                    <a:gd name="connsiteX38" fmla="*/ 178391 w 269997"/>
                    <a:gd name="connsiteY38" fmla="*/ 189641 h 269997"/>
                    <a:gd name="connsiteX39" fmla="*/ 183213 w 269997"/>
                    <a:gd name="connsiteY39" fmla="*/ 189641 h 269997"/>
                    <a:gd name="connsiteX40" fmla="*/ 188034 w 269997"/>
                    <a:gd name="connsiteY40" fmla="*/ 207320 h 269997"/>
                    <a:gd name="connsiteX41" fmla="*/ 134999 w 269997"/>
                    <a:gd name="connsiteY41" fmla="*/ 224998 h 26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69997" h="269997">
                      <a:moveTo>
                        <a:pt x="134999" y="0"/>
                      </a:moveTo>
                      <a:cubicBezTo>
                        <a:pt x="59464" y="0"/>
                        <a:pt x="0" y="61071"/>
                        <a:pt x="0" y="134999"/>
                      </a:cubicBezTo>
                      <a:cubicBezTo>
                        <a:pt x="0" y="208927"/>
                        <a:pt x="61071" y="269998"/>
                        <a:pt x="134999" y="269998"/>
                      </a:cubicBezTo>
                      <a:cubicBezTo>
                        <a:pt x="210534" y="269998"/>
                        <a:pt x="269998" y="208927"/>
                        <a:pt x="269998" y="134999"/>
                      </a:cubicBezTo>
                      <a:cubicBezTo>
                        <a:pt x="269998" y="61071"/>
                        <a:pt x="208927" y="0"/>
                        <a:pt x="134999" y="0"/>
                      </a:cubicBezTo>
                      <a:close/>
                      <a:moveTo>
                        <a:pt x="204105" y="160713"/>
                      </a:moveTo>
                      <a:lnTo>
                        <a:pt x="200891" y="154284"/>
                      </a:lnTo>
                      <a:cubicBezTo>
                        <a:pt x="194463" y="143034"/>
                        <a:pt x="192855" y="128570"/>
                        <a:pt x="197677" y="117320"/>
                      </a:cubicBezTo>
                      <a:lnTo>
                        <a:pt x="202498" y="107678"/>
                      </a:lnTo>
                      <a:cubicBezTo>
                        <a:pt x="205713" y="99642"/>
                        <a:pt x="218570" y="99642"/>
                        <a:pt x="220177" y="109285"/>
                      </a:cubicBezTo>
                      <a:cubicBezTo>
                        <a:pt x="223391" y="117320"/>
                        <a:pt x="224998" y="126963"/>
                        <a:pt x="224998" y="136606"/>
                      </a:cubicBezTo>
                      <a:cubicBezTo>
                        <a:pt x="224998" y="144642"/>
                        <a:pt x="223391" y="151070"/>
                        <a:pt x="221784" y="159106"/>
                      </a:cubicBezTo>
                      <a:cubicBezTo>
                        <a:pt x="218570" y="165534"/>
                        <a:pt x="207320" y="167141"/>
                        <a:pt x="204105" y="160713"/>
                      </a:cubicBezTo>
                      <a:close/>
                      <a:moveTo>
                        <a:pt x="186427" y="81963"/>
                      </a:moveTo>
                      <a:lnTo>
                        <a:pt x="171963" y="85178"/>
                      </a:lnTo>
                      <a:cubicBezTo>
                        <a:pt x="159106" y="88392"/>
                        <a:pt x="146249" y="85178"/>
                        <a:pt x="134999" y="75535"/>
                      </a:cubicBezTo>
                      <a:lnTo>
                        <a:pt x="120535" y="62678"/>
                      </a:lnTo>
                      <a:cubicBezTo>
                        <a:pt x="114106" y="56250"/>
                        <a:pt x="117320" y="46607"/>
                        <a:pt x="126963" y="45000"/>
                      </a:cubicBezTo>
                      <a:cubicBezTo>
                        <a:pt x="130178" y="45000"/>
                        <a:pt x="133392" y="45000"/>
                        <a:pt x="134999" y="45000"/>
                      </a:cubicBezTo>
                      <a:cubicBezTo>
                        <a:pt x="155892" y="45000"/>
                        <a:pt x="175177" y="51428"/>
                        <a:pt x="189641" y="64285"/>
                      </a:cubicBezTo>
                      <a:cubicBezTo>
                        <a:pt x="196070" y="69107"/>
                        <a:pt x="192855" y="80356"/>
                        <a:pt x="186427" y="81963"/>
                      </a:cubicBezTo>
                      <a:close/>
                      <a:moveTo>
                        <a:pt x="98035" y="70714"/>
                      </a:moveTo>
                      <a:lnTo>
                        <a:pt x="96428" y="91606"/>
                      </a:lnTo>
                      <a:cubicBezTo>
                        <a:pt x="94821" y="104463"/>
                        <a:pt x="88392" y="117320"/>
                        <a:pt x="77142" y="123749"/>
                      </a:cubicBezTo>
                      <a:lnTo>
                        <a:pt x="45000" y="141427"/>
                      </a:lnTo>
                      <a:cubicBezTo>
                        <a:pt x="45000" y="139820"/>
                        <a:pt x="45000" y="136606"/>
                        <a:pt x="45000" y="134999"/>
                      </a:cubicBezTo>
                      <a:cubicBezTo>
                        <a:pt x="45000" y="104463"/>
                        <a:pt x="59464" y="77142"/>
                        <a:pt x="83571" y="61071"/>
                      </a:cubicBezTo>
                      <a:cubicBezTo>
                        <a:pt x="89999" y="57857"/>
                        <a:pt x="98035" y="62678"/>
                        <a:pt x="98035" y="70714"/>
                      </a:cubicBezTo>
                      <a:close/>
                      <a:moveTo>
                        <a:pt x="64285" y="159106"/>
                      </a:moveTo>
                      <a:lnTo>
                        <a:pt x="78749" y="165534"/>
                      </a:lnTo>
                      <a:cubicBezTo>
                        <a:pt x="91606" y="170356"/>
                        <a:pt x="99642" y="181606"/>
                        <a:pt x="102856" y="194463"/>
                      </a:cubicBezTo>
                      <a:lnTo>
                        <a:pt x="104463" y="204105"/>
                      </a:lnTo>
                      <a:cubicBezTo>
                        <a:pt x="106071" y="212141"/>
                        <a:pt x="98035" y="218569"/>
                        <a:pt x="89999" y="215355"/>
                      </a:cubicBezTo>
                      <a:cubicBezTo>
                        <a:pt x="72321" y="205713"/>
                        <a:pt x="59464" y="191248"/>
                        <a:pt x="51428" y="173570"/>
                      </a:cubicBezTo>
                      <a:cubicBezTo>
                        <a:pt x="48214" y="163927"/>
                        <a:pt x="56249" y="155892"/>
                        <a:pt x="64285" y="159106"/>
                      </a:cubicBezTo>
                      <a:close/>
                      <a:moveTo>
                        <a:pt x="134999" y="224998"/>
                      </a:moveTo>
                      <a:cubicBezTo>
                        <a:pt x="131785" y="224998"/>
                        <a:pt x="128570" y="224998"/>
                        <a:pt x="125356" y="224998"/>
                      </a:cubicBezTo>
                      <a:lnTo>
                        <a:pt x="143034" y="204105"/>
                      </a:lnTo>
                      <a:cubicBezTo>
                        <a:pt x="151070" y="194463"/>
                        <a:pt x="163927" y="188034"/>
                        <a:pt x="178391" y="189641"/>
                      </a:cubicBezTo>
                      <a:lnTo>
                        <a:pt x="183213" y="189641"/>
                      </a:lnTo>
                      <a:cubicBezTo>
                        <a:pt x="192855" y="191248"/>
                        <a:pt x="194463" y="202498"/>
                        <a:pt x="188034" y="207320"/>
                      </a:cubicBezTo>
                      <a:cubicBezTo>
                        <a:pt x="173570" y="218569"/>
                        <a:pt x="154284" y="224998"/>
                        <a:pt x="134999" y="224998"/>
                      </a:cubicBezTo>
                      <a:close/>
                    </a:path>
                  </a:pathLst>
                </a:custGeom>
                <a:solidFill>
                  <a:srgbClr val="6D6D6D"/>
                </a:solidFill>
                <a:ln w="16045" cap="flat">
                  <a:noFill/>
                  <a:prstDash val="solid"/>
                  <a:miter/>
                </a:ln>
              </p:spPr>
              <p:txBody>
                <a:bodyPr rtlCol="0" anchor="ctr"/>
                <a:lstStyle/>
                <a:p>
                  <a:endParaRPr lang="fr-BE"/>
                </a:p>
              </p:txBody>
            </p:sp>
            <p:grpSp>
              <p:nvGrpSpPr>
                <p:cNvPr id="122" name="Graphique 2">
                  <a:extLst>
                    <a:ext uri="{FF2B5EF4-FFF2-40B4-BE49-F238E27FC236}">
                      <a16:creationId xmlns:a16="http://schemas.microsoft.com/office/drawing/2014/main" id="{11DE6BD8-F0FA-4935-9CD2-4DF6974F9F44}"/>
                    </a:ext>
                  </a:extLst>
                </p:cNvPr>
                <p:cNvGrpSpPr/>
                <p:nvPr/>
              </p:nvGrpSpPr>
              <p:grpSpPr>
                <a:xfrm>
                  <a:off x="1220539" y="4534398"/>
                  <a:ext cx="178391" cy="179998"/>
                  <a:chOff x="1220539" y="4534398"/>
                  <a:chExt cx="178391" cy="179998"/>
                </a:xfrm>
                <a:solidFill>
                  <a:srgbClr val="515151"/>
                </a:solidFill>
              </p:grpSpPr>
              <p:sp>
                <p:nvSpPr>
                  <p:cNvPr id="123" name="Forme libre : forme 122">
                    <a:extLst>
                      <a:ext uri="{FF2B5EF4-FFF2-40B4-BE49-F238E27FC236}">
                        <a16:creationId xmlns:a16="http://schemas.microsoft.com/office/drawing/2014/main" id="{48869DBA-B16A-4A41-922A-4B1A96039C68}"/>
                      </a:ext>
                    </a:extLst>
                  </p:cNvPr>
                  <p:cNvSpPr/>
                  <p:nvPr/>
                </p:nvSpPr>
                <p:spPr>
                  <a:xfrm>
                    <a:off x="1308931" y="4534398"/>
                    <a:ext cx="60216" cy="41785"/>
                  </a:xfrm>
                  <a:custGeom>
                    <a:avLst/>
                    <a:gdLst>
                      <a:gd name="connsiteX0" fmla="*/ 51428 w 60216"/>
                      <a:gd name="connsiteY0" fmla="*/ 19286 h 41785"/>
                      <a:gd name="connsiteX1" fmla="*/ 48214 w 60216"/>
                      <a:gd name="connsiteY1" fmla="*/ 36964 h 41785"/>
                      <a:gd name="connsiteX2" fmla="*/ 33750 w 60216"/>
                      <a:gd name="connsiteY2" fmla="*/ 40178 h 41785"/>
                      <a:gd name="connsiteX3" fmla="*/ 27321 w 60216"/>
                      <a:gd name="connsiteY3" fmla="*/ 41785 h 41785"/>
                      <a:gd name="connsiteX4" fmla="*/ 38571 w 60216"/>
                      <a:gd name="connsiteY4" fmla="*/ 40178 h 41785"/>
                      <a:gd name="connsiteX5" fmla="*/ 53035 w 60216"/>
                      <a:gd name="connsiteY5" fmla="*/ 36964 h 41785"/>
                      <a:gd name="connsiteX6" fmla="*/ 56250 w 60216"/>
                      <a:gd name="connsiteY6" fmla="*/ 19286 h 41785"/>
                      <a:gd name="connsiteX7" fmla="*/ 1607 w 60216"/>
                      <a:gd name="connsiteY7" fmla="*/ 0 h 41785"/>
                      <a:gd name="connsiteX8" fmla="*/ 0 w 60216"/>
                      <a:gd name="connsiteY8" fmla="*/ 0 h 41785"/>
                      <a:gd name="connsiteX9" fmla="*/ 51428 w 60216"/>
                      <a:gd name="connsiteY9" fmla="*/ 19286 h 4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216" h="41785">
                        <a:moveTo>
                          <a:pt x="51428" y="19286"/>
                        </a:moveTo>
                        <a:cubicBezTo>
                          <a:pt x="57857" y="24107"/>
                          <a:pt x="54642" y="33750"/>
                          <a:pt x="48214" y="36964"/>
                        </a:cubicBezTo>
                        <a:lnTo>
                          <a:pt x="33750" y="40178"/>
                        </a:lnTo>
                        <a:cubicBezTo>
                          <a:pt x="32143" y="40178"/>
                          <a:pt x="28928" y="41785"/>
                          <a:pt x="27321" y="41785"/>
                        </a:cubicBezTo>
                        <a:cubicBezTo>
                          <a:pt x="30535" y="41785"/>
                          <a:pt x="35357" y="41785"/>
                          <a:pt x="38571" y="40178"/>
                        </a:cubicBezTo>
                        <a:lnTo>
                          <a:pt x="53035" y="36964"/>
                        </a:lnTo>
                        <a:cubicBezTo>
                          <a:pt x="61071" y="35357"/>
                          <a:pt x="62678" y="24107"/>
                          <a:pt x="56250" y="19286"/>
                        </a:cubicBezTo>
                        <a:cubicBezTo>
                          <a:pt x="41785" y="8036"/>
                          <a:pt x="22500" y="0"/>
                          <a:pt x="1607" y="0"/>
                        </a:cubicBezTo>
                        <a:cubicBezTo>
                          <a:pt x="1607" y="0"/>
                          <a:pt x="0" y="0"/>
                          <a:pt x="0" y="0"/>
                        </a:cubicBezTo>
                        <a:cubicBezTo>
                          <a:pt x="17678" y="1607"/>
                          <a:pt x="36964" y="8036"/>
                          <a:pt x="51428" y="19286"/>
                        </a:cubicBezTo>
                        <a:close/>
                      </a:path>
                    </a:pathLst>
                  </a:custGeom>
                  <a:solidFill>
                    <a:srgbClr val="515151"/>
                  </a:solidFill>
                  <a:ln w="16045" cap="flat">
                    <a:noFill/>
                    <a:prstDash val="solid"/>
                    <a:miter/>
                  </a:ln>
                </p:spPr>
                <p:txBody>
                  <a:bodyPr rtlCol="0" anchor="ctr"/>
                  <a:lstStyle/>
                  <a:p>
                    <a:endParaRPr lang="fr-BE"/>
                  </a:p>
                </p:txBody>
              </p:sp>
              <p:sp>
                <p:nvSpPr>
                  <p:cNvPr id="124" name="Forme libre : forme 123">
                    <a:extLst>
                      <a:ext uri="{FF2B5EF4-FFF2-40B4-BE49-F238E27FC236}">
                        <a16:creationId xmlns:a16="http://schemas.microsoft.com/office/drawing/2014/main" id="{0A2CD755-53E4-43FB-BB07-2479A23E67BB}"/>
                      </a:ext>
                    </a:extLst>
                  </p:cNvPr>
                  <p:cNvSpPr/>
                  <p:nvPr/>
                </p:nvSpPr>
                <p:spPr>
                  <a:xfrm>
                    <a:off x="1233396" y="4647298"/>
                    <a:ext cx="46856" cy="57704"/>
                  </a:xfrm>
                  <a:custGeom>
                    <a:avLst/>
                    <a:gdLst>
                      <a:gd name="connsiteX0" fmla="*/ 35357 w 46856"/>
                      <a:gd name="connsiteY0" fmla="*/ 57455 h 57704"/>
                      <a:gd name="connsiteX1" fmla="*/ 46607 w 46856"/>
                      <a:gd name="connsiteY1" fmla="*/ 46205 h 57704"/>
                      <a:gd name="connsiteX2" fmla="*/ 45000 w 46856"/>
                      <a:gd name="connsiteY2" fmla="*/ 36562 h 57704"/>
                      <a:gd name="connsiteX3" fmla="*/ 20893 w 46856"/>
                      <a:gd name="connsiteY3" fmla="*/ 7634 h 57704"/>
                      <a:gd name="connsiteX4" fmla="*/ 6429 w 46856"/>
                      <a:gd name="connsiteY4" fmla="*/ 1205 h 57704"/>
                      <a:gd name="connsiteX5" fmla="*/ 0 w 46856"/>
                      <a:gd name="connsiteY5" fmla="*/ 1205 h 57704"/>
                      <a:gd name="connsiteX6" fmla="*/ 1607 w 46856"/>
                      <a:gd name="connsiteY6" fmla="*/ 1205 h 57704"/>
                      <a:gd name="connsiteX7" fmla="*/ 16071 w 46856"/>
                      <a:gd name="connsiteY7" fmla="*/ 7634 h 57704"/>
                      <a:gd name="connsiteX8" fmla="*/ 40178 w 46856"/>
                      <a:gd name="connsiteY8" fmla="*/ 36562 h 57704"/>
                      <a:gd name="connsiteX9" fmla="*/ 41785 w 46856"/>
                      <a:gd name="connsiteY9" fmla="*/ 46205 h 57704"/>
                      <a:gd name="connsiteX10" fmla="*/ 35357 w 46856"/>
                      <a:gd name="connsiteY10" fmla="*/ 57455 h 57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856" h="57704">
                        <a:moveTo>
                          <a:pt x="35357" y="57455"/>
                        </a:moveTo>
                        <a:cubicBezTo>
                          <a:pt x="41785" y="59062"/>
                          <a:pt x="48214" y="52633"/>
                          <a:pt x="46607" y="46205"/>
                        </a:cubicBezTo>
                        <a:lnTo>
                          <a:pt x="45000" y="36562"/>
                        </a:lnTo>
                        <a:cubicBezTo>
                          <a:pt x="41785" y="23705"/>
                          <a:pt x="33750" y="12455"/>
                          <a:pt x="20893" y="7634"/>
                        </a:cubicBezTo>
                        <a:lnTo>
                          <a:pt x="6429" y="1205"/>
                        </a:lnTo>
                        <a:cubicBezTo>
                          <a:pt x="4821" y="-402"/>
                          <a:pt x="1607" y="-402"/>
                          <a:pt x="0" y="1205"/>
                        </a:cubicBezTo>
                        <a:cubicBezTo>
                          <a:pt x="0" y="1205"/>
                          <a:pt x="1607" y="1205"/>
                          <a:pt x="1607" y="1205"/>
                        </a:cubicBezTo>
                        <a:lnTo>
                          <a:pt x="16071" y="7634"/>
                        </a:lnTo>
                        <a:cubicBezTo>
                          <a:pt x="28928" y="12455"/>
                          <a:pt x="36964" y="23705"/>
                          <a:pt x="40178" y="36562"/>
                        </a:cubicBezTo>
                        <a:lnTo>
                          <a:pt x="41785" y="46205"/>
                        </a:lnTo>
                        <a:cubicBezTo>
                          <a:pt x="43393" y="51026"/>
                          <a:pt x="40178" y="55848"/>
                          <a:pt x="35357" y="57455"/>
                        </a:cubicBezTo>
                        <a:close/>
                      </a:path>
                    </a:pathLst>
                  </a:custGeom>
                  <a:solidFill>
                    <a:srgbClr val="515151"/>
                  </a:solidFill>
                  <a:ln w="16045" cap="flat">
                    <a:noFill/>
                    <a:prstDash val="solid"/>
                    <a:miter/>
                  </a:ln>
                </p:spPr>
                <p:txBody>
                  <a:bodyPr rtlCol="0" anchor="ctr"/>
                  <a:lstStyle/>
                  <a:p>
                    <a:endParaRPr lang="fr-BE"/>
                  </a:p>
                </p:txBody>
              </p:sp>
              <p:sp>
                <p:nvSpPr>
                  <p:cNvPr id="125" name="Forme libre : forme 124">
                    <a:extLst>
                      <a:ext uri="{FF2B5EF4-FFF2-40B4-BE49-F238E27FC236}">
                        <a16:creationId xmlns:a16="http://schemas.microsoft.com/office/drawing/2014/main" id="{9A08B430-C4DB-4D92-8BDD-B7780338F3D0}"/>
                      </a:ext>
                    </a:extLst>
                  </p:cNvPr>
                  <p:cNvSpPr/>
                  <p:nvPr/>
                </p:nvSpPr>
                <p:spPr>
                  <a:xfrm>
                    <a:off x="1307323" y="4679039"/>
                    <a:ext cx="59669" cy="35356"/>
                  </a:xfrm>
                  <a:custGeom>
                    <a:avLst/>
                    <a:gdLst>
                      <a:gd name="connsiteX0" fmla="*/ 56250 w 59669"/>
                      <a:gd name="connsiteY0" fmla="*/ 17678 h 35356"/>
                      <a:gd name="connsiteX1" fmla="*/ 51428 w 59669"/>
                      <a:gd name="connsiteY1" fmla="*/ 0 h 35356"/>
                      <a:gd name="connsiteX2" fmla="*/ 46607 w 59669"/>
                      <a:gd name="connsiteY2" fmla="*/ 0 h 35356"/>
                      <a:gd name="connsiteX3" fmla="*/ 40178 w 59669"/>
                      <a:gd name="connsiteY3" fmla="*/ 0 h 35356"/>
                      <a:gd name="connsiteX4" fmla="*/ 41785 w 59669"/>
                      <a:gd name="connsiteY4" fmla="*/ 0 h 35356"/>
                      <a:gd name="connsiteX5" fmla="*/ 46607 w 59669"/>
                      <a:gd name="connsiteY5" fmla="*/ 0 h 35356"/>
                      <a:gd name="connsiteX6" fmla="*/ 51428 w 59669"/>
                      <a:gd name="connsiteY6" fmla="*/ 17678 h 35356"/>
                      <a:gd name="connsiteX7" fmla="*/ 0 w 59669"/>
                      <a:gd name="connsiteY7" fmla="*/ 35357 h 35356"/>
                      <a:gd name="connsiteX8" fmla="*/ 1607 w 59669"/>
                      <a:gd name="connsiteY8" fmla="*/ 35357 h 35356"/>
                      <a:gd name="connsiteX9" fmla="*/ 56250 w 59669"/>
                      <a:gd name="connsiteY9" fmla="*/ 17678 h 3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669" h="35356">
                        <a:moveTo>
                          <a:pt x="56250" y="17678"/>
                        </a:moveTo>
                        <a:cubicBezTo>
                          <a:pt x="62678" y="12857"/>
                          <a:pt x="59464" y="1607"/>
                          <a:pt x="51428" y="0"/>
                        </a:cubicBezTo>
                        <a:lnTo>
                          <a:pt x="46607" y="0"/>
                        </a:lnTo>
                        <a:cubicBezTo>
                          <a:pt x="45000" y="0"/>
                          <a:pt x="41785" y="0"/>
                          <a:pt x="40178" y="0"/>
                        </a:cubicBezTo>
                        <a:cubicBezTo>
                          <a:pt x="40178" y="0"/>
                          <a:pt x="41785" y="0"/>
                          <a:pt x="41785" y="0"/>
                        </a:cubicBezTo>
                        <a:lnTo>
                          <a:pt x="46607" y="0"/>
                        </a:lnTo>
                        <a:cubicBezTo>
                          <a:pt x="56250" y="1607"/>
                          <a:pt x="57857" y="12857"/>
                          <a:pt x="51428" y="17678"/>
                        </a:cubicBezTo>
                        <a:cubicBezTo>
                          <a:pt x="36964" y="28928"/>
                          <a:pt x="19286" y="35357"/>
                          <a:pt x="0" y="35357"/>
                        </a:cubicBezTo>
                        <a:cubicBezTo>
                          <a:pt x="0" y="35357"/>
                          <a:pt x="1607" y="35357"/>
                          <a:pt x="1607" y="35357"/>
                        </a:cubicBezTo>
                        <a:cubicBezTo>
                          <a:pt x="22500" y="35357"/>
                          <a:pt x="40178" y="28928"/>
                          <a:pt x="56250" y="17678"/>
                        </a:cubicBezTo>
                        <a:close/>
                      </a:path>
                    </a:pathLst>
                  </a:custGeom>
                  <a:solidFill>
                    <a:srgbClr val="515151"/>
                  </a:solidFill>
                  <a:ln w="16045" cap="flat">
                    <a:noFill/>
                    <a:prstDash val="solid"/>
                    <a:miter/>
                  </a:ln>
                </p:spPr>
                <p:txBody>
                  <a:bodyPr rtlCol="0" anchor="ctr"/>
                  <a:lstStyle/>
                  <a:p>
                    <a:endParaRPr lang="fr-BE"/>
                  </a:p>
                </p:txBody>
              </p:sp>
              <p:sp>
                <p:nvSpPr>
                  <p:cNvPr id="126" name="Forme libre : forme 125">
                    <a:extLst>
                      <a:ext uri="{FF2B5EF4-FFF2-40B4-BE49-F238E27FC236}">
                        <a16:creationId xmlns:a16="http://schemas.microsoft.com/office/drawing/2014/main" id="{3856C128-6AD2-416C-A211-FFF930A021E8}"/>
                      </a:ext>
                    </a:extLst>
                  </p:cNvPr>
                  <p:cNvSpPr/>
                  <p:nvPr/>
                </p:nvSpPr>
                <p:spPr>
                  <a:xfrm>
                    <a:off x="1382859" y="4590229"/>
                    <a:ext cx="16071" cy="63514"/>
                  </a:xfrm>
                  <a:custGeom>
                    <a:avLst/>
                    <a:gdLst>
                      <a:gd name="connsiteX0" fmla="*/ 1607 w 16071"/>
                      <a:gd name="connsiteY0" fmla="*/ 63096 h 63514"/>
                      <a:gd name="connsiteX1" fmla="*/ 12857 w 16071"/>
                      <a:gd name="connsiteY1" fmla="*/ 56668 h 63514"/>
                      <a:gd name="connsiteX2" fmla="*/ 16071 w 16071"/>
                      <a:gd name="connsiteY2" fmla="*/ 34168 h 63514"/>
                      <a:gd name="connsiteX3" fmla="*/ 11250 w 16071"/>
                      <a:gd name="connsiteY3" fmla="*/ 6847 h 63514"/>
                      <a:gd name="connsiteX4" fmla="*/ 0 w 16071"/>
                      <a:gd name="connsiteY4" fmla="*/ 418 h 63514"/>
                      <a:gd name="connsiteX5" fmla="*/ 6429 w 16071"/>
                      <a:gd name="connsiteY5" fmla="*/ 6847 h 63514"/>
                      <a:gd name="connsiteX6" fmla="*/ 11250 w 16071"/>
                      <a:gd name="connsiteY6" fmla="*/ 34168 h 63514"/>
                      <a:gd name="connsiteX7" fmla="*/ 8036 w 16071"/>
                      <a:gd name="connsiteY7" fmla="*/ 56668 h 63514"/>
                      <a:gd name="connsiteX8" fmla="*/ 1607 w 16071"/>
                      <a:gd name="connsiteY8" fmla="*/ 63096 h 63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71" h="63514">
                        <a:moveTo>
                          <a:pt x="1607" y="63096"/>
                        </a:moveTo>
                        <a:cubicBezTo>
                          <a:pt x="6429" y="64703"/>
                          <a:pt x="11250" y="61489"/>
                          <a:pt x="12857" y="56668"/>
                        </a:cubicBezTo>
                        <a:cubicBezTo>
                          <a:pt x="14464" y="50239"/>
                          <a:pt x="16071" y="42203"/>
                          <a:pt x="16071" y="34168"/>
                        </a:cubicBezTo>
                        <a:cubicBezTo>
                          <a:pt x="16071" y="24525"/>
                          <a:pt x="14464" y="16489"/>
                          <a:pt x="11250" y="6847"/>
                        </a:cubicBezTo>
                        <a:cubicBezTo>
                          <a:pt x="9643" y="2025"/>
                          <a:pt x="4821" y="-1189"/>
                          <a:pt x="0" y="418"/>
                        </a:cubicBezTo>
                        <a:cubicBezTo>
                          <a:pt x="3214" y="418"/>
                          <a:pt x="6429" y="3632"/>
                          <a:pt x="6429" y="6847"/>
                        </a:cubicBezTo>
                        <a:cubicBezTo>
                          <a:pt x="9643" y="14882"/>
                          <a:pt x="11250" y="24525"/>
                          <a:pt x="11250" y="34168"/>
                        </a:cubicBezTo>
                        <a:cubicBezTo>
                          <a:pt x="11250" y="42203"/>
                          <a:pt x="9643" y="48632"/>
                          <a:pt x="8036" y="56668"/>
                        </a:cubicBezTo>
                        <a:cubicBezTo>
                          <a:pt x="8036" y="59882"/>
                          <a:pt x="4821" y="63096"/>
                          <a:pt x="1607" y="63096"/>
                        </a:cubicBezTo>
                        <a:close/>
                      </a:path>
                    </a:pathLst>
                  </a:custGeom>
                  <a:solidFill>
                    <a:srgbClr val="515151"/>
                  </a:solidFill>
                  <a:ln w="16045" cap="flat">
                    <a:noFill/>
                    <a:prstDash val="solid"/>
                    <a:miter/>
                  </a:ln>
                </p:spPr>
                <p:txBody>
                  <a:bodyPr rtlCol="0" anchor="ctr"/>
                  <a:lstStyle/>
                  <a:p>
                    <a:endParaRPr lang="fr-BE"/>
                  </a:p>
                </p:txBody>
              </p:sp>
              <p:sp>
                <p:nvSpPr>
                  <p:cNvPr id="127" name="Forme libre : forme 126">
                    <a:extLst>
                      <a:ext uri="{FF2B5EF4-FFF2-40B4-BE49-F238E27FC236}">
                        <a16:creationId xmlns:a16="http://schemas.microsoft.com/office/drawing/2014/main" id="{4AAED2B8-2BE2-4BB2-9523-2D350003D4A2}"/>
                      </a:ext>
                    </a:extLst>
                  </p:cNvPr>
                  <p:cNvSpPr/>
                  <p:nvPr/>
                </p:nvSpPr>
                <p:spPr>
                  <a:xfrm>
                    <a:off x="1220539" y="4550157"/>
                    <a:ext cx="51428" cy="82274"/>
                  </a:xfrm>
                  <a:custGeom>
                    <a:avLst/>
                    <a:gdLst>
                      <a:gd name="connsiteX0" fmla="*/ 30535 w 51428"/>
                      <a:gd name="connsiteY0" fmla="*/ 62989 h 82274"/>
                      <a:gd name="connsiteX1" fmla="*/ 49821 w 51428"/>
                      <a:gd name="connsiteY1" fmla="*/ 30847 h 82274"/>
                      <a:gd name="connsiteX2" fmla="*/ 51428 w 51428"/>
                      <a:gd name="connsiteY2" fmla="*/ 9954 h 82274"/>
                      <a:gd name="connsiteX3" fmla="*/ 40178 w 51428"/>
                      <a:gd name="connsiteY3" fmla="*/ 312 h 82274"/>
                      <a:gd name="connsiteX4" fmla="*/ 48214 w 51428"/>
                      <a:gd name="connsiteY4" fmla="*/ 9954 h 82274"/>
                      <a:gd name="connsiteX5" fmla="*/ 46607 w 51428"/>
                      <a:gd name="connsiteY5" fmla="*/ 30847 h 82274"/>
                      <a:gd name="connsiteX6" fmla="*/ 27321 w 51428"/>
                      <a:gd name="connsiteY6" fmla="*/ 62989 h 82274"/>
                      <a:gd name="connsiteX7" fmla="*/ 0 w 51428"/>
                      <a:gd name="connsiteY7" fmla="*/ 79061 h 82274"/>
                      <a:gd name="connsiteX8" fmla="*/ 0 w 51428"/>
                      <a:gd name="connsiteY8" fmla="*/ 82275 h 82274"/>
                      <a:gd name="connsiteX9" fmla="*/ 30535 w 51428"/>
                      <a:gd name="connsiteY9" fmla="*/ 62989 h 8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428" h="82274">
                        <a:moveTo>
                          <a:pt x="30535" y="62989"/>
                        </a:moveTo>
                        <a:cubicBezTo>
                          <a:pt x="41785" y="56561"/>
                          <a:pt x="49821" y="43704"/>
                          <a:pt x="49821" y="30847"/>
                        </a:cubicBezTo>
                        <a:lnTo>
                          <a:pt x="51428" y="9954"/>
                        </a:lnTo>
                        <a:cubicBezTo>
                          <a:pt x="51428" y="3526"/>
                          <a:pt x="45000" y="-1296"/>
                          <a:pt x="40178" y="312"/>
                        </a:cubicBezTo>
                        <a:cubicBezTo>
                          <a:pt x="45000" y="1918"/>
                          <a:pt x="48214" y="5133"/>
                          <a:pt x="48214" y="9954"/>
                        </a:cubicBezTo>
                        <a:lnTo>
                          <a:pt x="46607" y="30847"/>
                        </a:lnTo>
                        <a:cubicBezTo>
                          <a:pt x="45000" y="43704"/>
                          <a:pt x="38571" y="56561"/>
                          <a:pt x="27321" y="62989"/>
                        </a:cubicBezTo>
                        <a:lnTo>
                          <a:pt x="0" y="79061"/>
                        </a:lnTo>
                        <a:cubicBezTo>
                          <a:pt x="0" y="80668"/>
                          <a:pt x="0" y="80668"/>
                          <a:pt x="0" y="82275"/>
                        </a:cubicBezTo>
                        <a:lnTo>
                          <a:pt x="30535" y="62989"/>
                        </a:lnTo>
                        <a:close/>
                      </a:path>
                    </a:pathLst>
                  </a:custGeom>
                  <a:solidFill>
                    <a:srgbClr val="515151"/>
                  </a:solidFill>
                  <a:ln w="16045" cap="flat">
                    <a:noFill/>
                    <a:prstDash val="solid"/>
                    <a:miter/>
                  </a:ln>
                </p:spPr>
                <p:txBody>
                  <a:bodyPr rtlCol="0" anchor="ctr"/>
                  <a:lstStyle/>
                  <a:p>
                    <a:endParaRPr lang="fr-BE"/>
                  </a:p>
                </p:txBody>
              </p:sp>
            </p:grpSp>
            <p:sp>
              <p:nvSpPr>
                <p:cNvPr id="128" name="Forme libre : forme 127">
                  <a:extLst>
                    <a:ext uri="{FF2B5EF4-FFF2-40B4-BE49-F238E27FC236}">
                      <a16:creationId xmlns:a16="http://schemas.microsoft.com/office/drawing/2014/main" id="{58485D96-7D6F-499E-97F3-B0EF8C3BC9E3}"/>
                    </a:ext>
                  </a:extLst>
                </p:cNvPr>
                <p:cNvSpPr/>
                <p:nvPr/>
              </p:nvSpPr>
              <p:spPr>
                <a:xfrm>
                  <a:off x="1185182" y="4503862"/>
                  <a:ext cx="183212" cy="233033"/>
                </a:xfrm>
                <a:custGeom>
                  <a:avLst/>
                  <a:gdLst>
                    <a:gd name="connsiteX0" fmla="*/ 9643 w 183212"/>
                    <a:gd name="connsiteY0" fmla="*/ 126963 h 233033"/>
                    <a:gd name="connsiteX1" fmla="*/ 131785 w 183212"/>
                    <a:gd name="connsiteY1" fmla="*/ 4821 h 233033"/>
                    <a:gd name="connsiteX2" fmla="*/ 183213 w 183212"/>
                    <a:gd name="connsiteY2" fmla="*/ 16071 h 233033"/>
                    <a:gd name="connsiteX3" fmla="*/ 122142 w 183212"/>
                    <a:gd name="connsiteY3" fmla="*/ 0 h 233033"/>
                    <a:gd name="connsiteX4" fmla="*/ 0 w 183212"/>
                    <a:gd name="connsiteY4" fmla="*/ 122142 h 233033"/>
                    <a:gd name="connsiteX5" fmla="*/ 70714 w 183212"/>
                    <a:gd name="connsiteY5" fmla="*/ 233034 h 233033"/>
                    <a:gd name="connsiteX6" fmla="*/ 9643 w 183212"/>
                    <a:gd name="connsiteY6" fmla="*/ 126963 h 23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212" h="233033">
                      <a:moveTo>
                        <a:pt x="9643" y="126963"/>
                      </a:moveTo>
                      <a:cubicBezTo>
                        <a:pt x="9643" y="59464"/>
                        <a:pt x="64285" y="4821"/>
                        <a:pt x="131785" y="4821"/>
                      </a:cubicBezTo>
                      <a:cubicBezTo>
                        <a:pt x="149463" y="4821"/>
                        <a:pt x="167141" y="9643"/>
                        <a:pt x="183213" y="16071"/>
                      </a:cubicBezTo>
                      <a:cubicBezTo>
                        <a:pt x="165534" y="4821"/>
                        <a:pt x="144642" y="0"/>
                        <a:pt x="122142" y="0"/>
                      </a:cubicBezTo>
                      <a:cubicBezTo>
                        <a:pt x="54642" y="0"/>
                        <a:pt x="0" y="54643"/>
                        <a:pt x="0" y="122142"/>
                      </a:cubicBezTo>
                      <a:cubicBezTo>
                        <a:pt x="0" y="171963"/>
                        <a:pt x="28928" y="213748"/>
                        <a:pt x="70714" y="233034"/>
                      </a:cubicBezTo>
                      <a:cubicBezTo>
                        <a:pt x="33750" y="210534"/>
                        <a:pt x="9643" y="171963"/>
                        <a:pt x="9643" y="126963"/>
                      </a:cubicBezTo>
                      <a:close/>
                    </a:path>
                  </a:pathLst>
                </a:custGeom>
                <a:solidFill>
                  <a:srgbClr val="5B5B5B"/>
                </a:solidFill>
                <a:ln w="16045" cap="flat">
                  <a:noFill/>
                  <a:prstDash val="solid"/>
                  <a:miter/>
                </a:ln>
              </p:spPr>
              <p:txBody>
                <a:bodyPr rtlCol="0" anchor="ctr"/>
                <a:lstStyle/>
                <a:p>
                  <a:endParaRPr lang="fr-BE"/>
                </a:p>
              </p:txBody>
            </p:sp>
            <p:sp>
              <p:nvSpPr>
                <p:cNvPr id="129" name="Forme libre : forme 128">
                  <a:extLst>
                    <a:ext uri="{FF2B5EF4-FFF2-40B4-BE49-F238E27FC236}">
                      <a16:creationId xmlns:a16="http://schemas.microsoft.com/office/drawing/2014/main" id="{281A174A-A355-458B-A1F7-30976167FB9A}"/>
                    </a:ext>
                  </a:extLst>
                </p:cNvPr>
                <p:cNvSpPr/>
                <p:nvPr/>
              </p:nvSpPr>
              <p:spPr>
                <a:xfrm>
                  <a:off x="600563" y="4076366"/>
                  <a:ext cx="1550502" cy="651165"/>
                </a:xfrm>
                <a:custGeom>
                  <a:avLst/>
                  <a:gdLst>
                    <a:gd name="connsiteX0" fmla="*/ 6052 w 1550502"/>
                    <a:gd name="connsiteY0" fmla="*/ 631602 h 651165"/>
                    <a:gd name="connsiteX1" fmla="*/ 6052 w 1550502"/>
                    <a:gd name="connsiteY1" fmla="*/ 631602 h 651165"/>
                    <a:gd name="connsiteX2" fmla="*/ 17302 w 1550502"/>
                    <a:gd name="connsiteY2" fmla="*/ 576959 h 651165"/>
                    <a:gd name="connsiteX3" fmla="*/ 454441 w 1550502"/>
                    <a:gd name="connsiteY3" fmla="*/ 260355 h 651165"/>
                    <a:gd name="connsiteX4" fmla="*/ 554083 w 1550502"/>
                    <a:gd name="connsiteY4" fmla="*/ 204106 h 651165"/>
                    <a:gd name="connsiteX5" fmla="*/ 841759 w 1550502"/>
                    <a:gd name="connsiteY5" fmla="*/ 77142 h 651165"/>
                    <a:gd name="connsiteX6" fmla="*/ 1042650 w 1550502"/>
                    <a:gd name="connsiteY6" fmla="*/ 28928 h 651165"/>
                    <a:gd name="connsiteX7" fmla="*/ 1544075 w 1550502"/>
                    <a:gd name="connsiteY7" fmla="*/ 0 h 651165"/>
                    <a:gd name="connsiteX8" fmla="*/ 1550503 w 1550502"/>
                    <a:gd name="connsiteY8" fmla="*/ 118928 h 651165"/>
                    <a:gd name="connsiteX9" fmla="*/ 1057114 w 1550502"/>
                    <a:gd name="connsiteY9" fmla="*/ 146249 h 651165"/>
                    <a:gd name="connsiteX10" fmla="*/ 878723 w 1550502"/>
                    <a:gd name="connsiteY10" fmla="*/ 184820 h 651165"/>
                    <a:gd name="connsiteX11" fmla="*/ 607118 w 1550502"/>
                    <a:gd name="connsiteY11" fmla="*/ 290890 h 651165"/>
                    <a:gd name="connsiteX12" fmla="*/ 501048 w 1550502"/>
                    <a:gd name="connsiteY12" fmla="*/ 345533 h 651165"/>
                    <a:gd name="connsiteX13" fmla="*/ 63908 w 1550502"/>
                    <a:gd name="connsiteY13" fmla="*/ 642852 h 651165"/>
                    <a:gd name="connsiteX14" fmla="*/ 6052 w 1550502"/>
                    <a:gd name="connsiteY14" fmla="*/ 631602 h 651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0502" h="651165">
                      <a:moveTo>
                        <a:pt x="6052" y="631602"/>
                      </a:moveTo>
                      <a:lnTo>
                        <a:pt x="6052" y="631602"/>
                      </a:lnTo>
                      <a:cubicBezTo>
                        <a:pt x="-5198" y="613924"/>
                        <a:pt x="-377" y="589817"/>
                        <a:pt x="17302" y="576959"/>
                      </a:cubicBezTo>
                      <a:lnTo>
                        <a:pt x="454441" y="260355"/>
                      </a:lnTo>
                      <a:cubicBezTo>
                        <a:pt x="486583" y="237855"/>
                        <a:pt x="518726" y="220177"/>
                        <a:pt x="554083" y="204106"/>
                      </a:cubicBezTo>
                      <a:lnTo>
                        <a:pt x="841759" y="77142"/>
                      </a:lnTo>
                      <a:cubicBezTo>
                        <a:pt x="906044" y="49821"/>
                        <a:pt x="973544" y="33750"/>
                        <a:pt x="1042650" y="28928"/>
                      </a:cubicBezTo>
                      <a:lnTo>
                        <a:pt x="1544075" y="0"/>
                      </a:lnTo>
                      <a:lnTo>
                        <a:pt x="1550503" y="118928"/>
                      </a:lnTo>
                      <a:lnTo>
                        <a:pt x="1057114" y="146249"/>
                      </a:lnTo>
                      <a:cubicBezTo>
                        <a:pt x="996043" y="149463"/>
                        <a:pt x="936580" y="162320"/>
                        <a:pt x="878723" y="184820"/>
                      </a:cubicBezTo>
                      <a:lnTo>
                        <a:pt x="607118" y="290890"/>
                      </a:lnTo>
                      <a:cubicBezTo>
                        <a:pt x="570154" y="305355"/>
                        <a:pt x="534797" y="323033"/>
                        <a:pt x="501048" y="345533"/>
                      </a:cubicBezTo>
                      <a:lnTo>
                        <a:pt x="63908" y="642852"/>
                      </a:lnTo>
                      <a:cubicBezTo>
                        <a:pt x="44623" y="657316"/>
                        <a:pt x="18909" y="652495"/>
                        <a:pt x="6052" y="631602"/>
                      </a:cubicBezTo>
                      <a:close/>
                    </a:path>
                  </a:pathLst>
                </a:custGeom>
                <a:solidFill>
                  <a:srgbClr val="FF5B30"/>
                </a:solidFill>
                <a:ln w="16045" cap="flat">
                  <a:noFill/>
                  <a:prstDash val="solid"/>
                  <a:miter/>
                </a:ln>
              </p:spPr>
              <p:txBody>
                <a:bodyPr rtlCol="0" anchor="ctr"/>
                <a:lstStyle/>
                <a:p>
                  <a:endParaRPr lang="fr-BE"/>
                </a:p>
              </p:txBody>
            </p:sp>
            <p:sp>
              <p:nvSpPr>
                <p:cNvPr id="130" name="Forme libre : forme 129">
                  <a:extLst>
                    <a:ext uri="{FF2B5EF4-FFF2-40B4-BE49-F238E27FC236}">
                      <a16:creationId xmlns:a16="http://schemas.microsoft.com/office/drawing/2014/main" id="{9470AE4F-CC56-4C86-96CD-B04D09285B95}"/>
                    </a:ext>
                  </a:extLst>
                </p:cNvPr>
                <p:cNvSpPr/>
                <p:nvPr/>
              </p:nvSpPr>
              <p:spPr>
                <a:xfrm>
                  <a:off x="600776" y="4095651"/>
                  <a:ext cx="1563147" cy="636557"/>
                </a:xfrm>
                <a:custGeom>
                  <a:avLst/>
                  <a:gdLst>
                    <a:gd name="connsiteX0" fmla="*/ 1563148 w 1563147"/>
                    <a:gd name="connsiteY0" fmla="*/ 81963 h 636557"/>
                    <a:gd name="connsiteX1" fmla="*/ 1548684 w 1563147"/>
                    <a:gd name="connsiteY1" fmla="*/ 67499 h 636557"/>
                    <a:gd name="connsiteX2" fmla="*/ 1548684 w 1563147"/>
                    <a:gd name="connsiteY2" fmla="*/ 62678 h 636557"/>
                    <a:gd name="connsiteX3" fmla="*/ 1543862 w 1563147"/>
                    <a:gd name="connsiteY3" fmla="*/ 62678 h 636557"/>
                    <a:gd name="connsiteX4" fmla="*/ 1482791 w 1563147"/>
                    <a:gd name="connsiteY4" fmla="*/ 0 h 636557"/>
                    <a:gd name="connsiteX5" fmla="*/ 1482791 w 1563147"/>
                    <a:gd name="connsiteY5" fmla="*/ 38571 h 636557"/>
                    <a:gd name="connsiteX6" fmla="*/ 1453863 w 1563147"/>
                    <a:gd name="connsiteY6" fmla="*/ 69107 h 636557"/>
                    <a:gd name="connsiteX7" fmla="*/ 1056902 w 1563147"/>
                    <a:gd name="connsiteY7" fmla="*/ 91606 h 636557"/>
                    <a:gd name="connsiteX8" fmla="*/ 878511 w 1563147"/>
                    <a:gd name="connsiteY8" fmla="*/ 130177 h 636557"/>
                    <a:gd name="connsiteX9" fmla="*/ 606906 w 1563147"/>
                    <a:gd name="connsiteY9" fmla="*/ 236248 h 636557"/>
                    <a:gd name="connsiteX10" fmla="*/ 500835 w 1563147"/>
                    <a:gd name="connsiteY10" fmla="*/ 290890 h 636557"/>
                    <a:gd name="connsiteX11" fmla="*/ 63696 w 1563147"/>
                    <a:gd name="connsiteY11" fmla="*/ 588209 h 636557"/>
                    <a:gd name="connsiteX12" fmla="*/ 5840 w 1563147"/>
                    <a:gd name="connsiteY12" fmla="*/ 575352 h 636557"/>
                    <a:gd name="connsiteX13" fmla="*/ 5840 w 1563147"/>
                    <a:gd name="connsiteY13" fmla="*/ 575352 h 636557"/>
                    <a:gd name="connsiteX14" fmla="*/ 7447 w 1563147"/>
                    <a:gd name="connsiteY14" fmla="*/ 620352 h 636557"/>
                    <a:gd name="connsiteX15" fmla="*/ 63696 w 1563147"/>
                    <a:gd name="connsiteY15" fmla="*/ 629995 h 636557"/>
                    <a:gd name="connsiteX16" fmla="*/ 499228 w 1563147"/>
                    <a:gd name="connsiteY16" fmla="*/ 334283 h 636557"/>
                    <a:gd name="connsiteX17" fmla="*/ 605299 w 1563147"/>
                    <a:gd name="connsiteY17" fmla="*/ 279640 h 636557"/>
                    <a:gd name="connsiteX18" fmla="*/ 876904 w 1563147"/>
                    <a:gd name="connsiteY18" fmla="*/ 173570 h 636557"/>
                    <a:gd name="connsiteX19" fmla="*/ 1055295 w 1563147"/>
                    <a:gd name="connsiteY19" fmla="*/ 134999 h 636557"/>
                    <a:gd name="connsiteX20" fmla="*/ 1548684 w 1563147"/>
                    <a:gd name="connsiteY20" fmla="*/ 107678 h 636557"/>
                    <a:gd name="connsiteX21" fmla="*/ 1547076 w 1563147"/>
                    <a:gd name="connsiteY21" fmla="*/ 88392 h 636557"/>
                    <a:gd name="connsiteX22" fmla="*/ 1563148 w 1563147"/>
                    <a:gd name="connsiteY22" fmla="*/ 81963 h 636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63147" h="636557">
                      <a:moveTo>
                        <a:pt x="1563148" y="81963"/>
                      </a:moveTo>
                      <a:lnTo>
                        <a:pt x="1548684" y="67499"/>
                      </a:lnTo>
                      <a:lnTo>
                        <a:pt x="1548684" y="62678"/>
                      </a:lnTo>
                      <a:lnTo>
                        <a:pt x="1543862" y="62678"/>
                      </a:lnTo>
                      <a:lnTo>
                        <a:pt x="1482791" y="0"/>
                      </a:lnTo>
                      <a:lnTo>
                        <a:pt x="1482791" y="38571"/>
                      </a:lnTo>
                      <a:cubicBezTo>
                        <a:pt x="1482791" y="54642"/>
                        <a:pt x="1469934" y="67499"/>
                        <a:pt x="1453863" y="69107"/>
                      </a:cubicBezTo>
                      <a:lnTo>
                        <a:pt x="1056902" y="91606"/>
                      </a:lnTo>
                      <a:cubicBezTo>
                        <a:pt x="995831" y="94821"/>
                        <a:pt x="936367" y="107678"/>
                        <a:pt x="878511" y="130177"/>
                      </a:cubicBezTo>
                      <a:lnTo>
                        <a:pt x="606906" y="236248"/>
                      </a:lnTo>
                      <a:cubicBezTo>
                        <a:pt x="569942" y="250712"/>
                        <a:pt x="534585" y="268391"/>
                        <a:pt x="500835" y="290890"/>
                      </a:cubicBezTo>
                      <a:lnTo>
                        <a:pt x="63696" y="588209"/>
                      </a:lnTo>
                      <a:cubicBezTo>
                        <a:pt x="44411" y="601066"/>
                        <a:pt x="18697" y="594638"/>
                        <a:pt x="5840" y="575352"/>
                      </a:cubicBezTo>
                      <a:cubicBezTo>
                        <a:pt x="5840" y="575352"/>
                        <a:pt x="5840" y="575352"/>
                        <a:pt x="5840" y="575352"/>
                      </a:cubicBezTo>
                      <a:cubicBezTo>
                        <a:pt x="-2196" y="588209"/>
                        <a:pt x="-2196" y="605888"/>
                        <a:pt x="7447" y="620352"/>
                      </a:cubicBezTo>
                      <a:cubicBezTo>
                        <a:pt x="20304" y="638030"/>
                        <a:pt x="46018" y="641245"/>
                        <a:pt x="63696" y="629995"/>
                      </a:cubicBezTo>
                      <a:lnTo>
                        <a:pt x="499228" y="334283"/>
                      </a:lnTo>
                      <a:cubicBezTo>
                        <a:pt x="532978" y="311783"/>
                        <a:pt x="568335" y="294105"/>
                        <a:pt x="605299" y="279640"/>
                      </a:cubicBezTo>
                      <a:lnTo>
                        <a:pt x="876904" y="173570"/>
                      </a:lnTo>
                      <a:cubicBezTo>
                        <a:pt x="933153" y="151070"/>
                        <a:pt x="994224" y="138213"/>
                        <a:pt x="1055295" y="134999"/>
                      </a:cubicBezTo>
                      <a:lnTo>
                        <a:pt x="1548684" y="107678"/>
                      </a:lnTo>
                      <a:lnTo>
                        <a:pt x="1547076" y="88392"/>
                      </a:lnTo>
                      <a:lnTo>
                        <a:pt x="1563148" y="81963"/>
                      </a:lnTo>
                      <a:close/>
                    </a:path>
                  </a:pathLst>
                </a:custGeom>
                <a:solidFill>
                  <a:srgbClr val="FF7351"/>
                </a:solidFill>
                <a:ln w="16045" cap="flat">
                  <a:noFill/>
                  <a:prstDash val="solid"/>
                  <a:miter/>
                </a:ln>
              </p:spPr>
              <p:txBody>
                <a:bodyPr rtlCol="0" anchor="ctr"/>
                <a:lstStyle/>
                <a:p>
                  <a:endParaRPr lang="fr-BE"/>
                </a:p>
              </p:txBody>
            </p:sp>
            <p:sp>
              <p:nvSpPr>
                <p:cNvPr id="131" name="Forme libre : forme 130">
                  <a:extLst>
                    <a:ext uri="{FF2B5EF4-FFF2-40B4-BE49-F238E27FC236}">
                      <a16:creationId xmlns:a16="http://schemas.microsoft.com/office/drawing/2014/main" id="{69A9A54E-5B1D-4C42-8FAD-F63858953D57}"/>
                    </a:ext>
                  </a:extLst>
                </p:cNvPr>
                <p:cNvSpPr/>
                <p:nvPr/>
              </p:nvSpPr>
              <p:spPr>
                <a:xfrm>
                  <a:off x="1554821" y="4086008"/>
                  <a:ext cx="493563" cy="51633"/>
                </a:xfrm>
                <a:custGeom>
                  <a:avLst/>
                  <a:gdLst>
                    <a:gd name="connsiteX0" fmla="*/ 27321 w 493563"/>
                    <a:gd name="connsiteY0" fmla="*/ 51428 h 51633"/>
                    <a:gd name="connsiteX1" fmla="*/ 72321 w 493563"/>
                    <a:gd name="connsiteY1" fmla="*/ 45000 h 51633"/>
                    <a:gd name="connsiteX2" fmla="*/ 472496 w 493563"/>
                    <a:gd name="connsiteY2" fmla="*/ 25714 h 51633"/>
                    <a:gd name="connsiteX3" fmla="*/ 493389 w 493563"/>
                    <a:gd name="connsiteY3" fmla="*/ 0 h 51633"/>
                    <a:gd name="connsiteX4" fmla="*/ 88392 w 493563"/>
                    <a:gd name="connsiteY4" fmla="*/ 22500 h 51633"/>
                    <a:gd name="connsiteX5" fmla="*/ 0 w 493563"/>
                    <a:gd name="connsiteY5" fmla="*/ 33750 h 51633"/>
                    <a:gd name="connsiteX6" fmla="*/ 0 w 493563"/>
                    <a:gd name="connsiteY6" fmla="*/ 35357 h 51633"/>
                    <a:gd name="connsiteX7" fmla="*/ 27321 w 493563"/>
                    <a:gd name="connsiteY7" fmla="*/ 51428 h 5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563" h="51633">
                      <a:moveTo>
                        <a:pt x="27321" y="51428"/>
                      </a:moveTo>
                      <a:lnTo>
                        <a:pt x="72321" y="45000"/>
                      </a:lnTo>
                      <a:lnTo>
                        <a:pt x="472496" y="25714"/>
                      </a:lnTo>
                      <a:cubicBezTo>
                        <a:pt x="485353" y="25714"/>
                        <a:pt x="494996" y="12857"/>
                        <a:pt x="493389" y="0"/>
                      </a:cubicBezTo>
                      <a:lnTo>
                        <a:pt x="88392" y="22500"/>
                      </a:lnTo>
                      <a:cubicBezTo>
                        <a:pt x="59464" y="24107"/>
                        <a:pt x="28928" y="27321"/>
                        <a:pt x="0" y="33750"/>
                      </a:cubicBezTo>
                      <a:lnTo>
                        <a:pt x="0" y="35357"/>
                      </a:lnTo>
                      <a:cubicBezTo>
                        <a:pt x="4821" y="45000"/>
                        <a:pt x="14464" y="53035"/>
                        <a:pt x="27321" y="51428"/>
                      </a:cubicBezTo>
                      <a:close/>
                    </a:path>
                  </a:pathLst>
                </a:custGeom>
                <a:solidFill>
                  <a:srgbClr val="FF7351"/>
                </a:solidFill>
                <a:ln w="16045" cap="flat">
                  <a:noFill/>
                  <a:prstDash val="solid"/>
                  <a:miter/>
                </a:ln>
              </p:spPr>
              <p:txBody>
                <a:bodyPr rtlCol="0" anchor="ctr"/>
                <a:lstStyle/>
                <a:p>
                  <a:endParaRPr lang="fr-BE"/>
                </a:p>
              </p:txBody>
            </p:sp>
            <p:sp>
              <p:nvSpPr>
                <p:cNvPr id="132" name="Forme libre : forme 131">
                  <a:extLst>
                    <a:ext uri="{FF2B5EF4-FFF2-40B4-BE49-F238E27FC236}">
                      <a16:creationId xmlns:a16="http://schemas.microsoft.com/office/drawing/2014/main" id="{2F702C54-9834-48F3-8247-36F72F4C2848}"/>
                    </a:ext>
                  </a:extLst>
                </p:cNvPr>
                <p:cNvSpPr/>
                <p:nvPr/>
              </p:nvSpPr>
              <p:spPr>
                <a:xfrm>
                  <a:off x="1969461" y="3296908"/>
                  <a:ext cx="144641" cy="557673"/>
                </a:xfrm>
                <a:custGeom>
                  <a:avLst/>
                  <a:gdLst>
                    <a:gd name="connsiteX0" fmla="*/ 86785 w 144641"/>
                    <a:gd name="connsiteY0" fmla="*/ 557674 h 557673"/>
                    <a:gd name="connsiteX1" fmla="*/ 0 w 144641"/>
                    <a:gd name="connsiteY1" fmla="*/ 9643 h 557673"/>
                    <a:gd name="connsiteX2" fmla="*/ 59464 w 144641"/>
                    <a:gd name="connsiteY2" fmla="*/ 0 h 557673"/>
                    <a:gd name="connsiteX3" fmla="*/ 144642 w 144641"/>
                    <a:gd name="connsiteY3" fmla="*/ 556067 h 557673"/>
                  </a:gdLst>
                  <a:ahLst/>
                  <a:cxnLst>
                    <a:cxn ang="0">
                      <a:pos x="connsiteX0" y="connsiteY0"/>
                    </a:cxn>
                    <a:cxn ang="0">
                      <a:pos x="connsiteX1" y="connsiteY1"/>
                    </a:cxn>
                    <a:cxn ang="0">
                      <a:pos x="connsiteX2" y="connsiteY2"/>
                    </a:cxn>
                    <a:cxn ang="0">
                      <a:pos x="connsiteX3" y="connsiteY3"/>
                    </a:cxn>
                  </a:cxnLst>
                  <a:rect l="l" t="t" r="r" b="b"/>
                  <a:pathLst>
                    <a:path w="144641" h="557673">
                      <a:moveTo>
                        <a:pt x="86785" y="557674"/>
                      </a:moveTo>
                      <a:lnTo>
                        <a:pt x="0" y="9643"/>
                      </a:lnTo>
                      <a:lnTo>
                        <a:pt x="59464" y="0"/>
                      </a:lnTo>
                      <a:lnTo>
                        <a:pt x="144642" y="556067"/>
                      </a:lnTo>
                      <a:close/>
                    </a:path>
                  </a:pathLst>
                </a:custGeom>
                <a:solidFill>
                  <a:srgbClr val="47464E"/>
                </a:solidFill>
                <a:ln w="16045" cap="flat">
                  <a:noFill/>
                  <a:prstDash val="solid"/>
                  <a:miter/>
                </a:ln>
              </p:spPr>
              <p:txBody>
                <a:bodyPr rtlCol="0" anchor="ctr"/>
                <a:lstStyle/>
                <a:p>
                  <a:endParaRPr lang="fr-BE"/>
                </a:p>
              </p:txBody>
            </p:sp>
            <p:sp>
              <p:nvSpPr>
                <p:cNvPr id="133" name="Forme libre : forme 132">
                  <a:extLst>
                    <a:ext uri="{FF2B5EF4-FFF2-40B4-BE49-F238E27FC236}">
                      <a16:creationId xmlns:a16="http://schemas.microsoft.com/office/drawing/2014/main" id="{57F78F78-BD60-4065-A898-1930173801EB}"/>
                    </a:ext>
                  </a:extLst>
                </p:cNvPr>
                <p:cNvSpPr/>
                <p:nvPr/>
              </p:nvSpPr>
              <p:spPr>
                <a:xfrm>
                  <a:off x="2001603" y="3296908"/>
                  <a:ext cx="112499" cy="556066"/>
                </a:xfrm>
                <a:custGeom>
                  <a:avLst/>
                  <a:gdLst>
                    <a:gd name="connsiteX0" fmla="*/ 86785 w 112499"/>
                    <a:gd name="connsiteY0" fmla="*/ 551245 h 556066"/>
                    <a:gd name="connsiteX1" fmla="*/ 0 w 112499"/>
                    <a:gd name="connsiteY1" fmla="*/ 3214 h 556066"/>
                    <a:gd name="connsiteX2" fmla="*/ 27321 w 112499"/>
                    <a:gd name="connsiteY2" fmla="*/ 0 h 556066"/>
                    <a:gd name="connsiteX3" fmla="*/ 112499 w 112499"/>
                    <a:gd name="connsiteY3" fmla="*/ 556067 h 556066"/>
                  </a:gdLst>
                  <a:ahLst/>
                  <a:cxnLst>
                    <a:cxn ang="0">
                      <a:pos x="connsiteX0" y="connsiteY0"/>
                    </a:cxn>
                    <a:cxn ang="0">
                      <a:pos x="connsiteX1" y="connsiteY1"/>
                    </a:cxn>
                    <a:cxn ang="0">
                      <a:pos x="connsiteX2" y="connsiteY2"/>
                    </a:cxn>
                    <a:cxn ang="0">
                      <a:pos x="connsiteX3" y="connsiteY3"/>
                    </a:cxn>
                  </a:cxnLst>
                  <a:rect l="l" t="t" r="r" b="b"/>
                  <a:pathLst>
                    <a:path w="112499" h="556066">
                      <a:moveTo>
                        <a:pt x="86785" y="551245"/>
                      </a:moveTo>
                      <a:lnTo>
                        <a:pt x="0" y="3214"/>
                      </a:lnTo>
                      <a:lnTo>
                        <a:pt x="27321" y="0"/>
                      </a:lnTo>
                      <a:lnTo>
                        <a:pt x="112499" y="556067"/>
                      </a:lnTo>
                      <a:close/>
                    </a:path>
                  </a:pathLst>
                </a:custGeom>
                <a:solidFill>
                  <a:srgbClr val="52525B"/>
                </a:solidFill>
                <a:ln w="16045" cap="flat">
                  <a:noFill/>
                  <a:prstDash val="solid"/>
                  <a:miter/>
                </a:ln>
              </p:spPr>
              <p:txBody>
                <a:bodyPr rtlCol="0" anchor="ctr"/>
                <a:lstStyle/>
                <a:p>
                  <a:endParaRPr lang="fr-BE"/>
                </a:p>
              </p:txBody>
            </p:sp>
            <p:sp>
              <p:nvSpPr>
                <p:cNvPr id="134" name="Forme libre : forme 133">
                  <a:extLst>
                    <a:ext uri="{FF2B5EF4-FFF2-40B4-BE49-F238E27FC236}">
                      <a16:creationId xmlns:a16="http://schemas.microsoft.com/office/drawing/2014/main" id="{EBC5204F-E63F-42B3-AF28-D271DCFDE2B8}"/>
                    </a:ext>
                  </a:extLst>
                </p:cNvPr>
                <p:cNvSpPr/>
                <p:nvPr/>
              </p:nvSpPr>
              <p:spPr>
                <a:xfrm>
                  <a:off x="2149459" y="4192079"/>
                  <a:ext cx="300153" cy="514995"/>
                </a:xfrm>
                <a:custGeom>
                  <a:avLst/>
                  <a:gdLst>
                    <a:gd name="connsiteX0" fmla="*/ 252319 w 300153"/>
                    <a:gd name="connsiteY0" fmla="*/ 501424 h 514995"/>
                    <a:gd name="connsiteX1" fmla="*/ 0 w 300153"/>
                    <a:gd name="connsiteY1" fmla="*/ 24107 h 514995"/>
                    <a:gd name="connsiteX2" fmla="*/ 45000 w 300153"/>
                    <a:gd name="connsiteY2" fmla="*/ 0 h 514995"/>
                    <a:gd name="connsiteX3" fmla="*/ 297319 w 300153"/>
                    <a:gd name="connsiteY3" fmla="*/ 477317 h 514995"/>
                    <a:gd name="connsiteX4" fmla="*/ 286069 w 300153"/>
                    <a:gd name="connsiteY4" fmla="*/ 511067 h 514995"/>
                    <a:gd name="connsiteX5" fmla="*/ 286069 w 300153"/>
                    <a:gd name="connsiteY5" fmla="*/ 511067 h 514995"/>
                    <a:gd name="connsiteX6" fmla="*/ 252319 w 300153"/>
                    <a:gd name="connsiteY6" fmla="*/ 501424 h 514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53" h="514995">
                      <a:moveTo>
                        <a:pt x="252319" y="501424"/>
                      </a:moveTo>
                      <a:lnTo>
                        <a:pt x="0" y="24107"/>
                      </a:lnTo>
                      <a:lnTo>
                        <a:pt x="45000" y="0"/>
                      </a:lnTo>
                      <a:lnTo>
                        <a:pt x="297319" y="477317"/>
                      </a:lnTo>
                      <a:cubicBezTo>
                        <a:pt x="303747" y="490174"/>
                        <a:pt x="298926" y="504639"/>
                        <a:pt x="286069" y="511067"/>
                      </a:cubicBezTo>
                      <a:lnTo>
                        <a:pt x="286069" y="511067"/>
                      </a:lnTo>
                      <a:cubicBezTo>
                        <a:pt x="274819" y="519103"/>
                        <a:pt x="258748" y="514281"/>
                        <a:pt x="252319" y="501424"/>
                      </a:cubicBezTo>
                      <a:close/>
                    </a:path>
                  </a:pathLst>
                </a:custGeom>
                <a:solidFill>
                  <a:srgbClr val="FF5B30"/>
                </a:solidFill>
                <a:ln w="16045" cap="flat">
                  <a:noFill/>
                  <a:prstDash val="solid"/>
                  <a:miter/>
                </a:ln>
              </p:spPr>
              <p:txBody>
                <a:bodyPr rtlCol="0" anchor="ctr"/>
                <a:lstStyle/>
                <a:p>
                  <a:endParaRPr lang="fr-BE"/>
                </a:p>
              </p:txBody>
            </p:sp>
            <p:sp>
              <p:nvSpPr>
                <p:cNvPr id="135" name="Forme libre : forme 134">
                  <a:extLst>
                    <a:ext uri="{FF2B5EF4-FFF2-40B4-BE49-F238E27FC236}">
                      <a16:creationId xmlns:a16="http://schemas.microsoft.com/office/drawing/2014/main" id="{1E8A3B29-0A7A-45E9-9F7E-9681B8B5CF81}"/>
                    </a:ext>
                  </a:extLst>
                </p:cNvPr>
                <p:cNvSpPr/>
                <p:nvPr/>
              </p:nvSpPr>
              <p:spPr>
                <a:xfrm>
                  <a:off x="2183209" y="4193686"/>
                  <a:ext cx="12857" cy="6428"/>
                </a:xfrm>
                <a:custGeom>
                  <a:avLst/>
                  <a:gdLst>
                    <a:gd name="connsiteX0" fmla="*/ 11250 w 12857"/>
                    <a:gd name="connsiteY0" fmla="*/ 0 h 6428"/>
                    <a:gd name="connsiteX1" fmla="*/ 0 w 12857"/>
                    <a:gd name="connsiteY1" fmla="*/ 6429 h 6428"/>
                    <a:gd name="connsiteX2" fmla="*/ 12857 w 12857"/>
                    <a:gd name="connsiteY2" fmla="*/ 6429 h 6428"/>
                    <a:gd name="connsiteX3" fmla="*/ 11250 w 12857"/>
                    <a:gd name="connsiteY3" fmla="*/ 0 h 6428"/>
                  </a:gdLst>
                  <a:ahLst/>
                  <a:cxnLst>
                    <a:cxn ang="0">
                      <a:pos x="connsiteX0" y="connsiteY0"/>
                    </a:cxn>
                    <a:cxn ang="0">
                      <a:pos x="connsiteX1" y="connsiteY1"/>
                    </a:cxn>
                    <a:cxn ang="0">
                      <a:pos x="connsiteX2" y="connsiteY2"/>
                    </a:cxn>
                    <a:cxn ang="0">
                      <a:pos x="connsiteX3" y="connsiteY3"/>
                    </a:cxn>
                  </a:cxnLst>
                  <a:rect l="l" t="t" r="r" b="b"/>
                  <a:pathLst>
                    <a:path w="12857" h="6428">
                      <a:moveTo>
                        <a:pt x="11250" y="0"/>
                      </a:moveTo>
                      <a:lnTo>
                        <a:pt x="0" y="6429"/>
                      </a:lnTo>
                      <a:cubicBezTo>
                        <a:pt x="4821" y="6429"/>
                        <a:pt x="9643" y="6429"/>
                        <a:pt x="12857" y="6429"/>
                      </a:cubicBezTo>
                      <a:lnTo>
                        <a:pt x="11250" y="0"/>
                      </a:lnTo>
                      <a:close/>
                    </a:path>
                  </a:pathLst>
                </a:custGeom>
                <a:solidFill>
                  <a:srgbClr val="F1B654"/>
                </a:solidFill>
                <a:ln w="16045" cap="flat">
                  <a:noFill/>
                  <a:prstDash val="solid"/>
                  <a:miter/>
                </a:ln>
              </p:spPr>
              <p:txBody>
                <a:bodyPr rtlCol="0" anchor="ctr"/>
                <a:lstStyle/>
                <a:p>
                  <a:endParaRPr lang="fr-BE"/>
                </a:p>
              </p:txBody>
            </p:sp>
            <p:sp>
              <p:nvSpPr>
                <p:cNvPr id="136" name="Forme libre : forme 135">
                  <a:extLst>
                    <a:ext uri="{FF2B5EF4-FFF2-40B4-BE49-F238E27FC236}">
                      <a16:creationId xmlns:a16="http://schemas.microsoft.com/office/drawing/2014/main" id="{49A92DC5-F9D7-4DCE-B69B-D554CD843F41}"/>
                    </a:ext>
                  </a:extLst>
                </p:cNvPr>
                <p:cNvSpPr/>
                <p:nvPr/>
              </p:nvSpPr>
              <p:spPr>
                <a:xfrm>
                  <a:off x="2183209" y="4193686"/>
                  <a:ext cx="266404" cy="513729"/>
                </a:xfrm>
                <a:custGeom>
                  <a:avLst/>
                  <a:gdLst>
                    <a:gd name="connsiteX0" fmla="*/ 263569 w 266404"/>
                    <a:gd name="connsiteY0" fmla="*/ 477318 h 513729"/>
                    <a:gd name="connsiteX1" fmla="*/ 11250 w 266404"/>
                    <a:gd name="connsiteY1" fmla="*/ 0 h 513729"/>
                    <a:gd name="connsiteX2" fmla="*/ 0 w 266404"/>
                    <a:gd name="connsiteY2" fmla="*/ 6429 h 513729"/>
                    <a:gd name="connsiteX3" fmla="*/ 249105 w 266404"/>
                    <a:gd name="connsiteY3" fmla="*/ 477318 h 513729"/>
                    <a:gd name="connsiteX4" fmla="*/ 237855 w 266404"/>
                    <a:gd name="connsiteY4" fmla="*/ 511067 h 513729"/>
                    <a:gd name="connsiteX5" fmla="*/ 237855 w 266404"/>
                    <a:gd name="connsiteY5" fmla="*/ 511067 h 513729"/>
                    <a:gd name="connsiteX6" fmla="*/ 233034 w 266404"/>
                    <a:gd name="connsiteY6" fmla="*/ 512674 h 513729"/>
                    <a:gd name="connsiteX7" fmla="*/ 252319 w 266404"/>
                    <a:gd name="connsiteY7" fmla="*/ 511067 h 513729"/>
                    <a:gd name="connsiteX8" fmla="*/ 252319 w 266404"/>
                    <a:gd name="connsiteY8" fmla="*/ 511067 h 513729"/>
                    <a:gd name="connsiteX9" fmla="*/ 263569 w 266404"/>
                    <a:gd name="connsiteY9" fmla="*/ 477318 h 51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404" h="513729">
                      <a:moveTo>
                        <a:pt x="263569" y="477318"/>
                      </a:moveTo>
                      <a:lnTo>
                        <a:pt x="11250" y="0"/>
                      </a:lnTo>
                      <a:lnTo>
                        <a:pt x="0" y="6429"/>
                      </a:lnTo>
                      <a:lnTo>
                        <a:pt x="249105" y="477318"/>
                      </a:lnTo>
                      <a:cubicBezTo>
                        <a:pt x="255534" y="490174"/>
                        <a:pt x="250712" y="504639"/>
                        <a:pt x="237855" y="511067"/>
                      </a:cubicBezTo>
                      <a:lnTo>
                        <a:pt x="237855" y="511067"/>
                      </a:lnTo>
                      <a:cubicBezTo>
                        <a:pt x="236248" y="511067"/>
                        <a:pt x="234641" y="512674"/>
                        <a:pt x="233034" y="512674"/>
                      </a:cubicBezTo>
                      <a:cubicBezTo>
                        <a:pt x="239462" y="514281"/>
                        <a:pt x="245891" y="514281"/>
                        <a:pt x="252319" y="511067"/>
                      </a:cubicBezTo>
                      <a:lnTo>
                        <a:pt x="252319" y="511067"/>
                      </a:lnTo>
                      <a:cubicBezTo>
                        <a:pt x="265176" y="504639"/>
                        <a:pt x="269998" y="488567"/>
                        <a:pt x="263569" y="477318"/>
                      </a:cubicBezTo>
                      <a:close/>
                    </a:path>
                  </a:pathLst>
                </a:custGeom>
                <a:solidFill>
                  <a:srgbClr val="FF7351"/>
                </a:solidFill>
                <a:ln w="16045" cap="flat">
                  <a:noFill/>
                  <a:prstDash val="solid"/>
                  <a:miter/>
                </a:ln>
              </p:spPr>
              <p:txBody>
                <a:bodyPr rtlCol="0" anchor="ctr"/>
                <a:lstStyle/>
                <a:p>
                  <a:endParaRPr lang="fr-BE"/>
                </a:p>
              </p:txBody>
            </p:sp>
            <p:sp>
              <p:nvSpPr>
                <p:cNvPr id="137" name="Forme libre : forme 136">
                  <a:extLst>
                    <a:ext uri="{FF2B5EF4-FFF2-40B4-BE49-F238E27FC236}">
                      <a16:creationId xmlns:a16="http://schemas.microsoft.com/office/drawing/2014/main" id="{57E99264-B3D4-45AD-A722-EFC3FDA21F89}"/>
                    </a:ext>
                  </a:extLst>
                </p:cNvPr>
                <p:cNvSpPr/>
                <p:nvPr/>
              </p:nvSpPr>
              <p:spPr>
                <a:xfrm>
                  <a:off x="2151066" y="4198507"/>
                  <a:ext cx="69106" cy="46606"/>
                </a:xfrm>
                <a:custGeom>
                  <a:avLst/>
                  <a:gdLst>
                    <a:gd name="connsiteX0" fmla="*/ 46607 w 69106"/>
                    <a:gd name="connsiteY0" fmla="*/ 0 h 46606"/>
                    <a:gd name="connsiteX1" fmla="*/ 33750 w 69106"/>
                    <a:gd name="connsiteY1" fmla="*/ 0 h 46606"/>
                    <a:gd name="connsiteX2" fmla="*/ 0 w 69106"/>
                    <a:gd name="connsiteY2" fmla="*/ 17679 h 46606"/>
                    <a:gd name="connsiteX3" fmla="*/ 14464 w 69106"/>
                    <a:gd name="connsiteY3" fmla="*/ 46607 h 46606"/>
                    <a:gd name="connsiteX4" fmla="*/ 69107 w 69106"/>
                    <a:gd name="connsiteY4" fmla="*/ 41785 h 46606"/>
                    <a:gd name="connsiteX5" fmla="*/ 46607 w 69106"/>
                    <a:gd name="connsiteY5" fmla="*/ 0 h 4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106" h="46606">
                      <a:moveTo>
                        <a:pt x="46607" y="0"/>
                      </a:moveTo>
                      <a:cubicBezTo>
                        <a:pt x="41785" y="0"/>
                        <a:pt x="36964" y="0"/>
                        <a:pt x="33750" y="0"/>
                      </a:cubicBezTo>
                      <a:lnTo>
                        <a:pt x="0" y="17679"/>
                      </a:lnTo>
                      <a:lnTo>
                        <a:pt x="14464" y="46607"/>
                      </a:lnTo>
                      <a:lnTo>
                        <a:pt x="69107" y="41785"/>
                      </a:lnTo>
                      <a:lnTo>
                        <a:pt x="46607" y="0"/>
                      </a:lnTo>
                      <a:close/>
                    </a:path>
                  </a:pathLst>
                </a:custGeom>
                <a:solidFill>
                  <a:srgbClr val="B51626"/>
                </a:solidFill>
                <a:ln w="16045" cap="flat">
                  <a:noFill/>
                  <a:prstDash val="solid"/>
                  <a:miter/>
                </a:ln>
              </p:spPr>
              <p:txBody>
                <a:bodyPr rtlCol="0" anchor="ctr"/>
                <a:lstStyle/>
                <a:p>
                  <a:endParaRPr lang="fr-BE"/>
                </a:p>
              </p:txBody>
            </p:sp>
            <p:sp>
              <p:nvSpPr>
                <p:cNvPr id="138" name="Forme libre : forme 137">
                  <a:extLst>
                    <a:ext uri="{FF2B5EF4-FFF2-40B4-BE49-F238E27FC236}">
                      <a16:creationId xmlns:a16="http://schemas.microsoft.com/office/drawing/2014/main" id="{FCC466BE-6C19-47DC-8DAA-9117947F99DD}"/>
                    </a:ext>
                  </a:extLst>
                </p:cNvPr>
                <p:cNvSpPr/>
                <p:nvPr/>
              </p:nvSpPr>
              <p:spPr>
                <a:xfrm>
                  <a:off x="2048210" y="3939760"/>
                  <a:ext cx="182023" cy="297319"/>
                </a:xfrm>
                <a:custGeom>
                  <a:avLst/>
                  <a:gdLst>
                    <a:gd name="connsiteX0" fmla="*/ 88392 w 182023"/>
                    <a:gd name="connsiteY0" fmla="*/ 292498 h 297319"/>
                    <a:gd name="connsiteX1" fmla="*/ 19286 w 182023"/>
                    <a:gd name="connsiteY1" fmla="*/ 133392 h 297319"/>
                    <a:gd name="connsiteX2" fmla="*/ 8036 w 182023"/>
                    <a:gd name="connsiteY2" fmla="*/ 91606 h 297319"/>
                    <a:gd name="connsiteX3" fmla="*/ 0 w 182023"/>
                    <a:gd name="connsiteY3" fmla="*/ 9643 h 297319"/>
                    <a:gd name="connsiteX4" fmla="*/ 91606 w 182023"/>
                    <a:gd name="connsiteY4" fmla="*/ 0 h 297319"/>
                    <a:gd name="connsiteX5" fmla="*/ 101249 w 182023"/>
                    <a:gd name="connsiteY5" fmla="*/ 89999 h 297319"/>
                    <a:gd name="connsiteX6" fmla="*/ 181606 w 182023"/>
                    <a:gd name="connsiteY6" fmla="*/ 279641 h 297319"/>
                    <a:gd name="connsiteX7" fmla="*/ 175177 w 182023"/>
                    <a:gd name="connsiteY7" fmla="*/ 290890 h 297319"/>
                    <a:gd name="connsiteX8" fmla="*/ 98035 w 182023"/>
                    <a:gd name="connsiteY8" fmla="*/ 297319 h 297319"/>
                    <a:gd name="connsiteX9" fmla="*/ 88392 w 182023"/>
                    <a:gd name="connsiteY9" fmla="*/ 292498 h 297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23" h="297319">
                      <a:moveTo>
                        <a:pt x="88392" y="292498"/>
                      </a:moveTo>
                      <a:lnTo>
                        <a:pt x="19286" y="133392"/>
                      </a:lnTo>
                      <a:cubicBezTo>
                        <a:pt x="12857" y="120535"/>
                        <a:pt x="9643" y="106071"/>
                        <a:pt x="8036" y="91606"/>
                      </a:cubicBezTo>
                      <a:lnTo>
                        <a:pt x="0" y="9643"/>
                      </a:lnTo>
                      <a:lnTo>
                        <a:pt x="91606" y="0"/>
                      </a:lnTo>
                      <a:lnTo>
                        <a:pt x="101249" y="89999"/>
                      </a:lnTo>
                      <a:lnTo>
                        <a:pt x="181606" y="279641"/>
                      </a:lnTo>
                      <a:cubicBezTo>
                        <a:pt x="183213" y="284462"/>
                        <a:pt x="179998" y="290890"/>
                        <a:pt x="175177" y="290890"/>
                      </a:cubicBezTo>
                      <a:lnTo>
                        <a:pt x="98035" y="297319"/>
                      </a:lnTo>
                      <a:cubicBezTo>
                        <a:pt x="93213" y="297319"/>
                        <a:pt x="89999" y="295712"/>
                        <a:pt x="88392" y="292498"/>
                      </a:cubicBezTo>
                      <a:close/>
                    </a:path>
                  </a:pathLst>
                </a:custGeom>
                <a:solidFill>
                  <a:srgbClr val="FF5B30"/>
                </a:solidFill>
                <a:ln w="16045" cap="flat">
                  <a:noFill/>
                  <a:prstDash val="solid"/>
                  <a:miter/>
                </a:ln>
              </p:spPr>
              <p:txBody>
                <a:bodyPr rtlCol="0" anchor="ctr"/>
                <a:lstStyle/>
                <a:p>
                  <a:endParaRPr lang="fr-BE"/>
                </a:p>
              </p:txBody>
            </p:sp>
            <p:sp>
              <p:nvSpPr>
                <p:cNvPr id="139" name="Forme libre : forme 138">
                  <a:extLst>
                    <a:ext uri="{FF2B5EF4-FFF2-40B4-BE49-F238E27FC236}">
                      <a16:creationId xmlns:a16="http://schemas.microsoft.com/office/drawing/2014/main" id="{AD7B7FFC-A5D1-4564-89E8-C1FF8FD616F0}"/>
                    </a:ext>
                  </a:extLst>
                </p:cNvPr>
                <p:cNvSpPr/>
                <p:nvPr/>
              </p:nvSpPr>
              <p:spPr>
                <a:xfrm>
                  <a:off x="2110888" y="3942974"/>
                  <a:ext cx="119345" cy="290890"/>
                </a:xfrm>
                <a:custGeom>
                  <a:avLst/>
                  <a:gdLst>
                    <a:gd name="connsiteX0" fmla="*/ 118928 w 119345"/>
                    <a:gd name="connsiteY0" fmla="*/ 278033 h 290890"/>
                    <a:gd name="connsiteX1" fmla="*/ 38571 w 119345"/>
                    <a:gd name="connsiteY1" fmla="*/ 88392 h 290890"/>
                    <a:gd name="connsiteX2" fmla="*/ 30535 w 119345"/>
                    <a:gd name="connsiteY2" fmla="*/ 1607 h 290890"/>
                    <a:gd name="connsiteX3" fmla="*/ 20893 w 119345"/>
                    <a:gd name="connsiteY3" fmla="*/ 0 h 290890"/>
                    <a:gd name="connsiteX4" fmla="*/ 0 w 119345"/>
                    <a:gd name="connsiteY4" fmla="*/ 1607 h 290890"/>
                    <a:gd name="connsiteX5" fmla="*/ 11250 w 119345"/>
                    <a:gd name="connsiteY5" fmla="*/ 64285 h 290890"/>
                    <a:gd name="connsiteX6" fmla="*/ 30535 w 119345"/>
                    <a:gd name="connsiteY6" fmla="*/ 128570 h 290890"/>
                    <a:gd name="connsiteX7" fmla="*/ 98035 w 119345"/>
                    <a:gd name="connsiteY7" fmla="*/ 290890 h 290890"/>
                    <a:gd name="connsiteX8" fmla="*/ 112499 w 119345"/>
                    <a:gd name="connsiteY8" fmla="*/ 289283 h 290890"/>
                    <a:gd name="connsiteX9" fmla="*/ 118928 w 119345"/>
                    <a:gd name="connsiteY9" fmla="*/ 278033 h 290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345" h="290890">
                      <a:moveTo>
                        <a:pt x="118928" y="278033"/>
                      </a:moveTo>
                      <a:lnTo>
                        <a:pt x="38571" y="88392"/>
                      </a:lnTo>
                      <a:lnTo>
                        <a:pt x="30535" y="1607"/>
                      </a:lnTo>
                      <a:lnTo>
                        <a:pt x="20893" y="0"/>
                      </a:lnTo>
                      <a:lnTo>
                        <a:pt x="0" y="1607"/>
                      </a:lnTo>
                      <a:lnTo>
                        <a:pt x="11250" y="64285"/>
                      </a:lnTo>
                      <a:cubicBezTo>
                        <a:pt x="14464" y="86785"/>
                        <a:pt x="20893" y="107678"/>
                        <a:pt x="30535" y="128570"/>
                      </a:cubicBezTo>
                      <a:lnTo>
                        <a:pt x="98035" y="290890"/>
                      </a:lnTo>
                      <a:lnTo>
                        <a:pt x="112499" y="289283"/>
                      </a:lnTo>
                      <a:cubicBezTo>
                        <a:pt x="117320" y="287676"/>
                        <a:pt x="120535" y="282855"/>
                        <a:pt x="118928" y="278033"/>
                      </a:cubicBezTo>
                      <a:close/>
                    </a:path>
                  </a:pathLst>
                </a:custGeom>
                <a:solidFill>
                  <a:srgbClr val="FF7351"/>
                </a:solidFill>
                <a:ln w="16045" cap="flat">
                  <a:noFill/>
                  <a:prstDash val="solid"/>
                  <a:miter/>
                </a:ln>
              </p:spPr>
              <p:txBody>
                <a:bodyPr rtlCol="0" anchor="ctr"/>
                <a:lstStyle/>
                <a:p>
                  <a:endParaRPr lang="fr-BE"/>
                </a:p>
              </p:txBody>
            </p:sp>
            <p:sp>
              <p:nvSpPr>
                <p:cNvPr id="140" name="Forme libre : forme 139">
                  <a:extLst>
                    <a:ext uri="{FF2B5EF4-FFF2-40B4-BE49-F238E27FC236}">
                      <a16:creationId xmlns:a16="http://schemas.microsoft.com/office/drawing/2014/main" id="{A78E4C5A-57D1-4FBC-91A0-B689B9103077}"/>
                    </a:ext>
                  </a:extLst>
                </p:cNvPr>
                <p:cNvSpPr/>
                <p:nvPr/>
              </p:nvSpPr>
              <p:spPr>
                <a:xfrm>
                  <a:off x="2048210" y="3849760"/>
                  <a:ext cx="48213" cy="98034"/>
                </a:xfrm>
                <a:custGeom>
                  <a:avLst/>
                  <a:gdLst>
                    <a:gd name="connsiteX0" fmla="*/ 0 w 48213"/>
                    <a:gd name="connsiteY0" fmla="*/ 3214 h 98034"/>
                    <a:gd name="connsiteX1" fmla="*/ 9643 w 48213"/>
                    <a:gd name="connsiteY1" fmla="*/ 98035 h 98034"/>
                    <a:gd name="connsiteX2" fmla="*/ 48214 w 48213"/>
                    <a:gd name="connsiteY2" fmla="*/ 94821 h 98034"/>
                    <a:gd name="connsiteX3" fmla="*/ 35357 w 48213"/>
                    <a:gd name="connsiteY3" fmla="*/ 0 h 98034"/>
                  </a:gdLst>
                  <a:ahLst/>
                  <a:cxnLst>
                    <a:cxn ang="0">
                      <a:pos x="connsiteX0" y="connsiteY0"/>
                    </a:cxn>
                    <a:cxn ang="0">
                      <a:pos x="connsiteX1" y="connsiteY1"/>
                    </a:cxn>
                    <a:cxn ang="0">
                      <a:pos x="connsiteX2" y="connsiteY2"/>
                    </a:cxn>
                    <a:cxn ang="0">
                      <a:pos x="connsiteX3" y="connsiteY3"/>
                    </a:cxn>
                  </a:cxnLst>
                  <a:rect l="l" t="t" r="r" b="b"/>
                  <a:pathLst>
                    <a:path w="48213" h="98034">
                      <a:moveTo>
                        <a:pt x="0" y="3214"/>
                      </a:moveTo>
                      <a:lnTo>
                        <a:pt x="9643" y="98035"/>
                      </a:lnTo>
                      <a:lnTo>
                        <a:pt x="48214" y="94821"/>
                      </a:lnTo>
                      <a:lnTo>
                        <a:pt x="35357" y="0"/>
                      </a:lnTo>
                      <a:close/>
                    </a:path>
                  </a:pathLst>
                </a:custGeom>
                <a:solidFill>
                  <a:srgbClr val="FF5B30"/>
                </a:solidFill>
                <a:ln w="16045" cap="flat">
                  <a:noFill/>
                  <a:prstDash val="solid"/>
                  <a:miter/>
                </a:ln>
              </p:spPr>
              <p:txBody>
                <a:bodyPr rtlCol="0" anchor="ctr"/>
                <a:lstStyle/>
                <a:p>
                  <a:endParaRPr lang="fr-BE"/>
                </a:p>
              </p:txBody>
            </p:sp>
            <p:sp>
              <p:nvSpPr>
                <p:cNvPr id="141" name="Forme libre : forme 140">
                  <a:extLst>
                    <a:ext uri="{FF2B5EF4-FFF2-40B4-BE49-F238E27FC236}">
                      <a16:creationId xmlns:a16="http://schemas.microsoft.com/office/drawing/2014/main" id="{ADE6F006-865B-44BF-8F48-2EE1E2675093}"/>
                    </a:ext>
                  </a:extLst>
                </p:cNvPr>
                <p:cNvSpPr/>
                <p:nvPr/>
              </p:nvSpPr>
              <p:spPr>
                <a:xfrm>
                  <a:off x="2083567" y="3846546"/>
                  <a:ext cx="48213" cy="98034"/>
                </a:xfrm>
                <a:custGeom>
                  <a:avLst/>
                  <a:gdLst>
                    <a:gd name="connsiteX0" fmla="*/ 38571 w 48213"/>
                    <a:gd name="connsiteY0" fmla="*/ 0 h 98034"/>
                    <a:gd name="connsiteX1" fmla="*/ 0 w 48213"/>
                    <a:gd name="connsiteY1" fmla="*/ 3214 h 98034"/>
                    <a:gd name="connsiteX2" fmla="*/ 12857 w 48213"/>
                    <a:gd name="connsiteY2" fmla="*/ 98035 h 98034"/>
                    <a:gd name="connsiteX3" fmla="*/ 48214 w 48213"/>
                    <a:gd name="connsiteY3" fmla="*/ 94821 h 98034"/>
                  </a:gdLst>
                  <a:ahLst/>
                  <a:cxnLst>
                    <a:cxn ang="0">
                      <a:pos x="connsiteX0" y="connsiteY0"/>
                    </a:cxn>
                    <a:cxn ang="0">
                      <a:pos x="connsiteX1" y="connsiteY1"/>
                    </a:cxn>
                    <a:cxn ang="0">
                      <a:pos x="connsiteX2" y="connsiteY2"/>
                    </a:cxn>
                    <a:cxn ang="0">
                      <a:pos x="connsiteX3" y="connsiteY3"/>
                    </a:cxn>
                  </a:cxnLst>
                  <a:rect l="l" t="t" r="r" b="b"/>
                  <a:pathLst>
                    <a:path w="48213" h="98034">
                      <a:moveTo>
                        <a:pt x="38571" y="0"/>
                      </a:moveTo>
                      <a:lnTo>
                        <a:pt x="0" y="3214"/>
                      </a:lnTo>
                      <a:lnTo>
                        <a:pt x="12857" y="98035"/>
                      </a:lnTo>
                      <a:lnTo>
                        <a:pt x="48214" y="94821"/>
                      </a:lnTo>
                      <a:close/>
                    </a:path>
                  </a:pathLst>
                </a:custGeom>
                <a:solidFill>
                  <a:srgbClr val="FF7351"/>
                </a:solidFill>
                <a:ln w="16045" cap="flat">
                  <a:noFill/>
                  <a:prstDash val="solid"/>
                  <a:miter/>
                </a:ln>
              </p:spPr>
              <p:txBody>
                <a:bodyPr rtlCol="0" anchor="ctr"/>
                <a:lstStyle/>
                <a:p>
                  <a:endParaRPr lang="fr-BE"/>
                </a:p>
              </p:txBody>
            </p:sp>
            <p:grpSp>
              <p:nvGrpSpPr>
                <p:cNvPr id="142" name="Graphique 2">
                  <a:extLst>
                    <a:ext uri="{FF2B5EF4-FFF2-40B4-BE49-F238E27FC236}">
                      <a16:creationId xmlns:a16="http://schemas.microsoft.com/office/drawing/2014/main" id="{11DE6BD8-F0FA-4935-9CD2-4DF6974F9F44}"/>
                    </a:ext>
                  </a:extLst>
                </p:cNvPr>
                <p:cNvGrpSpPr/>
                <p:nvPr/>
              </p:nvGrpSpPr>
              <p:grpSpPr>
                <a:xfrm>
                  <a:off x="2040174" y="3912438"/>
                  <a:ext cx="107677" cy="51428"/>
                  <a:chOff x="2040174" y="3912438"/>
                  <a:chExt cx="107677" cy="51428"/>
                </a:xfrm>
              </p:grpSpPr>
              <p:sp>
                <p:nvSpPr>
                  <p:cNvPr id="143" name="Forme libre : forme 142">
                    <a:extLst>
                      <a:ext uri="{FF2B5EF4-FFF2-40B4-BE49-F238E27FC236}">
                        <a16:creationId xmlns:a16="http://schemas.microsoft.com/office/drawing/2014/main" id="{33307093-ED9E-40E1-AFAC-1EDCC1422212}"/>
                      </a:ext>
                    </a:extLst>
                  </p:cNvPr>
                  <p:cNvSpPr/>
                  <p:nvPr/>
                </p:nvSpPr>
                <p:spPr>
                  <a:xfrm>
                    <a:off x="2048210" y="3912438"/>
                    <a:ext cx="89999" cy="20892"/>
                  </a:xfrm>
                  <a:custGeom>
                    <a:avLst/>
                    <a:gdLst>
                      <a:gd name="connsiteX0" fmla="*/ 81964 w 89999"/>
                      <a:gd name="connsiteY0" fmla="*/ 16071 h 20892"/>
                      <a:gd name="connsiteX1" fmla="*/ 8036 w 89999"/>
                      <a:gd name="connsiteY1" fmla="*/ 20893 h 20892"/>
                      <a:gd name="connsiteX2" fmla="*/ 0 w 89999"/>
                      <a:gd name="connsiteY2" fmla="*/ 12857 h 20892"/>
                      <a:gd name="connsiteX3" fmla="*/ 0 w 89999"/>
                      <a:gd name="connsiteY3" fmla="*/ 12857 h 20892"/>
                      <a:gd name="connsiteX4" fmla="*/ 8036 w 89999"/>
                      <a:gd name="connsiteY4" fmla="*/ 4821 h 20892"/>
                      <a:gd name="connsiteX5" fmla="*/ 81964 w 89999"/>
                      <a:gd name="connsiteY5" fmla="*/ 0 h 20892"/>
                      <a:gd name="connsiteX6" fmla="*/ 89999 w 89999"/>
                      <a:gd name="connsiteY6" fmla="*/ 8036 h 20892"/>
                      <a:gd name="connsiteX7" fmla="*/ 89999 w 89999"/>
                      <a:gd name="connsiteY7" fmla="*/ 8036 h 20892"/>
                      <a:gd name="connsiteX8" fmla="*/ 81964 w 89999"/>
                      <a:gd name="connsiteY8" fmla="*/ 16071 h 20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99" h="20892">
                        <a:moveTo>
                          <a:pt x="81964" y="16071"/>
                        </a:moveTo>
                        <a:lnTo>
                          <a:pt x="8036" y="20893"/>
                        </a:lnTo>
                        <a:cubicBezTo>
                          <a:pt x="3214" y="20893"/>
                          <a:pt x="0" y="17678"/>
                          <a:pt x="0" y="12857"/>
                        </a:cubicBezTo>
                        <a:lnTo>
                          <a:pt x="0" y="12857"/>
                        </a:lnTo>
                        <a:cubicBezTo>
                          <a:pt x="0" y="8036"/>
                          <a:pt x="3214" y="4821"/>
                          <a:pt x="8036" y="4821"/>
                        </a:cubicBezTo>
                        <a:lnTo>
                          <a:pt x="81964" y="0"/>
                        </a:lnTo>
                        <a:cubicBezTo>
                          <a:pt x="86785" y="0"/>
                          <a:pt x="89999" y="3214"/>
                          <a:pt x="89999" y="8036"/>
                        </a:cubicBezTo>
                        <a:lnTo>
                          <a:pt x="89999" y="8036"/>
                        </a:lnTo>
                        <a:cubicBezTo>
                          <a:pt x="89999" y="12857"/>
                          <a:pt x="86785" y="16071"/>
                          <a:pt x="81964" y="16071"/>
                        </a:cubicBezTo>
                        <a:close/>
                      </a:path>
                    </a:pathLst>
                  </a:custGeom>
                  <a:solidFill>
                    <a:srgbClr val="242428"/>
                  </a:solidFill>
                  <a:ln w="16045" cap="flat">
                    <a:noFill/>
                    <a:prstDash val="solid"/>
                    <a:miter/>
                  </a:ln>
                </p:spPr>
                <p:txBody>
                  <a:bodyPr rtlCol="0" anchor="ctr"/>
                  <a:lstStyle/>
                  <a:p>
                    <a:endParaRPr lang="fr-BE"/>
                  </a:p>
                </p:txBody>
              </p:sp>
              <p:sp>
                <p:nvSpPr>
                  <p:cNvPr id="144" name="Forme libre : forme 143">
                    <a:extLst>
                      <a:ext uri="{FF2B5EF4-FFF2-40B4-BE49-F238E27FC236}">
                        <a16:creationId xmlns:a16="http://schemas.microsoft.com/office/drawing/2014/main" id="{13E0C212-3DDD-4954-AA18-F7DC66C396C0}"/>
                      </a:ext>
                    </a:extLst>
                  </p:cNvPr>
                  <p:cNvSpPr/>
                  <p:nvPr/>
                </p:nvSpPr>
                <p:spPr>
                  <a:xfrm>
                    <a:off x="2044996" y="3942974"/>
                    <a:ext cx="99642" cy="20892"/>
                  </a:xfrm>
                  <a:custGeom>
                    <a:avLst/>
                    <a:gdLst>
                      <a:gd name="connsiteX0" fmla="*/ 91606 w 99642"/>
                      <a:gd name="connsiteY0" fmla="*/ 16071 h 20892"/>
                      <a:gd name="connsiteX1" fmla="*/ 8036 w 99642"/>
                      <a:gd name="connsiteY1" fmla="*/ 20893 h 20892"/>
                      <a:gd name="connsiteX2" fmla="*/ 0 w 99642"/>
                      <a:gd name="connsiteY2" fmla="*/ 12857 h 20892"/>
                      <a:gd name="connsiteX3" fmla="*/ 0 w 99642"/>
                      <a:gd name="connsiteY3" fmla="*/ 12857 h 20892"/>
                      <a:gd name="connsiteX4" fmla="*/ 8036 w 99642"/>
                      <a:gd name="connsiteY4" fmla="*/ 4821 h 20892"/>
                      <a:gd name="connsiteX5" fmla="*/ 91606 w 99642"/>
                      <a:gd name="connsiteY5" fmla="*/ 0 h 20892"/>
                      <a:gd name="connsiteX6" fmla="*/ 99642 w 99642"/>
                      <a:gd name="connsiteY6" fmla="*/ 8036 h 20892"/>
                      <a:gd name="connsiteX7" fmla="*/ 99642 w 99642"/>
                      <a:gd name="connsiteY7" fmla="*/ 8036 h 20892"/>
                      <a:gd name="connsiteX8" fmla="*/ 91606 w 99642"/>
                      <a:gd name="connsiteY8" fmla="*/ 16071 h 20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642" h="20892">
                        <a:moveTo>
                          <a:pt x="91606" y="16071"/>
                        </a:moveTo>
                        <a:lnTo>
                          <a:pt x="8036" y="20893"/>
                        </a:lnTo>
                        <a:cubicBezTo>
                          <a:pt x="3214" y="20893"/>
                          <a:pt x="0" y="17678"/>
                          <a:pt x="0" y="12857"/>
                        </a:cubicBezTo>
                        <a:lnTo>
                          <a:pt x="0" y="12857"/>
                        </a:lnTo>
                        <a:cubicBezTo>
                          <a:pt x="0" y="8036"/>
                          <a:pt x="3214" y="4821"/>
                          <a:pt x="8036" y="4821"/>
                        </a:cubicBezTo>
                        <a:lnTo>
                          <a:pt x="91606" y="0"/>
                        </a:lnTo>
                        <a:cubicBezTo>
                          <a:pt x="96428" y="0"/>
                          <a:pt x="99642" y="3214"/>
                          <a:pt x="99642" y="8036"/>
                        </a:cubicBezTo>
                        <a:lnTo>
                          <a:pt x="99642" y="8036"/>
                        </a:lnTo>
                        <a:cubicBezTo>
                          <a:pt x="99642" y="11250"/>
                          <a:pt x="96428" y="16071"/>
                          <a:pt x="91606" y="16071"/>
                        </a:cubicBezTo>
                        <a:close/>
                      </a:path>
                    </a:pathLst>
                  </a:custGeom>
                  <a:solidFill>
                    <a:srgbClr val="242428"/>
                  </a:solidFill>
                  <a:ln w="16045" cap="flat">
                    <a:noFill/>
                    <a:prstDash val="solid"/>
                    <a:miter/>
                  </a:ln>
                </p:spPr>
                <p:txBody>
                  <a:bodyPr rtlCol="0" anchor="ctr"/>
                  <a:lstStyle/>
                  <a:p>
                    <a:endParaRPr lang="fr-BE"/>
                  </a:p>
                </p:txBody>
              </p:sp>
              <p:sp>
                <p:nvSpPr>
                  <p:cNvPr id="145" name="Forme libre : forme 144">
                    <a:extLst>
                      <a:ext uri="{FF2B5EF4-FFF2-40B4-BE49-F238E27FC236}">
                        <a16:creationId xmlns:a16="http://schemas.microsoft.com/office/drawing/2014/main" id="{8C385CAF-2060-4EF2-A2B2-E21766BF6D2E}"/>
                      </a:ext>
                    </a:extLst>
                  </p:cNvPr>
                  <p:cNvSpPr/>
                  <p:nvPr/>
                </p:nvSpPr>
                <p:spPr>
                  <a:xfrm>
                    <a:off x="2040174" y="3917260"/>
                    <a:ext cx="106070" cy="41785"/>
                  </a:xfrm>
                  <a:custGeom>
                    <a:avLst/>
                    <a:gdLst>
                      <a:gd name="connsiteX0" fmla="*/ 1607 w 106070"/>
                      <a:gd name="connsiteY0" fmla="*/ 36964 h 41785"/>
                      <a:gd name="connsiteX1" fmla="*/ 0 w 106070"/>
                      <a:gd name="connsiteY1" fmla="*/ 9643 h 41785"/>
                      <a:gd name="connsiteX2" fmla="*/ 4821 w 106070"/>
                      <a:gd name="connsiteY2" fmla="*/ 4821 h 41785"/>
                      <a:gd name="connsiteX3" fmla="*/ 99642 w 106070"/>
                      <a:gd name="connsiteY3" fmla="*/ 0 h 41785"/>
                      <a:gd name="connsiteX4" fmla="*/ 104463 w 106070"/>
                      <a:gd name="connsiteY4" fmla="*/ 4821 h 41785"/>
                      <a:gd name="connsiteX5" fmla="*/ 106071 w 106070"/>
                      <a:gd name="connsiteY5" fmla="*/ 32143 h 41785"/>
                      <a:gd name="connsiteX6" fmla="*/ 101249 w 106070"/>
                      <a:gd name="connsiteY6" fmla="*/ 36964 h 41785"/>
                      <a:gd name="connsiteX7" fmla="*/ 6428 w 106070"/>
                      <a:gd name="connsiteY7" fmla="*/ 41785 h 41785"/>
                      <a:gd name="connsiteX8" fmla="*/ 1607 w 106070"/>
                      <a:gd name="connsiteY8" fmla="*/ 36964 h 4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070" h="41785">
                        <a:moveTo>
                          <a:pt x="1607" y="36964"/>
                        </a:moveTo>
                        <a:lnTo>
                          <a:pt x="0" y="9643"/>
                        </a:lnTo>
                        <a:cubicBezTo>
                          <a:pt x="0" y="6429"/>
                          <a:pt x="1607" y="4821"/>
                          <a:pt x="4821" y="4821"/>
                        </a:cubicBezTo>
                        <a:lnTo>
                          <a:pt x="99642" y="0"/>
                        </a:lnTo>
                        <a:cubicBezTo>
                          <a:pt x="102856" y="0"/>
                          <a:pt x="104463" y="1607"/>
                          <a:pt x="104463" y="4821"/>
                        </a:cubicBezTo>
                        <a:lnTo>
                          <a:pt x="106071" y="32143"/>
                        </a:lnTo>
                        <a:cubicBezTo>
                          <a:pt x="106071" y="35357"/>
                          <a:pt x="104463" y="36964"/>
                          <a:pt x="101249" y="36964"/>
                        </a:cubicBezTo>
                        <a:lnTo>
                          <a:pt x="6428" y="41785"/>
                        </a:lnTo>
                        <a:cubicBezTo>
                          <a:pt x="3214" y="41785"/>
                          <a:pt x="1607" y="40178"/>
                          <a:pt x="1607" y="36964"/>
                        </a:cubicBezTo>
                        <a:close/>
                      </a:path>
                    </a:pathLst>
                  </a:custGeom>
                  <a:solidFill>
                    <a:srgbClr val="47464E"/>
                  </a:solidFill>
                  <a:ln w="16045" cap="flat">
                    <a:noFill/>
                    <a:prstDash val="solid"/>
                    <a:miter/>
                  </a:ln>
                </p:spPr>
                <p:txBody>
                  <a:bodyPr rtlCol="0" anchor="ctr"/>
                  <a:lstStyle/>
                  <a:p>
                    <a:endParaRPr lang="fr-BE"/>
                  </a:p>
                </p:txBody>
              </p:sp>
              <p:sp>
                <p:nvSpPr>
                  <p:cNvPr id="146" name="Forme libre : forme 145">
                    <a:extLst>
                      <a:ext uri="{FF2B5EF4-FFF2-40B4-BE49-F238E27FC236}">
                        <a16:creationId xmlns:a16="http://schemas.microsoft.com/office/drawing/2014/main" id="{C218B328-28A0-4DE2-A4E7-5B276B563452}"/>
                      </a:ext>
                    </a:extLst>
                  </p:cNvPr>
                  <p:cNvSpPr/>
                  <p:nvPr/>
                </p:nvSpPr>
                <p:spPr>
                  <a:xfrm>
                    <a:off x="2091603" y="3918867"/>
                    <a:ext cx="56249" cy="38571"/>
                  </a:xfrm>
                  <a:custGeom>
                    <a:avLst/>
                    <a:gdLst>
                      <a:gd name="connsiteX0" fmla="*/ 1607 w 56249"/>
                      <a:gd name="connsiteY0" fmla="*/ 38571 h 38571"/>
                      <a:gd name="connsiteX1" fmla="*/ 0 w 56249"/>
                      <a:gd name="connsiteY1" fmla="*/ 1607 h 38571"/>
                      <a:gd name="connsiteX2" fmla="*/ 49821 w 56249"/>
                      <a:gd name="connsiteY2" fmla="*/ 0 h 38571"/>
                      <a:gd name="connsiteX3" fmla="*/ 54642 w 56249"/>
                      <a:gd name="connsiteY3" fmla="*/ 4821 h 38571"/>
                      <a:gd name="connsiteX4" fmla="*/ 56250 w 56249"/>
                      <a:gd name="connsiteY4" fmla="*/ 32143 h 38571"/>
                      <a:gd name="connsiteX5" fmla="*/ 51428 w 56249"/>
                      <a:gd name="connsiteY5" fmla="*/ 36964 h 38571"/>
                      <a:gd name="connsiteX6" fmla="*/ 1607 w 56249"/>
                      <a:gd name="connsiteY6" fmla="*/ 38571 h 38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249" h="38571">
                        <a:moveTo>
                          <a:pt x="1607" y="38571"/>
                        </a:moveTo>
                        <a:lnTo>
                          <a:pt x="0" y="1607"/>
                        </a:lnTo>
                        <a:lnTo>
                          <a:pt x="49821" y="0"/>
                        </a:lnTo>
                        <a:cubicBezTo>
                          <a:pt x="53035" y="0"/>
                          <a:pt x="54642" y="1607"/>
                          <a:pt x="54642" y="4821"/>
                        </a:cubicBezTo>
                        <a:lnTo>
                          <a:pt x="56250" y="32143"/>
                        </a:lnTo>
                        <a:cubicBezTo>
                          <a:pt x="56250" y="35357"/>
                          <a:pt x="54642" y="36964"/>
                          <a:pt x="51428" y="36964"/>
                        </a:cubicBezTo>
                        <a:lnTo>
                          <a:pt x="1607" y="38571"/>
                        </a:lnTo>
                        <a:close/>
                      </a:path>
                    </a:pathLst>
                  </a:custGeom>
                  <a:solidFill>
                    <a:srgbClr val="515059"/>
                  </a:solidFill>
                  <a:ln w="16045" cap="flat">
                    <a:noFill/>
                    <a:prstDash val="solid"/>
                    <a:miter/>
                  </a:ln>
                </p:spPr>
                <p:txBody>
                  <a:bodyPr rtlCol="0" anchor="ctr"/>
                  <a:lstStyle/>
                  <a:p>
                    <a:endParaRPr lang="fr-BE"/>
                  </a:p>
                </p:txBody>
              </p:sp>
            </p:grpSp>
            <p:grpSp>
              <p:nvGrpSpPr>
                <p:cNvPr id="147" name="Graphique 2">
                  <a:extLst>
                    <a:ext uri="{FF2B5EF4-FFF2-40B4-BE49-F238E27FC236}">
                      <a16:creationId xmlns:a16="http://schemas.microsoft.com/office/drawing/2014/main" id="{11DE6BD8-F0FA-4935-9CD2-4DF6974F9F44}"/>
                    </a:ext>
                  </a:extLst>
                </p:cNvPr>
                <p:cNvGrpSpPr/>
                <p:nvPr/>
              </p:nvGrpSpPr>
              <p:grpSpPr>
                <a:xfrm>
                  <a:off x="1990353" y="3510656"/>
                  <a:ext cx="89999" cy="56249"/>
                  <a:chOff x="1990353" y="3510656"/>
                  <a:chExt cx="89999" cy="56249"/>
                </a:xfrm>
              </p:grpSpPr>
              <p:sp>
                <p:nvSpPr>
                  <p:cNvPr id="148" name="Forme libre : forme 147">
                    <a:extLst>
                      <a:ext uri="{FF2B5EF4-FFF2-40B4-BE49-F238E27FC236}">
                        <a16:creationId xmlns:a16="http://schemas.microsoft.com/office/drawing/2014/main" id="{B6967C64-C3EE-45A3-B87C-AC2CB02E45FC}"/>
                      </a:ext>
                    </a:extLst>
                  </p:cNvPr>
                  <p:cNvSpPr/>
                  <p:nvPr/>
                </p:nvSpPr>
                <p:spPr>
                  <a:xfrm>
                    <a:off x="1995175" y="3510656"/>
                    <a:ext cx="75535" cy="25714"/>
                  </a:xfrm>
                  <a:custGeom>
                    <a:avLst/>
                    <a:gdLst>
                      <a:gd name="connsiteX0" fmla="*/ 72321 w 75535"/>
                      <a:gd name="connsiteY0" fmla="*/ 14464 h 25714"/>
                      <a:gd name="connsiteX1" fmla="*/ 6429 w 75535"/>
                      <a:gd name="connsiteY1" fmla="*/ 25714 h 25714"/>
                      <a:gd name="connsiteX2" fmla="*/ 1607 w 75535"/>
                      <a:gd name="connsiteY2" fmla="*/ 22500 h 25714"/>
                      <a:gd name="connsiteX3" fmla="*/ 0 w 75535"/>
                      <a:gd name="connsiteY3" fmla="*/ 16071 h 25714"/>
                      <a:gd name="connsiteX4" fmla="*/ 3214 w 75535"/>
                      <a:gd name="connsiteY4" fmla="*/ 11250 h 25714"/>
                      <a:gd name="connsiteX5" fmla="*/ 69107 w 75535"/>
                      <a:gd name="connsiteY5" fmla="*/ 0 h 25714"/>
                      <a:gd name="connsiteX6" fmla="*/ 73928 w 75535"/>
                      <a:gd name="connsiteY6" fmla="*/ 3214 h 25714"/>
                      <a:gd name="connsiteX7" fmla="*/ 75535 w 75535"/>
                      <a:gd name="connsiteY7" fmla="*/ 9643 h 25714"/>
                      <a:gd name="connsiteX8" fmla="*/ 72321 w 75535"/>
                      <a:gd name="connsiteY8" fmla="*/ 14464 h 25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535" h="25714">
                        <a:moveTo>
                          <a:pt x="72321" y="14464"/>
                        </a:moveTo>
                        <a:lnTo>
                          <a:pt x="6429" y="25714"/>
                        </a:lnTo>
                        <a:cubicBezTo>
                          <a:pt x="4821" y="25714"/>
                          <a:pt x="3214" y="24107"/>
                          <a:pt x="1607" y="22500"/>
                        </a:cubicBezTo>
                        <a:lnTo>
                          <a:pt x="0" y="16071"/>
                        </a:lnTo>
                        <a:cubicBezTo>
                          <a:pt x="0" y="12857"/>
                          <a:pt x="1607" y="11250"/>
                          <a:pt x="3214" y="11250"/>
                        </a:cubicBezTo>
                        <a:lnTo>
                          <a:pt x="69107" y="0"/>
                        </a:lnTo>
                        <a:cubicBezTo>
                          <a:pt x="70714" y="0"/>
                          <a:pt x="72321" y="1607"/>
                          <a:pt x="73928" y="3214"/>
                        </a:cubicBezTo>
                        <a:lnTo>
                          <a:pt x="75535" y="9643"/>
                        </a:lnTo>
                        <a:cubicBezTo>
                          <a:pt x="75535" y="12857"/>
                          <a:pt x="75535" y="14464"/>
                          <a:pt x="72321" y="14464"/>
                        </a:cubicBezTo>
                        <a:close/>
                      </a:path>
                    </a:pathLst>
                  </a:custGeom>
                  <a:solidFill>
                    <a:srgbClr val="242428"/>
                  </a:solidFill>
                  <a:ln w="16045" cap="flat">
                    <a:noFill/>
                    <a:prstDash val="solid"/>
                    <a:miter/>
                  </a:ln>
                </p:spPr>
                <p:txBody>
                  <a:bodyPr rtlCol="0" anchor="ctr"/>
                  <a:lstStyle/>
                  <a:p>
                    <a:endParaRPr lang="fr-BE"/>
                  </a:p>
                </p:txBody>
              </p:sp>
              <p:sp>
                <p:nvSpPr>
                  <p:cNvPr id="149" name="Forme libre : forme 148">
                    <a:extLst>
                      <a:ext uri="{FF2B5EF4-FFF2-40B4-BE49-F238E27FC236}">
                        <a16:creationId xmlns:a16="http://schemas.microsoft.com/office/drawing/2014/main" id="{60C64A05-9C40-42AD-8DD8-03FCD28603F9}"/>
                      </a:ext>
                    </a:extLst>
                  </p:cNvPr>
                  <p:cNvSpPr/>
                  <p:nvPr/>
                </p:nvSpPr>
                <p:spPr>
                  <a:xfrm>
                    <a:off x="1995175" y="3539584"/>
                    <a:ext cx="83570" cy="27321"/>
                  </a:xfrm>
                  <a:custGeom>
                    <a:avLst/>
                    <a:gdLst>
                      <a:gd name="connsiteX0" fmla="*/ 80356 w 83570"/>
                      <a:gd name="connsiteY0" fmla="*/ 14464 h 27321"/>
                      <a:gd name="connsiteX1" fmla="*/ 6429 w 83570"/>
                      <a:gd name="connsiteY1" fmla="*/ 27321 h 27321"/>
                      <a:gd name="connsiteX2" fmla="*/ 1607 w 83570"/>
                      <a:gd name="connsiteY2" fmla="*/ 24107 h 27321"/>
                      <a:gd name="connsiteX3" fmla="*/ 0 w 83570"/>
                      <a:gd name="connsiteY3" fmla="*/ 17679 h 27321"/>
                      <a:gd name="connsiteX4" fmla="*/ 3214 w 83570"/>
                      <a:gd name="connsiteY4" fmla="*/ 12857 h 27321"/>
                      <a:gd name="connsiteX5" fmla="*/ 77142 w 83570"/>
                      <a:gd name="connsiteY5" fmla="*/ 0 h 27321"/>
                      <a:gd name="connsiteX6" fmla="*/ 81964 w 83570"/>
                      <a:gd name="connsiteY6" fmla="*/ 3214 h 27321"/>
                      <a:gd name="connsiteX7" fmla="*/ 83571 w 83570"/>
                      <a:gd name="connsiteY7" fmla="*/ 9643 h 27321"/>
                      <a:gd name="connsiteX8" fmla="*/ 80356 w 83570"/>
                      <a:gd name="connsiteY8" fmla="*/ 14464 h 27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570" h="27321">
                        <a:moveTo>
                          <a:pt x="80356" y="14464"/>
                        </a:moveTo>
                        <a:lnTo>
                          <a:pt x="6429" y="27321"/>
                        </a:lnTo>
                        <a:cubicBezTo>
                          <a:pt x="4821" y="27321"/>
                          <a:pt x="3214" y="25714"/>
                          <a:pt x="1607" y="24107"/>
                        </a:cubicBezTo>
                        <a:lnTo>
                          <a:pt x="0" y="17679"/>
                        </a:lnTo>
                        <a:cubicBezTo>
                          <a:pt x="0" y="14464"/>
                          <a:pt x="1607" y="12857"/>
                          <a:pt x="3214" y="12857"/>
                        </a:cubicBezTo>
                        <a:lnTo>
                          <a:pt x="77142" y="0"/>
                        </a:lnTo>
                        <a:cubicBezTo>
                          <a:pt x="78749" y="0"/>
                          <a:pt x="80356" y="1607"/>
                          <a:pt x="81964" y="3214"/>
                        </a:cubicBezTo>
                        <a:lnTo>
                          <a:pt x="83571" y="9643"/>
                        </a:lnTo>
                        <a:cubicBezTo>
                          <a:pt x="83571" y="12857"/>
                          <a:pt x="81964" y="14464"/>
                          <a:pt x="80356" y="14464"/>
                        </a:cubicBezTo>
                        <a:close/>
                      </a:path>
                    </a:pathLst>
                  </a:custGeom>
                  <a:solidFill>
                    <a:srgbClr val="242428"/>
                  </a:solidFill>
                  <a:ln w="16045" cap="flat">
                    <a:noFill/>
                    <a:prstDash val="solid"/>
                    <a:miter/>
                  </a:ln>
                </p:spPr>
                <p:txBody>
                  <a:bodyPr rtlCol="0" anchor="ctr"/>
                  <a:lstStyle/>
                  <a:p>
                    <a:endParaRPr lang="fr-BE"/>
                  </a:p>
                </p:txBody>
              </p:sp>
              <p:sp>
                <p:nvSpPr>
                  <p:cNvPr id="150" name="Forme libre : forme 149">
                    <a:extLst>
                      <a:ext uri="{FF2B5EF4-FFF2-40B4-BE49-F238E27FC236}">
                        <a16:creationId xmlns:a16="http://schemas.microsoft.com/office/drawing/2014/main" id="{0FFD4765-73F8-40ED-BD6F-7ABDB0A8EC8A}"/>
                      </a:ext>
                    </a:extLst>
                  </p:cNvPr>
                  <p:cNvSpPr/>
                  <p:nvPr/>
                </p:nvSpPr>
                <p:spPr>
                  <a:xfrm>
                    <a:off x="1990353" y="3513870"/>
                    <a:ext cx="88392" cy="49820"/>
                  </a:xfrm>
                  <a:custGeom>
                    <a:avLst/>
                    <a:gdLst>
                      <a:gd name="connsiteX0" fmla="*/ 3214 w 88392"/>
                      <a:gd name="connsiteY0" fmla="*/ 45000 h 49820"/>
                      <a:gd name="connsiteX1" fmla="*/ 0 w 88392"/>
                      <a:gd name="connsiteY1" fmla="*/ 19286 h 49820"/>
                      <a:gd name="connsiteX2" fmla="*/ 3214 w 88392"/>
                      <a:gd name="connsiteY2" fmla="*/ 12857 h 49820"/>
                      <a:gd name="connsiteX3" fmla="*/ 80356 w 88392"/>
                      <a:gd name="connsiteY3" fmla="*/ 0 h 49820"/>
                      <a:gd name="connsiteX4" fmla="*/ 85178 w 88392"/>
                      <a:gd name="connsiteY4" fmla="*/ 4821 h 49820"/>
                      <a:gd name="connsiteX5" fmla="*/ 88392 w 88392"/>
                      <a:gd name="connsiteY5" fmla="*/ 30535 h 49820"/>
                      <a:gd name="connsiteX6" fmla="*/ 85178 w 88392"/>
                      <a:gd name="connsiteY6" fmla="*/ 36964 h 49820"/>
                      <a:gd name="connsiteX7" fmla="*/ 8036 w 88392"/>
                      <a:gd name="connsiteY7" fmla="*/ 49821 h 49820"/>
                      <a:gd name="connsiteX8" fmla="*/ 3214 w 88392"/>
                      <a:gd name="connsiteY8" fmla="*/ 45000 h 49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392" h="49820">
                        <a:moveTo>
                          <a:pt x="3214" y="45000"/>
                        </a:moveTo>
                        <a:lnTo>
                          <a:pt x="0" y="19286"/>
                        </a:lnTo>
                        <a:cubicBezTo>
                          <a:pt x="0" y="16071"/>
                          <a:pt x="1607" y="14464"/>
                          <a:pt x="3214" y="12857"/>
                        </a:cubicBezTo>
                        <a:lnTo>
                          <a:pt x="80356" y="0"/>
                        </a:lnTo>
                        <a:cubicBezTo>
                          <a:pt x="81964" y="0"/>
                          <a:pt x="85178" y="1607"/>
                          <a:pt x="85178" y="4821"/>
                        </a:cubicBezTo>
                        <a:lnTo>
                          <a:pt x="88392" y="30535"/>
                        </a:lnTo>
                        <a:cubicBezTo>
                          <a:pt x="88392" y="33750"/>
                          <a:pt x="86785" y="35357"/>
                          <a:pt x="85178" y="36964"/>
                        </a:cubicBezTo>
                        <a:lnTo>
                          <a:pt x="8036" y="49821"/>
                        </a:lnTo>
                        <a:cubicBezTo>
                          <a:pt x="6429" y="49821"/>
                          <a:pt x="3214" y="48214"/>
                          <a:pt x="3214" y="45000"/>
                        </a:cubicBezTo>
                        <a:close/>
                      </a:path>
                    </a:pathLst>
                  </a:custGeom>
                  <a:solidFill>
                    <a:srgbClr val="35343A"/>
                  </a:solidFill>
                  <a:ln w="16045" cap="flat">
                    <a:noFill/>
                    <a:prstDash val="solid"/>
                    <a:miter/>
                  </a:ln>
                </p:spPr>
                <p:txBody>
                  <a:bodyPr rtlCol="0" anchor="ctr"/>
                  <a:lstStyle/>
                  <a:p>
                    <a:endParaRPr lang="fr-BE"/>
                  </a:p>
                </p:txBody>
              </p:sp>
              <p:sp>
                <p:nvSpPr>
                  <p:cNvPr id="151" name="Forme libre : forme 150">
                    <a:extLst>
                      <a:ext uri="{FF2B5EF4-FFF2-40B4-BE49-F238E27FC236}">
                        <a16:creationId xmlns:a16="http://schemas.microsoft.com/office/drawing/2014/main" id="{BFB3E980-F8A6-4EEE-A300-D80D307F719B}"/>
                      </a:ext>
                    </a:extLst>
                  </p:cNvPr>
                  <p:cNvSpPr/>
                  <p:nvPr/>
                </p:nvSpPr>
                <p:spPr>
                  <a:xfrm>
                    <a:off x="2032139" y="3513870"/>
                    <a:ext cx="48213" cy="43392"/>
                  </a:xfrm>
                  <a:custGeom>
                    <a:avLst/>
                    <a:gdLst>
                      <a:gd name="connsiteX0" fmla="*/ 4821 w 48213"/>
                      <a:gd name="connsiteY0" fmla="*/ 43393 h 43392"/>
                      <a:gd name="connsiteX1" fmla="*/ 0 w 48213"/>
                      <a:gd name="connsiteY1" fmla="*/ 6429 h 43392"/>
                      <a:gd name="connsiteX2" fmla="*/ 40178 w 48213"/>
                      <a:gd name="connsiteY2" fmla="*/ 0 h 43392"/>
                      <a:gd name="connsiteX3" fmla="*/ 45000 w 48213"/>
                      <a:gd name="connsiteY3" fmla="*/ 3214 h 43392"/>
                      <a:gd name="connsiteX4" fmla="*/ 48214 w 48213"/>
                      <a:gd name="connsiteY4" fmla="*/ 30535 h 43392"/>
                      <a:gd name="connsiteX5" fmla="*/ 45000 w 48213"/>
                      <a:gd name="connsiteY5" fmla="*/ 35357 h 43392"/>
                      <a:gd name="connsiteX6" fmla="*/ 4821 w 48213"/>
                      <a:gd name="connsiteY6" fmla="*/ 43393 h 4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13" h="43392">
                        <a:moveTo>
                          <a:pt x="4821" y="43393"/>
                        </a:moveTo>
                        <a:lnTo>
                          <a:pt x="0" y="6429"/>
                        </a:lnTo>
                        <a:lnTo>
                          <a:pt x="40178" y="0"/>
                        </a:lnTo>
                        <a:cubicBezTo>
                          <a:pt x="41785" y="0"/>
                          <a:pt x="43392" y="1607"/>
                          <a:pt x="45000" y="3214"/>
                        </a:cubicBezTo>
                        <a:lnTo>
                          <a:pt x="48214" y="30535"/>
                        </a:lnTo>
                        <a:cubicBezTo>
                          <a:pt x="48214" y="33750"/>
                          <a:pt x="46607" y="35357"/>
                          <a:pt x="45000" y="35357"/>
                        </a:cubicBezTo>
                        <a:lnTo>
                          <a:pt x="4821" y="43393"/>
                        </a:lnTo>
                        <a:close/>
                      </a:path>
                    </a:pathLst>
                  </a:custGeom>
                  <a:solidFill>
                    <a:srgbClr val="434249"/>
                  </a:solidFill>
                  <a:ln w="16045" cap="flat">
                    <a:noFill/>
                    <a:prstDash val="solid"/>
                    <a:miter/>
                  </a:ln>
                </p:spPr>
                <p:txBody>
                  <a:bodyPr rtlCol="0" anchor="ctr"/>
                  <a:lstStyle/>
                  <a:p>
                    <a:endParaRPr lang="fr-BE"/>
                  </a:p>
                </p:txBody>
              </p:sp>
            </p:grpSp>
            <p:sp>
              <p:nvSpPr>
                <p:cNvPr id="152" name="Forme libre : forme 151">
                  <a:extLst>
                    <a:ext uri="{FF2B5EF4-FFF2-40B4-BE49-F238E27FC236}">
                      <a16:creationId xmlns:a16="http://schemas.microsoft.com/office/drawing/2014/main" id="{6F059184-D516-415E-8C4E-3B4FCCDA1BEE}"/>
                    </a:ext>
                  </a:extLst>
                </p:cNvPr>
                <p:cNvSpPr/>
                <p:nvPr/>
              </p:nvSpPr>
              <p:spPr>
                <a:xfrm>
                  <a:off x="788221" y="4624397"/>
                  <a:ext cx="363211" cy="67499"/>
                </a:xfrm>
                <a:custGeom>
                  <a:avLst/>
                  <a:gdLst>
                    <a:gd name="connsiteX0" fmla="*/ 28928 w 363211"/>
                    <a:gd name="connsiteY0" fmla="*/ 67499 h 67499"/>
                    <a:gd name="connsiteX1" fmla="*/ 334283 w 363211"/>
                    <a:gd name="connsiteY1" fmla="*/ 33750 h 67499"/>
                    <a:gd name="connsiteX2" fmla="*/ 361604 w 363211"/>
                    <a:gd name="connsiteY2" fmla="*/ 11250 h 67499"/>
                    <a:gd name="connsiteX3" fmla="*/ 363211 w 363211"/>
                    <a:gd name="connsiteY3" fmla="*/ 0 h 67499"/>
                    <a:gd name="connsiteX4" fmla="*/ 0 w 363211"/>
                    <a:gd name="connsiteY4" fmla="*/ 45000 h 67499"/>
                    <a:gd name="connsiteX5" fmla="*/ 28928 w 363211"/>
                    <a:gd name="connsiteY5" fmla="*/ 67499 h 6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3211" h="67499">
                      <a:moveTo>
                        <a:pt x="28928" y="67499"/>
                      </a:moveTo>
                      <a:lnTo>
                        <a:pt x="334283" y="33750"/>
                      </a:lnTo>
                      <a:cubicBezTo>
                        <a:pt x="348747" y="33750"/>
                        <a:pt x="359997" y="27321"/>
                        <a:pt x="361604" y="11250"/>
                      </a:cubicBezTo>
                      <a:lnTo>
                        <a:pt x="363211" y="0"/>
                      </a:lnTo>
                      <a:lnTo>
                        <a:pt x="0" y="45000"/>
                      </a:lnTo>
                      <a:cubicBezTo>
                        <a:pt x="4821" y="56250"/>
                        <a:pt x="17678" y="67499"/>
                        <a:pt x="28928" y="67499"/>
                      </a:cubicBezTo>
                      <a:close/>
                    </a:path>
                  </a:pathLst>
                </a:custGeom>
                <a:solidFill>
                  <a:srgbClr val="FF7351"/>
                </a:solidFill>
                <a:ln w="16045" cap="flat">
                  <a:noFill/>
                  <a:prstDash val="solid"/>
                  <a:miter/>
                </a:ln>
              </p:spPr>
              <p:txBody>
                <a:bodyPr rtlCol="0" anchor="ctr"/>
                <a:lstStyle/>
                <a:p>
                  <a:endParaRPr lang="fr-BE"/>
                </a:p>
              </p:txBody>
            </p:sp>
            <p:sp>
              <p:nvSpPr>
                <p:cNvPr id="153" name="Forme libre : forme 152">
                  <a:extLst>
                    <a:ext uri="{FF2B5EF4-FFF2-40B4-BE49-F238E27FC236}">
                      <a16:creationId xmlns:a16="http://schemas.microsoft.com/office/drawing/2014/main" id="{A4364C84-B78A-41F8-BC26-D6AFE095D1D1}"/>
                    </a:ext>
                  </a:extLst>
                </p:cNvPr>
                <p:cNvSpPr/>
                <p:nvPr/>
              </p:nvSpPr>
              <p:spPr>
                <a:xfrm>
                  <a:off x="884046" y="3660119"/>
                  <a:ext cx="405599" cy="72320"/>
                </a:xfrm>
                <a:custGeom>
                  <a:avLst/>
                  <a:gdLst>
                    <a:gd name="connsiteX0" fmla="*/ 47209 w 405599"/>
                    <a:gd name="connsiteY0" fmla="*/ 24107 h 72320"/>
                    <a:gd name="connsiteX1" fmla="*/ 603 w 405599"/>
                    <a:gd name="connsiteY1" fmla="*/ 0 h 72320"/>
                    <a:gd name="connsiteX2" fmla="*/ 5424 w 405599"/>
                    <a:gd name="connsiteY2" fmla="*/ 22500 h 72320"/>
                    <a:gd name="connsiteX3" fmla="*/ 23102 w 405599"/>
                    <a:gd name="connsiteY3" fmla="*/ 54642 h 72320"/>
                    <a:gd name="connsiteX4" fmla="*/ 53638 w 405599"/>
                    <a:gd name="connsiteY4" fmla="*/ 72321 h 72320"/>
                    <a:gd name="connsiteX5" fmla="*/ 370242 w 405599"/>
                    <a:gd name="connsiteY5" fmla="*/ 72321 h 72320"/>
                    <a:gd name="connsiteX6" fmla="*/ 405599 w 405599"/>
                    <a:gd name="connsiteY6" fmla="*/ 36964 h 72320"/>
                    <a:gd name="connsiteX7" fmla="*/ 394349 w 405599"/>
                    <a:gd name="connsiteY7" fmla="*/ 11250 h 72320"/>
                    <a:gd name="connsiteX8" fmla="*/ 357385 w 405599"/>
                    <a:gd name="connsiteY8" fmla="*/ 24107 h 72320"/>
                    <a:gd name="connsiteX9" fmla="*/ 47209 w 405599"/>
                    <a:gd name="connsiteY9" fmla="*/ 24107 h 7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5599" h="72320">
                      <a:moveTo>
                        <a:pt x="47209" y="24107"/>
                      </a:moveTo>
                      <a:cubicBezTo>
                        <a:pt x="27924" y="24107"/>
                        <a:pt x="10245" y="14464"/>
                        <a:pt x="603" y="0"/>
                      </a:cubicBezTo>
                      <a:cubicBezTo>
                        <a:pt x="-1004" y="8036"/>
                        <a:pt x="603" y="16071"/>
                        <a:pt x="5424" y="22500"/>
                      </a:cubicBezTo>
                      <a:lnTo>
                        <a:pt x="23102" y="54642"/>
                      </a:lnTo>
                      <a:cubicBezTo>
                        <a:pt x="29531" y="65892"/>
                        <a:pt x="40781" y="72321"/>
                        <a:pt x="53638" y="72321"/>
                      </a:cubicBezTo>
                      <a:lnTo>
                        <a:pt x="370242" y="72321"/>
                      </a:lnTo>
                      <a:cubicBezTo>
                        <a:pt x="389528" y="72321"/>
                        <a:pt x="405599" y="56250"/>
                        <a:pt x="405599" y="36964"/>
                      </a:cubicBezTo>
                      <a:cubicBezTo>
                        <a:pt x="405599" y="27321"/>
                        <a:pt x="400778" y="17679"/>
                        <a:pt x="394349" y="11250"/>
                      </a:cubicBezTo>
                      <a:cubicBezTo>
                        <a:pt x="384707" y="19286"/>
                        <a:pt x="371850" y="24107"/>
                        <a:pt x="357385" y="24107"/>
                      </a:cubicBezTo>
                      <a:lnTo>
                        <a:pt x="47209" y="24107"/>
                      </a:lnTo>
                      <a:close/>
                    </a:path>
                  </a:pathLst>
                </a:custGeom>
                <a:solidFill>
                  <a:srgbClr val="AA7330"/>
                </a:solidFill>
                <a:ln w="16045" cap="flat">
                  <a:noFill/>
                  <a:prstDash val="solid"/>
                  <a:miter/>
                </a:ln>
              </p:spPr>
              <p:txBody>
                <a:bodyPr rtlCol="0" anchor="ctr"/>
                <a:lstStyle/>
                <a:p>
                  <a:endParaRPr lang="fr-BE"/>
                </a:p>
              </p:txBody>
            </p:sp>
            <p:sp>
              <p:nvSpPr>
                <p:cNvPr id="154" name="Forme libre : forme 153">
                  <a:extLst>
                    <a:ext uri="{FF2B5EF4-FFF2-40B4-BE49-F238E27FC236}">
                      <a16:creationId xmlns:a16="http://schemas.microsoft.com/office/drawing/2014/main" id="{66242D55-E767-4841-B0C7-C0CD4AAE169B}"/>
                    </a:ext>
                  </a:extLst>
                </p:cNvPr>
                <p:cNvSpPr/>
                <p:nvPr/>
              </p:nvSpPr>
              <p:spPr>
                <a:xfrm>
                  <a:off x="884649" y="3629462"/>
                  <a:ext cx="395353" cy="56371"/>
                </a:xfrm>
                <a:custGeom>
                  <a:avLst/>
                  <a:gdLst>
                    <a:gd name="connsiteX0" fmla="*/ 372854 w 395353"/>
                    <a:gd name="connsiteY0" fmla="*/ 32265 h 56371"/>
                    <a:gd name="connsiteX1" fmla="*/ 38571 w 395353"/>
                    <a:gd name="connsiteY1" fmla="*/ 122 h 56371"/>
                    <a:gd name="connsiteX2" fmla="*/ 0 w 395353"/>
                    <a:gd name="connsiteY2" fmla="*/ 32265 h 56371"/>
                    <a:gd name="connsiteX3" fmla="*/ 46607 w 395353"/>
                    <a:gd name="connsiteY3" fmla="*/ 56372 h 56371"/>
                    <a:gd name="connsiteX4" fmla="*/ 358390 w 395353"/>
                    <a:gd name="connsiteY4" fmla="*/ 56372 h 56371"/>
                    <a:gd name="connsiteX5" fmla="*/ 395354 w 395353"/>
                    <a:gd name="connsiteY5" fmla="*/ 43514 h 56371"/>
                    <a:gd name="connsiteX6" fmla="*/ 372854 w 395353"/>
                    <a:gd name="connsiteY6" fmla="*/ 32265 h 56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353" h="56371">
                      <a:moveTo>
                        <a:pt x="372854" y="32265"/>
                      </a:moveTo>
                      <a:lnTo>
                        <a:pt x="38571" y="122"/>
                      </a:lnTo>
                      <a:cubicBezTo>
                        <a:pt x="17678" y="-1485"/>
                        <a:pt x="1607" y="12979"/>
                        <a:pt x="0" y="32265"/>
                      </a:cubicBezTo>
                      <a:cubicBezTo>
                        <a:pt x="11250" y="46729"/>
                        <a:pt x="27321" y="56372"/>
                        <a:pt x="46607" y="56372"/>
                      </a:cubicBezTo>
                      <a:lnTo>
                        <a:pt x="358390" y="56372"/>
                      </a:lnTo>
                      <a:cubicBezTo>
                        <a:pt x="372854" y="56372"/>
                        <a:pt x="385711" y="51550"/>
                        <a:pt x="395354" y="43514"/>
                      </a:cubicBezTo>
                      <a:cubicBezTo>
                        <a:pt x="388925" y="37086"/>
                        <a:pt x="380890" y="32265"/>
                        <a:pt x="372854" y="32265"/>
                      </a:cubicBezTo>
                      <a:close/>
                    </a:path>
                  </a:pathLst>
                </a:custGeom>
                <a:solidFill>
                  <a:srgbClr val="7C5224"/>
                </a:solidFill>
                <a:ln w="16045" cap="flat">
                  <a:noFill/>
                  <a:prstDash val="solid"/>
                  <a:miter/>
                </a:ln>
              </p:spPr>
              <p:txBody>
                <a:bodyPr rtlCol="0" anchor="ctr"/>
                <a:lstStyle/>
                <a:p>
                  <a:endParaRPr lang="fr-BE"/>
                </a:p>
              </p:txBody>
            </p:sp>
            <p:sp>
              <p:nvSpPr>
                <p:cNvPr id="155" name="Forme libre : forme 154">
                  <a:extLst>
                    <a:ext uri="{FF2B5EF4-FFF2-40B4-BE49-F238E27FC236}">
                      <a16:creationId xmlns:a16="http://schemas.microsoft.com/office/drawing/2014/main" id="{B99BED43-7378-4EBD-A60E-E2ED70A15732}"/>
                    </a:ext>
                  </a:extLst>
                </p:cNvPr>
                <p:cNvSpPr/>
                <p:nvPr/>
              </p:nvSpPr>
              <p:spPr>
                <a:xfrm>
                  <a:off x="955362" y="3738868"/>
                  <a:ext cx="231426" cy="472496"/>
                </a:xfrm>
                <a:custGeom>
                  <a:avLst/>
                  <a:gdLst>
                    <a:gd name="connsiteX0" fmla="*/ 107678 w 231426"/>
                    <a:gd name="connsiteY0" fmla="*/ 35357 h 472496"/>
                    <a:gd name="connsiteX1" fmla="*/ 98035 w 231426"/>
                    <a:gd name="connsiteY1" fmla="*/ 0 h 472496"/>
                    <a:gd name="connsiteX2" fmla="*/ 0 w 231426"/>
                    <a:gd name="connsiteY2" fmla="*/ 0 h 472496"/>
                    <a:gd name="connsiteX3" fmla="*/ 6429 w 231426"/>
                    <a:gd name="connsiteY3" fmla="*/ 24107 h 472496"/>
                    <a:gd name="connsiteX4" fmla="*/ 64285 w 231426"/>
                    <a:gd name="connsiteY4" fmla="*/ 19286 h 472496"/>
                    <a:gd name="connsiteX5" fmla="*/ 69107 w 231426"/>
                    <a:gd name="connsiteY5" fmla="*/ 35357 h 472496"/>
                    <a:gd name="connsiteX6" fmla="*/ 91606 w 231426"/>
                    <a:gd name="connsiteY6" fmla="*/ 51428 h 472496"/>
                    <a:gd name="connsiteX7" fmla="*/ 218570 w 231426"/>
                    <a:gd name="connsiteY7" fmla="*/ 472496 h 472496"/>
                    <a:gd name="connsiteX8" fmla="*/ 231427 w 231426"/>
                    <a:gd name="connsiteY8" fmla="*/ 469282 h 472496"/>
                    <a:gd name="connsiteX9" fmla="*/ 107678 w 231426"/>
                    <a:gd name="connsiteY9" fmla="*/ 35357 h 472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426" h="472496">
                      <a:moveTo>
                        <a:pt x="107678" y="35357"/>
                      </a:moveTo>
                      <a:lnTo>
                        <a:pt x="98035" y="0"/>
                      </a:lnTo>
                      <a:lnTo>
                        <a:pt x="0" y="0"/>
                      </a:lnTo>
                      <a:lnTo>
                        <a:pt x="6429" y="24107"/>
                      </a:lnTo>
                      <a:lnTo>
                        <a:pt x="64285" y="19286"/>
                      </a:lnTo>
                      <a:lnTo>
                        <a:pt x="69107" y="35357"/>
                      </a:lnTo>
                      <a:cubicBezTo>
                        <a:pt x="78749" y="35357"/>
                        <a:pt x="88392" y="41785"/>
                        <a:pt x="91606" y="51428"/>
                      </a:cubicBezTo>
                      <a:lnTo>
                        <a:pt x="218570" y="472496"/>
                      </a:lnTo>
                      <a:lnTo>
                        <a:pt x="231427" y="469282"/>
                      </a:lnTo>
                      <a:lnTo>
                        <a:pt x="107678" y="35357"/>
                      </a:lnTo>
                      <a:close/>
                    </a:path>
                  </a:pathLst>
                </a:custGeom>
                <a:solidFill>
                  <a:srgbClr val="A09F9F"/>
                </a:solidFill>
                <a:ln w="16045" cap="flat">
                  <a:noFill/>
                  <a:prstDash val="solid"/>
                  <a:miter/>
                </a:ln>
              </p:spPr>
              <p:txBody>
                <a:bodyPr rtlCol="0" anchor="ctr"/>
                <a:lstStyle/>
                <a:p>
                  <a:endParaRPr lang="fr-BE"/>
                </a:p>
              </p:txBody>
            </p:sp>
            <p:sp>
              <p:nvSpPr>
                <p:cNvPr id="156" name="Forme libre : forme 155">
                  <a:extLst>
                    <a:ext uri="{FF2B5EF4-FFF2-40B4-BE49-F238E27FC236}">
                      <a16:creationId xmlns:a16="http://schemas.microsoft.com/office/drawing/2014/main" id="{3200DCC7-E5AC-4B73-B10B-D20C20F98AAA}"/>
                    </a:ext>
                  </a:extLst>
                </p:cNvPr>
                <p:cNvSpPr/>
                <p:nvPr/>
              </p:nvSpPr>
              <p:spPr>
                <a:xfrm>
                  <a:off x="1177146" y="4495826"/>
                  <a:ext cx="257140" cy="257140"/>
                </a:xfrm>
                <a:custGeom>
                  <a:avLst/>
                  <a:gdLst>
                    <a:gd name="connsiteX0" fmla="*/ 128570 w 257140"/>
                    <a:gd name="connsiteY0" fmla="*/ 257141 h 257140"/>
                    <a:gd name="connsiteX1" fmla="*/ 0 w 257140"/>
                    <a:gd name="connsiteY1" fmla="*/ 128570 h 257140"/>
                    <a:gd name="connsiteX2" fmla="*/ 128570 w 257140"/>
                    <a:gd name="connsiteY2" fmla="*/ 0 h 257140"/>
                    <a:gd name="connsiteX3" fmla="*/ 257141 w 257140"/>
                    <a:gd name="connsiteY3" fmla="*/ 128570 h 257140"/>
                    <a:gd name="connsiteX4" fmla="*/ 128570 w 257140"/>
                    <a:gd name="connsiteY4" fmla="*/ 257141 h 257140"/>
                    <a:gd name="connsiteX5" fmla="*/ 128570 w 257140"/>
                    <a:gd name="connsiteY5" fmla="*/ 9643 h 257140"/>
                    <a:gd name="connsiteX6" fmla="*/ 9643 w 257140"/>
                    <a:gd name="connsiteY6" fmla="*/ 128570 h 257140"/>
                    <a:gd name="connsiteX7" fmla="*/ 128570 w 257140"/>
                    <a:gd name="connsiteY7" fmla="*/ 247498 h 257140"/>
                    <a:gd name="connsiteX8" fmla="*/ 247498 w 257140"/>
                    <a:gd name="connsiteY8" fmla="*/ 128570 h 257140"/>
                    <a:gd name="connsiteX9" fmla="*/ 128570 w 257140"/>
                    <a:gd name="connsiteY9" fmla="*/ 9643 h 25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140" h="257140">
                      <a:moveTo>
                        <a:pt x="128570" y="257141"/>
                      </a:moveTo>
                      <a:cubicBezTo>
                        <a:pt x="57857" y="257141"/>
                        <a:pt x="0" y="199284"/>
                        <a:pt x="0" y="128570"/>
                      </a:cubicBezTo>
                      <a:cubicBezTo>
                        <a:pt x="0" y="57857"/>
                        <a:pt x="57857" y="0"/>
                        <a:pt x="128570" y="0"/>
                      </a:cubicBezTo>
                      <a:cubicBezTo>
                        <a:pt x="199284" y="0"/>
                        <a:pt x="257141" y="57857"/>
                        <a:pt x="257141" y="128570"/>
                      </a:cubicBezTo>
                      <a:cubicBezTo>
                        <a:pt x="257141" y="199284"/>
                        <a:pt x="199284" y="257141"/>
                        <a:pt x="128570" y="257141"/>
                      </a:cubicBezTo>
                      <a:close/>
                      <a:moveTo>
                        <a:pt x="128570" y="9643"/>
                      </a:moveTo>
                      <a:cubicBezTo>
                        <a:pt x="62678" y="9643"/>
                        <a:pt x="9643" y="62678"/>
                        <a:pt x="9643" y="128570"/>
                      </a:cubicBezTo>
                      <a:cubicBezTo>
                        <a:pt x="9643" y="194463"/>
                        <a:pt x="62678" y="247498"/>
                        <a:pt x="128570" y="247498"/>
                      </a:cubicBezTo>
                      <a:cubicBezTo>
                        <a:pt x="194463" y="247498"/>
                        <a:pt x="247498" y="194463"/>
                        <a:pt x="247498" y="128570"/>
                      </a:cubicBezTo>
                      <a:cubicBezTo>
                        <a:pt x="247498" y="62678"/>
                        <a:pt x="194463" y="9643"/>
                        <a:pt x="128570" y="9643"/>
                      </a:cubicBezTo>
                      <a:close/>
                    </a:path>
                  </a:pathLst>
                </a:custGeom>
                <a:solidFill>
                  <a:srgbClr val="515151"/>
                </a:solidFill>
                <a:ln w="16045" cap="flat">
                  <a:noFill/>
                  <a:prstDash val="solid"/>
                  <a:miter/>
                </a:ln>
              </p:spPr>
              <p:txBody>
                <a:bodyPr rtlCol="0" anchor="ctr"/>
                <a:lstStyle/>
                <a:p>
                  <a:endParaRPr lang="fr-BE"/>
                </a:p>
              </p:txBody>
            </p:sp>
            <p:sp>
              <p:nvSpPr>
                <p:cNvPr id="157" name="Forme libre : forme 156">
                  <a:extLst>
                    <a:ext uri="{FF2B5EF4-FFF2-40B4-BE49-F238E27FC236}">
                      <a16:creationId xmlns:a16="http://schemas.microsoft.com/office/drawing/2014/main" id="{59668C73-A168-4396-8CF0-99A8E8865586}"/>
                    </a:ext>
                  </a:extLst>
                </p:cNvPr>
                <p:cNvSpPr/>
                <p:nvPr/>
              </p:nvSpPr>
              <p:spPr>
                <a:xfrm>
                  <a:off x="1177146" y="4495826"/>
                  <a:ext cx="257140" cy="257140"/>
                </a:xfrm>
                <a:custGeom>
                  <a:avLst/>
                  <a:gdLst>
                    <a:gd name="connsiteX0" fmla="*/ 128570 w 257140"/>
                    <a:gd name="connsiteY0" fmla="*/ 4821 h 257140"/>
                    <a:gd name="connsiteX1" fmla="*/ 252319 w 257140"/>
                    <a:gd name="connsiteY1" fmla="*/ 128570 h 257140"/>
                    <a:gd name="connsiteX2" fmla="*/ 128570 w 257140"/>
                    <a:gd name="connsiteY2" fmla="*/ 252319 h 257140"/>
                    <a:gd name="connsiteX3" fmla="*/ 4821 w 257140"/>
                    <a:gd name="connsiteY3" fmla="*/ 128570 h 257140"/>
                    <a:gd name="connsiteX4" fmla="*/ 128570 w 257140"/>
                    <a:gd name="connsiteY4" fmla="*/ 4821 h 257140"/>
                    <a:gd name="connsiteX5" fmla="*/ 128570 w 257140"/>
                    <a:gd name="connsiteY5" fmla="*/ 0 h 257140"/>
                    <a:gd name="connsiteX6" fmla="*/ 0 w 257140"/>
                    <a:gd name="connsiteY6" fmla="*/ 128570 h 257140"/>
                    <a:gd name="connsiteX7" fmla="*/ 128570 w 257140"/>
                    <a:gd name="connsiteY7" fmla="*/ 257141 h 257140"/>
                    <a:gd name="connsiteX8" fmla="*/ 257141 w 257140"/>
                    <a:gd name="connsiteY8" fmla="*/ 128570 h 257140"/>
                    <a:gd name="connsiteX9" fmla="*/ 128570 w 257140"/>
                    <a:gd name="connsiteY9" fmla="*/ 0 h 257140"/>
                    <a:gd name="connsiteX10" fmla="*/ 128570 w 257140"/>
                    <a:gd name="connsiteY10" fmla="*/ 0 h 25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140" h="257140">
                      <a:moveTo>
                        <a:pt x="128570" y="4821"/>
                      </a:moveTo>
                      <a:cubicBezTo>
                        <a:pt x="197677" y="4821"/>
                        <a:pt x="252319" y="61071"/>
                        <a:pt x="252319" y="128570"/>
                      </a:cubicBezTo>
                      <a:cubicBezTo>
                        <a:pt x="252319" y="196070"/>
                        <a:pt x="196070" y="252319"/>
                        <a:pt x="128570" y="252319"/>
                      </a:cubicBezTo>
                      <a:cubicBezTo>
                        <a:pt x="59464" y="252319"/>
                        <a:pt x="4821" y="196070"/>
                        <a:pt x="4821" y="128570"/>
                      </a:cubicBezTo>
                      <a:cubicBezTo>
                        <a:pt x="4821" y="61071"/>
                        <a:pt x="59464" y="4821"/>
                        <a:pt x="128570" y="4821"/>
                      </a:cubicBezTo>
                      <a:moveTo>
                        <a:pt x="128570" y="0"/>
                      </a:moveTo>
                      <a:cubicBezTo>
                        <a:pt x="57857" y="0"/>
                        <a:pt x="0" y="57857"/>
                        <a:pt x="0" y="128570"/>
                      </a:cubicBezTo>
                      <a:cubicBezTo>
                        <a:pt x="0" y="199284"/>
                        <a:pt x="57857" y="257141"/>
                        <a:pt x="128570" y="257141"/>
                      </a:cubicBezTo>
                      <a:cubicBezTo>
                        <a:pt x="199284" y="257141"/>
                        <a:pt x="257141" y="199284"/>
                        <a:pt x="257141" y="128570"/>
                      </a:cubicBezTo>
                      <a:cubicBezTo>
                        <a:pt x="257141" y="57857"/>
                        <a:pt x="199284" y="0"/>
                        <a:pt x="128570" y="0"/>
                      </a:cubicBezTo>
                      <a:lnTo>
                        <a:pt x="128570" y="0"/>
                      </a:lnTo>
                      <a:close/>
                    </a:path>
                  </a:pathLst>
                </a:custGeom>
                <a:solidFill>
                  <a:srgbClr val="3A3A3A"/>
                </a:solidFill>
                <a:ln w="16045" cap="flat">
                  <a:noFill/>
                  <a:prstDash val="solid"/>
                  <a:miter/>
                </a:ln>
              </p:spPr>
              <p:txBody>
                <a:bodyPr rtlCol="0" anchor="ctr"/>
                <a:lstStyle/>
                <a:p>
                  <a:endParaRPr lang="fr-BE"/>
                </a:p>
              </p:txBody>
            </p:sp>
          </p:grpSp>
          <p:sp>
            <p:nvSpPr>
              <p:cNvPr id="158" name="Forme libre : forme 157">
                <a:extLst>
                  <a:ext uri="{FF2B5EF4-FFF2-40B4-BE49-F238E27FC236}">
                    <a16:creationId xmlns:a16="http://schemas.microsoft.com/office/drawing/2014/main" id="{F0EC4E5B-86D0-4B10-A6B4-AD1B15EA8900}"/>
                  </a:ext>
                </a:extLst>
              </p:cNvPr>
              <p:cNvSpPr/>
              <p:nvPr/>
            </p:nvSpPr>
            <p:spPr>
              <a:xfrm>
                <a:off x="1276788" y="4598560"/>
                <a:ext cx="57856" cy="57978"/>
              </a:xfrm>
              <a:custGeom>
                <a:avLst/>
                <a:gdLst>
                  <a:gd name="connsiteX0" fmla="*/ 57857 w 57856"/>
                  <a:gd name="connsiteY0" fmla="*/ 29051 h 57978"/>
                  <a:gd name="connsiteX1" fmla="*/ 28928 w 57856"/>
                  <a:gd name="connsiteY1" fmla="*/ 57979 h 57978"/>
                  <a:gd name="connsiteX2" fmla="*/ 0 w 57856"/>
                  <a:gd name="connsiteY2" fmla="*/ 29051 h 57978"/>
                  <a:gd name="connsiteX3" fmla="*/ 28928 w 57856"/>
                  <a:gd name="connsiteY3" fmla="*/ 122 h 57978"/>
                  <a:gd name="connsiteX4" fmla="*/ 57857 w 57856"/>
                  <a:gd name="connsiteY4" fmla="*/ 29051 h 57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56" h="57978">
                    <a:moveTo>
                      <a:pt x="57857" y="29051"/>
                    </a:moveTo>
                    <a:cubicBezTo>
                      <a:pt x="57857" y="45122"/>
                      <a:pt x="45000" y="57979"/>
                      <a:pt x="28928" y="57979"/>
                    </a:cubicBezTo>
                    <a:cubicBezTo>
                      <a:pt x="12857" y="57979"/>
                      <a:pt x="0" y="45122"/>
                      <a:pt x="0" y="29051"/>
                    </a:cubicBezTo>
                    <a:cubicBezTo>
                      <a:pt x="0" y="12979"/>
                      <a:pt x="12857" y="122"/>
                      <a:pt x="28928" y="122"/>
                    </a:cubicBezTo>
                    <a:cubicBezTo>
                      <a:pt x="45000" y="-1485"/>
                      <a:pt x="57857" y="12979"/>
                      <a:pt x="57857" y="29051"/>
                    </a:cubicBezTo>
                    <a:close/>
                  </a:path>
                </a:pathLst>
              </a:custGeom>
              <a:solidFill>
                <a:srgbClr val="282828"/>
              </a:solidFill>
              <a:ln w="16045" cap="flat">
                <a:noFill/>
                <a:prstDash val="solid"/>
                <a:miter/>
              </a:ln>
            </p:spPr>
            <p:txBody>
              <a:bodyPr rtlCol="0" anchor="ctr"/>
              <a:lstStyle/>
              <a:p>
                <a:endParaRPr lang="fr-BE"/>
              </a:p>
            </p:txBody>
          </p:sp>
          <p:sp>
            <p:nvSpPr>
              <p:cNvPr id="159" name="Forme libre : forme 158">
                <a:extLst>
                  <a:ext uri="{FF2B5EF4-FFF2-40B4-BE49-F238E27FC236}">
                    <a16:creationId xmlns:a16="http://schemas.microsoft.com/office/drawing/2014/main" id="{6656D1C0-1833-43F8-8C4E-E73194BB5CC8}"/>
                  </a:ext>
                </a:extLst>
              </p:cNvPr>
              <p:cNvSpPr/>
              <p:nvPr/>
            </p:nvSpPr>
            <p:spPr>
              <a:xfrm>
                <a:off x="2014460" y="3324229"/>
                <a:ext cx="75944" cy="68157"/>
              </a:xfrm>
              <a:custGeom>
                <a:avLst/>
                <a:gdLst>
                  <a:gd name="connsiteX0" fmla="*/ 57857 w 75944"/>
                  <a:gd name="connsiteY0" fmla="*/ 65892 h 68157"/>
                  <a:gd name="connsiteX1" fmla="*/ 0 w 75944"/>
                  <a:gd name="connsiteY1" fmla="*/ 24107 h 68157"/>
                  <a:gd name="connsiteX2" fmla="*/ 17679 w 75944"/>
                  <a:gd name="connsiteY2" fmla="*/ 0 h 68157"/>
                  <a:gd name="connsiteX3" fmla="*/ 67500 w 75944"/>
                  <a:gd name="connsiteY3" fmla="*/ 36964 h 68157"/>
                  <a:gd name="connsiteX4" fmla="*/ 75535 w 75944"/>
                  <a:gd name="connsiteY4" fmla="*/ 59464 h 68157"/>
                  <a:gd name="connsiteX5" fmla="*/ 75535 w 75944"/>
                  <a:gd name="connsiteY5" fmla="*/ 59464 h 68157"/>
                  <a:gd name="connsiteX6" fmla="*/ 57857 w 75944"/>
                  <a:gd name="connsiteY6" fmla="*/ 65892 h 6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44" h="68157">
                    <a:moveTo>
                      <a:pt x="57857" y="65892"/>
                    </a:moveTo>
                    <a:lnTo>
                      <a:pt x="0" y="24107"/>
                    </a:lnTo>
                    <a:lnTo>
                      <a:pt x="17679" y="0"/>
                    </a:lnTo>
                    <a:lnTo>
                      <a:pt x="67500" y="36964"/>
                    </a:lnTo>
                    <a:cubicBezTo>
                      <a:pt x="73928" y="41785"/>
                      <a:pt x="77142" y="51428"/>
                      <a:pt x="75535" y="59464"/>
                    </a:cubicBezTo>
                    <a:lnTo>
                      <a:pt x="75535" y="59464"/>
                    </a:lnTo>
                    <a:cubicBezTo>
                      <a:pt x="73928" y="67499"/>
                      <a:pt x="64285" y="70714"/>
                      <a:pt x="57857" y="65892"/>
                    </a:cubicBezTo>
                    <a:close/>
                  </a:path>
                </a:pathLst>
              </a:custGeom>
              <a:solidFill>
                <a:srgbClr val="39393F"/>
              </a:solidFill>
              <a:ln w="16045" cap="flat">
                <a:noFill/>
                <a:prstDash val="solid"/>
                <a:miter/>
              </a:ln>
            </p:spPr>
            <p:txBody>
              <a:bodyPr rtlCol="0" anchor="ctr"/>
              <a:lstStyle/>
              <a:p>
                <a:endParaRPr lang="fr-BE"/>
              </a:p>
            </p:txBody>
          </p:sp>
          <p:grpSp>
            <p:nvGrpSpPr>
              <p:cNvPr id="160" name="Graphique 2">
                <a:extLst>
                  <a:ext uri="{FF2B5EF4-FFF2-40B4-BE49-F238E27FC236}">
                    <a16:creationId xmlns:a16="http://schemas.microsoft.com/office/drawing/2014/main" id="{11DE6BD8-F0FA-4935-9CD2-4DF6974F9F44}"/>
                  </a:ext>
                </a:extLst>
              </p:cNvPr>
              <p:cNvGrpSpPr/>
              <p:nvPr/>
            </p:nvGrpSpPr>
            <p:grpSpPr>
              <a:xfrm>
                <a:off x="733578" y="3346378"/>
                <a:ext cx="1030168" cy="1298911"/>
                <a:chOff x="733578" y="3346378"/>
                <a:chExt cx="1030168" cy="1298911"/>
              </a:xfrm>
            </p:grpSpPr>
            <p:sp>
              <p:nvSpPr>
                <p:cNvPr id="161" name="Forme libre : forme 160">
                  <a:extLst>
                    <a:ext uri="{FF2B5EF4-FFF2-40B4-BE49-F238E27FC236}">
                      <a16:creationId xmlns:a16="http://schemas.microsoft.com/office/drawing/2014/main" id="{95DE05D0-952C-4D8F-A5E1-9763FE361485}"/>
                    </a:ext>
                  </a:extLst>
                </p:cNvPr>
                <p:cNvSpPr/>
                <p:nvPr/>
              </p:nvSpPr>
              <p:spPr>
                <a:xfrm>
                  <a:off x="1006790" y="4187258"/>
                  <a:ext cx="204105" cy="276426"/>
                </a:xfrm>
                <a:custGeom>
                  <a:avLst/>
                  <a:gdLst>
                    <a:gd name="connsiteX0" fmla="*/ 204105 w 204105"/>
                    <a:gd name="connsiteY0" fmla="*/ 258748 h 276426"/>
                    <a:gd name="connsiteX1" fmla="*/ 162320 w 204105"/>
                    <a:gd name="connsiteY1" fmla="*/ 167141 h 276426"/>
                    <a:gd name="connsiteX2" fmla="*/ 154284 w 204105"/>
                    <a:gd name="connsiteY2" fmla="*/ 130178 h 276426"/>
                    <a:gd name="connsiteX3" fmla="*/ 154284 w 204105"/>
                    <a:gd name="connsiteY3" fmla="*/ 57857 h 276426"/>
                    <a:gd name="connsiteX4" fmla="*/ 88392 w 204105"/>
                    <a:gd name="connsiteY4" fmla="*/ 0 h 276426"/>
                    <a:gd name="connsiteX5" fmla="*/ 1607 w 204105"/>
                    <a:gd name="connsiteY5" fmla="*/ 96428 h 276426"/>
                    <a:gd name="connsiteX6" fmla="*/ 0 w 204105"/>
                    <a:gd name="connsiteY6" fmla="*/ 98035 h 276426"/>
                    <a:gd name="connsiteX7" fmla="*/ 168749 w 204105"/>
                    <a:gd name="connsiteY7" fmla="*/ 276426 h 276426"/>
                    <a:gd name="connsiteX8" fmla="*/ 204105 w 204105"/>
                    <a:gd name="connsiteY8" fmla="*/ 258748 h 27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105" h="276426">
                      <a:moveTo>
                        <a:pt x="204105" y="258748"/>
                      </a:moveTo>
                      <a:lnTo>
                        <a:pt x="162320" y="167141"/>
                      </a:lnTo>
                      <a:cubicBezTo>
                        <a:pt x="157499" y="155892"/>
                        <a:pt x="154284" y="143034"/>
                        <a:pt x="154284" y="130178"/>
                      </a:cubicBezTo>
                      <a:lnTo>
                        <a:pt x="154284" y="57857"/>
                      </a:lnTo>
                      <a:lnTo>
                        <a:pt x="88392" y="0"/>
                      </a:lnTo>
                      <a:lnTo>
                        <a:pt x="1607" y="96428"/>
                      </a:lnTo>
                      <a:cubicBezTo>
                        <a:pt x="1607" y="96428"/>
                        <a:pt x="1607" y="96428"/>
                        <a:pt x="0" y="98035"/>
                      </a:cubicBezTo>
                      <a:cubicBezTo>
                        <a:pt x="27321" y="133392"/>
                        <a:pt x="133392" y="239462"/>
                        <a:pt x="168749" y="276426"/>
                      </a:cubicBezTo>
                      <a:cubicBezTo>
                        <a:pt x="179998" y="261962"/>
                        <a:pt x="192856" y="257141"/>
                        <a:pt x="204105" y="258748"/>
                      </a:cubicBezTo>
                      <a:close/>
                    </a:path>
                  </a:pathLst>
                </a:custGeom>
                <a:solidFill>
                  <a:srgbClr val="252126"/>
                </a:solidFill>
                <a:ln w="16045" cap="flat">
                  <a:noFill/>
                  <a:prstDash val="solid"/>
                  <a:miter/>
                </a:ln>
              </p:spPr>
              <p:txBody>
                <a:bodyPr rtlCol="0" anchor="ctr"/>
                <a:lstStyle/>
                <a:p>
                  <a:endParaRPr lang="fr-BE"/>
                </a:p>
              </p:txBody>
            </p:sp>
            <p:sp>
              <p:nvSpPr>
                <p:cNvPr id="162" name="Forme libre : forme 161">
                  <a:extLst>
                    <a:ext uri="{FF2B5EF4-FFF2-40B4-BE49-F238E27FC236}">
                      <a16:creationId xmlns:a16="http://schemas.microsoft.com/office/drawing/2014/main" id="{D393704E-5398-4800-AF08-488740F25DE8}"/>
                    </a:ext>
                  </a:extLst>
                </p:cNvPr>
                <p:cNvSpPr/>
                <p:nvPr/>
              </p:nvSpPr>
              <p:spPr>
                <a:xfrm>
                  <a:off x="1003354" y="4285293"/>
                  <a:ext cx="245726" cy="253003"/>
                </a:xfrm>
                <a:custGeom>
                  <a:avLst/>
                  <a:gdLst>
                    <a:gd name="connsiteX0" fmla="*/ 5044 w 245726"/>
                    <a:gd name="connsiteY0" fmla="*/ 22500 h 253003"/>
                    <a:gd name="connsiteX1" fmla="*/ 204328 w 245726"/>
                    <a:gd name="connsiteY1" fmla="*/ 231427 h 253003"/>
                    <a:gd name="connsiteX2" fmla="*/ 244506 w 245726"/>
                    <a:gd name="connsiteY2" fmla="*/ 245891 h 253003"/>
                    <a:gd name="connsiteX3" fmla="*/ 205935 w 245726"/>
                    <a:gd name="connsiteY3" fmla="*/ 162320 h 253003"/>
                    <a:gd name="connsiteX4" fmla="*/ 181828 w 245726"/>
                    <a:gd name="connsiteY4" fmla="*/ 168749 h 253003"/>
                    <a:gd name="connsiteX5" fmla="*/ 162543 w 245726"/>
                    <a:gd name="connsiteY5" fmla="*/ 167141 h 253003"/>
                    <a:gd name="connsiteX6" fmla="*/ 3437 w 245726"/>
                    <a:gd name="connsiteY6" fmla="*/ 0 h 253003"/>
                    <a:gd name="connsiteX7" fmla="*/ 5044 w 245726"/>
                    <a:gd name="connsiteY7" fmla="*/ 22500 h 25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26" h="253003">
                      <a:moveTo>
                        <a:pt x="5044" y="22500"/>
                      </a:moveTo>
                      <a:lnTo>
                        <a:pt x="204328" y="231427"/>
                      </a:lnTo>
                      <a:cubicBezTo>
                        <a:pt x="218792" y="244284"/>
                        <a:pt x="252542" y="263569"/>
                        <a:pt x="244506" y="245891"/>
                      </a:cubicBezTo>
                      <a:lnTo>
                        <a:pt x="205935" y="162320"/>
                      </a:lnTo>
                      <a:cubicBezTo>
                        <a:pt x="197899" y="162320"/>
                        <a:pt x="188257" y="163927"/>
                        <a:pt x="181828" y="168749"/>
                      </a:cubicBezTo>
                      <a:cubicBezTo>
                        <a:pt x="175400" y="173570"/>
                        <a:pt x="167364" y="171963"/>
                        <a:pt x="162543" y="167141"/>
                      </a:cubicBezTo>
                      <a:cubicBezTo>
                        <a:pt x="120757" y="123749"/>
                        <a:pt x="29151" y="30535"/>
                        <a:pt x="3437" y="0"/>
                      </a:cubicBezTo>
                      <a:cubicBezTo>
                        <a:pt x="-1385" y="4821"/>
                        <a:pt x="-1385" y="16071"/>
                        <a:pt x="5044" y="22500"/>
                      </a:cubicBezTo>
                      <a:close/>
                    </a:path>
                  </a:pathLst>
                </a:custGeom>
                <a:solidFill>
                  <a:srgbClr val="252126"/>
                </a:solidFill>
                <a:ln w="16045" cap="flat">
                  <a:noFill/>
                  <a:prstDash val="solid"/>
                  <a:miter/>
                </a:ln>
              </p:spPr>
              <p:txBody>
                <a:bodyPr rtlCol="0" anchor="ctr"/>
                <a:lstStyle/>
                <a:p>
                  <a:endParaRPr lang="fr-BE"/>
                </a:p>
              </p:txBody>
            </p:sp>
            <p:sp>
              <p:nvSpPr>
                <p:cNvPr id="163" name="Forme libre : forme 162">
                  <a:extLst>
                    <a:ext uri="{FF2B5EF4-FFF2-40B4-BE49-F238E27FC236}">
                      <a16:creationId xmlns:a16="http://schemas.microsoft.com/office/drawing/2014/main" id="{F830D8B0-4092-4600-AD2F-A48DD1EF2DAF}"/>
                    </a:ext>
                  </a:extLst>
                </p:cNvPr>
                <p:cNvSpPr/>
                <p:nvPr/>
              </p:nvSpPr>
              <p:spPr>
                <a:xfrm>
                  <a:off x="973225" y="4327262"/>
                  <a:ext cx="349985" cy="318027"/>
                </a:xfrm>
                <a:custGeom>
                  <a:avLst/>
                  <a:gdLst>
                    <a:gd name="connsiteX0" fmla="*/ 330885 w 349985"/>
                    <a:gd name="connsiteY0" fmla="*/ 318027 h 318027"/>
                    <a:gd name="connsiteX1" fmla="*/ 318027 w 349985"/>
                    <a:gd name="connsiteY1" fmla="*/ 313206 h 318027"/>
                    <a:gd name="connsiteX2" fmla="*/ 6244 w 349985"/>
                    <a:gd name="connsiteY2" fmla="*/ 31958 h 318027"/>
                    <a:gd name="connsiteX3" fmla="*/ 4637 w 349985"/>
                    <a:gd name="connsiteY3" fmla="*/ 6244 h 318027"/>
                    <a:gd name="connsiteX4" fmla="*/ 30351 w 349985"/>
                    <a:gd name="connsiteY4" fmla="*/ 4637 h 318027"/>
                    <a:gd name="connsiteX5" fmla="*/ 343742 w 349985"/>
                    <a:gd name="connsiteY5" fmla="*/ 285885 h 318027"/>
                    <a:gd name="connsiteX6" fmla="*/ 345349 w 349985"/>
                    <a:gd name="connsiteY6" fmla="*/ 311599 h 318027"/>
                    <a:gd name="connsiteX7" fmla="*/ 330885 w 349985"/>
                    <a:gd name="connsiteY7" fmla="*/ 318027 h 31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9985" h="318027">
                      <a:moveTo>
                        <a:pt x="330885" y="318027"/>
                      </a:moveTo>
                      <a:cubicBezTo>
                        <a:pt x="326063" y="318027"/>
                        <a:pt x="322849" y="316420"/>
                        <a:pt x="318027" y="313206"/>
                      </a:cubicBezTo>
                      <a:lnTo>
                        <a:pt x="6244" y="31958"/>
                      </a:lnTo>
                      <a:cubicBezTo>
                        <a:pt x="-1791" y="25530"/>
                        <a:pt x="-1791" y="14280"/>
                        <a:pt x="4637" y="6244"/>
                      </a:cubicBezTo>
                      <a:cubicBezTo>
                        <a:pt x="11066" y="-1791"/>
                        <a:pt x="22316" y="-1791"/>
                        <a:pt x="30351" y="4637"/>
                      </a:cubicBezTo>
                      <a:lnTo>
                        <a:pt x="343742" y="285885"/>
                      </a:lnTo>
                      <a:cubicBezTo>
                        <a:pt x="351777" y="292313"/>
                        <a:pt x="351777" y="303563"/>
                        <a:pt x="345349" y="311599"/>
                      </a:cubicBezTo>
                      <a:cubicBezTo>
                        <a:pt x="340527" y="314813"/>
                        <a:pt x="335706" y="318027"/>
                        <a:pt x="330885" y="318027"/>
                      </a:cubicBezTo>
                      <a:close/>
                    </a:path>
                  </a:pathLst>
                </a:custGeom>
                <a:solidFill>
                  <a:srgbClr val="383838"/>
                </a:solidFill>
                <a:ln w="16045" cap="flat">
                  <a:noFill/>
                  <a:prstDash val="solid"/>
                  <a:miter/>
                </a:ln>
              </p:spPr>
              <p:txBody>
                <a:bodyPr rtlCol="0" anchor="ctr"/>
                <a:lstStyle/>
                <a:p>
                  <a:endParaRPr lang="fr-BE"/>
                </a:p>
              </p:txBody>
            </p:sp>
            <p:sp>
              <p:nvSpPr>
                <p:cNvPr id="164" name="Forme libre : forme 163">
                  <a:extLst>
                    <a:ext uri="{FF2B5EF4-FFF2-40B4-BE49-F238E27FC236}">
                      <a16:creationId xmlns:a16="http://schemas.microsoft.com/office/drawing/2014/main" id="{D2E799A4-ADB3-4536-A5A8-C2B25EDB2CEA}"/>
                    </a:ext>
                  </a:extLst>
                </p:cNvPr>
                <p:cNvSpPr/>
                <p:nvPr/>
              </p:nvSpPr>
              <p:spPr>
                <a:xfrm>
                  <a:off x="999157" y="4335515"/>
                  <a:ext cx="293301" cy="264774"/>
                </a:xfrm>
                <a:custGeom>
                  <a:avLst/>
                  <a:gdLst>
                    <a:gd name="connsiteX0" fmla="*/ 290489 w 293301"/>
                    <a:gd name="connsiteY0" fmla="*/ 264775 h 264774"/>
                    <a:gd name="connsiteX1" fmla="*/ 290489 w 293301"/>
                    <a:gd name="connsiteY1" fmla="*/ 264775 h 264774"/>
                    <a:gd name="connsiteX2" fmla="*/ 1205 w 293301"/>
                    <a:gd name="connsiteY2" fmla="*/ 4420 h 264774"/>
                    <a:gd name="connsiteX3" fmla="*/ 1205 w 293301"/>
                    <a:gd name="connsiteY3" fmla="*/ 1205 h 264774"/>
                    <a:gd name="connsiteX4" fmla="*/ 4420 w 293301"/>
                    <a:gd name="connsiteY4" fmla="*/ 1205 h 264774"/>
                    <a:gd name="connsiteX5" fmla="*/ 292096 w 293301"/>
                    <a:gd name="connsiteY5" fmla="*/ 261560 h 264774"/>
                    <a:gd name="connsiteX6" fmla="*/ 292096 w 293301"/>
                    <a:gd name="connsiteY6" fmla="*/ 264775 h 264774"/>
                    <a:gd name="connsiteX7" fmla="*/ 290489 w 293301"/>
                    <a:gd name="connsiteY7" fmla="*/ 264775 h 264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301" h="264774">
                      <a:moveTo>
                        <a:pt x="290489" y="264775"/>
                      </a:moveTo>
                      <a:cubicBezTo>
                        <a:pt x="290489" y="264775"/>
                        <a:pt x="288881" y="264775"/>
                        <a:pt x="290489" y="264775"/>
                      </a:cubicBezTo>
                      <a:lnTo>
                        <a:pt x="1205" y="4420"/>
                      </a:lnTo>
                      <a:cubicBezTo>
                        <a:pt x="-402" y="2812"/>
                        <a:pt x="-402" y="2812"/>
                        <a:pt x="1205" y="1205"/>
                      </a:cubicBezTo>
                      <a:cubicBezTo>
                        <a:pt x="2812" y="-402"/>
                        <a:pt x="2812" y="-402"/>
                        <a:pt x="4420" y="1205"/>
                      </a:cubicBezTo>
                      <a:lnTo>
                        <a:pt x="292096" y="261560"/>
                      </a:lnTo>
                      <a:cubicBezTo>
                        <a:pt x="293703" y="263168"/>
                        <a:pt x="293703" y="263168"/>
                        <a:pt x="292096" y="264775"/>
                      </a:cubicBezTo>
                      <a:cubicBezTo>
                        <a:pt x="292096" y="263168"/>
                        <a:pt x="290489" y="264775"/>
                        <a:pt x="290489" y="264775"/>
                      </a:cubicBezTo>
                      <a:close/>
                    </a:path>
                  </a:pathLst>
                </a:custGeom>
                <a:solidFill>
                  <a:srgbClr val="212121"/>
                </a:solidFill>
                <a:ln w="16045" cap="flat">
                  <a:noFill/>
                  <a:prstDash val="solid"/>
                  <a:miter/>
                </a:ln>
              </p:spPr>
              <p:txBody>
                <a:bodyPr rtlCol="0" anchor="ctr"/>
                <a:lstStyle/>
                <a:p>
                  <a:endParaRPr lang="fr-BE"/>
                </a:p>
              </p:txBody>
            </p:sp>
            <p:sp>
              <p:nvSpPr>
                <p:cNvPr id="165" name="Forme libre : forme 164">
                  <a:extLst>
                    <a:ext uri="{FF2B5EF4-FFF2-40B4-BE49-F238E27FC236}">
                      <a16:creationId xmlns:a16="http://schemas.microsoft.com/office/drawing/2014/main" id="{BCBA5F4B-E296-4F76-8235-15313A40CE9B}"/>
                    </a:ext>
                  </a:extLst>
                </p:cNvPr>
                <p:cNvSpPr/>
                <p:nvPr/>
              </p:nvSpPr>
              <p:spPr>
                <a:xfrm>
                  <a:off x="960696" y="4301876"/>
                  <a:ext cx="130759" cy="119509"/>
                </a:xfrm>
                <a:custGeom>
                  <a:avLst/>
                  <a:gdLst>
                    <a:gd name="connsiteX0" fmla="*/ 81451 w 130759"/>
                    <a:gd name="connsiteY0" fmla="*/ 111987 h 119509"/>
                    <a:gd name="connsiteX1" fmla="*/ 10737 w 130759"/>
                    <a:gd name="connsiteY1" fmla="*/ 52523 h 119509"/>
                    <a:gd name="connsiteX2" fmla="*/ 7523 w 130759"/>
                    <a:gd name="connsiteY2" fmla="*/ 10738 h 119509"/>
                    <a:gd name="connsiteX3" fmla="*/ 7523 w 130759"/>
                    <a:gd name="connsiteY3" fmla="*/ 10738 h 119509"/>
                    <a:gd name="connsiteX4" fmla="*/ 49309 w 130759"/>
                    <a:gd name="connsiteY4" fmla="*/ 7523 h 119509"/>
                    <a:gd name="connsiteX5" fmla="*/ 120022 w 130759"/>
                    <a:gd name="connsiteY5" fmla="*/ 66987 h 119509"/>
                    <a:gd name="connsiteX6" fmla="*/ 123236 w 130759"/>
                    <a:gd name="connsiteY6" fmla="*/ 108772 h 119509"/>
                    <a:gd name="connsiteX7" fmla="*/ 123236 w 130759"/>
                    <a:gd name="connsiteY7" fmla="*/ 108772 h 119509"/>
                    <a:gd name="connsiteX8" fmla="*/ 81451 w 130759"/>
                    <a:gd name="connsiteY8" fmla="*/ 111987 h 119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759" h="119509">
                      <a:moveTo>
                        <a:pt x="81451" y="111987"/>
                      </a:moveTo>
                      <a:lnTo>
                        <a:pt x="10737" y="52523"/>
                      </a:lnTo>
                      <a:cubicBezTo>
                        <a:pt x="-2120" y="41273"/>
                        <a:pt x="-3727" y="23595"/>
                        <a:pt x="7523" y="10738"/>
                      </a:cubicBezTo>
                      <a:lnTo>
                        <a:pt x="7523" y="10738"/>
                      </a:lnTo>
                      <a:cubicBezTo>
                        <a:pt x="18773" y="-2120"/>
                        <a:pt x="36452" y="-3727"/>
                        <a:pt x="49309" y="7523"/>
                      </a:cubicBezTo>
                      <a:lnTo>
                        <a:pt x="120022" y="66987"/>
                      </a:lnTo>
                      <a:cubicBezTo>
                        <a:pt x="132879" y="78237"/>
                        <a:pt x="134486" y="95915"/>
                        <a:pt x="123236" y="108772"/>
                      </a:cubicBezTo>
                      <a:lnTo>
                        <a:pt x="123236" y="108772"/>
                      </a:lnTo>
                      <a:cubicBezTo>
                        <a:pt x="113594" y="121629"/>
                        <a:pt x="94308" y="123237"/>
                        <a:pt x="81451" y="111987"/>
                      </a:cubicBezTo>
                      <a:close/>
                    </a:path>
                  </a:pathLst>
                </a:custGeom>
                <a:solidFill>
                  <a:srgbClr val="494949"/>
                </a:solidFill>
                <a:ln w="16045" cap="flat">
                  <a:noFill/>
                  <a:prstDash val="solid"/>
                  <a:miter/>
                </a:ln>
              </p:spPr>
              <p:txBody>
                <a:bodyPr rtlCol="0" anchor="ctr"/>
                <a:lstStyle/>
                <a:p>
                  <a:endParaRPr lang="fr-BE"/>
                </a:p>
              </p:txBody>
            </p:sp>
            <p:sp>
              <p:nvSpPr>
                <p:cNvPr id="166" name="Forme libre : forme 165">
                  <a:extLst>
                    <a:ext uri="{FF2B5EF4-FFF2-40B4-BE49-F238E27FC236}">
                      <a16:creationId xmlns:a16="http://schemas.microsoft.com/office/drawing/2014/main" id="{1B95A6EA-8675-4F75-8AC1-E2CCBB69ADED}"/>
                    </a:ext>
                  </a:extLst>
                </p:cNvPr>
                <p:cNvSpPr/>
                <p:nvPr/>
              </p:nvSpPr>
              <p:spPr>
                <a:xfrm>
                  <a:off x="733578" y="3346378"/>
                  <a:ext cx="1026955" cy="318562"/>
                </a:xfrm>
                <a:custGeom>
                  <a:avLst/>
                  <a:gdLst>
                    <a:gd name="connsiteX0" fmla="*/ 916064 w 1026955"/>
                    <a:gd name="connsiteY0" fmla="*/ 318562 h 318562"/>
                    <a:gd name="connsiteX1" fmla="*/ 176784 w 1026955"/>
                    <a:gd name="connsiteY1" fmla="*/ 318562 h 318562"/>
                    <a:gd name="connsiteX2" fmla="*/ 0 w 1026955"/>
                    <a:gd name="connsiteY2" fmla="*/ 141778 h 318562"/>
                    <a:gd name="connsiteX3" fmla="*/ 0 w 1026955"/>
                    <a:gd name="connsiteY3" fmla="*/ 42136 h 318562"/>
                    <a:gd name="connsiteX4" fmla="*/ 48214 w 1026955"/>
                    <a:gd name="connsiteY4" fmla="*/ 350 h 318562"/>
                    <a:gd name="connsiteX5" fmla="*/ 932135 w 1026955"/>
                    <a:gd name="connsiteY5" fmla="*/ 101600 h 318562"/>
                    <a:gd name="connsiteX6" fmla="*/ 1026956 w 1026955"/>
                    <a:gd name="connsiteY6" fmla="*/ 210885 h 318562"/>
                    <a:gd name="connsiteX7" fmla="*/ 1026956 w 1026955"/>
                    <a:gd name="connsiteY7" fmla="*/ 210885 h 318562"/>
                    <a:gd name="connsiteX8" fmla="*/ 916064 w 1026955"/>
                    <a:gd name="connsiteY8" fmla="*/ 318562 h 31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6955" h="318562">
                      <a:moveTo>
                        <a:pt x="916064" y="318562"/>
                      </a:moveTo>
                      <a:lnTo>
                        <a:pt x="176784" y="318562"/>
                      </a:lnTo>
                      <a:cubicBezTo>
                        <a:pt x="78749" y="318562"/>
                        <a:pt x="0" y="239813"/>
                        <a:pt x="0" y="141778"/>
                      </a:cubicBezTo>
                      <a:lnTo>
                        <a:pt x="0" y="42136"/>
                      </a:lnTo>
                      <a:cubicBezTo>
                        <a:pt x="0" y="16422"/>
                        <a:pt x="22500" y="-2864"/>
                        <a:pt x="48214" y="350"/>
                      </a:cubicBezTo>
                      <a:lnTo>
                        <a:pt x="932135" y="101600"/>
                      </a:lnTo>
                      <a:cubicBezTo>
                        <a:pt x="986777" y="109635"/>
                        <a:pt x="1026956" y="154635"/>
                        <a:pt x="1026956" y="210885"/>
                      </a:cubicBezTo>
                      <a:lnTo>
                        <a:pt x="1026956" y="210885"/>
                      </a:lnTo>
                      <a:cubicBezTo>
                        <a:pt x="1025348" y="268741"/>
                        <a:pt x="977135" y="318562"/>
                        <a:pt x="916064" y="318562"/>
                      </a:cubicBezTo>
                      <a:close/>
                    </a:path>
                  </a:pathLst>
                </a:custGeom>
                <a:solidFill>
                  <a:srgbClr val="322D34"/>
                </a:solidFill>
                <a:ln w="16045" cap="flat">
                  <a:noFill/>
                  <a:prstDash val="solid"/>
                  <a:miter/>
                </a:ln>
              </p:spPr>
              <p:txBody>
                <a:bodyPr rtlCol="0" anchor="ctr"/>
                <a:lstStyle/>
                <a:p>
                  <a:endParaRPr lang="fr-BE"/>
                </a:p>
              </p:txBody>
            </p:sp>
            <p:sp>
              <p:nvSpPr>
                <p:cNvPr id="167" name="Forme libre : forme 166">
                  <a:extLst>
                    <a:ext uri="{FF2B5EF4-FFF2-40B4-BE49-F238E27FC236}">
                      <a16:creationId xmlns:a16="http://schemas.microsoft.com/office/drawing/2014/main" id="{951CB644-AD4C-4E68-B383-34D0941112EA}"/>
                    </a:ext>
                  </a:extLst>
                </p:cNvPr>
                <p:cNvSpPr/>
                <p:nvPr/>
              </p:nvSpPr>
              <p:spPr>
                <a:xfrm>
                  <a:off x="1069237" y="4188865"/>
                  <a:ext cx="112730" cy="95031"/>
                </a:xfrm>
                <a:custGeom>
                  <a:avLst/>
                  <a:gdLst>
                    <a:gd name="connsiteX0" fmla="*/ 6660 w 112730"/>
                    <a:gd name="connsiteY0" fmla="*/ 19286 h 95031"/>
                    <a:gd name="connsiteX1" fmla="*/ 14696 w 112730"/>
                    <a:gd name="connsiteY1" fmla="*/ 64285 h 95031"/>
                    <a:gd name="connsiteX2" fmla="*/ 35588 w 112730"/>
                    <a:gd name="connsiteY2" fmla="*/ 83571 h 95031"/>
                    <a:gd name="connsiteX3" fmla="*/ 40410 w 112730"/>
                    <a:gd name="connsiteY3" fmla="*/ 86785 h 95031"/>
                    <a:gd name="connsiteX4" fmla="*/ 87017 w 112730"/>
                    <a:gd name="connsiteY4" fmla="*/ 85178 h 95031"/>
                    <a:gd name="connsiteX5" fmla="*/ 88624 w 112730"/>
                    <a:gd name="connsiteY5" fmla="*/ 83571 h 95031"/>
                    <a:gd name="connsiteX6" fmla="*/ 112731 w 112730"/>
                    <a:gd name="connsiteY6" fmla="*/ 57857 h 95031"/>
                    <a:gd name="connsiteX7" fmla="*/ 19517 w 112730"/>
                    <a:gd name="connsiteY7" fmla="*/ 0 h 95031"/>
                    <a:gd name="connsiteX8" fmla="*/ 6660 w 112730"/>
                    <a:gd name="connsiteY8" fmla="*/ 19286 h 9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730" h="95031">
                      <a:moveTo>
                        <a:pt x="6660" y="19286"/>
                      </a:moveTo>
                      <a:cubicBezTo>
                        <a:pt x="-4590" y="36964"/>
                        <a:pt x="-1375" y="44999"/>
                        <a:pt x="14696" y="64285"/>
                      </a:cubicBezTo>
                      <a:cubicBezTo>
                        <a:pt x="21124" y="72321"/>
                        <a:pt x="27553" y="78749"/>
                        <a:pt x="35588" y="83571"/>
                      </a:cubicBezTo>
                      <a:lnTo>
                        <a:pt x="40410" y="86785"/>
                      </a:lnTo>
                      <a:cubicBezTo>
                        <a:pt x="54874" y="98035"/>
                        <a:pt x="74160" y="98035"/>
                        <a:pt x="87017" y="85178"/>
                      </a:cubicBezTo>
                      <a:cubicBezTo>
                        <a:pt x="87017" y="85178"/>
                        <a:pt x="88624" y="83571"/>
                        <a:pt x="88624" y="83571"/>
                      </a:cubicBezTo>
                      <a:lnTo>
                        <a:pt x="112731" y="57857"/>
                      </a:lnTo>
                      <a:lnTo>
                        <a:pt x="19517" y="0"/>
                      </a:lnTo>
                      <a:lnTo>
                        <a:pt x="6660" y="19286"/>
                      </a:lnTo>
                      <a:close/>
                    </a:path>
                  </a:pathLst>
                </a:custGeom>
                <a:solidFill>
                  <a:srgbClr val="252126"/>
                </a:solidFill>
                <a:ln w="16045" cap="flat">
                  <a:noFill/>
                  <a:prstDash val="solid"/>
                  <a:miter/>
                </a:ln>
              </p:spPr>
              <p:txBody>
                <a:bodyPr rtlCol="0" anchor="ctr"/>
                <a:lstStyle/>
                <a:p>
                  <a:endParaRPr lang="fr-BE"/>
                </a:p>
              </p:txBody>
            </p:sp>
            <p:sp>
              <p:nvSpPr>
                <p:cNvPr id="168" name="Forme libre : forme 167">
                  <a:extLst>
                    <a:ext uri="{FF2B5EF4-FFF2-40B4-BE49-F238E27FC236}">
                      <a16:creationId xmlns:a16="http://schemas.microsoft.com/office/drawing/2014/main" id="{CA9C0F37-A311-4569-9F15-0F0CB24AF013}"/>
                    </a:ext>
                  </a:extLst>
                </p:cNvPr>
                <p:cNvSpPr/>
                <p:nvPr/>
              </p:nvSpPr>
              <p:spPr>
                <a:xfrm>
                  <a:off x="1133754" y="3446239"/>
                  <a:ext cx="629993" cy="739411"/>
                </a:xfrm>
                <a:custGeom>
                  <a:avLst/>
                  <a:gdLst>
                    <a:gd name="connsiteX0" fmla="*/ 588209 w 629993"/>
                    <a:gd name="connsiteY0" fmla="*/ 29060 h 739411"/>
                    <a:gd name="connsiteX1" fmla="*/ 417854 w 629993"/>
                    <a:gd name="connsiteY1" fmla="*/ 49953 h 739411"/>
                    <a:gd name="connsiteX2" fmla="*/ 220177 w 629993"/>
                    <a:gd name="connsiteY2" fmla="*/ 345665 h 739411"/>
                    <a:gd name="connsiteX3" fmla="*/ 173570 w 629993"/>
                    <a:gd name="connsiteY3" fmla="*/ 414771 h 739411"/>
                    <a:gd name="connsiteX4" fmla="*/ 0 w 629993"/>
                    <a:gd name="connsiteY4" fmla="*/ 675126 h 739411"/>
                    <a:gd name="connsiteX5" fmla="*/ 106071 w 629993"/>
                    <a:gd name="connsiteY5" fmla="*/ 739411 h 739411"/>
                    <a:gd name="connsiteX6" fmla="*/ 331069 w 629993"/>
                    <a:gd name="connsiteY6" fmla="*/ 503164 h 739411"/>
                    <a:gd name="connsiteX7" fmla="*/ 388925 w 629993"/>
                    <a:gd name="connsiteY7" fmla="*/ 438878 h 739411"/>
                    <a:gd name="connsiteX8" fmla="*/ 597852 w 629993"/>
                    <a:gd name="connsiteY8" fmla="*/ 205845 h 739411"/>
                    <a:gd name="connsiteX9" fmla="*/ 588209 w 629993"/>
                    <a:gd name="connsiteY9" fmla="*/ 29060 h 739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9993" h="739411">
                      <a:moveTo>
                        <a:pt x="588209" y="29060"/>
                      </a:moveTo>
                      <a:cubicBezTo>
                        <a:pt x="536781" y="-17546"/>
                        <a:pt x="456425" y="-6296"/>
                        <a:pt x="417854" y="49953"/>
                      </a:cubicBezTo>
                      <a:lnTo>
                        <a:pt x="220177" y="345665"/>
                      </a:lnTo>
                      <a:lnTo>
                        <a:pt x="173570" y="414771"/>
                      </a:lnTo>
                      <a:lnTo>
                        <a:pt x="0" y="675126"/>
                      </a:lnTo>
                      <a:lnTo>
                        <a:pt x="106071" y="739411"/>
                      </a:lnTo>
                      <a:lnTo>
                        <a:pt x="331069" y="503164"/>
                      </a:lnTo>
                      <a:lnTo>
                        <a:pt x="388925" y="438878"/>
                      </a:lnTo>
                      <a:lnTo>
                        <a:pt x="597852" y="205845"/>
                      </a:lnTo>
                      <a:cubicBezTo>
                        <a:pt x="644459" y="156024"/>
                        <a:pt x="639637" y="75667"/>
                        <a:pt x="588209" y="29060"/>
                      </a:cubicBezTo>
                      <a:close/>
                    </a:path>
                  </a:pathLst>
                </a:custGeom>
                <a:solidFill>
                  <a:srgbClr val="322D34"/>
                </a:solidFill>
                <a:ln w="16045" cap="flat">
                  <a:noFill/>
                  <a:prstDash val="solid"/>
                  <a:miter/>
                </a:ln>
              </p:spPr>
              <p:txBody>
                <a:bodyPr rtlCol="0" anchor="ctr"/>
                <a:lstStyle/>
                <a:p>
                  <a:endParaRPr lang="fr-BE"/>
                </a:p>
              </p:txBody>
            </p:sp>
            <p:sp>
              <p:nvSpPr>
                <p:cNvPr id="169" name="Forme libre : forme 168">
                  <a:extLst>
                    <a:ext uri="{FF2B5EF4-FFF2-40B4-BE49-F238E27FC236}">
                      <a16:creationId xmlns:a16="http://schemas.microsoft.com/office/drawing/2014/main" id="{3D9DFECC-97C8-4FDB-8272-00D5325EC8E4}"/>
                    </a:ext>
                  </a:extLst>
                </p:cNvPr>
                <p:cNvSpPr/>
                <p:nvPr/>
              </p:nvSpPr>
              <p:spPr>
                <a:xfrm>
                  <a:off x="1088754" y="4121365"/>
                  <a:ext cx="152677" cy="126963"/>
                </a:xfrm>
                <a:custGeom>
                  <a:avLst/>
                  <a:gdLst>
                    <a:gd name="connsiteX0" fmla="*/ 0 w 152677"/>
                    <a:gd name="connsiteY0" fmla="*/ 69106 h 126963"/>
                    <a:gd name="connsiteX1" fmla="*/ 93214 w 152677"/>
                    <a:gd name="connsiteY1" fmla="*/ 126963 h 126963"/>
                    <a:gd name="connsiteX2" fmla="*/ 152677 w 152677"/>
                    <a:gd name="connsiteY2" fmla="*/ 64285 h 126963"/>
                    <a:gd name="connsiteX3" fmla="*/ 45000 w 152677"/>
                    <a:gd name="connsiteY3" fmla="*/ 0 h 126963"/>
                  </a:gdLst>
                  <a:ahLst/>
                  <a:cxnLst>
                    <a:cxn ang="0">
                      <a:pos x="connsiteX0" y="connsiteY0"/>
                    </a:cxn>
                    <a:cxn ang="0">
                      <a:pos x="connsiteX1" y="connsiteY1"/>
                    </a:cxn>
                    <a:cxn ang="0">
                      <a:pos x="connsiteX2" y="connsiteY2"/>
                    </a:cxn>
                    <a:cxn ang="0">
                      <a:pos x="connsiteX3" y="connsiteY3"/>
                    </a:cxn>
                  </a:cxnLst>
                  <a:rect l="l" t="t" r="r" b="b"/>
                  <a:pathLst>
                    <a:path w="152677" h="126963">
                      <a:moveTo>
                        <a:pt x="0" y="69106"/>
                      </a:moveTo>
                      <a:lnTo>
                        <a:pt x="93214" y="126963"/>
                      </a:lnTo>
                      <a:lnTo>
                        <a:pt x="152677" y="64285"/>
                      </a:lnTo>
                      <a:lnTo>
                        <a:pt x="45000" y="0"/>
                      </a:lnTo>
                      <a:close/>
                    </a:path>
                  </a:pathLst>
                </a:custGeom>
                <a:solidFill>
                  <a:srgbClr val="322D34"/>
                </a:solidFill>
                <a:ln w="16045" cap="flat">
                  <a:noFill/>
                  <a:prstDash val="solid"/>
                  <a:miter/>
                </a:ln>
              </p:spPr>
              <p:txBody>
                <a:bodyPr rtlCol="0" anchor="ctr"/>
                <a:lstStyle/>
                <a:p>
                  <a:endParaRPr lang="fr-BE"/>
                </a:p>
              </p:txBody>
            </p:sp>
            <p:sp>
              <p:nvSpPr>
                <p:cNvPr id="170" name="Forme libre : forme 169">
                  <a:extLst>
                    <a:ext uri="{FF2B5EF4-FFF2-40B4-BE49-F238E27FC236}">
                      <a16:creationId xmlns:a16="http://schemas.microsoft.com/office/drawing/2014/main" id="{2B31C377-3C9E-47B6-8D59-C9E207E09E38}"/>
                    </a:ext>
                  </a:extLst>
                </p:cNvPr>
                <p:cNvSpPr/>
                <p:nvPr/>
              </p:nvSpPr>
              <p:spPr>
                <a:xfrm>
                  <a:off x="875006" y="3356372"/>
                  <a:ext cx="803564" cy="134781"/>
                </a:xfrm>
                <a:custGeom>
                  <a:avLst/>
                  <a:gdLst>
                    <a:gd name="connsiteX0" fmla="*/ 83571 w 803564"/>
                    <a:gd name="connsiteY0" fmla="*/ 49821 h 134781"/>
                    <a:gd name="connsiteX1" fmla="*/ 686244 w 803564"/>
                    <a:gd name="connsiteY1" fmla="*/ 133392 h 134781"/>
                    <a:gd name="connsiteX2" fmla="*/ 771422 w 803564"/>
                    <a:gd name="connsiteY2" fmla="*/ 114106 h 134781"/>
                    <a:gd name="connsiteX3" fmla="*/ 803565 w 803564"/>
                    <a:gd name="connsiteY3" fmla="*/ 93213 h 134781"/>
                    <a:gd name="connsiteX4" fmla="*/ 789100 w 803564"/>
                    <a:gd name="connsiteY4" fmla="*/ 89999 h 134781"/>
                    <a:gd name="connsiteX5" fmla="*/ 0 w 803564"/>
                    <a:gd name="connsiteY5" fmla="*/ 0 h 134781"/>
                    <a:gd name="connsiteX6" fmla="*/ 83571 w 803564"/>
                    <a:gd name="connsiteY6" fmla="*/ 49821 h 13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3564" h="134781">
                      <a:moveTo>
                        <a:pt x="83571" y="49821"/>
                      </a:moveTo>
                      <a:lnTo>
                        <a:pt x="686244" y="133392"/>
                      </a:lnTo>
                      <a:cubicBezTo>
                        <a:pt x="716780" y="138213"/>
                        <a:pt x="745708" y="130177"/>
                        <a:pt x="771422" y="114106"/>
                      </a:cubicBezTo>
                      <a:lnTo>
                        <a:pt x="803565" y="93213"/>
                      </a:lnTo>
                      <a:cubicBezTo>
                        <a:pt x="798743" y="91606"/>
                        <a:pt x="793922" y="91606"/>
                        <a:pt x="789100" y="89999"/>
                      </a:cubicBezTo>
                      <a:lnTo>
                        <a:pt x="0" y="0"/>
                      </a:lnTo>
                      <a:cubicBezTo>
                        <a:pt x="19286" y="27321"/>
                        <a:pt x="49821" y="45000"/>
                        <a:pt x="83571" y="49821"/>
                      </a:cubicBezTo>
                      <a:close/>
                    </a:path>
                  </a:pathLst>
                </a:custGeom>
                <a:solidFill>
                  <a:srgbClr val="3F3942"/>
                </a:solidFill>
                <a:ln w="16045" cap="flat">
                  <a:noFill/>
                  <a:prstDash val="solid"/>
                  <a:miter/>
                </a:ln>
              </p:spPr>
              <p:txBody>
                <a:bodyPr rtlCol="0" anchor="ctr"/>
                <a:lstStyle/>
                <a:p>
                  <a:endParaRPr lang="fr-BE"/>
                </a:p>
              </p:txBody>
            </p:sp>
          </p:grpSp>
          <p:sp>
            <p:nvSpPr>
              <p:cNvPr id="171" name="Forme libre : forme 170">
                <a:extLst>
                  <a:ext uri="{FF2B5EF4-FFF2-40B4-BE49-F238E27FC236}">
                    <a16:creationId xmlns:a16="http://schemas.microsoft.com/office/drawing/2014/main" id="{E8C01D0E-8725-468C-BDEF-02E697806E61}"/>
                  </a:ext>
                </a:extLst>
              </p:cNvPr>
              <p:cNvSpPr/>
              <p:nvPr/>
            </p:nvSpPr>
            <p:spPr>
              <a:xfrm>
                <a:off x="1289645" y="4611540"/>
                <a:ext cx="25714" cy="25714"/>
              </a:xfrm>
              <a:custGeom>
                <a:avLst/>
                <a:gdLst>
                  <a:gd name="connsiteX0" fmla="*/ 25714 w 25714"/>
                  <a:gd name="connsiteY0" fmla="*/ 12857 h 25714"/>
                  <a:gd name="connsiteX1" fmla="*/ 12857 w 25714"/>
                  <a:gd name="connsiteY1" fmla="*/ 25714 h 25714"/>
                  <a:gd name="connsiteX2" fmla="*/ 0 w 25714"/>
                  <a:gd name="connsiteY2" fmla="*/ 12857 h 25714"/>
                  <a:gd name="connsiteX3" fmla="*/ 12857 w 25714"/>
                  <a:gd name="connsiteY3" fmla="*/ 0 h 25714"/>
                  <a:gd name="connsiteX4" fmla="*/ 25714 w 25714"/>
                  <a:gd name="connsiteY4" fmla="*/ 12857 h 25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4" h="25714">
                    <a:moveTo>
                      <a:pt x="25714" y="12857"/>
                    </a:moveTo>
                    <a:cubicBezTo>
                      <a:pt x="25714" y="19286"/>
                      <a:pt x="19286" y="25714"/>
                      <a:pt x="12857" y="25714"/>
                    </a:cubicBezTo>
                    <a:cubicBezTo>
                      <a:pt x="6429" y="25714"/>
                      <a:pt x="0" y="19286"/>
                      <a:pt x="0" y="12857"/>
                    </a:cubicBezTo>
                    <a:cubicBezTo>
                      <a:pt x="0" y="6429"/>
                      <a:pt x="6429" y="0"/>
                      <a:pt x="12857" y="0"/>
                    </a:cubicBezTo>
                    <a:cubicBezTo>
                      <a:pt x="19286" y="0"/>
                      <a:pt x="25714" y="6429"/>
                      <a:pt x="25714" y="12857"/>
                    </a:cubicBezTo>
                    <a:close/>
                  </a:path>
                </a:pathLst>
              </a:custGeom>
              <a:solidFill>
                <a:srgbClr val="282828"/>
              </a:solidFill>
              <a:ln w="16045" cap="flat">
                <a:noFill/>
                <a:prstDash val="solid"/>
                <a:miter/>
              </a:ln>
            </p:spPr>
            <p:txBody>
              <a:bodyPr rtlCol="0" anchor="ctr"/>
              <a:lstStyle/>
              <a:p>
                <a:endParaRPr lang="fr-BE"/>
              </a:p>
            </p:txBody>
          </p:sp>
          <p:sp>
            <p:nvSpPr>
              <p:cNvPr id="172" name="Forme libre : forme 171">
                <a:extLst>
                  <a:ext uri="{FF2B5EF4-FFF2-40B4-BE49-F238E27FC236}">
                    <a16:creationId xmlns:a16="http://schemas.microsoft.com/office/drawing/2014/main" id="{40C01448-B42D-45B6-A110-9FE03D679C61}"/>
                  </a:ext>
                </a:extLst>
              </p:cNvPr>
              <p:cNvSpPr/>
              <p:nvPr/>
            </p:nvSpPr>
            <p:spPr>
              <a:xfrm>
                <a:off x="1292859" y="4614754"/>
                <a:ext cx="19285" cy="19285"/>
              </a:xfrm>
              <a:custGeom>
                <a:avLst/>
                <a:gdLst>
                  <a:gd name="connsiteX0" fmla="*/ 19286 w 19285"/>
                  <a:gd name="connsiteY0" fmla="*/ 9643 h 19285"/>
                  <a:gd name="connsiteX1" fmla="*/ 9643 w 19285"/>
                  <a:gd name="connsiteY1" fmla="*/ 19286 h 19285"/>
                  <a:gd name="connsiteX2" fmla="*/ 0 w 19285"/>
                  <a:gd name="connsiteY2" fmla="*/ 9643 h 19285"/>
                  <a:gd name="connsiteX3" fmla="*/ 9643 w 19285"/>
                  <a:gd name="connsiteY3" fmla="*/ 0 h 19285"/>
                  <a:gd name="connsiteX4" fmla="*/ 19286 w 19285"/>
                  <a:gd name="connsiteY4" fmla="*/ 9643 h 19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85" h="19285">
                    <a:moveTo>
                      <a:pt x="19286" y="9643"/>
                    </a:moveTo>
                    <a:cubicBezTo>
                      <a:pt x="19286" y="14968"/>
                      <a:pt x="14968" y="19286"/>
                      <a:pt x="9643" y="19286"/>
                    </a:cubicBezTo>
                    <a:cubicBezTo>
                      <a:pt x="4317" y="19286"/>
                      <a:pt x="0" y="14968"/>
                      <a:pt x="0" y="9643"/>
                    </a:cubicBezTo>
                    <a:cubicBezTo>
                      <a:pt x="0" y="4317"/>
                      <a:pt x="4317" y="0"/>
                      <a:pt x="9643" y="0"/>
                    </a:cubicBezTo>
                    <a:cubicBezTo>
                      <a:pt x="14968" y="0"/>
                      <a:pt x="19286" y="4317"/>
                      <a:pt x="19286" y="9643"/>
                    </a:cubicBezTo>
                    <a:close/>
                  </a:path>
                </a:pathLst>
              </a:custGeom>
              <a:solidFill>
                <a:srgbClr val="6D6D6D"/>
              </a:solidFill>
              <a:ln w="16045" cap="flat">
                <a:noFill/>
                <a:prstDash val="solid"/>
                <a:miter/>
              </a:ln>
            </p:spPr>
            <p:txBody>
              <a:bodyPr rtlCol="0" anchor="ctr"/>
              <a:lstStyle/>
              <a:p>
                <a:endParaRPr lang="fr-BE"/>
              </a:p>
            </p:txBody>
          </p:sp>
          <p:grpSp>
            <p:nvGrpSpPr>
              <p:cNvPr id="173" name="Graphique 2">
                <a:extLst>
                  <a:ext uri="{FF2B5EF4-FFF2-40B4-BE49-F238E27FC236}">
                    <a16:creationId xmlns:a16="http://schemas.microsoft.com/office/drawing/2014/main" id="{11DE6BD8-F0FA-4935-9CD2-4DF6974F9F44}"/>
                  </a:ext>
                </a:extLst>
              </p:cNvPr>
              <p:cNvGrpSpPr/>
              <p:nvPr/>
            </p:nvGrpSpPr>
            <p:grpSpPr>
              <a:xfrm>
                <a:off x="1006790" y="4342944"/>
                <a:ext cx="35356" cy="35561"/>
                <a:chOff x="1006790" y="4342944"/>
                <a:chExt cx="35356" cy="35561"/>
              </a:xfrm>
            </p:grpSpPr>
            <p:sp>
              <p:nvSpPr>
                <p:cNvPr id="174" name="Forme libre : forme 173">
                  <a:extLst>
                    <a:ext uri="{FF2B5EF4-FFF2-40B4-BE49-F238E27FC236}">
                      <a16:creationId xmlns:a16="http://schemas.microsoft.com/office/drawing/2014/main" id="{2E39681F-C6DF-4544-8C9C-AE72FBDD8E61}"/>
                    </a:ext>
                  </a:extLst>
                </p:cNvPr>
                <p:cNvSpPr/>
                <p:nvPr/>
              </p:nvSpPr>
              <p:spPr>
                <a:xfrm>
                  <a:off x="1006790" y="4342944"/>
                  <a:ext cx="35356" cy="35561"/>
                </a:xfrm>
                <a:custGeom>
                  <a:avLst/>
                  <a:gdLst>
                    <a:gd name="connsiteX0" fmla="*/ 35357 w 35356"/>
                    <a:gd name="connsiteY0" fmla="*/ 17883 h 35561"/>
                    <a:gd name="connsiteX1" fmla="*/ 17678 w 35356"/>
                    <a:gd name="connsiteY1" fmla="*/ 35562 h 35561"/>
                    <a:gd name="connsiteX2" fmla="*/ 0 w 35356"/>
                    <a:gd name="connsiteY2" fmla="*/ 17883 h 35561"/>
                    <a:gd name="connsiteX3" fmla="*/ 17678 w 35356"/>
                    <a:gd name="connsiteY3" fmla="*/ 205 h 35561"/>
                    <a:gd name="connsiteX4" fmla="*/ 35357 w 35356"/>
                    <a:gd name="connsiteY4" fmla="*/ 17883 h 35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56" h="35561">
                      <a:moveTo>
                        <a:pt x="35357" y="17883"/>
                      </a:moveTo>
                      <a:cubicBezTo>
                        <a:pt x="35357" y="27526"/>
                        <a:pt x="27321" y="35562"/>
                        <a:pt x="17678" y="35562"/>
                      </a:cubicBezTo>
                      <a:cubicBezTo>
                        <a:pt x="8036" y="35562"/>
                        <a:pt x="0" y="27526"/>
                        <a:pt x="0" y="17883"/>
                      </a:cubicBezTo>
                      <a:cubicBezTo>
                        <a:pt x="0" y="8240"/>
                        <a:pt x="8036" y="205"/>
                        <a:pt x="17678" y="205"/>
                      </a:cubicBezTo>
                      <a:cubicBezTo>
                        <a:pt x="27321" y="-1402"/>
                        <a:pt x="35357" y="6633"/>
                        <a:pt x="35357" y="17883"/>
                      </a:cubicBezTo>
                      <a:close/>
                    </a:path>
                  </a:pathLst>
                </a:custGeom>
                <a:solidFill>
                  <a:srgbClr val="282828"/>
                </a:solidFill>
                <a:ln w="16045" cap="flat">
                  <a:noFill/>
                  <a:prstDash val="solid"/>
                  <a:miter/>
                </a:ln>
              </p:spPr>
              <p:txBody>
                <a:bodyPr rtlCol="0" anchor="ctr"/>
                <a:lstStyle/>
                <a:p>
                  <a:endParaRPr lang="fr-BE"/>
                </a:p>
              </p:txBody>
            </p:sp>
            <p:sp>
              <p:nvSpPr>
                <p:cNvPr id="175" name="Forme libre : forme 174">
                  <a:extLst>
                    <a:ext uri="{FF2B5EF4-FFF2-40B4-BE49-F238E27FC236}">
                      <a16:creationId xmlns:a16="http://schemas.microsoft.com/office/drawing/2014/main" id="{34E4593C-2A4B-4BDB-B150-A1DA9C69FF30}"/>
                    </a:ext>
                  </a:extLst>
                </p:cNvPr>
                <p:cNvSpPr/>
                <p:nvPr/>
              </p:nvSpPr>
              <p:spPr>
                <a:xfrm>
                  <a:off x="1008398" y="4346363"/>
                  <a:ext cx="28928" cy="28928"/>
                </a:xfrm>
                <a:custGeom>
                  <a:avLst/>
                  <a:gdLst>
                    <a:gd name="connsiteX0" fmla="*/ 28928 w 28928"/>
                    <a:gd name="connsiteY0" fmla="*/ 14464 h 28928"/>
                    <a:gd name="connsiteX1" fmla="*/ 14464 w 28928"/>
                    <a:gd name="connsiteY1" fmla="*/ 28928 h 28928"/>
                    <a:gd name="connsiteX2" fmla="*/ 0 w 28928"/>
                    <a:gd name="connsiteY2" fmla="*/ 14464 h 28928"/>
                    <a:gd name="connsiteX3" fmla="*/ 14464 w 28928"/>
                    <a:gd name="connsiteY3" fmla="*/ 0 h 28928"/>
                    <a:gd name="connsiteX4" fmla="*/ 28928 w 28928"/>
                    <a:gd name="connsiteY4" fmla="*/ 14464 h 28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28" h="28928">
                      <a:moveTo>
                        <a:pt x="28928" y="14464"/>
                      </a:moveTo>
                      <a:cubicBezTo>
                        <a:pt x="28928" y="22453"/>
                        <a:pt x="22453" y="28928"/>
                        <a:pt x="14464" y="28928"/>
                      </a:cubicBezTo>
                      <a:cubicBezTo>
                        <a:pt x="6476" y="28928"/>
                        <a:pt x="0" y="22453"/>
                        <a:pt x="0" y="14464"/>
                      </a:cubicBezTo>
                      <a:cubicBezTo>
                        <a:pt x="0" y="6476"/>
                        <a:pt x="6476" y="0"/>
                        <a:pt x="14464" y="0"/>
                      </a:cubicBezTo>
                      <a:cubicBezTo>
                        <a:pt x="22452" y="0"/>
                        <a:pt x="28928" y="6476"/>
                        <a:pt x="28928" y="14464"/>
                      </a:cubicBezTo>
                      <a:close/>
                    </a:path>
                  </a:pathLst>
                </a:custGeom>
                <a:solidFill>
                  <a:srgbClr val="6D6D6D"/>
                </a:solidFill>
                <a:ln w="16045" cap="flat">
                  <a:noFill/>
                  <a:prstDash val="solid"/>
                  <a:miter/>
                </a:ln>
              </p:spPr>
              <p:txBody>
                <a:bodyPr rtlCol="0" anchor="ctr"/>
                <a:lstStyle/>
                <a:p>
                  <a:endParaRPr lang="fr-BE"/>
                </a:p>
              </p:txBody>
            </p:sp>
          </p:grpSp>
          <p:grpSp>
            <p:nvGrpSpPr>
              <p:cNvPr id="176" name="Graphique 2">
                <a:extLst>
                  <a:ext uri="{FF2B5EF4-FFF2-40B4-BE49-F238E27FC236}">
                    <a16:creationId xmlns:a16="http://schemas.microsoft.com/office/drawing/2014/main" id="{11DE6BD8-F0FA-4935-9CD2-4DF6974F9F44}"/>
                  </a:ext>
                </a:extLst>
              </p:cNvPr>
              <p:cNvGrpSpPr/>
              <p:nvPr/>
            </p:nvGrpSpPr>
            <p:grpSpPr>
              <a:xfrm>
                <a:off x="614651" y="4664575"/>
                <a:ext cx="48213" cy="48213"/>
                <a:chOff x="614651" y="4664575"/>
                <a:chExt cx="48213" cy="48213"/>
              </a:xfrm>
            </p:grpSpPr>
            <p:sp>
              <p:nvSpPr>
                <p:cNvPr id="177" name="Forme libre : forme 176">
                  <a:extLst>
                    <a:ext uri="{FF2B5EF4-FFF2-40B4-BE49-F238E27FC236}">
                      <a16:creationId xmlns:a16="http://schemas.microsoft.com/office/drawing/2014/main" id="{8AB73E40-46A4-444E-A733-B371EDF4604E}"/>
                    </a:ext>
                  </a:extLst>
                </p:cNvPr>
                <p:cNvSpPr/>
                <p:nvPr/>
              </p:nvSpPr>
              <p:spPr>
                <a:xfrm>
                  <a:off x="614651" y="4664575"/>
                  <a:ext cx="48213" cy="48213"/>
                </a:xfrm>
                <a:custGeom>
                  <a:avLst/>
                  <a:gdLst>
                    <a:gd name="connsiteX0" fmla="*/ 48214 w 48213"/>
                    <a:gd name="connsiteY0" fmla="*/ 24107 h 48213"/>
                    <a:gd name="connsiteX1" fmla="*/ 24107 w 48213"/>
                    <a:gd name="connsiteY1" fmla="*/ 48214 h 48213"/>
                    <a:gd name="connsiteX2" fmla="*/ 0 w 48213"/>
                    <a:gd name="connsiteY2" fmla="*/ 24107 h 48213"/>
                    <a:gd name="connsiteX3" fmla="*/ 24107 w 48213"/>
                    <a:gd name="connsiteY3" fmla="*/ 0 h 48213"/>
                    <a:gd name="connsiteX4" fmla="*/ 48214 w 48213"/>
                    <a:gd name="connsiteY4" fmla="*/ 24107 h 482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13" h="48213">
                      <a:moveTo>
                        <a:pt x="48214" y="24107"/>
                      </a:moveTo>
                      <a:cubicBezTo>
                        <a:pt x="48214" y="36964"/>
                        <a:pt x="36964" y="48214"/>
                        <a:pt x="24107" y="48214"/>
                      </a:cubicBezTo>
                      <a:cubicBezTo>
                        <a:pt x="11250" y="48214"/>
                        <a:pt x="0" y="36964"/>
                        <a:pt x="0" y="24107"/>
                      </a:cubicBezTo>
                      <a:cubicBezTo>
                        <a:pt x="0" y="11250"/>
                        <a:pt x="11250" y="0"/>
                        <a:pt x="24107" y="0"/>
                      </a:cubicBezTo>
                      <a:cubicBezTo>
                        <a:pt x="38571" y="0"/>
                        <a:pt x="48214" y="11250"/>
                        <a:pt x="48214" y="24107"/>
                      </a:cubicBezTo>
                      <a:close/>
                    </a:path>
                  </a:pathLst>
                </a:custGeom>
                <a:solidFill>
                  <a:srgbClr val="282828"/>
                </a:solidFill>
                <a:ln w="16045" cap="flat">
                  <a:noFill/>
                  <a:prstDash val="solid"/>
                  <a:miter/>
                </a:ln>
              </p:spPr>
              <p:txBody>
                <a:bodyPr rtlCol="0" anchor="ctr"/>
                <a:lstStyle/>
                <a:p>
                  <a:endParaRPr lang="fr-BE"/>
                </a:p>
              </p:txBody>
            </p:sp>
            <p:sp>
              <p:nvSpPr>
                <p:cNvPr id="178" name="Forme libre : forme 177">
                  <a:extLst>
                    <a:ext uri="{FF2B5EF4-FFF2-40B4-BE49-F238E27FC236}">
                      <a16:creationId xmlns:a16="http://schemas.microsoft.com/office/drawing/2014/main" id="{140E5403-83D8-472F-9A34-7B13ECE91E35}"/>
                    </a:ext>
                  </a:extLst>
                </p:cNvPr>
                <p:cNvSpPr/>
                <p:nvPr/>
              </p:nvSpPr>
              <p:spPr>
                <a:xfrm>
                  <a:off x="619472" y="4669396"/>
                  <a:ext cx="38571" cy="38571"/>
                </a:xfrm>
                <a:custGeom>
                  <a:avLst/>
                  <a:gdLst>
                    <a:gd name="connsiteX0" fmla="*/ 38571 w 38571"/>
                    <a:gd name="connsiteY0" fmla="*/ 19286 h 38571"/>
                    <a:gd name="connsiteX1" fmla="*/ 19286 w 38571"/>
                    <a:gd name="connsiteY1" fmla="*/ 38571 h 38571"/>
                    <a:gd name="connsiteX2" fmla="*/ 0 w 38571"/>
                    <a:gd name="connsiteY2" fmla="*/ 19286 h 38571"/>
                    <a:gd name="connsiteX3" fmla="*/ 19286 w 38571"/>
                    <a:gd name="connsiteY3" fmla="*/ 0 h 38571"/>
                    <a:gd name="connsiteX4" fmla="*/ 38571 w 38571"/>
                    <a:gd name="connsiteY4" fmla="*/ 19286 h 38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1" h="38571">
                      <a:moveTo>
                        <a:pt x="38571" y="19286"/>
                      </a:moveTo>
                      <a:cubicBezTo>
                        <a:pt x="38571" y="30535"/>
                        <a:pt x="30535" y="38571"/>
                        <a:pt x="19286" y="38571"/>
                      </a:cubicBezTo>
                      <a:cubicBezTo>
                        <a:pt x="8036" y="38571"/>
                        <a:pt x="0" y="30535"/>
                        <a:pt x="0" y="19286"/>
                      </a:cubicBezTo>
                      <a:cubicBezTo>
                        <a:pt x="0" y="8036"/>
                        <a:pt x="8036" y="0"/>
                        <a:pt x="19286" y="0"/>
                      </a:cubicBezTo>
                      <a:cubicBezTo>
                        <a:pt x="30535" y="0"/>
                        <a:pt x="38571" y="8036"/>
                        <a:pt x="38571" y="19286"/>
                      </a:cubicBezTo>
                      <a:close/>
                    </a:path>
                  </a:pathLst>
                </a:custGeom>
                <a:solidFill>
                  <a:srgbClr val="6D6D6D"/>
                </a:solidFill>
                <a:ln w="16045" cap="flat">
                  <a:noFill/>
                  <a:prstDash val="solid"/>
                  <a:miter/>
                </a:ln>
              </p:spPr>
              <p:txBody>
                <a:bodyPr rtlCol="0" anchor="ctr"/>
                <a:lstStyle/>
                <a:p>
                  <a:endParaRPr lang="fr-BE"/>
                </a:p>
              </p:txBody>
            </p:sp>
          </p:grpSp>
          <p:grpSp>
            <p:nvGrpSpPr>
              <p:cNvPr id="179" name="Graphique 2">
                <a:extLst>
                  <a:ext uri="{FF2B5EF4-FFF2-40B4-BE49-F238E27FC236}">
                    <a16:creationId xmlns:a16="http://schemas.microsoft.com/office/drawing/2014/main" id="{11DE6BD8-F0FA-4935-9CD2-4DF6974F9F44}"/>
                  </a:ext>
                </a:extLst>
              </p:cNvPr>
              <p:cNvGrpSpPr/>
              <p:nvPr/>
            </p:nvGrpSpPr>
            <p:grpSpPr>
              <a:xfrm>
                <a:off x="2401779" y="4661361"/>
                <a:ext cx="41785" cy="41785"/>
                <a:chOff x="2401779" y="4661361"/>
                <a:chExt cx="41785" cy="41785"/>
              </a:xfrm>
            </p:grpSpPr>
            <p:sp>
              <p:nvSpPr>
                <p:cNvPr id="180" name="Forme libre : forme 179">
                  <a:extLst>
                    <a:ext uri="{FF2B5EF4-FFF2-40B4-BE49-F238E27FC236}">
                      <a16:creationId xmlns:a16="http://schemas.microsoft.com/office/drawing/2014/main" id="{995CCD0A-1EF8-4307-BBD6-4C5CB1E8FB30}"/>
                    </a:ext>
                  </a:extLst>
                </p:cNvPr>
                <p:cNvSpPr/>
                <p:nvPr/>
              </p:nvSpPr>
              <p:spPr>
                <a:xfrm>
                  <a:off x="2401779" y="4661361"/>
                  <a:ext cx="41785" cy="41785"/>
                </a:xfrm>
                <a:custGeom>
                  <a:avLst/>
                  <a:gdLst>
                    <a:gd name="connsiteX0" fmla="*/ 41785 w 41785"/>
                    <a:gd name="connsiteY0" fmla="*/ 20893 h 41785"/>
                    <a:gd name="connsiteX1" fmla="*/ 20893 w 41785"/>
                    <a:gd name="connsiteY1" fmla="*/ 41785 h 41785"/>
                    <a:gd name="connsiteX2" fmla="*/ 0 w 41785"/>
                    <a:gd name="connsiteY2" fmla="*/ 20893 h 41785"/>
                    <a:gd name="connsiteX3" fmla="*/ 20893 w 41785"/>
                    <a:gd name="connsiteY3" fmla="*/ 0 h 41785"/>
                    <a:gd name="connsiteX4" fmla="*/ 41785 w 41785"/>
                    <a:gd name="connsiteY4" fmla="*/ 20893 h 41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785" h="41785">
                      <a:moveTo>
                        <a:pt x="41785" y="20893"/>
                      </a:moveTo>
                      <a:cubicBezTo>
                        <a:pt x="41785" y="32143"/>
                        <a:pt x="32143" y="41785"/>
                        <a:pt x="20893" y="41785"/>
                      </a:cubicBezTo>
                      <a:cubicBezTo>
                        <a:pt x="9643" y="41785"/>
                        <a:pt x="0" y="32143"/>
                        <a:pt x="0" y="20893"/>
                      </a:cubicBezTo>
                      <a:cubicBezTo>
                        <a:pt x="0" y="9643"/>
                        <a:pt x="9643" y="0"/>
                        <a:pt x="20893" y="0"/>
                      </a:cubicBezTo>
                      <a:cubicBezTo>
                        <a:pt x="32143" y="0"/>
                        <a:pt x="41785" y="9643"/>
                        <a:pt x="41785" y="20893"/>
                      </a:cubicBezTo>
                      <a:close/>
                    </a:path>
                  </a:pathLst>
                </a:custGeom>
                <a:solidFill>
                  <a:srgbClr val="282828"/>
                </a:solidFill>
                <a:ln w="16045" cap="flat">
                  <a:noFill/>
                  <a:prstDash val="solid"/>
                  <a:miter/>
                </a:ln>
              </p:spPr>
              <p:txBody>
                <a:bodyPr rtlCol="0" anchor="ctr"/>
                <a:lstStyle/>
                <a:p>
                  <a:endParaRPr lang="fr-BE"/>
                </a:p>
              </p:txBody>
            </p:sp>
            <p:sp>
              <p:nvSpPr>
                <p:cNvPr id="181" name="Forme libre : forme 180">
                  <a:extLst>
                    <a:ext uri="{FF2B5EF4-FFF2-40B4-BE49-F238E27FC236}">
                      <a16:creationId xmlns:a16="http://schemas.microsoft.com/office/drawing/2014/main" id="{CD881EE9-A7DD-4744-AA48-13A23885A071}"/>
                    </a:ext>
                  </a:extLst>
                </p:cNvPr>
                <p:cNvSpPr/>
                <p:nvPr/>
              </p:nvSpPr>
              <p:spPr>
                <a:xfrm>
                  <a:off x="2406600" y="4666182"/>
                  <a:ext cx="32142" cy="32142"/>
                </a:xfrm>
                <a:custGeom>
                  <a:avLst/>
                  <a:gdLst>
                    <a:gd name="connsiteX0" fmla="*/ 32143 w 32142"/>
                    <a:gd name="connsiteY0" fmla="*/ 16071 h 32142"/>
                    <a:gd name="connsiteX1" fmla="*/ 16071 w 32142"/>
                    <a:gd name="connsiteY1" fmla="*/ 32143 h 32142"/>
                    <a:gd name="connsiteX2" fmla="*/ 0 w 32142"/>
                    <a:gd name="connsiteY2" fmla="*/ 16071 h 32142"/>
                    <a:gd name="connsiteX3" fmla="*/ 16071 w 32142"/>
                    <a:gd name="connsiteY3" fmla="*/ 0 h 32142"/>
                    <a:gd name="connsiteX4" fmla="*/ 32143 w 32142"/>
                    <a:gd name="connsiteY4" fmla="*/ 16071 h 32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42" h="32142">
                      <a:moveTo>
                        <a:pt x="32143" y="16071"/>
                      </a:moveTo>
                      <a:cubicBezTo>
                        <a:pt x="32143" y="25714"/>
                        <a:pt x="24107" y="32143"/>
                        <a:pt x="16071" y="32143"/>
                      </a:cubicBezTo>
                      <a:cubicBezTo>
                        <a:pt x="6428" y="32143"/>
                        <a:pt x="0" y="24107"/>
                        <a:pt x="0" y="16071"/>
                      </a:cubicBezTo>
                      <a:cubicBezTo>
                        <a:pt x="0" y="6428"/>
                        <a:pt x="8036" y="0"/>
                        <a:pt x="16071" y="0"/>
                      </a:cubicBezTo>
                      <a:cubicBezTo>
                        <a:pt x="25714" y="0"/>
                        <a:pt x="32143" y="6428"/>
                        <a:pt x="32143" y="16071"/>
                      </a:cubicBezTo>
                      <a:close/>
                    </a:path>
                  </a:pathLst>
                </a:custGeom>
                <a:solidFill>
                  <a:srgbClr val="6D6D6D"/>
                </a:solidFill>
                <a:ln w="16045" cap="flat">
                  <a:noFill/>
                  <a:prstDash val="solid"/>
                  <a:miter/>
                </a:ln>
              </p:spPr>
              <p:txBody>
                <a:bodyPr rtlCol="0" anchor="ctr"/>
                <a:lstStyle/>
                <a:p>
                  <a:endParaRPr lang="fr-BE"/>
                </a:p>
              </p:txBody>
            </p:sp>
          </p:grpSp>
          <p:grpSp>
            <p:nvGrpSpPr>
              <p:cNvPr id="182" name="Graphique 2">
                <a:extLst>
                  <a:ext uri="{FF2B5EF4-FFF2-40B4-BE49-F238E27FC236}">
                    <a16:creationId xmlns:a16="http://schemas.microsoft.com/office/drawing/2014/main" id="{11DE6BD8-F0FA-4935-9CD2-4DF6974F9F44}"/>
                  </a:ext>
                </a:extLst>
              </p:cNvPr>
              <p:cNvGrpSpPr/>
              <p:nvPr/>
            </p:nvGrpSpPr>
            <p:grpSpPr>
              <a:xfrm>
                <a:off x="2209269" y="4173140"/>
                <a:ext cx="94474" cy="182553"/>
                <a:chOff x="2209269" y="4173140"/>
                <a:chExt cx="94474" cy="182553"/>
              </a:xfrm>
            </p:grpSpPr>
            <p:sp>
              <p:nvSpPr>
                <p:cNvPr id="183" name="Forme libre : forme 182">
                  <a:extLst>
                    <a:ext uri="{FF2B5EF4-FFF2-40B4-BE49-F238E27FC236}">
                      <a16:creationId xmlns:a16="http://schemas.microsoft.com/office/drawing/2014/main" id="{D14B8BAF-E275-406E-B1A4-884A314D01A2}"/>
                    </a:ext>
                  </a:extLst>
                </p:cNvPr>
                <p:cNvSpPr/>
                <p:nvPr/>
              </p:nvSpPr>
              <p:spPr>
                <a:xfrm>
                  <a:off x="2209269" y="4173140"/>
                  <a:ext cx="45885" cy="76795"/>
                </a:xfrm>
                <a:custGeom>
                  <a:avLst/>
                  <a:gdLst>
                    <a:gd name="connsiteX0" fmla="*/ 36618 w 45885"/>
                    <a:gd name="connsiteY0" fmla="*/ 73582 h 76795"/>
                    <a:gd name="connsiteX1" fmla="*/ 28582 w 45885"/>
                    <a:gd name="connsiteY1" fmla="*/ 76796 h 76795"/>
                    <a:gd name="connsiteX2" fmla="*/ 1261 w 45885"/>
                    <a:gd name="connsiteY2" fmla="*/ 17332 h 76795"/>
                    <a:gd name="connsiteX3" fmla="*/ 7690 w 45885"/>
                    <a:gd name="connsiteY3" fmla="*/ 1261 h 76795"/>
                    <a:gd name="connsiteX4" fmla="*/ 7690 w 45885"/>
                    <a:gd name="connsiteY4" fmla="*/ 1261 h 76795"/>
                    <a:gd name="connsiteX5" fmla="*/ 23761 w 45885"/>
                    <a:gd name="connsiteY5" fmla="*/ 7690 h 76795"/>
                    <a:gd name="connsiteX6" fmla="*/ 44654 w 45885"/>
                    <a:gd name="connsiteY6" fmla="*/ 52689 h 76795"/>
                    <a:gd name="connsiteX7" fmla="*/ 36618 w 45885"/>
                    <a:gd name="connsiteY7" fmla="*/ 73582 h 76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85" h="76795">
                      <a:moveTo>
                        <a:pt x="36618" y="73582"/>
                      </a:moveTo>
                      <a:lnTo>
                        <a:pt x="28582" y="76796"/>
                      </a:lnTo>
                      <a:lnTo>
                        <a:pt x="1261" y="17332"/>
                      </a:lnTo>
                      <a:cubicBezTo>
                        <a:pt x="-1953" y="10904"/>
                        <a:pt x="1261" y="4475"/>
                        <a:pt x="7690" y="1261"/>
                      </a:cubicBezTo>
                      <a:lnTo>
                        <a:pt x="7690" y="1261"/>
                      </a:lnTo>
                      <a:cubicBezTo>
                        <a:pt x="14118" y="-1953"/>
                        <a:pt x="20547" y="1261"/>
                        <a:pt x="23761" y="7690"/>
                      </a:cubicBezTo>
                      <a:lnTo>
                        <a:pt x="44654" y="52689"/>
                      </a:lnTo>
                      <a:cubicBezTo>
                        <a:pt x="47868" y="60725"/>
                        <a:pt x="44654" y="70368"/>
                        <a:pt x="36618" y="73582"/>
                      </a:cubicBezTo>
                      <a:close/>
                    </a:path>
                  </a:pathLst>
                </a:custGeom>
                <a:solidFill>
                  <a:srgbClr val="322D34"/>
                </a:solidFill>
                <a:ln w="16045" cap="flat">
                  <a:noFill/>
                  <a:prstDash val="solid"/>
                  <a:miter/>
                </a:ln>
              </p:spPr>
              <p:txBody>
                <a:bodyPr rtlCol="0" anchor="ctr"/>
                <a:lstStyle/>
                <a:p>
                  <a:endParaRPr lang="fr-BE"/>
                </a:p>
              </p:txBody>
            </p:sp>
            <p:sp>
              <p:nvSpPr>
                <p:cNvPr id="184" name="Forme libre : forme 183">
                  <a:extLst>
                    <a:ext uri="{FF2B5EF4-FFF2-40B4-BE49-F238E27FC236}">
                      <a16:creationId xmlns:a16="http://schemas.microsoft.com/office/drawing/2014/main" id="{4268CF3D-8435-42A7-9918-6443A321910B}"/>
                    </a:ext>
                  </a:extLst>
                </p:cNvPr>
                <p:cNvSpPr/>
                <p:nvPr/>
              </p:nvSpPr>
              <p:spPr>
                <a:xfrm>
                  <a:off x="2230129" y="4229356"/>
                  <a:ext cx="73614" cy="126336"/>
                </a:xfrm>
                <a:custGeom>
                  <a:avLst/>
                  <a:gdLst>
                    <a:gd name="connsiteX0" fmla="*/ 67186 w 73614"/>
                    <a:gd name="connsiteY0" fmla="*/ 125043 h 126336"/>
                    <a:gd name="connsiteX1" fmla="*/ 67186 w 73614"/>
                    <a:gd name="connsiteY1" fmla="*/ 125043 h 126336"/>
                    <a:gd name="connsiteX2" fmla="*/ 51115 w 73614"/>
                    <a:gd name="connsiteY2" fmla="*/ 120222 h 126336"/>
                    <a:gd name="connsiteX3" fmla="*/ 1294 w 73614"/>
                    <a:gd name="connsiteY3" fmla="*/ 17365 h 126336"/>
                    <a:gd name="connsiteX4" fmla="*/ 6115 w 73614"/>
                    <a:gd name="connsiteY4" fmla="*/ 1294 h 126336"/>
                    <a:gd name="connsiteX5" fmla="*/ 6115 w 73614"/>
                    <a:gd name="connsiteY5" fmla="*/ 1294 h 126336"/>
                    <a:gd name="connsiteX6" fmla="*/ 22187 w 73614"/>
                    <a:gd name="connsiteY6" fmla="*/ 6115 h 126336"/>
                    <a:gd name="connsiteX7" fmla="*/ 72008 w 73614"/>
                    <a:gd name="connsiteY7" fmla="*/ 108971 h 126336"/>
                    <a:gd name="connsiteX8" fmla="*/ 67186 w 73614"/>
                    <a:gd name="connsiteY8" fmla="*/ 125043 h 126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4" h="126336">
                      <a:moveTo>
                        <a:pt x="67186" y="125043"/>
                      </a:moveTo>
                      <a:lnTo>
                        <a:pt x="67186" y="125043"/>
                      </a:lnTo>
                      <a:cubicBezTo>
                        <a:pt x="60758" y="128257"/>
                        <a:pt x="54329" y="125043"/>
                        <a:pt x="51115" y="120222"/>
                      </a:cubicBezTo>
                      <a:lnTo>
                        <a:pt x="1294" y="17365"/>
                      </a:lnTo>
                      <a:cubicBezTo>
                        <a:pt x="-1920" y="10937"/>
                        <a:pt x="1294" y="4508"/>
                        <a:pt x="6115" y="1294"/>
                      </a:cubicBezTo>
                      <a:lnTo>
                        <a:pt x="6115" y="1294"/>
                      </a:lnTo>
                      <a:cubicBezTo>
                        <a:pt x="12544" y="-1920"/>
                        <a:pt x="18972" y="1294"/>
                        <a:pt x="22187" y="6115"/>
                      </a:cubicBezTo>
                      <a:lnTo>
                        <a:pt x="72008" y="108971"/>
                      </a:lnTo>
                      <a:cubicBezTo>
                        <a:pt x="75222" y="115400"/>
                        <a:pt x="73615" y="121829"/>
                        <a:pt x="67186" y="125043"/>
                      </a:cubicBezTo>
                      <a:close/>
                    </a:path>
                  </a:pathLst>
                </a:custGeom>
                <a:solidFill>
                  <a:srgbClr val="262328"/>
                </a:solidFill>
                <a:ln w="16045" cap="flat">
                  <a:noFill/>
                  <a:prstDash val="solid"/>
                  <a:miter/>
                </a:ln>
              </p:spPr>
              <p:txBody>
                <a:bodyPr rtlCol="0" anchor="ctr"/>
                <a:lstStyle/>
                <a:p>
                  <a:endParaRPr lang="fr-BE"/>
                </a:p>
              </p:txBody>
            </p:sp>
          </p:grpSp>
          <p:sp>
            <p:nvSpPr>
              <p:cNvPr id="185" name="Forme libre : forme 184">
                <a:extLst>
                  <a:ext uri="{FF2B5EF4-FFF2-40B4-BE49-F238E27FC236}">
                    <a16:creationId xmlns:a16="http://schemas.microsoft.com/office/drawing/2014/main" id="{8B1F882E-0232-444E-980A-27BE5B215A1D}"/>
                  </a:ext>
                </a:extLst>
              </p:cNvPr>
              <p:cNvSpPr/>
              <p:nvPr/>
            </p:nvSpPr>
            <p:spPr>
              <a:xfrm>
                <a:off x="1045361" y="2596200"/>
                <a:ext cx="20892" cy="3214"/>
              </a:xfrm>
              <a:custGeom>
                <a:avLst/>
                <a:gdLst>
                  <a:gd name="connsiteX0" fmla="*/ 0 w 20892"/>
                  <a:gd name="connsiteY0" fmla="*/ 3214 h 3214"/>
                  <a:gd name="connsiteX1" fmla="*/ 20893 w 20892"/>
                  <a:gd name="connsiteY1" fmla="*/ 0 h 3214"/>
                  <a:gd name="connsiteX2" fmla="*/ 0 w 20892"/>
                  <a:gd name="connsiteY2" fmla="*/ 3214 h 3214"/>
                </a:gdLst>
                <a:ahLst/>
                <a:cxnLst>
                  <a:cxn ang="0">
                    <a:pos x="connsiteX0" y="connsiteY0"/>
                  </a:cxn>
                  <a:cxn ang="0">
                    <a:pos x="connsiteX1" y="connsiteY1"/>
                  </a:cxn>
                  <a:cxn ang="0">
                    <a:pos x="connsiteX2" y="connsiteY2"/>
                  </a:cxn>
                </a:cxnLst>
                <a:rect l="l" t="t" r="r" b="b"/>
                <a:pathLst>
                  <a:path w="20892" h="3214">
                    <a:moveTo>
                      <a:pt x="0" y="3214"/>
                    </a:moveTo>
                    <a:cubicBezTo>
                      <a:pt x="6428" y="1607"/>
                      <a:pt x="14464" y="1607"/>
                      <a:pt x="20893" y="0"/>
                    </a:cubicBezTo>
                    <a:cubicBezTo>
                      <a:pt x="14464" y="1607"/>
                      <a:pt x="6428" y="3214"/>
                      <a:pt x="0" y="3214"/>
                    </a:cubicBezTo>
                    <a:close/>
                  </a:path>
                </a:pathLst>
              </a:custGeom>
              <a:solidFill>
                <a:srgbClr val="3F3942"/>
              </a:solidFill>
              <a:ln w="16045" cap="flat">
                <a:noFill/>
                <a:prstDash val="solid"/>
                <a:miter/>
              </a:ln>
            </p:spPr>
            <p:txBody>
              <a:bodyPr rtlCol="0" anchor="ctr"/>
              <a:lstStyle/>
              <a:p>
                <a:endParaRPr lang="fr-BE"/>
              </a:p>
            </p:txBody>
          </p:sp>
          <p:sp>
            <p:nvSpPr>
              <p:cNvPr id="186" name="Forme libre : forme 185">
                <a:extLst>
                  <a:ext uri="{FF2B5EF4-FFF2-40B4-BE49-F238E27FC236}">
                    <a16:creationId xmlns:a16="http://schemas.microsoft.com/office/drawing/2014/main" id="{F2EC9EB6-EB88-4143-9D0B-E2A4C9C67AA5}"/>
                  </a:ext>
                </a:extLst>
              </p:cNvPr>
              <p:cNvSpPr/>
              <p:nvPr/>
            </p:nvSpPr>
            <p:spPr>
              <a:xfrm>
                <a:off x="1157861" y="2615485"/>
                <a:ext cx="33749" cy="22499"/>
              </a:xfrm>
              <a:custGeom>
                <a:avLst/>
                <a:gdLst>
                  <a:gd name="connsiteX0" fmla="*/ 0 w 33749"/>
                  <a:gd name="connsiteY0" fmla="*/ 0 h 22499"/>
                  <a:gd name="connsiteX1" fmla="*/ 33750 w 33749"/>
                  <a:gd name="connsiteY1" fmla="*/ 22500 h 22499"/>
                  <a:gd name="connsiteX2" fmla="*/ 0 w 33749"/>
                  <a:gd name="connsiteY2" fmla="*/ 0 h 22499"/>
                </a:gdLst>
                <a:ahLst/>
                <a:cxnLst>
                  <a:cxn ang="0">
                    <a:pos x="connsiteX0" y="connsiteY0"/>
                  </a:cxn>
                  <a:cxn ang="0">
                    <a:pos x="connsiteX1" y="connsiteY1"/>
                  </a:cxn>
                  <a:cxn ang="0">
                    <a:pos x="connsiteX2" y="connsiteY2"/>
                  </a:cxn>
                </a:cxnLst>
                <a:rect l="l" t="t" r="r" b="b"/>
                <a:pathLst>
                  <a:path w="33749" h="22499">
                    <a:moveTo>
                      <a:pt x="0" y="0"/>
                    </a:moveTo>
                    <a:cubicBezTo>
                      <a:pt x="12857" y="6428"/>
                      <a:pt x="24107" y="12857"/>
                      <a:pt x="33750" y="22500"/>
                    </a:cubicBezTo>
                    <a:cubicBezTo>
                      <a:pt x="24107" y="12857"/>
                      <a:pt x="12857" y="6428"/>
                      <a:pt x="0" y="0"/>
                    </a:cubicBezTo>
                    <a:close/>
                  </a:path>
                </a:pathLst>
              </a:custGeom>
              <a:solidFill>
                <a:srgbClr val="322D34"/>
              </a:solidFill>
              <a:ln w="16045" cap="flat">
                <a:noFill/>
                <a:prstDash val="solid"/>
                <a:miter/>
              </a:ln>
            </p:spPr>
            <p:txBody>
              <a:bodyPr rtlCol="0" anchor="ctr"/>
              <a:lstStyle/>
              <a:p>
                <a:endParaRPr lang="fr-BE"/>
              </a:p>
            </p:txBody>
          </p:sp>
          <p:sp>
            <p:nvSpPr>
              <p:cNvPr id="187" name="Forme libre : forme 186">
                <a:extLst>
                  <a:ext uri="{FF2B5EF4-FFF2-40B4-BE49-F238E27FC236}">
                    <a16:creationId xmlns:a16="http://schemas.microsoft.com/office/drawing/2014/main" id="{D0D6AF65-6396-4BC4-8A29-F4C7B6CA1FB7}"/>
                  </a:ext>
                </a:extLst>
              </p:cNvPr>
              <p:cNvSpPr/>
              <p:nvPr/>
            </p:nvSpPr>
            <p:spPr>
              <a:xfrm>
                <a:off x="1077504" y="2597564"/>
                <a:ext cx="80356" cy="17921"/>
              </a:xfrm>
              <a:custGeom>
                <a:avLst/>
                <a:gdLst>
                  <a:gd name="connsiteX0" fmla="*/ 0 w 80356"/>
                  <a:gd name="connsiteY0" fmla="*/ 243 h 17921"/>
                  <a:gd name="connsiteX1" fmla="*/ 80356 w 80356"/>
                  <a:gd name="connsiteY1" fmla="*/ 17921 h 17921"/>
                  <a:gd name="connsiteX2" fmla="*/ 0 w 80356"/>
                  <a:gd name="connsiteY2" fmla="*/ 243 h 17921"/>
                </a:gdLst>
                <a:ahLst/>
                <a:cxnLst>
                  <a:cxn ang="0">
                    <a:pos x="connsiteX0" y="connsiteY0"/>
                  </a:cxn>
                  <a:cxn ang="0">
                    <a:pos x="connsiteX1" y="connsiteY1"/>
                  </a:cxn>
                  <a:cxn ang="0">
                    <a:pos x="connsiteX2" y="connsiteY2"/>
                  </a:cxn>
                </a:cxnLst>
                <a:rect l="l" t="t" r="r" b="b"/>
                <a:pathLst>
                  <a:path w="80356" h="17921">
                    <a:moveTo>
                      <a:pt x="0" y="243"/>
                    </a:moveTo>
                    <a:cubicBezTo>
                      <a:pt x="27321" y="243"/>
                      <a:pt x="56250" y="6671"/>
                      <a:pt x="80356" y="17921"/>
                    </a:cubicBezTo>
                    <a:cubicBezTo>
                      <a:pt x="54642" y="5064"/>
                      <a:pt x="27321" y="-1364"/>
                      <a:pt x="0" y="243"/>
                    </a:cubicBezTo>
                    <a:close/>
                  </a:path>
                </a:pathLst>
              </a:custGeom>
              <a:solidFill>
                <a:srgbClr val="322D34"/>
              </a:solidFill>
              <a:ln w="16045" cap="flat">
                <a:noFill/>
                <a:prstDash val="solid"/>
                <a:miter/>
              </a:ln>
            </p:spPr>
            <p:txBody>
              <a:bodyPr rtlCol="0" anchor="ctr"/>
              <a:lstStyle/>
              <a:p>
                <a:endParaRPr lang="fr-BE"/>
              </a:p>
            </p:txBody>
          </p:sp>
          <p:sp>
            <p:nvSpPr>
              <p:cNvPr id="188" name="Forme libre : forme 187">
                <a:extLst>
                  <a:ext uri="{FF2B5EF4-FFF2-40B4-BE49-F238E27FC236}">
                    <a16:creationId xmlns:a16="http://schemas.microsoft.com/office/drawing/2014/main" id="{6BC1AC8A-5A16-4249-B63A-059ED4B29132}"/>
                  </a:ext>
                </a:extLst>
              </p:cNvPr>
              <p:cNvSpPr/>
              <p:nvPr/>
            </p:nvSpPr>
            <p:spPr>
              <a:xfrm>
                <a:off x="1151432" y="2626735"/>
                <a:ext cx="133636" cy="765275"/>
              </a:xfrm>
              <a:custGeom>
                <a:avLst/>
                <a:gdLst>
                  <a:gd name="connsiteX0" fmla="*/ 56250 w 133636"/>
                  <a:gd name="connsiteY0" fmla="*/ 24107 h 765275"/>
                  <a:gd name="connsiteX1" fmla="*/ 49821 w 133636"/>
                  <a:gd name="connsiteY1" fmla="*/ 17678 h 765275"/>
                  <a:gd name="connsiteX2" fmla="*/ 48214 w 133636"/>
                  <a:gd name="connsiteY2" fmla="*/ 16071 h 765275"/>
                  <a:gd name="connsiteX3" fmla="*/ 41785 w 133636"/>
                  <a:gd name="connsiteY3" fmla="*/ 11250 h 765275"/>
                  <a:gd name="connsiteX4" fmla="*/ 40178 w 133636"/>
                  <a:gd name="connsiteY4" fmla="*/ 9643 h 765275"/>
                  <a:gd name="connsiteX5" fmla="*/ 33750 w 133636"/>
                  <a:gd name="connsiteY5" fmla="*/ 4821 h 765275"/>
                  <a:gd name="connsiteX6" fmla="*/ 33750 w 133636"/>
                  <a:gd name="connsiteY6" fmla="*/ 4821 h 765275"/>
                  <a:gd name="connsiteX7" fmla="*/ 25714 w 133636"/>
                  <a:gd name="connsiteY7" fmla="*/ 0 h 765275"/>
                  <a:gd name="connsiteX8" fmla="*/ 25714 w 133636"/>
                  <a:gd name="connsiteY8" fmla="*/ 0 h 765275"/>
                  <a:gd name="connsiteX9" fmla="*/ 27321 w 133636"/>
                  <a:gd name="connsiteY9" fmla="*/ 14464 h 765275"/>
                  <a:gd name="connsiteX10" fmla="*/ 89999 w 133636"/>
                  <a:gd name="connsiteY10" fmla="*/ 345533 h 765275"/>
                  <a:gd name="connsiteX11" fmla="*/ 0 w 133636"/>
                  <a:gd name="connsiteY11" fmla="*/ 763386 h 765275"/>
                  <a:gd name="connsiteX12" fmla="*/ 14464 w 133636"/>
                  <a:gd name="connsiteY12" fmla="*/ 764994 h 765275"/>
                  <a:gd name="connsiteX13" fmla="*/ 62678 w 133636"/>
                  <a:gd name="connsiteY13" fmla="*/ 739280 h 765275"/>
                  <a:gd name="connsiteX14" fmla="*/ 106071 w 133636"/>
                  <a:gd name="connsiteY14" fmla="*/ 411425 h 765275"/>
                  <a:gd name="connsiteX15" fmla="*/ 56250 w 133636"/>
                  <a:gd name="connsiteY15" fmla="*/ 24107 h 76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3636" h="765275">
                    <a:moveTo>
                      <a:pt x="56250" y="24107"/>
                    </a:moveTo>
                    <a:cubicBezTo>
                      <a:pt x="54642" y="20893"/>
                      <a:pt x="51428" y="19286"/>
                      <a:pt x="49821" y="17678"/>
                    </a:cubicBezTo>
                    <a:cubicBezTo>
                      <a:pt x="49821" y="17678"/>
                      <a:pt x="48214" y="16071"/>
                      <a:pt x="48214" y="16071"/>
                    </a:cubicBezTo>
                    <a:cubicBezTo>
                      <a:pt x="46607" y="14464"/>
                      <a:pt x="45000" y="12857"/>
                      <a:pt x="41785" y="11250"/>
                    </a:cubicBezTo>
                    <a:cubicBezTo>
                      <a:pt x="41785" y="11250"/>
                      <a:pt x="40178" y="11250"/>
                      <a:pt x="40178" y="9643"/>
                    </a:cubicBezTo>
                    <a:cubicBezTo>
                      <a:pt x="38571" y="8036"/>
                      <a:pt x="35357" y="6428"/>
                      <a:pt x="33750" y="4821"/>
                    </a:cubicBezTo>
                    <a:cubicBezTo>
                      <a:pt x="33750" y="4821"/>
                      <a:pt x="33750" y="4821"/>
                      <a:pt x="33750" y="4821"/>
                    </a:cubicBezTo>
                    <a:cubicBezTo>
                      <a:pt x="30535" y="3214"/>
                      <a:pt x="28928" y="1607"/>
                      <a:pt x="25714" y="0"/>
                    </a:cubicBezTo>
                    <a:lnTo>
                      <a:pt x="25714" y="0"/>
                    </a:lnTo>
                    <a:lnTo>
                      <a:pt x="27321" y="14464"/>
                    </a:lnTo>
                    <a:cubicBezTo>
                      <a:pt x="27321" y="14464"/>
                      <a:pt x="114106" y="147856"/>
                      <a:pt x="89999" y="345533"/>
                    </a:cubicBezTo>
                    <a:cubicBezTo>
                      <a:pt x="72321" y="485353"/>
                      <a:pt x="25714" y="668566"/>
                      <a:pt x="0" y="763386"/>
                    </a:cubicBezTo>
                    <a:lnTo>
                      <a:pt x="14464" y="764994"/>
                    </a:lnTo>
                    <a:cubicBezTo>
                      <a:pt x="38571" y="766601"/>
                      <a:pt x="53035" y="761779"/>
                      <a:pt x="62678" y="739280"/>
                    </a:cubicBezTo>
                    <a:lnTo>
                      <a:pt x="106071" y="411425"/>
                    </a:lnTo>
                    <a:cubicBezTo>
                      <a:pt x="130177" y="271605"/>
                      <a:pt x="171963" y="152677"/>
                      <a:pt x="56250" y="24107"/>
                    </a:cubicBezTo>
                    <a:close/>
                  </a:path>
                </a:pathLst>
              </a:custGeom>
              <a:solidFill>
                <a:srgbClr val="F2EFEB"/>
              </a:solidFill>
              <a:ln w="16045" cap="flat">
                <a:noFill/>
                <a:prstDash val="solid"/>
                <a:miter/>
              </a:ln>
            </p:spPr>
            <p:txBody>
              <a:bodyPr rtlCol="0" anchor="ctr"/>
              <a:lstStyle/>
              <a:p>
                <a:endParaRPr lang="fr-BE"/>
              </a:p>
            </p:txBody>
          </p:sp>
          <p:sp>
            <p:nvSpPr>
              <p:cNvPr id="189" name="Forme libre : forme 188">
                <a:extLst>
                  <a:ext uri="{FF2B5EF4-FFF2-40B4-BE49-F238E27FC236}">
                    <a16:creationId xmlns:a16="http://schemas.microsoft.com/office/drawing/2014/main" id="{93B1DEAE-91DD-49C0-A970-412079E6B704}"/>
                  </a:ext>
                </a:extLst>
              </p:cNvPr>
              <p:cNvSpPr/>
              <p:nvPr/>
            </p:nvSpPr>
            <p:spPr>
              <a:xfrm>
                <a:off x="1029290" y="2417808"/>
                <a:ext cx="224998" cy="257644"/>
              </a:xfrm>
              <a:custGeom>
                <a:avLst/>
                <a:gdLst>
                  <a:gd name="connsiteX0" fmla="*/ 189641 w 224998"/>
                  <a:gd name="connsiteY0" fmla="*/ 250712 h 257644"/>
                  <a:gd name="connsiteX1" fmla="*/ 151070 w 224998"/>
                  <a:gd name="connsiteY1" fmla="*/ 252319 h 257644"/>
                  <a:gd name="connsiteX2" fmla="*/ 0 w 224998"/>
                  <a:gd name="connsiteY2" fmla="*/ 189641 h 257644"/>
                  <a:gd name="connsiteX3" fmla="*/ 32143 w 224998"/>
                  <a:gd name="connsiteY3" fmla="*/ 0 h 257644"/>
                  <a:gd name="connsiteX4" fmla="*/ 224998 w 224998"/>
                  <a:gd name="connsiteY4" fmla="*/ 49821 h 257644"/>
                  <a:gd name="connsiteX5" fmla="*/ 189641 w 224998"/>
                  <a:gd name="connsiteY5" fmla="*/ 250712 h 25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998" h="257644">
                    <a:moveTo>
                      <a:pt x="189641" y="250712"/>
                    </a:moveTo>
                    <a:cubicBezTo>
                      <a:pt x="189641" y="250712"/>
                      <a:pt x="186427" y="265176"/>
                      <a:pt x="151070" y="252319"/>
                    </a:cubicBezTo>
                    <a:cubicBezTo>
                      <a:pt x="9643" y="196070"/>
                      <a:pt x="0" y="189641"/>
                      <a:pt x="0" y="189641"/>
                    </a:cubicBezTo>
                    <a:lnTo>
                      <a:pt x="32143" y="0"/>
                    </a:lnTo>
                    <a:lnTo>
                      <a:pt x="224998" y="49821"/>
                    </a:lnTo>
                    <a:lnTo>
                      <a:pt x="189641" y="250712"/>
                    </a:lnTo>
                    <a:close/>
                  </a:path>
                </a:pathLst>
              </a:custGeom>
              <a:solidFill>
                <a:srgbClr val="EE9584"/>
              </a:solidFill>
              <a:ln w="16045" cap="flat">
                <a:noFill/>
                <a:prstDash val="solid"/>
                <a:miter/>
              </a:ln>
            </p:spPr>
            <p:txBody>
              <a:bodyPr rtlCol="0" anchor="ctr"/>
              <a:lstStyle/>
              <a:p>
                <a:endParaRPr lang="fr-BE"/>
              </a:p>
            </p:txBody>
          </p:sp>
          <p:sp>
            <p:nvSpPr>
              <p:cNvPr id="190" name="Forme libre : forme 189">
                <a:extLst>
                  <a:ext uri="{FF2B5EF4-FFF2-40B4-BE49-F238E27FC236}">
                    <a16:creationId xmlns:a16="http://schemas.microsoft.com/office/drawing/2014/main" id="{5C038EBC-D109-4E9C-8F76-690D2CE3D471}"/>
                  </a:ext>
                </a:extLst>
              </p:cNvPr>
              <p:cNvSpPr/>
              <p:nvPr/>
            </p:nvSpPr>
            <p:spPr>
              <a:xfrm>
                <a:off x="1029290" y="2435487"/>
                <a:ext cx="207319" cy="179065"/>
              </a:xfrm>
              <a:custGeom>
                <a:avLst/>
                <a:gdLst>
                  <a:gd name="connsiteX0" fmla="*/ 134999 w 207319"/>
                  <a:gd name="connsiteY0" fmla="*/ 17678 h 179065"/>
                  <a:gd name="connsiteX1" fmla="*/ 134999 w 207319"/>
                  <a:gd name="connsiteY1" fmla="*/ 9643 h 179065"/>
                  <a:gd name="connsiteX2" fmla="*/ 101249 w 207319"/>
                  <a:gd name="connsiteY2" fmla="*/ 0 h 179065"/>
                  <a:gd name="connsiteX3" fmla="*/ 101249 w 207319"/>
                  <a:gd name="connsiteY3" fmla="*/ 3214 h 179065"/>
                  <a:gd name="connsiteX4" fmla="*/ 54642 w 207319"/>
                  <a:gd name="connsiteY4" fmla="*/ 11250 h 179065"/>
                  <a:gd name="connsiteX5" fmla="*/ 20893 w 207319"/>
                  <a:gd name="connsiteY5" fmla="*/ 51428 h 179065"/>
                  <a:gd name="connsiteX6" fmla="*/ 0 w 207319"/>
                  <a:gd name="connsiteY6" fmla="*/ 171963 h 179065"/>
                  <a:gd name="connsiteX7" fmla="*/ 73928 w 207319"/>
                  <a:gd name="connsiteY7" fmla="*/ 168749 h 179065"/>
                  <a:gd name="connsiteX8" fmla="*/ 114106 w 207319"/>
                  <a:gd name="connsiteY8" fmla="*/ 120535 h 179065"/>
                  <a:gd name="connsiteX9" fmla="*/ 157499 w 207319"/>
                  <a:gd name="connsiteY9" fmla="*/ 115713 h 179065"/>
                  <a:gd name="connsiteX10" fmla="*/ 205712 w 207319"/>
                  <a:gd name="connsiteY10" fmla="*/ 144642 h 179065"/>
                  <a:gd name="connsiteX11" fmla="*/ 207320 w 207319"/>
                  <a:gd name="connsiteY11" fmla="*/ 138213 h 179065"/>
                  <a:gd name="connsiteX12" fmla="*/ 134999 w 207319"/>
                  <a:gd name="connsiteY12" fmla="*/ 17678 h 17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7319" h="179065">
                    <a:moveTo>
                      <a:pt x="134999" y="17678"/>
                    </a:moveTo>
                    <a:lnTo>
                      <a:pt x="134999" y="9643"/>
                    </a:lnTo>
                    <a:lnTo>
                      <a:pt x="101249" y="0"/>
                    </a:lnTo>
                    <a:lnTo>
                      <a:pt x="101249" y="3214"/>
                    </a:lnTo>
                    <a:lnTo>
                      <a:pt x="54642" y="11250"/>
                    </a:lnTo>
                    <a:cubicBezTo>
                      <a:pt x="54642" y="11250"/>
                      <a:pt x="38571" y="30535"/>
                      <a:pt x="20893" y="51428"/>
                    </a:cubicBezTo>
                    <a:lnTo>
                      <a:pt x="0" y="171963"/>
                    </a:lnTo>
                    <a:cubicBezTo>
                      <a:pt x="28928" y="189641"/>
                      <a:pt x="73928" y="168749"/>
                      <a:pt x="73928" y="168749"/>
                    </a:cubicBezTo>
                    <a:lnTo>
                      <a:pt x="114106" y="120535"/>
                    </a:lnTo>
                    <a:cubicBezTo>
                      <a:pt x="125356" y="107678"/>
                      <a:pt x="144642" y="104463"/>
                      <a:pt x="157499" y="115713"/>
                    </a:cubicBezTo>
                    <a:cubicBezTo>
                      <a:pt x="171963" y="128570"/>
                      <a:pt x="189641" y="138213"/>
                      <a:pt x="205712" y="144642"/>
                    </a:cubicBezTo>
                    <a:lnTo>
                      <a:pt x="207320" y="138213"/>
                    </a:lnTo>
                    <a:cubicBezTo>
                      <a:pt x="163927" y="115713"/>
                      <a:pt x="134999" y="69107"/>
                      <a:pt x="134999" y="17678"/>
                    </a:cubicBezTo>
                    <a:close/>
                  </a:path>
                </a:pathLst>
              </a:custGeom>
              <a:solidFill>
                <a:srgbClr val="C17670"/>
              </a:solidFill>
              <a:ln w="16045" cap="flat">
                <a:noFill/>
                <a:prstDash val="solid"/>
                <a:miter/>
              </a:ln>
            </p:spPr>
            <p:txBody>
              <a:bodyPr rtlCol="0" anchor="ctr"/>
              <a:lstStyle/>
              <a:p>
                <a:endParaRPr lang="fr-BE"/>
              </a:p>
            </p:txBody>
          </p:sp>
          <p:sp>
            <p:nvSpPr>
              <p:cNvPr id="191" name="Forme libre : forme 190">
                <a:extLst>
                  <a:ext uri="{FF2B5EF4-FFF2-40B4-BE49-F238E27FC236}">
                    <a16:creationId xmlns:a16="http://schemas.microsoft.com/office/drawing/2014/main" id="{54AC3847-A808-414D-8F6C-D5D2B99B9B77}"/>
                  </a:ext>
                </a:extLst>
              </p:cNvPr>
              <p:cNvSpPr/>
              <p:nvPr/>
            </p:nvSpPr>
            <p:spPr>
              <a:xfrm>
                <a:off x="1162682" y="2244238"/>
                <a:ext cx="212141" cy="348747"/>
              </a:xfrm>
              <a:custGeom>
                <a:avLst/>
                <a:gdLst>
                  <a:gd name="connsiteX0" fmla="*/ 178391 w 212141"/>
                  <a:gd name="connsiteY0" fmla="*/ 348747 h 348747"/>
                  <a:gd name="connsiteX1" fmla="*/ 141427 w 212141"/>
                  <a:gd name="connsiteY1" fmla="*/ 348747 h 348747"/>
                  <a:gd name="connsiteX2" fmla="*/ 1607 w 212141"/>
                  <a:gd name="connsiteY2" fmla="*/ 208927 h 348747"/>
                  <a:gd name="connsiteX3" fmla="*/ 0 w 212141"/>
                  <a:gd name="connsiteY3" fmla="*/ 0 h 348747"/>
                  <a:gd name="connsiteX4" fmla="*/ 212141 w 212141"/>
                  <a:gd name="connsiteY4" fmla="*/ 16071 h 348747"/>
                  <a:gd name="connsiteX5" fmla="*/ 212141 w 212141"/>
                  <a:gd name="connsiteY5" fmla="*/ 311783 h 348747"/>
                  <a:gd name="connsiteX6" fmla="*/ 178391 w 212141"/>
                  <a:gd name="connsiteY6" fmla="*/ 348747 h 3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141" h="348747">
                    <a:moveTo>
                      <a:pt x="178391" y="348747"/>
                    </a:moveTo>
                    <a:lnTo>
                      <a:pt x="141427" y="348747"/>
                    </a:lnTo>
                    <a:cubicBezTo>
                      <a:pt x="64285" y="348747"/>
                      <a:pt x="1607" y="286069"/>
                      <a:pt x="1607" y="208927"/>
                    </a:cubicBezTo>
                    <a:lnTo>
                      <a:pt x="0" y="0"/>
                    </a:lnTo>
                    <a:lnTo>
                      <a:pt x="212141" y="16071"/>
                    </a:lnTo>
                    <a:lnTo>
                      <a:pt x="212141" y="311783"/>
                    </a:lnTo>
                    <a:cubicBezTo>
                      <a:pt x="212141" y="332676"/>
                      <a:pt x="196070" y="348747"/>
                      <a:pt x="178391" y="348747"/>
                    </a:cubicBezTo>
                    <a:close/>
                  </a:path>
                </a:pathLst>
              </a:custGeom>
              <a:solidFill>
                <a:srgbClr val="EE9584"/>
              </a:solidFill>
              <a:ln w="16045" cap="flat">
                <a:noFill/>
                <a:prstDash val="solid"/>
                <a:miter/>
              </a:ln>
            </p:spPr>
            <p:txBody>
              <a:bodyPr rtlCol="0" anchor="ctr"/>
              <a:lstStyle/>
              <a:p>
                <a:endParaRPr lang="fr-BE"/>
              </a:p>
            </p:txBody>
          </p:sp>
          <p:sp>
            <p:nvSpPr>
              <p:cNvPr id="192" name="Forme libre : forme 191">
                <a:extLst>
                  <a:ext uri="{FF2B5EF4-FFF2-40B4-BE49-F238E27FC236}">
                    <a16:creationId xmlns:a16="http://schemas.microsoft.com/office/drawing/2014/main" id="{6A9D967B-C12F-4A72-B022-3B09C75A0D6E}"/>
                  </a:ext>
                </a:extLst>
              </p:cNvPr>
              <p:cNvSpPr/>
              <p:nvPr/>
            </p:nvSpPr>
            <p:spPr>
              <a:xfrm>
                <a:off x="1312145" y="2306916"/>
                <a:ext cx="54642" cy="17678"/>
              </a:xfrm>
              <a:custGeom>
                <a:avLst/>
                <a:gdLst>
                  <a:gd name="connsiteX0" fmla="*/ 0 w 54642"/>
                  <a:gd name="connsiteY0" fmla="*/ 17678 h 17678"/>
                  <a:gd name="connsiteX1" fmla="*/ 22500 w 54642"/>
                  <a:gd name="connsiteY1" fmla="*/ 3214 h 17678"/>
                  <a:gd name="connsiteX2" fmla="*/ 54642 w 54642"/>
                  <a:gd name="connsiteY2" fmla="*/ 0 h 17678"/>
                  <a:gd name="connsiteX3" fmla="*/ 45000 w 54642"/>
                  <a:gd name="connsiteY3" fmla="*/ 14464 h 17678"/>
                  <a:gd name="connsiteX4" fmla="*/ 20893 w 54642"/>
                  <a:gd name="connsiteY4" fmla="*/ 14464 h 17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42" h="17678">
                    <a:moveTo>
                      <a:pt x="0" y="17678"/>
                    </a:moveTo>
                    <a:lnTo>
                      <a:pt x="22500" y="3214"/>
                    </a:lnTo>
                    <a:lnTo>
                      <a:pt x="54642" y="0"/>
                    </a:lnTo>
                    <a:lnTo>
                      <a:pt x="45000" y="14464"/>
                    </a:lnTo>
                    <a:lnTo>
                      <a:pt x="20893" y="14464"/>
                    </a:lnTo>
                    <a:close/>
                  </a:path>
                </a:pathLst>
              </a:custGeom>
              <a:solidFill>
                <a:srgbClr val="4C474E"/>
              </a:solidFill>
              <a:ln w="16045" cap="flat">
                <a:noFill/>
                <a:prstDash val="solid"/>
                <a:miter/>
              </a:ln>
            </p:spPr>
            <p:txBody>
              <a:bodyPr rtlCol="0" anchor="ctr"/>
              <a:lstStyle/>
              <a:p>
                <a:endParaRPr lang="fr-BE"/>
              </a:p>
            </p:txBody>
          </p:sp>
          <p:sp>
            <p:nvSpPr>
              <p:cNvPr id="193" name="Forme libre : forme 192">
                <a:extLst>
                  <a:ext uri="{FF2B5EF4-FFF2-40B4-BE49-F238E27FC236}">
                    <a16:creationId xmlns:a16="http://schemas.microsoft.com/office/drawing/2014/main" id="{C7DFC607-49B4-445F-BFD3-54198890F5F7}"/>
                  </a:ext>
                </a:extLst>
              </p:cNvPr>
              <p:cNvSpPr/>
              <p:nvPr/>
            </p:nvSpPr>
            <p:spPr>
              <a:xfrm>
                <a:off x="1158785" y="2409773"/>
                <a:ext cx="225680" cy="214173"/>
              </a:xfrm>
              <a:custGeom>
                <a:avLst/>
                <a:gdLst>
                  <a:gd name="connsiteX0" fmla="*/ 21575 w 225680"/>
                  <a:gd name="connsiteY0" fmla="*/ 0 h 214173"/>
                  <a:gd name="connsiteX1" fmla="*/ 11932 w 225680"/>
                  <a:gd name="connsiteY1" fmla="*/ 14464 h 214173"/>
                  <a:gd name="connsiteX2" fmla="*/ 8718 w 225680"/>
                  <a:gd name="connsiteY2" fmla="*/ 88392 h 214173"/>
                  <a:gd name="connsiteX3" fmla="*/ 36039 w 225680"/>
                  <a:gd name="connsiteY3" fmla="*/ 139820 h 214173"/>
                  <a:gd name="connsiteX4" fmla="*/ 140502 w 225680"/>
                  <a:gd name="connsiteY4" fmla="*/ 208927 h 214173"/>
                  <a:gd name="connsiteX5" fmla="*/ 140502 w 225680"/>
                  <a:gd name="connsiteY5" fmla="*/ 208927 h 214173"/>
                  <a:gd name="connsiteX6" fmla="*/ 217645 w 225680"/>
                  <a:gd name="connsiteY6" fmla="*/ 163927 h 214173"/>
                  <a:gd name="connsiteX7" fmla="*/ 225680 w 225680"/>
                  <a:gd name="connsiteY7" fmla="*/ 53035 h 214173"/>
                  <a:gd name="connsiteX8" fmla="*/ 201573 w 225680"/>
                  <a:gd name="connsiteY8" fmla="*/ 53035 h 214173"/>
                  <a:gd name="connsiteX9" fmla="*/ 85860 w 225680"/>
                  <a:gd name="connsiteY9" fmla="*/ 3214 h 214173"/>
                  <a:gd name="connsiteX10" fmla="*/ 21575 w 225680"/>
                  <a:gd name="connsiteY10" fmla="*/ 0 h 21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680" h="214173">
                    <a:moveTo>
                      <a:pt x="21575" y="0"/>
                    </a:moveTo>
                    <a:lnTo>
                      <a:pt x="11932" y="14464"/>
                    </a:lnTo>
                    <a:cubicBezTo>
                      <a:pt x="-2532" y="36964"/>
                      <a:pt x="-4139" y="65892"/>
                      <a:pt x="8718" y="88392"/>
                    </a:cubicBezTo>
                    <a:lnTo>
                      <a:pt x="36039" y="139820"/>
                    </a:lnTo>
                    <a:cubicBezTo>
                      <a:pt x="48896" y="162320"/>
                      <a:pt x="118003" y="197677"/>
                      <a:pt x="140502" y="208927"/>
                    </a:cubicBezTo>
                    <a:lnTo>
                      <a:pt x="140502" y="208927"/>
                    </a:lnTo>
                    <a:cubicBezTo>
                      <a:pt x="174252" y="224998"/>
                      <a:pt x="214431" y="202498"/>
                      <a:pt x="217645" y="163927"/>
                    </a:cubicBezTo>
                    <a:lnTo>
                      <a:pt x="225680" y="53035"/>
                    </a:lnTo>
                    <a:lnTo>
                      <a:pt x="201573" y="53035"/>
                    </a:lnTo>
                    <a:lnTo>
                      <a:pt x="85860" y="3214"/>
                    </a:lnTo>
                    <a:lnTo>
                      <a:pt x="21575" y="0"/>
                    </a:lnTo>
                    <a:close/>
                  </a:path>
                </a:pathLst>
              </a:custGeom>
              <a:solidFill>
                <a:srgbClr val="4C474E"/>
              </a:solidFill>
              <a:ln w="16045" cap="flat">
                <a:noFill/>
                <a:prstDash val="solid"/>
                <a:miter/>
              </a:ln>
            </p:spPr>
            <p:txBody>
              <a:bodyPr rtlCol="0" anchor="ctr"/>
              <a:lstStyle/>
              <a:p>
                <a:endParaRPr lang="fr-BE"/>
              </a:p>
            </p:txBody>
          </p:sp>
          <p:sp>
            <p:nvSpPr>
              <p:cNvPr id="194" name="Forme libre : forme 193">
                <a:extLst>
                  <a:ext uri="{FF2B5EF4-FFF2-40B4-BE49-F238E27FC236}">
                    <a16:creationId xmlns:a16="http://schemas.microsoft.com/office/drawing/2014/main" id="{CA95CCC3-1E90-43FD-84C5-E85DB8B15C42}"/>
                  </a:ext>
                </a:extLst>
              </p:cNvPr>
              <p:cNvSpPr/>
              <p:nvPr/>
            </p:nvSpPr>
            <p:spPr>
              <a:xfrm>
                <a:off x="1048576" y="2417808"/>
                <a:ext cx="81963" cy="70713"/>
              </a:xfrm>
              <a:custGeom>
                <a:avLst/>
                <a:gdLst>
                  <a:gd name="connsiteX0" fmla="*/ 81964 w 81963"/>
                  <a:gd name="connsiteY0" fmla="*/ 20893 h 70713"/>
                  <a:gd name="connsiteX1" fmla="*/ 81964 w 81963"/>
                  <a:gd name="connsiteY1" fmla="*/ 17678 h 70713"/>
                  <a:gd name="connsiteX2" fmla="*/ 11250 w 81963"/>
                  <a:gd name="connsiteY2" fmla="*/ 0 h 70713"/>
                  <a:gd name="connsiteX3" fmla="*/ 0 w 81963"/>
                  <a:gd name="connsiteY3" fmla="*/ 70714 h 70713"/>
                  <a:gd name="connsiteX4" fmla="*/ 33750 w 81963"/>
                  <a:gd name="connsiteY4" fmla="*/ 30535 h 70713"/>
                  <a:gd name="connsiteX5" fmla="*/ 81964 w 81963"/>
                  <a:gd name="connsiteY5" fmla="*/ 20893 h 7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963" h="70713">
                    <a:moveTo>
                      <a:pt x="81964" y="20893"/>
                    </a:moveTo>
                    <a:lnTo>
                      <a:pt x="81964" y="17678"/>
                    </a:lnTo>
                    <a:lnTo>
                      <a:pt x="11250" y="0"/>
                    </a:lnTo>
                    <a:lnTo>
                      <a:pt x="0" y="70714"/>
                    </a:lnTo>
                    <a:cubicBezTo>
                      <a:pt x="17678" y="49821"/>
                      <a:pt x="33750" y="30535"/>
                      <a:pt x="33750" y="30535"/>
                    </a:cubicBezTo>
                    <a:lnTo>
                      <a:pt x="81964" y="20893"/>
                    </a:lnTo>
                    <a:close/>
                  </a:path>
                </a:pathLst>
              </a:custGeom>
              <a:solidFill>
                <a:srgbClr val="EE9584"/>
              </a:solidFill>
              <a:ln w="16045" cap="flat">
                <a:noFill/>
                <a:prstDash val="solid"/>
                <a:miter/>
              </a:ln>
            </p:spPr>
            <p:txBody>
              <a:bodyPr rtlCol="0" anchor="ctr"/>
              <a:lstStyle/>
              <a:p>
                <a:endParaRPr lang="fr-BE"/>
              </a:p>
            </p:txBody>
          </p:sp>
          <p:sp>
            <p:nvSpPr>
              <p:cNvPr id="195" name="Forme libre : forme 194">
                <a:extLst>
                  <a:ext uri="{FF2B5EF4-FFF2-40B4-BE49-F238E27FC236}">
                    <a16:creationId xmlns:a16="http://schemas.microsoft.com/office/drawing/2014/main" id="{9055300A-CC43-4D41-922B-F605F42407B3}"/>
                  </a:ext>
                </a:extLst>
              </p:cNvPr>
              <p:cNvSpPr/>
              <p:nvPr/>
            </p:nvSpPr>
            <p:spPr>
              <a:xfrm>
                <a:off x="1130539" y="2305309"/>
                <a:ext cx="33749" cy="139820"/>
              </a:xfrm>
              <a:custGeom>
                <a:avLst/>
                <a:gdLst>
                  <a:gd name="connsiteX0" fmla="*/ 33750 w 33749"/>
                  <a:gd name="connsiteY0" fmla="*/ 0 h 139820"/>
                  <a:gd name="connsiteX1" fmla="*/ 11250 w 33749"/>
                  <a:gd name="connsiteY1" fmla="*/ 0 h 139820"/>
                  <a:gd name="connsiteX2" fmla="*/ 0 w 33749"/>
                  <a:gd name="connsiteY2" fmla="*/ 130177 h 139820"/>
                  <a:gd name="connsiteX3" fmla="*/ 33750 w 33749"/>
                  <a:gd name="connsiteY3" fmla="*/ 139820 h 139820"/>
                </a:gdLst>
                <a:ahLst/>
                <a:cxnLst>
                  <a:cxn ang="0">
                    <a:pos x="connsiteX0" y="connsiteY0"/>
                  </a:cxn>
                  <a:cxn ang="0">
                    <a:pos x="connsiteX1" y="connsiteY1"/>
                  </a:cxn>
                  <a:cxn ang="0">
                    <a:pos x="connsiteX2" y="connsiteY2"/>
                  </a:cxn>
                  <a:cxn ang="0">
                    <a:pos x="connsiteX3" y="connsiteY3"/>
                  </a:cxn>
                </a:cxnLst>
                <a:rect l="l" t="t" r="r" b="b"/>
                <a:pathLst>
                  <a:path w="33749" h="139820">
                    <a:moveTo>
                      <a:pt x="33750" y="0"/>
                    </a:moveTo>
                    <a:lnTo>
                      <a:pt x="11250" y="0"/>
                    </a:lnTo>
                    <a:lnTo>
                      <a:pt x="0" y="130177"/>
                    </a:lnTo>
                    <a:lnTo>
                      <a:pt x="33750" y="139820"/>
                    </a:lnTo>
                    <a:close/>
                  </a:path>
                </a:pathLst>
              </a:custGeom>
              <a:solidFill>
                <a:srgbClr val="C17670"/>
              </a:solidFill>
              <a:ln w="16045" cap="flat">
                <a:noFill/>
                <a:prstDash val="solid"/>
                <a:miter/>
              </a:ln>
            </p:spPr>
            <p:txBody>
              <a:bodyPr rtlCol="0" anchor="ctr"/>
              <a:lstStyle/>
              <a:p>
                <a:endParaRPr lang="fr-BE"/>
              </a:p>
            </p:txBody>
          </p:sp>
          <p:sp>
            <p:nvSpPr>
              <p:cNvPr id="196" name="Forme libre : forme 195">
                <a:extLst>
                  <a:ext uri="{FF2B5EF4-FFF2-40B4-BE49-F238E27FC236}">
                    <a16:creationId xmlns:a16="http://schemas.microsoft.com/office/drawing/2014/main" id="{66C22EF2-262E-4954-BA16-5BA44820E949}"/>
                  </a:ext>
                </a:extLst>
              </p:cNvPr>
              <p:cNvSpPr/>
              <p:nvPr/>
            </p:nvSpPr>
            <p:spPr>
              <a:xfrm>
                <a:off x="1042147" y="2249060"/>
                <a:ext cx="319818" cy="263569"/>
              </a:xfrm>
              <a:custGeom>
                <a:avLst/>
                <a:gdLst>
                  <a:gd name="connsiteX0" fmla="*/ 0 w 319818"/>
                  <a:gd name="connsiteY0" fmla="*/ 263569 h 263569"/>
                  <a:gd name="connsiteX1" fmla="*/ 130177 w 319818"/>
                  <a:gd name="connsiteY1" fmla="*/ 191248 h 263569"/>
                  <a:gd name="connsiteX2" fmla="*/ 183213 w 319818"/>
                  <a:gd name="connsiteY2" fmla="*/ 96428 h 263569"/>
                  <a:gd name="connsiteX3" fmla="*/ 151070 w 319818"/>
                  <a:gd name="connsiteY3" fmla="*/ 171963 h 263569"/>
                  <a:gd name="connsiteX4" fmla="*/ 202498 w 319818"/>
                  <a:gd name="connsiteY4" fmla="*/ 173570 h 263569"/>
                  <a:gd name="connsiteX5" fmla="*/ 229819 w 319818"/>
                  <a:gd name="connsiteY5" fmla="*/ 99642 h 263569"/>
                  <a:gd name="connsiteX6" fmla="*/ 260355 w 319818"/>
                  <a:gd name="connsiteY6" fmla="*/ 77142 h 263569"/>
                  <a:gd name="connsiteX7" fmla="*/ 319819 w 319818"/>
                  <a:gd name="connsiteY7" fmla="*/ 0 h 263569"/>
                  <a:gd name="connsiteX8" fmla="*/ 24107 w 319818"/>
                  <a:gd name="connsiteY8" fmla="*/ 3214 h 263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818" h="263569">
                    <a:moveTo>
                      <a:pt x="0" y="263569"/>
                    </a:moveTo>
                    <a:lnTo>
                      <a:pt x="130177" y="191248"/>
                    </a:lnTo>
                    <a:lnTo>
                      <a:pt x="183213" y="96428"/>
                    </a:lnTo>
                    <a:lnTo>
                      <a:pt x="151070" y="171963"/>
                    </a:lnTo>
                    <a:lnTo>
                      <a:pt x="202498" y="173570"/>
                    </a:lnTo>
                    <a:lnTo>
                      <a:pt x="229819" y="99642"/>
                    </a:lnTo>
                    <a:lnTo>
                      <a:pt x="260355" y="77142"/>
                    </a:lnTo>
                    <a:lnTo>
                      <a:pt x="319819" y="0"/>
                    </a:lnTo>
                    <a:lnTo>
                      <a:pt x="24107" y="3214"/>
                    </a:lnTo>
                    <a:close/>
                  </a:path>
                </a:pathLst>
              </a:custGeom>
              <a:solidFill>
                <a:srgbClr val="4C474E"/>
              </a:solidFill>
              <a:ln w="16045" cap="flat">
                <a:noFill/>
                <a:prstDash val="solid"/>
                <a:miter/>
              </a:ln>
            </p:spPr>
            <p:txBody>
              <a:bodyPr rtlCol="0" anchor="ctr"/>
              <a:lstStyle/>
              <a:p>
                <a:endParaRPr lang="fr-BE"/>
              </a:p>
            </p:txBody>
          </p:sp>
          <p:sp>
            <p:nvSpPr>
              <p:cNvPr id="197" name="Forme libre : forme 196">
                <a:extLst>
                  <a:ext uri="{FF2B5EF4-FFF2-40B4-BE49-F238E27FC236}">
                    <a16:creationId xmlns:a16="http://schemas.microsoft.com/office/drawing/2014/main" id="{B846EA10-7E20-4587-9CE6-FD6F4B2FFB16}"/>
                  </a:ext>
                </a:extLst>
              </p:cNvPr>
              <p:cNvSpPr/>
              <p:nvPr/>
            </p:nvSpPr>
            <p:spPr>
              <a:xfrm>
                <a:off x="1010005" y="2525762"/>
                <a:ext cx="218569" cy="186151"/>
              </a:xfrm>
              <a:custGeom>
                <a:avLst/>
                <a:gdLst>
                  <a:gd name="connsiteX0" fmla="*/ 0 w 218569"/>
                  <a:gd name="connsiteY0" fmla="*/ 88116 h 186151"/>
                  <a:gd name="connsiteX1" fmla="*/ 16071 w 218569"/>
                  <a:gd name="connsiteY1" fmla="*/ 4546 h 186151"/>
                  <a:gd name="connsiteX2" fmla="*/ 28928 w 218569"/>
                  <a:gd name="connsiteY2" fmla="*/ 1331 h 186151"/>
                  <a:gd name="connsiteX3" fmla="*/ 208927 w 218569"/>
                  <a:gd name="connsiteY3" fmla="*/ 102581 h 186151"/>
                  <a:gd name="connsiteX4" fmla="*/ 218570 w 218569"/>
                  <a:gd name="connsiteY4" fmla="*/ 186151 h 186151"/>
                  <a:gd name="connsiteX5" fmla="*/ 0 w 218569"/>
                  <a:gd name="connsiteY5" fmla="*/ 88116 h 18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569" h="186151">
                    <a:moveTo>
                      <a:pt x="0" y="88116"/>
                    </a:moveTo>
                    <a:lnTo>
                      <a:pt x="16071" y="4546"/>
                    </a:lnTo>
                    <a:cubicBezTo>
                      <a:pt x="20893" y="1331"/>
                      <a:pt x="25714" y="-1883"/>
                      <a:pt x="28928" y="1331"/>
                    </a:cubicBezTo>
                    <a:lnTo>
                      <a:pt x="208927" y="102581"/>
                    </a:lnTo>
                    <a:lnTo>
                      <a:pt x="218570" y="186151"/>
                    </a:lnTo>
                    <a:lnTo>
                      <a:pt x="0" y="88116"/>
                    </a:lnTo>
                    <a:close/>
                  </a:path>
                </a:pathLst>
              </a:custGeom>
              <a:solidFill>
                <a:srgbClr val="F2EFEB"/>
              </a:solidFill>
              <a:ln w="16045" cap="flat">
                <a:noFill/>
                <a:prstDash val="solid"/>
                <a:miter/>
              </a:ln>
            </p:spPr>
            <p:txBody>
              <a:bodyPr rtlCol="0" anchor="ctr"/>
              <a:lstStyle/>
              <a:p>
                <a:endParaRPr lang="fr-BE"/>
              </a:p>
            </p:txBody>
          </p:sp>
          <p:sp>
            <p:nvSpPr>
              <p:cNvPr id="198" name="Forme libre : forme 197">
                <a:extLst>
                  <a:ext uri="{FF2B5EF4-FFF2-40B4-BE49-F238E27FC236}">
                    <a16:creationId xmlns:a16="http://schemas.microsoft.com/office/drawing/2014/main" id="{63F9DBF9-C2EA-4D58-B364-D27BCBC6AA7A}"/>
                  </a:ext>
                </a:extLst>
              </p:cNvPr>
              <p:cNvSpPr/>
              <p:nvPr/>
            </p:nvSpPr>
            <p:spPr>
              <a:xfrm>
                <a:off x="533452" y="2607218"/>
                <a:ext cx="711264" cy="995005"/>
              </a:xfrm>
              <a:custGeom>
                <a:avLst/>
                <a:gdLst>
                  <a:gd name="connsiteX0" fmla="*/ 706373 w 711264"/>
                  <a:gd name="connsiteY0" fmla="*/ 363443 h 995005"/>
                  <a:gd name="connsiteX1" fmla="*/ 648516 w 711264"/>
                  <a:gd name="connsiteY1" fmla="*/ 43624 h 995005"/>
                  <a:gd name="connsiteX2" fmla="*/ 397804 w 711264"/>
                  <a:gd name="connsiteY2" fmla="*/ 104695 h 995005"/>
                  <a:gd name="connsiteX3" fmla="*/ 357626 w 711264"/>
                  <a:gd name="connsiteY3" fmla="*/ 267015 h 995005"/>
                  <a:gd name="connsiteX4" fmla="*/ 341554 w 711264"/>
                  <a:gd name="connsiteY4" fmla="*/ 326479 h 995005"/>
                  <a:gd name="connsiteX5" fmla="*/ 180841 w 711264"/>
                  <a:gd name="connsiteY5" fmla="*/ 702547 h 995005"/>
                  <a:gd name="connsiteX6" fmla="*/ 45842 w 711264"/>
                  <a:gd name="connsiteY6" fmla="*/ 922724 h 995005"/>
                  <a:gd name="connsiteX7" fmla="*/ 148699 w 711264"/>
                  <a:gd name="connsiteY7" fmla="*/ 930760 h 995005"/>
                  <a:gd name="connsiteX8" fmla="*/ 193698 w 711264"/>
                  <a:gd name="connsiteY8" fmla="*/ 861653 h 995005"/>
                  <a:gd name="connsiteX9" fmla="*/ 188877 w 711264"/>
                  <a:gd name="connsiteY9" fmla="*/ 916295 h 995005"/>
                  <a:gd name="connsiteX10" fmla="*/ 359233 w 711264"/>
                  <a:gd name="connsiteY10" fmla="*/ 803796 h 995005"/>
                  <a:gd name="connsiteX11" fmla="*/ 552088 w 711264"/>
                  <a:gd name="connsiteY11" fmla="*/ 774868 h 995005"/>
                  <a:gd name="connsiteX12" fmla="*/ 632445 w 711264"/>
                  <a:gd name="connsiteY12" fmla="*/ 782904 h 995005"/>
                  <a:gd name="connsiteX13" fmla="*/ 617981 w 711264"/>
                  <a:gd name="connsiteY13" fmla="*/ 781297 h 995005"/>
                  <a:gd name="connsiteX14" fmla="*/ 706373 w 711264"/>
                  <a:gd name="connsiteY14" fmla="*/ 363443 h 99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1264" h="995005">
                    <a:moveTo>
                      <a:pt x="706373" y="363443"/>
                    </a:moveTo>
                    <a:cubicBezTo>
                      <a:pt x="730480" y="165766"/>
                      <a:pt x="658159" y="48446"/>
                      <a:pt x="648516" y="43624"/>
                    </a:cubicBezTo>
                    <a:cubicBezTo>
                      <a:pt x="566552" y="1839"/>
                      <a:pt x="444411" y="-51196"/>
                      <a:pt x="397804" y="104695"/>
                    </a:cubicBezTo>
                    <a:lnTo>
                      <a:pt x="357626" y="267015"/>
                    </a:lnTo>
                    <a:cubicBezTo>
                      <a:pt x="354411" y="287908"/>
                      <a:pt x="347983" y="307193"/>
                      <a:pt x="341554" y="326479"/>
                    </a:cubicBezTo>
                    <a:lnTo>
                      <a:pt x="180841" y="702547"/>
                    </a:lnTo>
                    <a:cubicBezTo>
                      <a:pt x="147092" y="782904"/>
                      <a:pt x="102092" y="856832"/>
                      <a:pt x="45842" y="922724"/>
                    </a:cubicBezTo>
                    <a:cubicBezTo>
                      <a:pt x="-65049" y="1054509"/>
                      <a:pt x="47450" y="974152"/>
                      <a:pt x="148699" y="930760"/>
                    </a:cubicBezTo>
                    <a:lnTo>
                      <a:pt x="193698" y="861653"/>
                    </a:lnTo>
                    <a:lnTo>
                      <a:pt x="188877" y="916295"/>
                    </a:lnTo>
                    <a:lnTo>
                      <a:pt x="359233" y="803796"/>
                    </a:lnTo>
                    <a:cubicBezTo>
                      <a:pt x="420304" y="778082"/>
                      <a:pt x="486196" y="768440"/>
                      <a:pt x="552088" y="774868"/>
                    </a:cubicBezTo>
                    <a:lnTo>
                      <a:pt x="632445" y="782904"/>
                    </a:lnTo>
                    <a:lnTo>
                      <a:pt x="617981" y="781297"/>
                    </a:lnTo>
                    <a:cubicBezTo>
                      <a:pt x="642087" y="686476"/>
                      <a:pt x="688694" y="504870"/>
                      <a:pt x="706373" y="363443"/>
                    </a:cubicBezTo>
                    <a:close/>
                  </a:path>
                </a:pathLst>
              </a:custGeom>
              <a:solidFill>
                <a:srgbClr val="322D34"/>
              </a:solidFill>
              <a:ln w="16045" cap="flat">
                <a:noFill/>
                <a:prstDash val="solid"/>
                <a:miter/>
              </a:ln>
            </p:spPr>
            <p:txBody>
              <a:bodyPr rtlCol="0" anchor="ctr"/>
              <a:lstStyle/>
              <a:p>
                <a:endParaRPr lang="fr-BE"/>
              </a:p>
            </p:txBody>
          </p:sp>
          <p:sp>
            <p:nvSpPr>
              <p:cNvPr id="199" name="Forme libre : forme 198">
                <a:extLst>
                  <a:ext uri="{FF2B5EF4-FFF2-40B4-BE49-F238E27FC236}">
                    <a16:creationId xmlns:a16="http://schemas.microsoft.com/office/drawing/2014/main" id="{AF622121-D0A5-461F-AD86-048B047A4074}"/>
                  </a:ext>
                </a:extLst>
              </p:cNvPr>
              <p:cNvSpPr/>
              <p:nvPr/>
            </p:nvSpPr>
            <p:spPr>
              <a:xfrm>
                <a:off x="1001969" y="2589771"/>
                <a:ext cx="245637" cy="629994"/>
              </a:xfrm>
              <a:custGeom>
                <a:avLst/>
                <a:gdLst>
                  <a:gd name="connsiteX0" fmla="*/ 11250 w 245637"/>
                  <a:gd name="connsiteY0" fmla="*/ 0 h 629994"/>
                  <a:gd name="connsiteX1" fmla="*/ 0 w 245637"/>
                  <a:gd name="connsiteY1" fmla="*/ 27321 h 629994"/>
                  <a:gd name="connsiteX2" fmla="*/ 160713 w 245637"/>
                  <a:gd name="connsiteY2" fmla="*/ 73928 h 629994"/>
                  <a:gd name="connsiteX3" fmla="*/ 136606 w 245637"/>
                  <a:gd name="connsiteY3" fmla="*/ 125356 h 629994"/>
                  <a:gd name="connsiteX4" fmla="*/ 220177 w 245637"/>
                  <a:gd name="connsiteY4" fmla="*/ 244284 h 629994"/>
                  <a:gd name="connsiteX5" fmla="*/ 176784 w 245637"/>
                  <a:gd name="connsiteY5" fmla="*/ 265176 h 629994"/>
                  <a:gd name="connsiteX6" fmla="*/ 191248 w 245637"/>
                  <a:gd name="connsiteY6" fmla="*/ 629995 h 629994"/>
                  <a:gd name="connsiteX7" fmla="*/ 181606 w 245637"/>
                  <a:gd name="connsiteY7" fmla="*/ 62678 h 629994"/>
                  <a:gd name="connsiteX8" fmla="*/ 11250 w 245637"/>
                  <a:gd name="connsiteY8" fmla="*/ 0 h 62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637" h="629994">
                    <a:moveTo>
                      <a:pt x="11250" y="0"/>
                    </a:moveTo>
                    <a:lnTo>
                      <a:pt x="0" y="27321"/>
                    </a:lnTo>
                    <a:cubicBezTo>
                      <a:pt x="0" y="27321"/>
                      <a:pt x="78749" y="25714"/>
                      <a:pt x="160713" y="73928"/>
                    </a:cubicBezTo>
                    <a:lnTo>
                      <a:pt x="136606" y="125356"/>
                    </a:lnTo>
                    <a:lnTo>
                      <a:pt x="220177" y="244284"/>
                    </a:lnTo>
                    <a:lnTo>
                      <a:pt x="176784" y="265176"/>
                    </a:lnTo>
                    <a:lnTo>
                      <a:pt x="191248" y="629995"/>
                    </a:lnTo>
                    <a:cubicBezTo>
                      <a:pt x="191248" y="629995"/>
                      <a:pt x="319819" y="241069"/>
                      <a:pt x="181606" y="62678"/>
                    </a:cubicBezTo>
                    <a:cubicBezTo>
                      <a:pt x="179998" y="61071"/>
                      <a:pt x="147856" y="27321"/>
                      <a:pt x="11250" y="0"/>
                    </a:cubicBezTo>
                    <a:close/>
                  </a:path>
                </a:pathLst>
              </a:custGeom>
              <a:solidFill>
                <a:srgbClr val="2B272D"/>
              </a:solidFill>
              <a:ln w="16045" cap="flat">
                <a:noFill/>
                <a:prstDash val="solid"/>
                <a:miter/>
              </a:ln>
            </p:spPr>
            <p:txBody>
              <a:bodyPr rtlCol="0" anchor="ctr"/>
              <a:lstStyle/>
              <a:p>
                <a:endParaRPr lang="fr-BE"/>
              </a:p>
            </p:txBody>
          </p:sp>
          <p:sp>
            <p:nvSpPr>
              <p:cNvPr id="200" name="Forme libre : forme 199">
                <a:extLst>
                  <a:ext uri="{FF2B5EF4-FFF2-40B4-BE49-F238E27FC236}">
                    <a16:creationId xmlns:a16="http://schemas.microsoft.com/office/drawing/2014/main" id="{C5E8BDD7-0945-419E-95A9-BB45A513D862}"/>
                  </a:ext>
                </a:extLst>
              </p:cNvPr>
              <p:cNvSpPr/>
              <p:nvPr/>
            </p:nvSpPr>
            <p:spPr>
              <a:xfrm>
                <a:off x="1175539" y="2625128"/>
                <a:ext cx="16071" cy="16071"/>
              </a:xfrm>
              <a:custGeom>
                <a:avLst/>
                <a:gdLst>
                  <a:gd name="connsiteX0" fmla="*/ 0 w 16071"/>
                  <a:gd name="connsiteY0" fmla="*/ 0 h 16071"/>
                  <a:gd name="connsiteX1" fmla="*/ 0 w 16071"/>
                  <a:gd name="connsiteY1" fmla="*/ 0 h 16071"/>
                  <a:gd name="connsiteX2" fmla="*/ 0 w 16071"/>
                  <a:gd name="connsiteY2" fmla="*/ 0 h 16071"/>
                </a:gdLst>
                <a:ahLst/>
                <a:cxnLst>
                  <a:cxn ang="0">
                    <a:pos x="connsiteX0" y="connsiteY0"/>
                  </a:cxn>
                  <a:cxn ang="0">
                    <a:pos x="connsiteX1" y="connsiteY1"/>
                  </a:cxn>
                  <a:cxn ang="0">
                    <a:pos x="connsiteX2" y="connsiteY2"/>
                  </a:cxn>
                </a:cxnLst>
                <a:rect l="l" t="t" r="r" b="b"/>
                <a:pathLst>
                  <a:path w="16071" h="16071">
                    <a:moveTo>
                      <a:pt x="0" y="0"/>
                    </a:moveTo>
                    <a:lnTo>
                      <a:pt x="0" y="0"/>
                    </a:lnTo>
                    <a:lnTo>
                      <a:pt x="0" y="0"/>
                    </a:lnTo>
                    <a:close/>
                  </a:path>
                </a:pathLst>
              </a:custGeom>
              <a:solidFill>
                <a:srgbClr val="3F3942"/>
              </a:solidFill>
              <a:ln w="16045" cap="flat">
                <a:noFill/>
                <a:prstDash val="solid"/>
                <a:miter/>
              </a:ln>
            </p:spPr>
            <p:txBody>
              <a:bodyPr rtlCol="0" anchor="ctr"/>
              <a:lstStyle/>
              <a:p>
                <a:endParaRPr lang="fr-BE"/>
              </a:p>
            </p:txBody>
          </p:sp>
          <p:sp>
            <p:nvSpPr>
              <p:cNvPr id="201" name="Forme libre : forme 200">
                <a:extLst>
                  <a:ext uri="{FF2B5EF4-FFF2-40B4-BE49-F238E27FC236}">
                    <a16:creationId xmlns:a16="http://schemas.microsoft.com/office/drawing/2014/main" id="{2FC4125F-CBCD-4255-9DE3-914E8C23000C}"/>
                  </a:ext>
                </a:extLst>
              </p:cNvPr>
              <p:cNvSpPr/>
              <p:nvPr/>
            </p:nvSpPr>
            <p:spPr>
              <a:xfrm>
                <a:off x="1183575" y="2631556"/>
                <a:ext cx="16071" cy="16071"/>
              </a:xfrm>
              <a:custGeom>
                <a:avLst/>
                <a:gdLst>
                  <a:gd name="connsiteX0" fmla="*/ 0 w 16071"/>
                  <a:gd name="connsiteY0" fmla="*/ 0 h 16071"/>
                  <a:gd name="connsiteX1" fmla="*/ 0 w 16071"/>
                  <a:gd name="connsiteY1" fmla="*/ 0 h 16071"/>
                  <a:gd name="connsiteX2" fmla="*/ 0 w 16071"/>
                  <a:gd name="connsiteY2" fmla="*/ 0 h 16071"/>
                </a:gdLst>
                <a:ahLst/>
                <a:cxnLst>
                  <a:cxn ang="0">
                    <a:pos x="connsiteX0" y="connsiteY0"/>
                  </a:cxn>
                  <a:cxn ang="0">
                    <a:pos x="connsiteX1" y="connsiteY1"/>
                  </a:cxn>
                  <a:cxn ang="0">
                    <a:pos x="connsiteX2" y="connsiteY2"/>
                  </a:cxn>
                </a:cxnLst>
                <a:rect l="l" t="t" r="r" b="b"/>
                <a:pathLst>
                  <a:path w="16071" h="16071">
                    <a:moveTo>
                      <a:pt x="0" y="0"/>
                    </a:moveTo>
                    <a:cubicBezTo>
                      <a:pt x="0" y="0"/>
                      <a:pt x="0" y="0"/>
                      <a:pt x="0" y="0"/>
                    </a:cubicBezTo>
                    <a:cubicBezTo>
                      <a:pt x="0" y="0"/>
                      <a:pt x="0" y="0"/>
                      <a:pt x="0" y="0"/>
                    </a:cubicBezTo>
                    <a:close/>
                  </a:path>
                </a:pathLst>
              </a:custGeom>
              <a:solidFill>
                <a:srgbClr val="3F3942"/>
              </a:solidFill>
              <a:ln w="16045" cap="flat">
                <a:noFill/>
                <a:prstDash val="solid"/>
                <a:miter/>
              </a:ln>
            </p:spPr>
            <p:txBody>
              <a:bodyPr rtlCol="0" anchor="ctr"/>
              <a:lstStyle/>
              <a:p>
                <a:endParaRPr lang="fr-BE"/>
              </a:p>
            </p:txBody>
          </p:sp>
          <p:sp>
            <p:nvSpPr>
              <p:cNvPr id="202" name="Forme libre : forme 201">
                <a:extLst>
                  <a:ext uri="{FF2B5EF4-FFF2-40B4-BE49-F238E27FC236}">
                    <a16:creationId xmlns:a16="http://schemas.microsoft.com/office/drawing/2014/main" id="{AA41AD03-D757-4D1E-97A6-003F726A1AB9}"/>
                  </a:ext>
                </a:extLst>
              </p:cNvPr>
              <p:cNvSpPr/>
              <p:nvPr/>
            </p:nvSpPr>
            <p:spPr>
              <a:xfrm>
                <a:off x="1191610" y="2636378"/>
                <a:ext cx="16071" cy="714"/>
              </a:xfrm>
              <a:custGeom>
                <a:avLst/>
                <a:gdLst>
                  <a:gd name="connsiteX0" fmla="*/ 0 w 16071"/>
                  <a:gd name="connsiteY0" fmla="*/ 0 h 714"/>
                  <a:gd name="connsiteX1" fmla="*/ 0 w 16071"/>
                  <a:gd name="connsiteY1" fmla="*/ 0 h 714"/>
                  <a:gd name="connsiteX2" fmla="*/ 0 w 16071"/>
                  <a:gd name="connsiteY2" fmla="*/ 0 h 714"/>
                </a:gdLst>
                <a:ahLst/>
                <a:cxnLst>
                  <a:cxn ang="0">
                    <a:pos x="connsiteX0" y="connsiteY0"/>
                  </a:cxn>
                  <a:cxn ang="0">
                    <a:pos x="connsiteX1" y="connsiteY1"/>
                  </a:cxn>
                  <a:cxn ang="0">
                    <a:pos x="connsiteX2" y="connsiteY2"/>
                  </a:cxn>
                </a:cxnLst>
                <a:rect l="l" t="t" r="r" b="b"/>
                <a:pathLst>
                  <a:path w="16071" h="714">
                    <a:moveTo>
                      <a:pt x="0" y="0"/>
                    </a:moveTo>
                    <a:cubicBezTo>
                      <a:pt x="0" y="0"/>
                      <a:pt x="0" y="1607"/>
                      <a:pt x="0" y="0"/>
                    </a:cubicBezTo>
                    <a:cubicBezTo>
                      <a:pt x="0" y="1607"/>
                      <a:pt x="0" y="0"/>
                      <a:pt x="0" y="0"/>
                    </a:cubicBezTo>
                    <a:close/>
                  </a:path>
                </a:pathLst>
              </a:custGeom>
              <a:solidFill>
                <a:srgbClr val="3F3942"/>
              </a:solidFill>
              <a:ln w="16045" cap="flat">
                <a:noFill/>
                <a:prstDash val="solid"/>
                <a:miter/>
              </a:ln>
            </p:spPr>
            <p:txBody>
              <a:bodyPr rtlCol="0" anchor="ctr"/>
              <a:lstStyle/>
              <a:p>
                <a:endParaRPr lang="fr-BE"/>
              </a:p>
            </p:txBody>
          </p:sp>
          <p:sp>
            <p:nvSpPr>
              <p:cNvPr id="203" name="Forme libre : forme 202">
                <a:extLst>
                  <a:ext uri="{FF2B5EF4-FFF2-40B4-BE49-F238E27FC236}">
                    <a16:creationId xmlns:a16="http://schemas.microsoft.com/office/drawing/2014/main" id="{42753C95-5F1D-4F13-9780-B12847AE6E16}"/>
                  </a:ext>
                </a:extLst>
              </p:cNvPr>
              <p:cNvSpPr/>
              <p:nvPr/>
            </p:nvSpPr>
            <p:spPr>
              <a:xfrm>
                <a:off x="1191610" y="2406558"/>
                <a:ext cx="9642" cy="16071"/>
              </a:xfrm>
              <a:custGeom>
                <a:avLst/>
                <a:gdLst>
                  <a:gd name="connsiteX0" fmla="*/ 4821 w 9642"/>
                  <a:gd name="connsiteY0" fmla="*/ 8036 h 16071"/>
                  <a:gd name="connsiteX1" fmla="*/ 9643 w 9642"/>
                  <a:gd name="connsiteY1" fmla="*/ 0 h 16071"/>
                  <a:gd name="connsiteX2" fmla="*/ 0 w 9642"/>
                  <a:gd name="connsiteY2" fmla="*/ 16071 h 16071"/>
                  <a:gd name="connsiteX3" fmla="*/ 4821 w 9642"/>
                  <a:gd name="connsiteY3" fmla="*/ 8036 h 16071"/>
                </a:gdLst>
                <a:ahLst/>
                <a:cxnLst>
                  <a:cxn ang="0">
                    <a:pos x="connsiteX0" y="connsiteY0"/>
                  </a:cxn>
                  <a:cxn ang="0">
                    <a:pos x="connsiteX1" y="connsiteY1"/>
                  </a:cxn>
                  <a:cxn ang="0">
                    <a:pos x="connsiteX2" y="connsiteY2"/>
                  </a:cxn>
                  <a:cxn ang="0">
                    <a:pos x="connsiteX3" y="connsiteY3"/>
                  </a:cxn>
                </a:cxnLst>
                <a:rect l="l" t="t" r="r" b="b"/>
                <a:pathLst>
                  <a:path w="9642" h="16071">
                    <a:moveTo>
                      <a:pt x="4821" y="8036"/>
                    </a:moveTo>
                    <a:lnTo>
                      <a:pt x="9643" y="0"/>
                    </a:lnTo>
                    <a:lnTo>
                      <a:pt x="0" y="16071"/>
                    </a:lnTo>
                    <a:cubicBezTo>
                      <a:pt x="1607" y="14464"/>
                      <a:pt x="3214" y="11250"/>
                      <a:pt x="4821" y="8036"/>
                    </a:cubicBezTo>
                    <a:close/>
                  </a:path>
                </a:pathLst>
              </a:custGeom>
              <a:noFill/>
              <a:ln w="16045" cap="flat">
                <a:noFill/>
                <a:prstDash val="solid"/>
                <a:miter/>
              </a:ln>
            </p:spPr>
            <p:txBody>
              <a:bodyPr rtlCol="0" anchor="ctr"/>
              <a:lstStyle/>
              <a:p>
                <a:endParaRPr lang="fr-BE"/>
              </a:p>
            </p:txBody>
          </p:sp>
          <p:sp>
            <p:nvSpPr>
              <p:cNvPr id="204" name="Forme libre : forme 203">
                <a:extLst>
                  <a:ext uri="{FF2B5EF4-FFF2-40B4-BE49-F238E27FC236}">
                    <a16:creationId xmlns:a16="http://schemas.microsoft.com/office/drawing/2014/main" id="{25BA5911-5E2F-43EC-972E-17536490F149}"/>
                  </a:ext>
                </a:extLst>
              </p:cNvPr>
              <p:cNvSpPr/>
              <p:nvPr/>
            </p:nvSpPr>
            <p:spPr>
              <a:xfrm>
                <a:off x="1154295" y="2316559"/>
                <a:ext cx="74279" cy="117320"/>
              </a:xfrm>
              <a:custGeom>
                <a:avLst/>
                <a:gdLst>
                  <a:gd name="connsiteX0" fmla="*/ 27672 w 74279"/>
                  <a:gd name="connsiteY0" fmla="*/ 94821 h 117320"/>
                  <a:gd name="connsiteX1" fmla="*/ 24458 w 74279"/>
                  <a:gd name="connsiteY1" fmla="*/ 61071 h 117320"/>
                  <a:gd name="connsiteX2" fmla="*/ 51779 w 74279"/>
                  <a:gd name="connsiteY2" fmla="*/ 30535 h 117320"/>
                  <a:gd name="connsiteX3" fmla="*/ 63029 w 74279"/>
                  <a:gd name="connsiteY3" fmla="*/ 32143 h 117320"/>
                  <a:gd name="connsiteX4" fmla="*/ 72672 w 74279"/>
                  <a:gd name="connsiteY4" fmla="*/ 40178 h 117320"/>
                  <a:gd name="connsiteX5" fmla="*/ 74279 w 74279"/>
                  <a:gd name="connsiteY5" fmla="*/ 36964 h 117320"/>
                  <a:gd name="connsiteX6" fmla="*/ 72672 w 74279"/>
                  <a:gd name="connsiteY6" fmla="*/ 19286 h 117320"/>
                  <a:gd name="connsiteX7" fmla="*/ 58208 w 74279"/>
                  <a:gd name="connsiteY7" fmla="*/ 3214 h 117320"/>
                  <a:gd name="connsiteX8" fmla="*/ 40529 w 74279"/>
                  <a:gd name="connsiteY8" fmla="*/ 0 h 117320"/>
                  <a:gd name="connsiteX9" fmla="*/ 351 w 74279"/>
                  <a:gd name="connsiteY9" fmla="*/ 46607 h 117320"/>
                  <a:gd name="connsiteX10" fmla="*/ 6780 w 74279"/>
                  <a:gd name="connsiteY10" fmla="*/ 98035 h 117320"/>
                  <a:gd name="connsiteX11" fmla="*/ 22851 w 74279"/>
                  <a:gd name="connsiteY11" fmla="*/ 117320 h 117320"/>
                  <a:gd name="connsiteX12" fmla="*/ 37315 w 74279"/>
                  <a:gd name="connsiteY12" fmla="*/ 106071 h 117320"/>
                  <a:gd name="connsiteX13" fmla="*/ 27672 w 74279"/>
                  <a:gd name="connsiteY13" fmla="*/ 94821 h 11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79" h="117320">
                    <a:moveTo>
                      <a:pt x="27672" y="94821"/>
                    </a:moveTo>
                    <a:lnTo>
                      <a:pt x="24458" y="61071"/>
                    </a:lnTo>
                    <a:cubicBezTo>
                      <a:pt x="22851" y="45000"/>
                      <a:pt x="35708" y="30535"/>
                      <a:pt x="51779" y="30535"/>
                    </a:cubicBezTo>
                    <a:lnTo>
                      <a:pt x="63029" y="32143"/>
                    </a:lnTo>
                    <a:cubicBezTo>
                      <a:pt x="67851" y="33750"/>
                      <a:pt x="71065" y="36964"/>
                      <a:pt x="72672" y="40178"/>
                    </a:cubicBezTo>
                    <a:lnTo>
                      <a:pt x="74279" y="36964"/>
                    </a:lnTo>
                    <a:lnTo>
                      <a:pt x="72672" y="19286"/>
                    </a:lnTo>
                    <a:cubicBezTo>
                      <a:pt x="72672" y="11250"/>
                      <a:pt x="66243" y="4821"/>
                      <a:pt x="58208" y="3214"/>
                    </a:cubicBezTo>
                    <a:lnTo>
                      <a:pt x="40529" y="0"/>
                    </a:lnTo>
                    <a:cubicBezTo>
                      <a:pt x="16422" y="0"/>
                      <a:pt x="-2863" y="20893"/>
                      <a:pt x="351" y="46607"/>
                    </a:cubicBezTo>
                    <a:lnTo>
                      <a:pt x="6780" y="98035"/>
                    </a:lnTo>
                    <a:cubicBezTo>
                      <a:pt x="8387" y="107678"/>
                      <a:pt x="14815" y="114106"/>
                      <a:pt x="22851" y="117320"/>
                    </a:cubicBezTo>
                    <a:cubicBezTo>
                      <a:pt x="29279" y="114106"/>
                      <a:pt x="34101" y="110892"/>
                      <a:pt x="37315" y="106071"/>
                    </a:cubicBezTo>
                    <a:cubicBezTo>
                      <a:pt x="30887" y="104463"/>
                      <a:pt x="27672" y="99642"/>
                      <a:pt x="27672" y="94821"/>
                    </a:cubicBezTo>
                    <a:close/>
                  </a:path>
                </a:pathLst>
              </a:custGeom>
              <a:solidFill>
                <a:srgbClr val="EDA398"/>
              </a:solidFill>
              <a:ln w="16045" cap="flat">
                <a:noFill/>
                <a:prstDash val="solid"/>
                <a:miter/>
              </a:ln>
            </p:spPr>
            <p:txBody>
              <a:bodyPr rtlCol="0" anchor="ctr"/>
              <a:lstStyle/>
              <a:p>
                <a:endParaRPr lang="fr-BE"/>
              </a:p>
            </p:txBody>
          </p:sp>
          <p:sp>
            <p:nvSpPr>
              <p:cNvPr id="205" name="Forme libre : forme 204">
                <a:extLst>
                  <a:ext uri="{FF2B5EF4-FFF2-40B4-BE49-F238E27FC236}">
                    <a16:creationId xmlns:a16="http://schemas.microsoft.com/office/drawing/2014/main" id="{3BD0BA5C-EE11-499C-87C8-88AD145E4B1D}"/>
                  </a:ext>
                </a:extLst>
              </p:cNvPr>
              <p:cNvSpPr/>
              <p:nvPr/>
            </p:nvSpPr>
            <p:spPr>
              <a:xfrm>
                <a:off x="1177010" y="2348702"/>
                <a:ext cx="48349" cy="75535"/>
              </a:xfrm>
              <a:custGeom>
                <a:avLst/>
                <a:gdLst>
                  <a:gd name="connsiteX0" fmla="*/ 22636 w 48349"/>
                  <a:gd name="connsiteY0" fmla="*/ 57857 h 75535"/>
                  <a:gd name="connsiteX1" fmla="*/ 48350 w 48349"/>
                  <a:gd name="connsiteY1" fmla="*/ 9643 h 75535"/>
                  <a:gd name="connsiteX2" fmla="*/ 38707 w 48349"/>
                  <a:gd name="connsiteY2" fmla="*/ 1607 h 75535"/>
                  <a:gd name="connsiteX3" fmla="*/ 27457 w 48349"/>
                  <a:gd name="connsiteY3" fmla="*/ 0 h 75535"/>
                  <a:gd name="connsiteX4" fmla="*/ 136 w 48349"/>
                  <a:gd name="connsiteY4" fmla="*/ 30535 h 75535"/>
                  <a:gd name="connsiteX5" fmla="*/ 3350 w 48349"/>
                  <a:gd name="connsiteY5" fmla="*/ 64285 h 75535"/>
                  <a:gd name="connsiteX6" fmla="*/ 11386 w 48349"/>
                  <a:gd name="connsiteY6" fmla="*/ 75535 h 75535"/>
                  <a:gd name="connsiteX7" fmla="*/ 11386 w 48349"/>
                  <a:gd name="connsiteY7" fmla="*/ 75535 h 75535"/>
                  <a:gd name="connsiteX8" fmla="*/ 22636 w 48349"/>
                  <a:gd name="connsiteY8" fmla="*/ 57857 h 75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49" h="75535">
                    <a:moveTo>
                      <a:pt x="22636" y="57857"/>
                    </a:moveTo>
                    <a:lnTo>
                      <a:pt x="48350" y="9643"/>
                    </a:lnTo>
                    <a:cubicBezTo>
                      <a:pt x="46743" y="4821"/>
                      <a:pt x="43528" y="1607"/>
                      <a:pt x="38707" y="1607"/>
                    </a:cubicBezTo>
                    <a:lnTo>
                      <a:pt x="27457" y="0"/>
                    </a:lnTo>
                    <a:cubicBezTo>
                      <a:pt x="11386" y="0"/>
                      <a:pt x="-1471" y="14464"/>
                      <a:pt x="136" y="30535"/>
                    </a:cubicBezTo>
                    <a:lnTo>
                      <a:pt x="3350" y="64285"/>
                    </a:lnTo>
                    <a:cubicBezTo>
                      <a:pt x="3350" y="69107"/>
                      <a:pt x="6564" y="73928"/>
                      <a:pt x="11386" y="75535"/>
                    </a:cubicBezTo>
                    <a:cubicBezTo>
                      <a:pt x="11386" y="75535"/>
                      <a:pt x="11386" y="75535"/>
                      <a:pt x="11386" y="75535"/>
                    </a:cubicBezTo>
                    <a:lnTo>
                      <a:pt x="22636" y="57857"/>
                    </a:lnTo>
                    <a:close/>
                  </a:path>
                </a:pathLst>
              </a:custGeom>
              <a:solidFill>
                <a:srgbClr val="DD877C"/>
              </a:solidFill>
              <a:ln w="16045" cap="flat">
                <a:noFill/>
                <a:prstDash val="solid"/>
                <a:miter/>
              </a:ln>
            </p:spPr>
            <p:txBody>
              <a:bodyPr rtlCol="0" anchor="ctr"/>
              <a:lstStyle/>
              <a:p>
                <a:endParaRPr lang="fr-BE"/>
              </a:p>
            </p:txBody>
          </p:sp>
          <p:sp>
            <p:nvSpPr>
              <p:cNvPr id="206" name="Forme libre : forme 205">
                <a:extLst>
                  <a:ext uri="{FF2B5EF4-FFF2-40B4-BE49-F238E27FC236}">
                    <a16:creationId xmlns:a16="http://schemas.microsoft.com/office/drawing/2014/main" id="{F0255D8C-F49B-45FC-9EA7-FFD7C2B283BD}"/>
                  </a:ext>
                </a:extLst>
              </p:cNvPr>
              <p:cNvSpPr/>
              <p:nvPr/>
            </p:nvSpPr>
            <p:spPr>
              <a:xfrm>
                <a:off x="1333038" y="2350309"/>
                <a:ext cx="19285" cy="19285"/>
              </a:xfrm>
              <a:custGeom>
                <a:avLst/>
                <a:gdLst>
                  <a:gd name="connsiteX0" fmla="*/ 19286 w 19285"/>
                  <a:gd name="connsiteY0" fmla="*/ 9643 h 19285"/>
                  <a:gd name="connsiteX1" fmla="*/ 9643 w 19285"/>
                  <a:gd name="connsiteY1" fmla="*/ 19286 h 19285"/>
                  <a:gd name="connsiteX2" fmla="*/ 0 w 19285"/>
                  <a:gd name="connsiteY2" fmla="*/ 9643 h 19285"/>
                  <a:gd name="connsiteX3" fmla="*/ 9643 w 19285"/>
                  <a:gd name="connsiteY3" fmla="*/ 0 h 19285"/>
                  <a:gd name="connsiteX4" fmla="*/ 19286 w 19285"/>
                  <a:gd name="connsiteY4" fmla="*/ 9643 h 19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85" h="19285">
                    <a:moveTo>
                      <a:pt x="19286" y="9643"/>
                    </a:moveTo>
                    <a:cubicBezTo>
                      <a:pt x="19286" y="14464"/>
                      <a:pt x="14464" y="19286"/>
                      <a:pt x="9643" y="19286"/>
                    </a:cubicBezTo>
                    <a:cubicBezTo>
                      <a:pt x="4821" y="19286"/>
                      <a:pt x="0" y="14464"/>
                      <a:pt x="0" y="9643"/>
                    </a:cubicBezTo>
                    <a:cubicBezTo>
                      <a:pt x="0" y="4821"/>
                      <a:pt x="4821" y="0"/>
                      <a:pt x="9643" y="0"/>
                    </a:cubicBezTo>
                    <a:cubicBezTo>
                      <a:pt x="14464" y="1607"/>
                      <a:pt x="19286" y="4821"/>
                      <a:pt x="19286" y="9643"/>
                    </a:cubicBezTo>
                    <a:close/>
                  </a:path>
                </a:pathLst>
              </a:custGeom>
              <a:solidFill>
                <a:srgbClr val="4C474E"/>
              </a:solidFill>
              <a:ln w="16045" cap="flat">
                <a:noFill/>
                <a:prstDash val="solid"/>
                <a:miter/>
              </a:ln>
            </p:spPr>
            <p:txBody>
              <a:bodyPr rtlCol="0" anchor="ctr"/>
              <a:lstStyle/>
              <a:p>
                <a:endParaRPr lang="fr-BE"/>
              </a:p>
            </p:txBody>
          </p:sp>
          <p:sp>
            <p:nvSpPr>
              <p:cNvPr id="207" name="Forme libre : forme 206">
                <a:extLst>
                  <a:ext uri="{FF2B5EF4-FFF2-40B4-BE49-F238E27FC236}">
                    <a16:creationId xmlns:a16="http://schemas.microsoft.com/office/drawing/2014/main" id="{C52B0718-B57E-4872-B439-9A4034430044}"/>
                  </a:ext>
                </a:extLst>
              </p:cNvPr>
              <p:cNvSpPr/>
              <p:nvPr/>
            </p:nvSpPr>
            <p:spPr>
              <a:xfrm>
                <a:off x="1313752" y="2475665"/>
                <a:ext cx="61070" cy="32142"/>
              </a:xfrm>
              <a:custGeom>
                <a:avLst/>
                <a:gdLst>
                  <a:gd name="connsiteX0" fmla="*/ 61071 w 61070"/>
                  <a:gd name="connsiteY0" fmla="*/ 20893 h 32142"/>
                  <a:gd name="connsiteX1" fmla="*/ 3214 w 61070"/>
                  <a:gd name="connsiteY1" fmla="*/ 0 h 32142"/>
                  <a:gd name="connsiteX2" fmla="*/ 0 w 61070"/>
                  <a:gd name="connsiteY2" fmla="*/ 3214 h 32142"/>
                  <a:gd name="connsiteX3" fmla="*/ 6429 w 61070"/>
                  <a:gd name="connsiteY3" fmla="*/ 14464 h 32142"/>
                  <a:gd name="connsiteX4" fmla="*/ 61071 w 61070"/>
                  <a:gd name="connsiteY4" fmla="*/ 32143 h 32142"/>
                  <a:gd name="connsiteX5" fmla="*/ 61071 w 61070"/>
                  <a:gd name="connsiteY5" fmla="*/ 20893 h 3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70" h="32142">
                    <a:moveTo>
                      <a:pt x="61071" y="20893"/>
                    </a:moveTo>
                    <a:lnTo>
                      <a:pt x="3214" y="0"/>
                    </a:lnTo>
                    <a:cubicBezTo>
                      <a:pt x="1607" y="0"/>
                      <a:pt x="0" y="1607"/>
                      <a:pt x="0" y="3214"/>
                    </a:cubicBezTo>
                    <a:lnTo>
                      <a:pt x="6429" y="14464"/>
                    </a:lnTo>
                    <a:lnTo>
                      <a:pt x="61071" y="32143"/>
                    </a:lnTo>
                    <a:lnTo>
                      <a:pt x="61071" y="20893"/>
                    </a:lnTo>
                    <a:close/>
                  </a:path>
                </a:pathLst>
              </a:custGeom>
              <a:solidFill>
                <a:srgbClr val="FFFFFF"/>
              </a:solidFill>
              <a:ln w="16045" cap="flat">
                <a:noFill/>
                <a:prstDash val="solid"/>
                <a:miter/>
              </a:ln>
            </p:spPr>
            <p:txBody>
              <a:bodyPr rtlCol="0" anchor="ctr"/>
              <a:lstStyle/>
              <a:p>
                <a:endParaRPr lang="fr-BE"/>
              </a:p>
            </p:txBody>
          </p:sp>
          <p:sp>
            <p:nvSpPr>
              <p:cNvPr id="208" name="Forme libre : forme 207">
                <a:extLst>
                  <a:ext uri="{FF2B5EF4-FFF2-40B4-BE49-F238E27FC236}">
                    <a16:creationId xmlns:a16="http://schemas.microsoft.com/office/drawing/2014/main" id="{F3B6D0B3-2A83-4FED-97CA-00649D5D92BB}"/>
                  </a:ext>
                </a:extLst>
              </p:cNvPr>
              <p:cNvSpPr/>
              <p:nvPr/>
            </p:nvSpPr>
            <p:spPr>
              <a:xfrm>
                <a:off x="1320181" y="2491736"/>
                <a:ext cx="54642" cy="44999"/>
              </a:xfrm>
              <a:custGeom>
                <a:avLst/>
                <a:gdLst>
                  <a:gd name="connsiteX0" fmla="*/ 54642 w 54642"/>
                  <a:gd name="connsiteY0" fmla="*/ 45000 h 44999"/>
                  <a:gd name="connsiteX1" fmla="*/ 54642 w 54642"/>
                  <a:gd name="connsiteY1" fmla="*/ 16071 h 44999"/>
                  <a:gd name="connsiteX2" fmla="*/ 0 w 54642"/>
                  <a:gd name="connsiteY2" fmla="*/ 0 h 44999"/>
                  <a:gd name="connsiteX3" fmla="*/ 3214 w 54642"/>
                  <a:gd name="connsiteY3" fmla="*/ 4821 h 44999"/>
                  <a:gd name="connsiteX4" fmla="*/ 54642 w 54642"/>
                  <a:gd name="connsiteY4" fmla="*/ 45000 h 4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42" h="44999">
                    <a:moveTo>
                      <a:pt x="54642" y="45000"/>
                    </a:moveTo>
                    <a:lnTo>
                      <a:pt x="54642" y="16071"/>
                    </a:lnTo>
                    <a:lnTo>
                      <a:pt x="0" y="0"/>
                    </a:lnTo>
                    <a:lnTo>
                      <a:pt x="3214" y="4821"/>
                    </a:lnTo>
                    <a:cubicBezTo>
                      <a:pt x="16071" y="11250"/>
                      <a:pt x="41785" y="27321"/>
                      <a:pt x="54642" y="45000"/>
                    </a:cubicBezTo>
                    <a:close/>
                  </a:path>
                </a:pathLst>
              </a:custGeom>
              <a:solidFill>
                <a:srgbClr val="872626"/>
              </a:solidFill>
              <a:ln w="16045" cap="flat">
                <a:noFill/>
                <a:prstDash val="solid"/>
                <a:miter/>
              </a:ln>
            </p:spPr>
            <p:txBody>
              <a:bodyPr rtlCol="0" anchor="ctr"/>
              <a:lstStyle/>
              <a:p>
                <a:endParaRPr lang="fr-BE"/>
              </a:p>
            </p:txBody>
          </p:sp>
          <p:sp>
            <p:nvSpPr>
              <p:cNvPr id="209" name="Forme libre : forme 208">
                <a:extLst>
                  <a:ext uri="{FF2B5EF4-FFF2-40B4-BE49-F238E27FC236}">
                    <a16:creationId xmlns:a16="http://schemas.microsoft.com/office/drawing/2014/main" id="{C45CC631-A8E2-4C91-AE5E-563601621177}"/>
                  </a:ext>
                </a:extLst>
              </p:cNvPr>
              <p:cNvSpPr/>
              <p:nvPr/>
            </p:nvSpPr>
            <p:spPr>
              <a:xfrm>
                <a:off x="1323395" y="2498165"/>
                <a:ext cx="51428" cy="44999"/>
              </a:xfrm>
              <a:custGeom>
                <a:avLst/>
                <a:gdLst>
                  <a:gd name="connsiteX0" fmla="*/ 22500 w 51428"/>
                  <a:gd name="connsiteY0" fmla="*/ 33750 h 44999"/>
                  <a:gd name="connsiteX1" fmla="*/ 51428 w 51428"/>
                  <a:gd name="connsiteY1" fmla="*/ 45000 h 44999"/>
                  <a:gd name="connsiteX2" fmla="*/ 51428 w 51428"/>
                  <a:gd name="connsiteY2" fmla="*/ 40178 h 44999"/>
                  <a:gd name="connsiteX3" fmla="*/ 0 w 51428"/>
                  <a:gd name="connsiteY3" fmla="*/ 0 h 44999"/>
                  <a:gd name="connsiteX4" fmla="*/ 12857 w 51428"/>
                  <a:gd name="connsiteY4" fmla="*/ 24107 h 44999"/>
                  <a:gd name="connsiteX5" fmla="*/ 22500 w 51428"/>
                  <a:gd name="connsiteY5" fmla="*/ 33750 h 4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28" h="44999">
                    <a:moveTo>
                      <a:pt x="22500" y="33750"/>
                    </a:moveTo>
                    <a:lnTo>
                      <a:pt x="51428" y="45000"/>
                    </a:lnTo>
                    <a:lnTo>
                      <a:pt x="51428" y="40178"/>
                    </a:lnTo>
                    <a:cubicBezTo>
                      <a:pt x="38571" y="20893"/>
                      <a:pt x="12857" y="6429"/>
                      <a:pt x="0" y="0"/>
                    </a:cubicBezTo>
                    <a:lnTo>
                      <a:pt x="12857" y="24107"/>
                    </a:lnTo>
                    <a:cubicBezTo>
                      <a:pt x="14464" y="27321"/>
                      <a:pt x="17679" y="32143"/>
                      <a:pt x="22500" y="33750"/>
                    </a:cubicBezTo>
                    <a:close/>
                  </a:path>
                </a:pathLst>
              </a:custGeom>
              <a:solidFill>
                <a:srgbClr val="9D2C2B"/>
              </a:solidFill>
              <a:ln w="16045" cap="flat">
                <a:noFill/>
                <a:prstDash val="solid"/>
                <a:miter/>
              </a:ln>
            </p:spPr>
            <p:txBody>
              <a:bodyPr rtlCol="0" anchor="ctr"/>
              <a:lstStyle/>
              <a:p>
                <a:endParaRPr lang="fr-BE"/>
              </a:p>
            </p:txBody>
          </p:sp>
          <p:sp>
            <p:nvSpPr>
              <p:cNvPr id="210" name="Forme libre : forme 209">
                <a:extLst>
                  <a:ext uri="{FF2B5EF4-FFF2-40B4-BE49-F238E27FC236}">
                    <a16:creationId xmlns:a16="http://schemas.microsoft.com/office/drawing/2014/main" id="{8EE2E07E-DA97-4046-84B9-63001F2A05EA}"/>
                  </a:ext>
                </a:extLst>
              </p:cNvPr>
              <p:cNvSpPr/>
              <p:nvPr/>
            </p:nvSpPr>
            <p:spPr>
              <a:xfrm>
                <a:off x="2049817" y="3382086"/>
                <a:ext cx="32142" cy="7584"/>
              </a:xfrm>
              <a:custGeom>
                <a:avLst/>
                <a:gdLst>
                  <a:gd name="connsiteX0" fmla="*/ 0 w 32142"/>
                  <a:gd name="connsiteY0" fmla="*/ 1607 h 7584"/>
                  <a:gd name="connsiteX1" fmla="*/ 32143 w 32142"/>
                  <a:gd name="connsiteY1" fmla="*/ 0 h 7584"/>
                </a:gdLst>
                <a:ahLst/>
                <a:cxnLst>
                  <a:cxn ang="0">
                    <a:pos x="connsiteX0" y="connsiteY0"/>
                  </a:cxn>
                  <a:cxn ang="0">
                    <a:pos x="connsiteX1" y="connsiteY1"/>
                  </a:cxn>
                </a:cxnLst>
                <a:rect l="l" t="t" r="r" b="b"/>
                <a:pathLst>
                  <a:path w="32142" h="7584">
                    <a:moveTo>
                      <a:pt x="0" y="1607"/>
                    </a:moveTo>
                    <a:cubicBezTo>
                      <a:pt x="0" y="1607"/>
                      <a:pt x="24107" y="16071"/>
                      <a:pt x="32143" y="0"/>
                    </a:cubicBezTo>
                  </a:path>
                </a:pathLst>
              </a:custGeom>
              <a:noFill/>
              <a:ln w="64180" cap="rnd">
                <a:solidFill>
                  <a:srgbClr val="47464E"/>
                </a:solidFill>
                <a:prstDash val="solid"/>
                <a:miter/>
              </a:ln>
            </p:spPr>
            <p:txBody>
              <a:bodyPr rtlCol="0" anchor="ctr"/>
              <a:lstStyle/>
              <a:p>
                <a:endParaRPr lang="fr-BE"/>
              </a:p>
            </p:txBody>
          </p:sp>
          <p:sp>
            <p:nvSpPr>
              <p:cNvPr id="211" name="Forme libre : forme 210">
                <a:extLst>
                  <a:ext uri="{FF2B5EF4-FFF2-40B4-BE49-F238E27FC236}">
                    <a16:creationId xmlns:a16="http://schemas.microsoft.com/office/drawing/2014/main" id="{D563399E-E85E-4EC6-A3D4-A6B78450AA64}"/>
                  </a:ext>
                </a:extLst>
              </p:cNvPr>
              <p:cNvSpPr/>
              <p:nvPr/>
            </p:nvSpPr>
            <p:spPr>
              <a:xfrm>
                <a:off x="1360359" y="2359952"/>
                <a:ext cx="45247" cy="107884"/>
              </a:xfrm>
              <a:custGeom>
                <a:avLst/>
                <a:gdLst>
                  <a:gd name="connsiteX0" fmla="*/ 32143 w 45247"/>
                  <a:gd name="connsiteY0" fmla="*/ 107678 h 107884"/>
                  <a:gd name="connsiteX1" fmla="*/ 0 w 45247"/>
                  <a:gd name="connsiteY1" fmla="*/ 104463 h 107884"/>
                  <a:gd name="connsiteX2" fmla="*/ 0 w 45247"/>
                  <a:gd name="connsiteY2" fmla="*/ 0 h 107884"/>
                  <a:gd name="connsiteX3" fmla="*/ 14464 w 45247"/>
                  <a:gd name="connsiteY3" fmla="*/ 0 h 107884"/>
                  <a:gd name="connsiteX4" fmla="*/ 45000 w 45247"/>
                  <a:gd name="connsiteY4" fmla="*/ 93214 h 107884"/>
                  <a:gd name="connsiteX5" fmla="*/ 32143 w 45247"/>
                  <a:gd name="connsiteY5" fmla="*/ 107678 h 10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47" h="107884">
                    <a:moveTo>
                      <a:pt x="32143" y="107678"/>
                    </a:moveTo>
                    <a:lnTo>
                      <a:pt x="0" y="104463"/>
                    </a:lnTo>
                    <a:lnTo>
                      <a:pt x="0" y="0"/>
                    </a:lnTo>
                    <a:lnTo>
                      <a:pt x="14464" y="0"/>
                    </a:lnTo>
                    <a:lnTo>
                      <a:pt x="45000" y="93214"/>
                    </a:lnTo>
                    <a:cubicBezTo>
                      <a:pt x="46607" y="101249"/>
                      <a:pt x="40178" y="109285"/>
                      <a:pt x="32143" y="107678"/>
                    </a:cubicBezTo>
                    <a:close/>
                  </a:path>
                </a:pathLst>
              </a:custGeom>
              <a:solidFill>
                <a:srgbClr val="EE9584"/>
              </a:solidFill>
              <a:ln w="16045" cap="flat">
                <a:noFill/>
                <a:prstDash val="solid"/>
                <a:miter/>
              </a:ln>
            </p:spPr>
            <p:txBody>
              <a:bodyPr rtlCol="0" anchor="ctr"/>
              <a:lstStyle/>
              <a:p>
                <a:endParaRPr lang="fr-BE"/>
              </a:p>
            </p:txBody>
          </p:sp>
          <p:sp>
            <p:nvSpPr>
              <p:cNvPr id="212" name="Forme libre : forme 211">
                <a:extLst>
                  <a:ext uri="{FF2B5EF4-FFF2-40B4-BE49-F238E27FC236}">
                    <a16:creationId xmlns:a16="http://schemas.microsoft.com/office/drawing/2014/main" id="{CA60199B-BCD7-44DF-9B14-218480494C04}"/>
                  </a:ext>
                </a:extLst>
              </p:cNvPr>
              <p:cNvSpPr/>
              <p:nvPr/>
            </p:nvSpPr>
            <p:spPr>
              <a:xfrm>
                <a:off x="2038567" y="3364407"/>
                <a:ext cx="28928" cy="28928"/>
              </a:xfrm>
              <a:custGeom>
                <a:avLst/>
                <a:gdLst>
                  <a:gd name="connsiteX0" fmla="*/ 28928 w 28928"/>
                  <a:gd name="connsiteY0" fmla="*/ 14464 h 28928"/>
                  <a:gd name="connsiteX1" fmla="*/ 14464 w 28928"/>
                  <a:gd name="connsiteY1" fmla="*/ 28928 h 28928"/>
                  <a:gd name="connsiteX2" fmla="*/ 0 w 28928"/>
                  <a:gd name="connsiteY2" fmla="*/ 14464 h 28928"/>
                  <a:gd name="connsiteX3" fmla="*/ 14464 w 28928"/>
                  <a:gd name="connsiteY3" fmla="*/ 0 h 28928"/>
                  <a:gd name="connsiteX4" fmla="*/ 28928 w 28928"/>
                  <a:gd name="connsiteY4" fmla="*/ 14464 h 28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28" h="28928">
                    <a:moveTo>
                      <a:pt x="28928" y="14464"/>
                    </a:moveTo>
                    <a:cubicBezTo>
                      <a:pt x="28928" y="22500"/>
                      <a:pt x="22500" y="28928"/>
                      <a:pt x="14464" y="28928"/>
                    </a:cubicBezTo>
                    <a:cubicBezTo>
                      <a:pt x="6429" y="28928"/>
                      <a:pt x="0" y="22500"/>
                      <a:pt x="0" y="14464"/>
                    </a:cubicBezTo>
                    <a:cubicBezTo>
                      <a:pt x="0" y="6428"/>
                      <a:pt x="6429" y="0"/>
                      <a:pt x="14464" y="0"/>
                    </a:cubicBezTo>
                    <a:cubicBezTo>
                      <a:pt x="22500" y="0"/>
                      <a:pt x="28928" y="6428"/>
                      <a:pt x="28928" y="14464"/>
                    </a:cubicBezTo>
                    <a:close/>
                  </a:path>
                </a:pathLst>
              </a:custGeom>
              <a:solidFill>
                <a:srgbClr val="47464E"/>
              </a:solidFill>
              <a:ln w="16045" cap="flat">
                <a:noFill/>
                <a:prstDash val="solid"/>
                <a:miter/>
              </a:ln>
            </p:spPr>
            <p:txBody>
              <a:bodyPr rtlCol="0" anchor="ctr"/>
              <a:lstStyle/>
              <a:p>
                <a:endParaRPr lang="fr-BE"/>
              </a:p>
            </p:txBody>
          </p:sp>
          <p:sp>
            <p:nvSpPr>
              <p:cNvPr id="213" name="Forme libre : forme 212">
                <a:extLst>
                  <a:ext uri="{FF2B5EF4-FFF2-40B4-BE49-F238E27FC236}">
                    <a16:creationId xmlns:a16="http://schemas.microsoft.com/office/drawing/2014/main" id="{4CCF7689-22E4-44C2-9CAE-9F6F4784C438}"/>
                  </a:ext>
                </a:extLst>
              </p:cNvPr>
              <p:cNvSpPr/>
              <p:nvPr/>
            </p:nvSpPr>
            <p:spPr>
              <a:xfrm>
                <a:off x="621079" y="4671004"/>
                <a:ext cx="28928" cy="28928"/>
              </a:xfrm>
              <a:custGeom>
                <a:avLst/>
                <a:gdLst>
                  <a:gd name="connsiteX0" fmla="*/ 28928 w 28928"/>
                  <a:gd name="connsiteY0" fmla="*/ 14464 h 28928"/>
                  <a:gd name="connsiteX1" fmla="*/ 14464 w 28928"/>
                  <a:gd name="connsiteY1" fmla="*/ 28928 h 28928"/>
                  <a:gd name="connsiteX2" fmla="*/ 0 w 28928"/>
                  <a:gd name="connsiteY2" fmla="*/ 14464 h 28928"/>
                  <a:gd name="connsiteX3" fmla="*/ 14464 w 28928"/>
                  <a:gd name="connsiteY3" fmla="*/ 0 h 28928"/>
                  <a:gd name="connsiteX4" fmla="*/ 28928 w 28928"/>
                  <a:gd name="connsiteY4" fmla="*/ 14464 h 28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28" h="28928">
                    <a:moveTo>
                      <a:pt x="28928" y="14464"/>
                    </a:moveTo>
                    <a:cubicBezTo>
                      <a:pt x="28928" y="22500"/>
                      <a:pt x="22500" y="28928"/>
                      <a:pt x="14464" y="28928"/>
                    </a:cubicBezTo>
                    <a:cubicBezTo>
                      <a:pt x="6429" y="28928"/>
                      <a:pt x="0" y="22500"/>
                      <a:pt x="0" y="14464"/>
                    </a:cubicBezTo>
                    <a:cubicBezTo>
                      <a:pt x="0" y="6428"/>
                      <a:pt x="6429" y="0"/>
                      <a:pt x="14464" y="0"/>
                    </a:cubicBezTo>
                    <a:cubicBezTo>
                      <a:pt x="22500" y="0"/>
                      <a:pt x="28928" y="6428"/>
                      <a:pt x="28928" y="14464"/>
                    </a:cubicBezTo>
                    <a:close/>
                  </a:path>
                </a:pathLst>
              </a:custGeom>
              <a:solidFill>
                <a:srgbClr val="333333"/>
              </a:solidFill>
              <a:ln w="16045" cap="flat">
                <a:noFill/>
                <a:prstDash val="solid"/>
                <a:miter/>
              </a:ln>
            </p:spPr>
            <p:txBody>
              <a:bodyPr rtlCol="0" anchor="ctr"/>
              <a:lstStyle/>
              <a:p>
                <a:endParaRPr lang="fr-BE"/>
              </a:p>
            </p:txBody>
          </p:sp>
          <p:sp>
            <p:nvSpPr>
              <p:cNvPr id="214" name="Forme libre : forme 213">
                <a:extLst>
                  <a:ext uri="{FF2B5EF4-FFF2-40B4-BE49-F238E27FC236}">
                    <a16:creationId xmlns:a16="http://schemas.microsoft.com/office/drawing/2014/main" id="{9BAF7DBC-2347-4286-B0AA-9DF8171914B2}"/>
                  </a:ext>
                </a:extLst>
              </p:cNvPr>
              <p:cNvSpPr/>
              <p:nvPr/>
            </p:nvSpPr>
            <p:spPr>
              <a:xfrm>
                <a:off x="1056051" y="2100474"/>
                <a:ext cx="383086" cy="159835"/>
              </a:xfrm>
              <a:custGeom>
                <a:avLst/>
                <a:gdLst>
                  <a:gd name="connsiteX0" fmla="*/ 10204 w 383086"/>
                  <a:gd name="connsiteY0" fmla="*/ 151800 h 159835"/>
                  <a:gd name="connsiteX1" fmla="*/ 318772 w 383086"/>
                  <a:gd name="connsiteY1" fmla="*/ 159835 h 159835"/>
                  <a:gd name="connsiteX2" fmla="*/ 383058 w 383086"/>
                  <a:gd name="connsiteY2" fmla="*/ 82693 h 159835"/>
                  <a:gd name="connsiteX3" fmla="*/ 80917 w 383086"/>
                  <a:gd name="connsiteY3" fmla="*/ 31265 h 159835"/>
                  <a:gd name="connsiteX4" fmla="*/ 10204 w 383086"/>
                  <a:gd name="connsiteY4" fmla="*/ 151800 h 15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86" h="159835">
                    <a:moveTo>
                      <a:pt x="10204" y="151800"/>
                    </a:moveTo>
                    <a:lnTo>
                      <a:pt x="318772" y="159835"/>
                    </a:lnTo>
                    <a:cubicBezTo>
                      <a:pt x="318772" y="159835"/>
                      <a:pt x="384665" y="138943"/>
                      <a:pt x="383058" y="82693"/>
                    </a:cubicBezTo>
                    <a:cubicBezTo>
                      <a:pt x="379843" y="-63556"/>
                      <a:pt x="167702" y="28051"/>
                      <a:pt x="80917" y="31265"/>
                    </a:cubicBezTo>
                    <a:cubicBezTo>
                      <a:pt x="-39617" y="34479"/>
                      <a:pt x="10204" y="151800"/>
                      <a:pt x="10204" y="151800"/>
                    </a:cubicBezTo>
                    <a:close/>
                  </a:path>
                </a:pathLst>
              </a:custGeom>
              <a:solidFill>
                <a:srgbClr val="373438"/>
              </a:solidFill>
              <a:ln w="16045" cap="flat">
                <a:noFill/>
                <a:prstDash val="solid"/>
                <a:miter/>
              </a:ln>
            </p:spPr>
            <p:txBody>
              <a:bodyPr rtlCol="0" anchor="ctr"/>
              <a:lstStyle/>
              <a:p>
                <a:endParaRPr lang="fr-BE"/>
              </a:p>
            </p:txBody>
          </p:sp>
          <p:sp>
            <p:nvSpPr>
              <p:cNvPr id="215" name="Forme libre : forme 214">
                <a:extLst>
                  <a:ext uri="{FF2B5EF4-FFF2-40B4-BE49-F238E27FC236}">
                    <a16:creationId xmlns:a16="http://schemas.microsoft.com/office/drawing/2014/main" id="{F8DD3864-5518-4BFB-8E8D-96BCF64BE696}"/>
                  </a:ext>
                </a:extLst>
              </p:cNvPr>
              <p:cNvSpPr/>
              <p:nvPr/>
            </p:nvSpPr>
            <p:spPr>
              <a:xfrm>
                <a:off x="1366787" y="2073883"/>
                <a:ext cx="100070" cy="188034"/>
              </a:xfrm>
              <a:custGeom>
                <a:avLst/>
                <a:gdLst>
                  <a:gd name="connsiteX0" fmla="*/ 3214 w 100070"/>
                  <a:gd name="connsiteY0" fmla="*/ 188034 h 188034"/>
                  <a:gd name="connsiteX1" fmla="*/ 77142 w 100070"/>
                  <a:gd name="connsiteY1" fmla="*/ 89999 h 188034"/>
                  <a:gd name="connsiteX2" fmla="*/ 0 w 100070"/>
                  <a:gd name="connsiteY2" fmla="*/ 0 h 188034"/>
                  <a:gd name="connsiteX3" fmla="*/ 99642 w 100070"/>
                  <a:gd name="connsiteY3" fmla="*/ 91606 h 188034"/>
                  <a:gd name="connsiteX4" fmla="*/ 3214 w 100070"/>
                  <a:gd name="connsiteY4" fmla="*/ 188034 h 188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70" h="188034">
                    <a:moveTo>
                      <a:pt x="3214" y="188034"/>
                    </a:moveTo>
                    <a:cubicBezTo>
                      <a:pt x="3214" y="188034"/>
                      <a:pt x="73928" y="179998"/>
                      <a:pt x="77142" y="89999"/>
                    </a:cubicBezTo>
                    <a:cubicBezTo>
                      <a:pt x="77142" y="89999"/>
                      <a:pt x="83571" y="28928"/>
                      <a:pt x="0" y="0"/>
                    </a:cubicBezTo>
                    <a:cubicBezTo>
                      <a:pt x="0" y="0"/>
                      <a:pt x="107678" y="6429"/>
                      <a:pt x="99642" y="91606"/>
                    </a:cubicBezTo>
                    <a:cubicBezTo>
                      <a:pt x="99642" y="91606"/>
                      <a:pt x="93213" y="184820"/>
                      <a:pt x="3214" y="188034"/>
                    </a:cubicBezTo>
                    <a:close/>
                  </a:path>
                </a:pathLst>
              </a:custGeom>
              <a:solidFill>
                <a:srgbClr val="373438"/>
              </a:solidFill>
              <a:ln w="16045" cap="flat">
                <a:noFill/>
                <a:prstDash val="solid"/>
                <a:miter/>
              </a:ln>
            </p:spPr>
            <p:txBody>
              <a:bodyPr rtlCol="0" anchor="ctr"/>
              <a:lstStyle/>
              <a:p>
                <a:endParaRPr lang="fr-BE"/>
              </a:p>
            </p:txBody>
          </p:sp>
          <p:grpSp>
            <p:nvGrpSpPr>
              <p:cNvPr id="216" name="Graphique 2">
                <a:extLst>
                  <a:ext uri="{FF2B5EF4-FFF2-40B4-BE49-F238E27FC236}">
                    <a16:creationId xmlns:a16="http://schemas.microsoft.com/office/drawing/2014/main" id="{11DE6BD8-F0FA-4935-9CD2-4DF6974F9F44}"/>
                  </a:ext>
                </a:extLst>
              </p:cNvPr>
              <p:cNvGrpSpPr/>
              <p:nvPr/>
            </p:nvGrpSpPr>
            <p:grpSpPr>
              <a:xfrm>
                <a:off x="512479" y="2625128"/>
                <a:ext cx="832376" cy="1304304"/>
                <a:chOff x="512479" y="2625128"/>
                <a:chExt cx="832376" cy="1304304"/>
              </a:xfrm>
            </p:grpSpPr>
            <p:sp>
              <p:nvSpPr>
                <p:cNvPr id="217" name="Forme libre : forme 216">
                  <a:extLst>
                    <a:ext uri="{FF2B5EF4-FFF2-40B4-BE49-F238E27FC236}">
                      <a16:creationId xmlns:a16="http://schemas.microsoft.com/office/drawing/2014/main" id="{FA0B2BB7-7266-4BB1-A49D-95BC65D0719C}"/>
                    </a:ext>
                  </a:extLst>
                </p:cNvPr>
                <p:cNvSpPr/>
                <p:nvPr/>
              </p:nvSpPr>
              <p:spPr>
                <a:xfrm>
                  <a:off x="512479" y="3587798"/>
                  <a:ext cx="638953" cy="340027"/>
                </a:xfrm>
                <a:custGeom>
                  <a:avLst/>
                  <a:gdLst>
                    <a:gd name="connsiteX0" fmla="*/ 2530 w 638953"/>
                    <a:gd name="connsiteY0" fmla="*/ 128570 h 340027"/>
                    <a:gd name="connsiteX1" fmla="*/ 63601 w 638953"/>
                    <a:gd name="connsiteY1" fmla="*/ 229820 h 340027"/>
                    <a:gd name="connsiteX2" fmla="*/ 507168 w 638953"/>
                    <a:gd name="connsiteY2" fmla="*/ 337497 h 340027"/>
                    <a:gd name="connsiteX3" fmla="*/ 608418 w 638953"/>
                    <a:gd name="connsiteY3" fmla="*/ 276426 h 340027"/>
                    <a:gd name="connsiteX4" fmla="*/ 638953 w 638953"/>
                    <a:gd name="connsiteY4" fmla="*/ 154285 h 340027"/>
                    <a:gd name="connsiteX5" fmla="*/ 33065 w 638953"/>
                    <a:gd name="connsiteY5" fmla="*/ 0 h 340027"/>
                    <a:gd name="connsiteX6" fmla="*/ 2530 w 638953"/>
                    <a:gd name="connsiteY6" fmla="*/ 128570 h 34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8953" h="340027">
                      <a:moveTo>
                        <a:pt x="2530" y="128570"/>
                      </a:moveTo>
                      <a:cubicBezTo>
                        <a:pt x="-8720" y="173570"/>
                        <a:pt x="18601" y="218570"/>
                        <a:pt x="63601" y="229820"/>
                      </a:cubicBezTo>
                      <a:lnTo>
                        <a:pt x="507168" y="337497"/>
                      </a:lnTo>
                      <a:cubicBezTo>
                        <a:pt x="552168" y="348747"/>
                        <a:pt x="597168" y="321426"/>
                        <a:pt x="608418" y="276426"/>
                      </a:cubicBezTo>
                      <a:lnTo>
                        <a:pt x="638953" y="154285"/>
                      </a:lnTo>
                      <a:lnTo>
                        <a:pt x="33065" y="0"/>
                      </a:lnTo>
                      <a:lnTo>
                        <a:pt x="2530" y="128570"/>
                      </a:lnTo>
                      <a:close/>
                    </a:path>
                  </a:pathLst>
                </a:custGeom>
                <a:solidFill>
                  <a:srgbClr val="A15722"/>
                </a:solidFill>
                <a:ln w="16045" cap="flat">
                  <a:noFill/>
                  <a:prstDash val="solid"/>
                  <a:miter/>
                </a:ln>
              </p:spPr>
              <p:txBody>
                <a:bodyPr rtlCol="0" anchor="ctr"/>
                <a:lstStyle/>
                <a:p>
                  <a:endParaRPr lang="fr-BE"/>
                </a:p>
              </p:txBody>
            </p:sp>
            <p:sp>
              <p:nvSpPr>
                <p:cNvPr id="218" name="Forme libre : forme 217">
                  <a:extLst>
                    <a:ext uri="{FF2B5EF4-FFF2-40B4-BE49-F238E27FC236}">
                      <a16:creationId xmlns:a16="http://schemas.microsoft.com/office/drawing/2014/main" id="{12D3C1E1-2FC6-4E94-A741-68ECFCB1AA15}"/>
                    </a:ext>
                  </a:extLst>
                </p:cNvPr>
                <p:cNvSpPr/>
                <p:nvPr/>
              </p:nvSpPr>
              <p:spPr>
                <a:xfrm>
                  <a:off x="543937" y="3350734"/>
                  <a:ext cx="659815" cy="391348"/>
                </a:xfrm>
                <a:custGeom>
                  <a:avLst/>
                  <a:gdLst>
                    <a:gd name="connsiteX0" fmla="*/ 617138 w 659815"/>
                    <a:gd name="connsiteY0" fmla="*/ 116529 h 391348"/>
                    <a:gd name="connsiteX1" fmla="*/ 151070 w 659815"/>
                    <a:gd name="connsiteY1" fmla="*/ 2423 h 391348"/>
                    <a:gd name="connsiteX2" fmla="*/ 41785 w 659815"/>
                    <a:gd name="connsiteY2" fmla="*/ 68315 h 391348"/>
                    <a:gd name="connsiteX3" fmla="*/ 0 w 659815"/>
                    <a:gd name="connsiteY3" fmla="*/ 237064 h 391348"/>
                    <a:gd name="connsiteX4" fmla="*/ 605888 w 659815"/>
                    <a:gd name="connsiteY4" fmla="*/ 391349 h 391348"/>
                    <a:gd name="connsiteX5" fmla="*/ 657316 w 659815"/>
                    <a:gd name="connsiteY5" fmla="*/ 182422 h 391348"/>
                    <a:gd name="connsiteX6" fmla="*/ 617138 w 659815"/>
                    <a:gd name="connsiteY6" fmla="*/ 116529 h 39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815" h="391348">
                      <a:moveTo>
                        <a:pt x="617138" y="116529"/>
                      </a:moveTo>
                      <a:lnTo>
                        <a:pt x="151070" y="2423"/>
                      </a:lnTo>
                      <a:cubicBezTo>
                        <a:pt x="102856" y="-8827"/>
                        <a:pt x="54642" y="20102"/>
                        <a:pt x="41785" y="68315"/>
                      </a:cubicBezTo>
                      <a:lnTo>
                        <a:pt x="0" y="237064"/>
                      </a:lnTo>
                      <a:lnTo>
                        <a:pt x="605888" y="391349"/>
                      </a:lnTo>
                      <a:lnTo>
                        <a:pt x="657316" y="182422"/>
                      </a:lnTo>
                      <a:cubicBezTo>
                        <a:pt x="666959" y="153493"/>
                        <a:pt x="647673" y="122958"/>
                        <a:pt x="617138" y="116529"/>
                      </a:cubicBezTo>
                      <a:close/>
                    </a:path>
                  </a:pathLst>
                </a:custGeom>
                <a:solidFill>
                  <a:srgbClr val="7A421C"/>
                </a:solidFill>
                <a:ln w="16045" cap="flat">
                  <a:noFill/>
                  <a:prstDash val="solid"/>
                  <a:miter/>
                </a:ln>
              </p:spPr>
              <p:txBody>
                <a:bodyPr rtlCol="0" anchor="ctr"/>
                <a:lstStyle/>
                <a:p>
                  <a:endParaRPr lang="fr-BE"/>
                </a:p>
              </p:txBody>
            </p:sp>
            <p:sp>
              <p:nvSpPr>
                <p:cNvPr id="219" name="Forme libre : forme 218">
                  <a:extLst>
                    <a:ext uri="{FF2B5EF4-FFF2-40B4-BE49-F238E27FC236}">
                      <a16:creationId xmlns:a16="http://schemas.microsoft.com/office/drawing/2014/main" id="{7E0A7EC9-8D34-45E9-9583-9D386A5623F6}"/>
                    </a:ext>
                  </a:extLst>
                </p:cNvPr>
                <p:cNvSpPr/>
                <p:nvPr/>
              </p:nvSpPr>
              <p:spPr>
                <a:xfrm>
                  <a:off x="677329" y="3349943"/>
                  <a:ext cx="527358" cy="579489"/>
                </a:xfrm>
                <a:custGeom>
                  <a:avLst/>
                  <a:gdLst>
                    <a:gd name="connsiteX0" fmla="*/ 483746 w 527358"/>
                    <a:gd name="connsiteY0" fmla="*/ 117320 h 579489"/>
                    <a:gd name="connsiteX1" fmla="*/ 17678 w 527358"/>
                    <a:gd name="connsiteY1" fmla="*/ 3214 h 579489"/>
                    <a:gd name="connsiteX2" fmla="*/ 0 w 527358"/>
                    <a:gd name="connsiteY2" fmla="*/ 0 h 579489"/>
                    <a:gd name="connsiteX3" fmla="*/ 400175 w 527358"/>
                    <a:gd name="connsiteY3" fmla="*/ 98035 h 579489"/>
                    <a:gd name="connsiteX4" fmla="*/ 441961 w 527358"/>
                    <a:gd name="connsiteY4" fmla="*/ 165534 h 579489"/>
                    <a:gd name="connsiteX5" fmla="*/ 361604 w 527358"/>
                    <a:gd name="connsiteY5" fmla="*/ 496603 h 579489"/>
                    <a:gd name="connsiteX6" fmla="*/ 278033 w 527358"/>
                    <a:gd name="connsiteY6" fmla="*/ 560888 h 579489"/>
                    <a:gd name="connsiteX7" fmla="*/ 343926 w 527358"/>
                    <a:gd name="connsiteY7" fmla="*/ 576959 h 579489"/>
                    <a:gd name="connsiteX8" fmla="*/ 445175 w 527358"/>
                    <a:gd name="connsiteY8" fmla="*/ 515889 h 579489"/>
                    <a:gd name="connsiteX9" fmla="*/ 525531 w 527358"/>
                    <a:gd name="connsiteY9" fmla="*/ 184820 h 579489"/>
                    <a:gd name="connsiteX10" fmla="*/ 483746 w 527358"/>
                    <a:gd name="connsiteY10" fmla="*/ 117320 h 57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7358" h="579489">
                      <a:moveTo>
                        <a:pt x="483746" y="117320"/>
                      </a:moveTo>
                      <a:lnTo>
                        <a:pt x="17678" y="3214"/>
                      </a:lnTo>
                      <a:cubicBezTo>
                        <a:pt x="11250" y="1607"/>
                        <a:pt x="6429" y="1607"/>
                        <a:pt x="0" y="0"/>
                      </a:cubicBezTo>
                      <a:lnTo>
                        <a:pt x="400175" y="98035"/>
                      </a:lnTo>
                      <a:cubicBezTo>
                        <a:pt x="430711" y="106071"/>
                        <a:pt x="448389" y="134999"/>
                        <a:pt x="441961" y="165534"/>
                      </a:cubicBezTo>
                      <a:lnTo>
                        <a:pt x="361604" y="496603"/>
                      </a:lnTo>
                      <a:cubicBezTo>
                        <a:pt x="351961" y="535174"/>
                        <a:pt x="316604" y="562495"/>
                        <a:pt x="278033" y="560888"/>
                      </a:cubicBezTo>
                      <a:lnTo>
                        <a:pt x="343926" y="576959"/>
                      </a:lnTo>
                      <a:cubicBezTo>
                        <a:pt x="388925" y="588209"/>
                        <a:pt x="433925" y="560888"/>
                        <a:pt x="445175" y="515889"/>
                      </a:cubicBezTo>
                      <a:lnTo>
                        <a:pt x="525531" y="184820"/>
                      </a:lnTo>
                      <a:cubicBezTo>
                        <a:pt x="533567" y="154284"/>
                        <a:pt x="514281" y="123749"/>
                        <a:pt x="483746" y="117320"/>
                      </a:cubicBezTo>
                      <a:close/>
                    </a:path>
                  </a:pathLst>
                </a:custGeom>
                <a:solidFill>
                  <a:srgbClr val="8C4B1F"/>
                </a:solidFill>
                <a:ln w="16045" cap="flat">
                  <a:noFill/>
                  <a:prstDash val="solid"/>
                  <a:miter/>
                </a:ln>
              </p:spPr>
              <p:txBody>
                <a:bodyPr rtlCol="0" anchor="ctr"/>
                <a:lstStyle/>
                <a:p>
                  <a:endParaRPr lang="fr-BE"/>
                </a:p>
              </p:txBody>
            </p:sp>
            <p:sp>
              <p:nvSpPr>
                <p:cNvPr id="220" name="Forme libre : forme 219">
                  <a:extLst>
                    <a:ext uri="{FF2B5EF4-FFF2-40B4-BE49-F238E27FC236}">
                      <a16:creationId xmlns:a16="http://schemas.microsoft.com/office/drawing/2014/main" id="{A3A512AA-C32C-4095-B671-1D57758BEC01}"/>
                    </a:ext>
                  </a:extLst>
                </p:cNvPr>
                <p:cNvSpPr/>
                <p:nvPr/>
              </p:nvSpPr>
              <p:spPr>
                <a:xfrm>
                  <a:off x="678936" y="3348336"/>
                  <a:ext cx="522841" cy="578181"/>
                </a:xfrm>
                <a:custGeom>
                  <a:avLst/>
                  <a:gdLst>
                    <a:gd name="connsiteX0" fmla="*/ 469282 w 522841"/>
                    <a:gd name="connsiteY0" fmla="*/ 114106 h 578181"/>
                    <a:gd name="connsiteX1" fmla="*/ 17678 w 522841"/>
                    <a:gd name="connsiteY1" fmla="*/ 3214 h 578181"/>
                    <a:gd name="connsiteX2" fmla="*/ 0 w 522841"/>
                    <a:gd name="connsiteY2" fmla="*/ 0 h 578181"/>
                    <a:gd name="connsiteX3" fmla="*/ 387318 w 522841"/>
                    <a:gd name="connsiteY3" fmla="*/ 94821 h 578181"/>
                    <a:gd name="connsiteX4" fmla="*/ 438746 w 522841"/>
                    <a:gd name="connsiteY4" fmla="*/ 178391 h 578181"/>
                    <a:gd name="connsiteX5" fmla="*/ 359997 w 522841"/>
                    <a:gd name="connsiteY5" fmla="*/ 498210 h 578181"/>
                    <a:gd name="connsiteX6" fmla="*/ 323033 w 522841"/>
                    <a:gd name="connsiteY6" fmla="*/ 549638 h 578181"/>
                    <a:gd name="connsiteX7" fmla="*/ 326247 w 522841"/>
                    <a:gd name="connsiteY7" fmla="*/ 575352 h 578181"/>
                    <a:gd name="connsiteX8" fmla="*/ 327854 w 522841"/>
                    <a:gd name="connsiteY8" fmla="*/ 575352 h 578181"/>
                    <a:gd name="connsiteX9" fmla="*/ 446782 w 522841"/>
                    <a:gd name="connsiteY9" fmla="*/ 503031 h 578181"/>
                    <a:gd name="connsiteX10" fmla="*/ 520710 w 522841"/>
                    <a:gd name="connsiteY10" fmla="*/ 199284 h 578181"/>
                    <a:gd name="connsiteX11" fmla="*/ 469282 w 522841"/>
                    <a:gd name="connsiteY11" fmla="*/ 114106 h 5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841" h="578181">
                      <a:moveTo>
                        <a:pt x="469282" y="114106"/>
                      </a:moveTo>
                      <a:lnTo>
                        <a:pt x="17678" y="3214"/>
                      </a:lnTo>
                      <a:cubicBezTo>
                        <a:pt x="11250" y="1607"/>
                        <a:pt x="6429" y="1607"/>
                        <a:pt x="0" y="0"/>
                      </a:cubicBezTo>
                      <a:lnTo>
                        <a:pt x="387318" y="94821"/>
                      </a:lnTo>
                      <a:cubicBezTo>
                        <a:pt x="424282" y="104463"/>
                        <a:pt x="448389" y="141427"/>
                        <a:pt x="438746" y="178391"/>
                      </a:cubicBezTo>
                      <a:lnTo>
                        <a:pt x="359997" y="498210"/>
                      </a:lnTo>
                      <a:cubicBezTo>
                        <a:pt x="355176" y="520710"/>
                        <a:pt x="340711" y="538388"/>
                        <a:pt x="323033" y="549638"/>
                      </a:cubicBezTo>
                      <a:cubicBezTo>
                        <a:pt x="311783" y="556067"/>
                        <a:pt x="314997" y="572138"/>
                        <a:pt x="326247" y="575352"/>
                      </a:cubicBezTo>
                      <a:lnTo>
                        <a:pt x="327854" y="575352"/>
                      </a:lnTo>
                      <a:cubicBezTo>
                        <a:pt x="380890" y="588209"/>
                        <a:pt x="433925" y="556067"/>
                        <a:pt x="446782" y="503031"/>
                      </a:cubicBezTo>
                      <a:lnTo>
                        <a:pt x="520710" y="199284"/>
                      </a:lnTo>
                      <a:cubicBezTo>
                        <a:pt x="530353" y="162320"/>
                        <a:pt x="506246" y="123749"/>
                        <a:pt x="469282" y="114106"/>
                      </a:cubicBezTo>
                      <a:close/>
                    </a:path>
                  </a:pathLst>
                </a:custGeom>
                <a:solidFill>
                  <a:srgbClr val="8C4B1F"/>
                </a:solidFill>
                <a:ln w="16045" cap="flat">
                  <a:noFill/>
                  <a:prstDash val="solid"/>
                  <a:miter/>
                </a:ln>
              </p:spPr>
              <p:txBody>
                <a:bodyPr rtlCol="0" anchor="ctr"/>
                <a:lstStyle/>
                <a:p>
                  <a:endParaRPr lang="fr-BE"/>
                </a:p>
              </p:txBody>
            </p:sp>
            <p:sp>
              <p:nvSpPr>
                <p:cNvPr id="221" name="Forme libre : forme 220">
                  <a:extLst>
                    <a:ext uri="{FF2B5EF4-FFF2-40B4-BE49-F238E27FC236}">
                      <a16:creationId xmlns:a16="http://schemas.microsoft.com/office/drawing/2014/main" id="{0E7D0949-7E59-4B15-9E86-2AEBAFE2DAB3}"/>
                    </a:ext>
                  </a:extLst>
                </p:cNvPr>
                <p:cNvSpPr/>
                <p:nvPr/>
              </p:nvSpPr>
              <p:spPr>
                <a:xfrm>
                  <a:off x="1104825" y="2625128"/>
                  <a:ext cx="240029" cy="988384"/>
                </a:xfrm>
                <a:custGeom>
                  <a:avLst/>
                  <a:gdLst>
                    <a:gd name="connsiteX0" fmla="*/ 72321 w 240029"/>
                    <a:gd name="connsiteY0" fmla="*/ 988385 h 988384"/>
                    <a:gd name="connsiteX1" fmla="*/ 0 w 240029"/>
                    <a:gd name="connsiteY1" fmla="*/ 964278 h 988384"/>
                    <a:gd name="connsiteX2" fmla="*/ 12857 w 240029"/>
                    <a:gd name="connsiteY2" fmla="*/ 928921 h 988384"/>
                    <a:gd name="connsiteX3" fmla="*/ 152677 w 240029"/>
                    <a:gd name="connsiteY3" fmla="*/ 89999 h 988384"/>
                    <a:gd name="connsiteX4" fmla="*/ 141427 w 240029"/>
                    <a:gd name="connsiteY4" fmla="*/ 53035 h 988384"/>
                    <a:gd name="connsiteX5" fmla="*/ 141427 w 240029"/>
                    <a:gd name="connsiteY5" fmla="*/ 27321 h 988384"/>
                    <a:gd name="connsiteX6" fmla="*/ 168749 w 240029"/>
                    <a:gd name="connsiteY6" fmla="*/ 0 h 988384"/>
                    <a:gd name="connsiteX7" fmla="*/ 168749 w 240029"/>
                    <a:gd name="connsiteY7" fmla="*/ 0 h 988384"/>
                    <a:gd name="connsiteX8" fmla="*/ 226605 w 240029"/>
                    <a:gd name="connsiteY8" fmla="*/ 80356 h 988384"/>
                    <a:gd name="connsiteX9" fmla="*/ 85178 w 240029"/>
                    <a:gd name="connsiteY9" fmla="*/ 953028 h 988384"/>
                    <a:gd name="connsiteX10" fmla="*/ 72321 w 240029"/>
                    <a:gd name="connsiteY10" fmla="*/ 988385 h 98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029" h="988384">
                      <a:moveTo>
                        <a:pt x="72321" y="988385"/>
                      </a:moveTo>
                      <a:lnTo>
                        <a:pt x="0" y="964278"/>
                      </a:lnTo>
                      <a:lnTo>
                        <a:pt x="12857" y="928921"/>
                      </a:lnTo>
                      <a:cubicBezTo>
                        <a:pt x="64285" y="779458"/>
                        <a:pt x="221784" y="229819"/>
                        <a:pt x="152677" y="89999"/>
                      </a:cubicBezTo>
                      <a:cubicBezTo>
                        <a:pt x="146249" y="78749"/>
                        <a:pt x="143035" y="65892"/>
                        <a:pt x="141427" y="53035"/>
                      </a:cubicBezTo>
                      <a:lnTo>
                        <a:pt x="141427" y="27321"/>
                      </a:lnTo>
                      <a:lnTo>
                        <a:pt x="168749" y="0"/>
                      </a:lnTo>
                      <a:lnTo>
                        <a:pt x="168749" y="0"/>
                      </a:lnTo>
                      <a:cubicBezTo>
                        <a:pt x="196070" y="19286"/>
                        <a:pt x="216962" y="48214"/>
                        <a:pt x="226605" y="80356"/>
                      </a:cubicBezTo>
                      <a:cubicBezTo>
                        <a:pt x="290890" y="297319"/>
                        <a:pt x="104463" y="896778"/>
                        <a:pt x="85178" y="953028"/>
                      </a:cubicBezTo>
                      <a:lnTo>
                        <a:pt x="72321" y="988385"/>
                      </a:lnTo>
                      <a:close/>
                    </a:path>
                  </a:pathLst>
                </a:custGeom>
                <a:solidFill>
                  <a:srgbClr val="8C4B1F"/>
                </a:solidFill>
                <a:ln w="16045" cap="flat">
                  <a:noFill/>
                  <a:prstDash val="solid"/>
                  <a:miter/>
                </a:ln>
              </p:spPr>
              <p:txBody>
                <a:bodyPr rtlCol="0" anchor="ctr"/>
                <a:lstStyle/>
                <a:p>
                  <a:endParaRPr lang="fr-BE"/>
                </a:p>
              </p:txBody>
            </p:sp>
            <p:sp>
              <p:nvSpPr>
                <p:cNvPr id="222" name="Forme libre : forme 221">
                  <a:extLst>
                    <a:ext uri="{FF2B5EF4-FFF2-40B4-BE49-F238E27FC236}">
                      <a16:creationId xmlns:a16="http://schemas.microsoft.com/office/drawing/2014/main" id="{6416F360-1CE5-4273-B096-CBCB4EC33A47}"/>
                    </a:ext>
                  </a:extLst>
                </p:cNvPr>
                <p:cNvSpPr/>
                <p:nvPr/>
              </p:nvSpPr>
              <p:spPr>
                <a:xfrm>
                  <a:off x="524018" y="3342097"/>
                  <a:ext cx="594188" cy="357570"/>
                </a:xfrm>
                <a:custGeom>
                  <a:avLst/>
                  <a:gdLst>
                    <a:gd name="connsiteX0" fmla="*/ 485986 w 594188"/>
                    <a:gd name="connsiteY0" fmla="*/ 356593 h 357570"/>
                    <a:gd name="connsiteX1" fmla="*/ 18312 w 594188"/>
                    <a:gd name="connsiteY1" fmla="*/ 223201 h 357570"/>
                    <a:gd name="connsiteX2" fmla="*/ 2240 w 594188"/>
                    <a:gd name="connsiteY2" fmla="*/ 191059 h 357570"/>
                    <a:gd name="connsiteX3" fmla="*/ 72954 w 594188"/>
                    <a:gd name="connsiteY3" fmla="*/ 36774 h 357570"/>
                    <a:gd name="connsiteX4" fmla="*/ 130811 w 594188"/>
                    <a:gd name="connsiteY4" fmla="*/ 1418 h 357570"/>
                    <a:gd name="connsiteX5" fmla="*/ 540629 w 594188"/>
                    <a:gd name="connsiteY5" fmla="*/ 99452 h 357570"/>
                    <a:gd name="connsiteX6" fmla="*/ 592057 w 594188"/>
                    <a:gd name="connsiteY6" fmla="*/ 183023 h 357570"/>
                    <a:gd name="connsiteX7" fmla="*/ 511700 w 594188"/>
                    <a:gd name="connsiteY7" fmla="*/ 343736 h 357570"/>
                    <a:gd name="connsiteX8" fmla="*/ 485986 w 594188"/>
                    <a:gd name="connsiteY8" fmla="*/ 356593 h 35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4188" h="357570">
                      <a:moveTo>
                        <a:pt x="485986" y="356593"/>
                      </a:moveTo>
                      <a:lnTo>
                        <a:pt x="18312" y="223201"/>
                      </a:lnTo>
                      <a:cubicBezTo>
                        <a:pt x="3847" y="219987"/>
                        <a:pt x="-4188" y="203916"/>
                        <a:pt x="2240" y="191059"/>
                      </a:cubicBezTo>
                      <a:lnTo>
                        <a:pt x="72954" y="36774"/>
                      </a:lnTo>
                      <a:cubicBezTo>
                        <a:pt x="79383" y="11060"/>
                        <a:pt x="105097" y="-5011"/>
                        <a:pt x="130811" y="1418"/>
                      </a:cubicBezTo>
                      <a:lnTo>
                        <a:pt x="540629" y="99452"/>
                      </a:lnTo>
                      <a:cubicBezTo>
                        <a:pt x="577593" y="109095"/>
                        <a:pt x="601700" y="146059"/>
                        <a:pt x="592057" y="183023"/>
                      </a:cubicBezTo>
                      <a:lnTo>
                        <a:pt x="511700" y="343736"/>
                      </a:lnTo>
                      <a:cubicBezTo>
                        <a:pt x="508486" y="354986"/>
                        <a:pt x="497236" y="359807"/>
                        <a:pt x="485986" y="356593"/>
                      </a:cubicBezTo>
                      <a:close/>
                    </a:path>
                  </a:pathLst>
                </a:custGeom>
                <a:solidFill>
                  <a:srgbClr val="965122"/>
                </a:solidFill>
                <a:ln w="16045" cap="flat">
                  <a:noFill/>
                  <a:prstDash val="solid"/>
                  <a:miter/>
                </a:ln>
              </p:spPr>
              <p:txBody>
                <a:bodyPr rtlCol="0" anchor="ctr"/>
                <a:lstStyle/>
                <a:p>
                  <a:endParaRPr lang="fr-BE"/>
                </a:p>
              </p:txBody>
            </p:sp>
          </p:grpSp>
          <p:grpSp>
            <p:nvGrpSpPr>
              <p:cNvPr id="223" name="Graphique 2">
                <a:extLst>
                  <a:ext uri="{FF2B5EF4-FFF2-40B4-BE49-F238E27FC236}">
                    <a16:creationId xmlns:a16="http://schemas.microsoft.com/office/drawing/2014/main" id="{11DE6BD8-F0FA-4935-9CD2-4DF6974F9F44}"/>
                  </a:ext>
                </a:extLst>
              </p:cNvPr>
              <p:cNvGrpSpPr/>
              <p:nvPr/>
            </p:nvGrpSpPr>
            <p:grpSpPr>
              <a:xfrm>
                <a:off x="969557" y="2667195"/>
                <a:ext cx="1095985" cy="731137"/>
                <a:chOff x="969557" y="2667195"/>
                <a:chExt cx="1095985" cy="731137"/>
              </a:xfrm>
            </p:grpSpPr>
            <p:sp>
              <p:nvSpPr>
                <p:cNvPr id="224" name="Forme libre : forme 223">
                  <a:extLst>
                    <a:ext uri="{FF2B5EF4-FFF2-40B4-BE49-F238E27FC236}">
                      <a16:creationId xmlns:a16="http://schemas.microsoft.com/office/drawing/2014/main" id="{A2BBF8D1-99A7-4288-A956-96F9662E590B}"/>
                    </a:ext>
                  </a:extLst>
                </p:cNvPr>
                <p:cNvSpPr/>
                <p:nvPr/>
              </p:nvSpPr>
              <p:spPr>
                <a:xfrm>
                  <a:off x="971164" y="2667195"/>
                  <a:ext cx="461515" cy="507571"/>
                </a:xfrm>
                <a:custGeom>
                  <a:avLst/>
                  <a:gdLst>
                    <a:gd name="connsiteX0" fmla="*/ 167411 w 461515"/>
                    <a:gd name="connsiteY0" fmla="*/ 36683 h 507571"/>
                    <a:gd name="connsiteX1" fmla="*/ 35626 w 461515"/>
                    <a:gd name="connsiteY1" fmla="*/ 15790 h 507571"/>
                    <a:gd name="connsiteX2" fmla="*/ 30805 w 461515"/>
                    <a:gd name="connsiteY2" fmla="*/ 170074 h 507571"/>
                    <a:gd name="connsiteX3" fmla="*/ 344195 w 461515"/>
                    <a:gd name="connsiteY3" fmla="*/ 488286 h 507571"/>
                    <a:gd name="connsiteX4" fmla="*/ 374730 w 461515"/>
                    <a:gd name="connsiteY4" fmla="*/ 507572 h 507571"/>
                    <a:gd name="connsiteX5" fmla="*/ 461515 w 461515"/>
                    <a:gd name="connsiteY5" fmla="*/ 356501 h 507571"/>
                    <a:gd name="connsiteX6" fmla="*/ 167411 w 461515"/>
                    <a:gd name="connsiteY6" fmla="*/ 36683 h 50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515" h="507571">
                      <a:moveTo>
                        <a:pt x="167411" y="36683"/>
                      </a:moveTo>
                      <a:cubicBezTo>
                        <a:pt x="127233" y="-5103"/>
                        <a:pt x="66162" y="-9924"/>
                        <a:pt x="35626" y="15790"/>
                      </a:cubicBezTo>
                      <a:cubicBezTo>
                        <a:pt x="-9373" y="55968"/>
                        <a:pt x="-12588" y="126682"/>
                        <a:pt x="30805" y="170074"/>
                      </a:cubicBezTo>
                      <a:lnTo>
                        <a:pt x="344195" y="488286"/>
                      </a:lnTo>
                      <a:cubicBezTo>
                        <a:pt x="349016" y="493107"/>
                        <a:pt x="360266" y="499536"/>
                        <a:pt x="374730" y="507572"/>
                      </a:cubicBezTo>
                      <a:lnTo>
                        <a:pt x="461515" y="356501"/>
                      </a:lnTo>
                      <a:cubicBezTo>
                        <a:pt x="344195" y="221503"/>
                        <a:pt x="167411" y="36683"/>
                        <a:pt x="167411" y="36683"/>
                      </a:cubicBezTo>
                      <a:close/>
                    </a:path>
                  </a:pathLst>
                </a:custGeom>
                <a:solidFill>
                  <a:srgbClr val="322D34"/>
                </a:solidFill>
                <a:ln w="16045" cap="flat">
                  <a:noFill/>
                  <a:prstDash val="solid"/>
                  <a:miter/>
                </a:ln>
              </p:spPr>
              <p:txBody>
                <a:bodyPr rtlCol="0" anchor="ctr"/>
                <a:lstStyle/>
                <a:p>
                  <a:endParaRPr lang="fr-BE"/>
                </a:p>
              </p:txBody>
            </p:sp>
            <p:sp>
              <p:nvSpPr>
                <p:cNvPr id="225" name="Forme libre : forme 224">
                  <a:extLst>
                    <a:ext uri="{FF2B5EF4-FFF2-40B4-BE49-F238E27FC236}">
                      <a16:creationId xmlns:a16="http://schemas.microsoft.com/office/drawing/2014/main" id="{BAA80A96-1A49-44F7-8804-BEFBAEA900AC}"/>
                    </a:ext>
                  </a:extLst>
                </p:cNvPr>
                <p:cNvSpPr/>
                <p:nvPr/>
              </p:nvSpPr>
              <p:spPr>
                <a:xfrm>
                  <a:off x="1345895" y="3023696"/>
                  <a:ext cx="467674" cy="295711"/>
                </a:xfrm>
                <a:custGeom>
                  <a:avLst/>
                  <a:gdLst>
                    <a:gd name="connsiteX0" fmla="*/ 86785 w 467674"/>
                    <a:gd name="connsiteY0" fmla="*/ 0 h 295711"/>
                    <a:gd name="connsiteX1" fmla="*/ 0 w 467674"/>
                    <a:gd name="connsiteY1" fmla="*/ 152677 h 295711"/>
                    <a:gd name="connsiteX2" fmla="*/ 433925 w 467674"/>
                    <a:gd name="connsiteY2" fmla="*/ 295712 h 295711"/>
                    <a:gd name="connsiteX3" fmla="*/ 467675 w 467674"/>
                    <a:gd name="connsiteY3" fmla="*/ 207320 h 295711"/>
                    <a:gd name="connsiteX4" fmla="*/ 86785 w 467674"/>
                    <a:gd name="connsiteY4" fmla="*/ 0 h 29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674" h="295711">
                      <a:moveTo>
                        <a:pt x="86785" y="0"/>
                      </a:moveTo>
                      <a:lnTo>
                        <a:pt x="0" y="152677"/>
                      </a:lnTo>
                      <a:cubicBezTo>
                        <a:pt x="114106" y="194463"/>
                        <a:pt x="323033" y="260355"/>
                        <a:pt x="433925" y="295712"/>
                      </a:cubicBezTo>
                      <a:lnTo>
                        <a:pt x="467675" y="207320"/>
                      </a:lnTo>
                      <a:cubicBezTo>
                        <a:pt x="369640" y="154284"/>
                        <a:pt x="181606" y="51428"/>
                        <a:pt x="86785" y="0"/>
                      </a:cubicBezTo>
                      <a:close/>
                    </a:path>
                  </a:pathLst>
                </a:custGeom>
                <a:solidFill>
                  <a:srgbClr val="322D34"/>
                </a:solidFill>
                <a:ln w="16045" cap="flat">
                  <a:noFill/>
                  <a:prstDash val="solid"/>
                  <a:miter/>
                </a:ln>
              </p:spPr>
              <p:txBody>
                <a:bodyPr rtlCol="0" anchor="ctr"/>
                <a:lstStyle/>
                <a:p>
                  <a:endParaRPr lang="fr-BE"/>
                </a:p>
              </p:txBody>
            </p:sp>
            <p:sp>
              <p:nvSpPr>
                <p:cNvPr id="226" name="Forme libre : forme 225">
                  <a:extLst>
                    <a:ext uri="{FF2B5EF4-FFF2-40B4-BE49-F238E27FC236}">
                      <a16:creationId xmlns:a16="http://schemas.microsoft.com/office/drawing/2014/main" id="{4B30D6A2-DB21-467A-9FF8-A14EA3D39481}"/>
                    </a:ext>
                  </a:extLst>
                </p:cNvPr>
                <p:cNvSpPr/>
                <p:nvPr/>
              </p:nvSpPr>
              <p:spPr>
                <a:xfrm>
                  <a:off x="1934104" y="3359586"/>
                  <a:ext cx="70713" cy="38746"/>
                </a:xfrm>
                <a:custGeom>
                  <a:avLst/>
                  <a:gdLst>
                    <a:gd name="connsiteX0" fmla="*/ 19286 w 70713"/>
                    <a:gd name="connsiteY0" fmla="*/ 8036 h 38746"/>
                    <a:gd name="connsiteX1" fmla="*/ 0 w 70713"/>
                    <a:gd name="connsiteY1" fmla="*/ 14464 h 38746"/>
                    <a:gd name="connsiteX2" fmla="*/ 0 w 70713"/>
                    <a:gd name="connsiteY2" fmla="*/ 17678 h 38746"/>
                    <a:gd name="connsiteX3" fmla="*/ 24107 w 70713"/>
                    <a:gd name="connsiteY3" fmla="*/ 38571 h 38746"/>
                    <a:gd name="connsiteX4" fmla="*/ 70714 w 70713"/>
                    <a:gd name="connsiteY4" fmla="*/ 32143 h 38746"/>
                    <a:gd name="connsiteX5" fmla="*/ 61071 w 70713"/>
                    <a:gd name="connsiteY5" fmla="*/ 0 h 38746"/>
                    <a:gd name="connsiteX6" fmla="*/ 19286 w 70713"/>
                    <a:gd name="connsiteY6" fmla="*/ 8036 h 38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13" h="38746">
                      <a:moveTo>
                        <a:pt x="19286" y="8036"/>
                      </a:moveTo>
                      <a:lnTo>
                        <a:pt x="0" y="14464"/>
                      </a:lnTo>
                      <a:lnTo>
                        <a:pt x="0" y="17678"/>
                      </a:lnTo>
                      <a:cubicBezTo>
                        <a:pt x="0" y="30535"/>
                        <a:pt x="11250" y="40178"/>
                        <a:pt x="24107" y="38571"/>
                      </a:cubicBezTo>
                      <a:lnTo>
                        <a:pt x="70714" y="32143"/>
                      </a:lnTo>
                      <a:lnTo>
                        <a:pt x="61071" y="0"/>
                      </a:lnTo>
                      <a:lnTo>
                        <a:pt x="19286" y="8036"/>
                      </a:lnTo>
                      <a:close/>
                    </a:path>
                  </a:pathLst>
                </a:custGeom>
                <a:solidFill>
                  <a:srgbClr val="EE9584"/>
                </a:solidFill>
                <a:ln w="16045" cap="flat">
                  <a:noFill/>
                  <a:prstDash val="solid"/>
                  <a:miter/>
                </a:ln>
              </p:spPr>
              <p:txBody>
                <a:bodyPr rtlCol="0" anchor="ctr"/>
                <a:lstStyle/>
                <a:p>
                  <a:endParaRPr lang="fr-BE"/>
                </a:p>
              </p:txBody>
            </p:sp>
            <p:sp>
              <p:nvSpPr>
                <p:cNvPr id="227" name="Forme libre : forme 226">
                  <a:extLst>
                    <a:ext uri="{FF2B5EF4-FFF2-40B4-BE49-F238E27FC236}">
                      <a16:creationId xmlns:a16="http://schemas.microsoft.com/office/drawing/2014/main" id="{A7AA6F16-CDA4-4012-A557-FE1422464F50}"/>
                    </a:ext>
                  </a:extLst>
                </p:cNvPr>
                <p:cNvSpPr/>
                <p:nvPr/>
              </p:nvSpPr>
              <p:spPr>
                <a:xfrm>
                  <a:off x="969557" y="2674949"/>
                  <a:ext cx="879368" cy="665351"/>
                </a:xfrm>
                <a:custGeom>
                  <a:avLst/>
                  <a:gdLst>
                    <a:gd name="connsiteX0" fmla="*/ 373123 w 879368"/>
                    <a:gd name="connsiteY0" fmla="*/ 449996 h 665351"/>
                    <a:gd name="connsiteX1" fmla="*/ 61340 w 879368"/>
                    <a:gd name="connsiteY1" fmla="*/ 128570 h 665351"/>
                    <a:gd name="connsiteX2" fmla="*/ 45269 w 879368"/>
                    <a:gd name="connsiteY2" fmla="*/ 0 h 665351"/>
                    <a:gd name="connsiteX3" fmla="*/ 35626 w 879368"/>
                    <a:gd name="connsiteY3" fmla="*/ 8036 h 665351"/>
                    <a:gd name="connsiteX4" fmla="*/ 35626 w 879368"/>
                    <a:gd name="connsiteY4" fmla="*/ 8036 h 665351"/>
                    <a:gd name="connsiteX5" fmla="*/ 30805 w 879368"/>
                    <a:gd name="connsiteY5" fmla="*/ 162320 h 665351"/>
                    <a:gd name="connsiteX6" fmla="*/ 344195 w 879368"/>
                    <a:gd name="connsiteY6" fmla="*/ 480532 h 665351"/>
                    <a:gd name="connsiteX7" fmla="*/ 879369 w 879368"/>
                    <a:gd name="connsiteY7" fmla="*/ 665352 h 665351"/>
                    <a:gd name="connsiteX8" fmla="*/ 373123 w 879368"/>
                    <a:gd name="connsiteY8" fmla="*/ 449996 h 66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9368" h="665351">
                      <a:moveTo>
                        <a:pt x="373123" y="449996"/>
                      </a:moveTo>
                      <a:lnTo>
                        <a:pt x="61340" y="128570"/>
                      </a:lnTo>
                      <a:cubicBezTo>
                        <a:pt x="27591" y="93213"/>
                        <a:pt x="21162" y="40178"/>
                        <a:pt x="45269" y="0"/>
                      </a:cubicBezTo>
                      <a:cubicBezTo>
                        <a:pt x="42055" y="1607"/>
                        <a:pt x="38840" y="4821"/>
                        <a:pt x="35626" y="8036"/>
                      </a:cubicBezTo>
                      <a:lnTo>
                        <a:pt x="35626" y="8036"/>
                      </a:lnTo>
                      <a:cubicBezTo>
                        <a:pt x="-9373" y="48214"/>
                        <a:pt x="-12588" y="118928"/>
                        <a:pt x="30805" y="162320"/>
                      </a:cubicBezTo>
                      <a:lnTo>
                        <a:pt x="344195" y="480532"/>
                      </a:lnTo>
                      <a:cubicBezTo>
                        <a:pt x="384373" y="527138"/>
                        <a:pt x="879369" y="665352"/>
                        <a:pt x="879369" y="665352"/>
                      </a:cubicBezTo>
                      <a:cubicBezTo>
                        <a:pt x="879369" y="665352"/>
                        <a:pt x="410087" y="491782"/>
                        <a:pt x="373123" y="449996"/>
                      </a:cubicBezTo>
                      <a:close/>
                    </a:path>
                  </a:pathLst>
                </a:custGeom>
                <a:solidFill>
                  <a:srgbClr val="252126"/>
                </a:solidFill>
                <a:ln w="16045" cap="flat">
                  <a:noFill/>
                  <a:prstDash val="solid"/>
                  <a:miter/>
                </a:ln>
              </p:spPr>
              <p:txBody>
                <a:bodyPr rtlCol="0" anchor="ctr"/>
                <a:lstStyle/>
                <a:p>
                  <a:endParaRPr lang="fr-BE"/>
                </a:p>
              </p:txBody>
            </p:sp>
            <p:sp>
              <p:nvSpPr>
                <p:cNvPr id="228" name="Forme libre : forme 227">
                  <a:extLst>
                    <a:ext uri="{FF2B5EF4-FFF2-40B4-BE49-F238E27FC236}">
                      <a16:creationId xmlns:a16="http://schemas.microsoft.com/office/drawing/2014/main" id="{87C37361-FE9C-4009-A3DD-7B5CD57C143E}"/>
                    </a:ext>
                  </a:extLst>
                </p:cNvPr>
                <p:cNvSpPr/>
                <p:nvPr/>
              </p:nvSpPr>
              <p:spPr>
                <a:xfrm>
                  <a:off x="1778212" y="3231016"/>
                  <a:ext cx="99641" cy="112499"/>
                </a:xfrm>
                <a:custGeom>
                  <a:avLst/>
                  <a:gdLst>
                    <a:gd name="connsiteX0" fmla="*/ 99642 w 99641"/>
                    <a:gd name="connsiteY0" fmla="*/ 35357 h 112499"/>
                    <a:gd name="connsiteX1" fmla="*/ 35357 w 99641"/>
                    <a:gd name="connsiteY1" fmla="*/ 0 h 112499"/>
                    <a:gd name="connsiteX2" fmla="*/ 0 w 99641"/>
                    <a:gd name="connsiteY2" fmla="*/ 89999 h 112499"/>
                    <a:gd name="connsiteX3" fmla="*/ 75535 w 99641"/>
                    <a:gd name="connsiteY3" fmla="*/ 112499 h 112499"/>
                    <a:gd name="connsiteX4" fmla="*/ 99642 w 99641"/>
                    <a:gd name="connsiteY4" fmla="*/ 35357 h 112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641" h="112499">
                      <a:moveTo>
                        <a:pt x="99642" y="35357"/>
                      </a:moveTo>
                      <a:cubicBezTo>
                        <a:pt x="99642" y="35357"/>
                        <a:pt x="73928" y="22500"/>
                        <a:pt x="35357" y="0"/>
                      </a:cubicBezTo>
                      <a:lnTo>
                        <a:pt x="0" y="89999"/>
                      </a:lnTo>
                      <a:cubicBezTo>
                        <a:pt x="45000" y="104463"/>
                        <a:pt x="75535" y="112499"/>
                        <a:pt x="75535" y="112499"/>
                      </a:cubicBezTo>
                      <a:lnTo>
                        <a:pt x="99642" y="35357"/>
                      </a:lnTo>
                      <a:close/>
                    </a:path>
                  </a:pathLst>
                </a:custGeom>
                <a:solidFill>
                  <a:srgbClr val="F2EFEB"/>
                </a:solidFill>
                <a:ln w="16045" cap="flat">
                  <a:noFill/>
                  <a:prstDash val="solid"/>
                  <a:miter/>
                </a:ln>
              </p:spPr>
              <p:txBody>
                <a:bodyPr rtlCol="0" anchor="ctr"/>
                <a:lstStyle/>
                <a:p>
                  <a:endParaRPr lang="fr-BE"/>
                </a:p>
              </p:txBody>
            </p:sp>
            <p:grpSp>
              <p:nvGrpSpPr>
                <p:cNvPr id="229" name="Graphique 2">
                  <a:extLst>
                    <a:ext uri="{FF2B5EF4-FFF2-40B4-BE49-F238E27FC236}">
                      <a16:creationId xmlns:a16="http://schemas.microsoft.com/office/drawing/2014/main" id="{11DE6BD8-F0FA-4935-9CD2-4DF6974F9F44}"/>
                    </a:ext>
                  </a:extLst>
                </p:cNvPr>
                <p:cNvGrpSpPr/>
                <p:nvPr/>
              </p:nvGrpSpPr>
              <p:grpSpPr>
                <a:xfrm>
                  <a:off x="1840890" y="3239075"/>
                  <a:ext cx="224651" cy="154260"/>
                  <a:chOff x="1840890" y="3239075"/>
                  <a:chExt cx="224651" cy="154260"/>
                </a:xfrm>
              </p:grpSpPr>
              <p:sp>
                <p:nvSpPr>
                  <p:cNvPr id="230" name="Forme libre : forme 229">
                    <a:extLst>
                      <a:ext uri="{FF2B5EF4-FFF2-40B4-BE49-F238E27FC236}">
                        <a16:creationId xmlns:a16="http://schemas.microsoft.com/office/drawing/2014/main" id="{C9180608-0761-460C-B94B-9F641BB6B7C3}"/>
                      </a:ext>
                    </a:extLst>
                  </p:cNvPr>
                  <p:cNvSpPr/>
                  <p:nvPr/>
                </p:nvSpPr>
                <p:spPr>
                  <a:xfrm>
                    <a:off x="1840890" y="3239075"/>
                    <a:ext cx="224651" cy="154260"/>
                  </a:xfrm>
                  <a:custGeom>
                    <a:avLst/>
                    <a:gdLst>
                      <a:gd name="connsiteX0" fmla="*/ 216962 w 224651"/>
                      <a:gd name="connsiteY0" fmla="*/ 56225 h 154260"/>
                      <a:gd name="connsiteX1" fmla="*/ 181606 w 224651"/>
                      <a:gd name="connsiteY1" fmla="*/ 17654 h 154260"/>
                      <a:gd name="connsiteX2" fmla="*/ 125356 w 224651"/>
                      <a:gd name="connsiteY2" fmla="*/ 1583 h 154260"/>
                      <a:gd name="connsiteX3" fmla="*/ 114106 w 224651"/>
                      <a:gd name="connsiteY3" fmla="*/ 17654 h 154260"/>
                      <a:gd name="connsiteX4" fmla="*/ 56250 w 224651"/>
                      <a:gd name="connsiteY4" fmla="*/ 28904 h 154260"/>
                      <a:gd name="connsiteX5" fmla="*/ 56250 w 224651"/>
                      <a:gd name="connsiteY5" fmla="*/ 14440 h 154260"/>
                      <a:gd name="connsiteX6" fmla="*/ 24107 w 224651"/>
                      <a:gd name="connsiteY6" fmla="*/ 19261 h 154260"/>
                      <a:gd name="connsiteX7" fmla="*/ 0 w 224651"/>
                      <a:gd name="connsiteY7" fmla="*/ 101225 h 154260"/>
                      <a:gd name="connsiteX8" fmla="*/ 91606 w 224651"/>
                      <a:gd name="connsiteY8" fmla="*/ 134975 h 154260"/>
                      <a:gd name="connsiteX9" fmla="*/ 110892 w 224651"/>
                      <a:gd name="connsiteY9" fmla="*/ 128546 h 154260"/>
                      <a:gd name="connsiteX10" fmla="*/ 154284 w 224651"/>
                      <a:gd name="connsiteY10" fmla="*/ 122118 h 154260"/>
                      <a:gd name="connsiteX11" fmla="*/ 163927 w 224651"/>
                      <a:gd name="connsiteY11" fmla="*/ 154260 h 154260"/>
                      <a:gd name="connsiteX12" fmla="*/ 191248 w 224651"/>
                      <a:gd name="connsiteY12" fmla="*/ 151046 h 154260"/>
                      <a:gd name="connsiteX13" fmla="*/ 212141 w 224651"/>
                      <a:gd name="connsiteY13" fmla="*/ 131760 h 154260"/>
                      <a:gd name="connsiteX14" fmla="*/ 223391 w 224651"/>
                      <a:gd name="connsiteY14" fmla="*/ 80332 h 154260"/>
                      <a:gd name="connsiteX15" fmla="*/ 216962 w 224651"/>
                      <a:gd name="connsiteY15" fmla="*/ 56225 h 154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651" h="154260">
                        <a:moveTo>
                          <a:pt x="216962" y="56225"/>
                        </a:moveTo>
                        <a:lnTo>
                          <a:pt x="181606" y="17654"/>
                        </a:lnTo>
                        <a:cubicBezTo>
                          <a:pt x="167141" y="3190"/>
                          <a:pt x="146249" y="-3238"/>
                          <a:pt x="125356" y="1583"/>
                        </a:cubicBezTo>
                        <a:cubicBezTo>
                          <a:pt x="126963" y="9619"/>
                          <a:pt x="122142" y="16047"/>
                          <a:pt x="114106" y="17654"/>
                        </a:cubicBezTo>
                        <a:lnTo>
                          <a:pt x="56250" y="28904"/>
                        </a:lnTo>
                        <a:lnTo>
                          <a:pt x="56250" y="14440"/>
                        </a:lnTo>
                        <a:lnTo>
                          <a:pt x="24107" y="19261"/>
                        </a:lnTo>
                        <a:lnTo>
                          <a:pt x="0" y="101225"/>
                        </a:lnTo>
                        <a:cubicBezTo>
                          <a:pt x="32143" y="170331"/>
                          <a:pt x="91606" y="134975"/>
                          <a:pt x="91606" y="134975"/>
                        </a:cubicBezTo>
                        <a:lnTo>
                          <a:pt x="110892" y="128546"/>
                        </a:lnTo>
                        <a:lnTo>
                          <a:pt x="154284" y="122118"/>
                        </a:lnTo>
                        <a:lnTo>
                          <a:pt x="163927" y="154260"/>
                        </a:lnTo>
                        <a:lnTo>
                          <a:pt x="191248" y="151046"/>
                        </a:lnTo>
                        <a:cubicBezTo>
                          <a:pt x="200891" y="149439"/>
                          <a:pt x="210534" y="143010"/>
                          <a:pt x="212141" y="131760"/>
                        </a:cubicBezTo>
                        <a:lnTo>
                          <a:pt x="223391" y="80332"/>
                        </a:lnTo>
                        <a:cubicBezTo>
                          <a:pt x="226605" y="72297"/>
                          <a:pt x="223391" y="62654"/>
                          <a:pt x="216962" y="56225"/>
                        </a:cubicBezTo>
                        <a:close/>
                      </a:path>
                    </a:pathLst>
                  </a:custGeom>
                  <a:solidFill>
                    <a:srgbClr val="A15722"/>
                  </a:solidFill>
                  <a:ln w="16045" cap="flat">
                    <a:noFill/>
                    <a:prstDash val="solid"/>
                    <a:miter/>
                  </a:ln>
                </p:spPr>
                <p:txBody>
                  <a:bodyPr rtlCol="0" anchor="ctr"/>
                  <a:lstStyle/>
                  <a:p>
                    <a:endParaRPr lang="fr-BE"/>
                  </a:p>
                </p:txBody>
              </p:sp>
              <p:sp>
                <p:nvSpPr>
                  <p:cNvPr id="231" name="Forme libre : forme 230">
                    <a:extLst>
                      <a:ext uri="{FF2B5EF4-FFF2-40B4-BE49-F238E27FC236}">
                        <a16:creationId xmlns:a16="http://schemas.microsoft.com/office/drawing/2014/main" id="{BD00243B-A285-4A48-9E42-761EF360D4AC}"/>
                      </a:ext>
                    </a:extLst>
                  </p:cNvPr>
                  <p:cNvSpPr/>
                  <p:nvPr/>
                </p:nvSpPr>
                <p:spPr>
                  <a:xfrm>
                    <a:off x="1898747" y="3242265"/>
                    <a:ext cx="67807" cy="27321"/>
                  </a:xfrm>
                  <a:custGeom>
                    <a:avLst/>
                    <a:gdLst>
                      <a:gd name="connsiteX0" fmla="*/ 56250 w 67807"/>
                      <a:gd name="connsiteY0" fmla="*/ 16071 h 27321"/>
                      <a:gd name="connsiteX1" fmla="*/ 67499 w 67807"/>
                      <a:gd name="connsiteY1" fmla="*/ 0 h 27321"/>
                      <a:gd name="connsiteX2" fmla="*/ 67499 w 67807"/>
                      <a:gd name="connsiteY2" fmla="*/ 0 h 27321"/>
                      <a:gd name="connsiteX3" fmla="*/ 0 w 67807"/>
                      <a:gd name="connsiteY3" fmla="*/ 12857 h 27321"/>
                      <a:gd name="connsiteX4" fmla="*/ 0 w 67807"/>
                      <a:gd name="connsiteY4" fmla="*/ 27321 h 27321"/>
                      <a:gd name="connsiteX5" fmla="*/ 56250 w 67807"/>
                      <a:gd name="connsiteY5" fmla="*/ 16071 h 27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807" h="27321">
                        <a:moveTo>
                          <a:pt x="56250" y="16071"/>
                        </a:moveTo>
                        <a:cubicBezTo>
                          <a:pt x="64285" y="14464"/>
                          <a:pt x="69107" y="8036"/>
                          <a:pt x="67499" y="0"/>
                        </a:cubicBezTo>
                        <a:cubicBezTo>
                          <a:pt x="67499" y="0"/>
                          <a:pt x="67499" y="0"/>
                          <a:pt x="67499" y="0"/>
                        </a:cubicBezTo>
                        <a:lnTo>
                          <a:pt x="0" y="12857"/>
                        </a:lnTo>
                        <a:lnTo>
                          <a:pt x="0" y="27321"/>
                        </a:lnTo>
                        <a:lnTo>
                          <a:pt x="56250" y="16071"/>
                        </a:lnTo>
                        <a:close/>
                      </a:path>
                    </a:pathLst>
                  </a:custGeom>
                  <a:solidFill>
                    <a:srgbClr val="EE9584"/>
                  </a:solidFill>
                  <a:ln w="16045" cap="flat">
                    <a:noFill/>
                    <a:prstDash val="solid"/>
                    <a:miter/>
                  </a:ln>
                </p:spPr>
                <p:txBody>
                  <a:bodyPr rtlCol="0" anchor="ctr"/>
                  <a:lstStyle/>
                  <a:p>
                    <a:endParaRPr lang="fr-BE"/>
                  </a:p>
                </p:txBody>
              </p:sp>
            </p:grpSp>
          </p:grpSp>
          <p:grpSp>
            <p:nvGrpSpPr>
              <p:cNvPr id="232" name="Graphique 2">
                <a:extLst>
                  <a:ext uri="{FF2B5EF4-FFF2-40B4-BE49-F238E27FC236}">
                    <a16:creationId xmlns:a16="http://schemas.microsoft.com/office/drawing/2014/main" id="{11DE6BD8-F0FA-4935-9CD2-4DF6974F9F44}"/>
                  </a:ext>
                </a:extLst>
              </p:cNvPr>
              <p:cNvGrpSpPr/>
              <p:nvPr/>
            </p:nvGrpSpPr>
            <p:grpSpPr>
              <a:xfrm>
                <a:off x="1929283" y="3277622"/>
                <a:ext cx="96427" cy="96427"/>
                <a:chOff x="1929283" y="3277622"/>
                <a:chExt cx="96427" cy="96427"/>
              </a:xfrm>
            </p:grpSpPr>
            <p:sp>
              <p:nvSpPr>
                <p:cNvPr id="233" name="Forme libre : forme 232">
                  <a:extLst>
                    <a:ext uri="{FF2B5EF4-FFF2-40B4-BE49-F238E27FC236}">
                      <a16:creationId xmlns:a16="http://schemas.microsoft.com/office/drawing/2014/main" id="{3735AA1E-CFE1-4134-9873-E28002DA97F3}"/>
                    </a:ext>
                  </a:extLst>
                </p:cNvPr>
                <p:cNvSpPr/>
                <p:nvPr/>
              </p:nvSpPr>
              <p:spPr>
                <a:xfrm>
                  <a:off x="1929283" y="3277622"/>
                  <a:ext cx="96427" cy="96427"/>
                </a:xfrm>
                <a:custGeom>
                  <a:avLst/>
                  <a:gdLst>
                    <a:gd name="connsiteX0" fmla="*/ 96428 w 96427"/>
                    <a:gd name="connsiteY0" fmla="*/ 48214 h 96427"/>
                    <a:gd name="connsiteX1" fmla="*/ 48214 w 96427"/>
                    <a:gd name="connsiteY1" fmla="*/ 96428 h 96427"/>
                    <a:gd name="connsiteX2" fmla="*/ 0 w 96427"/>
                    <a:gd name="connsiteY2" fmla="*/ 48214 h 96427"/>
                    <a:gd name="connsiteX3" fmla="*/ 48214 w 96427"/>
                    <a:gd name="connsiteY3" fmla="*/ 0 h 96427"/>
                    <a:gd name="connsiteX4" fmla="*/ 96428 w 96427"/>
                    <a:gd name="connsiteY4" fmla="*/ 48214 h 96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27" h="96427">
                      <a:moveTo>
                        <a:pt x="96428" y="48214"/>
                      </a:moveTo>
                      <a:cubicBezTo>
                        <a:pt x="96428" y="74842"/>
                        <a:pt x="74842" y="96428"/>
                        <a:pt x="48214" y="96428"/>
                      </a:cubicBezTo>
                      <a:cubicBezTo>
                        <a:pt x="21586" y="96428"/>
                        <a:pt x="0" y="74842"/>
                        <a:pt x="0" y="48214"/>
                      </a:cubicBezTo>
                      <a:cubicBezTo>
                        <a:pt x="0" y="21586"/>
                        <a:pt x="21586" y="0"/>
                        <a:pt x="48214" y="0"/>
                      </a:cubicBezTo>
                      <a:cubicBezTo>
                        <a:pt x="74842" y="0"/>
                        <a:pt x="96428" y="21586"/>
                        <a:pt x="96428" y="48214"/>
                      </a:cubicBezTo>
                      <a:close/>
                    </a:path>
                  </a:pathLst>
                </a:custGeom>
                <a:solidFill>
                  <a:srgbClr val="6D6D6D"/>
                </a:solidFill>
                <a:ln w="16045" cap="flat">
                  <a:noFill/>
                  <a:prstDash val="solid"/>
                  <a:miter/>
                </a:ln>
              </p:spPr>
              <p:txBody>
                <a:bodyPr rtlCol="0" anchor="ctr"/>
                <a:lstStyle/>
                <a:p>
                  <a:endParaRPr lang="fr-BE"/>
                </a:p>
              </p:txBody>
            </p:sp>
            <p:sp>
              <p:nvSpPr>
                <p:cNvPr id="234" name="Forme libre : forme 233">
                  <a:extLst>
                    <a:ext uri="{FF2B5EF4-FFF2-40B4-BE49-F238E27FC236}">
                      <a16:creationId xmlns:a16="http://schemas.microsoft.com/office/drawing/2014/main" id="{D3316840-64E8-46E7-AD4D-3756EE1824CA}"/>
                    </a:ext>
                  </a:extLst>
                </p:cNvPr>
                <p:cNvSpPr/>
                <p:nvPr/>
              </p:nvSpPr>
              <p:spPr>
                <a:xfrm>
                  <a:off x="1943747" y="3292087"/>
                  <a:ext cx="67499" cy="67499"/>
                </a:xfrm>
                <a:custGeom>
                  <a:avLst/>
                  <a:gdLst>
                    <a:gd name="connsiteX0" fmla="*/ 67499 w 67499"/>
                    <a:gd name="connsiteY0" fmla="*/ 33750 h 67499"/>
                    <a:gd name="connsiteX1" fmla="*/ 33750 w 67499"/>
                    <a:gd name="connsiteY1" fmla="*/ 67499 h 67499"/>
                    <a:gd name="connsiteX2" fmla="*/ 0 w 67499"/>
                    <a:gd name="connsiteY2" fmla="*/ 33750 h 67499"/>
                    <a:gd name="connsiteX3" fmla="*/ 33750 w 67499"/>
                    <a:gd name="connsiteY3" fmla="*/ 0 h 67499"/>
                    <a:gd name="connsiteX4" fmla="*/ 67499 w 67499"/>
                    <a:gd name="connsiteY4" fmla="*/ 33750 h 67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499" h="67499">
                      <a:moveTo>
                        <a:pt x="67499" y="33750"/>
                      </a:moveTo>
                      <a:cubicBezTo>
                        <a:pt x="67499" y="53035"/>
                        <a:pt x="53035" y="67499"/>
                        <a:pt x="33750" y="67499"/>
                      </a:cubicBezTo>
                      <a:cubicBezTo>
                        <a:pt x="14464" y="67499"/>
                        <a:pt x="0" y="53035"/>
                        <a:pt x="0" y="33750"/>
                      </a:cubicBezTo>
                      <a:cubicBezTo>
                        <a:pt x="0" y="14464"/>
                        <a:pt x="14464" y="0"/>
                        <a:pt x="33750" y="0"/>
                      </a:cubicBezTo>
                      <a:cubicBezTo>
                        <a:pt x="53035" y="0"/>
                        <a:pt x="67499" y="16071"/>
                        <a:pt x="67499" y="33750"/>
                      </a:cubicBezTo>
                      <a:close/>
                    </a:path>
                  </a:pathLst>
                </a:custGeom>
                <a:solidFill>
                  <a:srgbClr val="47464E"/>
                </a:solidFill>
                <a:ln w="16045" cap="flat">
                  <a:noFill/>
                  <a:prstDash val="solid"/>
                  <a:miter/>
                </a:ln>
              </p:spPr>
              <p:txBody>
                <a:bodyPr rtlCol="0" anchor="ctr"/>
                <a:lstStyle/>
                <a:p>
                  <a:endParaRPr lang="fr-BE"/>
                </a:p>
              </p:txBody>
            </p:sp>
          </p:grpSp>
        </p:grpSp>
        <p:grpSp>
          <p:nvGrpSpPr>
            <p:cNvPr id="235" name="Graphique 2">
              <a:extLst>
                <a:ext uri="{FF2B5EF4-FFF2-40B4-BE49-F238E27FC236}">
                  <a16:creationId xmlns:a16="http://schemas.microsoft.com/office/drawing/2014/main" id="{11DE6BD8-F0FA-4935-9CD2-4DF6974F9F44}"/>
                </a:ext>
              </a:extLst>
            </p:cNvPr>
            <p:cNvGrpSpPr/>
            <p:nvPr/>
          </p:nvGrpSpPr>
          <p:grpSpPr>
            <a:xfrm>
              <a:off x="2159102" y="3817618"/>
              <a:ext cx="657315" cy="871064"/>
              <a:chOff x="2159102" y="3817618"/>
              <a:chExt cx="657315" cy="871064"/>
            </a:xfrm>
          </p:grpSpPr>
          <p:sp>
            <p:nvSpPr>
              <p:cNvPr id="236" name="Forme libre : forme 235">
                <a:extLst>
                  <a:ext uri="{FF2B5EF4-FFF2-40B4-BE49-F238E27FC236}">
                    <a16:creationId xmlns:a16="http://schemas.microsoft.com/office/drawing/2014/main" id="{B1602821-13BF-4A28-8D72-6550D26DBCB2}"/>
                  </a:ext>
                </a:extLst>
              </p:cNvPr>
              <p:cNvSpPr/>
              <p:nvPr/>
            </p:nvSpPr>
            <p:spPr>
              <a:xfrm>
                <a:off x="2377672" y="3833689"/>
                <a:ext cx="30535" cy="355175"/>
              </a:xfrm>
              <a:custGeom>
                <a:avLst/>
                <a:gdLst>
                  <a:gd name="connsiteX0" fmla="*/ 0 w 30535"/>
                  <a:gd name="connsiteY0" fmla="*/ 0 h 355175"/>
                  <a:gd name="connsiteX1" fmla="*/ 30535 w 30535"/>
                  <a:gd name="connsiteY1" fmla="*/ 0 h 355175"/>
                  <a:gd name="connsiteX2" fmla="*/ 30535 w 30535"/>
                  <a:gd name="connsiteY2" fmla="*/ 355176 h 355175"/>
                  <a:gd name="connsiteX3" fmla="*/ 0 w 30535"/>
                  <a:gd name="connsiteY3" fmla="*/ 355176 h 355175"/>
                </a:gdLst>
                <a:ahLst/>
                <a:cxnLst>
                  <a:cxn ang="0">
                    <a:pos x="connsiteX0" y="connsiteY0"/>
                  </a:cxn>
                  <a:cxn ang="0">
                    <a:pos x="connsiteX1" y="connsiteY1"/>
                  </a:cxn>
                  <a:cxn ang="0">
                    <a:pos x="connsiteX2" y="connsiteY2"/>
                  </a:cxn>
                  <a:cxn ang="0">
                    <a:pos x="connsiteX3" y="connsiteY3"/>
                  </a:cxn>
                </a:cxnLst>
                <a:rect l="l" t="t" r="r" b="b"/>
                <a:pathLst>
                  <a:path w="30535" h="355175">
                    <a:moveTo>
                      <a:pt x="0" y="0"/>
                    </a:moveTo>
                    <a:lnTo>
                      <a:pt x="30535" y="0"/>
                    </a:lnTo>
                    <a:lnTo>
                      <a:pt x="30535" y="355176"/>
                    </a:lnTo>
                    <a:lnTo>
                      <a:pt x="0" y="355176"/>
                    </a:lnTo>
                    <a:close/>
                  </a:path>
                </a:pathLst>
              </a:custGeom>
              <a:solidFill>
                <a:srgbClr val="52525B"/>
              </a:solidFill>
              <a:ln w="16045" cap="flat">
                <a:noFill/>
                <a:prstDash val="solid"/>
                <a:miter/>
              </a:ln>
            </p:spPr>
            <p:txBody>
              <a:bodyPr rtlCol="0" anchor="ctr"/>
              <a:lstStyle/>
              <a:p>
                <a:endParaRPr lang="fr-BE"/>
              </a:p>
            </p:txBody>
          </p:sp>
          <p:sp>
            <p:nvSpPr>
              <p:cNvPr id="237" name="Forme libre : forme 236">
                <a:extLst>
                  <a:ext uri="{FF2B5EF4-FFF2-40B4-BE49-F238E27FC236}">
                    <a16:creationId xmlns:a16="http://schemas.microsoft.com/office/drawing/2014/main" id="{BB12B0F7-C698-481A-9A66-05C3163A7D20}"/>
                  </a:ext>
                </a:extLst>
              </p:cNvPr>
              <p:cNvSpPr/>
              <p:nvPr/>
            </p:nvSpPr>
            <p:spPr>
              <a:xfrm>
                <a:off x="2543206" y="3833689"/>
                <a:ext cx="30535" cy="355175"/>
              </a:xfrm>
              <a:custGeom>
                <a:avLst/>
                <a:gdLst>
                  <a:gd name="connsiteX0" fmla="*/ 0 w 30535"/>
                  <a:gd name="connsiteY0" fmla="*/ 0 h 355175"/>
                  <a:gd name="connsiteX1" fmla="*/ 30535 w 30535"/>
                  <a:gd name="connsiteY1" fmla="*/ 0 h 355175"/>
                  <a:gd name="connsiteX2" fmla="*/ 30535 w 30535"/>
                  <a:gd name="connsiteY2" fmla="*/ 355176 h 355175"/>
                  <a:gd name="connsiteX3" fmla="*/ 0 w 30535"/>
                  <a:gd name="connsiteY3" fmla="*/ 355176 h 355175"/>
                </a:gdLst>
                <a:ahLst/>
                <a:cxnLst>
                  <a:cxn ang="0">
                    <a:pos x="connsiteX0" y="connsiteY0"/>
                  </a:cxn>
                  <a:cxn ang="0">
                    <a:pos x="connsiteX1" y="connsiteY1"/>
                  </a:cxn>
                  <a:cxn ang="0">
                    <a:pos x="connsiteX2" y="connsiteY2"/>
                  </a:cxn>
                  <a:cxn ang="0">
                    <a:pos x="connsiteX3" y="connsiteY3"/>
                  </a:cxn>
                </a:cxnLst>
                <a:rect l="l" t="t" r="r" b="b"/>
                <a:pathLst>
                  <a:path w="30535" h="355175">
                    <a:moveTo>
                      <a:pt x="0" y="0"/>
                    </a:moveTo>
                    <a:lnTo>
                      <a:pt x="30535" y="0"/>
                    </a:lnTo>
                    <a:lnTo>
                      <a:pt x="30535" y="355176"/>
                    </a:lnTo>
                    <a:lnTo>
                      <a:pt x="0" y="355176"/>
                    </a:lnTo>
                    <a:close/>
                  </a:path>
                </a:pathLst>
              </a:custGeom>
              <a:solidFill>
                <a:srgbClr val="52525B"/>
              </a:solidFill>
              <a:ln w="16045" cap="flat">
                <a:noFill/>
                <a:prstDash val="solid"/>
                <a:miter/>
              </a:ln>
            </p:spPr>
            <p:txBody>
              <a:bodyPr rtlCol="0" anchor="ctr"/>
              <a:lstStyle/>
              <a:p>
                <a:endParaRPr lang="fr-BE"/>
              </a:p>
            </p:txBody>
          </p:sp>
          <p:sp>
            <p:nvSpPr>
              <p:cNvPr id="238" name="Forme libre : forme 237">
                <a:extLst>
                  <a:ext uri="{FF2B5EF4-FFF2-40B4-BE49-F238E27FC236}">
                    <a16:creationId xmlns:a16="http://schemas.microsoft.com/office/drawing/2014/main" id="{73E3938B-9795-4017-865D-71EF7888BB4E}"/>
                  </a:ext>
                </a:extLst>
              </p:cNvPr>
              <p:cNvSpPr/>
              <p:nvPr/>
            </p:nvSpPr>
            <p:spPr>
              <a:xfrm>
                <a:off x="2377672" y="3833689"/>
                <a:ext cx="30535" cy="33749"/>
              </a:xfrm>
              <a:custGeom>
                <a:avLst/>
                <a:gdLst>
                  <a:gd name="connsiteX0" fmla="*/ 0 w 30535"/>
                  <a:gd name="connsiteY0" fmla="*/ 0 h 33749"/>
                  <a:gd name="connsiteX1" fmla="*/ 30535 w 30535"/>
                  <a:gd name="connsiteY1" fmla="*/ 0 h 33749"/>
                  <a:gd name="connsiteX2" fmla="*/ 30535 w 30535"/>
                  <a:gd name="connsiteY2" fmla="*/ 33750 h 33749"/>
                  <a:gd name="connsiteX3" fmla="*/ 0 w 30535"/>
                  <a:gd name="connsiteY3" fmla="*/ 33750 h 33749"/>
                </a:gdLst>
                <a:ahLst/>
                <a:cxnLst>
                  <a:cxn ang="0">
                    <a:pos x="connsiteX0" y="connsiteY0"/>
                  </a:cxn>
                  <a:cxn ang="0">
                    <a:pos x="connsiteX1" y="connsiteY1"/>
                  </a:cxn>
                  <a:cxn ang="0">
                    <a:pos x="connsiteX2" y="connsiteY2"/>
                  </a:cxn>
                  <a:cxn ang="0">
                    <a:pos x="connsiteX3" y="connsiteY3"/>
                  </a:cxn>
                </a:cxnLst>
                <a:rect l="l" t="t" r="r" b="b"/>
                <a:pathLst>
                  <a:path w="30535" h="33749">
                    <a:moveTo>
                      <a:pt x="0" y="0"/>
                    </a:moveTo>
                    <a:lnTo>
                      <a:pt x="30535" y="0"/>
                    </a:lnTo>
                    <a:lnTo>
                      <a:pt x="30535" y="33750"/>
                    </a:lnTo>
                    <a:lnTo>
                      <a:pt x="0" y="33750"/>
                    </a:lnTo>
                    <a:close/>
                  </a:path>
                </a:pathLst>
              </a:custGeom>
              <a:solidFill>
                <a:srgbClr val="3E3E44"/>
              </a:solidFill>
              <a:ln w="16045" cap="flat">
                <a:noFill/>
                <a:prstDash val="solid"/>
                <a:miter/>
              </a:ln>
            </p:spPr>
            <p:txBody>
              <a:bodyPr rtlCol="0" anchor="ctr"/>
              <a:lstStyle/>
              <a:p>
                <a:endParaRPr lang="fr-BE"/>
              </a:p>
            </p:txBody>
          </p:sp>
          <p:sp>
            <p:nvSpPr>
              <p:cNvPr id="239" name="Forme libre : forme 238">
                <a:extLst>
                  <a:ext uri="{FF2B5EF4-FFF2-40B4-BE49-F238E27FC236}">
                    <a16:creationId xmlns:a16="http://schemas.microsoft.com/office/drawing/2014/main" id="{140195F6-713D-43C3-BC71-232E6BEEFB94}"/>
                  </a:ext>
                </a:extLst>
              </p:cNvPr>
              <p:cNvSpPr/>
              <p:nvPr/>
            </p:nvSpPr>
            <p:spPr>
              <a:xfrm>
                <a:off x="2543206" y="3833689"/>
                <a:ext cx="30535" cy="33749"/>
              </a:xfrm>
              <a:custGeom>
                <a:avLst/>
                <a:gdLst>
                  <a:gd name="connsiteX0" fmla="*/ 0 w 30535"/>
                  <a:gd name="connsiteY0" fmla="*/ 0 h 33749"/>
                  <a:gd name="connsiteX1" fmla="*/ 30535 w 30535"/>
                  <a:gd name="connsiteY1" fmla="*/ 0 h 33749"/>
                  <a:gd name="connsiteX2" fmla="*/ 30535 w 30535"/>
                  <a:gd name="connsiteY2" fmla="*/ 33750 h 33749"/>
                  <a:gd name="connsiteX3" fmla="*/ 0 w 30535"/>
                  <a:gd name="connsiteY3" fmla="*/ 33750 h 33749"/>
                </a:gdLst>
                <a:ahLst/>
                <a:cxnLst>
                  <a:cxn ang="0">
                    <a:pos x="connsiteX0" y="connsiteY0"/>
                  </a:cxn>
                  <a:cxn ang="0">
                    <a:pos x="connsiteX1" y="connsiteY1"/>
                  </a:cxn>
                  <a:cxn ang="0">
                    <a:pos x="connsiteX2" y="connsiteY2"/>
                  </a:cxn>
                  <a:cxn ang="0">
                    <a:pos x="connsiteX3" y="connsiteY3"/>
                  </a:cxn>
                </a:cxnLst>
                <a:rect l="l" t="t" r="r" b="b"/>
                <a:pathLst>
                  <a:path w="30535" h="33749">
                    <a:moveTo>
                      <a:pt x="0" y="0"/>
                    </a:moveTo>
                    <a:lnTo>
                      <a:pt x="30535" y="0"/>
                    </a:lnTo>
                    <a:lnTo>
                      <a:pt x="30535" y="33750"/>
                    </a:lnTo>
                    <a:lnTo>
                      <a:pt x="0" y="33750"/>
                    </a:lnTo>
                    <a:close/>
                  </a:path>
                </a:pathLst>
              </a:custGeom>
              <a:solidFill>
                <a:srgbClr val="3E3E44"/>
              </a:solidFill>
              <a:ln w="16045" cap="flat">
                <a:noFill/>
                <a:prstDash val="solid"/>
                <a:miter/>
              </a:ln>
            </p:spPr>
            <p:txBody>
              <a:bodyPr rtlCol="0" anchor="ctr"/>
              <a:lstStyle/>
              <a:p>
                <a:endParaRPr lang="fr-BE"/>
              </a:p>
            </p:txBody>
          </p:sp>
          <p:sp>
            <p:nvSpPr>
              <p:cNvPr id="240" name="Forme libre : forme 239">
                <a:extLst>
                  <a:ext uri="{FF2B5EF4-FFF2-40B4-BE49-F238E27FC236}">
                    <a16:creationId xmlns:a16="http://schemas.microsoft.com/office/drawing/2014/main" id="{27FCDBE7-23FC-4BAA-BA61-A80A87633AB4}"/>
                  </a:ext>
                </a:extLst>
              </p:cNvPr>
              <p:cNvSpPr/>
              <p:nvPr/>
            </p:nvSpPr>
            <p:spPr>
              <a:xfrm>
                <a:off x="2377672" y="4042616"/>
                <a:ext cx="30535" cy="33749"/>
              </a:xfrm>
              <a:custGeom>
                <a:avLst/>
                <a:gdLst>
                  <a:gd name="connsiteX0" fmla="*/ 0 w 30535"/>
                  <a:gd name="connsiteY0" fmla="*/ 0 h 33749"/>
                  <a:gd name="connsiteX1" fmla="*/ 30535 w 30535"/>
                  <a:gd name="connsiteY1" fmla="*/ 0 h 33749"/>
                  <a:gd name="connsiteX2" fmla="*/ 30535 w 30535"/>
                  <a:gd name="connsiteY2" fmla="*/ 33750 h 33749"/>
                  <a:gd name="connsiteX3" fmla="*/ 0 w 30535"/>
                  <a:gd name="connsiteY3" fmla="*/ 33750 h 33749"/>
                </a:gdLst>
                <a:ahLst/>
                <a:cxnLst>
                  <a:cxn ang="0">
                    <a:pos x="connsiteX0" y="connsiteY0"/>
                  </a:cxn>
                  <a:cxn ang="0">
                    <a:pos x="connsiteX1" y="connsiteY1"/>
                  </a:cxn>
                  <a:cxn ang="0">
                    <a:pos x="connsiteX2" y="connsiteY2"/>
                  </a:cxn>
                  <a:cxn ang="0">
                    <a:pos x="connsiteX3" y="connsiteY3"/>
                  </a:cxn>
                </a:cxnLst>
                <a:rect l="l" t="t" r="r" b="b"/>
                <a:pathLst>
                  <a:path w="30535" h="33749">
                    <a:moveTo>
                      <a:pt x="0" y="0"/>
                    </a:moveTo>
                    <a:lnTo>
                      <a:pt x="30535" y="0"/>
                    </a:lnTo>
                    <a:lnTo>
                      <a:pt x="30535" y="33750"/>
                    </a:lnTo>
                    <a:lnTo>
                      <a:pt x="0" y="33750"/>
                    </a:lnTo>
                    <a:close/>
                  </a:path>
                </a:pathLst>
              </a:custGeom>
              <a:solidFill>
                <a:srgbClr val="3E3E44"/>
              </a:solidFill>
              <a:ln w="16045" cap="flat">
                <a:noFill/>
                <a:prstDash val="solid"/>
                <a:miter/>
              </a:ln>
            </p:spPr>
            <p:txBody>
              <a:bodyPr rtlCol="0" anchor="ctr"/>
              <a:lstStyle/>
              <a:p>
                <a:endParaRPr lang="fr-BE"/>
              </a:p>
            </p:txBody>
          </p:sp>
          <p:sp>
            <p:nvSpPr>
              <p:cNvPr id="241" name="Forme libre : forme 240">
                <a:extLst>
                  <a:ext uri="{FF2B5EF4-FFF2-40B4-BE49-F238E27FC236}">
                    <a16:creationId xmlns:a16="http://schemas.microsoft.com/office/drawing/2014/main" id="{ED3021EA-D046-457A-8156-70C9B88889CD}"/>
                  </a:ext>
                </a:extLst>
              </p:cNvPr>
              <p:cNvSpPr/>
              <p:nvPr/>
            </p:nvSpPr>
            <p:spPr>
              <a:xfrm>
                <a:off x="2543206" y="4042616"/>
                <a:ext cx="30535" cy="33749"/>
              </a:xfrm>
              <a:custGeom>
                <a:avLst/>
                <a:gdLst>
                  <a:gd name="connsiteX0" fmla="*/ 0 w 30535"/>
                  <a:gd name="connsiteY0" fmla="*/ 0 h 33749"/>
                  <a:gd name="connsiteX1" fmla="*/ 30535 w 30535"/>
                  <a:gd name="connsiteY1" fmla="*/ 0 h 33749"/>
                  <a:gd name="connsiteX2" fmla="*/ 30535 w 30535"/>
                  <a:gd name="connsiteY2" fmla="*/ 33750 h 33749"/>
                  <a:gd name="connsiteX3" fmla="*/ 0 w 30535"/>
                  <a:gd name="connsiteY3" fmla="*/ 33750 h 33749"/>
                </a:gdLst>
                <a:ahLst/>
                <a:cxnLst>
                  <a:cxn ang="0">
                    <a:pos x="connsiteX0" y="connsiteY0"/>
                  </a:cxn>
                  <a:cxn ang="0">
                    <a:pos x="connsiteX1" y="connsiteY1"/>
                  </a:cxn>
                  <a:cxn ang="0">
                    <a:pos x="connsiteX2" y="connsiteY2"/>
                  </a:cxn>
                  <a:cxn ang="0">
                    <a:pos x="connsiteX3" y="connsiteY3"/>
                  </a:cxn>
                </a:cxnLst>
                <a:rect l="l" t="t" r="r" b="b"/>
                <a:pathLst>
                  <a:path w="30535" h="33749">
                    <a:moveTo>
                      <a:pt x="0" y="0"/>
                    </a:moveTo>
                    <a:lnTo>
                      <a:pt x="30535" y="0"/>
                    </a:lnTo>
                    <a:lnTo>
                      <a:pt x="30535" y="33750"/>
                    </a:lnTo>
                    <a:lnTo>
                      <a:pt x="0" y="33750"/>
                    </a:lnTo>
                    <a:close/>
                  </a:path>
                </a:pathLst>
              </a:custGeom>
              <a:solidFill>
                <a:srgbClr val="3E3E44"/>
              </a:solidFill>
              <a:ln w="16045" cap="flat">
                <a:noFill/>
                <a:prstDash val="solid"/>
                <a:miter/>
              </a:ln>
            </p:spPr>
            <p:txBody>
              <a:bodyPr rtlCol="0" anchor="ctr"/>
              <a:lstStyle/>
              <a:p>
                <a:endParaRPr lang="fr-BE"/>
              </a:p>
            </p:txBody>
          </p:sp>
          <p:sp>
            <p:nvSpPr>
              <p:cNvPr id="242" name="Forme libre : forme 241">
                <a:extLst>
                  <a:ext uri="{FF2B5EF4-FFF2-40B4-BE49-F238E27FC236}">
                    <a16:creationId xmlns:a16="http://schemas.microsoft.com/office/drawing/2014/main" id="{83E3C3DD-5A1B-4369-AFD7-04F7D0FE8A5C}"/>
                  </a:ext>
                </a:extLst>
              </p:cNvPr>
              <p:cNvSpPr/>
              <p:nvPr/>
            </p:nvSpPr>
            <p:spPr>
              <a:xfrm>
                <a:off x="2244280" y="4036187"/>
                <a:ext cx="470888" cy="32142"/>
              </a:xfrm>
              <a:custGeom>
                <a:avLst/>
                <a:gdLst>
                  <a:gd name="connsiteX0" fmla="*/ 0 w 470888"/>
                  <a:gd name="connsiteY0" fmla="*/ 0 h 32142"/>
                  <a:gd name="connsiteX1" fmla="*/ 470889 w 470888"/>
                  <a:gd name="connsiteY1" fmla="*/ 0 h 32142"/>
                  <a:gd name="connsiteX2" fmla="*/ 470889 w 470888"/>
                  <a:gd name="connsiteY2" fmla="*/ 32143 h 32142"/>
                  <a:gd name="connsiteX3" fmla="*/ 0 w 470888"/>
                  <a:gd name="connsiteY3" fmla="*/ 32143 h 32142"/>
                </a:gdLst>
                <a:ahLst/>
                <a:cxnLst>
                  <a:cxn ang="0">
                    <a:pos x="connsiteX0" y="connsiteY0"/>
                  </a:cxn>
                  <a:cxn ang="0">
                    <a:pos x="connsiteX1" y="connsiteY1"/>
                  </a:cxn>
                  <a:cxn ang="0">
                    <a:pos x="connsiteX2" y="connsiteY2"/>
                  </a:cxn>
                  <a:cxn ang="0">
                    <a:pos x="connsiteX3" y="connsiteY3"/>
                  </a:cxn>
                </a:cxnLst>
                <a:rect l="l" t="t" r="r" b="b"/>
                <a:pathLst>
                  <a:path w="470888" h="32142">
                    <a:moveTo>
                      <a:pt x="0" y="0"/>
                    </a:moveTo>
                    <a:lnTo>
                      <a:pt x="470889" y="0"/>
                    </a:lnTo>
                    <a:lnTo>
                      <a:pt x="470889" y="32143"/>
                    </a:lnTo>
                    <a:lnTo>
                      <a:pt x="0" y="32143"/>
                    </a:lnTo>
                    <a:close/>
                  </a:path>
                </a:pathLst>
              </a:custGeom>
              <a:solidFill>
                <a:srgbClr val="52525B"/>
              </a:solidFill>
              <a:ln w="16045" cap="flat">
                <a:noFill/>
                <a:prstDash val="solid"/>
                <a:miter/>
              </a:ln>
            </p:spPr>
            <p:txBody>
              <a:bodyPr rtlCol="0" anchor="ctr"/>
              <a:lstStyle/>
              <a:p>
                <a:endParaRPr lang="fr-BE"/>
              </a:p>
            </p:txBody>
          </p:sp>
          <p:sp>
            <p:nvSpPr>
              <p:cNvPr id="243" name="Forme libre : forme 242">
                <a:extLst>
                  <a:ext uri="{FF2B5EF4-FFF2-40B4-BE49-F238E27FC236}">
                    <a16:creationId xmlns:a16="http://schemas.microsoft.com/office/drawing/2014/main" id="{D61CFD29-2BE3-4BDD-8B88-FE9DE3912C3B}"/>
                  </a:ext>
                </a:extLst>
              </p:cNvPr>
              <p:cNvSpPr/>
              <p:nvPr/>
            </p:nvSpPr>
            <p:spPr>
              <a:xfrm>
                <a:off x="2437135" y="4221007"/>
                <a:ext cx="194462" cy="400175"/>
              </a:xfrm>
              <a:custGeom>
                <a:avLst/>
                <a:gdLst>
                  <a:gd name="connsiteX0" fmla="*/ 194463 w 194462"/>
                  <a:gd name="connsiteY0" fmla="*/ 0 h 400175"/>
                  <a:gd name="connsiteX1" fmla="*/ 3214 w 194462"/>
                  <a:gd name="connsiteY1" fmla="*/ 0 h 400175"/>
                  <a:gd name="connsiteX2" fmla="*/ 0 w 194462"/>
                  <a:gd name="connsiteY2" fmla="*/ 400175 h 400175"/>
                </a:gdLst>
                <a:ahLst/>
                <a:cxnLst>
                  <a:cxn ang="0">
                    <a:pos x="connsiteX0" y="connsiteY0"/>
                  </a:cxn>
                  <a:cxn ang="0">
                    <a:pos x="connsiteX1" y="connsiteY1"/>
                  </a:cxn>
                  <a:cxn ang="0">
                    <a:pos x="connsiteX2" y="connsiteY2"/>
                  </a:cxn>
                </a:cxnLst>
                <a:rect l="l" t="t" r="r" b="b"/>
                <a:pathLst>
                  <a:path w="194462" h="400175">
                    <a:moveTo>
                      <a:pt x="194463" y="0"/>
                    </a:moveTo>
                    <a:lnTo>
                      <a:pt x="3214" y="0"/>
                    </a:lnTo>
                    <a:lnTo>
                      <a:pt x="0" y="400175"/>
                    </a:lnTo>
                    <a:close/>
                  </a:path>
                </a:pathLst>
              </a:custGeom>
              <a:noFill/>
              <a:ln w="16045" cap="flat">
                <a:noFill/>
                <a:prstDash val="solid"/>
                <a:miter/>
              </a:ln>
            </p:spPr>
            <p:txBody>
              <a:bodyPr rtlCol="0" anchor="ctr"/>
              <a:lstStyle/>
              <a:p>
                <a:endParaRPr lang="fr-BE"/>
              </a:p>
            </p:txBody>
          </p:sp>
          <p:sp>
            <p:nvSpPr>
              <p:cNvPr id="244" name="Forme libre : forme 243">
                <a:extLst>
                  <a:ext uri="{FF2B5EF4-FFF2-40B4-BE49-F238E27FC236}">
                    <a16:creationId xmlns:a16="http://schemas.microsoft.com/office/drawing/2014/main" id="{132AC3E7-096D-4C5A-9287-B40A0A9B31EC}"/>
                  </a:ext>
                </a:extLst>
              </p:cNvPr>
              <p:cNvSpPr/>
              <p:nvPr/>
            </p:nvSpPr>
            <p:spPr>
              <a:xfrm>
                <a:off x="2422671" y="4221007"/>
                <a:ext cx="239462" cy="467674"/>
              </a:xfrm>
              <a:custGeom>
                <a:avLst/>
                <a:gdLst>
                  <a:gd name="connsiteX0" fmla="*/ 14464 w 239462"/>
                  <a:gd name="connsiteY0" fmla="*/ 400175 h 467674"/>
                  <a:gd name="connsiteX1" fmla="*/ 14464 w 239462"/>
                  <a:gd name="connsiteY1" fmla="*/ 461246 h 467674"/>
                  <a:gd name="connsiteX2" fmla="*/ 0 w 239462"/>
                  <a:gd name="connsiteY2" fmla="*/ 461246 h 467674"/>
                  <a:gd name="connsiteX3" fmla="*/ 12857 w 239462"/>
                  <a:gd name="connsiteY3" fmla="*/ 467675 h 467674"/>
                  <a:gd name="connsiteX4" fmla="*/ 239462 w 239462"/>
                  <a:gd name="connsiteY4" fmla="*/ 0 h 467674"/>
                  <a:gd name="connsiteX5" fmla="*/ 208927 w 239462"/>
                  <a:gd name="connsiteY5" fmla="*/ 0 h 46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62" h="467674">
                    <a:moveTo>
                      <a:pt x="14464" y="400175"/>
                    </a:moveTo>
                    <a:lnTo>
                      <a:pt x="14464" y="461246"/>
                    </a:lnTo>
                    <a:lnTo>
                      <a:pt x="0" y="461246"/>
                    </a:lnTo>
                    <a:lnTo>
                      <a:pt x="12857" y="467675"/>
                    </a:lnTo>
                    <a:lnTo>
                      <a:pt x="239462" y="0"/>
                    </a:lnTo>
                    <a:lnTo>
                      <a:pt x="208927" y="0"/>
                    </a:lnTo>
                    <a:close/>
                  </a:path>
                </a:pathLst>
              </a:custGeom>
              <a:solidFill>
                <a:srgbClr val="52525B"/>
              </a:solidFill>
              <a:ln w="16045" cap="flat">
                <a:noFill/>
                <a:prstDash val="solid"/>
                <a:miter/>
              </a:ln>
            </p:spPr>
            <p:txBody>
              <a:bodyPr rtlCol="0" anchor="ctr"/>
              <a:lstStyle/>
              <a:p>
                <a:endParaRPr lang="fr-BE"/>
              </a:p>
            </p:txBody>
          </p:sp>
          <p:sp>
            <p:nvSpPr>
              <p:cNvPr id="245" name="Forme libre : forme 244">
                <a:extLst>
                  <a:ext uri="{FF2B5EF4-FFF2-40B4-BE49-F238E27FC236}">
                    <a16:creationId xmlns:a16="http://schemas.microsoft.com/office/drawing/2014/main" id="{AEC3EDA6-B809-4340-A6EB-3019F7BC2684}"/>
                  </a:ext>
                </a:extLst>
              </p:cNvPr>
              <p:cNvSpPr/>
              <p:nvPr/>
            </p:nvSpPr>
            <p:spPr>
              <a:xfrm>
                <a:off x="2409814" y="4221007"/>
                <a:ext cx="30535" cy="461246"/>
              </a:xfrm>
              <a:custGeom>
                <a:avLst/>
                <a:gdLst>
                  <a:gd name="connsiteX0" fmla="*/ 27321 w 30535"/>
                  <a:gd name="connsiteY0" fmla="*/ 400175 h 461246"/>
                  <a:gd name="connsiteX1" fmla="*/ 30535 w 30535"/>
                  <a:gd name="connsiteY1" fmla="*/ 0 h 461246"/>
                  <a:gd name="connsiteX2" fmla="*/ 3214 w 30535"/>
                  <a:gd name="connsiteY2" fmla="*/ 0 h 461246"/>
                  <a:gd name="connsiteX3" fmla="*/ 0 w 30535"/>
                  <a:gd name="connsiteY3" fmla="*/ 461246 h 461246"/>
                  <a:gd name="connsiteX4" fmla="*/ 12857 w 30535"/>
                  <a:gd name="connsiteY4" fmla="*/ 461246 h 461246"/>
                  <a:gd name="connsiteX5" fmla="*/ 0 w 30535"/>
                  <a:gd name="connsiteY5" fmla="*/ 454817 h 46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35" h="461246">
                    <a:moveTo>
                      <a:pt x="27321" y="400175"/>
                    </a:moveTo>
                    <a:lnTo>
                      <a:pt x="30535" y="0"/>
                    </a:lnTo>
                    <a:lnTo>
                      <a:pt x="3214" y="0"/>
                    </a:lnTo>
                    <a:lnTo>
                      <a:pt x="0" y="461246"/>
                    </a:lnTo>
                    <a:lnTo>
                      <a:pt x="12857" y="461246"/>
                    </a:lnTo>
                    <a:lnTo>
                      <a:pt x="0" y="454817"/>
                    </a:lnTo>
                    <a:close/>
                  </a:path>
                </a:pathLst>
              </a:custGeom>
              <a:solidFill>
                <a:srgbClr val="52525B"/>
              </a:solidFill>
              <a:ln w="16045" cap="flat">
                <a:noFill/>
                <a:prstDash val="solid"/>
                <a:miter/>
              </a:ln>
            </p:spPr>
            <p:txBody>
              <a:bodyPr rtlCol="0" anchor="ctr"/>
              <a:lstStyle/>
              <a:p>
                <a:endParaRPr lang="fr-BE"/>
              </a:p>
            </p:txBody>
          </p:sp>
          <p:sp>
            <p:nvSpPr>
              <p:cNvPr id="246" name="Forme libre : forme 245">
                <a:extLst>
                  <a:ext uri="{FF2B5EF4-FFF2-40B4-BE49-F238E27FC236}">
                    <a16:creationId xmlns:a16="http://schemas.microsoft.com/office/drawing/2014/main" id="{1EC3413B-0D37-49E8-A008-A4FA6226194E}"/>
                  </a:ext>
                </a:extLst>
              </p:cNvPr>
              <p:cNvSpPr/>
              <p:nvPr/>
            </p:nvSpPr>
            <p:spPr>
              <a:xfrm>
                <a:off x="2409814" y="4621182"/>
                <a:ext cx="27321" cy="61070"/>
              </a:xfrm>
              <a:custGeom>
                <a:avLst/>
                <a:gdLst>
                  <a:gd name="connsiteX0" fmla="*/ 27321 w 27321"/>
                  <a:gd name="connsiteY0" fmla="*/ 0 h 61070"/>
                  <a:gd name="connsiteX1" fmla="*/ 0 w 27321"/>
                  <a:gd name="connsiteY1" fmla="*/ 54642 h 61070"/>
                  <a:gd name="connsiteX2" fmla="*/ 12857 w 27321"/>
                  <a:gd name="connsiteY2" fmla="*/ 61071 h 61070"/>
                  <a:gd name="connsiteX3" fmla="*/ 27321 w 27321"/>
                  <a:gd name="connsiteY3" fmla="*/ 61071 h 61070"/>
                </a:gdLst>
                <a:ahLst/>
                <a:cxnLst>
                  <a:cxn ang="0">
                    <a:pos x="connsiteX0" y="connsiteY0"/>
                  </a:cxn>
                  <a:cxn ang="0">
                    <a:pos x="connsiteX1" y="connsiteY1"/>
                  </a:cxn>
                  <a:cxn ang="0">
                    <a:pos x="connsiteX2" y="connsiteY2"/>
                  </a:cxn>
                  <a:cxn ang="0">
                    <a:pos x="connsiteX3" y="connsiteY3"/>
                  </a:cxn>
                </a:cxnLst>
                <a:rect l="l" t="t" r="r" b="b"/>
                <a:pathLst>
                  <a:path w="27321" h="61070">
                    <a:moveTo>
                      <a:pt x="27321" y="0"/>
                    </a:moveTo>
                    <a:lnTo>
                      <a:pt x="0" y="54642"/>
                    </a:lnTo>
                    <a:lnTo>
                      <a:pt x="12857" y="61071"/>
                    </a:lnTo>
                    <a:lnTo>
                      <a:pt x="27321" y="61071"/>
                    </a:lnTo>
                    <a:close/>
                  </a:path>
                </a:pathLst>
              </a:custGeom>
              <a:solidFill>
                <a:srgbClr val="52525B"/>
              </a:solidFill>
              <a:ln w="16045" cap="flat">
                <a:noFill/>
                <a:prstDash val="solid"/>
                <a:miter/>
              </a:ln>
            </p:spPr>
            <p:txBody>
              <a:bodyPr rtlCol="0" anchor="ctr"/>
              <a:lstStyle/>
              <a:p>
                <a:endParaRPr lang="fr-BE"/>
              </a:p>
            </p:txBody>
          </p:sp>
          <p:sp>
            <p:nvSpPr>
              <p:cNvPr id="247" name="Forme libre : forme 246">
                <a:extLst>
                  <a:ext uri="{FF2B5EF4-FFF2-40B4-BE49-F238E27FC236}">
                    <a16:creationId xmlns:a16="http://schemas.microsoft.com/office/drawing/2014/main" id="{2A134E2F-C0F1-4071-9388-5336B1C9A332}"/>
                  </a:ext>
                </a:extLst>
              </p:cNvPr>
              <p:cNvSpPr/>
              <p:nvPr/>
            </p:nvSpPr>
            <p:spPr>
              <a:xfrm>
                <a:off x="2631598" y="4192079"/>
                <a:ext cx="38571" cy="28928"/>
              </a:xfrm>
              <a:custGeom>
                <a:avLst/>
                <a:gdLst>
                  <a:gd name="connsiteX0" fmla="*/ 14464 w 38571"/>
                  <a:gd name="connsiteY0" fmla="*/ 0 h 28928"/>
                  <a:gd name="connsiteX1" fmla="*/ 0 w 38571"/>
                  <a:gd name="connsiteY1" fmla="*/ 28928 h 28928"/>
                  <a:gd name="connsiteX2" fmla="*/ 30535 w 38571"/>
                  <a:gd name="connsiteY2" fmla="*/ 28928 h 28928"/>
                  <a:gd name="connsiteX3" fmla="*/ 38571 w 38571"/>
                  <a:gd name="connsiteY3" fmla="*/ 11250 h 28928"/>
                </a:gdLst>
                <a:ahLst/>
                <a:cxnLst>
                  <a:cxn ang="0">
                    <a:pos x="connsiteX0" y="connsiteY0"/>
                  </a:cxn>
                  <a:cxn ang="0">
                    <a:pos x="connsiteX1" y="connsiteY1"/>
                  </a:cxn>
                  <a:cxn ang="0">
                    <a:pos x="connsiteX2" y="connsiteY2"/>
                  </a:cxn>
                  <a:cxn ang="0">
                    <a:pos x="connsiteX3" y="connsiteY3"/>
                  </a:cxn>
                </a:cxnLst>
                <a:rect l="l" t="t" r="r" b="b"/>
                <a:pathLst>
                  <a:path w="38571" h="28928">
                    <a:moveTo>
                      <a:pt x="14464" y="0"/>
                    </a:moveTo>
                    <a:lnTo>
                      <a:pt x="0" y="28928"/>
                    </a:lnTo>
                    <a:lnTo>
                      <a:pt x="30535" y="28928"/>
                    </a:lnTo>
                    <a:lnTo>
                      <a:pt x="38571" y="11250"/>
                    </a:lnTo>
                    <a:close/>
                  </a:path>
                </a:pathLst>
              </a:custGeom>
              <a:solidFill>
                <a:srgbClr val="3E3E44"/>
              </a:solidFill>
              <a:ln w="16045" cap="flat">
                <a:noFill/>
                <a:prstDash val="solid"/>
                <a:miter/>
              </a:ln>
            </p:spPr>
            <p:txBody>
              <a:bodyPr rtlCol="0" anchor="ctr"/>
              <a:lstStyle/>
              <a:p>
                <a:endParaRPr lang="fr-BE"/>
              </a:p>
            </p:txBody>
          </p:sp>
          <p:sp>
            <p:nvSpPr>
              <p:cNvPr id="248" name="Forme libre : forme 247">
                <a:extLst>
                  <a:ext uri="{FF2B5EF4-FFF2-40B4-BE49-F238E27FC236}">
                    <a16:creationId xmlns:a16="http://schemas.microsoft.com/office/drawing/2014/main" id="{5E2D6773-D2CA-4046-9275-5049C707178E}"/>
                  </a:ext>
                </a:extLst>
              </p:cNvPr>
              <p:cNvSpPr/>
              <p:nvPr/>
            </p:nvSpPr>
            <p:spPr>
              <a:xfrm>
                <a:off x="2413028" y="4198507"/>
                <a:ext cx="27321" cy="22499"/>
              </a:xfrm>
              <a:custGeom>
                <a:avLst/>
                <a:gdLst>
                  <a:gd name="connsiteX0" fmla="*/ 27321 w 27321"/>
                  <a:gd name="connsiteY0" fmla="*/ 0 h 22499"/>
                  <a:gd name="connsiteX1" fmla="*/ 0 w 27321"/>
                  <a:gd name="connsiteY1" fmla="*/ 0 h 22499"/>
                  <a:gd name="connsiteX2" fmla="*/ 0 w 27321"/>
                  <a:gd name="connsiteY2" fmla="*/ 22500 h 22499"/>
                  <a:gd name="connsiteX3" fmla="*/ 27321 w 27321"/>
                  <a:gd name="connsiteY3" fmla="*/ 22500 h 22499"/>
                </a:gdLst>
                <a:ahLst/>
                <a:cxnLst>
                  <a:cxn ang="0">
                    <a:pos x="connsiteX0" y="connsiteY0"/>
                  </a:cxn>
                  <a:cxn ang="0">
                    <a:pos x="connsiteX1" y="connsiteY1"/>
                  </a:cxn>
                  <a:cxn ang="0">
                    <a:pos x="connsiteX2" y="connsiteY2"/>
                  </a:cxn>
                  <a:cxn ang="0">
                    <a:pos x="connsiteX3" y="connsiteY3"/>
                  </a:cxn>
                </a:cxnLst>
                <a:rect l="l" t="t" r="r" b="b"/>
                <a:pathLst>
                  <a:path w="27321" h="22499">
                    <a:moveTo>
                      <a:pt x="27321" y="0"/>
                    </a:moveTo>
                    <a:lnTo>
                      <a:pt x="0" y="0"/>
                    </a:lnTo>
                    <a:lnTo>
                      <a:pt x="0" y="22500"/>
                    </a:lnTo>
                    <a:lnTo>
                      <a:pt x="27321" y="22500"/>
                    </a:lnTo>
                    <a:close/>
                  </a:path>
                </a:pathLst>
              </a:custGeom>
              <a:solidFill>
                <a:srgbClr val="3E3E44"/>
              </a:solidFill>
              <a:ln w="16045" cap="flat">
                <a:noFill/>
                <a:prstDash val="solid"/>
                <a:miter/>
              </a:ln>
            </p:spPr>
            <p:txBody>
              <a:bodyPr rtlCol="0" anchor="ctr"/>
              <a:lstStyle/>
              <a:p>
                <a:endParaRPr lang="fr-BE"/>
              </a:p>
            </p:txBody>
          </p:sp>
          <p:sp>
            <p:nvSpPr>
              <p:cNvPr id="249" name="Forme libre : forme 248">
                <a:extLst>
                  <a:ext uri="{FF2B5EF4-FFF2-40B4-BE49-F238E27FC236}">
                    <a16:creationId xmlns:a16="http://schemas.microsoft.com/office/drawing/2014/main" id="{2B89372E-2E01-4D87-8780-B62D0E6ED55A}"/>
                  </a:ext>
                </a:extLst>
              </p:cNvPr>
              <p:cNvSpPr/>
              <p:nvPr/>
            </p:nvSpPr>
            <p:spPr>
              <a:xfrm>
                <a:off x="2159102" y="4177615"/>
                <a:ext cx="554459" cy="35357"/>
              </a:xfrm>
              <a:custGeom>
                <a:avLst/>
                <a:gdLst>
                  <a:gd name="connsiteX0" fmla="*/ 536781 w 554459"/>
                  <a:gd name="connsiteY0" fmla="*/ 35357 h 35357"/>
                  <a:gd name="connsiteX1" fmla="*/ 17679 w 554459"/>
                  <a:gd name="connsiteY1" fmla="*/ 35357 h 35357"/>
                  <a:gd name="connsiteX2" fmla="*/ 0 w 554459"/>
                  <a:gd name="connsiteY2" fmla="*/ 17679 h 35357"/>
                  <a:gd name="connsiteX3" fmla="*/ 0 w 554459"/>
                  <a:gd name="connsiteY3" fmla="*/ 17679 h 35357"/>
                  <a:gd name="connsiteX4" fmla="*/ 17679 w 554459"/>
                  <a:gd name="connsiteY4" fmla="*/ 0 h 35357"/>
                  <a:gd name="connsiteX5" fmla="*/ 536781 w 554459"/>
                  <a:gd name="connsiteY5" fmla="*/ 0 h 35357"/>
                  <a:gd name="connsiteX6" fmla="*/ 554460 w 554459"/>
                  <a:gd name="connsiteY6" fmla="*/ 17679 h 35357"/>
                  <a:gd name="connsiteX7" fmla="*/ 554460 w 554459"/>
                  <a:gd name="connsiteY7" fmla="*/ 17679 h 35357"/>
                  <a:gd name="connsiteX8" fmla="*/ 536781 w 554459"/>
                  <a:gd name="connsiteY8" fmla="*/ 35357 h 3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459" h="35357">
                    <a:moveTo>
                      <a:pt x="536781" y="35357"/>
                    </a:moveTo>
                    <a:lnTo>
                      <a:pt x="17679" y="35357"/>
                    </a:lnTo>
                    <a:cubicBezTo>
                      <a:pt x="8036" y="35357"/>
                      <a:pt x="0" y="27321"/>
                      <a:pt x="0" y="17679"/>
                    </a:cubicBezTo>
                    <a:lnTo>
                      <a:pt x="0" y="17679"/>
                    </a:lnTo>
                    <a:cubicBezTo>
                      <a:pt x="0" y="8036"/>
                      <a:pt x="8036" y="0"/>
                      <a:pt x="17679" y="0"/>
                    </a:cubicBezTo>
                    <a:lnTo>
                      <a:pt x="536781" y="0"/>
                    </a:lnTo>
                    <a:cubicBezTo>
                      <a:pt x="546424" y="0"/>
                      <a:pt x="554460" y="8036"/>
                      <a:pt x="554460" y="17679"/>
                    </a:cubicBezTo>
                    <a:lnTo>
                      <a:pt x="554460" y="17679"/>
                    </a:lnTo>
                    <a:cubicBezTo>
                      <a:pt x="554460" y="27321"/>
                      <a:pt x="546424" y="35357"/>
                      <a:pt x="536781" y="35357"/>
                    </a:cubicBezTo>
                    <a:close/>
                  </a:path>
                </a:pathLst>
              </a:custGeom>
              <a:solidFill>
                <a:srgbClr val="52525B"/>
              </a:solidFill>
              <a:ln w="16045" cap="flat">
                <a:noFill/>
                <a:prstDash val="solid"/>
                <a:miter/>
              </a:ln>
            </p:spPr>
            <p:txBody>
              <a:bodyPr rtlCol="0" anchor="ctr"/>
              <a:lstStyle/>
              <a:p>
                <a:endParaRPr lang="fr-BE"/>
              </a:p>
            </p:txBody>
          </p:sp>
          <p:sp>
            <p:nvSpPr>
              <p:cNvPr id="250" name="Forme libre : forme 249">
                <a:extLst>
                  <a:ext uri="{FF2B5EF4-FFF2-40B4-BE49-F238E27FC236}">
                    <a16:creationId xmlns:a16="http://schemas.microsoft.com/office/drawing/2014/main" id="{9387DA88-FAAF-4214-A0DA-C98FCD68966C}"/>
                  </a:ext>
                </a:extLst>
              </p:cNvPr>
              <p:cNvSpPr/>
              <p:nvPr/>
            </p:nvSpPr>
            <p:spPr>
              <a:xfrm>
                <a:off x="2650884" y="3861010"/>
                <a:ext cx="126963" cy="329461"/>
              </a:xfrm>
              <a:custGeom>
                <a:avLst/>
                <a:gdLst>
                  <a:gd name="connsiteX0" fmla="*/ 0 w 126963"/>
                  <a:gd name="connsiteY0" fmla="*/ 329462 h 329461"/>
                  <a:gd name="connsiteX1" fmla="*/ 32143 w 126963"/>
                  <a:gd name="connsiteY1" fmla="*/ 329462 h 329461"/>
                  <a:gd name="connsiteX2" fmla="*/ 126963 w 126963"/>
                  <a:gd name="connsiteY2" fmla="*/ 0 h 329461"/>
                  <a:gd name="connsiteX3" fmla="*/ 96428 w 126963"/>
                  <a:gd name="connsiteY3" fmla="*/ 0 h 329461"/>
                </a:gdLst>
                <a:ahLst/>
                <a:cxnLst>
                  <a:cxn ang="0">
                    <a:pos x="connsiteX0" y="connsiteY0"/>
                  </a:cxn>
                  <a:cxn ang="0">
                    <a:pos x="connsiteX1" y="connsiteY1"/>
                  </a:cxn>
                  <a:cxn ang="0">
                    <a:pos x="connsiteX2" y="connsiteY2"/>
                  </a:cxn>
                  <a:cxn ang="0">
                    <a:pos x="connsiteX3" y="connsiteY3"/>
                  </a:cxn>
                </a:cxnLst>
                <a:rect l="l" t="t" r="r" b="b"/>
                <a:pathLst>
                  <a:path w="126963" h="329461">
                    <a:moveTo>
                      <a:pt x="0" y="329462"/>
                    </a:moveTo>
                    <a:lnTo>
                      <a:pt x="32143" y="329462"/>
                    </a:lnTo>
                    <a:lnTo>
                      <a:pt x="126963" y="0"/>
                    </a:lnTo>
                    <a:lnTo>
                      <a:pt x="96428" y="0"/>
                    </a:lnTo>
                    <a:close/>
                  </a:path>
                </a:pathLst>
              </a:custGeom>
              <a:solidFill>
                <a:srgbClr val="52525B"/>
              </a:solidFill>
              <a:ln w="16045" cap="flat">
                <a:noFill/>
                <a:prstDash val="solid"/>
                <a:miter/>
              </a:ln>
            </p:spPr>
            <p:txBody>
              <a:bodyPr rtlCol="0" anchor="ctr"/>
              <a:lstStyle/>
              <a:p>
                <a:endParaRPr lang="fr-BE"/>
              </a:p>
            </p:txBody>
          </p:sp>
          <p:sp>
            <p:nvSpPr>
              <p:cNvPr id="251" name="Forme libre : forme 250">
                <a:extLst>
                  <a:ext uri="{FF2B5EF4-FFF2-40B4-BE49-F238E27FC236}">
                    <a16:creationId xmlns:a16="http://schemas.microsoft.com/office/drawing/2014/main" id="{1E23857E-E199-4BB8-B892-F963EB9FF32C}"/>
                  </a:ext>
                </a:extLst>
              </p:cNvPr>
              <p:cNvSpPr/>
              <p:nvPr/>
            </p:nvSpPr>
            <p:spPr>
              <a:xfrm>
                <a:off x="2747311" y="3833689"/>
                <a:ext cx="38571" cy="27321"/>
              </a:xfrm>
              <a:custGeom>
                <a:avLst/>
                <a:gdLst>
                  <a:gd name="connsiteX0" fmla="*/ 8036 w 38571"/>
                  <a:gd name="connsiteY0" fmla="*/ 0 h 27321"/>
                  <a:gd name="connsiteX1" fmla="*/ 0 w 38571"/>
                  <a:gd name="connsiteY1" fmla="*/ 27321 h 27321"/>
                  <a:gd name="connsiteX2" fmla="*/ 30535 w 38571"/>
                  <a:gd name="connsiteY2" fmla="*/ 27321 h 27321"/>
                  <a:gd name="connsiteX3" fmla="*/ 38571 w 38571"/>
                  <a:gd name="connsiteY3" fmla="*/ 0 h 27321"/>
                </a:gdLst>
                <a:ahLst/>
                <a:cxnLst>
                  <a:cxn ang="0">
                    <a:pos x="connsiteX0" y="connsiteY0"/>
                  </a:cxn>
                  <a:cxn ang="0">
                    <a:pos x="connsiteX1" y="connsiteY1"/>
                  </a:cxn>
                  <a:cxn ang="0">
                    <a:pos x="connsiteX2" y="connsiteY2"/>
                  </a:cxn>
                  <a:cxn ang="0">
                    <a:pos x="connsiteX3" y="connsiteY3"/>
                  </a:cxn>
                </a:cxnLst>
                <a:rect l="l" t="t" r="r" b="b"/>
                <a:pathLst>
                  <a:path w="38571" h="27321">
                    <a:moveTo>
                      <a:pt x="8036" y="0"/>
                    </a:moveTo>
                    <a:lnTo>
                      <a:pt x="0" y="27321"/>
                    </a:lnTo>
                    <a:lnTo>
                      <a:pt x="30535" y="27321"/>
                    </a:lnTo>
                    <a:lnTo>
                      <a:pt x="38571" y="0"/>
                    </a:lnTo>
                    <a:close/>
                  </a:path>
                </a:pathLst>
              </a:custGeom>
              <a:solidFill>
                <a:srgbClr val="3E3E44"/>
              </a:solidFill>
              <a:ln w="16045" cap="flat">
                <a:noFill/>
                <a:prstDash val="solid"/>
                <a:miter/>
              </a:ln>
            </p:spPr>
            <p:txBody>
              <a:bodyPr rtlCol="0" anchor="ctr"/>
              <a:lstStyle/>
              <a:p>
                <a:endParaRPr lang="fr-BE"/>
              </a:p>
            </p:txBody>
          </p:sp>
          <p:sp>
            <p:nvSpPr>
              <p:cNvPr id="252" name="Forme libre : forme 251">
                <a:extLst>
                  <a:ext uri="{FF2B5EF4-FFF2-40B4-BE49-F238E27FC236}">
                    <a16:creationId xmlns:a16="http://schemas.microsoft.com/office/drawing/2014/main" id="{B4738FAE-11C9-4CA8-A7DE-9621F11DEC6C}"/>
                  </a:ext>
                </a:extLst>
              </p:cNvPr>
              <p:cNvSpPr/>
              <p:nvPr/>
            </p:nvSpPr>
            <p:spPr>
              <a:xfrm>
                <a:off x="2212137" y="3817618"/>
                <a:ext cx="604280" cy="35356"/>
              </a:xfrm>
              <a:custGeom>
                <a:avLst/>
                <a:gdLst>
                  <a:gd name="connsiteX0" fmla="*/ 586602 w 604280"/>
                  <a:gd name="connsiteY0" fmla="*/ 35357 h 35356"/>
                  <a:gd name="connsiteX1" fmla="*/ 17678 w 604280"/>
                  <a:gd name="connsiteY1" fmla="*/ 35357 h 35356"/>
                  <a:gd name="connsiteX2" fmla="*/ 0 w 604280"/>
                  <a:gd name="connsiteY2" fmla="*/ 17678 h 35356"/>
                  <a:gd name="connsiteX3" fmla="*/ 0 w 604280"/>
                  <a:gd name="connsiteY3" fmla="*/ 17678 h 35356"/>
                  <a:gd name="connsiteX4" fmla="*/ 17678 w 604280"/>
                  <a:gd name="connsiteY4" fmla="*/ 0 h 35356"/>
                  <a:gd name="connsiteX5" fmla="*/ 586602 w 604280"/>
                  <a:gd name="connsiteY5" fmla="*/ 0 h 35356"/>
                  <a:gd name="connsiteX6" fmla="*/ 604281 w 604280"/>
                  <a:gd name="connsiteY6" fmla="*/ 17678 h 35356"/>
                  <a:gd name="connsiteX7" fmla="*/ 604281 w 604280"/>
                  <a:gd name="connsiteY7" fmla="*/ 17678 h 35356"/>
                  <a:gd name="connsiteX8" fmla="*/ 586602 w 604280"/>
                  <a:gd name="connsiteY8" fmla="*/ 35357 h 3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4280" h="35356">
                    <a:moveTo>
                      <a:pt x="586602" y="35357"/>
                    </a:moveTo>
                    <a:lnTo>
                      <a:pt x="17678" y="35357"/>
                    </a:lnTo>
                    <a:cubicBezTo>
                      <a:pt x="8036" y="35357"/>
                      <a:pt x="0" y="27321"/>
                      <a:pt x="0" y="17678"/>
                    </a:cubicBezTo>
                    <a:lnTo>
                      <a:pt x="0" y="17678"/>
                    </a:lnTo>
                    <a:cubicBezTo>
                      <a:pt x="0" y="8036"/>
                      <a:pt x="8036" y="0"/>
                      <a:pt x="17678" y="0"/>
                    </a:cubicBezTo>
                    <a:lnTo>
                      <a:pt x="586602" y="0"/>
                    </a:lnTo>
                    <a:cubicBezTo>
                      <a:pt x="596245" y="0"/>
                      <a:pt x="604281" y="8036"/>
                      <a:pt x="604281" y="17678"/>
                    </a:cubicBezTo>
                    <a:lnTo>
                      <a:pt x="604281" y="17678"/>
                    </a:lnTo>
                    <a:cubicBezTo>
                      <a:pt x="604281" y="27321"/>
                      <a:pt x="596245" y="35357"/>
                      <a:pt x="586602" y="35357"/>
                    </a:cubicBezTo>
                    <a:close/>
                  </a:path>
                </a:pathLst>
              </a:custGeom>
              <a:solidFill>
                <a:srgbClr val="52525B"/>
              </a:solidFill>
              <a:ln w="16045" cap="flat">
                <a:noFill/>
                <a:prstDash val="solid"/>
                <a:miter/>
              </a:ln>
            </p:spPr>
            <p:txBody>
              <a:bodyPr rtlCol="0" anchor="ctr"/>
              <a:lstStyle/>
              <a:p>
                <a:endParaRPr lang="fr-BE"/>
              </a:p>
            </p:txBody>
          </p:sp>
          <p:sp>
            <p:nvSpPr>
              <p:cNvPr id="253" name="Forme libre : forme 252">
                <a:extLst>
                  <a:ext uri="{FF2B5EF4-FFF2-40B4-BE49-F238E27FC236}">
                    <a16:creationId xmlns:a16="http://schemas.microsoft.com/office/drawing/2014/main" id="{45ED4130-12FA-41D6-A08A-BF65029CB8FF}"/>
                  </a:ext>
                </a:extLst>
              </p:cNvPr>
              <p:cNvSpPr/>
              <p:nvPr/>
            </p:nvSpPr>
            <p:spPr>
              <a:xfrm>
                <a:off x="2228209" y="3833689"/>
                <a:ext cx="30535" cy="355175"/>
              </a:xfrm>
              <a:custGeom>
                <a:avLst/>
                <a:gdLst>
                  <a:gd name="connsiteX0" fmla="*/ 0 w 30535"/>
                  <a:gd name="connsiteY0" fmla="*/ 0 h 355175"/>
                  <a:gd name="connsiteX1" fmla="*/ 30535 w 30535"/>
                  <a:gd name="connsiteY1" fmla="*/ 0 h 355175"/>
                  <a:gd name="connsiteX2" fmla="*/ 30535 w 30535"/>
                  <a:gd name="connsiteY2" fmla="*/ 355176 h 355175"/>
                  <a:gd name="connsiteX3" fmla="*/ 0 w 30535"/>
                  <a:gd name="connsiteY3" fmla="*/ 355176 h 355175"/>
                </a:gdLst>
                <a:ahLst/>
                <a:cxnLst>
                  <a:cxn ang="0">
                    <a:pos x="connsiteX0" y="connsiteY0"/>
                  </a:cxn>
                  <a:cxn ang="0">
                    <a:pos x="connsiteX1" y="connsiteY1"/>
                  </a:cxn>
                  <a:cxn ang="0">
                    <a:pos x="connsiteX2" y="connsiteY2"/>
                  </a:cxn>
                  <a:cxn ang="0">
                    <a:pos x="connsiteX3" y="connsiteY3"/>
                  </a:cxn>
                </a:cxnLst>
                <a:rect l="l" t="t" r="r" b="b"/>
                <a:pathLst>
                  <a:path w="30535" h="355175">
                    <a:moveTo>
                      <a:pt x="0" y="0"/>
                    </a:moveTo>
                    <a:lnTo>
                      <a:pt x="30535" y="0"/>
                    </a:lnTo>
                    <a:lnTo>
                      <a:pt x="30535" y="355176"/>
                    </a:lnTo>
                    <a:lnTo>
                      <a:pt x="0" y="355176"/>
                    </a:lnTo>
                    <a:close/>
                  </a:path>
                </a:pathLst>
              </a:custGeom>
              <a:solidFill>
                <a:srgbClr val="52525B"/>
              </a:solidFill>
              <a:ln w="16045" cap="flat">
                <a:noFill/>
                <a:prstDash val="solid"/>
                <a:miter/>
              </a:ln>
            </p:spPr>
            <p:txBody>
              <a:bodyPr rtlCol="0" anchor="ctr"/>
              <a:lstStyle/>
              <a:p>
                <a:endParaRPr lang="fr-BE"/>
              </a:p>
            </p:txBody>
          </p:sp>
        </p:grpSp>
      </p:grpSp>
      <p:pic>
        <p:nvPicPr>
          <p:cNvPr id="255" name="Graphique 254">
            <a:extLst>
              <a:ext uri="{FF2B5EF4-FFF2-40B4-BE49-F238E27FC236}">
                <a16:creationId xmlns:a16="http://schemas.microsoft.com/office/drawing/2014/main" id="{A87EB50F-80CC-42BC-8070-88575013F9F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8211942" flipH="1">
            <a:off x="2192224" y="1606774"/>
            <a:ext cx="921336" cy="371921"/>
          </a:xfrm>
          <a:prstGeom prst="rect">
            <a:avLst/>
          </a:prstGeom>
          <a:effectLst>
            <a:outerShdw blurRad="50800" dist="38100" dir="2700000" algn="tl" rotWithShape="0">
              <a:prstClr val="black">
                <a:alpha val="40000"/>
              </a:prstClr>
            </a:outerShdw>
          </a:effectLst>
        </p:spPr>
      </p:pic>
      <p:sp>
        <p:nvSpPr>
          <p:cNvPr id="257" name="Espace réservé du contenu 3">
            <a:extLst>
              <a:ext uri="{FF2B5EF4-FFF2-40B4-BE49-F238E27FC236}">
                <a16:creationId xmlns:a16="http://schemas.microsoft.com/office/drawing/2014/main" id="{64900A3C-7DB6-4289-879D-C660ED00DF13}"/>
              </a:ext>
            </a:extLst>
          </p:cNvPr>
          <p:cNvSpPr txBox="1">
            <a:spLocks/>
          </p:cNvSpPr>
          <p:nvPr/>
        </p:nvSpPr>
        <p:spPr>
          <a:xfrm>
            <a:off x="3061707" y="1778262"/>
            <a:ext cx="4694449" cy="22005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just">
              <a:buClr>
                <a:srgbClr val="FF7351"/>
              </a:buClr>
            </a:pPr>
            <a:r>
              <a:rPr lang="fr-BE" sz="1050" b="1">
                <a:solidFill>
                  <a:srgbClr val="FF7351"/>
                </a:solidFill>
                <a:latin typeface="Trebuchet MS" panose="020B0603020202020204" pitchFamily="34" charset="0"/>
              </a:rPr>
              <a:t>Forfait mobilités durables </a:t>
            </a:r>
          </a:p>
        </p:txBody>
      </p:sp>
      <p:sp>
        <p:nvSpPr>
          <p:cNvPr id="258" name="Espace réservé du contenu 3">
            <a:extLst>
              <a:ext uri="{FF2B5EF4-FFF2-40B4-BE49-F238E27FC236}">
                <a16:creationId xmlns:a16="http://schemas.microsoft.com/office/drawing/2014/main" id="{78FCC59B-0647-469D-968C-E130B973D802}"/>
              </a:ext>
            </a:extLst>
          </p:cNvPr>
          <p:cNvSpPr txBox="1">
            <a:spLocks/>
          </p:cNvSpPr>
          <p:nvPr/>
        </p:nvSpPr>
        <p:spPr>
          <a:xfrm>
            <a:off x="3116209" y="2007196"/>
            <a:ext cx="4634857" cy="751183"/>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dirty="0">
                <a:solidFill>
                  <a:schemeClr val="bg1">
                    <a:lumMod val="50000"/>
                  </a:schemeClr>
                </a:solidFill>
                <a:latin typeface="Trebuchet MS" panose="020B0603020202020204" pitchFamily="34" charset="0"/>
              </a:rPr>
              <a:t>L’employeur peut </a:t>
            </a:r>
            <a:r>
              <a:rPr lang="fr-BE" sz="900" b="1" dirty="0">
                <a:solidFill>
                  <a:schemeClr val="bg1">
                    <a:lumMod val="50000"/>
                  </a:schemeClr>
                </a:solidFill>
                <a:latin typeface="Trebuchet MS" panose="020B0603020202020204" pitchFamily="34" charset="0"/>
              </a:rPr>
              <a:t>prendre en charge tout ou partie des frais </a:t>
            </a:r>
            <a:r>
              <a:rPr lang="fr-BE" sz="900" dirty="0">
                <a:solidFill>
                  <a:schemeClr val="bg1">
                    <a:lumMod val="50000"/>
                  </a:schemeClr>
                </a:solidFill>
                <a:latin typeface="Trebuchet MS" panose="020B0603020202020204" pitchFamily="34" charset="0"/>
              </a:rPr>
              <a:t>engagés par les salariés pour se rendre à leur lieu de travail avec leur cycle personnel </a:t>
            </a:r>
          </a:p>
          <a:p>
            <a:pPr marL="171450" indent="-171450">
              <a:buClr>
                <a:srgbClr val="FF7351"/>
              </a:buClr>
              <a:buFont typeface="Wingdings" panose="05000000000000000000" pitchFamily="2" charset="2"/>
              <a:buChar char="ü"/>
            </a:pPr>
            <a:r>
              <a:rPr lang="fr-BE" sz="900" dirty="0">
                <a:solidFill>
                  <a:schemeClr val="bg1">
                    <a:lumMod val="50000"/>
                  </a:schemeClr>
                </a:solidFill>
                <a:latin typeface="Trebuchet MS" panose="020B0603020202020204" pitchFamily="34" charset="0"/>
              </a:rPr>
              <a:t>1</a:t>
            </a:r>
            <a:r>
              <a:rPr lang="fr-BE" sz="900" baseline="30000" dirty="0">
                <a:solidFill>
                  <a:schemeClr val="bg1">
                    <a:lumMod val="50000"/>
                  </a:schemeClr>
                </a:solidFill>
                <a:latin typeface="Trebuchet MS" panose="020B0603020202020204" pitchFamily="34" charset="0"/>
              </a:rPr>
              <a:t>er</a:t>
            </a:r>
            <a:r>
              <a:rPr lang="fr-BE" sz="900" dirty="0">
                <a:solidFill>
                  <a:schemeClr val="bg1">
                    <a:lumMod val="50000"/>
                  </a:schemeClr>
                </a:solidFill>
                <a:latin typeface="Trebuchet MS" panose="020B0603020202020204" pitchFamily="34" charset="0"/>
              </a:rPr>
              <a:t> janvier 2022 : extension aux Engins de Déplacement Personnel Motorisé (EDPM)</a:t>
            </a:r>
          </a:p>
          <a:p>
            <a:pPr marL="171450" indent="-171450">
              <a:buClr>
                <a:srgbClr val="FF7351"/>
              </a:buClr>
              <a:buFont typeface="Wingdings" panose="05000000000000000000" pitchFamily="2" charset="2"/>
              <a:buChar char="ü"/>
            </a:pPr>
            <a:endParaRPr lang="fr-BE" sz="900" dirty="0">
              <a:solidFill>
                <a:schemeClr val="bg1">
                  <a:lumMod val="50000"/>
                </a:schemeClr>
              </a:solidFill>
              <a:latin typeface="Trebuchet MS" panose="020B0603020202020204" pitchFamily="34" charset="0"/>
            </a:endParaRPr>
          </a:p>
        </p:txBody>
      </p:sp>
      <p:sp>
        <p:nvSpPr>
          <p:cNvPr id="259" name="Espace réservé du contenu 3">
            <a:extLst>
              <a:ext uri="{FF2B5EF4-FFF2-40B4-BE49-F238E27FC236}">
                <a16:creationId xmlns:a16="http://schemas.microsoft.com/office/drawing/2014/main" id="{439B3DC2-0B85-4E72-BED6-91D1F5E37E4E}"/>
              </a:ext>
            </a:extLst>
          </p:cNvPr>
          <p:cNvSpPr txBox="1">
            <a:spLocks/>
          </p:cNvSpPr>
          <p:nvPr/>
        </p:nvSpPr>
        <p:spPr>
          <a:xfrm>
            <a:off x="3061707" y="2608616"/>
            <a:ext cx="4694449" cy="22005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just">
              <a:buClr>
                <a:srgbClr val="FF7351"/>
              </a:buClr>
            </a:pPr>
            <a:r>
              <a:rPr lang="fr-BE" sz="1050" b="1">
                <a:solidFill>
                  <a:srgbClr val="FF7351"/>
                </a:solidFill>
                <a:latin typeface="Trebuchet MS" panose="020B0603020202020204" pitchFamily="34" charset="0"/>
              </a:rPr>
              <a:t>Exonération d’impôt sur le revenu 2020, de cotisations et de CSG/CRDS </a:t>
            </a:r>
          </a:p>
        </p:txBody>
      </p:sp>
      <p:sp>
        <p:nvSpPr>
          <p:cNvPr id="260" name="Espace réservé du contenu 3">
            <a:extLst>
              <a:ext uri="{FF2B5EF4-FFF2-40B4-BE49-F238E27FC236}">
                <a16:creationId xmlns:a16="http://schemas.microsoft.com/office/drawing/2014/main" id="{4F45CE63-CA44-4B7F-9BC1-06B0568EC90A}"/>
              </a:ext>
            </a:extLst>
          </p:cNvPr>
          <p:cNvSpPr txBox="1">
            <a:spLocks/>
          </p:cNvSpPr>
          <p:nvPr/>
        </p:nvSpPr>
        <p:spPr>
          <a:xfrm>
            <a:off x="3116209" y="2837550"/>
            <a:ext cx="4724615" cy="393515"/>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b="1">
                <a:solidFill>
                  <a:schemeClr val="bg1">
                    <a:lumMod val="50000"/>
                  </a:schemeClr>
                </a:solidFill>
                <a:latin typeface="Trebuchet MS" panose="020B0603020202020204" pitchFamily="34" charset="0"/>
              </a:rPr>
              <a:t>500 € maximum* </a:t>
            </a:r>
            <a:r>
              <a:rPr lang="fr-BE" sz="900">
                <a:solidFill>
                  <a:schemeClr val="bg1">
                    <a:lumMod val="50000"/>
                  </a:schemeClr>
                </a:solidFill>
                <a:latin typeface="Trebuchet MS" panose="020B0603020202020204" pitchFamily="34" charset="0"/>
              </a:rPr>
              <a:t>- </a:t>
            </a:r>
            <a:r>
              <a:rPr lang="fr-BE" sz="900" i="1">
                <a:solidFill>
                  <a:schemeClr val="bg1">
                    <a:lumMod val="50000"/>
                  </a:schemeClr>
                </a:solidFill>
                <a:latin typeface="Trebuchet MS" panose="020B0603020202020204" pitchFamily="34" charset="0"/>
              </a:rPr>
              <a:t>forfait mobilités durables et/ou prime transport</a:t>
            </a:r>
          </a:p>
          <a:p>
            <a:pPr marL="171450" indent="-171450">
              <a:buClr>
                <a:srgbClr val="FF7351"/>
              </a:buClr>
              <a:buFont typeface="Wingdings" panose="05000000000000000000" pitchFamily="2" charset="2"/>
              <a:buChar char="ü"/>
            </a:pPr>
            <a:r>
              <a:rPr lang="fr-BE" sz="900" b="1">
                <a:solidFill>
                  <a:schemeClr val="bg1">
                    <a:lumMod val="50000"/>
                  </a:schemeClr>
                </a:solidFill>
                <a:latin typeface="Trebuchet MS" panose="020B0603020202020204" pitchFamily="34" charset="0"/>
              </a:rPr>
              <a:t>200 € maximum* </a:t>
            </a:r>
            <a:r>
              <a:rPr lang="fr-BE" sz="900">
                <a:solidFill>
                  <a:schemeClr val="bg1">
                    <a:lumMod val="50000"/>
                  </a:schemeClr>
                </a:solidFill>
                <a:latin typeface="Trebuchet MS" panose="020B0603020202020204" pitchFamily="34" charset="0"/>
              </a:rPr>
              <a:t>- </a:t>
            </a:r>
            <a:r>
              <a:rPr lang="fr-BE" sz="900" i="1">
                <a:solidFill>
                  <a:schemeClr val="bg1">
                    <a:lumMod val="50000"/>
                  </a:schemeClr>
                </a:solidFill>
                <a:latin typeface="Trebuchet MS" panose="020B0603020202020204" pitchFamily="34" charset="0"/>
              </a:rPr>
              <a:t>frais de carburant</a:t>
            </a:r>
          </a:p>
        </p:txBody>
      </p:sp>
      <p:sp>
        <p:nvSpPr>
          <p:cNvPr id="261" name="ZoneTexte 260">
            <a:extLst>
              <a:ext uri="{FF2B5EF4-FFF2-40B4-BE49-F238E27FC236}">
                <a16:creationId xmlns:a16="http://schemas.microsoft.com/office/drawing/2014/main" id="{F043D959-C4AF-4E02-9196-320012C6FA30}"/>
              </a:ext>
            </a:extLst>
          </p:cNvPr>
          <p:cNvSpPr txBox="1"/>
          <p:nvPr/>
        </p:nvSpPr>
        <p:spPr>
          <a:xfrm>
            <a:off x="7789332" y="4887013"/>
            <a:ext cx="1354667" cy="230832"/>
          </a:xfrm>
          <a:prstGeom prst="rect">
            <a:avLst/>
          </a:prstGeom>
          <a:noFill/>
        </p:spPr>
        <p:txBody>
          <a:bodyPr wrap="square">
            <a:spAutoFit/>
          </a:bodyPr>
          <a:lstStyle/>
          <a:p>
            <a:pPr algn="r"/>
            <a:r>
              <a:rPr lang="fr-BE" sz="900" i="1">
                <a:solidFill>
                  <a:schemeClr val="bg1">
                    <a:lumMod val="50000"/>
                  </a:schemeClr>
                </a:solidFill>
                <a:latin typeface="Trebuchet MS" panose="020B0603020202020204" pitchFamily="34" charset="0"/>
              </a:rPr>
              <a:t>*par salarié et par an</a:t>
            </a:r>
            <a:endParaRPr lang="fr-BE" sz="900"/>
          </a:p>
        </p:txBody>
      </p:sp>
    </p:spTree>
    <p:extLst>
      <p:ext uri="{BB962C8B-B14F-4D97-AF65-F5344CB8AC3E}">
        <p14:creationId xmlns:p14="http://schemas.microsoft.com/office/powerpoint/2010/main" val="8601658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nodeType="afterEffect">
                                  <p:stCondLst>
                                    <p:cond delay="0"/>
                                  </p:stCondLst>
                                  <p:childTnLst>
                                    <p:set>
                                      <p:cBhvr>
                                        <p:cTn id="11" dur="1" fill="hold">
                                          <p:stCondLst>
                                            <p:cond delay="0"/>
                                          </p:stCondLst>
                                        </p:cTn>
                                        <p:tgtEl>
                                          <p:spTgt spid="255"/>
                                        </p:tgtEl>
                                        <p:attrNameLst>
                                          <p:attrName>style.visibility</p:attrName>
                                        </p:attrNameLst>
                                      </p:cBhvr>
                                      <p:to>
                                        <p:strVal val="visible"/>
                                      </p:to>
                                    </p:set>
                                    <p:animEffect transition="in" filter="wipe(left)">
                                      <p:cBhvr>
                                        <p:cTn id="12" dur="1000"/>
                                        <p:tgtEl>
                                          <p:spTgt spid="255"/>
                                        </p:tgtEl>
                                      </p:cBhvr>
                                    </p:animEffect>
                                  </p:childTnLst>
                                </p:cTn>
                              </p:par>
                            </p:childTnLst>
                          </p:cTn>
                        </p:par>
                        <p:par>
                          <p:cTn id="13" fill="hold">
                            <p:stCondLst>
                              <p:cond delay="1500"/>
                            </p:stCondLst>
                            <p:childTnLst>
                              <p:par>
                                <p:cTn id="14" presetID="37" presetClass="entr" presetSubtype="0" fill="hold" grpId="0" nodeType="afterEffect">
                                  <p:stCondLst>
                                    <p:cond delay="0"/>
                                  </p:stCondLst>
                                  <p:childTnLst>
                                    <p:set>
                                      <p:cBhvr>
                                        <p:cTn id="15" dur="1" fill="hold">
                                          <p:stCondLst>
                                            <p:cond delay="0"/>
                                          </p:stCondLst>
                                        </p:cTn>
                                        <p:tgtEl>
                                          <p:spTgt spid="256"/>
                                        </p:tgtEl>
                                        <p:attrNameLst>
                                          <p:attrName>style.visibility</p:attrName>
                                        </p:attrNameLst>
                                      </p:cBhvr>
                                      <p:to>
                                        <p:strVal val="visible"/>
                                      </p:to>
                                    </p:set>
                                    <p:animEffect transition="in" filter="fade">
                                      <p:cBhvr>
                                        <p:cTn id="16" dur="1000"/>
                                        <p:tgtEl>
                                          <p:spTgt spid="256"/>
                                        </p:tgtEl>
                                      </p:cBhvr>
                                    </p:animEffect>
                                    <p:anim calcmode="lin" valueType="num">
                                      <p:cBhvr>
                                        <p:cTn id="17" dur="1000" fill="hold"/>
                                        <p:tgtEl>
                                          <p:spTgt spid="256"/>
                                        </p:tgtEl>
                                        <p:attrNameLst>
                                          <p:attrName>ppt_x</p:attrName>
                                        </p:attrNameLst>
                                      </p:cBhvr>
                                      <p:tavLst>
                                        <p:tav tm="0">
                                          <p:val>
                                            <p:strVal val="#ppt_x"/>
                                          </p:val>
                                        </p:tav>
                                        <p:tav tm="100000">
                                          <p:val>
                                            <p:strVal val="#ppt_x"/>
                                          </p:val>
                                        </p:tav>
                                      </p:tavLst>
                                    </p:anim>
                                    <p:anim calcmode="lin" valueType="num">
                                      <p:cBhvr>
                                        <p:cTn id="18" dur="900" decel="100000" fill="hold"/>
                                        <p:tgtEl>
                                          <p:spTgt spid="256"/>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256"/>
                                        </p:tgtEl>
                                        <p:attrNameLst>
                                          <p:attrName>ppt_y</p:attrName>
                                        </p:attrNameLst>
                                      </p:cBhvr>
                                      <p:tavLst>
                                        <p:tav tm="0">
                                          <p:val>
                                            <p:strVal val="#ppt_y-.03"/>
                                          </p:val>
                                        </p:tav>
                                        <p:tav tm="100000">
                                          <p:val>
                                            <p:strVal val="#ppt_y"/>
                                          </p:val>
                                        </p:tav>
                                      </p:tavLst>
                                    </p:anim>
                                  </p:childTnLst>
                                </p:cTn>
                              </p:par>
                            </p:childTnLst>
                          </p:cTn>
                        </p:par>
                        <p:par>
                          <p:cTn id="20" fill="hold">
                            <p:stCondLst>
                              <p:cond delay="2500"/>
                            </p:stCondLst>
                            <p:childTnLst>
                              <p:par>
                                <p:cTn id="21" presetID="10" presetClass="entr" presetSubtype="0" fill="hold" grpId="0" nodeType="afterEffect">
                                  <p:stCondLst>
                                    <p:cond delay="0"/>
                                  </p:stCondLst>
                                  <p:childTnLst>
                                    <p:set>
                                      <p:cBhvr>
                                        <p:cTn id="22" dur="1" fill="hold">
                                          <p:stCondLst>
                                            <p:cond delay="0"/>
                                          </p:stCondLst>
                                        </p:cTn>
                                        <p:tgtEl>
                                          <p:spTgt spid="257"/>
                                        </p:tgtEl>
                                        <p:attrNameLst>
                                          <p:attrName>style.visibility</p:attrName>
                                        </p:attrNameLst>
                                      </p:cBhvr>
                                      <p:to>
                                        <p:strVal val="visible"/>
                                      </p:to>
                                    </p:set>
                                    <p:animEffect transition="in" filter="fade">
                                      <p:cBhvr>
                                        <p:cTn id="23" dur="1000"/>
                                        <p:tgtEl>
                                          <p:spTgt spid="257"/>
                                        </p:tgtEl>
                                      </p:cBhvr>
                                    </p:animEffect>
                                  </p:childTnLst>
                                </p:cTn>
                              </p:par>
                            </p:childTnLst>
                          </p:cTn>
                        </p:par>
                        <p:par>
                          <p:cTn id="24" fill="hold">
                            <p:stCondLst>
                              <p:cond delay="3500"/>
                            </p:stCondLst>
                            <p:childTnLst>
                              <p:par>
                                <p:cTn id="25" presetID="10" presetClass="entr" presetSubtype="0" fill="hold" grpId="0" nodeType="afterEffect">
                                  <p:stCondLst>
                                    <p:cond delay="0"/>
                                  </p:stCondLst>
                                  <p:childTnLst>
                                    <p:set>
                                      <p:cBhvr>
                                        <p:cTn id="26" dur="1" fill="hold">
                                          <p:stCondLst>
                                            <p:cond delay="0"/>
                                          </p:stCondLst>
                                        </p:cTn>
                                        <p:tgtEl>
                                          <p:spTgt spid="258"/>
                                        </p:tgtEl>
                                        <p:attrNameLst>
                                          <p:attrName>style.visibility</p:attrName>
                                        </p:attrNameLst>
                                      </p:cBhvr>
                                      <p:to>
                                        <p:strVal val="visible"/>
                                      </p:to>
                                    </p:set>
                                    <p:animEffect transition="in" filter="fade">
                                      <p:cBhvr>
                                        <p:cTn id="27" dur="1000"/>
                                        <p:tgtEl>
                                          <p:spTgt spid="258"/>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59"/>
                                        </p:tgtEl>
                                        <p:attrNameLst>
                                          <p:attrName>style.visibility</p:attrName>
                                        </p:attrNameLst>
                                      </p:cBhvr>
                                      <p:to>
                                        <p:strVal val="visible"/>
                                      </p:to>
                                    </p:set>
                                    <p:animEffect transition="in" filter="fade">
                                      <p:cBhvr>
                                        <p:cTn id="32" dur="1000"/>
                                        <p:tgtEl>
                                          <p:spTgt spid="259"/>
                                        </p:tgtEl>
                                      </p:cBhvr>
                                    </p:animEffect>
                                  </p:childTnLst>
                                </p:cTn>
                              </p:par>
                            </p:childTnLst>
                          </p:cTn>
                        </p:par>
                        <p:par>
                          <p:cTn id="33" fill="hold">
                            <p:stCondLst>
                              <p:cond delay="1000"/>
                            </p:stCondLst>
                            <p:childTnLst>
                              <p:par>
                                <p:cTn id="34" presetID="10" presetClass="entr" presetSubtype="0" fill="hold" grpId="0" nodeType="afterEffect">
                                  <p:stCondLst>
                                    <p:cond delay="0"/>
                                  </p:stCondLst>
                                  <p:childTnLst>
                                    <p:set>
                                      <p:cBhvr>
                                        <p:cTn id="35" dur="1" fill="hold">
                                          <p:stCondLst>
                                            <p:cond delay="0"/>
                                          </p:stCondLst>
                                        </p:cTn>
                                        <p:tgtEl>
                                          <p:spTgt spid="260"/>
                                        </p:tgtEl>
                                        <p:attrNameLst>
                                          <p:attrName>style.visibility</p:attrName>
                                        </p:attrNameLst>
                                      </p:cBhvr>
                                      <p:to>
                                        <p:strVal val="visible"/>
                                      </p:to>
                                    </p:set>
                                    <p:animEffect transition="in" filter="fade">
                                      <p:cBhvr>
                                        <p:cTn id="36" dur="1000"/>
                                        <p:tgtEl>
                                          <p:spTgt spid="26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61"/>
                                        </p:tgtEl>
                                        <p:attrNameLst>
                                          <p:attrName>style.visibility</p:attrName>
                                        </p:attrNameLst>
                                      </p:cBhvr>
                                      <p:to>
                                        <p:strVal val="visible"/>
                                      </p:to>
                                    </p:set>
                                    <p:animEffect transition="in" filter="fade">
                                      <p:cBhvr>
                                        <p:cTn id="39" dur="500"/>
                                        <p:tgtEl>
                                          <p:spTgt spid="2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 grpId="0" animBg="1"/>
      <p:bldP spid="257" grpId="0"/>
      <p:bldP spid="258" grpId="0"/>
      <p:bldP spid="259" grpId="0"/>
      <p:bldP spid="260" grpId="0"/>
      <p:bldP spid="26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Les dispositions applicables aux entreprises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Encourager l’épargne salariale</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3</a:t>
            </a:r>
          </a:p>
        </p:txBody>
      </p:sp>
      <p:grpSp>
        <p:nvGrpSpPr>
          <p:cNvPr id="9" name="Graphique 2">
            <a:extLst>
              <a:ext uri="{FF2B5EF4-FFF2-40B4-BE49-F238E27FC236}">
                <a16:creationId xmlns:a16="http://schemas.microsoft.com/office/drawing/2014/main" id="{DDC22124-5F96-4371-AB26-5E2B4498CB81}"/>
              </a:ext>
            </a:extLst>
          </p:cNvPr>
          <p:cNvGrpSpPr/>
          <p:nvPr/>
        </p:nvGrpSpPr>
        <p:grpSpPr>
          <a:xfrm flipH="1">
            <a:off x="0" y="1707254"/>
            <a:ext cx="3169629" cy="2995125"/>
            <a:chOff x="1850413" y="0"/>
            <a:chExt cx="5443174" cy="5143500"/>
          </a:xfrm>
        </p:grpSpPr>
        <p:grpSp>
          <p:nvGrpSpPr>
            <p:cNvPr id="10" name="Graphique 2">
              <a:extLst>
                <a:ext uri="{FF2B5EF4-FFF2-40B4-BE49-F238E27FC236}">
                  <a16:creationId xmlns:a16="http://schemas.microsoft.com/office/drawing/2014/main" id="{DDC22124-5F96-4371-AB26-5E2B4498CB81}"/>
                </a:ext>
              </a:extLst>
            </p:cNvPr>
            <p:cNvGrpSpPr/>
            <p:nvPr/>
          </p:nvGrpSpPr>
          <p:grpSpPr>
            <a:xfrm>
              <a:off x="1850564" y="1814219"/>
              <a:ext cx="3697043" cy="3327646"/>
              <a:chOff x="1850564" y="1814219"/>
              <a:chExt cx="3697043" cy="3327646"/>
            </a:xfrm>
          </p:grpSpPr>
          <p:grpSp>
            <p:nvGrpSpPr>
              <p:cNvPr id="11" name="Graphique 2">
                <a:extLst>
                  <a:ext uri="{FF2B5EF4-FFF2-40B4-BE49-F238E27FC236}">
                    <a16:creationId xmlns:a16="http://schemas.microsoft.com/office/drawing/2014/main" id="{DDC22124-5F96-4371-AB26-5E2B4498CB81}"/>
                  </a:ext>
                </a:extLst>
              </p:cNvPr>
              <p:cNvGrpSpPr/>
              <p:nvPr/>
            </p:nvGrpSpPr>
            <p:grpSpPr>
              <a:xfrm>
                <a:off x="1850564" y="1814219"/>
                <a:ext cx="3697043" cy="3327646"/>
                <a:chOff x="1850564" y="1814219"/>
                <a:chExt cx="3697043" cy="3327646"/>
              </a:xfrm>
            </p:grpSpPr>
            <p:sp>
              <p:nvSpPr>
                <p:cNvPr id="13" name="Forme libre : forme 12">
                  <a:extLst>
                    <a:ext uri="{FF2B5EF4-FFF2-40B4-BE49-F238E27FC236}">
                      <a16:creationId xmlns:a16="http://schemas.microsoft.com/office/drawing/2014/main" id="{EBB529FC-8E34-4B00-AE12-466863C1E4D5}"/>
                    </a:ext>
                  </a:extLst>
                </p:cNvPr>
                <p:cNvSpPr/>
                <p:nvPr/>
              </p:nvSpPr>
              <p:spPr>
                <a:xfrm>
                  <a:off x="2590335" y="4898856"/>
                  <a:ext cx="1363790" cy="243008"/>
                </a:xfrm>
                <a:custGeom>
                  <a:avLst/>
                  <a:gdLst>
                    <a:gd name="connsiteX0" fmla="*/ 645662 w 1363790"/>
                    <a:gd name="connsiteY0" fmla="*/ 0 h 243008"/>
                    <a:gd name="connsiteX1" fmla="*/ 0 w 1363790"/>
                    <a:gd name="connsiteY1" fmla="*/ 121505 h 243008"/>
                    <a:gd name="connsiteX2" fmla="*/ 645662 w 1363790"/>
                    <a:gd name="connsiteY2" fmla="*/ 243009 h 243008"/>
                    <a:gd name="connsiteX3" fmla="*/ 1363790 w 1363790"/>
                    <a:gd name="connsiteY3" fmla="*/ 121505 h 243008"/>
                    <a:gd name="connsiteX4" fmla="*/ 645662 w 1363790"/>
                    <a:gd name="connsiteY4" fmla="*/ 0 h 24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790" h="243008">
                      <a:moveTo>
                        <a:pt x="645662" y="0"/>
                      </a:moveTo>
                      <a:cubicBezTo>
                        <a:pt x="269162" y="0"/>
                        <a:pt x="0" y="54486"/>
                        <a:pt x="0" y="121505"/>
                      </a:cubicBezTo>
                      <a:cubicBezTo>
                        <a:pt x="0" y="188523"/>
                        <a:pt x="269162" y="243009"/>
                        <a:pt x="645662" y="243009"/>
                      </a:cubicBezTo>
                      <a:cubicBezTo>
                        <a:pt x="1022162" y="243009"/>
                        <a:pt x="1363790" y="188523"/>
                        <a:pt x="1363790" y="121505"/>
                      </a:cubicBezTo>
                      <a:cubicBezTo>
                        <a:pt x="1363245" y="54486"/>
                        <a:pt x="1022162" y="0"/>
                        <a:pt x="645662" y="0"/>
                      </a:cubicBezTo>
                      <a:close/>
                    </a:path>
                  </a:pathLst>
                </a:custGeom>
                <a:solidFill>
                  <a:schemeClr val="bg1">
                    <a:lumMod val="75000"/>
                    <a:alpha val="30000"/>
                  </a:schemeClr>
                </a:solidFill>
                <a:ln w="5444" cap="flat">
                  <a:noFill/>
                  <a:prstDash val="solid"/>
                  <a:miter/>
                </a:ln>
              </p:spPr>
              <p:txBody>
                <a:bodyPr rtlCol="0" anchor="ctr"/>
                <a:lstStyle/>
                <a:p>
                  <a:endParaRPr lang="fr-BE"/>
                </a:p>
              </p:txBody>
            </p:sp>
            <p:sp>
              <p:nvSpPr>
                <p:cNvPr id="14" name="Forme libre : forme 13">
                  <a:extLst>
                    <a:ext uri="{FF2B5EF4-FFF2-40B4-BE49-F238E27FC236}">
                      <a16:creationId xmlns:a16="http://schemas.microsoft.com/office/drawing/2014/main" id="{B008FBCD-737C-4B58-A532-4D88026AF885}"/>
                    </a:ext>
                  </a:extLst>
                </p:cNvPr>
                <p:cNvSpPr/>
                <p:nvPr/>
              </p:nvSpPr>
              <p:spPr>
                <a:xfrm>
                  <a:off x="3938325" y="4745205"/>
                  <a:ext cx="1314752" cy="243008"/>
                </a:xfrm>
                <a:custGeom>
                  <a:avLst/>
                  <a:gdLst>
                    <a:gd name="connsiteX0" fmla="*/ 633130 w 1314752"/>
                    <a:gd name="connsiteY0" fmla="*/ 0 h 243008"/>
                    <a:gd name="connsiteX1" fmla="*/ 0 w 1314752"/>
                    <a:gd name="connsiteY1" fmla="*/ 121504 h 243008"/>
                    <a:gd name="connsiteX2" fmla="*/ 633130 w 1314752"/>
                    <a:gd name="connsiteY2" fmla="*/ 243008 h 243008"/>
                    <a:gd name="connsiteX3" fmla="*/ 1314753 w 1314752"/>
                    <a:gd name="connsiteY3" fmla="*/ 121504 h 243008"/>
                    <a:gd name="connsiteX4" fmla="*/ 633130 w 1314752"/>
                    <a:gd name="connsiteY4" fmla="*/ 0 h 243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752" h="243008">
                      <a:moveTo>
                        <a:pt x="633130" y="0"/>
                      </a:moveTo>
                      <a:cubicBezTo>
                        <a:pt x="256630" y="0"/>
                        <a:pt x="0" y="54486"/>
                        <a:pt x="0" y="121504"/>
                      </a:cubicBezTo>
                      <a:cubicBezTo>
                        <a:pt x="0" y="188522"/>
                        <a:pt x="256630" y="243008"/>
                        <a:pt x="633130" y="243008"/>
                      </a:cubicBezTo>
                      <a:cubicBezTo>
                        <a:pt x="1009630" y="243008"/>
                        <a:pt x="1314753" y="188522"/>
                        <a:pt x="1314753" y="121504"/>
                      </a:cubicBezTo>
                      <a:cubicBezTo>
                        <a:pt x="1314753" y="54486"/>
                        <a:pt x="1009630" y="0"/>
                        <a:pt x="633130" y="0"/>
                      </a:cubicBezTo>
                      <a:close/>
                    </a:path>
                  </a:pathLst>
                </a:custGeom>
                <a:solidFill>
                  <a:schemeClr val="bg1">
                    <a:lumMod val="75000"/>
                    <a:alpha val="30000"/>
                  </a:schemeClr>
                </a:solidFill>
                <a:ln w="5444" cap="flat">
                  <a:noFill/>
                  <a:prstDash val="solid"/>
                  <a:miter/>
                </a:ln>
              </p:spPr>
              <p:txBody>
                <a:bodyPr rtlCol="0" anchor="ctr"/>
                <a:lstStyle/>
                <a:p>
                  <a:endParaRPr lang="fr-BE"/>
                </a:p>
              </p:txBody>
            </p:sp>
            <p:sp>
              <p:nvSpPr>
                <p:cNvPr id="15" name="Forme libre : forme 14">
                  <a:extLst>
                    <a:ext uri="{FF2B5EF4-FFF2-40B4-BE49-F238E27FC236}">
                      <a16:creationId xmlns:a16="http://schemas.microsoft.com/office/drawing/2014/main" id="{7FB1E1D8-3DD0-4EA6-B0FD-BFE4C8E522E3}"/>
                    </a:ext>
                  </a:extLst>
                </p:cNvPr>
                <p:cNvSpPr/>
                <p:nvPr/>
              </p:nvSpPr>
              <p:spPr>
                <a:xfrm>
                  <a:off x="5346794" y="2726832"/>
                  <a:ext cx="200813" cy="381224"/>
                </a:xfrm>
                <a:custGeom>
                  <a:avLst/>
                  <a:gdLst>
                    <a:gd name="connsiteX0" fmla="*/ 160189 w 200813"/>
                    <a:gd name="connsiteY0" fmla="*/ 44337 h 381224"/>
                    <a:gd name="connsiteX1" fmla="*/ 26153 w 200813"/>
                    <a:gd name="connsiteY1" fmla="*/ 164206 h 381224"/>
                    <a:gd name="connsiteX2" fmla="*/ 0 w 200813"/>
                    <a:gd name="connsiteY2" fmla="*/ 340742 h 381224"/>
                    <a:gd name="connsiteX3" fmla="*/ 95896 w 200813"/>
                    <a:gd name="connsiteY3" fmla="*/ 345646 h 381224"/>
                    <a:gd name="connsiteX4" fmla="*/ 160189 w 200813"/>
                    <a:gd name="connsiteY4" fmla="*/ 44337 h 381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13" h="381224">
                      <a:moveTo>
                        <a:pt x="160189" y="44337"/>
                      </a:moveTo>
                      <a:cubicBezTo>
                        <a:pt x="76825" y="219238"/>
                        <a:pt x="26153" y="164206"/>
                        <a:pt x="26153" y="164206"/>
                      </a:cubicBezTo>
                      <a:lnTo>
                        <a:pt x="0" y="340742"/>
                      </a:lnTo>
                      <a:cubicBezTo>
                        <a:pt x="0" y="340742"/>
                        <a:pt x="4904" y="428464"/>
                        <a:pt x="95896" y="345646"/>
                      </a:cubicBezTo>
                      <a:cubicBezTo>
                        <a:pt x="186888" y="262827"/>
                        <a:pt x="243554" y="-130564"/>
                        <a:pt x="160189" y="44337"/>
                      </a:cubicBezTo>
                      <a:close/>
                    </a:path>
                  </a:pathLst>
                </a:custGeom>
                <a:solidFill>
                  <a:srgbClr val="FF4A19"/>
                </a:solidFill>
                <a:ln w="5444" cap="flat">
                  <a:noFill/>
                  <a:prstDash val="solid"/>
                  <a:miter/>
                </a:ln>
              </p:spPr>
              <p:txBody>
                <a:bodyPr rtlCol="0" anchor="ctr"/>
                <a:lstStyle/>
                <a:p>
                  <a:endParaRPr lang="fr-BE"/>
                </a:p>
              </p:txBody>
            </p:sp>
            <p:sp>
              <p:nvSpPr>
                <p:cNvPr id="16" name="Forme libre : forme 15">
                  <a:extLst>
                    <a:ext uri="{FF2B5EF4-FFF2-40B4-BE49-F238E27FC236}">
                      <a16:creationId xmlns:a16="http://schemas.microsoft.com/office/drawing/2014/main" id="{7EFC05E2-5B29-46DD-A817-20CC5BF67063}"/>
                    </a:ext>
                  </a:extLst>
                </p:cNvPr>
                <p:cNvSpPr/>
                <p:nvPr/>
              </p:nvSpPr>
              <p:spPr>
                <a:xfrm>
                  <a:off x="4979012" y="2693647"/>
                  <a:ext cx="468027" cy="600655"/>
                </a:xfrm>
                <a:custGeom>
                  <a:avLst/>
                  <a:gdLst>
                    <a:gd name="connsiteX0" fmla="*/ 0 w 468027"/>
                    <a:gd name="connsiteY0" fmla="*/ 21401 h 600655"/>
                    <a:gd name="connsiteX1" fmla="*/ 338904 w 468027"/>
                    <a:gd name="connsiteY1" fmla="*/ 598410 h 600655"/>
                    <a:gd name="connsiteX2" fmla="*/ 408102 w 468027"/>
                    <a:gd name="connsiteY2" fmla="*/ 170148 h 600655"/>
                    <a:gd name="connsiteX3" fmla="*/ 0 w 468027"/>
                    <a:gd name="connsiteY3" fmla="*/ 21401 h 600655"/>
                  </a:gdLst>
                  <a:ahLst/>
                  <a:cxnLst>
                    <a:cxn ang="0">
                      <a:pos x="connsiteX0" y="connsiteY0"/>
                    </a:cxn>
                    <a:cxn ang="0">
                      <a:pos x="connsiteX1" y="connsiteY1"/>
                    </a:cxn>
                    <a:cxn ang="0">
                      <a:pos x="connsiteX2" y="connsiteY2"/>
                    </a:cxn>
                    <a:cxn ang="0">
                      <a:pos x="connsiteX3" y="connsiteY3"/>
                    </a:cxn>
                  </a:cxnLst>
                  <a:rect l="l" t="t" r="r" b="b"/>
                  <a:pathLst>
                    <a:path w="468027" h="600655">
                      <a:moveTo>
                        <a:pt x="0" y="21401"/>
                      </a:moveTo>
                      <a:cubicBezTo>
                        <a:pt x="0" y="21401"/>
                        <a:pt x="250637" y="642544"/>
                        <a:pt x="338904" y="598410"/>
                      </a:cubicBezTo>
                      <a:cubicBezTo>
                        <a:pt x="426627" y="554821"/>
                        <a:pt x="539414" y="423509"/>
                        <a:pt x="408102" y="170148"/>
                      </a:cubicBezTo>
                      <a:cubicBezTo>
                        <a:pt x="277335" y="-83212"/>
                        <a:pt x="0" y="21401"/>
                        <a:pt x="0" y="21401"/>
                      </a:cubicBezTo>
                      <a:close/>
                    </a:path>
                  </a:pathLst>
                </a:custGeom>
                <a:solidFill>
                  <a:srgbClr val="FF5B30"/>
                </a:solidFill>
                <a:ln w="5444" cap="flat">
                  <a:noFill/>
                  <a:prstDash val="solid"/>
                  <a:miter/>
                </a:ln>
              </p:spPr>
              <p:txBody>
                <a:bodyPr rtlCol="0" anchor="ctr"/>
                <a:lstStyle/>
                <a:p>
                  <a:endParaRPr lang="fr-BE"/>
                </a:p>
              </p:txBody>
            </p:sp>
            <p:sp>
              <p:nvSpPr>
                <p:cNvPr id="17" name="Forme libre : forme 16">
                  <a:extLst>
                    <a:ext uri="{FF2B5EF4-FFF2-40B4-BE49-F238E27FC236}">
                      <a16:creationId xmlns:a16="http://schemas.microsoft.com/office/drawing/2014/main" id="{51EF836C-E0EC-4BD1-9E28-DECAF868D579}"/>
                    </a:ext>
                  </a:extLst>
                </p:cNvPr>
                <p:cNvSpPr/>
                <p:nvPr/>
              </p:nvSpPr>
              <p:spPr>
                <a:xfrm>
                  <a:off x="2697128" y="4449890"/>
                  <a:ext cx="658150" cy="584982"/>
                </a:xfrm>
                <a:custGeom>
                  <a:avLst/>
                  <a:gdLst>
                    <a:gd name="connsiteX0" fmla="*/ 0 w 658150"/>
                    <a:gd name="connsiteY0" fmla="*/ 0 h 584982"/>
                    <a:gd name="connsiteX1" fmla="*/ 93171 w 658150"/>
                    <a:gd name="connsiteY1" fmla="*/ 518709 h 584982"/>
                    <a:gd name="connsiteX2" fmla="*/ 506722 w 658150"/>
                    <a:gd name="connsiteY2" fmla="*/ 562298 h 584982"/>
                    <a:gd name="connsiteX3" fmla="*/ 618964 w 658150"/>
                    <a:gd name="connsiteY3" fmla="*/ 239739 h 584982"/>
                    <a:gd name="connsiteX4" fmla="*/ 0 w 658150"/>
                    <a:gd name="connsiteY4" fmla="*/ 0 h 58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150" h="584982">
                      <a:moveTo>
                        <a:pt x="0" y="0"/>
                      </a:moveTo>
                      <a:lnTo>
                        <a:pt x="93171" y="518709"/>
                      </a:lnTo>
                      <a:cubicBezTo>
                        <a:pt x="93171" y="518709"/>
                        <a:pt x="253361" y="632040"/>
                        <a:pt x="506722" y="562298"/>
                      </a:cubicBezTo>
                      <a:cubicBezTo>
                        <a:pt x="760083" y="492555"/>
                        <a:pt x="618964" y="239739"/>
                        <a:pt x="618964" y="239739"/>
                      </a:cubicBezTo>
                      <a:lnTo>
                        <a:pt x="0" y="0"/>
                      </a:lnTo>
                      <a:close/>
                    </a:path>
                  </a:pathLst>
                </a:custGeom>
                <a:solidFill>
                  <a:srgbClr val="FF4A19"/>
                </a:solidFill>
                <a:ln w="5444" cap="flat">
                  <a:noFill/>
                  <a:prstDash val="solid"/>
                  <a:miter/>
                </a:ln>
              </p:spPr>
              <p:txBody>
                <a:bodyPr rtlCol="0" anchor="ctr"/>
                <a:lstStyle/>
                <a:p>
                  <a:endParaRPr lang="fr-BE"/>
                </a:p>
              </p:txBody>
            </p:sp>
            <p:sp>
              <p:nvSpPr>
                <p:cNvPr id="18" name="Forme libre : forme 17">
                  <a:extLst>
                    <a:ext uri="{FF2B5EF4-FFF2-40B4-BE49-F238E27FC236}">
                      <a16:creationId xmlns:a16="http://schemas.microsoft.com/office/drawing/2014/main" id="{2B0E6929-1D55-4AC6-8813-18709251D948}"/>
                    </a:ext>
                  </a:extLst>
                </p:cNvPr>
                <p:cNvSpPr/>
                <p:nvPr/>
              </p:nvSpPr>
              <p:spPr>
                <a:xfrm>
                  <a:off x="4113225" y="4449890"/>
                  <a:ext cx="505499" cy="470700"/>
                </a:xfrm>
                <a:custGeom>
                  <a:avLst/>
                  <a:gdLst>
                    <a:gd name="connsiteX0" fmla="*/ 0 w 505499"/>
                    <a:gd name="connsiteY0" fmla="*/ 131857 h 470700"/>
                    <a:gd name="connsiteX1" fmla="*/ 61025 w 505499"/>
                    <a:gd name="connsiteY1" fmla="*/ 439704 h 470700"/>
                    <a:gd name="connsiteX2" fmla="*/ 410826 w 505499"/>
                    <a:gd name="connsiteY2" fmla="*/ 439704 h 470700"/>
                    <a:gd name="connsiteX3" fmla="*/ 454415 w 505499"/>
                    <a:gd name="connsiteY3" fmla="*/ 0 h 470700"/>
                    <a:gd name="connsiteX4" fmla="*/ 0 w 505499"/>
                    <a:gd name="connsiteY4" fmla="*/ 131857 h 47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5499" h="470700">
                      <a:moveTo>
                        <a:pt x="0" y="131857"/>
                      </a:moveTo>
                      <a:lnTo>
                        <a:pt x="61025" y="439704"/>
                      </a:lnTo>
                      <a:cubicBezTo>
                        <a:pt x="61025" y="439704"/>
                        <a:pt x="227208" y="509446"/>
                        <a:pt x="410826" y="439704"/>
                      </a:cubicBezTo>
                      <a:cubicBezTo>
                        <a:pt x="594445" y="369961"/>
                        <a:pt x="454415" y="0"/>
                        <a:pt x="454415" y="0"/>
                      </a:cubicBezTo>
                      <a:lnTo>
                        <a:pt x="0" y="131857"/>
                      </a:lnTo>
                      <a:close/>
                    </a:path>
                  </a:pathLst>
                </a:custGeom>
                <a:solidFill>
                  <a:srgbClr val="FF4A19"/>
                </a:solidFill>
                <a:ln w="5444" cap="flat">
                  <a:noFill/>
                  <a:prstDash val="solid"/>
                  <a:miter/>
                </a:ln>
              </p:spPr>
              <p:txBody>
                <a:bodyPr rtlCol="0" anchor="ctr"/>
                <a:lstStyle/>
                <a:p>
                  <a:endParaRPr lang="fr-BE"/>
                </a:p>
              </p:txBody>
            </p:sp>
            <p:sp>
              <p:nvSpPr>
                <p:cNvPr id="19" name="Forme libre : forme 18">
                  <a:extLst>
                    <a:ext uri="{FF2B5EF4-FFF2-40B4-BE49-F238E27FC236}">
                      <a16:creationId xmlns:a16="http://schemas.microsoft.com/office/drawing/2014/main" id="{F54E85A4-17AC-4E3F-95AD-932811CCB6E9}"/>
                    </a:ext>
                  </a:extLst>
                </p:cNvPr>
                <p:cNvSpPr/>
                <p:nvPr/>
              </p:nvSpPr>
              <p:spPr>
                <a:xfrm>
                  <a:off x="2631399" y="1814219"/>
                  <a:ext cx="436780" cy="794176"/>
                </a:xfrm>
                <a:custGeom>
                  <a:avLst/>
                  <a:gdLst>
                    <a:gd name="connsiteX0" fmla="*/ 34672 w 436780"/>
                    <a:gd name="connsiteY0" fmla="*/ 1262 h 794176"/>
                    <a:gd name="connsiteX1" fmla="*/ 34672 w 436780"/>
                    <a:gd name="connsiteY1" fmla="*/ 780415 h 794176"/>
                    <a:gd name="connsiteX2" fmla="*/ 436780 w 436780"/>
                    <a:gd name="connsiteY2" fmla="*/ 364140 h 794176"/>
                    <a:gd name="connsiteX3" fmla="*/ 34672 w 436780"/>
                    <a:gd name="connsiteY3" fmla="*/ 1262 h 794176"/>
                  </a:gdLst>
                  <a:ahLst/>
                  <a:cxnLst>
                    <a:cxn ang="0">
                      <a:pos x="connsiteX0" y="connsiteY0"/>
                    </a:cxn>
                    <a:cxn ang="0">
                      <a:pos x="connsiteX1" y="connsiteY1"/>
                    </a:cxn>
                    <a:cxn ang="0">
                      <a:pos x="connsiteX2" y="connsiteY2"/>
                    </a:cxn>
                    <a:cxn ang="0">
                      <a:pos x="connsiteX3" y="connsiteY3"/>
                    </a:cxn>
                  </a:cxnLst>
                  <a:rect l="l" t="t" r="r" b="b"/>
                  <a:pathLst>
                    <a:path w="436780" h="794176">
                      <a:moveTo>
                        <a:pt x="34672" y="1262"/>
                      </a:moveTo>
                      <a:cubicBezTo>
                        <a:pt x="-61769" y="27415"/>
                        <a:pt x="78261" y="676346"/>
                        <a:pt x="34672" y="780415"/>
                      </a:cubicBezTo>
                      <a:cubicBezTo>
                        <a:pt x="-8917" y="884484"/>
                        <a:pt x="436780" y="364140"/>
                        <a:pt x="436780" y="364140"/>
                      </a:cubicBezTo>
                      <a:cubicBezTo>
                        <a:pt x="436780" y="364140"/>
                        <a:pt x="130568" y="-24892"/>
                        <a:pt x="34672" y="1262"/>
                      </a:cubicBezTo>
                      <a:close/>
                    </a:path>
                  </a:pathLst>
                </a:custGeom>
                <a:solidFill>
                  <a:srgbClr val="FF5B30"/>
                </a:solidFill>
                <a:ln w="5444" cap="flat">
                  <a:noFill/>
                  <a:prstDash val="solid"/>
                  <a:miter/>
                </a:ln>
              </p:spPr>
              <p:txBody>
                <a:bodyPr rtlCol="0" anchor="ctr"/>
                <a:lstStyle/>
                <a:p>
                  <a:endParaRPr lang="fr-BE"/>
                </a:p>
              </p:txBody>
            </p:sp>
            <p:sp>
              <p:nvSpPr>
                <p:cNvPr id="20" name="Forme libre : forme 19">
                  <a:extLst>
                    <a:ext uri="{FF2B5EF4-FFF2-40B4-BE49-F238E27FC236}">
                      <a16:creationId xmlns:a16="http://schemas.microsoft.com/office/drawing/2014/main" id="{92D2A4A4-05B8-4F08-BE3B-4DEBE36B0C27}"/>
                    </a:ext>
                  </a:extLst>
                </p:cNvPr>
                <p:cNvSpPr/>
                <p:nvPr/>
              </p:nvSpPr>
              <p:spPr>
                <a:xfrm>
                  <a:off x="2709938" y="1946632"/>
                  <a:ext cx="256352" cy="490350"/>
                </a:xfrm>
                <a:custGeom>
                  <a:avLst/>
                  <a:gdLst>
                    <a:gd name="connsiteX0" fmla="*/ 4081 w 256352"/>
                    <a:gd name="connsiteY0" fmla="*/ 161 h 490350"/>
                    <a:gd name="connsiteX1" fmla="*/ 21517 w 256352"/>
                    <a:gd name="connsiteY1" fmla="*/ 457845 h 490350"/>
                    <a:gd name="connsiteX2" fmla="*/ 256353 w 256352"/>
                    <a:gd name="connsiteY2" fmla="*/ 335796 h 490350"/>
                    <a:gd name="connsiteX3" fmla="*/ 4081 w 256352"/>
                    <a:gd name="connsiteY3" fmla="*/ 161 h 490350"/>
                  </a:gdLst>
                  <a:ahLst/>
                  <a:cxnLst>
                    <a:cxn ang="0">
                      <a:pos x="connsiteX0" y="connsiteY0"/>
                    </a:cxn>
                    <a:cxn ang="0">
                      <a:pos x="connsiteX1" y="connsiteY1"/>
                    </a:cxn>
                    <a:cxn ang="0">
                      <a:pos x="connsiteX2" y="connsiteY2"/>
                    </a:cxn>
                    <a:cxn ang="0">
                      <a:pos x="connsiteX3" y="connsiteY3"/>
                    </a:cxn>
                  </a:cxnLst>
                  <a:rect l="l" t="t" r="r" b="b"/>
                  <a:pathLst>
                    <a:path w="256352" h="490350">
                      <a:moveTo>
                        <a:pt x="4081" y="161"/>
                      </a:moveTo>
                      <a:cubicBezTo>
                        <a:pt x="-13354" y="-8557"/>
                        <a:pt x="31325" y="340155"/>
                        <a:pt x="21517" y="457845"/>
                      </a:cubicBezTo>
                      <a:cubicBezTo>
                        <a:pt x="11709" y="575535"/>
                        <a:pt x="256353" y="335796"/>
                        <a:pt x="256353" y="335796"/>
                      </a:cubicBezTo>
                      <a:cubicBezTo>
                        <a:pt x="256353" y="335796"/>
                        <a:pt x="21517" y="8878"/>
                        <a:pt x="4081" y="161"/>
                      </a:cubicBezTo>
                      <a:close/>
                    </a:path>
                  </a:pathLst>
                </a:custGeom>
                <a:solidFill>
                  <a:srgbClr val="FF4A19"/>
                </a:solidFill>
                <a:ln w="5444" cap="flat">
                  <a:noFill/>
                  <a:prstDash val="solid"/>
                  <a:miter/>
                </a:ln>
              </p:spPr>
              <p:txBody>
                <a:bodyPr rtlCol="0" anchor="ctr"/>
                <a:lstStyle/>
                <a:p>
                  <a:endParaRPr lang="fr-BE"/>
                </a:p>
              </p:txBody>
            </p:sp>
            <p:sp>
              <p:nvSpPr>
                <p:cNvPr id="21" name="Forme libre : forme 20">
                  <a:extLst>
                    <a:ext uri="{FF2B5EF4-FFF2-40B4-BE49-F238E27FC236}">
                      <a16:creationId xmlns:a16="http://schemas.microsoft.com/office/drawing/2014/main" id="{E1D23BA5-7E1B-43D6-8898-4F5AA3A94163}"/>
                    </a:ext>
                  </a:extLst>
                </p:cNvPr>
                <p:cNvSpPr/>
                <p:nvPr/>
              </p:nvSpPr>
              <p:spPr>
                <a:xfrm>
                  <a:off x="4436329" y="4076114"/>
                  <a:ext cx="652200" cy="871095"/>
                </a:xfrm>
                <a:custGeom>
                  <a:avLst/>
                  <a:gdLst>
                    <a:gd name="connsiteX0" fmla="*/ 0 w 652200"/>
                    <a:gd name="connsiteY0" fmla="*/ 463678 h 871095"/>
                    <a:gd name="connsiteX1" fmla="*/ 96441 w 652200"/>
                    <a:gd name="connsiteY1" fmla="*/ 830915 h 871095"/>
                    <a:gd name="connsiteX2" fmla="*/ 603708 w 652200"/>
                    <a:gd name="connsiteY2" fmla="*/ 761718 h 871095"/>
                    <a:gd name="connsiteX3" fmla="*/ 652200 w 652200"/>
                    <a:gd name="connsiteY3" fmla="*/ 0 h 871095"/>
                    <a:gd name="connsiteX4" fmla="*/ 545 w 652200"/>
                    <a:gd name="connsiteY4" fmla="*/ 428807 h 871095"/>
                    <a:gd name="connsiteX5" fmla="*/ 545 w 652200"/>
                    <a:gd name="connsiteY5" fmla="*/ 463678 h 87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200" h="871095">
                      <a:moveTo>
                        <a:pt x="0" y="463678"/>
                      </a:moveTo>
                      <a:lnTo>
                        <a:pt x="96441" y="830915"/>
                      </a:lnTo>
                      <a:cubicBezTo>
                        <a:pt x="96441" y="830915"/>
                        <a:pt x="359064" y="957323"/>
                        <a:pt x="603708" y="761718"/>
                      </a:cubicBezTo>
                      <a:cubicBezTo>
                        <a:pt x="629861" y="539959"/>
                        <a:pt x="652200" y="0"/>
                        <a:pt x="652200" y="0"/>
                      </a:cubicBezTo>
                      <a:lnTo>
                        <a:pt x="545" y="428807"/>
                      </a:lnTo>
                      <a:lnTo>
                        <a:pt x="545" y="463678"/>
                      </a:lnTo>
                      <a:close/>
                    </a:path>
                  </a:pathLst>
                </a:custGeom>
                <a:solidFill>
                  <a:srgbClr val="FF5B30"/>
                </a:solidFill>
                <a:ln w="5444" cap="flat">
                  <a:noFill/>
                  <a:prstDash val="solid"/>
                  <a:miter/>
                </a:ln>
              </p:spPr>
              <p:txBody>
                <a:bodyPr rtlCol="0" anchor="ctr"/>
                <a:lstStyle/>
                <a:p>
                  <a:endParaRPr lang="fr-BE"/>
                </a:p>
              </p:txBody>
            </p:sp>
            <p:sp>
              <p:nvSpPr>
                <p:cNvPr id="22" name="Forme libre : forme 21">
                  <a:extLst>
                    <a:ext uri="{FF2B5EF4-FFF2-40B4-BE49-F238E27FC236}">
                      <a16:creationId xmlns:a16="http://schemas.microsoft.com/office/drawing/2014/main" id="{64B4C920-F811-4030-BAFA-BAF1EAB7CA0C}"/>
                    </a:ext>
                  </a:extLst>
                </p:cNvPr>
                <p:cNvSpPr/>
                <p:nvPr/>
              </p:nvSpPr>
              <p:spPr>
                <a:xfrm>
                  <a:off x="2194765" y="2009452"/>
                  <a:ext cx="3203653" cy="2711779"/>
                </a:xfrm>
                <a:custGeom>
                  <a:avLst/>
                  <a:gdLst>
                    <a:gd name="connsiteX0" fmla="*/ 1573562 w 3203653"/>
                    <a:gd name="connsiteY0" fmla="*/ 0 h 2711779"/>
                    <a:gd name="connsiteX1" fmla="*/ 0 w 3203653"/>
                    <a:gd name="connsiteY1" fmla="*/ 1454238 h 2711779"/>
                    <a:gd name="connsiteX2" fmla="*/ 1508179 w 3203653"/>
                    <a:gd name="connsiteY2" fmla="*/ 2711780 h 2711779"/>
                    <a:gd name="connsiteX3" fmla="*/ 3199976 w 3203653"/>
                    <a:gd name="connsiteY3" fmla="*/ 1349624 h 2711779"/>
                    <a:gd name="connsiteX4" fmla="*/ 1573562 w 3203653"/>
                    <a:gd name="connsiteY4" fmla="*/ 0 h 2711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3653" h="2711779">
                      <a:moveTo>
                        <a:pt x="1573562" y="0"/>
                      </a:moveTo>
                      <a:cubicBezTo>
                        <a:pt x="711590" y="0"/>
                        <a:pt x="0" y="694699"/>
                        <a:pt x="0" y="1454238"/>
                      </a:cubicBezTo>
                      <a:cubicBezTo>
                        <a:pt x="0" y="2213776"/>
                        <a:pt x="580823" y="2711780"/>
                        <a:pt x="1508179" y="2711780"/>
                      </a:cubicBezTo>
                      <a:cubicBezTo>
                        <a:pt x="2435534" y="2711780"/>
                        <a:pt x="3265904" y="2262813"/>
                        <a:pt x="3199976" y="1349624"/>
                      </a:cubicBezTo>
                      <a:cubicBezTo>
                        <a:pt x="3144945" y="591721"/>
                        <a:pt x="2486751" y="0"/>
                        <a:pt x="1573562" y="0"/>
                      </a:cubicBezTo>
                      <a:close/>
                    </a:path>
                  </a:pathLst>
                </a:custGeom>
                <a:solidFill>
                  <a:srgbClr val="FF7351"/>
                </a:solidFill>
                <a:ln w="5444" cap="flat">
                  <a:noFill/>
                  <a:prstDash val="solid"/>
                  <a:miter/>
                </a:ln>
              </p:spPr>
              <p:txBody>
                <a:bodyPr rtlCol="0" anchor="ctr"/>
                <a:lstStyle/>
                <a:p>
                  <a:endParaRPr lang="fr-BE"/>
                </a:p>
              </p:txBody>
            </p:sp>
            <p:sp>
              <p:nvSpPr>
                <p:cNvPr id="23" name="Forme libre : forme 22">
                  <a:extLst>
                    <a:ext uri="{FF2B5EF4-FFF2-40B4-BE49-F238E27FC236}">
                      <a16:creationId xmlns:a16="http://schemas.microsoft.com/office/drawing/2014/main" id="{ED61DD10-A50B-4294-96B7-4523F563F221}"/>
                    </a:ext>
                  </a:extLst>
                </p:cNvPr>
                <p:cNvSpPr/>
                <p:nvPr/>
              </p:nvSpPr>
              <p:spPr>
                <a:xfrm>
                  <a:off x="3120655" y="1965859"/>
                  <a:ext cx="529239" cy="977616"/>
                </a:xfrm>
                <a:custGeom>
                  <a:avLst/>
                  <a:gdLst>
                    <a:gd name="connsiteX0" fmla="*/ 415561 w 529239"/>
                    <a:gd name="connsiteY0" fmla="*/ 2727 h 977616"/>
                    <a:gd name="connsiteX1" fmla="*/ 376 w 529239"/>
                    <a:gd name="connsiteY1" fmla="*/ 592813 h 977616"/>
                    <a:gd name="connsiteX2" fmla="*/ 503284 w 529239"/>
                    <a:gd name="connsiteY2" fmla="*/ 955147 h 977616"/>
                    <a:gd name="connsiteX3" fmla="*/ 415561 w 529239"/>
                    <a:gd name="connsiteY3" fmla="*/ 2727 h 977616"/>
                  </a:gdLst>
                  <a:ahLst/>
                  <a:cxnLst>
                    <a:cxn ang="0">
                      <a:pos x="connsiteX0" y="connsiteY0"/>
                    </a:cxn>
                    <a:cxn ang="0">
                      <a:pos x="connsiteX1" y="connsiteY1"/>
                    </a:cxn>
                    <a:cxn ang="0">
                      <a:pos x="connsiteX2" y="connsiteY2"/>
                    </a:cxn>
                    <a:cxn ang="0">
                      <a:pos x="connsiteX3" y="connsiteY3"/>
                    </a:cxn>
                  </a:cxnLst>
                  <a:rect l="l" t="t" r="r" b="b"/>
                  <a:pathLst>
                    <a:path w="529239" h="977616">
                      <a:moveTo>
                        <a:pt x="415561" y="2727"/>
                      </a:moveTo>
                      <a:cubicBezTo>
                        <a:pt x="319120" y="-44131"/>
                        <a:pt x="-12701" y="527430"/>
                        <a:pt x="376" y="592813"/>
                      </a:cubicBezTo>
                      <a:cubicBezTo>
                        <a:pt x="13453" y="658197"/>
                        <a:pt x="441714" y="1078286"/>
                        <a:pt x="503284" y="955147"/>
                      </a:cubicBezTo>
                      <a:cubicBezTo>
                        <a:pt x="563764" y="832553"/>
                        <a:pt x="512002" y="49586"/>
                        <a:pt x="415561" y="2727"/>
                      </a:cubicBezTo>
                      <a:close/>
                    </a:path>
                  </a:pathLst>
                </a:custGeom>
                <a:solidFill>
                  <a:srgbClr val="FF5B30"/>
                </a:solidFill>
                <a:ln w="5444" cap="flat">
                  <a:noFill/>
                  <a:prstDash val="solid"/>
                  <a:miter/>
                </a:ln>
              </p:spPr>
              <p:txBody>
                <a:bodyPr rtlCol="0" anchor="ctr"/>
                <a:lstStyle/>
                <a:p>
                  <a:endParaRPr lang="fr-BE"/>
                </a:p>
              </p:txBody>
            </p:sp>
            <p:sp>
              <p:nvSpPr>
                <p:cNvPr id="24" name="Forme libre : forme 23">
                  <a:extLst>
                    <a:ext uri="{FF2B5EF4-FFF2-40B4-BE49-F238E27FC236}">
                      <a16:creationId xmlns:a16="http://schemas.microsoft.com/office/drawing/2014/main" id="{FA763EE3-03BC-4DFA-B4F9-3C7A71B34BC6}"/>
                    </a:ext>
                  </a:extLst>
                </p:cNvPr>
                <p:cNvSpPr/>
                <p:nvPr/>
              </p:nvSpPr>
              <p:spPr>
                <a:xfrm>
                  <a:off x="3235875" y="2125493"/>
                  <a:ext cx="291692" cy="666959"/>
                </a:xfrm>
                <a:custGeom>
                  <a:avLst/>
                  <a:gdLst>
                    <a:gd name="connsiteX0" fmla="*/ 251849 w 291692"/>
                    <a:gd name="connsiteY0" fmla="*/ 15 h 666959"/>
                    <a:gd name="connsiteX1" fmla="*/ 123 w 291692"/>
                    <a:gd name="connsiteY1" fmla="*/ 402668 h 666959"/>
                    <a:gd name="connsiteX2" fmla="*/ 225696 w 291692"/>
                    <a:gd name="connsiteY2" fmla="*/ 662022 h 666959"/>
                    <a:gd name="connsiteX3" fmla="*/ 251849 w 291692"/>
                    <a:gd name="connsiteY3" fmla="*/ 15 h 666959"/>
                  </a:gdLst>
                  <a:ahLst/>
                  <a:cxnLst>
                    <a:cxn ang="0">
                      <a:pos x="connsiteX0" y="connsiteY0"/>
                    </a:cxn>
                    <a:cxn ang="0">
                      <a:pos x="connsiteX1" y="connsiteY1"/>
                    </a:cxn>
                    <a:cxn ang="0">
                      <a:pos x="connsiteX2" y="connsiteY2"/>
                    </a:cxn>
                    <a:cxn ang="0">
                      <a:pos x="connsiteX3" y="connsiteY3"/>
                    </a:cxn>
                  </a:cxnLst>
                  <a:rect l="l" t="t" r="r" b="b"/>
                  <a:pathLst>
                    <a:path w="291692" h="666959">
                      <a:moveTo>
                        <a:pt x="251849" y="15"/>
                      </a:moveTo>
                      <a:cubicBezTo>
                        <a:pt x="199542" y="4374"/>
                        <a:pt x="123" y="402668"/>
                        <a:pt x="123" y="402668"/>
                      </a:cubicBezTo>
                      <a:cubicBezTo>
                        <a:pt x="-4781" y="454975"/>
                        <a:pt x="138518" y="590645"/>
                        <a:pt x="225696" y="662022"/>
                      </a:cubicBezTo>
                      <a:cubicBezTo>
                        <a:pt x="313418" y="733944"/>
                        <a:pt x="304701" y="-3799"/>
                        <a:pt x="251849" y="15"/>
                      </a:cubicBezTo>
                      <a:close/>
                    </a:path>
                  </a:pathLst>
                </a:custGeom>
                <a:solidFill>
                  <a:srgbClr val="FF4A19"/>
                </a:solidFill>
                <a:ln w="5444" cap="flat">
                  <a:noFill/>
                  <a:prstDash val="solid"/>
                  <a:miter/>
                </a:ln>
              </p:spPr>
              <p:txBody>
                <a:bodyPr rtlCol="0" anchor="ctr"/>
                <a:lstStyle/>
                <a:p>
                  <a:endParaRPr lang="fr-BE"/>
                </a:p>
              </p:txBody>
            </p:sp>
            <p:sp>
              <p:nvSpPr>
                <p:cNvPr id="25" name="Forme libre : forme 24">
                  <a:extLst>
                    <a:ext uri="{FF2B5EF4-FFF2-40B4-BE49-F238E27FC236}">
                      <a16:creationId xmlns:a16="http://schemas.microsoft.com/office/drawing/2014/main" id="{405CA367-03E4-47C8-93D4-35C4DB6205AD}"/>
                    </a:ext>
                  </a:extLst>
                </p:cNvPr>
                <p:cNvSpPr/>
                <p:nvPr/>
              </p:nvSpPr>
              <p:spPr>
                <a:xfrm>
                  <a:off x="3687143" y="2129743"/>
                  <a:ext cx="981841" cy="299796"/>
                </a:xfrm>
                <a:custGeom>
                  <a:avLst/>
                  <a:gdLst>
                    <a:gd name="connsiteX0" fmla="*/ 0 w 981841"/>
                    <a:gd name="connsiteY0" fmla="*/ 8841 h 299796"/>
                    <a:gd name="connsiteX1" fmla="*/ 39230 w 981841"/>
                    <a:gd name="connsiteY1" fmla="*/ 124351 h 299796"/>
                    <a:gd name="connsiteX2" fmla="*/ 981842 w 981841"/>
                    <a:gd name="connsiteY2" fmla="*/ 299797 h 299796"/>
                    <a:gd name="connsiteX3" fmla="*/ 942612 w 981841"/>
                    <a:gd name="connsiteY3" fmla="*/ 203356 h 299796"/>
                    <a:gd name="connsiteX4" fmla="*/ 0 w 981841"/>
                    <a:gd name="connsiteY4" fmla="*/ 8841 h 299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841" h="299796">
                      <a:moveTo>
                        <a:pt x="0" y="8841"/>
                      </a:moveTo>
                      <a:cubicBezTo>
                        <a:pt x="0" y="8841"/>
                        <a:pt x="34326" y="74769"/>
                        <a:pt x="39230" y="124351"/>
                      </a:cubicBezTo>
                      <a:cubicBezTo>
                        <a:pt x="589541" y="81307"/>
                        <a:pt x="981842" y="299797"/>
                        <a:pt x="981842" y="299797"/>
                      </a:cubicBezTo>
                      <a:cubicBezTo>
                        <a:pt x="981842" y="299797"/>
                        <a:pt x="981297" y="247490"/>
                        <a:pt x="942612" y="203356"/>
                      </a:cubicBezTo>
                      <a:cubicBezTo>
                        <a:pt x="490921" y="-63081"/>
                        <a:pt x="0" y="8841"/>
                        <a:pt x="0" y="8841"/>
                      </a:cubicBezTo>
                      <a:close/>
                    </a:path>
                  </a:pathLst>
                </a:custGeom>
                <a:solidFill>
                  <a:srgbClr val="FF4A19"/>
                </a:solidFill>
                <a:ln w="5444" cap="flat">
                  <a:noFill/>
                  <a:prstDash val="solid"/>
                  <a:miter/>
                </a:ln>
              </p:spPr>
              <p:txBody>
                <a:bodyPr rtlCol="0" anchor="ctr"/>
                <a:lstStyle/>
                <a:p>
                  <a:endParaRPr lang="fr-BE"/>
                </a:p>
              </p:txBody>
            </p:sp>
            <p:sp>
              <p:nvSpPr>
                <p:cNvPr id="26" name="Forme libre : forme 25">
                  <a:extLst>
                    <a:ext uri="{FF2B5EF4-FFF2-40B4-BE49-F238E27FC236}">
                      <a16:creationId xmlns:a16="http://schemas.microsoft.com/office/drawing/2014/main" id="{7F94D167-92D4-4803-B265-66D2F54005B1}"/>
                    </a:ext>
                  </a:extLst>
                </p:cNvPr>
                <p:cNvSpPr/>
                <p:nvPr/>
              </p:nvSpPr>
              <p:spPr>
                <a:xfrm>
                  <a:off x="3133563" y="4495658"/>
                  <a:ext cx="717038" cy="577503"/>
                </a:xfrm>
                <a:custGeom>
                  <a:avLst/>
                  <a:gdLst>
                    <a:gd name="connsiteX0" fmla="*/ 128588 w 717038"/>
                    <a:gd name="connsiteY0" fmla="*/ 563388 h 577503"/>
                    <a:gd name="connsiteX1" fmla="*/ 629861 w 717038"/>
                    <a:gd name="connsiteY1" fmla="*/ 538869 h 577503"/>
                    <a:gd name="connsiteX2" fmla="*/ 717039 w 717038"/>
                    <a:gd name="connsiteY2" fmla="*/ 201054 h 577503"/>
                    <a:gd name="connsiteX3" fmla="*/ 0 w 717038"/>
                    <a:gd name="connsiteY3" fmla="*/ 0 h 577503"/>
                    <a:gd name="connsiteX4" fmla="*/ 128588 w 717038"/>
                    <a:gd name="connsiteY4" fmla="*/ 563388 h 577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038" h="577503">
                      <a:moveTo>
                        <a:pt x="128588" y="563388"/>
                      </a:moveTo>
                      <a:cubicBezTo>
                        <a:pt x="488197" y="605887"/>
                        <a:pt x="629861" y="538869"/>
                        <a:pt x="629861" y="538869"/>
                      </a:cubicBezTo>
                      <a:lnTo>
                        <a:pt x="717039" y="201054"/>
                      </a:lnTo>
                      <a:lnTo>
                        <a:pt x="0" y="0"/>
                      </a:lnTo>
                      <a:cubicBezTo>
                        <a:pt x="0" y="545"/>
                        <a:pt x="70287" y="463678"/>
                        <a:pt x="128588" y="563388"/>
                      </a:cubicBezTo>
                      <a:close/>
                    </a:path>
                  </a:pathLst>
                </a:custGeom>
                <a:solidFill>
                  <a:srgbClr val="FF5B30"/>
                </a:solidFill>
                <a:ln w="5444" cap="flat">
                  <a:noFill/>
                  <a:prstDash val="solid"/>
                  <a:miter/>
                </a:ln>
              </p:spPr>
              <p:txBody>
                <a:bodyPr rtlCol="0" anchor="ctr"/>
                <a:lstStyle/>
                <a:p>
                  <a:endParaRPr lang="fr-BE"/>
                </a:p>
              </p:txBody>
            </p:sp>
            <p:grpSp>
              <p:nvGrpSpPr>
                <p:cNvPr id="27" name="Graphique 2">
                  <a:extLst>
                    <a:ext uri="{FF2B5EF4-FFF2-40B4-BE49-F238E27FC236}">
                      <a16:creationId xmlns:a16="http://schemas.microsoft.com/office/drawing/2014/main" id="{DDC22124-5F96-4371-AB26-5E2B4498CB81}"/>
                    </a:ext>
                  </a:extLst>
                </p:cNvPr>
                <p:cNvGrpSpPr/>
                <p:nvPr/>
              </p:nvGrpSpPr>
              <p:grpSpPr>
                <a:xfrm>
                  <a:off x="1850564" y="3095789"/>
                  <a:ext cx="906092" cy="1162733"/>
                  <a:chOff x="1850564" y="3095789"/>
                  <a:chExt cx="906092" cy="1162733"/>
                </a:xfrm>
              </p:grpSpPr>
              <p:sp>
                <p:nvSpPr>
                  <p:cNvPr id="28" name="Forme libre : forme 27">
                    <a:extLst>
                      <a:ext uri="{FF2B5EF4-FFF2-40B4-BE49-F238E27FC236}">
                        <a16:creationId xmlns:a16="http://schemas.microsoft.com/office/drawing/2014/main" id="{3FDB7478-2866-442D-9D4C-76B0861824FA}"/>
                      </a:ext>
                    </a:extLst>
                  </p:cNvPr>
                  <p:cNvSpPr/>
                  <p:nvPr/>
                </p:nvSpPr>
                <p:spPr>
                  <a:xfrm>
                    <a:off x="2065633" y="3095789"/>
                    <a:ext cx="691023" cy="1162733"/>
                  </a:xfrm>
                  <a:custGeom>
                    <a:avLst/>
                    <a:gdLst>
                      <a:gd name="connsiteX0" fmla="*/ 430441 w 691023"/>
                      <a:gd name="connsiteY0" fmla="*/ 10470 h 1162733"/>
                      <a:gd name="connsiteX1" fmla="*/ 0 w 691023"/>
                      <a:gd name="connsiteY1" fmla="*/ 48611 h 1162733"/>
                      <a:gd name="connsiteX2" fmla="*/ 77915 w 691023"/>
                      <a:gd name="connsiteY2" fmla="*/ 1149778 h 1162733"/>
                      <a:gd name="connsiteX3" fmla="*/ 508901 w 691023"/>
                      <a:gd name="connsiteY3" fmla="*/ 1119265 h 1162733"/>
                      <a:gd name="connsiteX4" fmla="*/ 687071 w 691023"/>
                      <a:gd name="connsiteY4" fmla="*/ 541166 h 1162733"/>
                      <a:gd name="connsiteX5" fmla="*/ 430441 w 691023"/>
                      <a:gd name="connsiteY5" fmla="*/ 10470 h 1162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1023" h="1162733">
                        <a:moveTo>
                          <a:pt x="430441" y="10470"/>
                        </a:moveTo>
                        <a:cubicBezTo>
                          <a:pt x="350891" y="-27125"/>
                          <a:pt x="0" y="48611"/>
                          <a:pt x="0" y="48611"/>
                        </a:cubicBezTo>
                        <a:lnTo>
                          <a:pt x="77915" y="1149778"/>
                        </a:lnTo>
                        <a:cubicBezTo>
                          <a:pt x="77915" y="1149778"/>
                          <a:pt x="382493" y="1193911"/>
                          <a:pt x="508901" y="1119265"/>
                        </a:cubicBezTo>
                        <a:cubicBezTo>
                          <a:pt x="635309" y="1044619"/>
                          <a:pt x="709411" y="851738"/>
                          <a:pt x="687071" y="541166"/>
                        </a:cubicBezTo>
                        <a:cubicBezTo>
                          <a:pt x="665277" y="230595"/>
                          <a:pt x="509991" y="48066"/>
                          <a:pt x="430441" y="10470"/>
                        </a:cubicBezTo>
                        <a:close/>
                      </a:path>
                    </a:pathLst>
                  </a:custGeom>
                  <a:solidFill>
                    <a:srgbClr val="FF5B30"/>
                  </a:solidFill>
                  <a:ln w="5444" cap="flat">
                    <a:noFill/>
                    <a:prstDash val="solid"/>
                    <a:miter/>
                  </a:ln>
                </p:spPr>
                <p:txBody>
                  <a:bodyPr rtlCol="0" anchor="ctr"/>
                  <a:lstStyle/>
                  <a:p>
                    <a:endParaRPr lang="fr-BE"/>
                  </a:p>
                </p:txBody>
              </p:sp>
              <p:sp>
                <p:nvSpPr>
                  <p:cNvPr id="29" name="Forme libre : forme 28">
                    <a:extLst>
                      <a:ext uri="{FF2B5EF4-FFF2-40B4-BE49-F238E27FC236}">
                        <a16:creationId xmlns:a16="http://schemas.microsoft.com/office/drawing/2014/main" id="{17CC5DAE-E2C8-472F-AB0F-34E1F1BD90FD}"/>
                      </a:ext>
                    </a:extLst>
                  </p:cNvPr>
                  <p:cNvSpPr/>
                  <p:nvPr/>
                </p:nvSpPr>
                <p:spPr>
                  <a:xfrm>
                    <a:off x="1850564" y="3144108"/>
                    <a:ext cx="508038" cy="1101750"/>
                  </a:xfrm>
                  <a:custGeom>
                    <a:avLst/>
                    <a:gdLst>
                      <a:gd name="connsiteX0" fmla="*/ 215069 w 508038"/>
                      <a:gd name="connsiteY0" fmla="*/ 292 h 1101750"/>
                      <a:gd name="connsiteX1" fmla="*/ 3117 w 508038"/>
                      <a:gd name="connsiteY1" fmla="*/ 568583 h 1101750"/>
                      <a:gd name="connsiteX2" fmla="*/ 292984 w 508038"/>
                      <a:gd name="connsiteY2" fmla="*/ 1101459 h 1101750"/>
                      <a:gd name="connsiteX3" fmla="*/ 504935 w 508038"/>
                      <a:gd name="connsiteY3" fmla="*/ 533167 h 1101750"/>
                      <a:gd name="connsiteX4" fmla="*/ 215069 w 508038"/>
                      <a:gd name="connsiteY4" fmla="*/ 292 h 1101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038" h="1101750">
                        <a:moveTo>
                          <a:pt x="215069" y="292"/>
                        </a:moveTo>
                        <a:cubicBezTo>
                          <a:pt x="76129" y="10100"/>
                          <a:pt x="-18677" y="264550"/>
                          <a:pt x="3117" y="568583"/>
                        </a:cubicBezTo>
                        <a:cubicBezTo>
                          <a:pt x="24912" y="872617"/>
                          <a:pt x="154589" y="1111266"/>
                          <a:pt x="292984" y="1101459"/>
                        </a:cubicBezTo>
                        <a:cubicBezTo>
                          <a:pt x="431379" y="1091651"/>
                          <a:pt x="526730" y="837200"/>
                          <a:pt x="504935" y="533167"/>
                        </a:cubicBezTo>
                        <a:cubicBezTo>
                          <a:pt x="483141" y="229134"/>
                          <a:pt x="353464" y="-9516"/>
                          <a:pt x="215069" y="292"/>
                        </a:cubicBezTo>
                        <a:close/>
                      </a:path>
                    </a:pathLst>
                  </a:custGeom>
                  <a:solidFill>
                    <a:srgbClr val="FF7351"/>
                  </a:solidFill>
                  <a:ln w="5444" cap="flat">
                    <a:noFill/>
                    <a:prstDash val="solid"/>
                    <a:miter/>
                  </a:ln>
                </p:spPr>
                <p:txBody>
                  <a:bodyPr rtlCol="0" anchor="ctr"/>
                  <a:lstStyle/>
                  <a:p>
                    <a:endParaRPr lang="fr-BE"/>
                  </a:p>
                </p:txBody>
              </p:sp>
              <p:sp>
                <p:nvSpPr>
                  <p:cNvPr id="30" name="Forme libre : forme 29">
                    <a:extLst>
                      <a:ext uri="{FF2B5EF4-FFF2-40B4-BE49-F238E27FC236}">
                        <a16:creationId xmlns:a16="http://schemas.microsoft.com/office/drawing/2014/main" id="{096ED35E-A5AB-44C3-A860-49B39B163FDD}"/>
                      </a:ext>
                    </a:extLst>
                  </p:cNvPr>
                  <p:cNvSpPr/>
                  <p:nvPr/>
                </p:nvSpPr>
                <p:spPr>
                  <a:xfrm>
                    <a:off x="1924961" y="3483751"/>
                    <a:ext cx="132052" cy="415993"/>
                  </a:xfrm>
                  <a:custGeom>
                    <a:avLst/>
                    <a:gdLst>
                      <a:gd name="connsiteX0" fmla="*/ 59488 w 132052"/>
                      <a:gd name="connsiteY0" fmla="*/ 98 h 415993"/>
                      <a:gd name="connsiteX1" fmla="*/ 43142 w 132052"/>
                      <a:gd name="connsiteY1" fmla="*/ 1187 h 415993"/>
                      <a:gd name="connsiteX2" fmla="*/ 98 w 132052"/>
                      <a:gd name="connsiteY2" fmla="*/ 50770 h 415993"/>
                      <a:gd name="connsiteX3" fmla="*/ 22982 w 132052"/>
                      <a:gd name="connsiteY3" fmla="*/ 372783 h 415993"/>
                      <a:gd name="connsiteX4" fmla="*/ 72564 w 132052"/>
                      <a:gd name="connsiteY4" fmla="*/ 415828 h 415993"/>
                      <a:gd name="connsiteX5" fmla="*/ 88910 w 132052"/>
                      <a:gd name="connsiteY5" fmla="*/ 414738 h 415993"/>
                      <a:gd name="connsiteX6" fmla="*/ 131954 w 132052"/>
                      <a:gd name="connsiteY6" fmla="*/ 365155 h 415993"/>
                      <a:gd name="connsiteX7" fmla="*/ 109070 w 132052"/>
                      <a:gd name="connsiteY7" fmla="*/ 43142 h 415993"/>
                      <a:gd name="connsiteX8" fmla="*/ 59488 w 132052"/>
                      <a:gd name="connsiteY8" fmla="*/ 98 h 41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052" h="415993">
                        <a:moveTo>
                          <a:pt x="59488" y="98"/>
                        </a:moveTo>
                        <a:lnTo>
                          <a:pt x="43142" y="1187"/>
                        </a:lnTo>
                        <a:cubicBezTo>
                          <a:pt x="17533" y="2822"/>
                          <a:pt x="-1537" y="25161"/>
                          <a:pt x="98" y="50770"/>
                        </a:cubicBezTo>
                        <a:lnTo>
                          <a:pt x="22982" y="372783"/>
                        </a:lnTo>
                        <a:cubicBezTo>
                          <a:pt x="24616" y="398392"/>
                          <a:pt x="46956" y="418007"/>
                          <a:pt x="72564" y="415828"/>
                        </a:cubicBezTo>
                        <a:lnTo>
                          <a:pt x="88910" y="414738"/>
                        </a:lnTo>
                        <a:cubicBezTo>
                          <a:pt x="114519" y="413103"/>
                          <a:pt x="133589" y="390764"/>
                          <a:pt x="131954" y="365155"/>
                        </a:cubicBezTo>
                        <a:lnTo>
                          <a:pt x="109070" y="43142"/>
                        </a:lnTo>
                        <a:cubicBezTo>
                          <a:pt x="107436" y="17533"/>
                          <a:pt x="85641" y="-1537"/>
                          <a:pt x="59488" y="98"/>
                        </a:cubicBezTo>
                        <a:close/>
                      </a:path>
                    </a:pathLst>
                  </a:custGeom>
                  <a:solidFill>
                    <a:srgbClr val="FF4A19"/>
                  </a:solidFill>
                  <a:ln w="5444" cap="flat">
                    <a:noFill/>
                    <a:prstDash val="solid"/>
                    <a:miter/>
                  </a:ln>
                </p:spPr>
                <p:txBody>
                  <a:bodyPr rtlCol="0" anchor="ctr"/>
                  <a:lstStyle/>
                  <a:p>
                    <a:endParaRPr lang="fr-BE"/>
                  </a:p>
                </p:txBody>
              </p:sp>
              <p:sp>
                <p:nvSpPr>
                  <p:cNvPr id="31" name="Forme libre : forme 30">
                    <a:extLst>
                      <a:ext uri="{FF2B5EF4-FFF2-40B4-BE49-F238E27FC236}">
                        <a16:creationId xmlns:a16="http://schemas.microsoft.com/office/drawing/2014/main" id="{575B9571-BEBE-46ED-95C8-44B6A5574810}"/>
                      </a:ext>
                    </a:extLst>
                  </p:cNvPr>
                  <p:cNvSpPr/>
                  <p:nvPr/>
                </p:nvSpPr>
                <p:spPr>
                  <a:xfrm>
                    <a:off x="2107490" y="3490290"/>
                    <a:ext cx="132052" cy="415993"/>
                  </a:xfrm>
                  <a:custGeom>
                    <a:avLst/>
                    <a:gdLst>
                      <a:gd name="connsiteX0" fmla="*/ 59488 w 132052"/>
                      <a:gd name="connsiteY0" fmla="*/ 98 h 415993"/>
                      <a:gd name="connsiteX1" fmla="*/ 43142 w 132052"/>
                      <a:gd name="connsiteY1" fmla="*/ 1187 h 415993"/>
                      <a:gd name="connsiteX2" fmla="*/ 98 w 132052"/>
                      <a:gd name="connsiteY2" fmla="*/ 50770 h 415993"/>
                      <a:gd name="connsiteX3" fmla="*/ 22982 w 132052"/>
                      <a:gd name="connsiteY3" fmla="*/ 372784 h 415993"/>
                      <a:gd name="connsiteX4" fmla="*/ 72564 w 132052"/>
                      <a:gd name="connsiteY4" fmla="*/ 415828 h 415993"/>
                      <a:gd name="connsiteX5" fmla="*/ 88910 w 132052"/>
                      <a:gd name="connsiteY5" fmla="*/ 414738 h 415993"/>
                      <a:gd name="connsiteX6" fmla="*/ 131954 w 132052"/>
                      <a:gd name="connsiteY6" fmla="*/ 365155 h 415993"/>
                      <a:gd name="connsiteX7" fmla="*/ 109070 w 132052"/>
                      <a:gd name="connsiteY7" fmla="*/ 43142 h 415993"/>
                      <a:gd name="connsiteX8" fmla="*/ 59488 w 132052"/>
                      <a:gd name="connsiteY8" fmla="*/ 98 h 41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052" h="415993">
                        <a:moveTo>
                          <a:pt x="59488" y="98"/>
                        </a:moveTo>
                        <a:lnTo>
                          <a:pt x="43142" y="1187"/>
                        </a:lnTo>
                        <a:cubicBezTo>
                          <a:pt x="17533" y="2822"/>
                          <a:pt x="-1537" y="25162"/>
                          <a:pt x="98" y="50770"/>
                        </a:cubicBezTo>
                        <a:lnTo>
                          <a:pt x="22982" y="372784"/>
                        </a:lnTo>
                        <a:cubicBezTo>
                          <a:pt x="24616" y="398392"/>
                          <a:pt x="46956" y="418007"/>
                          <a:pt x="72564" y="415828"/>
                        </a:cubicBezTo>
                        <a:lnTo>
                          <a:pt x="88910" y="414738"/>
                        </a:lnTo>
                        <a:cubicBezTo>
                          <a:pt x="114519" y="413104"/>
                          <a:pt x="133589" y="390764"/>
                          <a:pt x="131954" y="365155"/>
                        </a:cubicBezTo>
                        <a:lnTo>
                          <a:pt x="109070" y="43142"/>
                        </a:lnTo>
                        <a:cubicBezTo>
                          <a:pt x="107436" y="17533"/>
                          <a:pt x="85096" y="-1537"/>
                          <a:pt x="59488" y="98"/>
                        </a:cubicBezTo>
                        <a:close/>
                      </a:path>
                    </a:pathLst>
                  </a:custGeom>
                  <a:solidFill>
                    <a:srgbClr val="FF4A19"/>
                  </a:solidFill>
                  <a:ln w="5444" cap="flat">
                    <a:noFill/>
                    <a:prstDash val="solid"/>
                    <a:miter/>
                  </a:ln>
                </p:spPr>
                <p:txBody>
                  <a:bodyPr rtlCol="0" anchor="ctr"/>
                  <a:lstStyle/>
                  <a:p>
                    <a:endParaRPr lang="fr-BE"/>
                  </a:p>
                </p:txBody>
              </p:sp>
            </p:grpSp>
            <p:grpSp>
              <p:nvGrpSpPr>
                <p:cNvPr id="32" name="Graphique 2">
                  <a:extLst>
                    <a:ext uri="{FF2B5EF4-FFF2-40B4-BE49-F238E27FC236}">
                      <a16:creationId xmlns:a16="http://schemas.microsoft.com/office/drawing/2014/main" id="{DDC22124-5F96-4371-AB26-5E2B4498CB81}"/>
                    </a:ext>
                  </a:extLst>
                </p:cNvPr>
                <p:cNvGrpSpPr/>
                <p:nvPr/>
              </p:nvGrpSpPr>
              <p:grpSpPr>
                <a:xfrm>
                  <a:off x="2677775" y="2774972"/>
                  <a:ext cx="349278" cy="365668"/>
                  <a:chOff x="2677775" y="2774972"/>
                  <a:chExt cx="349278" cy="365668"/>
                </a:xfrm>
              </p:grpSpPr>
              <p:sp>
                <p:nvSpPr>
                  <p:cNvPr id="33" name="Forme libre : forme 32">
                    <a:extLst>
                      <a:ext uri="{FF2B5EF4-FFF2-40B4-BE49-F238E27FC236}">
                        <a16:creationId xmlns:a16="http://schemas.microsoft.com/office/drawing/2014/main" id="{B7463AAC-4609-4896-9E83-64159E63B534}"/>
                      </a:ext>
                    </a:extLst>
                  </p:cNvPr>
                  <p:cNvSpPr/>
                  <p:nvPr/>
                </p:nvSpPr>
                <p:spPr>
                  <a:xfrm>
                    <a:off x="2677775" y="2774972"/>
                    <a:ext cx="349278" cy="365668"/>
                  </a:xfrm>
                  <a:custGeom>
                    <a:avLst/>
                    <a:gdLst>
                      <a:gd name="connsiteX0" fmla="*/ 229670 w 349278"/>
                      <a:gd name="connsiteY0" fmla="*/ 7639 h 365668"/>
                      <a:gd name="connsiteX1" fmla="*/ 9001 w 349278"/>
                      <a:gd name="connsiteY1" fmla="*/ 130778 h 365668"/>
                      <a:gd name="connsiteX2" fmla="*/ 119608 w 349278"/>
                      <a:gd name="connsiteY2" fmla="*/ 357986 h 365668"/>
                      <a:gd name="connsiteX3" fmla="*/ 340277 w 349278"/>
                      <a:gd name="connsiteY3" fmla="*/ 234847 h 365668"/>
                      <a:gd name="connsiteX4" fmla="*/ 229670 w 349278"/>
                      <a:gd name="connsiteY4" fmla="*/ 7639 h 365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278" h="365668">
                        <a:moveTo>
                          <a:pt x="229670" y="7639"/>
                        </a:moveTo>
                        <a:cubicBezTo>
                          <a:pt x="138133" y="-21238"/>
                          <a:pt x="39513" y="34338"/>
                          <a:pt x="9001" y="130778"/>
                        </a:cubicBezTo>
                        <a:cubicBezTo>
                          <a:pt x="-21511" y="227764"/>
                          <a:pt x="28071" y="329108"/>
                          <a:pt x="119608" y="357986"/>
                        </a:cubicBezTo>
                        <a:cubicBezTo>
                          <a:pt x="211145" y="386863"/>
                          <a:pt x="309765" y="331833"/>
                          <a:pt x="340277" y="234847"/>
                        </a:cubicBezTo>
                        <a:cubicBezTo>
                          <a:pt x="370790" y="138406"/>
                          <a:pt x="321207" y="36517"/>
                          <a:pt x="229670" y="7639"/>
                        </a:cubicBezTo>
                        <a:close/>
                      </a:path>
                    </a:pathLst>
                  </a:custGeom>
                  <a:solidFill>
                    <a:srgbClr val="FFFFFF"/>
                  </a:solidFill>
                  <a:ln w="5444" cap="flat">
                    <a:noFill/>
                    <a:prstDash val="solid"/>
                    <a:miter/>
                  </a:ln>
                </p:spPr>
                <p:txBody>
                  <a:bodyPr rtlCol="0" anchor="ctr"/>
                  <a:lstStyle/>
                  <a:p>
                    <a:endParaRPr lang="fr-BE"/>
                  </a:p>
                </p:txBody>
              </p:sp>
              <p:sp>
                <p:nvSpPr>
                  <p:cNvPr id="34" name="Forme libre : forme 33">
                    <a:extLst>
                      <a:ext uri="{FF2B5EF4-FFF2-40B4-BE49-F238E27FC236}">
                        <a16:creationId xmlns:a16="http://schemas.microsoft.com/office/drawing/2014/main" id="{DC185D27-FB89-40FC-861C-5ED9210DE783}"/>
                      </a:ext>
                    </a:extLst>
                  </p:cNvPr>
                  <p:cNvSpPr/>
                  <p:nvPr/>
                </p:nvSpPr>
                <p:spPr>
                  <a:xfrm>
                    <a:off x="2697708" y="2809404"/>
                    <a:ext cx="273242" cy="285863"/>
                  </a:xfrm>
                  <a:custGeom>
                    <a:avLst/>
                    <a:gdLst>
                      <a:gd name="connsiteX0" fmla="*/ 179770 w 273242"/>
                      <a:gd name="connsiteY0" fmla="*/ 5899 h 285863"/>
                      <a:gd name="connsiteX1" fmla="*/ 7048 w 273242"/>
                      <a:gd name="connsiteY1" fmla="*/ 102340 h 285863"/>
                      <a:gd name="connsiteX2" fmla="*/ 93681 w 273242"/>
                      <a:gd name="connsiteY2" fmla="*/ 279965 h 285863"/>
                      <a:gd name="connsiteX3" fmla="*/ 266403 w 273242"/>
                      <a:gd name="connsiteY3" fmla="*/ 183524 h 285863"/>
                      <a:gd name="connsiteX4" fmla="*/ 179770 w 273242"/>
                      <a:gd name="connsiteY4" fmla="*/ 5899 h 285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242" h="285863">
                        <a:moveTo>
                          <a:pt x="179770" y="5899"/>
                        </a:moveTo>
                        <a:cubicBezTo>
                          <a:pt x="108393" y="-16441"/>
                          <a:pt x="31022" y="26604"/>
                          <a:pt x="7048" y="102340"/>
                        </a:cubicBezTo>
                        <a:cubicBezTo>
                          <a:pt x="-16926" y="178075"/>
                          <a:pt x="22305" y="257625"/>
                          <a:pt x="93681" y="279965"/>
                        </a:cubicBezTo>
                        <a:cubicBezTo>
                          <a:pt x="165058" y="302304"/>
                          <a:pt x="242429" y="259260"/>
                          <a:pt x="266403" y="183524"/>
                        </a:cubicBezTo>
                        <a:cubicBezTo>
                          <a:pt x="289832" y="107788"/>
                          <a:pt x="251147" y="28238"/>
                          <a:pt x="179770" y="5899"/>
                        </a:cubicBezTo>
                        <a:close/>
                      </a:path>
                    </a:pathLst>
                  </a:custGeom>
                  <a:solidFill>
                    <a:srgbClr val="221F1F"/>
                  </a:solidFill>
                  <a:ln w="5444" cap="flat">
                    <a:noFill/>
                    <a:prstDash val="solid"/>
                    <a:miter/>
                  </a:ln>
                </p:spPr>
                <p:txBody>
                  <a:bodyPr rtlCol="0" anchor="ctr"/>
                  <a:lstStyle/>
                  <a:p>
                    <a:endParaRPr lang="fr-BE"/>
                  </a:p>
                </p:txBody>
              </p:sp>
            </p:grpSp>
            <p:grpSp>
              <p:nvGrpSpPr>
                <p:cNvPr id="35" name="Graphique 2">
                  <a:extLst>
                    <a:ext uri="{FF2B5EF4-FFF2-40B4-BE49-F238E27FC236}">
                      <a16:creationId xmlns:a16="http://schemas.microsoft.com/office/drawing/2014/main" id="{DDC22124-5F96-4371-AB26-5E2B4498CB81}"/>
                    </a:ext>
                  </a:extLst>
                </p:cNvPr>
                <p:cNvGrpSpPr/>
                <p:nvPr/>
              </p:nvGrpSpPr>
              <p:grpSpPr>
                <a:xfrm>
                  <a:off x="2386605" y="2721364"/>
                  <a:ext cx="198086" cy="248901"/>
                  <a:chOff x="2386605" y="2721364"/>
                  <a:chExt cx="198086" cy="248901"/>
                </a:xfrm>
              </p:grpSpPr>
              <p:sp>
                <p:nvSpPr>
                  <p:cNvPr id="36" name="Forme libre : forme 35">
                    <a:extLst>
                      <a:ext uri="{FF2B5EF4-FFF2-40B4-BE49-F238E27FC236}">
                        <a16:creationId xmlns:a16="http://schemas.microsoft.com/office/drawing/2014/main" id="{3395F38B-9350-41EF-BC77-1C7D6D7C9DD4}"/>
                      </a:ext>
                    </a:extLst>
                  </p:cNvPr>
                  <p:cNvSpPr/>
                  <p:nvPr/>
                </p:nvSpPr>
                <p:spPr>
                  <a:xfrm>
                    <a:off x="2386605" y="2721364"/>
                    <a:ext cx="198086" cy="248901"/>
                  </a:xfrm>
                  <a:custGeom>
                    <a:avLst/>
                    <a:gdLst>
                      <a:gd name="connsiteX0" fmla="*/ 159596 w 198086"/>
                      <a:gd name="connsiteY0" fmla="*/ 6761 h 248901"/>
                      <a:gd name="connsiteX1" fmla="*/ 20657 w 198086"/>
                      <a:gd name="connsiteY1" fmla="*/ 84131 h 248901"/>
                      <a:gd name="connsiteX2" fmla="*/ 38092 w 198086"/>
                      <a:gd name="connsiteY2" fmla="*/ 242141 h 248901"/>
                      <a:gd name="connsiteX3" fmla="*/ 177032 w 198086"/>
                      <a:gd name="connsiteY3" fmla="*/ 164771 h 248901"/>
                      <a:gd name="connsiteX4" fmla="*/ 159596 w 198086"/>
                      <a:gd name="connsiteY4" fmla="*/ 6761 h 248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86" h="248901">
                        <a:moveTo>
                          <a:pt x="159596" y="6761"/>
                        </a:moveTo>
                        <a:cubicBezTo>
                          <a:pt x="116552" y="-15579"/>
                          <a:pt x="54438" y="19292"/>
                          <a:pt x="20657" y="84131"/>
                        </a:cubicBezTo>
                        <a:cubicBezTo>
                          <a:pt x="-12580" y="148970"/>
                          <a:pt x="-4952" y="219802"/>
                          <a:pt x="38092" y="242141"/>
                        </a:cubicBezTo>
                        <a:cubicBezTo>
                          <a:pt x="81136" y="264480"/>
                          <a:pt x="143251" y="229609"/>
                          <a:pt x="177032" y="164771"/>
                        </a:cubicBezTo>
                        <a:cubicBezTo>
                          <a:pt x="210814" y="99387"/>
                          <a:pt x="203185" y="28555"/>
                          <a:pt x="159596" y="6761"/>
                        </a:cubicBezTo>
                        <a:close/>
                      </a:path>
                    </a:pathLst>
                  </a:custGeom>
                  <a:solidFill>
                    <a:srgbClr val="FFFFFF"/>
                  </a:solidFill>
                  <a:ln w="5444" cap="flat">
                    <a:noFill/>
                    <a:prstDash val="solid"/>
                    <a:miter/>
                  </a:ln>
                </p:spPr>
                <p:txBody>
                  <a:bodyPr rtlCol="0" anchor="ctr"/>
                  <a:lstStyle/>
                  <a:p>
                    <a:endParaRPr lang="fr-BE"/>
                  </a:p>
                </p:txBody>
              </p:sp>
              <p:sp>
                <p:nvSpPr>
                  <p:cNvPr id="37" name="Forme libre : forme 36">
                    <a:extLst>
                      <a:ext uri="{FF2B5EF4-FFF2-40B4-BE49-F238E27FC236}">
                        <a16:creationId xmlns:a16="http://schemas.microsoft.com/office/drawing/2014/main" id="{2EE3ECB5-8606-4974-8ACB-7BDBAD928712}"/>
                      </a:ext>
                    </a:extLst>
                  </p:cNvPr>
                  <p:cNvSpPr/>
                  <p:nvPr/>
                </p:nvSpPr>
                <p:spPr>
                  <a:xfrm>
                    <a:off x="2394267" y="2741377"/>
                    <a:ext cx="154577" cy="194164"/>
                  </a:xfrm>
                  <a:custGeom>
                    <a:avLst/>
                    <a:gdLst>
                      <a:gd name="connsiteX0" fmla="*/ 124692 w 154577"/>
                      <a:gd name="connsiteY0" fmla="*/ 5273 h 194164"/>
                      <a:gd name="connsiteX1" fmla="*/ 16264 w 154577"/>
                      <a:gd name="connsiteY1" fmla="*/ 65753 h 194164"/>
                      <a:gd name="connsiteX2" fmla="*/ 29886 w 154577"/>
                      <a:gd name="connsiteY2" fmla="*/ 188892 h 194164"/>
                      <a:gd name="connsiteX3" fmla="*/ 138313 w 154577"/>
                      <a:gd name="connsiteY3" fmla="*/ 128412 h 194164"/>
                      <a:gd name="connsiteX4" fmla="*/ 124692 w 154577"/>
                      <a:gd name="connsiteY4" fmla="*/ 5273 h 194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77" h="194164">
                        <a:moveTo>
                          <a:pt x="124692" y="5273"/>
                        </a:moveTo>
                        <a:cubicBezTo>
                          <a:pt x="90910" y="-12163"/>
                          <a:pt x="42418" y="15081"/>
                          <a:pt x="16264" y="65753"/>
                        </a:cubicBezTo>
                        <a:cubicBezTo>
                          <a:pt x="-9889" y="116425"/>
                          <a:pt x="-3896" y="172001"/>
                          <a:pt x="29886" y="188892"/>
                        </a:cubicBezTo>
                        <a:cubicBezTo>
                          <a:pt x="63667" y="206327"/>
                          <a:pt x="112160" y="179084"/>
                          <a:pt x="138313" y="128412"/>
                        </a:cubicBezTo>
                        <a:cubicBezTo>
                          <a:pt x="164467" y="77740"/>
                          <a:pt x="158473" y="22709"/>
                          <a:pt x="124692" y="5273"/>
                        </a:cubicBezTo>
                        <a:close/>
                      </a:path>
                    </a:pathLst>
                  </a:custGeom>
                  <a:solidFill>
                    <a:srgbClr val="221F1F"/>
                  </a:solidFill>
                  <a:ln w="5444" cap="flat">
                    <a:noFill/>
                    <a:prstDash val="solid"/>
                    <a:miter/>
                  </a:ln>
                </p:spPr>
                <p:txBody>
                  <a:bodyPr rtlCol="0" anchor="ctr"/>
                  <a:lstStyle/>
                  <a:p>
                    <a:endParaRPr lang="fr-BE"/>
                  </a:p>
                </p:txBody>
              </p:sp>
            </p:grpSp>
          </p:grpSp>
          <p:sp>
            <p:nvSpPr>
              <p:cNvPr id="38" name="Forme libre : forme 37">
                <a:extLst>
                  <a:ext uri="{FF2B5EF4-FFF2-40B4-BE49-F238E27FC236}">
                    <a16:creationId xmlns:a16="http://schemas.microsoft.com/office/drawing/2014/main" id="{5464D16C-62A7-410D-A5AC-8238B88315CF}"/>
                  </a:ext>
                </a:extLst>
              </p:cNvPr>
              <p:cNvSpPr/>
              <p:nvPr/>
            </p:nvSpPr>
            <p:spPr>
              <a:xfrm>
                <a:off x="2876388" y="2867065"/>
                <a:ext cx="63203" cy="63203"/>
              </a:xfrm>
              <a:custGeom>
                <a:avLst/>
                <a:gdLst>
                  <a:gd name="connsiteX0" fmla="*/ 31602 w 63203"/>
                  <a:gd name="connsiteY0" fmla="*/ 0 h 63203"/>
                  <a:gd name="connsiteX1" fmla="*/ 0 w 63203"/>
                  <a:gd name="connsiteY1" fmla="*/ 31602 h 63203"/>
                  <a:gd name="connsiteX2" fmla="*/ 31602 w 63203"/>
                  <a:gd name="connsiteY2" fmla="*/ 63204 h 63203"/>
                  <a:gd name="connsiteX3" fmla="*/ 63204 w 63203"/>
                  <a:gd name="connsiteY3" fmla="*/ 31602 h 63203"/>
                  <a:gd name="connsiteX4" fmla="*/ 31602 w 63203"/>
                  <a:gd name="connsiteY4" fmla="*/ 0 h 6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203" h="63203">
                    <a:moveTo>
                      <a:pt x="31602" y="0"/>
                    </a:moveTo>
                    <a:cubicBezTo>
                      <a:pt x="14166" y="0"/>
                      <a:pt x="0" y="14166"/>
                      <a:pt x="0" y="31602"/>
                    </a:cubicBezTo>
                    <a:cubicBezTo>
                      <a:pt x="0" y="49038"/>
                      <a:pt x="14166" y="63204"/>
                      <a:pt x="31602" y="63204"/>
                    </a:cubicBezTo>
                    <a:cubicBezTo>
                      <a:pt x="49038" y="63204"/>
                      <a:pt x="63204" y="49038"/>
                      <a:pt x="63204" y="31602"/>
                    </a:cubicBezTo>
                    <a:cubicBezTo>
                      <a:pt x="63204" y="14166"/>
                      <a:pt x="49038" y="0"/>
                      <a:pt x="31602" y="0"/>
                    </a:cubicBezTo>
                    <a:close/>
                  </a:path>
                </a:pathLst>
              </a:custGeom>
              <a:solidFill>
                <a:srgbClr val="FFFFFF"/>
              </a:solidFill>
              <a:ln w="5444" cap="flat">
                <a:noFill/>
                <a:prstDash val="solid"/>
                <a:miter/>
              </a:ln>
            </p:spPr>
            <p:txBody>
              <a:bodyPr rtlCol="0" anchor="ctr"/>
              <a:lstStyle/>
              <a:p>
                <a:endParaRPr lang="fr-BE"/>
              </a:p>
            </p:txBody>
          </p:sp>
          <p:sp>
            <p:nvSpPr>
              <p:cNvPr id="39" name="Forme libre : forme 38">
                <a:extLst>
                  <a:ext uri="{FF2B5EF4-FFF2-40B4-BE49-F238E27FC236}">
                    <a16:creationId xmlns:a16="http://schemas.microsoft.com/office/drawing/2014/main" id="{77E0D8C8-9C0F-4719-AB4B-7EBD1F8D69CA}"/>
                  </a:ext>
                </a:extLst>
              </p:cNvPr>
              <p:cNvSpPr/>
              <p:nvPr/>
            </p:nvSpPr>
            <p:spPr>
              <a:xfrm>
                <a:off x="2489995" y="2784160"/>
                <a:ext cx="31539" cy="31228"/>
              </a:xfrm>
              <a:custGeom>
                <a:avLst/>
                <a:gdLst>
                  <a:gd name="connsiteX0" fmla="*/ 21880 w 31539"/>
                  <a:gd name="connsiteY0" fmla="*/ 1175 h 31228"/>
                  <a:gd name="connsiteX1" fmla="*/ 1175 w 31539"/>
                  <a:gd name="connsiteY1" fmla="*/ 9348 h 31228"/>
                  <a:gd name="connsiteX2" fmla="*/ 9348 w 31539"/>
                  <a:gd name="connsiteY2" fmla="*/ 30053 h 31228"/>
                  <a:gd name="connsiteX3" fmla="*/ 30053 w 31539"/>
                  <a:gd name="connsiteY3" fmla="*/ 21880 h 31228"/>
                  <a:gd name="connsiteX4" fmla="*/ 21880 w 31539"/>
                  <a:gd name="connsiteY4" fmla="*/ 1175 h 31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9" h="31228">
                    <a:moveTo>
                      <a:pt x="21880" y="1175"/>
                    </a:moveTo>
                    <a:cubicBezTo>
                      <a:pt x="13707" y="-2094"/>
                      <a:pt x="4445" y="1720"/>
                      <a:pt x="1175" y="9348"/>
                    </a:cubicBezTo>
                    <a:cubicBezTo>
                      <a:pt x="-2094" y="17521"/>
                      <a:pt x="1720" y="26784"/>
                      <a:pt x="9348" y="30053"/>
                    </a:cubicBezTo>
                    <a:cubicBezTo>
                      <a:pt x="17521" y="33322"/>
                      <a:pt x="26784" y="29508"/>
                      <a:pt x="30053" y="21880"/>
                    </a:cubicBezTo>
                    <a:cubicBezTo>
                      <a:pt x="33867" y="13707"/>
                      <a:pt x="30053" y="4444"/>
                      <a:pt x="21880" y="1175"/>
                    </a:cubicBezTo>
                    <a:close/>
                  </a:path>
                </a:pathLst>
              </a:custGeom>
              <a:solidFill>
                <a:srgbClr val="FFFFFF"/>
              </a:solidFill>
              <a:ln w="5444" cap="flat">
                <a:noFill/>
                <a:prstDash val="solid"/>
                <a:miter/>
              </a:ln>
            </p:spPr>
            <p:txBody>
              <a:bodyPr rtlCol="0" anchor="ctr"/>
              <a:lstStyle/>
              <a:p>
                <a:endParaRPr lang="fr-BE"/>
              </a:p>
            </p:txBody>
          </p:sp>
        </p:grpSp>
        <p:grpSp>
          <p:nvGrpSpPr>
            <p:cNvPr id="40" name="Graphique 2">
              <a:extLst>
                <a:ext uri="{FF2B5EF4-FFF2-40B4-BE49-F238E27FC236}">
                  <a16:creationId xmlns:a16="http://schemas.microsoft.com/office/drawing/2014/main" id="{DDC22124-5F96-4371-AB26-5E2B4498CB81}"/>
                </a:ext>
              </a:extLst>
            </p:cNvPr>
            <p:cNvGrpSpPr/>
            <p:nvPr/>
          </p:nvGrpSpPr>
          <p:grpSpPr>
            <a:xfrm>
              <a:off x="3316637" y="0"/>
              <a:ext cx="3979129" cy="2241623"/>
              <a:chOff x="3316637" y="0"/>
              <a:chExt cx="3979129" cy="2241623"/>
            </a:xfrm>
          </p:grpSpPr>
          <p:grpSp>
            <p:nvGrpSpPr>
              <p:cNvPr id="41" name="Graphique 2">
                <a:extLst>
                  <a:ext uri="{FF2B5EF4-FFF2-40B4-BE49-F238E27FC236}">
                    <a16:creationId xmlns:a16="http://schemas.microsoft.com/office/drawing/2014/main" id="{DDC22124-5F96-4371-AB26-5E2B4498CB81}"/>
                  </a:ext>
                </a:extLst>
              </p:cNvPr>
              <p:cNvGrpSpPr/>
              <p:nvPr/>
            </p:nvGrpSpPr>
            <p:grpSpPr>
              <a:xfrm>
                <a:off x="3316637" y="198"/>
                <a:ext cx="2294959" cy="1728104"/>
                <a:chOff x="3316637" y="198"/>
                <a:chExt cx="2294959" cy="1728104"/>
              </a:xfrm>
            </p:grpSpPr>
            <p:sp>
              <p:nvSpPr>
                <p:cNvPr id="42" name="Forme libre : forme 41">
                  <a:extLst>
                    <a:ext uri="{FF2B5EF4-FFF2-40B4-BE49-F238E27FC236}">
                      <a16:creationId xmlns:a16="http://schemas.microsoft.com/office/drawing/2014/main" id="{3D49177E-C116-4F32-9567-D659904B98B2}"/>
                    </a:ext>
                  </a:extLst>
                </p:cNvPr>
                <p:cNvSpPr/>
                <p:nvPr/>
              </p:nvSpPr>
              <p:spPr>
                <a:xfrm>
                  <a:off x="3316637" y="76297"/>
                  <a:ext cx="2109918" cy="1000895"/>
                </a:xfrm>
                <a:custGeom>
                  <a:avLst/>
                  <a:gdLst>
                    <a:gd name="connsiteX0" fmla="*/ 1855256 w 2109918"/>
                    <a:gd name="connsiteY0" fmla="*/ 439687 h 1000895"/>
                    <a:gd name="connsiteX1" fmla="*/ 1577921 w 2109918"/>
                    <a:gd name="connsiteY1" fmla="*/ 81713 h 1000895"/>
                    <a:gd name="connsiteX2" fmla="*/ 1374143 w 2109918"/>
                    <a:gd name="connsiteY2" fmla="*/ 528 h 1000895"/>
                    <a:gd name="connsiteX3" fmla="*/ 636944 w 2109918"/>
                    <a:gd name="connsiteY3" fmla="*/ 21233 h 1000895"/>
                    <a:gd name="connsiteX4" fmla="*/ 429351 w 2109918"/>
                    <a:gd name="connsiteY4" fmla="*/ 160718 h 1000895"/>
                    <a:gd name="connsiteX5" fmla="*/ 0 w 2109918"/>
                    <a:gd name="connsiteY5" fmla="*/ 823815 h 1000895"/>
                    <a:gd name="connsiteX6" fmla="*/ 356885 w 2109918"/>
                    <a:gd name="connsiteY6" fmla="*/ 754618 h 1000895"/>
                    <a:gd name="connsiteX7" fmla="*/ 618419 w 2109918"/>
                    <a:gd name="connsiteY7" fmla="*/ 423341 h 1000895"/>
                    <a:gd name="connsiteX8" fmla="*/ 968765 w 2109918"/>
                    <a:gd name="connsiteY8" fmla="*/ 446226 h 1000895"/>
                    <a:gd name="connsiteX9" fmla="*/ 1409014 w 2109918"/>
                    <a:gd name="connsiteY9" fmla="*/ 579172 h 1000895"/>
                    <a:gd name="connsiteX10" fmla="*/ 2094995 w 2109918"/>
                    <a:gd name="connsiteY10" fmla="*/ 1000895 h 1000895"/>
                    <a:gd name="connsiteX11" fmla="*/ 1855256 w 2109918"/>
                    <a:gd name="connsiteY11" fmla="*/ 439687 h 1000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09918" h="1000895">
                      <a:moveTo>
                        <a:pt x="1855256" y="439687"/>
                      </a:moveTo>
                      <a:lnTo>
                        <a:pt x="1577921" y="81713"/>
                      </a:lnTo>
                      <a:cubicBezTo>
                        <a:pt x="1577921" y="81713"/>
                        <a:pt x="1545774" y="-7645"/>
                        <a:pt x="1374143" y="528"/>
                      </a:cubicBezTo>
                      <a:cubicBezTo>
                        <a:pt x="1245010" y="7067"/>
                        <a:pt x="828191" y="5977"/>
                        <a:pt x="636944" y="21233"/>
                      </a:cubicBezTo>
                      <a:cubicBezTo>
                        <a:pt x="542138" y="28861"/>
                        <a:pt x="534510" y="17964"/>
                        <a:pt x="429351" y="160718"/>
                      </a:cubicBezTo>
                      <a:cubicBezTo>
                        <a:pt x="296950" y="341067"/>
                        <a:pt x="0" y="823815"/>
                        <a:pt x="0" y="823815"/>
                      </a:cubicBezTo>
                      <a:cubicBezTo>
                        <a:pt x="0" y="823815"/>
                        <a:pt x="180349" y="956762"/>
                        <a:pt x="356885" y="754618"/>
                      </a:cubicBezTo>
                      <a:cubicBezTo>
                        <a:pt x="477299" y="616768"/>
                        <a:pt x="567746" y="501257"/>
                        <a:pt x="618419" y="423341"/>
                      </a:cubicBezTo>
                      <a:cubicBezTo>
                        <a:pt x="661463" y="357413"/>
                        <a:pt x="968765" y="446226"/>
                        <a:pt x="968765" y="446226"/>
                      </a:cubicBezTo>
                      <a:cubicBezTo>
                        <a:pt x="968765" y="446226"/>
                        <a:pt x="1350714" y="466386"/>
                        <a:pt x="1409014" y="579172"/>
                      </a:cubicBezTo>
                      <a:cubicBezTo>
                        <a:pt x="1533242" y="817822"/>
                        <a:pt x="2094995" y="1000895"/>
                        <a:pt x="2094995" y="1000895"/>
                      </a:cubicBezTo>
                      <a:cubicBezTo>
                        <a:pt x="2133681" y="946409"/>
                        <a:pt x="2111341" y="628210"/>
                        <a:pt x="1855256" y="439687"/>
                      </a:cubicBezTo>
                      <a:close/>
                    </a:path>
                  </a:pathLst>
                </a:custGeom>
                <a:solidFill>
                  <a:srgbClr val="E6AC84"/>
                </a:solidFill>
                <a:ln w="5444" cap="flat">
                  <a:noFill/>
                  <a:prstDash val="solid"/>
                  <a:miter/>
                </a:ln>
              </p:spPr>
              <p:txBody>
                <a:bodyPr rtlCol="0" anchor="ctr"/>
                <a:lstStyle/>
                <a:p>
                  <a:endParaRPr lang="fr-BE"/>
                </a:p>
              </p:txBody>
            </p:sp>
            <p:sp>
              <p:nvSpPr>
                <p:cNvPr id="43" name="Forme libre : forme 42">
                  <a:extLst>
                    <a:ext uri="{FF2B5EF4-FFF2-40B4-BE49-F238E27FC236}">
                      <a16:creationId xmlns:a16="http://schemas.microsoft.com/office/drawing/2014/main" id="{2266255B-29B6-4B6A-8272-9B6284A2D49C}"/>
                    </a:ext>
                  </a:extLst>
                </p:cNvPr>
                <p:cNvSpPr/>
                <p:nvPr/>
              </p:nvSpPr>
              <p:spPr>
                <a:xfrm>
                  <a:off x="3483909" y="34265"/>
                  <a:ext cx="1943251" cy="1419895"/>
                </a:xfrm>
                <a:custGeom>
                  <a:avLst/>
                  <a:gdLst>
                    <a:gd name="connsiteX0" fmla="*/ 1729938 w 1943251"/>
                    <a:gd name="connsiteY0" fmla="*/ 284479 h 1419895"/>
                    <a:gd name="connsiteX1" fmla="*/ 1299497 w 1943251"/>
                    <a:gd name="connsiteY1" fmla="*/ 34387 h 1419895"/>
                    <a:gd name="connsiteX2" fmla="*/ 1058668 w 1943251"/>
                    <a:gd name="connsiteY2" fmla="*/ 34387 h 1419895"/>
                    <a:gd name="connsiteX3" fmla="*/ 316020 w 1943251"/>
                    <a:gd name="connsiteY3" fmla="*/ 350407 h 1419895"/>
                    <a:gd name="connsiteX4" fmla="*/ 162369 w 1943251"/>
                    <a:gd name="connsiteY4" fmla="*/ 574345 h 1419895"/>
                    <a:gd name="connsiteX5" fmla="*/ 0 w 1943251"/>
                    <a:gd name="connsiteY5" fmla="*/ 1413978 h 1419895"/>
                    <a:gd name="connsiteX6" fmla="*/ 335090 w 1943251"/>
                    <a:gd name="connsiteY6" fmla="*/ 1201482 h 1419895"/>
                    <a:gd name="connsiteX7" fmla="*/ 464768 w 1943251"/>
                    <a:gd name="connsiteY7" fmla="*/ 763413 h 1419895"/>
                    <a:gd name="connsiteX8" fmla="*/ 831460 w 1943251"/>
                    <a:gd name="connsiteY8" fmla="*/ 646267 h 1419895"/>
                    <a:gd name="connsiteX9" fmla="*/ 1334913 w 1943251"/>
                    <a:gd name="connsiteY9" fmla="*/ 603768 h 1419895"/>
                    <a:gd name="connsiteX10" fmla="*/ 1891762 w 1943251"/>
                    <a:gd name="connsiteY10" fmla="*/ 1172059 h 1419895"/>
                    <a:gd name="connsiteX11" fmla="*/ 1729938 w 1943251"/>
                    <a:gd name="connsiteY11" fmla="*/ 284479 h 1419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3251" h="1419895">
                      <a:moveTo>
                        <a:pt x="1729938" y="284479"/>
                      </a:moveTo>
                      <a:lnTo>
                        <a:pt x="1299497" y="34387"/>
                      </a:lnTo>
                      <a:cubicBezTo>
                        <a:pt x="1299497" y="34387"/>
                        <a:pt x="1229754" y="-42984"/>
                        <a:pt x="1058668" y="34387"/>
                      </a:cubicBezTo>
                      <a:cubicBezTo>
                        <a:pt x="929535" y="92687"/>
                        <a:pt x="504543" y="258325"/>
                        <a:pt x="316020" y="350407"/>
                      </a:cubicBezTo>
                      <a:cubicBezTo>
                        <a:pt x="222849" y="396175"/>
                        <a:pt x="210317" y="388003"/>
                        <a:pt x="162369" y="574345"/>
                      </a:cubicBezTo>
                      <a:cubicBezTo>
                        <a:pt x="102434" y="809181"/>
                        <a:pt x="0" y="1413978"/>
                        <a:pt x="0" y="1413978"/>
                      </a:cubicBezTo>
                      <a:cubicBezTo>
                        <a:pt x="0" y="1413978"/>
                        <a:pt x="238650" y="1475548"/>
                        <a:pt x="335090" y="1201482"/>
                      </a:cubicBezTo>
                      <a:cubicBezTo>
                        <a:pt x="401019" y="1014049"/>
                        <a:pt x="445153" y="861488"/>
                        <a:pt x="464768" y="763413"/>
                      </a:cubicBezTo>
                      <a:cubicBezTo>
                        <a:pt x="481113" y="680049"/>
                        <a:pt x="831460" y="646267"/>
                        <a:pt x="831460" y="646267"/>
                      </a:cubicBezTo>
                      <a:cubicBezTo>
                        <a:pt x="831460" y="646267"/>
                        <a:pt x="1228664" y="513866"/>
                        <a:pt x="1334913" y="603768"/>
                      </a:cubicBezTo>
                      <a:cubicBezTo>
                        <a:pt x="1559941" y="794470"/>
                        <a:pt x="1891762" y="1172059"/>
                        <a:pt x="1891762" y="1172059"/>
                      </a:cubicBezTo>
                      <a:cubicBezTo>
                        <a:pt x="1905928" y="1101772"/>
                        <a:pt x="2068842" y="371657"/>
                        <a:pt x="1729938" y="284479"/>
                      </a:cubicBezTo>
                      <a:close/>
                    </a:path>
                  </a:pathLst>
                </a:custGeom>
                <a:solidFill>
                  <a:srgbClr val="F2BA8B"/>
                </a:solidFill>
                <a:ln w="5444" cap="flat">
                  <a:noFill/>
                  <a:prstDash val="solid"/>
                  <a:miter/>
                </a:ln>
              </p:spPr>
              <p:txBody>
                <a:bodyPr rtlCol="0" anchor="ctr"/>
                <a:lstStyle/>
                <a:p>
                  <a:endParaRPr lang="fr-BE"/>
                </a:p>
              </p:txBody>
            </p:sp>
            <p:sp>
              <p:nvSpPr>
                <p:cNvPr id="44" name="Forme libre : forme 43">
                  <a:extLst>
                    <a:ext uri="{FF2B5EF4-FFF2-40B4-BE49-F238E27FC236}">
                      <a16:creationId xmlns:a16="http://schemas.microsoft.com/office/drawing/2014/main" id="{95727A45-D57E-4EB2-A574-6888F0E40FB9}"/>
                    </a:ext>
                  </a:extLst>
                </p:cNvPr>
                <p:cNvSpPr/>
                <p:nvPr/>
              </p:nvSpPr>
              <p:spPr>
                <a:xfrm>
                  <a:off x="3730173" y="198"/>
                  <a:ext cx="1881423" cy="1728104"/>
                </a:xfrm>
                <a:custGeom>
                  <a:avLst/>
                  <a:gdLst>
                    <a:gd name="connsiteX0" fmla="*/ 1491847 w 1881423"/>
                    <a:gd name="connsiteY0" fmla="*/ 152908 h 1728104"/>
                    <a:gd name="connsiteX1" fmla="*/ 997112 w 1881423"/>
                    <a:gd name="connsiteY1" fmla="*/ 14513 h 1728104"/>
                    <a:gd name="connsiteX2" fmla="*/ 756283 w 1881423"/>
                    <a:gd name="connsiteY2" fmla="*/ 76627 h 1728104"/>
                    <a:gd name="connsiteX3" fmla="*/ 95910 w 1881423"/>
                    <a:gd name="connsiteY3" fmla="*/ 583894 h 1728104"/>
                    <a:gd name="connsiteX4" fmla="*/ 14 w 1881423"/>
                    <a:gd name="connsiteY4" fmla="*/ 847062 h 1728104"/>
                    <a:gd name="connsiteX5" fmla="*/ 53956 w 1881423"/>
                    <a:gd name="connsiteY5" fmla="*/ 1728105 h 1728104"/>
                    <a:gd name="connsiteX6" fmla="*/ 334015 w 1881423"/>
                    <a:gd name="connsiteY6" fmla="*/ 1428975 h 1728104"/>
                    <a:gd name="connsiteX7" fmla="*/ 350361 w 1881423"/>
                    <a:gd name="connsiteY7" fmla="*/ 957669 h 1728104"/>
                    <a:gd name="connsiteX8" fmla="*/ 686541 w 1881423"/>
                    <a:gd name="connsiteY8" fmla="*/ 746263 h 1728104"/>
                    <a:gd name="connsiteX9" fmla="*/ 930094 w 1881423"/>
                    <a:gd name="connsiteY9" fmla="*/ 763154 h 1728104"/>
                    <a:gd name="connsiteX10" fmla="*/ 1212878 w 1881423"/>
                    <a:gd name="connsiteY10" fmla="*/ 1261703 h 1728104"/>
                    <a:gd name="connsiteX11" fmla="*/ 1881424 w 1881423"/>
                    <a:gd name="connsiteY11" fmla="*/ 999079 h 1728104"/>
                    <a:gd name="connsiteX12" fmla="*/ 1491847 w 1881423"/>
                    <a:gd name="connsiteY12" fmla="*/ 152908 h 172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1423" h="1728104">
                      <a:moveTo>
                        <a:pt x="1491847" y="152908"/>
                      </a:moveTo>
                      <a:lnTo>
                        <a:pt x="997112" y="14513"/>
                      </a:lnTo>
                      <a:cubicBezTo>
                        <a:pt x="997112" y="14513"/>
                        <a:pt x="907755" y="-44877"/>
                        <a:pt x="756283" y="76627"/>
                      </a:cubicBezTo>
                      <a:cubicBezTo>
                        <a:pt x="642407" y="168164"/>
                        <a:pt x="260458" y="442775"/>
                        <a:pt x="95910" y="583894"/>
                      </a:cubicBezTo>
                      <a:cubicBezTo>
                        <a:pt x="14181" y="653636"/>
                        <a:pt x="-531" y="648732"/>
                        <a:pt x="14" y="847062"/>
                      </a:cubicBezTo>
                      <a:cubicBezTo>
                        <a:pt x="14" y="1097154"/>
                        <a:pt x="53956" y="1728105"/>
                        <a:pt x="53956" y="1728105"/>
                      </a:cubicBezTo>
                      <a:cubicBezTo>
                        <a:pt x="53956" y="1728105"/>
                        <a:pt x="308406" y="1728105"/>
                        <a:pt x="334015" y="1428975"/>
                      </a:cubicBezTo>
                      <a:cubicBezTo>
                        <a:pt x="351450" y="1225197"/>
                        <a:pt x="356354" y="1061193"/>
                        <a:pt x="350361" y="957669"/>
                      </a:cubicBezTo>
                      <a:cubicBezTo>
                        <a:pt x="345457" y="869947"/>
                        <a:pt x="686541" y="746263"/>
                        <a:pt x="686541" y="746263"/>
                      </a:cubicBezTo>
                      <a:cubicBezTo>
                        <a:pt x="686541" y="746263"/>
                        <a:pt x="800962" y="700494"/>
                        <a:pt x="930094" y="763154"/>
                      </a:cubicBezTo>
                      <a:cubicBezTo>
                        <a:pt x="1204160" y="895555"/>
                        <a:pt x="1212878" y="1261703"/>
                        <a:pt x="1212878" y="1261703"/>
                      </a:cubicBezTo>
                      <a:lnTo>
                        <a:pt x="1881424" y="999079"/>
                      </a:lnTo>
                      <a:cubicBezTo>
                        <a:pt x="1878699" y="924433"/>
                        <a:pt x="1853091" y="152908"/>
                        <a:pt x="1491847" y="152908"/>
                      </a:cubicBezTo>
                      <a:close/>
                    </a:path>
                  </a:pathLst>
                </a:custGeom>
                <a:solidFill>
                  <a:srgbClr val="FBC69A"/>
                </a:solidFill>
                <a:ln w="5444" cap="flat">
                  <a:noFill/>
                  <a:prstDash val="solid"/>
                  <a:miter/>
                </a:ln>
              </p:spPr>
              <p:txBody>
                <a:bodyPr rtlCol="0" anchor="ctr"/>
                <a:lstStyle/>
                <a:p>
                  <a:endParaRPr lang="fr-BE"/>
                </a:p>
              </p:txBody>
            </p:sp>
          </p:grpSp>
          <p:grpSp>
            <p:nvGrpSpPr>
              <p:cNvPr id="45" name="Graphique 2">
                <a:extLst>
                  <a:ext uri="{FF2B5EF4-FFF2-40B4-BE49-F238E27FC236}">
                    <a16:creationId xmlns:a16="http://schemas.microsoft.com/office/drawing/2014/main" id="{DDC22124-5F96-4371-AB26-5E2B4498CB81}"/>
                  </a:ext>
                </a:extLst>
              </p:cNvPr>
              <p:cNvGrpSpPr/>
              <p:nvPr/>
            </p:nvGrpSpPr>
            <p:grpSpPr>
              <a:xfrm>
                <a:off x="3705669" y="1214437"/>
                <a:ext cx="1035101" cy="1027186"/>
                <a:chOff x="3705669" y="1214437"/>
                <a:chExt cx="1035101" cy="1027186"/>
              </a:xfrm>
            </p:grpSpPr>
            <p:grpSp>
              <p:nvGrpSpPr>
                <p:cNvPr id="46" name="Graphique 2">
                  <a:extLst>
                    <a:ext uri="{FF2B5EF4-FFF2-40B4-BE49-F238E27FC236}">
                      <a16:creationId xmlns:a16="http://schemas.microsoft.com/office/drawing/2014/main" id="{DDC22124-5F96-4371-AB26-5E2B4498CB81}"/>
                    </a:ext>
                  </a:extLst>
                </p:cNvPr>
                <p:cNvGrpSpPr/>
                <p:nvPr/>
              </p:nvGrpSpPr>
              <p:grpSpPr>
                <a:xfrm>
                  <a:off x="3713781" y="1214437"/>
                  <a:ext cx="1026988" cy="1027186"/>
                  <a:chOff x="3713781" y="1214437"/>
                  <a:chExt cx="1026988" cy="1027186"/>
                </a:xfrm>
              </p:grpSpPr>
              <p:sp>
                <p:nvSpPr>
                  <p:cNvPr id="47" name="Forme libre : forme 46">
                    <a:extLst>
                      <a:ext uri="{FF2B5EF4-FFF2-40B4-BE49-F238E27FC236}">
                        <a16:creationId xmlns:a16="http://schemas.microsoft.com/office/drawing/2014/main" id="{8D242AFD-A1C2-4491-9FAD-C408E0361F5D}"/>
                      </a:ext>
                    </a:extLst>
                  </p:cNvPr>
                  <p:cNvSpPr/>
                  <p:nvPr/>
                </p:nvSpPr>
                <p:spPr>
                  <a:xfrm>
                    <a:off x="3713781" y="1214437"/>
                    <a:ext cx="1026988" cy="1027186"/>
                  </a:xfrm>
                  <a:custGeom>
                    <a:avLst/>
                    <a:gdLst>
                      <a:gd name="connsiteX0" fmla="*/ 659344 w 1026988"/>
                      <a:gd name="connsiteY0" fmla="*/ 21310 h 1027186"/>
                      <a:gd name="connsiteX1" fmla="*/ 21310 w 1026988"/>
                      <a:gd name="connsiteY1" fmla="*/ 367842 h 1027186"/>
                      <a:gd name="connsiteX2" fmla="*/ 367842 w 1026988"/>
                      <a:gd name="connsiteY2" fmla="*/ 1005876 h 1027186"/>
                      <a:gd name="connsiteX3" fmla="*/ 1005876 w 1026988"/>
                      <a:gd name="connsiteY3" fmla="*/ 659344 h 1027186"/>
                      <a:gd name="connsiteX4" fmla="*/ 659344 w 1026988"/>
                      <a:gd name="connsiteY4" fmla="*/ 21310 h 1027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6988" h="1027186">
                        <a:moveTo>
                          <a:pt x="659344" y="21310"/>
                        </a:moveTo>
                        <a:cubicBezTo>
                          <a:pt x="387457" y="-59330"/>
                          <a:pt x="101950" y="95956"/>
                          <a:pt x="21310" y="367842"/>
                        </a:cubicBezTo>
                        <a:cubicBezTo>
                          <a:pt x="-59330" y="639729"/>
                          <a:pt x="95956" y="925237"/>
                          <a:pt x="367842" y="1005876"/>
                        </a:cubicBezTo>
                        <a:cubicBezTo>
                          <a:pt x="639729" y="1086516"/>
                          <a:pt x="925236" y="931230"/>
                          <a:pt x="1005876" y="659344"/>
                        </a:cubicBezTo>
                        <a:cubicBezTo>
                          <a:pt x="1085971" y="386913"/>
                          <a:pt x="931230" y="101405"/>
                          <a:pt x="659344" y="21310"/>
                        </a:cubicBezTo>
                        <a:close/>
                      </a:path>
                    </a:pathLst>
                  </a:custGeom>
                  <a:solidFill>
                    <a:srgbClr val="E8AF2E"/>
                  </a:solidFill>
                  <a:ln w="5444" cap="flat">
                    <a:noFill/>
                    <a:prstDash val="solid"/>
                    <a:miter/>
                  </a:ln>
                </p:spPr>
                <p:txBody>
                  <a:bodyPr rtlCol="0" anchor="ctr"/>
                  <a:lstStyle/>
                  <a:p>
                    <a:endParaRPr lang="fr-BE"/>
                  </a:p>
                </p:txBody>
              </p:sp>
              <p:sp>
                <p:nvSpPr>
                  <p:cNvPr id="48" name="Forme libre : forme 47">
                    <a:extLst>
                      <a:ext uri="{FF2B5EF4-FFF2-40B4-BE49-F238E27FC236}">
                        <a16:creationId xmlns:a16="http://schemas.microsoft.com/office/drawing/2014/main" id="{73189858-343D-4332-9E36-320807D23870}"/>
                      </a:ext>
                    </a:extLst>
                  </p:cNvPr>
                  <p:cNvSpPr/>
                  <p:nvPr/>
                </p:nvSpPr>
                <p:spPr>
                  <a:xfrm>
                    <a:off x="3807029" y="1307140"/>
                    <a:ext cx="841192" cy="841235"/>
                  </a:xfrm>
                  <a:custGeom>
                    <a:avLst/>
                    <a:gdLst>
                      <a:gd name="connsiteX0" fmla="*/ 539942 w 841192"/>
                      <a:gd name="connsiteY0" fmla="*/ 17419 h 841235"/>
                      <a:gd name="connsiteX1" fmla="*/ 17419 w 841192"/>
                      <a:gd name="connsiteY1" fmla="*/ 301293 h 841235"/>
                      <a:gd name="connsiteX2" fmla="*/ 301293 w 841192"/>
                      <a:gd name="connsiteY2" fmla="*/ 823816 h 841235"/>
                      <a:gd name="connsiteX3" fmla="*/ 823816 w 841192"/>
                      <a:gd name="connsiteY3" fmla="*/ 539942 h 841235"/>
                      <a:gd name="connsiteX4" fmla="*/ 539942 w 841192"/>
                      <a:gd name="connsiteY4" fmla="*/ 17419 h 841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1192" h="841235">
                        <a:moveTo>
                          <a:pt x="539942" y="17419"/>
                        </a:moveTo>
                        <a:cubicBezTo>
                          <a:pt x="317094" y="-48509"/>
                          <a:pt x="83348" y="78444"/>
                          <a:pt x="17419" y="301293"/>
                        </a:cubicBezTo>
                        <a:cubicBezTo>
                          <a:pt x="-48509" y="524141"/>
                          <a:pt x="78444" y="757887"/>
                          <a:pt x="301293" y="823816"/>
                        </a:cubicBezTo>
                        <a:cubicBezTo>
                          <a:pt x="524141" y="889744"/>
                          <a:pt x="757887" y="762791"/>
                          <a:pt x="823816" y="539942"/>
                        </a:cubicBezTo>
                        <a:cubicBezTo>
                          <a:pt x="889744" y="317094"/>
                          <a:pt x="762246" y="83348"/>
                          <a:pt x="539942" y="17419"/>
                        </a:cubicBezTo>
                        <a:close/>
                      </a:path>
                    </a:pathLst>
                  </a:custGeom>
                  <a:solidFill>
                    <a:srgbClr val="F9CA35"/>
                  </a:solidFill>
                  <a:ln w="5444" cap="flat">
                    <a:noFill/>
                    <a:prstDash val="solid"/>
                    <a:miter/>
                  </a:ln>
                </p:spPr>
                <p:txBody>
                  <a:bodyPr rtlCol="0" anchor="ctr"/>
                  <a:lstStyle/>
                  <a:p>
                    <a:endParaRPr lang="fr-BE"/>
                  </a:p>
                </p:txBody>
              </p:sp>
            </p:grpSp>
            <p:grpSp>
              <p:nvGrpSpPr>
                <p:cNvPr id="53" name="Graphique 2">
                  <a:extLst>
                    <a:ext uri="{FF2B5EF4-FFF2-40B4-BE49-F238E27FC236}">
                      <a16:creationId xmlns:a16="http://schemas.microsoft.com/office/drawing/2014/main" id="{DDC22124-5F96-4371-AB26-5E2B4498CB81}"/>
                    </a:ext>
                  </a:extLst>
                </p:cNvPr>
                <p:cNvGrpSpPr/>
                <p:nvPr/>
              </p:nvGrpSpPr>
              <p:grpSpPr>
                <a:xfrm>
                  <a:off x="3705669" y="1265170"/>
                  <a:ext cx="313295" cy="424447"/>
                  <a:chOff x="3705669" y="1265170"/>
                  <a:chExt cx="313295" cy="424447"/>
                </a:xfrm>
                <a:solidFill>
                  <a:srgbClr val="FFFFFF"/>
                </a:solidFill>
              </p:grpSpPr>
              <p:sp>
                <p:nvSpPr>
                  <p:cNvPr id="54" name="Forme libre : forme 53">
                    <a:extLst>
                      <a:ext uri="{FF2B5EF4-FFF2-40B4-BE49-F238E27FC236}">
                        <a16:creationId xmlns:a16="http://schemas.microsoft.com/office/drawing/2014/main" id="{A4CB5FD2-C79D-4021-AB37-B4922F4637A6}"/>
                      </a:ext>
                    </a:extLst>
                  </p:cNvPr>
                  <p:cNvSpPr/>
                  <p:nvPr/>
                </p:nvSpPr>
                <p:spPr>
                  <a:xfrm>
                    <a:off x="3724194" y="1265170"/>
                    <a:ext cx="292046" cy="292046"/>
                  </a:xfrm>
                  <a:custGeom>
                    <a:avLst/>
                    <a:gdLst>
                      <a:gd name="connsiteX0" fmla="*/ 146023 w 292046"/>
                      <a:gd name="connsiteY0" fmla="*/ 0 h 292046"/>
                      <a:gd name="connsiteX1" fmla="*/ 112787 w 292046"/>
                      <a:gd name="connsiteY1" fmla="*/ 117145 h 292046"/>
                      <a:gd name="connsiteX2" fmla="*/ 0 w 292046"/>
                      <a:gd name="connsiteY2" fmla="*/ 146023 h 292046"/>
                      <a:gd name="connsiteX3" fmla="*/ 114966 w 292046"/>
                      <a:gd name="connsiteY3" fmla="*/ 177080 h 292046"/>
                      <a:gd name="connsiteX4" fmla="*/ 146023 w 292046"/>
                      <a:gd name="connsiteY4" fmla="*/ 292046 h 292046"/>
                      <a:gd name="connsiteX5" fmla="*/ 177080 w 292046"/>
                      <a:gd name="connsiteY5" fmla="*/ 177080 h 292046"/>
                      <a:gd name="connsiteX6" fmla="*/ 292046 w 292046"/>
                      <a:gd name="connsiteY6" fmla="*/ 146023 h 292046"/>
                      <a:gd name="connsiteX7" fmla="*/ 177080 w 292046"/>
                      <a:gd name="connsiteY7" fmla="*/ 114966 h 292046"/>
                      <a:gd name="connsiteX8" fmla="*/ 146023 w 292046"/>
                      <a:gd name="connsiteY8" fmla="*/ 0 h 29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046" h="292046">
                        <a:moveTo>
                          <a:pt x="146023" y="0"/>
                        </a:moveTo>
                        <a:cubicBezTo>
                          <a:pt x="146023" y="41410"/>
                          <a:pt x="130222" y="99165"/>
                          <a:pt x="112787" y="117145"/>
                        </a:cubicBezTo>
                        <a:cubicBezTo>
                          <a:pt x="94806" y="135126"/>
                          <a:pt x="39230" y="146023"/>
                          <a:pt x="0" y="146023"/>
                        </a:cubicBezTo>
                        <a:cubicBezTo>
                          <a:pt x="40320" y="146023"/>
                          <a:pt x="99710" y="161824"/>
                          <a:pt x="114966" y="177080"/>
                        </a:cubicBezTo>
                        <a:cubicBezTo>
                          <a:pt x="130222" y="192336"/>
                          <a:pt x="146023" y="251726"/>
                          <a:pt x="146023" y="292046"/>
                        </a:cubicBezTo>
                        <a:cubicBezTo>
                          <a:pt x="146023" y="251726"/>
                          <a:pt x="164004" y="190157"/>
                          <a:pt x="177080" y="177080"/>
                        </a:cubicBezTo>
                        <a:cubicBezTo>
                          <a:pt x="190157" y="164004"/>
                          <a:pt x="251726" y="146023"/>
                          <a:pt x="292046" y="146023"/>
                        </a:cubicBezTo>
                        <a:cubicBezTo>
                          <a:pt x="251726" y="146023"/>
                          <a:pt x="192336" y="130222"/>
                          <a:pt x="177080" y="114966"/>
                        </a:cubicBezTo>
                        <a:cubicBezTo>
                          <a:pt x="161279" y="98620"/>
                          <a:pt x="146023" y="40320"/>
                          <a:pt x="146023" y="0"/>
                        </a:cubicBezTo>
                        <a:close/>
                      </a:path>
                    </a:pathLst>
                  </a:custGeom>
                  <a:solidFill>
                    <a:srgbClr val="FFFFFF"/>
                  </a:solidFill>
                  <a:ln w="5444" cap="flat">
                    <a:noFill/>
                    <a:prstDash val="solid"/>
                    <a:miter/>
                  </a:ln>
                </p:spPr>
                <p:txBody>
                  <a:bodyPr rtlCol="0" anchor="ctr"/>
                  <a:lstStyle/>
                  <a:p>
                    <a:endParaRPr lang="fr-BE"/>
                  </a:p>
                </p:txBody>
              </p:sp>
              <p:sp>
                <p:nvSpPr>
                  <p:cNvPr id="55" name="Forme libre : forme 54">
                    <a:extLst>
                      <a:ext uri="{FF2B5EF4-FFF2-40B4-BE49-F238E27FC236}">
                        <a16:creationId xmlns:a16="http://schemas.microsoft.com/office/drawing/2014/main" id="{80F5A4CC-9FBA-458C-B1D8-99C2E4237930}"/>
                      </a:ext>
                    </a:extLst>
                  </p:cNvPr>
                  <p:cNvSpPr/>
                  <p:nvPr/>
                </p:nvSpPr>
                <p:spPr>
                  <a:xfrm>
                    <a:off x="3915440" y="1476031"/>
                    <a:ext cx="103523" cy="103523"/>
                  </a:xfrm>
                  <a:custGeom>
                    <a:avLst/>
                    <a:gdLst>
                      <a:gd name="connsiteX0" fmla="*/ 52307 w 103523"/>
                      <a:gd name="connsiteY0" fmla="*/ 0 h 103523"/>
                      <a:gd name="connsiteX1" fmla="*/ 40320 w 103523"/>
                      <a:gd name="connsiteY1" fmla="*/ 41410 h 103523"/>
                      <a:gd name="connsiteX2" fmla="*/ 0 w 103523"/>
                      <a:gd name="connsiteY2" fmla="*/ 51762 h 103523"/>
                      <a:gd name="connsiteX3" fmla="*/ 40865 w 103523"/>
                      <a:gd name="connsiteY3" fmla="*/ 62659 h 103523"/>
                      <a:gd name="connsiteX4" fmla="*/ 51762 w 103523"/>
                      <a:gd name="connsiteY4" fmla="*/ 103524 h 103523"/>
                      <a:gd name="connsiteX5" fmla="*/ 62659 w 103523"/>
                      <a:gd name="connsiteY5" fmla="*/ 62659 h 103523"/>
                      <a:gd name="connsiteX6" fmla="*/ 103524 w 103523"/>
                      <a:gd name="connsiteY6" fmla="*/ 51762 h 103523"/>
                      <a:gd name="connsiteX7" fmla="*/ 62659 w 103523"/>
                      <a:gd name="connsiteY7" fmla="*/ 40865 h 103523"/>
                      <a:gd name="connsiteX8" fmla="*/ 52307 w 103523"/>
                      <a:gd name="connsiteY8" fmla="*/ 0 h 103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523" h="103523">
                        <a:moveTo>
                          <a:pt x="52307" y="0"/>
                        </a:moveTo>
                        <a:cubicBezTo>
                          <a:pt x="52307" y="14711"/>
                          <a:pt x="46858" y="35416"/>
                          <a:pt x="40320" y="41410"/>
                        </a:cubicBezTo>
                        <a:cubicBezTo>
                          <a:pt x="33782" y="47948"/>
                          <a:pt x="14166" y="51762"/>
                          <a:pt x="0" y="51762"/>
                        </a:cubicBezTo>
                        <a:cubicBezTo>
                          <a:pt x="14166" y="51762"/>
                          <a:pt x="35416" y="57211"/>
                          <a:pt x="40865" y="62659"/>
                        </a:cubicBezTo>
                        <a:cubicBezTo>
                          <a:pt x="46313" y="68108"/>
                          <a:pt x="51762" y="89357"/>
                          <a:pt x="51762" y="103524"/>
                        </a:cubicBezTo>
                        <a:cubicBezTo>
                          <a:pt x="51762" y="89357"/>
                          <a:pt x="58300" y="67563"/>
                          <a:pt x="62659" y="62659"/>
                        </a:cubicBezTo>
                        <a:cubicBezTo>
                          <a:pt x="67563" y="58300"/>
                          <a:pt x="89357" y="51762"/>
                          <a:pt x="103524" y="51762"/>
                        </a:cubicBezTo>
                        <a:cubicBezTo>
                          <a:pt x="89357" y="51762"/>
                          <a:pt x="68108" y="46313"/>
                          <a:pt x="62659" y="40865"/>
                        </a:cubicBezTo>
                        <a:cubicBezTo>
                          <a:pt x="57755" y="34871"/>
                          <a:pt x="52307" y="14166"/>
                          <a:pt x="52307" y="0"/>
                        </a:cubicBezTo>
                        <a:close/>
                      </a:path>
                    </a:pathLst>
                  </a:custGeom>
                  <a:solidFill>
                    <a:srgbClr val="FFFFFF"/>
                  </a:solidFill>
                  <a:ln w="5444" cap="flat">
                    <a:noFill/>
                    <a:prstDash val="solid"/>
                    <a:miter/>
                  </a:ln>
                </p:spPr>
                <p:txBody>
                  <a:bodyPr rtlCol="0" anchor="ctr"/>
                  <a:lstStyle/>
                  <a:p>
                    <a:endParaRPr lang="fr-BE"/>
                  </a:p>
                </p:txBody>
              </p:sp>
              <p:sp>
                <p:nvSpPr>
                  <p:cNvPr id="56" name="Forme libre : forme 55">
                    <a:extLst>
                      <a:ext uri="{FF2B5EF4-FFF2-40B4-BE49-F238E27FC236}">
                        <a16:creationId xmlns:a16="http://schemas.microsoft.com/office/drawing/2014/main" id="{0CCFE84F-42B7-4908-A142-CA09ACF3783E}"/>
                      </a:ext>
                    </a:extLst>
                  </p:cNvPr>
                  <p:cNvSpPr/>
                  <p:nvPr/>
                </p:nvSpPr>
                <p:spPr>
                  <a:xfrm>
                    <a:off x="3705669" y="1545774"/>
                    <a:ext cx="143843" cy="143843"/>
                  </a:xfrm>
                  <a:custGeom>
                    <a:avLst/>
                    <a:gdLst>
                      <a:gd name="connsiteX0" fmla="*/ 71922 w 143843"/>
                      <a:gd name="connsiteY0" fmla="*/ 0 h 143843"/>
                      <a:gd name="connsiteX1" fmla="*/ 55576 w 143843"/>
                      <a:gd name="connsiteY1" fmla="*/ 57755 h 143843"/>
                      <a:gd name="connsiteX2" fmla="*/ 0 w 143843"/>
                      <a:gd name="connsiteY2" fmla="*/ 71922 h 143843"/>
                      <a:gd name="connsiteX3" fmla="*/ 56666 w 143843"/>
                      <a:gd name="connsiteY3" fmla="*/ 87178 h 143843"/>
                      <a:gd name="connsiteX4" fmla="*/ 71922 w 143843"/>
                      <a:gd name="connsiteY4" fmla="*/ 143844 h 143843"/>
                      <a:gd name="connsiteX5" fmla="*/ 87178 w 143843"/>
                      <a:gd name="connsiteY5" fmla="*/ 87178 h 143843"/>
                      <a:gd name="connsiteX6" fmla="*/ 143844 w 143843"/>
                      <a:gd name="connsiteY6" fmla="*/ 71922 h 143843"/>
                      <a:gd name="connsiteX7" fmla="*/ 87178 w 143843"/>
                      <a:gd name="connsiteY7" fmla="*/ 56666 h 143843"/>
                      <a:gd name="connsiteX8" fmla="*/ 71922 w 143843"/>
                      <a:gd name="connsiteY8" fmla="*/ 0 h 1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843" h="143843">
                        <a:moveTo>
                          <a:pt x="71922" y="0"/>
                        </a:moveTo>
                        <a:cubicBezTo>
                          <a:pt x="71922" y="20160"/>
                          <a:pt x="64294" y="49038"/>
                          <a:pt x="55576" y="57755"/>
                        </a:cubicBezTo>
                        <a:cubicBezTo>
                          <a:pt x="46858" y="66473"/>
                          <a:pt x="19070" y="71922"/>
                          <a:pt x="0" y="71922"/>
                        </a:cubicBezTo>
                        <a:cubicBezTo>
                          <a:pt x="20160" y="71922"/>
                          <a:pt x="49038" y="79550"/>
                          <a:pt x="56666" y="87178"/>
                        </a:cubicBezTo>
                        <a:cubicBezTo>
                          <a:pt x="64294" y="94806"/>
                          <a:pt x="71922" y="124229"/>
                          <a:pt x="71922" y="143844"/>
                        </a:cubicBezTo>
                        <a:cubicBezTo>
                          <a:pt x="71922" y="123684"/>
                          <a:pt x="80640" y="93716"/>
                          <a:pt x="87178" y="87178"/>
                        </a:cubicBezTo>
                        <a:cubicBezTo>
                          <a:pt x="93716" y="80640"/>
                          <a:pt x="124229" y="71922"/>
                          <a:pt x="143844" y="71922"/>
                        </a:cubicBezTo>
                        <a:cubicBezTo>
                          <a:pt x="123684" y="71922"/>
                          <a:pt x="94806" y="64294"/>
                          <a:pt x="87178" y="56666"/>
                        </a:cubicBezTo>
                        <a:cubicBezTo>
                          <a:pt x="79550" y="48493"/>
                          <a:pt x="71922" y="19615"/>
                          <a:pt x="71922" y="0"/>
                        </a:cubicBezTo>
                        <a:close/>
                      </a:path>
                    </a:pathLst>
                  </a:custGeom>
                  <a:solidFill>
                    <a:srgbClr val="FFFFFF"/>
                  </a:solidFill>
                  <a:ln w="5444" cap="flat">
                    <a:noFill/>
                    <a:prstDash val="solid"/>
                    <a:miter/>
                  </a:ln>
                </p:spPr>
                <p:txBody>
                  <a:bodyPr rtlCol="0" anchor="ctr"/>
                  <a:lstStyle/>
                  <a:p>
                    <a:endParaRPr lang="fr-BE"/>
                  </a:p>
                </p:txBody>
              </p:sp>
            </p:grpSp>
          </p:grpSp>
          <p:grpSp>
            <p:nvGrpSpPr>
              <p:cNvPr id="57" name="Graphique 2">
                <a:extLst>
                  <a:ext uri="{FF2B5EF4-FFF2-40B4-BE49-F238E27FC236}">
                    <a16:creationId xmlns:a16="http://schemas.microsoft.com/office/drawing/2014/main" id="{DDC22124-5F96-4371-AB26-5E2B4498CB81}"/>
                  </a:ext>
                </a:extLst>
              </p:cNvPr>
              <p:cNvGrpSpPr/>
              <p:nvPr/>
            </p:nvGrpSpPr>
            <p:grpSpPr>
              <a:xfrm>
                <a:off x="4530932" y="0"/>
                <a:ext cx="2764833" cy="1973701"/>
                <a:chOff x="4530932" y="0"/>
                <a:chExt cx="2764833" cy="1973701"/>
              </a:xfrm>
            </p:grpSpPr>
            <p:sp>
              <p:nvSpPr>
                <p:cNvPr id="58" name="Forme libre : forme 57">
                  <a:extLst>
                    <a:ext uri="{FF2B5EF4-FFF2-40B4-BE49-F238E27FC236}">
                      <a16:creationId xmlns:a16="http://schemas.microsoft.com/office/drawing/2014/main" id="{C1D09170-D07C-4ECA-AA6B-FD6B98B05CE2}"/>
                    </a:ext>
                  </a:extLst>
                </p:cNvPr>
                <p:cNvSpPr/>
                <p:nvPr/>
              </p:nvSpPr>
              <p:spPr>
                <a:xfrm>
                  <a:off x="4530932" y="0"/>
                  <a:ext cx="2088114" cy="1973701"/>
                </a:xfrm>
                <a:custGeom>
                  <a:avLst/>
                  <a:gdLst>
                    <a:gd name="connsiteX0" fmla="*/ 1739948 w 2088114"/>
                    <a:gd name="connsiteY0" fmla="*/ 303488 h 1973701"/>
                    <a:gd name="connsiteX1" fmla="*/ 1219604 w 2088114"/>
                    <a:gd name="connsiteY1" fmla="*/ 149292 h 1973701"/>
                    <a:gd name="connsiteX2" fmla="*/ 139687 w 2088114"/>
                    <a:gd name="connsiteY2" fmla="*/ 0 h 1973701"/>
                    <a:gd name="connsiteX3" fmla="*/ 658941 w 2088114"/>
                    <a:gd name="connsiteY3" fmla="*/ 1051584 h 1973701"/>
                    <a:gd name="connsiteX4" fmla="*/ 39433 w 2088114"/>
                    <a:gd name="connsiteY4" fmla="*/ 1621510 h 1973701"/>
                    <a:gd name="connsiteX5" fmla="*/ 41067 w 2088114"/>
                    <a:gd name="connsiteY5" fmla="*/ 1972946 h 1973701"/>
                    <a:gd name="connsiteX6" fmla="*/ 1080664 w 2088114"/>
                    <a:gd name="connsiteY6" fmla="*/ 1414463 h 1973701"/>
                    <a:gd name="connsiteX7" fmla="*/ 1696359 w 2088114"/>
                    <a:gd name="connsiteY7" fmla="*/ 1171454 h 1973701"/>
                    <a:gd name="connsiteX8" fmla="*/ 2088115 w 2088114"/>
                    <a:gd name="connsiteY8" fmla="*/ 1171454 h 1973701"/>
                    <a:gd name="connsiteX9" fmla="*/ 2088115 w 2088114"/>
                    <a:gd name="connsiteY9" fmla="*/ 302943 h 1973701"/>
                    <a:gd name="connsiteX10" fmla="*/ 1739948 w 2088114"/>
                    <a:gd name="connsiteY10" fmla="*/ 302943 h 197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88114" h="1973701">
                      <a:moveTo>
                        <a:pt x="1739948" y="303488"/>
                      </a:moveTo>
                      <a:cubicBezTo>
                        <a:pt x="1739948" y="303488"/>
                        <a:pt x="1367807" y="165093"/>
                        <a:pt x="1219604" y="149292"/>
                      </a:cubicBezTo>
                      <a:cubicBezTo>
                        <a:pt x="1044159" y="130767"/>
                        <a:pt x="139687" y="0"/>
                        <a:pt x="139687" y="0"/>
                      </a:cubicBezTo>
                      <a:lnTo>
                        <a:pt x="658941" y="1051584"/>
                      </a:lnTo>
                      <a:cubicBezTo>
                        <a:pt x="658941" y="1051584"/>
                        <a:pt x="98823" y="1458596"/>
                        <a:pt x="39433" y="1621510"/>
                      </a:cubicBezTo>
                      <a:cubicBezTo>
                        <a:pt x="-19957" y="1784424"/>
                        <a:pt x="-6336" y="1987658"/>
                        <a:pt x="41067" y="1972946"/>
                      </a:cubicBezTo>
                      <a:cubicBezTo>
                        <a:pt x="88470" y="1958235"/>
                        <a:pt x="839835" y="1507634"/>
                        <a:pt x="1080664" y="1414463"/>
                      </a:cubicBezTo>
                      <a:cubicBezTo>
                        <a:pt x="1215246" y="1362156"/>
                        <a:pt x="1696359" y="1171454"/>
                        <a:pt x="1696359" y="1171454"/>
                      </a:cubicBezTo>
                      <a:lnTo>
                        <a:pt x="2088115" y="1171454"/>
                      </a:lnTo>
                      <a:lnTo>
                        <a:pt x="2088115" y="302943"/>
                      </a:lnTo>
                      <a:lnTo>
                        <a:pt x="1739948" y="302943"/>
                      </a:lnTo>
                      <a:close/>
                    </a:path>
                  </a:pathLst>
                </a:custGeom>
                <a:solidFill>
                  <a:srgbClr val="FBC69A"/>
                </a:solidFill>
                <a:ln w="5444" cap="flat">
                  <a:noFill/>
                  <a:prstDash val="solid"/>
                  <a:miter/>
                </a:ln>
              </p:spPr>
              <p:txBody>
                <a:bodyPr rtlCol="0" anchor="ctr"/>
                <a:lstStyle/>
                <a:p>
                  <a:endParaRPr lang="fr-BE"/>
                </a:p>
              </p:txBody>
            </p:sp>
            <p:grpSp>
              <p:nvGrpSpPr>
                <p:cNvPr id="254" name="Graphique 2">
                  <a:extLst>
                    <a:ext uri="{FF2B5EF4-FFF2-40B4-BE49-F238E27FC236}">
                      <a16:creationId xmlns:a16="http://schemas.microsoft.com/office/drawing/2014/main" id="{DDC22124-5F96-4371-AB26-5E2B4498CB81}"/>
                    </a:ext>
                  </a:extLst>
                </p:cNvPr>
                <p:cNvGrpSpPr/>
                <p:nvPr/>
              </p:nvGrpSpPr>
              <p:grpSpPr>
                <a:xfrm>
                  <a:off x="6441967" y="92626"/>
                  <a:ext cx="853799" cy="1355072"/>
                  <a:chOff x="6441967" y="92626"/>
                  <a:chExt cx="853799" cy="1355072"/>
                </a:xfrm>
              </p:grpSpPr>
              <p:sp>
                <p:nvSpPr>
                  <p:cNvPr id="262" name="Forme libre : forme 261">
                    <a:extLst>
                      <a:ext uri="{FF2B5EF4-FFF2-40B4-BE49-F238E27FC236}">
                        <a16:creationId xmlns:a16="http://schemas.microsoft.com/office/drawing/2014/main" id="{E6C1C1BB-CE10-4B5D-89AB-0EAB39B60270}"/>
                      </a:ext>
                    </a:extLst>
                  </p:cNvPr>
                  <p:cNvSpPr/>
                  <p:nvPr/>
                </p:nvSpPr>
                <p:spPr>
                  <a:xfrm>
                    <a:off x="6441967" y="153651"/>
                    <a:ext cx="335635" cy="1241741"/>
                  </a:xfrm>
                  <a:custGeom>
                    <a:avLst/>
                    <a:gdLst>
                      <a:gd name="connsiteX0" fmla="*/ 0 w 335635"/>
                      <a:gd name="connsiteY0" fmla="*/ 1241741 h 1241741"/>
                      <a:gd name="connsiteX1" fmla="*/ 315475 w 335635"/>
                      <a:gd name="connsiteY1" fmla="*/ 1239562 h 1241741"/>
                      <a:gd name="connsiteX2" fmla="*/ 335635 w 335635"/>
                      <a:gd name="connsiteY2" fmla="*/ 0 h 1241741"/>
                      <a:gd name="connsiteX3" fmla="*/ 20160 w 335635"/>
                      <a:gd name="connsiteY3" fmla="*/ 2179 h 1241741"/>
                    </a:gdLst>
                    <a:ahLst/>
                    <a:cxnLst>
                      <a:cxn ang="0">
                        <a:pos x="connsiteX0" y="connsiteY0"/>
                      </a:cxn>
                      <a:cxn ang="0">
                        <a:pos x="connsiteX1" y="connsiteY1"/>
                      </a:cxn>
                      <a:cxn ang="0">
                        <a:pos x="connsiteX2" y="connsiteY2"/>
                      </a:cxn>
                      <a:cxn ang="0">
                        <a:pos x="connsiteX3" y="connsiteY3"/>
                      </a:cxn>
                    </a:cxnLst>
                    <a:rect l="l" t="t" r="r" b="b"/>
                    <a:pathLst>
                      <a:path w="335635" h="1241741">
                        <a:moveTo>
                          <a:pt x="0" y="1241741"/>
                        </a:moveTo>
                        <a:lnTo>
                          <a:pt x="315475" y="1239562"/>
                        </a:lnTo>
                        <a:lnTo>
                          <a:pt x="335635" y="0"/>
                        </a:lnTo>
                        <a:lnTo>
                          <a:pt x="20160" y="2179"/>
                        </a:lnTo>
                        <a:close/>
                      </a:path>
                    </a:pathLst>
                  </a:custGeom>
                  <a:solidFill>
                    <a:schemeClr val="bg1">
                      <a:lumMod val="95000"/>
                    </a:schemeClr>
                  </a:solidFill>
                  <a:ln w="5444" cap="flat">
                    <a:noFill/>
                    <a:prstDash val="solid"/>
                    <a:miter/>
                  </a:ln>
                </p:spPr>
                <p:txBody>
                  <a:bodyPr rtlCol="0" anchor="ctr"/>
                  <a:lstStyle/>
                  <a:p>
                    <a:endParaRPr lang="fr-BE"/>
                  </a:p>
                </p:txBody>
              </p:sp>
              <p:sp>
                <p:nvSpPr>
                  <p:cNvPr id="263" name="Forme libre : forme 262">
                    <a:extLst>
                      <a:ext uri="{FF2B5EF4-FFF2-40B4-BE49-F238E27FC236}">
                        <a16:creationId xmlns:a16="http://schemas.microsoft.com/office/drawing/2014/main" id="{C004F961-EA24-457D-9733-4C54540A786B}"/>
                      </a:ext>
                    </a:extLst>
                  </p:cNvPr>
                  <p:cNvSpPr/>
                  <p:nvPr/>
                </p:nvSpPr>
                <p:spPr>
                  <a:xfrm>
                    <a:off x="6451230" y="155285"/>
                    <a:ext cx="325827" cy="618963"/>
                  </a:xfrm>
                  <a:custGeom>
                    <a:avLst/>
                    <a:gdLst>
                      <a:gd name="connsiteX0" fmla="*/ 0 w 325827"/>
                      <a:gd name="connsiteY0" fmla="*/ 618964 h 618963"/>
                      <a:gd name="connsiteX1" fmla="*/ 315475 w 325827"/>
                      <a:gd name="connsiteY1" fmla="*/ 616784 h 618963"/>
                      <a:gd name="connsiteX2" fmla="*/ 325828 w 325827"/>
                      <a:gd name="connsiteY2" fmla="*/ 0 h 618963"/>
                      <a:gd name="connsiteX3" fmla="*/ 9807 w 325827"/>
                      <a:gd name="connsiteY3" fmla="*/ 2724 h 618963"/>
                    </a:gdLst>
                    <a:ahLst/>
                    <a:cxnLst>
                      <a:cxn ang="0">
                        <a:pos x="connsiteX0" y="connsiteY0"/>
                      </a:cxn>
                      <a:cxn ang="0">
                        <a:pos x="connsiteX1" y="connsiteY1"/>
                      </a:cxn>
                      <a:cxn ang="0">
                        <a:pos x="connsiteX2" y="connsiteY2"/>
                      </a:cxn>
                      <a:cxn ang="0">
                        <a:pos x="connsiteX3" y="connsiteY3"/>
                      </a:cxn>
                    </a:cxnLst>
                    <a:rect l="l" t="t" r="r" b="b"/>
                    <a:pathLst>
                      <a:path w="325827" h="618963">
                        <a:moveTo>
                          <a:pt x="0" y="618964"/>
                        </a:moveTo>
                        <a:lnTo>
                          <a:pt x="315475" y="616784"/>
                        </a:lnTo>
                        <a:lnTo>
                          <a:pt x="325828" y="0"/>
                        </a:lnTo>
                        <a:lnTo>
                          <a:pt x="9807" y="2724"/>
                        </a:lnTo>
                        <a:close/>
                      </a:path>
                    </a:pathLst>
                  </a:custGeom>
                  <a:solidFill>
                    <a:srgbClr val="F0F1F1"/>
                  </a:solidFill>
                  <a:ln w="5444" cap="flat">
                    <a:noFill/>
                    <a:prstDash val="solid"/>
                    <a:miter/>
                  </a:ln>
                </p:spPr>
                <p:txBody>
                  <a:bodyPr rtlCol="0" anchor="ctr"/>
                  <a:lstStyle/>
                  <a:p>
                    <a:endParaRPr lang="fr-BE"/>
                  </a:p>
                </p:txBody>
              </p:sp>
              <p:sp>
                <p:nvSpPr>
                  <p:cNvPr id="264" name="Forme libre : forme 263">
                    <a:extLst>
                      <a:ext uri="{FF2B5EF4-FFF2-40B4-BE49-F238E27FC236}">
                        <a16:creationId xmlns:a16="http://schemas.microsoft.com/office/drawing/2014/main" id="{4147A6FD-B750-4C50-AEB6-C8DE357E7F41}"/>
                      </a:ext>
                    </a:extLst>
                  </p:cNvPr>
                  <p:cNvSpPr/>
                  <p:nvPr/>
                </p:nvSpPr>
                <p:spPr>
                  <a:xfrm>
                    <a:off x="6696418" y="92626"/>
                    <a:ext cx="599348" cy="1355072"/>
                  </a:xfrm>
                  <a:custGeom>
                    <a:avLst/>
                    <a:gdLst>
                      <a:gd name="connsiteX0" fmla="*/ 21249 w 599348"/>
                      <a:gd name="connsiteY0" fmla="*/ 0 h 1355072"/>
                      <a:gd name="connsiteX1" fmla="*/ 0 w 599348"/>
                      <a:gd name="connsiteY1" fmla="*/ 1353438 h 1355072"/>
                      <a:gd name="connsiteX2" fmla="*/ 599349 w 599348"/>
                      <a:gd name="connsiteY2" fmla="*/ 1355073 h 1355072"/>
                      <a:gd name="connsiteX3" fmla="*/ 599349 w 599348"/>
                      <a:gd name="connsiteY3" fmla="*/ 1635 h 1355072"/>
                    </a:gdLst>
                    <a:ahLst/>
                    <a:cxnLst>
                      <a:cxn ang="0">
                        <a:pos x="connsiteX0" y="connsiteY0"/>
                      </a:cxn>
                      <a:cxn ang="0">
                        <a:pos x="connsiteX1" y="connsiteY1"/>
                      </a:cxn>
                      <a:cxn ang="0">
                        <a:pos x="connsiteX2" y="connsiteY2"/>
                      </a:cxn>
                      <a:cxn ang="0">
                        <a:pos x="connsiteX3" y="connsiteY3"/>
                      </a:cxn>
                    </a:cxnLst>
                    <a:rect l="l" t="t" r="r" b="b"/>
                    <a:pathLst>
                      <a:path w="599348" h="1355072">
                        <a:moveTo>
                          <a:pt x="21249" y="0"/>
                        </a:moveTo>
                        <a:lnTo>
                          <a:pt x="0" y="1353438"/>
                        </a:lnTo>
                        <a:lnTo>
                          <a:pt x="599349" y="1355073"/>
                        </a:lnTo>
                        <a:lnTo>
                          <a:pt x="599349" y="1635"/>
                        </a:lnTo>
                        <a:close/>
                      </a:path>
                    </a:pathLst>
                  </a:custGeom>
                  <a:solidFill>
                    <a:srgbClr val="231F20"/>
                  </a:solidFill>
                  <a:ln w="5444" cap="flat">
                    <a:noFill/>
                    <a:prstDash val="solid"/>
                    <a:miter/>
                  </a:ln>
                </p:spPr>
                <p:txBody>
                  <a:bodyPr rtlCol="0" anchor="ctr"/>
                  <a:lstStyle/>
                  <a:p>
                    <a:endParaRPr lang="fr-BE"/>
                  </a:p>
                </p:txBody>
              </p:sp>
              <p:sp>
                <p:nvSpPr>
                  <p:cNvPr id="265" name="Forme libre : forme 264">
                    <a:extLst>
                      <a:ext uri="{FF2B5EF4-FFF2-40B4-BE49-F238E27FC236}">
                        <a16:creationId xmlns:a16="http://schemas.microsoft.com/office/drawing/2014/main" id="{AD831E4B-F416-4DF8-83F5-824345CC53C7}"/>
                      </a:ext>
                    </a:extLst>
                  </p:cNvPr>
                  <p:cNvSpPr/>
                  <p:nvPr/>
                </p:nvSpPr>
                <p:spPr>
                  <a:xfrm>
                    <a:off x="6889381" y="1201476"/>
                    <a:ext cx="124064" cy="124091"/>
                  </a:xfrm>
                  <a:custGeom>
                    <a:avLst/>
                    <a:gdLst>
                      <a:gd name="connsiteX0" fmla="*/ 75654 w 124064"/>
                      <a:gd name="connsiteY0" fmla="*/ 1580 h 124091"/>
                      <a:gd name="connsiteX1" fmla="*/ 1553 w 124064"/>
                      <a:gd name="connsiteY1" fmla="*/ 48438 h 124091"/>
                      <a:gd name="connsiteX2" fmla="*/ 48411 w 124064"/>
                      <a:gd name="connsiteY2" fmla="*/ 122539 h 124091"/>
                      <a:gd name="connsiteX3" fmla="*/ 122512 w 124064"/>
                      <a:gd name="connsiteY3" fmla="*/ 75681 h 124091"/>
                      <a:gd name="connsiteX4" fmla="*/ 75654 w 124064"/>
                      <a:gd name="connsiteY4" fmla="*/ 1580 h 124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064" h="124091">
                        <a:moveTo>
                          <a:pt x="75654" y="1580"/>
                        </a:moveTo>
                        <a:cubicBezTo>
                          <a:pt x="42417" y="-6048"/>
                          <a:pt x="9181" y="14656"/>
                          <a:pt x="1553" y="48438"/>
                        </a:cubicBezTo>
                        <a:cubicBezTo>
                          <a:pt x="-6075" y="81674"/>
                          <a:pt x="15174" y="114911"/>
                          <a:pt x="48411" y="122539"/>
                        </a:cubicBezTo>
                        <a:cubicBezTo>
                          <a:pt x="81647" y="130167"/>
                          <a:pt x="114884" y="108918"/>
                          <a:pt x="122512" y="75681"/>
                        </a:cubicBezTo>
                        <a:cubicBezTo>
                          <a:pt x="130140" y="42444"/>
                          <a:pt x="108890" y="9208"/>
                          <a:pt x="75654" y="1580"/>
                        </a:cubicBezTo>
                        <a:close/>
                      </a:path>
                    </a:pathLst>
                  </a:custGeom>
                  <a:solidFill>
                    <a:srgbClr val="F0F1F1"/>
                  </a:solidFill>
                  <a:ln w="5444" cap="flat">
                    <a:noFill/>
                    <a:prstDash val="solid"/>
                    <a:miter/>
                  </a:ln>
                </p:spPr>
                <p:txBody>
                  <a:bodyPr rtlCol="0" anchor="ctr"/>
                  <a:lstStyle/>
                  <a:p>
                    <a:endParaRPr lang="fr-BE"/>
                  </a:p>
                </p:txBody>
              </p:sp>
              <p:sp>
                <p:nvSpPr>
                  <p:cNvPr id="266" name="Forme libre : forme 265">
                    <a:extLst>
                      <a:ext uri="{FF2B5EF4-FFF2-40B4-BE49-F238E27FC236}">
                        <a16:creationId xmlns:a16="http://schemas.microsoft.com/office/drawing/2014/main" id="{8E1C2116-29D7-4171-ACD3-BFC9CB3AA85B}"/>
                      </a:ext>
                    </a:extLst>
                  </p:cNvPr>
                  <p:cNvSpPr/>
                  <p:nvPr/>
                </p:nvSpPr>
                <p:spPr>
                  <a:xfrm>
                    <a:off x="7101305" y="1199841"/>
                    <a:ext cx="124091" cy="124091"/>
                  </a:xfrm>
                  <a:custGeom>
                    <a:avLst/>
                    <a:gdLst>
                      <a:gd name="connsiteX0" fmla="*/ 75681 w 124091"/>
                      <a:gd name="connsiteY0" fmla="*/ 1580 h 124091"/>
                      <a:gd name="connsiteX1" fmla="*/ 1580 w 124091"/>
                      <a:gd name="connsiteY1" fmla="*/ 48438 h 124091"/>
                      <a:gd name="connsiteX2" fmla="*/ 48438 w 124091"/>
                      <a:gd name="connsiteY2" fmla="*/ 122539 h 124091"/>
                      <a:gd name="connsiteX3" fmla="*/ 122539 w 124091"/>
                      <a:gd name="connsiteY3" fmla="*/ 75681 h 124091"/>
                      <a:gd name="connsiteX4" fmla="*/ 75681 w 124091"/>
                      <a:gd name="connsiteY4" fmla="*/ 1580 h 124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091" h="124091">
                        <a:moveTo>
                          <a:pt x="75681" y="1580"/>
                        </a:moveTo>
                        <a:cubicBezTo>
                          <a:pt x="42444" y="-6048"/>
                          <a:pt x="9208" y="14656"/>
                          <a:pt x="1580" y="48438"/>
                        </a:cubicBezTo>
                        <a:cubicBezTo>
                          <a:pt x="-6048" y="81674"/>
                          <a:pt x="14657" y="114911"/>
                          <a:pt x="48438" y="122539"/>
                        </a:cubicBezTo>
                        <a:cubicBezTo>
                          <a:pt x="81675" y="130167"/>
                          <a:pt x="114911" y="108918"/>
                          <a:pt x="122539" y="75681"/>
                        </a:cubicBezTo>
                        <a:cubicBezTo>
                          <a:pt x="130167" y="41899"/>
                          <a:pt x="108918" y="9208"/>
                          <a:pt x="75681" y="1580"/>
                        </a:cubicBezTo>
                        <a:close/>
                      </a:path>
                    </a:pathLst>
                  </a:custGeom>
                  <a:solidFill>
                    <a:srgbClr val="F0F1F1"/>
                  </a:solidFill>
                  <a:ln w="5444" cap="flat">
                    <a:noFill/>
                    <a:prstDash val="solid"/>
                    <a:miter/>
                  </a:ln>
                </p:spPr>
                <p:txBody>
                  <a:bodyPr rtlCol="0" anchor="ctr"/>
                  <a:lstStyle/>
                  <a:p>
                    <a:endParaRPr lang="fr-BE"/>
                  </a:p>
                </p:txBody>
              </p:sp>
              <p:sp>
                <p:nvSpPr>
                  <p:cNvPr id="267" name="Forme libre : forme 266">
                    <a:extLst>
                      <a:ext uri="{FF2B5EF4-FFF2-40B4-BE49-F238E27FC236}">
                        <a16:creationId xmlns:a16="http://schemas.microsoft.com/office/drawing/2014/main" id="{56F16521-5173-42DD-8566-C178C4007FF5}"/>
                      </a:ext>
                    </a:extLst>
                  </p:cNvPr>
                  <p:cNvSpPr/>
                  <p:nvPr/>
                </p:nvSpPr>
                <p:spPr>
                  <a:xfrm>
                    <a:off x="6707315" y="92626"/>
                    <a:ext cx="588451" cy="678353"/>
                  </a:xfrm>
                  <a:custGeom>
                    <a:avLst/>
                    <a:gdLst>
                      <a:gd name="connsiteX0" fmla="*/ 10352 w 588451"/>
                      <a:gd name="connsiteY0" fmla="*/ 0 h 678353"/>
                      <a:gd name="connsiteX1" fmla="*/ 0 w 588451"/>
                      <a:gd name="connsiteY1" fmla="*/ 676719 h 678353"/>
                      <a:gd name="connsiteX2" fmla="*/ 588451 w 588451"/>
                      <a:gd name="connsiteY2" fmla="*/ 678354 h 678353"/>
                      <a:gd name="connsiteX3" fmla="*/ 588451 w 588451"/>
                      <a:gd name="connsiteY3" fmla="*/ 1635 h 678353"/>
                    </a:gdLst>
                    <a:ahLst/>
                    <a:cxnLst>
                      <a:cxn ang="0">
                        <a:pos x="connsiteX0" y="connsiteY0"/>
                      </a:cxn>
                      <a:cxn ang="0">
                        <a:pos x="connsiteX1" y="connsiteY1"/>
                      </a:cxn>
                      <a:cxn ang="0">
                        <a:pos x="connsiteX2" y="connsiteY2"/>
                      </a:cxn>
                      <a:cxn ang="0">
                        <a:pos x="connsiteX3" y="connsiteY3"/>
                      </a:cxn>
                    </a:cxnLst>
                    <a:rect l="l" t="t" r="r" b="b"/>
                    <a:pathLst>
                      <a:path w="588451" h="678353">
                        <a:moveTo>
                          <a:pt x="10352" y="0"/>
                        </a:moveTo>
                        <a:lnTo>
                          <a:pt x="0" y="676719"/>
                        </a:lnTo>
                        <a:lnTo>
                          <a:pt x="588451" y="678354"/>
                        </a:lnTo>
                        <a:lnTo>
                          <a:pt x="588451" y="1635"/>
                        </a:lnTo>
                        <a:close/>
                      </a:path>
                    </a:pathLst>
                  </a:custGeom>
                  <a:solidFill>
                    <a:srgbClr val="231F20"/>
                  </a:solidFill>
                  <a:ln w="5444" cap="flat">
                    <a:noFill/>
                    <a:prstDash val="solid"/>
                    <a:miter/>
                  </a:ln>
                </p:spPr>
                <p:txBody>
                  <a:bodyPr rtlCol="0" anchor="ctr"/>
                  <a:lstStyle/>
                  <a:p>
                    <a:endParaRPr lang="fr-BE"/>
                  </a:p>
                </p:txBody>
              </p:sp>
            </p:grpSp>
          </p:grpSp>
        </p:grpSp>
      </p:grpSp>
      <p:sp>
        <p:nvSpPr>
          <p:cNvPr id="269" name="Espace réservé du contenu 3">
            <a:extLst>
              <a:ext uri="{FF2B5EF4-FFF2-40B4-BE49-F238E27FC236}">
                <a16:creationId xmlns:a16="http://schemas.microsoft.com/office/drawing/2014/main" id="{4BAEE0E2-78EE-4DBC-8408-F19B8FDDC838}"/>
              </a:ext>
            </a:extLst>
          </p:cNvPr>
          <p:cNvSpPr txBox="1">
            <a:spLocks/>
          </p:cNvSpPr>
          <p:nvPr/>
        </p:nvSpPr>
        <p:spPr>
          <a:xfrm>
            <a:off x="3438199" y="3426462"/>
            <a:ext cx="1551260" cy="77271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buClr>
                <a:srgbClr val="FF7351"/>
              </a:buClr>
            </a:pPr>
            <a:r>
              <a:rPr lang="fr-BE" b="1" dirty="0">
                <a:solidFill>
                  <a:srgbClr val="7F7F7F"/>
                </a:solidFill>
                <a:latin typeface="Trebuchet MS" panose="020B0603020202020204" pitchFamily="34" charset="0"/>
              </a:rPr>
              <a:t>PME et ETI </a:t>
            </a:r>
          </a:p>
          <a:p>
            <a:pPr algn="ctr">
              <a:buClr>
                <a:srgbClr val="FF7351"/>
              </a:buClr>
            </a:pPr>
            <a:r>
              <a:rPr lang="fr-BE" sz="1000" dirty="0">
                <a:solidFill>
                  <a:srgbClr val="7F7F7F"/>
                </a:solidFill>
                <a:latin typeface="Trebuchet MS" panose="020B0603020202020204" pitchFamily="34" charset="0"/>
              </a:rPr>
              <a:t>Si aucune distribution de dividendes depuis leur création </a:t>
            </a:r>
          </a:p>
        </p:txBody>
      </p:sp>
      <p:sp>
        <p:nvSpPr>
          <p:cNvPr id="273" name="Ellipse 272">
            <a:extLst>
              <a:ext uri="{FF2B5EF4-FFF2-40B4-BE49-F238E27FC236}">
                <a16:creationId xmlns:a16="http://schemas.microsoft.com/office/drawing/2014/main" id="{6BFEB2A9-904B-4A53-9A85-5E36FE89D4E7}"/>
              </a:ext>
            </a:extLst>
          </p:cNvPr>
          <p:cNvSpPr/>
          <p:nvPr/>
        </p:nvSpPr>
        <p:spPr>
          <a:xfrm>
            <a:off x="3438199" y="1788571"/>
            <a:ext cx="1551260" cy="1551260"/>
          </a:xfrm>
          <a:prstGeom prst="ellipse">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r>
              <a:rPr lang="fr-BE" sz="1200">
                <a:latin typeface="Trébuchet"/>
              </a:rPr>
              <a:t>Exonération </a:t>
            </a:r>
            <a:br>
              <a:rPr lang="fr-BE" sz="1200">
                <a:latin typeface="Trébuchet"/>
              </a:rPr>
            </a:br>
            <a:r>
              <a:rPr lang="fr-BE" sz="1200">
                <a:latin typeface="Trébuchet"/>
              </a:rPr>
              <a:t>de contribution patronale sur les attributions gratuites d’actions</a:t>
            </a:r>
          </a:p>
        </p:txBody>
      </p:sp>
      <p:sp>
        <p:nvSpPr>
          <p:cNvPr id="274" name="Espace réservé du contenu 3">
            <a:extLst>
              <a:ext uri="{FF2B5EF4-FFF2-40B4-BE49-F238E27FC236}">
                <a16:creationId xmlns:a16="http://schemas.microsoft.com/office/drawing/2014/main" id="{54D121DC-67E8-4941-86CE-CCFA2B659CA7}"/>
              </a:ext>
            </a:extLst>
          </p:cNvPr>
          <p:cNvSpPr txBox="1">
            <a:spLocks/>
          </p:cNvSpPr>
          <p:nvPr/>
        </p:nvSpPr>
        <p:spPr>
          <a:xfrm>
            <a:off x="5020846" y="3426462"/>
            <a:ext cx="1793286" cy="77271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buClr>
                <a:srgbClr val="FF7351"/>
              </a:buClr>
            </a:pPr>
            <a:r>
              <a:rPr lang="fr-BE" b="1">
                <a:solidFill>
                  <a:srgbClr val="7F7F7F"/>
                </a:solidFill>
                <a:latin typeface="Trebuchet MS" panose="020B0603020202020204" pitchFamily="34" charset="0"/>
              </a:rPr>
              <a:t>Taux de 10 % </a:t>
            </a:r>
            <a:br>
              <a:rPr lang="fr-BE" b="1">
                <a:solidFill>
                  <a:srgbClr val="7F7F7F"/>
                </a:solidFill>
                <a:latin typeface="Trebuchet MS" panose="020B0603020202020204" pitchFamily="34" charset="0"/>
              </a:rPr>
            </a:br>
            <a:r>
              <a:rPr lang="fr-BE" sz="1000">
                <a:solidFill>
                  <a:srgbClr val="7F7F7F"/>
                </a:solidFill>
                <a:latin typeface="Trebuchet MS" panose="020B0603020202020204" pitchFamily="34" charset="0"/>
              </a:rPr>
              <a:t>Pas de forfait social </a:t>
            </a:r>
            <a:br>
              <a:rPr lang="fr-BE" sz="1000">
                <a:solidFill>
                  <a:srgbClr val="7F7F7F"/>
                </a:solidFill>
                <a:latin typeface="Trebuchet MS" panose="020B0603020202020204" pitchFamily="34" charset="0"/>
              </a:rPr>
            </a:br>
            <a:r>
              <a:rPr lang="fr-BE" sz="1000">
                <a:solidFill>
                  <a:srgbClr val="7F7F7F"/>
                </a:solidFill>
                <a:latin typeface="Trebuchet MS" panose="020B0603020202020204" pitchFamily="34" charset="0"/>
              </a:rPr>
              <a:t>sur les abondements complémentaires aux versements volontaires du salarié pour l’acquisition de titres de l’entreprise pour les années 2021 et 2022</a:t>
            </a:r>
          </a:p>
        </p:txBody>
      </p:sp>
      <p:sp>
        <p:nvSpPr>
          <p:cNvPr id="275" name="Ellipse 274">
            <a:extLst>
              <a:ext uri="{FF2B5EF4-FFF2-40B4-BE49-F238E27FC236}">
                <a16:creationId xmlns:a16="http://schemas.microsoft.com/office/drawing/2014/main" id="{52B2C634-15E5-4508-8C70-D5499459BF4A}"/>
              </a:ext>
            </a:extLst>
          </p:cNvPr>
          <p:cNvSpPr/>
          <p:nvPr/>
        </p:nvSpPr>
        <p:spPr>
          <a:xfrm>
            <a:off x="5141859" y="1788571"/>
            <a:ext cx="1551260" cy="1551260"/>
          </a:xfrm>
          <a:prstGeom prst="ellipse">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r>
              <a:rPr lang="fr-BE" sz="1200">
                <a:latin typeface="Trébuchet"/>
              </a:rPr>
              <a:t>Forfait </a:t>
            </a:r>
            <a:br>
              <a:rPr lang="fr-BE" sz="1200">
                <a:latin typeface="Trébuchet"/>
              </a:rPr>
            </a:br>
            <a:r>
              <a:rPr lang="fr-BE" sz="1200">
                <a:latin typeface="Trébuchet"/>
              </a:rPr>
              <a:t>social sur les abondements sur le plan d’épargne d’entreprise</a:t>
            </a:r>
          </a:p>
        </p:txBody>
      </p:sp>
      <p:sp>
        <p:nvSpPr>
          <p:cNvPr id="276" name="Espace réservé du contenu 3">
            <a:extLst>
              <a:ext uri="{FF2B5EF4-FFF2-40B4-BE49-F238E27FC236}">
                <a16:creationId xmlns:a16="http://schemas.microsoft.com/office/drawing/2014/main" id="{2CC0F441-CF0F-47E0-B441-F7F462D97567}"/>
              </a:ext>
            </a:extLst>
          </p:cNvPr>
          <p:cNvSpPr txBox="1">
            <a:spLocks/>
          </p:cNvSpPr>
          <p:nvPr/>
        </p:nvSpPr>
        <p:spPr>
          <a:xfrm>
            <a:off x="6778030" y="3426462"/>
            <a:ext cx="1704848" cy="1254974"/>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buClr>
                <a:srgbClr val="FF7351"/>
              </a:buClr>
            </a:pPr>
            <a:r>
              <a:rPr lang="fr-BE" b="1" dirty="0">
                <a:solidFill>
                  <a:srgbClr val="7F7F7F"/>
                </a:solidFill>
                <a:latin typeface="Trebuchet MS" panose="020B0603020202020204" pitchFamily="34" charset="0"/>
              </a:rPr>
              <a:t>Transfert PERCO vers PERECO </a:t>
            </a:r>
            <a:br>
              <a:rPr lang="fr-BE" b="1" dirty="0">
                <a:solidFill>
                  <a:srgbClr val="7F7F7F"/>
                </a:solidFill>
                <a:latin typeface="Trebuchet MS" panose="020B0603020202020204" pitchFamily="34" charset="0"/>
              </a:rPr>
            </a:br>
            <a:r>
              <a:rPr lang="fr-BE" sz="1000" dirty="0">
                <a:solidFill>
                  <a:srgbClr val="7F7F7F"/>
                </a:solidFill>
                <a:latin typeface="Trebuchet MS" panose="020B0603020202020204" pitchFamily="34" charset="0"/>
              </a:rPr>
              <a:t>Pas de remise en cause </a:t>
            </a:r>
            <a:br>
              <a:rPr lang="fr-BE" sz="1000" dirty="0">
                <a:solidFill>
                  <a:srgbClr val="7F7F7F"/>
                </a:solidFill>
                <a:latin typeface="Trebuchet MS" panose="020B0603020202020204" pitchFamily="34" charset="0"/>
              </a:rPr>
            </a:br>
            <a:r>
              <a:rPr lang="fr-BE" sz="1000" dirty="0">
                <a:solidFill>
                  <a:srgbClr val="7F7F7F"/>
                </a:solidFill>
                <a:latin typeface="Trebuchet MS" panose="020B0603020202020204" pitchFamily="34" charset="0"/>
              </a:rPr>
              <a:t>du taux de prélèvements sociaux applicable aux sommes versées avant </a:t>
            </a:r>
            <a:br>
              <a:rPr lang="fr-BE" sz="1000" dirty="0">
                <a:solidFill>
                  <a:srgbClr val="7F7F7F"/>
                </a:solidFill>
                <a:latin typeface="Trebuchet MS" panose="020B0603020202020204" pitchFamily="34" charset="0"/>
              </a:rPr>
            </a:br>
            <a:r>
              <a:rPr lang="fr-BE" sz="1000" dirty="0">
                <a:solidFill>
                  <a:srgbClr val="7F7F7F"/>
                </a:solidFill>
                <a:latin typeface="Trebuchet MS" panose="020B0603020202020204" pitchFamily="34" charset="0"/>
              </a:rPr>
              <a:t>le 1</a:t>
            </a:r>
            <a:r>
              <a:rPr lang="fr-BE" sz="1000" baseline="30000" dirty="0">
                <a:solidFill>
                  <a:srgbClr val="7F7F7F"/>
                </a:solidFill>
                <a:latin typeface="Trebuchet MS" panose="020B0603020202020204" pitchFamily="34" charset="0"/>
              </a:rPr>
              <a:t>er</a:t>
            </a:r>
            <a:r>
              <a:rPr lang="fr-BE" sz="1000" dirty="0">
                <a:solidFill>
                  <a:srgbClr val="7F7F7F"/>
                </a:solidFill>
                <a:latin typeface="Trebuchet MS" panose="020B0603020202020204" pitchFamily="34" charset="0"/>
              </a:rPr>
              <a:t> janvier 2018</a:t>
            </a:r>
          </a:p>
        </p:txBody>
      </p:sp>
      <p:sp>
        <p:nvSpPr>
          <p:cNvPr id="277" name="Ellipse 276">
            <a:extLst>
              <a:ext uri="{FF2B5EF4-FFF2-40B4-BE49-F238E27FC236}">
                <a16:creationId xmlns:a16="http://schemas.microsoft.com/office/drawing/2014/main" id="{38181E70-B99F-4EA0-A948-A92A290AC544}"/>
              </a:ext>
            </a:extLst>
          </p:cNvPr>
          <p:cNvSpPr/>
          <p:nvPr/>
        </p:nvSpPr>
        <p:spPr>
          <a:xfrm>
            <a:off x="6854824" y="1788571"/>
            <a:ext cx="1551260" cy="1551260"/>
          </a:xfrm>
          <a:prstGeom prst="ellipse">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r>
              <a:rPr lang="fr-BE" sz="1200">
                <a:latin typeface="Trébuchet"/>
              </a:rPr>
              <a:t>Maintien </a:t>
            </a:r>
            <a:br>
              <a:rPr lang="fr-BE" sz="1200">
                <a:latin typeface="Trébuchet"/>
              </a:rPr>
            </a:br>
            <a:r>
              <a:rPr lang="fr-BE" sz="1200">
                <a:latin typeface="Trébuchet"/>
              </a:rPr>
              <a:t>des taux de CSG/CRDS applicables aux produits du PERCO </a:t>
            </a:r>
            <a:br>
              <a:rPr lang="fr-BE" sz="1200">
                <a:latin typeface="Trébuchet"/>
              </a:rPr>
            </a:br>
            <a:r>
              <a:rPr lang="fr-BE" sz="1200">
                <a:latin typeface="Trébuchet"/>
              </a:rPr>
              <a:t>transférés</a:t>
            </a:r>
          </a:p>
        </p:txBody>
      </p:sp>
      <p:grpSp>
        <p:nvGrpSpPr>
          <p:cNvPr id="278" name="Graphique 62">
            <a:extLst>
              <a:ext uri="{FF2B5EF4-FFF2-40B4-BE49-F238E27FC236}">
                <a16:creationId xmlns:a16="http://schemas.microsoft.com/office/drawing/2014/main" id="{16991C4C-6320-43CC-ADD6-A28EE9DA4581}"/>
              </a:ext>
            </a:extLst>
          </p:cNvPr>
          <p:cNvGrpSpPr/>
          <p:nvPr/>
        </p:nvGrpSpPr>
        <p:grpSpPr>
          <a:xfrm>
            <a:off x="3054284" y="1247150"/>
            <a:ext cx="625241" cy="2170559"/>
            <a:chOff x="960934" y="2808276"/>
            <a:chExt cx="625241" cy="2170559"/>
          </a:xfrm>
          <a:effectLst>
            <a:outerShdw blurRad="50800" dist="38100" dir="2700000" algn="tl" rotWithShape="0">
              <a:prstClr val="black">
                <a:alpha val="40000"/>
              </a:prstClr>
            </a:outerShdw>
          </a:effectLst>
        </p:grpSpPr>
        <p:sp>
          <p:nvSpPr>
            <p:cNvPr id="279" name="Forme libre : forme 278">
              <a:extLst>
                <a:ext uri="{FF2B5EF4-FFF2-40B4-BE49-F238E27FC236}">
                  <a16:creationId xmlns:a16="http://schemas.microsoft.com/office/drawing/2014/main" id="{CD906C89-E70F-44A9-88D3-41BE1ACE44B4}"/>
                </a:ext>
              </a:extLst>
            </p:cNvPr>
            <p:cNvSpPr/>
            <p:nvPr/>
          </p:nvSpPr>
          <p:spPr>
            <a:xfrm>
              <a:off x="1047191" y="3131140"/>
              <a:ext cx="388762" cy="737723"/>
            </a:xfrm>
            <a:custGeom>
              <a:avLst/>
              <a:gdLst>
                <a:gd name="connsiteX0" fmla="*/ 385382 w 388762"/>
                <a:gd name="connsiteY0" fmla="*/ 624458 h 737723"/>
                <a:gd name="connsiteX1" fmla="*/ 352421 w 388762"/>
                <a:gd name="connsiteY1" fmla="*/ 532167 h 737723"/>
                <a:gd name="connsiteX2" fmla="*/ 308074 w 388762"/>
                <a:gd name="connsiteY2" fmla="*/ 412909 h 737723"/>
                <a:gd name="connsiteX3" fmla="*/ 354818 w 388762"/>
                <a:gd name="connsiteY3" fmla="*/ 73113 h 737723"/>
                <a:gd name="connsiteX4" fmla="*/ 328450 w 388762"/>
                <a:gd name="connsiteY4" fmla="*/ 30564 h 737723"/>
                <a:gd name="connsiteX5" fmla="*/ 231964 w 388762"/>
                <a:gd name="connsiteY5" fmla="*/ 0 h 737723"/>
                <a:gd name="connsiteX6" fmla="*/ 184021 w 388762"/>
                <a:gd name="connsiteY6" fmla="*/ 0 h 737723"/>
                <a:gd name="connsiteX7" fmla="*/ 184021 w 388762"/>
                <a:gd name="connsiteY7" fmla="*/ 599 h 737723"/>
                <a:gd name="connsiteX8" fmla="*/ 184021 w 388762"/>
                <a:gd name="connsiteY8" fmla="*/ 0 h 737723"/>
                <a:gd name="connsiteX9" fmla="*/ 136078 w 388762"/>
                <a:gd name="connsiteY9" fmla="*/ 0 h 737723"/>
                <a:gd name="connsiteX10" fmla="*/ 39593 w 388762"/>
                <a:gd name="connsiteY10" fmla="*/ 30564 h 737723"/>
                <a:gd name="connsiteX11" fmla="*/ 13224 w 388762"/>
                <a:gd name="connsiteY11" fmla="*/ 73113 h 737723"/>
                <a:gd name="connsiteX12" fmla="*/ 59969 w 388762"/>
                <a:gd name="connsiteY12" fmla="*/ 412909 h 737723"/>
                <a:gd name="connsiteX13" fmla="*/ 36597 w 388762"/>
                <a:gd name="connsiteY13" fmla="*/ 532167 h 737723"/>
                <a:gd name="connsiteX14" fmla="*/ 3636 w 388762"/>
                <a:gd name="connsiteY14" fmla="*/ 624458 h 737723"/>
                <a:gd name="connsiteX15" fmla="*/ 194209 w 388762"/>
                <a:gd name="connsiteY15" fmla="*/ 737723 h 737723"/>
                <a:gd name="connsiteX16" fmla="*/ 194209 w 388762"/>
                <a:gd name="connsiteY16" fmla="*/ 737124 h 737723"/>
                <a:gd name="connsiteX17" fmla="*/ 194209 w 388762"/>
                <a:gd name="connsiteY17" fmla="*/ 737723 h 737723"/>
                <a:gd name="connsiteX18" fmla="*/ 385382 w 388762"/>
                <a:gd name="connsiteY18" fmla="*/ 624458 h 737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8762" h="737723">
                  <a:moveTo>
                    <a:pt x="385382" y="624458"/>
                  </a:moveTo>
                  <a:cubicBezTo>
                    <a:pt x="379389" y="608876"/>
                    <a:pt x="379989" y="608277"/>
                    <a:pt x="352421" y="532167"/>
                  </a:cubicBezTo>
                  <a:cubicBezTo>
                    <a:pt x="324854" y="456657"/>
                    <a:pt x="308074" y="440476"/>
                    <a:pt x="308074" y="412909"/>
                  </a:cubicBezTo>
                  <a:cubicBezTo>
                    <a:pt x="308074" y="390736"/>
                    <a:pt x="342233" y="159411"/>
                    <a:pt x="354818" y="73113"/>
                  </a:cubicBezTo>
                  <a:cubicBezTo>
                    <a:pt x="357815" y="54535"/>
                    <a:pt x="346428" y="36557"/>
                    <a:pt x="328450" y="30564"/>
                  </a:cubicBezTo>
                  <a:lnTo>
                    <a:pt x="231964" y="0"/>
                  </a:lnTo>
                  <a:lnTo>
                    <a:pt x="184021" y="0"/>
                  </a:lnTo>
                  <a:cubicBezTo>
                    <a:pt x="184021" y="0"/>
                    <a:pt x="184021" y="0"/>
                    <a:pt x="184021" y="599"/>
                  </a:cubicBezTo>
                  <a:cubicBezTo>
                    <a:pt x="184021" y="0"/>
                    <a:pt x="184021" y="0"/>
                    <a:pt x="184021" y="0"/>
                  </a:cubicBezTo>
                  <a:lnTo>
                    <a:pt x="136078" y="0"/>
                  </a:lnTo>
                  <a:lnTo>
                    <a:pt x="39593" y="30564"/>
                  </a:lnTo>
                  <a:cubicBezTo>
                    <a:pt x="21614" y="36557"/>
                    <a:pt x="10228" y="53936"/>
                    <a:pt x="13224" y="73113"/>
                  </a:cubicBezTo>
                  <a:cubicBezTo>
                    <a:pt x="25810" y="159411"/>
                    <a:pt x="59969" y="390736"/>
                    <a:pt x="59969" y="412909"/>
                  </a:cubicBezTo>
                  <a:cubicBezTo>
                    <a:pt x="59969" y="440476"/>
                    <a:pt x="64164" y="456657"/>
                    <a:pt x="36597" y="532167"/>
                  </a:cubicBezTo>
                  <a:cubicBezTo>
                    <a:pt x="9029" y="607678"/>
                    <a:pt x="9029" y="608277"/>
                    <a:pt x="3636" y="624458"/>
                  </a:cubicBezTo>
                  <a:cubicBezTo>
                    <a:pt x="-28126" y="709557"/>
                    <a:pt x="157653" y="737723"/>
                    <a:pt x="194209" y="737723"/>
                  </a:cubicBezTo>
                  <a:cubicBezTo>
                    <a:pt x="194209" y="737723"/>
                    <a:pt x="194209" y="737124"/>
                    <a:pt x="194209" y="737124"/>
                  </a:cubicBezTo>
                  <a:cubicBezTo>
                    <a:pt x="194209" y="737124"/>
                    <a:pt x="194209" y="737723"/>
                    <a:pt x="194209" y="737723"/>
                  </a:cubicBezTo>
                  <a:cubicBezTo>
                    <a:pt x="230167" y="737723"/>
                    <a:pt x="415946" y="709557"/>
                    <a:pt x="385382" y="624458"/>
                  </a:cubicBezTo>
                  <a:close/>
                </a:path>
              </a:pathLst>
            </a:custGeom>
            <a:solidFill>
              <a:srgbClr val="B56D57"/>
            </a:solidFill>
            <a:ln w="5983" cap="flat">
              <a:noFill/>
              <a:prstDash val="solid"/>
              <a:miter/>
            </a:ln>
          </p:spPr>
          <p:txBody>
            <a:bodyPr rtlCol="0" anchor="ctr"/>
            <a:lstStyle/>
            <a:p>
              <a:endParaRPr lang="en-BE">
                <a:latin typeface="Trebuchet MS" panose="020B0603020202020204" pitchFamily="34" charset="0"/>
              </a:endParaRPr>
            </a:p>
          </p:txBody>
        </p:sp>
        <p:sp>
          <p:nvSpPr>
            <p:cNvPr id="280" name="Forme libre : forme 279">
              <a:extLst>
                <a:ext uri="{FF2B5EF4-FFF2-40B4-BE49-F238E27FC236}">
                  <a16:creationId xmlns:a16="http://schemas.microsoft.com/office/drawing/2014/main" id="{CBF83080-6B4C-4B75-89B9-B3AB0E0C9838}"/>
                </a:ext>
              </a:extLst>
            </p:cNvPr>
            <p:cNvSpPr/>
            <p:nvPr/>
          </p:nvSpPr>
          <p:spPr>
            <a:xfrm>
              <a:off x="1029631" y="3655232"/>
              <a:ext cx="216766" cy="1170294"/>
            </a:xfrm>
            <a:custGeom>
              <a:avLst/>
              <a:gdLst>
                <a:gd name="connsiteX0" fmla="*/ 56553 w 216766"/>
                <a:gd name="connsiteY0" fmla="*/ 284 h 1170294"/>
                <a:gd name="connsiteX1" fmla="*/ 12206 w 216766"/>
                <a:gd name="connsiteY1" fmla="*/ 307119 h 1170294"/>
                <a:gd name="connsiteX2" fmla="*/ 102099 w 216766"/>
                <a:gd name="connsiteY2" fmla="*/ 664894 h 1170294"/>
                <a:gd name="connsiteX3" fmla="*/ 102099 w 216766"/>
                <a:gd name="connsiteY3" fmla="*/ 842283 h 1170294"/>
                <a:gd name="connsiteX4" fmla="*/ 156035 w 216766"/>
                <a:gd name="connsiteY4" fmla="*/ 1160505 h 1170294"/>
                <a:gd name="connsiteX5" fmla="*/ 209971 w 216766"/>
                <a:gd name="connsiteY5" fmla="*/ 1166498 h 1170294"/>
                <a:gd name="connsiteX6" fmla="*/ 215964 w 216766"/>
                <a:gd name="connsiteY6" fmla="*/ 821308 h 1170294"/>
                <a:gd name="connsiteX7" fmla="*/ 196787 w 216766"/>
                <a:gd name="connsiteY7" fmla="*/ 655905 h 1170294"/>
                <a:gd name="connsiteX8" fmla="*/ 200982 w 216766"/>
                <a:gd name="connsiteY8" fmla="*/ 542040 h 1170294"/>
                <a:gd name="connsiteX9" fmla="*/ 208173 w 216766"/>
                <a:gd name="connsiteY9" fmla="*/ 295733 h 1170294"/>
                <a:gd name="connsiteX10" fmla="*/ 56553 w 216766"/>
                <a:gd name="connsiteY10" fmla="*/ 284 h 1170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766" h="1170294">
                  <a:moveTo>
                    <a:pt x="56553" y="284"/>
                  </a:moveTo>
                  <a:cubicBezTo>
                    <a:pt x="5614" y="112950"/>
                    <a:pt x="-15361" y="167485"/>
                    <a:pt x="12206" y="307119"/>
                  </a:cubicBezTo>
                  <a:cubicBezTo>
                    <a:pt x="39773" y="446753"/>
                    <a:pt x="97305" y="637327"/>
                    <a:pt x="102099" y="664894"/>
                  </a:cubicBezTo>
                  <a:cubicBezTo>
                    <a:pt x="107493" y="692461"/>
                    <a:pt x="93709" y="766773"/>
                    <a:pt x="102099" y="842283"/>
                  </a:cubicBezTo>
                  <a:cubicBezTo>
                    <a:pt x="110489" y="917793"/>
                    <a:pt x="151241" y="1050835"/>
                    <a:pt x="156035" y="1160505"/>
                  </a:cubicBezTo>
                  <a:cubicBezTo>
                    <a:pt x="166223" y="1170094"/>
                    <a:pt x="197985" y="1173689"/>
                    <a:pt x="209971" y="1166498"/>
                  </a:cubicBezTo>
                  <a:cubicBezTo>
                    <a:pt x="206375" y="1078402"/>
                    <a:pt x="220159" y="918393"/>
                    <a:pt x="215964" y="821308"/>
                  </a:cubicBezTo>
                  <a:cubicBezTo>
                    <a:pt x="211769" y="712837"/>
                    <a:pt x="188996" y="690064"/>
                    <a:pt x="196787" y="655905"/>
                  </a:cubicBezTo>
                  <a:cubicBezTo>
                    <a:pt x="202180" y="633731"/>
                    <a:pt x="202180" y="587586"/>
                    <a:pt x="200982" y="542040"/>
                  </a:cubicBezTo>
                  <a:cubicBezTo>
                    <a:pt x="199783" y="496494"/>
                    <a:pt x="211769" y="388023"/>
                    <a:pt x="208173" y="295733"/>
                  </a:cubicBezTo>
                  <a:cubicBezTo>
                    <a:pt x="200382" y="102163"/>
                    <a:pt x="147645" y="-6308"/>
                    <a:pt x="56553" y="284"/>
                  </a:cubicBezTo>
                  <a:close/>
                </a:path>
              </a:pathLst>
            </a:custGeom>
            <a:solidFill>
              <a:srgbClr val="B56D57"/>
            </a:solidFill>
            <a:ln w="5983" cap="flat">
              <a:noFill/>
              <a:prstDash val="solid"/>
              <a:miter/>
            </a:ln>
          </p:spPr>
          <p:txBody>
            <a:bodyPr rtlCol="0" anchor="ctr"/>
            <a:lstStyle/>
            <a:p>
              <a:endParaRPr lang="en-BE">
                <a:latin typeface="Trebuchet MS" panose="020B0603020202020204" pitchFamily="34" charset="0"/>
              </a:endParaRPr>
            </a:p>
          </p:txBody>
        </p:sp>
        <p:sp>
          <p:nvSpPr>
            <p:cNvPr id="281" name="Forme libre : forme 280">
              <a:extLst>
                <a:ext uri="{FF2B5EF4-FFF2-40B4-BE49-F238E27FC236}">
                  <a16:creationId xmlns:a16="http://schemas.microsoft.com/office/drawing/2014/main" id="{75A91CEB-99AB-4723-A5EA-E641D2C4B09D}"/>
                </a:ext>
              </a:extLst>
            </p:cNvPr>
            <p:cNvSpPr/>
            <p:nvPr/>
          </p:nvSpPr>
          <p:spPr>
            <a:xfrm>
              <a:off x="989100" y="3210245"/>
              <a:ext cx="107272" cy="317023"/>
            </a:xfrm>
            <a:custGeom>
              <a:avLst/>
              <a:gdLst>
                <a:gd name="connsiteX0" fmla="*/ 70716 w 107272"/>
                <a:gd name="connsiteY0" fmla="*/ 317023 h 317023"/>
                <a:gd name="connsiteX1" fmla="*/ 0 w 107272"/>
                <a:gd name="connsiteY1" fmla="*/ 312229 h 317023"/>
                <a:gd name="connsiteX2" fmla="*/ 23372 w 107272"/>
                <a:gd name="connsiteY2" fmla="*/ 0 h 317023"/>
                <a:gd name="connsiteX3" fmla="*/ 107272 w 107272"/>
                <a:gd name="connsiteY3" fmla="*/ 5394 h 317023"/>
                <a:gd name="connsiteX4" fmla="*/ 70716 w 107272"/>
                <a:gd name="connsiteY4" fmla="*/ 317023 h 317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72" h="317023">
                  <a:moveTo>
                    <a:pt x="70716" y="317023"/>
                  </a:moveTo>
                  <a:lnTo>
                    <a:pt x="0" y="312229"/>
                  </a:lnTo>
                  <a:cubicBezTo>
                    <a:pt x="8390" y="70716"/>
                    <a:pt x="23372" y="0"/>
                    <a:pt x="23372" y="0"/>
                  </a:cubicBezTo>
                  <a:lnTo>
                    <a:pt x="107272" y="5394"/>
                  </a:lnTo>
                  <a:lnTo>
                    <a:pt x="70716" y="317023"/>
                  </a:lnTo>
                  <a:close/>
                </a:path>
              </a:pathLst>
            </a:custGeom>
            <a:solidFill>
              <a:srgbClr val="FB9B67"/>
            </a:solidFill>
            <a:ln w="5983" cap="flat">
              <a:noFill/>
              <a:prstDash val="solid"/>
              <a:miter/>
            </a:ln>
          </p:spPr>
          <p:txBody>
            <a:bodyPr rtlCol="0" anchor="ctr"/>
            <a:lstStyle/>
            <a:p>
              <a:endParaRPr lang="en-BE">
                <a:latin typeface="Trebuchet MS" panose="020B0603020202020204" pitchFamily="34" charset="0"/>
              </a:endParaRPr>
            </a:p>
          </p:txBody>
        </p:sp>
        <p:sp>
          <p:nvSpPr>
            <p:cNvPr id="282" name="Forme libre : forme 281">
              <a:extLst>
                <a:ext uri="{FF2B5EF4-FFF2-40B4-BE49-F238E27FC236}">
                  <a16:creationId xmlns:a16="http://schemas.microsoft.com/office/drawing/2014/main" id="{FABE5AA5-EAE9-4D92-86B9-740065CA3D56}"/>
                </a:ext>
              </a:extLst>
            </p:cNvPr>
            <p:cNvSpPr/>
            <p:nvPr/>
          </p:nvSpPr>
          <p:spPr>
            <a:xfrm>
              <a:off x="966327" y="3515776"/>
              <a:ext cx="92889" cy="324920"/>
            </a:xfrm>
            <a:custGeom>
              <a:avLst/>
              <a:gdLst>
                <a:gd name="connsiteX0" fmla="*/ 35957 w 92889"/>
                <a:gd name="connsiteY0" fmla="*/ 324920 h 324920"/>
                <a:gd name="connsiteX1" fmla="*/ 0 w 92889"/>
                <a:gd name="connsiteY1" fmla="*/ 324321 h 324920"/>
                <a:gd name="connsiteX2" fmla="*/ 23372 w 92889"/>
                <a:gd name="connsiteY2" fmla="*/ 5500 h 324920"/>
                <a:gd name="connsiteX3" fmla="*/ 92890 w 92889"/>
                <a:gd name="connsiteY3" fmla="*/ 10893 h 324920"/>
                <a:gd name="connsiteX4" fmla="*/ 35957 w 92889"/>
                <a:gd name="connsiteY4" fmla="*/ 324920 h 324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89" h="324920">
                  <a:moveTo>
                    <a:pt x="35957" y="324920"/>
                  </a:moveTo>
                  <a:lnTo>
                    <a:pt x="0" y="324321"/>
                  </a:lnTo>
                  <a:cubicBezTo>
                    <a:pt x="7791" y="172102"/>
                    <a:pt x="-3596" y="75017"/>
                    <a:pt x="23372" y="5500"/>
                  </a:cubicBezTo>
                  <a:cubicBezTo>
                    <a:pt x="59929" y="-9482"/>
                    <a:pt x="92890" y="10893"/>
                    <a:pt x="92890" y="10893"/>
                  </a:cubicBezTo>
                  <a:cubicBezTo>
                    <a:pt x="87496" y="135545"/>
                    <a:pt x="71315" y="136744"/>
                    <a:pt x="35957" y="324920"/>
                  </a:cubicBezTo>
                  <a:close/>
                </a:path>
              </a:pathLst>
            </a:custGeom>
            <a:solidFill>
              <a:srgbClr val="B56D57"/>
            </a:solidFill>
            <a:ln w="5983" cap="flat">
              <a:noFill/>
              <a:prstDash val="solid"/>
              <a:miter/>
            </a:ln>
          </p:spPr>
          <p:txBody>
            <a:bodyPr rtlCol="0" anchor="ctr"/>
            <a:lstStyle/>
            <a:p>
              <a:endParaRPr lang="en-BE">
                <a:latin typeface="Trebuchet MS" panose="020B0603020202020204" pitchFamily="34" charset="0"/>
              </a:endParaRPr>
            </a:p>
          </p:txBody>
        </p:sp>
        <p:sp>
          <p:nvSpPr>
            <p:cNvPr id="283" name="Forme libre : forme 282">
              <a:extLst>
                <a:ext uri="{FF2B5EF4-FFF2-40B4-BE49-F238E27FC236}">
                  <a16:creationId xmlns:a16="http://schemas.microsoft.com/office/drawing/2014/main" id="{41C0BA19-33F2-485E-86CA-E14F2F1E5E2A}"/>
                </a:ext>
              </a:extLst>
            </p:cNvPr>
            <p:cNvSpPr/>
            <p:nvPr/>
          </p:nvSpPr>
          <p:spPr>
            <a:xfrm>
              <a:off x="1011129" y="3161104"/>
              <a:ext cx="76853" cy="116861"/>
            </a:xfrm>
            <a:custGeom>
              <a:avLst/>
              <a:gdLst>
                <a:gd name="connsiteX0" fmla="*/ 59474 w 76853"/>
                <a:gd name="connsiteY0" fmla="*/ 116861 h 116861"/>
                <a:gd name="connsiteX1" fmla="*/ 76853 w 76853"/>
                <a:gd name="connsiteY1" fmla="*/ 0 h 116861"/>
                <a:gd name="connsiteX2" fmla="*/ 744 w 76853"/>
                <a:gd name="connsiteY2" fmla="*/ 49741 h 116861"/>
                <a:gd name="connsiteX3" fmla="*/ 59474 w 76853"/>
                <a:gd name="connsiteY3" fmla="*/ 116861 h 116861"/>
              </a:gdLst>
              <a:ahLst/>
              <a:cxnLst>
                <a:cxn ang="0">
                  <a:pos x="connsiteX0" y="connsiteY0"/>
                </a:cxn>
                <a:cxn ang="0">
                  <a:pos x="connsiteX1" y="connsiteY1"/>
                </a:cxn>
                <a:cxn ang="0">
                  <a:pos x="connsiteX2" y="connsiteY2"/>
                </a:cxn>
                <a:cxn ang="0">
                  <a:pos x="connsiteX3" y="connsiteY3"/>
                </a:cxn>
              </a:cxnLst>
              <a:rect l="l" t="t" r="r" b="b"/>
              <a:pathLst>
                <a:path w="76853" h="116861">
                  <a:moveTo>
                    <a:pt x="59474" y="116861"/>
                  </a:moveTo>
                  <a:lnTo>
                    <a:pt x="76853" y="0"/>
                  </a:lnTo>
                  <a:cubicBezTo>
                    <a:pt x="29510" y="6592"/>
                    <a:pt x="4939" y="20975"/>
                    <a:pt x="744" y="49741"/>
                  </a:cubicBezTo>
                  <a:cubicBezTo>
                    <a:pt x="-7047" y="112067"/>
                    <a:pt x="48687" y="114464"/>
                    <a:pt x="59474" y="116861"/>
                  </a:cubicBezTo>
                  <a:close/>
                </a:path>
              </a:pathLst>
            </a:custGeom>
            <a:solidFill>
              <a:srgbClr val="FB9B67"/>
            </a:solidFill>
            <a:ln w="5983" cap="flat">
              <a:noFill/>
              <a:prstDash val="solid"/>
              <a:miter/>
            </a:ln>
          </p:spPr>
          <p:txBody>
            <a:bodyPr rtlCol="0" anchor="ctr"/>
            <a:lstStyle/>
            <a:p>
              <a:endParaRPr lang="en-BE">
                <a:latin typeface="Trebuchet MS" panose="020B0603020202020204" pitchFamily="34" charset="0"/>
              </a:endParaRPr>
            </a:p>
          </p:txBody>
        </p:sp>
        <p:sp>
          <p:nvSpPr>
            <p:cNvPr id="284" name="Forme libre : forme 283">
              <a:extLst>
                <a:ext uri="{FF2B5EF4-FFF2-40B4-BE49-F238E27FC236}">
                  <a16:creationId xmlns:a16="http://schemas.microsoft.com/office/drawing/2014/main" id="{44BBEA07-53D6-40AB-98E3-FD86641C476D}"/>
                </a:ext>
              </a:extLst>
            </p:cNvPr>
            <p:cNvSpPr/>
            <p:nvPr/>
          </p:nvSpPr>
          <p:spPr>
            <a:xfrm>
              <a:off x="1273623" y="3713748"/>
              <a:ext cx="219478" cy="1100191"/>
            </a:xfrm>
            <a:custGeom>
              <a:avLst/>
              <a:gdLst>
                <a:gd name="connsiteX0" fmla="*/ 144567 w 219478"/>
                <a:gd name="connsiteY0" fmla="*/ 1098 h 1100191"/>
                <a:gd name="connsiteX1" fmla="*/ 186517 w 219478"/>
                <a:gd name="connsiteY1" fmla="*/ 572818 h 1100191"/>
                <a:gd name="connsiteX2" fmla="*/ 189514 w 219478"/>
                <a:gd name="connsiteY2" fmla="*/ 624357 h 1100191"/>
                <a:gd name="connsiteX3" fmla="*/ 188315 w 219478"/>
                <a:gd name="connsiteY3" fmla="*/ 650726 h 1100191"/>
                <a:gd name="connsiteX4" fmla="*/ 214085 w 219478"/>
                <a:gd name="connsiteY4" fmla="*/ 943777 h 1100191"/>
                <a:gd name="connsiteX5" fmla="*/ 219478 w 219478"/>
                <a:gd name="connsiteY5" fmla="*/ 1093599 h 1100191"/>
                <a:gd name="connsiteX6" fmla="*/ 165542 w 219478"/>
                <a:gd name="connsiteY6" fmla="*/ 1100192 h 1100191"/>
                <a:gd name="connsiteX7" fmla="*/ 87036 w 219478"/>
                <a:gd name="connsiteY7" fmla="*/ 749009 h 1100191"/>
                <a:gd name="connsiteX8" fmla="*/ 96025 w 219478"/>
                <a:gd name="connsiteY8" fmla="*/ 627953 h 1100191"/>
                <a:gd name="connsiteX9" fmla="*/ 55873 w 219478"/>
                <a:gd name="connsiteY9" fmla="*/ 469741 h 1100191"/>
                <a:gd name="connsiteX10" fmla="*/ 738 w 219478"/>
                <a:gd name="connsiteY10" fmla="*/ 132941 h 1100191"/>
                <a:gd name="connsiteX11" fmla="*/ 144567 w 219478"/>
                <a:gd name="connsiteY11" fmla="*/ 1098 h 110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478" h="1100191">
                  <a:moveTo>
                    <a:pt x="144567" y="1098"/>
                  </a:moveTo>
                  <a:cubicBezTo>
                    <a:pt x="201500" y="140133"/>
                    <a:pt x="204496" y="306135"/>
                    <a:pt x="186517" y="572818"/>
                  </a:cubicBezTo>
                  <a:cubicBezTo>
                    <a:pt x="187716" y="599786"/>
                    <a:pt x="189514" y="624357"/>
                    <a:pt x="189514" y="624357"/>
                  </a:cubicBezTo>
                  <a:lnTo>
                    <a:pt x="188315" y="650726"/>
                  </a:lnTo>
                  <a:cubicBezTo>
                    <a:pt x="199702" y="711853"/>
                    <a:pt x="214684" y="781970"/>
                    <a:pt x="214085" y="943777"/>
                  </a:cubicBezTo>
                  <a:cubicBezTo>
                    <a:pt x="213485" y="999511"/>
                    <a:pt x="216482" y="1076220"/>
                    <a:pt x="219478" y="1093599"/>
                  </a:cubicBezTo>
                  <a:cubicBezTo>
                    <a:pt x="211687" y="1099592"/>
                    <a:pt x="165542" y="1100192"/>
                    <a:pt x="165542" y="1100192"/>
                  </a:cubicBezTo>
                  <a:cubicBezTo>
                    <a:pt x="150560" y="953366"/>
                    <a:pt x="85837" y="827516"/>
                    <a:pt x="87036" y="749009"/>
                  </a:cubicBezTo>
                  <a:cubicBezTo>
                    <a:pt x="87635" y="670502"/>
                    <a:pt x="96624" y="660314"/>
                    <a:pt x="96025" y="627953"/>
                  </a:cubicBezTo>
                  <a:cubicBezTo>
                    <a:pt x="95426" y="595591"/>
                    <a:pt x="97224" y="597389"/>
                    <a:pt x="55873" y="469741"/>
                  </a:cubicBezTo>
                  <a:cubicBezTo>
                    <a:pt x="14522" y="341493"/>
                    <a:pt x="-4056" y="245008"/>
                    <a:pt x="738" y="132941"/>
                  </a:cubicBezTo>
                  <a:cubicBezTo>
                    <a:pt x="5533" y="20275"/>
                    <a:pt x="100220" y="-6093"/>
                    <a:pt x="144567" y="1098"/>
                  </a:cubicBezTo>
                  <a:close/>
                </a:path>
              </a:pathLst>
            </a:custGeom>
            <a:solidFill>
              <a:srgbClr val="B56D57"/>
            </a:solidFill>
            <a:ln w="5983" cap="flat">
              <a:noFill/>
              <a:prstDash val="solid"/>
              <a:miter/>
            </a:ln>
          </p:spPr>
          <p:txBody>
            <a:bodyPr rtlCol="0" anchor="ctr"/>
            <a:lstStyle/>
            <a:p>
              <a:endParaRPr lang="en-BE">
                <a:latin typeface="Trebuchet MS" panose="020B0603020202020204" pitchFamily="34" charset="0"/>
              </a:endParaRPr>
            </a:p>
          </p:txBody>
        </p:sp>
        <p:sp>
          <p:nvSpPr>
            <p:cNvPr id="285" name="Forme libre : forme 284">
              <a:extLst>
                <a:ext uri="{FF2B5EF4-FFF2-40B4-BE49-F238E27FC236}">
                  <a16:creationId xmlns:a16="http://schemas.microsoft.com/office/drawing/2014/main" id="{3AC2CCB4-E037-43B5-93CA-1CA847C6C24E}"/>
                </a:ext>
              </a:extLst>
            </p:cNvPr>
            <p:cNvSpPr/>
            <p:nvPr/>
          </p:nvSpPr>
          <p:spPr>
            <a:xfrm>
              <a:off x="1365453" y="3210245"/>
              <a:ext cx="107272" cy="317023"/>
            </a:xfrm>
            <a:custGeom>
              <a:avLst/>
              <a:gdLst>
                <a:gd name="connsiteX0" fmla="*/ 36557 w 107272"/>
                <a:gd name="connsiteY0" fmla="*/ 317023 h 317023"/>
                <a:gd name="connsiteX1" fmla="*/ 107272 w 107272"/>
                <a:gd name="connsiteY1" fmla="*/ 312229 h 317023"/>
                <a:gd name="connsiteX2" fmla="*/ 83900 w 107272"/>
                <a:gd name="connsiteY2" fmla="*/ 0 h 317023"/>
                <a:gd name="connsiteX3" fmla="*/ 0 w 107272"/>
                <a:gd name="connsiteY3" fmla="*/ 5394 h 317023"/>
                <a:gd name="connsiteX4" fmla="*/ 36557 w 107272"/>
                <a:gd name="connsiteY4" fmla="*/ 317023 h 317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72" h="317023">
                  <a:moveTo>
                    <a:pt x="36557" y="317023"/>
                  </a:moveTo>
                  <a:lnTo>
                    <a:pt x="107272" y="312229"/>
                  </a:lnTo>
                  <a:cubicBezTo>
                    <a:pt x="98882" y="70716"/>
                    <a:pt x="83900" y="0"/>
                    <a:pt x="83900" y="0"/>
                  </a:cubicBezTo>
                  <a:lnTo>
                    <a:pt x="0" y="5394"/>
                  </a:lnTo>
                  <a:lnTo>
                    <a:pt x="36557" y="317023"/>
                  </a:lnTo>
                  <a:close/>
                </a:path>
              </a:pathLst>
            </a:custGeom>
            <a:solidFill>
              <a:srgbClr val="FB9B67"/>
            </a:solidFill>
            <a:ln w="5983" cap="flat">
              <a:noFill/>
              <a:prstDash val="solid"/>
              <a:miter/>
            </a:ln>
          </p:spPr>
          <p:txBody>
            <a:bodyPr rtlCol="0" anchor="ctr"/>
            <a:lstStyle/>
            <a:p>
              <a:endParaRPr lang="en-BE">
                <a:latin typeface="Trebuchet MS" panose="020B0603020202020204" pitchFamily="34" charset="0"/>
              </a:endParaRPr>
            </a:p>
          </p:txBody>
        </p:sp>
        <p:sp>
          <p:nvSpPr>
            <p:cNvPr id="286" name="Forme libre : forme 285">
              <a:extLst>
                <a:ext uri="{FF2B5EF4-FFF2-40B4-BE49-F238E27FC236}">
                  <a16:creationId xmlns:a16="http://schemas.microsoft.com/office/drawing/2014/main" id="{4C6B677B-8A63-4563-98D9-8371E46217F5}"/>
                </a:ext>
              </a:extLst>
            </p:cNvPr>
            <p:cNvSpPr/>
            <p:nvPr/>
          </p:nvSpPr>
          <p:spPr>
            <a:xfrm>
              <a:off x="1401410" y="3514414"/>
              <a:ext cx="131843" cy="322686"/>
            </a:xfrm>
            <a:custGeom>
              <a:avLst/>
              <a:gdLst>
                <a:gd name="connsiteX0" fmla="*/ 95886 w 131843"/>
                <a:gd name="connsiteY0" fmla="*/ 322686 h 322686"/>
                <a:gd name="connsiteX1" fmla="*/ 131843 w 131843"/>
                <a:gd name="connsiteY1" fmla="*/ 319690 h 322686"/>
                <a:gd name="connsiteX2" fmla="*/ 69517 w 131843"/>
                <a:gd name="connsiteY2" fmla="*/ 3865 h 322686"/>
                <a:gd name="connsiteX3" fmla="*/ 0 w 131843"/>
                <a:gd name="connsiteY3" fmla="*/ 13454 h 322686"/>
                <a:gd name="connsiteX4" fmla="*/ 95886 w 131843"/>
                <a:gd name="connsiteY4" fmla="*/ 322686 h 322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43" h="322686">
                  <a:moveTo>
                    <a:pt x="95886" y="322686"/>
                  </a:moveTo>
                  <a:lnTo>
                    <a:pt x="131843" y="319690"/>
                  </a:lnTo>
                  <a:cubicBezTo>
                    <a:pt x="115063" y="168070"/>
                    <a:pt x="101280" y="71585"/>
                    <a:pt x="69517" y="3865"/>
                  </a:cubicBezTo>
                  <a:cubicBezTo>
                    <a:pt x="32362" y="-8720"/>
                    <a:pt x="0" y="13454"/>
                    <a:pt x="0" y="13454"/>
                  </a:cubicBezTo>
                  <a:cubicBezTo>
                    <a:pt x="13784" y="138106"/>
                    <a:pt x="49741" y="137507"/>
                    <a:pt x="95886" y="322686"/>
                  </a:cubicBezTo>
                  <a:close/>
                </a:path>
              </a:pathLst>
            </a:custGeom>
            <a:solidFill>
              <a:srgbClr val="B56D57"/>
            </a:solidFill>
            <a:ln w="5983" cap="flat">
              <a:noFill/>
              <a:prstDash val="solid"/>
              <a:miter/>
            </a:ln>
          </p:spPr>
          <p:txBody>
            <a:bodyPr rtlCol="0" anchor="ctr"/>
            <a:lstStyle/>
            <a:p>
              <a:endParaRPr lang="en-BE">
                <a:latin typeface="Trebuchet MS" panose="020B0603020202020204" pitchFamily="34" charset="0"/>
              </a:endParaRPr>
            </a:p>
          </p:txBody>
        </p:sp>
        <p:sp>
          <p:nvSpPr>
            <p:cNvPr id="287" name="Forme libre : forme 286">
              <a:extLst>
                <a:ext uri="{FF2B5EF4-FFF2-40B4-BE49-F238E27FC236}">
                  <a16:creationId xmlns:a16="http://schemas.microsoft.com/office/drawing/2014/main" id="{9492E0A9-14FF-42A9-B438-E2803F492B5E}"/>
                </a:ext>
              </a:extLst>
            </p:cNvPr>
            <p:cNvSpPr/>
            <p:nvPr/>
          </p:nvSpPr>
          <p:spPr>
            <a:xfrm>
              <a:off x="1373843" y="3161104"/>
              <a:ext cx="76853" cy="116861"/>
            </a:xfrm>
            <a:custGeom>
              <a:avLst/>
              <a:gdLst>
                <a:gd name="connsiteX0" fmla="*/ 17379 w 76853"/>
                <a:gd name="connsiteY0" fmla="*/ 116861 h 116861"/>
                <a:gd name="connsiteX1" fmla="*/ 0 w 76853"/>
                <a:gd name="connsiteY1" fmla="*/ 0 h 116861"/>
                <a:gd name="connsiteX2" fmla="*/ 76110 w 76853"/>
                <a:gd name="connsiteY2" fmla="*/ 49741 h 116861"/>
                <a:gd name="connsiteX3" fmla="*/ 17379 w 76853"/>
                <a:gd name="connsiteY3" fmla="*/ 116861 h 116861"/>
              </a:gdLst>
              <a:ahLst/>
              <a:cxnLst>
                <a:cxn ang="0">
                  <a:pos x="connsiteX0" y="connsiteY0"/>
                </a:cxn>
                <a:cxn ang="0">
                  <a:pos x="connsiteX1" y="connsiteY1"/>
                </a:cxn>
                <a:cxn ang="0">
                  <a:pos x="connsiteX2" y="connsiteY2"/>
                </a:cxn>
                <a:cxn ang="0">
                  <a:pos x="connsiteX3" y="connsiteY3"/>
                </a:cxn>
              </a:cxnLst>
              <a:rect l="l" t="t" r="r" b="b"/>
              <a:pathLst>
                <a:path w="76853" h="116861">
                  <a:moveTo>
                    <a:pt x="17379" y="116861"/>
                  </a:moveTo>
                  <a:lnTo>
                    <a:pt x="0" y="0"/>
                  </a:lnTo>
                  <a:cubicBezTo>
                    <a:pt x="47344" y="6592"/>
                    <a:pt x="71915" y="20975"/>
                    <a:pt x="76110" y="49741"/>
                  </a:cubicBezTo>
                  <a:cubicBezTo>
                    <a:pt x="83900" y="112067"/>
                    <a:pt x="28167" y="114464"/>
                    <a:pt x="17379" y="116861"/>
                  </a:cubicBezTo>
                  <a:close/>
                </a:path>
              </a:pathLst>
            </a:custGeom>
            <a:solidFill>
              <a:srgbClr val="FB9B67"/>
            </a:solidFill>
            <a:ln w="5983" cap="flat">
              <a:noFill/>
              <a:prstDash val="solid"/>
              <a:miter/>
            </a:ln>
          </p:spPr>
          <p:txBody>
            <a:bodyPr rtlCol="0" anchor="ctr"/>
            <a:lstStyle/>
            <a:p>
              <a:endParaRPr lang="en-BE">
                <a:latin typeface="Trebuchet MS" panose="020B0603020202020204" pitchFamily="34" charset="0"/>
              </a:endParaRPr>
            </a:p>
          </p:txBody>
        </p:sp>
        <p:sp>
          <p:nvSpPr>
            <p:cNvPr id="288" name="Forme libre : forme 287">
              <a:extLst>
                <a:ext uri="{FF2B5EF4-FFF2-40B4-BE49-F238E27FC236}">
                  <a16:creationId xmlns:a16="http://schemas.microsoft.com/office/drawing/2014/main" id="{0A31632C-45E9-4B3C-93EF-1316606AEB4E}"/>
                </a:ext>
              </a:extLst>
            </p:cNvPr>
            <p:cNvSpPr/>
            <p:nvPr/>
          </p:nvSpPr>
          <p:spPr>
            <a:xfrm>
              <a:off x="1058018" y="3698066"/>
              <a:ext cx="373356" cy="173856"/>
            </a:xfrm>
            <a:custGeom>
              <a:avLst/>
              <a:gdLst>
                <a:gd name="connsiteX0" fmla="*/ 362569 w 373356"/>
                <a:gd name="connsiteY0" fmla="*/ 23372 h 173856"/>
                <a:gd name="connsiteX1" fmla="*/ 187577 w 373356"/>
                <a:gd name="connsiteY1" fmla="*/ 41351 h 173856"/>
                <a:gd name="connsiteX2" fmla="*/ 9589 w 373356"/>
                <a:gd name="connsiteY2" fmla="*/ 0 h 173856"/>
                <a:gd name="connsiteX3" fmla="*/ 0 w 373356"/>
                <a:gd name="connsiteY3" fmla="*/ 23372 h 173856"/>
                <a:gd name="connsiteX4" fmla="*/ 175591 w 373356"/>
                <a:gd name="connsiteY4" fmla="*/ 171996 h 173856"/>
                <a:gd name="connsiteX5" fmla="*/ 195368 w 373356"/>
                <a:gd name="connsiteY5" fmla="*/ 173793 h 173856"/>
                <a:gd name="connsiteX6" fmla="*/ 195368 w 373356"/>
                <a:gd name="connsiteY6" fmla="*/ 173793 h 173856"/>
                <a:gd name="connsiteX7" fmla="*/ 195368 w 373356"/>
                <a:gd name="connsiteY7" fmla="*/ 173793 h 173856"/>
                <a:gd name="connsiteX8" fmla="*/ 195368 w 373356"/>
                <a:gd name="connsiteY8" fmla="*/ 173793 h 173856"/>
                <a:gd name="connsiteX9" fmla="*/ 195368 w 373356"/>
                <a:gd name="connsiteY9" fmla="*/ 173793 h 173856"/>
                <a:gd name="connsiteX10" fmla="*/ 196566 w 373356"/>
                <a:gd name="connsiteY10" fmla="*/ 173793 h 173856"/>
                <a:gd name="connsiteX11" fmla="*/ 224733 w 373356"/>
                <a:gd name="connsiteY11" fmla="*/ 159411 h 173856"/>
                <a:gd name="connsiteX12" fmla="*/ 373356 w 373356"/>
                <a:gd name="connsiteY12" fmla="*/ 52138 h 173856"/>
                <a:gd name="connsiteX13" fmla="*/ 362569 w 373356"/>
                <a:gd name="connsiteY13" fmla="*/ 23372 h 1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3356" h="173856">
                  <a:moveTo>
                    <a:pt x="362569" y="23372"/>
                  </a:moveTo>
                  <a:cubicBezTo>
                    <a:pt x="362569" y="23372"/>
                    <a:pt x="299045" y="45546"/>
                    <a:pt x="187577" y="41351"/>
                  </a:cubicBezTo>
                  <a:cubicBezTo>
                    <a:pt x="120457" y="38954"/>
                    <a:pt x="9589" y="0"/>
                    <a:pt x="9589" y="0"/>
                  </a:cubicBezTo>
                  <a:cubicBezTo>
                    <a:pt x="2397" y="11386"/>
                    <a:pt x="0" y="23372"/>
                    <a:pt x="0" y="23372"/>
                  </a:cubicBezTo>
                  <a:cubicBezTo>
                    <a:pt x="92890" y="70716"/>
                    <a:pt x="164804" y="140833"/>
                    <a:pt x="175591" y="171996"/>
                  </a:cubicBezTo>
                  <a:cubicBezTo>
                    <a:pt x="175591" y="171996"/>
                    <a:pt x="185180" y="173194"/>
                    <a:pt x="195368" y="173793"/>
                  </a:cubicBezTo>
                  <a:lnTo>
                    <a:pt x="195368" y="173793"/>
                  </a:lnTo>
                  <a:cubicBezTo>
                    <a:pt x="195368" y="173793"/>
                    <a:pt x="195368" y="173793"/>
                    <a:pt x="195368" y="173793"/>
                  </a:cubicBezTo>
                  <a:cubicBezTo>
                    <a:pt x="195368" y="173793"/>
                    <a:pt x="195368" y="173793"/>
                    <a:pt x="195368" y="173793"/>
                  </a:cubicBezTo>
                  <a:lnTo>
                    <a:pt x="195368" y="173793"/>
                  </a:lnTo>
                  <a:cubicBezTo>
                    <a:pt x="195967" y="173793"/>
                    <a:pt x="195967" y="173793"/>
                    <a:pt x="196566" y="173793"/>
                  </a:cubicBezTo>
                  <a:cubicBezTo>
                    <a:pt x="207953" y="174393"/>
                    <a:pt x="217541" y="170797"/>
                    <a:pt x="224733" y="159411"/>
                  </a:cubicBezTo>
                  <a:cubicBezTo>
                    <a:pt x="243311" y="128248"/>
                    <a:pt x="285860" y="79705"/>
                    <a:pt x="373356" y="52138"/>
                  </a:cubicBezTo>
                  <a:cubicBezTo>
                    <a:pt x="373356" y="52138"/>
                    <a:pt x="367363" y="35358"/>
                    <a:pt x="362569" y="23372"/>
                  </a:cubicBezTo>
                  <a:close/>
                </a:path>
              </a:pathLst>
            </a:custGeom>
            <a:solidFill>
              <a:srgbClr val="F1F2F2"/>
            </a:solidFill>
            <a:ln w="5983" cap="flat">
              <a:noFill/>
              <a:prstDash val="solid"/>
              <a:miter/>
            </a:ln>
          </p:spPr>
          <p:txBody>
            <a:bodyPr rtlCol="0" anchor="ctr"/>
            <a:lstStyle/>
            <a:p>
              <a:endParaRPr lang="en-BE">
                <a:latin typeface="Trebuchet MS" panose="020B0603020202020204" pitchFamily="34" charset="0"/>
              </a:endParaRPr>
            </a:p>
          </p:txBody>
        </p:sp>
        <p:sp>
          <p:nvSpPr>
            <p:cNvPr id="289" name="Forme libre : forme 288">
              <a:extLst>
                <a:ext uri="{FF2B5EF4-FFF2-40B4-BE49-F238E27FC236}">
                  <a16:creationId xmlns:a16="http://schemas.microsoft.com/office/drawing/2014/main" id="{BED545C0-5CF2-4494-A803-CE912002E3F3}"/>
                </a:ext>
              </a:extLst>
            </p:cNvPr>
            <p:cNvSpPr/>
            <p:nvPr/>
          </p:nvSpPr>
          <p:spPr>
            <a:xfrm>
              <a:off x="1080791" y="3331302"/>
              <a:ext cx="299643" cy="74311"/>
            </a:xfrm>
            <a:custGeom>
              <a:avLst/>
              <a:gdLst>
                <a:gd name="connsiteX0" fmla="*/ 299644 w 299643"/>
                <a:gd name="connsiteY0" fmla="*/ 8390 h 74311"/>
                <a:gd name="connsiteX1" fmla="*/ 161208 w 299643"/>
                <a:gd name="connsiteY1" fmla="*/ 0 h 74311"/>
                <a:gd name="connsiteX2" fmla="*/ 149822 w 299643"/>
                <a:gd name="connsiteY2" fmla="*/ 0 h 74311"/>
                <a:gd name="connsiteX3" fmla="*/ 149822 w 299643"/>
                <a:gd name="connsiteY3" fmla="*/ 0 h 74311"/>
                <a:gd name="connsiteX4" fmla="*/ 138435 w 299643"/>
                <a:gd name="connsiteY4" fmla="*/ 0 h 74311"/>
                <a:gd name="connsiteX5" fmla="*/ 0 w 299643"/>
                <a:gd name="connsiteY5" fmla="*/ 8390 h 74311"/>
                <a:gd name="connsiteX6" fmla="*/ 7791 w 299643"/>
                <a:gd name="connsiteY6" fmla="*/ 74312 h 74311"/>
                <a:gd name="connsiteX7" fmla="*/ 149822 w 299643"/>
                <a:gd name="connsiteY7" fmla="*/ 49741 h 74311"/>
                <a:gd name="connsiteX8" fmla="*/ 291853 w 299643"/>
                <a:gd name="connsiteY8" fmla="*/ 74312 h 74311"/>
                <a:gd name="connsiteX9" fmla="*/ 299644 w 299643"/>
                <a:gd name="connsiteY9" fmla="*/ 8390 h 74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9643" h="74311">
                  <a:moveTo>
                    <a:pt x="299644" y="8390"/>
                  </a:moveTo>
                  <a:lnTo>
                    <a:pt x="161208" y="0"/>
                  </a:lnTo>
                  <a:lnTo>
                    <a:pt x="149822" y="0"/>
                  </a:lnTo>
                  <a:lnTo>
                    <a:pt x="149822" y="0"/>
                  </a:lnTo>
                  <a:lnTo>
                    <a:pt x="138435" y="0"/>
                  </a:lnTo>
                  <a:lnTo>
                    <a:pt x="0" y="8390"/>
                  </a:lnTo>
                  <a:cubicBezTo>
                    <a:pt x="1199" y="37156"/>
                    <a:pt x="7791" y="74312"/>
                    <a:pt x="7791" y="74312"/>
                  </a:cubicBezTo>
                  <a:cubicBezTo>
                    <a:pt x="48542" y="57532"/>
                    <a:pt x="110868" y="49741"/>
                    <a:pt x="149822" y="49741"/>
                  </a:cubicBezTo>
                  <a:cubicBezTo>
                    <a:pt x="188776" y="49741"/>
                    <a:pt x="251102" y="57532"/>
                    <a:pt x="291853" y="74312"/>
                  </a:cubicBezTo>
                  <a:cubicBezTo>
                    <a:pt x="292452" y="74312"/>
                    <a:pt x="298445" y="36557"/>
                    <a:pt x="299644" y="8390"/>
                  </a:cubicBezTo>
                  <a:close/>
                </a:path>
              </a:pathLst>
            </a:custGeom>
            <a:solidFill>
              <a:srgbClr val="F1F2F2"/>
            </a:solidFill>
            <a:ln w="5983" cap="flat">
              <a:noFill/>
              <a:prstDash val="solid"/>
              <a:miter/>
            </a:ln>
          </p:spPr>
          <p:txBody>
            <a:bodyPr rtlCol="0" anchor="ctr"/>
            <a:lstStyle/>
            <a:p>
              <a:endParaRPr lang="en-BE">
                <a:latin typeface="Trebuchet MS" panose="020B0603020202020204" pitchFamily="34" charset="0"/>
              </a:endParaRPr>
            </a:p>
          </p:txBody>
        </p:sp>
        <p:sp>
          <p:nvSpPr>
            <p:cNvPr id="290" name="Forme libre : forme 289">
              <a:extLst>
                <a:ext uri="{FF2B5EF4-FFF2-40B4-BE49-F238E27FC236}">
                  <a16:creationId xmlns:a16="http://schemas.microsoft.com/office/drawing/2014/main" id="{38B1333C-BC57-4DDD-A7CB-2B31ACD5B055}"/>
                </a:ext>
              </a:extLst>
            </p:cNvPr>
            <p:cNvSpPr/>
            <p:nvPr/>
          </p:nvSpPr>
          <p:spPr>
            <a:xfrm>
              <a:off x="1069208" y="3155111"/>
              <a:ext cx="322815" cy="234049"/>
            </a:xfrm>
            <a:custGeom>
              <a:avLst/>
              <a:gdLst>
                <a:gd name="connsiteX0" fmla="*/ 300440 w 322815"/>
                <a:gd name="connsiteY0" fmla="*/ 80904 h 234049"/>
                <a:gd name="connsiteX1" fmla="*/ 300440 w 322815"/>
                <a:gd name="connsiteY1" fmla="*/ 4195 h 234049"/>
                <a:gd name="connsiteX2" fmla="*/ 287855 w 322815"/>
                <a:gd name="connsiteY2" fmla="*/ 0 h 234049"/>
                <a:gd name="connsiteX3" fmla="*/ 287855 w 322815"/>
                <a:gd name="connsiteY3" fmla="*/ 72514 h 234049"/>
                <a:gd name="connsiteX4" fmla="*/ 161405 w 322815"/>
                <a:gd name="connsiteY4" fmla="*/ 175591 h 234049"/>
                <a:gd name="connsiteX5" fmla="*/ 35555 w 322815"/>
                <a:gd name="connsiteY5" fmla="*/ 73113 h 234049"/>
                <a:gd name="connsiteX6" fmla="*/ 35555 w 322815"/>
                <a:gd name="connsiteY6" fmla="*/ 599 h 234049"/>
                <a:gd name="connsiteX7" fmla="*/ 22970 w 322815"/>
                <a:gd name="connsiteY7" fmla="*/ 4794 h 234049"/>
                <a:gd name="connsiteX8" fmla="*/ 22970 w 322815"/>
                <a:gd name="connsiteY8" fmla="*/ 81503 h 234049"/>
                <a:gd name="connsiteX9" fmla="*/ 4991 w 322815"/>
                <a:gd name="connsiteY9" fmla="*/ 194768 h 234049"/>
                <a:gd name="connsiteX10" fmla="*/ 81700 w 322815"/>
                <a:gd name="connsiteY10" fmla="*/ 232524 h 234049"/>
                <a:gd name="connsiteX11" fmla="*/ 161405 w 322815"/>
                <a:gd name="connsiteY11" fmla="*/ 176790 h 234049"/>
                <a:gd name="connsiteX12" fmla="*/ 241110 w 322815"/>
                <a:gd name="connsiteY12" fmla="*/ 232524 h 234049"/>
                <a:gd name="connsiteX13" fmla="*/ 317819 w 322815"/>
                <a:gd name="connsiteY13" fmla="*/ 194768 h 234049"/>
                <a:gd name="connsiteX14" fmla="*/ 300440 w 322815"/>
                <a:gd name="connsiteY14" fmla="*/ 80904 h 234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815" h="234049">
                  <a:moveTo>
                    <a:pt x="300440" y="80904"/>
                  </a:moveTo>
                  <a:lnTo>
                    <a:pt x="300440" y="4195"/>
                  </a:lnTo>
                  <a:cubicBezTo>
                    <a:pt x="300440" y="4195"/>
                    <a:pt x="294447" y="1199"/>
                    <a:pt x="287855" y="0"/>
                  </a:cubicBezTo>
                  <a:lnTo>
                    <a:pt x="287855" y="72514"/>
                  </a:lnTo>
                  <a:cubicBezTo>
                    <a:pt x="265082" y="93489"/>
                    <a:pt x="179983" y="174992"/>
                    <a:pt x="161405" y="175591"/>
                  </a:cubicBezTo>
                  <a:cubicBezTo>
                    <a:pt x="143426" y="175591"/>
                    <a:pt x="58328" y="94088"/>
                    <a:pt x="35555" y="73113"/>
                  </a:cubicBezTo>
                  <a:lnTo>
                    <a:pt x="35555" y="599"/>
                  </a:lnTo>
                  <a:cubicBezTo>
                    <a:pt x="29562" y="1199"/>
                    <a:pt x="22970" y="4794"/>
                    <a:pt x="22970" y="4794"/>
                  </a:cubicBezTo>
                  <a:lnTo>
                    <a:pt x="22970" y="81503"/>
                  </a:lnTo>
                  <a:cubicBezTo>
                    <a:pt x="18775" y="113265"/>
                    <a:pt x="-11789" y="148024"/>
                    <a:pt x="4991" y="194768"/>
                  </a:cubicBezTo>
                  <a:cubicBezTo>
                    <a:pt x="13980" y="219939"/>
                    <a:pt x="43945" y="239715"/>
                    <a:pt x="81700" y="232524"/>
                  </a:cubicBezTo>
                  <a:cubicBezTo>
                    <a:pt x="139831" y="221137"/>
                    <a:pt x="160806" y="177988"/>
                    <a:pt x="161405" y="176790"/>
                  </a:cubicBezTo>
                  <a:cubicBezTo>
                    <a:pt x="162004" y="177988"/>
                    <a:pt x="182979" y="221736"/>
                    <a:pt x="241110" y="232524"/>
                  </a:cubicBezTo>
                  <a:cubicBezTo>
                    <a:pt x="278865" y="239715"/>
                    <a:pt x="309429" y="220538"/>
                    <a:pt x="317819" y="194768"/>
                  </a:cubicBezTo>
                  <a:cubicBezTo>
                    <a:pt x="334599" y="147425"/>
                    <a:pt x="304036" y="112666"/>
                    <a:pt x="300440" y="80904"/>
                  </a:cubicBezTo>
                  <a:close/>
                </a:path>
              </a:pathLst>
            </a:custGeom>
            <a:solidFill>
              <a:srgbClr val="F1F2F2"/>
            </a:solidFill>
            <a:ln w="5983" cap="flat">
              <a:noFill/>
              <a:prstDash val="solid"/>
              <a:miter/>
            </a:ln>
          </p:spPr>
          <p:txBody>
            <a:bodyPr rtlCol="0" anchor="ctr"/>
            <a:lstStyle/>
            <a:p>
              <a:endParaRPr lang="en-BE">
                <a:latin typeface="Trebuchet MS" panose="020B0603020202020204" pitchFamily="34" charset="0"/>
              </a:endParaRPr>
            </a:p>
          </p:txBody>
        </p:sp>
        <p:sp>
          <p:nvSpPr>
            <p:cNvPr id="291" name="Forme libre : forme 290">
              <a:extLst>
                <a:ext uri="{FF2B5EF4-FFF2-40B4-BE49-F238E27FC236}">
                  <a16:creationId xmlns:a16="http://schemas.microsoft.com/office/drawing/2014/main" id="{B4F416A3-9117-4DAA-AE67-4BF73030C131}"/>
                </a:ext>
              </a:extLst>
            </p:cNvPr>
            <p:cNvSpPr/>
            <p:nvPr/>
          </p:nvSpPr>
          <p:spPr>
            <a:xfrm>
              <a:off x="1165397" y="4893382"/>
              <a:ext cx="114297" cy="85453"/>
            </a:xfrm>
            <a:custGeom>
              <a:avLst/>
              <a:gdLst>
                <a:gd name="connsiteX0" fmla="*/ 9482 w 114297"/>
                <a:gd name="connsiteY0" fmla="*/ 18241 h 85453"/>
                <a:gd name="connsiteX1" fmla="*/ 1092 w 114297"/>
                <a:gd name="connsiteY1" fmla="*/ 55397 h 85453"/>
                <a:gd name="connsiteX2" fmla="*/ 77801 w 114297"/>
                <a:gd name="connsiteY2" fmla="*/ 85361 h 85453"/>
                <a:gd name="connsiteX3" fmla="*/ 113159 w 114297"/>
                <a:gd name="connsiteY3" fmla="*/ 39216 h 85453"/>
                <a:gd name="connsiteX4" fmla="*/ 64617 w 114297"/>
                <a:gd name="connsiteY4" fmla="*/ 262 h 85453"/>
                <a:gd name="connsiteX5" fmla="*/ 9482 w 114297"/>
                <a:gd name="connsiteY5" fmla="*/ 18241 h 85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97" h="85453">
                  <a:moveTo>
                    <a:pt x="9482" y="18241"/>
                  </a:moveTo>
                  <a:cubicBezTo>
                    <a:pt x="5887" y="26631"/>
                    <a:pt x="-3103" y="48805"/>
                    <a:pt x="1092" y="55397"/>
                  </a:cubicBezTo>
                  <a:cubicBezTo>
                    <a:pt x="5287" y="61989"/>
                    <a:pt x="37649" y="87159"/>
                    <a:pt x="77801" y="85361"/>
                  </a:cubicBezTo>
                  <a:cubicBezTo>
                    <a:pt x="117953" y="83563"/>
                    <a:pt x="115556" y="47606"/>
                    <a:pt x="113159" y="39216"/>
                  </a:cubicBezTo>
                  <a:cubicBezTo>
                    <a:pt x="110163" y="30826"/>
                    <a:pt x="92783" y="2060"/>
                    <a:pt x="64617" y="262"/>
                  </a:cubicBezTo>
                  <a:cubicBezTo>
                    <a:pt x="35851" y="-936"/>
                    <a:pt x="17273" y="1461"/>
                    <a:pt x="9482" y="18241"/>
                  </a:cubicBezTo>
                  <a:close/>
                </a:path>
              </a:pathLst>
            </a:custGeom>
            <a:solidFill>
              <a:srgbClr val="BABABF"/>
            </a:solidFill>
            <a:ln w="5983" cap="flat">
              <a:noFill/>
              <a:prstDash val="solid"/>
              <a:miter/>
            </a:ln>
          </p:spPr>
          <p:txBody>
            <a:bodyPr rtlCol="0" anchor="ctr"/>
            <a:lstStyle/>
            <a:p>
              <a:endParaRPr lang="en-BE">
                <a:latin typeface="Trebuchet MS" panose="020B0603020202020204" pitchFamily="34" charset="0"/>
              </a:endParaRPr>
            </a:p>
          </p:txBody>
        </p:sp>
        <p:grpSp>
          <p:nvGrpSpPr>
            <p:cNvPr id="292" name="Graphique 62">
              <a:extLst>
                <a:ext uri="{FF2B5EF4-FFF2-40B4-BE49-F238E27FC236}">
                  <a16:creationId xmlns:a16="http://schemas.microsoft.com/office/drawing/2014/main" id="{A677216C-96E6-4311-B9BA-D0338E2B2B15}"/>
                </a:ext>
              </a:extLst>
            </p:cNvPr>
            <p:cNvGrpSpPr/>
            <p:nvPr/>
          </p:nvGrpSpPr>
          <p:grpSpPr>
            <a:xfrm>
              <a:off x="1171600" y="4807946"/>
              <a:ext cx="101375" cy="166601"/>
              <a:chOff x="1171600" y="4807946"/>
              <a:chExt cx="101375" cy="166601"/>
            </a:xfrm>
          </p:grpSpPr>
          <p:sp>
            <p:nvSpPr>
              <p:cNvPr id="348" name="Forme libre : forme 347">
                <a:extLst>
                  <a:ext uri="{FF2B5EF4-FFF2-40B4-BE49-F238E27FC236}">
                    <a16:creationId xmlns:a16="http://schemas.microsoft.com/office/drawing/2014/main" id="{B6096441-218C-46AB-AC7A-DB0F792AFEE1}"/>
                  </a:ext>
                </a:extLst>
              </p:cNvPr>
              <p:cNvSpPr/>
              <p:nvPr/>
            </p:nvSpPr>
            <p:spPr>
              <a:xfrm>
                <a:off x="1178428" y="4807946"/>
                <a:ext cx="87154" cy="126449"/>
              </a:xfrm>
              <a:custGeom>
                <a:avLst/>
                <a:gdLst>
                  <a:gd name="connsiteX0" fmla="*/ 59976 w 87154"/>
                  <a:gd name="connsiteY0" fmla="*/ 0 h 126449"/>
                  <a:gd name="connsiteX1" fmla="*/ 33008 w 87154"/>
                  <a:gd name="connsiteY1" fmla="*/ 2996 h 126449"/>
                  <a:gd name="connsiteX2" fmla="*/ 6040 w 87154"/>
                  <a:gd name="connsiteY2" fmla="*/ 0 h 126449"/>
                  <a:gd name="connsiteX3" fmla="*/ 647 w 87154"/>
                  <a:gd name="connsiteY3" fmla="*/ 114464 h 126449"/>
                  <a:gd name="connsiteX4" fmla="*/ 47391 w 87154"/>
                  <a:gd name="connsiteY4" fmla="*/ 126450 h 126449"/>
                  <a:gd name="connsiteX5" fmla="*/ 86944 w 87154"/>
                  <a:gd name="connsiteY5" fmla="*/ 114464 h 126449"/>
                  <a:gd name="connsiteX6" fmla="*/ 59976 w 87154"/>
                  <a:gd name="connsiteY6" fmla="*/ 0 h 12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154" h="126449">
                    <a:moveTo>
                      <a:pt x="59976" y="0"/>
                    </a:moveTo>
                    <a:lnTo>
                      <a:pt x="33008" y="2996"/>
                    </a:lnTo>
                    <a:lnTo>
                      <a:pt x="6040" y="0"/>
                    </a:lnTo>
                    <a:cubicBezTo>
                      <a:pt x="6040" y="0"/>
                      <a:pt x="-2350" y="106673"/>
                      <a:pt x="647" y="114464"/>
                    </a:cubicBezTo>
                    <a:cubicBezTo>
                      <a:pt x="3044" y="122255"/>
                      <a:pt x="47391" y="126450"/>
                      <a:pt x="47391" y="126450"/>
                    </a:cubicBezTo>
                    <a:cubicBezTo>
                      <a:pt x="47391" y="126450"/>
                      <a:pt x="84547" y="122255"/>
                      <a:pt x="86944" y="114464"/>
                    </a:cubicBezTo>
                    <a:cubicBezTo>
                      <a:pt x="89940" y="106673"/>
                      <a:pt x="59976" y="0"/>
                      <a:pt x="59976" y="0"/>
                    </a:cubicBezTo>
                    <a:close/>
                  </a:path>
                </a:pathLst>
              </a:custGeom>
              <a:solidFill>
                <a:srgbClr val="B56D57"/>
              </a:solidFill>
              <a:ln w="5983" cap="flat">
                <a:noFill/>
                <a:prstDash val="solid"/>
                <a:miter/>
              </a:ln>
            </p:spPr>
            <p:txBody>
              <a:bodyPr rtlCol="0" anchor="ctr"/>
              <a:lstStyle/>
              <a:p>
                <a:endParaRPr lang="en-BE">
                  <a:latin typeface="Trebuchet MS" panose="020B0603020202020204" pitchFamily="34" charset="0"/>
                </a:endParaRPr>
              </a:p>
            </p:txBody>
          </p:sp>
          <p:sp>
            <p:nvSpPr>
              <p:cNvPr id="349" name="Forme libre : forme 348">
                <a:extLst>
                  <a:ext uri="{FF2B5EF4-FFF2-40B4-BE49-F238E27FC236}">
                    <a16:creationId xmlns:a16="http://schemas.microsoft.com/office/drawing/2014/main" id="{857B6DC1-385B-4CD4-9B89-B5E8582014F8}"/>
                  </a:ext>
                </a:extLst>
              </p:cNvPr>
              <p:cNvSpPr/>
              <p:nvPr/>
            </p:nvSpPr>
            <p:spPr>
              <a:xfrm>
                <a:off x="1171600" y="4839709"/>
                <a:ext cx="101375" cy="134839"/>
              </a:xfrm>
              <a:custGeom>
                <a:avLst/>
                <a:gdLst>
                  <a:gd name="connsiteX0" fmla="*/ 100364 w 101375"/>
                  <a:gd name="connsiteY0" fmla="*/ 76110 h 134839"/>
                  <a:gd name="connsiteX1" fmla="*/ 75793 w 101375"/>
                  <a:gd name="connsiteY1" fmla="*/ 0 h 134839"/>
                  <a:gd name="connsiteX2" fmla="*/ 90176 w 101375"/>
                  <a:gd name="connsiteY2" fmla="*/ 75510 h 134839"/>
                  <a:gd name="connsiteX3" fmla="*/ 58414 w 101375"/>
                  <a:gd name="connsiteY3" fmla="*/ 85099 h 134839"/>
                  <a:gd name="connsiteX4" fmla="*/ 15864 w 101375"/>
                  <a:gd name="connsiteY4" fmla="*/ 75510 h 134839"/>
                  <a:gd name="connsiteX5" fmla="*/ 10471 w 101375"/>
                  <a:gd name="connsiteY5" fmla="*/ 0 h 134839"/>
                  <a:gd name="connsiteX6" fmla="*/ 2081 w 101375"/>
                  <a:gd name="connsiteY6" fmla="*/ 76709 h 134839"/>
                  <a:gd name="connsiteX7" fmla="*/ 283 w 101375"/>
                  <a:gd name="connsiteY7" fmla="*/ 104875 h 134839"/>
                  <a:gd name="connsiteX8" fmla="*/ 65605 w 101375"/>
                  <a:gd name="connsiteY8" fmla="*/ 134840 h 134839"/>
                  <a:gd name="connsiteX9" fmla="*/ 100963 w 101375"/>
                  <a:gd name="connsiteY9" fmla="*/ 103078 h 134839"/>
                  <a:gd name="connsiteX10" fmla="*/ 100364 w 101375"/>
                  <a:gd name="connsiteY10" fmla="*/ 76110 h 134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375" h="134839">
                    <a:moveTo>
                      <a:pt x="100364" y="76110"/>
                    </a:moveTo>
                    <a:lnTo>
                      <a:pt x="75793" y="0"/>
                    </a:lnTo>
                    <a:cubicBezTo>
                      <a:pt x="75793" y="0"/>
                      <a:pt x="89577" y="70117"/>
                      <a:pt x="90176" y="75510"/>
                    </a:cubicBezTo>
                    <a:cubicBezTo>
                      <a:pt x="90775" y="80904"/>
                      <a:pt x="76992" y="85099"/>
                      <a:pt x="58414" y="85099"/>
                    </a:cubicBezTo>
                    <a:cubicBezTo>
                      <a:pt x="39836" y="85099"/>
                      <a:pt x="16464" y="80904"/>
                      <a:pt x="15864" y="75510"/>
                    </a:cubicBezTo>
                    <a:cubicBezTo>
                      <a:pt x="14067" y="45546"/>
                      <a:pt x="10471" y="0"/>
                      <a:pt x="10471" y="0"/>
                    </a:cubicBezTo>
                    <a:lnTo>
                      <a:pt x="2081" y="76709"/>
                    </a:lnTo>
                    <a:cubicBezTo>
                      <a:pt x="2081" y="76709"/>
                      <a:pt x="-916" y="101280"/>
                      <a:pt x="283" y="104875"/>
                    </a:cubicBezTo>
                    <a:cubicBezTo>
                      <a:pt x="2081" y="108471"/>
                      <a:pt x="43432" y="134840"/>
                      <a:pt x="65605" y="134840"/>
                    </a:cubicBezTo>
                    <a:cubicBezTo>
                      <a:pt x="87779" y="134840"/>
                      <a:pt x="99165" y="106673"/>
                      <a:pt x="100963" y="103078"/>
                    </a:cubicBezTo>
                    <a:cubicBezTo>
                      <a:pt x="102162" y="98882"/>
                      <a:pt x="100364" y="76110"/>
                      <a:pt x="100364" y="76110"/>
                    </a:cubicBezTo>
                    <a:close/>
                  </a:path>
                </a:pathLst>
              </a:custGeom>
              <a:solidFill>
                <a:srgbClr val="231F20"/>
              </a:solidFill>
              <a:ln w="5983" cap="flat">
                <a:noFill/>
                <a:prstDash val="solid"/>
                <a:miter/>
              </a:ln>
            </p:spPr>
            <p:txBody>
              <a:bodyPr rtlCol="0" anchor="ctr"/>
              <a:lstStyle/>
              <a:p>
                <a:endParaRPr lang="en-BE">
                  <a:latin typeface="Trebuchet MS" panose="020B0603020202020204" pitchFamily="34" charset="0"/>
                </a:endParaRPr>
              </a:p>
            </p:txBody>
          </p:sp>
        </p:grpSp>
        <p:grpSp>
          <p:nvGrpSpPr>
            <p:cNvPr id="293" name="Graphique 62">
              <a:extLst>
                <a:ext uri="{FF2B5EF4-FFF2-40B4-BE49-F238E27FC236}">
                  <a16:creationId xmlns:a16="http://schemas.microsoft.com/office/drawing/2014/main" id="{5981D22B-D5D1-43D6-AB57-ED89D45CA9DA}"/>
                </a:ext>
              </a:extLst>
            </p:cNvPr>
            <p:cNvGrpSpPr/>
            <p:nvPr/>
          </p:nvGrpSpPr>
          <p:grpSpPr>
            <a:xfrm>
              <a:off x="1416619" y="4798358"/>
              <a:ext cx="169556" cy="157416"/>
              <a:chOff x="1416619" y="4798358"/>
              <a:chExt cx="169556" cy="157416"/>
            </a:xfrm>
          </p:grpSpPr>
          <p:sp>
            <p:nvSpPr>
              <p:cNvPr id="346" name="Forme libre : forme 345">
                <a:extLst>
                  <a:ext uri="{FF2B5EF4-FFF2-40B4-BE49-F238E27FC236}">
                    <a16:creationId xmlns:a16="http://schemas.microsoft.com/office/drawing/2014/main" id="{1277A831-B377-4141-B40D-5D6422BAF70C}"/>
                  </a:ext>
                </a:extLst>
              </p:cNvPr>
              <p:cNvSpPr/>
              <p:nvPr/>
            </p:nvSpPr>
            <p:spPr>
              <a:xfrm>
                <a:off x="1428533" y="4798358"/>
                <a:ext cx="135398" cy="140832"/>
              </a:xfrm>
              <a:custGeom>
                <a:avLst/>
                <a:gdLst>
                  <a:gd name="connsiteX0" fmla="*/ 102323 w 135398"/>
                  <a:gd name="connsiteY0" fmla="*/ 94687 h 140832"/>
                  <a:gd name="connsiteX1" fmla="*/ 85543 w 135398"/>
                  <a:gd name="connsiteY1" fmla="*/ 49141 h 140832"/>
                  <a:gd name="connsiteX2" fmla="*/ 62770 w 135398"/>
                  <a:gd name="connsiteY2" fmla="*/ 0 h 140832"/>
                  <a:gd name="connsiteX3" fmla="*/ 52582 w 135398"/>
                  <a:gd name="connsiteY3" fmla="*/ 0 h 140832"/>
                  <a:gd name="connsiteX4" fmla="*/ 8235 w 135398"/>
                  <a:gd name="connsiteY4" fmla="*/ 0 h 140832"/>
                  <a:gd name="connsiteX5" fmla="*/ 9434 w 135398"/>
                  <a:gd name="connsiteY5" fmla="*/ 74312 h 140832"/>
                  <a:gd name="connsiteX6" fmla="*/ 122100 w 135398"/>
                  <a:gd name="connsiteY6" fmla="*/ 140833 h 140832"/>
                  <a:gd name="connsiteX7" fmla="*/ 131688 w 135398"/>
                  <a:gd name="connsiteY7" fmla="*/ 124052 h 140832"/>
                  <a:gd name="connsiteX8" fmla="*/ 102323 w 135398"/>
                  <a:gd name="connsiteY8" fmla="*/ 94687 h 140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398" h="140832">
                    <a:moveTo>
                      <a:pt x="102323" y="94687"/>
                    </a:moveTo>
                    <a:cubicBezTo>
                      <a:pt x="102323" y="94687"/>
                      <a:pt x="92735" y="65922"/>
                      <a:pt x="85543" y="49141"/>
                    </a:cubicBezTo>
                    <a:cubicBezTo>
                      <a:pt x="72359" y="18578"/>
                      <a:pt x="62770" y="0"/>
                      <a:pt x="62770" y="0"/>
                    </a:cubicBezTo>
                    <a:lnTo>
                      <a:pt x="52582" y="0"/>
                    </a:lnTo>
                    <a:lnTo>
                      <a:pt x="8235" y="0"/>
                    </a:lnTo>
                    <a:cubicBezTo>
                      <a:pt x="-4350" y="18578"/>
                      <a:pt x="-1353" y="44347"/>
                      <a:pt x="9434" y="74312"/>
                    </a:cubicBezTo>
                    <a:cubicBezTo>
                      <a:pt x="20221" y="104276"/>
                      <a:pt x="44192" y="140833"/>
                      <a:pt x="122100" y="140833"/>
                    </a:cubicBezTo>
                    <a:cubicBezTo>
                      <a:pt x="137681" y="140233"/>
                      <a:pt x="137681" y="133641"/>
                      <a:pt x="131688" y="124052"/>
                    </a:cubicBezTo>
                    <a:cubicBezTo>
                      <a:pt x="126295" y="114464"/>
                      <a:pt x="102323" y="94687"/>
                      <a:pt x="102323" y="94687"/>
                    </a:cubicBezTo>
                    <a:close/>
                  </a:path>
                </a:pathLst>
              </a:custGeom>
              <a:solidFill>
                <a:srgbClr val="B56D57"/>
              </a:solidFill>
              <a:ln w="5983" cap="flat">
                <a:noFill/>
                <a:prstDash val="solid"/>
                <a:miter/>
              </a:ln>
            </p:spPr>
            <p:txBody>
              <a:bodyPr rtlCol="0" anchor="ctr"/>
              <a:lstStyle/>
              <a:p>
                <a:endParaRPr lang="en-BE">
                  <a:latin typeface="Trebuchet MS" panose="020B0603020202020204" pitchFamily="34" charset="0"/>
                </a:endParaRPr>
              </a:p>
            </p:txBody>
          </p:sp>
          <p:sp>
            <p:nvSpPr>
              <p:cNvPr id="347" name="Forme libre : forme 346">
                <a:extLst>
                  <a:ext uri="{FF2B5EF4-FFF2-40B4-BE49-F238E27FC236}">
                    <a16:creationId xmlns:a16="http://schemas.microsoft.com/office/drawing/2014/main" id="{B28A3C53-8EF3-4AC0-A780-C91EDABF036F}"/>
                  </a:ext>
                </a:extLst>
              </p:cNvPr>
              <p:cNvSpPr/>
              <p:nvPr/>
            </p:nvSpPr>
            <p:spPr>
              <a:xfrm>
                <a:off x="1416619" y="4798358"/>
                <a:ext cx="169556" cy="157416"/>
              </a:xfrm>
              <a:custGeom>
                <a:avLst/>
                <a:gdLst>
                  <a:gd name="connsiteX0" fmla="*/ 19550 w 169556"/>
                  <a:gd name="connsiteY0" fmla="*/ 0 h 157416"/>
                  <a:gd name="connsiteX1" fmla="*/ 26142 w 169556"/>
                  <a:gd name="connsiteY1" fmla="*/ 61727 h 157416"/>
                  <a:gd name="connsiteX2" fmla="*/ 66894 w 169556"/>
                  <a:gd name="connsiteY2" fmla="*/ 120457 h 157416"/>
                  <a:gd name="connsiteX3" fmla="*/ 132216 w 169556"/>
                  <a:gd name="connsiteY3" fmla="*/ 127648 h 157416"/>
                  <a:gd name="connsiteX4" fmla="*/ 120230 w 169556"/>
                  <a:gd name="connsiteY4" fmla="*/ 100081 h 157416"/>
                  <a:gd name="connsiteX5" fmla="*/ 168173 w 169556"/>
                  <a:gd name="connsiteY5" fmla="*/ 154017 h 157416"/>
                  <a:gd name="connsiteX6" fmla="*/ 54908 w 169556"/>
                  <a:gd name="connsiteY6" fmla="*/ 145028 h 157416"/>
                  <a:gd name="connsiteX7" fmla="*/ 21348 w 169556"/>
                  <a:gd name="connsiteY7" fmla="*/ 85099 h 157416"/>
                  <a:gd name="connsiteX8" fmla="*/ 20748 w 169556"/>
                  <a:gd name="connsiteY8" fmla="*/ 134240 h 157416"/>
                  <a:gd name="connsiteX9" fmla="*/ 14756 w 169556"/>
                  <a:gd name="connsiteY9" fmla="*/ 134240 h 157416"/>
                  <a:gd name="connsiteX10" fmla="*/ 7564 w 169556"/>
                  <a:gd name="connsiteY10" fmla="*/ 66521 h 157416"/>
                  <a:gd name="connsiteX11" fmla="*/ 19550 w 169556"/>
                  <a:gd name="connsiteY11" fmla="*/ 0 h 157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556" h="157416">
                    <a:moveTo>
                      <a:pt x="19550" y="0"/>
                    </a:moveTo>
                    <a:cubicBezTo>
                      <a:pt x="10561" y="17979"/>
                      <a:pt x="19550" y="45546"/>
                      <a:pt x="26142" y="61727"/>
                    </a:cubicBezTo>
                    <a:cubicBezTo>
                      <a:pt x="33334" y="77907"/>
                      <a:pt x="59103" y="117460"/>
                      <a:pt x="66894" y="120457"/>
                    </a:cubicBezTo>
                    <a:cubicBezTo>
                      <a:pt x="84872" y="127648"/>
                      <a:pt x="123826" y="128248"/>
                      <a:pt x="132216" y="127648"/>
                    </a:cubicBezTo>
                    <a:cubicBezTo>
                      <a:pt x="146000" y="127049"/>
                      <a:pt x="120230" y="100081"/>
                      <a:pt x="120230" y="100081"/>
                    </a:cubicBezTo>
                    <a:cubicBezTo>
                      <a:pt x="153790" y="126450"/>
                      <a:pt x="175365" y="144428"/>
                      <a:pt x="168173" y="154017"/>
                    </a:cubicBezTo>
                    <a:cubicBezTo>
                      <a:pt x="160982" y="163605"/>
                      <a:pt x="60301" y="150421"/>
                      <a:pt x="54908" y="145028"/>
                    </a:cubicBezTo>
                    <a:cubicBezTo>
                      <a:pt x="49514" y="139634"/>
                      <a:pt x="21348" y="85099"/>
                      <a:pt x="21348" y="85099"/>
                    </a:cubicBezTo>
                    <a:lnTo>
                      <a:pt x="20748" y="134240"/>
                    </a:lnTo>
                    <a:lnTo>
                      <a:pt x="14756" y="134240"/>
                    </a:lnTo>
                    <a:lnTo>
                      <a:pt x="7564" y="66521"/>
                    </a:lnTo>
                    <a:cubicBezTo>
                      <a:pt x="-7418" y="36557"/>
                      <a:pt x="1571" y="12585"/>
                      <a:pt x="19550" y="0"/>
                    </a:cubicBezTo>
                    <a:close/>
                  </a:path>
                </a:pathLst>
              </a:custGeom>
              <a:solidFill>
                <a:srgbClr val="231F20"/>
              </a:solidFill>
              <a:ln w="5983" cap="flat">
                <a:noFill/>
                <a:prstDash val="solid"/>
                <a:miter/>
              </a:ln>
            </p:spPr>
            <p:txBody>
              <a:bodyPr rtlCol="0" anchor="ctr"/>
              <a:lstStyle/>
              <a:p>
                <a:endParaRPr lang="en-BE">
                  <a:latin typeface="Trebuchet MS" panose="020B0603020202020204" pitchFamily="34" charset="0"/>
                </a:endParaRPr>
              </a:p>
            </p:txBody>
          </p:sp>
        </p:grpSp>
        <p:sp>
          <p:nvSpPr>
            <p:cNvPr id="294" name="Forme libre : forme 293">
              <a:extLst>
                <a:ext uri="{FF2B5EF4-FFF2-40B4-BE49-F238E27FC236}">
                  <a16:creationId xmlns:a16="http://schemas.microsoft.com/office/drawing/2014/main" id="{D0F7837F-C0BB-4DB3-B3FE-75B571F40ADE}"/>
                </a:ext>
              </a:extLst>
            </p:cNvPr>
            <p:cNvSpPr/>
            <p:nvPr/>
          </p:nvSpPr>
          <p:spPr>
            <a:xfrm>
              <a:off x="971121" y="3154512"/>
              <a:ext cx="532167" cy="585920"/>
            </a:xfrm>
            <a:custGeom>
              <a:avLst/>
              <a:gdLst>
                <a:gd name="connsiteX0" fmla="*/ 133641 w 532167"/>
                <a:gd name="connsiteY0" fmla="*/ 0 h 585920"/>
                <a:gd name="connsiteX1" fmla="*/ 385941 w 532167"/>
                <a:gd name="connsiteY1" fmla="*/ 0 h 585920"/>
                <a:gd name="connsiteX2" fmla="*/ 444072 w 532167"/>
                <a:gd name="connsiteY2" fmla="*/ 14383 h 585920"/>
                <a:gd name="connsiteX3" fmla="*/ 487221 w 532167"/>
                <a:gd name="connsiteY3" fmla="*/ 70117 h 585920"/>
                <a:gd name="connsiteX4" fmla="*/ 502203 w 532167"/>
                <a:gd name="connsiteY4" fmla="*/ 327810 h 585920"/>
                <a:gd name="connsiteX5" fmla="*/ 515987 w 532167"/>
                <a:gd name="connsiteY5" fmla="*/ 408714 h 585920"/>
                <a:gd name="connsiteX6" fmla="*/ 532167 w 532167"/>
                <a:gd name="connsiteY6" fmla="*/ 465647 h 585920"/>
                <a:gd name="connsiteX7" fmla="*/ 456058 w 532167"/>
                <a:gd name="connsiteY7" fmla="*/ 484224 h 585920"/>
                <a:gd name="connsiteX8" fmla="*/ 447069 w 532167"/>
                <a:gd name="connsiteY8" fmla="*/ 460253 h 585920"/>
                <a:gd name="connsiteX9" fmla="*/ 430289 w 532167"/>
                <a:gd name="connsiteY9" fmla="*/ 373955 h 585920"/>
                <a:gd name="connsiteX10" fmla="*/ 430289 w 532167"/>
                <a:gd name="connsiteY10" fmla="*/ 373955 h 585920"/>
                <a:gd name="connsiteX11" fmla="*/ 409313 w 532167"/>
                <a:gd name="connsiteY11" fmla="*/ 213346 h 585920"/>
                <a:gd name="connsiteX12" fmla="*/ 387140 w 532167"/>
                <a:gd name="connsiteY12" fmla="*/ 379349 h 585920"/>
                <a:gd name="connsiteX13" fmla="*/ 397328 w 532167"/>
                <a:gd name="connsiteY13" fmla="*/ 426693 h 585920"/>
                <a:gd name="connsiteX14" fmla="*/ 448866 w 532167"/>
                <a:gd name="connsiteY14" fmla="*/ 563330 h 585920"/>
                <a:gd name="connsiteX15" fmla="*/ 91691 w 532167"/>
                <a:gd name="connsiteY15" fmla="*/ 552543 h 585920"/>
                <a:gd name="connsiteX16" fmla="*/ 130045 w 532167"/>
                <a:gd name="connsiteY16" fmla="*/ 432086 h 585920"/>
                <a:gd name="connsiteX17" fmla="*/ 133042 w 532167"/>
                <a:gd name="connsiteY17" fmla="*/ 389537 h 585920"/>
                <a:gd name="connsiteX18" fmla="*/ 108471 w 532167"/>
                <a:gd name="connsiteY18" fmla="*/ 205556 h 585920"/>
                <a:gd name="connsiteX19" fmla="*/ 90492 w 532167"/>
                <a:gd name="connsiteY19" fmla="*/ 371558 h 585920"/>
                <a:gd name="connsiteX20" fmla="*/ 89893 w 532167"/>
                <a:gd name="connsiteY20" fmla="*/ 390736 h 585920"/>
                <a:gd name="connsiteX21" fmla="*/ 85099 w 532167"/>
                <a:gd name="connsiteY21" fmla="*/ 448866 h 585920"/>
                <a:gd name="connsiteX22" fmla="*/ 76110 w 532167"/>
                <a:gd name="connsiteY22" fmla="*/ 486022 h 585920"/>
                <a:gd name="connsiteX23" fmla="*/ 0 w 532167"/>
                <a:gd name="connsiteY23" fmla="*/ 482427 h 585920"/>
                <a:gd name="connsiteX24" fmla="*/ 1199 w 532167"/>
                <a:gd name="connsiteY24" fmla="*/ 459054 h 585920"/>
                <a:gd name="connsiteX25" fmla="*/ 16780 w 532167"/>
                <a:gd name="connsiteY25" fmla="*/ 366165 h 585920"/>
                <a:gd name="connsiteX26" fmla="*/ 16780 w 532167"/>
                <a:gd name="connsiteY26" fmla="*/ 366165 h 585920"/>
                <a:gd name="connsiteX27" fmla="*/ 31163 w 532167"/>
                <a:gd name="connsiteY27" fmla="*/ 67720 h 585920"/>
                <a:gd name="connsiteX28" fmla="*/ 71915 w 532167"/>
                <a:gd name="connsiteY28" fmla="*/ 16181 h 585920"/>
                <a:gd name="connsiteX29" fmla="*/ 133641 w 532167"/>
                <a:gd name="connsiteY29" fmla="*/ 0 h 5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32167" h="585920">
                  <a:moveTo>
                    <a:pt x="133641" y="0"/>
                  </a:moveTo>
                  <a:cubicBezTo>
                    <a:pt x="187577" y="80305"/>
                    <a:pt x="325413" y="80904"/>
                    <a:pt x="385941" y="0"/>
                  </a:cubicBezTo>
                  <a:cubicBezTo>
                    <a:pt x="406317" y="5394"/>
                    <a:pt x="426693" y="9589"/>
                    <a:pt x="444072" y="14383"/>
                  </a:cubicBezTo>
                  <a:cubicBezTo>
                    <a:pt x="468643" y="20975"/>
                    <a:pt x="486022" y="44947"/>
                    <a:pt x="487221" y="70117"/>
                  </a:cubicBezTo>
                  <a:lnTo>
                    <a:pt x="502203" y="327810"/>
                  </a:lnTo>
                  <a:cubicBezTo>
                    <a:pt x="504001" y="355378"/>
                    <a:pt x="508196" y="382346"/>
                    <a:pt x="515987" y="408714"/>
                  </a:cubicBezTo>
                  <a:lnTo>
                    <a:pt x="532167" y="465647"/>
                  </a:lnTo>
                  <a:lnTo>
                    <a:pt x="456058" y="484224"/>
                  </a:lnTo>
                  <a:lnTo>
                    <a:pt x="447069" y="460253"/>
                  </a:lnTo>
                  <a:cubicBezTo>
                    <a:pt x="436881" y="432686"/>
                    <a:pt x="430888" y="403321"/>
                    <a:pt x="430289" y="373955"/>
                  </a:cubicBezTo>
                  <a:lnTo>
                    <a:pt x="430289" y="373955"/>
                  </a:lnTo>
                  <a:lnTo>
                    <a:pt x="409313" y="213346"/>
                  </a:lnTo>
                  <a:lnTo>
                    <a:pt x="387140" y="379349"/>
                  </a:lnTo>
                  <a:cubicBezTo>
                    <a:pt x="384743" y="395530"/>
                    <a:pt x="391335" y="411711"/>
                    <a:pt x="397328" y="426693"/>
                  </a:cubicBezTo>
                  <a:lnTo>
                    <a:pt x="448866" y="563330"/>
                  </a:lnTo>
                  <a:cubicBezTo>
                    <a:pt x="349385" y="594493"/>
                    <a:pt x="158212" y="595692"/>
                    <a:pt x="91691" y="552543"/>
                  </a:cubicBezTo>
                  <a:cubicBezTo>
                    <a:pt x="99482" y="535164"/>
                    <a:pt x="119858" y="467444"/>
                    <a:pt x="130045" y="432086"/>
                  </a:cubicBezTo>
                  <a:cubicBezTo>
                    <a:pt x="134240" y="418303"/>
                    <a:pt x="134840" y="403920"/>
                    <a:pt x="133042" y="389537"/>
                  </a:cubicBezTo>
                  <a:lnTo>
                    <a:pt x="108471" y="205556"/>
                  </a:lnTo>
                  <a:lnTo>
                    <a:pt x="90492" y="371558"/>
                  </a:lnTo>
                  <a:lnTo>
                    <a:pt x="89893" y="390736"/>
                  </a:lnTo>
                  <a:cubicBezTo>
                    <a:pt x="91092" y="410512"/>
                    <a:pt x="89294" y="429689"/>
                    <a:pt x="85099" y="448866"/>
                  </a:cubicBezTo>
                  <a:lnTo>
                    <a:pt x="76110" y="486022"/>
                  </a:lnTo>
                  <a:lnTo>
                    <a:pt x="0" y="482427"/>
                  </a:lnTo>
                  <a:lnTo>
                    <a:pt x="1199" y="459054"/>
                  </a:lnTo>
                  <a:cubicBezTo>
                    <a:pt x="1798" y="427292"/>
                    <a:pt x="5394" y="396129"/>
                    <a:pt x="16780" y="366165"/>
                  </a:cubicBezTo>
                  <a:lnTo>
                    <a:pt x="16780" y="366165"/>
                  </a:lnTo>
                  <a:lnTo>
                    <a:pt x="31163" y="67720"/>
                  </a:lnTo>
                  <a:cubicBezTo>
                    <a:pt x="32362" y="43748"/>
                    <a:pt x="48542" y="22174"/>
                    <a:pt x="71915" y="16181"/>
                  </a:cubicBezTo>
                  <a:lnTo>
                    <a:pt x="133641" y="0"/>
                  </a:lnTo>
                  <a:close/>
                </a:path>
              </a:pathLst>
            </a:custGeom>
            <a:solidFill>
              <a:srgbClr val="231F20"/>
            </a:solidFill>
            <a:ln w="5983" cap="flat">
              <a:noFill/>
              <a:prstDash val="solid"/>
              <a:miter/>
            </a:ln>
          </p:spPr>
          <p:txBody>
            <a:bodyPr rtlCol="0" anchor="ctr"/>
            <a:lstStyle/>
            <a:p>
              <a:endParaRPr lang="en-BE">
                <a:latin typeface="Trebuchet MS" panose="020B0603020202020204" pitchFamily="34" charset="0"/>
              </a:endParaRPr>
            </a:p>
          </p:txBody>
        </p:sp>
        <p:sp>
          <p:nvSpPr>
            <p:cNvPr id="295" name="Forme libre : forme 294">
              <a:extLst>
                <a:ext uri="{FF2B5EF4-FFF2-40B4-BE49-F238E27FC236}">
                  <a16:creationId xmlns:a16="http://schemas.microsoft.com/office/drawing/2014/main" id="{56FCC80C-8F0F-4C4D-820C-59241B257A97}"/>
                </a:ext>
              </a:extLst>
            </p:cNvPr>
            <p:cNvSpPr/>
            <p:nvPr/>
          </p:nvSpPr>
          <p:spPr>
            <a:xfrm>
              <a:off x="1077195" y="3342089"/>
              <a:ext cx="306835" cy="189374"/>
            </a:xfrm>
            <a:custGeom>
              <a:avLst/>
              <a:gdLst>
                <a:gd name="connsiteX0" fmla="*/ 306835 w 306835"/>
                <a:gd name="connsiteY0" fmla="*/ 2397 h 189374"/>
                <a:gd name="connsiteX1" fmla="*/ 153418 w 306835"/>
                <a:gd name="connsiteY1" fmla="*/ 23972 h 189374"/>
                <a:gd name="connsiteX2" fmla="*/ 153418 w 306835"/>
                <a:gd name="connsiteY2" fmla="*/ 23972 h 189374"/>
                <a:gd name="connsiteX3" fmla="*/ 153418 w 306835"/>
                <a:gd name="connsiteY3" fmla="*/ 23972 h 189374"/>
                <a:gd name="connsiteX4" fmla="*/ 0 w 306835"/>
                <a:gd name="connsiteY4" fmla="*/ 0 h 189374"/>
                <a:gd name="connsiteX5" fmla="*/ 25170 w 306835"/>
                <a:gd name="connsiteY5" fmla="*/ 189375 h 189374"/>
                <a:gd name="connsiteX6" fmla="*/ 153418 w 306835"/>
                <a:gd name="connsiteY6" fmla="*/ 45546 h 189374"/>
                <a:gd name="connsiteX7" fmla="*/ 153418 w 306835"/>
                <a:gd name="connsiteY7" fmla="*/ 45546 h 189374"/>
                <a:gd name="connsiteX8" fmla="*/ 153418 w 306835"/>
                <a:gd name="connsiteY8" fmla="*/ 45546 h 189374"/>
                <a:gd name="connsiteX9" fmla="*/ 280467 w 306835"/>
                <a:gd name="connsiteY9" fmla="*/ 189375 h 189374"/>
                <a:gd name="connsiteX10" fmla="*/ 306835 w 306835"/>
                <a:gd name="connsiteY10" fmla="*/ 2397 h 189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6835" h="189374">
                  <a:moveTo>
                    <a:pt x="306835" y="2397"/>
                  </a:moveTo>
                  <a:cubicBezTo>
                    <a:pt x="274474" y="52737"/>
                    <a:pt x="153418" y="23972"/>
                    <a:pt x="153418" y="23972"/>
                  </a:cubicBezTo>
                  <a:cubicBezTo>
                    <a:pt x="153418" y="23972"/>
                    <a:pt x="153418" y="23972"/>
                    <a:pt x="153418" y="23972"/>
                  </a:cubicBezTo>
                  <a:cubicBezTo>
                    <a:pt x="153418" y="23972"/>
                    <a:pt x="153418" y="23972"/>
                    <a:pt x="153418" y="23972"/>
                  </a:cubicBezTo>
                  <a:cubicBezTo>
                    <a:pt x="153418" y="23972"/>
                    <a:pt x="32362" y="50340"/>
                    <a:pt x="0" y="0"/>
                  </a:cubicBezTo>
                  <a:lnTo>
                    <a:pt x="25170" y="189375"/>
                  </a:lnTo>
                  <a:cubicBezTo>
                    <a:pt x="23972" y="142031"/>
                    <a:pt x="32961" y="45546"/>
                    <a:pt x="153418" y="45546"/>
                  </a:cubicBezTo>
                  <a:cubicBezTo>
                    <a:pt x="153418" y="45546"/>
                    <a:pt x="153418" y="45546"/>
                    <a:pt x="153418" y="45546"/>
                  </a:cubicBezTo>
                  <a:cubicBezTo>
                    <a:pt x="153418" y="45546"/>
                    <a:pt x="153418" y="45546"/>
                    <a:pt x="153418" y="45546"/>
                  </a:cubicBezTo>
                  <a:cubicBezTo>
                    <a:pt x="274474" y="45546"/>
                    <a:pt x="281665" y="141432"/>
                    <a:pt x="280467" y="189375"/>
                  </a:cubicBezTo>
                  <a:lnTo>
                    <a:pt x="306835" y="2397"/>
                  </a:lnTo>
                  <a:close/>
                </a:path>
              </a:pathLst>
            </a:custGeom>
            <a:solidFill>
              <a:srgbClr val="141212"/>
            </a:solidFill>
            <a:ln w="5983" cap="flat">
              <a:noFill/>
              <a:prstDash val="solid"/>
              <a:miter/>
            </a:ln>
          </p:spPr>
          <p:txBody>
            <a:bodyPr rtlCol="0" anchor="ctr"/>
            <a:lstStyle/>
            <a:p>
              <a:endParaRPr lang="en-BE">
                <a:latin typeface="Trebuchet MS" panose="020B0603020202020204" pitchFamily="34" charset="0"/>
              </a:endParaRPr>
            </a:p>
          </p:txBody>
        </p:sp>
        <p:sp>
          <p:nvSpPr>
            <p:cNvPr id="296" name="Forme libre : forme 295">
              <a:extLst>
                <a:ext uri="{FF2B5EF4-FFF2-40B4-BE49-F238E27FC236}">
                  <a16:creationId xmlns:a16="http://schemas.microsoft.com/office/drawing/2014/main" id="{BD912CFF-A078-41F2-9E63-63144003E37A}"/>
                </a:ext>
              </a:extLst>
            </p:cNvPr>
            <p:cNvSpPr/>
            <p:nvPr/>
          </p:nvSpPr>
          <p:spPr>
            <a:xfrm>
              <a:off x="960934" y="3836404"/>
              <a:ext cx="61772" cy="209847"/>
            </a:xfrm>
            <a:custGeom>
              <a:avLst/>
              <a:gdLst>
                <a:gd name="connsiteX0" fmla="*/ 5394 w 61772"/>
                <a:gd name="connsiteY0" fmla="*/ 3094 h 209847"/>
                <a:gd name="connsiteX1" fmla="*/ 0 w 61772"/>
                <a:gd name="connsiteY1" fmla="*/ 103774 h 209847"/>
                <a:gd name="connsiteX2" fmla="*/ 7191 w 61772"/>
                <a:gd name="connsiteY2" fmla="*/ 148721 h 209847"/>
                <a:gd name="connsiteX3" fmla="*/ 20376 w 61772"/>
                <a:gd name="connsiteY3" fmla="*/ 177486 h 209847"/>
                <a:gd name="connsiteX4" fmla="*/ 48542 w 61772"/>
                <a:gd name="connsiteY4" fmla="*/ 209848 h 209847"/>
                <a:gd name="connsiteX5" fmla="*/ 50340 w 61772"/>
                <a:gd name="connsiteY5" fmla="*/ 200259 h 209847"/>
                <a:gd name="connsiteX6" fmla="*/ 49741 w 61772"/>
                <a:gd name="connsiteY6" fmla="*/ 193068 h 209847"/>
                <a:gd name="connsiteX7" fmla="*/ 31762 w 61772"/>
                <a:gd name="connsiteY7" fmla="*/ 149919 h 209847"/>
                <a:gd name="connsiteX8" fmla="*/ 35358 w 61772"/>
                <a:gd name="connsiteY8" fmla="*/ 92987 h 209847"/>
                <a:gd name="connsiteX9" fmla="*/ 50340 w 61772"/>
                <a:gd name="connsiteY9" fmla="*/ 159508 h 209847"/>
                <a:gd name="connsiteX10" fmla="*/ 50340 w 61772"/>
                <a:gd name="connsiteY10" fmla="*/ 159508 h 209847"/>
                <a:gd name="connsiteX11" fmla="*/ 61727 w 61772"/>
                <a:gd name="connsiteY11" fmla="*/ 146923 h 209847"/>
                <a:gd name="connsiteX12" fmla="*/ 59929 w 61772"/>
                <a:gd name="connsiteY12" fmla="*/ 54033 h 209847"/>
                <a:gd name="connsiteX13" fmla="*/ 58131 w 61772"/>
                <a:gd name="connsiteY13" fmla="*/ 48040 h 209847"/>
                <a:gd name="connsiteX14" fmla="*/ 40152 w 61772"/>
                <a:gd name="connsiteY14" fmla="*/ 18675 h 209847"/>
                <a:gd name="connsiteX15" fmla="*/ 41351 w 61772"/>
                <a:gd name="connsiteY15" fmla="*/ 2494 h 209847"/>
                <a:gd name="connsiteX16" fmla="*/ 5394 w 61772"/>
                <a:gd name="connsiteY16" fmla="*/ 3094 h 209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772" h="209847">
                  <a:moveTo>
                    <a:pt x="5394" y="3094"/>
                  </a:moveTo>
                  <a:lnTo>
                    <a:pt x="0" y="103774"/>
                  </a:lnTo>
                  <a:lnTo>
                    <a:pt x="7191" y="148721"/>
                  </a:lnTo>
                  <a:cubicBezTo>
                    <a:pt x="8989" y="159508"/>
                    <a:pt x="13784" y="169096"/>
                    <a:pt x="20376" y="177486"/>
                  </a:cubicBezTo>
                  <a:lnTo>
                    <a:pt x="48542" y="209848"/>
                  </a:lnTo>
                  <a:lnTo>
                    <a:pt x="50340" y="200259"/>
                  </a:lnTo>
                  <a:cubicBezTo>
                    <a:pt x="50939" y="197862"/>
                    <a:pt x="50340" y="195465"/>
                    <a:pt x="49741" y="193068"/>
                  </a:cubicBezTo>
                  <a:lnTo>
                    <a:pt x="31762" y="149919"/>
                  </a:lnTo>
                  <a:lnTo>
                    <a:pt x="35358" y="92987"/>
                  </a:lnTo>
                  <a:lnTo>
                    <a:pt x="50340" y="159508"/>
                  </a:lnTo>
                  <a:lnTo>
                    <a:pt x="50340" y="159508"/>
                  </a:lnTo>
                  <a:cubicBezTo>
                    <a:pt x="56932" y="158909"/>
                    <a:pt x="62326" y="153515"/>
                    <a:pt x="61727" y="146923"/>
                  </a:cubicBezTo>
                  <a:lnTo>
                    <a:pt x="59929" y="54033"/>
                  </a:lnTo>
                  <a:cubicBezTo>
                    <a:pt x="59929" y="51636"/>
                    <a:pt x="59329" y="49838"/>
                    <a:pt x="58131" y="48040"/>
                  </a:cubicBezTo>
                  <a:lnTo>
                    <a:pt x="40152" y="18675"/>
                  </a:lnTo>
                  <a:lnTo>
                    <a:pt x="41351" y="2494"/>
                  </a:lnTo>
                  <a:cubicBezTo>
                    <a:pt x="41351" y="2494"/>
                    <a:pt x="19776" y="-3498"/>
                    <a:pt x="5394" y="3094"/>
                  </a:cubicBezTo>
                  <a:close/>
                </a:path>
              </a:pathLst>
            </a:custGeom>
            <a:solidFill>
              <a:srgbClr val="B56D57"/>
            </a:solidFill>
            <a:ln w="5983" cap="flat">
              <a:noFill/>
              <a:prstDash val="solid"/>
              <a:miter/>
            </a:ln>
          </p:spPr>
          <p:txBody>
            <a:bodyPr rtlCol="0" anchor="ctr"/>
            <a:lstStyle/>
            <a:p>
              <a:endParaRPr lang="en-BE">
                <a:latin typeface="Trebuchet MS" panose="020B0603020202020204" pitchFamily="34" charset="0"/>
              </a:endParaRPr>
            </a:p>
          </p:txBody>
        </p:sp>
        <p:sp>
          <p:nvSpPr>
            <p:cNvPr id="297" name="Forme libre : forme 296">
              <a:extLst>
                <a:ext uri="{FF2B5EF4-FFF2-40B4-BE49-F238E27FC236}">
                  <a16:creationId xmlns:a16="http://schemas.microsoft.com/office/drawing/2014/main" id="{EF4CA39C-0558-4A10-AACC-19B40EDD71EC}"/>
                </a:ext>
              </a:extLst>
            </p:cNvPr>
            <p:cNvSpPr/>
            <p:nvPr/>
          </p:nvSpPr>
          <p:spPr>
            <a:xfrm>
              <a:off x="1478119" y="3829953"/>
              <a:ext cx="61726" cy="209706"/>
            </a:xfrm>
            <a:custGeom>
              <a:avLst/>
              <a:gdLst>
                <a:gd name="connsiteX0" fmla="*/ 54535 w 61726"/>
                <a:gd name="connsiteY0" fmla="*/ 2953 h 209706"/>
                <a:gd name="connsiteX1" fmla="*/ 61727 w 61726"/>
                <a:gd name="connsiteY1" fmla="*/ 103034 h 209706"/>
                <a:gd name="connsiteX2" fmla="*/ 55134 w 61726"/>
                <a:gd name="connsiteY2" fmla="*/ 147980 h 209706"/>
                <a:gd name="connsiteX3" fmla="*/ 42549 w 61726"/>
                <a:gd name="connsiteY3" fmla="*/ 176746 h 209706"/>
                <a:gd name="connsiteX4" fmla="*/ 14982 w 61726"/>
                <a:gd name="connsiteY4" fmla="*/ 209707 h 209706"/>
                <a:gd name="connsiteX5" fmla="*/ 12585 w 61726"/>
                <a:gd name="connsiteY5" fmla="*/ 200118 h 209706"/>
                <a:gd name="connsiteX6" fmla="*/ 13184 w 61726"/>
                <a:gd name="connsiteY6" fmla="*/ 192927 h 209706"/>
                <a:gd name="connsiteX7" fmla="*/ 30564 w 61726"/>
                <a:gd name="connsiteY7" fmla="*/ 149179 h 209706"/>
                <a:gd name="connsiteX8" fmla="*/ 25769 w 61726"/>
                <a:gd name="connsiteY8" fmla="*/ 92246 h 209706"/>
                <a:gd name="connsiteX9" fmla="*/ 11986 w 61726"/>
                <a:gd name="connsiteY9" fmla="*/ 159367 h 209706"/>
                <a:gd name="connsiteX10" fmla="*/ 11986 w 61726"/>
                <a:gd name="connsiteY10" fmla="*/ 159367 h 209706"/>
                <a:gd name="connsiteX11" fmla="*/ 0 w 61726"/>
                <a:gd name="connsiteY11" fmla="*/ 146782 h 209706"/>
                <a:gd name="connsiteX12" fmla="*/ 1199 w 61726"/>
                <a:gd name="connsiteY12" fmla="*/ 54491 h 209706"/>
                <a:gd name="connsiteX13" fmla="*/ 2996 w 61726"/>
                <a:gd name="connsiteY13" fmla="*/ 48498 h 209706"/>
                <a:gd name="connsiteX14" fmla="*/ 20376 w 61726"/>
                <a:gd name="connsiteY14" fmla="*/ 18534 h 209706"/>
                <a:gd name="connsiteX15" fmla="*/ 19177 w 61726"/>
                <a:gd name="connsiteY15" fmla="*/ 2353 h 209706"/>
                <a:gd name="connsiteX16" fmla="*/ 54535 w 61726"/>
                <a:gd name="connsiteY16" fmla="*/ 2953 h 20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726" h="209706">
                  <a:moveTo>
                    <a:pt x="54535" y="2953"/>
                  </a:moveTo>
                  <a:lnTo>
                    <a:pt x="61727" y="103034"/>
                  </a:lnTo>
                  <a:lnTo>
                    <a:pt x="55134" y="147980"/>
                  </a:lnTo>
                  <a:cubicBezTo>
                    <a:pt x="53337" y="158767"/>
                    <a:pt x="49142" y="168356"/>
                    <a:pt x="42549" y="176746"/>
                  </a:cubicBezTo>
                  <a:lnTo>
                    <a:pt x="14982" y="209707"/>
                  </a:lnTo>
                  <a:lnTo>
                    <a:pt x="12585" y="200118"/>
                  </a:lnTo>
                  <a:cubicBezTo>
                    <a:pt x="11986" y="197721"/>
                    <a:pt x="11986" y="195324"/>
                    <a:pt x="13184" y="192927"/>
                  </a:cubicBezTo>
                  <a:lnTo>
                    <a:pt x="30564" y="149179"/>
                  </a:lnTo>
                  <a:lnTo>
                    <a:pt x="25769" y="92246"/>
                  </a:lnTo>
                  <a:lnTo>
                    <a:pt x="11986" y="159367"/>
                  </a:lnTo>
                  <a:lnTo>
                    <a:pt x="11986" y="159367"/>
                  </a:lnTo>
                  <a:cubicBezTo>
                    <a:pt x="5394" y="158767"/>
                    <a:pt x="0" y="153374"/>
                    <a:pt x="0" y="146782"/>
                  </a:cubicBezTo>
                  <a:lnTo>
                    <a:pt x="1199" y="54491"/>
                  </a:lnTo>
                  <a:cubicBezTo>
                    <a:pt x="1199" y="52094"/>
                    <a:pt x="1798" y="50296"/>
                    <a:pt x="2996" y="48498"/>
                  </a:cubicBezTo>
                  <a:lnTo>
                    <a:pt x="20376" y="18534"/>
                  </a:lnTo>
                  <a:lnTo>
                    <a:pt x="19177" y="2353"/>
                  </a:lnTo>
                  <a:cubicBezTo>
                    <a:pt x="19177" y="2953"/>
                    <a:pt x="40752" y="-3640"/>
                    <a:pt x="54535" y="2953"/>
                  </a:cubicBezTo>
                  <a:close/>
                </a:path>
              </a:pathLst>
            </a:custGeom>
            <a:solidFill>
              <a:srgbClr val="B56D57"/>
            </a:solidFill>
            <a:ln w="5983" cap="flat">
              <a:noFill/>
              <a:prstDash val="solid"/>
              <a:miter/>
            </a:ln>
          </p:spPr>
          <p:txBody>
            <a:bodyPr rtlCol="0" anchor="ctr"/>
            <a:lstStyle/>
            <a:p>
              <a:endParaRPr lang="en-BE">
                <a:latin typeface="Trebuchet MS" panose="020B0603020202020204" pitchFamily="34" charset="0"/>
              </a:endParaRPr>
            </a:p>
          </p:txBody>
        </p:sp>
        <p:sp>
          <p:nvSpPr>
            <p:cNvPr id="298" name="Forme libre : forme 297">
              <a:extLst>
                <a:ext uri="{FF2B5EF4-FFF2-40B4-BE49-F238E27FC236}">
                  <a16:creationId xmlns:a16="http://schemas.microsoft.com/office/drawing/2014/main" id="{07CB88EB-3F74-4ED9-9BF2-118F11BBB8DC}"/>
                </a:ext>
              </a:extLst>
            </p:cNvPr>
            <p:cNvSpPr/>
            <p:nvPr/>
          </p:nvSpPr>
          <p:spPr>
            <a:xfrm>
              <a:off x="1068805" y="3239011"/>
              <a:ext cx="27567" cy="210949"/>
            </a:xfrm>
            <a:custGeom>
              <a:avLst/>
              <a:gdLst>
                <a:gd name="connsiteX0" fmla="*/ 27567 w 27567"/>
                <a:gd name="connsiteY0" fmla="*/ 120457 h 210949"/>
                <a:gd name="connsiteX1" fmla="*/ 19177 w 27567"/>
                <a:gd name="connsiteY1" fmla="*/ 19776 h 210949"/>
                <a:gd name="connsiteX2" fmla="*/ 7191 w 27567"/>
                <a:gd name="connsiteY2" fmla="*/ 0 h 210949"/>
                <a:gd name="connsiteX3" fmla="*/ 0 w 27567"/>
                <a:gd name="connsiteY3" fmla="*/ 210949 h 210949"/>
                <a:gd name="connsiteX4" fmla="*/ 10787 w 27567"/>
                <a:gd name="connsiteY4" fmla="*/ 121056 h 210949"/>
                <a:gd name="connsiteX5" fmla="*/ 27567 w 27567"/>
                <a:gd name="connsiteY5" fmla="*/ 120457 h 21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67" h="210949">
                  <a:moveTo>
                    <a:pt x="27567" y="120457"/>
                  </a:moveTo>
                  <a:cubicBezTo>
                    <a:pt x="13784" y="109670"/>
                    <a:pt x="1798" y="85698"/>
                    <a:pt x="19177" y="19776"/>
                  </a:cubicBezTo>
                  <a:cubicBezTo>
                    <a:pt x="14982" y="12585"/>
                    <a:pt x="7191" y="0"/>
                    <a:pt x="7191" y="0"/>
                  </a:cubicBezTo>
                  <a:lnTo>
                    <a:pt x="0" y="210949"/>
                  </a:lnTo>
                  <a:lnTo>
                    <a:pt x="10787" y="121056"/>
                  </a:lnTo>
                  <a:lnTo>
                    <a:pt x="27567" y="120457"/>
                  </a:lnTo>
                  <a:close/>
                </a:path>
              </a:pathLst>
            </a:custGeom>
            <a:solidFill>
              <a:srgbClr val="141212"/>
            </a:solidFill>
            <a:ln w="5983" cap="flat">
              <a:noFill/>
              <a:prstDash val="solid"/>
              <a:miter/>
            </a:ln>
          </p:spPr>
          <p:txBody>
            <a:bodyPr rtlCol="0" anchor="ctr"/>
            <a:lstStyle/>
            <a:p>
              <a:endParaRPr lang="en-BE">
                <a:latin typeface="Trebuchet MS" panose="020B0603020202020204" pitchFamily="34" charset="0"/>
              </a:endParaRPr>
            </a:p>
          </p:txBody>
        </p:sp>
        <p:sp>
          <p:nvSpPr>
            <p:cNvPr id="299" name="Forme libre : forme 298">
              <a:extLst>
                <a:ext uri="{FF2B5EF4-FFF2-40B4-BE49-F238E27FC236}">
                  <a16:creationId xmlns:a16="http://schemas.microsoft.com/office/drawing/2014/main" id="{0DF257FC-17E3-454E-AA78-477A7A8DABE1}"/>
                </a:ext>
              </a:extLst>
            </p:cNvPr>
            <p:cNvSpPr/>
            <p:nvPr/>
          </p:nvSpPr>
          <p:spPr>
            <a:xfrm>
              <a:off x="1370247" y="3239011"/>
              <a:ext cx="21574" cy="216342"/>
            </a:xfrm>
            <a:custGeom>
              <a:avLst/>
              <a:gdLst>
                <a:gd name="connsiteX0" fmla="*/ 0 w 21574"/>
                <a:gd name="connsiteY0" fmla="*/ 120457 h 216342"/>
                <a:gd name="connsiteX1" fmla="*/ 7191 w 21574"/>
                <a:gd name="connsiteY1" fmla="*/ 19776 h 216342"/>
                <a:gd name="connsiteX2" fmla="*/ 20376 w 21574"/>
                <a:gd name="connsiteY2" fmla="*/ 0 h 216342"/>
                <a:gd name="connsiteX3" fmla="*/ 21574 w 21574"/>
                <a:gd name="connsiteY3" fmla="*/ 216343 h 216342"/>
                <a:gd name="connsiteX4" fmla="*/ 10188 w 21574"/>
                <a:gd name="connsiteY4" fmla="*/ 130645 h 216342"/>
                <a:gd name="connsiteX5" fmla="*/ 0 w 21574"/>
                <a:gd name="connsiteY5" fmla="*/ 120457 h 2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74" h="216342">
                  <a:moveTo>
                    <a:pt x="0" y="120457"/>
                  </a:moveTo>
                  <a:cubicBezTo>
                    <a:pt x="13784" y="109670"/>
                    <a:pt x="25170" y="85698"/>
                    <a:pt x="7191" y="19776"/>
                  </a:cubicBezTo>
                  <a:cubicBezTo>
                    <a:pt x="11386" y="12585"/>
                    <a:pt x="20376" y="0"/>
                    <a:pt x="20376" y="0"/>
                  </a:cubicBezTo>
                  <a:lnTo>
                    <a:pt x="21574" y="216343"/>
                  </a:lnTo>
                  <a:lnTo>
                    <a:pt x="10188" y="130645"/>
                  </a:lnTo>
                  <a:lnTo>
                    <a:pt x="0" y="120457"/>
                  </a:lnTo>
                  <a:close/>
                </a:path>
              </a:pathLst>
            </a:custGeom>
            <a:solidFill>
              <a:srgbClr val="141212"/>
            </a:solidFill>
            <a:ln w="5983" cap="flat">
              <a:noFill/>
              <a:prstDash val="solid"/>
              <a:miter/>
            </a:ln>
          </p:spPr>
          <p:txBody>
            <a:bodyPr rtlCol="0" anchor="ctr"/>
            <a:lstStyle/>
            <a:p>
              <a:endParaRPr lang="en-BE">
                <a:latin typeface="Trebuchet MS" panose="020B0603020202020204" pitchFamily="34" charset="0"/>
              </a:endParaRPr>
            </a:p>
          </p:txBody>
        </p:sp>
        <p:sp>
          <p:nvSpPr>
            <p:cNvPr id="300" name="Forme libre : forme 299">
              <a:extLst>
                <a:ext uri="{FF2B5EF4-FFF2-40B4-BE49-F238E27FC236}">
                  <a16:creationId xmlns:a16="http://schemas.microsoft.com/office/drawing/2014/main" id="{A250542A-AFD8-4A34-BE30-9CE39AEE75F8}"/>
                </a:ext>
              </a:extLst>
            </p:cNvPr>
            <p:cNvSpPr/>
            <p:nvPr/>
          </p:nvSpPr>
          <p:spPr>
            <a:xfrm>
              <a:off x="1023434" y="3619850"/>
              <a:ext cx="450012" cy="661921"/>
            </a:xfrm>
            <a:custGeom>
              <a:avLst/>
              <a:gdLst>
                <a:gd name="connsiteX0" fmla="*/ 65747 w 450012"/>
                <a:gd name="connsiteY0" fmla="*/ 7500 h 661921"/>
                <a:gd name="connsiteX1" fmla="*/ 19602 w 450012"/>
                <a:gd name="connsiteY1" fmla="*/ 389246 h 661921"/>
                <a:gd name="connsiteX2" fmla="*/ 98708 w 450012"/>
                <a:gd name="connsiteY2" fmla="*/ 661922 h 661921"/>
                <a:gd name="connsiteX3" fmla="*/ 386366 w 450012"/>
                <a:gd name="connsiteY3" fmla="*/ 661323 h 661921"/>
                <a:gd name="connsiteX4" fmla="*/ 416930 w 450012"/>
                <a:gd name="connsiteY4" fmla="*/ 359881 h 661921"/>
                <a:gd name="connsiteX5" fmla="*/ 437305 w 450012"/>
                <a:gd name="connsiteY5" fmla="*/ 660723 h 661921"/>
                <a:gd name="connsiteX6" fmla="*/ 398352 w 450012"/>
                <a:gd name="connsiteY6" fmla="*/ 97992 h 661921"/>
                <a:gd name="connsiteX7" fmla="*/ 65747 w 450012"/>
                <a:gd name="connsiteY7" fmla="*/ 7500 h 661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012" h="661921">
                  <a:moveTo>
                    <a:pt x="65747" y="7500"/>
                  </a:moveTo>
                  <a:cubicBezTo>
                    <a:pt x="2822" y="143538"/>
                    <a:pt x="-19951" y="217250"/>
                    <a:pt x="19602" y="389246"/>
                  </a:cubicBezTo>
                  <a:cubicBezTo>
                    <a:pt x="59155" y="560642"/>
                    <a:pt x="98708" y="661922"/>
                    <a:pt x="98708" y="661922"/>
                  </a:cubicBezTo>
                  <a:lnTo>
                    <a:pt x="386366" y="661323"/>
                  </a:lnTo>
                  <a:lnTo>
                    <a:pt x="416930" y="359881"/>
                  </a:lnTo>
                  <a:cubicBezTo>
                    <a:pt x="416930" y="359881"/>
                    <a:pt x="449890" y="500114"/>
                    <a:pt x="437305" y="660723"/>
                  </a:cubicBezTo>
                  <a:cubicBezTo>
                    <a:pt x="460678" y="430597"/>
                    <a:pt x="454085" y="234630"/>
                    <a:pt x="398352" y="97992"/>
                  </a:cubicBezTo>
                  <a:cubicBezTo>
                    <a:pt x="342019" y="-38645"/>
                    <a:pt x="65747" y="7500"/>
                    <a:pt x="65747" y="7500"/>
                  </a:cubicBezTo>
                  <a:close/>
                </a:path>
              </a:pathLst>
            </a:custGeom>
            <a:solidFill>
              <a:srgbClr val="231F20"/>
            </a:solidFill>
            <a:ln w="5983" cap="flat">
              <a:noFill/>
              <a:prstDash val="solid"/>
              <a:miter/>
            </a:ln>
          </p:spPr>
          <p:txBody>
            <a:bodyPr rtlCol="0" anchor="ctr"/>
            <a:lstStyle/>
            <a:p>
              <a:endParaRPr lang="en-BE">
                <a:latin typeface="Trebuchet MS" panose="020B0603020202020204" pitchFamily="34" charset="0"/>
              </a:endParaRPr>
            </a:p>
          </p:txBody>
        </p:sp>
        <p:grpSp>
          <p:nvGrpSpPr>
            <p:cNvPr id="301" name="Graphique 62">
              <a:extLst>
                <a:ext uri="{FF2B5EF4-FFF2-40B4-BE49-F238E27FC236}">
                  <a16:creationId xmlns:a16="http://schemas.microsoft.com/office/drawing/2014/main" id="{875625D5-CD91-4BFE-A208-78A464973114}"/>
                </a:ext>
              </a:extLst>
            </p:cNvPr>
            <p:cNvGrpSpPr/>
            <p:nvPr/>
          </p:nvGrpSpPr>
          <p:grpSpPr>
            <a:xfrm>
              <a:off x="1108022" y="2808276"/>
              <a:ext cx="238670" cy="343239"/>
              <a:chOff x="1108022" y="2808276"/>
              <a:chExt cx="238670" cy="343239"/>
            </a:xfrm>
          </p:grpSpPr>
          <p:sp>
            <p:nvSpPr>
              <p:cNvPr id="302" name="Forme libre : forme 301">
                <a:extLst>
                  <a:ext uri="{FF2B5EF4-FFF2-40B4-BE49-F238E27FC236}">
                    <a16:creationId xmlns:a16="http://schemas.microsoft.com/office/drawing/2014/main" id="{9E754DC7-E14B-4D5A-BE5C-4AD28E0F87EE}"/>
                  </a:ext>
                </a:extLst>
              </p:cNvPr>
              <p:cNvSpPr/>
              <p:nvPr/>
            </p:nvSpPr>
            <p:spPr>
              <a:xfrm>
                <a:off x="1138081" y="2943793"/>
                <a:ext cx="180111" cy="198733"/>
              </a:xfrm>
              <a:custGeom>
                <a:avLst/>
                <a:gdLst>
                  <a:gd name="connsiteX0" fmla="*/ 33202 w 180111"/>
                  <a:gd name="connsiteY0" fmla="*/ 135209 h 198733"/>
                  <a:gd name="connsiteX1" fmla="*/ 145868 w 180111"/>
                  <a:gd name="connsiteY1" fmla="*/ 198733 h 198733"/>
                  <a:gd name="connsiteX2" fmla="*/ 91932 w 180111"/>
                  <a:gd name="connsiteY2" fmla="*/ 969 h 198733"/>
                  <a:gd name="connsiteX3" fmla="*/ 33202 w 180111"/>
                  <a:gd name="connsiteY3" fmla="*/ 135209 h 198733"/>
                </a:gdLst>
                <a:ahLst/>
                <a:cxnLst>
                  <a:cxn ang="0">
                    <a:pos x="connsiteX0" y="connsiteY0"/>
                  </a:cxn>
                  <a:cxn ang="0">
                    <a:pos x="connsiteX1" y="connsiteY1"/>
                  </a:cxn>
                  <a:cxn ang="0">
                    <a:pos x="connsiteX2" y="connsiteY2"/>
                  </a:cxn>
                  <a:cxn ang="0">
                    <a:pos x="connsiteX3" y="connsiteY3"/>
                  </a:cxn>
                </a:cxnLst>
                <a:rect l="l" t="t" r="r" b="b"/>
                <a:pathLst>
                  <a:path w="180111" h="198733">
                    <a:moveTo>
                      <a:pt x="33202" y="135209"/>
                    </a:moveTo>
                    <a:cubicBezTo>
                      <a:pt x="39195" y="114234"/>
                      <a:pt x="174035" y="86067"/>
                      <a:pt x="145868" y="198733"/>
                    </a:cubicBezTo>
                    <a:cubicBezTo>
                      <a:pt x="179428" y="144198"/>
                      <a:pt x="221378" y="11756"/>
                      <a:pt x="91932" y="969"/>
                    </a:cubicBezTo>
                    <a:cubicBezTo>
                      <a:pt x="-38113" y="-10418"/>
                      <a:pt x="-2755" y="81273"/>
                      <a:pt x="33202" y="135209"/>
                    </a:cubicBezTo>
                    <a:close/>
                  </a:path>
                </a:pathLst>
              </a:custGeom>
              <a:solidFill>
                <a:srgbClr val="17110F"/>
              </a:solidFill>
              <a:ln w="5983" cap="flat">
                <a:noFill/>
                <a:prstDash val="solid"/>
                <a:miter/>
              </a:ln>
            </p:spPr>
            <p:txBody>
              <a:bodyPr rtlCol="0" anchor="ctr"/>
              <a:lstStyle/>
              <a:p>
                <a:endParaRPr lang="en-BE">
                  <a:latin typeface="Trebuchet MS" panose="020B0603020202020204" pitchFamily="34" charset="0"/>
                </a:endParaRPr>
              </a:p>
            </p:txBody>
          </p:sp>
          <p:sp>
            <p:nvSpPr>
              <p:cNvPr id="303" name="Forme libre : forme 302">
                <a:extLst>
                  <a:ext uri="{FF2B5EF4-FFF2-40B4-BE49-F238E27FC236}">
                    <a16:creationId xmlns:a16="http://schemas.microsoft.com/office/drawing/2014/main" id="{03EF32CC-FDD2-449B-8E9F-96FE72F4AF61}"/>
                  </a:ext>
                </a:extLst>
              </p:cNvPr>
              <p:cNvSpPr/>
              <p:nvPr/>
            </p:nvSpPr>
            <p:spPr>
              <a:xfrm>
                <a:off x="1141319" y="2947524"/>
                <a:ext cx="17978" cy="55967"/>
              </a:xfrm>
              <a:custGeom>
                <a:avLst/>
                <a:gdLst>
                  <a:gd name="connsiteX0" fmla="*/ 17979 w 17978"/>
                  <a:gd name="connsiteY0" fmla="*/ 55967 h 55967"/>
                  <a:gd name="connsiteX1" fmla="*/ 16181 w 17978"/>
                  <a:gd name="connsiteY1" fmla="*/ 55368 h 55967"/>
                  <a:gd name="connsiteX2" fmla="*/ 2996 w 17978"/>
                  <a:gd name="connsiteY2" fmla="*/ 30198 h 55967"/>
                  <a:gd name="connsiteX3" fmla="*/ 0 w 17978"/>
                  <a:gd name="connsiteY3" fmla="*/ 6826 h 55967"/>
                  <a:gd name="connsiteX4" fmla="*/ 4195 w 17978"/>
                  <a:gd name="connsiteY4" fmla="*/ 234 h 55967"/>
                  <a:gd name="connsiteX5" fmla="*/ 5394 w 17978"/>
                  <a:gd name="connsiteY5" fmla="*/ 833 h 55967"/>
                  <a:gd name="connsiteX6" fmla="*/ 16181 w 17978"/>
                  <a:gd name="connsiteY6" fmla="*/ 17014 h 55967"/>
                  <a:gd name="connsiteX7" fmla="*/ 17979 w 17978"/>
                  <a:gd name="connsiteY7" fmla="*/ 55967 h 5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78" h="55967">
                    <a:moveTo>
                      <a:pt x="17979" y="55967"/>
                    </a:moveTo>
                    <a:lnTo>
                      <a:pt x="16181" y="55368"/>
                    </a:lnTo>
                    <a:cubicBezTo>
                      <a:pt x="10787" y="55368"/>
                      <a:pt x="3596" y="42184"/>
                      <a:pt x="2996" y="30198"/>
                    </a:cubicBezTo>
                    <a:lnTo>
                      <a:pt x="0" y="6826"/>
                    </a:lnTo>
                    <a:cubicBezTo>
                      <a:pt x="0" y="2631"/>
                      <a:pt x="1199" y="-965"/>
                      <a:pt x="4195" y="234"/>
                    </a:cubicBezTo>
                    <a:lnTo>
                      <a:pt x="5394" y="833"/>
                    </a:lnTo>
                    <a:cubicBezTo>
                      <a:pt x="11386" y="2631"/>
                      <a:pt x="15581" y="9223"/>
                      <a:pt x="16181" y="17014"/>
                    </a:cubicBezTo>
                    <a:lnTo>
                      <a:pt x="17979" y="55967"/>
                    </a:lnTo>
                    <a:close/>
                  </a:path>
                </a:pathLst>
              </a:custGeom>
              <a:solidFill>
                <a:srgbClr val="9E5C4F"/>
              </a:solidFill>
              <a:ln w="5983" cap="flat">
                <a:noFill/>
                <a:prstDash val="solid"/>
                <a:miter/>
              </a:ln>
            </p:spPr>
            <p:txBody>
              <a:bodyPr rtlCol="0" anchor="ctr"/>
              <a:lstStyle/>
              <a:p>
                <a:endParaRPr lang="en-BE">
                  <a:latin typeface="Trebuchet MS" panose="020B0603020202020204" pitchFamily="34" charset="0"/>
                </a:endParaRPr>
              </a:p>
            </p:txBody>
          </p:sp>
          <p:sp>
            <p:nvSpPr>
              <p:cNvPr id="304" name="Forme libre : forme 303">
                <a:extLst>
                  <a:ext uri="{FF2B5EF4-FFF2-40B4-BE49-F238E27FC236}">
                    <a16:creationId xmlns:a16="http://schemas.microsoft.com/office/drawing/2014/main" id="{3FB45915-AC04-4168-B26A-380676CD57D9}"/>
                  </a:ext>
                </a:extLst>
              </p:cNvPr>
              <p:cNvSpPr/>
              <p:nvPr/>
            </p:nvSpPr>
            <p:spPr>
              <a:xfrm>
                <a:off x="1301928" y="2946925"/>
                <a:ext cx="17379" cy="56566"/>
              </a:xfrm>
              <a:custGeom>
                <a:avLst/>
                <a:gdLst>
                  <a:gd name="connsiteX0" fmla="*/ 0 w 17379"/>
                  <a:gd name="connsiteY0" fmla="*/ 56567 h 56566"/>
                  <a:gd name="connsiteX1" fmla="*/ 1798 w 17379"/>
                  <a:gd name="connsiteY1" fmla="*/ 55967 h 56566"/>
                  <a:gd name="connsiteX2" fmla="*/ 14383 w 17379"/>
                  <a:gd name="connsiteY2" fmla="*/ 30198 h 56566"/>
                  <a:gd name="connsiteX3" fmla="*/ 17379 w 17379"/>
                  <a:gd name="connsiteY3" fmla="*/ 6826 h 56566"/>
                  <a:gd name="connsiteX4" fmla="*/ 13184 w 17379"/>
                  <a:gd name="connsiteY4" fmla="*/ 234 h 56566"/>
                  <a:gd name="connsiteX5" fmla="*/ 11986 w 17379"/>
                  <a:gd name="connsiteY5" fmla="*/ 833 h 56566"/>
                  <a:gd name="connsiteX6" fmla="*/ 1199 w 17379"/>
                  <a:gd name="connsiteY6" fmla="*/ 17014 h 56566"/>
                  <a:gd name="connsiteX7" fmla="*/ 0 w 17379"/>
                  <a:gd name="connsiteY7" fmla="*/ 56567 h 5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79" h="56566">
                    <a:moveTo>
                      <a:pt x="0" y="56567"/>
                    </a:moveTo>
                    <a:lnTo>
                      <a:pt x="1798" y="55967"/>
                    </a:lnTo>
                    <a:cubicBezTo>
                      <a:pt x="7191" y="55967"/>
                      <a:pt x="14383" y="42783"/>
                      <a:pt x="14383" y="30198"/>
                    </a:cubicBezTo>
                    <a:lnTo>
                      <a:pt x="17379" y="6826"/>
                    </a:lnTo>
                    <a:cubicBezTo>
                      <a:pt x="17379" y="2631"/>
                      <a:pt x="16181" y="-965"/>
                      <a:pt x="13184" y="234"/>
                    </a:cubicBezTo>
                    <a:lnTo>
                      <a:pt x="11986" y="833"/>
                    </a:lnTo>
                    <a:cubicBezTo>
                      <a:pt x="5993" y="2631"/>
                      <a:pt x="1798" y="9223"/>
                      <a:pt x="1199" y="17014"/>
                    </a:cubicBezTo>
                    <a:lnTo>
                      <a:pt x="0" y="56567"/>
                    </a:lnTo>
                    <a:close/>
                  </a:path>
                </a:pathLst>
              </a:custGeom>
              <a:solidFill>
                <a:srgbClr val="9E5C4F"/>
              </a:solidFill>
              <a:ln w="5983" cap="flat">
                <a:noFill/>
                <a:prstDash val="solid"/>
                <a:miter/>
              </a:ln>
            </p:spPr>
            <p:txBody>
              <a:bodyPr rtlCol="0" anchor="ctr"/>
              <a:lstStyle/>
              <a:p>
                <a:endParaRPr lang="en-BE">
                  <a:latin typeface="Trebuchet MS" panose="020B0603020202020204" pitchFamily="34" charset="0"/>
                </a:endParaRPr>
              </a:p>
            </p:txBody>
          </p:sp>
          <p:grpSp>
            <p:nvGrpSpPr>
              <p:cNvPr id="305" name="Graphique 62">
                <a:extLst>
                  <a:ext uri="{FF2B5EF4-FFF2-40B4-BE49-F238E27FC236}">
                    <a16:creationId xmlns:a16="http://schemas.microsoft.com/office/drawing/2014/main" id="{60DB2AAB-5255-4B59-A5D1-8F38AE57D02F}"/>
                  </a:ext>
                </a:extLst>
              </p:cNvPr>
              <p:cNvGrpSpPr/>
              <p:nvPr/>
            </p:nvGrpSpPr>
            <p:grpSpPr>
              <a:xfrm>
                <a:off x="1182071" y="3019073"/>
                <a:ext cx="98283" cy="115595"/>
                <a:chOff x="1182071" y="3019073"/>
                <a:chExt cx="98283" cy="115595"/>
              </a:xfrm>
            </p:grpSpPr>
            <p:sp>
              <p:nvSpPr>
                <p:cNvPr id="343" name="Forme libre : forme 342">
                  <a:extLst>
                    <a:ext uri="{FF2B5EF4-FFF2-40B4-BE49-F238E27FC236}">
                      <a16:creationId xmlns:a16="http://schemas.microsoft.com/office/drawing/2014/main" id="{215771BE-5C6D-4C1E-95A1-C1A00CD9E9E4}"/>
                    </a:ext>
                  </a:extLst>
                </p:cNvPr>
                <p:cNvSpPr/>
                <p:nvPr/>
              </p:nvSpPr>
              <p:spPr>
                <a:xfrm>
                  <a:off x="1182071" y="3019073"/>
                  <a:ext cx="98283" cy="113265"/>
                </a:xfrm>
                <a:custGeom>
                  <a:avLst/>
                  <a:gdLst>
                    <a:gd name="connsiteX0" fmla="*/ 98283 w 98283"/>
                    <a:gd name="connsiteY0" fmla="*/ 0 h 113265"/>
                    <a:gd name="connsiteX1" fmla="*/ 0 w 98283"/>
                    <a:gd name="connsiteY1" fmla="*/ 0 h 113265"/>
                    <a:gd name="connsiteX2" fmla="*/ 0 w 98283"/>
                    <a:gd name="connsiteY2" fmla="*/ 113265 h 113265"/>
                    <a:gd name="connsiteX3" fmla="*/ 98283 w 98283"/>
                    <a:gd name="connsiteY3" fmla="*/ 113265 h 113265"/>
                  </a:gdLst>
                  <a:ahLst/>
                  <a:cxnLst>
                    <a:cxn ang="0">
                      <a:pos x="connsiteX0" y="connsiteY0"/>
                    </a:cxn>
                    <a:cxn ang="0">
                      <a:pos x="connsiteX1" y="connsiteY1"/>
                    </a:cxn>
                    <a:cxn ang="0">
                      <a:pos x="connsiteX2" y="connsiteY2"/>
                    </a:cxn>
                    <a:cxn ang="0">
                      <a:pos x="connsiteX3" y="connsiteY3"/>
                    </a:cxn>
                  </a:cxnLst>
                  <a:rect l="l" t="t" r="r" b="b"/>
                  <a:pathLst>
                    <a:path w="98283" h="113265">
                      <a:moveTo>
                        <a:pt x="98283" y="0"/>
                      </a:moveTo>
                      <a:lnTo>
                        <a:pt x="0" y="0"/>
                      </a:lnTo>
                      <a:lnTo>
                        <a:pt x="0" y="113265"/>
                      </a:lnTo>
                      <a:lnTo>
                        <a:pt x="98283" y="113265"/>
                      </a:lnTo>
                      <a:close/>
                    </a:path>
                  </a:pathLst>
                </a:custGeom>
                <a:solidFill>
                  <a:srgbClr val="854E48"/>
                </a:solidFill>
                <a:ln w="5983" cap="flat">
                  <a:noFill/>
                  <a:prstDash val="solid"/>
                  <a:miter/>
                </a:ln>
              </p:spPr>
              <p:txBody>
                <a:bodyPr rtlCol="0" anchor="ctr"/>
                <a:lstStyle/>
                <a:p>
                  <a:endParaRPr lang="en-BE">
                    <a:latin typeface="Trebuchet MS" panose="020B0603020202020204" pitchFamily="34" charset="0"/>
                  </a:endParaRPr>
                </a:p>
              </p:txBody>
            </p:sp>
            <p:sp>
              <p:nvSpPr>
                <p:cNvPr id="344" name="Forme libre : forme 343">
                  <a:extLst>
                    <a:ext uri="{FF2B5EF4-FFF2-40B4-BE49-F238E27FC236}">
                      <a16:creationId xmlns:a16="http://schemas.microsoft.com/office/drawing/2014/main" id="{55DD9238-1469-4452-B1A1-BA8BFCDBCC7B}"/>
                    </a:ext>
                  </a:extLst>
                </p:cNvPr>
                <p:cNvSpPr/>
                <p:nvPr/>
              </p:nvSpPr>
              <p:spPr>
                <a:xfrm>
                  <a:off x="1182071" y="3064019"/>
                  <a:ext cx="45545" cy="68318"/>
                </a:xfrm>
                <a:custGeom>
                  <a:avLst/>
                  <a:gdLst>
                    <a:gd name="connsiteX0" fmla="*/ 0 w 45545"/>
                    <a:gd name="connsiteY0" fmla="*/ 0 h 68318"/>
                    <a:gd name="connsiteX1" fmla="*/ 45546 w 45545"/>
                    <a:gd name="connsiteY1" fmla="*/ 36557 h 68318"/>
                    <a:gd name="connsiteX2" fmla="*/ 0 w 45545"/>
                    <a:gd name="connsiteY2" fmla="*/ 68319 h 68318"/>
                  </a:gdLst>
                  <a:ahLst/>
                  <a:cxnLst>
                    <a:cxn ang="0">
                      <a:pos x="connsiteX0" y="connsiteY0"/>
                    </a:cxn>
                    <a:cxn ang="0">
                      <a:pos x="connsiteX1" y="connsiteY1"/>
                    </a:cxn>
                    <a:cxn ang="0">
                      <a:pos x="connsiteX2" y="connsiteY2"/>
                    </a:cxn>
                  </a:cxnLst>
                  <a:rect l="l" t="t" r="r" b="b"/>
                  <a:pathLst>
                    <a:path w="45545" h="68318">
                      <a:moveTo>
                        <a:pt x="0" y="0"/>
                      </a:moveTo>
                      <a:lnTo>
                        <a:pt x="45546" y="36557"/>
                      </a:lnTo>
                      <a:lnTo>
                        <a:pt x="0" y="68319"/>
                      </a:lnTo>
                      <a:close/>
                    </a:path>
                  </a:pathLst>
                </a:custGeom>
                <a:solidFill>
                  <a:srgbClr val="9E5C4F"/>
                </a:solidFill>
                <a:ln w="5983" cap="flat">
                  <a:noFill/>
                  <a:prstDash val="solid"/>
                  <a:miter/>
                </a:ln>
              </p:spPr>
              <p:txBody>
                <a:bodyPr rtlCol="0" anchor="ctr"/>
                <a:lstStyle/>
                <a:p>
                  <a:endParaRPr lang="en-BE">
                    <a:latin typeface="Trebuchet MS" panose="020B0603020202020204" pitchFamily="34" charset="0"/>
                  </a:endParaRPr>
                </a:p>
              </p:txBody>
            </p:sp>
            <p:sp>
              <p:nvSpPr>
                <p:cNvPr id="345" name="Forme libre : forme 344">
                  <a:extLst>
                    <a:ext uri="{FF2B5EF4-FFF2-40B4-BE49-F238E27FC236}">
                      <a16:creationId xmlns:a16="http://schemas.microsoft.com/office/drawing/2014/main" id="{723B551F-8EAE-4FA9-B60F-98241DE05DF9}"/>
                    </a:ext>
                  </a:extLst>
                </p:cNvPr>
                <p:cNvSpPr/>
                <p:nvPr/>
              </p:nvSpPr>
              <p:spPr>
                <a:xfrm>
                  <a:off x="1182071" y="3064019"/>
                  <a:ext cx="98283" cy="70649"/>
                </a:xfrm>
                <a:custGeom>
                  <a:avLst/>
                  <a:gdLst>
                    <a:gd name="connsiteX0" fmla="*/ 98283 w 98283"/>
                    <a:gd name="connsiteY0" fmla="*/ 0 h 70649"/>
                    <a:gd name="connsiteX1" fmla="*/ 98283 w 98283"/>
                    <a:gd name="connsiteY1" fmla="*/ 67720 h 70649"/>
                    <a:gd name="connsiteX2" fmla="*/ 0 w 98283"/>
                    <a:gd name="connsiteY2" fmla="*/ 67720 h 70649"/>
                    <a:gd name="connsiteX3" fmla="*/ 98283 w 98283"/>
                    <a:gd name="connsiteY3" fmla="*/ 0 h 70649"/>
                  </a:gdLst>
                  <a:ahLst/>
                  <a:cxnLst>
                    <a:cxn ang="0">
                      <a:pos x="connsiteX0" y="connsiteY0"/>
                    </a:cxn>
                    <a:cxn ang="0">
                      <a:pos x="connsiteX1" y="connsiteY1"/>
                    </a:cxn>
                    <a:cxn ang="0">
                      <a:pos x="connsiteX2" y="connsiteY2"/>
                    </a:cxn>
                    <a:cxn ang="0">
                      <a:pos x="connsiteX3" y="connsiteY3"/>
                    </a:cxn>
                  </a:cxnLst>
                  <a:rect l="l" t="t" r="r" b="b"/>
                  <a:pathLst>
                    <a:path w="98283" h="70649">
                      <a:moveTo>
                        <a:pt x="98283" y="0"/>
                      </a:moveTo>
                      <a:lnTo>
                        <a:pt x="98283" y="67720"/>
                      </a:lnTo>
                      <a:cubicBezTo>
                        <a:pt x="98283" y="67720"/>
                        <a:pt x="40152" y="74312"/>
                        <a:pt x="0" y="67720"/>
                      </a:cubicBezTo>
                      <a:lnTo>
                        <a:pt x="98283" y="0"/>
                      </a:lnTo>
                      <a:close/>
                    </a:path>
                  </a:pathLst>
                </a:custGeom>
                <a:solidFill>
                  <a:srgbClr val="B56D57"/>
                </a:solidFill>
                <a:ln w="5983" cap="flat">
                  <a:noFill/>
                  <a:prstDash val="solid"/>
                  <a:miter/>
                </a:ln>
              </p:spPr>
              <p:txBody>
                <a:bodyPr rtlCol="0" anchor="ctr"/>
                <a:lstStyle/>
                <a:p>
                  <a:endParaRPr lang="en-BE">
                    <a:latin typeface="Trebuchet MS" panose="020B0603020202020204" pitchFamily="34" charset="0"/>
                  </a:endParaRPr>
                </a:p>
              </p:txBody>
            </p:sp>
          </p:grpSp>
          <p:sp>
            <p:nvSpPr>
              <p:cNvPr id="306" name="Forme libre : forme 305">
                <a:extLst>
                  <a:ext uri="{FF2B5EF4-FFF2-40B4-BE49-F238E27FC236}">
                    <a16:creationId xmlns:a16="http://schemas.microsoft.com/office/drawing/2014/main" id="{C73460C1-AE19-4C91-A527-EAFF63947972}"/>
                  </a:ext>
                </a:extLst>
              </p:cNvPr>
              <p:cNvSpPr/>
              <p:nvPr/>
            </p:nvSpPr>
            <p:spPr>
              <a:xfrm>
                <a:off x="1149110" y="2821308"/>
                <a:ext cx="163605" cy="266683"/>
              </a:xfrm>
              <a:custGeom>
                <a:avLst/>
                <a:gdLst>
                  <a:gd name="connsiteX0" fmla="*/ 82102 w 163605"/>
                  <a:gd name="connsiteY0" fmla="*/ 0 h 266683"/>
                  <a:gd name="connsiteX1" fmla="*/ 0 w 163605"/>
                  <a:gd name="connsiteY1" fmla="*/ 76110 h 266683"/>
                  <a:gd name="connsiteX2" fmla="*/ 599 w 163605"/>
                  <a:gd name="connsiteY2" fmla="*/ 86897 h 266683"/>
                  <a:gd name="connsiteX3" fmla="*/ 8390 w 163605"/>
                  <a:gd name="connsiteY3" fmla="*/ 194768 h 266683"/>
                  <a:gd name="connsiteX4" fmla="*/ 28167 w 163605"/>
                  <a:gd name="connsiteY4" fmla="*/ 232524 h 266683"/>
                  <a:gd name="connsiteX5" fmla="*/ 64124 w 163605"/>
                  <a:gd name="connsiteY5" fmla="*/ 260690 h 266683"/>
                  <a:gd name="connsiteX6" fmla="*/ 81503 w 163605"/>
                  <a:gd name="connsiteY6" fmla="*/ 266683 h 266683"/>
                  <a:gd name="connsiteX7" fmla="*/ 81503 w 163605"/>
                  <a:gd name="connsiteY7" fmla="*/ 266683 h 266683"/>
                  <a:gd name="connsiteX8" fmla="*/ 81503 w 163605"/>
                  <a:gd name="connsiteY8" fmla="*/ 266683 h 266683"/>
                  <a:gd name="connsiteX9" fmla="*/ 98882 w 163605"/>
                  <a:gd name="connsiteY9" fmla="*/ 260690 h 266683"/>
                  <a:gd name="connsiteX10" fmla="*/ 134840 w 163605"/>
                  <a:gd name="connsiteY10" fmla="*/ 232524 h 266683"/>
                  <a:gd name="connsiteX11" fmla="*/ 155215 w 163605"/>
                  <a:gd name="connsiteY11" fmla="*/ 194768 h 266683"/>
                  <a:gd name="connsiteX12" fmla="*/ 163006 w 163605"/>
                  <a:gd name="connsiteY12" fmla="*/ 87496 h 266683"/>
                  <a:gd name="connsiteX13" fmla="*/ 163606 w 163605"/>
                  <a:gd name="connsiteY13" fmla="*/ 76709 h 266683"/>
                  <a:gd name="connsiteX14" fmla="*/ 163606 w 163605"/>
                  <a:gd name="connsiteY14" fmla="*/ 76709 h 266683"/>
                  <a:gd name="connsiteX15" fmla="*/ 82102 w 163605"/>
                  <a:gd name="connsiteY15" fmla="*/ 0 h 26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3605" h="266683">
                    <a:moveTo>
                      <a:pt x="82102" y="0"/>
                    </a:moveTo>
                    <a:cubicBezTo>
                      <a:pt x="36557" y="0"/>
                      <a:pt x="0" y="34159"/>
                      <a:pt x="0" y="76110"/>
                    </a:cubicBezTo>
                    <a:cubicBezTo>
                      <a:pt x="0" y="79705"/>
                      <a:pt x="599" y="83301"/>
                      <a:pt x="599" y="86897"/>
                    </a:cubicBezTo>
                    <a:lnTo>
                      <a:pt x="8390" y="194768"/>
                    </a:lnTo>
                    <a:cubicBezTo>
                      <a:pt x="9589" y="209751"/>
                      <a:pt x="16780" y="222935"/>
                      <a:pt x="28167" y="232524"/>
                    </a:cubicBezTo>
                    <a:lnTo>
                      <a:pt x="64124" y="260690"/>
                    </a:lnTo>
                    <a:cubicBezTo>
                      <a:pt x="68918" y="264286"/>
                      <a:pt x="74911" y="266683"/>
                      <a:pt x="81503" y="266683"/>
                    </a:cubicBezTo>
                    <a:lnTo>
                      <a:pt x="81503" y="266683"/>
                    </a:lnTo>
                    <a:lnTo>
                      <a:pt x="81503" y="266683"/>
                    </a:lnTo>
                    <a:cubicBezTo>
                      <a:pt x="87496" y="266683"/>
                      <a:pt x="94088" y="264286"/>
                      <a:pt x="98882" y="260690"/>
                    </a:cubicBezTo>
                    <a:lnTo>
                      <a:pt x="134840" y="232524"/>
                    </a:lnTo>
                    <a:cubicBezTo>
                      <a:pt x="146825" y="223534"/>
                      <a:pt x="154017" y="209751"/>
                      <a:pt x="155215" y="194768"/>
                    </a:cubicBezTo>
                    <a:lnTo>
                      <a:pt x="163006" y="87496"/>
                    </a:lnTo>
                    <a:cubicBezTo>
                      <a:pt x="163606" y="83900"/>
                      <a:pt x="163606" y="80305"/>
                      <a:pt x="163606" y="76709"/>
                    </a:cubicBezTo>
                    <a:lnTo>
                      <a:pt x="163606" y="76709"/>
                    </a:lnTo>
                    <a:cubicBezTo>
                      <a:pt x="163606" y="34159"/>
                      <a:pt x="127049" y="0"/>
                      <a:pt x="82102" y="0"/>
                    </a:cubicBezTo>
                    <a:close/>
                  </a:path>
                </a:pathLst>
              </a:custGeom>
              <a:solidFill>
                <a:srgbClr val="B56D57"/>
              </a:solidFill>
              <a:ln w="5983" cap="flat">
                <a:noFill/>
                <a:prstDash val="solid"/>
                <a:miter/>
              </a:ln>
            </p:spPr>
            <p:txBody>
              <a:bodyPr rtlCol="0" anchor="ctr"/>
              <a:lstStyle/>
              <a:p>
                <a:endParaRPr lang="en-BE">
                  <a:latin typeface="Trebuchet MS" panose="020B0603020202020204" pitchFamily="34" charset="0"/>
                </a:endParaRPr>
              </a:p>
            </p:txBody>
          </p:sp>
          <p:grpSp>
            <p:nvGrpSpPr>
              <p:cNvPr id="307" name="Graphique 62">
                <a:extLst>
                  <a:ext uri="{FF2B5EF4-FFF2-40B4-BE49-F238E27FC236}">
                    <a16:creationId xmlns:a16="http://schemas.microsoft.com/office/drawing/2014/main" id="{ECD00B4B-6A59-4551-838E-8B04D68FDF74}"/>
                  </a:ext>
                </a:extLst>
              </p:cNvPr>
              <p:cNvGrpSpPr/>
              <p:nvPr/>
            </p:nvGrpSpPr>
            <p:grpSpPr>
              <a:xfrm>
                <a:off x="1209638" y="2993303"/>
                <a:ext cx="42549" cy="17978"/>
                <a:chOff x="1209638" y="2993303"/>
                <a:chExt cx="42549" cy="17978"/>
              </a:xfrm>
            </p:grpSpPr>
            <p:sp>
              <p:nvSpPr>
                <p:cNvPr id="341" name="Forme libre : forme 340">
                  <a:extLst>
                    <a:ext uri="{FF2B5EF4-FFF2-40B4-BE49-F238E27FC236}">
                      <a16:creationId xmlns:a16="http://schemas.microsoft.com/office/drawing/2014/main" id="{0C54A2E4-E45E-49E9-A29A-01C6C199551B}"/>
                    </a:ext>
                  </a:extLst>
                </p:cNvPr>
                <p:cNvSpPr/>
                <p:nvPr/>
              </p:nvSpPr>
              <p:spPr>
                <a:xfrm>
                  <a:off x="1209638" y="2993303"/>
                  <a:ext cx="41950" cy="11386"/>
                </a:xfrm>
                <a:custGeom>
                  <a:avLst/>
                  <a:gdLst>
                    <a:gd name="connsiteX0" fmla="*/ 21574 w 41950"/>
                    <a:gd name="connsiteY0" fmla="*/ 0 h 11386"/>
                    <a:gd name="connsiteX1" fmla="*/ 21574 w 41950"/>
                    <a:gd name="connsiteY1" fmla="*/ 0 h 11386"/>
                    <a:gd name="connsiteX2" fmla="*/ 9589 w 41950"/>
                    <a:gd name="connsiteY2" fmla="*/ 4195 h 11386"/>
                    <a:gd name="connsiteX3" fmla="*/ 0 w 41950"/>
                    <a:gd name="connsiteY3" fmla="*/ 11386 h 11386"/>
                    <a:gd name="connsiteX4" fmla="*/ 41950 w 41950"/>
                    <a:gd name="connsiteY4" fmla="*/ 11386 h 11386"/>
                    <a:gd name="connsiteX5" fmla="*/ 32961 w 41950"/>
                    <a:gd name="connsiteY5" fmla="*/ 4195 h 11386"/>
                    <a:gd name="connsiteX6" fmla="*/ 21574 w 41950"/>
                    <a:gd name="connsiteY6" fmla="*/ 0 h 11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50" h="11386">
                      <a:moveTo>
                        <a:pt x="21574" y="0"/>
                      </a:moveTo>
                      <a:lnTo>
                        <a:pt x="21574" y="0"/>
                      </a:lnTo>
                      <a:cubicBezTo>
                        <a:pt x="17379" y="0"/>
                        <a:pt x="13184" y="1199"/>
                        <a:pt x="9589" y="4195"/>
                      </a:cubicBezTo>
                      <a:lnTo>
                        <a:pt x="0" y="11386"/>
                      </a:lnTo>
                      <a:lnTo>
                        <a:pt x="41950" y="11386"/>
                      </a:lnTo>
                      <a:lnTo>
                        <a:pt x="32961" y="4195"/>
                      </a:lnTo>
                      <a:cubicBezTo>
                        <a:pt x="29964" y="1199"/>
                        <a:pt x="25769" y="0"/>
                        <a:pt x="21574" y="0"/>
                      </a:cubicBezTo>
                      <a:close/>
                    </a:path>
                  </a:pathLst>
                </a:custGeom>
                <a:solidFill>
                  <a:srgbClr val="804B45"/>
                </a:solidFill>
                <a:ln w="5983" cap="flat">
                  <a:noFill/>
                  <a:prstDash val="solid"/>
                  <a:miter/>
                </a:ln>
              </p:spPr>
              <p:txBody>
                <a:bodyPr rtlCol="0" anchor="ctr"/>
                <a:lstStyle/>
                <a:p>
                  <a:endParaRPr lang="en-BE">
                    <a:latin typeface="Trebuchet MS" panose="020B0603020202020204" pitchFamily="34" charset="0"/>
                  </a:endParaRPr>
                </a:p>
              </p:txBody>
            </p:sp>
            <p:sp>
              <p:nvSpPr>
                <p:cNvPr id="342" name="Forme libre : forme 341">
                  <a:extLst>
                    <a:ext uri="{FF2B5EF4-FFF2-40B4-BE49-F238E27FC236}">
                      <a16:creationId xmlns:a16="http://schemas.microsoft.com/office/drawing/2014/main" id="{628E8392-2626-4E03-8574-30273A2042B5}"/>
                    </a:ext>
                  </a:extLst>
                </p:cNvPr>
                <p:cNvSpPr/>
                <p:nvPr/>
              </p:nvSpPr>
              <p:spPr>
                <a:xfrm>
                  <a:off x="1210237" y="3004690"/>
                  <a:ext cx="41950" cy="6592"/>
                </a:xfrm>
                <a:custGeom>
                  <a:avLst/>
                  <a:gdLst>
                    <a:gd name="connsiteX0" fmla="*/ 18578 w 41950"/>
                    <a:gd name="connsiteY0" fmla="*/ 6592 h 6592"/>
                    <a:gd name="connsiteX1" fmla="*/ 22773 w 41950"/>
                    <a:gd name="connsiteY1" fmla="*/ 6592 h 6592"/>
                    <a:gd name="connsiteX2" fmla="*/ 31163 w 41950"/>
                    <a:gd name="connsiteY2" fmla="*/ 4794 h 6592"/>
                    <a:gd name="connsiteX3" fmla="*/ 41950 w 41950"/>
                    <a:gd name="connsiteY3" fmla="*/ 0 h 6592"/>
                    <a:gd name="connsiteX4" fmla="*/ 0 w 41950"/>
                    <a:gd name="connsiteY4" fmla="*/ 0 h 6592"/>
                    <a:gd name="connsiteX5" fmla="*/ 10787 w 41950"/>
                    <a:gd name="connsiteY5" fmla="*/ 4794 h 6592"/>
                    <a:gd name="connsiteX6" fmla="*/ 18578 w 41950"/>
                    <a:gd name="connsiteY6" fmla="*/ 6592 h 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50" h="6592">
                      <a:moveTo>
                        <a:pt x="18578" y="6592"/>
                      </a:moveTo>
                      <a:lnTo>
                        <a:pt x="22773" y="6592"/>
                      </a:lnTo>
                      <a:cubicBezTo>
                        <a:pt x="25769" y="6592"/>
                        <a:pt x="28766" y="5993"/>
                        <a:pt x="31163" y="4794"/>
                      </a:cubicBezTo>
                      <a:lnTo>
                        <a:pt x="41950" y="0"/>
                      </a:lnTo>
                      <a:lnTo>
                        <a:pt x="0" y="0"/>
                      </a:lnTo>
                      <a:lnTo>
                        <a:pt x="10787" y="4794"/>
                      </a:lnTo>
                      <a:cubicBezTo>
                        <a:pt x="12585" y="5993"/>
                        <a:pt x="15581" y="6592"/>
                        <a:pt x="18578" y="6592"/>
                      </a:cubicBezTo>
                      <a:close/>
                    </a:path>
                  </a:pathLst>
                </a:custGeom>
                <a:solidFill>
                  <a:srgbClr val="9E5C4F"/>
                </a:solidFill>
                <a:ln w="5983" cap="flat">
                  <a:noFill/>
                  <a:prstDash val="solid"/>
                  <a:miter/>
                </a:ln>
              </p:spPr>
              <p:txBody>
                <a:bodyPr rtlCol="0" anchor="ctr"/>
                <a:lstStyle/>
                <a:p>
                  <a:endParaRPr lang="en-BE">
                    <a:latin typeface="Trebuchet MS" panose="020B0603020202020204" pitchFamily="34" charset="0"/>
                  </a:endParaRPr>
                </a:p>
              </p:txBody>
            </p:sp>
          </p:grpSp>
          <p:grpSp>
            <p:nvGrpSpPr>
              <p:cNvPr id="308" name="Graphique 62">
                <a:extLst>
                  <a:ext uri="{FF2B5EF4-FFF2-40B4-BE49-F238E27FC236}">
                    <a16:creationId xmlns:a16="http://schemas.microsoft.com/office/drawing/2014/main" id="{731568C3-1DBC-46BA-B448-512080CF16D3}"/>
                  </a:ext>
                </a:extLst>
              </p:cNvPr>
              <p:cNvGrpSpPr/>
              <p:nvPr/>
            </p:nvGrpSpPr>
            <p:grpSpPr>
              <a:xfrm>
                <a:off x="1194056" y="3017140"/>
                <a:ext cx="73349" cy="39687"/>
                <a:chOff x="1194056" y="3017140"/>
                <a:chExt cx="73349" cy="39687"/>
              </a:xfrm>
            </p:grpSpPr>
            <p:sp>
              <p:nvSpPr>
                <p:cNvPr id="336" name="Forme libre : forme 335">
                  <a:extLst>
                    <a:ext uri="{FF2B5EF4-FFF2-40B4-BE49-F238E27FC236}">
                      <a16:creationId xmlns:a16="http://schemas.microsoft.com/office/drawing/2014/main" id="{9BC4D12B-2307-4A64-A26C-2762CAC06333}"/>
                    </a:ext>
                  </a:extLst>
                </p:cNvPr>
                <p:cNvSpPr/>
                <p:nvPr/>
              </p:nvSpPr>
              <p:spPr>
                <a:xfrm>
                  <a:off x="1194056" y="3020707"/>
                  <a:ext cx="73349" cy="18741"/>
                </a:xfrm>
                <a:custGeom>
                  <a:avLst/>
                  <a:gdLst>
                    <a:gd name="connsiteX0" fmla="*/ 72514 w 73349"/>
                    <a:gd name="connsiteY0" fmla="*/ 163 h 18741"/>
                    <a:gd name="connsiteX1" fmla="*/ 70117 w 73349"/>
                    <a:gd name="connsiteY1" fmla="*/ 1362 h 18741"/>
                    <a:gd name="connsiteX2" fmla="*/ 67120 w 73349"/>
                    <a:gd name="connsiteY2" fmla="*/ 3759 h 18741"/>
                    <a:gd name="connsiteX3" fmla="*/ 56932 w 73349"/>
                    <a:gd name="connsiteY3" fmla="*/ 5557 h 18741"/>
                    <a:gd name="connsiteX4" fmla="*/ 36557 w 73349"/>
                    <a:gd name="connsiteY4" fmla="*/ 6755 h 18741"/>
                    <a:gd name="connsiteX5" fmla="*/ 16181 w 73349"/>
                    <a:gd name="connsiteY5" fmla="*/ 5557 h 18741"/>
                    <a:gd name="connsiteX6" fmla="*/ 6592 w 73349"/>
                    <a:gd name="connsiteY6" fmla="*/ 4358 h 18741"/>
                    <a:gd name="connsiteX7" fmla="*/ 3596 w 73349"/>
                    <a:gd name="connsiteY7" fmla="*/ 1961 h 18741"/>
                    <a:gd name="connsiteX8" fmla="*/ 1199 w 73349"/>
                    <a:gd name="connsiteY8" fmla="*/ 763 h 18741"/>
                    <a:gd name="connsiteX9" fmla="*/ 0 w 73349"/>
                    <a:gd name="connsiteY9" fmla="*/ 3160 h 18741"/>
                    <a:gd name="connsiteX10" fmla="*/ 4794 w 73349"/>
                    <a:gd name="connsiteY10" fmla="*/ 5557 h 18741"/>
                    <a:gd name="connsiteX11" fmla="*/ 4794 w 73349"/>
                    <a:gd name="connsiteY11" fmla="*/ 5557 h 18741"/>
                    <a:gd name="connsiteX12" fmla="*/ 10188 w 73349"/>
                    <a:gd name="connsiteY12" fmla="*/ 12748 h 18741"/>
                    <a:gd name="connsiteX13" fmla="*/ 35957 w 73349"/>
                    <a:gd name="connsiteY13" fmla="*/ 18741 h 18741"/>
                    <a:gd name="connsiteX14" fmla="*/ 35957 w 73349"/>
                    <a:gd name="connsiteY14" fmla="*/ 18741 h 18741"/>
                    <a:gd name="connsiteX15" fmla="*/ 35957 w 73349"/>
                    <a:gd name="connsiteY15" fmla="*/ 18741 h 18741"/>
                    <a:gd name="connsiteX16" fmla="*/ 35957 w 73349"/>
                    <a:gd name="connsiteY16" fmla="*/ 18741 h 18741"/>
                    <a:gd name="connsiteX17" fmla="*/ 35957 w 73349"/>
                    <a:gd name="connsiteY17" fmla="*/ 18741 h 18741"/>
                    <a:gd name="connsiteX18" fmla="*/ 61727 w 73349"/>
                    <a:gd name="connsiteY18" fmla="*/ 12748 h 18741"/>
                    <a:gd name="connsiteX19" fmla="*/ 67120 w 73349"/>
                    <a:gd name="connsiteY19" fmla="*/ 5557 h 18741"/>
                    <a:gd name="connsiteX20" fmla="*/ 67120 w 73349"/>
                    <a:gd name="connsiteY20" fmla="*/ 5557 h 18741"/>
                    <a:gd name="connsiteX21" fmla="*/ 71915 w 73349"/>
                    <a:gd name="connsiteY21" fmla="*/ 3160 h 18741"/>
                    <a:gd name="connsiteX22" fmla="*/ 72514 w 73349"/>
                    <a:gd name="connsiteY22" fmla="*/ 163 h 18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3349" h="18741">
                      <a:moveTo>
                        <a:pt x="72514" y="163"/>
                      </a:moveTo>
                      <a:cubicBezTo>
                        <a:pt x="71315" y="-436"/>
                        <a:pt x="70716" y="763"/>
                        <a:pt x="70117" y="1362"/>
                      </a:cubicBezTo>
                      <a:cubicBezTo>
                        <a:pt x="70117" y="1961"/>
                        <a:pt x="68918" y="3759"/>
                        <a:pt x="67120" y="3759"/>
                      </a:cubicBezTo>
                      <a:lnTo>
                        <a:pt x="56932" y="5557"/>
                      </a:lnTo>
                      <a:lnTo>
                        <a:pt x="36557" y="6755"/>
                      </a:lnTo>
                      <a:lnTo>
                        <a:pt x="16181" y="5557"/>
                      </a:lnTo>
                      <a:lnTo>
                        <a:pt x="6592" y="4358"/>
                      </a:lnTo>
                      <a:cubicBezTo>
                        <a:pt x="4794" y="4358"/>
                        <a:pt x="4195" y="2560"/>
                        <a:pt x="3596" y="1961"/>
                      </a:cubicBezTo>
                      <a:cubicBezTo>
                        <a:pt x="2996" y="1362"/>
                        <a:pt x="2996" y="163"/>
                        <a:pt x="1199" y="763"/>
                      </a:cubicBezTo>
                      <a:cubicBezTo>
                        <a:pt x="0" y="1362"/>
                        <a:pt x="0" y="2560"/>
                        <a:pt x="0" y="3160"/>
                      </a:cubicBezTo>
                      <a:cubicBezTo>
                        <a:pt x="599" y="3759"/>
                        <a:pt x="3596" y="3759"/>
                        <a:pt x="4794" y="5557"/>
                      </a:cubicBezTo>
                      <a:cubicBezTo>
                        <a:pt x="4794" y="5557"/>
                        <a:pt x="4794" y="5557"/>
                        <a:pt x="4794" y="5557"/>
                      </a:cubicBezTo>
                      <a:lnTo>
                        <a:pt x="10188" y="12748"/>
                      </a:lnTo>
                      <a:lnTo>
                        <a:pt x="35957" y="18741"/>
                      </a:lnTo>
                      <a:lnTo>
                        <a:pt x="35957" y="18741"/>
                      </a:lnTo>
                      <a:lnTo>
                        <a:pt x="35957" y="18741"/>
                      </a:lnTo>
                      <a:lnTo>
                        <a:pt x="35957" y="18741"/>
                      </a:lnTo>
                      <a:lnTo>
                        <a:pt x="35957" y="18741"/>
                      </a:lnTo>
                      <a:lnTo>
                        <a:pt x="61727" y="12748"/>
                      </a:lnTo>
                      <a:lnTo>
                        <a:pt x="67120" y="5557"/>
                      </a:lnTo>
                      <a:cubicBezTo>
                        <a:pt x="67120" y="5557"/>
                        <a:pt x="67120" y="5557"/>
                        <a:pt x="67120" y="5557"/>
                      </a:cubicBezTo>
                      <a:cubicBezTo>
                        <a:pt x="68319" y="3160"/>
                        <a:pt x="71315" y="3759"/>
                        <a:pt x="71915" y="3160"/>
                      </a:cubicBezTo>
                      <a:cubicBezTo>
                        <a:pt x="73712" y="2560"/>
                        <a:pt x="73712" y="763"/>
                        <a:pt x="72514" y="163"/>
                      </a:cubicBezTo>
                      <a:close/>
                    </a:path>
                  </a:pathLst>
                </a:custGeom>
                <a:solidFill>
                  <a:srgbClr val="362724"/>
                </a:solidFill>
                <a:ln w="5983" cap="flat">
                  <a:noFill/>
                  <a:prstDash val="solid"/>
                  <a:miter/>
                </a:ln>
              </p:spPr>
              <p:txBody>
                <a:bodyPr rtlCol="0" anchor="ctr"/>
                <a:lstStyle/>
                <a:p>
                  <a:endParaRPr lang="en-BE">
                    <a:latin typeface="Trebuchet MS" panose="020B0603020202020204" pitchFamily="34" charset="0"/>
                  </a:endParaRPr>
                </a:p>
              </p:txBody>
            </p:sp>
            <p:sp>
              <p:nvSpPr>
                <p:cNvPr id="337" name="Forme libre : forme 336">
                  <a:extLst>
                    <a:ext uri="{FF2B5EF4-FFF2-40B4-BE49-F238E27FC236}">
                      <a16:creationId xmlns:a16="http://schemas.microsoft.com/office/drawing/2014/main" id="{C185AC84-685C-4683-8AD7-ABC686E2E827}"/>
                    </a:ext>
                  </a:extLst>
                </p:cNvPr>
                <p:cNvSpPr/>
                <p:nvPr/>
              </p:nvSpPr>
              <p:spPr>
                <a:xfrm>
                  <a:off x="1214432" y="3048438"/>
                  <a:ext cx="32960" cy="8390"/>
                </a:xfrm>
                <a:custGeom>
                  <a:avLst/>
                  <a:gdLst>
                    <a:gd name="connsiteX0" fmla="*/ 20975 w 32960"/>
                    <a:gd name="connsiteY0" fmla="*/ 0 h 8390"/>
                    <a:gd name="connsiteX1" fmla="*/ 11986 w 32960"/>
                    <a:gd name="connsiteY1" fmla="*/ 0 h 8390"/>
                    <a:gd name="connsiteX2" fmla="*/ 2996 w 32960"/>
                    <a:gd name="connsiteY2" fmla="*/ 4195 h 8390"/>
                    <a:gd name="connsiteX3" fmla="*/ 0 w 32960"/>
                    <a:gd name="connsiteY3" fmla="*/ 8390 h 8390"/>
                    <a:gd name="connsiteX4" fmla="*/ 32961 w 32960"/>
                    <a:gd name="connsiteY4" fmla="*/ 8390 h 8390"/>
                    <a:gd name="connsiteX5" fmla="*/ 29964 w 32960"/>
                    <a:gd name="connsiteY5" fmla="*/ 4195 h 8390"/>
                    <a:gd name="connsiteX6" fmla="*/ 20975 w 32960"/>
                    <a:gd name="connsiteY6" fmla="*/ 0 h 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60" h="8390">
                      <a:moveTo>
                        <a:pt x="20975" y="0"/>
                      </a:moveTo>
                      <a:lnTo>
                        <a:pt x="11986" y="0"/>
                      </a:lnTo>
                      <a:cubicBezTo>
                        <a:pt x="8390" y="0"/>
                        <a:pt x="5394" y="1798"/>
                        <a:pt x="2996" y="4195"/>
                      </a:cubicBezTo>
                      <a:lnTo>
                        <a:pt x="0" y="8390"/>
                      </a:lnTo>
                      <a:lnTo>
                        <a:pt x="32961" y="8390"/>
                      </a:lnTo>
                      <a:lnTo>
                        <a:pt x="29964" y="4195"/>
                      </a:lnTo>
                      <a:cubicBezTo>
                        <a:pt x="27567" y="1798"/>
                        <a:pt x="24571" y="0"/>
                        <a:pt x="20975" y="0"/>
                      </a:cubicBezTo>
                      <a:close/>
                    </a:path>
                  </a:pathLst>
                </a:custGeom>
                <a:solidFill>
                  <a:srgbClr val="854E48"/>
                </a:solidFill>
                <a:ln w="5983" cap="flat">
                  <a:noFill/>
                  <a:prstDash val="solid"/>
                  <a:miter/>
                </a:ln>
              </p:spPr>
              <p:txBody>
                <a:bodyPr rtlCol="0" anchor="ctr"/>
                <a:lstStyle/>
                <a:p>
                  <a:endParaRPr lang="en-BE">
                    <a:latin typeface="Trebuchet MS" panose="020B0603020202020204" pitchFamily="34" charset="0"/>
                  </a:endParaRPr>
                </a:p>
              </p:txBody>
            </p:sp>
            <p:sp>
              <p:nvSpPr>
                <p:cNvPr id="338" name="Forme libre : forme 337">
                  <a:extLst>
                    <a:ext uri="{FF2B5EF4-FFF2-40B4-BE49-F238E27FC236}">
                      <a16:creationId xmlns:a16="http://schemas.microsoft.com/office/drawing/2014/main" id="{ABF48588-34E1-4603-B096-030FE76BFB3E}"/>
                    </a:ext>
                  </a:extLst>
                </p:cNvPr>
                <p:cNvSpPr/>
                <p:nvPr/>
              </p:nvSpPr>
              <p:spPr>
                <a:xfrm>
                  <a:off x="1203645" y="3026264"/>
                  <a:ext cx="55134" cy="13208"/>
                </a:xfrm>
                <a:custGeom>
                  <a:avLst/>
                  <a:gdLst>
                    <a:gd name="connsiteX0" fmla="*/ 27567 w 55134"/>
                    <a:gd name="connsiteY0" fmla="*/ 0 h 13208"/>
                    <a:gd name="connsiteX1" fmla="*/ 0 w 55134"/>
                    <a:gd name="connsiteY1" fmla="*/ 0 h 13208"/>
                    <a:gd name="connsiteX2" fmla="*/ 27567 w 55134"/>
                    <a:gd name="connsiteY2" fmla="*/ 13184 h 13208"/>
                    <a:gd name="connsiteX3" fmla="*/ 55134 w 55134"/>
                    <a:gd name="connsiteY3" fmla="*/ 0 h 13208"/>
                    <a:gd name="connsiteX4" fmla="*/ 27567 w 55134"/>
                    <a:gd name="connsiteY4" fmla="*/ 0 h 1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134" h="13208">
                      <a:moveTo>
                        <a:pt x="27567" y="0"/>
                      </a:moveTo>
                      <a:cubicBezTo>
                        <a:pt x="26369" y="0"/>
                        <a:pt x="7191" y="599"/>
                        <a:pt x="0" y="0"/>
                      </a:cubicBezTo>
                      <a:cubicBezTo>
                        <a:pt x="5394" y="14383"/>
                        <a:pt x="23972" y="13184"/>
                        <a:pt x="27567" y="13184"/>
                      </a:cubicBezTo>
                      <a:cubicBezTo>
                        <a:pt x="31163" y="13184"/>
                        <a:pt x="49142" y="14383"/>
                        <a:pt x="55134" y="0"/>
                      </a:cubicBezTo>
                      <a:cubicBezTo>
                        <a:pt x="47943" y="0"/>
                        <a:pt x="28167" y="0"/>
                        <a:pt x="27567" y="0"/>
                      </a:cubicBezTo>
                      <a:close/>
                    </a:path>
                  </a:pathLst>
                </a:custGeom>
                <a:solidFill>
                  <a:srgbClr val="FFFFFF"/>
                </a:solidFill>
                <a:ln w="5983" cap="flat">
                  <a:noFill/>
                  <a:prstDash val="solid"/>
                  <a:miter/>
                </a:ln>
              </p:spPr>
              <p:txBody>
                <a:bodyPr rtlCol="0" anchor="ctr"/>
                <a:lstStyle/>
                <a:p>
                  <a:endParaRPr lang="en-BE">
                    <a:latin typeface="Trebuchet MS" panose="020B0603020202020204" pitchFamily="34" charset="0"/>
                  </a:endParaRPr>
                </a:p>
              </p:txBody>
            </p:sp>
            <p:sp>
              <p:nvSpPr>
                <p:cNvPr id="339" name="Forme libre : forme 338">
                  <a:extLst>
                    <a:ext uri="{FF2B5EF4-FFF2-40B4-BE49-F238E27FC236}">
                      <a16:creationId xmlns:a16="http://schemas.microsoft.com/office/drawing/2014/main" id="{21B37C81-8C86-4AFE-98EE-77E7D224010D}"/>
                    </a:ext>
                  </a:extLst>
                </p:cNvPr>
                <p:cNvSpPr/>
                <p:nvPr/>
              </p:nvSpPr>
              <p:spPr>
                <a:xfrm>
                  <a:off x="1197652" y="3025066"/>
                  <a:ext cx="65921" cy="23372"/>
                </a:xfrm>
                <a:custGeom>
                  <a:avLst/>
                  <a:gdLst>
                    <a:gd name="connsiteX0" fmla="*/ 65922 w 65921"/>
                    <a:gd name="connsiteY0" fmla="*/ 0 h 23372"/>
                    <a:gd name="connsiteX1" fmla="*/ 32961 w 65921"/>
                    <a:gd name="connsiteY1" fmla="*/ 11386 h 23372"/>
                    <a:gd name="connsiteX2" fmla="*/ 0 w 65921"/>
                    <a:gd name="connsiteY2" fmla="*/ 0 h 23372"/>
                    <a:gd name="connsiteX3" fmla="*/ 32362 w 65921"/>
                    <a:gd name="connsiteY3" fmla="*/ 23372 h 23372"/>
                    <a:gd name="connsiteX4" fmla="*/ 32362 w 65921"/>
                    <a:gd name="connsiteY4" fmla="*/ 23372 h 23372"/>
                    <a:gd name="connsiteX5" fmla="*/ 32362 w 65921"/>
                    <a:gd name="connsiteY5" fmla="*/ 23372 h 23372"/>
                    <a:gd name="connsiteX6" fmla="*/ 32362 w 65921"/>
                    <a:gd name="connsiteY6" fmla="*/ 23372 h 23372"/>
                    <a:gd name="connsiteX7" fmla="*/ 32362 w 65921"/>
                    <a:gd name="connsiteY7" fmla="*/ 23372 h 23372"/>
                    <a:gd name="connsiteX8" fmla="*/ 65922 w 65921"/>
                    <a:gd name="connsiteY8" fmla="*/ 0 h 2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921" h="23372">
                      <a:moveTo>
                        <a:pt x="65922" y="0"/>
                      </a:moveTo>
                      <a:cubicBezTo>
                        <a:pt x="57532" y="10188"/>
                        <a:pt x="47943" y="11386"/>
                        <a:pt x="32961" y="11386"/>
                      </a:cubicBezTo>
                      <a:cubicBezTo>
                        <a:pt x="17979" y="11386"/>
                        <a:pt x="8390" y="10188"/>
                        <a:pt x="0" y="0"/>
                      </a:cubicBezTo>
                      <a:cubicBezTo>
                        <a:pt x="4794" y="14383"/>
                        <a:pt x="13184" y="23372"/>
                        <a:pt x="32362" y="23372"/>
                      </a:cubicBezTo>
                      <a:lnTo>
                        <a:pt x="32362" y="23372"/>
                      </a:lnTo>
                      <a:cubicBezTo>
                        <a:pt x="32362" y="23372"/>
                        <a:pt x="32362" y="23372"/>
                        <a:pt x="32362" y="23372"/>
                      </a:cubicBezTo>
                      <a:cubicBezTo>
                        <a:pt x="32362" y="23372"/>
                        <a:pt x="32362" y="23372"/>
                        <a:pt x="32362" y="23372"/>
                      </a:cubicBezTo>
                      <a:lnTo>
                        <a:pt x="32362" y="23372"/>
                      </a:lnTo>
                      <a:cubicBezTo>
                        <a:pt x="52737" y="23372"/>
                        <a:pt x="60528" y="15581"/>
                        <a:pt x="65922" y="0"/>
                      </a:cubicBezTo>
                      <a:close/>
                    </a:path>
                  </a:pathLst>
                </a:custGeom>
                <a:solidFill>
                  <a:srgbClr val="C98773"/>
                </a:solidFill>
                <a:ln w="5983" cap="flat">
                  <a:noFill/>
                  <a:prstDash val="solid"/>
                  <a:miter/>
                </a:ln>
              </p:spPr>
              <p:txBody>
                <a:bodyPr rtlCol="0" anchor="ctr"/>
                <a:lstStyle/>
                <a:p>
                  <a:endParaRPr lang="en-BE">
                    <a:latin typeface="Trebuchet MS" panose="020B0603020202020204" pitchFamily="34" charset="0"/>
                  </a:endParaRPr>
                </a:p>
              </p:txBody>
            </p:sp>
            <p:sp>
              <p:nvSpPr>
                <p:cNvPr id="340" name="Forme libre : forme 339">
                  <a:extLst>
                    <a:ext uri="{FF2B5EF4-FFF2-40B4-BE49-F238E27FC236}">
                      <a16:creationId xmlns:a16="http://schemas.microsoft.com/office/drawing/2014/main" id="{5C611E64-9FE1-4E4C-9A92-94189F184F53}"/>
                    </a:ext>
                  </a:extLst>
                </p:cNvPr>
                <p:cNvSpPr/>
                <p:nvPr/>
              </p:nvSpPr>
              <p:spPr>
                <a:xfrm>
                  <a:off x="1198851" y="3017140"/>
                  <a:ext cx="65921" cy="10921"/>
                </a:xfrm>
                <a:custGeom>
                  <a:avLst/>
                  <a:gdLst>
                    <a:gd name="connsiteX0" fmla="*/ 32961 w 65921"/>
                    <a:gd name="connsiteY0" fmla="*/ 10922 h 10921"/>
                    <a:gd name="connsiteX1" fmla="*/ 65922 w 65921"/>
                    <a:gd name="connsiteY1" fmla="*/ 7925 h 10921"/>
                    <a:gd name="connsiteX2" fmla="*/ 40752 w 65921"/>
                    <a:gd name="connsiteY2" fmla="*/ 734 h 10921"/>
                    <a:gd name="connsiteX3" fmla="*/ 32961 w 65921"/>
                    <a:gd name="connsiteY3" fmla="*/ 3730 h 10921"/>
                    <a:gd name="connsiteX4" fmla="*/ 25170 w 65921"/>
                    <a:gd name="connsiteY4" fmla="*/ 734 h 10921"/>
                    <a:gd name="connsiteX5" fmla="*/ 0 w 65921"/>
                    <a:gd name="connsiteY5" fmla="*/ 7925 h 10921"/>
                    <a:gd name="connsiteX6" fmla="*/ 32961 w 65921"/>
                    <a:gd name="connsiteY6" fmla="*/ 10922 h 10921"/>
                    <a:gd name="connsiteX7" fmla="*/ 32961 w 65921"/>
                    <a:gd name="connsiteY7" fmla="*/ 10922 h 10921"/>
                    <a:gd name="connsiteX8" fmla="*/ 32961 w 65921"/>
                    <a:gd name="connsiteY8" fmla="*/ 10922 h 10921"/>
                    <a:gd name="connsiteX9" fmla="*/ 32961 w 65921"/>
                    <a:gd name="connsiteY9" fmla="*/ 10922 h 10921"/>
                    <a:gd name="connsiteX10" fmla="*/ 32961 w 65921"/>
                    <a:gd name="connsiteY10" fmla="*/ 10922 h 10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921" h="10921">
                      <a:moveTo>
                        <a:pt x="32961" y="10922"/>
                      </a:moveTo>
                      <a:cubicBezTo>
                        <a:pt x="55734" y="10922"/>
                        <a:pt x="65922" y="7925"/>
                        <a:pt x="65922" y="7925"/>
                      </a:cubicBezTo>
                      <a:cubicBezTo>
                        <a:pt x="65922" y="7925"/>
                        <a:pt x="50939" y="-2862"/>
                        <a:pt x="40752" y="734"/>
                      </a:cubicBezTo>
                      <a:lnTo>
                        <a:pt x="32961" y="3730"/>
                      </a:lnTo>
                      <a:lnTo>
                        <a:pt x="25170" y="734"/>
                      </a:lnTo>
                      <a:cubicBezTo>
                        <a:pt x="15581" y="-2263"/>
                        <a:pt x="0" y="7925"/>
                        <a:pt x="0" y="7925"/>
                      </a:cubicBezTo>
                      <a:cubicBezTo>
                        <a:pt x="0" y="7925"/>
                        <a:pt x="9589" y="10922"/>
                        <a:pt x="32961" y="10922"/>
                      </a:cubicBezTo>
                      <a:lnTo>
                        <a:pt x="32961" y="10922"/>
                      </a:lnTo>
                      <a:cubicBezTo>
                        <a:pt x="32961" y="10922"/>
                        <a:pt x="32961" y="10922"/>
                        <a:pt x="32961" y="10922"/>
                      </a:cubicBezTo>
                      <a:cubicBezTo>
                        <a:pt x="32961" y="10922"/>
                        <a:pt x="32961" y="10922"/>
                        <a:pt x="32961" y="10922"/>
                      </a:cubicBezTo>
                      <a:lnTo>
                        <a:pt x="32961" y="10922"/>
                      </a:lnTo>
                      <a:close/>
                    </a:path>
                  </a:pathLst>
                </a:custGeom>
                <a:solidFill>
                  <a:srgbClr val="854E48"/>
                </a:solidFill>
                <a:ln w="5983" cap="flat">
                  <a:noFill/>
                  <a:prstDash val="solid"/>
                  <a:miter/>
                </a:ln>
              </p:spPr>
              <p:txBody>
                <a:bodyPr rtlCol="0" anchor="ctr"/>
                <a:lstStyle/>
                <a:p>
                  <a:endParaRPr lang="en-BE">
                    <a:latin typeface="Trebuchet MS" panose="020B0603020202020204" pitchFamily="34" charset="0"/>
                  </a:endParaRPr>
                </a:p>
              </p:txBody>
            </p:sp>
          </p:grpSp>
          <p:grpSp>
            <p:nvGrpSpPr>
              <p:cNvPr id="309" name="Graphique 62">
                <a:extLst>
                  <a:ext uri="{FF2B5EF4-FFF2-40B4-BE49-F238E27FC236}">
                    <a16:creationId xmlns:a16="http://schemas.microsoft.com/office/drawing/2014/main" id="{B83502A9-3CF0-4278-8B4E-F06D80E32244}"/>
                  </a:ext>
                </a:extLst>
              </p:cNvPr>
              <p:cNvGrpSpPr/>
              <p:nvPr/>
            </p:nvGrpSpPr>
            <p:grpSpPr>
              <a:xfrm>
                <a:off x="1163493" y="2925599"/>
                <a:ext cx="134839" cy="10771"/>
                <a:chOff x="1163493" y="2925599"/>
                <a:chExt cx="134839" cy="10771"/>
              </a:xfrm>
              <a:solidFill>
                <a:srgbClr val="362724"/>
              </a:solidFill>
            </p:grpSpPr>
            <p:sp>
              <p:nvSpPr>
                <p:cNvPr id="334" name="Forme libre : forme 333">
                  <a:extLst>
                    <a:ext uri="{FF2B5EF4-FFF2-40B4-BE49-F238E27FC236}">
                      <a16:creationId xmlns:a16="http://schemas.microsoft.com/office/drawing/2014/main" id="{6E319495-EE05-4187-ADD5-80168A9E00F2}"/>
                    </a:ext>
                  </a:extLst>
                </p:cNvPr>
                <p:cNvSpPr/>
                <p:nvPr/>
              </p:nvSpPr>
              <p:spPr>
                <a:xfrm>
                  <a:off x="1245595" y="2925599"/>
                  <a:ext cx="52737" cy="10771"/>
                </a:xfrm>
                <a:custGeom>
                  <a:avLst/>
                  <a:gdLst>
                    <a:gd name="connsiteX0" fmla="*/ 0 w 52737"/>
                    <a:gd name="connsiteY0" fmla="*/ 10772 h 10771"/>
                    <a:gd name="connsiteX1" fmla="*/ 29365 w 52737"/>
                    <a:gd name="connsiteY1" fmla="*/ 4180 h 10771"/>
                    <a:gd name="connsiteX2" fmla="*/ 40752 w 52737"/>
                    <a:gd name="connsiteY2" fmla="*/ 5378 h 10771"/>
                    <a:gd name="connsiteX3" fmla="*/ 52737 w 52737"/>
                    <a:gd name="connsiteY3" fmla="*/ 10772 h 10771"/>
                    <a:gd name="connsiteX4" fmla="*/ 47943 w 52737"/>
                    <a:gd name="connsiteY4" fmla="*/ 7176 h 10771"/>
                    <a:gd name="connsiteX5" fmla="*/ 20376 w 52737"/>
                    <a:gd name="connsiteY5" fmla="*/ 584 h 10771"/>
                    <a:gd name="connsiteX6" fmla="*/ 3596 w 52737"/>
                    <a:gd name="connsiteY6" fmla="*/ 3580 h 10771"/>
                    <a:gd name="connsiteX7" fmla="*/ 0 w 52737"/>
                    <a:gd name="connsiteY7" fmla="*/ 10772 h 10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737" h="10771">
                      <a:moveTo>
                        <a:pt x="0" y="10772"/>
                      </a:moveTo>
                      <a:lnTo>
                        <a:pt x="29365" y="4180"/>
                      </a:lnTo>
                      <a:cubicBezTo>
                        <a:pt x="33560" y="2981"/>
                        <a:pt x="37156" y="3580"/>
                        <a:pt x="40752" y="5378"/>
                      </a:cubicBezTo>
                      <a:lnTo>
                        <a:pt x="52737" y="10772"/>
                      </a:lnTo>
                      <a:lnTo>
                        <a:pt x="47943" y="7176"/>
                      </a:lnTo>
                      <a:cubicBezTo>
                        <a:pt x="40152" y="1183"/>
                        <a:pt x="29964" y="-1214"/>
                        <a:pt x="20376" y="584"/>
                      </a:cubicBezTo>
                      <a:lnTo>
                        <a:pt x="3596" y="3580"/>
                      </a:lnTo>
                      <a:lnTo>
                        <a:pt x="0" y="10772"/>
                      </a:lnTo>
                      <a:close/>
                    </a:path>
                  </a:pathLst>
                </a:custGeom>
                <a:solidFill>
                  <a:srgbClr val="362724"/>
                </a:solidFill>
                <a:ln w="5983" cap="flat">
                  <a:noFill/>
                  <a:prstDash val="solid"/>
                  <a:miter/>
                </a:ln>
              </p:spPr>
              <p:txBody>
                <a:bodyPr rtlCol="0" anchor="ctr"/>
                <a:lstStyle/>
                <a:p>
                  <a:endParaRPr lang="en-BE">
                    <a:latin typeface="Trebuchet MS" panose="020B0603020202020204" pitchFamily="34" charset="0"/>
                  </a:endParaRPr>
                </a:p>
              </p:txBody>
            </p:sp>
            <p:sp>
              <p:nvSpPr>
                <p:cNvPr id="335" name="Forme libre : forme 334">
                  <a:extLst>
                    <a:ext uri="{FF2B5EF4-FFF2-40B4-BE49-F238E27FC236}">
                      <a16:creationId xmlns:a16="http://schemas.microsoft.com/office/drawing/2014/main" id="{6E9D250F-B2F4-4B19-AF8D-FB9033FCD55B}"/>
                    </a:ext>
                  </a:extLst>
                </p:cNvPr>
                <p:cNvSpPr/>
                <p:nvPr/>
              </p:nvSpPr>
              <p:spPr>
                <a:xfrm>
                  <a:off x="1163493" y="2925599"/>
                  <a:ext cx="52737" cy="10771"/>
                </a:xfrm>
                <a:custGeom>
                  <a:avLst/>
                  <a:gdLst>
                    <a:gd name="connsiteX0" fmla="*/ 52737 w 52737"/>
                    <a:gd name="connsiteY0" fmla="*/ 10772 h 10771"/>
                    <a:gd name="connsiteX1" fmla="*/ 23372 w 52737"/>
                    <a:gd name="connsiteY1" fmla="*/ 4180 h 10771"/>
                    <a:gd name="connsiteX2" fmla="*/ 11986 w 52737"/>
                    <a:gd name="connsiteY2" fmla="*/ 5378 h 10771"/>
                    <a:gd name="connsiteX3" fmla="*/ 0 w 52737"/>
                    <a:gd name="connsiteY3" fmla="*/ 10772 h 10771"/>
                    <a:gd name="connsiteX4" fmla="*/ 4794 w 52737"/>
                    <a:gd name="connsiteY4" fmla="*/ 7176 h 10771"/>
                    <a:gd name="connsiteX5" fmla="*/ 32362 w 52737"/>
                    <a:gd name="connsiteY5" fmla="*/ 584 h 10771"/>
                    <a:gd name="connsiteX6" fmla="*/ 49142 w 52737"/>
                    <a:gd name="connsiteY6" fmla="*/ 3580 h 10771"/>
                    <a:gd name="connsiteX7" fmla="*/ 52737 w 52737"/>
                    <a:gd name="connsiteY7" fmla="*/ 10772 h 10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737" h="10771">
                      <a:moveTo>
                        <a:pt x="52737" y="10772"/>
                      </a:moveTo>
                      <a:lnTo>
                        <a:pt x="23372" y="4180"/>
                      </a:lnTo>
                      <a:cubicBezTo>
                        <a:pt x="19177" y="2981"/>
                        <a:pt x="15581" y="3580"/>
                        <a:pt x="11986" y="5378"/>
                      </a:cubicBezTo>
                      <a:lnTo>
                        <a:pt x="0" y="10772"/>
                      </a:lnTo>
                      <a:lnTo>
                        <a:pt x="4794" y="7176"/>
                      </a:lnTo>
                      <a:cubicBezTo>
                        <a:pt x="12585" y="1183"/>
                        <a:pt x="22773" y="-1214"/>
                        <a:pt x="32362" y="584"/>
                      </a:cubicBezTo>
                      <a:lnTo>
                        <a:pt x="49142" y="3580"/>
                      </a:lnTo>
                      <a:lnTo>
                        <a:pt x="52737" y="10772"/>
                      </a:lnTo>
                      <a:close/>
                    </a:path>
                  </a:pathLst>
                </a:custGeom>
                <a:solidFill>
                  <a:srgbClr val="362724"/>
                </a:solidFill>
                <a:ln w="5983" cap="flat">
                  <a:noFill/>
                  <a:prstDash val="solid"/>
                  <a:miter/>
                </a:ln>
              </p:spPr>
              <p:txBody>
                <a:bodyPr rtlCol="0" anchor="ctr"/>
                <a:lstStyle/>
                <a:p>
                  <a:endParaRPr lang="en-BE">
                    <a:latin typeface="Trebuchet MS" panose="020B0603020202020204" pitchFamily="34" charset="0"/>
                  </a:endParaRPr>
                </a:p>
              </p:txBody>
            </p:sp>
          </p:grpSp>
          <p:grpSp>
            <p:nvGrpSpPr>
              <p:cNvPr id="310" name="Graphique 62">
                <a:extLst>
                  <a:ext uri="{FF2B5EF4-FFF2-40B4-BE49-F238E27FC236}">
                    <a16:creationId xmlns:a16="http://schemas.microsoft.com/office/drawing/2014/main" id="{2CD5CE17-379D-480F-8766-2B081FDB4D03}"/>
                  </a:ext>
                </a:extLst>
              </p:cNvPr>
              <p:cNvGrpSpPr/>
              <p:nvPr/>
            </p:nvGrpSpPr>
            <p:grpSpPr>
              <a:xfrm>
                <a:off x="1168886" y="2946527"/>
                <a:ext cx="126449" cy="38386"/>
                <a:chOff x="1168886" y="2946527"/>
                <a:chExt cx="126449" cy="38386"/>
              </a:xfrm>
            </p:grpSpPr>
            <p:grpSp>
              <p:nvGrpSpPr>
                <p:cNvPr id="312" name="Graphique 62">
                  <a:extLst>
                    <a:ext uri="{FF2B5EF4-FFF2-40B4-BE49-F238E27FC236}">
                      <a16:creationId xmlns:a16="http://schemas.microsoft.com/office/drawing/2014/main" id="{09B40975-B80B-4955-A55C-13F7100F3B2A}"/>
                    </a:ext>
                  </a:extLst>
                </p:cNvPr>
                <p:cNvGrpSpPr/>
                <p:nvPr/>
              </p:nvGrpSpPr>
              <p:grpSpPr>
                <a:xfrm>
                  <a:off x="1251945" y="2946527"/>
                  <a:ext cx="43390" cy="38386"/>
                  <a:chOff x="1251945" y="2946527"/>
                  <a:chExt cx="43390" cy="38386"/>
                </a:xfrm>
              </p:grpSpPr>
              <p:sp>
                <p:nvSpPr>
                  <p:cNvPr id="324" name="Forme libre : forme 323">
                    <a:extLst>
                      <a:ext uri="{FF2B5EF4-FFF2-40B4-BE49-F238E27FC236}">
                        <a16:creationId xmlns:a16="http://schemas.microsoft.com/office/drawing/2014/main" id="{08D7456E-1BE7-4396-B057-82E6386E3E30}"/>
                      </a:ext>
                    </a:extLst>
                  </p:cNvPr>
                  <p:cNvSpPr/>
                  <p:nvPr/>
                </p:nvSpPr>
                <p:spPr>
                  <a:xfrm>
                    <a:off x="1252754" y="2946527"/>
                    <a:ext cx="36621" cy="36621"/>
                  </a:xfrm>
                  <a:custGeom>
                    <a:avLst/>
                    <a:gdLst>
                      <a:gd name="connsiteX0" fmla="*/ 36589 w 36621"/>
                      <a:gd name="connsiteY0" fmla="*/ 17412 h 36621"/>
                      <a:gd name="connsiteX1" fmla="*/ 17412 w 36621"/>
                      <a:gd name="connsiteY1" fmla="*/ 32 h 36621"/>
                      <a:gd name="connsiteX2" fmla="*/ 32 w 36621"/>
                      <a:gd name="connsiteY2" fmla="*/ 19210 h 36621"/>
                      <a:gd name="connsiteX3" fmla="*/ 19210 w 36621"/>
                      <a:gd name="connsiteY3" fmla="*/ 36589 h 36621"/>
                      <a:gd name="connsiteX4" fmla="*/ 36589 w 36621"/>
                      <a:gd name="connsiteY4" fmla="*/ 17412 h 36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21" h="36621">
                        <a:moveTo>
                          <a:pt x="36589" y="17412"/>
                        </a:moveTo>
                        <a:cubicBezTo>
                          <a:pt x="35990" y="7224"/>
                          <a:pt x="27600" y="-567"/>
                          <a:pt x="17412" y="32"/>
                        </a:cubicBezTo>
                        <a:cubicBezTo>
                          <a:pt x="7224" y="632"/>
                          <a:pt x="-567" y="9022"/>
                          <a:pt x="32" y="19210"/>
                        </a:cubicBezTo>
                        <a:cubicBezTo>
                          <a:pt x="632" y="29397"/>
                          <a:pt x="9022" y="37188"/>
                          <a:pt x="19210" y="36589"/>
                        </a:cubicBezTo>
                        <a:cubicBezTo>
                          <a:pt x="29397" y="36589"/>
                          <a:pt x="37188" y="27600"/>
                          <a:pt x="36589" y="17412"/>
                        </a:cubicBezTo>
                        <a:close/>
                      </a:path>
                    </a:pathLst>
                  </a:custGeom>
                  <a:solidFill>
                    <a:srgbClr val="FFFFFF"/>
                  </a:solidFill>
                  <a:ln w="5983" cap="flat">
                    <a:noFill/>
                    <a:prstDash val="solid"/>
                    <a:miter/>
                  </a:ln>
                </p:spPr>
                <p:txBody>
                  <a:bodyPr rtlCol="0" anchor="ctr"/>
                  <a:lstStyle/>
                  <a:p>
                    <a:endParaRPr lang="en-BE">
                      <a:latin typeface="Trebuchet MS" panose="020B0603020202020204" pitchFamily="34" charset="0"/>
                    </a:endParaRPr>
                  </a:p>
                </p:txBody>
              </p:sp>
              <p:grpSp>
                <p:nvGrpSpPr>
                  <p:cNvPr id="325" name="Graphique 62">
                    <a:extLst>
                      <a:ext uri="{FF2B5EF4-FFF2-40B4-BE49-F238E27FC236}">
                        <a16:creationId xmlns:a16="http://schemas.microsoft.com/office/drawing/2014/main" id="{739148D4-764F-4B1A-AFD6-6334BACC2731}"/>
                      </a:ext>
                    </a:extLst>
                  </p:cNvPr>
                  <p:cNvGrpSpPr/>
                  <p:nvPr/>
                </p:nvGrpSpPr>
                <p:grpSpPr>
                  <a:xfrm>
                    <a:off x="1261776" y="2948357"/>
                    <a:ext cx="20375" cy="20375"/>
                    <a:chOff x="1261776" y="2948357"/>
                    <a:chExt cx="20375" cy="20375"/>
                  </a:xfrm>
                </p:grpSpPr>
                <p:grpSp>
                  <p:nvGrpSpPr>
                    <p:cNvPr id="330" name="Graphique 62">
                      <a:extLst>
                        <a:ext uri="{FF2B5EF4-FFF2-40B4-BE49-F238E27FC236}">
                          <a16:creationId xmlns:a16="http://schemas.microsoft.com/office/drawing/2014/main" id="{4622D111-676F-48FD-845A-2C7A1CB9BF97}"/>
                        </a:ext>
                      </a:extLst>
                    </p:cNvPr>
                    <p:cNvGrpSpPr/>
                    <p:nvPr/>
                  </p:nvGrpSpPr>
                  <p:grpSpPr>
                    <a:xfrm>
                      <a:off x="1261776" y="2948357"/>
                      <a:ext cx="20375" cy="20375"/>
                      <a:chOff x="1261776" y="2948357"/>
                      <a:chExt cx="20375" cy="20375"/>
                    </a:xfrm>
                  </p:grpSpPr>
                  <p:sp>
                    <p:nvSpPr>
                      <p:cNvPr id="332" name="Forme libre : forme 331">
                        <a:extLst>
                          <a:ext uri="{FF2B5EF4-FFF2-40B4-BE49-F238E27FC236}">
                            <a16:creationId xmlns:a16="http://schemas.microsoft.com/office/drawing/2014/main" id="{A76A6D4E-5E38-4EC1-A7D8-DD92D9E6D7B8}"/>
                          </a:ext>
                        </a:extLst>
                      </p:cNvPr>
                      <p:cNvSpPr/>
                      <p:nvPr/>
                    </p:nvSpPr>
                    <p:spPr>
                      <a:xfrm>
                        <a:off x="1261776" y="2948357"/>
                        <a:ext cx="20375" cy="20375"/>
                      </a:xfrm>
                      <a:custGeom>
                        <a:avLst/>
                        <a:gdLst>
                          <a:gd name="connsiteX0" fmla="*/ 0 w 20375"/>
                          <a:gd name="connsiteY0" fmla="*/ 10188 h 20375"/>
                          <a:gd name="connsiteX1" fmla="*/ 10188 w 20375"/>
                          <a:gd name="connsiteY1" fmla="*/ 0 h 20375"/>
                          <a:gd name="connsiteX2" fmla="*/ 20376 w 20375"/>
                          <a:gd name="connsiteY2" fmla="*/ 10188 h 20375"/>
                          <a:gd name="connsiteX3" fmla="*/ 10188 w 20375"/>
                          <a:gd name="connsiteY3" fmla="*/ 20376 h 20375"/>
                          <a:gd name="connsiteX4" fmla="*/ 0 w 20375"/>
                          <a:gd name="connsiteY4" fmla="*/ 10188 h 20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75" h="20375">
                            <a:moveTo>
                              <a:pt x="0" y="10188"/>
                            </a:moveTo>
                            <a:cubicBezTo>
                              <a:pt x="0" y="4794"/>
                              <a:pt x="4195" y="0"/>
                              <a:pt x="10188" y="0"/>
                            </a:cubicBezTo>
                            <a:cubicBezTo>
                              <a:pt x="15581" y="0"/>
                              <a:pt x="20376" y="4195"/>
                              <a:pt x="20376" y="10188"/>
                            </a:cubicBezTo>
                            <a:cubicBezTo>
                              <a:pt x="20376" y="15581"/>
                              <a:pt x="16181" y="20376"/>
                              <a:pt x="10188" y="20376"/>
                            </a:cubicBezTo>
                            <a:cubicBezTo>
                              <a:pt x="4195" y="19776"/>
                              <a:pt x="0" y="15581"/>
                              <a:pt x="0" y="10188"/>
                            </a:cubicBezTo>
                            <a:close/>
                          </a:path>
                        </a:pathLst>
                      </a:custGeom>
                      <a:solidFill>
                        <a:srgbClr val="854E48"/>
                      </a:solidFill>
                      <a:ln w="5983" cap="flat">
                        <a:noFill/>
                        <a:prstDash val="solid"/>
                        <a:miter/>
                      </a:ln>
                    </p:spPr>
                    <p:txBody>
                      <a:bodyPr rtlCol="0" anchor="ctr"/>
                      <a:lstStyle/>
                      <a:p>
                        <a:endParaRPr lang="en-BE">
                          <a:latin typeface="Trebuchet MS" panose="020B0603020202020204" pitchFamily="34" charset="0"/>
                        </a:endParaRPr>
                      </a:p>
                    </p:txBody>
                  </p:sp>
                  <p:sp>
                    <p:nvSpPr>
                      <p:cNvPr id="333" name="Forme libre : forme 332">
                        <a:extLst>
                          <a:ext uri="{FF2B5EF4-FFF2-40B4-BE49-F238E27FC236}">
                            <a16:creationId xmlns:a16="http://schemas.microsoft.com/office/drawing/2014/main" id="{8BB69C31-9AF2-4960-92AC-4CA87C295C64}"/>
                          </a:ext>
                        </a:extLst>
                      </p:cNvPr>
                      <p:cNvSpPr/>
                      <p:nvPr/>
                    </p:nvSpPr>
                    <p:spPr>
                      <a:xfrm>
                        <a:off x="1264772" y="2951953"/>
                        <a:ext cx="13184" cy="13184"/>
                      </a:xfrm>
                      <a:custGeom>
                        <a:avLst/>
                        <a:gdLst>
                          <a:gd name="connsiteX0" fmla="*/ 0 w 13184"/>
                          <a:gd name="connsiteY0" fmla="*/ 6592 h 13184"/>
                          <a:gd name="connsiteX1" fmla="*/ 6592 w 13184"/>
                          <a:gd name="connsiteY1" fmla="*/ 0 h 13184"/>
                          <a:gd name="connsiteX2" fmla="*/ 13184 w 13184"/>
                          <a:gd name="connsiteY2" fmla="*/ 6592 h 13184"/>
                          <a:gd name="connsiteX3" fmla="*/ 6592 w 13184"/>
                          <a:gd name="connsiteY3" fmla="*/ 13184 h 13184"/>
                          <a:gd name="connsiteX4" fmla="*/ 0 w 13184"/>
                          <a:gd name="connsiteY4" fmla="*/ 6592 h 13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4" h="13184">
                            <a:moveTo>
                              <a:pt x="0" y="6592"/>
                            </a:moveTo>
                            <a:cubicBezTo>
                              <a:pt x="0" y="2996"/>
                              <a:pt x="2996" y="0"/>
                              <a:pt x="6592" y="0"/>
                            </a:cubicBezTo>
                            <a:cubicBezTo>
                              <a:pt x="10188" y="0"/>
                              <a:pt x="13184" y="2996"/>
                              <a:pt x="13184" y="6592"/>
                            </a:cubicBezTo>
                            <a:cubicBezTo>
                              <a:pt x="13184" y="10188"/>
                              <a:pt x="10188" y="13184"/>
                              <a:pt x="6592" y="13184"/>
                            </a:cubicBezTo>
                            <a:cubicBezTo>
                              <a:pt x="2996" y="13184"/>
                              <a:pt x="0" y="10188"/>
                              <a:pt x="0" y="6592"/>
                            </a:cubicBezTo>
                            <a:close/>
                          </a:path>
                        </a:pathLst>
                      </a:custGeom>
                      <a:solidFill>
                        <a:srgbClr val="231F20"/>
                      </a:solidFill>
                      <a:ln w="5983" cap="flat">
                        <a:noFill/>
                        <a:prstDash val="solid"/>
                        <a:miter/>
                      </a:ln>
                    </p:spPr>
                    <p:txBody>
                      <a:bodyPr rtlCol="0" anchor="ctr"/>
                      <a:lstStyle/>
                      <a:p>
                        <a:endParaRPr lang="en-BE">
                          <a:latin typeface="Trebuchet MS" panose="020B0603020202020204" pitchFamily="34" charset="0"/>
                        </a:endParaRPr>
                      </a:p>
                    </p:txBody>
                  </p:sp>
                </p:grpSp>
                <p:sp>
                  <p:nvSpPr>
                    <p:cNvPr id="331" name="Forme libre : forme 330">
                      <a:extLst>
                        <a:ext uri="{FF2B5EF4-FFF2-40B4-BE49-F238E27FC236}">
                          <a16:creationId xmlns:a16="http://schemas.microsoft.com/office/drawing/2014/main" id="{761252E5-30DE-4EAC-B9E6-3F6CED1D52C2}"/>
                        </a:ext>
                      </a:extLst>
                    </p:cNvPr>
                    <p:cNvSpPr/>
                    <p:nvPr/>
                  </p:nvSpPr>
                  <p:spPr>
                    <a:xfrm>
                      <a:off x="1274960" y="2954350"/>
                      <a:ext cx="4794" cy="4794"/>
                    </a:xfrm>
                    <a:custGeom>
                      <a:avLst/>
                      <a:gdLst>
                        <a:gd name="connsiteX0" fmla="*/ 0 w 4794"/>
                        <a:gd name="connsiteY0" fmla="*/ 2397 h 4794"/>
                        <a:gd name="connsiteX1" fmla="*/ 2397 w 4794"/>
                        <a:gd name="connsiteY1" fmla="*/ 0 h 4794"/>
                        <a:gd name="connsiteX2" fmla="*/ 4794 w 4794"/>
                        <a:gd name="connsiteY2" fmla="*/ 2397 h 4794"/>
                        <a:gd name="connsiteX3" fmla="*/ 2397 w 4794"/>
                        <a:gd name="connsiteY3" fmla="*/ 4794 h 4794"/>
                        <a:gd name="connsiteX4" fmla="*/ 0 w 4794"/>
                        <a:gd name="connsiteY4" fmla="*/ 2397 h 4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4" h="4794">
                          <a:moveTo>
                            <a:pt x="0" y="2397"/>
                          </a:moveTo>
                          <a:cubicBezTo>
                            <a:pt x="0" y="1199"/>
                            <a:pt x="1199" y="0"/>
                            <a:pt x="2397" y="0"/>
                          </a:cubicBezTo>
                          <a:cubicBezTo>
                            <a:pt x="3596" y="0"/>
                            <a:pt x="4794" y="1199"/>
                            <a:pt x="4794" y="2397"/>
                          </a:cubicBezTo>
                          <a:cubicBezTo>
                            <a:pt x="4794" y="3596"/>
                            <a:pt x="3596" y="4794"/>
                            <a:pt x="2397" y="4794"/>
                          </a:cubicBezTo>
                          <a:cubicBezTo>
                            <a:pt x="1199" y="4794"/>
                            <a:pt x="0" y="3596"/>
                            <a:pt x="0" y="2397"/>
                          </a:cubicBezTo>
                          <a:close/>
                        </a:path>
                      </a:pathLst>
                    </a:custGeom>
                    <a:solidFill>
                      <a:srgbClr val="FFFFFF"/>
                    </a:solidFill>
                    <a:ln w="5983" cap="flat">
                      <a:noFill/>
                      <a:prstDash val="solid"/>
                      <a:miter/>
                    </a:ln>
                  </p:spPr>
                  <p:txBody>
                    <a:bodyPr rtlCol="0" anchor="ctr"/>
                    <a:lstStyle/>
                    <a:p>
                      <a:endParaRPr lang="en-BE">
                        <a:latin typeface="Trebuchet MS" panose="020B0603020202020204" pitchFamily="34" charset="0"/>
                      </a:endParaRPr>
                    </a:p>
                  </p:txBody>
                </p:sp>
              </p:grpSp>
              <p:sp>
                <p:nvSpPr>
                  <p:cNvPr id="326" name="Forme libre : forme 325">
                    <a:extLst>
                      <a:ext uri="{FF2B5EF4-FFF2-40B4-BE49-F238E27FC236}">
                        <a16:creationId xmlns:a16="http://schemas.microsoft.com/office/drawing/2014/main" id="{159AC73D-E7BA-4C0E-AF95-E21D7CF3654F}"/>
                      </a:ext>
                    </a:extLst>
                  </p:cNvPr>
                  <p:cNvSpPr/>
                  <p:nvPr/>
                </p:nvSpPr>
                <p:spPr>
                  <a:xfrm>
                    <a:off x="1251945" y="2962740"/>
                    <a:ext cx="39347" cy="22173"/>
                  </a:xfrm>
                  <a:custGeom>
                    <a:avLst/>
                    <a:gdLst>
                      <a:gd name="connsiteX0" fmla="*/ 242 w 39347"/>
                      <a:gd name="connsiteY0" fmla="*/ 1798 h 22173"/>
                      <a:gd name="connsiteX1" fmla="*/ 37398 w 39347"/>
                      <a:gd name="connsiteY1" fmla="*/ 0 h 22173"/>
                      <a:gd name="connsiteX2" fmla="*/ 20018 w 39347"/>
                      <a:gd name="connsiteY2" fmla="*/ 22174 h 22173"/>
                      <a:gd name="connsiteX3" fmla="*/ 242 w 39347"/>
                      <a:gd name="connsiteY3" fmla="*/ 1798 h 22173"/>
                    </a:gdLst>
                    <a:ahLst/>
                    <a:cxnLst>
                      <a:cxn ang="0">
                        <a:pos x="connsiteX0" y="connsiteY0"/>
                      </a:cxn>
                      <a:cxn ang="0">
                        <a:pos x="connsiteX1" y="connsiteY1"/>
                      </a:cxn>
                      <a:cxn ang="0">
                        <a:pos x="connsiteX2" y="connsiteY2"/>
                      </a:cxn>
                      <a:cxn ang="0">
                        <a:pos x="connsiteX3" y="connsiteY3"/>
                      </a:cxn>
                    </a:cxnLst>
                    <a:rect l="l" t="t" r="r" b="b"/>
                    <a:pathLst>
                      <a:path w="39347" h="22173">
                        <a:moveTo>
                          <a:pt x="242" y="1798"/>
                        </a:moveTo>
                        <a:cubicBezTo>
                          <a:pt x="9231" y="4195"/>
                          <a:pt x="23614" y="5993"/>
                          <a:pt x="37398" y="0"/>
                        </a:cubicBezTo>
                        <a:cubicBezTo>
                          <a:pt x="43391" y="9589"/>
                          <a:pt x="35000" y="22174"/>
                          <a:pt x="20018" y="22174"/>
                        </a:cubicBezTo>
                        <a:cubicBezTo>
                          <a:pt x="6834" y="22174"/>
                          <a:pt x="-1556" y="11386"/>
                          <a:pt x="242" y="1798"/>
                        </a:cubicBezTo>
                        <a:close/>
                      </a:path>
                    </a:pathLst>
                  </a:custGeom>
                  <a:solidFill>
                    <a:srgbClr val="B56D57"/>
                  </a:solidFill>
                  <a:ln w="5983" cap="flat">
                    <a:noFill/>
                    <a:prstDash val="solid"/>
                    <a:miter/>
                  </a:ln>
                </p:spPr>
                <p:txBody>
                  <a:bodyPr rtlCol="0" anchor="ctr"/>
                  <a:lstStyle/>
                  <a:p>
                    <a:endParaRPr lang="en-BE">
                      <a:latin typeface="Trebuchet MS" panose="020B0603020202020204" pitchFamily="34" charset="0"/>
                    </a:endParaRPr>
                  </a:p>
                </p:txBody>
              </p:sp>
              <p:grpSp>
                <p:nvGrpSpPr>
                  <p:cNvPr id="327" name="Graphique 62">
                    <a:extLst>
                      <a:ext uri="{FF2B5EF4-FFF2-40B4-BE49-F238E27FC236}">
                        <a16:creationId xmlns:a16="http://schemas.microsoft.com/office/drawing/2014/main" id="{E123D9D8-41C2-4CB1-80D4-3F909F9222B1}"/>
                      </a:ext>
                    </a:extLst>
                  </p:cNvPr>
                  <p:cNvGrpSpPr/>
                  <p:nvPr/>
                </p:nvGrpSpPr>
                <p:grpSpPr>
                  <a:xfrm>
                    <a:off x="1252787" y="2946559"/>
                    <a:ext cx="42549" cy="19177"/>
                    <a:chOff x="1252787" y="2946559"/>
                    <a:chExt cx="42549" cy="19177"/>
                  </a:xfrm>
                  <a:solidFill>
                    <a:srgbClr val="231F20"/>
                  </a:solidFill>
                </p:grpSpPr>
                <p:sp>
                  <p:nvSpPr>
                    <p:cNvPr id="328" name="Forme libre : forme 327">
                      <a:extLst>
                        <a:ext uri="{FF2B5EF4-FFF2-40B4-BE49-F238E27FC236}">
                          <a16:creationId xmlns:a16="http://schemas.microsoft.com/office/drawing/2014/main" id="{4364577F-622D-49EF-87D3-D5E75BB91EA3}"/>
                        </a:ext>
                      </a:extLst>
                    </p:cNvPr>
                    <p:cNvSpPr/>
                    <p:nvPr/>
                  </p:nvSpPr>
                  <p:spPr>
                    <a:xfrm>
                      <a:off x="1252787" y="2965137"/>
                      <a:ext cx="5992" cy="5992"/>
                    </a:xfrm>
                    <a:custGeom>
                      <a:avLst/>
                      <a:gdLst>
                        <a:gd name="connsiteX0" fmla="*/ 0 w 5992"/>
                        <a:gd name="connsiteY0" fmla="*/ 0 h 5992"/>
                        <a:gd name="connsiteX1" fmla="*/ 0 w 5992"/>
                        <a:gd name="connsiteY1" fmla="*/ 0 h 5992"/>
                        <a:gd name="connsiteX2" fmla="*/ 0 w 5992"/>
                        <a:gd name="connsiteY2" fmla="*/ 0 h 5992"/>
                      </a:gdLst>
                      <a:ahLst/>
                      <a:cxnLst>
                        <a:cxn ang="0">
                          <a:pos x="connsiteX0" y="connsiteY0"/>
                        </a:cxn>
                        <a:cxn ang="0">
                          <a:pos x="connsiteX1" y="connsiteY1"/>
                        </a:cxn>
                        <a:cxn ang="0">
                          <a:pos x="connsiteX2" y="connsiteY2"/>
                        </a:cxn>
                      </a:cxnLst>
                      <a:rect l="l" t="t" r="r" b="b"/>
                      <a:pathLst>
                        <a:path w="5992" h="5992">
                          <a:moveTo>
                            <a:pt x="0" y="0"/>
                          </a:moveTo>
                          <a:cubicBezTo>
                            <a:pt x="0" y="0"/>
                            <a:pt x="0" y="0"/>
                            <a:pt x="0" y="0"/>
                          </a:cubicBezTo>
                          <a:cubicBezTo>
                            <a:pt x="0" y="0"/>
                            <a:pt x="0" y="0"/>
                            <a:pt x="0" y="0"/>
                          </a:cubicBezTo>
                          <a:close/>
                        </a:path>
                      </a:pathLst>
                    </a:custGeom>
                    <a:solidFill>
                      <a:srgbClr val="231F20"/>
                    </a:solidFill>
                    <a:ln w="5983" cap="flat">
                      <a:noFill/>
                      <a:prstDash val="solid"/>
                      <a:miter/>
                    </a:ln>
                  </p:spPr>
                  <p:txBody>
                    <a:bodyPr rtlCol="0" anchor="ctr"/>
                    <a:lstStyle/>
                    <a:p>
                      <a:endParaRPr lang="en-BE">
                        <a:latin typeface="Trebuchet MS" panose="020B0603020202020204" pitchFamily="34" charset="0"/>
                      </a:endParaRPr>
                    </a:p>
                  </p:txBody>
                </p:sp>
                <p:sp>
                  <p:nvSpPr>
                    <p:cNvPr id="329" name="Forme libre : forme 328">
                      <a:extLst>
                        <a:ext uri="{FF2B5EF4-FFF2-40B4-BE49-F238E27FC236}">
                          <a16:creationId xmlns:a16="http://schemas.microsoft.com/office/drawing/2014/main" id="{8F00980D-4A5C-4195-9D54-AD370708F09C}"/>
                        </a:ext>
                      </a:extLst>
                    </p:cNvPr>
                    <p:cNvSpPr/>
                    <p:nvPr/>
                  </p:nvSpPr>
                  <p:spPr>
                    <a:xfrm>
                      <a:off x="1253386" y="2946559"/>
                      <a:ext cx="41950" cy="19177"/>
                    </a:xfrm>
                    <a:custGeom>
                      <a:avLst/>
                      <a:gdLst>
                        <a:gd name="connsiteX0" fmla="*/ 37755 w 41950"/>
                        <a:gd name="connsiteY0" fmla="*/ 10787 h 19177"/>
                        <a:gd name="connsiteX1" fmla="*/ 20376 w 41950"/>
                        <a:gd name="connsiteY1" fmla="*/ 0 h 19177"/>
                        <a:gd name="connsiteX2" fmla="*/ 17379 w 41950"/>
                        <a:gd name="connsiteY2" fmla="*/ 0 h 19177"/>
                        <a:gd name="connsiteX3" fmla="*/ 14383 w 41950"/>
                        <a:gd name="connsiteY3" fmla="*/ 599 h 19177"/>
                        <a:gd name="connsiteX4" fmla="*/ 14383 w 41950"/>
                        <a:gd name="connsiteY4" fmla="*/ 599 h 19177"/>
                        <a:gd name="connsiteX5" fmla="*/ 14383 w 41950"/>
                        <a:gd name="connsiteY5" fmla="*/ 599 h 19177"/>
                        <a:gd name="connsiteX6" fmla="*/ 0 w 41950"/>
                        <a:gd name="connsiteY6" fmla="*/ 19177 h 19177"/>
                        <a:gd name="connsiteX7" fmla="*/ 0 w 41950"/>
                        <a:gd name="connsiteY7" fmla="*/ 19177 h 19177"/>
                        <a:gd name="connsiteX8" fmla="*/ 0 w 41950"/>
                        <a:gd name="connsiteY8" fmla="*/ 19177 h 19177"/>
                        <a:gd name="connsiteX9" fmla="*/ 0 w 41950"/>
                        <a:gd name="connsiteY9" fmla="*/ 19177 h 19177"/>
                        <a:gd name="connsiteX10" fmla="*/ 0 w 41950"/>
                        <a:gd name="connsiteY10" fmla="*/ 19177 h 19177"/>
                        <a:gd name="connsiteX11" fmla="*/ 0 w 41950"/>
                        <a:gd name="connsiteY11" fmla="*/ 19177 h 19177"/>
                        <a:gd name="connsiteX12" fmla="*/ 0 w 41950"/>
                        <a:gd name="connsiteY12" fmla="*/ 19177 h 19177"/>
                        <a:gd name="connsiteX13" fmla="*/ 0 w 41950"/>
                        <a:gd name="connsiteY13" fmla="*/ 19177 h 19177"/>
                        <a:gd name="connsiteX14" fmla="*/ 17979 w 41950"/>
                        <a:gd name="connsiteY14" fmla="*/ 4195 h 19177"/>
                        <a:gd name="connsiteX15" fmla="*/ 36557 w 41950"/>
                        <a:gd name="connsiteY15" fmla="*/ 16780 h 19177"/>
                        <a:gd name="connsiteX16" fmla="*/ 41950 w 41950"/>
                        <a:gd name="connsiteY16" fmla="*/ 15581 h 19177"/>
                        <a:gd name="connsiteX17" fmla="*/ 37755 w 41950"/>
                        <a:gd name="connsiteY17" fmla="*/ 10787 h 1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950" h="19177">
                          <a:moveTo>
                            <a:pt x="37755" y="10787"/>
                          </a:moveTo>
                          <a:cubicBezTo>
                            <a:pt x="33560" y="2996"/>
                            <a:pt x="26968" y="0"/>
                            <a:pt x="20376" y="0"/>
                          </a:cubicBezTo>
                          <a:cubicBezTo>
                            <a:pt x="19177" y="0"/>
                            <a:pt x="18578" y="0"/>
                            <a:pt x="17379" y="0"/>
                          </a:cubicBezTo>
                          <a:cubicBezTo>
                            <a:pt x="16181" y="0"/>
                            <a:pt x="15581" y="0"/>
                            <a:pt x="14383" y="599"/>
                          </a:cubicBezTo>
                          <a:cubicBezTo>
                            <a:pt x="14383" y="599"/>
                            <a:pt x="14383" y="599"/>
                            <a:pt x="14383" y="599"/>
                          </a:cubicBezTo>
                          <a:cubicBezTo>
                            <a:pt x="14383" y="599"/>
                            <a:pt x="14383" y="599"/>
                            <a:pt x="14383" y="599"/>
                          </a:cubicBezTo>
                          <a:cubicBezTo>
                            <a:pt x="5993" y="2397"/>
                            <a:pt x="0" y="10188"/>
                            <a:pt x="0" y="19177"/>
                          </a:cubicBezTo>
                          <a:lnTo>
                            <a:pt x="0" y="19177"/>
                          </a:lnTo>
                          <a:lnTo>
                            <a:pt x="0" y="19177"/>
                          </a:lnTo>
                          <a:cubicBezTo>
                            <a:pt x="0" y="19177"/>
                            <a:pt x="0" y="19177"/>
                            <a:pt x="0" y="19177"/>
                          </a:cubicBezTo>
                          <a:cubicBezTo>
                            <a:pt x="0" y="19177"/>
                            <a:pt x="0" y="19177"/>
                            <a:pt x="0" y="19177"/>
                          </a:cubicBezTo>
                          <a:cubicBezTo>
                            <a:pt x="0" y="19177"/>
                            <a:pt x="0" y="19177"/>
                            <a:pt x="0" y="19177"/>
                          </a:cubicBezTo>
                          <a:cubicBezTo>
                            <a:pt x="0" y="19177"/>
                            <a:pt x="0" y="19177"/>
                            <a:pt x="0" y="19177"/>
                          </a:cubicBezTo>
                          <a:cubicBezTo>
                            <a:pt x="0" y="19177"/>
                            <a:pt x="0" y="19177"/>
                            <a:pt x="0" y="19177"/>
                          </a:cubicBezTo>
                          <a:cubicBezTo>
                            <a:pt x="1199" y="10787"/>
                            <a:pt x="8390" y="4794"/>
                            <a:pt x="17979" y="4195"/>
                          </a:cubicBezTo>
                          <a:cubicBezTo>
                            <a:pt x="29964" y="3596"/>
                            <a:pt x="35957" y="10787"/>
                            <a:pt x="36557" y="16780"/>
                          </a:cubicBezTo>
                          <a:cubicBezTo>
                            <a:pt x="36557" y="16780"/>
                            <a:pt x="39553" y="16780"/>
                            <a:pt x="41950" y="15581"/>
                          </a:cubicBezTo>
                          <a:cubicBezTo>
                            <a:pt x="39553" y="14982"/>
                            <a:pt x="38354" y="13184"/>
                            <a:pt x="37755" y="10787"/>
                          </a:cubicBezTo>
                          <a:close/>
                        </a:path>
                      </a:pathLst>
                    </a:custGeom>
                    <a:solidFill>
                      <a:srgbClr val="231F20"/>
                    </a:solidFill>
                    <a:ln w="5983" cap="flat">
                      <a:noFill/>
                      <a:prstDash val="solid"/>
                      <a:miter/>
                    </a:ln>
                  </p:spPr>
                  <p:txBody>
                    <a:bodyPr rtlCol="0" anchor="ctr"/>
                    <a:lstStyle/>
                    <a:p>
                      <a:endParaRPr lang="en-BE">
                        <a:latin typeface="Trebuchet MS" panose="020B0603020202020204" pitchFamily="34" charset="0"/>
                      </a:endParaRPr>
                    </a:p>
                  </p:txBody>
                </p:sp>
              </p:grpSp>
            </p:grpSp>
            <p:grpSp>
              <p:nvGrpSpPr>
                <p:cNvPr id="313" name="Graphique 62">
                  <a:extLst>
                    <a:ext uri="{FF2B5EF4-FFF2-40B4-BE49-F238E27FC236}">
                      <a16:creationId xmlns:a16="http://schemas.microsoft.com/office/drawing/2014/main" id="{4B8A4F0F-F3FC-4603-AF7C-3ED991988764}"/>
                    </a:ext>
                  </a:extLst>
                </p:cNvPr>
                <p:cNvGrpSpPr/>
                <p:nvPr/>
              </p:nvGrpSpPr>
              <p:grpSpPr>
                <a:xfrm>
                  <a:off x="1168886" y="2946527"/>
                  <a:ext cx="42936" cy="38386"/>
                  <a:chOff x="1168886" y="2946527"/>
                  <a:chExt cx="42936" cy="38386"/>
                </a:xfrm>
              </p:grpSpPr>
              <p:sp>
                <p:nvSpPr>
                  <p:cNvPr id="314" name="Forme libre : forme 313">
                    <a:extLst>
                      <a:ext uri="{FF2B5EF4-FFF2-40B4-BE49-F238E27FC236}">
                        <a16:creationId xmlns:a16="http://schemas.microsoft.com/office/drawing/2014/main" id="{2464CC2E-5833-4EF6-82D3-F3AB11C6105C}"/>
                      </a:ext>
                    </a:extLst>
                  </p:cNvPr>
                  <p:cNvSpPr/>
                  <p:nvPr/>
                </p:nvSpPr>
                <p:spPr>
                  <a:xfrm>
                    <a:off x="1174247" y="2946527"/>
                    <a:ext cx="36621" cy="36621"/>
                  </a:xfrm>
                  <a:custGeom>
                    <a:avLst/>
                    <a:gdLst>
                      <a:gd name="connsiteX0" fmla="*/ 32 w 36621"/>
                      <a:gd name="connsiteY0" fmla="*/ 17412 h 36621"/>
                      <a:gd name="connsiteX1" fmla="*/ 19210 w 36621"/>
                      <a:gd name="connsiteY1" fmla="*/ 32 h 36621"/>
                      <a:gd name="connsiteX2" fmla="*/ 36589 w 36621"/>
                      <a:gd name="connsiteY2" fmla="*/ 19210 h 36621"/>
                      <a:gd name="connsiteX3" fmla="*/ 17412 w 36621"/>
                      <a:gd name="connsiteY3" fmla="*/ 36589 h 36621"/>
                      <a:gd name="connsiteX4" fmla="*/ 32 w 36621"/>
                      <a:gd name="connsiteY4" fmla="*/ 17412 h 36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21" h="36621">
                        <a:moveTo>
                          <a:pt x="32" y="17412"/>
                        </a:moveTo>
                        <a:cubicBezTo>
                          <a:pt x="632" y="7224"/>
                          <a:pt x="9022" y="-567"/>
                          <a:pt x="19210" y="32"/>
                        </a:cubicBezTo>
                        <a:cubicBezTo>
                          <a:pt x="29397" y="632"/>
                          <a:pt x="37188" y="9022"/>
                          <a:pt x="36589" y="19210"/>
                        </a:cubicBezTo>
                        <a:cubicBezTo>
                          <a:pt x="35990" y="29397"/>
                          <a:pt x="27600" y="37188"/>
                          <a:pt x="17412" y="36589"/>
                        </a:cubicBezTo>
                        <a:cubicBezTo>
                          <a:pt x="7224" y="36589"/>
                          <a:pt x="-567" y="27600"/>
                          <a:pt x="32" y="17412"/>
                        </a:cubicBezTo>
                        <a:close/>
                      </a:path>
                    </a:pathLst>
                  </a:custGeom>
                  <a:solidFill>
                    <a:srgbClr val="FFFFFF"/>
                  </a:solidFill>
                  <a:ln w="5983" cap="flat">
                    <a:noFill/>
                    <a:prstDash val="solid"/>
                    <a:miter/>
                  </a:ln>
                </p:spPr>
                <p:txBody>
                  <a:bodyPr rtlCol="0" anchor="ctr"/>
                  <a:lstStyle/>
                  <a:p>
                    <a:endParaRPr lang="en-BE">
                      <a:latin typeface="Trebuchet MS" panose="020B0603020202020204" pitchFamily="34" charset="0"/>
                    </a:endParaRPr>
                  </a:p>
                </p:txBody>
              </p:sp>
              <p:grpSp>
                <p:nvGrpSpPr>
                  <p:cNvPr id="315" name="Graphique 62">
                    <a:extLst>
                      <a:ext uri="{FF2B5EF4-FFF2-40B4-BE49-F238E27FC236}">
                        <a16:creationId xmlns:a16="http://schemas.microsoft.com/office/drawing/2014/main" id="{0A41B6EF-3C17-49BD-BF09-CEDC6E7F30B1}"/>
                      </a:ext>
                    </a:extLst>
                  </p:cNvPr>
                  <p:cNvGrpSpPr/>
                  <p:nvPr/>
                </p:nvGrpSpPr>
                <p:grpSpPr>
                  <a:xfrm>
                    <a:off x="1182071" y="2948357"/>
                    <a:ext cx="20375" cy="20375"/>
                    <a:chOff x="1182071" y="2948357"/>
                    <a:chExt cx="20375" cy="20375"/>
                  </a:xfrm>
                </p:grpSpPr>
                <p:grpSp>
                  <p:nvGrpSpPr>
                    <p:cNvPr id="320" name="Graphique 62">
                      <a:extLst>
                        <a:ext uri="{FF2B5EF4-FFF2-40B4-BE49-F238E27FC236}">
                          <a16:creationId xmlns:a16="http://schemas.microsoft.com/office/drawing/2014/main" id="{F8A50354-7210-4B72-8617-6B5FD102EE33}"/>
                        </a:ext>
                      </a:extLst>
                    </p:cNvPr>
                    <p:cNvGrpSpPr/>
                    <p:nvPr/>
                  </p:nvGrpSpPr>
                  <p:grpSpPr>
                    <a:xfrm>
                      <a:off x="1182071" y="2948357"/>
                      <a:ext cx="20375" cy="20375"/>
                      <a:chOff x="1182071" y="2948357"/>
                      <a:chExt cx="20375" cy="20375"/>
                    </a:xfrm>
                  </p:grpSpPr>
                  <p:sp>
                    <p:nvSpPr>
                      <p:cNvPr id="322" name="Forme libre : forme 321">
                        <a:extLst>
                          <a:ext uri="{FF2B5EF4-FFF2-40B4-BE49-F238E27FC236}">
                            <a16:creationId xmlns:a16="http://schemas.microsoft.com/office/drawing/2014/main" id="{4E771AEA-E749-46BA-9E25-492655B7577B}"/>
                          </a:ext>
                        </a:extLst>
                      </p:cNvPr>
                      <p:cNvSpPr/>
                      <p:nvPr/>
                    </p:nvSpPr>
                    <p:spPr>
                      <a:xfrm>
                        <a:off x="1182071" y="2948357"/>
                        <a:ext cx="20375" cy="20375"/>
                      </a:xfrm>
                      <a:custGeom>
                        <a:avLst/>
                        <a:gdLst>
                          <a:gd name="connsiteX0" fmla="*/ 20376 w 20375"/>
                          <a:gd name="connsiteY0" fmla="*/ 10188 h 20375"/>
                          <a:gd name="connsiteX1" fmla="*/ 10188 w 20375"/>
                          <a:gd name="connsiteY1" fmla="*/ 0 h 20375"/>
                          <a:gd name="connsiteX2" fmla="*/ 0 w 20375"/>
                          <a:gd name="connsiteY2" fmla="*/ 10188 h 20375"/>
                          <a:gd name="connsiteX3" fmla="*/ 10188 w 20375"/>
                          <a:gd name="connsiteY3" fmla="*/ 20376 h 20375"/>
                          <a:gd name="connsiteX4" fmla="*/ 20376 w 20375"/>
                          <a:gd name="connsiteY4" fmla="*/ 10188 h 20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75" h="20375">
                            <a:moveTo>
                              <a:pt x="20376" y="10188"/>
                            </a:moveTo>
                            <a:cubicBezTo>
                              <a:pt x="20376" y="4794"/>
                              <a:pt x="16181" y="0"/>
                              <a:pt x="10188" y="0"/>
                            </a:cubicBezTo>
                            <a:cubicBezTo>
                              <a:pt x="4794" y="0"/>
                              <a:pt x="0" y="4195"/>
                              <a:pt x="0" y="10188"/>
                            </a:cubicBezTo>
                            <a:cubicBezTo>
                              <a:pt x="0" y="15581"/>
                              <a:pt x="4195" y="20376"/>
                              <a:pt x="10188" y="20376"/>
                            </a:cubicBezTo>
                            <a:cubicBezTo>
                              <a:pt x="15581" y="19776"/>
                              <a:pt x="20376" y="15581"/>
                              <a:pt x="20376" y="10188"/>
                            </a:cubicBezTo>
                            <a:close/>
                          </a:path>
                        </a:pathLst>
                      </a:custGeom>
                      <a:solidFill>
                        <a:srgbClr val="854E48"/>
                      </a:solidFill>
                      <a:ln w="5983" cap="flat">
                        <a:noFill/>
                        <a:prstDash val="solid"/>
                        <a:miter/>
                      </a:ln>
                    </p:spPr>
                    <p:txBody>
                      <a:bodyPr rtlCol="0" anchor="ctr"/>
                      <a:lstStyle/>
                      <a:p>
                        <a:endParaRPr lang="en-BE">
                          <a:latin typeface="Trebuchet MS" panose="020B0603020202020204" pitchFamily="34" charset="0"/>
                        </a:endParaRPr>
                      </a:p>
                    </p:txBody>
                  </p:sp>
                  <p:sp>
                    <p:nvSpPr>
                      <p:cNvPr id="323" name="Forme libre : forme 322">
                        <a:extLst>
                          <a:ext uri="{FF2B5EF4-FFF2-40B4-BE49-F238E27FC236}">
                            <a16:creationId xmlns:a16="http://schemas.microsoft.com/office/drawing/2014/main" id="{6B4F24FC-4FE5-4161-892C-7CD12F50038F}"/>
                          </a:ext>
                        </a:extLst>
                      </p:cNvPr>
                      <p:cNvSpPr/>
                      <p:nvPr/>
                    </p:nvSpPr>
                    <p:spPr>
                      <a:xfrm>
                        <a:off x="1185666" y="2951953"/>
                        <a:ext cx="13184" cy="13184"/>
                      </a:xfrm>
                      <a:custGeom>
                        <a:avLst/>
                        <a:gdLst>
                          <a:gd name="connsiteX0" fmla="*/ 13184 w 13184"/>
                          <a:gd name="connsiteY0" fmla="*/ 6592 h 13184"/>
                          <a:gd name="connsiteX1" fmla="*/ 6592 w 13184"/>
                          <a:gd name="connsiteY1" fmla="*/ 13184 h 13184"/>
                          <a:gd name="connsiteX2" fmla="*/ 0 w 13184"/>
                          <a:gd name="connsiteY2" fmla="*/ 6592 h 13184"/>
                          <a:gd name="connsiteX3" fmla="*/ 6592 w 13184"/>
                          <a:gd name="connsiteY3" fmla="*/ 0 h 13184"/>
                          <a:gd name="connsiteX4" fmla="*/ 13184 w 13184"/>
                          <a:gd name="connsiteY4" fmla="*/ 6592 h 13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4" h="13184">
                            <a:moveTo>
                              <a:pt x="13184" y="6592"/>
                            </a:moveTo>
                            <a:cubicBezTo>
                              <a:pt x="13184" y="10233"/>
                              <a:pt x="10233" y="13184"/>
                              <a:pt x="6592" y="13184"/>
                            </a:cubicBezTo>
                            <a:cubicBezTo>
                              <a:pt x="2951" y="13184"/>
                              <a:pt x="0" y="10233"/>
                              <a:pt x="0" y="6592"/>
                            </a:cubicBezTo>
                            <a:cubicBezTo>
                              <a:pt x="0" y="2951"/>
                              <a:pt x="2951" y="0"/>
                              <a:pt x="6592" y="0"/>
                            </a:cubicBezTo>
                            <a:cubicBezTo>
                              <a:pt x="10233" y="0"/>
                              <a:pt x="13184" y="2951"/>
                              <a:pt x="13184" y="6592"/>
                            </a:cubicBezTo>
                            <a:close/>
                          </a:path>
                        </a:pathLst>
                      </a:custGeom>
                      <a:solidFill>
                        <a:srgbClr val="231F20"/>
                      </a:solidFill>
                      <a:ln w="5983" cap="flat">
                        <a:noFill/>
                        <a:prstDash val="solid"/>
                        <a:miter/>
                      </a:ln>
                    </p:spPr>
                    <p:txBody>
                      <a:bodyPr rtlCol="0" anchor="ctr"/>
                      <a:lstStyle/>
                      <a:p>
                        <a:endParaRPr lang="en-BE">
                          <a:latin typeface="Trebuchet MS" panose="020B0603020202020204" pitchFamily="34" charset="0"/>
                        </a:endParaRPr>
                      </a:p>
                    </p:txBody>
                  </p:sp>
                </p:grpSp>
                <p:sp>
                  <p:nvSpPr>
                    <p:cNvPr id="321" name="Forme libre : forme 320">
                      <a:extLst>
                        <a:ext uri="{FF2B5EF4-FFF2-40B4-BE49-F238E27FC236}">
                          <a16:creationId xmlns:a16="http://schemas.microsoft.com/office/drawing/2014/main" id="{607A5FD2-509E-4C1F-9955-236A6F653BCC}"/>
                        </a:ext>
                      </a:extLst>
                    </p:cNvPr>
                    <p:cNvSpPr/>
                    <p:nvPr/>
                  </p:nvSpPr>
                  <p:spPr>
                    <a:xfrm>
                      <a:off x="1183868" y="2954350"/>
                      <a:ext cx="4794" cy="4794"/>
                    </a:xfrm>
                    <a:custGeom>
                      <a:avLst/>
                      <a:gdLst>
                        <a:gd name="connsiteX0" fmla="*/ 4794 w 4794"/>
                        <a:gd name="connsiteY0" fmla="*/ 2397 h 4794"/>
                        <a:gd name="connsiteX1" fmla="*/ 2397 w 4794"/>
                        <a:gd name="connsiteY1" fmla="*/ 0 h 4794"/>
                        <a:gd name="connsiteX2" fmla="*/ 0 w 4794"/>
                        <a:gd name="connsiteY2" fmla="*/ 2397 h 4794"/>
                        <a:gd name="connsiteX3" fmla="*/ 2397 w 4794"/>
                        <a:gd name="connsiteY3" fmla="*/ 4794 h 4794"/>
                        <a:gd name="connsiteX4" fmla="*/ 4794 w 4794"/>
                        <a:gd name="connsiteY4" fmla="*/ 2397 h 4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4" h="4794">
                          <a:moveTo>
                            <a:pt x="4794" y="2397"/>
                          </a:moveTo>
                          <a:cubicBezTo>
                            <a:pt x="4794" y="1199"/>
                            <a:pt x="3596" y="0"/>
                            <a:pt x="2397" y="0"/>
                          </a:cubicBezTo>
                          <a:cubicBezTo>
                            <a:pt x="1199" y="0"/>
                            <a:pt x="0" y="1199"/>
                            <a:pt x="0" y="2397"/>
                          </a:cubicBezTo>
                          <a:cubicBezTo>
                            <a:pt x="0" y="3596"/>
                            <a:pt x="1199" y="4794"/>
                            <a:pt x="2397" y="4794"/>
                          </a:cubicBezTo>
                          <a:cubicBezTo>
                            <a:pt x="3596" y="4794"/>
                            <a:pt x="4794" y="3596"/>
                            <a:pt x="4794" y="2397"/>
                          </a:cubicBezTo>
                          <a:close/>
                        </a:path>
                      </a:pathLst>
                    </a:custGeom>
                    <a:solidFill>
                      <a:srgbClr val="FFFFFF"/>
                    </a:solidFill>
                    <a:ln w="5983" cap="flat">
                      <a:noFill/>
                      <a:prstDash val="solid"/>
                      <a:miter/>
                    </a:ln>
                  </p:spPr>
                  <p:txBody>
                    <a:bodyPr rtlCol="0" anchor="ctr"/>
                    <a:lstStyle/>
                    <a:p>
                      <a:endParaRPr lang="en-BE">
                        <a:latin typeface="Trebuchet MS" panose="020B0603020202020204" pitchFamily="34" charset="0"/>
                      </a:endParaRPr>
                    </a:p>
                  </p:txBody>
                </p:sp>
              </p:grpSp>
              <p:sp>
                <p:nvSpPr>
                  <p:cNvPr id="316" name="Forme libre : forme 315">
                    <a:extLst>
                      <a:ext uri="{FF2B5EF4-FFF2-40B4-BE49-F238E27FC236}">
                        <a16:creationId xmlns:a16="http://schemas.microsoft.com/office/drawing/2014/main" id="{0F77B6C0-EC92-4D79-A239-9F0692AB4E35}"/>
                      </a:ext>
                    </a:extLst>
                  </p:cNvPr>
                  <p:cNvSpPr/>
                  <p:nvPr/>
                </p:nvSpPr>
                <p:spPr>
                  <a:xfrm>
                    <a:off x="1172330" y="2962740"/>
                    <a:ext cx="39493" cy="22173"/>
                  </a:xfrm>
                  <a:custGeom>
                    <a:avLst/>
                    <a:gdLst>
                      <a:gd name="connsiteX0" fmla="*/ 39106 w 39493"/>
                      <a:gd name="connsiteY0" fmla="*/ 1798 h 22173"/>
                      <a:gd name="connsiteX1" fmla="*/ 1950 w 39493"/>
                      <a:gd name="connsiteY1" fmla="*/ 0 h 22173"/>
                      <a:gd name="connsiteX2" fmla="*/ 19329 w 39493"/>
                      <a:gd name="connsiteY2" fmla="*/ 22174 h 22173"/>
                      <a:gd name="connsiteX3" fmla="*/ 39106 w 39493"/>
                      <a:gd name="connsiteY3" fmla="*/ 1798 h 22173"/>
                    </a:gdLst>
                    <a:ahLst/>
                    <a:cxnLst>
                      <a:cxn ang="0">
                        <a:pos x="connsiteX0" y="connsiteY0"/>
                      </a:cxn>
                      <a:cxn ang="0">
                        <a:pos x="connsiteX1" y="connsiteY1"/>
                      </a:cxn>
                      <a:cxn ang="0">
                        <a:pos x="connsiteX2" y="connsiteY2"/>
                      </a:cxn>
                      <a:cxn ang="0">
                        <a:pos x="connsiteX3" y="connsiteY3"/>
                      </a:cxn>
                    </a:cxnLst>
                    <a:rect l="l" t="t" r="r" b="b"/>
                    <a:pathLst>
                      <a:path w="39493" h="22173">
                        <a:moveTo>
                          <a:pt x="39106" y="1798"/>
                        </a:moveTo>
                        <a:cubicBezTo>
                          <a:pt x="30116" y="4195"/>
                          <a:pt x="15734" y="5993"/>
                          <a:pt x="1950" y="0"/>
                        </a:cubicBezTo>
                        <a:cubicBezTo>
                          <a:pt x="-4043" y="9589"/>
                          <a:pt x="4347" y="22174"/>
                          <a:pt x="19329" y="22174"/>
                        </a:cubicBezTo>
                        <a:cubicBezTo>
                          <a:pt x="32514" y="22174"/>
                          <a:pt x="41503" y="11386"/>
                          <a:pt x="39106" y="1798"/>
                        </a:cubicBezTo>
                        <a:close/>
                      </a:path>
                    </a:pathLst>
                  </a:custGeom>
                  <a:solidFill>
                    <a:srgbClr val="B56D57"/>
                  </a:solidFill>
                  <a:ln w="5983" cap="flat">
                    <a:noFill/>
                    <a:prstDash val="solid"/>
                    <a:miter/>
                  </a:ln>
                </p:spPr>
                <p:txBody>
                  <a:bodyPr rtlCol="0" anchor="ctr"/>
                  <a:lstStyle/>
                  <a:p>
                    <a:endParaRPr lang="en-BE">
                      <a:latin typeface="Trebuchet MS" panose="020B0603020202020204" pitchFamily="34" charset="0"/>
                    </a:endParaRPr>
                  </a:p>
                </p:txBody>
              </p:sp>
              <p:grpSp>
                <p:nvGrpSpPr>
                  <p:cNvPr id="317" name="Graphique 62">
                    <a:extLst>
                      <a:ext uri="{FF2B5EF4-FFF2-40B4-BE49-F238E27FC236}">
                        <a16:creationId xmlns:a16="http://schemas.microsoft.com/office/drawing/2014/main" id="{46E77293-D7FB-4193-B97E-5CC40FCC60B2}"/>
                      </a:ext>
                    </a:extLst>
                  </p:cNvPr>
                  <p:cNvGrpSpPr/>
                  <p:nvPr/>
                </p:nvGrpSpPr>
                <p:grpSpPr>
                  <a:xfrm>
                    <a:off x="1168886" y="2946559"/>
                    <a:ext cx="41950" cy="19177"/>
                    <a:chOff x="1168886" y="2946559"/>
                    <a:chExt cx="41950" cy="19177"/>
                  </a:xfrm>
                  <a:solidFill>
                    <a:srgbClr val="231F20"/>
                  </a:solidFill>
                </p:grpSpPr>
                <p:sp>
                  <p:nvSpPr>
                    <p:cNvPr id="318" name="Forme libre : forme 317">
                      <a:extLst>
                        <a:ext uri="{FF2B5EF4-FFF2-40B4-BE49-F238E27FC236}">
                          <a16:creationId xmlns:a16="http://schemas.microsoft.com/office/drawing/2014/main" id="{D8670786-DC12-4C2A-BB47-BB5F61153A61}"/>
                        </a:ext>
                      </a:extLst>
                    </p:cNvPr>
                    <p:cNvSpPr/>
                    <p:nvPr/>
                  </p:nvSpPr>
                  <p:spPr>
                    <a:xfrm>
                      <a:off x="1210836" y="2965137"/>
                      <a:ext cx="5992" cy="5992"/>
                    </a:xfrm>
                    <a:custGeom>
                      <a:avLst/>
                      <a:gdLst>
                        <a:gd name="connsiteX0" fmla="*/ 0 w 5992"/>
                        <a:gd name="connsiteY0" fmla="*/ 0 h 5992"/>
                        <a:gd name="connsiteX1" fmla="*/ 0 w 5992"/>
                        <a:gd name="connsiteY1" fmla="*/ 0 h 5992"/>
                        <a:gd name="connsiteX2" fmla="*/ 0 w 5992"/>
                        <a:gd name="connsiteY2" fmla="*/ 0 h 5992"/>
                      </a:gdLst>
                      <a:ahLst/>
                      <a:cxnLst>
                        <a:cxn ang="0">
                          <a:pos x="connsiteX0" y="connsiteY0"/>
                        </a:cxn>
                        <a:cxn ang="0">
                          <a:pos x="connsiteX1" y="connsiteY1"/>
                        </a:cxn>
                        <a:cxn ang="0">
                          <a:pos x="connsiteX2" y="connsiteY2"/>
                        </a:cxn>
                      </a:cxnLst>
                      <a:rect l="l" t="t" r="r" b="b"/>
                      <a:pathLst>
                        <a:path w="5992" h="5992">
                          <a:moveTo>
                            <a:pt x="0" y="0"/>
                          </a:moveTo>
                          <a:cubicBezTo>
                            <a:pt x="0" y="0"/>
                            <a:pt x="0" y="0"/>
                            <a:pt x="0" y="0"/>
                          </a:cubicBezTo>
                          <a:cubicBezTo>
                            <a:pt x="0" y="0"/>
                            <a:pt x="0" y="0"/>
                            <a:pt x="0" y="0"/>
                          </a:cubicBezTo>
                          <a:close/>
                        </a:path>
                      </a:pathLst>
                    </a:custGeom>
                    <a:solidFill>
                      <a:srgbClr val="231F20"/>
                    </a:solidFill>
                    <a:ln w="5983" cap="flat">
                      <a:noFill/>
                      <a:prstDash val="solid"/>
                      <a:miter/>
                    </a:ln>
                  </p:spPr>
                  <p:txBody>
                    <a:bodyPr rtlCol="0" anchor="ctr"/>
                    <a:lstStyle/>
                    <a:p>
                      <a:endParaRPr lang="en-BE">
                        <a:latin typeface="Trebuchet MS" panose="020B0603020202020204" pitchFamily="34" charset="0"/>
                      </a:endParaRPr>
                    </a:p>
                  </p:txBody>
                </p:sp>
                <p:sp>
                  <p:nvSpPr>
                    <p:cNvPr id="319" name="Forme libre : forme 318">
                      <a:extLst>
                        <a:ext uri="{FF2B5EF4-FFF2-40B4-BE49-F238E27FC236}">
                          <a16:creationId xmlns:a16="http://schemas.microsoft.com/office/drawing/2014/main" id="{917BA365-6814-4C38-BB8D-14B00C9E5A25}"/>
                        </a:ext>
                      </a:extLst>
                    </p:cNvPr>
                    <p:cNvSpPr/>
                    <p:nvPr/>
                  </p:nvSpPr>
                  <p:spPr>
                    <a:xfrm>
                      <a:off x="1168886" y="2946559"/>
                      <a:ext cx="41950" cy="19177"/>
                    </a:xfrm>
                    <a:custGeom>
                      <a:avLst/>
                      <a:gdLst>
                        <a:gd name="connsiteX0" fmla="*/ 4195 w 41950"/>
                        <a:gd name="connsiteY0" fmla="*/ 10787 h 19177"/>
                        <a:gd name="connsiteX1" fmla="*/ 21574 w 41950"/>
                        <a:gd name="connsiteY1" fmla="*/ 0 h 19177"/>
                        <a:gd name="connsiteX2" fmla="*/ 24571 w 41950"/>
                        <a:gd name="connsiteY2" fmla="*/ 0 h 19177"/>
                        <a:gd name="connsiteX3" fmla="*/ 27567 w 41950"/>
                        <a:gd name="connsiteY3" fmla="*/ 599 h 19177"/>
                        <a:gd name="connsiteX4" fmla="*/ 27567 w 41950"/>
                        <a:gd name="connsiteY4" fmla="*/ 599 h 19177"/>
                        <a:gd name="connsiteX5" fmla="*/ 27567 w 41950"/>
                        <a:gd name="connsiteY5" fmla="*/ 599 h 19177"/>
                        <a:gd name="connsiteX6" fmla="*/ 41950 w 41950"/>
                        <a:gd name="connsiteY6" fmla="*/ 19177 h 19177"/>
                        <a:gd name="connsiteX7" fmla="*/ 41950 w 41950"/>
                        <a:gd name="connsiteY7" fmla="*/ 19177 h 19177"/>
                        <a:gd name="connsiteX8" fmla="*/ 41950 w 41950"/>
                        <a:gd name="connsiteY8" fmla="*/ 19177 h 19177"/>
                        <a:gd name="connsiteX9" fmla="*/ 41950 w 41950"/>
                        <a:gd name="connsiteY9" fmla="*/ 19177 h 19177"/>
                        <a:gd name="connsiteX10" fmla="*/ 41950 w 41950"/>
                        <a:gd name="connsiteY10" fmla="*/ 19177 h 19177"/>
                        <a:gd name="connsiteX11" fmla="*/ 41950 w 41950"/>
                        <a:gd name="connsiteY11" fmla="*/ 19177 h 19177"/>
                        <a:gd name="connsiteX12" fmla="*/ 41950 w 41950"/>
                        <a:gd name="connsiteY12" fmla="*/ 19177 h 19177"/>
                        <a:gd name="connsiteX13" fmla="*/ 41950 w 41950"/>
                        <a:gd name="connsiteY13" fmla="*/ 19177 h 19177"/>
                        <a:gd name="connsiteX14" fmla="*/ 23972 w 41950"/>
                        <a:gd name="connsiteY14" fmla="*/ 4195 h 19177"/>
                        <a:gd name="connsiteX15" fmla="*/ 5394 w 41950"/>
                        <a:gd name="connsiteY15" fmla="*/ 16780 h 19177"/>
                        <a:gd name="connsiteX16" fmla="*/ 0 w 41950"/>
                        <a:gd name="connsiteY16" fmla="*/ 15581 h 19177"/>
                        <a:gd name="connsiteX17" fmla="*/ 4195 w 41950"/>
                        <a:gd name="connsiteY17" fmla="*/ 10787 h 1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950" h="19177">
                          <a:moveTo>
                            <a:pt x="4195" y="10787"/>
                          </a:moveTo>
                          <a:cubicBezTo>
                            <a:pt x="8390" y="2996"/>
                            <a:pt x="14982" y="0"/>
                            <a:pt x="21574" y="0"/>
                          </a:cubicBezTo>
                          <a:cubicBezTo>
                            <a:pt x="22773" y="0"/>
                            <a:pt x="23372" y="0"/>
                            <a:pt x="24571" y="0"/>
                          </a:cubicBezTo>
                          <a:cubicBezTo>
                            <a:pt x="25769" y="0"/>
                            <a:pt x="26369" y="0"/>
                            <a:pt x="27567" y="599"/>
                          </a:cubicBezTo>
                          <a:cubicBezTo>
                            <a:pt x="27567" y="599"/>
                            <a:pt x="27567" y="599"/>
                            <a:pt x="27567" y="599"/>
                          </a:cubicBezTo>
                          <a:cubicBezTo>
                            <a:pt x="27567" y="599"/>
                            <a:pt x="27567" y="599"/>
                            <a:pt x="27567" y="599"/>
                          </a:cubicBezTo>
                          <a:cubicBezTo>
                            <a:pt x="35957" y="2397"/>
                            <a:pt x="41950" y="10188"/>
                            <a:pt x="41950" y="19177"/>
                          </a:cubicBezTo>
                          <a:cubicBezTo>
                            <a:pt x="41950" y="19177"/>
                            <a:pt x="41950" y="19177"/>
                            <a:pt x="41950" y="19177"/>
                          </a:cubicBezTo>
                          <a:lnTo>
                            <a:pt x="41950" y="19177"/>
                          </a:lnTo>
                          <a:cubicBezTo>
                            <a:pt x="41950" y="19177"/>
                            <a:pt x="41950" y="19177"/>
                            <a:pt x="41950" y="19177"/>
                          </a:cubicBezTo>
                          <a:cubicBezTo>
                            <a:pt x="41950" y="19177"/>
                            <a:pt x="41950" y="19177"/>
                            <a:pt x="41950" y="19177"/>
                          </a:cubicBezTo>
                          <a:cubicBezTo>
                            <a:pt x="41950" y="19177"/>
                            <a:pt x="41950" y="19177"/>
                            <a:pt x="41950" y="19177"/>
                          </a:cubicBezTo>
                          <a:cubicBezTo>
                            <a:pt x="41950" y="19177"/>
                            <a:pt x="41950" y="19177"/>
                            <a:pt x="41950" y="19177"/>
                          </a:cubicBezTo>
                          <a:cubicBezTo>
                            <a:pt x="41950" y="19177"/>
                            <a:pt x="41950" y="19177"/>
                            <a:pt x="41950" y="19177"/>
                          </a:cubicBezTo>
                          <a:cubicBezTo>
                            <a:pt x="40752" y="10787"/>
                            <a:pt x="33560" y="4794"/>
                            <a:pt x="23972" y="4195"/>
                          </a:cubicBezTo>
                          <a:cubicBezTo>
                            <a:pt x="11986" y="3596"/>
                            <a:pt x="5993" y="10787"/>
                            <a:pt x="5394" y="16780"/>
                          </a:cubicBezTo>
                          <a:cubicBezTo>
                            <a:pt x="5394" y="16780"/>
                            <a:pt x="2397" y="16780"/>
                            <a:pt x="0" y="15581"/>
                          </a:cubicBezTo>
                          <a:cubicBezTo>
                            <a:pt x="1798" y="14982"/>
                            <a:pt x="2996" y="13184"/>
                            <a:pt x="4195" y="10787"/>
                          </a:cubicBezTo>
                          <a:close/>
                        </a:path>
                      </a:pathLst>
                    </a:custGeom>
                    <a:solidFill>
                      <a:srgbClr val="231F20"/>
                    </a:solidFill>
                    <a:ln w="5983" cap="flat">
                      <a:noFill/>
                      <a:prstDash val="solid"/>
                      <a:miter/>
                    </a:ln>
                  </p:spPr>
                  <p:txBody>
                    <a:bodyPr rtlCol="0" anchor="ctr"/>
                    <a:lstStyle/>
                    <a:p>
                      <a:endParaRPr lang="en-BE">
                        <a:latin typeface="Trebuchet MS" panose="020B0603020202020204" pitchFamily="34" charset="0"/>
                      </a:endParaRPr>
                    </a:p>
                  </p:txBody>
                </p:sp>
              </p:grpSp>
            </p:grpSp>
          </p:grpSp>
          <p:sp>
            <p:nvSpPr>
              <p:cNvPr id="311" name="Forme libre : forme 310">
                <a:extLst>
                  <a:ext uri="{FF2B5EF4-FFF2-40B4-BE49-F238E27FC236}">
                    <a16:creationId xmlns:a16="http://schemas.microsoft.com/office/drawing/2014/main" id="{16AFE448-A886-4596-A705-A579AD50B668}"/>
                  </a:ext>
                </a:extLst>
              </p:cNvPr>
              <p:cNvSpPr/>
              <p:nvPr/>
            </p:nvSpPr>
            <p:spPr>
              <a:xfrm>
                <a:off x="1108022" y="2808276"/>
                <a:ext cx="238670" cy="343239"/>
              </a:xfrm>
              <a:custGeom>
                <a:avLst/>
                <a:gdLst>
                  <a:gd name="connsiteX0" fmla="*/ 83038 w 238670"/>
                  <a:gd name="connsiteY0" fmla="*/ 64571 h 343239"/>
                  <a:gd name="connsiteX1" fmla="*/ 151956 w 238670"/>
                  <a:gd name="connsiteY1" fmla="*/ 167648 h 343239"/>
                  <a:gd name="connsiteX2" fmla="*/ 163343 w 238670"/>
                  <a:gd name="connsiteY2" fmla="*/ 343240 h 343239"/>
                  <a:gd name="connsiteX3" fmla="*/ 230463 w 238670"/>
                  <a:gd name="connsiteY3" fmla="*/ 85546 h 343239"/>
                  <a:gd name="connsiteX4" fmla="*/ 98620 w 238670"/>
                  <a:gd name="connsiteY4" fmla="*/ 2844 h 343239"/>
                  <a:gd name="connsiteX5" fmla="*/ 5131 w 238670"/>
                  <a:gd name="connsiteY5" fmla="*/ 247953 h 343239"/>
                  <a:gd name="connsiteX6" fmla="*/ 68655 w 238670"/>
                  <a:gd name="connsiteY6" fmla="*/ 275520 h 343239"/>
                  <a:gd name="connsiteX7" fmla="*/ 83038 w 238670"/>
                  <a:gd name="connsiteY7" fmla="*/ 64571 h 343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670" h="343239">
                    <a:moveTo>
                      <a:pt x="83038" y="64571"/>
                    </a:moveTo>
                    <a:cubicBezTo>
                      <a:pt x="87832" y="107120"/>
                      <a:pt x="121392" y="117908"/>
                      <a:pt x="151956" y="167648"/>
                    </a:cubicBezTo>
                    <a:cubicBezTo>
                      <a:pt x="188513" y="226978"/>
                      <a:pt x="207690" y="301889"/>
                      <a:pt x="163343" y="343240"/>
                    </a:cubicBezTo>
                    <a:cubicBezTo>
                      <a:pt x="217878" y="312077"/>
                      <a:pt x="256232" y="181432"/>
                      <a:pt x="230463" y="85546"/>
                    </a:cubicBezTo>
                    <a:cubicBezTo>
                      <a:pt x="205892" y="-8542"/>
                      <a:pt x="123790" y="-3149"/>
                      <a:pt x="98620" y="2844"/>
                    </a:cubicBezTo>
                    <a:cubicBezTo>
                      <a:pt x="68655" y="10036"/>
                      <a:pt x="-22437" y="37603"/>
                      <a:pt x="5131" y="247953"/>
                    </a:cubicBezTo>
                    <a:cubicBezTo>
                      <a:pt x="13521" y="252747"/>
                      <a:pt x="68655" y="275520"/>
                      <a:pt x="68655" y="275520"/>
                    </a:cubicBezTo>
                    <a:cubicBezTo>
                      <a:pt x="40489" y="213794"/>
                      <a:pt x="33896" y="116709"/>
                      <a:pt x="83038" y="64571"/>
                    </a:cubicBezTo>
                    <a:close/>
                  </a:path>
                </a:pathLst>
              </a:custGeom>
              <a:solidFill>
                <a:srgbClr val="362724"/>
              </a:solidFill>
              <a:ln w="5983" cap="flat">
                <a:noFill/>
                <a:prstDash val="solid"/>
                <a:miter/>
              </a:ln>
            </p:spPr>
            <p:txBody>
              <a:bodyPr rtlCol="0" anchor="ctr"/>
              <a:lstStyle/>
              <a:p>
                <a:endParaRPr lang="en-BE">
                  <a:latin typeface="Trebuchet MS" panose="020B0603020202020204" pitchFamily="34" charset="0"/>
                </a:endParaRPr>
              </a:p>
            </p:txBody>
          </p:sp>
        </p:grpSp>
      </p:grpSp>
      <p:grpSp>
        <p:nvGrpSpPr>
          <p:cNvPr id="555" name="Graphique 63">
            <a:extLst>
              <a:ext uri="{FF2B5EF4-FFF2-40B4-BE49-F238E27FC236}">
                <a16:creationId xmlns:a16="http://schemas.microsoft.com/office/drawing/2014/main" id="{CB257165-3D3A-435A-8DAF-8BABF0453356}"/>
              </a:ext>
            </a:extLst>
          </p:cNvPr>
          <p:cNvGrpSpPr/>
          <p:nvPr/>
        </p:nvGrpSpPr>
        <p:grpSpPr>
          <a:xfrm>
            <a:off x="8071295" y="1096238"/>
            <a:ext cx="862349" cy="2343940"/>
            <a:chOff x="1899212" y="2658296"/>
            <a:chExt cx="862349" cy="2343940"/>
          </a:xfrm>
          <a:effectLst>
            <a:outerShdw blurRad="50800" dist="38100" dir="2700000" algn="tl" rotWithShape="0">
              <a:prstClr val="black">
                <a:alpha val="40000"/>
              </a:prstClr>
            </a:outerShdw>
          </a:effectLst>
        </p:grpSpPr>
        <p:grpSp>
          <p:nvGrpSpPr>
            <p:cNvPr id="556" name="Graphique 63">
              <a:extLst>
                <a:ext uri="{FF2B5EF4-FFF2-40B4-BE49-F238E27FC236}">
                  <a16:creationId xmlns:a16="http://schemas.microsoft.com/office/drawing/2014/main" id="{2AC96E74-D952-4E0B-A32D-0931E990A1F4}"/>
                </a:ext>
              </a:extLst>
            </p:cNvPr>
            <p:cNvGrpSpPr/>
            <p:nvPr/>
          </p:nvGrpSpPr>
          <p:grpSpPr>
            <a:xfrm>
              <a:off x="1899212" y="4906551"/>
              <a:ext cx="617632" cy="95685"/>
              <a:chOff x="1899212" y="4906551"/>
              <a:chExt cx="617632" cy="95685"/>
            </a:xfrm>
            <a:solidFill>
              <a:srgbClr val="BABABF"/>
            </a:solidFill>
          </p:grpSpPr>
          <p:sp>
            <p:nvSpPr>
              <p:cNvPr id="661" name="Forme libre : forme 660">
                <a:extLst>
                  <a:ext uri="{FF2B5EF4-FFF2-40B4-BE49-F238E27FC236}">
                    <a16:creationId xmlns:a16="http://schemas.microsoft.com/office/drawing/2014/main" id="{02B6ADAB-6753-4DD7-B2E5-792BFA5B8154}"/>
                  </a:ext>
                </a:extLst>
              </p:cNvPr>
              <p:cNvSpPr/>
              <p:nvPr/>
            </p:nvSpPr>
            <p:spPr>
              <a:xfrm>
                <a:off x="1899212" y="4925221"/>
                <a:ext cx="307730" cy="52261"/>
              </a:xfrm>
              <a:custGeom>
                <a:avLst/>
                <a:gdLst>
                  <a:gd name="connsiteX0" fmla="*/ 21893 w 307730"/>
                  <a:gd name="connsiteY0" fmla="*/ 12472 h 52261"/>
                  <a:gd name="connsiteX1" fmla="*/ 383 w 307730"/>
                  <a:gd name="connsiteY1" fmla="*/ 30723 h 52261"/>
                  <a:gd name="connsiteX2" fmla="*/ 100763 w 307730"/>
                  <a:gd name="connsiteY2" fmla="*/ 52233 h 52261"/>
                  <a:gd name="connsiteX3" fmla="*/ 232430 w 307730"/>
                  <a:gd name="connsiteY3" fmla="*/ 39848 h 52261"/>
                  <a:gd name="connsiteX4" fmla="*/ 305433 w 307730"/>
                  <a:gd name="connsiteY4" fmla="*/ 25508 h 52261"/>
                  <a:gd name="connsiteX5" fmla="*/ 227215 w 307730"/>
                  <a:gd name="connsiteY5" fmla="*/ 88 h 52261"/>
                  <a:gd name="connsiteX6" fmla="*/ 21893 w 307730"/>
                  <a:gd name="connsiteY6" fmla="*/ 12472 h 5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7730" h="52261">
                    <a:moveTo>
                      <a:pt x="21893" y="12472"/>
                    </a:moveTo>
                    <a:cubicBezTo>
                      <a:pt x="8857" y="12472"/>
                      <a:pt x="-2224" y="22901"/>
                      <a:pt x="383" y="30723"/>
                    </a:cubicBezTo>
                    <a:cubicBezTo>
                      <a:pt x="2339" y="38545"/>
                      <a:pt x="48618" y="51581"/>
                      <a:pt x="100763" y="52233"/>
                    </a:cubicBezTo>
                    <a:cubicBezTo>
                      <a:pt x="152908" y="52885"/>
                      <a:pt x="196580" y="42456"/>
                      <a:pt x="232430" y="39848"/>
                    </a:cubicBezTo>
                    <a:cubicBezTo>
                      <a:pt x="268279" y="37241"/>
                      <a:pt x="299567" y="37893"/>
                      <a:pt x="305433" y="25508"/>
                    </a:cubicBezTo>
                    <a:cubicBezTo>
                      <a:pt x="310647" y="13776"/>
                      <a:pt x="314558" y="2043"/>
                      <a:pt x="227215" y="88"/>
                    </a:cubicBezTo>
                    <a:cubicBezTo>
                      <a:pt x="140524" y="-1216"/>
                      <a:pt x="21893" y="12472"/>
                      <a:pt x="21893" y="12472"/>
                    </a:cubicBezTo>
                    <a:close/>
                  </a:path>
                </a:pathLst>
              </a:custGeom>
              <a:solidFill>
                <a:srgbClr val="BABABF"/>
              </a:solidFill>
              <a:ln w="6482" cap="flat">
                <a:noFill/>
                <a:prstDash val="solid"/>
                <a:miter/>
              </a:ln>
            </p:spPr>
            <p:txBody>
              <a:bodyPr rtlCol="0" anchor="ctr"/>
              <a:lstStyle/>
              <a:p>
                <a:endParaRPr lang="en-BE">
                  <a:latin typeface="Trebuchet MS" panose="020B0603020202020204" pitchFamily="34" charset="0"/>
                </a:endParaRPr>
              </a:p>
            </p:txBody>
          </p:sp>
          <p:sp>
            <p:nvSpPr>
              <p:cNvPr id="662" name="Forme libre : forme 661">
                <a:extLst>
                  <a:ext uri="{FF2B5EF4-FFF2-40B4-BE49-F238E27FC236}">
                    <a16:creationId xmlns:a16="http://schemas.microsoft.com/office/drawing/2014/main" id="{D855CA52-A401-4376-84BF-145F26A8EA6D}"/>
                  </a:ext>
                </a:extLst>
              </p:cNvPr>
              <p:cNvSpPr/>
              <p:nvPr/>
            </p:nvSpPr>
            <p:spPr>
              <a:xfrm>
                <a:off x="2350984" y="4906551"/>
                <a:ext cx="165860" cy="95685"/>
              </a:xfrm>
              <a:custGeom>
                <a:avLst/>
                <a:gdLst>
                  <a:gd name="connsiteX0" fmla="*/ 19874 w 165860"/>
                  <a:gd name="connsiteY0" fmla="*/ 16150 h 95685"/>
                  <a:gd name="connsiteX1" fmla="*/ 972 w 165860"/>
                  <a:gd name="connsiteY1" fmla="*/ 58518 h 95685"/>
                  <a:gd name="connsiteX2" fmla="*/ 75930 w 165860"/>
                  <a:gd name="connsiteY2" fmla="*/ 95672 h 95685"/>
                  <a:gd name="connsiteX3" fmla="*/ 165229 w 165860"/>
                  <a:gd name="connsiteY3" fmla="*/ 64385 h 95685"/>
                  <a:gd name="connsiteX4" fmla="*/ 133942 w 165860"/>
                  <a:gd name="connsiteY4" fmla="*/ 10284 h 95685"/>
                  <a:gd name="connsiteX5" fmla="*/ 19874 w 165860"/>
                  <a:gd name="connsiteY5" fmla="*/ 16150 h 95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860" h="95685">
                    <a:moveTo>
                      <a:pt x="19874" y="16150"/>
                    </a:moveTo>
                    <a:cubicBezTo>
                      <a:pt x="8793" y="24624"/>
                      <a:pt x="-3591" y="42875"/>
                      <a:pt x="972" y="58518"/>
                    </a:cubicBezTo>
                    <a:cubicBezTo>
                      <a:pt x="5534" y="74162"/>
                      <a:pt x="21830" y="96324"/>
                      <a:pt x="75930" y="95672"/>
                    </a:cubicBezTo>
                    <a:cubicBezTo>
                      <a:pt x="130031" y="95020"/>
                      <a:pt x="163274" y="79376"/>
                      <a:pt x="165229" y="64385"/>
                    </a:cubicBezTo>
                    <a:cubicBezTo>
                      <a:pt x="167184" y="49393"/>
                      <a:pt x="166533" y="20713"/>
                      <a:pt x="133942" y="10284"/>
                    </a:cubicBezTo>
                    <a:cubicBezTo>
                      <a:pt x="101351" y="-145"/>
                      <a:pt x="53117" y="-8619"/>
                      <a:pt x="19874" y="16150"/>
                    </a:cubicBezTo>
                    <a:close/>
                  </a:path>
                </a:pathLst>
              </a:custGeom>
              <a:solidFill>
                <a:srgbClr val="BABABF"/>
              </a:solidFill>
              <a:ln w="6482" cap="flat">
                <a:noFill/>
                <a:prstDash val="solid"/>
                <a:miter/>
              </a:ln>
            </p:spPr>
            <p:txBody>
              <a:bodyPr rtlCol="0" anchor="ctr"/>
              <a:lstStyle/>
              <a:p>
                <a:endParaRPr lang="en-BE">
                  <a:latin typeface="Trebuchet MS" panose="020B0603020202020204" pitchFamily="34" charset="0"/>
                </a:endParaRPr>
              </a:p>
            </p:txBody>
          </p:sp>
        </p:grpSp>
        <p:sp>
          <p:nvSpPr>
            <p:cNvPr id="557" name="Forme libre : forme 556">
              <a:extLst>
                <a:ext uri="{FF2B5EF4-FFF2-40B4-BE49-F238E27FC236}">
                  <a16:creationId xmlns:a16="http://schemas.microsoft.com/office/drawing/2014/main" id="{9C80FE88-880F-4A6F-82A2-581C70A04630}"/>
                </a:ext>
              </a:extLst>
            </p:cNvPr>
            <p:cNvSpPr/>
            <p:nvPr/>
          </p:nvSpPr>
          <p:spPr>
            <a:xfrm>
              <a:off x="2396279" y="4756489"/>
              <a:ext cx="96468" cy="134925"/>
            </a:xfrm>
            <a:custGeom>
              <a:avLst/>
              <a:gdLst>
                <a:gd name="connsiteX0" fmla="*/ 14992 w 96468"/>
                <a:gd name="connsiteY0" fmla="*/ 0 h 134925"/>
                <a:gd name="connsiteX1" fmla="*/ 0 w 96468"/>
                <a:gd name="connsiteY1" fmla="*/ 134926 h 134925"/>
                <a:gd name="connsiteX2" fmla="*/ 96469 w 96468"/>
                <a:gd name="connsiteY2" fmla="*/ 131667 h 134925"/>
                <a:gd name="connsiteX3" fmla="*/ 94513 w 96468"/>
                <a:gd name="connsiteY3" fmla="*/ 1956 h 134925"/>
              </a:gdLst>
              <a:ahLst/>
              <a:cxnLst>
                <a:cxn ang="0">
                  <a:pos x="connsiteX0" y="connsiteY0"/>
                </a:cxn>
                <a:cxn ang="0">
                  <a:pos x="connsiteX1" y="connsiteY1"/>
                </a:cxn>
                <a:cxn ang="0">
                  <a:pos x="connsiteX2" y="connsiteY2"/>
                </a:cxn>
                <a:cxn ang="0">
                  <a:pos x="connsiteX3" y="connsiteY3"/>
                </a:cxn>
              </a:cxnLst>
              <a:rect l="l" t="t" r="r" b="b"/>
              <a:pathLst>
                <a:path w="96468" h="134925">
                  <a:moveTo>
                    <a:pt x="14992" y="0"/>
                  </a:moveTo>
                  <a:lnTo>
                    <a:pt x="0" y="134926"/>
                  </a:lnTo>
                  <a:lnTo>
                    <a:pt x="96469" y="131667"/>
                  </a:lnTo>
                  <a:lnTo>
                    <a:pt x="94513" y="1956"/>
                  </a:lnTo>
                  <a:close/>
                </a:path>
              </a:pathLst>
            </a:custGeom>
            <a:solidFill>
              <a:srgbClr val="68696B"/>
            </a:solidFill>
            <a:ln w="6482" cap="flat">
              <a:noFill/>
              <a:prstDash val="solid"/>
              <a:miter/>
            </a:ln>
          </p:spPr>
          <p:txBody>
            <a:bodyPr rtlCol="0" anchor="ctr"/>
            <a:lstStyle/>
            <a:p>
              <a:endParaRPr lang="en-BE">
                <a:latin typeface="Trebuchet MS" panose="020B0603020202020204" pitchFamily="34" charset="0"/>
              </a:endParaRPr>
            </a:p>
          </p:txBody>
        </p:sp>
        <p:sp>
          <p:nvSpPr>
            <p:cNvPr id="558" name="Forme libre : forme 557">
              <a:extLst>
                <a:ext uri="{FF2B5EF4-FFF2-40B4-BE49-F238E27FC236}">
                  <a16:creationId xmlns:a16="http://schemas.microsoft.com/office/drawing/2014/main" id="{CF983EA0-B1BE-47CF-A153-D45BD5C1AD8A}"/>
                </a:ext>
              </a:extLst>
            </p:cNvPr>
            <p:cNvSpPr/>
            <p:nvPr/>
          </p:nvSpPr>
          <p:spPr>
            <a:xfrm>
              <a:off x="2089925" y="4753881"/>
              <a:ext cx="99727" cy="134925"/>
            </a:xfrm>
            <a:custGeom>
              <a:avLst/>
              <a:gdLst>
                <a:gd name="connsiteX0" fmla="*/ 20206 w 99727"/>
                <a:gd name="connsiteY0" fmla="*/ 0 h 134925"/>
                <a:gd name="connsiteX1" fmla="*/ 0 w 99727"/>
                <a:gd name="connsiteY1" fmla="*/ 134926 h 134925"/>
                <a:gd name="connsiteX2" fmla="*/ 97120 w 99727"/>
                <a:gd name="connsiteY2" fmla="*/ 134926 h 134925"/>
                <a:gd name="connsiteX3" fmla="*/ 99728 w 99727"/>
                <a:gd name="connsiteY3" fmla="*/ 5214 h 134925"/>
              </a:gdLst>
              <a:ahLst/>
              <a:cxnLst>
                <a:cxn ang="0">
                  <a:pos x="connsiteX0" y="connsiteY0"/>
                </a:cxn>
                <a:cxn ang="0">
                  <a:pos x="connsiteX1" y="connsiteY1"/>
                </a:cxn>
                <a:cxn ang="0">
                  <a:pos x="connsiteX2" y="connsiteY2"/>
                </a:cxn>
                <a:cxn ang="0">
                  <a:pos x="connsiteX3" y="connsiteY3"/>
                </a:cxn>
              </a:cxnLst>
              <a:rect l="l" t="t" r="r" b="b"/>
              <a:pathLst>
                <a:path w="99727" h="134925">
                  <a:moveTo>
                    <a:pt x="20206" y="0"/>
                  </a:moveTo>
                  <a:lnTo>
                    <a:pt x="0" y="134926"/>
                  </a:lnTo>
                  <a:lnTo>
                    <a:pt x="97120" y="134926"/>
                  </a:lnTo>
                  <a:lnTo>
                    <a:pt x="99728" y="5214"/>
                  </a:lnTo>
                  <a:close/>
                </a:path>
              </a:pathLst>
            </a:custGeom>
            <a:solidFill>
              <a:srgbClr val="68696B"/>
            </a:solidFill>
            <a:ln w="6482" cap="flat">
              <a:noFill/>
              <a:prstDash val="solid"/>
              <a:miter/>
            </a:ln>
          </p:spPr>
          <p:txBody>
            <a:bodyPr rtlCol="0" anchor="ctr"/>
            <a:lstStyle/>
            <a:p>
              <a:endParaRPr lang="en-BE">
                <a:latin typeface="Trebuchet MS" panose="020B0603020202020204" pitchFamily="34" charset="0"/>
              </a:endParaRPr>
            </a:p>
          </p:txBody>
        </p:sp>
        <p:grpSp>
          <p:nvGrpSpPr>
            <p:cNvPr id="559" name="Graphique 63">
              <a:extLst>
                <a:ext uri="{FF2B5EF4-FFF2-40B4-BE49-F238E27FC236}">
                  <a16:creationId xmlns:a16="http://schemas.microsoft.com/office/drawing/2014/main" id="{35B08FEF-3ED6-4242-BE45-37581B146DA2}"/>
                </a:ext>
              </a:extLst>
            </p:cNvPr>
            <p:cNvGrpSpPr/>
            <p:nvPr/>
          </p:nvGrpSpPr>
          <p:grpSpPr>
            <a:xfrm>
              <a:off x="2078193" y="3667957"/>
              <a:ext cx="515585" cy="1141328"/>
              <a:chOff x="2078193" y="3667957"/>
              <a:chExt cx="515585" cy="1141328"/>
            </a:xfrm>
          </p:grpSpPr>
          <p:sp>
            <p:nvSpPr>
              <p:cNvPr id="648" name="Forme libre : forme 647">
                <a:extLst>
                  <a:ext uri="{FF2B5EF4-FFF2-40B4-BE49-F238E27FC236}">
                    <a16:creationId xmlns:a16="http://schemas.microsoft.com/office/drawing/2014/main" id="{CBF89FD0-3D81-4D2B-B6D0-047D60FA1EFB}"/>
                  </a:ext>
                </a:extLst>
              </p:cNvPr>
              <p:cNvSpPr/>
              <p:nvPr/>
            </p:nvSpPr>
            <p:spPr>
              <a:xfrm>
                <a:off x="2081452" y="3667957"/>
                <a:ext cx="512326" cy="1141328"/>
              </a:xfrm>
              <a:custGeom>
                <a:avLst/>
                <a:gdLst>
                  <a:gd name="connsiteX0" fmla="*/ 292665 w 512326"/>
                  <a:gd name="connsiteY0" fmla="*/ 259422 h 1141328"/>
                  <a:gd name="connsiteX1" fmla="*/ 296576 w 512326"/>
                  <a:gd name="connsiteY1" fmla="*/ 1141329 h 1141328"/>
                  <a:gd name="connsiteX2" fmla="*/ 426939 w 512326"/>
                  <a:gd name="connsiteY2" fmla="*/ 1141329 h 1141328"/>
                  <a:gd name="connsiteX3" fmla="*/ 458226 w 512326"/>
                  <a:gd name="connsiteY3" fmla="*/ 797822 h 1141328"/>
                  <a:gd name="connsiteX4" fmla="*/ 454967 w 512326"/>
                  <a:gd name="connsiteY4" fmla="*/ 662896 h 1141328"/>
                  <a:gd name="connsiteX5" fmla="*/ 512327 w 512326"/>
                  <a:gd name="connsiteY5" fmla="*/ 229439 h 1141328"/>
                  <a:gd name="connsiteX6" fmla="*/ 488861 w 512326"/>
                  <a:gd name="connsiteY6" fmla="*/ 1955 h 1141328"/>
                  <a:gd name="connsiteX7" fmla="*/ 106898 w 512326"/>
                  <a:gd name="connsiteY7" fmla="*/ 0 h 1141328"/>
                  <a:gd name="connsiteX8" fmla="*/ 27376 w 512326"/>
                  <a:gd name="connsiteY8" fmla="*/ 629002 h 1141328"/>
                  <a:gd name="connsiteX9" fmla="*/ 0 w 512326"/>
                  <a:gd name="connsiteY9" fmla="*/ 1141329 h 1141328"/>
                  <a:gd name="connsiteX10" fmla="*/ 134926 w 512326"/>
                  <a:gd name="connsiteY10" fmla="*/ 1141329 h 1141328"/>
                  <a:gd name="connsiteX11" fmla="*/ 181205 w 512326"/>
                  <a:gd name="connsiteY11" fmla="*/ 658985 h 1141328"/>
                  <a:gd name="connsiteX12" fmla="*/ 292665 w 512326"/>
                  <a:gd name="connsiteY12" fmla="*/ 259422 h 114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2326" h="1141328">
                    <a:moveTo>
                      <a:pt x="292665" y="259422"/>
                    </a:moveTo>
                    <a:cubicBezTo>
                      <a:pt x="314827" y="691576"/>
                      <a:pt x="328515" y="643993"/>
                      <a:pt x="296576" y="1141329"/>
                    </a:cubicBezTo>
                    <a:lnTo>
                      <a:pt x="426939" y="1141329"/>
                    </a:lnTo>
                    <a:cubicBezTo>
                      <a:pt x="426939" y="1141329"/>
                      <a:pt x="456923" y="849967"/>
                      <a:pt x="458226" y="797822"/>
                    </a:cubicBezTo>
                    <a:cubicBezTo>
                      <a:pt x="459530" y="745677"/>
                      <a:pt x="454967" y="662896"/>
                      <a:pt x="454967" y="662896"/>
                    </a:cubicBezTo>
                    <a:cubicBezTo>
                      <a:pt x="454967" y="662896"/>
                      <a:pt x="503853" y="329167"/>
                      <a:pt x="512327" y="229439"/>
                    </a:cubicBezTo>
                    <a:cubicBezTo>
                      <a:pt x="502550" y="160347"/>
                      <a:pt x="488861" y="1955"/>
                      <a:pt x="488861" y="1955"/>
                    </a:cubicBezTo>
                    <a:lnTo>
                      <a:pt x="106898" y="0"/>
                    </a:lnTo>
                    <a:lnTo>
                      <a:pt x="27376" y="629002"/>
                    </a:lnTo>
                    <a:lnTo>
                      <a:pt x="0" y="1141329"/>
                    </a:lnTo>
                    <a:lnTo>
                      <a:pt x="134926" y="1141329"/>
                    </a:lnTo>
                    <a:cubicBezTo>
                      <a:pt x="134926" y="1141329"/>
                      <a:pt x="172731" y="861048"/>
                      <a:pt x="181205" y="658985"/>
                    </a:cubicBezTo>
                    <a:cubicBezTo>
                      <a:pt x="222921" y="528622"/>
                      <a:pt x="292665" y="259422"/>
                      <a:pt x="292665" y="259422"/>
                    </a:cubicBezTo>
                    <a:close/>
                  </a:path>
                </a:pathLst>
              </a:custGeom>
              <a:solidFill>
                <a:srgbClr val="FF7351"/>
              </a:solidFill>
              <a:ln w="6482" cap="flat">
                <a:noFill/>
                <a:prstDash val="solid"/>
                <a:miter/>
              </a:ln>
            </p:spPr>
            <p:txBody>
              <a:bodyPr rtlCol="0" anchor="ctr"/>
              <a:lstStyle/>
              <a:p>
                <a:endParaRPr lang="en-BE">
                  <a:latin typeface="Trebuchet MS" panose="020B0603020202020204" pitchFamily="34" charset="0"/>
                </a:endParaRPr>
              </a:p>
            </p:txBody>
          </p:sp>
          <p:sp>
            <p:nvSpPr>
              <p:cNvPr id="649" name="Forme libre : forme 648">
                <a:extLst>
                  <a:ext uri="{FF2B5EF4-FFF2-40B4-BE49-F238E27FC236}">
                    <a16:creationId xmlns:a16="http://schemas.microsoft.com/office/drawing/2014/main" id="{87DCF948-ADAE-4D46-B8F3-78F41F43A984}"/>
                  </a:ext>
                </a:extLst>
              </p:cNvPr>
              <p:cNvSpPr/>
              <p:nvPr/>
            </p:nvSpPr>
            <p:spPr>
              <a:xfrm>
                <a:off x="2370858" y="4751274"/>
                <a:ext cx="153176" cy="58011"/>
              </a:xfrm>
              <a:custGeom>
                <a:avLst/>
                <a:gdLst>
                  <a:gd name="connsiteX0" fmla="*/ 148614 w 153176"/>
                  <a:gd name="connsiteY0" fmla="*/ 58012 h 58011"/>
                  <a:gd name="connsiteX1" fmla="*/ 0 w 153176"/>
                  <a:gd name="connsiteY1" fmla="*/ 58012 h 58011"/>
                  <a:gd name="connsiteX2" fmla="*/ 1955 w 153176"/>
                  <a:gd name="connsiteY2" fmla="*/ 0 h 58011"/>
                  <a:gd name="connsiteX3" fmla="*/ 153177 w 153176"/>
                  <a:gd name="connsiteY3" fmla="*/ 0 h 58011"/>
                </a:gdLst>
                <a:ahLst/>
                <a:cxnLst>
                  <a:cxn ang="0">
                    <a:pos x="connsiteX0" y="connsiteY0"/>
                  </a:cxn>
                  <a:cxn ang="0">
                    <a:pos x="connsiteX1" y="connsiteY1"/>
                  </a:cxn>
                  <a:cxn ang="0">
                    <a:pos x="connsiteX2" y="connsiteY2"/>
                  </a:cxn>
                  <a:cxn ang="0">
                    <a:pos x="connsiteX3" y="connsiteY3"/>
                  </a:cxn>
                </a:cxnLst>
                <a:rect l="l" t="t" r="r" b="b"/>
                <a:pathLst>
                  <a:path w="153176" h="58011">
                    <a:moveTo>
                      <a:pt x="148614" y="58012"/>
                    </a:moveTo>
                    <a:lnTo>
                      <a:pt x="0" y="58012"/>
                    </a:lnTo>
                    <a:lnTo>
                      <a:pt x="1955" y="0"/>
                    </a:lnTo>
                    <a:lnTo>
                      <a:pt x="153177" y="0"/>
                    </a:lnTo>
                    <a:close/>
                  </a:path>
                </a:pathLst>
              </a:custGeom>
              <a:solidFill>
                <a:srgbClr val="FF5B30"/>
              </a:solidFill>
              <a:ln w="6482" cap="flat">
                <a:noFill/>
                <a:prstDash val="solid"/>
                <a:miter/>
              </a:ln>
            </p:spPr>
            <p:txBody>
              <a:bodyPr rtlCol="0" anchor="ctr"/>
              <a:lstStyle/>
              <a:p>
                <a:endParaRPr lang="en-BE">
                  <a:latin typeface="Trebuchet MS" panose="020B0603020202020204" pitchFamily="34" charset="0"/>
                </a:endParaRPr>
              </a:p>
            </p:txBody>
          </p:sp>
          <p:sp>
            <p:nvSpPr>
              <p:cNvPr id="650" name="Forme libre : forme 649">
                <a:extLst>
                  <a:ext uri="{FF2B5EF4-FFF2-40B4-BE49-F238E27FC236}">
                    <a16:creationId xmlns:a16="http://schemas.microsoft.com/office/drawing/2014/main" id="{8F44A3A8-E4C4-4391-B78D-635218BE98F3}"/>
                  </a:ext>
                </a:extLst>
              </p:cNvPr>
              <p:cNvSpPr/>
              <p:nvPr/>
            </p:nvSpPr>
            <p:spPr>
              <a:xfrm>
                <a:off x="2078193" y="4751274"/>
                <a:ext cx="155783" cy="58011"/>
              </a:xfrm>
              <a:custGeom>
                <a:avLst/>
                <a:gdLst>
                  <a:gd name="connsiteX0" fmla="*/ 150569 w 155783"/>
                  <a:gd name="connsiteY0" fmla="*/ 58012 h 58011"/>
                  <a:gd name="connsiteX1" fmla="*/ 0 w 155783"/>
                  <a:gd name="connsiteY1" fmla="*/ 58012 h 58011"/>
                  <a:gd name="connsiteX2" fmla="*/ 0 w 155783"/>
                  <a:gd name="connsiteY2" fmla="*/ 0 h 58011"/>
                  <a:gd name="connsiteX3" fmla="*/ 155784 w 155783"/>
                  <a:gd name="connsiteY3" fmla="*/ 0 h 58011"/>
                </a:gdLst>
                <a:ahLst/>
                <a:cxnLst>
                  <a:cxn ang="0">
                    <a:pos x="connsiteX0" y="connsiteY0"/>
                  </a:cxn>
                  <a:cxn ang="0">
                    <a:pos x="connsiteX1" y="connsiteY1"/>
                  </a:cxn>
                  <a:cxn ang="0">
                    <a:pos x="connsiteX2" y="connsiteY2"/>
                  </a:cxn>
                  <a:cxn ang="0">
                    <a:pos x="connsiteX3" y="connsiteY3"/>
                  </a:cxn>
                </a:cxnLst>
                <a:rect l="l" t="t" r="r" b="b"/>
                <a:pathLst>
                  <a:path w="155783" h="58011">
                    <a:moveTo>
                      <a:pt x="150569" y="58012"/>
                    </a:moveTo>
                    <a:lnTo>
                      <a:pt x="0" y="58012"/>
                    </a:lnTo>
                    <a:lnTo>
                      <a:pt x="0" y="0"/>
                    </a:lnTo>
                    <a:lnTo>
                      <a:pt x="155784" y="0"/>
                    </a:lnTo>
                    <a:close/>
                  </a:path>
                </a:pathLst>
              </a:custGeom>
              <a:solidFill>
                <a:srgbClr val="FF5B30"/>
              </a:solidFill>
              <a:ln w="6482" cap="flat">
                <a:noFill/>
                <a:prstDash val="solid"/>
                <a:miter/>
              </a:ln>
            </p:spPr>
            <p:txBody>
              <a:bodyPr rtlCol="0" anchor="ctr"/>
              <a:lstStyle/>
              <a:p>
                <a:endParaRPr lang="en-BE">
                  <a:latin typeface="Trebuchet MS" panose="020B0603020202020204" pitchFamily="34" charset="0"/>
                </a:endParaRPr>
              </a:p>
            </p:txBody>
          </p:sp>
          <p:sp>
            <p:nvSpPr>
              <p:cNvPr id="651" name="Forme libre : forme 650">
                <a:extLst>
                  <a:ext uri="{FF2B5EF4-FFF2-40B4-BE49-F238E27FC236}">
                    <a16:creationId xmlns:a16="http://schemas.microsoft.com/office/drawing/2014/main" id="{BDC23A65-5762-42EB-90D9-3AC926B5141E}"/>
                  </a:ext>
                </a:extLst>
              </p:cNvPr>
              <p:cNvSpPr/>
              <p:nvPr/>
            </p:nvSpPr>
            <p:spPr>
              <a:xfrm>
                <a:off x="2258094" y="3804187"/>
                <a:ext cx="116023" cy="386526"/>
              </a:xfrm>
              <a:custGeom>
                <a:avLst/>
                <a:gdLst>
                  <a:gd name="connsiteX0" fmla="*/ 116023 w 116023"/>
                  <a:gd name="connsiteY0" fmla="*/ 123193 h 386526"/>
                  <a:gd name="connsiteX1" fmla="*/ 106898 w 116023"/>
                  <a:gd name="connsiteY1" fmla="*/ 36502 h 386526"/>
                  <a:gd name="connsiteX2" fmla="*/ 22162 w 116023"/>
                  <a:gd name="connsiteY2" fmla="*/ 0 h 386526"/>
                  <a:gd name="connsiteX3" fmla="*/ 83432 w 116023"/>
                  <a:gd name="connsiteY3" fmla="*/ 47583 h 386526"/>
                  <a:gd name="connsiteX4" fmla="*/ 0 w 116023"/>
                  <a:gd name="connsiteY4" fmla="*/ 74307 h 386526"/>
                  <a:gd name="connsiteX5" fmla="*/ 77566 w 116023"/>
                  <a:gd name="connsiteY5" fmla="*/ 78870 h 386526"/>
                  <a:gd name="connsiteX6" fmla="*/ 44975 w 116023"/>
                  <a:gd name="connsiteY6" fmla="*/ 386526 h 38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023" h="386526">
                    <a:moveTo>
                      <a:pt x="116023" y="123193"/>
                    </a:moveTo>
                    <a:lnTo>
                      <a:pt x="106898" y="36502"/>
                    </a:lnTo>
                    <a:lnTo>
                      <a:pt x="22162" y="0"/>
                    </a:lnTo>
                    <a:lnTo>
                      <a:pt x="83432" y="47583"/>
                    </a:lnTo>
                    <a:lnTo>
                      <a:pt x="0" y="74307"/>
                    </a:lnTo>
                    <a:lnTo>
                      <a:pt x="77566" y="78870"/>
                    </a:lnTo>
                    <a:lnTo>
                      <a:pt x="44975" y="386526"/>
                    </a:lnTo>
                    <a:close/>
                  </a:path>
                </a:pathLst>
              </a:custGeom>
              <a:solidFill>
                <a:srgbClr val="994427"/>
              </a:solidFill>
              <a:ln w="6482" cap="flat">
                <a:noFill/>
                <a:prstDash val="solid"/>
                <a:miter/>
              </a:ln>
            </p:spPr>
            <p:txBody>
              <a:bodyPr rtlCol="0" anchor="ctr"/>
              <a:lstStyle/>
              <a:p>
                <a:endParaRPr lang="en-BE">
                  <a:latin typeface="Trebuchet MS" panose="020B0603020202020204" pitchFamily="34" charset="0"/>
                </a:endParaRPr>
              </a:p>
            </p:txBody>
          </p:sp>
          <p:grpSp>
            <p:nvGrpSpPr>
              <p:cNvPr id="652" name="Graphique 63">
                <a:extLst>
                  <a:ext uri="{FF2B5EF4-FFF2-40B4-BE49-F238E27FC236}">
                    <a16:creationId xmlns:a16="http://schemas.microsoft.com/office/drawing/2014/main" id="{EDF77566-C395-4FE6-A02D-7A75EA8CAD2D}"/>
                  </a:ext>
                </a:extLst>
              </p:cNvPr>
              <p:cNvGrpSpPr/>
              <p:nvPr/>
            </p:nvGrpSpPr>
            <p:grpSpPr>
              <a:xfrm>
                <a:off x="2171397" y="3697941"/>
                <a:ext cx="404368" cy="1053573"/>
                <a:chOff x="2171397" y="3697941"/>
                <a:chExt cx="404368" cy="1053573"/>
              </a:xfrm>
              <a:solidFill>
                <a:srgbClr val="994427"/>
              </a:solidFill>
            </p:grpSpPr>
            <p:sp>
              <p:nvSpPr>
                <p:cNvPr id="653" name="Forme libre : forme 652">
                  <a:extLst>
                    <a:ext uri="{FF2B5EF4-FFF2-40B4-BE49-F238E27FC236}">
                      <a16:creationId xmlns:a16="http://schemas.microsoft.com/office/drawing/2014/main" id="{547F02BA-C4D7-4B6D-BACC-B146FB2A9507}"/>
                    </a:ext>
                  </a:extLst>
                </p:cNvPr>
                <p:cNvSpPr/>
                <p:nvPr/>
              </p:nvSpPr>
              <p:spPr>
                <a:xfrm>
                  <a:off x="2330445" y="3697941"/>
                  <a:ext cx="35198" cy="123193"/>
                </a:xfrm>
                <a:custGeom>
                  <a:avLst/>
                  <a:gdLst>
                    <a:gd name="connsiteX0" fmla="*/ 0 w 35198"/>
                    <a:gd name="connsiteY0" fmla="*/ 123193 h 123193"/>
                    <a:gd name="connsiteX1" fmla="*/ 35198 w 35198"/>
                    <a:gd name="connsiteY1" fmla="*/ 105594 h 123193"/>
                    <a:gd name="connsiteX2" fmla="*/ 35198 w 35198"/>
                    <a:gd name="connsiteY2" fmla="*/ 0 h 123193"/>
                    <a:gd name="connsiteX3" fmla="*/ 31939 w 35198"/>
                    <a:gd name="connsiteY3" fmla="*/ 0 h 123193"/>
                    <a:gd name="connsiteX4" fmla="*/ 31939 w 35198"/>
                    <a:gd name="connsiteY4" fmla="*/ 103639 h 123193"/>
                    <a:gd name="connsiteX5" fmla="*/ 3911 w 35198"/>
                    <a:gd name="connsiteY5" fmla="*/ 117979 h 123193"/>
                    <a:gd name="connsiteX6" fmla="*/ 3911 w 35198"/>
                    <a:gd name="connsiteY6" fmla="*/ 4563 h 123193"/>
                    <a:gd name="connsiteX7" fmla="*/ 0 w 35198"/>
                    <a:gd name="connsiteY7" fmla="*/ 4563 h 12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198" h="123193">
                      <a:moveTo>
                        <a:pt x="0" y="123193"/>
                      </a:moveTo>
                      <a:lnTo>
                        <a:pt x="35198" y="105594"/>
                      </a:lnTo>
                      <a:lnTo>
                        <a:pt x="35198" y="0"/>
                      </a:lnTo>
                      <a:lnTo>
                        <a:pt x="31939" y="0"/>
                      </a:lnTo>
                      <a:lnTo>
                        <a:pt x="31939" y="103639"/>
                      </a:lnTo>
                      <a:lnTo>
                        <a:pt x="3911" y="117979"/>
                      </a:lnTo>
                      <a:lnTo>
                        <a:pt x="3911" y="4563"/>
                      </a:lnTo>
                      <a:lnTo>
                        <a:pt x="0" y="4563"/>
                      </a:lnTo>
                      <a:close/>
                    </a:path>
                  </a:pathLst>
                </a:custGeom>
                <a:solidFill>
                  <a:srgbClr val="994427"/>
                </a:solidFill>
                <a:ln w="6482" cap="flat">
                  <a:noFill/>
                  <a:prstDash val="solid"/>
                  <a:miter/>
                </a:ln>
              </p:spPr>
              <p:txBody>
                <a:bodyPr rtlCol="0" anchor="ctr"/>
                <a:lstStyle/>
                <a:p>
                  <a:endParaRPr lang="en-BE">
                    <a:latin typeface="Trebuchet MS" panose="020B0603020202020204" pitchFamily="34" charset="0"/>
                  </a:endParaRPr>
                </a:p>
              </p:txBody>
            </p:sp>
            <p:grpSp>
              <p:nvGrpSpPr>
                <p:cNvPr id="654" name="Graphique 63">
                  <a:extLst>
                    <a:ext uri="{FF2B5EF4-FFF2-40B4-BE49-F238E27FC236}">
                      <a16:creationId xmlns:a16="http://schemas.microsoft.com/office/drawing/2014/main" id="{559304CC-2098-4195-A53A-3E86CC812793}"/>
                    </a:ext>
                  </a:extLst>
                </p:cNvPr>
                <p:cNvGrpSpPr/>
                <p:nvPr/>
              </p:nvGrpSpPr>
              <p:grpSpPr>
                <a:xfrm>
                  <a:off x="2495716" y="3832002"/>
                  <a:ext cx="80050" cy="919512"/>
                  <a:chOff x="2495716" y="3832002"/>
                  <a:chExt cx="80050" cy="919512"/>
                </a:xfrm>
                <a:solidFill>
                  <a:srgbClr val="994427"/>
                </a:solidFill>
              </p:grpSpPr>
              <p:sp>
                <p:nvSpPr>
                  <p:cNvPr id="658" name="Forme libre : forme 657">
                    <a:extLst>
                      <a:ext uri="{FF2B5EF4-FFF2-40B4-BE49-F238E27FC236}">
                        <a16:creationId xmlns:a16="http://schemas.microsoft.com/office/drawing/2014/main" id="{D217CD79-CBB4-44E8-82BA-220CF2E4ECF6}"/>
                      </a:ext>
                    </a:extLst>
                  </p:cNvPr>
                  <p:cNvSpPr/>
                  <p:nvPr/>
                </p:nvSpPr>
                <p:spPr>
                  <a:xfrm rot="-5356473">
                    <a:off x="2570836" y="3833652"/>
                    <a:ext cx="6518" cy="3259"/>
                  </a:xfrm>
                  <a:custGeom>
                    <a:avLst/>
                    <a:gdLst>
                      <a:gd name="connsiteX0" fmla="*/ 0 w 6518"/>
                      <a:gd name="connsiteY0" fmla="*/ 0 h 3259"/>
                      <a:gd name="connsiteX1" fmla="*/ 6518 w 6518"/>
                      <a:gd name="connsiteY1" fmla="*/ 0 h 3259"/>
                      <a:gd name="connsiteX2" fmla="*/ 6518 w 6518"/>
                      <a:gd name="connsiteY2" fmla="*/ 3259 h 3259"/>
                      <a:gd name="connsiteX3" fmla="*/ 0 w 6518"/>
                      <a:gd name="connsiteY3" fmla="*/ 3259 h 3259"/>
                    </a:gdLst>
                    <a:ahLst/>
                    <a:cxnLst>
                      <a:cxn ang="0">
                        <a:pos x="connsiteX0" y="connsiteY0"/>
                      </a:cxn>
                      <a:cxn ang="0">
                        <a:pos x="connsiteX1" y="connsiteY1"/>
                      </a:cxn>
                      <a:cxn ang="0">
                        <a:pos x="connsiteX2" y="connsiteY2"/>
                      </a:cxn>
                      <a:cxn ang="0">
                        <a:pos x="connsiteX3" y="connsiteY3"/>
                      </a:cxn>
                    </a:cxnLst>
                    <a:rect l="l" t="t" r="r" b="b"/>
                    <a:pathLst>
                      <a:path w="6518" h="3259">
                        <a:moveTo>
                          <a:pt x="0" y="0"/>
                        </a:moveTo>
                        <a:lnTo>
                          <a:pt x="6518" y="0"/>
                        </a:lnTo>
                        <a:lnTo>
                          <a:pt x="6518" y="3259"/>
                        </a:lnTo>
                        <a:lnTo>
                          <a:pt x="0" y="3259"/>
                        </a:lnTo>
                        <a:close/>
                      </a:path>
                    </a:pathLst>
                  </a:custGeom>
                  <a:solidFill>
                    <a:srgbClr val="994427"/>
                  </a:solidFill>
                  <a:ln w="6482" cap="flat">
                    <a:noFill/>
                    <a:prstDash val="solid"/>
                    <a:miter/>
                  </a:ln>
                </p:spPr>
                <p:txBody>
                  <a:bodyPr rtlCol="0" anchor="ctr"/>
                  <a:lstStyle/>
                  <a:p>
                    <a:endParaRPr lang="en-BE">
                      <a:latin typeface="Trebuchet MS" panose="020B0603020202020204" pitchFamily="34" charset="0"/>
                    </a:endParaRPr>
                  </a:p>
                </p:txBody>
              </p:sp>
              <p:sp>
                <p:nvSpPr>
                  <p:cNvPr id="659" name="Forme libre : forme 658">
                    <a:extLst>
                      <a:ext uri="{FF2B5EF4-FFF2-40B4-BE49-F238E27FC236}">
                        <a16:creationId xmlns:a16="http://schemas.microsoft.com/office/drawing/2014/main" id="{14D04C33-25C5-45A3-ABFB-CE3391C2F085}"/>
                      </a:ext>
                    </a:extLst>
                  </p:cNvPr>
                  <p:cNvSpPr/>
                  <p:nvPr/>
                </p:nvSpPr>
                <p:spPr>
                  <a:xfrm>
                    <a:off x="2496658" y="3851769"/>
                    <a:ext cx="78217" cy="879298"/>
                  </a:xfrm>
                  <a:custGeom>
                    <a:avLst/>
                    <a:gdLst>
                      <a:gd name="connsiteX0" fmla="*/ 0 w 78217"/>
                      <a:gd name="connsiteY0" fmla="*/ 879299 h 879298"/>
                      <a:gd name="connsiteX1" fmla="*/ 652 w 78217"/>
                      <a:gd name="connsiteY1" fmla="*/ 865611 h 879298"/>
                      <a:gd name="connsiteX2" fmla="*/ 3911 w 78217"/>
                      <a:gd name="connsiteY2" fmla="*/ 865611 h 879298"/>
                      <a:gd name="connsiteX3" fmla="*/ 3259 w 78217"/>
                      <a:gd name="connsiteY3" fmla="*/ 879299 h 879298"/>
                      <a:gd name="connsiteX4" fmla="*/ 0 w 78217"/>
                      <a:gd name="connsiteY4" fmla="*/ 879299 h 879298"/>
                      <a:gd name="connsiteX5" fmla="*/ 1955 w 78217"/>
                      <a:gd name="connsiteY5" fmla="*/ 851922 h 879298"/>
                      <a:gd name="connsiteX6" fmla="*/ 2607 w 78217"/>
                      <a:gd name="connsiteY6" fmla="*/ 838234 h 879298"/>
                      <a:gd name="connsiteX7" fmla="*/ 5866 w 78217"/>
                      <a:gd name="connsiteY7" fmla="*/ 838234 h 879298"/>
                      <a:gd name="connsiteX8" fmla="*/ 5215 w 78217"/>
                      <a:gd name="connsiteY8" fmla="*/ 851922 h 879298"/>
                      <a:gd name="connsiteX9" fmla="*/ 1955 w 78217"/>
                      <a:gd name="connsiteY9" fmla="*/ 851922 h 879298"/>
                      <a:gd name="connsiteX10" fmla="*/ 3259 w 78217"/>
                      <a:gd name="connsiteY10" fmla="*/ 825198 h 879298"/>
                      <a:gd name="connsiteX11" fmla="*/ 3911 w 78217"/>
                      <a:gd name="connsiteY11" fmla="*/ 811510 h 879298"/>
                      <a:gd name="connsiteX12" fmla="*/ 7170 w 78217"/>
                      <a:gd name="connsiteY12" fmla="*/ 811510 h 879298"/>
                      <a:gd name="connsiteX13" fmla="*/ 6518 w 78217"/>
                      <a:gd name="connsiteY13" fmla="*/ 825198 h 879298"/>
                      <a:gd name="connsiteX14" fmla="*/ 3259 w 78217"/>
                      <a:gd name="connsiteY14" fmla="*/ 825198 h 879298"/>
                      <a:gd name="connsiteX15" fmla="*/ 5215 w 78217"/>
                      <a:gd name="connsiteY15" fmla="*/ 797822 h 879298"/>
                      <a:gd name="connsiteX16" fmla="*/ 5866 w 78217"/>
                      <a:gd name="connsiteY16" fmla="*/ 784134 h 879298"/>
                      <a:gd name="connsiteX17" fmla="*/ 9125 w 78217"/>
                      <a:gd name="connsiteY17" fmla="*/ 784134 h 879298"/>
                      <a:gd name="connsiteX18" fmla="*/ 8474 w 78217"/>
                      <a:gd name="connsiteY18" fmla="*/ 797822 h 879298"/>
                      <a:gd name="connsiteX19" fmla="*/ 5215 w 78217"/>
                      <a:gd name="connsiteY19" fmla="*/ 797822 h 879298"/>
                      <a:gd name="connsiteX20" fmla="*/ 6518 w 78217"/>
                      <a:gd name="connsiteY20" fmla="*/ 770445 h 879298"/>
                      <a:gd name="connsiteX21" fmla="*/ 7170 w 78217"/>
                      <a:gd name="connsiteY21" fmla="*/ 756758 h 879298"/>
                      <a:gd name="connsiteX22" fmla="*/ 10429 w 78217"/>
                      <a:gd name="connsiteY22" fmla="*/ 756758 h 879298"/>
                      <a:gd name="connsiteX23" fmla="*/ 9777 w 78217"/>
                      <a:gd name="connsiteY23" fmla="*/ 770445 h 879298"/>
                      <a:gd name="connsiteX24" fmla="*/ 6518 w 78217"/>
                      <a:gd name="connsiteY24" fmla="*/ 770445 h 879298"/>
                      <a:gd name="connsiteX25" fmla="*/ 8474 w 78217"/>
                      <a:gd name="connsiteY25" fmla="*/ 743721 h 879298"/>
                      <a:gd name="connsiteX26" fmla="*/ 9125 w 78217"/>
                      <a:gd name="connsiteY26" fmla="*/ 730033 h 879298"/>
                      <a:gd name="connsiteX27" fmla="*/ 12385 w 78217"/>
                      <a:gd name="connsiteY27" fmla="*/ 730033 h 879298"/>
                      <a:gd name="connsiteX28" fmla="*/ 11733 w 78217"/>
                      <a:gd name="connsiteY28" fmla="*/ 743721 h 879298"/>
                      <a:gd name="connsiteX29" fmla="*/ 8474 w 78217"/>
                      <a:gd name="connsiteY29" fmla="*/ 743721 h 879298"/>
                      <a:gd name="connsiteX30" fmla="*/ 10429 w 78217"/>
                      <a:gd name="connsiteY30" fmla="*/ 716345 h 879298"/>
                      <a:gd name="connsiteX31" fmla="*/ 11081 w 78217"/>
                      <a:gd name="connsiteY31" fmla="*/ 702657 h 879298"/>
                      <a:gd name="connsiteX32" fmla="*/ 14340 w 78217"/>
                      <a:gd name="connsiteY32" fmla="*/ 702657 h 879298"/>
                      <a:gd name="connsiteX33" fmla="*/ 13688 w 78217"/>
                      <a:gd name="connsiteY33" fmla="*/ 716345 h 879298"/>
                      <a:gd name="connsiteX34" fmla="*/ 10429 w 78217"/>
                      <a:gd name="connsiteY34" fmla="*/ 716345 h 879298"/>
                      <a:gd name="connsiteX35" fmla="*/ 11733 w 78217"/>
                      <a:gd name="connsiteY35" fmla="*/ 688969 h 879298"/>
                      <a:gd name="connsiteX36" fmla="*/ 12385 w 78217"/>
                      <a:gd name="connsiteY36" fmla="*/ 675281 h 879298"/>
                      <a:gd name="connsiteX37" fmla="*/ 15644 w 78217"/>
                      <a:gd name="connsiteY37" fmla="*/ 675281 h 879298"/>
                      <a:gd name="connsiteX38" fmla="*/ 14992 w 78217"/>
                      <a:gd name="connsiteY38" fmla="*/ 688969 h 879298"/>
                      <a:gd name="connsiteX39" fmla="*/ 11733 w 78217"/>
                      <a:gd name="connsiteY39" fmla="*/ 688969 h 879298"/>
                      <a:gd name="connsiteX40" fmla="*/ 13688 w 78217"/>
                      <a:gd name="connsiteY40" fmla="*/ 662244 h 879298"/>
                      <a:gd name="connsiteX41" fmla="*/ 14340 w 78217"/>
                      <a:gd name="connsiteY41" fmla="*/ 648556 h 879298"/>
                      <a:gd name="connsiteX42" fmla="*/ 17599 w 78217"/>
                      <a:gd name="connsiteY42" fmla="*/ 648556 h 879298"/>
                      <a:gd name="connsiteX43" fmla="*/ 16947 w 78217"/>
                      <a:gd name="connsiteY43" fmla="*/ 662244 h 879298"/>
                      <a:gd name="connsiteX44" fmla="*/ 13688 w 78217"/>
                      <a:gd name="connsiteY44" fmla="*/ 662244 h 879298"/>
                      <a:gd name="connsiteX45" fmla="*/ 14992 w 78217"/>
                      <a:gd name="connsiteY45" fmla="*/ 634868 h 879298"/>
                      <a:gd name="connsiteX46" fmla="*/ 15644 w 78217"/>
                      <a:gd name="connsiteY46" fmla="*/ 621180 h 879298"/>
                      <a:gd name="connsiteX47" fmla="*/ 18903 w 78217"/>
                      <a:gd name="connsiteY47" fmla="*/ 621180 h 879298"/>
                      <a:gd name="connsiteX48" fmla="*/ 18251 w 78217"/>
                      <a:gd name="connsiteY48" fmla="*/ 634868 h 879298"/>
                      <a:gd name="connsiteX49" fmla="*/ 14992 w 78217"/>
                      <a:gd name="connsiteY49" fmla="*/ 634868 h 879298"/>
                      <a:gd name="connsiteX50" fmla="*/ 16947 w 78217"/>
                      <a:gd name="connsiteY50" fmla="*/ 607492 h 879298"/>
                      <a:gd name="connsiteX51" fmla="*/ 17599 w 78217"/>
                      <a:gd name="connsiteY51" fmla="*/ 593804 h 879298"/>
                      <a:gd name="connsiteX52" fmla="*/ 20858 w 78217"/>
                      <a:gd name="connsiteY52" fmla="*/ 593804 h 879298"/>
                      <a:gd name="connsiteX53" fmla="*/ 20206 w 78217"/>
                      <a:gd name="connsiteY53" fmla="*/ 607492 h 879298"/>
                      <a:gd name="connsiteX54" fmla="*/ 16947 w 78217"/>
                      <a:gd name="connsiteY54" fmla="*/ 607492 h 879298"/>
                      <a:gd name="connsiteX55" fmla="*/ 18903 w 78217"/>
                      <a:gd name="connsiteY55" fmla="*/ 580767 h 879298"/>
                      <a:gd name="connsiteX56" fmla="*/ 19554 w 78217"/>
                      <a:gd name="connsiteY56" fmla="*/ 572294 h 879298"/>
                      <a:gd name="connsiteX57" fmla="*/ 19554 w 78217"/>
                      <a:gd name="connsiteY57" fmla="*/ 567079 h 879298"/>
                      <a:gd name="connsiteX58" fmla="*/ 22814 w 78217"/>
                      <a:gd name="connsiteY58" fmla="*/ 567079 h 879298"/>
                      <a:gd name="connsiteX59" fmla="*/ 22814 w 78217"/>
                      <a:gd name="connsiteY59" fmla="*/ 572294 h 879298"/>
                      <a:gd name="connsiteX60" fmla="*/ 22162 w 78217"/>
                      <a:gd name="connsiteY60" fmla="*/ 580767 h 879298"/>
                      <a:gd name="connsiteX61" fmla="*/ 18903 w 78217"/>
                      <a:gd name="connsiteY61" fmla="*/ 580767 h 879298"/>
                      <a:gd name="connsiteX62" fmla="*/ 17599 w 78217"/>
                      <a:gd name="connsiteY62" fmla="*/ 539703 h 879298"/>
                      <a:gd name="connsiteX63" fmla="*/ 20858 w 78217"/>
                      <a:gd name="connsiteY63" fmla="*/ 539703 h 879298"/>
                      <a:gd name="connsiteX64" fmla="*/ 21510 w 78217"/>
                      <a:gd name="connsiteY64" fmla="*/ 553391 h 879298"/>
                      <a:gd name="connsiteX65" fmla="*/ 18251 w 78217"/>
                      <a:gd name="connsiteY65" fmla="*/ 553391 h 879298"/>
                      <a:gd name="connsiteX66" fmla="*/ 17599 w 78217"/>
                      <a:gd name="connsiteY66" fmla="*/ 539703 h 879298"/>
                      <a:gd name="connsiteX67" fmla="*/ 15644 w 78217"/>
                      <a:gd name="connsiteY67" fmla="*/ 512978 h 879298"/>
                      <a:gd name="connsiteX68" fmla="*/ 18903 w 78217"/>
                      <a:gd name="connsiteY68" fmla="*/ 512978 h 879298"/>
                      <a:gd name="connsiteX69" fmla="*/ 19554 w 78217"/>
                      <a:gd name="connsiteY69" fmla="*/ 526667 h 879298"/>
                      <a:gd name="connsiteX70" fmla="*/ 16295 w 78217"/>
                      <a:gd name="connsiteY70" fmla="*/ 526667 h 879298"/>
                      <a:gd name="connsiteX71" fmla="*/ 15644 w 78217"/>
                      <a:gd name="connsiteY71" fmla="*/ 512978 h 879298"/>
                      <a:gd name="connsiteX72" fmla="*/ 14340 w 78217"/>
                      <a:gd name="connsiteY72" fmla="*/ 485602 h 879298"/>
                      <a:gd name="connsiteX73" fmla="*/ 17599 w 78217"/>
                      <a:gd name="connsiteY73" fmla="*/ 485602 h 879298"/>
                      <a:gd name="connsiteX74" fmla="*/ 18251 w 78217"/>
                      <a:gd name="connsiteY74" fmla="*/ 499290 h 879298"/>
                      <a:gd name="connsiteX75" fmla="*/ 14992 w 78217"/>
                      <a:gd name="connsiteY75" fmla="*/ 499290 h 879298"/>
                      <a:gd name="connsiteX76" fmla="*/ 14340 w 78217"/>
                      <a:gd name="connsiteY76" fmla="*/ 485602 h 879298"/>
                      <a:gd name="connsiteX77" fmla="*/ 15644 w 78217"/>
                      <a:gd name="connsiteY77" fmla="*/ 471914 h 879298"/>
                      <a:gd name="connsiteX78" fmla="*/ 17599 w 78217"/>
                      <a:gd name="connsiteY78" fmla="*/ 458226 h 879298"/>
                      <a:gd name="connsiteX79" fmla="*/ 20858 w 78217"/>
                      <a:gd name="connsiteY79" fmla="*/ 458878 h 879298"/>
                      <a:gd name="connsiteX80" fmla="*/ 18903 w 78217"/>
                      <a:gd name="connsiteY80" fmla="*/ 472566 h 879298"/>
                      <a:gd name="connsiteX81" fmla="*/ 15644 w 78217"/>
                      <a:gd name="connsiteY81" fmla="*/ 471914 h 879298"/>
                      <a:gd name="connsiteX82" fmla="*/ 19554 w 78217"/>
                      <a:gd name="connsiteY82" fmla="*/ 445190 h 879298"/>
                      <a:gd name="connsiteX83" fmla="*/ 21510 w 78217"/>
                      <a:gd name="connsiteY83" fmla="*/ 431502 h 879298"/>
                      <a:gd name="connsiteX84" fmla="*/ 24769 w 78217"/>
                      <a:gd name="connsiteY84" fmla="*/ 432153 h 879298"/>
                      <a:gd name="connsiteX85" fmla="*/ 22814 w 78217"/>
                      <a:gd name="connsiteY85" fmla="*/ 445842 h 879298"/>
                      <a:gd name="connsiteX86" fmla="*/ 19554 w 78217"/>
                      <a:gd name="connsiteY86" fmla="*/ 445190 h 879298"/>
                      <a:gd name="connsiteX87" fmla="*/ 23465 w 78217"/>
                      <a:gd name="connsiteY87" fmla="*/ 417813 h 879298"/>
                      <a:gd name="connsiteX88" fmla="*/ 25421 w 78217"/>
                      <a:gd name="connsiteY88" fmla="*/ 404125 h 879298"/>
                      <a:gd name="connsiteX89" fmla="*/ 28680 w 78217"/>
                      <a:gd name="connsiteY89" fmla="*/ 404777 h 879298"/>
                      <a:gd name="connsiteX90" fmla="*/ 26724 w 78217"/>
                      <a:gd name="connsiteY90" fmla="*/ 418465 h 879298"/>
                      <a:gd name="connsiteX91" fmla="*/ 23465 w 78217"/>
                      <a:gd name="connsiteY91" fmla="*/ 417813 h 879298"/>
                      <a:gd name="connsiteX92" fmla="*/ 27376 w 78217"/>
                      <a:gd name="connsiteY92" fmla="*/ 391089 h 879298"/>
                      <a:gd name="connsiteX93" fmla="*/ 29332 w 78217"/>
                      <a:gd name="connsiteY93" fmla="*/ 377401 h 879298"/>
                      <a:gd name="connsiteX94" fmla="*/ 32591 w 78217"/>
                      <a:gd name="connsiteY94" fmla="*/ 378053 h 879298"/>
                      <a:gd name="connsiteX95" fmla="*/ 30635 w 78217"/>
                      <a:gd name="connsiteY95" fmla="*/ 391741 h 879298"/>
                      <a:gd name="connsiteX96" fmla="*/ 27376 w 78217"/>
                      <a:gd name="connsiteY96" fmla="*/ 391089 h 879298"/>
                      <a:gd name="connsiteX97" fmla="*/ 31287 w 78217"/>
                      <a:gd name="connsiteY97" fmla="*/ 364365 h 879298"/>
                      <a:gd name="connsiteX98" fmla="*/ 33243 w 78217"/>
                      <a:gd name="connsiteY98" fmla="*/ 350677 h 879298"/>
                      <a:gd name="connsiteX99" fmla="*/ 36502 w 78217"/>
                      <a:gd name="connsiteY99" fmla="*/ 351328 h 879298"/>
                      <a:gd name="connsiteX100" fmla="*/ 34546 w 78217"/>
                      <a:gd name="connsiteY100" fmla="*/ 365017 h 879298"/>
                      <a:gd name="connsiteX101" fmla="*/ 31287 w 78217"/>
                      <a:gd name="connsiteY101" fmla="*/ 364365 h 879298"/>
                      <a:gd name="connsiteX102" fmla="*/ 35198 w 78217"/>
                      <a:gd name="connsiteY102" fmla="*/ 336988 h 879298"/>
                      <a:gd name="connsiteX103" fmla="*/ 37154 w 78217"/>
                      <a:gd name="connsiteY103" fmla="*/ 323300 h 879298"/>
                      <a:gd name="connsiteX104" fmla="*/ 40413 w 78217"/>
                      <a:gd name="connsiteY104" fmla="*/ 323952 h 879298"/>
                      <a:gd name="connsiteX105" fmla="*/ 38457 w 78217"/>
                      <a:gd name="connsiteY105" fmla="*/ 337640 h 879298"/>
                      <a:gd name="connsiteX106" fmla="*/ 35198 w 78217"/>
                      <a:gd name="connsiteY106" fmla="*/ 336988 h 879298"/>
                      <a:gd name="connsiteX107" fmla="*/ 39109 w 78217"/>
                      <a:gd name="connsiteY107" fmla="*/ 310264 h 879298"/>
                      <a:gd name="connsiteX108" fmla="*/ 41064 w 78217"/>
                      <a:gd name="connsiteY108" fmla="*/ 296576 h 879298"/>
                      <a:gd name="connsiteX109" fmla="*/ 44323 w 78217"/>
                      <a:gd name="connsiteY109" fmla="*/ 297228 h 879298"/>
                      <a:gd name="connsiteX110" fmla="*/ 42368 w 78217"/>
                      <a:gd name="connsiteY110" fmla="*/ 310916 h 879298"/>
                      <a:gd name="connsiteX111" fmla="*/ 39109 w 78217"/>
                      <a:gd name="connsiteY111" fmla="*/ 310264 h 879298"/>
                      <a:gd name="connsiteX112" fmla="*/ 43020 w 78217"/>
                      <a:gd name="connsiteY112" fmla="*/ 283540 h 879298"/>
                      <a:gd name="connsiteX113" fmla="*/ 44975 w 78217"/>
                      <a:gd name="connsiteY113" fmla="*/ 269851 h 879298"/>
                      <a:gd name="connsiteX114" fmla="*/ 48234 w 78217"/>
                      <a:gd name="connsiteY114" fmla="*/ 270503 h 879298"/>
                      <a:gd name="connsiteX115" fmla="*/ 46279 w 78217"/>
                      <a:gd name="connsiteY115" fmla="*/ 284191 h 879298"/>
                      <a:gd name="connsiteX116" fmla="*/ 43020 w 78217"/>
                      <a:gd name="connsiteY116" fmla="*/ 283540 h 879298"/>
                      <a:gd name="connsiteX117" fmla="*/ 46931 w 78217"/>
                      <a:gd name="connsiteY117" fmla="*/ 256163 h 879298"/>
                      <a:gd name="connsiteX118" fmla="*/ 48886 w 78217"/>
                      <a:gd name="connsiteY118" fmla="*/ 242475 h 879298"/>
                      <a:gd name="connsiteX119" fmla="*/ 52145 w 78217"/>
                      <a:gd name="connsiteY119" fmla="*/ 243127 h 879298"/>
                      <a:gd name="connsiteX120" fmla="*/ 50190 w 78217"/>
                      <a:gd name="connsiteY120" fmla="*/ 256815 h 879298"/>
                      <a:gd name="connsiteX121" fmla="*/ 46931 w 78217"/>
                      <a:gd name="connsiteY121" fmla="*/ 256163 h 879298"/>
                      <a:gd name="connsiteX122" fmla="*/ 50842 w 78217"/>
                      <a:gd name="connsiteY122" fmla="*/ 229439 h 879298"/>
                      <a:gd name="connsiteX123" fmla="*/ 52797 w 78217"/>
                      <a:gd name="connsiteY123" fmla="*/ 215751 h 879298"/>
                      <a:gd name="connsiteX124" fmla="*/ 56056 w 78217"/>
                      <a:gd name="connsiteY124" fmla="*/ 216403 h 879298"/>
                      <a:gd name="connsiteX125" fmla="*/ 54101 w 78217"/>
                      <a:gd name="connsiteY125" fmla="*/ 230091 h 879298"/>
                      <a:gd name="connsiteX126" fmla="*/ 50842 w 78217"/>
                      <a:gd name="connsiteY126" fmla="*/ 229439 h 879298"/>
                      <a:gd name="connsiteX127" fmla="*/ 54752 w 78217"/>
                      <a:gd name="connsiteY127" fmla="*/ 202714 h 879298"/>
                      <a:gd name="connsiteX128" fmla="*/ 56708 w 78217"/>
                      <a:gd name="connsiteY128" fmla="*/ 189026 h 879298"/>
                      <a:gd name="connsiteX129" fmla="*/ 59967 w 78217"/>
                      <a:gd name="connsiteY129" fmla="*/ 189678 h 879298"/>
                      <a:gd name="connsiteX130" fmla="*/ 58012 w 78217"/>
                      <a:gd name="connsiteY130" fmla="*/ 203366 h 879298"/>
                      <a:gd name="connsiteX131" fmla="*/ 54752 w 78217"/>
                      <a:gd name="connsiteY131" fmla="*/ 202714 h 879298"/>
                      <a:gd name="connsiteX132" fmla="*/ 58663 w 78217"/>
                      <a:gd name="connsiteY132" fmla="*/ 175338 h 879298"/>
                      <a:gd name="connsiteX133" fmla="*/ 60619 w 78217"/>
                      <a:gd name="connsiteY133" fmla="*/ 161650 h 879298"/>
                      <a:gd name="connsiteX134" fmla="*/ 63878 w 78217"/>
                      <a:gd name="connsiteY134" fmla="*/ 162302 h 879298"/>
                      <a:gd name="connsiteX135" fmla="*/ 61922 w 78217"/>
                      <a:gd name="connsiteY135" fmla="*/ 175990 h 879298"/>
                      <a:gd name="connsiteX136" fmla="*/ 58663 w 78217"/>
                      <a:gd name="connsiteY136" fmla="*/ 175338 h 879298"/>
                      <a:gd name="connsiteX137" fmla="*/ 62574 w 78217"/>
                      <a:gd name="connsiteY137" fmla="*/ 148614 h 879298"/>
                      <a:gd name="connsiteX138" fmla="*/ 64530 w 78217"/>
                      <a:gd name="connsiteY138" fmla="*/ 134926 h 879298"/>
                      <a:gd name="connsiteX139" fmla="*/ 67789 w 78217"/>
                      <a:gd name="connsiteY139" fmla="*/ 135577 h 879298"/>
                      <a:gd name="connsiteX140" fmla="*/ 65833 w 78217"/>
                      <a:gd name="connsiteY140" fmla="*/ 149266 h 879298"/>
                      <a:gd name="connsiteX141" fmla="*/ 62574 w 78217"/>
                      <a:gd name="connsiteY141" fmla="*/ 148614 h 879298"/>
                      <a:gd name="connsiteX142" fmla="*/ 66485 w 78217"/>
                      <a:gd name="connsiteY142" fmla="*/ 121889 h 879298"/>
                      <a:gd name="connsiteX143" fmla="*/ 68441 w 78217"/>
                      <a:gd name="connsiteY143" fmla="*/ 108201 h 879298"/>
                      <a:gd name="connsiteX144" fmla="*/ 71700 w 78217"/>
                      <a:gd name="connsiteY144" fmla="*/ 108853 h 879298"/>
                      <a:gd name="connsiteX145" fmla="*/ 69744 w 78217"/>
                      <a:gd name="connsiteY145" fmla="*/ 122541 h 879298"/>
                      <a:gd name="connsiteX146" fmla="*/ 66485 w 78217"/>
                      <a:gd name="connsiteY146" fmla="*/ 121889 h 879298"/>
                      <a:gd name="connsiteX147" fmla="*/ 70396 w 78217"/>
                      <a:gd name="connsiteY147" fmla="*/ 95165 h 879298"/>
                      <a:gd name="connsiteX148" fmla="*/ 72351 w 78217"/>
                      <a:gd name="connsiteY148" fmla="*/ 81477 h 879298"/>
                      <a:gd name="connsiteX149" fmla="*/ 75611 w 78217"/>
                      <a:gd name="connsiteY149" fmla="*/ 82129 h 879298"/>
                      <a:gd name="connsiteX150" fmla="*/ 73655 w 78217"/>
                      <a:gd name="connsiteY150" fmla="*/ 95817 h 879298"/>
                      <a:gd name="connsiteX151" fmla="*/ 70396 w 78217"/>
                      <a:gd name="connsiteY151" fmla="*/ 95165 h 879298"/>
                      <a:gd name="connsiteX152" fmla="*/ 74307 w 78217"/>
                      <a:gd name="connsiteY152" fmla="*/ 68441 h 879298"/>
                      <a:gd name="connsiteX153" fmla="*/ 74307 w 78217"/>
                      <a:gd name="connsiteY153" fmla="*/ 54752 h 879298"/>
                      <a:gd name="connsiteX154" fmla="*/ 77566 w 78217"/>
                      <a:gd name="connsiteY154" fmla="*/ 54752 h 879298"/>
                      <a:gd name="connsiteX155" fmla="*/ 77566 w 78217"/>
                      <a:gd name="connsiteY155" fmla="*/ 68441 h 879298"/>
                      <a:gd name="connsiteX156" fmla="*/ 74307 w 78217"/>
                      <a:gd name="connsiteY156" fmla="*/ 68441 h 879298"/>
                      <a:gd name="connsiteX157" fmla="*/ 74959 w 78217"/>
                      <a:gd name="connsiteY157" fmla="*/ 41064 h 879298"/>
                      <a:gd name="connsiteX158" fmla="*/ 74959 w 78217"/>
                      <a:gd name="connsiteY158" fmla="*/ 27376 h 879298"/>
                      <a:gd name="connsiteX159" fmla="*/ 78218 w 78217"/>
                      <a:gd name="connsiteY159" fmla="*/ 27376 h 879298"/>
                      <a:gd name="connsiteX160" fmla="*/ 78218 w 78217"/>
                      <a:gd name="connsiteY160" fmla="*/ 41064 h 879298"/>
                      <a:gd name="connsiteX161" fmla="*/ 74959 w 78217"/>
                      <a:gd name="connsiteY161" fmla="*/ 41064 h 879298"/>
                      <a:gd name="connsiteX162" fmla="*/ 74959 w 78217"/>
                      <a:gd name="connsiteY162" fmla="*/ 13688 h 879298"/>
                      <a:gd name="connsiteX163" fmla="*/ 74959 w 78217"/>
                      <a:gd name="connsiteY163" fmla="*/ 0 h 879298"/>
                      <a:gd name="connsiteX164" fmla="*/ 78218 w 78217"/>
                      <a:gd name="connsiteY164" fmla="*/ 0 h 879298"/>
                      <a:gd name="connsiteX165" fmla="*/ 78218 w 78217"/>
                      <a:gd name="connsiteY165" fmla="*/ 13688 h 879298"/>
                      <a:gd name="connsiteX166" fmla="*/ 74959 w 78217"/>
                      <a:gd name="connsiteY166" fmla="*/ 13688 h 87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78217" h="879298">
                        <a:moveTo>
                          <a:pt x="0" y="879299"/>
                        </a:moveTo>
                        <a:lnTo>
                          <a:pt x="652" y="865611"/>
                        </a:lnTo>
                        <a:lnTo>
                          <a:pt x="3911" y="865611"/>
                        </a:lnTo>
                        <a:lnTo>
                          <a:pt x="3259" y="879299"/>
                        </a:lnTo>
                        <a:lnTo>
                          <a:pt x="0" y="879299"/>
                        </a:lnTo>
                        <a:close/>
                        <a:moveTo>
                          <a:pt x="1955" y="851922"/>
                        </a:moveTo>
                        <a:lnTo>
                          <a:pt x="2607" y="838234"/>
                        </a:lnTo>
                        <a:lnTo>
                          <a:pt x="5866" y="838234"/>
                        </a:lnTo>
                        <a:lnTo>
                          <a:pt x="5215" y="851922"/>
                        </a:lnTo>
                        <a:lnTo>
                          <a:pt x="1955" y="851922"/>
                        </a:lnTo>
                        <a:close/>
                        <a:moveTo>
                          <a:pt x="3259" y="825198"/>
                        </a:moveTo>
                        <a:lnTo>
                          <a:pt x="3911" y="811510"/>
                        </a:lnTo>
                        <a:lnTo>
                          <a:pt x="7170" y="811510"/>
                        </a:lnTo>
                        <a:lnTo>
                          <a:pt x="6518" y="825198"/>
                        </a:lnTo>
                        <a:lnTo>
                          <a:pt x="3259" y="825198"/>
                        </a:lnTo>
                        <a:close/>
                        <a:moveTo>
                          <a:pt x="5215" y="797822"/>
                        </a:moveTo>
                        <a:lnTo>
                          <a:pt x="5866" y="784134"/>
                        </a:lnTo>
                        <a:lnTo>
                          <a:pt x="9125" y="784134"/>
                        </a:lnTo>
                        <a:lnTo>
                          <a:pt x="8474" y="797822"/>
                        </a:lnTo>
                        <a:lnTo>
                          <a:pt x="5215" y="797822"/>
                        </a:lnTo>
                        <a:close/>
                        <a:moveTo>
                          <a:pt x="6518" y="770445"/>
                        </a:moveTo>
                        <a:lnTo>
                          <a:pt x="7170" y="756758"/>
                        </a:lnTo>
                        <a:lnTo>
                          <a:pt x="10429" y="756758"/>
                        </a:lnTo>
                        <a:lnTo>
                          <a:pt x="9777" y="770445"/>
                        </a:lnTo>
                        <a:lnTo>
                          <a:pt x="6518" y="770445"/>
                        </a:lnTo>
                        <a:close/>
                        <a:moveTo>
                          <a:pt x="8474" y="743721"/>
                        </a:moveTo>
                        <a:lnTo>
                          <a:pt x="9125" y="730033"/>
                        </a:lnTo>
                        <a:lnTo>
                          <a:pt x="12385" y="730033"/>
                        </a:lnTo>
                        <a:lnTo>
                          <a:pt x="11733" y="743721"/>
                        </a:lnTo>
                        <a:lnTo>
                          <a:pt x="8474" y="743721"/>
                        </a:lnTo>
                        <a:close/>
                        <a:moveTo>
                          <a:pt x="10429" y="716345"/>
                        </a:moveTo>
                        <a:lnTo>
                          <a:pt x="11081" y="702657"/>
                        </a:lnTo>
                        <a:lnTo>
                          <a:pt x="14340" y="702657"/>
                        </a:lnTo>
                        <a:lnTo>
                          <a:pt x="13688" y="716345"/>
                        </a:lnTo>
                        <a:lnTo>
                          <a:pt x="10429" y="716345"/>
                        </a:lnTo>
                        <a:close/>
                        <a:moveTo>
                          <a:pt x="11733" y="688969"/>
                        </a:moveTo>
                        <a:lnTo>
                          <a:pt x="12385" y="675281"/>
                        </a:lnTo>
                        <a:lnTo>
                          <a:pt x="15644" y="675281"/>
                        </a:lnTo>
                        <a:lnTo>
                          <a:pt x="14992" y="688969"/>
                        </a:lnTo>
                        <a:lnTo>
                          <a:pt x="11733" y="688969"/>
                        </a:lnTo>
                        <a:close/>
                        <a:moveTo>
                          <a:pt x="13688" y="662244"/>
                        </a:moveTo>
                        <a:lnTo>
                          <a:pt x="14340" y="648556"/>
                        </a:lnTo>
                        <a:lnTo>
                          <a:pt x="17599" y="648556"/>
                        </a:lnTo>
                        <a:lnTo>
                          <a:pt x="16947" y="662244"/>
                        </a:lnTo>
                        <a:lnTo>
                          <a:pt x="13688" y="662244"/>
                        </a:lnTo>
                        <a:close/>
                        <a:moveTo>
                          <a:pt x="14992" y="634868"/>
                        </a:moveTo>
                        <a:lnTo>
                          <a:pt x="15644" y="621180"/>
                        </a:lnTo>
                        <a:lnTo>
                          <a:pt x="18903" y="621180"/>
                        </a:lnTo>
                        <a:lnTo>
                          <a:pt x="18251" y="634868"/>
                        </a:lnTo>
                        <a:lnTo>
                          <a:pt x="14992" y="634868"/>
                        </a:lnTo>
                        <a:close/>
                        <a:moveTo>
                          <a:pt x="16947" y="607492"/>
                        </a:moveTo>
                        <a:lnTo>
                          <a:pt x="17599" y="593804"/>
                        </a:lnTo>
                        <a:lnTo>
                          <a:pt x="20858" y="593804"/>
                        </a:lnTo>
                        <a:lnTo>
                          <a:pt x="20206" y="607492"/>
                        </a:lnTo>
                        <a:lnTo>
                          <a:pt x="16947" y="607492"/>
                        </a:lnTo>
                        <a:close/>
                        <a:moveTo>
                          <a:pt x="18903" y="580767"/>
                        </a:moveTo>
                        <a:lnTo>
                          <a:pt x="19554" y="572294"/>
                        </a:lnTo>
                        <a:lnTo>
                          <a:pt x="19554" y="567079"/>
                        </a:lnTo>
                        <a:lnTo>
                          <a:pt x="22814" y="567079"/>
                        </a:lnTo>
                        <a:lnTo>
                          <a:pt x="22814" y="572294"/>
                        </a:lnTo>
                        <a:lnTo>
                          <a:pt x="22162" y="580767"/>
                        </a:lnTo>
                        <a:lnTo>
                          <a:pt x="18903" y="580767"/>
                        </a:lnTo>
                        <a:close/>
                        <a:moveTo>
                          <a:pt x="17599" y="539703"/>
                        </a:moveTo>
                        <a:lnTo>
                          <a:pt x="20858" y="539703"/>
                        </a:lnTo>
                        <a:lnTo>
                          <a:pt x="21510" y="553391"/>
                        </a:lnTo>
                        <a:lnTo>
                          <a:pt x="18251" y="553391"/>
                        </a:lnTo>
                        <a:lnTo>
                          <a:pt x="17599" y="539703"/>
                        </a:lnTo>
                        <a:close/>
                        <a:moveTo>
                          <a:pt x="15644" y="512978"/>
                        </a:moveTo>
                        <a:lnTo>
                          <a:pt x="18903" y="512978"/>
                        </a:lnTo>
                        <a:lnTo>
                          <a:pt x="19554" y="526667"/>
                        </a:lnTo>
                        <a:lnTo>
                          <a:pt x="16295" y="526667"/>
                        </a:lnTo>
                        <a:lnTo>
                          <a:pt x="15644" y="512978"/>
                        </a:lnTo>
                        <a:close/>
                        <a:moveTo>
                          <a:pt x="14340" y="485602"/>
                        </a:moveTo>
                        <a:lnTo>
                          <a:pt x="17599" y="485602"/>
                        </a:lnTo>
                        <a:lnTo>
                          <a:pt x="18251" y="499290"/>
                        </a:lnTo>
                        <a:lnTo>
                          <a:pt x="14992" y="499290"/>
                        </a:lnTo>
                        <a:lnTo>
                          <a:pt x="14340" y="485602"/>
                        </a:lnTo>
                        <a:close/>
                        <a:moveTo>
                          <a:pt x="15644" y="471914"/>
                        </a:moveTo>
                        <a:lnTo>
                          <a:pt x="17599" y="458226"/>
                        </a:lnTo>
                        <a:lnTo>
                          <a:pt x="20858" y="458878"/>
                        </a:lnTo>
                        <a:lnTo>
                          <a:pt x="18903" y="472566"/>
                        </a:lnTo>
                        <a:lnTo>
                          <a:pt x="15644" y="471914"/>
                        </a:lnTo>
                        <a:close/>
                        <a:moveTo>
                          <a:pt x="19554" y="445190"/>
                        </a:moveTo>
                        <a:lnTo>
                          <a:pt x="21510" y="431502"/>
                        </a:lnTo>
                        <a:lnTo>
                          <a:pt x="24769" y="432153"/>
                        </a:lnTo>
                        <a:lnTo>
                          <a:pt x="22814" y="445842"/>
                        </a:lnTo>
                        <a:lnTo>
                          <a:pt x="19554" y="445190"/>
                        </a:lnTo>
                        <a:close/>
                        <a:moveTo>
                          <a:pt x="23465" y="417813"/>
                        </a:moveTo>
                        <a:lnTo>
                          <a:pt x="25421" y="404125"/>
                        </a:lnTo>
                        <a:lnTo>
                          <a:pt x="28680" y="404777"/>
                        </a:lnTo>
                        <a:lnTo>
                          <a:pt x="26724" y="418465"/>
                        </a:lnTo>
                        <a:lnTo>
                          <a:pt x="23465" y="417813"/>
                        </a:lnTo>
                        <a:close/>
                        <a:moveTo>
                          <a:pt x="27376" y="391089"/>
                        </a:moveTo>
                        <a:lnTo>
                          <a:pt x="29332" y="377401"/>
                        </a:lnTo>
                        <a:lnTo>
                          <a:pt x="32591" y="378053"/>
                        </a:lnTo>
                        <a:lnTo>
                          <a:pt x="30635" y="391741"/>
                        </a:lnTo>
                        <a:lnTo>
                          <a:pt x="27376" y="391089"/>
                        </a:lnTo>
                        <a:close/>
                        <a:moveTo>
                          <a:pt x="31287" y="364365"/>
                        </a:moveTo>
                        <a:lnTo>
                          <a:pt x="33243" y="350677"/>
                        </a:lnTo>
                        <a:lnTo>
                          <a:pt x="36502" y="351328"/>
                        </a:lnTo>
                        <a:lnTo>
                          <a:pt x="34546" y="365017"/>
                        </a:lnTo>
                        <a:lnTo>
                          <a:pt x="31287" y="364365"/>
                        </a:lnTo>
                        <a:close/>
                        <a:moveTo>
                          <a:pt x="35198" y="336988"/>
                        </a:moveTo>
                        <a:lnTo>
                          <a:pt x="37154" y="323300"/>
                        </a:lnTo>
                        <a:lnTo>
                          <a:pt x="40413" y="323952"/>
                        </a:lnTo>
                        <a:lnTo>
                          <a:pt x="38457" y="337640"/>
                        </a:lnTo>
                        <a:lnTo>
                          <a:pt x="35198" y="336988"/>
                        </a:lnTo>
                        <a:close/>
                        <a:moveTo>
                          <a:pt x="39109" y="310264"/>
                        </a:moveTo>
                        <a:lnTo>
                          <a:pt x="41064" y="296576"/>
                        </a:lnTo>
                        <a:lnTo>
                          <a:pt x="44323" y="297228"/>
                        </a:lnTo>
                        <a:lnTo>
                          <a:pt x="42368" y="310916"/>
                        </a:lnTo>
                        <a:lnTo>
                          <a:pt x="39109" y="310264"/>
                        </a:lnTo>
                        <a:close/>
                        <a:moveTo>
                          <a:pt x="43020" y="283540"/>
                        </a:moveTo>
                        <a:lnTo>
                          <a:pt x="44975" y="269851"/>
                        </a:lnTo>
                        <a:lnTo>
                          <a:pt x="48234" y="270503"/>
                        </a:lnTo>
                        <a:lnTo>
                          <a:pt x="46279" y="284191"/>
                        </a:lnTo>
                        <a:lnTo>
                          <a:pt x="43020" y="283540"/>
                        </a:lnTo>
                        <a:close/>
                        <a:moveTo>
                          <a:pt x="46931" y="256163"/>
                        </a:moveTo>
                        <a:lnTo>
                          <a:pt x="48886" y="242475"/>
                        </a:lnTo>
                        <a:lnTo>
                          <a:pt x="52145" y="243127"/>
                        </a:lnTo>
                        <a:lnTo>
                          <a:pt x="50190" y="256815"/>
                        </a:lnTo>
                        <a:lnTo>
                          <a:pt x="46931" y="256163"/>
                        </a:lnTo>
                        <a:close/>
                        <a:moveTo>
                          <a:pt x="50842" y="229439"/>
                        </a:moveTo>
                        <a:lnTo>
                          <a:pt x="52797" y="215751"/>
                        </a:lnTo>
                        <a:lnTo>
                          <a:pt x="56056" y="216403"/>
                        </a:lnTo>
                        <a:lnTo>
                          <a:pt x="54101" y="230091"/>
                        </a:lnTo>
                        <a:lnTo>
                          <a:pt x="50842" y="229439"/>
                        </a:lnTo>
                        <a:close/>
                        <a:moveTo>
                          <a:pt x="54752" y="202714"/>
                        </a:moveTo>
                        <a:lnTo>
                          <a:pt x="56708" y="189026"/>
                        </a:lnTo>
                        <a:lnTo>
                          <a:pt x="59967" y="189678"/>
                        </a:lnTo>
                        <a:lnTo>
                          <a:pt x="58012" y="203366"/>
                        </a:lnTo>
                        <a:lnTo>
                          <a:pt x="54752" y="202714"/>
                        </a:lnTo>
                        <a:close/>
                        <a:moveTo>
                          <a:pt x="58663" y="175338"/>
                        </a:moveTo>
                        <a:lnTo>
                          <a:pt x="60619" y="161650"/>
                        </a:lnTo>
                        <a:lnTo>
                          <a:pt x="63878" y="162302"/>
                        </a:lnTo>
                        <a:lnTo>
                          <a:pt x="61922" y="175990"/>
                        </a:lnTo>
                        <a:lnTo>
                          <a:pt x="58663" y="175338"/>
                        </a:lnTo>
                        <a:close/>
                        <a:moveTo>
                          <a:pt x="62574" y="148614"/>
                        </a:moveTo>
                        <a:lnTo>
                          <a:pt x="64530" y="134926"/>
                        </a:lnTo>
                        <a:lnTo>
                          <a:pt x="67789" y="135577"/>
                        </a:lnTo>
                        <a:lnTo>
                          <a:pt x="65833" y="149266"/>
                        </a:lnTo>
                        <a:lnTo>
                          <a:pt x="62574" y="148614"/>
                        </a:lnTo>
                        <a:close/>
                        <a:moveTo>
                          <a:pt x="66485" y="121889"/>
                        </a:moveTo>
                        <a:lnTo>
                          <a:pt x="68441" y="108201"/>
                        </a:lnTo>
                        <a:lnTo>
                          <a:pt x="71700" y="108853"/>
                        </a:lnTo>
                        <a:lnTo>
                          <a:pt x="69744" y="122541"/>
                        </a:lnTo>
                        <a:lnTo>
                          <a:pt x="66485" y="121889"/>
                        </a:lnTo>
                        <a:close/>
                        <a:moveTo>
                          <a:pt x="70396" y="95165"/>
                        </a:moveTo>
                        <a:lnTo>
                          <a:pt x="72351" y="81477"/>
                        </a:lnTo>
                        <a:lnTo>
                          <a:pt x="75611" y="82129"/>
                        </a:lnTo>
                        <a:lnTo>
                          <a:pt x="73655" y="95817"/>
                        </a:lnTo>
                        <a:lnTo>
                          <a:pt x="70396" y="95165"/>
                        </a:lnTo>
                        <a:close/>
                        <a:moveTo>
                          <a:pt x="74307" y="68441"/>
                        </a:moveTo>
                        <a:lnTo>
                          <a:pt x="74307" y="54752"/>
                        </a:lnTo>
                        <a:lnTo>
                          <a:pt x="77566" y="54752"/>
                        </a:lnTo>
                        <a:lnTo>
                          <a:pt x="77566" y="68441"/>
                        </a:lnTo>
                        <a:lnTo>
                          <a:pt x="74307" y="68441"/>
                        </a:lnTo>
                        <a:close/>
                        <a:moveTo>
                          <a:pt x="74959" y="41064"/>
                        </a:moveTo>
                        <a:lnTo>
                          <a:pt x="74959" y="27376"/>
                        </a:lnTo>
                        <a:lnTo>
                          <a:pt x="78218" y="27376"/>
                        </a:lnTo>
                        <a:lnTo>
                          <a:pt x="78218" y="41064"/>
                        </a:lnTo>
                        <a:lnTo>
                          <a:pt x="74959" y="41064"/>
                        </a:lnTo>
                        <a:close/>
                        <a:moveTo>
                          <a:pt x="74959" y="13688"/>
                        </a:moveTo>
                        <a:lnTo>
                          <a:pt x="74959" y="0"/>
                        </a:lnTo>
                        <a:lnTo>
                          <a:pt x="78218" y="0"/>
                        </a:lnTo>
                        <a:lnTo>
                          <a:pt x="78218" y="13688"/>
                        </a:lnTo>
                        <a:lnTo>
                          <a:pt x="74959" y="13688"/>
                        </a:lnTo>
                        <a:close/>
                      </a:path>
                    </a:pathLst>
                  </a:custGeom>
                  <a:solidFill>
                    <a:srgbClr val="994427"/>
                  </a:solidFill>
                  <a:ln w="6482" cap="flat">
                    <a:noFill/>
                    <a:prstDash val="solid"/>
                    <a:miter/>
                  </a:ln>
                </p:spPr>
                <p:txBody>
                  <a:bodyPr rtlCol="0" anchor="ctr"/>
                  <a:lstStyle/>
                  <a:p>
                    <a:endParaRPr lang="en-BE">
                      <a:latin typeface="Trebuchet MS" panose="020B0603020202020204" pitchFamily="34" charset="0"/>
                    </a:endParaRPr>
                  </a:p>
                </p:txBody>
              </p:sp>
              <p:sp>
                <p:nvSpPr>
                  <p:cNvPr id="660" name="Forme libre : forme 659">
                    <a:extLst>
                      <a:ext uri="{FF2B5EF4-FFF2-40B4-BE49-F238E27FC236}">
                        <a16:creationId xmlns:a16="http://schemas.microsoft.com/office/drawing/2014/main" id="{6586908A-2192-4FBD-AA72-9C89F7525232}"/>
                      </a:ext>
                    </a:extLst>
                  </p:cNvPr>
                  <p:cNvSpPr/>
                  <p:nvPr/>
                </p:nvSpPr>
                <p:spPr>
                  <a:xfrm rot="-5185905">
                    <a:off x="2494286" y="4746530"/>
                    <a:ext cx="6518" cy="3259"/>
                  </a:xfrm>
                  <a:custGeom>
                    <a:avLst/>
                    <a:gdLst>
                      <a:gd name="connsiteX0" fmla="*/ 0 w 6518"/>
                      <a:gd name="connsiteY0" fmla="*/ 0 h 3259"/>
                      <a:gd name="connsiteX1" fmla="*/ 6518 w 6518"/>
                      <a:gd name="connsiteY1" fmla="*/ 0 h 3259"/>
                      <a:gd name="connsiteX2" fmla="*/ 6518 w 6518"/>
                      <a:gd name="connsiteY2" fmla="*/ 3259 h 3259"/>
                      <a:gd name="connsiteX3" fmla="*/ 0 w 6518"/>
                      <a:gd name="connsiteY3" fmla="*/ 3259 h 3259"/>
                    </a:gdLst>
                    <a:ahLst/>
                    <a:cxnLst>
                      <a:cxn ang="0">
                        <a:pos x="connsiteX0" y="connsiteY0"/>
                      </a:cxn>
                      <a:cxn ang="0">
                        <a:pos x="connsiteX1" y="connsiteY1"/>
                      </a:cxn>
                      <a:cxn ang="0">
                        <a:pos x="connsiteX2" y="connsiteY2"/>
                      </a:cxn>
                      <a:cxn ang="0">
                        <a:pos x="connsiteX3" y="connsiteY3"/>
                      </a:cxn>
                    </a:cxnLst>
                    <a:rect l="l" t="t" r="r" b="b"/>
                    <a:pathLst>
                      <a:path w="6518" h="3259">
                        <a:moveTo>
                          <a:pt x="0" y="0"/>
                        </a:moveTo>
                        <a:lnTo>
                          <a:pt x="6518" y="0"/>
                        </a:lnTo>
                        <a:lnTo>
                          <a:pt x="6518" y="3259"/>
                        </a:lnTo>
                        <a:lnTo>
                          <a:pt x="0" y="3259"/>
                        </a:lnTo>
                        <a:close/>
                      </a:path>
                    </a:pathLst>
                  </a:custGeom>
                  <a:solidFill>
                    <a:srgbClr val="994427"/>
                  </a:solidFill>
                  <a:ln w="6482" cap="flat">
                    <a:noFill/>
                    <a:prstDash val="solid"/>
                    <a:miter/>
                  </a:ln>
                </p:spPr>
                <p:txBody>
                  <a:bodyPr rtlCol="0" anchor="ctr"/>
                  <a:lstStyle/>
                  <a:p>
                    <a:endParaRPr lang="en-BE">
                      <a:latin typeface="Trebuchet MS" panose="020B0603020202020204" pitchFamily="34" charset="0"/>
                    </a:endParaRPr>
                  </a:p>
                </p:txBody>
              </p:sp>
            </p:grpSp>
            <p:sp>
              <p:nvSpPr>
                <p:cNvPr id="655" name="Forme libre : forme 654">
                  <a:extLst>
                    <a:ext uri="{FF2B5EF4-FFF2-40B4-BE49-F238E27FC236}">
                      <a16:creationId xmlns:a16="http://schemas.microsoft.com/office/drawing/2014/main" id="{3CB6C43E-BB69-49F4-BEA4-860BA4ED5E02}"/>
                    </a:ext>
                  </a:extLst>
                </p:cNvPr>
                <p:cNvSpPr/>
                <p:nvPr/>
              </p:nvSpPr>
              <p:spPr>
                <a:xfrm>
                  <a:off x="2196823" y="3869368"/>
                  <a:ext cx="172731" cy="881905"/>
                </a:xfrm>
                <a:custGeom>
                  <a:avLst/>
                  <a:gdLst>
                    <a:gd name="connsiteX0" fmla="*/ 0 w 172731"/>
                    <a:gd name="connsiteY0" fmla="*/ 881906 h 881905"/>
                    <a:gd name="connsiteX1" fmla="*/ 1304 w 172731"/>
                    <a:gd name="connsiteY1" fmla="*/ 868870 h 881905"/>
                    <a:gd name="connsiteX2" fmla="*/ 4563 w 172731"/>
                    <a:gd name="connsiteY2" fmla="*/ 868870 h 881905"/>
                    <a:gd name="connsiteX3" fmla="*/ 3259 w 172731"/>
                    <a:gd name="connsiteY3" fmla="*/ 881906 h 881905"/>
                    <a:gd name="connsiteX4" fmla="*/ 0 w 172731"/>
                    <a:gd name="connsiteY4" fmla="*/ 881906 h 881905"/>
                    <a:gd name="connsiteX5" fmla="*/ 1955 w 172731"/>
                    <a:gd name="connsiteY5" fmla="*/ 855182 h 881905"/>
                    <a:gd name="connsiteX6" fmla="*/ 2607 w 172731"/>
                    <a:gd name="connsiteY6" fmla="*/ 842145 h 881905"/>
                    <a:gd name="connsiteX7" fmla="*/ 5866 w 172731"/>
                    <a:gd name="connsiteY7" fmla="*/ 842145 h 881905"/>
                    <a:gd name="connsiteX8" fmla="*/ 4563 w 172731"/>
                    <a:gd name="connsiteY8" fmla="*/ 855833 h 881905"/>
                    <a:gd name="connsiteX9" fmla="*/ 1955 w 172731"/>
                    <a:gd name="connsiteY9" fmla="*/ 855182 h 881905"/>
                    <a:gd name="connsiteX10" fmla="*/ 3911 w 172731"/>
                    <a:gd name="connsiteY10" fmla="*/ 828457 h 881905"/>
                    <a:gd name="connsiteX11" fmla="*/ 5215 w 172731"/>
                    <a:gd name="connsiteY11" fmla="*/ 814769 h 881905"/>
                    <a:gd name="connsiteX12" fmla="*/ 8474 w 172731"/>
                    <a:gd name="connsiteY12" fmla="*/ 814769 h 881905"/>
                    <a:gd name="connsiteX13" fmla="*/ 7170 w 172731"/>
                    <a:gd name="connsiteY13" fmla="*/ 828457 h 881905"/>
                    <a:gd name="connsiteX14" fmla="*/ 3911 w 172731"/>
                    <a:gd name="connsiteY14" fmla="*/ 828457 h 881905"/>
                    <a:gd name="connsiteX15" fmla="*/ 5866 w 172731"/>
                    <a:gd name="connsiteY15" fmla="*/ 801733 h 881905"/>
                    <a:gd name="connsiteX16" fmla="*/ 7170 w 172731"/>
                    <a:gd name="connsiteY16" fmla="*/ 788045 h 881905"/>
                    <a:gd name="connsiteX17" fmla="*/ 10429 w 172731"/>
                    <a:gd name="connsiteY17" fmla="*/ 788045 h 881905"/>
                    <a:gd name="connsiteX18" fmla="*/ 9125 w 172731"/>
                    <a:gd name="connsiteY18" fmla="*/ 801733 h 881905"/>
                    <a:gd name="connsiteX19" fmla="*/ 5866 w 172731"/>
                    <a:gd name="connsiteY19" fmla="*/ 801733 h 881905"/>
                    <a:gd name="connsiteX20" fmla="*/ 7822 w 172731"/>
                    <a:gd name="connsiteY20" fmla="*/ 774357 h 881905"/>
                    <a:gd name="connsiteX21" fmla="*/ 9125 w 172731"/>
                    <a:gd name="connsiteY21" fmla="*/ 760668 h 881905"/>
                    <a:gd name="connsiteX22" fmla="*/ 12385 w 172731"/>
                    <a:gd name="connsiteY22" fmla="*/ 760668 h 881905"/>
                    <a:gd name="connsiteX23" fmla="*/ 11081 w 172731"/>
                    <a:gd name="connsiteY23" fmla="*/ 774357 h 881905"/>
                    <a:gd name="connsiteX24" fmla="*/ 7822 w 172731"/>
                    <a:gd name="connsiteY24" fmla="*/ 774357 h 881905"/>
                    <a:gd name="connsiteX25" fmla="*/ 9777 w 172731"/>
                    <a:gd name="connsiteY25" fmla="*/ 747632 h 881905"/>
                    <a:gd name="connsiteX26" fmla="*/ 11081 w 172731"/>
                    <a:gd name="connsiteY26" fmla="*/ 733944 h 881905"/>
                    <a:gd name="connsiteX27" fmla="*/ 14340 w 172731"/>
                    <a:gd name="connsiteY27" fmla="*/ 733944 h 881905"/>
                    <a:gd name="connsiteX28" fmla="*/ 13036 w 172731"/>
                    <a:gd name="connsiteY28" fmla="*/ 747632 h 881905"/>
                    <a:gd name="connsiteX29" fmla="*/ 9777 w 172731"/>
                    <a:gd name="connsiteY29" fmla="*/ 747632 h 881905"/>
                    <a:gd name="connsiteX30" fmla="*/ 11733 w 172731"/>
                    <a:gd name="connsiteY30" fmla="*/ 720908 h 881905"/>
                    <a:gd name="connsiteX31" fmla="*/ 13036 w 172731"/>
                    <a:gd name="connsiteY31" fmla="*/ 707219 h 881905"/>
                    <a:gd name="connsiteX32" fmla="*/ 16295 w 172731"/>
                    <a:gd name="connsiteY32" fmla="*/ 707219 h 881905"/>
                    <a:gd name="connsiteX33" fmla="*/ 14992 w 172731"/>
                    <a:gd name="connsiteY33" fmla="*/ 720908 h 881905"/>
                    <a:gd name="connsiteX34" fmla="*/ 11733 w 172731"/>
                    <a:gd name="connsiteY34" fmla="*/ 720908 h 881905"/>
                    <a:gd name="connsiteX35" fmla="*/ 14340 w 172731"/>
                    <a:gd name="connsiteY35" fmla="*/ 694183 h 881905"/>
                    <a:gd name="connsiteX36" fmla="*/ 15644 w 172731"/>
                    <a:gd name="connsiteY36" fmla="*/ 680495 h 881905"/>
                    <a:gd name="connsiteX37" fmla="*/ 18903 w 172731"/>
                    <a:gd name="connsiteY37" fmla="*/ 680495 h 881905"/>
                    <a:gd name="connsiteX38" fmla="*/ 17599 w 172731"/>
                    <a:gd name="connsiteY38" fmla="*/ 694183 h 881905"/>
                    <a:gd name="connsiteX39" fmla="*/ 14340 w 172731"/>
                    <a:gd name="connsiteY39" fmla="*/ 694183 h 881905"/>
                    <a:gd name="connsiteX40" fmla="*/ 16295 w 172731"/>
                    <a:gd name="connsiteY40" fmla="*/ 666807 h 881905"/>
                    <a:gd name="connsiteX41" fmla="*/ 17599 w 172731"/>
                    <a:gd name="connsiteY41" fmla="*/ 653119 h 881905"/>
                    <a:gd name="connsiteX42" fmla="*/ 20858 w 172731"/>
                    <a:gd name="connsiteY42" fmla="*/ 653119 h 881905"/>
                    <a:gd name="connsiteX43" fmla="*/ 19554 w 172731"/>
                    <a:gd name="connsiteY43" fmla="*/ 666807 h 881905"/>
                    <a:gd name="connsiteX44" fmla="*/ 16295 w 172731"/>
                    <a:gd name="connsiteY44" fmla="*/ 666807 h 881905"/>
                    <a:gd name="connsiteX45" fmla="*/ 18251 w 172731"/>
                    <a:gd name="connsiteY45" fmla="*/ 640083 h 881905"/>
                    <a:gd name="connsiteX46" fmla="*/ 19554 w 172731"/>
                    <a:gd name="connsiteY46" fmla="*/ 626394 h 881905"/>
                    <a:gd name="connsiteX47" fmla="*/ 22814 w 172731"/>
                    <a:gd name="connsiteY47" fmla="*/ 626394 h 881905"/>
                    <a:gd name="connsiteX48" fmla="*/ 21510 w 172731"/>
                    <a:gd name="connsiteY48" fmla="*/ 640083 h 881905"/>
                    <a:gd name="connsiteX49" fmla="*/ 18251 w 172731"/>
                    <a:gd name="connsiteY49" fmla="*/ 640083 h 881905"/>
                    <a:gd name="connsiteX50" fmla="*/ 20206 w 172731"/>
                    <a:gd name="connsiteY50" fmla="*/ 613358 h 881905"/>
                    <a:gd name="connsiteX51" fmla="*/ 21510 w 172731"/>
                    <a:gd name="connsiteY51" fmla="*/ 599670 h 881905"/>
                    <a:gd name="connsiteX52" fmla="*/ 24769 w 172731"/>
                    <a:gd name="connsiteY52" fmla="*/ 599670 h 881905"/>
                    <a:gd name="connsiteX53" fmla="*/ 23465 w 172731"/>
                    <a:gd name="connsiteY53" fmla="*/ 613358 h 881905"/>
                    <a:gd name="connsiteX54" fmla="*/ 20206 w 172731"/>
                    <a:gd name="connsiteY54" fmla="*/ 613358 h 881905"/>
                    <a:gd name="connsiteX55" fmla="*/ 22162 w 172731"/>
                    <a:gd name="connsiteY55" fmla="*/ 586634 h 881905"/>
                    <a:gd name="connsiteX56" fmla="*/ 23465 w 172731"/>
                    <a:gd name="connsiteY56" fmla="*/ 572946 h 881905"/>
                    <a:gd name="connsiteX57" fmla="*/ 26724 w 172731"/>
                    <a:gd name="connsiteY57" fmla="*/ 572946 h 881905"/>
                    <a:gd name="connsiteX58" fmla="*/ 25421 w 172731"/>
                    <a:gd name="connsiteY58" fmla="*/ 586634 h 881905"/>
                    <a:gd name="connsiteX59" fmla="*/ 22162 w 172731"/>
                    <a:gd name="connsiteY59" fmla="*/ 586634 h 881905"/>
                    <a:gd name="connsiteX60" fmla="*/ 24117 w 172731"/>
                    <a:gd name="connsiteY60" fmla="*/ 559257 h 881905"/>
                    <a:gd name="connsiteX61" fmla="*/ 25421 w 172731"/>
                    <a:gd name="connsiteY61" fmla="*/ 545569 h 881905"/>
                    <a:gd name="connsiteX62" fmla="*/ 28680 w 172731"/>
                    <a:gd name="connsiteY62" fmla="*/ 545569 h 881905"/>
                    <a:gd name="connsiteX63" fmla="*/ 27376 w 172731"/>
                    <a:gd name="connsiteY63" fmla="*/ 559257 h 881905"/>
                    <a:gd name="connsiteX64" fmla="*/ 24117 w 172731"/>
                    <a:gd name="connsiteY64" fmla="*/ 559257 h 881905"/>
                    <a:gd name="connsiteX65" fmla="*/ 26073 w 172731"/>
                    <a:gd name="connsiteY65" fmla="*/ 532533 h 881905"/>
                    <a:gd name="connsiteX66" fmla="*/ 27376 w 172731"/>
                    <a:gd name="connsiteY66" fmla="*/ 518845 h 881905"/>
                    <a:gd name="connsiteX67" fmla="*/ 30635 w 172731"/>
                    <a:gd name="connsiteY67" fmla="*/ 518845 h 881905"/>
                    <a:gd name="connsiteX68" fmla="*/ 29332 w 172731"/>
                    <a:gd name="connsiteY68" fmla="*/ 532533 h 881905"/>
                    <a:gd name="connsiteX69" fmla="*/ 26073 w 172731"/>
                    <a:gd name="connsiteY69" fmla="*/ 532533 h 881905"/>
                    <a:gd name="connsiteX70" fmla="*/ 28028 w 172731"/>
                    <a:gd name="connsiteY70" fmla="*/ 505809 h 881905"/>
                    <a:gd name="connsiteX71" fmla="*/ 29332 w 172731"/>
                    <a:gd name="connsiteY71" fmla="*/ 492120 h 881905"/>
                    <a:gd name="connsiteX72" fmla="*/ 32591 w 172731"/>
                    <a:gd name="connsiteY72" fmla="*/ 492120 h 881905"/>
                    <a:gd name="connsiteX73" fmla="*/ 31287 w 172731"/>
                    <a:gd name="connsiteY73" fmla="*/ 505809 h 881905"/>
                    <a:gd name="connsiteX74" fmla="*/ 28028 w 172731"/>
                    <a:gd name="connsiteY74" fmla="*/ 505809 h 881905"/>
                    <a:gd name="connsiteX75" fmla="*/ 30635 w 172731"/>
                    <a:gd name="connsiteY75" fmla="*/ 479084 h 881905"/>
                    <a:gd name="connsiteX76" fmla="*/ 31939 w 172731"/>
                    <a:gd name="connsiteY76" fmla="*/ 465396 h 881905"/>
                    <a:gd name="connsiteX77" fmla="*/ 35198 w 172731"/>
                    <a:gd name="connsiteY77" fmla="*/ 465396 h 881905"/>
                    <a:gd name="connsiteX78" fmla="*/ 33894 w 172731"/>
                    <a:gd name="connsiteY78" fmla="*/ 479084 h 881905"/>
                    <a:gd name="connsiteX79" fmla="*/ 30635 w 172731"/>
                    <a:gd name="connsiteY79" fmla="*/ 479084 h 881905"/>
                    <a:gd name="connsiteX80" fmla="*/ 32591 w 172731"/>
                    <a:gd name="connsiteY80" fmla="*/ 451708 h 881905"/>
                    <a:gd name="connsiteX81" fmla="*/ 32591 w 172731"/>
                    <a:gd name="connsiteY81" fmla="*/ 447797 h 881905"/>
                    <a:gd name="connsiteX82" fmla="*/ 35198 w 172731"/>
                    <a:gd name="connsiteY82" fmla="*/ 438672 h 881905"/>
                    <a:gd name="connsiteX83" fmla="*/ 38457 w 172731"/>
                    <a:gd name="connsiteY83" fmla="*/ 439975 h 881905"/>
                    <a:gd name="connsiteX84" fmla="*/ 35850 w 172731"/>
                    <a:gd name="connsiteY84" fmla="*/ 448449 h 881905"/>
                    <a:gd name="connsiteX85" fmla="*/ 35850 w 172731"/>
                    <a:gd name="connsiteY85" fmla="*/ 452360 h 881905"/>
                    <a:gd name="connsiteX86" fmla="*/ 32591 w 172731"/>
                    <a:gd name="connsiteY86" fmla="*/ 451708 h 881905"/>
                    <a:gd name="connsiteX87" fmla="*/ 39761 w 172731"/>
                    <a:gd name="connsiteY87" fmla="*/ 425635 h 881905"/>
                    <a:gd name="connsiteX88" fmla="*/ 43672 w 172731"/>
                    <a:gd name="connsiteY88" fmla="*/ 412599 h 881905"/>
                    <a:gd name="connsiteX89" fmla="*/ 46931 w 172731"/>
                    <a:gd name="connsiteY89" fmla="*/ 413903 h 881905"/>
                    <a:gd name="connsiteX90" fmla="*/ 43020 w 172731"/>
                    <a:gd name="connsiteY90" fmla="*/ 426939 h 881905"/>
                    <a:gd name="connsiteX91" fmla="*/ 39761 w 172731"/>
                    <a:gd name="connsiteY91" fmla="*/ 425635 h 881905"/>
                    <a:gd name="connsiteX92" fmla="*/ 47583 w 172731"/>
                    <a:gd name="connsiteY92" fmla="*/ 399563 h 881905"/>
                    <a:gd name="connsiteX93" fmla="*/ 51493 w 172731"/>
                    <a:gd name="connsiteY93" fmla="*/ 386526 h 881905"/>
                    <a:gd name="connsiteX94" fmla="*/ 54752 w 172731"/>
                    <a:gd name="connsiteY94" fmla="*/ 387830 h 881905"/>
                    <a:gd name="connsiteX95" fmla="*/ 50842 w 172731"/>
                    <a:gd name="connsiteY95" fmla="*/ 400866 h 881905"/>
                    <a:gd name="connsiteX96" fmla="*/ 47583 w 172731"/>
                    <a:gd name="connsiteY96" fmla="*/ 399563 h 881905"/>
                    <a:gd name="connsiteX97" fmla="*/ 55404 w 172731"/>
                    <a:gd name="connsiteY97" fmla="*/ 374142 h 881905"/>
                    <a:gd name="connsiteX98" fmla="*/ 59315 w 172731"/>
                    <a:gd name="connsiteY98" fmla="*/ 361106 h 881905"/>
                    <a:gd name="connsiteX99" fmla="*/ 62574 w 172731"/>
                    <a:gd name="connsiteY99" fmla="*/ 362409 h 881905"/>
                    <a:gd name="connsiteX100" fmla="*/ 58663 w 172731"/>
                    <a:gd name="connsiteY100" fmla="*/ 375446 h 881905"/>
                    <a:gd name="connsiteX101" fmla="*/ 55404 w 172731"/>
                    <a:gd name="connsiteY101" fmla="*/ 374142 h 881905"/>
                    <a:gd name="connsiteX102" fmla="*/ 63226 w 172731"/>
                    <a:gd name="connsiteY102" fmla="*/ 348069 h 881905"/>
                    <a:gd name="connsiteX103" fmla="*/ 67137 w 172731"/>
                    <a:gd name="connsiteY103" fmla="*/ 335033 h 881905"/>
                    <a:gd name="connsiteX104" fmla="*/ 70396 w 172731"/>
                    <a:gd name="connsiteY104" fmla="*/ 336337 h 881905"/>
                    <a:gd name="connsiteX105" fmla="*/ 66485 w 172731"/>
                    <a:gd name="connsiteY105" fmla="*/ 349373 h 881905"/>
                    <a:gd name="connsiteX106" fmla="*/ 63226 w 172731"/>
                    <a:gd name="connsiteY106" fmla="*/ 348069 h 881905"/>
                    <a:gd name="connsiteX107" fmla="*/ 71048 w 172731"/>
                    <a:gd name="connsiteY107" fmla="*/ 322649 h 881905"/>
                    <a:gd name="connsiteX108" fmla="*/ 74959 w 172731"/>
                    <a:gd name="connsiteY108" fmla="*/ 309612 h 881905"/>
                    <a:gd name="connsiteX109" fmla="*/ 78218 w 172731"/>
                    <a:gd name="connsiteY109" fmla="*/ 310916 h 881905"/>
                    <a:gd name="connsiteX110" fmla="*/ 74307 w 172731"/>
                    <a:gd name="connsiteY110" fmla="*/ 323952 h 881905"/>
                    <a:gd name="connsiteX111" fmla="*/ 71048 w 172731"/>
                    <a:gd name="connsiteY111" fmla="*/ 322649 h 881905"/>
                    <a:gd name="connsiteX112" fmla="*/ 78870 w 172731"/>
                    <a:gd name="connsiteY112" fmla="*/ 296576 h 881905"/>
                    <a:gd name="connsiteX113" fmla="*/ 82781 w 172731"/>
                    <a:gd name="connsiteY113" fmla="*/ 283540 h 881905"/>
                    <a:gd name="connsiteX114" fmla="*/ 86040 w 172731"/>
                    <a:gd name="connsiteY114" fmla="*/ 284843 h 881905"/>
                    <a:gd name="connsiteX115" fmla="*/ 82129 w 172731"/>
                    <a:gd name="connsiteY115" fmla="*/ 297880 h 881905"/>
                    <a:gd name="connsiteX116" fmla="*/ 78870 w 172731"/>
                    <a:gd name="connsiteY116" fmla="*/ 296576 h 881905"/>
                    <a:gd name="connsiteX117" fmla="*/ 86691 w 172731"/>
                    <a:gd name="connsiteY117" fmla="*/ 270503 h 881905"/>
                    <a:gd name="connsiteX118" fmla="*/ 90602 w 172731"/>
                    <a:gd name="connsiteY118" fmla="*/ 257467 h 881905"/>
                    <a:gd name="connsiteX119" fmla="*/ 93861 w 172731"/>
                    <a:gd name="connsiteY119" fmla="*/ 258771 h 881905"/>
                    <a:gd name="connsiteX120" fmla="*/ 89951 w 172731"/>
                    <a:gd name="connsiteY120" fmla="*/ 271807 h 881905"/>
                    <a:gd name="connsiteX121" fmla="*/ 86691 w 172731"/>
                    <a:gd name="connsiteY121" fmla="*/ 270503 h 881905"/>
                    <a:gd name="connsiteX122" fmla="*/ 94513 w 172731"/>
                    <a:gd name="connsiteY122" fmla="*/ 245082 h 881905"/>
                    <a:gd name="connsiteX123" fmla="*/ 98424 w 172731"/>
                    <a:gd name="connsiteY123" fmla="*/ 232046 h 881905"/>
                    <a:gd name="connsiteX124" fmla="*/ 101683 w 172731"/>
                    <a:gd name="connsiteY124" fmla="*/ 233350 h 881905"/>
                    <a:gd name="connsiteX125" fmla="*/ 97772 w 172731"/>
                    <a:gd name="connsiteY125" fmla="*/ 246386 h 881905"/>
                    <a:gd name="connsiteX126" fmla="*/ 94513 w 172731"/>
                    <a:gd name="connsiteY126" fmla="*/ 245082 h 881905"/>
                    <a:gd name="connsiteX127" fmla="*/ 102335 w 172731"/>
                    <a:gd name="connsiteY127" fmla="*/ 219010 h 881905"/>
                    <a:gd name="connsiteX128" fmla="*/ 106246 w 172731"/>
                    <a:gd name="connsiteY128" fmla="*/ 205974 h 881905"/>
                    <a:gd name="connsiteX129" fmla="*/ 109505 w 172731"/>
                    <a:gd name="connsiteY129" fmla="*/ 207277 h 881905"/>
                    <a:gd name="connsiteX130" fmla="*/ 105594 w 172731"/>
                    <a:gd name="connsiteY130" fmla="*/ 220314 h 881905"/>
                    <a:gd name="connsiteX131" fmla="*/ 102335 w 172731"/>
                    <a:gd name="connsiteY131" fmla="*/ 219010 h 881905"/>
                    <a:gd name="connsiteX132" fmla="*/ 110157 w 172731"/>
                    <a:gd name="connsiteY132" fmla="*/ 193589 h 881905"/>
                    <a:gd name="connsiteX133" fmla="*/ 114068 w 172731"/>
                    <a:gd name="connsiteY133" fmla="*/ 180553 h 881905"/>
                    <a:gd name="connsiteX134" fmla="*/ 117327 w 172731"/>
                    <a:gd name="connsiteY134" fmla="*/ 181856 h 881905"/>
                    <a:gd name="connsiteX135" fmla="*/ 113416 w 172731"/>
                    <a:gd name="connsiteY135" fmla="*/ 194893 h 881905"/>
                    <a:gd name="connsiteX136" fmla="*/ 110157 w 172731"/>
                    <a:gd name="connsiteY136" fmla="*/ 193589 h 881905"/>
                    <a:gd name="connsiteX137" fmla="*/ 118630 w 172731"/>
                    <a:gd name="connsiteY137" fmla="*/ 167516 h 881905"/>
                    <a:gd name="connsiteX138" fmla="*/ 122541 w 172731"/>
                    <a:gd name="connsiteY138" fmla="*/ 154480 h 881905"/>
                    <a:gd name="connsiteX139" fmla="*/ 125800 w 172731"/>
                    <a:gd name="connsiteY139" fmla="*/ 155784 h 881905"/>
                    <a:gd name="connsiteX140" fmla="*/ 121889 w 172731"/>
                    <a:gd name="connsiteY140" fmla="*/ 168820 h 881905"/>
                    <a:gd name="connsiteX141" fmla="*/ 118630 w 172731"/>
                    <a:gd name="connsiteY141" fmla="*/ 167516 h 881905"/>
                    <a:gd name="connsiteX142" fmla="*/ 126452 w 172731"/>
                    <a:gd name="connsiteY142" fmla="*/ 141444 h 881905"/>
                    <a:gd name="connsiteX143" fmla="*/ 130363 w 172731"/>
                    <a:gd name="connsiteY143" fmla="*/ 128408 h 881905"/>
                    <a:gd name="connsiteX144" fmla="*/ 133622 w 172731"/>
                    <a:gd name="connsiteY144" fmla="*/ 129711 h 881905"/>
                    <a:gd name="connsiteX145" fmla="*/ 129711 w 172731"/>
                    <a:gd name="connsiteY145" fmla="*/ 142747 h 881905"/>
                    <a:gd name="connsiteX146" fmla="*/ 126452 w 172731"/>
                    <a:gd name="connsiteY146" fmla="*/ 141444 h 881905"/>
                    <a:gd name="connsiteX147" fmla="*/ 134274 w 172731"/>
                    <a:gd name="connsiteY147" fmla="*/ 116023 h 881905"/>
                    <a:gd name="connsiteX148" fmla="*/ 138185 w 172731"/>
                    <a:gd name="connsiteY148" fmla="*/ 102987 h 881905"/>
                    <a:gd name="connsiteX149" fmla="*/ 141444 w 172731"/>
                    <a:gd name="connsiteY149" fmla="*/ 104290 h 881905"/>
                    <a:gd name="connsiteX150" fmla="*/ 137533 w 172731"/>
                    <a:gd name="connsiteY150" fmla="*/ 117327 h 881905"/>
                    <a:gd name="connsiteX151" fmla="*/ 134274 w 172731"/>
                    <a:gd name="connsiteY151" fmla="*/ 116023 h 881905"/>
                    <a:gd name="connsiteX152" fmla="*/ 142096 w 172731"/>
                    <a:gd name="connsiteY152" fmla="*/ 89951 h 881905"/>
                    <a:gd name="connsiteX153" fmla="*/ 146007 w 172731"/>
                    <a:gd name="connsiteY153" fmla="*/ 76914 h 881905"/>
                    <a:gd name="connsiteX154" fmla="*/ 149266 w 172731"/>
                    <a:gd name="connsiteY154" fmla="*/ 78218 h 881905"/>
                    <a:gd name="connsiteX155" fmla="*/ 145355 w 172731"/>
                    <a:gd name="connsiteY155" fmla="*/ 91254 h 881905"/>
                    <a:gd name="connsiteX156" fmla="*/ 142096 w 172731"/>
                    <a:gd name="connsiteY156" fmla="*/ 89951 h 881905"/>
                    <a:gd name="connsiteX157" fmla="*/ 149918 w 172731"/>
                    <a:gd name="connsiteY157" fmla="*/ 64530 h 881905"/>
                    <a:gd name="connsiteX158" fmla="*/ 153828 w 172731"/>
                    <a:gd name="connsiteY158" fmla="*/ 51493 h 881905"/>
                    <a:gd name="connsiteX159" fmla="*/ 157087 w 172731"/>
                    <a:gd name="connsiteY159" fmla="*/ 52797 h 881905"/>
                    <a:gd name="connsiteX160" fmla="*/ 153177 w 172731"/>
                    <a:gd name="connsiteY160" fmla="*/ 65833 h 881905"/>
                    <a:gd name="connsiteX161" fmla="*/ 149918 w 172731"/>
                    <a:gd name="connsiteY161" fmla="*/ 64530 h 881905"/>
                    <a:gd name="connsiteX162" fmla="*/ 157739 w 172731"/>
                    <a:gd name="connsiteY162" fmla="*/ 38457 h 881905"/>
                    <a:gd name="connsiteX163" fmla="*/ 161650 w 172731"/>
                    <a:gd name="connsiteY163" fmla="*/ 25421 h 881905"/>
                    <a:gd name="connsiteX164" fmla="*/ 164909 w 172731"/>
                    <a:gd name="connsiteY164" fmla="*/ 26724 h 881905"/>
                    <a:gd name="connsiteX165" fmla="*/ 160998 w 172731"/>
                    <a:gd name="connsiteY165" fmla="*/ 39761 h 881905"/>
                    <a:gd name="connsiteX166" fmla="*/ 157739 w 172731"/>
                    <a:gd name="connsiteY166" fmla="*/ 38457 h 881905"/>
                    <a:gd name="connsiteX167" fmla="*/ 165561 w 172731"/>
                    <a:gd name="connsiteY167" fmla="*/ 13036 h 881905"/>
                    <a:gd name="connsiteX168" fmla="*/ 169472 w 172731"/>
                    <a:gd name="connsiteY168" fmla="*/ 0 h 881905"/>
                    <a:gd name="connsiteX169" fmla="*/ 172731 w 172731"/>
                    <a:gd name="connsiteY169" fmla="*/ 1304 h 881905"/>
                    <a:gd name="connsiteX170" fmla="*/ 168820 w 172731"/>
                    <a:gd name="connsiteY170" fmla="*/ 14340 h 881905"/>
                    <a:gd name="connsiteX171" fmla="*/ 165561 w 172731"/>
                    <a:gd name="connsiteY171" fmla="*/ 13036 h 8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172731" h="881905">
                      <a:moveTo>
                        <a:pt x="0" y="881906"/>
                      </a:moveTo>
                      <a:lnTo>
                        <a:pt x="1304" y="868870"/>
                      </a:lnTo>
                      <a:lnTo>
                        <a:pt x="4563" y="868870"/>
                      </a:lnTo>
                      <a:lnTo>
                        <a:pt x="3259" y="881906"/>
                      </a:lnTo>
                      <a:lnTo>
                        <a:pt x="0" y="881906"/>
                      </a:lnTo>
                      <a:close/>
                      <a:moveTo>
                        <a:pt x="1955" y="855182"/>
                      </a:moveTo>
                      <a:lnTo>
                        <a:pt x="2607" y="842145"/>
                      </a:lnTo>
                      <a:lnTo>
                        <a:pt x="5866" y="842145"/>
                      </a:lnTo>
                      <a:lnTo>
                        <a:pt x="4563" y="855833"/>
                      </a:lnTo>
                      <a:lnTo>
                        <a:pt x="1955" y="855182"/>
                      </a:lnTo>
                      <a:close/>
                      <a:moveTo>
                        <a:pt x="3911" y="828457"/>
                      </a:moveTo>
                      <a:lnTo>
                        <a:pt x="5215" y="814769"/>
                      </a:lnTo>
                      <a:lnTo>
                        <a:pt x="8474" y="814769"/>
                      </a:lnTo>
                      <a:lnTo>
                        <a:pt x="7170" y="828457"/>
                      </a:lnTo>
                      <a:lnTo>
                        <a:pt x="3911" y="828457"/>
                      </a:lnTo>
                      <a:close/>
                      <a:moveTo>
                        <a:pt x="5866" y="801733"/>
                      </a:moveTo>
                      <a:lnTo>
                        <a:pt x="7170" y="788045"/>
                      </a:lnTo>
                      <a:lnTo>
                        <a:pt x="10429" y="788045"/>
                      </a:lnTo>
                      <a:lnTo>
                        <a:pt x="9125" y="801733"/>
                      </a:lnTo>
                      <a:lnTo>
                        <a:pt x="5866" y="801733"/>
                      </a:lnTo>
                      <a:close/>
                      <a:moveTo>
                        <a:pt x="7822" y="774357"/>
                      </a:moveTo>
                      <a:lnTo>
                        <a:pt x="9125" y="760668"/>
                      </a:lnTo>
                      <a:lnTo>
                        <a:pt x="12385" y="760668"/>
                      </a:lnTo>
                      <a:lnTo>
                        <a:pt x="11081" y="774357"/>
                      </a:lnTo>
                      <a:lnTo>
                        <a:pt x="7822" y="774357"/>
                      </a:lnTo>
                      <a:close/>
                      <a:moveTo>
                        <a:pt x="9777" y="747632"/>
                      </a:moveTo>
                      <a:lnTo>
                        <a:pt x="11081" y="733944"/>
                      </a:lnTo>
                      <a:lnTo>
                        <a:pt x="14340" y="733944"/>
                      </a:lnTo>
                      <a:lnTo>
                        <a:pt x="13036" y="747632"/>
                      </a:lnTo>
                      <a:lnTo>
                        <a:pt x="9777" y="747632"/>
                      </a:lnTo>
                      <a:close/>
                      <a:moveTo>
                        <a:pt x="11733" y="720908"/>
                      </a:moveTo>
                      <a:lnTo>
                        <a:pt x="13036" y="707219"/>
                      </a:lnTo>
                      <a:lnTo>
                        <a:pt x="16295" y="707219"/>
                      </a:lnTo>
                      <a:lnTo>
                        <a:pt x="14992" y="720908"/>
                      </a:lnTo>
                      <a:lnTo>
                        <a:pt x="11733" y="720908"/>
                      </a:lnTo>
                      <a:close/>
                      <a:moveTo>
                        <a:pt x="14340" y="694183"/>
                      </a:moveTo>
                      <a:lnTo>
                        <a:pt x="15644" y="680495"/>
                      </a:lnTo>
                      <a:lnTo>
                        <a:pt x="18903" y="680495"/>
                      </a:lnTo>
                      <a:lnTo>
                        <a:pt x="17599" y="694183"/>
                      </a:lnTo>
                      <a:lnTo>
                        <a:pt x="14340" y="694183"/>
                      </a:lnTo>
                      <a:close/>
                      <a:moveTo>
                        <a:pt x="16295" y="666807"/>
                      </a:moveTo>
                      <a:lnTo>
                        <a:pt x="17599" y="653119"/>
                      </a:lnTo>
                      <a:lnTo>
                        <a:pt x="20858" y="653119"/>
                      </a:lnTo>
                      <a:lnTo>
                        <a:pt x="19554" y="666807"/>
                      </a:lnTo>
                      <a:lnTo>
                        <a:pt x="16295" y="666807"/>
                      </a:lnTo>
                      <a:close/>
                      <a:moveTo>
                        <a:pt x="18251" y="640083"/>
                      </a:moveTo>
                      <a:lnTo>
                        <a:pt x="19554" y="626394"/>
                      </a:lnTo>
                      <a:lnTo>
                        <a:pt x="22814" y="626394"/>
                      </a:lnTo>
                      <a:lnTo>
                        <a:pt x="21510" y="640083"/>
                      </a:lnTo>
                      <a:lnTo>
                        <a:pt x="18251" y="640083"/>
                      </a:lnTo>
                      <a:close/>
                      <a:moveTo>
                        <a:pt x="20206" y="613358"/>
                      </a:moveTo>
                      <a:lnTo>
                        <a:pt x="21510" y="599670"/>
                      </a:lnTo>
                      <a:lnTo>
                        <a:pt x="24769" y="599670"/>
                      </a:lnTo>
                      <a:lnTo>
                        <a:pt x="23465" y="613358"/>
                      </a:lnTo>
                      <a:lnTo>
                        <a:pt x="20206" y="613358"/>
                      </a:lnTo>
                      <a:close/>
                      <a:moveTo>
                        <a:pt x="22162" y="586634"/>
                      </a:moveTo>
                      <a:lnTo>
                        <a:pt x="23465" y="572946"/>
                      </a:lnTo>
                      <a:lnTo>
                        <a:pt x="26724" y="572946"/>
                      </a:lnTo>
                      <a:lnTo>
                        <a:pt x="25421" y="586634"/>
                      </a:lnTo>
                      <a:lnTo>
                        <a:pt x="22162" y="586634"/>
                      </a:lnTo>
                      <a:close/>
                      <a:moveTo>
                        <a:pt x="24117" y="559257"/>
                      </a:moveTo>
                      <a:lnTo>
                        <a:pt x="25421" y="545569"/>
                      </a:lnTo>
                      <a:lnTo>
                        <a:pt x="28680" y="545569"/>
                      </a:lnTo>
                      <a:lnTo>
                        <a:pt x="27376" y="559257"/>
                      </a:lnTo>
                      <a:lnTo>
                        <a:pt x="24117" y="559257"/>
                      </a:lnTo>
                      <a:close/>
                      <a:moveTo>
                        <a:pt x="26073" y="532533"/>
                      </a:moveTo>
                      <a:lnTo>
                        <a:pt x="27376" y="518845"/>
                      </a:lnTo>
                      <a:lnTo>
                        <a:pt x="30635" y="518845"/>
                      </a:lnTo>
                      <a:lnTo>
                        <a:pt x="29332" y="532533"/>
                      </a:lnTo>
                      <a:lnTo>
                        <a:pt x="26073" y="532533"/>
                      </a:lnTo>
                      <a:close/>
                      <a:moveTo>
                        <a:pt x="28028" y="505809"/>
                      </a:moveTo>
                      <a:lnTo>
                        <a:pt x="29332" y="492120"/>
                      </a:lnTo>
                      <a:lnTo>
                        <a:pt x="32591" y="492120"/>
                      </a:lnTo>
                      <a:lnTo>
                        <a:pt x="31287" y="505809"/>
                      </a:lnTo>
                      <a:lnTo>
                        <a:pt x="28028" y="505809"/>
                      </a:lnTo>
                      <a:close/>
                      <a:moveTo>
                        <a:pt x="30635" y="479084"/>
                      </a:moveTo>
                      <a:lnTo>
                        <a:pt x="31939" y="465396"/>
                      </a:lnTo>
                      <a:lnTo>
                        <a:pt x="35198" y="465396"/>
                      </a:lnTo>
                      <a:lnTo>
                        <a:pt x="33894" y="479084"/>
                      </a:lnTo>
                      <a:lnTo>
                        <a:pt x="30635" y="479084"/>
                      </a:lnTo>
                      <a:close/>
                      <a:moveTo>
                        <a:pt x="32591" y="451708"/>
                      </a:moveTo>
                      <a:lnTo>
                        <a:pt x="32591" y="447797"/>
                      </a:lnTo>
                      <a:lnTo>
                        <a:pt x="35198" y="438672"/>
                      </a:lnTo>
                      <a:lnTo>
                        <a:pt x="38457" y="439975"/>
                      </a:lnTo>
                      <a:lnTo>
                        <a:pt x="35850" y="448449"/>
                      </a:lnTo>
                      <a:lnTo>
                        <a:pt x="35850" y="452360"/>
                      </a:lnTo>
                      <a:lnTo>
                        <a:pt x="32591" y="451708"/>
                      </a:lnTo>
                      <a:close/>
                      <a:moveTo>
                        <a:pt x="39761" y="425635"/>
                      </a:moveTo>
                      <a:lnTo>
                        <a:pt x="43672" y="412599"/>
                      </a:lnTo>
                      <a:lnTo>
                        <a:pt x="46931" y="413903"/>
                      </a:lnTo>
                      <a:lnTo>
                        <a:pt x="43020" y="426939"/>
                      </a:lnTo>
                      <a:lnTo>
                        <a:pt x="39761" y="425635"/>
                      </a:lnTo>
                      <a:close/>
                      <a:moveTo>
                        <a:pt x="47583" y="399563"/>
                      </a:moveTo>
                      <a:lnTo>
                        <a:pt x="51493" y="386526"/>
                      </a:lnTo>
                      <a:lnTo>
                        <a:pt x="54752" y="387830"/>
                      </a:lnTo>
                      <a:lnTo>
                        <a:pt x="50842" y="400866"/>
                      </a:lnTo>
                      <a:lnTo>
                        <a:pt x="47583" y="399563"/>
                      </a:lnTo>
                      <a:close/>
                      <a:moveTo>
                        <a:pt x="55404" y="374142"/>
                      </a:moveTo>
                      <a:lnTo>
                        <a:pt x="59315" y="361106"/>
                      </a:lnTo>
                      <a:lnTo>
                        <a:pt x="62574" y="362409"/>
                      </a:lnTo>
                      <a:lnTo>
                        <a:pt x="58663" y="375446"/>
                      </a:lnTo>
                      <a:lnTo>
                        <a:pt x="55404" y="374142"/>
                      </a:lnTo>
                      <a:close/>
                      <a:moveTo>
                        <a:pt x="63226" y="348069"/>
                      </a:moveTo>
                      <a:lnTo>
                        <a:pt x="67137" y="335033"/>
                      </a:lnTo>
                      <a:lnTo>
                        <a:pt x="70396" y="336337"/>
                      </a:lnTo>
                      <a:lnTo>
                        <a:pt x="66485" y="349373"/>
                      </a:lnTo>
                      <a:lnTo>
                        <a:pt x="63226" y="348069"/>
                      </a:lnTo>
                      <a:close/>
                      <a:moveTo>
                        <a:pt x="71048" y="322649"/>
                      </a:moveTo>
                      <a:lnTo>
                        <a:pt x="74959" y="309612"/>
                      </a:lnTo>
                      <a:lnTo>
                        <a:pt x="78218" y="310916"/>
                      </a:lnTo>
                      <a:lnTo>
                        <a:pt x="74307" y="323952"/>
                      </a:lnTo>
                      <a:lnTo>
                        <a:pt x="71048" y="322649"/>
                      </a:lnTo>
                      <a:close/>
                      <a:moveTo>
                        <a:pt x="78870" y="296576"/>
                      </a:moveTo>
                      <a:lnTo>
                        <a:pt x="82781" y="283540"/>
                      </a:lnTo>
                      <a:lnTo>
                        <a:pt x="86040" y="284843"/>
                      </a:lnTo>
                      <a:lnTo>
                        <a:pt x="82129" y="297880"/>
                      </a:lnTo>
                      <a:lnTo>
                        <a:pt x="78870" y="296576"/>
                      </a:lnTo>
                      <a:close/>
                      <a:moveTo>
                        <a:pt x="86691" y="270503"/>
                      </a:moveTo>
                      <a:lnTo>
                        <a:pt x="90602" y="257467"/>
                      </a:lnTo>
                      <a:lnTo>
                        <a:pt x="93861" y="258771"/>
                      </a:lnTo>
                      <a:lnTo>
                        <a:pt x="89951" y="271807"/>
                      </a:lnTo>
                      <a:lnTo>
                        <a:pt x="86691" y="270503"/>
                      </a:lnTo>
                      <a:close/>
                      <a:moveTo>
                        <a:pt x="94513" y="245082"/>
                      </a:moveTo>
                      <a:lnTo>
                        <a:pt x="98424" y="232046"/>
                      </a:lnTo>
                      <a:lnTo>
                        <a:pt x="101683" y="233350"/>
                      </a:lnTo>
                      <a:lnTo>
                        <a:pt x="97772" y="246386"/>
                      </a:lnTo>
                      <a:lnTo>
                        <a:pt x="94513" y="245082"/>
                      </a:lnTo>
                      <a:close/>
                      <a:moveTo>
                        <a:pt x="102335" y="219010"/>
                      </a:moveTo>
                      <a:lnTo>
                        <a:pt x="106246" y="205974"/>
                      </a:lnTo>
                      <a:lnTo>
                        <a:pt x="109505" y="207277"/>
                      </a:lnTo>
                      <a:lnTo>
                        <a:pt x="105594" y="220314"/>
                      </a:lnTo>
                      <a:lnTo>
                        <a:pt x="102335" y="219010"/>
                      </a:lnTo>
                      <a:close/>
                      <a:moveTo>
                        <a:pt x="110157" y="193589"/>
                      </a:moveTo>
                      <a:lnTo>
                        <a:pt x="114068" y="180553"/>
                      </a:lnTo>
                      <a:lnTo>
                        <a:pt x="117327" y="181856"/>
                      </a:lnTo>
                      <a:lnTo>
                        <a:pt x="113416" y="194893"/>
                      </a:lnTo>
                      <a:lnTo>
                        <a:pt x="110157" y="193589"/>
                      </a:lnTo>
                      <a:close/>
                      <a:moveTo>
                        <a:pt x="118630" y="167516"/>
                      </a:moveTo>
                      <a:lnTo>
                        <a:pt x="122541" y="154480"/>
                      </a:lnTo>
                      <a:lnTo>
                        <a:pt x="125800" y="155784"/>
                      </a:lnTo>
                      <a:lnTo>
                        <a:pt x="121889" y="168820"/>
                      </a:lnTo>
                      <a:lnTo>
                        <a:pt x="118630" y="167516"/>
                      </a:lnTo>
                      <a:close/>
                      <a:moveTo>
                        <a:pt x="126452" y="141444"/>
                      </a:moveTo>
                      <a:lnTo>
                        <a:pt x="130363" y="128408"/>
                      </a:lnTo>
                      <a:lnTo>
                        <a:pt x="133622" y="129711"/>
                      </a:lnTo>
                      <a:lnTo>
                        <a:pt x="129711" y="142747"/>
                      </a:lnTo>
                      <a:lnTo>
                        <a:pt x="126452" y="141444"/>
                      </a:lnTo>
                      <a:close/>
                      <a:moveTo>
                        <a:pt x="134274" y="116023"/>
                      </a:moveTo>
                      <a:lnTo>
                        <a:pt x="138185" y="102987"/>
                      </a:lnTo>
                      <a:lnTo>
                        <a:pt x="141444" y="104290"/>
                      </a:lnTo>
                      <a:lnTo>
                        <a:pt x="137533" y="117327"/>
                      </a:lnTo>
                      <a:lnTo>
                        <a:pt x="134274" y="116023"/>
                      </a:lnTo>
                      <a:close/>
                      <a:moveTo>
                        <a:pt x="142096" y="89951"/>
                      </a:moveTo>
                      <a:lnTo>
                        <a:pt x="146007" y="76914"/>
                      </a:lnTo>
                      <a:lnTo>
                        <a:pt x="149266" y="78218"/>
                      </a:lnTo>
                      <a:lnTo>
                        <a:pt x="145355" y="91254"/>
                      </a:lnTo>
                      <a:lnTo>
                        <a:pt x="142096" y="89951"/>
                      </a:lnTo>
                      <a:close/>
                      <a:moveTo>
                        <a:pt x="149918" y="64530"/>
                      </a:moveTo>
                      <a:lnTo>
                        <a:pt x="153828" y="51493"/>
                      </a:lnTo>
                      <a:lnTo>
                        <a:pt x="157087" y="52797"/>
                      </a:lnTo>
                      <a:lnTo>
                        <a:pt x="153177" y="65833"/>
                      </a:lnTo>
                      <a:lnTo>
                        <a:pt x="149918" y="64530"/>
                      </a:lnTo>
                      <a:close/>
                      <a:moveTo>
                        <a:pt x="157739" y="38457"/>
                      </a:moveTo>
                      <a:lnTo>
                        <a:pt x="161650" y="25421"/>
                      </a:lnTo>
                      <a:lnTo>
                        <a:pt x="164909" y="26724"/>
                      </a:lnTo>
                      <a:lnTo>
                        <a:pt x="160998" y="39761"/>
                      </a:lnTo>
                      <a:lnTo>
                        <a:pt x="157739" y="38457"/>
                      </a:lnTo>
                      <a:close/>
                      <a:moveTo>
                        <a:pt x="165561" y="13036"/>
                      </a:moveTo>
                      <a:lnTo>
                        <a:pt x="169472" y="0"/>
                      </a:lnTo>
                      <a:lnTo>
                        <a:pt x="172731" y="1304"/>
                      </a:lnTo>
                      <a:lnTo>
                        <a:pt x="168820" y="14340"/>
                      </a:lnTo>
                      <a:lnTo>
                        <a:pt x="165561" y="13036"/>
                      </a:lnTo>
                      <a:close/>
                    </a:path>
                  </a:pathLst>
                </a:custGeom>
                <a:solidFill>
                  <a:srgbClr val="994427"/>
                </a:solidFill>
                <a:ln w="6482" cap="flat">
                  <a:noFill/>
                  <a:prstDash val="solid"/>
                  <a:miter/>
                </a:ln>
              </p:spPr>
              <p:txBody>
                <a:bodyPr rtlCol="0" anchor="ctr"/>
                <a:lstStyle/>
                <a:p>
                  <a:endParaRPr lang="en-BE">
                    <a:latin typeface="Trebuchet MS" panose="020B0603020202020204" pitchFamily="34" charset="0"/>
                  </a:endParaRPr>
                </a:p>
              </p:txBody>
            </p:sp>
            <p:sp>
              <p:nvSpPr>
                <p:cNvPr id="656" name="Forme libre : forme 655">
                  <a:extLst>
                    <a:ext uri="{FF2B5EF4-FFF2-40B4-BE49-F238E27FC236}">
                      <a16:creationId xmlns:a16="http://schemas.microsoft.com/office/drawing/2014/main" id="{D316B627-EA9A-45FD-941E-1605649DCEB3}"/>
                    </a:ext>
                  </a:extLst>
                </p:cNvPr>
                <p:cNvSpPr/>
                <p:nvPr/>
              </p:nvSpPr>
              <p:spPr>
                <a:xfrm>
                  <a:off x="2453638" y="3782025"/>
                  <a:ext cx="113415" cy="40412"/>
                </a:xfrm>
                <a:custGeom>
                  <a:avLst/>
                  <a:gdLst>
                    <a:gd name="connsiteX0" fmla="*/ 103639 w 113415"/>
                    <a:gd name="connsiteY0" fmla="*/ 40413 h 40412"/>
                    <a:gd name="connsiteX1" fmla="*/ 113416 w 113415"/>
                    <a:gd name="connsiteY1" fmla="*/ 39761 h 40412"/>
                    <a:gd name="connsiteX2" fmla="*/ 113416 w 113415"/>
                    <a:gd name="connsiteY2" fmla="*/ 36502 h 40412"/>
                    <a:gd name="connsiteX3" fmla="*/ 3259 w 113415"/>
                    <a:gd name="connsiteY3" fmla="*/ 0 h 40412"/>
                    <a:gd name="connsiteX4" fmla="*/ 0 w 113415"/>
                    <a:gd name="connsiteY4" fmla="*/ 1955 h 40412"/>
                    <a:gd name="connsiteX5" fmla="*/ 103639 w 113415"/>
                    <a:gd name="connsiteY5" fmla="*/ 40413 h 4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415" h="40412">
                      <a:moveTo>
                        <a:pt x="103639" y="40413"/>
                      </a:moveTo>
                      <a:cubicBezTo>
                        <a:pt x="106898" y="40413"/>
                        <a:pt x="110157" y="40413"/>
                        <a:pt x="113416" y="39761"/>
                      </a:cubicBezTo>
                      <a:lnTo>
                        <a:pt x="113416" y="36502"/>
                      </a:lnTo>
                      <a:cubicBezTo>
                        <a:pt x="63226" y="40413"/>
                        <a:pt x="10429" y="13036"/>
                        <a:pt x="3259" y="0"/>
                      </a:cubicBezTo>
                      <a:lnTo>
                        <a:pt x="0" y="1955"/>
                      </a:lnTo>
                      <a:cubicBezTo>
                        <a:pt x="7170" y="13688"/>
                        <a:pt x="54101" y="40413"/>
                        <a:pt x="103639" y="40413"/>
                      </a:cubicBezTo>
                      <a:close/>
                    </a:path>
                  </a:pathLst>
                </a:custGeom>
                <a:solidFill>
                  <a:srgbClr val="994427"/>
                </a:solidFill>
                <a:ln w="6482" cap="flat">
                  <a:noFill/>
                  <a:prstDash val="solid"/>
                  <a:miter/>
                </a:ln>
              </p:spPr>
              <p:txBody>
                <a:bodyPr rtlCol="0" anchor="ctr"/>
                <a:lstStyle/>
                <a:p>
                  <a:endParaRPr lang="en-BE">
                    <a:latin typeface="Trebuchet MS" panose="020B0603020202020204" pitchFamily="34" charset="0"/>
                  </a:endParaRPr>
                </a:p>
              </p:txBody>
            </p:sp>
            <p:sp>
              <p:nvSpPr>
                <p:cNvPr id="657" name="Forme libre : forme 656">
                  <a:extLst>
                    <a:ext uri="{FF2B5EF4-FFF2-40B4-BE49-F238E27FC236}">
                      <a16:creationId xmlns:a16="http://schemas.microsoft.com/office/drawing/2014/main" id="{6AB786C5-63EA-48F7-A0BF-5A2937072C88}"/>
                    </a:ext>
                  </a:extLst>
                </p:cNvPr>
                <p:cNvSpPr/>
                <p:nvPr/>
              </p:nvSpPr>
              <p:spPr>
                <a:xfrm rot="-2580867">
                  <a:off x="2166200" y="3794891"/>
                  <a:ext cx="46931" cy="3259"/>
                </a:xfrm>
                <a:custGeom>
                  <a:avLst/>
                  <a:gdLst>
                    <a:gd name="connsiteX0" fmla="*/ 0 w 46931"/>
                    <a:gd name="connsiteY0" fmla="*/ 0 h 3259"/>
                    <a:gd name="connsiteX1" fmla="*/ 46932 w 46931"/>
                    <a:gd name="connsiteY1" fmla="*/ 0 h 3259"/>
                    <a:gd name="connsiteX2" fmla="*/ 46932 w 46931"/>
                    <a:gd name="connsiteY2" fmla="*/ 3259 h 3259"/>
                    <a:gd name="connsiteX3" fmla="*/ 0 w 46931"/>
                    <a:gd name="connsiteY3" fmla="*/ 3259 h 3259"/>
                  </a:gdLst>
                  <a:ahLst/>
                  <a:cxnLst>
                    <a:cxn ang="0">
                      <a:pos x="connsiteX0" y="connsiteY0"/>
                    </a:cxn>
                    <a:cxn ang="0">
                      <a:pos x="connsiteX1" y="connsiteY1"/>
                    </a:cxn>
                    <a:cxn ang="0">
                      <a:pos x="connsiteX2" y="connsiteY2"/>
                    </a:cxn>
                    <a:cxn ang="0">
                      <a:pos x="connsiteX3" y="connsiteY3"/>
                    </a:cxn>
                  </a:cxnLst>
                  <a:rect l="l" t="t" r="r" b="b"/>
                  <a:pathLst>
                    <a:path w="46931" h="3259">
                      <a:moveTo>
                        <a:pt x="0" y="0"/>
                      </a:moveTo>
                      <a:lnTo>
                        <a:pt x="46932" y="0"/>
                      </a:lnTo>
                      <a:lnTo>
                        <a:pt x="46932" y="3259"/>
                      </a:lnTo>
                      <a:lnTo>
                        <a:pt x="0" y="3259"/>
                      </a:lnTo>
                      <a:close/>
                    </a:path>
                  </a:pathLst>
                </a:custGeom>
                <a:solidFill>
                  <a:srgbClr val="994427"/>
                </a:solidFill>
                <a:ln w="6482" cap="flat">
                  <a:noFill/>
                  <a:prstDash val="solid"/>
                  <a:miter/>
                </a:ln>
              </p:spPr>
              <p:txBody>
                <a:bodyPr rtlCol="0" anchor="ctr"/>
                <a:lstStyle/>
                <a:p>
                  <a:endParaRPr lang="en-BE">
                    <a:latin typeface="Trebuchet MS" panose="020B0603020202020204" pitchFamily="34" charset="0"/>
                  </a:endParaRPr>
                </a:p>
              </p:txBody>
            </p:sp>
          </p:grpSp>
        </p:grpSp>
        <p:sp>
          <p:nvSpPr>
            <p:cNvPr id="560" name="Forme libre : forme 559">
              <a:extLst>
                <a:ext uri="{FF2B5EF4-FFF2-40B4-BE49-F238E27FC236}">
                  <a16:creationId xmlns:a16="http://schemas.microsoft.com/office/drawing/2014/main" id="{4919D192-4106-4F06-9429-6F8623472540}"/>
                </a:ext>
              </a:extLst>
            </p:cNvPr>
            <p:cNvSpPr/>
            <p:nvPr/>
          </p:nvSpPr>
          <p:spPr>
            <a:xfrm>
              <a:off x="2129800" y="3003758"/>
              <a:ext cx="467123" cy="300486"/>
            </a:xfrm>
            <a:custGeom>
              <a:avLst/>
              <a:gdLst>
                <a:gd name="connsiteX0" fmla="*/ 414441 w 467123"/>
                <a:gd name="connsiteY0" fmla="*/ 42368 h 300486"/>
                <a:gd name="connsiteX1" fmla="*/ 304936 w 467123"/>
                <a:gd name="connsiteY1" fmla="*/ 0 h 300486"/>
                <a:gd name="connsiteX2" fmla="*/ 233888 w 467123"/>
                <a:gd name="connsiteY2" fmla="*/ 0 h 300486"/>
                <a:gd name="connsiteX3" fmla="*/ 233888 w 467123"/>
                <a:gd name="connsiteY3" fmla="*/ 0 h 300486"/>
                <a:gd name="connsiteX4" fmla="*/ 162188 w 467123"/>
                <a:gd name="connsiteY4" fmla="*/ 0 h 300486"/>
                <a:gd name="connsiteX5" fmla="*/ 52683 w 467123"/>
                <a:gd name="connsiteY5" fmla="*/ 42368 h 300486"/>
                <a:gd name="connsiteX6" fmla="*/ 30521 w 467123"/>
                <a:gd name="connsiteY6" fmla="*/ 300487 h 300486"/>
                <a:gd name="connsiteX7" fmla="*/ 436602 w 467123"/>
                <a:gd name="connsiteY7" fmla="*/ 300487 h 300486"/>
                <a:gd name="connsiteX8" fmla="*/ 414441 w 467123"/>
                <a:gd name="connsiteY8" fmla="*/ 42368 h 30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123" h="300486">
                  <a:moveTo>
                    <a:pt x="414441" y="42368"/>
                  </a:moveTo>
                  <a:cubicBezTo>
                    <a:pt x="327749" y="9125"/>
                    <a:pt x="304936" y="0"/>
                    <a:pt x="304936" y="0"/>
                  </a:cubicBezTo>
                  <a:lnTo>
                    <a:pt x="233888" y="0"/>
                  </a:lnTo>
                  <a:lnTo>
                    <a:pt x="233888" y="0"/>
                  </a:lnTo>
                  <a:lnTo>
                    <a:pt x="162188" y="0"/>
                  </a:lnTo>
                  <a:cubicBezTo>
                    <a:pt x="162188" y="0"/>
                    <a:pt x="139375" y="9125"/>
                    <a:pt x="52683" y="42368"/>
                  </a:cubicBezTo>
                  <a:cubicBezTo>
                    <a:pt x="-34008" y="75611"/>
                    <a:pt x="7056" y="265941"/>
                    <a:pt x="30521" y="300487"/>
                  </a:cubicBezTo>
                  <a:lnTo>
                    <a:pt x="436602" y="300487"/>
                  </a:lnTo>
                  <a:cubicBezTo>
                    <a:pt x="460068" y="265941"/>
                    <a:pt x="501132" y="76262"/>
                    <a:pt x="414441" y="42368"/>
                  </a:cubicBezTo>
                  <a:close/>
                </a:path>
              </a:pathLst>
            </a:custGeom>
            <a:solidFill>
              <a:srgbClr val="FB9B67"/>
            </a:solidFill>
            <a:ln w="6482" cap="flat">
              <a:noFill/>
              <a:prstDash val="solid"/>
              <a:miter/>
            </a:ln>
          </p:spPr>
          <p:txBody>
            <a:bodyPr rtlCol="0" anchor="ctr"/>
            <a:lstStyle/>
            <a:p>
              <a:endParaRPr lang="en-BE">
                <a:latin typeface="Trebuchet MS" panose="020B0603020202020204" pitchFamily="34" charset="0"/>
              </a:endParaRPr>
            </a:p>
          </p:txBody>
        </p:sp>
        <p:sp>
          <p:nvSpPr>
            <p:cNvPr id="561" name="Forme libre : forme 560">
              <a:extLst>
                <a:ext uri="{FF2B5EF4-FFF2-40B4-BE49-F238E27FC236}">
                  <a16:creationId xmlns:a16="http://schemas.microsoft.com/office/drawing/2014/main" id="{12FB92D7-9B59-4C71-8A40-3388D4F0EF9A}"/>
                </a:ext>
              </a:extLst>
            </p:cNvPr>
            <p:cNvSpPr/>
            <p:nvPr/>
          </p:nvSpPr>
          <p:spPr>
            <a:xfrm>
              <a:off x="2008282" y="3802231"/>
              <a:ext cx="109019" cy="250296"/>
            </a:xfrm>
            <a:custGeom>
              <a:avLst/>
              <a:gdLst>
                <a:gd name="connsiteX0" fmla="*/ 6032 w 109019"/>
                <a:gd name="connsiteY0" fmla="*/ 0 h 250296"/>
                <a:gd name="connsiteX1" fmla="*/ 166 w 109019"/>
                <a:gd name="connsiteY1" fmla="*/ 117327 h 250296"/>
                <a:gd name="connsiteX2" fmla="*/ 3425 w 109019"/>
                <a:gd name="connsiteY2" fmla="*/ 135578 h 250296"/>
                <a:gd name="connsiteX3" fmla="*/ 19069 w 109019"/>
                <a:gd name="connsiteY3" fmla="*/ 172079 h 250296"/>
                <a:gd name="connsiteX4" fmla="*/ 51008 w 109019"/>
                <a:gd name="connsiteY4" fmla="*/ 222269 h 250296"/>
                <a:gd name="connsiteX5" fmla="*/ 76429 w 109019"/>
                <a:gd name="connsiteY5" fmla="*/ 250297 h 250296"/>
                <a:gd name="connsiteX6" fmla="*/ 80991 w 109019"/>
                <a:gd name="connsiteY6" fmla="*/ 242475 h 250296"/>
                <a:gd name="connsiteX7" fmla="*/ 82295 w 109019"/>
                <a:gd name="connsiteY7" fmla="*/ 216403 h 250296"/>
                <a:gd name="connsiteX8" fmla="*/ 61437 w 109019"/>
                <a:gd name="connsiteY8" fmla="*/ 174035 h 250296"/>
                <a:gd name="connsiteX9" fmla="*/ 59481 w 109019"/>
                <a:gd name="connsiteY9" fmla="*/ 99076 h 250296"/>
                <a:gd name="connsiteX10" fmla="*/ 73821 w 109019"/>
                <a:gd name="connsiteY10" fmla="*/ 125149 h 250296"/>
                <a:gd name="connsiteX11" fmla="*/ 79688 w 109019"/>
                <a:gd name="connsiteY11" fmla="*/ 153828 h 250296"/>
                <a:gd name="connsiteX12" fmla="*/ 109019 w 109019"/>
                <a:gd name="connsiteY12" fmla="*/ 175338 h 250296"/>
                <a:gd name="connsiteX13" fmla="*/ 109019 w 109019"/>
                <a:gd name="connsiteY13" fmla="*/ 175338 h 250296"/>
                <a:gd name="connsiteX14" fmla="*/ 107716 w 109019"/>
                <a:gd name="connsiteY14" fmla="*/ 68441 h 250296"/>
                <a:gd name="connsiteX15" fmla="*/ 102501 w 109019"/>
                <a:gd name="connsiteY15" fmla="*/ 52145 h 250296"/>
                <a:gd name="connsiteX16" fmla="*/ 64696 w 109019"/>
                <a:gd name="connsiteY16" fmla="*/ 1304 h 250296"/>
                <a:gd name="connsiteX17" fmla="*/ 6032 w 109019"/>
                <a:gd name="connsiteY17" fmla="*/ 0 h 25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019" h="250296">
                  <a:moveTo>
                    <a:pt x="6032" y="0"/>
                  </a:moveTo>
                  <a:lnTo>
                    <a:pt x="166" y="117327"/>
                  </a:lnTo>
                  <a:cubicBezTo>
                    <a:pt x="-486" y="123845"/>
                    <a:pt x="818" y="129711"/>
                    <a:pt x="3425" y="135578"/>
                  </a:cubicBezTo>
                  <a:lnTo>
                    <a:pt x="19069" y="172079"/>
                  </a:lnTo>
                  <a:cubicBezTo>
                    <a:pt x="26891" y="190330"/>
                    <a:pt x="37320" y="207277"/>
                    <a:pt x="51008" y="222269"/>
                  </a:cubicBezTo>
                  <a:lnTo>
                    <a:pt x="76429" y="250297"/>
                  </a:lnTo>
                  <a:lnTo>
                    <a:pt x="80991" y="242475"/>
                  </a:lnTo>
                  <a:cubicBezTo>
                    <a:pt x="86206" y="234653"/>
                    <a:pt x="86206" y="224224"/>
                    <a:pt x="82295" y="216403"/>
                  </a:cubicBezTo>
                  <a:lnTo>
                    <a:pt x="61437" y="174035"/>
                  </a:lnTo>
                  <a:lnTo>
                    <a:pt x="59481" y="99076"/>
                  </a:lnTo>
                  <a:lnTo>
                    <a:pt x="73821" y="125149"/>
                  </a:lnTo>
                  <a:lnTo>
                    <a:pt x="79688" y="153828"/>
                  </a:lnTo>
                  <a:cubicBezTo>
                    <a:pt x="82295" y="167516"/>
                    <a:pt x="94679" y="176642"/>
                    <a:pt x="109019" y="175338"/>
                  </a:cubicBezTo>
                  <a:lnTo>
                    <a:pt x="109019" y="175338"/>
                  </a:lnTo>
                  <a:lnTo>
                    <a:pt x="107716" y="68441"/>
                  </a:lnTo>
                  <a:cubicBezTo>
                    <a:pt x="107716" y="62574"/>
                    <a:pt x="105760" y="56708"/>
                    <a:pt x="102501" y="52145"/>
                  </a:cubicBezTo>
                  <a:lnTo>
                    <a:pt x="64696" y="1304"/>
                  </a:lnTo>
                  <a:lnTo>
                    <a:pt x="6032" y="0"/>
                  </a:lnTo>
                  <a:close/>
                </a:path>
              </a:pathLst>
            </a:custGeom>
            <a:solidFill>
              <a:srgbClr val="FB9B67"/>
            </a:solidFill>
            <a:ln w="6482" cap="flat">
              <a:noFill/>
              <a:prstDash val="solid"/>
              <a:miter/>
            </a:ln>
          </p:spPr>
          <p:txBody>
            <a:bodyPr rtlCol="0" anchor="ctr"/>
            <a:lstStyle/>
            <a:p>
              <a:endParaRPr lang="en-BE">
                <a:latin typeface="Trebuchet MS" panose="020B0603020202020204" pitchFamily="34" charset="0"/>
              </a:endParaRPr>
            </a:p>
          </p:txBody>
        </p:sp>
        <p:sp>
          <p:nvSpPr>
            <p:cNvPr id="562" name="Forme libre : forme 561">
              <a:extLst>
                <a:ext uri="{FF2B5EF4-FFF2-40B4-BE49-F238E27FC236}">
                  <a16:creationId xmlns:a16="http://schemas.microsoft.com/office/drawing/2014/main" id="{460C264B-00E9-41B7-9475-29016435989A}"/>
                </a:ext>
              </a:extLst>
            </p:cNvPr>
            <p:cNvSpPr/>
            <p:nvPr/>
          </p:nvSpPr>
          <p:spPr>
            <a:xfrm>
              <a:off x="2006366" y="3672480"/>
              <a:ext cx="76312" cy="137004"/>
            </a:xfrm>
            <a:custGeom>
              <a:avLst/>
              <a:gdLst>
                <a:gd name="connsiteX0" fmla="*/ 7948 w 76312"/>
                <a:gd name="connsiteY0" fmla="*/ 129751 h 137004"/>
                <a:gd name="connsiteX1" fmla="*/ 127 w 76312"/>
                <a:gd name="connsiteY1" fmla="*/ 31327 h 137004"/>
                <a:gd name="connsiteX2" fmla="*/ 75737 w 76312"/>
                <a:gd name="connsiteY2" fmla="*/ 31978 h 137004"/>
                <a:gd name="connsiteX3" fmla="*/ 65960 w 76312"/>
                <a:gd name="connsiteY3" fmla="*/ 131054 h 137004"/>
                <a:gd name="connsiteX4" fmla="*/ 7948 w 76312"/>
                <a:gd name="connsiteY4" fmla="*/ 129751 h 137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12" h="137004">
                  <a:moveTo>
                    <a:pt x="7948" y="129751"/>
                  </a:moveTo>
                  <a:cubicBezTo>
                    <a:pt x="7948" y="103678"/>
                    <a:pt x="4038" y="66525"/>
                    <a:pt x="127" y="31327"/>
                  </a:cubicBezTo>
                  <a:cubicBezTo>
                    <a:pt x="-3784" y="-612"/>
                    <a:pt x="84211" y="-19515"/>
                    <a:pt x="75737" y="31978"/>
                  </a:cubicBezTo>
                  <a:cubicBezTo>
                    <a:pt x="70523" y="65873"/>
                    <a:pt x="65960" y="101071"/>
                    <a:pt x="65960" y="131054"/>
                  </a:cubicBezTo>
                  <a:cubicBezTo>
                    <a:pt x="50316" y="138224"/>
                    <a:pt x="12511" y="140180"/>
                    <a:pt x="7948" y="129751"/>
                  </a:cubicBezTo>
                  <a:close/>
                </a:path>
              </a:pathLst>
            </a:custGeom>
            <a:solidFill>
              <a:srgbClr val="FB9B67"/>
            </a:solidFill>
            <a:ln w="6482" cap="flat">
              <a:noFill/>
              <a:prstDash val="solid"/>
              <a:miter/>
            </a:ln>
          </p:spPr>
          <p:txBody>
            <a:bodyPr rtlCol="0" anchor="ctr"/>
            <a:lstStyle/>
            <a:p>
              <a:endParaRPr lang="en-BE">
                <a:latin typeface="Trebuchet MS" panose="020B0603020202020204" pitchFamily="34" charset="0"/>
              </a:endParaRPr>
            </a:p>
          </p:txBody>
        </p:sp>
        <p:grpSp>
          <p:nvGrpSpPr>
            <p:cNvPr id="563" name="Graphique 63">
              <a:extLst>
                <a:ext uri="{FF2B5EF4-FFF2-40B4-BE49-F238E27FC236}">
                  <a16:creationId xmlns:a16="http://schemas.microsoft.com/office/drawing/2014/main" id="{69AFA926-7BA6-411A-B99B-98F90F5ABB47}"/>
                </a:ext>
              </a:extLst>
            </p:cNvPr>
            <p:cNvGrpSpPr/>
            <p:nvPr/>
          </p:nvGrpSpPr>
          <p:grpSpPr>
            <a:xfrm>
              <a:off x="2288729" y="2896860"/>
              <a:ext cx="151221" cy="111460"/>
              <a:chOff x="2288729" y="2896860"/>
              <a:chExt cx="151221" cy="111460"/>
            </a:xfrm>
          </p:grpSpPr>
          <p:sp>
            <p:nvSpPr>
              <p:cNvPr id="645" name="Forme libre : forme 644">
                <a:extLst>
                  <a:ext uri="{FF2B5EF4-FFF2-40B4-BE49-F238E27FC236}">
                    <a16:creationId xmlns:a16="http://schemas.microsoft.com/office/drawing/2014/main" id="{BC3E271B-33BD-4554-9297-093D7EA5CF7D}"/>
                  </a:ext>
                </a:extLst>
              </p:cNvPr>
              <p:cNvSpPr/>
              <p:nvPr/>
            </p:nvSpPr>
            <p:spPr>
              <a:xfrm>
                <a:off x="2288729" y="2896860"/>
                <a:ext cx="151221" cy="111460"/>
              </a:xfrm>
              <a:custGeom>
                <a:avLst/>
                <a:gdLst>
                  <a:gd name="connsiteX0" fmla="*/ 0 w 151221"/>
                  <a:gd name="connsiteY0" fmla="*/ 0 h 111460"/>
                  <a:gd name="connsiteX1" fmla="*/ 151221 w 151221"/>
                  <a:gd name="connsiteY1" fmla="*/ 0 h 111460"/>
                  <a:gd name="connsiteX2" fmla="*/ 151221 w 151221"/>
                  <a:gd name="connsiteY2" fmla="*/ 111460 h 111460"/>
                  <a:gd name="connsiteX3" fmla="*/ 0 w 151221"/>
                  <a:gd name="connsiteY3" fmla="*/ 111460 h 111460"/>
                </a:gdLst>
                <a:ahLst/>
                <a:cxnLst>
                  <a:cxn ang="0">
                    <a:pos x="connsiteX0" y="connsiteY0"/>
                  </a:cxn>
                  <a:cxn ang="0">
                    <a:pos x="connsiteX1" y="connsiteY1"/>
                  </a:cxn>
                  <a:cxn ang="0">
                    <a:pos x="connsiteX2" y="connsiteY2"/>
                  </a:cxn>
                  <a:cxn ang="0">
                    <a:pos x="connsiteX3" y="connsiteY3"/>
                  </a:cxn>
                </a:cxnLst>
                <a:rect l="l" t="t" r="r" b="b"/>
                <a:pathLst>
                  <a:path w="151221" h="111460">
                    <a:moveTo>
                      <a:pt x="0" y="0"/>
                    </a:moveTo>
                    <a:lnTo>
                      <a:pt x="151221" y="0"/>
                    </a:lnTo>
                    <a:lnTo>
                      <a:pt x="151221" y="111460"/>
                    </a:lnTo>
                    <a:lnTo>
                      <a:pt x="0" y="111460"/>
                    </a:lnTo>
                    <a:close/>
                  </a:path>
                </a:pathLst>
              </a:custGeom>
              <a:solidFill>
                <a:srgbClr val="FB9B67"/>
              </a:solidFill>
              <a:ln w="6482" cap="flat">
                <a:noFill/>
                <a:prstDash val="solid"/>
                <a:miter/>
              </a:ln>
            </p:spPr>
            <p:txBody>
              <a:bodyPr rtlCol="0" anchor="ctr"/>
              <a:lstStyle/>
              <a:p>
                <a:endParaRPr lang="en-BE">
                  <a:latin typeface="Trebuchet MS" panose="020B0603020202020204" pitchFamily="34" charset="0"/>
                </a:endParaRPr>
              </a:p>
            </p:txBody>
          </p:sp>
          <p:sp>
            <p:nvSpPr>
              <p:cNvPr id="646" name="Forme libre : forme 645">
                <a:extLst>
                  <a:ext uri="{FF2B5EF4-FFF2-40B4-BE49-F238E27FC236}">
                    <a16:creationId xmlns:a16="http://schemas.microsoft.com/office/drawing/2014/main" id="{85E45030-182B-47CB-8986-E72CBC2B0323}"/>
                  </a:ext>
                </a:extLst>
              </p:cNvPr>
              <p:cNvSpPr/>
              <p:nvPr/>
            </p:nvSpPr>
            <p:spPr>
              <a:xfrm>
                <a:off x="2288729" y="2896860"/>
                <a:ext cx="151221" cy="108201"/>
              </a:xfrm>
              <a:custGeom>
                <a:avLst/>
                <a:gdLst>
                  <a:gd name="connsiteX0" fmla="*/ 0 w 151221"/>
                  <a:gd name="connsiteY0" fmla="*/ 108201 h 108201"/>
                  <a:gd name="connsiteX1" fmla="*/ 151221 w 151221"/>
                  <a:gd name="connsiteY1" fmla="*/ 55404 h 108201"/>
                  <a:gd name="connsiteX2" fmla="*/ 151221 w 151221"/>
                  <a:gd name="connsiteY2" fmla="*/ 0 h 108201"/>
                  <a:gd name="connsiteX3" fmla="*/ 0 w 151221"/>
                  <a:gd name="connsiteY3" fmla="*/ 0 h 108201"/>
                </a:gdLst>
                <a:ahLst/>
                <a:cxnLst>
                  <a:cxn ang="0">
                    <a:pos x="connsiteX0" y="connsiteY0"/>
                  </a:cxn>
                  <a:cxn ang="0">
                    <a:pos x="connsiteX1" y="connsiteY1"/>
                  </a:cxn>
                  <a:cxn ang="0">
                    <a:pos x="connsiteX2" y="connsiteY2"/>
                  </a:cxn>
                  <a:cxn ang="0">
                    <a:pos x="connsiteX3" y="connsiteY3"/>
                  </a:cxn>
                </a:cxnLst>
                <a:rect l="l" t="t" r="r" b="b"/>
                <a:pathLst>
                  <a:path w="151221" h="108201">
                    <a:moveTo>
                      <a:pt x="0" y="108201"/>
                    </a:moveTo>
                    <a:lnTo>
                      <a:pt x="151221" y="55404"/>
                    </a:lnTo>
                    <a:lnTo>
                      <a:pt x="151221" y="0"/>
                    </a:lnTo>
                    <a:lnTo>
                      <a:pt x="0" y="0"/>
                    </a:lnTo>
                    <a:close/>
                  </a:path>
                </a:pathLst>
              </a:custGeom>
              <a:solidFill>
                <a:srgbClr val="F28C63"/>
              </a:solidFill>
              <a:ln w="6482" cap="flat">
                <a:noFill/>
                <a:prstDash val="solid"/>
                <a:miter/>
              </a:ln>
            </p:spPr>
            <p:txBody>
              <a:bodyPr rtlCol="0" anchor="ctr"/>
              <a:lstStyle/>
              <a:p>
                <a:endParaRPr lang="en-BE">
                  <a:latin typeface="Trebuchet MS" panose="020B0603020202020204" pitchFamily="34" charset="0"/>
                </a:endParaRPr>
              </a:p>
            </p:txBody>
          </p:sp>
          <p:sp>
            <p:nvSpPr>
              <p:cNvPr id="647" name="Forme libre : forme 646">
                <a:extLst>
                  <a:ext uri="{FF2B5EF4-FFF2-40B4-BE49-F238E27FC236}">
                    <a16:creationId xmlns:a16="http://schemas.microsoft.com/office/drawing/2014/main" id="{2DB020BD-815C-4A6F-9E29-27D45125842B}"/>
                  </a:ext>
                </a:extLst>
              </p:cNvPr>
              <p:cNvSpPr/>
              <p:nvPr/>
            </p:nvSpPr>
            <p:spPr>
              <a:xfrm>
                <a:off x="2288729" y="2896860"/>
                <a:ext cx="151221" cy="89298"/>
              </a:xfrm>
              <a:custGeom>
                <a:avLst/>
                <a:gdLst>
                  <a:gd name="connsiteX0" fmla="*/ 0 w 151221"/>
                  <a:gd name="connsiteY0" fmla="*/ 35198 h 89298"/>
                  <a:gd name="connsiteX1" fmla="*/ 55404 w 151221"/>
                  <a:gd name="connsiteY1" fmla="*/ 89299 h 89298"/>
                  <a:gd name="connsiteX2" fmla="*/ 111460 w 151221"/>
                  <a:gd name="connsiteY2" fmla="*/ 69744 h 89298"/>
                  <a:gd name="connsiteX3" fmla="*/ 151221 w 151221"/>
                  <a:gd name="connsiteY3" fmla="*/ 31287 h 89298"/>
                  <a:gd name="connsiteX4" fmla="*/ 151221 w 151221"/>
                  <a:gd name="connsiteY4" fmla="*/ 0 h 89298"/>
                  <a:gd name="connsiteX5" fmla="*/ 0 w 151221"/>
                  <a:gd name="connsiteY5" fmla="*/ 0 h 8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21" h="89298">
                    <a:moveTo>
                      <a:pt x="0" y="35198"/>
                    </a:moveTo>
                    <a:lnTo>
                      <a:pt x="55404" y="89299"/>
                    </a:lnTo>
                    <a:lnTo>
                      <a:pt x="111460" y="69744"/>
                    </a:lnTo>
                    <a:lnTo>
                      <a:pt x="151221" y="31287"/>
                    </a:lnTo>
                    <a:lnTo>
                      <a:pt x="151221" y="0"/>
                    </a:lnTo>
                    <a:lnTo>
                      <a:pt x="0" y="0"/>
                    </a:lnTo>
                    <a:close/>
                  </a:path>
                </a:pathLst>
              </a:custGeom>
              <a:solidFill>
                <a:srgbClr val="E07F57"/>
              </a:solidFill>
              <a:ln w="6482" cap="flat">
                <a:noFill/>
                <a:prstDash val="solid"/>
                <a:miter/>
              </a:ln>
            </p:spPr>
            <p:txBody>
              <a:bodyPr rtlCol="0" anchor="ctr"/>
              <a:lstStyle/>
              <a:p>
                <a:endParaRPr lang="en-BE">
                  <a:latin typeface="Trebuchet MS" panose="020B0603020202020204" pitchFamily="34" charset="0"/>
                </a:endParaRPr>
              </a:p>
            </p:txBody>
          </p:sp>
        </p:grpSp>
        <p:sp>
          <p:nvSpPr>
            <p:cNvPr id="564" name="Forme libre : forme 563">
              <a:extLst>
                <a:ext uri="{FF2B5EF4-FFF2-40B4-BE49-F238E27FC236}">
                  <a16:creationId xmlns:a16="http://schemas.microsoft.com/office/drawing/2014/main" id="{8209B42E-F432-4D2B-9D10-F172400909B9}"/>
                </a:ext>
              </a:extLst>
            </p:cNvPr>
            <p:cNvSpPr/>
            <p:nvPr/>
          </p:nvSpPr>
          <p:spPr>
            <a:xfrm>
              <a:off x="2269175" y="2685020"/>
              <a:ext cx="190330" cy="286146"/>
            </a:xfrm>
            <a:custGeom>
              <a:avLst/>
              <a:gdLst>
                <a:gd name="connsiteX0" fmla="*/ 95165 w 190330"/>
                <a:gd name="connsiteY0" fmla="*/ 0 h 286146"/>
                <a:gd name="connsiteX1" fmla="*/ 0 w 190330"/>
                <a:gd name="connsiteY1" fmla="*/ 92558 h 286146"/>
                <a:gd name="connsiteX2" fmla="*/ 10429 w 190330"/>
                <a:gd name="connsiteY2" fmla="*/ 204670 h 286146"/>
                <a:gd name="connsiteX3" fmla="*/ 32591 w 190330"/>
                <a:gd name="connsiteY3" fmla="*/ 248993 h 286146"/>
                <a:gd name="connsiteX4" fmla="*/ 61922 w 190330"/>
                <a:gd name="connsiteY4" fmla="*/ 277021 h 286146"/>
                <a:gd name="connsiteX5" fmla="*/ 88647 w 190330"/>
                <a:gd name="connsiteY5" fmla="*/ 286147 h 286146"/>
                <a:gd name="connsiteX6" fmla="*/ 95165 w 190330"/>
                <a:gd name="connsiteY6" fmla="*/ 286147 h 286146"/>
                <a:gd name="connsiteX7" fmla="*/ 101683 w 190330"/>
                <a:gd name="connsiteY7" fmla="*/ 286147 h 286146"/>
                <a:gd name="connsiteX8" fmla="*/ 128408 w 190330"/>
                <a:gd name="connsiteY8" fmla="*/ 277021 h 286146"/>
                <a:gd name="connsiteX9" fmla="*/ 157739 w 190330"/>
                <a:gd name="connsiteY9" fmla="*/ 248993 h 286146"/>
                <a:gd name="connsiteX10" fmla="*/ 179901 w 190330"/>
                <a:gd name="connsiteY10" fmla="*/ 204670 h 286146"/>
                <a:gd name="connsiteX11" fmla="*/ 190330 w 190330"/>
                <a:gd name="connsiteY11" fmla="*/ 92558 h 286146"/>
                <a:gd name="connsiteX12" fmla="*/ 95165 w 190330"/>
                <a:gd name="connsiteY12" fmla="*/ 0 h 28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330" h="286146">
                  <a:moveTo>
                    <a:pt x="95165" y="0"/>
                  </a:moveTo>
                  <a:cubicBezTo>
                    <a:pt x="44323" y="0"/>
                    <a:pt x="0" y="41716"/>
                    <a:pt x="0" y="92558"/>
                  </a:cubicBezTo>
                  <a:lnTo>
                    <a:pt x="10429" y="204670"/>
                  </a:lnTo>
                  <a:cubicBezTo>
                    <a:pt x="10429" y="222269"/>
                    <a:pt x="18903" y="238564"/>
                    <a:pt x="32591" y="248993"/>
                  </a:cubicBezTo>
                  <a:lnTo>
                    <a:pt x="61922" y="277021"/>
                  </a:lnTo>
                  <a:cubicBezTo>
                    <a:pt x="69744" y="282888"/>
                    <a:pt x="78870" y="286147"/>
                    <a:pt x="88647" y="286147"/>
                  </a:cubicBezTo>
                  <a:lnTo>
                    <a:pt x="95165" y="286147"/>
                  </a:lnTo>
                  <a:lnTo>
                    <a:pt x="101683" y="286147"/>
                  </a:lnTo>
                  <a:cubicBezTo>
                    <a:pt x="111460" y="286147"/>
                    <a:pt x="120586" y="282888"/>
                    <a:pt x="128408" y="277021"/>
                  </a:cubicBezTo>
                  <a:lnTo>
                    <a:pt x="157739" y="248993"/>
                  </a:lnTo>
                  <a:cubicBezTo>
                    <a:pt x="171427" y="238564"/>
                    <a:pt x="179901" y="222269"/>
                    <a:pt x="179901" y="204670"/>
                  </a:cubicBezTo>
                  <a:lnTo>
                    <a:pt x="190330" y="92558"/>
                  </a:lnTo>
                  <a:cubicBezTo>
                    <a:pt x="189678" y="41716"/>
                    <a:pt x="146007" y="0"/>
                    <a:pt x="95165" y="0"/>
                  </a:cubicBezTo>
                  <a:close/>
                </a:path>
              </a:pathLst>
            </a:custGeom>
            <a:solidFill>
              <a:srgbClr val="FB9B67"/>
            </a:solidFill>
            <a:ln w="6482" cap="flat">
              <a:noFill/>
              <a:prstDash val="solid"/>
              <a:miter/>
            </a:ln>
          </p:spPr>
          <p:txBody>
            <a:bodyPr rtlCol="0" anchor="ctr"/>
            <a:lstStyle/>
            <a:p>
              <a:endParaRPr lang="en-BE">
                <a:latin typeface="Trebuchet MS" panose="020B0603020202020204" pitchFamily="34" charset="0"/>
              </a:endParaRPr>
            </a:p>
          </p:txBody>
        </p:sp>
        <p:sp>
          <p:nvSpPr>
            <p:cNvPr id="565" name="Forme libre : forme 564">
              <a:extLst>
                <a:ext uri="{FF2B5EF4-FFF2-40B4-BE49-F238E27FC236}">
                  <a16:creationId xmlns:a16="http://schemas.microsoft.com/office/drawing/2014/main" id="{EC80F907-F6C3-408E-84F1-3B5538DE6DE3}"/>
                </a:ext>
              </a:extLst>
            </p:cNvPr>
            <p:cNvSpPr/>
            <p:nvPr/>
          </p:nvSpPr>
          <p:spPr>
            <a:xfrm>
              <a:off x="2258010" y="2814008"/>
              <a:ext cx="26156" cy="60038"/>
            </a:xfrm>
            <a:custGeom>
              <a:avLst/>
              <a:gdLst>
                <a:gd name="connsiteX0" fmla="*/ 26156 w 26156"/>
                <a:gd name="connsiteY0" fmla="*/ 60038 h 60038"/>
                <a:gd name="connsiteX1" fmla="*/ 24201 w 26156"/>
                <a:gd name="connsiteY1" fmla="*/ 59387 h 60038"/>
                <a:gd name="connsiteX2" fmla="*/ 3343 w 26156"/>
                <a:gd name="connsiteY2" fmla="*/ 33314 h 60038"/>
                <a:gd name="connsiteX3" fmla="*/ 83 w 26156"/>
                <a:gd name="connsiteY3" fmla="*/ 7893 h 60038"/>
                <a:gd name="connsiteX4" fmla="*/ 6602 w 26156"/>
                <a:gd name="connsiteY4" fmla="*/ 71 h 60038"/>
                <a:gd name="connsiteX5" fmla="*/ 7905 w 26156"/>
                <a:gd name="connsiteY5" fmla="*/ 71 h 60038"/>
                <a:gd name="connsiteX6" fmla="*/ 20942 w 26156"/>
                <a:gd name="connsiteY6" fmla="*/ 16367 h 60038"/>
                <a:gd name="connsiteX7" fmla="*/ 26156 w 26156"/>
                <a:gd name="connsiteY7" fmla="*/ 60038 h 6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56" h="60038">
                  <a:moveTo>
                    <a:pt x="26156" y="60038"/>
                  </a:moveTo>
                  <a:lnTo>
                    <a:pt x="24201" y="59387"/>
                  </a:lnTo>
                  <a:cubicBezTo>
                    <a:pt x="13120" y="56779"/>
                    <a:pt x="4646" y="46350"/>
                    <a:pt x="3343" y="33314"/>
                  </a:cubicBezTo>
                  <a:lnTo>
                    <a:pt x="83" y="7893"/>
                  </a:lnTo>
                  <a:cubicBezTo>
                    <a:pt x="-568" y="3330"/>
                    <a:pt x="2691" y="-580"/>
                    <a:pt x="6602" y="71"/>
                  </a:cubicBezTo>
                  <a:lnTo>
                    <a:pt x="7905" y="71"/>
                  </a:lnTo>
                  <a:cubicBezTo>
                    <a:pt x="14423" y="1375"/>
                    <a:pt x="19638" y="7893"/>
                    <a:pt x="20942" y="16367"/>
                  </a:cubicBezTo>
                  <a:lnTo>
                    <a:pt x="26156" y="60038"/>
                  </a:lnTo>
                  <a:close/>
                </a:path>
              </a:pathLst>
            </a:custGeom>
            <a:solidFill>
              <a:srgbClr val="FB9B67"/>
            </a:solidFill>
            <a:ln w="6482" cap="flat">
              <a:noFill/>
              <a:prstDash val="solid"/>
              <a:miter/>
            </a:ln>
          </p:spPr>
          <p:txBody>
            <a:bodyPr rtlCol="0" anchor="ctr"/>
            <a:lstStyle/>
            <a:p>
              <a:endParaRPr lang="en-BE">
                <a:latin typeface="Trebuchet MS" panose="020B0603020202020204" pitchFamily="34" charset="0"/>
              </a:endParaRPr>
            </a:p>
          </p:txBody>
        </p:sp>
        <p:sp>
          <p:nvSpPr>
            <p:cNvPr id="566" name="Forme libre : forme 565">
              <a:extLst>
                <a:ext uri="{FF2B5EF4-FFF2-40B4-BE49-F238E27FC236}">
                  <a16:creationId xmlns:a16="http://schemas.microsoft.com/office/drawing/2014/main" id="{FDDD77D6-F69D-420D-9A64-F5197B13105D}"/>
                </a:ext>
              </a:extLst>
            </p:cNvPr>
            <p:cNvSpPr/>
            <p:nvPr/>
          </p:nvSpPr>
          <p:spPr>
            <a:xfrm>
              <a:off x="2442557" y="2814008"/>
              <a:ext cx="26156" cy="60038"/>
            </a:xfrm>
            <a:custGeom>
              <a:avLst/>
              <a:gdLst>
                <a:gd name="connsiteX0" fmla="*/ 0 w 26156"/>
                <a:gd name="connsiteY0" fmla="*/ 60038 h 60038"/>
                <a:gd name="connsiteX1" fmla="*/ 1955 w 26156"/>
                <a:gd name="connsiteY1" fmla="*/ 59387 h 60038"/>
                <a:gd name="connsiteX2" fmla="*/ 22814 w 26156"/>
                <a:gd name="connsiteY2" fmla="*/ 33314 h 60038"/>
                <a:gd name="connsiteX3" fmla="*/ 26073 w 26156"/>
                <a:gd name="connsiteY3" fmla="*/ 7893 h 60038"/>
                <a:gd name="connsiteX4" fmla="*/ 19554 w 26156"/>
                <a:gd name="connsiteY4" fmla="*/ 71 h 60038"/>
                <a:gd name="connsiteX5" fmla="*/ 18251 w 26156"/>
                <a:gd name="connsiteY5" fmla="*/ 71 h 60038"/>
                <a:gd name="connsiteX6" fmla="*/ 5214 w 26156"/>
                <a:gd name="connsiteY6" fmla="*/ 16367 h 60038"/>
                <a:gd name="connsiteX7" fmla="*/ 0 w 26156"/>
                <a:gd name="connsiteY7" fmla="*/ 60038 h 6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56" h="60038">
                  <a:moveTo>
                    <a:pt x="0" y="60038"/>
                  </a:moveTo>
                  <a:lnTo>
                    <a:pt x="1955" y="59387"/>
                  </a:lnTo>
                  <a:cubicBezTo>
                    <a:pt x="13036" y="56779"/>
                    <a:pt x="21510" y="46350"/>
                    <a:pt x="22814" y="33314"/>
                  </a:cubicBezTo>
                  <a:lnTo>
                    <a:pt x="26073" y="7893"/>
                  </a:lnTo>
                  <a:cubicBezTo>
                    <a:pt x="26724" y="3330"/>
                    <a:pt x="23465" y="-580"/>
                    <a:pt x="19554" y="71"/>
                  </a:cubicBezTo>
                  <a:lnTo>
                    <a:pt x="18251" y="71"/>
                  </a:lnTo>
                  <a:cubicBezTo>
                    <a:pt x="11733" y="1375"/>
                    <a:pt x="6518" y="7893"/>
                    <a:pt x="5214" y="16367"/>
                  </a:cubicBezTo>
                  <a:lnTo>
                    <a:pt x="0" y="60038"/>
                  </a:lnTo>
                  <a:close/>
                </a:path>
              </a:pathLst>
            </a:custGeom>
            <a:solidFill>
              <a:srgbClr val="FB9B67"/>
            </a:solidFill>
            <a:ln w="6482" cap="flat">
              <a:noFill/>
              <a:prstDash val="solid"/>
              <a:miter/>
            </a:ln>
          </p:spPr>
          <p:txBody>
            <a:bodyPr rtlCol="0" anchor="ctr"/>
            <a:lstStyle/>
            <a:p>
              <a:endParaRPr lang="en-BE">
                <a:latin typeface="Trebuchet MS" panose="020B0603020202020204" pitchFamily="34" charset="0"/>
              </a:endParaRPr>
            </a:p>
          </p:txBody>
        </p:sp>
        <p:grpSp>
          <p:nvGrpSpPr>
            <p:cNvPr id="567" name="Graphique 63">
              <a:extLst>
                <a:ext uri="{FF2B5EF4-FFF2-40B4-BE49-F238E27FC236}">
                  <a16:creationId xmlns:a16="http://schemas.microsoft.com/office/drawing/2014/main" id="{D581162A-1F36-4D11-A5A5-D127E465C589}"/>
                </a:ext>
              </a:extLst>
            </p:cNvPr>
            <p:cNvGrpSpPr/>
            <p:nvPr/>
          </p:nvGrpSpPr>
          <p:grpSpPr>
            <a:xfrm>
              <a:off x="2338919" y="2874698"/>
              <a:ext cx="50189" cy="14991"/>
              <a:chOff x="2338919" y="2874698"/>
              <a:chExt cx="50189" cy="14991"/>
            </a:xfrm>
          </p:grpSpPr>
          <p:sp>
            <p:nvSpPr>
              <p:cNvPr id="643" name="Forme libre : forme 642">
                <a:extLst>
                  <a:ext uri="{FF2B5EF4-FFF2-40B4-BE49-F238E27FC236}">
                    <a16:creationId xmlns:a16="http://schemas.microsoft.com/office/drawing/2014/main" id="{FE653BC8-A9FA-4D8A-B410-AADFF4FD71EE}"/>
                  </a:ext>
                </a:extLst>
              </p:cNvPr>
              <p:cNvSpPr/>
              <p:nvPr/>
            </p:nvSpPr>
            <p:spPr>
              <a:xfrm>
                <a:off x="2338919" y="2881868"/>
                <a:ext cx="50189" cy="7821"/>
              </a:xfrm>
              <a:custGeom>
                <a:avLst/>
                <a:gdLst>
                  <a:gd name="connsiteX0" fmla="*/ 15644 w 50189"/>
                  <a:gd name="connsiteY0" fmla="*/ 7822 h 7821"/>
                  <a:gd name="connsiteX1" fmla="*/ 34546 w 50189"/>
                  <a:gd name="connsiteY1" fmla="*/ 7822 h 7821"/>
                  <a:gd name="connsiteX2" fmla="*/ 50190 w 50189"/>
                  <a:gd name="connsiteY2" fmla="*/ 0 h 7821"/>
                  <a:gd name="connsiteX3" fmla="*/ 0 w 50189"/>
                  <a:gd name="connsiteY3" fmla="*/ 0 h 7821"/>
                </a:gdLst>
                <a:ahLst/>
                <a:cxnLst>
                  <a:cxn ang="0">
                    <a:pos x="connsiteX0" y="connsiteY0"/>
                  </a:cxn>
                  <a:cxn ang="0">
                    <a:pos x="connsiteX1" y="connsiteY1"/>
                  </a:cxn>
                  <a:cxn ang="0">
                    <a:pos x="connsiteX2" y="connsiteY2"/>
                  </a:cxn>
                  <a:cxn ang="0">
                    <a:pos x="connsiteX3" y="connsiteY3"/>
                  </a:cxn>
                </a:cxnLst>
                <a:rect l="l" t="t" r="r" b="b"/>
                <a:pathLst>
                  <a:path w="50189" h="7821">
                    <a:moveTo>
                      <a:pt x="15644" y="7822"/>
                    </a:moveTo>
                    <a:lnTo>
                      <a:pt x="34546" y="7822"/>
                    </a:lnTo>
                    <a:lnTo>
                      <a:pt x="50190" y="0"/>
                    </a:lnTo>
                    <a:lnTo>
                      <a:pt x="0" y="0"/>
                    </a:lnTo>
                    <a:close/>
                  </a:path>
                </a:pathLst>
              </a:custGeom>
              <a:solidFill>
                <a:srgbClr val="F28C63"/>
              </a:solidFill>
              <a:ln w="6482" cap="flat">
                <a:noFill/>
                <a:prstDash val="solid"/>
                <a:miter/>
              </a:ln>
            </p:spPr>
            <p:txBody>
              <a:bodyPr rtlCol="0" anchor="ctr"/>
              <a:lstStyle/>
              <a:p>
                <a:endParaRPr lang="en-BE">
                  <a:latin typeface="Trebuchet MS" panose="020B0603020202020204" pitchFamily="34" charset="0"/>
                </a:endParaRPr>
              </a:p>
            </p:txBody>
          </p:sp>
          <p:sp>
            <p:nvSpPr>
              <p:cNvPr id="644" name="Forme libre : forme 643">
                <a:extLst>
                  <a:ext uri="{FF2B5EF4-FFF2-40B4-BE49-F238E27FC236}">
                    <a16:creationId xmlns:a16="http://schemas.microsoft.com/office/drawing/2014/main" id="{6EBBB7D4-FB78-433E-86E2-7A6FCFF01BF1}"/>
                  </a:ext>
                </a:extLst>
              </p:cNvPr>
              <p:cNvSpPr/>
              <p:nvPr/>
            </p:nvSpPr>
            <p:spPr>
              <a:xfrm>
                <a:off x="2338919" y="2874698"/>
                <a:ext cx="50189" cy="7169"/>
              </a:xfrm>
              <a:custGeom>
                <a:avLst/>
                <a:gdLst>
                  <a:gd name="connsiteX0" fmla="*/ 36502 w 50189"/>
                  <a:gd name="connsiteY0" fmla="*/ 0 h 7169"/>
                  <a:gd name="connsiteX1" fmla="*/ 13688 w 50189"/>
                  <a:gd name="connsiteY1" fmla="*/ 0 h 7169"/>
                  <a:gd name="connsiteX2" fmla="*/ 0 w 50189"/>
                  <a:gd name="connsiteY2" fmla="*/ 7170 h 7169"/>
                  <a:gd name="connsiteX3" fmla="*/ 50190 w 50189"/>
                  <a:gd name="connsiteY3" fmla="*/ 7170 h 7169"/>
                </a:gdLst>
                <a:ahLst/>
                <a:cxnLst>
                  <a:cxn ang="0">
                    <a:pos x="connsiteX0" y="connsiteY0"/>
                  </a:cxn>
                  <a:cxn ang="0">
                    <a:pos x="connsiteX1" y="connsiteY1"/>
                  </a:cxn>
                  <a:cxn ang="0">
                    <a:pos x="connsiteX2" y="connsiteY2"/>
                  </a:cxn>
                  <a:cxn ang="0">
                    <a:pos x="connsiteX3" y="connsiteY3"/>
                  </a:cxn>
                </a:cxnLst>
                <a:rect l="l" t="t" r="r" b="b"/>
                <a:pathLst>
                  <a:path w="50189" h="7169">
                    <a:moveTo>
                      <a:pt x="36502" y="0"/>
                    </a:moveTo>
                    <a:lnTo>
                      <a:pt x="13688" y="0"/>
                    </a:lnTo>
                    <a:lnTo>
                      <a:pt x="0" y="7170"/>
                    </a:lnTo>
                    <a:lnTo>
                      <a:pt x="50190" y="7170"/>
                    </a:lnTo>
                    <a:close/>
                  </a:path>
                </a:pathLst>
              </a:custGeom>
              <a:solidFill>
                <a:srgbClr val="E07F57"/>
              </a:solidFill>
              <a:ln w="6482" cap="flat">
                <a:noFill/>
                <a:prstDash val="solid"/>
                <a:miter/>
              </a:ln>
            </p:spPr>
            <p:txBody>
              <a:bodyPr rtlCol="0" anchor="ctr"/>
              <a:lstStyle/>
              <a:p>
                <a:endParaRPr lang="en-BE">
                  <a:latin typeface="Trebuchet MS" panose="020B0603020202020204" pitchFamily="34" charset="0"/>
                </a:endParaRPr>
              </a:p>
            </p:txBody>
          </p:sp>
        </p:grpSp>
        <p:sp>
          <p:nvSpPr>
            <p:cNvPr id="568" name="Forme libre : forme 567">
              <a:extLst>
                <a:ext uri="{FF2B5EF4-FFF2-40B4-BE49-F238E27FC236}">
                  <a16:creationId xmlns:a16="http://schemas.microsoft.com/office/drawing/2014/main" id="{B6832C29-33E8-4852-B1EC-CE6E8C887067}"/>
                </a:ext>
              </a:extLst>
            </p:cNvPr>
            <p:cNvSpPr/>
            <p:nvPr/>
          </p:nvSpPr>
          <p:spPr>
            <a:xfrm>
              <a:off x="2265590" y="2678502"/>
              <a:ext cx="195549" cy="181856"/>
            </a:xfrm>
            <a:custGeom>
              <a:avLst/>
              <a:gdLst>
                <a:gd name="connsiteX0" fmla="*/ 98098 w 195549"/>
                <a:gd name="connsiteY0" fmla="*/ 0 h 181856"/>
                <a:gd name="connsiteX1" fmla="*/ 98098 w 195549"/>
                <a:gd name="connsiteY1" fmla="*/ 0 h 181856"/>
                <a:gd name="connsiteX2" fmla="*/ 98098 w 195549"/>
                <a:gd name="connsiteY2" fmla="*/ 0 h 181856"/>
                <a:gd name="connsiteX3" fmla="*/ 98098 w 195549"/>
                <a:gd name="connsiteY3" fmla="*/ 0 h 181856"/>
                <a:gd name="connsiteX4" fmla="*/ 98098 w 195549"/>
                <a:gd name="connsiteY4" fmla="*/ 0 h 181856"/>
                <a:gd name="connsiteX5" fmla="*/ 325 w 195549"/>
                <a:gd name="connsiteY5" fmla="*/ 93210 h 181856"/>
                <a:gd name="connsiteX6" fmla="*/ 10754 w 195549"/>
                <a:gd name="connsiteY6" fmla="*/ 181205 h 181856"/>
                <a:gd name="connsiteX7" fmla="*/ 10754 w 195549"/>
                <a:gd name="connsiteY7" fmla="*/ 181205 h 181856"/>
                <a:gd name="connsiteX8" fmla="*/ 36175 w 195549"/>
                <a:gd name="connsiteY8" fmla="*/ 65833 h 181856"/>
                <a:gd name="connsiteX9" fmla="*/ 62900 w 195549"/>
                <a:gd name="connsiteY9" fmla="*/ 70396 h 181856"/>
                <a:gd name="connsiteX10" fmla="*/ 132644 w 195549"/>
                <a:gd name="connsiteY10" fmla="*/ 70396 h 181856"/>
                <a:gd name="connsiteX11" fmla="*/ 159368 w 195549"/>
                <a:gd name="connsiteY11" fmla="*/ 65833 h 181856"/>
                <a:gd name="connsiteX12" fmla="*/ 184789 w 195549"/>
                <a:gd name="connsiteY12" fmla="*/ 181856 h 181856"/>
                <a:gd name="connsiteX13" fmla="*/ 184789 w 195549"/>
                <a:gd name="connsiteY13" fmla="*/ 181856 h 181856"/>
                <a:gd name="connsiteX14" fmla="*/ 195218 w 195549"/>
                <a:gd name="connsiteY14" fmla="*/ 93861 h 181856"/>
                <a:gd name="connsiteX15" fmla="*/ 98098 w 195549"/>
                <a:gd name="connsiteY15" fmla="*/ 0 h 18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549" h="181856">
                  <a:moveTo>
                    <a:pt x="98098" y="0"/>
                  </a:moveTo>
                  <a:lnTo>
                    <a:pt x="98098" y="0"/>
                  </a:lnTo>
                  <a:cubicBezTo>
                    <a:pt x="98098" y="0"/>
                    <a:pt x="98098" y="0"/>
                    <a:pt x="98098" y="0"/>
                  </a:cubicBezTo>
                  <a:cubicBezTo>
                    <a:pt x="98098" y="0"/>
                    <a:pt x="98098" y="0"/>
                    <a:pt x="98098" y="0"/>
                  </a:cubicBezTo>
                  <a:lnTo>
                    <a:pt x="98098" y="0"/>
                  </a:lnTo>
                  <a:cubicBezTo>
                    <a:pt x="27702" y="0"/>
                    <a:pt x="-3586" y="48234"/>
                    <a:pt x="325" y="93210"/>
                  </a:cubicBezTo>
                  <a:cubicBezTo>
                    <a:pt x="2933" y="125800"/>
                    <a:pt x="10754" y="181205"/>
                    <a:pt x="10754" y="181205"/>
                  </a:cubicBezTo>
                  <a:lnTo>
                    <a:pt x="10754" y="181205"/>
                  </a:lnTo>
                  <a:cubicBezTo>
                    <a:pt x="12058" y="73655"/>
                    <a:pt x="29657" y="64530"/>
                    <a:pt x="36175" y="65833"/>
                  </a:cubicBezTo>
                  <a:lnTo>
                    <a:pt x="62900" y="70396"/>
                  </a:lnTo>
                  <a:cubicBezTo>
                    <a:pt x="85713" y="74307"/>
                    <a:pt x="109830" y="74307"/>
                    <a:pt x="132644" y="70396"/>
                  </a:cubicBezTo>
                  <a:lnTo>
                    <a:pt x="159368" y="65833"/>
                  </a:lnTo>
                  <a:cubicBezTo>
                    <a:pt x="165886" y="64530"/>
                    <a:pt x="181530" y="64530"/>
                    <a:pt x="184789" y="181856"/>
                  </a:cubicBezTo>
                  <a:lnTo>
                    <a:pt x="184789" y="181856"/>
                  </a:lnTo>
                  <a:cubicBezTo>
                    <a:pt x="184789" y="181856"/>
                    <a:pt x="193263" y="126452"/>
                    <a:pt x="195218" y="93861"/>
                  </a:cubicBezTo>
                  <a:cubicBezTo>
                    <a:pt x="199129" y="45627"/>
                    <a:pt x="168494" y="652"/>
                    <a:pt x="98098" y="0"/>
                  </a:cubicBezTo>
                  <a:close/>
                </a:path>
              </a:pathLst>
            </a:custGeom>
            <a:solidFill>
              <a:srgbClr val="733C30"/>
            </a:solidFill>
            <a:ln w="6482" cap="flat">
              <a:noFill/>
              <a:prstDash val="solid"/>
              <a:miter/>
            </a:ln>
          </p:spPr>
          <p:txBody>
            <a:bodyPr rtlCol="0" anchor="ctr"/>
            <a:lstStyle/>
            <a:p>
              <a:endParaRPr lang="en-BE">
                <a:latin typeface="Trebuchet MS" panose="020B0603020202020204" pitchFamily="34" charset="0"/>
              </a:endParaRPr>
            </a:p>
          </p:txBody>
        </p:sp>
        <p:grpSp>
          <p:nvGrpSpPr>
            <p:cNvPr id="569" name="Graphique 63">
              <a:extLst>
                <a:ext uri="{FF2B5EF4-FFF2-40B4-BE49-F238E27FC236}">
                  <a16:creationId xmlns:a16="http://schemas.microsoft.com/office/drawing/2014/main" id="{FA46AE37-B5A3-4DF6-B412-0B2638EC7CA9}"/>
                </a:ext>
              </a:extLst>
            </p:cNvPr>
            <p:cNvGrpSpPr/>
            <p:nvPr/>
          </p:nvGrpSpPr>
          <p:grpSpPr>
            <a:xfrm>
              <a:off x="2317805" y="2900771"/>
              <a:ext cx="93069" cy="31287"/>
              <a:chOff x="2317805" y="2900771"/>
              <a:chExt cx="93069" cy="31287"/>
            </a:xfrm>
          </p:grpSpPr>
          <p:sp>
            <p:nvSpPr>
              <p:cNvPr id="634" name="Forme libre : forme 633">
                <a:extLst>
                  <a:ext uri="{FF2B5EF4-FFF2-40B4-BE49-F238E27FC236}">
                    <a16:creationId xmlns:a16="http://schemas.microsoft.com/office/drawing/2014/main" id="{AB3BE4B1-472A-433B-9F1C-78BA6FE5DE18}"/>
                  </a:ext>
                </a:extLst>
              </p:cNvPr>
              <p:cNvSpPr/>
              <p:nvPr/>
            </p:nvSpPr>
            <p:spPr>
              <a:xfrm>
                <a:off x="2317805" y="2901423"/>
                <a:ext cx="8077" cy="5214"/>
              </a:xfrm>
              <a:custGeom>
                <a:avLst/>
                <a:gdLst>
                  <a:gd name="connsiteX0" fmla="*/ 8078 w 8077"/>
                  <a:gd name="connsiteY0" fmla="*/ 5215 h 5214"/>
                  <a:gd name="connsiteX1" fmla="*/ 2863 w 8077"/>
                  <a:gd name="connsiteY1" fmla="*/ 5215 h 5214"/>
                  <a:gd name="connsiteX2" fmla="*/ 256 w 8077"/>
                  <a:gd name="connsiteY2" fmla="*/ 3911 h 5214"/>
                  <a:gd name="connsiteX3" fmla="*/ 256 w 8077"/>
                  <a:gd name="connsiteY3" fmla="*/ 3259 h 5214"/>
                  <a:gd name="connsiteX4" fmla="*/ 1559 w 8077"/>
                  <a:gd name="connsiteY4" fmla="*/ 0 h 5214"/>
                  <a:gd name="connsiteX5" fmla="*/ 1559 w 8077"/>
                  <a:gd name="connsiteY5" fmla="*/ 0 h 5214"/>
                  <a:gd name="connsiteX6" fmla="*/ 4167 w 8077"/>
                  <a:gd name="connsiteY6" fmla="*/ 652 h 5214"/>
                  <a:gd name="connsiteX7" fmla="*/ 8078 w 8077"/>
                  <a:gd name="connsiteY7" fmla="*/ 5215 h 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77" h="5214">
                    <a:moveTo>
                      <a:pt x="8078" y="5215"/>
                    </a:moveTo>
                    <a:lnTo>
                      <a:pt x="2863" y="5215"/>
                    </a:lnTo>
                    <a:cubicBezTo>
                      <a:pt x="1559" y="5215"/>
                      <a:pt x="908" y="4563"/>
                      <a:pt x="256" y="3911"/>
                    </a:cubicBezTo>
                    <a:lnTo>
                      <a:pt x="256" y="3259"/>
                    </a:lnTo>
                    <a:cubicBezTo>
                      <a:pt x="-396" y="1955"/>
                      <a:pt x="256" y="652"/>
                      <a:pt x="1559" y="0"/>
                    </a:cubicBezTo>
                    <a:lnTo>
                      <a:pt x="1559" y="0"/>
                    </a:lnTo>
                    <a:cubicBezTo>
                      <a:pt x="2211" y="0"/>
                      <a:pt x="3515" y="0"/>
                      <a:pt x="4167" y="652"/>
                    </a:cubicBezTo>
                    <a:lnTo>
                      <a:pt x="8078" y="5215"/>
                    </a:lnTo>
                    <a:close/>
                  </a:path>
                </a:pathLst>
              </a:custGeom>
              <a:solidFill>
                <a:srgbClr val="C4735A"/>
              </a:solidFill>
              <a:ln w="6482" cap="flat">
                <a:noFill/>
                <a:prstDash val="solid"/>
                <a:miter/>
              </a:ln>
            </p:spPr>
            <p:txBody>
              <a:bodyPr rtlCol="0" anchor="ctr"/>
              <a:lstStyle/>
              <a:p>
                <a:endParaRPr lang="en-BE">
                  <a:latin typeface="Trebuchet MS" panose="020B0603020202020204" pitchFamily="34" charset="0"/>
                </a:endParaRPr>
              </a:p>
            </p:txBody>
          </p:sp>
          <p:sp>
            <p:nvSpPr>
              <p:cNvPr id="635" name="Forme libre : forme 634">
                <a:extLst>
                  <a:ext uri="{FF2B5EF4-FFF2-40B4-BE49-F238E27FC236}">
                    <a16:creationId xmlns:a16="http://schemas.microsoft.com/office/drawing/2014/main" id="{D2E5303D-A8FF-4EEE-B265-7151EF623A7B}"/>
                  </a:ext>
                </a:extLst>
              </p:cNvPr>
              <p:cNvSpPr/>
              <p:nvPr/>
            </p:nvSpPr>
            <p:spPr>
              <a:xfrm>
                <a:off x="2402797" y="2901423"/>
                <a:ext cx="8077" cy="5214"/>
              </a:xfrm>
              <a:custGeom>
                <a:avLst/>
                <a:gdLst>
                  <a:gd name="connsiteX0" fmla="*/ 0 w 8077"/>
                  <a:gd name="connsiteY0" fmla="*/ 5215 h 5214"/>
                  <a:gd name="connsiteX1" fmla="*/ 5215 w 8077"/>
                  <a:gd name="connsiteY1" fmla="*/ 5215 h 5214"/>
                  <a:gd name="connsiteX2" fmla="*/ 7822 w 8077"/>
                  <a:gd name="connsiteY2" fmla="*/ 3911 h 5214"/>
                  <a:gd name="connsiteX3" fmla="*/ 7822 w 8077"/>
                  <a:gd name="connsiteY3" fmla="*/ 3259 h 5214"/>
                  <a:gd name="connsiteX4" fmla="*/ 6518 w 8077"/>
                  <a:gd name="connsiteY4" fmla="*/ 0 h 5214"/>
                  <a:gd name="connsiteX5" fmla="*/ 6518 w 8077"/>
                  <a:gd name="connsiteY5" fmla="*/ 0 h 5214"/>
                  <a:gd name="connsiteX6" fmla="*/ 3911 w 8077"/>
                  <a:gd name="connsiteY6" fmla="*/ 652 h 5214"/>
                  <a:gd name="connsiteX7" fmla="*/ 0 w 8077"/>
                  <a:gd name="connsiteY7" fmla="*/ 5215 h 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77" h="5214">
                    <a:moveTo>
                      <a:pt x="0" y="5215"/>
                    </a:moveTo>
                    <a:lnTo>
                      <a:pt x="5215" y="5215"/>
                    </a:lnTo>
                    <a:cubicBezTo>
                      <a:pt x="6518" y="5215"/>
                      <a:pt x="7170" y="4563"/>
                      <a:pt x="7822" y="3911"/>
                    </a:cubicBezTo>
                    <a:lnTo>
                      <a:pt x="7822" y="3259"/>
                    </a:lnTo>
                    <a:cubicBezTo>
                      <a:pt x="8474" y="1955"/>
                      <a:pt x="7822" y="652"/>
                      <a:pt x="6518" y="0"/>
                    </a:cubicBezTo>
                    <a:lnTo>
                      <a:pt x="6518" y="0"/>
                    </a:lnTo>
                    <a:cubicBezTo>
                      <a:pt x="5866" y="0"/>
                      <a:pt x="4563" y="0"/>
                      <a:pt x="3911" y="652"/>
                    </a:cubicBezTo>
                    <a:lnTo>
                      <a:pt x="0" y="5215"/>
                    </a:lnTo>
                    <a:close/>
                  </a:path>
                </a:pathLst>
              </a:custGeom>
              <a:solidFill>
                <a:srgbClr val="C4735A"/>
              </a:solidFill>
              <a:ln w="6482" cap="flat">
                <a:noFill/>
                <a:prstDash val="solid"/>
                <a:miter/>
              </a:ln>
            </p:spPr>
            <p:txBody>
              <a:bodyPr rtlCol="0" anchor="ctr"/>
              <a:lstStyle/>
              <a:p>
                <a:endParaRPr lang="en-BE">
                  <a:latin typeface="Trebuchet MS" panose="020B0603020202020204" pitchFamily="34" charset="0"/>
                </a:endParaRPr>
              </a:p>
            </p:txBody>
          </p:sp>
          <p:sp>
            <p:nvSpPr>
              <p:cNvPr id="636" name="Forme libre : forme 635">
                <a:extLst>
                  <a:ext uri="{FF2B5EF4-FFF2-40B4-BE49-F238E27FC236}">
                    <a16:creationId xmlns:a16="http://schemas.microsoft.com/office/drawing/2014/main" id="{0A2293B9-5C2D-43EF-8AEA-A81CC71D15E9}"/>
                  </a:ext>
                </a:extLst>
              </p:cNvPr>
              <p:cNvSpPr/>
              <p:nvPr/>
            </p:nvSpPr>
            <p:spPr>
              <a:xfrm>
                <a:off x="2323927" y="2905333"/>
                <a:ext cx="23598" cy="13036"/>
              </a:xfrm>
              <a:custGeom>
                <a:avLst/>
                <a:gdLst>
                  <a:gd name="connsiteX0" fmla="*/ 0 w 23598"/>
                  <a:gd name="connsiteY0" fmla="*/ 652 h 13036"/>
                  <a:gd name="connsiteX1" fmla="*/ 8474 w 23598"/>
                  <a:gd name="connsiteY1" fmla="*/ 8474 h 13036"/>
                  <a:gd name="connsiteX2" fmla="*/ 22162 w 23598"/>
                  <a:gd name="connsiteY2" fmla="*/ 13036 h 13036"/>
                  <a:gd name="connsiteX3" fmla="*/ 23465 w 23598"/>
                  <a:gd name="connsiteY3" fmla="*/ 0 h 13036"/>
                  <a:gd name="connsiteX4" fmla="*/ 0 w 23598"/>
                  <a:gd name="connsiteY4" fmla="*/ 652 h 13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98" h="13036">
                    <a:moveTo>
                      <a:pt x="0" y="652"/>
                    </a:moveTo>
                    <a:lnTo>
                      <a:pt x="8474" y="8474"/>
                    </a:lnTo>
                    <a:lnTo>
                      <a:pt x="22162" y="13036"/>
                    </a:lnTo>
                    <a:cubicBezTo>
                      <a:pt x="22162" y="13036"/>
                      <a:pt x="24117" y="0"/>
                      <a:pt x="23465" y="0"/>
                    </a:cubicBezTo>
                    <a:cubicBezTo>
                      <a:pt x="22814" y="0"/>
                      <a:pt x="0" y="652"/>
                      <a:pt x="0" y="652"/>
                    </a:cubicBezTo>
                    <a:close/>
                  </a:path>
                </a:pathLst>
              </a:custGeom>
              <a:solidFill>
                <a:srgbClr val="965947"/>
              </a:solidFill>
              <a:ln w="6482" cap="flat">
                <a:noFill/>
                <a:prstDash val="solid"/>
                <a:miter/>
              </a:ln>
            </p:spPr>
            <p:txBody>
              <a:bodyPr rtlCol="0" anchor="ctr"/>
              <a:lstStyle/>
              <a:p>
                <a:endParaRPr lang="en-BE">
                  <a:latin typeface="Trebuchet MS" panose="020B0603020202020204" pitchFamily="34" charset="0"/>
                </a:endParaRPr>
              </a:p>
            </p:txBody>
          </p:sp>
          <p:sp>
            <p:nvSpPr>
              <p:cNvPr id="637" name="Forme libre : forme 636">
                <a:extLst>
                  <a:ext uri="{FF2B5EF4-FFF2-40B4-BE49-F238E27FC236}">
                    <a16:creationId xmlns:a16="http://schemas.microsoft.com/office/drawing/2014/main" id="{4A30BB64-5E85-4F5A-8B32-EE5FFF0D9F32}"/>
                  </a:ext>
                </a:extLst>
              </p:cNvPr>
              <p:cNvSpPr/>
              <p:nvPr/>
            </p:nvSpPr>
            <p:spPr>
              <a:xfrm>
                <a:off x="2381154" y="2905333"/>
                <a:ext cx="23598" cy="13036"/>
              </a:xfrm>
              <a:custGeom>
                <a:avLst/>
                <a:gdLst>
                  <a:gd name="connsiteX0" fmla="*/ 23598 w 23598"/>
                  <a:gd name="connsiteY0" fmla="*/ 652 h 13036"/>
                  <a:gd name="connsiteX1" fmla="*/ 15125 w 23598"/>
                  <a:gd name="connsiteY1" fmla="*/ 8474 h 13036"/>
                  <a:gd name="connsiteX2" fmla="*/ 1437 w 23598"/>
                  <a:gd name="connsiteY2" fmla="*/ 13036 h 13036"/>
                  <a:gd name="connsiteX3" fmla="*/ 133 w 23598"/>
                  <a:gd name="connsiteY3" fmla="*/ 0 h 13036"/>
                  <a:gd name="connsiteX4" fmla="*/ 23598 w 23598"/>
                  <a:gd name="connsiteY4" fmla="*/ 652 h 13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98" h="13036">
                    <a:moveTo>
                      <a:pt x="23598" y="652"/>
                    </a:moveTo>
                    <a:lnTo>
                      <a:pt x="15125" y="8474"/>
                    </a:lnTo>
                    <a:lnTo>
                      <a:pt x="1437" y="13036"/>
                    </a:lnTo>
                    <a:cubicBezTo>
                      <a:pt x="1437" y="13036"/>
                      <a:pt x="-519" y="0"/>
                      <a:pt x="133" y="0"/>
                    </a:cubicBezTo>
                    <a:cubicBezTo>
                      <a:pt x="785" y="0"/>
                      <a:pt x="23598" y="652"/>
                      <a:pt x="23598" y="652"/>
                    </a:cubicBezTo>
                    <a:close/>
                  </a:path>
                </a:pathLst>
              </a:custGeom>
              <a:solidFill>
                <a:srgbClr val="965947"/>
              </a:solidFill>
              <a:ln w="6482" cap="flat">
                <a:noFill/>
                <a:prstDash val="solid"/>
                <a:miter/>
              </a:ln>
            </p:spPr>
            <p:txBody>
              <a:bodyPr rtlCol="0" anchor="ctr"/>
              <a:lstStyle/>
              <a:p>
                <a:endParaRPr lang="en-BE">
                  <a:latin typeface="Trebuchet MS" panose="020B0603020202020204" pitchFamily="34" charset="0"/>
                </a:endParaRPr>
              </a:p>
            </p:txBody>
          </p:sp>
          <p:sp>
            <p:nvSpPr>
              <p:cNvPr id="638" name="Forme libre : forme 637">
                <a:extLst>
                  <a:ext uri="{FF2B5EF4-FFF2-40B4-BE49-F238E27FC236}">
                    <a16:creationId xmlns:a16="http://schemas.microsoft.com/office/drawing/2014/main" id="{011230F7-7420-4C98-83B7-F8DA59716A6D}"/>
                  </a:ext>
                </a:extLst>
              </p:cNvPr>
              <p:cNvSpPr/>
              <p:nvPr/>
            </p:nvSpPr>
            <p:spPr>
              <a:xfrm>
                <a:off x="2331749" y="2905333"/>
                <a:ext cx="64529" cy="14339"/>
              </a:xfrm>
              <a:custGeom>
                <a:avLst/>
                <a:gdLst>
                  <a:gd name="connsiteX0" fmla="*/ 64530 w 64529"/>
                  <a:gd name="connsiteY0" fmla="*/ 1304 h 14339"/>
                  <a:gd name="connsiteX1" fmla="*/ 43020 w 64529"/>
                  <a:gd name="connsiteY1" fmla="*/ 0 h 14339"/>
                  <a:gd name="connsiteX2" fmla="*/ 32591 w 64529"/>
                  <a:gd name="connsiteY2" fmla="*/ 3259 h 14339"/>
                  <a:gd name="connsiteX3" fmla="*/ 22162 w 64529"/>
                  <a:gd name="connsiteY3" fmla="*/ 0 h 14339"/>
                  <a:gd name="connsiteX4" fmla="*/ 0 w 64529"/>
                  <a:gd name="connsiteY4" fmla="*/ 1304 h 14339"/>
                  <a:gd name="connsiteX5" fmla="*/ 11081 w 64529"/>
                  <a:gd name="connsiteY5" fmla="*/ 12384 h 14339"/>
                  <a:gd name="connsiteX6" fmla="*/ 32591 w 64529"/>
                  <a:gd name="connsiteY6" fmla="*/ 14340 h 14339"/>
                  <a:gd name="connsiteX7" fmla="*/ 32591 w 64529"/>
                  <a:gd name="connsiteY7" fmla="*/ 14340 h 14339"/>
                  <a:gd name="connsiteX8" fmla="*/ 33243 w 64529"/>
                  <a:gd name="connsiteY8" fmla="*/ 14340 h 14339"/>
                  <a:gd name="connsiteX9" fmla="*/ 33243 w 64529"/>
                  <a:gd name="connsiteY9" fmla="*/ 14340 h 14339"/>
                  <a:gd name="connsiteX10" fmla="*/ 33243 w 64529"/>
                  <a:gd name="connsiteY10" fmla="*/ 14340 h 14339"/>
                  <a:gd name="connsiteX11" fmla="*/ 53449 w 64529"/>
                  <a:gd name="connsiteY11" fmla="*/ 12384 h 1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529" h="14339">
                    <a:moveTo>
                      <a:pt x="64530" y="1304"/>
                    </a:moveTo>
                    <a:lnTo>
                      <a:pt x="43020" y="0"/>
                    </a:lnTo>
                    <a:lnTo>
                      <a:pt x="32591" y="3259"/>
                    </a:lnTo>
                    <a:lnTo>
                      <a:pt x="22162" y="0"/>
                    </a:lnTo>
                    <a:lnTo>
                      <a:pt x="0" y="1304"/>
                    </a:lnTo>
                    <a:lnTo>
                      <a:pt x="11081" y="12384"/>
                    </a:lnTo>
                    <a:lnTo>
                      <a:pt x="32591" y="14340"/>
                    </a:lnTo>
                    <a:lnTo>
                      <a:pt x="32591" y="14340"/>
                    </a:lnTo>
                    <a:lnTo>
                      <a:pt x="33243" y="14340"/>
                    </a:lnTo>
                    <a:lnTo>
                      <a:pt x="33243" y="14340"/>
                    </a:lnTo>
                    <a:lnTo>
                      <a:pt x="33243" y="14340"/>
                    </a:lnTo>
                    <a:lnTo>
                      <a:pt x="53449" y="12384"/>
                    </a:lnTo>
                    <a:close/>
                  </a:path>
                </a:pathLst>
              </a:custGeom>
              <a:solidFill>
                <a:srgbClr val="FFFFFF"/>
              </a:solidFill>
              <a:ln w="6482" cap="flat">
                <a:noFill/>
                <a:prstDash val="solid"/>
                <a:miter/>
              </a:ln>
            </p:spPr>
            <p:txBody>
              <a:bodyPr rtlCol="0" anchor="ctr"/>
              <a:lstStyle/>
              <a:p>
                <a:endParaRPr lang="en-BE">
                  <a:latin typeface="Trebuchet MS" panose="020B0603020202020204" pitchFamily="34" charset="0"/>
                </a:endParaRPr>
              </a:p>
            </p:txBody>
          </p:sp>
          <p:sp>
            <p:nvSpPr>
              <p:cNvPr id="639" name="Forme libre : forme 638">
                <a:extLst>
                  <a:ext uri="{FF2B5EF4-FFF2-40B4-BE49-F238E27FC236}">
                    <a16:creationId xmlns:a16="http://schemas.microsoft.com/office/drawing/2014/main" id="{AA4D0BF9-EF52-428E-86F8-370EF9C13814}"/>
                  </a:ext>
                </a:extLst>
              </p:cNvPr>
              <p:cNvSpPr/>
              <p:nvPr/>
            </p:nvSpPr>
            <p:spPr>
              <a:xfrm>
                <a:off x="2346714" y="2925540"/>
                <a:ext cx="35902" cy="6518"/>
              </a:xfrm>
              <a:custGeom>
                <a:avLst/>
                <a:gdLst>
                  <a:gd name="connsiteX0" fmla="*/ 30010 w 35902"/>
                  <a:gd name="connsiteY0" fmla="*/ 0 h 6518"/>
                  <a:gd name="connsiteX1" fmla="*/ 4589 w 35902"/>
                  <a:gd name="connsiteY1" fmla="*/ 0 h 6518"/>
                  <a:gd name="connsiteX2" fmla="*/ 678 w 35902"/>
                  <a:gd name="connsiteY2" fmla="*/ 3259 h 6518"/>
                  <a:gd name="connsiteX3" fmla="*/ 1982 w 35902"/>
                  <a:gd name="connsiteY3" fmla="*/ 6518 h 6518"/>
                  <a:gd name="connsiteX4" fmla="*/ 33921 w 35902"/>
                  <a:gd name="connsiteY4" fmla="*/ 6518 h 6518"/>
                  <a:gd name="connsiteX5" fmla="*/ 35224 w 35902"/>
                  <a:gd name="connsiteY5" fmla="*/ 3259 h 6518"/>
                  <a:gd name="connsiteX6" fmla="*/ 30010 w 35902"/>
                  <a:gd name="connsiteY6" fmla="*/ 0 h 6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02" h="6518">
                    <a:moveTo>
                      <a:pt x="30010" y="0"/>
                    </a:moveTo>
                    <a:lnTo>
                      <a:pt x="4589" y="0"/>
                    </a:lnTo>
                    <a:lnTo>
                      <a:pt x="678" y="3259"/>
                    </a:lnTo>
                    <a:cubicBezTo>
                      <a:pt x="-625" y="4563"/>
                      <a:pt x="26" y="6518"/>
                      <a:pt x="1982" y="6518"/>
                    </a:cubicBezTo>
                    <a:lnTo>
                      <a:pt x="33921" y="6518"/>
                    </a:lnTo>
                    <a:cubicBezTo>
                      <a:pt x="35876" y="6518"/>
                      <a:pt x="36528" y="4563"/>
                      <a:pt x="35224" y="3259"/>
                    </a:cubicBezTo>
                    <a:lnTo>
                      <a:pt x="30010" y="0"/>
                    </a:lnTo>
                    <a:close/>
                  </a:path>
                </a:pathLst>
              </a:custGeom>
              <a:solidFill>
                <a:srgbClr val="E07F57"/>
              </a:solidFill>
              <a:ln w="6482" cap="flat">
                <a:noFill/>
                <a:prstDash val="solid"/>
                <a:miter/>
              </a:ln>
            </p:spPr>
            <p:txBody>
              <a:bodyPr rtlCol="0" anchor="ctr"/>
              <a:lstStyle/>
              <a:p>
                <a:endParaRPr lang="en-BE">
                  <a:latin typeface="Trebuchet MS" panose="020B0603020202020204" pitchFamily="34" charset="0"/>
                </a:endParaRPr>
              </a:p>
            </p:txBody>
          </p:sp>
          <p:sp>
            <p:nvSpPr>
              <p:cNvPr id="640" name="Forme libre : forme 639">
                <a:extLst>
                  <a:ext uri="{FF2B5EF4-FFF2-40B4-BE49-F238E27FC236}">
                    <a16:creationId xmlns:a16="http://schemas.microsoft.com/office/drawing/2014/main" id="{C24D84A4-1D0F-42D8-9C12-72421B486235}"/>
                  </a:ext>
                </a:extLst>
              </p:cNvPr>
              <p:cNvSpPr/>
              <p:nvPr/>
            </p:nvSpPr>
            <p:spPr>
              <a:xfrm>
                <a:off x="2323275" y="2900771"/>
                <a:ext cx="81476" cy="7821"/>
              </a:xfrm>
              <a:custGeom>
                <a:avLst/>
                <a:gdLst>
                  <a:gd name="connsiteX0" fmla="*/ 54101 w 81476"/>
                  <a:gd name="connsiteY0" fmla="*/ 0 h 7821"/>
                  <a:gd name="connsiteX1" fmla="*/ 41064 w 81476"/>
                  <a:gd name="connsiteY1" fmla="*/ 1955 h 7821"/>
                  <a:gd name="connsiteX2" fmla="*/ 27376 w 81476"/>
                  <a:gd name="connsiteY2" fmla="*/ 0 h 7821"/>
                  <a:gd name="connsiteX3" fmla="*/ 0 w 81476"/>
                  <a:gd name="connsiteY3" fmla="*/ 5215 h 7821"/>
                  <a:gd name="connsiteX4" fmla="*/ 41064 w 81476"/>
                  <a:gd name="connsiteY4" fmla="*/ 7822 h 7821"/>
                  <a:gd name="connsiteX5" fmla="*/ 81477 w 81476"/>
                  <a:gd name="connsiteY5" fmla="*/ 5215 h 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76" h="7821">
                    <a:moveTo>
                      <a:pt x="54101" y="0"/>
                    </a:moveTo>
                    <a:lnTo>
                      <a:pt x="41064" y="1955"/>
                    </a:lnTo>
                    <a:lnTo>
                      <a:pt x="27376" y="0"/>
                    </a:lnTo>
                    <a:lnTo>
                      <a:pt x="0" y="5215"/>
                    </a:lnTo>
                    <a:lnTo>
                      <a:pt x="41064" y="7822"/>
                    </a:lnTo>
                    <a:lnTo>
                      <a:pt x="81477" y="5215"/>
                    </a:lnTo>
                    <a:close/>
                  </a:path>
                </a:pathLst>
              </a:custGeom>
              <a:solidFill>
                <a:srgbClr val="E07F57"/>
              </a:solidFill>
              <a:ln w="6482" cap="flat">
                <a:noFill/>
                <a:prstDash val="solid"/>
                <a:miter/>
              </a:ln>
            </p:spPr>
            <p:txBody>
              <a:bodyPr rtlCol="0" anchor="ctr"/>
              <a:lstStyle/>
              <a:p>
                <a:endParaRPr lang="en-BE">
                  <a:latin typeface="Trebuchet MS" panose="020B0603020202020204" pitchFamily="34" charset="0"/>
                </a:endParaRPr>
              </a:p>
            </p:txBody>
          </p:sp>
          <p:sp>
            <p:nvSpPr>
              <p:cNvPr id="641" name="Forme libre : forme 640">
                <a:extLst>
                  <a:ext uri="{FF2B5EF4-FFF2-40B4-BE49-F238E27FC236}">
                    <a16:creationId xmlns:a16="http://schemas.microsoft.com/office/drawing/2014/main" id="{BD9F18DA-33FB-4577-9138-998FD857A5AF}"/>
                  </a:ext>
                </a:extLst>
              </p:cNvPr>
              <p:cNvSpPr/>
              <p:nvPr/>
            </p:nvSpPr>
            <p:spPr>
              <a:xfrm>
                <a:off x="2323927" y="2905985"/>
                <a:ext cx="39760" cy="19554"/>
              </a:xfrm>
              <a:custGeom>
                <a:avLst/>
                <a:gdLst>
                  <a:gd name="connsiteX0" fmla="*/ 39109 w 39760"/>
                  <a:gd name="connsiteY0" fmla="*/ 11081 h 19554"/>
                  <a:gd name="connsiteX1" fmla="*/ 37805 w 39760"/>
                  <a:gd name="connsiteY1" fmla="*/ 11081 h 19554"/>
                  <a:gd name="connsiteX2" fmla="*/ 0 w 39760"/>
                  <a:gd name="connsiteY2" fmla="*/ 0 h 19554"/>
                  <a:gd name="connsiteX3" fmla="*/ 11081 w 39760"/>
                  <a:gd name="connsiteY3" fmla="*/ 12384 h 19554"/>
                  <a:gd name="connsiteX4" fmla="*/ 27376 w 39760"/>
                  <a:gd name="connsiteY4" fmla="*/ 19554 h 19554"/>
                  <a:gd name="connsiteX5" fmla="*/ 39761 w 39760"/>
                  <a:gd name="connsiteY5" fmla="*/ 19554 h 19554"/>
                  <a:gd name="connsiteX6" fmla="*/ 39761 w 39760"/>
                  <a:gd name="connsiteY6" fmla="*/ 11081 h 19554"/>
                  <a:gd name="connsiteX7" fmla="*/ 39109 w 39760"/>
                  <a:gd name="connsiteY7" fmla="*/ 11081 h 19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0" h="19554">
                    <a:moveTo>
                      <a:pt x="39109" y="11081"/>
                    </a:moveTo>
                    <a:lnTo>
                      <a:pt x="37805" y="11081"/>
                    </a:lnTo>
                    <a:cubicBezTo>
                      <a:pt x="24117" y="11081"/>
                      <a:pt x="11081" y="7170"/>
                      <a:pt x="0" y="0"/>
                    </a:cubicBezTo>
                    <a:lnTo>
                      <a:pt x="11081" y="12384"/>
                    </a:lnTo>
                    <a:cubicBezTo>
                      <a:pt x="15644" y="16947"/>
                      <a:pt x="21510" y="19554"/>
                      <a:pt x="27376" y="19554"/>
                    </a:cubicBezTo>
                    <a:lnTo>
                      <a:pt x="39761" y="19554"/>
                    </a:lnTo>
                    <a:lnTo>
                      <a:pt x="39761" y="11081"/>
                    </a:lnTo>
                    <a:lnTo>
                      <a:pt x="39109" y="11081"/>
                    </a:lnTo>
                    <a:close/>
                  </a:path>
                </a:pathLst>
              </a:custGeom>
              <a:solidFill>
                <a:srgbClr val="FFAD73"/>
              </a:solidFill>
              <a:ln w="6482" cap="flat">
                <a:noFill/>
                <a:prstDash val="solid"/>
                <a:miter/>
              </a:ln>
            </p:spPr>
            <p:txBody>
              <a:bodyPr rtlCol="0" anchor="ctr"/>
              <a:lstStyle/>
              <a:p>
                <a:endParaRPr lang="en-BE">
                  <a:latin typeface="Trebuchet MS" panose="020B0603020202020204" pitchFamily="34" charset="0"/>
                </a:endParaRPr>
              </a:p>
            </p:txBody>
          </p:sp>
          <p:sp>
            <p:nvSpPr>
              <p:cNvPr id="642" name="Forme libre : forme 641">
                <a:extLst>
                  <a:ext uri="{FF2B5EF4-FFF2-40B4-BE49-F238E27FC236}">
                    <a16:creationId xmlns:a16="http://schemas.microsoft.com/office/drawing/2014/main" id="{E2C8D743-ACFD-4212-AEF9-5BC19C08FB07}"/>
                  </a:ext>
                </a:extLst>
              </p:cNvPr>
              <p:cNvSpPr/>
              <p:nvPr/>
            </p:nvSpPr>
            <p:spPr>
              <a:xfrm>
                <a:off x="2364340" y="2905985"/>
                <a:ext cx="39760" cy="19554"/>
              </a:xfrm>
              <a:custGeom>
                <a:avLst/>
                <a:gdLst>
                  <a:gd name="connsiteX0" fmla="*/ 2607 w 39760"/>
                  <a:gd name="connsiteY0" fmla="*/ 11081 h 19554"/>
                  <a:gd name="connsiteX1" fmla="*/ 0 w 39760"/>
                  <a:gd name="connsiteY1" fmla="*/ 11081 h 19554"/>
                  <a:gd name="connsiteX2" fmla="*/ 0 w 39760"/>
                  <a:gd name="connsiteY2" fmla="*/ 19554 h 19554"/>
                  <a:gd name="connsiteX3" fmla="*/ 12384 w 39760"/>
                  <a:gd name="connsiteY3" fmla="*/ 19554 h 19554"/>
                  <a:gd name="connsiteX4" fmla="*/ 28680 w 39760"/>
                  <a:gd name="connsiteY4" fmla="*/ 12384 h 19554"/>
                  <a:gd name="connsiteX5" fmla="*/ 39761 w 39760"/>
                  <a:gd name="connsiteY5" fmla="*/ 0 h 19554"/>
                  <a:gd name="connsiteX6" fmla="*/ 2607 w 39760"/>
                  <a:gd name="connsiteY6" fmla="*/ 11081 h 19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60" h="19554">
                    <a:moveTo>
                      <a:pt x="2607" y="11081"/>
                    </a:moveTo>
                    <a:lnTo>
                      <a:pt x="0" y="11081"/>
                    </a:lnTo>
                    <a:lnTo>
                      <a:pt x="0" y="19554"/>
                    </a:lnTo>
                    <a:lnTo>
                      <a:pt x="12384" y="19554"/>
                    </a:lnTo>
                    <a:cubicBezTo>
                      <a:pt x="18903" y="19554"/>
                      <a:pt x="24769" y="16947"/>
                      <a:pt x="28680" y="12384"/>
                    </a:cubicBezTo>
                    <a:lnTo>
                      <a:pt x="39761" y="0"/>
                    </a:lnTo>
                    <a:cubicBezTo>
                      <a:pt x="28680" y="7170"/>
                      <a:pt x="15644" y="11081"/>
                      <a:pt x="2607" y="11081"/>
                    </a:cubicBezTo>
                    <a:close/>
                  </a:path>
                </a:pathLst>
              </a:custGeom>
              <a:solidFill>
                <a:srgbClr val="FFAD73"/>
              </a:solidFill>
              <a:ln w="6482" cap="flat">
                <a:noFill/>
                <a:prstDash val="solid"/>
                <a:miter/>
              </a:ln>
            </p:spPr>
            <p:txBody>
              <a:bodyPr rtlCol="0" anchor="ctr"/>
              <a:lstStyle/>
              <a:p>
                <a:endParaRPr lang="en-BE">
                  <a:latin typeface="Trebuchet MS" panose="020B0603020202020204" pitchFamily="34" charset="0"/>
                </a:endParaRPr>
              </a:p>
            </p:txBody>
          </p:sp>
        </p:grpSp>
        <p:grpSp>
          <p:nvGrpSpPr>
            <p:cNvPr id="570" name="Graphique 63">
              <a:extLst>
                <a:ext uri="{FF2B5EF4-FFF2-40B4-BE49-F238E27FC236}">
                  <a16:creationId xmlns:a16="http://schemas.microsoft.com/office/drawing/2014/main" id="{0060DD20-BCC0-48BB-860B-51303B21379C}"/>
                </a:ext>
              </a:extLst>
            </p:cNvPr>
            <p:cNvGrpSpPr/>
            <p:nvPr/>
          </p:nvGrpSpPr>
          <p:grpSpPr>
            <a:xfrm>
              <a:off x="2286774" y="2791582"/>
              <a:ext cx="154480" cy="19238"/>
              <a:chOff x="2286774" y="2791582"/>
              <a:chExt cx="154480" cy="19238"/>
            </a:xfrm>
            <a:solidFill>
              <a:srgbClr val="733C30"/>
            </a:solidFill>
          </p:grpSpPr>
          <p:sp>
            <p:nvSpPr>
              <p:cNvPr id="632" name="Forme libre : forme 631">
                <a:extLst>
                  <a:ext uri="{FF2B5EF4-FFF2-40B4-BE49-F238E27FC236}">
                    <a16:creationId xmlns:a16="http://schemas.microsoft.com/office/drawing/2014/main" id="{443C7277-9CB8-4BC1-9C06-D11A1DE5FD5C}"/>
                  </a:ext>
                </a:extLst>
              </p:cNvPr>
              <p:cNvSpPr/>
              <p:nvPr/>
            </p:nvSpPr>
            <p:spPr>
              <a:xfrm>
                <a:off x="2286774" y="2791582"/>
                <a:ext cx="58011" cy="19238"/>
              </a:xfrm>
              <a:custGeom>
                <a:avLst/>
                <a:gdLst>
                  <a:gd name="connsiteX0" fmla="*/ 58012 w 58011"/>
                  <a:gd name="connsiteY0" fmla="*/ 12720 h 19238"/>
                  <a:gd name="connsiteX1" fmla="*/ 26724 w 58011"/>
                  <a:gd name="connsiteY1" fmla="*/ 10765 h 19238"/>
                  <a:gd name="connsiteX2" fmla="*/ 9777 w 58011"/>
                  <a:gd name="connsiteY2" fmla="*/ 14676 h 19238"/>
                  <a:gd name="connsiteX3" fmla="*/ 0 w 58011"/>
                  <a:gd name="connsiteY3" fmla="*/ 19238 h 19238"/>
                  <a:gd name="connsiteX4" fmla="*/ 9777 w 58011"/>
                  <a:gd name="connsiteY4" fmla="*/ 6202 h 19238"/>
                  <a:gd name="connsiteX5" fmla="*/ 25421 w 58011"/>
                  <a:gd name="connsiteY5" fmla="*/ 336 h 19238"/>
                  <a:gd name="connsiteX6" fmla="*/ 54752 w 58011"/>
                  <a:gd name="connsiteY6" fmla="*/ 6202 h 19238"/>
                  <a:gd name="connsiteX7" fmla="*/ 58012 w 58011"/>
                  <a:gd name="connsiteY7" fmla="*/ 12720 h 1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011" h="19238">
                    <a:moveTo>
                      <a:pt x="58012" y="12720"/>
                    </a:moveTo>
                    <a:lnTo>
                      <a:pt x="26724" y="10765"/>
                    </a:lnTo>
                    <a:cubicBezTo>
                      <a:pt x="20858" y="10113"/>
                      <a:pt x="14992" y="11416"/>
                      <a:pt x="9777" y="14676"/>
                    </a:cubicBezTo>
                    <a:lnTo>
                      <a:pt x="0" y="19238"/>
                    </a:lnTo>
                    <a:lnTo>
                      <a:pt x="9777" y="6202"/>
                    </a:lnTo>
                    <a:cubicBezTo>
                      <a:pt x="13688" y="1639"/>
                      <a:pt x="19554" y="-968"/>
                      <a:pt x="25421" y="336"/>
                    </a:cubicBezTo>
                    <a:lnTo>
                      <a:pt x="54752" y="6202"/>
                    </a:lnTo>
                    <a:lnTo>
                      <a:pt x="58012" y="12720"/>
                    </a:lnTo>
                    <a:close/>
                  </a:path>
                </a:pathLst>
              </a:custGeom>
              <a:solidFill>
                <a:srgbClr val="733C30"/>
              </a:solidFill>
              <a:ln w="6482" cap="flat">
                <a:noFill/>
                <a:prstDash val="solid"/>
                <a:miter/>
              </a:ln>
            </p:spPr>
            <p:txBody>
              <a:bodyPr rtlCol="0" anchor="ctr"/>
              <a:lstStyle/>
              <a:p>
                <a:endParaRPr lang="en-BE">
                  <a:latin typeface="Trebuchet MS" panose="020B0603020202020204" pitchFamily="34" charset="0"/>
                </a:endParaRPr>
              </a:p>
            </p:txBody>
          </p:sp>
          <p:sp>
            <p:nvSpPr>
              <p:cNvPr id="633" name="Forme libre : forme 632">
                <a:extLst>
                  <a:ext uri="{FF2B5EF4-FFF2-40B4-BE49-F238E27FC236}">
                    <a16:creationId xmlns:a16="http://schemas.microsoft.com/office/drawing/2014/main" id="{13F5101C-6F5C-4049-8A9B-696D378AB04D}"/>
                  </a:ext>
                </a:extLst>
              </p:cNvPr>
              <p:cNvSpPr/>
              <p:nvPr/>
            </p:nvSpPr>
            <p:spPr>
              <a:xfrm>
                <a:off x="2383242" y="2791585"/>
                <a:ext cx="58011" cy="19234"/>
              </a:xfrm>
              <a:custGeom>
                <a:avLst/>
                <a:gdLst>
                  <a:gd name="connsiteX0" fmla="*/ 0 w 58011"/>
                  <a:gd name="connsiteY0" fmla="*/ 12717 h 19234"/>
                  <a:gd name="connsiteX1" fmla="*/ 31287 w 58011"/>
                  <a:gd name="connsiteY1" fmla="*/ 10761 h 19234"/>
                  <a:gd name="connsiteX2" fmla="*/ 49538 w 58011"/>
                  <a:gd name="connsiteY2" fmla="*/ 14672 h 19234"/>
                  <a:gd name="connsiteX3" fmla="*/ 58012 w 58011"/>
                  <a:gd name="connsiteY3" fmla="*/ 19235 h 19234"/>
                  <a:gd name="connsiteX4" fmla="*/ 49538 w 58011"/>
                  <a:gd name="connsiteY4" fmla="*/ 6850 h 19234"/>
                  <a:gd name="connsiteX5" fmla="*/ 33243 w 58011"/>
                  <a:gd name="connsiteY5" fmla="*/ 332 h 19234"/>
                  <a:gd name="connsiteX6" fmla="*/ 3911 w 58011"/>
                  <a:gd name="connsiteY6" fmla="*/ 6199 h 19234"/>
                  <a:gd name="connsiteX7" fmla="*/ 0 w 58011"/>
                  <a:gd name="connsiteY7" fmla="*/ 12717 h 1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011" h="19234">
                    <a:moveTo>
                      <a:pt x="0" y="12717"/>
                    </a:moveTo>
                    <a:lnTo>
                      <a:pt x="31287" y="10761"/>
                    </a:lnTo>
                    <a:cubicBezTo>
                      <a:pt x="37805" y="10109"/>
                      <a:pt x="43672" y="12065"/>
                      <a:pt x="49538" y="14672"/>
                    </a:cubicBezTo>
                    <a:lnTo>
                      <a:pt x="58012" y="19235"/>
                    </a:lnTo>
                    <a:lnTo>
                      <a:pt x="49538" y="6850"/>
                    </a:lnTo>
                    <a:cubicBezTo>
                      <a:pt x="45627" y="1636"/>
                      <a:pt x="39761" y="-971"/>
                      <a:pt x="33243" y="332"/>
                    </a:cubicBezTo>
                    <a:lnTo>
                      <a:pt x="3911" y="6199"/>
                    </a:lnTo>
                    <a:lnTo>
                      <a:pt x="0" y="12717"/>
                    </a:lnTo>
                    <a:close/>
                  </a:path>
                </a:pathLst>
              </a:custGeom>
              <a:solidFill>
                <a:srgbClr val="733C30"/>
              </a:solidFill>
              <a:ln w="6482" cap="flat">
                <a:noFill/>
                <a:prstDash val="solid"/>
                <a:miter/>
              </a:ln>
            </p:spPr>
            <p:txBody>
              <a:bodyPr rtlCol="0" anchor="ctr"/>
              <a:lstStyle/>
              <a:p>
                <a:endParaRPr lang="en-BE">
                  <a:latin typeface="Trebuchet MS" panose="020B0603020202020204" pitchFamily="34" charset="0"/>
                </a:endParaRPr>
              </a:p>
            </p:txBody>
          </p:sp>
        </p:grpSp>
        <p:grpSp>
          <p:nvGrpSpPr>
            <p:cNvPr id="571" name="Graphique 63">
              <a:extLst>
                <a:ext uri="{FF2B5EF4-FFF2-40B4-BE49-F238E27FC236}">
                  <a16:creationId xmlns:a16="http://schemas.microsoft.com/office/drawing/2014/main" id="{AE0D21A3-71BC-403E-A4A7-1C98DA13AC69}"/>
                </a:ext>
              </a:extLst>
            </p:cNvPr>
            <p:cNvGrpSpPr/>
            <p:nvPr/>
          </p:nvGrpSpPr>
          <p:grpSpPr>
            <a:xfrm>
              <a:off x="2292640" y="2815298"/>
              <a:ext cx="142095" cy="31371"/>
              <a:chOff x="2292640" y="2815298"/>
              <a:chExt cx="142095" cy="31371"/>
            </a:xfrm>
          </p:grpSpPr>
          <p:grpSp>
            <p:nvGrpSpPr>
              <p:cNvPr id="616" name="Graphique 63">
                <a:extLst>
                  <a:ext uri="{FF2B5EF4-FFF2-40B4-BE49-F238E27FC236}">
                    <a16:creationId xmlns:a16="http://schemas.microsoft.com/office/drawing/2014/main" id="{2102B7EA-189D-47AF-AD23-6B972437FD28}"/>
                  </a:ext>
                </a:extLst>
              </p:cNvPr>
              <p:cNvGrpSpPr/>
              <p:nvPr/>
            </p:nvGrpSpPr>
            <p:grpSpPr>
              <a:xfrm>
                <a:off x="2292640" y="2815298"/>
                <a:ext cx="48261" cy="31371"/>
                <a:chOff x="2292640" y="2815298"/>
                <a:chExt cx="48261" cy="31371"/>
              </a:xfrm>
            </p:grpSpPr>
            <p:sp>
              <p:nvSpPr>
                <p:cNvPr id="625" name="Forme libre : forme 624">
                  <a:extLst>
                    <a:ext uri="{FF2B5EF4-FFF2-40B4-BE49-F238E27FC236}">
                      <a16:creationId xmlns:a16="http://schemas.microsoft.com/office/drawing/2014/main" id="{757ED53A-BC70-46F7-A15C-744391BC4952}"/>
                    </a:ext>
                  </a:extLst>
                </p:cNvPr>
                <p:cNvSpPr/>
                <p:nvPr/>
              </p:nvSpPr>
              <p:spPr>
                <a:xfrm>
                  <a:off x="2293292" y="2817321"/>
                  <a:ext cx="47582" cy="17616"/>
                </a:xfrm>
                <a:custGeom>
                  <a:avLst/>
                  <a:gdLst>
                    <a:gd name="connsiteX0" fmla="*/ 0 w 47582"/>
                    <a:gd name="connsiteY0" fmla="*/ 16965 h 17616"/>
                    <a:gd name="connsiteX1" fmla="*/ 24117 w 47582"/>
                    <a:gd name="connsiteY1" fmla="*/ 18 h 17616"/>
                    <a:gd name="connsiteX2" fmla="*/ 39109 w 47582"/>
                    <a:gd name="connsiteY2" fmla="*/ 1973 h 17616"/>
                    <a:gd name="connsiteX3" fmla="*/ 45627 w 47582"/>
                    <a:gd name="connsiteY3" fmla="*/ 6536 h 17616"/>
                    <a:gd name="connsiteX4" fmla="*/ 47582 w 47582"/>
                    <a:gd name="connsiteY4" fmla="*/ 16313 h 17616"/>
                    <a:gd name="connsiteX5" fmla="*/ 46279 w 47582"/>
                    <a:gd name="connsiteY5" fmla="*/ 17617 h 17616"/>
                    <a:gd name="connsiteX6" fmla="*/ 2607 w 47582"/>
                    <a:gd name="connsiteY6" fmla="*/ 17617 h 17616"/>
                    <a:gd name="connsiteX7" fmla="*/ 0 w 47582"/>
                    <a:gd name="connsiteY7" fmla="*/ 16965 h 1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82" h="17616">
                      <a:moveTo>
                        <a:pt x="0" y="16965"/>
                      </a:moveTo>
                      <a:cubicBezTo>
                        <a:pt x="0" y="16965"/>
                        <a:pt x="24117" y="-634"/>
                        <a:pt x="24117" y="18"/>
                      </a:cubicBezTo>
                      <a:cubicBezTo>
                        <a:pt x="24117" y="669"/>
                        <a:pt x="39109" y="1973"/>
                        <a:pt x="39109" y="1973"/>
                      </a:cubicBezTo>
                      <a:lnTo>
                        <a:pt x="45627" y="6536"/>
                      </a:lnTo>
                      <a:lnTo>
                        <a:pt x="47582" y="16313"/>
                      </a:lnTo>
                      <a:lnTo>
                        <a:pt x="46279" y="17617"/>
                      </a:lnTo>
                      <a:lnTo>
                        <a:pt x="2607" y="17617"/>
                      </a:lnTo>
                      <a:lnTo>
                        <a:pt x="0" y="16965"/>
                      </a:lnTo>
                      <a:close/>
                    </a:path>
                  </a:pathLst>
                </a:custGeom>
                <a:solidFill>
                  <a:srgbClr val="FFFFFF"/>
                </a:solidFill>
                <a:ln w="6482" cap="flat">
                  <a:noFill/>
                  <a:prstDash val="solid"/>
                  <a:miter/>
                </a:ln>
              </p:spPr>
              <p:txBody>
                <a:bodyPr rtlCol="0" anchor="ctr"/>
                <a:lstStyle/>
                <a:p>
                  <a:endParaRPr lang="en-BE">
                    <a:latin typeface="Trebuchet MS" panose="020B0603020202020204" pitchFamily="34" charset="0"/>
                  </a:endParaRPr>
                </a:p>
              </p:txBody>
            </p:sp>
            <p:grpSp>
              <p:nvGrpSpPr>
                <p:cNvPr id="626" name="Graphique 63">
                  <a:extLst>
                    <a:ext uri="{FF2B5EF4-FFF2-40B4-BE49-F238E27FC236}">
                      <a16:creationId xmlns:a16="http://schemas.microsoft.com/office/drawing/2014/main" id="{BA2ED07F-3D0C-420A-962F-43436C20D81C}"/>
                    </a:ext>
                  </a:extLst>
                </p:cNvPr>
                <p:cNvGrpSpPr/>
                <p:nvPr/>
              </p:nvGrpSpPr>
              <p:grpSpPr>
                <a:xfrm>
                  <a:off x="2308935" y="2816035"/>
                  <a:ext cx="22161" cy="22161"/>
                  <a:chOff x="2308935" y="2816035"/>
                  <a:chExt cx="22161" cy="22161"/>
                </a:xfrm>
              </p:grpSpPr>
              <p:sp>
                <p:nvSpPr>
                  <p:cNvPr id="630" name="Forme libre : forme 629">
                    <a:extLst>
                      <a:ext uri="{FF2B5EF4-FFF2-40B4-BE49-F238E27FC236}">
                        <a16:creationId xmlns:a16="http://schemas.microsoft.com/office/drawing/2014/main" id="{D200B49C-25C3-4FAD-B1A1-21DCB0CBCE86}"/>
                      </a:ext>
                    </a:extLst>
                  </p:cNvPr>
                  <p:cNvSpPr/>
                  <p:nvPr/>
                </p:nvSpPr>
                <p:spPr>
                  <a:xfrm>
                    <a:off x="2308935" y="2816035"/>
                    <a:ext cx="22161" cy="22161"/>
                  </a:xfrm>
                  <a:custGeom>
                    <a:avLst/>
                    <a:gdLst>
                      <a:gd name="connsiteX0" fmla="*/ 22162 w 22161"/>
                      <a:gd name="connsiteY0" fmla="*/ 11081 h 22161"/>
                      <a:gd name="connsiteX1" fmla="*/ 11081 w 22161"/>
                      <a:gd name="connsiteY1" fmla="*/ 0 h 22161"/>
                      <a:gd name="connsiteX2" fmla="*/ 0 w 22161"/>
                      <a:gd name="connsiteY2" fmla="*/ 11081 h 22161"/>
                      <a:gd name="connsiteX3" fmla="*/ 11081 w 22161"/>
                      <a:gd name="connsiteY3" fmla="*/ 22162 h 22161"/>
                      <a:gd name="connsiteX4" fmla="*/ 22162 w 22161"/>
                      <a:gd name="connsiteY4" fmla="*/ 11081 h 22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61" h="22161">
                        <a:moveTo>
                          <a:pt x="22162" y="11081"/>
                        </a:moveTo>
                        <a:cubicBezTo>
                          <a:pt x="22162" y="5215"/>
                          <a:pt x="17599" y="0"/>
                          <a:pt x="11081" y="0"/>
                        </a:cubicBezTo>
                        <a:cubicBezTo>
                          <a:pt x="5214" y="0"/>
                          <a:pt x="0" y="4563"/>
                          <a:pt x="0" y="11081"/>
                        </a:cubicBezTo>
                        <a:cubicBezTo>
                          <a:pt x="0" y="16947"/>
                          <a:pt x="4563" y="22162"/>
                          <a:pt x="11081" y="22162"/>
                        </a:cubicBezTo>
                        <a:cubicBezTo>
                          <a:pt x="16947" y="21510"/>
                          <a:pt x="22162" y="16947"/>
                          <a:pt x="22162" y="11081"/>
                        </a:cubicBezTo>
                        <a:close/>
                      </a:path>
                    </a:pathLst>
                  </a:custGeom>
                  <a:solidFill>
                    <a:srgbClr val="5B7491"/>
                  </a:solidFill>
                  <a:ln w="6482" cap="flat">
                    <a:noFill/>
                    <a:prstDash val="solid"/>
                    <a:miter/>
                  </a:ln>
                </p:spPr>
                <p:txBody>
                  <a:bodyPr rtlCol="0" anchor="ctr"/>
                  <a:lstStyle/>
                  <a:p>
                    <a:endParaRPr lang="en-BE">
                      <a:latin typeface="Trebuchet MS" panose="020B0603020202020204" pitchFamily="34" charset="0"/>
                    </a:endParaRPr>
                  </a:p>
                </p:txBody>
              </p:sp>
              <p:sp>
                <p:nvSpPr>
                  <p:cNvPr id="631" name="Forme libre : forme 630">
                    <a:extLst>
                      <a:ext uri="{FF2B5EF4-FFF2-40B4-BE49-F238E27FC236}">
                        <a16:creationId xmlns:a16="http://schemas.microsoft.com/office/drawing/2014/main" id="{545E1CBB-10E0-4A28-AA44-FA9DE4020B4C}"/>
                      </a:ext>
                    </a:extLst>
                  </p:cNvPr>
                  <p:cNvSpPr/>
                  <p:nvPr/>
                </p:nvSpPr>
                <p:spPr>
                  <a:xfrm>
                    <a:off x="2312846" y="2819946"/>
                    <a:ext cx="14339" cy="14339"/>
                  </a:xfrm>
                  <a:custGeom>
                    <a:avLst/>
                    <a:gdLst>
                      <a:gd name="connsiteX0" fmla="*/ 14340 w 14339"/>
                      <a:gd name="connsiteY0" fmla="*/ 7170 h 14339"/>
                      <a:gd name="connsiteX1" fmla="*/ 7170 w 14339"/>
                      <a:gd name="connsiteY1" fmla="*/ 14340 h 14339"/>
                      <a:gd name="connsiteX2" fmla="*/ 0 w 14339"/>
                      <a:gd name="connsiteY2" fmla="*/ 7170 h 14339"/>
                      <a:gd name="connsiteX3" fmla="*/ 7170 w 14339"/>
                      <a:gd name="connsiteY3" fmla="*/ 0 h 14339"/>
                      <a:gd name="connsiteX4" fmla="*/ 14340 w 14339"/>
                      <a:gd name="connsiteY4" fmla="*/ 7170 h 14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9" h="14339">
                        <a:moveTo>
                          <a:pt x="14340" y="7170"/>
                        </a:moveTo>
                        <a:cubicBezTo>
                          <a:pt x="14340" y="11130"/>
                          <a:pt x="11130" y="14340"/>
                          <a:pt x="7170" y="14340"/>
                        </a:cubicBezTo>
                        <a:cubicBezTo>
                          <a:pt x="3210" y="14340"/>
                          <a:pt x="0" y="11130"/>
                          <a:pt x="0" y="7170"/>
                        </a:cubicBezTo>
                        <a:cubicBezTo>
                          <a:pt x="0" y="3210"/>
                          <a:pt x="3210" y="0"/>
                          <a:pt x="7170" y="0"/>
                        </a:cubicBezTo>
                        <a:cubicBezTo>
                          <a:pt x="11130" y="0"/>
                          <a:pt x="14340" y="3210"/>
                          <a:pt x="14340" y="7170"/>
                        </a:cubicBezTo>
                        <a:close/>
                      </a:path>
                    </a:pathLst>
                  </a:custGeom>
                  <a:solidFill>
                    <a:srgbClr val="231F20"/>
                  </a:solidFill>
                  <a:ln w="6482" cap="flat">
                    <a:noFill/>
                    <a:prstDash val="solid"/>
                    <a:miter/>
                  </a:ln>
                </p:spPr>
                <p:txBody>
                  <a:bodyPr rtlCol="0" anchor="ctr"/>
                  <a:lstStyle/>
                  <a:p>
                    <a:endParaRPr lang="en-BE">
                      <a:latin typeface="Trebuchet MS" panose="020B0603020202020204" pitchFamily="34" charset="0"/>
                    </a:endParaRPr>
                  </a:p>
                </p:txBody>
              </p:sp>
            </p:grpSp>
            <p:sp>
              <p:nvSpPr>
                <p:cNvPr id="627" name="Forme libre : forme 626">
                  <a:extLst>
                    <a:ext uri="{FF2B5EF4-FFF2-40B4-BE49-F238E27FC236}">
                      <a16:creationId xmlns:a16="http://schemas.microsoft.com/office/drawing/2014/main" id="{B4602462-CD59-4415-9B9E-DC0B7FACCD46}"/>
                    </a:ext>
                  </a:extLst>
                </p:cNvPr>
                <p:cNvSpPr/>
                <p:nvPr/>
              </p:nvSpPr>
              <p:spPr>
                <a:xfrm>
                  <a:off x="2292640" y="2815298"/>
                  <a:ext cx="48261" cy="18987"/>
                </a:xfrm>
                <a:custGeom>
                  <a:avLst/>
                  <a:gdLst>
                    <a:gd name="connsiteX0" fmla="*/ 22162 w 48261"/>
                    <a:gd name="connsiteY0" fmla="*/ 736 h 18987"/>
                    <a:gd name="connsiteX1" fmla="*/ 0 w 48261"/>
                    <a:gd name="connsiteY1" fmla="*/ 18987 h 18987"/>
                    <a:gd name="connsiteX2" fmla="*/ 0 w 48261"/>
                    <a:gd name="connsiteY2" fmla="*/ 18987 h 18987"/>
                    <a:gd name="connsiteX3" fmla="*/ 652 w 48261"/>
                    <a:gd name="connsiteY3" fmla="*/ 18987 h 18987"/>
                    <a:gd name="connsiteX4" fmla="*/ 7170 w 48261"/>
                    <a:gd name="connsiteY4" fmla="*/ 18987 h 18987"/>
                    <a:gd name="connsiteX5" fmla="*/ 21510 w 48261"/>
                    <a:gd name="connsiteY5" fmla="*/ 5299 h 18987"/>
                    <a:gd name="connsiteX6" fmla="*/ 46279 w 48261"/>
                    <a:gd name="connsiteY6" fmla="*/ 18987 h 18987"/>
                    <a:gd name="connsiteX7" fmla="*/ 48234 w 48261"/>
                    <a:gd name="connsiteY7" fmla="*/ 18987 h 18987"/>
                    <a:gd name="connsiteX8" fmla="*/ 48234 w 48261"/>
                    <a:gd name="connsiteY8" fmla="*/ 18987 h 18987"/>
                    <a:gd name="connsiteX9" fmla="*/ 22162 w 48261"/>
                    <a:gd name="connsiteY9" fmla="*/ 736 h 1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61" h="18987">
                      <a:moveTo>
                        <a:pt x="22162" y="736"/>
                      </a:moveTo>
                      <a:cubicBezTo>
                        <a:pt x="8474" y="3344"/>
                        <a:pt x="7170" y="14425"/>
                        <a:pt x="0" y="18987"/>
                      </a:cubicBezTo>
                      <a:lnTo>
                        <a:pt x="0" y="18987"/>
                      </a:lnTo>
                      <a:lnTo>
                        <a:pt x="652" y="18987"/>
                      </a:lnTo>
                      <a:cubicBezTo>
                        <a:pt x="2607" y="18987"/>
                        <a:pt x="5866" y="18987"/>
                        <a:pt x="7170" y="18987"/>
                      </a:cubicBezTo>
                      <a:cubicBezTo>
                        <a:pt x="4563" y="18987"/>
                        <a:pt x="12384" y="7255"/>
                        <a:pt x="21510" y="5299"/>
                      </a:cubicBezTo>
                      <a:cubicBezTo>
                        <a:pt x="34546" y="2040"/>
                        <a:pt x="43020" y="6603"/>
                        <a:pt x="46279" y="18987"/>
                      </a:cubicBezTo>
                      <a:lnTo>
                        <a:pt x="48234" y="18987"/>
                      </a:lnTo>
                      <a:lnTo>
                        <a:pt x="48234" y="18987"/>
                      </a:lnTo>
                      <a:cubicBezTo>
                        <a:pt x="48886" y="5299"/>
                        <a:pt x="37805" y="-2523"/>
                        <a:pt x="22162" y="736"/>
                      </a:cubicBezTo>
                      <a:close/>
                    </a:path>
                  </a:pathLst>
                </a:custGeom>
                <a:solidFill>
                  <a:srgbClr val="965947"/>
                </a:solidFill>
                <a:ln w="6482" cap="flat">
                  <a:noFill/>
                  <a:prstDash val="solid"/>
                  <a:miter/>
                </a:ln>
              </p:spPr>
              <p:txBody>
                <a:bodyPr rtlCol="0" anchor="ctr"/>
                <a:lstStyle/>
                <a:p>
                  <a:endParaRPr lang="en-BE">
                    <a:latin typeface="Trebuchet MS" panose="020B0603020202020204" pitchFamily="34" charset="0"/>
                  </a:endParaRPr>
                </a:p>
              </p:txBody>
            </p:sp>
            <p:sp>
              <p:nvSpPr>
                <p:cNvPr id="628" name="Forme libre : forme 627">
                  <a:extLst>
                    <a:ext uri="{FF2B5EF4-FFF2-40B4-BE49-F238E27FC236}">
                      <a16:creationId xmlns:a16="http://schemas.microsoft.com/office/drawing/2014/main" id="{8435EA6A-7BDE-4D0E-933B-74131CFDC8FA}"/>
                    </a:ext>
                  </a:extLst>
                </p:cNvPr>
                <p:cNvSpPr/>
                <p:nvPr/>
              </p:nvSpPr>
              <p:spPr>
                <a:xfrm>
                  <a:off x="2292640" y="2834286"/>
                  <a:ext cx="48234" cy="12384"/>
                </a:xfrm>
                <a:custGeom>
                  <a:avLst/>
                  <a:gdLst>
                    <a:gd name="connsiteX0" fmla="*/ 48234 w 48234"/>
                    <a:gd name="connsiteY0" fmla="*/ 0 h 12384"/>
                    <a:gd name="connsiteX1" fmla="*/ 0 w 48234"/>
                    <a:gd name="connsiteY1" fmla="*/ 0 h 12384"/>
                    <a:gd name="connsiteX2" fmla="*/ 24117 w 48234"/>
                    <a:gd name="connsiteY2" fmla="*/ 12384 h 12384"/>
                    <a:gd name="connsiteX3" fmla="*/ 48234 w 48234"/>
                    <a:gd name="connsiteY3" fmla="*/ 0 h 12384"/>
                  </a:gdLst>
                  <a:ahLst/>
                  <a:cxnLst>
                    <a:cxn ang="0">
                      <a:pos x="connsiteX0" y="connsiteY0"/>
                    </a:cxn>
                    <a:cxn ang="0">
                      <a:pos x="connsiteX1" y="connsiteY1"/>
                    </a:cxn>
                    <a:cxn ang="0">
                      <a:pos x="connsiteX2" y="connsiteY2"/>
                    </a:cxn>
                    <a:cxn ang="0">
                      <a:pos x="connsiteX3" y="connsiteY3"/>
                    </a:cxn>
                  </a:cxnLst>
                  <a:rect l="l" t="t" r="r" b="b"/>
                  <a:pathLst>
                    <a:path w="48234" h="12384">
                      <a:moveTo>
                        <a:pt x="48234" y="0"/>
                      </a:moveTo>
                      <a:lnTo>
                        <a:pt x="0" y="0"/>
                      </a:lnTo>
                      <a:cubicBezTo>
                        <a:pt x="0" y="7170"/>
                        <a:pt x="11081" y="12384"/>
                        <a:pt x="24117" y="12384"/>
                      </a:cubicBezTo>
                      <a:cubicBezTo>
                        <a:pt x="37805" y="12384"/>
                        <a:pt x="48234" y="7170"/>
                        <a:pt x="48234" y="0"/>
                      </a:cubicBezTo>
                      <a:close/>
                    </a:path>
                  </a:pathLst>
                </a:custGeom>
                <a:solidFill>
                  <a:srgbClr val="FB9B67"/>
                </a:solidFill>
                <a:ln w="6482" cap="flat">
                  <a:noFill/>
                  <a:prstDash val="solid"/>
                  <a:miter/>
                </a:ln>
              </p:spPr>
              <p:txBody>
                <a:bodyPr rtlCol="0" anchor="ctr"/>
                <a:lstStyle/>
                <a:p>
                  <a:endParaRPr lang="en-BE">
                    <a:latin typeface="Trebuchet MS" panose="020B0603020202020204" pitchFamily="34" charset="0"/>
                  </a:endParaRPr>
                </a:p>
              </p:txBody>
            </p:sp>
            <p:sp>
              <p:nvSpPr>
                <p:cNvPr id="629" name="Forme libre : forme 628">
                  <a:extLst>
                    <a:ext uri="{FF2B5EF4-FFF2-40B4-BE49-F238E27FC236}">
                      <a16:creationId xmlns:a16="http://schemas.microsoft.com/office/drawing/2014/main" id="{A14768CA-19BF-4E6A-896A-A5E05CFE105C}"/>
                    </a:ext>
                  </a:extLst>
                </p:cNvPr>
                <p:cNvSpPr/>
                <p:nvPr/>
              </p:nvSpPr>
              <p:spPr>
                <a:xfrm>
                  <a:off x="2323927" y="2821901"/>
                  <a:ext cx="5214" cy="5214"/>
                </a:xfrm>
                <a:custGeom>
                  <a:avLst/>
                  <a:gdLst>
                    <a:gd name="connsiteX0" fmla="*/ 5215 w 5214"/>
                    <a:gd name="connsiteY0" fmla="*/ 2607 h 5214"/>
                    <a:gd name="connsiteX1" fmla="*/ 2607 w 5214"/>
                    <a:gd name="connsiteY1" fmla="*/ 0 h 5214"/>
                    <a:gd name="connsiteX2" fmla="*/ 0 w 5214"/>
                    <a:gd name="connsiteY2" fmla="*/ 2607 h 5214"/>
                    <a:gd name="connsiteX3" fmla="*/ 2607 w 5214"/>
                    <a:gd name="connsiteY3" fmla="*/ 5215 h 5214"/>
                    <a:gd name="connsiteX4" fmla="*/ 5215 w 5214"/>
                    <a:gd name="connsiteY4" fmla="*/ 2607 h 5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4" h="5214">
                      <a:moveTo>
                        <a:pt x="5215" y="2607"/>
                      </a:moveTo>
                      <a:cubicBezTo>
                        <a:pt x="5215" y="1304"/>
                        <a:pt x="3911" y="0"/>
                        <a:pt x="2607" y="0"/>
                      </a:cubicBezTo>
                      <a:cubicBezTo>
                        <a:pt x="1304" y="0"/>
                        <a:pt x="0" y="1304"/>
                        <a:pt x="0" y="2607"/>
                      </a:cubicBezTo>
                      <a:cubicBezTo>
                        <a:pt x="0" y="3911"/>
                        <a:pt x="1304" y="5215"/>
                        <a:pt x="2607" y="5215"/>
                      </a:cubicBezTo>
                      <a:cubicBezTo>
                        <a:pt x="3911" y="5215"/>
                        <a:pt x="5215" y="3911"/>
                        <a:pt x="5215" y="2607"/>
                      </a:cubicBezTo>
                      <a:close/>
                    </a:path>
                  </a:pathLst>
                </a:custGeom>
                <a:solidFill>
                  <a:srgbClr val="FFFFFF"/>
                </a:solidFill>
                <a:ln w="6482" cap="flat">
                  <a:noFill/>
                  <a:prstDash val="solid"/>
                  <a:miter/>
                </a:ln>
              </p:spPr>
              <p:txBody>
                <a:bodyPr rtlCol="0" anchor="ctr"/>
                <a:lstStyle/>
                <a:p>
                  <a:endParaRPr lang="en-BE">
                    <a:latin typeface="Trebuchet MS" panose="020B0603020202020204" pitchFamily="34" charset="0"/>
                  </a:endParaRPr>
                </a:p>
              </p:txBody>
            </p:sp>
          </p:grpSp>
          <p:grpSp>
            <p:nvGrpSpPr>
              <p:cNvPr id="617" name="Graphique 63">
                <a:extLst>
                  <a:ext uri="{FF2B5EF4-FFF2-40B4-BE49-F238E27FC236}">
                    <a16:creationId xmlns:a16="http://schemas.microsoft.com/office/drawing/2014/main" id="{71238311-5413-4D17-A51F-A70D75F9A2D2}"/>
                  </a:ext>
                </a:extLst>
              </p:cNvPr>
              <p:cNvGrpSpPr/>
              <p:nvPr/>
            </p:nvGrpSpPr>
            <p:grpSpPr>
              <a:xfrm>
                <a:off x="2385850" y="2815298"/>
                <a:ext cx="48886" cy="31371"/>
                <a:chOff x="2385850" y="2815298"/>
                <a:chExt cx="48886" cy="31371"/>
              </a:xfrm>
            </p:grpSpPr>
            <p:sp>
              <p:nvSpPr>
                <p:cNvPr id="618" name="Forme libre : forme 617">
                  <a:extLst>
                    <a:ext uri="{FF2B5EF4-FFF2-40B4-BE49-F238E27FC236}">
                      <a16:creationId xmlns:a16="http://schemas.microsoft.com/office/drawing/2014/main" id="{09460065-F18F-4C08-A845-5913A61A9A27}"/>
                    </a:ext>
                  </a:extLst>
                </p:cNvPr>
                <p:cNvSpPr/>
                <p:nvPr/>
              </p:nvSpPr>
              <p:spPr>
                <a:xfrm>
                  <a:off x="2386501" y="2817321"/>
                  <a:ext cx="47582" cy="18268"/>
                </a:xfrm>
                <a:custGeom>
                  <a:avLst/>
                  <a:gdLst>
                    <a:gd name="connsiteX0" fmla="*/ 47583 w 47582"/>
                    <a:gd name="connsiteY0" fmla="*/ 16965 h 18268"/>
                    <a:gd name="connsiteX1" fmla="*/ 23465 w 47582"/>
                    <a:gd name="connsiteY1" fmla="*/ 18 h 18268"/>
                    <a:gd name="connsiteX2" fmla="*/ 8474 w 47582"/>
                    <a:gd name="connsiteY2" fmla="*/ 1973 h 18268"/>
                    <a:gd name="connsiteX3" fmla="*/ 1955 w 47582"/>
                    <a:gd name="connsiteY3" fmla="*/ 6536 h 18268"/>
                    <a:gd name="connsiteX4" fmla="*/ 0 w 47582"/>
                    <a:gd name="connsiteY4" fmla="*/ 16965 h 18268"/>
                    <a:gd name="connsiteX5" fmla="*/ 1304 w 47582"/>
                    <a:gd name="connsiteY5" fmla="*/ 18269 h 18268"/>
                    <a:gd name="connsiteX6" fmla="*/ 44975 w 47582"/>
                    <a:gd name="connsiteY6" fmla="*/ 18269 h 18268"/>
                    <a:gd name="connsiteX7" fmla="*/ 47583 w 47582"/>
                    <a:gd name="connsiteY7" fmla="*/ 16965 h 1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82" h="18268">
                      <a:moveTo>
                        <a:pt x="47583" y="16965"/>
                      </a:moveTo>
                      <a:cubicBezTo>
                        <a:pt x="47583" y="16965"/>
                        <a:pt x="23465" y="-634"/>
                        <a:pt x="23465" y="18"/>
                      </a:cubicBezTo>
                      <a:cubicBezTo>
                        <a:pt x="23465" y="669"/>
                        <a:pt x="8474" y="1973"/>
                        <a:pt x="8474" y="1973"/>
                      </a:cubicBezTo>
                      <a:lnTo>
                        <a:pt x="1955" y="6536"/>
                      </a:lnTo>
                      <a:lnTo>
                        <a:pt x="0" y="16965"/>
                      </a:lnTo>
                      <a:lnTo>
                        <a:pt x="1304" y="18269"/>
                      </a:lnTo>
                      <a:lnTo>
                        <a:pt x="44975" y="18269"/>
                      </a:lnTo>
                      <a:lnTo>
                        <a:pt x="47583" y="16965"/>
                      </a:lnTo>
                      <a:close/>
                    </a:path>
                  </a:pathLst>
                </a:custGeom>
                <a:solidFill>
                  <a:srgbClr val="FFFFFF"/>
                </a:solidFill>
                <a:ln w="6482" cap="flat">
                  <a:noFill/>
                  <a:prstDash val="solid"/>
                  <a:miter/>
                </a:ln>
              </p:spPr>
              <p:txBody>
                <a:bodyPr rtlCol="0" anchor="ctr"/>
                <a:lstStyle/>
                <a:p>
                  <a:endParaRPr lang="en-BE">
                    <a:latin typeface="Trebuchet MS" panose="020B0603020202020204" pitchFamily="34" charset="0"/>
                  </a:endParaRPr>
                </a:p>
              </p:txBody>
            </p:sp>
            <p:grpSp>
              <p:nvGrpSpPr>
                <p:cNvPr id="619" name="Graphique 63">
                  <a:extLst>
                    <a:ext uri="{FF2B5EF4-FFF2-40B4-BE49-F238E27FC236}">
                      <a16:creationId xmlns:a16="http://schemas.microsoft.com/office/drawing/2014/main" id="{BF2ECA4F-3FC0-4F2B-9E04-F5FBE6AB463C}"/>
                    </a:ext>
                  </a:extLst>
                </p:cNvPr>
                <p:cNvGrpSpPr/>
                <p:nvPr/>
              </p:nvGrpSpPr>
              <p:grpSpPr>
                <a:xfrm>
                  <a:off x="2396279" y="2816035"/>
                  <a:ext cx="22161" cy="22161"/>
                  <a:chOff x="2396279" y="2816035"/>
                  <a:chExt cx="22161" cy="22161"/>
                </a:xfrm>
              </p:grpSpPr>
              <p:sp>
                <p:nvSpPr>
                  <p:cNvPr id="623" name="Forme libre : forme 622">
                    <a:extLst>
                      <a:ext uri="{FF2B5EF4-FFF2-40B4-BE49-F238E27FC236}">
                        <a16:creationId xmlns:a16="http://schemas.microsoft.com/office/drawing/2014/main" id="{97EF69C7-388F-4651-B526-10BB8A7209C6}"/>
                      </a:ext>
                    </a:extLst>
                  </p:cNvPr>
                  <p:cNvSpPr/>
                  <p:nvPr/>
                </p:nvSpPr>
                <p:spPr>
                  <a:xfrm>
                    <a:off x="2396279" y="2816035"/>
                    <a:ext cx="22161" cy="22161"/>
                  </a:xfrm>
                  <a:custGeom>
                    <a:avLst/>
                    <a:gdLst>
                      <a:gd name="connsiteX0" fmla="*/ 0 w 22161"/>
                      <a:gd name="connsiteY0" fmla="*/ 11081 h 22161"/>
                      <a:gd name="connsiteX1" fmla="*/ 11081 w 22161"/>
                      <a:gd name="connsiteY1" fmla="*/ 0 h 22161"/>
                      <a:gd name="connsiteX2" fmla="*/ 22162 w 22161"/>
                      <a:gd name="connsiteY2" fmla="*/ 11081 h 22161"/>
                      <a:gd name="connsiteX3" fmla="*/ 11081 w 22161"/>
                      <a:gd name="connsiteY3" fmla="*/ 22162 h 22161"/>
                      <a:gd name="connsiteX4" fmla="*/ 0 w 22161"/>
                      <a:gd name="connsiteY4" fmla="*/ 11081 h 22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61" h="22161">
                        <a:moveTo>
                          <a:pt x="0" y="11081"/>
                        </a:moveTo>
                        <a:cubicBezTo>
                          <a:pt x="0" y="5215"/>
                          <a:pt x="4563" y="0"/>
                          <a:pt x="11081" y="0"/>
                        </a:cubicBezTo>
                        <a:cubicBezTo>
                          <a:pt x="16947" y="0"/>
                          <a:pt x="22162" y="4563"/>
                          <a:pt x="22162" y="11081"/>
                        </a:cubicBezTo>
                        <a:cubicBezTo>
                          <a:pt x="22162" y="16947"/>
                          <a:pt x="17599" y="22162"/>
                          <a:pt x="11081" y="22162"/>
                        </a:cubicBezTo>
                        <a:cubicBezTo>
                          <a:pt x="4563" y="21510"/>
                          <a:pt x="0" y="16947"/>
                          <a:pt x="0" y="11081"/>
                        </a:cubicBezTo>
                        <a:close/>
                      </a:path>
                    </a:pathLst>
                  </a:custGeom>
                  <a:solidFill>
                    <a:srgbClr val="5B7491"/>
                  </a:solidFill>
                  <a:ln w="6482" cap="flat">
                    <a:noFill/>
                    <a:prstDash val="solid"/>
                    <a:miter/>
                  </a:ln>
                </p:spPr>
                <p:txBody>
                  <a:bodyPr rtlCol="0" anchor="ctr"/>
                  <a:lstStyle/>
                  <a:p>
                    <a:endParaRPr lang="en-BE">
                      <a:latin typeface="Trebuchet MS" panose="020B0603020202020204" pitchFamily="34" charset="0"/>
                    </a:endParaRPr>
                  </a:p>
                </p:txBody>
              </p:sp>
              <p:sp>
                <p:nvSpPr>
                  <p:cNvPr id="624" name="Forme libre : forme 623">
                    <a:extLst>
                      <a:ext uri="{FF2B5EF4-FFF2-40B4-BE49-F238E27FC236}">
                        <a16:creationId xmlns:a16="http://schemas.microsoft.com/office/drawing/2014/main" id="{63FA7142-C394-4BEC-BFED-65578F7EA22D}"/>
                      </a:ext>
                    </a:extLst>
                  </p:cNvPr>
                  <p:cNvSpPr/>
                  <p:nvPr/>
                </p:nvSpPr>
                <p:spPr>
                  <a:xfrm>
                    <a:off x="2399538" y="2819946"/>
                    <a:ext cx="14339" cy="14339"/>
                  </a:xfrm>
                  <a:custGeom>
                    <a:avLst/>
                    <a:gdLst>
                      <a:gd name="connsiteX0" fmla="*/ 14340 w 14339"/>
                      <a:gd name="connsiteY0" fmla="*/ 7170 h 14339"/>
                      <a:gd name="connsiteX1" fmla="*/ 7170 w 14339"/>
                      <a:gd name="connsiteY1" fmla="*/ 14340 h 14339"/>
                      <a:gd name="connsiteX2" fmla="*/ 0 w 14339"/>
                      <a:gd name="connsiteY2" fmla="*/ 7170 h 14339"/>
                      <a:gd name="connsiteX3" fmla="*/ 7170 w 14339"/>
                      <a:gd name="connsiteY3" fmla="*/ 0 h 14339"/>
                      <a:gd name="connsiteX4" fmla="*/ 14340 w 14339"/>
                      <a:gd name="connsiteY4" fmla="*/ 7170 h 14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9" h="14339">
                        <a:moveTo>
                          <a:pt x="14340" y="7170"/>
                        </a:moveTo>
                        <a:cubicBezTo>
                          <a:pt x="14340" y="11130"/>
                          <a:pt x="11130" y="14340"/>
                          <a:pt x="7170" y="14340"/>
                        </a:cubicBezTo>
                        <a:cubicBezTo>
                          <a:pt x="3210" y="14340"/>
                          <a:pt x="0" y="11130"/>
                          <a:pt x="0" y="7170"/>
                        </a:cubicBezTo>
                        <a:cubicBezTo>
                          <a:pt x="0" y="3210"/>
                          <a:pt x="3210" y="0"/>
                          <a:pt x="7170" y="0"/>
                        </a:cubicBezTo>
                        <a:cubicBezTo>
                          <a:pt x="11130" y="0"/>
                          <a:pt x="14340" y="3210"/>
                          <a:pt x="14340" y="7170"/>
                        </a:cubicBezTo>
                        <a:close/>
                      </a:path>
                    </a:pathLst>
                  </a:custGeom>
                  <a:solidFill>
                    <a:srgbClr val="231F20"/>
                  </a:solidFill>
                  <a:ln w="6482" cap="flat">
                    <a:noFill/>
                    <a:prstDash val="solid"/>
                    <a:miter/>
                  </a:ln>
                </p:spPr>
                <p:txBody>
                  <a:bodyPr rtlCol="0" anchor="ctr"/>
                  <a:lstStyle/>
                  <a:p>
                    <a:endParaRPr lang="en-BE">
                      <a:latin typeface="Trebuchet MS" panose="020B0603020202020204" pitchFamily="34" charset="0"/>
                    </a:endParaRPr>
                  </a:p>
                </p:txBody>
              </p:sp>
            </p:grpSp>
            <p:sp>
              <p:nvSpPr>
                <p:cNvPr id="620" name="Forme libre : forme 619">
                  <a:extLst>
                    <a:ext uri="{FF2B5EF4-FFF2-40B4-BE49-F238E27FC236}">
                      <a16:creationId xmlns:a16="http://schemas.microsoft.com/office/drawing/2014/main" id="{B23B1E17-ACA4-4793-BDDA-D4B78638C5F5}"/>
                    </a:ext>
                  </a:extLst>
                </p:cNvPr>
                <p:cNvSpPr/>
                <p:nvPr/>
              </p:nvSpPr>
              <p:spPr>
                <a:xfrm>
                  <a:off x="2386474" y="2815298"/>
                  <a:ext cx="48261" cy="18987"/>
                </a:xfrm>
                <a:custGeom>
                  <a:avLst/>
                  <a:gdLst>
                    <a:gd name="connsiteX0" fmla="*/ 26100 w 48261"/>
                    <a:gd name="connsiteY0" fmla="*/ 736 h 18987"/>
                    <a:gd name="connsiteX1" fmla="*/ 48262 w 48261"/>
                    <a:gd name="connsiteY1" fmla="*/ 18987 h 18987"/>
                    <a:gd name="connsiteX2" fmla="*/ 48262 w 48261"/>
                    <a:gd name="connsiteY2" fmla="*/ 18987 h 18987"/>
                    <a:gd name="connsiteX3" fmla="*/ 47610 w 48261"/>
                    <a:gd name="connsiteY3" fmla="*/ 18987 h 18987"/>
                    <a:gd name="connsiteX4" fmla="*/ 41092 w 48261"/>
                    <a:gd name="connsiteY4" fmla="*/ 18987 h 18987"/>
                    <a:gd name="connsiteX5" fmla="*/ 26752 w 48261"/>
                    <a:gd name="connsiteY5" fmla="*/ 5299 h 18987"/>
                    <a:gd name="connsiteX6" fmla="*/ 1983 w 48261"/>
                    <a:gd name="connsiteY6" fmla="*/ 18987 h 18987"/>
                    <a:gd name="connsiteX7" fmla="*/ 27 w 48261"/>
                    <a:gd name="connsiteY7" fmla="*/ 18987 h 18987"/>
                    <a:gd name="connsiteX8" fmla="*/ 27 w 48261"/>
                    <a:gd name="connsiteY8" fmla="*/ 18987 h 18987"/>
                    <a:gd name="connsiteX9" fmla="*/ 26100 w 48261"/>
                    <a:gd name="connsiteY9" fmla="*/ 736 h 1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61" h="18987">
                      <a:moveTo>
                        <a:pt x="26100" y="736"/>
                      </a:moveTo>
                      <a:cubicBezTo>
                        <a:pt x="39788" y="3344"/>
                        <a:pt x="41092" y="14425"/>
                        <a:pt x="48262" y="18987"/>
                      </a:cubicBezTo>
                      <a:lnTo>
                        <a:pt x="48262" y="18987"/>
                      </a:lnTo>
                      <a:lnTo>
                        <a:pt x="47610" y="18987"/>
                      </a:lnTo>
                      <a:cubicBezTo>
                        <a:pt x="45654" y="18987"/>
                        <a:pt x="42395" y="18987"/>
                        <a:pt x="41092" y="18987"/>
                      </a:cubicBezTo>
                      <a:cubicBezTo>
                        <a:pt x="43699" y="18987"/>
                        <a:pt x="35877" y="7255"/>
                        <a:pt x="26752" y="5299"/>
                      </a:cubicBezTo>
                      <a:cubicBezTo>
                        <a:pt x="13715" y="2040"/>
                        <a:pt x="5242" y="6603"/>
                        <a:pt x="1983" y="18987"/>
                      </a:cubicBezTo>
                      <a:lnTo>
                        <a:pt x="27" y="18987"/>
                      </a:lnTo>
                      <a:lnTo>
                        <a:pt x="27" y="18987"/>
                      </a:lnTo>
                      <a:cubicBezTo>
                        <a:pt x="-624" y="5299"/>
                        <a:pt x="10456" y="-2523"/>
                        <a:pt x="26100" y="736"/>
                      </a:cubicBezTo>
                      <a:close/>
                    </a:path>
                  </a:pathLst>
                </a:custGeom>
                <a:solidFill>
                  <a:srgbClr val="965947"/>
                </a:solidFill>
                <a:ln w="6482" cap="flat">
                  <a:noFill/>
                  <a:prstDash val="solid"/>
                  <a:miter/>
                </a:ln>
              </p:spPr>
              <p:txBody>
                <a:bodyPr rtlCol="0" anchor="ctr"/>
                <a:lstStyle/>
                <a:p>
                  <a:endParaRPr lang="en-BE">
                    <a:latin typeface="Trebuchet MS" panose="020B0603020202020204" pitchFamily="34" charset="0"/>
                  </a:endParaRPr>
                </a:p>
              </p:txBody>
            </p:sp>
            <p:sp>
              <p:nvSpPr>
                <p:cNvPr id="621" name="Forme libre : forme 620">
                  <a:extLst>
                    <a:ext uri="{FF2B5EF4-FFF2-40B4-BE49-F238E27FC236}">
                      <a16:creationId xmlns:a16="http://schemas.microsoft.com/office/drawing/2014/main" id="{40CF614B-06B1-4ABF-867D-B4396AE8C03F}"/>
                    </a:ext>
                  </a:extLst>
                </p:cNvPr>
                <p:cNvSpPr/>
                <p:nvPr/>
              </p:nvSpPr>
              <p:spPr>
                <a:xfrm>
                  <a:off x="2385850" y="2834286"/>
                  <a:ext cx="48234" cy="12384"/>
                </a:xfrm>
                <a:custGeom>
                  <a:avLst/>
                  <a:gdLst>
                    <a:gd name="connsiteX0" fmla="*/ 0 w 48234"/>
                    <a:gd name="connsiteY0" fmla="*/ 0 h 12384"/>
                    <a:gd name="connsiteX1" fmla="*/ 48234 w 48234"/>
                    <a:gd name="connsiteY1" fmla="*/ 0 h 12384"/>
                    <a:gd name="connsiteX2" fmla="*/ 24117 w 48234"/>
                    <a:gd name="connsiteY2" fmla="*/ 12384 h 12384"/>
                    <a:gd name="connsiteX3" fmla="*/ 0 w 48234"/>
                    <a:gd name="connsiteY3" fmla="*/ 0 h 12384"/>
                  </a:gdLst>
                  <a:ahLst/>
                  <a:cxnLst>
                    <a:cxn ang="0">
                      <a:pos x="connsiteX0" y="connsiteY0"/>
                    </a:cxn>
                    <a:cxn ang="0">
                      <a:pos x="connsiteX1" y="connsiteY1"/>
                    </a:cxn>
                    <a:cxn ang="0">
                      <a:pos x="connsiteX2" y="connsiteY2"/>
                    </a:cxn>
                    <a:cxn ang="0">
                      <a:pos x="connsiteX3" y="connsiteY3"/>
                    </a:cxn>
                  </a:cxnLst>
                  <a:rect l="l" t="t" r="r" b="b"/>
                  <a:pathLst>
                    <a:path w="48234" h="12384">
                      <a:moveTo>
                        <a:pt x="0" y="0"/>
                      </a:moveTo>
                      <a:lnTo>
                        <a:pt x="48234" y="0"/>
                      </a:lnTo>
                      <a:cubicBezTo>
                        <a:pt x="48234" y="7170"/>
                        <a:pt x="37154" y="12384"/>
                        <a:pt x="24117" y="12384"/>
                      </a:cubicBezTo>
                      <a:cubicBezTo>
                        <a:pt x="11081" y="12384"/>
                        <a:pt x="0" y="7170"/>
                        <a:pt x="0" y="0"/>
                      </a:cubicBezTo>
                      <a:close/>
                    </a:path>
                  </a:pathLst>
                </a:custGeom>
                <a:solidFill>
                  <a:srgbClr val="FB9B67"/>
                </a:solidFill>
                <a:ln w="6482" cap="flat">
                  <a:noFill/>
                  <a:prstDash val="solid"/>
                  <a:miter/>
                </a:ln>
              </p:spPr>
              <p:txBody>
                <a:bodyPr rtlCol="0" anchor="ctr"/>
                <a:lstStyle/>
                <a:p>
                  <a:endParaRPr lang="en-BE">
                    <a:latin typeface="Trebuchet MS" panose="020B0603020202020204" pitchFamily="34" charset="0"/>
                  </a:endParaRPr>
                </a:p>
              </p:txBody>
            </p:sp>
            <p:sp>
              <p:nvSpPr>
                <p:cNvPr id="622" name="Forme libre : forme 621">
                  <a:extLst>
                    <a:ext uri="{FF2B5EF4-FFF2-40B4-BE49-F238E27FC236}">
                      <a16:creationId xmlns:a16="http://schemas.microsoft.com/office/drawing/2014/main" id="{EC7ACA3C-EBB2-47AD-9E43-A805687042F2}"/>
                    </a:ext>
                  </a:extLst>
                </p:cNvPr>
                <p:cNvSpPr/>
                <p:nvPr/>
              </p:nvSpPr>
              <p:spPr>
                <a:xfrm>
                  <a:off x="2410619" y="2821901"/>
                  <a:ext cx="5214" cy="5214"/>
                </a:xfrm>
                <a:custGeom>
                  <a:avLst/>
                  <a:gdLst>
                    <a:gd name="connsiteX0" fmla="*/ 5215 w 5214"/>
                    <a:gd name="connsiteY0" fmla="*/ 2607 h 5214"/>
                    <a:gd name="connsiteX1" fmla="*/ 2607 w 5214"/>
                    <a:gd name="connsiteY1" fmla="*/ 5215 h 5214"/>
                    <a:gd name="connsiteX2" fmla="*/ 0 w 5214"/>
                    <a:gd name="connsiteY2" fmla="*/ 2607 h 5214"/>
                    <a:gd name="connsiteX3" fmla="*/ 2607 w 5214"/>
                    <a:gd name="connsiteY3" fmla="*/ 0 h 5214"/>
                    <a:gd name="connsiteX4" fmla="*/ 5215 w 5214"/>
                    <a:gd name="connsiteY4" fmla="*/ 2607 h 5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4" h="5214">
                      <a:moveTo>
                        <a:pt x="5215" y="2607"/>
                      </a:moveTo>
                      <a:cubicBezTo>
                        <a:pt x="5215" y="4047"/>
                        <a:pt x="4047" y="5215"/>
                        <a:pt x="2607" y="5215"/>
                      </a:cubicBezTo>
                      <a:cubicBezTo>
                        <a:pt x="1167" y="5215"/>
                        <a:pt x="0" y="4047"/>
                        <a:pt x="0" y="2607"/>
                      </a:cubicBezTo>
                      <a:cubicBezTo>
                        <a:pt x="0" y="1167"/>
                        <a:pt x="1167" y="0"/>
                        <a:pt x="2607" y="0"/>
                      </a:cubicBezTo>
                      <a:cubicBezTo>
                        <a:pt x="4047" y="0"/>
                        <a:pt x="5215" y="1167"/>
                        <a:pt x="5215" y="2607"/>
                      </a:cubicBezTo>
                      <a:close/>
                    </a:path>
                  </a:pathLst>
                </a:custGeom>
                <a:solidFill>
                  <a:srgbClr val="FFFFFF"/>
                </a:solidFill>
                <a:ln w="6482" cap="flat">
                  <a:noFill/>
                  <a:prstDash val="solid"/>
                  <a:miter/>
                </a:ln>
              </p:spPr>
              <p:txBody>
                <a:bodyPr rtlCol="0" anchor="ctr"/>
                <a:lstStyle/>
                <a:p>
                  <a:endParaRPr lang="en-BE">
                    <a:latin typeface="Trebuchet MS" panose="020B0603020202020204" pitchFamily="34" charset="0"/>
                  </a:endParaRPr>
                </a:p>
              </p:txBody>
            </p:sp>
          </p:grpSp>
        </p:grpSp>
        <p:sp>
          <p:nvSpPr>
            <p:cNvPr id="572" name="Forme libre : forme 571">
              <a:extLst>
                <a:ext uri="{FF2B5EF4-FFF2-40B4-BE49-F238E27FC236}">
                  <a16:creationId xmlns:a16="http://schemas.microsoft.com/office/drawing/2014/main" id="{344F7389-2ACD-4634-987C-A8315116C4B7}"/>
                </a:ext>
              </a:extLst>
            </p:cNvPr>
            <p:cNvSpPr/>
            <p:nvPr/>
          </p:nvSpPr>
          <p:spPr>
            <a:xfrm>
              <a:off x="2264248" y="2658296"/>
              <a:ext cx="198543" cy="142095"/>
            </a:xfrm>
            <a:custGeom>
              <a:avLst/>
              <a:gdLst>
                <a:gd name="connsiteX0" fmla="*/ 4275 w 198543"/>
                <a:gd name="connsiteY0" fmla="*/ 138185 h 142095"/>
                <a:gd name="connsiteX1" fmla="*/ 29696 w 198543"/>
                <a:gd name="connsiteY1" fmla="*/ 39761 h 142095"/>
                <a:gd name="connsiteX2" fmla="*/ 121602 w 198543"/>
                <a:gd name="connsiteY2" fmla="*/ 0 h 142095"/>
                <a:gd name="connsiteX3" fmla="*/ 185480 w 198543"/>
                <a:gd name="connsiteY3" fmla="*/ 61922 h 142095"/>
                <a:gd name="connsiteX4" fmla="*/ 193953 w 198543"/>
                <a:gd name="connsiteY4" fmla="*/ 142096 h 142095"/>
                <a:gd name="connsiteX5" fmla="*/ 146371 w 198543"/>
                <a:gd name="connsiteY5" fmla="*/ 56056 h 142095"/>
                <a:gd name="connsiteX6" fmla="*/ 19267 w 198543"/>
                <a:gd name="connsiteY6" fmla="*/ 65182 h 142095"/>
                <a:gd name="connsiteX7" fmla="*/ 4275 w 198543"/>
                <a:gd name="connsiteY7" fmla="*/ 138185 h 14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543" h="142095">
                  <a:moveTo>
                    <a:pt x="4275" y="138185"/>
                  </a:moveTo>
                  <a:cubicBezTo>
                    <a:pt x="-3547" y="78870"/>
                    <a:pt x="-3547" y="48234"/>
                    <a:pt x="29696" y="39761"/>
                  </a:cubicBezTo>
                  <a:cubicBezTo>
                    <a:pt x="37518" y="6518"/>
                    <a:pt x="90967" y="0"/>
                    <a:pt x="121602" y="0"/>
                  </a:cubicBezTo>
                  <a:cubicBezTo>
                    <a:pt x="152237" y="0"/>
                    <a:pt x="180917" y="20206"/>
                    <a:pt x="185480" y="61922"/>
                  </a:cubicBezTo>
                  <a:cubicBezTo>
                    <a:pt x="204383" y="68441"/>
                    <a:pt x="198516" y="108201"/>
                    <a:pt x="193953" y="142096"/>
                  </a:cubicBezTo>
                  <a:cubicBezTo>
                    <a:pt x="180917" y="84736"/>
                    <a:pt x="158755" y="65182"/>
                    <a:pt x="146371" y="56056"/>
                  </a:cubicBezTo>
                  <a:cubicBezTo>
                    <a:pt x="133986" y="46931"/>
                    <a:pt x="27741" y="49538"/>
                    <a:pt x="19267" y="65182"/>
                  </a:cubicBezTo>
                  <a:cubicBezTo>
                    <a:pt x="10142" y="80825"/>
                    <a:pt x="4275" y="138185"/>
                    <a:pt x="4275" y="138185"/>
                  </a:cubicBezTo>
                  <a:close/>
                </a:path>
              </a:pathLst>
            </a:custGeom>
            <a:solidFill>
              <a:srgbClr val="733C30"/>
            </a:solidFill>
            <a:ln w="6482" cap="flat">
              <a:noFill/>
              <a:prstDash val="solid"/>
              <a:miter/>
            </a:ln>
          </p:spPr>
          <p:txBody>
            <a:bodyPr rtlCol="0" anchor="ctr"/>
            <a:lstStyle/>
            <a:p>
              <a:endParaRPr lang="en-BE">
                <a:latin typeface="Trebuchet MS" panose="020B0603020202020204" pitchFamily="34" charset="0"/>
              </a:endParaRPr>
            </a:p>
          </p:txBody>
        </p:sp>
        <p:sp>
          <p:nvSpPr>
            <p:cNvPr id="573" name="Forme libre : forme 572">
              <a:extLst>
                <a:ext uri="{FF2B5EF4-FFF2-40B4-BE49-F238E27FC236}">
                  <a16:creationId xmlns:a16="http://schemas.microsoft.com/office/drawing/2014/main" id="{0460B9AB-88A9-4B47-B0D5-E44B97C4D3C5}"/>
                </a:ext>
              </a:extLst>
            </p:cNvPr>
            <p:cNvSpPr/>
            <p:nvPr/>
          </p:nvSpPr>
          <p:spPr>
            <a:xfrm>
              <a:off x="2272434" y="2820597"/>
              <a:ext cx="183811" cy="160998"/>
            </a:xfrm>
            <a:custGeom>
              <a:avLst/>
              <a:gdLst>
                <a:gd name="connsiteX0" fmla="*/ 177946 w 183811"/>
                <a:gd name="connsiteY0" fmla="*/ 0 h 160998"/>
                <a:gd name="connsiteX1" fmla="*/ 172731 w 183811"/>
                <a:gd name="connsiteY1" fmla="*/ 40413 h 160998"/>
                <a:gd name="connsiteX2" fmla="*/ 164909 w 183811"/>
                <a:gd name="connsiteY2" fmla="*/ 55404 h 160998"/>
                <a:gd name="connsiteX3" fmla="*/ 154480 w 183811"/>
                <a:gd name="connsiteY3" fmla="*/ 65182 h 160998"/>
                <a:gd name="connsiteX4" fmla="*/ 149918 w 183811"/>
                <a:gd name="connsiteY4" fmla="*/ 75611 h 160998"/>
                <a:gd name="connsiteX5" fmla="*/ 148614 w 183811"/>
                <a:gd name="connsiteY5" fmla="*/ 91254 h 160998"/>
                <a:gd name="connsiteX6" fmla="*/ 143399 w 183811"/>
                <a:gd name="connsiteY6" fmla="*/ 102987 h 160998"/>
                <a:gd name="connsiteX7" fmla="*/ 137533 w 183811"/>
                <a:gd name="connsiteY7" fmla="*/ 108201 h 160998"/>
                <a:gd name="connsiteX8" fmla="*/ 139488 w 183811"/>
                <a:gd name="connsiteY8" fmla="*/ 84084 h 160998"/>
                <a:gd name="connsiteX9" fmla="*/ 129711 w 183811"/>
                <a:gd name="connsiteY9" fmla="*/ 67789 h 160998"/>
                <a:gd name="connsiteX10" fmla="*/ 116023 w 183811"/>
                <a:gd name="connsiteY10" fmla="*/ 61271 h 160998"/>
                <a:gd name="connsiteX11" fmla="*/ 91254 w 183811"/>
                <a:gd name="connsiteY11" fmla="*/ 61271 h 160998"/>
                <a:gd name="connsiteX12" fmla="*/ 90602 w 183811"/>
                <a:gd name="connsiteY12" fmla="*/ 61271 h 160998"/>
                <a:gd name="connsiteX13" fmla="*/ 65833 w 183811"/>
                <a:gd name="connsiteY13" fmla="*/ 61271 h 160998"/>
                <a:gd name="connsiteX14" fmla="*/ 52145 w 183811"/>
                <a:gd name="connsiteY14" fmla="*/ 67789 h 160998"/>
                <a:gd name="connsiteX15" fmla="*/ 42368 w 183811"/>
                <a:gd name="connsiteY15" fmla="*/ 84084 h 160998"/>
                <a:gd name="connsiteX16" fmla="*/ 44323 w 183811"/>
                <a:gd name="connsiteY16" fmla="*/ 108201 h 160998"/>
                <a:gd name="connsiteX17" fmla="*/ 38457 w 183811"/>
                <a:gd name="connsiteY17" fmla="*/ 102987 h 160998"/>
                <a:gd name="connsiteX18" fmla="*/ 33243 w 183811"/>
                <a:gd name="connsiteY18" fmla="*/ 91254 h 160998"/>
                <a:gd name="connsiteX19" fmla="*/ 31939 w 183811"/>
                <a:gd name="connsiteY19" fmla="*/ 74959 h 160998"/>
                <a:gd name="connsiteX20" fmla="*/ 27376 w 183811"/>
                <a:gd name="connsiteY20" fmla="*/ 64530 h 160998"/>
                <a:gd name="connsiteX21" fmla="*/ 18251 w 183811"/>
                <a:gd name="connsiteY21" fmla="*/ 55404 h 160998"/>
                <a:gd name="connsiteX22" fmla="*/ 10429 w 183811"/>
                <a:gd name="connsiteY22" fmla="*/ 40413 h 160998"/>
                <a:gd name="connsiteX23" fmla="*/ 5215 w 183811"/>
                <a:gd name="connsiteY23" fmla="*/ 0 h 160998"/>
                <a:gd name="connsiteX24" fmla="*/ 0 w 183811"/>
                <a:gd name="connsiteY24" fmla="*/ 5215 h 160998"/>
                <a:gd name="connsiteX25" fmla="*/ 6518 w 183811"/>
                <a:gd name="connsiteY25" fmla="*/ 85388 h 160998"/>
                <a:gd name="connsiteX26" fmla="*/ 91906 w 183811"/>
                <a:gd name="connsiteY26" fmla="*/ 160998 h 160998"/>
                <a:gd name="connsiteX27" fmla="*/ 91906 w 183811"/>
                <a:gd name="connsiteY27" fmla="*/ 160998 h 160998"/>
                <a:gd name="connsiteX28" fmla="*/ 91906 w 183811"/>
                <a:gd name="connsiteY28" fmla="*/ 160998 h 160998"/>
                <a:gd name="connsiteX29" fmla="*/ 177294 w 183811"/>
                <a:gd name="connsiteY29" fmla="*/ 85388 h 160998"/>
                <a:gd name="connsiteX30" fmla="*/ 183812 w 183811"/>
                <a:gd name="connsiteY30" fmla="*/ 5215 h 160998"/>
                <a:gd name="connsiteX31" fmla="*/ 177946 w 183811"/>
                <a:gd name="connsiteY31" fmla="*/ 0 h 160998"/>
                <a:gd name="connsiteX32" fmla="*/ 108853 w 183811"/>
                <a:gd name="connsiteY32" fmla="*/ 125149 h 160998"/>
                <a:gd name="connsiteX33" fmla="*/ 105594 w 183811"/>
                <a:gd name="connsiteY33" fmla="*/ 125149 h 160998"/>
                <a:gd name="connsiteX34" fmla="*/ 105594 w 183811"/>
                <a:gd name="connsiteY34" fmla="*/ 119934 h 160998"/>
                <a:gd name="connsiteX35" fmla="*/ 99076 w 183811"/>
                <a:gd name="connsiteY35" fmla="*/ 113416 h 160998"/>
                <a:gd name="connsiteX36" fmla="*/ 91254 w 183811"/>
                <a:gd name="connsiteY36" fmla="*/ 113416 h 160998"/>
                <a:gd name="connsiteX37" fmla="*/ 91254 w 183811"/>
                <a:gd name="connsiteY37" fmla="*/ 113416 h 160998"/>
                <a:gd name="connsiteX38" fmla="*/ 83432 w 183811"/>
                <a:gd name="connsiteY38" fmla="*/ 113416 h 160998"/>
                <a:gd name="connsiteX39" fmla="*/ 76914 w 183811"/>
                <a:gd name="connsiteY39" fmla="*/ 119934 h 160998"/>
                <a:gd name="connsiteX40" fmla="*/ 76914 w 183811"/>
                <a:gd name="connsiteY40" fmla="*/ 125149 h 160998"/>
                <a:gd name="connsiteX41" fmla="*/ 73655 w 183811"/>
                <a:gd name="connsiteY41" fmla="*/ 125149 h 160998"/>
                <a:gd name="connsiteX42" fmla="*/ 53449 w 183811"/>
                <a:gd name="connsiteY42" fmla="*/ 116675 h 160998"/>
                <a:gd name="connsiteX43" fmla="*/ 52797 w 183811"/>
                <a:gd name="connsiteY43" fmla="*/ 116023 h 160998"/>
                <a:gd name="connsiteX44" fmla="*/ 48886 w 183811"/>
                <a:gd name="connsiteY44" fmla="*/ 85388 h 160998"/>
                <a:gd name="connsiteX45" fmla="*/ 78870 w 183811"/>
                <a:gd name="connsiteY45" fmla="*/ 80173 h 160998"/>
                <a:gd name="connsiteX46" fmla="*/ 91254 w 183811"/>
                <a:gd name="connsiteY46" fmla="*/ 82129 h 160998"/>
                <a:gd name="connsiteX47" fmla="*/ 91254 w 183811"/>
                <a:gd name="connsiteY47" fmla="*/ 82129 h 160998"/>
                <a:gd name="connsiteX48" fmla="*/ 91254 w 183811"/>
                <a:gd name="connsiteY48" fmla="*/ 82129 h 160998"/>
                <a:gd name="connsiteX49" fmla="*/ 91254 w 183811"/>
                <a:gd name="connsiteY49" fmla="*/ 82129 h 160998"/>
                <a:gd name="connsiteX50" fmla="*/ 91254 w 183811"/>
                <a:gd name="connsiteY50" fmla="*/ 82129 h 160998"/>
                <a:gd name="connsiteX51" fmla="*/ 103639 w 183811"/>
                <a:gd name="connsiteY51" fmla="*/ 80173 h 160998"/>
                <a:gd name="connsiteX52" fmla="*/ 133622 w 183811"/>
                <a:gd name="connsiteY52" fmla="*/ 85388 h 160998"/>
                <a:gd name="connsiteX53" fmla="*/ 129711 w 183811"/>
                <a:gd name="connsiteY53" fmla="*/ 116023 h 160998"/>
                <a:gd name="connsiteX54" fmla="*/ 129059 w 183811"/>
                <a:gd name="connsiteY54" fmla="*/ 116675 h 160998"/>
                <a:gd name="connsiteX55" fmla="*/ 108853 w 183811"/>
                <a:gd name="connsiteY55" fmla="*/ 125149 h 160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83811" h="160998">
                  <a:moveTo>
                    <a:pt x="177946" y="0"/>
                  </a:moveTo>
                  <a:lnTo>
                    <a:pt x="172731" y="40413"/>
                  </a:lnTo>
                  <a:cubicBezTo>
                    <a:pt x="172079" y="46279"/>
                    <a:pt x="169472" y="51493"/>
                    <a:pt x="164909" y="55404"/>
                  </a:cubicBezTo>
                  <a:lnTo>
                    <a:pt x="154480" y="65182"/>
                  </a:lnTo>
                  <a:cubicBezTo>
                    <a:pt x="151873" y="67789"/>
                    <a:pt x="149918" y="71700"/>
                    <a:pt x="149918" y="75611"/>
                  </a:cubicBezTo>
                  <a:lnTo>
                    <a:pt x="148614" y="91254"/>
                  </a:lnTo>
                  <a:cubicBezTo>
                    <a:pt x="148614" y="95817"/>
                    <a:pt x="146658" y="99728"/>
                    <a:pt x="143399" y="102987"/>
                  </a:cubicBezTo>
                  <a:lnTo>
                    <a:pt x="137533" y="108201"/>
                  </a:lnTo>
                  <a:lnTo>
                    <a:pt x="139488" y="84084"/>
                  </a:lnTo>
                  <a:cubicBezTo>
                    <a:pt x="140140" y="76914"/>
                    <a:pt x="136229" y="70396"/>
                    <a:pt x="129711" y="67789"/>
                  </a:cubicBezTo>
                  <a:lnTo>
                    <a:pt x="116023" y="61271"/>
                  </a:lnTo>
                  <a:lnTo>
                    <a:pt x="91254" y="61271"/>
                  </a:lnTo>
                  <a:lnTo>
                    <a:pt x="90602" y="61271"/>
                  </a:lnTo>
                  <a:lnTo>
                    <a:pt x="65833" y="61271"/>
                  </a:lnTo>
                  <a:lnTo>
                    <a:pt x="52145" y="67789"/>
                  </a:lnTo>
                  <a:cubicBezTo>
                    <a:pt x="45627" y="71048"/>
                    <a:pt x="41716" y="77566"/>
                    <a:pt x="42368" y="84084"/>
                  </a:cubicBezTo>
                  <a:lnTo>
                    <a:pt x="44323" y="108201"/>
                  </a:lnTo>
                  <a:lnTo>
                    <a:pt x="38457" y="102987"/>
                  </a:lnTo>
                  <a:cubicBezTo>
                    <a:pt x="35198" y="99728"/>
                    <a:pt x="33243" y="95817"/>
                    <a:pt x="33243" y="91254"/>
                  </a:cubicBezTo>
                  <a:lnTo>
                    <a:pt x="31939" y="74959"/>
                  </a:lnTo>
                  <a:cubicBezTo>
                    <a:pt x="31939" y="71048"/>
                    <a:pt x="29984" y="67137"/>
                    <a:pt x="27376" y="64530"/>
                  </a:cubicBezTo>
                  <a:lnTo>
                    <a:pt x="18251" y="55404"/>
                  </a:lnTo>
                  <a:cubicBezTo>
                    <a:pt x="13688" y="51493"/>
                    <a:pt x="11081" y="46279"/>
                    <a:pt x="10429" y="40413"/>
                  </a:cubicBezTo>
                  <a:lnTo>
                    <a:pt x="5215" y="0"/>
                  </a:lnTo>
                  <a:lnTo>
                    <a:pt x="0" y="5215"/>
                  </a:lnTo>
                  <a:cubicBezTo>
                    <a:pt x="0" y="5215"/>
                    <a:pt x="3259" y="41716"/>
                    <a:pt x="6518" y="85388"/>
                  </a:cubicBezTo>
                  <a:cubicBezTo>
                    <a:pt x="9777" y="129059"/>
                    <a:pt x="50842" y="160998"/>
                    <a:pt x="91906" y="160998"/>
                  </a:cubicBezTo>
                  <a:lnTo>
                    <a:pt x="91906" y="160998"/>
                  </a:lnTo>
                  <a:lnTo>
                    <a:pt x="91906" y="160998"/>
                  </a:lnTo>
                  <a:cubicBezTo>
                    <a:pt x="132970" y="160998"/>
                    <a:pt x="174035" y="128408"/>
                    <a:pt x="177294" y="85388"/>
                  </a:cubicBezTo>
                  <a:cubicBezTo>
                    <a:pt x="180553" y="41716"/>
                    <a:pt x="183812" y="5215"/>
                    <a:pt x="183812" y="5215"/>
                  </a:cubicBezTo>
                  <a:lnTo>
                    <a:pt x="177946" y="0"/>
                  </a:lnTo>
                  <a:close/>
                  <a:moveTo>
                    <a:pt x="108853" y="125149"/>
                  </a:moveTo>
                  <a:lnTo>
                    <a:pt x="105594" y="125149"/>
                  </a:lnTo>
                  <a:lnTo>
                    <a:pt x="105594" y="119934"/>
                  </a:lnTo>
                  <a:cubicBezTo>
                    <a:pt x="105594" y="116675"/>
                    <a:pt x="102987" y="113416"/>
                    <a:pt x="99076" y="113416"/>
                  </a:cubicBezTo>
                  <a:lnTo>
                    <a:pt x="91254" y="113416"/>
                  </a:lnTo>
                  <a:lnTo>
                    <a:pt x="91254" y="113416"/>
                  </a:lnTo>
                  <a:lnTo>
                    <a:pt x="83432" y="113416"/>
                  </a:lnTo>
                  <a:cubicBezTo>
                    <a:pt x="80173" y="113416"/>
                    <a:pt x="76914" y="116023"/>
                    <a:pt x="76914" y="119934"/>
                  </a:cubicBezTo>
                  <a:lnTo>
                    <a:pt x="76914" y="125149"/>
                  </a:lnTo>
                  <a:lnTo>
                    <a:pt x="73655" y="125149"/>
                  </a:lnTo>
                  <a:cubicBezTo>
                    <a:pt x="65833" y="125149"/>
                    <a:pt x="58663" y="121889"/>
                    <a:pt x="53449" y="116675"/>
                  </a:cubicBezTo>
                  <a:lnTo>
                    <a:pt x="52797" y="116023"/>
                  </a:lnTo>
                  <a:lnTo>
                    <a:pt x="48886" y="85388"/>
                  </a:lnTo>
                  <a:lnTo>
                    <a:pt x="78870" y="80173"/>
                  </a:lnTo>
                  <a:lnTo>
                    <a:pt x="91254" y="82129"/>
                  </a:lnTo>
                  <a:lnTo>
                    <a:pt x="91254" y="82129"/>
                  </a:lnTo>
                  <a:lnTo>
                    <a:pt x="91254" y="82129"/>
                  </a:lnTo>
                  <a:lnTo>
                    <a:pt x="91254" y="82129"/>
                  </a:lnTo>
                  <a:lnTo>
                    <a:pt x="91254" y="82129"/>
                  </a:lnTo>
                  <a:lnTo>
                    <a:pt x="103639" y="80173"/>
                  </a:lnTo>
                  <a:lnTo>
                    <a:pt x="133622" y="85388"/>
                  </a:lnTo>
                  <a:lnTo>
                    <a:pt x="129711" y="116023"/>
                  </a:lnTo>
                  <a:lnTo>
                    <a:pt x="129059" y="116675"/>
                  </a:lnTo>
                  <a:cubicBezTo>
                    <a:pt x="123845" y="121889"/>
                    <a:pt x="116675" y="125149"/>
                    <a:pt x="108853" y="125149"/>
                  </a:cubicBezTo>
                  <a:close/>
                </a:path>
              </a:pathLst>
            </a:custGeom>
            <a:solidFill>
              <a:srgbClr val="733C30"/>
            </a:solidFill>
            <a:ln w="6482" cap="flat">
              <a:noFill/>
              <a:prstDash val="solid"/>
              <a:miter/>
            </a:ln>
          </p:spPr>
          <p:txBody>
            <a:bodyPr rtlCol="0" anchor="ctr"/>
            <a:lstStyle/>
            <a:p>
              <a:endParaRPr lang="en-BE">
                <a:latin typeface="Trebuchet MS" panose="020B0603020202020204" pitchFamily="34" charset="0"/>
              </a:endParaRPr>
            </a:p>
          </p:txBody>
        </p:sp>
        <p:sp>
          <p:nvSpPr>
            <p:cNvPr id="574" name="Forme libre : forme 573">
              <a:extLst>
                <a:ext uri="{FF2B5EF4-FFF2-40B4-BE49-F238E27FC236}">
                  <a16:creationId xmlns:a16="http://schemas.microsoft.com/office/drawing/2014/main" id="{23B01AF4-C7D0-45CD-89E3-3DD5FEC556D5}"/>
                </a:ext>
              </a:extLst>
            </p:cNvPr>
            <p:cNvSpPr/>
            <p:nvPr/>
          </p:nvSpPr>
          <p:spPr>
            <a:xfrm>
              <a:off x="2220940" y="3039607"/>
              <a:ext cx="144417" cy="179249"/>
            </a:xfrm>
            <a:custGeom>
              <a:avLst/>
              <a:gdLst>
                <a:gd name="connsiteX0" fmla="*/ 0 w 144417"/>
                <a:gd name="connsiteY0" fmla="*/ 1955 h 179249"/>
                <a:gd name="connsiteX1" fmla="*/ 1304 w 144417"/>
                <a:gd name="connsiteY1" fmla="*/ 0 h 179249"/>
                <a:gd name="connsiteX2" fmla="*/ 9777 w 144417"/>
                <a:gd name="connsiteY2" fmla="*/ 73655 h 179249"/>
                <a:gd name="connsiteX3" fmla="*/ 132319 w 144417"/>
                <a:gd name="connsiteY3" fmla="*/ 179249 h 179249"/>
                <a:gd name="connsiteX4" fmla="*/ 139488 w 144417"/>
                <a:gd name="connsiteY4" fmla="*/ 85388 h 179249"/>
                <a:gd name="connsiteX5" fmla="*/ 0 w 144417"/>
                <a:gd name="connsiteY5" fmla="*/ 1955 h 17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17" h="179249">
                  <a:moveTo>
                    <a:pt x="0" y="1955"/>
                  </a:moveTo>
                  <a:lnTo>
                    <a:pt x="1304" y="0"/>
                  </a:lnTo>
                  <a:lnTo>
                    <a:pt x="9777" y="73655"/>
                  </a:lnTo>
                  <a:cubicBezTo>
                    <a:pt x="25421" y="170124"/>
                    <a:pt x="132319" y="179249"/>
                    <a:pt x="132319" y="179249"/>
                  </a:cubicBezTo>
                  <a:cubicBezTo>
                    <a:pt x="132319" y="179249"/>
                    <a:pt x="153828" y="144051"/>
                    <a:pt x="139488" y="85388"/>
                  </a:cubicBezTo>
                  <a:cubicBezTo>
                    <a:pt x="125149" y="24769"/>
                    <a:pt x="58663" y="-652"/>
                    <a:pt x="0" y="1955"/>
                  </a:cubicBezTo>
                  <a:close/>
                </a:path>
              </a:pathLst>
            </a:custGeom>
            <a:solidFill>
              <a:srgbClr val="FB9B67"/>
            </a:solidFill>
            <a:ln w="6482" cap="flat">
              <a:noFill/>
              <a:prstDash val="solid"/>
              <a:miter/>
            </a:ln>
          </p:spPr>
          <p:txBody>
            <a:bodyPr rtlCol="0" anchor="ctr"/>
            <a:lstStyle/>
            <a:p>
              <a:endParaRPr lang="en-BE">
                <a:latin typeface="Trebuchet MS" panose="020B0603020202020204" pitchFamily="34" charset="0"/>
              </a:endParaRPr>
            </a:p>
          </p:txBody>
        </p:sp>
        <p:sp>
          <p:nvSpPr>
            <p:cNvPr id="575" name="Forme libre : forme 574">
              <a:extLst>
                <a:ext uri="{FF2B5EF4-FFF2-40B4-BE49-F238E27FC236}">
                  <a16:creationId xmlns:a16="http://schemas.microsoft.com/office/drawing/2014/main" id="{C004A5F6-D31B-4AB5-8241-83593DD15748}"/>
                </a:ext>
              </a:extLst>
            </p:cNvPr>
            <p:cNvSpPr/>
            <p:nvPr/>
          </p:nvSpPr>
          <p:spPr>
            <a:xfrm>
              <a:off x="2198205" y="3036348"/>
              <a:ext cx="281718" cy="683464"/>
            </a:xfrm>
            <a:custGeom>
              <a:avLst/>
              <a:gdLst>
                <a:gd name="connsiteX0" fmla="*/ 55978 w 281718"/>
                <a:gd name="connsiteY0" fmla="*/ 675932 h 683464"/>
                <a:gd name="connsiteX1" fmla="*/ 273685 w 281718"/>
                <a:gd name="connsiteY1" fmla="*/ 675932 h 683464"/>
                <a:gd name="connsiteX2" fmla="*/ 258041 w 281718"/>
                <a:gd name="connsiteY2" fmla="*/ 9777 h 683464"/>
                <a:gd name="connsiteX3" fmla="*/ 78792 w 281718"/>
                <a:gd name="connsiteY3" fmla="*/ 0 h 683464"/>
                <a:gd name="connsiteX4" fmla="*/ 55978 w 281718"/>
                <a:gd name="connsiteY4" fmla="*/ 675932 h 683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718" h="683464">
                  <a:moveTo>
                    <a:pt x="55978" y="675932"/>
                  </a:moveTo>
                  <a:cubicBezTo>
                    <a:pt x="55978" y="675932"/>
                    <a:pt x="168742" y="692880"/>
                    <a:pt x="273685" y="675932"/>
                  </a:cubicBezTo>
                  <a:cubicBezTo>
                    <a:pt x="298454" y="563820"/>
                    <a:pt x="258041" y="9777"/>
                    <a:pt x="258041" y="9777"/>
                  </a:cubicBezTo>
                  <a:cubicBezTo>
                    <a:pt x="241746" y="33894"/>
                    <a:pt x="110731" y="43020"/>
                    <a:pt x="78792" y="0"/>
                  </a:cubicBezTo>
                  <a:cubicBezTo>
                    <a:pt x="31861" y="22814"/>
                    <a:pt x="-59393" y="607492"/>
                    <a:pt x="55978" y="675932"/>
                  </a:cubicBezTo>
                  <a:close/>
                </a:path>
              </a:pathLst>
            </a:custGeom>
            <a:solidFill>
              <a:schemeClr val="bg1">
                <a:lumMod val="50000"/>
              </a:schemeClr>
            </a:solidFill>
            <a:ln w="6482" cap="flat">
              <a:noFill/>
              <a:prstDash val="solid"/>
              <a:miter/>
            </a:ln>
          </p:spPr>
          <p:txBody>
            <a:bodyPr rtlCol="0" anchor="ctr"/>
            <a:lstStyle/>
            <a:p>
              <a:endParaRPr lang="en-BE">
                <a:latin typeface="Trebuchet MS" panose="020B0603020202020204" pitchFamily="34" charset="0"/>
              </a:endParaRPr>
            </a:p>
          </p:txBody>
        </p:sp>
        <p:sp>
          <p:nvSpPr>
            <p:cNvPr id="576" name="Forme libre : forme 575">
              <a:extLst>
                <a:ext uri="{FF2B5EF4-FFF2-40B4-BE49-F238E27FC236}">
                  <a16:creationId xmlns:a16="http://schemas.microsoft.com/office/drawing/2014/main" id="{52059124-4908-453D-BE30-632CE4F08153}"/>
                </a:ext>
              </a:extLst>
            </p:cNvPr>
            <p:cNvSpPr/>
            <p:nvPr/>
          </p:nvSpPr>
          <p:spPr>
            <a:xfrm>
              <a:off x="2396279" y="3007668"/>
              <a:ext cx="208794" cy="768587"/>
            </a:xfrm>
            <a:custGeom>
              <a:avLst/>
              <a:gdLst>
                <a:gd name="connsiteX0" fmla="*/ 22814 w 208794"/>
                <a:gd name="connsiteY0" fmla="*/ 84736 h 768587"/>
                <a:gd name="connsiteX1" fmla="*/ 11733 w 208794"/>
                <a:gd name="connsiteY1" fmla="*/ 118630 h 768587"/>
                <a:gd name="connsiteX2" fmla="*/ 0 w 208794"/>
                <a:gd name="connsiteY2" fmla="*/ 606840 h 768587"/>
                <a:gd name="connsiteX3" fmla="*/ 39109 w 208794"/>
                <a:gd name="connsiteY3" fmla="*/ 657682 h 768587"/>
                <a:gd name="connsiteX4" fmla="*/ 38457 w 208794"/>
                <a:gd name="connsiteY4" fmla="*/ 754150 h 768587"/>
                <a:gd name="connsiteX5" fmla="*/ 58663 w 208794"/>
                <a:gd name="connsiteY5" fmla="*/ 767187 h 768587"/>
                <a:gd name="connsiteX6" fmla="*/ 200759 w 208794"/>
                <a:gd name="connsiteY6" fmla="*/ 704612 h 768587"/>
                <a:gd name="connsiteX7" fmla="*/ 170776 w 208794"/>
                <a:gd name="connsiteY7" fmla="*/ 510371 h 768587"/>
                <a:gd name="connsiteX8" fmla="*/ 196196 w 208794"/>
                <a:gd name="connsiteY8" fmla="*/ 468003 h 768587"/>
                <a:gd name="connsiteX9" fmla="*/ 183160 w 208794"/>
                <a:gd name="connsiteY9" fmla="*/ 269200 h 768587"/>
                <a:gd name="connsiteX10" fmla="*/ 200759 w 208794"/>
                <a:gd name="connsiteY10" fmla="*/ 55404 h 768587"/>
                <a:gd name="connsiteX11" fmla="*/ 62574 w 208794"/>
                <a:gd name="connsiteY11" fmla="*/ 0 h 768587"/>
                <a:gd name="connsiteX12" fmla="*/ 22814 w 208794"/>
                <a:gd name="connsiteY12" fmla="*/ 84736 h 76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8794" h="768587">
                  <a:moveTo>
                    <a:pt x="22814" y="84736"/>
                  </a:moveTo>
                  <a:cubicBezTo>
                    <a:pt x="14992" y="94513"/>
                    <a:pt x="11081" y="106246"/>
                    <a:pt x="11733" y="118630"/>
                  </a:cubicBezTo>
                  <a:cubicBezTo>
                    <a:pt x="14340" y="226832"/>
                    <a:pt x="652" y="593804"/>
                    <a:pt x="0" y="606840"/>
                  </a:cubicBezTo>
                  <a:cubicBezTo>
                    <a:pt x="0" y="620528"/>
                    <a:pt x="36502" y="647904"/>
                    <a:pt x="39109" y="657682"/>
                  </a:cubicBezTo>
                  <a:cubicBezTo>
                    <a:pt x="41064" y="664852"/>
                    <a:pt x="39109" y="724167"/>
                    <a:pt x="38457" y="754150"/>
                  </a:cubicBezTo>
                  <a:cubicBezTo>
                    <a:pt x="38457" y="764579"/>
                    <a:pt x="48886" y="771749"/>
                    <a:pt x="58663" y="767187"/>
                  </a:cubicBezTo>
                  <a:lnTo>
                    <a:pt x="200759" y="704612"/>
                  </a:lnTo>
                  <a:lnTo>
                    <a:pt x="170776" y="510371"/>
                  </a:lnTo>
                  <a:lnTo>
                    <a:pt x="196196" y="468003"/>
                  </a:lnTo>
                  <a:lnTo>
                    <a:pt x="183160" y="269200"/>
                  </a:lnTo>
                  <a:cubicBezTo>
                    <a:pt x="183160" y="269200"/>
                    <a:pt x="226180" y="65833"/>
                    <a:pt x="200759" y="55404"/>
                  </a:cubicBezTo>
                  <a:cubicBezTo>
                    <a:pt x="175338" y="45627"/>
                    <a:pt x="62574" y="0"/>
                    <a:pt x="62574" y="0"/>
                  </a:cubicBezTo>
                  <a:cubicBezTo>
                    <a:pt x="62574" y="0"/>
                    <a:pt x="55404" y="44323"/>
                    <a:pt x="22814" y="84736"/>
                  </a:cubicBezTo>
                  <a:close/>
                </a:path>
              </a:pathLst>
            </a:custGeom>
            <a:solidFill>
              <a:srgbClr val="231F20"/>
            </a:solidFill>
            <a:ln w="6482" cap="flat">
              <a:noFill/>
              <a:prstDash val="solid"/>
              <a:miter/>
            </a:ln>
          </p:spPr>
          <p:txBody>
            <a:bodyPr rtlCol="0" anchor="ctr"/>
            <a:lstStyle/>
            <a:p>
              <a:endParaRPr lang="en-BE">
                <a:latin typeface="Trebuchet MS" panose="020B0603020202020204" pitchFamily="34" charset="0"/>
              </a:endParaRPr>
            </a:p>
          </p:txBody>
        </p:sp>
        <p:sp>
          <p:nvSpPr>
            <p:cNvPr id="577" name="Forme libre : forme 576">
              <a:extLst>
                <a:ext uri="{FF2B5EF4-FFF2-40B4-BE49-F238E27FC236}">
                  <a16:creationId xmlns:a16="http://schemas.microsoft.com/office/drawing/2014/main" id="{65FE8E38-97D3-4999-90E0-2BB3A573C248}"/>
                </a:ext>
              </a:extLst>
            </p:cNvPr>
            <p:cNvSpPr/>
            <p:nvPr/>
          </p:nvSpPr>
          <p:spPr>
            <a:xfrm>
              <a:off x="2001930" y="3737702"/>
              <a:ext cx="82128" cy="54752"/>
            </a:xfrm>
            <a:custGeom>
              <a:avLst/>
              <a:gdLst>
                <a:gd name="connsiteX0" fmla="*/ 11733 w 82128"/>
                <a:gd name="connsiteY0" fmla="*/ 54752 h 54752"/>
                <a:gd name="connsiteX1" fmla="*/ 70396 w 82128"/>
                <a:gd name="connsiteY1" fmla="*/ 54752 h 54752"/>
                <a:gd name="connsiteX2" fmla="*/ 82129 w 82128"/>
                <a:gd name="connsiteY2" fmla="*/ 0 h 54752"/>
                <a:gd name="connsiteX3" fmla="*/ 0 w 82128"/>
                <a:gd name="connsiteY3" fmla="*/ 0 h 54752"/>
              </a:gdLst>
              <a:ahLst/>
              <a:cxnLst>
                <a:cxn ang="0">
                  <a:pos x="connsiteX0" y="connsiteY0"/>
                </a:cxn>
                <a:cxn ang="0">
                  <a:pos x="connsiteX1" y="connsiteY1"/>
                </a:cxn>
                <a:cxn ang="0">
                  <a:pos x="connsiteX2" y="connsiteY2"/>
                </a:cxn>
                <a:cxn ang="0">
                  <a:pos x="connsiteX3" y="connsiteY3"/>
                </a:cxn>
              </a:cxnLst>
              <a:rect l="l" t="t" r="r" b="b"/>
              <a:pathLst>
                <a:path w="82128" h="54752">
                  <a:moveTo>
                    <a:pt x="11733" y="54752"/>
                  </a:moveTo>
                  <a:lnTo>
                    <a:pt x="70396" y="54752"/>
                  </a:lnTo>
                  <a:lnTo>
                    <a:pt x="82129" y="0"/>
                  </a:lnTo>
                  <a:lnTo>
                    <a:pt x="0" y="0"/>
                  </a:ln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sp>
          <p:nvSpPr>
            <p:cNvPr id="578" name="Forme libre : forme 577">
              <a:extLst>
                <a:ext uri="{FF2B5EF4-FFF2-40B4-BE49-F238E27FC236}">
                  <a16:creationId xmlns:a16="http://schemas.microsoft.com/office/drawing/2014/main" id="{A261ED90-5CA1-4332-83E9-0E7A565C20DF}"/>
                </a:ext>
              </a:extLst>
            </p:cNvPr>
            <p:cNvSpPr/>
            <p:nvPr/>
          </p:nvSpPr>
          <p:spPr>
            <a:xfrm>
              <a:off x="1985238" y="3016794"/>
              <a:ext cx="272855" cy="720907"/>
            </a:xfrm>
            <a:custGeom>
              <a:avLst/>
              <a:gdLst>
                <a:gd name="connsiteX0" fmla="*/ 6263 w 272855"/>
                <a:gd name="connsiteY0" fmla="*/ 720908 h 720907"/>
                <a:gd name="connsiteX1" fmla="*/ 396 w 272855"/>
                <a:gd name="connsiteY1" fmla="*/ 554695 h 720907"/>
                <a:gd name="connsiteX2" fmla="*/ 5611 w 272855"/>
                <a:gd name="connsiteY2" fmla="*/ 472566 h 720907"/>
                <a:gd name="connsiteX3" fmla="*/ 12129 w 272855"/>
                <a:gd name="connsiteY3" fmla="*/ 434761 h 720907"/>
                <a:gd name="connsiteX4" fmla="*/ 53193 w 272855"/>
                <a:gd name="connsiteY4" fmla="*/ 147962 h 720907"/>
                <a:gd name="connsiteX5" fmla="*/ 156180 w 272855"/>
                <a:gd name="connsiteY5" fmla="*/ 31287 h 720907"/>
                <a:gd name="connsiteX6" fmla="*/ 272855 w 272855"/>
                <a:gd name="connsiteY6" fmla="*/ 0 h 720907"/>
                <a:gd name="connsiteX7" fmla="*/ 166609 w 272855"/>
                <a:gd name="connsiteY7" fmla="*/ 324604 h 720907"/>
                <a:gd name="connsiteX8" fmla="*/ 109901 w 272855"/>
                <a:gd name="connsiteY8" fmla="*/ 720908 h 720907"/>
                <a:gd name="connsiteX9" fmla="*/ 6263 w 272855"/>
                <a:gd name="connsiteY9" fmla="*/ 720908 h 720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855" h="720907">
                  <a:moveTo>
                    <a:pt x="6263" y="720908"/>
                  </a:moveTo>
                  <a:lnTo>
                    <a:pt x="396" y="554695"/>
                  </a:lnTo>
                  <a:cubicBezTo>
                    <a:pt x="-907" y="527318"/>
                    <a:pt x="1048" y="499942"/>
                    <a:pt x="5611" y="472566"/>
                  </a:cubicBezTo>
                  <a:lnTo>
                    <a:pt x="12129" y="434761"/>
                  </a:lnTo>
                  <a:lnTo>
                    <a:pt x="53193" y="147962"/>
                  </a:lnTo>
                  <a:cubicBezTo>
                    <a:pt x="61015" y="91906"/>
                    <a:pt x="101428" y="46279"/>
                    <a:pt x="156180" y="31287"/>
                  </a:cubicBezTo>
                  <a:lnTo>
                    <a:pt x="272855" y="0"/>
                  </a:lnTo>
                  <a:lnTo>
                    <a:pt x="166609" y="324604"/>
                  </a:lnTo>
                  <a:lnTo>
                    <a:pt x="109901" y="720908"/>
                  </a:lnTo>
                  <a:lnTo>
                    <a:pt x="6263" y="720908"/>
                  </a:lnTo>
                  <a:close/>
                </a:path>
              </a:pathLst>
            </a:custGeom>
            <a:solidFill>
              <a:srgbClr val="231F20"/>
            </a:solidFill>
            <a:ln w="6482" cap="flat">
              <a:noFill/>
              <a:prstDash val="solid"/>
              <a:miter/>
            </a:ln>
          </p:spPr>
          <p:txBody>
            <a:bodyPr rtlCol="0" anchor="ctr"/>
            <a:lstStyle/>
            <a:p>
              <a:endParaRPr lang="en-BE">
                <a:latin typeface="Trebuchet MS" panose="020B0603020202020204" pitchFamily="34" charset="0"/>
              </a:endParaRPr>
            </a:p>
          </p:txBody>
        </p:sp>
        <p:sp>
          <p:nvSpPr>
            <p:cNvPr id="579" name="Forme libre : forme 578">
              <a:extLst>
                <a:ext uri="{FF2B5EF4-FFF2-40B4-BE49-F238E27FC236}">
                  <a16:creationId xmlns:a16="http://schemas.microsoft.com/office/drawing/2014/main" id="{3688D958-10E4-41B3-B2F2-B52432B7A95A}"/>
                </a:ext>
              </a:extLst>
            </p:cNvPr>
            <p:cNvSpPr/>
            <p:nvPr/>
          </p:nvSpPr>
          <p:spPr>
            <a:xfrm>
              <a:off x="2141414" y="3016794"/>
              <a:ext cx="179976" cy="752846"/>
            </a:xfrm>
            <a:custGeom>
              <a:avLst/>
              <a:gdLst>
                <a:gd name="connsiteX0" fmla="*/ 116680 w 179976"/>
                <a:gd name="connsiteY0" fmla="*/ 0 h 752846"/>
                <a:gd name="connsiteX1" fmla="*/ 169477 w 179976"/>
                <a:gd name="connsiteY1" fmla="*/ 72351 h 752846"/>
                <a:gd name="connsiteX2" fmla="*/ 179906 w 179976"/>
                <a:gd name="connsiteY2" fmla="*/ 112112 h 752846"/>
                <a:gd name="connsiteX3" fmla="*/ 147967 w 179976"/>
                <a:gd name="connsiteY3" fmla="*/ 655726 h 752846"/>
                <a:gd name="connsiteX4" fmla="*/ 139494 w 179976"/>
                <a:gd name="connsiteY4" fmla="*/ 736551 h 752846"/>
                <a:gd name="connsiteX5" fmla="*/ 119939 w 179976"/>
                <a:gd name="connsiteY5" fmla="*/ 752847 h 752846"/>
                <a:gd name="connsiteX6" fmla="*/ 5872 w 179976"/>
                <a:gd name="connsiteY6" fmla="*/ 752847 h 752846"/>
                <a:gd name="connsiteX7" fmla="*/ 21515 w 179976"/>
                <a:gd name="connsiteY7" fmla="*/ 486254 h 752846"/>
                <a:gd name="connsiteX8" fmla="*/ 5 w 179976"/>
                <a:gd name="connsiteY8" fmla="*/ 186419 h 752846"/>
                <a:gd name="connsiteX9" fmla="*/ 116680 w 179976"/>
                <a:gd name="connsiteY9" fmla="*/ 0 h 752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976" h="752846">
                  <a:moveTo>
                    <a:pt x="116680" y="0"/>
                  </a:moveTo>
                  <a:cubicBezTo>
                    <a:pt x="116680" y="0"/>
                    <a:pt x="150575" y="40413"/>
                    <a:pt x="169477" y="72351"/>
                  </a:cubicBezTo>
                  <a:cubicBezTo>
                    <a:pt x="176647" y="84736"/>
                    <a:pt x="180558" y="98424"/>
                    <a:pt x="179906" y="112112"/>
                  </a:cubicBezTo>
                  <a:cubicBezTo>
                    <a:pt x="176647" y="215751"/>
                    <a:pt x="157093" y="602277"/>
                    <a:pt x="147967" y="655726"/>
                  </a:cubicBezTo>
                  <a:cubicBezTo>
                    <a:pt x="143405" y="681799"/>
                    <a:pt x="141449" y="726122"/>
                    <a:pt x="139494" y="736551"/>
                  </a:cubicBezTo>
                  <a:cubicBezTo>
                    <a:pt x="137538" y="745677"/>
                    <a:pt x="129716" y="752847"/>
                    <a:pt x="119939" y="752847"/>
                  </a:cubicBezTo>
                  <a:lnTo>
                    <a:pt x="5872" y="752847"/>
                  </a:lnTo>
                  <a:lnTo>
                    <a:pt x="21515" y="486254"/>
                  </a:lnTo>
                  <a:lnTo>
                    <a:pt x="5" y="186419"/>
                  </a:lnTo>
                  <a:cubicBezTo>
                    <a:pt x="-647" y="186419"/>
                    <a:pt x="59972" y="29983"/>
                    <a:pt x="116680" y="0"/>
                  </a:cubicBezTo>
                  <a:close/>
                </a:path>
              </a:pathLst>
            </a:custGeom>
            <a:solidFill>
              <a:srgbClr val="231F20"/>
            </a:solidFill>
            <a:ln w="6482" cap="flat">
              <a:noFill/>
              <a:prstDash val="solid"/>
              <a:miter/>
            </a:ln>
          </p:spPr>
          <p:txBody>
            <a:bodyPr rtlCol="0" anchor="ctr"/>
            <a:lstStyle/>
            <a:p>
              <a:endParaRPr lang="en-BE">
                <a:latin typeface="Trebuchet MS" panose="020B0603020202020204" pitchFamily="34" charset="0"/>
              </a:endParaRPr>
            </a:p>
          </p:txBody>
        </p:sp>
        <p:sp>
          <p:nvSpPr>
            <p:cNvPr id="580" name="Forme libre : forme 579">
              <a:extLst>
                <a:ext uri="{FF2B5EF4-FFF2-40B4-BE49-F238E27FC236}">
                  <a16:creationId xmlns:a16="http://schemas.microsoft.com/office/drawing/2014/main" id="{4ADF8FBE-95A4-464C-B1AD-86B53EF6C454}"/>
                </a:ext>
              </a:extLst>
            </p:cNvPr>
            <p:cNvSpPr/>
            <p:nvPr/>
          </p:nvSpPr>
          <p:spPr>
            <a:xfrm>
              <a:off x="2408011" y="2965952"/>
              <a:ext cx="78915" cy="150569"/>
            </a:xfrm>
            <a:custGeom>
              <a:avLst/>
              <a:gdLst>
                <a:gd name="connsiteX0" fmla="*/ 31939 w 78915"/>
                <a:gd name="connsiteY0" fmla="*/ 0 h 150569"/>
                <a:gd name="connsiteX1" fmla="*/ 78870 w 78915"/>
                <a:gd name="connsiteY1" fmla="*/ 78870 h 150569"/>
                <a:gd name="connsiteX2" fmla="*/ 0 w 78915"/>
                <a:gd name="connsiteY2" fmla="*/ 150569 h 150569"/>
                <a:gd name="connsiteX3" fmla="*/ 31287 w 78915"/>
                <a:gd name="connsiteY3" fmla="*/ 42368 h 150569"/>
                <a:gd name="connsiteX4" fmla="*/ 31939 w 78915"/>
                <a:gd name="connsiteY4" fmla="*/ 0 h 150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15" h="150569">
                  <a:moveTo>
                    <a:pt x="31939" y="0"/>
                  </a:moveTo>
                  <a:cubicBezTo>
                    <a:pt x="53449" y="18251"/>
                    <a:pt x="80173" y="55404"/>
                    <a:pt x="78870" y="78870"/>
                  </a:cubicBezTo>
                  <a:cubicBezTo>
                    <a:pt x="8474" y="123845"/>
                    <a:pt x="0" y="150569"/>
                    <a:pt x="0" y="150569"/>
                  </a:cubicBezTo>
                  <a:cubicBezTo>
                    <a:pt x="0" y="129711"/>
                    <a:pt x="31287" y="114719"/>
                    <a:pt x="31287" y="42368"/>
                  </a:cubicBezTo>
                  <a:cubicBezTo>
                    <a:pt x="32591" y="30635"/>
                    <a:pt x="31939" y="0"/>
                    <a:pt x="31939" y="0"/>
                  </a:cubicBez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sp>
          <p:nvSpPr>
            <p:cNvPr id="581" name="Forme libre : forme 580">
              <a:extLst>
                <a:ext uri="{FF2B5EF4-FFF2-40B4-BE49-F238E27FC236}">
                  <a16:creationId xmlns:a16="http://schemas.microsoft.com/office/drawing/2014/main" id="{28120864-499B-4BAC-A10F-73C6E41499C2}"/>
                </a:ext>
              </a:extLst>
            </p:cNvPr>
            <p:cNvSpPr/>
            <p:nvPr/>
          </p:nvSpPr>
          <p:spPr>
            <a:xfrm>
              <a:off x="2239843" y="2965952"/>
              <a:ext cx="80896" cy="153176"/>
            </a:xfrm>
            <a:custGeom>
              <a:avLst/>
              <a:gdLst>
                <a:gd name="connsiteX0" fmla="*/ 48886 w 80896"/>
                <a:gd name="connsiteY0" fmla="*/ 0 h 153176"/>
                <a:gd name="connsiteX1" fmla="*/ 0 w 80896"/>
                <a:gd name="connsiteY1" fmla="*/ 70396 h 153176"/>
                <a:gd name="connsiteX2" fmla="*/ 80825 w 80896"/>
                <a:gd name="connsiteY2" fmla="*/ 153177 h 153176"/>
                <a:gd name="connsiteX3" fmla="*/ 48234 w 80896"/>
                <a:gd name="connsiteY3" fmla="*/ 39761 h 153176"/>
                <a:gd name="connsiteX4" fmla="*/ 48886 w 80896"/>
                <a:gd name="connsiteY4" fmla="*/ 0 h 15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96" h="153176">
                  <a:moveTo>
                    <a:pt x="48886" y="0"/>
                  </a:moveTo>
                  <a:cubicBezTo>
                    <a:pt x="24117" y="9125"/>
                    <a:pt x="652" y="41716"/>
                    <a:pt x="0" y="70396"/>
                  </a:cubicBezTo>
                  <a:cubicBezTo>
                    <a:pt x="21510" y="79521"/>
                    <a:pt x="74959" y="122541"/>
                    <a:pt x="80825" y="153177"/>
                  </a:cubicBezTo>
                  <a:cubicBezTo>
                    <a:pt x="82781" y="126452"/>
                    <a:pt x="43672" y="87343"/>
                    <a:pt x="48234" y="39761"/>
                  </a:cubicBezTo>
                  <a:cubicBezTo>
                    <a:pt x="50842" y="13688"/>
                    <a:pt x="48886" y="0"/>
                    <a:pt x="48886" y="0"/>
                  </a:cubicBez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grpSp>
          <p:nvGrpSpPr>
            <p:cNvPr id="582" name="Graphique 63">
              <a:extLst>
                <a:ext uri="{FF2B5EF4-FFF2-40B4-BE49-F238E27FC236}">
                  <a16:creationId xmlns:a16="http://schemas.microsoft.com/office/drawing/2014/main" id="{BF607AF0-5313-4094-AB47-155042A9769A}"/>
                </a:ext>
              </a:extLst>
            </p:cNvPr>
            <p:cNvGrpSpPr/>
            <p:nvPr/>
          </p:nvGrpSpPr>
          <p:grpSpPr>
            <a:xfrm>
              <a:off x="2249620" y="3121084"/>
              <a:ext cx="52797" cy="561212"/>
              <a:chOff x="2249620" y="3121084"/>
              <a:chExt cx="52797" cy="561212"/>
            </a:xfrm>
            <a:solidFill>
              <a:srgbClr val="1E3E69"/>
            </a:solidFill>
          </p:grpSpPr>
          <p:sp>
            <p:nvSpPr>
              <p:cNvPr id="611" name="Forme libre : forme 610">
                <a:extLst>
                  <a:ext uri="{FF2B5EF4-FFF2-40B4-BE49-F238E27FC236}">
                    <a16:creationId xmlns:a16="http://schemas.microsoft.com/office/drawing/2014/main" id="{EF99EDB7-FFBE-4825-8684-A22E291123F2}"/>
                  </a:ext>
                </a:extLst>
              </p:cNvPr>
              <p:cNvSpPr/>
              <p:nvPr/>
            </p:nvSpPr>
            <p:spPr>
              <a:xfrm>
                <a:off x="2280255" y="3121084"/>
                <a:ext cx="22161" cy="24768"/>
              </a:xfrm>
              <a:custGeom>
                <a:avLst/>
                <a:gdLst>
                  <a:gd name="connsiteX0" fmla="*/ 22162 w 22161"/>
                  <a:gd name="connsiteY0" fmla="*/ 12384 h 24768"/>
                  <a:gd name="connsiteX1" fmla="*/ 11081 w 22161"/>
                  <a:gd name="connsiteY1" fmla="*/ 24769 h 24768"/>
                  <a:gd name="connsiteX2" fmla="*/ 0 w 22161"/>
                  <a:gd name="connsiteY2" fmla="*/ 12384 h 24768"/>
                  <a:gd name="connsiteX3" fmla="*/ 11081 w 22161"/>
                  <a:gd name="connsiteY3" fmla="*/ 0 h 24768"/>
                  <a:gd name="connsiteX4" fmla="*/ 22162 w 22161"/>
                  <a:gd name="connsiteY4" fmla="*/ 12384 h 24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61" h="24768">
                    <a:moveTo>
                      <a:pt x="22162" y="12384"/>
                    </a:moveTo>
                    <a:cubicBezTo>
                      <a:pt x="22162" y="19224"/>
                      <a:pt x="17201" y="24769"/>
                      <a:pt x="11081" y="24769"/>
                    </a:cubicBezTo>
                    <a:cubicBezTo>
                      <a:pt x="4961" y="24769"/>
                      <a:pt x="0" y="19224"/>
                      <a:pt x="0" y="12384"/>
                    </a:cubicBezTo>
                    <a:cubicBezTo>
                      <a:pt x="0" y="5545"/>
                      <a:pt x="4961" y="0"/>
                      <a:pt x="11081" y="0"/>
                    </a:cubicBezTo>
                    <a:cubicBezTo>
                      <a:pt x="17201" y="0"/>
                      <a:pt x="22162" y="5545"/>
                      <a:pt x="22162" y="12384"/>
                    </a:cubicBez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sp>
            <p:nvSpPr>
              <p:cNvPr id="612" name="Forme libre : forme 611">
                <a:extLst>
                  <a:ext uri="{FF2B5EF4-FFF2-40B4-BE49-F238E27FC236}">
                    <a16:creationId xmlns:a16="http://schemas.microsoft.com/office/drawing/2014/main" id="{B985B26B-20A6-454A-8D53-AE5E9470CC0A}"/>
                  </a:ext>
                </a:extLst>
              </p:cNvPr>
              <p:cNvSpPr/>
              <p:nvPr/>
            </p:nvSpPr>
            <p:spPr>
              <a:xfrm>
                <a:off x="2272434" y="3248188"/>
                <a:ext cx="22161" cy="24768"/>
              </a:xfrm>
              <a:custGeom>
                <a:avLst/>
                <a:gdLst>
                  <a:gd name="connsiteX0" fmla="*/ 22162 w 22161"/>
                  <a:gd name="connsiteY0" fmla="*/ 12384 h 24768"/>
                  <a:gd name="connsiteX1" fmla="*/ 11081 w 22161"/>
                  <a:gd name="connsiteY1" fmla="*/ 24769 h 24768"/>
                  <a:gd name="connsiteX2" fmla="*/ 0 w 22161"/>
                  <a:gd name="connsiteY2" fmla="*/ 12384 h 24768"/>
                  <a:gd name="connsiteX3" fmla="*/ 11081 w 22161"/>
                  <a:gd name="connsiteY3" fmla="*/ 0 h 24768"/>
                  <a:gd name="connsiteX4" fmla="*/ 22162 w 22161"/>
                  <a:gd name="connsiteY4" fmla="*/ 12384 h 24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61" h="24768">
                    <a:moveTo>
                      <a:pt x="22162" y="12384"/>
                    </a:moveTo>
                    <a:cubicBezTo>
                      <a:pt x="22162" y="19224"/>
                      <a:pt x="17201" y="24769"/>
                      <a:pt x="11081" y="24769"/>
                    </a:cubicBezTo>
                    <a:cubicBezTo>
                      <a:pt x="4961" y="24769"/>
                      <a:pt x="0" y="19224"/>
                      <a:pt x="0" y="12384"/>
                    </a:cubicBezTo>
                    <a:cubicBezTo>
                      <a:pt x="0" y="5545"/>
                      <a:pt x="4961" y="0"/>
                      <a:pt x="11081" y="0"/>
                    </a:cubicBezTo>
                    <a:cubicBezTo>
                      <a:pt x="17201" y="0"/>
                      <a:pt x="22162" y="5545"/>
                      <a:pt x="22162" y="12384"/>
                    </a:cubicBez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sp>
            <p:nvSpPr>
              <p:cNvPr id="613" name="Forme libre : forme 612">
                <a:extLst>
                  <a:ext uri="{FF2B5EF4-FFF2-40B4-BE49-F238E27FC236}">
                    <a16:creationId xmlns:a16="http://schemas.microsoft.com/office/drawing/2014/main" id="{CEBE4CFC-2B63-4551-AFF7-63AAD58C0F95}"/>
                  </a:ext>
                </a:extLst>
              </p:cNvPr>
              <p:cNvSpPr/>
              <p:nvPr/>
            </p:nvSpPr>
            <p:spPr>
              <a:xfrm>
                <a:off x="2265916" y="3377248"/>
                <a:ext cx="22161" cy="24768"/>
              </a:xfrm>
              <a:custGeom>
                <a:avLst/>
                <a:gdLst>
                  <a:gd name="connsiteX0" fmla="*/ 22162 w 22161"/>
                  <a:gd name="connsiteY0" fmla="*/ 12384 h 24768"/>
                  <a:gd name="connsiteX1" fmla="*/ 11081 w 22161"/>
                  <a:gd name="connsiteY1" fmla="*/ 24769 h 24768"/>
                  <a:gd name="connsiteX2" fmla="*/ 0 w 22161"/>
                  <a:gd name="connsiteY2" fmla="*/ 12384 h 24768"/>
                  <a:gd name="connsiteX3" fmla="*/ 11081 w 22161"/>
                  <a:gd name="connsiteY3" fmla="*/ 0 h 24768"/>
                  <a:gd name="connsiteX4" fmla="*/ 22162 w 22161"/>
                  <a:gd name="connsiteY4" fmla="*/ 12384 h 24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61" h="24768">
                    <a:moveTo>
                      <a:pt x="22162" y="12384"/>
                    </a:moveTo>
                    <a:cubicBezTo>
                      <a:pt x="22162" y="19224"/>
                      <a:pt x="17201" y="24769"/>
                      <a:pt x="11081" y="24769"/>
                    </a:cubicBezTo>
                    <a:cubicBezTo>
                      <a:pt x="4961" y="24769"/>
                      <a:pt x="0" y="19224"/>
                      <a:pt x="0" y="12384"/>
                    </a:cubicBezTo>
                    <a:cubicBezTo>
                      <a:pt x="0" y="5545"/>
                      <a:pt x="4961" y="0"/>
                      <a:pt x="11081" y="0"/>
                    </a:cubicBezTo>
                    <a:cubicBezTo>
                      <a:pt x="17201" y="0"/>
                      <a:pt x="22162" y="5545"/>
                      <a:pt x="22162" y="12384"/>
                    </a:cubicBez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sp>
            <p:nvSpPr>
              <p:cNvPr id="614" name="Forme libre : forme 613">
                <a:extLst>
                  <a:ext uri="{FF2B5EF4-FFF2-40B4-BE49-F238E27FC236}">
                    <a16:creationId xmlns:a16="http://schemas.microsoft.com/office/drawing/2014/main" id="{E673ACE2-ABF0-4A93-8472-CD5C2AE614D4}"/>
                  </a:ext>
                </a:extLst>
              </p:cNvPr>
              <p:cNvSpPr/>
              <p:nvPr/>
            </p:nvSpPr>
            <p:spPr>
              <a:xfrm>
                <a:off x="2261353" y="3523254"/>
                <a:ext cx="22161" cy="24768"/>
              </a:xfrm>
              <a:custGeom>
                <a:avLst/>
                <a:gdLst>
                  <a:gd name="connsiteX0" fmla="*/ 22162 w 22161"/>
                  <a:gd name="connsiteY0" fmla="*/ 12385 h 24768"/>
                  <a:gd name="connsiteX1" fmla="*/ 11081 w 22161"/>
                  <a:gd name="connsiteY1" fmla="*/ 24769 h 24768"/>
                  <a:gd name="connsiteX2" fmla="*/ 0 w 22161"/>
                  <a:gd name="connsiteY2" fmla="*/ 12385 h 24768"/>
                  <a:gd name="connsiteX3" fmla="*/ 11081 w 22161"/>
                  <a:gd name="connsiteY3" fmla="*/ 0 h 24768"/>
                  <a:gd name="connsiteX4" fmla="*/ 22162 w 22161"/>
                  <a:gd name="connsiteY4" fmla="*/ 12385 h 24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61" h="24768">
                    <a:moveTo>
                      <a:pt x="22162" y="12385"/>
                    </a:moveTo>
                    <a:cubicBezTo>
                      <a:pt x="22162" y="19224"/>
                      <a:pt x="17201" y="24769"/>
                      <a:pt x="11081" y="24769"/>
                    </a:cubicBezTo>
                    <a:cubicBezTo>
                      <a:pt x="4961" y="24769"/>
                      <a:pt x="0" y="19224"/>
                      <a:pt x="0" y="12385"/>
                    </a:cubicBezTo>
                    <a:cubicBezTo>
                      <a:pt x="0" y="5545"/>
                      <a:pt x="4961" y="0"/>
                      <a:pt x="11081" y="0"/>
                    </a:cubicBezTo>
                    <a:cubicBezTo>
                      <a:pt x="17201" y="0"/>
                      <a:pt x="22162" y="5545"/>
                      <a:pt x="22162" y="12385"/>
                    </a:cubicBez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sp>
            <p:nvSpPr>
              <p:cNvPr id="615" name="Forme libre : forme 614">
                <a:extLst>
                  <a:ext uri="{FF2B5EF4-FFF2-40B4-BE49-F238E27FC236}">
                    <a16:creationId xmlns:a16="http://schemas.microsoft.com/office/drawing/2014/main" id="{FB7D6FA4-4469-42D6-A516-ED94D560503D}"/>
                  </a:ext>
                </a:extLst>
              </p:cNvPr>
              <p:cNvSpPr/>
              <p:nvPr/>
            </p:nvSpPr>
            <p:spPr>
              <a:xfrm>
                <a:off x="2249620" y="3657528"/>
                <a:ext cx="22161" cy="24768"/>
              </a:xfrm>
              <a:custGeom>
                <a:avLst/>
                <a:gdLst>
                  <a:gd name="connsiteX0" fmla="*/ 22162 w 22161"/>
                  <a:gd name="connsiteY0" fmla="*/ 12384 h 24768"/>
                  <a:gd name="connsiteX1" fmla="*/ 11081 w 22161"/>
                  <a:gd name="connsiteY1" fmla="*/ 24769 h 24768"/>
                  <a:gd name="connsiteX2" fmla="*/ 0 w 22161"/>
                  <a:gd name="connsiteY2" fmla="*/ 12384 h 24768"/>
                  <a:gd name="connsiteX3" fmla="*/ 11081 w 22161"/>
                  <a:gd name="connsiteY3" fmla="*/ 0 h 24768"/>
                  <a:gd name="connsiteX4" fmla="*/ 22162 w 22161"/>
                  <a:gd name="connsiteY4" fmla="*/ 12384 h 24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61" h="24768">
                    <a:moveTo>
                      <a:pt x="22162" y="12384"/>
                    </a:moveTo>
                    <a:cubicBezTo>
                      <a:pt x="22162" y="19224"/>
                      <a:pt x="17201" y="24769"/>
                      <a:pt x="11081" y="24769"/>
                    </a:cubicBezTo>
                    <a:cubicBezTo>
                      <a:pt x="4961" y="24769"/>
                      <a:pt x="0" y="19224"/>
                      <a:pt x="0" y="12384"/>
                    </a:cubicBezTo>
                    <a:cubicBezTo>
                      <a:pt x="0" y="5545"/>
                      <a:pt x="4961" y="0"/>
                      <a:pt x="11081" y="0"/>
                    </a:cubicBezTo>
                    <a:cubicBezTo>
                      <a:pt x="17201" y="0"/>
                      <a:pt x="22162" y="5545"/>
                      <a:pt x="22162" y="12384"/>
                    </a:cubicBez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grpSp>
        <p:grpSp>
          <p:nvGrpSpPr>
            <p:cNvPr id="583" name="Graphique 63">
              <a:extLst>
                <a:ext uri="{FF2B5EF4-FFF2-40B4-BE49-F238E27FC236}">
                  <a16:creationId xmlns:a16="http://schemas.microsoft.com/office/drawing/2014/main" id="{EED9DEEE-B073-4C9F-BF64-B9E7A9F18B75}"/>
                </a:ext>
              </a:extLst>
            </p:cNvPr>
            <p:cNvGrpSpPr/>
            <p:nvPr/>
          </p:nvGrpSpPr>
          <p:grpSpPr>
            <a:xfrm>
              <a:off x="2418440" y="3130862"/>
              <a:ext cx="54220" cy="552609"/>
              <a:chOff x="2418440" y="3130862"/>
              <a:chExt cx="54220" cy="552609"/>
            </a:xfrm>
            <a:solidFill>
              <a:srgbClr val="1E3E69"/>
            </a:solidFill>
          </p:grpSpPr>
          <p:sp>
            <p:nvSpPr>
              <p:cNvPr id="606" name="Forme libre : forme 605">
                <a:extLst>
                  <a:ext uri="{FF2B5EF4-FFF2-40B4-BE49-F238E27FC236}">
                    <a16:creationId xmlns:a16="http://schemas.microsoft.com/office/drawing/2014/main" id="{85DA6840-FCF8-43A2-8F53-C35D60993FFF}"/>
                  </a:ext>
                </a:extLst>
              </p:cNvPr>
              <p:cNvSpPr/>
              <p:nvPr/>
            </p:nvSpPr>
            <p:spPr>
              <a:xfrm>
                <a:off x="2423003" y="3130862"/>
                <a:ext cx="26072" cy="5866"/>
              </a:xfrm>
              <a:custGeom>
                <a:avLst/>
                <a:gdLst>
                  <a:gd name="connsiteX0" fmla="*/ 0 w 26072"/>
                  <a:gd name="connsiteY0" fmla="*/ 0 h 5866"/>
                  <a:gd name="connsiteX1" fmla="*/ 26073 w 26072"/>
                  <a:gd name="connsiteY1" fmla="*/ 0 h 5866"/>
                  <a:gd name="connsiteX2" fmla="*/ 26073 w 26072"/>
                  <a:gd name="connsiteY2" fmla="*/ 5866 h 5866"/>
                  <a:gd name="connsiteX3" fmla="*/ 0 w 26072"/>
                  <a:gd name="connsiteY3" fmla="*/ 5866 h 5866"/>
                </a:gdLst>
                <a:ahLst/>
                <a:cxnLst>
                  <a:cxn ang="0">
                    <a:pos x="connsiteX0" y="connsiteY0"/>
                  </a:cxn>
                  <a:cxn ang="0">
                    <a:pos x="connsiteX1" y="connsiteY1"/>
                  </a:cxn>
                  <a:cxn ang="0">
                    <a:pos x="connsiteX2" y="connsiteY2"/>
                  </a:cxn>
                  <a:cxn ang="0">
                    <a:pos x="connsiteX3" y="connsiteY3"/>
                  </a:cxn>
                </a:cxnLst>
                <a:rect l="l" t="t" r="r" b="b"/>
                <a:pathLst>
                  <a:path w="26072" h="5866">
                    <a:moveTo>
                      <a:pt x="0" y="0"/>
                    </a:moveTo>
                    <a:lnTo>
                      <a:pt x="26073" y="0"/>
                    </a:lnTo>
                    <a:lnTo>
                      <a:pt x="26073" y="5866"/>
                    </a:lnTo>
                    <a:lnTo>
                      <a:pt x="0" y="5866"/>
                    </a:ln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sp>
            <p:nvSpPr>
              <p:cNvPr id="607" name="Forme libre : forme 606">
                <a:extLst>
                  <a:ext uri="{FF2B5EF4-FFF2-40B4-BE49-F238E27FC236}">
                    <a16:creationId xmlns:a16="http://schemas.microsoft.com/office/drawing/2014/main" id="{73F2A5E8-93FB-49F5-9BA3-A50576DFEF8C}"/>
                  </a:ext>
                </a:extLst>
              </p:cNvPr>
              <p:cNvSpPr/>
              <p:nvPr/>
            </p:nvSpPr>
            <p:spPr>
              <a:xfrm>
                <a:off x="2423003" y="3257965"/>
                <a:ext cx="26072" cy="5866"/>
              </a:xfrm>
              <a:custGeom>
                <a:avLst/>
                <a:gdLst>
                  <a:gd name="connsiteX0" fmla="*/ 0 w 26072"/>
                  <a:gd name="connsiteY0" fmla="*/ 0 h 5866"/>
                  <a:gd name="connsiteX1" fmla="*/ 26073 w 26072"/>
                  <a:gd name="connsiteY1" fmla="*/ 0 h 5866"/>
                  <a:gd name="connsiteX2" fmla="*/ 26073 w 26072"/>
                  <a:gd name="connsiteY2" fmla="*/ 5866 h 5866"/>
                  <a:gd name="connsiteX3" fmla="*/ 0 w 26072"/>
                  <a:gd name="connsiteY3" fmla="*/ 5866 h 5866"/>
                </a:gdLst>
                <a:ahLst/>
                <a:cxnLst>
                  <a:cxn ang="0">
                    <a:pos x="connsiteX0" y="connsiteY0"/>
                  </a:cxn>
                  <a:cxn ang="0">
                    <a:pos x="connsiteX1" y="connsiteY1"/>
                  </a:cxn>
                  <a:cxn ang="0">
                    <a:pos x="connsiteX2" y="connsiteY2"/>
                  </a:cxn>
                  <a:cxn ang="0">
                    <a:pos x="connsiteX3" y="connsiteY3"/>
                  </a:cxn>
                </a:cxnLst>
                <a:rect l="l" t="t" r="r" b="b"/>
                <a:pathLst>
                  <a:path w="26072" h="5866">
                    <a:moveTo>
                      <a:pt x="0" y="0"/>
                    </a:moveTo>
                    <a:lnTo>
                      <a:pt x="26073" y="0"/>
                    </a:lnTo>
                    <a:lnTo>
                      <a:pt x="26073" y="5866"/>
                    </a:lnTo>
                    <a:lnTo>
                      <a:pt x="0" y="5866"/>
                    </a:ln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sp>
            <p:nvSpPr>
              <p:cNvPr id="608" name="Forme libre : forme 607">
                <a:extLst>
                  <a:ext uri="{FF2B5EF4-FFF2-40B4-BE49-F238E27FC236}">
                    <a16:creationId xmlns:a16="http://schemas.microsoft.com/office/drawing/2014/main" id="{23040B42-C14E-4CEF-809E-E140E183875A}"/>
                  </a:ext>
                </a:extLst>
              </p:cNvPr>
              <p:cNvSpPr/>
              <p:nvPr/>
            </p:nvSpPr>
            <p:spPr>
              <a:xfrm>
                <a:off x="2423003" y="3389632"/>
                <a:ext cx="26072" cy="5866"/>
              </a:xfrm>
              <a:custGeom>
                <a:avLst/>
                <a:gdLst>
                  <a:gd name="connsiteX0" fmla="*/ 0 w 26072"/>
                  <a:gd name="connsiteY0" fmla="*/ 0 h 5866"/>
                  <a:gd name="connsiteX1" fmla="*/ 26073 w 26072"/>
                  <a:gd name="connsiteY1" fmla="*/ 0 h 5866"/>
                  <a:gd name="connsiteX2" fmla="*/ 26073 w 26072"/>
                  <a:gd name="connsiteY2" fmla="*/ 5866 h 5866"/>
                  <a:gd name="connsiteX3" fmla="*/ 0 w 26072"/>
                  <a:gd name="connsiteY3" fmla="*/ 5866 h 5866"/>
                </a:gdLst>
                <a:ahLst/>
                <a:cxnLst>
                  <a:cxn ang="0">
                    <a:pos x="connsiteX0" y="connsiteY0"/>
                  </a:cxn>
                  <a:cxn ang="0">
                    <a:pos x="connsiteX1" y="connsiteY1"/>
                  </a:cxn>
                  <a:cxn ang="0">
                    <a:pos x="connsiteX2" y="connsiteY2"/>
                  </a:cxn>
                  <a:cxn ang="0">
                    <a:pos x="connsiteX3" y="connsiteY3"/>
                  </a:cxn>
                </a:cxnLst>
                <a:rect l="l" t="t" r="r" b="b"/>
                <a:pathLst>
                  <a:path w="26072" h="5866">
                    <a:moveTo>
                      <a:pt x="0" y="0"/>
                    </a:moveTo>
                    <a:lnTo>
                      <a:pt x="26073" y="0"/>
                    </a:lnTo>
                    <a:lnTo>
                      <a:pt x="26073" y="5866"/>
                    </a:lnTo>
                    <a:lnTo>
                      <a:pt x="0" y="5866"/>
                    </a:ln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sp>
            <p:nvSpPr>
              <p:cNvPr id="609" name="Forme libre : forme 608">
                <a:extLst>
                  <a:ext uri="{FF2B5EF4-FFF2-40B4-BE49-F238E27FC236}">
                    <a16:creationId xmlns:a16="http://schemas.microsoft.com/office/drawing/2014/main" id="{1DED77F0-A10D-4FBB-9F96-06AF26633690}"/>
                  </a:ext>
                </a:extLst>
              </p:cNvPr>
              <p:cNvSpPr/>
              <p:nvPr/>
            </p:nvSpPr>
            <p:spPr>
              <a:xfrm rot="-1429791">
                <a:off x="2446516" y="3672589"/>
                <a:ext cx="26071" cy="5866"/>
              </a:xfrm>
              <a:custGeom>
                <a:avLst/>
                <a:gdLst>
                  <a:gd name="connsiteX0" fmla="*/ 0 w 26071"/>
                  <a:gd name="connsiteY0" fmla="*/ 0 h 5866"/>
                  <a:gd name="connsiteX1" fmla="*/ 26071 w 26071"/>
                  <a:gd name="connsiteY1" fmla="*/ 0 h 5866"/>
                  <a:gd name="connsiteX2" fmla="*/ 26071 w 26071"/>
                  <a:gd name="connsiteY2" fmla="*/ 5866 h 5866"/>
                  <a:gd name="connsiteX3" fmla="*/ 0 w 26071"/>
                  <a:gd name="connsiteY3" fmla="*/ 5866 h 5866"/>
                </a:gdLst>
                <a:ahLst/>
                <a:cxnLst>
                  <a:cxn ang="0">
                    <a:pos x="connsiteX0" y="connsiteY0"/>
                  </a:cxn>
                  <a:cxn ang="0">
                    <a:pos x="connsiteX1" y="connsiteY1"/>
                  </a:cxn>
                  <a:cxn ang="0">
                    <a:pos x="connsiteX2" y="connsiteY2"/>
                  </a:cxn>
                  <a:cxn ang="0">
                    <a:pos x="connsiteX3" y="connsiteY3"/>
                  </a:cxn>
                </a:cxnLst>
                <a:rect l="l" t="t" r="r" b="b"/>
                <a:pathLst>
                  <a:path w="26071" h="5866">
                    <a:moveTo>
                      <a:pt x="0" y="0"/>
                    </a:moveTo>
                    <a:lnTo>
                      <a:pt x="26071" y="0"/>
                    </a:lnTo>
                    <a:lnTo>
                      <a:pt x="26071" y="5866"/>
                    </a:lnTo>
                    <a:lnTo>
                      <a:pt x="0" y="5866"/>
                    </a:ln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sp>
            <p:nvSpPr>
              <p:cNvPr id="610" name="Forme libre : forme 609">
                <a:extLst>
                  <a:ext uri="{FF2B5EF4-FFF2-40B4-BE49-F238E27FC236}">
                    <a16:creationId xmlns:a16="http://schemas.microsoft.com/office/drawing/2014/main" id="{0A7B94E6-4457-41F2-8D99-5AFB29FC88ED}"/>
                  </a:ext>
                </a:extLst>
              </p:cNvPr>
              <p:cNvSpPr/>
              <p:nvPr/>
            </p:nvSpPr>
            <p:spPr>
              <a:xfrm>
                <a:off x="2418440" y="3536291"/>
                <a:ext cx="26072" cy="5866"/>
              </a:xfrm>
              <a:custGeom>
                <a:avLst/>
                <a:gdLst>
                  <a:gd name="connsiteX0" fmla="*/ 0 w 26072"/>
                  <a:gd name="connsiteY0" fmla="*/ 0 h 5866"/>
                  <a:gd name="connsiteX1" fmla="*/ 26073 w 26072"/>
                  <a:gd name="connsiteY1" fmla="*/ 0 h 5866"/>
                  <a:gd name="connsiteX2" fmla="*/ 26073 w 26072"/>
                  <a:gd name="connsiteY2" fmla="*/ 5866 h 5866"/>
                  <a:gd name="connsiteX3" fmla="*/ 0 w 26072"/>
                  <a:gd name="connsiteY3" fmla="*/ 5866 h 5866"/>
                </a:gdLst>
                <a:ahLst/>
                <a:cxnLst>
                  <a:cxn ang="0">
                    <a:pos x="connsiteX0" y="connsiteY0"/>
                  </a:cxn>
                  <a:cxn ang="0">
                    <a:pos x="connsiteX1" y="connsiteY1"/>
                  </a:cxn>
                  <a:cxn ang="0">
                    <a:pos x="connsiteX2" y="connsiteY2"/>
                  </a:cxn>
                  <a:cxn ang="0">
                    <a:pos x="connsiteX3" y="connsiteY3"/>
                  </a:cxn>
                </a:cxnLst>
                <a:rect l="l" t="t" r="r" b="b"/>
                <a:pathLst>
                  <a:path w="26072" h="5866">
                    <a:moveTo>
                      <a:pt x="0" y="0"/>
                    </a:moveTo>
                    <a:lnTo>
                      <a:pt x="26073" y="0"/>
                    </a:lnTo>
                    <a:lnTo>
                      <a:pt x="26073" y="5866"/>
                    </a:lnTo>
                    <a:lnTo>
                      <a:pt x="0" y="5866"/>
                    </a:ln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grpSp>
        <p:sp>
          <p:nvSpPr>
            <p:cNvPr id="584" name="Forme libre : forme 583">
              <a:extLst>
                <a:ext uri="{FF2B5EF4-FFF2-40B4-BE49-F238E27FC236}">
                  <a16:creationId xmlns:a16="http://schemas.microsoft.com/office/drawing/2014/main" id="{D511951A-001B-44A2-9551-92E134E3DB92}"/>
                </a:ext>
              </a:extLst>
            </p:cNvPr>
            <p:cNvSpPr/>
            <p:nvPr/>
          </p:nvSpPr>
          <p:spPr>
            <a:xfrm>
              <a:off x="2099703" y="3145853"/>
              <a:ext cx="52145" cy="292664"/>
            </a:xfrm>
            <a:custGeom>
              <a:avLst/>
              <a:gdLst>
                <a:gd name="connsiteX0" fmla="*/ 52145 w 52145"/>
                <a:gd name="connsiteY0" fmla="*/ 195545 h 292664"/>
                <a:gd name="connsiteX1" fmla="*/ 41064 w 52145"/>
                <a:gd name="connsiteY1" fmla="*/ 57360 h 292664"/>
                <a:gd name="connsiteX2" fmla="*/ 0 w 52145"/>
                <a:gd name="connsiteY2" fmla="*/ 0 h 292664"/>
                <a:gd name="connsiteX3" fmla="*/ 26073 w 52145"/>
                <a:gd name="connsiteY3" fmla="*/ 61922 h 292664"/>
                <a:gd name="connsiteX4" fmla="*/ 38457 w 52145"/>
                <a:gd name="connsiteY4" fmla="*/ 292665 h 292664"/>
                <a:gd name="connsiteX5" fmla="*/ 52145 w 52145"/>
                <a:gd name="connsiteY5" fmla="*/ 195545 h 292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45" h="292664">
                  <a:moveTo>
                    <a:pt x="52145" y="195545"/>
                  </a:moveTo>
                  <a:cubicBezTo>
                    <a:pt x="52145" y="195545"/>
                    <a:pt x="44323" y="71048"/>
                    <a:pt x="41064" y="57360"/>
                  </a:cubicBezTo>
                  <a:cubicBezTo>
                    <a:pt x="38457" y="43672"/>
                    <a:pt x="0" y="0"/>
                    <a:pt x="0" y="0"/>
                  </a:cubicBezTo>
                  <a:lnTo>
                    <a:pt x="26073" y="61922"/>
                  </a:lnTo>
                  <a:lnTo>
                    <a:pt x="38457" y="292665"/>
                  </a:lnTo>
                  <a:lnTo>
                    <a:pt x="52145" y="195545"/>
                  </a:ln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sp>
          <p:nvSpPr>
            <p:cNvPr id="585" name="Forme libre : forme 584">
              <a:extLst>
                <a:ext uri="{FF2B5EF4-FFF2-40B4-BE49-F238E27FC236}">
                  <a16:creationId xmlns:a16="http://schemas.microsoft.com/office/drawing/2014/main" id="{E7E3AA66-3241-49A2-8B1D-E9BE963842DF}"/>
                </a:ext>
              </a:extLst>
            </p:cNvPr>
            <p:cNvSpPr/>
            <p:nvPr/>
          </p:nvSpPr>
          <p:spPr>
            <a:xfrm>
              <a:off x="2471237" y="3724665"/>
              <a:ext cx="103638" cy="77074"/>
            </a:xfrm>
            <a:custGeom>
              <a:avLst/>
              <a:gdLst>
                <a:gd name="connsiteX0" fmla="*/ 58663 w 103638"/>
                <a:gd name="connsiteY0" fmla="*/ 0 h 77074"/>
                <a:gd name="connsiteX1" fmla="*/ 0 w 103638"/>
                <a:gd name="connsiteY1" fmla="*/ 48234 h 77074"/>
                <a:gd name="connsiteX2" fmla="*/ 97120 w 103638"/>
                <a:gd name="connsiteY2" fmla="*/ 76914 h 77074"/>
                <a:gd name="connsiteX3" fmla="*/ 103639 w 103638"/>
                <a:gd name="connsiteY3" fmla="*/ 37153 h 77074"/>
                <a:gd name="connsiteX4" fmla="*/ 78218 w 103638"/>
                <a:gd name="connsiteY4" fmla="*/ 13036 h 77074"/>
                <a:gd name="connsiteX5" fmla="*/ 58663 w 103638"/>
                <a:gd name="connsiteY5" fmla="*/ 0 h 7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638" h="77074">
                  <a:moveTo>
                    <a:pt x="58663" y="0"/>
                  </a:moveTo>
                  <a:lnTo>
                    <a:pt x="0" y="48234"/>
                  </a:lnTo>
                  <a:cubicBezTo>
                    <a:pt x="10429" y="62574"/>
                    <a:pt x="55404" y="78870"/>
                    <a:pt x="97120" y="76914"/>
                  </a:cubicBezTo>
                  <a:cubicBezTo>
                    <a:pt x="101031" y="63226"/>
                    <a:pt x="103639" y="37153"/>
                    <a:pt x="103639" y="37153"/>
                  </a:cubicBezTo>
                  <a:lnTo>
                    <a:pt x="78218" y="13036"/>
                  </a:lnTo>
                  <a:lnTo>
                    <a:pt x="58663" y="0"/>
                  </a:lnTo>
                  <a:close/>
                </a:path>
              </a:pathLst>
            </a:custGeom>
            <a:solidFill>
              <a:srgbClr val="FB9B67"/>
            </a:solidFill>
            <a:ln w="6482" cap="flat">
              <a:noFill/>
              <a:prstDash val="solid"/>
              <a:miter/>
            </a:ln>
          </p:spPr>
          <p:txBody>
            <a:bodyPr rtlCol="0" anchor="ctr"/>
            <a:lstStyle/>
            <a:p>
              <a:endParaRPr lang="en-BE">
                <a:latin typeface="Trebuchet MS" panose="020B0603020202020204" pitchFamily="34" charset="0"/>
              </a:endParaRPr>
            </a:p>
          </p:txBody>
        </p:sp>
        <p:sp>
          <p:nvSpPr>
            <p:cNvPr id="586" name="Forme libre : forme 585">
              <a:extLst>
                <a:ext uri="{FF2B5EF4-FFF2-40B4-BE49-F238E27FC236}">
                  <a16:creationId xmlns:a16="http://schemas.microsoft.com/office/drawing/2014/main" id="{DD71620B-5ED4-4551-B9A1-C4CF57849194}"/>
                </a:ext>
              </a:extLst>
            </p:cNvPr>
            <p:cNvSpPr/>
            <p:nvPr/>
          </p:nvSpPr>
          <p:spPr>
            <a:xfrm>
              <a:off x="2529901" y="3611429"/>
              <a:ext cx="108800" cy="151041"/>
            </a:xfrm>
            <a:custGeom>
              <a:avLst/>
              <a:gdLst>
                <a:gd name="connsiteX0" fmla="*/ 39761 w 108800"/>
                <a:gd name="connsiteY0" fmla="*/ 14160 h 151041"/>
                <a:gd name="connsiteX1" fmla="*/ 0 w 108800"/>
                <a:gd name="connsiteY1" fmla="*/ 113236 h 151041"/>
                <a:gd name="connsiteX2" fmla="*/ 14992 w 108800"/>
                <a:gd name="connsiteY2" fmla="*/ 145827 h 151041"/>
                <a:gd name="connsiteX3" fmla="*/ 44975 w 108800"/>
                <a:gd name="connsiteY3" fmla="*/ 151041 h 151041"/>
                <a:gd name="connsiteX4" fmla="*/ 89299 w 108800"/>
                <a:gd name="connsiteY4" fmla="*/ 79342 h 151041"/>
                <a:gd name="connsiteX5" fmla="*/ 104942 w 108800"/>
                <a:gd name="connsiteY5" fmla="*/ 58484 h 151041"/>
                <a:gd name="connsiteX6" fmla="*/ 39761 w 108800"/>
                <a:gd name="connsiteY6" fmla="*/ 14160 h 15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800" h="151041">
                  <a:moveTo>
                    <a:pt x="39761" y="14160"/>
                  </a:moveTo>
                  <a:cubicBezTo>
                    <a:pt x="26073" y="50010"/>
                    <a:pt x="11733" y="86512"/>
                    <a:pt x="0" y="113236"/>
                  </a:cubicBezTo>
                  <a:lnTo>
                    <a:pt x="14992" y="145827"/>
                  </a:lnTo>
                  <a:lnTo>
                    <a:pt x="44975" y="151041"/>
                  </a:lnTo>
                  <a:cubicBezTo>
                    <a:pt x="44975" y="151041"/>
                    <a:pt x="64530" y="120406"/>
                    <a:pt x="89299" y="79342"/>
                  </a:cubicBezTo>
                  <a:cubicBezTo>
                    <a:pt x="94513" y="72172"/>
                    <a:pt x="99728" y="65002"/>
                    <a:pt x="104942" y="58484"/>
                  </a:cubicBezTo>
                  <a:cubicBezTo>
                    <a:pt x="125800" y="31759"/>
                    <a:pt x="56056" y="-26904"/>
                    <a:pt x="39761" y="14160"/>
                  </a:cubicBezTo>
                  <a:close/>
                </a:path>
              </a:pathLst>
            </a:custGeom>
            <a:solidFill>
              <a:srgbClr val="FB9B67"/>
            </a:solidFill>
            <a:ln w="6482" cap="flat">
              <a:noFill/>
              <a:prstDash val="solid"/>
              <a:miter/>
            </a:ln>
          </p:spPr>
          <p:txBody>
            <a:bodyPr rtlCol="0" anchor="ctr"/>
            <a:lstStyle/>
            <a:p>
              <a:endParaRPr lang="en-BE">
                <a:latin typeface="Trebuchet MS" panose="020B0603020202020204" pitchFamily="34" charset="0"/>
              </a:endParaRPr>
            </a:p>
          </p:txBody>
        </p:sp>
        <p:sp>
          <p:nvSpPr>
            <p:cNvPr id="587" name="Forme libre : forme 586">
              <a:extLst>
                <a:ext uri="{FF2B5EF4-FFF2-40B4-BE49-F238E27FC236}">
                  <a16:creationId xmlns:a16="http://schemas.microsoft.com/office/drawing/2014/main" id="{9C854139-855A-4AB8-A175-11D8CAA7E419}"/>
                </a:ext>
              </a:extLst>
            </p:cNvPr>
            <p:cNvSpPr/>
            <p:nvPr/>
          </p:nvSpPr>
          <p:spPr>
            <a:xfrm>
              <a:off x="2536419" y="3046126"/>
              <a:ext cx="225142" cy="665503"/>
            </a:xfrm>
            <a:custGeom>
              <a:avLst/>
              <a:gdLst>
                <a:gd name="connsiteX0" fmla="*/ 0 w 225142"/>
                <a:gd name="connsiteY0" fmla="*/ 621832 h 665503"/>
                <a:gd name="connsiteX1" fmla="*/ 50842 w 225142"/>
                <a:gd name="connsiteY1" fmla="*/ 496683 h 665503"/>
                <a:gd name="connsiteX2" fmla="*/ 97120 w 225142"/>
                <a:gd name="connsiteY2" fmla="*/ 414554 h 665503"/>
                <a:gd name="connsiteX3" fmla="*/ 97120 w 225142"/>
                <a:gd name="connsiteY3" fmla="*/ 414554 h 665503"/>
                <a:gd name="connsiteX4" fmla="*/ 28680 w 225142"/>
                <a:gd name="connsiteY4" fmla="*/ 226180 h 665503"/>
                <a:gd name="connsiteX5" fmla="*/ 17599 w 225142"/>
                <a:gd name="connsiteY5" fmla="*/ 0 h 665503"/>
                <a:gd name="connsiteX6" fmla="*/ 54752 w 225142"/>
                <a:gd name="connsiteY6" fmla="*/ 12384 h 665503"/>
                <a:gd name="connsiteX7" fmla="*/ 142748 w 225142"/>
                <a:gd name="connsiteY7" fmla="*/ 100380 h 665503"/>
                <a:gd name="connsiteX8" fmla="*/ 193589 w 225142"/>
                <a:gd name="connsiteY8" fmla="*/ 258119 h 665503"/>
                <a:gd name="connsiteX9" fmla="*/ 223573 w 225142"/>
                <a:gd name="connsiteY9" fmla="*/ 399563 h 665503"/>
                <a:gd name="connsiteX10" fmla="*/ 219010 w 225142"/>
                <a:gd name="connsiteY10" fmla="*/ 445842 h 665503"/>
                <a:gd name="connsiteX11" fmla="*/ 164257 w 225142"/>
                <a:gd name="connsiteY11" fmla="*/ 559909 h 665503"/>
                <a:gd name="connsiteX12" fmla="*/ 89299 w 225142"/>
                <a:gd name="connsiteY12" fmla="*/ 665503 h 665503"/>
                <a:gd name="connsiteX13" fmla="*/ 0 w 225142"/>
                <a:gd name="connsiteY13" fmla="*/ 621832 h 66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42" h="665503">
                  <a:moveTo>
                    <a:pt x="0" y="621832"/>
                  </a:moveTo>
                  <a:lnTo>
                    <a:pt x="50842" y="496683"/>
                  </a:lnTo>
                  <a:cubicBezTo>
                    <a:pt x="62574" y="467351"/>
                    <a:pt x="78218" y="439975"/>
                    <a:pt x="97120" y="414554"/>
                  </a:cubicBezTo>
                  <a:lnTo>
                    <a:pt x="97120" y="414554"/>
                  </a:lnTo>
                  <a:cubicBezTo>
                    <a:pt x="97120" y="414554"/>
                    <a:pt x="27376" y="228135"/>
                    <a:pt x="28680" y="226180"/>
                  </a:cubicBezTo>
                  <a:cubicBezTo>
                    <a:pt x="29332" y="224224"/>
                    <a:pt x="17599" y="0"/>
                    <a:pt x="17599" y="0"/>
                  </a:cubicBezTo>
                  <a:lnTo>
                    <a:pt x="54752" y="12384"/>
                  </a:lnTo>
                  <a:cubicBezTo>
                    <a:pt x="96469" y="26724"/>
                    <a:pt x="128408" y="59315"/>
                    <a:pt x="142748" y="100380"/>
                  </a:cubicBezTo>
                  <a:cubicBezTo>
                    <a:pt x="161650" y="156436"/>
                    <a:pt x="187071" y="232698"/>
                    <a:pt x="193589" y="258119"/>
                  </a:cubicBezTo>
                  <a:cubicBezTo>
                    <a:pt x="201411" y="288754"/>
                    <a:pt x="215751" y="361757"/>
                    <a:pt x="223573" y="399563"/>
                  </a:cubicBezTo>
                  <a:cubicBezTo>
                    <a:pt x="226832" y="415206"/>
                    <a:pt x="224876" y="430850"/>
                    <a:pt x="219010" y="445842"/>
                  </a:cubicBezTo>
                  <a:cubicBezTo>
                    <a:pt x="205974" y="477781"/>
                    <a:pt x="181205" y="534488"/>
                    <a:pt x="164257" y="559909"/>
                  </a:cubicBezTo>
                  <a:cubicBezTo>
                    <a:pt x="140140" y="595759"/>
                    <a:pt x="89299" y="665503"/>
                    <a:pt x="89299" y="665503"/>
                  </a:cubicBezTo>
                  <a:lnTo>
                    <a:pt x="0" y="621832"/>
                  </a:lnTo>
                  <a:close/>
                </a:path>
              </a:pathLst>
            </a:custGeom>
            <a:solidFill>
              <a:srgbClr val="231F20"/>
            </a:solidFill>
            <a:ln w="6482" cap="flat">
              <a:noFill/>
              <a:prstDash val="solid"/>
              <a:miter/>
            </a:ln>
          </p:spPr>
          <p:txBody>
            <a:bodyPr rtlCol="0" anchor="ctr"/>
            <a:lstStyle/>
            <a:p>
              <a:endParaRPr lang="en-BE">
                <a:latin typeface="Trebuchet MS" panose="020B0603020202020204" pitchFamily="34" charset="0"/>
              </a:endParaRPr>
            </a:p>
          </p:txBody>
        </p:sp>
        <p:sp>
          <p:nvSpPr>
            <p:cNvPr id="588" name="Forme libre : forme 587">
              <a:extLst>
                <a:ext uri="{FF2B5EF4-FFF2-40B4-BE49-F238E27FC236}">
                  <a16:creationId xmlns:a16="http://schemas.microsoft.com/office/drawing/2014/main" id="{FE466FD3-1665-4E8A-8257-F040C47685F0}"/>
                </a:ext>
              </a:extLst>
            </p:cNvPr>
            <p:cNvSpPr/>
            <p:nvPr/>
          </p:nvSpPr>
          <p:spPr>
            <a:xfrm>
              <a:off x="2543589" y="3116522"/>
              <a:ext cx="44323" cy="296575"/>
            </a:xfrm>
            <a:custGeom>
              <a:avLst/>
              <a:gdLst>
                <a:gd name="connsiteX0" fmla="*/ 39761 w 44323"/>
                <a:gd name="connsiteY0" fmla="*/ 209233 h 296575"/>
                <a:gd name="connsiteX1" fmla="*/ 17599 w 44323"/>
                <a:gd name="connsiteY1" fmla="*/ 80825 h 296575"/>
                <a:gd name="connsiteX2" fmla="*/ 37153 w 44323"/>
                <a:gd name="connsiteY2" fmla="*/ 0 h 296575"/>
                <a:gd name="connsiteX3" fmla="*/ 10429 w 44323"/>
                <a:gd name="connsiteY3" fmla="*/ 60619 h 296575"/>
                <a:gd name="connsiteX4" fmla="*/ 0 w 44323"/>
                <a:gd name="connsiteY4" fmla="*/ 4563 h 296575"/>
                <a:gd name="connsiteX5" fmla="*/ 2607 w 44323"/>
                <a:gd name="connsiteY5" fmla="*/ 84084 h 296575"/>
                <a:gd name="connsiteX6" fmla="*/ 44323 w 44323"/>
                <a:gd name="connsiteY6" fmla="*/ 296576 h 29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323" h="296575">
                  <a:moveTo>
                    <a:pt x="39761" y="209233"/>
                  </a:moveTo>
                  <a:lnTo>
                    <a:pt x="17599" y="80825"/>
                  </a:lnTo>
                  <a:lnTo>
                    <a:pt x="37153" y="0"/>
                  </a:lnTo>
                  <a:lnTo>
                    <a:pt x="10429" y="60619"/>
                  </a:lnTo>
                  <a:lnTo>
                    <a:pt x="0" y="4563"/>
                  </a:lnTo>
                  <a:lnTo>
                    <a:pt x="2607" y="84084"/>
                  </a:lnTo>
                  <a:lnTo>
                    <a:pt x="44323" y="296576"/>
                  </a:ln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grpSp>
          <p:nvGrpSpPr>
            <p:cNvPr id="589" name="Graphique 63">
              <a:extLst>
                <a:ext uri="{FF2B5EF4-FFF2-40B4-BE49-F238E27FC236}">
                  <a16:creationId xmlns:a16="http://schemas.microsoft.com/office/drawing/2014/main" id="{500D848A-7DF4-475F-AC67-B9F7C143CDEC}"/>
                </a:ext>
              </a:extLst>
            </p:cNvPr>
            <p:cNvGrpSpPr/>
            <p:nvPr/>
          </p:nvGrpSpPr>
          <p:grpSpPr>
            <a:xfrm>
              <a:off x="2357821" y="4829492"/>
              <a:ext cx="151872" cy="164321"/>
              <a:chOff x="2357821" y="4829492"/>
              <a:chExt cx="151872" cy="164321"/>
            </a:xfrm>
          </p:grpSpPr>
          <p:sp>
            <p:nvSpPr>
              <p:cNvPr id="598" name="Forme libre : forme 597">
                <a:extLst>
                  <a:ext uri="{FF2B5EF4-FFF2-40B4-BE49-F238E27FC236}">
                    <a16:creationId xmlns:a16="http://schemas.microsoft.com/office/drawing/2014/main" id="{8A579511-E22D-4DF4-B4BA-AA80D04A8135}"/>
                  </a:ext>
                </a:extLst>
              </p:cNvPr>
              <p:cNvSpPr/>
              <p:nvPr/>
            </p:nvSpPr>
            <p:spPr>
              <a:xfrm>
                <a:off x="2357821" y="4829492"/>
                <a:ext cx="150610" cy="164321"/>
              </a:xfrm>
              <a:custGeom>
                <a:avLst/>
                <a:gdLst>
                  <a:gd name="connsiteX0" fmla="*/ 44975 w 150610"/>
                  <a:gd name="connsiteY0" fmla="*/ 0 h 164321"/>
                  <a:gd name="connsiteX1" fmla="*/ 1304 w 150610"/>
                  <a:gd name="connsiteY1" fmla="*/ 110809 h 164321"/>
                  <a:gd name="connsiteX2" fmla="*/ 0 w 150610"/>
                  <a:gd name="connsiteY2" fmla="*/ 138185 h 164321"/>
                  <a:gd name="connsiteX3" fmla="*/ 64530 w 150610"/>
                  <a:gd name="connsiteY3" fmla="*/ 164257 h 164321"/>
                  <a:gd name="connsiteX4" fmla="*/ 147310 w 150610"/>
                  <a:gd name="connsiteY4" fmla="*/ 137533 h 164321"/>
                  <a:gd name="connsiteX5" fmla="*/ 150569 w 150610"/>
                  <a:gd name="connsiteY5" fmla="*/ 106898 h 164321"/>
                  <a:gd name="connsiteX6" fmla="*/ 133622 w 150610"/>
                  <a:gd name="connsiteY6" fmla="*/ 0 h 164321"/>
                  <a:gd name="connsiteX7" fmla="*/ 125800 w 150610"/>
                  <a:gd name="connsiteY7" fmla="*/ 43672 h 164321"/>
                  <a:gd name="connsiteX8" fmla="*/ 86040 w 150610"/>
                  <a:gd name="connsiteY8" fmla="*/ 19554 h 164321"/>
                  <a:gd name="connsiteX9" fmla="*/ 39761 w 150610"/>
                  <a:gd name="connsiteY9" fmla="*/ 40412 h 164321"/>
                  <a:gd name="connsiteX10" fmla="*/ 44975 w 150610"/>
                  <a:gd name="connsiteY10" fmla="*/ 0 h 16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0610" h="164321">
                    <a:moveTo>
                      <a:pt x="44975" y="0"/>
                    </a:moveTo>
                    <a:lnTo>
                      <a:pt x="1304" y="110809"/>
                    </a:lnTo>
                    <a:lnTo>
                      <a:pt x="0" y="138185"/>
                    </a:lnTo>
                    <a:cubicBezTo>
                      <a:pt x="0" y="138185"/>
                      <a:pt x="9125" y="162954"/>
                      <a:pt x="64530" y="164257"/>
                    </a:cubicBezTo>
                    <a:cubicBezTo>
                      <a:pt x="119934" y="165561"/>
                      <a:pt x="143399" y="146658"/>
                      <a:pt x="147310" y="137533"/>
                    </a:cubicBezTo>
                    <a:cubicBezTo>
                      <a:pt x="151221" y="128407"/>
                      <a:pt x="150569" y="106898"/>
                      <a:pt x="150569" y="106898"/>
                    </a:cubicBezTo>
                    <a:lnTo>
                      <a:pt x="133622" y="0"/>
                    </a:lnTo>
                    <a:cubicBezTo>
                      <a:pt x="133622" y="0"/>
                      <a:pt x="135578" y="58663"/>
                      <a:pt x="125800" y="43672"/>
                    </a:cubicBezTo>
                    <a:cubicBezTo>
                      <a:pt x="116023" y="28680"/>
                      <a:pt x="106898" y="21510"/>
                      <a:pt x="86040" y="19554"/>
                    </a:cubicBezTo>
                    <a:cubicBezTo>
                      <a:pt x="65833" y="17599"/>
                      <a:pt x="39761" y="40412"/>
                      <a:pt x="39761" y="40412"/>
                    </a:cubicBezTo>
                    <a:lnTo>
                      <a:pt x="44975" y="0"/>
                    </a:lnTo>
                    <a:close/>
                  </a:path>
                </a:pathLst>
              </a:custGeom>
              <a:solidFill>
                <a:srgbClr val="40383A"/>
              </a:solidFill>
              <a:ln w="6482" cap="flat">
                <a:noFill/>
                <a:prstDash val="solid"/>
                <a:miter/>
              </a:ln>
            </p:spPr>
            <p:txBody>
              <a:bodyPr rtlCol="0" anchor="ctr"/>
              <a:lstStyle/>
              <a:p>
                <a:endParaRPr lang="en-BE">
                  <a:latin typeface="Trebuchet MS" panose="020B0603020202020204" pitchFamily="34" charset="0"/>
                </a:endParaRPr>
              </a:p>
            </p:txBody>
          </p:sp>
          <p:sp>
            <p:nvSpPr>
              <p:cNvPr id="599" name="Forme libre : forme 598">
                <a:extLst>
                  <a:ext uri="{FF2B5EF4-FFF2-40B4-BE49-F238E27FC236}">
                    <a16:creationId xmlns:a16="http://schemas.microsoft.com/office/drawing/2014/main" id="{7E38139E-F373-4EB7-A637-B389B6F697B0}"/>
                  </a:ext>
                </a:extLst>
              </p:cNvPr>
              <p:cNvSpPr/>
              <p:nvPr/>
            </p:nvSpPr>
            <p:spPr>
              <a:xfrm>
                <a:off x="2357821" y="4935086"/>
                <a:ext cx="151872" cy="30635"/>
              </a:xfrm>
              <a:custGeom>
                <a:avLst/>
                <a:gdLst>
                  <a:gd name="connsiteX0" fmla="*/ 84736 w 151872"/>
                  <a:gd name="connsiteY0" fmla="*/ 30635 h 30635"/>
                  <a:gd name="connsiteX1" fmla="*/ 151873 w 151872"/>
                  <a:gd name="connsiteY1" fmla="*/ 1956 h 30635"/>
                  <a:gd name="connsiteX2" fmla="*/ 150569 w 151872"/>
                  <a:gd name="connsiteY2" fmla="*/ 0 h 30635"/>
                  <a:gd name="connsiteX3" fmla="*/ 75611 w 151872"/>
                  <a:gd name="connsiteY3" fmla="*/ 27376 h 30635"/>
                  <a:gd name="connsiteX4" fmla="*/ 1955 w 151872"/>
                  <a:gd name="connsiteY4" fmla="*/ 3911 h 30635"/>
                  <a:gd name="connsiteX5" fmla="*/ 0 w 151872"/>
                  <a:gd name="connsiteY5" fmla="*/ 5215 h 30635"/>
                  <a:gd name="connsiteX6" fmla="*/ 74959 w 151872"/>
                  <a:gd name="connsiteY6" fmla="*/ 29332 h 30635"/>
                  <a:gd name="connsiteX7" fmla="*/ 84736 w 151872"/>
                  <a:gd name="connsiteY7" fmla="*/ 30635 h 3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72" h="30635">
                    <a:moveTo>
                      <a:pt x="84736" y="30635"/>
                    </a:moveTo>
                    <a:cubicBezTo>
                      <a:pt x="110157" y="30635"/>
                      <a:pt x="129711" y="22162"/>
                      <a:pt x="151873" y="1956"/>
                    </a:cubicBezTo>
                    <a:lnTo>
                      <a:pt x="150569" y="0"/>
                    </a:lnTo>
                    <a:cubicBezTo>
                      <a:pt x="126452" y="22162"/>
                      <a:pt x="105594" y="29332"/>
                      <a:pt x="75611" y="27376"/>
                    </a:cubicBezTo>
                    <a:cubicBezTo>
                      <a:pt x="50190" y="25421"/>
                      <a:pt x="15644" y="20858"/>
                      <a:pt x="1955" y="3911"/>
                    </a:cubicBezTo>
                    <a:lnTo>
                      <a:pt x="0" y="5215"/>
                    </a:lnTo>
                    <a:cubicBezTo>
                      <a:pt x="13688" y="22814"/>
                      <a:pt x="47582" y="27376"/>
                      <a:pt x="74959" y="29332"/>
                    </a:cubicBezTo>
                    <a:cubicBezTo>
                      <a:pt x="78870" y="30635"/>
                      <a:pt x="82129" y="30635"/>
                      <a:pt x="84736" y="30635"/>
                    </a:cubicBezTo>
                    <a:close/>
                  </a:path>
                </a:pathLst>
              </a:custGeom>
              <a:solidFill>
                <a:srgbClr val="A7A9AC"/>
              </a:solidFill>
              <a:ln w="6482" cap="flat">
                <a:noFill/>
                <a:prstDash val="solid"/>
                <a:miter/>
              </a:ln>
            </p:spPr>
            <p:txBody>
              <a:bodyPr rtlCol="0" anchor="ctr"/>
              <a:lstStyle/>
              <a:p>
                <a:endParaRPr lang="en-BE">
                  <a:latin typeface="Trebuchet MS" panose="020B0603020202020204" pitchFamily="34" charset="0"/>
                </a:endParaRPr>
              </a:p>
            </p:txBody>
          </p:sp>
          <p:sp>
            <p:nvSpPr>
              <p:cNvPr id="600" name="Forme libre : forme 599">
                <a:extLst>
                  <a:ext uri="{FF2B5EF4-FFF2-40B4-BE49-F238E27FC236}">
                    <a16:creationId xmlns:a16="http://schemas.microsoft.com/office/drawing/2014/main" id="{030D7EC4-8DBB-4212-AC41-B47929A4C6DA}"/>
                  </a:ext>
                </a:extLst>
              </p:cNvPr>
              <p:cNvSpPr/>
              <p:nvPr/>
            </p:nvSpPr>
            <p:spPr>
              <a:xfrm>
                <a:off x="2386501" y="4857520"/>
                <a:ext cx="31938" cy="61270"/>
              </a:xfrm>
              <a:custGeom>
                <a:avLst/>
                <a:gdLst>
                  <a:gd name="connsiteX0" fmla="*/ 26073 w 31938"/>
                  <a:gd name="connsiteY0" fmla="*/ 60619 h 61270"/>
                  <a:gd name="connsiteX1" fmla="*/ 31939 w 31938"/>
                  <a:gd name="connsiteY1" fmla="*/ 0 h 61270"/>
                  <a:gd name="connsiteX2" fmla="*/ 29984 w 31938"/>
                  <a:gd name="connsiteY2" fmla="*/ 0 h 61270"/>
                  <a:gd name="connsiteX3" fmla="*/ 24769 w 31938"/>
                  <a:gd name="connsiteY3" fmla="*/ 58663 h 61270"/>
                  <a:gd name="connsiteX4" fmla="*/ 1955 w 31938"/>
                  <a:gd name="connsiteY4" fmla="*/ 45627 h 61270"/>
                  <a:gd name="connsiteX5" fmla="*/ 0 w 31938"/>
                  <a:gd name="connsiteY5" fmla="*/ 46931 h 61270"/>
                  <a:gd name="connsiteX6" fmla="*/ 25421 w 31938"/>
                  <a:gd name="connsiteY6" fmla="*/ 61271 h 61270"/>
                  <a:gd name="connsiteX7" fmla="*/ 26073 w 31938"/>
                  <a:gd name="connsiteY7" fmla="*/ 60619 h 6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38" h="61270">
                    <a:moveTo>
                      <a:pt x="26073" y="60619"/>
                    </a:moveTo>
                    <a:lnTo>
                      <a:pt x="31939" y="0"/>
                    </a:lnTo>
                    <a:lnTo>
                      <a:pt x="29984" y="0"/>
                    </a:lnTo>
                    <a:lnTo>
                      <a:pt x="24769" y="58663"/>
                    </a:lnTo>
                    <a:cubicBezTo>
                      <a:pt x="20858" y="58012"/>
                      <a:pt x="8474" y="54752"/>
                      <a:pt x="1955" y="45627"/>
                    </a:cubicBezTo>
                    <a:lnTo>
                      <a:pt x="0" y="46931"/>
                    </a:lnTo>
                    <a:cubicBezTo>
                      <a:pt x="8474" y="58663"/>
                      <a:pt x="24769" y="61271"/>
                      <a:pt x="25421" y="61271"/>
                    </a:cubicBezTo>
                    <a:lnTo>
                      <a:pt x="26073" y="60619"/>
                    </a:lnTo>
                    <a:close/>
                  </a:path>
                </a:pathLst>
              </a:custGeom>
              <a:solidFill>
                <a:srgbClr val="A7A9AC"/>
              </a:solidFill>
              <a:ln w="6482" cap="flat">
                <a:noFill/>
                <a:prstDash val="solid"/>
                <a:miter/>
              </a:ln>
            </p:spPr>
            <p:txBody>
              <a:bodyPr rtlCol="0" anchor="ctr"/>
              <a:lstStyle/>
              <a:p>
                <a:endParaRPr lang="en-BE">
                  <a:latin typeface="Trebuchet MS" panose="020B0603020202020204" pitchFamily="34" charset="0"/>
                </a:endParaRPr>
              </a:p>
            </p:txBody>
          </p:sp>
          <p:sp>
            <p:nvSpPr>
              <p:cNvPr id="601" name="Forme libre : forme 600">
                <a:extLst>
                  <a:ext uri="{FF2B5EF4-FFF2-40B4-BE49-F238E27FC236}">
                    <a16:creationId xmlns:a16="http://schemas.microsoft.com/office/drawing/2014/main" id="{A497A160-F875-4A27-A8ED-CD6CFE541299}"/>
                  </a:ext>
                </a:extLst>
              </p:cNvPr>
              <p:cNvSpPr/>
              <p:nvPr/>
            </p:nvSpPr>
            <p:spPr>
              <a:xfrm>
                <a:off x="2463416" y="4854261"/>
                <a:ext cx="30635" cy="63226"/>
              </a:xfrm>
              <a:custGeom>
                <a:avLst/>
                <a:gdLst>
                  <a:gd name="connsiteX0" fmla="*/ 0 w 30635"/>
                  <a:gd name="connsiteY0" fmla="*/ 63226 h 63226"/>
                  <a:gd name="connsiteX1" fmla="*/ 1304 w 30635"/>
                  <a:gd name="connsiteY1" fmla="*/ 63226 h 63226"/>
                  <a:gd name="connsiteX2" fmla="*/ 30635 w 30635"/>
                  <a:gd name="connsiteY2" fmla="*/ 53449 h 63226"/>
                  <a:gd name="connsiteX3" fmla="*/ 28680 w 30635"/>
                  <a:gd name="connsiteY3" fmla="*/ 52145 h 63226"/>
                  <a:gd name="connsiteX4" fmla="*/ 2607 w 30635"/>
                  <a:gd name="connsiteY4" fmla="*/ 61271 h 63226"/>
                  <a:gd name="connsiteX5" fmla="*/ 2607 w 30635"/>
                  <a:gd name="connsiteY5" fmla="*/ 0 h 63226"/>
                  <a:gd name="connsiteX6" fmla="*/ 652 w 30635"/>
                  <a:gd name="connsiteY6" fmla="*/ 0 h 63226"/>
                  <a:gd name="connsiteX7" fmla="*/ 652 w 30635"/>
                  <a:gd name="connsiteY7" fmla="*/ 63226 h 63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35" h="63226">
                    <a:moveTo>
                      <a:pt x="0" y="63226"/>
                    </a:moveTo>
                    <a:lnTo>
                      <a:pt x="1304" y="63226"/>
                    </a:lnTo>
                    <a:cubicBezTo>
                      <a:pt x="12385" y="62574"/>
                      <a:pt x="27376" y="58012"/>
                      <a:pt x="30635" y="53449"/>
                    </a:cubicBezTo>
                    <a:lnTo>
                      <a:pt x="28680" y="52145"/>
                    </a:lnTo>
                    <a:cubicBezTo>
                      <a:pt x="26724" y="55404"/>
                      <a:pt x="13688" y="59967"/>
                      <a:pt x="2607" y="61271"/>
                    </a:cubicBezTo>
                    <a:lnTo>
                      <a:pt x="2607" y="0"/>
                    </a:lnTo>
                    <a:lnTo>
                      <a:pt x="652" y="0"/>
                    </a:lnTo>
                    <a:lnTo>
                      <a:pt x="652" y="63226"/>
                    </a:lnTo>
                    <a:close/>
                  </a:path>
                </a:pathLst>
              </a:custGeom>
              <a:solidFill>
                <a:srgbClr val="A7A9AC"/>
              </a:solidFill>
              <a:ln w="6482" cap="flat">
                <a:noFill/>
                <a:prstDash val="solid"/>
                <a:miter/>
              </a:ln>
            </p:spPr>
            <p:txBody>
              <a:bodyPr rtlCol="0" anchor="ctr"/>
              <a:lstStyle/>
              <a:p>
                <a:endParaRPr lang="en-BE">
                  <a:latin typeface="Trebuchet MS" panose="020B0603020202020204" pitchFamily="34" charset="0"/>
                </a:endParaRPr>
              </a:p>
            </p:txBody>
          </p:sp>
          <p:sp>
            <p:nvSpPr>
              <p:cNvPr id="602" name="Forme libre : forme 601">
                <a:extLst>
                  <a:ext uri="{FF2B5EF4-FFF2-40B4-BE49-F238E27FC236}">
                    <a16:creationId xmlns:a16="http://schemas.microsoft.com/office/drawing/2014/main" id="{6082525F-6BFB-4087-8DE5-1FE4F95EE9BA}"/>
                  </a:ext>
                </a:extLst>
              </p:cNvPr>
              <p:cNvSpPr/>
              <p:nvPr/>
            </p:nvSpPr>
            <p:spPr>
              <a:xfrm>
                <a:off x="2468630" y="4897180"/>
                <a:ext cx="11732" cy="11833"/>
              </a:xfrm>
              <a:custGeom>
                <a:avLst/>
                <a:gdLst>
                  <a:gd name="connsiteX0" fmla="*/ 5214 w 11732"/>
                  <a:gd name="connsiteY0" fmla="*/ 11833 h 11833"/>
                  <a:gd name="connsiteX1" fmla="*/ 1304 w 11732"/>
                  <a:gd name="connsiteY1" fmla="*/ 9878 h 11833"/>
                  <a:gd name="connsiteX2" fmla="*/ 0 w 11732"/>
                  <a:gd name="connsiteY2" fmla="*/ 5315 h 11833"/>
                  <a:gd name="connsiteX3" fmla="*/ 6518 w 11732"/>
                  <a:gd name="connsiteY3" fmla="*/ 101 h 11833"/>
                  <a:gd name="connsiteX4" fmla="*/ 10429 w 11732"/>
                  <a:gd name="connsiteY4" fmla="*/ 2056 h 11833"/>
                  <a:gd name="connsiteX5" fmla="*/ 11733 w 11732"/>
                  <a:gd name="connsiteY5" fmla="*/ 6619 h 11833"/>
                  <a:gd name="connsiteX6" fmla="*/ 5214 w 11732"/>
                  <a:gd name="connsiteY6" fmla="*/ 11833 h 11833"/>
                  <a:gd name="connsiteX7" fmla="*/ 5214 w 11732"/>
                  <a:gd name="connsiteY7" fmla="*/ 11833 h 11833"/>
                  <a:gd name="connsiteX8" fmla="*/ 1955 w 11732"/>
                  <a:gd name="connsiteY8" fmla="*/ 5315 h 11833"/>
                  <a:gd name="connsiteX9" fmla="*/ 2607 w 11732"/>
                  <a:gd name="connsiteY9" fmla="*/ 7922 h 11833"/>
                  <a:gd name="connsiteX10" fmla="*/ 5214 w 11732"/>
                  <a:gd name="connsiteY10" fmla="*/ 9226 h 11833"/>
                  <a:gd name="connsiteX11" fmla="*/ 9125 w 11732"/>
                  <a:gd name="connsiteY11" fmla="*/ 5967 h 11833"/>
                  <a:gd name="connsiteX12" fmla="*/ 8474 w 11732"/>
                  <a:gd name="connsiteY12" fmla="*/ 3360 h 11833"/>
                  <a:gd name="connsiteX13" fmla="*/ 5866 w 11732"/>
                  <a:gd name="connsiteY13" fmla="*/ 2056 h 11833"/>
                  <a:gd name="connsiteX14" fmla="*/ 5866 w 11732"/>
                  <a:gd name="connsiteY14" fmla="*/ 2056 h 11833"/>
                  <a:gd name="connsiteX15" fmla="*/ 1955 w 11732"/>
                  <a:gd name="connsiteY15" fmla="*/ 5315 h 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32" h="11833">
                    <a:moveTo>
                      <a:pt x="5214" y="11833"/>
                    </a:moveTo>
                    <a:cubicBezTo>
                      <a:pt x="3911" y="11833"/>
                      <a:pt x="1955" y="11182"/>
                      <a:pt x="1304" y="9878"/>
                    </a:cubicBezTo>
                    <a:cubicBezTo>
                      <a:pt x="652" y="8574"/>
                      <a:pt x="0" y="7271"/>
                      <a:pt x="0" y="5315"/>
                    </a:cubicBezTo>
                    <a:cubicBezTo>
                      <a:pt x="0" y="2056"/>
                      <a:pt x="3259" y="-551"/>
                      <a:pt x="6518" y="101"/>
                    </a:cubicBezTo>
                    <a:cubicBezTo>
                      <a:pt x="7822" y="101"/>
                      <a:pt x="9777" y="752"/>
                      <a:pt x="10429" y="2056"/>
                    </a:cubicBezTo>
                    <a:cubicBezTo>
                      <a:pt x="11081" y="3360"/>
                      <a:pt x="11733" y="4663"/>
                      <a:pt x="11733" y="6619"/>
                    </a:cubicBezTo>
                    <a:cubicBezTo>
                      <a:pt x="11081" y="9226"/>
                      <a:pt x="8474" y="11833"/>
                      <a:pt x="5214" y="11833"/>
                    </a:cubicBezTo>
                    <a:cubicBezTo>
                      <a:pt x="5214" y="11833"/>
                      <a:pt x="5214" y="11833"/>
                      <a:pt x="5214" y="11833"/>
                    </a:cubicBezTo>
                    <a:close/>
                    <a:moveTo>
                      <a:pt x="1955" y="5315"/>
                    </a:moveTo>
                    <a:cubicBezTo>
                      <a:pt x="1955" y="5967"/>
                      <a:pt x="1955" y="7271"/>
                      <a:pt x="2607" y="7922"/>
                    </a:cubicBezTo>
                    <a:cubicBezTo>
                      <a:pt x="3259" y="8574"/>
                      <a:pt x="3911" y="9226"/>
                      <a:pt x="5214" y="9226"/>
                    </a:cubicBezTo>
                    <a:cubicBezTo>
                      <a:pt x="7170" y="9226"/>
                      <a:pt x="9125" y="7922"/>
                      <a:pt x="9125" y="5967"/>
                    </a:cubicBezTo>
                    <a:cubicBezTo>
                      <a:pt x="9125" y="5315"/>
                      <a:pt x="9125" y="4011"/>
                      <a:pt x="8474" y="3360"/>
                    </a:cubicBezTo>
                    <a:cubicBezTo>
                      <a:pt x="7822" y="2708"/>
                      <a:pt x="7170" y="2056"/>
                      <a:pt x="5866" y="2056"/>
                    </a:cubicBezTo>
                    <a:cubicBezTo>
                      <a:pt x="5866" y="2056"/>
                      <a:pt x="5866" y="2056"/>
                      <a:pt x="5866" y="2056"/>
                    </a:cubicBezTo>
                    <a:cubicBezTo>
                      <a:pt x="3259" y="2056"/>
                      <a:pt x="1955" y="3360"/>
                      <a:pt x="1955" y="5315"/>
                    </a:cubicBezTo>
                    <a:close/>
                  </a:path>
                </a:pathLst>
              </a:custGeom>
              <a:solidFill>
                <a:srgbClr val="A7A9AC"/>
              </a:solidFill>
              <a:ln w="6482" cap="flat">
                <a:noFill/>
                <a:prstDash val="solid"/>
                <a:miter/>
              </a:ln>
            </p:spPr>
            <p:txBody>
              <a:bodyPr rtlCol="0" anchor="ctr"/>
              <a:lstStyle/>
              <a:p>
                <a:endParaRPr lang="en-BE">
                  <a:latin typeface="Trebuchet MS" panose="020B0603020202020204" pitchFamily="34" charset="0"/>
                </a:endParaRPr>
              </a:p>
            </p:txBody>
          </p:sp>
          <p:sp>
            <p:nvSpPr>
              <p:cNvPr id="603" name="Forme libre : forme 602">
                <a:extLst>
                  <a:ext uri="{FF2B5EF4-FFF2-40B4-BE49-F238E27FC236}">
                    <a16:creationId xmlns:a16="http://schemas.microsoft.com/office/drawing/2014/main" id="{80BA611E-F00B-4EC3-BA05-943D2CB33BB9}"/>
                  </a:ext>
                </a:extLst>
              </p:cNvPr>
              <p:cNvSpPr/>
              <p:nvPr/>
            </p:nvSpPr>
            <p:spPr>
              <a:xfrm>
                <a:off x="2468530" y="4873063"/>
                <a:ext cx="11933" cy="11833"/>
              </a:xfrm>
              <a:custGeom>
                <a:avLst/>
                <a:gdLst>
                  <a:gd name="connsiteX0" fmla="*/ 5315 w 11933"/>
                  <a:gd name="connsiteY0" fmla="*/ 11833 h 11833"/>
                  <a:gd name="connsiteX1" fmla="*/ 101 w 11933"/>
                  <a:gd name="connsiteY1" fmla="*/ 5315 h 11833"/>
                  <a:gd name="connsiteX2" fmla="*/ 6619 w 11933"/>
                  <a:gd name="connsiteY2" fmla="*/ 101 h 11833"/>
                  <a:gd name="connsiteX3" fmla="*/ 11833 w 11933"/>
                  <a:gd name="connsiteY3" fmla="*/ 6619 h 11833"/>
                  <a:gd name="connsiteX4" fmla="*/ 5315 w 11933"/>
                  <a:gd name="connsiteY4" fmla="*/ 11833 h 11833"/>
                  <a:gd name="connsiteX5" fmla="*/ 5315 w 11933"/>
                  <a:gd name="connsiteY5" fmla="*/ 11833 h 11833"/>
                  <a:gd name="connsiteX6" fmla="*/ 2056 w 11933"/>
                  <a:gd name="connsiteY6" fmla="*/ 5315 h 11833"/>
                  <a:gd name="connsiteX7" fmla="*/ 5315 w 11933"/>
                  <a:gd name="connsiteY7" fmla="*/ 9226 h 11833"/>
                  <a:gd name="connsiteX8" fmla="*/ 9226 w 11933"/>
                  <a:gd name="connsiteY8" fmla="*/ 5967 h 11833"/>
                  <a:gd name="connsiteX9" fmla="*/ 5967 w 11933"/>
                  <a:gd name="connsiteY9" fmla="*/ 2056 h 11833"/>
                  <a:gd name="connsiteX10" fmla="*/ 5967 w 11933"/>
                  <a:gd name="connsiteY10" fmla="*/ 2056 h 11833"/>
                  <a:gd name="connsiteX11" fmla="*/ 2056 w 11933"/>
                  <a:gd name="connsiteY11" fmla="*/ 5315 h 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33" h="11833">
                    <a:moveTo>
                      <a:pt x="5315" y="11833"/>
                    </a:moveTo>
                    <a:cubicBezTo>
                      <a:pt x="2056" y="11833"/>
                      <a:pt x="-551" y="8574"/>
                      <a:pt x="101" y="5315"/>
                    </a:cubicBezTo>
                    <a:cubicBezTo>
                      <a:pt x="101" y="2056"/>
                      <a:pt x="3360" y="-551"/>
                      <a:pt x="6619" y="101"/>
                    </a:cubicBezTo>
                    <a:cubicBezTo>
                      <a:pt x="9878" y="101"/>
                      <a:pt x="12485" y="3360"/>
                      <a:pt x="11833" y="6619"/>
                    </a:cubicBezTo>
                    <a:cubicBezTo>
                      <a:pt x="11181" y="9226"/>
                      <a:pt x="8574" y="11833"/>
                      <a:pt x="5315" y="11833"/>
                    </a:cubicBezTo>
                    <a:cubicBezTo>
                      <a:pt x="5315" y="11833"/>
                      <a:pt x="5315" y="11833"/>
                      <a:pt x="5315" y="11833"/>
                    </a:cubicBezTo>
                    <a:close/>
                    <a:moveTo>
                      <a:pt x="2056" y="5315"/>
                    </a:moveTo>
                    <a:cubicBezTo>
                      <a:pt x="2056" y="7271"/>
                      <a:pt x="3360" y="9226"/>
                      <a:pt x="5315" y="9226"/>
                    </a:cubicBezTo>
                    <a:cubicBezTo>
                      <a:pt x="7271" y="9226"/>
                      <a:pt x="9226" y="7922"/>
                      <a:pt x="9226" y="5967"/>
                    </a:cubicBezTo>
                    <a:cubicBezTo>
                      <a:pt x="9226" y="4011"/>
                      <a:pt x="7922" y="2056"/>
                      <a:pt x="5967" y="2056"/>
                    </a:cubicBezTo>
                    <a:cubicBezTo>
                      <a:pt x="5967" y="2056"/>
                      <a:pt x="5967" y="2056"/>
                      <a:pt x="5967" y="2056"/>
                    </a:cubicBezTo>
                    <a:cubicBezTo>
                      <a:pt x="3360" y="2056"/>
                      <a:pt x="2056" y="3360"/>
                      <a:pt x="2056" y="5315"/>
                    </a:cubicBezTo>
                    <a:close/>
                  </a:path>
                </a:pathLst>
              </a:custGeom>
              <a:solidFill>
                <a:srgbClr val="A7A9AC"/>
              </a:solidFill>
              <a:ln w="6482" cap="flat">
                <a:noFill/>
                <a:prstDash val="solid"/>
                <a:miter/>
              </a:ln>
            </p:spPr>
            <p:txBody>
              <a:bodyPr rtlCol="0" anchor="ctr"/>
              <a:lstStyle/>
              <a:p>
                <a:endParaRPr lang="en-BE">
                  <a:latin typeface="Trebuchet MS" panose="020B0603020202020204" pitchFamily="34" charset="0"/>
                </a:endParaRPr>
              </a:p>
            </p:txBody>
          </p:sp>
          <p:sp>
            <p:nvSpPr>
              <p:cNvPr id="604" name="Forme libre : forme 603">
                <a:extLst>
                  <a:ext uri="{FF2B5EF4-FFF2-40B4-BE49-F238E27FC236}">
                    <a16:creationId xmlns:a16="http://schemas.microsoft.com/office/drawing/2014/main" id="{B6A6C401-6A79-4030-9516-C7B61850BA1D}"/>
                  </a:ext>
                </a:extLst>
              </p:cNvPr>
              <p:cNvSpPr/>
              <p:nvPr/>
            </p:nvSpPr>
            <p:spPr>
              <a:xfrm>
                <a:off x="2398234" y="4897180"/>
                <a:ext cx="11732" cy="11833"/>
              </a:xfrm>
              <a:custGeom>
                <a:avLst/>
                <a:gdLst>
                  <a:gd name="connsiteX0" fmla="*/ 5215 w 11732"/>
                  <a:gd name="connsiteY0" fmla="*/ 11833 h 11833"/>
                  <a:gd name="connsiteX1" fmla="*/ 1304 w 11732"/>
                  <a:gd name="connsiteY1" fmla="*/ 9878 h 11833"/>
                  <a:gd name="connsiteX2" fmla="*/ 0 w 11732"/>
                  <a:gd name="connsiteY2" fmla="*/ 5315 h 11833"/>
                  <a:gd name="connsiteX3" fmla="*/ 6518 w 11732"/>
                  <a:gd name="connsiteY3" fmla="*/ 101 h 11833"/>
                  <a:gd name="connsiteX4" fmla="*/ 10429 w 11732"/>
                  <a:gd name="connsiteY4" fmla="*/ 2056 h 11833"/>
                  <a:gd name="connsiteX5" fmla="*/ 11733 w 11732"/>
                  <a:gd name="connsiteY5" fmla="*/ 6619 h 11833"/>
                  <a:gd name="connsiteX6" fmla="*/ 5215 w 11732"/>
                  <a:gd name="connsiteY6" fmla="*/ 11833 h 11833"/>
                  <a:gd name="connsiteX7" fmla="*/ 5215 w 11732"/>
                  <a:gd name="connsiteY7" fmla="*/ 11833 h 11833"/>
                  <a:gd name="connsiteX8" fmla="*/ 1955 w 11732"/>
                  <a:gd name="connsiteY8" fmla="*/ 5315 h 11833"/>
                  <a:gd name="connsiteX9" fmla="*/ 2607 w 11732"/>
                  <a:gd name="connsiteY9" fmla="*/ 7922 h 11833"/>
                  <a:gd name="connsiteX10" fmla="*/ 5215 w 11732"/>
                  <a:gd name="connsiteY10" fmla="*/ 9226 h 11833"/>
                  <a:gd name="connsiteX11" fmla="*/ 9125 w 11732"/>
                  <a:gd name="connsiteY11" fmla="*/ 5967 h 11833"/>
                  <a:gd name="connsiteX12" fmla="*/ 8474 w 11732"/>
                  <a:gd name="connsiteY12" fmla="*/ 3360 h 11833"/>
                  <a:gd name="connsiteX13" fmla="*/ 5866 w 11732"/>
                  <a:gd name="connsiteY13" fmla="*/ 2056 h 11833"/>
                  <a:gd name="connsiteX14" fmla="*/ 5866 w 11732"/>
                  <a:gd name="connsiteY14" fmla="*/ 2056 h 11833"/>
                  <a:gd name="connsiteX15" fmla="*/ 1955 w 11732"/>
                  <a:gd name="connsiteY15" fmla="*/ 5315 h 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32" h="11833">
                    <a:moveTo>
                      <a:pt x="5215" y="11833"/>
                    </a:moveTo>
                    <a:cubicBezTo>
                      <a:pt x="3911" y="11833"/>
                      <a:pt x="1955" y="11182"/>
                      <a:pt x="1304" y="9878"/>
                    </a:cubicBezTo>
                    <a:cubicBezTo>
                      <a:pt x="652" y="8574"/>
                      <a:pt x="0" y="7271"/>
                      <a:pt x="0" y="5315"/>
                    </a:cubicBezTo>
                    <a:cubicBezTo>
                      <a:pt x="0" y="2056"/>
                      <a:pt x="3259" y="-551"/>
                      <a:pt x="6518" y="101"/>
                    </a:cubicBezTo>
                    <a:cubicBezTo>
                      <a:pt x="7822" y="101"/>
                      <a:pt x="9777" y="752"/>
                      <a:pt x="10429" y="2056"/>
                    </a:cubicBezTo>
                    <a:cubicBezTo>
                      <a:pt x="11081" y="3360"/>
                      <a:pt x="11733" y="4663"/>
                      <a:pt x="11733" y="6619"/>
                    </a:cubicBezTo>
                    <a:cubicBezTo>
                      <a:pt x="11733" y="9226"/>
                      <a:pt x="9125" y="11833"/>
                      <a:pt x="5215" y="11833"/>
                    </a:cubicBezTo>
                    <a:cubicBezTo>
                      <a:pt x="5866" y="11833"/>
                      <a:pt x="5215" y="11833"/>
                      <a:pt x="5215" y="11833"/>
                    </a:cubicBezTo>
                    <a:close/>
                    <a:moveTo>
                      <a:pt x="1955" y="5315"/>
                    </a:moveTo>
                    <a:cubicBezTo>
                      <a:pt x="1955" y="5967"/>
                      <a:pt x="1955" y="7271"/>
                      <a:pt x="2607" y="7922"/>
                    </a:cubicBezTo>
                    <a:cubicBezTo>
                      <a:pt x="3259" y="8574"/>
                      <a:pt x="3911" y="9226"/>
                      <a:pt x="5215" y="9226"/>
                    </a:cubicBezTo>
                    <a:cubicBezTo>
                      <a:pt x="7170" y="9226"/>
                      <a:pt x="9125" y="7922"/>
                      <a:pt x="9125" y="5967"/>
                    </a:cubicBezTo>
                    <a:cubicBezTo>
                      <a:pt x="9125" y="5315"/>
                      <a:pt x="9125" y="4011"/>
                      <a:pt x="8474" y="3360"/>
                    </a:cubicBezTo>
                    <a:cubicBezTo>
                      <a:pt x="7822" y="2708"/>
                      <a:pt x="7170" y="2056"/>
                      <a:pt x="5866" y="2056"/>
                    </a:cubicBezTo>
                    <a:cubicBezTo>
                      <a:pt x="5866" y="2056"/>
                      <a:pt x="5866" y="2056"/>
                      <a:pt x="5866" y="2056"/>
                    </a:cubicBezTo>
                    <a:cubicBezTo>
                      <a:pt x="3911" y="2056"/>
                      <a:pt x="2607" y="3360"/>
                      <a:pt x="1955" y="5315"/>
                    </a:cubicBezTo>
                    <a:close/>
                  </a:path>
                </a:pathLst>
              </a:custGeom>
              <a:solidFill>
                <a:srgbClr val="A7A9AC"/>
              </a:solidFill>
              <a:ln w="6482" cap="flat">
                <a:noFill/>
                <a:prstDash val="solid"/>
                <a:miter/>
              </a:ln>
            </p:spPr>
            <p:txBody>
              <a:bodyPr rtlCol="0" anchor="ctr"/>
              <a:lstStyle/>
              <a:p>
                <a:endParaRPr lang="en-BE">
                  <a:latin typeface="Trebuchet MS" panose="020B0603020202020204" pitchFamily="34" charset="0"/>
                </a:endParaRPr>
              </a:p>
            </p:txBody>
          </p:sp>
          <p:sp>
            <p:nvSpPr>
              <p:cNvPr id="605" name="Forme libre : forme 604">
                <a:extLst>
                  <a:ext uri="{FF2B5EF4-FFF2-40B4-BE49-F238E27FC236}">
                    <a16:creationId xmlns:a16="http://schemas.microsoft.com/office/drawing/2014/main" id="{8F8F07FB-CBAC-4C31-B30F-1D85FAEB7FBB}"/>
                  </a:ext>
                </a:extLst>
              </p:cNvPr>
              <p:cNvSpPr/>
              <p:nvPr/>
            </p:nvSpPr>
            <p:spPr>
              <a:xfrm>
                <a:off x="2398133" y="4873063"/>
                <a:ext cx="11933" cy="11833"/>
              </a:xfrm>
              <a:custGeom>
                <a:avLst/>
                <a:gdLst>
                  <a:gd name="connsiteX0" fmla="*/ 5315 w 11933"/>
                  <a:gd name="connsiteY0" fmla="*/ 11833 h 11833"/>
                  <a:gd name="connsiteX1" fmla="*/ 101 w 11933"/>
                  <a:gd name="connsiteY1" fmla="*/ 5315 h 11833"/>
                  <a:gd name="connsiteX2" fmla="*/ 6619 w 11933"/>
                  <a:gd name="connsiteY2" fmla="*/ 101 h 11833"/>
                  <a:gd name="connsiteX3" fmla="*/ 11833 w 11933"/>
                  <a:gd name="connsiteY3" fmla="*/ 6619 h 11833"/>
                  <a:gd name="connsiteX4" fmla="*/ 5315 w 11933"/>
                  <a:gd name="connsiteY4" fmla="*/ 11833 h 11833"/>
                  <a:gd name="connsiteX5" fmla="*/ 5315 w 11933"/>
                  <a:gd name="connsiteY5" fmla="*/ 11833 h 11833"/>
                  <a:gd name="connsiteX6" fmla="*/ 2056 w 11933"/>
                  <a:gd name="connsiteY6" fmla="*/ 5315 h 11833"/>
                  <a:gd name="connsiteX7" fmla="*/ 5315 w 11933"/>
                  <a:gd name="connsiteY7" fmla="*/ 9226 h 11833"/>
                  <a:gd name="connsiteX8" fmla="*/ 9226 w 11933"/>
                  <a:gd name="connsiteY8" fmla="*/ 5967 h 11833"/>
                  <a:gd name="connsiteX9" fmla="*/ 5967 w 11933"/>
                  <a:gd name="connsiteY9" fmla="*/ 2056 h 11833"/>
                  <a:gd name="connsiteX10" fmla="*/ 5967 w 11933"/>
                  <a:gd name="connsiteY10" fmla="*/ 2056 h 11833"/>
                  <a:gd name="connsiteX11" fmla="*/ 2056 w 11933"/>
                  <a:gd name="connsiteY11" fmla="*/ 5315 h 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33" h="11833">
                    <a:moveTo>
                      <a:pt x="5315" y="11833"/>
                    </a:moveTo>
                    <a:cubicBezTo>
                      <a:pt x="2056" y="11833"/>
                      <a:pt x="-551" y="8574"/>
                      <a:pt x="101" y="5315"/>
                    </a:cubicBezTo>
                    <a:cubicBezTo>
                      <a:pt x="101" y="2056"/>
                      <a:pt x="3360" y="-551"/>
                      <a:pt x="6619" y="101"/>
                    </a:cubicBezTo>
                    <a:cubicBezTo>
                      <a:pt x="9878" y="101"/>
                      <a:pt x="12485" y="3360"/>
                      <a:pt x="11833" y="6619"/>
                    </a:cubicBezTo>
                    <a:cubicBezTo>
                      <a:pt x="11833" y="9226"/>
                      <a:pt x="9226" y="11833"/>
                      <a:pt x="5315" y="11833"/>
                    </a:cubicBezTo>
                    <a:cubicBezTo>
                      <a:pt x="5967" y="11833"/>
                      <a:pt x="5315" y="11833"/>
                      <a:pt x="5315" y="11833"/>
                    </a:cubicBezTo>
                    <a:close/>
                    <a:moveTo>
                      <a:pt x="2056" y="5315"/>
                    </a:moveTo>
                    <a:cubicBezTo>
                      <a:pt x="2056" y="7271"/>
                      <a:pt x="3360" y="9226"/>
                      <a:pt x="5315" y="9226"/>
                    </a:cubicBezTo>
                    <a:cubicBezTo>
                      <a:pt x="7271" y="9226"/>
                      <a:pt x="9226" y="7922"/>
                      <a:pt x="9226" y="5967"/>
                    </a:cubicBezTo>
                    <a:cubicBezTo>
                      <a:pt x="9226" y="4011"/>
                      <a:pt x="7922" y="2056"/>
                      <a:pt x="5967" y="2056"/>
                    </a:cubicBezTo>
                    <a:cubicBezTo>
                      <a:pt x="5967" y="2056"/>
                      <a:pt x="5967" y="2056"/>
                      <a:pt x="5967" y="2056"/>
                    </a:cubicBezTo>
                    <a:cubicBezTo>
                      <a:pt x="4011" y="2056"/>
                      <a:pt x="2708" y="3360"/>
                      <a:pt x="2056" y="5315"/>
                    </a:cubicBezTo>
                    <a:close/>
                  </a:path>
                </a:pathLst>
              </a:custGeom>
              <a:solidFill>
                <a:srgbClr val="A7A9AC"/>
              </a:solidFill>
              <a:ln w="6482" cap="flat">
                <a:noFill/>
                <a:prstDash val="solid"/>
                <a:miter/>
              </a:ln>
            </p:spPr>
            <p:txBody>
              <a:bodyPr rtlCol="0" anchor="ctr"/>
              <a:lstStyle/>
              <a:p>
                <a:endParaRPr lang="en-BE">
                  <a:latin typeface="Trebuchet MS" panose="020B0603020202020204" pitchFamily="34" charset="0"/>
                </a:endParaRPr>
              </a:p>
            </p:txBody>
          </p:sp>
        </p:grpSp>
        <p:grpSp>
          <p:nvGrpSpPr>
            <p:cNvPr id="590" name="Graphique 63">
              <a:extLst>
                <a:ext uri="{FF2B5EF4-FFF2-40B4-BE49-F238E27FC236}">
                  <a16:creationId xmlns:a16="http://schemas.microsoft.com/office/drawing/2014/main" id="{1E2AC162-8259-44D0-AB10-B8188ADD37EA}"/>
                </a:ext>
              </a:extLst>
            </p:cNvPr>
            <p:cNvGrpSpPr/>
            <p:nvPr/>
          </p:nvGrpSpPr>
          <p:grpSpPr>
            <a:xfrm>
              <a:off x="1908932" y="4843180"/>
              <a:ext cx="290222" cy="127131"/>
              <a:chOff x="1908932" y="4843180"/>
              <a:chExt cx="290222" cy="127131"/>
            </a:xfrm>
          </p:grpSpPr>
          <p:sp>
            <p:nvSpPr>
              <p:cNvPr id="592" name="Forme libre : forme 591">
                <a:extLst>
                  <a:ext uri="{FF2B5EF4-FFF2-40B4-BE49-F238E27FC236}">
                    <a16:creationId xmlns:a16="http://schemas.microsoft.com/office/drawing/2014/main" id="{77EB49E1-5684-4D4C-BA5E-EDA83B0BEE4D}"/>
                  </a:ext>
                </a:extLst>
              </p:cNvPr>
              <p:cNvSpPr/>
              <p:nvPr/>
            </p:nvSpPr>
            <p:spPr>
              <a:xfrm>
                <a:off x="1908932" y="4843180"/>
                <a:ext cx="290222" cy="127131"/>
              </a:xfrm>
              <a:custGeom>
                <a:avLst/>
                <a:gdLst>
                  <a:gd name="connsiteX0" fmla="*/ 279418 w 290222"/>
                  <a:gd name="connsiteY0" fmla="*/ 19554 h 127131"/>
                  <a:gd name="connsiteX1" fmla="*/ 214888 w 290222"/>
                  <a:gd name="connsiteY1" fmla="*/ 13688 h 127131"/>
                  <a:gd name="connsiteX2" fmla="*/ 188164 w 290222"/>
                  <a:gd name="connsiteY2" fmla="*/ 0 h 127131"/>
                  <a:gd name="connsiteX3" fmla="*/ 86481 w 290222"/>
                  <a:gd name="connsiteY3" fmla="*/ 59315 h 127131"/>
                  <a:gd name="connsiteX4" fmla="*/ 17388 w 290222"/>
                  <a:gd name="connsiteY4" fmla="*/ 63878 h 127131"/>
                  <a:gd name="connsiteX5" fmla="*/ 2396 w 290222"/>
                  <a:gd name="connsiteY5" fmla="*/ 110809 h 127131"/>
                  <a:gd name="connsiteX6" fmla="*/ 104080 w 290222"/>
                  <a:gd name="connsiteY6" fmla="*/ 127104 h 127131"/>
                  <a:gd name="connsiteX7" fmla="*/ 205111 w 290222"/>
                  <a:gd name="connsiteY7" fmla="*/ 115371 h 127131"/>
                  <a:gd name="connsiteX8" fmla="*/ 252042 w 290222"/>
                  <a:gd name="connsiteY8" fmla="*/ 112112 h 127131"/>
                  <a:gd name="connsiteX9" fmla="*/ 288543 w 290222"/>
                  <a:gd name="connsiteY9" fmla="*/ 101031 h 127131"/>
                  <a:gd name="connsiteX10" fmla="*/ 279418 w 290222"/>
                  <a:gd name="connsiteY10" fmla="*/ 19554 h 12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0222" h="127131">
                    <a:moveTo>
                      <a:pt x="279418" y="19554"/>
                    </a:moveTo>
                    <a:cubicBezTo>
                      <a:pt x="262471" y="51493"/>
                      <a:pt x="233139" y="37153"/>
                      <a:pt x="214888" y="13688"/>
                    </a:cubicBezTo>
                    <a:cubicBezTo>
                      <a:pt x="205111" y="1304"/>
                      <a:pt x="188164" y="0"/>
                      <a:pt x="188164" y="0"/>
                    </a:cubicBezTo>
                    <a:lnTo>
                      <a:pt x="86481" y="59315"/>
                    </a:lnTo>
                    <a:cubicBezTo>
                      <a:pt x="86481" y="59315"/>
                      <a:pt x="21951" y="59967"/>
                      <a:pt x="17388" y="63878"/>
                    </a:cubicBezTo>
                    <a:cubicBezTo>
                      <a:pt x="12825" y="67789"/>
                      <a:pt x="-6729" y="104942"/>
                      <a:pt x="2396" y="110809"/>
                    </a:cubicBezTo>
                    <a:cubicBezTo>
                      <a:pt x="11522" y="116675"/>
                      <a:pt x="50631" y="127756"/>
                      <a:pt x="104080" y="127104"/>
                    </a:cubicBezTo>
                    <a:cubicBezTo>
                      <a:pt x="158180" y="126452"/>
                      <a:pt x="205111" y="115371"/>
                      <a:pt x="205111" y="115371"/>
                    </a:cubicBezTo>
                    <a:cubicBezTo>
                      <a:pt x="205111" y="115371"/>
                      <a:pt x="233791" y="114068"/>
                      <a:pt x="252042" y="112112"/>
                    </a:cubicBezTo>
                    <a:cubicBezTo>
                      <a:pt x="270944" y="110809"/>
                      <a:pt x="283329" y="112112"/>
                      <a:pt x="288543" y="101031"/>
                    </a:cubicBezTo>
                    <a:cubicBezTo>
                      <a:pt x="294410" y="89950"/>
                      <a:pt x="283329" y="36501"/>
                      <a:pt x="279418" y="19554"/>
                    </a:cubicBezTo>
                    <a:close/>
                  </a:path>
                </a:pathLst>
              </a:custGeom>
              <a:solidFill>
                <a:srgbClr val="40383A"/>
              </a:solidFill>
              <a:ln w="6482" cap="flat">
                <a:noFill/>
                <a:prstDash val="solid"/>
                <a:miter/>
              </a:ln>
            </p:spPr>
            <p:txBody>
              <a:bodyPr rtlCol="0" anchor="ctr"/>
              <a:lstStyle/>
              <a:p>
                <a:endParaRPr lang="en-BE">
                  <a:latin typeface="Trebuchet MS" panose="020B0603020202020204" pitchFamily="34" charset="0"/>
                </a:endParaRPr>
              </a:p>
            </p:txBody>
          </p:sp>
          <p:sp>
            <p:nvSpPr>
              <p:cNvPr id="593" name="Forme libre : forme 592">
                <a:extLst>
                  <a:ext uri="{FF2B5EF4-FFF2-40B4-BE49-F238E27FC236}">
                    <a16:creationId xmlns:a16="http://schemas.microsoft.com/office/drawing/2014/main" id="{3AF6D91B-0CDB-4C49-AE77-C593F5A83F40}"/>
                  </a:ext>
                </a:extLst>
              </p:cNvPr>
              <p:cNvSpPr/>
              <p:nvPr/>
            </p:nvSpPr>
            <p:spPr>
              <a:xfrm>
                <a:off x="1914580" y="4924657"/>
                <a:ext cx="284198" cy="22161"/>
              </a:xfrm>
              <a:custGeom>
                <a:avLst/>
                <a:gdLst>
                  <a:gd name="connsiteX0" fmla="*/ 82788 w 284198"/>
                  <a:gd name="connsiteY0" fmla="*/ 22162 h 22161"/>
                  <a:gd name="connsiteX1" fmla="*/ 196855 w 284198"/>
                  <a:gd name="connsiteY1" fmla="*/ 14340 h 22161"/>
                  <a:gd name="connsiteX2" fmla="*/ 284198 w 284198"/>
                  <a:gd name="connsiteY2" fmla="*/ 1955 h 22161"/>
                  <a:gd name="connsiteX3" fmla="*/ 284198 w 284198"/>
                  <a:gd name="connsiteY3" fmla="*/ 0 h 22161"/>
                  <a:gd name="connsiteX4" fmla="*/ 196855 w 284198"/>
                  <a:gd name="connsiteY4" fmla="*/ 12384 h 22161"/>
                  <a:gd name="connsiteX5" fmla="*/ 83439 w 284198"/>
                  <a:gd name="connsiteY5" fmla="*/ 20206 h 22161"/>
                  <a:gd name="connsiteX6" fmla="*/ 659 w 284198"/>
                  <a:gd name="connsiteY6" fmla="*/ 4563 h 22161"/>
                  <a:gd name="connsiteX7" fmla="*/ 7 w 284198"/>
                  <a:gd name="connsiteY7" fmla="*/ 6518 h 22161"/>
                  <a:gd name="connsiteX8" fmla="*/ 82788 w 284198"/>
                  <a:gd name="connsiteY8" fmla="*/ 22162 h 22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4198" h="22161">
                    <a:moveTo>
                      <a:pt x="82788" y="22162"/>
                    </a:moveTo>
                    <a:cubicBezTo>
                      <a:pt x="123200" y="22162"/>
                      <a:pt x="170783" y="18251"/>
                      <a:pt x="196855" y="14340"/>
                    </a:cubicBezTo>
                    <a:cubicBezTo>
                      <a:pt x="224231" y="10429"/>
                      <a:pt x="283547" y="1955"/>
                      <a:pt x="284198" y="1955"/>
                    </a:cubicBezTo>
                    <a:lnTo>
                      <a:pt x="284198" y="0"/>
                    </a:lnTo>
                    <a:cubicBezTo>
                      <a:pt x="283547" y="0"/>
                      <a:pt x="224231" y="7822"/>
                      <a:pt x="196855" y="12384"/>
                    </a:cubicBezTo>
                    <a:cubicBezTo>
                      <a:pt x="170783" y="16295"/>
                      <a:pt x="123200" y="20206"/>
                      <a:pt x="83439" y="20206"/>
                    </a:cubicBezTo>
                    <a:cubicBezTo>
                      <a:pt x="45634" y="20206"/>
                      <a:pt x="659" y="4563"/>
                      <a:pt x="659" y="4563"/>
                    </a:cubicBezTo>
                    <a:lnTo>
                      <a:pt x="7" y="6518"/>
                    </a:lnTo>
                    <a:cubicBezTo>
                      <a:pt x="-645" y="6518"/>
                      <a:pt x="44330" y="22162"/>
                      <a:pt x="82788" y="22162"/>
                    </a:cubicBezTo>
                    <a:close/>
                  </a:path>
                </a:pathLst>
              </a:custGeom>
              <a:solidFill>
                <a:srgbClr val="A7A9AC"/>
              </a:solidFill>
              <a:ln w="6482" cap="flat">
                <a:noFill/>
                <a:prstDash val="solid"/>
                <a:miter/>
              </a:ln>
            </p:spPr>
            <p:txBody>
              <a:bodyPr rtlCol="0" anchor="ctr"/>
              <a:lstStyle/>
              <a:p>
                <a:endParaRPr lang="en-BE">
                  <a:latin typeface="Trebuchet MS" panose="020B0603020202020204" pitchFamily="34" charset="0"/>
                </a:endParaRPr>
              </a:p>
            </p:txBody>
          </p:sp>
          <p:sp>
            <p:nvSpPr>
              <p:cNvPr id="594" name="Forme libre : forme 593">
                <a:extLst>
                  <a:ext uri="{FF2B5EF4-FFF2-40B4-BE49-F238E27FC236}">
                    <a16:creationId xmlns:a16="http://schemas.microsoft.com/office/drawing/2014/main" id="{9B05EE0A-C8AB-49C6-843E-F84C1AA05D15}"/>
                  </a:ext>
                </a:extLst>
              </p:cNvPr>
              <p:cNvSpPr/>
              <p:nvPr/>
            </p:nvSpPr>
            <p:spPr>
              <a:xfrm>
                <a:off x="2014967" y="4843832"/>
                <a:ext cx="131014" cy="69744"/>
              </a:xfrm>
              <a:custGeom>
                <a:avLst/>
                <a:gdLst>
                  <a:gd name="connsiteX0" fmla="*/ 44323 w 131014"/>
                  <a:gd name="connsiteY0" fmla="*/ 69744 h 69744"/>
                  <a:gd name="connsiteX1" fmla="*/ 71700 w 131014"/>
                  <a:gd name="connsiteY1" fmla="*/ 67789 h 69744"/>
                  <a:gd name="connsiteX2" fmla="*/ 131015 w 131014"/>
                  <a:gd name="connsiteY2" fmla="*/ 33243 h 69744"/>
                  <a:gd name="connsiteX3" fmla="*/ 129711 w 131014"/>
                  <a:gd name="connsiteY3" fmla="*/ 31287 h 69744"/>
                  <a:gd name="connsiteX4" fmla="*/ 71700 w 131014"/>
                  <a:gd name="connsiteY4" fmla="*/ 65182 h 69744"/>
                  <a:gd name="connsiteX5" fmla="*/ 3911 w 131014"/>
                  <a:gd name="connsiteY5" fmla="*/ 59967 h 69744"/>
                  <a:gd name="connsiteX6" fmla="*/ 91906 w 131014"/>
                  <a:gd name="connsiteY6" fmla="*/ 1956 h 69744"/>
                  <a:gd name="connsiteX7" fmla="*/ 90602 w 131014"/>
                  <a:gd name="connsiteY7" fmla="*/ 0 h 69744"/>
                  <a:gd name="connsiteX8" fmla="*/ 0 w 131014"/>
                  <a:gd name="connsiteY8" fmla="*/ 59967 h 69744"/>
                  <a:gd name="connsiteX9" fmla="*/ 1304 w 131014"/>
                  <a:gd name="connsiteY9" fmla="*/ 60619 h 69744"/>
                  <a:gd name="connsiteX10" fmla="*/ 44323 w 131014"/>
                  <a:gd name="connsiteY10" fmla="*/ 69744 h 6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014" h="69744">
                    <a:moveTo>
                      <a:pt x="44323" y="69744"/>
                    </a:moveTo>
                    <a:cubicBezTo>
                      <a:pt x="55404" y="69744"/>
                      <a:pt x="65182" y="69092"/>
                      <a:pt x="71700" y="67789"/>
                    </a:cubicBezTo>
                    <a:cubicBezTo>
                      <a:pt x="87343" y="65833"/>
                      <a:pt x="129059" y="34546"/>
                      <a:pt x="131015" y="33243"/>
                    </a:cubicBezTo>
                    <a:lnTo>
                      <a:pt x="129711" y="31287"/>
                    </a:lnTo>
                    <a:cubicBezTo>
                      <a:pt x="129059" y="31287"/>
                      <a:pt x="86691" y="63226"/>
                      <a:pt x="71700" y="65182"/>
                    </a:cubicBezTo>
                    <a:cubicBezTo>
                      <a:pt x="54752" y="67789"/>
                      <a:pt x="18903" y="68441"/>
                      <a:pt x="3911" y="59967"/>
                    </a:cubicBezTo>
                    <a:lnTo>
                      <a:pt x="91906" y="1956"/>
                    </a:lnTo>
                    <a:lnTo>
                      <a:pt x="90602" y="0"/>
                    </a:lnTo>
                    <a:lnTo>
                      <a:pt x="0" y="59967"/>
                    </a:lnTo>
                    <a:lnTo>
                      <a:pt x="1304" y="60619"/>
                    </a:lnTo>
                    <a:cubicBezTo>
                      <a:pt x="9777" y="67789"/>
                      <a:pt x="28028" y="69744"/>
                      <a:pt x="44323" y="69744"/>
                    </a:cubicBezTo>
                    <a:close/>
                  </a:path>
                </a:pathLst>
              </a:custGeom>
              <a:solidFill>
                <a:srgbClr val="A7A9AC"/>
              </a:solidFill>
              <a:ln w="6482" cap="flat">
                <a:noFill/>
                <a:prstDash val="solid"/>
                <a:miter/>
              </a:ln>
            </p:spPr>
            <p:txBody>
              <a:bodyPr rtlCol="0" anchor="ctr"/>
              <a:lstStyle/>
              <a:p>
                <a:endParaRPr lang="en-BE">
                  <a:latin typeface="Trebuchet MS" panose="020B0603020202020204" pitchFamily="34" charset="0"/>
                </a:endParaRPr>
              </a:p>
            </p:txBody>
          </p:sp>
          <p:sp>
            <p:nvSpPr>
              <p:cNvPr id="595" name="Forme libre : forme 594">
                <a:extLst>
                  <a:ext uri="{FF2B5EF4-FFF2-40B4-BE49-F238E27FC236}">
                    <a16:creationId xmlns:a16="http://schemas.microsoft.com/office/drawing/2014/main" id="{8DB613BD-AAEF-451B-AF4C-76CBFB16C78A}"/>
                  </a:ext>
                </a:extLst>
              </p:cNvPr>
              <p:cNvSpPr/>
              <p:nvPr/>
            </p:nvSpPr>
            <p:spPr>
              <a:xfrm>
                <a:off x="2043646" y="4891966"/>
                <a:ext cx="11833" cy="11833"/>
              </a:xfrm>
              <a:custGeom>
                <a:avLst/>
                <a:gdLst>
                  <a:gd name="connsiteX0" fmla="*/ 5215 w 11833"/>
                  <a:gd name="connsiteY0" fmla="*/ 11833 h 11833"/>
                  <a:gd name="connsiteX1" fmla="*/ 1304 w 11833"/>
                  <a:gd name="connsiteY1" fmla="*/ 9878 h 11833"/>
                  <a:gd name="connsiteX2" fmla="*/ 0 w 11833"/>
                  <a:gd name="connsiteY2" fmla="*/ 5315 h 11833"/>
                  <a:gd name="connsiteX3" fmla="*/ 6518 w 11833"/>
                  <a:gd name="connsiteY3" fmla="*/ 101 h 11833"/>
                  <a:gd name="connsiteX4" fmla="*/ 11733 w 11833"/>
                  <a:gd name="connsiteY4" fmla="*/ 6619 h 11833"/>
                  <a:gd name="connsiteX5" fmla="*/ 5215 w 11833"/>
                  <a:gd name="connsiteY5" fmla="*/ 11833 h 11833"/>
                  <a:gd name="connsiteX6" fmla="*/ 5215 w 11833"/>
                  <a:gd name="connsiteY6" fmla="*/ 11833 h 11833"/>
                  <a:gd name="connsiteX7" fmla="*/ 1955 w 11833"/>
                  <a:gd name="connsiteY7" fmla="*/ 5967 h 11833"/>
                  <a:gd name="connsiteX8" fmla="*/ 5215 w 11833"/>
                  <a:gd name="connsiteY8" fmla="*/ 9878 h 11833"/>
                  <a:gd name="connsiteX9" fmla="*/ 9125 w 11833"/>
                  <a:gd name="connsiteY9" fmla="*/ 6619 h 11833"/>
                  <a:gd name="connsiteX10" fmla="*/ 5866 w 11833"/>
                  <a:gd name="connsiteY10" fmla="*/ 2708 h 11833"/>
                  <a:gd name="connsiteX11" fmla="*/ 5866 w 11833"/>
                  <a:gd name="connsiteY11" fmla="*/ 2708 h 11833"/>
                  <a:gd name="connsiteX12" fmla="*/ 1955 w 11833"/>
                  <a:gd name="connsiteY12" fmla="*/ 5967 h 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33" h="11833">
                    <a:moveTo>
                      <a:pt x="5215" y="11833"/>
                    </a:moveTo>
                    <a:cubicBezTo>
                      <a:pt x="3911" y="11833"/>
                      <a:pt x="1955" y="11181"/>
                      <a:pt x="1304" y="9878"/>
                    </a:cubicBezTo>
                    <a:cubicBezTo>
                      <a:pt x="0" y="8574"/>
                      <a:pt x="0" y="7270"/>
                      <a:pt x="0" y="5315"/>
                    </a:cubicBezTo>
                    <a:cubicBezTo>
                      <a:pt x="0" y="2056"/>
                      <a:pt x="3259" y="-551"/>
                      <a:pt x="6518" y="101"/>
                    </a:cubicBezTo>
                    <a:cubicBezTo>
                      <a:pt x="9777" y="101"/>
                      <a:pt x="12385" y="3360"/>
                      <a:pt x="11733" y="6619"/>
                    </a:cubicBezTo>
                    <a:cubicBezTo>
                      <a:pt x="11081" y="9878"/>
                      <a:pt x="8474" y="11833"/>
                      <a:pt x="5215" y="11833"/>
                    </a:cubicBezTo>
                    <a:cubicBezTo>
                      <a:pt x="5215" y="11833"/>
                      <a:pt x="5215" y="11833"/>
                      <a:pt x="5215" y="11833"/>
                    </a:cubicBezTo>
                    <a:close/>
                    <a:moveTo>
                      <a:pt x="1955" y="5967"/>
                    </a:moveTo>
                    <a:cubicBezTo>
                      <a:pt x="1955" y="7922"/>
                      <a:pt x="3259" y="9878"/>
                      <a:pt x="5215" y="9878"/>
                    </a:cubicBezTo>
                    <a:cubicBezTo>
                      <a:pt x="7170" y="9878"/>
                      <a:pt x="9125" y="8574"/>
                      <a:pt x="9125" y="6619"/>
                    </a:cubicBezTo>
                    <a:cubicBezTo>
                      <a:pt x="9125" y="4663"/>
                      <a:pt x="7822" y="2708"/>
                      <a:pt x="5866" y="2708"/>
                    </a:cubicBezTo>
                    <a:cubicBezTo>
                      <a:pt x="5866" y="2708"/>
                      <a:pt x="5866" y="2708"/>
                      <a:pt x="5866" y="2708"/>
                    </a:cubicBezTo>
                    <a:cubicBezTo>
                      <a:pt x="3911" y="2056"/>
                      <a:pt x="1955" y="4011"/>
                      <a:pt x="1955" y="5967"/>
                    </a:cubicBezTo>
                    <a:close/>
                  </a:path>
                </a:pathLst>
              </a:custGeom>
              <a:solidFill>
                <a:srgbClr val="A7A9AC"/>
              </a:solidFill>
              <a:ln w="6482" cap="flat">
                <a:noFill/>
                <a:prstDash val="solid"/>
                <a:miter/>
              </a:ln>
            </p:spPr>
            <p:txBody>
              <a:bodyPr rtlCol="0" anchor="ctr"/>
              <a:lstStyle/>
              <a:p>
                <a:endParaRPr lang="en-BE">
                  <a:latin typeface="Trebuchet MS" panose="020B0603020202020204" pitchFamily="34" charset="0"/>
                </a:endParaRPr>
              </a:p>
            </p:txBody>
          </p:sp>
          <p:sp>
            <p:nvSpPr>
              <p:cNvPr id="596" name="Forme libre : forme 595">
                <a:extLst>
                  <a:ext uri="{FF2B5EF4-FFF2-40B4-BE49-F238E27FC236}">
                    <a16:creationId xmlns:a16="http://schemas.microsoft.com/office/drawing/2014/main" id="{71F59C23-7A36-4623-A67B-E7A7E73ED3ED}"/>
                  </a:ext>
                </a:extLst>
              </p:cNvPr>
              <p:cNvSpPr/>
              <p:nvPr/>
            </p:nvSpPr>
            <p:spPr>
              <a:xfrm>
                <a:off x="2069719" y="4876974"/>
                <a:ext cx="11833" cy="11833"/>
              </a:xfrm>
              <a:custGeom>
                <a:avLst/>
                <a:gdLst>
                  <a:gd name="connsiteX0" fmla="*/ 5215 w 11833"/>
                  <a:gd name="connsiteY0" fmla="*/ 11833 h 11833"/>
                  <a:gd name="connsiteX1" fmla="*/ 1304 w 11833"/>
                  <a:gd name="connsiteY1" fmla="*/ 9878 h 11833"/>
                  <a:gd name="connsiteX2" fmla="*/ 0 w 11833"/>
                  <a:gd name="connsiteY2" fmla="*/ 5315 h 11833"/>
                  <a:gd name="connsiteX3" fmla="*/ 6518 w 11833"/>
                  <a:gd name="connsiteY3" fmla="*/ 101 h 11833"/>
                  <a:gd name="connsiteX4" fmla="*/ 11733 w 11833"/>
                  <a:gd name="connsiteY4" fmla="*/ 6619 h 11833"/>
                  <a:gd name="connsiteX5" fmla="*/ 5215 w 11833"/>
                  <a:gd name="connsiteY5" fmla="*/ 11833 h 11833"/>
                  <a:gd name="connsiteX6" fmla="*/ 5215 w 11833"/>
                  <a:gd name="connsiteY6" fmla="*/ 11833 h 11833"/>
                  <a:gd name="connsiteX7" fmla="*/ 1955 w 11833"/>
                  <a:gd name="connsiteY7" fmla="*/ 5967 h 11833"/>
                  <a:gd name="connsiteX8" fmla="*/ 2607 w 11833"/>
                  <a:gd name="connsiteY8" fmla="*/ 8574 h 11833"/>
                  <a:gd name="connsiteX9" fmla="*/ 5215 w 11833"/>
                  <a:gd name="connsiteY9" fmla="*/ 9878 h 11833"/>
                  <a:gd name="connsiteX10" fmla="*/ 9125 w 11833"/>
                  <a:gd name="connsiteY10" fmla="*/ 6619 h 11833"/>
                  <a:gd name="connsiteX11" fmla="*/ 5866 w 11833"/>
                  <a:gd name="connsiteY11" fmla="*/ 2708 h 11833"/>
                  <a:gd name="connsiteX12" fmla="*/ 5866 w 11833"/>
                  <a:gd name="connsiteY12" fmla="*/ 2708 h 11833"/>
                  <a:gd name="connsiteX13" fmla="*/ 1955 w 11833"/>
                  <a:gd name="connsiteY13" fmla="*/ 5967 h 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33" h="11833">
                    <a:moveTo>
                      <a:pt x="5215" y="11833"/>
                    </a:moveTo>
                    <a:cubicBezTo>
                      <a:pt x="3911" y="11833"/>
                      <a:pt x="1955" y="11181"/>
                      <a:pt x="1304" y="9878"/>
                    </a:cubicBezTo>
                    <a:cubicBezTo>
                      <a:pt x="0" y="8574"/>
                      <a:pt x="0" y="7271"/>
                      <a:pt x="0" y="5315"/>
                    </a:cubicBezTo>
                    <a:cubicBezTo>
                      <a:pt x="0" y="2056"/>
                      <a:pt x="3259" y="-551"/>
                      <a:pt x="6518" y="101"/>
                    </a:cubicBezTo>
                    <a:cubicBezTo>
                      <a:pt x="9777" y="101"/>
                      <a:pt x="12385" y="3360"/>
                      <a:pt x="11733" y="6619"/>
                    </a:cubicBezTo>
                    <a:cubicBezTo>
                      <a:pt x="11081" y="9878"/>
                      <a:pt x="8474" y="11833"/>
                      <a:pt x="5215" y="11833"/>
                    </a:cubicBezTo>
                    <a:cubicBezTo>
                      <a:pt x="5215" y="11833"/>
                      <a:pt x="5215" y="11833"/>
                      <a:pt x="5215" y="11833"/>
                    </a:cubicBezTo>
                    <a:close/>
                    <a:moveTo>
                      <a:pt x="1955" y="5967"/>
                    </a:moveTo>
                    <a:cubicBezTo>
                      <a:pt x="1955" y="6619"/>
                      <a:pt x="1955" y="7922"/>
                      <a:pt x="2607" y="8574"/>
                    </a:cubicBezTo>
                    <a:cubicBezTo>
                      <a:pt x="3259" y="9226"/>
                      <a:pt x="3911" y="9878"/>
                      <a:pt x="5215" y="9878"/>
                    </a:cubicBezTo>
                    <a:cubicBezTo>
                      <a:pt x="7170" y="9878"/>
                      <a:pt x="9125" y="8574"/>
                      <a:pt x="9125" y="6619"/>
                    </a:cubicBezTo>
                    <a:cubicBezTo>
                      <a:pt x="9125" y="4663"/>
                      <a:pt x="7822" y="2708"/>
                      <a:pt x="5866" y="2708"/>
                    </a:cubicBezTo>
                    <a:cubicBezTo>
                      <a:pt x="5866" y="2708"/>
                      <a:pt x="5866" y="2708"/>
                      <a:pt x="5866" y="2708"/>
                    </a:cubicBezTo>
                    <a:cubicBezTo>
                      <a:pt x="3911" y="2708"/>
                      <a:pt x="1955" y="4011"/>
                      <a:pt x="1955" y="5967"/>
                    </a:cubicBezTo>
                    <a:close/>
                  </a:path>
                </a:pathLst>
              </a:custGeom>
              <a:solidFill>
                <a:srgbClr val="A7A9AC"/>
              </a:solidFill>
              <a:ln w="6482" cap="flat">
                <a:noFill/>
                <a:prstDash val="solid"/>
                <a:miter/>
              </a:ln>
            </p:spPr>
            <p:txBody>
              <a:bodyPr rtlCol="0" anchor="ctr"/>
              <a:lstStyle/>
              <a:p>
                <a:endParaRPr lang="en-BE">
                  <a:latin typeface="Trebuchet MS" panose="020B0603020202020204" pitchFamily="34" charset="0"/>
                </a:endParaRPr>
              </a:p>
            </p:txBody>
          </p:sp>
          <p:sp>
            <p:nvSpPr>
              <p:cNvPr id="597" name="Forme libre : forme 596">
                <a:extLst>
                  <a:ext uri="{FF2B5EF4-FFF2-40B4-BE49-F238E27FC236}">
                    <a16:creationId xmlns:a16="http://schemas.microsoft.com/office/drawing/2014/main" id="{46A760B9-4041-46DD-8F8F-D2B5F482B448}"/>
                  </a:ext>
                </a:extLst>
              </p:cNvPr>
              <p:cNvSpPr/>
              <p:nvPr/>
            </p:nvSpPr>
            <p:spPr>
              <a:xfrm>
                <a:off x="2093736" y="4859375"/>
                <a:ext cx="11933" cy="11833"/>
              </a:xfrm>
              <a:custGeom>
                <a:avLst/>
                <a:gdLst>
                  <a:gd name="connsiteX0" fmla="*/ 5315 w 11933"/>
                  <a:gd name="connsiteY0" fmla="*/ 11833 h 11833"/>
                  <a:gd name="connsiteX1" fmla="*/ 101 w 11933"/>
                  <a:gd name="connsiteY1" fmla="*/ 5315 h 11833"/>
                  <a:gd name="connsiteX2" fmla="*/ 6619 w 11933"/>
                  <a:gd name="connsiteY2" fmla="*/ 101 h 11833"/>
                  <a:gd name="connsiteX3" fmla="*/ 11833 w 11933"/>
                  <a:gd name="connsiteY3" fmla="*/ 6619 h 11833"/>
                  <a:gd name="connsiteX4" fmla="*/ 5315 w 11933"/>
                  <a:gd name="connsiteY4" fmla="*/ 11833 h 11833"/>
                  <a:gd name="connsiteX5" fmla="*/ 5315 w 11933"/>
                  <a:gd name="connsiteY5" fmla="*/ 11833 h 11833"/>
                  <a:gd name="connsiteX6" fmla="*/ 2056 w 11933"/>
                  <a:gd name="connsiteY6" fmla="*/ 5315 h 11833"/>
                  <a:gd name="connsiteX7" fmla="*/ 5315 w 11933"/>
                  <a:gd name="connsiteY7" fmla="*/ 9226 h 11833"/>
                  <a:gd name="connsiteX8" fmla="*/ 9226 w 11933"/>
                  <a:gd name="connsiteY8" fmla="*/ 5967 h 11833"/>
                  <a:gd name="connsiteX9" fmla="*/ 5967 w 11933"/>
                  <a:gd name="connsiteY9" fmla="*/ 2056 h 11833"/>
                  <a:gd name="connsiteX10" fmla="*/ 5967 w 11933"/>
                  <a:gd name="connsiteY10" fmla="*/ 2056 h 11833"/>
                  <a:gd name="connsiteX11" fmla="*/ 2056 w 11933"/>
                  <a:gd name="connsiteY11" fmla="*/ 5315 h 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33" h="11833">
                    <a:moveTo>
                      <a:pt x="5315" y="11833"/>
                    </a:moveTo>
                    <a:cubicBezTo>
                      <a:pt x="2056" y="11833"/>
                      <a:pt x="-551" y="8574"/>
                      <a:pt x="101" y="5315"/>
                    </a:cubicBezTo>
                    <a:cubicBezTo>
                      <a:pt x="101" y="2056"/>
                      <a:pt x="3360" y="-551"/>
                      <a:pt x="6619" y="101"/>
                    </a:cubicBezTo>
                    <a:cubicBezTo>
                      <a:pt x="9878" y="101"/>
                      <a:pt x="12485" y="3360"/>
                      <a:pt x="11833" y="6619"/>
                    </a:cubicBezTo>
                    <a:cubicBezTo>
                      <a:pt x="11181" y="9226"/>
                      <a:pt x="9226" y="11833"/>
                      <a:pt x="5315" y="11833"/>
                    </a:cubicBezTo>
                    <a:cubicBezTo>
                      <a:pt x="5967" y="11833"/>
                      <a:pt x="5315" y="11833"/>
                      <a:pt x="5315" y="11833"/>
                    </a:cubicBezTo>
                    <a:close/>
                    <a:moveTo>
                      <a:pt x="2056" y="5315"/>
                    </a:moveTo>
                    <a:cubicBezTo>
                      <a:pt x="2056" y="7270"/>
                      <a:pt x="3360" y="9226"/>
                      <a:pt x="5315" y="9226"/>
                    </a:cubicBezTo>
                    <a:cubicBezTo>
                      <a:pt x="7271" y="9226"/>
                      <a:pt x="9226" y="7922"/>
                      <a:pt x="9226" y="5967"/>
                    </a:cubicBezTo>
                    <a:cubicBezTo>
                      <a:pt x="9226" y="4011"/>
                      <a:pt x="7922" y="2056"/>
                      <a:pt x="5967" y="2056"/>
                    </a:cubicBezTo>
                    <a:cubicBezTo>
                      <a:pt x="5967" y="2056"/>
                      <a:pt x="5967" y="2056"/>
                      <a:pt x="5967" y="2056"/>
                    </a:cubicBezTo>
                    <a:cubicBezTo>
                      <a:pt x="4011" y="2056"/>
                      <a:pt x="2056" y="3360"/>
                      <a:pt x="2056" y="5315"/>
                    </a:cubicBezTo>
                    <a:close/>
                  </a:path>
                </a:pathLst>
              </a:custGeom>
              <a:solidFill>
                <a:srgbClr val="A7A9AC"/>
              </a:solidFill>
              <a:ln w="6482" cap="flat">
                <a:noFill/>
                <a:prstDash val="solid"/>
                <a:miter/>
              </a:ln>
            </p:spPr>
            <p:txBody>
              <a:bodyPr rtlCol="0" anchor="ctr"/>
              <a:lstStyle/>
              <a:p>
                <a:endParaRPr lang="en-BE">
                  <a:latin typeface="Trebuchet MS" panose="020B0603020202020204" pitchFamily="34" charset="0"/>
                </a:endParaRPr>
              </a:p>
            </p:txBody>
          </p:sp>
        </p:grpSp>
        <p:sp>
          <p:nvSpPr>
            <p:cNvPr id="591" name="Forme libre : forme 590">
              <a:extLst>
                <a:ext uri="{FF2B5EF4-FFF2-40B4-BE49-F238E27FC236}">
                  <a16:creationId xmlns:a16="http://schemas.microsoft.com/office/drawing/2014/main" id="{5461F9AF-951D-486B-BC04-FEB0BE656236}"/>
                </a:ext>
              </a:extLst>
            </p:cNvPr>
            <p:cNvSpPr/>
            <p:nvPr/>
          </p:nvSpPr>
          <p:spPr>
            <a:xfrm>
              <a:off x="2528597" y="3669913"/>
              <a:ext cx="91254" cy="79521"/>
            </a:xfrm>
            <a:custGeom>
              <a:avLst/>
              <a:gdLst>
                <a:gd name="connsiteX0" fmla="*/ 16947 w 91254"/>
                <a:gd name="connsiteY0" fmla="*/ 0 h 79521"/>
                <a:gd name="connsiteX1" fmla="*/ 0 w 91254"/>
                <a:gd name="connsiteY1" fmla="*/ 46931 h 79521"/>
                <a:gd name="connsiteX2" fmla="*/ 58012 w 91254"/>
                <a:gd name="connsiteY2" fmla="*/ 79521 h 79521"/>
                <a:gd name="connsiteX3" fmla="*/ 91254 w 91254"/>
                <a:gd name="connsiteY3" fmla="*/ 38457 h 79521"/>
              </a:gdLst>
              <a:ahLst/>
              <a:cxnLst>
                <a:cxn ang="0">
                  <a:pos x="connsiteX0" y="connsiteY0"/>
                </a:cxn>
                <a:cxn ang="0">
                  <a:pos x="connsiteX1" y="connsiteY1"/>
                </a:cxn>
                <a:cxn ang="0">
                  <a:pos x="connsiteX2" y="connsiteY2"/>
                </a:cxn>
                <a:cxn ang="0">
                  <a:pos x="connsiteX3" y="connsiteY3"/>
                </a:cxn>
              </a:cxnLst>
              <a:rect l="l" t="t" r="r" b="b"/>
              <a:pathLst>
                <a:path w="91254" h="79521">
                  <a:moveTo>
                    <a:pt x="16947" y="0"/>
                  </a:moveTo>
                  <a:lnTo>
                    <a:pt x="0" y="46931"/>
                  </a:lnTo>
                  <a:lnTo>
                    <a:pt x="58012" y="79521"/>
                  </a:lnTo>
                  <a:lnTo>
                    <a:pt x="91254" y="38457"/>
                  </a:ln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grpSp>
    </p:spTree>
    <p:extLst>
      <p:ext uri="{BB962C8B-B14F-4D97-AF65-F5344CB8AC3E}">
        <p14:creationId xmlns:p14="http://schemas.microsoft.com/office/powerpoint/2010/main" val="26870538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273"/>
                                        </p:tgtEl>
                                        <p:attrNameLst>
                                          <p:attrName>style.visibility</p:attrName>
                                        </p:attrNameLst>
                                      </p:cBhvr>
                                      <p:to>
                                        <p:strVal val="visible"/>
                                      </p:to>
                                    </p:set>
                                    <p:animEffect transition="in" filter="fade">
                                      <p:cBhvr>
                                        <p:cTn id="7" dur="1000"/>
                                        <p:tgtEl>
                                          <p:spTgt spid="273"/>
                                        </p:tgtEl>
                                      </p:cBhvr>
                                    </p:animEffect>
                                    <p:anim calcmode="lin" valueType="num">
                                      <p:cBhvr>
                                        <p:cTn id="8" dur="1000" fill="hold"/>
                                        <p:tgtEl>
                                          <p:spTgt spid="273"/>
                                        </p:tgtEl>
                                        <p:attrNameLst>
                                          <p:attrName>ppt_x</p:attrName>
                                        </p:attrNameLst>
                                      </p:cBhvr>
                                      <p:tavLst>
                                        <p:tav tm="0">
                                          <p:val>
                                            <p:strVal val="#ppt_x"/>
                                          </p:val>
                                        </p:tav>
                                        <p:tav tm="100000">
                                          <p:val>
                                            <p:strVal val="#ppt_x"/>
                                          </p:val>
                                        </p:tav>
                                      </p:tavLst>
                                    </p:anim>
                                    <p:anim calcmode="lin" valueType="num">
                                      <p:cBhvr>
                                        <p:cTn id="9" dur="900" decel="100000" fill="hold"/>
                                        <p:tgtEl>
                                          <p:spTgt spid="27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7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269"/>
                                        </p:tgtEl>
                                        <p:attrNameLst>
                                          <p:attrName>style.visibility</p:attrName>
                                        </p:attrNameLst>
                                      </p:cBhvr>
                                      <p:to>
                                        <p:strVal val="visible"/>
                                      </p:to>
                                    </p:set>
                                    <p:animEffect transition="in" filter="fade">
                                      <p:cBhvr>
                                        <p:cTn id="14" dur="1000"/>
                                        <p:tgtEl>
                                          <p:spTgt spid="269"/>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278"/>
                                        </p:tgtEl>
                                        <p:attrNameLst>
                                          <p:attrName>style.visibility</p:attrName>
                                        </p:attrNameLst>
                                      </p:cBhvr>
                                      <p:to>
                                        <p:strVal val="visible"/>
                                      </p:to>
                                    </p:set>
                                    <p:animEffect transition="in" filter="wipe(down)">
                                      <p:cBhvr>
                                        <p:cTn id="18" dur="1000"/>
                                        <p:tgtEl>
                                          <p:spTgt spid="278"/>
                                        </p:tgtEl>
                                      </p:cBhvr>
                                    </p:animEffect>
                                  </p:childTnLst>
                                </p:cTn>
                              </p:par>
                            </p:childTnLst>
                          </p:cTn>
                        </p:par>
                      </p:childTnLst>
                    </p:cTn>
                  </p:par>
                  <p:par>
                    <p:cTn id="19" fill="hold">
                      <p:stCondLst>
                        <p:cond delay="indefinite"/>
                      </p:stCondLst>
                      <p:childTnLst>
                        <p:par>
                          <p:cTn id="20" fill="hold">
                            <p:stCondLst>
                              <p:cond delay="0"/>
                            </p:stCondLst>
                            <p:childTnLst>
                              <p:par>
                                <p:cTn id="21" presetID="37" presetClass="entr" presetSubtype="0" fill="hold" grpId="0" nodeType="clickEffect">
                                  <p:stCondLst>
                                    <p:cond delay="0"/>
                                  </p:stCondLst>
                                  <p:childTnLst>
                                    <p:set>
                                      <p:cBhvr>
                                        <p:cTn id="22" dur="1" fill="hold">
                                          <p:stCondLst>
                                            <p:cond delay="0"/>
                                          </p:stCondLst>
                                        </p:cTn>
                                        <p:tgtEl>
                                          <p:spTgt spid="275"/>
                                        </p:tgtEl>
                                        <p:attrNameLst>
                                          <p:attrName>style.visibility</p:attrName>
                                        </p:attrNameLst>
                                      </p:cBhvr>
                                      <p:to>
                                        <p:strVal val="visible"/>
                                      </p:to>
                                    </p:set>
                                    <p:animEffect transition="in" filter="fade">
                                      <p:cBhvr>
                                        <p:cTn id="23" dur="1000"/>
                                        <p:tgtEl>
                                          <p:spTgt spid="275"/>
                                        </p:tgtEl>
                                      </p:cBhvr>
                                    </p:animEffect>
                                    <p:anim calcmode="lin" valueType="num">
                                      <p:cBhvr>
                                        <p:cTn id="24" dur="1000" fill="hold"/>
                                        <p:tgtEl>
                                          <p:spTgt spid="275"/>
                                        </p:tgtEl>
                                        <p:attrNameLst>
                                          <p:attrName>ppt_x</p:attrName>
                                        </p:attrNameLst>
                                      </p:cBhvr>
                                      <p:tavLst>
                                        <p:tav tm="0">
                                          <p:val>
                                            <p:strVal val="#ppt_x"/>
                                          </p:val>
                                        </p:tav>
                                        <p:tav tm="100000">
                                          <p:val>
                                            <p:strVal val="#ppt_x"/>
                                          </p:val>
                                        </p:tav>
                                      </p:tavLst>
                                    </p:anim>
                                    <p:anim calcmode="lin" valueType="num">
                                      <p:cBhvr>
                                        <p:cTn id="25" dur="900" decel="100000" fill="hold"/>
                                        <p:tgtEl>
                                          <p:spTgt spid="27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275"/>
                                        </p:tgtEl>
                                        <p:attrNameLst>
                                          <p:attrName>ppt_y</p:attrName>
                                        </p:attrNameLst>
                                      </p:cBhvr>
                                      <p:tavLst>
                                        <p:tav tm="0">
                                          <p:val>
                                            <p:strVal val="#ppt_y-.03"/>
                                          </p:val>
                                        </p:tav>
                                        <p:tav tm="100000">
                                          <p:val>
                                            <p:strVal val="#ppt_y"/>
                                          </p:val>
                                        </p:tav>
                                      </p:tavLst>
                                    </p:anim>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274"/>
                                        </p:tgtEl>
                                        <p:attrNameLst>
                                          <p:attrName>style.visibility</p:attrName>
                                        </p:attrNameLst>
                                      </p:cBhvr>
                                      <p:to>
                                        <p:strVal val="visible"/>
                                      </p:to>
                                    </p:set>
                                    <p:animEffect transition="in" filter="fade">
                                      <p:cBhvr>
                                        <p:cTn id="30" dur="1000"/>
                                        <p:tgtEl>
                                          <p:spTgt spid="274"/>
                                        </p:tgtEl>
                                      </p:cBhvr>
                                    </p:animEffect>
                                  </p:childTnLst>
                                </p:cTn>
                              </p:par>
                            </p:childTnLst>
                          </p:cTn>
                        </p:par>
                      </p:childTnLst>
                    </p:cTn>
                  </p:par>
                  <p:par>
                    <p:cTn id="31" fill="hold">
                      <p:stCondLst>
                        <p:cond delay="indefinite"/>
                      </p:stCondLst>
                      <p:childTnLst>
                        <p:par>
                          <p:cTn id="32" fill="hold">
                            <p:stCondLst>
                              <p:cond delay="0"/>
                            </p:stCondLst>
                            <p:childTnLst>
                              <p:par>
                                <p:cTn id="33" presetID="37" presetClass="entr" presetSubtype="0" fill="hold" grpId="0" nodeType="clickEffect">
                                  <p:stCondLst>
                                    <p:cond delay="0"/>
                                  </p:stCondLst>
                                  <p:childTnLst>
                                    <p:set>
                                      <p:cBhvr>
                                        <p:cTn id="34" dur="1" fill="hold">
                                          <p:stCondLst>
                                            <p:cond delay="0"/>
                                          </p:stCondLst>
                                        </p:cTn>
                                        <p:tgtEl>
                                          <p:spTgt spid="277"/>
                                        </p:tgtEl>
                                        <p:attrNameLst>
                                          <p:attrName>style.visibility</p:attrName>
                                        </p:attrNameLst>
                                      </p:cBhvr>
                                      <p:to>
                                        <p:strVal val="visible"/>
                                      </p:to>
                                    </p:set>
                                    <p:animEffect transition="in" filter="fade">
                                      <p:cBhvr>
                                        <p:cTn id="35" dur="1000"/>
                                        <p:tgtEl>
                                          <p:spTgt spid="277"/>
                                        </p:tgtEl>
                                      </p:cBhvr>
                                    </p:animEffect>
                                    <p:anim calcmode="lin" valueType="num">
                                      <p:cBhvr>
                                        <p:cTn id="36" dur="1000" fill="hold"/>
                                        <p:tgtEl>
                                          <p:spTgt spid="277"/>
                                        </p:tgtEl>
                                        <p:attrNameLst>
                                          <p:attrName>ppt_x</p:attrName>
                                        </p:attrNameLst>
                                      </p:cBhvr>
                                      <p:tavLst>
                                        <p:tav tm="0">
                                          <p:val>
                                            <p:strVal val="#ppt_x"/>
                                          </p:val>
                                        </p:tav>
                                        <p:tav tm="100000">
                                          <p:val>
                                            <p:strVal val="#ppt_x"/>
                                          </p:val>
                                        </p:tav>
                                      </p:tavLst>
                                    </p:anim>
                                    <p:anim calcmode="lin" valueType="num">
                                      <p:cBhvr>
                                        <p:cTn id="37" dur="900" decel="100000" fill="hold"/>
                                        <p:tgtEl>
                                          <p:spTgt spid="27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277"/>
                                        </p:tgtEl>
                                        <p:attrNameLst>
                                          <p:attrName>ppt_y</p:attrName>
                                        </p:attrNameLst>
                                      </p:cBhvr>
                                      <p:tavLst>
                                        <p:tav tm="0">
                                          <p:val>
                                            <p:strVal val="#ppt_y-.03"/>
                                          </p:val>
                                        </p:tav>
                                        <p:tav tm="100000">
                                          <p:val>
                                            <p:strVal val="#ppt_y"/>
                                          </p:val>
                                        </p:tav>
                                      </p:tavLst>
                                    </p:anim>
                                  </p:childTnLst>
                                </p:cTn>
                              </p:par>
                            </p:childTnLst>
                          </p:cTn>
                        </p:par>
                        <p:par>
                          <p:cTn id="39" fill="hold">
                            <p:stCondLst>
                              <p:cond delay="1000"/>
                            </p:stCondLst>
                            <p:childTnLst>
                              <p:par>
                                <p:cTn id="40" presetID="10" presetClass="entr" presetSubtype="0" fill="hold" grpId="0" nodeType="afterEffect">
                                  <p:stCondLst>
                                    <p:cond delay="0"/>
                                  </p:stCondLst>
                                  <p:childTnLst>
                                    <p:set>
                                      <p:cBhvr>
                                        <p:cTn id="41" dur="1" fill="hold">
                                          <p:stCondLst>
                                            <p:cond delay="0"/>
                                          </p:stCondLst>
                                        </p:cTn>
                                        <p:tgtEl>
                                          <p:spTgt spid="276"/>
                                        </p:tgtEl>
                                        <p:attrNameLst>
                                          <p:attrName>style.visibility</p:attrName>
                                        </p:attrNameLst>
                                      </p:cBhvr>
                                      <p:to>
                                        <p:strVal val="visible"/>
                                      </p:to>
                                    </p:set>
                                    <p:animEffect transition="in" filter="fade">
                                      <p:cBhvr>
                                        <p:cTn id="42" dur="1000"/>
                                        <p:tgtEl>
                                          <p:spTgt spid="276"/>
                                        </p:tgtEl>
                                      </p:cBhvr>
                                    </p:animEffect>
                                  </p:childTnLst>
                                </p:cTn>
                              </p:par>
                            </p:childTnLst>
                          </p:cTn>
                        </p:par>
                        <p:par>
                          <p:cTn id="43" fill="hold">
                            <p:stCondLst>
                              <p:cond delay="2000"/>
                            </p:stCondLst>
                            <p:childTnLst>
                              <p:par>
                                <p:cTn id="44" presetID="22" presetClass="entr" presetSubtype="4" fill="hold" nodeType="afterEffect">
                                  <p:stCondLst>
                                    <p:cond delay="0"/>
                                  </p:stCondLst>
                                  <p:childTnLst>
                                    <p:set>
                                      <p:cBhvr>
                                        <p:cTn id="45" dur="1" fill="hold">
                                          <p:stCondLst>
                                            <p:cond delay="0"/>
                                          </p:stCondLst>
                                        </p:cTn>
                                        <p:tgtEl>
                                          <p:spTgt spid="555"/>
                                        </p:tgtEl>
                                        <p:attrNameLst>
                                          <p:attrName>style.visibility</p:attrName>
                                        </p:attrNameLst>
                                      </p:cBhvr>
                                      <p:to>
                                        <p:strVal val="visible"/>
                                      </p:to>
                                    </p:set>
                                    <p:animEffect transition="in" filter="wipe(down)">
                                      <p:cBhvr>
                                        <p:cTn id="46" dur="1000"/>
                                        <p:tgtEl>
                                          <p:spTgt spid="5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 grpId="0"/>
      <p:bldP spid="273" grpId="0" animBg="1"/>
      <p:bldP spid="274" grpId="0"/>
      <p:bldP spid="275" grpId="0" animBg="1"/>
      <p:bldP spid="276" grpId="0"/>
      <p:bldP spid="277"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Les dispositions applicables aux entreprises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Activité partielle</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3</a:t>
            </a:r>
          </a:p>
        </p:txBody>
      </p:sp>
      <p:grpSp>
        <p:nvGrpSpPr>
          <p:cNvPr id="214" name="Groupe 213">
            <a:extLst>
              <a:ext uri="{FF2B5EF4-FFF2-40B4-BE49-F238E27FC236}">
                <a16:creationId xmlns:a16="http://schemas.microsoft.com/office/drawing/2014/main" id="{B3225ED1-3B57-47AD-8ECC-4B39BA36D36A}"/>
              </a:ext>
            </a:extLst>
          </p:cNvPr>
          <p:cNvGrpSpPr/>
          <p:nvPr/>
        </p:nvGrpSpPr>
        <p:grpSpPr>
          <a:xfrm>
            <a:off x="5652000" y="2464077"/>
            <a:ext cx="3492000" cy="2693126"/>
            <a:chOff x="2623608" y="2464077"/>
            <a:chExt cx="3492000" cy="2693126"/>
          </a:xfrm>
        </p:grpSpPr>
        <p:sp>
          <p:nvSpPr>
            <p:cNvPr id="12" name="Forme libre : forme 11">
              <a:extLst>
                <a:ext uri="{FF2B5EF4-FFF2-40B4-BE49-F238E27FC236}">
                  <a16:creationId xmlns:a16="http://schemas.microsoft.com/office/drawing/2014/main" id="{6C790B54-521A-4130-8587-F5D068397A4B}"/>
                </a:ext>
              </a:extLst>
            </p:cNvPr>
            <p:cNvSpPr/>
            <p:nvPr/>
          </p:nvSpPr>
          <p:spPr>
            <a:xfrm>
              <a:off x="2714141" y="3676984"/>
              <a:ext cx="974524" cy="1469223"/>
            </a:xfrm>
            <a:custGeom>
              <a:avLst/>
              <a:gdLst>
                <a:gd name="connsiteX0" fmla="*/ 927965 w 974524"/>
                <a:gd name="connsiteY0" fmla="*/ 1469223 h 1469223"/>
                <a:gd name="connsiteX1" fmla="*/ 486939 w 974524"/>
                <a:gd name="connsiteY1" fmla="*/ 155846 h 1469223"/>
                <a:gd name="connsiteX2" fmla="*/ 46560 w 974524"/>
                <a:gd name="connsiteY2" fmla="*/ 1469223 h 1469223"/>
                <a:gd name="connsiteX3" fmla="*/ 0 w 974524"/>
                <a:gd name="connsiteY3" fmla="*/ 1453703 h 1469223"/>
                <a:gd name="connsiteX4" fmla="*/ 486939 w 974524"/>
                <a:gd name="connsiteY4" fmla="*/ 0 h 1469223"/>
                <a:gd name="connsiteX5" fmla="*/ 974525 w 974524"/>
                <a:gd name="connsiteY5" fmla="*/ 1453703 h 146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24" h="1469223">
                  <a:moveTo>
                    <a:pt x="927965" y="1469223"/>
                  </a:moveTo>
                  <a:lnTo>
                    <a:pt x="486939" y="155846"/>
                  </a:lnTo>
                  <a:lnTo>
                    <a:pt x="46560" y="1469223"/>
                  </a:lnTo>
                  <a:lnTo>
                    <a:pt x="0" y="1453703"/>
                  </a:lnTo>
                  <a:lnTo>
                    <a:pt x="486939" y="0"/>
                  </a:lnTo>
                  <a:lnTo>
                    <a:pt x="974525" y="1453703"/>
                  </a:lnTo>
                  <a:close/>
                </a:path>
              </a:pathLst>
            </a:custGeom>
            <a:solidFill>
              <a:schemeClr val="tx1">
                <a:lumMod val="65000"/>
                <a:lumOff val="35000"/>
              </a:schemeClr>
            </a:solidFill>
            <a:ln w="6467" cap="flat">
              <a:noFill/>
              <a:prstDash val="solid"/>
              <a:miter/>
            </a:ln>
          </p:spPr>
          <p:txBody>
            <a:bodyPr rtlCol="0" anchor="ctr"/>
            <a:lstStyle/>
            <a:p>
              <a:endParaRPr lang="fr-BE"/>
            </a:p>
          </p:txBody>
        </p:sp>
        <p:sp>
          <p:nvSpPr>
            <p:cNvPr id="49" name="Forme libre : forme 48">
              <a:extLst>
                <a:ext uri="{FF2B5EF4-FFF2-40B4-BE49-F238E27FC236}">
                  <a16:creationId xmlns:a16="http://schemas.microsoft.com/office/drawing/2014/main" id="{9F26CEBC-9919-4887-9665-4ADA90046588}"/>
                </a:ext>
              </a:extLst>
            </p:cNvPr>
            <p:cNvSpPr/>
            <p:nvPr/>
          </p:nvSpPr>
          <p:spPr>
            <a:xfrm>
              <a:off x="2702501" y="4721348"/>
              <a:ext cx="997157" cy="49146"/>
            </a:xfrm>
            <a:custGeom>
              <a:avLst/>
              <a:gdLst>
                <a:gd name="connsiteX0" fmla="*/ 0 w 997157"/>
                <a:gd name="connsiteY0" fmla="*/ 0 h 49146"/>
                <a:gd name="connsiteX1" fmla="*/ 997158 w 997157"/>
                <a:gd name="connsiteY1" fmla="*/ 0 h 49146"/>
                <a:gd name="connsiteX2" fmla="*/ 997158 w 997157"/>
                <a:gd name="connsiteY2" fmla="*/ 49147 h 49146"/>
                <a:gd name="connsiteX3" fmla="*/ 0 w 997157"/>
                <a:gd name="connsiteY3" fmla="*/ 49147 h 49146"/>
              </a:gdLst>
              <a:ahLst/>
              <a:cxnLst>
                <a:cxn ang="0">
                  <a:pos x="connsiteX0" y="connsiteY0"/>
                </a:cxn>
                <a:cxn ang="0">
                  <a:pos x="connsiteX1" y="connsiteY1"/>
                </a:cxn>
                <a:cxn ang="0">
                  <a:pos x="connsiteX2" y="connsiteY2"/>
                </a:cxn>
                <a:cxn ang="0">
                  <a:pos x="connsiteX3" y="connsiteY3"/>
                </a:cxn>
              </a:cxnLst>
              <a:rect l="l" t="t" r="r" b="b"/>
              <a:pathLst>
                <a:path w="997157" h="49146">
                  <a:moveTo>
                    <a:pt x="0" y="0"/>
                  </a:moveTo>
                  <a:lnTo>
                    <a:pt x="997158" y="0"/>
                  </a:lnTo>
                  <a:lnTo>
                    <a:pt x="997158" y="49147"/>
                  </a:lnTo>
                  <a:lnTo>
                    <a:pt x="0" y="49147"/>
                  </a:lnTo>
                  <a:close/>
                </a:path>
              </a:pathLst>
            </a:custGeom>
            <a:solidFill>
              <a:schemeClr val="tx1">
                <a:lumMod val="65000"/>
                <a:lumOff val="35000"/>
              </a:schemeClr>
            </a:solidFill>
            <a:ln w="6467" cap="flat">
              <a:noFill/>
              <a:prstDash val="solid"/>
              <a:miter/>
            </a:ln>
          </p:spPr>
          <p:txBody>
            <a:bodyPr rtlCol="0" anchor="ctr"/>
            <a:lstStyle/>
            <a:p>
              <a:endParaRPr lang="fr-BE"/>
            </a:p>
          </p:txBody>
        </p:sp>
        <p:sp>
          <p:nvSpPr>
            <p:cNvPr id="524" name="Forme libre : forme 523">
              <a:extLst>
                <a:ext uri="{FF2B5EF4-FFF2-40B4-BE49-F238E27FC236}">
                  <a16:creationId xmlns:a16="http://schemas.microsoft.com/office/drawing/2014/main" id="{84184044-EABE-4D78-B477-115FB41E5DF5}"/>
                </a:ext>
              </a:extLst>
            </p:cNvPr>
            <p:cNvSpPr/>
            <p:nvPr/>
          </p:nvSpPr>
          <p:spPr>
            <a:xfrm>
              <a:off x="2623608" y="3674397"/>
              <a:ext cx="3492000" cy="49146"/>
            </a:xfrm>
            <a:custGeom>
              <a:avLst/>
              <a:gdLst>
                <a:gd name="connsiteX0" fmla="*/ 0 w 4046185"/>
                <a:gd name="connsiteY0" fmla="*/ 0 h 49146"/>
                <a:gd name="connsiteX1" fmla="*/ 4046185 w 4046185"/>
                <a:gd name="connsiteY1" fmla="*/ 0 h 49146"/>
                <a:gd name="connsiteX2" fmla="*/ 4046185 w 4046185"/>
                <a:gd name="connsiteY2" fmla="*/ 49147 h 49146"/>
                <a:gd name="connsiteX3" fmla="*/ 0 w 4046185"/>
                <a:gd name="connsiteY3" fmla="*/ 49147 h 49146"/>
              </a:gdLst>
              <a:ahLst/>
              <a:cxnLst>
                <a:cxn ang="0">
                  <a:pos x="connsiteX0" y="connsiteY0"/>
                </a:cxn>
                <a:cxn ang="0">
                  <a:pos x="connsiteX1" y="connsiteY1"/>
                </a:cxn>
                <a:cxn ang="0">
                  <a:pos x="connsiteX2" y="connsiteY2"/>
                </a:cxn>
                <a:cxn ang="0">
                  <a:pos x="connsiteX3" y="connsiteY3"/>
                </a:cxn>
              </a:cxnLst>
              <a:rect l="l" t="t" r="r" b="b"/>
              <a:pathLst>
                <a:path w="4046185" h="49146">
                  <a:moveTo>
                    <a:pt x="0" y="0"/>
                  </a:moveTo>
                  <a:lnTo>
                    <a:pt x="4046185" y="0"/>
                  </a:lnTo>
                  <a:lnTo>
                    <a:pt x="4046185" y="49147"/>
                  </a:lnTo>
                  <a:lnTo>
                    <a:pt x="0" y="49147"/>
                  </a:lnTo>
                  <a:close/>
                </a:path>
              </a:pathLst>
            </a:custGeom>
            <a:solidFill>
              <a:srgbClr val="231F20"/>
            </a:solidFill>
            <a:ln w="6467" cap="flat">
              <a:noFill/>
              <a:prstDash val="solid"/>
              <a:miter/>
            </a:ln>
          </p:spPr>
          <p:txBody>
            <a:bodyPr rtlCol="0" anchor="ctr"/>
            <a:lstStyle/>
            <a:p>
              <a:endParaRPr lang="fr-BE"/>
            </a:p>
          </p:txBody>
        </p:sp>
        <p:grpSp>
          <p:nvGrpSpPr>
            <p:cNvPr id="525" name="Graphique 2">
              <a:extLst>
                <a:ext uri="{FF2B5EF4-FFF2-40B4-BE49-F238E27FC236}">
                  <a16:creationId xmlns:a16="http://schemas.microsoft.com/office/drawing/2014/main" id="{06376CD2-4D3E-4206-91A1-5F52C5736195}"/>
                </a:ext>
              </a:extLst>
            </p:cNvPr>
            <p:cNvGrpSpPr/>
            <p:nvPr/>
          </p:nvGrpSpPr>
          <p:grpSpPr>
            <a:xfrm>
              <a:off x="3786958" y="2761306"/>
              <a:ext cx="1251297" cy="912444"/>
              <a:chOff x="3786958" y="2761306"/>
              <a:chExt cx="1251297" cy="912444"/>
            </a:xfrm>
          </p:grpSpPr>
          <p:sp>
            <p:nvSpPr>
              <p:cNvPr id="526" name="Forme libre : forme 525">
                <a:extLst>
                  <a:ext uri="{FF2B5EF4-FFF2-40B4-BE49-F238E27FC236}">
                    <a16:creationId xmlns:a16="http://schemas.microsoft.com/office/drawing/2014/main" id="{7C19F641-675E-4719-A43B-124C55EFCF04}"/>
                  </a:ext>
                </a:extLst>
              </p:cNvPr>
              <p:cNvSpPr/>
              <p:nvPr/>
            </p:nvSpPr>
            <p:spPr>
              <a:xfrm>
                <a:off x="4193064" y="3463584"/>
                <a:ext cx="438439" cy="166192"/>
              </a:xfrm>
              <a:custGeom>
                <a:avLst/>
                <a:gdLst>
                  <a:gd name="connsiteX0" fmla="*/ 438439 w 438439"/>
                  <a:gd name="connsiteY0" fmla="*/ 166193 h 166192"/>
                  <a:gd name="connsiteX1" fmla="*/ 0 w 438439"/>
                  <a:gd name="connsiteY1" fmla="*/ 166193 h 166192"/>
                  <a:gd name="connsiteX2" fmla="*/ 73720 w 438439"/>
                  <a:gd name="connsiteY2" fmla="*/ 0 h 166192"/>
                  <a:gd name="connsiteX3" fmla="*/ 364073 w 438439"/>
                  <a:gd name="connsiteY3" fmla="*/ 0 h 166192"/>
                  <a:gd name="connsiteX4" fmla="*/ 438439 w 438439"/>
                  <a:gd name="connsiteY4" fmla="*/ 166193 h 166192"/>
                  <a:gd name="connsiteX5" fmla="*/ 30393 w 438439"/>
                  <a:gd name="connsiteY5" fmla="*/ 146146 h 166192"/>
                  <a:gd name="connsiteX6" fmla="*/ 408046 w 438439"/>
                  <a:gd name="connsiteY6" fmla="*/ 146146 h 166192"/>
                  <a:gd name="connsiteX7" fmla="*/ 351139 w 438439"/>
                  <a:gd name="connsiteY7" fmla="*/ 18753 h 166192"/>
                  <a:gd name="connsiteX8" fmla="*/ 86653 w 438439"/>
                  <a:gd name="connsiteY8" fmla="*/ 18753 h 166192"/>
                  <a:gd name="connsiteX9" fmla="*/ 30393 w 438439"/>
                  <a:gd name="connsiteY9" fmla="*/ 146146 h 16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8439" h="166192">
                    <a:moveTo>
                      <a:pt x="438439" y="166193"/>
                    </a:moveTo>
                    <a:lnTo>
                      <a:pt x="0" y="166193"/>
                    </a:lnTo>
                    <a:lnTo>
                      <a:pt x="73720" y="0"/>
                    </a:lnTo>
                    <a:lnTo>
                      <a:pt x="364073" y="0"/>
                    </a:lnTo>
                    <a:lnTo>
                      <a:pt x="438439" y="166193"/>
                    </a:lnTo>
                    <a:close/>
                    <a:moveTo>
                      <a:pt x="30393" y="146146"/>
                    </a:moveTo>
                    <a:lnTo>
                      <a:pt x="408046" y="146146"/>
                    </a:lnTo>
                    <a:lnTo>
                      <a:pt x="351139" y="18753"/>
                    </a:lnTo>
                    <a:lnTo>
                      <a:pt x="86653" y="18753"/>
                    </a:lnTo>
                    <a:lnTo>
                      <a:pt x="30393" y="146146"/>
                    </a:lnTo>
                    <a:close/>
                  </a:path>
                </a:pathLst>
              </a:custGeom>
              <a:solidFill>
                <a:schemeClr val="bg1">
                  <a:lumMod val="50000"/>
                </a:schemeClr>
              </a:solidFill>
              <a:ln w="6467" cap="flat">
                <a:noFill/>
                <a:prstDash val="solid"/>
                <a:miter/>
              </a:ln>
            </p:spPr>
            <p:txBody>
              <a:bodyPr rtlCol="0" anchor="ctr"/>
              <a:lstStyle/>
              <a:p>
                <a:endParaRPr lang="fr-BE"/>
              </a:p>
            </p:txBody>
          </p:sp>
          <p:sp>
            <p:nvSpPr>
              <p:cNvPr id="527" name="Forme libre : forme 526">
                <a:extLst>
                  <a:ext uri="{FF2B5EF4-FFF2-40B4-BE49-F238E27FC236}">
                    <a16:creationId xmlns:a16="http://schemas.microsoft.com/office/drawing/2014/main" id="{D1E83476-4C17-43C6-8F77-2286D7A9BF10}"/>
                  </a:ext>
                </a:extLst>
              </p:cNvPr>
              <p:cNvSpPr/>
              <p:nvPr/>
            </p:nvSpPr>
            <p:spPr>
              <a:xfrm>
                <a:off x="3786958" y="2761306"/>
                <a:ext cx="1251297" cy="587818"/>
              </a:xfrm>
              <a:custGeom>
                <a:avLst/>
                <a:gdLst>
                  <a:gd name="connsiteX0" fmla="*/ 1251297 w 1251297"/>
                  <a:gd name="connsiteY0" fmla="*/ 587819 h 587818"/>
                  <a:gd name="connsiteX1" fmla="*/ 0 w 1251297"/>
                  <a:gd name="connsiteY1" fmla="*/ 587819 h 587818"/>
                  <a:gd name="connsiteX2" fmla="*/ 0 w 1251297"/>
                  <a:gd name="connsiteY2" fmla="*/ 47853 h 587818"/>
                  <a:gd name="connsiteX3" fmla="*/ 47853 w 1251297"/>
                  <a:gd name="connsiteY3" fmla="*/ 0 h 587818"/>
                  <a:gd name="connsiteX4" fmla="*/ 1203444 w 1251297"/>
                  <a:gd name="connsiteY4" fmla="*/ 0 h 587818"/>
                  <a:gd name="connsiteX5" fmla="*/ 1251297 w 1251297"/>
                  <a:gd name="connsiteY5" fmla="*/ 47853 h 587818"/>
                  <a:gd name="connsiteX6" fmla="*/ 1251297 w 1251297"/>
                  <a:gd name="connsiteY6" fmla="*/ 587819 h 587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1297" h="587818">
                    <a:moveTo>
                      <a:pt x="1251297" y="587819"/>
                    </a:moveTo>
                    <a:lnTo>
                      <a:pt x="0" y="587819"/>
                    </a:lnTo>
                    <a:lnTo>
                      <a:pt x="0" y="47853"/>
                    </a:lnTo>
                    <a:cubicBezTo>
                      <a:pt x="0" y="21340"/>
                      <a:pt x="21340" y="0"/>
                      <a:pt x="47853" y="0"/>
                    </a:cubicBezTo>
                    <a:lnTo>
                      <a:pt x="1203444" y="0"/>
                    </a:lnTo>
                    <a:cubicBezTo>
                      <a:pt x="1229958" y="0"/>
                      <a:pt x="1251297" y="21340"/>
                      <a:pt x="1251297" y="47853"/>
                    </a:cubicBezTo>
                    <a:lnTo>
                      <a:pt x="1251297" y="587819"/>
                    </a:lnTo>
                    <a:close/>
                  </a:path>
                </a:pathLst>
              </a:custGeom>
              <a:solidFill>
                <a:srgbClr val="231F20"/>
              </a:solidFill>
              <a:ln w="6467" cap="flat">
                <a:noFill/>
                <a:prstDash val="solid"/>
                <a:miter/>
              </a:ln>
            </p:spPr>
            <p:txBody>
              <a:bodyPr rtlCol="0" anchor="ctr"/>
              <a:lstStyle/>
              <a:p>
                <a:endParaRPr lang="fr-BE"/>
              </a:p>
            </p:txBody>
          </p:sp>
          <p:sp>
            <p:nvSpPr>
              <p:cNvPr id="528" name="Forme libre : forme 527">
                <a:extLst>
                  <a:ext uri="{FF2B5EF4-FFF2-40B4-BE49-F238E27FC236}">
                    <a16:creationId xmlns:a16="http://schemas.microsoft.com/office/drawing/2014/main" id="{EDCDC155-98C5-4D55-A355-2D9659318FC4}"/>
                  </a:ext>
                </a:extLst>
              </p:cNvPr>
              <p:cNvSpPr/>
              <p:nvPr/>
            </p:nvSpPr>
            <p:spPr>
              <a:xfrm>
                <a:off x="3786958" y="3349124"/>
                <a:ext cx="1251297" cy="144853"/>
              </a:xfrm>
              <a:custGeom>
                <a:avLst/>
                <a:gdLst>
                  <a:gd name="connsiteX0" fmla="*/ 47853 w 1251297"/>
                  <a:gd name="connsiteY0" fmla="*/ 144853 h 144853"/>
                  <a:gd name="connsiteX1" fmla="*/ 1203444 w 1251297"/>
                  <a:gd name="connsiteY1" fmla="*/ 144853 h 144853"/>
                  <a:gd name="connsiteX2" fmla="*/ 1251297 w 1251297"/>
                  <a:gd name="connsiteY2" fmla="*/ 97000 h 144853"/>
                  <a:gd name="connsiteX3" fmla="*/ 1251297 w 1251297"/>
                  <a:gd name="connsiteY3" fmla="*/ 0 h 144853"/>
                  <a:gd name="connsiteX4" fmla="*/ 0 w 1251297"/>
                  <a:gd name="connsiteY4" fmla="*/ 0 h 144853"/>
                  <a:gd name="connsiteX5" fmla="*/ 0 w 1251297"/>
                  <a:gd name="connsiteY5" fmla="*/ 97000 h 144853"/>
                  <a:gd name="connsiteX6" fmla="*/ 47853 w 1251297"/>
                  <a:gd name="connsiteY6" fmla="*/ 144853 h 144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1297" h="144853">
                    <a:moveTo>
                      <a:pt x="47853" y="144853"/>
                    </a:moveTo>
                    <a:lnTo>
                      <a:pt x="1203444" y="144853"/>
                    </a:lnTo>
                    <a:cubicBezTo>
                      <a:pt x="1229958" y="144853"/>
                      <a:pt x="1251297" y="123513"/>
                      <a:pt x="1251297" y="97000"/>
                    </a:cubicBezTo>
                    <a:lnTo>
                      <a:pt x="1251297" y="0"/>
                    </a:lnTo>
                    <a:lnTo>
                      <a:pt x="0" y="0"/>
                    </a:lnTo>
                    <a:lnTo>
                      <a:pt x="0" y="97000"/>
                    </a:lnTo>
                    <a:cubicBezTo>
                      <a:pt x="0" y="123513"/>
                      <a:pt x="21340" y="144853"/>
                      <a:pt x="47853" y="144853"/>
                    </a:cubicBezTo>
                    <a:close/>
                  </a:path>
                </a:pathLst>
              </a:custGeom>
              <a:solidFill>
                <a:schemeClr val="bg1">
                  <a:lumMod val="50000"/>
                </a:schemeClr>
              </a:solidFill>
              <a:ln w="6467" cap="flat">
                <a:noFill/>
                <a:prstDash val="solid"/>
                <a:miter/>
              </a:ln>
            </p:spPr>
            <p:txBody>
              <a:bodyPr rtlCol="0" anchor="ctr"/>
              <a:lstStyle/>
              <a:p>
                <a:endParaRPr lang="fr-BE"/>
              </a:p>
            </p:txBody>
          </p:sp>
          <p:sp>
            <p:nvSpPr>
              <p:cNvPr id="529" name="Forme libre : forme 528">
                <a:extLst>
                  <a:ext uri="{FF2B5EF4-FFF2-40B4-BE49-F238E27FC236}">
                    <a16:creationId xmlns:a16="http://schemas.microsoft.com/office/drawing/2014/main" id="{802E35DB-70DF-44B4-8592-0A3BB2055F50}"/>
                  </a:ext>
                </a:extLst>
              </p:cNvPr>
              <p:cNvSpPr/>
              <p:nvPr/>
            </p:nvSpPr>
            <p:spPr>
              <a:xfrm>
                <a:off x="4380597" y="3389864"/>
                <a:ext cx="63393" cy="63373"/>
              </a:xfrm>
              <a:custGeom>
                <a:avLst/>
                <a:gdLst>
                  <a:gd name="connsiteX0" fmla="*/ 31687 w 63393"/>
                  <a:gd name="connsiteY0" fmla="*/ 63373 h 63373"/>
                  <a:gd name="connsiteX1" fmla="*/ 0 w 63393"/>
                  <a:gd name="connsiteY1" fmla="*/ 31687 h 63373"/>
                  <a:gd name="connsiteX2" fmla="*/ 31687 w 63393"/>
                  <a:gd name="connsiteY2" fmla="*/ 0 h 63373"/>
                  <a:gd name="connsiteX3" fmla="*/ 63373 w 63393"/>
                  <a:gd name="connsiteY3" fmla="*/ 31687 h 63373"/>
                  <a:gd name="connsiteX4" fmla="*/ 31687 w 63393"/>
                  <a:gd name="connsiteY4" fmla="*/ 63373 h 63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393" h="63373">
                    <a:moveTo>
                      <a:pt x="31687" y="63373"/>
                    </a:moveTo>
                    <a:cubicBezTo>
                      <a:pt x="14227" y="63373"/>
                      <a:pt x="0" y="49147"/>
                      <a:pt x="0" y="31687"/>
                    </a:cubicBezTo>
                    <a:cubicBezTo>
                      <a:pt x="0" y="14227"/>
                      <a:pt x="14227" y="0"/>
                      <a:pt x="31687" y="0"/>
                    </a:cubicBezTo>
                    <a:cubicBezTo>
                      <a:pt x="49146" y="0"/>
                      <a:pt x="63373" y="14227"/>
                      <a:pt x="63373" y="31687"/>
                    </a:cubicBezTo>
                    <a:cubicBezTo>
                      <a:pt x="64020" y="49147"/>
                      <a:pt x="49146" y="63373"/>
                      <a:pt x="31687" y="63373"/>
                    </a:cubicBezTo>
                    <a:close/>
                  </a:path>
                </a:pathLst>
              </a:custGeom>
              <a:solidFill>
                <a:srgbClr val="EBEFF8"/>
              </a:solidFill>
              <a:ln w="6467" cap="flat">
                <a:noFill/>
                <a:prstDash val="solid"/>
                <a:miter/>
              </a:ln>
            </p:spPr>
            <p:txBody>
              <a:bodyPr rtlCol="0" anchor="ctr"/>
              <a:lstStyle/>
              <a:p>
                <a:endParaRPr lang="fr-BE"/>
              </a:p>
            </p:txBody>
          </p:sp>
          <p:sp>
            <p:nvSpPr>
              <p:cNvPr id="530" name="Forme libre : forme 529">
                <a:extLst>
                  <a:ext uri="{FF2B5EF4-FFF2-40B4-BE49-F238E27FC236}">
                    <a16:creationId xmlns:a16="http://schemas.microsoft.com/office/drawing/2014/main" id="{758FDDC9-DC1D-43B3-9480-DF2720BF74C9}"/>
                  </a:ext>
                </a:extLst>
              </p:cNvPr>
              <p:cNvSpPr/>
              <p:nvPr/>
            </p:nvSpPr>
            <p:spPr>
              <a:xfrm>
                <a:off x="4123871" y="3610377"/>
                <a:ext cx="578118" cy="63373"/>
              </a:xfrm>
              <a:custGeom>
                <a:avLst/>
                <a:gdLst>
                  <a:gd name="connsiteX0" fmla="*/ 577472 w 578118"/>
                  <a:gd name="connsiteY0" fmla="*/ 63373 h 63373"/>
                  <a:gd name="connsiteX1" fmla="*/ 0 w 578118"/>
                  <a:gd name="connsiteY1" fmla="*/ 63373 h 63373"/>
                  <a:gd name="connsiteX2" fmla="*/ 0 w 578118"/>
                  <a:gd name="connsiteY2" fmla="*/ 0 h 63373"/>
                  <a:gd name="connsiteX3" fmla="*/ 578119 w 578118"/>
                  <a:gd name="connsiteY3" fmla="*/ 0 h 63373"/>
                  <a:gd name="connsiteX4" fmla="*/ 578119 w 578118"/>
                  <a:gd name="connsiteY4" fmla="*/ 63373 h 63373"/>
                  <a:gd name="connsiteX5" fmla="*/ 19400 w 578118"/>
                  <a:gd name="connsiteY5" fmla="*/ 43973 h 63373"/>
                  <a:gd name="connsiteX6" fmla="*/ 558072 w 578118"/>
                  <a:gd name="connsiteY6" fmla="*/ 43973 h 63373"/>
                  <a:gd name="connsiteX7" fmla="*/ 558072 w 578118"/>
                  <a:gd name="connsiteY7" fmla="*/ 19400 h 63373"/>
                  <a:gd name="connsiteX8" fmla="*/ 19400 w 578118"/>
                  <a:gd name="connsiteY8" fmla="*/ 19400 h 63373"/>
                  <a:gd name="connsiteX9" fmla="*/ 19400 w 578118"/>
                  <a:gd name="connsiteY9" fmla="*/ 43973 h 6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8118" h="63373">
                    <a:moveTo>
                      <a:pt x="577472" y="63373"/>
                    </a:moveTo>
                    <a:lnTo>
                      <a:pt x="0" y="63373"/>
                    </a:lnTo>
                    <a:lnTo>
                      <a:pt x="0" y="0"/>
                    </a:lnTo>
                    <a:lnTo>
                      <a:pt x="578119" y="0"/>
                    </a:lnTo>
                    <a:lnTo>
                      <a:pt x="578119" y="63373"/>
                    </a:lnTo>
                    <a:close/>
                    <a:moveTo>
                      <a:pt x="19400" y="43973"/>
                    </a:moveTo>
                    <a:lnTo>
                      <a:pt x="558072" y="43973"/>
                    </a:lnTo>
                    <a:lnTo>
                      <a:pt x="558072" y="19400"/>
                    </a:lnTo>
                    <a:lnTo>
                      <a:pt x="19400" y="19400"/>
                    </a:lnTo>
                    <a:lnTo>
                      <a:pt x="19400" y="43973"/>
                    </a:lnTo>
                    <a:close/>
                  </a:path>
                </a:pathLst>
              </a:custGeom>
              <a:solidFill>
                <a:schemeClr val="bg1">
                  <a:lumMod val="50000"/>
                </a:schemeClr>
              </a:solidFill>
              <a:ln w="6467" cap="flat">
                <a:noFill/>
                <a:prstDash val="solid"/>
                <a:miter/>
              </a:ln>
            </p:spPr>
            <p:txBody>
              <a:bodyPr rtlCol="0" anchor="ctr"/>
              <a:lstStyle/>
              <a:p>
                <a:endParaRPr lang="fr-BE"/>
              </a:p>
            </p:txBody>
          </p:sp>
        </p:grpSp>
        <p:grpSp>
          <p:nvGrpSpPr>
            <p:cNvPr id="531" name="Graphique 2">
              <a:extLst>
                <a:ext uri="{FF2B5EF4-FFF2-40B4-BE49-F238E27FC236}">
                  <a16:creationId xmlns:a16="http://schemas.microsoft.com/office/drawing/2014/main" id="{06376CD2-4D3E-4206-91A1-5F52C5736195}"/>
                </a:ext>
              </a:extLst>
            </p:cNvPr>
            <p:cNvGrpSpPr/>
            <p:nvPr/>
          </p:nvGrpSpPr>
          <p:grpSpPr>
            <a:xfrm>
              <a:off x="4321751" y="2856365"/>
              <a:ext cx="527032" cy="406105"/>
              <a:chOff x="4321751" y="2856365"/>
              <a:chExt cx="527032" cy="406105"/>
            </a:xfrm>
          </p:grpSpPr>
          <p:sp>
            <p:nvSpPr>
              <p:cNvPr id="532" name="Forme libre : forme 531">
                <a:extLst>
                  <a:ext uri="{FF2B5EF4-FFF2-40B4-BE49-F238E27FC236}">
                    <a16:creationId xmlns:a16="http://schemas.microsoft.com/office/drawing/2014/main" id="{EDA0772B-1A0F-4CA2-B902-D2E4165DD8B7}"/>
                  </a:ext>
                </a:extLst>
              </p:cNvPr>
              <p:cNvSpPr/>
              <p:nvPr/>
            </p:nvSpPr>
            <p:spPr>
              <a:xfrm>
                <a:off x="4321751" y="2856365"/>
                <a:ext cx="527032" cy="406105"/>
              </a:xfrm>
              <a:custGeom>
                <a:avLst/>
                <a:gdLst>
                  <a:gd name="connsiteX0" fmla="*/ 0 w 527032"/>
                  <a:gd name="connsiteY0" fmla="*/ 0 h 406105"/>
                  <a:gd name="connsiteX1" fmla="*/ 527032 w 527032"/>
                  <a:gd name="connsiteY1" fmla="*/ 0 h 406105"/>
                  <a:gd name="connsiteX2" fmla="*/ 527032 w 527032"/>
                  <a:gd name="connsiteY2" fmla="*/ 406106 h 406105"/>
                  <a:gd name="connsiteX3" fmla="*/ 0 w 527032"/>
                  <a:gd name="connsiteY3" fmla="*/ 406106 h 406105"/>
                </a:gdLst>
                <a:ahLst/>
                <a:cxnLst>
                  <a:cxn ang="0">
                    <a:pos x="connsiteX0" y="connsiteY0"/>
                  </a:cxn>
                  <a:cxn ang="0">
                    <a:pos x="connsiteX1" y="connsiteY1"/>
                  </a:cxn>
                  <a:cxn ang="0">
                    <a:pos x="connsiteX2" y="connsiteY2"/>
                  </a:cxn>
                  <a:cxn ang="0">
                    <a:pos x="connsiteX3" y="connsiteY3"/>
                  </a:cxn>
                </a:cxnLst>
                <a:rect l="l" t="t" r="r" b="b"/>
                <a:pathLst>
                  <a:path w="527032" h="406105">
                    <a:moveTo>
                      <a:pt x="0" y="0"/>
                    </a:moveTo>
                    <a:lnTo>
                      <a:pt x="527032" y="0"/>
                    </a:lnTo>
                    <a:lnTo>
                      <a:pt x="527032" y="406106"/>
                    </a:lnTo>
                    <a:lnTo>
                      <a:pt x="0" y="406106"/>
                    </a:lnTo>
                    <a:close/>
                  </a:path>
                </a:pathLst>
              </a:custGeom>
              <a:solidFill>
                <a:schemeClr val="bg1">
                  <a:lumMod val="75000"/>
                </a:schemeClr>
              </a:solidFill>
              <a:ln w="6467" cap="flat">
                <a:noFill/>
                <a:prstDash val="solid"/>
                <a:miter/>
              </a:ln>
            </p:spPr>
            <p:txBody>
              <a:bodyPr rtlCol="0" anchor="ctr"/>
              <a:lstStyle/>
              <a:p>
                <a:endParaRPr lang="fr-BE"/>
              </a:p>
            </p:txBody>
          </p:sp>
          <p:sp>
            <p:nvSpPr>
              <p:cNvPr id="533" name="Forme libre : forme 532">
                <a:extLst>
                  <a:ext uri="{FF2B5EF4-FFF2-40B4-BE49-F238E27FC236}">
                    <a16:creationId xmlns:a16="http://schemas.microsoft.com/office/drawing/2014/main" id="{D19B12F9-6196-45B4-B866-65197CFBF8CC}"/>
                  </a:ext>
                </a:extLst>
              </p:cNvPr>
              <p:cNvSpPr/>
              <p:nvPr/>
            </p:nvSpPr>
            <p:spPr>
              <a:xfrm>
                <a:off x="4321751" y="2856365"/>
                <a:ext cx="527032" cy="54966"/>
              </a:xfrm>
              <a:custGeom>
                <a:avLst/>
                <a:gdLst>
                  <a:gd name="connsiteX0" fmla="*/ 0 w 527032"/>
                  <a:gd name="connsiteY0" fmla="*/ 0 h 54966"/>
                  <a:gd name="connsiteX1" fmla="*/ 527032 w 527032"/>
                  <a:gd name="connsiteY1" fmla="*/ 0 h 54966"/>
                  <a:gd name="connsiteX2" fmla="*/ 527032 w 527032"/>
                  <a:gd name="connsiteY2" fmla="*/ 54967 h 54966"/>
                  <a:gd name="connsiteX3" fmla="*/ 0 w 527032"/>
                  <a:gd name="connsiteY3" fmla="*/ 54967 h 54966"/>
                </a:gdLst>
                <a:ahLst/>
                <a:cxnLst>
                  <a:cxn ang="0">
                    <a:pos x="connsiteX0" y="connsiteY0"/>
                  </a:cxn>
                  <a:cxn ang="0">
                    <a:pos x="connsiteX1" y="connsiteY1"/>
                  </a:cxn>
                  <a:cxn ang="0">
                    <a:pos x="connsiteX2" y="connsiteY2"/>
                  </a:cxn>
                  <a:cxn ang="0">
                    <a:pos x="connsiteX3" y="connsiteY3"/>
                  </a:cxn>
                </a:cxnLst>
                <a:rect l="l" t="t" r="r" b="b"/>
                <a:pathLst>
                  <a:path w="527032" h="54966">
                    <a:moveTo>
                      <a:pt x="0" y="0"/>
                    </a:moveTo>
                    <a:lnTo>
                      <a:pt x="527032" y="0"/>
                    </a:lnTo>
                    <a:lnTo>
                      <a:pt x="527032" y="54967"/>
                    </a:lnTo>
                    <a:lnTo>
                      <a:pt x="0" y="54967"/>
                    </a:lnTo>
                    <a:close/>
                  </a:path>
                </a:pathLst>
              </a:custGeom>
              <a:solidFill>
                <a:schemeClr val="bg1">
                  <a:lumMod val="65000"/>
                </a:schemeClr>
              </a:solidFill>
              <a:ln w="6467" cap="flat">
                <a:noFill/>
                <a:prstDash val="solid"/>
                <a:miter/>
              </a:ln>
            </p:spPr>
            <p:txBody>
              <a:bodyPr rtlCol="0" anchor="ctr"/>
              <a:lstStyle/>
              <a:p>
                <a:endParaRPr lang="fr-BE"/>
              </a:p>
            </p:txBody>
          </p:sp>
          <p:sp>
            <p:nvSpPr>
              <p:cNvPr id="534" name="Forme libre : forme 533">
                <a:extLst>
                  <a:ext uri="{FF2B5EF4-FFF2-40B4-BE49-F238E27FC236}">
                    <a16:creationId xmlns:a16="http://schemas.microsoft.com/office/drawing/2014/main" id="{0F807EB2-0830-4F5C-AA13-8E4BD1C11887}"/>
                  </a:ext>
                </a:extLst>
              </p:cNvPr>
              <p:cNvSpPr/>
              <p:nvPr/>
            </p:nvSpPr>
            <p:spPr>
              <a:xfrm>
                <a:off x="4370251" y="2955305"/>
                <a:ext cx="67253" cy="30393"/>
              </a:xfrm>
              <a:custGeom>
                <a:avLst/>
                <a:gdLst>
                  <a:gd name="connsiteX0" fmla="*/ 0 w 67253"/>
                  <a:gd name="connsiteY0" fmla="*/ 0 h 30393"/>
                  <a:gd name="connsiteX1" fmla="*/ 67253 w 67253"/>
                  <a:gd name="connsiteY1" fmla="*/ 0 h 30393"/>
                  <a:gd name="connsiteX2" fmla="*/ 67253 w 67253"/>
                  <a:gd name="connsiteY2" fmla="*/ 30393 h 30393"/>
                  <a:gd name="connsiteX3" fmla="*/ 0 w 67253"/>
                  <a:gd name="connsiteY3" fmla="*/ 30393 h 30393"/>
                </a:gdLst>
                <a:ahLst/>
                <a:cxnLst>
                  <a:cxn ang="0">
                    <a:pos x="connsiteX0" y="connsiteY0"/>
                  </a:cxn>
                  <a:cxn ang="0">
                    <a:pos x="connsiteX1" y="connsiteY1"/>
                  </a:cxn>
                  <a:cxn ang="0">
                    <a:pos x="connsiteX2" y="connsiteY2"/>
                  </a:cxn>
                  <a:cxn ang="0">
                    <a:pos x="connsiteX3" y="connsiteY3"/>
                  </a:cxn>
                </a:cxnLst>
                <a:rect l="l" t="t" r="r" b="b"/>
                <a:pathLst>
                  <a:path w="67253" h="30393">
                    <a:moveTo>
                      <a:pt x="0" y="0"/>
                    </a:moveTo>
                    <a:lnTo>
                      <a:pt x="67253" y="0"/>
                    </a:lnTo>
                    <a:lnTo>
                      <a:pt x="67253" y="30393"/>
                    </a:lnTo>
                    <a:lnTo>
                      <a:pt x="0" y="30393"/>
                    </a:lnTo>
                    <a:close/>
                  </a:path>
                </a:pathLst>
              </a:custGeom>
              <a:solidFill>
                <a:srgbClr val="FFFFFF"/>
              </a:solidFill>
              <a:ln w="6467" cap="flat">
                <a:noFill/>
                <a:prstDash val="solid"/>
                <a:miter/>
              </a:ln>
            </p:spPr>
            <p:txBody>
              <a:bodyPr rtlCol="0" anchor="ctr"/>
              <a:lstStyle/>
              <a:p>
                <a:endParaRPr lang="fr-BE"/>
              </a:p>
            </p:txBody>
          </p:sp>
          <p:sp>
            <p:nvSpPr>
              <p:cNvPr id="535" name="Forme libre : forme 534">
                <a:extLst>
                  <a:ext uri="{FF2B5EF4-FFF2-40B4-BE49-F238E27FC236}">
                    <a16:creationId xmlns:a16="http://schemas.microsoft.com/office/drawing/2014/main" id="{CD88CED2-DD8C-4207-A82B-1598AE8ED19F}"/>
                  </a:ext>
                </a:extLst>
              </p:cNvPr>
              <p:cNvSpPr/>
              <p:nvPr/>
            </p:nvSpPr>
            <p:spPr>
              <a:xfrm>
                <a:off x="4459490" y="2955305"/>
                <a:ext cx="144206" cy="30393"/>
              </a:xfrm>
              <a:custGeom>
                <a:avLst/>
                <a:gdLst>
                  <a:gd name="connsiteX0" fmla="*/ 0 w 144206"/>
                  <a:gd name="connsiteY0" fmla="*/ 0 h 30393"/>
                  <a:gd name="connsiteX1" fmla="*/ 144206 w 144206"/>
                  <a:gd name="connsiteY1" fmla="*/ 0 h 30393"/>
                  <a:gd name="connsiteX2" fmla="*/ 144206 w 144206"/>
                  <a:gd name="connsiteY2" fmla="*/ 30393 h 30393"/>
                  <a:gd name="connsiteX3" fmla="*/ 0 w 144206"/>
                  <a:gd name="connsiteY3" fmla="*/ 30393 h 30393"/>
                </a:gdLst>
                <a:ahLst/>
                <a:cxnLst>
                  <a:cxn ang="0">
                    <a:pos x="connsiteX0" y="connsiteY0"/>
                  </a:cxn>
                  <a:cxn ang="0">
                    <a:pos x="connsiteX1" y="connsiteY1"/>
                  </a:cxn>
                  <a:cxn ang="0">
                    <a:pos x="connsiteX2" y="connsiteY2"/>
                  </a:cxn>
                  <a:cxn ang="0">
                    <a:pos x="connsiteX3" y="connsiteY3"/>
                  </a:cxn>
                </a:cxnLst>
                <a:rect l="l" t="t" r="r" b="b"/>
                <a:pathLst>
                  <a:path w="144206" h="30393">
                    <a:moveTo>
                      <a:pt x="0" y="0"/>
                    </a:moveTo>
                    <a:lnTo>
                      <a:pt x="144206" y="0"/>
                    </a:lnTo>
                    <a:lnTo>
                      <a:pt x="144206" y="30393"/>
                    </a:lnTo>
                    <a:lnTo>
                      <a:pt x="0" y="30393"/>
                    </a:lnTo>
                    <a:close/>
                  </a:path>
                </a:pathLst>
              </a:custGeom>
              <a:solidFill>
                <a:srgbClr val="00A6F7"/>
              </a:solidFill>
              <a:ln w="6467" cap="flat">
                <a:noFill/>
                <a:prstDash val="solid"/>
                <a:miter/>
              </a:ln>
            </p:spPr>
            <p:txBody>
              <a:bodyPr rtlCol="0" anchor="ctr"/>
              <a:lstStyle/>
              <a:p>
                <a:endParaRPr lang="fr-BE"/>
              </a:p>
            </p:txBody>
          </p:sp>
          <p:sp>
            <p:nvSpPr>
              <p:cNvPr id="536" name="Forme libre : forme 535">
                <a:extLst>
                  <a:ext uri="{FF2B5EF4-FFF2-40B4-BE49-F238E27FC236}">
                    <a16:creationId xmlns:a16="http://schemas.microsoft.com/office/drawing/2014/main" id="{558637B7-8236-4FE3-BC70-B400388D4D12}"/>
                  </a:ext>
                </a:extLst>
              </p:cNvPr>
              <p:cNvSpPr/>
              <p:nvPr/>
            </p:nvSpPr>
            <p:spPr>
              <a:xfrm>
                <a:off x="4625683" y="2955305"/>
                <a:ext cx="67253" cy="30393"/>
              </a:xfrm>
              <a:custGeom>
                <a:avLst/>
                <a:gdLst>
                  <a:gd name="connsiteX0" fmla="*/ 0 w 67253"/>
                  <a:gd name="connsiteY0" fmla="*/ 0 h 30393"/>
                  <a:gd name="connsiteX1" fmla="*/ 67253 w 67253"/>
                  <a:gd name="connsiteY1" fmla="*/ 0 h 30393"/>
                  <a:gd name="connsiteX2" fmla="*/ 67253 w 67253"/>
                  <a:gd name="connsiteY2" fmla="*/ 30393 h 30393"/>
                  <a:gd name="connsiteX3" fmla="*/ 0 w 67253"/>
                  <a:gd name="connsiteY3" fmla="*/ 30393 h 30393"/>
                </a:gdLst>
                <a:ahLst/>
                <a:cxnLst>
                  <a:cxn ang="0">
                    <a:pos x="connsiteX0" y="connsiteY0"/>
                  </a:cxn>
                  <a:cxn ang="0">
                    <a:pos x="connsiteX1" y="connsiteY1"/>
                  </a:cxn>
                  <a:cxn ang="0">
                    <a:pos x="connsiteX2" y="connsiteY2"/>
                  </a:cxn>
                  <a:cxn ang="0">
                    <a:pos x="connsiteX3" y="connsiteY3"/>
                  </a:cxn>
                </a:cxnLst>
                <a:rect l="l" t="t" r="r" b="b"/>
                <a:pathLst>
                  <a:path w="67253" h="30393">
                    <a:moveTo>
                      <a:pt x="0" y="0"/>
                    </a:moveTo>
                    <a:lnTo>
                      <a:pt x="67253" y="0"/>
                    </a:lnTo>
                    <a:lnTo>
                      <a:pt x="67253" y="30393"/>
                    </a:lnTo>
                    <a:lnTo>
                      <a:pt x="0" y="30393"/>
                    </a:lnTo>
                    <a:close/>
                  </a:path>
                </a:pathLst>
              </a:custGeom>
              <a:solidFill>
                <a:srgbClr val="FF5B30"/>
              </a:solidFill>
              <a:ln w="6467" cap="flat">
                <a:noFill/>
                <a:prstDash val="solid"/>
                <a:miter/>
              </a:ln>
            </p:spPr>
            <p:txBody>
              <a:bodyPr rtlCol="0" anchor="ctr"/>
              <a:lstStyle/>
              <a:p>
                <a:endParaRPr lang="fr-BE"/>
              </a:p>
            </p:txBody>
          </p:sp>
          <p:sp>
            <p:nvSpPr>
              <p:cNvPr id="537" name="Forme libre : forme 536">
                <a:extLst>
                  <a:ext uri="{FF2B5EF4-FFF2-40B4-BE49-F238E27FC236}">
                    <a16:creationId xmlns:a16="http://schemas.microsoft.com/office/drawing/2014/main" id="{E41DB215-0CD4-4915-8757-DFC6193B5ACE}"/>
                  </a:ext>
                </a:extLst>
              </p:cNvPr>
              <p:cNvSpPr/>
              <p:nvPr/>
            </p:nvSpPr>
            <p:spPr>
              <a:xfrm>
                <a:off x="4714277" y="2955305"/>
                <a:ext cx="41386" cy="30393"/>
              </a:xfrm>
              <a:custGeom>
                <a:avLst/>
                <a:gdLst>
                  <a:gd name="connsiteX0" fmla="*/ 0 w 41386"/>
                  <a:gd name="connsiteY0" fmla="*/ 0 h 30393"/>
                  <a:gd name="connsiteX1" fmla="*/ 41386 w 41386"/>
                  <a:gd name="connsiteY1" fmla="*/ 0 h 30393"/>
                  <a:gd name="connsiteX2" fmla="*/ 41386 w 41386"/>
                  <a:gd name="connsiteY2" fmla="*/ 30393 h 30393"/>
                  <a:gd name="connsiteX3" fmla="*/ 0 w 41386"/>
                  <a:gd name="connsiteY3" fmla="*/ 30393 h 30393"/>
                </a:gdLst>
                <a:ahLst/>
                <a:cxnLst>
                  <a:cxn ang="0">
                    <a:pos x="connsiteX0" y="connsiteY0"/>
                  </a:cxn>
                  <a:cxn ang="0">
                    <a:pos x="connsiteX1" y="connsiteY1"/>
                  </a:cxn>
                  <a:cxn ang="0">
                    <a:pos x="connsiteX2" y="connsiteY2"/>
                  </a:cxn>
                  <a:cxn ang="0">
                    <a:pos x="connsiteX3" y="connsiteY3"/>
                  </a:cxn>
                </a:cxnLst>
                <a:rect l="l" t="t" r="r" b="b"/>
                <a:pathLst>
                  <a:path w="41386" h="30393">
                    <a:moveTo>
                      <a:pt x="0" y="0"/>
                    </a:moveTo>
                    <a:lnTo>
                      <a:pt x="41386" y="0"/>
                    </a:lnTo>
                    <a:lnTo>
                      <a:pt x="41386" y="30393"/>
                    </a:lnTo>
                    <a:lnTo>
                      <a:pt x="0" y="30393"/>
                    </a:lnTo>
                    <a:close/>
                  </a:path>
                </a:pathLst>
              </a:custGeom>
              <a:solidFill>
                <a:srgbClr val="00A6F7"/>
              </a:solidFill>
              <a:ln w="6467" cap="flat">
                <a:noFill/>
                <a:prstDash val="solid"/>
                <a:miter/>
              </a:ln>
            </p:spPr>
            <p:txBody>
              <a:bodyPr rtlCol="0" anchor="ctr"/>
              <a:lstStyle/>
              <a:p>
                <a:endParaRPr lang="fr-BE"/>
              </a:p>
            </p:txBody>
          </p:sp>
          <p:sp>
            <p:nvSpPr>
              <p:cNvPr id="538" name="Forme libre : forme 537">
                <a:extLst>
                  <a:ext uri="{FF2B5EF4-FFF2-40B4-BE49-F238E27FC236}">
                    <a16:creationId xmlns:a16="http://schemas.microsoft.com/office/drawing/2014/main" id="{2A757DBE-18DE-4C39-A3E7-C4DB23FC8353}"/>
                  </a:ext>
                </a:extLst>
              </p:cNvPr>
              <p:cNvSpPr/>
              <p:nvPr/>
            </p:nvSpPr>
            <p:spPr>
              <a:xfrm>
                <a:off x="4370251" y="3032905"/>
                <a:ext cx="118986" cy="30393"/>
              </a:xfrm>
              <a:custGeom>
                <a:avLst/>
                <a:gdLst>
                  <a:gd name="connsiteX0" fmla="*/ 0 w 118986"/>
                  <a:gd name="connsiteY0" fmla="*/ 0 h 30393"/>
                  <a:gd name="connsiteX1" fmla="*/ 118986 w 118986"/>
                  <a:gd name="connsiteY1" fmla="*/ 0 h 30393"/>
                  <a:gd name="connsiteX2" fmla="*/ 118986 w 118986"/>
                  <a:gd name="connsiteY2" fmla="*/ 30393 h 30393"/>
                  <a:gd name="connsiteX3" fmla="*/ 0 w 118986"/>
                  <a:gd name="connsiteY3" fmla="*/ 30393 h 30393"/>
                </a:gdLst>
                <a:ahLst/>
                <a:cxnLst>
                  <a:cxn ang="0">
                    <a:pos x="connsiteX0" y="connsiteY0"/>
                  </a:cxn>
                  <a:cxn ang="0">
                    <a:pos x="connsiteX1" y="connsiteY1"/>
                  </a:cxn>
                  <a:cxn ang="0">
                    <a:pos x="connsiteX2" y="connsiteY2"/>
                  </a:cxn>
                  <a:cxn ang="0">
                    <a:pos x="connsiteX3" y="connsiteY3"/>
                  </a:cxn>
                </a:cxnLst>
                <a:rect l="l" t="t" r="r" b="b"/>
                <a:pathLst>
                  <a:path w="118986" h="30393">
                    <a:moveTo>
                      <a:pt x="0" y="0"/>
                    </a:moveTo>
                    <a:lnTo>
                      <a:pt x="118986" y="0"/>
                    </a:lnTo>
                    <a:lnTo>
                      <a:pt x="118986" y="30393"/>
                    </a:lnTo>
                    <a:lnTo>
                      <a:pt x="0" y="30393"/>
                    </a:lnTo>
                    <a:close/>
                  </a:path>
                </a:pathLst>
              </a:custGeom>
              <a:solidFill>
                <a:srgbClr val="FFFFFF"/>
              </a:solidFill>
              <a:ln w="6467" cap="flat">
                <a:noFill/>
                <a:prstDash val="solid"/>
                <a:miter/>
              </a:ln>
            </p:spPr>
            <p:txBody>
              <a:bodyPr rtlCol="0" anchor="ctr"/>
              <a:lstStyle/>
              <a:p>
                <a:endParaRPr lang="fr-BE"/>
              </a:p>
            </p:txBody>
          </p:sp>
          <p:sp>
            <p:nvSpPr>
              <p:cNvPr id="539" name="Forme libre : forme 538">
                <a:extLst>
                  <a:ext uri="{FF2B5EF4-FFF2-40B4-BE49-F238E27FC236}">
                    <a16:creationId xmlns:a16="http://schemas.microsoft.com/office/drawing/2014/main" id="{1EE1A1F3-5C57-4049-8988-831337F1F913}"/>
                  </a:ext>
                </a:extLst>
              </p:cNvPr>
              <p:cNvSpPr/>
              <p:nvPr/>
            </p:nvSpPr>
            <p:spPr>
              <a:xfrm>
                <a:off x="4510577" y="3032905"/>
                <a:ext cx="41386" cy="30393"/>
              </a:xfrm>
              <a:custGeom>
                <a:avLst/>
                <a:gdLst>
                  <a:gd name="connsiteX0" fmla="*/ 0 w 41386"/>
                  <a:gd name="connsiteY0" fmla="*/ 0 h 30393"/>
                  <a:gd name="connsiteX1" fmla="*/ 41386 w 41386"/>
                  <a:gd name="connsiteY1" fmla="*/ 0 h 30393"/>
                  <a:gd name="connsiteX2" fmla="*/ 41386 w 41386"/>
                  <a:gd name="connsiteY2" fmla="*/ 30393 h 30393"/>
                  <a:gd name="connsiteX3" fmla="*/ 0 w 41386"/>
                  <a:gd name="connsiteY3" fmla="*/ 30393 h 30393"/>
                </a:gdLst>
                <a:ahLst/>
                <a:cxnLst>
                  <a:cxn ang="0">
                    <a:pos x="connsiteX0" y="connsiteY0"/>
                  </a:cxn>
                  <a:cxn ang="0">
                    <a:pos x="connsiteX1" y="connsiteY1"/>
                  </a:cxn>
                  <a:cxn ang="0">
                    <a:pos x="connsiteX2" y="connsiteY2"/>
                  </a:cxn>
                  <a:cxn ang="0">
                    <a:pos x="connsiteX3" y="connsiteY3"/>
                  </a:cxn>
                </a:cxnLst>
                <a:rect l="l" t="t" r="r" b="b"/>
                <a:pathLst>
                  <a:path w="41386" h="30393">
                    <a:moveTo>
                      <a:pt x="0" y="0"/>
                    </a:moveTo>
                    <a:lnTo>
                      <a:pt x="41386" y="0"/>
                    </a:lnTo>
                    <a:lnTo>
                      <a:pt x="41386" y="30393"/>
                    </a:lnTo>
                    <a:lnTo>
                      <a:pt x="0" y="30393"/>
                    </a:lnTo>
                    <a:close/>
                  </a:path>
                </a:pathLst>
              </a:custGeom>
              <a:solidFill>
                <a:srgbClr val="00A6F7"/>
              </a:solidFill>
              <a:ln w="6467" cap="flat">
                <a:noFill/>
                <a:prstDash val="solid"/>
                <a:miter/>
              </a:ln>
            </p:spPr>
            <p:txBody>
              <a:bodyPr rtlCol="0" anchor="ctr"/>
              <a:lstStyle/>
              <a:p>
                <a:endParaRPr lang="fr-BE"/>
              </a:p>
            </p:txBody>
          </p:sp>
          <p:sp>
            <p:nvSpPr>
              <p:cNvPr id="540" name="Forme libre : forme 539">
                <a:extLst>
                  <a:ext uri="{FF2B5EF4-FFF2-40B4-BE49-F238E27FC236}">
                    <a16:creationId xmlns:a16="http://schemas.microsoft.com/office/drawing/2014/main" id="{CCC78DF0-09AD-4560-8B83-1E254CC5E525}"/>
                  </a:ext>
                </a:extLst>
              </p:cNvPr>
              <p:cNvSpPr/>
              <p:nvPr/>
            </p:nvSpPr>
            <p:spPr>
              <a:xfrm>
                <a:off x="4573950" y="3032905"/>
                <a:ext cx="144206" cy="30393"/>
              </a:xfrm>
              <a:custGeom>
                <a:avLst/>
                <a:gdLst>
                  <a:gd name="connsiteX0" fmla="*/ 0 w 144206"/>
                  <a:gd name="connsiteY0" fmla="*/ 0 h 30393"/>
                  <a:gd name="connsiteX1" fmla="*/ 144206 w 144206"/>
                  <a:gd name="connsiteY1" fmla="*/ 0 h 30393"/>
                  <a:gd name="connsiteX2" fmla="*/ 144206 w 144206"/>
                  <a:gd name="connsiteY2" fmla="*/ 30393 h 30393"/>
                  <a:gd name="connsiteX3" fmla="*/ 0 w 144206"/>
                  <a:gd name="connsiteY3" fmla="*/ 30393 h 30393"/>
                </a:gdLst>
                <a:ahLst/>
                <a:cxnLst>
                  <a:cxn ang="0">
                    <a:pos x="connsiteX0" y="connsiteY0"/>
                  </a:cxn>
                  <a:cxn ang="0">
                    <a:pos x="connsiteX1" y="connsiteY1"/>
                  </a:cxn>
                  <a:cxn ang="0">
                    <a:pos x="connsiteX2" y="connsiteY2"/>
                  </a:cxn>
                  <a:cxn ang="0">
                    <a:pos x="connsiteX3" y="connsiteY3"/>
                  </a:cxn>
                </a:cxnLst>
                <a:rect l="l" t="t" r="r" b="b"/>
                <a:pathLst>
                  <a:path w="144206" h="30393">
                    <a:moveTo>
                      <a:pt x="0" y="0"/>
                    </a:moveTo>
                    <a:lnTo>
                      <a:pt x="144206" y="0"/>
                    </a:lnTo>
                    <a:lnTo>
                      <a:pt x="144206" y="30393"/>
                    </a:lnTo>
                    <a:lnTo>
                      <a:pt x="0" y="30393"/>
                    </a:lnTo>
                    <a:close/>
                  </a:path>
                </a:pathLst>
              </a:custGeom>
              <a:solidFill>
                <a:srgbClr val="FF5B30"/>
              </a:solidFill>
              <a:ln w="6467" cap="flat">
                <a:noFill/>
                <a:prstDash val="solid"/>
                <a:miter/>
              </a:ln>
            </p:spPr>
            <p:txBody>
              <a:bodyPr rtlCol="0" anchor="ctr"/>
              <a:lstStyle/>
              <a:p>
                <a:endParaRPr lang="fr-BE"/>
              </a:p>
            </p:txBody>
          </p:sp>
          <p:sp>
            <p:nvSpPr>
              <p:cNvPr id="541" name="Forme libre : forme 540">
                <a:extLst>
                  <a:ext uri="{FF2B5EF4-FFF2-40B4-BE49-F238E27FC236}">
                    <a16:creationId xmlns:a16="http://schemas.microsoft.com/office/drawing/2014/main" id="{D953F4C9-F1F7-467A-9E1C-DF18D893DD26}"/>
                  </a:ext>
                </a:extLst>
              </p:cNvPr>
              <p:cNvSpPr/>
              <p:nvPr/>
            </p:nvSpPr>
            <p:spPr>
              <a:xfrm>
                <a:off x="4740143" y="3032905"/>
                <a:ext cx="67253" cy="30393"/>
              </a:xfrm>
              <a:custGeom>
                <a:avLst/>
                <a:gdLst>
                  <a:gd name="connsiteX0" fmla="*/ 0 w 67253"/>
                  <a:gd name="connsiteY0" fmla="*/ 0 h 30393"/>
                  <a:gd name="connsiteX1" fmla="*/ 67253 w 67253"/>
                  <a:gd name="connsiteY1" fmla="*/ 0 h 30393"/>
                  <a:gd name="connsiteX2" fmla="*/ 67253 w 67253"/>
                  <a:gd name="connsiteY2" fmla="*/ 30393 h 30393"/>
                  <a:gd name="connsiteX3" fmla="*/ 0 w 67253"/>
                  <a:gd name="connsiteY3" fmla="*/ 30393 h 30393"/>
                </a:gdLst>
                <a:ahLst/>
                <a:cxnLst>
                  <a:cxn ang="0">
                    <a:pos x="connsiteX0" y="connsiteY0"/>
                  </a:cxn>
                  <a:cxn ang="0">
                    <a:pos x="connsiteX1" y="connsiteY1"/>
                  </a:cxn>
                  <a:cxn ang="0">
                    <a:pos x="connsiteX2" y="connsiteY2"/>
                  </a:cxn>
                  <a:cxn ang="0">
                    <a:pos x="connsiteX3" y="connsiteY3"/>
                  </a:cxn>
                </a:cxnLst>
                <a:rect l="l" t="t" r="r" b="b"/>
                <a:pathLst>
                  <a:path w="67253" h="30393">
                    <a:moveTo>
                      <a:pt x="0" y="0"/>
                    </a:moveTo>
                    <a:lnTo>
                      <a:pt x="67253" y="0"/>
                    </a:lnTo>
                    <a:lnTo>
                      <a:pt x="67253" y="30393"/>
                    </a:lnTo>
                    <a:lnTo>
                      <a:pt x="0" y="30393"/>
                    </a:lnTo>
                    <a:close/>
                  </a:path>
                </a:pathLst>
              </a:custGeom>
              <a:solidFill>
                <a:srgbClr val="FFFFFF"/>
              </a:solidFill>
              <a:ln w="6467" cap="flat">
                <a:noFill/>
                <a:prstDash val="solid"/>
                <a:miter/>
              </a:ln>
            </p:spPr>
            <p:txBody>
              <a:bodyPr rtlCol="0" anchor="ctr"/>
              <a:lstStyle/>
              <a:p>
                <a:endParaRPr lang="fr-BE"/>
              </a:p>
            </p:txBody>
          </p:sp>
          <p:sp>
            <p:nvSpPr>
              <p:cNvPr id="542" name="Forme libre : forme 541">
                <a:extLst>
                  <a:ext uri="{FF2B5EF4-FFF2-40B4-BE49-F238E27FC236}">
                    <a16:creationId xmlns:a16="http://schemas.microsoft.com/office/drawing/2014/main" id="{73A0D113-B9D1-4113-81D6-E30B91E68109}"/>
                  </a:ext>
                </a:extLst>
              </p:cNvPr>
              <p:cNvSpPr/>
              <p:nvPr/>
            </p:nvSpPr>
            <p:spPr>
              <a:xfrm>
                <a:off x="4370251" y="3109858"/>
                <a:ext cx="67253" cy="30393"/>
              </a:xfrm>
              <a:custGeom>
                <a:avLst/>
                <a:gdLst>
                  <a:gd name="connsiteX0" fmla="*/ 0 w 67253"/>
                  <a:gd name="connsiteY0" fmla="*/ 0 h 30393"/>
                  <a:gd name="connsiteX1" fmla="*/ 67253 w 67253"/>
                  <a:gd name="connsiteY1" fmla="*/ 0 h 30393"/>
                  <a:gd name="connsiteX2" fmla="*/ 67253 w 67253"/>
                  <a:gd name="connsiteY2" fmla="*/ 30393 h 30393"/>
                  <a:gd name="connsiteX3" fmla="*/ 0 w 67253"/>
                  <a:gd name="connsiteY3" fmla="*/ 30393 h 30393"/>
                </a:gdLst>
                <a:ahLst/>
                <a:cxnLst>
                  <a:cxn ang="0">
                    <a:pos x="connsiteX0" y="connsiteY0"/>
                  </a:cxn>
                  <a:cxn ang="0">
                    <a:pos x="connsiteX1" y="connsiteY1"/>
                  </a:cxn>
                  <a:cxn ang="0">
                    <a:pos x="connsiteX2" y="connsiteY2"/>
                  </a:cxn>
                  <a:cxn ang="0">
                    <a:pos x="connsiteX3" y="connsiteY3"/>
                  </a:cxn>
                </a:cxnLst>
                <a:rect l="l" t="t" r="r" b="b"/>
                <a:pathLst>
                  <a:path w="67253" h="30393">
                    <a:moveTo>
                      <a:pt x="0" y="0"/>
                    </a:moveTo>
                    <a:lnTo>
                      <a:pt x="67253" y="0"/>
                    </a:lnTo>
                    <a:lnTo>
                      <a:pt x="67253" y="30393"/>
                    </a:lnTo>
                    <a:lnTo>
                      <a:pt x="0" y="30393"/>
                    </a:lnTo>
                    <a:close/>
                  </a:path>
                </a:pathLst>
              </a:custGeom>
              <a:solidFill>
                <a:srgbClr val="00A6F7"/>
              </a:solidFill>
              <a:ln w="6467" cap="flat">
                <a:noFill/>
                <a:prstDash val="solid"/>
                <a:miter/>
              </a:ln>
            </p:spPr>
            <p:txBody>
              <a:bodyPr rtlCol="0" anchor="ctr"/>
              <a:lstStyle/>
              <a:p>
                <a:endParaRPr lang="fr-BE"/>
              </a:p>
            </p:txBody>
          </p:sp>
          <p:sp>
            <p:nvSpPr>
              <p:cNvPr id="543" name="Forme libre : forme 542">
                <a:extLst>
                  <a:ext uri="{FF2B5EF4-FFF2-40B4-BE49-F238E27FC236}">
                    <a16:creationId xmlns:a16="http://schemas.microsoft.com/office/drawing/2014/main" id="{28179E30-9CEB-402C-B973-A33299287B49}"/>
                  </a:ext>
                </a:extLst>
              </p:cNvPr>
              <p:cNvSpPr/>
              <p:nvPr/>
            </p:nvSpPr>
            <p:spPr>
              <a:xfrm>
                <a:off x="4459490" y="3109858"/>
                <a:ext cx="118986" cy="30393"/>
              </a:xfrm>
              <a:custGeom>
                <a:avLst/>
                <a:gdLst>
                  <a:gd name="connsiteX0" fmla="*/ 0 w 118986"/>
                  <a:gd name="connsiteY0" fmla="*/ 0 h 30393"/>
                  <a:gd name="connsiteX1" fmla="*/ 118986 w 118986"/>
                  <a:gd name="connsiteY1" fmla="*/ 0 h 30393"/>
                  <a:gd name="connsiteX2" fmla="*/ 118986 w 118986"/>
                  <a:gd name="connsiteY2" fmla="*/ 30393 h 30393"/>
                  <a:gd name="connsiteX3" fmla="*/ 0 w 118986"/>
                  <a:gd name="connsiteY3" fmla="*/ 30393 h 30393"/>
                </a:gdLst>
                <a:ahLst/>
                <a:cxnLst>
                  <a:cxn ang="0">
                    <a:pos x="connsiteX0" y="connsiteY0"/>
                  </a:cxn>
                  <a:cxn ang="0">
                    <a:pos x="connsiteX1" y="connsiteY1"/>
                  </a:cxn>
                  <a:cxn ang="0">
                    <a:pos x="connsiteX2" y="connsiteY2"/>
                  </a:cxn>
                  <a:cxn ang="0">
                    <a:pos x="connsiteX3" y="connsiteY3"/>
                  </a:cxn>
                </a:cxnLst>
                <a:rect l="l" t="t" r="r" b="b"/>
                <a:pathLst>
                  <a:path w="118986" h="30393">
                    <a:moveTo>
                      <a:pt x="0" y="0"/>
                    </a:moveTo>
                    <a:lnTo>
                      <a:pt x="118986" y="0"/>
                    </a:lnTo>
                    <a:lnTo>
                      <a:pt x="118986" y="30393"/>
                    </a:lnTo>
                    <a:lnTo>
                      <a:pt x="0" y="30393"/>
                    </a:lnTo>
                    <a:close/>
                  </a:path>
                </a:pathLst>
              </a:custGeom>
              <a:solidFill>
                <a:srgbClr val="FF5B30"/>
              </a:solidFill>
              <a:ln w="6467" cap="flat">
                <a:noFill/>
                <a:prstDash val="solid"/>
                <a:miter/>
              </a:ln>
            </p:spPr>
            <p:txBody>
              <a:bodyPr rtlCol="0" anchor="ctr"/>
              <a:lstStyle/>
              <a:p>
                <a:endParaRPr lang="fr-BE"/>
              </a:p>
            </p:txBody>
          </p:sp>
          <p:sp>
            <p:nvSpPr>
              <p:cNvPr id="544" name="Forme libre : forme 543">
                <a:extLst>
                  <a:ext uri="{FF2B5EF4-FFF2-40B4-BE49-F238E27FC236}">
                    <a16:creationId xmlns:a16="http://schemas.microsoft.com/office/drawing/2014/main" id="{F6D86EA4-3535-420C-A5D4-FB77432644C1}"/>
                  </a:ext>
                </a:extLst>
              </p:cNvPr>
              <p:cNvSpPr/>
              <p:nvPr/>
            </p:nvSpPr>
            <p:spPr>
              <a:xfrm>
                <a:off x="4599817" y="3109858"/>
                <a:ext cx="67253" cy="30393"/>
              </a:xfrm>
              <a:custGeom>
                <a:avLst/>
                <a:gdLst>
                  <a:gd name="connsiteX0" fmla="*/ 0 w 67253"/>
                  <a:gd name="connsiteY0" fmla="*/ 0 h 30393"/>
                  <a:gd name="connsiteX1" fmla="*/ 67253 w 67253"/>
                  <a:gd name="connsiteY1" fmla="*/ 0 h 30393"/>
                  <a:gd name="connsiteX2" fmla="*/ 67253 w 67253"/>
                  <a:gd name="connsiteY2" fmla="*/ 30393 h 30393"/>
                  <a:gd name="connsiteX3" fmla="*/ 0 w 67253"/>
                  <a:gd name="connsiteY3" fmla="*/ 30393 h 30393"/>
                </a:gdLst>
                <a:ahLst/>
                <a:cxnLst>
                  <a:cxn ang="0">
                    <a:pos x="connsiteX0" y="connsiteY0"/>
                  </a:cxn>
                  <a:cxn ang="0">
                    <a:pos x="connsiteX1" y="connsiteY1"/>
                  </a:cxn>
                  <a:cxn ang="0">
                    <a:pos x="connsiteX2" y="connsiteY2"/>
                  </a:cxn>
                  <a:cxn ang="0">
                    <a:pos x="connsiteX3" y="connsiteY3"/>
                  </a:cxn>
                </a:cxnLst>
                <a:rect l="l" t="t" r="r" b="b"/>
                <a:pathLst>
                  <a:path w="67253" h="30393">
                    <a:moveTo>
                      <a:pt x="0" y="0"/>
                    </a:moveTo>
                    <a:lnTo>
                      <a:pt x="67253" y="0"/>
                    </a:lnTo>
                    <a:lnTo>
                      <a:pt x="67253" y="30393"/>
                    </a:lnTo>
                    <a:lnTo>
                      <a:pt x="0" y="30393"/>
                    </a:lnTo>
                    <a:close/>
                  </a:path>
                </a:pathLst>
              </a:custGeom>
              <a:solidFill>
                <a:srgbClr val="FFFFFF"/>
              </a:solidFill>
              <a:ln w="6467" cap="flat">
                <a:noFill/>
                <a:prstDash val="solid"/>
                <a:miter/>
              </a:ln>
            </p:spPr>
            <p:txBody>
              <a:bodyPr rtlCol="0" anchor="ctr"/>
              <a:lstStyle/>
              <a:p>
                <a:endParaRPr lang="fr-BE"/>
              </a:p>
            </p:txBody>
          </p:sp>
          <p:sp>
            <p:nvSpPr>
              <p:cNvPr id="545" name="Forme libre : forme 544">
                <a:extLst>
                  <a:ext uri="{FF2B5EF4-FFF2-40B4-BE49-F238E27FC236}">
                    <a16:creationId xmlns:a16="http://schemas.microsoft.com/office/drawing/2014/main" id="{F8FAD5C8-5132-45E2-B0D6-37965085583C}"/>
                  </a:ext>
                </a:extLst>
              </p:cNvPr>
              <p:cNvSpPr/>
              <p:nvPr/>
            </p:nvSpPr>
            <p:spPr>
              <a:xfrm>
                <a:off x="4689057" y="3109858"/>
                <a:ext cx="118986" cy="30393"/>
              </a:xfrm>
              <a:custGeom>
                <a:avLst/>
                <a:gdLst>
                  <a:gd name="connsiteX0" fmla="*/ 0 w 118986"/>
                  <a:gd name="connsiteY0" fmla="*/ 0 h 30393"/>
                  <a:gd name="connsiteX1" fmla="*/ 118986 w 118986"/>
                  <a:gd name="connsiteY1" fmla="*/ 0 h 30393"/>
                  <a:gd name="connsiteX2" fmla="*/ 118986 w 118986"/>
                  <a:gd name="connsiteY2" fmla="*/ 30393 h 30393"/>
                  <a:gd name="connsiteX3" fmla="*/ 0 w 118986"/>
                  <a:gd name="connsiteY3" fmla="*/ 30393 h 30393"/>
                </a:gdLst>
                <a:ahLst/>
                <a:cxnLst>
                  <a:cxn ang="0">
                    <a:pos x="connsiteX0" y="connsiteY0"/>
                  </a:cxn>
                  <a:cxn ang="0">
                    <a:pos x="connsiteX1" y="connsiteY1"/>
                  </a:cxn>
                  <a:cxn ang="0">
                    <a:pos x="connsiteX2" y="connsiteY2"/>
                  </a:cxn>
                  <a:cxn ang="0">
                    <a:pos x="connsiteX3" y="connsiteY3"/>
                  </a:cxn>
                </a:cxnLst>
                <a:rect l="l" t="t" r="r" b="b"/>
                <a:pathLst>
                  <a:path w="118986" h="30393">
                    <a:moveTo>
                      <a:pt x="0" y="0"/>
                    </a:moveTo>
                    <a:lnTo>
                      <a:pt x="118986" y="0"/>
                    </a:lnTo>
                    <a:lnTo>
                      <a:pt x="118986" y="30393"/>
                    </a:lnTo>
                    <a:lnTo>
                      <a:pt x="0" y="30393"/>
                    </a:lnTo>
                    <a:close/>
                  </a:path>
                </a:pathLst>
              </a:custGeom>
              <a:solidFill>
                <a:srgbClr val="00A6F7"/>
              </a:solidFill>
              <a:ln w="6467" cap="flat">
                <a:noFill/>
                <a:prstDash val="solid"/>
                <a:miter/>
              </a:ln>
            </p:spPr>
            <p:txBody>
              <a:bodyPr rtlCol="0" anchor="ctr"/>
              <a:lstStyle/>
              <a:p>
                <a:endParaRPr lang="fr-BE"/>
              </a:p>
            </p:txBody>
          </p:sp>
          <p:sp>
            <p:nvSpPr>
              <p:cNvPr id="546" name="Forme libre : forme 545">
                <a:extLst>
                  <a:ext uri="{FF2B5EF4-FFF2-40B4-BE49-F238E27FC236}">
                    <a16:creationId xmlns:a16="http://schemas.microsoft.com/office/drawing/2014/main" id="{87442A7D-7BD2-41F3-951D-2F0C0B71D187}"/>
                  </a:ext>
                </a:extLst>
              </p:cNvPr>
              <p:cNvSpPr/>
              <p:nvPr/>
            </p:nvSpPr>
            <p:spPr>
              <a:xfrm>
                <a:off x="4370251" y="3186811"/>
                <a:ext cx="154553" cy="30393"/>
              </a:xfrm>
              <a:custGeom>
                <a:avLst/>
                <a:gdLst>
                  <a:gd name="connsiteX0" fmla="*/ 0 w 154553"/>
                  <a:gd name="connsiteY0" fmla="*/ 0 h 30393"/>
                  <a:gd name="connsiteX1" fmla="*/ 154553 w 154553"/>
                  <a:gd name="connsiteY1" fmla="*/ 0 h 30393"/>
                  <a:gd name="connsiteX2" fmla="*/ 154553 w 154553"/>
                  <a:gd name="connsiteY2" fmla="*/ 30393 h 30393"/>
                  <a:gd name="connsiteX3" fmla="*/ 0 w 154553"/>
                  <a:gd name="connsiteY3" fmla="*/ 30393 h 30393"/>
                </a:gdLst>
                <a:ahLst/>
                <a:cxnLst>
                  <a:cxn ang="0">
                    <a:pos x="connsiteX0" y="connsiteY0"/>
                  </a:cxn>
                  <a:cxn ang="0">
                    <a:pos x="connsiteX1" y="connsiteY1"/>
                  </a:cxn>
                  <a:cxn ang="0">
                    <a:pos x="connsiteX2" y="connsiteY2"/>
                  </a:cxn>
                  <a:cxn ang="0">
                    <a:pos x="connsiteX3" y="connsiteY3"/>
                  </a:cxn>
                </a:cxnLst>
                <a:rect l="l" t="t" r="r" b="b"/>
                <a:pathLst>
                  <a:path w="154553" h="30393">
                    <a:moveTo>
                      <a:pt x="0" y="0"/>
                    </a:moveTo>
                    <a:lnTo>
                      <a:pt x="154553" y="0"/>
                    </a:lnTo>
                    <a:lnTo>
                      <a:pt x="154553" y="30393"/>
                    </a:lnTo>
                    <a:lnTo>
                      <a:pt x="0" y="30393"/>
                    </a:lnTo>
                    <a:close/>
                  </a:path>
                </a:pathLst>
              </a:custGeom>
              <a:solidFill>
                <a:srgbClr val="00A6F7"/>
              </a:solidFill>
              <a:ln w="6467" cap="flat">
                <a:noFill/>
                <a:prstDash val="solid"/>
                <a:miter/>
              </a:ln>
            </p:spPr>
            <p:txBody>
              <a:bodyPr rtlCol="0" anchor="ctr"/>
              <a:lstStyle/>
              <a:p>
                <a:endParaRPr lang="fr-BE"/>
              </a:p>
            </p:txBody>
          </p:sp>
          <p:sp>
            <p:nvSpPr>
              <p:cNvPr id="547" name="Forme libre : forme 546">
                <a:extLst>
                  <a:ext uri="{FF2B5EF4-FFF2-40B4-BE49-F238E27FC236}">
                    <a16:creationId xmlns:a16="http://schemas.microsoft.com/office/drawing/2014/main" id="{D6A8715C-D000-4943-A163-0FDF03CB8C1C}"/>
                  </a:ext>
                </a:extLst>
              </p:cNvPr>
              <p:cNvSpPr/>
              <p:nvPr/>
            </p:nvSpPr>
            <p:spPr>
              <a:xfrm>
                <a:off x="4546790" y="3186811"/>
                <a:ext cx="31039" cy="30393"/>
              </a:xfrm>
              <a:custGeom>
                <a:avLst/>
                <a:gdLst>
                  <a:gd name="connsiteX0" fmla="*/ 0 w 31039"/>
                  <a:gd name="connsiteY0" fmla="*/ 0 h 30393"/>
                  <a:gd name="connsiteX1" fmla="*/ 31040 w 31039"/>
                  <a:gd name="connsiteY1" fmla="*/ 0 h 30393"/>
                  <a:gd name="connsiteX2" fmla="*/ 31040 w 31039"/>
                  <a:gd name="connsiteY2" fmla="*/ 30393 h 30393"/>
                  <a:gd name="connsiteX3" fmla="*/ 0 w 31039"/>
                  <a:gd name="connsiteY3" fmla="*/ 30393 h 30393"/>
                </a:gdLst>
                <a:ahLst/>
                <a:cxnLst>
                  <a:cxn ang="0">
                    <a:pos x="connsiteX0" y="connsiteY0"/>
                  </a:cxn>
                  <a:cxn ang="0">
                    <a:pos x="connsiteX1" y="connsiteY1"/>
                  </a:cxn>
                  <a:cxn ang="0">
                    <a:pos x="connsiteX2" y="connsiteY2"/>
                  </a:cxn>
                  <a:cxn ang="0">
                    <a:pos x="connsiteX3" y="connsiteY3"/>
                  </a:cxn>
                </a:cxnLst>
                <a:rect l="l" t="t" r="r" b="b"/>
                <a:pathLst>
                  <a:path w="31039" h="30393">
                    <a:moveTo>
                      <a:pt x="0" y="0"/>
                    </a:moveTo>
                    <a:lnTo>
                      <a:pt x="31040" y="0"/>
                    </a:lnTo>
                    <a:lnTo>
                      <a:pt x="31040" y="30393"/>
                    </a:lnTo>
                    <a:lnTo>
                      <a:pt x="0" y="30393"/>
                    </a:lnTo>
                    <a:close/>
                  </a:path>
                </a:pathLst>
              </a:custGeom>
              <a:solidFill>
                <a:srgbClr val="FFFFFF"/>
              </a:solidFill>
              <a:ln w="6467" cap="flat">
                <a:noFill/>
                <a:prstDash val="solid"/>
                <a:miter/>
              </a:ln>
            </p:spPr>
            <p:txBody>
              <a:bodyPr rtlCol="0" anchor="ctr"/>
              <a:lstStyle/>
              <a:p>
                <a:endParaRPr lang="fr-BE"/>
              </a:p>
            </p:txBody>
          </p:sp>
          <p:sp>
            <p:nvSpPr>
              <p:cNvPr id="548" name="Forme libre : forme 547">
                <a:extLst>
                  <a:ext uri="{FF2B5EF4-FFF2-40B4-BE49-F238E27FC236}">
                    <a16:creationId xmlns:a16="http://schemas.microsoft.com/office/drawing/2014/main" id="{7F383168-8E23-47F5-A99D-2B5D0139A623}"/>
                  </a:ext>
                </a:extLst>
              </p:cNvPr>
              <p:cNvSpPr/>
              <p:nvPr/>
            </p:nvSpPr>
            <p:spPr>
              <a:xfrm>
                <a:off x="4599817" y="3186811"/>
                <a:ext cx="100879" cy="30393"/>
              </a:xfrm>
              <a:custGeom>
                <a:avLst/>
                <a:gdLst>
                  <a:gd name="connsiteX0" fmla="*/ 0 w 100879"/>
                  <a:gd name="connsiteY0" fmla="*/ 0 h 30393"/>
                  <a:gd name="connsiteX1" fmla="*/ 100880 w 100879"/>
                  <a:gd name="connsiteY1" fmla="*/ 0 h 30393"/>
                  <a:gd name="connsiteX2" fmla="*/ 100880 w 100879"/>
                  <a:gd name="connsiteY2" fmla="*/ 30393 h 30393"/>
                  <a:gd name="connsiteX3" fmla="*/ 0 w 100879"/>
                  <a:gd name="connsiteY3" fmla="*/ 30393 h 30393"/>
                </a:gdLst>
                <a:ahLst/>
                <a:cxnLst>
                  <a:cxn ang="0">
                    <a:pos x="connsiteX0" y="connsiteY0"/>
                  </a:cxn>
                  <a:cxn ang="0">
                    <a:pos x="connsiteX1" y="connsiteY1"/>
                  </a:cxn>
                  <a:cxn ang="0">
                    <a:pos x="connsiteX2" y="connsiteY2"/>
                  </a:cxn>
                  <a:cxn ang="0">
                    <a:pos x="connsiteX3" y="connsiteY3"/>
                  </a:cxn>
                </a:cxnLst>
                <a:rect l="l" t="t" r="r" b="b"/>
                <a:pathLst>
                  <a:path w="100879" h="30393">
                    <a:moveTo>
                      <a:pt x="0" y="0"/>
                    </a:moveTo>
                    <a:lnTo>
                      <a:pt x="100880" y="0"/>
                    </a:lnTo>
                    <a:lnTo>
                      <a:pt x="100880" y="30393"/>
                    </a:lnTo>
                    <a:lnTo>
                      <a:pt x="0" y="30393"/>
                    </a:lnTo>
                    <a:close/>
                  </a:path>
                </a:pathLst>
              </a:custGeom>
              <a:solidFill>
                <a:srgbClr val="FF5B30"/>
              </a:solidFill>
              <a:ln w="6467" cap="flat">
                <a:noFill/>
                <a:prstDash val="solid"/>
                <a:miter/>
              </a:ln>
            </p:spPr>
            <p:txBody>
              <a:bodyPr rtlCol="0" anchor="ctr"/>
              <a:lstStyle/>
              <a:p>
                <a:endParaRPr lang="fr-BE"/>
              </a:p>
            </p:txBody>
          </p:sp>
          <p:sp>
            <p:nvSpPr>
              <p:cNvPr id="549" name="Forme libre : forme 548">
                <a:extLst>
                  <a:ext uri="{FF2B5EF4-FFF2-40B4-BE49-F238E27FC236}">
                    <a16:creationId xmlns:a16="http://schemas.microsoft.com/office/drawing/2014/main" id="{A41DE423-D771-45AA-B5AD-4C9DAFFD887B}"/>
                  </a:ext>
                </a:extLst>
              </p:cNvPr>
              <p:cNvSpPr/>
              <p:nvPr/>
            </p:nvSpPr>
            <p:spPr>
              <a:xfrm>
                <a:off x="4722037" y="3186811"/>
                <a:ext cx="85359" cy="30393"/>
              </a:xfrm>
              <a:custGeom>
                <a:avLst/>
                <a:gdLst>
                  <a:gd name="connsiteX0" fmla="*/ 0 w 85359"/>
                  <a:gd name="connsiteY0" fmla="*/ 0 h 30393"/>
                  <a:gd name="connsiteX1" fmla="*/ 85360 w 85359"/>
                  <a:gd name="connsiteY1" fmla="*/ 0 h 30393"/>
                  <a:gd name="connsiteX2" fmla="*/ 85360 w 85359"/>
                  <a:gd name="connsiteY2" fmla="*/ 30393 h 30393"/>
                  <a:gd name="connsiteX3" fmla="*/ 0 w 85359"/>
                  <a:gd name="connsiteY3" fmla="*/ 30393 h 30393"/>
                </a:gdLst>
                <a:ahLst/>
                <a:cxnLst>
                  <a:cxn ang="0">
                    <a:pos x="connsiteX0" y="connsiteY0"/>
                  </a:cxn>
                  <a:cxn ang="0">
                    <a:pos x="connsiteX1" y="connsiteY1"/>
                  </a:cxn>
                  <a:cxn ang="0">
                    <a:pos x="connsiteX2" y="connsiteY2"/>
                  </a:cxn>
                  <a:cxn ang="0">
                    <a:pos x="connsiteX3" y="connsiteY3"/>
                  </a:cxn>
                </a:cxnLst>
                <a:rect l="l" t="t" r="r" b="b"/>
                <a:pathLst>
                  <a:path w="85359" h="30393">
                    <a:moveTo>
                      <a:pt x="0" y="0"/>
                    </a:moveTo>
                    <a:lnTo>
                      <a:pt x="85360" y="0"/>
                    </a:lnTo>
                    <a:lnTo>
                      <a:pt x="85360" y="30393"/>
                    </a:lnTo>
                    <a:lnTo>
                      <a:pt x="0" y="30393"/>
                    </a:lnTo>
                    <a:close/>
                  </a:path>
                </a:pathLst>
              </a:custGeom>
              <a:solidFill>
                <a:srgbClr val="FFFFFF"/>
              </a:solidFill>
              <a:ln w="6467" cap="flat">
                <a:noFill/>
                <a:prstDash val="solid"/>
                <a:miter/>
              </a:ln>
            </p:spPr>
            <p:txBody>
              <a:bodyPr rtlCol="0" anchor="ctr"/>
              <a:lstStyle/>
              <a:p>
                <a:endParaRPr lang="fr-BE"/>
              </a:p>
            </p:txBody>
          </p:sp>
        </p:grpSp>
        <p:grpSp>
          <p:nvGrpSpPr>
            <p:cNvPr id="554" name="Graphique 2">
              <a:extLst>
                <a:ext uri="{FF2B5EF4-FFF2-40B4-BE49-F238E27FC236}">
                  <a16:creationId xmlns:a16="http://schemas.microsoft.com/office/drawing/2014/main" id="{06376CD2-4D3E-4206-91A1-5F52C5736195}"/>
                </a:ext>
              </a:extLst>
            </p:cNvPr>
            <p:cNvGrpSpPr/>
            <p:nvPr/>
          </p:nvGrpSpPr>
          <p:grpSpPr>
            <a:xfrm>
              <a:off x="3244030" y="2464077"/>
              <a:ext cx="1343716" cy="2693126"/>
              <a:chOff x="3244030" y="2464077"/>
              <a:chExt cx="1343716" cy="2693126"/>
            </a:xfrm>
          </p:grpSpPr>
          <p:sp>
            <p:nvSpPr>
              <p:cNvPr id="192" name="Forme libre : forme 191">
                <a:extLst>
                  <a:ext uri="{FF2B5EF4-FFF2-40B4-BE49-F238E27FC236}">
                    <a16:creationId xmlns:a16="http://schemas.microsoft.com/office/drawing/2014/main" id="{095BC56C-EF8D-4595-A909-31922AE5BFE8}"/>
                  </a:ext>
                </a:extLst>
              </p:cNvPr>
              <p:cNvSpPr/>
              <p:nvPr/>
            </p:nvSpPr>
            <p:spPr>
              <a:xfrm>
                <a:off x="3699660" y="4495662"/>
                <a:ext cx="255431" cy="626623"/>
              </a:xfrm>
              <a:custGeom>
                <a:avLst/>
                <a:gdLst>
                  <a:gd name="connsiteX0" fmla="*/ 164252 w 255431"/>
                  <a:gd name="connsiteY0" fmla="*/ 0 h 626623"/>
                  <a:gd name="connsiteX1" fmla="*/ 42032 w 255431"/>
                  <a:gd name="connsiteY1" fmla="*/ 400286 h 626623"/>
                  <a:gd name="connsiteX2" fmla="*/ 645 w 255431"/>
                  <a:gd name="connsiteY2" fmla="*/ 444259 h 626623"/>
                  <a:gd name="connsiteX3" fmla="*/ 36859 w 255431"/>
                  <a:gd name="connsiteY3" fmla="*/ 486939 h 626623"/>
                  <a:gd name="connsiteX4" fmla="*/ 88592 w 255431"/>
                  <a:gd name="connsiteY4" fmla="*/ 581999 h 626623"/>
                  <a:gd name="connsiteX5" fmla="*/ 105405 w 255431"/>
                  <a:gd name="connsiteY5" fmla="*/ 561952 h 626623"/>
                  <a:gd name="connsiteX6" fmla="*/ 78245 w 255431"/>
                  <a:gd name="connsiteY6" fmla="*/ 454606 h 626623"/>
                  <a:gd name="connsiteX7" fmla="*/ 96999 w 255431"/>
                  <a:gd name="connsiteY7" fmla="*/ 402872 h 626623"/>
                  <a:gd name="connsiteX8" fmla="*/ 255432 w 255431"/>
                  <a:gd name="connsiteY8" fmla="*/ 87946 h 626623"/>
                  <a:gd name="connsiteX9" fmla="*/ 164252 w 255431"/>
                  <a:gd name="connsiteY9" fmla="*/ 0 h 626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431" h="626623">
                    <a:moveTo>
                      <a:pt x="164252" y="0"/>
                    </a:moveTo>
                    <a:cubicBezTo>
                      <a:pt x="164252" y="0"/>
                      <a:pt x="93765" y="271599"/>
                      <a:pt x="42032" y="400286"/>
                    </a:cubicBezTo>
                    <a:cubicBezTo>
                      <a:pt x="30392" y="428739"/>
                      <a:pt x="5172" y="426152"/>
                      <a:pt x="645" y="444259"/>
                    </a:cubicBezTo>
                    <a:cubicBezTo>
                      <a:pt x="-3881" y="463012"/>
                      <a:pt x="16165" y="453959"/>
                      <a:pt x="36859" y="486939"/>
                    </a:cubicBezTo>
                    <a:cubicBezTo>
                      <a:pt x="49792" y="507632"/>
                      <a:pt x="65312" y="550959"/>
                      <a:pt x="88592" y="581999"/>
                    </a:cubicBezTo>
                    <a:cubicBezTo>
                      <a:pt x="148085" y="661538"/>
                      <a:pt x="126745" y="622092"/>
                      <a:pt x="105405" y="561952"/>
                    </a:cubicBezTo>
                    <a:cubicBezTo>
                      <a:pt x="89885" y="516685"/>
                      <a:pt x="78245" y="454606"/>
                      <a:pt x="78245" y="454606"/>
                    </a:cubicBezTo>
                    <a:lnTo>
                      <a:pt x="96999" y="402872"/>
                    </a:lnTo>
                    <a:lnTo>
                      <a:pt x="255432" y="87946"/>
                    </a:lnTo>
                    <a:lnTo>
                      <a:pt x="164252" y="0"/>
                    </a:lnTo>
                    <a:close/>
                  </a:path>
                </a:pathLst>
              </a:custGeom>
              <a:solidFill>
                <a:srgbClr val="FFBBB8"/>
              </a:solidFill>
              <a:ln w="6467" cap="flat">
                <a:noFill/>
                <a:prstDash val="solid"/>
                <a:miter/>
              </a:ln>
            </p:spPr>
            <p:txBody>
              <a:bodyPr rtlCol="0" anchor="ctr"/>
              <a:lstStyle/>
              <a:p>
                <a:endParaRPr lang="fr-BE"/>
              </a:p>
            </p:txBody>
          </p:sp>
          <p:sp>
            <p:nvSpPr>
              <p:cNvPr id="193" name="Forme libre : forme 192">
                <a:extLst>
                  <a:ext uri="{FF2B5EF4-FFF2-40B4-BE49-F238E27FC236}">
                    <a16:creationId xmlns:a16="http://schemas.microsoft.com/office/drawing/2014/main" id="{E2D7E090-3440-49BC-A78F-FF4127C31CFD}"/>
                  </a:ext>
                </a:extLst>
              </p:cNvPr>
              <p:cNvSpPr/>
              <p:nvPr/>
            </p:nvSpPr>
            <p:spPr>
              <a:xfrm>
                <a:off x="3684635" y="4881074"/>
                <a:ext cx="166866" cy="265136"/>
              </a:xfrm>
              <a:custGeom>
                <a:avLst/>
                <a:gdLst>
                  <a:gd name="connsiteX0" fmla="*/ 63523 w 166866"/>
                  <a:gd name="connsiteY0" fmla="*/ 0 h 265136"/>
                  <a:gd name="connsiteX1" fmla="*/ 19550 w 166866"/>
                  <a:gd name="connsiteY1" fmla="*/ 29100 h 265136"/>
                  <a:gd name="connsiteX2" fmla="*/ 7910 w 166866"/>
                  <a:gd name="connsiteY2" fmla="*/ 75660 h 265136"/>
                  <a:gd name="connsiteX3" fmla="*/ 45417 w 166866"/>
                  <a:gd name="connsiteY3" fmla="*/ 113166 h 265136"/>
                  <a:gd name="connsiteX4" fmla="*/ 100383 w 166866"/>
                  <a:gd name="connsiteY4" fmla="*/ 199820 h 265136"/>
                  <a:gd name="connsiteX5" fmla="*/ 139830 w 166866"/>
                  <a:gd name="connsiteY5" fmla="*/ 186886 h 265136"/>
                  <a:gd name="connsiteX6" fmla="*/ 109437 w 166866"/>
                  <a:gd name="connsiteY6" fmla="*/ 75013 h 265136"/>
                  <a:gd name="connsiteX7" fmla="*/ 115903 w 166866"/>
                  <a:gd name="connsiteY7" fmla="*/ 20047 h 265136"/>
                  <a:gd name="connsiteX8" fmla="*/ 63523 w 166866"/>
                  <a:gd name="connsiteY8" fmla="*/ 0 h 265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66" h="265136">
                    <a:moveTo>
                      <a:pt x="63523" y="0"/>
                    </a:moveTo>
                    <a:cubicBezTo>
                      <a:pt x="44770" y="18753"/>
                      <a:pt x="31190" y="23927"/>
                      <a:pt x="19550" y="29100"/>
                    </a:cubicBezTo>
                    <a:cubicBezTo>
                      <a:pt x="5323" y="34920"/>
                      <a:pt x="-9550" y="53027"/>
                      <a:pt x="7910" y="75660"/>
                    </a:cubicBezTo>
                    <a:cubicBezTo>
                      <a:pt x="15023" y="84713"/>
                      <a:pt x="30543" y="96353"/>
                      <a:pt x="45417" y="113166"/>
                    </a:cubicBezTo>
                    <a:cubicBezTo>
                      <a:pt x="60290" y="130626"/>
                      <a:pt x="73870" y="168780"/>
                      <a:pt x="100383" y="199820"/>
                    </a:cubicBezTo>
                    <a:cubicBezTo>
                      <a:pt x="171517" y="283886"/>
                      <a:pt x="187036" y="294233"/>
                      <a:pt x="139830" y="186886"/>
                    </a:cubicBezTo>
                    <a:cubicBezTo>
                      <a:pt x="126897" y="157140"/>
                      <a:pt x="118490" y="100880"/>
                      <a:pt x="109437" y="75013"/>
                    </a:cubicBezTo>
                    <a:cubicBezTo>
                      <a:pt x="102970" y="56907"/>
                      <a:pt x="105557" y="36213"/>
                      <a:pt x="115903" y="20047"/>
                    </a:cubicBezTo>
                    <a:lnTo>
                      <a:pt x="63523" y="0"/>
                    </a:lnTo>
                    <a:close/>
                  </a:path>
                </a:pathLst>
              </a:custGeom>
              <a:solidFill>
                <a:schemeClr val="bg1">
                  <a:lumMod val="50000"/>
                </a:schemeClr>
              </a:solidFill>
              <a:ln w="6467" cap="flat">
                <a:noFill/>
                <a:prstDash val="solid"/>
                <a:miter/>
              </a:ln>
            </p:spPr>
            <p:txBody>
              <a:bodyPr rtlCol="0" anchor="ctr"/>
              <a:lstStyle/>
              <a:p>
                <a:endParaRPr lang="fr-BE"/>
              </a:p>
            </p:txBody>
          </p:sp>
          <p:sp>
            <p:nvSpPr>
              <p:cNvPr id="194" name="Forme libre : forme 193">
                <a:extLst>
                  <a:ext uri="{FF2B5EF4-FFF2-40B4-BE49-F238E27FC236}">
                    <a16:creationId xmlns:a16="http://schemas.microsoft.com/office/drawing/2014/main" id="{97DBDC03-7FA7-4997-99EF-D4C28809E120}"/>
                  </a:ext>
                </a:extLst>
              </p:cNvPr>
              <p:cNvSpPr/>
              <p:nvPr/>
            </p:nvSpPr>
            <p:spPr>
              <a:xfrm>
                <a:off x="3351753" y="4892714"/>
                <a:ext cx="799925" cy="248966"/>
              </a:xfrm>
              <a:custGeom>
                <a:avLst/>
                <a:gdLst>
                  <a:gd name="connsiteX0" fmla="*/ 783758 w 799925"/>
                  <a:gd name="connsiteY0" fmla="*/ 248966 h 248966"/>
                  <a:gd name="connsiteX1" fmla="*/ 399639 w 799925"/>
                  <a:gd name="connsiteY1" fmla="*/ 38153 h 248966"/>
                  <a:gd name="connsiteX2" fmla="*/ 15520 w 799925"/>
                  <a:gd name="connsiteY2" fmla="*/ 248966 h 248966"/>
                  <a:gd name="connsiteX3" fmla="*/ 0 w 799925"/>
                  <a:gd name="connsiteY3" fmla="*/ 219866 h 248966"/>
                  <a:gd name="connsiteX4" fmla="*/ 399639 w 799925"/>
                  <a:gd name="connsiteY4" fmla="*/ 0 h 248966"/>
                  <a:gd name="connsiteX5" fmla="*/ 799925 w 799925"/>
                  <a:gd name="connsiteY5" fmla="*/ 219866 h 24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9925" h="248966">
                    <a:moveTo>
                      <a:pt x="783758" y="248966"/>
                    </a:moveTo>
                    <a:lnTo>
                      <a:pt x="399639" y="38153"/>
                    </a:lnTo>
                    <a:lnTo>
                      <a:pt x="15520" y="248966"/>
                    </a:lnTo>
                    <a:lnTo>
                      <a:pt x="0" y="219866"/>
                    </a:lnTo>
                    <a:lnTo>
                      <a:pt x="399639" y="0"/>
                    </a:lnTo>
                    <a:lnTo>
                      <a:pt x="799925" y="219866"/>
                    </a:lnTo>
                    <a:close/>
                  </a:path>
                </a:pathLst>
              </a:custGeom>
              <a:solidFill>
                <a:srgbClr val="231F20"/>
              </a:solidFill>
              <a:ln w="6467" cap="flat">
                <a:noFill/>
                <a:prstDash val="solid"/>
                <a:miter/>
              </a:ln>
            </p:spPr>
            <p:txBody>
              <a:bodyPr rtlCol="0" anchor="ctr"/>
              <a:lstStyle/>
              <a:p>
                <a:endParaRPr lang="fr-BE"/>
              </a:p>
            </p:txBody>
          </p:sp>
          <p:sp>
            <p:nvSpPr>
              <p:cNvPr id="195" name="Forme libre : forme 194">
                <a:extLst>
                  <a:ext uri="{FF2B5EF4-FFF2-40B4-BE49-F238E27FC236}">
                    <a16:creationId xmlns:a16="http://schemas.microsoft.com/office/drawing/2014/main" id="{DCBD5422-CB54-460F-A4D0-62A78495A995}"/>
                  </a:ext>
                </a:extLst>
              </p:cNvPr>
              <p:cNvSpPr/>
              <p:nvPr/>
            </p:nvSpPr>
            <p:spPr>
              <a:xfrm rot="-10800000">
                <a:off x="3431747" y="4235741"/>
                <a:ext cx="625972" cy="37506"/>
              </a:xfrm>
              <a:custGeom>
                <a:avLst/>
                <a:gdLst>
                  <a:gd name="connsiteX0" fmla="*/ 0 w 625972"/>
                  <a:gd name="connsiteY0" fmla="*/ 0 h 37506"/>
                  <a:gd name="connsiteX1" fmla="*/ 625972 w 625972"/>
                  <a:gd name="connsiteY1" fmla="*/ 0 h 37506"/>
                  <a:gd name="connsiteX2" fmla="*/ 625972 w 625972"/>
                  <a:gd name="connsiteY2" fmla="*/ 37507 h 37506"/>
                  <a:gd name="connsiteX3" fmla="*/ 0 w 625972"/>
                  <a:gd name="connsiteY3" fmla="*/ 37507 h 37506"/>
                </a:gdLst>
                <a:ahLst/>
                <a:cxnLst>
                  <a:cxn ang="0">
                    <a:pos x="connsiteX0" y="connsiteY0"/>
                  </a:cxn>
                  <a:cxn ang="0">
                    <a:pos x="connsiteX1" y="connsiteY1"/>
                  </a:cxn>
                  <a:cxn ang="0">
                    <a:pos x="connsiteX2" y="connsiteY2"/>
                  </a:cxn>
                  <a:cxn ang="0">
                    <a:pos x="connsiteX3" y="connsiteY3"/>
                  </a:cxn>
                </a:cxnLst>
                <a:rect l="l" t="t" r="r" b="b"/>
                <a:pathLst>
                  <a:path w="625972" h="37506">
                    <a:moveTo>
                      <a:pt x="0" y="0"/>
                    </a:moveTo>
                    <a:lnTo>
                      <a:pt x="625972" y="0"/>
                    </a:lnTo>
                    <a:lnTo>
                      <a:pt x="625972" y="37507"/>
                    </a:lnTo>
                    <a:lnTo>
                      <a:pt x="0" y="37507"/>
                    </a:lnTo>
                    <a:close/>
                  </a:path>
                </a:pathLst>
              </a:custGeom>
              <a:solidFill>
                <a:srgbClr val="231F20"/>
              </a:solidFill>
              <a:ln w="6467" cap="flat">
                <a:noFill/>
                <a:prstDash val="solid"/>
                <a:miter/>
              </a:ln>
            </p:spPr>
            <p:txBody>
              <a:bodyPr rtlCol="0" anchor="ctr"/>
              <a:lstStyle/>
              <a:p>
                <a:endParaRPr lang="fr-BE"/>
              </a:p>
            </p:txBody>
          </p:sp>
          <p:sp>
            <p:nvSpPr>
              <p:cNvPr id="196" name="Forme libre : forme 195">
                <a:extLst>
                  <a:ext uri="{FF2B5EF4-FFF2-40B4-BE49-F238E27FC236}">
                    <a16:creationId xmlns:a16="http://schemas.microsoft.com/office/drawing/2014/main" id="{B35F72A8-305B-4990-90F4-E3F9F6B68788}"/>
                  </a:ext>
                </a:extLst>
              </p:cNvPr>
              <p:cNvSpPr/>
              <p:nvPr/>
            </p:nvSpPr>
            <p:spPr>
              <a:xfrm rot="-10800000">
                <a:off x="3680548" y="4273026"/>
                <a:ext cx="142266" cy="190766"/>
              </a:xfrm>
              <a:custGeom>
                <a:avLst/>
                <a:gdLst>
                  <a:gd name="connsiteX0" fmla="*/ 0 w 142266"/>
                  <a:gd name="connsiteY0" fmla="*/ 0 h 190766"/>
                  <a:gd name="connsiteX1" fmla="*/ 142266 w 142266"/>
                  <a:gd name="connsiteY1" fmla="*/ 0 h 190766"/>
                  <a:gd name="connsiteX2" fmla="*/ 142266 w 142266"/>
                  <a:gd name="connsiteY2" fmla="*/ 190766 h 190766"/>
                  <a:gd name="connsiteX3" fmla="*/ 0 w 142266"/>
                  <a:gd name="connsiteY3" fmla="*/ 190766 h 190766"/>
                </a:gdLst>
                <a:ahLst/>
                <a:cxnLst>
                  <a:cxn ang="0">
                    <a:pos x="connsiteX0" y="connsiteY0"/>
                  </a:cxn>
                  <a:cxn ang="0">
                    <a:pos x="connsiteX1" y="connsiteY1"/>
                  </a:cxn>
                  <a:cxn ang="0">
                    <a:pos x="connsiteX2" y="connsiteY2"/>
                  </a:cxn>
                  <a:cxn ang="0">
                    <a:pos x="connsiteX3" y="connsiteY3"/>
                  </a:cxn>
                </a:cxnLst>
                <a:rect l="l" t="t" r="r" b="b"/>
                <a:pathLst>
                  <a:path w="142266" h="190766">
                    <a:moveTo>
                      <a:pt x="0" y="0"/>
                    </a:moveTo>
                    <a:lnTo>
                      <a:pt x="142266" y="0"/>
                    </a:lnTo>
                    <a:lnTo>
                      <a:pt x="142266" y="190766"/>
                    </a:lnTo>
                    <a:lnTo>
                      <a:pt x="0" y="190766"/>
                    </a:lnTo>
                    <a:close/>
                  </a:path>
                </a:pathLst>
              </a:custGeom>
              <a:solidFill>
                <a:srgbClr val="231F20"/>
              </a:solidFill>
              <a:ln w="6467" cap="flat">
                <a:noFill/>
                <a:prstDash val="solid"/>
                <a:miter/>
              </a:ln>
            </p:spPr>
            <p:txBody>
              <a:bodyPr rtlCol="0" anchor="ctr"/>
              <a:lstStyle/>
              <a:p>
                <a:endParaRPr lang="fr-BE"/>
              </a:p>
            </p:txBody>
          </p:sp>
          <p:sp>
            <p:nvSpPr>
              <p:cNvPr id="197" name="Forme libre : forme 196">
                <a:extLst>
                  <a:ext uri="{FF2B5EF4-FFF2-40B4-BE49-F238E27FC236}">
                    <a16:creationId xmlns:a16="http://schemas.microsoft.com/office/drawing/2014/main" id="{9FFBB923-FEAB-426A-A872-ED27F8B0C549}"/>
                  </a:ext>
                </a:extLst>
              </p:cNvPr>
              <p:cNvSpPr/>
              <p:nvPr/>
            </p:nvSpPr>
            <p:spPr>
              <a:xfrm rot="-10800000">
                <a:off x="3734387" y="4463676"/>
                <a:ext cx="33626" cy="418392"/>
              </a:xfrm>
              <a:custGeom>
                <a:avLst/>
                <a:gdLst>
                  <a:gd name="connsiteX0" fmla="*/ 0 w 33626"/>
                  <a:gd name="connsiteY0" fmla="*/ 0 h 418392"/>
                  <a:gd name="connsiteX1" fmla="*/ 33627 w 33626"/>
                  <a:gd name="connsiteY1" fmla="*/ 0 h 418392"/>
                  <a:gd name="connsiteX2" fmla="*/ 33627 w 33626"/>
                  <a:gd name="connsiteY2" fmla="*/ 418392 h 418392"/>
                  <a:gd name="connsiteX3" fmla="*/ 0 w 33626"/>
                  <a:gd name="connsiteY3" fmla="*/ 418392 h 418392"/>
                </a:gdLst>
                <a:ahLst/>
                <a:cxnLst>
                  <a:cxn ang="0">
                    <a:pos x="connsiteX0" y="connsiteY0"/>
                  </a:cxn>
                  <a:cxn ang="0">
                    <a:pos x="connsiteX1" y="connsiteY1"/>
                  </a:cxn>
                  <a:cxn ang="0">
                    <a:pos x="connsiteX2" y="connsiteY2"/>
                  </a:cxn>
                  <a:cxn ang="0">
                    <a:pos x="connsiteX3" y="connsiteY3"/>
                  </a:cxn>
                </a:cxnLst>
                <a:rect l="l" t="t" r="r" b="b"/>
                <a:pathLst>
                  <a:path w="33626" h="418392">
                    <a:moveTo>
                      <a:pt x="0" y="0"/>
                    </a:moveTo>
                    <a:lnTo>
                      <a:pt x="33627" y="0"/>
                    </a:lnTo>
                    <a:lnTo>
                      <a:pt x="33627" y="418392"/>
                    </a:lnTo>
                    <a:lnTo>
                      <a:pt x="0" y="418392"/>
                    </a:lnTo>
                    <a:close/>
                  </a:path>
                </a:pathLst>
              </a:custGeom>
              <a:solidFill>
                <a:srgbClr val="0B1238"/>
              </a:solidFill>
              <a:ln w="6467" cap="flat">
                <a:noFill/>
                <a:prstDash val="solid"/>
                <a:miter/>
              </a:ln>
            </p:spPr>
            <p:txBody>
              <a:bodyPr rtlCol="0" anchor="ctr"/>
              <a:lstStyle/>
              <a:p>
                <a:endParaRPr lang="fr-BE"/>
              </a:p>
            </p:txBody>
          </p:sp>
          <p:sp>
            <p:nvSpPr>
              <p:cNvPr id="198" name="Forme libre : forme 197">
                <a:extLst>
                  <a:ext uri="{FF2B5EF4-FFF2-40B4-BE49-F238E27FC236}">
                    <a16:creationId xmlns:a16="http://schemas.microsoft.com/office/drawing/2014/main" id="{1C962288-6CC7-4E7A-8D65-AB911B1E5F69}"/>
                  </a:ext>
                </a:extLst>
              </p:cNvPr>
              <p:cNvSpPr/>
              <p:nvPr/>
            </p:nvSpPr>
            <p:spPr>
              <a:xfrm rot="-10800000">
                <a:off x="3699301" y="4882156"/>
                <a:ext cx="104759" cy="124806"/>
              </a:xfrm>
              <a:custGeom>
                <a:avLst/>
                <a:gdLst>
                  <a:gd name="connsiteX0" fmla="*/ 0 w 104759"/>
                  <a:gd name="connsiteY0" fmla="*/ 0 h 124806"/>
                  <a:gd name="connsiteX1" fmla="*/ 104760 w 104759"/>
                  <a:gd name="connsiteY1" fmla="*/ 0 h 124806"/>
                  <a:gd name="connsiteX2" fmla="*/ 104760 w 104759"/>
                  <a:gd name="connsiteY2" fmla="*/ 124806 h 124806"/>
                  <a:gd name="connsiteX3" fmla="*/ 0 w 104759"/>
                  <a:gd name="connsiteY3" fmla="*/ 124806 h 124806"/>
                </a:gdLst>
                <a:ahLst/>
                <a:cxnLst>
                  <a:cxn ang="0">
                    <a:pos x="connsiteX0" y="connsiteY0"/>
                  </a:cxn>
                  <a:cxn ang="0">
                    <a:pos x="connsiteX1" y="connsiteY1"/>
                  </a:cxn>
                  <a:cxn ang="0">
                    <a:pos x="connsiteX2" y="connsiteY2"/>
                  </a:cxn>
                  <a:cxn ang="0">
                    <a:pos x="connsiteX3" y="connsiteY3"/>
                  </a:cxn>
                </a:cxnLst>
                <a:rect l="l" t="t" r="r" b="b"/>
                <a:pathLst>
                  <a:path w="104759" h="124806">
                    <a:moveTo>
                      <a:pt x="0" y="0"/>
                    </a:moveTo>
                    <a:lnTo>
                      <a:pt x="104760" y="0"/>
                    </a:lnTo>
                    <a:lnTo>
                      <a:pt x="104760" y="124806"/>
                    </a:lnTo>
                    <a:lnTo>
                      <a:pt x="0" y="124806"/>
                    </a:lnTo>
                    <a:close/>
                  </a:path>
                </a:pathLst>
              </a:custGeom>
              <a:solidFill>
                <a:srgbClr val="0B1238"/>
              </a:solidFill>
              <a:ln w="6467" cap="flat">
                <a:noFill/>
                <a:prstDash val="solid"/>
                <a:miter/>
              </a:ln>
            </p:spPr>
            <p:txBody>
              <a:bodyPr rtlCol="0" anchor="ctr"/>
              <a:lstStyle/>
              <a:p>
                <a:endParaRPr lang="fr-BE"/>
              </a:p>
            </p:txBody>
          </p:sp>
          <p:sp>
            <p:nvSpPr>
              <p:cNvPr id="199" name="Forme libre : forme 198">
                <a:extLst>
                  <a:ext uri="{FF2B5EF4-FFF2-40B4-BE49-F238E27FC236}">
                    <a16:creationId xmlns:a16="http://schemas.microsoft.com/office/drawing/2014/main" id="{FE181050-B5A9-4C79-AD04-422FE41EC8D1}"/>
                  </a:ext>
                </a:extLst>
              </p:cNvPr>
              <p:cNvSpPr/>
              <p:nvPr/>
            </p:nvSpPr>
            <p:spPr>
              <a:xfrm rot="-10800000">
                <a:off x="3734387" y="4940472"/>
                <a:ext cx="33626" cy="186886"/>
              </a:xfrm>
              <a:custGeom>
                <a:avLst/>
                <a:gdLst>
                  <a:gd name="connsiteX0" fmla="*/ 0 w 33626"/>
                  <a:gd name="connsiteY0" fmla="*/ 0 h 186886"/>
                  <a:gd name="connsiteX1" fmla="*/ 33627 w 33626"/>
                  <a:gd name="connsiteY1" fmla="*/ 0 h 186886"/>
                  <a:gd name="connsiteX2" fmla="*/ 33627 w 33626"/>
                  <a:gd name="connsiteY2" fmla="*/ 186886 h 186886"/>
                  <a:gd name="connsiteX3" fmla="*/ 0 w 33626"/>
                  <a:gd name="connsiteY3" fmla="*/ 186886 h 186886"/>
                </a:gdLst>
                <a:ahLst/>
                <a:cxnLst>
                  <a:cxn ang="0">
                    <a:pos x="connsiteX0" y="connsiteY0"/>
                  </a:cxn>
                  <a:cxn ang="0">
                    <a:pos x="connsiteX1" y="connsiteY1"/>
                  </a:cxn>
                  <a:cxn ang="0">
                    <a:pos x="connsiteX2" y="connsiteY2"/>
                  </a:cxn>
                  <a:cxn ang="0">
                    <a:pos x="connsiteX3" y="connsiteY3"/>
                  </a:cxn>
                </a:cxnLst>
                <a:rect l="l" t="t" r="r" b="b"/>
                <a:pathLst>
                  <a:path w="33626" h="186886">
                    <a:moveTo>
                      <a:pt x="0" y="0"/>
                    </a:moveTo>
                    <a:lnTo>
                      <a:pt x="33627" y="0"/>
                    </a:lnTo>
                    <a:lnTo>
                      <a:pt x="33627" y="186886"/>
                    </a:lnTo>
                    <a:lnTo>
                      <a:pt x="0" y="186886"/>
                    </a:lnTo>
                    <a:close/>
                  </a:path>
                </a:pathLst>
              </a:custGeom>
              <a:solidFill>
                <a:srgbClr val="0B1238"/>
              </a:solidFill>
              <a:ln w="6467" cap="flat">
                <a:noFill/>
                <a:prstDash val="solid"/>
                <a:miter/>
              </a:ln>
            </p:spPr>
            <p:txBody>
              <a:bodyPr rtlCol="0" anchor="ctr"/>
              <a:lstStyle/>
              <a:p>
                <a:endParaRPr lang="fr-BE"/>
              </a:p>
            </p:txBody>
          </p:sp>
          <p:sp>
            <p:nvSpPr>
              <p:cNvPr id="200" name="Forme libre : forme 199">
                <a:extLst>
                  <a:ext uri="{FF2B5EF4-FFF2-40B4-BE49-F238E27FC236}">
                    <a16:creationId xmlns:a16="http://schemas.microsoft.com/office/drawing/2014/main" id="{29476319-E73B-4E6B-9016-3FDADCE1F96A}"/>
                  </a:ext>
                </a:extLst>
              </p:cNvPr>
              <p:cNvSpPr/>
              <p:nvPr/>
            </p:nvSpPr>
            <p:spPr>
              <a:xfrm>
                <a:off x="3424826" y="3801790"/>
                <a:ext cx="760098" cy="793458"/>
              </a:xfrm>
              <a:custGeom>
                <a:avLst/>
                <a:gdLst>
                  <a:gd name="connsiteX0" fmla="*/ 0 w 760098"/>
                  <a:gd name="connsiteY0" fmla="*/ 118986 h 793458"/>
                  <a:gd name="connsiteX1" fmla="*/ 113813 w 760098"/>
                  <a:gd name="connsiteY1" fmla="*/ 352433 h 793458"/>
                  <a:gd name="connsiteX2" fmla="*/ 265779 w 760098"/>
                  <a:gd name="connsiteY2" fmla="*/ 354373 h 793458"/>
                  <a:gd name="connsiteX3" fmla="*/ 453959 w 760098"/>
                  <a:gd name="connsiteY3" fmla="*/ 395113 h 793458"/>
                  <a:gd name="connsiteX4" fmla="*/ 561952 w 760098"/>
                  <a:gd name="connsiteY4" fmla="*/ 406106 h 793458"/>
                  <a:gd name="connsiteX5" fmla="*/ 419686 w 760098"/>
                  <a:gd name="connsiteY5" fmla="*/ 720385 h 793458"/>
                  <a:gd name="connsiteX6" fmla="*/ 530266 w 760098"/>
                  <a:gd name="connsiteY6" fmla="*/ 793458 h 793458"/>
                  <a:gd name="connsiteX7" fmla="*/ 758538 w 760098"/>
                  <a:gd name="connsiteY7" fmla="*/ 393173 h 793458"/>
                  <a:gd name="connsiteX8" fmla="*/ 726852 w 760098"/>
                  <a:gd name="connsiteY8" fmla="*/ 260606 h 793458"/>
                  <a:gd name="connsiteX9" fmla="*/ 349199 w 760098"/>
                  <a:gd name="connsiteY9" fmla="*/ 0 h 793458"/>
                  <a:gd name="connsiteX10" fmla="*/ 230213 w 760098"/>
                  <a:gd name="connsiteY10" fmla="*/ 31040 h 793458"/>
                  <a:gd name="connsiteX11" fmla="*/ 0 w 760098"/>
                  <a:gd name="connsiteY11" fmla="*/ 118986 h 79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0098" h="793458">
                    <a:moveTo>
                      <a:pt x="0" y="118986"/>
                    </a:moveTo>
                    <a:cubicBezTo>
                      <a:pt x="0" y="118986"/>
                      <a:pt x="4527" y="346613"/>
                      <a:pt x="113813" y="352433"/>
                    </a:cubicBezTo>
                    <a:cubicBezTo>
                      <a:pt x="167486" y="355019"/>
                      <a:pt x="206286" y="355019"/>
                      <a:pt x="265779" y="354373"/>
                    </a:cubicBezTo>
                    <a:cubicBezTo>
                      <a:pt x="316866" y="353726"/>
                      <a:pt x="404813" y="377006"/>
                      <a:pt x="453959" y="395113"/>
                    </a:cubicBezTo>
                    <a:cubicBezTo>
                      <a:pt x="487586" y="407399"/>
                      <a:pt x="537379" y="405459"/>
                      <a:pt x="561952" y="406106"/>
                    </a:cubicBezTo>
                    <a:cubicBezTo>
                      <a:pt x="561952" y="406106"/>
                      <a:pt x="457192" y="460426"/>
                      <a:pt x="419686" y="720385"/>
                    </a:cubicBezTo>
                    <a:lnTo>
                      <a:pt x="530266" y="793458"/>
                    </a:lnTo>
                    <a:cubicBezTo>
                      <a:pt x="530266" y="793458"/>
                      <a:pt x="752072" y="419039"/>
                      <a:pt x="758538" y="393173"/>
                    </a:cubicBezTo>
                    <a:cubicBezTo>
                      <a:pt x="765005" y="367306"/>
                      <a:pt x="750778" y="280653"/>
                      <a:pt x="726852" y="260606"/>
                    </a:cubicBezTo>
                    <a:cubicBezTo>
                      <a:pt x="649899" y="196586"/>
                      <a:pt x="349199" y="0"/>
                      <a:pt x="349199" y="0"/>
                    </a:cubicBezTo>
                    <a:lnTo>
                      <a:pt x="230213" y="31040"/>
                    </a:lnTo>
                    <a:lnTo>
                      <a:pt x="0" y="118986"/>
                    </a:lnTo>
                    <a:close/>
                  </a:path>
                </a:pathLst>
              </a:custGeom>
              <a:solidFill>
                <a:srgbClr val="0080C0"/>
              </a:solidFill>
              <a:ln w="6467" cap="flat">
                <a:noFill/>
                <a:prstDash val="solid"/>
                <a:miter/>
              </a:ln>
            </p:spPr>
            <p:txBody>
              <a:bodyPr rtlCol="0" anchor="ctr"/>
              <a:lstStyle/>
              <a:p>
                <a:endParaRPr lang="fr-BE"/>
              </a:p>
            </p:txBody>
          </p:sp>
          <p:sp>
            <p:nvSpPr>
              <p:cNvPr id="201" name="Forme libre : forme 200">
                <a:extLst>
                  <a:ext uri="{FF2B5EF4-FFF2-40B4-BE49-F238E27FC236}">
                    <a16:creationId xmlns:a16="http://schemas.microsoft.com/office/drawing/2014/main" id="{AB318019-FC88-44F6-A9BB-E529A6474EDC}"/>
                  </a:ext>
                </a:extLst>
              </p:cNvPr>
              <p:cNvSpPr/>
              <p:nvPr/>
            </p:nvSpPr>
            <p:spPr>
              <a:xfrm>
                <a:off x="4341151" y="3581600"/>
                <a:ext cx="246596" cy="88660"/>
              </a:xfrm>
              <a:custGeom>
                <a:avLst/>
                <a:gdLst>
                  <a:gd name="connsiteX0" fmla="*/ 12287 w 246596"/>
                  <a:gd name="connsiteY0" fmla="*/ 86977 h 88660"/>
                  <a:gd name="connsiteX1" fmla="*/ 110580 w 246596"/>
                  <a:gd name="connsiteY1" fmla="*/ 61110 h 88660"/>
                  <a:gd name="connsiteX2" fmla="*/ 227626 w 246596"/>
                  <a:gd name="connsiteY2" fmla="*/ 88270 h 88660"/>
                  <a:gd name="connsiteX3" fmla="*/ 135153 w 246596"/>
                  <a:gd name="connsiteY3" fmla="*/ 1617 h 88660"/>
                  <a:gd name="connsiteX4" fmla="*/ 0 w 246596"/>
                  <a:gd name="connsiteY4" fmla="*/ 28777 h 88660"/>
                  <a:gd name="connsiteX5" fmla="*/ 12287 w 246596"/>
                  <a:gd name="connsiteY5" fmla="*/ 86977 h 88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6596" h="88660">
                    <a:moveTo>
                      <a:pt x="12287" y="86977"/>
                    </a:moveTo>
                    <a:cubicBezTo>
                      <a:pt x="12287" y="86977"/>
                      <a:pt x="43973" y="63050"/>
                      <a:pt x="110580" y="61110"/>
                    </a:cubicBezTo>
                    <a:cubicBezTo>
                      <a:pt x="177186" y="59170"/>
                      <a:pt x="169426" y="80510"/>
                      <a:pt x="227626" y="88270"/>
                    </a:cubicBezTo>
                    <a:cubicBezTo>
                      <a:pt x="285826" y="96030"/>
                      <a:pt x="197233" y="-14550"/>
                      <a:pt x="135153" y="1617"/>
                    </a:cubicBezTo>
                    <a:cubicBezTo>
                      <a:pt x="73073" y="17783"/>
                      <a:pt x="0" y="28777"/>
                      <a:pt x="0" y="28777"/>
                    </a:cubicBezTo>
                    <a:lnTo>
                      <a:pt x="12287" y="86977"/>
                    </a:lnTo>
                    <a:close/>
                  </a:path>
                </a:pathLst>
              </a:custGeom>
              <a:solidFill>
                <a:srgbClr val="FFBBB8"/>
              </a:solidFill>
              <a:ln w="6467" cap="flat">
                <a:noFill/>
                <a:prstDash val="solid"/>
                <a:miter/>
              </a:ln>
            </p:spPr>
            <p:txBody>
              <a:bodyPr rtlCol="0" anchor="ctr"/>
              <a:lstStyle/>
              <a:p>
                <a:endParaRPr lang="fr-BE"/>
              </a:p>
            </p:txBody>
          </p:sp>
          <p:sp>
            <p:nvSpPr>
              <p:cNvPr id="202" name="Forme libre : forme 201">
                <a:extLst>
                  <a:ext uri="{FF2B5EF4-FFF2-40B4-BE49-F238E27FC236}">
                    <a16:creationId xmlns:a16="http://schemas.microsoft.com/office/drawing/2014/main" id="{DBBB3541-A818-4E85-90AA-19B5085F598B}"/>
                  </a:ext>
                </a:extLst>
              </p:cNvPr>
              <p:cNvSpPr/>
              <p:nvPr/>
            </p:nvSpPr>
            <p:spPr>
              <a:xfrm>
                <a:off x="3690605" y="2879645"/>
                <a:ext cx="179772" cy="180419"/>
              </a:xfrm>
              <a:custGeom>
                <a:avLst/>
                <a:gdLst>
                  <a:gd name="connsiteX0" fmla="*/ 0 w 179772"/>
                  <a:gd name="connsiteY0" fmla="*/ 180420 h 180419"/>
                  <a:gd name="connsiteX1" fmla="*/ 36860 w 179772"/>
                  <a:gd name="connsiteY1" fmla="*/ 9700 h 180419"/>
                  <a:gd name="connsiteX2" fmla="*/ 179126 w 179772"/>
                  <a:gd name="connsiteY2" fmla="*/ 0 h 180419"/>
                  <a:gd name="connsiteX3" fmla="*/ 179773 w 179772"/>
                  <a:gd name="connsiteY3" fmla="*/ 172660 h 180419"/>
                </a:gdLst>
                <a:ahLst/>
                <a:cxnLst>
                  <a:cxn ang="0">
                    <a:pos x="connsiteX0" y="connsiteY0"/>
                  </a:cxn>
                  <a:cxn ang="0">
                    <a:pos x="connsiteX1" y="connsiteY1"/>
                  </a:cxn>
                  <a:cxn ang="0">
                    <a:pos x="connsiteX2" y="connsiteY2"/>
                  </a:cxn>
                  <a:cxn ang="0">
                    <a:pos x="connsiteX3" y="connsiteY3"/>
                  </a:cxn>
                </a:cxnLst>
                <a:rect l="l" t="t" r="r" b="b"/>
                <a:pathLst>
                  <a:path w="179772" h="180419">
                    <a:moveTo>
                      <a:pt x="0" y="180420"/>
                    </a:moveTo>
                    <a:lnTo>
                      <a:pt x="36860" y="9700"/>
                    </a:lnTo>
                    <a:lnTo>
                      <a:pt x="179126" y="0"/>
                    </a:lnTo>
                    <a:lnTo>
                      <a:pt x="179773" y="172660"/>
                    </a:lnTo>
                    <a:close/>
                  </a:path>
                </a:pathLst>
              </a:custGeom>
              <a:solidFill>
                <a:srgbClr val="FFBBB8"/>
              </a:solidFill>
              <a:ln w="6467" cap="flat">
                <a:noFill/>
                <a:prstDash val="solid"/>
                <a:miter/>
              </a:ln>
            </p:spPr>
            <p:txBody>
              <a:bodyPr rtlCol="0" anchor="ctr"/>
              <a:lstStyle/>
              <a:p>
                <a:endParaRPr lang="fr-BE"/>
              </a:p>
            </p:txBody>
          </p:sp>
          <p:sp>
            <p:nvSpPr>
              <p:cNvPr id="203" name="Forme libre : forme 202">
                <a:extLst>
                  <a:ext uri="{FF2B5EF4-FFF2-40B4-BE49-F238E27FC236}">
                    <a16:creationId xmlns:a16="http://schemas.microsoft.com/office/drawing/2014/main" id="{779027B5-8FF2-43D2-BA0C-EEDEFF878A5A}"/>
                  </a:ext>
                </a:extLst>
              </p:cNvPr>
              <p:cNvSpPr/>
              <p:nvPr/>
            </p:nvSpPr>
            <p:spPr>
              <a:xfrm>
                <a:off x="3761455" y="2582418"/>
                <a:ext cx="217805" cy="357495"/>
              </a:xfrm>
              <a:custGeom>
                <a:avLst/>
                <a:gdLst>
                  <a:gd name="connsiteX0" fmla="*/ 24857 w 217805"/>
                  <a:gd name="connsiteY0" fmla="*/ 350254 h 357495"/>
                  <a:gd name="connsiteX1" fmla="*/ 189756 w 217805"/>
                  <a:gd name="connsiteY1" fmla="*/ 333441 h 357495"/>
                  <a:gd name="connsiteX2" fmla="*/ 163890 w 217805"/>
                  <a:gd name="connsiteY2" fmla="*/ 4288 h 357495"/>
                  <a:gd name="connsiteX3" fmla="*/ 24857 w 217805"/>
                  <a:gd name="connsiteY3" fmla="*/ 350254 h 357495"/>
                </a:gdLst>
                <a:ahLst/>
                <a:cxnLst>
                  <a:cxn ang="0">
                    <a:pos x="connsiteX0" y="connsiteY0"/>
                  </a:cxn>
                  <a:cxn ang="0">
                    <a:pos x="connsiteX1" y="connsiteY1"/>
                  </a:cxn>
                  <a:cxn ang="0">
                    <a:pos x="connsiteX2" y="connsiteY2"/>
                  </a:cxn>
                  <a:cxn ang="0">
                    <a:pos x="connsiteX3" y="connsiteY3"/>
                  </a:cxn>
                </a:cxnLst>
                <a:rect l="l" t="t" r="r" b="b"/>
                <a:pathLst>
                  <a:path w="217805" h="357495">
                    <a:moveTo>
                      <a:pt x="24857" y="350254"/>
                    </a:moveTo>
                    <a:cubicBezTo>
                      <a:pt x="24857" y="350254"/>
                      <a:pt x="161303" y="374827"/>
                      <a:pt x="189756" y="333441"/>
                    </a:cubicBezTo>
                    <a:cubicBezTo>
                      <a:pt x="218856" y="292701"/>
                      <a:pt x="244076" y="19808"/>
                      <a:pt x="163890" y="4288"/>
                    </a:cubicBezTo>
                    <a:cubicBezTo>
                      <a:pt x="83703" y="-10585"/>
                      <a:pt x="-57270" y="-6059"/>
                      <a:pt x="24857" y="350254"/>
                    </a:cubicBezTo>
                    <a:close/>
                  </a:path>
                </a:pathLst>
              </a:custGeom>
              <a:solidFill>
                <a:srgbClr val="FFBBB8"/>
              </a:solidFill>
              <a:ln w="6467" cap="flat">
                <a:noFill/>
                <a:prstDash val="solid"/>
                <a:miter/>
              </a:ln>
            </p:spPr>
            <p:txBody>
              <a:bodyPr rtlCol="0" anchor="ctr"/>
              <a:lstStyle/>
              <a:p>
                <a:endParaRPr lang="fr-BE"/>
              </a:p>
            </p:txBody>
          </p:sp>
          <p:sp>
            <p:nvSpPr>
              <p:cNvPr id="204" name="Forme libre : forme 203">
                <a:extLst>
                  <a:ext uri="{FF2B5EF4-FFF2-40B4-BE49-F238E27FC236}">
                    <a16:creationId xmlns:a16="http://schemas.microsoft.com/office/drawing/2014/main" id="{2517F20A-21A8-4AF8-A497-C5FFC50BC8B4}"/>
                  </a:ext>
                </a:extLst>
              </p:cNvPr>
              <p:cNvSpPr/>
              <p:nvPr/>
            </p:nvSpPr>
            <p:spPr>
              <a:xfrm>
                <a:off x="3630465" y="2477146"/>
                <a:ext cx="356657" cy="447894"/>
              </a:xfrm>
              <a:custGeom>
                <a:avLst/>
                <a:gdLst>
                  <a:gd name="connsiteX0" fmla="*/ 647 w 356657"/>
                  <a:gd name="connsiteY0" fmla="*/ 148360 h 447894"/>
                  <a:gd name="connsiteX1" fmla="*/ 115106 w 356657"/>
                  <a:gd name="connsiteY1" fmla="*/ 445826 h 447894"/>
                  <a:gd name="connsiteX2" fmla="*/ 259313 w 356657"/>
                  <a:gd name="connsiteY2" fmla="*/ 327486 h 447894"/>
                  <a:gd name="connsiteX3" fmla="*/ 239266 w 356657"/>
                  <a:gd name="connsiteY3" fmla="*/ 247300 h 447894"/>
                  <a:gd name="connsiteX4" fmla="*/ 282593 w 356657"/>
                  <a:gd name="connsiteY4" fmla="*/ 262173 h 447894"/>
                  <a:gd name="connsiteX5" fmla="*/ 355666 w 356657"/>
                  <a:gd name="connsiteY5" fmla="*/ 138013 h 447894"/>
                  <a:gd name="connsiteX6" fmla="*/ 0 w 356657"/>
                  <a:gd name="connsiteY6" fmla="*/ 144480 h 447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657" h="447894">
                    <a:moveTo>
                      <a:pt x="647" y="148360"/>
                    </a:moveTo>
                    <a:cubicBezTo>
                      <a:pt x="647" y="148360"/>
                      <a:pt x="-2587" y="421900"/>
                      <a:pt x="115106" y="445826"/>
                    </a:cubicBezTo>
                    <a:cubicBezTo>
                      <a:pt x="200466" y="462639"/>
                      <a:pt x="253493" y="372753"/>
                      <a:pt x="259313" y="327486"/>
                    </a:cubicBezTo>
                    <a:cubicBezTo>
                      <a:pt x="259313" y="327486"/>
                      <a:pt x="213400" y="291273"/>
                      <a:pt x="239266" y="247300"/>
                    </a:cubicBezTo>
                    <a:cubicBezTo>
                      <a:pt x="266426" y="201387"/>
                      <a:pt x="282593" y="262173"/>
                      <a:pt x="282593" y="262173"/>
                    </a:cubicBezTo>
                    <a:cubicBezTo>
                      <a:pt x="282593" y="262173"/>
                      <a:pt x="366659" y="217553"/>
                      <a:pt x="355666" y="138013"/>
                    </a:cubicBezTo>
                    <a:cubicBezTo>
                      <a:pt x="340793" y="28080"/>
                      <a:pt x="161666" y="-110953"/>
                      <a:pt x="0" y="144480"/>
                    </a:cubicBezTo>
                  </a:path>
                </a:pathLst>
              </a:custGeom>
              <a:solidFill>
                <a:srgbClr val="231F20"/>
              </a:solidFill>
              <a:ln w="6467" cap="flat">
                <a:noFill/>
                <a:prstDash val="solid"/>
                <a:miter/>
              </a:ln>
            </p:spPr>
            <p:txBody>
              <a:bodyPr rtlCol="0" anchor="ctr"/>
              <a:lstStyle/>
              <a:p>
                <a:endParaRPr lang="fr-BE"/>
              </a:p>
            </p:txBody>
          </p:sp>
          <p:sp>
            <p:nvSpPr>
              <p:cNvPr id="205" name="Forme libre : forme 204">
                <a:extLst>
                  <a:ext uri="{FF2B5EF4-FFF2-40B4-BE49-F238E27FC236}">
                    <a16:creationId xmlns:a16="http://schemas.microsoft.com/office/drawing/2014/main" id="{E13867A6-982A-498B-B16E-754426ADAA8F}"/>
                  </a:ext>
                </a:extLst>
              </p:cNvPr>
              <p:cNvSpPr/>
              <p:nvPr/>
            </p:nvSpPr>
            <p:spPr>
              <a:xfrm>
                <a:off x="3370506" y="4150342"/>
                <a:ext cx="748191" cy="85359"/>
              </a:xfrm>
              <a:custGeom>
                <a:avLst/>
                <a:gdLst>
                  <a:gd name="connsiteX0" fmla="*/ 32333 w 748191"/>
                  <a:gd name="connsiteY0" fmla="*/ 85360 h 85359"/>
                  <a:gd name="connsiteX1" fmla="*/ 715859 w 748191"/>
                  <a:gd name="connsiteY1" fmla="*/ 85360 h 85359"/>
                  <a:gd name="connsiteX2" fmla="*/ 748192 w 748191"/>
                  <a:gd name="connsiteY2" fmla="*/ 53027 h 85359"/>
                  <a:gd name="connsiteX3" fmla="*/ 748192 w 748191"/>
                  <a:gd name="connsiteY3" fmla="*/ 32333 h 85359"/>
                  <a:gd name="connsiteX4" fmla="*/ 715859 w 748191"/>
                  <a:gd name="connsiteY4" fmla="*/ 0 h 85359"/>
                  <a:gd name="connsiteX5" fmla="*/ 32333 w 748191"/>
                  <a:gd name="connsiteY5" fmla="*/ 0 h 85359"/>
                  <a:gd name="connsiteX6" fmla="*/ 0 w 748191"/>
                  <a:gd name="connsiteY6" fmla="*/ 32333 h 85359"/>
                  <a:gd name="connsiteX7" fmla="*/ 0 w 748191"/>
                  <a:gd name="connsiteY7" fmla="*/ 53027 h 85359"/>
                  <a:gd name="connsiteX8" fmla="*/ 32333 w 748191"/>
                  <a:gd name="connsiteY8" fmla="*/ 85360 h 8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191" h="85359">
                    <a:moveTo>
                      <a:pt x="32333" y="85360"/>
                    </a:moveTo>
                    <a:lnTo>
                      <a:pt x="715859" y="85360"/>
                    </a:lnTo>
                    <a:cubicBezTo>
                      <a:pt x="733965" y="85360"/>
                      <a:pt x="748192" y="70487"/>
                      <a:pt x="748192" y="53027"/>
                    </a:cubicBezTo>
                    <a:lnTo>
                      <a:pt x="748192" y="32333"/>
                    </a:lnTo>
                    <a:cubicBezTo>
                      <a:pt x="748192" y="14227"/>
                      <a:pt x="733318" y="0"/>
                      <a:pt x="715859" y="0"/>
                    </a:cubicBezTo>
                    <a:lnTo>
                      <a:pt x="32333" y="0"/>
                    </a:lnTo>
                    <a:cubicBezTo>
                      <a:pt x="14227" y="0"/>
                      <a:pt x="0" y="14873"/>
                      <a:pt x="0" y="32333"/>
                    </a:cubicBezTo>
                    <a:lnTo>
                      <a:pt x="0" y="53027"/>
                    </a:lnTo>
                    <a:cubicBezTo>
                      <a:pt x="0" y="70487"/>
                      <a:pt x="14227" y="85360"/>
                      <a:pt x="32333" y="85360"/>
                    </a:cubicBezTo>
                    <a:close/>
                  </a:path>
                </a:pathLst>
              </a:custGeom>
              <a:solidFill>
                <a:srgbClr val="231F20"/>
              </a:solidFill>
              <a:ln w="6467" cap="flat">
                <a:noFill/>
                <a:prstDash val="solid"/>
                <a:miter/>
              </a:ln>
            </p:spPr>
            <p:txBody>
              <a:bodyPr rtlCol="0" anchor="ctr"/>
              <a:lstStyle/>
              <a:p>
                <a:endParaRPr lang="fr-BE"/>
              </a:p>
            </p:txBody>
          </p:sp>
          <p:sp>
            <p:nvSpPr>
              <p:cNvPr id="206" name="Forme libre : forme 205">
                <a:extLst>
                  <a:ext uri="{FF2B5EF4-FFF2-40B4-BE49-F238E27FC236}">
                    <a16:creationId xmlns:a16="http://schemas.microsoft.com/office/drawing/2014/main" id="{3D0FC258-B78E-4EB5-99C3-DF05322BC275}"/>
                  </a:ext>
                </a:extLst>
              </p:cNvPr>
              <p:cNvSpPr/>
              <p:nvPr/>
            </p:nvSpPr>
            <p:spPr>
              <a:xfrm>
                <a:off x="3872318" y="4535648"/>
                <a:ext cx="264194" cy="376466"/>
              </a:xfrm>
              <a:custGeom>
                <a:avLst/>
                <a:gdLst>
                  <a:gd name="connsiteX0" fmla="*/ 52380 w 264194"/>
                  <a:gd name="connsiteY0" fmla="*/ 376466 h 376466"/>
                  <a:gd name="connsiteX1" fmla="*/ 258019 w 264194"/>
                  <a:gd name="connsiteY1" fmla="*/ 69300 h 376466"/>
                  <a:gd name="connsiteX2" fmla="*/ 228273 w 264194"/>
                  <a:gd name="connsiteY2" fmla="*/ 107 h 376466"/>
                  <a:gd name="connsiteX3" fmla="*/ 228273 w 264194"/>
                  <a:gd name="connsiteY3" fmla="*/ 13687 h 376466"/>
                  <a:gd name="connsiteX4" fmla="*/ 131920 w 264194"/>
                  <a:gd name="connsiteY4" fmla="*/ 40847 h 376466"/>
                  <a:gd name="connsiteX5" fmla="*/ 0 w 264194"/>
                  <a:gd name="connsiteY5" fmla="*/ 357066 h 376466"/>
                  <a:gd name="connsiteX6" fmla="*/ 52380 w 264194"/>
                  <a:gd name="connsiteY6" fmla="*/ 376466 h 376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194" h="376466">
                    <a:moveTo>
                      <a:pt x="52380" y="376466"/>
                    </a:moveTo>
                    <a:lnTo>
                      <a:pt x="258019" y="69300"/>
                    </a:lnTo>
                    <a:cubicBezTo>
                      <a:pt x="275479" y="42787"/>
                      <a:pt x="252846" y="20154"/>
                      <a:pt x="228273" y="107"/>
                    </a:cubicBezTo>
                    <a:lnTo>
                      <a:pt x="228273" y="13687"/>
                    </a:lnTo>
                    <a:cubicBezTo>
                      <a:pt x="195293" y="-12826"/>
                      <a:pt x="146793" y="754"/>
                      <a:pt x="131920" y="40847"/>
                    </a:cubicBezTo>
                    <a:cubicBezTo>
                      <a:pt x="91826" y="151427"/>
                      <a:pt x="23280" y="334433"/>
                      <a:pt x="0" y="357066"/>
                    </a:cubicBezTo>
                    <a:lnTo>
                      <a:pt x="52380" y="376466"/>
                    </a:lnTo>
                    <a:close/>
                  </a:path>
                </a:pathLst>
              </a:custGeom>
              <a:solidFill>
                <a:srgbClr val="FFBBB8"/>
              </a:solidFill>
              <a:ln w="6467" cap="flat">
                <a:noFill/>
                <a:prstDash val="solid"/>
                <a:miter/>
              </a:ln>
            </p:spPr>
            <p:txBody>
              <a:bodyPr rtlCol="0" anchor="ctr"/>
              <a:lstStyle/>
              <a:p>
                <a:endParaRPr lang="fr-BE"/>
              </a:p>
            </p:txBody>
          </p:sp>
          <p:sp>
            <p:nvSpPr>
              <p:cNvPr id="207" name="Forme libre : forme 206">
                <a:extLst>
                  <a:ext uri="{FF2B5EF4-FFF2-40B4-BE49-F238E27FC236}">
                    <a16:creationId xmlns:a16="http://schemas.microsoft.com/office/drawing/2014/main" id="{9E5DFE0C-919C-4E91-9308-0C98F4129C97}"/>
                  </a:ext>
                </a:extLst>
              </p:cNvPr>
              <p:cNvSpPr/>
              <p:nvPr/>
            </p:nvSpPr>
            <p:spPr>
              <a:xfrm>
                <a:off x="3395079" y="3796617"/>
                <a:ext cx="1043806" cy="793458"/>
              </a:xfrm>
              <a:custGeom>
                <a:avLst/>
                <a:gdLst>
                  <a:gd name="connsiteX0" fmla="*/ 0 w 1043806"/>
                  <a:gd name="connsiteY0" fmla="*/ 118986 h 793458"/>
                  <a:gd name="connsiteX1" fmla="*/ 163606 w 1043806"/>
                  <a:gd name="connsiteY1" fmla="*/ 352433 h 793458"/>
                  <a:gd name="connsiteX2" fmla="*/ 382179 w 1043806"/>
                  <a:gd name="connsiteY2" fmla="*/ 354372 h 793458"/>
                  <a:gd name="connsiteX3" fmla="*/ 653132 w 1043806"/>
                  <a:gd name="connsiteY3" fmla="*/ 395113 h 793458"/>
                  <a:gd name="connsiteX4" fmla="*/ 808332 w 1043806"/>
                  <a:gd name="connsiteY4" fmla="*/ 406106 h 793458"/>
                  <a:gd name="connsiteX5" fmla="*/ 603985 w 1043806"/>
                  <a:gd name="connsiteY5" fmla="*/ 720385 h 793458"/>
                  <a:gd name="connsiteX6" fmla="*/ 763065 w 1043806"/>
                  <a:gd name="connsiteY6" fmla="*/ 793458 h 793458"/>
                  <a:gd name="connsiteX7" fmla="*/ 1033371 w 1043806"/>
                  <a:gd name="connsiteY7" fmla="*/ 391879 h 793458"/>
                  <a:gd name="connsiteX8" fmla="*/ 1021731 w 1043806"/>
                  <a:gd name="connsiteY8" fmla="*/ 260606 h 793458"/>
                  <a:gd name="connsiteX9" fmla="*/ 502459 w 1043806"/>
                  <a:gd name="connsiteY9" fmla="*/ 0 h 793458"/>
                  <a:gd name="connsiteX10" fmla="*/ 331739 w 1043806"/>
                  <a:gd name="connsiteY10" fmla="*/ 31040 h 793458"/>
                  <a:gd name="connsiteX11" fmla="*/ 0 w 1043806"/>
                  <a:gd name="connsiteY11" fmla="*/ 118986 h 79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806" h="793458">
                    <a:moveTo>
                      <a:pt x="0" y="118986"/>
                    </a:moveTo>
                    <a:cubicBezTo>
                      <a:pt x="0" y="118986"/>
                      <a:pt x="5820" y="346613"/>
                      <a:pt x="163606" y="352433"/>
                    </a:cubicBezTo>
                    <a:cubicBezTo>
                      <a:pt x="241206" y="355019"/>
                      <a:pt x="296173" y="355019"/>
                      <a:pt x="382179" y="354372"/>
                    </a:cubicBezTo>
                    <a:cubicBezTo>
                      <a:pt x="455252" y="353726"/>
                      <a:pt x="581999" y="377006"/>
                      <a:pt x="653132" y="395113"/>
                    </a:cubicBezTo>
                    <a:cubicBezTo>
                      <a:pt x="700985" y="407399"/>
                      <a:pt x="773412" y="405459"/>
                      <a:pt x="808332" y="406106"/>
                    </a:cubicBezTo>
                    <a:cubicBezTo>
                      <a:pt x="808332" y="406106"/>
                      <a:pt x="662832" y="524446"/>
                      <a:pt x="603985" y="720385"/>
                    </a:cubicBezTo>
                    <a:lnTo>
                      <a:pt x="763065" y="793458"/>
                    </a:lnTo>
                    <a:cubicBezTo>
                      <a:pt x="763065" y="793458"/>
                      <a:pt x="1024318" y="417746"/>
                      <a:pt x="1033371" y="391879"/>
                    </a:cubicBezTo>
                    <a:cubicBezTo>
                      <a:pt x="1042425" y="366013"/>
                      <a:pt x="1056005" y="280653"/>
                      <a:pt x="1021731" y="260606"/>
                    </a:cubicBezTo>
                    <a:cubicBezTo>
                      <a:pt x="911152" y="196586"/>
                      <a:pt x="502459" y="0"/>
                      <a:pt x="502459" y="0"/>
                    </a:cubicBezTo>
                    <a:lnTo>
                      <a:pt x="331739" y="31040"/>
                    </a:lnTo>
                    <a:lnTo>
                      <a:pt x="0" y="118986"/>
                    </a:lnTo>
                    <a:close/>
                  </a:path>
                </a:pathLst>
              </a:custGeom>
              <a:solidFill>
                <a:srgbClr val="00A6F7"/>
              </a:solidFill>
              <a:ln w="6467" cap="flat">
                <a:noFill/>
                <a:prstDash val="solid"/>
                <a:miter/>
              </a:ln>
            </p:spPr>
            <p:txBody>
              <a:bodyPr rtlCol="0" anchor="ctr"/>
              <a:lstStyle/>
              <a:p>
                <a:endParaRPr lang="fr-BE"/>
              </a:p>
            </p:txBody>
          </p:sp>
          <p:sp>
            <p:nvSpPr>
              <p:cNvPr id="208" name="Forme libre : forme 207">
                <a:extLst>
                  <a:ext uri="{FF2B5EF4-FFF2-40B4-BE49-F238E27FC236}">
                    <a16:creationId xmlns:a16="http://schemas.microsoft.com/office/drawing/2014/main" id="{9EC34F16-3E1B-493A-9F98-23D7EDB56999}"/>
                  </a:ext>
                </a:extLst>
              </p:cNvPr>
              <p:cNvSpPr/>
              <p:nvPr/>
            </p:nvSpPr>
            <p:spPr>
              <a:xfrm>
                <a:off x="3244030" y="3038317"/>
                <a:ext cx="1135720" cy="961999"/>
              </a:xfrm>
              <a:custGeom>
                <a:avLst/>
                <a:gdLst>
                  <a:gd name="connsiteX0" fmla="*/ 727228 w 1135720"/>
                  <a:gd name="connsiteY0" fmla="*/ 322448 h 961999"/>
                  <a:gd name="connsiteX1" fmla="*/ 674848 w 1135720"/>
                  <a:gd name="connsiteY1" fmla="*/ 705920 h 961999"/>
                  <a:gd name="connsiteX2" fmla="*/ 764088 w 1135720"/>
                  <a:gd name="connsiteY2" fmla="*/ 812620 h 961999"/>
                  <a:gd name="connsiteX3" fmla="*/ 582375 w 1135720"/>
                  <a:gd name="connsiteY3" fmla="*/ 806800 h 961999"/>
                  <a:gd name="connsiteX4" fmla="*/ 335995 w 1135720"/>
                  <a:gd name="connsiteY4" fmla="*/ 939366 h 961999"/>
                  <a:gd name="connsiteX5" fmla="*/ 105782 w 1135720"/>
                  <a:gd name="connsiteY5" fmla="*/ 962000 h 961999"/>
                  <a:gd name="connsiteX6" fmla="*/ 149755 w 1135720"/>
                  <a:gd name="connsiteY6" fmla="*/ 575294 h 961999"/>
                  <a:gd name="connsiteX7" fmla="*/ 1022 w 1135720"/>
                  <a:gd name="connsiteY7" fmla="*/ 489934 h 961999"/>
                  <a:gd name="connsiteX8" fmla="*/ 242229 w 1135720"/>
                  <a:gd name="connsiteY8" fmla="*/ 68308 h 961999"/>
                  <a:gd name="connsiteX9" fmla="*/ 338582 w 1135720"/>
                  <a:gd name="connsiteY9" fmla="*/ 6228 h 961999"/>
                  <a:gd name="connsiteX10" fmla="*/ 524175 w 1135720"/>
                  <a:gd name="connsiteY10" fmla="*/ 1055 h 961999"/>
                  <a:gd name="connsiteX11" fmla="*/ 801594 w 1135720"/>
                  <a:gd name="connsiteY11" fmla="*/ 43735 h 961999"/>
                  <a:gd name="connsiteX12" fmla="*/ 896007 w 1135720"/>
                  <a:gd name="connsiteY12" fmla="*/ 553307 h 961999"/>
                  <a:gd name="connsiteX13" fmla="*/ 1119107 w 1135720"/>
                  <a:gd name="connsiteY13" fmla="*/ 553307 h 961999"/>
                  <a:gd name="connsiteX14" fmla="*/ 1108760 w 1135720"/>
                  <a:gd name="connsiteY14" fmla="*/ 636080 h 961999"/>
                  <a:gd name="connsiteX15" fmla="*/ 763441 w 1135720"/>
                  <a:gd name="connsiteY15" fmla="*/ 636080 h 961999"/>
                  <a:gd name="connsiteX16" fmla="*/ 727228 w 1135720"/>
                  <a:gd name="connsiteY16" fmla="*/ 322448 h 96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5720" h="961999">
                    <a:moveTo>
                      <a:pt x="727228" y="322448"/>
                    </a:moveTo>
                    <a:cubicBezTo>
                      <a:pt x="711708" y="411041"/>
                      <a:pt x="602421" y="555894"/>
                      <a:pt x="674848" y="705920"/>
                    </a:cubicBezTo>
                    <a:cubicBezTo>
                      <a:pt x="707828" y="773820"/>
                      <a:pt x="764088" y="812620"/>
                      <a:pt x="764088" y="812620"/>
                    </a:cubicBezTo>
                    <a:cubicBezTo>
                      <a:pt x="764088" y="812620"/>
                      <a:pt x="667088" y="768647"/>
                      <a:pt x="582375" y="806800"/>
                    </a:cubicBezTo>
                    <a:cubicBezTo>
                      <a:pt x="497661" y="844953"/>
                      <a:pt x="502188" y="880520"/>
                      <a:pt x="335995" y="939366"/>
                    </a:cubicBezTo>
                    <a:cubicBezTo>
                      <a:pt x="288142" y="956180"/>
                      <a:pt x="105782" y="962000"/>
                      <a:pt x="105782" y="962000"/>
                    </a:cubicBezTo>
                    <a:cubicBezTo>
                      <a:pt x="105782" y="962000"/>
                      <a:pt x="149755" y="605687"/>
                      <a:pt x="149755" y="575294"/>
                    </a:cubicBezTo>
                    <a:cubicBezTo>
                      <a:pt x="149755" y="575294"/>
                      <a:pt x="21069" y="570767"/>
                      <a:pt x="1022" y="489934"/>
                    </a:cubicBezTo>
                    <a:cubicBezTo>
                      <a:pt x="-15144" y="426561"/>
                      <a:pt x="164629" y="174361"/>
                      <a:pt x="242229" y="68308"/>
                    </a:cubicBezTo>
                    <a:cubicBezTo>
                      <a:pt x="265509" y="36622"/>
                      <a:pt x="299782" y="13988"/>
                      <a:pt x="338582" y="6228"/>
                    </a:cubicBezTo>
                    <a:cubicBezTo>
                      <a:pt x="383202" y="-3472"/>
                      <a:pt x="449161" y="1055"/>
                      <a:pt x="524175" y="1055"/>
                    </a:cubicBezTo>
                    <a:cubicBezTo>
                      <a:pt x="611475" y="1055"/>
                      <a:pt x="710414" y="-238"/>
                      <a:pt x="801594" y="43735"/>
                    </a:cubicBezTo>
                    <a:cubicBezTo>
                      <a:pt x="858501" y="70895"/>
                      <a:pt x="896007" y="553307"/>
                      <a:pt x="896007" y="553307"/>
                    </a:cubicBezTo>
                    <a:cubicBezTo>
                      <a:pt x="896007" y="553307"/>
                      <a:pt x="1076427" y="548780"/>
                      <a:pt x="1119107" y="553307"/>
                    </a:cubicBezTo>
                    <a:cubicBezTo>
                      <a:pt x="1161787" y="557834"/>
                      <a:pt x="1108760" y="636080"/>
                      <a:pt x="1108760" y="636080"/>
                    </a:cubicBezTo>
                    <a:cubicBezTo>
                      <a:pt x="1108760" y="636080"/>
                      <a:pt x="881781" y="636727"/>
                      <a:pt x="763441" y="636080"/>
                    </a:cubicBezTo>
                    <a:cubicBezTo>
                      <a:pt x="716881" y="636080"/>
                      <a:pt x="726581" y="339261"/>
                      <a:pt x="727228" y="322448"/>
                    </a:cubicBezTo>
                    <a:close/>
                  </a:path>
                </a:pathLst>
              </a:custGeom>
              <a:solidFill>
                <a:srgbClr val="FF5B30"/>
              </a:solidFill>
              <a:ln w="6467" cap="flat">
                <a:noFill/>
                <a:prstDash val="solid"/>
                <a:miter/>
              </a:ln>
            </p:spPr>
            <p:txBody>
              <a:bodyPr rtlCol="0" anchor="ctr"/>
              <a:lstStyle/>
              <a:p>
                <a:endParaRPr lang="fr-BE"/>
              </a:p>
            </p:txBody>
          </p:sp>
          <p:sp>
            <p:nvSpPr>
              <p:cNvPr id="209" name="Forme libre : forme 208">
                <a:extLst>
                  <a:ext uri="{FF2B5EF4-FFF2-40B4-BE49-F238E27FC236}">
                    <a16:creationId xmlns:a16="http://schemas.microsoft.com/office/drawing/2014/main" id="{A388EEFD-CBCB-41DB-9DDA-8D7E24426966}"/>
                  </a:ext>
                </a:extLst>
              </p:cNvPr>
              <p:cNvSpPr/>
              <p:nvPr/>
            </p:nvSpPr>
            <p:spPr>
              <a:xfrm rot="-4799143">
                <a:off x="3309858" y="3453535"/>
                <a:ext cx="227634" cy="8406"/>
              </a:xfrm>
              <a:custGeom>
                <a:avLst/>
                <a:gdLst>
                  <a:gd name="connsiteX0" fmla="*/ 0 w 227634"/>
                  <a:gd name="connsiteY0" fmla="*/ 0 h 8406"/>
                  <a:gd name="connsiteX1" fmla="*/ 227634 w 227634"/>
                  <a:gd name="connsiteY1" fmla="*/ 0 h 8406"/>
                  <a:gd name="connsiteX2" fmla="*/ 227634 w 227634"/>
                  <a:gd name="connsiteY2" fmla="*/ 8407 h 8406"/>
                  <a:gd name="connsiteX3" fmla="*/ 0 w 227634"/>
                  <a:gd name="connsiteY3" fmla="*/ 8407 h 8406"/>
                </a:gdLst>
                <a:ahLst/>
                <a:cxnLst>
                  <a:cxn ang="0">
                    <a:pos x="connsiteX0" y="connsiteY0"/>
                  </a:cxn>
                  <a:cxn ang="0">
                    <a:pos x="connsiteX1" y="connsiteY1"/>
                  </a:cxn>
                  <a:cxn ang="0">
                    <a:pos x="connsiteX2" y="connsiteY2"/>
                  </a:cxn>
                  <a:cxn ang="0">
                    <a:pos x="connsiteX3" y="connsiteY3"/>
                  </a:cxn>
                </a:cxnLst>
                <a:rect l="l" t="t" r="r" b="b"/>
                <a:pathLst>
                  <a:path w="227634" h="8406">
                    <a:moveTo>
                      <a:pt x="0" y="0"/>
                    </a:moveTo>
                    <a:lnTo>
                      <a:pt x="227634" y="0"/>
                    </a:lnTo>
                    <a:lnTo>
                      <a:pt x="227634" y="8407"/>
                    </a:lnTo>
                    <a:lnTo>
                      <a:pt x="0" y="8407"/>
                    </a:lnTo>
                    <a:close/>
                  </a:path>
                </a:pathLst>
              </a:custGeom>
              <a:solidFill>
                <a:srgbClr val="C90A18"/>
              </a:solidFill>
              <a:ln w="6467" cap="flat">
                <a:noFill/>
                <a:prstDash val="solid"/>
                <a:miter/>
              </a:ln>
            </p:spPr>
            <p:txBody>
              <a:bodyPr rtlCol="0" anchor="ctr"/>
              <a:lstStyle/>
              <a:p>
                <a:endParaRPr lang="fr-BE"/>
              </a:p>
            </p:txBody>
          </p:sp>
          <p:sp>
            <p:nvSpPr>
              <p:cNvPr id="210" name="Forme libre : forme 209">
                <a:extLst>
                  <a:ext uri="{FF2B5EF4-FFF2-40B4-BE49-F238E27FC236}">
                    <a16:creationId xmlns:a16="http://schemas.microsoft.com/office/drawing/2014/main" id="{042F0B46-90DC-4F27-B322-5A7393A6F977}"/>
                  </a:ext>
                </a:extLst>
              </p:cNvPr>
              <p:cNvSpPr/>
              <p:nvPr/>
            </p:nvSpPr>
            <p:spPr>
              <a:xfrm>
                <a:off x="3346295" y="2464077"/>
                <a:ext cx="504156" cy="757705"/>
              </a:xfrm>
              <a:custGeom>
                <a:avLst/>
                <a:gdLst>
                  <a:gd name="connsiteX0" fmla="*/ 487870 w 504156"/>
                  <a:gd name="connsiteY0" fmla="*/ 26922 h 757705"/>
                  <a:gd name="connsiteX1" fmla="*/ 200104 w 504156"/>
                  <a:gd name="connsiteY1" fmla="*/ 129742 h 757705"/>
                  <a:gd name="connsiteX2" fmla="*/ 110864 w 504156"/>
                  <a:gd name="connsiteY2" fmla="*/ 366421 h 757705"/>
                  <a:gd name="connsiteX3" fmla="*/ 9338 w 504156"/>
                  <a:gd name="connsiteY3" fmla="*/ 488641 h 757705"/>
                  <a:gd name="connsiteX4" fmla="*/ 36498 w 504156"/>
                  <a:gd name="connsiteY4" fmla="*/ 584348 h 757705"/>
                  <a:gd name="connsiteX5" fmla="*/ 41671 w 504156"/>
                  <a:gd name="connsiteY5" fmla="*/ 685227 h 757705"/>
                  <a:gd name="connsiteX6" fmla="*/ 487870 w 504156"/>
                  <a:gd name="connsiteY6" fmla="*/ 26922 h 757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156" h="757705">
                    <a:moveTo>
                      <a:pt x="487870" y="26922"/>
                    </a:moveTo>
                    <a:cubicBezTo>
                      <a:pt x="487870" y="26922"/>
                      <a:pt x="348190" y="-79131"/>
                      <a:pt x="200104" y="129742"/>
                    </a:cubicBezTo>
                    <a:cubicBezTo>
                      <a:pt x="160011" y="186002"/>
                      <a:pt x="123797" y="300462"/>
                      <a:pt x="110864" y="366421"/>
                    </a:cubicBezTo>
                    <a:cubicBezTo>
                      <a:pt x="97931" y="432381"/>
                      <a:pt x="46844" y="414921"/>
                      <a:pt x="9338" y="488641"/>
                    </a:cubicBezTo>
                    <a:cubicBezTo>
                      <a:pt x="-28169" y="562361"/>
                      <a:pt x="61071" y="561068"/>
                      <a:pt x="36498" y="584348"/>
                    </a:cubicBezTo>
                    <a:cubicBezTo>
                      <a:pt x="11924" y="607628"/>
                      <a:pt x="-7476" y="645781"/>
                      <a:pt x="41671" y="685227"/>
                    </a:cubicBezTo>
                    <a:cubicBezTo>
                      <a:pt x="462650" y="1024080"/>
                      <a:pt x="545423" y="67015"/>
                      <a:pt x="487870" y="26922"/>
                    </a:cubicBezTo>
                    <a:close/>
                  </a:path>
                </a:pathLst>
              </a:custGeom>
              <a:solidFill>
                <a:srgbClr val="231F20"/>
              </a:solidFill>
              <a:ln w="6467" cap="flat">
                <a:noFill/>
                <a:prstDash val="solid"/>
                <a:miter/>
              </a:ln>
            </p:spPr>
            <p:txBody>
              <a:bodyPr rtlCol="0" anchor="ctr"/>
              <a:lstStyle/>
              <a:p>
                <a:endParaRPr lang="fr-BE"/>
              </a:p>
            </p:txBody>
          </p:sp>
          <p:sp>
            <p:nvSpPr>
              <p:cNvPr id="211" name="Forme libre : forme 210">
                <a:extLst>
                  <a:ext uri="{FF2B5EF4-FFF2-40B4-BE49-F238E27FC236}">
                    <a16:creationId xmlns:a16="http://schemas.microsoft.com/office/drawing/2014/main" id="{2E1A4D22-05D2-4D0D-BBE9-42C344DF8342}"/>
                  </a:ext>
                </a:extLst>
              </p:cNvPr>
              <p:cNvSpPr/>
              <p:nvPr/>
            </p:nvSpPr>
            <p:spPr>
              <a:xfrm>
                <a:off x="3808795" y="4892067"/>
                <a:ext cx="166866" cy="265135"/>
              </a:xfrm>
              <a:custGeom>
                <a:avLst/>
                <a:gdLst>
                  <a:gd name="connsiteX0" fmla="*/ 63523 w 166866"/>
                  <a:gd name="connsiteY0" fmla="*/ 0 h 265135"/>
                  <a:gd name="connsiteX1" fmla="*/ 19550 w 166866"/>
                  <a:gd name="connsiteY1" fmla="*/ 29100 h 265135"/>
                  <a:gd name="connsiteX2" fmla="*/ 7910 w 166866"/>
                  <a:gd name="connsiteY2" fmla="*/ 75660 h 265135"/>
                  <a:gd name="connsiteX3" fmla="*/ 45417 w 166866"/>
                  <a:gd name="connsiteY3" fmla="*/ 113166 h 265135"/>
                  <a:gd name="connsiteX4" fmla="*/ 100383 w 166866"/>
                  <a:gd name="connsiteY4" fmla="*/ 199820 h 265135"/>
                  <a:gd name="connsiteX5" fmla="*/ 139830 w 166866"/>
                  <a:gd name="connsiteY5" fmla="*/ 186886 h 265135"/>
                  <a:gd name="connsiteX6" fmla="*/ 109437 w 166866"/>
                  <a:gd name="connsiteY6" fmla="*/ 75013 h 265135"/>
                  <a:gd name="connsiteX7" fmla="*/ 115903 w 166866"/>
                  <a:gd name="connsiteY7" fmla="*/ 20047 h 265135"/>
                  <a:gd name="connsiteX8" fmla="*/ 63523 w 166866"/>
                  <a:gd name="connsiteY8" fmla="*/ 0 h 26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66" h="265135">
                    <a:moveTo>
                      <a:pt x="63523" y="0"/>
                    </a:moveTo>
                    <a:cubicBezTo>
                      <a:pt x="44770" y="18753"/>
                      <a:pt x="31190" y="23927"/>
                      <a:pt x="19550" y="29100"/>
                    </a:cubicBezTo>
                    <a:cubicBezTo>
                      <a:pt x="5324" y="34920"/>
                      <a:pt x="-9550" y="53027"/>
                      <a:pt x="7910" y="75660"/>
                    </a:cubicBezTo>
                    <a:cubicBezTo>
                      <a:pt x="15024" y="84713"/>
                      <a:pt x="30543" y="96353"/>
                      <a:pt x="45417" y="113166"/>
                    </a:cubicBezTo>
                    <a:cubicBezTo>
                      <a:pt x="60290" y="130626"/>
                      <a:pt x="73870" y="168780"/>
                      <a:pt x="100383" y="199820"/>
                    </a:cubicBezTo>
                    <a:cubicBezTo>
                      <a:pt x="171517" y="283886"/>
                      <a:pt x="187036" y="294233"/>
                      <a:pt x="139830" y="186886"/>
                    </a:cubicBezTo>
                    <a:cubicBezTo>
                      <a:pt x="126897" y="157140"/>
                      <a:pt x="118490" y="100880"/>
                      <a:pt x="109437" y="75013"/>
                    </a:cubicBezTo>
                    <a:cubicBezTo>
                      <a:pt x="102970" y="56906"/>
                      <a:pt x="105557" y="36213"/>
                      <a:pt x="115903" y="20047"/>
                    </a:cubicBezTo>
                    <a:lnTo>
                      <a:pt x="63523" y="0"/>
                    </a:lnTo>
                    <a:close/>
                  </a:path>
                </a:pathLst>
              </a:custGeom>
              <a:solidFill>
                <a:schemeClr val="bg1">
                  <a:lumMod val="65000"/>
                </a:schemeClr>
              </a:solidFill>
              <a:ln w="6467" cap="flat">
                <a:noFill/>
                <a:prstDash val="solid"/>
                <a:miter/>
              </a:ln>
            </p:spPr>
            <p:txBody>
              <a:bodyPr rtlCol="0" anchor="ctr"/>
              <a:lstStyle/>
              <a:p>
                <a:endParaRPr lang="fr-BE"/>
              </a:p>
            </p:txBody>
          </p:sp>
          <p:sp>
            <p:nvSpPr>
              <p:cNvPr id="212" name="Forme libre : forme 211">
                <a:extLst>
                  <a:ext uri="{FF2B5EF4-FFF2-40B4-BE49-F238E27FC236}">
                    <a16:creationId xmlns:a16="http://schemas.microsoft.com/office/drawing/2014/main" id="{E715D111-BC27-4202-8ED0-86E4A4F7B4FA}"/>
                  </a:ext>
                </a:extLst>
              </p:cNvPr>
              <p:cNvSpPr/>
              <p:nvPr/>
            </p:nvSpPr>
            <p:spPr>
              <a:xfrm>
                <a:off x="3982251" y="4459448"/>
                <a:ext cx="237326" cy="152613"/>
              </a:xfrm>
              <a:custGeom>
                <a:avLst/>
                <a:gdLst>
                  <a:gd name="connsiteX0" fmla="*/ 26513 w 237326"/>
                  <a:gd name="connsiteY0" fmla="*/ 0 h 152613"/>
                  <a:gd name="connsiteX1" fmla="*/ 0 w 237326"/>
                  <a:gd name="connsiteY1" fmla="*/ 91826 h 152613"/>
                  <a:gd name="connsiteX2" fmla="*/ 170720 w 237326"/>
                  <a:gd name="connsiteY2" fmla="*/ 152613 h 152613"/>
                  <a:gd name="connsiteX3" fmla="*/ 237326 w 237326"/>
                  <a:gd name="connsiteY3" fmla="*/ 61433 h 152613"/>
                </a:gdLst>
                <a:ahLst/>
                <a:cxnLst>
                  <a:cxn ang="0">
                    <a:pos x="connsiteX0" y="connsiteY0"/>
                  </a:cxn>
                  <a:cxn ang="0">
                    <a:pos x="connsiteX1" y="connsiteY1"/>
                  </a:cxn>
                  <a:cxn ang="0">
                    <a:pos x="connsiteX2" y="connsiteY2"/>
                  </a:cxn>
                  <a:cxn ang="0">
                    <a:pos x="connsiteX3" y="connsiteY3"/>
                  </a:cxn>
                </a:cxnLst>
                <a:rect l="l" t="t" r="r" b="b"/>
                <a:pathLst>
                  <a:path w="237326" h="152613">
                    <a:moveTo>
                      <a:pt x="26513" y="0"/>
                    </a:moveTo>
                    <a:lnTo>
                      <a:pt x="0" y="91826"/>
                    </a:lnTo>
                    <a:lnTo>
                      <a:pt x="170720" y="152613"/>
                    </a:lnTo>
                    <a:lnTo>
                      <a:pt x="237326" y="61433"/>
                    </a:lnTo>
                    <a:close/>
                  </a:path>
                </a:pathLst>
              </a:custGeom>
              <a:solidFill>
                <a:srgbClr val="6DCEFF"/>
              </a:solidFill>
              <a:ln w="6467" cap="flat">
                <a:noFill/>
                <a:prstDash val="solid"/>
                <a:miter/>
              </a:ln>
            </p:spPr>
            <p:txBody>
              <a:bodyPr rtlCol="0" anchor="ctr"/>
              <a:lstStyle/>
              <a:p>
                <a:endParaRPr lang="fr-BE"/>
              </a:p>
            </p:txBody>
          </p:sp>
          <p:sp>
            <p:nvSpPr>
              <p:cNvPr id="213" name="Forme libre : forme 212">
                <a:extLst>
                  <a:ext uri="{FF2B5EF4-FFF2-40B4-BE49-F238E27FC236}">
                    <a16:creationId xmlns:a16="http://schemas.microsoft.com/office/drawing/2014/main" id="{9394DDE8-646C-4092-8396-4F908FDF147C}"/>
                  </a:ext>
                </a:extLst>
              </p:cNvPr>
              <p:cNvSpPr/>
              <p:nvPr/>
            </p:nvSpPr>
            <p:spPr>
              <a:xfrm>
                <a:off x="3824465" y="4465268"/>
                <a:ext cx="174599" cy="152613"/>
              </a:xfrm>
              <a:custGeom>
                <a:avLst/>
                <a:gdLst>
                  <a:gd name="connsiteX0" fmla="*/ 18107 w 174599"/>
                  <a:gd name="connsiteY0" fmla="*/ 0 h 152613"/>
                  <a:gd name="connsiteX1" fmla="*/ 0 w 174599"/>
                  <a:gd name="connsiteY1" fmla="*/ 91180 h 152613"/>
                  <a:gd name="connsiteX2" fmla="*/ 128040 w 174599"/>
                  <a:gd name="connsiteY2" fmla="*/ 152613 h 152613"/>
                  <a:gd name="connsiteX3" fmla="*/ 174600 w 174599"/>
                  <a:gd name="connsiteY3" fmla="*/ 60786 h 152613"/>
                </a:gdLst>
                <a:ahLst/>
                <a:cxnLst>
                  <a:cxn ang="0">
                    <a:pos x="connsiteX0" y="connsiteY0"/>
                  </a:cxn>
                  <a:cxn ang="0">
                    <a:pos x="connsiteX1" y="connsiteY1"/>
                  </a:cxn>
                  <a:cxn ang="0">
                    <a:pos x="connsiteX2" y="connsiteY2"/>
                  </a:cxn>
                  <a:cxn ang="0">
                    <a:pos x="connsiteX3" y="connsiteY3"/>
                  </a:cxn>
                </a:cxnLst>
                <a:rect l="l" t="t" r="r" b="b"/>
                <a:pathLst>
                  <a:path w="174599" h="152613">
                    <a:moveTo>
                      <a:pt x="18107" y="0"/>
                    </a:moveTo>
                    <a:lnTo>
                      <a:pt x="0" y="91180"/>
                    </a:lnTo>
                    <a:lnTo>
                      <a:pt x="128040" y="152613"/>
                    </a:lnTo>
                    <a:lnTo>
                      <a:pt x="174600" y="60786"/>
                    </a:lnTo>
                    <a:close/>
                  </a:path>
                </a:pathLst>
              </a:custGeom>
              <a:solidFill>
                <a:srgbClr val="6DCEFF"/>
              </a:solidFill>
              <a:ln w="6467" cap="flat">
                <a:noFill/>
                <a:prstDash val="solid"/>
                <a:miter/>
              </a:ln>
            </p:spPr>
            <p:txBody>
              <a:bodyPr rtlCol="0" anchor="ctr"/>
              <a:lstStyle/>
              <a:p>
                <a:endParaRPr lang="fr-BE"/>
              </a:p>
            </p:txBody>
          </p:sp>
        </p:grpSp>
      </p:grpSp>
      <p:sp>
        <p:nvSpPr>
          <p:cNvPr id="356" name="Rectangle 355">
            <a:extLst>
              <a:ext uri="{FF2B5EF4-FFF2-40B4-BE49-F238E27FC236}">
                <a16:creationId xmlns:a16="http://schemas.microsoft.com/office/drawing/2014/main" id="{D8C16D28-0B02-4306-8753-971CF3E8182B}"/>
              </a:ext>
            </a:extLst>
          </p:cNvPr>
          <p:cNvSpPr/>
          <p:nvPr/>
        </p:nvSpPr>
        <p:spPr>
          <a:xfrm>
            <a:off x="861072" y="1462157"/>
            <a:ext cx="4794393" cy="288884"/>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fr-BE" sz="1200">
                <a:latin typeface="Trebuchet MS" panose="020B0603020202020204" pitchFamily="34" charset="0"/>
              </a:rPr>
              <a:t>Demande d’allocation partielle </a:t>
            </a:r>
          </a:p>
        </p:txBody>
      </p:sp>
      <p:sp>
        <p:nvSpPr>
          <p:cNvPr id="357" name="Espace réservé du contenu 3">
            <a:extLst>
              <a:ext uri="{FF2B5EF4-FFF2-40B4-BE49-F238E27FC236}">
                <a16:creationId xmlns:a16="http://schemas.microsoft.com/office/drawing/2014/main" id="{6312E550-A297-47DB-81F8-CFE209A3F0F8}"/>
              </a:ext>
            </a:extLst>
          </p:cNvPr>
          <p:cNvSpPr txBox="1">
            <a:spLocks/>
          </p:cNvSpPr>
          <p:nvPr/>
        </p:nvSpPr>
        <p:spPr>
          <a:xfrm>
            <a:off x="861072" y="1772127"/>
            <a:ext cx="4793547" cy="22005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just">
              <a:buClr>
                <a:srgbClr val="FF7351"/>
              </a:buClr>
            </a:pPr>
            <a:r>
              <a:rPr lang="fr-BE" sz="1050" b="1">
                <a:solidFill>
                  <a:srgbClr val="FF7351"/>
                </a:solidFill>
                <a:latin typeface="Trebuchet MS" panose="020B0603020202020204" pitchFamily="34" charset="0"/>
              </a:rPr>
              <a:t>Délai réduit de 12 à 6 mois</a:t>
            </a:r>
          </a:p>
        </p:txBody>
      </p:sp>
      <p:sp>
        <p:nvSpPr>
          <p:cNvPr id="358" name="Espace réservé du contenu 3">
            <a:extLst>
              <a:ext uri="{FF2B5EF4-FFF2-40B4-BE49-F238E27FC236}">
                <a16:creationId xmlns:a16="http://schemas.microsoft.com/office/drawing/2014/main" id="{1EC4831A-288A-453B-83B5-0BB6230ECFA1}"/>
              </a:ext>
            </a:extLst>
          </p:cNvPr>
          <p:cNvSpPr txBox="1">
            <a:spLocks/>
          </p:cNvSpPr>
          <p:nvPr/>
        </p:nvSpPr>
        <p:spPr>
          <a:xfrm>
            <a:off x="861072" y="2001061"/>
            <a:ext cx="4794393" cy="519887"/>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Les demandes de versement de l’allocation d’activité partielle doivent être formulées par l’employeur dans ce délai et à compter du terme de la période couverte par l’autorisation de recours à l’activité partielle</a:t>
            </a:r>
          </a:p>
        </p:txBody>
      </p:sp>
      <p:sp>
        <p:nvSpPr>
          <p:cNvPr id="359" name="Rectangle 358">
            <a:extLst>
              <a:ext uri="{FF2B5EF4-FFF2-40B4-BE49-F238E27FC236}">
                <a16:creationId xmlns:a16="http://schemas.microsoft.com/office/drawing/2014/main" id="{1A9380DC-E38B-48BC-83D6-7990FAFB7FFB}"/>
              </a:ext>
            </a:extLst>
          </p:cNvPr>
          <p:cNvSpPr/>
          <p:nvPr/>
        </p:nvSpPr>
        <p:spPr>
          <a:xfrm>
            <a:off x="861072" y="2647048"/>
            <a:ext cx="4794393" cy="288884"/>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fr-BE" sz="1200">
                <a:latin typeface="Trebuchet MS" panose="020B0603020202020204" pitchFamily="34" charset="0"/>
              </a:rPr>
              <a:t>Régime social des indemnités légales d’activité partielle </a:t>
            </a:r>
          </a:p>
        </p:txBody>
      </p:sp>
      <p:sp>
        <p:nvSpPr>
          <p:cNvPr id="360" name="Espace réservé du contenu 3">
            <a:extLst>
              <a:ext uri="{FF2B5EF4-FFF2-40B4-BE49-F238E27FC236}">
                <a16:creationId xmlns:a16="http://schemas.microsoft.com/office/drawing/2014/main" id="{17D74CF2-0776-43CA-BD3D-D0BC118F3B5D}"/>
              </a:ext>
            </a:extLst>
          </p:cNvPr>
          <p:cNvSpPr txBox="1">
            <a:spLocks/>
          </p:cNvSpPr>
          <p:nvPr/>
        </p:nvSpPr>
        <p:spPr>
          <a:xfrm>
            <a:off x="861072" y="2957018"/>
            <a:ext cx="4793547" cy="22005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just">
              <a:buClr>
                <a:srgbClr val="FF7351"/>
              </a:buClr>
            </a:pPr>
            <a:r>
              <a:rPr lang="fr-BE" sz="1050" b="1">
                <a:solidFill>
                  <a:srgbClr val="FF7351"/>
                </a:solidFill>
                <a:latin typeface="Trebuchet MS" panose="020B0603020202020204" pitchFamily="34" charset="0"/>
              </a:rPr>
              <a:t>CSG/CRDS taux de 6,2% et 0,5% respectivement</a:t>
            </a:r>
          </a:p>
        </p:txBody>
      </p:sp>
      <p:sp>
        <p:nvSpPr>
          <p:cNvPr id="361" name="Espace réservé du contenu 3">
            <a:extLst>
              <a:ext uri="{FF2B5EF4-FFF2-40B4-BE49-F238E27FC236}">
                <a16:creationId xmlns:a16="http://schemas.microsoft.com/office/drawing/2014/main" id="{4525A895-A236-4DBD-AEC6-555197FA393F}"/>
              </a:ext>
            </a:extLst>
          </p:cNvPr>
          <p:cNvSpPr txBox="1">
            <a:spLocks/>
          </p:cNvSpPr>
          <p:nvPr/>
        </p:nvSpPr>
        <p:spPr>
          <a:xfrm>
            <a:off x="861225" y="3185952"/>
            <a:ext cx="4793394" cy="257223"/>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À partir du 1</a:t>
            </a:r>
            <a:r>
              <a:rPr lang="fr-BE" sz="900" baseline="30000">
                <a:solidFill>
                  <a:schemeClr val="bg1">
                    <a:lumMod val="50000"/>
                  </a:schemeClr>
                </a:solidFill>
                <a:latin typeface="Trebuchet MS" panose="020B0603020202020204" pitchFamily="34" charset="0"/>
              </a:rPr>
              <a:t>er</a:t>
            </a:r>
            <a:r>
              <a:rPr lang="fr-BE" sz="900">
                <a:solidFill>
                  <a:schemeClr val="bg1">
                    <a:lumMod val="50000"/>
                  </a:schemeClr>
                </a:solidFill>
                <a:latin typeface="Trebuchet MS" panose="020B0603020202020204" pitchFamily="34" charset="0"/>
              </a:rPr>
              <a:t> janvier 2021 et après abattement d’assiette de 1,75%</a:t>
            </a:r>
          </a:p>
        </p:txBody>
      </p:sp>
      <p:sp>
        <p:nvSpPr>
          <p:cNvPr id="362" name="Rectangle 361">
            <a:extLst>
              <a:ext uri="{FF2B5EF4-FFF2-40B4-BE49-F238E27FC236}">
                <a16:creationId xmlns:a16="http://schemas.microsoft.com/office/drawing/2014/main" id="{DCD95008-CDEB-4B0B-B9AE-8DCD636C2BAB}"/>
              </a:ext>
            </a:extLst>
          </p:cNvPr>
          <p:cNvSpPr/>
          <p:nvPr/>
        </p:nvSpPr>
        <p:spPr>
          <a:xfrm>
            <a:off x="861072" y="3559575"/>
            <a:ext cx="4794393" cy="288884"/>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fr-BE" sz="1200">
                <a:latin typeface="Trebuchet MS" panose="020B0603020202020204" pitchFamily="34" charset="0"/>
              </a:rPr>
              <a:t>Régime social des indemnités complémentaires d’activité partielle</a:t>
            </a:r>
          </a:p>
        </p:txBody>
      </p:sp>
      <p:sp>
        <p:nvSpPr>
          <p:cNvPr id="363" name="Espace réservé du contenu 3">
            <a:extLst>
              <a:ext uri="{FF2B5EF4-FFF2-40B4-BE49-F238E27FC236}">
                <a16:creationId xmlns:a16="http://schemas.microsoft.com/office/drawing/2014/main" id="{6579B421-28CF-484B-8C44-407B9C3F28DF}"/>
              </a:ext>
            </a:extLst>
          </p:cNvPr>
          <p:cNvSpPr txBox="1">
            <a:spLocks/>
          </p:cNvSpPr>
          <p:nvPr/>
        </p:nvSpPr>
        <p:spPr>
          <a:xfrm>
            <a:off x="861072" y="3869545"/>
            <a:ext cx="4793547" cy="22005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just">
              <a:buClr>
                <a:srgbClr val="FF7351"/>
              </a:buClr>
            </a:pPr>
            <a:r>
              <a:rPr lang="fr-BE" sz="1050" b="1">
                <a:solidFill>
                  <a:srgbClr val="FF7351"/>
                </a:solidFill>
                <a:latin typeface="Trebuchet MS" panose="020B0603020202020204" pitchFamily="34" charset="0"/>
              </a:rPr>
              <a:t>Duplication pour 2021 du régime social des indemnités légales </a:t>
            </a:r>
          </a:p>
        </p:txBody>
      </p:sp>
      <p:sp>
        <p:nvSpPr>
          <p:cNvPr id="364" name="Espace réservé du contenu 3">
            <a:extLst>
              <a:ext uri="{FF2B5EF4-FFF2-40B4-BE49-F238E27FC236}">
                <a16:creationId xmlns:a16="http://schemas.microsoft.com/office/drawing/2014/main" id="{0221E334-815B-40C7-BAD2-3E5EE210C11C}"/>
              </a:ext>
            </a:extLst>
          </p:cNvPr>
          <p:cNvSpPr txBox="1">
            <a:spLocks/>
          </p:cNvSpPr>
          <p:nvPr/>
        </p:nvSpPr>
        <p:spPr>
          <a:xfrm>
            <a:off x="861225" y="4098479"/>
            <a:ext cx="4793394" cy="257223"/>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dirty="0">
                <a:solidFill>
                  <a:schemeClr val="bg1">
                    <a:lumMod val="50000"/>
                  </a:schemeClr>
                </a:solidFill>
                <a:latin typeface="Trebuchet MS" panose="020B0603020202020204" pitchFamily="34" charset="0"/>
              </a:rPr>
              <a:t>Indemnités exonérées de cotisations sociales</a:t>
            </a:r>
          </a:p>
          <a:p>
            <a:pPr marL="171450" indent="-171450">
              <a:buClr>
                <a:srgbClr val="FF7351"/>
              </a:buClr>
              <a:buFont typeface="Wingdings" panose="05000000000000000000" pitchFamily="2" charset="2"/>
              <a:buChar char="ü"/>
            </a:pPr>
            <a:r>
              <a:rPr lang="fr-BE" sz="900" dirty="0">
                <a:solidFill>
                  <a:schemeClr val="bg1">
                    <a:lumMod val="50000"/>
                  </a:schemeClr>
                </a:solidFill>
                <a:latin typeface="Trebuchet MS" panose="020B0603020202020204" pitchFamily="34" charset="0"/>
              </a:rPr>
              <a:t>Indemnités soumises à la CGS/CRDS au même titre que les indemnités légales d’activité partielle</a:t>
            </a:r>
          </a:p>
        </p:txBody>
      </p:sp>
    </p:spTree>
    <p:extLst>
      <p:ext uri="{BB962C8B-B14F-4D97-AF65-F5344CB8AC3E}">
        <p14:creationId xmlns:p14="http://schemas.microsoft.com/office/powerpoint/2010/main" val="20243122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356"/>
                                        </p:tgtEl>
                                        <p:attrNameLst>
                                          <p:attrName>style.visibility</p:attrName>
                                        </p:attrNameLst>
                                      </p:cBhvr>
                                      <p:to>
                                        <p:strVal val="visible"/>
                                      </p:to>
                                    </p:set>
                                    <p:animEffect transition="in" filter="fade">
                                      <p:cBhvr>
                                        <p:cTn id="7" dur="1000"/>
                                        <p:tgtEl>
                                          <p:spTgt spid="356"/>
                                        </p:tgtEl>
                                      </p:cBhvr>
                                    </p:animEffect>
                                    <p:anim calcmode="lin" valueType="num">
                                      <p:cBhvr>
                                        <p:cTn id="8" dur="1000" fill="hold"/>
                                        <p:tgtEl>
                                          <p:spTgt spid="356"/>
                                        </p:tgtEl>
                                        <p:attrNameLst>
                                          <p:attrName>ppt_x</p:attrName>
                                        </p:attrNameLst>
                                      </p:cBhvr>
                                      <p:tavLst>
                                        <p:tav tm="0">
                                          <p:val>
                                            <p:strVal val="#ppt_x"/>
                                          </p:val>
                                        </p:tav>
                                        <p:tav tm="100000">
                                          <p:val>
                                            <p:strVal val="#ppt_x"/>
                                          </p:val>
                                        </p:tav>
                                      </p:tavLst>
                                    </p:anim>
                                    <p:anim calcmode="lin" valueType="num">
                                      <p:cBhvr>
                                        <p:cTn id="9" dur="900" decel="100000" fill="hold"/>
                                        <p:tgtEl>
                                          <p:spTgt spid="35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56"/>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57"/>
                                        </p:tgtEl>
                                        <p:attrNameLst>
                                          <p:attrName>style.visibility</p:attrName>
                                        </p:attrNameLst>
                                      </p:cBhvr>
                                      <p:to>
                                        <p:strVal val="visible"/>
                                      </p:to>
                                    </p:set>
                                    <p:animEffect transition="in" filter="fade">
                                      <p:cBhvr>
                                        <p:cTn id="14" dur="1000"/>
                                        <p:tgtEl>
                                          <p:spTgt spid="357"/>
                                        </p:tgtEl>
                                      </p:cBhvr>
                                    </p:animEffect>
                                  </p:childTnLst>
                                </p:cTn>
                              </p:par>
                            </p:childTnLst>
                          </p:cTn>
                        </p:par>
                        <p:par>
                          <p:cTn id="15" fill="hold">
                            <p:stCondLst>
                              <p:cond delay="2000"/>
                            </p:stCondLst>
                            <p:childTnLst>
                              <p:par>
                                <p:cTn id="16" presetID="10" presetClass="entr" presetSubtype="0" fill="hold" grpId="0" nodeType="afterEffect">
                                  <p:stCondLst>
                                    <p:cond delay="0"/>
                                  </p:stCondLst>
                                  <p:childTnLst>
                                    <p:set>
                                      <p:cBhvr>
                                        <p:cTn id="17" dur="1" fill="hold">
                                          <p:stCondLst>
                                            <p:cond delay="0"/>
                                          </p:stCondLst>
                                        </p:cTn>
                                        <p:tgtEl>
                                          <p:spTgt spid="358"/>
                                        </p:tgtEl>
                                        <p:attrNameLst>
                                          <p:attrName>style.visibility</p:attrName>
                                        </p:attrNameLst>
                                      </p:cBhvr>
                                      <p:to>
                                        <p:strVal val="visible"/>
                                      </p:to>
                                    </p:set>
                                    <p:animEffect transition="in" filter="fade">
                                      <p:cBhvr>
                                        <p:cTn id="18" dur="1000"/>
                                        <p:tgtEl>
                                          <p:spTgt spid="358"/>
                                        </p:tgtEl>
                                      </p:cBhvr>
                                    </p:animEffect>
                                  </p:childTnLst>
                                </p:cTn>
                              </p:par>
                            </p:childTnLst>
                          </p:cTn>
                        </p:par>
                      </p:childTnLst>
                    </p:cTn>
                  </p:par>
                  <p:par>
                    <p:cTn id="19" fill="hold">
                      <p:stCondLst>
                        <p:cond delay="indefinite"/>
                      </p:stCondLst>
                      <p:childTnLst>
                        <p:par>
                          <p:cTn id="20" fill="hold">
                            <p:stCondLst>
                              <p:cond delay="0"/>
                            </p:stCondLst>
                            <p:childTnLst>
                              <p:par>
                                <p:cTn id="21" presetID="37" presetClass="entr" presetSubtype="0" fill="hold" grpId="0" nodeType="clickEffect">
                                  <p:stCondLst>
                                    <p:cond delay="0"/>
                                  </p:stCondLst>
                                  <p:childTnLst>
                                    <p:set>
                                      <p:cBhvr>
                                        <p:cTn id="22" dur="1" fill="hold">
                                          <p:stCondLst>
                                            <p:cond delay="0"/>
                                          </p:stCondLst>
                                        </p:cTn>
                                        <p:tgtEl>
                                          <p:spTgt spid="359"/>
                                        </p:tgtEl>
                                        <p:attrNameLst>
                                          <p:attrName>style.visibility</p:attrName>
                                        </p:attrNameLst>
                                      </p:cBhvr>
                                      <p:to>
                                        <p:strVal val="visible"/>
                                      </p:to>
                                    </p:set>
                                    <p:animEffect transition="in" filter="fade">
                                      <p:cBhvr>
                                        <p:cTn id="23" dur="1000"/>
                                        <p:tgtEl>
                                          <p:spTgt spid="359"/>
                                        </p:tgtEl>
                                      </p:cBhvr>
                                    </p:animEffect>
                                    <p:anim calcmode="lin" valueType="num">
                                      <p:cBhvr>
                                        <p:cTn id="24" dur="1000" fill="hold"/>
                                        <p:tgtEl>
                                          <p:spTgt spid="359"/>
                                        </p:tgtEl>
                                        <p:attrNameLst>
                                          <p:attrName>ppt_x</p:attrName>
                                        </p:attrNameLst>
                                      </p:cBhvr>
                                      <p:tavLst>
                                        <p:tav tm="0">
                                          <p:val>
                                            <p:strVal val="#ppt_x"/>
                                          </p:val>
                                        </p:tav>
                                        <p:tav tm="100000">
                                          <p:val>
                                            <p:strVal val="#ppt_x"/>
                                          </p:val>
                                        </p:tav>
                                      </p:tavLst>
                                    </p:anim>
                                    <p:anim calcmode="lin" valueType="num">
                                      <p:cBhvr>
                                        <p:cTn id="25" dur="900" decel="100000" fill="hold"/>
                                        <p:tgtEl>
                                          <p:spTgt spid="359"/>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359"/>
                                        </p:tgtEl>
                                        <p:attrNameLst>
                                          <p:attrName>ppt_y</p:attrName>
                                        </p:attrNameLst>
                                      </p:cBhvr>
                                      <p:tavLst>
                                        <p:tav tm="0">
                                          <p:val>
                                            <p:strVal val="#ppt_y-.03"/>
                                          </p:val>
                                        </p:tav>
                                        <p:tav tm="100000">
                                          <p:val>
                                            <p:strVal val="#ppt_y"/>
                                          </p:val>
                                        </p:tav>
                                      </p:tavLst>
                                    </p:anim>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360"/>
                                        </p:tgtEl>
                                        <p:attrNameLst>
                                          <p:attrName>style.visibility</p:attrName>
                                        </p:attrNameLst>
                                      </p:cBhvr>
                                      <p:to>
                                        <p:strVal val="visible"/>
                                      </p:to>
                                    </p:set>
                                    <p:animEffect transition="in" filter="fade">
                                      <p:cBhvr>
                                        <p:cTn id="30" dur="1000"/>
                                        <p:tgtEl>
                                          <p:spTgt spid="360"/>
                                        </p:tgtEl>
                                      </p:cBhvr>
                                    </p:animEffect>
                                  </p:childTnLst>
                                </p:cTn>
                              </p:par>
                            </p:childTnLst>
                          </p:cTn>
                        </p:par>
                        <p:par>
                          <p:cTn id="31" fill="hold">
                            <p:stCondLst>
                              <p:cond delay="2000"/>
                            </p:stCondLst>
                            <p:childTnLst>
                              <p:par>
                                <p:cTn id="32" presetID="10" presetClass="entr" presetSubtype="0" fill="hold" grpId="0" nodeType="afterEffect">
                                  <p:stCondLst>
                                    <p:cond delay="0"/>
                                  </p:stCondLst>
                                  <p:childTnLst>
                                    <p:set>
                                      <p:cBhvr>
                                        <p:cTn id="33" dur="1" fill="hold">
                                          <p:stCondLst>
                                            <p:cond delay="0"/>
                                          </p:stCondLst>
                                        </p:cTn>
                                        <p:tgtEl>
                                          <p:spTgt spid="361"/>
                                        </p:tgtEl>
                                        <p:attrNameLst>
                                          <p:attrName>style.visibility</p:attrName>
                                        </p:attrNameLst>
                                      </p:cBhvr>
                                      <p:to>
                                        <p:strVal val="visible"/>
                                      </p:to>
                                    </p:set>
                                    <p:animEffect transition="in" filter="fade">
                                      <p:cBhvr>
                                        <p:cTn id="34" dur="1000"/>
                                        <p:tgtEl>
                                          <p:spTgt spid="361"/>
                                        </p:tgtEl>
                                      </p:cBhvr>
                                    </p:animEffect>
                                  </p:childTnLst>
                                </p:cTn>
                              </p:par>
                            </p:childTnLst>
                          </p:cTn>
                        </p:par>
                      </p:childTnLst>
                    </p:cTn>
                  </p:par>
                  <p:par>
                    <p:cTn id="35" fill="hold">
                      <p:stCondLst>
                        <p:cond delay="indefinite"/>
                      </p:stCondLst>
                      <p:childTnLst>
                        <p:par>
                          <p:cTn id="36" fill="hold">
                            <p:stCondLst>
                              <p:cond delay="0"/>
                            </p:stCondLst>
                            <p:childTnLst>
                              <p:par>
                                <p:cTn id="37" presetID="37" presetClass="entr" presetSubtype="0" fill="hold" grpId="0" nodeType="clickEffect">
                                  <p:stCondLst>
                                    <p:cond delay="0"/>
                                  </p:stCondLst>
                                  <p:childTnLst>
                                    <p:set>
                                      <p:cBhvr>
                                        <p:cTn id="38" dur="1" fill="hold">
                                          <p:stCondLst>
                                            <p:cond delay="0"/>
                                          </p:stCondLst>
                                        </p:cTn>
                                        <p:tgtEl>
                                          <p:spTgt spid="362"/>
                                        </p:tgtEl>
                                        <p:attrNameLst>
                                          <p:attrName>style.visibility</p:attrName>
                                        </p:attrNameLst>
                                      </p:cBhvr>
                                      <p:to>
                                        <p:strVal val="visible"/>
                                      </p:to>
                                    </p:set>
                                    <p:animEffect transition="in" filter="fade">
                                      <p:cBhvr>
                                        <p:cTn id="39" dur="1000"/>
                                        <p:tgtEl>
                                          <p:spTgt spid="362"/>
                                        </p:tgtEl>
                                      </p:cBhvr>
                                    </p:animEffect>
                                    <p:anim calcmode="lin" valueType="num">
                                      <p:cBhvr>
                                        <p:cTn id="40" dur="1000" fill="hold"/>
                                        <p:tgtEl>
                                          <p:spTgt spid="362"/>
                                        </p:tgtEl>
                                        <p:attrNameLst>
                                          <p:attrName>ppt_x</p:attrName>
                                        </p:attrNameLst>
                                      </p:cBhvr>
                                      <p:tavLst>
                                        <p:tav tm="0">
                                          <p:val>
                                            <p:strVal val="#ppt_x"/>
                                          </p:val>
                                        </p:tav>
                                        <p:tav tm="100000">
                                          <p:val>
                                            <p:strVal val="#ppt_x"/>
                                          </p:val>
                                        </p:tav>
                                      </p:tavLst>
                                    </p:anim>
                                    <p:anim calcmode="lin" valueType="num">
                                      <p:cBhvr>
                                        <p:cTn id="41" dur="900" decel="100000" fill="hold"/>
                                        <p:tgtEl>
                                          <p:spTgt spid="362"/>
                                        </p:tgtEl>
                                        <p:attrNameLst>
                                          <p:attrName>ppt_y</p:attrName>
                                        </p:attrNameLst>
                                      </p:cBhvr>
                                      <p:tavLst>
                                        <p:tav tm="0">
                                          <p:val>
                                            <p:strVal val="#ppt_y+1"/>
                                          </p:val>
                                        </p:tav>
                                        <p:tav tm="100000">
                                          <p:val>
                                            <p:strVal val="#ppt_y-.03"/>
                                          </p:val>
                                        </p:tav>
                                      </p:tavLst>
                                    </p:anim>
                                    <p:anim calcmode="lin" valueType="num">
                                      <p:cBhvr>
                                        <p:cTn id="42" dur="100" accel="100000" fill="hold">
                                          <p:stCondLst>
                                            <p:cond delay="900"/>
                                          </p:stCondLst>
                                        </p:cTn>
                                        <p:tgtEl>
                                          <p:spTgt spid="362"/>
                                        </p:tgtEl>
                                        <p:attrNameLst>
                                          <p:attrName>ppt_y</p:attrName>
                                        </p:attrNameLst>
                                      </p:cBhvr>
                                      <p:tavLst>
                                        <p:tav tm="0">
                                          <p:val>
                                            <p:strVal val="#ppt_y-.03"/>
                                          </p:val>
                                        </p:tav>
                                        <p:tav tm="100000">
                                          <p:val>
                                            <p:strVal val="#ppt_y"/>
                                          </p:val>
                                        </p:tav>
                                      </p:tavLst>
                                    </p:anim>
                                  </p:childTnLst>
                                </p:cTn>
                              </p:par>
                            </p:childTnLst>
                          </p:cTn>
                        </p:par>
                        <p:par>
                          <p:cTn id="43" fill="hold">
                            <p:stCondLst>
                              <p:cond delay="1000"/>
                            </p:stCondLst>
                            <p:childTnLst>
                              <p:par>
                                <p:cTn id="44" presetID="10" presetClass="entr" presetSubtype="0" fill="hold" grpId="0" nodeType="afterEffect">
                                  <p:stCondLst>
                                    <p:cond delay="0"/>
                                  </p:stCondLst>
                                  <p:childTnLst>
                                    <p:set>
                                      <p:cBhvr>
                                        <p:cTn id="45" dur="1" fill="hold">
                                          <p:stCondLst>
                                            <p:cond delay="0"/>
                                          </p:stCondLst>
                                        </p:cTn>
                                        <p:tgtEl>
                                          <p:spTgt spid="363"/>
                                        </p:tgtEl>
                                        <p:attrNameLst>
                                          <p:attrName>style.visibility</p:attrName>
                                        </p:attrNameLst>
                                      </p:cBhvr>
                                      <p:to>
                                        <p:strVal val="visible"/>
                                      </p:to>
                                    </p:set>
                                    <p:animEffect transition="in" filter="fade">
                                      <p:cBhvr>
                                        <p:cTn id="46" dur="1000"/>
                                        <p:tgtEl>
                                          <p:spTgt spid="363"/>
                                        </p:tgtEl>
                                      </p:cBhvr>
                                    </p:animEffect>
                                  </p:childTnLst>
                                </p:cTn>
                              </p:par>
                            </p:childTnLst>
                          </p:cTn>
                        </p:par>
                        <p:par>
                          <p:cTn id="47" fill="hold">
                            <p:stCondLst>
                              <p:cond delay="2000"/>
                            </p:stCondLst>
                            <p:childTnLst>
                              <p:par>
                                <p:cTn id="48" presetID="10" presetClass="entr" presetSubtype="0" fill="hold" grpId="0" nodeType="afterEffect">
                                  <p:stCondLst>
                                    <p:cond delay="0"/>
                                  </p:stCondLst>
                                  <p:childTnLst>
                                    <p:set>
                                      <p:cBhvr>
                                        <p:cTn id="49" dur="1" fill="hold">
                                          <p:stCondLst>
                                            <p:cond delay="0"/>
                                          </p:stCondLst>
                                        </p:cTn>
                                        <p:tgtEl>
                                          <p:spTgt spid="364"/>
                                        </p:tgtEl>
                                        <p:attrNameLst>
                                          <p:attrName>style.visibility</p:attrName>
                                        </p:attrNameLst>
                                      </p:cBhvr>
                                      <p:to>
                                        <p:strVal val="visible"/>
                                      </p:to>
                                    </p:set>
                                    <p:animEffect transition="in" filter="fade">
                                      <p:cBhvr>
                                        <p:cTn id="50" dur="1000"/>
                                        <p:tgtEl>
                                          <p:spTgt spid="3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 grpId="0" animBg="1"/>
      <p:bldP spid="357" grpId="0"/>
      <p:bldP spid="358" grpId="0"/>
      <p:bldP spid="359" grpId="0" animBg="1"/>
      <p:bldP spid="360" grpId="0"/>
      <p:bldP spid="361" grpId="0"/>
      <p:bldP spid="362" grpId="0" animBg="1"/>
      <p:bldP spid="363" grpId="0"/>
      <p:bldP spid="364"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75" name="Connecteur droit 174">
            <a:extLst>
              <a:ext uri="{FF2B5EF4-FFF2-40B4-BE49-F238E27FC236}">
                <a16:creationId xmlns:a16="http://schemas.microsoft.com/office/drawing/2014/main" id="{33550699-5F52-4E0E-ADBE-0FA11D94B627}"/>
              </a:ext>
            </a:extLst>
          </p:cNvPr>
          <p:cNvCxnSpPr>
            <a:cxnSpLocks/>
          </p:cNvCxnSpPr>
          <p:nvPr/>
        </p:nvCxnSpPr>
        <p:spPr>
          <a:xfrm flipH="1">
            <a:off x="2969573" y="3683801"/>
            <a:ext cx="904510" cy="0"/>
          </a:xfrm>
          <a:prstGeom prst="line">
            <a:avLst/>
          </a:prstGeom>
          <a:ln>
            <a:solidFill>
              <a:srgbClr val="FF5B30"/>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sp>
        <p:nvSpPr>
          <p:cNvPr id="161" name="Espace réservé du contenu 3">
            <a:extLst>
              <a:ext uri="{FF2B5EF4-FFF2-40B4-BE49-F238E27FC236}">
                <a16:creationId xmlns:a16="http://schemas.microsoft.com/office/drawing/2014/main" id="{F67731E6-F4A5-4644-9836-9CC0152399E3}"/>
              </a:ext>
            </a:extLst>
          </p:cNvPr>
          <p:cNvSpPr txBox="1">
            <a:spLocks/>
          </p:cNvSpPr>
          <p:nvPr/>
        </p:nvSpPr>
        <p:spPr>
          <a:xfrm>
            <a:off x="3874082" y="2244358"/>
            <a:ext cx="2415218" cy="256549"/>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000"/>
              </a:lnSpc>
              <a:spcBef>
                <a:spcPts val="0"/>
              </a:spcBef>
            </a:pPr>
            <a:r>
              <a:rPr lang="fr-BE" sz="1100">
                <a:solidFill>
                  <a:srgbClr val="FF7351"/>
                </a:solidFill>
                <a:latin typeface="Trebuchet MS" panose="020B0603020202020204" pitchFamily="34" charset="0"/>
              </a:rPr>
              <a:t>Qui ?</a:t>
            </a:r>
            <a:endParaRPr lang="fr-FR" sz="1100">
              <a:solidFill>
                <a:srgbClr val="FF7351"/>
              </a:solidFill>
              <a:latin typeface="Trebuchet MS" panose="020B0603020202020204" pitchFamily="34" charset="0"/>
            </a:endParaRPr>
          </a:p>
        </p:txBody>
      </p:sp>
      <p:cxnSp>
        <p:nvCxnSpPr>
          <p:cNvPr id="162" name="Connecteur droit 161">
            <a:extLst>
              <a:ext uri="{FF2B5EF4-FFF2-40B4-BE49-F238E27FC236}">
                <a16:creationId xmlns:a16="http://schemas.microsoft.com/office/drawing/2014/main" id="{FD7356C6-AED2-4B6A-B23F-81917F1157C3}"/>
              </a:ext>
            </a:extLst>
          </p:cNvPr>
          <p:cNvCxnSpPr>
            <a:cxnSpLocks/>
          </p:cNvCxnSpPr>
          <p:nvPr/>
        </p:nvCxnSpPr>
        <p:spPr>
          <a:xfrm flipH="1">
            <a:off x="2558522" y="2345534"/>
            <a:ext cx="1315561" cy="0"/>
          </a:xfrm>
          <a:prstGeom prst="line">
            <a:avLst/>
          </a:prstGeom>
          <a:ln>
            <a:solidFill>
              <a:srgbClr val="FF5B30"/>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grpSp>
        <p:nvGrpSpPr>
          <p:cNvPr id="163" name="Groupe 162">
            <a:extLst>
              <a:ext uri="{FF2B5EF4-FFF2-40B4-BE49-F238E27FC236}">
                <a16:creationId xmlns:a16="http://schemas.microsoft.com/office/drawing/2014/main" id="{E1C59876-80B9-490A-9662-CC3A2F1F2712}"/>
              </a:ext>
            </a:extLst>
          </p:cNvPr>
          <p:cNvGrpSpPr/>
          <p:nvPr/>
        </p:nvGrpSpPr>
        <p:grpSpPr>
          <a:xfrm>
            <a:off x="3459481" y="2199326"/>
            <a:ext cx="318087" cy="318087"/>
            <a:chOff x="4314784" y="2314534"/>
            <a:chExt cx="514432" cy="514432"/>
          </a:xfrm>
        </p:grpSpPr>
        <p:sp>
          <p:nvSpPr>
            <p:cNvPr id="164" name="Organigramme : Connecteur 163">
              <a:extLst>
                <a:ext uri="{FF2B5EF4-FFF2-40B4-BE49-F238E27FC236}">
                  <a16:creationId xmlns:a16="http://schemas.microsoft.com/office/drawing/2014/main" id="{9528CC5B-9F49-46D1-8587-9B6355067DF6}"/>
                </a:ext>
              </a:extLst>
            </p:cNvPr>
            <p:cNvSpPr/>
            <p:nvPr/>
          </p:nvSpPr>
          <p:spPr>
            <a:xfrm>
              <a:off x="4314784" y="2314534"/>
              <a:ext cx="514432" cy="514432"/>
            </a:xfrm>
            <a:prstGeom prst="flowChartConnector">
              <a:avLst/>
            </a:prstGeom>
            <a:solidFill>
              <a:schemeClr val="bg1"/>
            </a:solidFill>
            <a:ln w="28575">
              <a:solidFill>
                <a:srgbClr val="FF5B3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165" name="Graphique 164" descr="Cercle avec flèche gauche contour">
              <a:extLst>
                <a:ext uri="{FF2B5EF4-FFF2-40B4-BE49-F238E27FC236}">
                  <a16:creationId xmlns:a16="http://schemas.microsoft.com/office/drawing/2014/main" id="{7771E884-9E6E-495A-B0A9-F0ABEA40814C}"/>
                </a:ext>
              </a:extLst>
            </p:cNvPr>
            <p:cNvPicPr>
              <a:picLocks noChangeAspect="1"/>
            </p:cNvPicPr>
            <p:nvPr/>
          </p:nvPicPr>
          <p:blipFill>
            <a:blip r:embed="rId3" cstate="print">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4403273" y="2403023"/>
              <a:ext cx="337454" cy="337454"/>
            </a:xfrm>
            <a:prstGeom prst="rect">
              <a:avLst/>
            </a:prstGeom>
          </p:spPr>
        </p:pic>
      </p:grpSp>
      <p:sp>
        <p:nvSpPr>
          <p:cNvPr id="166" name="Espace réservé du contenu 3">
            <a:extLst>
              <a:ext uri="{FF2B5EF4-FFF2-40B4-BE49-F238E27FC236}">
                <a16:creationId xmlns:a16="http://schemas.microsoft.com/office/drawing/2014/main" id="{8100A9DF-75B2-459C-94FF-077819BB358C}"/>
              </a:ext>
            </a:extLst>
          </p:cNvPr>
          <p:cNvSpPr txBox="1">
            <a:spLocks/>
          </p:cNvSpPr>
          <p:nvPr/>
        </p:nvSpPr>
        <p:spPr>
          <a:xfrm>
            <a:off x="3896401" y="2485782"/>
            <a:ext cx="4979556" cy="227808"/>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Le </a:t>
            </a:r>
            <a:r>
              <a:rPr lang="fr-BE" sz="900" b="1">
                <a:solidFill>
                  <a:schemeClr val="bg1">
                    <a:lumMod val="50000"/>
                  </a:schemeClr>
                </a:solidFill>
                <a:latin typeface="Trebuchet MS" panose="020B0603020202020204" pitchFamily="34" charset="0"/>
              </a:rPr>
              <a:t>père</a:t>
            </a:r>
            <a:r>
              <a:rPr lang="fr-BE" sz="900">
                <a:solidFill>
                  <a:schemeClr val="bg1">
                    <a:lumMod val="50000"/>
                  </a:schemeClr>
                </a:solidFill>
                <a:latin typeface="Trebuchet MS" panose="020B0603020202020204" pitchFamily="34" charset="0"/>
              </a:rPr>
              <a:t> ou, le cas échéant, le </a:t>
            </a:r>
            <a:r>
              <a:rPr lang="fr-BE" sz="900" b="1">
                <a:solidFill>
                  <a:schemeClr val="bg1">
                    <a:lumMod val="50000"/>
                  </a:schemeClr>
                </a:solidFill>
                <a:latin typeface="Trebuchet MS" panose="020B0603020202020204" pitchFamily="34" charset="0"/>
              </a:rPr>
              <a:t>conjoint</a:t>
            </a:r>
            <a:r>
              <a:rPr lang="fr-BE" sz="900">
                <a:solidFill>
                  <a:schemeClr val="bg1">
                    <a:lumMod val="50000"/>
                  </a:schemeClr>
                </a:solidFill>
                <a:latin typeface="Trebuchet MS" panose="020B0603020202020204" pitchFamily="34" charset="0"/>
              </a:rPr>
              <a:t>, </a:t>
            </a:r>
            <a:r>
              <a:rPr lang="fr-BE" sz="900" b="1">
                <a:solidFill>
                  <a:schemeClr val="bg1">
                    <a:lumMod val="50000"/>
                  </a:schemeClr>
                </a:solidFill>
                <a:latin typeface="Trebuchet MS" panose="020B0603020202020204" pitchFamily="34" charset="0"/>
              </a:rPr>
              <a:t>concubin</a:t>
            </a:r>
            <a:r>
              <a:rPr lang="fr-BE" sz="900">
                <a:solidFill>
                  <a:schemeClr val="bg1">
                    <a:lumMod val="50000"/>
                  </a:schemeClr>
                </a:solidFill>
                <a:latin typeface="Trebuchet MS" panose="020B0603020202020204" pitchFamily="34" charset="0"/>
              </a:rPr>
              <a:t> ou </a:t>
            </a:r>
            <a:r>
              <a:rPr lang="fr-BE" sz="900" b="1">
                <a:solidFill>
                  <a:schemeClr val="bg1">
                    <a:lumMod val="50000"/>
                  </a:schemeClr>
                </a:solidFill>
                <a:latin typeface="Trebuchet MS" panose="020B0603020202020204" pitchFamily="34" charset="0"/>
              </a:rPr>
              <a:t>partenaire</a:t>
            </a:r>
            <a:r>
              <a:rPr lang="fr-BE" sz="900">
                <a:solidFill>
                  <a:schemeClr val="bg1">
                    <a:lumMod val="50000"/>
                  </a:schemeClr>
                </a:solidFill>
                <a:latin typeface="Trebuchet MS" panose="020B0603020202020204" pitchFamily="34" charset="0"/>
              </a:rPr>
              <a:t> </a:t>
            </a:r>
            <a:r>
              <a:rPr lang="fr-BE" sz="900" b="1">
                <a:solidFill>
                  <a:schemeClr val="bg1">
                    <a:lumMod val="50000"/>
                  </a:schemeClr>
                </a:solidFill>
                <a:latin typeface="Trebuchet MS" panose="020B0603020202020204" pitchFamily="34" charset="0"/>
              </a:rPr>
              <a:t>de PACS </a:t>
            </a:r>
            <a:r>
              <a:rPr lang="fr-BE" sz="900">
                <a:solidFill>
                  <a:schemeClr val="bg1">
                    <a:lumMod val="50000"/>
                  </a:schemeClr>
                </a:solidFill>
                <a:latin typeface="Trebuchet MS" panose="020B0603020202020204" pitchFamily="34" charset="0"/>
              </a:rPr>
              <a:t>de la mère</a:t>
            </a:r>
          </a:p>
        </p:txBody>
      </p:sp>
      <p:sp>
        <p:nvSpPr>
          <p:cNvPr id="167" name="Espace réservé du contenu 3">
            <a:extLst>
              <a:ext uri="{FF2B5EF4-FFF2-40B4-BE49-F238E27FC236}">
                <a16:creationId xmlns:a16="http://schemas.microsoft.com/office/drawing/2014/main" id="{5AC52BA3-ACBD-418A-B0B6-3984E226B3A0}"/>
              </a:ext>
            </a:extLst>
          </p:cNvPr>
          <p:cNvSpPr txBox="1">
            <a:spLocks/>
          </p:cNvSpPr>
          <p:nvPr/>
        </p:nvSpPr>
        <p:spPr>
          <a:xfrm>
            <a:off x="3874082" y="2888406"/>
            <a:ext cx="2415218" cy="256549"/>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000"/>
              </a:lnSpc>
              <a:spcBef>
                <a:spcPts val="0"/>
              </a:spcBef>
            </a:pPr>
            <a:r>
              <a:rPr lang="fr-BE" sz="1100">
                <a:solidFill>
                  <a:srgbClr val="FF7351"/>
                </a:solidFill>
                <a:latin typeface="Trebuchet MS" panose="020B0603020202020204" pitchFamily="34" charset="0"/>
              </a:rPr>
              <a:t>Durée</a:t>
            </a:r>
            <a:endParaRPr lang="fr-FR" sz="1100">
              <a:solidFill>
                <a:srgbClr val="FF7351"/>
              </a:solidFill>
              <a:latin typeface="Trebuchet MS" panose="020B0603020202020204" pitchFamily="34" charset="0"/>
            </a:endParaRPr>
          </a:p>
        </p:txBody>
      </p:sp>
      <p:cxnSp>
        <p:nvCxnSpPr>
          <p:cNvPr id="168" name="Connecteur droit 167">
            <a:extLst>
              <a:ext uri="{FF2B5EF4-FFF2-40B4-BE49-F238E27FC236}">
                <a16:creationId xmlns:a16="http://schemas.microsoft.com/office/drawing/2014/main" id="{7A92681E-B737-4F2D-8F8D-B15EA530EC50}"/>
              </a:ext>
            </a:extLst>
          </p:cNvPr>
          <p:cNvCxnSpPr>
            <a:cxnSpLocks/>
          </p:cNvCxnSpPr>
          <p:nvPr/>
        </p:nvCxnSpPr>
        <p:spPr>
          <a:xfrm flipH="1">
            <a:off x="2969573" y="2989582"/>
            <a:ext cx="904510" cy="0"/>
          </a:xfrm>
          <a:prstGeom prst="line">
            <a:avLst/>
          </a:prstGeom>
          <a:ln>
            <a:solidFill>
              <a:srgbClr val="FF5B30"/>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grpSp>
        <p:nvGrpSpPr>
          <p:cNvPr id="169" name="Groupe 168">
            <a:extLst>
              <a:ext uri="{FF2B5EF4-FFF2-40B4-BE49-F238E27FC236}">
                <a16:creationId xmlns:a16="http://schemas.microsoft.com/office/drawing/2014/main" id="{90AF0235-6A9C-4A51-9679-28DE6B5BC603}"/>
              </a:ext>
            </a:extLst>
          </p:cNvPr>
          <p:cNvGrpSpPr/>
          <p:nvPr/>
        </p:nvGrpSpPr>
        <p:grpSpPr>
          <a:xfrm>
            <a:off x="3459481" y="2843374"/>
            <a:ext cx="318087" cy="318087"/>
            <a:chOff x="4314784" y="2314534"/>
            <a:chExt cx="514432" cy="514432"/>
          </a:xfrm>
        </p:grpSpPr>
        <p:sp>
          <p:nvSpPr>
            <p:cNvPr id="170" name="Organigramme : Connecteur 169">
              <a:extLst>
                <a:ext uri="{FF2B5EF4-FFF2-40B4-BE49-F238E27FC236}">
                  <a16:creationId xmlns:a16="http://schemas.microsoft.com/office/drawing/2014/main" id="{6364AFE1-02B5-4F07-8DC5-2ABBF37C6C05}"/>
                </a:ext>
              </a:extLst>
            </p:cNvPr>
            <p:cNvSpPr/>
            <p:nvPr/>
          </p:nvSpPr>
          <p:spPr>
            <a:xfrm>
              <a:off x="4314784" y="2314534"/>
              <a:ext cx="514432" cy="514432"/>
            </a:xfrm>
            <a:prstGeom prst="flowChartConnector">
              <a:avLst/>
            </a:prstGeom>
            <a:solidFill>
              <a:schemeClr val="bg1"/>
            </a:solidFill>
            <a:ln w="28575">
              <a:solidFill>
                <a:srgbClr val="FF5B3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171" name="Graphique 170" descr="Cercle avec flèche gauche contour">
              <a:extLst>
                <a:ext uri="{FF2B5EF4-FFF2-40B4-BE49-F238E27FC236}">
                  <a16:creationId xmlns:a16="http://schemas.microsoft.com/office/drawing/2014/main" id="{C1DED1CA-314A-482C-93AB-87CE457DEC19}"/>
                </a:ext>
              </a:extLst>
            </p:cNvPr>
            <p:cNvPicPr>
              <a:picLocks noChangeAspect="1"/>
            </p:cNvPicPr>
            <p:nvPr/>
          </p:nvPicPr>
          <p:blipFill>
            <a:blip r:embed="rId3" cstate="print">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4403273" y="2403023"/>
              <a:ext cx="337454" cy="337454"/>
            </a:xfrm>
            <a:prstGeom prst="rect">
              <a:avLst/>
            </a:prstGeom>
          </p:spPr>
        </p:pic>
      </p:grpSp>
      <p:sp>
        <p:nvSpPr>
          <p:cNvPr id="172" name="Espace réservé du contenu 3">
            <a:extLst>
              <a:ext uri="{FF2B5EF4-FFF2-40B4-BE49-F238E27FC236}">
                <a16:creationId xmlns:a16="http://schemas.microsoft.com/office/drawing/2014/main" id="{6100EFC9-2282-476A-990F-5B639BDF4BE2}"/>
              </a:ext>
            </a:extLst>
          </p:cNvPr>
          <p:cNvSpPr txBox="1">
            <a:spLocks/>
          </p:cNvSpPr>
          <p:nvPr/>
        </p:nvSpPr>
        <p:spPr>
          <a:xfrm>
            <a:off x="3896401" y="3129830"/>
            <a:ext cx="4979556" cy="398712"/>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b="1">
                <a:solidFill>
                  <a:schemeClr val="bg1">
                    <a:lumMod val="50000"/>
                  </a:schemeClr>
                </a:solidFill>
                <a:latin typeface="Trebuchet MS" panose="020B0603020202020204" pitchFamily="34" charset="0"/>
              </a:rPr>
              <a:t>25 jours calendaires </a:t>
            </a:r>
            <a:r>
              <a:rPr lang="fr-BE" sz="900">
                <a:solidFill>
                  <a:schemeClr val="bg1">
                    <a:lumMod val="50000"/>
                  </a:schemeClr>
                </a:solidFill>
                <a:latin typeface="Trebuchet MS" panose="020B0603020202020204" pitchFamily="34" charset="0"/>
              </a:rPr>
              <a:t>(32 jours calendaires en cas de naissances multiples), </a:t>
            </a:r>
            <a:br>
              <a:rPr lang="fr-BE" sz="900">
                <a:solidFill>
                  <a:schemeClr val="bg1">
                    <a:lumMod val="50000"/>
                  </a:schemeClr>
                </a:solidFill>
                <a:latin typeface="Trebuchet MS" panose="020B0603020202020204" pitchFamily="34" charset="0"/>
              </a:rPr>
            </a:br>
            <a:r>
              <a:rPr lang="fr-BE" sz="900">
                <a:solidFill>
                  <a:schemeClr val="bg1">
                    <a:lumMod val="50000"/>
                  </a:schemeClr>
                </a:solidFill>
                <a:latin typeface="Trebuchet MS" panose="020B0603020202020204" pitchFamily="34" charset="0"/>
              </a:rPr>
              <a:t>dont 4 jours obligatoires, s’ajoutant aux jours du congé naissance (lui-même obligatoire)</a:t>
            </a:r>
          </a:p>
        </p:txBody>
      </p:sp>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Les dispositions applicables aux entreprises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Allongement du congé de paternité et du congé d’adoption</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3</a:t>
            </a:r>
          </a:p>
        </p:txBody>
      </p:sp>
      <p:grpSp>
        <p:nvGrpSpPr>
          <p:cNvPr id="6" name="Graphique 2">
            <a:extLst>
              <a:ext uri="{FF2B5EF4-FFF2-40B4-BE49-F238E27FC236}">
                <a16:creationId xmlns:a16="http://schemas.microsoft.com/office/drawing/2014/main" id="{AEB573B8-AD11-46AC-8D4D-5EBF6070350D}"/>
              </a:ext>
            </a:extLst>
          </p:cNvPr>
          <p:cNvGrpSpPr/>
          <p:nvPr/>
        </p:nvGrpSpPr>
        <p:grpSpPr>
          <a:xfrm>
            <a:off x="244406" y="1278227"/>
            <a:ext cx="3039499" cy="3204633"/>
            <a:chOff x="363238" y="1446999"/>
            <a:chExt cx="3039499" cy="3204633"/>
          </a:xfrm>
        </p:grpSpPr>
        <p:sp>
          <p:nvSpPr>
            <p:cNvPr id="7" name="Forme libre : forme 6">
              <a:extLst>
                <a:ext uri="{FF2B5EF4-FFF2-40B4-BE49-F238E27FC236}">
                  <a16:creationId xmlns:a16="http://schemas.microsoft.com/office/drawing/2014/main" id="{8E8D6C71-7BAF-40AC-9CF2-97F19E1D9228}"/>
                </a:ext>
              </a:extLst>
            </p:cNvPr>
            <p:cNvSpPr/>
            <p:nvPr/>
          </p:nvSpPr>
          <p:spPr>
            <a:xfrm rot="-2700000">
              <a:off x="363212" y="1611449"/>
              <a:ext cx="3039469" cy="3039469"/>
            </a:xfrm>
            <a:custGeom>
              <a:avLst/>
              <a:gdLst>
                <a:gd name="connsiteX0" fmla="*/ 3039470 w 3039469"/>
                <a:gd name="connsiteY0" fmla="*/ 1519735 h 3039469"/>
                <a:gd name="connsiteX1" fmla="*/ 1519735 w 3039469"/>
                <a:gd name="connsiteY1" fmla="*/ 3039470 h 3039469"/>
                <a:gd name="connsiteX2" fmla="*/ 0 w 3039469"/>
                <a:gd name="connsiteY2" fmla="*/ 1519735 h 3039469"/>
                <a:gd name="connsiteX3" fmla="*/ 1519735 w 3039469"/>
                <a:gd name="connsiteY3" fmla="*/ 0 h 3039469"/>
                <a:gd name="connsiteX4" fmla="*/ 3039470 w 3039469"/>
                <a:gd name="connsiteY4" fmla="*/ 1519735 h 3039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9469" h="3039469">
                  <a:moveTo>
                    <a:pt x="3039470" y="1519735"/>
                  </a:moveTo>
                  <a:cubicBezTo>
                    <a:pt x="3039470" y="2359061"/>
                    <a:pt x="2359061" y="3039470"/>
                    <a:pt x="1519735" y="3039470"/>
                  </a:cubicBezTo>
                  <a:cubicBezTo>
                    <a:pt x="680409" y="3039470"/>
                    <a:pt x="0" y="2359061"/>
                    <a:pt x="0" y="1519735"/>
                  </a:cubicBezTo>
                  <a:cubicBezTo>
                    <a:pt x="0" y="680408"/>
                    <a:pt x="680409" y="0"/>
                    <a:pt x="1519735" y="0"/>
                  </a:cubicBezTo>
                  <a:cubicBezTo>
                    <a:pt x="2359061" y="0"/>
                    <a:pt x="3039470" y="680408"/>
                    <a:pt x="3039470" y="1519735"/>
                  </a:cubicBezTo>
                  <a:close/>
                </a:path>
              </a:pathLst>
            </a:custGeom>
            <a:solidFill>
              <a:schemeClr val="bg1">
                <a:lumMod val="95000"/>
              </a:schemeClr>
            </a:solidFill>
            <a:ln w="2579" cap="flat">
              <a:noFill/>
              <a:prstDash val="solid"/>
              <a:miter/>
            </a:ln>
          </p:spPr>
          <p:txBody>
            <a:bodyPr rtlCol="0" anchor="ctr"/>
            <a:lstStyle/>
            <a:p>
              <a:endParaRPr lang="fr-BE"/>
            </a:p>
          </p:txBody>
        </p:sp>
        <p:grpSp>
          <p:nvGrpSpPr>
            <p:cNvPr id="8" name="Graphique 2">
              <a:extLst>
                <a:ext uri="{FF2B5EF4-FFF2-40B4-BE49-F238E27FC236}">
                  <a16:creationId xmlns:a16="http://schemas.microsoft.com/office/drawing/2014/main" id="{AEB573B8-AD11-46AC-8D4D-5EBF6070350D}"/>
                </a:ext>
              </a:extLst>
            </p:cNvPr>
            <p:cNvGrpSpPr/>
            <p:nvPr/>
          </p:nvGrpSpPr>
          <p:grpSpPr>
            <a:xfrm>
              <a:off x="850125" y="1447014"/>
              <a:ext cx="1915786" cy="3204359"/>
              <a:chOff x="850125" y="1447014"/>
              <a:chExt cx="1915786" cy="3204359"/>
            </a:xfrm>
          </p:grpSpPr>
          <p:grpSp>
            <p:nvGrpSpPr>
              <p:cNvPr id="9" name="Graphique 2">
                <a:extLst>
                  <a:ext uri="{FF2B5EF4-FFF2-40B4-BE49-F238E27FC236}">
                    <a16:creationId xmlns:a16="http://schemas.microsoft.com/office/drawing/2014/main" id="{AEB573B8-AD11-46AC-8D4D-5EBF6070350D}"/>
                  </a:ext>
                </a:extLst>
              </p:cNvPr>
              <p:cNvGrpSpPr/>
              <p:nvPr/>
            </p:nvGrpSpPr>
            <p:grpSpPr>
              <a:xfrm>
                <a:off x="850125" y="2647575"/>
                <a:ext cx="1914144" cy="2003798"/>
                <a:chOff x="850125" y="2647575"/>
                <a:chExt cx="1914144" cy="2003798"/>
              </a:xfrm>
            </p:grpSpPr>
            <p:sp>
              <p:nvSpPr>
                <p:cNvPr id="10" name="Forme libre : forme 9">
                  <a:extLst>
                    <a:ext uri="{FF2B5EF4-FFF2-40B4-BE49-F238E27FC236}">
                      <a16:creationId xmlns:a16="http://schemas.microsoft.com/office/drawing/2014/main" id="{F16AE038-45B4-46C0-8035-68E84BBE846D}"/>
                    </a:ext>
                  </a:extLst>
                </p:cNvPr>
                <p:cNvSpPr/>
                <p:nvPr/>
              </p:nvSpPr>
              <p:spPr>
                <a:xfrm>
                  <a:off x="1611895" y="2814255"/>
                  <a:ext cx="375244" cy="196941"/>
                </a:xfrm>
                <a:custGeom>
                  <a:avLst/>
                  <a:gdLst>
                    <a:gd name="connsiteX0" fmla="*/ 216392 w 375244"/>
                    <a:gd name="connsiteY0" fmla="*/ 6969 h 196941"/>
                    <a:gd name="connsiteX1" fmla="*/ 1718 w 375244"/>
                    <a:gd name="connsiteY1" fmla="*/ 16516 h 196941"/>
                    <a:gd name="connsiteX2" fmla="*/ 314182 w 375244"/>
                    <a:gd name="connsiteY2" fmla="*/ 185262 h 196941"/>
                    <a:gd name="connsiteX3" fmla="*/ 354176 w 375244"/>
                    <a:gd name="connsiteY3" fmla="*/ 37674 h 196941"/>
                    <a:gd name="connsiteX4" fmla="*/ 216392 w 375244"/>
                    <a:gd name="connsiteY4" fmla="*/ 6969 h 19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244" h="196941">
                      <a:moveTo>
                        <a:pt x="216392" y="6969"/>
                      </a:moveTo>
                      <a:cubicBezTo>
                        <a:pt x="140017" y="-4384"/>
                        <a:pt x="25714" y="-2320"/>
                        <a:pt x="1718" y="16516"/>
                      </a:cubicBezTo>
                      <a:cubicBezTo>
                        <a:pt x="-22020" y="35351"/>
                        <a:pt x="206329" y="248478"/>
                        <a:pt x="314182" y="185262"/>
                      </a:cubicBezTo>
                      <a:cubicBezTo>
                        <a:pt x="422035" y="122047"/>
                        <a:pt x="354176" y="37674"/>
                        <a:pt x="354176" y="37674"/>
                      </a:cubicBezTo>
                      <a:cubicBezTo>
                        <a:pt x="354176" y="37674"/>
                        <a:pt x="300765" y="19612"/>
                        <a:pt x="216392" y="6969"/>
                      </a:cubicBezTo>
                      <a:close/>
                    </a:path>
                  </a:pathLst>
                </a:custGeom>
                <a:solidFill>
                  <a:srgbClr val="333122"/>
                </a:solidFill>
                <a:ln w="2579" cap="flat">
                  <a:noFill/>
                  <a:prstDash val="solid"/>
                  <a:miter/>
                </a:ln>
              </p:spPr>
              <p:txBody>
                <a:bodyPr rtlCol="0" anchor="ctr"/>
                <a:lstStyle/>
                <a:p>
                  <a:endParaRPr lang="fr-BE"/>
                </a:p>
              </p:txBody>
            </p:sp>
            <p:sp>
              <p:nvSpPr>
                <p:cNvPr id="11" name="Forme libre : forme 10">
                  <a:extLst>
                    <a:ext uri="{FF2B5EF4-FFF2-40B4-BE49-F238E27FC236}">
                      <a16:creationId xmlns:a16="http://schemas.microsoft.com/office/drawing/2014/main" id="{1425E115-474C-4A35-8C9E-D2812CE8CBB8}"/>
                    </a:ext>
                  </a:extLst>
                </p:cNvPr>
                <p:cNvSpPr/>
                <p:nvPr/>
              </p:nvSpPr>
              <p:spPr>
                <a:xfrm>
                  <a:off x="2042445" y="2911789"/>
                  <a:ext cx="721824" cy="960025"/>
                </a:xfrm>
                <a:custGeom>
                  <a:avLst/>
                  <a:gdLst>
                    <a:gd name="connsiteX0" fmla="*/ 90050 w 721824"/>
                    <a:gd name="connsiteY0" fmla="*/ 492048 h 960025"/>
                    <a:gd name="connsiteX1" fmla="*/ 634992 w 721824"/>
                    <a:gd name="connsiteY1" fmla="*/ 959326 h 960025"/>
                    <a:gd name="connsiteX2" fmla="*/ 714205 w 721824"/>
                    <a:gd name="connsiteY2" fmla="*/ 836765 h 960025"/>
                    <a:gd name="connsiteX3" fmla="*/ 457731 w 721824"/>
                    <a:gd name="connsiteY3" fmla="*/ 327688 h 960025"/>
                    <a:gd name="connsiteX4" fmla="*/ 259312 w 721824"/>
                    <a:gd name="connsiteY4" fmla="*/ 99596 h 960025"/>
                    <a:gd name="connsiteX5" fmla="*/ 0 w 721824"/>
                    <a:gd name="connsiteY5" fmla="*/ 0 h 960025"/>
                    <a:gd name="connsiteX6" fmla="*/ 90050 w 721824"/>
                    <a:gd name="connsiteY6" fmla="*/ 492048 h 96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1824" h="960025">
                      <a:moveTo>
                        <a:pt x="90050" y="492048"/>
                      </a:moveTo>
                      <a:cubicBezTo>
                        <a:pt x="90050" y="492048"/>
                        <a:pt x="452829" y="981000"/>
                        <a:pt x="634992" y="959326"/>
                      </a:cubicBezTo>
                      <a:cubicBezTo>
                        <a:pt x="662600" y="955971"/>
                        <a:pt x="747490" y="916752"/>
                        <a:pt x="714205" y="836765"/>
                      </a:cubicBezTo>
                      <a:cubicBezTo>
                        <a:pt x="682468" y="761165"/>
                        <a:pt x="533074" y="397354"/>
                        <a:pt x="457731" y="327688"/>
                      </a:cubicBezTo>
                      <a:cubicBezTo>
                        <a:pt x="317367" y="197645"/>
                        <a:pt x="291823" y="135978"/>
                        <a:pt x="259312" y="99596"/>
                      </a:cubicBezTo>
                      <a:cubicBezTo>
                        <a:pt x="191452" y="23738"/>
                        <a:pt x="0" y="0"/>
                        <a:pt x="0" y="0"/>
                      </a:cubicBezTo>
                      <a:lnTo>
                        <a:pt x="90050" y="492048"/>
                      </a:lnTo>
                      <a:close/>
                    </a:path>
                  </a:pathLst>
                </a:custGeom>
                <a:solidFill>
                  <a:srgbClr val="C8773A"/>
                </a:solidFill>
                <a:ln w="2579" cap="flat">
                  <a:noFill/>
                  <a:prstDash val="solid"/>
                  <a:miter/>
                </a:ln>
              </p:spPr>
              <p:txBody>
                <a:bodyPr rtlCol="0" anchor="ctr"/>
                <a:lstStyle/>
                <a:p>
                  <a:endParaRPr lang="fr-BE"/>
                </a:p>
              </p:txBody>
            </p:sp>
            <p:sp>
              <p:nvSpPr>
                <p:cNvPr id="13" name="Forme libre : forme 12">
                  <a:extLst>
                    <a:ext uri="{FF2B5EF4-FFF2-40B4-BE49-F238E27FC236}">
                      <a16:creationId xmlns:a16="http://schemas.microsoft.com/office/drawing/2014/main" id="{135C70F8-E6E2-4C21-BD51-345DDA45BA26}"/>
                    </a:ext>
                  </a:extLst>
                </p:cNvPr>
                <p:cNvSpPr/>
                <p:nvPr/>
              </p:nvSpPr>
              <p:spPr>
                <a:xfrm>
                  <a:off x="866410" y="2950751"/>
                  <a:ext cx="461313" cy="1153618"/>
                </a:xfrm>
                <a:custGeom>
                  <a:avLst/>
                  <a:gdLst>
                    <a:gd name="connsiteX0" fmla="*/ 392164 w 461313"/>
                    <a:gd name="connsiteY0" fmla="*/ 406901 h 1153618"/>
                    <a:gd name="connsiteX1" fmla="*/ 192971 w 461313"/>
                    <a:gd name="connsiteY1" fmla="*/ 1098916 h 1153618"/>
                    <a:gd name="connsiteX2" fmla="*/ 24225 w 461313"/>
                    <a:gd name="connsiteY2" fmla="*/ 1122138 h 1153618"/>
                    <a:gd name="connsiteX3" fmla="*/ 14678 w 461313"/>
                    <a:gd name="connsiteY3" fmla="*/ 705174 h 1153618"/>
                    <a:gd name="connsiteX4" fmla="*/ 145495 w 461313"/>
                    <a:gd name="connsiteY4" fmla="*/ 243057 h 1153618"/>
                    <a:gd name="connsiteX5" fmla="*/ 461314 w 461313"/>
                    <a:gd name="connsiteY5" fmla="*/ 0 h 1153618"/>
                    <a:gd name="connsiteX6" fmla="*/ 392164 w 461313"/>
                    <a:gd name="connsiteY6" fmla="*/ 406901 h 1153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13" h="1153618">
                      <a:moveTo>
                        <a:pt x="392164" y="406901"/>
                      </a:moveTo>
                      <a:cubicBezTo>
                        <a:pt x="392164" y="406901"/>
                        <a:pt x="364556" y="1043699"/>
                        <a:pt x="192971" y="1098916"/>
                      </a:cubicBezTo>
                      <a:cubicBezTo>
                        <a:pt x="144979" y="1114397"/>
                        <a:pt x="65766" y="1198254"/>
                        <a:pt x="24225" y="1122138"/>
                      </a:cubicBezTo>
                      <a:cubicBezTo>
                        <a:pt x="-20413" y="1040603"/>
                        <a:pt x="9259" y="806061"/>
                        <a:pt x="14678" y="705174"/>
                      </a:cubicBezTo>
                      <a:cubicBezTo>
                        <a:pt x="24999" y="514238"/>
                        <a:pt x="131820" y="290017"/>
                        <a:pt x="145495" y="243057"/>
                      </a:cubicBezTo>
                      <a:cubicBezTo>
                        <a:pt x="202776" y="46702"/>
                        <a:pt x="461314" y="0"/>
                        <a:pt x="461314" y="0"/>
                      </a:cubicBezTo>
                      <a:lnTo>
                        <a:pt x="392164" y="406901"/>
                      </a:lnTo>
                      <a:close/>
                    </a:path>
                  </a:pathLst>
                </a:custGeom>
                <a:solidFill>
                  <a:srgbClr val="C8773A"/>
                </a:solidFill>
                <a:ln w="2579" cap="flat">
                  <a:noFill/>
                  <a:prstDash val="solid"/>
                  <a:miter/>
                </a:ln>
              </p:spPr>
              <p:txBody>
                <a:bodyPr rtlCol="0" anchor="ctr"/>
                <a:lstStyle/>
                <a:p>
                  <a:endParaRPr lang="fr-BE"/>
                </a:p>
              </p:txBody>
            </p:sp>
            <p:sp>
              <p:nvSpPr>
                <p:cNvPr id="14" name="Forme libre : forme 13">
                  <a:extLst>
                    <a:ext uri="{FF2B5EF4-FFF2-40B4-BE49-F238E27FC236}">
                      <a16:creationId xmlns:a16="http://schemas.microsoft.com/office/drawing/2014/main" id="{26E0744B-15F0-416D-AE4F-CAC45CAC1A27}"/>
                    </a:ext>
                  </a:extLst>
                </p:cNvPr>
                <p:cNvSpPr/>
                <p:nvPr/>
              </p:nvSpPr>
              <p:spPr>
                <a:xfrm>
                  <a:off x="1421128" y="2647575"/>
                  <a:ext cx="752261" cy="1183545"/>
                </a:xfrm>
                <a:custGeom>
                  <a:avLst/>
                  <a:gdLst>
                    <a:gd name="connsiteX0" fmla="*/ 183454 w 752261"/>
                    <a:gd name="connsiteY0" fmla="*/ 0 h 1183545"/>
                    <a:gd name="connsiteX1" fmla="*/ 216738 w 752261"/>
                    <a:gd name="connsiteY1" fmla="*/ 204870 h 1183545"/>
                    <a:gd name="connsiteX2" fmla="*/ 0 w 752261"/>
                    <a:gd name="connsiteY2" fmla="*/ 342395 h 1183545"/>
                    <a:gd name="connsiteX3" fmla="*/ 177777 w 752261"/>
                    <a:gd name="connsiteY3" fmla="*/ 1178386 h 1183545"/>
                    <a:gd name="connsiteX4" fmla="*/ 733815 w 752261"/>
                    <a:gd name="connsiteY4" fmla="*/ 741813 h 1183545"/>
                    <a:gd name="connsiteX5" fmla="*/ 574873 w 752261"/>
                    <a:gd name="connsiteY5" fmla="*/ 235316 h 1183545"/>
                    <a:gd name="connsiteX6" fmla="*/ 535912 w 752261"/>
                    <a:gd name="connsiteY6" fmla="*/ 234284 h 1183545"/>
                    <a:gd name="connsiteX7" fmla="*/ 512432 w 752261"/>
                    <a:gd name="connsiteY7" fmla="*/ 109917 h 1183545"/>
                    <a:gd name="connsiteX8" fmla="*/ 183454 w 752261"/>
                    <a:gd name="connsiteY8" fmla="*/ 0 h 11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2261" h="1183545">
                      <a:moveTo>
                        <a:pt x="183454" y="0"/>
                      </a:moveTo>
                      <a:cubicBezTo>
                        <a:pt x="183454" y="0"/>
                        <a:pt x="224221" y="171843"/>
                        <a:pt x="216738" y="204870"/>
                      </a:cubicBezTo>
                      <a:cubicBezTo>
                        <a:pt x="209256" y="238154"/>
                        <a:pt x="0" y="342395"/>
                        <a:pt x="0" y="342395"/>
                      </a:cubicBezTo>
                      <a:cubicBezTo>
                        <a:pt x="0" y="342395"/>
                        <a:pt x="103983" y="1260179"/>
                        <a:pt x="177777" y="1178386"/>
                      </a:cubicBezTo>
                      <a:cubicBezTo>
                        <a:pt x="215964" y="1136071"/>
                        <a:pt x="641701" y="973517"/>
                        <a:pt x="733815" y="741813"/>
                      </a:cubicBezTo>
                      <a:cubicBezTo>
                        <a:pt x="820252" y="524301"/>
                        <a:pt x="574873" y="235316"/>
                        <a:pt x="574873" y="235316"/>
                      </a:cubicBezTo>
                      <a:cubicBezTo>
                        <a:pt x="574873" y="235316"/>
                        <a:pt x="570745" y="241509"/>
                        <a:pt x="535912" y="234284"/>
                      </a:cubicBezTo>
                      <a:cubicBezTo>
                        <a:pt x="501079" y="227059"/>
                        <a:pt x="512432" y="109917"/>
                        <a:pt x="512432" y="109917"/>
                      </a:cubicBezTo>
                      <a:lnTo>
                        <a:pt x="183454" y="0"/>
                      </a:lnTo>
                      <a:close/>
                    </a:path>
                  </a:pathLst>
                </a:custGeom>
                <a:solidFill>
                  <a:srgbClr val="A1602D"/>
                </a:solidFill>
                <a:ln w="2579" cap="flat">
                  <a:noFill/>
                  <a:prstDash val="solid"/>
                  <a:miter/>
                </a:ln>
              </p:spPr>
              <p:txBody>
                <a:bodyPr rtlCol="0" anchor="ctr"/>
                <a:lstStyle/>
                <a:p>
                  <a:endParaRPr lang="fr-BE"/>
                </a:p>
              </p:txBody>
            </p:sp>
            <p:sp>
              <p:nvSpPr>
                <p:cNvPr id="15" name="Forme libre : forme 14">
                  <a:extLst>
                    <a:ext uri="{FF2B5EF4-FFF2-40B4-BE49-F238E27FC236}">
                      <a16:creationId xmlns:a16="http://schemas.microsoft.com/office/drawing/2014/main" id="{13E92AAB-79DE-45C7-B402-9D45112F436A}"/>
                    </a:ext>
                  </a:extLst>
                </p:cNvPr>
                <p:cNvSpPr/>
                <p:nvPr/>
              </p:nvSpPr>
              <p:spPr>
                <a:xfrm>
                  <a:off x="1604839" y="2647575"/>
                  <a:ext cx="361488" cy="251756"/>
                </a:xfrm>
                <a:custGeom>
                  <a:avLst/>
                  <a:gdLst>
                    <a:gd name="connsiteX0" fmla="*/ 329236 w 361488"/>
                    <a:gd name="connsiteY0" fmla="*/ 245121 h 251756"/>
                    <a:gd name="connsiteX1" fmla="*/ 361489 w 361488"/>
                    <a:gd name="connsiteY1" fmla="*/ 236090 h 251756"/>
                    <a:gd name="connsiteX2" fmla="*/ 352200 w 361488"/>
                    <a:gd name="connsiteY2" fmla="*/ 234284 h 251756"/>
                    <a:gd name="connsiteX3" fmla="*/ 328720 w 361488"/>
                    <a:gd name="connsiteY3" fmla="*/ 109917 h 251756"/>
                    <a:gd name="connsiteX4" fmla="*/ 0 w 361488"/>
                    <a:gd name="connsiteY4" fmla="*/ 0 h 251756"/>
                    <a:gd name="connsiteX5" fmla="*/ 28640 w 361488"/>
                    <a:gd name="connsiteY5" fmla="*/ 140880 h 251756"/>
                    <a:gd name="connsiteX6" fmla="*/ 329236 w 361488"/>
                    <a:gd name="connsiteY6" fmla="*/ 245121 h 25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488" h="251756">
                      <a:moveTo>
                        <a:pt x="329236" y="245121"/>
                      </a:moveTo>
                      <a:cubicBezTo>
                        <a:pt x="340589" y="243057"/>
                        <a:pt x="351168" y="239960"/>
                        <a:pt x="361489" y="236090"/>
                      </a:cubicBezTo>
                      <a:cubicBezTo>
                        <a:pt x="358651" y="235574"/>
                        <a:pt x="355554" y="235058"/>
                        <a:pt x="352200" y="234284"/>
                      </a:cubicBezTo>
                      <a:cubicBezTo>
                        <a:pt x="317367" y="227059"/>
                        <a:pt x="328720" y="109917"/>
                        <a:pt x="328720" y="109917"/>
                      </a:cubicBezTo>
                      <a:lnTo>
                        <a:pt x="0" y="0"/>
                      </a:lnTo>
                      <a:cubicBezTo>
                        <a:pt x="0" y="0"/>
                        <a:pt x="18836" y="79729"/>
                        <a:pt x="28640" y="140880"/>
                      </a:cubicBezTo>
                      <a:cubicBezTo>
                        <a:pt x="117142" y="206934"/>
                        <a:pt x="215706" y="273245"/>
                        <a:pt x="329236" y="245121"/>
                      </a:cubicBezTo>
                      <a:close/>
                    </a:path>
                  </a:pathLst>
                </a:custGeom>
                <a:solidFill>
                  <a:srgbClr val="8E4F21"/>
                </a:solidFill>
                <a:ln w="2579" cap="flat">
                  <a:noFill/>
                  <a:prstDash val="solid"/>
                  <a:miter/>
                </a:ln>
              </p:spPr>
              <p:txBody>
                <a:bodyPr rtlCol="0" anchor="ctr"/>
                <a:lstStyle/>
                <a:p>
                  <a:endParaRPr lang="fr-BE"/>
                </a:p>
              </p:txBody>
            </p:sp>
            <p:sp>
              <p:nvSpPr>
                <p:cNvPr id="16" name="Forme libre : forme 15">
                  <a:extLst>
                    <a:ext uri="{FF2B5EF4-FFF2-40B4-BE49-F238E27FC236}">
                      <a16:creationId xmlns:a16="http://schemas.microsoft.com/office/drawing/2014/main" id="{F2868825-7039-472E-BF71-BCBA4A506B98}"/>
                    </a:ext>
                  </a:extLst>
                </p:cNvPr>
                <p:cNvSpPr/>
                <p:nvPr/>
              </p:nvSpPr>
              <p:spPr>
                <a:xfrm>
                  <a:off x="850125" y="2868442"/>
                  <a:ext cx="664148" cy="801932"/>
                </a:xfrm>
                <a:custGeom>
                  <a:avLst/>
                  <a:gdLst>
                    <a:gd name="connsiteX0" fmla="*/ 219319 w 664148"/>
                    <a:gd name="connsiteY0" fmla="*/ 97532 h 801932"/>
                    <a:gd name="connsiteX1" fmla="*/ 86437 w 664148"/>
                    <a:gd name="connsiteY1" fmla="*/ 394258 h 801932"/>
                    <a:gd name="connsiteX2" fmla="*/ 0 w 664148"/>
                    <a:gd name="connsiteY2" fmla="*/ 696659 h 801932"/>
                    <a:gd name="connsiteX3" fmla="*/ 252087 w 664148"/>
                    <a:gd name="connsiteY3" fmla="*/ 729428 h 801932"/>
                    <a:gd name="connsiteX4" fmla="*/ 426252 w 664148"/>
                    <a:gd name="connsiteY4" fmla="*/ 801932 h 801932"/>
                    <a:gd name="connsiteX5" fmla="*/ 469342 w 664148"/>
                    <a:gd name="connsiteY5" fmla="*/ 599643 h 801932"/>
                    <a:gd name="connsiteX6" fmla="*/ 535396 w 664148"/>
                    <a:gd name="connsiteY6" fmla="*/ 362263 h 801932"/>
                    <a:gd name="connsiteX7" fmla="*/ 664149 w 664148"/>
                    <a:gd name="connsiteY7" fmla="*/ 0 h 801932"/>
                    <a:gd name="connsiteX8" fmla="*/ 219319 w 664148"/>
                    <a:gd name="connsiteY8" fmla="*/ 97532 h 80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4148" h="801932">
                      <a:moveTo>
                        <a:pt x="219319" y="97532"/>
                      </a:moveTo>
                      <a:cubicBezTo>
                        <a:pt x="147331" y="122818"/>
                        <a:pt x="116368" y="297757"/>
                        <a:pt x="86437" y="394258"/>
                      </a:cubicBezTo>
                      <a:cubicBezTo>
                        <a:pt x="56765" y="490758"/>
                        <a:pt x="0" y="696659"/>
                        <a:pt x="0" y="696659"/>
                      </a:cubicBezTo>
                      <a:cubicBezTo>
                        <a:pt x="0" y="696659"/>
                        <a:pt x="127721" y="702852"/>
                        <a:pt x="252087" y="729428"/>
                      </a:cubicBezTo>
                      <a:cubicBezTo>
                        <a:pt x="376712" y="756004"/>
                        <a:pt x="426252" y="801932"/>
                        <a:pt x="426252" y="801932"/>
                      </a:cubicBezTo>
                      <a:cubicBezTo>
                        <a:pt x="426252" y="801932"/>
                        <a:pt x="440444" y="661826"/>
                        <a:pt x="469342" y="599643"/>
                      </a:cubicBezTo>
                      <a:cubicBezTo>
                        <a:pt x="498240" y="537718"/>
                        <a:pt x="523011" y="477083"/>
                        <a:pt x="535396" y="362263"/>
                      </a:cubicBezTo>
                      <a:lnTo>
                        <a:pt x="664149" y="0"/>
                      </a:lnTo>
                      <a:cubicBezTo>
                        <a:pt x="664149" y="516"/>
                        <a:pt x="291307" y="72246"/>
                        <a:pt x="219319" y="97532"/>
                      </a:cubicBezTo>
                      <a:close/>
                    </a:path>
                  </a:pathLst>
                </a:custGeom>
                <a:solidFill>
                  <a:srgbClr val="FF5B30"/>
                </a:solidFill>
                <a:ln w="2579" cap="flat">
                  <a:noFill/>
                  <a:prstDash val="solid"/>
                  <a:miter/>
                </a:ln>
              </p:spPr>
              <p:txBody>
                <a:bodyPr rtlCol="0" anchor="ctr"/>
                <a:lstStyle/>
                <a:p>
                  <a:endParaRPr lang="fr-BE"/>
                </a:p>
              </p:txBody>
            </p:sp>
            <p:sp>
              <p:nvSpPr>
                <p:cNvPr id="17" name="Forme libre : forme 16">
                  <a:extLst>
                    <a:ext uri="{FF2B5EF4-FFF2-40B4-BE49-F238E27FC236}">
                      <a16:creationId xmlns:a16="http://schemas.microsoft.com/office/drawing/2014/main" id="{5B5E39A2-9642-4388-BEAB-E77C000F4A42}"/>
                    </a:ext>
                  </a:extLst>
                </p:cNvPr>
                <p:cNvSpPr/>
                <p:nvPr/>
              </p:nvSpPr>
              <p:spPr>
                <a:xfrm>
                  <a:off x="2008386" y="2868958"/>
                  <a:ext cx="630605" cy="725557"/>
                </a:xfrm>
                <a:custGeom>
                  <a:avLst/>
                  <a:gdLst>
                    <a:gd name="connsiteX0" fmla="*/ 182164 w 630605"/>
                    <a:gd name="connsiteY0" fmla="*/ 30447 h 725557"/>
                    <a:gd name="connsiteX1" fmla="*/ 468310 w 630605"/>
                    <a:gd name="connsiteY1" fmla="*/ 194033 h 725557"/>
                    <a:gd name="connsiteX2" fmla="*/ 630606 w 630605"/>
                    <a:gd name="connsiteY2" fmla="*/ 414383 h 725557"/>
                    <a:gd name="connsiteX3" fmla="*/ 427285 w 630605"/>
                    <a:gd name="connsiteY3" fmla="*/ 567132 h 725557"/>
                    <a:gd name="connsiteX4" fmla="*/ 299048 w 630605"/>
                    <a:gd name="connsiteY4" fmla="*/ 725558 h 725557"/>
                    <a:gd name="connsiteX5" fmla="*/ 141396 w 630605"/>
                    <a:gd name="connsiteY5" fmla="*/ 596289 h 725557"/>
                    <a:gd name="connsiteX6" fmla="*/ 0 w 630605"/>
                    <a:gd name="connsiteY6" fmla="*/ 387033 h 725557"/>
                    <a:gd name="connsiteX7" fmla="*/ 11869 w 630605"/>
                    <a:gd name="connsiteY7" fmla="*/ 0 h 725557"/>
                    <a:gd name="connsiteX8" fmla="*/ 182164 w 630605"/>
                    <a:gd name="connsiteY8" fmla="*/ 30447 h 72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0605" h="725557">
                      <a:moveTo>
                        <a:pt x="182164" y="30447"/>
                      </a:moveTo>
                      <a:cubicBezTo>
                        <a:pt x="308852" y="27867"/>
                        <a:pt x="413093" y="92372"/>
                        <a:pt x="468310" y="194033"/>
                      </a:cubicBezTo>
                      <a:cubicBezTo>
                        <a:pt x="516560" y="282534"/>
                        <a:pt x="630606" y="414383"/>
                        <a:pt x="630606" y="414383"/>
                      </a:cubicBezTo>
                      <a:cubicBezTo>
                        <a:pt x="630606" y="414383"/>
                        <a:pt x="514754" y="474503"/>
                        <a:pt x="427285" y="567132"/>
                      </a:cubicBezTo>
                      <a:cubicBezTo>
                        <a:pt x="344717" y="654344"/>
                        <a:pt x="299048" y="725558"/>
                        <a:pt x="299048" y="725558"/>
                      </a:cubicBezTo>
                      <a:cubicBezTo>
                        <a:pt x="299048" y="725558"/>
                        <a:pt x="197129" y="636024"/>
                        <a:pt x="141396" y="596289"/>
                      </a:cubicBezTo>
                      <a:cubicBezTo>
                        <a:pt x="85663" y="556553"/>
                        <a:pt x="67344" y="480695"/>
                        <a:pt x="0" y="387033"/>
                      </a:cubicBezTo>
                      <a:lnTo>
                        <a:pt x="11869" y="0"/>
                      </a:lnTo>
                      <a:cubicBezTo>
                        <a:pt x="12127" y="0"/>
                        <a:pt x="105789" y="31737"/>
                        <a:pt x="182164" y="30447"/>
                      </a:cubicBezTo>
                      <a:close/>
                    </a:path>
                  </a:pathLst>
                </a:custGeom>
                <a:solidFill>
                  <a:srgbClr val="FF5B30"/>
                </a:solidFill>
                <a:ln w="2579" cap="flat">
                  <a:noFill/>
                  <a:prstDash val="solid"/>
                  <a:miter/>
                </a:ln>
              </p:spPr>
              <p:txBody>
                <a:bodyPr rtlCol="0" anchor="ctr"/>
                <a:lstStyle/>
                <a:p>
                  <a:endParaRPr lang="fr-BE"/>
                </a:p>
              </p:txBody>
            </p:sp>
            <p:sp>
              <p:nvSpPr>
                <p:cNvPr id="18" name="Forme libre : forme 17">
                  <a:extLst>
                    <a:ext uri="{FF2B5EF4-FFF2-40B4-BE49-F238E27FC236}">
                      <a16:creationId xmlns:a16="http://schemas.microsoft.com/office/drawing/2014/main" id="{34540A8A-F3FA-4B2F-B0E6-A69D02C24D12}"/>
                    </a:ext>
                  </a:extLst>
                </p:cNvPr>
                <p:cNvSpPr/>
                <p:nvPr/>
              </p:nvSpPr>
              <p:spPr>
                <a:xfrm>
                  <a:off x="2184615" y="3121045"/>
                  <a:ext cx="203063" cy="453602"/>
                </a:xfrm>
                <a:custGeom>
                  <a:avLst/>
                  <a:gdLst>
                    <a:gd name="connsiteX0" fmla="*/ 203063 w 203063"/>
                    <a:gd name="connsiteY0" fmla="*/ 59603 h 453602"/>
                    <a:gd name="connsiteX1" fmla="*/ 89018 w 203063"/>
                    <a:gd name="connsiteY1" fmla="*/ 233252 h 453602"/>
                    <a:gd name="connsiteX2" fmla="*/ 128753 w 203063"/>
                    <a:gd name="connsiteY2" fmla="*/ 0 h 453602"/>
                    <a:gd name="connsiteX3" fmla="*/ 74310 w 203063"/>
                    <a:gd name="connsiteY3" fmla="*/ 129011 h 453602"/>
                    <a:gd name="connsiteX4" fmla="*/ 0 w 203063"/>
                    <a:gd name="connsiteY4" fmla="*/ 370004 h 453602"/>
                    <a:gd name="connsiteX5" fmla="*/ 100629 w 203063"/>
                    <a:gd name="connsiteY5" fmla="*/ 453603 h 453602"/>
                    <a:gd name="connsiteX6" fmla="*/ 203063 w 203063"/>
                    <a:gd name="connsiteY6" fmla="*/ 59603 h 453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063" h="453602">
                      <a:moveTo>
                        <a:pt x="203063" y="59603"/>
                      </a:moveTo>
                      <a:cubicBezTo>
                        <a:pt x="143460" y="99338"/>
                        <a:pt x="128753" y="173649"/>
                        <a:pt x="89018" y="233252"/>
                      </a:cubicBezTo>
                      <a:cubicBezTo>
                        <a:pt x="89018" y="153781"/>
                        <a:pt x="128753" y="79471"/>
                        <a:pt x="128753" y="0"/>
                      </a:cubicBezTo>
                      <a:cubicBezTo>
                        <a:pt x="99080" y="39735"/>
                        <a:pt x="74310" y="79471"/>
                        <a:pt x="74310" y="129011"/>
                      </a:cubicBezTo>
                      <a:cubicBezTo>
                        <a:pt x="63989" y="212094"/>
                        <a:pt x="48766" y="304724"/>
                        <a:pt x="0" y="370004"/>
                      </a:cubicBezTo>
                      <a:cubicBezTo>
                        <a:pt x="35349" y="397870"/>
                        <a:pt x="76116" y="432445"/>
                        <a:pt x="100629" y="453603"/>
                      </a:cubicBezTo>
                      <a:cubicBezTo>
                        <a:pt x="81019" y="318141"/>
                        <a:pt x="133913" y="179583"/>
                        <a:pt x="203063" y="59603"/>
                      </a:cubicBezTo>
                      <a:close/>
                    </a:path>
                  </a:pathLst>
                </a:custGeom>
                <a:solidFill>
                  <a:srgbClr val="403E28"/>
                </a:solidFill>
                <a:ln w="2579" cap="flat">
                  <a:noFill/>
                  <a:prstDash val="solid"/>
                  <a:miter/>
                </a:ln>
              </p:spPr>
              <p:txBody>
                <a:bodyPr rtlCol="0" anchor="ctr"/>
                <a:lstStyle/>
                <a:p>
                  <a:endParaRPr lang="fr-BE"/>
                </a:p>
              </p:txBody>
            </p:sp>
            <p:sp>
              <p:nvSpPr>
                <p:cNvPr id="19" name="Forme libre : forme 18">
                  <a:extLst>
                    <a:ext uri="{FF2B5EF4-FFF2-40B4-BE49-F238E27FC236}">
                      <a16:creationId xmlns:a16="http://schemas.microsoft.com/office/drawing/2014/main" id="{0AD2A45B-32D5-4BFB-B994-4AE81D77C6B9}"/>
                    </a:ext>
                  </a:extLst>
                </p:cNvPr>
                <p:cNvSpPr/>
                <p:nvPr/>
              </p:nvSpPr>
              <p:spPr>
                <a:xfrm>
                  <a:off x="1252381" y="2831028"/>
                  <a:ext cx="1028475" cy="1820345"/>
                </a:xfrm>
                <a:custGeom>
                  <a:avLst/>
                  <a:gdLst>
                    <a:gd name="connsiteX0" fmla="*/ 949779 w 1028475"/>
                    <a:gd name="connsiteY0" fmla="*/ 764003 h 1820345"/>
                    <a:gd name="connsiteX1" fmla="*/ 977387 w 1028475"/>
                    <a:gd name="connsiteY1" fmla="*/ 471406 h 1820345"/>
                    <a:gd name="connsiteX2" fmla="*/ 865922 w 1028475"/>
                    <a:gd name="connsiteY2" fmla="*/ 68376 h 1820345"/>
                    <a:gd name="connsiteX3" fmla="*/ 714205 w 1028475"/>
                    <a:gd name="connsiteY3" fmla="*/ 21158 h 1820345"/>
                    <a:gd name="connsiteX4" fmla="*/ 645829 w 1028475"/>
                    <a:gd name="connsiteY4" fmla="*/ 104757 h 1820345"/>
                    <a:gd name="connsiteX5" fmla="*/ 361747 w 1028475"/>
                    <a:gd name="connsiteY5" fmla="*/ 0 h 1820345"/>
                    <a:gd name="connsiteX6" fmla="*/ 47476 w 1028475"/>
                    <a:gd name="connsiteY6" fmla="*/ 119980 h 1820345"/>
                    <a:gd name="connsiteX7" fmla="*/ 39219 w 1028475"/>
                    <a:gd name="connsiteY7" fmla="*/ 449732 h 1820345"/>
                    <a:gd name="connsiteX8" fmla="*/ 21674 w 1028475"/>
                    <a:gd name="connsiteY8" fmla="*/ 811221 h 1820345"/>
                    <a:gd name="connsiteX9" fmla="*/ 67344 w 1028475"/>
                    <a:gd name="connsiteY9" fmla="*/ 1185869 h 1820345"/>
                    <a:gd name="connsiteX10" fmla="*/ 32253 w 1028475"/>
                    <a:gd name="connsiteY10" fmla="*/ 1461695 h 1820345"/>
                    <a:gd name="connsiteX11" fmla="*/ 0 w 1028475"/>
                    <a:gd name="connsiteY11" fmla="*/ 1683593 h 1820345"/>
                    <a:gd name="connsiteX12" fmla="*/ 630864 w 1028475"/>
                    <a:gd name="connsiteY12" fmla="*/ 1820345 h 1820345"/>
                    <a:gd name="connsiteX13" fmla="*/ 1028476 w 1028475"/>
                    <a:gd name="connsiteY13" fmla="*/ 1767709 h 1820345"/>
                    <a:gd name="connsiteX14" fmla="*/ 981774 w 1028475"/>
                    <a:gd name="connsiteY14" fmla="*/ 1264308 h 1820345"/>
                    <a:gd name="connsiteX15" fmla="*/ 949779 w 1028475"/>
                    <a:gd name="connsiteY15" fmla="*/ 764003 h 182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75" h="1820345">
                      <a:moveTo>
                        <a:pt x="949779" y="764003"/>
                      </a:moveTo>
                      <a:cubicBezTo>
                        <a:pt x="945135" y="692015"/>
                        <a:pt x="996481" y="595257"/>
                        <a:pt x="977387" y="471406"/>
                      </a:cubicBezTo>
                      <a:cubicBezTo>
                        <a:pt x="958036" y="347298"/>
                        <a:pt x="865922" y="68376"/>
                        <a:pt x="865922" y="68376"/>
                      </a:cubicBezTo>
                      <a:lnTo>
                        <a:pt x="714205" y="21158"/>
                      </a:lnTo>
                      <a:cubicBezTo>
                        <a:pt x="714205" y="21158"/>
                        <a:pt x="762455" y="93146"/>
                        <a:pt x="645829" y="104757"/>
                      </a:cubicBezTo>
                      <a:cubicBezTo>
                        <a:pt x="490758" y="119980"/>
                        <a:pt x="361747" y="0"/>
                        <a:pt x="361747" y="0"/>
                      </a:cubicBezTo>
                      <a:lnTo>
                        <a:pt x="47476" y="119980"/>
                      </a:lnTo>
                      <a:cubicBezTo>
                        <a:pt x="47476" y="119980"/>
                        <a:pt x="39219" y="344975"/>
                        <a:pt x="39219" y="449732"/>
                      </a:cubicBezTo>
                      <a:cubicBezTo>
                        <a:pt x="39219" y="554747"/>
                        <a:pt x="19352" y="741813"/>
                        <a:pt x="21674" y="811221"/>
                      </a:cubicBezTo>
                      <a:cubicBezTo>
                        <a:pt x="24254" y="880629"/>
                        <a:pt x="76375" y="1116461"/>
                        <a:pt x="67344" y="1185869"/>
                      </a:cubicBezTo>
                      <a:cubicBezTo>
                        <a:pt x="58313" y="1255277"/>
                        <a:pt x="60119" y="1349197"/>
                        <a:pt x="32253" y="1461695"/>
                      </a:cubicBezTo>
                      <a:cubicBezTo>
                        <a:pt x="25028" y="1491109"/>
                        <a:pt x="10837" y="1585803"/>
                        <a:pt x="0" y="1683593"/>
                      </a:cubicBezTo>
                      <a:cubicBezTo>
                        <a:pt x="192226" y="1771321"/>
                        <a:pt x="405869" y="1820345"/>
                        <a:pt x="630864" y="1820345"/>
                      </a:cubicBezTo>
                      <a:cubicBezTo>
                        <a:pt x="768390" y="1820345"/>
                        <a:pt x="901787" y="1802026"/>
                        <a:pt x="1028476" y="1767709"/>
                      </a:cubicBezTo>
                      <a:cubicBezTo>
                        <a:pt x="1020477" y="1613153"/>
                        <a:pt x="1004222" y="1349197"/>
                        <a:pt x="981774" y="1264308"/>
                      </a:cubicBezTo>
                      <a:cubicBezTo>
                        <a:pt x="949263" y="1141489"/>
                        <a:pt x="954165" y="835991"/>
                        <a:pt x="949779" y="764003"/>
                      </a:cubicBezTo>
                      <a:close/>
                    </a:path>
                  </a:pathLst>
                </a:custGeom>
                <a:solidFill>
                  <a:srgbClr val="FF5B30"/>
                </a:solidFill>
                <a:ln w="2579" cap="flat">
                  <a:noFill/>
                  <a:prstDash val="solid"/>
                  <a:miter/>
                </a:ln>
              </p:spPr>
              <p:txBody>
                <a:bodyPr rtlCol="0" anchor="ctr"/>
                <a:lstStyle/>
                <a:p>
                  <a:endParaRPr lang="fr-BE"/>
                </a:p>
              </p:txBody>
            </p:sp>
            <p:sp>
              <p:nvSpPr>
                <p:cNvPr id="20" name="Forme libre : forme 19">
                  <a:extLst>
                    <a:ext uri="{FF2B5EF4-FFF2-40B4-BE49-F238E27FC236}">
                      <a16:creationId xmlns:a16="http://schemas.microsoft.com/office/drawing/2014/main" id="{C31997E4-9A61-45C4-BCE2-8EBCFB6C742A}"/>
                    </a:ext>
                  </a:extLst>
                </p:cNvPr>
                <p:cNvSpPr/>
                <p:nvPr/>
              </p:nvSpPr>
              <p:spPr>
                <a:xfrm>
                  <a:off x="1276148" y="3908270"/>
                  <a:ext cx="972972" cy="549070"/>
                </a:xfrm>
                <a:custGeom>
                  <a:avLst/>
                  <a:gdLst>
                    <a:gd name="connsiteX0" fmla="*/ 276313 w 972972"/>
                    <a:gd name="connsiteY0" fmla="*/ 502111 h 549070"/>
                    <a:gd name="connsiteX1" fmla="*/ 858927 w 972972"/>
                    <a:gd name="connsiteY1" fmla="*/ 549071 h 549070"/>
                    <a:gd name="connsiteX2" fmla="*/ 222386 w 972972"/>
                    <a:gd name="connsiteY2" fmla="*/ 419802 h 549070"/>
                    <a:gd name="connsiteX3" fmla="*/ 612258 w 972972"/>
                    <a:gd name="connsiteY3" fmla="*/ 285888 h 549070"/>
                    <a:gd name="connsiteX4" fmla="*/ 972973 w 972972"/>
                    <a:gd name="connsiteY4" fmla="*/ 275051 h 549070"/>
                    <a:gd name="connsiteX5" fmla="*/ 958007 w 972972"/>
                    <a:gd name="connsiteY5" fmla="*/ 186550 h 549070"/>
                    <a:gd name="connsiteX6" fmla="*/ 935301 w 972972"/>
                    <a:gd name="connsiteY6" fmla="*/ 0 h 549070"/>
                    <a:gd name="connsiteX7" fmla="*/ 44609 w 972972"/>
                    <a:gd name="connsiteY7" fmla="*/ 87211 h 549070"/>
                    <a:gd name="connsiteX8" fmla="*/ 43577 w 972972"/>
                    <a:gd name="connsiteY8" fmla="*/ 108111 h 549070"/>
                    <a:gd name="connsiteX9" fmla="*/ 8486 w 972972"/>
                    <a:gd name="connsiteY9" fmla="*/ 383937 h 549070"/>
                    <a:gd name="connsiteX10" fmla="*/ 1520 w 972972"/>
                    <a:gd name="connsiteY10" fmla="*/ 419286 h 549070"/>
                    <a:gd name="connsiteX11" fmla="*/ 276313 w 972972"/>
                    <a:gd name="connsiteY11" fmla="*/ 502111 h 54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2972" h="549070">
                      <a:moveTo>
                        <a:pt x="276313" y="502111"/>
                      </a:moveTo>
                      <a:cubicBezTo>
                        <a:pt x="588778" y="563262"/>
                        <a:pt x="652251" y="539782"/>
                        <a:pt x="858927" y="549071"/>
                      </a:cubicBezTo>
                      <a:cubicBezTo>
                        <a:pt x="750816" y="516302"/>
                        <a:pt x="417193" y="490242"/>
                        <a:pt x="222386" y="419802"/>
                      </a:cubicBezTo>
                      <a:cubicBezTo>
                        <a:pt x="337980" y="430897"/>
                        <a:pt x="478344" y="366391"/>
                        <a:pt x="612258" y="285888"/>
                      </a:cubicBezTo>
                      <a:cubicBezTo>
                        <a:pt x="635738" y="271697"/>
                        <a:pt x="795453" y="360973"/>
                        <a:pt x="972973" y="275051"/>
                      </a:cubicBezTo>
                      <a:cubicBezTo>
                        <a:pt x="968328" y="237896"/>
                        <a:pt x="963168" y="206934"/>
                        <a:pt x="958007" y="186550"/>
                      </a:cubicBezTo>
                      <a:cubicBezTo>
                        <a:pt x="946138" y="141912"/>
                        <a:pt x="939430" y="73020"/>
                        <a:pt x="935301" y="0"/>
                      </a:cubicBezTo>
                      <a:cubicBezTo>
                        <a:pt x="644510" y="87727"/>
                        <a:pt x="349849" y="140364"/>
                        <a:pt x="44609" y="87211"/>
                      </a:cubicBezTo>
                      <a:cubicBezTo>
                        <a:pt x="44609" y="95210"/>
                        <a:pt x="44351" y="102435"/>
                        <a:pt x="43577" y="108111"/>
                      </a:cubicBezTo>
                      <a:cubicBezTo>
                        <a:pt x="34547" y="177519"/>
                        <a:pt x="36353" y="271439"/>
                        <a:pt x="8486" y="383937"/>
                      </a:cubicBezTo>
                      <a:cubicBezTo>
                        <a:pt x="6680" y="391677"/>
                        <a:pt x="4100" y="403804"/>
                        <a:pt x="1520" y="419286"/>
                      </a:cubicBezTo>
                      <a:cubicBezTo>
                        <a:pt x="1262" y="419544"/>
                        <a:pt x="-36152" y="440960"/>
                        <a:pt x="276313" y="502111"/>
                      </a:cubicBezTo>
                      <a:close/>
                    </a:path>
                  </a:pathLst>
                </a:custGeom>
                <a:solidFill>
                  <a:srgbClr val="FF4A19"/>
                </a:solidFill>
                <a:ln w="2579" cap="flat">
                  <a:noFill/>
                  <a:prstDash val="solid"/>
                  <a:miter/>
                </a:ln>
              </p:spPr>
              <p:txBody>
                <a:bodyPr rtlCol="0" anchor="ctr"/>
                <a:lstStyle/>
                <a:p>
                  <a:endParaRPr lang="fr-BE"/>
                </a:p>
              </p:txBody>
            </p:sp>
            <p:sp>
              <p:nvSpPr>
                <p:cNvPr id="21" name="Forme libre : forme 20">
                  <a:extLst>
                    <a:ext uri="{FF2B5EF4-FFF2-40B4-BE49-F238E27FC236}">
                      <a16:creationId xmlns:a16="http://schemas.microsoft.com/office/drawing/2014/main" id="{24DDD3A9-A1F7-4317-88F6-2F8BE92E7578}"/>
                    </a:ext>
                  </a:extLst>
                </p:cNvPr>
                <p:cNvSpPr/>
                <p:nvPr/>
              </p:nvSpPr>
              <p:spPr>
                <a:xfrm>
                  <a:off x="2144621" y="3233285"/>
                  <a:ext cx="89267" cy="422639"/>
                </a:xfrm>
                <a:custGeom>
                  <a:avLst/>
                  <a:gdLst>
                    <a:gd name="connsiteX0" fmla="*/ 84889 w 89267"/>
                    <a:gd name="connsiteY0" fmla="*/ 68892 h 422639"/>
                    <a:gd name="connsiteX1" fmla="*/ 70956 w 89267"/>
                    <a:gd name="connsiteY1" fmla="*/ 0 h 422639"/>
                    <a:gd name="connsiteX2" fmla="*/ 0 w 89267"/>
                    <a:gd name="connsiteY2" fmla="*/ 389097 h 422639"/>
                    <a:gd name="connsiteX3" fmla="*/ 59345 w 89267"/>
                    <a:gd name="connsiteY3" fmla="*/ 422640 h 422639"/>
                    <a:gd name="connsiteX4" fmla="*/ 57539 w 89267"/>
                    <a:gd name="connsiteY4" fmla="*/ 361747 h 422639"/>
                    <a:gd name="connsiteX5" fmla="*/ 84889 w 89267"/>
                    <a:gd name="connsiteY5" fmla="*/ 68892 h 42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67" h="422639">
                      <a:moveTo>
                        <a:pt x="84889" y="68892"/>
                      </a:moveTo>
                      <a:cubicBezTo>
                        <a:pt x="81793" y="49282"/>
                        <a:pt x="76891" y="25544"/>
                        <a:pt x="70956" y="0"/>
                      </a:cubicBezTo>
                      <a:cubicBezTo>
                        <a:pt x="75342" y="134688"/>
                        <a:pt x="75342" y="273761"/>
                        <a:pt x="0" y="389097"/>
                      </a:cubicBezTo>
                      <a:cubicBezTo>
                        <a:pt x="19610" y="401482"/>
                        <a:pt x="39735" y="412061"/>
                        <a:pt x="59345" y="422640"/>
                      </a:cubicBezTo>
                      <a:cubicBezTo>
                        <a:pt x="58829" y="396064"/>
                        <a:pt x="58313" y="374906"/>
                        <a:pt x="57539" y="361747"/>
                      </a:cubicBezTo>
                      <a:cubicBezTo>
                        <a:pt x="52895" y="289759"/>
                        <a:pt x="104241" y="193000"/>
                        <a:pt x="84889" y="68892"/>
                      </a:cubicBezTo>
                      <a:close/>
                    </a:path>
                  </a:pathLst>
                </a:custGeom>
                <a:solidFill>
                  <a:srgbClr val="333122"/>
                </a:solidFill>
                <a:ln w="2579" cap="flat">
                  <a:noFill/>
                  <a:prstDash val="solid"/>
                  <a:miter/>
                </a:ln>
              </p:spPr>
              <p:txBody>
                <a:bodyPr rtlCol="0" anchor="ctr"/>
                <a:lstStyle/>
                <a:p>
                  <a:endParaRPr lang="fr-BE"/>
                </a:p>
              </p:txBody>
            </p:sp>
            <p:sp>
              <p:nvSpPr>
                <p:cNvPr id="22" name="Forme libre : forme 21">
                  <a:extLst>
                    <a:ext uri="{FF2B5EF4-FFF2-40B4-BE49-F238E27FC236}">
                      <a16:creationId xmlns:a16="http://schemas.microsoft.com/office/drawing/2014/main" id="{54463D4F-D340-4CCE-BA84-E93BADD53C41}"/>
                    </a:ext>
                  </a:extLst>
                </p:cNvPr>
                <p:cNvSpPr/>
                <p:nvPr/>
              </p:nvSpPr>
              <p:spPr>
                <a:xfrm>
                  <a:off x="1267863" y="3250572"/>
                  <a:ext cx="115593" cy="420059"/>
                </a:xfrm>
                <a:custGeom>
                  <a:avLst/>
                  <a:gdLst>
                    <a:gd name="connsiteX0" fmla="*/ 0 w 115593"/>
                    <a:gd name="connsiteY0" fmla="*/ 413093 h 420059"/>
                    <a:gd name="connsiteX1" fmla="*/ 8773 w 115593"/>
                    <a:gd name="connsiteY1" fmla="*/ 420060 h 420059"/>
                    <a:gd name="connsiteX2" fmla="*/ 51862 w 115593"/>
                    <a:gd name="connsiteY2" fmla="*/ 217771 h 420059"/>
                    <a:gd name="connsiteX3" fmla="*/ 115594 w 115593"/>
                    <a:gd name="connsiteY3" fmla="*/ 0 h 420059"/>
                    <a:gd name="connsiteX4" fmla="*/ 0 w 115593"/>
                    <a:gd name="connsiteY4" fmla="*/ 413093 h 420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93" h="420059">
                      <a:moveTo>
                        <a:pt x="0" y="413093"/>
                      </a:moveTo>
                      <a:cubicBezTo>
                        <a:pt x="5934" y="417480"/>
                        <a:pt x="8773" y="420060"/>
                        <a:pt x="8773" y="420060"/>
                      </a:cubicBezTo>
                      <a:cubicBezTo>
                        <a:pt x="8773" y="420060"/>
                        <a:pt x="22964" y="279954"/>
                        <a:pt x="51862" y="217771"/>
                      </a:cubicBezTo>
                      <a:cubicBezTo>
                        <a:pt x="78955" y="159458"/>
                        <a:pt x="102693" y="102177"/>
                        <a:pt x="115594" y="0"/>
                      </a:cubicBezTo>
                      <a:cubicBezTo>
                        <a:pt x="59861" y="151201"/>
                        <a:pt x="8773" y="268601"/>
                        <a:pt x="0" y="413093"/>
                      </a:cubicBezTo>
                      <a:close/>
                    </a:path>
                  </a:pathLst>
                </a:custGeom>
                <a:solidFill>
                  <a:srgbClr val="FF4A19"/>
                </a:solidFill>
                <a:ln w="2579" cap="flat">
                  <a:noFill/>
                  <a:prstDash val="solid"/>
                  <a:miter/>
                </a:ln>
              </p:spPr>
              <p:txBody>
                <a:bodyPr rtlCol="0" anchor="ctr"/>
                <a:lstStyle/>
                <a:p>
                  <a:endParaRPr lang="fr-BE"/>
                </a:p>
              </p:txBody>
            </p:sp>
          </p:grpSp>
          <p:grpSp>
            <p:nvGrpSpPr>
              <p:cNvPr id="23" name="Graphique 2">
                <a:extLst>
                  <a:ext uri="{FF2B5EF4-FFF2-40B4-BE49-F238E27FC236}">
                    <a16:creationId xmlns:a16="http://schemas.microsoft.com/office/drawing/2014/main" id="{AEB573B8-AD11-46AC-8D4D-5EBF6070350D}"/>
                  </a:ext>
                </a:extLst>
              </p:cNvPr>
              <p:cNvGrpSpPr/>
              <p:nvPr/>
            </p:nvGrpSpPr>
            <p:grpSpPr>
              <a:xfrm>
                <a:off x="1220176" y="1447014"/>
                <a:ext cx="1052679" cy="1384791"/>
                <a:chOff x="1220176" y="1447014"/>
                <a:chExt cx="1052679" cy="1384791"/>
              </a:xfrm>
            </p:grpSpPr>
            <p:grpSp>
              <p:nvGrpSpPr>
                <p:cNvPr id="24" name="Graphique 2">
                  <a:extLst>
                    <a:ext uri="{FF2B5EF4-FFF2-40B4-BE49-F238E27FC236}">
                      <a16:creationId xmlns:a16="http://schemas.microsoft.com/office/drawing/2014/main" id="{AEB573B8-AD11-46AC-8D4D-5EBF6070350D}"/>
                    </a:ext>
                  </a:extLst>
                </p:cNvPr>
                <p:cNvGrpSpPr/>
                <p:nvPr/>
              </p:nvGrpSpPr>
              <p:grpSpPr>
                <a:xfrm>
                  <a:off x="1220176" y="1447014"/>
                  <a:ext cx="1052679" cy="1080141"/>
                  <a:chOff x="1220176" y="1447014"/>
                  <a:chExt cx="1052679" cy="1080141"/>
                </a:xfrm>
              </p:grpSpPr>
              <p:sp>
                <p:nvSpPr>
                  <p:cNvPr id="25" name="Forme libre : forme 24">
                    <a:extLst>
                      <a:ext uri="{FF2B5EF4-FFF2-40B4-BE49-F238E27FC236}">
                        <a16:creationId xmlns:a16="http://schemas.microsoft.com/office/drawing/2014/main" id="{DD8829A8-3C08-4170-A0A1-78FA0AA7E727}"/>
                      </a:ext>
                    </a:extLst>
                  </p:cNvPr>
                  <p:cNvSpPr/>
                  <p:nvPr/>
                </p:nvSpPr>
                <p:spPr>
                  <a:xfrm>
                    <a:off x="1220176" y="1447014"/>
                    <a:ext cx="1052679" cy="1080141"/>
                  </a:xfrm>
                  <a:custGeom>
                    <a:avLst/>
                    <a:gdLst>
                      <a:gd name="connsiteX0" fmla="*/ 511868 w 1052679"/>
                      <a:gd name="connsiteY0" fmla="*/ 1079290 h 1080141"/>
                      <a:gd name="connsiteX1" fmla="*/ 1052166 w 1052679"/>
                      <a:gd name="connsiteY1" fmla="*/ 584920 h 1080141"/>
                      <a:gd name="connsiteX2" fmla="*/ 764471 w 1052679"/>
                      <a:gd name="connsiteY2" fmla="*/ 49266 h 1080141"/>
                      <a:gd name="connsiteX3" fmla="*/ 198371 w 1052679"/>
                      <a:gd name="connsiteY3" fmla="*/ 76359 h 1080141"/>
                      <a:gd name="connsiteX4" fmla="*/ 210 w 1052679"/>
                      <a:gd name="connsiteY4" fmla="*/ 605304 h 1080141"/>
                      <a:gd name="connsiteX5" fmla="*/ 511868 w 1052679"/>
                      <a:gd name="connsiteY5" fmla="*/ 1079290 h 108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2679" h="1080141">
                        <a:moveTo>
                          <a:pt x="511868" y="1079290"/>
                        </a:moveTo>
                        <a:cubicBezTo>
                          <a:pt x="762923" y="1065615"/>
                          <a:pt x="1066873" y="1025622"/>
                          <a:pt x="1052166" y="584920"/>
                        </a:cubicBezTo>
                        <a:cubicBezTo>
                          <a:pt x="1037459" y="144219"/>
                          <a:pt x="883936" y="108611"/>
                          <a:pt x="764471" y="49266"/>
                        </a:cubicBezTo>
                        <a:cubicBezTo>
                          <a:pt x="644749" y="-10079"/>
                          <a:pt x="328414" y="-31752"/>
                          <a:pt x="198371" y="76359"/>
                        </a:cubicBezTo>
                        <a:cubicBezTo>
                          <a:pt x="68070" y="184470"/>
                          <a:pt x="-4434" y="268069"/>
                          <a:pt x="210" y="605304"/>
                        </a:cubicBezTo>
                        <a:cubicBezTo>
                          <a:pt x="4855" y="942281"/>
                          <a:pt x="260812" y="1092965"/>
                          <a:pt x="511868" y="1079290"/>
                        </a:cubicBezTo>
                        <a:close/>
                      </a:path>
                    </a:pathLst>
                  </a:custGeom>
                  <a:solidFill>
                    <a:srgbClr val="35211B"/>
                  </a:solidFill>
                  <a:ln w="2579" cap="flat">
                    <a:noFill/>
                    <a:prstDash val="solid"/>
                    <a:miter/>
                  </a:ln>
                </p:spPr>
                <p:txBody>
                  <a:bodyPr rtlCol="0" anchor="ctr"/>
                  <a:lstStyle/>
                  <a:p>
                    <a:endParaRPr lang="fr-BE"/>
                  </a:p>
                </p:txBody>
              </p:sp>
              <p:sp>
                <p:nvSpPr>
                  <p:cNvPr id="26" name="Forme libre : forme 25">
                    <a:extLst>
                      <a:ext uri="{FF2B5EF4-FFF2-40B4-BE49-F238E27FC236}">
                        <a16:creationId xmlns:a16="http://schemas.microsoft.com/office/drawing/2014/main" id="{6C303C66-AFF9-4FA8-B1EB-29676779115E}"/>
                      </a:ext>
                    </a:extLst>
                  </p:cNvPr>
                  <p:cNvSpPr/>
                  <p:nvPr/>
                </p:nvSpPr>
                <p:spPr>
                  <a:xfrm>
                    <a:off x="1236351" y="2225362"/>
                    <a:ext cx="208670" cy="288081"/>
                  </a:xfrm>
                  <a:custGeom>
                    <a:avLst/>
                    <a:gdLst>
                      <a:gd name="connsiteX0" fmla="*/ 122594 w 208670"/>
                      <a:gd name="connsiteY0" fmla="*/ 43695 h 288081"/>
                      <a:gd name="connsiteX1" fmla="*/ 24803 w 208670"/>
                      <a:gd name="connsiteY1" fmla="*/ 9636 h 288081"/>
                      <a:gd name="connsiteX2" fmla="*/ 33576 w 208670"/>
                      <a:gd name="connsiteY2" fmla="*/ 219408 h 288081"/>
                      <a:gd name="connsiteX3" fmla="*/ 203355 w 208670"/>
                      <a:gd name="connsiteY3" fmla="*/ 281849 h 288081"/>
                      <a:gd name="connsiteX4" fmla="*/ 200000 w 208670"/>
                      <a:gd name="connsiteY4" fmla="*/ 251660 h 288081"/>
                      <a:gd name="connsiteX5" fmla="*/ 122594 w 208670"/>
                      <a:gd name="connsiteY5" fmla="*/ 43695 h 288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670" h="288081">
                        <a:moveTo>
                          <a:pt x="122594" y="43695"/>
                        </a:moveTo>
                        <a:cubicBezTo>
                          <a:pt x="122594" y="43695"/>
                          <a:pt x="64023" y="-24681"/>
                          <a:pt x="24803" y="9636"/>
                        </a:cubicBezTo>
                        <a:cubicBezTo>
                          <a:pt x="-14416" y="44211"/>
                          <a:pt x="-3837" y="158514"/>
                          <a:pt x="33576" y="219408"/>
                        </a:cubicBezTo>
                        <a:cubicBezTo>
                          <a:pt x="70989" y="280301"/>
                          <a:pt x="189679" y="299394"/>
                          <a:pt x="203355" y="281849"/>
                        </a:cubicBezTo>
                        <a:cubicBezTo>
                          <a:pt x="217030" y="264303"/>
                          <a:pt x="200000" y="251660"/>
                          <a:pt x="200000" y="251660"/>
                        </a:cubicBezTo>
                        <a:lnTo>
                          <a:pt x="122594" y="43695"/>
                        </a:lnTo>
                        <a:close/>
                      </a:path>
                    </a:pathLst>
                  </a:custGeom>
                  <a:solidFill>
                    <a:srgbClr val="8E4F21"/>
                  </a:solidFill>
                  <a:ln w="2579" cap="flat">
                    <a:noFill/>
                    <a:prstDash val="solid"/>
                    <a:miter/>
                  </a:ln>
                </p:spPr>
                <p:txBody>
                  <a:bodyPr rtlCol="0" anchor="ctr"/>
                  <a:lstStyle/>
                  <a:p>
                    <a:endParaRPr lang="fr-BE"/>
                  </a:p>
                </p:txBody>
              </p:sp>
              <p:sp>
                <p:nvSpPr>
                  <p:cNvPr id="27" name="Forme libre : forme 26">
                    <a:extLst>
                      <a:ext uri="{FF2B5EF4-FFF2-40B4-BE49-F238E27FC236}">
                        <a16:creationId xmlns:a16="http://schemas.microsoft.com/office/drawing/2014/main" id="{6D4D9DA1-9A19-4B95-9AAE-F7BF0A3D4AE3}"/>
                      </a:ext>
                    </a:extLst>
                  </p:cNvPr>
                  <p:cNvSpPr/>
                  <p:nvPr/>
                </p:nvSpPr>
                <p:spPr>
                  <a:xfrm>
                    <a:off x="1236093" y="2225709"/>
                    <a:ext cx="156539" cy="278819"/>
                  </a:xfrm>
                  <a:custGeom>
                    <a:avLst/>
                    <a:gdLst>
                      <a:gd name="connsiteX0" fmla="*/ 152524 w 156539"/>
                      <a:gd name="connsiteY0" fmla="*/ 237896 h 278819"/>
                      <a:gd name="connsiteX1" fmla="*/ 86729 w 156539"/>
                      <a:gd name="connsiteY1" fmla="*/ 34833 h 278819"/>
                      <a:gd name="connsiteX2" fmla="*/ 44413 w 156539"/>
                      <a:gd name="connsiteY2" fmla="*/ 0 h 278819"/>
                      <a:gd name="connsiteX3" fmla="*/ 24803 w 156539"/>
                      <a:gd name="connsiteY3" fmla="*/ 9289 h 278819"/>
                      <a:gd name="connsiteX4" fmla="*/ 33576 w 156539"/>
                      <a:gd name="connsiteY4" fmla="*/ 219061 h 278819"/>
                      <a:gd name="connsiteX5" fmla="*/ 119497 w 156539"/>
                      <a:gd name="connsiteY5" fmla="*/ 277116 h 278819"/>
                      <a:gd name="connsiteX6" fmla="*/ 149428 w 156539"/>
                      <a:gd name="connsiteY6" fmla="*/ 271955 h 278819"/>
                      <a:gd name="connsiteX7" fmla="*/ 152524 w 156539"/>
                      <a:gd name="connsiteY7" fmla="*/ 237896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539" h="278819">
                        <a:moveTo>
                          <a:pt x="152524" y="237896"/>
                        </a:moveTo>
                        <a:lnTo>
                          <a:pt x="86729" y="34833"/>
                        </a:lnTo>
                        <a:cubicBezTo>
                          <a:pt x="86729" y="34833"/>
                          <a:pt x="67893" y="12901"/>
                          <a:pt x="44413" y="0"/>
                        </a:cubicBezTo>
                        <a:cubicBezTo>
                          <a:pt x="37704" y="1032"/>
                          <a:pt x="30996" y="3870"/>
                          <a:pt x="24803" y="9289"/>
                        </a:cubicBezTo>
                        <a:cubicBezTo>
                          <a:pt x="-14416" y="43864"/>
                          <a:pt x="-3837" y="158168"/>
                          <a:pt x="33576" y="219061"/>
                        </a:cubicBezTo>
                        <a:cubicBezTo>
                          <a:pt x="50864" y="247185"/>
                          <a:pt x="85697" y="266537"/>
                          <a:pt x="119497" y="277116"/>
                        </a:cubicBezTo>
                        <a:cubicBezTo>
                          <a:pt x="143493" y="280728"/>
                          <a:pt x="144526" y="278406"/>
                          <a:pt x="149428" y="271955"/>
                        </a:cubicBezTo>
                        <a:cubicBezTo>
                          <a:pt x="163361" y="254410"/>
                          <a:pt x="152524" y="237896"/>
                          <a:pt x="152524" y="237896"/>
                        </a:cubicBezTo>
                        <a:close/>
                      </a:path>
                    </a:pathLst>
                  </a:custGeom>
                  <a:solidFill>
                    <a:srgbClr val="C8773A"/>
                  </a:solidFill>
                  <a:ln w="2579" cap="flat">
                    <a:noFill/>
                    <a:prstDash val="solid"/>
                    <a:miter/>
                  </a:ln>
                </p:spPr>
                <p:txBody>
                  <a:bodyPr rtlCol="0" anchor="ctr"/>
                  <a:lstStyle/>
                  <a:p>
                    <a:endParaRPr lang="fr-BE"/>
                  </a:p>
                </p:txBody>
              </p:sp>
              <p:sp>
                <p:nvSpPr>
                  <p:cNvPr id="28" name="Forme libre : forme 27">
                    <a:extLst>
                      <a:ext uri="{FF2B5EF4-FFF2-40B4-BE49-F238E27FC236}">
                        <a16:creationId xmlns:a16="http://schemas.microsoft.com/office/drawing/2014/main" id="{7BE4E849-B265-40CB-8DE2-54220E7478E1}"/>
                      </a:ext>
                    </a:extLst>
                  </p:cNvPr>
                  <p:cNvSpPr/>
                  <p:nvPr/>
                </p:nvSpPr>
                <p:spPr>
                  <a:xfrm>
                    <a:off x="1264925" y="2274876"/>
                    <a:ext cx="126530" cy="149376"/>
                  </a:xfrm>
                  <a:custGeom>
                    <a:avLst/>
                    <a:gdLst>
                      <a:gd name="connsiteX0" fmla="*/ 12484 w 126530"/>
                      <a:gd name="connsiteY0" fmla="*/ 109516 h 149376"/>
                      <a:gd name="connsiteX1" fmla="*/ 24353 w 126530"/>
                      <a:gd name="connsiteY1" fmla="*/ 1663 h 149376"/>
                      <a:gd name="connsiteX2" fmla="*/ 96600 w 126530"/>
                      <a:gd name="connsiteY2" fmla="*/ 83972 h 149376"/>
                      <a:gd name="connsiteX3" fmla="*/ 85505 w 126530"/>
                      <a:gd name="connsiteY3" fmla="*/ 114161 h 149376"/>
                      <a:gd name="connsiteX4" fmla="*/ 126530 w 126530"/>
                      <a:gd name="connsiteY4" fmla="*/ 142027 h 149376"/>
                      <a:gd name="connsiteX5" fmla="*/ 68991 w 126530"/>
                      <a:gd name="connsiteY5" fmla="*/ 148219 h 149376"/>
                      <a:gd name="connsiteX6" fmla="*/ 31836 w 126530"/>
                      <a:gd name="connsiteY6" fmla="*/ 100485 h 149376"/>
                      <a:gd name="connsiteX7" fmla="*/ 75184 w 126530"/>
                      <a:gd name="connsiteY7" fmla="*/ 129642 h 149376"/>
                      <a:gd name="connsiteX8" fmla="*/ 61767 w 126530"/>
                      <a:gd name="connsiteY8" fmla="*/ 82424 h 149376"/>
                      <a:gd name="connsiteX9" fmla="*/ 42157 w 126530"/>
                      <a:gd name="connsiteY9" fmla="*/ 14306 h 149376"/>
                      <a:gd name="connsiteX10" fmla="*/ 12484 w 126530"/>
                      <a:gd name="connsiteY10" fmla="*/ 109516 h 14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530" h="149376">
                        <a:moveTo>
                          <a:pt x="12484" y="109516"/>
                        </a:moveTo>
                        <a:cubicBezTo>
                          <a:pt x="12484" y="109516"/>
                          <a:pt x="-22349" y="16112"/>
                          <a:pt x="24353" y="1663"/>
                        </a:cubicBezTo>
                        <a:cubicBezTo>
                          <a:pt x="71313" y="-12786"/>
                          <a:pt x="113113" y="71329"/>
                          <a:pt x="96600" y="83972"/>
                        </a:cubicBezTo>
                        <a:cubicBezTo>
                          <a:pt x="79828" y="96615"/>
                          <a:pt x="62799" y="105646"/>
                          <a:pt x="85505" y="114161"/>
                        </a:cubicBezTo>
                        <a:cubicBezTo>
                          <a:pt x="107952" y="122417"/>
                          <a:pt x="126530" y="142027"/>
                          <a:pt x="126530" y="142027"/>
                        </a:cubicBezTo>
                        <a:cubicBezTo>
                          <a:pt x="126530" y="142027"/>
                          <a:pt x="92213" y="152864"/>
                          <a:pt x="68991" y="148219"/>
                        </a:cubicBezTo>
                        <a:cubicBezTo>
                          <a:pt x="45511" y="143575"/>
                          <a:pt x="31836" y="100485"/>
                          <a:pt x="31836" y="100485"/>
                        </a:cubicBezTo>
                        <a:cubicBezTo>
                          <a:pt x="31836" y="100485"/>
                          <a:pt x="57896" y="129642"/>
                          <a:pt x="75184" y="129642"/>
                        </a:cubicBezTo>
                        <a:cubicBezTo>
                          <a:pt x="92729" y="129642"/>
                          <a:pt x="33384" y="123191"/>
                          <a:pt x="61767" y="82424"/>
                        </a:cubicBezTo>
                        <a:cubicBezTo>
                          <a:pt x="89891" y="41398"/>
                          <a:pt x="61251" y="7597"/>
                          <a:pt x="42157" y="14306"/>
                        </a:cubicBezTo>
                        <a:cubicBezTo>
                          <a:pt x="-2481" y="30045"/>
                          <a:pt x="12484" y="109516"/>
                          <a:pt x="12484" y="109516"/>
                        </a:cubicBezTo>
                        <a:close/>
                      </a:path>
                    </a:pathLst>
                  </a:custGeom>
                  <a:solidFill>
                    <a:srgbClr val="8E4F21"/>
                  </a:solidFill>
                  <a:ln w="2579" cap="flat">
                    <a:noFill/>
                    <a:prstDash val="solid"/>
                    <a:miter/>
                  </a:ln>
                </p:spPr>
                <p:txBody>
                  <a:bodyPr rtlCol="0" anchor="ctr"/>
                  <a:lstStyle/>
                  <a:p>
                    <a:endParaRPr lang="fr-BE"/>
                  </a:p>
                </p:txBody>
              </p:sp>
            </p:grpSp>
            <p:grpSp>
              <p:nvGrpSpPr>
                <p:cNvPr id="29" name="Graphique 2">
                  <a:extLst>
                    <a:ext uri="{FF2B5EF4-FFF2-40B4-BE49-F238E27FC236}">
                      <a16:creationId xmlns:a16="http://schemas.microsoft.com/office/drawing/2014/main" id="{AEB573B8-AD11-46AC-8D4D-5EBF6070350D}"/>
                    </a:ext>
                  </a:extLst>
                </p:cNvPr>
                <p:cNvGrpSpPr/>
                <p:nvPr/>
              </p:nvGrpSpPr>
              <p:grpSpPr>
                <a:xfrm>
                  <a:off x="1268325" y="1515826"/>
                  <a:ext cx="994670" cy="1315979"/>
                  <a:chOff x="1268325" y="1515826"/>
                  <a:chExt cx="994670" cy="1315979"/>
                </a:xfrm>
              </p:grpSpPr>
              <p:sp>
                <p:nvSpPr>
                  <p:cNvPr id="30" name="Forme libre : forme 29">
                    <a:extLst>
                      <a:ext uri="{FF2B5EF4-FFF2-40B4-BE49-F238E27FC236}">
                        <a16:creationId xmlns:a16="http://schemas.microsoft.com/office/drawing/2014/main" id="{531F2B37-1CE5-48F3-9A11-E9535DE6A9D6}"/>
                      </a:ext>
                    </a:extLst>
                  </p:cNvPr>
                  <p:cNvSpPr/>
                  <p:nvPr/>
                </p:nvSpPr>
                <p:spPr>
                  <a:xfrm>
                    <a:off x="1314510" y="1600420"/>
                    <a:ext cx="933556" cy="1231386"/>
                  </a:xfrm>
                  <a:custGeom>
                    <a:avLst/>
                    <a:gdLst>
                      <a:gd name="connsiteX0" fmla="*/ 879393 w 933556"/>
                      <a:gd name="connsiteY0" fmla="*/ 227935 h 1231386"/>
                      <a:gd name="connsiteX1" fmla="*/ 929450 w 933556"/>
                      <a:gd name="connsiteY1" fmla="*/ 674829 h 1231386"/>
                      <a:gd name="connsiteX2" fmla="*/ 911904 w 933556"/>
                      <a:gd name="connsiteY2" fmla="*/ 991164 h 1231386"/>
                      <a:gd name="connsiteX3" fmla="*/ 610534 w 933556"/>
                      <a:gd name="connsiteY3" fmla="*/ 1228544 h 1231386"/>
                      <a:gd name="connsiteX4" fmla="*/ 111778 w 933556"/>
                      <a:gd name="connsiteY4" fmla="*/ 990132 h 1231386"/>
                      <a:gd name="connsiteX5" fmla="*/ 570 w 933556"/>
                      <a:gd name="connsiteY5" fmla="*/ 380942 h 1231386"/>
                      <a:gd name="connsiteX6" fmla="*/ 414438 w 933556"/>
                      <a:gd name="connsiteY6" fmla="*/ 15583 h 1231386"/>
                      <a:gd name="connsiteX7" fmla="*/ 879393 w 933556"/>
                      <a:gd name="connsiteY7" fmla="*/ 227935 h 1231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556" h="1231386">
                        <a:moveTo>
                          <a:pt x="879393" y="227935"/>
                        </a:moveTo>
                        <a:cubicBezTo>
                          <a:pt x="879393" y="227935"/>
                          <a:pt x="910356" y="464799"/>
                          <a:pt x="929450" y="674829"/>
                        </a:cubicBezTo>
                        <a:cubicBezTo>
                          <a:pt x="942093" y="814677"/>
                          <a:pt x="922483" y="953235"/>
                          <a:pt x="911904" y="991164"/>
                        </a:cubicBezTo>
                        <a:cubicBezTo>
                          <a:pt x="885328" y="1084310"/>
                          <a:pt x="686135" y="1218998"/>
                          <a:pt x="610534" y="1228544"/>
                        </a:cubicBezTo>
                        <a:cubicBezTo>
                          <a:pt x="481007" y="1245058"/>
                          <a:pt x="155383" y="1192679"/>
                          <a:pt x="111778" y="990132"/>
                        </a:cubicBezTo>
                        <a:cubicBezTo>
                          <a:pt x="92942" y="902663"/>
                          <a:pt x="76429" y="845898"/>
                          <a:pt x="570" y="380942"/>
                        </a:cubicBezTo>
                        <a:cubicBezTo>
                          <a:pt x="570" y="380942"/>
                          <a:pt x="-32973" y="94796"/>
                          <a:pt x="414438" y="15583"/>
                        </a:cubicBezTo>
                        <a:cubicBezTo>
                          <a:pt x="800954" y="-52793"/>
                          <a:pt x="861074" y="119566"/>
                          <a:pt x="879393" y="227935"/>
                        </a:cubicBezTo>
                        <a:close/>
                      </a:path>
                    </a:pathLst>
                  </a:custGeom>
                  <a:solidFill>
                    <a:srgbClr val="C8773A"/>
                  </a:solidFill>
                  <a:ln w="2579" cap="flat">
                    <a:noFill/>
                    <a:prstDash val="solid"/>
                    <a:miter/>
                  </a:ln>
                </p:spPr>
                <p:txBody>
                  <a:bodyPr rtlCol="0" anchor="ctr"/>
                  <a:lstStyle/>
                  <a:p>
                    <a:endParaRPr lang="fr-BE"/>
                  </a:p>
                </p:txBody>
              </p:sp>
              <p:sp>
                <p:nvSpPr>
                  <p:cNvPr id="31" name="Forme libre : forme 30">
                    <a:extLst>
                      <a:ext uri="{FF2B5EF4-FFF2-40B4-BE49-F238E27FC236}">
                        <a16:creationId xmlns:a16="http://schemas.microsoft.com/office/drawing/2014/main" id="{174AA2A3-7D6A-46DF-9379-C2080841B632}"/>
                      </a:ext>
                    </a:extLst>
                  </p:cNvPr>
                  <p:cNvSpPr/>
                  <p:nvPr/>
                </p:nvSpPr>
                <p:spPr>
                  <a:xfrm>
                    <a:off x="1522522" y="2321109"/>
                    <a:ext cx="229657" cy="118030"/>
                  </a:xfrm>
                  <a:custGeom>
                    <a:avLst/>
                    <a:gdLst>
                      <a:gd name="connsiteX0" fmla="*/ 9 w 229657"/>
                      <a:gd name="connsiteY0" fmla="*/ 56574 h 118030"/>
                      <a:gd name="connsiteX1" fmla="*/ 113538 w 229657"/>
                      <a:gd name="connsiteY1" fmla="*/ 117984 h 118030"/>
                      <a:gd name="connsiteX2" fmla="*/ 229648 w 229657"/>
                      <a:gd name="connsiteY2" fmla="*/ 61477 h 118030"/>
                      <a:gd name="connsiteX3" fmla="*/ 116119 w 229657"/>
                      <a:gd name="connsiteY3" fmla="*/ 67 h 118030"/>
                      <a:gd name="connsiteX4" fmla="*/ 9 w 229657"/>
                      <a:gd name="connsiteY4" fmla="*/ 56574 h 118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657" h="118030">
                        <a:moveTo>
                          <a:pt x="9" y="56574"/>
                        </a:moveTo>
                        <a:cubicBezTo>
                          <a:pt x="-765" y="89085"/>
                          <a:pt x="50065" y="116693"/>
                          <a:pt x="113538" y="117984"/>
                        </a:cubicBezTo>
                        <a:cubicBezTo>
                          <a:pt x="177012" y="119274"/>
                          <a:pt x="228874" y="93988"/>
                          <a:pt x="229648" y="61477"/>
                        </a:cubicBezTo>
                        <a:cubicBezTo>
                          <a:pt x="230422" y="28966"/>
                          <a:pt x="179592" y="1358"/>
                          <a:pt x="116119" y="67"/>
                        </a:cubicBezTo>
                        <a:cubicBezTo>
                          <a:pt x="52645" y="-1481"/>
                          <a:pt x="525" y="23806"/>
                          <a:pt x="9" y="56574"/>
                        </a:cubicBezTo>
                        <a:close/>
                      </a:path>
                    </a:pathLst>
                  </a:custGeom>
                  <a:solidFill>
                    <a:srgbClr val="9E4B27"/>
                  </a:solidFill>
                  <a:ln w="2579" cap="flat">
                    <a:noFill/>
                    <a:prstDash val="solid"/>
                    <a:miter/>
                  </a:ln>
                </p:spPr>
                <p:txBody>
                  <a:bodyPr rtlCol="0" anchor="ctr"/>
                  <a:lstStyle/>
                  <a:p>
                    <a:endParaRPr lang="fr-BE"/>
                  </a:p>
                </p:txBody>
              </p:sp>
              <p:sp>
                <p:nvSpPr>
                  <p:cNvPr id="32" name="Forme libre : forme 31">
                    <a:extLst>
                      <a:ext uri="{FF2B5EF4-FFF2-40B4-BE49-F238E27FC236}">
                        <a16:creationId xmlns:a16="http://schemas.microsoft.com/office/drawing/2014/main" id="{B23C9984-2A79-4A19-9B42-230EF60D3C09}"/>
                      </a:ext>
                    </a:extLst>
                  </p:cNvPr>
                  <p:cNvSpPr/>
                  <p:nvPr/>
                </p:nvSpPr>
                <p:spPr>
                  <a:xfrm>
                    <a:off x="2035332" y="2266204"/>
                    <a:ext cx="189679" cy="122877"/>
                  </a:xfrm>
                  <a:custGeom>
                    <a:avLst/>
                    <a:gdLst>
                      <a:gd name="connsiteX0" fmla="*/ 188760 w 189679"/>
                      <a:gd name="connsiteY0" fmla="*/ 40008 h 122877"/>
                      <a:gd name="connsiteX1" fmla="*/ 107999 w 189679"/>
                      <a:gd name="connsiteY1" fmla="*/ 118963 h 122877"/>
                      <a:gd name="connsiteX2" fmla="*/ 920 w 189679"/>
                      <a:gd name="connsiteY2" fmla="*/ 82840 h 122877"/>
                      <a:gd name="connsiteX3" fmla="*/ 81681 w 189679"/>
                      <a:gd name="connsiteY3" fmla="*/ 3885 h 122877"/>
                      <a:gd name="connsiteX4" fmla="*/ 188760 w 189679"/>
                      <a:gd name="connsiteY4" fmla="*/ 40008 h 122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679" h="122877">
                        <a:moveTo>
                          <a:pt x="188760" y="40008"/>
                        </a:moveTo>
                        <a:cubicBezTo>
                          <a:pt x="195984" y="71745"/>
                          <a:pt x="159861" y="107094"/>
                          <a:pt x="107999" y="118963"/>
                        </a:cubicBezTo>
                        <a:cubicBezTo>
                          <a:pt x="56136" y="130832"/>
                          <a:pt x="8144" y="114834"/>
                          <a:pt x="920" y="82840"/>
                        </a:cubicBezTo>
                        <a:cubicBezTo>
                          <a:pt x="-6305" y="51103"/>
                          <a:pt x="29818" y="15754"/>
                          <a:pt x="81681" y="3885"/>
                        </a:cubicBezTo>
                        <a:cubicBezTo>
                          <a:pt x="133543" y="-7984"/>
                          <a:pt x="181535" y="8271"/>
                          <a:pt x="188760" y="40008"/>
                        </a:cubicBezTo>
                        <a:close/>
                      </a:path>
                    </a:pathLst>
                  </a:custGeom>
                  <a:solidFill>
                    <a:srgbClr val="9E4B27"/>
                  </a:solidFill>
                  <a:ln w="2579" cap="flat">
                    <a:noFill/>
                    <a:prstDash val="solid"/>
                    <a:miter/>
                  </a:ln>
                </p:spPr>
                <p:txBody>
                  <a:bodyPr rtlCol="0" anchor="ctr"/>
                  <a:lstStyle/>
                  <a:p>
                    <a:endParaRPr lang="fr-BE"/>
                  </a:p>
                </p:txBody>
              </p:sp>
              <p:sp>
                <p:nvSpPr>
                  <p:cNvPr id="33" name="Forme libre : forme 32">
                    <a:extLst>
                      <a:ext uri="{FF2B5EF4-FFF2-40B4-BE49-F238E27FC236}">
                        <a16:creationId xmlns:a16="http://schemas.microsoft.com/office/drawing/2014/main" id="{D16843B9-1525-404E-84B6-59AB693309A1}"/>
                      </a:ext>
                    </a:extLst>
                  </p:cNvPr>
                  <p:cNvSpPr/>
                  <p:nvPr/>
                </p:nvSpPr>
                <p:spPr>
                  <a:xfrm>
                    <a:off x="1850218" y="2172298"/>
                    <a:ext cx="203304" cy="333470"/>
                  </a:xfrm>
                  <a:custGeom>
                    <a:avLst/>
                    <a:gdLst>
                      <a:gd name="connsiteX0" fmla="*/ 106563 w 203304"/>
                      <a:gd name="connsiteY0" fmla="*/ 281760 h 333470"/>
                      <a:gd name="connsiteX1" fmla="*/ 175455 w 203304"/>
                      <a:gd name="connsiteY1" fmla="*/ 232478 h 333470"/>
                      <a:gd name="connsiteX2" fmla="*/ 126173 w 203304"/>
                      <a:gd name="connsiteY2" fmla="*/ 0 h 333470"/>
                      <a:gd name="connsiteX3" fmla="*/ 188872 w 203304"/>
                      <a:gd name="connsiteY3" fmla="*/ 207708 h 333470"/>
                      <a:gd name="connsiteX4" fmla="*/ 110691 w 203304"/>
                      <a:gd name="connsiteY4" fmla="*/ 330010 h 333470"/>
                      <a:gd name="connsiteX5" fmla="*/ 0 w 203304"/>
                      <a:gd name="connsiteY5" fmla="*/ 281244 h 333470"/>
                      <a:gd name="connsiteX6" fmla="*/ 106563 w 203304"/>
                      <a:gd name="connsiteY6" fmla="*/ 281760 h 333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304" h="333470">
                        <a:moveTo>
                          <a:pt x="106563" y="281760"/>
                        </a:moveTo>
                        <a:cubicBezTo>
                          <a:pt x="183454" y="266279"/>
                          <a:pt x="185002" y="242283"/>
                          <a:pt x="175455" y="232478"/>
                        </a:cubicBezTo>
                        <a:cubicBezTo>
                          <a:pt x="132623" y="179067"/>
                          <a:pt x="77665" y="116368"/>
                          <a:pt x="126173" y="0"/>
                        </a:cubicBezTo>
                        <a:cubicBezTo>
                          <a:pt x="126173" y="0"/>
                          <a:pt x="109401" y="116368"/>
                          <a:pt x="188872" y="207708"/>
                        </a:cubicBezTo>
                        <a:cubicBezTo>
                          <a:pt x="223447" y="247185"/>
                          <a:pt x="195323" y="311691"/>
                          <a:pt x="110691" y="330010"/>
                        </a:cubicBezTo>
                        <a:cubicBezTo>
                          <a:pt x="21416" y="349362"/>
                          <a:pt x="0" y="281244"/>
                          <a:pt x="0" y="281244"/>
                        </a:cubicBezTo>
                        <a:cubicBezTo>
                          <a:pt x="0" y="281244"/>
                          <a:pt x="29415" y="296983"/>
                          <a:pt x="106563" y="281760"/>
                        </a:cubicBezTo>
                        <a:close/>
                      </a:path>
                    </a:pathLst>
                  </a:custGeom>
                  <a:solidFill>
                    <a:srgbClr val="8E4F21"/>
                  </a:solidFill>
                  <a:ln w="2579" cap="flat">
                    <a:noFill/>
                    <a:prstDash val="solid"/>
                    <a:miter/>
                  </a:ln>
                </p:spPr>
                <p:txBody>
                  <a:bodyPr rtlCol="0" anchor="ctr"/>
                  <a:lstStyle/>
                  <a:p>
                    <a:endParaRPr lang="fr-BE"/>
                  </a:p>
                </p:txBody>
              </p:sp>
              <p:sp>
                <p:nvSpPr>
                  <p:cNvPr id="34" name="Forme libre : forme 33">
                    <a:extLst>
                      <a:ext uri="{FF2B5EF4-FFF2-40B4-BE49-F238E27FC236}">
                        <a16:creationId xmlns:a16="http://schemas.microsoft.com/office/drawing/2014/main" id="{CED7A261-DE04-408A-AC72-43A45794D753}"/>
                      </a:ext>
                    </a:extLst>
                  </p:cNvPr>
                  <p:cNvSpPr/>
                  <p:nvPr/>
                </p:nvSpPr>
                <p:spPr>
                  <a:xfrm>
                    <a:off x="1268325" y="1515826"/>
                    <a:ext cx="994670" cy="959647"/>
                  </a:xfrm>
                  <a:custGeom>
                    <a:avLst/>
                    <a:gdLst>
                      <a:gd name="connsiteX0" fmla="*/ 454431 w 994670"/>
                      <a:gd name="connsiteY0" fmla="*/ 3418 h 959647"/>
                      <a:gd name="connsiteX1" fmla="*/ 3408 w 994670"/>
                      <a:gd name="connsiteY1" fmla="*/ 491854 h 959647"/>
                      <a:gd name="connsiteX2" fmla="*/ 133967 w 994670"/>
                      <a:gd name="connsiteY2" fmla="*/ 959648 h 959647"/>
                      <a:gd name="connsiteX3" fmla="*/ 95522 w 994670"/>
                      <a:gd name="connsiteY3" fmla="*/ 581388 h 959647"/>
                      <a:gd name="connsiteX4" fmla="*/ 120034 w 994670"/>
                      <a:gd name="connsiteY4" fmla="*/ 309690 h 959647"/>
                      <a:gd name="connsiteX5" fmla="*/ 229435 w 994670"/>
                      <a:gd name="connsiteY5" fmla="*/ 251894 h 959647"/>
                      <a:gd name="connsiteX6" fmla="*/ 519452 w 994670"/>
                      <a:gd name="connsiteY6" fmla="*/ 274599 h 959647"/>
                      <a:gd name="connsiteX7" fmla="*/ 667041 w 994670"/>
                      <a:gd name="connsiteY7" fmla="*/ 234606 h 959647"/>
                      <a:gd name="connsiteX8" fmla="*/ 740319 w 994670"/>
                      <a:gd name="connsiteY8" fmla="*/ 188420 h 959647"/>
                      <a:gd name="connsiteX9" fmla="*/ 852816 w 994670"/>
                      <a:gd name="connsiteY9" fmla="*/ 205966 h 959647"/>
                      <a:gd name="connsiteX10" fmla="*/ 929965 w 994670"/>
                      <a:gd name="connsiteY10" fmla="*/ 399998 h 959647"/>
                      <a:gd name="connsiteX11" fmla="*/ 962476 w 994670"/>
                      <a:gd name="connsiteY11" fmla="*/ 605642 h 959647"/>
                      <a:gd name="connsiteX12" fmla="*/ 990084 w 994670"/>
                      <a:gd name="connsiteY12" fmla="*/ 388129 h 959647"/>
                      <a:gd name="connsiteX13" fmla="*/ 454431 w 994670"/>
                      <a:gd name="connsiteY13" fmla="*/ 3418 h 95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4670" h="959647">
                        <a:moveTo>
                          <a:pt x="454431" y="3418"/>
                        </a:moveTo>
                        <a:cubicBezTo>
                          <a:pt x="77202" y="40315"/>
                          <a:pt x="-20588" y="249313"/>
                          <a:pt x="3408" y="491854"/>
                        </a:cubicBezTo>
                        <a:cubicBezTo>
                          <a:pt x="27404" y="734395"/>
                          <a:pt x="133967" y="959648"/>
                          <a:pt x="133967" y="959648"/>
                        </a:cubicBezTo>
                        <a:cubicBezTo>
                          <a:pt x="133967" y="959648"/>
                          <a:pt x="91652" y="685886"/>
                          <a:pt x="95522" y="581388"/>
                        </a:cubicBezTo>
                        <a:cubicBezTo>
                          <a:pt x="97070" y="537782"/>
                          <a:pt x="89329" y="363359"/>
                          <a:pt x="120034" y="309690"/>
                        </a:cubicBezTo>
                        <a:cubicBezTo>
                          <a:pt x="140418" y="274083"/>
                          <a:pt x="190216" y="261956"/>
                          <a:pt x="229435" y="251894"/>
                        </a:cubicBezTo>
                        <a:cubicBezTo>
                          <a:pt x="288780" y="236412"/>
                          <a:pt x="460881" y="268665"/>
                          <a:pt x="519452" y="274599"/>
                        </a:cubicBezTo>
                        <a:cubicBezTo>
                          <a:pt x="579055" y="280792"/>
                          <a:pt x="637884" y="248023"/>
                          <a:pt x="667041" y="234606"/>
                        </a:cubicBezTo>
                        <a:cubicBezTo>
                          <a:pt x="693875" y="222221"/>
                          <a:pt x="714259" y="201321"/>
                          <a:pt x="740319" y="188420"/>
                        </a:cubicBezTo>
                        <a:cubicBezTo>
                          <a:pt x="779022" y="169068"/>
                          <a:pt x="819790" y="178615"/>
                          <a:pt x="852816" y="205966"/>
                        </a:cubicBezTo>
                        <a:cubicBezTo>
                          <a:pt x="901583" y="246475"/>
                          <a:pt x="927643" y="389677"/>
                          <a:pt x="929965" y="399998"/>
                        </a:cubicBezTo>
                        <a:cubicBezTo>
                          <a:pt x="953187" y="501143"/>
                          <a:pt x="955251" y="611060"/>
                          <a:pt x="962476" y="605642"/>
                        </a:cubicBezTo>
                        <a:cubicBezTo>
                          <a:pt x="962476" y="605642"/>
                          <a:pt x="1009178" y="538814"/>
                          <a:pt x="990084" y="388129"/>
                        </a:cubicBezTo>
                        <a:cubicBezTo>
                          <a:pt x="970475" y="237186"/>
                          <a:pt x="831401" y="-33479"/>
                          <a:pt x="454431" y="3418"/>
                        </a:cubicBezTo>
                        <a:close/>
                      </a:path>
                    </a:pathLst>
                  </a:custGeom>
                  <a:solidFill>
                    <a:srgbClr val="35211B"/>
                  </a:solidFill>
                  <a:ln w="2579" cap="flat">
                    <a:noFill/>
                    <a:prstDash val="solid"/>
                    <a:miter/>
                  </a:ln>
                </p:spPr>
                <p:txBody>
                  <a:bodyPr rtlCol="0" anchor="ctr"/>
                  <a:lstStyle/>
                  <a:p>
                    <a:endParaRPr lang="fr-BE"/>
                  </a:p>
                </p:txBody>
              </p:sp>
            </p:grpSp>
            <p:sp>
              <p:nvSpPr>
                <p:cNvPr id="35" name="Forme libre : forme 34">
                  <a:extLst>
                    <a:ext uri="{FF2B5EF4-FFF2-40B4-BE49-F238E27FC236}">
                      <a16:creationId xmlns:a16="http://schemas.microsoft.com/office/drawing/2014/main" id="{88697601-5C27-4DD1-B950-4318F38D456A}"/>
                    </a:ext>
                  </a:extLst>
                </p:cNvPr>
                <p:cNvSpPr/>
                <p:nvPr/>
              </p:nvSpPr>
              <p:spPr>
                <a:xfrm>
                  <a:off x="1480185" y="2079531"/>
                  <a:ext cx="370978" cy="92964"/>
                </a:xfrm>
                <a:custGeom>
                  <a:avLst/>
                  <a:gdLst>
                    <a:gd name="connsiteX0" fmla="*/ 546 w 370978"/>
                    <a:gd name="connsiteY0" fmla="*/ 92510 h 92964"/>
                    <a:gd name="connsiteX1" fmla="*/ 99369 w 370978"/>
                    <a:gd name="connsiteY1" fmla="*/ 47872 h 92964"/>
                    <a:gd name="connsiteX2" fmla="*/ 275082 w 370978"/>
                    <a:gd name="connsiteY2" fmla="*/ 55097 h 92964"/>
                    <a:gd name="connsiteX3" fmla="*/ 370034 w 370978"/>
                    <a:gd name="connsiteY3" fmla="*/ 62837 h 92964"/>
                    <a:gd name="connsiteX4" fmla="*/ 241539 w 370978"/>
                    <a:gd name="connsiteY4" fmla="*/ 2202 h 92964"/>
                    <a:gd name="connsiteX5" fmla="*/ 81307 w 370978"/>
                    <a:gd name="connsiteY5" fmla="*/ 15877 h 92964"/>
                    <a:gd name="connsiteX6" fmla="*/ 546 w 370978"/>
                    <a:gd name="connsiteY6" fmla="*/ 92510 h 9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78" h="92964">
                      <a:moveTo>
                        <a:pt x="546" y="92510"/>
                      </a:moveTo>
                      <a:cubicBezTo>
                        <a:pt x="6481" y="97928"/>
                        <a:pt x="73308" y="53290"/>
                        <a:pt x="99369" y="47872"/>
                      </a:cubicBezTo>
                      <a:cubicBezTo>
                        <a:pt x="125429" y="42453"/>
                        <a:pt x="228638" y="41679"/>
                        <a:pt x="275082" y="55097"/>
                      </a:cubicBezTo>
                      <a:cubicBezTo>
                        <a:pt x="321526" y="68514"/>
                        <a:pt x="379064" y="90446"/>
                        <a:pt x="370034" y="62837"/>
                      </a:cubicBezTo>
                      <a:cubicBezTo>
                        <a:pt x="361003" y="35229"/>
                        <a:pt x="295465" y="6588"/>
                        <a:pt x="241539" y="2202"/>
                      </a:cubicBezTo>
                      <a:cubicBezTo>
                        <a:pt x="187612" y="-2184"/>
                        <a:pt x="116398" y="-1152"/>
                        <a:pt x="81307" y="15877"/>
                      </a:cubicBezTo>
                      <a:cubicBezTo>
                        <a:pt x="46216" y="32649"/>
                        <a:pt x="-5904" y="86575"/>
                        <a:pt x="546" y="92510"/>
                      </a:cubicBezTo>
                      <a:close/>
                    </a:path>
                  </a:pathLst>
                </a:custGeom>
                <a:solidFill>
                  <a:srgbClr val="35211B"/>
                </a:solidFill>
                <a:ln w="2579" cap="flat">
                  <a:noFill/>
                  <a:prstDash val="solid"/>
                  <a:miter/>
                </a:ln>
              </p:spPr>
              <p:txBody>
                <a:bodyPr rtlCol="0" anchor="ctr"/>
                <a:lstStyle/>
                <a:p>
                  <a:endParaRPr lang="fr-BE"/>
                </a:p>
              </p:txBody>
            </p:sp>
            <p:grpSp>
              <p:nvGrpSpPr>
                <p:cNvPr id="36" name="Graphique 2">
                  <a:extLst>
                    <a:ext uri="{FF2B5EF4-FFF2-40B4-BE49-F238E27FC236}">
                      <a16:creationId xmlns:a16="http://schemas.microsoft.com/office/drawing/2014/main" id="{AEB573B8-AD11-46AC-8D4D-5EBF6070350D}"/>
                    </a:ext>
                  </a:extLst>
                </p:cNvPr>
                <p:cNvGrpSpPr/>
                <p:nvPr/>
              </p:nvGrpSpPr>
              <p:grpSpPr>
                <a:xfrm>
                  <a:off x="1530529" y="2038445"/>
                  <a:ext cx="672820" cy="282279"/>
                  <a:chOff x="1530529" y="2038445"/>
                  <a:chExt cx="672820" cy="282279"/>
                </a:xfrm>
              </p:grpSpPr>
              <p:sp>
                <p:nvSpPr>
                  <p:cNvPr id="37" name="Forme libre : forme 36">
                    <a:extLst>
                      <a:ext uri="{FF2B5EF4-FFF2-40B4-BE49-F238E27FC236}">
                        <a16:creationId xmlns:a16="http://schemas.microsoft.com/office/drawing/2014/main" id="{5F44F980-1FDE-40F5-96E5-53A4B3E6B7EC}"/>
                      </a:ext>
                    </a:extLst>
                  </p:cNvPr>
                  <p:cNvSpPr/>
                  <p:nvPr/>
                </p:nvSpPr>
                <p:spPr>
                  <a:xfrm>
                    <a:off x="1963742" y="2038445"/>
                    <a:ext cx="239607" cy="101796"/>
                  </a:xfrm>
                  <a:custGeom>
                    <a:avLst/>
                    <a:gdLst>
                      <a:gd name="connsiteX0" fmla="*/ 239450 w 239607"/>
                      <a:gd name="connsiteY0" fmla="*/ 47932 h 101796"/>
                      <a:gd name="connsiteX1" fmla="*/ 168494 w 239607"/>
                      <a:gd name="connsiteY1" fmla="*/ 30903 h 101796"/>
                      <a:gd name="connsiteX2" fmla="*/ 58577 w 239607"/>
                      <a:gd name="connsiteY2" fmla="*/ 69090 h 101796"/>
                      <a:gd name="connsiteX3" fmla="*/ 6 w 239607"/>
                      <a:gd name="connsiteY3" fmla="*/ 92828 h 101796"/>
                      <a:gd name="connsiteX4" fmla="*/ 69930 w 239607"/>
                      <a:gd name="connsiteY4" fmla="*/ 20840 h 101796"/>
                      <a:gd name="connsiteX5" fmla="*/ 173913 w 239607"/>
                      <a:gd name="connsiteY5" fmla="*/ 2004 h 101796"/>
                      <a:gd name="connsiteX6" fmla="*/ 239450 w 239607"/>
                      <a:gd name="connsiteY6" fmla="*/ 47932 h 10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607" h="101796">
                        <a:moveTo>
                          <a:pt x="239450" y="47932"/>
                        </a:moveTo>
                        <a:cubicBezTo>
                          <a:pt x="236870" y="53093"/>
                          <a:pt x="186040" y="30387"/>
                          <a:pt x="168494" y="30903"/>
                        </a:cubicBezTo>
                        <a:cubicBezTo>
                          <a:pt x="150949" y="31419"/>
                          <a:pt x="85669" y="49738"/>
                          <a:pt x="58577" y="69090"/>
                        </a:cubicBezTo>
                        <a:cubicBezTo>
                          <a:pt x="31743" y="88442"/>
                          <a:pt x="-510" y="116308"/>
                          <a:pt x="6" y="92828"/>
                        </a:cubicBezTo>
                        <a:cubicBezTo>
                          <a:pt x="522" y="69348"/>
                          <a:pt x="36645" y="34515"/>
                          <a:pt x="69930" y="20840"/>
                        </a:cubicBezTo>
                        <a:cubicBezTo>
                          <a:pt x="103215" y="7423"/>
                          <a:pt x="148369" y="-4962"/>
                          <a:pt x="173913" y="2004"/>
                        </a:cubicBezTo>
                        <a:cubicBezTo>
                          <a:pt x="199199" y="8971"/>
                          <a:pt x="242547" y="42256"/>
                          <a:pt x="239450" y="47932"/>
                        </a:cubicBezTo>
                        <a:close/>
                      </a:path>
                    </a:pathLst>
                  </a:custGeom>
                  <a:solidFill>
                    <a:srgbClr val="35211B"/>
                  </a:solidFill>
                  <a:ln w="2579" cap="flat">
                    <a:noFill/>
                    <a:prstDash val="solid"/>
                    <a:miter/>
                  </a:ln>
                </p:spPr>
                <p:txBody>
                  <a:bodyPr rtlCol="0" anchor="ctr"/>
                  <a:lstStyle/>
                  <a:p>
                    <a:endParaRPr lang="fr-BE"/>
                  </a:p>
                </p:txBody>
              </p:sp>
              <p:sp>
                <p:nvSpPr>
                  <p:cNvPr id="38" name="Forme libre : forme 37">
                    <a:extLst>
                      <a:ext uri="{FF2B5EF4-FFF2-40B4-BE49-F238E27FC236}">
                        <a16:creationId xmlns:a16="http://schemas.microsoft.com/office/drawing/2014/main" id="{D0415308-EC37-40CB-ACAF-2E2D8A81CBB1}"/>
                      </a:ext>
                    </a:extLst>
                  </p:cNvPr>
                  <p:cNvSpPr/>
                  <p:nvPr/>
                </p:nvSpPr>
                <p:spPr>
                  <a:xfrm>
                    <a:off x="1992273" y="2111863"/>
                    <a:ext cx="164991" cy="111781"/>
                  </a:xfrm>
                  <a:custGeom>
                    <a:avLst/>
                    <a:gdLst>
                      <a:gd name="connsiteX0" fmla="*/ 134028 w 164991"/>
                      <a:gd name="connsiteY0" fmla="*/ 4960 h 111781"/>
                      <a:gd name="connsiteX1" fmla="*/ 17661 w 164991"/>
                      <a:gd name="connsiteY1" fmla="*/ 38245 h 111781"/>
                      <a:gd name="connsiteX2" fmla="*/ 115 w 164991"/>
                      <a:gd name="connsiteY2" fmla="*/ 111781 h 111781"/>
                      <a:gd name="connsiteX3" fmla="*/ 160089 w 164991"/>
                      <a:gd name="connsiteY3" fmla="*/ 29731 h 111781"/>
                      <a:gd name="connsiteX4" fmla="*/ 164991 w 164991"/>
                      <a:gd name="connsiteY4" fmla="*/ 32569 h 111781"/>
                      <a:gd name="connsiteX5" fmla="*/ 134028 w 164991"/>
                      <a:gd name="connsiteY5" fmla="*/ 4960 h 111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991" h="111781">
                        <a:moveTo>
                          <a:pt x="134028" y="4960"/>
                        </a:moveTo>
                        <a:cubicBezTo>
                          <a:pt x="101518" y="-8199"/>
                          <a:pt x="45011" y="5476"/>
                          <a:pt x="17661" y="38245"/>
                        </a:cubicBezTo>
                        <a:cubicBezTo>
                          <a:pt x="2179" y="56823"/>
                          <a:pt x="-659" y="88043"/>
                          <a:pt x="115" y="111781"/>
                        </a:cubicBezTo>
                        <a:cubicBezTo>
                          <a:pt x="16628" y="34375"/>
                          <a:pt x="93003" y="-7941"/>
                          <a:pt x="160089" y="29731"/>
                        </a:cubicBezTo>
                        <a:cubicBezTo>
                          <a:pt x="161637" y="30763"/>
                          <a:pt x="163443" y="31537"/>
                          <a:pt x="164991" y="32569"/>
                        </a:cubicBezTo>
                        <a:cubicBezTo>
                          <a:pt x="156734" y="20442"/>
                          <a:pt x="145639" y="9605"/>
                          <a:pt x="134028" y="4960"/>
                        </a:cubicBezTo>
                        <a:close/>
                      </a:path>
                    </a:pathLst>
                  </a:custGeom>
                  <a:solidFill>
                    <a:srgbClr val="8E4F21"/>
                  </a:solidFill>
                  <a:ln w="2579" cap="flat">
                    <a:noFill/>
                    <a:prstDash val="solid"/>
                    <a:miter/>
                  </a:ln>
                </p:spPr>
                <p:txBody>
                  <a:bodyPr rtlCol="0" anchor="ctr"/>
                  <a:lstStyle/>
                  <a:p>
                    <a:endParaRPr lang="fr-BE"/>
                  </a:p>
                </p:txBody>
              </p:sp>
              <p:sp>
                <p:nvSpPr>
                  <p:cNvPr id="39" name="Forme libre : forme 38">
                    <a:extLst>
                      <a:ext uri="{FF2B5EF4-FFF2-40B4-BE49-F238E27FC236}">
                        <a16:creationId xmlns:a16="http://schemas.microsoft.com/office/drawing/2014/main" id="{05E99892-4EEC-4659-B2D6-2F310C413BC6}"/>
                      </a:ext>
                    </a:extLst>
                  </p:cNvPr>
                  <p:cNvSpPr/>
                  <p:nvPr/>
                </p:nvSpPr>
                <p:spPr>
                  <a:xfrm>
                    <a:off x="1530529" y="2157774"/>
                    <a:ext cx="263440" cy="54259"/>
                  </a:xfrm>
                  <a:custGeom>
                    <a:avLst/>
                    <a:gdLst>
                      <a:gd name="connsiteX0" fmla="*/ 140880 w 263440"/>
                      <a:gd name="connsiteY0" fmla="*/ 75 h 54259"/>
                      <a:gd name="connsiteX1" fmla="*/ 0 w 263440"/>
                      <a:gd name="connsiteY1" fmla="*/ 54260 h 54259"/>
                      <a:gd name="connsiteX2" fmla="*/ 263440 w 263440"/>
                      <a:gd name="connsiteY2" fmla="*/ 39553 h 54259"/>
                      <a:gd name="connsiteX3" fmla="*/ 253378 w 263440"/>
                      <a:gd name="connsiteY3" fmla="*/ 31296 h 54259"/>
                      <a:gd name="connsiteX4" fmla="*/ 140880 w 263440"/>
                      <a:gd name="connsiteY4" fmla="*/ 75 h 54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40" h="54259">
                        <a:moveTo>
                          <a:pt x="140880" y="75"/>
                        </a:moveTo>
                        <a:cubicBezTo>
                          <a:pt x="67344" y="1623"/>
                          <a:pt x="14965" y="34650"/>
                          <a:pt x="0" y="54260"/>
                        </a:cubicBezTo>
                        <a:cubicBezTo>
                          <a:pt x="83599" y="8590"/>
                          <a:pt x="180615" y="3946"/>
                          <a:pt x="263440" y="39553"/>
                        </a:cubicBezTo>
                        <a:cubicBezTo>
                          <a:pt x="260344" y="36714"/>
                          <a:pt x="256990" y="33876"/>
                          <a:pt x="253378" y="31296"/>
                        </a:cubicBezTo>
                        <a:cubicBezTo>
                          <a:pt x="224479" y="8590"/>
                          <a:pt x="189130" y="-957"/>
                          <a:pt x="140880" y="75"/>
                        </a:cubicBezTo>
                        <a:close/>
                      </a:path>
                    </a:pathLst>
                  </a:custGeom>
                  <a:solidFill>
                    <a:srgbClr val="8E4F21"/>
                  </a:solidFill>
                  <a:ln w="2579" cap="flat">
                    <a:noFill/>
                    <a:prstDash val="solid"/>
                    <a:miter/>
                  </a:ln>
                </p:spPr>
                <p:txBody>
                  <a:bodyPr rtlCol="0" anchor="ctr"/>
                  <a:lstStyle/>
                  <a:p>
                    <a:endParaRPr lang="fr-BE"/>
                  </a:p>
                </p:txBody>
              </p:sp>
              <p:sp>
                <p:nvSpPr>
                  <p:cNvPr id="40" name="Forme libre : forme 39">
                    <a:extLst>
                      <a:ext uri="{FF2B5EF4-FFF2-40B4-BE49-F238E27FC236}">
                        <a16:creationId xmlns:a16="http://schemas.microsoft.com/office/drawing/2014/main" id="{04A6D056-7D75-49FE-9A6B-34BB1E6D24CB}"/>
                      </a:ext>
                    </a:extLst>
                  </p:cNvPr>
                  <p:cNvSpPr/>
                  <p:nvPr/>
                </p:nvSpPr>
                <p:spPr>
                  <a:xfrm>
                    <a:off x="1552813" y="2265462"/>
                    <a:ext cx="261540" cy="55262"/>
                  </a:xfrm>
                  <a:custGeom>
                    <a:avLst/>
                    <a:gdLst>
                      <a:gd name="connsiteX0" fmla="*/ 203744 w 261540"/>
                      <a:gd name="connsiteY0" fmla="*/ 5659 h 55262"/>
                      <a:gd name="connsiteX1" fmla="*/ 141818 w 261540"/>
                      <a:gd name="connsiteY1" fmla="*/ 19076 h 55262"/>
                      <a:gd name="connsiteX2" fmla="*/ 56929 w 261540"/>
                      <a:gd name="connsiteY2" fmla="*/ 2563 h 55262"/>
                      <a:gd name="connsiteX3" fmla="*/ 29837 w 261540"/>
                      <a:gd name="connsiteY3" fmla="*/ 498 h 55262"/>
                      <a:gd name="connsiteX4" fmla="*/ 5067 w 261540"/>
                      <a:gd name="connsiteY4" fmla="*/ 23978 h 55262"/>
                      <a:gd name="connsiteX5" fmla="*/ 96406 w 261540"/>
                      <a:gd name="connsiteY5" fmla="*/ 46168 h 55262"/>
                      <a:gd name="connsiteX6" fmla="*/ 141560 w 261540"/>
                      <a:gd name="connsiteY6" fmla="*/ 54941 h 55262"/>
                      <a:gd name="connsiteX7" fmla="*/ 261541 w 261540"/>
                      <a:gd name="connsiteY7" fmla="*/ 7723 h 55262"/>
                      <a:gd name="connsiteX8" fmla="*/ 203744 w 261540"/>
                      <a:gd name="connsiteY8" fmla="*/ 5659 h 5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540" h="55262">
                        <a:moveTo>
                          <a:pt x="203744" y="5659"/>
                        </a:moveTo>
                        <a:cubicBezTo>
                          <a:pt x="183102" y="10561"/>
                          <a:pt x="162976" y="18302"/>
                          <a:pt x="141818" y="19076"/>
                        </a:cubicBezTo>
                        <a:cubicBezTo>
                          <a:pt x="112920" y="20366"/>
                          <a:pt x="85311" y="9013"/>
                          <a:pt x="56929" y="2563"/>
                        </a:cubicBezTo>
                        <a:cubicBezTo>
                          <a:pt x="46092" y="-18"/>
                          <a:pt x="37577" y="-534"/>
                          <a:pt x="29837" y="498"/>
                        </a:cubicBezTo>
                        <a:cubicBezTo>
                          <a:pt x="13839" y="2821"/>
                          <a:pt x="-10673" y="20366"/>
                          <a:pt x="5067" y="23978"/>
                        </a:cubicBezTo>
                        <a:cubicBezTo>
                          <a:pt x="26998" y="29397"/>
                          <a:pt x="68798" y="38944"/>
                          <a:pt x="96406" y="46168"/>
                        </a:cubicBezTo>
                        <a:cubicBezTo>
                          <a:pt x="111372" y="50039"/>
                          <a:pt x="126337" y="53909"/>
                          <a:pt x="141560" y="54941"/>
                        </a:cubicBezTo>
                        <a:cubicBezTo>
                          <a:pt x="178457" y="57779"/>
                          <a:pt x="241673" y="41782"/>
                          <a:pt x="261541" y="7723"/>
                        </a:cubicBezTo>
                        <a:cubicBezTo>
                          <a:pt x="245801" y="-2598"/>
                          <a:pt x="221289" y="1530"/>
                          <a:pt x="203744" y="5659"/>
                        </a:cubicBezTo>
                        <a:close/>
                      </a:path>
                    </a:pathLst>
                  </a:custGeom>
                  <a:solidFill>
                    <a:srgbClr val="000000"/>
                  </a:solidFill>
                  <a:ln w="2579" cap="flat">
                    <a:noFill/>
                    <a:prstDash val="solid"/>
                    <a:miter/>
                  </a:ln>
                </p:spPr>
                <p:txBody>
                  <a:bodyPr rtlCol="0" anchor="ctr"/>
                  <a:lstStyle/>
                  <a:p>
                    <a:endParaRPr lang="fr-BE"/>
                  </a:p>
                </p:txBody>
              </p:sp>
              <p:sp>
                <p:nvSpPr>
                  <p:cNvPr id="41" name="Forme libre : forme 40">
                    <a:extLst>
                      <a:ext uri="{FF2B5EF4-FFF2-40B4-BE49-F238E27FC236}">
                        <a16:creationId xmlns:a16="http://schemas.microsoft.com/office/drawing/2014/main" id="{BDC71E44-F480-4224-B4F2-5CF98F400146}"/>
                      </a:ext>
                    </a:extLst>
                  </p:cNvPr>
                  <p:cNvSpPr/>
                  <p:nvPr/>
                </p:nvSpPr>
                <p:spPr>
                  <a:xfrm>
                    <a:off x="1992791" y="2212331"/>
                    <a:ext cx="173210" cy="65887"/>
                  </a:xfrm>
                  <a:custGeom>
                    <a:avLst/>
                    <a:gdLst>
                      <a:gd name="connsiteX0" fmla="*/ 63071 w 173210"/>
                      <a:gd name="connsiteY0" fmla="*/ 28601 h 65887"/>
                      <a:gd name="connsiteX1" fmla="*/ 171182 w 173210"/>
                      <a:gd name="connsiteY1" fmla="*/ 477 h 65887"/>
                      <a:gd name="connsiteX2" fmla="*/ 137124 w 173210"/>
                      <a:gd name="connsiteY2" fmla="*/ 42792 h 65887"/>
                      <a:gd name="connsiteX3" fmla="*/ 101517 w 173210"/>
                      <a:gd name="connsiteY3" fmla="*/ 60854 h 65887"/>
                      <a:gd name="connsiteX4" fmla="*/ 17143 w 173210"/>
                      <a:gd name="connsiteY4" fmla="*/ 62402 h 65887"/>
                      <a:gd name="connsiteX5" fmla="*/ 3468 w 173210"/>
                      <a:gd name="connsiteY5" fmla="*/ 38406 h 65887"/>
                      <a:gd name="connsiteX6" fmla="*/ 63071 w 173210"/>
                      <a:gd name="connsiteY6" fmla="*/ 28601 h 6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210" h="65887">
                        <a:moveTo>
                          <a:pt x="63071" y="28601"/>
                        </a:moveTo>
                        <a:cubicBezTo>
                          <a:pt x="107709" y="30149"/>
                          <a:pt x="161636" y="-4426"/>
                          <a:pt x="171182" y="477"/>
                        </a:cubicBezTo>
                        <a:cubicBezTo>
                          <a:pt x="180729" y="5637"/>
                          <a:pt x="154411" y="31439"/>
                          <a:pt x="137124" y="42792"/>
                        </a:cubicBezTo>
                        <a:cubicBezTo>
                          <a:pt x="128867" y="48211"/>
                          <a:pt x="119062" y="52597"/>
                          <a:pt x="101517" y="60854"/>
                        </a:cubicBezTo>
                        <a:cubicBezTo>
                          <a:pt x="85777" y="68336"/>
                          <a:pt x="26690" y="66272"/>
                          <a:pt x="17143" y="62402"/>
                        </a:cubicBezTo>
                        <a:cubicBezTo>
                          <a:pt x="9145" y="59048"/>
                          <a:pt x="-7111" y="47695"/>
                          <a:pt x="3468" y="38406"/>
                        </a:cubicBezTo>
                        <a:cubicBezTo>
                          <a:pt x="9403" y="32987"/>
                          <a:pt x="55073" y="28343"/>
                          <a:pt x="63071" y="28601"/>
                        </a:cubicBezTo>
                        <a:close/>
                      </a:path>
                    </a:pathLst>
                  </a:custGeom>
                  <a:solidFill>
                    <a:srgbClr val="000000"/>
                  </a:solidFill>
                  <a:ln w="2579" cap="flat">
                    <a:noFill/>
                    <a:prstDash val="solid"/>
                    <a:miter/>
                  </a:ln>
                </p:spPr>
                <p:txBody>
                  <a:bodyPr rtlCol="0" anchor="ctr"/>
                  <a:lstStyle/>
                  <a:p>
                    <a:endParaRPr lang="fr-BE"/>
                  </a:p>
                </p:txBody>
              </p:sp>
            </p:grpSp>
            <p:grpSp>
              <p:nvGrpSpPr>
                <p:cNvPr id="42" name="Graphique 2">
                  <a:extLst>
                    <a:ext uri="{FF2B5EF4-FFF2-40B4-BE49-F238E27FC236}">
                      <a16:creationId xmlns:a16="http://schemas.microsoft.com/office/drawing/2014/main" id="{AEB573B8-AD11-46AC-8D4D-5EBF6070350D}"/>
                    </a:ext>
                  </a:extLst>
                </p:cNvPr>
                <p:cNvGrpSpPr/>
                <p:nvPr/>
              </p:nvGrpSpPr>
              <p:grpSpPr>
                <a:xfrm>
                  <a:off x="1694049" y="2468429"/>
                  <a:ext cx="395684" cy="247884"/>
                  <a:chOff x="1694049" y="2468429"/>
                  <a:chExt cx="395684" cy="247884"/>
                </a:xfrm>
              </p:grpSpPr>
              <p:sp>
                <p:nvSpPr>
                  <p:cNvPr id="43" name="Forme libre : forme 42">
                    <a:extLst>
                      <a:ext uri="{FF2B5EF4-FFF2-40B4-BE49-F238E27FC236}">
                        <a16:creationId xmlns:a16="http://schemas.microsoft.com/office/drawing/2014/main" id="{818483D6-1D25-4F96-BF09-6CF9F6A04A43}"/>
                      </a:ext>
                    </a:extLst>
                  </p:cNvPr>
                  <p:cNvSpPr/>
                  <p:nvPr/>
                </p:nvSpPr>
                <p:spPr>
                  <a:xfrm>
                    <a:off x="1836801" y="2643962"/>
                    <a:ext cx="179073" cy="72351"/>
                  </a:xfrm>
                  <a:custGeom>
                    <a:avLst/>
                    <a:gdLst>
                      <a:gd name="connsiteX0" fmla="*/ 106563 w 179073"/>
                      <a:gd name="connsiteY0" fmla="*/ 70440 h 72351"/>
                      <a:gd name="connsiteX1" fmla="*/ 0 w 179073"/>
                      <a:gd name="connsiteY1" fmla="*/ 33027 h 72351"/>
                      <a:gd name="connsiteX2" fmla="*/ 179067 w 179073"/>
                      <a:gd name="connsiteY2" fmla="*/ 0 h 72351"/>
                      <a:gd name="connsiteX3" fmla="*/ 106563 w 179073"/>
                      <a:gd name="connsiteY3" fmla="*/ 70440 h 72351"/>
                    </a:gdLst>
                    <a:ahLst/>
                    <a:cxnLst>
                      <a:cxn ang="0">
                        <a:pos x="connsiteX0" y="connsiteY0"/>
                      </a:cxn>
                      <a:cxn ang="0">
                        <a:pos x="connsiteX1" y="connsiteY1"/>
                      </a:cxn>
                      <a:cxn ang="0">
                        <a:pos x="connsiteX2" y="connsiteY2"/>
                      </a:cxn>
                      <a:cxn ang="0">
                        <a:pos x="connsiteX3" y="connsiteY3"/>
                      </a:cxn>
                    </a:cxnLst>
                    <a:rect l="l" t="t" r="r" b="b"/>
                    <a:pathLst>
                      <a:path w="179073" h="72351">
                        <a:moveTo>
                          <a:pt x="106563" y="70440"/>
                        </a:moveTo>
                        <a:cubicBezTo>
                          <a:pt x="32253" y="82567"/>
                          <a:pt x="0" y="33027"/>
                          <a:pt x="0" y="33027"/>
                        </a:cubicBezTo>
                        <a:lnTo>
                          <a:pt x="179067" y="0"/>
                        </a:lnTo>
                        <a:cubicBezTo>
                          <a:pt x="179067" y="0"/>
                          <a:pt x="181131" y="58313"/>
                          <a:pt x="106563" y="70440"/>
                        </a:cubicBezTo>
                        <a:close/>
                      </a:path>
                    </a:pathLst>
                  </a:custGeom>
                  <a:solidFill>
                    <a:srgbClr val="8E4F21"/>
                  </a:solidFill>
                  <a:ln w="2579" cap="flat">
                    <a:noFill/>
                    <a:prstDash val="solid"/>
                    <a:miter/>
                  </a:ln>
                </p:spPr>
                <p:txBody>
                  <a:bodyPr rtlCol="0" anchor="ctr"/>
                  <a:lstStyle/>
                  <a:p>
                    <a:endParaRPr lang="fr-BE"/>
                  </a:p>
                </p:txBody>
              </p:sp>
              <p:sp>
                <p:nvSpPr>
                  <p:cNvPr id="44" name="Forme libre : forme 43">
                    <a:extLst>
                      <a:ext uri="{FF2B5EF4-FFF2-40B4-BE49-F238E27FC236}">
                        <a16:creationId xmlns:a16="http://schemas.microsoft.com/office/drawing/2014/main" id="{41B17971-078F-432A-BA67-335EE05EE4F0}"/>
                      </a:ext>
                    </a:extLst>
                  </p:cNvPr>
                  <p:cNvSpPr/>
                  <p:nvPr/>
                </p:nvSpPr>
                <p:spPr>
                  <a:xfrm>
                    <a:off x="1694049" y="2468429"/>
                    <a:ext cx="395684" cy="204268"/>
                  </a:xfrm>
                  <a:custGeom>
                    <a:avLst/>
                    <a:gdLst>
                      <a:gd name="connsiteX0" fmla="*/ 223514 w 395684"/>
                      <a:gd name="connsiteY0" fmla="*/ 71293 h 204268"/>
                      <a:gd name="connsiteX1" fmla="*/ 22256 w 395684"/>
                      <a:gd name="connsiteY1" fmla="*/ 62262 h 204268"/>
                      <a:gd name="connsiteX2" fmla="*/ 582 w 395684"/>
                      <a:gd name="connsiteY2" fmla="*/ 52973 h 204268"/>
                      <a:gd name="connsiteX3" fmla="*/ 11677 w 395684"/>
                      <a:gd name="connsiteY3" fmla="*/ 67422 h 204268"/>
                      <a:gd name="connsiteX4" fmla="*/ 25095 w 395684"/>
                      <a:gd name="connsiteY4" fmla="*/ 73099 h 204268"/>
                      <a:gd name="connsiteX5" fmla="*/ 228932 w 395684"/>
                      <a:gd name="connsiteY5" fmla="*/ 197981 h 204268"/>
                      <a:gd name="connsiteX6" fmla="*/ 389938 w 395684"/>
                      <a:gd name="connsiteY6" fmla="*/ 14528 h 204268"/>
                      <a:gd name="connsiteX7" fmla="*/ 395356 w 395684"/>
                      <a:gd name="connsiteY7" fmla="*/ 78 h 204268"/>
                      <a:gd name="connsiteX8" fmla="*/ 387615 w 395684"/>
                      <a:gd name="connsiteY8" fmla="*/ 6529 h 204268"/>
                      <a:gd name="connsiteX9" fmla="*/ 223514 w 395684"/>
                      <a:gd name="connsiteY9" fmla="*/ 71293 h 20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684" h="204268">
                        <a:moveTo>
                          <a:pt x="223514" y="71293"/>
                        </a:moveTo>
                        <a:cubicBezTo>
                          <a:pt x="117208" y="82129"/>
                          <a:pt x="37996" y="66648"/>
                          <a:pt x="22256" y="62262"/>
                        </a:cubicBezTo>
                        <a:cubicBezTo>
                          <a:pt x="19418" y="61488"/>
                          <a:pt x="3937" y="49619"/>
                          <a:pt x="582" y="52973"/>
                        </a:cubicBezTo>
                        <a:cubicBezTo>
                          <a:pt x="-2772" y="56327"/>
                          <a:pt x="9355" y="65874"/>
                          <a:pt x="11677" y="67422"/>
                        </a:cubicBezTo>
                        <a:cubicBezTo>
                          <a:pt x="12967" y="68196"/>
                          <a:pt x="15290" y="70260"/>
                          <a:pt x="25095" y="73099"/>
                        </a:cubicBezTo>
                        <a:cubicBezTo>
                          <a:pt x="29481" y="94514"/>
                          <a:pt x="60960" y="235395"/>
                          <a:pt x="228932" y="197981"/>
                        </a:cubicBezTo>
                        <a:cubicBezTo>
                          <a:pt x="392260" y="161858"/>
                          <a:pt x="386841" y="21752"/>
                          <a:pt x="389938" y="14528"/>
                        </a:cubicBezTo>
                        <a:cubicBezTo>
                          <a:pt x="390970" y="11947"/>
                          <a:pt x="397162" y="853"/>
                          <a:pt x="395356" y="78"/>
                        </a:cubicBezTo>
                        <a:cubicBezTo>
                          <a:pt x="393550" y="-696"/>
                          <a:pt x="389680" y="4465"/>
                          <a:pt x="387615" y="6529"/>
                        </a:cubicBezTo>
                        <a:cubicBezTo>
                          <a:pt x="381681" y="12980"/>
                          <a:pt x="369038" y="56327"/>
                          <a:pt x="223514" y="71293"/>
                        </a:cubicBezTo>
                        <a:close/>
                      </a:path>
                    </a:pathLst>
                  </a:custGeom>
                  <a:solidFill>
                    <a:srgbClr val="580D00"/>
                  </a:solidFill>
                  <a:ln w="2579" cap="flat">
                    <a:noFill/>
                    <a:prstDash val="solid"/>
                    <a:miter/>
                  </a:ln>
                </p:spPr>
                <p:txBody>
                  <a:bodyPr rtlCol="0" anchor="ctr"/>
                  <a:lstStyle/>
                  <a:p>
                    <a:endParaRPr lang="fr-BE"/>
                  </a:p>
                </p:txBody>
              </p:sp>
              <p:sp>
                <p:nvSpPr>
                  <p:cNvPr id="45" name="Forme libre : forme 44">
                    <a:extLst>
                      <a:ext uri="{FF2B5EF4-FFF2-40B4-BE49-F238E27FC236}">
                        <a16:creationId xmlns:a16="http://schemas.microsoft.com/office/drawing/2014/main" id="{C0CB9E62-E0C0-4D25-9A00-E28D02849B39}"/>
                      </a:ext>
                    </a:extLst>
                  </p:cNvPr>
                  <p:cNvSpPr/>
                  <p:nvPr/>
                </p:nvSpPr>
                <p:spPr>
                  <a:xfrm>
                    <a:off x="1900532" y="2585056"/>
                    <a:ext cx="134171" cy="73871"/>
                  </a:xfrm>
                  <a:custGeom>
                    <a:avLst/>
                    <a:gdLst>
                      <a:gd name="connsiteX0" fmla="*/ 0 w 134171"/>
                      <a:gd name="connsiteY0" fmla="*/ 24073 h 73871"/>
                      <a:gd name="connsiteX1" fmla="*/ 48766 w 134171"/>
                      <a:gd name="connsiteY1" fmla="*/ 73872 h 73871"/>
                      <a:gd name="connsiteX2" fmla="*/ 134171 w 134171"/>
                      <a:gd name="connsiteY2" fmla="*/ 28202 h 73871"/>
                      <a:gd name="connsiteX3" fmla="*/ 0 w 134171"/>
                      <a:gd name="connsiteY3" fmla="*/ 24073 h 73871"/>
                    </a:gdLst>
                    <a:ahLst/>
                    <a:cxnLst>
                      <a:cxn ang="0">
                        <a:pos x="connsiteX0" y="connsiteY0"/>
                      </a:cxn>
                      <a:cxn ang="0">
                        <a:pos x="connsiteX1" y="connsiteY1"/>
                      </a:cxn>
                      <a:cxn ang="0">
                        <a:pos x="connsiteX2" y="connsiteY2"/>
                      </a:cxn>
                      <a:cxn ang="0">
                        <a:pos x="connsiteX3" y="connsiteY3"/>
                      </a:cxn>
                    </a:cxnLst>
                    <a:rect l="l" t="t" r="r" b="b"/>
                    <a:pathLst>
                      <a:path w="134171" h="73871">
                        <a:moveTo>
                          <a:pt x="0" y="24073"/>
                        </a:moveTo>
                        <a:cubicBezTo>
                          <a:pt x="26060" y="54004"/>
                          <a:pt x="19868" y="48844"/>
                          <a:pt x="48766" y="73872"/>
                        </a:cubicBezTo>
                        <a:cubicBezTo>
                          <a:pt x="83341" y="62519"/>
                          <a:pt x="115336" y="46521"/>
                          <a:pt x="134171" y="28202"/>
                        </a:cubicBezTo>
                        <a:cubicBezTo>
                          <a:pt x="88760" y="-9211"/>
                          <a:pt x="60119" y="-8179"/>
                          <a:pt x="0" y="24073"/>
                        </a:cubicBezTo>
                        <a:close/>
                      </a:path>
                    </a:pathLst>
                  </a:custGeom>
                  <a:solidFill>
                    <a:srgbClr val="CFD1D2"/>
                  </a:solidFill>
                  <a:ln w="2579" cap="flat">
                    <a:noFill/>
                    <a:prstDash val="solid"/>
                    <a:miter/>
                  </a:ln>
                </p:spPr>
                <p:txBody>
                  <a:bodyPr rtlCol="0" anchor="ctr"/>
                  <a:lstStyle/>
                  <a:p>
                    <a:endParaRPr lang="fr-BE"/>
                  </a:p>
                </p:txBody>
              </p:sp>
              <p:sp>
                <p:nvSpPr>
                  <p:cNvPr id="46" name="Forme libre : forme 45">
                    <a:extLst>
                      <a:ext uri="{FF2B5EF4-FFF2-40B4-BE49-F238E27FC236}">
                        <a16:creationId xmlns:a16="http://schemas.microsoft.com/office/drawing/2014/main" id="{6993ED13-804F-4BD8-A1B1-AC942F7D40D1}"/>
                      </a:ext>
                    </a:extLst>
                  </p:cNvPr>
                  <p:cNvSpPr/>
                  <p:nvPr/>
                </p:nvSpPr>
                <p:spPr>
                  <a:xfrm>
                    <a:off x="1780036" y="2585489"/>
                    <a:ext cx="251055" cy="104630"/>
                  </a:xfrm>
                  <a:custGeom>
                    <a:avLst/>
                    <a:gdLst>
                      <a:gd name="connsiteX0" fmla="*/ 0 w 251055"/>
                      <a:gd name="connsiteY0" fmla="*/ 58990 h 104630"/>
                      <a:gd name="connsiteX1" fmla="*/ 146557 w 251055"/>
                      <a:gd name="connsiteY1" fmla="*/ 98467 h 104630"/>
                      <a:gd name="connsiteX2" fmla="*/ 251056 w 251055"/>
                      <a:gd name="connsiteY2" fmla="*/ 45572 h 104630"/>
                      <a:gd name="connsiteX3" fmla="*/ 0 w 251055"/>
                      <a:gd name="connsiteY3" fmla="*/ 58990 h 104630"/>
                    </a:gdLst>
                    <a:ahLst/>
                    <a:cxnLst>
                      <a:cxn ang="0">
                        <a:pos x="connsiteX0" y="connsiteY0"/>
                      </a:cxn>
                      <a:cxn ang="0">
                        <a:pos x="connsiteX1" y="connsiteY1"/>
                      </a:cxn>
                      <a:cxn ang="0">
                        <a:pos x="connsiteX2" y="connsiteY2"/>
                      </a:cxn>
                      <a:cxn ang="0">
                        <a:pos x="connsiteX3" y="connsiteY3"/>
                      </a:cxn>
                    </a:cxnLst>
                    <a:rect l="l" t="t" r="r" b="b"/>
                    <a:pathLst>
                      <a:path w="251055" h="104630">
                        <a:moveTo>
                          <a:pt x="0" y="58990"/>
                        </a:moveTo>
                        <a:cubicBezTo>
                          <a:pt x="29673" y="91500"/>
                          <a:pt x="63731" y="116786"/>
                          <a:pt x="146557" y="98467"/>
                        </a:cubicBezTo>
                        <a:cubicBezTo>
                          <a:pt x="194549" y="87888"/>
                          <a:pt x="227834" y="68278"/>
                          <a:pt x="251056" y="45572"/>
                        </a:cubicBezTo>
                        <a:cubicBezTo>
                          <a:pt x="186808" y="-34156"/>
                          <a:pt x="81793" y="4031"/>
                          <a:pt x="0" y="58990"/>
                        </a:cubicBezTo>
                        <a:close/>
                      </a:path>
                    </a:pathLst>
                  </a:custGeom>
                  <a:solidFill>
                    <a:srgbClr val="FF4A19"/>
                  </a:solidFill>
                  <a:ln w="2579" cap="flat">
                    <a:noFill/>
                    <a:prstDash val="solid"/>
                    <a:miter/>
                  </a:ln>
                </p:spPr>
                <p:txBody>
                  <a:bodyPr rtlCol="0" anchor="ctr"/>
                  <a:lstStyle/>
                  <a:p>
                    <a:endParaRPr lang="fr-BE"/>
                  </a:p>
                </p:txBody>
              </p:sp>
              <p:sp>
                <p:nvSpPr>
                  <p:cNvPr id="47" name="Forme libre : forme 46">
                    <a:extLst>
                      <a:ext uri="{FF2B5EF4-FFF2-40B4-BE49-F238E27FC236}">
                        <a16:creationId xmlns:a16="http://schemas.microsoft.com/office/drawing/2014/main" id="{67007186-D6C4-42D0-9F3D-B0A968732209}"/>
                      </a:ext>
                    </a:extLst>
                  </p:cNvPr>
                  <p:cNvSpPr/>
                  <p:nvPr/>
                </p:nvSpPr>
                <p:spPr>
                  <a:xfrm>
                    <a:off x="1752170" y="2489149"/>
                    <a:ext cx="315044" cy="83347"/>
                  </a:xfrm>
                  <a:custGeom>
                    <a:avLst/>
                    <a:gdLst>
                      <a:gd name="connsiteX0" fmla="*/ 0 w 315044"/>
                      <a:gd name="connsiteY0" fmla="*/ 49540 h 83347"/>
                      <a:gd name="connsiteX1" fmla="*/ 26060 w 315044"/>
                      <a:gd name="connsiteY1" fmla="*/ 76891 h 83347"/>
                      <a:gd name="connsiteX2" fmla="*/ 294661 w 315044"/>
                      <a:gd name="connsiteY2" fmla="*/ 40768 h 83347"/>
                      <a:gd name="connsiteX3" fmla="*/ 315045 w 315044"/>
                      <a:gd name="connsiteY3" fmla="*/ 0 h 83347"/>
                      <a:gd name="connsiteX4" fmla="*/ 236606 w 315044"/>
                      <a:gd name="connsiteY4" fmla="*/ 36123 h 83347"/>
                      <a:gd name="connsiteX5" fmla="*/ 0 w 315044"/>
                      <a:gd name="connsiteY5" fmla="*/ 49540 h 8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5044" h="83347">
                        <a:moveTo>
                          <a:pt x="0" y="49540"/>
                        </a:moveTo>
                        <a:cubicBezTo>
                          <a:pt x="5677" y="58571"/>
                          <a:pt x="15223" y="68118"/>
                          <a:pt x="26060" y="76891"/>
                        </a:cubicBezTo>
                        <a:cubicBezTo>
                          <a:pt x="115078" y="90308"/>
                          <a:pt x="212868" y="84889"/>
                          <a:pt x="294661" y="40768"/>
                        </a:cubicBezTo>
                        <a:cubicBezTo>
                          <a:pt x="304724" y="25802"/>
                          <a:pt x="310917" y="10063"/>
                          <a:pt x="315045" y="0"/>
                        </a:cubicBezTo>
                        <a:cubicBezTo>
                          <a:pt x="294145" y="7999"/>
                          <a:pt x="299822" y="26060"/>
                          <a:pt x="236606" y="36123"/>
                        </a:cubicBezTo>
                        <a:cubicBezTo>
                          <a:pt x="186550" y="43606"/>
                          <a:pt x="31479" y="51604"/>
                          <a:pt x="0" y="49540"/>
                        </a:cubicBezTo>
                        <a:close/>
                      </a:path>
                    </a:pathLst>
                  </a:custGeom>
                  <a:solidFill>
                    <a:srgbClr val="FFFFFF"/>
                  </a:solidFill>
                  <a:ln w="2579" cap="flat">
                    <a:noFill/>
                    <a:prstDash val="solid"/>
                    <a:miter/>
                  </a:ln>
                </p:spPr>
                <p:txBody>
                  <a:bodyPr rtlCol="0" anchor="ctr"/>
                  <a:lstStyle/>
                  <a:p>
                    <a:endParaRPr lang="fr-BE"/>
                  </a:p>
                </p:txBody>
              </p:sp>
              <p:sp>
                <p:nvSpPr>
                  <p:cNvPr id="48" name="Forme libre : forme 47">
                    <a:extLst>
                      <a:ext uri="{FF2B5EF4-FFF2-40B4-BE49-F238E27FC236}">
                        <a16:creationId xmlns:a16="http://schemas.microsoft.com/office/drawing/2014/main" id="{1C669A97-0739-4008-9160-AD614E7578B9}"/>
                      </a:ext>
                    </a:extLst>
                  </p:cNvPr>
                  <p:cNvSpPr/>
                  <p:nvPr/>
                </p:nvSpPr>
                <p:spPr>
                  <a:xfrm>
                    <a:off x="1773586" y="2601905"/>
                    <a:ext cx="262408" cy="85804"/>
                  </a:xfrm>
                  <a:custGeom>
                    <a:avLst/>
                    <a:gdLst>
                      <a:gd name="connsiteX0" fmla="*/ 19352 w 262408"/>
                      <a:gd name="connsiteY0" fmla="*/ 15997 h 85804"/>
                      <a:gd name="connsiteX1" fmla="*/ 0 w 262408"/>
                      <a:gd name="connsiteY1" fmla="*/ 48250 h 85804"/>
                      <a:gd name="connsiteX2" fmla="*/ 163070 w 262408"/>
                      <a:gd name="connsiteY2" fmla="*/ 78955 h 85804"/>
                      <a:gd name="connsiteX3" fmla="*/ 262408 w 262408"/>
                      <a:gd name="connsiteY3" fmla="*/ 21416 h 85804"/>
                      <a:gd name="connsiteX4" fmla="*/ 246669 w 262408"/>
                      <a:gd name="connsiteY4" fmla="*/ 0 h 85804"/>
                      <a:gd name="connsiteX5" fmla="*/ 19352 w 262408"/>
                      <a:gd name="connsiteY5" fmla="*/ 15997 h 8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408" h="85804">
                        <a:moveTo>
                          <a:pt x="19352" y="15997"/>
                        </a:moveTo>
                        <a:cubicBezTo>
                          <a:pt x="-2580" y="20384"/>
                          <a:pt x="2580" y="26576"/>
                          <a:pt x="0" y="48250"/>
                        </a:cubicBezTo>
                        <a:cubicBezTo>
                          <a:pt x="33027" y="73020"/>
                          <a:pt x="93146" y="98306"/>
                          <a:pt x="163070" y="78955"/>
                        </a:cubicBezTo>
                        <a:cubicBezTo>
                          <a:pt x="216738" y="64247"/>
                          <a:pt x="258280" y="34833"/>
                          <a:pt x="262408" y="21416"/>
                        </a:cubicBezTo>
                        <a:cubicBezTo>
                          <a:pt x="260344" y="6967"/>
                          <a:pt x="261376" y="3870"/>
                          <a:pt x="246669" y="0"/>
                        </a:cubicBezTo>
                        <a:cubicBezTo>
                          <a:pt x="183196" y="36123"/>
                          <a:pt x="85663" y="34575"/>
                          <a:pt x="19352" y="15997"/>
                        </a:cubicBezTo>
                        <a:close/>
                      </a:path>
                    </a:pathLst>
                  </a:custGeom>
                  <a:solidFill>
                    <a:srgbClr val="FFFFFF"/>
                  </a:solidFill>
                  <a:ln w="2579" cap="flat">
                    <a:noFill/>
                    <a:prstDash val="solid"/>
                    <a:miter/>
                  </a:ln>
                </p:spPr>
                <p:txBody>
                  <a:bodyPr rtlCol="0" anchor="ctr"/>
                  <a:lstStyle/>
                  <a:p>
                    <a:endParaRPr lang="fr-BE"/>
                  </a:p>
                </p:txBody>
              </p:sp>
              <p:sp>
                <p:nvSpPr>
                  <p:cNvPr id="50" name="Forme libre : forme 49">
                    <a:extLst>
                      <a:ext uri="{FF2B5EF4-FFF2-40B4-BE49-F238E27FC236}">
                        <a16:creationId xmlns:a16="http://schemas.microsoft.com/office/drawing/2014/main" id="{F3AED0A7-0826-4E03-90E8-6B1F21181F14}"/>
                      </a:ext>
                    </a:extLst>
                  </p:cNvPr>
                  <p:cNvSpPr/>
                  <p:nvPr/>
                </p:nvSpPr>
                <p:spPr>
                  <a:xfrm>
                    <a:off x="1706242" y="2482957"/>
                    <a:ext cx="377756" cy="218173"/>
                  </a:xfrm>
                  <a:custGeom>
                    <a:avLst/>
                    <a:gdLst>
                      <a:gd name="connsiteX0" fmla="*/ 267569 w 377756"/>
                      <a:gd name="connsiteY0" fmla="*/ 158942 h 218173"/>
                      <a:gd name="connsiteX1" fmla="*/ 109659 w 377756"/>
                      <a:gd name="connsiteY1" fmla="*/ 161522 h 218173"/>
                      <a:gd name="connsiteX2" fmla="*/ 17545 w 377756"/>
                      <a:gd name="connsiteY2" fmla="*/ 58829 h 218173"/>
                      <a:gd name="connsiteX3" fmla="*/ 0 w 377756"/>
                      <a:gd name="connsiteY3" fmla="*/ 53411 h 218173"/>
                      <a:gd name="connsiteX4" fmla="*/ 223705 w 377756"/>
                      <a:gd name="connsiteY4" fmla="*/ 215706 h 218173"/>
                      <a:gd name="connsiteX5" fmla="*/ 377744 w 377756"/>
                      <a:gd name="connsiteY5" fmla="*/ 0 h 218173"/>
                      <a:gd name="connsiteX6" fmla="*/ 374390 w 377756"/>
                      <a:gd name="connsiteY6" fmla="*/ 2838 h 218173"/>
                      <a:gd name="connsiteX7" fmla="*/ 267569 w 377756"/>
                      <a:gd name="connsiteY7" fmla="*/ 158942 h 218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7756" h="218173">
                        <a:moveTo>
                          <a:pt x="267569" y="158942"/>
                        </a:moveTo>
                        <a:cubicBezTo>
                          <a:pt x="221125" y="180099"/>
                          <a:pt x="156361" y="188098"/>
                          <a:pt x="109659" y="161522"/>
                        </a:cubicBezTo>
                        <a:cubicBezTo>
                          <a:pt x="68892" y="138300"/>
                          <a:pt x="38703" y="97016"/>
                          <a:pt x="17545" y="58829"/>
                        </a:cubicBezTo>
                        <a:cubicBezTo>
                          <a:pt x="12643" y="57539"/>
                          <a:pt x="6451" y="55991"/>
                          <a:pt x="0" y="53411"/>
                        </a:cubicBezTo>
                        <a:cubicBezTo>
                          <a:pt x="4902" y="70956"/>
                          <a:pt x="42832" y="240477"/>
                          <a:pt x="223705" y="215706"/>
                        </a:cubicBezTo>
                        <a:cubicBezTo>
                          <a:pt x="382131" y="194033"/>
                          <a:pt x="377744" y="0"/>
                          <a:pt x="377744" y="0"/>
                        </a:cubicBezTo>
                        <a:cubicBezTo>
                          <a:pt x="377744" y="0"/>
                          <a:pt x="376454" y="258"/>
                          <a:pt x="374390" y="2838"/>
                        </a:cubicBezTo>
                        <a:cubicBezTo>
                          <a:pt x="371036" y="47734"/>
                          <a:pt x="340847" y="125657"/>
                          <a:pt x="267569" y="158942"/>
                        </a:cubicBezTo>
                        <a:close/>
                      </a:path>
                    </a:pathLst>
                  </a:custGeom>
                  <a:solidFill>
                    <a:srgbClr val="C8773A"/>
                  </a:solidFill>
                  <a:ln w="2579" cap="flat">
                    <a:noFill/>
                    <a:prstDash val="solid"/>
                    <a:miter/>
                  </a:ln>
                </p:spPr>
                <p:txBody>
                  <a:bodyPr rtlCol="0" anchor="ctr"/>
                  <a:lstStyle/>
                  <a:p>
                    <a:endParaRPr lang="fr-BE"/>
                  </a:p>
                </p:txBody>
              </p:sp>
              <p:sp>
                <p:nvSpPr>
                  <p:cNvPr id="51" name="Forme libre : forme 50">
                    <a:extLst>
                      <a:ext uri="{FF2B5EF4-FFF2-40B4-BE49-F238E27FC236}">
                        <a16:creationId xmlns:a16="http://schemas.microsoft.com/office/drawing/2014/main" id="{4567400B-8BB5-4BEA-90EB-42CB6F808D70}"/>
                      </a:ext>
                    </a:extLst>
                  </p:cNvPr>
                  <p:cNvSpPr/>
                  <p:nvPr/>
                </p:nvSpPr>
                <p:spPr>
                  <a:xfrm>
                    <a:off x="1717595" y="2474442"/>
                    <a:ext cx="364585" cy="71889"/>
                  </a:xfrm>
                  <a:custGeom>
                    <a:avLst/>
                    <a:gdLst>
                      <a:gd name="connsiteX0" fmla="*/ 0 w 364585"/>
                      <a:gd name="connsiteY0" fmla="*/ 56507 h 71889"/>
                      <a:gd name="connsiteX1" fmla="*/ 268601 w 364585"/>
                      <a:gd name="connsiteY1" fmla="*/ 59861 h 71889"/>
                      <a:gd name="connsiteX2" fmla="*/ 364585 w 364585"/>
                      <a:gd name="connsiteY2" fmla="*/ 0 h 71889"/>
                      <a:gd name="connsiteX3" fmla="*/ 264473 w 364585"/>
                      <a:gd name="connsiteY3" fmla="*/ 40767 h 71889"/>
                      <a:gd name="connsiteX4" fmla="*/ 0 w 364585"/>
                      <a:gd name="connsiteY4" fmla="*/ 56507 h 71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585" h="71889">
                        <a:moveTo>
                          <a:pt x="0" y="56507"/>
                        </a:moveTo>
                        <a:cubicBezTo>
                          <a:pt x="0" y="56507"/>
                          <a:pt x="139074" y="88760"/>
                          <a:pt x="268601" y="59861"/>
                        </a:cubicBezTo>
                        <a:cubicBezTo>
                          <a:pt x="358392" y="39735"/>
                          <a:pt x="364585" y="0"/>
                          <a:pt x="364585" y="0"/>
                        </a:cubicBezTo>
                        <a:cubicBezTo>
                          <a:pt x="364585" y="0"/>
                          <a:pt x="340589" y="25544"/>
                          <a:pt x="264473" y="40767"/>
                        </a:cubicBezTo>
                        <a:cubicBezTo>
                          <a:pt x="223189" y="48766"/>
                          <a:pt x="0" y="56507"/>
                          <a:pt x="0" y="56507"/>
                        </a:cubicBezTo>
                        <a:close/>
                      </a:path>
                    </a:pathLst>
                  </a:custGeom>
                  <a:solidFill>
                    <a:srgbClr val="8E4F21"/>
                  </a:solidFill>
                  <a:ln w="2579" cap="flat">
                    <a:noFill/>
                    <a:prstDash val="solid"/>
                    <a:miter/>
                  </a:ln>
                </p:spPr>
                <p:txBody>
                  <a:bodyPr rtlCol="0" anchor="ctr"/>
                  <a:lstStyle/>
                  <a:p>
                    <a:endParaRPr lang="fr-BE"/>
                  </a:p>
                </p:txBody>
              </p:sp>
            </p:grpSp>
          </p:grpSp>
          <p:grpSp>
            <p:nvGrpSpPr>
              <p:cNvPr id="52" name="Graphique 2">
                <a:extLst>
                  <a:ext uri="{FF2B5EF4-FFF2-40B4-BE49-F238E27FC236}">
                    <a16:creationId xmlns:a16="http://schemas.microsoft.com/office/drawing/2014/main" id="{AEB573B8-AD11-46AC-8D4D-5EBF6070350D}"/>
                  </a:ext>
                </a:extLst>
              </p:cNvPr>
              <p:cNvGrpSpPr/>
              <p:nvPr/>
            </p:nvGrpSpPr>
            <p:grpSpPr>
              <a:xfrm>
                <a:off x="1300715" y="3109501"/>
                <a:ext cx="1376639" cy="1077195"/>
                <a:chOff x="1300715" y="3109501"/>
                <a:chExt cx="1376639" cy="1077195"/>
              </a:xfrm>
            </p:grpSpPr>
            <p:sp>
              <p:nvSpPr>
                <p:cNvPr id="53" name="Forme libre : forme 52">
                  <a:extLst>
                    <a:ext uri="{FF2B5EF4-FFF2-40B4-BE49-F238E27FC236}">
                      <a16:creationId xmlns:a16="http://schemas.microsoft.com/office/drawing/2014/main" id="{7B38FD98-619A-484C-BDF0-FA45B30DE958}"/>
                    </a:ext>
                  </a:extLst>
                </p:cNvPr>
                <p:cNvSpPr/>
                <p:nvPr/>
              </p:nvSpPr>
              <p:spPr>
                <a:xfrm>
                  <a:off x="1904028" y="3428865"/>
                  <a:ext cx="166282" cy="161397"/>
                </a:xfrm>
                <a:custGeom>
                  <a:avLst/>
                  <a:gdLst>
                    <a:gd name="connsiteX0" fmla="*/ 76233 w 166282"/>
                    <a:gd name="connsiteY0" fmla="*/ 54443 h 161397"/>
                    <a:gd name="connsiteX1" fmla="*/ 76233 w 166282"/>
                    <a:gd name="connsiteY1" fmla="*/ 127205 h 161397"/>
                    <a:gd name="connsiteX2" fmla="*/ 146673 w 166282"/>
                    <a:gd name="connsiteY2" fmla="*/ 81535 h 161397"/>
                    <a:gd name="connsiteX3" fmla="*/ 166283 w 166282"/>
                    <a:gd name="connsiteY3" fmla="*/ 108627 h 161397"/>
                    <a:gd name="connsiteX4" fmla="*/ 61010 w 166282"/>
                    <a:gd name="connsiteY4" fmla="*/ 160748 h 161397"/>
                    <a:gd name="connsiteX5" fmla="*/ 12244 w 166282"/>
                    <a:gd name="connsiteY5" fmla="*/ 45670 h 161397"/>
                    <a:gd name="connsiteX6" fmla="*/ 52495 w 166282"/>
                    <a:gd name="connsiteY6" fmla="*/ 0 h 161397"/>
                    <a:gd name="connsiteX7" fmla="*/ 76233 w 166282"/>
                    <a:gd name="connsiteY7" fmla="*/ 54443 h 16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282" h="161397">
                      <a:moveTo>
                        <a:pt x="76233" y="54443"/>
                      </a:moveTo>
                      <a:cubicBezTo>
                        <a:pt x="76233" y="54443"/>
                        <a:pt x="25145" y="124883"/>
                        <a:pt x="76233" y="127205"/>
                      </a:cubicBezTo>
                      <a:cubicBezTo>
                        <a:pt x="127322" y="129269"/>
                        <a:pt x="146673" y="81535"/>
                        <a:pt x="146673" y="81535"/>
                      </a:cubicBezTo>
                      <a:lnTo>
                        <a:pt x="166283" y="108627"/>
                      </a:lnTo>
                      <a:cubicBezTo>
                        <a:pt x="166283" y="108627"/>
                        <a:pt x="124999" y="168230"/>
                        <a:pt x="61010" y="160748"/>
                      </a:cubicBezTo>
                      <a:cubicBezTo>
                        <a:pt x="-2979" y="153265"/>
                        <a:pt x="-11752" y="84889"/>
                        <a:pt x="12244" y="45670"/>
                      </a:cubicBezTo>
                      <a:cubicBezTo>
                        <a:pt x="36240" y="6709"/>
                        <a:pt x="52495" y="0"/>
                        <a:pt x="52495" y="0"/>
                      </a:cubicBezTo>
                      <a:lnTo>
                        <a:pt x="76233" y="54443"/>
                      </a:lnTo>
                      <a:close/>
                    </a:path>
                  </a:pathLst>
                </a:custGeom>
                <a:solidFill>
                  <a:srgbClr val="A0D2E9"/>
                </a:solidFill>
                <a:ln w="2579" cap="flat">
                  <a:noFill/>
                  <a:prstDash val="solid"/>
                  <a:miter/>
                </a:ln>
              </p:spPr>
              <p:txBody>
                <a:bodyPr rtlCol="0" anchor="ctr"/>
                <a:lstStyle/>
                <a:p>
                  <a:endParaRPr lang="fr-BE"/>
                </a:p>
              </p:txBody>
            </p:sp>
            <p:sp>
              <p:nvSpPr>
                <p:cNvPr id="54" name="Forme libre : forme 53">
                  <a:extLst>
                    <a:ext uri="{FF2B5EF4-FFF2-40B4-BE49-F238E27FC236}">
                      <a16:creationId xmlns:a16="http://schemas.microsoft.com/office/drawing/2014/main" id="{A3A42A0A-BA85-46E5-95F7-511C81FAD524}"/>
                    </a:ext>
                  </a:extLst>
                </p:cNvPr>
                <p:cNvSpPr/>
                <p:nvPr/>
              </p:nvSpPr>
              <p:spPr>
                <a:xfrm>
                  <a:off x="1938407" y="3372611"/>
                  <a:ext cx="155462" cy="184931"/>
                </a:xfrm>
                <a:custGeom>
                  <a:avLst/>
                  <a:gdLst>
                    <a:gd name="connsiteX0" fmla="*/ 11924 w 155462"/>
                    <a:gd name="connsiteY0" fmla="*/ 39483 h 184931"/>
                    <a:gd name="connsiteX1" fmla="*/ 130872 w 155462"/>
                    <a:gd name="connsiteY1" fmla="*/ 162302 h 184931"/>
                    <a:gd name="connsiteX2" fmla="*/ 11924 w 155462"/>
                    <a:gd name="connsiteY2" fmla="*/ 39483 h 184931"/>
                  </a:gdLst>
                  <a:ahLst/>
                  <a:cxnLst>
                    <a:cxn ang="0">
                      <a:pos x="connsiteX0" y="connsiteY0"/>
                    </a:cxn>
                    <a:cxn ang="0">
                      <a:pos x="connsiteX1" y="connsiteY1"/>
                    </a:cxn>
                    <a:cxn ang="0">
                      <a:pos x="connsiteX2" y="connsiteY2"/>
                    </a:cxn>
                  </a:cxnLst>
                  <a:rect l="l" t="t" r="r" b="b"/>
                  <a:pathLst>
                    <a:path w="155462" h="184931">
                      <a:moveTo>
                        <a:pt x="11924" y="39483"/>
                      </a:moveTo>
                      <a:cubicBezTo>
                        <a:pt x="-32714" y="120244"/>
                        <a:pt x="57078" y="233774"/>
                        <a:pt x="130872" y="162302"/>
                      </a:cubicBezTo>
                      <a:cubicBezTo>
                        <a:pt x="211117" y="84895"/>
                        <a:pt x="74623" y="-73789"/>
                        <a:pt x="11924" y="39483"/>
                      </a:cubicBezTo>
                      <a:close/>
                    </a:path>
                  </a:pathLst>
                </a:custGeom>
                <a:solidFill>
                  <a:srgbClr val="00AEEF"/>
                </a:solidFill>
                <a:ln w="2579" cap="flat">
                  <a:noFill/>
                  <a:prstDash val="solid"/>
                  <a:miter/>
                </a:ln>
              </p:spPr>
              <p:txBody>
                <a:bodyPr rtlCol="0" anchor="ctr"/>
                <a:lstStyle/>
                <a:p>
                  <a:endParaRPr lang="fr-BE"/>
                </a:p>
              </p:txBody>
            </p:sp>
            <p:sp>
              <p:nvSpPr>
                <p:cNvPr id="55" name="Forme libre : forme 54">
                  <a:extLst>
                    <a:ext uri="{FF2B5EF4-FFF2-40B4-BE49-F238E27FC236}">
                      <a16:creationId xmlns:a16="http://schemas.microsoft.com/office/drawing/2014/main" id="{C4C2CC5D-224B-4AF0-8DE0-EEC4F37B3C9C}"/>
                    </a:ext>
                  </a:extLst>
                </p:cNvPr>
                <p:cNvSpPr/>
                <p:nvPr/>
              </p:nvSpPr>
              <p:spPr>
                <a:xfrm>
                  <a:off x="1987455" y="3109501"/>
                  <a:ext cx="689899" cy="610286"/>
                </a:xfrm>
                <a:custGeom>
                  <a:avLst/>
                  <a:gdLst>
                    <a:gd name="connsiteX0" fmla="*/ 120785 w 689899"/>
                    <a:gd name="connsiteY0" fmla="*/ 246086 h 610286"/>
                    <a:gd name="connsiteX1" fmla="*/ 240507 w 689899"/>
                    <a:gd name="connsiteY1" fmla="*/ 31412 h 610286"/>
                    <a:gd name="connsiteX2" fmla="*/ 584967 w 689899"/>
                    <a:gd name="connsiteY2" fmla="*/ 57214 h 610286"/>
                    <a:gd name="connsiteX3" fmla="*/ 677855 w 689899"/>
                    <a:gd name="connsiteY3" fmla="*/ 351101 h 610286"/>
                    <a:gd name="connsiteX4" fmla="*/ 303981 w 689899"/>
                    <a:gd name="connsiteY4" fmla="*/ 609123 h 610286"/>
                    <a:gd name="connsiteX5" fmla="*/ 93693 w 689899"/>
                    <a:gd name="connsiteY5" fmla="*/ 552617 h 610286"/>
                    <a:gd name="connsiteX6" fmla="*/ 9836 w 689899"/>
                    <a:gd name="connsiteY6" fmla="*/ 329944 h 610286"/>
                    <a:gd name="connsiteX7" fmla="*/ 120785 w 689899"/>
                    <a:gd name="connsiteY7" fmla="*/ 246086 h 61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9899" h="610286">
                      <a:moveTo>
                        <a:pt x="120785" y="246086"/>
                      </a:moveTo>
                      <a:cubicBezTo>
                        <a:pt x="146587" y="221316"/>
                        <a:pt x="141685" y="88435"/>
                        <a:pt x="240507" y="31412"/>
                      </a:cubicBezTo>
                      <a:cubicBezTo>
                        <a:pt x="339330" y="-25611"/>
                        <a:pt x="486144" y="2256"/>
                        <a:pt x="584967" y="57214"/>
                      </a:cubicBezTo>
                      <a:cubicBezTo>
                        <a:pt x="683789" y="112173"/>
                        <a:pt x="707785" y="257181"/>
                        <a:pt x="677855" y="351101"/>
                      </a:cubicBezTo>
                      <a:cubicBezTo>
                        <a:pt x="647924" y="444763"/>
                        <a:pt x="517365" y="592352"/>
                        <a:pt x="303981" y="609123"/>
                      </a:cubicBezTo>
                      <a:cubicBezTo>
                        <a:pt x="202836" y="617122"/>
                        <a:pt x="129558" y="582289"/>
                        <a:pt x="93693" y="552617"/>
                      </a:cubicBezTo>
                      <a:cubicBezTo>
                        <a:pt x="57828" y="522944"/>
                        <a:pt x="-29126" y="394707"/>
                        <a:pt x="9836" y="329944"/>
                      </a:cubicBezTo>
                      <a:cubicBezTo>
                        <a:pt x="48797" y="265180"/>
                        <a:pt x="90596" y="274985"/>
                        <a:pt x="120785" y="246086"/>
                      </a:cubicBezTo>
                      <a:close/>
                    </a:path>
                  </a:pathLst>
                </a:custGeom>
                <a:solidFill>
                  <a:srgbClr val="8E4F21"/>
                </a:solidFill>
                <a:ln w="2579" cap="flat">
                  <a:noFill/>
                  <a:prstDash val="solid"/>
                  <a:miter/>
                </a:ln>
              </p:spPr>
              <p:txBody>
                <a:bodyPr rtlCol="0" anchor="ctr"/>
                <a:lstStyle/>
                <a:p>
                  <a:endParaRPr lang="fr-BE"/>
                </a:p>
              </p:txBody>
            </p:sp>
            <p:sp>
              <p:nvSpPr>
                <p:cNvPr id="56" name="Forme libre : forme 55">
                  <a:extLst>
                    <a:ext uri="{FF2B5EF4-FFF2-40B4-BE49-F238E27FC236}">
                      <a16:creationId xmlns:a16="http://schemas.microsoft.com/office/drawing/2014/main" id="{F5D63221-1CF7-441A-852A-6978A2C5E8D6}"/>
                    </a:ext>
                  </a:extLst>
                </p:cNvPr>
                <p:cNvSpPr/>
                <p:nvPr/>
              </p:nvSpPr>
              <p:spPr>
                <a:xfrm>
                  <a:off x="1987455" y="3109501"/>
                  <a:ext cx="674892" cy="610286"/>
                </a:xfrm>
                <a:custGeom>
                  <a:avLst/>
                  <a:gdLst>
                    <a:gd name="connsiteX0" fmla="*/ 120785 w 674892"/>
                    <a:gd name="connsiteY0" fmla="*/ 246086 h 610286"/>
                    <a:gd name="connsiteX1" fmla="*/ 240507 w 674892"/>
                    <a:gd name="connsiteY1" fmla="*/ 31412 h 610286"/>
                    <a:gd name="connsiteX2" fmla="*/ 584967 w 674892"/>
                    <a:gd name="connsiteY2" fmla="*/ 57214 h 610286"/>
                    <a:gd name="connsiteX3" fmla="*/ 658761 w 674892"/>
                    <a:gd name="connsiteY3" fmla="*/ 343361 h 610286"/>
                    <a:gd name="connsiteX4" fmla="*/ 303981 w 674892"/>
                    <a:gd name="connsiteY4" fmla="*/ 609123 h 610286"/>
                    <a:gd name="connsiteX5" fmla="*/ 93693 w 674892"/>
                    <a:gd name="connsiteY5" fmla="*/ 552617 h 610286"/>
                    <a:gd name="connsiteX6" fmla="*/ 9836 w 674892"/>
                    <a:gd name="connsiteY6" fmla="*/ 329944 h 610286"/>
                    <a:gd name="connsiteX7" fmla="*/ 120785 w 674892"/>
                    <a:gd name="connsiteY7" fmla="*/ 246086 h 61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4892" h="610286">
                      <a:moveTo>
                        <a:pt x="120785" y="246086"/>
                      </a:moveTo>
                      <a:cubicBezTo>
                        <a:pt x="146587" y="221316"/>
                        <a:pt x="141685" y="88435"/>
                        <a:pt x="240507" y="31412"/>
                      </a:cubicBezTo>
                      <a:cubicBezTo>
                        <a:pt x="339330" y="-25611"/>
                        <a:pt x="486144" y="2256"/>
                        <a:pt x="584967" y="57214"/>
                      </a:cubicBezTo>
                      <a:cubicBezTo>
                        <a:pt x="683789" y="112173"/>
                        <a:pt x="688692" y="249441"/>
                        <a:pt x="658761" y="343361"/>
                      </a:cubicBezTo>
                      <a:cubicBezTo>
                        <a:pt x="628830" y="437023"/>
                        <a:pt x="517365" y="592352"/>
                        <a:pt x="303981" y="609123"/>
                      </a:cubicBezTo>
                      <a:cubicBezTo>
                        <a:pt x="202836" y="617122"/>
                        <a:pt x="129558" y="582289"/>
                        <a:pt x="93693" y="552617"/>
                      </a:cubicBezTo>
                      <a:cubicBezTo>
                        <a:pt x="57828" y="522944"/>
                        <a:pt x="-29126" y="394707"/>
                        <a:pt x="9836" y="329944"/>
                      </a:cubicBezTo>
                      <a:cubicBezTo>
                        <a:pt x="48797" y="265180"/>
                        <a:pt x="90596" y="274985"/>
                        <a:pt x="120785" y="246086"/>
                      </a:cubicBezTo>
                      <a:close/>
                    </a:path>
                  </a:pathLst>
                </a:custGeom>
                <a:solidFill>
                  <a:srgbClr val="C8773A"/>
                </a:solidFill>
                <a:ln w="2579" cap="flat">
                  <a:noFill/>
                  <a:prstDash val="solid"/>
                  <a:miter/>
                </a:ln>
              </p:spPr>
              <p:txBody>
                <a:bodyPr rtlCol="0" anchor="ctr"/>
                <a:lstStyle/>
                <a:p>
                  <a:endParaRPr lang="fr-BE"/>
                </a:p>
              </p:txBody>
            </p:sp>
            <p:sp>
              <p:nvSpPr>
                <p:cNvPr id="57" name="Forme libre : forme 56">
                  <a:extLst>
                    <a:ext uri="{FF2B5EF4-FFF2-40B4-BE49-F238E27FC236}">
                      <a16:creationId xmlns:a16="http://schemas.microsoft.com/office/drawing/2014/main" id="{9C246EEB-0B54-4BBE-BAF6-FA643900CEB0}"/>
                    </a:ext>
                  </a:extLst>
                </p:cNvPr>
                <p:cNvSpPr/>
                <p:nvPr/>
              </p:nvSpPr>
              <p:spPr>
                <a:xfrm>
                  <a:off x="1987455" y="3111847"/>
                  <a:ext cx="621127" cy="561991"/>
                </a:xfrm>
                <a:custGeom>
                  <a:avLst/>
                  <a:gdLst>
                    <a:gd name="connsiteX0" fmla="*/ 120785 w 621127"/>
                    <a:gd name="connsiteY0" fmla="*/ 243740 h 561991"/>
                    <a:gd name="connsiteX1" fmla="*/ 240507 w 621127"/>
                    <a:gd name="connsiteY1" fmla="*/ 29065 h 561991"/>
                    <a:gd name="connsiteX2" fmla="*/ 556326 w 621127"/>
                    <a:gd name="connsiteY2" fmla="*/ 62350 h 561991"/>
                    <a:gd name="connsiteX3" fmla="*/ 589353 w 621127"/>
                    <a:gd name="connsiteY3" fmla="*/ 356753 h 561991"/>
                    <a:gd name="connsiteX4" fmla="*/ 203094 w 621127"/>
                    <a:gd name="connsiteY4" fmla="*/ 531434 h 561991"/>
                    <a:gd name="connsiteX5" fmla="*/ 93693 w 621127"/>
                    <a:gd name="connsiteY5" fmla="*/ 550012 h 561991"/>
                    <a:gd name="connsiteX6" fmla="*/ 9836 w 621127"/>
                    <a:gd name="connsiteY6" fmla="*/ 327339 h 561991"/>
                    <a:gd name="connsiteX7" fmla="*/ 120785 w 621127"/>
                    <a:gd name="connsiteY7" fmla="*/ 243740 h 56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127" h="561991">
                      <a:moveTo>
                        <a:pt x="120785" y="243740"/>
                      </a:moveTo>
                      <a:cubicBezTo>
                        <a:pt x="146587" y="218969"/>
                        <a:pt x="141685" y="86088"/>
                        <a:pt x="240507" y="29065"/>
                      </a:cubicBezTo>
                      <a:cubicBezTo>
                        <a:pt x="339330" y="-27957"/>
                        <a:pt x="457504" y="7391"/>
                        <a:pt x="556326" y="62350"/>
                      </a:cubicBezTo>
                      <a:cubicBezTo>
                        <a:pt x="655149" y="117309"/>
                        <a:pt x="619284" y="263091"/>
                        <a:pt x="589353" y="356753"/>
                      </a:cubicBezTo>
                      <a:cubicBezTo>
                        <a:pt x="559423" y="450415"/>
                        <a:pt x="365648" y="507696"/>
                        <a:pt x="203094" y="531434"/>
                      </a:cubicBezTo>
                      <a:cubicBezTo>
                        <a:pt x="102724" y="546141"/>
                        <a:pt x="129558" y="579942"/>
                        <a:pt x="93693" y="550012"/>
                      </a:cubicBezTo>
                      <a:cubicBezTo>
                        <a:pt x="57828" y="520339"/>
                        <a:pt x="-29126" y="392102"/>
                        <a:pt x="9836" y="327339"/>
                      </a:cubicBezTo>
                      <a:cubicBezTo>
                        <a:pt x="48797" y="262833"/>
                        <a:pt x="90596" y="272638"/>
                        <a:pt x="120785" y="243740"/>
                      </a:cubicBezTo>
                      <a:close/>
                    </a:path>
                  </a:pathLst>
                </a:custGeom>
                <a:solidFill>
                  <a:srgbClr val="E8A774"/>
                </a:solidFill>
                <a:ln w="2579" cap="flat">
                  <a:noFill/>
                  <a:prstDash val="solid"/>
                  <a:miter/>
                </a:ln>
              </p:spPr>
              <p:txBody>
                <a:bodyPr rtlCol="0" anchor="ctr"/>
                <a:lstStyle/>
                <a:p>
                  <a:endParaRPr lang="fr-BE"/>
                </a:p>
              </p:txBody>
            </p:sp>
            <p:sp>
              <p:nvSpPr>
                <p:cNvPr id="58" name="Forme libre : forme 57">
                  <a:extLst>
                    <a:ext uri="{FF2B5EF4-FFF2-40B4-BE49-F238E27FC236}">
                      <a16:creationId xmlns:a16="http://schemas.microsoft.com/office/drawing/2014/main" id="{A04958DF-AB16-4D46-9786-F7B903FCE30A}"/>
                    </a:ext>
                  </a:extLst>
                </p:cNvPr>
                <p:cNvSpPr/>
                <p:nvPr/>
              </p:nvSpPr>
              <p:spPr>
                <a:xfrm>
                  <a:off x="2078826" y="3237413"/>
                  <a:ext cx="140621" cy="227833"/>
                </a:xfrm>
                <a:custGeom>
                  <a:avLst/>
                  <a:gdLst>
                    <a:gd name="connsiteX0" fmla="*/ 12127 w 140621"/>
                    <a:gd name="connsiteY0" fmla="*/ 211320 h 227833"/>
                    <a:gd name="connsiteX1" fmla="*/ 44896 w 140621"/>
                    <a:gd name="connsiteY1" fmla="*/ 157393 h 227833"/>
                    <a:gd name="connsiteX2" fmla="*/ 54701 w 140621"/>
                    <a:gd name="connsiteY2" fmla="*/ 115078 h 227833"/>
                    <a:gd name="connsiteX3" fmla="*/ 93662 w 140621"/>
                    <a:gd name="connsiteY3" fmla="*/ 0 h 227833"/>
                    <a:gd name="connsiteX4" fmla="*/ 66312 w 140621"/>
                    <a:gd name="connsiteY4" fmla="*/ 100887 h 227833"/>
                    <a:gd name="connsiteX5" fmla="*/ 62699 w 140621"/>
                    <a:gd name="connsiteY5" fmla="*/ 147073 h 227833"/>
                    <a:gd name="connsiteX6" fmla="*/ 35091 w 140621"/>
                    <a:gd name="connsiteY6" fmla="*/ 200999 h 227833"/>
                    <a:gd name="connsiteX7" fmla="*/ 107337 w 140621"/>
                    <a:gd name="connsiteY7" fmla="*/ 147847 h 227833"/>
                    <a:gd name="connsiteX8" fmla="*/ 140622 w 140621"/>
                    <a:gd name="connsiteY8" fmla="*/ 91082 h 227833"/>
                    <a:gd name="connsiteX9" fmla="*/ 86953 w 140621"/>
                    <a:gd name="connsiteY9" fmla="*/ 181647 h 227833"/>
                    <a:gd name="connsiteX10" fmla="*/ 0 w 140621"/>
                    <a:gd name="connsiteY10" fmla="*/ 227833 h 227833"/>
                    <a:gd name="connsiteX11" fmla="*/ 12127 w 140621"/>
                    <a:gd name="connsiteY11" fmla="*/ 211320 h 227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0621" h="227833">
                      <a:moveTo>
                        <a:pt x="12127" y="211320"/>
                      </a:moveTo>
                      <a:cubicBezTo>
                        <a:pt x="24254" y="194291"/>
                        <a:pt x="36123" y="176229"/>
                        <a:pt x="44896" y="157393"/>
                      </a:cubicBezTo>
                      <a:cubicBezTo>
                        <a:pt x="51604" y="143460"/>
                        <a:pt x="53927" y="130301"/>
                        <a:pt x="54701" y="115078"/>
                      </a:cubicBezTo>
                      <a:cubicBezTo>
                        <a:pt x="57281" y="74568"/>
                        <a:pt x="57797" y="26834"/>
                        <a:pt x="93662" y="0"/>
                      </a:cubicBezTo>
                      <a:cubicBezTo>
                        <a:pt x="67860" y="26318"/>
                        <a:pt x="65537" y="66054"/>
                        <a:pt x="66312" y="100887"/>
                      </a:cubicBezTo>
                      <a:cubicBezTo>
                        <a:pt x="66570" y="116110"/>
                        <a:pt x="66828" y="132365"/>
                        <a:pt x="62699" y="147073"/>
                      </a:cubicBezTo>
                      <a:cubicBezTo>
                        <a:pt x="57281" y="166424"/>
                        <a:pt x="45928" y="184486"/>
                        <a:pt x="35091" y="200999"/>
                      </a:cubicBezTo>
                      <a:cubicBezTo>
                        <a:pt x="62441" y="188614"/>
                        <a:pt x="87727" y="170552"/>
                        <a:pt x="107337" y="147847"/>
                      </a:cubicBezTo>
                      <a:cubicBezTo>
                        <a:pt x="122044" y="130817"/>
                        <a:pt x="131849" y="111723"/>
                        <a:pt x="140622" y="91082"/>
                      </a:cubicBezTo>
                      <a:cubicBezTo>
                        <a:pt x="132623" y="127205"/>
                        <a:pt x="114562" y="157135"/>
                        <a:pt x="86953" y="181647"/>
                      </a:cubicBezTo>
                      <a:cubicBezTo>
                        <a:pt x="61409" y="204095"/>
                        <a:pt x="31995" y="217254"/>
                        <a:pt x="0" y="227833"/>
                      </a:cubicBezTo>
                      <a:cubicBezTo>
                        <a:pt x="4386" y="222157"/>
                        <a:pt x="8257" y="216738"/>
                        <a:pt x="12127" y="211320"/>
                      </a:cubicBezTo>
                      <a:close/>
                    </a:path>
                  </a:pathLst>
                </a:custGeom>
                <a:solidFill>
                  <a:srgbClr val="A1602D"/>
                </a:solidFill>
                <a:ln w="2579" cap="flat">
                  <a:noFill/>
                  <a:prstDash val="solid"/>
                  <a:miter/>
                </a:ln>
              </p:spPr>
              <p:txBody>
                <a:bodyPr rtlCol="0" anchor="ctr"/>
                <a:lstStyle/>
                <a:p>
                  <a:endParaRPr lang="fr-BE"/>
                </a:p>
              </p:txBody>
            </p:sp>
            <p:sp>
              <p:nvSpPr>
                <p:cNvPr id="59" name="Forme libre : forme 58">
                  <a:extLst>
                    <a:ext uri="{FF2B5EF4-FFF2-40B4-BE49-F238E27FC236}">
                      <a16:creationId xmlns:a16="http://schemas.microsoft.com/office/drawing/2014/main" id="{82639BB1-330D-4015-87F6-F4CB31340BD5}"/>
                    </a:ext>
                  </a:extLst>
                </p:cNvPr>
                <p:cNvSpPr/>
                <p:nvPr/>
              </p:nvSpPr>
              <p:spPr>
                <a:xfrm>
                  <a:off x="2150178" y="3363155"/>
                  <a:ext cx="110220" cy="146416"/>
                </a:xfrm>
                <a:custGeom>
                  <a:avLst/>
                  <a:gdLst>
                    <a:gd name="connsiteX0" fmla="*/ 44242 w 110220"/>
                    <a:gd name="connsiteY0" fmla="*/ 23653 h 146416"/>
                    <a:gd name="connsiteX1" fmla="*/ 79333 w 110220"/>
                    <a:gd name="connsiteY1" fmla="*/ 10494 h 146416"/>
                    <a:gd name="connsiteX2" fmla="*/ 92234 w 110220"/>
                    <a:gd name="connsiteY2" fmla="*/ 30103 h 146416"/>
                    <a:gd name="connsiteX3" fmla="*/ 93782 w 110220"/>
                    <a:gd name="connsiteY3" fmla="*/ 53325 h 146416"/>
                    <a:gd name="connsiteX4" fmla="*/ 79333 w 110220"/>
                    <a:gd name="connsiteY4" fmla="*/ 79644 h 146416"/>
                    <a:gd name="connsiteX5" fmla="*/ 58433 w 110220"/>
                    <a:gd name="connsiteY5" fmla="*/ 95125 h 146416"/>
                    <a:gd name="connsiteX6" fmla="*/ 35469 w 110220"/>
                    <a:gd name="connsiteY6" fmla="*/ 129700 h 146416"/>
                    <a:gd name="connsiteX7" fmla="*/ 636 w 110220"/>
                    <a:gd name="connsiteY7" fmla="*/ 126604 h 146416"/>
                    <a:gd name="connsiteX8" fmla="*/ 46822 w 110220"/>
                    <a:gd name="connsiteY8" fmla="*/ 134860 h 146416"/>
                    <a:gd name="connsiteX9" fmla="*/ 65658 w 110220"/>
                    <a:gd name="connsiteY9" fmla="*/ 109574 h 146416"/>
                    <a:gd name="connsiteX10" fmla="*/ 88622 w 110220"/>
                    <a:gd name="connsiteY10" fmla="*/ 94351 h 146416"/>
                    <a:gd name="connsiteX11" fmla="*/ 96104 w 110220"/>
                    <a:gd name="connsiteY11" fmla="*/ 9462 h 146416"/>
                    <a:gd name="connsiteX12" fmla="*/ 63594 w 110220"/>
                    <a:gd name="connsiteY12" fmla="*/ 2495 h 146416"/>
                    <a:gd name="connsiteX13" fmla="*/ 44242 w 110220"/>
                    <a:gd name="connsiteY13" fmla="*/ 23653 h 14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220" h="146416">
                      <a:moveTo>
                        <a:pt x="44242" y="23653"/>
                      </a:moveTo>
                      <a:cubicBezTo>
                        <a:pt x="52499" y="14106"/>
                        <a:pt x="65658" y="3527"/>
                        <a:pt x="79333" y="10494"/>
                      </a:cubicBezTo>
                      <a:cubicBezTo>
                        <a:pt x="86558" y="14106"/>
                        <a:pt x="90170" y="24685"/>
                        <a:pt x="92234" y="30103"/>
                      </a:cubicBezTo>
                      <a:cubicBezTo>
                        <a:pt x="94298" y="37844"/>
                        <a:pt x="95330" y="45585"/>
                        <a:pt x="93782" y="53325"/>
                      </a:cubicBezTo>
                      <a:cubicBezTo>
                        <a:pt x="91718" y="63388"/>
                        <a:pt x="86300" y="72419"/>
                        <a:pt x="79333" y="79644"/>
                      </a:cubicBezTo>
                      <a:cubicBezTo>
                        <a:pt x="73140" y="86094"/>
                        <a:pt x="65400" y="89706"/>
                        <a:pt x="58433" y="95125"/>
                      </a:cubicBezTo>
                      <a:cubicBezTo>
                        <a:pt x="46564" y="104414"/>
                        <a:pt x="44242" y="118605"/>
                        <a:pt x="35469" y="129700"/>
                      </a:cubicBezTo>
                      <a:cubicBezTo>
                        <a:pt x="26180" y="141311"/>
                        <a:pt x="2958" y="145697"/>
                        <a:pt x="636" y="126604"/>
                      </a:cubicBezTo>
                      <a:cubicBezTo>
                        <a:pt x="-5556" y="154728"/>
                        <a:pt x="35211" y="148535"/>
                        <a:pt x="46822" y="134860"/>
                      </a:cubicBezTo>
                      <a:cubicBezTo>
                        <a:pt x="53789" y="126862"/>
                        <a:pt x="57143" y="116283"/>
                        <a:pt x="65658" y="109574"/>
                      </a:cubicBezTo>
                      <a:cubicBezTo>
                        <a:pt x="72882" y="103898"/>
                        <a:pt x="81655" y="100543"/>
                        <a:pt x="88622" y="94351"/>
                      </a:cubicBezTo>
                      <a:cubicBezTo>
                        <a:pt x="112876" y="72677"/>
                        <a:pt x="118552" y="34490"/>
                        <a:pt x="96104" y="9462"/>
                      </a:cubicBezTo>
                      <a:cubicBezTo>
                        <a:pt x="87332" y="-85"/>
                        <a:pt x="75463" y="-2407"/>
                        <a:pt x="63594" y="2495"/>
                      </a:cubicBezTo>
                      <a:cubicBezTo>
                        <a:pt x="53015" y="6881"/>
                        <a:pt x="48112" y="13074"/>
                        <a:pt x="44242" y="23653"/>
                      </a:cubicBezTo>
                      <a:close/>
                    </a:path>
                  </a:pathLst>
                </a:custGeom>
                <a:solidFill>
                  <a:srgbClr val="8E4F21"/>
                </a:solidFill>
                <a:ln w="2579" cap="flat">
                  <a:noFill/>
                  <a:prstDash val="solid"/>
                  <a:miter/>
                </a:ln>
              </p:spPr>
              <p:txBody>
                <a:bodyPr rtlCol="0" anchor="ctr"/>
                <a:lstStyle/>
                <a:p>
                  <a:endParaRPr lang="fr-BE"/>
                </a:p>
              </p:txBody>
            </p:sp>
            <p:sp>
              <p:nvSpPr>
                <p:cNvPr id="60" name="Forme libre : forme 59">
                  <a:extLst>
                    <a:ext uri="{FF2B5EF4-FFF2-40B4-BE49-F238E27FC236}">
                      <a16:creationId xmlns:a16="http://schemas.microsoft.com/office/drawing/2014/main" id="{A3C67FB7-2FE6-4C11-830A-C5F98C3CAFAC}"/>
                    </a:ext>
                  </a:extLst>
                </p:cNvPr>
                <p:cNvSpPr/>
                <p:nvPr/>
              </p:nvSpPr>
              <p:spPr>
                <a:xfrm>
                  <a:off x="2163199" y="3392709"/>
                  <a:ext cx="54252" cy="69698"/>
                </a:xfrm>
                <a:custGeom>
                  <a:avLst/>
                  <a:gdLst>
                    <a:gd name="connsiteX0" fmla="*/ 29157 w 54252"/>
                    <a:gd name="connsiteY0" fmla="*/ 21449 h 69698"/>
                    <a:gd name="connsiteX1" fmla="*/ 31995 w 54252"/>
                    <a:gd name="connsiteY1" fmla="*/ 14224 h 69698"/>
                    <a:gd name="connsiteX2" fmla="*/ 49798 w 54252"/>
                    <a:gd name="connsiteY2" fmla="*/ 2097 h 69698"/>
                    <a:gd name="connsiteX3" fmla="*/ 47218 w 54252"/>
                    <a:gd name="connsiteY3" fmla="*/ 42607 h 69698"/>
                    <a:gd name="connsiteX4" fmla="*/ 42058 w 54252"/>
                    <a:gd name="connsiteY4" fmla="*/ 21707 h 69698"/>
                    <a:gd name="connsiteX5" fmla="*/ 24770 w 54252"/>
                    <a:gd name="connsiteY5" fmla="*/ 44929 h 69698"/>
                    <a:gd name="connsiteX6" fmla="*/ 0 w 54252"/>
                    <a:gd name="connsiteY6" fmla="*/ 69699 h 69698"/>
                    <a:gd name="connsiteX7" fmla="*/ 9547 w 54252"/>
                    <a:gd name="connsiteY7" fmla="*/ 36156 h 69698"/>
                    <a:gd name="connsiteX8" fmla="*/ 29157 w 54252"/>
                    <a:gd name="connsiteY8" fmla="*/ 21449 h 6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52" h="69698">
                      <a:moveTo>
                        <a:pt x="29157" y="21449"/>
                      </a:moveTo>
                      <a:cubicBezTo>
                        <a:pt x="29157" y="21449"/>
                        <a:pt x="30189" y="18094"/>
                        <a:pt x="31995" y="14224"/>
                      </a:cubicBezTo>
                      <a:cubicBezTo>
                        <a:pt x="35607" y="6225"/>
                        <a:pt x="42316" y="-4611"/>
                        <a:pt x="49798" y="2097"/>
                      </a:cubicBezTo>
                      <a:cubicBezTo>
                        <a:pt x="61151" y="12160"/>
                        <a:pt x="47218" y="42607"/>
                        <a:pt x="47218" y="42607"/>
                      </a:cubicBezTo>
                      <a:cubicBezTo>
                        <a:pt x="47218" y="42607"/>
                        <a:pt x="48766" y="14740"/>
                        <a:pt x="42058" y="21707"/>
                      </a:cubicBezTo>
                      <a:cubicBezTo>
                        <a:pt x="35349" y="28673"/>
                        <a:pt x="38445" y="35898"/>
                        <a:pt x="24770" y="44929"/>
                      </a:cubicBezTo>
                      <a:cubicBezTo>
                        <a:pt x="10837" y="53960"/>
                        <a:pt x="0" y="69699"/>
                        <a:pt x="0" y="69699"/>
                      </a:cubicBezTo>
                      <a:cubicBezTo>
                        <a:pt x="0" y="69699"/>
                        <a:pt x="516" y="55250"/>
                        <a:pt x="9547" y="36156"/>
                      </a:cubicBezTo>
                      <a:cubicBezTo>
                        <a:pt x="19094" y="17062"/>
                        <a:pt x="26318" y="28415"/>
                        <a:pt x="29157" y="21449"/>
                      </a:cubicBezTo>
                      <a:close/>
                    </a:path>
                  </a:pathLst>
                </a:custGeom>
                <a:solidFill>
                  <a:srgbClr val="8E4F21"/>
                </a:solidFill>
                <a:ln w="2579" cap="flat">
                  <a:noFill/>
                  <a:prstDash val="solid"/>
                  <a:miter/>
                </a:ln>
              </p:spPr>
              <p:txBody>
                <a:bodyPr rtlCol="0" anchor="ctr"/>
                <a:lstStyle/>
                <a:p>
                  <a:endParaRPr lang="fr-BE"/>
                </a:p>
              </p:txBody>
            </p:sp>
            <p:sp>
              <p:nvSpPr>
                <p:cNvPr id="61" name="Forme libre : forme 60">
                  <a:extLst>
                    <a:ext uri="{FF2B5EF4-FFF2-40B4-BE49-F238E27FC236}">
                      <a16:creationId xmlns:a16="http://schemas.microsoft.com/office/drawing/2014/main" id="{E1B5D03C-428D-494A-B44D-E279B3930075}"/>
                    </a:ext>
                  </a:extLst>
                </p:cNvPr>
                <p:cNvSpPr/>
                <p:nvPr/>
              </p:nvSpPr>
              <p:spPr>
                <a:xfrm>
                  <a:off x="2069021" y="3324366"/>
                  <a:ext cx="123592" cy="144492"/>
                </a:xfrm>
                <a:custGeom>
                  <a:avLst/>
                  <a:gdLst>
                    <a:gd name="connsiteX0" fmla="*/ 123593 w 123592"/>
                    <a:gd name="connsiteY0" fmla="*/ 0 h 144492"/>
                    <a:gd name="connsiteX1" fmla="*/ 71988 w 123592"/>
                    <a:gd name="connsiteY1" fmla="*/ 82309 h 144492"/>
                    <a:gd name="connsiteX2" fmla="*/ 0 w 123592"/>
                    <a:gd name="connsiteY2" fmla="*/ 144492 h 144492"/>
                    <a:gd name="connsiteX3" fmla="*/ 123593 w 123592"/>
                    <a:gd name="connsiteY3" fmla="*/ 0 h 144492"/>
                  </a:gdLst>
                  <a:ahLst/>
                  <a:cxnLst>
                    <a:cxn ang="0">
                      <a:pos x="connsiteX0" y="connsiteY0"/>
                    </a:cxn>
                    <a:cxn ang="0">
                      <a:pos x="connsiteX1" y="connsiteY1"/>
                    </a:cxn>
                    <a:cxn ang="0">
                      <a:pos x="connsiteX2" y="connsiteY2"/>
                    </a:cxn>
                    <a:cxn ang="0">
                      <a:pos x="connsiteX3" y="connsiteY3"/>
                    </a:cxn>
                  </a:cxnLst>
                  <a:rect l="l" t="t" r="r" b="b"/>
                  <a:pathLst>
                    <a:path w="123592" h="144492">
                      <a:moveTo>
                        <a:pt x="123593" y="0"/>
                      </a:moveTo>
                      <a:cubicBezTo>
                        <a:pt x="106047" y="27092"/>
                        <a:pt x="91598" y="56249"/>
                        <a:pt x="71988" y="82309"/>
                      </a:cubicBezTo>
                      <a:cubicBezTo>
                        <a:pt x="52637" y="108369"/>
                        <a:pt x="28898" y="129785"/>
                        <a:pt x="0" y="144492"/>
                      </a:cubicBezTo>
                      <a:cubicBezTo>
                        <a:pt x="67086" y="129527"/>
                        <a:pt x="104757" y="60635"/>
                        <a:pt x="123593" y="0"/>
                      </a:cubicBezTo>
                      <a:close/>
                    </a:path>
                  </a:pathLst>
                </a:custGeom>
                <a:solidFill>
                  <a:srgbClr val="A1602D"/>
                </a:solidFill>
                <a:ln w="2579" cap="flat">
                  <a:noFill/>
                  <a:prstDash val="solid"/>
                  <a:miter/>
                </a:ln>
              </p:spPr>
              <p:txBody>
                <a:bodyPr rtlCol="0" anchor="ctr"/>
                <a:lstStyle/>
                <a:p>
                  <a:endParaRPr lang="fr-BE"/>
                </a:p>
              </p:txBody>
            </p:sp>
            <p:sp>
              <p:nvSpPr>
                <p:cNvPr id="62" name="Forme libre : forme 61">
                  <a:extLst>
                    <a:ext uri="{FF2B5EF4-FFF2-40B4-BE49-F238E27FC236}">
                      <a16:creationId xmlns:a16="http://schemas.microsoft.com/office/drawing/2014/main" id="{CDB15E6A-F832-4753-8B58-BABC2BA6D30D}"/>
                    </a:ext>
                  </a:extLst>
                </p:cNvPr>
                <p:cNvSpPr/>
                <p:nvPr/>
              </p:nvSpPr>
              <p:spPr>
                <a:xfrm>
                  <a:off x="1300979" y="3569150"/>
                  <a:ext cx="1079021" cy="617546"/>
                </a:xfrm>
                <a:custGeom>
                  <a:avLst/>
                  <a:gdLst>
                    <a:gd name="connsiteX0" fmla="*/ 891634 w 1079021"/>
                    <a:gd name="connsiteY0" fmla="*/ 49362 h 617546"/>
                    <a:gd name="connsiteX1" fmla="*/ 796940 w 1079021"/>
                    <a:gd name="connsiteY1" fmla="*/ 4208 h 617546"/>
                    <a:gd name="connsiteX2" fmla="*/ 643675 w 1079021"/>
                    <a:gd name="connsiteY2" fmla="*/ 38267 h 617546"/>
                    <a:gd name="connsiteX3" fmla="*/ 520599 w 1079021"/>
                    <a:gd name="connsiteY3" fmla="*/ 87549 h 617546"/>
                    <a:gd name="connsiteX4" fmla="*/ 444482 w 1079021"/>
                    <a:gd name="connsiteY4" fmla="*/ 72068 h 617546"/>
                    <a:gd name="connsiteX5" fmla="*/ 231872 w 1079021"/>
                    <a:gd name="connsiteY5" fmla="*/ 130381 h 617546"/>
                    <a:gd name="connsiteX6" fmla="*/ 168 w 1079021"/>
                    <a:gd name="connsiteY6" fmla="*/ 441813 h 617546"/>
                    <a:gd name="connsiteX7" fmla="*/ 72157 w 1079021"/>
                    <a:gd name="connsiteY7" fmla="*/ 594562 h 617546"/>
                    <a:gd name="connsiteX8" fmla="*/ 308505 w 1079021"/>
                    <a:gd name="connsiteY8" fmla="*/ 598949 h 617546"/>
                    <a:gd name="connsiteX9" fmla="*/ 464866 w 1079021"/>
                    <a:gd name="connsiteY9" fmla="*/ 560503 h 617546"/>
                    <a:gd name="connsiteX10" fmla="*/ 906858 w 1079021"/>
                    <a:gd name="connsiteY10" fmla="*/ 410851 h 617546"/>
                    <a:gd name="connsiteX11" fmla="*/ 1028128 w 1079021"/>
                    <a:gd name="connsiteY11" fmla="*/ 364407 h 617546"/>
                    <a:gd name="connsiteX12" fmla="*/ 1070960 w 1079021"/>
                    <a:gd name="connsiteY12" fmla="*/ 182759 h 617546"/>
                    <a:gd name="connsiteX13" fmla="*/ 891634 w 1079021"/>
                    <a:gd name="connsiteY13" fmla="*/ 49362 h 617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021" h="617546">
                      <a:moveTo>
                        <a:pt x="891634" y="49362"/>
                      </a:moveTo>
                      <a:cubicBezTo>
                        <a:pt x="859382" y="35429"/>
                        <a:pt x="830741" y="12981"/>
                        <a:pt x="796940" y="4208"/>
                      </a:cubicBezTo>
                      <a:cubicBezTo>
                        <a:pt x="745078" y="-9209"/>
                        <a:pt x="690377" y="11433"/>
                        <a:pt x="643675" y="38267"/>
                      </a:cubicBezTo>
                      <a:cubicBezTo>
                        <a:pt x="604714" y="60457"/>
                        <a:pt x="565237" y="87807"/>
                        <a:pt x="520599" y="87549"/>
                      </a:cubicBezTo>
                      <a:cubicBezTo>
                        <a:pt x="494539" y="87291"/>
                        <a:pt x="469768" y="77486"/>
                        <a:pt x="444482" y="72068"/>
                      </a:cubicBezTo>
                      <a:cubicBezTo>
                        <a:pt x="369914" y="56328"/>
                        <a:pt x="289411" y="80583"/>
                        <a:pt x="231872" y="130381"/>
                      </a:cubicBezTo>
                      <a:cubicBezTo>
                        <a:pt x="174333" y="180179"/>
                        <a:pt x="-6282" y="299643"/>
                        <a:pt x="168" y="441813"/>
                      </a:cubicBezTo>
                      <a:cubicBezTo>
                        <a:pt x="3007" y="501932"/>
                        <a:pt x="41194" y="542700"/>
                        <a:pt x="72157" y="594562"/>
                      </a:cubicBezTo>
                      <a:cubicBezTo>
                        <a:pt x="103119" y="646167"/>
                        <a:pt x="248644" y="594046"/>
                        <a:pt x="308505" y="598949"/>
                      </a:cubicBezTo>
                      <a:cubicBezTo>
                        <a:pt x="362431" y="603335"/>
                        <a:pt x="414810" y="581145"/>
                        <a:pt x="464866" y="560503"/>
                      </a:cubicBezTo>
                      <a:cubicBezTo>
                        <a:pt x="608842" y="501416"/>
                        <a:pt x="756431" y="451360"/>
                        <a:pt x="906858" y="410851"/>
                      </a:cubicBezTo>
                      <a:cubicBezTo>
                        <a:pt x="948915" y="399498"/>
                        <a:pt x="992005" y="388403"/>
                        <a:pt x="1028128" y="364407"/>
                      </a:cubicBezTo>
                      <a:cubicBezTo>
                        <a:pt x="1087473" y="324929"/>
                        <a:pt x="1084377" y="246491"/>
                        <a:pt x="1070960" y="182759"/>
                      </a:cubicBezTo>
                      <a:cubicBezTo>
                        <a:pt x="1049802" y="83421"/>
                        <a:pt x="970073" y="83421"/>
                        <a:pt x="891634" y="49362"/>
                      </a:cubicBezTo>
                      <a:close/>
                    </a:path>
                  </a:pathLst>
                </a:custGeom>
                <a:solidFill>
                  <a:srgbClr val="00A6F7"/>
                </a:solidFill>
                <a:ln w="2579" cap="flat">
                  <a:noFill/>
                  <a:prstDash val="solid"/>
                  <a:miter/>
                </a:ln>
              </p:spPr>
              <p:txBody>
                <a:bodyPr rtlCol="0" anchor="ctr"/>
                <a:lstStyle/>
                <a:p>
                  <a:endParaRPr lang="fr-BE"/>
                </a:p>
              </p:txBody>
            </p:sp>
            <p:sp>
              <p:nvSpPr>
                <p:cNvPr id="63" name="Forme libre : forme 62">
                  <a:extLst>
                    <a:ext uri="{FF2B5EF4-FFF2-40B4-BE49-F238E27FC236}">
                      <a16:creationId xmlns:a16="http://schemas.microsoft.com/office/drawing/2014/main" id="{30F2CC64-FD91-4EF9-8806-FDB87B661766}"/>
                    </a:ext>
                  </a:extLst>
                </p:cNvPr>
                <p:cNvSpPr/>
                <p:nvPr/>
              </p:nvSpPr>
              <p:spPr>
                <a:xfrm>
                  <a:off x="1300715" y="3679663"/>
                  <a:ext cx="1079027" cy="507033"/>
                </a:xfrm>
                <a:custGeom>
                  <a:avLst/>
                  <a:gdLst>
                    <a:gd name="connsiteX0" fmla="*/ 1050582 w 1079027"/>
                    <a:gd name="connsiteY0" fmla="*/ 21674 h 507033"/>
                    <a:gd name="connsiteX1" fmla="*/ 871515 w 1079027"/>
                    <a:gd name="connsiteY1" fmla="*/ 65796 h 507033"/>
                    <a:gd name="connsiteX2" fmla="*/ 619943 w 1079027"/>
                    <a:gd name="connsiteY2" fmla="*/ 0 h 507033"/>
                    <a:gd name="connsiteX3" fmla="*/ 757727 w 1079027"/>
                    <a:gd name="connsiteY3" fmla="*/ 71988 h 507033"/>
                    <a:gd name="connsiteX4" fmla="*/ 512090 w 1079027"/>
                    <a:gd name="connsiteY4" fmla="*/ 0 h 507033"/>
                    <a:gd name="connsiteX5" fmla="*/ 727797 w 1079027"/>
                    <a:gd name="connsiteY5" fmla="*/ 107853 h 507033"/>
                    <a:gd name="connsiteX6" fmla="*/ 236523 w 1079027"/>
                    <a:gd name="connsiteY6" fmla="*/ 251571 h 507033"/>
                    <a:gd name="connsiteX7" fmla="*/ 110608 w 1079027"/>
                    <a:gd name="connsiteY7" fmla="*/ 311433 h 507033"/>
                    <a:gd name="connsiteX8" fmla="*/ 15398 w 1079027"/>
                    <a:gd name="connsiteY8" fmla="*/ 251571 h 507033"/>
                    <a:gd name="connsiteX9" fmla="*/ 175 w 1079027"/>
                    <a:gd name="connsiteY9" fmla="*/ 331300 h 507033"/>
                    <a:gd name="connsiteX10" fmla="*/ 72163 w 1079027"/>
                    <a:gd name="connsiteY10" fmla="*/ 484049 h 507033"/>
                    <a:gd name="connsiteX11" fmla="*/ 308511 w 1079027"/>
                    <a:gd name="connsiteY11" fmla="*/ 488436 h 507033"/>
                    <a:gd name="connsiteX12" fmla="*/ 464872 w 1079027"/>
                    <a:gd name="connsiteY12" fmla="*/ 449990 h 507033"/>
                    <a:gd name="connsiteX13" fmla="*/ 906864 w 1079027"/>
                    <a:gd name="connsiteY13" fmla="*/ 300338 h 507033"/>
                    <a:gd name="connsiteX14" fmla="*/ 1028134 w 1079027"/>
                    <a:gd name="connsiteY14" fmla="*/ 253894 h 507033"/>
                    <a:gd name="connsiteX15" fmla="*/ 1070966 w 1079027"/>
                    <a:gd name="connsiteY15" fmla="*/ 72246 h 507033"/>
                    <a:gd name="connsiteX16" fmla="*/ 1050582 w 1079027"/>
                    <a:gd name="connsiteY16" fmla="*/ 21674 h 50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027" h="507033">
                      <a:moveTo>
                        <a:pt x="1050582" y="21674"/>
                      </a:moveTo>
                      <a:cubicBezTo>
                        <a:pt x="989173" y="31479"/>
                        <a:pt x="928796" y="43606"/>
                        <a:pt x="871515" y="65796"/>
                      </a:cubicBezTo>
                      <a:cubicBezTo>
                        <a:pt x="781723" y="95726"/>
                        <a:pt x="697866" y="29931"/>
                        <a:pt x="619943" y="0"/>
                      </a:cubicBezTo>
                      <a:cubicBezTo>
                        <a:pt x="655809" y="35865"/>
                        <a:pt x="709735" y="59861"/>
                        <a:pt x="757727" y="71988"/>
                      </a:cubicBezTo>
                      <a:cubicBezTo>
                        <a:pt x="667936" y="83857"/>
                        <a:pt x="590013" y="29931"/>
                        <a:pt x="512090" y="0"/>
                      </a:cubicBezTo>
                      <a:cubicBezTo>
                        <a:pt x="554148" y="77923"/>
                        <a:pt x="649874" y="95984"/>
                        <a:pt x="727797" y="107853"/>
                      </a:cubicBezTo>
                      <a:cubicBezTo>
                        <a:pt x="577886" y="191710"/>
                        <a:pt x="404237" y="203837"/>
                        <a:pt x="236523" y="251571"/>
                      </a:cubicBezTo>
                      <a:cubicBezTo>
                        <a:pt x="194465" y="263441"/>
                        <a:pt x="158600" y="299564"/>
                        <a:pt x="110608" y="311433"/>
                      </a:cubicBezTo>
                      <a:cubicBezTo>
                        <a:pt x="64938" y="327946"/>
                        <a:pt x="27783" y="292855"/>
                        <a:pt x="15398" y="251571"/>
                      </a:cubicBezTo>
                      <a:cubicBezTo>
                        <a:pt x="4819" y="277116"/>
                        <a:pt x="-1115" y="303692"/>
                        <a:pt x="175" y="331300"/>
                      </a:cubicBezTo>
                      <a:cubicBezTo>
                        <a:pt x="3013" y="391419"/>
                        <a:pt x="41200" y="432187"/>
                        <a:pt x="72163" y="484049"/>
                      </a:cubicBezTo>
                      <a:cubicBezTo>
                        <a:pt x="103125" y="535654"/>
                        <a:pt x="248650" y="483533"/>
                        <a:pt x="308511" y="488436"/>
                      </a:cubicBezTo>
                      <a:cubicBezTo>
                        <a:pt x="362438" y="492822"/>
                        <a:pt x="414816" y="470632"/>
                        <a:pt x="464872" y="449990"/>
                      </a:cubicBezTo>
                      <a:cubicBezTo>
                        <a:pt x="608849" y="390903"/>
                        <a:pt x="756437" y="340847"/>
                        <a:pt x="906864" y="300338"/>
                      </a:cubicBezTo>
                      <a:cubicBezTo>
                        <a:pt x="948921" y="288985"/>
                        <a:pt x="992011" y="277890"/>
                        <a:pt x="1028134" y="253894"/>
                      </a:cubicBezTo>
                      <a:cubicBezTo>
                        <a:pt x="1087479" y="214416"/>
                        <a:pt x="1084383" y="135978"/>
                        <a:pt x="1070966" y="72246"/>
                      </a:cubicBezTo>
                      <a:cubicBezTo>
                        <a:pt x="1066580" y="51604"/>
                        <a:pt x="1059613" y="35091"/>
                        <a:pt x="1050582" y="21674"/>
                      </a:cubicBezTo>
                      <a:close/>
                    </a:path>
                  </a:pathLst>
                </a:custGeom>
                <a:solidFill>
                  <a:srgbClr val="008BC0"/>
                </a:solidFill>
                <a:ln w="2579" cap="flat">
                  <a:noFill/>
                  <a:prstDash val="solid"/>
                  <a:miter/>
                </a:ln>
              </p:spPr>
              <p:txBody>
                <a:bodyPr rtlCol="0" anchor="ctr"/>
                <a:lstStyle/>
                <a:p>
                  <a:endParaRPr lang="fr-BE"/>
                </a:p>
              </p:txBody>
            </p:sp>
            <p:sp>
              <p:nvSpPr>
                <p:cNvPr id="512" name="Forme libre : forme 511">
                  <a:extLst>
                    <a:ext uri="{FF2B5EF4-FFF2-40B4-BE49-F238E27FC236}">
                      <a16:creationId xmlns:a16="http://schemas.microsoft.com/office/drawing/2014/main" id="{E0003E67-8899-4B05-A98C-35A089E4F632}"/>
                    </a:ext>
                  </a:extLst>
                </p:cNvPr>
                <p:cNvSpPr/>
                <p:nvPr/>
              </p:nvSpPr>
              <p:spPr>
                <a:xfrm>
                  <a:off x="1773586" y="3727397"/>
                  <a:ext cx="606392" cy="107906"/>
                </a:xfrm>
                <a:custGeom>
                  <a:avLst/>
                  <a:gdLst>
                    <a:gd name="connsiteX0" fmla="*/ 604288 w 606392"/>
                    <a:gd name="connsiteY0" fmla="*/ 58055 h 107906"/>
                    <a:gd name="connsiteX1" fmla="*/ 0 w 606392"/>
                    <a:gd name="connsiteY1" fmla="*/ 0 h 107906"/>
                    <a:gd name="connsiteX2" fmla="*/ 582098 w 606392"/>
                    <a:gd name="connsiteY2" fmla="*/ 107853 h 107906"/>
                    <a:gd name="connsiteX3" fmla="*/ 606094 w 606392"/>
                    <a:gd name="connsiteY3" fmla="*/ 107079 h 107906"/>
                    <a:gd name="connsiteX4" fmla="*/ 604288 w 606392"/>
                    <a:gd name="connsiteY4" fmla="*/ 58055 h 107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392" h="107906">
                      <a:moveTo>
                        <a:pt x="604288" y="58055"/>
                      </a:moveTo>
                      <a:cubicBezTo>
                        <a:pt x="405869" y="105789"/>
                        <a:pt x="194807" y="48250"/>
                        <a:pt x="0" y="0"/>
                      </a:cubicBezTo>
                      <a:cubicBezTo>
                        <a:pt x="171585" y="113788"/>
                        <a:pt x="389871" y="107853"/>
                        <a:pt x="582098" y="107853"/>
                      </a:cubicBezTo>
                      <a:cubicBezTo>
                        <a:pt x="590096" y="107853"/>
                        <a:pt x="598095" y="107595"/>
                        <a:pt x="606094" y="107079"/>
                      </a:cubicBezTo>
                      <a:cubicBezTo>
                        <a:pt x="606868" y="90824"/>
                        <a:pt x="606094" y="74310"/>
                        <a:pt x="604288" y="58055"/>
                      </a:cubicBezTo>
                      <a:close/>
                    </a:path>
                  </a:pathLst>
                </a:custGeom>
                <a:solidFill>
                  <a:srgbClr val="006890"/>
                </a:solidFill>
                <a:ln w="2579" cap="flat">
                  <a:noFill/>
                  <a:prstDash val="solid"/>
                  <a:miter/>
                </a:ln>
              </p:spPr>
              <p:txBody>
                <a:bodyPr rtlCol="0" anchor="ctr"/>
                <a:lstStyle/>
                <a:p>
                  <a:endParaRPr lang="fr-BE"/>
                </a:p>
              </p:txBody>
            </p:sp>
          </p:grpSp>
          <p:grpSp>
            <p:nvGrpSpPr>
              <p:cNvPr id="513" name="Graphique 2">
                <a:extLst>
                  <a:ext uri="{FF2B5EF4-FFF2-40B4-BE49-F238E27FC236}">
                    <a16:creationId xmlns:a16="http://schemas.microsoft.com/office/drawing/2014/main" id="{AEB573B8-AD11-46AC-8D4D-5EBF6070350D}"/>
                  </a:ext>
                </a:extLst>
              </p:cNvPr>
              <p:cNvGrpSpPr/>
              <p:nvPr/>
            </p:nvGrpSpPr>
            <p:grpSpPr>
              <a:xfrm>
                <a:off x="880802" y="3792929"/>
                <a:ext cx="1568116" cy="368421"/>
                <a:chOff x="880802" y="3792929"/>
                <a:chExt cx="1568116" cy="368421"/>
              </a:xfrm>
            </p:grpSpPr>
            <p:sp>
              <p:nvSpPr>
                <p:cNvPr id="514" name="Forme libre : forme 513">
                  <a:extLst>
                    <a:ext uri="{FF2B5EF4-FFF2-40B4-BE49-F238E27FC236}">
                      <a16:creationId xmlns:a16="http://schemas.microsoft.com/office/drawing/2014/main" id="{447C91E6-5D3D-473F-9518-C87F5B182929}"/>
                    </a:ext>
                  </a:extLst>
                </p:cNvPr>
                <p:cNvSpPr/>
                <p:nvPr/>
              </p:nvSpPr>
              <p:spPr>
                <a:xfrm>
                  <a:off x="1884535" y="3904434"/>
                  <a:ext cx="337701" cy="256916"/>
                </a:xfrm>
                <a:custGeom>
                  <a:avLst/>
                  <a:gdLst>
                    <a:gd name="connsiteX0" fmla="*/ 0 w 337701"/>
                    <a:gd name="connsiteY0" fmla="*/ 203029 h 256916"/>
                    <a:gd name="connsiteX1" fmla="*/ 140106 w 337701"/>
                    <a:gd name="connsiteY1" fmla="*/ 251538 h 256916"/>
                    <a:gd name="connsiteX2" fmla="*/ 304982 w 337701"/>
                    <a:gd name="connsiteY2" fmla="*/ 250247 h 256916"/>
                    <a:gd name="connsiteX3" fmla="*/ 337235 w 337701"/>
                    <a:gd name="connsiteY3" fmla="*/ 84855 h 256916"/>
                    <a:gd name="connsiteX4" fmla="*/ 250023 w 337701"/>
                    <a:gd name="connsiteY4" fmla="*/ 2030 h 256916"/>
                    <a:gd name="connsiteX5" fmla="*/ 93146 w 337701"/>
                    <a:gd name="connsiteY5" fmla="*/ 12351 h 256916"/>
                    <a:gd name="connsiteX6" fmla="*/ 10579 w 337701"/>
                    <a:gd name="connsiteY6" fmla="*/ 32735 h 256916"/>
                    <a:gd name="connsiteX7" fmla="*/ 0 w 337701"/>
                    <a:gd name="connsiteY7" fmla="*/ 203029 h 256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701" h="256916">
                      <a:moveTo>
                        <a:pt x="0" y="203029"/>
                      </a:moveTo>
                      <a:cubicBezTo>
                        <a:pt x="0" y="203029"/>
                        <a:pt x="91598" y="245861"/>
                        <a:pt x="140106" y="251538"/>
                      </a:cubicBezTo>
                      <a:cubicBezTo>
                        <a:pt x="188614" y="257214"/>
                        <a:pt x="276342" y="260568"/>
                        <a:pt x="304982" y="250247"/>
                      </a:cubicBezTo>
                      <a:cubicBezTo>
                        <a:pt x="333881" y="239927"/>
                        <a:pt x="339557" y="135944"/>
                        <a:pt x="337235" y="84855"/>
                      </a:cubicBezTo>
                      <a:cubicBezTo>
                        <a:pt x="334655" y="33767"/>
                        <a:pt x="277632" y="8997"/>
                        <a:pt x="250023" y="2030"/>
                      </a:cubicBezTo>
                      <a:cubicBezTo>
                        <a:pt x="222415" y="-4678"/>
                        <a:pt x="145008" y="6933"/>
                        <a:pt x="93146" y="12351"/>
                      </a:cubicBezTo>
                      <a:cubicBezTo>
                        <a:pt x="41542" y="17512"/>
                        <a:pt x="10579" y="32735"/>
                        <a:pt x="10579" y="32735"/>
                      </a:cubicBezTo>
                      <a:lnTo>
                        <a:pt x="0" y="203029"/>
                      </a:lnTo>
                      <a:close/>
                    </a:path>
                  </a:pathLst>
                </a:custGeom>
                <a:solidFill>
                  <a:srgbClr val="A1602D"/>
                </a:solidFill>
                <a:ln w="2579" cap="flat">
                  <a:noFill/>
                  <a:prstDash val="solid"/>
                  <a:miter/>
                </a:ln>
              </p:spPr>
              <p:txBody>
                <a:bodyPr rtlCol="0" anchor="ctr"/>
                <a:lstStyle/>
                <a:p>
                  <a:endParaRPr lang="fr-BE"/>
                </a:p>
              </p:txBody>
            </p:sp>
            <p:sp>
              <p:nvSpPr>
                <p:cNvPr id="515" name="Forme libre : forme 514">
                  <a:extLst>
                    <a:ext uri="{FF2B5EF4-FFF2-40B4-BE49-F238E27FC236}">
                      <a16:creationId xmlns:a16="http://schemas.microsoft.com/office/drawing/2014/main" id="{3EAF1190-0E85-4353-B802-B6A39819CA45}"/>
                    </a:ext>
                  </a:extLst>
                </p:cNvPr>
                <p:cNvSpPr/>
                <p:nvPr/>
              </p:nvSpPr>
              <p:spPr>
                <a:xfrm>
                  <a:off x="2181155" y="4081058"/>
                  <a:ext cx="163191" cy="73983"/>
                </a:xfrm>
                <a:custGeom>
                  <a:avLst/>
                  <a:gdLst>
                    <a:gd name="connsiteX0" fmla="*/ 3202 w 163191"/>
                    <a:gd name="connsiteY0" fmla="*/ 66915 h 73983"/>
                    <a:gd name="connsiteX1" fmla="*/ 8104 w 163191"/>
                    <a:gd name="connsiteY1" fmla="*/ 73366 h 73983"/>
                    <a:gd name="connsiteX2" fmla="*/ 94541 w 163191"/>
                    <a:gd name="connsiteY2" fmla="*/ 63561 h 73983"/>
                    <a:gd name="connsiteX3" fmla="*/ 163175 w 163191"/>
                    <a:gd name="connsiteY3" fmla="*/ 4732 h 73983"/>
                    <a:gd name="connsiteX4" fmla="*/ 25392 w 163191"/>
                    <a:gd name="connsiteY4" fmla="*/ 24083 h 73983"/>
                    <a:gd name="connsiteX5" fmla="*/ 3202 w 163191"/>
                    <a:gd name="connsiteY5" fmla="*/ 66915 h 73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191" h="73983">
                      <a:moveTo>
                        <a:pt x="3202" y="66915"/>
                      </a:moveTo>
                      <a:cubicBezTo>
                        <a:pt x="3202" y="66915"/>
                        <a:pt x="-6603" y="76462"/>
                        <a:pt x="8104" y="73366"/>
                      </a:cubicBezTo>
                      <a:cubicBezTo>
                        <a:pt x="22811" y="70269"/>
                        <a:pt x="49129" y="76462"/>
                        <a:pt x="94541" y="63561"/>
                      </a:cubicBezTo>
                      <a:cubicBezTo>
                        <a:pt x="152080" y="47047"/>
                        <a:pt x="163691" y="22277"/>
                        <a:pt x="163175" y="4732"/>
                      </a:cubicBezTo>
                      <a:cubicBezTo>
                        <a:pt x="162401" y="-12814"/>
                        <a:pt x="25392" y="24083"/>
                        <a:pt x="25392" y="24083"/>
                      </a:cubicBezTo>
                      <a:lnTo>
                        <a:pt x="3202" y="66915"/>
                      </a:lnTo>
                      <a:close/>
                    </a:path>
                  </a:pathLst>
                </a:custGeom>
                <a:solidFill>
                  <a:srgbClr val="A1602D"/>
                </a:solidFill>
                <a:ln w="2579" cap="flat">
                  <a:noFill/>
                  <a:prstDash val="solid"/>
                  <a:miter/>
                </a:ln>
              </p:spPr>
              <p:txBody>
                <a:bodyPr rtlCol="0" anchor="ctr"/>
                <a:lstStyle/>
                <a:p>
                  <a:endParaRPr lang="fr-BE"/>
                </a:p>
              </p:txBody>
            </p:sp>
            <p:sp>
              <p:nvSpPr>
                <p:cNvPr id="516" name="Forme libre : forme 515">
                  <a:extLst>
                    <a:ext uri="{FF2B5EF4-FFF2-40B4-BE49-F238E27FC236}">
                      <a16:creationId xmlns:a16="http://schemas.microsoft.com/office/drawing/2014/main" id="{5ACB037D-D7B0-463D-97D1-319DF78A2B63}"/>
                    </a:ext>
                  </a:extLst>
                </p:cNvPr>
                <p:cNvSpPr/>
                <p:nvPr/>
              </p:nvSpPr>
              <p:spPr>
                <a:xfrm>
                  <a:off x="2306947" y="4024993"/>
                  <a:ext cx="102645" cy="103133"/>
                </a:xfrm>
                <a:custGeom>
                  <a:avLst/>
                  <a:gdLst>
                    <a:gd name="connsiteX0" fmla="*/ 9001 w 102645"/>
                    <a:gd name="connsiteY0" fmla="*/ 82728 h 103133"/>
                    <a:gd name="connsiteX1" fmla="*/ 10549 w 102645"/>
                    <a:gd name="connsiteY1" fmla="*/ 102080 h 103133"/>
                    <a:gd name="connsiteX2" fmla="*/ 73248 w 102645"/>
                    <a:gd name="connsiteY2" fmla="*/ 53056 h 103133"/>
                    <a:gd name="connsiteX3" fmla="*/ 101115 w 102645"/>
                    <a:gd name="connsiteY3" fmla="*/ 10999 h 103133"/>
                    <a:gd name="connsiteX4" fmla="*/ 78409 w 102645"/>
                    <a:gd name="connsiteY4" fmla="*/ 5064 h 103133"/>
                    <a:gd name="connsiteX5" fmla="*/ 9001 w 102645"/>
                    <a:gd name="connsiteY5" fmla="*/ 82728 h 10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645" h="103133">
                      <a:moveTo>
                        <a:pt x="9001" y="82728"/>
                      </a:moveTo>
                      <a:cubicBezTo>
                        <a:pt x="-2094" y="88921"/>
                        <a:pt x="-4417" y="107757"/>
                        <a:pt x="10549" y="102080"/>
                      </a:cubicBezTo>
                      <a:cubicBezTo>
                        <a:pt x="25514" y="96146"/>
                        <a:pt x="57767" y="71892"/>
                        <a:pt x="73248" y="53056"/>
                      </a:cubicBezTo>
                      <a:cubicBezTo>
                        <a:pt x="88471" y="34221"/>
                        <a:pt x="108339" y="27512"/>
                        <a:pt x="101115" y="10999"/>
                      </a:cubicBezTo>
                      <a:cubicBezTo>
                        <a:pt x="93890" y="-5515"/>
                        <a:pt x="93374" y="162"/>
                        <a:pt x="78409" y="5064"/>
                      </a:cubicBezTo>
                      <a:cubicBezTo>
                        <a:pt x="63185" y="9966"/>
                        <a:pt x="13387" y="80148"/>
                        <a:pt x="9001" y="82728"/>
                      </a:cubicBezTo>
                      <a:close/>
                    </a:path>
                  </a:pathLst>
                </a:custGeom>
                <a:solidFill>
                  <a:srgbClr val="A1602D"/>
                </a:solidFill>
                <a:ln w="2579" cap="flat">
                  <a:noFill/>
                  <a:prstDash val="solid"/>
                  <a:miter/>
                </a:ln>
              </p:spPr>
              <p:txBody>
                <a:bodyPr rtlCol="0" anchor="ctr"/>
                <a:lstStyle/>
                <a:p>
                  <a:endParaRPr lang="fr-BE"/>
                </a:p>
              </p:txBody>
            </p:sp>
            <p:sp>
              <p:nvSpPr>
                <p:cNvPr id="517" name="Forme libre : forme 516">
                  <a:extLst>
                    <a:ext uri="{FF2B5EF4-FFF2-40B4-BE49-F238E27FC236}">
                      <a16:creationId xmlns:a16="http://schemas.microsoft.com/office/drawing/2014/main" id="{15CF3284-3897-44AC-91F8-FE1701E1317C}"/>
                    </a:ext>
                  </a:extLst>
                </p:cNvPr>
                <p:cNvSpPr/>
                <p:nvPr/>
              </p:nvSpPr>
              <p:spPr>
                <a:xfrm>
                  <a:off x="2201386" y="3985168"/>
                  <a:ext cx="219813" cy="129262"/>
                </a:xfrm>
                <a:custGeom>
                  <a:avLst/>
                  <a:gdLst>
                    <a:gd name="connsiteX0" fmla="*/ 7483 w 219813"/>
                    <a:gd name="connsiteY0" fmla="*/ 129262 h 129262"/>
                    <a:gd name="connsiteX1" fmla="*/ 59861 w 219813"/>
                    <a:gd name="connsiteY1" fmla="*/ 119715 h 129262"/>
                    <a:gd name="connsiteX2" fmla="*/ 124625 w 219813"/>
                    <a:gd name="connsiteY2" fmla="*/ 97525 h 129262"/>
                    <a:gd name="connsiteX3" fmla="*/ 177261 w 219813"/>
                    <a:gd name="connsiteY3" fmla="*/ 53919 h 129262"/>
                    <a:gd name="connsiteX4" fmla="*/ 202289 w 219813"/>
                    <a:gd name="connsiteY4" fmla="*/ 33020 h 129262"/>
                    <a:gd name="connsiteX5" fmla="*/ 213384 w 219813"/>
                    <a:gd name="connsiteY5" fmla="*/ 15990 h 129262"/>
                    <a:gd name="connsiteX6" fmla="*/ 213642 w 219813"/>
                    <a:gd name="connsiteY6" fmla="*/ 15990 h 129262"/>
                    <a:gd name="connsiteX7" fmla="*/ 165134 w 219813"/>
                    <a:gd name="connsiteY7" fmla="*/ 17022 h 129262"/>
                    <a:gd name="connsiteX8" fmla="*/ 111723 w 219813"/>
                    <a:gd name="connsiteY8" fmla="*/ 42567 h 129262"/>
                    <a:gd name="connsiteX9" fmla="*/ 101144 w 219813"/>
                    <a:gd name="connsiteY9" fmla="*/ 43857 h 129262"/>
                    <a:gd name="connsiteX10" fmla="*/ 64505 w 219813"/>
                    <a:gd name="connsiteY10" fmla="*/ 44889 h 129262"/>
                    <a:gd name="connsiteX11" fmla="*/ 0 w 219813"/>
                    <a:gd name="connsiteY11" fmla="*/ 41018 h 129262"/>
                    <a:gd name="connsiteX12" fmla="*/ 47734 w 219813"/>
                    <a:gd name="connsiteY12" fmla="*/ 38438 h 129262"/>
                    <a:gd name="connsiteX13" fmla="*/ 79213 w 219813"/>
                    <a:gd name="connsiteY13" fmla="*/ 35600 h 129262"/>
                    <a:gd name="connsiteX14" fmla="*/ 94178 w 219813"/>
                    <a:gd name="connsiteY14" fmla="*/ 33794 h 129262"/>
                    <a:gd name="connsiteX15" fmla="*/ 107337 w 219813"/>
                    <a:gd name="connsiteY15" fmla="*/ 31988 h 129262"/>
                    <a:gd name="connsiteX16" fmla="*/ 165134 w 219813"/>
                    <a:gd name="connsiteY16" fmla="*/ 1283 h 129262"/>
                    <a:gd name="connsiteX17" fmla="*/ 216222 w 219813"/>
                    <a:gd name="connsiteY17" fmla="*/ 14442 h 129262"/>
                    <a:gd name="connsiteX18" fmla="*/ 213126 w 219813"/>
                    <a:gd name="connsiteY18" fmla="*/ 34826 h 129262"/>
                    <a:gd name="connsiteX19" fmla="*/ 175971 w 219813"/>
                    <a:gd name="connsiteY19" fmla="*/ 74819 h 129262"/>
                    <a:gd name="connsiteX20" fmla="*/ 97016 w 219813"/>
                    <a:gd name="connsiteY20" fmla="*/ 120489 h 129262"/>
                    <a:gd name="connsiteX21" fmla="*/ 7483 w 219813"/>
                    <a:gd name="connsiteY21" fmla="*/ 129262 h 12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9813" h="129262">
                      <a:moveTo>
                        <a:pt x="7483" y="129262"/>
                      </a:moveTo>
                      <a:cubicBezTo>
                        <a:pt x="25028" y="126424"/>
                        <a:pt x="42574" y="123327"/>
                        <a:pt x="59861" y="119715"/>
                      </a:cubicBezTo>
                      <a:cubicBezTo>
                        <a:pt x="82309" y="115071"/>
                        <a:pt x="105273" y="109910"/>
                        <a:pt x="124625" y="97525"/>
                      </a:cubicBezTo>
                      <a:cubicBezTo>
                        <a:pt x="143976" y="85398"/>
                        <a:pt x="160490" y="69401"/>
                        <a:pt x="177261" y="53919"/>
                      </a:cubicBezTo>
                      <a:cubicBezTo>
                        <a:pt x="185260" y="46695"/>
                        <a:pt x="193258" y="38954"/>
                        <a:pt x="202289" y="33020"/>
                      </a:cubicBezTo>
                      <a:cubicBezTo>
                        <a:pt x="207450" y="29665"/>
                        <a:pt x="220867" y="22957"/>
                        <a:pt x="213384" y="15990"/>
                      </a:cubicBezTo>
                      <a:cubicBezTo>
                        <a:pt x="213384" y="15990"/>
                        <a:pt x="213384" y="15990"/>
                        <a:pt x="213642" y="15990"/>
                      </a:cubicBezTo>
                      <a:cubicBezTo>
                        <a:pt x="202289" y="5669"/>
                        <a:pt x="177261" y="11346"/>
                        <a:pt x="165134" y="17022"/>
                      </a:cubicBezTo>
                      <a:cubicBezTo>
                        <a:pt x="147588" y="25021"/>
                        <a:pt x="130301" y="37148"/>
                        <a:pt x="111723" y="42567"/>
                      </a:cubicBezTo>
                      <a:cubicBezTo>
                        <a:pt x="108369" y="43599"/>
                        <a:pt x="104757" y="43599"/>
                        <a:pt x="101144" y="43857"/>
                      </a:cubicBezTo>
                      <a:cubicBezTo>
                        <a:pt x="89018" y="44631"/>
                        <a:pt x="76632" y="44889"/>
                        <a:pt x="64505" y="44889"/>
                      </a:cubicBezTo>
                      <a:cubicBezTo>
                        <a:pt x="43348" y="44889"/>
                        <a:pt x="21158" y="45147"/>
                        <a:pt x="0" y="41018"/>
                      </a:cubicBezTo>
                      <a:cubicBezTo>
                        <a:pt x="15739" y="41534"/>
                        <a:pt x="31995" y="39728"/>
                        <a:pt x="47734" y="38438"/>
                      </a:cubicBezTo>
                      <a:cubicBezTo>
                        <a:pt x="58313" y="37664"/>
                        <a:pt x="68634" y="36632"/>
                        <a:pt x="79213" y="35600"/>
                      </a:cubicBezTo>
                      <a:cubicBezTo>
                        <a:pt x="84115" y="35084"/>
                        <a:pt x="89018" y="34568"/>
                        <a:pt x="94178" y="33794"/>
                      </a:cubicBezTo>
                      <a:cubicBezTo>
                        <a:pt x="98048" y="33278"/>
                        <a:pt x="104499" y="33278"/>
                        <a:pt x="107337" y="31988"/>
                      </a:cubicBezTo>
                      <a:cubicBezTo>
                        <a:pt x="128237" y="21667"/>
                        <a:pt x="142686" y="7992"/>
                        <a:pt x="165134" y="1283"/>
                      </a:cubicBezTo>
                      <a:cubicBezTo>
                        <a:pt x="182938" y="-4135"/>
                        <a:pt x="212352" y="9024"/>
                        <a:pt x="216222" y="14442"/>
                      </a:cubicBezTo>
                      <a:cubicBezTo>
                        <a:pt x="219319" y="18829"/>
                        <a:pt x="223705" y="27859"/>
                        <a:pt x="213126" y="34826"/>
                      </a:cubicBezTo>
                      <a:cubicBezTo>
                        <a:pt x="200225" y="43083"/>
                        <a:pt x="187582" y="65015"/>
                        <a:pt x="175971" y="74819"/>
                      </a:cubicBezTo>
                      <a:cubicBezTo>
                        <a:pt x="152491" y="94945"/>
                        <a:pt x="127721" y="113522"/>
                        <a:pt x="97016" y="120489"/>
                      </a:cubicBezTo>
                      <a:cubicBezTo>
                        <a:pt x="67860" y="127198"/>
                        <a:pt x="37413" y="129004"/>
                        <a:pt x="7483" y="129262"/>
                      </a:cubicBezTo>
                      <a:close/>
                    </a:path>
                  </a:pathLst>
                </a:custGeom>
                <a:solidFill>
                  <a:srgbClr val="8E4F21"/>
                </a:solidFill>
                <a:ln w="2579" cap="flat">
                  <a:noFill/>
                  <a:prstDash val="solid"/>
                  <a:miter/>
                </a:ln>
              </p:spPr>
              <p:txBody>
                <a:bodyPr rtlCol="0" anchor="ctr"/>
                <a:lstStyle/>
                <a:p>
                  <a:endParaRPr lang="fr-BE"/>
                </a:p>
              </p:txBody>
            </p:sp>
            <p:sp>
              <p:nvSpPr>
                <p:cNvPr id="518" name="Forme libre : forme 517">
                  <a:extLst>
                    <a:ext uri="{FF2B5EF4-FFF2-40B4-BE49-F238E27FC236}">
                      <a16:creationId xmlns:a16="http://schemas.microsoft.com/office/drawing/2014/main" id="{29D84DF9-2DFE-40B8-A127-D235B6E0BE6F}"/>
                    </a:ext>
                  </a:extLst>
                </p:cNvPr>
                <p:cNvSpPr/>
                <p:nvPr/>
              </p:nvSpPr>
              <p:spPr>
                <a:xfrm>
                  <a:off x="2196568" y="4021286"/>
                  <a:ext cx="163398" cy="93144"/>
                </a:xfrm>
                <a:custGeom>
                  <a:avLst/>
                  <a:gdLst>
                    <a:gd name="connsiteX0" fmla="*/ 12301 w 163398"/>
                    <a:gd name="connsiteY0" fmla="*/ 93144 h 93144"/>
                    <a:gd name="connsiteX1" fmla="*/ 122476 w 163398"/>
                    <a:gd name="connsiteY1" fmla="*/ 71986 h 93144"/>
                    <a:gd name="connsiteX2" fmla="*/ 158600 w 163398"/>
                    <a:gd name="connsiteY2" fmla="*/ 23736 h 93144"/>
                    <a:gd name="connsiteX3" fmla="*/ 113446 w 163398"/>
                    <a:gd name="connsiteY3" fmla="*/ 1546 h 93144"/>
                    <a:gd name="connsiteX4" fmla="*/ 4819 w 163398"/>
                    <a:gd name="connsiteY4" fmla="*/ 5158 h 93144"/>
                    <a:gd name="connsiteX5" fmla="*/ 12301 w 163398"/>
                    <a:gd name="connsiteY5" fmla="*/ 93144 h 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398" h="93144">
                      <a:moveTo>
                        <a:pt x="12301" y="93144"/>
                      </a:moveTo>
                      <a:cubicBezTo>
                        <a:pt x="12301" y="93144"/>
                        <a:pt x="90998" y="88500"/>
                        <a:pt x="122476" y="71986"/>
                      </a:cubicBezTo>
                      <a:cubicBezTo>
                        <a:pt x="153955" y="55731"/>
                        <a:pt x="172791" y="46958"/>
                        <a:pt x="158600" y="23736"/>
                      </a:cubicBezTo>
                      <a:cubicBezTo>
                        <a:pt x="144666" y="514"/>
                        <a:pt x="146215" y="-2582"/>
                        <a:pt x="113446" y="1546"/>
                      </a:cubicBezTo>
                      <a:cubicBezTo>
                        <a:pt x="80677" y="5675"/>
                        <a:pt x="19010" y="6965"/>
                        <a:pt x="4819" y="5158"/>
                      </a:cubicBezTo>
                      <a:cubicBezTo>
                        <a:pt x="-9373" y="3352"/>
                        <a:pt x="12301" y="93144"/>
                        <a:pt x="12301" y="93144"/>
                      </a:cubicBezTo>
                      <a:close/>
                    </a:path>
                  </a:pathLst>
                </a:custGeom>
                <a:solidFill>
                  <a:srgbClr val="A1602D"/>
                </a:solidFill>
                <a:ln w="2579" cap="flat">
                  <a:noFill/>
                  <a:prstDash val="solid"/>
                  <a:miter/>
                </a:ln>
              </p:spPr>
              <p:txBody>
                <a:bodyPr rtlCol="0" anchor="ctr"/>
                <a:lstStyle/>
                <a:p>
                  <a:endParaRPr lang="fr-BE"/>
                </a:p>
              </p:txBody>
            </p:sp>
            <p:sp>
              <p:nvSpPr>
                <p:cNvPr id="519" name="Forme libre : forme 518">
                  <a:extLst>
                    <a:ext uri="{FF2B5EF4-FFF2-40B4-BE49-F238E27FC236}">
                      <a16:creationId xmlns:a16="http://schemas.microsoft.com/office/drawing/2014/main" id="{AF9EF76D-F557-4947-95D3-60C014620558}"/>
                    </a:ext>
                  </a:extLst>
                </p:cNvPr>
                <p:cNvSpPr/>
                <p:nvPr/>
              </p:nvSpPr>
              <p:spPr>
                <a:xfrm>
                  <a:off x="2311223" y="3989214"/>
                  <a:ext cx="113296" cy="89615"/>
                </a:xfrm>
                <a:custGeom>
                  <a:avLst/>
                  <a:gdLst>
                    <a:gd name="connsiteX0" fmla="*/ 13755 w 113296"/>
                    <a:gd name="connsiteY0" fmla="*/ 70515 h 89615"/>
                    <a:gd name="connsiteX1" fmla="*/ 38267 w 113296"/>
                    <a:gd name="connsiteY1" fmla="*/ 86771 h 89615"/>
                    <a:gd name="connsiteX2" fmla="*/ 97354 w 113296"/>
                    <a:gd name="connsiteY2" fmla="*/ 35166 h 89615"/>
                    <a:gd name="connsiteX3" fmla="*/ 110514 w 113296"/>
                    <a:gd name="connsiteY3" fmla="*/ 9364 h 89615"/>
                    <a:gd name="connsiteX4" fmla="*/ 52717 w 113296"/>
                    <a:gd name="connsiteY4" fmla="*/ 6526 h 89615"/>
                    <a:gd name="connsiteX5" fmla="*/ 80 w 113296"/>
                    <a:gd name="connsiteY5" fmla="*/ 40069 h 89615"/>
                    <a:gd name="connsiteX6" fmla="*/ 13755 w 113296"/>
                    <a:gd name="connsiteY6" fmla="*/ 70515 h 8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296" h="89615">
                      <a:moveTo>
                        <a:pt x="13755" y="70515"/>
                      </a:moveTo>
                      <a:cubicBezTo>
                        <a:pt x="18142" y="83158"/>
                        <a:pt x="20206" y="95285"/>
                        <a:pt x="38267" y="86771"/>
                      </a:cubicBezTo>
                      <a:cubicBezTo>
                        <a:pt x="58135" y="77224"/>
                        <a:pt x="79035" y="45745"/>
                        <a:pt x="97354" y="35166"/>
                      </a:cubicBezTo>
                      <a:cubicBezTo>
                        <a:pt x="115416" y="24587"/>
                        <a:pt x="115416" y="22007"/>
                        <a:pt x="110514" y="9364"/>
                      </a:cubicBezTo>
                      <a:cubicBezTo>
                        <a:pt x="105611" y="-3279"/>
                        <a:pt x="70004" y="-1989"/>
                        <a:pt x="52717" y="6526"/>
                      </a:cubicBezTo>
                      <a:cubicBezTo>
                        <a:pt x="35429" y="15298"/>
                        <a:pt x="1370" y="34392"/>
                        <a:pt x="80" y="40069"/>
                      </a:cubicBezTo>
                      <a:cubicBezTo>
                        <a:pt x="-1210" y="45745"/>
                        <a:pt x="13497" y="69225"/>
                        <a:pt x="13755" y="70515"/>
                      </a:cubicBezTo>
                      <a:close/>
                    </a:path>
                  </a:pathLst>
                </a:custGeom>
                <a:solidFill>
                  <a:srgbClr val="A1602D"/>
                </a:solidFill>
                <a:ln w="2579" cap="flat">
                  <a:noFill/>
                  <a:prstDash val="solid"/>
                  <a:miter/>
                </a:ln>
              </p:spPr>
              <p:txBody>
                <a:bodyPr rtlCol="0" anchor="ctr"/>
                <a:lstStyle/>
                <a:p>
                  <a:endParaRPr lang="fr-BE"/>
                </a:p>
              </p:txBody>
            </p:sp>
            <p:sp>
              <p:nvSpPr>
                <p:cNvPr id="520" name="Forme libre : forme 519">
                  <a:extLst>
                    <a:ext uri="{FF2B5EF4-FFF2-40B4-BE49-F238E27FC236}">
                      <a16:creationId xmlns:a16="http://schemas.microsoft.com/office/drawing/2014/main" id="{EB0A3696-F8C9-4182-9ABC-C7A454E37947}"/>
                    </a:ext>
                  </a:extLst>
                </p:cNvPr>
                <p:cNvSpPr/>
                <p:nvPr/>
              </p:nvSpPr>
              <p:spPr>
                <a:xfrm>
                  <a:off x="2193646" y="3919881"/>
                  <a:ext cx="254925" cy="154038"/>
                </a:xfrm>
                <a:custGeom>
                  <a:avLst/>
                  <a:gdLst>
                    <a:gd name="connsiteX0" fmla="*/ 240218 w 254925"/>
                    <a:gd name="connsiteY0" fmla="*/ 10837 h 154038"/>
                    <a:gd name="connsiteX1" fmla="*/ 225769 w 254925"/>
                    <a:gd name="connsiteY1" fmla="*/ 26576 h 154038"/>
                    <a:gd name="connsiteX2" fmla="*/ 200741 w 254925"/>
                    <a:gd name="connsiteY2" fmla="*/ 55217 h 154038"/>
                    <a:gd name="connsiteX3" fmla="*/ 177519 w 254925"/>
                    <a:gd name="connsiteY3" fmla="*/ 84115 h 154038"/>
                    <a:gd name="connsiteX4" fmla="*/ 147330 w 254925"/>
                    <a:gd name="connsiteY4" fmla="*/ 106305 h 154038"/>
                    <a:gd name="connsiteX5" fmla="*/ 0 w 254925"/>
                    <a:gd name="connsiteY5" fmla="*/ 154039 h 154038"/>
                    <a:gd name="connsiteX6" fmla="*/ 118432 w 254925"/>
                    <a:gd name="connsiteY6" fmla="*/ 131849 h 154038"/>
                    <a:gd name="connsiteX7" fmla="*/ 167972 w 254925"/>
                    <a:gd name="connsiteY7" fmla="*/ 109143 h 154038"/>
                    <a:gd name="connsiteX8" fmla="*/ 203063 w 254925"/>
                    <a:gd name="connsiteY8" fmla="*/ 75858 h 154038"/>
                    <a:gd name="connsiteX9" fmla="*/ 254926 w 254925"/>
                    <a:gd name="connsiteY9" fmla="*/ 0 h 154038"/>
                    <a:gd name="connsiteX10" fmla="*/ 240218 w 254925"/>
                    <a:gd name="connsiteY10" fmla="*/ 10837 h 154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925" h="154038">
                      <a:moveTo>
                        <a:pt x="240218" y="10837"/>
                      </a:moveTo>
                      <a:cubicBezTo>
                        <a:pt x="235574" y="16513"/>
                        <a:pt x="229898" y="21932"/>
                        <a:pt x="225769" y="26576"/>
                      </a:cubicBezTo>
                      <a:cubicBezTo>
                        <a:pt x="217254" y="35865"/>
                        <a:pt x="208482" y="45154"/>
                        <a:pt x="200741" y="55217"/>
                      </a:cubicBezTo>
                      <a:cubicBezTo>
                        <a:pt x="193000" y="65021"/>
                        <a:pt x="185776" y="75084"/>
                        <a:pt x="177519" y="84115"/>
                      </a:cubicBezTo>
                      <a:cubicBezTo>
                        <a:pt x="168746" y="93404"/>
                        <a:pt x="158425" y="100113"/>
                        <a:pt x="147330" y="106305"/>
                      </a:cubicBezTo>
                      <a:cubicBezTo>
                        <a:pt x="101403" y="131591"/>
                        <a:pt x="51088" y="143976"/>
                        <a:pt x="0" y="154039"/>
                      </a:cubicBezTo>
                      <a:cubicBezTo>
                        <a:pt x="40251" y="150943"/>
                        <a:pt x="80503" y="145524"/>
                        <a:pt x="118432" y="131849"/>
                      </a:cubicBezTo>
                      <a:cubicBezTo>
                        <a:pt x="135462" y="125657"/>
                        <a:pt x="152491" y="118432"/>
                        <a:pt x="167972" y="109143"/>
                      </a:cubicBezTo>
                      <a:cubicBezTo>
                        <a:pt x="182163" y="100629"/>
                        <a:pt x="192484" y="88502"/>
                        <a:pt x="203063" y="75858"/>
                      </a:cubicBezTo>
                      <a:cubicBezTo>
                        <a:pt x="214158" y="62699"/>
                        <a:pt x="252087" y="11611"/>
                        <a:pt x="254926" y="0"/>
                      </a:cubicBezTo>
                      <a:cubicBezTo>
                        <a:pt x="250023" y="1290"/>
                        <a:pt x="244863" y="9289"/>
                        <a:pt x="240218" y="10837"/>
                      </a:cubicBezTo>
                      <a:close/>
                    </a:path>
                  </a:pathLst>
                </a:custGeom>
                <a:solidFill>
                  <a:srgbClr val="8E4F21"/>
                </a:solidFill>
                <a:ln w="2579" cap="flat">
                  <a:noFill/>
                  <a:prstDash val="solid"/>
                  <a:miter/>
                </a:ln>
              </p:spPr>
              <p:txBody>
                <a:bodyPr rtlCol="0" anchor="ctr"/>
                <a:lstStyle/>
                <a:p>
                  <a:endParaRPr lang="fr-BE"/>
                </a:p>
              </p:txBody>
            </p:sp>
            <p:sp>
              <p:nvSpPr>
                <p:cNvPr id="521" name="Forme libre : forme 520">
                  <a:extLst>
                    <a:ext uri="{FF2B5EF4-FFF2-40B4-BE49-F238E27FC236}">
                      <a16:creationId xmlns:a16="http://schemas.microsoft.com/office/drawing/2014/main" id="{0977961B-5C89-4917-9C2B-4852BB00BDB0}"/>
                    </a:ext>
                  </a:extLst>
                </p:cNvPr>
                <p:cNvSpPr/>
                <p:nvPr/>
              </p:nvSpPr>
              <p:spPr>
                <a:xfrm>
                  <a:off x="2186163" y="3957291"/>
                  <a:ext cx="176773" cy="116371"/>
                </a:xfrm>
                <a:custGeom>
                  <a:avLst/>
                  <a:gdLst>
                    <a:gd name="connsiteX0" fmla="*/ 7483 w 176773"/>
                    <a:gd name="connsiteY0" fmla="*/ 116372 h 116371"/>
                    <a:gd name="connsiteX1" fmla="*/ 111723 w 176773"/>
                    <a:gd name="connsiteY1" fmla="*/ 94182 h 116371"/>
                    <a:gd name="connsiteX2" fmla="*/ 175971 w 176773"/>
                    <a:gd name="connsiteY2" fmla="*/ 57801 h 116371"/>
                    <a:gd name="connsiteX3" fmla="*/ 147589 w 176773"/>
                    <a:gd name="connsiteY3" fmla="*/ 4 h 116371"/>
                    <a:gd name="connsiteX4" fmla="*/ 0 w 176773"/>
                    <a:gd name="connsiteY4" fmla="*/ 51350 h 116371"/>
                    <a:gd name="connsiteX5" fmla="*/ 7483 w 176773"/>
                    <a:gd name="connsiteY5" fmla="*/ 116372 h 116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773" h="116371">
                      <a:moveTo>
                        <a:pt x="7483" y="116372"/>
                      </a:moveTo>
                      <a:cubicBezTo>
                        <a:pt x="7483" y="116372"/>
                        <a:pt x="76891" y="107341"/>
                        <a:pt x="111723" y="94182"/>
                      </a:cubicBezTo>
                      <a:cubicBezTo>
                        <a:pt x="146556" y="81023"/>
                        <a:pt x="171069" y="70960"/>
                        <a:pt x="175971" y="57801"/>
                      </a:cubicBezTo>
                      <a:cubicBezTo>
                        <a:pt x="180873" y="44642"/>
                        <a:pt x="162296" y="520"/>
                        <a:pt x="147589" y="4"/>
                      </a:cubicBezTo>
                      <a:cubicBezTo>
                        <a:pt x="132881" y="-512"/>
                        <a:pt x="0" y="51350"/>
                        <a:pt x="0" y="51350"/>
                      </a:cubicBezTo>
                      <a:lnTo>
                        <a:pt x="7483" y="116372"/>
                      </a:lnTo>
                      <a:close/>
                    </a:path>
                  </a:pathLst>
                </a:custGeom>
                <a:solidFill>
                  <a:srgbClr val="A1602D"/>
                </a:solidFill>
                <a:ln w="2579" cap="flat">
                  <a:noFill/>
                  <a:prstDash val="solid"/>
                  <a:miter/>
                </a:ln>
              </p:spPr>
              <p:txBody>
                <a:bodyPr rtlCol="0" anchor="ctr"/>
                <a:lstStyle/>
                <a:p>
                  <a:endParaRPr lang="fr-BE"/>
                </a:p>
              </p:txBody>
            </p:sp>
            <p:sp>
              <p:nvSpPr>
                <p:cNvPr id="522" name="Forme libre : forme 521">
                  <a:extLst>
                    <a:ext uri="{FF2B5EF4-FFF2-40B4-BE49-F238E27FC236}">
                      <a16:creationId xmlns:a16="http://schemas.microsoft.com/office/drawing/2014/main" id="{0967BD14-19B7-4B6F-A9BE-8BACB4E095C4}"/>
                    </a:ext>
                  </a:extLst>
                </p:cNvPr>
                <p:cNvSpPr/>
                <p:nvPr/>
              </p:nvSpPr>
              <p:spPr>
                <a:xfrm>
                  <a:off x="2327189" y="3895591"/>
                  <a:ext cx="121728" cy="132875"/>
                </a:xfrm>
                <a:custGeom>
                  <a:avLst/>
                  <a:gdLst>
                    <a:gd name="connsiteX0" fmla="*/ 1144 w 121728"/>
                    <a:gd name="connsiteY0" fmla="*/ 100923 h 132875"/>
                    <a:gd name="connsiteX1" fmla="*/ 25398 w 121728"/>
                    <a:gd name="connsiteY1" fmla="*/ 130337 h 132875"/>
                    <a:gd name="connsiteX2" fmla="*/ 86033 w 121728"/>
                    <a:gd name="connsiteY2" fmla="*/ 64542 h 132875"/>
                    <a:gd name="connsiteX3" fmla="*/ 120608 w 121728"/>
                    <a:gd name="connsiteY3" fmla="*/ 17324 h 132875"/>
                    <a:gd name="connsiteX4" fmla="*/ 67197 w 121728"/>
                    <a:gd name="connsiteY4" fmla="*/ 5713 h 132875"/>
                    <a:gd name="connsiteX5" fmla="*/ 1144 w 121728"/>
                    <a:gd name="connsiteY5" fmla="*/ 100923 h 13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728" h="132875">
                      <a:moveTo>
                        <a:pt x="1144" y="100923"/>
                      </a:moveTo>
                      <a:cubicBezTo>
                        <a:pt x="3724" y="113308"/>
                        <a:pt x="8884" y="141432"/>
                        <a:pt x="25398" y="130337"/>
                      </a:cubicBezTo>
                      <a:cubicBezTo>
                        <a:pt x="41911" y="119242"/>
                        <a:pt x="67455" y="84925"/>
                        <a:pt x="86033" y="64542"/>
                      </a:cubicBezTo>
                      <a:cubicBezTo>
                        <a:pt x="104353" y="44416"/>
                        <a:pt x="127059" y="26354"/>
                        <a:pt x="120608" y="17324"/>
                      </a:cubicBezTo>
                      <a:cubicBezTo>
                        <a:pt x="113899" y="8293"/>
                        <a:pt x="103321" y="-8995"/>
                        <a:pt x="67197" y="5713"/>
                      </a:cubicBezTo>
                      <a:cubicBezTo>
                        <a:pt x="30816" y="20678"/>
                        <a:pt x="-7113" y="62219"/>
                        <a:pt x="1144" y="100923"/>
                      </a:cubicBezTo>
                      <a:close/>
                    </a:path>
                  </a:pathLst>
                </a:custGeom>
                <a:solidFill>
                  <a:srgbClr val="A1602D"/>
                </a:solidFill>
                <a:ln w="2579" cap="flat">
                  <a:noFill/>
                  <a:prstDash val="solid"/>
                  <a:miter/>
                </a:ln>
              </p:spPr>
              <p:txBody>
                <a:bodyPr rtlCol="0" anchor="ctr"/>
                <a:lstStyle/>
                <a:p>
                  <a:endParaRPr lang="fr-BE"/>
                </a:p>
              </p:txBody>
            </p:sp>
            <p:sp>
              <p:nvSpPr>
                <p:cNvPr id="523" name="Forme libre : forme 522">
                  <a:extLst>
                    <a:ext uri="{FF2B5EF4-FFF2-40B4-BE49-F238E27FC236}">
                      <a16:creationId xmlns:a16="http://schemas.microsoft.com/office/drawing/2014/main" id="{02463311-2DF9-498D-A628-E6C8EA5EAC7E}"/>
                    </a:ext>
                  </a:extLst>
                </p:cNvPr>
                <p:cNvSpPr/>
                <p:nvPr/>
              </p:nvSpPr>
              <p:spPr>
                <a:xfrm>
                  <a:off x="2193646" y="3898331"/>
                  <a:ext cx="207008" cy="122694"/>
                </a:xfrm>
                <a:custGeom>
                  <a:avLst/>
                  <a:gdLst>
                    <a:gd name="connsiteX0" fmla="*/ 206159 w 207008"/>
                    <a:gd name="connsiteY0" fmla="*/ 134 h 122694"/>
                    <a:gd name="connsiteX1" fmla="*/ 199967 w 207008"/>
                    <a:gd name="connsiteY1" fmla="*/ 1940 h 122694"/>
                    <a:gd name="connsiteX2" fmla="*/ 190936 w 207008"/>
                    <a:gd name="connsiteY2" fmla="*/ 11229 h 122694"/>
                    <a:gd name="connsiteX3" fmla="*/ 171327 w 207008"/>
                    <a:gd name="connsiteY3" fmla="*/ 29549 h 122694"/>
                    <a:gd name="connsiteX4" fmla="*/ 147588 w 207008"/>
                    <a:gd name="connsiteY4" fmla="*/ 57673 h 122694"/>
                    <a:gd name="connsiteX5" fmla="*/ 127979 w 207008"/>
                    <a:gd name="connsiteY5" fmla="*/ 74187 h 122694"/>
                    <a:gd name="connsiteX6" fmla="*/ 0 w 207008"/>
                    <a:gd name="connsiteY6" fmla="*/ 122695 h 122694"/>
                    <a:gd name="connsiteX7" fmla="*/ 141654 w 207008"/>
                    <a:gd name="connsiteY7" fmla="*/ 80379 h 122694"/>
                    <a:gd name="connsiteX8" fmla="*/ 174939 w 207008"/>
                    <a:gd name="connsiteY8" fmla="*/ 48900 h 122694"/>
                    <a:gd name="connsiteX9" fmla="*/ 191194 w 207008"/>
                    <a:gd name="connsiteY9" fmla="*/ 31097 h 122694"/>
                    <a:gd name="connsiteX10" fmla="*/ 206159 w 207008"/>
                    <a:gd name="connsiteY10" fmla="*/ 134 h 122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7008" h="122694">
                      <a:moveTo>
                        <a:pt x="206159" y="134"/>
                      </a:moveTo>
                      <a:cubicBezTo>
                        <a:pt x="203579" y="-640"/>
                        <a:pt x="202289" y="2198"/>
                        <a:pt x="199967" y="1940"/>
                      </a:cubicBezTo>
                      <a:cubicBezTo>
                        <a:pt x="199967" y="2456"/>
                        <a:pt x="193258" y="9681"/>
                        <a:pt x="190936" y="11229"/>
                      </a:cubicBezTo>
                      <a:cubicBezTo>
                        <a:pt x="183454" y="16648"/>
                        <a:pt x="177261" y="22582"/>
                        <a:pt x="171327" y="29549"/>
                      </a:cubicBezTo>
                      <a:cubicBezTo>
                        <a:pt x="163328" y="38837"/>
                        <a:pt x="155845" y="48642"/>
                        <a:pt x="147588" y="57673"/>
                      </a:cubicBezTo>
                      <a:cubicBezTo>
                        <a:pt x="141654" y="63866"/>
                        <a:pt x="134687" y="69026"/>
                        <a:pt x="127979" y="74187"/>
                      </a:cubicBezTo>
                      <a:cubicBezTo>
                        <a:pt x="90824" y="102569"/>
                        <a:pt x="45154" y="113406"/>
                        <a:pt x="0" y="122695"/>
                      </a:cubicBezTo>
                      <a:cubicBezTo>
                        <a:pt x="48508" y="119856"/>
                        <a:pt x="102951" y="112632"/>
                        <a:pt x="141654" y="80379"/>
                      </a:cubicBezTo>
                      <a:cubicBezTo>
                        <a:pt x="154813" y="72638"/>
                        <a:pt x="165134" y="60253"/>
                        <a:pt x="174939" y="48900"/>
                      </a:cubicBezTo>
                      <a:cubicBezTo>
                        <a:pt x="180099" y="42708"/>
                        <a:pt x="185776" y="37031"/>
                        <a:pt x="191194" y="31097"/>
                      </a:cubicBezTo>
                      <a:cubicBezTo>
                        <a:pt x="205902" y="14325"/>
                        <a:pt x="208740" y="908"/>
                        <a:pt x="206159" y="134"/>
                      </a:cubicBezTo>
                      <a:close/>
                    </a:path>
                  </a:pathLst>
                </a:custGeom>
                <a:solidFill>
                  <a:srgbClr val="8E4F21"/>
                </a:solidFill>
                <a:ln w="2579" cap="flat">
                  <a:noFill/>
                  <a:prstDash val="solid"/>
                  <a:miter/>
                </a:ln>
              </p:spPr>
              <p:txBody>
                <a:bodyPr rtlCol="0" anchor="ctr"/>
                <a:lstStyle/>
                <a:p>
                  <a:endParaRPr lang="fr-BE"/>
                </a:p>
              </p:txBody>
            </p:sp>
            <p:sp>
              <p:nvSpPr>
                <p:cNvPr id="550" name="Forme libre : forme 549">
                  <a:extLst>
                    <a:ext uri="{FF2B5EF4-FFF2-40B4-BE49-F238E27FC236}">
                      <a16:creationId xmlns:a16="http://schemas.microsoft.com/office/drawing/2014/main" id="{01059B49-0501-4343-BB3F-F9B2B9227810}"/>
                    </a:ext>
                  </a:extLst>
                </p:cNvPr>
                <p:cNvSpPr/>
                <p:nvPr/>
              </p:nvSpPr>
              <p:spPr>
                <a:xfrm>
                  <a:off x="978878" y="3792929"/>
                  <a:ext cx="539523" cy="109922"/>
                </a:xfrm>
                <a:custGeom>
                  <a:avLst/>
                  <a:gdLst>
                    <a:gd name="connsiteX0" fmla="*/ 0 w 539523"/>
                    <a:gd name="connsiteY0" fmla="*/ 109923 h 109922"/>
                    <a:gd name="connsiteX1" fmla="*/ 129011 w 539523"/>
                    <a:gd name="connsiteY1" fmla="*/ 522 h 109922"/>
                    <a:gd name="connsiteX2" fmla="*/ 539524 w 539523"/>
                    <a:gd name="connsiteY2" fmla="*/ 105795 h 109922"/>
                    <a:gd name="connsiteX3" fmla="*/ 213384 w 539523"/>
                    <a:gd name="connsiteY3" fmla="*/ 23486 h 109922"/>
                    <a:gd name="connsiteX4" fmla="*/ 0 w 539523"/>
                    <a:gd name="connsiteY4" fmla="*/ 109923 h 109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523" h="109922">
                      <a:moveTo>
                        <a:pt x="0" y="109923"/>
                      </a:moveTo>
                      <a:cubicBezTo>
                        <a:pt x="0" y="109923"/>
                        <a:pt x="18062" y="7488"/>
                        <a:pt x="129011" y="522"/>
                      </a:cubicBezTo>
                      <a:cubicBezTo>
                        <a:pt x="263440" y="-7993"/>
                        <a:pt x="461859" y="90313"/>
                        <a:pt x="539524" y="105795"/>
                      </a:cubicBezTo>
                      <a:cubicBezTo>
                        <a:pt x="448700" y="102440"/>
                        <a:pt x="332074" y="33032"/>
                        <a:pt x="213384" y="23486"/>
                      </a:cubicBezTo>
                      <a:cubicBezTo>
                        <a:pt x="135204" y="17293"/>
                        <a:pt x="0" y="109923"/>
                        <a:pt x="0" y="109923"/>
                      </a:cubicBezTo>
                      <a:close/>
                    </a:path>
                  </a:pathLst>
                </a:custGeom>
                <a:solidFill>
                  <a:srgbClr val="8E4F21"/>
                </a:solidFill>
                <a:ln w="2579" cap="flat">
                  <a:noFill/>
                  <a:prstDash val="solid"/>
                  <a:miter/>
                </a:ln>
              </p:spPr>
              <p:txBody>
                <a:bodyPr rtlCol="0" anchor="ctr"/>
                <a:lstStyle/>
                <a:p>
                  <a:endParaRPr lang="fr-BE"/>
                </a:p>
              </p:txBody>
            </p:sp>
            <p:sp>
              <p:nvSpPr>
                <p:cNvPr id="551" name="Forme libre : forme 550">
                  <a:extLst>
                    <a:ext uri="{FF2B5EF4-FFF2-40B4-BE49-F238E27FC236}">
                      <a16:creationId xmlns:a16="http://schemas.microsoft.com/office/drawing/2014/main" id="{F49D77EE-A67D-476B-A306-2EFEF1394630}"/>
                    </a:ext>
                  </a:extLst>
                </p:cNvPr>
                <p:cNvSpPr/>
                <p:nvPr/>
              </p:nvSpPr>
              <p:spPr>
                <a:xfrm>
                  <a:off x="2085018" y="3901820"/>
                  <a:ext cx="172358" cy="32180"/>
                </a:xfrm>
                <a:custGeom>
                  <a:avLst/>
                  <a:gdLst>
                    <a:gd name="connsiteX0" fmla="*/ 135462 w 172358"/>
                    <a:gd name="connsiteY0" fmla="*/ 17029 h 32180"/>
                    <a:gd name="connsiteX1" fmla="*/ 131333 w 172358"/>
                    <a:gd name="connsiteY1" fmla="*/ 16771 h 32180"/>
                    <a:gd name="connsiteX2" fmla="*/ 78181 w 172358"/>
                    <a:gd name="connsiteY2" fmla="*/ 21932 h 32180"/>
                    <a:gd name="connsiteX3" fmla="*/ 0 w 172358"/>
                    <a:gd name="connsiteY3" fmla="*/ 18836 h 32180"/>
                    <a:gd name="connsiteX4" fmla="*/ 54185 w 172358"/>
                    <a:gd name="connsiteY4" fmla="*/ 29156 h 32180"/>
                    <a:gd name="connsiteX5" fmla="*/ 119980 w 172358"/>
                    <a:gd name="connsiteY5" fmla="*/ 31221 h 32180"/>
                    <a:gd name="connsiteX6" fmla="*/ 172359 w 172358"/>
                    <a:gd name="connsiteY6" fmla="*/ 0 h 32180"/>
                    <a:gd name="connsiteX7" fmla="*/ 135462 w 172358"/>
                    <a:gd name="connsiteY7" fmla="*/ 17029 h 3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58" h="32180">
                      <a:moveTo>
                        <a:pt x="135462" y="17029"/>
                      </a:moveTo>
                      <a:cubicBezTo>
                        <a:pt x="134171" y="17287"/>
                        <a:pt x="132623" y="17029"/>
                        <a:pt x="131333" y="16771"/>
                      </a:cubicBezTo>
                      <a:cubicBezTo>
                        <a:pt x="114046" y="20642"/>
                        <a:pt x="95726" y="21416"/>
                        <a:pt x="78181" y="21932"/>
                      </a:cubicBezTo>
                      <a:cubicBezTo>
                        <a:pt x="52120" y="22706"/>
                        <a:pt x="26060" y="17803"/>
                        <a:pt x="0" y="18836"/>
                      </a:cubicBezTo>
                      <a:cubicBezTo>
                        <a:pt x="18320" y="21158"/>
                        <a:pt x="35865" y="26576"/>
                        <a:pt x="54185" y="29156"/>
                      </a:cubicBezTo>
                      <a:cubicBezTo>
                        <a:pt x="75859" y="32253"/>
                        <a:pt x="98048" y="33027"/>
                        <a:pt x="119980" y="31221"/>
                      </a:cubicBezTo>
                      <a:cubicBezTo>
                        <a:pt x="141396" y="29414"/>
                        <a:pt x="162812" y="21674"/>
                        <a:pt x="172359" y="0"/>
                      </a:cubicBezTo>
                      <a:cubicBezTo>
                        <a:pt x="158942" y="6709"/>
                        <a:pt x="151201" y="14965"/>
                        <a:pt x="135462" y="17029"/>
                      </a:cubicBezTo>
                      <a:close/>
                    </a:path>
                  </a:pathLst>
                </a:custGeom>
                <a:solidFill>
                  <a:srgbClr val="8E4F21"/>
                </a:solidFill>
                <a:ln w="2579" cap="flat">
                  <a:noFill/>
                  <a:prstDash val="solid"/>
                  <a:miter/>
                </a:ln>
              </p:spPr>
              <p:txBody>
                <a:bodyPr rtlCol="0" anchor="ctr"/>
                <a:lstStyle/>
                <a:p>
                  <a:endParaRPr lang="fr-BE"/>
                </a:p>
              </p:txBody>
            </p:sp>
            <p:sp>
              <p:nvSpPr>
                <p:cNvPr id="552" name="Forme libre : forme 551">
                  <a:extLst>
                    <a:ext uri="{FF2B5EF4-FFF2-40B4-BE49-F238E27FC236}">
                      <a16:creationId xmlns:a16="http://schemas.microsoft.com/office/drawing/2014/main" id="{13E46F02-D058-4DD2-8FA6-33202D84C2BC}"/>
                    </a:ext>
                  </a:extLst>
                </p:cNvPr>
                <p:cNvSpPr/>
                <p:nvPr/>
              </p:nvSpPr>
              <p:spPr>
                <a:xfrm>
                  <a:off x="2175915" y="3918242"/>
                  <a:ext cx="164376" cy="102525"/>
                </a:xfrm>
                <a:custGeom>
                  <a:avLst/>
                  <a:gdLst>
                    <a:gd name="connsiteX0" fmla="*/ 17473 w 164376"/>
                    <a:gd name="connsiteY0" fmla="*/ 102525 h 102525"/>
                    <a:gd name="connsiteX1" fmla="*/ 125842 w 164376"/>
                    <a:gd name="connsiteY1" fmla="*/ 74143 h 102525"/>
                    <a:gd name="connsiteX2" fmla="*/ 158611 w 164376"/>
                    <a:gd name="connsiteY2" fmla="*/ 23571 h 102525"/>
                    <a:gd name="connsiteX3" fmla="*/ 118101 w 164376"/>
                    <a:gd name="connsiteY3" fmla="*/ 5251 h 102525"/>
                    <a:gd name="connsiteX4" fmla="*/ 4056 w 164376"/>
                    <a:gd name="connsiteY4" fmla="*/ 15314 h 102525"/>
                    <a:gd name="connsiteX5" fmla="*/ 17473 w 164376"/>
                    <a:gd name="connsiteY5" fmla="*/ 102525 h 10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376" h="102525">
                      <a:moveTo>
                        <a:pt x="17473" y="102525"/>
                      </a:moveTo>
                      <a:cubicBezTo>
                        <a:pt x="17473" y="102525"/>
                        <a:pt x="95654" y="92463"/>
                        <a:pt x="125842" y="74143"/>
                      </a:cubicBezTo>
                      <a:cubicBezTo>
                        <a:pt x="156031" y="55824"/>
                        <a:pt x="174350" y="45761"/>
                        <a:pt x="158611" y="23571"/>
                      </a:cubicBezTo>
                      <a:cubicBezTo>
                        <a:pt x="143130" y="1381"/>
                        <a:pt x="148806" y="-6102"/>
                        <a:pt x="118101" y="5251"/>
                      </a:cubicBezTo>
                      <a:cubicBezTo>
                        <a:pt x="85075" y="17378"/>
                        <a:pt x="23149" y="15830"/>
                        <a:pt x="4056" y="15314"/>
                      </a:cubicBezTo>
                      <a:cubicBezTo>
                        <a:pt x="-10136" y="15056"/>
                        <a:pt x="17473" y="102525"/>
                        <a:pt x="17473" y="102525"/>
                      </a:cubicBezTo>
                      <a:close/>
                    </a:path>
                  </a:pathLst>
                </a:custGeom>
                <a:solidFill>
                  <a:srgbClr val="8E4F21"/>
                </a:solidFill>
                <a:ln w="2579" cap="flat">
                  <a:noFill/>
                  <a:prstDash val="solid"/>
                  <a:miter/>
                </a:ln>
              </p:spPr>
              <p:txBody>
                <a:bodyPr rtlCol="0" anchor="ctr"/>
                <a:lstStyle/>
                <a:p>
                  <a:endParaRPr lang="fr-BE"/>
                </a:p>
              </p:txBody>
            </p:sp>
            <p:sp>
              <p:nvSpPr>
                <p:cNvPr id="553" name="Forme libre : forme 552">
                  <a:extLst>
                    <a:ext uri="{FF2B5EF4-FFF2-40B4-BE49-F238E27FC236}">
                      <a16:creationId xmlns:a16="http://schemas.microsoft.com/office/drawing/2014/main" id="{70B961DC-ED7A-45B1-B01B-CB6698B9476F}"/>
                    </a:ext>
                  </a:extLst>
                </p:cNvPr>
                <p:cNvSpPr/>
                <p:nvPr/>
              </p:nvSpPr>
              <p:spPr>
                <a:xfrm>
                  <a:off x="2289816" y="3882935"/>
                  <a:ext cx="110083" cy="99512"/>
                </a:xfrm>
                <a:custGeom>
                  <a:avLst/>
                  <a:gdLst>
                    <a:gd name="connsiteX0" fmla="*/ 15811 w 110083"/>
                    <a:gd name="connsiteY0" fmla="*/ 75391 h 99512"/>
                    <a:gd name="connsiteX1" fmla="*/ 32325 w 110083"/>
                    <a:gd name="connsiteY1" fmla="*/ 96807 h 99512"/>
                    <a:gd name="connsiteX2" fmla="*/ 96830 w 110083"/>
                    <a:gd name="connsiteY2" fmla="*/ 34366 h 99512"/>
                    <a:gd name="connsiteX3" fmla="*/ 108183 w 110083"/>
                    <a:gd name="connsiteY3" fmla="*/ 7789 h 99512"/>
                    <a:gd name="connsiteX4" fmla="*/ 50386 w 110083"/>
                    <a:gd name="connsiteY4" fmla="*/ 8822 h 99512"/>
                    <a:gd name="connsiteX5" fmla="*/ 72 w 110083"/>
                    <a:gd name="connsiteY5" fmla="*/ 45719 h 99512"/>
                    <a:gd name="connsiteX6" fmla="*/ 15811 w 110083"/>
                    <a:gd name="connsiteY6" fmla="*/ 75391 h 9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083" h="99512">
                      <a:moveTo>
                        <a:pt x="15811" y="75391"/>
                      </a:moveTo>
                      <a:cubicBezTo>
                        <a:pt x="20972" y="87518"/>
                        <a:pt x="14779" y="106612"/>
                        <a:pt x="32325" y="96807"/>
                      </a:cubicBezTo>
                      <a:cubicBezTo>
                        <a:pt x="51418" y="85970"/>
                        <a:pt x="82381" y="49589"/>
                        <a:pt x="96830" y="34366"/>
                      </a:cubicBezTo>
                      <a:cubicBezTo>
                        <a:pt x="105861" y="24819"/>
                        <a:pt x="113859" y="19917"/>
                        <a:pt x="108183" y="7789"/>
                      </a:cubicBezTo>
                      <a:cubicBezTo>
                        <a:pt x="102507" y="-4337"/>
                        <a:pt x="66899" y="-983"/>
                        <a:pt x="50386" y="8822"/>
                      </a:cubicBezTo>
                      <a:cubicBezTo>
                        <a:pt x="33873" y="18626"/>
                        <a:pt x="1104" y="40042"/>
                        <a:pt x="72" y="45719"/>
                      </a:cubicBezTo>
                      <a:cubicBezTo>
                        <a:pt x="-1218" y="51911"/>
                        <a:pt x="15295" y="74359"/>
                        <a:pt x="15811" y="75391"/>
                      </a:cubicBezTo>
                      <a:close/>
                    </a:path>
                  </a:pathLst>
                </a:custGeom>
                <a:solidFill>
                  <a:srgbClr val="8E4F21"/>
                </a:solidFill>
                <a:ln w="2579" cap="flat">
                  <a:noFill/>
                  <a:prstDash val="solid"/>
                  <a:miter/>
                </a:ln>
              </p:spPr>
              <p:txBody>
                <a:bodyPr rtlCol="0" anchor="ctr"/>
                <a:lstStyle/>
                <a:p>
                  <a:endParaRPr lang="fr-BE"/>
                </a:p>
              </p:txBody>
            </p:sp>
            <p:sp>
              <p:nvSpPr>
                <p:cNvPr id="555" name="Forme libre : forme 554">
                  <a:extLst>
                    <a:ext uri="{FF2B5EF4-FFF2-40B4-BE49-F238E27FC236}">
                      <a16:creationId xmlns:a16="http://schemas.microsoft.com/office/drawing/2014/main" id="{3DEC37AF-17FC-4326-A234-9D3F46FF5C1F}"/>
                    </a:ext>
                  </a:extLst>
                </p:cNvPr>
                <p:cNvSpPr/>
                <p:nvPr/>
              </p:nvSpPr>
              <p:spPr>
                <a:xfrm>
                  <a:off x="880802" y="3802767"/>
                  <a:ext cx="1064110" cy="349471"/>
                </a:xfrm>
                <a:custGeom>
                  <a:avLst/>
                  <a:gdLst>
                    <a:gd name="connsiteX0" fmla="*/ 503429 w 1064110"/>
                    <a:gd name="connsiteY0" fmla="*/ 47448 h 349471"/>
                    <a:gd name="connsiteX1" fmla="*/ 781318 w 1064110"/>
                    <a:gd name="connsiteY1" fmla="*/ 99053 h 349471"/>
                    <a:gd name="connsiteX2" fmla="*/ 1045275 w 1064110"/>
                    <a:gd name="connsiteY2" fmla="*/ 104471 h 349471"/>
                    <a:gd name="connsiteX3" fmla="*/ 1064110 w 1064110"/>
                    <a:gd name="connsiteY3" fmla="*/ 330240 h 349471"/>
                    <a:gd name="connsiteX4" fmla="*/ 677336 w 1064110"/>
                    <a:gd name="connsiteY4" fmla="*/ 325080 h 349471"/>
                    <a:gd name="connsiteX5" fmla="*/ 100398 w 1064110"/>
                    <a:gd name="connsiteY5" fmla="*/ 327660 h 349471"/>
                    <a:gd name="connsiteX6" fmla="*/ 9575 w 1064110"/>
                    <a:gd name="connsiteY6" fmla="*/ 270379 h 349471"/>
                    <a:gd name="connsiteX7" fmla="*/ 79499 w 1064110"/>
                    <a:gd name="connsiteY7" fmla="*/ 109373 h 349471"/>
                    <a:gd name="connsiteX8" fmla="*/ 139360 w 1064110"/>
                    <a:gd name="connsiteY8" fmla="*/ 25516 h 349471"/>
                    <a:gd name="connsiteX9" fmla="*/ 503429 w 1064110"/>
                    <a:gd name="connsiteY9" fmla="*/ 47448 h 349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4110" h="349471">
                      <a:moveTo>
                        <a:pt x="503429" y="47448"/>
                      </a:moveTo>
                      <a:cubicBezTo>
                        <a:pt x="585222" y="69380"/>
                        <a:pt x="697461" y="82281"/>
                        <a:pt x="781318" y="99053"/>
                      </a:cubicBezTo>
                      <a:cubicBezTo>
                        <a:pt x="879367" y="118662"/>
                        <a:pt x="1053532" y="105761"/>
                        <a:pt x="1045275" y="104471"/>
                      </a:cubicBezTo>
                      <a:cubicBezTo>
                        <a:pt x="1049403" y="192198"/>
                        <a:pt x="1059982" y="242255"/>
                        <a:pt x="1064110" y="330240"/>
                      </a:cubicBezTo>
                      <a:cubicBezTo>
                        <a:pt x="932261" y="287925"/>
                        <a:pt x="724554" y="321209"/>
                        <a:pt x="677336" y="325080"/>
                      </a:cubicBezTo>
                      <a:cubicBezTo>
                        <a:pt x="476594" y="341593"/>
                        <a:pt x="371579" y="369201"/>
                        <a:pt x="100398" y="327660"/>
                      </a:cubicBezTo>
                      <a:cubicBezTo>
                        <a:pt x="85175" y="325338"/>
                        <a:pt x="41569" y="327402"/>
                        <a:pt x="9575" y="270379"/>
                      </a:cubicBezTo>
                      <a:cubicBezTo>
                        <a:pt x="-29645" y="200713"/>
                        <a:pt x="63243" y="148077"/>
                        <a:pt x="79499" y="109373"/>
                      </a:cubicBezTo>
                      <a:cubicBezTo>
                        <a:pt x="94464" y="73766"/>
                        <a:pt x="103495" y="42546"/>
                        <a:pt x="139360" y="25516"/>
                      </a:cubicBezTo>
                      <a:cubicBezTo>
                        <a:pt x="254179" y="-28668"/>
                        <a:pt x="384223" y="15453"/>
                        <a:pt x="503429" y="47448"/>
                      </a:cubicBezTo>
                      <a:close/>
                    </a:path>
                  </a:pathLst>
                </a:custGeom>
                <a:solidFill>
                  <a:srgbClr val="C8773A"/>
                </a:solidFill>
                <a:ln w="2579" cap="flat">
                  <a:noFill/>
                  <a:prstDash val="solid"/>
                  <a:miter/>
                </a:ln>
              </p:spPr>
              <p:txBody>
                <a:bodyPr rtlCol="0" anchor="ctr"/>
                <a:lstStyle/>
                <a:p>
                  <a:endParaRPr lang="fr-BE"/>
                </a:p>
              </p:txBody>
            </p:sp>
            <p:sp>
              <p:nvSpPr>
                <p:cNvPr id="556" name="Forme libre : forme 555">
                  <a:extLst>
                    <a:ext uri="{FF2B5EF4-FFF2-40B4-BE49-F238E27FC236}">
                      <a16:creationId xmlns:a16="http://schemas.microsoft.com/office/drawing/2014/main" id="{75BDD2C4-34B5-4808-8CB3-2276D257B66D}"/>
                    </a:ext>
                  </a:extLst>
                </p:cNvPr>
                <p:cNvSpPr/>
                <p:nvPr/>
              </p:nvSpPr>
              <p:spPr>
                <a:xfrm>
                  <a:off x="1926335" y="3907238"/>
                  <a:ext cx="193" cy="114"/>
                </a:xfrm>
                <a:custGeom>
                  <a:avLst/>
                  <a:gdLst>
                    <a:gd name="connsiteX0" fmla="*/ 0 w 193"/>
                    <a:gd name="connsiteY0" fmla="*/ 0 h 114"/>
                    <a:gd name="connsiteX1" fmla="*/ 0 w 193"/>
                    <a:gd name="connsiteY1" fmla="*/ 0 h 114"/>
                    <a:gd name="connsiteX2" fmla="*/ 0 w 193"/>
                    <a:gd name="connsiteY2" fmla="*/ 0 h 114"/>
                  </a:gdLst>
                  <a:ahLst/>
                  <a:cxnLst>
                    <a:cxn ang="0">
                      <a:pos x="connsiteX0" y="connsiteY0"/>
                    </a:cxn>
                    <a:cxn ang="0">
                      <a:pos x="connsiteX1" y="connsiteY1"/>
                    </a:cxn>
                    <a:cxn ang="0">
                      <a:pos x="connsiteX2" y="connsiteY2"/>
                    </a:cxn>
                  </a:cxnLst>
                  <a:rect l="l" t="t" r="r" b="b"/>
                  <a:pathLst>
                    <a:path w="193" h="114">
                      <a:moveTo>
                        <a:pt x="0" y="0"/>
                      </a:moveTo>
                      <a:cubicBezTo>
                        <a:pt x="0" y="0"/>
                        <a:pt x="0" y="258"/>
                        <a:pt x="0" y="0"/>
                      </a:cubicBezTo>
                      <a:cubicBezTo>
                        <a:pt x="258" y="258"/>
                        <a:pt x="258" y="0"/>
                        <a:pt x="0" y="0"/>
                      </a:cubicBezTo>
                      <a:close/>
                    </a:path>
                  </a:pathLst>
                </a:custGeom>
                <a:solidFill>
                  <a:srgbClr val="8E4F21"/>
                </a:solidFill>
                <a:ln w="2579" cap="flat">
                  <a:noFill/>
                  <a:prstDash val="solid"/>
                  <a:miter/>
                </a:ln>
              </p:spPr>
              <p:txBody>
                <a:bodyPr rtlCol="0" anchor="ctr"/>
                <a:lstStyle/>
                <a:p>
                  <a:endParaRPr lang="fr-BE"/>
                </a:p>
              </p:txBody>
            </p:sp>
            <p:sp>
              <p:nvSpPr>
                <p:cNvPr id="557" name="Forme libre : forme 556">
                  <a:extLst>
                    <a:ext uri="{FF2B5EF4-FFF2-40B4-BE49-F238E27FC236}">
                      <a16:creationId xmlns:a16="http://schemas.microsoft.com/office/drawing/2014/main" id="{78B907AD-2F94-49E8-A363-106130292BEC}"/>
                    </a:ext>
                  </a:extLst>
                </p:cNvPr>
                <p:cNvSpPr/>
                <p:nvPr/>
              </p:nvSpPr>
              <p:spPr>
                <a:xfrm>
                  <a:off x="1002616" y="3900910"/>
                  <a:ext cx="942812" cy="251365"/>
                </a:xfrm>
                <a:custGeom>
                  <a:avLst/>
                  <a:gdLst>
                    <a:gd name="connsiteX0" fmla="*/ 923719 w 942812"/>
                    <a:gd name="connsiteY0" fmla="*/ 6586 h 251365"/>
                    <a:gd name="connsiteX1" fmla="*/ 659762 w 942812"/>
                    <a:gd name="connsiteY1" fmla="*/ 910 h 251365"/>
                    <a:gd name="connsiteX2" fmla="*/ 0 w 942812"/>
                    <a:gd name="connsiteY2" fmla="*/ 232613 h 251365"/>
                    <a:gd name="connsiteX3" fmla="*/ 556037 w 942812"/>
                    <a:gd name="connsiteY3" fmla="*/ 226937 h 251365"/>
                    <a:gd name="connsiteX4" fmla="*/ 942812 w 942812"/>
                    <a:gd name="connsiteY4" fmla="*/ 232097 h 251365"/>
                    <a:gd name="connsiteX5" fmla="*/ 923719 w 942812"/>
                    <a:gd name="connsiteY5" fmla="*/ 6586 h 251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2812" h="251365">
                      <a:moveTo>
                        <a:pt x="923719" y="6586"/>
                      </a:moveTo>
                      <a:cubicBezTo>
                        <a:pt x="917784" y="8650"/>
                        <a:pt x="753940" y="19745"/>
                        <a:pt x="659762" y="910"/>
                      </a:cubicBezTo>
                      <a:cubicBezTo>
                        <a:pt x="575905" y="-15862"/>
                        <a:pt x="246153" y="204489"/>
                        <a:pt x="0" y="232613"/>
                      </a:cubicBezTo>
                      <a:cubicBezTo>
                        <a:pt x="255700" y="269768"/>
                        <a:pt x="360457" y="242934"/>
                        <a:pt x="556037" y="226937"/>
                      </a:cubicBezTo>
                      <a:cubicBezTo>
                        <a:pt x="602997" y="223067"/>
                        <a:pt x="810963" y="189782"/>
                        <a:pt x="942812" y="232097"/>
                      </a:cubicBezTo>
                      <a:cubicBezTo>
                        <a:pt x="938168" y="144370"/>
                        <a:pt x="927847" y="94313"/>
                        <a:pt x="923719" y="6586"/>
                      </a:cubicBezTo>
                      <a:close/>
                    </a:path>
                  </a:pathLst>
                </a:custGeom>
                <a:solidFill>
                  <a:srgbClr val="A1602D"/>
                </a:solidFill>
                <a:ln w="2579" cap="flat">
                  <a:noFill/>
                  <a:prstDash val="solid"/>
                  <a:miter/>
                </a:ln>
              </p:spPr>
              <p:txBody>
                <a:bodyPr rtlCol="0" anchor="ctr"/>
                <a:lstStyle/>
                <a:p>
                  <a:endParaRPr lang="fr-BE"/>
                </a:p>
              </p:txBody>
            </p:sp>
            <p:sp>
              <p:nvSpPr>
                <p:cNvPr id="558" name="Forme libre : forme 557">
                  <a:extLst>
                    <a:ext uri="{FF2B5EF4-FFF2-40B4-BE49-F238E27FC236}">
                      <a16:creationId xmlns:a16="http://schemas.microsoft.com/office/drawing/2014/main" id="{229FEF32-3DFD-4D28-87F1-C22A445BDC18}"/>
                    </a:ext>
                  </a:extLst>
                </p:cNvPr>
                <p:cNvSpPr/>
                <p:nvPr/>
              </p:nvSpPr>
              <p:spPr>
                <a:xfrm>
                  <a:off x="1898210" y="3847943"/>
                  <a:ext cx="361674" cy="84065"/>
                </a:xfrm>
                <a:custGeom>
                  <a:avLst/>
                  <a:gdLst>
                    <a:gd name="connsiteX0" fmla="*/ 0 w 361674"/>
                    <a:gd name="connsiteY0" fmla="*/ 84065 h 84065"/>
                    <a:gd name="connsiteX1" fmla="*/ 121528 w 361674"/>
                    <a:gd name="connsiteY1" fmla="*/ 4337 h 84065"/>
                    <a:gd name="connsiteX2" fmla="*/ 266021 w 361674"/>
                    <a:gd name="connsiteY2" fmla="*/ 15948 h 84065"/>
                    <a:gd name="connsiteX3" fmla="*/ 346781 w 361674"/>
                    <a:gd name="connsiteY3" fmla="*/ 28333 h 84065"/>
                    <a:gd name="connsiteX4" fmla="*/ 343169 w 361674"/>
                    <a:gd name="connsiteY4" fmla="*/ 70132 h 84065"/>
                    <a:gd name="connsiteX5" fmla="*/ 212610 w 361674"/>
                    <a:gd name="connsiteY5" fmla="*/ 75035 h 84065"/>
                    <a:gd name="connsiteX6" fmla="*/ 0 w 361674"/>
                    <a:gd name="connsiteY6" fmla="*/ 84065 h 8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674" h="84065">
                      <a:moveTo>
                        <a:pt x="0" y="84065"/>
                      </a:moveTo>
                      <a:cubicBezTo>
                        <a:pt x="0" y="84065"/>
                        <a:pt x="86179" y="14658"/>
                        <a:pt x="121528" y="4337"/>
                      </a:cubicBezTo>
                      <a:cubicBezTo>
                        <a:pt x="157135" y="-5984"/>
                        <a:pt x="237380" y="3821"/>
                        <a:pt x="266021" y="15948"/>
                      </a:cubicBezTo>
                      <a:cubicBezTo>
                        <a:pt x="294661" y="28075"/>
                        <a:pt x="325624" y="28075"/>
                        <a:pt x="346781" y="28333"/>
                      </a:cubicBezTo>
                      <a:cubicBezTo>
                        <a:pt x="367939" y="28591"/>
                        <a:pt x="366391" y="59037"/>
                        <a:pt x="343169" y="70132"/>
                      </a:cubicBezTo>
                      <a:cubicBezTo>
                        <a:pt x="319947" y="80969"/>
                        <a:pt x="256474" y="84324"/>
                        <a:pt x="212610" y="75035"/>
                      </a:cubicBezTo>
                      <a:cubicBezTo>
                        <a:pt x="168746" y="66004"/>
                        <a:pt x="0" y="84065"/>
                        <a:pt x="0" y="84065"/>
                      </a:cubicBezTo>
                      <a:close/>
                    </a:path>
                  </a:pathLst>
                </a:custGeom>
                <a:solidFill>
                  <a:srgbClr val="8E4F21"/>
                </a:solidFill>
                <a:ln w="2579" cap="flat">
                  <a:noFill/>
                  <a:prstDash val="solid"/>
                  <a:miter/>
                </a:ln>
              </p:spPr>
              <p:txBody>
                <a:bodyPr rtlCol="0" anchor="ctr"/>
                <a:lstStyle/>
                <a:p>
                  <a:endParaRPr lang="fr-BE"/>
                </a:p>
              </p:txBody>
            </p:sp>
            <p:sp>
              <p:nvSpPr>
                <p:cNvPr id="559" name="Forme libre : forme 558">
                  <a:extLst>
                    <a:ext uri="{FF2B5EF4-FFF2-40B4-BE49-F238E27FC236}">
                      <a16:creationId xmlns:a16="http://schemas.microsoft.com/office/drawing/2014/main" id="{CBCB2309-AE4A-4766-A02E-EEDE2BD7936D}"/>
                    </a:ext>
                  </a:extLst>
                </p:cNvPr>
                <p:cNvSpPr/>
                <p:nvPr/>
              </p:nvSpPr>
              <p:spPr>
                <a:xfrm>
                  <a:off x="1862345" y="3904176"/>
                  <a:ext cx="561846" cy="233734"/>
                </a:xfrm>
                <a:custGeom>
                  <a:avLst/>
                  <a:gdLst>
                    <a:gd name="connsiteX0" fmla="*/ 559392 w 561846"/>
                    <a:gd name="connsiteY0" fmla="*/ 94402 h 233734"/>
                    <a:gd name="connsiteX1" fmla="*/ 501595 w 561846"/>
                    <a:gd name="connsiteY1" fmla="*/ 91564 h 233734"/>
                    <a:gd name="connsiteX2" fmla="*/ 498499 w 561846"/>
                    <a:gd name="connsiteY2" fmla="*/ 93112 h 233734"/>
                    <a:gd name="connsiteX3" fmla="*/ 471148 w 561846"/>
                    <a:gd name="connsiteY3" fmla="*/ 52861 h 233734"/>
                    <a:gd name="connsiteX4" fmla="*/ 359425 w 561846"/>
                    <a:gd name="connsiteY4" fmla="*/ 90532 h 233734"/>
                    <a:gd name="connsiteX5" fmla="*/ 359167 w 561846"/>
                    <a:gd name="connsiteY5" fmla="*/ 84855 h 233734"/>
                    <a:gd name="connsiteX6" fmla="*/ 271955 w 561846"/>
                    <a:gd name="connsiteY6" fmla="*/ 2030 h 233734"/>
                    <a:gd name="connsiteX7" fmla="*/ 115078 w 561846"/>
                    <a:gd name="connsiteY7" fmla="*/ 12351 h 233734"/>
                    <a:gd name="connsiteX8" fmla="*/ 32511 w 561846"/>
                    <a:gd name="connsiteY8" fmla="*/ 32735 h 233734"/>
                    <a:gd name="connsiteX9" fmla="*/ 0 w 561846"/>
                    <a:gd name="connsiteY9" fmla="*/ 209480 h 233734"/>
                    <a:gd name="connsiteX10" fmla="*/ 95468 w 561846"/>
                    <a:gd name="connsiteY10" fmla="*/ 233734 h 233734"/>
                    <a:gd name="connsiteX11" fmla="*/ 561714 w 561846"/>
                    <a:gd name="connsiteY11" fmla="*/ 104723 h 233734"/>
                    <a:gd name="connsiteX12" fmla="*/ 559392 w 561846"/>
                    <a:gd name="connsiteY12" fmla="*/ 94402 h 233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1846" h="233734">
                      <a:moveTo>
                        <a:pt x="559392" y="94402"/>
                      </a:moveTo>
                      <a:cubicBezTo>
                        <a:pt x="554489" y="81759"/>
                        <a:pt x="518882" y="83049"/>
                        <a:pt x="501595" y="91564"/>
                      </a:cubicBezTo>
                      <a:cubicBezTo>
                        <a:pt x="500563" y="92080"/>
                        <a:pt x="499531" y="92596"/>
                        <a:pt x="498499" y="93112"/>
                      </a:cubicBezTo>
                      <a:cubicBezTo>
                        <a:pt x="493854" y="75566"/>
                        <a:pt x="481469" y="53377"/>
                        <a:pt x="471148" y="52861"/>
                      </a:cubicBezTo>
                      <a:cubicBezTo>
                        <a:pt x="461343" y="52345"/>
                        <a:pt x="399934" y="75051"/>
                        <a:pt x="359425" y="90532"/>
                      </a:cubicBezTo>
                      <a:cubicBezTo>
                        <a:pt x="359425" y="88726"/>
                        <a:pt x="359167" y="86662"/>
                        <a:pt x="359167" y="84855"/>
                      </a:cubicBezTo>
                      <a:cubicBezTo>
                        <a:pt x="356586" y="33767"/>
                        <a:pt x="299563" y="8997"/>
                        <a:pt x="271955" y="2030"/>
                      </a:cubicBezTo>
                      <a:cubicBezTo>
                        <a:pt x="244347" y="-4678"/>
                        <a:pt x="166940" y="6933"/>
                        <a:pt x="115078" y="12351"/>
                      </a:cubicBezTo>
                      <a:cubicBezTo>
                        <a:pt x="63473" y="17512"/>
                        <a:pt x="32511" y="32735"/>
                        <a:pt x="32511" y="32735"/>
                      </a:cubicBezTo>
                      <a:lnTo>
                        <a:pt x="0" y="209480"/>
                      </a:lnTo>
                      <a:cubicBezTo>
                        <a:pt x="0" y="209480"/>
                        <a:pt x="47734" y="222123"/>
                        <a:pt x="95468" y="233734"/>
                      </a:cubicBezTo>
                      <a:cubicBezTo>
                        <a:pt x="263440" y="197353"/>
                        <a:pt x="394000" y="147813"/>
                        <a:pt x="561714" y="104723"/>
                      </a:cubicBezTo>
                      <a:cubicBezTo>
                        <a:pt x="562230" y="102143"/>
                        <a:pt x="561198" y="98788"/>
                        <a:pt x="559392" y="94402"/>
                      </a:cubicBezTo>
                      <a:close/>
                    </a:path>
                  </a:pathLst>
                </a:custGeom>
                <a:solidFill>
                  <a:srgbClr val="8E4F21"/>
                </a:solidFill>
                <a:ln w="2579" cap="flat">
                  <a:noFill/>
                  <a:prstDash val="solid"/>
                  <a:miter/>
                </a:ln>
              </p:spPr>
              <p:txBody>
                <a:bodyPr rtlCol="0" anchor="ctr"/>
                <a:lstStyle/>
                <a:p>
                  <a:endParaRPr lang="fr-BE"/>
                </a:p>
              </p:txBody>
            </p:sp>
          </p:grpSp>
          <p:grpSp>
            <p:nvGrpSpPr>
              <p:cNvPr id="560" name="Graphique 2">
                <a:extLst>
                  <a:ext uri="{FF2B5EF4-FFF2-40B4-BE49-F238E27FC236}">
                    <a16:creationId xmlns:a16="http://schemas.microsoft.com/office/drawing/2014/main" id="{AEB573B8-AD11-46AC-8D4D-5EBF6070350D}"/>
                  </a:ext>
                </a:extLst>
              </p:cNvPr>
              <p:cNvGrpSpPr/>
              <p:nvPr/>
            </p:nvGrpSpPr>
            <p:grpSpPr>
              <a:xfrm>
                <a:off x="1221080" y="3608129"/>
                <a:ext cx="1544831" cy="671444"/>
                <a:chOff x="1221080" y="3608129"/>
                <a:chExt cx="1544831" cy="671444"/>
              </a:xfrm>
            </p:grpSpPr>
            <p:sp>
              <p:nvSpPr>
                <p:cNvPr id="561" name="Forme libre : forme 560">
                  <a:extLst>
                    <a:ext uri="{FF2B5EF4-FFF2-40B4-BE49-F238E27FC236}">
                      <a16:creationId xmlns:a16="http://schemas.microsoft.com/office/drawing/2014/main" id="{81CBC103-13AF-4758-8494-6F5649EBD9E0}"/>
                    </a:ext>
                  </a:extLst>
                </p:cNvPr>
                <p:cNvSpPr/>
                <p:nvPr/>
              </p:nvSpPr>
              <p:spPr>
                <a:xfrm>
                  <a:off x="1461512" y="3970843"/>
                  <a:ext cx="358775" cy="293817"/>
                </a:xfrm>
                <a:custGeom>
                  <a:avLst/>
                  <a:gdLst>
                    <a:gd name="connsiteX0" fmla="*/ 358775 w 358775"/>
                    <a:gd name="connsiteY0" fmla="*/ 162423 h 293817"/>
                    <a:gd name="connsiteX1" fmla="*/ 238279 w 358775"/>
                    <a:gd name="connsiteY1" fmla="*/ 248344 h 293817"/>
                    <a:gd name="connsiteX2" fmla="*/ 79596 w 358775"/>
                    <a:gd name="connsiteY2" fmla="*/ 293756 h 293817"/>
                    <a:gd name="connsiteX3" fmla="*/ 1931 w 358775"/>
                    <a:gd name="connsiteY3" fmla="*/ 144103 h 293817"/>
                    <a:gd name="connsiteX4" fmla="*/ 62308 w 358775"/>
                    <a:gd name="connsiteY4" fmla="*/ 40120 h 293817"/>
                    <a:gd name="connsiteX5" fmla="*/ 215573 w 358775"/>
                    <a:gd name="connsiteY5" fmla="*/ 5545 h 293817"/>
                    <a:gd name="connsiteX6" fmla="*/ 300720 w 358775"/>
                    <a:gd name="connsiteY6" fmla="*/ 1675 h 293817"/>
                    <a:gd name="connsiteX7" fmla="*/ 358775 w 358775"/>
                    <a:gd name="connsiteY7" fmla="*/ 162423 h 29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775" h="293817">
                      <a:moveTo>
                        <a:pt x="358775" y="162423"/>
                      </a:moveTo>
                      <a:cubicBezTo>
                        <a:pt x="358775" y="162423"/>
                        <a:pt x="283175" y="229508"/>
                        <a:pt x="238279" y="248344"/>
                      </a:cubicBezTo>
                      <a:cubicBezTo>
                        <a:pt x="193383" y="267438"/>
                        <a:pt x="110300" y="295304"/>
                        <a:pt x="79596" y="293756"/>
                      </a:cubicBezTo>
                      <a:cubicBezTo>
                        <a:pt x="48891" y="291950"/>
                        <a:pt x="14058" y="193902"/>
                        <a:pt x="1931" y="144103"/>
                      </a:cubicBezTo>
                      <a:cubicBezTo>
                        <a:pt x="-10196" y="94563"/>
                        <a:pt x="37796" y="54312"/>
                        <a:pt x="62308" y="40120"/>
                      </a:cubicBezTo>
                      <a:cubicBezTo>
                        <a:pt x="86820" y="25929"/>
                        <a:pt x="164485" y="15092"/>
                        <a:pt x="215573" y="5545"/>
                      </a:cubicBezTo>
                      <a:cubicBezTo>
                        <a:pt x="266662" y="-4002"/>
                        <a:pt x="300720" y="1675"/>
                        <a:pt x="300720" y="1675"/>
                      </a:cubicBezTo>
                      <a:lnTo>
                        <a:pt x="358775" y="162423"/>
                      </a:lnTo>
                      <a:close/>
                    </a:path>
                  </a:pathLst>
                </a:custGeom>
                <a:solidFill>
                  <a:srgbClr val="C8773A"/>
                </a:solidFill>
                <a:ln w="2579" cap="flat">
                  <a:noFill/>
                  <a:prstDash val="solid"/>
                  <a:miter/>
                </a:ln>
              </p:spPr>
              <p:txBody>
                <a:bodyPr rtlCol="0" anchor="ctr"/>
                <a:lstStyle/>
                <a:p>
                  <a:endParaRPr lang="fr-BE"/>
                </a:p>
              </p:txBody>
            </p:sp>
            <p:sp>
              <p:nvSpPr>
                <p:cNvPr id="562" name="Forme libre : forme 561">
                  <a:extLst>
                    <a:ext uri="{FF2B5EF4-FFF2-40B4-BE49-F238E27FC236}">
                      <a16:creationId xmlns:a16="http://schemas.microsoft.com/office/drawing/2014/main" id="{660639EB-913D-4F67-8CAF-A06A7DFFC072}"/>
                    </a:ext>
                  </a:extLst>
                </p:cNvPr>
                <p:cNvSpPr/>
                <p:nvPr/>
              </p:nvSpPr>
              <p:spPr>
                <a:xfrm>
                  <a:off x="1372778" y="4222025"/>
                  <a:ext cx="176003" cy="57548"/>
                </a:xfrm>
                <a:custGeom>
                  <a:avLst/>
                  <a:gdLst>
                    <a:gd name="connsiteX0" fmla="*/ 171426 w 176003"/>
                    <a:gd name="connsiteY0" fmla="*/ 34833 h 57548"/>
                    <a:gd name="connsiteX1" fmla="*/ 168330 w 176003"/>
                    <a:gd name="connsiteY1" fmla="*/ 42574 h 57548"/>
                    <a:gd name="connsiteX2" fmla="*/ 82667 w 176003"/>
                    <a:gd name="connsiteY2" fmla="*/ 57539 h 57548"/>
                    <a:gd name="connsiteX3" fmla="*/ 100 w 176003"/>
                    <a:gd name="connsiteY3" fmla="*/ 20384 h 57548"/>
                    <a:gd name="connsiteX4" fmla="*/ 137625 w 176003"/>
                    <a:gd name="connsiteY4" fmla="*/ 0 h 57548"/>
                    <a:gd name="connsiteX5" fmla="*/ 171426 w 176003"/>
                    <a:gd name="connsiteY5" fmla="*/ 34833 h 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003" h="57548">
                      <a:moveTo>
                        <a:pt x="171426" y="34833"/>
                      </a:moveTo>
                      <a:cubicBezTo>
                        <a:pt x="171426" y="34833"/>
                        <a:pt x="183553" y="41284"/>
                        <a:pt x="168330" y="42574"/>
                      </a:cubicBezTo>
                      <a:cubicBezTo>
                        <a:pt x="153365" y="43864"/>
                        <a:pt x="129885" y="57281"/>
                        <a:pt x="82667" y="57539"/>
                      </a:cubicBezTo>
                      <a:cubicBezTo>
                        <a:pt x="22806" y="58055"/>
                        <a:pt x="4486" y="37671"/>
                        <a:pt x="100" y="20384"/>
                      </a:cubicBezTo>
                      <a:cubicBezTo>
                        <a:pt x="-4287" y="3354"/>
                        <a:pt x="137625" y="0"/>
                        <a:pt x="137625" y="0"/>
                      </a:cubicBezTo>
                      <a:lnTo>
                        <a:pt x="171426" y="34833"/>
                      </a:lnTo>
                      <a:close/>
                    </a:path>
                  </a:pathLst>
                </a:custGeom>
                <a:solidFill>
                  <a:srgbClr val="C8773A"/>
                </a:solidFill>
                <a:ln w="2579" cap="flat">
                  <a:noFill/>
                  <a:prstDash val="solid"/>
                  <a:miter/>
                </a:ln>
              </p:spPr>
              <p:txBody>
                <a:bodyPr rtlCol="0" anchor="ctr"/>
                <a:lstStyle/>
                <a:p>
                  <a:endParaRPr lang="fr-BE"/>
                </a:p>
              </p:txBody>
            </p:sp>
            <p:sp>
              <p:nvSpPr>
                <p:cNvPr id="563" name="Forme libre : forme 562">
                  <a:extLst>
                    <a:ext uri="{FF2B5EF4-FFF2-40B4-BE49-F238E27FC236}">
                      <a16:creationId xmlns:a16="http://schemas.microsoft.com/office/drawing/2014/main" id="{357F36E1-507E-4588-93F0-31D3DF645FBF}"/>
                    </a:ext>
                  </a:extLst>
                </p:cNvPr>
                <p:cNvSpPr/>
                <p:nvPr/>
              </p:nvSpPr>
              <p:spPr>
                <a:xfrm>
                  <a:off x="1297908" y="4199523"/>
                  <a:ext cx="121665" cy="74976"/>
                </a:xfrm>
                <a:custGeom>
                  <a:avLst/>
                  <a:gdLst>
                    <a:gd name="connsiteX0" fmla="*/ 108512 w 121665"/>
                    <a:gd name="connsiteY0" fmla="*/ 56044 h 74976"/>
                    <a:gd name="connsiteX1" fmla="*/ 112641 w 121665"/>
                    <a:gd name="connsiteY1" fmla="*/ 74880 h 74976"/>
                    <a:gd name="connsiteX2" fmla="*/ 38846 w 121665"/>
                    <a:gd name="connsiteY2" fmla="*/ 45724 h 74976"/>
                    <a:gd name="connsiteX3" fmla="*/ 143 w 121665"/>
                    <a:gd name="connsiteY3" fmla="*/ 13213 h 74976"/>
                    <a:gd name="connsiteX4" fmla="*/ 20269 w 121665"/>
                    <a:gd name="connsiteY4" fmla="*/ 1086 h 74976"/>
                    <a:gd name="connsiteX5" fmla="*/ 108512 w 121665"/>
                    <a:gd name="connsiteY5" fmla="*/ 56044 h 7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665" h="74976">
                      <a:moveTo>
                        <a:pt x="108512" y="56044"/>
                      </a:moveTo>
                      <a:cubicBezTo>
                        <a:pt x="120897" y="58883"/>
                        <a:pt x="128638" y="76428"/>
                        <a:pt x="112641" y="74880"/>
                      </a:cubicBezTo>
                      <a:cubicBezTo>
                        <a:pt x="96643" y="73590"/>
                        <a:pt x="58714" y="59399"/>
                        <a:pt x="38846" y="45724"/>
                      </a:cubicBezTo>
                      <a:cubicBezTo>
                        <a:pt x="18721" y="31790"/>
                        <a:pt x="-1921" y="31016"/>
                        <a:pt x="143" y="13213"/>
                      </a:cubicBezTo>
                      <a:cubicBezTo>
                        <a:pt x="2465" y="-4591"/>
                        <a:pt x="4529" y="570"/>
                        <a:pt x="20269" y="1086"/>
                      </a:cubicBezTo>
                      <a:cubicBezTo>
                        <a:pt x="36266" y="1602"/>
                        <a:pt x="103868" y="55012"/>
                        <a:pt x="108512" y="56044"/>
                      </a:cubicBezTo>
                      <a:close/>
                    </a:path>
                  </a:pathLst>
                </a:custGeom>
                <a:solidFill>
                  <a:srgbClr val="C8773A"/>
                </a:solidFill>
                <a:ln w="2579" cap="flat">
                  <a:noFill/>
                  <a:prstDash val="solid"/>
                  <a:miter/>
                </a:ln>
              </p:spPr>
              <p:txBody>
                <a:bodyPr rtlCol="0" anchor="ctr"/>
                <a:lstStyle/>
                <a:p>
                  <a:endParaRPr lang="fr-BE"/>
                </a:p>
              </p:txBody>
            </p:sp>
            <p:sp>
              <p:nvSpPr>
                <p:cNvPr id="564" name="Forme libre : forme 563">
                  <a:extLst>
                    <a:ext uri="{FF2B5EF4-FFF2-40B4-BE49-F238E27FC236}">
                      <a16:creationId xmlns:a16="http://schemas.microsoft.com/office/drawing/2014/main" id="{496F0FC6-BD81-4DBF-8FEC-0484A7367402}"/>
                    </a:ext>
                  </a:extLst>
                </p:cNvPr>
                <p:cNvSpPr/>
                <p:nvPr/>
              </p:nvSpPr>
              <p:spPr>
                <a:xfrm>
                  <a:off x="1277473" y="4145134"/>
                  <a:ext cx="233704" cy="103776"/>
                </a:xfrm>
                <a:custGeom>
                  <a:avLst/>
                  <a:gdLst>
                    <a:gd name="connsiteX0" fmla="*/ 233704 w 233704"/>
                    <a:gd name="connsiteY0" fmla="*/ 86696 h 103776"/>
                    <a:gd name="connsiteX1" fmla="*/ 180810 w 233704"/>
                    <a:gd name="connsiteY1" fmla="*/ 92114 h 103776"/>
                    <a:gd name="connsiteX2" fmla="*/ 112434 w 233704"/>
                    <a:gd name="connsiteY2" fmla="*/ 89276 h 103776"/>
                    <a:gd name="connsiteX3" fmla="*/ 49735 w 233704"/>
                    <a:gd name="connsiteY3" fmla="*/ 62442 h 103776"/>
                    <a:gd name="connsiteX4" fmla="*/ 19804 w 233704"/>
                    <a:gd name="connsiteY4" fmla="*/ 49540 h 103776"/>
                    <a:gd name="connsiteX5" fmla="*/ 4323 w 233704"/>
                    <a:gd name="connsiteY5" fmla="*/ 36381 h 103776"/>
                    <a:gd name="connsiteX6" fmla="*/ 4323 w 233704"/>
                    <a:gd name="connsiteY6" fmla="*/ 36639 h 103776"/>
                    <a:gd name="connsiteX7" fmla="*/ 51025 w 233704"/>
                    <a:gd name="connsiteY7" fmla="*/ 23738 h 103776"/>
                    <a:gd name="connsiteX8" fmla="*/ 109596 w 233704"/>
                    <a:gd name="connsiteY8" fmla="*/ 33027 h 103776"/>
                    <a:gd name="connsiteX9" fmla="*/ 119917 w 233704"/>
                    <a:gd name="connsiteY9" fmla="*/ 31221 h 103776"/>
                    <a:gd name="connsiteX10" fmla="*/ 155524 w 233704"/>
                    <a:gd name="connsiteY10" fmla="*/ 21932 h 103776"/>
                    <a:gd name="connsiteX11" fmla="*/ 216159 w 233704"/>
                    <a:gd name="connsiteY11" fmla="*/ 0 h 103776"/>
                    <a:gd name="connsiteX12" fmla="*/ 169457 w 233704"/>
                    <a:gd name="connsiteY12" fmla="*/ 10837 h 103776"/>
                    <a:gd name="connsiteX13" fmla="*/ 138494 w 233704"/>
                    <a:gd name="connsiteY13" fmla="*/ 17030 h 103776"/>
                    <a:gd name="connsiteX14" fmla="*/ 123787 w 233704"/>
                    <a:gd name="connsiteY14" fmla="*/ 19610 h 103776"/>
                    <a:gd name="connsiteX15" fmla="*/ 110628 w 233704"/>
                    <a:gd name="connsiteY15" fmla="*/ 21674 h 103776"/>
                    <a:gd name="connsiteX16" fmla="*/ 46638 w 233704"/>
                    <a:gd name="connsiteY16" fmla="*/ 8515 h 103776"/>
                    <a:gd name="connsiteX17" fmla="*/ 1226 w 233704"/>
                    <a:gd name="connsiteY17" fmla="*/ 35607 h 103776"/>
                    <a:gd name="connsiteX18" fmla="*/ 9999 w 233704"/>
                    <a:gd name="connsiteY18" fmla="*/ 54185 h 103776"/>
                    <a:gd name="connsiteX19" fmla="*/ 56959 w 233704"/>
                    <a:gd name="connsiteY19" fmla="*/ 82051 h 103776"/>
                    <a:gd name="connsiteX20" fmla="*/ 145719 w 233704"/>
                    <a:gd name="connsiteY20" fmla="*/ 103467 h 103776"/>
                    <a:gd name="connsiteX21" fmla="*/ 233704 w 233704"/>
                    <a:gd name="connsiteY21" fmla="*/ 86696 h 103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704" h="103776">
                      <a:moveTo>
                        <a:pt x="233704" y="86696"/>
                      </a:moveTo>
                      <a:cubicBezTo>
                        <a:pt x="216159" y="89018"/>
                        <a:pt x="198355" y="90824"/>
                        <a:pt x="180810" y="92114"/>
                      </a:cubicBezTo>
                      <a:cubicBezTo>
                        <a:pt x="158104" y="93920"/>
                        <a:pt x="134624" y="95468"/>
                        <a:pt x="112434" y="89276"/>
                      </a:cubicBezTo>
                      <a:cubicBezTo>
                        <a:pt x="90502" y="83083"/>
                        <a:pt x="70118" y="72504"/>
                        <a:pt x="49735" y="62442"/>
                      </a:cubicBezTo>
                      <a:cubicBezTo>
                        <a:pt x="39930" y="57539"/>
                        <a:pt x="30125" y="52637"/>
                        <a:pt x="19804" y="49540"/>
                      </a:cubicBezTo>
                      <a:cubicBezTo>
                        <a:pt x="13870" y="47734"/>
                        <a:pt x="-1096" y="45154"/>
                        <a:pt x="4323" y="36381"/>
                      </a:cubicBezTo>
                      <a:cubicBezTo>
                        <a:pt x="4323" y="36381"/>
                        <a:pt x="4323" y="36381"/>
                        <a:pt x="4323" y="36639"/>
                      </a:cubicBezTo>
                      <a:cubicBezTo>
                        <a:pt x="12321" y="23480"/>
                        <a:pt x="37866" y="21932"/>
                        <a:pt x="51025" y="23738"/>
                      </a:cubicBezTo>
                      <a:cubicBezTo>
                        <a:pt x="70118" y="26576"/>
                        <a:pt x="90244" y="33285"/>
                        <a:pt x="109596" y="33027"/>
                      </a:cubicBezTo>
                      <a:cubicBezTo>
                        <a:pt x="113208" y="33027"/>
                        <a:pt x="116562" y="31995"/>
                        <a:pt x="119917" y="31221"/>
                      </a:cubicBezTo>
                      <a:cubicBezTo>
                        <a:pt x="131786" y="28641"/>
                        <a:pt x="143655" y="25286"/>
                        <a:pt x="155524" y="21932"/>
                      </a:cubicBezTo>
                      <a:cubicBezTo>
                        <a:pt x="175907" y="15998"/>
                        <a:pt x="197323" y="9805"/>
                        <a:pt x="216159" y="0"/>
                      </a:cubicBezTo>
                      <a:cubicBezTo>
                        <a:pt x="201193" y="5160"/>
                        <a:pt x="184938" y="7741"/>
                        <a:pt x="169457" y="10837"/>
                      </a:cubicBezTo>
                      <a:cubicBezTo>
                        <a:pt x="159136" y="12901"/>
                        <a:pt x="148815" y="14965"/>
                        <a:pt x="138494" y="17030"/>
                      </a:cubicBezTo>
                      <a:cubicBezTo>
                        <a:pt x="133592" y="17804"/>
                        <a:pt x="128689" y="18836"/>
                        <a:pt x="123787" y="19610"/>
                      </a:cubicBezTo>
                      <a:cubicBezTo>
                        <a:pt x="119917" y="20126"/>
                        <a:pt x="113724" y="22190"/>
                        <a:pt x="110628" y="21674"/>
                      </a:cubicBezTo>
                      <a:cubicBezTo>
                        <a:pt x="87664" y="17804"/>
                        <a:pt x="70118" y="8773"/>
                        <a:pt x="46638" y="8515"/>
                      </a:cubicBezTo>
                      <a:cubicBezTo>
                        <a:pt x="28061" y="8515"/>
                        <a:pt x="3549" y="29157"/>
                        <a:pt x="1226" y="35607"/>
                      </a:cubicBezTo>
                      <a:cubicBezTo>
                        <a:pt x="-580" y="40510"/>
                        <a:pt x="-2128" y="50573"/>
                        <a:pt x="9999" y="54185"/>
                      </a:cubicBezTo>
                      <a:cubicBezTo>
                        <a:pt x="24706" y="58313"/>
                        <a:pt x="43026" y="75859"/>
                        <a:pt x="56959" y="82051"/>
                      </a:cubicBezTo>
                      <a:cubicBezTo>
                        <a:pt x="85084" y="94694"/>
                        <a:pt x="114240" y="105789"/>
                        <a:pt x="145719" y="103467"/>
                      </a:cubicBezTo>
                      <a:cubicBezTo>
                        <a:pt x="175391" y="101403"/>
                        <a:pt x="205064" y="94952"/>
                        <a:pt x="233704" y="86696"/>
                      </a:cubicBezTo>
                      <a:close/>
                    </a:path>
                  </a:pathLst>
                </a:custGeom>
                <a:solidFill>
                  <a:srgbClr val="8E4F21"/>
                </a:solidFill>
                <a:ln w="2579" cap="flat">
                  <a:noFill/>
                  <a:prstDash val="solid"/>
                  <a:miter/>
                </a:ln>
              </p:spPr>
              <p:txBody>
                <a:bodyPr rtlCol="0" anchor="ctr"/>
                <a:lstStyle/>
                <a:p>
                  <a:endParaRPr lang="fr-BE"/>
                </a:p>
              </p:txBody>
            </p:sp>
            <p:sp>
              <p:nvSpPr>
                <p:cNvPr id="565" name="Forme libre : forme 564">
                  <a:extLst>
                    <a:ext uri="{FF2B5EF4-FFF2-40B4-BE49-F238E27FC236}">
                      <a16:creationId xmlns:a16="http://schemas.microsoft.com/office/drawing/2014/main" id="{C639FB2D-5B08-477F-B502-713F7DDA4B67}"/>
                    </a:ext>
                  </a:extLst>
                </p:cNvPr>
                <p:cNvSpPr/>
                <p:nvPr/>
              </p:nvSpPr>
              <p:spPr>
                <a:xfrm>
                  <a:off x="1349933" y="4145118"/>
                  <a:ext cx="161244" cy="99317"/>
                </a:xfrm>
                <a:custGeom>
                  <a:avLst/>
                  <a:gdLst>
                    <a:gd name="connsiteX0" fmla="*/ 161245 w 161244"/>
                    <a:gd name="connsiteY0" fmla="*/ 86712 h 99317"/>
                    <a:gd name="connsiteX1" fmla="*/ 49779 w 161244"/>
                    <a:gd name="connsiteY1" fmla="*/ 97806 h 99317"/>
                    <a:gd name="connsiteX2" fmla="*/ 1271 w 161244"/>
                    <a:gd name="connsiteY2" fmla="*/ 61683 h 99317"/>
                    <a:gd name="connsiteX3" fmla="*/ 38168 w 161244"/>
                    <a:gd name="connsiteY3" fmla="*/ 27624 h 99317"/>
                    <a:gd name="connsiteX4" fmla="*/ 143441 w 161244"/>
                    <a:gd name="connsiteY4" fmla="*/ 274 h 99317"/>
                    <a:gd name="connsiteX5" fmla="*/ 161245 w 161244"/>
                    <a:gd name="connsiteY5" fmla="*/ 86712 h 9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244" h="99317">
                      <a:moveTo>
                        <a:pt x="161245" y="86712"/>
                      </a:moveTo>
                      <a:cubicBezTo>
                        <a:pt x="161245" y="86712"/>
                        <a:pt x="84354" y="104515"/>
                        <a:pt x="49779" y="97806"/>
                      </a:cubicBezTo>
                      <a:cubicBezTo>
                        <a:pt x="14946" y="91098"/>
                        <a:pt x="-5438" y="88002"/>
                        <a:pt x="1271" y="61683"/>
                      </a:cubicBezTo>
                      <a:cubicBezTo>
                        <a:pt x="8238" y="35365"/>
                        <a:pt x="5915" y="32785"/>
                        <a:pt x="38168" y="27624"/>
                      </a:cubicBezTo>
                      <a:cubicBezTo>
                        <a:pt x="70679" y="22464"/>
                        <a:pt x="130282" y="6209"/>
                        <a:pt x="143441" y="274"/>
                      </a:cubicBezTo>
                      <a:cubicBezTo>
                        <a:pt x="156600" y="-5660"/>
                        <a:pt x="161245" y="86712"/>
                        <a:pt x="161245" y="86712"/>
                      </a:cubicBezTo>
                      <a:close/>
                    </a:path>
                  </a:pathLst>
                </a:custGeom>
                <a:solidFill>
                  <a:srgbClr val="C8773A"/>
                </a:solidFill>
                <a:ln w="2579" cap="flat">
                  <a:noFill/>
                  <a:prstDash val="solid"/>
                  <a:miter/>
                </a:ln>
              </p:spPr>
              <p:txBody>
                <a:bodyPr rtlCol="0" anchor="ctr"/>
                <a:lstStyle/>
                <a:p>
                  <a:endParaRPr lang="fr-BE"/>
                </a:p>
              </p:txBody>
            </p:sp>
            <p:sp>
              <p:nvSpPr>
                <p:cNvPr id="566" name="Forme libre : forme 565">
                  <a:extLst>
                    <a:ext uri="{FF2B5EF4-FFF2-40B4-BE49-F238E27FC236}">
                      <a16:creationId xmlns:a16="http://schemas.microsoft.com/office/drawing/2014/main" id="{8D9AC2BA-F1E0-4397-88C0-3584B1C6B85D}"/>
                    </a:ext>
                  </a:extLst>
                </p:cNvPr>
                <p:cNvSpPr/>
                <p:nvPr/>
              </p:nvSpPr>
              <p:spPr>
                <a:xfrm>
                  <a:off x="1271938" y="4160995"/>
                  <a:ext cx="117836" cy="74219"/>
                </a:xfrm>
                <a:custGeom>
                  <a:avLst/>
                  <a:gdLst>
                    <a:gd name="connsiteX0" fmla="*/ 112292 w 117836"/>
                    <a:gd name="connsiteY0" fmla="*/ 51225 h 74219"/>
                    <a:gd name="connsiteX1" fmla="*/ 93457 w 117836"/>
                    <a:gd name="connsiteY1" fmla="*/ 73673 h 74219"/>
                    <a:gd name="connsiteX2" fmla="*/ 22243 w 117836"/>
                    <a:gd name="connsiteY2" fmla="*/ 40904 h 74219"/>
                    <a:gd name="connsiteX3" fmla="*/ 2375 w 117836"/>
                    <a:gd name="connsiteY3" fmla="*/ 19746 h 74219"/>
                    <a:gd name="connsiteX4" fmla="*/ 57076 w 117836"/>
                    <a:gd name="connsiteY4" fmla="*/ 652 h 74219"/>
                    <a:gd name="connsiteX5" fmla="*/ 117195 w 117836"/>
                    <a:gd name="connsiteY5" fmla="*/ 17940 h 74219"/>
                    <a:gd name="connsiteX6" fmla="*/ 112292 w 117836"/>
                    <a:gd name="connsiteY6" fmla="*/ 51225 h 7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836" h="74219">
                      <a:moveTo>
                        <a:pt x="112292" y="51225"/>
                      </a:moveTo>
                      <a:cubicBezTo>
                        <a:pt x="111776" y="64384"/>
                        <a:pt x="113066" y="77027"/>
                        <a:pt x="93457" y="73673"/>
                      </a:cubicBezTo>
                      <a:cubicBezTo>
                        <a:pt x="71783" y="70060"/>
                        <a:pt x="42626" y="46064"/>
                        <a:pt x="22243" y="40904"/>
                      </a:cubicBezTo>
                      <a:cubicBezTo>
                        <a:pt x="1859" y="35743"/>
                        <a:pt x="-3818" y="31873"/>
                        <a:pt x="2375" y="19746"/>
                      </a:cubicBezTo>
                      <a:cubicBezTo>
                        <a:pt x="8568" y="7361"/>
                        <a:pt x="37982" y="-2702"/>
                        <a:pt x="57076" y="652"/>
                      </a:cubicBezTo>
                      <a:cubicBezTo>
                        <a:pt x="76169" y="4007"/>
                        <a:pt x="114357" y="12780"/>
                        <a:pt x="117195" y="17940"/>
                      </a:cubicBezTo>
                      <a:cubicBezTo>
                        <a:pt x="120033" y="23101"/>
                        <a:pt x="112550" y="49935"/>
                        <a:pt x="112292" y="51225"/>
                      </a:cubicBezTo>
                      <a:close/>
                    </a:path>
                  </a:pathLst>
                </a:custGeom>
                <a:solidFill>
                  <a:srgbClr val="C8773A"/>
                </a:solidFill>
                <a:ln w="2579" cap="flat">
                  <a:noFill/>
                  <a:prstDash val="solid"/>
                  <a:miter/>
                </a:ln>
              </p:spPr>
              <p:txBody>
                <a:bodyPr rtlCol="0" anchor="ctr"/>
                <a:lstStyle/>
                <a:p>
                  <a:endParaRPr lang="fr-BE"/>
                </a:p>
              </p:txBody>
            </p:sp>
            <p:sp>
              <p:nvSpPr>
                <p:cNvPr id="567" name="Forme libre : forme 566">
                  <a:extLst>
                    <a:ext uri="{FF2B5EF4-FFF2-40B4-BE49-F238E27FC236}">
                      <a16:creationId xmlns:a16="http://schemas.microsoft.com/office/drawing/2014/main" id="{A7B7EA69-E4C8-4E1A-A88D-CC344D4D72E8}"/>
                    </a:ext>
                  </a:extLst>
                </p:cNvPr>
                <p:cNvSpPr/>
                <p:nvPr/>
              </p:nvSpPr>
              <p:spPr>
                <a:xfrm>
                  <a:off x="1221080" y="4074952"/>
                  <a:ext cx="293709" cy="125732"/>
                </a:xfrm>
                <a:custGeom>
                  <a:avLst/>
                  <a:gdLst>
                    <a:gd name="connsiteX0" fmla="*/ 51943 w 293709"/>
                    <a:gd name="connsiteY0" fmla="*/ 0 h 125732"/>
                    <a:gd name="connsiteX1" fmla="*/ 40848 w 293709"/>
                    <a:gd name="connsiteY1" fmla="*/ 54959 h 125732"/>
                    <a:gd name="connsiteX2" fmla="*/ 73100 w 293709"/>
                    <a:gd name="connsiteY2" fmla="*/ 75342 h 125732"/>
                    <a:gd name="connsiteX3" fmla="*/ 103547 w 293709"/>
                    <a:gd name="connsiteY3" fmla="*/ 96500 h 125732"/>
                    <a:gd name="connsiteX4" fmla="*/ 138896 w 293709"/>
                    <a:gd name="connsiteY4" fmla="*/ 109143 h 125732"/>
                    <a:gd name="connsiteX5" fmla="*/ 293709 w 293709"/>
                    <a:gd name="connsiteY5" fmla="*/ 113014 h 125732"/>
                    <a:gd name="connsiteX6" fmla="*/ 173729 w 293709"/>
                    <a:gd name="connsiteY6" fmla="*/ 125141 h 125732"/>
                    <a:gd name="connsiteX7" fmla="*/ 119802 w 293709"/>
                    <a:gd name="connsiteY7" fmla="*/ 117400 h 125732"/>
                    <a:gd name="connsiteX8" fmla="*/ 76971 w 293709"/>
                    <a:gd name="connsiteY8" fmla="*/ 95468 h 125732"/>
                    <a:gd name="connsiteX9" fmla="*/ 854 w 293709"/>
                    <a:gd name="connsiteY9" fmla="*/ 37413 h 125732"/>
                    <a:gd name="connsiteX10" fmla="*/ 51943 w 293709"/>
                    <a:gd name="connsiteY10" fmla="*/ 0 h 12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3709" h="125732">
                      <a:moveTo>
                        <a:pt x="51943" y="0"/>
                      </a:moveTo>
                      <a:cubicBezTo>
                        <a:pt x="57877" y="4386"/>
                        <a:pt x="35687" y="51862"/>
                        <a:pt x="40848" y="54959"/>
                      </a:cubicBezTo>
                      <a:cubicBezTo>
                        <a:pt x="51685" y="61409"/>
                        <a:pt x="62522" y="68118"/>
                        <a:pt x="73100" y="75342"/>
                      </a:cubicBezTo>
                      <a:cubicBezTo>
                        <a:pt x="83163" y="82567"/>
                        <a:pt x="92968" y="90050"/>
                        <a:pt x="103547" y="96500"/>
                      </a:cubicBezTo>
                      <a:cubicBezTo>
                        <a:pt x="114384" y="102951"/>
                        <a:pt x="126511" y="106563"/>
                        <a:pt x="138896" y="109143"/>
                      </a:cubicBezTo>
                      <a:cubicBezTo>
                        <a:pt x="189984" y="120496"/>
                        <a:pt x="241847" y="117916"/>
                        <a:pt x="293709" y="113014"/>
                      </a:cubicBezTo>
                      <a:cubicBezTo>
                        <a:pt x="254232" y="121528"/>
                        <a:pt x="213980" y="127721"/>
                        <a:pt x="173729" y="125141"/>
                      </a:cubicBezTo>
                      <a:cubicBezTo>
                        <a:pt x="155667" y="124109"/>
                        <a:pt x="137348" y="122045"/>
                        <a:pt x="119802" y="117400"/>
                      </a:cubicBezTo>
                      <a:cubicBezTo>
                        <a:pt x="103805" y="113272"/>
                        <a:pt x="90388" y="104499"/>
                        <a:pt x="76971" y="95468"/>
                      </a:cubicBezTo>
                      <a:cubicBezTo>
                        <a:pt x="62780" y="85921"/>
                        <a:pt x="2402" y="49798"/>
                        <a:pt x="854" y="37413"/>
                      </a:cubicBezTo>
                      <a:cubicBezTo>
                        <a:pt x="-7402" y="774"/>
                        <a:pt x="46782" y="0"/>
                        <a:pt x="51943" y="0"/>
                      </a:cubicBezTo>
                      <a:close/>
                    </a:path>
                  </a:pathLst>
                </a:custGeom>
                <a:solidFill>
                  <a:srgbClr val="8E4F21"/>
                </a:solidFill>
                <a:ln w="2579" cap="flat">
                  <a:noFill/>
                  <a:prstDash val="solid"/>
                  <a:miter/>
                </a:ln>
              </p:spPr>
              <p:txBody>
                <a:bodyPr rtlCol="0" anchor="ctr"/>
                <a:lstStyle/>
                <a:p>
                  <a:endParaRPr lang="fr-BE"/>
                </a:p>
              </p:txBody>
            </p:sp>
            <p:sp>
              <p:nvSpPr>
                <p:cNvPr id="568" name="Forme libre : forme 567">
                  <a:extLst>
                    <a:ext uri="{FF2B5EF4-FFF2-40B4-BE49-F238E27FC236}">
                      <a16:creationId xmlns:a16="http://schemas.microsoft.com/office/drawing/2014/main" id="{313E8E07-D260-4510-AB81-BF529279EAE7}"/>
                    </a:ext>
                  </a:extLst>
                </p:cNvPr>
                <p:cNvSpPr/>
                <p:nvPr/>
              </p:nvSpPr>
              <p:spPr>
                <a:xfrm>
                  <a:off x="1331908" y="4114918"/>
                  <a:ext cx="182366" cy="81778"/>
                </a:xfrm>
                <a:custGeom>
                  <a:avLst/>
                  <a:gdLst>
                    <a:gd name="connsiteX0" fmla="*/ 182366 w 182366"/>
                    <a:gd name="connsiteY0" fmla="*/ 73306 h 81778"/>
                    <a:gd name="connsiteX1" fmla="*/ 76061 w 182366"/>
                    <a:gd name="connsiteY1" fmla="*/ 81304 h 81778"/>
                    <a:gd name="connsiteX2" fmla="*/ 4073 w 182366"/>
                    <a:gd name="connsiteY2" fmla="*/ 64533 h 81778"/>
                    <a:gd name="connsiteX3" fmla="*/ 14910 w 182366"/>
                    <a:gd name="connsiteY3" fmla="*/ 1060 h 81778"/>
                    <a:gd name="connsiteX4" fmla="*/ 171013 w 182366"/>
                    <a:gd name="connsiteY4" fmla="*/ 8542 h 81778"/>
                    <a:gd name="connsiteX5" fmla="*/ 182366 w 182366"/>
                    <a:gd name="connsiteY5" fmla="*/ 73306 h 81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366" h="81778">
                      <a:moveTo>
                        <a:pt x="182366" y="73306"/>
                      </a:moveTo>
                      <a:cubicBezTo>
                        <a:pt x="182366" y="73306"/>
                        <a:pt x="113216" y="84143"/>
                        <a:pt x="76061" y="81304"/>
                      </a:cubicBezTo>
                      <a:cubicBezTo>
                        <a:pt x="38906" y="78466"/>
                        <a:pt x="12588" y="75886"/>
                        <a:pt x="4073" y="64533"/>
                      </a:cubicBezTo>
                      <a:cubicBezTo>
                        <a:pt x="-4442" y="53180"/>
                        <a:pt x="977" y="5704"/>
                        <a:pt x="14910" y="1060"/>
                      </a:cubicBezTo>
                      <a:cubicBezTo>
                        <a:pt x="28843" y="-3585"/>
                        <a:pt x="171013" y="8542"/>
                        <a:pt x="171013" y="8542"/>
                      </a:cubicBezTo>
                      <a:lnTo>
                        <a:pt x="182366" y="73306"/>
                      </a:lnTo>
                      <a:close/>
                    </a:path>
                  </a:pathLst>
                </a:custGeom>
                <a:solidFill>
                  <a:srgbClr val="C8773A"/>
                </a:solidFill>
                <a:ln w="2579" cap="flat">
                  <a:noFill/>
                  <a:prstDash val="solid"/>
                  <a:miter/>
                </a:ln>
              </p:spPr>
              <p:txBody>
                <a:bodyPr rtlCol="0" anchor="ctr"/>
                <a:lstStyle/>
                <a:p>
                  <a:endParaRPr lang="fr-BE"/>
                </a:p>
              </p:txBody>
            </p:sp>
            <p:sp>
              <p:nvSpPr>
                <p:cNvPr id="569" name="Forme libre : forme 568">
                  <a:extLst>
                    <a:ext uri="{FF2B5EF4-FFF2-40B4-BE49-F238E27FC236}">
                      <a16:creationId xmlns:a16="http://schemas.microsoft.com/office/drawing/2014/main" id="{A3012507-F065-4680-BDA2-A9B56DCA2897}"/>
                    </a:ext>
                  </a:extLst>
                </p:cNvPr>
                <p:cNvSpPr/>
                <p:nvPr/>
              </p:nvSpPr>
              <p:spPr>
                <a:xfrm>
                  <a:off x="1224914" y="4079098"/>
                  <a:ext cx="139249" cy="109157"/>
                </a:xfrm>
                <a:custGeom>
                  <a:avLst/>
                  <a:gdLst>
                    <a:gd name="connsiteX0" fmla="*/ 138417 w 139249"/>
                    <a:gd name="connsiteY0" fmla="*/ 73261 h 109157"/>
                    <a:gd name="connsiteX1" fmla="*/ 123451 w 139249"/>
                    <a:gd name="connsiteY1" fmla="*/ 108352 h 109157"/>
                    <a:gd name="connsiteX2" fmla="*/ 46819 w 139249"/>
                    <a:gd name="connsiteY2" fmla="*/ 62424 h 109157"/>
                    <a:gd name="connsiteX3" fmla="*/ 375 w 139249"/>
                    <a:gd name="connsiteY3" fmla="*/ 26817 h 109157"/>
                    <a:gd name="connsiteX4" fmla="*/ 48367 w 139249"/>
                    <a:gd name="connsiteY4" fmla="*/ 498 h 109157"/>
                    <a:gd name="connsiteX5" fmla="*/ 138417 w 139249"/>
                    <a:gd name="connsiteY5" fmla="*/ 73261 h 109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249" h="109157">
                      <a:moveTo>
                        <a:pt x="138417" y="73261"/>
                      </a:moveTo>
                      <a:cubicBezTo>
                        <a:pt x="139449" y="85904"/>
                        <a:pt x="142545" y="114286"/>
                        <a:pt x="123451" y="108352"/>
                      </a:cubicBezTo>
                      <a:cubicBezTo>
                        <a:pt x="104358" y="102417"/>
                        <a:pt x="70299" y="76615"/>
                        <a:pt x="46819" y="62424"/>
                      </a:cubicBezTo>
                      <a:cubicBezTo>
                        <a:pt x="23339" y="48233"/>
                        <a:pt x="-3495" y="37654"/>
                        <a:pt x="375" y="26817"/>
                      </a:cubicBezTo>
                      <a:cubicBezTo>
                        <a:pt x="4245" y="16238"/>
                        <a:pt x="9664" y="-3372"/>
                        <a:pt x="48367" y="498"/>
                      </a:cubicBezTo>
                      <a:cubicBezTo>
                        <a:pt x="87070" y="4627"/>
                        <a:pt x="135320" y="33783"/>
                        <a:pt x="138417" y="73261"/>
                      </a:cubicBezTo>
                      <a:close/>
                    </a:path>
                  </a:pathLst>
                </a:custGeom>
                <a:solidFill>
                  <a:srgbClr val="C8773A"/>
                </a:solidFill>
                <a:ln w="2579" cap="flat">
                  <a:noFill/>
                  <a:prstDash val="solid"/>
                  <a:miter/>
                </a:ln>
              </p:spPr>
              <p:txBody>
                <a:bodyPr rtlCol="0" anchor="ctr"/>
                <a:lstStyle/>
                <a:p>
                  <a:endParaRPr lang="fr-BE"/>
                </a:p>
              </p:txBody>
            </p:sp>
            <p:sp>
              <p:nvSpPr>
                <p:cNvPr id="570" name="Forme libre : forme 569">
                  <a:extLst>
                    <a:ext uri="{FF2B5EF4-FFF2-40B4-BE49-F238E27FC236}">
                      <a16:creationId xmlns:a16="http://schemas.microsoft.com/office/drawing/2014/main" id="{55E757A5-7250-47BB-82C0-C1E6529C3350}"/>
                    </a:ext>
                  </a:extLst>
                </p:cNvPr>
                <p:cNvSpPr/>
                <p:nvPr/>
              </p:nvSpPr>
              <p:spPr>
                <a:xfrm>
                  <a:off x="1263351" y="4048669"/>
                  <a:ext cx="236473" cy="100359"/>
                </a:xfrm>
                <a:custGeom>
                  <a:avLst/>
                  <a:gdLst>
                    <a:gd name="connsiteX0" fmla="*/ 1415 w 236473"/>
                    <a:gd name="connsiteY0" fmla="*/ 30411 h 100359"/>
                    <a:gd name="connsiteX1" fmla="*/ 51213 w 236473"/>
                    <a:gd name="connsiteY1" fmla="*/ 481 h 100359"/>
                    <a:gd name="connsiteX2" fmla="*/ 109268 w 236473"/>
                    <a:gd name="connsiteY2" fmla="*/ 18026 h 100359"/>
                    <a:gd name="connsiteX3" fmla="*/ 225636 w 236473"/>
                    <a:gd name="connsiteY3" fmla="*/ 997 h 100359"/>
                    <a:gd name="connsiteX4" fmla="*/ 99979 w 236473"/>
                    <a:gd name="connsiteY4" fmla="*/ 78403 h 100359"/>
                    <a:gd name="connsiteX5" fmla="*/ 236473 w 236473"/>
                    <a:gd name="connsiteY5" fmla="*/ 88724 h 100359"/>
                    <a:gd name="connsiteX6" fmla="*/ 88627 w 236473"/>
                    <a:gd name="connsiteY6" fmla="*/ 88208 h 100359"/>
                    <a:gd name="connsiteX7" fmla="*/ 47859 w 236473"/>
                    <a:gd name="connsiteY7" fmla="*/ 67309 h 100359"/>
                    <a:gd name="connsiteX8" fmla="*/ 27217 w 236473"/>
                    <a:gd name="connsiteY8" fmla="*/ 54923 h 100359"/>
                    <a:gd name="connsiteX9" fmla="*/ 1415 w 236473"/>
                    <a:gd name="connsiteY9" fmla="*/ 30411 h 10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73" h="100359">
                      <a:moveTo>
                        <a:pt x="1415" y="30411"/>
                      </a:moveTo>
                      <a:cubicBezTo>
                        <a:pt x="-8648" y="-1841"/>
                        <a:pt x="37796" y="-809"/>
                        <a:pt x="51213" y="481"/>
                      </a:cubicBezTo>
                      <a:cubicBezTo>
                        <a:pt x="70049" y="2029"/>
                        <a:pt x="101528" y="13124"/>
                        <a:pt x="109268" y="18026"/>
                      </a:cubicBezTo>
                      <a:cubicBezTo>
                        <a:pt x="119589" y="24477"/>
                        <a:pt x="213251" y="-809"/>
                        <a:pt x="225636" y="997"/>
                      </a:cubicBezTo>
                      <a:cubicBezTo>
                        <a:pt x="234151" y="2287"/>
                        <a:pt x="91981" y="75307"/>
                        <a:pt x="99979" y="78403"/>
                      </a:cubicBezTo>
                      <a:cubicBezTo>
                        <a:pt x="143585" y="95175"/>
                        <a:pt x="190545" y="92337"/>
                        <a:pt x="236473" y="88724"/>
                      </a:cubicBezTo>
                      <a:cubicBezTo>
                        <a:pt x="188997" y="99819"/>
                        <a:pt x="134812" y="108334"/>
                        <a:pt x="88627" y="88208"/>
                      </a:cubicBezTo>
                      <a:cubicBezTo>
                        <a:pt x="73661" y="84596"/>
                        <a:pt x="60502" y="75565"/>
                        <a:pt x="47859" y="67309"/>
                      </a:cubicBezTo>
                      <a:cubicBezTo>
                        <a:pt x="41150" y="62922"/>
                        <a:pt x="34184" y="59052"/>
                        <a:pt x="27217" y="54923"/>
                      </a:cubicBezTo>
                      <a:cubicBezTo>
                        <a:pt x="7866" y="43312"/>
                        <a:pt x="2189" y="33250"/>
                        <a:pt x="1415" y="30411"/>
                      </a:cubicBezTo>
                      <a:close/>
                    </a:path>
                  </a:pathLst>
                </a:custGeom>
                <a:solidFill>
                  <a:srgbClr val="8E4F21"/>
                </a:solidFill>
                <a:ln w="2579" cap="flat">
                  <a:noFill/>
                  <a:prstDash val="solid"/>
                  <a:miter/>
                </a:ln>
              </p:spPr>
              <p:txBody>
                <a:bodyPr rtlCol="0" anchor="ctr"/>
                <a:lstStyle/>
                <a:p>
                  <a:endParaRPr lang="fr-BE"/>
                </a:p>
              </p:txBody>
            </p:sp>
            <p:sp>
              <p:nvSpPr>
                <p:cNvPr id="571" name="Forme libre : forme 570">
                  <a:extLst>
                    <a:ext uri="{FF2B5EF4-FFF2-40B4-BE49-F238E27FC236}">
                      <a16:creationId xmlns:a16="http://schemas.microsoft.com/office/drawing/2014/main" id="{BB751A1A-BF85-489D-83AC-39A10FFD6677}"/>
                    </a:ext>
                  </a:extLst>
                </p:cNvPr>
                <p:cNvSpPr/>
                <p:nvPr/>
              </p:nvSpPr>
              <p:spPr>
                <a:xfrm>
                  <a:off x="2112627" y="3608129"/>
                  <a:ext cx="518366" cy="221186"/>
                </a:xfrm>
                <a:custGeom>
                  <a:avLst/>
                  <a:gdLst>
                    <a:gd name="connsiteX0" fmla="*/ 518366 w 518366"/>
                    <a:gd name="connsiteY0" fmla="*/ 72566 h 221186"/>
                    <a:gd name="connsiteX1" fmla="*/ 363811 w 518366"/>
                    <a:gd name="connsiteY1" fmla="*/ 4190 h 221186"/>
                    <a:gd name="connsiteX2" fmla="*/ 0 w 518366"/>
                    <a:gd name="connsiteY2" fmla="*/ 221186 h 221186"/>
                    <a:gd name="connsiteX3" fmla="*/ 289759 w 518366"/>
                    <a:gd name="connsiteY3" fmla="*/ 50118 h 221186"/>
                    <a:gd name="connsiteX4" fmla="*/ 518366 w 518366"/>
                    <a:gd name="connsiteY4" fmla="*/ 72566 h 221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366" h="221186">
                      <a:moveTo>
                        <a:pt x="518366" y="72566"/>
                      </a:moveTo>
                      <a:cubicBezTo>
                        <a:pt x="518366" y="72566"/>
                        <a:pt x="471922" y="-20580"/>
                        <a:pt x="363811" y="4190"/>
                      </a:cubicBezTo>
                      <a:cubicBezTo>
                        <a:pt x="232478" y="33862"/>
                        <a:pt x="69924" y="184547"/>
                        <a:pt x="0" y="221186"/>
                      </a:cubicBezTo>
                      <a:cubicBezTo>
                        <a:pt x="86179" y="192288"/>
                        <a:pt x="178293" y="92691"/>
                        <a:pt x="289759" y="50118"/>
                      </a:cubicBezTo>
                      <a:cubicBezTo>
                        <a:pt x="362521" y="21993"/>
                        <a:pt x="518366" y="72566"/>
                        <a:pt x="518366" y="72566"/>
                      </a:cubicBezTo>
                      <a:close/>
                    </a:path>
                  </a:pathLst>
                </a:custGeom>
                <a:solidFill>
                  <a:srgbClr val="8E4F21"/>
                </a:solidFill>
                <a:ln w="2579" cap="flat">
                  <a:noFill/>
                  <a:prstDash val="solid"/>
                  <a:miter/>
                </a:ln>
              </p:spPr>
              <p:txBody>
                <a:bodyPr rtlCol="0" anchor="ctr"/>
                <a:lstStyle/>
                <a:p>
                  <a:endParaRPr lang="fr-BE"/>
                </a:p>
              </p:txBody>
            </p:sp>
            <p:sp>
              <p:nvSpPr>
                <p:cNvPr id="572" name="Forme libre : forme 571">
                  <a:extLst>
                    <a:ext uri="{FF2B5EF4-FFF2-40B4-BE49-F238E27FC236}">
                      <a16:creationId xmlns:a16="http://schemas.microsoft.com/office/drawing/2014/main" id="{88C56013-576B-466B-A244-4DE31B408639}"/>
                    </a:ext>
                  </a:extLst>
                </p:cNvPr>
                <p:cNvSpPr/>
                <p:nvPr/>
              </p:nvSpPr>
              <p:spPr>
                <a:xfrm>
                  <a:off x="1394293" y="3906766"/>
                  <a:ext cx="509561" cy="153022"/>
                </a:xfrm>
                <a:custGeom>
                  <a:avLst/>
                  <a:gdLst>
                    <a:gd name="connsiteX0" fmla="*/ 83083 w 509561"/>
                    <a:gd name="connsiteY0" fmla="*/ 67300 h 153022"/>
                    <a:gd name="connsiteX1" fmla="*/ 234542 w 509561"/>
                    <a:gd name="connsiteY1" fmla="*/ 10277 h 153022"/>
                    <a:gd name="connsiteX2" fmla="*/ 317109 w 509561"/>
                    <a:gd name="connsiteY2" fmla="*/ 36079 h 153022"/>
                    <a:gd name="connsiteX3" fmla="*/ 508819 w 509561"/>
                    <a:gd name="connsiteY3" fmla="*/ 214 h 153022"/>
                    <a:gd name="connsiteX4" fmla="*/ 216222 w 509561"/>
                    <a:gd name="connsiteY4" fmla="*/ 82523 h 153022"/>
                    <a:gd name="connsiteX5" fmla="*/ 131591 w 509561"/>
                    <a:gd name="connsiteY5" fmla="*/ 129483 h 153022"/>
                    <a:gd name="connsiteX6" fmla="*/ 68892 w 509561"/>
                    <a:gd name="connsiteY6" fmla="*/ 150125 h 153022"/>
                    <a:gd name="connsiteX7" fmla="*/ 0 w 509561"/>
                    <a:gd name="connsiteY7" fmla="*/ 121484 h 153022"/>
                    <a:gd name="connsiteX8" fmla="*/ 83083 w 509561"/>
                    <a:gd name="connsiteY8" fmla="*/ 67300 h 153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561" h="153022">
                      <a:moveTo>
                        <a:pt x="83083" y="67300"/>
                      </a:moveTo>
                      <a:cubicBezTo>
                        <a:pt x="171843" y="11567"/>
                        <a:pt x="233510" y="11051"/>
                        <a:pt x="234542" y="10277"/>
                      </a:cubicBezTo>
                      <a:cubicBezTo>
                        <a:pt x="248475" y="9245"/>
                        <a:pt x="291307" y="22146"/>
                        <a:pt x="317109" y="36079"/>
                      </a:cubicBezTo>
                      <a:cubicBezTo>
                        <a:pt x="324076" y="39949"/>
                        <a:pt x="505207" y="-3398"/>
                        <a:pt x="508819" y="214"/>
                      </a:cubicBezTo>
                      <a:cubicBezTo>
                        <a:pt x="527397" y="18792"/>
                        <a:pt x="190678" y="88974"/>
                        <a:pt x="216222" y="82523"/>
                      </a:cubicBezTo>
                      <a:cubicBezTo>
                        <a:pt x="199451" y="90006"/>
                        <a:pt x="148363" y="121742"/>
                        <a:pt x="131591" y="129483"/>
                      </a:cubicBezTo>
                      <a:cubicBezTo>
                        <a:pt x="111723" y="138514"/>
                        <a:pt x="90566" y="145480"/>
                        <a:pt x="68892" y="150125"/>
                      </a:cubicBezTo>
                      <a:cubicBezTo>
                        <a:pt x="47992" y="154511"/>
                        <a:pt x="9289" y="159156"/>
                        <a:pt x="0" y="121484"/>
                      </a:cubicBezTo>
                      <a:cubicBezTo>
                        <a:pt x="2064" y="96198"/>
                        <a:pt x="35607" y="96972"/>
                        <a:pt x="83083" y="67300"/>
                      </a:cubicBezTo>
                      <a:close/>
                    </a:path>
                  </a:pathLst>
                </a:custGeom>
                <a:solidFill>
                  <a:srgbClr val="8E4F21"/>
                </a:solidFill>
                <a:ln w="2579" cap="flat">
                  <a:noFill/>
                  <a:prstDash val="solid"/>
                  <a:miter/>
                </a:ln>
              </p:spPr>
              <p:txBody>
                <a:bodyPr rtlCol="0" anchor="ctr"/>
                <a:lstStyle/>
                <a:p>
                  <a:endParaRPr lang="fr-BE"/>
                </a:p>
              </p:txBody>
            </p:sp>
            <p:sp>
              <p:nvSpPr>
                <p:cNvPr id="573" name="Forme libre : forme 572">
                  <a:extLst>
                    <a:ext uri="{FF2B5EF4-FFF2-40B4-BE49-F238E27FC236}">
                      <a16:creationId xmlns:a16="http://schemas.microsoft.com/office/drawing/2014/main" id="{3317ABC7-4A16-40AA-A30C-EE2EB22B7355}"/>
                    </a:ext>
                  </a:extLst>
                </p:cNvPr>
                <p:cNvSpPr/>
                <p:nvPr/>
              </p:nvSpPr>
              <p:spPr>
                <a:xfrm>
                  <a:off x="1339966" y="4049531"/>
                  <a:ext cx="159912" cy="94624"/>
                </a:xfrm>
                <a:custGeom>
                  <a:avLst/>
                  <a:gdLst>
                    <a:gd name="connsiteX0" fmla="*/ 159858 w 159912"/>
                    <a:gd name="connsiteY0" fmla="*/ 87862 h 94624"/>
                    <a:gd name="connsiteX1" fmla="*/ 47877 w 159912"/>
                    <a:gd name="connsiteY1" fmla="*/ 91217 h 94624"/>
                    <a:gd name="connsiteX2" fmla="*/ 1949 w 159912"/>
                    <a:gd name="connsiteY2" fmla="*/ 51998 h 94624"/>
                    <a:gd name="connsiteX3" fmla="*/ 35750 w 159912"/>
                    <a:gd name="connsiteY3" fmla="*/ 22841 h 94624"/>
                    <a:gd name="connsiteX4" fmla="*/ 147989 w 159912"/>
                    <a:gd name="connsiteY4" fmla="*/ 135 h 94624"/>
                    <a:gd name="connsiteX5" fmla="*/ 159858 w 159912"/>
                    <a:gd name="connsiteY5" fmla="*/ 87862 h 94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912" h="94624">
                      <a:moveTo>
                        <a:pt x="159858" y="87862"/>
                      </a:moveTo>
                      <a:cubicBezTo>
                        <a:pt x="159858" y="87862"/>
                        <a:pt x="81936" y="100506"/>
                        <a:pt x="47877" y="91217"/>
                      </a:cubicBezTo>
                      <a:cubicBezTo>
                        <a:pt x="13560" y="82186"/>
                        <a:pt x="-6566" y="77800"/>
                        <a:pt x="1949" y="51998"/>
                      </a:cubicBezTo>
                      <a:cubicBezTo>
                        <a:pt x="10722" y="26195"/>
                        <a:pt x="2723" y="20777"/>
                        <a:pt x="35750" y="22841"/>
                      </a:cubicBezTo>
                      <a:cubicBezTo>
                        <a:pt x="70841" y="25163"/>
                        <a:pt x="129670" y="6070"/>
                        <a:pt x="147989" y="135"/>
                      </a:cubicBezTo>
                      <a:cubicBezTo>
                        <a:pt x="161407" y="-3993"/>
                        <a:pt x="159858" y="87862"/>
                        <a:pt x="159858" y="87862"/>
                      </a:cubicBezTo>
                      <a:close/>
                    </a:path>
                  </a:pathLst>
                </a:custGeom>
                <a:solidFill>
                  <a:srgbClr val="C8773A"/>
                </a:solidFill>
                <a:ln w="2579" cap="flat">
                  <a:noFill/>
                  <a:prstDash val="solid"/>
                  <a:miter/>
                </a:ln>
              </p:spPr>
              <p:txBody>
                <a:bodyPr rtlCol="0" anchor="ctr"/>
                <a:lstStyle/>
                <a:p>
                  <a:endParaRPr lang="fr-BE"/>
                </a:p>
              </p:txBody>
            </p:sp>
            <p:sp>
              <p:nvSpPr>
                <p:cNvPr id="574" name="Forme libre : forme 573">
                  <a:extLst>
                    <a:ext uri="{FF2B5EF4-FFF2-40B4-BE49-F238E27FC236}">
                      <a16:creationId xmlns:a16="http://schemas.microsoft.com/office/drawing/2014/main" id="{BA20C06E-FAFD-4FC5-8E9C-892531D22EF6}"/>
                    </a:ext>
                  </a:extLst>
                </p:cNvPr>
                <p:cNvSpPr/>
                <p:nvPr/>
              </p:nvSpPr>
              <p:spPr>
                <a:xfrm>
                  <a:off x="1266600" y="4053844"/>
                  <a:ext cx="115165" cy="81432"/>
                </a:xfrm>
                <a:custGeom>
                  <a:avLst/>
                  <a:gdLst>
                    <a:gd name="connsiteX0" fmla="*/ 107826 w 115165"/>
                    <a:gd name="connsiteY0" fmla="*/ 55425 h 81432"/>
                    <a:gd name="connsiteX1" fmla="*/ 98279 w 115165"/>
                    <a:gd name="connsiteY1" fmla="*/ 80711 h 81432"/>
                    <a:gd name="connsiteX2" fmla="*/ 18809 w 115165"/>
                    <a:gd name="connsiteY2" fmla="*/ 39170 h 81432"/>
                    <a:gd name="connsiteX3" fmla="*/ 231 w 115165"/>
                    <a:gd name="connsiteY3" fmla="*/ 16722 h 81432"/>
                    <a:gd name="connsiteX4" fmla="*/ 55964 w 115165"/>
                    <a:gd name="connsiteY4" fmla="*/ 1498 h 81432"/>
                    <a:gd name="connsiteX5" fmla="*/ 114793 w 115165"/>
                    <a:gd name="connsiteY5" fmla="*/ 22656 h 81432"/>
                    <a:gd name="connsiteX6" fmla="*/ 107826 w 115165"/>
                    <a:gd name="connsiteY6" fmla="*/ 55425 h 8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165" h="81432">
                      <a:moveTo>
                        <a:pt x="107826" y="55425"/>
                      </a:moveTo>
                      <a:cubicBezTo>
                        <a:pt x="106278" y="68584"/>
                        <a:pt x="117631" y="85098"/>
                        <a:pt x="98279" y="80711"/>
                      </a:cubicBezTo>
                      <a:cubicBezTo>
                        <a:pt x="76863" y="75809"/>
                        <a:pt x="36870" y="49748"/>
                        <a:pt x="18809" y="39170"/>
                      </a:cubicBezTo>
                      <a:cubicBezTo>
                        <a:pt x="7456" y="32719"/>
                        <a:pt x="-1575" y="30139"/>
                        <a:pt x="231" y="16722"/>
                      </a:cubicBezTo>
                      <a:cubicBezTo>
                        <a:pt x="2295" y="3304"/>
                        <a:pt x="37128" y="-3146"/>
                        <a:pt x="55964" y="1498"/>
                      </a:cubicBezTo>
                      <a:cubicBezTo>
                        <a:pt x="74799" y="6143"/>
                        <a:pt x="112212" y="17496"/>
                        <a:pt x="114793" y="22656"/>
                      </a:cubicBezTo>
                      <a:cubicBezTo>
                        <a:pt x="117115" y="28075"/>
                        <a:pt x="107826" y="54135"/>
                        <a:pt x="107826" y="55425"/>
                      </a:cubicBezTo>
                      <a:close/>
                    </a:path>
                  </a:pathLst>
                </a:custGeom>
                <a:solidFill>
                  <a:srgbClr val="C8773A"/>
                </a:solidFill>
                <a:ln w="2579" cap="flat">
                  <a:noFill/>
                  <a:prstDash val="solid"/>
                  <a:miter/>
                </a:ln>
              </p:spPr>
              <p:txBody>
                <a:bodyPr rtlCol="0" anchor="ctr"/>
                <a:lstStyle/>
                <a:p>
                  <a:endParaRPr lang="fr-BE"/>
                </a:p>
              </p:txBody>
            </p:sp>
            <p:sp>
              <p:nvSpPr>
                <p:cNvPr id="575" name="Forme libre : forme 574">
                  <a:extLst>
                    <a:ext uri="{FF2B5EF4-FFF2-40B4-BE49-F238E27FC236}">
                      <a16:creationId xmlns:a16="http://schemas.microsoft.com/office/drawing/2014/main" id="{4B179619-1605-4A7C-954A-6ABBF96CB76E}"/>
                    </a:ext>
                  </a:extLst>
                </p:cNvPr>
                <p:cNvSpPr/>
                <p:nvPr/>
              </p:nvSpPr>
              <p:spPr>
                <a:xfrm>
                  <a:off x="1723533" y="3618161"/>
                  <a:ext cx="1042378" cy="556903"/>
                </a:xfrm>
                <a:custGeom>
                  <a:avLst/>
                  <a:gdLst>
                    <a:gd name="connsiteX0" fmla="*/ 503655 w 1042378"/>
                    <a:gd name="connsiteY0" fmla="*/ 126781 h 556903"/>
                    <a:gd name="connsiteX1" fmla="*/ 251826 w 1042378"/>
                    <a:gd name="connsiteY1" fmla="*/ 255018 h 556903"/>
                    <a:gd name="connsiteX2" fmla="*/ 254 w 1042378"/>
                    <a:gd name="connsiteY2" fmla="*/ 335005 h 556903"/>
                    <a:gd name="connsiteX3" fmla="*/ 45924 w 1042378"/>
                    <a:gd name="connsiteY3" fmla="*/ 556904 h 556903"/>
                    <a:gd name="connsiteX4" fmla="*/ 415412 w 1042378"/>
                    <a:gd name="connsiteY4" fmla="*/ 442600 h 556903"/>
                    <a:gd name="connsiteX5" fmla="*/ 969385 w 1042378"/>
                    <a:gd name="connsiteY5" fmla="*/ 281852 h 556903"/>
                    <a:gd name="connsiteX6" fmla="*/ 1040341 w 1042378"/>
                    <a:gd name="connsiteY6" fmla="*/ 201091 h 556903"/>
                    <a:gd name="connsiteX7" fmla="*/ 927843 w 1042378"/>
                    <a:gd name="connsiteY7" fmla="*/ 66662 h 556903"/>
                    <a:gd name="connsiteX8" fmla="*/ 846825 w 1042378"/>
                    <a:gd name="connsiteY8" fmla="*/ 3188 h 556903"/>
                    <a:gd name="connsiteX9" fmla="*/ 503655 w 1042378"/>
                    <a:gd name="connsiteY9" fmla="*/ 126781 h 556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378" h="556903">
                      <a:moveTo>
                        <a:pt x="503655" y="126781"/>
                      </a:moveTo>
                      <a:cubicBezTo>
                        <a:pt x="431409" y="171161"/>
                        <a:pt x="327426" y="215024"/>
                        <a:pt x="251826" y="255018"/>
                      </a:cubicBezTo>
                      <a:cubicBezTo>
                        <a:pt x="163324" y="301720"/>
                        <a:pt x="-7486" y="338617"/>
                        <a:pt x="254" y="335005"/>
                      </a:cubicBezTo>
                      <a:cubicBezTo>
                        <a:pt x="21154" y="420410"/>
                        <a:pt x="25283" y="471498"/>
                        <a:pt x="45924" y="556904"/>
                      </a:cubicBezTo>
                      <a:cubicBezTo>
                        <a:pt x="160486" y="479239"/>
                        <a:pt x="369226" y="452147"/>
                        <a:pt x="415412" y="442600"/>
                      </a:cubicBezTo>
                      <a:cubicBezTo>
                        <a:pt x="612541" y="401574"/>
                        <a:pt x="721168" y="398478"/>
                        <a:pt x="969385" y="281852"/>
                      </a:cubicBezTo>
                      <a:cubicBezTo>
                        <a:pt x="983318" y="275402"/>
                        <a:pt x="1025634" y="265081"/>
                        <a:pt x="1040341" y="201091"/>
                      </a:cubicBezTo>
                      <a:cubicBezTo>
                        <a:pt x="1058145" y="123169"/>
                        <a:pt x="954162" y="98914"/>
                        <a:pt x="927843" y="66662"/>
                      </a:cubicBezTo>
                      <a:cubicBezTo>
                        <a:pt x="903331" y="36731"/>
                        <a:pt x="885786" y="9381"/>
                        <a:pt x="846825" y="3188"/>
                      </a:cubicBezTo>
                      <a:cubicBezTo>
                        <a:pt x="721426" y="-16937"/>
                        <a:pt x="608928" y="62275"/>
                        <a:pt x="503655" y="126781"/>
                      </a:cubicBezTo>
                      <a:close/>
                    </a:path>
                  </a:pathLst>
                </a:custGeom>
                <a:solidFill>
                  <a:srgbClr val="C8773A"/>
                </a:solidFill>
                <a:ln w="2579" cap="flat">
                  <a:noFill/>
                  <a:prstDash val="solid"/>
                  <a:miter/>
                </a:ln>
              </p:spPr>
              <p:txBody>
                <a:bodyPr rtlCol="0" anchor="ctr"/>
                <a:lstStyle/>
                <a:p>
                  <a:endParaRPr lang="fr-BE"/>
                </a:p>
              </p:txBody>
            </p:sp>
            <p:sp>
              <p:nvSpPr>
                <p:cNvPr id="215" name="Forme libre : forme 214">
                  <a:extLst>
                    <a:ext uri="{FF2B5EF4-FFF2-40B4-BE49-F238E27FC236}">
                      <a16:creationId xmlns:a16="http://schemas.microsoft.com/office/drawing/2014/main" id="{B4DCB054-EDDA-4789-9860-E8F372BB7367}"/>
                    </a:ext>
                  </a:extLst>
                </p:cNvPr>
                <p:cNvSpPr/>
                <p:nvPr/>
              </p:nvSpPr>
              <p:spPr>
                <a:xfrm>
                  <a:off x="1398559" y="3923492"/>
                  <a:ext cx="359029" cy="129889"/>
                </a:xfrm>
                <a:custGeom>
                  <a:avLst/>
                  <a:gdLst>
                    <a:gd name="connsiteX0" fmla="*/ 359030 w 359029"/>
                    <a:gd name="connsiteY0" fmla="*/ 45413 h 129889"/>
                    <a:gd name="connsiteX1" fmla="*/ 233889 w 359029"/>
                    <a:gd name="connsiteY1" fmla="*/ 1 h 129889"/>
                    <a:gd name="connsiteX2" fmla="*/ 84752 w 359029"/>
                    <a:gd name="connsiteY2" fmla="*/ 55476 h 129889"/>
                    <a:gd name="connsiteX3" fmla="*/ 10700 w 359029"/>
                    <a:gd name="connsiteY3" fmla="*/ 90309 h 129889"/>
                    <a:gd name="connsiteX4" fmla="*/ 25923 w 359029"/>
                    <a:gd name="connsiteY4" fmla="*/ 129270 h 129889"/>
                    <a:gd name="connsiteX5" fmla="*/ 152612 w 359029"/>
                    <a:gd name="connsiteY5" fmla="*/ 97017 h 129889"/>
                    <a:gd name="connsiteX6" fmla="*/ 359030 w 359029"/>
                    <a:gd name="connsiteY6" fmla="*/ 45413 h 12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029" h="129889">
                      <a:moveTo>
                        <a:pt x="359030" y="45413"/>
                      </a:moveTo>
                      <a:cubicBezTo>
                        <a:pt x="359030" y="45413"/>
                        <a:pt x="270786" y="-257"/>
                        <a:pt x="233889" y="1"/>
                      </a:cubicBezTo>
                      <a:cubicBezTo>
                        <a:pt x="196992" y="1"/>
                        <a:pt x="108748" y="35866"/>
                        <a:pt x="84752" y="55476"/>
                      </a:cubicBezTo>
                      <a:cubicBezTo>
                        <a:pt x="60756" y="75344"/>
                        <a:pt x="30826" y="84116"/>
                        <a:pt x="10700" y="90309"/>
                      </a:cubicBezTo>
                      <a:cubicBezTo>
                        <a:pt x="-9426" y="96501"/>
                        <a:pt x="637" y="125400"/>
                        <a:pt x="25923" y="129270"/>
                      </a:cubicBezTo>
                      <a:cubicBezTo>
                        <a:pt x="51209" y="133141"/>
                        <a:pt x="113135" y="118433"/>
                        <a:pt x="152612" y="97017"/>
                      </a:cubicBezTo>
                      <a:cubicBezTo>
                        <a:pt x="192089" y="75860"/>
                        <a:pt x="359030" y="45413"/>
                        <a:pt x="359030" y="45413"/>
                      </a:cubicBezTo>
                      <a:close/>
                    </a:path>
                  </a:pathLst>
                </a:custGeom>
                <a:solidFill>
                  <a:srgbClr val="C8773A"/>
                </a:solidFill>
                <a:ln w="2579" cap="flat">
                  <a:noFill/>
                  <a:prstDash val="solid"/>
                  <a:miter/>
                </a:ln>
              </p:spPr>
              <p:txBody>
                <a:bodyPr rtlCol="0" anchor="ctr"/>
                <a:lstStyle/>
                <a:p>
                  <a:endParaRPr lang="fr-BE"/>
                </a:p>
              </p:txBody>
            </p:sp>
          </p:grpSp>
        </p:grpSp>
      </p:grpSp>
      <p:sp>
        <p:nvSpPr>
          <p:cNvPr id="174" name="Espace réservé du contenu 3">
            <a:extLst>
              <a:ext uri="{FF2B5EF4-FFF2-40B4-BE49-F238E27FC236}">
                <a16:creationId xmlns:a16="http://schemas.microsoft.com/office/drawing/2014/main" id="{04D43D37-886F-4346-AB3D-D768DAEA205F}"/>
              </a:ext>
            </a:extLst>
          </p:cNvPr>
          <p:cNvSpPr txBox="1">
            <a:spLocks/>
          </p:cNvSpPr>
          <p:nvPr/>
        </p:nvSpPr>
        <p:spPr>
          <a:xfrm>
            <a:off x="3874082" y="3582625"/>
            <a:ext cx="2415218" cy="256549"/>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000"/>
              </a:lnSpc>
              <a:spcBef>
                <a:spcPts val="0"/>
              </a:spcBef>
            </a:pPr>
            <a:r>
              <a:rPr lang="fr-BE" sz="1100">
                <a:solidFill>
                  <a:srgbClr val="FF7351"/>
                </a:solidFill>
                <a:latin typeface="Trebuchet MS" panose="020B0603020202020204" pitchFamily="34" charset="0"/>
              </a:rPr>
              <a:t>Date applicable</a:t>
            </a:r>
            <a:endParaRPr lang="fr-FR" sz="1100">
              <a:solidFill>
                <a:srgbClr val="FF7351"/>
              </a:solidFill>
              <a:latin typeface="Trebuchet MS" panose="020B0603020202020204" pitchFamily="34" charset="0"/>
            </a:endParaRPr>
          </a:p>
        </p:txBody>
      </p:sp>
      <p:grpSp>
        <p:nvGrpSpPr>
          <p:cNvPr id="176" name="Groupe 175">
            <a:extLst>
              <a:ext uri="{FF2B5EF4-FFF2-40B4-BE49-F238E27FC236}">
                <a16:creationId xmlns:a16="http://schemas.microsoft.com/office/drawing/2014/main" id="{C9D7F451-EC54-49C0-A68A-A472BCEFD93F}"/>
              </a:ext>
            </a:extLst>
          </p:cNvPr>
          <p:cNvGrpSpPr/>
          <p:nvPr/>
        </p:nvGrpSpPr>
        <p:grpSpPr>
          <a:xfrm>
            <a:off x="3459481" y="3537593"/>
            <a:ext cx="318087" cy="318087"/>
            <a:chOff x="4314784" y="2314534"/>
            <a:chExt cx="514432" cy="514432"/>
          </a:xfrm>
        </p:grpSpPr>
        <p:sp>
          <p:nvSpPr>
            <p:cNvPr id="177" name="Organigramme : Connecteur 176">
              <a:extLst>
                <a:ext uri="{FF2B5EF4-FFF2-40B4-BE49-F238E27FC236}">
                  <a16:creationId xmlns:a16="http://schemas.microsoft.com/office/drawing/2014/main" id="{791F69D7-C714-4CA3-8E0F-C47DDFD42F67}"/>
                </a:ext>
              </a:extLst>
            </p:cNvPr>
            <p:cNvSpPr/>
            <p:nvPr/>
          </p:nvSpPr>
          <p:spPr>
            <a:xfrm>
              <a:off x="4314784" y="2314534"/>
              <a:ext cx="514432" cy="514432"/>
            </a:xfrm>
            <a:prstGeom prst="flowChartConnector">
              <a:avLst/>
            </a:prstGeom>
            <a:solidFill>
              <a:schemeClr val="bg1"/>
            </a:solidFill>
            <a:ln w="28575">
              <a:solidFill>
                <a:srgbClr val="FF5B3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178" name="Graphique 177" descr="Cercle avec flèche gauche contour">
              <a:extLst>
                <a:ext uri="{FF2B5EF4-FFF2-40B4-BE49-F238E27FC236}">
                  <a16:creationId xmlns:a16="http://schemas.microsoft.com/office/drawing/2014/main" id="{4CC31780-BFA0-4C5D-A157-C80F469F42E6}"/>
                </a:ext>
              </a:extLst>
            </p:cNvPr>
            <p:cNvPicPr>
              <a:picLocks noChangeAspect="1"/>
            </p:cNvPicPr>
            <p:nvPr/>
          </p:nvPicPr>
          <p:blipFill>
            <a:blip r:embed="rId3" cstate="print">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4403273" y="2403023"/>
              <a:ext cx="337454" cy="337454"/>
            </a:xfrm>
            <a:prstGeom prst="rect">
              <a:avLst/>
            </a:prstGeom>
          </p:spPr>
        </p:pic>
      </p:grpSp>
      <p:sp>
        <p:nvSpPr>
          <p:cNvPr id="179" name="Espace réservé du contenu 3">
            <a:extLst>
              <a:ext uri="{FF2B5EF4-FFF2-40B4-BE49-F238E27FC236}">
                <a16:creationId xmlns:a16="http://schemas.microsoft.com/office/drawing/2014/main" id="{44117802-218D-4313-8446-A31ACFDA0403}"/>
              </a:ext>
            </a:extLst>
          </p:cNvPr>
          <p:cNvSpPr txBox="1">
            <a:spLocks/>
          </p:cNvSpPr>
          <p:nvPr/>
        </p:nvSpPr>
        <p:spPr>
          <a:xfrm>
            <a:off x="3896400" y="3824049"/>
            <a:ext cx="5128767" cy="223095"/>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b="1">
                <a:solidFill>
                  <a:schemeClr val="bg1">
                    <a:lumMod val="50000"/>
                  </a:schemeClr>
                </a:solidFill>
                <a:latin typeface="Trebuchet MS" panose="020B0603020202020204" pitchFamily="34" charset="0"/>
              </a:rPr>
              <a:t>Naissances à compter du 1</a:t>
            </a:r>
            <a:r>
              <a:rPr lang="fr-BE" sz="900" b="1" baseline="30000">
                <a:solidFill>
                  <a:schemeClr val="bg1">
                    <a:lumMod val="50000"/>
                  </a:schemeClr>
                </a:solidFill>
                <a:latin typeface="Trebuchet MS" panose="020B0603020202020204" pitchFamily="34" charset="0"/>
              </a:rPr>
              <a:t>er</a:t>
            </a:r>
            <a:r>
              <a:rPr lang="fr-BE" sz="900" b="1">
                <a:solidFill>
                  <a:schemeClr val="bg1">
                    <a:lumMod val="50000"/>
                  </a:schemeClr>
                </a:solidFill>
                <a:latin typeface="Trebuchet MS" panose="020B0603020202020204" pitchFamily="34" charset="0"/>
              </a:rPr>
              <a:t> juillet 2021</a:t>
            </a:r>
            <a:r>
              <a:rPr lang="fr-BE" sz="900">
                <a:solidFill>
                  <a:schemeClr val="bg1">
                    <a:lumMod val="50000"/>
                  </a:schemeClr>
                </a:solidFill>
                <a:latin typeface="Trebuchet MS" panose="020B0603020202020204" pitchFamily="34" charset="0"/>
              </a:rPr>
              <a:t> ou qui étaient prévues à compter de cette date</a:t>
            </a:r>
          </a:p>
        </p:txBody>
      </p:sp>
    </p:spTree>
    <p:extLst>
      <p:ext uri="{BB962C8B-B14F-4D97-AF65-F5344CB8AC3E}">
        <p14:creationId xmlns:p14="http://schemas.microsoft.com/office/powerpoint/2010/main" val="12160877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62"/>
                                        </p:tgtEl>
                                        <p:attrNameLst>
                                          <p:attrName>style.visibility</p:attrName>
                                        </p:attrNameLst>
                                      </p:cBhvr>
                                      <p:to>
                                        <p:strVal val="visible"/>
                                      </p:to>
                                    </p:set>
                                    <p:animEffect transition="in" filter="wipe(left)">
                                      <p:cBhvr>
                                        <p:cTn id="7" dur="500"/>
                                        <p:tgtEl>
                                          <p:spTgt spid="16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1"/>
                                        </p:tgtEl>
                                        <p:attrNameLst>
                                          <p:attrName>style.visibility</p:attrName>
                                        </p:attrNameLst>
                                      </p:cBhvr>
                                      <p:to>
                                        <p:strVal val="visible"/>
                                      </p:to>
                                    </p:set>
                                    <p:animEffect transition="in" filter="fade">
                                      <p:cBhvr>
                                        <p:cTn id="11" dur="500"/>
                                        <p:tgtEl>
                                          <p:spTgt spid="161"/>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63"/>
                                        </p:tgtEl>
                                        <p:attrNameLst>
                                          <p:attrName>style.visibility</p:attrName>
                                        </p:attrNameLst>
                                      </p:cBhvr>
                                      <p:to>
                                        <p:strVal val="visible"/>
                                      </p:to>
                                    </p:set>
                                    <p:anim calcmode="lin" valueType="num">
                                      <p:cBhvr>
                                        <p:cTn id="15" dur="500" fill="hold"/>
                                        <p:tgtEl>
                                          <p:spTgt spid="163"/>
                                        </p:tgtEl>
                                        <p:attrNameLst>
                                          <p:attrName>ppt_w</p:attrName>
                                        </p:attrNameLst>
                                      </p:cBhvr>
                                      <p:tavLst>
                                        <p:tav tm="0">
                                          <p:val>
                                            <p:fltVal val="0"/>
                                          </p:val>
                                        </p:tav>
                                        <p:tav tm="100000">
                                          <p:val>
                                            <p:strVal val="#ppt_w"/>
                                          </p:val>
                                        </p:tav>
                                      </p:tavLst>
                                    </p:anim>
                                    <p:anim calcmode="lin" valueType="num">
                                      <p:cBhvr>
                                        <p:cTn id="16" dur="500" fill="hold"/>
                                        <p:tgtEl>
                                          <p:spTgt spid="163"/>
                                        </p:tgtEl>
                                        <p:attrNameLst>
                                          <p:attrName>ppt_h</p:attrName>
                                        </p:attrNameLst>
                                      </p:cBhvr>
                                      <p:tavLst>
                                        <p:tav tm="0">
                                          <p:val>
                                            <p:fltVal val="0"/>
                                          </p:val>
                                        </p:tav>
                                        <p:tav tm="100000">
                                          <p:val>
                                            <p:strVal val="#ppt_h"/>
                                          </p:val>
                                        </p:tav>
                                      </p:tavLst>
                                    </p:anim>
                                    <p:animEffect transition="in" filter="fade">
                                      <p:cBhvr>
                                        <p:cTn id="17" dur="500"/>
                                        <p:tgtEl>
                                          <p:spTgt spid="163"/>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66"/>
                                        </p:tgtEl>
                                        <p:attrNameLst>
                                          <p:attrName>style.visibility</p:attrName>
                                        </p:attrNameLst>
                                      </p:cBhvr>
                                      <p:to>
                                        <p:strVal val="visible"/>
                                      </p:to>
                                    </p:set>
                                    <p:animEffect transition="in" filter="fade">
                                      <p:cBhvr>
                                        <p:cTn id="21" dur="1000"/>
                                        <p:tgtEl>
                                          <p:spTgt spid="166"/>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68"/>
                                        </p:tgtEl>
                                        <p:attrNameLst>
                                          <p:attrName>style.visibility</p:attrName>
                                        </p:attrNameLst>
                                      </p:cBhvr>
                                      <p:to>
                                        <p:strVal val="visible"/>
                                      </p:to>
                                    </p:set>
                                    <p:animEffect transition="in" filter="wipe(left)">
                                      <p:cBhvr>
                                        <p:cTn id="26" dur="500"/>
                                        <p:tgtEl>
                                          <p:spTgt spid="168"/>
                                        </p:tgtEl>
                                      </p:cBhvr>
                                    </p:animEffect>
                                  </p:childTnLst>
                                </p:cTn>
                              </p:par>
                            </p:childTnLst>
                          </p:cTn>
                        </p:par>
                        <p:par>
                          <p:cTn id="27" fill="hold">
                            <p:stCondLst>
                              <p:cond delay="500"/>
                            </p:stCondLst>
                            <p:childTnLst>
                              <p:par>
                                <p:cTn id="28" presetID="10" presetClass="entr" presetSubtype="0" fill="hold" grpId="0" nodeType="afterEffect">
                                  <p:stCondLst>
                                    <p:cond delay="0"/>
                                  </p:stCondLst>
                                  <p:childTnLst>
                                    <p:set>
                                      <p:cBhvr>
                                        <p:cTn id="29" dur="1" fill="hold">
                                          <p:stCondLst>
                                            <p:cond delay="0"/>
                                          </p:stCondLst>
                                        </p:cTn>
                                        <p:tgtEl>
                                          <p:spTgt spid="167"/>
                                        </p:tgtEl>
                                        <p:attrNameLst>
                                          <p:attrName>style.visibility</p:attrName>
                                        </p:attrNameLst>
                                      </p:cBhvr>
                                      <p:to>
                                        <p:strVal val="visible"/>
                                      </p:to>
                                    </p:set>
                                    <p:animEffect transition="in" filter="fade">
                                      <p:cBhvr>
                                        <p:cTn id="30" dur="500"/>
                                        <p:tgtEl>
                                          <p:spTgt spid="167"/>
                                        </p:tgtEl>
                                      </p:cBhvr>
                                    </p:animEffect>
                                  </p:childTnLst>
                                </p:cTn>
                              </p:par>
                            </p:childTnLst>
                          </p:cTn>
                        </p:par>
                        <p:par>
                          <p:cTn id="31" fill="hold">
                            <p:stCondLst>
                              <p:cond delay="1000"/>
                            </p:stCondLst>
                            <p:childTnLst>
                              <p:par>
                                <p:cTn id="32" presetID="53" presetClass="entr" presetSubtype="16" fill="hold" nodeType="afterEffect">
                                  <p:stCondLst>
                                    <p:cond delay="0"/>
                                  </p:stCondLst>
                                  <p:childTnLst>
                                    <p:set>
                                      <p:cBhvr>
                                        <p:cTn id="33" dur="1" fill="hold">
                                          <p:stCondLst>
                                            <p:cond delay="0"/>
                                          </p:stCondLst>
                                        </p:cTn>
                                        <p:tgtEl>
                                          <p:spTgt spid="169"/>
                                        </p:tgtEl>
                                        <p:attrNameLst>
                                          <p:attrName>style.visibility</p:attrName>
                                        </p:attrNameLst>
                                      </p:cBhvr>
                                      <p:to>
                                        <p:strVal val="visible"/>
                                      </p:to>
                                    </p:set>
                                    <p:anim calcmode="lin" valueType="num">
                                      <p:cBhvr>
                                        <p:cTn id="34" dur="500" fill="hold"/>
                                        <p:tgtEl>
                                          <p:spTgt spid="169"/>
                                        </p:tgtEl>
                                        <p:attrNameLst>
                                          <p:attrName>ppt_w</p:attrName>
                                        </p:attrNameLst>
                                      </p:cBhvr>
                                      <p:tavLst>
                                        <p:tav tm="0">
                                          <p:val>
                                            <p:fltVal val="0"/>
                                          </p:val>
                                        </p:tav>
                                        <p:tav tm="100000">
                                          <p:val>
                                            <p:strVal val="#ppt_w"/>
                                          </p:val>
                                        </p:tav>
                                      </p:tavLst>
                                    </p:anim>
                                    <p:anim calcmode="lin" valueType="num">
                                      <p:cBhvr>
                                        <p:cTn id="35" dur="500" fill="hold"/>
                                        <p:tgtEl>
                                          <p:spTgt spid="169"/>
                                        </p:tgtEl>
                                        <p:attrNameLst>
                                          <p:attrName>ppt_h</p:attrName>
                                        </p:attrNameLst>
                                      </p:cBhvr>
                                      <p:tavLst>
                                        <p:tav tm="0">
                                          <p:val>
                                            <p:fltVal val="0"/>
                                          </p:val>
                                        </p:tav>
                                        <p:tav tm="100000">
                                          <p:val>
                                            <p:strVal val="#ppt_h"/>
                                          </p:val>
                                        </p:tav>
                                      </p:tavLst>
                                    </p:anim>
                                    <p:animEffect transition="in" filter="fade">
                                      <p:cBhvr>
                                        <p:cTn id="36" dur="500"/>
                                        <p:tgtEl>
                                          <p:spTgt spid="169"/>
                                        </p:tgtEl>
                                      </p:cBhvr>
                                    </p:animEffect>
                                  </p:childTnLst>
                                </p:cTn>
                              </p:par>
                            </p:childTnLst>
                          </p:cTn>
                        </p:par>
                        <p:par>
                          <p:cTn id="37" fill="hold">
                            <p:stCondLst>
                              <p:cond delay="1500"/>
                            </p:stCondLst>
                            <p:childTnLst>
                              <p:par>
                                <p:cTn id="38" presetID="10" presetClass="entr" presetSubtype="0" fill="hold" grpId="0" nodeType="afterEffect">
                                  <p:stCondLst>
                                    <p:cond delay="0"/>
                                  </p:stCondLst>
                                  <p:childTnLst>
                                    <p:set>
                                      <p:cBhvr>
                                        <p:cTn id="39" dur="1" fill="hold">
                                          <p:stCondLst>
                                            <p:cond delay="0"/>
                                          </p:stCondLst>
                                        </p:cTn>
                                        <p:tgtEl>
                                          <p:spTgt spid="172"/>
                                        </p:tgtEl>
                                        <p:attrNameLst>
                                          <p:attrName>style.visibility</p:attrName>
                                        </p:attrNameLst>
                                      </p:cBhvr>
                                      <p:to>
                                        <p:strVal val="visible"/>
                                      </p:to>
                                    </p:set>
                                    <p:animEffect transition="in" filter="fade">
                                      <p:cBhvr>
                                        <p:cTn id="40" dur="1000"/>
                                        <p:tgtEl>
                                          <p:spTgt spid="172"/>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175"/>
                                        </p:tgtEl>
                                        <p:attrNameLst>
                                          <p:attrName>style.visibility</p:attrName>
                                        </p:attrNameLst>
                                      </p:cBhvr>
                                      <p:to>
                                        <p:strVal val="visible"/>
                                      </p:to>
                                    </p:set>
                                    <p:animEffect transition="in" filter="wipe(left)">
                                      <p:cBhvr>
                                        <p:cTn id="45" dur="500"/>
                                        <p:tgtEl>
                                          <p:spTgt spid="175"/>
                                        </p:tgtEl>
                                      </p:cBhvr>
                                    </p:animEffect>
                                  </p:childTnLst>
                                </p:cTn>
                              </p:par>
                            </p:childTnLst>
                          </p:cTn>
                        </p:par>
                        <p:par>
                          <p:cTn id="46" fill="hold">
                            <p:stCondLst>
                              <p:cond delay="500"/>
                            </p:stCondLst>
                            <p:childTnLst>
                              <p:par>
                                <p:cTn id="47" presetID="10" presetClass="entr" presetSubtype="0" fill="hold" grpId="0" nodeType="afterEffect">
                                  <p:stCondLst>
                                    <p:cond delay="0"/>
                                  </p:stCondLst>
                                  <p:childTnLst>
                                    <p:set>
                                      <p:cBhvr>
                                        <p:cTn id="48" dur="1" fill="hold">
                                          <p:stCondLst>
                                            <p:cond delay="0"/>
                                          </p:stCondLst>
                                        </p:cTn>
                                        <p:tgtEl>
                                          <p:spTgt spid="174"/>
                                        </p:tgtEl>
                                        <p:attrNameLst>
                                          <p:attrName>style.visibility</p:attrName>
                                        </p:attrNameLst>
                                      </p:cBhvr>
                                      <p:to>
                                        <p:strVal val="visible"/>
                                      </p:to>
                                    </p:set>
                                    <p:animEffect transition="in" filter="fade">
                                      <p:cBhvr>
                                        <p:cTn id="49" dur="500"/>
                                        <p:tgtEl>
                                          <p:spTgt spid="174"/>
                                        </p:tgtEl>
                                      </p:cBhvr>
                                    </p:animEffect>
                                  </p:childTnLst>
                                </p:cTn>
                              </p:par>
                            </p:childTnLst>
                          </p:cTn>
                        </p:par>
                        <p:par>
                          <p:cTn id="50" fill="hold">
                            <p:stCondLst>
                              <p:cond delay="1000"/>
                            </p:stCondLst>
                            <p:childTnLst>
                              <p:par>
                                <p:cTn id="51" presetID="53" presetClass="entr" presetSubtype="16" fill="hold" nodeType="afterEffect">
                                  <p:stCondLst>
                                    <p:cond delay="0"/>
                                  </p:stCondLst>
                                  <p:childTnLst>
                                    <p:set>
                                      <p:cBhvr>
                                        <p:cTn id="52" dur="1" fill="hold">
                                          <p:stCondLst>
                                            <p:cond delay="0"/>
                                          </p:stCondLst>
                                        </p:cTn>
                                        <p:tgtEl>
                                          <p:spTgt spid="176"/>
                                        </p:tgtEl>
                                        <p:attrNameLst>
                                          <p:attrName>style.visibility</p:attrName>
                                        </p:attrNameLst>
                                      </p:cBhvr>
                                      <p:to>
                                        <p:strVal val="visible"/>
                                      </p:to>
                                    </p:set>
                                    <p:anim calcmode="lin" valueType="num">
                                      <p:cBhvr>
                                        <p:cTn id="53" dur="500" fill="hold"/>
                                        <p:tgtEl>
                                          <p:spTgt spid="176"/>
                                        </p:tgtEl>
                                        <p:attrNameLst>
                                          <p:attrName>ppt_w</p:attrName>
                                        </p:attrNameLst>
                                      </p:cBhvr>
                                      <p:tavLst>
                                        <p:tav tm="0">
                                          <p:val>
                                            <p:fltVal val="0"/>
                                          </p:val>
                                        </p:tav>
                                        <p:tav tm="100000">
                                          <p:val>
                                            <p:strVal val="#ppt_w"/>
                                          </p:val>
                                        </p:tav>
                                      </p:tavLst>
                                    </p:anim>
                                    <p:anim calcmode="lin" valueType="num">
                                      <p:cBhvr>
                                        <p:cTn id="54" dur="500" fill="hold"/>
                                        <p:tgtEl>
                                          <p:spTgt spid="176"/>
                                        </p:tgtEl>
                                        <p:attrNameLst>
                                          <p:attrName>ppt_h</p:attrName>
                                        </p:attrNameLst>
                                      </p:cBhvr>
                                      <p:tavLst>
                                        <p:tav tm="0">
                                          <p:val>
                                            <p:fltVal val="0"/>
                                          </p:val>
                                        </p:tav>
                                        <p:tav tm="100000">
                                          <p:val>
                                            <p:strVal val="#ppt_h"/>
                                          </p:val>
                                        </p:tav>
                                      </p:tavLst>
                                    </p:anim>
                                    <p:animEffect transition="in" filter="fade">
                                      <p:cBhvr>
                                        <p:cTn id="55" dur="500"/>
                                        <p:tgtEl>
                                          <p:spTgt spid="176"/>
                                        </p:tgtEl>
                                      </p:cBhvr>
                                    </p:animEffect>
                                  </p:childTnLst>
                                </p:cTn>
                              </p:par>
                            </p:childTnLst>
                          </p:cTn>
                        </p:par>
                        <p:par>
                          <p:cTn id="56" fill="hold">
                            <p:stCondLst>
                              <p:cond delay="1500"/>
                            </p:stCondLst>
                            <p:childTnLst>
                              <p:par>
                                <p:cTn id="57" presetID="10" presetClass="entr" presetSubtype="0" fill="hold" grpId="0" nodeType="afterEffect">
                                  <p:stCondLst>
                                    <p:cond delay="0"/>
                                  </p:stCondLst>
                                  <p:childTnLst>
                                    <p:set>
                                      <p:cBhvr>
                                        <p:cTn id="58" dur="1" fill="hold">
                                          <p:stCondLst>
                                            <p:cond delay="0"/>
                                          </p:stCondLst>
                                        </p:cTn>
                                        <p:tgtEl>
                                          <p:spTgt spid="179"/>
                                        </p:tgtEl>
                                        <p:attrNameLst>
                                          <p:attrName>style.visibility</p:attrName>
                                        </p:attrNameLst>
                                      </p:cBhvr>
                                      <p:to>
                                        <p:strVal val="visible"/>
                                      </p:to>
                                    </p:set>
                                    <p:animEffect transition="in" filter="fade">
                                      <p:cBhvr>
                                        <p:cTn id="59" dur="1000"/>
                                        <p:tgtEl>
                                          <p:spTgt spid="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 grpId="0"/>
      <p:bldP spid="166" grpId="0"/>
      <p:bldP spid="167" grpId="0"/>
      <p:bldP spid="172" grpId="0"/>
      <p:bldP spid="174" grpId="0"/>
      <p:bldP spid="179"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666311" y="2571750"/>
            <a:ext cx="8359155" cy="1082093"/>
          </a:xfrm>
        </p:spPr>
        <p:txBody>
          <a:bodyPr/>
          <a:lstStyle/>
          <a:p>
            <a:r>
              <a:rPr lang="fr-FR"/>
              <a:t>Les dispositions applicables aux particuliers</a:t>
            </a:r>
          </a:p>
        </p:txBody>
      </p:sp>
      <p:sp>
        <p:nvSpPr>
          <p:cNvPr id="3" name="Espace réservé du contenu 2"/>
          <p:cNvSpPr>
            <a:spLocks noGrp="1"/>
          </p:cNvSpPr>
          <p:nvPr>
            <p:ph sz="quarter" idx="10"/>
          </p:nvPr>
        </p:nvSpPr>
        <p:spPr>
          <a:xfrm>
            <a:off x="667196" y="2082801"/>
            <a:ext cx="2185988" cy="396000"/>
          </a:xfrm>
        </p:spPr>
        <p:txBody>
          <a:bodyPr>
            <a:noAutofit/>
          </a:bodyPr>
          <a:lstStyle/>
          <a:p>
            <a:r>
              <a:rPr lang="fr-FR" i="0">
                <a:latin typeface="Trebuchet MS" panose="020B0603020202020204" pitchFamily="34" charset="0"/>
              </a:rPr>
              <a:t>Chapitre 1</a:t>
            </a:r>
          </a:p>
        </p:txBody>
      </p:sp>
    </p:spTree>
    <p:extLst>
      <p:ext uri="{BB962C8B-B14F-4D97-AF65-F5344CB8AC3E}">
        <p14:creationId xmlns:p14="http://schemas.microsoft.com/office/powerpoint/2010/main" val="424583169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BE"/>
              <a:t>Focus sur les mesures en lien avec le coronavirus</a:t>
            </a:r>
            <a:endParaRPr lang="fr-FR"/>
          </a:p>
        </p:txBody>
      </p:sp>
      <p:sp>
        <p:nvSpPr>
          <p:cNvPr id="3" name="Espace réservé du contenu 2"/>
          <p:cNvSpPr>
            <a:spLocks noGrp="1"/>
          </p:cNvSpPr>
          <p:nvPr>
            <p:ph sz="quarter" idx="10"/>
          </p:nvPr>
        </p:nvSpPr>
        <p:spPr/>
        <p:txBody>
          <a:bodyPr>
            <a:noAutofit/>
          </a:bodyPr>
          <a:lstStyle/>
          <a:p>
            <a:r>
              <a:rPr lang="fr-FR" i="0">
                <a:latin typeface="Trebuchet MS" panose="020B0603020202020204" pitchFamily="34" charset="0"/>
              </a:rPr>
              <a:t>Chapitre 4</a:t>
            </a:r>
          </a:p>
        </p:txBody>
      </p:sp>
    </p:spTree>
    <p:extLst>
      <p:ext uri="{BB962C8B-B14F-4D97-AF65-F5344CB8AC3E}">
        <p14:creationId xmlns:p14="http://schemas.microsoft.com/office/powerpoint/2010/main" val="124604191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 name="Rectangle 159">
            <a:extLst>
              <a:ext uri="{FF2B5EF4-FFF2-40B4-BE49-F238E27FC236}">
                <a16:creationId xmlns:a16="http://schemas.microsoft.com/office/drawing/2014/main" id="{FD34E4ED-4F5C-4D97-A88B-05D11BFF79BD}"/>
              </a:ext>
            </a:extLst>
          </p:cNvPr>
          <p:cNvSpPr/>
          <p:nvPr/>
        </p:nvSpPr>
        <p:spPr>
          <a:xfrm>
            <a:off x="1734830" y="1057167"/>
            <a:ext cx="6878282" cy="288884"/>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BE" sz="1200">
                <a:latin typeface="Trebuchet MS" panose="020B0603020202020204" pitchFamily="34" charset="0"/>
              </a:rPr>
              <a:t>Création d’un crédit d’impôt pour les bailleurs</a:t>
            </a:r>
          </a:p>
        </p:txBody>
      </p:sp>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Focus sur les mesures en lien avec le coronavirus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Abandons de loyers</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4</a:t>
            </a:r>
          </a:p>
        </p:txBody>
      </p:sp>
      <p:pic>
        <p:nvPicPr>
          <p:cNvPr id="123" name="Image 122">
            <a:extLst>
              <a:ext uri="{FF2B5EF4-FFF2-40B4-BE49-F238E27FC236}">
                <a16:creationId xmlns:a16="http://schemas.microsoft.com/office/drawing/2014/main" id="{2E31ADD4-5F1F-45DF-A610-DC15CDB9203A}"/>
              </a:ext>
            </a:extLst>
          </p:cNvPr>
          <p:cNvPicPr>
            <a:picLocks noChangeAspect="1"/>
          </p:cNvPicPr>
          <p:nvPr/>
        </p:nvPicPr>
        <p:blipFill>
          <a:blip r:embed="rId3"/>
          <a:srcRect/>
          <a:stretch/>
        </p:blipFill>
        <p:spPr>
          <a:xfrm>
            <a:off x="451617" y="890156"/>
            <a:ext cx="2365786" cy="4278745"/>
          </a:xfrm>
          <a:prstGeom prst="rect">
            <a:avLst/>
          </a:prstGeom>
        </p:spPr>
      </p:pic>
      <p:grpSp>
        <p:nvGrpSpPr>
          <p:cNvPr id="124" name="Groupe 123">
            <a:extLst>
              <a:ext uri="{FF2B5EF4-FFF2-40B4-BE49-F238E27FC236}">
                <a16:creationId xmlns:a16="http://schemas.microsoft.com/office/drawing/2014/main" id="{0BE7B11D-47B5-4385-B518-322F83453D57}"/>
              </a:ext>
            </a:extLst>
          </p:cNvPr>
          <p:cNvGrpSpPr/>
          <p:nvPr/>
        </p:nvGrpSpPr>
        <p:grpSpPr>
          <a:xfrm>
            <a:off x="6688872" y="2756026"/>
            <a:ext cx="1543018" cy="1984049"/>
            <a:chOff x="920156" y="1306751"/>
            <a:chExt cx="1543018" cy="1984049"/>
          </a:xfrm>
        </p:grpSpPr>
        <p:grpSp>
          <p:nvGrpSpPr>
            <p:cNvPr id="125" name="Groupe 124">
              <a:extLst>
                <a:ext uri="{FF2B5EF4-FFF2-40B4-BE49-F238E27FC236}">
                  <a16:creationId xmlns:a16="http://schemas.microsoft.com/office/drawing/2014/main" id="{C24172E8-9C4F-4E00-B43F-86991FA3123B}"/>
                </a:ext>
              </a:extLst>
            </p:cNvPr>
            <p:cNvGrpSpPr/>
            <p:nvPr/>
          </p:nvGrpSpPr>
          <p:grpSpPr>
            <a:xfrm rot="20677293">
              <a:off x="920156" y="1306751"/>
              <a:ext cx="1543018" cy="1984049"/>
              <a:chOff x="3274870" y="1394796"/>
              <a:chExt cx="1957529" cy="2517038"/>
            </a:xfrm>
          </p:grpSpPr>
          <p:sp>
            <p:nvSpPr>
              <p:cNvPr id="127" name="Forme libre : forme 126">
                <a:extLst>
                  <a:ext uri="{FF2B5EF4-FFF2-40B4-BE49-F238E27FC236}">
                    <a16:creationId xmlns:a16="http://schemas.microsoft.com/office/drawing/2014/main" id="{F8FECF57-2ED0-4E45-8039-E4C4F20CA725}"/>
                  </a:ext>
                </a:extLst>
              </p:cNvPr>
              <p:cNvSpPr/>
              <p:nvPr/>
            </p:nvSpPr>
            <p:spPr>
              <a:xfrm>
                <a:off x="3298626" y="1425554"/>
                <a:ext cx="1933773" cy="2486280"/>
              </a:xfrm>
              <a:custGeom>
                <a:avLst/>
                <a:gdLst>
                  <a:gd name="connsiteX0" fmla="*/ 1919020 w 1933773"/>
                  <a:gd name="connsiteY0" fmla="*/ 957221 h 2486280"/>
                  <a:gd name="connsiteX1" fmla="*/ 1933774 w 1933773"/>
                  <a:gd name="connsiteY1" fmla="*/ 908126 h 2486280"/>
                  <a:gd name="connsiteX2" fmla="*/ 1933265 w 1933773"/>
                  <a:gd name="connsiteY2" fmla="*/ 44516 h 2486280"/>
                  <a:gd name="connsiteX3" fmla="*/ 1888749 w 1933773"/>
                  <a:gd name="connsiteY3" fmla="*/ 0 h 2486280"/>
                  <a:gd name="connsiteX4" fmla="*/ 44516 w 1933773"/>
                  <a:gd name="connsiteY4" fmla="*/ 1018 h 2486280"/>
                  <a:gd name="connsiteX5" fmla="*/ 0 w 1933773"/>
                  <a:gd name="connsiteY5" fmla="*/ 45533 h 2486280"/>
                  <a:gd name="connsiteX6" fmla="*/ 1526 w 1933773"/>
                  <a:gd name="connsiteY6" fmla="*/ 2441764 h 2486280"/>
                  <a:gd name="connsiteX7" fmla="*/ 46042 w 1933773"/>
                  <a:gd name="connsiteY7" fmla="*/ 2486280 h 2486280"/>
                  <a:gd name="connsiteX8" fmla="*/ 1783946 w 1933773"/>
                  <a:gd name="connsiteY8" fmla="*/ 2485263 h 2486280"/>
                  <a:gd name="connsiteX9" fmla="*/ 1828461 w 1933773"/>
                  <a:gd name="connsiteY9" fmla="*/ 2440747 h 2486280"/>
                  <a:gd name="connsiteX10" fmla="*/ 1827698 w 1933773"/>
                  <a:gd name="connsiteY10" fmla="*/ 1121294 h 2486280"/>
                  <a:gd name="connsiteX11" fmla="*/ 1842452 w 1933773"/>
                  <a:gd name="connsiteY11" fmla="*/ 1071945 h 2486280"/>
                  <a:gd name="connsiteX12" fmla="*/ 1919020 w 1933773"/>
                  <a:gd name="connsiteY12" fmla="*/ 957221 h 248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3773" h="2486280">
                    <a:moveTo>
                      <a:pt x="1919020" y="957221"/>
                    </a:moveTo>
                    <a:cubicBezTo>
                      <a:pt x="1928686" y="942721"/>
                      <a:pt x="1933774" y="925423"/>
                      <a:pt x="1933774" y="908126"/>
                    </a:cubicBezTo>
                    <a:lnTo>
                      <a:pt x="1933265" y="44516"/>
                    </a:lnTo>
                    <a:cubicBezTo>
                      <a:pt x="1933265" y="19841"/>
                      <a:pt x="1913423" y="0"/>
                      <a:pt x="1888749" y="0"/>
                    </a:cubicBezTo>
                    <a:lnTo>
                      <a:pt x="44516" y="1018"/>
                    </a:lnTo>
                    <a:cubicBezTo>
                      <a:pt x="19841" y="1018"/>
                      <a:pt x="0" y="20859"/>
                      <a:pt x="0" y="45533"/>
                    </a:cubicBezTo>
                    <a:lnTo>
                      <a:pt x="1526" y="2441764"/>
                    </a:lnTo>
                    <a:cubicBezTo>
                      <a:pt x="1526" y="2466439"/>
                      <a:pt x="21368" y="2486280"/>
                      <a:pt x="46042" y="2486280"/>
                    </a:cubicBezTo>
                    <a:lnTo>
                      <a:pt x="1783946" y="2485263"/>
                    </a:lnTo>
                    <a:cubicBezTo>
                      <a:pt x="1808620" y="2485263"/>
                      <a:pt x="1828461" y="2465422"/>
                      <a:pt x="1828461" y="2440747"/>
                    </a:cubicBezTo>
                    <a:lnTo>
                      <a:pt x="1827698" y="1121294"/>
                    </a:lnTo>
                    <a:cubicBezTo>
                      <a:pt x="1827698" y="1103742"/>
                      <a:pt x="1832786" y="1086698"/>
                      <a:pt x="1842452" y="1071945"/>
                    </a:cubicBezTo>
                    <a:lnTo>
                      <a:pt x="1919020" y="957221"/>
                    </a:lnTo>
                    <a:close/>
                  </a:path>
                </a:pathLst>
              </a:custGeom>
              <a:solidFill>
                <a:schemeClr val="bg1">
                  <a:lumMod val="85000"/>
                </a:schemeClr>
              </a:solidFill>
              <a:ln w="2536" cap="flat">
                <a:noFill/>
                <a:prstDash val="solid"/>
                <a:miter/>
              </a:ln>
            </p:spPr>
            <p:txBody>
              <a:bodyPr rtlCol="0" anchor="ctr"/>
              <a:lstStyle/>
              <a:p>
                <a:endParaRPr lang="en-BE" sz="1200">
                  <a:latin typeface="Trebuchet MS" panose="020B0603020202020204" pitchFamily="34" charset="0"/>
                </a:endParaRPr>
              </a:p>
            </p:txBody>
          </p:sp>
          <p:sp>
            <p:nvSpPr>
              <p:cNvPr id="128" name="Forme libre : forme 127">
                <a:extLst>
                  <a:ext uri="{FF2B5EF4-FFF2-40B4-BE49-F238E27FC236}">
                    <a16:creationId xmlns:a16="http://schemas.microsoft.com/office/drawing/2014/main" id="{4D24EB79-61AA-430E-BEDD-E89745EA7D9D}"/>
                  </a:ext>
                </a:extLst>
              </p:cNvPr>
              <p:cNvSpPr/>
              <p:nvPr/>
            </p:nvSpPr>
            <p:spPr>
              <a:xfrm>
                <a:off x="3276495" y="1403423"/>
                <a:ext cx="1933773" cy="2486280"/>
              </a:xfrm>
              <a:custGeom>
                <a:avLst/>
                <a:gdLst>
                  <a:gd name="connsiteX0" fmla="*/ 1919020 w 1933773"/>
                  <a:gd name="connsiteY0" fmla="*/ 957220 h 2486280"/>
                  <a:gd name="connsiteX1" fmla="*/ 1933774 w 1933773"/>
                  <a:gd name="connsiteY1" fmla="*/ 908126 h 2486280"/>
                  <a:gd name="connsiteX2" fmla="*/ 1933265 w 1933773"/>
                  <a:gd name="connsiteY2" fmla="*/ 44516 h 2486280"/>
                  <a:gd name="connsiteX3" fmla="*/ 1888749 w 1933773"/>
                  <a:gd name="connsiteY3" fmla="*/ 0 h 2486280"/>
                  <a:gd name="connsiteX4" fmla="*/ 44516 w 1933773"/>
                  <a:gd name="connsiteY4" fmla="*/ 1018 h 2486280"/>
                  <a:gd name="connsiteX5" fmla="*/ 0 w 1933773"/>
                  <a:gd name="connsiteY5" fmla="*/ 45533 h 2486280"/>
                  <a:gd name="connsiteX6" fmla="*/ 1526 w 1933773"/>
                  <a:gd name="connsiteY6" fmla="*/ 2441765 h 2486280"/>
                  <a:gd name="connsiteX7" fmla="*/ 46042 w 1933773"/>
                  <a:gd name="connsiteY7" fmla="*/ 2486281 h 2486280"/>
                  <a:gd name="connsiteX8" fmla="*/ 1783946 w 1933773"/>
                  <a:gd name="connsiteY8" fmla="*/ 2485263 h 2486280"/>
                  <a:gd name="connsiteX9" fmla="*/ 1828462 w 1933773"/>
                  <a:gd name="connsiteY9" fmla="*/ 2440747 h 2486280"/>
                  <a:gd name="connsiteX10" fmla="*/ 1827698 w 1933773"/>
                  <a:gd name="connsiteY10" fmla="*/ 1121294 h 2486280"/>
                  <a:gd name="connsiteX11" fmla="*/ 1842452 w 1933773"/>
                  <a:gd name="connsiteY11" fmla="*/ 1071945 h 2486280"/>
                  <a:gd name="connsiteX12" fmla="*/ 1919020 w 1933773"/>
                  <a:gd name="connsiteY12" fmla="*/ 957220 h 248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3773" h="2486280">
                    <a:moveTo>
                      <a:pt x="1919020" y="957220"/>
                    </a:moveTo>
                    <a:cubicBezTo>
                      <a:pt x="1928686" y="942721"/>
                      <a:pt x="1933774" y="925423"/>
                      <a:pt x="1933774" y="908126"/>
                    </a:cubicBezTo>
                    <a:lnTo>
                      <a:pt x="1933265" y="44516"/>
                    </a:lnTo>
                    <a:cubicBezTo>
                      <a:pt x="1933265" y="19841"/>
                      <a:pt x="1913423" y="0"/>
                      <a:pt x="1888749" y="0"/>
                    </a:cubicBezTo>
                    <a:lnTo>
                      <a:pt x="44516" y="1018"/>
                    </a:lnTo>
                    <a:cubicBezTo>
                      <a:pt x="19841" y="1018"/>
                      <a:pt x="0" y="20859"/>
                      <a:pt x="0" y="45533"/>
                    </a:cubicBezTo>
                    <a:lnTo>
                      <a:pt x="1526" y="2441765"/>
                    </a:lnTo>
                    <a:cubicBezTo>
                      <a:pt x="1526" y="2466439"/>
                      <a:pt x="21368" y="2486281"/>
                      <a:pt x="46042" y="2486281"/>
                    </a:cubicBezTo>
                    <a:lnTo>
                      <a:pt x="1783946" y="2485263"/>
                    </a:lnTo>
                    <a:cubicBezTo>
                      <a:pt x="1808620" y="2485263"/>
                      <a:pt x="1828462" y="2465422"/>
                      <a:pt x="1828462" y="2440747"/>
                    </a:cubicBezTo>
                    <a:lnTo>
                      <a:pt x="1827698" y="1121294"/>
                    </a:lnTo>
                    <a:cubicBezTo>
                      <a:pt x="1827698" y="1103742"/>
                      <a:pt x="1832786" y="1086698"/>
                      <a:pt x="1842452" y="1071945"/>
                    </a:cubicBezTo>
                    <a:lnTo>
                      <a:pt x="1919020" y="957220"/>
                    </a:lnTo>
                    <a:close/>
                  </a:path>
                </a:pathLst>
              </a:custGeom>
              <a:solidFill>
                <a:srgbClr val="00A6F7"/>
              </a:solidFill>
              <a:ln w="2536" cap="flat">
                <a:noFill/>
                <a:prstDash val="solid"/>
                <a:miter/>
              </a:ln>
            </p:spPr>
            <p:txBody>
              <a:bodyPr rtlCol="0" anchor="ctr"/>
              <a:lstStyle/>
              <a:p>
                <a:endParaRPr lang="en-BE" sz="1200">
                  <a:latin typeface="Trebuchet MS" panose="020B0603020202020204" pitchFamily="34" charset="0"/>
                </a:endParaRPr>
              </a:p>
            </p:txBody>
          </p:sp>
          <p:sp>
            <p:nvSpPr>
              <p:cNvPr id="129" name="Forme libre : forme 128">
                <a:extLst>
                  <a:ext uri="{FF2B5EF4-FFF2-40B4-BE49-F238E27FC236}">
                    <a16:creationId xmlns:a16="http://schemas.microsoft.com/office/drawing/2014/main" id="{7D68DD77-F17C-40DE-B181-B1F757216850}"/>
                  </a:ext>
                </a:extLst>
              </p:cNvPr>
              <p:cNvSpPr/>
              <p:nvPr/>
            </p:nvSpPr>
            <p:spPr>
              <a:xfrm rot="5284637">
                <a:off x="2962462" y="1860484"/>
                <a:ext cx="2370705" cy="1701718"/>
              </a:xfrm>
              <a:custGeom>
                <a:avLst/>
                <a:gdLst>
                  <a:gd name="connsiteX0" fmla="*/ 0 w 2370705"/>
                  <a:gd name="connsiteY0" fmla="*/ 0 h 1701718"/>
                  <a:gd name="connsiteX1" fmla="*/ 2370705 w 2370705"/>
                  <a:gd name="connsiteY1" fmla="*/ 0 h 1701718"/>
                  <a:gd name="connsiteX2" fmla="*/ 2370705 w 2370705"/>
                  <a:gd name="connsiteY2" fmla="*/ 1701719 h 1701718"/>
                  <a:gd name="connsiteX3" fmla="*/ 0 w 2370705"/>
                  <a:gd name="connsiteY3" fmla="*/ 1701719 h 1701718"/>
                </a:gdLst>
                <a:ahLst/>
                <a:cxnLst>
                  <a:cxn ang="0">
                    <a:pos x="connsiteX0" y="connsiteY0"/>
                  </a:cxn>
                  <a:cxn ang="0">
                    <a:pos x="connsiteX1" y="connsiteY1"/>
                  </a:cxn>
                  <a:cxn ang="0">
                    <a:pos x="connsiteX2" y="connsiteY2"/>
                  </a:cxn>
                  <a:cxn ang="0">
                    <a:pos x="connsiteX3" y="connsiteY3"/>
                  </a:cxn>
                </a:cxnLst>
                <a:rect l="l" t="t" r="r" b="b"/>
                <a:pathLst>
                  <a:path w="2370705" h="1701718">
                    <a:moveTo>
                      <a:pt x="0" y="0"/>
                    </a:moveTo>
                    <a:lnTo>
                      <a:pt x="2370705" y="0"/>
                    </a:lnTo>
                    <a:lnTo>
                      <a:pt x="2370705" y="1701719"/>
                    </a:lnTo>
                    <a:lnTo>
                      <a:pt x="0" y="1701719"/>
                    </a:lnTo>
                    <a:close/>
                  </a:path>
                </a:pathLst>
              </a:custGeom>
              <a:solidFill>
                <a:srgbClr val="000000">
                  <a:alpha val="10000"/>
                </a:srgbClr>
              </a:solidFill>
              <a:ln w="2536" cap="flat">
                <a:noFill/>
                <a:prstDash val="solid"/>
                <a:miter/>
              </a:ln>
            </p:spPr>
            <p:txBody>
              <a:bodyPr rtlCol="0" anchor="ctr"/>
              <a:lstStyle/>
              <a:p>
                <a:endParaRPr lang="en-BE" sz="1200">
                  <a:latin typeface="Trebuchet MS" panose="020B0603020202020204" pitchFamily="34" charset="0"/>
                </a:endParaRPr>
              </a:p>
            </p:txBody>
          </p:sp>
          <p:sp>
            <p:nvSpPr>
              <p:cNvPr id="130" name="Forme libre : forme 129">
                <a:extLst>
                  <a:ext uri="{FF2B5EF4-FFF2-40B4-BE49-F238E27FC236}">
                    <a16:creationId xmlns:a16="http://schemas.microsoft.com/office/drawing/2014/main" id="{313BB771-68C5-4C07-B4D0-D82521E2FA77}"/>
                  </a:ext>
                </a:extLst>
              </p:cNvPr>
              <p:cNvSpPr/>
              <p:nvPr/>
            </p:nvSpPr>
            <p:spPr>
              <a:xfrm rot="5284637">
                <a:off x="2940376" y="1838096"/>
                <a:ext cx="2370705" cy="1701718"/>
              </a:xfrm>
              <a:custGeom>
                <a:avLst/>
                <a:gdLst>
                  <a:gd name="connsiteX0" fmla="*/ 0 w 2370705"/>
                  <a:gd name="connsiteY0" fmla="*/ 0 h 1701718"/>
                  <a:gd name="connsiteX1" fmla="*/ 2370706 w 2370705"/>
                  <a:gd name="connsiteY1" fmla="*/ 0 h 1701718"/>
                  <a:gd name="connsiteX2" fmla="*/ 2370706 w 2370705"/>
                  <a:gd name="connsiteY2" fmla="*/ 1701719 h 1701718"/>
                  <a:gd name="connsiteX3" fmla="*/ 0 w 2370705"/>
                  <a:gd name="connsiteY3" fmla="*/ 1701719 h 1701718"/>
                </a:gdLst>
                <a:ahLst/>
                <a:cxnLst>
                  <a:cxn ang="0">
                    <a:pos x="connsiteX0" y="connsiteY0"/>
                  </a:cxn>
                  <a:cxn ang="0">
                    <a:pos x="connsiteX1" y="connsiteY1"/>
                  </a:cxn>
                  <a:cxn ang="0">
                    <a:pos x="connsiteX2" y="connsiteY2"/>
                  </a:cxn>
                  <a:cxn ang="0">
                    <a:pos x="connsiteX3" y="connsiteY3"/>
                  </a:cxn>
                </a:cxnLst>
                <a:rect l="l" t="t" r="r" b="b"/>
                <a:pathLst>
                  <a:path w="2370705" h="1701718">
                    <a:moveTo>
                      <a:pt x="0" y="0"/>
                    </a:moveTo>
                    <a:lnTo>
                      <a:pt x="2370706" y="0"/>
                    </a:lnTo>
                    <a:lnTo>
                      <a:pt x="2370706" y="1701719"/>
                    </a:lnTo>
                    <a:lnTo>
                      <a:pt x="0" y="1701719"/>
                    </a:lnTo>
                    <a:close/>
                  </a:path>
                </a:pathLst>
              </a:custGeom>
              <a:solidFill>
                <a:srgbClr val="E6E6E6"/>
              </a:solidFill>
              <a:ln w="2536" cap="flat">
                <a:noFill/>
                <a:prstDash val="solid"/>
                <a:miter/>
              </a:ln>
            </p:spPr>
            <p:txBody>
              <a:bodyPr rtlCol="0" anchor="ctr"/>
              <a:lstStyle/>
              <a:p>
                <a:endParaRPr lang="en-BE" sz="1200">
                  <a:latin typeface="Trebuchet MS" panose="020B0603020202020204" pitchFamily="34" charset="0"/>
                </a:endParaRPr>
              </a:p>
            </p:txBody>
          </p:sp>
          <p:sp>
            <p:nvSpPr>
              <p:cNvPr id="131" name="Forme libre : forme 130">
                <a:extLst>
                  <a:ext uri="{FF2B5EF4-FFF2-40B4-BE49-F238E27FC236}">
                    <a16:creationId xmlns:a16="http://schemas.microsoft.com/office/drawing/2014/main" id="{A994B18F-A5E1-4B75-A991-C40B24203A85}"/>
                  </a:ext>
                </a:extLst>
              </p:cNvPr>
              <p:cNvSpPr/>
              <p:nvPr/>
            </p:nvSpPr>
            <p:spPr>
              <a:xfrm rot="5577060">
                <a:off x="3028415" y="1751435"/>
                <a:ext cx="2370854" cy="1701826"/>
              </a:xfrm>
              <a:custGeom>
                <a:avLst/>
                <a:gdLst>
                  <a:gd name="connsiteX0" fmla="*/ 0 w 2370854"/>
                  <a:gd name="connsiteY0" fmla="*/ 0 h 1701826"/>
                  <a:gd name="connsiteX1" fmla="*/ 2370855 w 2370854"/>
                  <a:gd name="connsiteY1" fmla="*/ 0 h 1701826"/>
                  <a:gd name="connsiteX2" fmla="*/ 2370855 w 2370854"/>
                  <a:gd name="connsiteY2" fmla="*/ 1701826 h 1701826"/>
                  <a:gd name="connsiteX3" fmla="*/ 0 w 2370854"/>
                  <a:gd name="connsiteY3" fmla="*/ 1701826 h 1701826"/>
                </a:gdLst>
                <a:ahLst/>
                <a:cxnLst>
                  <a:cxn ang="0">
                    <a:pos x="connsiteX0" y="connsiteY0"/>
                  </a:cxn>
                  <a:cxn ang="0">
                    <a:pos x="connsiteX1" y="connsiteY1"/>
                  </a:cxn>
                  <a:cxn ang="0">
                    <a:pos x="connsiteX2" y="connsiteY2"/>
                  </a:cxn>
                  <a:cxn ang="0">
                    <a:pos x="connsiteX3" y="connsiteY3"/>
                  </a:cxn>
                </a:cxnLst>
                <a:rect l="l" t="t" r="r" b="b"/>
                <a:pathLst>
                  <a:path w="2370854" h="1701826">
                    <a:moveTo>
                      <a:pt x="0" y="0"/>
                    </a:moveTo>
                    <a:lnTo>
                      <a:pt x="2370855" y="0"/>
                    </a:lnTo>
                    <a:lnTo>
                      <a:pt x="2370855" y="1701826"/>
                    </a:lnTo>
                    <a:lnTo>
                      <a:pt x="0" y="1701826"/>
                    </a:lnTo>
                    <a:close/>
                  </a:path>
                </a:pathLst>
              </a:custGeom>
              <a:solidFill>
                <a:srgbClr val="000000">
                  <a:alpha val="11000"/>
                </a:srgbClr>
              </a:solidFill>
              <a:ln w="2536" cap="flat">
                <a:noFill/>
                <a:prstDash val="solid"/>
                <a:miter/>
              </a:ln>
            </p:spPr>
            <p:txBody>
              <a:bodyPr rtlCol="0" anchor="ctr"/>
              <a:lstStyle/>
              <a:p>
                <a:endParaRPr lang="en-BE" sz="1200">
                  <a:latin typeface="Trebuchet MS" panose="020B0603020202020204" pitchFamily="34" charset="0"/>
                </a:endParaRPr>
              </a:p>
            </p:txBody>
          </p:sp>
          <p:sp>
            <p:nvSpPr>
              <p:cNvPr id="132" name="Forme libre : forme 131">
                <a:extLst>
                  <a:ext uri="{FF2B5EF4-FFF2-40B4-BE49-F238E27FC236}">
                    <a16:creationId xmlns:a16="http://schemas.microsoft.com/office/drawing/2014/main" id="{700FFECF-053E-4638-82AD-C6A240B282C6}"/>
                  </a:ext>
                </a:extLst>
              </p:cNvPr>
              <p:cNvSpPr/>
              <p:nvPr/>
            </p:nvSpPr>
            <p:spPr>
              <a:xfrm rot="5577060">
                <a:off x="3006328" y="1729310"/>
                <a:ext cx="2370854" cy="1701826"/>
              </a:xfrm>
              <a:custGeom>
                <a:avLst/>
                <a:gdLst>
                  <a:gd name="connsiteX0" fmla="*/ 0 w 2370854"/>
                  <a:gd name="connsiteY0" fmla="*/ 0 h 1701826"/>
                  <a:gd name="connsiteX1" fmla="*/ 2370855 w 2370854"/>
                  <a:gd name="connsiteY1" fmla="*/ 0 h 1701826"/>
                  <a:gd name="connsiteX2" fmla="*/ 2370855 w 2370854"/>
                  <a:gd name="connsiteY2" fmla="*/ 1701826 h 1701826"/>
                  <a:gd name="connsiteX3" fmla="*/ 0 w 2370854"/>
                  <a:gd name="connsiteY3" fmla="*/ 1701826 h 1701826"/>
                </a:gdLst>
                <a:ahLst/>
                <a:cxnLst>
                  <a:cxn ang="0">
                    <a:pos x="connsiteX0" y="connsiteY0"/>
                  </a:cxn>
                  <a:cxn ang="0">
                    <a:pos x="connsiteX1" y="connsiteY1"/>
                  </a:cxn>
                  <a:cxn ang="0">
                    <a:pos x="connsiteX2" y="connsiteY2"/>
                  </a:cxn>
                  <a:cxn ang="0">
                    <a:pos x="connsiteX3" y="connsiteY3"/>
                  </a:cxn>
                </a:cxnLst>
                <a:rect l="l" t="t" r="r" b="b"/>
                <a:pathLst>
                  <a:path w="2370854" h="1701826">
                    <a:moveTo>
                      <a:pt x="0" y="0"/>
                    </a:moveTo>
                    <a:lnTo>
                      <a:pt x="2370855" y="0"/>
                    </a:lnTo>
                    <a:lnTo>
                      <a:pt x="2370855" y="1701826"/>
                    </a:lnTo>
                    <a:lnTo>
                      <a:pt x="0" y="1701826"/>
                    </a:lnTo>
                    <a:close/>
                  </a:path>
                </a:pathLst>
              </a:custGeom>
              <a:solidFill>
                <a:srgbClr val="F2F2F2"/>
              </a:solidFill>
              <a:ln w="2536" cap="flat">
                <a:noFill/>
                <a:prstDash val="solid"/>
                <a:miter/>
              </a:ln>
            </p:spPr>
            <p:txBody>
              <a:bodyPr rtlCol="0" anchor="ctr"/>
              <a:lstStyle/>
              <a:p>
                <a:endParaRPr lang="en-BE" sz="1200">
                  <a:latin typeface="Trebuchet MS" panose="020B0603020202020204" pitchFamily="34" charset="0"/>
                </a:endParaRPr>
              </a:p>
            </p:txBody>
          </p:sp>
          <p:sp>
            <p:nvSpPr>
              <p:cNvPr id="133" name="Forme libre : forme 132">
                <a:extLst>
                  <a:ext uri="{FF2B5EF4-FFF2-40B4-BE49-F238E27FC236}">
                    <a16:creationId xmlns:a16="http://schemas.microsoft.com/office/drawing/2014/main" id="{D4BBBE45-BADA-4446-8937-A93F123F7621}"/>
                  </a:ext>
                </a:extLst>
              </p:cNvPr>
              <p:cNvSpPr/>
              <p:nvPr/>
            </p:nvSpPr>
            <p:spPr>
              <a:xfrm rot="5400000">
                <a:off x="3027984" y="1816526"/>
                <a:ext cx="2370793" cy="1701781"/>
              </a:xfrm>
              <a:custGeom>
                <a:avLst/>
                <a:gdLst>
                  <a:gd name="connsiteX0" fmla="*/ 0 w 2370793"/>
                  <a:gd name="connsiteY0" fmla="*/ 0 h 1701781"/>
                  <a:gd name="connsiteX1" fmla="*/ 2370793 w 2370793"/>
                  <a:gd name="connsiteY1" fmla="*/ 0 h 1701781"/>
                  <a:gd name="connsiteX2" fmla="*/ 2370793 w 2370793"/>
                  <a:gd name="connsiteY2" fmla="*/ 1701782 h 1701781"/>
                  <a:gd name="connsiteX3" fmla="*/ 0 w 2370793"/>
                  <a:gd name="connsiteY3" fmla="*/ 1701782 h 1701781"/>
                </a:gdLst>
                <a:ahLst/>
                <a:cxnLst>
                  <a:cxn ang="0">
                    <a:pos x="connsiteX0" y="connsiteY0"/>
                  </a:cxn>
                  <a:cxn ang="0">
                    <a:pos x="connsiteX1" y="connsiteY1"/>
                  </a:cxn>
                  <a:cxn ang="0">
                    <a:pos x="connsiteX2" y="connsiteY2"/>
                  </a:cxn>
                  <a:cxn ang="0">
                    <a:pos x="connsiteX3" y="connsiteY3"/>
                  </a:cxn>
                </a:cxnLst>
                <a:rect l="l" t="t" r="r" b="b"/>
                <a:pathLst>
                  <a:path w="2370793" h="1701781">
                    <a:moveTo>
                      <a:pt x="0" y="0"/>
                    </a:moveTo>
                    <a:lnTo>
                      <a:pt x="2370793" y="0"/>
                    </a:lnTo>
                    <a:lnTo>
                      <a:pt x="2370793" y="1701782"/>
                    </a:lnTo>
                    <a:lnTo>
                      <a:pt x="0" y="1701782"/>
                    </a:lnTo>
                    <a:close/>
                  </a:path>
                </a:pathLst>
              </a:custGeom>
              <a:solidFill>
                <a:srgbClr val="000000">
                  <a:alpha val="11000"/>
                </a:srgbClr>
              </a:solidFill>
              <a:ln w="2536" cap="flat">
                <a:noFill/>
                <a:prstDash val="solid"/>
                <a:miter/>
              </a:ln>
            </p:spPr>
            <p:txBody>
              <a:bodyPr rtlCol="0" anchor="ctr"/>
              <a:lstStyle/>
              <a:p>
                <a:endParaRPr lang="en-BE" sz="1200">
                  <a:latin typeface="Trebuchet MS" panose="020B0603020202020204" pitchFamily="34" charset="0"/>
                </a:endParaRPr>
              </a:p>
            </p:txBody>
          </p:sp>
          <p:sp>
            <p:nvSpPr>
              <p:cNvPr id="134" name="Forme libre : forme 133">
                <a:extLst>
                  <a:ext uri="{FF2B5EF4-FFF2-40B4-BE49-F238E27FC236}">
                    <a16:creationId xmlns:a16="http://schemas.microsoft.com/office/drawing/2014/main" id="{81BB44C0-775A-4A3F-8A81-4E20A97EEC32}"/>
                  </a:ext>
                </a:extLst>
              </p:cNvPr>
              <p:cNvSpPr/>
              <p:nvPr/>
            </p:nvSpPr>
            <p:spPr>
              <a:xfrm rot="5400000">
                <a:off x="3005902" y="1794395"/>
                <a:ext cx="2370793" cy="1701781"/>
              </a:xfrm>
              <a:custGeom>
                <a:avLst/>
                <a:gdLst>
                  <a:gd name="connsiteX0" fmla="*/ 0 w 2370793"/>
                  <a:gd name="connsiteY0" fmla="*/ 0 h 1701781"/>
                  <a:gd name="connsiteX1" fmla="*/ 2370793 w 2370793"/>
                  <a:gd name="connsiteY1" fmla="*/ 0 h 1701781"/>
                  <a:gd name="connsiteX2" fmla="*/ 2370793 w 2370793"/>
                  <a:gd name="connsiteY2" fmla="*/ 1701782 h 1701781"/>
                  <a:gd name="connsiteX3" fmla="*/ 0 w 2370793"/>
                  <a:gd name="connsiteY3" fmla="*/ 1701782 h 1701781"/>
                </a:gdLst>
                <a:ahLst/>
                <a:cxnLst>
                  <a:cxn ang="0">
                    <a:pos x="connsiteX0" y="connsiteY0"/>
                  </a:cxn>
                  <a:cxn ang="0">
                    <a:pos x="connsiteX1" y="connsiteY1"/>
                  </a:cxn>
                  <a:cxn ang="0">
                    <a:pos x="connsiteX2" y="connsiteY2"/>
                  </a:cxn>
                  <a:cxn ang="0">
                    <a:pos x="connsiteX3" y="connsiteY3"/>
                  </a:cxn>
                </a:cxnLst>
                <a:rect l="l" t="t" r="r" b="b"/>
                <a:pathLst>
                  <a:path w="2370793" h="1701781">
                    <a:moveTo>
                      <a:pt x="0" y="0"/>
                    </a:moveTo>
                    <a:lnTo>
                      <a:pt x="2370793" y="0"/>
                    </a:lnTo>
                    <a:lnTo>
                      <a:pt x="2370793" y="1701782"/>
                    </a:lnTo>
                    <a:lnTo>
                      <a:pt x="0" y="1701782"/>
                    </a:lnTo>
                    <a:close/>
                  </a:path>
                </a:pathLst>
              </a:custGeom>
              <a:solidFill>
                <a:srgbClr val="FFFFFF"/>
              </a:solidFill>
              <a:ln w="2536" cap="flat">
                <a:noFill/>
                <a:prstDash val="solid"/>
                <a:miter/>
              </a:ln>
            </p:spPr>
            <p:txBody>
              <a:bodyPr rtlCol="0" anchor="ctr"/>
              <a:lstStyle/>
              <a:p>
                <a:endParaRPr lang="en-BE" sz="1200">
                  <a:latin typeface="Trebuchet MS" panose="020B0603020202020204" pitchFamily="34" charset="0"/>
                </a:endParaRPr>
              </a:p>
            </p:txBody>
          </p:sp>
          <p:sp>
            <p:nvSpPr>
              <p:cNvPr id="135" name="Forme libre : forme 134">
                <a:extLst>
                  <a:ext uri="{FF2B5EF4-FFF2-40B4-BE49-F238E27FC236}">
                    <a16:creationId xmlns:a16="http://schemas.microsoft.com/office/drawing/2014/main" id="{CBE673A5-21B6-4E7D-9AC8-D09F58900C83}"/>
                  </a:ext>
                </a:extLst>
              </p:cNvPr>
              <p:cNvSpPr/>
              <p:nvPr/>
            </p:nvSpPr>
            <p:spPr>
              <a:xfrm>
                <a:off x="4419411" y="3304891"/>
                <a:ext cx="367320" cy="367320"/>
              </a:xfrm>
              <a:custGeom>
                <a:avLst/>
                <a:gdLst>
                  <a:gd name="connsiteX0" fmla="*/ 183660 w 367320"/>
                  <a:gd name="connsiteY0" fmla="*/ 367320 h 367320"/>
                  <a:gd name="connsiteX1" fmla="*/ 0 w 367320"/>
                  <a:gd name="connsiteY1" fmla="*/ 183660 h 367320"/>
                  <a:gd name="connsiteX2" fmla="*/ 183660 w 367320"/>
                  <a:gd name="connsiteY2" fmla="*/ 0 h 367320"/>
                  <a:gd name="connsiteX3" fmla="*/ 367320 w 367320"/>
                  <a:gd name="connsiteY3" fmla="*/ 183660 h 367320"/>
                  <a:gd name="connsiteX4" fmla="*/ 183660 w 367320"/>
                  <a:gd name="connsiteY4" fmla="*/ 367320 h 367320"/>
                  <a:gd name="connsiteX5" fmla="*/ 183660 w 367320"/>
                  <a:gd name="connsiteY5" fmla="*/ 19078 h 367320"/>
                  <a:gd name="connsiteX6" fmla="*/ 19078 w 367320"/>
                  <a:gd name="connsiteY6" fmla="*/ 183660 h 367320"/>
                  <a:gd name="connsiteX7" fmla="*/ 183660 w 367320"/>
                  <a:gd name="connsiteY7" fmla="*/ 348242 h 367320"/>
                  <a:gd name="connsiteX8" fmla="*/ 348242 w 367320"/>
                  <a:gd name="connsiteY8" fmla="*/ 183660 h 367320"/>
                  <a:gd name="connsiteX9" fmla="*/ 183660 w 367320"/>
                  <a:gd name="connsiteY9" fmla="*/ 19078 h 36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7320" h="367320">
                    <a:moveTo>
                      <a:pt x="183660" y="367320"/>
                    </a:moveTo>
                    <a:cubicBezTo>
                      <a:pt x="82418" y="367320"/>
                      <a:pt x="0" y="284902"/>
                      <a:pt x="0" y="183660"/>
                    </a:cubicBezTo>
                    <a:cubicBezTo>
                      <a:pt x="0" y="82418"/>
                      <a:pt x="82418" y="0"/>
                      <a:pt x="183660" y="0"/>
                    </a:cubicBezTo>
                    <a:cubicBezTo>
                      <a:pt x="284902" y="0"/>
                      <a:pt x="367320" y="82418"/>
                      <a:pt x="367320" y="183660"/>
                    </a:cubicBezTo>
                    <a:cubicBezTo>
                      <a:pt x="367320" y="284902"/>
                      <a:pt x="284902" y="367320"/>
                      <a:pt x="183660" y="367320"/>
                    </a:cubicBezTo>
                    <a:close/>
                    <a:moveTo>
                      <a:pt x="183660" y="19078"/>
                    </a:moveTo>
                    <a:cubicBezTo>
                      <a:pt x="92848" y="19078"/>
                      <a:pt x="19078" y="92848"/>
                      <a:pt x="19078" y="183660"/>
                    </a:cubicBezTo>
                    <a:cubicBezTo>
                      <a:pt x="19078" y="274473"/>
                      <a:pt x="92848" y="348242"/>
                      <a:pt x="183660" y="348242"/>
                    </a:cubicBezTo>
                    <a:cubicBezTo>
                      <a:pt x="274473" y="348242"/>
                      <a:pt x="348242" y="274473"/>
                      <a:pt x="348242" y="183660"/>
                    </a:cubicBezTo>
                    <a:cubicBezTo>
                      <a:pt x="348242" y="92848"/>
                      <a:pt x="274218" y="19078"/>
                      <a:pt x="183660" y="19078"/>
                    </a:cubicBezTo>
                    <a:close/>
                  </a:path>
                </a:pathLst>
              </a:custGeom>
              <a:solidFill>
                <a:srgbClr val="00A6F7"/>
              </a:solidFill>
              <a:ln w="2536" cap="flat">
                <a:noFill/>
                <a:prstDash val="solid"/>
                <a:miter/>
              </a:ln>
            </p:spPr>
            <p:txBody>
              <a:bodyPr rtlCol="0" anchor="ctr"/>
              <a:lstStyle/>
              <a:p>
                <a:endParaRPr lang="en-BE" sz="1200">
                  <a:latin typeface="Trebuchet MS" panose="020B0603020202020204" pitchFamily="34" charset="0"/>
                </a:endParaRPr>
              </a:p>
            </p:txBody>
          </p:sp>
          <p:sp>
            <p:nvSpPr>
              <p:cNvPr id="136" name="Forme libre : forme 135">
                <a:extLst>
                  <a:ext uri="{FF2B5EF4-FFF2-40B4-BE49-F238E27FC236}">
                    <a16:creationId xmlns:a16="http://schemas.microsoft.com/office/drawing/2014/main" id="{467153D0-BDB0-4FD0-BF27-CAA2C6817523}"/>
                  </a:ext>
                </a:extLst>
              </p:cNvPr>
              <p:cNvSpPr/>
              <p:nvPr/>
            </p:nvSpPr>
            <p:spPr>
              <a:xfrm>
                <a:off x="4472830" y="3358310"/>
                <a:ext cx="260481" cy="260482"/>
              </a:xfrm>
              <a:custGeom>
                <a:avLst/>
                <a:gdLst>
                  <a:gd name="connsiteX0" fmla="*/ 130241 w 260481"/>
                  <a:gd name="connsiteY0" fmla="*/ 260482 h 260482"/>
                  <a:gd name="connsiteX1" fmla="*/ 0 w 260481"/>
                  <a:gd name="connsiteY1" fmla="*/ 130241 h 260482"/>
                  <a:gd name="connsiteX2" fmla="*/ 130241 w 260481"/>
                  <a:gd name="connsiteY2" fmla="*/ 0 h 260482"/>
                  <a:gd name="connsiteX3" fmla="*/ 260482 w 260481"/>
                  <a:gd name="connsiteY3" fmla="*/ 130241 h 260482"/>
                  <a:gd name="connsiteX4" fmla="*/ 130241 w 260481"/>
                  <a:gd name="connsiteY4" fmla="*/ 260482 h 260482"/>
                  <a:gd name="connsiteX5" fmla="*/ 130241 w 260481"/>
                  <a:gd name="connsiteY5" fmla="*/ 44516 h 260482"/>
                  <a:gd name="connsiteX6" fmla="*/ 44516 w 260481"/>
                  <a:gd name="connsiteY6" fmla="*/ 130241 h 260482"/>
                  <a:gd name="connsiteX7" fmla="*/ 130241 w 260481"/>
                  <a:gd name="connsiteY7" fmla="*/ 215966 h 260482"/>
                  <a:gd name="connsiteX8" fmla="*/ 215966 w 260481"/>
                  <a:gd name="connsiteY8" fmla="*/ 130241 h 260482"/>
                  <a:gd name="connsiteX9" fmla="*/ 130241 w 260481"/>
                  <a:gd name="connsiteY9" fmla="*/ 44516 h 26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481" h="260482">
                    <a:moveTo>
                      <a:pt x="130241" y="260482"/>
                    </a:moveTo>
                    <a:cubicBezTo>
                      <a:pt x="58507" y="260482"/>
                      <a:pt x="0" y="201975"/>
                      <a:pt x="0" y="130241"/>
                    </a:cubicBezTo>
                    <a:cubicBezTo>
                      <a:pt x="0" y="58507"/>
                      <a:pt x="58507" y="0"/>
                      <a:pt x="130241" y="0"/>
                    </a:cubicBezTo>
                    <a:cubicBezTo>
                      <a:pt x="201975" y="0"/>
                      <a:pt x="260482" y="58507"/>
                      <a:pt x="260482" y="130241"/>
                    </a:cubicBezTo>
                    <a:cubicBezTo>
                      <a:pt x="260482" y="201975"/>
                      <a:pt x="201975" y="260482"/>
                      <a:pt x="130241" y="260482"/>
                    </a:cubicBezTo>
                    <a:close/>
                    <a:moveTo>
                      <a:pt x="130241" y="44516"/>
                    </a:moveTo>
                    <a:cubicBezTo>
                      <a:pt x="82927" y="44516"/>
                      <a:pt x="44516" y="82927"/>
                      <a:pt x="44516" y="130241"/>
                    </a:cubicBezTo>
                    <a:cubicBezTo>
                      <a:pt x="44516" y="177555"/>
                      <a:pt x="82927" y="215966"/>
                      <a:pt x="130241" y="215966"/>
                    </a:cubicBezTo>
                    <a:cubicBezTo>
                      <a:pt x="177555" y="215966"/>
                      <a:pt x="215966" y="177555"/>
                      <a:pt x="215966" y="130241"/>
                    </a:cubicBezTo>
                    <a:cubicBezTo>
                      <a:pt x="215966" y="82927"/>
                      <a:pt x="177555" y="44516"/>
                      <a:pt x="130241" y="44516"/>
                    </a:cubicBezTo>
                    <a:close/>
                  </a:path>
                </a:pathLst>
              </a:custGeom>
              <a:solidFill>
                <a:srgbClr val="00A6F7"/>
              </a:solidFill>
              <a:ln w="2536" cap="flat">
                <a:noFill/>
                <a:prstDash val="solid"/>
                <a:miter/>
              </a:ln>
            </p:spPr>
            <p:txBody>
              <a:bodyPr rtlCol="0" anchor="ctr"/>
              <a:lstStyle/>
              <a:p>
                <a:endParaRPr lang="en-BE" sz="1200">
                  <a:latin typeface="Trebuchet MS" panose="020B0603020202020204" pitchFamily="34" charset="0"/>
                </a:endParaRPr>
              </a:p>
            </p:txBody>
          </p:sp>
          <p:sp>
            <p:nvSpPr>
              <p:cNvPr id="137" name="Forme libre : forme 136">
                <a:extLst>
                  <a:ext uri="{FF2B5EF4-FFF2-40B4-BE49-F238E27FC236}">
                    <a16:creationId xmlns:a16="http://schemas.microsoft.com/office/drawing/2014/main" id="{F8EE4B5B-57D9-411B-AF9D-B57F462B25EA}"/>
                  </a:ext>
                </a:extLst>
              </p:cNvPr>
              <p:cNvSpPr/>
              <p:nvPr/>
            </p:nvSpPr>
            <p:spPr>
              <a:xfrm>
                <a:off x="3514338" y="2224043"/>
                <a:ext cx="1353794" cy="62322"/>
              </a:xfrm>
              <a:custGeom>
                <a:avLst/>
                <a:gdLst>
                  <a:gd name="connsiteX0" fmla="*/ 0 w 1353794"/>
                  <a:gd name="connsiteY0" fmla="*/ 0 h 62322"/>
                  <a:gd name="connsiteX1" fmla="*/ 1353794 w 1353794"/>
                  <a:gd name="connsiteY1" fmla="*/ 0 h 62322"/>
                  <a:gd name="connsiteX2" fmla="*/ 1353794 w 1353794"/>
                  <a:gd name="connsiteY2" fmla="*/ 62322 h 62322"/>
                  <a:gd name="connsiteX3" fmla="*/ 0 w 1353794"/>
                  <a:gd name="connsiteY3" fmla="*/ 62322 h 62322"/>
                </a:gdLst>
                <a:ahLst/>
                <a:cxnLst>
                  <a:cxn ang="0">
                    <a:pos x="connsiteX0" y="connsiteY0"/>
                  </a:cxn>
                  <a:cxn ang="0">
                    <a:pos x="connsiteX1" y="connsiteY1"/>
                  </a:cxn>
                  <a:cxn ang="0">
                    <a:pos x="connsiteX2" y="connsiteY2"/>
                  </a:cxn>
                  <a:cxn ang="0">
                    <a:pos x="connsiteX3" y="connsiteY3"/>
                  </a:cxn>
                </a:cxnLst>
                <a:rect l="l" t="t" r="r" b="b"/>
                <a:pathLst>
                  <a:path w="1353794" h="62322">
                    <a:moveTo>
                      <a:pt x="0" y="0"/>
                    </a:moveTo>
                    <a:lnTo>
                      <a:pt x="1353794" y="0"/>
                    </a:lnTo>
                    <a:lnTo>
                      <a:pt x="1353794" y="62322"/>
                    </a:lnTo>
                    <a:lnTo>
                      <a:pt x="0" y="62322"/>
                    </a:lnTo>
                    <a:close/>
                  </a:path>
                </a:pathLst>
              </a:custGeom>
              <a:solidFill>
                <a:srgbClr val="00A6F7"/>
              </a:solidFill>
              <a:ln w="2536" cap="flat">
                <a:noFill/>
                <a:prstDash val="solid"/>
                <a:miter/>
              </a:ln>
            </p:spPr>
            <p:txBody>
              <a:bodyPr rtlCol="0" anchor="ctr"/>
              <a:lstStyle/>
              <a:p>
                <a:endParaRPr lang="en-BE" sz="1200">
                  <a:latin typeface="Trebuchet MS" panose="020B0603020202020204" pitchFamily="34" charset="0"/>
                </a:endParaRPr>
              </a:p>
            </p:txBody>
          </p:sp>
          <p:sp>
            <p:nvSpPr>
              <p:cNvPr id="138" name="Forme libre : forme 137">
                <a:extLst>
                  <a:ext uri="{FF2B5EF4-FFF2-40B4-BE49-F238E27FC236}">
                    <a16:creationId xmlns:a16="http://schemas.microsoft.com/office/drawing/2014/main" id="{87A62CD3-D586-4463-9E3F-AAF1A08B43EB}"/>
                  </a:ext>
                </a:extLst>
              </p:cNvPr>
              <p:cNvSpPr/>
              <p:nvPr/>
            </p:nvSpPr>
            <p:spPr>
              <a:xfrm>
                <a:off x="3514338" y="3406133"/>
                <a:ext cx="831812" cy="28490"/>
              </a:xfrm>
              <a:custGeom>
                <a:avLst/>
                <a:gdLst>
                  <a:gd name="connsiteX0" fmla="*/ 0 w 831812"/>
                  <a:gd name="connsiteY0" fmla="*/ 0 h 28490"/>
                  <a:gd name="connsiteX1" fmla="*/ 831813 w 831812"/>
                  <a:gd name="connsiteY1" fmla="*/ 0 h 28490"/>
                  <a:gd name="connsiteX2" fmla="*/ 831813 w 831812"/>
                  <a:gd name="connsiteY2" fmla="*/ 28490 h 28490"/>
                  <a:gd name="connsiteX3" fmla="*/ 0 w 831812"/>
                  <a:gd name="connsiteY3" fmla="*/ 28490 h 28490"/>
                </a:gdLst>
                <a:ahLst/>
                <a:cxnLst>
                  <a:cxn ang="0">
                    <a:pos x="connsiteX0" y="connsiteY0"/>
                  </a:cxn>
                  <a:cxn ang="0">
                    <a:pos x="connsiteX1" y="connsiteY1"/>
                  </a:cxn>
                  <a:cxn ang="0">
                    <a:pos x="connsiteX2" y="connsiteY2"/>
                  </a:cxn>
                  <a:cxn ang="0">
                    <a:pos x="connsiteX3" y="connsiteY3"/>
                  </a:cxn>
                </a:cxnLst>
                <a:rect l="l" t="t" r="r" b="b"/>
                <a:pathLst>
                  <a:path w="831812" h="28490">
                    <a:moveTo>
                      <a:pt x="0" y="0"/>
                    </a:moveTo>
                    <a:lnTo>
                      <a:pt x="831813" y="0"/>
                    </a:lnTo>
                    <a:lnTo>
                      <a:pt x="831813"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39" name="Forme libre : forme 138">
                <a:extLst>
                  <a:ext uri="{FF2B5EF4-FFF2-40B4-BE49-F238E27FC236}">
                    <a16:creationId xmlns:a16="http://schemas.microsoft.com/office/drawing/2014/main" id="{29505B0E-DC45-4226-84F2-85BA983C6558}"/>
                  </a:ext>
                </a:extLst>
              </p:cNvPr>
              <p:cNvSpPr/>
              <p:nvPr/>
            </p:nvSpPr>
            <p:spPr>
              <a:xfrm>
                <a:off x="3514338" y="3485244"/>
                <a:ext cx="672063" cy="28490"/>
              </a:xfrm>
              <a:custGeom>
                <a:avLst/>
                <a:gdLst>
                  <a:gd name="connsiteX0" fmla="*/ 0 w 672063"/>
                  <a:gd name="connsiteY0" fmla="*/ 0 h 28490"/>
                  <a:gd name="connsiteX1" fmla="*/ 672064 w 672063"/>
                  <a:gd name="connsiteY1" fmla="*/ 0 h 28490"/>
                  <a:gd name="connsiteX2" fmla="*/ 672064 w 672063"/>
                  <a:gd name="connsiteY2" fmla="*/ 28490 h 28490"/>
                  <a:gd name="connsiteX3" fmla="*/ 0 w 672063"/>
                  <a:gd name="connsiteY3" fmla="*/ 28490 h 28490"/>
                </a:gdLst>
                <a:ahLst/>
                <a:cxnLst>
                  <a:cxn ang="0">
                    <a:pos x="connsiteX0" y="connsiteY0"/>
                  </a:cxn>
                  <a:cxn ang="0">
                    <a:pos x="connsiteX1" y="connsiteY1"/>
                  </a:cxn>
                  <a:cxn ang="0">
                    <a:pos x="connsiteX2" y="connsiteY2"/>
                  </a:cxn>
                  <a:cxn ang="0">
                    <a:pos x="connsiteX3" y="connsiteY3"/>
                  </a:cxn>
                </a:cxnLst>
                <a:rect l="l" t="t" r="r" b="b"/>
                <a:pathLst>
                  <a:path w="672063" h="28490">
                    <a:moveTo>
                      <a:pt x="0" y="0"/>
                    </a:moveTo>
                    <a:lnTo>
                      <a:pt x="672064" y="0"/>
                    </a:lnTo>
                    <a:lnTo>
                      <a:pt x="672064"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40" name="Forme libre : forme 139">
                <a:extLst>
                  <a:ext uri="{FF2B5EF4-FFF2-40B4-BE49-F238E27FC236}">
                    <a16:creationId xmlns:a16="http://schemas.microsoft.com/office/drawing/2014/main" id="{61C03274-2915-4020-BDBC-2CFECE315C2E}"/>
                  </a:ext>
                </a:extLst>
              </p:cNvPr>
              <p:cNvSpPr/>
              <p:nvPr/>
            </p:nvSpPr>
            <p:spPr>
              <a:xfrm>
                <a:off x="3514338" y="3137002"/>
                <a:ext cx="1356846" cy="28490"/>
              </a:xfrm>
              <a:custGeom>
                <a:avLst/>
                <a:gdLst>
                  <a:gd name="connsiteX0" fmla="*/ 0 w 1356846"/>
                  <a:gd name="connsiteY0" fmla="*/ 0 h 28490"/>
                  <a:gd name="connsiteX1" fmla="*/ 1356847 w 1356846"/>
                  <a:gd name="connsiteY1" fmla="*/ 0 h 28490"/>
                  <a:gd name="connsiteX2" fmla="*/ 1356847 w 1356846"/>
                  <a:gd name="connsiteY2" fmla="*/ 28490 h 28490"/>
                  <a:gd name="connsiteX3" fmla="*/ 0 w 1356846"/>
                  <a:gd name="connsiteY3" fmla="*/ 28490 h 28490"/>
                </a:gdLst>
                <a:ahLst/>
                <a:cxnLst>
                  <a:cxn ang="0">
                    <a:pos x="connsiteX0" y="connsiteY0"/>
                  </a:cxn>
                  <a:cxn ang="0">
                    <a:pos x="connsiteX1" y="connsiteY1"/>
                  </a:cxn>
                  <a:cxn ang="0">
                    <a:pos x="connsiteX2" y="connsiteY2"/>
                  </a:cxn>
                  <a:cxn ang="0">
                    <a:pos x="connsiteX3" y="connsiteY3"/>
                  </a:cxn>
                </a:cxnLst>
                <a:rect l="l" t="t" r="r" b="b"/>
                <a:pathLst>
                  <a:path w="1356846" h="28490">
                    <a:moveTo>
                      <a:pt x="0" y="0"/>
                    </a:moveTo>
                    <a:lnTo>
                      <a:pt x="1356847" y="0"/>
                    </a:lnTo>
                    <a:lnTo>
                      <a:pt x="1356847"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41" name="Forme libre : forme 140">
                <a:extLst>
                  <a:ext uri="{FF2B5EF4-FFF2-40B4-BE49-F238E27FC236}">
                    <a16:creationId xmlns:a16="http://schemas.microsoft.com/office/drawing/2014/main" id="{27582A15-F1AE-48D7-B154-CE489742C30D}"/>
                  </a:ext>
                </a:extLst>
              </p:cNvPr>
              <p:cNvSpPr/>
              <p:nvPr/>
            </p:nvSpPr>
            <p:spPr>
              <a:xfrm>
                <a:off x="3514338" y="3216367"/>
                <a:ext cx="1096110" cy="28490"/>
              </a:xfrm>
              <a:custGeom>
                <a:avLst/>
                <a:gdLst>
                  <a:gd name="connsiteX0" fmla="*/ 0 w 1096110"/>
                  <a:gd name="connsiteY0" fmla="*/ 0 h 28490"/>
                  <a:gd name="connsiteX1" fmla="*/ 1096110 w 1096110"/>
                  <a:gd name="connsiteY1" fmla="*/ 0 h 28490"/>
                  <a:gd name="connsiteX2" fmla="*/ 1096110 w 1096110"/>
                  <a:gd name="connsiteY2" fmla="*/ 28490 h 28490"/>
                  <a:gd name="connsiteX3" fmla="*/ 0 w 1096110"/>
                  <a:gd name="connsiteY3" fmla="*/ 28490 h 28490"/>
                </a:gdLst>
                <a:ahLst/>
                <a:cxnLst>
                  <a:cxn ang="0">
                    <a:pos x="connsiteX0" y="connsiteY0"/>
                  </a:cxn>
                  <a:cxn ang="0">
                    <a:pos x="connsiteX1" y="connsiteY1"/>
                  </a:cxn>
                  <a:cxn ang="0">
                    <a:pos x="connsiteX2" y="connsiteY2"/>
                  </a:cxn>
                  <a:cxn ang="0">
                    <a:pos x="connsiteX3" y="connsiteY3"/>
                  </a:cxn>
                </a:cxnLst>
                <a:rect l="l" t="t" r="r" b="b"/>
                <a:pathLst>
                  <a:path w="1096110" h="28490">
                    <a:moveTo>
                      <a:pt x="0" y="0"/>
                    </a:moveTo>
                    <a:lnTo>
                      <a:pt x="1096110" y="0"/>
                    </a:lnTo>
                    <a:lnTo>
                      <a:pt x="1096110"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42" name="Forme libre : forme 141">
                <a:extLst>
                  <a:ext uri="{FF2B5EF4-FFF2-40B4-BE49-F238E27FC236}">
                    <a16:creationId xmlns:a16="http://schemas.microsoft.com/office/drawing/2014/main" id="{0099C157-4234-4F1F-809F-7EDE66312AFB}"/>
                  </a:ext>
                </a:extLst>
              </p:cNvPr>
              <p:cNvSpPr/>
              <p:nvPr/>
            </p:nvSpPr>
            <p:spPr>
              <a:xfrm>
                <a:off x="3514338" y="3564609"/>
                <a:ext cx="749903" cy="28490"/>
              </a:xfrm>
              <a:custGeom>
                <a:avLst/>
                <a:gdLst>
                  <a:gd name="connsiteX0" fmla="*/ 0 w 749903"/>
                  <a:gd name="connsiteY0" fmla="*/ 0 h 28490"/>
                  <a:gd name="connsiteX1" fmla="*/ 749903 w 749903"/>
                  <a:gd name="connsiteY1" fmla="*/ 0 h 28490"/>
                  <a:gd name="connsiteX2" fmla="*/ 749903 w 749903"/>
                  <a:gd name="connsiteY2" fmla="*/ 28490 h 28490"/>
                  <a:gd name="connsiteX3" fmla="*/ 0 w 749903"/>
                  <a:gd name="connsiteY3" fmla="*/ 28490 h 28490"/>
                </a:gdLst>
                <a:ahLst/>
                <a:cxnLst>
                  <a:cxn ang="0">
                    <a:pos x="connsiteX0" y="connsiteY0"/>
                  </a:cxn>
                  <a:cxn ang="0">
                    <a:pos x="connsiteX1" y="connsiteY1"/>
                  </a:cxn>
                  <a:cxn ang="0">
                    <a:pos x="connsiteX2" y="connsiteY2"/>
                  </a:cxn>
                  <a:cxn ang="0">
                    <a:pos x="connsiteX3" y="connsiteY3"/>
                  </a:cxn>
                </a:cxnLst>
                <a:rect l="l" t="t" r="r" b="b"/>
                <a:pathLst>
                  <a:path w="749903" h="28490">
                    <a:moveTo>
                      <a:pt x="0" y="0"/>
                    </a:moveTo>
                    <a:lnTo>
                      <a:pt x="749903" y="0"/>
                    </a:lnTo>
                    <a:lnTo>
                      <a:pt x="749903"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43" name="Forme libre : forme 142">
                <a:extLst>
                  <a:ext uri="{FF2B5EF4-FFF2-40B4-BE49-F238E27FC236}">
                    <a16:creationId xmlns:a16="http://schemas.microsoft.com/office/drawing/2014/main" id="{8CD2545E-1B0E-4A70-9D3E-E0A6D6A448DF}"/>
                  </a:ext>
                </a:extLst>
              </p:cNvPr>
              <p:cNvSpPr/>
              <p:nvPr/>
            </p:nvSpPr>
            <p:spPr>
              <a:xfrm>
                <a:off x="3514338" y="2007568"/>
                <a:ext cx="1125872" cy="28490"/>
              </a:xfrm>
              <a:custGeom>
                <a:avLst/>
                <a:gdLst>
                  <a:gd name="connsiteX0" fmla="*/ 0 w 1125872"/>
                  <a:gd name="connsiteY0" fmla="*/ 0 h 28490"/>
                  <a:gd name="connsiteX1" fmla="*/ 1125872 w 1125872"/>
                  <a:gd name="connsiteY1" fmla="*/ 0 h 28490"/>
                  <a:gd name="connsiteX2" fmla="*/ 1125872 w 1125872"/>
                  <a:gd name="connsiteY2" fmla="*/ 28490 h 28490"/>
                  <a:gd name="connsiteX3" fmla="*/ 0 w 1125872"/>
                  <a:gd name="connsiteY3" fmla="*/ 28490 h 28490"/>
                </a:gdLst>
                <a:ahLst/>
                <a:cxnLst>
                  <a:cxn ang="0">
                    <a:pos x="connsiteX0" y="connsiteY0"/>
                  </a:cxn>
                  <a:cxn ang="0">
                    <a:pos x="connsiteX1" y="connsiteY1"/>
                  </a:cxn>
                  <a:cxn ang="0">
                    <a:pos x="connsiteX2" y="connsiteY2"/>
                  </a:cxn>
                  <a:cxn ang="0">
                    <a:pos x="connsiteX3" y="connsiteY3"/>
                  </a:cxn>
                </a:cxnLst>
                <a:rect l="l" t="t" r="r" b="b"/>
                <a:pathLst>
                  <a:path w="1125872" h="28490">
                    <a:moveTo>
                      <a:pt x="0" y="0"/>
                    </a:moveTo>
                    <a:lnTo>
                      <a:pt x="1125872" y="0"/>
                    </a:lnTo>
                    <a:lnTo>
                      <a:pt x="1125872"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44" name="Forme libre : forme 143">
                <a:extLst>
                  <a:ext uri="{FF2B5EF4-FFF2-40B4-BE49-F238E27FC236}">
                    <a16:creationId xmlns:a16="http://schemas.microsoft.com/office/drawing/2014/main" id="{537C6BB2-0888-4B6E-8D2D-6841579B2CEE}"/>
                  </a:ext>
                </a:extLst>
              </p:cNvPr>
              <p:cNvSpPr/>
              <p:nvPr/>
            </p:nvSpPr>
            <p:spPr>
              <a:xfrm>
                <a:off x="3514338" y="2086934"/>
                <a:ext cx="909651" cy="28490"/>
              </a:xfrm>
              <a:custGeom>
                <a:avLst/>
                <a:gdLst>
                  <a:gd name="connsiteX0" fmla="*/ 0 w 909651"/>
                  <a:gd name="connsiteY0" fmla="*/ 0 h 28490"/>
                  <a:gd name="connsiteX1" fmla="*/ 909652 w 909651"/>
                  <a:gd name="connsiteY1" fmla="*/ 0 h 28490"/>
                  <a:gd name="connsiteX2" fmla="*/ 909652 w 909651"/>
                  <a:gd name="connsiteY2" fmla="*/ 28490 h 28490"/>
                  <a:gd name="connsiteX3" fmla="*/ 0 w 90965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909651" h="28490">
                    <a:moveTo>
                      <a:pt x="0" y="0"/>
                    </a:moveTo>
                    <a:lnTo>
                      <a:pt x="909652" y="0"/>
                    </a:lnTo>
                    <a:lnTo>
                      <a:pt x="909652"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45" name="Forme libre : forme 144">
                <a:extLst>
                  <a:ext uri="{FF2B5EF4-FFF2-40B4-BE49-F238E27FC236}">
                    <a16:creationId xmlns:a16="http://schemas.microsoft.com/office/drawing/2014/main" id="{1E015623-4442-4F32-990F-5F921BB0F8A1}"/>
                  </a:ext>
                </a:extLst>
              </p:cNvPr>
              <p:cNvSpPr/>
              <p:nvPr/>
            </p:nvSpPr>
            <p:spPr>
              <a:xfrm>
                <a:off x="3514338" y="2286365"/>
                <a:ext cx="676897" cy="784498"/>
              </a:xfrm>
              <a:custGeom>
                <a:avLst/>
                <a:gdLst>
                  <a:gd name="connsiteX0" fmla="*/ 0 w 676897"/>
                  <a:gd name="connsiteY0" fmla="*/ 0 h 784498"/>
                  <a:gd name="connsiteX1" fmla="*/ 676897 w 676897"/>
                  <a:gd name="connsiteY1" fmla="*/ 0 h 784498"/>
                  <a:gd name="connsiteX2" fmla="*/ 676897 w 676897"/>
                  <a:gd name="connsiteY2" fmla="*/ 784499 h 784498"/>
                  <a:gd name="connsiteX3" fmla="*/ 0 w 676897"/>
                  <a:gd name="connsiteY3" fmla="*/ 784499 h 784498"/>
                </a:gdLst>
                <a:ahLst/>
                <a:cxnLst>
                  <a:cxn ang="0">
                    <a:pos x="connsiteX0" y="connsiteY0"/>
                  </a:cxn>
                  <a:cxn ang="0">
                    <a:pos x="connsiteX1" y="connsiteY1"/>
                  </a:cxn>
                  <a:cxn ang="0">
                    <a:pos x="connsiteX2" y="connsiteY2"/>
                  </a:cxn>
                  <a:cxn ang="0">
                    <a:pos x="connsiteX3" y="connsiteY3"/>
                  </a:cxn>
                </a:cxnLst>
                <a:rect l="l" t="t" r="r" b="b"/>
                <a:pathLst>
                  <a:path w="676897" h="784498">
                    <a:moveTo>
                      <a:pt x="0" y="0"/>
                    </a:moveTo>
                    <a:lnTo>
                      <a:pt x="676897" y="0"/>
                    </a:lnTo>
                    <a:lnTo>
                      <a:pt x="676897" y="784499"/>
                    </a:lnTo>
                    <a:lnTo>
                      <a:pt x="0" y="784499"/>
                    </a:lnTo>
                    <a:close/>
                  </a:path>
                </a:pathLst>
              </a:custGeom>
              <a:solidFill>
                <a:srgbClr val="F2F2F2"/>
              </a:solidFill>
              <a:ln w="2536" cap="flat">
                <a:noFill/>
                <a:prstDash val="solid"/>
                <a:miter/>
              </a:ln>
            </p:spPr>
            <p:txBody>
              <a:bodyPr rtlCol="0" anchor="ctr"/>
              <a:lstStyle/>
              <a:p>
                <a:endParaRPr lang="en-BE" sz="1200">
                  <a:latin typeface="Trebuchet MS" panose="020B0603020202020204" pitchFamily="34" charset="0"/>
                </a:endParaRPr>
              </a:p>
            </p:txBody>
          </p:sp>
          <p:sp>
            <p:nvSpPr>
              <p:cNvPr id="146" name="Forme libre : forme 145">
                <a:extLst>
                  <a:ext uri="{FF2B5EF4-FFF2-40B4-BE49-F238E27FC236}">
                    <a16:creationId xmlns:a16="http://schemas.microsoft.com/office/drawing/2014/main" id="{BABB829E-25F4-4B03-B2C2-C4DAF8FBF09E}"/>
                  </a:ext>
                </a:extLst>
              </p:cNvPr>
              <p:cNvSpPr/>
              <p:nvPr/>
            </p:nvSpPr>
            <p:spPr>
              <a:xfrm>
                <a:off x="4191235" y="2286365"/>
                <a:ext cx="676897" cy="784498"/>
              </a:xfrm>
              <a:custGeom>
                <a:avLst/>
                <a:gdLst>
                  <a:gd name="connsiteX0" fmla="*/ 0 w 676897"/>
                  <a:gd name="connsiteY0" fmla="*/ 0 h 784498"/>
                  <a:gd name="connsiteX1" fmla="*/ 676897 w 676897"/>
                  <a:gd name="connsiteY1" fmla="*/ 0 h 784498"/>
                  <a:gd name="connsiteX2" fmla="*/ 676897 w 676897"/>
                  <a:gd name="connsiteY2" fmla="*/ 784499 h 784498"/>
                  <a:gd name="connsiteX3" fmla="*/ 0 w 676897"/>
                  <a:gd name="connsiteY3" fmla="*/ 784499 h 784498"/>
                </a:gdLst>
                <a:ahLst/>
                <a:cxnLst>
                  <a:cxn ang="0">
                    <a:pos x="connsiteX0" y="connsiteY0"/>
                  </a:cxn>
                  <a:cxn ang="0">
                    <a:pos x="connsiteX1" y="connsiteY1"/>
                  </a:cxn>
                  <a:cxn ang="0">
                    <a:pos x="connsiteX2" y="connsiteY2"/>
                  </a:cxn>
                  <a:cxn ang="0">
                    <a:pos x="connsiteX3" y="connsiteY3"/>
                  </a:cxn>
                </a:cxnLst>
                <a:rect l="l" t="t" r="r" b="b"/>
                <a:pathLst>
                  <a:path w="676897" h="784498">
                    <a:moveTo>
                      <a:pt x="0" y="0"/>
                    </a:moveTo>
                    <a:lnTo>
                      <a:pt x="676897" y="0"/>
                    </a:lnTo>
                    <a:lnTo>
                      <a:pt x="676897" y="784499"/>
                    </a:lnTo>
                    <a:lnTo>
                      <a:pt x="0" y="784499"/>
                    </a:lnTo>
                    <a:close/>
                  </a:path>
                </a:pathLst>
              </a:custGeom>
              <a:solidFill>
                <a:srgbClr val="F2F2F2"/>
              </a:solidFill>
              <a:ln w="2536" cap="flat">
                <a:noFill/>
                <a:prstDash val="solid"/>
                <a:miter/>
              </a:ln>
            </p:spPr>
            <p:txBody>
              <a:bodyPr rtlCol="0" anchor="ctr"/>
              <a:lstStyle/>
              <a:p>
                <a:endParaRPr lang="en-BE" sz="1200">
                  <a:latin typeface="Trebuchet MS" panose="020B0603020202020204" pitchFamily="34" charset="0"/>
                </a:endParaRPr>
              </a:p>
            </p:txBody>
          </p:sp>
          <p:sp>
            <p:nvSpPr>
              <p:cNvPr id="147" name="Forme libre : forme 146">
                <a:extLst>
                  <a:ext uri="{FF2B5EF4-FFF2-40B4-BE49-F238E27FC236}">
                    <a16:creationId xmlns:a16="http://schemas.microsoft.com/office/drawing/2014/main" id="{172865B6-2FB9-4248-8497-9F9530CCA417}"/>
                  </a:ext>
                </a:extLst>
              </p:cNvPr>
              <p:cNvSpPr/>
              <p:nvPr/>
            </p:nvSpPr>
            <p:spPr>
              <a:xfrm>
                <a:off x="4188691" y="2286365"/>
                <a:ext cx="5087" cy="784498"/>
              </a:xfrm>
              <a:custGeom>
                <a:avLst/>
                <a:gdLst>
                  <a:gd name="connsiteX0" fmla="*/ 0 w 5087"/>
                  <a:gd name="connsiteY0" fmla="*/ 0 h 784498"/>
                  <a:gd name="connsiteX1" fmla="*/ 5088 w 5087"/>
                  <a:gd name="connsiteY1" fmla="*/ 0 h 784498"/>
                  <a:gd name="connsiteX2" fmla="*/ 5088 w 5087"/>
                  <a:gd name="connsiteY2" fmla="*/ 784499 h 784498"/>
                  <a:gd name="connsiteX3" fmla="*/ 0 w 5087"/>
                  <a:gd name="connsiteY3" fmla="*/ 784499 h 784498"/>
                </a:gdLst>
                <a:ahLst/>
                <a:cxnLst>
                  <a:cxn ang="0">
                    <a:pos x="connsiteX0" y="connsiteY0"/>
                  </a:cxn>
                  <a:cxn ang="0">
                    <a:pos x="connsiteX1" y="connsiteY1"/>
                  </a:cxn>
                  <a:cxn ang="0">
                    <a:pos x="connsiteX2" y="connsiteY2"/>
                  </a:cxn>
                  <a:cxn ang="0">
                    <a:pos x="connsiteX3" y="connsiteY3"/>
                  </a:cxn>
                </a:cxnLst>
                <a:rect l="l" t="t" r="r" b="b"/>
                <a:pathLst>
                  <a:path w="5087" h="784498">
                    <a:moveTo>
                      <a:pt x="0" y="0"/>
                    </a:moveTo>
                    <a:lnTo>
                      <a:pt x="5088" y="0"/>
                    </a:lnTo>
                    <a:lnTo>
                      <a:pt x="5088" y="784499"/>
                    </a:lnTo>
                    <a:lnTo>
                      <a:pt x="0" y="784499"/>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48" name="Forme libre : forme 147">
                <a:extLst>
                  <a:ext uri="{FF2B5EF4-FFF2-40B4-BE49-F238E27FC236}">
                    <a16:creationId xmlns:a16="http://schemas.microsoft.com/office/drawing/2014/main" id="{C9BC095B-7695-4C4E-8D9A-A38FC6A04BD6}"/>
                  </a:ext>
                </a:extLst>
              </p:cNvPr>
              <p:cNvSpPr/>
              <p:nvPr/>
            </p:nvSpPr>
            <p:spPr>
              <a:xfrm>
                <a:off x="3553257" y="2382774"/>
                <a:ext cx="426844" cy="28490"/>
              </a:xfrm>
              <a:custGeom>
                <a:avLst/>
                <a:gdLst>
                  <a:gd name="connsiteX0" fmla="*/ 0 w 426844"/>
                  <a:gd name="connsiteY0" fmla="*/ 0 h 28490"/>
                  <a:gd name="connsiteX1" fmla="*/ 426845 w 426844"/>
                  <a:gd name="connsiteY1" fmla="*/ 0 h 28490"/>
                  <a:gd name="connsiteX2" fmla="*/ 426845 w 426844"/>
                  <a:gd name="connsiteY2" fmla="*/ 28490 h 28490"/>
                  <a:gd name="connsiteX3" fmla="*/ 0 w 426844"/>
                  <a:gd name="connsiteY3" fmla="*/ 28490 h 28490"/>
                </a:gdLst>
                <a:ahLst/>
                <a:cxnLst>
                  <a:cxn ang="0">
                    <a:pos x="connsiteX0" y="connsiteY0"/>
                  </a:cxn>
                  <a:cxn ang="0">
                    <a:pos x="connsiteX1" y="connsiteY1"/>
                  </a:cxn>
                  <a:cxn ang="0">
                    <a:pos x="connsiteX2" y="connsiteY2"/>
                  </a:cxn>
                  <a:cxn ang="0">
                    <a:pos x="connsiteX3" y="connsiteY3"/>
                  </a:cxn>
                </a:cxnLst>
                <a:rect l="l" t="t" r="r" b="b"/>
                <a:pathLst>
                  <a:path w="426844" h="28490">
                    <a:moveTo>
                      <a:pt x="0" y="0"/>
                    </a:moveTo>
                    <a:lnTo>
                      <a:pt x="426845" y="0"/>
                    </a:lnTo>
                    <a:lnTo>
                      <a:pt x="426845"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49" name="Forme libre : forme 148">
                <a:extLst>
                  <a:ext uri="{FF2B5EF4-FFF2-40B4-BE49-F238E27FC236}">
                    <a16:creationId xmlns:a16="http://schemas.microsoft.com/office/drawing/2014/main" id="{9D9C12F5-4D88-45FE-906C-7356B553E8D5}"/>
                  </a:ext>
                </a:extLst>
              </p:cNvPr>
              <p:cNvSpPr/>
              <p:nvPr/>
            </p:nvSpPr>
            <p:spPr>
              <a:xfrm>
                <a:off x="3553257" y="2461885"/>
                <a:ext cx="467799" cy="28490"/>
              </a:xfrm>
              <a:custGeom>
                <a:avLst/>
                <a:gdLst>
                  <a:gd name="connsiteX0" fmla="*/ 0 w 467799"/>
                  <a:gd name="connsiteY0" fmla="*/ 0 h 28490"/>
                  <a:gd name="connsiteX1" fmla="*/ 467799 w 467799"/>
                  <a:gd name="connsiteY1" fmla="*/ 0 h 28490"/>
                  <a:gd name="connsiteX2" fmla="*/ 467799 w 467799"/>
                  <a:gd name="connsiteY2" fmla="*/ 28490 h 28490"/>
                  <a:gd name="connsiteX3" fmla="*/ 0 w 467799"/>
                  <a:gd name="connsiteY3" fmla="*/ 28490 h 28490"/>
                </a:gdLst>
                <a:ahLst/>
                <a:cxnLst>
                  <a:cxn ang="0">
                    <a:pos x="connsiteX0" y="connsiteY0"/>
                  </a:cxn>
                  <a:cxn ang="0">
                    <a:pos x="connsiteX1" y="connsiteY1"/>
                  </a:cxn>
                  <a:cxn ang="0">
                    <a:pos x="connsiteX2" y="connsiteY2"/>
                  </a:cxn>
                  <a:cxn ang="0">
                    <a:pos x="connsiteX3" y="connsiteY3"/>
                  </a:cxn>
                </a:cxnLst>
                <a:rect l="l" t="t" r="r" b="b"/>
                <a:pathLst>
                  <a:path w="467799" h="28490">
                    <a:moveTo>
                      <a:pt x="0" y="0"/>
                    </a:moveTo>
                    <a:lnTo>
                      <a:pt x="467799" y="0"/>
                    </a:lnTo>
                    <a:lnTo>
                      <a:pt x="467799"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50" name="Forme libre : forme 149">
                <a:extLst>
                  <a:ext uri="{FF2B5EF4-FFF2-40B4-BE49-F238E27FC236}">
                    <a16:creationId xmlns:a16="http://schemas.microsoft.com/office/drawing/2014/main" id="{DC1303E3-121E-4DCB-B986-08B75E03CA57}"/>
                  </a:ext>
                </a:extLst>
              </p:cNvPr>
              <p:cNvSpPr/>
              <p:nvPr/>
            </p:nvSpPr>
            <p:spPr>
              <a:xfrm>
                <a:off x="3553257" y="2541251"/>
                <a:ext cx="354601" cy="28490"/>
              </a:xfrm>
              <a:custGeom>
                <a:avLst/>
                <a:gdLst>
                  <a:gd name="connsiteX0" fmla="*/ 0 w 354601"/>
                  <a:gd name="connsiteY0" fmla="*/ 0 h 28490"/>
                  <a:gd name="connsiteX1" fmla="*/ 354601 w 354601"/>
                  <a:gd name="connsiteY1" fmla="*/ 0 h 28490"/>
                  <a:gd name="connsiteX2" fmla="*/ 354601 w 354601"/>
                  <a:gd name="connsiteY2" fmla="*/ 28490 h 28490"/>
                  <a:gd name="connsiteX3" fmla="*/ 0 w 35460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54601" h="28490">
                    <a:moveTo>
                      <a:pt x="0" y="0"/>
                    </a:moveTo>
                    <a:lnTo>
                      <a:pt x="354601" y="0"/>
                    </a:lnTo>
                    <a:lnTo>
                      <a:pt x="354601"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51" name="Forme libre : forme 150">
                <a:extLst>
                  <a:ext uri="{FF2B5EF4-FFF2-40B4-BE49-F238E27FC236}">
                    <a16:creationId xmlns:a16="http://schemas.microsoft.com/office/drawing/2014/main" id="{8A8D3DEE-6B7E-4B27-A5B1-98574E070EE8}"/>
                  </a:ext>
                </a:extLst>
              </p:cNvPr>
              <p:cNvSpPr/>
              <p:nvPr/>
            </p:nvSpPr>
            <p:spPr>
              <a:xfrm>
                <a:off x="4246689" y="2382774"/>
                <a:ext cx="393521" cy="28490"/>
              </a:xfrm>
              <a:custGeom>
                <a:avLst/>
                <a:gdLst>
                  <a:gd name="connsiteX0" fmla="*/ 0 w 393521"/>
                  <a:gd name="connsiteY0" fmla="*/ 0 h 28490"/>
                  <a:gd name="connsiteX1" fmla="*/ 393521 w 393521"/>
                  <a:gd name="connsiteY1" fmla="*/ 0 h 28490"/>
                  <a:gd name="connsiteX2" fmla="*/ 393521 w 393521"/>
                  <a:gd name="connsiteY2" fmla="*/ 28490 h 28490"/>
                  <a:gd name="connsiteX3" fmla="*/ 0 w 39352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93521" h="28490">
                    <a:moveTo>
                      <a:pt x="0" y="0"/>
                    </a:moveTo>
                    <a:lnTo>
                      <a:pt x="393521" y="0"/>
                    </a:lnTo>
                    <a:lnTo>
                      <a:pt x="393521"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52" name="Forme libre : forme 151">
                <a:extLst>
                  <a:ext uri="{FF2B5EF4-FFF2-40B4-BE49-F238E27FC236}">
                    <a16:creationId xmlns:a16="http://schemas.microsoft.com/office/drawing/2014/main" id="{3A278240-1A9B-40C6-93E5-4E3EB5755896}"/>
                  </a:ext>
                </a:extLst>
              </p:cNvPr>
              <p:cNvSpPr/>
              <p:nvPr/>
            </p:nvSpPr>
            <p:spPr>
              <a:xfrm>
                <a:off x="4246689" y="2461885"/>
                <a:ext cx="317971" cy="28490"/>
              </a:xfrm>
              <a:custGeom>
                <a:avLst/>
                <a:gdLst>
                  <a:gd name="connsiteX0" fmla="*/ 0 w 317971"/>
                  <a:gd name="connsiteY0" fmla="*/ 0 h 28490"/>
                  <a:gd name="connsiteX1" fmla="*/ 317971 w 317971"/>
                  <a:gd name="connsiteY1" fmla="*/ 0 h 28490"/>
                  <a:gd name="connsiteX2" fmla="*/ 317971 w 317971"/>
                  <a:gd name="connsiteY2" fmla="*/ 28490 h 28490"/>
                  <a:gd name="connsiteX3" fmla="*/ 0 w 31797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17971" h="28490">
                    <a:moveTo>
                      <a:pt x="0" y="0"/>
                    </a:moveTo>
                    <a:lnTo>
                      <a:pt x="317971" y="0"/>
                    </a:lnTo>
                    <a:lnTo>
                      <a:pt x="317971"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53" name="Forme libre : forme 152">
                <a:extLst>
                  <a:ext uri="{FF2B5EF4-FFF2-40B4-BE49-F238E27FC236}">
                    <a16:creationId xmlns:a16="http://schemas.microsoft.com/office/drawing/2014/main" id="{5FED9955-2165-446C-BBDD-390E547EF53D}"/>
                  </a:ext>
                </a:extLst>
              </p:cNvPr>
              <p:cNvSpPr/>
              <p:nvPr/>
            </p:nvSpPr>
            <p:spPr>
              <a:xfrm>
                <a:off x="4246689" y="2541251"/>
                <a:ext cx="354855" cy="28490"/>
              </a:xfrm>
              <a:custGeom>
                <a:avLst/>
                <a:gdLst>
                  <a:gd name="connsiteX0" fmla="*/ 0 w 354855"/>
                  <a:gd name="connsiteY0" fmla="*/ 0 h 28490"/>
                  <a:gd name="connsiteX1" fmla="*/ 354856 w 354855"/>
                  <a:gd name="connsiteY1" fmla="*/ 0 h 28490"/>
                  <a:gd name="connsiteX2" fmla="*/ 354856 w 354855"/>
                  <a:gd name="connsiteY2" fmla="*/ 28490 h 28490"/>
                  <a:gd name="connsiteX3" fmla="*/ 0 w 354855"/>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54855" h="28490">
                    <a:moveTo>
                      <a:pt x="0" y="0"/>
                    </a:moveTo>
                    <a:lnTo>
                      <a:pt x="354856" y="0"/>
                    </a:lnTo>
                    <a:lnTo>
                      <a:pt x="354856"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54" name="Forme libre : forme 153">
                <a:extLst>
                  <a:ext uri="{FF2B5EF4-FFF2-40B4-BE49-F238E27FC236}">
                    <a16:creationId xmlns:a16="http://schemas.microsoft.com/office/drawing/2014/main" id="{1E354685-0935-4CA8-8161-3AD873BEC4F5}"/>
                  </a:ext>
                </a:extLst>
              </p:cNvPr>
              <p:cNvSpPr/>
              <p:nvPr/>
            </p:nvSpPr>
            <p:spPr>
              <a:xfrm>
                <a:off x="3553257" y="2615783"/>
                <a:ext cx="408274" cy="28490"/>
              </a:xfrm>
              <a:custGeom>
                <a:avLst/>
                <a:gdLst>
                  <a:gd name="connsiteX0" fmla="*/ 0 w 408274"/>
                  <a:gd name="connsiteY0" fmla="*/ 0 h 28490"/>
                  <a:gd name="connsiteX1" fmla="*/ 408275 w 408274"/>
                  <a:gd name="connsiteY1" fmla="*/ 0 h 28490"/>
                  <a:gd name="connsiteX2" fmla="*/ 408275 w 408274"/>
                  <a:gd name="connsiteY2" fmla="*/ 28490 h 28490"/>
                  <a:gd name="connsiteX3" fmla="*/ 0 w 408274"/>
                  <a:gd name="connsiteY3" fmla="*/ 28490 h 28490"/>
                </a:gdLst>
                <a:ahLst/>
                <a:cxnLst>
                  <a:cxn ang="0">
                    <a:pos x="connsiteX0" y="connsiteY0"/>
                  </a:cxn>
                  <a:cxn ang="0">
                    <a:pos x="connsiteX1" y="connsiteY1"/>
                  </a:cxn>
                  <a:cxn ang="0">
                    <a:pos x="connsiteX2" y="connsiteY2"/>
                  </a:cxn>
                  <a:cxn ang="0">
                    <a:pos x="connsiteX3" y="connsiteY3"/>
                  </a:cxn>
                </a:cxnLst>
                <a:rect l="l" t="t" r="r" b="b"/>
                <a:pathLst>
                  <a:path w="408274" h="28490">
                    <a:moveTo>
                      <a:pt x="0" y="0"/>
                    </a:moveTo>
                    <a:lnTo>
                      <a:pt x="408275" y="0"/>
                    </a:lnTo>
                    <a:lnTo>
                      <a:pt x="408275"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55" name="Forme libre : forme 154">
                <a:extLst>
                  <a:ext uri="{FF2B5EF4-FFF2-40B4-BE49-F238E27FC236}">
                    <a16:creationId xmlns:a16="http://schemas.microsoft.com/office/drawing/2014/main" id="{69009543-C477-464E-8D32-24662D7B1F71}"/>
                  </a:ext>
                </a:extLst>
              </p:cNvPr>
              <p:cNvSpPr/>
              <p:nvPr/>
            </p:nvSpPr>
            <p:spPr>
              <a:xfrm>
                <a:off x="3553257" y="2694895"/>
                <a:ext cx="467799" cy="28490"/>
              </a:xfrm>
              <a:custGeom>
                <a:avLst/>
                <a:gdLst>
                  <a:gd name="connsiteX0" fmla="*/ 0 w 467799"/>
                  <a:gd name="connsiteY0" fmla="*/ 0 h 28490"/>
                  <a:gd name="connsiteX1" fmla="*/ 467799 w 467799"/>
                  <a:gd name="connsiteY1" fmla="*/ 0 h 28490"/>
                  <a:gd name="connsiteX2" fmla="*/ 467799 w 467799"/>
                  <a:gd name="connsiteY2" fmla="*/ 28490 h 28490"/>
                  <a:gd name="connsiteX3" fmla="*/ 0 w 467799"/>
                  <a:gd name="connsiteY3" fmla="*/ 28490 h 28490"/>
                </a:gdLst>
                <a:ahLst/>
                <a:cxnLst>
                  <a:cxn ang="0">
                    <a:pos x="connsiteX0" y="connsiteY0"/>
                  </a:cxn>
                  <a:cxn ang="0">
                    <a:pos x="connsiteX1" y="connsiteY1"/>
                  </a:cxn>
                  <a:cxn ang="0">
                    <a:pos x="connsiteX2" y="connsiteY2"/>
                  </a:cxn>
                  <a:cxn ang="0">
                    <a:pos x="connsiteX3" y="connsiteY3"/>
                  </a:cxn>
                </a:cxnLst>
                <a:rect l="l" t="t" r="r" b="b"/>
                <a:pathLst>
                  <a:path w="467799" h="28490">
                    <a:moveTo>
                      <a:pt x="0" y="0"/>
                    </a:moveTo>
                    <a:lnTo>
                      <a:pt x="467799" y="0"/>
                    </a:lnTo>
                    <a:lnTo>
                      <a:pt x="467799"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56" name="Forme libre : forme 155">
                <a:extLst>
                  <a:ext uri="{FF2B5EF4-FFF2-40B4-BE49-F238E27FC236}">
                    <a16:creationId xmlns:a16="http://schemas.microsoft.com/office/drawing/2014/main" id="{322BE6B6-4407-4E0B-9F90-36D36A8B3036}"/>
                  </a:ext>
                </a:extLst>
              </p:cNvPr>
              <p:cNvSpPr/>
              <p:nvPr/>
            </p:nvSpPr>
            <p:spPr>
              <a:xfrm>
                <a:off x="3553257" y="2774260"/>
                <a:ext cx="249543" cy="28490"/>
              </a:xfrm>
              <a:custGeom>
                <a:avLst/>
                <a:gdLst>
                  <a:gd name="connsiteX0" fmla="*/ 0 w 249543"/>
                  <a:gd name="connsiteY0" fmla="*/ 0 h 28490"/>
                  <a:gd name="connsiteX1" fmla="*/ 249544 w 249543"/>
                  <a:gd name="connsiteY1" fmla="*/ 0 h 28490"/>
                  <a:gd name="connsiteX2" fmla="*/ 249544 w 249543"/>
                  <a:gd name="connsiteY2" fmla="*/ 28490 h 28490"/>
                  <a:gd name="connsiteX3" fmla="*/ 0 w 249543"/>
                  <a:gd name="connsiteY3" fmla="*/ 28490 h 28490"/>
                </a:gdLst>
                <a:ahLst/>
                <a:cxnLst>
                  <a:cxn ang="0">
                    <a:pos x="connsiteX0" y="connsiteY0"/>
                  </a:cxn>
                  <a:cxn ang="0">
                    <a:pos x="connsiteX1" y="connsiteY1"/>
                  </a:cxn>
                  <a:cxn ang="0">
                    <a:pos x="connsiteX2" y="connsiteY2"/>
                  </a:cxn>
                  <a:cxn ang="0">
                    <a:pos x="connsiteX3" y="connsiteY3"/>
                  </a:cxn>
                </a:cxnLst>
                <a:rect l="l" t="t" r="r" b="b"/>
                <a:pathLst>
                  <a:path w="249543" h="28490">
                    <a:moveTo>
                      <a:pt x="0" y="0"/>
                    </a:moveTo>
                    <a:lnTo>
                      <a:pt x="249544" y="0"/>
                    </a:lnTo>
                    <a:lnTo>
                      <a:pt x="249544"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57" name="Forme libre : forme 156">
                <a:extLst>
                  <a:ext uri="{FF2B5EF4-FFF2-40B4-BE49-F238E27FC236}">
                    <a16:creationId xmlns:a16="http://schemas.microsoft.com/office/drawing/2014/main" id="{FFC73D46-1D2E-4DE1-B903-5A4190527D11}"/>
                  </a:ext>
                </a:extLst>
              </p:cNvPr>
              <p:cNvSpPr/>
              <p:nvPr/>
            </p:nvSpPr>
            <p:spPr>
              <a:xfrm>
                <a:off x="4246689" y="2620617"/>
                <a:ext cx="393521" cy="28490"/>
              </a:xfrm>
              <a:custGeom>
                <a:avLst/>
                <a:gdLst>
                  <a:gd name="connsiteX0" fmla="*/ 0 w 393521"/>
                  <a:gd name="connsiteY0" fmla="*/ 0 h 28490"/>
                  <a:gd name="connsiteX1" fmla="*/ 393521 w 393521"/>
                  <a:gd name="connsiteY1" fmla="*/ 0 h 28490"/>
                  <a:gd name="connsiteX2" fmla="*/ 393521 w 393521"/>
                  <a:gd name="connsiteY2" fmla="*/ 28490 h 28490"/>
                  <a:gd name="connsiteX3" fmla="*/ 0 w 39352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93521" h="28490">
                    <a:moveTo>
                      <a:pt x="0" y="0"/>
                    </a:moveTo>
                    <a:lnTo>
                      <a:pt x="393521" y="0"/>
                    </a:lnTo>
                    <a:lnTo>
                      <a:pt x="393521"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58" name="Forme libre : forme 157">
                <a:extLst>
                  <a:ext uri="{FF2B5EF4-FFF2-40B4-BE49-F238E27FC236}">
                    <a16:creationId xmlns:a16="http://schemas.microsoft.com/office/drawing/2014/main" id="{1A357D44-3D79-4346-8507-2B1A86D1CE3C}"/>
                  </a:ext>
                </a:extLst>
              </p:cNvPr>
              <p:cNvSpPr/>
              <p:nvPr/>
            </p:nvSpPr>
            <p:spPr>
              <a:xfrm>
                <a:off x="4246689" y="2699728"/>
                <a:ext cx="317971" cy="28490"/>
              </a:xfrm>
              <a:custGeom>
                <a:avLst/>
                <a:gdLst>
                  <a:gd name="connsiteX0" fmla="*/ 0 w 317971"/>
                  <a:gd name="connsiteY0" fmla="*/ 0 h 28490"/>
                  <a:gd name="connsiteX1" fmla="*/ 317971 w 317971"/>
                  <a:gd name="connsiteY1" fmla="*/ 0 h 28490"/>
                  <a:gd name="connsiteX2" fmla="*/ 317971 w 317971"/>
                  <a:gd name="connsiteY2" fmla="*/ 28490 h 28490"/>
                  <a:gd name="connsiteX3" fmla="*/ 0 w 317971"/>
                  <a:gd name="connsiteY3" fmla="*/ 28490 h 28490"/>
                </a:gdLst>
                <a:ahLst/>
                <a:cxnLst>
                  <a:cxn ang="0">
                    <a:pos x="connsiteX0" y="connsiteY0"/>
                  </a:cxn>
                  <a:cxn ang="0">
                    <a:pos x="connsiteX1" y="connsiteY1"/>
                  </a:cxn>
                  <a:cxn ang="0">
                    <a:pos x="connsiteX2" y="connsiteY2"/>
                  </a:cxn>
                  <a:cxn ang="0">
                    <a:pos x="connsiteX3" y="connsiteY3"/>
                  </a:cxn>
                </a:cxnLst>
                <a:rect l="l" t="t" r="r" b="b"/>
                <a:pathLst>
                  <a:path w="317971" h="28490">
                    <a:moveTo>
                      <a:pt x="0" y="0"/>
                    </a:moveTo>
                    <a:lnTo>
                      <a:pt x="317971" y="0"/>
                    </a:lnTo>
                    <a:lnTo>
                      <a:pt x="317971" y="28490"/>
                    </a:lnTo>
                    <a:lnTo>
                      <a:pt x="0" y="28490"/>
                    </a:lnTo>
                    <a:close/>
                  </a:path>
                </a:pathLst>
              </a:custGeom>
              <a:solidFill>
                <a:srgbClr val="CCCCCC"/>
              </a:solidFill>
              <a:ln w="2536" cap="flat">
                <a:noFill/>
                <a:prstDash val="solid"/>
                <a:miter/>
              </a:ln>
            </p:spPr>
            <p:txBody>
              <a:bodyPr rtlCol="0" anchor="ctr"/>
              <a:lstStyle/>
              <a:p>
                <a:endParaRPr lang="en-BE" sz="1200">
                  <a:latin typeface="Trebuchet MS" panose="020B0603020202020204" pitchFamily="34" charset="0"/>
                </a:endParaRPr>
              </a:p>
            </p:txBody>
          </p:sp>
          <p:sp>
            <p:nvSpPr>
              <p:cNvPr id="159" name="Espace réservé du contenu 3">
                <a:extLst>
                  <a:ext uri="{FF2B5EF4-FFF2-40B4-BE49-F238E27FC236}">
                    <a16:creationId xmlns:a16="http://schemas.microsoft.com/office/drawing/2014/main" id="{12558C08-3F4A-43F0-A0A2-61DAE1B682CF}"/>
                  </a:ext>
                </a:extLst>
              </p:cNvPr>
              <p:cNvSpPr txBox="1">
                <a:spLocks/>
              </p:cNvSpPr>
              <p:nvPr/>
            </p:nvSpPr>
            <p:spPr>
              <a:xfrm>
                <a:off x="3340951" y="1663550"/>
                <a:ext cx="1618012" cy="265940"/>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fr-FR" b="1" cap="all">
                    <a:solidFill>
                      <a:srgbClr val="00A6F7"/>
                    </a:solidFill>
                    <a:latin typeface="Trebuchet MS" panose="020B0603020202020204" pitchFamily="34" charset="0"/>
                    <a:cs typeface="Calibri" panose="020F0502020204030204" pitchFamily="34" charset="0"/>
                  </a:rPr>
                  <a:t>taxes</a:t>
                </a:r>
              </a:p>
            </p:txBody>
          </p:sp>
        </p:grpSp>
        <p:pic>
          <p:nvPicPr>
            <p:cNvPr id="126" name="Graphique 125">
              <a:extLst>
                <a:ext uri="{FF2B5EF4-FFF2-40B4-BE49-F238E27FC236}">
                  <a16:creationId xmlns:a16="http://schemas.microsoft.com/office/drawing/2014/main" id="{E7BE1C45-EC87-4F2B-811D-7665EED67078}"/>
                </a:ext>
              </a:extLst>
            </p:cNvPr>
            <p:cNvPicPr>
              <a:picLocks noChangeAspect="1"/>
            </p:cNvPicPr>
            <p:nvPr/>
          </p:nvPicPr>
          <p:blipFill>
            <a:blip r:embed="rId4"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rot="19947253">
              <a:off x="1193531" y="2168643"/>
              <a:ext cx="989319" cy="529913"/>
            </a:xfrm>
            <a:prstGeom prst="rect">
              <a:avLst/>
            </a:prstGeom>
          </p:spPr>
        </p:pic>
      </p:grpSp>
      <p:sp>
        <p:nvSpPr>
          <p:cNvPr id="173" name="Rectangle 172">
            <a:extLst>
              <a:ext uri="{FF2B5EF4-FFF2-40B4-BE49-F238E27FC236}">
                <a16:creationId xmlns:a16="http://schemas.microsoft.com/office/drawing/2014/main" id="{089010D1-4CC3-4E83-A2C9-A255ECDB8FF0}"/>
              </a:ext>
            </a:extLst>
          </p:cNvPr>
          <p:cNvSpPr/>
          <p:nvPr/>
        </p:nvSpPr>
        <p:spPr>
          <a:xfrm>
            <a:off x="2959793" y="1461867"/>
            <a:ext cx="1495562" cy="234213"/>
          </a:xfrm>
          <a:prstGeom prst="rect">
            <a:avLst/>
          </a:prstGeom>
          <a:solidFill>
            <a:srgbClr val="7F7F7F">
              <a:alpha val="69804"/>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fr-BE" sz="1050" b="1">
                <a:latin typeface="Trebuchet MS" panose="020B0603020202020204" pitchFamily="34" charset="0"/>
              </a:rPr>
              <a:t>Pour qui ?</a:t>
            </a:r>
          </a:p>
        </p:txBody>
      </p:sp>
      <p:sp>
        <p:nvSpPr>
          <p:cNvPr id="186" name="Espace réservé du contenu 3">
            <a:extLst>
              <a:ext uri="{FF2B5EF4-FFF2-40B4-BE49-F238E27FC236}">
                <a16:creationId xmlns:a16="http://schemas.microsoft.com/office/drawing/2014/main" id="{9610EF18-D458-4310-8969-767B81B79DF5}"/>
              </a:ext>
            </a:extLst>
          </p:cNvPr>
          <p:cNvSpPr txBox="1">
            <a:spLocks/>
          </p:cNvSpPr>
          <p:nvPr/>
        </p:nvSpPr>
        <p:spPr>
          <a:xfrm>
            <a:off x="4413785" y="1441433"/>
            <a:ext cx="4252611" cy="275079"/>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fr-BE" sz="1050" b="1">
                <a:solidFill>
                  <a:srgbClr val="FF7351"/>
                </a:solidFill>
                <a:latin typeface="Trebuchet MS" panose="020B0603020202020204" pitchFamily="34" charset="0"/>
              </a:rPr>
              <a:t>Bailleurs, particuliers ou personnes morales de droit privé</a:t>
            </a:r>
            <a:endParaRPr lang="fr-FR" sz="1050" b="1">
              <a:solidFill>
                <a:srgbClr val="FF7351"/>
              </a:solidFill>
              <a:latin typeface="Trebuchet MS" panose="020B0603020202020204" pitchFamily="34" charset="0"/>
            </a:endParaRPr>
          </a:p>
        </p:txBody>
      </p:sp>
      <p:sp>
        <p:nvSpPr>
          <p:cNvPr id="188" name="Rectangle 187">
            <a:extLst>
              <a:ext uri="{FF2B5EF4-FFF2-40B4-BE49-F238E27FC236}">
                <a16:creationId xmlns:a16="http://schemas.microsoft.com/office/drawing/2014/main" id="{92AA8E7A-8253-4235-A4EA-F29985808B57}"/>
              </a:ext>
            </a:extLst>
          </p:cNvPr>
          <p:cNvSpPr/>
          <p:nvPr/>
        </p:nvSpPr>
        <p:spPr>
          <a:xfrm>
            <a:off x="2953808" y="1899288"/>
            <a:ext cx="1495562" cy="234213"/>
          </a:xfrm>
          <a:prstGeom prst="rect">
            <a:avLst/>
          </a:prstGeom>
          <a:solidFill>
            <a:srgbClr val="7F7F7F">
              <a:alpha val="69804"/>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fr-BE" sz="1050" b="1">
                <a:latin typeface="Trebuchet MS" panose="020B0603020202020204" pitchFamily="34" charset="0"/>
              </a:rPr>
              <a:t>Pour quoi ?</a:t>
            </a:r>
          </a:p>
        </p:txBody>
      </p:sp>
      <p:sp>
        <p:nvSpPr>
          <p:cNvPr id="189" name="Espace réservé du contenu 3">
            <a:extLst>
              <a:ext uri="{FF2B5EF4-FFF2-40B4-BE49-F238E27FC236}">
                <a16:creationId xmlns:a16="http://schemas.microsoft.com/office/drawing/2014/main" id="{B0EC5F51-9E8B-4537-9E37-3D2118967DED}"/>
              </a:ext>
            </a:extLst>
          </p:cNvPr>
          <p:cNvSpPr txBox="1">
            <a:spLocks/>
          </p:cNvSpPr>
          <p:nvPr/>
        </p:nvSpPr>
        <p:spPr>
          <a:xfrm>
            <a:off x="4413785" y="1880241"/>
            <a:ext cx="4258596" cy="275079"/>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fr-BE" sz="1050" b="1">
                <a:solidFill>
                  <a:srgbClr val="FF7351"/>
                </a:solidFill>
                <a:latin typeface="Trebuchet MS" panose="020B0603020202020204" pitchFamily="34" charset="0"/>
              </a:rPr>
              <a:t>Abandons de loyer consentis aux entreprises locataires qui : </a:t>
            </a:r>
            <a:endParaRPr lang="fr-FR" sz="1050">
              <a:solidFill>
                <a:srgbClr val="FF7351"/>
              </a:solidFill>
              <a:latin typeface="Trebuchet MS" panose="020B0603020202020204" pitchFamily="34" charset="0"/>
            </a:endParaRPr>
          </a:p>
        </p:txBody>
      </p:sp>
      <p:sp>
        <p:nvSpPr>
          <p:cNvPr id="190" name="Espace réservé du contenu 3">
            <a:extLst>
              <a:ext uri="{FF2B5EF4-FFF2-40B4-BE49-F238E27FC236}">
                <a16:creationId xmlns:a16="http://schemas.microsoft.com/office/drawing/2014/main" id="{0B466FBF-8215-4871-B47B-275F663E83BE}"/>
              </a:ext>
            </a:extLst>
          </p:cNvPr>
          <p:cNvSpPr txBox="1">
            <a:spLocks/>
          </p:cNvSpPr>
          <p:nvPr/>
        </p:nvSpPr>
        <p:spPr>
          <a:xfrm>
            <a:off x="2950670" y="2143609"/>
            <a:ext cx="5355310" cy="986406"/>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louent des locaux faisant l’objet d’une interdiction d’accueil du public au cours de la période de confinement (du 30 octobre au 15 décembre 2020) ou exercent leur activité principale dans les secteurs particulièrement touchés par la crise actuelle</a:t>
            </a:r>
          </a:p>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emploient moins de 5 000 salariés</a:t>
            </a:r>
          </a:p>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ne sont pas en difficulté au 31 décembre 2019</a:t>
            </a:r>
          </a:p>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ne sont pas en liquidation judiciaire au 1</a:t>
            </a:r>
            <a:r>
              <a:rPr lang="fr-BE" sz="900" baseline="30000">
                <a:solidFill>
                  <a:schemeClr val="bg1">
                    <a:lumMod val="50000"/>
                  </a:schemeClr>
                </a:solidFill>
                <a:latin typeface="Trebuchet MS" panose="020B0603020202020204" pitchFamily="34" charset="0"/>
              </a:rPr>
              <a:t>er</a:t>
            </a:r>
            <a:r>
              <a:rPr lang="fr-BE" sz="900">
                <a:solidFill>
                  <a:schemeClr val="bg1">
                    <a:lumMod val="50000"/>
                  </a:schemeClr>
                </a:solidFill>
                <a:latin typeface="Trebuchet MS" panose="020B0603020202020204" pitchFamily="34" charset="0"/>
              </a:rPr>
              <a:t> mars 2020</a:t>
            </a:r>
          </a:p>
        </p:txBody>
      </p:sp>
      <p:sp>
        <p:nvSpPr>
          <p:cNvPr id="197" name="Rectangle 196">
            <a:extLst>
              <a:ext uri="{FF2B5EF4-FFF2-40B4-BE49-F238E27FC236}">
                <a16:creationId xmlns:a16="http://schemas.microsoft.com/office/drawing/2014/main" id="{BDEF03C0-37DE-445A-9459-08BC0F252F1C}"/>
              </a:ext>
            </a:extLst>
          </p:cNvPr>
          <p:cNvSpPr/>
          <p:nvPr/>
        </p:nvSpPr>
        <p:spPr>
          <a:xfrm>
            <a:off x="2959793" y="3265438"/>
            <a:ext cx="1495562" cy="234213"/>
          </a:xfrm>
          <a:prstGeom prst="rect">
            <a:avLst/>
          </a:prstGeom>
          <a:solidFill>
            <a:srgbClr val="7F7F7F">
              <a:alpha val="69804"/>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fr-BE" sz="1050" b="1">
                <a:latin typeface="Trebuchet MS" panose="020B0603020202020204" pitchFamily="34" charset="0"/>
              </a:rPr>
              <a:t>Combien ?</a:t>
            </a:r>
          </a:p>
        </p:txBody>
      </p:sp>
      <p:sp>
        <p:nvSpPr>
          <p:cNvPr id="198" name="Espace réservé du contenu 3">
            <a:extLst>
              <a:ext uri="{FF2B5EF4-FFF2-40B4-BE49-F238E27FC236}">
                <a16:creationId xmlns:a16="http://schemas.microsoft.com/office/drawing/2014/main" id="{B78BEA6F-A34D-41C4-9EC0-98628E7E87BD}"/>
              </a:ext>
            </a:extLst>
          </p:cNvPr>
          <p:cNvSpPr txBox="1">
            <a:spLocks/>
          </p:cNvSpPr>
          <p:nvPr/>
        </p:nvSpPr>
        <p:spPr>
          <a:xfrm>
            <a:off x="2967863" y="3483417"/>
            <a:ext cx="2687874" cy="426622"/>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fr-BE" sz="1050" b="1">
                <a:solidFill>
                  <a:srgbClr val="FF7351"/>
                </a:solidFill>
                <a:latin typeface="Trebuchet MS" panose="020B0603020202020204" pitchFamily="34" charset="0"/>
              </a:rPr>
              <a:t>50 % de la somme totale des abandons ou renonciations de loyers</a:t>
            </a:r>
            <a:endParaRPr lang="fr-FR" sz="1050">
              <a:solidFill>
                <a:srgbClr val="FF7351"/>
              </a:solidFill>
              <a:latin typeface="Trebuchet MS" panose="020B0603020202020204" pitchFamily="34" charset="0"/>
            </a:endParaRPr>
          </a:p>
        </p:txBody>
      </p:sp>
      <p:sp>
        <p:nvSpPr>
          <p:cNvPr id="199" name="Espace réservé du contenu 3">
            <a:extLst>
              <a:ext uri="{FF2B5EF4-FFF2-40B4-BE49-F238E27FC236}">
                <a16:creationId xmlns:a16="http://schemas.microsoft.com/office/drawing/2014/main" id="{EF15F6C8-4621-422E-9147-1357DD703159}"/>
              </a:ext>
            </a:extLst>
          </p:cNvPr>
          <p:cNvSpPr txBox="1">
            <a:spLocks/>
          </p:cNvSpPr>
          <p:nvPr/>
        </p:nvSpPr>
        <p:spPr>
          <a:xfrm>
            <a:off x="2955642" y="3864293"/>
            <a:ext cx="2687875" cy="894708"/>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lgn="just">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Lorsque l’effectif de l’entreprise locataire est &gt; à 249 salariés, le montant de l’abandon de loyers est retenu dans la limite des 2/3 du montant du loyer prévu au bail </a:t>
            </a:r>
          </a:p>
        </p:txBody>
      </p:sp>
    </p:spTree>
    <p:extLst>
      <p:ext uri="{BB962C8B-B14F-4D97-AF65-F5344CB8AC3E}">
        <p14:creationId xmlns:p14="http://schemas.microsoft.com/office/powerpoint/2010/main" val="35606339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4"/>
                                        </p:tgtEl>
                                        <p:attrNameLst>
                                          <p:attrName>style.visibility</p:attrName>
                                        </p:attrNameLst>
                                      </p:cBhvr>
                                      <p:to>
                                        <p:strVal val="visible"/>
                                      </p:to>
                                    </p:set>
                                    <p:anim calcmode="lin" valueType="num">
                                      <p:cBhvr additive="base">
                                        <p:cTn id="7" dur="500" fill="hold"/>
                                        <p:tgtEl>
                                          <p:spTgt spid="124"/>
                                        </p:tgtEl>
                                        <p:attrNameLst>
                                          <p:attrName>ppt_x</p:attrName>
                                        </p:attrNameLst>
                                      </p:cBhvr>
                                      <p:tavLst>
                                        <p:tav tm="0">
                                          <p:val>
                                            <p:strVal val="#ppt_x"/>
                                          </p:val>
                                        </p:tav>
                                        <p:tav tm="100000">
                                          <p:val>
                                            <p:strVal val="#ppt_x"/>
                                          </p:val>
                                        </p:tav>
                                      </p:tavLst>
                                    </p:anim>
                                    <p:anim calcmode="lin" valueType="num">
                                      <p:cBhvr additive="base">
                                        <p:cTn id="8" dur="500" fill="hold"/>
                                        <p:tgtEl>
                                          <p:spTgt spid="12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37" presetClass="entr" presetSubtype="0" fill="hold" grpId="0" nodeType="afterEffect">
                                  <p:stCondLst>
                                    <p:cond delay="0"/>
                                  </p:stCondLst>
                                  <p:childTnLst>
                                    <p:set>
                                      <p:cBhvr>
                                        <p:cTn id="11" dur="1" fill="hold">
                                          <p:stCondLst>
                                            <p:cond delay="0"/>
                                          </p:stCondLst>
                                        </p:cTn>
                                        <p:tgtEl>
                                          <p:spTgt spid="160"/>
                                        </p:tgtEl>
                                        <p:attrNameLst>
                                          <p:attrName>style.visibility</p:attrName>
                                        </p:attrNameLst>
                                      </p:cBhvr>
                                      <p:to>
                                        <p:strVal val="visible"/>
                                      </p:to>
                                    </p:set>
                                    <p:animEffect transition="in" filter="fade">
                                      <p:cBhvr>
                                        <p:cTn id="12" dur="1000"/>
                                        <p:tgtEl>
                                          <p:spTgt spid="160"/>
                                        </p:tgtEl>
                                      </p:cBhvr>
                                    </p:animEffect>
                                    <p:anim calcmode="lin" valueType="num">
                                      <p:cBhvr>
                                        <p:cTn id="13" dur="1000" fill="hold"/>
                                        <p:tgtEl>
                                          <p:spTgt spid="160"/>
                                        </p:tgtEl>
                                        <p:attrNameLst>
                                          <p:attrName>ppt_x</p:attrName>
                                        </p:attrNameLst>
                                      </p:cBhvr>
                                      <p:tavLst>
                                        <p:tav tm="0">
                                          <p:val>
                                            <p:strVal val="#ppt_x"/>
                                          </p:val>
                                        </p:tav>
                                        <p:tav tm="100000">
                                          <p:val>
                                            <p:strVal val="#ppt_x"/>
                                          </p:val>
                                        </p:tav>
                                      </p:tavLst>
                                    </p:anim>
                                    <p:anim calcmode="lin" valueType="num">
                                      <p:cBhvr>
                                        <p:cTn id="14" dur="900" decel="100000" fill="hold"/>
                                        <p:tgtEl>
                                          <p:spTgt spid="160"/>
                                        </p:tgtEl>
                                        <p:attrNameLst>
                                          <p:attrName>ppt_y</p:attrName>
                                        </p:attrNameLst>
                                      </p:cBhvr>
                                      <p:tavLst>
                                        <p:tav tm="0">
                                          <p:val>
                                            <p:strVal val="#ppt_y+1"/>
                                          </p:val>
                                        </p:tav>
                                        <p:tav tm="100000">
                                          <p:val>
                                            <p:strVal val="#ppt_y-.03"/>
                                          </p:val>
                                        </p:tav>
                                      </p:tavLst>
                                    </p:anim>
                                    <p:anim calcmode="lin" valueType="num">
                                      <p:cBhvr>
                                        <p:cTn id="15" dur="100" accel="100000" fill="hold">
                                          <p:stCondLst>
                                            <p:cond delay="900"/>
                                          </p:stCondLst>
                                        </p:cTn>
                                        <p:tgtEl>
                                          <p:spTgt spid="160"/>
                                        </p:tgtEl>
                                        <p:attrNameLst>
                                          <p:attrName>ppt_y</p:attrName>
                                        </p:attrNameLst>
                                      </p:cBhvr>
                                      <p:tavLst>
                                        <p:tav tm="0">
                                          <p:val>
                                            <p:strVal val="#ppt_y-.03"/>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73"/>
                                        </p:tgtEl>
                                        <p:attrNameLst>
                                          <p:attrName>style.visibility</p:attrName>
                                        </p:attrNameLst>
                                      </p:cBhvr>
                                      <p:to>
                                        <p:strVal val="visible"/>
                                      </p:to>
                                    </p:set>
                                    <p:animEffect transition="in" filter="fade">
                                      <p:cBhvr>
                                        <p:cTn id="20" dur="1000"/>
                                        <p:tgtEl>
                                          <p:spTgt spid="173"/>
                                        </p:tgtEl>
                                      </p:cBhvr>
                                    </p:animEffect>
                                    <p:anim calcmode="lin" valueType="num">
                                      <p:cBhvr>
                                        <p:cTn id="21" dur="1000" fill="hold"/>
                                        <p:tgtEl>
                                          <p:spTgt spid="173"/>
                                        </p:tgtEl>
                                        <p:attrNameLst>
                                          <p:attrName>ppt_x</p:attrName>
                                        </p:attrNameLst>
                                      </p:cBhvr>
                                      <p:tavLst>
                                        <p:tav tm="0">
                                          <p:val>
                                            <p:strVal val="#ppt_x"/>
                                          </p:val>
                                        </p:tav>
                                        <p:tav tm="100000">
                                          <p:val>
                                            <p:strVal val="#ppt_x"/>
                                          </p:val>
                                        </p:tav>
                                      </p:tavLst>
                                    </p:anim>
                                    <p:anim calcmode="lin" valueType="num">
                                      <p:cBhvr>
                                        <p:cTn id="22" dur="1000" fill="hold"/>
                                        <p:tgtEl>
                                          <p:spTgt spid="173"/>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186">
                                            <p:txEl>
                                              <p:pRg st="0" end="0"/>
                                            </p:txEl>
                                          </p:spTgt>
                                        </p:tgtEl>
                                        <p:attrNameLst>
                                          <p:attrName>style.visibility</p:attrName>
                                        </p:attrNameLst>
                                      </p:cBhvr>
                                      <p:to>
                                        <p:strVal val="visible"/>
                                      </p:to>
                                    </p:set>
                                    <p:animEffect transition="in" filter="wipe(left)">
                                      <p:cBhvr>
                                        <p:cTn id="26" dur="1000"/>
                                        <p:tgtEl>
                                          <p:spTgt spid="186">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188"/>
                                        </p:tgtEl>
                                        <p:attrNameLst>
                                          <p:attrName>style.visibility</p:attrName>
                                        </p:attrNameLst>
                                      </p:cBhvr>
                                      <p:to>
                                        <p:strVal val="visible"/>
                                      </p:to>
                                    </p:set>
                                    <p:animEffect transition="in" filter="fade">
                                      <p:cBhvr>
                                        <p:cTn id="31" dur="1000"/>
                                        <p:tgtEl>
                                          <p:spTgt spid="188"/>
                                        </p:tgtEl>
                                      </p:cBhvr>
                                    </p:animEffect>
                                    <p:anim calcmode="lin" valueType="num">
                                      <p:cBhvr>
                                        <p:cTn id="32" dur="1000" fill="hold"/>
                                        <p:tgtEl>
                                          <p:spTgt spid="188"/>
                                        </p:tgtEl>
                                        <p:attrNameLst>
                                          <p:attrName>ppt_x</p:attrName>
                                        </p:attrNameLst>
                                      </p:cBhvr>
                                      <p:tavLst>
                                        <p:tav tm="0">
                                          <p:val>
                                            <p:strVal val="#ppt_x"/>
                                          </p:val>
                                        </p:tav>
                                        <p:tav tm="100000">
                                          <p:val>
                                            <p:strVal val="#ppt_x"/>
                                          </p:val>
                                        </p:tav>
                                      </p:tavLst>
                                    </p:anim>
                                    <p:anim calcmode="lin" valueType="num">
                                      <p:cBhvr>
                                        <p:cTn id="33" dur="1000" fill="hold"/>
                                        <p:tgtEl>
                                          <p:spTgt spid="188"/>
                                        </p:tgtEl>
                                        <p:attrNameLst>
                                          <p:attrName>ppt_y</p:attrName>
                                        </p:attrNameLst>
                                      </p:cBhvr>
                                      <p:tavLst>
                                        <p:tav tm="0">
                                          <p:val>
                                            <p:strVal val="#ppt_y+.1"/>
                                          </p:val>
                                        </p:tav>
                                        <p:tav tm="100000">
                                          <p:val>
                                            <p:strVal val="#ppt_y"/>
                                          </p:val>
                                        </p:tav>
                                      </p:tavLst>
                                    </p:anim>
                                  </p:childTnLst>
                                </p:cTn>
                              </p:par>
                            </p:childTnLst>
                          </p:cTn>
                        </p:par>
                        <p:par>
                          <p:cTn id="34" fill="hold">
                            <p:stCondLst>
                              <p:cond delay="1000"/>
                            </p:stCondLst>
                            <p:childTnLst>
                              <p:par>
                                <p:cTn id="35" presetID="22" presetClass="entr" presetSubtype="8" fill="hold" grpId="0" nodeType="afterEffect">
                                  <p:stCondLst>
                                    <p:cond delay="0"/>
                                  </p:stCondLst>
                                  <p:childTnLst>
                                    <p:set>
                                      <p:cBhvr>
                                        <p:cTn id="36" dur="1" fill="hold">
                                          <p:stCondLst>
                                            <p:cond delay="0"/>
                                          </p:stCondLst>
                                        </p:cTn>
                                        <p:tgtEl>
                                          <p:spTgt spid="189">
                                            <p:txEl>
                                              <p:pRg st="0" end="0"/>
                                            </p:txEl>
                                          </p:spTgt>
                                        </p:tgtEl>
                                        <p:attrNameLst>
                                          <p:attrName>style.visibility</p:attrName>
                                        </p:attrNameLst>
                                      </p:cBhvr>
                                      <p:to>
                                        <p:strVal val="visible"/>
                                      </p:to>
                                    </p:set>
                                    <p:animEffect transition="in" filter="wipe(left)">
                                      <p:cBhvr>
                                        <p:cTn id="37" dur="1000"/>
                                        <p:tgtEl>
                                          <p:spTgt spid="189">
                                            <p:txEl>
                                              <p:pRg st="0" end="0"/>
                                            </p:txEl>
                                          </p:spTgt>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190"/>
                                        </p:tgtEl>
                                        <p:attrNameLst>
                                          <p:attrName>style.visibility</p:attrName>
                                        </p:attrNameLst>
                                      </p:cBhvr>
                                      <p:to>
                                        <p:strVal val="visible"/>
                                      </p:to>
                                    </p:set>
                                    <p:animEffect transition="in" filter="fade">
                                      <p:cBhvr>
                                        <p:cTn id="41" dur="1000"/>
                                        <p:tgtEl>
                                          <p:spTgt spid="190"/>
                                        </p:tgtEl>
                                      </p:cBhvr>
                                    </p:animEffect>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grpId="0" nodeType="clickEffect">
                                  <p:stCondLst>
                                    <p:cond delay="0"/>
                                  </p:stCondLst>
                                  <p:childTnLst>
                                    <p:set>
                                      <p:cBhvr>
                                        <p:cTn id="45" dur="1" fill="hold">
                                          <p:stCondLst>
                                            <p:cond delay="0"/>
                                          </p:stCondLst>
                                        </p:cTn>
                                        <p:tgtEl>
                                          <p:spTgt spid="197"/>
                                        </p:tgtEl>
                                        <p:attrNameLst>
                                          <p:attrName>style.visibility</p:attrName>
                                        </p:attrNameLst>
                                      </p:cBhvr>
                                      <p:to>
                                        <p:strVal val="visible"/>
                                      </p:to>
                                    </p:set>
                                    <p:animEffect transition="in" filter="fade">
                                      <p:cBhvr>
                                        <p:cTn id="46" dur="1000"/>
                                        <p:tgtEl>
                                          <p:spTgt spid="197"/>
                                        </p:tgtEl>
                                      </p:cBhvr>
                                    </p:animEffect>
                                    <p:anim calcmode="lin" valueType="num">
                                      <p:cBhvr>
                                        <p:cTn id="47" dur="1000" fill="hold"/>
                                        <p:tgtEl>
                                          <p:spTgt spid="197"/>
                                        </p:tgtEl>
                                        <p:attrNameLst>
                                          <p:attrName>ppt_x</p:attrName>
                                        </p:attrNameLst>
                                      </p:cBhvr>
                                      <p:tavLst>
                                        <p:tav tm="0">
                                          <p:val>
                                            <p:strVal val="#ppt_x"/>
                                          </p:val>
                                        </p:tav>
                                        <p:tav tm="100000">
                                          <p:val>
                                            <p:strVal val="#ppt_x"/>
                                          </p:val>
                                        </p:tav>
                                      </p:tavLst>
                                    </p:anim>
                                    <p:anim calcmode="lin" valueType="num">
                                      <p:cBhvr>
                                        <p:cTn id="48" dur="1000" fill="hold"/>
                                        <p:tgtEl>
                                          <p:spTgt spid="197"/>
                                        </p:tgtEl>
                                        <p:attrNameLst>
                                          <p:attrName>ppt_y</p:attrName>
                                        </p:attrNameLst>
                                      </p:cBhvr>
                                      <p:tavLst>
                                        <p:tav tm="0">
                                          <p:val>
                                            <p:strVal val="#ppt_y+.1"/>
                                          </p:val>
                                        </p:tav>
                                        <p:tav tm="100000">
                                          <p:val>
                                            <p:strVal val="#ppt_y"/>
                                          </p:val>
                                        </p:tav>
                                      </p:tavLst>
                                    </p:anim>
                                  </p:childTnLst>
                                </p:cTn>
                              </p:par>
                            </p:childTnLst>
                          </p:cTn>
                        </p:par>
                        <p:par>
                          <p:cTn id="49" fill="hold">
                            <p:stCondLst>
                              <p:cond delay="1000"/>
                            </p:stCondLst>
                            <p:childTnLst>
                              <p:par>
                                <p:cTn id="50" presetID="22" presetClass="entr" presetSubtype="8" fill="hold" grpId="0" nodeType="afterEffect">
                                  <p:stCondLst>
                                    <p:cond delay="0"/>
                                  </p:stCondLst>
                                  <p:childTnLst>
                                    <p:set>
                                      <p:cBhvr>
                                        <p:cTn id="51" dur="1" fill="hold">
                                          <p:stCondLst>
                                            <p:cond delay="0"/>
                                          </p:stCondLst>
                                        </p:cTn>
                                        <p:tgtEl>
                                          <p:spTgt spid="198">
                                            <p:txEl>
                                              <p:pRg st="0" end="0"/>
                                            </p:txEl>
                                          </p:spTgt>
                                        </p:tgtEl>
                                        <p:attrNameLst>
                                          <p:attrName>style.visibility</p:attrName>
                                        </p:attrNameLst>
                                      </p:cBhvr>
                                      <p:to>
                                        <p:strVal val="visible"/>
                                      </p:to>
                                    </p:set>
                                    <p:animEffect transition="in" filter="wipe(left)">
                                      <p:cBhvr>
                                        <p:cTn id="52" dur="1000"/>
                                        <p:tgtEl>
                                          <p:spTgt spid="198">
                                            <p:txEl>
                                              <p:pRg st="0" end="0"/>
                                            </p:txEl>
                                          </p:spTgt>
                                        </p:tgtEl>
                                      </p:cBhvr>
                                    </p:animEffect>
                                  </p:childTnLst>
                                </p:cTn>
                              </p:par>
                            </p:childTnLst>
                          </p:cTn>
                        </p:par>
                        <p:par>
                          <p:cTn id="53" fill="hold">
                            <p:stCondLst>
                              <p:cond delay="2000"/>
                            </p:stCondLst>
                            <p:childTnLst>
                              <p:par>
                                <p:cTn id="54" presetID="10" presetClass="entr" presetSubtype="0" fill="hold" grpId="0" nodeType="afterEffect">
                                  <p:stCondLst>
                                    <p:cond delay="0"/>
                                  </p:stCondLst>
                                  <p:childTnLst>
                                    <p:set>
                                      <p:cBhvr>
                                        <p:cTn id="55" dur="1" fill="hold">
                                          <p:stCondLst>
                                            <p:cond delay="0"/>
                                          </p:stCondLst>
                                        </p:cTn>
                                        <p:tgtEl>
                                          <p:spTgt spid="199"/>
                                        </p:tgtEl>
                                        <p:attrNameLst>
                                          <p:attrName>style.visibility</p:attrName>
                                        </p:attrNameLst>
                                      </p:cBhvr>
                                      <p:to>
                                        <p:strVal val="visible"/>
                                      </p:to>
                                    </p:set>
                                    <p:animEffect transition="in" filter="fade">
                                      <p:cBhvr>
                                        <p:cTn id="56" dur="1000"/>
                                        <p:tgtEl>
                                          <p:spTgt spid="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0" grpId="0" animBg="1"/>
      <p:bldP spid="173" grpId="0" animBg="1"/>
      <p:bldP spid="186" grpId="0" build="p"/>
      <p:bldP spid="188" grpId="0" animBg="1"/>
      <p:bldP spid="189" grpId="0" build="p"/>
      <p:bldP spid="190" grpId="0"/>
      <p:bldP spid="197" grpId="0" animBg="1"/>
      <p:bldP spid="198" grpId="0" build="p"/>
      <p:bldP spid="199"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ectangle 284">
            <a:extLst>
              <a:ext uri="{FF2B5EF4-FFF2-40B4-BE49-F238E27FC236}">
                <a16:creationId xmlns:a16="http://schemas.microsoft.com/office/drawing/2014/main" id="{F9D398A7-BBC9-483F-B865-480C634A9CEE}"/>
              </a:ext>
            </a:extLst>
          </p:cNvPr>
          <p:cNvSpPr/>
          <p:nvPr/>
        </p:nvSpPr>
        <p:spPr>
          <a:xfrm>
            <a:off x="449624" y="1572816"/>
            <a:ext cx="4199258" cy="288884"/>
          </a:xfrm>
          <a:prstGeom prst="rect">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fr-BE" sz="1200">
                <a:latin typeface="Trebuchet MS" panose="020B0603020202020204" pitchFamily="34" charset="0"/>
              </a:rPr>
              <a:t>Aides versées par les régimes de retraite complémentaire</a:t>
            </a:r>
          </a:p>
        </p:txBody>
      </p:sp>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Focus sur les mesures en lien avec le coronavirus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Mesures fiscales</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4</a:t>
            </a:r>
          </a:p>
        </p:txBody>
      </p:sp>
      <p:grpSp>
        <p:nvGrpSpPr>
          <p:cNvPr id="54" name="Graphique 62">
            <a:extLst>
              <a:ext uri="{FF2B5EF4-FFF2-40B4-BE49-F238E27FC236}">
                <a16:creationId xmlns:a16="http://schemas.microsoft.com/office/drawing/2014/main" id="{8687CB3D-F145-4694-92FF-05DE3BD8F551}"/>
              </a:ext>
            </a:extLst>
          </p:cNvPr>
          <p:cNvGrpSpPr/>
          <p:nvPr/>
        </p:nvGrpSpPr>
        <p:grpSpPr>
          <a:xfrm>
            <a:off x="3439753" y="2535084"/>
            <a:ext cx="719491" cy="2497753"/>
            <a:chOff x="960934" y="2808276"/>
            <a:chExt cx="625241" cy="2170559"/>
          </a:xfrm>
          <a:effectLst>
            <a:outerShdw blurRad="50800" dist="38100" dir="2700000" algn="tl" rotWithShape="0">
              <a:prstClr val="black">
                <a:alpha val="40000"/>
              </a:prstClr>
            </a:outerShdw>
          </a:effectLst>
        </p:grpSpPr>
        <p:sp>
          <p:nvSpPr>
            <p:cNvPr id="55" name="Forme libre : forme 54">
              <a:extLst>
                <a:ext uri="{FF2B5EF4-FFF2-40B4-BE49-F238E27FC236}">
                  <a16:creationId xmlns:a16="http://schemas.microsoft.com/office/drawing/2014/main" id="{75575857-A4C3-407A-AD8D-4C9B33354A70}"/>
                </a:ext>
              </a:extLst>
            </p:cNvPr>
            <p:cNvSpPr/>
            <p:nvPr/>
          </p:nvSpPr>
          <p:spPr>
            <a:xfrm>
              <a:off x="1047191" y="3131140"/>
              <a:ext cx="388762" cy="737723"/>
            </a:xfrm>
            <a:custGeom>
              <a:avLst/>
              <a:gdLst>
                <a:gd name="connsiteX0" fmla="*/ 385382 w 388762"/>
                <a:gd name="connsiteY0" fmla="*/ 624458 h 737723"/>
                <a:gd name="connsiteX1" fmla="*/ 352421 w 388762"/>
                <a:gd name="connsiteY1" fmla="*/ 532167 h 737723"/>
                <a:gd name="connsiteX2" fmla="*/ 308074 w 388762"/>
                <a:gd name="connsiteY2" fmla="*/ 412909 h 737723"/>
                <a:gd name="connsiteX3" fmla="*/ 354818 w 388762"/>
                <a:gd name="connsiteY3" fmla="*/ 73113 h 737723"/>
                <a:gd name="connsiteX4" fmla="*/ 328450 w 388762"/>
                <a:gd name="connsiteY4" fmla="*/ 30564 h 737723"/>
                <a:gd name="connsiteX5" fmla="*/ 231964 w 388762"/>
                <a:gd name="connsiteY5" fmla="*/ 0 h 737723"/>
                <a:gd name="connsiteX6" fmla="*/ 184021 w 388762"/>
                <a:gd name="connsiteY6" fmla="*/ 0 h 737723"/>
                <a:gd name="connsiteX7" fmla="*/ 184021 w 388762"/>
                <a:gd name="connsiteY7" fmla="*/ 599 h 737723"/>
                <a:gd name="connsiteX8" fmla="*/ 184021 w 388762"/>
                <a:gd name="connsiteY8" fmla="*/ 0 h 737723"/>
                <a:gd name="connsiteX9" fmla="*/ 136078 w 388762"/>
                <a:gd name="connsiteY9" fmla="*/ 0 h 737723"/>
                <a:gd name="connsiteX10" fmla="*/ 39593 w 388762"/>
                <a:gd name="connsiteY10" fmla="*/ 30564 h 737723"/>
                <a:gd name="connsiteX11" fmla="*/ 13224 w 388762"/>
                <a:gd name="connsiteY11" fmla="*/ 73113 h 737723"/>
                <a:gd name="connsiteX12" fmla="*/ 59969 w 388762"/>
                <a:gd name="connsiteY12" fmla="*/ 412909 h 737723"/>
                <a:gd name="connsiteX13" fmla="*/ 36597 w 388762"/>
                <a:gd name="connsiteY13" fmla="*/ 532167 h 737723"/>
                <a:gd name="connsiteX14" fmla="*/ 3636 w 388762"/>
                <a:gd name="connsiteY14" fmla="*/ 624458 h 737723"/>
                <a:gd name="connsiteX15" fmla="*/ 194209 w 388762"/>
                <a:gd name="connsiteY15" fmla="*/ 737723 h 737723"/>
                <a:gd name="connsiteX16" fmla="*/ 194209 w 388762"/>
                <a:gd name="connsiteY16" fmla="*/ 737124 h 737723"/>
                <a:gd name="connsiteX17" fmla="*/ 194209 w 388762"/>
                <a:gd name="connsiteY17" fmla="*/ 737723 h 737723"/>
                <a:gd name="connsiteX18" fmla="*/ 385382 w 388762"/>
                <a:gd name="connsiteY18" fmla="*/ 624458 h 737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8762" h="737723">
                  <a:moveTo>
                    <a:pt x="385382" y="624458"/>
                  </a:moveTo>
                  <a:cubicBezTo>
                    <a:pt x="379389" y="608876"/>
                    <a:pt x="379989" y="608277"/>
                    <a:pt x="352421" y="532167"/>
                  </a:cubicBezTo>
                  <a:cubicBezTo>
                    <a:pt x="324854" y="456657"/>
                    <a:pt x="308074" y="440476"/>
                    <a:pt x="308074" y="412909"/>
                  </a:cubicBezTo>
                  <a:cubicBezTo>
                    <a:pt x="308074" y="390736"/>
                    <a:pt x="342233" y="159411"/>
                    <a:pt x="354818" y="73113"/>
                  </a:cubicBezTo>
                  <a:cubicBezTo>
                    <a:pt x="357815" y="54535"/>
                    <a:pt x="346428" y="36557"/>
                    <a:pt x="328450" y="30564"/>
                  </a:cubicBezTo>
                  <a:lnTo>
                    <a:pt x="231964" y="0"/>
                  </a:lnTo>
                  <a:lnTo>
                    <a:pt x="184021" y="0"/>
                  </a:lnTo>
                  <a:cubicBezTo>
                    <a:pt x="184021" y="0"/>
                    <a:pt x="184021" y="0"/>
                    <a:pt x="184021" y="599"/>
                  </a:cubicBezTo>
                  <a:cubicBezTo>
                    <a:pt x="184021" y="0"/>
                    <a:pt x="184021" y="0"/>
                    <a:pt x="184021" y="0"/>
                  </a:cubicBezTo>
                  <a:lnTo>
                    <a:pt x="136078" y="0"/>
                  </a:lnTo>
                  <a:lnTo>
                    <a:pt x="39593" y="30564"/>
                  </a:lnTo>
                  <a:cubicBezTo>
                    <a:pt x="21614" y="36557"/>
                    <a:pt x="10228" y="53936"/>
                    <a:pt x="13224" y="73113"/>
                  </a:cubicBezTo>
                  <a:cubicBezTo>
                    <a:pt x="25810" y="159411"/>
                    <a:pt x="59969" y="390736"/>
                    <a:pt x="59969" y="412909"/>
                  </a:cubicBezTo>
                  <a:cubicBezTo>
                    <a:pt x="59969" y="440476"/>
                    <a:pt x="64164" y="456657"/>
                    <a:pt x="36597" y="532167"/>
                  </a:cubicBezTo>
                  <a:cubicBezTo>
                    <a:pt x="9029" y="607678"/>
                    <a:pt x="9029" y="608277"/>
                    <a:pt x="3636" y="624458"/>
                  </a:cubicBezTo>
                  <a:cubicBezTo>
                    <a:pt x="-28126" y="709557"/>
                    <a:pt x="157653" y="737723"/>
                    <a:pt x="194209" y="737723"/>
                  </a:cubicBezTo>
                  <a:cubicBezTo>
                    <a:pt x="194209" y="737723"/>
                    <a:pt x="194209" y="737124"/>
                    <a:pt x="194209" y="737124"/>
                  </a:cubicBezTo>
                  <a:cubicBezTo>
                    <a:pt x="194209" y="737124"/>
                    <a:pt x="194209" y="737723"/>
                    <a:pt x="194209" y="737723"/>
                  </a:cubicBezTo>
                  <a:cubicBezTo>
                    <a:pt x="230167" y="737723"/>
                    <a:pt x="415946" y="709557"/>
                    <a:pt x="385382" y="624458"/>
                  </a:cubicBezTo>
                  <a:close/>
                </a:path>
              </a:pathLst>
            </a:custGeom>
            <a:solidFill>
              <a:srgbClr val="B56D57"/>
            </a:solidFill>
            <a:ln w="5983" cap="flat">
              <a:noFill/>
              <a:prstDash val="solid"/>
              <a:miter/>
            </a:ln>
          </p:spPr>
          <p:txBody>
            <a:bodyPr rtlCol="0" anchor="ctr"/>
            <a:lstStyle/>
            <a:p>
              <a:endParaRPr lang="en-BE">
                <a:latin typeface="Trebuchet MS" panose="020B0603020202020204" pitchFamily="34" charset="0"/>
              </a:endParaRPr>
            </a:p>
          </p:txBody>
        </p:sp>
        <p:sp>
          <p:nvSpPr>
            <p:cNvPr id="56" name="Forme libre : forme 55">
              <a:extLst>
                <a:ext uri="{FF2B5EF4-FFF2-40B4-BE49-F238E27FC236}">
                  <a16:creationId xmlns:a16="http://schemas.microsoft.com/office/drawing/2014/main" id="{954E36E3-4212-4018-A634-7B4BFC0E3B82}"/>
                </a:ext>
              </a:extLst>
            </p:cNvPr>
            <p:cNvSpPr/>
            <p:nvPr/>
          </p:nvSpPr>
          <p:spPr>
            <a:xfrm>
              <a:off x="1029631" y="3655232"/>
              <a:ext cx="216766" cy="1170294"/>
            </a:xfrm>
            <a:custGeom>
              <a:avLst/>
              <a:gdLst>
                <a:gd name="connsiteX0" fmla="*/ 56553 w 216766"/>
                <a:gd name="connsiteY0" fmla="*/ 284 h 1170294"/>
                <a:gd name="connsiteX1" fmla="*/ 12206 w 216766"/>
                <a:gd name="connsiteY1" fmla="*/ 307119 h 1170294"/>
                <a:gd name="connsiteX2" fmla="*/ 102099 w 216766"/>
                <a:gd name="connsiteY2" fmla="*/ 664894 h 1170294"/>
                <a:gd name="connsiteX3" fmla="*/ 102099 w 216766"/>
                <a:gd name="connsiteY3" fmla="*/ 842283 h 1170294"/>
                <a:gd name="connsiteX4" fmla="*/ 156035 w 216766"/>
                <a:gd name="connsiteY4" fmla="*/ 1160505 h 1170294"/>
                <a:gd name="connsiteX5" fmla="*/ 209971 w 216766"/>
                <a:gd name="connsiteY5" fmla="*/ 1166498 h 1170294"/>
                <a:gd name="connsiteX6" fmla="*/ 215964 w 216766"/>
                <a:gd name="connsiteY6" fmla="*/ 821308 h 1170294"/>
                <a:gd name="connsiteX7" fmla="*/ 196787 w 216766"/>
                <a:gd name="connsiteY7" fmla="*/ 655905 h 1170294"/>
                <a:gd name="connsiteX8" fmla="*/ 200982 w 216766"/>
                <a:gd name="connsiteY8" fmla="*/ 542040 h 1170294"/>
                <a:gd name="connsiteX9" fmla="*/ 208173 w 216766"/>
                <a:gd name="connsiteY9" fmla="*/ 295733 h 1170294"/>
                <a:gd name="connsiteX10" fmla="*/ 56553 w 216766"/>
                <a:gd name="connsiteY10" fmla="*/ 284 h 1170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766" h="1170294">
                  <a:moveTo>
                    <a:pt x="56553" y="284"/>
                  </a:moveTo>
                  <a:cubicBezTo>
                    <a:pt x="5614" y="112950"/>
                    <a:pt x="-15361" y="167485"/>
                    <a:pt x="12206" y="307119"/>
                  </a:cubicBezTo>
                  <a:cubicBezTo>
                    <a:pt x="39773" y="446753"/>
                    <a:pt x="97305" y="637327"/>
                    <a:pt x="102099" y="664894"/>
                  </a:cubicBezTo>
                  <a:cubicBezTo>
                    <a:pt x="107493" y="692461"/>
                    <a:pt x="93709" y="766773"/>
                    <a:pt x="102099" y="842283"/>
                  </a:cubicBezTo>
                  <a:cubicBezTo>
                    <a:pt x="110489" y="917793"/>
                    <a:pt x="151241" y="1050835"/>
                    <a:pt x="156035" y="1160505"/>
                  </a:cubicBezTo>
                  <a:cubicBezTo>
                    <a:pt x="166223" y="1170094"/>
                    <a:pt x="197985" y="1173689"/>
                    <a:pt x="209971" y="1166498"/>
                  </a:cubicBezTo>
                  <a:cubicBezTo>
                    <a:pt x="206375" y="1078402"/>
                    <a:pt x="220159" y="918393"/>
                    <a:pt x="215964" y="821308"/>
                  </a:cubicBezTo>
                  <a:cubicBezTo>
                    <a:pt x="211769" y="712837"/>
                    <a:pt x="188996" y="690064"/>
                    <a:pt x="196787" y="655905"/>
                  </a:cubicBezTo>
                  <a:cubicBezTo>
                    <a:pt x="202180" y="633731"/>
                    <a:pt x="202180" y="587586"/>
                    <a:pt x="200982" y="542040"/>
                  </a:cubicBezTo>
                  <a:cubicBezTo>
                    <a:pt x="199783" y="496494"/>
                    <a:pt x="211769" y="388023"/>
                    <a:pt x="208173" y="295733"/>
                  </a:cubicBezTo>
                  <a:cubicBezTo>
                    <a:pt x="200382" y="102163"/>
                    <a:pt x="147645" y="-6308"/>
                    <a:pt x="56553" y="284"/>
                  </a:cubicBezTo>
                  <a:close/>
                </a:path>
              </a:pathLst>
            </a:custGeom>
            <a:solidFill>
              <a:srgbClr val="B56D57"/>
            </a:solidFill>
            <a:ln w="5983" cap="flat">
              <a:noFill/>
              <a:prstDash val="solid"/>
              <a:miter/>
            </a:ln>
          </p:spPr>
          <p:txBody>
            <a:bodyPr rtlCol="0" anchor="ctr"/>
            <a:lstStyle/>
            <a:p>
              <a:endParaRPr lang="en-BE">
                <a:latin typeface="Trebuchet MS" panose="020B0603020202020204" pitchFamily="34" charset="0"/>
              </a:endParaRPr>
            </a:p>
          </p:txBody>
        </p:sp>
        <p:sp>
          <p:nvSpPr>
            <p:cNvPr id="57" name="Forme libre : forme 56">
              <a:extLst>
                <a:ext uri="{FF2B5EF4-FFF2-40B4-BE49-F238E27FC236}">
                  <a16:creationId xmlns:a16="http://schemas.microsoft.com/office/drawing/2014/main" id="{059E1305-42D5-49EF-BFF9-587C7844697A}"/>
                </a:ext>
              </a:extLst>
            </p:cNvPr>
            <p:cNvSpPr/>
            <p:nvPr/>
          </p:nvSpPr>
          <p:spPr>
            <a:xfrm>
              <a:off x="989100" y="3210245"/>
              <a:ext cx="107272" cy="317023"/>
            </a:xfrm>
            <a:custGeom>
              <a:avLst/>
              <a:gdLst>
                <a:gd name="connsiteX0" fmla="*/ 70716 w 107272"/>
                <a:gd name="connsiteY0" fmla="*/ 317023 h 317023"/>
                <a:gd name="connsiteX1" fmla="*/ 0 w 107272"/>
                <a:gd name="connsiteY1" fmla="*/ 312229 h 317023"/>
                <a:gd name="connsiteX2" fmla="*/ 23372 w 107272"/>
                <a:gd name="connsiteY2" fmla="*/ 0 h 317023"/>
                <a:gd name="connsiteX3" fmla="*/ 107272 w 107272"/>
                <a:gd name="connsiteY3" fmla="*/ 5394 h 317023"/>
                <a:gd name="connsiteX4" fmla="*/ 70716 w 107272"/>
                <a:gd name="connsiteY4" fmla="*/ 317023 h 317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72" h="317023">
                  <a:moveTo>
                    <a:pt x="70716" y="317023"/>
                  </a:moveTo>
                  <a:lnTo>
                    <a:pt x="0" y="312229"/>
                  </a:lnTo>
                  <a:cubicBezTo>
                    <a:pt x="8390" y="70716"/>
                    <a:pt x="23372" y="0"/>
                    <a:pt x="23372" y="0"/>
                  </a:cubicBezTo>
                  <a:lnTo>
                    <a:pt x="107272" y="5394"/>
                  </a:lnTo>
                  <a:lnTo>
                    <a:pt x="70716" y="317023"/>
                  </a:lnTo>
                  <a:close/>
                </a:path>
              </a:pathLst>
            </a:custGeom>
            <a:solidFill>
              <a:srgbClr val="FB9B67"/>
            </a:solidFill>
            <a:ln w="5983" cap="flat">
              <a:noFill/>
              <a:prstDash val="solid"/>
              <a:miter/>
            </a:ln>
          </p:spPr>
          <p:txBody>
            <a:bodyPr rtlCol="0" anchor="ctr"/>
            <a:lstStyle/>
            <a:p>
              <a:endParaRPr lang="en-BE">
                <a:latin typeface="Trebuchet MS" panose="020B0603020202020204" pitchFamily="34" charset="0"/>
              </a:endParaRPr>
            </a:p>
          </p:txBody>
        </p:sp>
        <p:sp>
          <p:nvSpPr>
            <p:cNvPr id="58" name="Forme libre : forme 57">
              <a:extLst>
                <a:ext uri="{FF2B5EF4-FFF2-40B4-BE49-F238E27FC236}">
                  <a16:creationId xmlns:a16="http://schemas.microsoft.com/office/drawing/2014/main" id="{4D31E27E-B495-4361-8E07-6E1994F5FCF1}"/>
                </a:ext>
              </a:extLst>
            </p:cNvPr>
            <p:cNvSpPr/>
            <p:nvPr/>
          </p:nvSpPr>
          <p:spPr>
            <a:xfrm>
              <a:off x="966327" y="3515776"/>
              <a:ext cx="92889" cy="324920"/>
            </a:xfrm>
            <a:custGeom>
              <a:avLst/>
              <a:gdLst>
                <a:gd name="connsiteX0" fmla="*/ 35957 w 92889"/>
                <a:gd name="connsiteY0" fmla="*/ 324920 h 324920"/>
                <a:gd name="connsiteX1" fmla="*/ 0 w 92889"/>
                <a:gd name="connsiteY1" fmla="*/ 324321 h 324920"/>
                <a:gd name="connsiteX2" fmla="*/ 23372 w 92889"/>
                <a:gd name="connsiteY2" fmla="*/ 5500 h 324920"/>
                <a:gd name="connsiteX3" fmla="*/ 92890 w 92889"/>
                <a:gd name="connsiteY3" fmla="*/ 10893 h 324920"/>
                <a:gd name="connsiteX4" fmla="*/ 35957 w 92889"/>
                <a:gd name="connsiteY4" fmla="*/ 324920 h 324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89" h="324920">
                  <a:moveTo>
                    <a:pt x="35957" y="324920"/>
                  </a:moveTo>
                  <a:lnTo>
                    <a:pt x="0" y="324321"/>
                  </a:lnTo>
                  <a:cubicBezTo>
                    <a:pt x="7791" y="172102"/>
                    <a:pt x="-3596" y="75017"/>
                    <a:pt x="23372" y="5500"/>
                  </a:cubicBezTo>
                  <a:cubicBezTo>
                    <a:pt x="59929" y="-9482"/>
                    <a:pt x="92890" y="10893"/>
                    <a:pt x="92890" y="10893"/>
                  </a:cubicBezTo>
                  <a:cubicBezTo>
                    <a:pt x="87496" y="135545"/>
                    <a:pt x="71315" y="136744"/>
                    <a:pt x="35957" y="324920"/>
                  </a:cubicBezTo>
                  <a:close/>
                </a:path>
              </a:pathLst>
            </a:custGeom>
            <a:solidFill>
              <a:srgbClr val="B56D57"/>
            </a:solidFill>
            <a:ln w="5983" cap="flat">
              <a:noFill/>
              <a:prstDash val="solid"/>
              <a:miter/>
            </a:ln>
          </p:spPr>
          <p:txBody>
            <a:bodyPr rtlCol="0" anchor="ctr"/>
            <a:lstStyle/>
            <a:p>
              <a:endParaRPr lang="en-BE">
                <a:latin typeface="Trebuchet MS" panose="020B0603020202020204" pitchFamily="34" charset="0"/>
              </a:endParaRPr>
            </a:p>
          </p:txBody>
        </p:sp>
        <p:sp>
          <p:nvSpPr>
            <p:cNvPr id="59" name="Forme libre : forme 58">
              <a:extLst>
                <a:ext uri="{FF2B5EF4-FFF2-40B4-BE49-F238E27FC236}">
                  <a16:creationId xmlns:a16="http://schemas.microsoft.com/office/drawing/2014/main" id="{B66899CF-91AF-4797-B967-707C52F7CB03}"/>
                </a:ext>
              </a:extLst>
            </p:cNvPr>
            <p:cNvSpPr/>
            <p:nvPr/>
          </p:nvSpPr>
          <p:spPr>
            <a:xfrm>
              <a:off x="1011129" y="3161104"/>
              <a:ext cx="76853" cy="116861"/>
            </a:xfrm>
            <a:custGeom>
              <a:avLst/>
              <a:gdLst>
                <a:gd name="connsiteX0" fmla="*/ 59474 w 76853"/>
                <a:gd name="connsiteY0" fmla="*/ 116861 h 116861"/>
                <a:gd name="connsiteX1" fmla="*/ 76853 w 76853"/>
                <a:gd name="connsiteY1" fmla="*/ 0 h 116861"/>
                <a:gd name="connsiteX2" fmla="*/ 744 w 76853"/>
                <a:gd name="connsiteY2" fmla="*/ 49741 h 116861"/>
                <a:gd name="connsiteX3" fmla="*/ 59474 w 76853"/>
                <a:gd name="connsiteY3" fmla="*/ 116861 h 116861"/>
              </a:gdLst>
              <a:ahLst/>
              <a:cxnLst>
                <a:cxn ang="0">
                  <a:pos x="connsiteX0" y="connsiteY0"/>
                </a:cxn>
                <a:cxn ang="0">
                  <a:pos x="connsiteX1" y="connsiteY1"/>
                </a:cxn>
                <a:cxn ang="0">
                  <a:pos x="connsiteX2" y="connsiteY2"/>
                </a:cxn>
                <a:cxn ang="0">
                  <a:pos x="connsiteX3" y="connsiteY3"/>
                </a:cxn>
              </a:cxnLst>
              <a:rect l="l" t="t" r="r" b="b"/>
              <a:pathLst>
                <a:path w="76853" h="116861">
                  <a:moveTo>
                    <a:pt x="59474" y="116861"/>
                  </a:moveTo>
                  <a:lnTo>
                    <a:pt x="76853" y="0"/>
                  </a:lnTo>
                  <a:cubicBezTo>
                    <a:pt x="29510" y="6592"/>
                    <a:pt x="4939" y="20975"/>
                    <a:pt x="744" y="49741"/>
                  </a:cubicBezTo>
                  <a:cubicBezTo>
                    <a:pt x="-7047" y="112067"/>
                    <a:pt x="48687" y="114464"/>
                    <a:pt x="59474" y="116861"/>
                  </a:cubicBezTo>
                  <a:close/>
                </a:path>
              </a:pathLst>
            </a:custGeom>
            <a:solidFill>
              <a:srgbClr val="FB9B67"/>
            </a:solidFill>
            <a:ln w="5983" cap="flat">
              <a:noFill/>
              <a:prstDash val="solid"/>
              <a:miter/>
            </a:ln>
          </p:spPr>
          <p:txBody>
            <a:bodyPr rtlCol="0" anchor="ctr"/>
            <a:lstStyle/>
            <a:p>
              <a:endParaRPr lang="en-BE">
                <a:latin typeface="Trebuchet MS" panose="020B0603020202020204" pitchFamily="34" charset="0"/>
              </a:endParaRPr>
            </a:p>
          </p:txBody>
        </p:sp>
        <p:sp>
          <p:nvSpPr>
            <p:cNvPr id="60" name="Forme libre : forme 59">
              <a:extLst>
                <a:ext uri="{FF2B5EF4-FFF2-40B4-BE49-F238E27FC236}">
                  <a16:creationId xmlns:a16="http://schemas.microsoft.com/office/drawing/2014/main" id="{14CAF11F-DD2D-4250-B628-EC3A989CCB2A}"/>
                </a:ext>
              </a:extLst>
            </p:cNvPr>
            <p:cNvSpPr/>
            <p:nvPr/>
          </p:nvSpPr>
          <p:spPr>
            <a:xfrm>
              <a:off x="1273623" y="3713748"/>
              <a:ext cx="219478" cy="1100191"/>
            </a:xfrm>
            <a:custGeom>
              <a:avLst/>
              <a:gdLst>
                <a:gd name="connsiteX0" fmla="*/ 144567 w 219478"/>
                <a:gd name="connsiteY0" fmla="*/ 1098 h 1100191"/>
                <a:gd name="connsiteX1" fmla="*/ 186517 w 219478"/>
                <a:gd name="connsiteY1" fmla="*/ 572818 h 1100191"/>
                <a:gd name="connsiteX2" fmla="*/ 189514 w 219478"/>
                <a:gd name="connsiteY2" fmla="*/ 624357 h 1100191"/>
                <a:gd name="connsiteX3" fmla="*/ 188315 w 219478"/>
                <a:gd name="connsiteY3" fmla="*/ 650726 h 1100191"/>
                <a:gd name="connsiteX4" fmla="*/ 214085 w 219478"/>
                <a:gd name="connsiteY4" fmla="*/ 943777 h 1100191"/>
                <a:gd name="connsiteX5" fmla="*/ 219478 w 219478"/>
                <a:gd name="connsiteY5" fmla="*/ 1093599 h 1100191"/>
                <a:gd name="connsiteX6" fmla="*/ 165542 w 219478"/>
                <a:gd name="connsiteY6" fmla="*/ 1100192 h 1100191"/>
                <a:gd name="connsiteX7" fmla="*/ 87036 w 219478"/>
                <a:gd name="connsiteY7" fmla="*/ 749009 h 1100191"/>
                <a:gd name="connsiteX8" fmla="*/ 96025 w 219478"/>
                <a:gd name="connsiteY8" fmla="*/ 627953 h 1100191"/>
                <a:gd name="connsiteX9" fmla="*/ 55873 w 219478"/>
                <a:gd name="connsiteY9" fmla="*/ 469741 h 1100191"/>
                <a:gd name="connsiteX10" fmla="*/ 738 w 219478"/>
                <a:gd name="connsiteY10" fmla="*/ 132941 h 1100191"/>
                <a:gd name="connsiteX11" fmla="*/ 144567 w 219478"/>
                <a:gd name="connsiteY11" fmla="*/ 1098 h 110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478" h="1100191">
                  <a:moveTo>
                    <a:pt x="144567" y="1098"/>
                  </a:moveTo>
                  <a:cubicBezTo>
                    <a:pt x="201500" y="140133"/>
                    <a:pt x="204496" y="306135"/>
                    <a:pt x="186517" y="572818"/>
                  </a:cubicBezTo>
                  <a:cubicBezTo>
                    <a:pt x="187716" y="599786"/>
                    <a:pt x="189514" y="624357"/>
                    <a:pt x="189514" y="624357"/>
                  </a:cubicBezTo>
                  <a:lnTo>
                    <a:pt x="188315" y="650726"/>
                  </a:lnTo>
                  <a:cubicBezTo>
                    <a:pt x="199702" y="711853"/>
                    <a:pt x="214684" y="781970"/>
                    <a:pt x="214085" y="943777"/>
                  </a:cubicBezTo>
                  <a:cubicBezTo>
                    <a:pt x="213485" y="999511"/>
                    <a:pt x="216482" y="1076220"/>
                    <a:pt x="219478" y="1093599"/>
                  </a:cubicBezTo>
                  <a:cubicBezTo>
                    <a:pt x="211687" y="1099592"/>
                    <a:pt x="165542" y="1100192"/>
                    <a:pt x="165542" y="1100192"/>
                  </a:cubicBezTo>
                  <a:cubicBezTo>
                    <a:pt x="150560" y="953366"/>
                    <a:pt x="85837" y="827516"/>
                    <a:pt x="87036" y="749009"/>
                  </a:cubicBezTo>
                  <a:cubicBezTo>
                    <a:pt x="87635" y="670502"/>
                    <a:pt x="96624" y="660314"/>
                    <a:pt x="96025" y="627953"/>
                  </a:cubicBezTo>
                  <a:cubicBezTo>
                    <a:pt x="95426" y="595591"/>
                    <a:pt x="97224" y="597389"/>
                    <a:pt x="55873" y="469741"/>
                  </a:cubicBezTo>
                  <a:cubicBezTo>
                    <a:pt x="14522" y="341493"/>
                    <a:pt x="-4056" y="245008"/>
                    <a:pt x="738" y="132941"/>
                  </a:cubicBezTo>
                  <a:cubicBezTo>
                    <a:pt x="5533" y="20275"/>
                    <a:pt x="100220" y="-6093"/>
                    <a:pt x="144567" y="1098"/>
                  </a:cubicBezTo>
                  <a:close/>
                </a:path>
              </a:pathLst>
            </a:custGeom>
            <a:solidFill>
              <a:srgbClr val="B56D57"/>
            </a:solidFill>
            <a:ln w="5983" cap="flat">
              <a:noFill/>
              <a:prstDash val="solid"/>
              <a:miter/>
            </a:ln>
          </p:spPr>
          <p:txBody>
            <a:bodyPr rtlCol="0" anchor="ctr"/>
            <a:lstStyle/>
            <a:p>
              <a:endParaRPr lang="en-BE">
                <a:latin typeface="Trebuchet MS" panose="020B0603020202020204" pitchFamily="34" charset="0"/>
              </a:endParaRPr>
            </a:p>
          </p:txBody>
        </p:sp>
        <p:sp>
          <p:nvSpPr>
            <p:cNvPr id="61" name="Forme libre : forme 60">
              <a:extLst>
                <a:ext uri="{FF2B5EF4-FFF2-40B4-BE49-F238E27FC236}">
                  <a16:creationId xmlns:a16="http://schemas.microsoft.com/office/drawing/2014/main" id="{81576430-1D63-4C47-9552-291AB34BD623}"/>
                </a:ext>
              </a:extLst>
            </p:cNvPr>
            <p:cNvSpPr/>
            <p:nvPr/>
          </p:nvSpPr>
          <p:spPr>
            <a:xfrm>
              <a:off x="1365453" y="3210245"/>
              <a:ext cx="107272" cy="317023"/>
            </a:xfrm>
            <a:custGeom>
              <a:avLst/>
              <a:gdLst>
                <a:gd name="connsiteX0" fmla="*/ 36557 w 107272"/>
                <a:gd name="connsiteY0" fmla="*/ 317023 h 317023"/>
                <a:gd name="connsiteX1" fmla="*/ 107272 w 107272"/>
                <a:gd name="connsiteY1" fmla="*/ 312229 h 317023"/>
                <a:gd name="connsiteX2" fmla="*/ 83900 w 107272"/>
                <a:gd name="connsiteY2" fmla="*/ 0 h 317023"/>
                <a:gd name="connsiteX3" fmla="*/ 0 w 107272"/>
                <a:gd name="connsiteY3" fmla="*/ 5394 h 317023"/>
                <a:gd name="connsiteX4" fmla="*/ 36557 w 107272"/>
                <a:gd name="connsiteY4" fmla="*/ 317023 h 317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72" h="317023">
                  <a:moveTo>
                    <a:pt x="36557" y="317023"/>
                  </a:moveTo>
                  <a:lnTo>
                    <a:pt x="107272" y="312229"/>
                  </a:lnTo>
                  <a:cubicBezTo>
                    <a:pt x="98882" y="70716"/>
                    <a:pt x="83900" y="0"/>
                    <a:pt x="83900" y="0"/>
                  </a:cubicBezTo>
                  <a:lnTo>
                    <a:pt x="0" y="5394"/>
                  </a:lnTo>
                  <a:lnTo>
                    <a:pt x="36557" y="317023"/>
                  </a:lnTo>
                  <a:close/>
                </a:path>
              </a:pathLst>
            </a:custGeom>
            <a:solidFill>
              <a:srgbClr val="FB9B67"/>
            </a:solidFill>
            <a:ln w="5983" cap="flat">
              <a:noFill/>
              <a:prstDash val="solid"/>
              <a:miter/>
            </a:ln>
          </p:spPr>
          <p:txBody>
            <a:bodyPr rtlCol="0" anchor="ctr"/>
            <a:lstStyle/>
            <a:p>
              <a:endParaRPr lang="en-BE">
                <a:latin typeface="Trebuchet MS" panose="020B0603020202020204" pitchFamily="34" charset="0"/>
              </a:endParaRPr>
            </a:p>
          </p:txBody>
        </p:sp>
        <p:sp>
          <p:nvSpPr>
            <p:cNvPr id="62" name="Forme libre : forme 61">
              <a:extLst>
                <a:ext uri="{FF2B5EF4-FFF2-40B4-BE49-F238E27FC236}">
                  <a16:creationId xmlns:a16="http://schemas.microsoft.com/office/drawing/2014/main" id="{258304B0-C33F-4C14-9DC6-91A5FC32BA89}"/>
                </a:ext>
              </a:extLst>
            </p:cNvPr>
            <p:cNvSpPr/>
            <p:nvPr/>
          </p:nvSpPr>
          <p:spPr>
            <a:xfrm>
              <a:off x="1401410" y="3514414"/>
              <a:ext cx="131843" cy="322686"/>
            </a:xfrm>
            <a:custGeom>
              <a:avLst/>
              <a:gdLst>
                <a:gd name="connsiteX0" fmla="*/ 95886 w 131843"/>
                <a:gd name="connsiteY0" fmla="*/ 322686 h 322686"/>
                <a:gd name="connsiteX1" fmla="*/ 131843 w 131843"/>
                <a:gd name="connsiteY1" fmla="*/ 319690 h 322686"/>
                <a:gd name="connsiteX2" fmla="*/ 69517 w 131843"/>
                <a:gd name="connsiteY2" fmla="*/ 3865 h 322686"/>
                <a:gd name="connsiteX3" fmla="*/ 0 w 131843"/>
                <a:gd name="connsiteY3" fmla="*/ 13454 h 322686"/>
                <a:gd name="connsiteX4" fmla="*/ 95886 w 131843"/>
                <a:gd name="connsiteY4" fmla="*/ 322686 h 322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43" h="322686">
                  <a:moveTo>
                    <a:pt x="95886" y="322686"/>
                  </a:moveTo>
                  <a:lnTo>
                    <a:pt x="131843" y="319690"/>
                  </a:lnTo>
                  <a:cubicBezTo>
                    <a:pt x="115063" y="168070"/>
                    <a:pt x="101280" y="71585"/>
                    <a:pt x="69517" y="3865"/>
                  </a:cubicBezTo>
                  <a:cubicBezTo>
                    <a:pt x="32362" y="-8720"/>
                    <a:pt x="0" y="13454"/>
                    <a:pt x="0" y="13454"/>
                  </a:cubicBezTo>
                  <a:cubicBezTo>
                    <a:pt x="13784" y="138106"/>
                    <a:pt x="49741" y="137507"/>
                    <a:pt x="95886" y="322686"/>
                  </a:cubicBezTo>
                  <a:close/>
                </a:path>
              </a:pathLst>
            </a:custGeom>
            <a:solidFill>
              <a:srgbClr val="B56D57"/>
            </a:solidFill>
            <a:ln w="5983" cap="flat">
              <a:noFill/>
              <a:prstDash val="solid"/>
              <a:miter/>
            </a:ln>
          </p:spPr>
          <p:txBody>
            <a:bodyPr rtlCol="0" anchor="ctr"/>
            <a:lstStyle/>
            <a:p>
              <a:endParaRPr lang="en-BE">
                <a:latin typeface="Trebuchet MS" panose="020B0603020202020204" pitchFamily="34" charset="0"/>
              </a:endParaRPr>
            </a:p>
          </p:txBody>
        </p:sp>
        <p:sp>
          <p:nvSpPr>
            <p:cNvPr id="63" name="Forme libre : forme 62">
              <a:extLst>
                <a:ext uri="{FF2B5EF4-FFF2-40B4-BE49-F238E27FC236}">
                  <a16:creationId xmlns:a16="http://schemas.microsoft.com/office/drawing/2014/main" id="{ADB51D4E-7584-4704-8B24-A04BB3E8E4BF}"/>
                </a:ext>
              </a:extLst>
            </p:cNvPr>
            <p:cNvSpPr/>
            <p:nvPr/>
          </p:nvSpPr>
          <p:spPr>
            <a:xfrm>
              <a:off x="1373843" y="3161104"/>
              <a:ext cx="76853" cy="116861"/>
            </a:xfrm>
            <a:custGeom>
              <a:avLst/>
              <a:gdLst>
                <a:gd name="connsiteX0" fmla="*/ 17379 w 76853"/>
                <a:gd name="connsiteY0" fmla="*/ 116861 h 116861"/>
                <a:gd name="connsiteX1" fmla="*/ 0 w 76853"/>
                <a:gd name="connsiteY1" fmla="*/ 0 h 116861"/>
                <a:gd name="connsiteX2" fmla="*/ 76110 w 76853"/>
                <a:gd name="connsiteY2" fmla="*/ 49741 h 116861"/>
                <a:gd name="connsiteX3" fmla="*/ 17379 w 76853"/>
                <a:gd name="connsiteY3" fmla="*/ 116861 h 116861"/>
              </a:gdLst>
              <a:ahLst/>
              <a:cxnLst>
                <a:cxn ang="0">
                  <a:pos x="connsiteX0" y="connsiteY0"/>
                </a:cxn>
                <a:cxn ang="0">
                  <a:pos x="connsiteX1" y="connsiteY1"/>
                </a:cxn>
                <a:cxn ang="0">
                  <a:pos x="connsiteX2" y="connsiteY2"/>
                </a:cxn>
                <a:cxn ang="0">
                  <a:pos x="connsiteX3" y="connsiteY3"/>
                </a:cxn>
              </a:cxnLst>
              <a:rect l="l" t="t" r="r" b="b"/>
              <a:pathLst>
                <a:path w="76853" h="116861">
                  <a:moveTo>
                    <a:pt x="17379" y="116861"/>
                  </a:moveTo>
                  <a:lnTo>
                    <a:pt x="0" y="0"/>
                  </a:lnTo>
                  <a:cubicBezTo>
                    <a:pt x="47344" y="6592"/>
                    <a:pt x="71915" y="20975"/>
                    <a:pt x="76110" y="49741"/>
                  </a:cubicBezTo>
                  <a:cubicBezTo>
                    <a:pt x="83900" y="112067"/>
                    <a:pt x="28167" y="114464"/>
                    <a:pt x="17379" y="116861"/>
                  </a:cubicBezTo>
                  <a:close/>
                </a:path>
              </a:pathLst>
            </a:custGeom>
            <a:solidFill>
              <a:srgbClr val="FB9B67"/>
            </a:solidFill>
            <a:ln w="5983" cap="flat">
              <a:noFill/>
              <a:prstDash val="solid"/>
              <a:miter/>
            </a:ln>
          </p:spPr>
          <p:txBody>
            <a:bodyPr rtlCol="0" anchor="ctr"/>
            <a:lstStyle/>
            <a:p>
              <a:endParaRPr lang="en-BE">
                <a:latin typeface="Trebuchet MS" panose="020B0603020202020204" pitchFamily="34" charset="0"/>
              </a:endParaRPr>
            </a:p>
          </p:txBody>
        </p:sp>
        <p:sp>
          <p:nvSpPr>
            <p:cNvPr id="64" name="Forme libre : forme 63">
              <a:extLst>
                <a:ext uri="{FF2B5EF4-FFF2-40B4-BE49-F238E27FC236}">
                  <a16:creationId xmlns:a16="http://schemas.microsoft.com/office/drawing/2014/main" id="{0A8B17D4-2651-4B36-8402-E26B9568E33C}"/>
                </a:ext>
              </a:extLst>
            </p:cNvPr>
            <p:cNvSpPr/>
            <p:nvPr/>
          </p:nvSpPr>
          <p:spPr>
            <a:xfrm>
              <a:off x="1058018" y="3698066"/>
              <a:ext cx="373356" cy="173856"/>
            </a:xfrm>
            <a:custGeom>
              <a:avLst/>
              <a:gdLst>
                <a:gd name="connsiteX0" fmla="*/ 362569 w 373356"/>
                <a:gd name="connsiteY0" fmla="*/ 23372 h 173856"/>
                <a:gd name="connsiteX1" fmla="*/ 187577 w 373356"/>
                <a:gd name="connsiteY1" fmla="*/ 41351 h 173856"/>
                <a:gd name="connsiteX2" fmla="*/ 9589 w 373356"/>
                <a:gd name="connsiteY2" fmla="*/ 0 h 173856"/>
                <a:gd name="connsiteX3" fmla="*/ 0 w 373356"/>
                <a:gd name="connsiteY3" fmla="*/ 23372 h 173856"/>
                <a:gd name="connsiteX4" fmla="*/ 175591 w 373356"/>
                <a:gd name="connsiteY4" fmla="*/ 171996 h 173856"/>
                <a:gd name="connsiteX5" fmla="*/ 195368 w 373356"/>
                <a:gd name="connsiteY5" fmla="*/ 173793 h 173856"/>
                <a:gd name="connsiteX6" fmla="*/ 195368 w 373356"/>
                <a:gd name="connsiteY6" fmla="*/ 173793 h 173856"/>
                <a:gd name="connsiteX7" fmla="*/ 195368 w 373356"/>
                <a:gd name="connsiteY7" fmla="*/ 173793 h 173856"/>
                <a:gd name="connsiteX8" fmla="*/ 195368 w 373356"/>
                <a:gd name="connsiteY8" fmla="*/ 173793 h 173856"/>
                <a:gd name="connsiteX9" fmla="*/ 195368 w 373356"/>
                <a:gd name="connsiteY9" fmla="*/ 173793 h 173856"/>
                <a:gd name="connsiteX10" fmla="*/ 196566 w 373356"/>
                <a:gd name="connsiteY10" fmla="*/ 173793 h 173856"/>
                <a:gd name="connsiteX11" fmla="*/ 224733 w 373356"/>
                <a:gd name="connsiteY11" fmla="*/ 159411 h 173856"/>
                <a:gd name="connsiteX12" fmla="*/ 373356 w 373356"/>
                <a:gd name="connsiteY12" fmla="*/ 52138 h 173856"/>
                <a:gd name="connsiteX13" fmla="*/ 362569 w 373356"/>
                <a:gd name="connsiteY13" fmla="*/ 23372 h 1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3356" h="173856">
                  <a:moveTo>
                    <a:pt x="362569" y="23372"/>
                  </a:moveTo>
                  <a:cubicBezTo>
                    <a:pt x="362569" y="23372"/>
                    <a:pt x="299045" y="45546"/>
                    <a:pt x="187577" y="41351"/>
                  </a:cubicBezTo>
                  <a:cubicBezTo>
                    <a:pt x="120457" y="38954"/>
                    <a:pt x="9589" y="0"/>
                    <a:pt x="9589" y="0"/>
                  </a:cubicBezTo>
                  <a:cubicBezTo>
                    <a:pt x="2397" y="11386"/>
                    <a:pt x="0" y="23372"/>
                    <a:pt x="0" y="23372"/>
                  </a:cubicBezTo>
                  <a:cubicBezTo>
                    <a:pt x="92890" y="70716"/>
                    <a:pt x="164804" y="140833"/>
                    <a:pt x="175591" y="171996"/>
                  </a:cubicBezTo>
                  <a:cubicBezTo>
                    <a:pt x="175591" y="171996"/>
                    <a:pt x="185180" y="173194"/>
                    <a:pt x="195368" y="173793"/>
                  </a:cubicBezTo>
                  <a:lnTo>
                    <a:pt x="195368" y="173793"/>
                  </a:lnTo>
                  <a:cubicBezTo>
                    <a:pt x="195368" y="173793"/>
                    <a:pt x="195368" y="173793"/>
                    <a:pt x="195368" y="173793"/>
                  </a:cubicBezTo>
                  <a:cubicBezTo>
                    <a:pt x="195368" y="173793"/>
                    <a:pt x="195368" y="173793"/>
                    <a:pt x="195368" y="173793"/>
                  </a:cubicBezTo>
                  <a:lnTo>
                    <a:pt x="195368" y="173793"/>
                  </a:lnTo>
                  <a:cubicBezTo>
                    <a:pt x="195967" y="173793"/>
                    <a:pt x="195967" y="173793"/>
                    <a:pt x="196566" y="173793"/>
                  </a:cubicBezTo>
                  <a:cubicBezTo>
                    <a:pt x="207953" y="174393"/>
                    <a:pt x="217541" y="170797"/>
                    <a:pt x="224733" y="159411"/>
                  </a:cubicBezTo>
                  <a:cubicBezTo>
                    <a:pt x="243311" y="128248"/>
                    <a:pt x="285860" y="79705"/>
                    <a:pt x="373356" y="52138"/>
                  </a:cubicBezTo>
                  <a:cubicBezTo>
                    <a:pt x="373356" y="52138"/>
                    <a:pt x="367363" y="35358"/>
                    <a:pt x="362569" y="23372"/>
                  </a:cubicBezTo>
                  <a:close/>
                </a:path>
              </a:pathLst>
            </a:custGeom>
            <a:solidFill>
              <a:srgbClr val="F1F2F2"/>
            </a:solidFill>
            <a:ln w="5983" cap="flat">
              <a:noFill/>
              <a:prstDash val="solid"/>
              <a:miter/>
            </a:ln>
          </p:spPr>
          <p:txBody>
            <a:bodyPr rtlCol="0" anchor="ctr"/>
            <a:lstStyle/>
            <a:p>
              <a:endParaRPr lang="en-BE">
                <a:latin typeface="Trebuchet MS" panose="020B0603020202020204" pitchFamily="34" charset="0"/>
              </a:endParaRPr>
            </a:p>
          </p:txBody>
        </p:sp>
        <p:sp>
          <p:nvSpPr>
            <p:cNvPr id="65" name="Forme libre : forme 64">
              <a:extLst>
                <a:ext uri="{FF2B5EF4-FFF2-40B4-BE49-F238E27FC236}">
                  <a16:creationId xmlns:a16="http://schemas.microsoft.com/office/drawing/2014/main" id="{70DB25DE-2A8C-4636-A1BD-527696E45C79}"/>
                </a:ext>
              </a:extLst>
            </p:cNvPr>
            <p:cNvSpPr/>
            <p:nvPr/>
          </p:nvSpPr>
          <p:spPr>
            <a:xfrm>
              <a:off x="1080791" y="3331302"/>
              <a:ext cx="299643" cy="74311"/>
            </a:xfrm>
            <a:custGeom>
              <a:avLst/>
              <a:gdLst>
                <a:gd name="connsiteX0" fmla="*/ 299644 w 299643"/>
                <a:gd name="connsiteY0" fmla="*/ 8390 h 74311"/>
                <a:gd name="connsiteX1" fmla="*/ 161208 w 299643"/>
                <a:gd name="connsiteY1" fmla="*/ 0 h 74311"/>
                <a:gd name="connsiteX2" fmla="*/ 149822 w 299643"/>
                <a:gd name="connsiteY2" fmla="*/ 0 h 74311"/>
                <a:gd name="connsiteX3" fmla="*/ 149822 w 299643"/>
                <a:gd name="connsiteY3" fmla="*/ 0 h 74311"/>
                <a:gd name="connsiteX4" fmla="*/ 138435 w 299643"/>
                <a:gd name="connsiteY4" fmla="*/ 0 h 74311"/>
                <a:gd name="connsiteX5" fmla="*/ 0 w 299643"/>
                <a:gd name="connsiteY5" fmla="*/ 8390 h 74311"/>
                <a:gd name="connsiteX6" fmla="*/ 7791 w 299643"/>
                <a:gd name="connsiteY6" fmla="*/ 74312 h 74311"/>
                <a:gd name="connsiteX7" fmla="*/ 149822 w 299643"/>
                <a:gd name="connsiteY7" fmla="*/ 49741 h 74311"/>
                <a:gd name="connsiteX8" fmla="*/ 291853 w 299643"/>
                <a:gd name="connsiteY8" fmla="*/ 74312 h 74311"/>
                <a:gd name="connsiteX9" fmla="*/ 299644 w 299643"/>
                <a:gd name="connsiteY9" fmla="*/ 8390 h 74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9643" h="74311">
                  <a:moveTo>
                    <a:pt x="299644" y="8390"/>
                  </a:moveTo>
                  <a:lnTo>
                    <a:pt x="161208" y="0"/>
                  </a:lnTo>
                  <a:lnTo>
                    <a:pt x="149822" y="0"/>
                  </a:lnTo>
                  <a:lnTo>
                    <a:pt x="149822" y="0"/>
                  </a:lnTo>
                  <a:lnTo>
                    <a:pt x="138435" y="0"/>
                  </a:lnTo>
                  <a:lnTo>
                    <a:pt x="0" y="8390"/>
                  </a:lnTo>
                  <a:cubicBezTo>
                    <a:pt x="1199" y="37156"/>
                    <a:pt x="7791" y="74312"/>
                    <a:pt x="7791" y="74312"/>
                  </a:cubicBezTo>
                  <a:cubicBezTo>
                    <a:pt x="48542" y="57532"/>
                    <a:pt x="110868" y="49741"/>
                    <a:pt x="149822" y="49741"/>
                  </a:cubicBezTo>
                  <a:cubicBezTo>
                    <a:pt x="188776" y="49741"/>
                    <a:pt x="251102" y="57532"/>
                    <a:pt x="291853" y="74312"/>
                  </a:cubicBezTo>
                  <a:cubicBezTo>
                    <a:pt x="292452" y="74312"/>
                    <a:pt x="298445" y="36557"/>
                    <a:pt x="299644" y="8390"/>
                  </a:cubicBezTo>
                  <a:close/>
                </a:path>
              </a:pathLst>
            </a:custGeom>
            <a:solidFill>
              <a:srgbClr val="F1F2F2"/>
            </a:solidFill>
            <a:ln w="5983" cap="flat">
              <a:noFill/>
              <a:prstDash val="solid"/>
              <a:miter/>
            </a:ln>
          </p:spPr>
          <p:txBody>
            <a:bodyPr rtlCol="0" anchor="ctr"/>
            <a:lstStyle/>
            <a:p>
              <a:endParaRPr lang="en-BE">
                <a:latin typeface="Trebuchet MS" panose="020B0603020202020204" pitchFamily="34" charset="0"/>
              </a:endParaRPr>
            </a:p>
          </p:txBody>
        </p:sp>
        <p:sp>
          <p:nvSpPr>
            <p:cNvPr id="66" name="Forme libre : forme 65">
              <a:extLst>
                <a:ext uri="{FF2B5EF4-FFF2-40B4-BE49-F238E27FC236}">
                  <a16:creationId xmlns:a16="http://schemas.microsoft.com/office/drawing/2014/main" id="{FC73B7EC-8804-4430-87AA-91073EF999D5}"/>
                </a:ext>
              </a:extLst>
            </p:cNvPr>
            <p:cNvSpPr/>
            <p:nvPr/>
          </p:nvSpPr>
          <p:spPr>
            <a:xfrm>
              <a:off x="1069208" y="3155111"/>
              <a:ext cx="322815" cy="234049"/>
            </a:xfrm>
            <a:custGeom>
              <a:avLst/>
              <a:gdLst>
                <a:gd name="connsiteX0" fmla="*/ 300440 w 322815"/>
                <a:gd name="connsiteY0" fmla="*/ 80904 h 234049"/>
                <a:gd name="connsiteX1" fmla="*/ 300440 w 322815"/>
                <a:gd name="connsiteY1" fmla="*/ 4195 h 234049"/>
                <a:gd name="connsiteX2" fmla="*/ 287855 w 322815"/>
                <a:gd name="connsiteY2" fmla="*/ 0 h 234049"/>
                <a:gd name="connsiteX3" fmla="*/ 287855 w 322815"/>
                <a:gd name="connsiteY3" fmla="*/ 72514 h 234049"/>
                <a:gd name="connsiteX4" fmla="*/ 161405 w 322815"/>
                <a:gd name="connsiteY4" fmla="*/ 175591 h 234049"/>
                <a:gd name="connsiteX5" fmla="*/ 35555 w 322815"/>
                <a:gd name="connsiteY5" fmla="*/ 73113 h 234049"/>
                <a:gd name="connsiteX6" fmla="*/ 35555 w 322815"/>
                <a:gd name="connsiteY6" fmla="*/ 599 h 234049"/>
                <a:gd name="connsiteX7" fmla="*/ 22970 w 322815"/>
                <a:gd name="connsiteY7" fmla="*/ 4794 h 234049"/>
                <a:gd name="connsiteX8" fmla="*/ 22970 w 322815"/>
                <a:gd name="connsiteY8" fmla="*/ 81503 h 234049"/>
                <a:gd name="connsiteX9" fmla="*/ 4991 w 322815"/>
                <a:gd name="connsiteY9" fmla="*/ 194768 h 234049"/>
                <a:gd name="connsiteX10" fmla="*/ 81700 w 322815"/>
                <a:gd name="connsiteY10" fmla="*/ 232524 h 234049"/>
                <a:gd name="connsiteX11" fmla="*/ 161405 w 322815"/>
                <a:gd name="connsiteY11" fmla="*/ 176790 h 234049"/>
                <a:gd name="connsiteX12" fmla="*/ 241110 w 322815"/>
                <a:gd name="connsiteY12" fmla="*/ 232524 h 234049"/>
                <a:gd name="connsiteX13" fmla="*/ 317819 w 322815"/>
                <a:gd name="connsiteY13" fmla="*/ 194768 h 234049"/>
                <a:gd name="connsiteX14" fmla="*/ 300440 w 322815"/>
                <a:gd name="connsiteY14" fmla="*/ 80904 h 234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815" h="234049">
                  <a:moveTo>
                    <a:pt x="300440" y="80904"/>
                  </a:moveTo>
                  <a:lnTo>
                    <a:pt x="300440" y="4195"/>
                  </a:lnTo>
                  <a:cubicBezTo>
                    <a:pt x="300440" y="4195"/>
                    <a:pt x="294447" y="1199"/>
                    <a:pt x="287855" y="0"/>
                  </a:cubicBezTo>
                  <a:lnTo>
                    <a:pt x="287855" y="72514"/>
                  </a:lnTo>
                  <a:cubicBezTo>
                    <a:pt x="265082" y="93489"/>
                    <a:pt x="179983" y="174992"/>
                    <a:pt x="161405" y="175591"/>
                  </a:cubicBezTo>
                  <a:cubicBezTo>
                    <a:pt x="143426" y="175591"/>
                    <a:pt x="58328" y="94088"/>
                    <a:pt x="35555" y="73113"/>
                  </a:cubicBezTo>
                  <a:lnTo>
                    <a:pt x="35555" y="599"/>
                  </a:lnTo>
                  <a:cubicBezTo>
                    <a:pt x="29562" y="1199"/>
                    <a:pt x="22970" y="4794"/>
                    <a:pt x="22970" y="4794"/>
                  </a:cubicBezTo>
                  <a:lnTo>
                    <a:pt x="22970" y="81503"/>
                  </a:lnTo>
                  <a:cubicBezTo>
                    <a:pt x="18775" y="113265"/>
                    <a:pt x="-11789" y="148024"/>
                    <a:pt x="4991" y="194768"/>
                  </a:cubicBezTo>
                  <a:cubicBezTo>
                    <a:pt x="13980" y="219939"/>
                    <a:pt x="43945" y="239715"/>
                    <a:pt x="81700" y="232524"/>
                  </a:cubicBezTo>
                  <a:cubicBezTo>
                    <a:pt x="139831" y="221137"/>
                    <a:pt x="160806" y="177988"/>
                    <a:pt x="161405" y="176790"/>
                  </a:cubicBezTo>
                  <a:cubicBezTo>
                    <a:pt x="162004" y="177988"/>
                    <a:pt x="182979" y="221736"/>
                    <a:pt x="241110" y="232524"/>
                  </a:cubicBezTo>
                  <a:cubicBezTo>
                    <a:pt x="278865" y="239715"/>
                    <a:pt x="309429" y="220538"/>
                    <a:pt x="317819" y="194768"/>
                  </a:cubicBezTo>
                  <a:cubicBezTo>
                    <a:pt x="334599" y="147425"/>
                    <a:pt x="304036" y="112666"/>
                    <a:pt x="300440" y="80904"/>
                  </a:cubicBezTo>
                  <a:close/>
                </a:path>
              </a:pathLst>
            </a:custGeom>
            <a:solidFill>
              <a:srgbClr val="F1F2F2"/>
            </a:solidFill>
            <a:ln w="5983" cap="flat">
              <a:noFill/>
              <a:prstDash val="solid"/>
              <a:miter/>
            </a:ln>
          </p:spPr>
          <p:txBody>
            <a:bodyPr rtlCol="0" anchor="ctr"/>
            <a:lstStyle/>
            <a:p>
              <a:endParaRPr lang="en-BE">
                <a:latin typeface="Trebuchet MS" panose="020B0603020202020204" pitchFamily="34" charset="0"/>
              </a:endParaRPr>
            </a:p>
          </p:txBody>
        </p:sp>
        <p:sp>
          <p:nvSpPr>
            <p:cNvPr id="67" name="Forme libre : forme 66">
              <a:extLst>
                <a:ext uri="{FF2B5EF4-FFF2-40B4-BE49-F238E27FC236}">
                  <a16:creationId xmlns:a16="http://schemas.microsoft.com/office/drawing/2014/main" id="{72107693-1AC3-48EC-AF10-C465836C1733}"/>
                </a:ext>
              </a:extLst>
            </p:cNvPr>
            <p:cNvSpPr/>
            <p:nvPr/>
          </p:nvSpPr>
          <p:spPr>
            <a:xfrm>
              <a:off x="1165397" y="4893382"/>
              <a:ext cx="114297" cy="85453"/>
            </a:xfrm>
            <a:custGeom>
              <a:avLst/>
              <a:gdLst>
                <a:gd name="connsiteX0" fmla="*/ 9482 w 114297"/>
                <a:gd name="connsiteY0" fmla="*/ 18241 h 85453"/>
                <a:gd name="connsiteX1" fmla="*/ 1092 w 114297"/>
                <a:gd name="connsiteY1" fmla="*/ 55397 h 85453"/>
                <a:gd name="connsiteX2" fmla="*/ 77801 w 114297"/>
                <a:gd name="connsiteY2" fmla="*/ 85361 h 85453"/>
                <a:gd name="connsiteX3" fmla="*/ 113159 w 114297"/>
                <a:gd name="connsiteY3" fmla="*/ 39216 h 85453"/>
                <a:gd name="connsiteX4" fmla="*/ 64617 w 114297"/>
                <a:gd name="connsiteY4" fmla="*/ 262 h 85453"/>
                <a:gd name="connsiteX5" fmla="*/ 9482 w 114297"/>
                <a:gd name="connsiteY5" fmla="*/ 18241 h 85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97" h="85453">
                  <a:moveTo>
                    <a:pt x="9482" y="18241"/>
                  </a:moveTo>
                  <a:cubicBezTo>
                    <a:pt x="5887" y="26631"/>
                    <a:pt x="-3103" y="48805"/>
                    <a:pt x="1092" y="55397"/>
                  </a:cubicBezTo>
                  <a:cubicBezTo>
                    <a:pt x="5287" y="61989"/>
                    <a:pt x="37649" y="87159"/>
                    <a:pt x="77801" y="85361"/>
                  </a:cubicBezTo>
                  <a:cubicBezTo>
                    <a:pt x="117953" y="83563"/>
                    <a:pt x="115556" y="47606"/>
                    <a:pt x="113159" y="39216"/>
                  </a:cubicBezTo>
                  <a:cubicBezTo>
                    <a:pt x="110163" y="30826"/>
                    <a:pt x="92783" y="2060"/>
                    <a:pt x="64617" y="262"/>
                  </a:cubicBezTo>
                  <a:cubicBezTo>
                    <a:pt x="35851" y="-936"/>
                    <a:pt x="17273" y="1461"/>
                    <a:pt x="9482" y="18241"/>
                  </a:cubicBezTo>
                  <a:close/>
                </a:path>
              </a:pathLst>
            </a:custGeom>
            <a:solidFill>
              <a:srgbClr val="BABABF"/>
            </a:solidFill>
            <a:ln w="5983" cap="flat">
              <a:noFill/>
              <a:prstDash val="solid"/>
              <a:miter/>
            </a:ln>
          </p:spPr>
          <p:txBody>
            <a:bodyPr rtlCol="0" anchor="ctr"/>
            <a:lstStyle/>
            <a:p>
              <a:endParaRPr lang="en-BE">
                <a:latin typeface="Trebuchet MS" panose="020B0603020202020204" pitchFamily="34" charset="0"/>
              </a:endParaRPr>
            </a:p>
          </p:txBody>
        </p:sp>
        <p:grpSp>
          <p:nvGrpSpPr>
            <p:cNvPr id="68" name="Graphique 62">
              <a:extLst>
                <a:ext uri="{FF2B5EF4-FFF2-40B4-BE49-F238E27FC236}">
                  <a16:creationId xmlns:a16="http://schemas.microsoft.com/office/drawing/2014/main" id="{DFADE7CF-2FD9-4E3B-9D4F-4C014F03BC51}"/>
                </a:ext>
              </a:extLst>
            </p:cNvPr>
            <p:cNvGrpSpPr/>
            <p:nvPr/>
          </p:nvGrpSpPr>
          <p:grpSpPr>
            <a:xfrm>
              <a:off x="1171600" y="4807946"/>
              <a:ext cx="101375" cy="166601"/>
              <a:chOff x="1171600" y="4807946"/>
              <a:chExt cx="101375" cy="166601"/>
            </a:xfrm>
          </p:grpSpPr>
          <p:sp>
            <p:nvSpPr>
              <p:cNvPr id="162" name="Forme libre : forme 161">
                <a:extLst>
                  <a:ext uri="{FF2B5EF4-FFF2-40B4-BE49-F238E27FC236}">
                    <a16:creationId xmlns:a16="http://schemas.microsoft.com/office/drawing/2014/main" id="{A9CD5D90-2330-470D-881D-7E84FE9370E7}"/>
                  </a:ext>
                </a:extLst>
              </p:cNvPr>
              <p:cNvSpPr/>
              <p:nvPr/>
            </p:nvSpPr>
            <p:spPr>
              <a:xfrm>
                <a:off x="1178428" y="4807946"/>
                <a:ext cx="87154" cy="126449"/>
              </a:xfrm>
              <a:custGeom>
                <a:avLst/>
                <a:gdLst>
                  <a:gd name="connsiteX0" fmla="*/ 59976 w 87154"/>
                  <a:gd name="connsiteY0" fmla="*/ 0 h 126449"/>
                  <a:gd name="connsiteX1" fmla="*/ 33008 w 87154"/>
                  <a:gd name="connsiteY1" fmla="*/ 2996 h 126449"/>
                  <a:gd name="connsiteX2" fmla="*/ 6040 w 87154"/>
                  <a:gd name="connsiteY2" fmla="*/ 0 h 126449"/>
                  <a:gd name="connsiteX3" fmla="*/ 647 w 87154"/>
                  <a:gd name="connsiteY3" fmla="*/ 114464 h 126449"/>
                  <a:gd name="connsiteX4" fmla="*/ 47391 w 87154"/>
                  <a:gd name="connsiteY4" fmla="*/ 126450 h 126449"/>
                  <a:gd name="connsiteX5" fmla="*/ 86944 w 87154"/>
                  <a:gd name="connsiteY5" fmla="*/ 114464 h 126449"/>
                  <a:gd name="connsiteX6" fmla="*/ 59976 w 87154"/>
                  <a:gd name="connsiteY6" fmla="*/ 0 h 12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154" h="126449">
                    <a:moveTo>
                      <a:pt x="59976" y="0"/>
                    </a:moveTo>
                    <a:lnTo>
                      <a:pt x="33008" y="2996"/>
                    </a:lnTo>
                    <a:lnTo>
                      <a:pt x="6040" y="0"/>
                    </a:lnTo>
                    <a:cubicBezTo>
                      <a:pt x="6040" y="0"/>
                      <a:pt x="-2350" y="106673"/>
                      <a:pt x="647" y="114464"/>
                    </a:cubicBezTo>
                    <a:cubicBezTo>
                      <a:pt x="3044" y="122255"/>
                      <a:pt x="47391" y="126450"/>
                      <a:pt x="47391" y="126450"/>
                    </a:cubicBezTo>
                    <a:cubicBezTo>
                      <a:pt x="47391" y="126450"/>
                      <a:pt x="84547" y="122255"/>
                      <a:pt x="86944" y="114464"/>
                    </a:cubicBezTo>
                    <a:cubicBezTo>
                      <a:pt x="89940" y="106673"/>
                      <a:pt x="59976" y="0"/>
                      <a:pt x="59976" y="0"/>
                    </a:cubicBezTo>
                    <a:close/>
                  </a:path>
                </a:pathLst>
              </a:custGeom>
              <a:solidFill>
                <a:srgbClr val="B56D57"/>
              </a:solidFill>
              <a:ln w="5983" cap="flat">
                <a:noFill/>
                <a:prstDash val="solid"/>
                <a:miter/>
              </a:ln>
            </p:spPr>
            <p:txBody>
              <a:bodyPr rtlCol="0" anchor="ctr"/>
              <a:lstStyle/>
              <a:p>
                <a:endParaRPr lang="en-BE">
                  <a:latin typeface="Trebuchet MS" panose="020B0603020202020204" pitchFamily="34" charset="0"/>
                </a:endParaRPr>
              </a:p>
            </p:txBody>
          </p:sp>
          <p:sp>
            <p:nvSpPr>
              <p:cNvPr id="163" name="Forme libre : forme 162">
                <a:extLst>
                  <a:ext uri="{FF2B5EF4-FFF2-40B4-BE49-F238E27FC236}">
                    <a16:creationId xmlns:a16="http://schemas.microsoft.com/office/drawing/2014/main" id="{4C614CE5-D6A7-467E-A97D-6B1DC9662362}"/>
                  </a:ext>
                </a:extLst>
              </p:cNvPr>
              <p:cNvSpPr/>
              <p:nvPr/>
            </p:nvSpPr>
            <p:spPr>
              <a:xfrm>
                <a:off x="1171600" y="4839709"/>
                <a:ext cx="101375" cy="134839"/>
              </a:xfrm>
              <a:custGeom>
                <a:avLst/>
                <a:gdLst>
                  <a:gd name="connsiteX0" fmla="*/ 100364 w 101375"/>
                  <a:gd name="connsiteY0" fmla="*/ 76110 h 134839"/>
                  <a:gd name="connsiteX1" fmla="*/ 75793 w 101375"/>
                  <a:gd name="connsiteY1" fmla="*/ 0 h 134839"/>
                  <a:gd name="connsiteX2" fmla="*/ 90176 w 101375"/>
                  <a:gd name="connsiteY2" fmla="*/ 75510 h 134839"/>
                  <a:gd name="connsiteX3" fmla="*/ 58414 w 101375"/>
                  <a:gd name="connsiteY3" fmla="*/ 85099 h 134839"/>
                  <a:gd name="connsiteX4" fmla="*/ 15864 w 101375"/>
                  <a:gd name="connsiteY4" fmla="*/ 75510 h 134839"/>
                  <a:gd name="connsiteX5" fmla="*/ 10471 w 101375"/>
                  <a:gd name="connsiteY5" fmla="*/ 0 h 134839"/>
                  <a:gd name="connsiteX6" fmla="*/ 2081 w 101375"/>
                  <a:gd name="connsiteY6" fmla="*/ 76709 h 134839"/>
                  <a:gd name="connsiteX7" fmla="*/ 283 w 101375"/>
                  <a:gd name="connsiteY7" fmla="*/ 104875 h 134839"/>
                  <a:gd name="connsiteX8" fmla="*/ 65605 w 101375"/>
                  <a:gd name="connsiteY8" fmla="*/ 134840 h 134839"/>
                  <a:gd name="connsiteX9" fmla="*/ 100963 w 101375"/>
                  <a:gd name="connsiteY9" fmla="*/ 103078 h 134839"/>
                  <a:gd name="connsiteX10" fmla="*/ 100364 w 101375"/>
                  <a:gd name="connsiteY10" fmla="*/ 76110 h 134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375" h="134839">
                    <a:moveTo>
                      <a:pt x="100364" y="76110"/>
                    </a:moveTo>
                    <a:lnTo>
                      <a:pt x="75793" y="0"/>
                    </a:lnTo>
                    <a:cubicBezTo>
                      <a:pt x="75793" y="0"/>
                      <a:pt x="89577" y="70117"/>
                      <a:pt x="90176" y="75510"/>
                    </a:cubicBezTo>
                    <a:cubicBezTo>
                      <a:pt x="90775" y="80904"/>
                      <a:pt x="76992" y="85099"/>
                      <a:pt x="58414" y="85099"/>
                    </a:cubicBezTo>
                    <a:cubicBezTo>
                      <a:pt x="39836" y="85099"/>
                      <a:pt x="16464" y="80904"/>
                      <a:pt x="15864" y="75510"/>
                    </a:cubicBezTo>
                    <a:cubicBezTo>
                      <a:pt x="14067" y="45546"/>
                      <a:pt x="10471" y="0"/>
                      <a:pt x="10471" y="0"/>
                    </a:cubicBezTo>
                    <a:lnTo>
                      <a:pt x="2081" y="76709"/>
                    </a:lnTo>
                    <a:cubicBezTo>
                      <a:pt x="2081" y="76709"/>
                      <a:pt x="-916" y="101280"/>
                      <a:pt x="283" y="104875"/>
                    </a:cubicBezTo>
                    <a:cubicBezTo>
                      <a:pt x="2081" y="108471"/>
                      <a:pt x="43432" y="134840"/>
                      <a:pt x="65605" y="134840"/>
                    </a:cubicBezTo>
                    <a:cubicBezTo>
                      <a:pt x="87779" y="134840"/>
                      <a:pt x="99165" y="106673"/>
                      <a:pt x="100963" y="103078"/>
                    </a:cubicBezTo>
                    <a:cubicBezTo>
                      <a:pt x="102162" y="98882"/>
                      <a:pt x="100364" y="76110"/>
                      <a:pt x="100364" y="76110"/>
                    </a:cubicBezTo>
                    <a:close/>
                  </a:path>
                </a:pathLst>
              </a:custGeom>
              <a:solidFill>
                <a:srgbClr val="231F20"/>
              </a:solidFill>
              <a:ln w="5983" cap="flat">
                <a:noFill/>
                <a:prstDash val="solid"/>
                <a:miter/>
              </a:ln>
            </p:spPr>
            <p:txBody>
              <a:bodyPr rtlCol="0" anchor="ctr"/>
              <a:lstStyle/>
              <a:p>
                <a:endParaRPr lang="en-BE">
                  <a:latin typeface="Trebuchet MS" panose="020B0603020202020204" pitchFamily="34" charset="0"/>
                </a:endParaRPr>
              </a:p>
            </p:txBody>
          </p:sp>
        </p:grpSp>
        <p:grpSp>
          <p:nvGrpSpPr>
            <p:cNvPr id="69" name="Graphique 62">
              <a:extLst>
                <a:ext uri="{FF2B5EF4-FFF2-40B4-BE49-F238E27FC236}">
                  <a16:creationId xmlns:a16="http://schemas.microsoft.com/office/drawing/2014/main" id="{A1B209BB-C9AA-4DA0-8F0D-EAB5BAAD809B}"/>
                </a:ext>
              </a:extLst>
            </p:cNvPr>
            <p:cNvGrpSpPr/>
            <p:nvPr/>
          </p:nvGrpSpPr>
          <p:grpSpPr>
            <a:xfrm>
              <a:off x="1416619" y="4798358"/>
              <a:ext cx="169556" cy="157416"/>
              <a:chOff x="1416619" y="4798358"/>
              <a:chExt cx="169556" cy="157416"/>
            </a:xfrm>
          </p:grpSpPr>
          <p:sp>
            <p:nvSpPr>
              <p:cNvPr id="122" name="Forme libre : forme 121">
                <a:extLst>
                  <a:ext uri="{FF2B5EF4-FFF2-40B4-BE49-F238E27FC236}">
                    <a16:creationId xmlns:a16="http://schemas.microsoft.com/office/drawing/2014/main" id="{6CBCE7B9-336E-4D8D-B110-0345704533AF}"/>
                  </a:ext>
                </a:extLst>
              </p:cNvPr>
              <p:cNvSpPr/>
              <p:nvPr/>
            </p:nvSpPr>
            <p:spPr>
              <a:xfrm>
                <a:off x="1428533" y="4798358"/>
                <a:ext cx="135398" cy="140832"/>
              </a:xfrm>
              <a:custGeom>
                <a:avLst/>
                <a:gdLst>
                  <a:gd name="connsiteX0" fmla="*/ 102323 w 135398"/>
                  <a:gd name="connsiteY0" fmla="*/ 94687 h 140832"/>
                  <a:gd name="connsiteX1" fmla="*/ 85543 w 135398"/>
                  <a:gd name="connsiteY1" fmla="*/ 49141 h 140832"/>
                  <a:gd name="connsiteX2" fmla="*/ 62770 w 135398"/>
                  <a:gd name="connsiteY2" fmla="*/ 0 h 140832"/>
                  <a:gd name="connsiteX3" fmla="*/ 52582 w 135398"/>
                  <a:gd name="connsiteY3" fmla="*/ 0 h 140832"/>
                  <a:gd name="connsiteX4" fmla="*/ 8235 w 135398"/>
                  <a:gd name="connsiteY4" fmla="*/ 0 h 140832"/>
                  <a:gd name="connsiteX5" fmla="*/ 9434 w 135398"/>
                  <a:gd name="connsiteY5" fmla="*/ 74312 h 140832"/>
                  <a:gd name="connsiteX6" fmla="*/ 122100 w 135398"/>
                  <a:gd name="connsiteY6" fmla="*/ 140833 h 140832"/>
                  <a:gd name="connsiteX7" fmla="*/ 131688 w 135398"/>
                  <a:gd name="connsiteY7" fmla="*/ 124052 h 140832"/>
                  <a:gd name="connsiteX8" fmla="*/ 102323 w 135398"/>
                  <a:gd name="connsiteY8" fmla="*/ 94687 h 140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398" h="140832">
                    <a:moveTo>
                      <a:pt x="102323" y="94687"/>
                    </a:moveTo>
                    <a:cubicBezTo>
                      <a:pt x="102323" y="94687"/>
                      <a:pt x="92735" y="65922"/>
                      <a:pt x="85543" y="49141"/>
                    </a:cubicBezTo>
                    <a:cubicBezTo>
                      <a:pt x="72359" y="18578"/>
                      <a:pt x="62770" y="0"/>
                      <a:pt x="62770" y="0"/>
                    </a:cubicBezTo>
                    <a:lnTo>
                      <a:pt x="52582" y="0"/>
                    </a:lnTo>
                    <a:lnTo>
                      <a:pt x="8235" y="0"/>
                    </a:lnTo>
                    <a:cubicBezTo>
                      <a:pt x="-4350" y="18578"/>
                      <a:pt x="-1353" y="44347"/>
                      <a:pt x="9434" y="74312"/>
                    </a:cubicBezTo>
                    <a:cubicBezTo>
                      <a:pt x="20221" y="104276"/>
                      <a:pt x="44192" y="140833"/>
                      <a:pt x="122100" y="140833"/>
                    </a:cubicBezTo>
                    <a:cubicBezTo>
                      <a:pt x="137681" y="140233"/>
                      <a:pt x="137681" y="133641"/>
                      <a:pt x="131688" y="124052"/>
                    </a:cubicBezTo>
                    <a:cubicBezTo>
                      <a:pt x="126295" y="114464"/>
                      <a:pt x="102323" y="94687"/>
                      <a:pt x="102323" y="94687"/>
                    </a:cubicBezTo>
                    <a:close/>
                  </a:path>
                </a:pathLst>
              </a:custGeom>
              <a:solidFill>
                <a:srgbClr val="B56D57"/>
              </a:solidFill>
              <a:ln w="5983" cap="flat">
                <a:noFill/>
                <a:prstDash val="solid"/>
                <a:miter/>
              </a:ln>
            </p:spPr>
            <p:txBody>
              <a:bodyPr rtlCol="0" anchor="ctr"/>
              <a:lstStyle/>
              <a:p>
                <a:endParaRPr lang="en-BE">
                  <a:latin typeface="Trebuchet MS" panose="020B0603020202020204" pitchFamily="34" charset="0"/>
                </a:endParaRPr>
              </a:p>
            </p:txBody>
          </p:sp>
          <p:sp>
            <p:nvSpPr>
              <p:cNvPr id="161" name="Forme libre : forme 160">
                <a:extLst>
                  <a:ext uri="{FF2B5EF4-FFF2-40B4-BE49-F238E27FC236}">
                    <a16:creationId xmlns:a16="http://schemas.microsoft.com/office/drawing/2014/main" id="{0BF91FA5-CE30-429D-AD5C-78125232B792}"/>
                  </a:ext>
                </a:extLst>
              </p:cNvPr>
              <p:cNvSpPr/>
              <p:nvPr/>
            </p:nvSpPr>
            <p:spPr>
              <a:xfrm>
                <a:off x="1416619" y="4798358"/>
                <a:ext cx="169556" cy="157416"/>
              </a:xfrm>
              <a:custGeom>
                <a:avLst/>
                <a:gdLst>
                  <a:gd name="connsiteX0" fmla="*/ 19550 w 169556"/>
                  <a:gd name="connsiteY0" fmla="*/ 0 h 157416"/>
                  <a:gd name="connsiteX1" fmla="*/ 26142 w 169556"/>
                  <a:gd name="connsiteY1" fmla="*/ 61727 h 157416"/>
                  <a:gd name="connsiteX2" fmla="*/ 66894 w 169556"/>
                  <a:gd name="connsiteY2" fmla="*/ 120457 h 157416"/>
                  <a:gd name="connsiteX3" fmla="*/ 132216 w 169556"/>
                  <a:gd name="connsiteY3" fmla="*/ 127648 h 157416"/>
                  <a:gd name="connsiteX4" fmla="*/ 120230 w 169556"/>
                  <a:gd name="connsiteY4" fmla="*/ 100081 h 157416"/>
                  <a:gd name="connsiteX5" fmla="*/ 168173 w 169556"/>
                  <a:gd name="connsiteY5" fmla="*/ 154017 h 157416"/>
                  <a:gd name="connsiteX6" fmla="*/ 54908 w 169556"/>
                  <a:gd name="connsiteY6" fmla="*/ 145028 h 157416"/>
                  <a:gd name="connsiteX7" fmla="*/ 21348 w 169556"/>
                  <a:gd name="connsiteY7" fmla="*/ 85099 h 157416"/>
                  <a:gd name="connsiteX8" fmla="*/ 20748 w 169556"/>
                  <a:gd name="connsiteY8" fmla="*/ 134240 h 157416"/>
                  <a:gd name="connsiteX9" fmla="*/ 14756 w 169556"/>
                  <a:gd name="connsiteY9" fmla="*/ 134240 h 157416"/>
                  <a:gd name="connsiteX10" fmla="*/ 7564 w 169556"/>
                  <a:gd name="connsiteY10" fmla="*/ 66521 h 157416"/>
                  <a:gd name="connsiteX11" fmla="*/ 19550 w 169556"/>
                  <a:gd name="connsiteY11" fmla="*/ 0 h 157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556" h="157416">
                    <a:moveTo>
                      <a:pt x="19550" y="0"/>
                    </a:moveTo>
                    <a:cubicBezTo>
                      <a:pt x="10561" y="17979"/>
                      <a:pt x="19550" y="45546"/>
                      <a:pt x="26142" y="61727"/>
                    </a:cubicBezTo>
                    <a:cubicBezTo>
                      <a:pt x="33334" y="77907"/>
                      <a:pt x="59103" y="117460"/>
                      <a:pt x="66894" y="120457"/>
                    </a:cubicBezTo>
                    <a:cubicBezTo>
                      <a:pt x="84872" y="127648"/>
                      <a:pt x="123826" y="128248"/>
                      <a:pt x="132216" y="127648"/>
                    </a:cubicBezTo>
                    <a:cubicBezTo>
                      <a:pt x="146000" y="127049"/>
                      <a:pt x="120230" y="100081"/>
                      <a:pt x="120230" y="100081"/>
                    </a:cubicBezTo>
                    <a:cubicBezTo>
                      <a:pt x="153790" y="126450"/>
                      <a:pt x="175365" y="144428"/>
                      <a:pt x="168173" y="154017"/>
                    </a:cubicBezTo>
                    <a:cubicBezTo>
                      <a:pt x="160982" y="163605"/>
                      <a:pt x="60301" y="150421"/>
                      <a:pt x="54908" y="145028"/>
                    </a:cubicBezTo>
                    <a:cubicBezTo>
                      <a:pt x="49514" y="139634"/>
                      <a:pt x="21348" y="85099"/>
                      <a:pt x="21348" y="85099"/>
                    </a:cubicBezTo>
                    <a:lnTo>
                      <a:pt x="20748" y="134240"/>
                    </a:lnTo>
                    <a:lnTo>
                      <a:pt x="14756" y="134240"/>
                    </a:lnTo>
                    <a:lnTo>
                      <a:pt x="7564" y="66521"/>
                    </a:lnTo>
                    <a:cubicBezTo>
                      <a:pt x="-7418" y="36557"/>
                      <a:pt x="1571" y="12585"/>
                      <a:pt x="19550" y="0"/>
                    </a:cubicBezTo>
                    <a:close/>
                  </a:path>
                </a:pathLst>
              </a:custGeom>
              <a:solidFill>
                <a:srgbClr val="231F20"/>
              </a:solidFill>
              <a:ln w="5983" cap="flat">
                <a:noFill/>
                <a:prstDash val="solid"/>
                <a:miter/>
              </a:ln>
            </p:spPr>
            <p:txBody>
              <a:bodyPr rtlCol="0" anchor="ctr"/>
              <a:lstStyle/>
              <a:p>
                <a:endParaRPr lang="en-BE">
                  <a:latin typeface="Trebuchet MS" panose="020B0603020202020204" pitchFamily="34" charset="0"/>
                </a:endParaRPr>
              </a:p>
            </p:txBody>
          </p:sp>
        </p:grpSp>
        <p:sp>
          <p:nvSpPr>
            <p:cNvPr id="70" name="Forme libre : forme 69">
              <a:extLst>
                <a:ext uri="{FF2B5EF4-FFF2-40B4-BE49-F238E27FC236}">
                  <a16:creationId xmlns:a16="http://schemas.microsoft.com/office/drawing/2014/main" id="{EC209223-2AFC-4FAD-B7AA-1B25009C4FFB}"/>
                </a:ext>
              </a:extLst>
            </p:cNvPr>
            <p:cNvSpPr/>
            <p:nvPr/>
          </p:nvSpPr>
          <p:spPr>
            <a:xfrm>
              <a:off x="971121" y="3154512"/>
              <a:ext cx="532167" cy="585920"/>
            </a:xfrm>
            <a:custGeom>
              <a:avLst/>
              <a:gdLst>
                <a:gd name="connsiteX0" fmla="*/ 133641 w 532167"/>
                <a:gd name="connsiteY0" fmla="*/ 0 h 585920"/>
                <a:gd name="connsiteX1" fmla="*/ 385941 w 532167"/>
                <a:gd name="connsiteY1" fmla="*/ 0 h 585920"/>
                <a:gd name="connsiteX2" fmla="*/ 444072 w 532167"/>
                <a:gd name="connsiteY2" fmla="*/ 14383 h 585920"/>
                <a:gd name="connsiteX3" fmla="*/ 487221 w 532167"/>
                <a:gd name="connsiteY3" fmla="*/ 70117 h 585920"/>
                <a:gd name="connsiteX4" fmla="*/ 502203 w 532167"/>
                <a:gd name="connsiteY4" fmla="*/ 327810 h 585920"/>
                <a:gd name="connsiteX5" fmla="*/ 515987 w 532167"/>
                <a:gd name="connsiteY5" fmla="*/ 408714 h 585920"/>
                <a:gd name="connsiteX6" fmla="*/ 532167 w 532167"/>
                <a:gd name="connsiteY6" fmla="*/ 465647 h 585920"/>
                <a:gd name="connsiteX7" fmla="*/ 456058 w 532167"/>
                <a:gd name="connsiteY7" fmla="*/ 484224 h 585920"/>
                <a:gd name="connsiteX8" fmla="*/ 447069 w 532167"/>
                <a:gd name="connsiteY8" fmla="*/ 460253 h 585920"/>
                <a:gd name="connsiteX9" fmla="*/ 430289 w 532167"/>
                <a:gd name="connsiteY9" fmla="*/ 373955 h 585920"/>
                <a:gd name="connsiteX10" fmla="*/ 430289 w 532167"/>
                <a:gd name="connsiteY10" fmla="*/ 373955 h 585920"/>
                <a:gd name="connsiteX11" fmla="*/ 409313 w 532167"/>
                <a:gd name="connsiteY11" fmla="*/ 213346 h 585920"/>
                <a:gd name="connsiteX12" fmla="*/ 387140 w 532167"/>
                <a:gd name="connsiteY12" fmla="*/ 379349 h 585920"/>
                <a:gd name="connsiteX13" fmla="*/ 397328 w 532167"/>
                <a:gd name="connsiteY13" fmla="*/ 426693 h 585920"/>
                <a:gd name="connsiteX14" fmla="*/ 448866 w 532167"/>
                <a:gd name="connsiteY14" fmla="*/ 563330 h 585920"/>
                <a:gd name="connsiteX15" fmla="*/ 91691 w 532167"/>
                <a:gd name="connsiteY15" fmla="*/ 552543 h 585920"/>
                <a:gd name="connsiteX16" fmla="*/ 130045 w 532167"/>
                <a:gd name="connsiteY16" fmla="*/ 432086 h 585920"/>
                <a:gd name="connsiteX17" fmla="*/ 133042 w 532167"/>
                <a:gd name="connsiteY17" fmla="*/ 389537 h 585920"/>
                <a:gd name="connsiteX18" fmla="*/ 108471 w 532167"/>
                <a:gd name="connsiteY18" fmla="*/ 205556 h 585920"/>
                <a:gd name="connsiteX19" fmla="*/ 90492 w 532167"/>
                <a:gd name="connsiteY19" fmla="*/ 371558 h 585920"/>
                <a:gd name="connsiteX20" fmla="*/ 89893 w 532167"/>
                <a:gd name="connsiteY20" fmla="*/ 390736 h 585920"/>
                <a:gd name="connsiteX21" fmla="*/ 85099 w 532167"/>
                <a:gd name="connsiteY21" fmla="*/ 448866 h 585920"/>
                <a:gd name="connsiteX22" fmla="*/ 76110 w 532167"/>
                <a:gd name="connsiteY22" fmla="*/ 486022 h 585920"/>
                <a:gd name="connsiteX23" fmla="*/ 0 w 532167"/>
                <a:gd name="connsiteY23" fmla="*/ 482427 h 585920"/>
                <a:gd name="connsiteX24" fmla="*/ 1199 w 532167"/>
                <a:gd name="connsiteY24" fmla="*/ 459054 h 585920"/>
                <a:gd name="connsiteX25" fmla="*/ 16780 w 532167"/>
                <a:gd name="connsiteY25" fmla="*/ 366165 h 585920"/>
                <a:gd name="connsiteX26" fmla="*/ 16780 w 532167"/>
                <a:gd name="connsiteY26" fmla="*/ 366165 h 585920"/>
                <a:gd name="connsiteX27" fmla="*/ 31163 w 532167"/>
                <a:gd name="connsiteY27" fmla="*/ 67720 h 585920"/>
                <a:gd name="connsiteX28" fmla="*/ 71915 w 532167"/>
                <a:gd name="connsiteY28" fmla="*/ 16181 h 585920"/>
                <a:gd name="connsiteX29" fmla="*/ 133641 w 532167"/>
                <a:gd name="connsiteY29" fmla="*/ 0 h 5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32167" h="585920">
                  <a:moveTo>
                    <a:pt x="133641" y="0"/>
                  </a:moveTo>
                  <a:cubicBezTo>
                    <a:pt x="187577" y="80305"/>
                    <a:pt x="325413" y="80904"/>
                    <a:pt x="385941" y="0"/>
                  </a:cubicBezTo>
                  <a:cubicBezTo>
                    <a:pt x="406317" y="5394"/>
                    <a:pt x="426693" y="9589"/>
                    <a:pt x="444072" y="14383"/>
                  </a:cubicBezTo>
                  <a:cubicBezTo>
                    <a:pt x="468643" y="20975"/>
                    <a:pt x="486022" y="44947"/>
                    <a:pt x="487221" y="70117"/>
                  </a:cubicBezTo>
                  <a:lnTo>
                    <a:pt x="502203" y="327810"/>
                  </a:lnTo>
                  <a:cubicBezTo>
                    <a:pt x="504001" y="355378"/>
                    <a:pt x="508196" y="382346"/>
                    <a:pt x="515987" y="408714"/>
                  </a:cubicBezTo>
                  <a:lnTo>
                    <a:pt x="532167" y="465647"/>
                  </a:lnTo>
                  <a:lnTo>
                    <a:pt x="456058" y="484224"/>
                  </a:lnTo>
                  <a:lnTo>
                    <a:pt x="447069" y="460253"/>
                  </a:lnTo>
                  <a:cubicBezTo>
                    <a:pt x="436881" y="432686"/>
                    <a:pt x="430888" y="403321"/>
                    <a:pt x="430289" y="373955"/>
                  </a:cubicBezTo>
                  <a:lnTo>
                    <a:pt x="430289" y="373955"/>
                  </a:lnTo>
                  <a:lnTo>
                    <a:pt x="409313" y="213346"/>
                  </a:lnTo>
                  <a:lnTo>
                    <a:pt x="387140" y="379349"/>
                  </a:lnTo>
                  <a:cubicBezTo>
                    <a:pt x="384743" y="395530"/>
                    <a:pt x="391335" y="411711"/>
                    <a:pt x="397328" y="426693"/>
                  </a:cubicBezTo>
                  <a:lnTo>
                    <a:pt x="448866" y="563330"/>
                  </a:lnTo>
                  <a:cubicBezTo>
                    <a:pt x="349385" y="594493"/>
                    <a:pt x="158212" y="595692"/>
                    <a:pt x="91691" y="552543"/>
                  </a:cubicBezTo>
                  <a:cubicBezTo>
                    <a:pt x="99482" y="535164"/>
                    <a:pt x="119858" y="467444"/>
                    <a:pt x="130045" y="432086"/>
                  </a:cubicBezTo>
                  <a:cubicBezTo>
                    <a:pt x="134240" y="418303"/>
                    <a:pt x="134840" y="403920"/>
                    <a:pt x="133042" y="389537"/>
                  </a:cubicBezTo>
                  <a:lnTo>
                    <a:pt x="108471" y="205556"/>
                  </a:lnTo>
                  <a:lnTo>
                    <a:pt x="90492" y="371558"/>
                  </a:lnTo>
                  <a:lnTo>
                    <a:pt x="89893" y="390736"/>
                  </a:lnTo>
                  <a:cubicBezTo>
                    <a:pt x="91092" y="410512"/>
                    <a:pt x="89294" y="429689"/>
                    <a:pt x="85099" y="448866"/>
                  </a:cubicBezTo>
                  <a:lnTo>
                    <a:pt x="76110" y="486022"/>
                  </a:lnTo>
                  <a:lnTo>
                    <a:pt x="0" y="482427"/>
                  </a:lnTo>
                  <a:lnTo>
                    <a:pt x="1199" y="459054"/>
                  </a:lnTo>
                  <a:cubicBezTo>
                    <a:pt x="1798" y="427292"/>
                    <a:pt x="5394" y="396129"/>
                    <a:pt x="16780" y="366165"/>
                  </a:cubicBezTo>
                  <a:lnTo>
                    <a:pt x="16780" y="366165"/>
                  </a:lnTo>
                  <a:lnTo>
                    <a:pt x="31163" y="67720"/>
                  </a:lnTo>
                  <a:cubicBezTo>
                    <a:pt x="32362" y="43748"/>
                    <a:pt x="48542" y="22174"/>
                    <a:pt x="71915" y="16181"/>
                  </a:cubicBezTo>
                  <a:lnTo>
                    <a:pt x="133641" y="0"/>
                  </a:lnTo>
                  <a:close/>
                </a:path>
              </a:pathLst>
            </a:custGeom>
            <a:solidFill>
              <a:srgbClr val="231F20"/>
            </a:solidFill>
            <a:ln w="5983" cap="flat">
              <a:noFill/>
              <a:prstDash val="solid"/>
              <a:miter/>
            </a:ln>
          </p:spPr>
          <p:txBody>
            <a:bodyPr rtlCol="0" anchor="ctr"/>
            <a:lstStyle/>
            <a:p>
              <a:endParaRPr lang="en-BE">
                <a:latin typeface="Trebuchet MS" panose="020B0603020202020204" pitchFamily="34" charset="0"/>
              </a:endParaRPr>
            </a:p>
          </p:txBody>
        </p:sp>
        <p:sp>
          <p:nvSpPr>
            <p:cNvPr id="71" name="Forme libre : forme 70">
              <a:extLst>
                <a:ext uri="{FF2B5EF4-FFF2-40B4-BE49-F238E27FC236}">
                  <a16:creationId xmlns:a16="http://schemas.microsoft.com/office/drawing/2014/main" id="{E42F8BAF-CF6C-4604-861D-F97E060C0A76}"/>
                </a:ext>
              </a:extLst>
            </p:cNvPr>
            <p:cNvSpPr/>
            <p:nvPr/>
          </p:nvSpPr>
          <p:spPr>
            <a:xfrm>
              <a:off x="1077195" y="3342089"/>
              <a:ext cx="306835" cy="189374"/>
            </a:xfrm>
            <a:custGeom>
              <a:avLst/>
              <a:gdLst>
                <a:gd name="connsiteX0" fmla="*/ 306835 w 306835"/>
                <a:gd name="connsiteY0" fmla="*/ 2397 h 189374"/>
                <a:gd name="connsiteX1" fmla="*/ 153418 w 306835"/>
                <a:gd name="connsiteY1" fmla="*/ 23972 h 189374"/>
                <a:gd name="connsiteX2" fmla="*/ 153418 w 306835"/>
                <a:gd name="connsiteY2" fmla="*/ 23972 h 189374"/>
                <a:gd name="connsiteX3" fmla="*/ 153418 w 306835"/>
                <a:gd name="connsiteY3" fmla="*/ 23972 h 189374"/>
                <a:gd name="connsiteX4" fmla="*/ 0 w 306835"/>
                <a:gd name="connsiteY4" fmla="*/ 0 h 189374"/>
                <a:gd name="connsiteX5" fmla="*/ 25170 w 306835"/>
                <a:gd name="connsiteY5" fmla="*/ 189375 h 189374"/>
                <a:gd name="connsiteX6" fmla="*/ 153418 w 306835"/>
                <a:gd name="connsiteY6" fmla="*/ 45546 h 189374"/>
                <a:gd name="connsiteX7" fmla="*/ 153418 w 306835"/>
                <a:gd name="connsiteY7" fmla="*/ 45546 h 189374"/>
                <a:gd name="connsiteX8" fmla="*/ 153418 w 306835"/>
                <a:gd name="connsiteY8" fmla="*/ 45546 h 189374"/>
                <a:gd name="connsiteX9" fmla="*/ 280467 w 306835"/>
                <a:gd name="connsiteY9" fmla="*/ 189375 h 189374"/>
                <a:gd name="connsiteX10" fmla="*/ 306835 w 306835"/>
                <a:gd name="connsiteY10" fmla="*/ 2397 h 189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6835" h="189374">
                  <a:moveTo>
                    <a:pt x="306835" y="2397"/>
                  </a:moveTo>
                  <a:cubicBezTo>
                    <a:pt x="274474" y="52737"/>
                    <a:pt x="153418" y="23972"/>
                    <a:pt x="153418" y="23972"/>
                  </a:cubicBezTo>
                  <a:cubicBezTo>
                    <a:pt x="153418" y="23972"/>
                    <a:pt x="153418" y="23972"/>
                    <a:pt x="153418" y="23972"/>
                  </a:cubicBezTo>
                  <a:cubicBezTo>
                    <a:pt x="153418" y="23972"/>
                    <a:pt x="153418" y="23972"/>
                    <a:pt x="153418" y="23972"/>
                  </a:cubicBezTo>
                  <a:cubicBezTo>
                    <a:pt x="153418" y="23972"/>
                    <a:pt x="32362" y="50340"/>
                    <a:pt x="0" y="0"/>
                  </a:cubicBezTo>
                  <a:lnTo>
                    <a:pt x="25170" y="189375"/>
                  </a:lnTo>
                  <a:cubicBezTo>
                    <a:pt x="23972" y="142031"/>
                    <a:pt x="32961" y="45546"/>
                    <a:pt x="153418" y="45546"/>
                  </a:cubicBezTo>
                  <a:cubicBezTo>
                    <a:pt x="153418" y="45546"/>
                    <a:pt x="153418" y="45546"/>
                    <a:pt x="153418" y="45546"/>
                  </a:cubicBezTo>
                  <a:cubicBezTo>
                    <a:pt x="153418" y="45546"/>
                    <a:pt x="153418" y="45546"/>
                    <a:pt x="153418" y="45546"/>
                  </a:cubicBezTo>
                  <a:cubicBezTo>
                    <a:pt x="274474" y="45546"/>
                    <a:pt x="281665" y="141432"/>
                    <a:pt x="280467" y="189375"/>
                  </a:cubicBezTo>
                  <a:lnTo>
                    <a:pt x="306835" y="2397"/>
                  </a:lnTo>
                  <a:close/>
                </a:path>
              </a:pathLst>
            </a:custGeom>
            <a:solidFill>
              <a:srgbClr val="141212"/>
            </a:solidFill>
            <a:ln w="5983" cap="flat">
              <a:noFill/>
              <a:prstDash val="solid"/>
              <a:miter/>
            </a:ln>
          </p:spPr>
          <p:txBody>
            <a:bodyPr rtlCol="0" anchor="ctr"/>
            <a:lstStyle/>
            <a:p>
              <a:endParaRPr lang="en-BE">
                <a:latin typeface="Trebuchet MS" panose="020B0603020202020204" pitchFamily="34" charset="0"/>
              </a:endParaRPr>
            </a:p>
          </p:txBody>
        </p:sp>
        <p:sp>
          <p:nvSpPr>
            <p:cNvPr id="72" name="Forme libre : forme 71">
              <a:extLst>
                <a:ext uri="{FF2B5EF4-FFF2-40B4-BE49-F238E27FC236}">
                  <a16:creationId xmlns:a16="http://schemas.microsoft.com/office/drawing/2014/main" id="{3BF685FC-868F-4B50-A0F8-A2F5F3E224CE}"/>
                </a:ext>
              </a:extLst>
            </p:cNvPr>
            <p:cNvSpPr/>
            <p:nvPr/>
          </p:nvSpPr>
          <p:spPr>
            <a:xfrm>
              <a:off x="960934" y="3836404"/>
              <a:ext cx="61772" cy="209847"/>
            </a:xfrm>
            <a:custGeom>
              <a:avLst/>
              <a:gdLst>
                <a:gd name="connsiteX0" fmla="*/ 5394 w 61772"/>
                <a:gd name="connsiteY0" fmla="*/ 3094 h 209847"/>
                <a:gd name="connsiteX1" fmla="*/ 0 w 61772"/>
                <a:gd name="connsiteY1" fmla="*/ 103774 h 209847"/>
                <a:gd name="connsiteX2" fmla="*/ 7191 w 61772"/>
                <a:gd name="connsiteY2" fmla="*/ 148721 h 209847"/>
                <a:gd name="connsiteX3" fmla="*/ 20376 w 61772"/>
                <a:gd name="connsiteY3" fmla="*/ 177486 h 209847"/>
                <a:gd name="connsiteX4" fmla="*/ 48542 w 61772"/>
                <a:gd name="connsiteY4" fmla="*/ 209848 h 209847"/>
                <a:gd name="connsiteX5" fmla="*/ 50340 w 61772"/>
                <a:gd name="connsiteY5" fmla="*/ 200259 h 209847"/>
                <a:gd name="connsiteX6" fmla="*/ 49741 w 61772"/>
                <a:gd name="connsiteY6" fmla="*/ 193068 h 209847"/>
                <a:gd name="connsiteX7" fmla="*/ 31762 w 61772"/>
                <a:gd name="connsiteY7" fmla="*/ 149919 h 209847"/>
                <a:gd name="connsiteX8" fmla="*/ 35358 w 61772"/>
                <a:gd name="connsiteY8" fmla="*/ 92987 h 209847"/>
                <a:gd name="connsiteX9" fmla="*/ 50340 w 61772"/>
                <a:gd name="connsiteY9" fmla="*/ 159508 h 209847"/>
                <a:gd name="connsiteX10" fmla="*/ 50340 w 61772"/>
                <a:gd name="connsiteY10" fmla="*/ 159508 h 209847"/>
                <a:gd name="connsiteX11" fmla="*/ 61727 w 61772"/>
                <a:gd name="connsiteY11" fmla="*/ 146923 h 209847"/>
                <a:gd name="connsiteX12" fmla="*/ 59929 w 61772"/>
                <a:gd name="connsiteY12" fmla="*/ 54033 h 209847"/>
                <a:gd name="connsiteX13" fmla="*/ 58131 w 61772"/>
                <a:gd name="connsiteY13" fmla="*/ 48040 h 209847"/>
                <a:gd name="connsiteX14" fmla="*/ 40152 w 61772"/>
                <a:gd name="connsiteY14" fmla="*/ 18675 h 209847"/>
                <a:gd name="connsiteX15" fmla="*/ 41351 w 61772"/>
                <a:gd name="connsiteY15" fmla="*/ 2494 h 209847"/>
                <a:gd name="connsiteX16" fmla="*/ 5394 w 61772"/>
                <a:gd name="connsiteY16" fmla="*/ 3094 h 209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772" h="209847">
                  <a:moveTo>
                    <a:pt x="5394" y="3094"/>
                  </a:moveTo>
                  <a:lnTo>
                    <a:pt x="0" y="103774"/>
                  </a:lnTo>
                  <a:lnTo>
                    <a:pt x="7191" y="148721"/>
                  </a:lnTo>
                  <a:cubicBezTo>
                    <a:pt x="8989" y="159508"/>
                    <a:pt x="13784" y="169096"/>
                    <a:pt x="20376" y="177486"/>
                  </a:cubicBezTo>
                  <a:lnTo>
                    <a:pt x="48542" y="209848"/>
                  </a:lnTo>
                  <a:lnTo>
                    <a:pt x="50340" y="200259"/>
                  </a:lnTo>
                  <a:cubicBezTo>
                    <a:pt x="50939" y="197862"/>
                    <a:pt x="50340" y="195465"/>
                    <a:pt x="49741" y="193068"/>
                  </a:cubicBezTo>
                  <a:lnTo>
                    <a:pt x="31762" y="149919"/>
                  </a:lnTo>
                  <a:lnTo>
                    <a:pt x="35358" y="92987"/>
                  </a:lnTo>
                  <a:lnTo>
                    <a:pt x="50340" y="159508"/>
                  </a:lnTo>
                  <a:lnTo>
                    <a:pt x="50340" y="159508"/>
                  </a:lnTo>
                  <a:cubicBezTo>
                    <a:pt x="56932" y="158909"/>
                    <a:pt x="62326" y="153515"/>
                    <a:pt x="61727" y="146923"/>
                  </a:cubicBezTo>
                  <a:lnTo>
                    <a:pt x="59929" y="54033"/>
                  </a:lnTo>
                  <a:cubicBezTo>
                    <a:pt x="59929" y="51636"/>
                    <a:pt x="59329" y="49838"/>
                    <a:pt x="58131" y="48040"/>
                  </a:cubicBezTo>
                  <a:lnTo>
                    <a:pt x="40152" y="18675"/>
                  </a:lnTo>
                  <a:lnTo>
                    <a:pt x="41351" y="2494"/>
                  </a:lnTo>
                  <a:cubicBezTo>
                    <a:pt x="41351" y="2494"/>
                    <a:pt x="19776" y="-3498"/>
                    <a:pt x="5394" y="3094"/>
                  </a:cubicBezTo>
                  <a:close/>
                </a:path>
              </a:pathLst>
            </a:custGeom>
            <a:solidFill>
              <a:srgbClr val="B56D57"/>
            </a:solidFill>
            <a:ln w="5983" cap="flat">
              <a:noFill/>
              <a:prstDash val="solid"/>
              <a:miter/>
            </a:ln>
          </p:spPr>
          <p:txBody>
            <a:bodyPr rtlCol="0" anchor="ctr"/>
            <a:lstStyle/>
            <a:p>
              <a:endParaRPr lang="en-BE">
                <a:latin typeface="Trebuchet MS" panose="020B0603020202020204" pitchFamily="34" charset="0"/>
              </a:endParaRPr>
            </a:p>
          </p:txBody>
        </p:sp>
        <p:sp>
          <p:nvSpPr>
            <p:cNvPr id="73" name="Forme libre : forme 72">
              <a:extLst>
                <a:ext uri="{FF2B5EF4-FFF2-40B4-BE49-F238E27FC236}">
                  <a16:creationId xmlns:a16="http://schemas.microsoft.com/office/drawing/2014/main" id="{05F26C2F-E915-4E28-9FAB-CF843007EF69}"/>
                </a:ext>
              </a:extLst>
            </p:cNvPr>
            <p:cNvSpPr/>
            <p:nvPr/>
          </p:nvSpPr>
          <p:spPr>
            <a:xfrm>
              <a:off x="1478119" y="3829953"/>
              <a:ext cx="61726" cy="209706"/>
            </a:xfrm>
            <a:custGeom>
              <a:avLst/>
              <a:gdLst>
                <a:gd name="connsiteX0" fmla="*/ 54535 w 61726"/>
                <a:gd name="connsiteY0" fmla="*/ 2953 h 209706"/>
                <a:gd name="connsiteX1" fmla="*/ 61727 w 61726"/>
                <a:gd name="connsiteY1" fmla="*/ 103034 h 209706"/>
                <a:gd name="connsiteX2" fmla="*/ 55134 w 61726"/>
                <a:gd name="connsiteY2" fmla="*/ 147980 h 209706"/>
                <a:gd name="connsiteX3" fmla="*/ 42549 w 61726"/>
                <a:gd name="connsiteY3" fmla="*/ 176746 h 209706"/>
                <a:gd name="connsiteX4" fmla="*/ 14982 w 61726"/>
                <a:gd name="connsiteY4" fmla="*/ 209707 h 209706"/>
                <a:gd name="connsiteX5" fmla="*/ 12585 w 61726"/>
                <a:gd name="connsiteY5" fmla="*/ 200118 h 209706"/>
                <a:gd name="connsiteX6" fmla="*/ 13184 w 61726"/>
                <a:gd name="connsiteY6" fmla="*/ 192927 h 209706"/>
                <a:gd name="connsiteX7" fmla="*/ 30564 w 61726"/>
                <a:gd name="connsiteY7" fmla="*/ 149179 h 209706"/>
                <a:gd name="connsiteX8" fmla="*/ 25769 w 61726"/>
                <a:gd name="connsiteY8" fmla="*/ 92246 h 209706"/>
                <a:gd name="connsiteX9" fmla="*/ 11986 w 61726"/>
                <a:gd name="connsiteY9" fmla="*/ 159367 h 209706"/>
                <a:gd name="connsiteX10" fmla="*/ 11986 w 61726"/>
                <a:gd name="connsiteY10" fmla="*/ 159367 h 209706"/>
                <a:gd name="connsiteX11" fmla="*/ 0 w 61726"/>
                <a:gd name="connsiteY11" fmla="*/ 146782 h 209706"/>
                <a:gd name="connsiteX12" fmla="*/ 1199 w 61726"/>
                <a:gd name="connsiteY12" fmla="*/ 54491 h 209706"/>
                <a:gd name="connsiteX13" fmla="*/ 2996 w 61726"/>
                <a:gd name="connsiteY13" fmla="*/ 48498 h 209706"/>
                <a:gd name="connsiteX14" fmla="*/ 20376 w 61726"/>
                <a:gd name="connsiteY14" fmla="*/ 18534 h 209706"/>
                <a:gd name="connsiteX15" fmla="*/ 19177 w 61726"/>
                <a:gd name="connsiteY15" fmla="*/ 2353 h 209706"/>
                <a:gd name="connsiteX16" fmla="*/ 54535 w 61726"/>
                <a:gd name="connsiteY16" fmla="*/ 2953 h 20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726" h="209706">
                  <a:moveTo>
                    <a:pt x="54535" y="2953"/>
                  </a:moveTo>
                  <a:lnTo>
                    <a:pt x="61727" y="103034"/>
                  </a:lnTo>
                  <a:lnTo>
                    <a:pt x="55134" y="147980"/>
                  </a:lnTo>
                  <a:cubicBezTo>
                    <a:pt x="53337" y="158767"/>
                    <a:pt x="49142" y="168356"/>
                    <a:pt x="42549" y="176746"/>
                  </a:cubicBezTo>
                  <a:lnTo>
                    <a:pt x="14982" y="209707"/>
                  </a:lnTo>
                  <a:lnTo>
                    <a:pt x="12585" y="200118"/>
                  </a:lnTo>
                  <a:cubicBezTo>
                    <a:pt x="11986" y="197721"/>
                    <a:pt x="11986" y="195324"/>
                    <a:pt x="13184" y="192927"/>
                  </a:cubicBezTo>
                  <a:lnTo>
                    <a:pt x="30564" y="149179"/>
                  </a:lnTo>
                  <a:lnTo>
                    <a:pt x="25769" y="92246"/>
                  </a:lnTo>
                  <a:lnTo>
                    <a:pt x="11986" y="159367"/>
                  </a:lnTo>
                  <a:lnTo>
                    <a:pt x="11986" y="159367"/>
                  </a:lnTo>
                  <a:cubicBezTo>
                    <a:pt x="5394" y="158767"/>
                    <a:pt x="0" y="153374"/>
                    <a:pt x="0" y="146782"/>
                  </a:cubicBezTo>
                  <a:lnTo>
                    <a:pt x="1199" y="54491"/>
                  </a:lnTo>
                  <a:cubicBezTo>
                    <a:pt x="1199" y="52094"/>
                    <a:pt x="1798" y="50296"/>
                    <a:pt x="2996" y="48498"/>
                  </a:cubicBezTo>
                  <a:lnTo>
                    <a:pt x="20376" y="18534"/>
                  </a:lnTo>
                  <a:lnTo>
                    <a:pt x="19177" y="2353"/>
                  </a:lnTo>
                  <a:cubicBezTo>
                    <a:pt x="19177" y="2953"/>
                    <a:pt x="40752" y="-3640"/>
                    <a:pt x="54535" y="2953"/>
                  </a:cubicBezTo>
                  <a:close/>
                </a:path>
              </a:pathLst>
            </a:custGeom>
            <a:solidFill>
              <a:srgbClr val="B56D57"/>
            </a:solidFill>
            <a:ln w="5983" cap="flat">
              <a:noFill/>
              <a:prstDash val="solid"/>
              <a:miter/>
            </a:ln>
          </p:spPr>
          <p:txBody>
            <a:bodyPr rtlCol="0" anchor="ctr"/>
            <a:lstStyle/>
            <a:p>
              <a:endParaRPr lang="en-BE">
                <a:latin typeface="Trebuchet MS" panose="020B0603020202020204" pitchFamily="34" charset="0"/>
              </a:endParaRPr>
            </a:p>
          </p:txBody>
        </p:sp>
        <p:sp>
          <p:nvSpPr>
            <p:cNvPr id="74" name="Forme libre : forme 73">
              <a:extLst>
                <a:ext uri="{FF2B5EF4-FFF2-40B4-BE49-F238E27FC236}">
                  <a16:creationId xmlns:a16="http://schemas.microsoft.com/office/drawing/2014/main" id="{45968F27-81DF-4AED-8A6C-E74351035452}"/>
                </a:ext>
              </a:extLst>
            </p:cNvPr>
            <p:cNvSpPr/>
            <p:nvPr/>
          </p:nvSpPr>
          <p:spPr>
            <a:xfrm>
              <a:off x="1068805" y="3239011"/>
              <a:ext cx="27567" cy="210949"/>
            </a:xfrm>
            <a:custGeom>
              <a:avLst/>
              <a:gdLst>
                <a:gd name="connsiteX0" fmla="*/ 27567 w 27567"/>
                <a:gd name="connsiteY0" fmla="*/ 120457 h 210949"/>
                <a:gd name="connsiteX1" fmla="*/ 19177 w 27567"/>
                <a:gd name="connsiteY1" fmla="*/ 19776 h 210949"/>
                <a:gd name="connsiteX2" fmla="*/ 7191 w 27567"/>
                <a:gd name="connsiteY2" fmla="*/ 0 h 210949"/>
                <a:gd name="connsiteX3" fmla="*/ 0 w 27567"/>
                <a:gd name="connsiteY3" fmla="*/ 210949 h 210949"/>
                <a:gd name="connsiteX4" fmla="*/ 10787 w 27567"/>
                <a:gd name="connsiteY4" fmla="*/ 121056 h 210949"/>
                <a:gd name="connsiteX5" fmla="*/ 27567 w 27567"/>
                <a:gd name="connsiteY5" fmla="*/ 120457 h 21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67" h="210949">
                  <a:moveTo>
                    <a:pt x="27567" y="120457"/>
                  </a:moveTo>
                  <a:cubicBezTo>
                    <a:pt x="13784" y="109670"/>
                    <a:pt x="1798" y="85698"/>
                    <a:pt x="19177" y="19776"/>
                  </a:cubicBezTo>
                  <a:cubicBezTo>
                    <a:pt x="14982" y="12585"/>
                    <a:pt x="7191" y="0"/>
                    <a:pt x="7191" y="0"/>
                  </a:cubicBezTo>
                  <a:lnTo>
                    <a:pt x="0" y="210949"/>
                  </a:lnTo>
                  <a:lnTo>
                    <a:pt x="10787" y="121056"/>
                  </a:lnTo>
                  <a:lnTo>
                    <a:pt x="27567" y="120457"/>
                  </a:lnTo>
                  <a:close/>
                </a:path>
              </a:pathLst>
            </a:custGeom>
            <a:solidFill>
              <a:srgbClr val="141212"/>
            </a:solidFill>
            <a:ln w="5983" cap="flat">
              <a:noFill/>
              <a:prstDash val="solid"/>
              <a:miter/>
            </a:ln>
          </p:spPr>
          <p:txBody>
            <a:bodyPr rtlCol="0" anchor="ctr"/>
            <a:lstStyle/>
            <a:p>
              <a:endParaRPr lang="en-BE">
                <a:latin typeface="Trebuchet MS" panose="020B0603020202020204" pitchFamily="34" charset="0"/>
              </a:endParaRPr>
            </a:p>
          </p:txBody>
        </p:sp>
        <p:sp>
          <p:nvSpPr>
            <p:cNvPr id="75" name="Forme libre : forme 74">
              <a:extLst>
                <a:ext uri="{FF2B5EF4-FFF2-40B4-BE49-F238E27FC236}">
                  <a16:creationId xmlns:a16="http://schemas.microsoft.com/office/drawing/2014/main" id="{75B0DD89-303F-4FA3-BC5D-B104F65C7FF4}"/>
                </a:ext>
              </a:extLst>
            </p:cNvPr>
            <p:cNvSpPr/>
            <p:nvPr/>
          </p:nvSpPr>
          <p:spPr>
            <a:xfrm>
              <a:off x="1370247" y="3239011"/>
              <a:ext cx="21574" cy="216342"/>
            </a:xfrm>
            <a:custGeom>
              <a:avLst/>
              <a:gdLst>
                <a:gd name="connsiteX0" fmla="*/ 0 w 21574"/>
                <a:gd name="connsiteY0" fmla="*/ 120457 h 216342"/>
                <a:gd name="connsiteX1" fmla="*/ 7191 w 21574"/>
                <a:gd name="connsiteY1" fmla="*/ 19776 h 216342"/>
                <a:gd name="connsiteX2" fmla="*/ 20376 w 21574"/>
                <a:gd name="connsiteY2" fmla="*/ 0 h 216342"/>
                <a:gd name="connsiteX3" fmla="*/ 21574 w 21574"/>
                <a:gd name="connsiteY3" fmla="*/ 216343 h 216342"/>
                <a:gd name="connsiteX4" fmla="*/ 10188 w 21574"/>
                <a:gd name="connsiteY4" fmla="*/ 130645 h 216342"/>
                <a:gd name="connsiteX5" fmla="*/ 0 w 21574"/>
                <a:gd name="connsiteY5" fmla="*/ 120457 h 2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74" h="216342">
                  <a:moveTo>
                    <a:pt x="0" y="120457"/>
                  </a:moveTo>
                  <a:cubicBezTo>
                    <a:pt x="13784" y="109670"/>
                    <a:pt x="25170" y="85698"/>
                    <a:pt x="7191" y="19776"/>
                  </a:cubicBezTo>
                  <a:cubicBezTo>
                    <a:pt x="11386" y="12585"/>
                    <a:pt x="20376" y="0"/>
                    <a:pt x="20376" y="0"/>
                  </a:cubicBezTo>
                  <a:lnTo>
                    <a:pt x="21574" y="216343"/>
                  </a:lnTo>
                  <a:lnTo>
                    <a:pt x="10188" y="130645"/>
                  </a:lnTo>
                  <a:lnTo>
                    <a:pt x="0" y="120457"/>
                  </a:lnTo>
                  <a:close/>
                </a:path>
              </a:pathLst>
            </a:custGeom>
            <a:solidFill>
              <a:srgbClr val="141212"/>
            </a:solidFill>
            <a:ln w="5983" cap="flat">
              <a:noFill/>
              <a:prstDash val="solid"/>
              <a:miter/>
            </a:ln>
          </p:spPr>
          <p:txBody>
            <a:bodyPr rtlCol="0" anchor="ctr"/>
            <a:lstStyle/>
            <a:p>
              <a:endParaRPr lang="en-BE">
                <a:latin typeface="Trebuchet MS" panose="020B0603020202020204" pitchFamily="34" charset="0"/>
              </a:endParaRPr>
            </a:p>
          </p:txBody>
        </p:sp>
        <p:sp>
          <p:nvSpPr>
            <p:cNvPr id="76" name="Forme libre : forme 75">
              <a:extLst>
                <a:ext uri="{FF2B5EF4-FFF2-40B4-BE49-F238E27FC236}">
                  <a16:creationId xmlns:a16="http://schemas.microsoft.com/office/drawing/2014/main" id="{E5515A2B-878F-47EA-9D4D-742768D7E91E}"/>
                </a:ext>
              </a:extLst>
            </p:cNvPr>
            <p:cNvSpPr/>
            <p:nvPr/>
          </p:nvSpPr>
          <p:spPr>
            <a:xfrm>
              <a:off x="1023434" y="3619850"/>
              <a:ext cx="450012" cy="661921"/>
            </a:xfrm>
            <a:custGeom>
              <a:avLst/>
              <a:gdLst>
                <a:gd name="connsiteX0" fmla="*/ 65747 w 450012"/>
                <a:gd name="connsiteY0" fmla="*/ 7500 h 661921"/>
                <a:gd name="connsiteX1" fmla="*/ 19602 w 450012"/>
                <a:gd name="connsiteY1" fmla="*/ 389246 h 661921"/>
                <a:gd name="connsiteX2" fmla="*/ 98708 w 450012"/>
                <a:gd name="connsiteY2" fmla="*/ 661922 h 661921"/>
                <a:gd name="connsiteX3" fmla="*/ 386366 w 450012"/>
                <a:gd name="connsiteY3" fmla="*/ 661323 h 661921"/>
                <a:gd name="connsiteX4" fmla="*/ 416930 w 450012"/>
                <a:gd name="connsiteY4" fmla="*/ 359881 h 661921"/>
                <a:gd name="connsiteX5" fmla="*/ 437305 w 450012"/>
                <a:gd name="connsiteY5" fmla="*/ 660723 h 661921"/>
                <a:gd name="connsiteX6" fmla="*/ 398352 w 450012"/>
                <a:gd name="connsiteY6" fmla="*/ 97992 h 661921"/>
                <a:gd name="connsiteX7" fmla="*/ 65747 w 450012"/>
                <a:gd name="connsiteY7" fmla="*/ 7500 h 661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012" h="661921">
                  <a:moveTo>
                    <a:pt x="65747" y="7500"/>
                  </a:moveTo>
                  <a:cubicBezTo>
                    <a:pt x="2822" y="143538"/>
                    <a:pt x="-19951" y="217250"/>
                    <a:pt x="19602" y="389246"/>
                  </a:cubicBezTo>
                  <a:cubicBezTo>
                    <a:pt x="59155" y="560642"/>
                    <a:pt x="98708" y="661922"/>
                    <a:pt x="98708" y="661922"/>
                  </a:cubicBezTo>
                  <a:lnTo>
                    <a:pt x="386366" y="661323"/>
                  </a:lnTo>
                  <a:lnTo>
                    <a:pt x="416930" y="359881"/>
                  </a:lnTo>
                  <a:cubicBezTo>
                    <a:pt x="416930" y="359881"/>
                    <a:pt x="449890" y="500114"/>
                    <a:pt x="437305" y="660723"/>
                  </a:cubicBezTo>
                  <a:cubicBezTo>
                    <a:pt x="460678" y="430597"/>
                    <a:pt x="454085" y="234630"/>
                    <a:pt x="398352" y="97992"/>
                  </a:cubicBezTo>
                  <a:cubicBezTo>
                    <a:pt x="342019" y="-38645"/>
                    <a:pt x="65747" y="7500"/>
                    <a:pt x="65747" y="7500"/>
                  </a:cubicBezTo>
                  <a:close/>
                </a:path>
              </a:pathLst>
            </a:custGeom>
            <a:solidFill>
              <a:srgbClr val="231F20"/>
            </a:solidFill>
            <a:ln w="5983" cap="flat">
              <a:noFill/>
              <a:prstDash val="solid"/>
              <a:miter/>
            </a:ln>
          </p:spPr>
          <p:txBody>
            <a:bodyPr rtlCol="0" anchor="ctr"/>
            <a:lstStyle/>
            <a:p>
              <a:endParaRPr lang="en-BE">
                <a:latin typeface="Trebuchet MS" panose="020B0603020202020204" pitchFamily="34" charset="0"/>
              </a:endParaRPr>
            </a:p>
          </p:txBody>
        </p:sp>
        <p:grpSp>
          <p:nvGrpSpPr>
            <p:cNvPr id="77" name="Graphique 62">
              <a:extLst>
                <a:ext uri="{FF2B5EF4-FFF2-40B4-BE49-F238E27FC236}">
                  <a16:creationId xmlns:a16="http://schemas.microsoft.com/office/drawing/2014/main" id="{2DC796B0-BEC5-4CC6-8B9D-4B13FBCA5A22}"/>
                </a:ext>
              </a:extLst>
            </p:cNvPr>
            <p:cNvGrpSpPr/>
            <p:nvPr/>
          </p:nvGrpSpPr>
          <p:grpSpPr>
            <a:xfrm>
              <a:off x="1108022" y="2808276"/>
              <a:ext cx="238670" cy="343239"/>
              <a:chOff x="1108022" y="2808276"/>
              <a:chExt cx="238670" cy="343239"/>
            </a:xfrm>
          </p:grpSpPr>
          <p:sp>
            <p:nvSpPr>
              <p:cNvPr id="78" name="Forme libre : forme 77">
                <a:extLst>
                  <a:ext uri="{FF2B5EF4-FFF2-40B4-BE49-F238E27FC236}">
                    <a16:creationId xmlns:a16="http://schemas.microsoft.com/office/drawing/2014/main" id="{AD2CFE0D-0E6E-4025-A9B2-FE50C2DCE80E}"/>
                  </a:ext>
                </a:extLst>
              </p:cNvPr>
              <p:cNvSpPr/>
              <p:nvPr/>
            </p:nvSpPr>
            <p:spPr>
              <a:xfrm>
                <a:off x="1138081" y="2943793"/>
                <a:ext cx="180111" cy="198733"/>
              </a:xfrm>
              <a:custGeom>
                <a:avLst/>
                <a:gdLst>
                  <a:gd name="connsiteX0" fmla="*/ 33202 w 180111"/>
                  <a:gd name="connsiteY0" fmla="*/ 135209 h 198733"/>
                  <a:gd name="connsiteX1" fmla="*/ 145868 w 180111"/>
                  <a:gd name="connsiteY1" fmla="*/ 198733 h 198733"/>
                  <a:gd name="connsiteX2" fmla="*/ 91932 w 180111"/>
                  <a:gd name="connsiteY2" fmla="*/ 969 h 198733"/>
                  <a:gd name="connsiteX3" fmla="*/ 33202 w 180111"/>
                  <a:gd name="connsiteY3" fmla="*/ 135209 h 198733"/>
                </a:gdLst>
                <a:ahLst/>
                <a:cxnLst>
                  <a:cxn ang="0">
                    <a:pos x="connsiteX0" y="connsiteY0"/>
                  </a:cxn>
                  <a:cxn ang="0">
                    <a:pos x="connsiteX1" y="connsiteY1"/>
                  </a:cxn>
                  <a:cxn ang="0">
                    <a:pos x="connsiteX2" y="connsiteY2"/>
                  </a:cxn>
                  <a:cxn ang="0">
                    <a:pos x="connsiteX3" y="connsiteY3"/>
                  </a:cxn>
                </a:cxnLst>
                <a:rect l="l" t="t" r="r" b="b"/>
                <a:pathLst>
                  <a:path w="180111" h="198733">
                    <a:moveTo>
                      <a:pt x="33202" y="135209"/>
                    </a:moveTo>
                    <a:cubicBezTo>
                      <a:pt x="39195" y="114234"/>
                      <a:pt x="174035" y="86067"/>
                      <a:pt x="145868" y="198733"/>
                    </a:cubicBezTo>
                    <a:cubicBezTo>
                      <a:pt x="179428" y="144198"/>
                      <a:pt x="221378" y="11756"/>
                      <a:pt x="91932" y="969"/>
                    </a:cubicBezTo>
                    <a:cubicBezTo>
                      <a:pt x="-38113" y="-10418"/>
                      <a:pt x="-2755" y="81273"/>
                      <a:pt x="33202" y="135209"/>
                    </a:cubicBezTo>
                    <a:close/>
                  </a:path>
                </a:pathLst>
              </a:custGeom>
              <a:solidFill>
                <a:srgbClr val="17110F"/>
              </a:solidFill>
              <a:ln w="5983" cap="flat">
                <a:noFill/>
                <a:prstDash val="solid"/>
                <a:miter/>
              </a:ln>
            </p:spPr>
            <p:txBody>
              <a:bodyPr rtlCol="0" anchor="ctr"/>
              <a:lstStyle/>
              <a:p>
                <a:endParaRPr lang="en-BE">
                  <a:latin typeface="Trebuchet MS" panose="020B0603020202020204" pitchFamily="34" charset="0"/>
                </a:endParaRPr>
              </a:p>
            </p:txBody>
          </p:sp>
          <p:sp>
            <p:nvSpPr>
              <p:cNvPr id="79" name="Forme libre : forme 78">
                <a:extLst>
                  <a:ext uri="{FF2B5EF4-FFF2-40B4-BE49-F238E27FC236}">
                    <a16:creationId xmlns:a16="http://schemas.microsoft.com/office/drawing/2014/main" id="{AD86D01F-CBBF-483C-9BDD-0E68FF4E10D4}"/>
                  </a:ext>
                </a:extLst>
              </p:cNvPr>
              <p:cNvSpPr/>
              <p:nvPr/>
            </p:nvSpPr>
            <p:spPr>
              <a:xfrm>
                <a:off x="1141319" y="2947524"/>
                <a:ext cx="17978" cy="55967"/>
              </a:xfrm>
              <a:custGeom>
                <a:avLst/>
                <a:gdLst>
                  <a:gd name="connsiteX0" fmla="*/ 17979 w 17978"/>
                  <a:gd name="connsiteY0" fmla="*/ 55967 h 55967"/>
                  <a:gd name="connsiteX1" fmla="*/ 16181 w 17978"/>
                  <a:gd name="connsiteY1" fmla="*/ 55368 h 55967"/>
                  <a:gd name="connsiteX2" fmla="*/ 2996 w 17978"/>
                  <a:gd name="connsiteY2" fmla="*/ 30198 h 55967"/>
                  <a:gd name="connsiteX3" fmla="*/ 0 w 17978"/>
                  <a:gd name="connsiteY3" fmla="*/ 6826 h 55967"/>
                  <a:gd name="connsiteX4" fmla="*/ 4195 w 17978"/>
                  <a:gd name="connsiteY4" fmla="*/ 234 h 55967"/>
                  <a:gd name="connsiteX5" fmla="*/ 5394 w 17978"/>
                  <a:gd name="connsiteY5" fmla="*/ 833 h 55967"/>
                  <a:gd name="connsiteX6" fmla="*/ 16181 w 17978"/>
                  <a:gd name="connsiteY6" fmla="*/ 17014 h 55967"/>
                  <a:gd name="connsiteX7" fmla="*/ 17979 w 17978"/>
                  <a:gd name="connsiteY7" fmla="*/ 55967 h 5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78" h="55967">
                    <a:moveTo>
                      <a:pt x="17979" y="55967"/>
                    </a:moveTo>
                    <a:lnTo>
                      <a:pt x="16181" y="55368"/>
                    </a:lnTo>
                    <a:cubicBezTo>
                      <a:pt x="10787" y="55368"/>
                      <a:pt x="3596" y="42184"/>
                      <a:pt x="2996" y="30198"/>
                    </a:cubicBezTo>
                    <a:lnTo>
                      <a:pt x="0" y="6826"/>
                    </a:lnTo>
                    <a:cubicBezTo>
                      <a:pt x="0" y="2631"/>
                      <a:pt x="1199" y="-965"/>
                      <a:pt x="4195" y="234"/>
                    </a:cubicBezTo>
                    <a:lnTo>
                      <a:pt x="5394" y="833"/>
                    </a:lnTo>
                    <a:cubicBezTo>
                      <a:pt x="11386" y="2631"/>
                      <a:pt x="15581" y="9223"/>
                      <a:pt x="16181" y="17014"/>
                    </a:cubicBezTo>
                    <a:lnTo>
                      <a:pt x="17979" y="55967"/>
                    </a:lnTo>
                    <a:close/>
                  </a:path>
                </a:pathLst>
              </a:custGeom>
              <a:solidFill>
                <a:srgbClr val="9E5C4F"/>
              </a:solidFill>
              <a:ln w="5983" cap="flat">
                <a:noFill/>
                <a:prstDash val="solid"/>
                <a:miter/>
              </a:ln>
            </p:spPr>
            <p:txBody>
              <a:bodyPr rtlCol="0" anchor="ctr"/>
              <a:lstStyle/>
              <a:p>
                <a:endParaRPr lang="en-BE">
                  <a:latin typeface="Trebuchet MS" panose="020B0603020202020204" pitchFamily="34" charset="0"/>
                </a:endParaRPr>
              </a:p>
            </p:txBody>
          </p:sp>
          <p:sp>
            <p:nvSpPr>
              <p:cNvPr id="80" name="Forme libre : forme 79">
                <a:extLst>
                  <a:ext uri="{FF2B5EF4-FFF2-40B4-BE49-F238E27FC236}">
                    <a16:creationId xmlns:a16="http://schemas.microsoft.com/office/drawing/2014/main" id="{D8262E9C-B7D4-45E5-A0CC-939FEDB57446}"/>
                  </a:ext>
                </a:extLst>
              </p:cNvPr>
              <p:cNvSpPr/>
              <p:nvPr/>
            </p:nvSpPr>
            <p:spPr>
              <a:xfrm>
                <a:off x="1301928" y="2946925"/>
                <a:ext cx="17379" cy="56566"/>
              </a:xfrm>
              <a:custGeom>
                <a:avLst/>
                <a:gdLst>
                  <a:gd name="connsiteX0" fmla="*/ 0 w 17379"/>
                  <a:gd name="connsiteY0" fmla="*/ 56567 h 56566"/>
                  <a:gd name="connsiteX1" fmla="*/ 1798 w 17379"/>
                  <a:gd name="connsiteY1" fmla="*/ 55967 h 56566"/>
                  <a:gd name="connsiteX2" fmla="*/ 14383 w 17379"/>
                  <a:gd name="connsiteY2" fmla="*/ 30198 h 56566"/>
                  <a:gd name="connsiteX3" fmla="*/ 17379 w 17379"/>
                  <a:gd name="connsiteY3" fmla="*/ 6826 h 56566"/>
                  <a:gd name="connsiteX4" fmla="*/ 13184 w 17379"/>
                  <a:gd name="connsiteY4" fmla="*/ 234 h 56566"/>
                  <a:gd name="connsiteX5" fmla="*/ 11986 w 17379"/>
                  <a:gd name="connsiteY5" fmla="*/ 833 h 56566"/>
                  <a:gd name="connsiteX6" fmla="*/ 1199 w 17379"/>
                  <a:gd name="connsiteY6" fmla="*/ 17014 h 56566"/>
                  <a:gd name="connsiteX7" fmla="*/ 0 w 17379"/>
                  <a:gd name="connsiteY7" fmla="*/ 56567 h 5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79" h="56566">
                    <a:moveTo>
                      <a:pt x="0" y="56567"/>
                    </a:moveTo>
                    <a:lnTo>
                      <a:pt x="1798" y="55967"/>
                    </a:lnTo>
                    <a:cubicBezTo>
                      <a:pt x="7191" y="55967"/>
                      <a:pt x="14383" y="42783"/>
                      <a:pt x="14383" y="30198"/>
                    </a:cubicBezTo>
                    <a:lnTo>
                      <a:pt x="17379" y="6826"/>
                    </a:lnTo>
                    <a:cubicBezTo>
                      <a:pt x="17379" y="2631"/>
                      <a:pt x="16181" y="-965"/>
                      <a:pt x="13184" y="234"/>
                    </a:cubicBezTo>
                    <a:lnTo>
                      <a:pt x="11986" y="833"/>
                    </a:lnTo>
                    <a:cubicBezTo>
                      <a:pt x="5993" y="2631"/>
                      <a:pt x="1798" y="9223"/>
                      <a:pt x="1199" y="17014"/>
                    </a:cubicBezTo>
                    <a:lnTo>
                      <a:pt x="0" y="56567"/>
                    </a:lnTo>
                    <a:close/>
                  </a:path>
                </a:pathLst>
              </a:custGeom>
              <a:solidFill>
                <a:srgbClr val="9E5C4F"/>
              </a:solidFill>
              <a:ln w="5983" cap="flat">
                <a:noFill/>
                <a:prstDash val="solid"/>
                <a:miter/>
              </a:ln>
            </p:spPr>
            <p:txBody>
              <a:bodyPr rtlCol="0" anchor="ctr"/>
              <a:lstStyle/>
              <a:p>
                <a:endParaRPr lang="en-BE">
                  <a:latin typeface="Trebuchet MS" panose="020B0603020202020204" pitchFamily="34" charset="0"/>
                </a:endParaRPr>
              </a:p>
            </p:txBody>
          </p:sp>
          <p:grpSp>
            <p:nvGrpSpPr>
              <p:cNvPr id="81" name="Graphique 62">
                <a:extLst>
                  <a:ext uri="{FF2B5EF4-FFF2-40B4-BE49-F238E27FC236}">
                    <a16:creationId xmlns:a16="http://schemas.microsoft.com/office/drawing/2014/main" id="{3EAC243D-026E-4C45-9CC0-D8DD471AF907}"/>
                  </a:ext>
                </a:extLst>
              </p:cNvPr>
              <p:cNvGrpSpPr/>
              <p:nvPr/>
            </p:nvGrpSpPr>
            <p:grpSpPr>
              <a:xfrm>
                <a:off x="1182071" y="3019073"/>
                <a:ext cx="98283" cy="115595"/>
                <a:chOff x="1182071" y="3019073"/>
                <a:chExt cx="98283" cy="115595"/>
              </a:xfrm>
            </p:grpSpPr>
            <p:sp>
              <p:nvSpPr>
                <p:cNvPr id="119" name="Forme libre : forme 118">
                  <a:extLst>
                    <a:ext uri="{FF2B5EF4-FFF2-40B4-BE49-F238E27FC236}">
                      <a16:creationId xmlns:a16="http://schemas.microsoft.com/office/drawing/2014/main" id="{0286A7F6-ABED-4452-AFB3-0E7DDFF32C7A}"/>
                    </a:ext>
                  </a:extLst>
                </p:cNvPr>
                <p:cNvSpPr/>
                <p:nvPr/>
              </p:nvSpPr>
              <p:spPr>
                <a:xfrm>
                  <a:off x="1182071" y="3019073"/>
                  <a:ext cx="98283" cy="113265"/>
                </a:xfrm>
                <a:custGeom>
                  <a:avLst/>
                  <a:gdLst>
                    <a:gd name="connsiteX0" fmla="*/ 98283 w 98283"/>
                    <a:gd name="connsiteY0" fmla="*/ 0 h 113265"/>
                    <a:gd name="connsiteX1" fmla="*/ 0 w 98283"/>
                    <a:gd name="connsiteY1" fmla="*/ 0 h 113265"/>
                    <a:gd name="connsiteX2" fmla="*/ 0 w 98283"/>
                    <a:gd name="connsiteY2" fmla="*/ 113265 h 113265"/>
                    <a:gd name="connsiteX3" fmla="*/ 98283 w 98283"/>
                    <a:gd name="connsiteY3" fmla="*/ 113265 h 113265"/>
                  </a:gdLst>
                  <a:ahLst/>
                  <a:cxnLst>
                    <a:cxn ang="0">
                      <a:pos x="connsiteX0" y="connsiteY0"/>
                    </a:cxn>
                    <a:cxn ang="0">
                      <a:pos x="connsiteX1" y="connsiteY1"/>
                    </a:cxn>
                    <a:cxn ang="0">
                      <a:pos x="connsiteX2" y="connsiteY2"/>
                    </a:cxn>
                    <a:cxn ang="0">
                      <a:pos x="connsiteX3" y="connsiteY3"/>
                    </a:cxn>
                  </a:cxnLst>
                  <a:rect l="l" t="t" r="r" b="b"/>
                  <a:pathLst>
                    <a:path w="98283" h="113265">
                      <a:moveTo>
                        <a:pt x="98283" y="0"/>
                      </a:moveTo>
                      <a:lnTo>
                        <a:pt x="0" y="0"/>
                      </a:lnTo>
                      <a:lnTo>
                        <a:pt x="0" y="113265"/>
                      </a:lnTo>
                      <a:lnTo>
                        <a:pt x="98283" y="113265"/>
                      </a:lnTo>
                      <a:close/>
                    </a:path>
                  </a:pathLst>
                </a:custGeom>
                <a:solidFill>
                  <a:srgbClr val="854E48"/>
                </a:solidFill>
                <a:ln w="5983" cap="flat">
                  <a:noFill/>
                  <a:prstDash val="solid"/>
                  <a:miter/>
                </a:ln>
              </p:spPr>
              <p:txBody>
                <a:bodyPr rtlCol="0" anchor="ctr"/>
                <a:lstStyle/>
                <a:p>
                  <a:endParaRPr lang="en-BE">
                    <a:latin typeface="Trebuchet MS" panose="020B0603020202020204" pitchFamily="34" charset="0"/>
                  </a:endParaRPr>
                </a:p>
              </p:txBody>
            </p:sp>
            <p:sp>
              <p:nvSpPr>
                <p:cNvPr id="120" name="Forme libre : forme 119">
                  <a:extLst>
                    <a:ext uri="{FF2B5EF4-FFF2-40B4-BE49-F238E27FC236}">
                      <a16:creationId xmlns:a16="http://schemas.microsoft.com/office/drawing/2014/main" id="{6B41B1BF-BB81-4EFD-83A1-E1853C3F6A9B}"/>
                    </a:ext>
                  </a:extLst>
                </p:cNvPr>
                <p:cNvSpPr/>
                <p:nvPr/>
              </p:nvSpPr>
              <p:spPr>
                <a:xfrm>
                  <a:off x="1182071" y="3064019"/>
                  <a:ext cx="45545" cy="68318"/>
                </a:xfrm>
                <a:custGeom>
                  <a:avLst/>
                  <a:gdLst>
                    <a:gd name="connsiteX0" fmla="*/ 0 w 45545"/>
                    <a:gd name="connsiteY0" fmla="*/ 0 h 68318"/>
                    <a:gd name="connsiteX1" fmla="*/ 45546 w 45545"/>
                    <a:gd name="connsiteY1" fmla="*/ 36557 h 68318"/>
                    <a:gd name="connsiteX2" fmla="*/ 0 w 45545"/>
                    <a:gd name="connsiteY2" fmla="*/ 68319 h 68318"/>
                  </a:gdLst>
                  <a:ahLst/>
                  <a:cxnLst>
                    <a:cxn ang="0">
                      <a:pos x="connsiteX0" y="connsiteY0"/>
                    </a:cxn>
                    <a:cxn ang="0">
                      <a:pos x="connsiteX1" y="connsiteY1"/>
                    </a:cxn>
                    <a:cxn ang="0">
                      <a:pos x="connsiteX2" y="connsiteY2"/>
                    </a:cxn>
                  </a:cxnLst>
                  <a:rect l="l" t="t" r="r" b="b"/>
                  <a:pathLst>
                    <a:path w="45545" h="68318">
                      <a:moveTo>
                        <a:pt x="0" y="0"/>
                      </a:moveTo>
                      <a:lnTo>
                        <a:pt x="45546" y="36557"/>
                      </a:lnTo>
                      <a:lnTo>
                        <a:pt x="0" y="68319"/>
                      </a:lnTo>
                      <a:close/>
                    </a:path>
                  </a:pathLst>
                </a:custGeom>
                <a:solidFill>
                  <a:srgbClr val="9E5C4F"/>
                </a:solidFill>
                <a:ln w="5983" cap="flat">
                  <a:noFill/>
                  <a:prstDash val="solid"/>
                  <a:miter/>
                </a:ln>
              </p:spPr>
              <p:txBody>
                <a:bodyPr rtlCol="0" anchor="ctr"/>
                <a:lstStyle/>
                <a:p>
                  <a:endParaRPr lang="en-BE">
                    <a:latin typeface="Trebuchet MS" panose="020B0603020202020204" pitchFamily="34" charset="0"/>
                  </a:endParaRPr>
                </a:p>
              </p:txBody>
            </p:sp>
            <p:sp>
              <p:nvSpPr>
                <p:cNvPr id="121" name="Forme libre : forme 120">
                  <a:extLst>
                    <a:ext uri="{FF2B5EF4-FFF2-40B4-BE49-F238E27FC236}">
                      <a16:creationId xmlns:a16="http://schemas.microsoft.com/office/drawing/2014/main" id="{8C012E86-7F25-4EA4-B288-45B11886DF6E}"/>
                    </a:ext>
                  </a:extLst>
                </p:cNvPr>
                <p:cNvSpPr/>
                <p:nvPr/>
              </p:nvSpPr>
              <p:spPr>
                <a:xfrm>
                  <a:off x="1182071" y="3064019"/>
                  <a:ext cx="98283" cy="70649"/>
                </a:xfrm>
                <a:custGeom>
                  <a:avLst/>
                  <a:gdLst>
                    <a:gd name="connsiteX0" fmla="*/ 98283 w 98283"/>
                    <a:gd name="connsiteY0" fmla="*/ 0 h 70649"/>
                    <a:gd name="connsiteX1" fmla="*/ 98283 w 98283"/>
                    <a:gd name="connsiteY1" fmla="*/ 67720 h 70649"/>
                    <a:gd name="connsiteX2" fmla="*/ 0 w 98283"/>
                    <a:gd name="connsiteY2" fmla="*/ 67720 h 70649"/>
                    <a:gd name="connsiteX3" fmla="*/ 98283 w 98283"/>
                    <a:gd name="connsiteY3" fmla="*/ 0 h 70649"/>
                  </a:gdLst>
                  <a:ahLst/>
                  <a:cxnLst>
                    <a:cxn ang="0">
                      <a:pos x="connsiteX0" y="connsiteY0"/>
                    </a:cxn>
                    <a:cxn ang="0">
                      <a:pos x="connsiteX1" y="connsiteY1"/>
                    </a:cxn>
                    <a:cxn ang="0">
                      <a:pos x="connsiteX2" y="connsiteY2"/>
                    </a:cxn>
                    <a:cxn ang="0">
                      <a:pos x="connsiteX3" y="connsiteY3"/>
                    </a:cxn>
                  </a:cxnLst>
                  <a:rect l="l" t="t" r="r" b="b"/>
                  <a:pathLst>
                    <a:path w="98283" h="70649">
                      <a:moveTo>
                        <a:pt x="98283" y="0"/>
                      </a:moveTo>
                      <a:lnTo>
                        <a:pt x="98283" y="67720"/>
                      </a:lnTo>
                      <a:cubicBezTo>
                        <a:pt x="98283" y="67720"/>
                        <a:pt x="40152" y="74312"/>
                        <a:pt x="0" y="67720"/>
                      </a:cubicBezTo>
                      <a:lnTo>
                        <a:pt x="98283" y="0"/>
                      </a:lnTo>
                      <a:close/>
                    </a:path>
                  </a:pathLst>
                </a:custGeom>
                <a:solidFill>
                  <a:srgbClr val="B56D57"/>
                </a:solidFill>
                <a:ln w="5983" cap="flat">
                  <a:noFill/>
                  <a:prstDash val="solid"/>
                  <a:miter/>
                </a:ln>
              </p:spPr>
              <p:txBody>
                <a:bodyPr rtlCol="0" anchor="ctr"/>
                <a:lstStyle/>
                <a:p>
                  <a:endParaRPr lang="en-BE">
                    <a:latin typeface="Trebuchet MS" panose="020B0603020202020204" pitchFamily="34" charset="0"/>
                  </a:endParaRPr>
                </a:p>
              </p:txBody>
            </p:sp>
          </p:grpSp>
          <p:sp>
            <p:nvSpPr>
              <p:cNvPr id="82" name="Forme libre : forme 81">
                <a:extLst>
                  <a:ext uri="{FF2B5EF4-FFF2-40B4-BE49-F238E27FC236}">
                    <a16:creationId xmlns:a16="http://schemas.microsoft.com/office/drawing/2014/main" id="{5EA997C0-8926-41D7-BF78-E14EB0FAB0CE}"/>
                  </a:ext>
                </a:extLst>
              </p:cNvPr>
              <p:cNvSpPr/>
              <p:nvPr/>
            </p:nvSpPr>
            <p:spPr>
              <a:xfrm>
                <a:off x="1149110" y="2821308"/>
                <a:ext cx="163605" cy="266683"/>
              </a:xfrm>
              <a:custGeom>
                <a:avLst/>
                <a:gdLst>
                  <a:gd name="connsiteX0" fmla="*/ 82102 w 163605"/>
                  <a:gd name="connsiteY0" fmla="*/ 0 h 266683"/>
                  <a:gd name="connsiteX1" fmla="*/ 0 w 163605"/>
                  <a:gd name="connsiteY1" fmla="*/ 76110 h 266683"/>
                  <a:gd name="connsiteX2" fmla="*/ 599 w 163605"/>
                  <a:gd name="connsiteY2" fmla="*/ 86897 h 266683"/>
                  <a:gd name="connsiteX3" fmla="*/ 8390 w 163605"/>
                  <a:gd name="connsiteY3" fmla="*/ 194768 h 266683"/>
                  <a:gd name="connsiteX4" fmla="*/ 28167 w 163605"/>
                  <a:gd name="connsiteY4" fmla="*/ 232524 h 266683"/>
                  <a:gd name="connsiteX5" fmla="*/ 64124 w 163605"/>
                  <a:gd name="connsiteY5" fmla="*/ 260690 h 266683"/>
                  <a:gd name="connsiteX6" fmla="*/ 81503 w 163605"/>
                  <a:gd name="connsiteY6" fmla="*/ 266683 h 266683"/>
                  <a:gd name="connsiteX7" fmla="*/ 81503 w 163605"/>
                  <a:gd name="connsiteY7" fmla="*/ 266683 h 266683"/>
                  <a:gd name="connsiteX8" fmla="*/ 81503 w 163605"/>
                  <a:gd name="connsiteY8" fmla="*/ 266683 h 266683"/>
                  <a:gd name="connsiteX9" fmla="*/ 98882 w 163605"/>
                  <a:gd name="connsiteY9" fmla="*/ 260690 h 266683"/>
                  <a:gd name="connsiteX10" fmla="*/ 134840 w 163605"/>
                  <a:gd name="connsiteY10" fmla="*/ 232524 h 266683"/>
                  <a:gd name="connsiteX11" fmla="*/ 155215 w 163605"/>
                  <a:gd name="connsiteY11" fmla="*/ 194768 h 266683"/>
                  <a:gd name="connsiteX12" fmla="*/ 163006 w 163605"/>
                  <a:gd name="connsiteY12" fmla="*/ 87496 h 266683"/>
                  <a:gd name="connsiteX13" fmla="*/ 163606 w 163605"/>
                  <a:gd name="connsiteY13" fmla="*/ 76709 h 266683"/>
                  <a:gd name="connsiteX14" fmla="*/ 163606 w 163605"/>
                  <a:gd name="connsiteY14" fmla="*/ 76709 h 266683"/>
                  <a:gd name="connsiteX15" fmla="*/ 82102 w 163605"/>
                  <a:gd name="connsiteY15" fmla="*/ 0 h 26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3605" h="266683">
                    <a:moveTo>
                      <a:pt x="82102" y="0"/>
                    </a:moveTo>
                    <a:cubicBezTo>
                      <a:pt x="36557" y="0"/>
                      <a:pt x="0" y="34159"/>
                      <a:pt x="0" y="76110"/>
                    </a:cubicBezTo>
                    <a:cubicBezTo>
                      <a:pt x="0" y="79705"/>
                      <a:pt x="599" y="83301"/>
                      <a:pt x="599" y="86897"/>
                    </a:cubicBezTo>
                    <a:lnTo>
                      <a:pt x="8390" y="194768"/>
                    </a:lnTo>
                    <a:cubicBezTo>
                      <a:pt x="9589" y="209751"/>
                      <a:pt x="16780" y="222935"/>
                      <a:pt x="28167" y="232524"/>
                    </a:cubicBezTo>
                    <a:lnTo>
                      <a:pt x="64124" y="260690"/>
                    </a:lnTo>
                    <a:cubicBezTo>
                      <a:pt x="68918" y="264286"/>
                      <a:pt x="74911" y="266683"/>
                      <a:pt x="81503" y="266683"/>
                    </a:cubicBezTo>
                    <a:lnTo>
                      <a:pt x="81503" y="266683"/>
                    </a:lnTo>
                    <a:lnTo>
                      <a:pt x="81503" y="266683"/>
                    </a:lnTo>
                    <a:cubicBezTo>
                      <a:pt x="87496" y="266683"/>
                      <a:pt x="94088" y="264286"/>
                      <a:pt x="98882" y="260690"/>
                    </a:cubicBezTo>
                    <a:lnTo>
                      <a:pt x="134840" y="232524"/>
                    </a:lnTo>
                    <a:cubicBezTo>
                      <a:pt x="146825" y="223534"/>
                      <a:pt x="154017" y="209751"/>
                      <a:pt x="155215" y="194768"/>
                    </a:cubicBezTo>
                    <a:lnTo>
                      <a:pt x="163006" y="87496"/>
                    </a:lnTo>
                    <a:cubicBezTo>
                      <a:pt x="163606" y="83900"/>
                      <a:pt x="163606" y="80305"/>
                      <a:pt x="163606" y="76709"/>
                    </a:cubicBezTo>
                    <a:lnTo>
                      <a:pt x="163606" y="76709"/>
                    </a:lnTo>
                    <a:cubicBezTo>
                      <a:pt x="163606" y="34159"/>
                      <a:pt x="127049" y="0"/>
                      <a:pt x="82102" y="0"/>
                    </a:cubicBezTo>
                    <a:close/>
                  </a:path>
                </a:pathLst>
              </a:custGeom>
              <a:solidFill>
                <a:srgbClr val="B56D57"/>
              </a:solidFill>
              <a:ln w="5983" cap="flat">
                <a:noFill/>
                <a:prstDash val="solid"/>
                <a:miter/>
              </a:ln>
            </p:spPr>
            <p:txBody>
              <a:bodyPr rtlCol="0" anchor="ctr"/>
              <a:lstStyle/>
              <a:p>
                <a:endParaRPr lang="en-BE">
                  <a:latin typeface="Trebuchet MS" panose="020B0603020202020204" pitchFamily="34" charset="0"/>
                </a:endParaRPr>
              </a:p>
            </p:txBody>
          </p:sp>
          <p:grpSp>
            <p:nvGrpSpPr>
              <p:cNvPr id="83" name="Graphique 62">
                <a:extLst>
                  <a:ext uri="{FF2B5EF4-FFF2-40B4-BE49-F238E27FC236}">
                    <a16:creationId xmlns:a16="http://schemas.microsoft.com/office/drawing/2014/main" id="{F59E81E8-CC5E-4FDA-BA0E-59FF02AC3F89}"/>
                  </a:ext>
                </a:extLst>
              </p:cNvPr>
              <p:cNvGrpSpPr/>
              <p:nvPr/>
            </p:nvGrpSpPr>
            <p:grpSpPr>
              <a:xfrm>
                <a:off x="1209638" y="2993303"/>
                <a:ext cx="42549" cy="17978"/>
                <a:chOff x="1209638" y="2993303"/>
                <a:chExt cx="42549" cy="17978"/>
              </a:xfrm>
            </p:grpSpPr>
            <p:sp>
              <p:nvSpPr>
                <p:cNvPr id="117" name="Forme libre : forme 116">
                  <a:extLst>
                    <a:ext uri="{FF2B5EF4-FFF2-40B4-BE49-F238E27FC236}">
                      <a16:creationId xmlns:a16="http://schemas.microsoft.com/office/drawing/2014/main" id="{3163A02C-4BF7-4A68-9F8F-B18DC8F404E3}"/>
                    </a:ext>
                  </a:extLst>
                </p:cNvPr>
                <p:cNvSpPr/>
                <p:nvPr/>
              </p:nvSpPr>
              <p:spPr>
                <a:xfrm>
                  <a:off x="1209638" y="2993303"/>
                  <a:ext cx="41950" cy="11386"/>
                </a:xfrm>
                <a:custGeom>
                  <a:avLst/>
                  <a:gdLst>
                    <a:gd name="connsiteX0" fmla="*/ 21574 w 41950"/>
                    <a:gd name="connsiteY0" fmla="*/ 0 h 11386"/>
                    <a:gd name="connsiteX1" fmla="*/ 21574 w 41950"/>
                    <a:gd name="connsiteY1" fmla="*/ 0 h 11386"/>
                    <a:gd name="connsiteX2" fmla="*/ 9589 w 41950"/>
                    <a:gd name="connsiteY2" fmla="*/ 4195 h 11386"/>
                    <a:gd name="connsiteX3" fmla="*/ 0 w 41950"/>
                    <a:gd name="connsiteY3" fmla="*/ 11386 h 11386"/>
                    <a:gd name="connsiteX4" fmla="*/ 41950 w 41950"/>
                    <a:gd name="connsiteY4" fmla="*/ 11386 h 11386"/>
                    <a:gd name="connsiteX5" fmla="*/ 32961 w 41950"/>
                    <a:gd name="connsiteY5" fmla="*/ 4195 h 11386"/>
                    <a:gd name="connsiteX6" fmla="*/ 21574 w 41950"/>
                    <a:gd name="connsiteY6" fmla="*/ 0 h 11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50" h="11386">
                      <a:moveTo>
                        <a:pt x="21574" y="0"/>
                      </a:moveTo>
                      <a:lnTo>
                        <a:pt x="21574" y="0"/>
                      </a:lnTo>
                      <a:cubicBezTo>
                        <a:pt x="17379" y="0"/>
                        <a:pt x="13184" y="1199"/>
                        <a:pt x="9589" y="4195"/>
                      </a:cubicBezTo>
                      <a:lnTo>
                        <a:pt x="0" y="11386"/>
                      </a:lnTo>
                      <a:lnTo>
                        <a:pt x="41950" y="11386"/>
                      </a:lnTo>
                      <a:lnTo>
                        <a:pt x="32961" y="4195"/>
                      </a:lnTo>
                      <a:cubicBezTo>
                        <a:pt x="29964" y="1199"/>
                        <a:pt x="25769" y="0"/>
                        <a:pt x="21574" y="0"/>
                      </a:cubicBezTo>
                      <a:close/>
                    </a:path>
                  </a:pathLst>
                </a:custGeom>
                <a:solidFill>
                  <a:srgbClr val="804B45"/>
                </a:solidFill>
                <a:ln w="5983" cap="flat">
                  <a:noFill/>
                  <a:prstDash val="solid"/>
                  <a:miter/>
                </a:ln>
              </p:spPr>
              <p:txBody>
                <a:bodyPr rtlCol="0" anchor="ctr"/>
                <a:lstStyle/>
                <a:p>
                  <a:endParaRPr lang="en-BE">
                    <a:latin typeface="Trebuchet MS" panose="020B0603020202020204" pitchFamily="34" charset="0"/>
                  </a:endParaRPr>
                </a:p>
              </p:txBody>
            </p:sp>
            <p:sp>
              <p:nvSpPr>
                <p:cNvPr id="118" name="Forme libre : forme 117">
                  <a:extLst>
                    <a:ext uri="{FF2B5EF4-FFF2-40B4-BE49-F238E27FC236}">
                      <a16:creationId xmlns:a16="http://schemas.microsoft.com/office/drawing/2014/main" id="{8F0D8F9B-8EB9-4993-815B-4104F84B3240}"/>
                    </a:ext>
                  </a:extLst>
                </p:cNvPr>
                <p:cNvSpPr/>
                <p:nvPr/>
              </p:nvSpPr>
              <p:spPr>
                <a:xfrm>
                  <a:off x="1210237" y="3004690"/>
                  <a:ext cx="41950" cy="6592"/>
                </a:xfrm>
                <a:custGeom>
                  <a:avLst/>
                  <a:gdLst>
                    <a:gd name="connsiteX0" fmla="*/ 18578 w 41950"/>
                    <a:gd name="connsiteY0" fmla="*/ 6592 h 6592"/>
                    <a:gd name="connsiteX1" fmla="*/ 22773 w 41950"/>
                    <a:gd name="connsiteY1" fmla="*/ 6592 h 6592"/>
                    <a:gd name="connsiteX2" fmla="*/ 31163 w 41950"/>
                    <a:gd name="connsiteY2" fmla="*/ 4794 h 6592"/>
                    <a:gd name="connsiteX3" fmla="*/ 41950 w 41950"/>
                    <a:gd name="connsiteY3" fmla="*/ 0 h 6592"/>
                    <a:gd name="connsiteX4" fmla="*/ 0 w 41950"/>
                    <a:gd name="connsiteY4" fmla="*/ 0 h 6592"/>
                    <a:gd name="connsiteX5" fmla="*/ 10787 w 41950"/>
                    <a:gd name="connsiteY5" fmla="*/ 4794 h 6592"/>
                    <a:gd name="connsiteX6" fmla="*/ 18578 w 41950"/>
                    <a:gd name="connsiteY6" fmla="*/ 6592 h 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50" h="6592">
                      <a:moveTo>
                        <a:pt x="18578" y="6592"/>
                      </a:moveTo>
                      <a:lnTo>
                        <a:pt x="22773" y="6592"/>
                      </a:lnTo>
                      <a:cubicBezTo>
                        <a:pt x="25769" y="6592"/>
                        <a:pt x="28766" y="5993"/>
                        <a:pt x="31163" y="4794"/>
                      </a:cubicBezTo>
                      <a:lnTo>
                        <a:pt x="41950" y="0"/>
                      </a:lnTo>
                      <a:lnTo>
                        <a:pt x="0" y="0"/>
                      </a:lnTo>
                      <a:lnTo>
                        <a:pt x="10787" y="4794"/>
                      </a:lnTo>
                      <a:cubicBezTo>
                        <a:pt x="12585" y="5993"/>
                        <a:pt x="15581" y="6592"/>
                        <a:pt x="18578" y="6592"/>
                      </a:cubicBezTo>
                      <a:close/>
                    </a:path>
                  </a:pathLst>
                </a:custGeom>
                <a:solidFill>
                  <a:srgbClr val="9E5C4F"/>
                </a:solidFill>
                <a:ln w="5983" cap="flat">
                  <a:noFill/>
                  <a:prstDash val="solid"/>
                  <a:miter/>
                </a:ln>
              </p:spPr>
              <p:txBody>
                <a:bodyPr rtlCol="0" anchor="ctr"/>
                <a:lstStyle/>
                <a:p>
                  <a:endParaRPr lang="en-BE">
                    <a:latin typeface="Trebuchet MS" panose="020B0603020202020204" pitchFamily="34" charset="0"/>
                  </a:endParaRPr>
                </a:p>
              </p:txBody>
            </p:sp>
          </p:grpSp>
          <p:grpSp>
            <p:nvGrpSpPr>
              <p:cNvPr id="84" name="Graphique 62">
                <a:extLst>
                  <a:ext uri="{FF2B5EF4-FFF2-40B4-BE49-F238E27FC236}">
                    <a16:creationId xmlns:a16="http://schemas.microsoft.com/office/drawing/2014/main" id="{709621A3-79D7-49FB-8E9C-B5C7AEDF5E77}"/>
                  </a:ext>
                </a:extLst>
              </p:cNvPr>
              <p:cNvGrpSpPr/>
              <p:nvPr/>
            </p:nvGrpSpPr>
            <p:grpSpPr>
              <a:xfrm>
                <a:off x="1194056" y="3017140"/>
                <a:ext cx="73349" cy="39687"/>
                <a:chOff x="1194056" y="3017140"/>
                <a:chExt cx="73349" cy="39687"/>
              </a:xfrm>
            </p:grpSpPr>
            <p:sp>
              <p:nvSpPr>
                <p:cNvPr id="112" name="Forme libre : forme 111">
                  <a:extLst>
                    <a:ext uri="{FF2B5EF4-FFF2-40B4-BE49-F238E27FC236}">
                      <a16:creationId xmlns:a16="http://schemas.microsoft.com/office/drawing/2014/main" id="{E442E78B-22A8-4BD1-840B-0FA06085024A}"/>
                    </a:ext>
                  </a:extLst>
                </p:cNvPr>
                <p:cNvSpPr/>
                <p:nvPr/>
              </p:nvSpPr>
              <p:spPr>
                <a:xfrm>
                  <a:off x="1194056" y="3020707"/>
                  <a:ext cx="73349" cy="18741"/>
                </a:xfrm>
                <a:custGeom>
                  <a:avLst/>
                  <a:gdLst>
                    <a:gd name="connsiteX0" fmla="*/ 72514 w 73349"/>
                    <a:gd name="connsiteY0" fmla="*/ 163 h 18741"/>
                    <a:gd name="connsiteX1" fmla="*/ 70117 w 73349"/>
                    <a:gd name="connsiteY1" fmla="*/ 1362 h 18741"/>
                    <a:gd name="connsiteX2" fmla="*/ 67120 w 73349"/>
                    <a:gd name="connsiteY2" fmla="*/ 3759 h 18741"/>
                    <a:gd name="connsiteX3" fmla="*/ 56932 w 73349"/>
                    <a:gd name="connsiteY3" fmla="*/ 5557 h 18741"/>
                    <a:gd name="connsiteX4" fmla="*/ 36557 w 73349"/>
                    <a:gd name="connsiteY4" fmla="*/ 6755 h 18741"/>
                    <a:gd name="connsiteX5" fmla="*/ 16181 w 73349"/>
                    <a:gd name="connsiteY5" fmla="*/ 5557 h 18741"/>
                    <a:gd name="connsiteX6" fmla="*/ 6592 w 73349"/>
                    <a:gd name="connsiteY6" fmla="*/ 4358 h 18741"/>
                    <a:gd name="connsiteX7" fmla="*/ 3596 w 73349"/>
                    <a:gd name="connsiteY7" fmla="*/ 1961 h 18741"/>
                    <a:gd name="connsiteX8" fmla="*/ 1199 w 73349"/>
                    <a:gd name="connsiteY8" fmla="*/ 763 h 18741"/>
                    <a:gd name="connsiteX9" fmla="*/ 0 w 73349"/>
                    <a:gd name="connsiteY9" fmla="*/ 3160 h 18741"/>
                    <a:gd name="connsiteX10" fmla="*/ 4794 w 73349"/>
                    <a:gd name="connsiteY10" fmla="*/ 5557 h 18741"/>
                    <a:gd name="connsiteX11" fmla="*/ 4794 w 73349"/>
                    <a:gd name="connsiteY11" fmla="*/ 5557 h 18741"/>
                    <a:gd name="connsiteX12" fmla="*/ 10188 w 73349"/>
                    <a:gd name="connsiteY12" fmla="*/ 12748 h 18741"/>
                    <a:gd name="connsiteX13" fmla="*/ 35957 w 73349"/>
                    <a:gd name="connsiteY13" fmla="*/ 18741 h 18741"/>
                    <a:gd name="connsiteX14" fmla="*/ 35957 w 73349"/>
                    <a:gd name="connsiteY14" fmla="*/ 18741 h 18741"/>
                    <a:gd name="connsiteX15" fmla="*/ 35957 w 73349"/>
                    <a:gd name="connsiteY15" fmla="*/ 18741 h 18741"/>
                    <a:gd name="connsiteX16" fmla="*/ 35957 w 73349"/>
                    <a:gd name="connsiteY16" fmla="*/ 18741 h 18741"/>
                    <a:gd name="connsiteX17" fmla="*/ 35957 w 73349"/>
                    <a:gd name="connsiteY17" fmla="*/ 18741 h 18741"/>
                    <a:gd name="connsiteX18" fmla="*/ 61727 w 73349"/>
                    <a:gd name="connsiteY18" fmla="*/ 12748 h 18741"/>
                    <a:gd name="connsiteX19" fmla="*/ 67120 w 73349"/>
                    <a:gd name="connsiteY19" fmla="*/ 5557 h 18741"/>
                    <a:gd name="connsiteX20" fmla="*/ 67120 w 73349"/>
                    <a:gd name="connsiteY20" fmla="*/ 5557 h 18741"/>
                    <a:gd name="connsiteX21" fmla="*/ 71915 w 73349"/>
                    <a:gd name="connsiteY21" fmla="*/ 3160 h 18741"/>
                    <a:gd name="connsiteX22" fmla="*/ 72514 w 73349"/>
                    <a:gd name="connsiteY22" fmla="*/ 163 h 18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3349" h="18741">
                      <a:moveTo>
                        <a:pt x="72514" y="163"/>
                      </a:moveTo>
                      <a:cubicBezTo>
                        <a:pt x="71315" y="-436"/>
                        <a:pt x="70716" y="763"/>
                        <a:pt x="70117" y="1362"/>
                      </a:cubicBezTo>
                      <a:cubicBezTo>
                        <a:pt x="70117" y="1961"/>
                        <a:pt x="68918" y="3759"/>
                        <a:pt x="67120" y="3759"/>
                      </a:cubicBezTo>
                      <a:lnTo>
                        <a:pt x="56932" y="5557"/>
                      </a:lnTo>
                      <a:lnTo>
                        <a:pt x="36557" y="6755"/>
                      </a:lnTo>
                      <a:lnTo>
                        <a:pt x="16181" y="5557"/>
                      </a:lnTo>
                      <a:lnTo>
                        <a:pt x="6592" y="4358"/>
                      </a:lnTo>
                      <a:cubicBezTo>
                        <a:pt x="4794" y="4358"/>
                        <a:pt x="4195" y="2560"/>
                        <a:pt x="3596" y="1961"/>
                      </a:cubicBezTo>
                      <a:cubicBezTo>
                        <a:pt x="2996" y="1362"/>
                        <a:pt x="2996" y="163"/>
                        <a:pt x="1199" y="763"/>
                      </a:cubicBezTo>
                      <a:cubicBezTo>
                        <a:pt x="0" y="1362"/>
                        <a:pt x="0" y="2560"/>
                        <a:pt x="0" y="3160"/>
                      </a:cubicBezTo>
                      <a:cubicBezTo>
                        <a:pt x="599" y="3759"/>
                        <a:pt x="3596" y="3759"/>
                        <a:pt x="4794" y="5557"/>
                      </a:cubicBezTo>
                      <a:cubicBezTo>
                        <a:pt x="4794" y="5557"/>
                        <a:pt x="4794" y="5557"/>
                        <a:pt x="4794" y="5557"/>
                      </a:cubicBezTo>
                      <a:lnTo>
                        <a:pt x="10188" y="12748"/>
                      </a:lnTo>
                      <a:lnTo>
                        <a:pt x="35957" y="18741"/>
                      </a:lnTo>
                      <a:lnTo>
                        <a:pt x="35957" y="18741"/>
                      </a:lnTo>
                      <a:lnTo>
                        <a:pt x="35957" y="18741"/>
                      </a:lnTo>
                      <a:lnTo>
                        <a:pt x="35957" y="18741"/>
                      </a:lnTo>
                      <a:lnTo>
                        <a:pt x="35957" y="18741"/>
                      </a:lnTo>
                      <a:lnTo>
                        <a:pt x="61727" y="12748"/>
                      </a:lnTo>
                      <a:lnTo>
                        <a:pt x="67120" y="5557"/>
                      </a:lnTo>
                      <a:cubicBezTo>
                        <a:pt x="67120" y="5557"/>
                        <a:pt x="67120" y="5557"/>
                        <a:pt x="67120" y="5557"/>
                      </a:cubicBezTo>
                      <a:cubicBezTo>
                        <a:pt x="68319" y="3160"/>
                        <a:pt x="71315" y="3759"/>
                        <a:pt x="71915" y="3160"/>
                      </a:cubicBezTo>
                      <a:cubicBezTo>
                        <a:pt x="73712" y="2560"/>
                        <a:pt x="73712" y="763"/>
                        <a:pt x="72514" y="163"/>
                      </a:cubicBezTo>
                      <a:close/>
                    </a:path>
                  </a:pathLst>
                </a:custGeom>
                <a:solidFill>
                  <a:srgbClr val="362724"/>
                </a:solidFill>
                <a:ln w="5983" cap="flat">
                  <a:noFill/>
                  <a:prstDash val="solid"/>
                  <a:miter/>
                </a:ln>
              </p:spPr>
              <p:txBody>
                <a:bodyPr rtlCol="0" anchor="ctr"/>
                <a:lstStyle/>
                <a:p>
                  <a:endParaRPr lang="en-BE">
                    <a:latin typeface="Trebuchet MS" panose="020B0603020202020204" pitchFamily="34" charset="0"/>
                  </a:endParaRPr>
                </a:p>
              </p:txBody>
            </p:sp>
            <p:sp>
              <p:nvSpPr>
                <p:cNvPr id="113" name="Forme libre : forme 112">
                  <a:extLst>
                    <a:ext uri="{FF2B5EF4-FFF2-40B4-BE49-F238E27FC236}">
                      <a16:creationId xmlns:a16="http://schemas.microsoft.com/office/drawing/2014/main" id="{BFA1C46C-E8B2-4753-BE70-3C1D1862C163}"/>
                    </a:ext>
                  </a:extLst>
                </p:cNvPr>
                <p:cNvSpPr/>
                <p:nvPr/>
              </p:nvSpPr>
              <p:spPr>
                <a:xfrm>
                  <a:off x="1214432" y="3048438"/>
                  <a:ext cx="32960" cy="8390"/>
                </a:xfrm>
                <a:custGeom>
                  <a:avLst/>
                  <a:gdLst>
                    <a:gd name="connsiteX0" fmla="*/ 20975 w 32960"/>
                    <a:gd name="connsiteY0" fmla="*/ 0 h 8390"/>
                    <a:gd name="connsiteX1" fmla="*/ 11986 w 32960"/>
                    <a:gd name="connsiteY1" fmla="*/ 0 h 8390"/>
                    <a:gd name="connsiteX2" fmla="*/ 2996 w 32960"/>
                    <a:gd name="connsiteY2" fmla="*/ 4195 h 8390"/>
                    <a:gd name="connsiteX3" fmla="*/ 0 w 32960"/>
                    <a:gd name="connsiteY3" fmla="*/ 8390 h 8390"/>
                    <a:gd name="connsiteX4" fmla="*/ 32961 w 32960"/>
                    <a:gd name="connsiteY4" fmla="*/ 8390 h 8390"/>
                    <a:gd name="connsiteX5" fmla="*/ 29964 w 32960"/>
                    <a:gd name="connsiteY5" fmla="*/ 4195 h 8390"/>
                    <a:gd name="connsiteX6" fmla="*/ 20975 w 32960"/>
                    <a:gd name="connsiteY6" fmla="*/ 0 h 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60" h="8390">
                      <a:moveTo>
                        <a:pt x="20975" y="0"/>
                      </a:moveTo>
                      <a:lnTo>
                        <a:pt x="11986" y="0"/>
                      </a:lnTo>
                      <a:cubicBezTo>
                        <a:pt x="8390" y="0"/>
                        <a:pt x="5394" y="1798"/>
                        <a:pt x="2996" y="4195"/>
                      </a:cubicBezTo>
                      <a:lnTo>
                        <a:pt x="0" y="8390"/>
                      </a:lnTo>
                      <a:lnTo>
                        <a:pt x="32961" y="8390"/>
                      </a:lnTo>
                      <a:lnTo>
                        <a:pt x="29964" y="4195"/>
                      </a:lnTo>
                      <a:cubicBezTo>
                        <a:pt x="27567" y="1798"/>
                        <a:pt x="24571" y="0"/>
                        <a:pt x="20975" y="0"/>
                      </a:cubicBezTo>
                      <a:close/>
                    </a:path>
                  </a:pathLst>
                </a:custGeom>
                <a:solidFill>
                  <a:srgbClr val="854E48"/>
                </a:solidFill>
                <a:ln w="5983" cap="flat">
                  <a:noFill/>
                  <a:prstDash val="solid"/>
                  <a:miter/>
                </a:ln>
              </p:spPr>
              <p:txBody>
                <a:bodyPr rtlCol="0" anchor="ctr"/>
                <a:lstStyle/>
                <a:p>
                  <a:endParaRPr lang="en-BE">
                    <a:latin typeface="Trebuchet MS" panose="020B0603020202020204" pitchFamily="34" charset="0"/>
                  </a:endParaRPr>
                </a:p>
              </p:txBody>
            </p:sp>
            <p:sp>
              <p:nvSpPr>
                <p:cNvPr id="114" name="Forme libre : forme 113">
                  <a:extLst>
                    <a:ext uri="{FF2B5EF4-FFF2-40B4-BE49-F238E27FC236}">
                      <a16:creationId xmlns:a16="http://schemas.microsoft.com/office/drawing/2014/main" id="{B7B637CC-423F-4CA8-9C5A-194A076C4CA8}"/>
                    </a:ext>
                  </a:extLst>
                </p:cNvPr>
                <p:cNvSpPr/>
                <p:nvPr/>
              </p:nvSpPr>
              <p:spPr>
                <a:xfrm>
                  <a:off x="1203645" y="3026264"/>
                  <a:ext cx="55134" cy="13208"/>
                </a:xfrm>
                <a:custGeom>
                  <a:avLst/>
                  <a:gdLst>
                    <a:gd name="connsiteX0" fmla="*/ 27567 w 55134"/>
                    <a:gd name="connsiteY0" fmla="*/ 0 h 13208"/>
                    <a:gd name="connsiteX1" fmla="*/ 0 w 55134"/>
                    <a:gd name="connsiteY1" fmla="*/ 0 h 13208"/>
                    <a:gd name="connsiteX2" fmla="*/ 27567 w 55134"/>
                    <a:gd name="connsiteY2" fmla="*/ 13184 h 13208"/>
                    <a:gd name="connsiteX3" fmla="*/ 55134 w 55134"/>
                    <a:gd name="connsiteY3" fmla="*/ 0 h 13208"/>
                    <a:gd name="connsiteX4" fmla="*/ 27567 w 55134"/>
                    <a:gd name="connsiteY4" fmla="*/ 0 h 13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134" h="13208">
                      <a:moveTo>
                        <a:pt x="27567" y="0"/>
                      </a:moveTo>
                      <a:cubicBezTo>
                        <a:pt x="26369" y="0"/>
                        <a:pt x="7191" y="599"/>
                        <a:pt x="0" y="0"/>
                      </a:cubicBezTo>
                      <a:cubicBezTo>
                        <a:pt x="5394" y="14383"/>
                        <a:pt x="23972" y="13184"/>
                        <a:pt x="27567" y="13184"/>
                      </a:cubicBezTo>
                      <a:cubicBezTo>
                        <a:pt x="31163" y="13184"/>
                        <a:pt x="49142" y="14383"/>
                        <a:pt x="55134" y="0"/>
                      </a:cubicBezTo>
                      <a:cubicBezTo>
                        <a:pt x="47943" y="0"/>
                        <a:pt x="28167" y="0"/>
                        <a:pt x="27567" y="0"/>
                      </a:cubicBezTo>
                      <a:close/>
                    </a:path>
                  </a:pathLst>
                </a:custGeom>
                <a:solidFill>
                  <a:srgbClr val="FFFFFF"/>
                </a:solidFill>
                <a:ln w="5983" cap="flat">
                  <a:noFill/>
                  <a:prstDash val="solid"/>
                  <a:miter/>
                </a:ln>
              </p:spPr>
              <p:txBody>
                <a:bodyPr rtlCol="0" anchor="ctr"/>
                <a:lstStyle/>
                <a:p>
                  <a:endParaRPr lang="en-BE">
                    <a:latin typeface="Trebuchet MS" panose="020B0603020202020204" pitchFamily="34" charset="0"/>
                  </a:endParaRPr>
                </a:p>
              </p:txBody>
            </p:sp>
            <p:sp>
              <p:nvSpPr>
                <p:cNvPr id="115" name="Forme libre : forme 114">
                  <a:extLst>
                    <a:ext uri="{FF2B5EF4-FFF2-40B4-BE49-F238E27FC236}">
                      <a16:creationId xmlns:a16="http://schemas.microsoft.com/office/drawing/2014/main" id="{F5AC827C-E75A-49CA-9292-3AC57F8EF022}"/>
                    </a:ext>
                  </a:extLst>
                </p:cNvPr>
                <p:cNvSpPr/>
                <p:nvPr/>
              </p:nvSpPr>
              <p:spPr>
                <a:xfrm>
                  <a:off x="1197652" y="3025066"/>
                  <a:ext cx="65921" cy="23372"/>
                </a:xfrm>
                <a:custGeom>
                  <a:avLst/>
                  <a:gdLst>
                    <a:gd name="connsiteX0" fmla="*/ 65922 w 65921"/>
                    <a:gd name="connsiteY0" fmla="*/ 0 h 23372"/>
                    <a:gd name="connsiteX1" fmla="*/ 32961 w 65921"/>
                    <a:gd name="connsiteY1" fmla="*/ 11386 h 23372"/>
                    <a:gd name="connsiteX2" fmla="*/ 0 w 65921"/>
                    <a:gd name="connsiteY2" fmla="*/ 0 h 23372"/>
                    <a:gd name="connsiteX3" fmla="*/ 32362 w 65921"/>
                    <a:gd name="connsiteY3" fmla="*/ 23372 h 23372"/>
                    <a:gd name="connsiteX4" fmla="*/ 32362 w 65921"/>
                    <a:gd name="connsiteY4" fmla="*/ 23372 h 23372"/>
                    <a:gd name="connsiteX5" fmla="*/ 32362 w 65921"/>
                    <a:gd name="connsiteY5" fmla="*/ 23372 h 23372"/>
                    <a:gd name="connsiteX6" fmla="*/ 32362 w 65921"/>
                    <a:gd name="connsiteY6" fmla="*/ 23372 h 23372"/>
                    <a:gd name="connsiteX7" fmla="*/ 32362 w 65921"/>
                    <a:gd name="connsiteY7" fmla="*/ 23372 h 23372"/>
                    <a:gd name="connsiteX8" fmla="*/ 65922 w 65921"/>
                    <a:gd name="connsiteY8" fmla="*/ 0 h 2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921" h="23372">
                      <a:moveTo>
                        <a:pt x="65922" y="0"/>
                      </a:moveTo>
                      <a:cubicBezTo>
                        <a:pt x="57532" y="10188"/>
                        <a:pt x="47943" y="11386"/>
                        <a:pt x="32961" y="11386"/>
                      </a:cubicBezTo>
                      <a:cubicBezTo>
                        <a:pt x="17979" y="11386"/>
                        <a:pt x="8390" y="10188"/>
                        <a:pt x="0" y="0"/>
                      </a:cubicBezTo>
                      <a:cubicBezTo>
                        <a:pt x="4794" y="14383"/>
                        <a:pt x="13184" y="23372"/>
                        <a:pt x="32362" y="23372"/>
                      </a:cubicBezTo>
                      <a:lnTo>
                        <a:pt x="32362" y="23372"/>
                      </a:lnTo>
                      <a:cubicBezTo>
                        <a:pt x="32362" y="23372"/>
                        <a:pt x="32362" y="23372"/>
                        <a:pt x="32362" y="23372"/>
                      </a:cubicBezTo>
                      <a:cubicBezTo>
                        <a:pt x="32362" y="23372"/>
                        <a:pt x="32362" y="23372"/>
                        <a:pt x="32362" y="23372"/>
                      </a:cubicBezTo>
                      <a:lnTo>
                        <a:pt x="32362" y="23372"/>
                      </a:lnTo>
                      <a:cubicBezTo>
                        <a:pt x="52737" y="23372"/>
                        <a:pt x="60528" y="15581"/>
                        <a:pt x="65922" y="0"/>
                      </a:cubicBezTo>
                      <a:close/>
                    </a:path>
                  </a:pathLst>
                </a:custGeom>
                <a:solidFill>
                  <a:srgbClr val="C98773"/>
                </a:solidFill>
                <a:ln w="5983" cap="flat">
                  <a:noFill/>
                  <a:prstDash val="solid"/>
                  <a:miter/>
                </a:ln>
              </p:spPr>
              <p:txBody>
                <a:bodyPr rtlCol="0" anchor="ctr"/>
                <a:lstStyle/>
                <a:p>
                  <a:endParaRPr lang="en-BE">
                    <a:latin typeface="Trebuchet MS" panose="020B0603020202020204" pitchFamily="34" charset="0"/>
                  </a:endParaRPr>
                </a:p>
              </p:txBody>
            </p:sp>
            <p:sp>
              <p:nvSpPr>
                <p:cNvPr id="116" name="Forme libre : forme 115">
                  <a:extLst>
                    <a:ext uri="{FF2B5EF4-FFF2-40B4-BE49-F238E27FC236}">
                      <a16:creationId xmlns:a16="http://schemas.microsoft.com/office/drawing/2014/main" id="{69286A66-B57E-4529-B0B7-00EECC224D7A}"/>
                    </a:ext>
                  </a:extLst>
                </p:cNvPr>
                <p:cNvSpPr/>
                <p:nvPr/>
              </p:nvSpPr>
              <p:spPr>
                <a:xfrm>
                  <a:off x="1198851" y="3017140"/>
                  <a:ext cx="65921" cy="10921"/>
                </a:xfrm>
                <a:custGeom>
                  <a:avLst/>
                  <a:gdLst>
                    <a:gd name="connsiteX0" fmla="*/ 32961 w 65921"/>
                    <a:gd name="connsiteY0" fmla="*/ 10922 h 10921"/>
                    <a:gd name="connsiteX1" fmla="*/ 65922 w 65921"/>
                    <a:gd name="connsiteY1" fmla="*/ 7925 h 10921"/>
                    <a:gd name="connsiteX2" fmla="*/ 40752 w 65921"/>
                    <a:gd name="connsiteY2" fmla="*/ 734 h 10921"/>
                    <a:gd name="connsiteX3" fmla="*/ 32961 w 65921"/>
                    <a:gd name="connsiteY3" fmla="*/ 3730 h 10921"/>
                    <a:gd name="connsiteX4" fmla="*/ 25170 w 65921"/>
                    <a:gd name="connsiteY4" fmla="*/ 734 h 10921"/>
                    <a:gd name="connsiteX5" fmla="*/ 0 w 65921"/>
                    <a:gd name="connsiteY5" fmla="*/ 7925 h 10921"/>
                    <a:gd name="connsiteX6" fmla="*/ 32961 w 65921"/>
                    <a:gd name="connsiteY6" fmla="*/ 10922 h 10921"/>
                    <a:gd name="connsiteX7" fmla="*/ 32961 w 65921"/>
                    <a:gd name="connsiteY7" fmla="*/ 10922 h 10921"/>
                    <a:gd name="connsiteX8" fmla="*/ 32961 w 65921"/>
                    <a:gd name="connsiteY8" fmla="*/ 10922 h 10921"/>
                    <a:gd name="connsiteX9" fmla="*/ 32961 w 65921"/>
                    <a:gd name="connsiteY9" fmla="*/ 10922 h 10921"/>
                    <a:gd name="connsiteX10" fmla="*/ 32961 w 65921"/>
                    <a:gd name="connsiteY10" fmla="*/ 10922 h 10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921" h="10921">
                      <a:moveTo>
                        <a:pt x="32961" y="10922"/>
                      </a:moveTo>
                      <a:cubicBezTo>
                        <a:pt x="55734" y="10922"/>
                        <a:pt x="65922" y="7925"/>
                        <a:pt x="65922" y="7925"/>
                      </a:cubicBezTo>
                      <a:cubicBezTo>
                        <a:pt x="65922" y="7925"/>
                        <a:pt x="50939" y="-2862"/>
                        <a:pt x="40752" y="734"/>
                      </a:cubicBezTo>
                      <a:lnTo>
                        <a:pt x="32961" y="3730"/>
                      </a:lnTo>
                      <a:lnTo>
                        <a:pt x="25170" y="734"/>
                      </a:lnTo>
                      <a:cubicBezTo>
                        <a:pt x="15581" y="-2263"/>
                        <a:pt x="0" y="7925"/>
                        <a:pt x="0" y="7925"/>
                      </a:cubicBezTo>
                      <a:cubicBezTo>
                        <a:pt x="0" y="7925"/>
                        <a:pt x="9589" y="10922"/>
                        <a:pt x="32961" y="10922"/>
                      </a:cubicBezTo>
                      <a:lnTo>
                        <a:pt x="32961" y="10922"/>
                      </a:lnTo>
                      <a:cubicBezTo>
                        <a:pt x="32961" y="10922"/>
                        <a:pt x="32961" y="10922"/>
                        <a:pt x="32961" y="10922"/>
                      </a:cubicBezTo>
                      <a:cubicBezTo>
                        <a:pt x="32961" y="10922"/>
                        <a:pt x="32961" y="10922"/>
                        <a:pt x="32961" y="10922"/>
                      </a:cubicBezTo>
                      <a:lnTo>
                        <a:pt x="32961" y="10922"/>
                      </a:lnTo>
                      <a:close/>
                    </a:path>
                  </a:pathLst>
                </a:custGeom>
                <a:solidFill>
                  <a:srgbClr val="854E48"/>
                </a:solidFill>
                <a:ln w="5983" cap="flat">
                  <a:noFill/>
                  <a:prstDash val="solid"/>
                  <a:miter/>
                </a:ln>
              </p:spPr>
              <p:txBody>
                <a:bodyPr rtlCol="0" anchor="ctr"/>
                <a:lstStyle/>
                <a:p>
                  <a:endParaRPr lang="en-BE">
                    <a:latin typeface="Trebuchet MS" panose="020B0603020202020204" pitchFamily="34" charset="0"/>
                  </a:endParaRPr>
                </a:p>
              </p:txBody>
            </p:sp>
          </p:grpSp>
          <p:grpSp>
            <p:nvGrpSpPr>
              <p:cNvPr id="85" name="Graphique 62">
                <a:extLst>
                  <a:ext uri="{FF2B5EF4-FFF2-40B4-BE49-F238E27FC236}">
                    <a16:creationId xmlns:a16="http://schemas.microsoft.com/office/drawing/2014/main" id="{E458F236-0833-4F60-99B4-7FFC1F80A78B}"/>
                  </a:ext>
                </a:extLst>
              </p:cNvPr>
              <p:cNvGrpSpPr/>
              <p:nvPr/>
            </p:nvGrpSpPr>
            <p:grpSpPr>
              <a:xfrm>
                <a:off x="1163493" y="2925599"/>
                <a:ext cx="134839" cy="10771"/>
                <a:chOff x="1163493" y="2925599"/>
                <a:chExt cx="134839" cy="10771"/>
              </a:xfrm>
              <a:solidFill>
                <a:srgbClr val="362724"/>
              </a:solidFill>
            </p:grpSpPr>
            <p:sp>
              <p:nvSpPr>
                <p:cNvPr id="110" name="Forme libre : forme 109">
                  <a:extLst>
                    <a:ext uri="{FF2B5EF4-FFF2-40B4-BE49-F238E27FC236}">
                      <a16:creationId xmlns:a16="http://schemas.microsoft.com/office/drawing/2014/main" id="{7C5FEDC7-7FDE-4D9F-8D87-C974F152A1AB}"/>
                    </a:ext>
                  </a:extLst>
                </p:cNvPr>
                <p:cNvSpPr/>
                <p:nvPr/>
              </p:nvSpPr>
              <p:spPr>
                <a:xfrm>
                  <a:off x="1245595" y="2925599"/>
                  <a:ext cx="52737" cy="10771"/>
                </a:xfrm>
                <a:custGeom>
                  <a:avLst/>
                  <a:gdLst>
                    <a:gd name="connsiteX0" fmla="*/ 0 w 52737"/>
                    <a:gd name="connsiteY0" fmla="*/ 10772 h 10771"/>
                    <a:gd name="connsiteX1" fmla="*/ 29365 w 52737"/>
                    <a:gd name="connsiteY1" fmla="*/ 4180 h 10771"/>
                    <a:gd name="connsiteX2" fmla="*/ 40752 w 52737"/>
                    <a:gd name="connsiteY2" fmla="*/ 5378 h 10771"/>
                    <a:gd name="connsiteX3" fmla="*/ 52737 w 52737"/>
                    <a:gd name="connsiteY3" fmla="*/ 10772 h 10771"/>
                    <a:gd name="connsiteX4" fmla="*/ 47943 w 52737"/>
                    <a:gd name="connsiteY4" fmla="*/ 7176 h 10771"/>
                    <a:gd name="connsiteX5" fmla="*/ 20376 w 52737"/>
                    <a:gd name="connsiteY5" fmla="*/ 584 h 10771"/>
                    <a:gd name="connsiteX6" fmla="*/ 3596 w 52737"/>
                    <a:gd name="connsiteY6" fmla="*/ 3580 h 10771"/>
                    <a:gd name="connsiteX7" fmla="*/ 0 w 52737"/>
                    <a:gd name="connsiteY7" fmla="*/ 10772 h 10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737" h="10771">
                      <a:moveTo>
                        <a:pt x="0" y="10772"/>
                      </a:moveTo>
                      <a:lnTo>
                        <a:pt x="29365" y="4180"/>
                      </a:lnTo>
                      <a:cubicBezTo>
                        <a:pt x="33560" y="2981"/>
                        <a:pt x="37156" y="3580"/>
                        <a:pt x="40752" y="5378"/>
                      </a:cubicBezTo>
                      <a:lnTo>
                        <a:pt x="52737" y="10772"/>
                      </a:lnTo>
                      <a:lnTo>
                        <a:pt x="47943" y="7176"/>
                      </a:lnTo>
                      <a:cubicBezTo>
                        <a:pt x="40152" y="1183"/>
                        <a:pt x="29964" y="-1214"/>
                        <a:pt x="20376" y="584"/>
                      </a:cubicBezTo>
                      <a:lnTo>
                        <a:pt x="3596" y="3580"/>
                      </a:lnTo>
                      <a:lnTo>
                        <a:pt x="0" y="10772"/>
                      </a:lnTo>
                      <a:close/>
                    </a:path>
                  </a:pathLst>
                </a:custGeom>
                <a:solidFill>
                  <a:srgbClr val="362724"/>
                </a:solidFill>
                <a:ln w="5983" cap="flat">
                  <a:noFill/>
                  <a:prstDash val="solid"/>
                  <a:miter/>
                </a:ln>
              </p:spPr>
              <p:txBody>
                <a:bodyPr rtlCol="0" anchor="ctr"/>
                <a:lstStyle/>
                <a:p>
                  <a:endParaRPr lang="en-BE">
                    <a:latin typeface="Trebuchet MS" panose="020B0603020202020204" pitchFamily="34" charset="0"/>
                  </a:endParaRPr>
                </a:p>
              </p:txBody>
            </p:sp>
            <p:sp>
              <p:nvSpPr>
                <p:cNvPr id="111" name="Forme libre : forme 110">
                  <a:extLst>
                    <a:ext uri="{FF2B5EF4-FFF2-40B4-BE49-F238E27FC236}">
                      <a16:creationId xmlns:a16="http://schemas.microsoft.com/office/drawing/2014/main" id="{D2D69219-02BD-44C5-9FB9-33752C3A4B42}"/>
                    </a:ext>
                  </a:extLst>
                </p:cNvPr>
                <p:cNvSpPr/>
                <p:nvPr/>
              </p:nvSpPr>
              <p:spPr>
                <a:xfrm>
                  <a:off x="1163493" y="2925599"/>
                  <a:ext cx="52737" cy="10771"/>
                </a:xfrm>
                <a:custGeom>
                  <a:avLst/>
                  <a:gdLst>
                    <a:gd name="connsiteX0" fmla="*/ 52737 w 52737"/>
                    <a:gd name="connsiteY0" fmla="*/ 10772 h 10771"/>
                    <a:gd name="connsiteX1" fmla="*/ 23372 w 52737"/>
                    <a:gd name="connsiteY1" fmla="*/ 4180 h 10771"/>
                    <a:gd name="connsiteX2" fmla="*/ 11986 w 52737"/>
                    <a:gd name="connsiteY2" fmla="*/ 5378 h 10771"/>
                    <a:gd name="connsiteX3" fmla="*/ 0 w 52737"/>
                    <a:gd name="connsiteY3" fmla="*/ 10772 h 10771"/>
                    <a:gd name="connsiteX4" fmla="*/ 4794 w 52737"/>
                    <a:gd name="connsiteY4" fmla="*/ 7176 h 10771"/>
                    <a:gd name="connsiteX5" fmla="*/ 32362 w 52737"/>
                    <a:gd name="connsiteY5" fmla="*/ 584 h 10771"/>
                    <a:gd name="connsiteX6" fmla="*/ 49142 w 52737"/>
                    <a:gd name="connsiteY6" fmla="*/ 3580 h 10771"/>
                    <a:gd name="connsiteX7" fmla="*/ 52737 w 52737"/>
                    <a:gd name="connsiteY7" fmla="*/ 10772 h 10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737" h="10771">
                      <a:moveTo>
                        <a:pt x="52737" y="10772"/>
                      </a:moveTo>
                      <a:lnTo>
                        <a:pt x="23372" y="4180"/>
                      </a:lnTo>
                      <a:cubicBezTo>
                        <a:pt x="19177" y="2981"/>
                        <a:pt x="15581" y="3580"/>
                        <a:pt x="11986" y="5378"/>
                      </a:cubicBezTo>
                      <a:lnTo>
                        <a:pt x="0" y="10772"/>
                      </a:lnTo>
                      <a:lnTo>
                        <a:pt x="4794" y="7176"/>
                      </a:lnTo>
                      <a:cubicBezTo>
                        <a:pt x="12585" y="1183"/>
                        <a:pt x="22773" y="-1214"/>
                        <a:pt x="32362" y="584"/>
                      </a:cubicBezTo>
                      <a:lnTo>
                        <a:pt x="49142" y="3580"/>
                      </a:lnTo>
                      <a:lnTo>
                        <a:pt x="52737" y="10772"/>
                      </a:lnTo>
                      <a:close/>
                    </a:path>
                  </a:pathLst>
                </a:custGeom>
                <a:solidFill>
                  <a:srgbClr val="362724"/>
                </a:solidFill>
                <a:ln w="5983" cap="flat">
                  <a:noFill/>
                  <a:prstDash val="solid"/>
                  <a:miter/>
                </a:ln>
              </p:spPr>
              <p:txBody>
                <a:bodyPr rtlCol="0" anchor="ctr"/>
                <a:lstStyle/>
                <a:p>
                  <a:endParaRPr lang="en-BE">
                    <a:latin typeface="Trebuchet MS" panose="020B0603020202020204" pitchFamily="34" charset="0"/>
                  </a:endParaRPr>
                </a:p>
              </p:txBody>
            </p:sp>
          </p:grpSp>
          <p:grpSp>
            <p:nvGrpSpPr>
              <p:cNvPr id="86" name="Graphique 62">
                <a:extLst>
                  <a:ext uri="{FF2B5EF4-FFF2-40B4-BE49-F238E27FC236}">
                    <a16:creationId xmlns:a16="http://schemas.microsoft.com/office/drawing/2014/main" id="{16FDA927-9A83-4F9E-8161-92A7C2EB5E47}"/>
                  </a:ext>
                </a:extLst>
              </p:cNvPr>
              <p:cNvGrpSpPr/>
              <p:nvPr/>
            </p:nvGrpSpPr>
            <p:grpSpPr>
              <a:xfrm>
                <a:off x="1168886" y="2946527"/>
                <a:ext cx="126449" cy="38386"/>
                <a:chOff x="1168886" y="2946527"/>
                <a:chExt cx="126449" cy="38386"/>
              </a:xfrm>
            </p:grpSpPr>
            <p:grpSp>
              <p:nvGrpSpPr>
                <p:cNvPr id="88" name="Graphique 62">
                  <a:extLst>
                    <a:ext uri="{FF2B5EF4-FFF2-40B4-BE49-F238E27FC236}">
                      <a16:creationId xmlns:a16="http://schemas.microsoft.com/office/drawing/2014/main" id="{65EB9A59-03A9-459F-8014-DC2591E142AE}"/>
                    </a:ext>
                  </a:extLst>
                </p:cNvPr>
                <p:cNvGrpSpPr/>
                <p:nvPr/>
              </p:nvGrpSpPr>
              <p:grpSpPr>
                <a:xfrm>
                  <a:off x="1251945" y="2946527"/>
                  <a:ext cx="43390" cy="38386"/>
                  <a:chOff x="1251945" y="2946527"/>
                  <a:chExt cx="43390" cy="38386"/>
                </a:xfrm>
              </p:grpSpPr>
              <p:sp>
                <p:nvSpPr>
                  <p:cNvPr id="100" name="Forme libre : forme 99">
                    <a:extLst>
                      <a:ext uri="{FF2B5EF4-FFF2-40B4-BE49-F238E27FC236}">
                        <a16:creationId xmlns:a16="http://schemas.microsoft.com/office/drawing/2014/main" id="{199751D1-78BE-4E03-84B7-A89E8D81F6BF}"/>
                      </a:ext>
                    </a:extLst>
                  </p:cNvPr>
                  <p:cNvSpPr/>
                  <p:nvPr/>
                </p:nvSpPr>
                <p:spPr>
                  <a:xfrm>
                    <a:off x="1252754" y="2946527"/>
                    <a:ext cx="36621" cy="36621"/>
                  </a:xfrm>
                  <a:custGeom>
                    <a:avLst/>
                    <a:gdLst>
                      <a:gd name="connsiteX0" fmla="*/ 36589 w 36621"/>
                      <a:gd name="connsiteY0" fmla="*/ 17412 h 36621"/>
                      <a:gd name="connsiteX1" fmla="*/ 17412 w 36621"/>
                      <a:gd name="connsiteY1" fmla="*/ 32 h 36621"/>
                      <a:gd name="connsiteX2" fmla="*/ 32 w 36621"/>
                      <a:gd name="connsiteY2" fmla="*/ 19210 h 36621"/>
                      <a:gd name="connsiteX3" fmla="*/ 19210 w 36621"/>
                      <a:gd name="connsiteY3" fmla="*/ 36589 h 36621"/>
                      <a:gd name="connsiteX4" fmla="*/ 36589 w 36621"/>
                      <a:gd name="connsiteY4" fmla="*/ 17412 h 36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21" h="36621">
                        <a:moveTo>
                          <a:pt x="36589" y="17412"/>
                        </a:moveTo>
                        <a:cubicBezTo>
                          <a:pt x="35990" y="7224"/>
                          <a:pt x="27600" y="-567"/>
                          <a:pt x="17412" y="32"/>
                        </a:cubicBezTo>
                        <a:cubicBezTo>
                          <a:pt x="7224" y="632"/>
                          <a:pt x="-567" y="9022"/>
                          <a:pt x="32" y="19210"/>
                        </a:cubicBezTo>
                        <a:cubicBezTo>
                          <a:pt x="632" y="29397"/>
                          <a:pt x="9022" y="37188"/>
                          <a:pt x="19210" y="36589"/>
                        </a:cubicBezTo>
                        <a:cubicBezTo>
                          <a:pt x="29397" y="36589"/>
                          <a:pt x="37188" y="27600"/>
                          <a:pt x="36589" y="17412"/>
                        </a:cubicBezTo>
                        <a:close/>
                      </a:path>
                    </a:pathLst>
                  </a:custGeom>
                  <a:solidFill>
                    <a:srgbClr val="FFFFFF"/>
                  </a:solidFill>
                  <a:ln w="5983" cap="flat">
                    <a:noFill/>
                    <a:prstDash val="solid"/>
                    <a:miter/>
                  </a:ln>
                </p:spPr>
                <p:txBody>
                  <a:bodyPr rtlCol="0" anchor="ctr"/>
                  <a:lstStyle/>
                  <a:p>
                    <a:endParaRPr lang="en-BE">
                      <a:latin typeface="Trebuchet MS" panose="020B0603020202020204" pitchFamily="34" charset="0"/>
                    </a:endParaRPr>
                  </a:p>
                </p:txBody>
              </p:sp>
              <p:grpSp>
                <p:nvGrpSpPr>
                  <p:cNvPr id="101" name="Graphique 62">
                    <a:extLst>
                      <a:ext uri="{FF2B5EF4-FFF2-40B4-BE49-F238E27FC236}">
                        <a16:creationId xmlns:a16="http://schemas.microsoft.com/office/drawing/2014/main" id="{4BC5A50F-2934-4137-9DFD-AD8A591F754D}"/>
                      </a:ext>
                    </a:extLst>
                  </p:cNvPr>
                  <p:cNvGrpSpPr/>
                  <p:nvPr/>
                </p:nvGrpSpPr>
                <p:grpSpPr>
                  <a:xfrm>
                    <a:off x="1261776" y="2948357"/>
                    <a:ext cx="20375" cy="20375"/>
                    <a:chOff x="1261776" y="2948357"/>
                    <a:chExt cx="20375" cy="20375"/>
                  </a:xfrm>
                </p:grpSpPr>
                <p:grpSp>
                  <p:nvGrpSpPr>
                    <p:cNvPr id="106" name="Graphique 62">
                      <a:extLst>
                        <a:ext uri="{FF2B5EF4-FFF2-40B4-BE49-F238E27FC236}">
                          <a16:creationId xmlns:a16="http://schemas.microsoft.com/office/drawing/2014/main" id="{ACD309F6-8EDE-42BB-A73B-11CC03C4233A}"/>
                        </a:ext>
                      </a:extLst>
                    </p:cNvPr>
                    <p:cNvGrpSpPr/>
                    <p:nvPr/>
                  </p:nvGrpSpPr>
                  <p:grpSpPr>
                    <a:xfrm>
                      <a:off x="1261776" y="2948357"/>
                      <a:ext cx="20375" cy="20375"/>
                      <a:chOff x="1261776" y="2948357"/>
                      <a:chExt cx="20375" cy="20375"/>
                    </a:xfrm>
                  </p:grpSpPr>
                  <p:sp>
                    <p:nvSpPr>
                      <p:cNvPr id="108" name="Forme libre : forme 107">
                        <a:extLst>
                          <a:ext uri="{FF2B5EF4-FFF2-40B4-BE49-F238E27FC236}">
                            <a16:creationId xmlns:a16="http://schemas.microsoft.com/office/drawing/2014/main" id="{E66AB447-0916-402F-A3BB-9C250EF0C63D}"/>
                          </a:ext>
                        </a:extLst>
                      </p:cNvPr>
                      <p:cNvSpPr/>
                      <p:nvPr/>
                    </p:nvSpPr>
                    <p:spPr>
                      <a:xfrm>
                        <a:off x="1261776" y="2948357"/>
                        <a:ext cx="20375" cy="20375"/>
                      </a:xfrm>
                      <a:custGeom>
                        <a:avLst/>
                        <a:gdLst>
                          <a:gd name="connsiteX0" fmla="*/ 0 w 20375"/>
                          <a:gd name="connsiteY0" fmla="*/ 10188 h 20375"/>
                          <a:gd name="connsiteX1" fmla="*/ 10188 w 20375"/>
                          <a:gd name="connsiteY1" fmla="*/ 0 h 20375"/>
                          <a:gd name="connsiteX2" fmla="*/ 20376 w 20375"/>
                          <a:gd name="connsiteY2" fmla="*/ 10188 h 20375"/>
                          <a:gd name="connsiteX3" fmla="*/ 10188 w 20375"/>
                          <a:gd name="connsiteY3" fmla="*/ 20376 h 20375"/>
                          <a:gd name="connsiteX4" fmla="*/ 0 w 20375"/>
                          <a:gd name="connsiteY4" fmla="*/ 10188 h 20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75" h="20375">
                            <a:moveTo>
                              <a:pt x="0" y="10188"/>
                            </a:moveTo>
                            <a:cubicBezTo>
                              <a:pt x="0" y="4794"/>
                              <a:pt x="4195" y="0"/>
                              <a:pt x="10188" y="0"/>
                            </a:cubicBezTo>
                            <a:cubicBezTo>
                              <a:pt x="15581" y="0"/>
                              <a:pt x="20376" y="4195"/>
                              <a:pt x="20376" y="10188"/>
                            </a:cubicBezTo>
                            <a:cubicBezTo>
                              <a:pt x="20376" y="15581"/>
                              <a:pt x="16181" y="20376"/>
                              <a:pt x="10188" y="20376"/>
                            </a:cubicBezTo>
                            <a:cubicBezTo>
                              <a:pt x="4195" y="19776"/>
                              <a:pt x="0" y="15581"/>
                              <a:pt x="0" y="10188"/>
                            </a:cubicBezTo>
                            <a:close/>
                          </a:path>
                        </a:pathLst>
                      </a:custGeom>
                      <a:solidFill>
                        <a:srgbClr val="854E48"/>
                      </a:solidFill>
                      <a:ln w="5983" cap="flat">
                        <a:noFill/>
                        <a:prstDash val="solid"/>
                        <a:miter/>
                      </a:ln>
                    </p:spPr>
                    <p:txBody>
                      <a:bodyPr rtlCol="0" anchor="ctr"/>
                      <a:lstStyle/>
                      <a:p>
                        <a:endParaRPr lang="en-BE">
                          <a:latin typeface="Trebuchet MS" panose="020B0603020202020204" pitchFamily="34" charset="0"/>
                        </a:endParaRPr>
                      </a:p>
                    </p:txBody>
                  </p:sp>
                  <p:sp>
                    <p:nvSpPr>
                      <p:cNvPr id="109" name="Forme libre : forme 108">
                        <a:extLst>
                          <a:ext uri="{FF2B5EF4-FFF2-40B4-BE49-F238E27FC236}">
                            <a16:creationId xmlns:a16="http://schemas.microsoft.com/office/drawing/2014/main" id="{CE27F828-BA03-4A14-96F0-1E3EB9878E17}"/>
                          </a:ext>
                        </a:extLst>
                      </p:cNvPr>
                      <p:cNvSpPr/>
                      <p:nvPr/>
                    </p:nvSpPr>
                    <p:spPr>
                      <a:xfrm>
                        <a:off x="1264772" y="2951953"/>
                        <a:ext cx="13184" cy="13184"/>
                      </a:xfrm>
                      <a:custGeom>
                        <a:avLst/>
                        <a:gdLst>
                          <a:gd name="connsiteX0" fmla="*/ 0 w 13184"/>
                          <a:gd name="connsiteY0" fmla="*/ 6592 h 13184"/>
                          <a:gd name="connsiteX1" fmla="*/ 6592 w 13184"/>
                          <a:gd name="connsiteY1" fmla="*/ 0 h 13184"/>
                          <a:gd name="connsiteX2" fmla="*/ 13184 w 13184"/>
                          <a:gd name="connsiteY2" fmla="*/ 6592 h 13184"/>
                          <a:gd name="connsiteX3" fmla="*/ 6592 w 13184"/>
                          <a:gd name="connsiteY3" fmla="*/ 13184 h 13184"/>
                          <a:gd name="connsiteX4" fmla="*/ 0 w 13184"/>
                          <a:gd name="connsiteY4" fmla="*/ 6592 h 13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4" h="13184">
                            <a:moveTo>
                              <a:pt x="0" y="6592"/>
                            </a:moveTo>
                            <a:cubicBezTo>
                              <a:pt x="0" y="2996"/>
                              <a:pt x="2996" y="0"/>
                              <a:pt x="6592" y="0"/>
                            </a:cubicBezTo>
                            <a:cubicBezTo>
                              <a:pt x="10188" y="0"/>
                              <a:pt x="13184" y="2996"/>
                              <a:pt x="13184" y="6592"/>
                            </a:cubicBezTo>
                            <a:cubicBezTo>
                              <a:pt x="13184" y="10188"/>
                              <a:pt x="10188" y="13184"/>
                              <a:pt x="6592" y="13184"/>
                            </a:cubicBezTo>
                            <a:cubicBezTo>
                              <a:pt x="2996" y="13184"/>
                              <a:pt x="0" y="10188"/>
                              <a:pt x="0" y="6592"/>
                            </a:cubicBezTo>
                            <a:close/>
                          </a:path>
                        </a:pathLst>
                      </a:custGeom>
                      <a:solidFill>
                        <a:srgbClr val="231F20"/>
                      </a:solidFill>
                      <a:ln w="5983" cap="flat">
                        <a:noFill/>
                        <a:prstDash val="solid"/>
                        <a:miter/>
                      </a:ln>
                    </p:spPr>
                    <p:txBody>
                      <a:bodyPr rtlCol="0" anchor="ctr"/>
                      <a:lstStyle/>
                      <a:p>
                        <a:endParaRPr lang="en-BE">
                          <a:latin typeface="Trebuchet MS" panose="020B0603020202020204" pitchFamily="34" charset="0"/>
                        </a:endParaRPr>
                      </a:p>
                    </p:txBody>
                  </p:sp>
                </p:grpSp>
                <p:sp>
                  <p:nvSpPr>
                    <p:cNvPr id="107" name="Forme libre : forme 106">
                      <a:extLst>
                        <a:ext uri="{FF2B5EF4-FFF2-40B4-BE49-F238E27FC236}">
                          <a16:creationId xmlns:a16="http://schemas.microsoft.com/office/drawing/2014/main" id="{9D630EC7-693A-468F-B5B5-695E9C4C153F}"/>
                        </a:ext>
                      </a:extLst>
                    </p:cNvPr>
                    <p:cNvSpPr/>
                    <p:nvPr/>
                  </p:nvSpPr>
                  <p:spPr>
                    <a:xfrm>
                      <a:off x="1274960" y="2954350"/>
                      <a:ext cx="4794" cy="4794"/>
                    </a:xfrm>
                    <a:custGeom>
                      <a:avLst/>
                      <a:gdLst>
                        <a:gd name="connsiteX0" fmla="*/ 0 w 4794"/>
                        <a:gd name="connsiteY0" fmla="*/ 2397 h 4794"/>
                        <a:gd name="connsiteX1" fmla="*/ 2397 w 4794"/>
                        <a:gd name="connsiteY1" fmla="*/ 0 h 4794"/>
                        <a:gd name="connsiteX2" fmla="*/ 4794 w 4794"/>
                        <a:gd name="connsiteY2" fmla="*/ 2397 h 4794"/>
                        <a:gd name="connsiteX3" fmla="*/ 2397 w 4794"/>
                        <a:gd name="connsiteY3" fmla="*/ 4794 h 4794"/>
                        <a:gd name="connsiteX4" fmla="*/ 0 w 4794"/>
                        <a:gd name="connsiteY4" fmla="*/ 2397 h 4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4" h="4794">
                          <a:moveTo>
                            <a:pt x="0" y="2397"/>
                          </a:moveTo>
                          <a:cubicBezTo>
                            <a:pt x="0" y="1199"/>
                            <a:pt x="1199" y="0"/>
                            <a:pt x="2397" y="0"/>
                          </a:cubicBezTo>
                          <a:cubicBezTo>
                            <a:pt x="3596" y="0"/>
                            <a:pt x="4794" y="1199"/>
                            <a:pt x="4794" y="2397"/>
                          </a:cubicBezTo>
                          <a:cubicBezTo>
                            <a:pt x="4794" y="3596"/>
                            <a:pt x="3596" y="4794"/>
                            <a:pt x="2397" y="4794"/>
                          </a:cubicBezTo>
                          <a:cubicBezTo>
                            <a:pt x="1199" y="4794"/>
                            <a:pt x="0" y="3596"/>
                            <a:pt x="0" y="2397"/>
                          </a:cubicBezTo>
                          <a:close/>
                        </a:path>
                      </a:pathLst>
                    </a:custGeom>
                    <a:solidFill>
                      <a:srgbClr val="FFFFFF"/>
                    </a:solidFill>
                    <a:ln w="5983" cap="flat">
                      <a:noFill/>
                      <a:prstDash val="solid"/>
                      <a:miter/>
                    </a:ln>
                  </p:spPr>
                  <p:txBody>
                    <a:bodyPr rtlCol="0" anchor="ctr"/>
                    <a:lstStyle/>
                    <a:p>
                      <a:endParaRPr lang="en-BE">
                        <a:latin typeface="Trebuchet MS" panose="020B0603020202020204" pitchFamily="34" charset="0"/>
                      </a:endParaRPr>
                    </a:p>
                  </p:txBody>
                </p:sp>
              </p:grpSp>
              <p:sp>
                <p:nvSpPr>
                  <p:cNvPr id="102" name="Forme libre : forme 101">
                    <a:extLst>
                      <a:ext uri="{FF2B5EF4-FFF2-40B4-BE49-F238E27FC236}">
                        <a16:creationId xmlns:a16="http://schemas.microsoft.com/office/drawing/2014/main" id="{8E42A5BF-B09F-409A-A984-8A329FE1DD9C}"/>
                      </a:ext>
                    </a:extLst>
                  </p:cNvPr>
                  <p:cNvSpPr/>
                  <p:nvPr/>
                </p:nvSpPr>
                <p:spPr>
                  <a:xfrm>
                    <a:off x="1251945" y="2962740"/>
                    <a:ext cx="39347" cy="22173"/>
                  </a:xfrm>
                  <a:custGeom>
                    <a:avLst/>
                    <a:gdLst>
                      <a:gd name="connsiteX0" fmla="*/ 242 w 39347"/>
                      <a:gd name="connsiteY0" fmla="*/ 1798 h 22173"/>
                      <a:gd name="connsiteX1" fmla="*/ 37398 w 39347"/>
                      <a:gd name="connsiteY1" fmla="*/ 0 h 22173"/>
                      <a:gd name="connsiteX2" fmla="*/ 20018 w 39347"/>
                      <a:gd name="connsiteY2" fmla="*/ 22174 h 22173"/>
                      <a:gd name="connsiteX3" fmla="*/ 242 w 39347"/>
                      <a:gd name="connsiteY3" fmla="*/ 1798 h 22173"/>
                    </a:gdLst>
                    <a:ahLst/>
                    <a:cxnLst>
                      <a:cxn ang="0">
                        <a:pos x="connsiteX0" y="connsiteY0"/>
                      </a:cxn>
                      <a:cxn ang="0">
                        <a:pos x="connsiteX1" y="connsiteY1"/>
                      </a:cxn>
                      <a:cxn ang="0">
                        <a:pos x="connsiteX2" y="connsiteY2"/>
                      </a:cxn>
                      <a:cxn ang="0">
                        <a:pos x="connsiteX3" y="connsiteY3"/>
                      </a:cxn>
                    </a:cxnLst>
                    <a:rect l="l" t="t" r="r" b="b"/>
                    <a:pathLst>
                      <a:path w="39347" h="22173">
                        <a:moveTo>
                          <a:pt x="242" y="1798"/>
                        </a:moveTo>
                        <a:cubicBezTo>
                          <a:pt x="9231" y="4195"/>
                          <a:pt x="23614" y="5993"/>
                          <a:pt x="37398" y="0"/>
                        </a:cubicBezTo>
                        <a:cubicBezTo>
                          <a:pt x="43391" y="9589"/>
                          <a:pt x="35000" y="22174"/>
                          <a:pt x="20018" y="22174"/>
                        </a:cubicBezTo>
                        <a:cubicBezTo>
                          <a:pt x="6834" y="22174"/>
                          <a:pt x="-1556" y="11386"/>
                          <a:pt x="242" y="1798"/>
                        </a:cubicBezTo>
                        <a:close/>
                      </a:path>
                    </a:pathLst>
                  </a:custGeom>
                  <a:solidFill>
                    <a:srgbClr val="B56D57"/>
                  </a:solidFill>
                  <a:ln w="5983" cap="flat">
                    <a:noFill/>
                    <a:prstDash val="solid"/>
                    <a:miter/>
                  </a:ln>
                </p:spPr>
                <p:txBody>
                  <a:bodyPr rtlCol="0" anchor="ctr"/>
                  <a:lstStyle/>
                  <a:p>
                    <a:endParaRPr lang="en-BE">
                      <a:latin typeface="Trebuchet MS" panose="020B0603020202020204" pitchFamily="34" charset="0"/>
                    </a:endParaRPr>
                  </a:p>
                </p:txBody>
              </p:sp>
              <p:grpSp>
                <p:nvGrpSpPr>
                  <p:cNvPr id="103" name="Graphique 62">
                    <a:extLst>
                      <a:ext uri="{FF2B5EF4-FFF2-40B4-BE49-F238E27FC236}">
                        <a16:creationId xmlns:a16="http://schemas.microsoft.com/office/drawing/2014/main" id="{93E7106A-8CF9-457E-8C02-79CD5BF96FFE}"/>
                      </a:ext>
                    </a:extLst>
                  </p:cNvPr>
                  <p:cNvGrpSpPr/>
                  <p:nvPr/>
                </p:nvGrpSpPr>
                <p:grpSpPr>
                  <a:xfrm>
                    <a:off x="1252787" y="2946559"/>
                    <a:ext cx="42549" cy="19177"/>
                    <a:chOff x="1252787" y="2946559"/>
                    <a:chExt cx="42549" cy="19177"/>
                  </a:xfrm>
                  <a:solidFill>
                    <a:srgbClr val="231F20"/>
                  </a:solidFill>
                </p:grpSpPr>
                <p:sp>
                  <p:nvSpPr>
                    <p:cNvPr id="104" name="Forme libre : forme 103">
                      <a:extLst>
                        <a:ext uri="{FF2B5EF4-FFF2-40B4-BE49-F238E27FC236}">
                          <a16:creationId xmlns:a16="http://schemas.microsoft.com/office/drawing/2014/main" id="{B274087E-3BCF-40CE-A81E-1D799A61B033}"/>
                        </a:ext>
                      </a:extLst>
                    </p:cNvPr>
                    <p:cNvSpPr/>
                    <p:nvPr/>
                  </p:nvSpPr>
                  <p:spPr>
                    <a:xfrm>
                      <a:off x="1252787" y="2965137"/>
                      <a:ext cx="5992" cy="5992"/>
                    </a:xfrm>
                    <a:custGeom>
                      <a:avLst/>
                      <a:gdLst>
                        <a:gd name="connsiteX0" fmla="*/ 0 w 5992"/>
                        <a:gd name="connsiteY0" fmla="*/ 0 h 5992"/>
                        <a:gd name="connsiteX1" fmla="*/ 0 w 5992"/>
                        <a:gd name="connsiteY1" fmla="*/ 0 h 5992"/>
                        <a:gd name="connsiteX2" fmla="*/ 0 w 5992"/>
                        <a:gd name="connsiteY2" fmla="*/ 0 h 5992"/>
                      </a:gdLst>
                      <a:ahLst/>
                      <a:cxnLst>
                        <a:cxn ang="0">
                          <a:pos x="connsiteX0" y="connsiteY0"/>
                        </a:cxn>
                        <a:cxn ang="0">
                          <a:pos x="connsiteX1" y="connsiteY1"/>
                        </a:cxn>
                        <a:cxn ang="0">
                          <a:pos x="connsiteX2" y="connsiteY2"/>
                        </a:cxn>
                      </a:cxnLst>
                      <a:rect l="l" t="t" r="r" b="b"/>
                      <a:pathLst>
                        <a:path w="5992" h="5992">
                          <a:moveTo>
                            <a:pt x="0" y="0"/>
                          </a:moveTo>
                          <a:cubicBezTo>
                            <a:pt x="0" y="0"/>
                            <a:pt x="0" y="0"/>
                            <a:pt x="0" y="0"/>
                          </a:cubicBezTo>
                          <a:cubicBezTo>
                            <a:pt x="0" y="0"/>
                            <a:pt x="0" y="0"/>
                            <a:pt x="0" y="0"/>
                          </a:cubicBezTo>
                          <a:close/>
                        </a:path>
                      </a:pathLst>
                    </a:custGeom>
                    <a:solidFill>
                      <a:srgbClr val="231F20"/>
                    </a:solidFill>
                    <a:ln w="5983" cap="flat">
                      <a:noFill/>
                      <a:prstDash val="solid"/>
                      <a:miter/>
                    </a:ln>
                  </p:spPr>
                  <p:txBody>
                    <a:bodyPr rtlCol="0" anchor="ctr"/>
                    <a:lstStyle/>
                    <a:p>
                      <a:endParaRPr lang="en-BE">
                        <a:latin typeface="Trebuchet MS" panose="020B0603020202020204" pitchFamily="34" charset="0"/>
                      </a:endParaRPr>
                    </a:p>
                  </p:txBody>
                </p:sp>
                <p:sp>
                  <p:nvSpPr>
                    <p:cNvPr id="105" name="Forme libre : forme 104">
                      <a:extLst>
                        <a:ext uri="{FF2B5EF4-FFF2-40B4-BE49-F238E27FC236}">
                          <a16:creationId xmlns:a16="http://schemas.microsoft.com/office/drawing/2014/main" id="{6006221E-962D-4D53-8457-6A864D244574}"/>
                        </a:ext>
                      </a:extLst>
                    </p:cNvPr>
                    <p:cNvSpPr/>
                    <p:nvPr/>
                  </p:nvSpPr>
                  <p:spPr>
                    <a:xfrm>
                      <a:off x="1253386" y="2946559"/>
                      <a:ext cx="41950" cy="19177"/>
                    </a:xfrm>
                    <a:custGeom>
                      <a:avLst/>
                      <a:gdLst>
                        <a:gd name="connsiteX0" fmla="*/ 37755 w 41950"/>
                        <a:gd name="connsiteY0" fmla="*/ 10787 h 19177"/>
                        <a:gd name="connsiteX1" fmla="*/ 20376 w 41950"/>
                        <a:gd name="connsiteY1" fmla="*/ 0 h 19177"/>
                        <a:gd name="connsiteX2" fmla="*/ 17379 w 41950"/>
                        <a:gd name="connsiteY2" fmla="*/ 0 h 19177"/>
                        <a:gd name="connsiteX3" fmla="*/ 14383 w 41950"/>
                        <a:gd name="connsiteY3" fmla="*/ 599 h 19177"/>
                        <a:gd name="connsiteX4" fmla="*/ 14383 w 41950"/>
                        <a:gd name="connsiteY4" fmla="*/ 599 h 19177"/>
                        <a:gd name="connsiteX5" fmla="*/ 14383 w 41950"/>
                        <a:gd name="connsiteY5" fmla="*/ 599 h 19177"/>
                        <a:gd name="connsiteX6" fmla="*/ 0 w 41950"/>
                        <a:gd name="connsiteY6" fmla="*/ 19177 h 19177"/>
                        <a:gd name="connsiteX7" fmla="*/ 0 w 41950"/>
                        <a:gd name="connsiteY7" fmla="*/ 19177 h 19177"/>
                        <a:gd name="connsiteX8" fmla="*/ 0 w 41950"/>
                        <a:gd name="connsiteY8" fmla="*/ 19177 h 19177"/>
                        <a:gd name="connsiteX9" fmla="*/ 0 w 41950"/>
                        <a:gd name="connsiteY9" fmla="*/ 19177 h 19177"/>
                        <a:gd name="connsiteX10" fmla="*/ 0 w 41950"/>
                        <a:gd name="connsiteY10" fmla="*/ 19177 h 19177"/>
                        <a:gd name="connsiteX11" fmla="*/ 0 w 41950"/>
                        <a:gd name="connsiteY11" fmla="*/ 19177 h 19177"/>
                        <a:gd name="connsiteX12" fmla="*/ 0 w 41950"/>
                        <a:gd name="connsiteY12" fmla="*/ 19177 h 19177"/>
                        <a:gd name="connsiteX13" fmla="*/ 0 w 41950"/>
                        <a:gd name="connsiteY13" fmla="*/ 19177 h 19177"/>
                        <a:gd name="connsiteX14" fmla="*/ 17979 w 41950"/>
                        <a:gd name="connsiteY14" fmla="*/ 4195 h 19177"/>
                        <a:gd name="connsiteX15" fmla="*/ 36557 w 41950"/>
                        <a:gd name="connsiteY15" fmla="*/ 16780 h 19177"/>
                        <a:gd name="connsiteX16" fmla="*/ 41950 w 41950"/>
                        <a:gd name="connsiteY16" fmla="*/ 15581 h 19177"/>
                        <a:gd name="connsiteX17" fmla="*/ 37755 w 41950"/>
                        <a:gd name="connsiteY17" fmla="*/ 10787 h 1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950" h="19177">
                          <a:moveTo>
                            <a:pt x="37755" y="10787"/>
                          </a:moveTo>
                          <a:cubicBezTo>
                            <a:pt x="33560" y="2996"/>
                            <a:pt x="26968" y="0"/>
                            <a:pt x="20376" y="0"/>
                          </a:cubicBezTo>
                          <a:cubicBezTo>
                            <a:pt x="19177" y="0"/>
                            <a:pt x="18578" y="0"/>
                            <a:pt x="17379" y="0"/>
                          </a:cubicBezTo>
                          <a:cubicBezTo>
                            <a:pt x="16181" y="0"/>
                            <a:pt x="15581" y="0"/>
                            <a:pt x="14383" y="599"/>
                          </a:cubicBezTo>
                          <a:cubicBezTo>
                            <a:pt x="14383" y="599"/>
                            <a:pt x="14383" y="599"/>
                            <a:pt x="14383" y="599"/>
                          </a:cubicBezTo>
                          <a:cubicBezTo>
                            <a:pt x="14383" y="599"/>
                            <a:pt x="14383" y="599"/>
                            <a:pt x="14383" y="599"/>
                          </a:cubicBezTo>
                          <a:cubicBezTo>
                            <a:pt x="5993" y="2397"/>
                            <a:pt x="0" y="10188"/>
                            <a:pt x="0" y="19177"/>
                          </a:cubicBezTo>
                          <a:lnTo>
                            <a:pt x="0" y="19177"/>
                          </a:lnTo>
                          <a:lnTo>
                            <a:pt x="0" y="19177"/>
                          </a:lnTo>
                          <a:cubicBezTo>
                            <a:pt x="0" y="19177"/>
                            <a:pt x="0" y="19177"/>
                            <a:pt x="0" y="19177"/>
                          </a:cubicBezTo>
                          <a:cubicBezTo>
                            <a:pt x="0" y="19177"/>
                            <a:pt x="0" y="19177"/>
                            <a:pt x="0" y="19177"/>
                          </a:cubicBezTo>
                          <a:cubicBezTo>
                            <a:pt x="0" y="19177"/>
                            <a:pt x="0" y="19177"/>
                            <a:pt x="0" y="19177"/>
                          </a:cubicBezTo>
                          <a:cubicBezTo>
                            <a:pt x="0" y="19177"/>
                            <a:pt x="0" y="19177"/>
                            <a:pt x="0" y="19177"/>
                          </a:cubicBezTo>
                          <a:cubicBezTo>
                            <a:pt x="0" y="19177"/>
                            <a:pt x="0" y="19177"/>
                            <a:pt x="0" y="19177"/>
                          </a:cubicBezTo>
                          <a:cubicBezTo>
                            <a:pt x="1199" y="10787"/>
                            <a:pt x="8390" y="4794"/>
                            <a:pt x="17979" y="4195"/>
                          </a:cubicBezTo>
                          <a:cubicBezTo>
                            <a:pt x="29964" y="3596"/>
                            <a:pt x="35957" y="10787"/>
                            <a:pt x="36557" y="16780"/>
                          </a:cubicBezTo>
                          <a:cubicBezTo>
                            <a:pt x="36557" y="16780"/>
                            <a:pt x="39553" y="16780"/>
                            <a:pt x="41950" y="15581"/>
                          </a:cubicBezTo>
                          <a:cubicBezTo>
                            <a:pt x="39553" y="14982"/>
                            <a:pt x="38354" y="13184"/>
                            <a:pt x="37755" y="10787"/>
                          </a:cubicBezTo>
                          <a:close/>
                        </a:path>
                      </a:pathLst>
                    </a:custGeom>
                    <a:solidFill>
                      <a:srgbClr val="231F20"/>
                    </a:solidFill>
                    <a:ln w="5983" cap="flat">
                      <a:noFill/>
                      <a:prstDash val="solid"/>
                      <a:miter/>
                    </a:ln>
                  </p:spPr>
                  <p:txBody>
                    <a:bodyPr rtlCol="0" anchor="ctr"/>
                    <a:lstStyle/>
                    <a:p>
                      <a:endParaRPr lang="en-BE">
                        <a:latin typeface="Trebuchet MS" panose="020B0603020202020204" pitchFamily="34" charset="0"/>
                      </a:endParaRPr>
                    </a:p>
                  </p:txBody>
                </p:sp>
              </p:grpSp>
            </p:grpSp>
            <p:grpSp>
              <p:nvGrpSpPr>
                <p:cNvPr id="89" name="Graphique 62">
                  <a:extLst>
                    <a:ext uri="{FF2B5EF4-FFF2-40B4-BE49-F238E27FC236}">
                      <a16:creationId xmlns:a16="http://schemas.microsoft.com/office/drawing/2014/main" id="{4E07BCA3-5187-42A9-A098-A6D58B2BF1A7}"/>
                    </a:ext>
                  </a:extLst>
                </p:cNvPr>
                <p:cNvGrpSpPr/>
                <p:nvPr/>
              </p:nvGrpSpPr>
              <p:grpSpPr>
                <a:xfrm>
                  <a:off x="1168886" y="2946527"/>
                  <a:ext cx="42936" cy="38386"/>
                  <a:chOff x="1168886" y="2946527"/>
                  <a:chExt cx="42936" cy="38386"/>
                </a:xfrm>
              </p:grpSpPr>
              <p:sp>
                <p:nvSpPr>
                  <p:cNvPr id="90" name="Forme libre : forme 89">
                    <a:extLst>
                      <a:ext uri="{FF2B5EF4-FFF2-40B4-BE49-F238E27FC236}">
                        <a16:creationId xmlns:a16="http://schemas.microsoft.com/office/drawing/2014/main" id="{FE1D81F3-F638-4A2B-B89B-2EE7DBF7D1A7}"/>
                      </a:ext>
                    </a:extLst>
                  </p:cNvPr>
                  <p:cNvSpPr/>
                  <p:nvPr/>
                </p:nvSpPr>
                <p:spPr>
                  <a:xfrm>
                    <a:off x="1174247" y="2946527"/>
                    <a:ext cx="36621" cy="36621"/>
                  </a:xfrm>
                  <a:custGeom>
                    <a:avLst/>
                    <a:gdLst>
                      <a:gd name="connsiteX0" fmla="*/ 32 w 36621"/>
                      <a:gd name="connsiteY0" fmla="*/ 17412 h 36621"/>
                      <a:gd name="connsiteX1" fmla="*/ 19210 w 36621"/>
                      <a:gd name="connsiteY1" fmla="*/ 32 h 36621"/>
                      <a:gd name="connsiteX2" fmla="*/ 36589 w 36621"/>
                      <a:gd name="connsiteY2" fmla="*/ 19210 h 36621"/>
                      <a:gd name="connsiteX3" fmla="*/ 17412 w 36621"/>
                      <a:gd name="connsiteY3" fmla="*/ 36589 h 36621"/>
                      <a:gd name="connsiteX4" fmla="*/ 32 w 36621"/>
                      <a:gd name="connsiteY4" fmla="*/ 17412 h 36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21" h="36621">
                        <a:moveTo>
                          <a:pt x="32" y="17412"/>
                        </a:moveTo>
                        <a:cubicBezTo>
                          <a:pt x="632" y="7224"/>
                          <a:pt x="9022" y="-567"/>
                          <a:pt x="19210" y="32"/>
                        </a:cubicBezTo>
                        <a:cubicBezTo>
                          <a:pt x="29397" y="632"/>
                          <a:pt x="37188" y="9022"/>
                          <a:pt x="36589" y="19210"/>
                        </a:cubicBezTo>
                        <a:cubicBezTo>
                          <a:pt x="35990" y="29397"/>
                          <a:pt x="27600" y="37188"/>
                          <a:pt x="17412" y="36589"/>
                        </a:cubicBezTo>
                        <a:cubicBezTo>
                          <a:pt x="7224" y="36589"/>
                          <a:pt x="-567" y="27600"/>
                          <a:pt x="32" y="17412"/>
                        </a:cubicBezTo>
                        <a:close/>
                      </a:path>
                    </a:pathLst>
                  </a:custGeom>
                  <a:solidFill>
                    <a:srgbClr val="FFFFFF"/>
                  </a:solidFill>
                  <a:ln w="5983" cap="flat">
                    <a:noFill/>
                    <a:prstDash val="solid"/>
                    <a:miter/>
                  </a:ln>
                </p:spPr>
                <p:txBody>
                  <a:bodyPr rtlCol="0" anchor="ctr"/>
                  <a:lstStyle/>
                  <a:p>
                    <a:endParaRPr lang="en-BE">
                      <a:latin typeface="Trebuchet MS" panose="020B0603020202020204" pitchFamily="34" charset="0"/>
                    </a:endParaRPr>
                  </a:p>
                </p:txBody>
              </p:sp>
              <p:grpSp>
                <p:nvGrpSpPr>
                  <p:cNvPr id="91" name="Graphique 62">
                    <a:extLst>
                      <a:ext uri="{FF2B5EF4-FFF2-40B4-BE49-F238E27FC236}">
                        <a16:creationId xmlns:a16="http://schemas.microsoft.com/office/drawing/2014/main" id="{98C1F8FF-F5F3-45E9-BE37-D3CF3CAB1C3C}"/>
                      </a:ext>
                    </a:extLst>
                  </p:cNvPr>
                  <p:cNvGrpSpPr/>
                  <p:nvPr/>
                </p:nvGrpSpPr>
                <p:grpSpPr>
                  <a:xfrm>
                    <a:off x="1182071" y="2948357"/>
                    <a:ext cx="20375" cy="20375"/>
                    <a:chOff x="1182071" y="2948357"/>
                    <a:chExt cx="20375" cy="20375"/>
                  </a:xfrm>
                </p:grpSpPr>
                <p:grpSp>
                  <p:nvGrpSpPr>
                    <p:cNvPr id="96" name="Graphique 62">
                      <a:extLst>
                        <a:ext uri="{FF2B5EF4-FFF2-40B4-BE49-F238E27FC236}">
                          <a16:creationId xmlns:a16="http://schemas.microsoft.com/office/drawing/2014/main" id="{31994C5C-8200-493D-AAAF-325F5186E7D1}"/>
                        </a:ext>
                      </a:extLst>
                    </p:cNvPr>
                    <p:cNvGrpSpPr/>
                    <p:nvPr/>
                  </p:nvGrpSpPr>
                  <p:grpSpPr>
                    <a:xfrm>
                      <a:off x="1182071" y="2948357"/>
                      <a:ext cx="20375" cy="20375"/>
                      <a:chOff x="1182071" y="2948357"/>
                      <a:chExt cx="20375" cy="20375"/>
                    </a:xfrm>
                  </p:grpSpPr>
                  <p:sp>
                    <p:nvSpPr>
                      <p:cNvPr id="98" name="Forme libre : forme 97">
                        <a:extLst>
                          <a:ext uri="{FF2B5EF4-FFF2-40B4-BE49-F238E27FC236}">
                            <a16:creationId xmlns:a16="http://schemas.microsoft.com/office/drawing/2014/main" id="{F6BAF7F1-EDC4-414B-AEA6-827D2628E21A}"/>
                          </a:ext>
                        </a:extLst>
                      </p:cNvPr>
                      <p:cNvSpPr/>
                      <p:nvPr/>
                    </p:nvSpPr>
                    <p:spPr>
                      <a:xfrm>
                        <a:off x="1182071" y="2948357"/>
                        <a:ext cx="20375" cy="20375"/>
                      </a:xfrm>
                      <a:custGeom>
                        <a:avLst/>
                        <a:gdLst>
                          <a:gd name="connsiteX0" fmla="*/ 20376 w 20375"/>
                          <a:gd name="connsiteY0" fmla="*/ 10188 h 20375"/>
                          <a:gd name="connsiteX1" fmla="*/ 10188 w 20375"/>
                          <a:gd name="connsiteY1" fmla="*/ 0 h 20375"/>
                          <a:gd name="connsiteX2" fmla="*/ 0 w 20375"/>
                          <a:gd name="connsiteY2" fmla="*/ 10188 h 20375"/>
                          <a:gd name="connsiteX3" fmla="*/ 10188 w 20375"/>
                          <a:gd name="connsiteY3" fmla="*/ 20376 h 20375"/>
                          <a:gd name="connsiteX4" fmla="*/ 20376 w 20375"/>
                          <a:gd name="connsiteY4" fmla="*/ 10188 h 20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75" h="20375">
                            <a:moveTo>
                              <a:pt x="20376" y="10188"/>
                            </a:moveTo>
                            <a:cubicBezTo>
                              <a:pt x="20376" y="4794"/>
                              <a:pt x="16181" y="0"/>
                              <a:pt x="10188" y="0"/>
                            </a:cubicBezTo>
                            <a:cubicBezTo>
                              <a:pt x="4794" y="0"/>
                              <a:pt x="0" y="4195"/>
                              <a:pt x="0" y="10188"/>
                            </a:cubicBezTo>
                            <a:cubicBezTo>
                              <a:pt x="0" y="15581"/>
                              <a:pt x="4195" y="20376"/>
                              <a:pt x="10188" y="20376"/>
                            </a:cubicBezTo>
                            <a:cubicBezTo>
                              <a:pt x="15581" y="19776"/>
                              <a:pt x="20376" y="15581"/>
                              <a:pt x="20376" y="10188"/>
                            </a:cubicBezTo>
                            <a:close/>
                          </a:path>
                        </a:pathLst>
                      </a:custGeom>
                      <a:solidFill>
                        <a:srgbClr val="854E48"/>
                      </a:solidFill>
                      <a:ln w="5983" cap="flat">
                        <a:noFill/>
                        <a:prstDash val="solid"/>
                        <a:miter/>
                      </a:ln>
                    </p:spPr>
                    <p:txBody>
                      <a:bodyPr rtlCol="0" anchor="ctr"/>
                      <a:lstStyle/>
                      <a:p>
                        <a:endParaRPr lang="en-BE">
                          <a:latin typeface="Trebuchet MS" panose="020B0603020202020204" pitchFamily="34" charset="0"/>
                        </a:endParaRPr>
                      </a:p>
                    </p:txBody>
                  </p:sp>
                  <p:sp>
                    <p:nvSpPr>
                      <p:cNvPr id="99" name="Forme libre : forme 98">
                        <a:extLst>
                          <a:ext uri="{FF2B5EF4-FFF2-40B4-BE49-F238E27FC236}">
                            <a16:creationId xmlns:a16="http://schemas.microsoft.com/office/drawing/2014/main" id="{4B89CBB0-EC98-41D7-98F2-E8AB0CA29277}"/>
                          </a:ext>
                        </a:extLst>
                      </p:cNvPr>
                      <p:cNvSpPr/>
                      <p:nvPr/>
                    </p:nvSpPr>
                    <p:spPr>
                      <a:xfrm>
                        <a:off x="1185666" y="2951953"/>
                        <a:ext cx="13184" cy="13184"/>
                      </a:xfrm>
                      <a:custGeom>
                        <a:avLst/>
                        <a:gdLst>
                          <a:gd name="connsiteX0" fmla="*/ 13184 w 13184"/>
                          <a:gd name="connsiteY0" fmla="*/ 6592 h 13184"/>
                          <a:gd name="connsiteX1" fmla="*/ 6592 w 13184"/>
                          <a:gd name="connsiteY1" fmla="*/ 13184 h 13184"/>
                          <a:gd name="connsiteX2" fmla="*/ 0 w 13184"/>
                          <a:gd name="connsiteY2" fmla="*/ 6592 h 13184"/>
                          <a:gd name="connsiteX3" fmla="*/ 6592 w 13184"/>
                          <a:gd name="connsiteY3" fmla="*/ 0 h 13184"/>
                          <a:gd name="connsiteX4" fmla="*/ 13184 w 13184"/>
                          <a:gd name="connsiteY4" fmla="*/ 6592 h 13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4" h="13184">
                            <a:moveTo>
                              <a:pt x="13184" y="6592"/>
                            </a:moveTo>
                            <a:cubicBezTo>
                              <a:pt x="13184" y="10233"/>
                              <a:pt x="10233" y="13184"/>
                              <a:pt x="6592" y="13184"/>
                            </a:cubicBezTo>
                            <a:cubicBezTo>
                              <a:pt x="2951" y="13184"/>
                              <a:pt x="0" y="10233"/>
                              <a:pt x="0" y="6592"/>
                            </a:cubicBezTo>
                            <a:cubicBezTo>
                              <a:pt x="0" y="2951"/>
                              <a:pt x="2951" y="0"/>
                              <a:pt x="6592" y="0"/>
                            </a:cubicBezTo>
                            <a:cubicBezTo>
                              <a:pt x="10233" y="0"/>
                              <a:pt x="13184" y="2951"/>
                              <a:pt x="13184" y="6592"/>
                            </a:cubicBezTo>
                            <a:close/>
                          </a:path>
                        </a:pathLst>
                      </a:custGeom>
                      <a:solidFill>
                        <a:srgbClr val="231F20"/>
                      </a:solidFill>
                      <a:ln w="5983" cap="flat">
                        <a:noFill/>
                        <a:prstDash val="solid"/>
                        <a:miter/>
                      </a:ln>
                    </p:spPr>
                    <p:txBody>
                      <a:bodyPr rtlCol="0" anchor="ctr"/>
                      <a:lstStyle/>
                      <a:p>
                        <a:endParaRPr lang="en-BE">
                          <a:latin typeface="Trebuchet MS" panose="020B0603020202020204" pitchFamily="34" charset="0"/>
                        </a:endParaRPr>
                      </a:p>
                    </p:txBody>
                  </p:sp>
                </p:grpSp>
                <p:sp>
                  <p:nvSpPr>
                    <p:cNvPr id="97" name="Forme libre : forme 96">
                      <a:extLst>
                        <a:ext uri="{FF2B5EF4-FFF2-40B4-BE49-F238E27FC236}">
                          <a16:creationId xmlns:a16="http://schemas.microsoft.com/office/drawing/2014/main" id="{A10ADFF3-B07C-4508-8789-1D15F23F3412}"/>
                        </a:ext>
                      </a:extLst>
                    </p:cNvPr>
                    <p:cNvSpPr/>
                    <p:nvPr/>
                  </p:nvSpPr>
                  <p:spPr>
                    <a:xfrm>
                      <a:off x="1183868" y="2954350"/>
                      <a:ext cx="4794" cy="4794"/>
                    </a:xfrm>
                    <a:custGeom>
                      <a:avLst/>
                      <a:gdLst>
                        <a:gd name="connsiteX0" fmla="*/ 4794 w 4794"/>
                        <a:gd name="connsiteY0" fmla="*/ 2397 h 4794"/>
                        <a:gd name="connsiteX1" fmla="*/ 2397 w 4794"/>
                        <a:gd name="connsiteY1" fmla="*/ 0 h 4794"/>
                        <a:gd name="connsiteX2" fmla="*/ 0 w 4794"/>
                        <a:gd name="connsiteY2" fmla="*/ 2397 h 4794"/>
                        <a:gd name="connsiteX3" fmla="*/ 2397 w 4794"/>
                        <a:gd name="connsiteY3" fmla="*/ 4794 h 4794"/>
                        <a:gd name="connsiteX4" fmla="*/ 4794 w 4794"/>
                        <a:gd name="connsiteY4" fmla="*/ 2397 h 4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4" h="4794">
                          <a:moveTo>
                            <a:pt x="4794" y="2397"/>
                          </a:moveTo>
                          <a:cubicBezTo>
                            <a:pt x="4794" y="1199"/>
                            <a:pt x="3596" y="0"/>
                            <a:pt x="2397" y="0"/>
                          </a:cubicBezTo>
                          <a:cubicBezTo>
                            <a:pt x="1199" y="0"/>
                            <a:pt x="0" y="1199"/>
                            <a:pt x="0" y="2397"/>
                          </a:cubicBezTo>
                          <a:cubicBezTo>
                            <a:pt x="0" y="3596"/>
                            <a:pt x="1199" y="4794"/>
                            <a:pt x="2397" y="4794"/>
                          </a:cubicBezTo>
                          <a:cubicBezTo>
                            <a:pt x="3596" y="4794"/>
                            <a:pt x="4794" y="3596"/>
                            <a:pt x="4794" y="2397"/>
                          </a:cubicBezTo>
                          <a:close/>
                        </a:path>
                      </a:pathLst>
                    </a:custGeom>
                    <a:solidFill>
                      <a:srgbClr val="FFFFFF"/>
                    </a:solidFill>
                    <a:ln w="5983" cap="flat">
                      <a:noFill/>
                      <a:prstDash val="solid"/>
                      <a:miter/>
                    </a:ln>
                  </p:spPr>
                  <p:txBody>
                    <a:bodyPr rtlCol="0" anchor="ctr"/>
                    <a:lstStyle/>
                    <a:p>
                      <a:endParaRPr lang="en-BE">
                        <a:latin typeface="Trebuchet MS" panose="020B0603020202020204" pitchFamily="34" charset="0"/>
                      </a:endParaRPr>
                    </a:p>
                  </p:txBody>
                </p:sp>
              </p:grpSp>
              <p:sp>
                <p:nvSpPr>
                  <p:cNvPr id="92" name="Forme libre : forme 91">
                    <a:extLst>
                      <a:ext uri="{FF2B5EF4-FFF2-40B4-BE49-F238E27FC236}">
                        <a16:creationId xmlns:a16="http://schemas.microsoft.com/office/drawing/2014/main" id="{3CD86050-7777-42FF-BB70-27C2BE4D63A5}"/>
                      </a:ext>
                    </a:extLst>
                  </p:cNvPr>
                  <p:cNvSpPr/>
                  <p:nvPr/>
                </p:nvSpPr>
                <p:spPr>
                  <a:xfrm>
                    <a:off x="1172330" y="2962740"/>
                    <a:ext cx="39493" cy="22173"/>
                  </a:xfrm>
                  <a:custGeom>
                    <a:avLst/>
                    <a:gdLst>
                      <a:gd name="connsiteX0" fmla="*/ 39106 w 39493"/>
                      <a:gd name="connsiteY0" fmla="*/ 1798 h 22173"/>
                      <a:gd name="connsiteX1" fmla="*/ 1950 w 39493"/>
                      <a:gd name="connsiteY1" fmla="*/ 0 h 22173"/>
                      <a:gd name="connsiteX2" fmla="*/ 19329 w 39493"/>
                      <a:gd name="connsiteY2" fmla="*/ 22174 h 22173"/>
                      <a:gd name="connsiteX3" fmla="*/ 39106 w 39493"/>
                      <a:gd name="connsiteY3" fmla="*/ 1798 h 22173"/>
                    </a:gdLst>
                    <a:ahLst/>
                    <a:cxnLst>
                      <a:cxn ang="0">
                        <a:pos x="connsiteX0" y="connsiteY0"/>
                      </a:cxn>
                      <a:cxn ang="0">
                        <a:pos x="connsiteX1" y="connsiteY1"/>
                      </a:cxn>
                      <a:cxn ang="0">
                        <a:pos x="connsiteX2" y="connsiteY2"/>
                      </a:cxn>
                      <a:cxn ang="0">
                        <a:pos x="connsiteX3" y="connsiteY3"/>
                      </a:cxn>
                    </a:cxnLst>
                    <a:rect l="l" t="t" r="r" b="b"/>
                    <a:pathLst>
                      <a:path w="39493" h="22173">
                        <a:moveTo>
                          <a:pt x="39106" y="1798"/>
                        </a:moveTo>
                        <a:cubicBezTo>
                          <a:pt x="30116" y="4195"/>
                          <a:pt x="15734" y="5993"/>
                          <a:pt x="1950" y="0"/>
                        </a:cubicBezTo>
                        <a:cubicBezTo>
                          <a:pt x="-4043" y="9589"/>
                          <a:pt x="4347" y="22174"/>
                          <a:pt x="19329" y="22174"/>
                        </a:cubicBezTo>
                        <a:cubicBezTo>
                          <a:pt x="32514" y="22174"/>
                          <a:pt x="41503" y="11386"/>
                          <a:pt x="39106" y="1798"/>
                        </a:cubicBezTo>
                        <a:close/>
                      </a:path>
                    </a:pathLst>
                  </a:custGeom>
                  <a:solidFill>
                    <a:srgbClr val="B56D57"/>
                  </a:solidFill>
                  <a:ln w="5983" cap="flat">
                    <a:noFill/>
                    <a:prstDash val="solid"/>
                    <a:miter/>
                  </a:ln>
                </p:spPr>
                <p:txBody>
                  <a:bodyPr rtlCol="0" anchor="ctr"/>
                  <a:lstStyle/>
                  <a:p>
                    <a:endParaRPr lang="en-BE">
                      <a:latin typeface="Trebuchet MS" panose="020B0603020202020204" pitchFamily="34" charset="0"/>
                    </a:endParaRPr>
                  </a:p>
                </p:txBody>
              </p:sp>
              <p:grpSp>
                <p:nvGrpSpPr>
                  <p:cNvPr id="93" name="Graphique 62">
                    <a:extLst>
                      <a:ext uri="{FF2B5EF4-FFF2-40B4-BE49-F238E27FC236}">
                        <a16:creationId xmlns:a16="http://schemas.microsoft.com/office/drawing/2014/main" id="{21964EF7-B47E-47C4-82EC-B23C9C0B5BE7}"/>
                      </a:ext>
                    </a:extLst>
                  </p:cNvPr>
                  <p:cNvGrpSpPr/>
                  <p:nvPr/>
                </p:nvGrpSpPr>
                <p:grpSpPr>
                  <a:xfrm>
                    <a:off x="1168886" y="2946559"/>
                    <a:ext cx="41950" cy="19177"/>
                    <a:chOff x="1168886" y="2946559"/>
                    <a:chExt cx="41950" cy="19177"/>
                  </a:xfrm>
                  <a:solidFill>
                    <a:srgbClr val="231F20"/>
                  </a:solidFill>
                </p:grpSpPr>
                <p:sp>
                  <p:nvSpPr>
                    <p:cNvPr id="94" name="Forme libre : forme 93">
                      <a:extLst>
                        <a:ext uri="{FF2B5EF4-FFF2-40B4-BE49-F238E27FC236}">
                          <a16:creationId xmlns:a16="http://schemas.microsoft.com/office/drawing/2014/main" id="{3D14BD98-9A88-4449-AED3-5AC07D60183E}"/>
                        </a:ext>
                      </a:extLst>
                    </p:cNvPr>
                    <p:cNvSpPr/>
                    <p:nvPr/>
                  </p:nvSpPr>
                  <p:spPr>
                    <a:xfrm>
                      <a:off x="1210836" y="2965137"/>
                      <a:ext cx="5992" cy="5992"/>
                    </a:xfrm>
                    <a:custGeom>
                      <a:avLst/>
                      <a:gdLst>
                        <a:gd name="connsiteX0" fmla="*/ 0 w 5992"/>
                        <a:gd name="connsiteY0" fmla="*/ 0 h 5992"/>
                        <a:gd name="connsiteX1" fmla="*/ 0 w 5992"/>
                        <a:gd name="connsiteY1" fmla="*/ 0 h 5992"/>
                        <a:gd name="connsiteX2" fmla="*/ 0 w 5992"/>
                        <a:gd name="connsiteY2" fmla="*/ 0 h 5992"/>
                      </a:gdLst>
                      <a:ahLst/>
                      <a:cxnLst>
                        <a:cxn ang="0">
                          <a:pos x="connsiteX0" y="connsiteY0"/>
                        </a:cxn>
                        <a:cxn ang="0">
                          <a:pos x="connsiteX1" y="connsiteY1"/>
                        </a:cxn>
                        <a:cxn ang="0">
                          <a:pos x="connsiteX2" y="connsiteY2"/>
                        </a:cxn>
                      </a:cxnLst>
                      <a:rect l="l" t="t" r="r" b="b"/>
                      <a:pathLst>
                        <a:path w="5992" h="5992">
                          <a:moveTo>
                            <a:pt x="0" y="0"/>
                          </a:moveTo>
                          <a:cubicBezTo>
                            <a:pt x="0" y="0"/>
                            <a:pt x="0" y="0"/>
                            <a:pt x="0" y="0"/>
                          </a:cubicBezTo>
                          <a:cubicBezTo>
                            <a:pt x="0" y="0"/>
                            <a:pt x="0" y="0"/>
                            <a:pt x="0" y="0"/>
                          </a:cubicBezTo>
                          <a:close/>
                        </a:path>
                      </a:pathLst>
                    </a:custGeom>
                    <a:solidFill>
                      <a:srgbClr val="231F20"/>
                    </a:solidFill>
                    <a:ln w="5983" cap="flat">
                      <a:noFill/>
                      <a:prstDash val="solid"/>
                      <a:miter/>
                    </a:ln>
                  </p:spPr>
                  <p:txBody>
                    <a:bodyPr rtlCol="0" anchor="ctr"/>
                    <a:lstStyle/>
                    <a:p>
                      <a:endParaRPr lang="en-BE">
                        <a:latin typeface="Trebuchet MS" panose="020B0603020202020204" pitchFamily="34" charset="0"/>
                      </a:endParaRPr>
                    </a:p>
                  </p:txBody>
                </p:sp>
                <p:sp>
                  <p:nvSpPr>
                    <p:cNvPr id="95" name="Forme libre : forme 94">
                      <a:extLst>
                        <a:ext uri="{FF2B5EF4-FFF2-40B4-BE49-F238E27FC236}">
                          <a16:creationId xmlns:a16="http://schemas.microsoft.com/office/drawing/2014/main" id="{1177AC33-77BB-4A7C-8F31-EA20136036DC}"/>
                        </a:ext>
                      </a:extLst>
                    </p:cNvPr>
                    <p:cNvSpPr/>
                    <p:nvPr/>
                  </p:nvSpPr>
                  <p:spPr>
                    <a:xfrm>
                      <a:off x="1168886" y="2946559"/>
                      <a:ext cx="41950" cy="19177"/>
                    </a:xfrm>
                    <a:custGeom>
                      <a:avLst/>
                      <a:gdLst>
                        <a:gd name="connsiteX0" fmla="*/ 4195 w 41950"/>
                        <a:gd name="connsiteY0" fmla="*/ 10787 h 19177"/>
                        <a:gd name="connsiteX1" fmla="*/ 21574 w 41950"/>
                        <a:gd name="connsiteY1" fmla="*/ 0 h 19177"/>
                        <a:gd name="connsiteX2" fmla="*/ 24571 w 41950"/>
                        <a:gd name="connsiteY2" fmla="*/ 0 h 19177"/>
                        <a:gd name="connsiteX3" fmla="*/ 27567 w 41950"/>
                        <a:gd name="connsiteY3" fmla="*/ 599 h 19177"/>
                        <a:gd name="connsiteX4" fmla="*/ 27567 w 41950"/>
                        <a:gd name="connsiteY4" fmla="*/ 599 h 19177"/>
                        <a:gd name="connsiteX5" fmla="*/ 27567 w 41950"/>
                        <a:gd name="connsiteY5" fmla="*/ 599 h 19177"/>
                        <a:gd name="connsiteX6" fmla="*/ 41950 w 41950"/>
                        <a:gd name="connsiteY6" fmla="*/ 19177 h 19177"/>
                        <a:gd name="connsiteX7" fmla="*/ 41950 w 41950"/>
                        <a:gd name="connsiteY7" fmla="*/ 19177 h 19177"/>
                        <a:gd name="connsiteX8" fmla="*/ 41950 w 41950"/>
                        <a:gd name="connsiteY8" fmla="*/ 19177 h 19177"/>
                        <a:gd name="connsiteX9" fmla="*/ 41950 w 41950"/>
                        <a:gd name="connsiteY9" fmla="*/ 19177 h 19177"/>
                        <a:gd name="connsiteX10" fmla="*/ 41950 w 41950"/>
                        <a:gd name="connsiteY10" fmla="*/ 19177 h 19177"/>
                        <a:gd name="connsiteX11" fmla="*/ 41950 w 41950"/>
                        <a:gd name="connsiteY11" fmla="*/ 19177 h 19177"/>
                        <a:gd name="connsiteX12" fmla="*/ 41950 w 41950"/>
                        <a:gd name="connsiteY12" fmla="*/ 19177 h 19177"/>
                        <a:gd name="connsiteX13" fmla="*/ 41950 w 41950"/>
                        <a:gd name="connsiteY13" fmla="*/ 19177 h 19177"/>
                        <a:gd name="connsiteX14" fmla="*/ 23972 w 41950"/>
                        <a:gd name="connsiteY14" fmla="*/ 4195 h 19177"/>
                        <a:gd name="connsiteX15" fmla="*/ 5394 w 41950"/>
                        <a:gd name="connsiteY15" fmla="*/ 16780 h 19177"/>
                        <a:gd name="connsiteX16" fmla="*/ 0 w 41950"/>
                        <a:gd name="connsiteY16" fmla="*/ 15581 h 19177"/>
                        <a:gd name="connsiteX17" fmla="*/ 4195 w 41950"/>
                        <a:gd name="connsiteY17" fmla="*/ 10787 h 1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950" h="19177">
                          <a:moveTo>
                            <a:pt x="4195" y="10787"/>
                          </a:moveTo>
                          <a:cubicBezTo>
                            <a:pt x="8390" y="2996"/>
                            <a:pt x="14982" y="0"/>
                            <a:pt x="21574" y="0"/>
                          </a:cubicBezTo>
                          <a:cubicBezTo>
                            <a:pt x="22773" y="0"/>
                            <a:pt x="23372" y="0"/>
                            <a:pt x="24571" y="0"/>
                          </a:cubicBezTo>
                          <a:cubicBezTo>
                            <a:pt x="25769" y="0"/>
                            <a:pt x="26369" y="0"/>
                            <a:pt x="27567" y="599"/>
                          </a:cubicBezTo>
                          <a:cubicBezTo>
                            <a:pt x="27567" y="599"/>
                            <a:pt x="27567" y="599"/>
                            <a:pt x="27567" y="599"/>
                          </a:cubicBezTo>
                          <a:cubicBezTo>
                            <a:pt x="27567" y="599"/>
                            <a:pt x="27567" y="599"/>
                            <a:pt x="27567" y="599"/>
                          </a:cubicBezTo>
                          <a:cubicBezTo>
                            <a:pt x="35957" y="2397"/>
                            <a:pt x="41950" y="10188"/>
                            <a:pt x="41950" y="19177"/>
                          </a:cubicBezTo>
                          <a:cubicBezTo>
                            <a:pt x="41950" y="19177"/>
                            <a:pt x="41950" y="19177"/>
                            <a:pt x="41950" y="19177"/>
                          </a:cubicBezTo>
                          <a:lnTo>
                            <a:pt x="41950" y="19177"/>
                          </a:lnTo>
                          <a:cubicBezTo>
                            <a:pt x="41950" y="19177"/>
                            <a:pt x="41950" y="19177"/>
                            <a:pt x="41950" y="19177"/>
                          </a:cubicBezTo>
                          <a:cubicBezTo>
                            <a:pt x="41950" y="19177"/>
                            <a:pt x="41950" y="19177"/>
                            <a:pt x="41950" y="19177"/>
                          </a:cubicBezTo>
                          <a:cubicBezTo>
                            <a:pt x="41950" y="19177"/>
                            <a:pt x="41950" y="19177"/>
                            <a:pt x="41950" y="19177"/>
                          </a:cubicBezTo>
                          <a:cubicBezTo>
                            <a:pt x="41950" y="19177"/>
                            <a:pt x="41950" y="19177"/>
                            <a:pt x="41950" y="19177"/>
                          </a:cubicBezTo>
                          <a:cubicBezTo>
                            <a:pt x="41950" y="19177"/>
                            <a:pt x="41950" y="19177"/>
                            <a:pt x="41950" y="19177"/>
                          </a:cubicBezTo>
                          <a:cubicBezTo>
                            <a:pt x="40752" y="10787"/>
                            <a:pt x="33560" y="4794"/>
                            <a:pt x="23972" y="4195"/>
                          </a:cubicBezTo>
                          <a:cubicBezTo>
                            <a:pt x="11986" y="3596"/>
                            <a:pt x="5993" y="10787"/>
                            <a:pt x="5394" y="16780"/>
                          </a:cubicBezTo>
                          <a:cubicBezTo>
                            <a:pt x="5394" y="16780"/>
                            <a:pt x="2397" y="16780"/>
                            <a:pt x="0" y="15581"/>
                          </a:cubicBezTo>
                          <a:cubicBezTo>
                            <a:pt x="1798" y="14982"/>
                            <a:pt x="2996" y="13184"/>
                            <a:pt x="4195" y="10787"/>
                          </a:cubicBezTo>
                          <a:close/>
                        </a:path>
                      </a:pathLst>
                    </a:custGeom>
                    <a:solidFill>
                      <a:srgbClr val="231F20"/>
                    </a:solidFill>
                    <a:ln w="5983" cap="flat">
                      <a:noFill/>
                      <a:prstDash val="solid"/>
                      <a:miter/>
                    </a:ln>
                  </p:spPr>
                  <p:txBody>
                    <a:bodyPr rtlCol="0" anchor="ctr"/>
                    <a:lstStyle/>
                    <a:p>
                      <a:endParaRPr lang="en-BE">
                        <a:latin typeface="Trebuchet MS" panose="020B0603020202020204" pitchFamily="34" charset="0"/>
                      </a:endParaRPr>
                    </a:p>
                  </p:txBody>
                </p:sp>
              </p:grpSp>
            </p:grpSp>
          </p:grpSp>
          <p:sp>
            <p:nvSpPr>
              <p:cNvPr id="87" name="Forme libre : forme 86">
                <a:extLst>
                  <a:ext uri="{FF2B5EF4-FFF2-40B4-BE49-F238E27FC236}">
                    <a16:creationId xmlns:a16="http://schemas.microsoft.com/office/drawing/2014/main" id="{D52B5135-CEC3-4858-AB3A-20487EC9567C}"/>
                  </a:ext>
                </a:extLst>
              </p:cNvPr>
              <p:cNvSpPr/>
              <p:nvPr/>
            </p:nvSpPr>
            <p:spPr>
              <a:xfrm>
                <a:off x="1108022" y="2808276"/>
                <a:ext cx="238670" cy="343239"/>
              </a:xfrm>
              <a:custGeom>
                <a:avLst/>
                <a:gdLst>
                  <a:gd name="connsiteX0" fmla="*/ 83038 w 238670"/>
                  <a:gd name="connsiteY0" fmla="*/ 64571 h 343239"/>
                  <a:gd name="connsiteX1" fmla="*/ 151956 w 238670"/>
                  <a:gd name="connsiteY1" fmla="*/ 167648 h 343239"/>
                  <a:gd name="connsiteX2" fmla="*/ 163343 w 238670"/>
                  <a:gd name="connsiteY2" fmla="*/ 343240 h 343239"/>
                  <a:gd name="connsiteX3" fmla="*/ 230463 w 238670"/>
                  <a:gd name="connsiteY3" fmla="*/ 85546 h 343239"/>
                  <a:gd name="connsiteX4" fmla="*/ 98620 w 238670"/>
                  <a:gd name="connsiteY4" fmla="*/ 2844 h 343239"/>
                  <a:gd name="connsiteX5" fmla="*/ 5131 w 238670"/>
                  <a:gd name="connsiteY5" fmla="*/ 247953 h 343239"/>
                  <a:gd name="connsiteX6" fmla="*/ 68655 w 238670"/>
                  <a:gd name="connsiteY6" fmla="*/ 275520 h 343239"/>
                  <a:gd name="connsiteX7" fmla="*/ 83038 w 238670"/>
                  <a:gd name="connsiteY7" fmla="*/ 64571 h 343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670" h="343239">
                    <a:moveTo>
                      <a:pt x="83038" y="64571"/>
                    </a:moveTo>
                    <a:cubicBezTo>
                      <a:pt x="87832" y="107120"/>
                      <a:pt x="121392" y="117908"/>
                      <a:pt x="151956" y="167648"/>
                    </a:cubicBezTo>
                    <a:cubicBezTo>
                      <a:pt x="188513" y="226978"/>
                      <a:pt x="207690" y="301889"/>
                      <a:pt x="163343" y="343240"/>
                    </a:cubicBezTo>
                    <a:cubicBezTo>
                      <a:pt x="217878" y="312077"/>
                      <a:pt x="256232" y="181432"/>
                      <a:pt x="230463" y="85546"/>
                    </a:cubicBezTo>
                    <a:cubicBezTo>
                      <a:pt x="205892" y="-8542"/>
                      <a:pt x="123790" y="-3149"/>
                      <a:pt x="98620" y="2844"/>
                    </a:cubicBezTo>
                    <a:cubicBezTo>
                      <a:pt x="68655" y="10036"/>
                      <a:pt x="-22437" y="37603"/>
                      <a:pt x="5131" y="247953"/>
                    </a:cubicBezTo>
                    <a:cubicBezTo>
                      <a:pt x="13521" y="252747"/>
                      <a:pt x="68655" y="275520"/>
                      <a:pt x="68655" y="275520"/>
                    </a:cubicBezTo>
                    <a:cubicBezTo>
                      <a:pt x="40489" y="213794"/>
                      <a:pt x="33896" y="116709"/>
                      <a:pt x="83038" y="64571"/>
                    </a:cubicBezTo>
                    <a:close/>
                  </a:path>
                </a:pathLst>
              </a:custGeom>
              <a:solidFill>
                <a:srgbClr val="362724"/>
              </a:solidFill>
              <a:ln w="5983" cap="flat">
                <a:noFill/>
                <a:prstDash val="solid"/>
                <a:miter/>
              </a:ln>
            </p:spPr>
            <p:txBody>
              <a:bodyPr rtlCol="0" anchor="ctr"/>
              <a:lstStyle/>
              <a:p>
                <a:endParaRPr lang="en-BE">
                  <a:latin typeface="Trebuchet MS" panose="020B0603020202020204" pitchFamily="34" charset="0"/>
                </a:endParaRPr>
              </a:p>
            </p:txBody>
          </p:sp>
        </p:grpSp>
      </p:grpSp>
      <p:grpSp>
        <p:nvGrpSpPr>
          <p:cNvPr id="164" name="Graphique 63">
            <a:extLst>
              <a:ext uri="{FF2B5EF4-FFF2-40B4-BE49-F238E27FC236}">
                <a16:creationId xmlns:a16="http://schemas.microsoft.com/office/drawing/2014/main" id="{0CF8377A-3BD4-466E-973E-E8FF18C52052}"/>
              </a:ext>
            </a:extLst>
          </p:cNvPr>
          <p:cNvGrpSpPr/>
          <p:nvPr/>
        </p:nvGrpSpPr>
        <p:grpSpPr>
          <a:xfrm>
            <a:off x="4159244" y="2222499"/>
            <a:ext cx="922057" cy="2506232"/>
            <a:chOff x="1899212" y="2658296"/>
            <a:chExt cx="862349" cy="2343940"/>
          </a:xfrm>
          <a:effectLst>
            <a:outerShdw blurRad="50800" dist="38100" dir="2700000" algn="tl" rotWithShape="0">
              <a:prstClr val="black">
                <a:alpha val="40000"/>
              </a:prstClr>
            </a:outerShdw>
          </a:effectLst>
        </p:grpSpPr>
        <p:grpSp>
          <p:nvGrpSpPr>
            <p:cNvPr id="165" name="Graphique 63">
              <a:extLst>
                <a:ext uri="{FF2B5EF4-FFF2-40B4-BE49-F238E27FC236}">
                  <a16:creationId xmlns:a16="http://schemas.microsoft.com/office/drawing/2014/main" id="{18C815D2-416A-4E39-BFCD-CF71458F5831}"/>
                </a:ext>
              </a:extLst>
            </p:cNvPr>
            <p:cNvGrpSpPr/>
            <p:nvPr/>
          </p:nvGrpSpPr>
          <p:grpSpPr>
            <a:xfrm>
              <a:off x="1899212" y="4906551"/>
              <a:ext cx="617632" cy="95685"/>
              <a:chOff x="1899212" y="4906551"/>
              <a:chExt cx="617632" cy="95685"/>
            </a:xfrm>
            <a:solidFill>
              <a:srgbClr val="BABABF"/>
            </a:solidFill>
          </p:grpSpPr>
          <p:sp>
            <p:nvSpPr>
              <p:cNvPr id="281" name="Forme libre : forme 280">
                <a:extLst>
                  <a:ext uri="{FF2B5EF4-FFF2-40B4-BE49-F238E27FC236}">
                    <a16:creationId xmlns:a16="http://schemas.microsoft.com/office/drawing/2014/main" id="{39F2BAFD-75C0-4F74-AA2B-4CE667754243}"/>
                  </a:ext>
                </a:extLst>
              </p:cNvPr>
              <p:cNvSpPr/>
              <p:nvPr/>
            </p:nvSpPr>
            <p:spPr>
              <a:xfrm>
                <a:off x="1899212" y="4925221"/>
                <a:ext cx="307730" cy="52261"/>
              </a:xfrm>
              <a:custGeom>
                <a:avLst/>
                <a:gdLst>
                  <a:gd name="connsiteX0" fmla="*/ 21893 w 307730"/>
                  <a:gd name="connsiteY0" fmla="*/ 12472 h 52261"/>
                  <a:gd name="connsiteX1" fmla="*/ 383 w 307730"/>
                  <a:gd name="connsiteY1" fmla="*/ 30723 h 52261"/>
                  <a:gd name="connsiteX2" fmla="*/ 100763 w 307730"/>
                  <a:gd name="connsiteY2" fmla="*/ 52233 h 52261"/>
                  <a:gd name="connsiteX3" fmla="*/ 232430 w 307730"/>
                  <a:gd name="connsiteY3" fmla="*/ 39848 h 52261"/>
                  <a:gd name="connsiteX4" fmla="*/ 305433 w 307730"/>
                  <a:gd name="connsiteY4" fmla="*/ 25508 h 52261"/>
                  <a:gd name="connsiteX5" fmla="*/ 227215 w 307730"/>
                  <a:gd name="connsiteY5" fmla="*/ 88 h 52261"/>
                  <a:gd name="connsiteX6" fmla="*/ 21893 w 307730"/>
                  <a:gd name="connsiteY6" fmla="*/ 12472 h 5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7730" h="52261">
                    <a:moveTo>
                      <a:pt x="21893" y="12472"/>
                    </a:moveTo>
                    <a:cubicBezTo>
                      <a:pt x="8857" y="12472"/>
                      <a:pt x="-2224" y="22901"/>
                      <a:pt x="383" y="30723"/>
                    </a:cubicBezTo>
                    <a:cubicBezTo>
                      <a:pt x="2339" y="38545"/>
                      <a:pt x="48618" y="51581"/>
                      <a:pt x="100763" y="52233"/>
                    </a:cubicBezTo>
                    <a:cubicBezTo>
                      <a:pt x="152908" y="52885"/>
                      <a:pt x="196580" y="42456"/>
                      <a:pt x="232430" y="39848"/>
                    </a:cubicBezTo>
                    <a:cubicBezTo>
                      <a:pt x="268279" y="37241"/>
                      <a:pt x="299567" y="37893"/>
                      <a:pt x="305433" y="25508"/>
                    </a:cubicBezTo>
                    <a:cubicBezTo>
                      <a:pt x="310647" y="13776"/>
                      <a:pt x="314558" y="2043"/>
                      <a:pt x="227215" y="88"/>
                    </a:cubicBezTo>
                    <a:cubicBezTo>
                      <a:pt x="140524" y="-1216"/>
                      <a:pt x="21893" y="12472"/>
                      <a:pt x="21893" y="12472"/>
                    </a:cubicBezTo>
                    <a:close/>
                  </a:path>
                </a:pathLst>
              </a:custGeom>
              <a:solidFill>
                <a:srgbClr val="BABABF"/>
              </a:solidFill>
              <a:ln w="6482" cap="flat">
                <a:noFill/>
                <a:prstDash val="solid"/>
                <a:miter/>
              </a:ln>
            </p:spPr>
            <p:txBody>
              <a:bodyPr rtlCol="0" anchor="ctr"/>
              <a:lstStyle/>
              <a:p>
                <a:endParaRPr lang="en-BE">
                  <a:latin typeface="Trebuchet MS" panose="020B0603020202020204" pitchFamily="34" charset="0"/>
                </a:endParaRPr>
              </a:p>
            </p:txBody>
          </p:sp>
          <p:sp>
            <p:nvSpPr>
              <p:cNvPr id="282" name="Forme libre : forme 281">
                <a:extLst>
                  <a:ext uri="{FF2B5EF4-FFF2-40B4-BE49-F238E27FC236}">
                    <a16:creationId xmlns:a16="http://schemas.microsoft.com/office/drawing/2014/main" id="{3E0ED333-CB0D-44A5-A36F-6F0D1AAC3762}"/>
                  </a:ext>
                </a:extLst>
              </p:cNvPr>
              <p:cNvSpPr/>
              <p:nvPr/>
            </p:nvSpPr>
            <p:spPr>
              <a:xfrm>
                <a:off x="2350984" y="4906551"/>
                <a:ext cx="165860" cy="95685"/>
              </a:xfrm>
              <a:custGeom>
                <a:avLst/>
                <a:gdLst>
                  <a:gd name="connsiteX0" fmla="*/ 19874 w 165860"/>
                  <a:gd name="connsiteY0" fmla="*/ 16150 h 95685"/>
                  <a:gd name="connsiteX1" fmla="*/ 972 w 165860"/>
                  <a:gd name="connsiteY1" fmla="*/ 58518 h 95685"/>
                  <a:gd name="connsiteX2" fmla="*/ 75930 w 165860"/>
                  <a:gd name="connsiteY2" fmla="*/ 95672 h 95685"/>
                  <a:gd name="connsiteX3" fmla="*/ 165229 w 165860"/>
                  <a:gd name="connsiteY3" fmla="*/ 64385 h 95685"/>
                  <a:gd name="connsiteX4" fmla="*/ 133942 w 165860"/>
                  <a:gd name="connsiteY4" fmla="*/ 10284 h 95685"/>
                  <a:gd name="connsiteX5" fmla="*/ 19874 w 165860"/>
                  <a:gd name="connsiteY5" fmla="*/ 16150 h 95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860" h="95685">
                    <a:moveTo>
                      <a:pt x="19874" y="16150"/>
                    </a:moveTo>
                    <a:cubicBezTo>
                      <a:pt x="8793" y="24624"/>
                      <a:pt x="-3591" y="42875"/>
                      <a:pt x="972" y="58518"/>
                    </a:cubicBezTo>
                    <a:cubicBezTo>
                      <a:pt x="5534" y="74162"/>
                      <a:pt x="21830" y="96324"/>
                      <a:pt x="75930" y="95672"/>
                    </a:cubicBezTo>
                    <a:cubicBezTo>
                      <a:pt x="130031" y="95020"/>
                      <a:pt x="163274" y="79376"/>
                      <a:pt x="165229" y="64385"/>
                    </a:cubicBezTo>
                    <a:cubicBezTo>
                      <a:pt x="167184" y="49393"/>
                      <a:pt x="166533" y="20713"/>
                      <a:pt x="133942" y="10284"/>
                    </a:cubicBezTo>
                    <a:cubicBezTo>
                      <a:pt x="101351" y="-145"/>
                      <a:pt x="53117" y="-8619"/>
                      <a:pt x="19874" y="16150"/>
                    </a:cubicBezTo>
                    <a:close/>
                  </a:path>
                </a:pathLst>
              </a:custGeom>
              <a:solidFill>
                <a:srgbClr val="BABABF"/>
              </a:solidFill>
              <a:ln w="6482" cap="flat">
                <a:noFill/>
                <a:prstDash val="solid"/>
                <a:miter/>
              </a:ln>
            </p:spPr>
            <p:txBody>
              <a:bodyPr rtlCol="0" anchor="ctr"/>
              <a:lstStyle/>
              <a:p>
                <a:endParaRPr lang="en-BE">
                  <a:latin typeface="Trebuchet MS" panose="020B0603020202020204" pitchFamily="34" charset="0"/>
                </a:endParaRPr>
              </a:p>
            </p:txBody>
          </p:sp>
        </p:grpSp>
        <p:sp>
          <p:nvSpPr>
            <p:cNvPr id="166" name="Forme libre : forme 165">
              <a:extLst>
                <a:ext uri="{FF2B5EF4-FFF2-40B4-BE49-F238E27FC236}">
                  <a16:creationId xmlns:a16="http://schemas.microsoft.com/office/drawing/2014/main" id="{E3DF38B5-43C5-49AD-96D2-072D1BB01429}"/>
                </a:ext>
              </a:extLst>
            </p:cNvPr>
            <p:cNvSpPr/>
            <p:nvPr/>
          </p:nvSpPr>
          <p:spPr>
            <a:xfrm>
              <a:off x="2396279" y="4756489"/>
              <a:ext cx="96468" cy="134925"/>
            </a:xfrm>
            <a:custGeom>
              <a:avLst/>
              <a:gdLst>
                <a:gd name="connsiteX0" fmla="*/ 14992 w 96468"/>
                <a:gd name="connsiteY0" fmla="*/ 0 h 134925"/>
                <a:gd name="connsiteX1" fmla="*/ 0 w 96468"/>
                <a:gd name="connsiteY1" fmla="*/ 134926 h 134925"/>
                <a:gd name="connsiteX2" fmla="*/ 96469 w 96468"/>
                <a:gd name="connsiteY2" fmla="*/ 131667 h 134925"/>
                <a:gd name="connsiteX3" fmla="*/ 94513 w 96468"/>
                <a:gd name="connsiteY3" fmla="*/ 1956 h 134925"/>
              </a:gdLst>
              <a:ahLst/>
              <a:cxnLst>
                <a:cxn ang="0">
                  <a:pos x="connsiteX0" y="connsiteY0"/>
                </a:cxn>
                <a:cxn ang="0">
                  <a:pos x="connsiteX1" y="connsiteY1"/>
                </a:cxn>
                <a:cxn ang="0">
                  <a:pos x="connsiteX2" y="connsiteY2"/>
                </a:cxn>
                <a:cxn ang="0">
                  <a:pos x="connsiteX3" y="connsiteY3"/>
                </a:cxn>
              </a:cxnLst>
              <a:rect l="l" t="t" r="r" b="b"/>
              <a:pathLst>
                <a:path w="96468" h="134925">
                  <a:moveTo>
                    <a:pt x="14992" y="0"/>
                  </a:moveTo>
                  <a:lnTo>
                    <a:pt x="0" y="134926"/>
                  </a:lnTo>
                  <a:lnTo>
                    <a:pt x="96469" y="131667"/>
                  </a:lnTo>
                  <a:lnTo>
                    <a:pt x="94513" y="1956"/>
                  </a:lnTo>
                  <a:close/>
                </a:path>
              </a:pathLst>
            </a:custGeom>
            <a:solidFill>
              <a:srgbClr val="68696B"/>
            </a:solidFill>
            <a:ln w="6482" cap="flat">
              <a:noFill/>
              <a:prstDash val="solid"/>
              <a:miter/>
            </a:ln>
          </p:spPr>
          <p:txBody>
            <a:bodyPr rtlCol="0" anchor="ctr"/>
            <a:lstStyle/>
            <a:p>
              <a:endParaRPr lang="en-BE">
                <a:latin typeface="Trebuchet MS" panose="020B0603020202020204" pitchFamily="34" charset="0"/>
              </a:endParaRPr>
            </a:p>
          </p:txBody>
        </p:sp>
        <p:sp>
          <p:nvSpPr>
            <p:cNvPr id="167" name="Forme libre : forme 166">
              <a:extLst>
                <a:ext uri="{FF2B5EF4-FFF2-40B4-BE49-F238E27FC236}">
                  <a16:creationId xmlns:a16="http://schemas.microsoft.com/office/drawing/2014/main" id="{CF701D75-6D5F-4F8C-AE14-0A8FA19D0309}"/>
                </a:ext>
              </a:extLst>
            </p:cNvPr>
            <p:cNvSpPr/>
            <p:nvPr/>
          </p:nvSpPr>
          <p:spPr>
            <a:xfrm>
              <a:off x="2089925" y="4753881"/>
              <a:ext cx="99727" cy="134925"/>
            </a:xfrm>
            <a:custGeom>
              <a:avLst/>
              <a:gdLst>
                <a:gd name="connsiteX0" fmla="*/ 20206 w 99727"/>
                <a:gd name="connsiteY0" fmla="*/ 0 h 134925"/>
                <a:gd name="connsiteX1" fmla="*/ 0 w 99727"/>
                <a:gd name="connsiteY1" fmla="*/ 134926 h 134925"/>
                <a:gd name="connsiteX2" fmla="*/ 97120 w 99727"/>
                <a:gd name="connsiteY2" fmla="*/ 134926 h 134925"/>
                <a:gd name="connsiteX3" fmla="*/ 99728 w 99727"/>
                <a:gd name="connsiteY3" fmla="*/ 5214 h 134925"/>
              </a:gdLst>
              <a:ahLst/>
              <a:cxnLst>
                <a:cxn ang="0">
                  <a:pos x="connsiteX0" y="connsiteY0"/>
                </a:cxn>
                <a:cxn ang="0">
                  <a:pos x="connsiteX1" y="connsiteY1"/>
                </a:cxn>
                <a:cxn ang="0">
                  <a:pos x="connsiteX2" y="connsiteY2"/>
                </a:cxn>
                <a:cxn ang="0">
                  <a:pos x="connsiteX3" y="connsiteY3"/>
                </a:cxn>
              </a:cxnLst>
              <a:rect l="l" t="t" r="r" b="b"/>
              <a:pathLst>
                <a:path w="99727" h="134925">
                  <a:moveTo>
                    <a:pt x="20206" y="0"/>
                  </a:moveTo>
                  <a:lnTo>
                    <a:pt x="0" y="134926"/>
                  </a:lnTo>
                  <a:lnTo>
                    <a:pt x="97120" y="134926"/>
                  </a:lnTo>
                  <a:lnTo>
                    <a:pt x="99728" y="5214"/>
                  </a:lnTo>
                  <a:close/>
                </a:path>
              </a:pathLst>
            </a:custGeom>
            <a:solidFill>
              <a:srgbClr val="68696B"/>
            </a:solidFill>
            <a:ln w="6482" cap="flat">
              <a:noFill/>
              <a:prstDash val="solid"/>
              <a:miter/>
            </a:ln>
          </p:spPr>
          <p:txBody>
            <a:bodyPr rtlCol="0" anchor="ctr"/>
            <a:lstStyle/>
            <a:p>
              <a:endParaRPr lang="en-BE">
                <a:latin typeface="Trebuchet MS" panose="020B0603020202020204" pitchFamily="34" charset="0"/>
              </a:endParaRPr>
            </a:p>
          </p:txBody>
        </p:sp>
        <p:grpSp>
          <p:nvGrpSpPr>
            <p:cNvPr id="168" name="Graphique 63">
              <a:extLst>
                <a:ext uri="{FF2B5EF4-FFF2-40B4-BE49-F238E27FC236}">
                  <a16:creationId xmlns:a16="http://schemas.microsoft.com/office/drawing/2014/main" id="{E58073D5-0342-4A9F-9724-8D8D0C7D51EF}"/>
                </a:ext>
              </a:extLst>
            </p:cNvPr>
            <p:cNvGrpSpPr/>
            <p:nvPr/>
          </p:nvGrpSpPr>
          <p:grpSpPr>
            <a:xfrm>
              <a:off x="2078193" y="3667957"/>
              <a:ext cx="515585" cy="1141328"/>
              <a:chOff x="2078193" y="3667957"/>
              <a:chExt cx="515585" cy="1141328"/>
            </a:xfrm>
          </p:grpSpPr>
          <p:sp>
            <p:nvSpPr>
              <p:cNvPr id="268" name="Forme libre : forme 267">
                <a:extLst>
                  <a:ext uri="{FF2B5EF4-FFF2-40B4-BE49-F238E27FC236}">
                    <a16:creationId xmlns:a16="http://schemas.microsoft.com/office/drawing/2014/main" id="{75E8354E-7FC6-4B86-AE8C-45C733E5752A}"/>
                  </a:ext>
                </a:extLst>
              </p:cNvPr>
              <p:cNvSpPr/>
              <p:nvPr/>
            </p:nvSpPr>
            <p:spPr>
              <a:xfrm>
                <a:off x="2081452" y="3667957"/>
                <a:ext cx="512326" cy="1141328"/>
              </a:xfrm>
              <a:custGeom>
                <a:avLst/>
                <a:gdLst>
                  <a:gd name="connsiteX0" fmla="*/ 292665 w 512326"/>
                  <a:gd name="connsiteY0" fmla="*/ 259422 h 1141328"/>
                  <a:gd name="connsiteX1" fmla="*/ 296576 w 512326"/>
                  <a:gd name="connsiteY1" fmla="*/ 1141329 h 1141328"/>
                  <a:gd name="connsiteX2" fmla="*/ 426939 w 512326"/>
                  <a:gd name="connsiteY2" fmla="*/ 1141329 h 1141328"/>
                  <a:gd name="connsiteX3" fmla="*/ 458226 w 512326"/>
                  <a:gd name="connsiteY3" fmla="*/ 797822 h 1141328"/>
                  <a:gd name="connsiteX4" fmla="*/ 454967 w 512326"/>
                  <a:gd name="connsiteY4" fmla="*/ 662896 h 1141328"/>
                  <a:gd name="connsiteX5" fmla="*/ 512327 w 512326"/>
                  <a:gd name="connsiteY5" fmla="*/ 229439 h 1141328"/>
                  <a:gd name="connsiteX6" fmla="*/ 488861 w 512326"/>
                  <a:gd name="connsiteY6" fmla="*/ 1955 h 1141328"/>
                  <a:gd name="connsiteX7" fmla="*/ 106898 w 512326"/>
                  <a:gd name="connsiteY7" fmla="*/ 0 h 1141328"/>
                  <a:gd name="connsiteX8" fmla="*/ 27376 w 512326"/>
                  <a:gd name="connsiteY8" fmla="*/ 629002 h 1141328"/>
                  <a:gd name="connsiteX9" fmla="*/ 0 w 512326"/>
                  <a:gd name="connsiteY9" fmla="*/ 1141329 h 1141328"/>
                  <a:gd name="connsiteX10" fmla="*/ 134926 w 512326"/>
                  <a:gd name="connsiteY10" fmla="*/ 1141329 h 1141328"/>
                  <a:gd name="connsiteX11" fmla="*/ 181205 w 512326"/>
                  <a:gd name="connsiteY11" fmla="*/ 658985 h 1141328"/>
                  <a:gd name="connsiteX12" fmla="*/ 292665 w 512326"/>
                  <a:gd name="connsiteY12" fmla="*/ 259422 h 114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2326" h="1141328">
                    <a:moveTo>
                      <a:pt x="292665" y="259422"/>
                    </a:moveTo>
                    <a:cubicBezTo>
                      <a:pt x="314827" y="691576"/>
                      <a:pt x="328515" y="643993"/>
                      <a:pt x="296576" y="1141329"/>
                    </a:cubicBezTo>
                    <a:lnTo>
                      <a:pt x="426939" y="1141329"/>
                    </a:lnTo>
                    <a:cubicBezTo>
                      <a:pt x="426939" y="1141329"/>
                      <a:pt x="456923" y="849967"/>
                      <a:pt x="458226" y="797822"/>
                    </a:cubicBezTo>
                    <a:cubicBezTo>
                      <a:pt x="459530" y="745677"/>
                      <a:pt x="454967" y="662896"/>
                      <a:pt x="454967" y="662896"/>
                    </a:cubicBezTo>
                    <a:cubicBezTo>
                      <a:pt x="454967" y="662896"/>
                      <a:pt x="503853" y="329167"/>
                      <a:pt x="512327" y="229439"/>
                    </a:cubicBezTo>
                    <a:cubicBezTo>
                      <a:pt x="502550" y="160347"/>
                      <a:pt x="488861" y="1955"/>
                      <a:pt x="488861" y="1955"/>
                    </a:cubicBezTo>
                    <a:lnTo>
                      <a:pt x="106898" y="0"/>
                    </a:lnTo>
                    <a:lnTo>
                      <a:pt x="27376" y="629002"/>
                    </a:lnTo>
                    <a:lnTo>
                      <a:pt x="0" y="1141329"/>
                    </a:lnTo>
                    <a:lnTo>
                      <a:pt x="134926" y="1141329"/>
                    </a:lnTo>
                    <a:cubicBezTo>
                      <a:pt x="134926" y="1141329"/>
                      <a:pt x="172731" y="861048"/>
                      <a:pt x="181205" y="658985"/>
                    </a:cubicBezTo>
                    <a:cubicBezTo>
                      <a:pt x="222921" y="528622"/>
                      <a:pt x="292665" y="259422"/>
                      <a:pt x="292665" y="259422"/>
                    </a:cubicBezTo>
                    <a:close/>
                  </a:path>
                </a:pathLst>
              </a:custGeom>
              <a:solidFill>
                <a:srgbClr val="FF7351"/>
              </a:solidFill>
              <a:ln w="6482" cap="flat">
                <a:noFill/>
                <a:prstDash val="solid"/>
                <a:miter/>
              </a:ln>
            </p:spPr>
            <p:txBody>
              <a:bodyPr rtlCol="0" anchor="ctr"/>
              <a:lstStyle/>
              <a:p>
                <a:endParaRPr lang="en-BE">
                  <a:latin typeface="Trebuchet MS" panose="020B0603020202020204" pitchFamily="34" charset="0"/>
                </a:endParaRPr>
              </a:p>
            </p:txBody>
          </p:sp>
          <p:sp>
            <p:nvSpPr>
              <p:cNvPr id="269" name="Forme libre : forme 268">
                <a:extLst>
                  <a:ext uri="{FF2B5EF4-FFF2-40B4-BE49-F238E27FC236}">
                    <a16:creationId xmlns:a16="http://schemas.microsoft.com/office/drawing/2014/main" id="{E1B4C869-608B-4DA2-B4D5-A121D07EF870}"/>
                  </a:ext>
                </a:extLst>
              </p:cNvPr>
              <p:cNvSpPr/>
              <p:nvPr/>
            </p:nvSpPr>
            <p:spPr>
              <a:xfrm>
                <a:off x="2370858" y="4751274"/>
                <a:ext cx="153176" cy="58011"/>
              </a:xfrm>
              <a:custGeom>
                <a:avLst/>
                <a:gdLst>
                  <a:gd name="connsiteX0" fmla="*/ 148614 w 153176"/>
                  <a:gd name="connsiteY0" fmla="*/ 58012 h 58011"/>
                  <a:gd name="connsiteX1" fmla="*/ 0 w 153176"/>
                  <a:gd name="connsiteY1" fmla="*/ 58012 h 58011"/>
                  <a:gd name="connsiteX2" fmla="*/ 1955 w 153176"/>
                  <a:gd name="connsiteY2" fmla="*/ 0 h 58011"/>
                  <a:gd name="connsiteX3" fmla="*/ 153177 w 153176"/>
                  <a:gd name="connsiteY3" fmla="*/ 0 h 58011"/>
                </a:gdLst>
                <a:ahLst/>
                <a:cxnLst>
                  <a:cxn ang="0">
                    <a:pos x="connsiteX0" y="connsiteY0"/>
                  </a:cxn>
                  <a:cxn ang="0">
                    <a:pos x="connsiteX1" y="connsiteY1"/>
                  </a:cxn>
                  <a:cxn ang="0">
                    <a:pos x="connsiteX2" y="connsiteY2"/>
                  </a:cxn>
                  <a:cxn ang="0">
                    <a:pos x="connsiteX3" y="connsiteY3"/>
                  </a:cxn>
                </a:cxnLst>
                <a:rect l="l" t="t" r="r" b="b"/>
                <a:pathLst>
                  <a:path w="153176" h="58011">
                    <a:moveTo>
                      <a:pt x="148614" y="58012"/>
                    </a:moveTo>
                    <a:lnTo>
                      <a:pt x="0" y="58012"/>
                    </a:lnTo>
                    <a:lnTo>
                      <a:pt x="1955" y="0"/>
                    </a:lnTo>
                    <a:lnTo>
                      <a:pt x="153177" y="0"/>
                    </a:lnTo>
                    <a:close/>
                  </a:path>
                </a:pathLst>
              </a:custGeom>
              <a:solidFill>
                <a:srgbClr val="FF5B30"/>
              </a:solidFill>
              <a:ln w="6482" cap="flat">
                <a:noFill/>
                <a:prstDash val="solid"/>
                <a:miter/>
              </a:ln>
            </p:spPr>
            <p:txBody>
              <a:bodyPr rtlCol="0" anchor="ctr"/>
              <a:lstStyle/>
              <a:p>
                <a:endParaRPr lang="en-BE">
                  <a:latin typeface="Trebuchet MS" panose="020B0603020202020204" pitchFamily="34" charset="0"/>
                </a:endParaRPr>
              </a:p>
            </p:txBody>
          </p:sp>
          <p:sp>
            <p:nvSpPr>
              <p:cNvPr id="270" name="Forme libre : forme 269">
                <a:extLst>
                  <a:ext uri="{FF2B5EF4-FFF2-40B4-BE49-F238E27FC236}">
                    <a16:creationId xmlns:a16="http://schemas.microsoft.com/office/drawing/2014/main" id="{519CD8FE-4701-45ED-B3DA-6D8C888DEEB1}"/>
                  </a:ext>
                </a:extLst>
              </p:cNvPr>
              <p:cNvSpPr/>
              <p:nvPr/>
            </p:nvSpPr>
            <p:spPr>
              <a:xfrm>
                <a:off x="2078193" y="4751274"/>
                <a:ext cx="155783" cy="58011"/>
              </a:xfrm>
              <a:custGeom>
                <a:avLst/>
                <a:gdLst>
                  <a:gd name="connsiteX0" fmla="*/ 150569 w 155783"/>
                  <a:gd name="connsiteY0" fmla="*/ 58012 h 58011"/>
                  <a:gd name="connsiteX1" fmla="*/ 0 w 155783"/>
                  <a:gd name="connsiteY1" fmla="*/ 58012 h 58011"/>
                  <a:gd name="connsiteX2" fmla="*/ 0 w 155783"/>
                  <a:gd name="connsiteY2" fmla="*/ 0 h 58011"/>
                  <a:gd name="connsiteX3" fmla="*/ 155784 w 155783"/>
                  <a:gd name="connsiteY3" fmla="*/ 0 h 58011"/>
                </a:gdLst>
                <a:ahLst/>
                <a:cxnLst>
                  <a:cxn ang="0">
                    <a:pos x="connsiteX0" y="connsiteY0"/>
                  </a:cxn>
                  <a:cxn ang="0">
                    <a:pos x="connsiteX1" y="connsiteY1"/>
                  </a:cxn>
                  <a:cxn ang="0">
                    <a:pos x="connsiteX2" y="connsiteY2"/>
                  </a:cxn>
                  <a:cxn ang="0">
                    <a:pos x="connsiteX3" y="connsiteY3"/>
                  </a:cxn>
                </a:cxnLst>
                <a:rect l="l" t="t" r="r" b="b"/>
                <a:pathLst>
                  <a:path w="155783" h="58011">
                    <a:moveTo>
                      <a:pt x="150569" y="58012"/>
                    </a:moveTo>
                    <a:lnTo>
                      <a:pt x="0" y="58012"/>
                    </a:lnTo>
                    <a:lnTo>
                      <a:pt x="0" y="0"/>
                    </a:lnTo>
                    <a:lnTo>
                      <a:pt x="155784" y="0"/>
                    </a:lnTo>
                    <a:close/>
                  </a:path>
                </a:pathLst>
              </a:custGeom>
              <a:solidFill>
                <a:srgbClr val="FF5B30"/>
              </a:solidFill>
              <a:ln w="6482" cap="flat">
                <a:noFill/>
                <a:prstDash val="solid"/>
                <a:miter/>
              </a:ln>
            </p:spPr>
            <p:txBody>
              <a:bodyPr rtlCol="0" anchor="ctr"/>
              <a:lstStyle/>
              <a:p>
                <a:endParaRPr lang="en-BE">
                  <a:latin typeface="Trebuchet MS" panose="020B0603020202020204" pitchFamily="34" charset="0"/>
                </a:endParaRPr>
              </a:p>
            </p:txBody>
          </p:sp>
          <p:sp>
            <p:nvSpPr>
              <p:cNvPr id="271" name="Forme libre : forme 270">
                <a:extLst>
                  <a:ext uri="{FF2B5EF4-FFF2-40B4-BE49-F238E27FC236}">
                    <a16:creationId xmlns:a16="http://schemas.microsoft.com/office/drawing/2014/main" id="{3FB94F4F-72A9-4156-A102-831823D62AD7}"/>
                  </a:ext>
                </a:extLst>
              </p:cNvPr>
              <p:cNvSpPr/>
              <p:nvPr/>
            </p:nvSpPr>
            <p:spPr>
              <a:xfrm>
                <a:off x="2258094" y="3804187"/>
                <a:ext cx="116023" cy="386526"/>
              </a:xfrm>
              <a:custGeom>
                <a:avLst/>
                <a:gdLst>
                  <a:gd name="connsiteX0" fmla="*/ 116023 w 116023"/>
                  <a:gd name="connsiteY0" fmla="*/ 123193 h 386526"/>
                  <a:gd name="connsiteX1" fmla="*/ 106898 w 116023"/>
                  <a:gd name="connsiteY1" fmla="*/ 36502 h 386526"/>
                  <a:gd name="connsiteX2" fmla="*/ 22162 w 116023"/>
                  <a:gd name="connsiteY2" fmla="*/ 0 h 386526"/>
                  <a:gd name="connsiteX3" fmla="*/ 83432 w 116023"/>
                  <a:gd name="connsiteY3" fmla="*/ 47583 h 386526"/>
                  <a:gd name="connsiteX4" fmla="*/ 0 w 116023"/>
                  <a:gd name="connsiteY4" fmla="*/ 74307 h 386526"/>
                  <a:gd name="connsiteX5" fmla="*/ 77566 w 116023"/>
                  <a:gd name="connsiteY5" fmla="*/ 78870 h 386526"/>
                  <a:gd name="connsiteX6" fmla="*/ 44975 w 116023"/>
                  <a:gd name="connsiteY6" fmla="*/ 386526 h 38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023" h="386526">
                    <a:moveTo>
                      <a:pt x="116023" y="123193"/>
                    </a:moveTo>
                    <a:lnTo>
                      <a:pt x="106898" y="36502"/>
                    </a:lnTo>
                    <a:lnTo>
                      <a:pt x="22162" y="0"/>
                    </a:lnTo>
                    <a:lnTo>
                      <a:pt x="83432" y="47583"/>
                    </a:lnTo>
                    <a:lnTo>
                      <a:pt x="0" y="74307"/>
                    </a:lnTo>
                    <a:lnTo>
                      <a:pt x="77566" y="78870"/>
                    </a:lnTo>
                    <a:lnTo>
                      <a:pt x="44975" y="386526"/>
                    </a:lnTo>
                    <a:close/>
                  </a:path>
                </a:pathLst>
              </a:custGeom>
              <a:solidFill>
                <a:srgbClr val="994427"/>
              </a:solidFill>
              <a:ln w="6482" cap="flat">
                <a:noFill/>
                <a:prstDash val="solid"/>
                <a:miter/>
              </a:ln>
            </p:spPr>
            <p:txBody>
              <a:bodyPr rtlCol="0" anchor="ctr"/>
              <a:lstStyle/>
              <a:p>
                <a:endParaRPr lang="en-BE">
                  <a:latin typeface="Trebuchet MS" panose="020B0603020202020204" pitchFamily="34" charset="0"/>
                </a:endParaRPr>
              </a:p>
            </p:txBody>
          </p:sp>
          <p:grpSp>
            <p:nvGrpSpPr>
              <p:cNvPr id="272" name="Graphique 63">
                <a:extLst>
                  <a:ext uri="{FF2B5EF4-FFF2-40B4-BE49-F238E27FC236}">
                    <a16:creationId xmlns:a16="http://schemas.microsoft.com/office/drawing/2014/main" id="{96E91595-9291-4781-B86E-FED83F4EC4FC}"/>
                  </a:ext>
                </a:extLst>
              </p:cNvPr>
              <p:cNvGrpSpPr/>
              <p:nvPr/>
            </p:nvGrpSpPr>
            <p:grpSpPr>
              <a:xfrm>
                <a:off x="2171397" y="3697941"/>
                <a:ext cx="404368" cy="1053573"/>
                <a:chOff x="2171397" y="3697941"/>
                <a:chExt cx="404368" cy="1053573"/>
              </a:xfrm>
              <a:solidFill>
                <a:srgbClr val="994427"/>
              </a:solidFill>
            </p:grpSpPr>
            <p:sp>
              <p:nvSpPr>
                <p:cNvPr id="273" name="Forme libre : forme 272">
                  <a:extLst>
                    <a:ext uri="{FF2B5EF4-FFF2-40B4-BE49-F238E27FC236}">
                      <a16:creationId xmlns:a16="http://schemas.microsoft.com/office/drawing/2014/main" id="{8AD0A446-8DC3-4CD5-8A89-F55ACA249D77}"/>
                    </a:ext>
                  </a:extLst>
                </p:cNvPr>
                <p:cNvSpPr/>
                <p:nvPr/>
              </p:nvSpPr>
              <p:spPr>
                <a:xfrm>
                  <a:off x="2330445" y="3697941"/>
                  <a:ext cx="35198" cy="123193"/>
                </a:xfrm>
                <a:custGeom>
                  <a:avLst/>
                  <a:gdLst>
                    <a:gd name="connsiteX0" fmla="*/ 0 w 35198"/>
                    <a:gd name="connsiteY0" fmla="*/ 123193 h 123193"/>
                    <a:gd name="connsiteX1" fmla="*/ 35198 w 35198"/>
                    <a:gd name="connsiteY1" fmla="*/ 105594 h 123193"/>
                    <a:gd name="connsiteX2" fmla="*/ 35198 w 35198"/>
                    <a:gd name="connsiteY2" fmla="*/ 0 h 123193"/>
                    <a:gd name="connsiteX3" fmla="*/ 31939 w 35198"/>
                    <a:gd name="connsiteY3" fmla="*/ 0 h 123193"/>
                    <a:gd name="connsiteX4" fmla="*/ 31939 w 35198"/>
                    <a:gd name="connsiteY4" fmla="*/ 103639 h 123193"/>
                    <a:gd name="connsiteX5" fmla="*/ 3911 w 35198"/>
                    <a:gd name="connsiteY5" fmla="*/ 117979 h 123193"/>
                    <a:gd name="connsiteX6" fmla="*/ 3911 w 35198"/>
                    <a:gd name="connsiteY6" fmla="*/ 4563 h 123193"/>
                    <a:gd name="connsiteX7" fmla="*/ 0 w 35198"/>
                    <a:gd name="connsiteY7" fmla="*/ 4563 h 12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198" h="123193">
                      <a:moveTo>
                        <a:pt x="0" y="123193"/>
                      </a:moveTo>
                      <a:lnTo>
                        <a:pt x="35198" y="105594"/>
                      </a:lnTo>
                      <a:lnTo>
                        <a:pt x="35198" y="0"/>
                      </a:lnTo>
                      <a:lnTo>
                        <a:pt x="31939" y="0"/>
                      </a:lnTo>
                      <a:lnTo>
                        <a:pt x="31939" y="103639"/>
                      </a:lnTo>
                      <a:lnTo>
                        <a:pt x="3911" y="117979"/>
                      </a:lnTo>
                      <a:lnTo>
                        <a:pt x="3911" y="4563"/>
                      </a:lnTo>
                      <a:lnTo>
                        <a:pt x="0" y="4563"/>
                      </a:lnTo>
                      <a:close/>
                    </a:path>
                  </a:pathLst>
                </a:custGeom>
                <a:solidFill>
                  <a:srgbClr val="994427"/>
                </a:solidFill>
                <a:ln w="6482" cap="flat">
                  <a:noFill/>
                  <a:prstDash val="solid"/>
                  <a:miter/>
                </a:ln>
              </p:spPr>
              <p:txBody>
                <a:bodyPr rtlCol="0" anchor="ctr"/>
                <a:lstStyle/>
                <a:p>
                  <a:endParaRPr lang="en-BE">
                    <a:latin typeface="Trebuchet MS" panose="020B0603020202020204" pitchFamily="34" charset="0"/>
                  </a:endParaRPr>
                </a:p>
              </p:txBody>
            </p:sp>
            <p:grpSp>
              <p:nvGrpSpPr>
                <p:cNvPr id="274" name="Graphique 63">
                  <a:extLst>
                    <a:ext uri="{FF2B5EF4-FFF2-40B4-BE49-F238E27FC236}">
                      <a16:creationId xmlns:a16="http://schemas.microsoft.com/office/drawing/2014/main" id="{45B85617-75DC-4BCA-B9C0-37420B43FE26}"/>
                    </a:ext>
                  </a:extLst>
                </p:cNvPr>
                <p:cNvGrpSpPr/>
                <p:nvPr/>
              </p:nvGrpSpPr>
              <p:grpSpPr>
                <a:xfrm>
                  <a:off x="2495716" y="3832002"/>
                  <a:ext cx="80050" cy="919512"/>
                  <a:chOff x="2495716" y="3832002"/>
                  <a:chExt cx="80050" cy="919512"/>
                </a:xfrm>
                <a:solidFill>
                  <a:srgbClr val="994427"/>
                </a:solidFill>
              </p:grpSpPr>
              <p:sp>
                <p:nvSpPr>
                  <p:cNvPr id="278" name="Forme libre : forme 277">
                    <a:extLst>
                      <a:ext uri="{FF2B5EF4-FFF2-40B4-BE49-F238E27FC236}">
                        <a16:creationId xmlns:a16="http://schemas.microsoft.com/office/drawing/2014/main" id="{DB40B721-80F1-46FC-A931-AF01D3F076E9}"/>
                      </a:ext>
                    </a:extLst>
                  </p:cNvPr>
                  <p:cNvSpPr/>
                  <p:nvPr/>
                </p:nvSpPr>
                <p:spPr>
                  <a:xfrm rot="-5356473">
                    <a:off x="2570836" y="3833652"/>
                    <a:ext cx="6518" cy="3259"/>
                  </a:xfrm>
                  <a:custGeom>
                    <a:avLst/>
                    <a:gdLst>
                      <a:gd name="connsiteX0" fmla="*/ 0 w 6518"/>
                      <a:gd name="connsiteY0" fmla="*/ 0 h 3259"/>
                      <a:gd name="connsiteX1" fmla="*/ 6518 w 6518"/>
                      <a:gd name="connsiteY1" fmla="*/ 0 h 3259"/>
                      <a:gd name="connsiteX2" fmla="*/ 6518 w 6518"/>
                      <a:gd name="connsiteY2" fmla="*/ 3259 h 3259"/>
                      <a:gd name="connsiteX3" fmla="*/ 0 w 6518"/>
                      <a:gd name="connsiteY3" fmla="*/ 3259 h 3259"/>
                    </a:gdLst>
                    <a:ahLst/>
                    <a:cxnLst>
                      <a:cxn ang="0">
                        <a:pos x="connsiteX0" y="connsiteY0"/>
                      </a:cxn>
                      <a:cxn ang="0">
                        <a:pos x="connsiteX1" y="connsiteY1"/>
                      </a:cxn>
                      <a:cxn ang="0">
                        <a:pos x="connsiteX2" y="connsiteY2"/>
                      </a:cxn>
                      <a:cxn ang="0">
                        <a:pos x="connsiteX3" y="connsiteY3"/>
                      </a:cxn>
                    </a:cxnLst>
                    <a:rect l="l" t="t" r="r" b="b"/>
                    <a:pathLst>
                      <a:path w="6518" h="3259">
                        <a:moveTo>
                          <a:pt x="0" y="0"/>
                        </a:moveTo>
                        <a:lnTo>
                          <a:pt x="6518" y="0"/>
                        </a:lnTo>
                        <a:lnTo>
                          <a:pt x="6518" y="3259"/>
                        </a:lnTo>
                        <a:lnTo>
                          <a:pt x="0" y="3259"/>
                        </a:lnTo>
                        <a:close/>
                      </a:path>
                    </a:pathLst>
                  </a:custGeom>
                  <a:solidFill>
                    <a:srgbClr val="994427"/>
                  </a:solidFill>
                  <a:ln w="6482" cap="flat">
                    <a:noFill/>
                    <a:prstDash val="solid"/>
                    <a:miter/>
                  </a:ln>
                </p:spPr>
                <p:txBody>
                  <a:bodyPr rtlCol="0" anchor="ctr"/>
                  <a:lstStyle/>
                  <a:p>
                    <a:endParaRPr lang="en-BE">
                      <a:latin typeface="Trebuchet MS" panose="020B0603020202020204" pitchFamily="34" charset="0"/>
                    </a:endParaRPr>
                  </a:p>
                </p:txBody>
              </p:sp>
              <p:sp>
                <p:nvSpPr>
                  <p:cNvPr id="279" name="Forme libre : forme 278">
                    <a:extLst>
                      <a:ext uri="{FF2B5EF4-FFF2-40B4-BE49-F238E27FC236}">
                        <a16:creationId xmlns:a16="http://schemas.microsoft.com/office/drawing/2014/main" id="{41923866-D72B-43F7-AFDD-331E68AB41D8}"/>
                      </a:ext>
                    </a:extLst>
                  </p:cNvPr>
                  <p:cNvSpPr/>
                  <p:nvPr/>
                </p:nvSpPr>
                <p:spPr>
                  <a:xfrm>
                    <a:off x="2496658" y="3851769"/>
                    <a:ext cx="78217" cy="879298"/>
                  </a:xfrm>
                  <a:custGeom>
                    <a:avLst/>
                    <a:gdLst>
                      <a:gd name="connsiteX0" fmla="*/ 0 w 78217"/>
                      <a:gd name="connsiteY0" fmla="*/ 879299 h 879298"/>
                      <a:gd name="connsiteX1" fmla="*/ 652 w 78217"/>
                      <a:gd name="connsiteY1" fmla="*/ 865611 h 879298"/>
                      <a:gd name="connsiteX2" fmla="*/ 3911 w 78217"/>
                      <a:gd name="connsiteY2" fmla="*/ 865611 h 879298"/>
                      <a:gd name="connsiteX3" fmla="*/ 3259 w 78217"/>
                      <a:gd name="connsiteY3" fmla="*/ 879299 h 879298"/>
                      <a:gd name="connsiteX4" fmla="*/ 0 w 78217"/>
                      <a:gd name="connsiteY4" fmla="*/ 879299 h 879298"/>
                      <a:gd name="connsiteX5" fmla="*/ 1955 w 78217"/>
                      <a:gd name="connsiteY5" fmla="*/ 851922 h 879298"/>
                      <a:gd name="connsiteX6" fmla="*/ 2607 w 78217"/>
                      <a:gd name="connsiteY6" fmla="*/ 838234 h 879298"/>
                      <a:gd name="connsiteX7" fmla="*/ 5866 w 78217"/>
                      <a:gd name="connsiteY7" fmla="*/ 838234 h 879298"/>
                      <a:gd name="connsiteX8" fmla="*/ 5215 w 78217"/>
                      <a:gd name="connsiteY8" fmla="*/ 851922 h 879298"/>
                      <a:gd name="connsiteX9" fmla="*/ 1955 w 78217"/>
                      <a:gd name="connsiteY9" fmla="*/ 851922 h 879298"/>
                      <a:gd name="connsiteX10" fmla="*/ 3259 w 78217"/>
                      <a:gd name="connsiteY10" fmla="*/ 825198 h 879298"/>
                      <a:gd name="connsiteX11" fmla="*/ 3911 w 78217"/>
                      <a:gd name="connsiteY11" fmla="*/ 811510 h 879298"/>
                      <a:gd name="connsiteX12" fmla="*/ 7170 w 78217"/>
                      <a:gd name="connsiteY12" fmla="*/ 811510 h 879298"/>
                      <a:gd name="connsiteX13" fmla="*/ 6518 w 78217"/>
                      <a:gd name="connsiteY13" fmla="*/ 825198 h 879298"/>
                      <a:gd name="connsiteX14" fmla="*/ 3259 w 78217"/>
                      <a:gd name="connsiteY14" fmla="*/ 825198 h 879298"/>
                      <a:gd name="connsiteX15" fmla="*/ 5215 w 78217"/>
                      <a:gd name="connsiteY15" fmla="*/ 797822 h 879298"/>
                      <a:gd name="connsiteX16" fmla="*/ 5866 w 78217"/>
                      <a:gd name="connsiteY16" fmla="*/ 784134 h 879298"/>
                      <a:gd name="connsiteX17" fmla="*/ 9125 w 78217"/>
                      <a:gd name="connsiteY17" fmla="*/ 784134 h 879298"/>
                      <a:gd name="connsiteX18" fmla="*/ 8474 w 78217"/>
                      <a:gd name="connsiteY18" fmla="*/ 797822 h 879298"/>
                      <a:gd name="connsiteX19" fmla="*/ 5215 w 78217"/>
                      <a:gd name="connsiteY19" fmla="*/ 797822 h 879298"/>
                      <a:gd name="connsiteX20" fmla="*/ 6518 w 78217"/>
                      <a:gd name="connsiteY20" fmla="*/ 770445 h 879298"/>
                      <a:gd name="connsiteX21" fmla="*/ 7170 w 78217"/>
                      <a:gd name="connsiteY21" fmla="*/ 756758 h 879298"/>
                      <a:gd name="connsiteX22" fmla="*/ 10429 w 78217"/>
                      <a:gd name="connsiteY22" fmla="*/ 756758 h 879298"/>
                      <a:gd name="connsiteX23" fmla="*/ 9777 w 78217"/>
                      <a:gd name="connsiteY23" fmla="*/ 770445 h 879298"/>
                      <a:gd name="connsiteX24" fmla="*/ 6518 w 78217"/>
                      <a:gd name="connsiteY24" fmla="*/ 770445 h 879298"/>
                      <a:gd name="connsiteX25" fmla="*/ 8474 w 78217"/>
                      <a:gd name="connsiteY25" fmla="*/ 743721 h 879298"/>
                      <a:gd name="connsiteX26" fmla="*/ 9125 w 78217"/>
                      <a:gd name="connsiteY26" fmla="*/ 730033 h 879298"/>
                      <a:gd name="connsiteX27" fmla="*/ 12385 w 78217"/>
                      <a:gd name="connsiteY27" fmla="*/ 730033 h 879298"/>
                      <a:gd name="connsiteX28" fmla="*/ 11733 w 78217"/>
                      <a:gd name="connsiteY28" fmla="*/ 743721 h 879298"/>
                      <a:gd name="connsiteX29" fmla="*/ 8474 w 78217"/>
                      <a:gd name="connsiteY29" fmla="*/ 743721 h 879298"/>
                      <a:gd name="connsiteX30" fmla="*/ 10429 w 78217"/>
                      <a:gd name="connsiteY30" fmla="*/ 716345 h 879298"/>
                      <a:gd name="connsiteX31" fmla="*/ 11081 w 78217"/>
                      <a:gd name="connsiteY31" fmla="*/ 702657 h 879298"/>
                      <a:gd name="connsiteX32" fmla="*/ 14340 w 78217"/>
                      <a:gd name="connsiteY32" fmla="*/ 702657 h 879298"/>
                      <a:gd name="connsiteX33" fmla="*/ 13688 w 78217"/>
                      <a:gd name="connsiteY33" fmla="*/ 716345 h 879298"/>
                      <a:gd name="connsiteX34" fmla="*/ 10429 w 78217"/>
                      <a:gd name="connsiteY34" fmla="*/ 716345 h 879298"/>
                      <a:gd name="connsiteX35" fmla="*/ 11733 w 78217"/>
                      <a:gd name="connsiteY35" fmla="*/ 688969 h 879298"/>
                      <a:gd name="connsiteX36" fmla="*/ 12385 w 78217"/>
                      <a:gd name="connsiteY36" fmla="*/ 675281 h 879298"/>
                      <a:gd name="connsiteX37" fmla="*/ 15644 w 78217"/>
                      <a:gd name="connsiteY37" fmla="*/ 675281 h 879298"/>
                      <a:gd name="connsiteX38" fmla="*/ 14992 w 78217"/>
                      <a:gd name="connsiteY38" fmla="*/ 688969 h 879298"/>
                      <a:gd name="connsiteX39" fmla="*/ 11733 w 78217"/>
                      <a:gd name="connsiteY39" fmla="*/ 688969 h 879298"/>
                      <a:gd name="connsiteX40" fmla="*/ 13688 w 78217"/>
                      <a:gd name="connsiteY40" fmla="*/ 662244 h 879298"/>
                      <a:gd name="connsiteX41" fmla="*/ 14340 w 78217"/>
                      <a:gd name="connsiteY41" fmla="*/ 648556 h 879298"/>
                      <a:gd name="connsiteX42" fmla="*/ 17599 w 78217"/>
                      <a:gd name="connsiteY42" fmla="*/ 648556 h 879298"/>
                      <a:gd name="connsiteX43" fmla="*/ 16947 w 78217"/>
                      <a:gd name="connsiteY43" fmla="*/ 662244 h 879298"/>
                      <a:gd name="connsiteX44" fmla="*/ 13688 w 78217"/>
                      <a:gd name="connsiteY44" fmla="*/ 662244 h 879298"/>
                      <a:gd name="connsiteX45" fmla="*/ 14992 w 78217"/>
                      <a:gd name="connsiteY45" fmla="*/ 634868 h 879298"/>
                      <a:gd name="connsiteX46" fmla="*/ 15644 w 78217"/>
                      <a:gd name="connsiteY46" fmla="*/ 621180 h 879298"/>
                      <a:gd name="connsiteX47" fmla="*/ 18903 w 78217"/>
                      <a:gd name="connsiteY47" fmla="*/ 621180 h 879298"/>
                      <a:gd name="connsiteX48" fmla="*/ 18251 w 78217"/>
                      <a:gd name="connsiteY48" fmla="*/ 634868 h 879298"/>
                      <a:gd name="connsiteX49" fmla="*/ 14992 w 78217"/>
                      <a:gd name="connsiteY49" fmla="*/ 634868 h 879298"/>
                      <a:gd name="connsiteX50" fmla="*/ 16947 w 78217"/>
                      <a:gd name="connsiteY50" fmla="*/ 607492 h 879298"/>
                      <a:gd name="connsiteX51" fmla="*/ 17599 w 78217"/>
                      <a:gd name="connsiteY51" fmla="*/ 593804 h 879298"/>
                      <a:gd name="connsiteX52" fmla="*/ 20858 w 78217"/>
                      <a:gd name="connsiteY52" fmla="*/ 593804 h 879298"/>
                      <a:gd name="connsiteX53" fmla="*/ 20206 w 78217"/>
                      <a:gd name="connsiteY53" fmla="*/ 607492 h 879298"/>
                      <a:gd name="connsiteX54" fmla="*/ 16947 w 78217"/>
                      <a:gd name="connsiteY54" fmla="*/ 607492 h 879298"/>
                      <a:gd name="connsiteX55" fmla="*/ 18903 w 78217"/>
                      <a:gd name="connsiteY55" fmla="*/ 580767 h 879298"/>
                      <a:gd name="connsiteX56" fmla="*/ 19554 w 78217"/>
                      <a:gd name="connsiteY56" fmla="*/ 572294 h 879298"/>
                      <a:gd name="connsiteX57" fmla="*/ 19554 w 78217"/>
                      <a:gd name="connsiteY57" fmla="*/ 567079 h 879298"/>
                      <a:gd name="connsiteX58" fmla="*/ 22814 w 78217"/>
                      <a:gd name="connsiteY58" fmla="*/ 567079 h 879298"/>
                      <a:gd name="connsiteX59" fmla="*/ 22814 w 78217"/>
                      <a:gd name="connsiteY59" fmla="*/ 572294 h 879298"/>
                      <a:gd name="connsiteX60" fmla="*/ 22162 w 78217"/>
                      <a:gd name="connsiteY60" fmla="*/ 580767 h 879298"/>
                      <a:gd name="connsiteX61" fmla="*/ 18903 w 78217"/>
                      <a:gd name="connsiteY61" fmla="*/ 580767 h 879298"/>
                      <a:gd name="connsiteX62" fmla="*/ 17599 w 78217"/>
                      <a:gd name="connsiteY62" fmla="*/ 539703 h 879298"/>
                      <a:gd name="connsiteX63" fmla="*/ 20858 w 78217"/>
                      <a:gd name="connsiteY63" fmla="*/ 539703 h 879298"/>
                      <a:gd name="connsiteX64" fmla="*/ 21510 w 78217"/>
                      <a:gd name="connsiteY64" fmla="*/ 553391 h 879298"/>
                      <a:gd name="connsiteX65" fmla="*/ 18251 w 78217"/>
                      <a:gd name="connsiteY65" fmla="*/ 553391 h 879298"/>
                      <a:gd name="connsiteX66" fmla="*/ 17599 w 78217"/>
                      <a:gd name="connsiteY66" fmla="*/ 539703 h 879298"/>
                      <a:gd name="connsiteX67" fmla="*/ 15644 w 78217"/>
                      <a:gd name="connsiteY67" fmla="*/ 512978 h 879298"/>
                      <a:gd name="connsiteX68" fmla="*/ 18903 w 78217"/>
                      <a:gd name="connsiteY68" fmla="*/ 512978 h 879298"/>
                      <a:gd name="connsiteX69" fmla="*/ 19554 w 78217"/>
                      <a:gd name="connsiteY69" fmla="*/ 526667 h 879298"/>
                      <a:gd name="connsiteX70" fmla="*/ 16295 w 78217"/>
                      <a:gd name="connsiteY70" fmla="*/ 526667 h 879298"/>
                      <a:gd name="connsiteX71" fmla="*/ 15644 w 78217"/>
                      <a:gd name="connsiteY71" fmla="*/ 512978 h 879298"/>
                      <a:gd name="connsiteX72" fmla="*/ 14340 w 78217"/>
                      <a:gd name="connsiteY72" fmla="*/ 485602 h 879298"/>
                      <a:gd name="connsiteX73" fmla="*/ 17599 w 78217"/>
                      <a:gd name="connsiteY73" fmla="*/ 485602 h 879298"/>
                      <a:gd name="connsiteX74" fmla="*/ 18251 w 78217"/>
                      <a:gd name="connsiteY74" fmla="*/ 499290 h 879298"/>
                      <a:gd name="connsiteX75" fmla="*/ 14992 w 78217"/>
                      <a:gd name="connsiteY75" fmla="*/ 499290 h 879298"/>
                      <a:gd name="connsiteX76" fmla="*/ 14340 w 78217"/>
                      <a:gd name="connsiteY76" fmla="*/ 485602 h 879298"/>
                      <a:gd name="connsiteX77" fmla="*/ 15644 w 78217"/>
                      <a:gd name="connsiteY77" fmla="*/ 471914 h 879298"/>
                      <a:gd name="connsiteX78" fmla="*/ 17599 w 78217"/>
                      <a:gd name="connsiteY78" fmla="*/ 458226 h 879298"/>
                      <a:gd name="connsiteX79" fmla="*/ 20858 w 78217"/>
                      <a:gd name="connsiteY79" fmla="*/ 458878 h 879298"/>
                      <a:gd name="connsiteX80" fmla="*/ 18903 w 78217"/>
                      <a:gd name="connsiteY80" fmla="*/ 472566 h 879298"/>
                      <a:gd name="connsiteX81" fmla="*/ 15644 w 78217"/>
                      <a:gd name="connsiteY81" fmla="*/ 471914 h 879298"/>
                      <a:gd name="connsiteX82" fmla="*/ 19554 w 78217"/>
                      <a:gd name="connsiteY82" fmla="*/ 445190 h 879298"/>
                      <a:gd name="connsiteX83" fmla="*/ 21510 w 78217"/>
                      <a:gd name="connsiteY83" fmla="*/ 431502 h 879298"/>
                      <a:gd name="connsiteX84" fmla="*/ 24769 w 78217"/>
                      <a:gd name="connsiteY84" fmla="*/ 432153 h 879298"/>
                      <a:gd name="connsiteX85" fmla="*/ 22814 w 78217"/>
                      <a:gd name="connsiteY85" fmla="*/ 445842 h 879298"/>
                      <a:gd name="connsiteX86" fmla="*/ 19554 w 78217"/>
                      <a:gd name="connsiteY86" fmla="*/ 445190 h 879298"/>
                      <a:gd name="connsiteX87" fmla="*/ 23465 w 78217"/>
                      <a:gd name="connsiteY87" fmla="*/ 417813 h 879298"/>
                      <a:gd name="connsiteX88" fmla="*/ 25421 w 78217"/>
                      <a:gd name="connsiteY88" fmla="*/ 404125 h 879298"/>
                      <a:gd name="connsiteX89" fmla="*/ 28680 w 78217"/>
                      <a:gd name="connsiteY89" fmla="*/ 404777 h 879298"/>
                      <a:gd name="connsiteX90" fmla="*/ 26724 w 78217"/>
                      <a:gd name="connsiteY90" fmla="*/ 418465 h 879298"/>
                      <a:gd name="connsiteX91" fmla="*/ 23465 w 78217"/>
                      <a:gd name="connsiteY91" fmla="*/ 417813 h 879298"/>
                      <a:gd name="connsiteX92" fmla="*/ 27376 w 78217"/>
                      <a:gd name="connsiteY92" fmla="*/ 391089 h 879298"/>
                      <a:gd name="connsiteX93" fmla="*/ 29332 w 78217"/>
                      <a:gd name="connsiteY93" fmla="*/ 377401 h 879298"/>
                      <a:gd name="connsiteX94" fmla="*/ 32591 w 78217"/>
                      <a:gd name="connsiteY94" fmla="*/ 378053 h 879298"/>
                      <a:gd name="connsiteX95" fmla="*/ 30635 w 78217"/>
                      <a:gd name="connsiteY95" fmla="*/ 391741 h 879298"/>
                      <a:gd name="connsiteX96" fmla="*/ 27376 w 78217"/>
                      <a:gd name="connsiteY96" fmla="*/ 391089 h 879298"/>
                      <a:gd name="connsiteX97" fmla="*/ 31287 w 78217"/>
                      <a:gd name="connsiteY97" fmla="*/ 364365 h 879298"/>
                      <a:gd name="connsiteX98" fmla="*/ 33243 w 78217"/>
                      <a:gd name="connsiteY98" fmla="*/ 350677 h 879298"/>
                      <a:gd name="connsiteX99" fmla="*/ 36502 w 78217"/>
                      <a:gd name="connsiteY99" fmla="*/ 351328 h 879298"/>
                      <a:gd name="connsiteX100" fmla="*/ 34546 w 78217"/>
                      <a:gd name="connsiteY100" fmla="*/ 365017 h 879298"/>
                      <a:gd name="connsiteX101" fmla="*/ 31287 w 78217"/>
                      <a:gd name="connsiteY101" fmla="*/ 364365 h 879298"/>
                      <a:gd name="connsiteX102" fmla="*/ 35198 w 78217"/>
                      <a:gd name="connsiteY102" fmla="*/ 336988 h 879298"/>
                      <a:gd name="connsiteX103" fmla="*/ 37154 w 78217"/>
                      <a:gd name="connsiteY103" fmla="*/ 323300 h 879298"/>
                      <a:gd name="connsiteX104" fmla="*/ 40413 w 78217"/>
                      <a:gd name="connsiteY104" fmla="*/ 323952 h 879298"/>
                      <a:gd name="connsiteX105" fmla="*/ 38457 w 78217"/>
                      <a:gd name="connsiteY105" fmla="*/ 337640 h 879298"/>
                      <a:gd name="connsiteX106" fmla="*/ 35198 w 78217"/>
                      <a:gd name="connsiteY106" fmla="*/ 336988 h 879298"/>
                      <a:gd name="connsiteX107" fmla="*/ 39109 w 78217"/>
                      <a:gd name="connsiteY107" fmla="*/ 310264 h 879298"/>
                      <a:gd name="connsiteX108" fmla="*/ 41064 w 78217"/>
                      <a:gd name="connsiteY108" fmla="*/ 296576 h 879298"/>
                      <a:gd name="connsiteX109" fmla="*/ 44323 w 78217"/>
                      <a:gd name="connsiteY109" fmla="*/ 297228 h 879298"/>
                      <a:gd name="connsiteX110" fmla="*/ 42368 w 78217"/>
                      <a:gd name="connsiteY110" fmla="*/ 310916 h 879298"/>
                      <a:gd name="connsiteX111" fmla="*/ 39109 w 78217"/>
                      <a:gd name="connsiteY111" fmla="*/ 310264 h 879298"/>
                      <a:gd name="connsiteX112" fmla="*/ 43020 w 78217"/>
                      <a:gd name="connsiteY112" fmla="*/ 283540 h 879298"/>
                      <a:gd name="connsiteX113" fmla="*/ 44975 w 78217"/>
                      <a:gd name="connsiteY113" fmla="*/ 269851 h 879298"/>
                      <a:gd name="connsiteX114" fmla="*/ 48234 w 78217"/>
                      <a:gd name="connsiteY114" fmla="*/ 270503 h 879298"/>
                      <a:gd name="connsiteX115" fmla="*/ 46279 w 78217"/>
                      <a:gd name="connsiteY115" fmla="*/ 284191 h 879298"/>
                      <a:gd name="connsiteX116" fmla="*/ 43020 w 78217"/>
                      <a:gd name="connsiteY116" fmla="*/ 283540 h 879298"/>
                      <a:gd name="connsiteX117" fmla="*/ 46931 w 78217"/>
                      <a:gd name="connsiteY117" fmla="*/ 256163 h 879298"/>
                      <a:gd name="connsiteX118" fmla="*/ 48886 w 78217"/>
                      <a:gd name="connsiteY118" fmla="*/ 242475 h 879298"/>
                      <a:gd name="connsiteX119" fmla="*/ 52145 w 78217"/>
                      <a:gd name="connsiteY119" fmla="*/ 243127 h 879298"/>
                      <a:gd name="connsiteX120" fmla="*/ 50190 w 78217"/>
                      <a:gd name="connsiteY120" fmla="*/ 256815 h 879298"/>
                      <a:gd name="connsiteX121" fmla="*/ 46931 w 78217"/>
                      <a:gd name="connsiteY121" fmla="*/ 256163 h 879298"/>
                      <a:gd name="connsiteX122" fmla="*/ 50842 w 78217"/>
                      <a:gd name="connsiteY122" fmla="*/ 229439 h 879298"/>
                      <a:gd name="connsiteX123" fmla="*/ 52797 w 78217"/>
                      <a:gd name="connsiteY123" fmla="*/ 215751 h 879298"/>
                      <a:gd name="connsiteX124" fmla="*/ 56056 w 78217"/>
                      <a:gd name="connsiteY124" fmla="*/ 216403 h 879298"/>
                      <a:gd name="connsiteX125" fmla="*/ 54101 w 78217"/>
                      <a:gd name="connsiteY125" fmla="*/ 230091 h 879298"/>
                      <a:gd name="connsiteX126" fmla="*/ 50842 w 78217"/>
                      <a:gd name="connsiteY126" fmla="*/ 229439 h 879298"/>
                      <a:gd name="connsiteX127" fmla="*/ 54752 w 78217"/>
                      <a:gd name="connsiteY127" fmla="*/ 202714 h 879298"/>
                      <a:gd name="connsiteX128" fmla="*/ 56708 w 78217"/>
                      <a:gd name="connsiteY128" fmla="*/ 189026 h 879298"/>
                      <a:gd name="connsiteX129" fmla="*/ 59967 w 78217"/>
                      <a:gd name="connsiteY129" fmla="*/ 189678 h 879298"/>
                      <a:gd name="connsiteX130" fmla="*/ 58012 w 78217"/>
                      <a:gd name="connsiteY130" fmla="*/ 203366 h 879298"/>
                      <a:gd name="connsiteX131" fmla="*/ 54752 w 78217"/>
                      <a:gd name="connsiteY131" fmla="*/ 202714 h 879298"/>
                      <a:gd name="connsiteX132" fmla="*/ 58663 w 78217"/>
                      <a:gd name="connsiteY132" fmla="*/ 175338 h 879298"/>
                      <a:gd name="connsiteX133" fmla="*/ 60619 w 78217"/>
                      <a:gd name="connsiteY133" fmla="*/ 161650 h 879298"/>
                      <a:gd name="connsiteX134" fmla="*/ 63878 w 78217"/>
                      <a:gd name="connsiteY134" fmla="*/ 162302 h 879298"/>
                      <a:gd name="connsiteX135" fmla="*/ 61922 w 78217"/>
                      <a:gd name="connsiteY135" fmla="*/ 175990 h 879298"/>
                      <a:gd name="connsiteX136" fmla="*/ 58663 w 78217"/>
                      <a:gd name="connsiteY136" fmla="*/ 175338 h 879298"/>
                      <a:gd name="connsiteX137" fmla="*/ 62574 w 78217"/>
                      <a:gd name="connsiteY137" fmla="*/ 148614 h 879298"/>
                      <a:gd name="connsiteX138" fmla="*/ 64530 w 78217"/>
                      <a:gd name="connsiteY138" fmla="*/ 134926 h 879298"/>
                      <a:gd name="connsiteX139" fmla="*/ 67789 w 78217"/>
                      <a:gd name="connsiteY139" fmla="*/ 135577 h 879298"/>
                      <a:gd name="connsiteX140" fmla="*/ 65833 w 78217"/>
                      <a:gd name="connsiteY140" fmla="*/ 149266 h 879298"/>
                      <a:gd name="connsiteX141" fmla="*/ 62574 w 78217"/>
                      <a:gd name="connsiteY141" fmla="*/ 148614 h 879298"/>
                      <a:gd name="connsiteX142" fmla="*/ 66485 w 78217"/>
                      <a:gd name="connsiteY142" fmla="*/ 121889 h 879298"/>
                      <a:gd name="connsiteX143" fmla="*/ 68441 w 78217"/>
                      <a:gd name="connsiteY143" fmla="*/ 108201 h 879298"/>
                      <a:gd name="connsiteX144" fmla="*/ 71700 w 78217"/>
                      <a:gd name="connsiteY144" fmla="*/ 108853 h 879298"/>
                      <a:gd name="connsiteX145" fmla="*/ 69744 w 78217"/>
                      <a:gd name="connsiteY145" fmla="*/ 122541 h 879298"/>
                      <a:gd name="connsiteX146" fmla="*/ 66485 w 78217"/>
                      <a:gd name="connsiteY146" fmla="*/ 121889 h 879298"/>
                      <a:gd name="connsiteX147" fmla="*/ 70396 w 78217"/>
                      <a:gd name="connsiteY147" fmla="*/ 95165 h 879298"/>
                      <a:gd name="connsiteX148" fmla="*/ 72351 w 78217"/>
                      <a:gd name="connsiteY148" fmla="*/ 81477 h 879298"/>
                      <a:gd name="connsiteX149" fmla="*/ 75611 w 78217"/>
                      <a:gd name="connsiteY149" fmla="*/ 82129 h 879298"/>
                      <a:gd name="connsiteX150" fmla="*/ 73655 w 78217"/>
                      <a:gd name="connsiteY150" fmla="*/ 95817 h 879298"/>
                      <a:gd name="connsiteX151" fmla="*/ 70396 w 78217"/>
                      <a:gd name="connsiteY151" fmla="*/ 95165 h 879298"/>
                      <a:gd name="connsiteX152" fmla="*/ 74307 w 78217"/>
                      <a:gd name="connsiteY152" fmla="*/ 68441 h 879298"/>
                      <a:gd name="connsiteX153" fmla="*/ 74307 w 78217"/>
                      <a:gd name="connsiteY153" fmla="*/ 54752 h 879298"/>
                      <a:gd name="connsiteX154" fmla="*/ 77566 w 78217"/>
                      <a:gd name="connsiteY154" fmla="*/ 54752 h 879298"/>
                      <a:gd name="connsiteX155" fmla="*/ 77566 w 78217"/>
                      <a:gd name="connsiteY155" fmla="*/ 68441 h 879298"/>
                      <a:gd name="connsiteX156" fmla="*/ 74307 w 78217"/>
                      <a:gd name="connsiteY156" fmla="*/ 68441 h 879298"/>
                      <a:gd name="connsiteX157" fmla="*/ 74959 w 78217"/>
                      <a:gd name="connsiteY157" fmla="*/ 41064 h 879298"/>
                      <a:gd name="connsiteX158" fmla="*/ 74959 w 78217"/>
                      <a:gd name="connsiteY158" fmla="*/ 27376 h 879298"/>
                      <a:gd name="connsiteX159" fmla="*/ 78218 w 78217"/>
                      <a:gd name="connsiteY159" fmla="*/ 27376 h 879298"/>
                      <a:gd name="connsiteX160" fmla="*/ 78218 w 78217"/>
                      <a:gd name="connsiteY160" fmla="*/ 41064 h 879298"/>
                      <a:gd name="connsiteX161" fmla="*/ 74959 w 78217"/>
                      <a:gd name="connsiteY161" fmla="*/ 41064 h 879298"/>
                      <a:gd name="connsiteX162" fmla="*/ 74959 w 78217"/>
                      <a:gd name="connsiteY162" fmla="*/ 13688 h 879298"/>
                      <a:gd name="connsiteX163" fmla="*/ 74959 w 78217"/>
                      <a:gd name="connsiteY163" fmla="*/ 0 h 879298"/>
                      <a:gd name="connsiteX164" fmla="*/ 78218 w 78217"/>
                      <a:gd name="connsiteY164" fmla="*/ 0 h 879298"/>
                      <a:gd name="connsiteX165" fmla="*/ 78218 w 78217"/>
                      <a:gd name="connsiteY165" fmla="*/ 13688 h 879298"/>
                      <a:gd name="connsiteX166" fmla="*/ 74959 w 78217"/>
                      <a:gd name="connsiteY166" fmla="*/ 13688 h 87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78217" h="879298">
                        <a:moveTo>
                          <a:pt x="0" y="879299"/>
                        </a:moveTo>
                        <a:lnTo>
                          <a:pt x="652" y="865611"/>
                        </a:lnTo>
                        <a:lnTo>
                          <a:pt x="3911" y="865611"/>
                        </a:lnTo>
                        <a:lnTo>
                          <a:pt x="3259" y="879299"/>
                        </a:lnTo>
                        <a:lnTo>
                          <a:pt x="0" y="879299"/>
                        </a:lnTo>
                        <a:close/>
                        <a:moveTo>
                          <a:pt x="1955" y="851922"/>
                        </a:moveTo>
                        <a:lnTo>
                          <a:pt x="2607" y="838234"/>
                        </a:lnTo>
                        <a:lnTo>
                          <a:pt x="5866" y="838234"/>
                        </a:lnTo>
                        <a:lnTo>
                          <a:pt x="5215" y="851922"/>
                        </a:lnTo>
                        <a:lnTo>
                          <a:pt x="1955" y="851922"/>
                        </a:lnTo>
                        <a:close/>
                        <a:moveTo>
                          <a:pt x="3259" y="825198"/>
                        </a:moveTo>
                        <a:lnTo>
                          <a:pt x="3911" y="811510"/>
                        </a:lnTo>
                        <a:lnTo>
                          <a:pt x="7170" y="811510"/>
                        </a:lnTo>
                        <a:lnTo>
                          <a:pt x="6518" y="825198"/>
                        </a:lnTo>
                        <a:lnTo>
                          <a:pt x="3259" y="825198"/>
                        </a:lnTo>
                        <a:close/>
                        <a:moveTo>
                          <a:pt x="5215" y="797822"/>
                        </a:moveTo>
                        <a:lnTo>
                          <a:pt x="5866" y="784134"/>
                        </a:lnTo>
                        <a:lnTo>
                          <a:pt x="9125" y="784134"/>
                        </a:lnTo>
                        <a:lnTo>
                          <a:pt x="8474" y="797822"/>
                        </a:lnTo>
                        <a:lnTo>
                          <a:pt x="5215" y="797822"/>
                        </a:lnTo>
                        <a:close/>
                        <a:moveTo>
                          <a:pt x="6518" y="770445"/>
                        </a:moveTo>
                        <a:lnTo>
                          <a:pt x="7170" y="756758"/>
                        </a:lnTo>
                        <a:lnTo>
                          <a:pt x="10429" y="756758"/>
                        </a:lnTo>
                        <a:lnTo>
                          <a:pt x="9777" y="770445"/>
                        </a:lnTo>
                        <a:lnTo>
                          <a:pt x="6518" y="770445"/>
                        </a:lnTo>
                        <a:close/>
                        <a:moveTo>
                          <a:pt x="8474" y="743721"/>
                        </a:moveTo>
                        <a:lnTo>
                          <a:pt x="9125" y="730033"/>
                        </a:lnTo>
                        <a:lnTo>
                          <a:pt x="12385" y="730033"/>
                        </a:lnTo>
                        <a:lnTo>
                          <a:pt x="11733" y="743721"/>
                        </a:lnTo>
                        <a:lnTo>
                          <a:pt x="8474" y="743721"/>
                        </a:lnTo>
                        <a:close/>
                        <a:moveTo>
                          <a:pt x="10429" y="716345"/>
                        </a:moveTo>
                        <a:lnTo>
                          <a:pt x="11081" y="702657"/>
                        </a:lnTo>
                        <a:lnTo>
                          <a:pt x="14340" y="702657"/>
                        </a:lnTo>
                        <a:lnTo>
                          <a:pt x="13688" y="716345"/>
                        </a:lnTo>
                        <a:lnTo>
                          <a:pt x="10429" y="716345"/>
                        </a:lnTo>
                        <a:close/>
                        <a:moveTo>
                          <a:pt x="11733" y="688969"/>
                        </a:moveTo>
                        <a:lnTo>
                          <a:pt x="12385" y="675281"/>
                        </a:lnTo>
                        <a:lnTo>
                          <a:pt x="15644" y="675281"/>
                        </a:lnTo>
                        <a:lnTo>
                          <a:pt x="14992" y="688969"/>
                        </a:lnTo>
                        <a:lnTo>
                          <a:pt x="11733" y="688969"/>
                        </a:lnTo>
                        <a:close/>
                        <a:moveTo>
                          <a:pt x="13688" y="662244"/>
                        </a:moveTo>
                        <a:lnTo>
                          <a:pt x="14340" y="648556"/>
                        </a:lnTo>
                        <a:lnTo>
                          <a:pt x="17599" y="648556"/>
                        </a:lnTo>
                        <a:lnTo>
                          <a:pt x="16947" y="662244"/>
                        </a:lnTo>
                        <a:lnTo>
                          <a:pt x="13688" y="662244"/>
                        </a:lnTo>
                        <a:close/>
                        <a:moveTo>
                          <a:pt x="14992" y="634868"/>
                        </a:moveTo>
                        <a:lnTo>
                          <a:pt x="15644" y="621180"/>
                        </a:lnTo>
                        <a:lnTo>
                          <a:pt x="18903" y="621180"/>
                        </a:lnTo>
                        <a:lnTo>
                          <a:pt x="18251" y="634868"/>
                        </a:lnTo>
                        <a:lnTo>
                          <a:pt x="14992" y="634868"/>
                        </a:lnTo>
                        <a:close/>
                        <a:moveTo>
                          <a:pt x="16947" y="607492"/>
                        </a:moveTo>
                        <a:lnTo>
                          <a:pt x="17599" y="593804"/>
                        </a:lnTo>
                        <a:lnTo>
                          <a:pt x="20858" y="593804"/>
                        </a:lnTo>
                        <a:lnTo>
                          <a:pt x="20206" y="607492"/>
                        </a:lnTo>
                        <a:lnTo>
                          <a:pt x="16947" y="607492"/>
                        </a:lnTo>
                        <a:close/>
                        <a:moveTo>
                          <a:pt x="18903" y="580767"/>
                        </a:moveTo>
                        <a:lnTo>
                          <a:pt x="19554" y="572294"/>
                        </a:lnTo>
                        <a:lnTo>
                          <a:pt x="19554" y="567079"/>
                        </a:lnTo>
                        <a:lnTo>
                          <a:pt x="22814" y="567079"/>
                        </a:lnTo>
                        <a:lnTo>
                          <a:pt x="22814" y="572294"/>
                        </a:lnTo>
                        <a:lnTo>
                          <a:pt x="22162" y="580767"/>
                        </a:lnTo>
                        <a:lnTo>
                          <a:pt x="18903" y="580767"/>
                        </a:lnTo>
                        <a:close/>
                        <a:moveTo>
                          <a:pt x="17599" y="539703"/>
                        </a:moveTo>
                        <a:lnTo>
                          <a:pt x="20858" y="539703"/>
                        </a:lnTo>
                        <a:lnTo>
                          <a:pt x="21510" y="553391"/>
                        </a:lnTo>
                        <a:lnTo>
                          <a:pt x="18251" y="553391"/>
                        </a:lnTo>
                        <a:lnTo>
                          <a:pt x="17599" y="539703"/>
                        </a:lnTo>
                        <a:close/>
                        <a:moveTo>
                          <a:pt x="15644" y="512978"/>
                        </a:moveTo>
                        <a:lnTo>
                          <a:pt x="18903" y="512978"/>
                        </a:lnTo>
                        <a:lnTo>
                          <a:pt x="19554" y="526667"/>
                        </a:lnTo>
                        <a:lnTo>
                          <a:pt x="16295" y="526667"/>
                        </a:lnTo>
                        <a:lnTo>
                          <a:pt x="15644" y="512978"/>
                        </a:lnTo>
                        <a:close/>
                        <a:moveTo>
                          <a:pt x="14340" y="485602"/>
                        </a:moveTo>
                        <a:lnTo>
                          <a:pt x="17599" y="485602"/>
                        </a:lnTo>
                        <a:lnTo>
                          <a:pt x="18251" y="499290"/>
                        </a:lnTo>
                        <a:lnTo>
                          <a:pt x="14992" y="499290"/>
                        </a:lnTo>
                        <a:lnTo>
                          <a:pt x="14340" y="485602"/>
                        </a:lnTo>
                        <a:close/>
                        <a:moveTo>
                          <a:pt x="15644" y="471914"/>
                        </a:moveTo>
                        <a:lnTo>
                          <a:pt x="17599" y="458226"/>
                        </a:lnTo>
                        <a:lnTo>
                          <a:pt x="20858" y="458878"/>
                        </a:lnTo>
                        <a:lnTo>
                          <a:pt x="18903" y="472566"/>
                        </a:lnTo>
                        <a:lnTo>
                          <a:pt x="15644" y="471914"/>
                        </a:lnTo>
                        <a:close/>
                        <a:moveTo>
                          <a:pt x="19554" y="445190"/>
                        </a:moveTo>
                        <a:lnTo>
                          <a:pt x="21510" y="431502"/>
                        </a:lnTo>
                        <a:lnTo>
                          <a:pt x="24769" y="432153"/>
                        </a:lnTo>
                        <a:lnTo>
                          <a:pt x="22814" y="445842"/>
                        </a:lnTo>
                        <a:lnTo>
                          <a:pt x="19554" y="445190"/>
                        </a:lnTo>
                        <a:close/>
                        <a:moveTo>
                          <a:pt x="23465" y="417813"/>
                        </a:moveTo>
                        <a:lnTo>
                          <a:pt x="25421" y="404125"/>
                        </a:lnTo>
                        <a:lnTo>
                          <a:pt x="28680" y="404777"/>
                        </a:lnTo>
                        <a:lnTo>
                          <a:pt x="26724" y="418465"/>
                        </a:lnTo>
                        <a:lnTo>
                          <a:pt x="23465" y="417813"/>
                        </a:lnTo>
                        <a:close/>
                        <a:moveTo>
                          <a:pt x="27376" y="391089"/>
                        </a:moveTo>
                        <a:lnTo>
                          <a:pt x="29332" y="377401"/>
                        </a:lnTo>
                        <a:lnTo>
                          <a:pt x="32591" y="378053"/>
                        </a:lnTo>
                        <a:lnTo>
                          <a:pt x="30635" y="391741"/>
                        </a:lnTo>
                        <a:lnTo>
                          <a:pt x="27376" y="391089"/>
                        </a:lnTo>
                        <a:close/>
                        <a:moveTo>
                          <a:pt x="31287" y="364365"/>
                        </a:moveTo>
                        <a:lnTo>
                          <a:pt x="33243" y="350677"/>
                        </a:lnTo>
                        <a:lnTo>
                          <a:pt x="36502" y="351328"/>
                        </a:lnTo>
                        <a:lnTo>
                          <a:pt x="34546" y="365017"/>
                        </a:lnTo>
                        <a:lnTo>
                          <a:pt x="31287" y="364365"/>
                        </a:lnTo>
                        <a:close/>
                        <a:moveTo>
                          <a:pt x="35198" y="336988"/>
                        </a:moveTo>
                        <a:lnTo>
                          <a:pt x="37154" y="323300"/>
                        </a:lnTo>
                        <a:lnTo>
                          <a:pt x="40413" y="323952"/>
                        </a:lnTo>
                        <a:lnTo>
                          <a:pt x="38457" y="337640"/>
                        </a:lnTo>
                        <a:lnTo>
                          <a:pt x="35198" y="336988"/>
                        </a:lnTo>
                        <a:close/>
                        <a:moveTo>
                          <a:pt x="39109" y="310264"/>
                        </a:moveTo>
                        <a:lnTo>
                          <a:pt x="41064" y="296576"/>
                        </a:lnTo>
                        <a:lnTo>
                          <a:pt x="44323" y="297228"/>
                        </a:lnTo>
                        <a:lnTo>
                          <a:pt x="42368" y="310916"/>
                        </a:lnTo>
                        <a:lnTo>
                          <a:pt x="39109" y="310264"/>
                        </a:lnTo>
                        <a:close/>
                        <a:moveTo>
                          <a:pt x="43020" y="283540"/>
                        </a:moveTo>
                        <a:lnTo>
                          <a:pt x="44975" y="269851"/>
                        </a:lnTo>
                        <a:lnTo>
                          <a:pt x="48234" y="270503"/>
                        </a:lnTo>
                        <a:lnTo>
                          <a:pt x="46279" y="284191"/>
                        </a:lnTo>
                        <a:lnTo>
                          <a:pt x="43020" y="283540"/>
                        </a:lnTo>
                        <a:close/>
                        <a:moveTo>
                          <a:pt x="46931" y="256163"/>
                        </a:moveTo>
                        <a:lnTo>
                          <a:pt x="48886" y="242475"/>
                        </a:lnTo>
                        <a:lnTo>
                          <a:pt x="52145" y="243127"/>
                        </a:lnTo>
                        <a:lnTo>
                          <a:pt x="50190" y="256815"/>
                        </a:lnTo>
                        <a:lnTo>
                          <a:pt x="46931" y="256163"/>
                        </a:lnTo>
                        <a:close/>
                        <a:moveTo>
                          <a:pt x="50842" y="229439"/>
                        </a:moveTo>
                        <a:lnTo>
                          <a:pt x="52797" y="215751"/>
                        </a:lnTo>
                        <a:lnTo>
                          <a:pt x="56056" y="216403"/>
                        </a:lnTo>
                        <a:lnTo>
                          <a:pt x="54101" y="230091"/>
                        </a:lnTo>
                        <a:lnTo>
                          <a:pt x="50842" y="229439"/>
                        </a:lnTo>
                        <a:close/>
                        <a:moveTo>
                          <a:pt x="54752" y="202714"/>
                        </a:moveTo>
                        <a:lnTo>
                          <a:pt x="56708" y="189026"/>
                        </a:lnTo>
                        <a:lnTo>
                          <a:pt x="59967" y="189678"/>
                        </a:lnTo>
                        <a:lnTo>
                          <a:pt x="58012" y="203366"/>
                        </a:lnTo>
                        <a:lnTo>
                          <a:pt x="54752" y="202714"/>
                        </a:lnTo>
                        <a:close/>
                        <a:moveTo>
                          <a:pt x="58663" y="175338"/>
                        </a:moveTo>
                        <a:lnTo>
                          <a:pt x="60619" y="161650"/>
                        </a:lnTo>
                        <a:lnTo>
                          <a:pt x="63878" y="162302"/>
                        </a:lnTo>
                        <a:lnTo>
                          <a:pt x="61922" y="175990"/>
                        </a:lnTo>
                        <a:lnTo>
                          <a:pt x="58663" y="175338"/>
                        </a:lnTo>
                        <a:close/>
                        <a:moveTo>
                          <a:pt x="62574" y="148614"/>
                        </a:moveTo>
                        <a:lnTo>
                          <a:pt x="64530" y="134926"/>
                        </a:lnTo>
                        <a:lnTo>
                          <a:pt x="67789" y="135577"/>
                        </a:lnTo>
                        <a:lnTo>
                          <a:pt x="65833" y="149266"/>
                        </a:lnTo>
                        <a:lnTo>
                          <a:pt x="62574" y="148614"/>
                        </a:lnTo>
                        <a:close/>
                        <a:moveTo>
                          <a:pt x="66485" y="121889"/>
                        </a:moveTo>
                        <a:lnTo>
                          <a:pt x="68441" y="108201"/>
                        </a:lnTo>
                        <a:lnTo>
                          <a:pt x="71700" y="108853"/>
                        </a:lnTo>
                        <a:lnTo>
                          <a:pt x="69744" y="122541"/>
                        </a:lnTo>
                        <a:lnTo>
                          <a:pt x="66485" y="121889"/>
                        </a:lnTo>
                        <a:close/>
                        <a:moveTo>
                          <a:pt x="70396" y="95165"/>
                        </a:moveTo>
                        <a:lnTo>
                          <a:pt x="72351" y="81477"/>
                        </a:lnTo>
                        <a:lnTo>
                          <a:pt x="75611" y="82129"/>
                        </a:lnTo>
                        <a:lnTo>
                          <a:pt x="73655" y="95817"/>
                        </a:lnTo>
                        <a:lnTo>
                          <a:pt x="70396" y="95165"/>
                        </a:lnTo>
                        <a:close/>
                        <a:moveTo>
                          <a:pt x="74307" y="68441"/>
                        </a:moveTo>
                        <a:lnTo>
                          <a:pt x="74307" y="54752"/>
                        </a:lnTo>
                        <a:lnTo>
                          <a:pt x="77566" y="54752"/>
                        </a:lnTo>
                        <a:lnTo>
                          <a:pt x="77566" y="68441"/>
                        </a:lnTo>
                        <a:lnTo>
                          <a:pt x="74307" y="68441"/>
                        </a:lnTo>
                        <a:close/>
                        <a:moveTo>
                          <a:pt x="74959" y="41064"/>
                        </a:moveTo>
                        <a:lnTo>
                          <a:pt x="74959" y="27376"/>
                        </a:lnTo>
                        <a:lnTo>
                          <a:pt x="78218" y="27376"/>
                        </a:lnTo>
                        <a:lnTo>
                          <a:pt x="78218" y="41064"/>
                        </a:lnTo>
                        <a:lnTo>
                          <a:pt x="74959" y="41064"/>
                        </a:lnTo>
                        <a:close/>
                        <a:moveTo>
                          <a:pt x="74959" y="13688"/>
                        </a:moveTo>
                        <a:lnTo>
                          <a:pt x="74959" y="0"/>
                        </a:lnTo>
                        <a:lnTo>
                          <a:pt x="78218" y="0"/>
                        </a:lnTo>
                        <a:lnTo>
                          <a:pt x="78218" y="13688"/>
                        </a:lnTo>
                        <a:lnTo>
                          <a:pt x="74959" y="13688"/>
                        </a:lnTo>
                        <a:close/>
                      </a:path>
                    </a:pathLst>
                  </a:custGeom>
                  <a:solidFill>
                    <a:srgbClr val="994427"/>
                  </a:solidFill>
                  <a:ln w="6482" cap="flat">
                    <a:noFill/>
                    <a:prstDash val="solid"/>
                    <a:miter/>
                  </a:ln>
                </p:spPr>
                <p:txBody>
                  <a:bodyPr rtlCol="0" anchor="ctr"/>
                  <a:lstStyle/>
                  <a:p>
                    <a:endParaRPr lang="en-BE">
                      <a:latin typeface="Trebuchet MS" panose="020B0603020202020204" pitchFamily="34" charset="0"/>
                    </a:endParaRPr>
                  </a:p>
                </p:txBody>
              </p:sp>
              <p:sp>
                <p:nvSpPr>
                  <p:cNvPr id="280" name="Forme libre : forme 279">
                    <a:extLst>
                      <a:ext uri="{FF2B5EF4-FFF2-40B4-BE49-F238E27FC236}">
                        <a16:creationId xmlns:a16="http://schemas.microsoft.com/office/drawing/2014/main" id="{FEDD667B-69B2-4390-9D91-8F73A2A6C175}"/>
                      </a:ext>
                    </a:extLst>
                  </p:cNvPr>
                  <p:cNvSpPr/>
                  <p:nvPr/>
                </p:nvSpPr>
                <p:spPr>
                  <a:xfrm rot="-5185905">
                    <a:off x="2494286" y="4746530"/>
                    <a:ext cx="6518" cy="3259"/>
                  </a:xfrm>
                  <a:custGeom>
                    <a:avLst/>
                    <a:gdLst>
                      <a:gd name="connsiteX0" fmla="*/ 0 w 6518"/>
                      <a:gd name="connsiteY0" fmla="*/ 0 h 3259"/>
                      <a:gd name="connsiteX1" fmla="*/ 6518 w 6518"/>
                      <a:gd name="connsiteY1" fmla="*/ 0 h 3259"/>
                      <a:gd name="connsiteX2" fmla="*/ 6518 w 6518"/>
                      <a:gd name="connsiteY2" fmla="*/ 3259 h 3259"/>
                      <a:gd name="connsiteX3" fmla="*/ 0 w 6518"/>
                      <a:gd name="connsiteY3" fmla="*/ 3259 h 3259"/>
                    </a:gdLst>
                    <a:ahLst/>
                    <a:cxnLst>
                      <a:cxn ang="0">
                        <a:pos x="connsiteX0" y="connsiteY0"/>
                      </a:cxn>
                      <a:cxn ang="0">
                        <a:pos x="connsiteX1" y="connsiteY1"/>
                      </a:cxn>
                      <a:cxn ang="0">
                        <a:pos x="connsiteX2" y="connsiteY2"/>
                      </a:cxn>
                      <a:cxn ang="0">
                        <a:pos x="connsiteX3" y="connsiteY3"/>
                      </a:cxn>
                    </a:cxnLst>
                    <a:rect l="l" t="t" r="r" b="b"/>
                    <a:pathLst>
                      <a:path w="6518" h="3259">
                        <a:moveTo>
                          <a:pt x="0" y="0"/>
                        </a:moveTo>
                        <a:lnTo>
                          <a:pt x="6518" y="0"/>
                        </a:lnTo>
                        <a:lnTo>
                          <a:pt x="6518" y="3259"/>
                        </a:lnTo>
                        <a:lnTo>
                          <a:pt x="0" y="3259"/>
                        </a:lnTo>
                        <a:close/>
                      </a:path>
                    </a:pathLst>
                  </a:custGeom>
                  <a:solidFill>
                    <a:srgbClr val="994427"/>
                  </a:solidFill>
                  <a:ln w="6482" cap="flat">
                    <a:noFill/>
                    <a:prstDash val="solid"/>
                    <a:miter/>
                  </a:ln>
                </p:spPr>
                <p:txBody>
                  <a:bodyPr rtlCol="0" anchor="ctr"/>
                  <a:lstStyle/>
                  <a:p>
                    <a:endParaRPr lang="en-BE">
                      <a:latin typeface="Trebuchet MS" panose="020B0603020202020204" pitchFamily="34" charset="0"/>
                    </a:endParaRPr>
                  </a:p>
                </p:txBody>
              </p:sp>
            </p:grpSp>
            <p:sp>
              <p:nvSpPr>
                <p:cNvPr id="275" name="Forme libre : forme 274">
                  <a:extLst>
                    <a:ext uri="{FF2B5EF4-FFF2-40B4-BE49-F238E27FC236}">
                      <a16:creationId xmlns:a16="http://schemas.microsoft.com/office/drawing/2014/main" id="{ACD0ED5D-9319-40BF-B29B-69C75B6D4760}"/>
                    </a:ext>
                  </a:extLst>
                </p:cNvPr>
                <p:cNvSpPr/>
                <p:nvPr/>
              </p:nvSpPr>
              <p:spPr>
                <a:xfrm>
                  <a:off x="2196823" y="3869368"/>
                  <a:ext cx="172731" cy="881905"/>
                </a:xfrm>
                <a:custGeom>
                  <a:avLst/>
                  <a:gdLst>
                    <a:gd name="connsiteX0" fmla="*/ 0 w 172731"/>
                    <a:gd name="connsiteY0" fmla="*/ 881906 h 881905"/>
                    <a:gd name="connsiteX1" fmla="*/ 1304 w 172731"/>
                    <a:gd name="connsiteY1" fmla="*/ 868870 h 881905"/>
                    <a:gd name="connsiteX2" fmla="*/ 4563 w 172731"/>
                    <a:gd name="connsiteY2" fmla="*/ 868870 h 881905"/>
                    <a:gd name="connsiteX3" fmla="*/ 3259 w 172731"/>
                    <a:gd name="connsiteY3" fmla="*/ 881906 h 881905"/>
                    <a:gd name="connsiteX4" fmla="*/ 0 w 172731"/>
                    <a:gd name="connsiteY4" fmla="*/ 881906 h 881905"/>
                    <a:gd name="connsiteX5" fmla="*/ 1955 w 172731"/>
                    <a:gd name="connsiteY5" fmla="*/ 855182 h 881905"/>
                    <a:gd name="connsiteX6" fmla="*/ 2607 w 172731"/>
                    <a:gd name="connsiteY6" fmla="*/ 842145 h 881905"/>
                    <a:gd name="connsiteX7" fmla="*/ 5866 w 172731"/>
                    <a:gd name="connsiteY7" fmla="*/ 842145 h 881905"/>
                    <a:gd name="connsiteX8" fmla="*/ 4563 w 172731"/>
                    <a:gd name="connsiteY8" fmla="*/ 855833 h 881905"/>
                    <a:gd name="connsiteX9" fmla="*/ 1955 w 172731"/>
                    <a:gd name="connsiteY9" fmla="*/ 855182 h 881905"/>
                    <a:gd name="connsiteX10" fmla="*/ 3911 w 172731"/>
                    <a:gd name="connsiteY10" fmla="*/ 828457 h 881905"/>
                    <a:gd name="connsiteX11" fmla="*/ 5215 w 172731"/>
                    <a:gd name="connsiteY11" fmla="*/ 814769 h 881905"/>
                    <a:gd name="connsiteX12" fmla="*/ 8474 w 172731"/>
                    <a:gd name="connsiteY12" fmla="*/ 814769 h 881905"/>
                    <a:gd name="connsiteX13" fmla="*/ 7170 w 172731"/>
                    <a:gd name="connsiteY13" fmla="*/ 828457 h 881905"/>
                    <a:gd name="connsiteX14" fmla="*/ 3911 w 172731"/>
                    <a:gd name="connsiteY14" fmla="*/ 828457 h 881905"/>
                    <a:gd name="connsiteX15" fmla="*/ 5866 w 172731"/>
                    <a:gd name="connsiteY15" fmla="*/ 801733 h 881905"/>
                    <a:gd name="connsiteX16" fmla="*/ 7170 w 172731"/>
                    <a:gd name="connsiteY16" fmla="*/ 788045 h 881905"/>
                    <a:gd name="connsiteX17" fmla="*/ 10429 w 172731"/>
                    <a:gd name="connsiteY17" fmla="*/ 788045 h 881905"/>
                    <a:gd name="connsiteX18" fmla="*/ 9125 w 172731"/>
                    <a:gd name="connsiteY18" fmla="*/ 801733 h 881905"/>
                    <a:gd name="connsiteX19" fmla="*/ 5866 w 172731"/>
                    <a:gd name="connsiteY19" fmla="*/ 801733 h 881905"/>
                    <a:gd name="connsiteX20" fmla="*/ 7822 w 172731"/>
                    <a:gd name="connsiteY20" fmla="*/ 774357 h 881905"/>
                    <a:gd name="connsiteX21" fmla="*/ 9125 w 172731"/>
                    <a:gd name="connsiteY21" fmla="*/ 760668 h 881905"/>
                    <a:gd name="connsiteX22" fmla="*/ 12385 w 172731"/>
                    <a:gd name="connsiteY22" fmla="*/ 760668 h 881905"/>
                    <a:gd name="connsiteX23" fmla="*/ 11081 w 172731"/>
                    <a:gd name="connsiteY23" fmla="*/ 774357 h 881905"/>
                    <a:gd name="connsiteX24" fmla="*/ 7822 w 172731"/>
                    <a:gd name="connsiteY24" fmla="*/ 774357 h 881905"/>
                    <a:gd name="connsiteX25" fmla="*/ 9777 w 172731"/>
                    <a:gd name="connsiteY25" fmla="*/ 747632 h 881905"/>
                    <a:gd name="connsiteX26" fmla="*/ 11081 w 172731"/>
                    <a:gd name="connsiteY26" fmla="*/ 733944 h 881905"/>
                    <a:gd name="connsiteX27" fmla="*/ 14340 w 172731"/>
                    <a:gd name="connsiteY27" fmla="*/ 733944 h 881905"/>
                    <a:gd name="connsiteX28" fmla="*/ 13036 w 172731"/>
                    <a:gd name="connsiteY28" fmla="*/ 747632 h 881905"/>
                    <a:gd name="connsiteX29" fmla="*/ 9777 w 172731"/>
                    <a:gd name="connsiteY29" fmla="*/ 747632 h 881905"/>
                    <a:gd name="connsiteX30" fmla="*/ 11733 w 172731"/>
                    <a:gd name="connsiteY30" fmla="*/ 720908 h 881905"/>
                    <a:gd name="connsiteX31" fmla="*/ 13036 w 172731"/>
                    <a:gd name="connsiteY31" fmla="*/ 707219 h 881905"/>
                    <a:gd name="connsiteX32" fmla="*/ 16295 w 172731"/>
                    <a:gd name="connsiteY32" fmla="*/ 707219 h 881905"/>
                    <a:gd name="connsiteX33" fmla="*/ 14992 w 172731"/>
                    <a:gd name="connsiteY33" fmla="*/ 720908 h 881905"/>
                    <a:gd name="connsiteX34" fmla="*/ 11733 w 172731"/>
                    <a:gd name="connsiteY34" fmla="*/ 720908 h 881905"/>
                    <a:gd name="connsiteX35" fmla="*/ 14340 w 172731"/>
                    <a:gd name="connsiteY35" fmla="*/ 694183 h 881905"/>
                    <a:gd name="connsiteX36" fmla="*/ 15644 w 172731"/>
                    <a:gd name="connsiteY36" fmla="*/ 680495 h 881905"/>
                    <a:gd name="connsiteX37" fmla="*/ 18903 w 172731"/>
                    <a:gd name="connsiteY37" fmla="*/ 680495 h 881905"/>
                    <a:gd name="connsiteX38" fmla="*/ 17599 w 172731"/>
                    <a:gd name="connsiteY38" fmla="*/ 694183 h 881905"/>
                    <a:gd name="connsiteX39" fmla="*/ 14340 w 172731"/>
                    <a:gd name="connsiteY39" fmla="*/ 694183 h 881905"/>
                    <a:gd name="connsiteX40" fmla="*/ 16295 w 172731"/>
                    <a:gd name="connsiteY40" fmla="*/ 666807 h 881905"/>
                    <a:gd name="connsiteX41" fmla="*/ 17599 w 172731"/>
                    <a:gd name="connsiteY41" fmla="*/ 653119 h 881905"/>
                    <a:gd name="connsiteX42" fmla="*/ 20858 w 172731"/>
                    <a:gd name="connsiteY42" fmla="*/ 653119 h 881905"/>
                    <a:gd name="connsiteX43" fmla="*/ 19554 w 172731"/>
                    <a:gd name="connsiteY43" fmla="*/ 666807 h 881905"/>
                    <a:gd name="connsiteX44" fmla="*/ 16295 w 172731"/>
                    <a:gd name="connsiteY44" fmla="*/ 666807 h 881905"/>
                    <a:gd name="connsiteX45" fmla="*/ 18251 w 172731"/>
                    <a:gd name="connsiteY45" fmla="*/ 640083 h 881905"/>
                    <a:gd name="connsiteX46" fmla="*/ 19554 w 172731"/>
                    <a:gd name="connsiteY46" fmla="*/ 626394 h 881905"/>
                    <a:gd name="connsiteX47" fmla="*/ 22814 w 172731"/>
                    <a:gd name="connsiteY47" fmla="*/ 626394 h 881905"/>
                    <a:gd name="connsiteX48" fmla="*/ 21510 w 172731"/>
                    <a:gd name="connsiteY48" fmla="*/ 640083 h 881905"/>
                    <a:gd name="connsiteX49" fmla="*/ 18251 w 172731"/>
                    <a:gd name="connsiteY49" fmla="*/ 640083 h 881905"/>
                    <a:gd name="connsiteX50" fmla="*/ 20206 w 172731"/>
                    <a:gd name="connsiteY50" fmla="*/ 613358 h 881905"/>
                    <a:gd name="connsiteX51" fmla="*/ 21510 w 172731"/>
                    <a:gd name="connsiteY51" fmla="*/ 599670 h 881905"/>
                    <a:gd name="connsiteX52" fmla="*/ 24769 w 172731"/>
                    <a:gd name="connsiteY52" fmla="*/ 599670 h 881905"/>
                    <a:gd name="connsiteX53" fmla="*/ 23465 w 172731"/>
                    <a:gd name="connsiteY53" fmla="*/ 613358 h 881905"/>
                    <a:gd name="connsiteX54" fmla="*/ 20206 w 172731"/>
                    <a:gd name="connsiteY54" fmla="*/ 613358 h 881905"/>
                    <a:gd name="connsiteX55" fmla="*/ 22162 w 172731"/>
                    <a:gd name="connsiteY55" fmla="*/ 586634 h 881905"/>
                    <a:gd name="connsiteX56" fmla="*/ 23465 w 172731"/>
                    <a:gd name="connsiteY56" fmla="*/ 572946 h 881905"/>
                    <a:gd name="connsiteX57" fmla="*/ 26724 w 172731"/>
                    <a:gd name="connsiteY57" fmla="*/ 572946 h 881905"/>
                    <a:gd name="connsiteX58" fmla="*/ 25421 w 172731"/>
                    <a:gd name="connsiteY58" fmla="*/ 586634 h 881905"/>
                    <a:gd name="connsiteX59" fmla="*/ 22162 w 172731"/>
                    <a:gd name="connsiteY59" fmla="*/ 586634 h 881905"/>
                    <a:gd name="connsiteX60" fmla="*/ 24117 w 172731"/>
                    <a:gd name="connsiteY60" fmla="*/ 559257 h 881905"/>
                    <a:gd name="connsiteX61" fmla="*/ 25421 w 172731"/>
                    <a:gd name="connsiteY61" fmla="*/ 545569 h 881905"/>
                    <a:gd name="connsiteX62" fmla="*/ 28680 w 172731"/>
                    <a:gd name="connsiteY62" fmla="*/ 545569 h 881905"/>
                    <a:gd name="connsiteX63" fmla="*/ 27376 w 172731"/>
                    <a:gd name="connsiteY63" fmla="*/ 559257 h 881905"/>
                    <a:gd name="connsiteX64" fmla="*/ 24117 w 172731"/>
                    <a:gd name="connsiteY64" fmla="*/ 559257 h 881905"/>
                    <a:gd name="connsiteX65" fmla="*/ 26073 w 172731"/>
                    <a:gd name="connsiteY65" fmla="*/ 532533 h 881905"/>
                    <a:gd name="connsiteX66" fmla="*/ 27376 w 172731"/>
                    <a:gd name="connsiteY66" fmla="*/ 518845 h 881905"/>
                    <a:gd name="connsiteX67" fmla="*/ 30635 w 172731"/>
                    <a:gd name="connsiteY67" fmla="*/ 518845 h 881905"/>
                    <a:gd name="connsiteX68" fmla="*/ 29332 w 172731"/>
                    <a:gd name="connsiteY68" fmla="*/ 532533 h 881905"/>
                    <a:gd name="connsiteX69" fmla="*/ 26073 w 172731"/>
                    <a:gd name="connsiteY69" fmla="*/ 532533 h 881905"/>
                    <a:gd name="connsiteX70" fmla="*/ 28028 w 172731"/>
                    <a:gd name="connsiteY70" fmla="*/ 505809 h 881905"/>
                    <a:gd name="connsiteX71" fmla="*/ 29332 w 172731"/>
                    <a:gd name="connsiteY71" fmla="*/ 492120 h 881905"/>
                    <a:gd name="connsiteX72" fmla="*/ 32591 w 172731"/>
                    <a:gd name="connsiteY72" fmla="*/ 492120 h 881905"/>
                    <a:gd name="connsiteX73" fmla="*/ 31287 w 172731"/>
                    <a:gd name="connsiteY73" fmla="*/ 505809 h 881905"/>
                    <a:gd name="connsiteX74" fmla="*/ 28028 w 172731"/>
                    <a:gd name="connsiteY74" fmla="*/ 505809 h 881905"/>
                    <a:gd name="connsiteX75" fmla="*/ 30635 w 172731"/>
                    <a:gd name="connsiteY75" fmla="*/ 479084 h 881905"/>
                    <a:gd name="connsiteX76" fmla="*/ 31939 w 172731"/>
                    <a:gd name="connsiteY76" fmla="*/ 465396 h 881905"/>
                    <a:gd name="connsiteX77" fmla="*/ 35198 w 172731"/>
                    <a:gd name="connsiteY77" fmla="*/ 465396 h 881905"/>
                    <a:gd name="connsiteX78" fmla="*/ 33894 w 172731"/>
                    <a:gd name="connsiteY78" fmla="*/ 479084 h 881905"/>
                    <a:gd name="connsiteX79" fmla="*/ 30635 w 172731"/>
                    <a:gd name="connsiteY79" fmla="*/ 479084 h 881905"/>
                    <a:gd name="connsiteX80" fmla="*/ 32591 w 172731"/>
                    <a:gd name="connsiteY80" fmla="*/ 451708 h 881905"/>
                    <a:gd name="connsiteX81" fmla="*/ 32591 w 172731"/>
                    <a:gd name="connsiteY81" fmla="*/ 447797 h 881905"/>
                    <a:gd name="connsiteX82" fmla="*/ 35198 w 172731"/>
                    <a:gd name="connsiteY82" fmla="*/ 438672 h 881905"/>
                    <a:gd name="connsiteX83" fmla="*/ 38457 w 172731"/>
                    <a:gd name="connsiteY83" fmla="*/ 439975 h 881905"/>
                    <a:gd name="connsiteX84" fmla="*/ 35850 w 172731"/>
                    <a:gd name="connsiteY84" fmla="*/ 448449 h 881905"/>
                    <a:gd name="connsiteX85" fmla="*/ 35850 w 172731"/>
                    <a:gd name="connsiteY85" fmla="*/ 452360 h 881905"/>
                    <a:gd name="connsiteX86" fmla="*/ 32591 w 172731"/>
                    <a:gd name="connsiteY86" fmla="*/ 451708 h 881905"/>
                    <a:gd name="connsiteX87" fmla="*/ 39761 w 172731"/>
                    <a:gd name="connsiteY87" fmla="*/ 425635 h 881905"/>
                    <a:gd name="connsiteX88" fmla="*/ 43672 w 172731"/>
                    <a:gd name="connsiteY88" fmla="*/ 412599 h 881905"/>
                    <a:gd name="connsiteX89" fmla="*/ 46931 w 172731"/>
                    <a:gd name="connsiteY89" fmla="*/ 413903 h 881905"/>
                    <a:gd name="connsiteX90" fmla="*/ 43020 w 172731"/>
                    <a:gd name="connsiteY90" fmla="*/ 426939 h 881905"/>
                    <a:gd name="connsiteX91" fmla="*/ 39761 w 172731"/>
                    <a:gd name="connsiteY91" fmla="*/ 425635 h 881905"/>
                    <a:gd name="connsiteX92" fmla="*/ 47583 w 172731"/>
                    <a:gd name="connsiteY92" fmla="*/ 399563 h 881905"/>
                    <a:gd name="connsiteX93" fmla="*/ 51493 w 172731"/>
                    <a:gd name="connsiteY93" fmla="*/ 386526 h 881905"/>
                    <a:gd name="connsiteX94" fmla="*/ 54752 w 172731"/>
                    <a:gd name="connsiteY94" fmla="*/ 387830 h 881905"/>
                    <a:gd name="connsiteX95" fmla="*/ 50842 w 172731"/>
                    <a:gd name="connsiteY95" fmla="*/ 400866 h 881905"/>
                    <a:gd name="connsiteX96" fmla="*/ 47583 w 172731"/>
                    <a:gd name="connsiteY96" fmla="*/ 399563 h 881905"/>
                    <a:gd name="connsiteX97" fmla="*/ 55404 w 172731"/>
                    <a:gd name="connsiteY97" fmla="*/ 374142 h 881905"/>
                    <a:gd name="connsiteX98" fmla="*/ 59315 w 172731"/>
                    <a:gd name="connsiteY98" fmla="*/ 361106 h 881905"/>
                    <a:gd name="connsiteX99" fmla="*/ 62574 w 172731"/>
                    <a:gd name="connsiteY99" fmla="*/ 362409 h 881905"/>
                    <a:gd name="connsiteX100" fmla="*/ 58663 w 172731"/>
                    <a:gd name="connsiteY100" fmla="*/ 375446 h 881905"/>
                    <a:gd name="connsiteX101" fmla="*/ 55404 w 172731"/>
                    <a:gd name="connsiteY101" fmla="*/ 374142 h 881905"/>
                    <a:gd name="connsiteX102" fmla="*/ 63226 w 172731"/>
                    <a:gd name="connsiteY102" fmla="*/ 348069 h 881905"/>
                    <a:gd name="connsiteX103" fmla="*/ 67137 w 172731"/>
                    <a:gd name="connsiteY103" fmla="*/ 335033 h 881905"/>
                    <a:gd name="connsiteX104" fmla="*/ 70396 w 172731"/>
                    <a:gd name="connsiteY104" fmla="*/ 336337 h 881905"/>
                    <a:gd name="connsiteX105" fmla="*/ 66485 w 172731"/>
                    <a:gd name="connsiteY105" fmla="*/ 349373 h 881905"/>
                    <a:gd name="connsiteX106" fmla="*/ 63226 w 172731"/>
                    <a:gd name="connsiteY106" fmla="*/ 348069 h 881905"/>
                    <a:gd name="connsiteX107" fmla="*/ 71048 w 172731"/>
                    <a:gd name="connsiteY107" fmla="*/ 322649 h 881905"/>
                    <a:gd name="connsiteX108" fmla="*/ 74959 w 172731"/>
                    <a:gd name="connsiteY108" fmla="*/ 309612 h 881905"/>
                    <a:gd name="connsiteX109" fmla="*/ 78218 w 172731"/>
                    <a:gd name="connsiteY109" fmla="*/ 310916 h 881905"/>
                    <a:gd name="connsiteX110" fmla="*/ 74307 w 172731"/>
                    <a:gd name="connsiteY110" fmla="*/ 323952 h 881905"/>
                    <a:gd name="connsiteX111" fmla="*/ 71048 w 172731"/>
                    <a:gd name="connsiteY111" fmla="*/ 322649 h 881905"/>
                    <a:gd name="connsiteX112" fmla="*/ 78870 w 172731"/>
                    <a:gd name="connsiteY112" fmla="*/ 296576 h 881905"/>
                    <a:gd name="connsiteX113" fmla="*/ 82781 w 172731"/>
                    <a:gd name="connsiteY113" fmla="*/ 283540 h 881905"/>
                    <a:gd name="connsiteX114" fmla="*/ 86040 w 172731"/>
                    <a:gd name="connsiteY114" fmla="*/ 284843 h 881905"/>
                    <a:gd name="connsiteX115" fmla="*/ 82129 w 172731"/>
                    <a:gd name="connsiteY115" fmla="*/ 297880 h 881905"/>
                    <a:gd name="connsiteX116" fmla="*/ 78870 w 172731"/>
                    <a:gd name="connsiteY116" fmla="*/ 296576 h 881905"/>
                    <a:gd name="connsiteX117" fmla="*/ 86691 w 172731"/>
                    <a:gd name="connsiteY117" fmla="*/ 270503 h 881905"/>
                    <a:gd name="connsiteX118" fmla="*/ 90602 w 172731"/>
                    <a:gd name="connsiteY118" fmla="*/ 257467 h 881905"/>
                    <a:gd name="connsiteX119" fmla="*/ 93861 w 172731"/>
                    <a:gd name="connsiteY119" fmla="*/ 258771 h 881905"/>
                    <a:gd name="connsiteX120" fmla="*/ 89951 w 172731"/>
                    <a:gd name="connsiteY120" fmla="*/ 271807 h 881905"/>
                    <a:gd name="connsiteX121" fmla="*/ 86691 w 172731"/>
                    <a:gd name="connsiteY121" fmla="*/ 270503 h 881905"/>
                    <a:gd name="connsiteX122" fmla="*/ 94513 w 172731"/>
                    <a:gd name="connsiteY122" fmla="*/ 245082 h 881905"/>
                    <a:gd name="connsiteX123" fmla="*/ 98424 w 172731"/>
                    <a:gd name="connsiteY123" fmla="*/ 232046 h 881905"/>
                    <a:gd name="connsiteX124" fmla="*/ 101683 w 172731"/>
                    <a:gd name="connsiteY124" fmla="*/ 233350 h 881905"/>
                    <a:gd name="connsiteX125" fmla="*/ 97772 w 172731"/>
                    <a:gd name="connsiteY125" fmla="*/ 246386 h 881905"/>
                    <a:gd name="connsiteX126" fmla="*/ 94513 w 172731"/>
                    <a:gd name="connsiteY126" fmla="*/ 245082 h 881905"/>
                    <a:gd name="connsiteX127" fmla="*/ 102335 w 172731"/>
                    <a:gd name="connsiteY127" fmla="*/ 219010 h 881905"/>
                    <a:gd name="connsiteX128" fmla="*/ 106246 w 172731"/>
                    <a:gd name="connsiteY128" fmla="*/ 205974 h 881905"/>
                    <a:gd name="connsiteX129" fmla="*/ 109505 w 172731"/>
                    <a:gd name="connsiteY129" fmla="*/ 207277 h 881905"/>
                    <a:gd name="connsiteX130" fmla="*/ 105594 w 172731"/>
                    <a:gd name="connsiteY130" fmla="*/ 220314 h 881905"/>
                    <a:gd name="connsiteX131" fmla="*/ 102335 w 172731"/>
                    <a:gd name="connsiteY131" fmla="*/ 219010 h 881905"/>
                    <a:gd name="connsiteX132" fmla="*/ 110157 w 172731"/>
                    <a:gd name="connsiteY132" fmla="*/ 193589 h 881905"/>
                    <a:gd name="connsiteX133" fmla="*/ 114068 w 172731"/>
                    <a:gd name="connsiteY133" fmla="*/ 180553 h 881905"/>
                    <a:gd name="connsiteX134" fmla="*/ 117327 w 172731"/>
                    <a:gd name="connsiteY134" fmla="*/ 181856 h 881905"/>
                    <a:gd name="connsiteX135" fmla="*/ 113416 w 172731"/>
                    <a:gd name="connsiteY135" fmla="*/ 194893 h 881905"/>
                    <a:gd name="connsiteX136" fmla="*/ 110157 w 172731"/>
                    <a:gd name="connsiteY136" fmla="*/ 193589 h 881905"/>
                    <a:gd name="connsiteX137" fmla="*/ 118630 w 172731"/>
                    <a:gd name="connsiteY137" fmla="*/ 167516 h 881905"/>
                    <a:gd name="connsiteX138" fmla="*/ 122541 w 172731"/>
                    <a:gd name="connsiteY138" fmla="*/ 154480 h 881905"/>
                    <a:gd name="connsiteX139" fmla="*/ 125800 w 172731"/>
                    <a:gd name="connsiteY139" fmla="*/ 155784 h 881905"/>
                    <a:gd name="connsiteX140" fmla="*/ 121889 w 172731"/>
                    <a:gd name="connsiteY140" fmla="*/ 168820 h 881905"/>
                    <a:gd name="connsiteX141" fmla="*/ 118630 w 172731"/>
                    <a:gd name="connsiteY141" fmla="*/ 167516 h 881905"/>
                    <a:gd name="connsiteX142" fmla="*/ 126452 w 172731"/>
                    <a:gd name="connsiteY142" fmla="*/ 141444 h 881905"/>
                    <a:gd name="connsiteX143" fmla="*/ 130363 w 172731"/>
                    <a:gd name="connsiteY143" fmla="*/ 128408 h 881905"/>
                    <a:gd name="connsiteX144" fmla="*/ 133622 w 172731"/>
                    <a:gd name="connsiteY144" fmla="*/ 129711 h 881905"/>
                    <a:gd name="connsiteX145" fmla="*/ 129711 w 172731"/>
                    <a:gd name="connsiteY145" fmla="*/ 142747 h 881905"/>
                    <a:gd name="connsiteX146" fmla="*/ 126452 w 172731"/>
                    <a:gd name="connsiteY146" fmla="*/ 141444 h 881905"/>
                    <a:gd name="connsiteX147" fmla="*/ 134274 w 172731"/>
                    <a:gd name="connsiteY147" fmla="*/ 116023 h 881905"/>
                    <a:gd name="connsiteX148" fmla="*/ 138185 w 172731"/>
                    <a:gd name="connsiteY148" fmla="*/ 102987 h 881905"/>
                    <a:gd name="connsiteX149" fmla="*/ 141444 w 172731"/>
                    <a:gd name="connsiteY149" fmla="*/ 104290 h 881905"/>
                    <a:gd name="connsiteX150" fmla="*/ 137533 w 172731"/>
                    <a:gd name="connsiteY150" fmla="*/ 117327 h 881905"/>
                    <a:gd name="connsiteX151" fmla="*/ 134274 w 172731"/>
                    <a:gd name="connsiteY151" fmla="*/ 116023 h 881905"/>
                    <a:gd name="connsiteX152" fmla="*/ 142096 w 172731"/>
                    <a:gd name="connsiteY152" fmla="*/ 89951 h 881905"/>
                    <a:gd name="connsiteX153" fmla="*/ 146007 w 172731"/>
                    <a:gd name="connsiteY153" fmla="*/ 76914 h 881905"/>
                    <a:gd name="connsiteX154" fmla="*/ 149266 w 172731"/>
                    <a:gd name="connsiteY154" fmla="*/ 78218 h 881905"/>
                    <a:gd name="connsiteX155" fmla="*/ 145355 w 172731"/>
                    <a:gd name="connsiteY155" fmla="*/ 91254 h 881905"/>
                    <a:gd name="connsiteX156" fmla="*/ 142096 w 172731"/>
                    <a:gd name="connsiteY156" fmla="*/ 89951 h 881905"/>
                    <a:gd name="connsiteX157" fmla="*/ 149918 w 172731"/>
                    <a:gd name="connsiteY157" fmla="*/ 64530 h 881905"/>
                    <a:gd name="connsiteX158" fmla="*/ 153828 w 172731"/>
                    <a:gd name="connsiteY158" fmla="*/ 51493 h 881905"/>
                    <a:gd name="connsiteX159" fmla="*/ 157087 w 172731"/>
                    <a:gd name="connsiteY159" fmla="*/ 52797 h 881905"/>
                    <a:gd name="connsiteX160" fmla="*/ 153177 w 172731"/>
                    <a:gd name="connsiteY160" fmla="*/ 65833 h 881905"/>
                    <a:gd name="connsiteX161" fmla="*/ 149918 w 172731"/>
                    <a:gd name="connsiteY161" fmla="*/ 64530 h 881905"/>
                    <a:gd name="connsiteX162" fmla="*/ 157739 w 172731"/>
                    <a:gd name="connsiteY162" fmla="*/ 38457 h 881905"/>
                    <a:gd name="connsiteX163" fmla="*/ 161650 w 172731"/>
                    <a:gd name="connsiteY163" fmla="*/ 25421 h 881905"/>
                    <a:gd name="connsiteX164" fmla="*/ 164909 w 172731"/>
                    <a:gd name="connsiteY164" fmla="*/ 26724 h 881905"/>
                    <a:gd name="connsiteX165" fmla="*/ 160998 w 172731"/>
                    <a:gd name="connsiteY165" fmla="*/ 39761 h 881905"/>
                    <a:gd name="connsiteX166" fmla="*/ 157739 w 172731"/>
                    <a:gd name="connsiteY166" fmla="*/ 38457 h 881905"/>
                    <a:gd name="connsiteX167" fmla="*/ 165561 w 172731"/>
                    <a:gd name="connsiteY167" fmla="*/ 13036 h 881905"/>
                    <a:gd name="connsiteX168" fmla="*/ 169472 w 172731"/>
                    <a:gd name="connsiteY168" fmla="*/ 0 h 881905"/>
                    <a:gd name="connsiteX169" fmla="*/ 172731 w 172731"/>
                    <a:gd name="connsiteY169" fmla="*/ 1304 h 881905"/>
                    <a:gd name="connsiteX170" fmla="*/ 168820 w 172731"/>
                    <a:gd name="connsiteY170" fmla="*/ 14340 h 881905"/>
                    <a:gd name="connsiteX171" fmla="*/ 165561 w 172731"/>
                    <a:gd name="connsiteY171" fmla="*/ 13036 h 8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172731" h="881905">
                      <a:moveTo>
                        <a:pt x="0" y="881906"/>
                      </a:moveTo>
                      <a:lnTo>
                        <a:pt x="1304" y="868870"/>
                      </a:lnTo>
                      <a:lnTo>
                        <a:pt x="4563" y="868870"/>
                      </a:lnTo>
                      <a:lnTo>
                        <a:pt x="3259" y="881906"/>
                      </a:lnTo>
                      <a:lnTo>
                        <a:pt x="0" y="881906"/>
                      </a:lnTo>
                      <a:close/>
                      <a:moveTo>
                        <a:pt x="1955" y="855182"/>
                      </a:moveTo>
                      <a:lnTo>
                        <a:pt x="2607" y="842145"/>
                      </a:lnTo>
                      <a:lnTo>
                        <a:pt x="5866" y="842145"/>
                      </a:lnTo>
                      <a:lnTo>
                        <a:pt x="4563" y="855833"/>
                      </a:lnTo>
                      <a:lnTo>
                        <a:pt x="1955" y="855182"/>
                      </a:lnTo>
                      <a:close/>
                      <a:moveTo>
                        <a:pt x="3911" y="828457"/>
                      </a:moveTo>
                      <a:lnTo>
                        <a:pt x="5215" y="814769"/>
                      </a:lnTo>
                      <a:lnTo>
                        <a:pt x="8474" y="814769"/>
                      </a:lnTo>
                      <a:lnTo>
                        <a:pt x="7170" y="828457"/>
                      </a:lnTo>
                      <a:lnTo>
                        <a:pt x="3911" y="828457"/>
                      </a:lnTo>
                      <a:close/>
                      <a:moveTo>
                        <a:pt x="5866" y="801733"/>
                      </a:moveTo>
                      <a:lnTo>
                        <a:pt x="7170" y="788045"/>
                      </a:lnTo>
                      <a:lnTo>
                        <a:pt x="10429" y="788045"/>
                      </a:lnTo>
                      <a:lnTo>
                        <a:pt x="9125" y="801733"/>
                      </a:lnTo>
                      <a:lnTo>
                        <a:pt x="5866" y="801733"/>
                      </a:lnTo>
                      <a:close/>
                      <a:moveTo>
                        <a:pt x="7822" y="774357"/>
                      </a:moveTo>
                      <a:lnTo>
                        <a:pt x="9125" y="760668"/>
                      </a:lnTo>
                      <a:lnTo>
                        <a:pt x="12385" y="760668"/>
                      </a:lnTo>
                      <a:lnTo>
                        <a:pt x="11081" y="774357"/>
                      </a:lnTo>
                      <a:lnTo>
                        <a:pt x="7822" y="774357"/>
                      </a:lnTo>
                      <a:close/>
                      <a:moveTo>
                        <a:pt x="9777" y="747632"/>
                      </a:moveTo>
                      <a:lnTo>
                        <a:pt x="11081" y="733944"/>
                      </a:lnTo>
                      <a:lnTo>
                        <a:pt x="14340" y="733944"/>
                      </a:lnTo>
                      <a:lnTo>
                        <a:pt x="13036" y="747632"/>
                      </a:lnTo>
                      <a:lnTo>
                        <a:pt x="9777" y="747632"/>
                      </a:lnTo>
                      <a:close/>
                      <a:moveTo>
                        <a:pt x="11733" y="720908"/>
                      </a:moveTo>
                      <a:lnTo>
                        <a:pt x="13036" y="707219"/>
                      </a:lnTo>
                      <a:lnTo>
                        <a:pt x="16295" y="707219"/>
                      </a:lnTo>
                      <a:lnTo>
                        <a:pt x="14992" y="720908"/>
                      </a:lnTo>
                      <a:lnTo>
                        <a:pt x="11733" y="720908"/>
                      </a:lnTo>
                      <a:close/>
                      <a:moveTo>
                        <a:pt x="14340" y="694183"/>
                      </a:moveTo>
                      <a:lnTo>
                        <a:pt x="15644" y="680495"/>
                      </a:lnTo>
                      <a:lnTo>
                        <a:pt x="18903" y="680495"/>
                      </a:lnTo>
                      <a:lnTo>
                        <a:pt x="17599" y="694183"/>
                      </a:lnTo>
                      <a:lnTo>
                        <a:pt x="14340" y="694183"/>
                      </a:lnTo>
                      <a:close/>
                      <a:moveTo>
                        <a:pt x="16295" y="666807"/>
                      </a:moveTo>
                      <a:lnTo>
                        <a:pt x="17599" y="653119"/>
                      </a:lnTo>
                      <a:lnTo>
                        <a:pt x="20858" y="653119"/>
                      </a:lnTo>
                      <a:lnTo>
                        <a:pt x="19554" y="666807"/>
                      </a:lnTo>
                      <a:lnTo>
                        <a:pt x="16295" y="666807"/>
                      </a:lnTo>
                      <a:close/>
                      <a:moveTo>
                        <a:pt x="18251" y="640083"/>
                      </a:moveTo>
                      <a:lnTo>
                        <a:pt x="19554" y="626394"/>
                      </a:lnTo>
                      <a:lnTo>
                        <a:pt x="22814" y="626394"/>
                      </a:lnTo>
                      <a:lnTo>
                        <a:pt x="21510" y="640083"/>
                      </a:lnTo>
                      <a:lnTo>
                        <a:pt x="18251" y="640083"/>
                      </a:lnTo>
                      <a:close/>
                      <a:moveTo>
                        <a:pt x="20206" y="613358"/>
                      </a:moveTo>
                      <a:lnTo>
                        <a:pt x="21510" y="599670"/>
                      </a:lnTo>
                      <a:lnTo>
                        <a:pt x="24769" y="599670"/>
                      </a:lnTo>
                      <a:lnTo>
                        <a:pt x="23465" y="613358"/>
                      </a:lnTo>
                      <a:lnTo>
                        <a:pt x="20206" y="613358"/>
                      </a:lnTo>
                      <a:close/>
                      <a:moveTo>
                        <a:pt x="22162" y="586634"/>
                      </a:moveTo>
                      <a:lnTo>
                        <a:pt x="23465" y="572946"/>
                      </a:lnTo>
                      <a:lnTo>
                        <a:pt x="26724" y="572946"/>
                      </a:lnTo>
                      <a:lnTo>
                        <a:pt x="25421" y="586634"/>
                      </a:lnTo>
                      <a:lnTo>
                        <a:pt x="22162" y="586634"/>
                      </a:lnTo>
                      <a:close/>
                      <a:moveTo>
                        <a:pt x="24117" y="559257"/>
                      </a:moveTo>
                      <a:lnTo>
                        <a:pt x="25421" y="545569"/>
                      </a:lnTo>
                      <a:lnTo>
                        <a:pt x="28680" y="545569"/>
                      </a:lnTo>
                      <a:lnTo>
                        <a:pt x="27376" y="559257"/>
                      </a:lnTo>
                      <a:lnTo>
                        <a:pt x="24117" y="559257"/>
                      </a:lnTo>
                      <a:close/>
                      <a:moveTo>
                        <a:pt x="26073" y="532533"/>
                      </a:moveTo>
                      <a:lnTo>
                        <a:pt x="27376" y="518845"/>
                      </a:lnTo>
                      <a:lnTo>
                        <a:pt x="30635" y="518845"/>
                      </a:lnTo>
                      <a:lnTo>
                        <a:pt x="29332" y="532533"/>
                      </a:lnTo>
                      <a:lnTo>
                        <a:pt x="26073" y="532533"/>
                      </a:lnTo>
                      <a:close/>
                      <a:moveTo>
                        <a:pt x="28028" y="505809"/>
                      </a:moveTo>
                      <a:lnTo>
                        <a:pt x="29332" y="492120"/>
                      </a:lnTo>
                      <a:lnTo>
                        <a:pt x="32591" y="492120"/>
                      </a:lnTo>
                      <a:lnTo>
                        <a:pt x="31287" y="505809"/>
                      </a:lnTo>
                      <a:lnTo>
                        <a:pt x="28028" y="505809"/>
                      </a:lnTo>
                      <a:close/>
                      <a:moveTo>
                        <a:pt x="30635" y="479084"/>
                      </a:moveTo>
                      <a:lnTo>
                        <a:pt x="31939" y="465396"/>
                      </a:lnTo>
                      <a:lnTo>
                        <a:pt x="35198" y="465396"/>
                      </a:lnTo>
                      <a:lnTo>
                        <a:pt x="33894" y="479084"/>
                      </a:lnTo>
                      <a:lnTo>
                        <a:pt x="30635" y="479084"/>
                      </a:lnTo>
                      <a:close/>
                      <a:moveTo>
                        <a:pt x="32591" y="451708"/>
                      </a:moveTo>
                      <a:lnTo>
                        <a:pt x="32591" y="447797"/>
                      </a:lnTo>
                      <a:lnTo>
                        <a:pt x="35198" y="438672"/>
                      </a:lnTo>
                      <a:lnTo>
                        <a:pt x="38457" y="439975"/>
                      </a:lnTo>
                      <a:lnTo>
                        <a:pt x="35850" y="448449"/>
                      </a:lnTo>
                      <a:lnTo>
                        <a:pt x="35850" y="452360"/>
                      </a:lnTo>
                      <a:lnTo>
                        <a:pt x="32591" y="451708"/>
                      </a:lnTo>
                      <a:close/>
                      <a:moveTo>
                        <a:pt x="39761" y="425635"/>
                      </a:moveTo>
                      <a:lnTo>
                        <a:pt x="43672" y="412599"/>
                      </a:lnTo>
                      <a:lnTo>
                        <a:pt x="46931" y="413903"/>
                      </a:lnTo>
                      <a:lnTo>
                        <a:pt x="43020" y="426939"/>
                      </a:lnTo>
                      <a:lnTo>
                        <a:pt x="39761" y="425635"/>
                      </a:lnTo>
                      <a:close/>
                      <a:moveTo>
                        <a:pt x="47583" y="399563"/>
                      </a:moveTo>
                      <a:lnTo>
                        <a:pt x="51493" y="386526"/>
                      </a:lnTo>
                      <a:lnTo>
                        <a:pt x="54752" y="387830"/>
                      </a:lnTo>
                      <a:lnTo>
                        <a:pt x="50842" y="400866"/>
                      </a:lnTo>
                      <a:lnTo>
                        <a:pt x="47583" y="399563"/>
                      </a:lnTo>
                      <a:close/>
                      <a:moveTo>
                        <a:pt x="55404" y="374142"/>
                      </a:moveTo>
                      <a:lnTo>
                        <a:pt x="59315" y="361106"/>
                      </a:lnTo>
                      <a:lnTo>
                        <a:pt x="62574" y="362409"/>
                      </a:lnTo>
                      <a:lnTo>
                        <a:pt x="58663" y="375446"/>
                      </a:lnTo>
                      <a:lnTo>
                        <a:pt x="55404" y="374142"/>
                      </a:lnTo>
                      <a:close/>
                      <a:moveTo>
                        <a:pt x="63226" y="348069"/>
                      </a:moveTo>
                      <a:lnTo>
                        <a:pt x="67137" y="335033"/>
                      </a:lnTo>
                      <a:lnTo>
                        <a:pt x="70396" y="336337"/>
                      </a:lnTo>
                      <a:lnTo>
                        <a:pt x="66485" y="349373"/>
                      </a:lnTo>
                      <a:lnTo>
                        <a:pt x="63226" y="348069"/>
                      </a:lnTo>
                      <a:close/>
                      <a:moveTo>
                        <a:pt x="71048" y="322649"/>
                      </a:moveTo>
                      <a:lnTo>
                        <a:pt x="74959" y="309612"/>
                      </a:lnTo>
                      <a:lnTo>
                        <a:pt x="78218" y="310916"/>
                      </a:lnTo>
                      <a:lnTo>
                        <a:pt x="74307" y="323952"/>
                      </a:lnTo>
                      <a:lnTo>
                        <a:pt x="71048" y="322649"/>
                      </a:lnTo>
                      <a:close/>
                      <a:moveTo>
                        <a:pt x="78870" y="296576"/>
                      </a:moveTo>
                      <a:lnTo>
                        <a:pt x="82781" y="283540"/>
                      </a:lnTo>
                      <a:lnTo>
                        <a:pt x="86040" y="284843"/>
                      </a:lnTo>
                      <a:lnTo>
                        <a:pt x="82129" y="297880"/>
                      </a:lnTo>
                      <a:lnTo>
                        <a:pt x="78870" y="296576"/>
                      </a:lnTo>
                      <a:close/>
                      <a:moveTo>
                        <a:pt x="86691" y="270503"/>
                      </a:moveTo>
                      <a:lnTo>
                        <a:pt x="90602" y="257467"/>
                      </a:lnTo>
                      <a:lnTo>
                        <a:pt x="93861" y="258771"/>
                      </a:lnTo>
                      <a:lnTo>
                        <a:pt x="89951" y="271807"/>
                      </a:lnTo>
                      <a:lnTo>
                        <a:pt x="86691" y="270503"/>
                      </a:lnTo>
                      <a:close/>
                      <a:moveTo>
                        <a:pt x="94513" y="245082"/>
                      </a:moveTo>
                      <a:lnTo>
                        <a:pt x="98424" y="232046"/>
                      </a:lnTo>
                      <a:lnTo>
                        <a:pt x="101683" y="233350"/>
                      </a:lnTo>
                      <a:lnTo>
                        <a:pt x="97772" y="246386"/>
                      </a:lnTo>
                      <a:lnTo>
                        <a:pt x="94513" y="245082"/>
                      </a:lnTo>
                      <a:close/>
                      <a:moveTo>
                        <a:pt x="102335" y="219010"/>
                      </a:moveTo>
                      <a:lnTo>
                        <a:pt x="106246" y="205974"/>
                      </a:lnTo>
                      <a:lnTo>
                        <a:pt x="109505" y="207277"/>
                      </a:lnTo>
                      <a:lnTo>
                        <a:pt x="105594" y="220314"/>
                      </a:lnTo>
                      <a:lnTo>
                        <a:pt x="102335" y="219010"/>
                      </a:lnTo>
                      <a:close/>
                      <a:moveTo>
                        <a:pt x="110157" y="193589"/>
                      </a:moveTo>
                      <a:lnTo>
                        <a:pt x="114068" y="180553"/>
                      </a:lnTo>
                      <a:lnTo>
                        <a:pt x="117327" y="181856"/>
                      </a:lnTo>
                      <a:lnTo>
                        <a:pt x="113416" y="194893"/>
                      </a:lnTo>
                      <a:lnTo>
                        <a:pt x="110157" y="193589"/>
                      </a:lnTo>
                      <a:close/>
                      <a:moveTo>
                        <a:pt x="118630" y="167516"/>
                      </a:moveTo>
                      <a:lnTo>
                        <a:pt x="122541" y="154480"/>
                      </a:lnTo>
                      <a:lnTo>
                        <a:pt x="125800" y="155784"/>
                      </a:lnTo>
                      <a:lnTo>
                        <a:pt x="121889" y="168820"/>
                      </a:lnTo>
                      <a:lnTo>
                        <a:pt x="118630" y="167516"/>
                      </a:lnTo>
                      <a:close/>
                      <a:moveTo>
                        <a:pt x="126452" y="141444"/>
                      </a:moveTo>
                      <a:lnTo>
                        <a:pt x="130363" y="128408"/>
                      </a:lnTo>
                      <a:lnTo>
                        <a:pt x="133622" y="129711"/>
                      </a:lnTo>
                      <a:lnTo>
                        <a:pt x="129711" y="142747"/>
                      </a:lnTo>
                      <a:lnTo>
                        <a:pt x="126452" y="141444"/>
                      </a:lnTo>
                      <a:close/>
                      <a:moveTo>
                        <a:pt x="134274" y="116023"/>
                      </a:moveTo>
                      <a:lnTo>
                        <a:pt x="138185" y="102987"/>
                      </a:lnTo>
                      <a:lnTo>
                        <a:pt x="141444" y="104290"/>
                      </a:lnTo>
                      <a:lnTo>
                        <a:pt x="137533" y="117327"/>
                      </a:lnTo>
                      <a:lnTo>
                        <a:pt x="134274" y="116023"/>
                      </a:lnTo>
                      <a:close/>
                      <a:moveTo>
                        <a:pt x="142096" y="89951"/>
                      </a:moveTo>
                      <a:lnTo>
                        <a:pt x="146007" y="76914"/>
                      </a:lnTo>
                      <a:lnTo>
                        <a:pt x="149266" y="78218"/>
                      </a:lnTo>
                      <a:lnTo>
                        <a:pt x="145355" y="91254"/>
                      </a:lnTo>
                      <a:lnTo>
                        <a:pt x="142096" y="89951"/>
                      </a:lnTo>
                      <a:close/>
                      <a:moveTo>
                        <a:pt x="149918" y="64530"/>
                      </a:moveTo>
                      <a:lnTo>
                        <a:pt x="153828" y="51493"/>
                      </a:lnTo>
                      <a:lnTo>
                        <a:pt x="157087" y="52797"/>
                      </a:lnTo>
                      <a:lnTo>
                        <a:pt x="153177" y="65833"/>
                      </a:lnTo>
                      <a:lnTo>
                        <a:pt x="149918" y="64530"/>
                      </a:lnTo>
                      <a:close/>
                      <a:moveTo>
                        <a:pt x="157739" y="38457"/>
                      </a:moveTo>
                      <a:lnTo>
                        <a:pt x="161650" y="25421"/>
                      </a:lnTo>
                      <a:lnTo>
                        <a:pt x="164909" y="26724"/>
                      </a:lnTo>
                      <a:lnTo>
                        <a:pt x="160998" y="39761"/>
                      </a:lnTo>
                      <a:lnTo>
                        <a:pt x="157739" y="38457"/>
                      </a:lnTo>
                      <a:close/>
                      <a:moveTo>
                        <a:pt x="165561" y="13036"/>
                      </a:moveTo>
                      <a:lnTo>
                        <a:pt x="169472" y="0"/>
                      </a:lnTo>
                      <a:lnTo>
                        <a:pt x="172731" y="1304"/>
                      </a:lnTo>
                      <a:lnTo>
                        <a:pt x="168820" y="14340"/>
                      </a:lnTo>
                      <a:lnTo>
                        <a:pt x="165561" y="13036"/>
                      </a:lnTo>
                      <a:close/>
                    </a:path>
                  </a:pathLst>
                </a:custGeom>
                <a:solidFill>
                  <a:srgbClr val="994427"/>
                </a:solidFill>
                <a:ln w="6482" cap="flat">
                  <a:noFill/>
                  <a:prstDash val="solid"/>
                  <a:miter/>
                </a:ln>
              </p:spPr>
              <p:txBody>
                <a:bodyPr rtlCol="0" anchor="ctr"/>
                <a:lstStyle/>
                <a:p>
                  <a:endParaRPr lang="en-BE">
                    <a:latin typeface="Trebuchet MS" panose="020B0603020202020204" pitchFamily="34" charset="0"/>
                  </a:endParaRPr>
                </a:p>
              </p:txBody>
            </p:sp>
            <p:sp>
              <p:nvSpPr>
                <p:cNvPr id="276" name="Forme libre : forme 275">
                  <a:extLst>
                    <a:ext uri="{FF2B5EF4-FFF2-40B4-BE49-F238E27FC236}">
                      <a16:creationId xmlns:a16="http://schemas.microsoft.com/office/drawing/2014/main" id="{220AC72A-F076-4BAF-B4A4-2D987092F387}"/>
                    </a:ext>
                  </a:extLst>
                </p:cNvPr>
                <p:cNvSpPr/>
                <p:nvPr/>
              </p:nvSpPr>
              <p:spPr>
                <a:xfrm>
                  <a:off x="2453638" y="3782025"/>
                  <a:ext cx="113415" cy="40412"/>
                </a:xfrm>
                <a:custGeom>
                  <a:avLst/>
                  <a:gdLst>
                    <a:gd name="connsiteX0" fmla="*/ 103639 w 113415"/>
                    <a:gd name="connsiteY0" fmla="*/ 40413 h 40412"/>
                    <a:gd name="connsiteX1" fmla="*/ 113416 w 113415"/>
                    <a:gd name="connsiteY1" fmla="*/ 39761 h 40412"/>
                    <a:gd name="connsiteX2" fmla="*/ 113416 w 113415"/>
                    <a:gd name="connsiteY2" fmla="*/ 36502 h 40412"/>
                    <a:gd name="connsiteX3" fmla="*/ 3259 w 113415"/>
                    <a:gd name="connsiteY3" fmla="*/ 0 h 40412"/>
                    <a:gd name="connsiteX4" fmla="*/ 0 w 113415"/>
                    <a:gd name="connsiteY4" fmla="*/ 1955 h 40412"/>
                    <a:gd name="connsiteX5" fmla="*/ 103639 w 113415"/>
                    <a:gd name="connsiteY5" fmla="*/ 40413 h 4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415" h="40412">
                      <a:moveTo>
                        <a:pt x="103639" y="40413"/>
                      </a:moveTo>
                      <a:cubicBezTo>
                        <a:pt x="106898" y="40413"/>
                        <a:pt x="110157" y="40413"/>
                        <a:pt x="113416" y="39761"/>
                      </a:cubicBezTo>
                      <a:lnTo>
                        <a:pt x="113416" y="36502"/>
                      </a:lnTo>
                      <a:cubicBezTo>
                        <a:pt x="63226" y="40413"/>
                        <a:pt x="10429" y="13036"/>
                        <a:pt x="3259" y="0"/>
                      </a:cubicBezTo>
                      <a:lnTo>
                        <a:pt x="0" y="1955"/>
                      </a:lnTo>
                      <a:cubicBezTo>
                        <a:pt x="7170" y="13688"/>
                        <a:pt x="54101" y="40413"/>
                        <a:pt x="103639" y="40413"/>
                      </a:cubicBezTo>
                      <a:close/>
                    </a:path>
                  </a:pathLst>
                </a:custGeom>
                <a:solidFill>
                  <a:srgbClr val="994427"/>
                </a:solidFill>
                <a:ln w="6482" cap="flat">
                  <a:noFill/>
                  <a:prstDash val="solid"/>
                  <a:miter/>
                </a:ln>
              </p:spPr>
              <p:txBody>
                <a:bodyPr rtlCol="0" anchor="ctr"/>
                <a:lstStyle/>
                <a:p>
                  <a:endParaRPr lang="en-BE">
                    <a:latin typeface="Trebuchet MS" panose="020B0603020202020204" pitchFamily="34" charset="0"/>
                  </a:endParaRPr>
                </a:p>
              </p:txBody>
            </p:sp>
            <p:sp>
              <p:nvSpPr>
                <p:cNvPr id="277" name="Forme libre : forme 276">
                  <a:extLst>
                    <a:ext uri="{FF2B5EF4-FFF2-40B4-BE49-F238E27FC236}">
                      <a16:creationId xmlns:a16="http://schemas.microsoft.com/office/drawing/2014/main" id="{E7BD86E6-EF5C-4A14-9067-FE8C999B4DD6}"/>
                    </a:ext>
                  </a:extLst>
                </p:cNvPr>
                <p:cNvSpPr/>
                <p:nvPr/>
              </p:nvSpPr>
              <p:spPr>
                <a:xfrm rot="-2580867">
                  <a:off x="2166200" y="3794891"/>
                  <a:ext cx="46931" cy="3259"/>
                </a:xfrm>
                <a:custGeom>
                  <a:avLst/>
                  <a:gdLst>
                    <a:gd name="connsiteX0" fmla="*/ 0 w 46931"/>
                    <a:gd name="connsiteY0" fmla="*/ 0 h 3259"/>
                    <a:gd name="connsiteX1" fmla="*/ 46932 w 46931"/>
                    <a:gd name="connsiteY1" fmla="*/ 0 h 3259"/>
                    <a:gd name="connsiteX2" fmla="*/ 46932 w 46931"/>
                    <a:gd name="connsiteY2" fmla="*/ 3259 h 3259"/>
                    <a:gd name="connsiteX3" fmla="*/ 0 w 46931"/>
                    <a:gd name="connsiteY3" fmla="*/ 3259 h 3259"/>
                  </a:gdLst>
                  <a:ahLst/>
                  <a:cxnLst>
                    <a:cxn ang="0">
                      <a:pos x="connsiteX0" y="connsiteY0"/>
                    </a:cxn>
                    <a:cxn ang="0">
                      <a:pos x="connsiteX1" y="connsiteY1"/>
                    </a:cxn>
                    <a:cxn ang="0">
                      <a:pos x="connsiteX2" y="connsiteY2"/>
                    </a:cxn>
                    <a:cxn ang="0">
                      <a:pos x="connsiteX3" y="connsiteY3"/>
                    </a:cxn>
                  </a:cxnLst>
                  <a:rect l="l" t="t" r="r" b="b"/>
                  <a:pathLst>
                    <a:path w="46931" h="3259">
                      <a:moveTo>
                        <a:pt x="0" y="0"/>
                      </a:moveTo>
                      <a:lnTo>
                        <a:pt x="46932" y="0"/>
                      </a:lnTo>
                      <a:lnTo>
                        <a:pt x="46932" y="3259"/>
                      </a:lnTo>
                      <a:lnTo>
                        <a:pt x="0" y="3259"/>
                      </a:lnTo>
                      <a:close/>
                    </a:path>
                  </a:pathLst>
                </a:custGeom>
                <a:solidFill>
                  <a:srgbClr val="994427"/>
                </a:solidFill>
                <a:ln w="6482" cap="flat">
                  <a:noFill/>
                  <a:prstDash val="solid"/>
                  <a:miter/>
                </a:ln>
              </p:spPr>
              <p:txBody>
                <a:bodyPr rtlCol="0" anchor="ctr"/>
                <a:lstStyle/>
                <a:p>
                  <a:endParaRPr lang="en-BE">
                    <a:latin typeface="Trebuchet MS" panose="020B0603020202020204" pitchFamily="34" charset="0"/>
                  </a:endParaRPr>
                </a:p>
              </p:txBody>
            </p:sp>
          </p:grpSp>
        </p:grpSp>
        <p:sp>
          <p:nvSpPr>
            <p:cNvPr id="169" name="Forme libre : forme 168">
              <a:extLst>
                <a:ext uri="{FF2B5EF4-FFF2-40B4-BE49-F238E27FC236}">
                  <a16:creationId xmlns:a16="http://schemas.microsoft.com/office/drawing/2014/main" id="{5570DE1E-94E1-4703-811E-E8EB978D1796}"/>
                </a:ext>
              </a:extLst>
            </p:cNvPr>
            <p:cNvSpPr/>
            <p:nvPr/>
          </p:nvSpPr>
          <p:spPr>
            <a:xfrm>
              <a:off x="2129800" y="3003758"/>
              <a:ext cx="467123" cy="300486"/>
            </a:xfrm>
            <a:custGeom>
              <a:avLst/>
              <a:gdLst>
                <a:gd name="connsiteX0" fmla="*/ 414441 w 467123"/>
                <a:gd name="connsiteY0" fmla="*/ 42368 h 300486"/>
                <a:gd name="connsiteX1" fmla="*/ 304936 w 467123"/>
                <a:gd name="connsiteY1" fmla="*/ 0 h 300486"/>
                <a:gd name="connsiteX2" fmla="*/ 233888 w 467123"/>
                <a:gd name="connsiteY2" fmla="*/ 0 h 300486"/>
                <a:gd name="connsiteX3" fmla="*/ 233888 w 467123"/>
                <a:gd name="connsiteY3" fmla="*/ 0 h 300486"/>
                <a:gd name="connsiteX4" fmla="*/ 162188 w 467123"/>
                <a:gd name="connsiteY4" fmla="*/ 0 h 300486"/>
                <a:gd name="connsiteX5" fmla="*/ 52683 w 467123"/>
                <a:gd name="connsiteY5" fmla="*/ 42368 h 300486"/>
                <a:gd name="connsiteX6" fmla="*/ 30521 w 467123"/>
                <a:gd name="connsiteY6" fmla="*/ 300487 h 300486"/>
                <a:gd name="connsiteX7" fmla="*/ 436602 w 467123"/>
                <a:gd name="connsiteY7" fmla="*/ 300487 h 300486"/>
                <a:gd name="connsiteX8" fmla="*/ 414441 w 467123"/>
                <a:gd name="connsiteY8" fmla="*/ 42368 h 30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123" h="300486">
                  <a:moveTo>
                    <a:pt x="414441" y="42368"/>
                  </a:moveTo>
                  <a:cubicBezTo>
                    <a:pt x="327749" y="9125"/>
                    <a:pt x="304936" y="0"/>
                    <a:pt x="304936" y="0"/>
                  </a:cubicBezTo>
                  <a:lnTo>
                    <a:pt x="233888" y="0"/>
                  </a:lnTo>
                  <a:lnTo>
                    <a:pt x="233888" y="0"/>
                  </a:lnTo>
                  <a:lnTo>
                    <a:pt x="162188" y="0"/>
                  </a:lnTo>
                  <a:cubicBezTo>
                    <a:pt x="162188" y="0"/>
                    <a:pt x="139375" y="9125"/>
                    <a:pt x="52683" y="42368"/>
                  </a:cubicBezTo>
                  <a:cubicBezTo>
                    <a:pt x="-34008" y="75611"/>
                    <a:pt x="7056" y="265941"/>
                    <a:pt x="30521" y="300487"/>
                  </a:cubicBezTo>
                  <a:lnTo>
                    <a:pt x="436602" y="300487"/>
                  </a:lnTo>
                  <a:cubicBezTo>
                    <a:pt x="460068" y="265941"/>
                    <a:pt x="501132" y="76262"/>
                    <a:pt x="414441" y="42368"/>
                  </a:cubicBezTo>
                  <a:close/>
                </a:path>
              </a:pathLst>
            </a:custGeom>
            <a:solidFill>
              <a:srgbClr val="FB9B67"/>
            </a:solidFill>
            <a:ln w="6482" cap="flat">
              <a:noFill/>
              <a:prstDash val="solid"/>
              <a:miter/>
            </a:ln>
          </p:spPr>
          <p:txBody>
            <a:bodyPr rtlCol="0" anchor="ctr"/>
            <a:lstStyle/>
            <a:p>
              <a:endParaRPr lang="en-BE">
                <a:latin typeface="Trebuchet MS" panose="020B0603020202020204" pitchFamily="34" charset="0"/>
              </a:endParaRPr>
            </a:p>
          </p:txBody>
        </p:sp>
        <p:sp>
          <p:nvSpPr>
            <p:cNvPr id="170" name="Forme libre : forme 169">
              <a:extLst>
                <a:ext uri="{FF2B5EF4-FFF2-40B4-BE49-F238E27FC236}">
                  <a16:creationId xmlns:a16="http://schemas.microsoft.com/office/drawing/2014/main" id="{8EE2E298-9253-4DBB-BFDD-0D140D9D347E}"/>
                </a:ext>
              </a:extLst>
            </p:cNvPr>
            <p:cNvSpPr/>
            <p:nvPr/>
          </p:nvSpPr>
          <p:spPr>
            <a:xfrm>
              <a:off x="2008282" y="3802231"/>
              <a:ext cx="109019" cy="250296"/>
            </a:xfrm>
            <a:custGeom>
              <a:avLst/>
              <a:gdLst>
                <a:gd name="connsiteX0" fmla="*/ 6032 w 109019"/>
                <a:gd name="connsiteY0" fmla="*/ 0 h 250296"/>
                <a:gd name="connsiteX1" fmla="*/ 166 w 109019"/>
                <a:gd name="connsiteY1" fmla="*/ 117327 h 250296"/>
                <a:gd name="connsiteX2" fmla="*/ 3425 w 109019"/>
                <a:gd name="connsiteY2" fmla="*/ 135578 h 250296"/>
                <a:gd name="connsiteX3" fmla="*/ 19069 w 109019"/>
                <a:gd name="connsiteY3" fmla="*/ 172079 h 250296"/>
                <a:gd name="connsiteX4" fmla="*/ 51008 w 109019"/>
                <a:gd name="connsiteY4" fmla="*/ 222269 h 250296"/>
                <a:gd name="connsiteX5" fmla="*/ 76429 w 109019"/>
                <a:gd name="connsiteY5" fmla="*/ 250297 h 250296"/>
                <a:gd name="connsiteX6" fmla="*/ 80991 w 109019"/>
                <a:gd name="connsiteY6" fmla="*/ 242475 h 250296"/>
                <a:gd name="connsiteX7" fmla="*/ 82295 w 109019"/>
                <a:gd name="connsiteY7" fmla="*/ 216403 h 250296"/>
                <a:gd name="connsiteX8" fmla="*/ 61437 w 109019"/>
                <a:gd name="connsiteY8" fmla="*/ 174035 h 250296"/>
                <a:gd name="connsiteX9" fmla="*/ 59481 w 109019"/>
                <a:gd name="connsiteY9" fmla="*/ 99076 h 250296"/>
                <a:gd name="connsiteX10" fmla="*/ 73821 w 109019"/>
                <a:gd name="connsiteY10" fmla="*/ 125149 h 250296"/>
                <a:gd name="connsiteX11" fmla="*/ 79688 w 109019"/>
                <a:gd name="connsiteY11" fmla="*/ 153828 h 250296"/>
                <a:gd name="connsiteX12" fmla="*/ 109019 w 109019"/>
                <a:gd name="connsiteY12" fmla="*/ 175338 h 250296"/>
                <a:gd name="connsiteX13" fmla="*/ 109019 w 109019"/>
                <a:gd name="connsiteY13" fmla="*/ 175338 h 250296"/>
                <a:gd name="connsiteX14" fmla="*/ 107716 w 109019"/>
                <a:gd name="connsiteY14" fmla="*/ 68441 h 250296"/>
                <a:gd name="connsiteX15" fmla="*/ 102501 w 109019"/>
                <a:gd name="connsiteY15" fmla="*/ 52145 h 250296"/>
                <a:gd name="connsiteX16" fmla="*/ 64696 w 109019"/>
                <a:gd name="connsiteY16" fmla="*/ 1304 h 250296"/>
                <a:gd name="connsiteX17" fmla="*/ 6032 w 109019"/>
                <a:gd name="connsiteY17" fmla="*/ 0 h 25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019" h="250296">
                  <a:moveTo>
                    <a:pt x="6032" y="0"/>
                  </a:moveTo>
                  <a:lnTo>
                    <a:pt x="166" y="117327"/>
                  </a:lnTo>
                  <a:cubicBezTo>
                    <a:pt x="-486" y="123845"/>
                    <a:pt x="818" y="129711"/>
                    <a:pt x="3425" y="135578"/>
                  </a:cubicBezTo>
                  <a:lnTo>
                    <a:pt x="19069" y="172079"/>
                  </a:lnTo>
                  <a:cubicBezTo>
                    <a:pt x="26891" y="190330"/>
                    <a:pt x="37320" y="207277"/>
                    <a:pt x="51008" y="222269"/>
                  </a:cubicBezTo>
                  <a:lnTo>
                    <a:pt x="76429" y="250297"/>
                  </a:lnTo>
                  <a:lnTo>
                    <a:pt x="80991" y="242475"/>
                  </a:lnTo>
                  <a:cubicBezTo>
                    <a:pt x="86206" y="234653"/>
                    <a:pt x="86206" y="224224"/>
                    <a:pt x="82295" y="216403"/>
                  </a:cubicBezTo>
                  <a:lnTo>
                    <a:pt x="61437" y="174035"/>
                  </a:lnTo>
                  <a:lnTo>
                    <a:pt x="59481" y="99076"/>
                  </a:lnTo>
                  <a:lnTo>
                    <a:pt x="73821" y="125149"/>
                  </a:lnTo>
                  <a:lnTo>
                    <a:pt x="79688" y="153828"/>
                  </a:lnTo>
                  <a:cubicBezTo>
                    <a:pt x="82295" y="167516"/>
                    <a:pt x="94679" y="176642"/>
                    <a:pt x="109019" y="175338"/>
                  </a:cubicBezTo>
                  <a:lnTo>
                    <a:pt x="109019" y="175338"/>
                  </a:lnTo>
                  <a:lnTo>
                    <a:pt x="107716" y="68441"/>
                  </a:lnTo>
                  <a:cubicBezTo>
                    <a:pt x="107716" y="62574"/>
                    <a:pt x="105760" y="56708"/>
                    <a:pt x="102501" y="52145"/>
                  </a:cubicBezTo>
                  <a:lnTo>
                    <a:pt x="64696" y="1304"/>
                  </a:lnTo>
                  <a:lnTo>
                    <a:pt x="6032" y="0"/>
                  </a:lnTo>
                  <a:close/>
                </a:path>
              </a:pathLst>
            </a:custGeom>
            <a:solidFill>
              <a:srgbClr val="FB9B67"/>
            </a:solidFill>
            <a:ln w="6482" cap="flat">
              <a:noFill/>
              <a:prstDash val="solid"/>
              <a:miter/>
            </a:ln>
          </p:spPr>
          <p:txBody>
            <a:bodyPr rtlCol="0" anchor="ctr"/>
            <a:lstStyle/>
            <a:p>
              <a:endParaRPr lang="en-BE">
                <a:latin typeface="Trebuchet MS" panose="020B0603020202020204" pitchFamily="34" charset="0"/>
              </a:endParaRPr>
            </a:p>
          </p:txBody>
        </p:sp>
        <p:sp>
          <p:nvSpPr>
            <p:cNvPr id="171" name="Forme libre : forme 170">
              <a:extLst>
                <a:ext uri="{FF2B5EF4-FFF2-40B4-BE49-F238E27FC236}">
                  <a16:creationId xmlns:a16="http://schemas.microsoft.com/office/drawing/2014/main" id="{EF3BE505-827E-4E4E-967C-3A8693DA0165}"/>
                </a:ext>
              </a:extLst>
            </p:cNvPr>
            <p:cNvSpPr/>
            <p:nvPr/>
          </p:nvSpPr>
          <p:spPr>
            <a:xfrm>
              <a:off x="2006366" y="3672480"/>
              <a:ext cx="76312" cy="137004"/>
            </a:xfrm>
            <a:custGeom>
              <a:avLst/>
              <a:gdLst>
                <a:gd name="connsiteX0" fmla="*/ 7948 w 76312"/>
                <a:gd name="connsiteY0" fmla="*/ 129751 h 137004"/>
                <a:gd name="connsiteX1" fmla="*/ 127 w 76312"/>
                <a:gd name="connsiteY1" fmla="*/ 31327 h 137004"/>
                <a:gd name="connsiteX2" fmla="*/ 75737 w 76312"/>
                <a:gd name="connsiteY2" fmla="*/ 31978 h 137004"/>
                <a:gd name="connsiteX3" fmla="*/ 65960 w 76312"/>
                <a:gd name="connsiteY3" fmla="*/ 131054 h 137004"/>
                <a:gd name="connsiteX4" fmla="*/ 7948 w 76312"/>
                <a:gd name="connsiteY4" fmla="*/ 129751 h 137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12" h="137004">
                  <a:moveTo>
                    <a:pt x="7948" y="129751"/>
                  </a:moveTo>
                  <a:cubicBezTo>
                    <a:pt x="7948" y="103678"/>
                    <a:pt x="4038" y="66525"/>
                    <a:pt x="127" y="31327"/>
                  </a:cubicBezTo>
                  <a:cubicBezTo>
                    <a:pt x="-3784" y="-612"/>
                    <a:pt x="84211" y="-19515"/>
                    <a:pt x="75737" y="31978"/>
                  </a:cubicBezTo>
                  <a:cubicBezTo>
                    <a:pt x="70523" y="65873"/>
                    <a:pt x="65960" y="101071"/>
                    <a:pt x="65960" y="131054"/>
                  </a:cubicBezTo>
                  <a:cubicBezTo>
                    <a:pt x="50316" y="138224"/>
                    <a:pt x="12511" y="140180"/>
                    <a:pt x="7948" y="129751"/>
                  </a:cubicBezTo>
                  <a:close/>
                </a:path>
              </a:pathLst>
            </a:custGeom>
            <a:solidFill>
              <a:srgbClr val="FB9B67"/>
            </a:solidFill>
            <a:ln w="6482" cap="flat">
              <a:noFill/>
              <a:prstDash val="solid"/>
              <a:miter/>
            </a:ln>
          </p:spPr>
          <p:txBody>
            <a:bodyPr rtlCol="0" anchor="ctr"/>
            <a:lstStyle/>
            <a:p>
              <a:endParaRPr lang="en-BE">
                <a:latin typeface="Trebuchet MS" panose="020B0603020202020204" pitchFamily="34" charset="0"/>
              </a:endParaRPr>
            </a:p>
          </p:txBody>
        </p:sp>
        <p:grpSp>
          <p:nvGrpSpPr>
            <p:cNvPr id="172" name="Graphique 63">
              <a:extLst>
                <a:ext uri="{FF2B5EF4-FFF2-40B4-BE49-F238E27FC236}">
                  <a16:creationId xmlns:a16="http://schemas.microsoft.com/office/drawing/2014/main" id="{F26B4E64-9F53-478F-B147-ABBD1D74264A}"/>
                </a:ext>
              </a:extLst>
            </p:cNvPr>
            <p:cNvGrpSpPr/>
            <p:nvPr/>
          </p:nvGrpSpPr>
          <p:grpSpPr>
            <a:xfrm>
              <a:off x="2288729" y="2896860"/>
              <a:ext cx="151221" cy="111460"/>
              <a:chOff x="2288729" y="2896860"/>
              <a:chExt cx="151221" cy="111460"/>
            </a:xfrm>
          </p:grpSpPr>
          <p:sp>
            <p:nvSpPr>
              <p:cNvPr id="265" name="Forme libre : forme 264">
                <a:extLst>
                  <a:ext uri="{FF2B5EF4-FFF2-40B4-BE49-F238E27FC236}">
                    <a16:creationId xmlns:a16="http://schemas.microsoft.com/office/drawing/2014/main" id="{7AD8D9C9-CF0A-4017-A0FB-AA018277FB46}"/>
                  </a:ext>
                </a:extLst>
              </p:cNvPr>
              <p:cNvSpPr/>
              <p:nvPr/>
            </p:nvSpPr>
            <p:spPr>
              <a:xfrm>
                <a:off x="2288729" y="2896860"/>
                <a:ext cx="151221" cy="111460"/>
              </a:xfrm>
              <a:custGeom>
                <a:avLst/>
                <a:gdLst>
                  <a:gd name="connsiteX0" fmla="*/ 0 w 151221"/>
                  <a:gd name="connsiteY0" fmla="*/ 0 h 111460"/>
                  <a:gd name="connsiteX1" fmla="*/ 151221 w 151221"/>
                  <a:gd name="connsiteY1" fmla="*/ 0 h 111460"/>
                  <a:gd name="connsiteX2" fmla="*/ 151221 w 151221"/>
                  <a:gd name="connsiteY2" fmla="*/ 111460 h 111460"/>
                  <a:gd name="connsiteX3" fmla="*/ 0 w 151221"/>
                  <a:gd name="connsiteY3" fmla="*/ 111460 h 111460"/>
                </a:gdLst>
                <a:ahLst/>
                <a:cxnLst>
                  <a:cxn ang="0">
                    <a:pos x="connsiteX0" y="connsiteY0"/>
                  </a:cxn>
                  <a:cxn ang="0">
                    <a:pos x="connsiteX1" y="connsiteY1"/>
                  </a:cxn>
                  <a:cxn ang="0">
                    <a:pos x="connsiteX2" y="connsiteY2"/>
                  </a:cxn>
                  <a:cxn ang="0">
                    <a:pos x="connsiteX3" y="connsiteY3"/>
                  </a:cxn>
                </a:cxnLst>
                <a:rect l="l" t="t" r="r" b="b"/>
                <a:pathLst>
                  <a:path w="151221" h="111460">
                    <a:moveTo>
                      <a:pt x="0" y="0"/>
                    </a:moveTo>
                    <a:lnTo>
                      <a:pt x="151221" y="0"/>
                    </a:lnTo>
                    <a:lnTo>
                      <a:pt x="151221" y="111460"/>
                    </a:lnTo>
                    <a:lnTo>
                      <a:pt x="0" y="111460"/>
                    </a:lnTo>
                    <a:close/>
                  </a:path>
                </a:pathLst>
              </a:custGeom>
              <a:solidFill>
                <a:srgbClr val="FB9B67"/>
              </a:solidFill>
              <a:ln w="6482" cap="flat">
                <a:noFill/>
                <a:prstDash val="solid"/>
                <a:miter/>
              </a:ln>
            </p:spPr>
            <p:txBody>
              <a:bodyPr rtlCol="0" anchor="ctr"/>
              <a:lstStyle/>
              <a:p>
                <a:endParaRPr lang="en-BE">
                  <a:latin typeface="Trebuchet MS" panose="020B0603020202020204" pitchFamily="34" charset="0"/>
                </a:endParaRPr>
              </a:p>
            </p:txBody>
          </p:sp>
          <p:sp>
            <p:nvSpPr>
              <p:cNvPr id="266" name="Forme libre : forme 265">
                <a:extLst>
                  <a:ext uri="{FF2B5EF4-FFF2-40B4-BE49-F238E27FC236}">
                    <a16:creationId xmlns:a16="http://schemas.microsoft.com/office/drawing/2014/main" id="{E1924795-435E-434B-BF51-0D4C76F44764}"/>
                  </a:ext>
                </a:extLst>
              </p:cNvPr>
              <p:cNvSpPr/>
              <p:nvPr/>
            </p:nvSpPr>
            <p:spPr>
              <a:xfrm>
                <a:off x="2288729" y="2896860"/>
                <a:ext cx="151221" cy="108201"/>
              </a:xfrm>
              <a:custGeom>
                <a:avLst/>
                <a:gdLst>
                  <a:gd name="connsiteX0" fmla="*/ 0 w 151221"/>
                  <a:gd name="connsiteY0" fmla="*/ 108201 h 108201"/>
                  <a:gd name="connsiteX1" fmla="*/ 151221 w 151221"/>
                  <a:gd name="connsiteY1" fmla="*/ 55404 h 108201"/>
                  <a:gd name="connsiteX2" fmla="*/ 151221 w 151221"/>
                  <a:gd name="connsiteY2" fmla="*/ 0 h 108201"/>
                  <a:gd name="connsiteX3" fmla="*/ 0 w 151221"/>
                  <a:gd name="connsiteY3" fmla="*/ 0 h 108201"/>
                </a:gdLst>
                <a:ahLst/>
                <a:cxnLst>
                  <a:cxn ang="0">
                    <a:pos x="connsiteX0" y="connsiteY0"/>
                  </a:cxn>
                  <a:cxn ang="0">
                    <a:pos x="connsiteX1" y="connsiteY1"/>
                  </a:cxn>
                  <a:cxn ang="0">
                    <a:pos x="connsiteX2" y="connsiteY2"/>
                  </a:cxn>
                  <a:cxn ang="0">
                    <a:pos x="connsiteX3" y="connsiteY3"/>
                  </a:cxn>
                </a:cxnLst>
                <a:rect l="l" t="t" r="r" b="b"/>
                <a:pathLst>
                  <a:path w="151221" h="108201">
                    <a:moveTo>
                      <a:pt x="0" y="108201"/>
                    </a:moveTo>
                    <a:lnTo>
                      <a:pt x="151221" y="55404"/>
                    </a:lnTo>
                    <a:lnTo>
                      <a:pt x="151221" y="0"/>
                    </a:lnTo>
                    <a:lnTo>
                      <a:pt x="0" y="0"/>
                    </a:lnTo>
                    <a:close/>
                  </a:path>
                </a:pathLst>
              </a:custGeom>
              <a:solidFill>
                <a:srgbClr val="F28C63"/>
              </a:solidFill>
              <a:ln w="6482" cap="flat">
                <a:noFill/>
                <a:prstDash val="solid"/>
                <a:miter/>
              </a:ln>
            </p:spPr>
            <p:txBody>
              <a:bodyPr rtlCol="0" anchor="ctr"/>
              <a:lstStyle/>
              <a:p>
                <a:endParaRPr lang="en-BE">
                  <a:latin typeface="Trebuchet MS" panose="020B0603020202020204" pitchFamily="34" charset="0"/>
                </a:endParaRPr>
              </a:p>
            </p:txBody>
          </p:sp>
          <p:sp>
            <p:nvSpPr>
              <p:cNvPr id="267" name="Forme libre : forme 266">
                <a:extLst>
                  <a:ext uri="{FF2B5EF4-FFF2-40B4-BE49-F238E27FC236}">
                    <a16:creationId xmlns:a16="http://schemas.microsoft.com/office/drawing/2014/main" id="{F494CEE7-3294-4E55-83FF-C83B368C9B47}"/>
                  </a:ext>
                </a:extLst>
              </p:cNvPr>
              <p:cNvSpPr/>
              <p:nvPr/>
            </p:nvSpPr>
            <p:spPr>
              <a:xfrm>
                <a:off x="2288729" y="2896860"/>
                <a:ext cx="151221" cy="89298"/>
              </a:xfrm>
              <a:custGeom>
                <a:avLst/>
                <a:gdLst>
                  <a:gd name="connsiteX0" fmla="*/ 0 w 151221"/>
                  <a:gd name="connsiteY0" fmla="*/ 35198 h 89298"/>
                  <a:gd name="connsiteX1" fmla="*/ 55404 w 151221"/>
                  <a:gd name="connsiteY1" fmla="*/ 89299 h 89298"/>
                  <a:gd name="connsiteX2" fmla="*/ 111460 w 151221"/>
                  <a:gd name="connsiteY2" fmla="*/ 69744 h 89298"/>
                  <a:gd name="connsiteX3" fmla="*/ 151221 w 151221"/>
                  <a:gd name="connsiteY3" fmla="*/ 31287 h 89298"/>
                  <a:gd name="connsiteX4" fmla="*/ 151221 w 151221"/>
                  <a:gd name="connsiteY4" fmla="*/ 0 h 89298"/>
                  <a:gd name="connsiteX5" fmla="*/ 0 w 151221"/>
                  <a:gd name="connsiteY5" fmla="*/ 0 h 8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21" h="89298">
                    <a:moveTo>
                      <a:pt x="0" y="35198"/>
                    </a:moveTo>
                    <a:lnTo>
                      <a:pt x="55404" y="89299"/>
                    </a:lnTo>
                    <a:lnTo>
                      <a:pt x="111460" y="69744"/>
                    </a:lnTo>
                    <a:lnTo>
                      <a:pt x="151221" y="31287"/>
                    </a:lnTo>
                    <a:lnTo>
                      <a:pt x="151221" y="0"/>
                    </a:lnTo>
                    <a:lnTo>
                      <a:pt x="0" y="0"/>
                    </a:lnTo>
                    <a:close/>
                  </a:path>
                </a:pathLst>
              </a:custGeom>
              <a:solidFill>
                <a:srgbClr val="E07F57"/>
              </a:solidFill>
              <a:ln w="6482" cap="flat">
                <a:noFill/>
                <a:prstDash val="solid"/>
                <a:miter/>
              </a:ln>
            </p:spPr>
            <p:txBody>
              <a:bodyPr rtlCol="0" anchor="ctr"/>
              <a:lstStyle/>
              <a:p>
                <a:endParaRPr lang="en-BE">
                  <a:latin typeface="Trebuchet MS" panose="020B0603020202020204" pitchFamily="34" charset="0"/>
                </a:endParaRPr>
              </a:p>
            </p:txBody>
          </p:sp>
        </p:grpSp>
        <p:sp>
          <p:nvSpPr>
            <p:cNvPr id="174" name="Forme libre : forme 173">
              <a:extLst>
                <a:ext uri="{FF2B5EF4-FFF2-40B4-BE49-F238E27FC236}">
                  <a16:creationId xmlns:a16="http://schemas.microsoft.com/office/drawing/2014/main" id="{B5E9718A-EC53-4118-8E3A-BBFA84FE1E98}"/>
                </a:ext>
              </a:extLst>
            </p:cNvPr>
            <p:cNvSpPr/>
            <p:nvPr/>
          </p:nvSpPr>
          <p:spPr>
            <a:xfrm>
              <a:off x="2269175" y="2685020"/>
              <a:ext cx="190330" cy="286146"/>
            </a:xfrm>
            <a:custGeom>
              <a:avLst/>
              <a:gdLst>
                <a:gd name="connsiteX0" fmla="*/ 95165 w 190330"/>
                <a:gd name="connsiteY0" fmla="*/ 0 h 286146"/>
                <a:gd name="connsiteX1" fmla="*/ 0 w 190330"/>
                <a:gd name="connsiteY1" fmla="*/ 92558 h 286146"/>
                <a:gd name="connsiteX2" fmla="*/ 10429 w 190330"/>
                <a:gd name="connsiteY2" fmla="*/ 204670 h 286146"/>
                <a:gd name="connsiteX3" fmla="*/ 32591 w 190330"/>
                <a:gd name="connsiteY3" fmla="*/ 248993 h 286146"/>
                <a:gd name="connsiteX4" fmla="*/ 61922 w 190330"/>
                <a:gd name="connsiteY4" fmla="*/ 277021 h 286146"/>
                <a:gd name="connsiteX5" fmla="*/ 88647 w 190330"/>
                <a:gd name="connsiteY5" fmla="*/ 286147 h 286146"/>
                <a:gd name="connsiteX6" fmla="*/ 95165 w 190330"/>
                <a:gd name="connsiteY6" fmla="*/ 286147 h 286146"/>
                <a:gd name="connsiteX7" fmla="*/ 101683 w 190330"/>
                <a:gd name="connsiteY7" fmla="*/ 286147 h 286146"/>
                <a:gd name="connsiteX8" fmla="*/ 128408 w 190330"/>
                <a:gd name="connsiteY8" fmla="*/ 277021 h 286146"/>
                <a:gd name="connsiteX9" fmla="*/ 157739 w 190330"/>
                <a:gd name="connsiteY9" fmla="*/ 248993 h 286146"/>
                <a:gd name="connsiteX10" fmla="*/ 179901 w 190330"/>
                <a:gd name="connsiteY10" fmla="*/ 204670 h 286146"/>
                <a:gd name="connsiteX11" fmla="*/ 190330 w 190330"/>
                <a:gd name="connsiteY11" fmla="*/ 92558 h 286146"/>
                <a:gd name="connsiteX12" fmla="*/ 95165 w 190330"/>
                <a:gd name="connsiteY12" fmla="*/ 0 h 28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330" h="286146">
                  <a:moveTo>
                    <a:pt x="95165" y="0"/>
                  </a:moveTo>
                  <a:cubicBezTo>
                    <a:pt x="44323" y="0"/>
                    <a:pt x="0" y="41716"/>
                    <a:pt x="0" y="92558"/>
                  </a:cubicBezTo>
                  <a:lnTo>
                    <a:pt x="10429" y="204670"/>
                  </a:lnTo>
                  <a:cubicBezTo>
                    <a:pt x="10429" y="222269"/>
                    <a:pt x="18903" y="238564"/>
                    <a:pt x="32591" y="248993"/>
                  </a:cubicBezTo>
                  <a:lnTo>
                    <a:pt x="61922" y="277021"/>
                  </a:lnTo>
                  <a:cubicBezTo>
                    <a:pt x="69744" y="282888"/>
                    <a:pt x="78870" y="286147"/>
                    <a:pt x="88647" y="286147"/>
                  </a:cubicBezTo>
                  <a:lnTo>
                    <a:pt x="95165" y="286147"/>
                  </a:lnTo>
                  <a:lnTo>
                    <a:pt x="101683" y="286147"/>
                  </a:lnTo>
                  <a:cubicBezTo>
                    <a:pt x="111460" y="286147"/>
                    <a:pt x="120586" y="282888"/>
                    <a:pt x="128408" y="277021"/>
                  </a:cubicBezTo>
                  <a:lnTo>
                    <a:pt x="157739" y="248993"/>
                  </a:lnTo>
                  <a:cubicBezTo>
                    <a:pt x="171427" y="238564"/>
                    <a:pt x="179901" y="222269"/>
                    <a:pt x="179901" y="204670"/>
                  </a:cubicBezTo>
                  <a:lnTo>
                    <a:pt x="190330" y="92558"/>
                  </a:lnTo>
                  <a:cubicBezTo>
                    <a:pt x="189678" y="41716"/>
                    <a:pt x="146007" y="0"/>
                    <a:pt x="95165" y="0"/>
                  </a:cubicBezTo>
                  <a:close/>
                </a:path>
              </a:pathLst>
            </a:custGeom>
            <a:solidFill>
              <a:srgbClr val="FB9B67"/>
            </a:solidFill>
            <a:ln w="6482" cap="flat">
              <a:noFill/>
              <a:prstDash val="solid"/>
              <a:miter/>
            </a:ln>
          </p:spPr>
          <p:txBody>
            <a:bodyPr rtlCol="0" anchor="ctr"/>
            <a:lstStyle/>
            <a:p>
              <a:endParaRPr lang="en-BE">
                <a:latin typeface="Trebuchet MS" panose="020B0603020202020204" pitchFamily="34" charset="0"/>
              </a:endParaRPr>
            </a:p>
          </p:txBody>
        </p:sp>
        <p:sp>
          <p:nvSpPr>
            <p:cNvPr id="175" name="Forme libre : forme 174">
              <a:extLst>
                <a:ext uri="{FF2B5EF4-FFF2-40B4-BE49-F238E27FC236}">
                  <a16:creationId xmlns:a16="http://schemas.microsoft.com/office/drawing/2014/main" id="{1A65AF83-1FE4-4ECA-A1B5-6F40DF11E02C}"/>
                </a:ext>
              </a:extLst>
            </p:cNvPr>
            <p:cNvSpPr/>
            <p:nvPr/>
          </p:nvSpPr>
          <p:spPr>
            <a:xfrm>
              <a:off x="2258010" y="2814008"/>
              <a:ext cx="26156" cy="60038"/>
            </a:xfrm>
            <a:custGeom>
              <a:avLst/>
              <a:gdLst>
                <a:gd name="connsiteX0" fmla="*/ 26156 w 26156"/>
                <a:gd name="connsiteY0" fmla="*/ 60038 h 60038"/>
                <a:gd name="connsiteX1" fmla="*/ 24201 w 26156"/>
                <a:gd name="connsiteY1" fmla="*/ 59387 h 60038"/>
                <a:gd name="connsiteX2" fmla="*/ 3343 w 26156"/>
                <a:gd name="connsiteY2" fmla="*/ 33314 h 60038"/>
                <a:gd name="connsiteX3" fmla="*/ 83 w 26156"/>
                <a:gd name="connsiteY3" fmla="*/ 7893 h 60038"/>
                <a:gd name="connsiteX4" fmla="*/ 6602 w 26156"/>
                <a:gd name="connsiteY4" fmla="*/ 71 h 60038"/>
                <a:gd name="connsiteX5" fmla="*/ 7905 w 26156"/>
                <a:gd name="connsiteY5" fmla="*/ 71 h 60038"/>
                <a:gd name="connsiteX6" fmla="*/ 20942 w 26156"/>
                <a:gd name="connsiteY6" fmla="*/ 16367 h 60038"/>
                <a:gd name="connsiteX7" fmla="*/ 26156 w 26156"/>
                <a:gd name="connsiteY7" fmla="*/ 60038 h 6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56" h="60038">
                  <a:moveTo>
                    <a:pt x="26156" y="60038"/>
                  </a:moveTo>
                  <a:lnTo>
                    <a:pt x="24201" y="59387"/>
                  </a:lnTo>
                  <a:cubicBezTo>
                    <a:pt x="13120" y="56779"/>
                    <a:pt x="4646" y="46350"/>
                    <a:pt x="3343" y="33314"/>
                  </a:cubicBezTo>
                  <a:lnTo>
                    <a:pt x="83" y="7893"/>
                  </a:lnTo>
                  <a:cubicBezTo>
                    <a:pt x="-568" y="3330"/>
                    <a:pt x="2691" y="-580"/>
                    <a:pt x="6602" y="71"/>
                  </a:cubicBezTo>
                  <a:lnTo>
                    <a:pt x="7905" y="71"/>
                  </a:lnTo>
                  <a:cubicBezTo>
                    <a:pt x="14423" y="1375"/>
                    <a:pt x="19638" y="7893"/>
                    <a:pt x="20942" y="16367"/>
                  </a:cubicBezTo>
                  <a:lnTo>
                    <a:pt x="26156" y="60038"/>
                  </a:lnTo>
                  <a:close/>
                </a:path>
              </a:pathLst>
            </a:custGeom>
            <a:solidFill>
              <a:srgbClr val="FB9B67"/>
            </a:solidFill>
            <a:ln w="6482" cap="flat">
              <a:noFill/>
              <a:prstDash val="solid"/>
              <a:miter/>
            </a:ln>
          </p:spPr>
          <p:txBody>
            <a:bodyPr rtlCol="0" anchor="ctr"/>
            <a:lstStyle/>
            <a:p>
              <a:endParaRPr lang="en-BE">
                <a:latin typeface="Trebuchet MS" panose="020B0603020202020204" pitchFamily="34" charset="0"/>
              </a:endParaRPr>
            </a:p>
          </p:txBody>
        </p:sp>
        <p:sp>
          <p:nvSpPr>
            <p:cNvPr id="176" name="Forme libre : forme 175">
              <a:extLst>
                <a:ext uri="{FF2B5EF4-FFF2-40B4-BE49-F238E27FC236}">
                  <a16:creationId xmlns:a16="http://schemas.microsoft.com/office/drawing/2014/main" id="{6FFDA2DA-5020-4617-A875-CA4FA56C9C83}"/>
                </a:ext>
              </a:extLst>
            </p:cNvPr>
            <p:cNvSpPr/>
            <p:nvPr/>
          </p:nvSpPr>
          <p:spPr>
            <a:xfrm>
              <a:off x="2442557" y="2814008"/>
              <a:ext cx="26156" cy="60038"/>
            </a:xfrm>
            <a:custGeom>
              <a:avLst/>
              <a:gdLst>
                <a:gd name="connsiteX0" fmla="*/ 0 w 26156"/>
                <a:gd name="connsiteY0" fmla="*/ 60038 h 60038"/>
                <a:gd name="connsiteX1" fmla="*/ 1955 w 26156"/>
                <a:gd name="connsiteY1" fmla="*/ 59387 h 60038"/>
                <a:gd name="connsiteX2" fmla="*/ 22814 w 26156"/>
                <a:gd name="connsiteY2" fmla="*/ 33314 h 60038"/>
                <a:gd name="connsiteX3" fmla="*/ 26073 w 26156"/>
                <a:gd name="connsiteY3" fmla="*/ 7893 h 60038"/>
                <a:gd name="connsiteX4" fmla="*/ 19554 w 26156"/>
                <a:gd name="connsiteY4" fmla="*/ 71 h 60038"/>
                <a:gd name="connsiteX5" fmla="*/ 18251 w 26156"/>
                <a:gd name="connsiteY5" fmla="*/ 71 h 60038"/>
                <a:gd name="connsiteX6" fmla="*/ 5214 w 26156"/>
                <a:gd name="connsiteY6" fmla="*/ 16367 h 60038"/>
                <a:gd name="connsiteX7" fmla="*/ 0 w 26156"/>
                <a:gd name="connsiteY7" fmla="*/ 60038 h 6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56" h="60038">
                  <a:moveTo>
                    <a:pt x="0" y="60038"/>
                  </a:moveTo>
                  <a:lnTo>
                    <a:pt x="1955" y="59387"/>
                  </a:lnTo>
                  <a:cubicBezTo>
                    <a:pt x="13036" y="56779"/>
                    <a:pt x="21510" y="46350"/>
                    <a:pt x="22814" y="33314"/>
                  </a:cubicBezTo>
                  <a:lnTo>
                    <a:pt x="26073" y="7893"/>
                  </a:lnTo>
                  <a:cubicBezTo>
                    <a:pt x="26724" y="3330"/>
                    <a:pt x="23465" y="-580"/>
                    <a:pt x="19554" y="71"/>
                  </a:cubicBezTo>
                  <a:lnTo>
                    <a:pt x="18251" y="71"/>
                  </a:lnTo>
                  <a:cubicBezTo>
                    <a:pt x="11733" y="1375"/>
                    <a:pt x="6518" y="7893"/>
                    <a:pt x="5214" y="16367"/>
                  </a:cubicBezTo>
                  <a:lnTo>
                    <a:pt x="0" y="60038"/>
                  </a:lnTo>
                  <a:close/>
                </a:path>
              </a:pathLst>
            </a:custGeom>
            <a:solidFill>
              <a:srgbClr val="FB9B67"/>
            </a:solidFill>
            <a:ln w="6482" cap="flat">
              <a:noFill/>
              <a:prstDash val="solid"/>
              <a:miter/>
            </a:ln>
          </p:spPr>
          <p:txBody>
            <a:bodyPr rtlCol="0" anchor="ctr"/>
            <a:lstStyle/>
            <a:p>
              <a:endParaRPr lang="en-BE">
                <a:latin typeface="Trebuchet MS" panose="020B0603020202020204" pitchFamily="34" charset="0"/>
              </a:endParaRPr>
            </a:p>
          </p:txBody>
        </p:sp>
        <p:grpSp>
          <p:nvGrpSpPr>
            <p:cNvPr id="177" name="Graphique 63">
              <a:extLst>
                <a:ext uri="{FF2B5EF4-FFF2-40B4-BE49-F238E27FC236}">
                  <a16:creationId xmlns:a16="http://schemas.microsoft.com/office/drawing/2014/main" id="{EBF2E694-4DDD-4137-BE78-E76ED91A224E}"/>
                </a:ext>
              </a:extLst>
            </p:cNvPr>
            <p:cNvGrpSpPr/>
            <p:nvPr/>
          </p:nvGrpSpPr>
          <p:grpSpPr>
            <a:xfrm>
              <a:off x="2338919" y="2874698"/>
              <a:ext cx="50189" cy="14991"/>
              <a:chOff x="2338919" y="2874698"/>
              <a:chExt cx="50189" cy="14991"/>
            </a:xfrm>
          </p:grpSpPr>
          <p:sp>
            <p:nvSpPr>
              <p:cNvPr id="263" name="Forme libre : forme 262">
                <a:extLst>
                  <a:ext uri="{FF2B5EF4-FFF2-40B4-BE49-F238E27FC236}">
                    <a16:creationId xmlns:a16="http://schemas.microsoft.com/office/drawing/2014/main" id="{4ECF4DB9-AD97-4E0B-9813-91BE4732A77F}"/>
                  </a:ext>
                </a:extLst>
              </p:cNvPr>
              <p:cNvSpPr/>
              <p:nvPr/>
            </p:nvSpPr>
            <p:spPr>
              <a:xfrm>
                <a:off x="2338919" y="2881868"/>
                <a:ext cx="50189" cy="7821"/>
              </a:xfrm>
              <a:custGeom>
                <a:avLst/>
                <a:gdLst>
                  <a:gd name="connsiteX0" fmla="*/ 15644 w 50189"/>
                  <a:gd name="connsiteY0" fmla="*/ 7822 h 7821"/>
                  <a:gd name="connsiteX1" fmla="*/ 34546 w 50189"/>
                  <a:gd name="connsiteY1" fmla="*/ 7822 h 7821"/>
                  <a:gd name="connsiteX2" fmla="*/ 50190 w 50189"/>
                  <a:gd name="connsiteY2" fmla="*/ 0 h 7821"/>
                  <a:gd name="connsiteX3" fmla="*/ 0 w 50189"/>
                  <a:gd name="connsiteY3" fmla="*/ 0 h 7821"/>
                </a:gdLst>
                <a:ahLst/>
                <a:cxnLst>
                  <a:cxn ang="0">
                    <a:pos x="connsiteX0" y="connsiteY0"/>
                  </a:cxn>
                  <a:cxn ang="0">
                    <a:pos x="connsiteX1" y="connsiteY1"/>
                  </a:cxn>
                  <a:cxn ang="0">
                    <a:pos x="connsiteX2" y="connsiteY2"/>
                  </a:cxn>
                  <a:cxn ang="0">
                    <a:pos x="connsiteX3" y="connsiteY3"/>
                  </a:cxn>
                </a:cxnLst>
                <a:rect l="l" t="t" r="r" b="b"/>
                <a:pathLst>
                  <a:path w="50189" h="7821">
                    <a:moveTo>
                      <a:pt x="15644" y="7822"/>
                    </a:moveTo>
                    <a:lnTo>
                      <a:pt x="34546" y="7822"/>
                    </a:lnTo>
                    <a:lnTo>
                      <a:pt x="50190" y="0"/>
                    </a:lnTo>
                    <a:lnTo>
                      <a:pt x="0" y="0"/>
                    </a:lnTo>
                    <a:close/>
                  </a:path>
                </a:pathLst>
              </a:custGeom>
              <a:solidFill>
                <a:srgbClr val="F28C63"/>
              </a:solidFill>
              <a:ln w="6482" cap="flat">
                <a:noFill/>
                <a:prstDash val="solid"/>
                <a:miter/>
              </a:ln>
            </p:spPr>
            <p:txBody>
              <a:bodyPr rtlCol="0" anchor="ctr"/>
              <a:lstStyle/>
              <a:p>
                <a:endParaRPr lang="en-BE">
                  <a:latin typeface="Trebuchet MS" panose="020B0603020202020204" pitchFamily="34" charset="0"/>
                </a:endParaRPr>
              </a:p>
            </p:txBody>
          </p:sp>
          <p:sp>
            <p:nvSpPr>
              <p:cNvPr id="264" name="Forme libre : forme 263">
                <a:extLst>
                  <a:ext uri="{FF2B5EF4-FFF2-40B4-BE49-F238E27FC236}">
                    <a16:creationId xmlns:a16="http://schemas.microsoft.com/office/drawing/2014/main" id="{D4F12675-74ED-4FD1-81DF-1961F4AC7A4F}"/>
                  </a:ext>
                </a:extLst>
              </p:cNvPr>
              <p:cNvSpPr/>
              <p:nvPr/>
            </p:nvSpPr>
            <p:spPr>
              <a:xfrm>
                <a:off x="2338919" y="2874698"/>
                <a:ext cx="50189" cy="7169"/>
              </a:xfrm>
              <a:custGeom>
                <a:avLst/>
                <a:gdLst>
                  <a:gd name="connsiteX0" fmla="*/ 36502 w 50189"/>
                  <a:gd name="connsiteY0" fmla="*/ 0 h 7169"/>
                  <a:gd name="connsiteX1" fmla="*/ 13688 w 50189"/>
                  <a:gd name="connsiteY1" fmla="*/ 0 h 7169"/>
                  <a:gd name="connsiteX2" fmla="*/ 0 w 50189"/>
                  <a:gd name="connsiteY2" fmla="*/ 7170 h 7169"/>
                  <a:gd name="connsiteX3" fmla="*/ 50190 w 50189"/>
                  <a:gd name="connsiteY3" fmla="*/ 7170 h 7169"/>
                </a:gdLst>
                <a:ahLst/>
                <a:cxnLst>
                  <a:cxn ang="0">
                    <a:pos x="connsiteX0" y="connsiteY0"/>
                  </a:cxn>
                  <a:cxn ang="0">
                    <a:pos x="connsiteX1" y="connsiteY1"/>
                  </a:cxn>
                  <a:cxn ang="0">
                    <a:pos x="connsiteX2" y="connsiteY2"/>
                  </a:cxn>
                  <a:cxn ang="0">
                    <a:pos x="connsiteX3" y="connsiteY3"/>
                  </a:cxn>
                </a:cxnLst>
                <a:rect l="l" t="t" r="r" b="b"/>
                <a:pathLst>
                  <a:path w="50189" h="7169">
                    <a:moveTo>
                      <a:pt x="36502" y="0"/>
                    </a:moveTo>
                    <a:lnTo>
                      <a:pt x="13688" y="0"/>
                    </a:lnTo>
                    <a:lnTo>
                      <a:pt x="0" y="7170"/>
                    </a:lnTo>
                    <a:lnTo>
                      <a:pt x="50190" y="7170"/>
                    </a:lnTo>
                    <a:close/>
                  </a:path>
                </a:pathLst>
              </a:custGeom>
              <a:solidFill>
                <a:srgbClr val="E07F57"/>
              </a:solidFill>
              <a:ln w="6482" cap="flat">
                <a:noFill/>
                <a:prstDash val="solid"/>
                <a:miter/>
              </a:ln>
            </p:spPr>
            <p:txBody>
              <a:bodyPr rtlCol="0" anchor="ctr"/>
              <a:lstStyle/>
              <a:p>
                <a:endParaRPr lang="en-BE">
                  <a:latin typeface="Trebuchet MS" panose="020B0603020202020204" pitchFamily="34" charset="0"/>
                </a:endParaRPr>
              </a:p>
            </p:txBody>
          </p:sp>
        </p:grpSp>
        <p:sp>
          <p:nvSpPr>
            <p:cNvPr id="178" name="Forme libre : forme 177">
              <a:extLst>
                <a:ext uri="{FF2B5EF4-FFF2-40B4-BE49-F238E27FC236}">
                  <a16:creationId xmlns:a16="http://schemas.microsoft.com/office/drawing/2014/main" id="{B5FA3151-D381-4150-AB1A-90206D91B20D}"/>
                </a:ext>
              </a:extLst>
            </p:cNvPr>
            <p:cNvSpPr/>
            <p:nvPr/>
          </p:nvSpPr>
          <p:spPr>
            <a:xfrm>
              <a:off x="2265590" y="2678502"/>
              <a:ext cx="195549" cy="181856"/>
            </a:xfrm>
            <a:custGeom>
              <a:avLst/>
              <a:gdLst>
                <a:gd name="connsiteX0" fmla="*/ 98098 w 195549"/>
                <a:gd name="connsiteY0" fmla="*/ 0 h 181856"/>
                <a:gd name="connsiteX1" fmla="*/ 98098 w 195549"/>
                <a:gd name="connsiteY1" fmla="*/ 0 h 181856"/>
                <a:gd name="connsiteX2" fmla="*/ 98098 w 195549"/>
                <a:gd name="connsiteY2" fmla="*/ 0 h 181856"/>
                <a:gd name="connsiteX3" fmla="*/ 98098 w 195549"/>
                <a:gd name="connsiteY3" fmla="*/ 0 h 181856"/>
                <a:gd name="connsiteX4" fmla="*/ 98098 w 195549"/>
                <a:gd name="connsiteY4" fmla="*/ 0 h 181856"/>
                <a:gd name="connsiteX5" fmla="*/ 325 w 195549"/>
                <a:gd name="connsiteY5" fmla="*/ 93210 h 181856"/>
                <a:gd name="connsiteX6" fmla="*/ 10754 w 195549"/>
                <a:gd name="connsiteY6" fmla="*/ 181205 h 181856"/>
                <a:gd name="connsiteX7" fmla="*/ 10754 w 195549"/>
                <a:gd name="connsiteY7" fmla="*/ 181205 h 181856"/>
                <a:gd name="connsiteX8" fmla="*/ 36175 w 195549"/>
                <a:gd name="connsiteY8" fmla="*/ 65833 h 181856"/>
                <a:gd name="connsiteX9" fmla="*/ 62900 w 195549"/>
                <a:gd name="connsiteY9" fmla="*/ 70396 h 181856"/>
                <a:gd name="connsiteX10" fmla="*/ 132644 w 195549"/>
                <a:gd name="connsiteY10" fmla="*/ 70396 h 181856"/>
                <a:gd name="connsiteX11" fmla="*/ 159368 w 195549"/>
                <a:gd name="connsiteY11" fmla="*/ 65833 h 181856"/>
                <a:gd name="connsiteX12" fmla="*/ 184789 w 195549"/>
                <a:gd name="connsiteY12" fmla="*/ 181856 h 181856"/>
                <a:gd name="connsiteX13" fmla="*/ 184789 w 195549"/>
                <a:gd name="connsiteY13" fmla="*/ 181856 h 181856"/>
                <a:gd name="connsiteX14" fmla="*/ 195218 w 195549"/>
                <a:gd name="connsiteY14" fmla="*/ 93861 h 181856"/>
                <a:gd name="connsiteX15" fmla="*/ 98098 w 195549"/>
                <a:gd name="connsiteY15" fmla="*/ 0 h 18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549" h="181856">
                  <a:moveTo>
                    <a:pt x="98098" y="0"/>
                  </a:moveTo>
                  <a:lnTo>
                    <a:pt x="98098" y="0"/>
                  </a:lnTo>
                  <a:cubicBezTo>
                    <a:pt x="98098" y="0"/>
                    <a:pt x="98098" y="0"/>
                    <a:pt x="98098" y="0"/>
                  </a:cubicBezTo>
                  <a:cubicBezTo>
                    <a:pt x="98098" y="0"/>
                    <a:pt x="98098" y="0"/>
                    <a:pt x="98098" y="0"/>
                  </a:cubicBezTo>
                  <a:lnTo>
                    <a:pt x="98098" y="0"/>
                  </a:lnTo>
                  <a:cubicBezTo>
                    <a:pt x="27702" y="0"/>
                    <a:pt x="-3586" y="48234"/>
                    <a:pt x="325" y="93210"/>
                  </a:cubicBezTo>
                  <a:cubicBezTo>
                    <a:pt x="2933" y="125800"/>
                    <a:pt x="10754" y="181205"/>
                    <a:pt x="10754" y="181205"/>
                  </a:cubicBezTo>
                  <a:lnTo>
                    <a:pt x="10754" y="181205"/>
                  </a:lnTo>
                  <a:cubicBezTo>
                    <a:pt x="12058" y="73655"/>
                    <a:pt x="29657" y="64530"/>
                    <a:pt x="36175" y="65833"/>
                  </a:cubicBezTo>
                  <a:lnTo>
                    <a:pt x="62900" y="70396"/>
                  </a:lnTo>
                  <a:cubicBezTo>
                    <a:pt x="85713" y="74307"/>
                    <a:pt x="109830" y="74307"/>
                    <a:pt x="132644" y="70396"/>
                  </a:cubicBezTo>
                  <a:lnTo>
                    <a:pt x="159368" y="65833"/>
                  </a:lnTo>
                  <a:cubicBezTo>
                    <a:pt x="165886" y="64530"/>
                    <a:pt x="181530" y="64530"/>
                    <a:pt x="184789" y="181856"/>
                  </a:cubicBezTo>
                  <a:lnTo>
                    <a:pt x="184789" y="181856"/>
                  </a:lnTo>
                  <a:cubicBezTo>
                    <a:pt x="184789" y="181856"/>
                    <a:pt x="193263" y="126452"/>
                    <a:pt x="195218" y="93861"/>
                  </a:cubicBezTo>
                  <a:cubicBezTo>
                    <a:pt x="199129" y="45627"/>
                    <a:pt x="168494" y="652"/>
                    <a:pt x="98098" y="0"/>
                  </a:cubicBezTo>
                  <a:close/>
                </a:path>
              </a:pathLst>
            </a:custGeom>
            <a:solidFill>
              <a:srgbClr val="733C30"/>
            </a:solidFill>
            <a:ln w="6482" cap="flat">
              <a:noFill/>
              <a:prstDash val="solid"/>
              <a:miter/>
            </a:ln>
          </p:spPr>
          <p:txBody>
            <a:bodyPr rtlCol="0" anchor="ctr"/>
            <a:lstStyle/>
            <a:p>
              <a:endParaRPr lang="en-BE">
                <a:latin typeface="Trebuchet MS" panose="020B0603020202020204" pitchFamily="34" charset="0"/>
              </a:endParaRPr>
            </a:p>
          </p:txBody>
        </p:sp>
        <p:grpSp>
          <p:nvGrpSpPr>
            <p:cNvPr id="179" name="Graphique 63">
              <a:extLst>
                <a:ext uri="{FF2B5EF4-FFF2-40B4-BE49-F238E27FC236}">
                  <a16:creationId xmlns:a16="http://schemas.microsoft.com/office/drawing/2014/main" id="{4D8B49E5-B2DB-414C-B048-3D482FF3E4F9}"/>
                </a:ext>
              </a:extLst>
            </p:cNvPr>
            <p:cNvGrpSpPr/>
            <p:nvPr/>
          </p:nvGrpSpPr>
          <p:grpSpPr>
            <a:xfrm>
              <a:off x="2317805" y="2900771"/>
              <a:ext cx="93069" cy="31287"/>
              <a:chOff x="2317805" y="2900771"/>
              <a:chExt cx="93069" cy="31287"/>
            </a:xfrm>
          </p:grpSpPr>
          <p:sp>
            <p:nvSpPr>
              <p:cNvPr id="254" name="Forme libre : forme 253">
                <a:extLst>
                  <a:ext uri="{FF2B5EF4-FFF2-40B4-BE49-F238E27FC236}">
                    <a16:creationId xmlns:a16="http://schemas.microsoft.com/office/drawing/2014/main" id="{6018B2F0-2EEA-4F75-9077-753A28D07BAC}"/>
                  </a:ext>
                </a:extLst>
              </p:cNvPr>
              <p:cNvSpPr/>
              <p:nvPr/>
            </p:nvSpPr>
            <p:spPr>
              <a:xfrm>
                <a:off x="2317805" y="2901423"/>
                <a:ext cx="8077" cy="5214"/>
              </a:xfrm>
              <a:custGeom>
                <a:avLst/>
                <a:gdLst>
                  <a:gd name="connsiteX0" fmla="*/ 8078 w 8077"/>
                  <a:gd name="connsiteY0" fmla="*/ 5215 h 5214"/>
                  <a:gd name="connsiteX1" fmla="*/ 2863 w 8077"/>
                  <a:gd name="connsiteY1" fmla="*/ 5215 h 5214"/>
                  <a:gd name="connsiteX2" fmla="*/ 256 w 8077"/>
                  <a:gd name="connsiteY2" fmla="*/ 3911 h 5214"/>
                  <a:gd name="connsiteX3" fmla="*/ 256 w 8077"/>
                  <a:gd name="connsiteY3" fmla="*/ 3259 h 5214"/>
                  <a:gd name="connsiteX4" fmla="*/ 1559 w 8077"/>
                  <a:gd name="connsiteY4" fmla="*/ 0 h 5214"/>
                  <a:gd name="connsiteX5" fmla="*/ 1559 w 8077"/>
                  <a:gd name="connsiteY5" fmla="*/ 0 h 5214"/>
                  <a:gd name="connsiteX6" fmla="*/ 4167 w 8077"/>
                  <a:gd name="connsiteY6" fmla="*/ 652 h 5214"/>
                  <a:gd name="connsiteX7" fmla="*/ 8078 w 8077"/>
                  <a:gd name="connsiteY7" fmla="*/ 5215 h 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77" h="5214">
                    <a:moveTo>
                      <a:pt x="8078" y="5215"/>
                    </a:moveTo>
                    <a:lnTo>
                      <a:pt x="2863" y="5215"/>
                    </a:lnTo>
                    <a:cubicBezTo>
                      <a:pt x="1559" y="5215"/>
                      <a:pt x="908" y="4563"/>
                      <a:pt x="256" y="3911"/>
                    </a:cubicBezTo>
                    <a:lnTo>
                      <a:pt x="256" y="3259"/>
                    </a:lnTo>
                    <a:cubicBezTo>
                      <a:pt x="-396" y="1955"/>
                      <a:pt x="256" y="652"/>
                      <a:pt x="1559" y="0"/>
                    </a:cubicBezTo>
                    <a:lnTo>
                      <a:pt x="1559" y="0"/>
                    </a:lnTo>
                    <a:cubicBezTo>
                      <a:pt x="2211" y="0"/>
                      <a:pt x="3515" y="0"/>
                      <a:pt x="4167" y="652"/>
                    </a:cubicBezTo>
                    <a:lnTo>
                      <a:pt x="8078" y="5215"/>
                    </a:lnTo>
                    <a:close/>
                  </a:path>
                </a:pathLst>
              </a:custGeom>
              <a:solidFill>
                <a:srgbClr val="C4735A"/>
              </a:solidFill>
              <a:ln w="6482" cap="flat">
                <a:noFill/>
                <a:prstDash val="solid"/>
                <a:miter/>
              </a:ln>
            </p:spPr>
            <p:txBody>
              <a:bodyPr rtlCol="0" anchor="ctr"/>
              <a:lstStyle/>
              <a:p>
                <a:endParaRPr lang="en-BE">
                  <a:latin typeface="Trebuchet MS" panose="020B0603020202020204" pitchFamily="34" charset="0"/>
                </a:endParaRPr>
              </a:p>
            </p:txBody>
          </p:sp>
          <p:sp>
            <p:nvSpPr>
              <p:cNvPr id="255" name="Forme libre : forme 254">
                <a:extLst>
                  <a:ext uri="{FF2B5EF4-FFF2-40B4-BE49-F238E27FC236}">
                    <a16:creationId xmlns:a16="http://schemas.microsoft.com/office/drawing/2014/main" id="{BFF533CD-ABED-455E-BBDC-A814C1E74728}"/>
                  </a:ext>
                </a:extLst>
              </p:cNvPr>
              <p:cNvSpPr/>
              <p:nvPr/>
            </p:nvSpPr>
            <p:spPr>
              <a:xfrm>
                <a:off x="2402797" y="2901423"/>
                <a:ext cx="8077" cy="5214"/>
              </a:xfrm>
              <a:custGeom>
                <a:avLst/>
                <a:gdLst>
                  <a:gd name="connsiteX0" fmla="*/ 0 w 8077"/>
                  <a:gd name="connsiteY0" fmla="*/ 5215 h 5214"/>
                  <a:gd name="connsiteX1" fmla="*/ 5215 w 8077"/>
                  <a:gd name="connsiteY1" fmla="*/ 5215 h 5214"/>
                  <a:gd name="connsiteX2" fmla="*/ 7822 w 8077"/>
                  <a:gd name="connsiteY2" fmla="*/ 3911 h 5214"/>
                  <a:gd name="connsiteX3" fmla="*/ 7822 w 8077"/>
                  <a:gd name="connsiteY3" fmla="*/ 3259 h 5214"/>
                  <a:gd name="connsiteX4" fmla="*/ 6518 w 8077"/>
                  <a:gd name="connsiteY4" fmla="*/ 0 h 5214"/>
                  <a:gd name="connsiteX5" fmla="*/ 6518 w 8077"/>
                  <a:gd name="connsiteY5" fmla="*/ 0 h 5214"/>
                  <a:gd name="connsiteX6" fmla="*/ 3911 w 8077"/>
                  <a:gd name="connsiteY6" fmla="*/ 652 h 5214"/>
                  <a:gd name="connsiteX7" fmla="*/ 0 w 8077"/>
                  <a:gd name="connsiteY7" fmla="*/ 5215 h 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77" h="5214">
                    <a:moveTo>
                      <a:pt x="0" y="5215"/>
                    </a:moveTo>
                    <a:lnTo>
                      <a:pt x="5215" y="5215"/>
                    </a:lnTo>
                    <a:cubicBezTo>
                      <a:pt x="6518" y="5215"/>
                      <a:pt x="7170" y="4563"/>
                      <a:pt x="7822" y="3911"/>
                    </a:cubicBezTo>
                    <a:lnTo>
                      <a:pt x="7822" y="3259"/>
                    </a:lnTo>
                    <a:cubicBezTo>
                      <a:pt x="8474" y="1955"/>
                      <a:pt x="7822" y="652"/>
                      <a:pt x="6518" y="0"/>
                    </a:cubicBezTo>
                    <a:lnTo>
                      <a:pt x="6518" y="0"/>
                    </a:lnTo>
                    <a:cubicBezTo>
                      <a:pt x="5866" y="0"/>
                      <a:pt x="4563" y="0"/>
                      <a:pt x="3911" y="652"/>
                    </a:cubicBezTo>
                    <a:lnTo>
                      <a:pt x="0" y="5215"/>
                    </a:lnTo>
                    <a:close/>
                  </a:path>
                </a:pathLst>
              </a:custGeom>
              <a:solidFill>
                <a:srgbClr val="C4735A"/>
              </a:solidFill>
              <a:ln w="6482" cap="flat">
                <a:noFill/>
                <a:prstDash val="solid"/>
                <a:miter/>
              </a:ln>
            </p:spPr>
            <p:txBody>
              <a:bodyPr rtlCol="0" anchor="ctr"/>
              <a:lstStyle/>
              <a:p>
                <a:endParaRPr lang="en-BE">
                  <a:latin typeface="Trebuchet MS" panose="020B0603020202020204" pitchFamily="34" charset="0"/>
                </a:endParaRPr>
              </a:p>
            </p:txBody>
          </p:sp>
          <p:sp>
            <p:nvSpPr>
              <p:cNvPr id="256" name="Forme libre : forme 255">
                <a:extLst>
                  <a:ext uri="{FF2B5EF4-FFF2-40B4-BE49-F238E27FC236}">
                    <a16:creationId xmlns:a16="http://schemas.microsoft.com/office/drawing/2014/main" id="{4413A808-F7EC-4787-BDAA-78BFCF88892E}"/>
                  </a:ext>
                </a:extLst>
              </p:cNvPr>
              <p:cNvSpPr/>
              <p:nvPr/>
            </p:nvSpPr>
            <p:spPr>
              <a:xfrm>
                <a:off x="2323927" y="2905333"/>
                <a:ext cx="23598" cy="13036"/>
              </a:xfrm>
              <a:custGeom>
                <a:avLst/>
                <a:gdLst>
                  <a:gd name="connsiteX0" fmla="*/ 0 w 23598"/>
                  <a:gd name="connsiteY0" fmla="*/ 652 h 13036"/>
                  <a:gd name="connsiteX1" fmla="*/ 8474 w 23598"/>
                  <a:gd name="connsiteY1" fmla="*/ 8474 h 13036"/>
                  <a:gd name="connsiteX2" fmla="*/ 22162 w 23598"/>
                  <a:gd name="connsiteY2" fmla="*/ 13036 h 13036"/>
                  <a:gd name="connsiteX3" fmla="*/ 23465 w 23598"/>
                  <a:gd name="connsiteY3" fmla="*/ 0 h 13036"/>
                  <a:gd name="connsiteX4" fmla="*/ 0 w 23598"/>
                  <a:gd name="connsiteY4" fmla="*/ 652 h 13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98" h="13036">
                    <a:moveTo>
                      <a:pt x="0" y="652"/>
                    </a:moveTo>
                    <a:lnTo>
                      <a:pt x="8474" y="8474"/>
                    </a:lnTo>
                    <a:lnTo>
                      <a:pt x="22162" y="13036"/>
                    </a:lnTo>
                    <a:cubicBezTo>
                      <a:pt x="22162" y="13036"/>
                      <a:pt x="24117" y="0"/>
                      <a:pt x="23465" y="0"/>
                    </a:cubicBezTo>
                    <a:cubicBezTo>
                      <a:pt x="22814" y="0"/>
                      <a:pt x="0" y="652"/>
                      <a:pt x="0" y="652"/>
                    </a:cubicBezTo>
                    <a:close/>
                  </a:path>
                </a:pathLst>
              </a:custGeom>
              <a:solidFill>
                <a:srgbClr val="965947"/>
              </a:solidFill>
              <a:ln w="6482" cap="flat">
                <a:noFill/>
                <a:prstDash val="solid"/>
                <a:miter/>
              </a:ln>
            </p:spPr>
            <p:txBody>
              <a:bodyPr rtlCol="0" anchor="ctr"/>
              <a:lstStyle/>
              <a:p>
                <a:endParaRPr lang="en-BE">
                  <a:latin typeface="Trebuchet MS" panose="020B0603020202020204" pitchFamily="34" charset="0"/>
                </a:endParaRPr>
              </a:p>
            </p:txBody>
          </p:sp>
          <p:sp>
            <p:nvSpPr>
              <p:cNvPr id="257" name="Forme libre : forme 256">
                <a:extLst>
                  <a:ext uri="{FF2B5EF4-FFF2-40B4-BE49-F238E27FC236}">
                    <a16:creationId xmlns:a16="http://schemas.microsoft.com/office/drawing/2014/main" id="{08353636-5D03-4EEF-B0C8-479050FE483E}"/>
                  </a:ext>
                </a:extLst>
              </p:cNvPr>
              <p:cNvSpPr/>
              <p:nvPr/>
            </p:nvSpPr>
            <p:spPr>
              <a:xfrm>
                <a:off x="2381154" y="2905333"/>
                <a:ext cx="23598" cy="13036"/>
              </a:xfrm>
              <a:custGeom>
                <a:avLst/>
                <a:gdLst>
                  <a:gd name="connsiteX0" fmla="*/ 23598 w 23598"/>
                  <a:gd name="connsiteY0" fmla="*/ 652 h 13036"/>
                  <a:gd name="connsiteX1" fmla="*/ 15125 w 23598"/>
                  <a:gd name="connsiteY1" fmla="*/ 8474 h 13036"/>
                  <a:gd name="connsiteX2" fmla="*/ 1437 w 23598"/>
                  <a:gd name="connsiteY2" fmla="*/ 13036 h 13036"/>
                  <a:gd name="connsiteX3" fmla="*/ 133 w 23598"/>
                  <a:gd name="connsiteY3" fmla="*/ 0 h 13036"/>
                  <a:gd name="connsiteX4" fmla="*/ 23598 w 23598"/>
                  <a:gd name="connsiteY4" fmla="*/ 652 h 13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98" h="13036">
                    <a:moveTo>
                      <a:pt x="23598" y="652"/>
                    </a:moveTo>
                    <a:lnTo>
                      <a:pt x="15125" y="8474"/>
                    </a:lnTo>
                    <a:lnTo>
                      <a:pt x="1437" y="13036"/>
                    </a:lnTo>
                    <a:cubicBezTo>
                      <a:pt x="1437" y="13036"/>
                      <a:pt x="-519" y="0"/>
                      <a:pt x="133" y="0"/>
                    </a:cubicBezTo>
                    <a:cubicBezTo>
                      <a:pt x="785" y="0"/>
                      <a:pt x="23598" y="652"/>
                      <a:pt x="23598" y="652"/>
                    </a:cubicBezTo>
                    <a:close/>
                  </a:path>
                </a:pathLst>
              </a:custGeom>
              <a:solidFill>
                <a:srgbClr val="965947"/>
              </a:solidFill>
              <a:ln w="6482" cap="flat">
                <a:noFill/>
                <a:prstDash val="solid"/>
                <a:miter/>
              </a:ln>
            </p:spPr>
            <p:txBody>
              <a:bodyPr rtlCol="0" anchor="ctr"/>
              <a:lstStyle/>
              <a:p>
                <a:endParaRPr lang="en-BE">
                  <a:latin typeface="Trebuchet MS" panose="020B0603020202020204" pitchFamily="34" charset="0"/>
                </a:endParaRPr>
              </a:p>
            </p:txBody>
          </p:sp>
          <p:sp>
            <p:nvSpPr>
              <p:cNvPr id="258" name="Forme libre : forme 257">
                <a:extLst>
                  <a:ext uri="{FF2B5EF4-FFF2-40B4-BE49-F238E27FC236}">
                    <a16:creationId xmlns:a16="http://schemas.microsoft.com/office/drawing/2014/main" id="{DADF3667-652B-482F-9302-8C59AF75481E}"/>
                  </a:ext>
                </a:extLst>
              </p:cNvPr>
              <p:cNvSpPr/>
              <p:nvPr/>
            </p:nvSpPr>
            <p:spPr>
              <a:xfrm>
                <a:off x="2331749" y="2905333"/>
                <a:ext cx="64529" cy="14339"/>
              </a:xfrm>
              <a:custGeom>
                <a:avLst/>
                <a:gdLst>
                  <a:gd name="connsiteX0" fmla="*/ 64530 w 64529"/>
                  <a:gd name="connsiteY0" fmla="*/ 1304 h 14339"/>
                  <a:gd name="connsiteX1" fmla="*/ 43020 w 64529"/>
                  <a:gd name="connsiteY1" fmla="*/ 0 h 14339"/>
                  <a:gd name="connsiteX2" fmla="*/ 32591 w 64529"/>
                  <a:gd name="connsiteY2" fmla="*/ 3259 h 14339"/>
                  <a:gd name="connsiteX3" fmla="*/ 22162 w 64529"/>
                  <a:gd name="connsiteY3" fmla="*/ 0 h 14339"/>
                  <a:gd name="connsiteX4" fmla="*/ 0 w 64529"/>
                  <a:gd name="connsiteY4" fmla="*/ 1304 h 14339"/>
                  <a:gd name="connsiteX5" fmla="*/ 11081 w 64529"/>
                  <a:gd name="connsiteY5" fmla="*/ 12384 h 14339"/>
                  <a:gd name="connsiteX6" fmla="*/ 32591 w 64529"/>
                  <a:gd name="connsiteY6" fmla="*/ 14340 h 14339"/>
                  <a:gd name="connsiteX7" fmla="*/ 32591 w 64529"/>
                  <a:gd name="connsiteY7" fmla="*/ 14340 h 14339"/>
                  <a:gd name="connsiteX8" fmla="*/ 33243 w 64529"/>
                  <a:gd name="connsiteY8" fmla="*/ 14340 h 14339"/>
                  <a:gd name="connsiteX9" fmla="*/ 33243 w 64529"/>
                  <a:gd name="connsiteY9" fmla="*/ 14340 h 14339"/>
                  <a:gd name="connsiteX10" fmla="*/ 33243 w 64529"/>
                  <a:gd name="connsiteY10" fmla="*/ 14340 h 14339"/>
                  <a:gd name="connsiteX11" fmla="*/ 53449 w 64529"/>
                  <a:gd name="connsiteY11" fmla="*/ 12384 h 1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529" h="14339">
                    <a:moveTo>
                      <a:pt x="64530" y="1304"/>
                    </a:moveTo>
                    <a:lnTo>
                      <a:pt x="43020" y="0"/>
                    </a:lnTo>
                    <a:lnTo>
                      <a:pt x="32591" y="3259"/>
                    </a:lnTo>
                    <a:lnTo>
                      <a:pt x="22162" y="0"/>
                    </a:lnTo>
                    <a:lnTo>
                      <a:pt x="0" y="1304"/>
                    </a:lnTo>
                    <a:lnTo>
                      <a:pt x="11081" y="12384"/>
                    </a:lnTo>
                    <a:lnTo>
                      <a:pt x="32591" y="14340"/>
                    </a:lnTo>
                    <a:lnTo>
                      <a:pt x="32591" y="14340"/>
                    </a:lnTo>
                    <a:lnTo>
                      <a:pt x="33243" y="14340"/>
                    </a:lnTo>
                    <a:lnTo>
                      <a:pt x="33243" y="14340"/>
                    </a:lnTo>
                    <a:lnTo>
                      <a:pt x="33243" y="14340"/>
                    </a:lnTo>
                    <a:lnTo>
                      <a:pt x="53449" y="12384"/>
                    </a:lnTo>
                    <a:close/>
                  </a:path>
                </a:pathLst>
              </a:custGeom>
              <a:solidFill>
                <a:srgbClr val="FFFFFF"/>
              </a:solidFill>
              <a:ln w="6482" cap="flat">
                <a:noFill/>
                <a:prstDash val="solid"/>
                <a:miter/>
              </a:ln>
            </p:spPr>
            <p:txBody>
              <a:bodyPr rtlCol="0" anchor="ctr"/>
              <a:lstStyle/>
              <a:p>
                <a:endParaRPr lang="en-BE">
                  <a:latin typeface="Trebuchet MS" panose="020B0603020202020204" pitchFamily="34" charset="0"/>
                </a:endParaRPr>
              </a:p>
            </p:txBody>
          </p:sp>
          <p:sp>
            <p:nvSpPr>
              <p:cNvPr id="259" name="Forme libre : forme 258">
                <a:extLst>
                  <a:ext uri="{FF2B5EF4-FFF2-40B4-BE49-F238E27FC236}">
                    <a16:creationId xmlns:a16="http://schemas.microsoft.com/office/drawing/2014/main" id="{88343F80-69A2-4360-B829-4D44840F5102}"/>
                  </a:ext>
                </a:extLst>
              </p:cNvPr>
              <p:cNvSpPr/>
              <p:nvPr/>
            </p:nvSpPr>
            <p:spPr>
              <a:xfrm>
                <a:off x="2346714" y="2925540"/>
                <a:ext cx="35902" cy="6518"/>
              </a:xfrm>
              <a:custGeom>
                <a:avLst/>
                <a:gdLst>
                  <a:gd name="connsiteX0" fmla="*/ 30010 w 35902"/>
                  <a:gd name="connsiteY0" fmla="*/ 0 h 6518"/>
                  <a:gd name="connsiteX1" fmla="*/ 4589 w 35902"/>
                  <a:gd name="connsiteY1" fmla="*/ 0 h 6518"/>
                  <a:gd name="connsiteX2" fmla="*/ 678 w 35902"/>
                  <a:gd name="connsiteY2" fmla="*/ 3259 h 6518"/>
                  <a:gd name="connsiteX3" fmla="*/ 1982 w 35902"/>
                  <a:gd name="connsiteY3" fmla="*/ 6518 h 6518"/>
                  <a:gd name="connsiteX4" fmla="*/ 33921 w 35902"/>
                  <a:gd name="connsiteY4" fmla="*/ 6518 h 6518"/>
                  <a:gd name="connsiteX5" fmla="*/ 35224 w 35902"/>
                  <a:gd name="connsiteY5" fmla="*/ 3259 h 6518"/>
                  <a:gd name="connsiteX6" fmla="*/ 30010 w 35902"/>
                  <a:gd name="connsiteY6" fmla="*/ 0 h 6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02" h="6518">
                    <a:moveTo>
                      <a:pt x="30010" y="0"/>
                    </a:moveTo>
                    <a:lnTo>
                      <a:pt x="4589" y="0"/>
                    </a:lnTo>
                    <a:lnTo>
                      <a:pt x="678" y="3259"/>
                    </a:lnTo>
                    <a:cubicBezTo>
                      <a:pt x="-625" y="4563"/>
                      <a:pt x="26" y="6518"/>
                      <a:pt x="1982" y="6518"/>
                    </a:cubicBezTo>
                    <a:lnTo>
                      <a:pt x="33921" y="6518"/>
                    </a:lnTo>
                    <a:cubicBezTo>
                      <a:pt x="35876" y="6518"/>
                      <a:pt x="36528" y="4563"/>
                      <a:pt x="35224" y="3259"/>
                    </a:cubicBezTo>
                    <a:lnTo>
                      <a:pt x="30010" y="0"/>
                    </a:lnTo>
                    <a:close/>
                  </a:path>
                </a:pathLst>
              </a:custGeom>
              <a:solidFill>
                <a:srgbClr val="E07F57"/>
              </a:solidFill>
              <a:ln w="6482" cap="flat">
                <a:noFill/>
                <a:prstDash val="solid"/>
                <a:miter/>
              </a:ln>
            </p:spPr>
            <p:txBody>
              <a:bodyPr rtlCol="0" anchor="ctr"/>
              <a:lstStyle/>
              <a:p>
                <a:endParaRPr lang="en-BE">
                  <a:latin typeface="Trebuchet MS" panose="020B0603020202020204" pitchFamily="34" charset="0"/>
                </a:endParaRPr>
              </a:p>
            </p:txBody>
          </p:sp>
          <p:sp>
            <p:nvSpPr>
              <p:cNvPr id="260" name="Forme libre : forme 259">
                <a:extLst>
                  <a:ext uri="{FF2B5EF4-FFF2-40B4-BE49-F238E27FC236}">
                    <a16:creationId xmlns:a16="http://schemas.microsoft.com/office/drawing/2014/main" id="{AD9FD75F-D5AF-4255-B87C-CA5C594026D3}"/>
                  </a:ext>
                </a:extLst>
              </p:cNvPr>
              <p:cNvSpPr/>
              <p:nvPr/>
            </p:nvSpPr>
            <p:spPr>
              <a:xfrm>
                <a:off x="2323275" y="2900771"/>
                <a:ext cx="81476" cy="7821"/>
              </a:xfrm>
              <a:custGeom>
                <a:avLst/>
                <a:gdLst>
                  <a:gd name="connsiteX0" fmla="*/ 54101 w 81476"/>
                  <a:gd name="connsiteY0" fmla="*/ 0 h 7821"/>
                  <a:gd name="connsiteX1" fmla="*/ 41064 w 81476"/>
                  <a:gd name="connsiteY1" fmla="*/ 1955 h 7821"/>
                  <a:gd name="connsiteX2" fmla="*/ 27376 w 81476"/>
                  <a:gd name="connsiteY2" fmla="*/ 0 h 7821"/>
                  <a:gd name="connsiteX3" fmla="*/ 0 w 81476"/>
                  <a:gd name="connsiteY3" fmla="*/ 5215 h 7821"/>
                  <a:gd name="connsiteX4" fmla="*/ 41064 w 81476"/>
                  <a:gd name="connsiteY4" fmla="*/ 7822 h 7821"/>
                  <a:gd name="connsiteX5" fmla="*/ 81477 w 81476"/>
                  <a:gd name="connsiteY5" fmla="*/ 5215 h 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76" h="7821">
                    <a:moveTo>
                      <a:pt x="54101" y="0"/>
                    </a:moveTo>
                    <a:lnTo>
                      <a:pt x="41064" y="1955"/>
                    </a:lnTo>
                    <a:lnTo>
                      <a:pt x="27376" y="0"/>
                    </a:lnTo>
                    <a:lnTo>
                      <a:pt x="0" y="5215"/>
                    </a:lnTo>
                    <a:lnTo>
                      <a:pt x="41064" y="7822"/>
                    </a:lnTo>
                    <a:lnTo>
                      <a:pt x="81477" y="5215"/>
                    </a:lnTo>
                    <a:close/>
                  </a:path>
                </a:pathLst>
              </a:custGeom>
              <a:solidFill>
                <a:srgbClr val="E07F57"/>
              </a:solidFill>
              <a:ln w="6482" cap="flat">
                <a:noFill/>
                <a:prstDash val="solid"/>
                <a:miter/>
              </a:ln>
            </p:spPr>
            <p:txBody>
              <a:bodyPr rtlCol="0" anchor="ctr"/>
              <a:lstStyle/>
              <a:p>
                <a:endParaRPr lang="en-BE">
                  <a:latin typeface="Trebuchet MS" panose="020B0603020202020204" pitchFamily="34" charset="0"/>
                </a:endParaRPr>
              </a:p>
            </p:txBody>
          </p:sp>
          <p:sp>
            <p:nvSpPr>
              <p:cNvPr id="261" name="Forme libre : forme 260">
                <a:extLst>
                  <a:ext uri="{FF2B5EF4-FFF2-40B4-BE49-F238E27FC236}">
                    <a16:creationId xmlns:a16="http://schemas.microsoft.com/office/drawing/2014/main" id="{394A0268-14AD-43E5-843B-025D678835E6}"/>
                  </a:ext>
                </a:extLst>
              </p:cNvPr>
              <p:cNvSpPr/>
              <p:nvPr/>
            </p:nvSpPr>
            <p:spPr>
              <a:xfrm>
                <a:off x="2323927" y="2905985"/>
                <a:ext cx="39760" cy="19554"/>
              </a:xfrm>
              <a:custGeom>
                <a:avLst/>
                <a:gdLst>
                  <a:gd name="connsiteX0" fmla="*/ 39109 w 39760"/>
                  <a:gd name="connsiteY0" fmla="*/ 11081 h 19554"/>
                  <a:gd name="connsiteX1" fmla="*/ 37805 w 39760"/>
                  <a:gd name="connsiteY1" fmla="*/ 11081 h 19554"/>
                  <a:gd name="connsiteX2" fmla="*/ 0 w 39760"/>
                  <a:gd name="connsiteY2" fmla="*/ 0 h 19554"/>
                  <a:gd name="connsiteX3" fmla="*/ 11081 w 39760"/>
                  <a:gd name="connsiteY3" fmla="*/ 12384 h 19554"/>
                  <a:gd name="connsiteX4" fmla="*/ 27376 w 39760"/>
                  <a:gd name="connsiteY4" fmla="*/ 19554 h 19554"/>
                  <a:gd name="connsiteX5" fmla="*/ 39761 w 39760"/>
                  <a:gd name="connsiteY5" fmla="*/ 19554 h 19554"/>
                  <a:gd name="connsiteX6" fmla="*/ 39761 w 39760"/>
                  <a:gd name="connsiteY6" fmla="*/ 11081 h 19554"/>
                  <a:gd name="connsiteX7" fmla="*/ 39109 w 39760"/>
                  <a:gd name="connsiteY7" fmla="*/ 11081 h 19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0" h="19554">
                    <a:moveTo>
                      <a:pt x="39109" y="11081"/>
                    </a:moveTo>
                    <a:lnTo>
                      <a:pt x="37805" y="11081"/>
                    </a:lnTo>
                    <a:cubicBezTo>
                      <a:pt x="24117" y="11081"/>
                      <a:pt x="11081" y="7170"/>
                      <a:pt x="0" y="0"/>
                    </a:cubicBezTo>
                    <a:lnTo>
                      <a:pt x="11081" y="12384"/>
                    </a:lnTo>
                    <a:cubicBezTo>
                      <a:pt x="15644" y="16947"/>
                      <a:pt x="21510" y="19554"/>
                      <a:pt x="27376" y="19554"/>
                    </a:cubicBezTo>
                    <a:lnTo>
                      <a:pt x="39761" y="19554"/>
                    </a:lnTo>
                    <a:lnTo>
                      <a:pt x="39761" y="11081"/>
                    </a:lnTo>
                    <a:lnTo>
                      <a:pt x="39109" y="11081"/>
                    </a:lnTo>
                    <a:close/>
                  </a:path>
                </a:pathLst>
              </a:custGeom>
              <a:solidFill>
                <a:srgbClr val="FFAD73"/>
              </a:solidFill>
              <a:ln w="6482" cap="flat">
                <a:noFill/>
                <a:prstDash val="solid"/>
                <a:miter/>
              </a:ln>
            </p:spPr>
            <p:txBody>
              <a:bodyPr rtlCol="0" anchor="ctr"/>
              <a:lstStyle/>
              <a:p>
                <a:endParaRPr lang="en-BE">
                  <a:latin typeface="Trebuchet MS" panose="020B0603020202020204" pitchFamily="34" charset="0"/>
                </a:endParaRPr>
              </a:p>
            </p:txBody>
          </p:sp>
          <p:sp>
            <p:nvSpPr>
              <p:cNvPr id="262" name="Forme libre : forme 261">
                <a:extLst>
                  <a:ext uri="{FF2B5EF4-FFF2-40B4-BE49-F238E27FC236}">
                    <a16:creationId xmlns:a16="http://schemas.microsoft.com/office/drawing/2014/main" id="{112D8FA7-9D91-4A30-A0AD-69136C4E30C9}"/>
                  </a:ext>
                </a:extLst>
              </p:cNvPr>
              <p:cNvSpPr/>
              <p:nvPr/>
            </p:nvSpPr>
            <p:spPr>
              <a:xfrm>
                <a:off x="2364340" y="2905985"/>
                <a:ext cx="39760" cy="19554"/>
              </a:xfrm>
              <a:custGeom>
                <a:avLst/>
                <a:gdLst>
                  <a:gd name="connsiteX0" fmla="*/ 2607 w 39760"/>
                  <a:gd name="connsiteY0" fmla="*/ 11081 h 19554"/>
                  <a:gd name="connsiteX1" fmla="*/ 0 w 39760"/>
                  <a:gd name="connsiteY1" fmla="*/ 11081 h 19554"/>
                  <a:gd name="connsiteX2" fmla="*/ 0 w 39760"/>
                  <a:gd name="connsiteY2" fmla="*/ 19554 h 19554"/>
                  <a:gd name="connsiteX3" fmla="*/ 12384 w 39760"/>
                  <a:gd name="connsiteY3" fmla="*/ 19554 h 19554"/>
                  <a:gd name="connsiteX4" fmla="*/ 28680 w 39760"/>
                  <a:gd name="connsiteY4" fmla="*/ 12384 h 19554"/>
                  <a:gd name="connsiteX5" fmla="*/ 39761 w 39760"/>
                  <a:gd name="connsiteY5" fmla="*/ 0 h 19554"/>
                  <a:gd name="connsiteX6" fmla="*/ 2607 w 39760"/>
                  <a:gd name="connsiteY6" fmla="*/ 11081 h 19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60" h="19554">
                    <a:moveTo>
                      <a:pt x="2607" y="11081"/>
                    </a:moveTo>
                    <a:lnTo>
                      <a:pt x="0" y="11081"/>
                    </a:lnTo>
                    <a:lnTo>
                      <a:pt x="0" y="19554"/>
                    </a:lnTo>
                    <a:lnTo>
                      <a:pt x="12384" y="19554"/>
                    </a:lnTo>
                    <a:cubicBezTo>
                      <a:pt x="18903" y="19554"/>
                      <a:pt x="24769" y="16947"/>
                      <a:pt x="28680" y="12384"/>
                    </a:cubicBezTo>
                    <a:lnTo>
                      <a:pt x="39761" y="0"/>
                    </a:lnTo>
                    <a:cubicBezTo>
                      <a:pt x="28680" y="7170"/>
                      <a:pt x="15644" y="11081"/>
                      <a:pt x="2607" y="11081"/>
                    </a:cubicBezTo>
                    <a:close/>
                  </a:path>
                </a:pathLst>
              </a:custGeom>
              <a:solidFill>
                <a:srgbClr val="FFAD73"/>
              </a:solidFill>
              <a:ln w="6482" cap="flat">
                <a:noFill/>
                <a:prstDash val="solid"/>
                <a:miter/>
              </a:ln>
            </p:spPr>
            <p:txBody>
              <a:bodyPr rtlCol="0" anchor="ctr"/>
              <a:lstStyle/>
              <a:p>
                <a:endParaRPr lang="en-BE">
                  <a:latin typeface="Trebuchet MS" panose="020B0603020202020204" pitchFamily="34" charset="0"/>
                </a:endParaRPr>
              </a:p>
            </p:txBody>
          </p:sp>
        </p:grpSp>
        <p:grpSp>
          <p:nvGrpSpPr>
            <p:cNvPr id="180" name="Graphique 63">
              <a:extLst>
                <a:ext uri="{FF2B5EF4-FFF2-40B4-BE49-F238E27FC236}">
                  <a16:creationId xmlns:a16="http://schemas.microsoft.com/office/drawing/2014/main" id="{9C3F6944-9992-44D5-B258-7B53A0766CC7}"/>
                </a:ext>
              </a:extLst>
            </p:cNvPr>
            <p:cNvGrpSpPr/>
            <p:nvPr/>
          </p:nvGrpSpPr>
          <p:grpSpPr>
            <a:xfrm>
              <a:off x="2286774" y="2791582"/>
              <a:ext cx="154480" cy="19238"/>
              <a:chOff x="2286774" y="2791582"/>
              <a:chExt cx="154480" cy="19238"/>
            </a:xfrm>
            <a:solidFill>
              <a:srgbClr val="733C30"/>
            </a:solidFill>
          </p:grpSpPr>
          <p:sp>
            <p:nvSpPr>
              <p:cNvPr id="252" name="Forme libre : forme 251">
                <a:extLst>
                  <a:ext uri="{FF2B5EF4-FFF2-40B4-BE49-F238E27FC236}">
                    <a16:creationId xmlns:a16="http://schemas.microsoft.com/office/drawing/2014/main" id="{547FC4D9-47A2-4D6A-9A4F-B5CE385B3872}"/>
                  </a:ext>
                </a:extLst>
              </p:cNvPr>
              <p:cNvSpPr/>
              <p:nvPr/>
            </p:nvSpPr>
            <p:spPr>
              <a:xfrm>
                <a:off x="2286774" y="2791582"/>
                <a:ext cx="58011" cy="19238"/>
              </a:xfrm>
              <a:custGeom>
                <a:avLst/>
                <a:gdLst>
                  <a:gd name="connsiteX0" fmla="*/ 58012 w 58011"/>
                  <a:gd name="connsiteY0" fmla="*/ 12720 h 19238"/>
                  <a:gd name="connsiteX1" fmla="*/ 26724 w 58011"/>
                  <a:gd name="connsiteY1" fmla="*/ 10765 h 19238"/>
                  <a:gd name="connsiteX2" fmla="*/ 9777 w 58011"/>
                  <a:gd name="connsiteY2" fmla="*/ 14676 h 19238"/>
                  <a:gd name="connsiteX3" fmla="*/ 0 w 58011"/>
                  <a:gd name="connsiteY3" fmla="*/ 19238 h 19238"/>
                  <a:gd name="connsiteX4" fmla="*/ 9777 w 58011"/>
                  <a:gd name="connsiteY4" fmla="*/ 6202 h 19238"/>
                  <a:gd name="connsiteX5" fmla="*/ 25421 w 58011"/>
                  <a:gd name="connsiteY5" fmla="*/ 336 h 19238"/>
                  <a:gd name="connsiteX6" fmla="*/ 54752 w 58011"/>
                  <a:gd name="connsiteY6" fmla="*/ 6202 h 19238"/>
                  <a:gd name="connsiteX7" fmla="*/ 58012 w 58011"/>
                  <a:gd name="connsiteY7" fmla="*/ 12720 h 1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011" h="19238">
                    <a:moveTo>
                      <a:pt x="58012" y="12720"/>
                    </a:moveTo>
                    <a:lnTo>
                      <a:pt x="26724" y="10765"/>
                    </a:lnTo>
                    <a:cubicBezTo>
                      <a:pt x="20858" y="10113"/>
                      <a:pt x="14992" y="11416"/>
                      <a:pt x="9777" y="14676"/>
                    </a:cubicBezTo>
                    <a:lnTo>
                      <a:pt x="0" y="19238"/>
                    </a:lnTo>
                    <a:lnTo>
                      <a:pt x="9777" y="6202"/>
                    </a:lnTo>
                    <a:cubicBezTo>
                      <a:pt x="13688" y="1639"/>
                      <a:pt x="19554" y="-968"/>
                      <a:pt x="25421" y="336"/>
                    </a:cubicBezTo>
                    <a:lnTo>
                      <a:pt x="54752" y="6202"/>
                    </a:lnTo>
                    <a:lnTo>
                      <a:pt x="58012" y="12720"/>
                    </a:lnTo>
                    <a:close/>
                  </a:path>
                </a:pathLst>
              </a:custGeom>
              <a:solidFill>
                <a:srgbClr val="733C30"/>
              </a:solidFill>
              <a:ln w="6482" cap="flat">
                <a:noFill/>
                <a:prstDash val="solid"/>
                <a:miter/>
              </a:ln>
            </p:spPr>
            <p:txBody>
              <a:bodyPr rtlCol="0" anchor="ctr"/>
              <a:lstStyle/>
              <a:p>
                <a:endParaRPr lang="en-BE">
                  <a:latin typeface="Trebuchet MS" panose="020B0603020202020204" pitchFamily="34" charset="0"/>
                </a:endParaRPr>
              </a:p>
            </p:txBody>
          </p:sp>
          <p:sp>
            <p:nvSpPr>
              <p:cNvPr id="253" name="Forme libre : forme 252">
                <a:extLst>
                  <a:ext uri="{FF2B5EF4-FFF2-40B4-BE49-F238E27FC236}">
                    <a16:creationId xmlns:a16="http://schemas.microsoft.com/office/drawing/2014/main" id="{FFBC83A7-F628-4313-8DA2-5581DD5070D8}"/>
                  </a:ext>
                </a:extLst>
              </p:cNvPr>
              <p:cNvSpPr/>
              <p:nvPr/>
            </p:nvSpPr>
            <p:spPr>
              <a:xfrm>
                <a:off x="2383242" y="2791585"/>
                <a:ext cx="58011" cy="19234"/>
              </a:xfrm>
              <a:custGeom>
                <a:avLst/>
                <a:gdLst>
                  <a:gd name="connsiteX0" fmla="*/ 0 w 58011"/>
                  <a:gd name="connsiteY0" fmla="*/ 12717 h 19234"/>
                  <a:gd name="connsiteX1" fmla="*/ 31287 w 58011"/>
                  <a:gd name="connsiteY1" fmla="*/ 10761 h 19234"/>
                  <a:gd name="connsiteX2" fmla="*/ 49538 w 58011"/>
                  <a:gd name="connsiteY2" fmla="*/ 14672 h 19234"/>
                  <a:gd name="connsiteX3" fmla="*/ 58012 w 58011"/>
                  <a:gd name="connsiteY3" fmla="*/ 19235 h 19234"/>
                  <a:gd name="connsiteX4" fmla="*/ 49538 w 58011"/>
                  <a:gd name="connsiteY4" fmla="*/ 6850 h 19234"/>
                  <a:gd name="connsiteX5" fmla="*/ 33243 w 58011"/>
                  <a:gd name="connsiteY5" fmla="*/ 332 h 19234"/>
                  <a:gd name="connsiteX6" fmla="*/ 3911 w 58011"/>
                  <a:gd name="connsiteY6" fmla="*/ 6199 h 19234"/>
                  <a:gd name="connsiteX7" fmla="*/ 0 w 58011"/>
                  <a:gd name="connsiteY7" fmla="*/ 12717 h 1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011" h="19234">
                    <a:moveTo>
                      <a:pt x="0" y="12717"/>
                    </a:moveTo>
                    <a:lnTo>
                      <a:pt x="31287" y="10761"/>
                    </a:lnTo>
                    <a:cubicBezTo>
                      <a:pt x="37805" y="10109"/>
                      <a:pt x="43672" y="12065"/>
                      <a:pt x="49538" y="14672"/>
                    </a:cubicBezTo>
                    <a:lnTo>
                      <a:pt x="58012" y="19235"/>
                    </a:lnTo>
                    <a:lnTo>
                      <a:pt x="49538" y="6850"/>
                    </a:lnTo>
                    <a:cubicBezTo>
                      <a:pt x="45627" y="1636"/>
                      <a:pt x="39761" y="-971"/>
                      <a:pt x="33243" y="332"/>
                    </a:cubicBezTo>
                    <a:lnTo>
                      <a:pt x="3911" y="6199"/>
                    </a:lnTo>
                    <a:lnTo>
                      <a:pt x="0" y="12717"/>
                    </a:lnTo>
                    <a:close/>
                  </a:path>
                </a:pathLst>
              </a:custGeom>
              <a:solidFill>
                <a:srgbClr val="733C30"/>
              </a:solidFill>
              <a:ln w="6482" cap="flat">
                <a:noFill/>
                <a:prstDash val="solid"/>
                <a:miter/>
              </a:ln>
            </p:spPr>
            <p:txBody>
              <a:bodyPr rtlCol="0" anchor="ctr"/>
              <a:lstStyle/>
              <a:p>
                <a:endParaRPr lang="en-BE">
                  <a:latin typeface="Trebuchet MS" panose="020B0603020202020204" pitchFamily="34" charset="0"/>
                </a:endParaRPr>
              </a:p>
            </p:txBody>
          </p:sp>
        </p:grpSp>
        <p:grpSp>
          <p:nvGrpSpPr>
            <p:cNvPr id="181" name="Graphique 63">
              <a:extLst>
                <a:ext uri="{FF2B5EF4-FFF2-40B4-BE49-F238E27FC236}">
                  <a16:creationId xmlns:a16="http://schemas.microsoft.com/office/drawing/2014/main" id="{93E4B512-897E-4E05-843E-85E357532A1A}"/>
                </a:ext>
              </a:extLst>
            </p:cNvPr>
            <p:cNvGrpSpPr/>
            <p:nvPr/>
          </p:nvGrpSpPr>
          <p:grpSpPr>
            <a:xfrm>
              <a:off x="2292640" y="2815298"/>
              <a:ext cx="142095" cy="31371"/>
              <a:chOff x="2292640" y="2815298"/>
              <a:chExt cx="142095" cy="31371"/>
            </a:xfrm>
          </p:grpSpPr>
          <p:grpSp>
            <p:nvGrpSpPr>
              <p:cNvPr id="236" name="Graphique 63">
                <a:extLst>
                  <a:ext uri="{FF2B5EF4-FFF2-40B4-BE49-F238E27FC236}">
                    <a16:creationId xmlns:a16="http://schemas.microsoft.com/office/drawing/2014/main" id="{A3AEDD52-7697-4C50-9414-91F11B572248}"/>
                  </a:ext>
                </a:extLst>
              </p:cNvPr>
              <p:cNvGrpSpPr/>
              <p:nvPr/>
            </p:nvGrpSpPr>
            <p:grpSpPr>
              <a:xfrm>
                <a:off x="2292640" y="2815298"/>
                <a:ext cx="48261" cy="31371"/>
                <a:chOff x="2292640" y="2815298"/>
                <a:chExt cx="48261" cy="31371"/>
              </a:xfrm>
            </p:grpSpPr>
            <p:sp>
              <p:nvSpPr>
                <p:cNvPr id="245" name="Forme libre : forme 244">
                  <a:extLst>
                    <a:ext uri="{FF2B5EF4-FFF2-40B4-BE49-F238E27FC236}">
                      <a16:creationId xmlns:a16="http://schemas.microsoft.com/office/drawing/2014/main" id="{2B92317B-70F7-4BEE-815D-CF876E4CF2CC}"/>
                    </a:ext>
                  </a:extLst>
                </p:cNvPr>
                <p:cNvSpPr/>
                <p:nvPr/>
              </p:nvSpPr>
              <p:spPr>
                <a:xfrm>
                  <a:off x="2293292" y="2817321"/>
                  <a:ext cx="47582" cy="17616"/>
                </a:xfrm>
                <a:custGeom>
                  <a:avLst/>
                  <a:gdLst>
                    <a:gd name="connsiteX0" fmla="*/ 0 w 47582"/>
                    <a:gd name="connsiteY0" fmla="*/ 16965 h 17616"/>
                    <a:gd name="connsiteX1" fmla="*/ 24117 w 47582"/>
                    <a:gd name="connsiteY1" fmla="*/ 18 h 17616"/>
                    <a:gd name="connsiteX2" fmla="*/ 39109 w 47582"/>
                    <a:gd name="connsiteY2" fmla="*/ 1973 h 17616"/>
                    <a:gd name="connsiteX3" fmla="*/ 45627 w 47582"/>
                    <a:gd name="connsiteY3" fmla="*/ 6536 h 17616"/>
                    <a:gd name="connsiteX4" fmla="*/ 47582 w 47582"/>
                    <a:gd name="connsiteY4" fmla="*/ 16313 h 17616"/>
                    <a:gd name="connsiteX5" fmla="*/ 46279 w 47582"/>
                    <a:gd name="connsiteY5" fmla="*/ 17617 h 17616"/>
                    <a:gd name="connsiteX6" fmla="*/ 2607 w 47582"/>
                    <a:gd name="connsiteY6" fmla="*/ 17617 h 17616"/>
                    <a:gd name="connsiteX7" fmla="*/ 0 w 47582"/>
                    <a:gd name="connsiteY7" fmla="*/ 16965 h 1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82" h="17616">
                      <a:moveTo>
                        <a:pt x="0" y="16965"/>
                      </a:moveTo>
                      <a:cubicBezTo>
                        <a:pt x="0" y="16965"/>
                        <a:pt x="24117" y="-634"/>
                        <a:pt x="24117" y="18"/>
                      </a:cubicBezTo>
                      <a:cubicBezTo>
                        <a:pt x="24117" y="669"/>
                        <a:pt x="39109" y="1973"/>
                        <a:pt x="39109" y="1973"/>
                      </a:cubicBezTo>
                      <a:lnTo>
                        <a:pt x="45627" y="6536"/>
                      </a:lnTo>
                      <a:lnTo>
                        <a:pt x="47582" y="16313"/>
                      </a:lnTo>
                      <a:lnTo>
                        <a:pt x="46279" y="17617"/>
                      </a:lnTo>
                      <a:lnTo>
                        <a:pt x="2607" y="17617"/>
                      </a:lnTo>
                      <a:lnTo>
                        <a:pt x="0" y="16965"/>
                      </a:lnTo>
                      <a:close/>
                    </a:path>
                  </a:pathLst>
                </a:custGeom>
                <a:solidFill>
                  <a:srgbClr val="FFFFFF"/>
                </a:solidFill>
                <a:ln w="6482" cap="flat">
                  <a:noFill/>
                  <a:prstDash val="solid"/>
                  <a:miter/>
                </a:ln>
              </p:spPr>
              <p:txBody>
                <a:bodyPr rtlCol="0" anchor="ctr"/>
                <a:lstStyle/>
                <a:p>
                  <a:endParaRPr lang="en-BE">
                    <a:latin typeface="Trebuchet MS" panose="020B0603020202020204" pitchFamily="34" charset="0"/>
                  </a:endParaRPr>
                </a:p>
              </p:txBody>
            </p:sp>
            <p:grpSp>
              <p:nvGrpSpPr>
                <p:cNvPr id="246" name="Graphique 63">
                  <a:extLst>
                    <a:ext uri="{FF2B5EF4-FFF2-40B4-BE49-F238E27FC236}">
                      <a16:creationId xmlns:a16="http://schemas.microsoft.com/office/drawing/2014/main" id="{1FD11942-33D2-47AA-BE7E-EC0271C46501}"/>
                    </a:ext>
                  </a:extLst>
                </p:cNvPr>
                <p:cNvGrpSpPr/>
                <p:nvPr/>
              </p:nvGrpSpPr>
              <p:grpSpPr>
                <a:xfrm>
                  <a:off x="2308935" y="2816035"/>
                  <a:ext cx="22161" cy="22161"/>
                  <a:chOff x="2308935" y="2816035"/>
                  <a:chExt cx="22161" cy="22161"/>
                </a:xfrm>
              </p:grpSpPr>
              <p:sp>
                <p:nvSpPr>
                  <p:cNvPr id="250" name="Forme libre : forme 249">
                    <a:extLst>
                      <a:ext uri="{FF2B5EF4-FFF2-40B4-BE49-F238E27FC236}">
                        <a16:creationId xmlns:a16="http://schemas.microsoft.com/office/drawing/2014/main" id="{1C174897-D632-4BCF-A212-FCC5F65DCDB2}"/>
                      </a:ext>
                    </a:extLst>
                  </p:cNvPr>
                  <p:cNvSpPr/>
                  <p:nvPr/>
                </p:nvSpPr>
                <p:spPr>
                  <a:xfrm>
                    <a:off x="2308935" y="2816035"/>
                    <a:ext cx="22161" cy="22161"/>
                  </a:xfrm>
                  <a:custGeom>
                    <a:avLst/>
                    <a:gdLst>
                      <a:gd name="connsiteX0" fmla="*/ 22162 w 22161"/>
                      <a:gd name="connsiteY0" fmla="*/ 11081 h 22161"/>
                      <a:gd name="connsiteX1" fmla="*/ 11081 w 22161"/>
                      <a:gd name="connsiteY1" fmla="*/ 0 h 22161"/>
                      <a:gd name="connsiteX2" fmla="*/ 0 w 22161"/>
                      <a:gd name="connsiteY2" fmla="*/ 11081 h 22161"/>
                      <a:gd name="connsiteX3" fmla="*/ 11081 w 22161"/>
                      <a:gd name="connsiteY3" fmla="*/ 22162 h 22161"/>
                      <a:gd name="connsiteX4" fmla="*/ 22162 w 22161"/>
                      <a:gd name="connsiteY4" fmla="*/ 11081 h 22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61" h="22161">
                        <a:moveTo>
                          <a:pt x="22162" y="11081"/>
                        </a:moveTo>
                        <a:cubicBezTo>
                          <a:pt x="22162" y="5215"/>
                          <a:pt x="17599" y="0"/>
                          <a:pt x="11081" y="0"/>
                        </a:cubicBezTo>
                        <a:cubicBezTo>
                          <a:pt x="5214" y="0"/>
                          <a:pt x="0" y="4563"/>
                          <a:pt x="0" y="11081"/>
                        </a:cubicBezTo>
                        <a:cubicBezTo>
                          <a:pt x="0" y="16947"/>
                          <a:pt x="4563" y="22162"/>
                          <a:pt x="11081" y="22162"/>
                        </a:cubicBezTo>
                        <a:cubicBezTo>
                          <a:pt x="16947" y="21510"/>
                          <a:pt x="22162" y="16947"/>
                          <a:pt x="22162" y="11081"/>
                        </a:cubicBezTo>
                        <a:close/>
                      </a:path>
                    </a:pathLst>
                  </a:custGeom>
                  <a:solidFill>
                    <a:srgbClr val="5B7491"/>
                  </a:solidFill>
                  <a:ln w="6482" cap="flat">
                    <a:noFill/>
                    <a:prstDash val="solid"/>
                    <a:miter/>
                  </a:ln>
                </p:spPr>
                <p:txBody>
                  <a:bodyPr rtlCol="0" anchor="ctr"/>
                  <a:lstStyle/>
                  <a:p>
                    <a:endParaRPr lang="en-BE">
                      <a:latin typeface="Trebuchet MS" panose="020B0603020202020204" pitchFamily="34" charset="0"/>
                    </a:endParaRPr>
                  </a:p>
                </p:txBody>
              </p:sp>
              <p:sp>
                <p:nvSpPr>
                  <p:cNvPr id="251" name="Forme libre : forme 250">
                    <a:extLst>
                      <a:ext uri="{FF2B5EF4-FFF2-40B4-BE49-F238E27FC236}">
                        <a16:creationId xmlns:a16="http://schemas.microsoft.com/office/drawing/2014/main" id="{BC5DF777-5ACF-4F86-BC14-896B8BD39FAC}"/>
                      </a:ext>
                    </a:extLst>
                  </p:cNvPr>
                  <p:cNvSpPr/>
                  <p:nvPr/>
                </p:nvSpPr>
                <p:spPr>
                  <a:xfrm>
                    <a:off x="2312846" y="2819946"/>
                    <a:ext cx="14339" cy="14339"/>
                  </a:xfrm>
                  <a:custGeom>
                    <a:avLst/>
                    <a:gdLst>
                      <a:gd name="connsiteX0" fmla="*/ 14340 w 14339"/>
                      <a:gd name="connsiteY0" fmla="*/ 7170 h 14339"/>
                      <a:gd name="connsiteX1" fmla="*/ 7170 w 14339"/>
                      <a:gd name="connsiteY1" fmla="*/ 14340 h 14339"/>
                      <a:gd name="connsiteX2" fmla="*/ 0 w 14339"/>
                      <a:gd name="connsiteY2" fmla="*/ 7170 h 14339"/>
                      <a:gd name="connsiteX3" fmla="*/ 7170 w 14339"/>
                      <a:gd name="connsiteY3" fmla="*/ 0 h 14339"/>
                      <a:gd name="connsiteX4" fmla="*/ 14340 w 14339"/>
                      <a:gd name="connsiteY4" fmla="*/ 7170 h 14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9" h="14339">
                        <a:moveTo>
                          <a:pt x="14340" y="7170"/>
                        </a:moveTo>
                        <a:cubicBezTo>
                          <a:pt x="14340" y="11130"/>
                          <a:pt x="11130" y="14340"/>
                          <a:pt x="7170" y="14340"/>
                        </a:cubicBezTo>
                        <a:cubicBezTo>
                          <a:pt x="3210" y="14340"/>
                          <a:pt x="0" y="11130"/>
                          <a:pt x="0" y="7170"/>
                        </a:cubicBezTo>
                        <a:cubicBezTo>
                          <a:pt x="0" y="3210"/>
                          <a:pt x="3210" y="0"/>
                          <a:pt x="7170" y="0"/>
                        </a:cubicBezTo>
                        <a:cubicBezTo>
                          <a:pt x="11130" y="0"/>
                          <a:pt x="14340" y="3210"/>
                          <a:pt x="14340" y="7170"/>
                        </a:cubicBezTo>
                        <a:close/>
                      </a:path>
                    </a:pathLst>
                  </a:custGeom>
                  <a:solidFill>
                    <a:srgbClr val="231F20"/>
                  </a:solidFill>
                  <a:ln w="6482" cap="flat">
                    <a:noFill/>
                    <a:prstDash val="solid"/>
                    <a:miter/>
                  </a:ln>
                </p:spPr>
                <p:txBody>
                  <a:bodyPr rtlCol="0" anchor="ctr"/>
                  <a:lstStyle/>
                  <a:p>
                    <a:endParaRPr lang="en-BE">
                      <a:latin typeface="Trebuchet MS" panose="020B0603020202020204" pitchFamily="34" charset="0"/>
                    </a:endParaRPr>
                  </a:p>
                </p:txBody>
              </p:sp>
            </p:grpSp>
            <p:sp>
              <p:nvSpPr>
                <p:cNvPr id="247" name="Forme libre : forme 246">
                  <a:extLst>
                    <a:ext uri="{FF2B5EF4-FFF2-40B4-BE49-F238E27FC236}">
                      <a16:creationId xmlns:a16="http://schemas.microsoft.com/office/drawing/2014/main" id="{7E54D29F-61BD-49AF-8881-69C2D93BEAE6}"/>
                    </a:ext>
                  </a:extLst>
                </p:cNvPr>
                <p:cNvSpPr/>
                <p:nvPr/>
              </p:nvSpPr>
              <p:spPr>
                <a:xfrm>
                  <a:off x="2292640" y="2815298"/>
                  <a:ext cx="48261" cy="18987"/>
                </a:xfrm>
                <a:custGeom>
                  <a:avLst/>
                  <a:gdLst>
                    <a:gd name="connsiteX0" fmla="*/ 22162 w 48261"/>
                    <a:gd name="connsiteY0" fmla="*/ 736 h 18987"/>
                    <a:gd name="connsiteX1" fmla="*/ 0 w 48261"/>
                    <a:gd name="connsiteY1" fmla="*/ 18987 h 18987"/>
                    <a:gd name="connsiteX2" fmla="*/ 0 w 48261"/>
                    <a:gd name="connsiteY2" fmla="*/ 18987 h 18987"/>
                    <a:gd name="connsiteX3" fmla="*/ 652 w 48261"/>
                    <a:gd name="connsiteY3" fmla="*/ 18987 h 18987"/>
                    <a:gd name="connsiteX4" fmla="*/ 7170 w 48261"/>
                    <a:gd name="connsiteY4" fmla="*/ 18987 h 18987"/>
                    <a:gd name="connsiteX5" fmla="*/ 21510 w 48261"/>
                    <a:gd name="connsiteY5" fmla="*/ 5299 h 18987"/>
                    <a:gd name="connsiteX6" fmla="*/ 46279 w 48261"/>
                    <a:gd name="connsiteY6" fmla="*/ 18987 h 18987"/>
                    <a:gd name="connsiteX7" fmla="*/ 48234 w 48261"/>
                    <a:gd name="connsiteY7" fmla="*/ 18987 h 18987"/>
                    <a:gd name="connsiteX8" fmla="*/ 48234 w 48261"/>
                    <a:gd name="connsiteY8" fmla="*/ 18987 h 18987"/>
                    <a:gd name="connsiteX9" fmla="*/ 22162 w 48261"/>
                    <a:gd name="connsiteY9" fmla="*/ 736 h 1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61" h="18987">
                      <a:moveTo>
                        <a:pt x="22162" y="736"/>
                      </a:moveTo>
                      <a:cubicBezTo>
                        <a:pt x="8474" y="3344"/>
                        <a:pt x="7170" y="14425"/>
                        <a:pt x="0" y="18987"/>
                      </a:cubicBezTo>
                      <a:lnTo>
                        <a:pt x="0" y="18987"/>
                      </a:lnTo>
                      <a:lnTo>
                        <a:pt x="652" y="18987"/>
                      </a:lnTo>
                      <a:cubicBezTo>
                        <a:pt x="2607" y="18987"/>
                        <a:pt x="5866" y="18987"/>
                        <a:pt x="7170" y="18987"/>
                      </a:cubicBezTo>
                      <a:cubicBezTo>
                        <a:pt x="4563" y="18987"/>
                        <a:pt x="12384" y="7255"/>
                        <a:pt x="21510" y="5299"/>
                      </a:cubicBezTo>
                      <a:cubicBezTo>
                        <a:pt x="34546" y="2040"/>
                        <a:pt x="43020" y="6603"/>
                        <a:pt x="46279" y="18987"/>
                      </a:cubicBezTo>
                      <a:lnTo>
                        <a:pt x="48234" y="18987"/>
                      </a:lnTo>
                      <a:lnTo>
                        <a:pt x="48234" y="18987"/>
                      </a:lnTo>
                      <a:cubicBezTo>
                        <a:pt x="48886" y="5299"/>
                        <a:pt x="37805" y="-2523"/>
                        <a:pt x="22162" y="736"/>
                      </a:cubicBezTo>
                      <a:close/>
                    </a:path>
                  </a:pathLst>
                </a:custGeom>
                <a:solidFill>
                  <a:srgbClr val="965947"/>
                </a:solidFill>
                <a:ln w="6482" cap="flat">
                  <a:noFill/>
                  <a:prstDash val="solid"/>
                  <a:miter/>
                </a:ln>
              </p:spPr>
              <p:txBody>
                <a:bodyPr rtlCol="0" anchor="ctr"/>
                <a:lstStyle/>
                <a:p>
                  <a:endParaRPr lang="en-BE">
                    <a:latin typeface="Trebuchet MS" panose="020B0603020202020204" pitchFamily="34" charset="0"/>
                  </a:endParaRPr>
                </a:p>
              </p:txBody>
            </p:sp>
            <p:sp>
              <p:nvSpPr>
                <p:cNvPr id="248" name="Forme libre : forme 247">
                  <a:extLst>
                    <a:ext uri="{FF2B5EF4-FFF2-40B4-BE49-F238E27FC236}">
                      <a16:creationId xmlns:a16="http://schemas.microsoft.com/office/drawing/2014/main" id="{BDA89614-51B1-4BE0-920B-8D086870A7F6}"/>
                    </a:ext>
                  </a:extLst>
                </p:cNvPr>
                <p:cNvSpPr/>
                <p:nvPr/>
              </p:nvSpPr>
              <p:spPr>
                <a:xfrm>
                  <a:off x="2292640" y="2834286"/>
                  <a:ext cx="48234" cy="12384"/>
                </a:xfrm>
                <a:custGeom>
                  <a:avLst/>
                  <a:gdLst>
                    <a:gd name="connsiteX0" fmla="*/ 48234 w 48234"/>
                    <a:gd name="connsiteY0" fmla="*/ 0 h 12384"/>
                    <a:gd name="connsiteX1" fmla="*/ 0 w 48234"/>
                    <a:gd name="connsiteY1" fmla="*/ 0 h 12384"/>
                    <a:gd name="connsiteX2" fmla="*/ 24117 w 48234"/>
                    <a:gd name="connsiteY2" fmla="*/ 12384 h 12384"/>
                    <a:gd name="connsiteX3" fmla="*/ 48234 w 48234"/>
                    <a:gd name="connsiteY3" fmla="*/ 0 h 12384"/>
                  </a:gdLst>
                  <a:ahLst/>
                  <a:cxnLst>
                    <a:cxn ang="0">
                      <a:pos x="connsiteX0" y="connsiteY0"/>
                    </a:cxn>
                    <a:cxn ang="0">
                      <a:pos x="connsiteX1" y="connsiteY1"/>
                    </a:cxn>
                    <a:cxn ang="0">
                      <a:pos x="connsiteX2" y="connsiteY2"/>
                    </a:cxn>
                    <a:cxn ang="0">
                      <a:pos x="connsiteX3" y="connsiteY3"/>
                    </a:cxn>
                  </a:cxnLst>
                  <a:rect l="l" t="t" r="r" b="b"/>
                  <a:pathLst>
                    <a:path w="48234" h="12384">
                      <a:moveTo>
                        <a:pt x="48234" y="0"/>
                      </a:moveTo>
                      <a:lnTo>
                        <a:pt x="0" y="0"/>
                      </a:lnTo>
                      <a:cubicBezTo>
                        <a:pt x="0" y="7170"/>
                        <a:pt x="11081" y="12384"/>
                        <a:pt x="24117" y="12384"/>
                      </a:cubicBezTo>
                      <a:cubicBezTo>
                        <a:pt x="37805" y="12384"/>
                        <a:pt x="48234" y="7170"/>
                        <a:pt x="48234" y="0"/>
                      </a:cubicBezTo>
                      <a:close/>
                    </a:path>
                  </a:pathLst>
                </a:custGeom>
                <a:solidFill>
                  <a:srgbClr val="FB9B67"/>
                </a:solidFill>
                <a:ln w="6482" cap="flat">
                  <a:noFill/>
                  <a:prstDash val="solid"/>
                  <a:miter/>
                </a:ln>
              </p:spPr>
              <p:txBody>
                <a:bodyPr rtlCol="0" anchor="ctr"/>
                <a:lstStyle/>
                <a:p>
                  <a:endParaRPr lang="en-BE">
                    <a:latin typeface="Trebuchet MS" panose="020B0603020202020204" pitchFamily="34" charset="0"/>
                  </a:endParaRPr>
                </a:p>
              </p:txBody>
            </p:sp>
            <p:sp>
              <p:nvSpPr>
                <p:cNvPr id="249" name="Forme libre : forme 248">
                  <a:extLst>
                    <a:ext uri="{FF2B5EF4-FFF2-40B4-BE49-F238E27FC236}">
                      <a16:creationId xmlns:a16="http://schemas.microsoft.com/office/drawing/2014/main" id="{24AB66FC-3517-4692-A109-0D5A459F1F42}"/>
                    </a:ext>
                  </a:extLst>
                </p:cNvPr>
                <p:cNvSpPr/>
                <p:nvPr/>
              </p:nvSpPr>
              <p:spPr>
                <a:xfrm>
                  <a:off x="2323927" y="2821901"/>
                  <a:ext cx="5214" cy="5214"/>
                </a:xfrm>
                <a:custGeom>
                  <a:avLst/>
                  <a:gdLst>
                    <a:gd name="connsiteX0" fmla="*/ 5215 w 5214"/>
                    <a:gd name="connsiteY0" fmla="*/ 2607 h 5214"/>
                    <a:gd name="connsiteX1" fmla="*/ 2607 w 5214"/>
                    <a:gd name="connsiteY1" fmla="*/ 0 h 5214"/>
                    <a:gd name="connsiteX2" fmla="*/ 0 w 5214"/>
                    <a:gd name="connsiteY2" fmla="*/ 2607 h 5214"/>
                    <a:gd name="connsiteX3" fmla="*/ 2607 w 5214"/>
                    <a:gd name="connsiteY3" fmla="*/ 5215 h 5214"/>
                    <a:gd name="connsiteX4" fmla="*/ 5215 w 5214"/>
                    <a:gd name="connsiteY4" fmla="*/ 2607 h 5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4" h="5214">
                      <a:moveTo>
                        <a:pt x="5215" y="2607"/>
                      </a:moveTo>
                      <a:cubicBezTo>
                        <a:pt x="5215" y="1304"/>
                        <a:pt x="3911" y="0"/>
                        <a:pt x="2607" y="0"/>
                      </a:cubicBezTo>
                      <a:cubicBezTo>
                        <a:pt x="1304" y="0"/>
                        <a:pt x="0" y="1304"/>
                        <a:pt x="0" y="2607"/>
                      </a:cubicBezTo>
                      <a:cubicBezTo>
                        <a:pt x="0" y="3911"/>
                        <a:pt x="1304" y="5215"/>
                        <a:pt x="2607" y="5215"/>
                      </a:cubicBezTo>
                      <a:cubicBezTo>
                        <a:pt x="3911" y="5215"/>
                        <a:pt x="5215" y="3911"/>
                        <a:pt x="5215" y="2607"/>
                      </a:cubicBezTo>
                      <a:close/>
                    </a:path>
                  </a:pathLst>
                </a:custGeom>
                <a:solidFill>
                  <a:srgbClr val="FFFFFF"/>
                </a:solidFill>
                <a:ln w="6482" cap="flat">
                  <a:noFill/>
                  <a:prstDash val="solid"/>
                  <a:miter/>
                </a:ln>
              </p:spPr>
              <p:txBody>
                <a:bodyPr rtlCol="0" anchor="ctr"/>
                <a:lstStyle/>
                <a:p>
                  <a:endParaRPr lang="en-BE">
                    <a:latin typeface="Trebuchet MS" panose="020B0603020202020204" pitchFamily="34" charset="0"/>
                  </a:endParaRPr>
                </a:p>
              </p:txBody>
            </p:sp>
          </p:grpSp>
          <p:grpSp>
            <p:nvGrpSpPr>
              <p:cNvPr id="237" name="Graphique 63">
                <a:extLst>
                  <a:ext uri="{FF2B5EF4-FFF2-40B4-BE49-F238E27FC236}">
                    <a16:creationId xmlns:a16="http://schemas.microsoft.com/office/drawing/2014/main" id="{B5F05A78-F330-4F3F-8194-AC3D0ABBE3B0}"/>
                  </a:ext>
                </a:extLst>
              </p:cNvPr>
              <p:cNvGrpSpPr/>
              <p:nvPr/>
            </p:nvGrpSpPr>
            <p:grpSpPr>
              <a:xfrm>
                <a:off x="2385850" y="2815298"/>
                <a:ext cx="48886" cy="31371"/>
                <a:chOff x="2385850" y="2815298"/>
                <a:chExt cx="48886" cy="31371"/>
              </a:xfrm>
            </p:grpSpPr>
            <p:sp>
              <p:nvSpPr>
                <p:cNvPr id="238" name="Forme libre : forme 237">
                  <a:extLst>
                    <a:ext uri="{FF2B5EF4-FFF2-40B4-BE49-F238E27FC236}">
                      <a16:creationId xmlns:a16="http://schemas.microsoft.com/office/drawing/2014/main" id="{49D903B7-2DC9-44A7-97C9-6FC7A6E71976}"/>
                    </a:ext>
                  </a:extLst>
                </p:cNvPr>
                <p:cNvSpPr/>
                <p:nvPr/>
              </p:nvSpPr>
              <p:spPr>
                <a:xfrm>
                  <a:off x="2386501" y="2817321"/>
                  <a:ext cx="47582" cy="18268"/>
                </a:xfrm>
                <a:custGeom>
                  <a:avLst/>
                  <a:gdLst>
                    <a:gd name="connsiteX0" fmla="*/ 47583 w 47582"/>
                    <a:gd name="connsiteY0" fmla="*/ 16965 h 18268"/>
                    <a:gd name="connsiteX1" fmla="*/ 23465 w 47582"/>
                    <a:gd name="connsiteY1" fmla="*/ 18 h 18268"/>
                    <a:gd name="connsiteX2" fmla="*/ 8474 w 47582"/>
                    <a:gd name="connsiteY2" fmla="*/ 1973 h 18268"/>
                    <a:gd name="connsiteX3" fmla="*/ 1955 w 47582"/>
                    <a:gd name="connsiteY3" fmla="*/ 6536 h 18268"/>
                    <a:gd name="connsiteX4" fmla="*/ 0 w 47582"/>
                    <a:gd name="connsiteY4" fmla="*/ 16965 h 18268"/>
                    <a:gd name="connsiteX5" fmla="*/ 1304 w 47582"/>
                    <a:gd name="connsiteY5" fmla="*/ 18269 h 18268"/>
                    <a:gd name="connsiteX6" fmla="*/ 44975 w 47582"/>
                    <a:gd name="connsiteY6" fmla="*/ 18269 h 18268"/>
                    <a:gd name="connsiteX7" fmla="*/ 47583 w 47582"/>
                    <a:gd name="connsiteY7" fmla="*/ 16965 h 1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82" h="18268">
                      <a:moveTo>
                        <a:pt x="47583" y="16965"/>
                      </a:moveTo>
                      <a:cubicBezTo>
                        <a:pt x="47583" y="16965"/>
                        <a:pt x="23465" y="-634"/>
                        <a:pt x="23465" y="18"/>
                      </a:cubicBezTo>
                      <a:cubicBezTo>
                        <a:pt x="23465" y="669"/>
                        <a:pt x="8474" y="1973"/>
                        <a:pt x="8474" y="1973"/>
                      </a:cubicBezTo>
                      <a:lnTo>
                        <a:pt x="1955" y="6536"/>
                      </a:lnTo>
                      <a:lnTo>
                        <a:pt x="0" y="16965"/>
                      </a:lnTo>
                      <a:lnTo>
                        <a:pt x="1304" y="18269"/>
                      </a:lnTo>
                      <a:lnTo>
                        <a:pt x="44975" y="18269"/>
                      </a:lnTo>
                      <a:lnTo>
                        <a:pt x="47583" y="16965"/>
                      </a:lnTo>
                      <a:close/>
                    </a:path>
                  </a:pathLst>
                </a:custGeom>
                <a:solidFill>
                  <a:srgbClr val="FFFFFF"/>
                </a:solidFill>
                <a:ln w="6482" cap="flat">
                  <a:noFill/>
                  <a:prstDash val="solid"/>
                  <a:miter/>
                </a:ln>
              </p:spPr>
              <p:txBody>
                <a:bodyPr rtlCol="0" anchor="ctr"/>
                <a:lstStyle/>
                <a:p>
                  <a:endParaRPr lang="en-BE">
                    <a:latin typeface="Trebuchet MS" panose="020B0603020202020204" pitchFamily="34" charset="0"/>
                  </a:endParaRPr>
                </a:p>
              </p:txBody>
            </p:sp>
            <p:grpSp>
              <p:nvGrpSpPr>
                <p:cNvPr id="239" name="Graphique 63">
                  <a:extLst>
                    <a:ext uri="{FF2B5EF4-FFF2-40B4-BE49-F238E27FC236}">
                      <a16:creationId xmlns:a16="http://schemas.microsoft.com/office/drawing/2014/main" id="{7C136F3B-F30D-4600-B76F-CF9B539121A0}"/>
                    </a:ext>
                  </a:extLst>
                </p:cNvPr>
                <p:cNvGrpSpPr/>
                <p:nvPr/>
              </p:nvGrpSpPr>
              <p:grpSpPr>
                <a:xfrm>
                  <a:off x="2396279" y="2816035"/>
                  <a:ext cx="22161" cy="22161"/>
                  <a:chOff x="2396279" y="2816035"/>
                  <a:chExt cx="22161" cy="22161"/>
                </a:xfrm>
              </p:grpSpPr>
              <p:sp>
                <p:nvSpPr>
                  <p:cNvPr id="243" name="Forme libre : forme 242">
                    <a:extLst>
                      <a:ext uri="{FF2B5EF4-FFF2-40B4-BE49-F238E27FC236}">
                        <a16:creationId xmlns:a16="http://schemas.microsoft.com/office/drawing/2014/main" id="{10236C43-B9C5-414B-91FE-3C98DDB22486}"/>
                      </a:ext>
                    </a:extLst>
                  </p:cNvPr>
                  <p:cNvSpPr/>
                  <p:nvPr/>
                </p:nvSpPr>
                <p:spPr>
                  <a:xfrm>
                    <a:off x="2396279" y="2816035"/>
                    <a:ext cx="22161" cy="22161"/>
                  </a:xfrm>
                  <a:custGeom>
                    <a:avLst/>
                    <a:gdLst>
                      <a:gd name="connsiteX0" fmla="*/ 0 w 22161"/>
                      <a:gd name="connsiteY0" fmla="*/ 11081 h 22161"/>
                      <a:gd name="connsiteX1" fmla="*/ 11081 w 22161"/>
                      <a:gd name="connsiteY1" fmla="*/ 0 h 22161"/>
                      <a:gd name="connsiteX2" fmla="*/ 22162 w 22161"/>
                      <a:gd name="connsiteY2" fmla="*/ 11081 h 22161"/>
                      <a:gd name="connsiteX3" fmla="*/ 11081 w 22161"/>
                      <a:gd name="connsiteY3" fmla="*/ 22162 h 22161"/>
                      <a:gd name="connsiteX4" fmla="*/ 0 w 22161"/>
                      <a:gd name="connsiteY4" fmla="*/ 11081 h 22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61" h="22161">
                        <a:moveTo>
                          <a:pt x="0" y="11081"/>
                        </a:moveTo>
                        <a:cubicBezTo>
                          <a:pt x="0" y="5215"/>
                          <a:pt x="4563" y="0"/>
                          <a:pt x="11081" y="0"/>
                        </a:cubicBezTo>
                        <a:cubicBezTo>
                          <a:pt x="16947" y="0"/>
                          <a:pt x="22162" y="4563"/>
                          <a:pt x="22162" y="11081"/>
                        </a:cubicBezTo>
                        <a:cubicBezTo>
                          <a:pt x="22162" y="16947"/>
                          <a:pt x="17599" y="22162"/>
                          <a:pt x="11081" y="22162"/>
                        </a:cubicBezTo>
                        <a:cubicBezTo>
                          <a:pt x="4563" y="21510"/>
                          <a:pt x="0" y="16947"/>
                          <a:pt x="0" y="11081"/>
                        </a:cubicBezTo>
                        <a:close/>
                      </a:path>
                    </a:pathLst>
                  </a:custGeom>
                  <a:solidFill>
                    <a:srgbClr val="5B7491"/>
                  </a:solidFill>
                  <a:ln w="6482" cap="flat">
                    <a:noFill/>
                    <a:prstDash val="solid"/>
                    <a:miter/>
                  </a:ln>
                </p:spPr>
                <p:txBody>
                  <a:bodyPr rtlCol="0" anchor="ctr"/>
                  <a:lstStyle/>
                  <a:p>
                    <a:endParaRPr lang="en-BE">
                      <a:latin typeface="Trebuchet MS" panose="020B0603020202020204" pitchFamily="34" charset="0"/>
                    </a:endParaRPr>
                  </a:p>
                </p:txBody>
              </p:sp>
              <p:sp>
                <p:nvSpPr>
                  <p:cNvPr id="244" name="Forme libre : forme 243">
                    <a:extLst>
                      <a:ext uri="{FF2B5EF4-FFF2-40B4-BE49-F238E27FC236}">
                        <a16:creationId xmlns:a16="http://schemas.microsoft.com/office/drawing/2014/main" id="{2FB304B6-0FF5-45DF-B072-130A09585948}"/>
                      </a:ext>
                    </a:extLst>
                  </p:cNvPr>
                  <p:cNvSpPr/>
                  <p:nvPr/>
                </p:nvSpPr>
                <p:spPr>
                  <a:xfrm>
                    <a:off x="2399538" y="2819946"/>
                    <a:ext cx="14339" cy="14339"/>
                  </a:xfrm>
                  <a:custGeom>
                    <a:avLst/>
                    <a:gdLst>
                      <a:gd name="connsiteX0" fmla="*/ 14340 w 14339"/>
                      <a:gd name="connsiteY0" fmla="*/ 7170 h 14339"/>
                      <a:gd name="connsiteX1" fmla="*/ 7170 w 14339"/>
                      <a:gd name="connsiteY1" fmla="*/ 14340 h 14339"/>
                      <a:gd name="connsiteX2" fmla="*/ 0 w 14339"/>
                      <a:gd name="connsiteY2" fmla="*/ 7170 h 14339"/>
                      <a:gd name="connsiteX3" fmla="*/ 7170 w 14339"/>
                      <a:gd name="connsiteY3" fmla="*/ 0 h 14339"/>
                      <a:gd name="connsiteX4" fmla="*/ 14340 w 14339"/>
                      <a:gd name="connsiteY4" fmla="*/ 7170 h 14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9" h="14339">
                        <a:moveTo>
                          <a:pt x="14340" y="7170"/>
                        </a:moveTo>
                        <a:cubicBezTo>
                          <a:pt x="14340" y="11130"/>
                          <a:pt x="11130" y="14340"/>
                          <a:pt x="7170" y="14340"/>
                        </a:cubicBezTo>
                        <a:cubicBezTo>
                          <a:pt x="3210" y="14340"/>
                          <a:pt x="0" y="11130"/>
                          <a:pt x="0" y="7170"/>
                        </a:cubicBezTo>
                        <a:cubicBezTo>
                          <a:pt x="0" y="3210"/>
                          <a:pt x="3210" y="0"/>
                          <a:pt x="7170" y="0"/>
                        </a:cubicBezTo>
                        <a:cubicBezTo>
                          <a:pt x="11130" y="0"/>
                          <a:pt x="14340" y="3210"/>
                          <a:pt x="14340" y="7170"/>
                        </a:cubicBezTo>
                        <a:close/>
                      </a:path>
                    </a:pathLst>
                  </a:custGeom>
                  <a:solidFill>
                    <a:srgbClr val="231F20"/>
                  </a:solidFill>
                  <a:ln w="6482" cap="flat">
                    <a:noFill/>
                    <a:prstDash val="solid"/>
                    <a:miter/>
                  </a:ln>
                </p:spPr>
                <p:txBody>
                  <a:bodyPr rtlCol="0" anchor="ctr"/>
                  <a:lstStyle/>
                  <a:p>
                    <a:endParaRPr lang="en-BE">
                      <a:latin typeface="Trebuchet MS" panose="020B0603020202020204" pitchFamily="34" charset="0"/>
                    </a:endParaRPr>
                  </a:p>
                </p:txBody>
              </p:sp>
            </p:grpSp>
            <p:sp>
              <p:nvSpPr>
                <p:cNvPr id="240" name="Forme libre : forme 239">
                  <a:extLst>
                    <a:ext uri="{FF2B5EF4-FFF2-40B4-BE49-F238E27FC236}">
                      <a16:creationId xmlns:a16="http://schemas.microsoft.com/office/drawing/2014/main" id="{82945463-974C-4C37-8D72-C4BC46A07D2B}"/>
                    </a:ext>
                  </a:extLst>
                </p:cNvPr>
                <p:cNvSpPr/>
                <p:nvPr/>
              </p:nvSpPr>
              <p:spPr>
                <a:xfrm>
                  <a:off x="2386474" y="2815298"/>
                  <a:ext cx="48261" cy="18987"/>
                </a:xfrm>
                <a:custGeom>
                  <a:avLst/>
                  <a:gdLst>
                    <a:gd name="connsiteX0" fmla="*/ 26100 w 48261"/>
                    <a:gd name="connsiteY0" fmla="*/ 736 h 18987"/>
                    <a:gd name="connsiteX1" fmla="*/ 48262 w 48261"/>
                    <a:gd name="connsiteY1" fmla="*/ 18987 h 18987"/>
                    <a:gd name="connsiteX2" fmla="*/ 48262 w 48261"/>
                    <a:gd name="connsiteY2" fmla="*/ 18987 h 18987"/>
                    <a:gd name="connsiteX3" fmla="*/ 47610 w 48261"/>
                    <a:gd name="connsiteY3" fmla="*/ 18987 h 18987"/>
                    <a:gd name="connsiteX4" fmla="*/ 41092 w 48261"/>
                    <a:gd name="connsiteY4" fmla="*/ 18987 h 18987"/>
                    <a:gd name="connsiteX5" fmla="*/ 26752 w 48261"/>
                    <a:gd name="connsiteY5" fmla="*/ 5299 h 18987"/>
                    <a:gd name="connsiteX6" fmla="*/ 1983 w 48261"/>
                    <a:gd name="connsiteY6" fmla="*/ 18987 h 18987"/>
                    <a:gd name="connsiteX7" fmla="*/ 27 w 48261"/>
                    <a:gd name="connsiteY7" fmla="*/ 18987 h 18987"/>
                    <a:gd name="connsiteX8" fmla="*/ 27 w 48261"/>
                    <a:gd name="connsiteY8" fmla="*/ 18987 h 18987"/>
                    <a:gd name="connsiteX9" fmla="*/ 26100 w 48261"/>
                    <a:gd name="connsiteY9" fmla="*/ 736 h 1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61" h="18987">
                      <a:moveTo>
                        <a:pt x="26100" y="736"/>
                      </a:moveTo>
                      <a:cubicBezTo>
                        <a:pt x="39788" y="3344"/>
                        <a:pt x="41092" y="14425"/>
                        <a:pt x="48262" y="18987"/>
                      </a:cubicBezTo>
                      <a:lnTo>
                        <a:pt x="48262" y="18987"/>
                      </a:lnTo>
                      <a:lnTo>
                        <a:pt x="47610" y="18987"/>
                      </a:lnTo>
                      <a:cubicBezTo>
                        <a:pt x="45654" y="18987"/>
                        <a:pt x="42395" y="18987"/>
                        <a:pt x="41092" y="18987"/>
                      </a:cubicBezTo>
                      <a:cubicBezTo>
                        <a:pt x="43699" y="18987"/>
                        <a:pt x="35877" y="7255"/>
                        <a:pt x="26752" y="5299"/>
                      </a:cubicBezTo>
                      <a:cubicBezTo>
                        <a:pt x="13715" y="2040"/>
                        <a:pt x="5242" y="6603"/>
                        <a:pt x="1983" y="18987"/>
                      </a:cubicBezTo>
                      <a:lnTo>
                        <a:pt x="27" y="18987"/>
                      </a:lnTo>
                      <a:lnTo>
                        <a:pt x="27" y="18987"/>
                      </a:lnTo>
                      <a:cubicBezTo>
                        <a:pt x="-624" y="5299"/>
                        <a:pt x="10456" y="-2523"/>
                        <a:pt x="26100" y="736"/>
                      </a:cubicBezTo>
                      <a:close/>
                    </a:path>
                  </a:pathLst>
                </a:custGeom>
                <a:solidFill>
                  <a:srgbClr val="965947"/>
                </a:solidFill>
                <a:ln w="6482" cap="flat">
                  <a:noFill/>
                  <a:prstDash val="solid"/>
                  <a:miter/>
                </a:ln>
              </p:spPr>
              <p:txBody>
                <a:bodyPr rtlCol="0" anchor="ctr"/>
                <a:lstStyle/>
                <a:p>
                  <a:endParaRPr lang="en-BE">
                    <a:latin typeface="Trebuchet MS" panose="020B0603020202020204" pitchFamily="34" charset="0"/>
                  </a:endParaRPr>
                </a:p>
              </p:txBody>
            </p:sp>
            <p:sp>
              <p:nvSpPr>
                <p:cNvPr id="241" name="Forme libre : forme 240">
                  <a:extLst>
                    <a:ext uri="{FF2B5EF4-FFF2-40B4-BE49-F238E27FC236}">
                      <a16:creationId xmlns:a16="http://schemas.microsoft.com/office/drawing/2014/main" id="{33298148-7CC6-409B-BBB7-D962644A96B1}"/>
                    </a:ext>
                  </a:extLst>
                </p:cNvPr>
                <p:cNvSpPr/>
                <p:nvPr/>
              </p:nvSpPr>
              <p:spPr>
                <a:xfrm>
                  <a:off x="2385850" y="2834286"/>
                  <a:ext cx="48234" cy="12384"/>
                </a:xfrm>
                <a:custGeom>
                  <a:avLst/>
                  <a:gdLst>
                    <a:gd name="connsiteX0" fmla="*/ 0 w 48234"/>
                    <a:gd name="connsiteY0" fmla="*/ 0 h 12384"/>
                    <a:gd name="connsiteX1" fmla="*/ 48234 w 48234"/>
                    <a:gd name="connsiteY1" fmla="*/ 0 h 12384"/>
                    <a:gd name="connsiteX2" fmla="*/ 24117 w 48234"/>
                    <a:gd name="connsiteY2" fmla="*/ 12384 h 12384"/>
                    <a:gd name="connsiteX3" fmla="*/ 0 w 48234"/>
                    <a:gd name="connsiteY3" fmla="*/ 0 h 12384"/>
                  </a:gdLst>
                  <a:ahLst/>
                  <a:cxnLst>
                    <a:cxn ang="0">
                      <a:pos x="connsiteX0" y="connsiteY0"/>
                    </a:cxn>
                    <a:cxn ang="0">
                      <a:pos x="connsiteX1" y="connsiteY1"/>
                    </a:cxn>
                    <a:cxn ang="0">
                      <a:pos x="connsiteX2" y="connsiteY2"/>
                    </a:cxn>
                    <a:cxn ang="0">
                      <a:pos x="connsiteX3" y="connsiteY3"/>
                    </a:cxn>
                  </a:cxnLst>
                  <a:rect l="l" t="t" r="r" b="b"/>
                  <a:pathLst>
                    <a:path w="48234" h="12384">
                      <a:moveTo>
                        <a:pt x="0" y="0"/>
                      </a:moveTo>
                      <a:lnTo>
                        <a:pt x="48234" y="0"/>
                      </a:lnTo>
                      <a:cubicBezTo>
                        <a:pt x="48234" y="7170"/>
                        <a:pt x="37154" y="12384"/>
                        <a:pt x="24117" y="12384"/>
                      </a:cubicBezTo>
                      <a:cubicBezTo>
                        <a:pt x="11081" y="12384"/>
                        <a:pt x="0" y="7170"/>
                        <a:pt x="0" y="0"/>
                      </a:cubicBezTo>
                      <a:close/>
                    </a:path>
                  </a:pathLst>
                </a:custGeom>
                <a:solidFill>
                  <a:srgbClr val="FB9B67"/>
                </a:solidFill>
                <a:ln w="6482" cap="flat">
                  <a:noFill/>
                  <a:prstDash val="solid"/>
                  <a:miter/>
                </a:ln>
              </p:spPr>
              <p:txBody>
                <a:bodyPr rtlCol="0" anchor="ctr"/>
                <a:lstStyle/>
                <a:p>
                  <a:endParaRPr lang="en-BE">
                    <a:latin typeface="Trebuchet MS" panose="020B0603020202020204" pitchFamily="34" charset="0"/>
                  </a:endParaRPr>
                </a:p>
              </p:txBody>
            </p:sp>
            <p:sp>
              <p:nvSpPr>
                <p:cNvPr id="242" name="Forme libre : forme 241">
                  <a:extLst>
                    <a:ext uri="{FF2B5EF4-FFF2-40B4-BE49-F238E27FC236}">
                      <a16:creationId xmlns:a16="http://schemas.microsoft.com/office/drawing/2014/main" id="{0C68322F-755B-46E9-9DF0-189C6F67EC13}"/>
                    </a:ext>
                  </a:extLst>
                </p:cNvPr>
                <p:cNvSpPr/>
                <p:nvPr/>
              </p:nvSpPr>
              <p:spPr>
                <a:xfrm>
                  <a:off x="2410619" y="2821901"/>
                  <a:ext cx="5214" cy="5214"/>
                </a:xfrm>
                <a:custGeom>
                  <a:avLst/>
                  <a:gdLst>
                    <a:gd name="connsiteX0" fmla="*/ 5215 w 5214"/>
                    <a:gd name="connsiteY0" fmla="*/ 2607 h 5214"/>
                    <a:gd name="connsiteX1" fmla="*/ 2607 w 5214"/>
                    <a:gd name="connsiteY1" fmla="*/ 5215 h 5214"/>
                    <a:gd name="connsiteX2" fmla="*/ 0 w 5214"/>
                    <a:gd name="connsiteY2" fmla="*/ 2607 h 5214"/>
                    <a:gd name="connsiteX3" fmla="*/ 2607 w 5214"/>
                    <a:gd name="connsiteY3" fmla="*/ 0 h 5214"/>
                    <a:gd name="connsiteX4" fmla="*/ 5215 w 5214"/>
                    <a:gd name="connsiteY4" fmla="*/ 2607 h 5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4" h="5214">
                      <a:moveTo>
                        <a:pt x="5215" y="2607"/>
                      </a:moveTo>
                      <a:cubicBezTo>
                        <a:pt x="5215" y="4047"/>
                        <a:pt x="4047" y="5215"/>
                        <a:pt x="2607" y="5215"/>
                      </a:cubicBezTo>
                      <a:cubicBezTo>
                        <a:pt x="1167" y="5215"/>
                        <a:pt x="0" y="4047"/>
                        <a:pt x="0" y="2607"/>
                      </a:cubicBezTo>
                      <a:cubicBezTo>
                        <a:pt x="0" y="1167"/>
                        <a:pt x="1167" y="0"/>
                        <a:pt x="2607" y="0"/>
                      </a:cubicBezTo>
                      <a:cubicBezTo>
                        <a:pt x="4047" y="0"/>
                        <a:pt x="5215" y="1167"/>
                        <a:pt x="5215" y="2607"/>
                      </a:cubicBezTo>
                      <a:close/>
                    </a:path>
                  </a:pathLst>
                </a:custGeom>
                <a:solidFill>
                  <a:srgbClr val="FFFFFF"/>
                </a:solidFill>
                <a:ln w="6482" cap="flat">
                  <a:noFill/>
                  <a:prstDash val="solid"/>
                  <a:miter/>
                </a:ln>
              </p:spPr>
              <p:txBody>
                <a:bodyPr rtlCol="0" anchor="ctr"/>
                <a:lstStyle/>
                <a:p>
                  <a:endParaRPr lang="en-BE">
                    <a:latin typeface="Trebuchet MS" panose="020B0603020202020204" pitchFamily="34" charset="0"/>
                  </a:endParaRPr>
                </a:p>
              </p:txBody>
            </p:sp>
          </p:grpSp>
        </p:grpSp>
        <p:sp>
          <p:nvSpPr>
            <p:cNvPr id="182" name="Forme libre : forme 181">
              <a:extLst>
                <a:ext uri="{FF2B5EF4-FFF2-40B4-BE49-F238E27FC236}">
                  <a16:creationId xmlns:a16="http://schemas.microsoft.com/office/drawing/2014/main" id="{7E7481F6-A2F1-43F4-BE32-DD60EB72C4CC}"/>
                </a:ext>
              </a:extLst>
            </p:cNvPr>
            <p:cNvSpPr/>
            <p:nvPr/>
          </p:nvSpPr>
          <p:spPr>
            <a:xfrm>
              <a:off x="2264248" y="2658296"/>
              <a:ext cx="198543" cy="142095"/>
            </a:xfrm>
            <a:custGeom>
              <a:avLst/>
              <a:gdLst>
                <a:gd name="connsiteX0" fmla="*/ 4275 w 198543"/>
                <a:gd name="connsiteY0" fmla="*/ 138185 h 142095"/>
                <a:gd name="connsiteX1" fmla="*/ 29696 w 198543"/>
                <a:gd name="connsiteY1" fmla="*/ 39761 h 142095"/>
                <a:gd name="connsiteX2" fmla="*/ 121602 w 198543"/>
                <a:gd name="connsiteY2" fmla="*/ 0 h 142095"/>
                <a:gd name="connsiteX3" fmla="*/ 185480 w 198543"/>
                <a:gd name="connsiteY3" fmla="*/ 61922 h 142095"/>
                <a:gd name="connsiteX4" fmla="*/ 193953 w 198543"/>
                <a:gd name="connsiteY4" fmla="*/ 142096 h 142095"/>
                <a:gd name="connsiteX5" fmla="*/ 146371 w 198543"/>
                <a:gd name="connsiteY5" fmla="*/ 56056 h 142095"/>
                <a:gd name="connsiteX6" fmla="*/ 19267 w 198543"/>
                <a:gd name="connsiteY6" fmla="*/ 65182 h 142095"/>
                <a:gd name="connsiteX7" fmla="*/ 4275 w 198543"/>
                <a:gd name="connsiteY7" fmla="*/ 138185 h 14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543" h="142095">
                  <a:moveTo>
                    <a:pt x="4275" y="138185"/>
                  </a:moveTo>
                  <a:cubicBezTo>
                    <a:pt x="-3547" y="78870"/>
                    <a:pt x="-3547" y="48234"/>
                    <a:pt x="29696" y="39761"/>
                  </a:cubicBezTo>
                  <a:cubicBezTo>
                    <a:pt x="37518" y="6518"/>
                    <a:pt x="90967" y="0"/>
                    <a:pt x="121602" y="0"/>
                  </a:cubicBezTo>
                  <a:cubicBezTo>
                    <a:pt x="152237" y="0"/>
                    <a:pt x="180917" y="20206"/>
                    <a:pt x="185480" y="61922"/>
                  </a:cubicBezTo>
                  <a:cubicBezTo>
                    <a:pt x="204383" y="68441"/>
                    <a:pt x="198516" y="108201"/>
                    <a:pt x="193953" y="142096"/>
                  </a:cubicBezTo>
                  <a:cubicBezTo>
                    <a:pt x="180917" y="84736"/>
                    <a:pt x="158755" y="65182"/>
                    <a:pt x="146371" y="56056"/>
                  </a:cubicBezTo>
                  <a:cubicBezTo>
                    <a:pt x="133986" y="46931"/>
                    <a:pt x="27741" y="49538"/>
                    <a:pt x="19267" y="65182"/>
                  </a:cubicBezTo>
                  <a:cubicBezTo>
                    <a:pt x="10142" y="80825"/>
                    <a:pt x="4275" y="138185"/>
                    <a:pt x="4275" y="138185"/>
                  </a:cubicBezTo>
                  <a:close/>
                </a:path>
              </a:pathLst>
            </a:custGeom>
            <a:solidFill>
              <a:srgbClr val="733C30"/>
            </a:solidFill>
            <a:ln w="6482" cap="flat">
              <a:noFill/>
              <a:prstDash val="solid"/>
              <a:miter/>
            </a:ln>
          </p:spPr>
          <p:txBody>
            <a:bodyPr rtlCol="0" anchor="ctr"/>
            <a:lstStyle/>
            <a:p>
              <a:endParaRPr lang="en-BE">
                <a:latin typeface="Trebuchet MS" panose="020B0603020202020204" pitchFamily="34" charset="0"/>
              </a:endParaRPr>
            </a:p>
          </p:txBody>
        </p:sp>
        <p:sp>
          <p:nvSpPr>
            <p:cNvPr id="183" name="Forme libre : forme 182">
              <a:extLst>
                <a:ext uri="{FF2B5EF4-FFF2-40B4-BE49-F238E27FC236}">
                  <a16:creationId xmlns:a16="http://schemas.microsoft.com/office/drawing/2014/main" id="{0D095425-019E-4668-ADB8-C5451A5967E5}"/>
                </a:ext>
              </a:extLst>
            </p:cNvPr>
            <p:cNvSpPr/>
            <p:nvPr/>
          </p:nvSpPr>
          <p:spPr>
            <a:xfrm>
              <a:off x="2272434" y="2820597"/>
              <a:ext cx="183811" cy="160998"/>
            </a:xfrm>
            <a:custGeom>
              <a:avLst/>
              <a:gdLst>
                <a:gd name="connsiteX0" fmla="*/ 177946 w 183811"/>
                <a:gd name="connsiteY0" fmla="*/ 0 h 160998"/>
                <a:gd name="connsiteX1" fmla="*/ 172731 w 183811"/>
                <a:gd name="connsiteY1" fmla="*/ 40413 h 160998"/>
                <a:gd name="connsiteX2" fmla="*/ 164909 w 183811"/>
                <a:gd name="connsiteY2" fmla="*/ 55404 h 160998"/>
                <a:gd name="connsiteX3" fmla="*/ 154480 w 183811"/>
                <a:gd name="connsiteY3" fmla="*/ 65182 h 160998"/>
                <a:gd name="connsiteX4" fmla="*/ 149918 w 183811"/>
                <a:gd name="connsiteY4" fmla="*/ 75611 h 160998"/>
                <a:gd name="connsiteX5" fmla="*/ 148614 w 183811"/>
                <a:gd name="connsiteY5" fmla="*/ 91254 h 160998"/>
                <a:gd name="connsiteX6" fmla="*/ 143399 w 183811"/>
                <a:gd name="connsiteY6" fmla="*/ 102987 h 160998"/>
                <a:gd name="connsiteX7" fmla="*/ 137533 w 183811"/>
                <a:gd name="connsiteY7" fmla="*/ 108201 h 160998"/>
                <a:gd name="connsiteX8" fmla="*/ 139488 w 183811"/>
                <a:gd name="connsiteY8" fmla="*/ 84084 h 160998"/>
                <a:gd name="connsiteX9" fmla="*/ 129711 w 183811"/>
                <a:gd name="connsiteY9" fmla="*/ 67789 h 160998"/>
                <a:gd name="connsiteX10" fmla="*/ 116023 w 183811"/>
                <a:gd name="connsiteY10" fmla="*/ 61271 h 160998"/>
                <a:gd name="connsiteX11" fmla="*/ 91254 w 183811"/>
                <a:gd name="connsiteY11" fmla="*/ 61271 h 160998"/>
                <a:gd name="connsiteX12" fmla="*/ 90602 w 183811"/>
                <a:gd name="connsiteY12" fmla="*/ 61271 h 160998"/>
                <a:gd name="connsiteX13" fmla="*/ 65833 w 183811"/>
                <a:gd name="connsiteY13" fmla="*/ 61271 h 160998"/>
                <a:gd name="connsiteX14" fmla="*/ 52145 w 183811"/>
                <a:gd name="connsiteY14" fmla="*/ 67789 h 160998"/>
                <a:gd name="connsiteX15" fmla="*/ 42368 w 183811"/>
                <a:gd name="connsiteY15" fmla="*/ 84084 h 160998"/>
                <a:gd name="connsiteX16" fmla="*/ 44323 w 183811"/>
                <a:gd name="connsiteY16" fmla="*/ 108201 h 160998"/>
                <a:gd name="connsiteX17" fmla="*/ 38457 w 183811"/>
                <a:gd name="connsiteY17" fmla="*/ 102987 h 160998"/>
                <a:gd name="connsiteX18" fmla="*/ 33243 w 183811"/>
                <a:gd name="connsiteY18" fmla="*/ 91254 h 160998"/>
                <a:gd name="connsiteX19" fmla="*/ 31939 w 183811"/>
                <a:gd name="connsiteY19" fmla="*/ 74959 h 160998"/>
                <a:gd name="connsiteX20" fmla="*/ 27376 w 183811"/>
                <a:gd name="connsiteY20" fmla="*/ 64530 h 160998"/>
                <a:gd name="connsiteX21" fmla="*/ 18251 w 183811"/>
                <a:gd name="connsiteY21" fmla="*/ 55404 h 160998"/>
                <a:gd name="connsiteX22" fmla="*/ 10429 w 183811"/>
                <a:gd name="connsiteY22" fmla="*/ 40413 h 160998"/>
                <a:gd name="connsiteX23" fmla="*/ 5215 w 183811"/>
                <a:gd name="connsiteY23" fmla="*/ 0 h 160998"/>
                <a:gd name="connsiteX24" fmla="*/ 0 w 183811"/>
                <a:gd name="connsiteY24" fmla="*/ 5215 h 160998"/>
                <a:gd name="connsiteX25" fmla="*/ 6518 w 183811"/>
                <a:gd name="connsiteY25" fmla="*/ 85388 h 160998"/>
                <a:gd name="connsiteX26" fmla="*/ 91906 w 183811"/>
                <a:gd name="connsiteY26" fmla="*/ 160998 h 160998"/>
                <a:gd name="connsiteX27" fmla="*/ 91906 w 183811"/>
                <a:gd name="connsiteY27" fmla="*/ 160998 h 160998"/>
                <a:gd name="connsiteX28" fmla="*/ 91906 w 183811"/>
                <a:gd name="connsiteY28" fmla="*/ 160998 h 160998"/>
                <a:gd name="connsiteX29" fmla="*/ 177294 w 183811"/>
                <a:gd name="connsiteY29" fmla="*/ 85388 h 160998"/>
                <a:gd name="connsiteX30" fmla="*/ 183812 w 183811"/>
                <a:gd name="connsiteY30" fmla="*/ 5215 h 160998"/>
                <a:gd name="connsiteX31" fmla="*/ 177946 w 183811"/>
                <a:gd name="connsiteY31" fmla="*/ 0 h 160998"/>
                <a:gd name="connsiteX32" fmla="*/ 108853 w 183811"/>
                <a:gd name="connsiteY32" fmla="*/ 125149 h 160998"/>
                <a:gd name="connsiteX33" fmla="*/ 105594 w 183811"/>
                <a:gd name="connsiteY33" fmla="*/ 125149 h 160998"/>
                <a:gd name="connsiteX34" fmla="*/ 105594 w 183811"/>
                <a:gd name="connsiteY34" fmla="*/ 119934 h 160998"/>
                <a:gd name="connsiteX35" fmla="*/ 99076 w 183811"/>
                <a:gd name="connsiteY35" fmla="*/ 113416 h 160998"/>
                <a:gd name="connsiteX36" fmla="*/ 91254 w 183811"/>
                <a:gd name="connsiteY36" fmla="*/ 113416 h 160998"/>
                <a:gd name="connsiteX37" fmla="*/ 91254 w 183811"/>
                <a:gd name="connsiteY37" fmla="*/ 113416 h 160998"/>
                <a:gd name="connsiteX38" fmla="*/ 83432 w 183811"/>
                <a:gd name="connsiteY38" fmla="*/ 113416 h 160998"/>
                <a:gd name="connsiteX39" fmla="*/ 76914 w 183811"/>
                <a:gd name="connsiteY39" fmla="*/ 119934 h 160998"/>
                <a:gd name="connsiteX40" fmla="*/ 76914 w 183811"/>
                <a:gd name="connsiteY40" fmla="*/ 125149 h 160998"/>
                <a:gd name="connsiteX41" fmla="*/ 73655 w 183811"/>
                <a:gd name="connsiteY41" fmla="*/ 125149 h 160998"/>
                <a:gd name="connsiteX42" fmla="*/ 53449 w 183811"/>
                <a:gd name="connsiteY42" fmla="*/ 116675 h 160998"/>
                <a:gd name="connsiteX43" fmla="*/ 52797 w 183811"/>
                <a:gd name="connsiteY43" fmla="*/ 116023 h 160998"/>
                <a:gd name="connsiteX44" fmla="*/ 48886 w 183811"/>
                <a:gd name="connsiteY44" fmla="*/ 85388 h 160998"/>
                <a:gd name="connsiteX45" fmla="*/ 78870 w 183811"/>
                <a:gd name="connsiteY45" fmla="*/ 80173 h 160998"/>
                <a:gd name="connsiteX46" fmla="*/ 91254 w 183811"/>
                <a:gd name="connsiteY46" fmla="*/ 82129 h 160998"/>
                <a:gd name="connsiteX47" fmla="*/ 91254 w 183811"/>
                <a:gd name="connsiteY47" fmla="*/ 82129 h 160998"/>
                <a:gd name="connsiteX48" fmla="*/ 91254 w 183811"/>
                <a:gd name="connsiteY48" fmla="*/ 82129 h 160998"/>
                <a:gd name="connsiteX49" fmla="*/ 91254 w 183811"/>
                <a:gd name="connsiteY49" fmla="*/ 82129 h 160998"/>
                <a:gd name="connsiteX50" fmla="*/ 91254 w 183811"/>
                <a:gd name="connsiteY50" fmla="*/ 82129 h 160998"/>
                <a:gd name="connsiteX51" fmla="*/ 103639 w 183811"/>
                <a:gd name="connsiteY51" fmla="*/ 80173 h 160998"/>
                <a:gd name="connsiteX52" fmla="*/ 133622 w 183811"/>
                <a:gd name="connsiteY52" fmla="*/ 85388 h 160998"/>
                <a:gd name="connsiteX53" fmla="*/ 129711 w 183811"/>
                <a:gd name="connsiteY53" fmla="*/ 116023 h 160998"/>
                <a:gd name="connsiteX54" fmla="*/ 129059 w 183811"/>
                <a:gd name="connsiteY54" fmla="*/ 116675 h 160998"/>
                <a:gd name="connsiteX55" fmla="*/ 108853 w 183811"/>
                <a:gd name="connsiteY55" fmla="*/ 125149 h 160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83811" h="160998">
                  <a:moveTo>
                    <a:pt x="177946" y="0"/>
                  </a:moveTo>
                  <a:lnTo>
                    <a:pt x="172731" y="40413"/>
                  </a:lnTo>
                  <a:cubicBezTo>
                    <a:pt x="172079" y="46279"/>
                    <a:pt x="169472" y="51493"/>
                    <a:pt x="164909" y="55404"/>
                  </a:cubicBezTo>
                  <a:lnTo>
                    <a:pt x="154480" y="65182"/>
                  </a:lnTo>
                  <a:cubicBezTo>
                    <a:pt x="151873" y="67789"/>
                    <a:pt x="149918" y="71700"/>
                    <a:pt x="149918" y="75611"/>
                  </a:cubicBezTo>
                  <a:lnTo>
                    <a:pt x="148614" y="91254"/>
                  </a:lnTo>
                  <a:cubicBezTo>
                    <a:pt x="148614" y="95817"/>
                    <a:pt x="146658" y="99728"/>
                    <a:pt x="143399" y="102987"/>
                  </a:cubicBezTo>
                  <a:lnTo>
                    <a:pt x="137533" y="108201"/>
                  </a:lnTo>
                  <a:lnTo>
                    <a:pt x="139488" y="84084"/>
                  </a:lnTo>
                  <a:cubicBezTo>
                    <a:pt x="140140" y="76914"/>
                    <a:pt x="136229" y="70396"/>
                    <a:pt x="129711" y="67789"/>
                  </a:cubicBezTo>
                  <a:lnTo>
                    <a:pt x="116023" y="61271"/>
                  </a:lnTo>
                  <a:lnTo>
                    <a:pt x="91254" y="61271"/>
                  </a:lnTo>
                  <a:lnTo>
                    <a:pt x="90602" y="61271"/>
                  </a:lnTo>
                  <a:lnTo>
                    <a:pt x="65833" y="61271"/>
                  </a:lnTo>
                  <a:lnTo>
                    <a:pt x="52145" y="67789"/>
                  </a:lnTo>
                  <a:cubicBezTo>
                    <a:pt x="45627" y="71048"/>
                    <a:pt x="41716" y="77566"/>
                    <a:pt x="42368" y="84084"/>
                  </a:cubicBezTo>
                  <a:lnTo>
                    <a:pt x="44323" y="108201"/>
                  </a:lnTo>
                  <a:lnTo>
                    <a:pt x="38457" y="102987"/>
                  </a:lnTo>
                  <a:cubicBezTo>
                    <a:pt x="35198" y="99728"/>
                    <a:pt x="33243" y="95817"/>
                    <a:pt x="33243" y="91254"/>
                  </a:cubicBezTo>
                  <a:lnTo>
                    <a:pt x="31939" y="74959"/>
                  </a:lnTo>
                  <a:cubicBezTo>
                    <a:pt x="31939" y="71048"/>
                    <a:pt x="29984" y="67137"/>
                    <a:pt x="27376" y="64530"/>
                  </a:cubicBezTo>
                  <a:lnTo>
                    <a:pt x="18251" y="55404"/>
                  </a:lnTo>
                  <a:cubicBezTo>
                    <a:pt x="13688" y="51493"/>
                    <a:pt x="11081" y="46279"/>
                    <a:pt x="10429" y="40413"/>
                  </a:cubicBezTo>
                  <a:lnTo>
                    <a:pt x="5215" y="0"/>
                  </a:lnTo>
                  <a:lnTo>
                    <a:pt x="0" y="5215"/>
                  </a:lnTo>
                  <a:cubicBezTo>
                    <a:pt x="0" y="5215"/>
                    <a:pt x="3259" y="41716"/>
                    <a:pt x="6518" y="85388"/>
                  </a:cubicBezTo>
                  <a:cubicBezTo>
                    <a:pt x="9777" y="129059"/>
                    <a:pt x="50842" y="160998"/>
                    <a:pt x="91906" y="160998"/>
                  </a:cubicBezTo>
                  <a:lnTo>
                    <a:pt x="91906" y="160998"/>
                  </a:lnTo>
                  <a:lnTo>
                    <a:pt x="91906" y="160998"/>
                  </a:lnTo>
                  <a:cubicBezTo>
                    <a:pt x="132970" y="160998"/>
                    <a:pt x="174035" y="128408"/>
                    <a:pt x="177294" y="85388"/>
                  </a:cubicBezTo>
                  <a:cubicBezTo>
                    <a:pt x="180553" y="41716"/>
                    <a:pt x="183812" y="5215"/>
                    <a:pt x="183812" y="5215"/>
                  </a:cubicBezTo>
                  <a:lnTo>
                    <a:pt x="177946" y="0"/>
                  </a:lnTo>
                  <a:close/>
                  <a:moveTo>
                    <a:pt x="108853" y="125149"/>
                  </a:moveTo>
                  <a:lnTo>
                    <a:pt x="105594" y="125149"/>
                  </a:lnTo>
                  <a:lnTo>
                    <a:pt x="105594" y="119934"/>
                  </a:lnTo>
                  <a:cubicBezTo>
                    <a:pt x="105594" y="116675"/>
                    <a:pt x="102987" y="113416"/>
                    <a:pt x="99076" y="113416"/>
                  </a:cubicBezTo>
                  <a:lnTo>
                    <a:pt x="91254" y="113416"/>
                  </a:lnTo>
                  <a:lnTo>
                    <a:pt x="91254" y="113416"/>
                  </a:lnTo>
                  <a:lnTo>
                    <a:pt x="83432" y="113416"/>
                  </a:lnTo>
                  <a:cubicBezTo>
                    <a:pt x="80173" y="113416"/>
                    <a:pt x="76914" y="116023"/>
                    <a:pt x="76914" y="119934"/>
                  </a:cubicBezTo>
                  <a:lnTo>
                    <a:pt x="76914" y="125149"/>
                  </a:lnTo>
                  <a:lnTo>
                    <a:pt x="73655" y="125149"/>
                  </a:lnTo>
                  <a:cubicBezTo>
                    <a:pt x="65833" y="125149"/>
                    <a:pt x="58663" y="121889"/>
                    <a:pt x="53449" y="116675"/>
                  </a:cubicBezTo>
                  <a:lnTo>
                    <a:pt x="52797" y="116023"/>
                  </a:lnTo>
                  <a:lnTo>
                    <a:pt x="48886" y="85388"/>
                  </a:lnTo>
                  <a:lnTo>
                    <a:pt x="78870" y="80173"/>
                  </a:lnTo>
                  <a:lnTo>
                    <a:pt x="91254" y="82129"/>
                  </a:lnTo>
                  <a:lnTo>
                    <a:pt x="91254" y="82129"/>
                  </a:lnTo>
                  <a:lnTo>
                    <a:pt x="91254" y="82129"/>
                  </a:lnTo>
                  <a:lnTo>
                    <a:pt x="91254" y="82129"/>
                  </a:lnTo>
                  <a:lnTo>
                    <a:pt x="91254" y="82129"/>
                  </a:lnTo>
                  <a:lnTo>
                    <a:pt x="103639" y="80173"/>
                  </a:lnTo>
                  <a:lnTo>
                    <a:pt x="133622" y="85388"/>
                  </a:lnTo>
                  <a:lnTo>
                    <a:pt x="129711" y="116023"/>
                  </a:lnTo>
                  <a:lnTo>
                    <a:pt x="129059" y="116675"/>
                  </a:lnTo>
                  <a:cubicBezTo>
                    <a:pt x="123845" y="121889"/>
                    <a:pt x="116675" y="125149"/>
                    <a:pt x="108853" y="125149"/>
                  </a:cubicBezTo>
                  <a:close/>
                </a:path>
              </a:pathLst>
            </a:custGeom>
            <a:solidFill>
              <a:srgbClr val="733C30"/>
            </a:solidFill>
            <a:ln w="6482" cap="flat">
              <a:noFill/>
              <a:prstDash val="solid"/>
              <a:miter/>
            </a:ln>
          </p:spPr>
          <p:txBody>
            <a:bodyPr rtlCol="0" anchor="ctr"/>
            <a:lstStyle/>
            <a:p>
              <a:endParaRPr lang="en-BE">
                <a:latin typeface="Trebuchet MS" panose="020B0603020202020204" pitchFamily="34" charset="0"/>
              </a:endParaRPr>
            </a:p>
          </p:txBody>
        </p:sp>
        <p:sp>
          <p:nvSpPr>
            <p:cNvPr id="184" name="Forme libre : forme 183">
              <a:extLst>
                <a:ext uri="{FF2B5EF4-FFF2-40B4-BE49-F238E27FC236}">
                  <a16:creationId xmlns:a16="http://schemas.microsoft.com/office/drawing/2014/main" id="{79D8E88F-9F66-466C-B211-C999530740B7}"/>
                </a:ext>
              </a:extLst>
            </p:cNvPr>
            <p:cNvSpPr/>
            <p:nvPr/>
          </p:nvSpPr>
          <p:spPr>
            <a:xfrm>
              <a:off x="2220940" y="3039607"/>
              <a:ext cx="144417" cy="179249"/>
            </a:xfrm>
            <a:custGeom>
              <a:avLst/>
              <a:gdLst>
                <a:gd name="connsiteX0" fmla="*/ 0 w 144417"/>
                <a:gd name="connsiteY0" fmla="*/ 1955 h 179249"/>
                <a:gd name="connsiteX1" fmla="*/ 1304 w 144417"/>
                <a:gd name="connsiteY1" fmla="*/ 0 h 179249"/>
                <a:gd name="connsiteX2" fmla="*/ 9777 w 144417"/>
                <a:gd name="connsiteY2" fmla="*/ 73655 h 179249"/>
                <a:gd name="connsiteX3" fmla="*/ 132319 w 144417"/>
                <a:gd name="connsiteY3" fmla="*/ 179249 h 179249"/>
                <a:gd name="connsiteX4" fmla="*/ 139488 w 144417"/>
                <a:gd name="connsiteY4" fmla="*/ 85388 h 179249"/>
                <a:gd name="connsiteX5" fmla="*/ 0 w 144417"/>
                <a:gd name="connsiteY5" fmla="*/ 1955 h 17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17" h="179249">
                  <a:moveTo>
                    <a:pt x="0" y="1955"/>
                  </a:moveTo>
                  <a:lnTo>
                    <a:pt x="1304" y="0"/>
                  </a:lnTo>
                  <a:lnTo>
                    <a:pt x="9777" y="73655"/>
                  </a:lnTo>
                  <a:cubicBezTo>
                    <a:pt x="25421" y="170124"/>
                    <a:pt x="132319" y="179249"/>
                    <a:pt x="132319" y="179249"/>
                  </a:cubicBezTo>
                  <a:cubicBezTo>
                    <a:pt x="132319" y="179249"/>
                    <a:pt x="153828" y="144051"/>
                    <a:pt x="139488" y="85388"/>
                  </a:cubicBezTo>
                  <a:cubicBezTo>
                    <a:pt x="125149" y="24769"/>
                    <a:pt x="58663" y="-652"/>
                    <a:pt x="0" y="1955"/>
                  </a:cubicBezTo>
                  <a:close/>
                </a:path>
              </a:pathLst>
            </a:custGeom>
            <a:solidFill>
              <a:srgbClr val="FB9B67"/>
            </a:solidFill>
            <a:ln w="6482" cap="flat">
              <a:noFill/>
              <a:prstDash val="solid"/>
              <a:miter/>
            </a:ln>
          </p:spPr>
          <p:txBody>
            <a:bodyPr rtlCol="0" anchor="ctr"/>
            <a:lstStyle/>
            <a:p>
              <a:endParaRPr lang="en-BE">
                <a:latin typeface="Trebuchet MS" panose="020B0603020202020204" pitchFamily="34" charset="0"/>
              </a:endParaRPr>
            </a:p>
          </p:txBody>
        </p:sp>
        <p:sp>
          <p:nvSpPr>
            <p:cNvPr id="185" name="Forme libre : forme 184">
              <a:extLst>
                <a:ext uri="{FF2B5EF4-FFF2-40B4-BE49-F238E27FC236}">
                  <a16:creationId xmlns:a16="http://schemas.microsoft.com/office/drawing/2014/main" id="{7209A194-E8BF-4B3C-AC59-DF28CCE0B373}"/>
                </a:ext>
              </a:extLst>
            </p:cNvPr>
            <p:cNvSpPr/>
            <p:nvPr/>
          </p:nvSpPr>
          <p:spPr>
            <a:xfrm>
              <a:off x="2198205" y="3036348"/>
              <a:ext cx="281718" cy="683464"/>
            </a:xfrm>
            <a:custGeom>
              <a:avLst/>
              <a:gdLst>
                <a:gd name="connsiteX0" fmla="*/ 55978 w 281718"/>
                <a:gd name="connsiteY0" fmla="*/ 675932 h 683464"/>
                <a:gd name="connsiteX1" fmla="*/ 273685 w 281718"/>
                <a:gd name="connsiteY1" fmla="*/ 675932 h 683464"/>
                <a:gd name="connsiteX2" fmla="*/ 258041 w 281718"/>
                <a:gd name="connsiteY2" fmla="*/ 9777 h 683464"/>
                <a:gd name="connsiteX3" fmla="*/ 78792 w 281718"/>
                <a:gd name="connsiteY3" fmla="*/ 0 h 683464"/>
                <a:gd name="connsiteX4" fmla="*/ 55978 w 281718"/>
                <a:gd name="connsiteY4" fmla="*/ 675932 h 683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718" h="683464">
                  <a:moveTo>
                    <a:pt x="55978" y="675932"/>
                  </a:moveTo>
                  <a:cubicBezTo>
                    <a:pt x="55978" y="675932"/>
                    <a:pt x="168742" y="692880"/>
                    <a:pt x="273685" y="675932"/>
                  </a:cubicBezTo>
                  <a:cubicBezTo>
                    <a:pt x="298454" y="563820"/>
                    <a:pt x="258041" y="9777"/>
                    <a:pt x="258041" y="9777"/>
                  </a:cubicBezTo>
                  <a:cubicBezTo>
                    <a:pt x="241746" y="33894"/>
                    <a:pt x="110731" y="43020"/>
                    <a:pt x="78792" y="0"/>
                  </a:cubicBezTo>
                  <a:cubicBezTo>
                    <a:pt x="31861" y="22814"/>
                    <a:pt x="-59393" y="607492"/>
                    <a:pt x="55978" y="675932"/>
                  </a:cubicBezTo>
                  <a:close/>
                </a:path>
              </a:pathLst>
            </a:custGeom>
            <a:solidFill>
              <a:schemeClr val="bg1">
                <a:lumMod val="50000"/>
              </a:schemeClr>
            </a:solidFill>
            <a:ln w="6482" cap="flat">
              <a:noFill/>
              <a:prstDash val="solid"/>
              <a:miter/>
            </a:ln>
          </p:spPr>
          <p:txBody>
            <a:bodyPr rtlCol="0" anchor="ctr"/>
            <a:lstStyle/>
            <a:p>
              <a:endParaRPr lang="en-BE">
                <a:latin typeface="Trebuchet MS" panose="020B0603020202020204" pitchFamily="34" charset="0"/>
              </a:endParaRPr>
            </a:p>
          </p:txBody>
        </p:sp>
        <p:sp>
          <p:nvSpPr>
            <p:cNvPr id="187" name="Forme libre : forme 186">
              <a:extLst>
                <a:ext uri="{FF2B5EF4-FFF2-40B4-BE49-F238E27FC236}">
                  <a16:creationId xmlns:a16="http://schemas.microsoft.com/office/drawing/2014/main" id="{0D9168EF-89DD-42B5-9E3F-E00A0D28740D}"/>
                </a:ext>
              </a:extLst>
            </p:cNvPr>
            <p:cNvSpPr/>
            <p:nvPr/>
          </p:nvSpPr>
          <p:spPr>
            <a:xfrm>
              <a:off x="2396279" y="3007668"/>
              <a:ext cx="208794" cy="768587"/>
            </a:xfrm>
            <a:custGeom>
              <a:avLst/>
              <a:gdLst>
                <a:gd name="connsiteX0" fmla="*/ 22814 w 208794"/>
                <a:gd name="connsiteY0" fmla="*/ 84736 h 768587"/>
                <a:gd name="connsiteX1" fmla="*/ 11733 w 208794"/>
                <a:gd name="connsiteY1" fmla="*/ 118630 h 768587"/>
                <a:gd name="connsiteX2" fmla="*/ 0 w 208794"/>
                <a:gd name="connsiteY2" fmla="*/ 606840 h 768587"/>
                <a:gd name="connsiteX3" fmla="*/ 39109 w 208794"/>
                <a:gd name="connsiteY3" fmla="*/ 657682 h 768587"/>
                <a:gd name="connsiteX4" fmla="*/ 38457 w 208794"/>
                <a:gd name="connsiteY4" fmla="*/ 754150 h 768587"/>
                <a:gd name="connsiteX5" fmla="*/ 58663 w 208794"/>
                <a:gd name="connsiteY5" fmla="*/ 767187 h 768587"/>
                <a:gd name="connsiteX6" fmla="*/ 200759 w 208794"/>
                <a:gd name="connsiteY6" fmla="*/ 704612 h 768587"/>
                <a:gd name="connsiteX7" fmla="*/ 170776 w 208794"/>
                <a:gd name="connsiteY7" fmla="*/ 510371 h 768587"/>
                <a:gd name="connsiteX8" fmla="*/ 196196 w 208794"/>
                <a:gd name="connsiteY8" fmla="*/ 468003 h 768587"/>
                <a:gd name="connsiteX9" fmla="*/ 183160 w 208794"/>
                <a:gd name="connsiteY9" fmla="*/ 269200 h 768587"/>
                <a:gd name="connsiteX10" fmla="*/ 200759 w 208794"/>
                <a:gd name="connsiteY10" fmla="*/ 55404 h 768587"/>
                <a:gd name="connsiteX11" fmla="*/ 62574 w 208794"/>
                <a:gd name="connsiteY11" fmla="*/ 0 h 768587"/>
                <a:gd name="connsiteX12" fmla="*/ 22814 w 208794"/>
                <a:gd name="connsiteY12" fmla="*/ 84736 h 76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8794" h="768587">
                  <a:moveTo>
                    <a:pt x="22814" y="84736"/>
                  </a:moveTo>
                  <a:cubicBezTo>
                    <a:pt x="14992" y="94513"/>
                    <a:pt x="11081" y="106246"/>
                    <a:pt x="11733" y="118630"/>
                  </a:cubicBezTo>
                  <a:cubicBezTo>
                    <a:pt x="14340" y="226832"/>
                    <a:pt x="652" y="593804"/>
                    <a:pt x="0" y="606840"/>
                  </a:cubicBezTo>
                  <a:cubicBezTo>
                    <a:pt x="0" y="620528"/>
                    <a:pt x="36502" y="647904"/>
                    <a:pt x="39109" y="657682"/>
                  </a:cubicBezTo>
                  <a:cubicBezTo>
                    <a:pt x="41064" y="664852"/>
                    <a:pt x="39109" y="724167"/>
                    <a:pt x="38457" y="754150"/>
                  </a:cubicBezTo>
                  <a:cubicBezTo>
                    <a:pt x="38457" y="764579"/>
                    <a:pt x="48886" y="771749"/>
                    <a:pt x="58663" y="767187"/>
                  </a:cubicBezTo>
                  <a:lnTo>
                    <a:pt x="200759" y="704612"/>
                  </a:lnTo>
                  <a:lnTo>
                    <a:pt x="170776" y="510371"/>
                  </a:lnTo>
                  <a:lnTo>
                    <a:pt x="196196" y="468003"/>
                  </a:lnTo>
                  <a:lnTo>
                    <a:pt x="183160" y="269200"/>
                  </a:lnTo>
                  <a:cubicBezTo>
                    <a:pt x="183160" y="269200"/>
                    <a:pt x="226180" y="65833"/>
                    <a:pt x="200759" y="55404"/>
                  </a:cubicBezTo>
                  <a:cubicBezTo>
                    <a:pt x="175338" y="45627"/>
                    <a:pt x="62574" y="0"/>
                    <a:pt x="62574" y="0"/>
                  </a:cubicBezTo>
                  <a:cubicBezTo>
                    <a:pt x="62574" y="0"/>
                    <a:pt x="55404" y="44323"/>
                    <a:pt x="22814" y="84736"/>
                  </a:cubicBezTo>
                  <a:close/>
                </a:path>
              </a:pathLst>
            </a:custGeom>
            <a:solidFill>
              <a:srgbClr val="231F20"/>
            </a:solidFill>
            <a:ln w="6482" cap="flat">
              <a:noFill/>
              <a:prstDash val="solid"/>
              <a:miter/>
            </a:ln>
          </p:spPr>
          <p:txBody>
            <a:bodyPr rtlCol="0" anchor="ctr"/>
            <a:lstStyle/>
            <a:p>
              <a:endParaRPr lang="en-BE">
                <a:latin typeface="Trebuchet MS" panose="020B0603020202020204" pitchFamily="34" charset="0"/>
              </a:endParaRPr>
            </a:p>
          </p:txBody>
        </p:sp>
        <p:sp>
          <p:nvSpPr>
            <p:cNvPr id="191" name="Forme libre : forme 190">
              <a:extLst>
                <a:ext uri="{FF2B5EF4-FFF2-40B4-BE49-F238E27FC236}">
                  <a16:creationId xmlns:a16="http://schemas.microsoft.com/office/drawing/2014/main" id="{C08132D4-6197-4198-9BEF-7045FA0EA95D}"/>
                </a:ext>
              </a:extLst>
            </p:cNvPr>
            <p:cNvSpPr/>
            <p:nvPr/>
          </p:nvSpPr>
          <p:spPr>
            <a:xfrm>
              <a:off x="2001930" y="3737702"/>
              <a:ext cx="82128" cy="54752"/>
            </a:xfrm>
            <a:custGeom>
              <a:avLst/>
              <a:gdLst>
                <a:gd name="connsiteX0" fmla="*/ 11733 w 82128"/>
                <a:gd name="connsiteY0" fmla="*/ 54752 h 54752"/>
                <a:gd name="connsiteX1" fmla="*/ 70396 w 82128"/>
                <a:gd name="connsiteY1" fmla="*/ 54752 h 54752"/>
                <a:gd name="connsiteX2" fmla="*/ 82129 w 82128"/>
                <a:gd name="connsiteY2" fmla="*/ 0 h 54752"/>
                <a:gd name="connsiteX3" fmla="*/ 0 w 82128"/>
                <a:gd name="connsiteY3" fmla="*/ 0 h 54752"/>
              </a:gdLst>
              <a:ahLst/>
              <a:cxnLst>
                <a:cxn ang="0">
                  <a:pos x="connsiteX0" y="connsiteY0"/>
                </a:cxn>
                <a:cxn ang="0">
                  <a:pos x="connsiteX1" y="connsiteY1"/>
                </a:cxn>
                <a:cxn ang="0">
                  <a:pos x="connsiteX2" y="connsiteY2"/>
                </a:cxn>
                <a:cxn ang="0">
                  <a:pos x="connsiteX3" y="connsiteY3"/>
                </a:cxn>
              </a:cxnLst>
              <a:rect l="l" t="t" r="r" b="b"/>
              <a:pathLst>
                <a:path w="82128" h="54752">
                  <a:moveTo>
                    <a:pt x="11733" y="54752"/>
                  </a:moveTo>
                  <a:lnTo>
                    <a:pt x="70396" y="54752"/>
                  </a:lnTo>
                  <a:lnTo>
                    <a:pt x="82129" y="0"/>
                  </a:lnTo>
                  <a:lnTo>
                    <a:pt x="0" y="0"/>
                  </a:ln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sp>
          <p:nvSpPr>
            <p:cNvPr id="192" name="Forme libre : forme 191">
              <a:extLst>
                <a:ext uri="{FF2B5EF4-FFF2-40B4-BE49-F238E27FC236}">
                  <a16:creationId xmlns:a16="http://schemas.microsoft.com/office/drawing/2014/main" id="{2F8029AA-AF77-45BB-981B-2614D8C662A3}"/>
                </a:ext>
              </a:extLst>
            </p:cNvPr>
            <p:cNvSpPr/>
            <p:nvPr/>
          </p:nvSpPr>
          <p:spPr>
            <a:xfrm>
              <a:off x="1985238" y="3016794"/>
              <a:ext cx="272855" cy="720907"/>
            </a:xfrm>
            <a:custGeom>
              <a:avLst/>
              <a:gdLst>
                <a:gd name="connsiteX0" fmla="*/ 6263 w 272855"/>
                <a:gd name="connsiteY0" fmla="*/ 720908 h 720907"/>
                <a:gd name="connsiteX1" fmla="*/ 396 w 272855"/>
                <a:gd name="connsiteY1" fmla="*/ 554695 h 720907"/>
                <a:gd name="connsiteX2" fmla="*/ 5611 w 272855"/>
                <a:gd name="connsiteY2" fmla="*/ 472566 h 720907"/>
                <a:gd name="connsiteX3" fmla="*/ 12129 w 272855"/>
                <a:gd name="connsiteY3" fmla="*/ 434761 h 720907"/>
                <a:gd name="connsiteX4" fmla="*/ 53193 w 272855"/>
                <a:gd name="connsiteY4" fmla="*/ 147962 h 720907"/>
                <a:gd name="connsiteX5" fmla="*/ 156180 w 272855"/>
                <a:gd name="connsiteY5" fmla="*/ 31287 h 720907"/>
                <a:gd name="connsiteX6" fmla="*/ 272855 w 272855"/>
                <a:gd name="connsiteY6" fmla="*/ 0 h 720907"/>
                <a:gd name="connsiteX7" fmla="*/ 166609 w 272855"/>
                <a:gd name="connsiteY7" fmla="*/ 324604 h 720907"/>
                <a:gd name="connsiteX8" fmla="*/ 109901 w 272855"/>
                <a:gd name="connsiteY8" fmla="*/ 720908 h 720907"/>
                <a:gd name="connsiteX9" fmla="*/ 6263 w 272855"/>
                <a:gd name="connsiteY9" fmla="*/ 720908 h 720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855" h="720907">
                  <a:moveTo>
                    <a:pt x="6263" y="720908"/>
                  </a:moveTo>
                  <a:lnTo>
                    <a:pt x="396" y="554695"/>
                  </a:lnTo>
                  <a:cubicBezTo>
                    <a:pt x="-907" y="527318"/>
                    <a:pt x="1048" y="499942"/>
                    <a:pt x="5611" y="472566"/>
                  </a:cubicBezTo>
                  <a:lnTo>
                    <a:pt x="12129" y="434761"/>
                  </a:lnTo>
                  <a:lnTo>
                    <a:pt x="53193" y="147962"/>
                  </a:lnTo>
                  <a:cubicBezTo>
                    <a:pt x="61015" y="91906"/>
                    <a:pt x="101428" y="46279"/>
                    <a:pt x="156180" y="31287"/>
                  </a:cubicBezTo>
                  <a:lnTo>
                    <a:pt x="272855" y="0"/>
                  </a:lnTo>
                  <a:lnTo>
                    <a:pt x="166609" y="324604"/>
                  </a:lnTo>
                  <a:lnTo>
                    <a:pt x="109901" y="720908"/>
                  </a:lnTo>
                  <a:lnTo>
                    <a:pt x="6263" y="720908"/>
                  </a:lnTo>
                  <a:close/>
                </a:path>
              </a:pathLst>
            </a:custGeom>
            <a:solidFill>
              <a:srgbClr val="231F20"/>
            </a:solidFill>
            <a:ln w="6482" cap="flat">
              <a:noFill/>
              <a:prstDash val="solid"/>
              <a:miter/>
            </a:ln>
          </p:spPr>
          <p:txBody>
            <a:bodyPr rtlCol="0" anchor="ctr"/>
            <a:lstStyle/>
            <a:p>
              <a:endParaRPr lang="en-BE">
                <a:latin typeface="Trebuchet MS" panose="020B0603020202020204" pitchFamily="34" charset="0"/>
              </a:endParaRPr>
            </a:p>
          </p:txBody>
        </p:sp>
        <p:sp>
          <p:nvSpPr>
            <p:cNvPr id="193" name="Forme libre : forme 192">
              <a:extLst>
                <a:ext uri="{FF2B5EF4-FFF2-40B4-BE49-F238E27FC236}">
                  <a16:creationId xmlns:a16="http://schemas.microsoft.com/office/drawing/2014/main" id="{BA1EDA31-70C6-4351-8005-64C952FA87FE}"/>
                </a:ext>
              </a:extLst>
            </p:cNvPr>
            <p:cNvSpPr/>
            <p:nvPr/>
          </p:nvSpPr>
          <p:spPr>
            <a:xfrm>
              <a:off x="2141414" y="3016794"/>
              <a:ext cx="179976" cy="752846"/>
            </a:xfrm>
            <a:custGeom>
              <a:avLst/>
              <a:gdLst>
                <a:gd name="connsiteX0" fmla="*/ 116680 w 179976"/>
                <a:gd name="connsiteY0" fmla="*/ 0 h 752846"/>
                <a:gd name="connsiteX1" fmla="*/ 169477 w 179976"/>
                <a:gd name="connsiteY1" fmla="*/ 72351 h 752846"/>
                <a:gd name="connsiteX2" fmla="*/ 179906 w 179976"/>
                <a:gd name="connsiteY2" fmla="*/ 112112 h 752846"/>
                <a:gd name="connsiteX3" fmla="*/ 147967 w 179976"/>
                <a:gd name="connsiteY3" fmla="*/ 655726 h 752846"/>
                <a:gd name="connsiteX4" fmla="*/ 139494 w 179976"/>
                <a:gd name="connsiteY4" fmla="*/ 736551 h 752846"/>
                <a:gd name="connsiteX5" fmla="*/ 119939 w 179976"/>
                <a:gd name="connsiteY5" fmla="*/ 752847 h 752846"/>
                <a:gd name="connsiteX6" fmla="*/ 5872 w 179976"/>
                <a:gd name="connsiteY6" fmla="*/ 752847 h 752846"/>
                <a:gd name="connsiteX7" fmla="*/ 21515 w 179976"/>
                <a:gd name="connsiteY7" fmla="*/ 486254 h 752846"/>
                <a:gd name="connsiteX8" fmla="*/ 5 w 179976"/>
                <a:gd name="connsiteY8" fmla="*/ 186419 h 752846"/>
                <a:gd name="connsiteX9" fmla="*/ 116680 w 179976"/>
                <a:gd name="connsiteY9" fmla="*/ 0 h 752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976" h="752846">
                  <a:moveTo>
                    <a:pt x="116680" y="0"/>
                  </a:moveTo>
                  <a:cubicBezTo>
                    <a:pt x="116680" y="0"/>
                    <a:pt x="150575" y="40413"/>
                    <a:pt x="169477" y="72351"/>
                  </a:cubicBezTo>
                  <a:cubicBezTo>
                    <a:pt x="176647" y="84736"/>
                    <a:pt x="180558" y="98424"/>
                    <a:pt x="179906" y="112112"/>
                  </a:cubicBezTo>
                  <a:cubicBezTo>
                    <a:pt x="176647" y="215751"/>
                    <a:pt x="157093" y="602277"/>
                    <a:pt x="147967" y="655726"/>
                  </a:cubicBezTo>
                  <a:cubicBezTo>
                    <a:pt x="143405" y="681799"/>
                    <a:pt x="141449" y="726122"/>
                    <a:pt x="139494" y="736551"/>
                  </a:cubicBezTo>
                  <a:cubicBezTo>
                    <a:pt x="137538" y="745677"/>
                    <a:pt x="129716" y="752847"/>
                    <a:pt x="119939" y="752847"/>
                  </a:cubicBezTo>
                  <a:lnTo>
                    <a:pt x="5872" y="752847"/>
                  </a:lnTo>
                  <a:lnTo>
                    <a:pt x="21515" y="486254"/>
                  </a:lnTo>
                  <a:lnTo>
                    <a:pt x="5" y="186419"/>
                  </a:lnTo>
                  <a:cubicBezTo>
                    <a:pt x="-647" y="186419"/>
                    <a:pt x="59972" y="29983"/>
                    <a:pt x="116680" y="0"/>
                  </a:cubicBezTo>
                  <a:close/>
                </a:path>
              </a:pathLst>
            </a:custGeom>
            <a:solidFill>
              <a:srgbClr val="231F20"/>
            </a:solidFill>
            <a:ln w="6482" cap="flat">
              <a:noFill/>
              <a:prstDash val="solid"/>
              <a:miter/>
            </a:ln>
          </p:spPr>
          <p:txBody>
            <a:bodyPr rtlCol="0" anchor="ctr"/>
            <a:lstStyle/>
            <a:p>
              <a:endParaRPr lang="en-BE">
                <a:latin typeface="Trebuchet MS" panose="020B0603020202020204" pitchFamily="34" charset="0"/>
              </a:endParaRPr>
            </a:p>
          </p:txBody>
        </p:sp>
        <p:sp>
          <p:nvSpPr>
            <p:cNvPr id="194" name="Forme libre : forme 193">
              <a:extLst>
                <a:ext uri="{FF2B5EF4-FFF2-40B4-BE49-F238E27FC236}">
                  <a16:creationId xmlns:a16="http://schemas.microsoft.com/office/drawing/2014/main" id="{28FF2E45-006B-414E-B89D-B72EB13A0283}"/>
                </a:ext>
              </a:extLst>
            </p:cNvPr>
            <p:cNvSpPr/>
            <p:nvPr/>
          </p:nvSpPr>
          <p:spPr>
            <a:xfrm>
              <a:off x="2408011" y="2965952"/>
              <a:ext cx="78915" cy="150569"/>
            </a:xfrm>
            <a:custGeom>
              <a:avLst/>
              <a:gdLst>
                <a:gd name="connsiteX0" fmla="*/ 31939 w 78915"/>
                <a:gd name="connsiteY0" fmla="*/ 0 h 150569"/>
                <a:gd name="connsiteX1" fmla="*/ 78870 w 78915"/>
                <a:gd name="connsiteY1" fmla="*/ 78870 h 150569"/>
                <a:gd name="connsiteX2" fmla="*/ 0 w 78915"/>
                <a:gd name="connsiteY2" fmla="*/ 150569 h 150569"/>
                <a:gd name="connsiteX3" fmla="*/ 31287 w 78915"/>
                <a:gd name="connsiteY3" fmla="*/ 42368 h 150569"/>
                <a:gd name="connsiteX4" fmla="*/ 31939 w 78915"/>
                <a:gd name="connsiteY4" fmla="*/ 0 h 150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15" h="150569">
                  <a:moveTo>
                    <a:pt x="31939" y="0"/>
                  </a:moveTo>
                  <a:cubicBezTo>
                    <a:pt x="53449" y="18251"/>
                    <a:pt x="80173" y="55404"/>
                    <a:pt x="78870" y="78870"/>
                  </a:cubicBezTo>
                  <a:cubicBezTo>
                    <a:pt x="8474" y="123845"/>
                    <a:pt x="0" y="150569"/>
                    <a:pt x="0" y="150569"/>
                  </a:cubicBezTo>
                  <a:cubicBezTo>
                    <a:pt x="0" y="129711"/>
                    <a:pt x="31287" y="114719"/>
                    <a:pt x="31287" y="42368"/>
                  </a:cubicBezTo>
                  <a:cubicBezTo>
                    <a:pt x="32591" y="30635"/>
                    <a:pt x="31939" y="0"/>
                    <a:pt x="31939" y="0"/>
                  </a:cubicBez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sp>
          <p:nvSpPr>
            <p:cNvPr id="195" name="Forme libre : forme 194">
              <a:extLst>
                <a:ext uri="{FF2B5EF4-FFF2-40B4-BE49-F238E27FC236}">
                  <a16:creationId xmlns:a16="http://schemas.microsoft.com/office/drawing/2014/main" id="{D730333F-3931-4A5C-8DD9-3FF987EB6774}"/>
                </a:ext>
              </a:extLst>
            </p:cNvPr>
            <p:cNvSpPr/>
            <p:nvPr/>
          </p:nvSpPr>
          <p:spPr>
            <a:xfrm>
              <a:off x="2239843" y="2965952"/>
              <a:ext cx="80896" cy="153176"/>
            </a:xfrm>
            <a:custGeom>
              <a:avLst/>
              <a:gdLst>
                <a:gd name="connsiteX0" fmla="*/ 48886 w 80896"/>
                <a:gd name="connsiteY0" fmla="*/ 0 h 153176"/>
                <a:gd name="connsiteX1" fmla="*/ 0 w 80896"/>
                <a:gd name="connsiteY1" fmla="*/ 70396 h 153176"/>
                <a:gd name="connsiteX2" fmla="*/ 80825 w 80896"/>
                <a:gd name="connsiteY2" fmla="*/ 153177 h 153176"/>
                <a:gd name="connsiteX3" fmla="*/ 48234 w 80896"/>
                <a:gd name="connsiteY3" fmla="*/ 39761 h 153176"/>
                <a:gd name="connsiteX4" fmla="*/ 48886 w 80896"/>
                <a:gd name="connsiteY4" fmla="*/ 0 h 15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96" h="153176">
                  <a:moveTo>
                    <a:pt x="48886" y="0"/>
                  </a:moveTo>
                  <a:cubicBezTo>
                    <a:pt x="24117" y="9125"/>
                    <a:pt x="652" y="41716"/>
                    <a:pt x="0" y="70396"/>
                  </a:cubicBezTo>
                  <a:cubicBezTo>
                    <a:pt x="21510" y="79521"/>
                    <a:pt x="74959" y="122541"/>
                    <a:pt x="80825" y="153177"/>
                  </a:cubicBezTo>
                  <a:cubicBezTo>
                    <a:pt x="82781" y="126452"/>
                    <a:pt x="43672" y="87343"/>
                    <a:pt x="48234" y="39761"/>
                  </a:cubicBezTo>
                  <a:cubicBezTo>
                    <a:pt x="50842" y="13688"/>
                    <a:pt x="48886" y="0"/>
                    <a:pt x="48886" y="0"/>
                  </a:cubicBez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grpSp>
          <p:nvGrpSpPr>
            <p:cNvPr id="196" name="Graphique 63">
              <a:extLst>
                <a:ext uri="{FF2B5EF4-FFF2-40B4-BE49-F238E27FC236}">
                  <a16:creationId xmlns:a16="http://schemas.microsoft.com/office/drawing/2014/main" id="{E84C2591-6EE7-4453-AEF0-667BC7937B02}"/>
                </a:ext>
              </a:extLst>
            </p:cNvPr>
            <p:cNvGrpSpPr/>
            <p:nvPr/>
          </p:nvGrpSpPr>
          <p:grpSpPr>
            <a:xfrm>
              <a:off x="2249620" y="3121084"/>
              <a:ext cx="52797" cy="561212"/>
              <a:chOff x="2249620" y="3121084"/>
              <a:chExt cx="52797" cy="561212"/>
            </a:xfrm>
            <a:solidFill>
              <a:srgbClr val="1E3E69"/>
            </a:solidFill>
          </p:grpSpPr>
          <p:sp>
            <p:nvSpPr>
              <p:cNvPr id="231" name="Forme libre : forme 230">
                <a:extLst>
                  <a:ext uri="{FF2B5EF4-FFF2-40B4-BE49-F238E27FC236}">
                    <a16:creationId xmlns:a16="http://schemas.microsoft.com/office/drawing/2014/main" id="{53095748-754F-447B-A008-85AAE5342BBF}"/>
                  </a:ext>
                </a:extLst>
              </p:cNvPr>
              <p:cNvSpPr/>
              <p:nvPr/>
            </p:nvSpPr>
            <p:spPr>
              <a:xfrm>
                <a:off x="2280255" y="3121084"/>
                <a:ext cx="22161" cy="24768"/>
              </a:xfrm>
              <a:custGeom>
                <a:avLst/>
                <a:gdLst>
                  <a:gd name="connsiteX0" fmla="*/ 22162 w 22161"/>
                  <a:gd name="connsiteY0" fmla="*/ 12384 h 24768"/>
                  <a:gd name="connsiteX1" fmla="*/ 11081 w 22161"/>
                  <a:gd name="connsiteY1" fmla="*/ 24769 h 24768"/>
                  <a:gd name="connsiteX2" fmla="*/ 0 w 22161"/>
                  <a:gd name="connsiteY2" fmla="*/ 12384 h 24768"/>
                  <a:gd name="connsiteX3" fmla="*/ 11081 w 22161"/>
                  <a:gd name="connsiteY3" fmla="*/ 0 h 24768"/>
                  <a:gd name="connsiteX4" fmla="*/ 22162 w 22161"/>
                  <a:gd name="connsiteY4" fmla="*/ 12384 h 24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61" h="24768">
                    <a:moveTo>
                      <a:pt x="22162" y="12384"/>
                    </a:moveTo>
                    <a:cubicBezTo>
                      <a:pt x="22162" y="19224"/>
                      <a:pt x="17201" y="24769"/>
                      <a:pt x="11081" y="24769"/>
                    </a:cubicBezTo>
                    <a:cubicBezTo>
                      <a:pt x="4961" y="24769"/>
                      <a:pt x="0" y="19224"/>
                      <a:pt x="0" y="12384"/>
                    </a:cubicBezTo>
                    <a:cubicBezTo>
                      <a:pt x="0" y="5545"/>
                      <a:pt x="4961" y="0"/>
                      <a:pt x="11081" y="0"/>
                    </a:cubicBezTo>
                    <a:cubicBezTo>
                      <a:pt x="17201" y="0"/>
                      <a:pt x="22162" y="5545"/>
                      <a:pt x="22162" y="12384"/>
                    </a:cubicBez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sp>
            <p:nvSpPr>
              <p:cNvPr id="232" name="Forme libre : forme 231">
                <a:extLst>
                  <a:ext uri="{FF2B5EF4-FFF2-40B4-BE49-F238E27FC236}">
                    <a16:creationId xmlns:a16="http://schemas.microsoft.com/office/drawing/2014/main" id="{97CBACA0-C300-417E-A828-99830EC35318}"/>
                  </a:ext>
                </a:extLst>
              </p:cNvPr>
              <p:cNvSpPr/>
              <p:nvPr/>
            </p:nvSpPr>
            <p:spPr>
              <a:xfrm>
                <a:off x="2272434" y="3248188"/>
                <a:ext cx="22161" cy="24768"/>
              </a:xfrm>
              <a:custGeom>
                <a:avLst/>
                <a:gdLst>
                  <a:gd name="connsiteX0" fmla="*/ 22162 w 22161"/>
                  <a:gd name="connsiteY0" fmla="*/ 12384 h 24768"/>
                  <a:gd name="connsiteX1" fmla="*/ 11081 w 22161"/>
                  <a:gd name="connsiteY1" fmla="*/ 24769 h 24768"/>
                  <a:gd name="connsiteX2" fmla="*/ 0 w 22161"/>
                  <a:gd name="connsiteY2" fmla="*/ 12384 h 24768"/>
                  <a:gd name="connsiteX3" fmla="*/ 11081 w 22161"/>
                  <a:gd name="connsiteY3" fmla="*/ 0 h 24768"/>
                  <a:gd name="connsiteX4" fmla="*/ 22162 w 22161"/>
                  <a:gd name="connsiteY4" fmla="*/ 12384 h 24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61" h="24768">
                    <a:moveTo>
                      <a:pt x="22162" y="12384"/>
                    </a:moveTo>
                    <a:cubicBezTo>
                      <a:pt x="22162" y="19224"/>
                      <a:pt x="17201" y="24769"/>
                      <a:pt x="11081" y="24769"/>
                    </a:cubicBezTo>
                    <a:cubicBezTo>
                      <a:pt x="4961" y="24769"/>
                      <a:pt x="0" y="19224"/>
                      <a:pt x="0" y="12384"/>
                    </a:cubicBezTo>
                    <a:cubicBezTo>
                      <a:pt x="0" y="5545"/>
                      <a:pt x="4961" y="0"/>
                      <a:pt x="11081" y="0"/>
                    </a:cubicBezTo>
                    <a:cubicBezTo>
                      <a:pt x="17201" y="0"/>
                      <a:pt x="22162" y="5545"/>
                      <a:pt x="22162" y="12384"/>
                    </a:cubicBez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sp>
            <p:nvSpPr>
              <p:cNvPr id="233" name="Forme libre : forme 232">
                <a:extLst>
                  <a:ext uri="{FF2B5EF4-FFF2-40B4-BE49-F238E27FC236}">
                    <a16:creationId xmlns:a16="http://schemas.microsoft.com/office/drawing/2014/main" id="{6C522132-9781-41AB-9DE9-863D43087D2C}"/>
                  </a:ext>
                </a:extLst>
              </p:cNvPr>
              <p:cNvSpPr/>
              <p:nvPr/>
            </p:nvSpPr>
            <p:spPr>
              <a:xfrm>
                <a:off x="2265916" y="3377248"/>
                <a:ext cx="22161" cy="24768"/>
              </a:xfrm>
              <a:custGeom>
                <a:avLst/>
                <a:gdLst>
                  <a:gd name="connsiteX0" fmla="*/ 22162 w 22161"/>
                  <a:gd name="connsiteY0" fmla="*/ 12384 h 24768"/>
                  <a:gd name="connsiteX1" fmla="*/ 11081 w 22161"/>
                  <a:gd name="connsiteY1" fmla="*/ 24769 h 24768"/>
                  <a:gd name="connsiteX2" fmla="*/ 0 w 22161"/>
                  <a:gd name="connsiteY2" fmla="*/ 12384 h 24768"/>
                  <a:gd name="connsiteX3" fmla="*/ 11081 w 22161"/>
                  <a:gd name="connsiteY3" fmla="*/ 0 h 24768"/>
                  <a:gd name="connsiteX4" fmla="*/ 22162 w 22161"/>
                  <a:gd name="connsiteY4" fmla="*/ 12384 h 24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61" h="24768">
                    <a:moveTo>
                      <a:pt x="22162" y="12384"/>
                    </a:moveTo>
                    <a:cubicBezTo>
                      <a:pt x="22162" y="19224"/>
                      <a:pt x="17201" y="24769"/>
                      <a:pt x="11081" y="24769"/>
                    </a:cubicBezTo>
                    <a:cubicBezTo>
                      <a:pt x="4961" y="24769"/>
                      <a:pt x="0" y="19224"/>
                      <a:pt x="0" y="12384"/>
                    </a:cubicBezTo>
                    <a:cubicBezTo>
                      <a:pt x="0" y="5545"/>
                      <a:pt x="4961" y="0"/>
                      <a:pt x="11081" y="0"/>
                    </a:cubicBezTo>
                    <a:cubicBezTo>
                      <a:pt x="17201" y="0"/>
                      <a:pt x="22162" y="5545"/>
                      <a:pt x="22162" y="12384"/>
                    </a:cubicBez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sp>
            <p:nvSpPr>
              <p:cNvPr id="234" name="Forme libre : forme 233">
                <a:extLst>
                  <a:ext uri="{FF2B5EF4-FFF2-40B4-BE49-F238E27FC236}">
                    <a16:creationId xmlns:a16="http://schemas.microsoft.com/office/drawing/2014/main" id="{260D2FF4-770A-4407-8C97-6EFBF8BEE087}"/>
                  </a:ext>
                </a:extLst>
              </p:cNvPr>
              <p:cNvSpPr/>
              <p:nvPr/>
            </p:nvSpPr>
            <p:spPr>
              <a:xfrm>
                <a:off x="2261353" y="3523254"/>
                <a:ext cx="22161" cy="24768"/>
              </a:xfrm>
              <a:custGeom>
                <a:avLst/>
                <a:gdLst>
                  <a:gd name="connsiteX0" fmla="*/ 22162 w 22161"/>
                  <a:gd name="connsiteY0" fmla="*/ 12385 h 24768"/>
                  <a:gd name="connsiteX1" fmla="*/ 11081 w 22161"/>
                  <a:gd name="connsiteY1" fmla="*/ 24769 h 24768"/>
                  <a:gd name="connsiteX2" fmla="*/ 0 w 22161"/>
                  <a:gd name="connsiteY2" fmla="*/ 12385 h 24768"/>
                  <a:gd name="connsiteX3" fmla="*/ 11081 w 22161"/>
                  <a:gd name="connsiteY3" fmla="*/ 0 h 24768"/>
                  <a:gd name="connsiteX4" fmla="*/ 22162 w 22161"/>
                  <a:gd name="connsiteY4" fmla="*/ 12385 h 24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61" h="24768">
                    <a:moveTo>
                      <a:pt x="22162" y="12385"/>
                    </a:moveTo>
                    <a:cubicBezTo>
                      <a:pt x="22162" y="19224"/>
                      <a:pt x="17201" y="24769"/>
                      <a:pt x="11081" y="24769"/>
                    </a:cubicBezTo>
                    <a:cubicBezTo>
                      <a:pt x="4961" y="24769"/>
                      <a:pt x="0" y="19224"/>
                      <a:pt x="0" y="12385"/>
                    </a:cubicBezTo>
                    <a:cubicBezTo>
                      <a:pt x="0" y="5545"/>
                      <a:pt x="4961" y="0"/>
                      <a:pt x="11081" y="0"/>
                    </a:cubicBezTo>
                    <a:cubicBezTo>
                      <a:pt x="17201" y="0"/>
                      <a:pt x="22162" y="5545"/>
                      <a:pt x="22162" y="12385"/>
                    </a:cubicBez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sp>
            <p:nvSpPr>
              <p:cNvPr id="235" name="Forme libre : forme 234">
                <a:extLst>
                  <a:ext uri="{FF2B5EF4-FFF2-40B4-BE49-F238E27FC236}">
                    <a16:creationId xmlns:a16="http://schemas.microsoft.com/office/drawing/2014/main" id="{FCD67DFB-94B9-429E-9BEE-1DE09A6CAB43}"/>
                  </a:ext>
                </a:extLst>
              </p:cNvPr>
              <p:cNvSpPr/>
              <p:nvPr/>
            </p:nvSpPr>
            <p:spPr>
              <a:xfrm>
                <a:off x="2249620" y="3657528"/>
                <a:ext cx="22161" cy="24768"/>
              </a:xfrm>
              <a:custGeom>
                <a:avLst/>
                <a:gdLst>
                  <a:gd name="connsiteX0" fmla="*/ 22162 w 22161"/>
                  <a:gd name="connsiteY0" fmla="*/ 12384 h 24768"/>
                  <a:gd name="connsiteX1" fmla="*/ 11081 w 22161"/>
                  <a:gd name="connsiteY1" fmla="*/ 24769 h 24768"/>
                  <a:gd name="connsiteX2" fmla="*/ 0 w 22161"/>
                  <a:gd name="connsiteY2" fmla="*/ 12384 h 24768"/>
                  <a:gd name="connsiteX3" fmla="*/ 11081 w 22161"/>
                  <a:gd name="connsiteY3" fmla="*/ 0 h 24768"/>
                  <a:gd name="connsiteX4" fmla="*/ 22162 w 22161"/>
                  <a:gd name="connsiteY4" fmla="*/ 12384 h 24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61" h="24768">
                    <a:moveTo>
                      <a:pt x="22162" y="12384"/>
                    </a:moveTo>
                    <a:cubicBezTo>
                      <a:pt x="22162" y="19224"/>
                      <a:pt x="17201" y="24769"/>
                      <a:pt x="11081" y="24769"/>
                    </a:cubicBezTo>
                    <a:cubicBezTo>
                      <a:pt x="4961" y="24769"/>
                      <a:pt x="0" y="19224"/>
                      <a:pt x="0" y="12384"/>
                    </a:cubicBezTo>
                    <a:cubicBezTo>
                      <a:pt x="0" y="5545"/>
                      <a:pt x="4961" y="0"/>
                      <a:pt x="11081" y="0"/>
                    </a:cubicBezTo>
                    <a:cubicBezTo>
                      <a:pt x="17201" y="0"/>
                      <a:pt x="22162" y="5545"/>
                      <a:pt x="22162" y="12384"/>
                    </a:cubicBez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grpSp>
        <p:grpSp>
          <p:nvGrpSpPr>
            <p:cNvPr id="203" name="Graphique 63">
              <a:extLst>
                <a:ext uri="{FF2B5EF4-FFF2-40B4-BE49-F238E27FC236}">
                  <a16:creationId xmlns:a16="http://schemas.microsoft.com/office/drawing/2014/main" id="{5FAB75C3-8064-44B3-9911-944F72488B2B}"/>
                </a:ext>
              </a:extLst>
            </p:cNvPr>
            <p:cNvGrpSpPr/>
            <p:nvPr/>
          </p:nvGrpSpPr>
          <p:grpSpPr>
            <a:xfrm>
              <a:off x="2418440" y="3130862"/>
              <a:ext cx="54220" cy="552609"/>
              <a:chOff x="2418440" y="3130862"/>
              <a:chExt cx="54220" cy="552609"/>
            </a:xfrm>
            <a:solidFill>
              <a:srgbClr val="1E3E69"/>
            </a:solidFill>
          </p:grpSpPr>
          <p:sp>
            <p:nvSpPr>
              <p:cNvPr id="226" name="Forme libre : forme 225">
                <a:extLst>
                  <a:ext uri="{FF2B5EF4-FFF2-40B4-BE49-F238E27FC236}">
                    <a16:creationId xmlns:a16="http://schemas.microsoft.com/office/drawing/2014/main" id="{44DA79A4-4ACA-42D4-8EE7-874C098D00A4}"/>
                  </a:ext>
                </a:extLst>
              </p:cNvPr>
              <p:cNvSpPr/>
              <p:nvPr/>
            </p:nvSpPr>
            <p:spPr>
              <a:xfrm>
                <a:off x="2423003" y="3130862"/>
                <a:ext cx="26072" cy="5866"/>
              </a:xfrm>
              <a:custGeom>
                <a:avLst/>
                <a:gdLst>
                  <a:gd name="connsiteX0" fmla="*/ 0 w 26072"/>
                  <a:gd name="connsiteY0" fmla="*/ 0 h 5866"/>
                  <a:gd name="connsiteX1" fmla="*/ 26073 w 26072"/>
                  <a:gd name="connsiteY1" fmla="*/ 0 h 5866"/>
                  <a:gd name="connsiteX2" fmla="*/ 26073 w 26072"/>
                  <a:gd name="connsiteY2" fmla="*/ 5866 h 5866"/>
                  <a:gd name="connsiteX3" fmla="*/ 0 w 26072"/>
                  <a:gd name="connsiteY3" fmla="*/ 5866 h 5866"/>
                </a:gdLst>
                <a:ahLst/>
                <a:cxnLst>
                  <a:cxn ang="0">
                    <a:pos x="connsiteX0" y="connsiteY0"/>
                  </a:cxn>
                  <a:cxn ang="0">
                    <a:pos x="connsiteX1" y="connsiteY1"/>
                  </a:cxn>
                  <a:cxn ang="0">
                    <a:pos x="connsiteX2" y="connsiteY2"/>
                  </a:cxn>
                  <a:cxn ang="0">
                    <a:pos x="connsiteX3" y="connsiteY3"/>
                  </a:cxn>
                </a:cxnLst>
                <a:rect l="l" t="t" r="r" b="b"/>
                <a:pathLst>
                  <a:path w="26072" h="5866">
                    <a:moveTo>
                      <a:pt x="0" y="0"/>
                    </a:moveTo>
                    <a:lnTo>
                      <a:pt x="26073" y="0"/>
                    </a:lnTo>
                    <a:lnTo>
                      <a:pt x="26073" y="5866"/>
                    </a:lnTo>
                    <a:lnTo>
                      <a:pt x="0" y="5866"/>
                    </a:ln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sp>
            <p:nvSpPr>
              <p:cNvPr id="227" name="Forme libre : forme 226">
                <a:extLst>
                  <a:ext uri="{FF2B5EF4-FFF2-40B4-BE49-F238E27FC236}">
                    <a16:creationId xmlns:a16="http://schemas.microsoft.com/office/drawing/2014/main" id="{3845721F-1388-477C-8BEF-FF33F8E31662}"/>
                  </a:ext>
                </a:extLst>
              </p:cNvPr>
              <p:cNvSpPr/>
              <p:nvPr/>
            </p:nvSpPr>
            <p:spPr>
              <a:xfrm>
                <a:off x="2423003" y="3257965"/>
                <a:ext cx="26072" cy="5866"/>
              </a:xfrm>
              <a:custGeom>
                <a:avLst/>
                <a:gdLst>
                  <a:gd name="connsiteX0" fmla="*/ 0 w 26072"/>
                  <a:gd name="connsiteY0" fmla="*/ 0 h 5866"/>
                  <a:gd name="connsiteX1" fmla="*/ 26073 w 26072"/>
                  <a:gd name="connsiteY1" fmla="*/ 0 h 5866"/>
                  <a:gd name="connsiteX2" fmla="*/ 26073 w 26072"/>
                  <a:gd name="connsiteY2" fmla="*/ 5866 h 5866"/>
                  <a:gd name="connsiteX3" fmla="*/ 0 w 26072"/>
                  <a:gd name="connsiteY3" fmla="*/ 5866 h 5866"/>
                </a:gdLst>
                <a:ahLst/>
                <a:cxnLst>
                  <a:cxn ang="0">
                    <a:pos x="connsiteX0" y="connsiteY0"/>
                  </a:cxn>
                  <a:cxn ang="0">
                    <a:pos x="connsiteX1" y="connsiteY1"/>
                  </a:cxn>
                  <a:cxn ang="0">
                    <a:pos x="connsiteX2" y="connsiteY2"/>
                  </a:cxn>
                  <a:cxn ang="0">
                    <a:pos x="connsiteX3" y="connsiteY3"/>
                  </a:cxn>
                </a:cxnLst>
                <a:rect l="l" t="t" r="r" b="b"/>
                <a:pathLst>
                  <a:path w="26072" h="5866">
                    <a:moveTo>
                      <a:pt x="0" y="0"/>
                    </a:moveTo>
                    <a:lnTo>
                      <a:pt x="26073" y="0"/>
                    </a:lnTo>
                    <a:lnTo>
                      <a:pt x="26073" y="5866"/>
                    </a:lnTo>
                    <a:lnTo>
                      <a:pt x="0" y="5866"/>
                    </a:ln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sp>
            <p:nvSpPr>
              <p:cNvPr id="228" name="Forme libre : forme 227">
                <a:extLst>
                  <a:ext uri="{FF2B5EF4-FFF2-40B4-BE49-F238E27FC236}">
                    <a16:creationId xmlns:a16="http://schemas.microsoft.com/office/drawing/2014/main" id="{7E53FF02-A6F9-4CC7-8EE3-A51253224A3A}"/>
                  </a:ext>
                </a:extLst>
              </p:cNvPr>
              <p:cNvSpPr/>
              <p:nvPr/>
            </p:nvSpPr>
            <p:spPr>
              <a:xfrm>
                <a:off x="2423003" y="3389632"/>
                <a:ext cx="26072" cy="5866"/>
              </a:xfrm>
              <a:custGeom>
                <a:avLst/>
                <a:gdLst>
                  <a:gd name="connsiteX0" fmla="*/ 0 w 26072"/>
                  <a:gd name="connsiteY0" fmla="*/ 0 h 5866"/>
                  <a:gd name="connsiteX1" fmla="*/ 26073 w 26072"/>
                  <a:gd name="connsiteY1" fmla="*/ 0 h 5866"/>
                  <a:gd name="connsiteX2" fmla="*/ 26073 w 26072"/>
                  <a:gd name="connsiteY2" fmla="*/ 5866 h 5866"/>
                  <a:gd name="connsiteX3" fmla="*/ 0 w 26072"/>
                  <a:gd name="connsiteY3" fmla="*/ 5866 h 5866"/>
                </a:gdLst>
                <a:ahLst/>
                <a:cxnLst>
                  <a:cxn ang="0">
                    <a:pos x="connsiteX0" y="connsiteY0"/>
                  </a:cxn>
                  <a:cxn ang="0">
                    <a:pos x="connsiteX1" y="connsiteY1"/>
                  </a:cxn>
                  <a:cxn ang="0">
                    <a:pos x="connsiteX2" y="connsiteY2"/>
                  </a:cxn>
                  <a:cxn ang="0">
                    <a:pos x="connsiteX3" y="connsiteY3"/>
                  </a:cxn>
                </a:cxnLst>
                <a:rect l="l" t="t" r="r" b="b"/>
                <a:pathLst>
                  <a:path w="26072" h="5866">
                    <a:moveTo>
                      <a:pt x="0" y="0"/>
                    </a:moveTo>
                    <a:lnTo>
                      <a:pt x="26073" y="0"/>
                    </a:lnTo>
                    <a:lnTo>
                      <a:pt x="26073" y="5866"/>
                    </a:lnTo>
                    <a:lnTo>
                      <a:pt x="0" y="5866"/>
                    </a:ln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sp>
            <p:nvSpPr>
              <p:cNvPr id="229" name="Forme libre : forme 228">
                <a:extLst>
                  <a:ext uri="{FF2B5EF4-FFF2-40B4-BE49-F238E27FC236}">
                    <a16:creationId xmlns:a16="http://schemas.microsoft.com/office/drawing/2014/main" id="{56CA20F5-DD32-4138-89A6-8C0F09C9A66A}"/>
                  </a:ext>
                </a:extLst>
              </p:cNvPr>
              <p:cNvSpPr/>
              <p:nvPr/>
            </p:nvSpPr>
            <p:spPr>
              <a:xfrm rot="-1429791">
                <a:off x="2446516" y="3672589"/>
                <a:ext cx="26071" cy="5866"/>
              </a:xfrm>
              <a:custGeom>
                <a:avLst/>
                <a:gdLst>
                  <a:gd name="connsiteX0" fmla="*/ 0 w 26071"/>
                  <a:gd name="connsiteY0" fmla="*/ 0 h 5866"/>
                  <a:gd name="connsiteX1" fmla="*/ 26071 w 26071"/>
                  <a:gd name="connsiteY1" fmla="*/ 0 h 5866"/>
                  <a:gd name="connsiteX2" fmla="*/ 26071 w 26071"/>
                  <a:gd name="connsiteY2" fmla="*/ 5866 h 5866"/>
                  <a:gd name="connsiteX3" fmla="*/ 0 w 26071"/>
                  <a:gd name="connsiteY3" fmla="*/ 5866 h 5866"/>
                </a:gdLst>
                <a:ahLst/>
                <a:cxnLst>
                  <a:cxn ang="0">
                    <a:pos x="connsiteX0" y="connsiteY0"/>
                  </a:cxn>
                  <a:cxn ang="0">
                    <a:pos x="connsiteX1" y="connsiteY1"/>
                  </a:cxn>
                  <a:cxn ang="0">
                    <a:pos x="connsiteX2" y="connsiteY2"/>
                  </a:cxn>
                  <a:cxn ang="0">
                    <a:pos x="connsiteX3" y="connsiteY3"/>
                  </a:cxn>
                </a:cxnLst>
                <a:rect l="l" t="t" r="r" b="b"/>
                <a:pathLst>
                  <a:path w="26071" h="5866">
                    <a:moveTo>
                      <a:pt x="0" y="0"/>
                    </a:moveTo>
                    <a:lnTo>
                      <a:pt x="26071" y="0"/>
                    </a:lnTo>
                    <a:lnTo>
                      <a:pt x="26071" y="5866"/>
                    </a:lnTo>
                    <a:lnTo>
                      <a:pt x="0" y="5866"/>
                    </a:ln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sp>
            <p:nvSpPr>
              <p:cNvPr id="230" name="Forme libre : forme 229">
                <a:extLst>
                  <a:ext uri="{FF2B5EF4-FFF2-40B4-BE49-F238E27FC236}">
                    <a16:creationId xmlns:a16="http://schemas.microsoft.com/office/drawing/2014/main" id="{9F5232BE-6C9C-46D4-8726-9851F89F989A}"/>
                  </a:ext>
                </a:extLst>
              </p:cNvPr>
              <p:cNvSpPr/>
              <p:nvPr/>
            </p:nvSpPr>
            <p:spPr>
              <a:xfrm>
                <a:off x="2418440" y="3536291"/>
                <a:ext cx="26072" cy="5866"/>
              </a:xfrm>
              <a:custGeom>
                <a:avLst/>
                <a:gdLst>
                  <a:gd name="connsiteX0" fmla="*/ 0 w 26072"/>
                  <a:gd name="connsiteY0" fmla="*/ 0 h 5866"/>
                  <a:gd name="connsiteX1" fmla="*/ 26073 w 26072"/>
                  <a:gd name="connsiteY1" fmla="*/ 0 h 5866"/>
                  <a:gd name="connsiteX2" fmla="*/ 26073 w 26072"/>
                  <a:gd name="connsiteY2" fmla="*/ 5866 h 5866"/>
                  <a:gd name="connsiteX3" fmla="*/ 0 w 26072"/>
                  <a:gd name="connsiteY3" fmla="*/ 5866 h 5866"/>
                </a:gdLst>
                <a:ahLst/>
                <a:cxnLst>
                  <a:cxn ang="0">
                    <a:pos x="connsiteX0" y="connsiteY0"/>
                  </a:cxn>
                  <a:cxn ang="0">
                    <a:pos x="connsiteX1" y="connsiteY1"/>
                  </a:cxn>
                  <a:cxn ang="0">
                    <a:pos x="connsiteX2" y="connsiteY2"/>
                  </a:cxn>
                  <a:cxn ang="0">
                    <a:pos x="connsiteX3" y="connsiteY3"/>
                  </a:cxn>
                </a:cxnLst>
                <a:rect l="l" t="t" r="r" b="b"/>
                <a:pathLst>
                  <a:path w="26072" h="5866">
                    <a:moveTo>
                      <a:pt x="0" y="0"/>
                    </a:moveTo>
                    <a:lnTo>
                      <a:pt x="26073" y="0"/>
                    </a:lnTo>
                    <a:lnTo>
                      <a:pt x="26073" y="5866"/>
                    </a:lnTo>
                    <a:lnTo>
                      <a:pt x="0" y="5866"/>
                    </a:ln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grpSp>
        <p:sp>
          <p:nvSpPr>
            <p:cNvPr id="204" name="Forme libre : forme 203">
              <a:extLst>
                <a:ext uri="{FF2B5EF4-FFF2-40B4-BE49-F238E27FC236}">
                  <a16:creationId xmlns:a16="http://schemas.microsoft.com/office/drawing/2014/main" id="{A4B487BC-83AF-4C4C-8E1D-6439D309820D}"/>
                </a:ext>
              </a:extLst>
            </p:cNvPr>
            <p:cNvSpPr/>
            <p:nvPr/>
          </p:nvSpPr>
          <p:spPr>
            <a:xfrm>
              <a:off x="2099703" y="3145853"/>
              <a:ext cx="52145" cy="292664"/>
            </a:xfrm>
            <a:custGeom>
              <a:avLst/>
              <a:gdLst>
                <a:gd name="connsiteX0" fmla="*/ 52145 w 52145"/>
                <a:gd name="connsiteY0" fmla="*/ 195545 h 292664"/>
                <a:gd name="connsiteX1" fmla="*/ 41064 w 52145"/>
                <a:gd name="connsiteY1" fmla="*/ 57360 h 292664"/>
                <a:gd name="connsiteX2" fmla="*/ 0 w 52145"/>
                <a:gd name="connsiteY2" fmla="*/ 0 h 292664"/>
                <a:gd name="connsiteX3" fmla="*/ 26073 w 52145"/>
                <a:gd name="connsiteY3" fmla="*/ 61922 h 292664"/>
                <a:gd name="connsiteX4" fmla="*/ 38457 w 52145"/>
                <a:gd name="connsiteY4" fmla="*/ 292665 h 292664"/>
                <a:gd name="connsiteX5" fmla="*/ 52145 w 52145"/>
                <a:gd name="connsiteY5" fmla="*/ 195545 h 292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45" h="292664">
                  <a:moveTo>
                    <a:pt x="52145" y="195545"/>
                  </a:moveTo>
                  <a:cubicBezTo>
                    <a:pt x="52145" y="195545"/>
                    <a:pt x="44323" y="71048"/>
                    <a:pt x="41064" y="57360"/>
                  </a:cubicBezTo>
                  <a:cubicBezTo>
                    <a:pt x="38457" y="43672"/>
                    <a:pt x="0" y="0"/>
                    <a:pt x="0" y="0"/>
                  </a:cubicBezTo>
                  <a:lnTo>
                    <a:pt x="26073" y="61922"/>
                  </a:lnTo>
                  <a:lnTo>
                    <a:pt x="38457" y="292665"/>
                  </a:lnTo>
                  <a:lnTo>
                    <a:pt x="52145" y="195545"/>
                  </a:ln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sp>
          <p:nvSpPr>
            <p:cNvPr id="205" name="Forme libre : forme 204">
              <a:extLst>
                <a:ext uri="{FF2B5EF4-FFF2-40B4-BE49-F238E27FC236}">
                  <a16:creationId xmlns:a16="http://schemas.microsoft.com/office/drawing/2014/main" id="{DB02B817-78CD-4B37-B75D-F29337009E0E}"/>
                </a:ext>
              </a:extLst>
            </p:cNvPr>
            <p:cNvSpPr/>
            <p:nvPr/>
          </p:nvSpPr>
          <p:spPr>
            <a:xfrm>
              <a:off x="2471237" y="3724665"/>
              <a:ext cx="103638" cy="77074"/>
            </a:xfrm>
            <a:custGeom>
              <a:avLst/>
              <a:gdLst>
                <a:gd name="connsiteX0" fmla="*/ 58663 w 103638"/>
                <a:gd name="connsiteY0" fmla="*/ 0 h 77074"/>
                <a:gd name="connsiteX1" fmla="*/ 0 w 103638"/>
                <a:gd name="connsiteY1" fmla="*/ 48234 h 77074"/>
                <a:gd name="connsiteX2" fmla="*/ 97120 w 103638"/>
                <a:gd name="connsiteY2" fmla="*/ 76914 h 77074"/>
                <a:gd name="connsiteX3" fmla="*/ 103639 w 103638"/>
                <a:gd name="connsiteY3" fmla="*/ 37153 h 77074"/>
                <a:gd name="connsiteX4" fmla="*/ 78218 w 103638"/>
                <a:gd name="connsiteY4" fmla="*/ 13036 h 77074"/>
                <a:gd name="connsiteX5" fmla="*/ 58663 w 103638"/>
                <a:gd name="connsiteY5" fmla="*/ 0 h 7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638" h="77074">
                  <a:moveTo>
                    <a:pt x="58663" y="0"/>
                  </a:moveTo>
                  <a:lnTo>
                    <a:pt x="0" y="48234"/>
                  </a:lnTo>
                  <a:cubicBezTo>
                    <a:pt x="10429" y="62574"/>
                    <a:pt x="55404" y="78870"/>
                    <a:pt x="97120" y="76914"/>
                  </a:cubicBezTo>
                  <a:cubicBezTo>
                    <a:pt x="101031" y="63226"/>
                    <a:pt x="103639" y="37153"/>
                    <a:pt x="103639" y="37153"/>
                  </a:cubicBezTo>
                  <a:lnTo>
                    <a:pt x="78218" y="13036"/>
                  </a:lnTo>
                  <a:lnTo>
                    <a:pt x="58663" y="0"/>
                  </a:lnTo>
                  <a:close/>
                </a:path>
              </a:pathLst>
            </a:custGeom>
            <a:solidFill>
              <a:srgbClr val="FB9B67"/>
            </a:solidFill>
            <a:ln w="6482" cap="flat">
              <a:noFill/>
              <a:prstDash val="solid"/>
              <a:miter/>
            </a:ln>
          </p:spPr>
          <p:txBody>
            <a:bodyPr rtlCol="0" anchor="ctr"/>
            <a:lstStyle/>
            <a:p>
              <a:endParaRPr lang="en-BE">
                <a:latin typeface="Trebuchet MS" panose="020B0603020202020204" pitchFamily="34" charset="0"/>
              </a:endParaRPr>
            </a:p>
          </p:txBody>
        </p:sp>
        <p:sp>
          <p:nvSpPr>
            <p:cNvPr id="206" name="Forme libre : forme 205">
              <a:extLst>
                <a:ext uri="{FF2B5EF4-FFF2-40B4-BE49-F238E27FC236}">
                  <a16:creationId xmlns:a16="http://schemas.microsoft.com/office/drawing/2014/main" id="{471C1677-C9CF-4731-9001-AA5588DBA786}"/>
                </a:ext>
              </a:extLst>
            </p:cNvPr>
            <p:cNvSpPr/>
            <p:nvPr/>
          </p:nvSpPr>
          <p:spPr>
            <a:xfrm>
              <a:off x="2529901" y="3611429"/>
              <a:ext cx="108800" cy="151041"/>
            </a:xfrm>
            <a:custGeom>
              <a:avLst/>
              <a:gdLst>
                <a:gd name="connsiteX0" fmla="*/ 39761 w 108800"/>
                <a:gd name="connsiteY0" fmla="*/ 14160 h 151041"/>
                <a:gd name="connsiteX1" fmla="*/ 0 w 108800"/>
                <a:gd name="connsiteY1" fmla="*/ 113236 h 151041"/>
                <a:gd name="connsiteX2" fmla="*/ 14992 w 108800"/>
                <a:gd name="connsiteY2" fmla="*/ 145827 h 151041"/>
                <a:gd name="connsiteX3" fmla="*/ 44975 w 108800"/>
                <a:gd name="connsiteY3" fmla="*/ 151041 h 151041"/>
                <a:gd name="connsiteX4" fmla="*/ 89299 w 108800"/>
                <a:gd name="connsiteY4" fmla="*/ 79342 h 151041"/>
                <a:gd name="connsiteX5" fmla="*/ 104942 w 108800"/>
                <a:gd name="connsiteY5" fmla="*/ 58484 h 151041"/>
                <a:gd name="connsiteX6" fmla="*/ 39761 w 108800"/>
                <a:gd name="connsiteY6" fmla="*/ 14160 h 15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800" h="151041">
                  <a:moveTo>
                    <a:pt x="39761" y="14160"/>
                  </a:moveTo>
                  <a:cubicBezTo>
                    <a:pt x="26073" y="50010"/>
                    <a:pt x="11733" y="86512"/>
                    <a:pt x="0" y="113236"/>
                  </a:cubicBezTo>
                  <a:lnTo>
                    <a:pt x="14992" y="145827"/>
                  </a:lnTo>
                  <a:lnTo>
                    <a:pt x="44975" y="151041"/>
                  </a:lnTo>
                  <a:cubicBezTo>
                    <a:pt x="44975" y="151041"/>
                    <a:pt x="64530" y="120406"/>
                    <a:pt x="89299" y="79342"/>
                  </a:cubicBezTo>
                  <a:cubicBezTo>
                    <a:pt x="94513" y="72172"/>
                    <a:pt x="99728" y="65002"/>
                    <a:pt x="104942" y="58484"/>
                  </a:cubicBezTo>
                  <a:cubicBezTo>
                    <a:pt x="125800" y="31759"/>
                    <a:pt x="56056" y="-26904"/>
                    <a:pt x="39761" y="14160"/>
                  </a:cubicBezTo>
                  <a:close/>
                </a:path>
              </a:pathLst>
            </a:custGeom>
            <a:solidFill>
              <a:srgbClr val="FB9B67"/>
            </a:solidFill>
            <a:ln w="6482" cap="flat">
              <a:noFill/>
              <a:prstDash val="solid"/>
              <a:miter/>
            </a:ln>
          </p:spPr>
          <p:txBody>
            <a:bodyPr rtlCol="0" anchor="ctr"/>
            <a:lstStyle/>
            <a:p>
              <a:endParaRPr lang="en-BE">
                <a:latin typeface="Trebuchet MS" panose="020B0603020202020204" pitchFamily="34" charset="0"/>
              </a:endParaRPr>
            </a:p>
          </p:txBody>
        </p:sp>
        <p:sp>
          <p:nvSpPr>
            <p:cNvPr id="207" name="Forme libre : forme 206">
              <a:extLst>
                <a:ext uri="{FF2B5EF4-FFF2-40B4-BE49-F238E27FC236}">
                  <a16:creationId xmlns:a16="http://schemas.microsoft.com/office/drawing/2014/main" id="{285FD021-9C76-4384-A183-B89D66CAF089}"/>
                </a:ext>
              </a:extLst>
            </p:cNvPr>
            <p:cNvSpPr/>
            <p:nvPr/>
          </p:nvSpPr>
          <p:spPr>
            <a:xfrm>
              <a:off x="2536419" y="3046126"/>
              <a:ext cx="225142" cy="665503"/>
            </a:xfrm>
            <a:custGeom>
              <a:avLst/>
              <a:gdLst>
                <a:gd name="connsiteX0" fmla="*/ 0 w 225142"/>
                <a:gd name="connsiteY0" fmla="*/ 621832 h 665503"/>
                <a:gd name="connsiteX1" fmla="*/ 50842 w 225142"/>
                <a:gd name="connsiteY1" fmla="*/ 496683 h 665503"/>
                <a:gd name="connsiteX2" fmla="*/ 97120 w 225142"/>
                <a:gd name="connsiteY2" fmla="*/ 414554 h 665503"/>
                <a:gd name="connsiteX3" fmla="*/ 97120 w 225142"/>
                <a:gd name="connsiteY3" fmla="*/ 414554 h 665503"/>
                <a:gd name="connsiteX4" fmla="*/ 28680 w 225142"/>
                <a:gd name="connsiteY4" fmla="*/ 226180 h 665503"/>
                <a:gd name="connsiteX5" fmla="*/ 17599 w 225142"/>
                <a:gd name="connsiteY5" fmla="*/ 0 h 665503"/>
                <a:gd name="connsiteX6" fmla="*/ 54752 w 225142"/>
                <a:gd name="connsiteY6" fmla="*/ 12384 h 665503"/>
                <a:gd name="connsiteX7" fmla="*/ 142748 w 225142"/>
                <a:gd name="connsiteY7" fmla="*/ 100380 h 665503"/>
                <a:gd name="connsiteX8" fmla="*/ 193589 w 225142"/>
                <a:gd name="connsiteY8" fmla="*/ 258119 h 665503"/>
                <a:gd name="connsiteX9" fmla="*/ 223573 w 225142"/>
                <a:gd name="connsiteY9" fmla="*/ 399563 h 665503"/>
                <a:gd name="connsiteX10" fmla="*/ 219010 w 225142"/>
                <a:gd name="connsiteY10" fmla="*/ 445842 h 665503"/>
                <a:gd name="connsiteX11" fmla="*/ 164257 w 225142"/>
                <a:gd name="connsiteY11" fmla="*/ 559909 h 665503"/>
                <a:gd name="connsiteX12" fmla="*/ 89299 w 225142"/>
                <a:gd name="connsiteY12" fmla="*/ 665503 h 665503"/>
                <a:gd name="connsiteX13" fmla="*/ 0 w 225142"/>
                <a:gd name="connsiteY13" fmla="*/ 621832 h 66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42" h="665503">
                  <a:moveTo>
                    <a:pt x="0" y="621832"/>
                  </a:moveTo>
                  <a:lnTo>
                    <a:pt x="50842" y="496683"/>
                  </a:lnTo>
                  <a:cubicBezTo>
                    <a:pt x="62574" y="467351"/>
                    <a:pt x="78218" y="439975"/>
                    <a:pt x="97120" y="414554"/>
                  </a:cubicBezTo>
                  <a:lnTo>
                    <a:pt x="97120" y="414554"/>
                  </a:lnTo>
                  <a:cubicBezTo>
                    <a:pt x="97120" y="414554"/>
                    <a:pt x="27376" y="228135"/>
                    <a:pt x="28680" y="226180"/>
                  </a:cubicBezTo>
                  <a:cubicBezTo>
                    <a:pt x="29332" y="224224"/>
                    <a:pt x="17599" y="0"/>
                    <a:pt x="17599" y="0"/>
                  </a:cubicBezTo>
                  <a:lnTo>
                    <a:pt x="54752" y="12384"/>
                  </a:lnTo>
                  <a:cubicBezTo>
                    <a:pt x="96469" y="26724"/>
                    <a:pt x="128408" y="59315"/>
                    <a:pt x="142748" y="100380"/>
                  </a:cubicBezTo>
                  <a:cubicBezTo>
                    <a:pt x="161650" y="156436"/>
                    <a:pt x="187071" y="232698"/>
                    <a:pt x="193589" y="258119"/>
                  </a:cubicBezTo>
                  <a:cubicBezTo>
                    <a:pt x="201411" y="288754"/>
                    <a:pt x="215751" y="361757"/>
                    <a:pt x="223573" y="399563"/>
                  </a:cubicBezTo>
                  <a:cubicBezTo>
                    <a:pt x="226832" y="415206"/>
                    <a:pt x="224876" y="430850"/>
                    <a:pt x="219010" y="445842"/>
                  </a:cubicBezTo>
                  <a:cubicBezTo>
                    <a:pt x="205974" y="477781"/>
                    <a:pt x="181205" y="534488"/>
                    <a:pt x="164257" y="559909"/>
                  </a:cubicBezTo>
                  <a:cubicBezTo>
                    <a:pt x="140140" y="595759"/>
                    <a:pt x="89299" y="665503"/>
                    <a:pt x="89299" y="665503"/>
                  </a:cubicBezTo>
                  <a:lnTo>
                    <a:pt x="0" y="621832"/>
                  </a:lnTo>
                  <a:close/>
                </a:path>
              </a:pathLst>
            </a:custGeom>
            <a:solidFill>
              <a:srgbClr val="231F20"/>
            </a:solidFill>
            <a:ln w="6482" cap="flat">
              <a:noFill/>
              <a:prstDash val="solid"/>
              <a:miter/>
            </a:ln>
          </p:spPr>
          <p:txBody>
            <a:bodyPr rtlCol="0" anchor="ctr"/>
            <a:lstStyle/>
            <a:p>
              <a:endParaRPr lang="en-BE">
                <a:latin typeface="Trebuchet MS" panose="020B0603020202020204" pitchFamily="34" charset="0"/>
              </a:endParaRPr>
            </a:p>
          </p:txBody>
        </p:sp>
        <p:sp>
          <p:nvSpPr>
            <p:cNvPr id="208" name="Forme libre : forme 207">
              <a:extLst>
                <a:ext uri="{FF2B5EF4-FFF2-40B4-BE49-F238E27FC236}">
                  <a16:creationId xmlns:a16="http://schemas.microsoft.com/office/drawing/2014/main" id="{561C3343-BC4E-4EAC-A1AA-03F758BECBA0}"/>
                </a:ext>
              </a:extLst>
            </p:cNvPr>
            <p:cNvSpPr/>
            <p:nvPr/>
          </p:nvSpPr>
          <p:spPr>
            <a:xfrm>
              <a:off x="2543589" y="3116522"/>
              <a:ext cx="44323" cy="296575"/>
            </a:xfrm>
            <a:custGeom>
              <a:avLst/>
              <a:gdLst>
                <a:gd name="connsiteX0" fmla="*/ 39761 w 44323"/>
                <a:gd name="connsiteY0" fmla="*/ 209233 h 296575"/>
                <a:gd name="connsiteX1" fmla="*/ 17599 w 44323"/>
                <a:gd name="connsiteY1" fmla="*/ 80825 h 296575"/>
                <a:gd name="connsiteX2" fmla="*/ 37153 w 44323"/>
                <a:gd name="connsiteY2" fmla="*/ 0 h 296575"/>
                <a:gd name="connsiteX3" fmla="*/ 10429 w 44323"/>
                <a:gd name="connsiteY3" fmla="*/ 60619 h 296575"/>
                <a:gd name="connsiteX4" fmla="*/ 0 w 44323"/>
                <a:gd name="connsiteY4" fmla="*/ 4563 h 296575"/>
                <a:gd name="connsiteX5" fmla="*/ 2607 w 44323"/>
                <a:gd name="connsiteY5" fmla="*/ 84084 h 296575"/>
                <a:gd name="connsiteX6" fmla="*/ 44323 w 44323"/>
                <a:gd name="connsiteY6" fmla="*/ 296576 h 29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323" h="296575">
                  <a:moveTo>
                    <a:pt x="39761" y="209233"/>
                  </a:moveTo>
                  <a:lnTo>
                    <a:pt x="17599" y="80825"/>
                  </a:lnTo>
                  <a:lnTo>
                    <a:pt x="37153" y="0"/>
                  </a:lnTo>
                  <a:lnTo>
                    <a:pt x="10429" y="60619"/>
                  </a:lnTo>
                  <a:lnTo>
                    <a:pt x="0" y="4563"/>
                  </a:lnTo>
                  <a:lnTo>
                    <a:pt x="2607" y="84084"/>
                  </a:lnTo>
                  <a:lnTo>
                    <a:pt x="44323" y="296576"/>
                  </a:ln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grpSp>
          <p:nvGrpSpPr>
            <p:cNvPr id="209" name="Graphique 63">
              <a:extLst>
                <a:ext uri="{FF2B5EF4-FFF2-40B4-BE49-F238E27FC236}">
                  <a16:creationId xmlns:a16="http://schemas.microsoft.com/office/drawing/2014/main" id="{2C3702F3-4FB2-4DB2-BF28-AFB201A1FEE0}"/>
                </a:ext>
              </a:extLst>
            </p:cNvPr>
            <p:cNvGrpSpPr/>
            <p:nvPr/>
          </p:nvGrpSpPr>
          <p:grpSpPr>
            <a:xfrm>
              <a:off x="2357821" y="4829492"/>
              <a:ext cx="151872" cy="164321"/>
              <a:chOff x="2357821" y="4829492"/>
              <a:chExt cx="151872" cy="164321"/>
            </a:xfrm>
          </p:grpSpPr>
          <p:sp>
            <p:nvSpPr>
              <p:cNvPr id="218" name="Forme libre : forme 217">
                <a:extLst>
                  <a:ext uri="{FF2B5EF4-FFF2-40B4-BE49-F238E27FC236}">
                    <a16:creationId xmlns:a16="http://schemas.microsoft.com/office/drawing/2014/main" id="{AEABD584-4872-4F53-81B4-22AE03D9F8E7}"/>
                  </a:ext>
                </a:extLst>
              </p:cNvPr>
              <p:cNvSpPr/>
              <p:nvPr/>
            </p:nvSpPr>
            <p:spPr>
              <a:xfrm>
                <a:off x="2357821" y="4829492"/>
                <a:ext cx="150610" cy="164321"/>
              </a:xfrm>
              <a:custGeom>
                <a:avLst/>
                <a:gdLst>
                  <a:gd name="connsiteX0" fmla="*/ 44975 w 150610"/>
                  <a:gd name="connsiteY0" fmla="*/ 0 h 164321"/>
                  <a:gd name="connsiteX1" fmla="*/ 1304 w 150610"/>
                  <a:gd name="connsiteY1" fmla="*/ 110809 h 164321"/>
                  <a:gd name="connsiteX2" fmla="*/ 0 w 150610"/>
                  <a:gd name="connsiteY2" fmla="*/ 138185 h 164321"/>
                  <a:gd name="connsiteX3" fmla="*/ 64530 w 150610"/>
                  <a:gd name="connsiteY3" fmla="*/ 164257 h 164321"/>
                  <a:gd name="connsiteX4" fmla="*/ 147310 w 150610"/>
                  <a:gd name="connsiteY4" fmla="*/ 137533 h 164321"/>
                  <a:gd name="connsiteX5" fmla="*/ 150569 w 150610"/>
                  <a:gd name="connsiteY5" fmla="*/ 106898 h 164321"/>
                  <a:gd name="connsiteX6" fmla="*/ 133622 w 150610"/>
                  <a:gd name="connsiteY6" fmla="*/ 0 h 164321"/>
                  <a:gd name="connsiteX7" fmla="*/ 125800 w 150610"/>
                  <a:gd name="connsiteY7" fmla="*/ 43672 h 164321"/>
                  <a:gd name="connsiteX8" fmla="*/ 86040 w 150610"/>
                  <a:gd name="connsiteY8" fmla="*/ 19554 h 164321"/>
                  <a:gd name="connsiteX9" fmla="*/ 39761 w 150610"/>
                  <a:gd name="connsiteY9" fmla="*/ 40412 h 164321"/>
                  <a:gd name="connsiteX10" fmla="*/ 44975 w 150610"/>
                  <a:gd name="connsiteY10" fmla="*/ 0 h 16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0610" h="164321">
                    <a:moveTo>
                      <a:pt x="44975" y="0"/>
                    </a:moveTo>
                    <a:lnTo>
                      <a:pt x="1304" y="110809"/>
                    </a:lnTo>
                    <a:lnTo>
                      <a:pt x="0" y="138185"/>
                    </a:lnTo>
                    <a:cubicBezTo>
                      <a:pt x="0" y="138185"/>
                      <a:pt x="9125" y="162954"/>
                      <a:pt x="64530" y="164257"/>
                    </a:cubicBezTo>
                    <a:cubicBezTo>
                      <a:pt x="119934" y="165561"/>
                      <a:pt x="143399" y="146658"/>
                      <a:pt x="147310" y="137533"/>
                    </a:cubicBezTo>
                    <a:cubicBezTo>
                      <a:pt x="151221" y="128407"/>
                      <a:pt x="150569" y="106898"/>
                      <a:pt x="150569" y="106898"/>
                    </a:cubicBezTo>
                    <a:lnTo>
                      <a:pt x="133622" y="0"/>
                    </a:lnTo>
                    <a:cubicBezTo>
                      <a:pt x="133622" y="0"/>
                      <a:pt x="135578" y="58663"/>
                      <a:pt x="125800" y="43672"/>
                    </a:cubicBezTo>
                    <a:cubicBezTo>
                      <a:pt x="116023" y="28680"/>
                      <a:pt x="106898" y="21510"/>
                      <a:pt x="86040" y="19554"/>
                    </a:cubicBezTo>
                    <a:cubicBezTo>
                      <a:pt x="65833" y="17599"/>
                      <a:pt x="39761" y="40412"/>
                      <a:pt x="39761" y="40412"/>
                    </a:cubicBezTo>
                    <a:lnTo>
                      <a:pt x="44975" y="0"/>
                    </a:lnTo>
                    <a:close/>
                  </a:path>
                </a:pathLst>
              </a:custGeom>
              <a:solidFill>
                <a:srgbClr val="40383A"/>
              </a:solidFill>
              <a:ln w="6482" cap="flat">
                <a:noFill/>
                <a:prstDash val="solid"/>
                <a:miter/>
              </a:ln>
            </p:spPr>
            <p:txBody>
              <a:bodyPr rtlCol="0" anchor="ctr"/>
              <a:lstStyle/>
              <a:p>
                <a:endParaRPr lang="en-BE">
                  <a:latin typeface="Trebuchet MS" panose="020B0603020202020204" pitchFamily="34" charset="0"/>
                </a:endParaRPr>
              </a:p>
            </p:txBody>
          </p:sp>
          <p:sp>
            <p:nvSpPr>
              <p:cNvPr id="219" name="Forme libre : forme 218">
                <a:extLst>
                  <a:ext uri="{FF2B5EF4-FFF2-40B4-BE49-F238E27FC236}">
                    <a16:creationId xmlns:a16="http://schemas.microsoft.com/office/drawing/2014/main" id="{458138BC-0FA2-4169-BD01-415664440504}"/>
                  </a:ext>
                </a:extLst>
              </p:cNvPr>
              <p:cNvSpPr/>
              <p:nvPr/>
            </p:nvSpPr>
            <p:spPr>
              <a:xfrm>
                <a:off x="2357821" y="4935086"/>
                <a:ext cx="151872" cy="30635"/>
              </a:xfrm>
              <a:custGeom>
                <a:avLst/>
                <a:gdLst>
                  <a:gd name="connsiteX0" fmla="*/ 84736 w 151872"/>
                  <a:gd name="connsiteY0" fmla="*/ 30635 h 30635"/>
                  <a:gd name="connsiteX1" fmla="*/ 151873 w 151872"/>
                  <a:gd name="connsiteY1" fmla="*/ 1956 h 30635"/>
                  <a:gd name="connsiteX2" fmla="*/ 150569 w 151872"/>
                  <a:gd name="connsiteY2" fmla="*/ 0 h 30635"/>
                  <a:gd name="connsiteX3" fmla="*/ 75611 w 151872"/>
                  <a:gd name="connsiteY3" fmla="*/ 27376 h 30635"/>
                  <a:gd name="connsiteX4" fmla="*/ 1955 w 151872"/>
                  <a:gd name="connsiteY4" fmla="*/ 3911 h 30635"/>
                  <a:gd name="connsiteX5" fmla="*/ 0 w 151872"/>
                  <a:gd name="connsiteY5" fmla="*/ 5215 h 30635"/>
                  <a:gd name="connsiteX6" fmla="*/ 74959 w 151872"/>
                  <a:gd name="connsiteY6" fmla="*/ 29332 h 30635"/>
                  <a:gd name="connsiteX7" fmla="*/ 84736 w 151872"/>
                  <a:gd name="connsiteY7" fmla="*/ 30635 h 3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872" h="30635">
                    <a:moveTo>
                      <a:pt x="84736" y="30635"/>
                    </a:moveTo>
                    <a:cubicBezTo>
                      <a:pt x="110157" y="30635"/>
                      <a:pt x="129711" y="22162"/>
                      <a:pt x="151873" y="1956"/>
                    </a:cubicBezTo>
                    <a:lnTo>
                      <a:pt x="150569" y="0"/>
                    </a:lnTo>
                    <a:cubicBezTo>
                      <a:pt x="126452" y="22162"/>
                      <a:pt x="105594" y="29332"/>
                      <a:pt x="75611" y="27376"/>
                    </a:cubicBezTo>
                    <a:cubicBezTo>
                      <a:pt x="50190" y="25421"/>
                      <a:pt x="15644" y="20858"/>
                      <a:pt x="1955" y="3911"/>
                    </a:cubicBezTo>
                    <a:lnTo>
                      <a:pt x="0" y="5215"/>
                    </a:lnTo>
                    <a:cubicBezTo>
                      <a:pt x="13688" y="22814"/>
                      <a:pt x="47582" y="27376"/>
                      <a:pt x="74959" y="29332"/>
                    </a:cubicBezTo>
                    <a:cubicBezTo>
                      <a:pt x="78870" y="30635"/>
                      <a:pt x="82129" y="30635"/>
                      <a:pt x="84736" y="30635"/>
                    </a:cubicBezTo>
                    <a:close/>
                  </a:path>
                </a:pathLst>
              </a:custGeom>
              <a:solidFill>
                <a:srgbClr val="A7A9AC"/>
              </a:solidFill>
              <a:ln w="6482" cap="flat">
                <a:noFill/>
                <a:prstDash val="solid"/>
                <a:miter/>
              </a:ln>
            </p:spPr>
            <p:txBody>
              <a:bodyPr rtlCol="0" anchor="ctr"/>
              <a:lstStyle/>
              <a:p>
                <a:endParaRPr lang="en-BE">
                  <a:latin typeface="Trebuchet MS" panose="020B0603020202020204" pitchFamily="34" charset="0"/>
                </a:endParaRPr>
              </a:p>
            </p:txBody>
          </p:sp>
          <p:sp>
            <p:nvSpPr>
              <p:cNvPr id="220" name="Forme libre : forme 219">
                <a:extLst>
                  <a:ext uri="{FF2B5EF4-FFF2-40B4-BE49-F238E27FC236}">
                    <a16:creationId xmlns:a16="http://schemas.microsoft.com/office/drawing/2014/main" id="{432B6FEA-1126-43D1-83D5-B7BF8B762140}"/>
                  </a:ext>
                </a:extLst>
              </p:cNvPr>
              <p:cNvSpPr/>
              <p:nvPr/>
            </p:nvSpPr>
            <p:spPr>
              <a:xfrm>
                <a:off x="2386501" y="4857520"/>
                <a:ext cx="31938" cy="61270"/>
              </a:xfrm>
              <a:custGeom>
                <a:avLst/>
                <a:gdLst>
                  <a:gd name="connsiteX0" fmla="*/ 26073 w 31938"/>
                  <a:gd name="connsiteY0" fmla="*/ 60619 h 61270"/>
                  <a:gd name="connsiteX1" fmla="*/ 31939 w 31938"/>
                  <a:gd name="connsiteY1" fmla="*/ 0 h 61270"/>
                  <a:gd name="connsiteX2" fmla="*/ 29984 w 31938"/>
                  <a:gd name="connsiteY2" fmla="*/ 0 h 61270"/>
                  <a:gd name="connsiteX3" fmla="*/ 24769 w 31938"/>
                  <a:gd name="connsiteY3" fmla="*/ 58663 h 61270"/>
                  <a:gd name="connsiteX4" fmla="*/ 1955 w 31938"/>
                  <a:gd name="connsiteY4" fmla="*/ 45627 h 61270"/>
                  <a:gd name="connsiteX5" fmla="*/ 0 w 31938"/>
                  <a:gd name="connsiteY5" fmla="*/ 46931 h 61270"/>
                  <a:gd name="connsiteX6" fmla="*/ 25421 w 31938"/>
                  <a:gd name="connsiteY6" fmla="*/ 61271 h 61270"/>
                  <a:gd name="connsiteX7" fmla="*/ 26073 w 31938"/>
                  <a:gd name="connsiteY7" fmla="*/ 60619 h 6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38" h="61270">
                    <a:moveTo>
                      <a:pt x="26073" y="60619"/>
                    </a:moveTo>
                    <a:lnTo>
                      <a:pt x="31939" y="0"/>
                    </a:lnTo>
                    <a:lnTo>
                      <a:pt x="29984" y="0"/>
                    </a:lnTo>
                    <a:lnTo>
                      <a:pt x="24769" y="58663"/>
                    </a:lnTo>
                    <a:cubicBezTo>
                      <a:pt x="20858" y="58012"/>
                      <a:pt x="8474" y="54752"/>
                      <a:pt x="1955" y="45627"/>
                    </a:cubicBezTo>
                    <a:lnTo>
                      <a:pt x="0" y="46931"/>
                    </a:lnTo>
                    <a:cubicBezTo>
                      <a:pt x="8474" y="58663"/>
                      <a:pt x="24769" y="61271"/>
                      <a:pt x="25421" y="61271"/>
                    </a:cubicBezTo>
                    <a:lnTo>
                      <a:pt x="26073" y="60619"/>
                    </a:lnTo>
                    <a:close/>
                  </a:path>
                </a:pathLst>
              </a:custGeom>
              <a:solidFill>
                <a:srgbClr val="A7A9AC"/>
              </a:solidFill>
              <a:ln w="6482" cap="flat">
                <a:noFill/>
                <a:prstDash val="solid"/>
                <a:miter/>
              </a:ln>
            </p:spPr>
            <p:txBody>
              <a:bodyPr rtlCol="0" anchor="ctr"/>
              <a:lstStyle/>
              <a:p>
                <a:endParaRPr lang="en-BE">
                  <a:latin typeface="Trebuchet MS" panose="020B0603020202020204" pitchFamily="34" charset="0"/>
                </a:endParaRPr>
              </a:p>
            </p:txBody>
          </p:sp>
          <p:sp>
            <p:nvSpPr>
              <p:cNvPr id="221" name="Forme libre : forme 220">
                <a:extLst>
                  <a:ext uri="{FF2B5EF4-FFF2-40B4-BE49-F238E27FC236}">
                    <a16:creationId xmlns:a16="http://schemas.microsoft.com/office/drawing/2014/main" id="{E41B4CF2-7BB5-4BFE-9FE6-DE68813F4C0D}"/>
                  </a:ext>
                </a:extLst>
              </p:cNvPr>
              <p:cNvSpPr/>
              <p:nvPr/>
            </p:nvSpPr>
            <p:spPr>
              <a:xfrm>
                <a:off x="2463416" y="4854261"/>
                <a:ext cx="30635" cy="63226"/>
              </a:xfrm>
              <a:custGeom>
                <a:avLst/>
                <a:gdLst>
                  <a:gd name="connsiteX0" fmla="*/ 0 w 30635"/>
                  <a:gd name="connsiteY0" fmla="*/ 63226 h 63226"/>
                  <a:gd name="connsiteX1" fmla="*/ 1304 w 30635"/>
                  <a:gd name="connsiteY1" fmla="*/ 63226 h 63226"/>
                  <a:gd name="connsiteX2" fmla="*/ 30635 w 30635"/>
                  <a:gd name="connsiteY2" fmla="*/ 53449 h 63226"/>
                  <a:gd name="connsiteX3" fmla="*/ 28680 w 30635"/>
                  <a:gd name="connsiteY3" fmla="*/ 52145 h 63226"/>
                  <a:gd name="connsiteX4" fmla="*/ 2607 w 30635"/>
                  <a:gd name="connsiteY4" fmla="*/ 61271 h 63226"/>
                  <a:gd name="connsiteX5" fmla="*/ 2607 w 30635"/>
                  <a:gd name="connsiteY5" fmla="*/ 0 h 63226"/>
                  <a:gd name="connsiteX6" fmla="*/ 652 w 30635"/>
                  <a:gd name="connsiteY6" fmla="*/ 0 h 63226"/>
                  <a:gd name="connsiteX7" fmla="*/ 652 w 30635"/>
                  <a:gd name="connsiteY7" fmla="*/ 63226 h 63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35" h="63226">
                    <a:moveTo>
                      <a:pt x="0" y="63226"/>
                    </a:moveTo>
                    <a:lnTo>
                      <a:pt x="1304" y="63226"/>
                    </a:lnTo>
                    <a:cubicBezTo>
                      <a:pt x="12385" y="62574"/>
                      <a:pt x="27376" y="58012"/>
                      <a:pt x="30635" y="53449"/>
                    </a:cubicBezTo>
                    <a:lnTo>
                      <a:pt x="28680" y="52145"/>
                    </a:lnTo>
                    <a:cubicBezTo>
                      <a:pt x="26724" y="55404"/>
                      <a:pt x="13688" y="59967"/>
                      <a:pt x="2607" y="61271"/>
                    </a:cubicBezTo>
                    <a:lnTo>
                      <a:pt x="2607" y="0"/>
                    </a:lnTo>
                    <a:lnTo>
                      <a:pt x="652" y="0"/>
                    </a:lnTo>
                    <a:lnTo>
                      <a:pt x="652" y="63226"/>
                    </a:lnTo>
                    <a:close/>
                  </a:path>
                </a:pathLst>
              </a:custGeom>
              <a:solidFill>
                <a:srgbClr val="A7A9AC"/>
              </a:solidFill>
              <a:ln w="6482" cap="flat">
                <a:noFill/>
                <a:prstDash val="solid"/>
                <a:miter/>
              </a:ln>
            </p:spPr>
            <p:txBody>
              <a:bodyPr rtlCol="0" anchor="ctr"/>
              <a:lstStyle/>
              <a:p>
                <a:endParaRPr lang="en-BE">
                  <a:latin typeface="Trebuchet MS" panose="020B0603020202020204" pitchFamily="34" charset="0"/>
                </a:endParaRPr>
              </a:p>
            </p:txBody>
          </p:sp>
          <p:sp>
            <p:nvSpPr>
              <p:cNvPr id="222" name="Forme libre : forme 221">
                <a:extLst>
                  <a:ext uri="{FF2B5EF4-FFF2-40B4-BE49-F238E27FC236}">
                    <a16:creationId xmlns:a16="http://schemas.microsoft.com/office/drawing/2014/main" id="{7FBE8B4A-5404-4853-9632-76552F2E0F3D}"/>
                  </a:ext>
                </a:extLst>
              </p:cNvPr>
              <p:cNvSpPr/>
              <p:nvPr/>
            </p:nvSpPr>
            <p:spPr>
              <a:xfrm>
                <a:off x="2468630" y="4897180"/>
                <a:ext cx="11732" cy="11833"/>
              </a:xfrm>
              <a:custGeom>
                <a:avLst/>
                <a:gdLst>
                  <a:gd name="connsiteX0" fmla="*/ 5214 w 11732"/>
                  <a:gd name="connsiteY0" fmla="*/ 11833 h 11833"/>
                  <a:gd name="connsiteX1" fmla="*/ 1304 w 11732"/>
                  <a:gd name="connsiteY1" fmla="*/ 9878 h 11833"/>
                  <a:gd name="connsiteX2" fmla="*/ 0 w 11732"/>
                  <a:gd name="connsiteY2" fmla="*/ 5315 h 11833"/>
                  <a:gd name="connsiteX3" fmla="*/ 6518 w 11732"/>
                  <a:gd name="connsiteY3" fmla="*/ 101 h 11833"/>
                  <a:gd name="connsiteX4" fmla="*/ 10429 w 11732"/>
                  <a:gd name="connsiteY4" fmla="*/ 2056 h 11833"/>
                  <a:gd name="connsiteX5" fmla="*/ 11733 w 11732"/>
                  <a:gd name="connsiteY5" fmla="*/ 6619 h 11833"/>
                  <a:gd name="connsiteX6" fmla="*/ 5214 w 11732"/>
                  <a:gd name="connsiteY6" fmla="*/ 11833 h 11833"/>
                  <a:gd name="connsiteX7" fmla="*/ 5214 w 11732"/>
                  <a:gd name="connsiteY7" fmla="*/ 11833 h 11833"/>
                  <a:gd name="connsiteX8" fmla="*/ 1955 w 11732"/>
                  <a:gd name="connsiteY8" fmla="*/ 5315 h 11833"/>
                  <a:gd name="connsiteX9" fmla="*/ 2607 w 11732"/>
                  <a:gd name="connsiteY9" fmla="*/ 7922 h 11833"/>
                  <a:gd name="connsiteX10" fmla="*/ 5214 w 11732"/>
                  <a:gd name="connsiteY10" fmla="*/ 9226 h 11833"/>
                  <a:gd name="connsiteX11" fmla="*/ 9125 w 11732"/>
                  <a:gd name="connsiteY11" fmla="*/ 5967 h 11833"/>
                  <a:gd name="connsiteX12" fmla="*/ 8474 w 11732"/>
                  <a:gd name="connsiteY12" fmla="*/ 3360 h 11833"/>
                  <a:gd name="connsiteX13" fmla="*/ 5866 w 11732"/>
                  <a:gd name="connsiteY13" fmla="*/ 2056 h 11833"/>
                  <a:gd name="connsiteX14" fmla="*/ 5866 w 11732"/>
                  <a:gd name="connsiteY14" fmla="*/ 2056 h 11833"/>
                  <a:gd name="connsiteX15" fmla="*/ 1955 w 11732"/>
                  <a:gd name="connsiteY15" fmla="*/ 5315 h 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32" h="11833">
                    <a:moveTo>
                      <a:pt x="5214" y="11833"/>
                    </a:moveTo>
                    <a:cubicBezTo>
                      <a:pt x="3911" y="11833"/>
                      <a:pt x="1955" y="11182"/>
                      <a:pt x="1304" y="9878"/>
                    </a:cubicBezTo>
                    <a:cubicBezTo>
                      <a:pt x="652" y="8574"/>
                      <a:pt x="0" y="7271"/>
                      <a:pt x="0" y="5315"/>
                    </a:cubicBezTo>
                    <a:cubicBezTo>
                      <a:pt x="0" y="2056"/>
                      <a:pt x="3259" y="-551"/>
                      <a:pt x="6518" y="101"/>
                    </a:cubicBezTo>
                    <a:cubicBezTo>
                      <a:pt x="7822" y="101"/>
                      <a:pt x="9777" y="752"/>
                      <a:pt x="10429" y="2056"/>
                    </a:cubicBezTo>
                    <a:cubicBezTo>
                      <a:pt x="11081" y="3360"/>
                      <a:pt x="11733" y="4663"/>
                      <a:pt x="11733" y="6619"/>
                    </a:cubicBezTo>
                    <a:cubicBezTo>
                      <a:pt x="11081" y="9226"/>
                      <a:pt x="8474" y="11833"/>
                      <a:pt x="5214" y="11833"/>
                    </a:cubicBezTo>
                    <a:cubicBezTo>
                      <a:pt x="5214" y="11833"/>
                      <a:pt x="5214" y="11833"/>
                      <a:pt x="5214" y="11833"/>
                    </a:cubicBezTo>
                    <a:close/>
                    <a:moveTo>
                      <a:pt x="1955" y="5315"/>
                    </a:moveTo>
                    <a:cubicBezTo>
                      <a:pt x="1955" y="5967"/>
                      <a:pt x="1955" y="7271"/>
                      <a:pt x="2607" y="7922"/>
                    </a:cubicBezTo>
                    <a:cubicBezTo>
                      <a:pt x="3259" y="8574"/>
                      <a:pt x="3911" y="9226"/>
                      <a:pt x="5214" y="9226"/>
                    </a:cubicBezTo>
                    <a:cubicBezTo>
                      <a:pt x="7170" y="9226"/>
                      <a:pt x="9125" y="7922"/>
                      <a:pt x="9125" y="5967"/>
                    </a:cubicBezTo>
                    <a:cubicBezTo>
                      <a:pt x="9125" y="5315"/>
                      <a:pt x="9125" y="4011"/>
                      <a:pt x="8474" y="3360"/>
                    </a:cubicBezTo>
                    <a:cubicBezTo>
                      <a:pt x="7822" y="2708"/>
                      <a:pt x="7170" y="2056"/>
                      <a:pt x="5866" y="2056"/>
                    </a:cubicBezTo>
                    <a:cubicBezTo>
                      <a:pt x="5866" y="2056"/>
                      <a:pt x="5866" y="2056"/>
                      <a:pt x="5866" y="2056"/>
                    </a:cubicBezTo>
                    <a:cubicBezTo>
                      <a:pt x="3259" y="2056"/>
                      <a:pt x="1955" y="3360"/>
                      <a:pt x="1955" y="5315"/>
                    </a:cubicBezTo>
                    <a:close/>
                  </a:path>
                </a:pathLst>
              </a:custGeom>
              <a:solidFill>
                <a:srgbClr val="A7A9AC"/>
              </a:solidFill>
              <a:ln w="6482" cap="flat">
                <a:noFill/>
                <a:prstDash val="solid"/>
                <a:miter/>
              </a:ln>
            </p:spPr>
            <p:txBody>
              <a:bodyPr rtlCol="0" anchor="ctr"/>
              <a:lstStyle/>
              <a:p>
                <a:endParaRPr lang="en-BE">
                  <a:latin typeface="Trebuchet MS" panose="020B0603020202020204" pitchFamily="34" charset="0"/>
                </a:endParaRPr>
              </a:p>
            </p:txBody>
          </p:sp>
          <p:sp>
            <p:nvSpPr>
              <p:cNvPr id="223" name="Forme libre : forme 222">
                <a:extLst>
                  <a:ext uri="{FF2B5EF4-FFF2-40B4-BE49-F238E27FC236}">
                    <a16:creationId xmlns:a16="http://schemas.microsoft.com/office/drawing/2014/main" id="{ACD159F7-8655-4643-9DFC-4DE2143A2948}"/>
                  </a:ext>
                </a:extLst>
              </p:cNvPr>
              <p:cNvSpPr/>
              <p:nvPr/>
            </p:nvSpPr>
            <p:spPr>
              <a:xfrm>
                <a:off x="2468530" y="4873063"/>
                <a:ext cx="11933" cy="11833"/>
              </a:xfrm>
              <a:custGeom>
                <a:avLst/>
                <a:gdLst>
                  <a:gd name="connsiteX0" fmla="*/ 5315 w 11933"/>
                  <a:gd name="connsiteY0" fmla="*/ 11833 h 11833"/>
                  <a:gd name="connsiteX1" fmla="*/ 101 w 11933"/>
                  <a:gd name="connsiteY1" fmla="*/ 5315 h 11833"/>
                  <a:gd name="connsiteX2" fmla="*/ 6619 w 11933"/>
                  <a:gd name="connsiteY2" fmla="*/ 101 h 11833"/>
                  <a:gd name="connsiteX3" fmla="*/ 11833 w 11933"/>
                  <a:gd name="connsiteY3" fmla="*/ 6619 h 11833"/>
                  <a:gd name="connsiteX4" fmla="*/ 5315 w 11933"/>
                  <a:gd name="connsiteY4" fmla="*/ 11833 h 11833"/>
                  <a:gd name="connsiteX5" fmla="*/ 5315 w 11933"/>
                  <a:gd name="connsiteY5" fmla="*/ 11833 h 11833"/>
                  <a:gd name="connsiteX6" fmla="*/ 2056 w 11933"/>
                  <a:gd name="connsiteY6" fmla="*/ 5315 h 11833"/>
                  <a:gd name="connsiteX7" fmla="*/ 5315 w 11933"/>
                  <a:gd name="connsiteY7" fmla="*/ 9226 h 11833"/>
                  <a:gd name="connsiteX8" fmla="*/ 9226 w 11933"/>
                  <a:gd name="connsiteY8" fmla="*/ 5967 h 11833"/>
                  <a:gd name="connsiteX9" fmla="*/ 5967 w 11933"/>
                  <a:gd name="connsiteY9" fmla="*/ 2056 h 11833"/>
                  <a:gd name="connsiteX10" fmla="*/ 5967 w 11933"/>
                  <a:gd name="connsiteY10" fmla="*/ 2056 h 11833"/>
                  <a:gd name="connsiteX11" fmla="*/ 2056 w 11933"/>
                  <a:gd name="connsiteY11" fmla="*/ 5315 h 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33" h="11833">
                    <a:moveTo>
                      <a:pt x="5315" y="11833"/>
                    </a:moveTo>
                    <a:cubicBezTo>
                      <a:pt x="2056" y="11833"/>
                      <a:pt x="-551" y="8574"/>
                      <a:pt x="101" y="5315"/>
                    </a:cubicBezTo>
                    <a:cubicBezTo>
                      <a:pt x="101" y="2056"/>
                      <a:pt x="3360" y="-551"/>
                      <a:pt x="6619" y="101"/>
                    </a:cubicBezTo>
                    <a:cubicBezTo>
                      <a:pt x="9878" y="101"/>
                      <a:pt x="12485" y="3360"/>
                      <a:pt x="11833" y="6619"/>
                    </a:cubicBezTo>
                    <a:cubicBezTo>
                      <a:pt x="11181" y="9226"/>
                      <a:pt x="8574" y="11833"/>
                      <a:pt x="5315" y="11833"/>
                    </a:cubicBezTo>
                    <a:cubicBezTo>
                      <a:pt x="5315" y="11833"/>
                      <a:pt x="5315" y="11833"/>
                      <a:pt x="5315" y="11833"/>
                    </a:cubicBezTo>
                    <a:close/>
                    <a:moveTo>
                      <a:pt x="2056" y="5315"/>
                    </a:moveTo>
                    <a:cubicBezTo>
                      <a:pt x="2056" y="7271"/>
                      <a:pt x="3360" y="9226"/>
                      <a:pt x="5315" y="9226"/>
                    </a:cubicBezTo>
                    <a:cubicBezTo>
                      <a:pt x="7271" y="9226"/>
                      <a:pt x="9226" y="7922"/>
                      <a:pt x="9226" y="5967"/>
                    </a:cubicBezTo>
                    <a:cubicBezTo>
                      <a:pt x="9226" y="4011"/>
                      <a:pt x="7922" y="2056"/>
                      <a:pt x="5967" y="2056"/>
                    </a:cubicBezTo>
                    <a:cubicBezTo>
                      <a:pt x="5967" y="2056"/>
                      <a:pt x="5967" y="2056"/>
                      <a:pt x="5967" y="2056"/>
                    </a:cubicBezTo>
                    <a:cubicBezTo>
                      <a:pt x="3360" y="2056"/>
                      <a:pt x="2056" y="3360"/>
                      <a:pt x="2056" y="5315"/>
                    </a:cubicBezTo>
                    <a:close/>
                  </a:path>
                </a:pathLst>
              </a:custGeom>
              <a:solidFill>
                <a:srgbClr val="A7A9AC"/>
              </a:solidFill>
              <a:ln w="6482" cap="flat">
                <a:noFill/>
                <a:prstDash val="solid"/>
                <a:miter/>
              </a:ln>
            </p:spPr>
            <p:txBody>
              <a:bodyPr rtlCol="0" anchor="ctr"/>
              <a:lstStyle/>
              <a:p>
                <a:endParaRPr lang="en-BE">
                  <a:latin typeface="Trebuchet MS" panose="020B0603020202020204" pitchFamily="34" charset="0"/>
                </a:endParaRPr>
              </a:p>
            </p:txBody>
          </p:sp>
          <p:sp>
            <p:nvSpPr>
              <p:cNvPr id="224" name="Forme libre : forme 223">
                <a:extLst>
                  <a:ext uri="{FF2B5EF4-FFF2-40B4-BE49-F238E27FC236}">
                    <a16:creationId xmlns:a16="http://schemas.microsoft.com/office/drawing/2014/main" id="{FA49F619-13C8-4618-B99C-60DC8451A052}"/>
                  </a:ext>
                </a:extLst>
              </p:cNvPr>
              <p:cNvSpPr/>
              <p:nvPr/>
            </p:nvSpPr>
            <p:spPr>
              <a:xfrm>
                <a:off x="2398234" y="4897180"/>
                <a:ext cx="11732" cy="11833"/>
              </a:xfrm>
              <a:custGeom>
                <a:avLst/>
                <a:gdLst>
                  <a:gd name="connsiteX0" fmla="*/ 5215 w 11732"/>
                  <a:gd name="connsiteY0" fmla="*/ 11833 h 11833"/>
                  <a:gd name="connsiteX1" fmla="*/ 1304 w 11732"/>
                  <a:gd name="connsiteY1" fmla="*/ 9878 h 11833"/>
                  <a:gd name="connsiteX2" fmla="*/ 0 w 11732"/>
                  <a:gd name="connsiteY2" fmla="*/ 5315 h 11833"/>
                  <a:gd name="connsiteX3" fmla="*/ 6518 w 11732"/>
                  <a:gd name="connsiteY3" fmla="*/ 101 h 11833"/>
                  <a:gd name="connsiteX4" fmla="*/ 10429 w 11732"/>
                  <a:gd name="connsiteY4" fmla="*/ 2056 h 11833"/>
                  <a:gd name="connsiteX5" fmla="*/ 11733 w 11732"/>
                  <a:gd name="connsiteY5" fmla="*/ 6619 h 11833"/>
                  <a:gd name="connsiteX6" fmla="*/ 5215 w 11732"/>
                  <a:gd name="connsiteY6" fmla="*/ 11833 h 11833"/>
                  <a:gd name="connsiteX7" fmla="*/ 5215 w 11732"/>
                  <a:gd name="connsiteY7" fmla="*/ 11833 h 11833"/>
                  <a:gd name="connsiteX8" fmla="*/ 1955 w 11732"/>
                  <a:gd name="connsiteY8" fmla="*/ 5315 h 11833"/>
                  <a:gd name="connsiteX9" fmla="*/ 2607 w 11732"/>
                  <a:gd name="connsiteY9" fmla="*/ 7922 h 11833"/>
                  <a:gd name="connsiteX10" fmla="*/ 5215 w 11732"/>
                  <a:gd name="connsiteY10" fmla="*/ 9226 h 11833"/>
                  <a:gd name="connsiteX11" fmla="*/ 9125 w 11732"/>
                  <a:gd name="connsiteY11" fmla="*/ 5967 h 11833"/>
                  <a:gd name="connsiteX12" fmla="*/ 8474 w 11732"/>
                  <a:gd name="connsiteY12" fmla="*/ 3360 h 11833"/>
                  <a:gd name="connsiteX13" fmla="*/ 5866 w 11732"/>
                  <a:gd name="connsiteY13" fmla="*/ 2056 h 11833"/>
                  <a:gd name="connsiteX14" fmla="*/ 5866 w 11732"/>
                  <a:gd name="connsiteY14" fmla="*/ 2056 h 11833"/>
                  <a:gd name="connsiteX15" fmla="*/ 1955 w 11732"/>
                  <a:gd name="connsiteY15" fmla="*/ 5315 h 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32" h="11833">
                    <a:moveTo>
                      <a:pt x="5215" y="11833"/>
                    </a:moveTo>
                    <a:cubicBezTo>
                      <a:pt x="3911" y="11833"/>
                      <a:pt x="1955" y="11182"/>
                      <a:pt x="1304" y="9878"/>
                    </a:cubicBezTo>
                    <a:cubicBezTo>
                      <a:pt x="652" y="8574"/>
                      <a:pt x="0" y="7271"/>
                      <a:pt x="0" y="5315"/>
                    </a:cubicBezTo>
                    <a:cubicBezTo>
                      <a:pt x="0" y="2056"/>
                      <a:pt x="3259" y="-551"/>
                      <a:pt x="6518" y="101"/>
                    </a:cubicBezTo>
                    <a:cubicBezTo>
                      <a:pt x="7822" y="101"/>
                      <a:pt x="9777" y="752"/>
                      <a:pt x="10429" y="2056"/>
                    </a:cubicBezTo>
                    <a:cubicBezTo>
                      <a:pt x="11081" y="3360"/>
                      <a:pt x="11733" y="4663"/>
                      <a:pt x="11733" y="6619"/>
                    </a:cubicBezTo>
                    <a:cubicBezTo>
                      <a:pt x="11733" y="9226"/>
                      <a:pt x="9125" y="11833"/>
                      <a:pt x="5215" y="11833"/>
                    </a:cubicBezTo>
                    <a:cubicBezTo>
                      <a:pt x="5866" y="11833"/>
                      <a:pt x="5215" y="11833"/>
                      <a:pt x="5215" y="11833"/>
                    </a:cubicBezTo>
                    <a:close/>
                    <a:moveTo>
                      <a:pt x="1955" y="5315"/>
                    </a:moveTo>
                    <a:cubicBezTo>
                      <a:pt x="1955" y="5967"/>
                      <a:pt x="1955" y="7271"/>
                      <a:pt x="2607" y="7922"/>
                    </a:cubicBezTo>
                    <a:cubicBezTo>
                      <a:pt x="3259" y="8574"/>
                      <a:pt x="3911" y="9226"/>
                      <a:pt x="5215" y="9226"/>
                    </a:cubicBezTo>
                    <a:cubicBezTo>
                      <a:pt x="7170" y="9226"/>
                      <a:pt x="9125" y="7922"/>
                      <a:pt x="9125" y="5967"/>
                    </a:cubicBezTo>
                    <a:cubicBezTo>
                      <a:pt x="9125" y="5315"/>
                      <a:pt x="9125" y="4011"/>
                      <a:pt x="8474" y="3360"/>
                    </a:cubicBezTo>
                    <a:cubicBezTo>
                      <a:pt x="7822" y="2708"/>
                      <a:pt x="7170" y="2056"/>
                      <a:pt x="5866" y="2056"/>
                    </a:cubicBezTo>
                    <a:cubicBezTo>
                      <a:pt x="5866" y="2056"/>
                      <a:pt x="5866" y="2056"/>
                      <a:pt x="5866" y="2056"/>
                    </a:cubicBezTo>
                    <a:cubicBezTo>
                      <a:pt x="3911" y="2056"/>
                      <a:pt x="2607" y="3360"/>
                      <a:pt x="1955" y="5315"/>
                    </a:cubicBezTo>
                    <a:close/>
                  </a:path>
                </a:pathLst>
              </a:custGeom>
              <a:solidFill>
                <a:srgbClr val="A7A9AC"/>
              </a:solidFill>
              <a:ln w="6482" cap="flat">
                <a:noFill/>
                <a:prstDash val="solid"/>
                <a:miter/>
              </a:ln>
            </p:spPr>
            <p:txBody>
              <a:bodyPr rtlCol="0" anchor="ctr"/>
              <a:lstStyle/>
              <a:p>
                <a:endParaRPr lang="en-BE">
                  <a:latin typeface="Trebuchet MS" panose="020B0603020202020204" pitchFamily="34" charset="0"/>
                </a:endParaRPr>
              </a:p>
            </p:txBody>
          </p:sp>
          <p:sp>
            <p:nvSpPr>
              <p:cNvPr id="225" name="Forme libre : forme 224">
                <a:extLst>
                  <a:ext uri="{FF2B5EF4-FFF2-40B4-BE49-F238E27FC236}">
                    <a16:creationId xmlns:a16="http://schemas.microsoft.com/office/drawing/2014/main" id="{1CFDDA9F-6EB5-4C67-9544-FD7D7592A768}"/>
                  </a:ext>
                </a:extLst>
              </p:cNvPr>
              <p:cNvSpPr/>
              <p:nvPr/>
            </p:nvSpPr>
            <p:spPr>
              <a:xfrm>
                <a:off x="2398133" y="4873063"/>
                <a:ext cx="11933" cy="11833"/>
              </a:xfrm>
              <a:custGeom>
                <a:avLst/>
                <a:gdLst>
                  <a:gd name="connsiteX0" fmla="*/ 5315 w 11933"/>
                  <a:gd name="connsiteY0" fmla="*/ 11833 h 11833"/>
                  <a:gd name="connsiteX1" fmla="*/ 101 w 11933"/>
                  <a:gd name="connsiteY1" fmla="*/ 5315 h 11833"/>
                  <a:gd name="connsiteX2" fmla="*/ 6619 w 11933"/>
                  <a:gd name="connsiteY2" fmla="*/ 101 h 11833"/>
                  <a:gd name="connsiteX3" fmla="*/ 11833 w 11933"/>
                  <a:gd name="connsiteY3" fmla="*/ 6619 h 11833"/>
                  <a:gd name="connsiteX4" fmla="*/ 5315 w 11933"/>
                  <a:gd name="connsiteY4" fmla="*/ 11833 h 11833"/>
                  <a:gd name="connsiteX5" fmla="*/ 5315 w 11933"/>
                  <a:gd name="connsiteY5" fmla="*/ 11833 h 11833"/>
                  <a:gd name="connsiteX6" fmla="*/ 2056 w 11933"/>
                  <a:gd name="connsiteY6" fmla="*/ 5315 h 11833"/>
                  <a:gd name="connsiteX7" fmla="*/ 5315 w 11933"/>
                  <a:gd name="connsiteY7" fmla="*/ 9226 h 11833"/>
                  <a:gd name="connsiteX8" fmla="*/ 9226 w 11933"/>
                  <a:gd name="connsiteY8" fmla="*/ 5967 h 11833"/>
                  <a:gd name="connsiteX9" fmla="*/ 5967 w 11933"/>
                  <a:gd name="connsiteY9" fmla="*/ 2056 h 11833"/>
                  <a:gd name="connsiteX10" fmla="*/ 5967 w 11933"/>
                  <a:gd name="connsiteY10" fmla="*/ 2056 h 11833"/>
                  <a:gd name="connsiteX11" fmla="*/ 2056 w 11933"/>
                  <a:gd name="connsiteY11" fmla="*/ 5315 h 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33" h="11833">
                    <a:moveTo>
                      <a:pt x="5315" y="11833"/>
                    </a:moveTo>
                    <a:cubicBezTo>
                      <a:pt x="2056" y="11833"/>
                      <a:pt x="-551" y="8574"/>
                      <a:pt x="101" y="5315"/>
                    </a:cubicBezTo>
                    <a:cubicBezTo>
                      <a:pt x="101" y="2056"/>
                      <a:pt x="3360" y="-551"/>
                      <a:pt x="6619" y="101"/>
                    </a:cubicBezTo>
                    <a:cubicBezTo>
                      <a:pt x="9878" y="101"/>
                      <a:pt x="12485" y="3360"/>
                      <a:pt x="11833" y="6619"/>
                    </a:cubicBezTo>
                    <a:cubicBezTo>
                      <a:pt x="11833" y="9226"/>
                      <a:pt x="9226" y="11833"/>
                      <a:pt x="5315" y="11833"/>
                    </a:cubicBezTo>
                    <a:cubicBezTo>
                      <a:pt x="5967" y="11833"/>
                      <a:pt x="5315" y="11833"/>
                      <a:pt x="5315" y="11833"/>
                    </a:cubicBezTo>
                    <a:close/>
                    <a:moveTo>
                      <a:pt x="2056" y="5315"/>
                    </a:moveTo>
                    <a:cubicBezTo>
                      <a:pt x="2056" y="7271"/>
                      <a:pt x="3360" y="9226"/>
                      <a:pt x="5315" y="9226"/>
                    </a:cubicBezTo>
                    <a:cubicBezTo>
                      <a:pt x="7271" y="9226"/>
                      <a:pt x="9226" y="7922"/>
                      <a:pt x="9226" y="5967"/>
                    </a:cubicBezTo>
                    <a:cubicBezTo>
                      <a:pt x="9226" y="4011"/>
                      <a:pt x="7922" y="2056"/>
                      <a:pt x="5967" y="2056"/>
                    </a:cubicBezTo>
                    <a:cubicBezTo>
                      <a:pt x="5967" y="2056"/>
                      <a:pt x="5967" y="2056"/>
                      <a:pt x="5967" y="2056"/>
                    </a:cubicBezTo>
                    <a:cubicBezTo>
                      <a:pt x="4011" y="2056"/>
                      <a:pt x="2708" y="3360"/>
                      <a:pt x="2056" y="5315"/>
                    </a:cubicBezTo>
                    <a:close/>
                  </a:path>
                </a:pathLst>
              </a:custGeom>
              <a:solidFill>
                <a:srgbClr val="A7A9AC"/>
              </a:solidFill>
              <a:ln w="6482" cap="flat">
                <a:noFill/>
                <a:prstDash val="solid"/>
                <a:miter/>
              </a:ln>
            </p:spPr>
            <p:txBody>
              <a:bodyPr rtlCol="0" anchor="ctr"/>
              <a:lstStyle/>
              <a:p>
                <a:endParaRPr lang="en-BE">
                  <a:latin typeface="Trebuchet MS" panose="020B0603020202020204" pitchFamily="34" charset="0"/>
                </a:endParaRPr>
              </a:p>
            </p:txBody>
          </p:sp>
        </p:grpSp>
        <p:grpSp>
          <p:nvGrpSpPr>
            <p:cNvPr id="210" name="Graphique 63">
              <a:extLst>
                <a:ext uri="{FF2B5EF4-FFF2-40B4-BE49-F238E27FC236}">
                  <a16:creationId xmlns:a16="http://schemas.microsoft.com/office/drawing/2014/main" id="{FB3BAF38-6342-4295-B550-705CA095A607}"/>
                </a:ext>
              </a:extLst>
            </p:cNvPr>
            <p:cNvGrpSpPr/>
            <p:nvPr/>
          </p:nvGrpSpPr>
          <p:grpSpPr>
            <a:xfrm>
              <a:off x="1908932" y="4843180"/>
              <a:ext cx="290222" cy="127131"/>
              <a:chOff x="1908932" y="4843180"/>
              <a:chExt cx="290222" cy="127131"/>
            </a:xfrm>
          </p:grpSpPr>
          <p:sp>
            <p:nvSpPr>
              <p:cNvPr id="212" name="Forme libre : forme 211">
                <a:extLst>
                  <a:ext uri="{FF2B5EF4-FFF2-40B4-BE49-F238E27FC236}">
                    <a16:creationId xmlns:a16="http://schemas.microsoft.com/office/drawing/2014/main" id="{D915A54B-3D8E-4AAA-BC8B-6E5E74BD05C9}"/>
                  </a:ext>
                </a:extLst>
              </p:cNvPr>
              <p:cNvSpPr/>
              <p:nvPr/>
            </p:nvSpPr>
            <p:spPr>
              <a:xfrm>
                <a:off x="1908932" y="4843180"/>
                <a:ext cx="290222" cy="127131"/>
              </a:xfrm>
              <a:custGeom>
                <a:avLst/>
                <a:gdLst>
                  <a:gd name="connsiteX0" fmla="*/ 279418 w 290222"/>
                  <a:gd name="connsiteY0" fmla="*/ 19554 h 127131"/>
                  <a:gd name="connsiteX1" fmla="*/ 214888 w 290222"/>
                  <a:gd name="connsiteY1" fmla="*/ 13688 h 127131"/>
                  <a:gd name="connsiteX2" fmla="*/ 188164 w 290222"/>
                  <a:gd name="connsiteY2" fmla="*/ 0 h 127131"/>
                  <a:gd name="connsiteX3" fmla="*/ 86481 w 290222"/>
                  <a:gd name="connsiteY3" fmla="*/ 59315 h 127131"/>
                  <a:gd name="connsiteX4" fmla="*/ 17388 w 290222"/>
                  <a:gd name="connsiteY4" fmla="*/ 63878 h 127131"/>
                  <a:gd name="connsiteX5" fmla="*/ 2396 w 290222"/>
                  <a:gd name="connsiteY5" fmla="*/ 110809 h 127131"/>
                  <a:gd name="connsiteX6" fmla="*/ 104080 w 290222"/>
                  <a:gd name="connsiteY6" fmla="*/ 127104 h 127131"/>
                  <a:gd name="connsiteX7" fmla="*/ 205111 w 290222"/>
                  <a:gd name="connsiteY7" fmla="*/ 115371 h 127131"/>
                  <a:gd name="connsiteX8" fmla="*/ 252042 w 290222"/>
                  <a:gd name="connsiteY8" fmla="*/ 112112 h 127131"/>
                  <a:gd name="connsiteX9" fmla="*/ 288543 w 290222"/>
                  <a:gd name="connsiteY9" fmla="*/ 101031 h 127131"/>
                  <a:gd name="connsiteX10" fmla="*/ 279418 w 290222"/>
                  <a:gd name="connsiteY10" fmla="*/ 19554 h 12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0222" h="127131">
                    <a:moveTo>
                      <a:pt x="279418" y="19554"/>
                    </a:moveTo>
                    <a:cubicBezTo>
                      <a:pt x="262471" y="51493"/>
                      <a:pt x="233139" y="37153"/>
                      <a:pt x="214888" y="13688"/>
                    </a:cubicBezTo>
                    <a:cubicBezTo>
                      <a:pt x="205111" y="1304"/>
                      <a:pt x="188164" y="0"/>
                      <a:pt x="188164" y="0"/>
                    </a:cubicBezTo>
                    <a:lnTo>
                      <a:pt x="86481" y="59315"/>
                    </a:lnTo>
                    <a:cubicBezTo>
                      <a:pt x="86481" y="59315"/>
                      <a:pt x="21951" y="59967"/>
                      <a:pt x="17388" y="63878"/>
                    </a:cubicBezTo>
                    <a:cubicBezTo>
                      <a:pt x="12825" y="67789"/>
                      <a:pt x="-6729" y="104942"/>
                      <a:pt x="2396" y="110809"/>
                    </a:cubicBezTo>
                    <a:cubicBezTo>
                      <a:pt x="11522" y="116675"/>
                      <a:pt x="50631" y="127756"/>
                      <a:pt x="104080" y="127104"/>
                    </a:cubicBezTo>
                    <a:cubicBezTo>
                      <a:pt x="158180" y="126452"/>
                      <a:pt x="205111" y="115371"/>
                      <a:pt x="205111" y="115371"/>
                    </a:cubicBezTo>
                    <a:cubicBezTo>
                      <a:pt x="205111" y="115371"/>
                      <a:pt x="233791" y="114068"/>
                      <a:pt x="252042" y="112112"/>
                    </a:cubicBezTo>
                    <a:cubicBezTo>
                      <a:pt x="270944" y="110809"/>
                      <a:pt x="283329" y="112112"/>
                      <a:pt x="288543" y="101031"/>
                    </a:cubicBezTo>
                    <a:cubicBezTo>
                      <a:pt x="294410" y="89950"/>
                      <a:pt x="283329" y="36501"/>
                      <a:pt x="279418" y="19554"/>
                    </a:cubicBezTo>
                    <a:close/>
                  </a:path>
                </a:pathLst>
              </a:custGeom>
              <a:solidFill>
                <a:srgbClr val="40383A"/>
              </a:solidFill>
              <a:ln w="6482" cap="flat">
                <a:noFill/>
                <a:prstDash val="solid"/>
                <a:miter/>
              </a:ln>
            </p:spPr>
            <p:txBody>
              <a:bodyPr rtlCol="0" anchor="ctr"/>
              <a:lstStyle/>
              <a:p>
                <a:endParaRPr lang="en-BE">
                  <a:latin typeface="Trebuchet MS" panose="020B0603020202020204" pitchFamily="34" charset="0"/>
                </a:endParaRPr>
              </a:p>
            </p:txBody>
          </p:sp>
          <p:sp>
            <p:nvSpPr>
              <p:cNvPr id="213" name="Forme libre : forme 212">
                <a:extLst>
                  <a:ext uri="{FF2B5EF4-FFF2-40B4-BE49-F238E27FC236}">
                    <a16:creationId xmlns:a16="http://schemas.microsoft.com/office/drawing/2014/main" id="{D8DF56D8-8CDF-4B8B-9A05-42CF098AE081}"/>
                  </a:ext>
                </a:extLst>
              </p:cNvPr>
              <p:cNvSpPr/>
              <p:nvPr/>
            </p:nvSpPr>
            <p:spPr>
              <a:xfrm>
                <a:off x="1914580" y="4924657"/>
                <a:ext cx="284198" cy="22161"/>
              </a:xfrm>
              <a:custGeom>
                <a:avLst/>
                <a:gdLst>
                  <a:gd name="connsiteX0" fmla="*/ 82788 w 284198"/>
                  <a:gd name="connsiteY0" fmla="*/ 22162 h 22161"/>
                  <a:gd name="connsiteX1" fmla="*/ 196855 w 284198"/>
                  <a:gd name="connsiteY1" fmla="*/ 14340 h 22161"/>
                  <a:gd name="connsiteX2" fmla="*/ 284198 w 284198"/>
                  <a:gd name="connsiteY2" fmla="*/ 1955 h 22161"/>
                  <a:gd name="connsiteX3" fmla="*/ 284198 w 284198"/>
                  <a:gd name="connsiteY3" fmla="*/ 0 h 22161"/>
                  <a:gd name="connsiteX4" fmla="*/ 196855 w 284198"/>
                  <a:gd name="connsiteY4" fmla="*/ 12384 h 22161"/>
                  <a:gd name="connsiteX5" fmla="*/ 83439 w 284198"/>
                  <a:gd name="connsiteY5" fmla="*/ 20206 h 22161"/>
                  <a:gd name="connsiteX6" fmla="*/ 659 w 284198"/>
                  <a:gd name="connsiteY6" fmla="*/ 4563 h 22161"/>
                  <a:gd name="connsiteX7" fmla="*/ 7 w 284198"/>
                  <a:gd name="connsiteY7" fmla="*/ 6518 h 22161"/>
                  <a:gd name="connsiteX8" fmla="*/ 82788 w 284198"/>
                  <a:gd name="connsiteY8" fmla="*/ 22162 h 22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4198" h="22161">
                    <a:moveTo>
                      <a:pt x="82788" y="22162"/>
                    </a:moveTo>
                    <a:cubicBezTo>
                      <a:pt x="123200" y="22162"/>
                      <a:pt x="170783" y="18251"/>
                      <a:pt x="196855" y="14340"/>
                    </a:cubicBezTo>
                    <a:cubicBezTo>
                      <a:pt x="224231" y="10429"/>
                      <a:pt x="283547" y="1955"/>
                      <a:pt x="284198" y="1955"/>
                    </a:cubicBezTo>
                    <a:lnTo>
                      <a:pt x="284198" y="0"/>
                    </a:lnTo>
                    <a:cubicBezTo>
                      <a:pt x="283547" y="0"/>
                      <a:pt x="224231" y="7822"/>
                      <a:pt x="196855" y="12384"/>
                    </a:cubicBezTo>
                    <a:cubicBezTo>
                      <a:pt x="170783" y="16295"/>
                      <a:pt x="123200" y="20206"/>
                      <a:pt x="83439" y="20206"/>
                    </a:cubicBezTo>
                    <a:cubicBezTo>
                      <a:pt x="45634" y="20206"/>
                      <a:pt x="659" y="4563"/>
                      <a:pt x="659" y="4563"/>
                    </a:cubicBezTo>
                    <a:lnTo>
                      <a:pt x="7" y="6518"/>
                    </a:lnTo>
                    <a:cubicBezTo>
                      <a:pt x="-645" y="6518"/>
                      <a:pt x="44330" y="22162"/>
                      <a:pt x="82788" y="22162"/>
                    </a:cubicBezTo>
                    <a:close/>
                  </a:path>
                </a:pathLst>
              </a:custGeom>
              <a:solidFill>
                <a:srgbClr val="A7A9AC"/>
              </a:solidFill>
              <a:ln w="6482" cap="flat">
                <a:noFill/>
                <a:prstDash val="solid"/>
                <a:miter/>
              </a:ln>
            </p:spPr>
            <p:txBody>
              <a:bodyPr rtlCol="0" anchor="ctr"/>
              <a:lstStyle/>
              <a:p>
                <a:endParaRPr lang="en-BE">
                  <a:latin typeface="Trebuchet MS" panose="020B0603020202020204" pitchFamily="34" charset="0"/>
                </a:endParaRPr>
              </a:p>
            </p:txBody>
          </p:sp>
          <p:sp>
            <p:nvSpPr>
              <p:cNvPr id="214" name="Forme libre : forme 213">
                <a:extLst>
                  <a:ext uri="{FF2B5EF4-FFF2-40B4-BE49-F238E27FC236}">
                    <a16:creationId xmlns:a16="http://schemas.microsoft.com/office/drawing/2014/main" id="{21AC6321-2B8E-4624-BDFF-03F59003700E}"/>
                  </a:ext>
                </a:extLst>
              </p:cNvPr>
              <p:cNvSpPr/>
              <p:nvPr/>
            </p:nvSpPr>
            <p:spPr>
              <a:xfrm>
                <a:off x="2014967" y="4843832"/>
                <a:ext cx="131014" cy="69744"/>
              </a:xfrm>
              <a:custGeom>
                <a:avLst/>
                <a:gdLst>
                  <a:gd name="connsiteX0" fmla="*/ 44323 w 131014"/>
                  <a:gd name="connsiteY0" fmla="*/ 69744 h 69744"/>
                  <a:gd name="connsiteX1" fmla="*/ 71700 w 131014"/>
                  <a:gd name="connsiteY1" fmla="*/ 67789 h 69744"/>
                  <a:gd name="connsiteX2" fmla="*/ 131015 w 131014"/>
                  <a:gd name="connsiteY2" fmla="*/ 33243 h 69744"/>
                  <a:gd name="connsiteX3" fmla="*/ 129711 w 131014"/>
                  <a:gd name="connsiteY3" fmla="*/ 31287 h 69744"/>
                  <a:gd name="connsiteX4" fmla="*/ 71700 w 131014"/>
                  <a:gd name="connsiteY4" fmla="*/ 65182 h 69744"/>
                  <a:gd name="connsiteX5" fmla="*/ 3911 w 131014"/>
                  <a:gd name="connsiteY5" fmla="*/ 59967 h 69744"/>
                  <a:gd name="connsiteX6" fmla="*/ 91906 w 131014"/>
                  <a:gd name="connsiteY6" fmla="*/ 1956 h 69744"/>
                  <a:gd name="connsiteX7" fmla="*/ 90602 w 131014"/>
                  <a:gd name="connsiteY7" fmla="*/ 0 h 69744"/>
                  <a:gd name="connsiteX8" fmla="*/ 0 w 131014"/>
                  <a:gd name="connsiteY8" fmla="*/ 59967 h 69744"/>
                  <a:gd name="connsiteX9" fmla="*/ 1304 w 131014"/>
                  <a:gd name="connsiteY9" fmla="*/ 60619 h 69744"/>
                  <a:gd name="connsiteX10" fmla="*/ 44323 w 131014"/>
                  <a:gd name="connsiteY10" fmla="*/ 69744 h 6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014" h="69744">
                    <a:moveTo>
                      <a:pt x="44323" y="69744"/>
                    </a:moveTo>
                    <a:cubicBezTo>
                      <a:pt x="55404" y="69744"/>
                      <a:pt x="65182" y="69092"/>
                      <a:pt x="71700" y="67789"/>
                    </a:cubicBezTo>
                    <a:cubicBezTo>
                      <a:pt x="87343" y="65833"/>
                      <a:pt x="129059" y="34546"/>
                      <a:pt x="131015" y="33243"/>
                    </a:cubicBezTo>
                    <a:lnTo>
                      <a:pt x="129711" y="31287"/>
                    </a:lnTo>
                    <a:cubicBezTo>
                      <a:pt x="129059" y="31287"/>
                      <a:pt x="86691" y="63226"/>
                      <a:pt x="71700" y="65182"/>
                    </a:cubicBezTo>
                    <a:cubicBezTo>
                      <a:pt x="54752" y="67789"/>
                      <a:pt x="18903" y="68441"/>
                      <a:pt x="3911" y="59967"/>
                    </a:cubicBezTo>
                    <a:lnTo>
                      <a:pt x="91906" y="1956"/>
                    </a:lnTo>
                    <a:lnTo>
                      <a:pt x="90602" y="0"/>
                    </a:lnTo>
                    <a:lnTo>
                      <a:pt x="0" y="59967"/>
                    </a:lnTo>
                    <a:lnTo>
                      <a:pt x="1304" y="60619"/>
                    </a:lnTo>
                    <a:cubicBezTo>
                      <a:pt x="9777" y="67789"/>
                      <a:pt x="28028" y="69744"/>
                      <a:pt x="44323" y="69744"/>
                    </a:cubicBezTo>
                    <a:close/>
                  </a:path>
                </a:pathLst>
              </a:custGeom>
              <a:solidFill>
                <a:srgbClr val="A7A9AC"/>
              </a:solidFill>
              <a:ln w="6482" cap="flat">
                <a:noFill/>
                <a:prstDash val="solid"/>
                <a:miter/>
              </a:ln>
            </p:spPr>
            <p:txBody>
              <a:bodyPr rtlCol="0" anchor="ctr"/>
              <a:lstStyle/>
              <a:p>
                <a:endParaRPr lang="en-BE">
                  <a:latin typeface="Trebuchet MS" panose="020B0603020202020204" pitchFamily="34" charset="0"/>
                </a:endParaRPr>
              </a:p>
            </p:txBody>
          </p:sp>
          <p:sp>
            <p:nvSpPr>
              <p:cNvPr id="215" name="Forme libre : forme 214">
                <a:extLst>
                  <a:ext uri="{FF2B5EF4-FFF2-40B4-BE49-F238E27FC236}">
                    <a16:creationId xmlns:a16="http://schemas.microsoft.com/office/drawing/2014/main" id="{2DBECFDE-942B-4756-AF79-899BE9C8F354}"/>
                  </a:ext>
                </a:extLst>
              </p:cNvPr>
              <p:cNvSpPr/>
              <p:nvPr/>
            </p:nvSpPr>
            <p:spPr>
              <a:xfrm>
                <a:off x="2043646" y="4891966"/>
                <a:ext cx="11833" cy="11833"/>
              </a:xfrm>
              <a:custGeom>
                <a:avLst/>
                <a:gdLst>
                  <a:gd name="connsiteX0" fmla="*/ 5215 w 11833"/>
                  <a:gd name="connsiteY0" fmla="*/ 11833 h 11833"/>
                  <a:gd name="connsiteX1" fmla="*/ 1304 w 11833"/>
                  <a:gd name="connsiteY1" fmla="*/ 9878 h 11833"/>
                  <a:gd name="connsiteX2" fmla="*/ 0 w 11833"/>
                  <a:gd name="connsiteY2" fmla="*/ 5315 h 11833"/>
                  <a:gd name="connsiteX3" fmla="*/ 6518 w 11833"/>
                  <a:gd name="connsiteY3" fmla="*/ 101 h 11833"/>
                  <a:gd name="connsiteX4" fmla="*/ 11733 w 11833"/>
                  <a:gd name="connsiteY4" fmla="*/ 6619 h 11833"/>
                  <a:gd name="connsiteX5" fmla="*/ 5215 w 11833"/>
                  <a:gd name="connsiteY5" fmla="*/ 11833 h 11833"/>
                  <a:gd name="connsiteX6" fmla="*/ 5215 w 11833"/>
                  <a:gd name="connsiteY6" fmla="*/ 11833 h 11833"/>
                  <a:gd name="connsiteX7" fmla="*/ 1955 w 11833"/>
                  <a:gd name="connsiteY7" fmla="*/ 5967 h 11833"/>
                  <a:gd name="connsiteX8" fmla="*/ 5215 w 11833"/>
                  <a:gd name="connsiteY8" fmla="*/ 9878 h 11833"/>
                  <a:gd name="connsiteX9" fmla="*/ 9125 w 11833"/>
                  <a:gd name="connsiteY9" fmla="*/ 6619 h 11833"/>
                  <a:gd name="connsiteX10" fmla="*/ 5866 w 11833"/>
                  <a:gd name="connsiteY10" fmla="*/ 2708 h 11833"/>
                  <a:gd name="connsiteX11" fmla="*/ 5866 w 11833"/>
                  <a:gd name="connsiteY11" fmla="*/ 2708 h 11833"/>
                  <a:gd name="connsiteX12" fmla="*/ 1955 w 11833"/>
                  <a:gd name="connsiteY12" fmla="*/ 5967 h 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33" h="11833">
                    <a:moveTo>
                      <a:pt x="5215" y="11833"/>
                    </a:moveTo>
                    <a:cubicBezTo>
                      <a:pt x="3911" y="11833"/>
                      <a:pt x="1955" y="11181"/>
                      <a:pt x="1304" y="9878"/>
                    </a:cubicBezTo>
                    <a:cubicBezTo>
                      <a:pt x="0" y="8574"/>
                      <a:pt x="0" y="7270"/>
                      <a:pt x="0" y="5315"/>
                    </a:cubicBezTo>
                    <a:cubicBezTo>
                      <a:pt x="0" y="2056"/>
                      <a:pt x="3259" y="-551"/>
                      <a:pt x="6518" y="101"/>
                    </a:cubicBezTo>
                    <a:cubicBezTo>
                      <a:pt x="9777" y="101"/>
                      <a:pt x="12385" y="3360"/>
                      <a:pt x="11733" y="6619"/>
                    </a:cubicBezTo>
                    <a:cubicBezTo>
                      <a:pt x="11081" y="9878"/>
                      <a:pt x="8474" y="11833"/>
                      <a:pt x="5215" y="11833"/>
                    </a:cubicBezTo>
                    <a:cubicBezTo>
                      <a:pt x="5215" y="11833"/>
                      <a:pt x="5215" y="11833"/>
                      <a:pt x="5215" y="11833"/>
                    </a:cubicBezTo>
                    <a:close/>
                    <a:moveTo>
                      <a:pt x="1955" y="5967"/>
                    </a:moveTo>
                    <a:cubicBezTo>
                      <a:pt x="1955" y="7922"/>
                      <a:pt x="3259" y="9878"/>
                      <a:pt x="5215" y="9878"/>
                    </a:cubicBezTo>
                    <a:cubicBezTo>
                      <a:pt x="7170" y="9878"/>
                      <a:pt x="9125" y="8574"/>
                      <a:pt x="9125" y="6619"/>
                    </a:cubicBezTo>
                    <a:cubicBezTo>
                      <a:pt x="9125" y="4663"/>
                      <a:pt x="7822" y="2708"/>
                      <a:pt x="5866" y="2708"/>
                    </a:cubicBezTo>
                    <a:cubicBezTo>
                      <a:pt x="5866" y="2708"/>
                      <a:pt x="5866" y="2708"/>
                      <a:pt x="5866" y="2708"/>
                    </a:cubicBezTo>
                    <a:cubicBezTo>
                      <a:pt x="3911" y="2056"/>
                      <a:pt x="1955" y="4011"/>
                      <a:pt x="1955" y="5967"/>
                    </a:cubicBezTo>
                    <a:close/>
                  </a:path>
                </a:pathLst>
              </a:custGeom>
              <a:solidFill>
                <a:srgbClr val="A7A9AC"/>
              </a:solidFill>
              <a:ln w="6482" cap="flat">
                <a:noFill/>
                <a:prstDash val="solid"/>
                <a:miter/>
              </a:ln>
            </p:spPr>
            <p:txBody>
              <a:bodyPr rtlCol="0" anchor="ctr"/>
              <a:lstStyle/>
              <a:p>
                <a:endParaRPr lang="en-BE">
                  <a:latin typeface="Trebuchet MS" panose="020B0603020202020204" pitchFamily="34" charset="0"/>
                </a:endParaRPr>
              </a:p>
            </p:txBody>
          </p:sp>
          <p:sp>
            <p:nvSpPr>
              <p:cNvPr id="216" name="Forme libre : forme 215">
                <a:extLst>
                  <a:ext uri="{FF2B5EF4-FFF2-40B4-BE49-F238E27FC236}">
                    <a16:creationId xmlns:a16="http://schemas.microsoft.com/office/drawing/2014/main" id="{CD7F6CD1-F9C8-4C04-BF0F-C8F06C359650}"/>
                  </a:ext>
                </a:extLst>
              </p:cNvPr>
              <p:cNvSpPr/>
              <p:nvPr/>
            </p:nvSpPr>
            <p:spPr>
              <a:xfrm>
                <a:off x="2069719" y="4876974"/>
                <a:ext cx="11833" cy="11833"/>
              </a:xfrm>
              <a:custGeom>
                <a:avLst/>
                <a:gdLst>
                  <a:gd name="connsiteX0" fmla="*/ 5215 w 11833"/>
                  <a:gd name="connsiteY0" fmla="*/ 11833 h 11833"/>
                  <a:gd name="connsiteX1" fmla="*/ 1304 w 11833"/>
                  <a:gd name="connsiteY1" fmla="*/ 9878 h 11833"/>
                  <a:gd name="connsiteX2" fmla="*/ 0 w 11833"/>
                  <a:gd name="connsiteY2" fmla="*/ 5315 h 11833"/>
                  <a:gd name="connsiteX3" fmla="*/ 6518 w 11833"/>
                  <a:gd name="connsiteY3" fmla="*/ 101 h 11833"/>
                  <a:gd name="connsiteX4" fmla="*/ 11733 w 11833"/>
                  <a:gd name="connsiteY4" fmla="*/ 6619 h 11833"/>
                  <a:gd name="connsiteX5" fmla="*/ 5215 w 11833"/>
                  <a:gd name="connsiteY5" fmla="*/ 11833 h 11833"/>
                  <a:gd name="connsiteX6" fmla="*/ 5215 w 11833"/>
                  <a:gd name="connsiteY6" fmla="*/ 11833 h 11833"/>
                  <a:gd name="connsiteX7" fmla="*/ 1955 w 11833"/>
                  <a:gd name="connsiteY7" fmla="*/ 5967 h 11833"/>
                  <a:gd name="connsiteX8" fmla="*/ 2607 w 11833"/>
                  <a:gd name="connsiteY8" fmla="*/ 8574 h 11833"/>
                  <a:gd name="connsiteX9" fmla="*/ 5215 w 11833"/>
                  <a:gd name="connsiteY9" fmla="*/ 9878 h 11833"/>
                  <a:gd name="connsiteX10" fmla="*/ 9125 w 11833"/>
                  <a:gd name="connsiteY10" fmla="*/ 6619 h 11833"/>
                  <a:gd name="connsiteX11" fmla="*/ 5866 w 11833"/>
                  <a:gd name="connsiteY11" fmla="*/ 2708 h 11833"/>
                  <a:gd name="connsiteX12" fmla="*/ 5866 w 11833"/>
                  <a:gd name="connsiteY12" fmla="*/ 2708 h 11833"/>
                  <a:gd name="connsiteX13" fmla="*/ 1955 w 11833"/>
                  <a:gd name="connsiteY13" fmla="*/ 5967 h 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33" h="11833">
                    <a:moveTo>
                      <a:pt x="5215" y="11833"/>
                    </a:moveTo>
                    <a:cubicBezTo>
                      <a:pt x="3911" y="11833"/>
                      <a:pt x="1955" y="11181"/>
                      <a:pt x="1304" y="9878"/>
                    </a:cubicBezTo>
                    <a:cubicBezTo>
                      <a:pt x="0" y="8574"/>
                      <a:pt x="0" y="7271"/>
                      <a:pt x="0" y="5315"/>
                    </a:cubicBezTo>
                    <a:cubicBezTo>
                      <a:pt x="0" y="2056"/>
                      <a:pt x="3259" y="-551"/>
                      <a:pt x="6518" y="101"/>
                    </a:cubicBezTo>
                    <a:cubicBezTo>
                      <a:pt x="9777" y="101"/>
                      <a:pt x="12385" y="3360"/>
                      <a:pt x="11733" y="6619"/>
                    </a:cubicBezTo>
                    <a:cubicBezTo>
                      <a:pt x="11081" y="9878"/>
                      <a:pt x="8474" y="11833"/>
                      <a:pt x="5215" y="11833"/>
                    </a:cubicBezTo>
                    <a:cubicBezTo>
                      <a:pt x="5215" y="11833"/>
                      <a:pt x="5215" y="11833"/>
                      <a:pt x="5215" y="11833"/>
                    </a:cubicBezTo>
                    <a:close/>
                    <a:moveTo>
                      <a:pt x="1955" y="5967"/>
                    </a:moveTo>
                    <a:cubicBezTo>
                      <a:pt x="1955" y="6619"/>
                      <a:pt x="1955" y="7922"/>
                      <a:pt x="2607" y="8574"/>
                    </a:cubicBezTo>
                    <a:cubicBezTo>
                      <a:pt x="3259" y="9226"/>
                      <a:pt x="3911" y="9878"/>
                      <a:pt x="5215" y="9878"/>
                    </a:cubicBezTo>
                    <a:cubicBezTo>
                      <a:pt x="7170" y="9878"/>
                      <a:pt x="9125" y="8574"/>
                      <a:pt x="9125" y="6619"/>
                    </a:cubicBezTo>
                    <a:cubicBezTo>
                      <a:pt x="9125" y="4663"/>
                      <a:pt x="7822" y="2708"/>
                      <a:pt x="5866" y="2708"/>
                    </a:cubicBezTo>
                    <a:cubicBezTo>
                      <a:pt x="5866" y="2708"/>
                      <a:pt x="5866" y="2708"/>
                      <a:pt x="5866" y="2708"/>
                    </a:cubicBezTo>
                    <a:cubicBezTo>
                      <a:pt x="3911" y="2708"/>
                      <a:pt x="1955" y="4011"/>
                      <a:pt x="1955" y="5967"/>
                    </a:cubicBezTo>
                    <a:close/>
                  </a:path>
                </a:pathLst>
              </a:custGeom>
              <a:solidFill>
                <a:srgbClr val="A7A9AC"/>
              </a:solidFill>
              <a:ln w="6482" cap="flat">
                <a:noFill/>
                <a:prstDash val="solid"/>
                <a:miter/>
              </a:ln>
            </p:spPr>
            <p:txBody>
              <a:bodyPr rtlCol="0" anchor="ctr"/>
              <a:lstStyle/>
              <a:p>
                <a:endParaRPr lang="en-BE">
                  <a:latin typeface="Trebuchet MS" panose="020B0603020202020204" pitchFamily="34" charset="0"/>
                </a:endParaRPr>
              </a:p>
            </p:txBody>
          </p:sp>
          <p:sp>
            <p:nvSpPr>
              <p:cNvPr id="217" name="Forme libre : forme 216">
                <a:extLst>
                  <a:ext uri="{FF2B5EF4-FFF2-40B4-BE49-F238E27FC236}">
                    <a16:creationId xmlns:a16="http://schemas.microsoft.com/office/drawing/2014/main" id="{B964CA2B-CC5B-4268-A10D-84FD2F07BC77}"/>
                  </a:ext>
                </a:extLst>
              </p:cNvPr>
              <p:cNvSpPr/>
              <p:nvPr/>
            </p:nvSpPr>
            <p:spPr>
              <a:xfrm>
                <a:off x="2093736" y="4859375"/>
                <a:ext cx="11933" cy="11833"/>
              </a:xfrm>
              <a:custGeom>
                <a:avLst/>
                <a:gdLst>
                  <a:gd name="connsiteX0" fmla="*/ 5315 w 11933"/>
                  <a:gd name="connsiteY0" fmla="*/ 11833 h 11833"/>
                  <a:gd name="connsiteX1" fmla="*/ 101 w 11933"/>
                  <a:gd name="connsiteY1" fmla="*/ 5315 h 11833"/>
                  <a:gd name="connsiteX2" fmla="*/ 6619 w 11933"/>
                  <a:gd name="connsiteY2" fmla="*/ 101 h 11833"/>
                  <a:gd name="connsiteX3" fmla="*/ 11833 w 11933"/>
                  <a:gd name="connsiteY3" fmla="*/ 6619 h 11833"/>
                  <a:gd name="connsiteX4" fmla="*/ 5315 w 11933"/>
                  <a:gd name="connsiteY4" fmla="*/ 11833 h 11833"/>
                  <a:gd name="connsiteX5" fmla="*/ 5315 w 11933"/>
                  <a:gd name="connsiteY5" fmla="*/ 11833 h 11833"/>
                  <a:gd name="connsiteX6" fmla="*/ 2056 w 11933"/>
                  <a:gd name="connsiteY6" fmla="*/ 5315 h 11833"/>
                  <a:gd name="connsiteX7" fmla="*/ 5315 w 11933"/>
                  <a:gd name="connsiteY7" fmla="*/ 9226 h 11833"/>
                  <a:gd name="connsiteX8" fmla="*/ 9226 w 11933"/>
                  <a:gd name="connsiteY8" fmla="*/ 5967 h 11833"/>
                  <a:gd name="connsiteX9" fmla="*/ 5967 w 11933"/>
                  <a:gd name="connsiteY9" fmla="*/ 2056 h 11833"/>
                  <a:gd name="connsiteX10" fmla="*/ 5967 w 11933"/>
                  <a:gd name="connsiteY10" fmla="*/ 2056 h 11833"/>
                  <a:gd name="connsiteX11" fmla="*/ 2056 w 11933"/>
                  <a:gd name="connsiteY11" fmla="*/ 5315 h 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33" h="11833">
                    <a:moveTo>
                      <a:pt x="5315" y="11833"/>
                    </a:moveTo>
                    <a:cubicBezTo>
                      <a:pt x="2056" y="11833"/>
                      <a:pt x="-551" y="8574"/>
                      <a:pt x="101" y="5315"/>
                    </a:cubicBezTo>
                    <a:cubicBezTo>
                      <a:pt x="101" y="2056"/>
                      <a:pt x="3360" y="-551"/>
                      <a:pt x="6619" y="101"/>
                    </a:cubicBezTo>
                    <a:cubicBezTo>
                      <a:pt x="9878" y="101"/>
                      <a:pt x="12485" y="3360"/>
                      <a:pt x="11833" y="6619"/>
                    </a:cubicBezTo>
                    <a:cubicBezTo>
                      <a:pt x="11181" y="9226"/>
                      <a:pt x="9226" y="11833"/>
                      <a:pt x="5315" y="11833"/>
                    </a:cubicBezTo>
                    <a:cubicBezTo>
                      <a:pt x="5967" y="11833"/>
                      <a:pt x="5315" y="11833"/>
                      <a:pt x="5315" y="11833"/>
                    </a:cubicBezTo>
                    <a:close/>
                    <a:moveTo>
                      <a:pt x="2056" y="5315"/>
                    </a:moveTo>
                    <a:cubicBezTo>
                      <a:pt x="2056" y="7270"/>
                      <a:pt x="3360" y="9226"/>
                      <a:pt x="5315" y="9226"/>
                    </a:cubicBezTo>
                    <a:cubicBezTo>
                      <a:pt x="7271" y="9226"/>
                      <a:pt x="9226" y="7922"/>
                      <a:pt x="9226" y="5967"/>
                    </a:cubicBezTo>
                    <a:cubicBezTo>
                      <a:pt x="9226" y="4011"/>
                      <a:pt x="7922" y="2056"/>
                      <a:pt x="5967" y="2056"/>
                    </a:cubicBezTo>
                    <a:cubicBezTo>
                      <a:pt x="5967" y="2056"/>
                      <a:pt x="5967" y="2056"/>
                      <a:pt x="5967" y="2056"/>
                    </a:cubicBezTo>
                    <a:cubicBezTo>
                      <a:pt x="4011" y="2056"/>
                      <a:pt x="2056" y="3360"/>
                      <a:pt x="2056" y="5315"/>
                    </a:cubicBezTo>
                    <a:close/>
                  </a:path>
                </a:pathLst>
              </a:custGeom>
              <a:solidFill>
                <a:srgbClr val="A7A9AC"/>
              </a:solidFill>
              <a:ln w="6482" cap="flat">
                <a:noFill/>
                <a:prstDash val="solid"/>
                <a:miter/>
              </a:ln>
            </p:spPr>
            <p:txBody>
              <a:bodyPr rtlCol="0" anchor="ctr"/>
              <a:lstStyle/>
              <a:p>
                <a:endParaRPr lang="en-BE">
                  <a:latin typeface="Trebuchet MS" panose="020B0603020202020204" pitchFamily="34" charset="0"/>
                </a:endParaRPr>
              </a:p>
            </p:txBody>
          </p:sp>
        </p:grpSp>
        <p:sp>
          <p:nvSpPr>
            <p:cNvPr id="211" name="Forme libre : forme 210">
              <a:extLst>
                <a:ext uri="{FF2B5EF4-FFF2-40B4-BE49-F238E27FC236}">
                  <a16:creationId xmlns:a16="http://schemas.microsoft.com/office/drawing/2014/main" id="{AB4EA80F-61DF-40C4-A0B3-4411FC4573D8}"/>
                </a:ext>
              </a:extLst>
            </p:cNvPr>
            <p:cNvSpPr/>
            <p:nvPr/>
          </p:nvSpPr>
          <p:spPr>
            <a:xfrm>
              <a:off x="2528597" y="3669913"/>
              <a:ext cx="91254" cy="79521"/>
            </a:xfrm>
            <a:custGeom>
              <a:avLst/>
              <a:gdLst>
                <a:gd name="connsiteX0" fmla="*/ 16947 w 91254"/>
                <a:gd name="connsiteY0" fmla="*/ 0 h 79521"/>
                <a:gd name="connsiteX1" fmla="*/ 0 w 91254"/>
                <a:gd name="connsiteY1" fmla="*/ 46931 h 79521"/>
                <a:gd name="connsiteX2" fmla="*/ 58012 w 91254"/>
                <a:gd name="connsiteY2" fmla="*/ 79521 h 79521"/>
                <a:gd name="connsiteX3" fmla="*/ 91254 w 91254"/>
                <a:gd name="connsiteY3" fmla="*/ 38457 h 79521"/>
              </a:gdLst>
              <a:ahLst/>
              <a:cxnLst>
                <a:cxn ang="0">
                  <a:pos x="connsiteX0" y="connsiteY0"/>
                </a:cxn>
                <a:cxn ang="0">
                  <a:pos x="connsiteX1" y="connsiteY1"/>
                </a:cxn>
                <a:cxn ang="0">
                  <a:pos x="connsiteX2" y="connsiteY2"/>
                </a:cxn>
                <a:cxn ang="0">
                  <a:pos x="connsiteX3" y="connsiteY3"/>
                </a:cxn>
              </a:cxnLst>
              <a:rect l="l" t="t" r="r" b="b"/>
              <a:pathLst>
                <a:path w="91254" h="79521">
                  <a:moveTo>
                    <a:pt x="16947" y="0"/>
                  </a:moveTo>
                  <a:lnTo>
                    <a:pt x="0" y="46931"/>
                  </a:lnTo>
                  <a:lnTo>
                    <a:pt x="58012" y="79521"/>
                  </a:lnTo>
                  <a:lnTo>
                    <a:pt x="91254" y="38457"/>
                  </a:lnTo>
                  <a:close/>
                </a:path>
              </a:pathLst>
            </a:custGeom>
            <a:solidFill>
              <a:srgbClr val="141212"/>
            </a:solidFill>
            <a:ln w="6482" cap="flat">
              <a:noFill/>
              <a:prstDash val="solid"/>
              <a:miter/>
            </a:ln>
          </p:spPr>
          <p:txBody>
            <a:bodyPr rtlCol="0" anchor="ctr"/>
            <a:lstStyle/>
            <a:p>
              <a:endParaRPr lang="en-BE">
                <a:latin typeface="Trebuchet MS" panose="020B0603020202020204" pitchFamily="34" charset="0"/>
              </a:endParaRPr>
            </a:p>
          </p:txBody>
        </p:sp>
      </p:grpSp>
      <p:pic>
        <p:nvPicPr>
          <p:cNvPr id="283" name="Graphique 282">
            <a:extLst>
              <a:ext uri="{FF2B5EF4-FFF2-40B4-BE49-F238E27FC236}">
                <a16:creationId xmlns:a16="http://schemas.microsoft.com/office/drawing/2014/main" id="{C2DF682D-AB46-47B0-B9DB-E05D9874582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549803">
            <a:off x="2231846" y="2926115"/>
            <a:ext cx="1100758" cy="228919"/>
          </a:xfrm>
          <a:prstGeom prst="rect">
            <a:avLst/>
          </a:prstGeom>
          <a:effectLst>
            <a:outerShdw blurRad="50800" dist="38100" dir="2700000" algn="tl" rotWithShape="0">
              <a:prstClr val="black">
                <a:alpha val="40000"/>
              </a:prstClr>
            </a:outerShdw>
          </a:effectLst>
        </p:spPr>
      </p:pic>
      <p:sp>
        <p:nvSpPr>
          <p:cNvPr id="284" name="Espace réservé du contenu 3">
            <a:extLst>
              <a:ext uri="{FF2B5EF4-FFF2-40B4-BE49-F238E27FC236}">
                <a16:creationId xmlns:a16="http://schemas.microsoft.com/office/drawing/2014/main" id="{F103B542-77DC-43DF-A8E3-6D59D398B001}"/>
              </a:ext>
            </a:extLst>
          </p:cNvPr>
          <p:cNvSpPr txBox="1">
            <a:spLocks/>
          </p:cNvSpPr>
          <p:nvPr/>
        </p:nvSpPr>
        <p:spPr>
          <a:xfrm>
            <a:off x="1278263" y="2745881"/>
            <a:ext cx="1822620" cy="227808"/>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fr-FR" sz="1200">
                <a:solidFill>
                  <a:srgbClr val="231F20"/>
                </a:solidFill>
                <a:latin typeface="Trebuchet MS" panose="020B0603020202020204" pitchFamily="34" charset="0"/>
              </a:rPr>
              <a:t>Travailleur indépendant</a:t>
            </a:r>
          </a:p>
        </p:txBody>
      </p:sp>
      <p:sp>
        <p:nvSpPr>
          <p:cNvPr id="286" name="Espace réservé du contenu 3">
            <a:extLst>
              <a:ext uri="{FF2B5EF4-FFF2-40B4-BE49-F238E27FC236}">
                <a16:creationId xmlns:a16="http://schemas.microsoft.com/office/drawing/2014/main" id="{4D3532DC-ACC5-4010-83C8-4AD26D3E2BE6}"/>
              </a:ext>
            </a:extLst>
          </p:cNvPr>
          <p:cNvSpPr txBox="1">
            <a:spLocks/>
          </p:cNvSpPr>
          <p:nvPr/>
        </p:nvSpPr>
        <p:spPr>
          <a:xfrm>
            <a:off x="535327" y="1882786"/>
            <a:ext cx="3497003" cy="22005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buClr>
                <a:srgbClr val="FF7351"/>
              </a:buClr>
            </a:pPr>
            <a:r>
              <a:rPr lang="fr-BE" sz="1050" b="1">
                <a:solidFill>
                  <a:srgbClr val="00A6F7"/>
                </a:solidFill>
                <a:latin typeface="Trebuchet MS" panose="020B0603020202020204" pitchFamily="34" charset="0"/>
              </a:rPr>
              <a:t>Aides financières exceptionnelles exonérées d’impôt et de cotisations sociales</a:t>
            </a:r>
          </a:p>
        </p:txBody>
      </p:sp>
      <p:pic>
        <p:nvPicPr>
          <p:cNvPr id="288" name="Graphique 287">
            <a:extLst>
              <a:ext uri="{FF2B5EF4-FFF2-40B4-BE49-F238E27FC236}">
                <a16:creationId xmlns:a16="http://schemas.microsoft.com/office/drawing/2014/main" id="{410EB420-08F3-42FF-BCBF-81EA2B42082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21050197" flipH="1">
            <a:off x="5171374" y="3367987"/>
            <a:ext cx="1100758" cy="228919"/>
          </a:xfrm>
          <a:prstGeom prst="rect">
            <a:avLst/>
          </a:prstGeom>
          <a:effectLst>
            <a:outerShdw blurRad="50800" dist="38100" dir="2700000" algn="tl" rotWithShape="0">
              <a:prstClr val="black">
                <a:alpha val="40000"/>
              </a:prstClr>
            </a:outerShdw>
          </a:effectLst>
        </p:spPr>
      </p:pic>
      <p:sp>
        <p:nvSpPr>
          <p:cNvPr id="289" name="Espace réservé du contenu 3">
            <a:extLst>
              <a:ext uri="{FF2B5EF4-FFF2-40B4-BE49-F238E27FC236}">
                <a16:creationId xmlns:a16="http://schemas.microsoft.com/office/drawing/2014/main" id="{8C6D64AE-6969-4509-9C9F-1B5ED17E4B35}"/>
              </a:ext>
            </a:extLst>
          </p:cNvPr>
          <p:cNvSpPr txBox="1">
            <a:spLocks/>
          </p:cNvSpPr>
          <p:nvPr/>
        </p:nvSpPr>
        <p:spPr>
          <a:xfrm>
            <a:off x="5341113" y="3187753"/>
            <a:ext cx="1822620" cy="227808"/>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fr-FR" sz="1200">
                <a:solidFill>
                  <a:srgbClr val="231F20"/>
                </a:solidFill>
                <a:latin typeface="Trebuchet MS" panose="020B0603020202020204" pitchFamily="34" charset="0"/>
              </a:rPr>
              <a:t>Micro-entrepreneur</a:t>
            </a:r>
          </a:p>
        </p:txBody>
      </p:sp>
      <p:sp>
        <p:nvSpPr>
          <p:cNvPr id="290" name="Rectangle 289">
            <a:extLst>
              <a:ext uri="{FF2B5EF4-FFF2-40B4-BE49-F238E27FC236}">
                <a16:creationId xmlns:a16="http://schemas.microsoft.com/office/drawing/2014/main" id="{B974594D-5971-4D2A-AF12-4D0D3BC86BE0}"/>
              </a:ext>
            </a:extLst>
          </p:cNvPr>
          <p:cNvSpPr/>
          <p:nvPr/>
        </p:nvSpPr>
        <p:spPr>
          <a:xfrm>
            <a:off x="4946108" y="1572816"/>
            <a:ext cx="3748268" cy="288884"/>
          </a:xfrm>
          <a:prstGeom prst="rect">
            <a:avLst/>
          </a:prstGeom>
          <a:solidFill>
            <a:srgbClr val="FF735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fr-BE" sz="1200">
                <a:latin typeface="Trebuchet MS" panose="020B0603020202020204" pitchFamily="34" charset="0"/>
              </a:rPr>
              <a:t>Obligation déclarative des micro-entrepreneurs</a:t>
            </a:r>
          </a:p>
        </p:txBody>
      </p:sp>
      <p:sp>
        <p:nvSpPr>
          <p:cNvPr id="291" name="Espace réservé du contenu 3">
            <a:extLst>
              <a:ext uri="{FF2B5EF4-FFF2-40B4-BE49-F238E27FC236}">
                <a16:creationId xmlns:a16="http://schemas.microsoft.com/office/drawing/2014/main" id="{63DE3C4F-0FCB-4E04-AFFE-6A75EAE2EFF7}"/>
              </a:ext>
            </a:extLst>
          </p:cNvPr>
          <p:cNvSpPr txBox="1">
            <a:spLocks/>
          </p:cNvSpPr>
          <p:nvPr/>
        </p:nvSpPr>
        <p:spPr>
          <a:xfrm>
            <a:off x="5072016" y="1882786"/>
            <a:ext cx="3622160" cy="22005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just">
              <a:buClr>
                <a:srgbClr val="FF7351"/>
              </a:buClr>
            </a:pPr>
            <a:r>
              <a:rPr lang="fr-BE" sz="1050" b="1">
                <a:solidFill>
                  <a:srgbClr val="FF7351"/>
                </a:solidFill>
                <a:latin typeface="Trebuchet MS" panose="020B0603020202020204" pitchFamily="34" charset="0"/>
              </a:rPr>
              <a:t>Prélèvements sociaux et fiscaux : prise en compte des aides décidées dans le cadre des mesures d’urgence </a:t>
            </a:r>
          </a:p>
        </p:txBody>
      </p:sp>
      <p:sp>
        <p:nvSpPr>
          <p:cNvPr id="292" name="Espace réservé du contenu 3">
            <a:extLst>
              <a:ext uri="{FF2B5EF4-FFF2-40B4-BE49-F238E27FC236}">
                <a16:creationId xmlns:a16="http://schemas.microsoft.com/office/drawing/2014/main" id="{6F03BBA0-F563-4F49-A12A-C413F33E0124}"/>
              </a:ext>
            </a:extLst>
          </p:cNvPr>
          <p:cNvSpPr txBox="1">
            <a:spLocks/>
          </p:cNvSpPr>
          <p:nvPr/>
        </p:nvSpPr>
        <p:spPr>
          <a:xfrm>
            <a:off x="5249756" y="2272276"/>
            <a:ext cx="3444420" cy="657787"/>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lgn="just">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Pour les micro-entrepreneurs ayant opté pour le versement libératoire de l’impôt sur le revenu</a:t>
            </a:r>
          </a:p>
          <a:p>
            <a:pPr marL="171450" indent="-171450" algn="just">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Exceptionnellement, montants déduits des déclarations : </a:t>
            </a:r>
            <a:br>
              <a:rPr lang="fr-BE" sz="900">
                <a:solidFill>
                  <a:schemeClr val="bg1">
                    <a:lumMod val="50000"/>
                  </a:schemeClr>
                </a:solidFill>
                <a:latin typeface="Trebuchet MS" panose="020B0603020202020204" pitchFamily="34" charset="0"/>
              </a:rPr>
            </a:br>
            <a:r>
              <a:rPr lang="fr-BE" sz="900">
                <a:solidFill>
                  <a:schemeClr val="bg1">
                    <a:lumMod val="50000"/>
                  </a:schemeClr>
                </a:solidFill>
                <a:latin typeface="Trebuchet MS" panose="020B0603020202020204" pitchFamily="34" charset="0"/>
              </a:rPr>
              <a:t>à reporter dans la déclaration d’ensemble des revenus 2020</a:t>
            </a:r>
          </a:p>
        </p:txBody>
      </p:sp>
      <p:sp>
        <p:nvSpPr>
          <p:cNvPr id="293" name="ZoneTexte 292">
            <a:extLst>
              <a:ext uri="{FF2B5EF4-FFF2-40B4-BE49-F238E27FC236}">
                <a16:creationId xmlns:a16="http://schemas.microsoft.com/office/drawing/2014/main" id="{34D597F1-6D1A-461F-88C7-CAA361F17923}"/>
              </a:ext>
            </a:extLst>
          </p:cNvPr>
          <p:cNvSpPr txBox="1"/>
          <p:nvPr/>
        </p:nvSpPr>
        <p:spPr>
          <a:xfrm>
            <a:off x="7340600" y="4887013"/>
            <a:ext cx="1803399" cy="230832"/>
          </a:xfrm>
          <a:prstGeom prst="rect">
            <a:avLst/>
          </a:prstGeom>
          <a:noFill/>
        </p:spPr>
        <p:txBody>
          <a:bodyPr wrap="square">
            <a:spAutoFit/>
          </a:bodyPr>
          <a:lstStyle/>
          <a:p>
            <a:pPr algn="r"/>
            <a:r>
              <a:rPr lang="fr-BE" sz="900" i="1">
                <a:solidFill>
                  <a:schemeClr val="bg1">
                    <a:lumMod val="50000"/>
                  </a:schemeClr>
                </a:solidFill>
                <a:latin typeface="Trebuchet MS" panose="020B0603020202020204" pitchFamily="34" charset="0"/>
              </a:rPr>
              <a:t>*déclaration n°2042 C-PRO</a:t>
            </a:r>
            <a:endParaRPr lang="fr-BE" sz="900"/>
          </a:p>
        </p:txBody>
      </p:sp>
    </p:spTree>
    <p:extLst>
      <p:ext uri="{BB962C8B-B14F-4D97-AF65-F5344CB8AC3E}">
        <p14:creationId xmlns:p14="http://schemas.microsoft.com/office/powerpoint/2010/main" val="3242296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down)">
                                      <p:cBhvr>
                                        <p:cTn id="7" dur="1000"/>
                                        <p:tgtEl>
                                          <p:spTgt spid="5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283"/>
                                        </p:tgtEl>
                                        <p:attrNameLst>
                                          <p:attrName>style.visibility</p:attrName>
                                        </p:attrNameLst>
                                      </p:cBhvr>
                                      <p:to>
                                        <p:strVal val="visible"/>
                                      </p:to>
                                    </p:set>
                                    <p:animEffect transition="in" filter="wipe(left)">
                                      <p:cBhvr>
                                        <p:cTn id="11" dur="1000"/>
                                        <p:tgtEl>
                                          <p:spTgt spid="283"/>
                                        </p:tgtEl>
                                      </p:cBhvr>
                                    </p:animEffect>
                                  </p:childTnLst>
                                </p:cTn>
                              </p:par>
                            </p:childTnLst>
                          </p:cTn>
                        </p:par>
                        <p:par>
                          <p:cTn id="12" fill="hold">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284"/>
                                        </p:tgtEl>
                                        <p:attrNameLst>
                                          <p:attrName>style.visibility</p:attrName>
                                        </p:attrNameLst>
                                      </p:cBhvr>
                                      <p:to>
                                        <p:strVal val="visible"/>
                                      </p:to>
                                    </p:set>
                                    <p:animEffect transition="in" filter="fade">
                                      <p:cBhvr>
                                        <p:cTn id="15" dur="500"/>
                                        <p:tgtEl>
                                          <p:spTgt spid="284"/>
                                        </p:tgtEl>
                                      </p:cBhvr>
                                    </p:animEffect>
                                  </p:childTnLst>
                                </p:cTn>
                              </p:par>
                            </p:childTnLst>
                          </p:cTn>
                        </p:par>
                        <p:par>
                          <p:cTn id="16" fill="hold">
                            <p:stCondLst>
                              <p:cond delay="2500"/>
                            </p:stCondLst>
                            <p:childTnLst>
                              <p:par>
                                <p:cTn id="17" presetID="37" presetClass="entr" presetSubtype="0" fill="hold" grpId="0" nodeType="afterEffect">
                                  <p:stCondLst>
                                    <p:cond delay="0"/>
                                  </p:stCondLst>
                                  <p:childTnLst>
                                    <p:set>
                                      <p:cBhvr>
                                        <p:cTn id="18" dur="1" fill="hold">
                                          <p:stCondLst>
                                            <p:cond delay="0"/>
                                          </p:stCondLst>
                                        </p:cTn>
                                        <p:tgtEl>
                                          <p:spTgt spid="285"/>
                                        </p:tgtEl>
                                        <p:attrNameLst>
                                          <p:attrName>style.visibility</p:attrName>
                                        </p:attrNameLst>
                                      </p:cBhvr>
                                      <p:to>
                                        <p:strVal val="visible"/>
                                      </p:to>
                                    </p:set>
                                    <p:animEffect transition="in" filter="fade">
                                      <p:cBhvr>
                                        <p:cTn id="19" dur="1000"/>
                                        <p:tgtEl>
                                          <p:spTgt spid="285"/>
                                        </p:tgtEl>
                                      </p:cBhvr>
                                    </p:animEffect>
                                    <p:anim calcmode="lin" valueType="num">
                                      <p:cBhvr>
                                        <p:cTn id="20" dur="1000" fill="hold"/>
                                        <p:tgtEl>
                                          <p:spTgt spid="285"/>
                                        </p:tgtEl>
                                        <p:attrNameLst>
                                          <p:attrName>ppt_x</p:attrName>
                                        </p:attrNameLst>
                                      </p:cBhvr>
                                      <p:tavLst>
                                        <p:tav tm="0">
                                          <p:val>
                                            <p:strVal val="#ppt_x"/>
                                          </p:val>
                                        </p:tav>
                                        <p:tav tm="100000">
                                          <p:val>
                                            <p:strVal val="#ppt_x"/>
                                          </p:val>
                                        </p:tav>
                                      </p:tavLst>
                                    </p:anim>
                                    <p:anim calcmode="lin" valueType="num">
                                      <p:cBhvr>
                                        <p:cTn id="21" dur="900" decel="100000" fill="hold"/>
                                        <p:tgtEl>
                                          <p:spTgt spid="285"/>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285"/>
                                        </p:tgtEl>
                                        <p:attrNameLst>
                                          <p:attrName>ppt_y</p:attrName>
                                        </p:attrNameLst>
                                      </p:cBhvr>
                                      <p:tavLst>
                                        <p:tav tm="0">
                                          <p:val>
                                            <p:strVal val="#ppt_y-.03"/>
                                          </p:val>
                                        </p:tav>
                                        <p:tav tm="100000">
                                          <p:val>
                                            <p:strVal val="#ppt_y"/>
                                          </p:val>
                                        </p:tav>
                                      </p:tavLst>
                                    </p:anim>
                                  </p:childTnLst>
                                </p:cTn>
                              </p:par>
                            </p:childTnLst>
                          </p:cTn>
                        </p:par>
                        <p:par>
                          <p:cTn id="23" fill="hold">
                            <p:stCondLst>
                              <p:cond delay="3500"/>
                            </p:stCondLst>
                            <p:childTnLst>
                              <p:par>
                                <p:cTn id="24" presetID="10" presetClass="entr" presetSubtype="0" fill="hold" grpId="0" nodeType="afterEffect">
                                  <p:stCondLst>
                                    <p:cond delay="0"/>
                                  </p:stCondLst>
                                  <p:childTnLst>
                                    <p:set>
                                      <p:cBhvr>
                                        <p:cTn id="25" dur="1" fill="hold">
                                          <p:stCondLst>
                                            <p:cond delay="0"/>
                                          </p:stCondLst>
                                        </p:cTn>
                                        <p:tgtEl>
                                          <p:spTgt spid="286"/>
                                        </p:tgtEl>
                                        <p:attrNameLst>
                                          <p:attrName>style.visibility</p:attrName>
                                        </p:attrNameLst>
                                      </p:cBhvr>
                                      <p:to>
                                        <p:strVal val="visible"/>
                                      </p:to>
                                    </p:set>
                                    <p:animEffect transition="in" filter="fade">
                                      <p:cBhvr>
                                        <p:cTn id="26" dur="1000"/>
                                        <p:tgtEl>
                                          <p:spTgt spid="286"/>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164"/>
                                        </p:tgtEl>
                                        <p:attrNameLst>
                                          <p:attrName>style.visibility</p:attrName>
                                        </p:attrNameLst>
                                      </p:cBhvr>
                                      <p:to>
                                        <p:strVal val="visible"/>
                                      </p:to>
                                    </p:set>
                                    <p:animEffect transition="in" filter="wipe(down)">
                                      <p:cBhvr>
                                        <p:cTn id="31" dur="1000"/>
                                        <p:tgtEl>
                                          <p:spTgt spid="164"/>
                                        </p:tgtEl>
                                      </p:cBhvr>
                                    </p:animEffect>
                                  </p:childTnLst>
                                </p:cTn>
                              </p:par>
                            </p:childTnLst>
                          </p:cTn>
                        </p:par>
                        <p:par>
                          <p:cTn id="32" fill="hold">
                            <p:stCondLst>
                              <p:cond delay="1000"/>
                            </p:stCondLst>
                            <p:childTnLst>
                              <p:par>
                                <p:cTn id="33" presetID="22" presetClass="entr" presetSubtype="8" fill="hold" nodeType="afterEffect">
                                  <p:stCondLst>
                                    <p:cond delay="0"/>
                                  </p:stCondLst>
                                  <p:childTnLst>
                                    <p:set>
                                      <p:cBhvr>
                                        <p:cTn id="34" dur="1" fill="hold">
                                          <p:stCondLst>
                                            <p:cond delay="0"/>
                                          </p:stCondLst>
                                        </p:cTn>
                                        <p:tgtEl>
                                          <p:spTgt spid="288"/>
                                        </p:tgtEl>
                                        <p:attrNameLst>
                                          <p:attrName>style.visibility</p:attrName>
                                        </p:attrNameLst>
                                      </p:cBhvr>
                                      <p:to>
                                        <p:strVal val="visible"/>
                                      </p:to>
                                    </p:set>
                                    <p:animEffect transition="in" filter="wipe(left)">
                                      <p:cBhvr>
                                        <p:cTn id="35" dur="1000"/>
                                        <p:tgtEl>
                                          <p:spTgt spid="288"/>
                                        </p:tgtEl>
                                      </p:cBhvr>
                                    </p:animEffect>
                                  </p:childTnLst>
                                </p:cTn>
                              </p:par>
                            </p:childTnLst>
                          </p:cTn>
                        </p:par>
                        <p:par>
                          <p:cTn id="36" fill="hold">
                            <p:stCondLst>
                              <p:cond delay="2000"/>
                            </p:stCondLst>
                            <p:childTnLst>
                              <p:par>
                                <p:cTn id="37" presetID="10" presetClass="entr" presetSubtype="0" fill="hold" grpId="0" nodeType="afterEffect">
                                  <p:stCondLst>
                                    <p:cond delay="0"/>
                                  </p:stCondLst>
                                  <p:childTnLst>
                                    <p:set>
                                      <p:cBhvr>
                                        <p:cTn id="38" dur="1" fill="hold">
                                          <p:stCondLst>
                                            <p:cond delay="0"/>
                                          </p:stCondLst>
                                        </p:cTn>
                                        <p:tgtEl>
                                          <p:spTgt spid="289"/>
                                        </p:tgtEl>
                                        <p:attrNameLst>
                                          <p:attrName>style.visibility</p:attrName>
                                        </p:attrNameLst>
                                      </p:cBhvr>
                                      <p:to>
                                        <p:strVal val="visible"/>
                                      </p:to>
                                    </p:set>
                                    <p:animEffect transition="in" filter="fade">
                                      <p:cBhvr>
                                        <p:cTn id="39" dur="500"/>
                                        <p:tgtEl>
                                          <p:spTgt spid="289"/>
                                        </p:tgtEl>
                                      </p:cBhvr>
                                    </p:animEffect>
                                  </p:childTnLst>
                                </p:cTn>
                              </p:par>
                            </p:childTnLst>
                          </p:cTn>
                        </p:par>
                        <p:par>
                          <p:cTn id="40" fill="hold">
                            <p:stCondLst>
                              <p:cond delay="2500"/>
                            </p:stCondLst>
                            <p:childTnLst>
                              <p:par>
                                <p:cTn id="41" presetID="37" presetClass="entr" presetSubtype="0" fill="hold" grpId="0" nodeType="afterEffect">
                                  <p:stCondLst>
                                    <p:cond delay="0"/>
                                  </p:stCondLst>
                                  <p:childTnLst>
                                    <p:set>
                                      <p:cBhvr>
                                        <p:cTn id="42" dur="1" fill="hold">
                                          <p:stCondLst>
                                            <p:cond delay="0"/>
                                          </p:stCondLst>
                                        </p:cTn>
                                        <p:tgtEl>
                                          <p:spTgt spid="290"/>
                                        </p:tgtEl>
                                        <p:attrNameLst>
                                          <p:attrName>style.visibility</p:attrName>
                                        </p:attrNameLst>
                                      </p:cBhvr>
                                      <p:to>
                                        <p:strVal val="visible"/>
                                      </p:to>
                                    </p:set>
                                    <p:animEffect transition="in" filter="fade">
                                      <p:cBhvr>
                                        <p:cTn id="43" dur="1000"/>
                                        <p:tgtEl>
                                          <p:spTgt spid="290"/>
                                        </p:tgtEl>
                                      </p:cBhvr>
                                    </p:animEffect>
                                    <p:anim calcmode="lin" valueType="num">
                                      <p:cBhvr>
                                        <p:cTn id="44" dur="1000" fill="hold"/>
                                        <p:tgtEl>
                                          <p:spTgt spid="290"/>
                                        </p:tgtEl>
                                        <p:attrNameLst>
                                          <p:attrName>ppt_x</p:attrName>
                                        </p:attrNameLst>
                                      </p:cBhvr>
                                      <p:tavLst>
                                        <p:tav tm="0">
                                          <p:val>
                                            <p:strVal val="#ppt_x"/>
                                          </p:val>
                                        </p:tav>
                                        <p:tav tm="100000">
                                          <p:val>
                                            <p:strVal val="#ppt_x"/>
                                          </p:val>
                                        </p:tav>
                                      </p:tavLst>
                                    </p:anim>
                                    <p:anim calcmode="lin" valueType="num">
                                      <p:cBhvr>
                                        <p:cTn id="45" dur="900" decel="100000" fill="hold"/>
                                        <p:tgtEl>
                                          <p:spTgt spid="290"/>
                                        </p:tgtEl>
                                        <p:attrNameLst>
                                          <p:attrName>ppt_y</p:attrName>
                                        </p:attrNameLst>
                                      </p:cBhvr>
                                      <p:tavLst>
                                        <p:tav tm="0">
                                          <p:val>
                                            <p:strVal val="#ppt_y+1"/>
                                          </p:val>
                                        </p:tav>
                                        <p:tav tm="100000">
                                          <p:val>
                                            <p:strVal val="#ppt_y-.03"/>
                                          </p:val>
                                        </p:tav>
                                      </p:tavLst>
                                    </p:anim>
                                    <p:anim calcmode="lin" valueType="num">
                                      <p:cBhvr>
                                        <p:cTn id="46" dur="100" accel="100000" fill="hold">
                                          <p:stCondLst>
                                            <p:cond delay="900"/>
                                          </p:stCondLst>
                                        </p:cTn>
                                        <p:tgtEl>
                                          <p:spTgt spid="290"/>
                                        </p:tgtEl>
                                        <p:attrNameLst>
                                          <p:attrName>ppt_y</p:attrName>
                                        </p:attrNameLst>
                                      </p:cBhvr>
                                      <p:tavLst>
                                        <p:tav tm="0">
                                          <p:val>
                                            <p:strVal val="#ppt_y-.03"/>
                                          </p:val>
                                        </p:tav>
                                        <p:tav tm="100000">
                                          <p:val>
                                            <p:strVal val="#ppt_y"/>
                                          </p:val>
                                        </p:tav>
                                      </p:tavLst>
                                    </p:anim>
                                  </p:childTnLst>
                                </p:cTn>
                              </p:par>
                            </p:childTnLst>
                          </p:cTn>
                        </p:par>
                        <p:par>
                          <p:cTn id="47" fill="hold">
                            <p:stCondLst>
                              <p:cond delay="3500"/>
                            </p:stCondLst>
                            <p:childTnLst>
                              <p:par>
                                <p:cTn id="48" presetID="10" presetClass="entr" presetSubtype="0" fill="hold" grpId="0" nodeType="afterEffect">
                                  <p:stCondLst>
                                    <p:cond delay="0"/>
                                  </p:stCondLst>
                                  <p:childTnLst>
                                    <p:set>
                                      <p:cBhvr>
                                        <p:cTn id="49" dur="1" fill="hold">
                                          <p:stCondLst>
                                            <p:cond delay="0"/>
                                          </p:stCondLst>
                                        </p:cTn>
                                        <p:tgtEl>
                                          <p:spTgt spid="291"/>
                                        </p:tgtEl>
                                        <p:attrNameLst>
                                          <p:attrName>style.visibility</p:attrName>
                                        </p:attrNameLst>
                                      </p:cBhvr>
                                      <p:to>
                                        <p:strVal val="visible"/>
                                      </p:to>
                                    </p:set>
                                    <p:animEffect transition="in" filter="fade">
                                      <p:cBhvr>
                                        <p:cTn id="50" dur="1000"/>
                                        <p:tgtEl>
                                          <p:spTgt spid="291"/>
                                        </p:tgtEl>
                                      </p:cBhvr>
                                    </p:animEffect>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292"/>
                                        </p:tgtEl>
                                        <p:attrNameLst>
                                          <p:attrName>style.visibility</p:attrName>
                                        </p:attrNameLst>
                                      </p:cBhvr>
                                      <p:to>
                                        <p:strVal val="visible"/>
                                      </p:to>
                                    </p:set>
                                    <p:animEffect transition="in" filter="fade">
                                      <p:cBhvr>
                                        <p:cTn id="54" dur="1000"/>
                                        <p:tgtEl>
                                          <p:spTgt spid="29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93"/>
                                        </p:tgtEl>
                                        <p:attrNameLst>
                                          <p:attrName>style.visibility</p:attrName>
                                        </p:attrNameLst>
                                      </p:cBhvr>
                                      <p:to>
                                        <p:strVal val="visible"/>
                                      </p:to>
                                    </p:set>
                                    <p:animEffect transition="in" filter="fade">
                                      <p:cBhvr>
                                        <p:cTn id="57" dur="500"/>
                                        <p:tgtEl>
                                          <p:spTgt spid="2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284" grpId="0"/>
      <p:bldP spid="286" grpId="0"/>
      <p:bldP spid="289" grpId="0"/>
      <p:bldP spid="290" grpId="0" animBg="1"/>
      <p:bldP spid="291" grpId="0"/>
      <p:bldP spid="292" grpId="0"/>
      <p:bldP spid="293"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Focus sur les mesures en lien avec le coronavirus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Aides financières</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4</a:t>
            </a:r>
          </a:p>
        </p:txBody>
      </p:sp>
      <p:grpSp>
        <p:nvGrpSpPr>
          <p:cNvPr id="14" name="Graphique 12">
            <a:extLst>
              <a:ext uri="{FF2B5EF4-FFF2-40B4-BE49-F238E27FC236}">
                <a16:creationId xmlns:a16="http://schemas.microsoft.com/office/drawing/2014/main" id="{6FD20174-FC4A-4DBE-BF77-32785DAB2F14}"/>
              </a:ext>
            </a:extLst>
          </p:cNvPr>
          <p:cNvGrpSpPr/>
          <p:nvPr/>
        </p:nvGrpSpPr>
        <p:grpSpPr>
          <a:xfrm>
            <a:off x="451069" y="1488338"/>
            <a:ext cx="3032611" cy="3434450"/>
            <a:chOff x="3381264" y="2328594"/>
            <a:chExt cx="2381162" cy="2696680"/>
          </a:xfrm>
        </p:grpSpPr>
        <p:grpSp>
          <p:nvGrpSpPr>
            <p:cNvPr id="15" name="Graphique 12">
              <a:extLst>
                <a:ext uri="{FF2B5EF4-FFF2-40B4-BE49-F238E27FC236}">
                  <a16:creationId xmlns:a16="http://schemas.microsoft.com/office/drawing/2014/main" id="{6FD20174-FC4A-4DBE-BF77-32785DAB2F14}"/>
                </a:ext>
              </a:extLst>
            </p:cNvPr>
            <p:cNvGrpSpPr/>
            <p:nvPr/>
          </p:nvGrpSpPr>
          <p:grpSpPr>
            <a:xfrm>
              <a:off x="3381264" y="2328594"/>
              <a:ext cx="2381162" cy="2696680"/>
              <a:chOff x="3381264" y="2328594"/>
              <a:chExt cx="2381162" cy="2696680"/>
            </a:xfrm>
          </p:grpSpPr>
          <p:grpSp>
            <p:nvGrpSpPr>
              <p:cNvPr id="16" name="Graphique 12">
                <a:extLst>
                  <a:ext uri="{FF2B5EF4-FFF2-40B4-BE49-F238E27FC236}">
                    <a16:creationId xmlns:a16="http://schemas.microsoft.com/office/drawing/2014/main" id="{6FD20174-FC4A-4DBE-BF77-32785DAB2F14}"/>
                  </a:ext>
                </a:extLst>
              </p:cNvPr>
              <p:cNvGrpSpPr/>
              <p:nvPr/>
            </p:nvGrpSpPr>
            <p:grpSpPr>
              <a:xfrm>
                <a:off x="3709189" y="4407244"/>
                <a:ext cx="1725310" cy="618030"/>
                <a:chOff x="3709189" y="4407244"/>
                <a:chExt cx="1725310" cy="618030"/>
              </a:xfrm>
              <a:solidFill>
                <a:srgbClr val="FFBEBE"/>
              </a:solidFill>
            </p:grpSpPr>
            <p:sp>
              <p:nvSpPr>
                <p:cNvPr id="17" name="Forme libre : forme 16">
                  <a:extLst>
                    <a:ext uri="{FF2B5EF4-FFF2-40B4-BE49-F238E27FC236}">
                      <a16:creationId xmlns:a16="http://schemas.microsoft.com/office/drawing/2014/main" id="{206341FE-4617-4BBD-AE94-0CD44B07D227}"/>
                    </a:ext>
                  </a:extLst>
                </p:cNvPr>
                <p:cNvSpPr/>
                <p:nvPr/>
              </p:nvSpPr>
              <p:spPr>
                <a:xfrm>
                  <a:off x="3709189" y="4407244"/>
                  <a:ext cx="765555" cy="618030"/>
                </a:xfrm>
                <a:custGeom>
                  <a:avLst/>
                  <a:gdLst>
                    <a:gd name="connsiteX0" fmla="*/ 2370 w 765555"/>
                    <a:gd name="connsiteY0" fmla="*/ 7188 h 618030"/>
                    <a:gd name="connsiteX1" fmla="*/ 185893 w 765555"/>
                    <a:gd name="connsiteY1" fmla="*/ 491451 h 618030"/>
                    <a:gd name="connsiteX2" fmla="*/ 441449 w 765555"/>
                    <a:gd name="connsiteY2" fmla="*/ 617953 h 618030"/>
                    <a:gd name="connsiteX3" fmla="*/ 691357 w 765555"/>
                    <a:gd name="connsiteY3" fmla="*/ 535166 h 618030"/>
                    <a:gd name="connsiteX4" fmla="*/ 765555 w 765555"/>
                    <a:gd name="connsiteY4" fmla="*/ 370057 h 618030"/>
                    <a:gd name="connsiteX5" fmla="*/ 312317 w 765555"/>
                    <a:gd name="connsiteY5" fmla="*/ 125488 h 618030"/>
                    <a:gd name="connsiteX6" fmla="*/ 2370 w 765555"/>
                    <a:gd name="connsiteY6" fmla="*/ 7188 h 61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5555" h="618030">
                      <a:moveTo>
                        <a:pt x="2370" y="7188"/>
                      </a:moveTo>
                      <a:cubicBezTo>
                        <a:pt x="36413" y="49819"/>
                        <a:pt x="155719" y="409284"/>
                        <a:pt x="185893" y="491451"/>
                      </a:cubicBezTo>
                      <a:cubicBezTo>
                        <a:pt x="216068" y="573697"/>
                        <a:pt x="341563" y="616173"/>
                        <a:pt x="441449" y="617953"/>
                      </a:cubicBezTo>
                      <a:cubicBezTo>
                        <a:pt x="541257" y="619732"/>
                        <a:pt x="665050" y="591027"/>
                        <a:pt x="691357" y="535166"/>
                      </a:cubicBezTo>
                      <a:cubicBezTo>
                        <a:pt x="715109" y="484797"/>
                        <a:pt x="711860" y="375782"/>
                        <a:pt x="765555" y="370057"/>
                      </a:cubicBezTo>
                      <a:lnTo>
                        <a:pt x="312317" y="125488"/>
                      </a:lnTo>
                      <a:cubicBezTo>
                        <a:pt x="312317" y="125488"/>
                        <a:pt x="-31673" y="-35444"/>
                        <a:pt x="2370" y="7188"/>
                      </a:cubicBezTo>
                      <a:close/>
                    </a:path>
                  </a:pathLst>
                </a:custGeom>
                <a:solidFill>
                  <a:srgbClr val="FF7351"/>
                </a:solidFill>
                <a:ln w="774" cap="flat">
                  <a:noFill/>
                  <a:prstDash val="solid"/>
                  <a:miter/>
                </a:ln>
              </p:spPr>
              <p:txBody>
                <a:bodyPr rtlCol="0" anchor="ctr"/>
                <a:lstStyle/>
                <a:p>
                  <a:endParaRPr lang="fr-BE"/>
                </a:p>
              </p:txBody>
            </p:sp>
            <p:sp>
              <p:nvSpPr>
                <p:cNvPr id="18" name="Forme libre : forme 17">
                  <a:extLst>
                    <a:ext uri="{FF2B5EF4-FFF2-40B4-BE49-F238E27FC236}">
                      <a16:creationId xmlns:a16="http://schemas.microsoft.com/office/drawing/2014/main" id="{6B03A90C-E04C-4F02-AF84-AA4720C0C124}"/>
                    </a:ext>
                  </a:extLst>
                </p:cNvPr>
                <p:cNvSpPr/>
                <p:nvPr/>
              </p:nvSpPr>
              <p:spPr>
                <a:xfrm>
                  <a:off x="4668945" y="4407244"/>
                  <a:ext cx="765554" cy="618030"/>
                </a:xfrm>
                <a:custGeom>
                  <a:avLst/>
                  <a:gdLst>
                    <a:gd name="connsiteX0" fmla="*/ 763185 w 765554"/>
                    <a:gd name="connsiteY0" fmla="*/ 7188 h 618030"/>
                    <a:gd name="connsiteX1" fmla="*/ 579662 w 765554"/>
                    <a:gd name="connsiteY1" fmla="*/ 491451 h 618030"/>
                    <a:gd name="connsiteX2" fmla="*/ 324106 w 765554"/>
                    <a:gd name="connsiteY2" fmla="*/ 617953 h 618030"/>
                    <a:gd name="connsiteX3" fmla="*/ 74198 w 765554"/>
                    <a:gd name="connsiteY3" fmla="*/ 535166 h 618030"/>
                    <a:gd name="connsiteX4" fmla="*/ 0 w 765554"/>
                    <a:gd name="connsiteY4" fmla="*/ 370057 h 618030"/>
                    <a:gd name="connsiteX5" fmla="*/ 453238 w 765554"/>
                    <a:gd name="connsiteY5" fmla="*/ 125488 h 618030"/>
                    <a:gd name="connsiteX6" fmla="*/ 763185 w 765554"/>
                    <a:gd name="connsiteY6" fmla="*/ 7188 h 61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5554" h="618030">
                      <a:moveTo>
                        <a:pt x="763185" y="7188"/>
                      </a:moveTo>
                      <a:cubicBezTo>
                        <a:pt x="729142" y="49819"/>
                        <a:pt x="609836" y="409284"/>
                        <a:pt x="579662" y="491451"/>
                      </a:cubicBezTo>
                      <a:cubicBezTo>
                        <a:pt x="549487" y="573697"/>
                        <a:pt x="423992" y="616173"/>
                        <a:pt x="324106" y="617953"/>
                      </a:cubicBezTo>
                      <a:cubicBezTo>
                        <a:pt x="224298" y="619732"/>
                        <a:pt x="100505" y="591027"/>
                        <a:pt x="74198" y="535166"/>
                      </a:cubicBezTo>
                      <a:cubicBezTo>
                        <a:pt x="50446" y="484797"/>
                        <a:pt x="53695" y="375782"/>
                        <a:pt x="0" y="370057"/>
                      </a:cubicBezTo>
                      <a:lnTo>
                        <a:pt x="453238" y="125488"/>
                      </a:lnTo>
                      <a:cubicBezTo>
                        <a:pt x="453238" y="125488"/>
                        <a:pt x="797228" y="-35444"/>
                        <a:pt x="763185" y="7188"/>
                      </a:cubicBezTo>
                      <a:close/>
                    </a:path>
                  </a:pathLst>
                </a:custGeom>
                <a:solidFill>
                  <a:srgbClr val="FF7351"/>
                </a:solidFill>
                <a:ln w="774" cap="flat">
                  <a:noFill/>
                  <a:prstDash val="solid"/>
                  <a:miter/>
                </a:ln>
              </p:spPr>
              <p:txBody>
                <a:bodyPr rtlCol="0" anchor="ctr"/>
                <a:lstStyle/>
                <a:p>
                  <a:endParaRPr lang="fr-BE"/>
                </a:p>
              </p:txBody>
            </p:sp>
          </p:grpSp>
          <p:sp>
            <p:nvSpPr>
              <p:cNvPr id="19" name="Forme libre : forme 18">
                <a:extLst>
                  <a:ext uri="{FF2B5EF4-FFF2-40B4-BE49-F238E27FC236}">
                    <a16:creationId xmlns:a16="http://schemas.microsoft.com/office/drawing/2014/main" id="{066BB083-9C4D-4AAB-A136-68986ACC3282}"/>
                  </a:ext>
                </a:extLst>
              </p:cNvPr>
              <p:cNvSpPr/>
              <p:nvPr/>
            </p:nvSpPr>
            <p:spPr>
              <a:xfrm>
                <a:off x="3721308" y="4329866"/>
                <a:ext cx="271803" cy="648908"/>
              </a:xfrm>
              <a:custGeom>
                <a:avLst/>
                <a:gdLst>
                  <a:gd name="connsiteX0" fmla="*/ 39382 w 271803"/>
                  <a:gd name="connsiteY0" fmla="*/ 130679 h 648908"/>
                  <a:gd name="connsiteX1" fmla="*/ 127739 w 271803"/>
                  <a:gd name="connsiteY1" fmla="*/ 381515 h 648908"/>
                  <a:gd name="connsiteX2" fmla="*/ 192344 w 271803"/>
                  <a:gd name="connsiteY2" fmla="*/ 565658 h 648908"/>
                  <a:gd name="connsiteX3" fmla="*/ 231803 w 271803"/>
                  <a:gd name="connsiteY3" fmla="*/ 622989 h 648908"/>
                  <a:gd name="connsiteX4" fmla="*/ 271803 w 271803"/>
                  <a:gd name="connsiteY4" fmla="*/ 648909 h 648908"/>
                  <a:gd name="connsiteX5" fmla="*/ 221745 w 271803"/>
                  <a:gd name="connsiteY5" fmla="*/ 516605 h 648908"/>
                  <a:gd name="connsiteX6" fmla="*/ 138648 w 271803"/>
                  <a:gd name="connsiteY6" fmla="*/ 238225 h 648908"/>
                  <a:gd name="connsiteX7" fmla="*/ 105224 w 271803"/>
                  <a:gd name="connsiteY7" fmla="*/ 97410 h 648908"/>
                  <a:gd name="connsiteX8" fmla="*/ 43250 w 271803"/>
                  <a:gd name="connsiteY8" fmla="*/ 23830 h 648908"/>
                  <a:gd name="connsiteX9" fmla="*/ 0 w 271803"/>
                  <a:gd name="connsiteY9" fmla="*/ 0 h 648908"/>
                  <a:gd name="connsiteX10" fmla="*/ 39382 w 271803"/>
                  <a:gd name="connsiteY10" fmla="*/ 130679 h 64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1803" h="648908">
                    <a:moveTo>
                      <a:pt x="39382" y="130679"/>
                    </a:moveTo>
                    <a:cubicBezTo>
                      <a:pt x="39382" y="130679"/>
                      <a:pt x="98416" y="302210"/>
                      <a:pt x="127739" y="381515"/>
                    </a:cubicBezTo>
                    <a:cubicBezTo>
                      <a:pt x="157063" y="460743"/>
                      <a:pt x="180274" y="539738"/>
                      <a:pt x="192344" y="565658"/>
                    </a:cubicBezTo>
                    <a:cubicBezTo>
                      <a:pt x="204414" y="591577"/>
                      <a:pt x="213698" y="606432"/>
                      <a:pt x="231803" y="622989"/>
                    </a:cubicBezTo>
                    <a:cubicBezTo>
                      <a:pt x="249985" y="639624"/>
                      <a:pt x="260043" y="644730"/>
                      <a:pt x="271803" y="648909"/>
                    </a:cubicBezTo>
                    <a:cubicBezTo>
                      <a:pt x="271803" y="648909"/>
                      <a:pt x="248438" y="596142"/>
                      <a:pt x="221745" y="516605"/>
                    </a:cubicBezTo>
                    <a:cubicBezTo>
                      <a:pt x="194974" y="437067"/>
                      <a:pt x="150022" y="275517"/>
                      <a:pt x="138648" y="238225"/>
                    </a:cubicBezTo>
                    <a:cubicBezTo>
                      <a:pt x="127275" y="200932"/>
                      <a:pt x="105224" y="97410"/>
                      <a:pt x="105224" y="97410"/>
                    </a:cubicBezTo>
                    <a:lnTo>
                      <a:pt x="43250" y="23830"/>
                    </a:lnTo>
                    <a:lnTo>
                      <a:pt x="0" y="0"/>
                    </a:lnTo>
                    <a:cubicBezTo>
                      <a:pt x="0" y="77"/>
                      <a:pt x="23521" y="82477"/>
                      <a:pt x="39382" y="130679"/>
                    </a:cubicBezTo>
                    <a:close/>
                  </a:path>
                </a:pathLst>
              </a:custGeom>
              <a:solidFill>
                <a:srgbClr val="FF5B30"/>
              </a:solidFill>
              <a:ln w="774" cap="flat">
                <a:noFill/>
                <a:prstDash val="solid"/>
                <a:miter/>
              </a:ln>
            </p:spPr>
            <p:txBody>
              <a:bodyPr rtlCol="0" anchor="ctr"/>
              <a:lstStyle/>
              <a:p>
                <a:endParaRPr lang="fr-BE"/>
              </a:p>
            </p:txBody>
          </p:sp>
          <p:sp>
            <p:nvSpPr>
              <p:cNvPr id="20" name="Forme libre : forme 19">
                <a:extLst>
                  <a:ext uri="{FF2B5EF4-FFF2-40B4-BE49-F238E27FC236}">
                    <a16:creationId xmlns:a16="http://schemas.microsoft.com/office/drawing/2014/main" id="{A1DF9F92-214D-4C84-A6BB-1139579718B9}"/>
                  </a:ext>
                </a:extLst>
              </p:cNvPr>
              <p:cNvSpPr/>
              <p:nvPr/>
            </p:nvSpPr>
            <p:spPr>
              <a:xfrm>
                <a:off x="3381264" y="2401477"/>
                <a:ext cx="2381162" cy="2381162"/>
              </a:xfrm>
              <a:custGeom>
                <a:avLst/>
                <a:gdLst>
                  <a:gd name="connsiteX0" fmla="*/ 0 w 2381162"/>
                  <a:gd name="connsiteY0" fmla="*/ 1190581 h 2381162"/>
                  <a:gd name="connsiteX1" fmla="*/ 1190581 w 2381162"/>
                  <a:gd name="connsiteY1" fmla="*/ 0 h 2381162"/>
                  <a:gd name="connsiteX2" fmla="*/ 2381163 w 2381162"/>
                  <a:gd name="connsiteY2" fmla="*/ 1190581 h 2381162"/>
                  <a:gd name="connsiteX3" fmla="*/ 1190581 w 2381162"/>
                  <a:gd name="connsiteY3" fmla="*/ 2381163 h 2381162"/>
                  <a:gd name="connsiteX4" fmla="*/ 0 w 2381162"/>
                  <a:gd name="connsiteY4" fmla="*/ 1190581 h 2381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162" h="2381162">
                    <a:moveTo>
                      <a:pt x="0" y="1190581"/>
                    </a:moveTo>
                    <a:cubicBezTo>
                      <a:pt x="0" y="533007"/>
                      <a:pt x="533007" y="0"/>
                      <a:pt x="1190581" y="0"/>
                    </a:cubicBezTo>
                    <a:cubicBezTo>
                      <a:pt x="1848155" y="0"/>
                      <a:pt x="2381163" y="533085"/>
                      <a:pt x="2381163" y="1190581"/>
                    </a:cubicBezTo>
                    <a:cubicBezTo>
                      <a:pt x="2381163" y="1848078"/>
                      <a:pt x="1848155" y="2381163"/>
                      <a:pt x="1190581" y="2381163"/>
                    </a:cubicBezTo>
                    <a:cubicBezTo>
                      <a:pt x="533007" y="2381163"/>
                      <a:pt x="0" y="1848078"/>
                      <a:pt x="0" y="1190581"/>
                    </a:cubicBezTo>
                    <a:close/>
                  </a:path>
                </a:pathLst>
              </a:custGeom>
              <a:solidFill>
                <a:srgbClr val="FF7351"/>
              </a:solidFill>
              <a:ln w="774" cap="flat">
                <a:noFill/>
                <a:prstDash val="solid"/>
                <a:miter/>
              </a:ln>
            </p:spPr>
            <p:txBody>
              <a:bodyPr rtlCol="0" anchor="ctr"/>
              <a:lstStyle/>
              <a:p>
                <a:endParaRPr lang="fr-BE"/>
              </a:p>
            </p:txBody>
          </p:sp>
          <p:sp>
            <p:nvSpPr>
              <p:cNvPr id="21" name="Forme libre : forme 20">
                <a:extLst>
                  <a:ext uri="{FF2B5EF4-FFF2-40B4-BE49-F238E27FC236}">
                    <a16:creationId xmlns:a16="http://schemas.microsoft.com/office/drawing/2014/main" id="{7137EDF8-A4F8-4E51-B23A-E1AE84B94F16}"/>
                  </a:ext>
                </a:extLst>
              </p:cNvPr>
              <p:cNvSpPr/>
              <p:nvPr/>
            </p:nvSpPr>
            <p:spPr>
              <a:xfrm>
                <a:off x="3417389" y="2946476"/>
                <a:ext cx="250378" cy="1006278"/>
              </a:xfrm>
              <a:custGeom>
                <a:avLst/>
                <a:gdLst>
                  <a:gd name="connsiteX0" fmla="*/ 59427 w 250378"/>
                  <a:gd name="connsiteY0" fmla="*/ 992899 h 1006278"/>
                  <a:gd name="connsiteX1" fmla="*/ 3875 w 250378"/>
                  <a:gd name="connsiteY1" fmla="*/ 583608 h 1006278"/>
                  <a:gd name="connsiteX2" fmla="*/ 130221 w 250378"/>
                  <a:gd name="connsiteY2" fmla="*/ 123793 h 1006278"/>
                  <a:gd name="connsiteX3" fmla="*/ 201016 w 250378"/>
                  <a:gd name="connsiteY3" fmla="*/ 0 h 1006278"/>
                  <a:gd name="connsiteX4" fmla="*/ 250378 w 250378"/>
                  <a:gd name="connsiteY4" fmla="*/ 104992 h 1006278"/>
                  <a:gd name="connsiteX5" fmla="*/ 175715 w 250378"/>
                  <a:gd name="connsiteY5" fmla="*/ 280469 h 1006278"/>
                  <a:gd name="connsiteX6" fmla="*/ 93161 w 250378"/>
                  <a:gd name="connsiteY6" fmla="*/ 571847 h 1006278"/>
                  <a:gd name="connsiteX7" fmla="*/ 59427 w 250378"/>
                  <a:gd name="connsiteY7" fmla="*/ 992899 h 100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8" h="1006278">
                    <a:moveTo>
                      <a:pt x="59427" y="992899"/>
                    </a:moveTo>
                    <a:cubicBezTo>
                      <a:pt x="70336" y="1064544"/>
                      <a:pt x="-19414" y="836997"/>
                      <a:pt x="3875" y="583608"/>
                    </a:cubicBezTo>
                    <a:cubicBezTo>
                      <a:pt x="22212" y="383682"/>
                      <a:pt x="88132" y="218108"/>
                      <a:pt x="130221" y="123793"/>
                    </a:cubicBezTo>
                    <a:cubicBezTo>
                      <a:pt x="172311" y="29478"/>
                      <a:pt x="201016" y="0"/>
                      <a:pt x="201016" y="0"/>
                    </a:cubicBezTo>
                    <a:lnTo>
                      <a:pt x="250378" y="104992"/>
                    </a:lnTo>
                    <a:cubicBezTo>
                      <a:pt x="250378" y="104992"/>
                      <a:pt x="222911" y="149093"/>
                      <a:pt x="175715" y="280469"/>
                    </a:cubicBezTo>
                    <a:cubicBezTo>
                      <a:pt x="128519" y="411845"/>
                      <a:pt x="111730" y="457339"/>
                      <a:pt x="93161" y="571847"/>
                    </a:cubicBezTo>
                    <a:cubicBezTo>
                      <a:pt x="74592" y="686279"/>
                      <a:pt x="44262" y="893478"/>
                      <a:pt x="59427" y="992899"/>
                    </a:cubicBezTo>
                    <a:close/>
                  </a:path>
                </a:pathLst>
              </a:custGeom>
              <a:solidFill>
                <a:srgbClr val="FF5B30"/>
              </a:solidFill>
              <a:ln w="774" cap="flat">
                <a:noFill/>
                <a:prstDash val="solid"/>
                <a:miter/>
              </a:ln>
            </p:spPr>
            <p:txBody>
              <a:bodyPr rtlCol="0" anchor="ctr"/>
              <a:lstStyle/>
              <a:p>
                <a:endParaRPr lang="fr-BE"/>
              </a:p>
            </p:txBody>
          </p:sp>
          <p:sp>
            <p:nvSpPr>
              <p:cNvPr id="22" name="Forme libre : forme 21">
                <a:extLst>
                  <a:ext uri="{FF2B5EF4-FFF2-40B4-BE49-F238E27FC236}">
                    <a16:creationId xmlns:a16="http://schemas.microsoft.com/office/drawing/2014/main" id="{568C478B-D14E-44D4-8B3E-736FB84874C0}"/>
                  </a:ext>
                </a:extLst>
              </p:cNvPr>
              <p:cNvSpPr/>
              <p:nvPr/>
            </p:nvSpPr>
            <p:spPr>
              <a:xfrm>
                <a:off x="4696334" y="4735712"/>
                <a:ext cx="105843" cy="242675"/>
              </a:xfrm>
              <a:custGeom>
                <a:avLst/>
                <a:gdLst>
                  <a:gd name="connsiteX0" fmla="*/ 0 w 105843"/>
                  <a:gd name="connsiteY0" fmla="*/ 18609 h 242675"/>
                  <a:gd name="connsiteX1" fmla="*/ 26925 w 105843"/>
                  <a:gd name="connsiteY1" fmla="*/ 64800 h 242675"/>
                  <a:gd name="connsiteX2" fmla="*/ 42786 w 105843"/>
                  <a:gd name="connsiteY2" fmla="*/ 121977 h 242675"/>
                  <a:gd name="connsiteX3" fmla="*/ 55243 w 105843"/>
                  <a:gd name="connsiteY3" fmla="*/ 181320 h 242675"/>
                  <a:gd name="connsiteX4" fmla="*/ 74276 w 105843"/>
                  <a:gd name="connsiteY4" fmla="*/ 222172 h 242675"/>
                  <a:gd name="connsiteX5" fmla="*/ 105843 w 105843"/>
                  <a:gd name="connsiteY5" fmla="*/ 242675 h 242675"/>
                  <a:gd name="connsiteX6" fmla="*/ 98570 w 105843"/>
                  <a:gd name="connsiteY6" fmla="*/ 196872 h 242675"/>
                  <a:gd name="connsiteX7" fmla="*/ 85417 w 105843"/>
                  <a:gd name="connsiteY7" fmla="*/ 124762 h 242675"/>
                  <a:gd name="connsiteX8" fmla="*/ 58338 w 105843"/>
                  <a:gd name="connsiteY8" fmla="*/ 8164 h 242675"/>
                  <a:gd name="connsiteX9" fmla="*/ 0 w 105843"/>
                  <a:gd name="connsiteY9" fmla="*/ 18609 h 24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843" h="242675">
                    <a:moveTo>
                      <a:pt x="0" y="18609"/>
                    </a:moveTo>
                    <a:cubicBezTo>
                      <a:pt x="0" y="18609"/>
                      <a:pt x="19884" y="44065"/>
                      <a:pt x="26925" y="64800"/>
                    </a:cubicBezTo>
                    <a:cubicBezTo>
                      <a:pt x="34043" y="85458"/>
                      <a:pt x="38066" y="100390"/>
                      <a:pt x="42786" y="121977"/>
                    </a:cubicBezTo>
                    <a:cubicBezTo>
                      <a:pt x="47506" y="143563"/>
                      <a:pt x="49749" y="164144"/>
                      <a:pt x="55243" y="181320"/>
                    </a:cubicBezTo>
                    <a:cubicBezTo>
                      <a:pt x="60736" y="198496"/>
                      <a:pt x="62902" y="212965"/>
                      <a:pt x="74276" y="222172"/>
                    </a:cubicBezTo>
                    <a:cubicBezTo>
                      <a:pt x="85649" y="231379"/>
                      <a:pt x="105843" y="242675"/>
                      <a:pt x="105843" y="242675"/>
                    </a:cubicBezTo>
                    <a:cubicBezTo>
                      <a:pt x="105843" y="242675"/>
                      <a:pt x="103677" y="216524"/>
                      <a:pt x="98570" y="196872"/>
                    </a:cubicBezTo>
                    <a:cubicBezTo>
                      <a:pt x="93387" y="177219"/>
                      <a:pt x="90369" y="148747"/>
                      <a:pt x="85417" y="124762"/>
                    </a:cubicBezTo>
                    <a:cubicBezTo>
                      <a:pt x="80388" y="100777"/>
                      <a:pt x="70640" y="31376"/>
                      <a:pt x="58338" y="8164"/>
                    </a:cubicBezTo>
                    <a:cubicBezTo>
                      <a:pt x="46113" y="-15047"/>
                      <a:pt x="0" y="18609"/>
                      <a:pt x="0" y="18609"/>
                    </a:cubicBezTo>
                    <a:close/>
                  </a:path>
                </a:pathLst>
              </a:custGeom>
              <a:solidFill>
                <a:srgbClr val="FF5B30"/>
              </a:solidFill>
              <a:ln w="774" cap="flat">
                <a:noFill/>
                <a:prstDash val="solid"/>
                <a:miter/>
              </a:ln>
            </p:spPr>
            <p:txBody>
              <a:bodyPr rtlCol="0" anchor="ctr"/>
              <a:lstStyle/>
              <a:p>
                <a:endParaRPr lang="fr-BE"/>
              </a:p>
            </p:txBody>
          </p:sp>
          <p:sp>
            <p:nvSpPr>
              <p:cNvPr id="23" name="Forme libre : forme 22">
                <a:extLst>
                  <a:ext uri="{FF2B5EF4-FFF2-40B4-BE49-F238E27FC236}">
                    <a16:creationId xmlns:a16="http://schemas.microsoft.com/office/drawing/2014/main" id="{58E1F33E-6F42-4067-AAB6-F55563F9FF93}"/>
                  </a:ext>
                </a:extLst>
              </p:cNvPr>
              <p:cNvSpPr/>
              <p:nvPr/>
            </p:nvSpPr>
            <p:spPr>
              <a:xfrm>
                <a:off x="4284490" y="3446311"/>
                <a:ext cx="580048" cy="138396"/>
              </a:xfrm>
              <a:custGeom>
                <a:avLst/>
                <a:gdLst>
                  <a:gd name="connsiteX0" fmla="*/ 0 w 580048"/>
                  <a:gd name="connsiteY0" fmla="*/ 133445 h 138396"/>
                  <a:gd name="connsiteX1" fmla="*/ 580049 w 580048"/>
                  <a:gd name="connsiteY1" fmla="*/ 138397 h 138396"/>
                  <a:gd name="connsiteX2" fmla="*/ 0 w 580048"/>
                  <a:gd name="connsiteY2" fmla="*/ 133445 h 138396"/>
                </a:gdLst>
                <a:ahLst/>
                <a:cxnLst>
                  <a:cxn ang="0">
                    <a:pos x="connsiteX0" y="connsiteY0"/>
                  </a:cxn>
                  <a:cxn ang="0">
                    <a:pos x="connsiteX1" y="connsiteY1"/>
                  </a:cxn>
                  <a:cxn ang="0">
                    <a:pos x="connsiteX2" y="connsiteY2"/>
                  </a:cxn>
                </a:cxnLst>
                <a:rect l="l" t="t" r="r" b="b"/>
                <a:pathLst>
                  <a:path w="580048" h="138396">
                    <a:moveTo>
                      <a:pt x="0" y="133445"/>
                    </a:moveTo>
                    <a:cubicBezTo>
                      <a:pt x="0" y="133445"/>
                      <a:pt x="270720" y="-170081"/>
                      <a:pt x="580049" y="138397"/>
                    </a:cubicBezTo>
                    <a:cubicBezTo>
                      <a:pt x="580126" y="138397"/>
                      <a:pt x="345460" y="7872"/>
                      <a:pt x="0" y="133445"/>
                    </a:cubicBezTo>
                    <a:close/>
                  </a:path>
                </a:pathLst>
              </a:custGeom>
              <a:solidFill>
                <a:srgbClr val="FF7351"/>
              </a:solidFill>
              <a:ln w="774" cap="flat">
                <a:noFill/>
                <a:prstDash val="solid"/>
                <a:miter/>
              </a:ln>
            </p:spPr>
            <p:txBody>
              <a:bodyPr rtlCol="0" anchor="ctr"/>
              <a:lstStyle/>
              <a:p>
                <a:endParaRPr lang="fr-BE"/>
              </a:p>
            </p:txBody>
          </p:sp>
          <p:sp>
            <p:nvSpPr>
              <p:cNvPr id="24" name="Forme libre : forme 23">
                <a:extLst>
                  <a:ext uri="{FF2B5EF4-FFF2-40B4-BE49-F238E27FC236}">
                    <a16:creationId xmlns:a16="http://schemas.microsoft.com/office/drawing/2014/main" id="{35B1DE7B-1B1C-4759-8738-A26E8B40EC33}"/>
                  </a:ext>
                </a:extLst>
              </p:cNvPr>
              <p:cNvSpPr/>
              <p:nvPr/>
            </p:nvSpPr>
            <p:spPr>
              <a:xfrm>
                <a:off x="4098568" y="2857655"/>
                <a:ext cx="1663858" cy="1924984"/>
              </a:xfrm>
              <a:custGeom>
                <a:avLst/>
                <a:gdLst>
                  <a:gd name="connsiteX0" fmla="*/ 1410469 w 1663858"/>
                  <a:gd name="connsiteY0" fmla="*/ 0 h 1924984"/>
                  <a:gd name="connsiteX1" fmla="*/ 1382461 w 1663858"/>
                  <a:gd name="connsiteY1" fmla="*/ 76133 h 1924984"/>
                  <a:gd name="connsiteX2" fmla="*/ 1509039 w 1663858"/>
                  <a:gd name="connsiteY2" fmla="*/ 743301 h 1924984"/>
                  <a:gd name="connsiteX3" fmla="*/ 997000 w 1663858"/>
                  <a:gd name="connsiteY3" fmla="*/ 1657127 h 1924984"/>
                  <a:gd name="connsiteX4" fmla="*/ 0 w 1663858"/>
                  <a:gd name="connsiteY4" fmla="*/ 1827111 h 1924984"/>
                  <a:gd name="connsiteX5" fmla="*/ 473277 w 1663858"/>
                  <a:gd name="connsiteY5" fmla="*/ 1924985 h 1924984"/>
                  <a:gd name="connsiteX6" fmla="*/ 1663858 w 1663858"/>
                  <a:gd name="connsiteY6" fmla="*/ 734403 h 1924984"/>
                  <a:gd name="connsiteX7" fmla="*/ 1410469 w 1663858"/>
                  <a:gd name="connsiteY7" fmla="*/ 0 h 1924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3858" h="1924984">
                    <a:moveTo>
                      <a:pt x="1410469" y="0"/>
                    </a:moveTo>
                    <a:cubicBezTo>
                      <a:pt x="1423003" y="47196"/>
                      <a:pt x="1366213" y="2553"/>
                      <a:pt x="1382461" y="76133"/>
                    </a:cubicBezTo>
                    <a:cubicBezTo>
                      <a:pt x="1423390" y="261204"/>
                      <a:pt x="1504165" y="411303"/>
                      <a:pt x="1509039" y="743301"/>
                    </a:cubicBezTo>
                    <a:cubicBezTo>
                      <a:pt x="1516003" y="1217816"/>
                      <a:pt x="1293794" y="1469348"/>
                      <a:pt x="997000" y="1657127"/>
                    </a:cubicBezTo>
                    <a:cubicBezTo>
                      <a:pt x="629256" y="1889781"/>
                      <a:pt x="334319" y="1847459"/>
                      <a:pt x="0" y="1827111"/>
                    </a:cubicBezTo>
                    <a:cubicBezTo>
                      <a:pt x="145070" y="1890013"/>
                      <a:pt x="305073" y="1924985"/>
                      <a:pt x="473277" y="1924985"/>
                    </a:cubicBezTo>
                    <a:cubicBezTo>
                      <a:pt x="1130851" y="1924985"/>
                      <a:pt x="1663858" y="1391977"/>
                      <a:pt x="1663858" y="734403"/>
                    </a:cubicBezTo>
                    <a:cubicBezTo>
                      <a:pt x="1663858" y="457261"/>
                      <a:pt x="1569234" y="202325"/>
                      <a:pt x="1410469" y="0"/>
                    </a:cubicBezTo>
                    <a:close/>
                  </a:path>
                </a:pathLst>
              </a:custGeom>
              <a:solidFill>
                <a:srgbClr val="FF5B30"/>
              </a:solidFill>
              <a:ln w="774" cap="flat">
                <a:noFill/>
                <a:prstDash val="solid"/>
                <a:miter/>
              </a:ln>
            </p:spPr>
            <p:txBody>
              <a:bodyPr rtlCol="0" anchor="ctr"/>
              <a:lstStyle/>
              <a:p>
                <a:endParaRPr lang="fr-BE"/>
              </a:p>
            </p:txBody>
          </p:sp>
          <p:sp>
            <p:nvSpPr>
              <p:cNvPr id="25" name="Forme libre : forme 24">
                <a:extLst>
                  <a:ext uri="{FF2B5EF4-FFF2-40B4-BE49-F238E27FC236}">
                    <a16:creationId xmlns:a16="http://schemas.microsoft.com/office/drawing/2014/main" id="{BE1A4518-2C54-47E8-8354-1AE69C5370A0}"/>
                  </a:ext>
                </a:extLst>
              </p:cNvPr>
              <p:cNvSpPr/>
              <p:nvPr/>
            </p:nvSpPr>
            <p:spPr>
              <a:xfrm>
                <a:off x="4086653" y="3489310"/>
                <a:ext cx="967444" cy="967444"/>
              </a:xfrm>
              <a:custGeom>
                <a:avLst/>
                <a:gdLst>
                  <a:gd name="connsiteX0" fmla="*/ 0 w 967444"/>
                  <a:gd name="connsiteY0" fmla="*/ 483722 h 967444"/>
                  <a:gd name="connsiteX1" fmla="*/ 483722 w 967444"/>
                  <a:gd name="connsiteY1" fmla="*/ 0 h 967444"/>
                  <a:gd name="connsiteX2" fmla="*/ 967444 w 967444"/>
                  <a:gd name="connsiteY2" fmla="*/ 483722 h 967444"/>
                  <a:gd name="connsiteX3" fmla="*/ 483722 w 967444"/>
                  <a:gd name="connsiteY3" fmla="*/ 967444 h 967444"/>
                  <a:gd name="connsiteX4" fmla="*/ 0 w 967444"/>
                  <a:gd name="connsiteY4" fmla="*/ 483722 h 967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7444" h="967444">
                    <a:moveTo>
                      <a:pt x="0" y="483722"/>
                    </a:moveTo>
                    <a:cubicBezTo>
                      <a:pt x="0" y="216561"/>
                      <a:pt x="216561" y="0"/>
                      <a:pt x="483722" y="0"/>
                    </a:cubicBezTo>
                    <a:cubicBezTo>
                      <a:pt x="750883" y="0"/>
                      <a:pt x="967444" y="216561"/>
                      <a:pt x="967444" y="483722"/>
                    </a:cubicBezTo>
                    <a:cubicBezTo>
                      <a:pt x="967444" y="750883"/>
                      <a:pt x="750883" y="967444"/>
                      <a:pt x="483722" y="967444"/>
                    </a:cubicBezTo>
                    <a:cubicBezTo>
                      <a:pt x="216561" y="967521"/>
                      <a:pt x="0" y="750883"/>
                      <a:pt x="0" y="483722"/>
                    </a:cubicBezTo>
                    <a:close/>
                  </a:path>
                </a:pathLst>
              </a:custGeom>
              <a:solidFill>
                <a:srgbClr val="FF5B30"/>
              </a:solidFill>
              <a:ln w="774" cap="flat">
                <a:noFill/>
                <a:prstDash val="solid"/>
                <a:miter/>
              </a:ln>
            </p:spPr>
            <p:txBody>
              <a:bodyPr rtlCol="0" anchor="ctr"/>
              <a:lstStyle/>
              <a:p>
                <a:endParaRPr lang="fr-BE"/>
              </a:p>
            </p:txBody>
          </p:sp>
          <p:sp>
            <p:nvSpPr>
              <p:cNvPr id="26" name="Forme libre : forme 25">
                <a:extLst>
                  <a:ext uri="{FF2B5EF4-FFF2-40B4-BE49-F238E27FC236}">
                    <a16:creationId xmlns:a16="http://schemas.microsoft.com/office/drawing/2014/main" id="{C6299BC2-FA57-4147-8CA6-7C2B42B5E5DA}"/>
                  </a:ext>
                </a:extLst>
              </p:cNvPr>
              <p:cNvSpPr/>
              <p:nvPr/>
            </p:nvSpPr>
            <p:spPr>
              <a:xfrm>
                <a:off x="4162553" y="2422831"/>
                <a:ext cx="347704" cy="163561"/>
              </a:xfrm>
              <a:custGeom>
                <a:avLst/>
                <a:gdLst>
                  <a:gd name="connsiteX0" fmla="*/ 0 w 347704"/>
                  <a:gd name="connsiteY0" fmla="*/ 79460 h 163561"/>
                  <a:gd name="connsiteX1" fmla="*/ 342288 w 347704"/>
                  <a:gd name="connsiteY1" fmla="*/ 0 h 163561"/>
                  <a:gd name="connsiteX2" fmla="*/ 347704 w 347704"/>
                  <a:gd name="connsiteY2" fmla="*/ 85263 h 163561"/>
                  <a:gd name="connsiteX3" fmla="*/ 46036 w 347704"/>
                  <a:gd name="connsiteY3" fmla="*/ 163562 h 163561"/>
                  <a:gd name="connsiteX4" fmla="*/ 0 w 347704"/>
                  <a:gd name="connsiteY4" fmla="*/ 79460 h 163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704" h="163561">
                    <a:moveTo>
                      <a:pt x="0" y="79460"/>
                    </a:moveTo>
                    <a:cubicBezTo>
                      <a:pt x="0" y="79460"/>
                      <a:pt x="142440" y="9749"/>
                      <a:pt x="342288" y="0"/>
                    </a:cubicBezTo>
                    <a:lnTo>
                      <a:pt x="347704" y="85263"/>
                    </a:lnTo>
                    <a:cubicBezTo>
                      <a:pt x="347704" y="85263"/>
                      <a:pt x="219037" y="77680"/>
                      <a:pt x="46036" y="163562"/>
                    </a:cubicBezTo>
                    <a:lnTo>
                      <a:pt x="0" y="79460"/>
                    </a:lnTo>
                    <a:close/>
                  </a:path>
                </a:pathLst>
              </a:custGeom>
              <a:solidFill>
                <a:srgbClr val="FF5B30"/>
              </a:solidFill>
              <a:ln w="774" cap="flat">
                <a:noFill/>
                <a:prstDash val="solid"/>
                <a:miter/>
              </a:ln>
            </p:spPr>
            <p:txBody>
              <a:bodyPr rtlCol="0" anchor="ctr"/>
              <a:lstStyle/>
              <a:p>
                <a:endParaRPr lang="fr-BE"/>
              </a:p>
            </p:txBody>
          </p:sp>
          <p:sp>
            <p:nvSpPr>
              <p:cNvPr id="27" name="Forme libre : forme 26">
                <a:extLst>
                  <a:ext uri="{FF2B5EF4-FFF2-40B4-BE49-F238E27FC236}">
                    <a16:creationId xmlns:a16="http://schemas.microsoft.com/office/drawing/2014/main" id="{184D74F2-7B29-4F7C-8C6C-53898DD41543}"/>
                  </a:ext>
                </a:extLst>
              </p:cNvPr>
              <p:cNvSpPr/>
              <p:nvPr/>
            </p:nvSpPr>
            <p:spPr>
              <a:xfrm>
                <a:off x="4635908" y="2418730"/>
                <a:ext cx="347704" cy="163561"/>
              </a:xfrm>
              <a:custGeom>
                <a:avLst/>
                <a:gdLst>
                  <a:gd name="connsiteX0" fmla="*/ 347704 w 347704"/>
                  <a:gd name="connsiteY0" fmla="*/ 79460 h 163561"/>
                  <a:gd name="connsiteX1" fmla="*/ 5416 w 347704"/>
                  <a:gd name="connsiteY1" fmla="*/ 0 h 163561"/>
                  <a:gd name="connsiteX2" fmla="*/ 0 w 347704"/>
                  <a:gd name="connsiteY2" fmla="*/ 85263 h 163561"/>
                  <a:gd name="connsiteX3" fmla="*/ 301669 w 347704"/>
                  <a:gd name="connsiteY3" fmla="*/ 163562 h 163561"/>
                  <a:gd name="connsiteX4" fmla="*/ 347704 w 347704"/>
                  <a:gd name="connsiteY4" fmla="*/ 79460 h 163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704" h="163561">
                    <a:moveTo>
                      <a:pt x="347704" y="79460"/>
                    </a:moveTo>
                    <a:cubicBezTo>
                      <a:pt x="347704" y="79460"/>
                      <a:pt x="205342" y="9749"/>
                      <a:pt x="5416" y="0"/>
                    </a:cubicBezTo>
                    <a:lnTo>
                      <a:pt x="0" y="85263"/>
                    </a:lnTo>
                    <a:cubicBezTo>
                      <a:pt x="0" y="85263"/>
                      <a:pt x="128668" y="77680"/>
                      <a:pt x="301669" y="163562"/>
                    </a:cubicBezTo>
                    <a:lnTo>
                      <a:pt x="347704" y="79460"/>
                    </a:lnTo>
                    <a:close/>
                  </a:path>
                </a:pathLst>
              </a:custGeom>
              <a:solidFill>
                <a:srgbClr val="FF5B30"/>
              </a:solidFill>
              <a:ln w="774" cap="flat">
                <a:noFill/>
                <a:prstDash val="solid"/>
                <a:miter/>
              </a:ln>
            </p:spPr>
            <p:txBody>
              <a:bodyPr rtlCol="0" anchor="ctr"/>
              <a:lstStyle/>
              <a:p>
                <a:endParaRPr lang="fr-BE"/>
              </a:p>
            </p:txBody>
          </p:sp>
          <p:grpSp>
            <p:nvGrpSpPr>
              <p:cNvPr id="28" name="Graphique 12">
                <a:extLst>
                  <a:ext uri="{FF2B5EF4-FFF2-40B4-BE49-F238E27FC236}">
                    <a16:creationId xmlns:a16="http://schemas.microsoft.com/office/drawing/2014/main" id="{6FD20174-FC4A-4DBE-BF77-32785DAB2F14}"/>
                  </a:ext>
                </a:extLst>
              </p:cNvPr>
              <p:cNvGrpSpPr/>
              <p:nvPr/>
            </p:nvGrpSpPr>
            <p:grpSpPr>
              <a:xfrm>
                <a:off x="3613717" y="2328594"/>
                <a:ext cx="1913392" cy="671268"/>
                <a:chOff x="3613717" y="2328594"/>
                <a:chExt cx="1913392" cy="671268"/>
              </a:xfrm>
            </p:grpSpPr>
            <p:grpSp>
              <p:nvGrpSpPr>
                <p:cNvPr id="29" name="Graphique 12">
                  <a:extLst>
                    <a:ext uri="{FF2B5EF4-FFF2-40B4-BE49-F238E27FC236}">
                      <a16:creationId xmlns:a16="http://schemas.microsoft.com/office/drawing/2014/main" id="{6FD20174-FC4A-4DBE-BF77-32785DAB2F14}"/>
                    </a:ext>
                  </a:extLst>
                </p:cNvPr>
                <p:cNvGrpSpPr/>
                <p:nvPr/>
              </p:nvGrpSpPr>
              <p:grpSpPr>
                <a:xfrm>
                  <a:off x="3613717" y="2328594"/>
                  <a:ext cx="674950" cy="671268"/>
                  <a:chOff x="3613717" y="2328594"/>
                  <a:chExt cx="674950" cy="671268"/>
                </a:xfrm>
              </p:grpSpPr>
              <p:sp>
                <p:nvSpPr>
                  <p:cNvPr id="30" name="Forme libre : forme 29">
                    <a:extLst>
                      <a:ext uri="{FF2B5EF4-FFF2-40B4-BE49-F238E27FC236}">
                        <a16:creationId xmlns:a16="http://schemas.microsoft.com/office/drawing/2014/main" id="{D29B4978-1C79-4A4E-AC2B-1159CA1AB7EF}"/>
                      </a:ext>
                    </a:extLst>
                  </p:cNvPr>
                  <p:cNvSpPr/>
                  <p:nvPr/>
                </p:nvSpPr>
                <p:spPr>
                  <a:xfrm>
                    <a:off x="3613717" y="2328594"/>
                    <a:ext cx="674950" cy="671268"/>
                  </a:xfrm>
                  <a:custGeom>
                    <a:avLst/>
                    <a:gdLst>
                      <a:gd name="connsiteX0" fmla="*/ 31303 w 674950"/>
                      <a:gd name="connsiteY0" fmla="*/ 671268 h 671268"/>
                      <a:gd name="connsiteX1" fmla="*/ 103026 w 674950"/>
                      <a:gd name="connsiteY1" fmla="*/ 34507 h 671268"/>
                      <a:gd name="connsiteX2" fmla="*/ 674950 w 674950"/>
                      <a:gd name="connsiteY2" fmla="*/ 276909 h 671268"/>
                      <a:gd name="connsiteX3" fmla="*/ 31303 w 674950"/>
                      <a:gd name="connsiteY3" fmla="*/ 671268 h 671268"/>
                    </a:gdLst>
                    <a:ahLst/>
                    <a:cxnLst>
                      <a:cxn ang="0">
                        <a:pos x="connsiteX0" y="connsiteY0"/>
                      </a:cxn>
                      <a:cxn ang="0">
                        <a:pos x="connsiteX1" y="connsiteY1"/>
                      </a:cxn>
                      <a:cxn ang="0">
                        <a:pos x="connsiteX2" y="connsiteY2"/>
                      </a:cxn>
                      <a:cxn ang="0">
                        <a:pos x="connsiteX3" y="connsiteY3"/>
                      </a:cxn>
                    </a:cxnLst>
                    <a:rect l="l" t="t" r="r" b="b"/>
                    <a:pathLst>
                      <a:path w="674950" h="671268">
                        <a:moveTo>
                          <a:pt x="31303" y="671268"/>
                        </a:moveTo>
                        <a:cubicBezTo>
                          <a:pt x="31303" y="671268"/>
                          <a:pt x="-74540" y="160776"/>
                          <a:pt x="103026" y="34507"/>
                        </a:cubicBezTo>
                        <a:cubicBezTo>
                          <a:pt x="280592" y="-91840"/>
                          <a:pt x="548604" y="160853"/>
                          <a:pt x="674950" y="276909"/>
                        </a:cubicBezTo>
                        <a:cubicBezTo>
                          <a:pt x="674950" y="276909"/>
                          <a:pt x="454676" y="599623"/>
                          <a:pt x="31303" y="671268"/>
                        </a:cubicBezTo>
                        <a:close/>
                      </a:path>
                    </a:pathLst>
                  </a:custGeom>
                  <a:solidFill>
                    <a:srgbClr val="FF7351"/>
                  </a:solidFill>
                  <a:ln w="774" cap="flat">
                    <a:noFill/>
                    <a:prstDash val="solid"/>
                    <a:miter/>
                  </a:ln>
                </p:spPr>
                <p:txBody>
                  <a:bodyPr rtlCol="0" anchor="ctr"/>
                  <a:lstStyle/>
                  <a:p>
                    <a:endParaRPr lang="fr-BE"/>
                  </a:p>
                </p:txBody>
              </p:sp>
              <p:sp>
                <p:nvSpPr>
                  <p:cNvPr id="31" name="Forme libre : forme 30">
                    <a:extLst>
                      <a:ext uri="{FF2B5EF4-FFF2-40B4-BE49-F238E27FC236}">
                        <a16:creationId xmlns:a16="http://schemas.microsoft.com/office/drawing/2014/main" id="{85078A17-5E98-49BE-89FE-5ACD620FC1CA}"/>
                      </a:ext>
                    </a:extLst>
                  </p:cNvPr>
                  <p:cNvSpPr/>
                  <p:nvPr/>
                </p:nvSpPr>
                <p:spPr>
                  <a:xfrm>
                    <a:off x="3722320" y="2457570"/>
                    <a:ext cx="476288" cy="499661"/>
                  </a:xfrm>
                  <a:custGeom>
                    <a:avLst/>
                    <a:gdLst>
                      <a:gd name="connsiteX0" fmla="*/ 23901 w 476288"/>
                      <a:gd name="connsiteY0" fmla="*/ 499661 h 499661"/>
                      <a:gd name="connsiteX1" fmla="*/ 53534 w 476288"/>
                      <a:gd name="connsiteY1" fmla="*/ 9131 h 499661"/>
                      <a:gd name="connsiteX2" fmla="*/ 476288 w 476288"/>
                      <a:gd name="connsiteY2" fmla="*/ 227007 h 499661"/>
                      <a:gd name="connsiteX3" fmla="*/ 190094 w 476288"/>
                      <a:gd name="connsiteY3" fmla="*/ 275983 h 499661"/>
                      <a:gd name="connsiteX4" fmla="*/ 23901 w 476288"/>
                      <a:gd name="connsiteY4" fmla="*/ 499661 h 499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88" h="499661">
                        <a:moveTo>
                          <a:pt x="23901" y="499661"/>
                        </a:moveTo>
                        <a:cubicBezTo>
                          <a:pt x="23901" y="499661"/>
                          <a:pt x="-46119" y="69867"/>
                          <a:pt x="53534" y="9131"/>
                        </a:cubicBezTo>
                        <a:cubicBezTo>
                          <a:pt x="153188" y="-51605"/>
                          <a:pt x="462439" y="209908"/>
                          <a:pt x="476288" y="227007"/>
                        </a:cubicBezTo>
                        <a:cubicBezTo>
                          <a:pt x="476288" y="227007"/>
                          <a:pt x="260888" y="231417"/>
                          <a:pt x="190094" y="275983"/>
                        </a:cubicBezTo>
                        <a:cubicBezTo>
                          <a:pt x="119377" y="320625"/>
                          <a:pt x="23901" y="499661"/>
                          <a:pt x="23901" y="499661"/>
                        </a:cubicBezTo>
                        <a:close/>
                      </a:path>
                    </a:pathLst>
                  </a:custGeom>
                  <a:solidFill>
                    <a:srgbClr val="FF5B30"/>
                  </a:solidFill>
                  <a:ln w="774" cap="flat">
                    <a:noFill/>
                    <a:prstDash val="solid"/>
                    <a:miter/>
                  </a:ln>
                </p:spPr>
                <p:txBody>
                  <a:bodyPr rtlCol="0" anchor="ctr"/>
                  <a:lstStyle/>
                  <a:p>
                    <a:endParaRPr lang="fr-BE"/>
                  </a:p>
                </p:txBody>
              </p:sp>
            </p:grpSp>
            <p:grpSp>
              <p:nvGrpSpPr>
                <p:cNvPr id="32" name="Graphique 12">
                  <a:extLst>
                    <a:ext uri="{FF2B5EF4-FFF2-40B4-BE49-F238E27FC236}">
                      <a16:creationId xmlns:a16="http://schemas.microsoft.com/office/drawing/2014/main" id="{6FD20174-FC4A-4DBE-BF77-32785DAB2F14}"/>
                    </a:ext>
                  </a:extLst>
                </p:cNvPr>
                <p:cNvGrpSpPr/>
                <p:nvPr/>
              </p:nvGrpSpPr>
              <p:grpSpPr>
                <a:xfrm>
                  <a:off x="4852159" y="2328594"/>
                  <a:ext cx="674950" cy="671268"/>
                  <a:chOff x="4852159" y="2328594"/>
                  <a:chExt cx="674950" cy="671268"/>
                </a:xfrm>
              </p:grpSpPr>
              <p:sp>
                <p:nvSpPr>
                  <p:cNvPr id="33" name="Forme libre : forme 32">
                    <a:extLst>
                      <a:ext uri="{FF2B5EF4-FFF2-40B4-BE49-F238E27FC236}">
                        <a16:creationId xmlns:a16="http://schemas.microsoft.com/office/drawing/2014/main" id="{41CA3211-2927-458F-91F4-3EAA4B7DA38C}"/>
                      </a:ext>
                    </a:extLst>
                  </p:cNvPr>
                  <p:cNvSpPr/>
                  <p:nvPr/>
                </p:nvSpPr>
                <p:spPr>
                  <a:xfrm>
                    <a:off x="4852159" y="2328594"/>
                    <a:ext cx="674950" cy="671268"/>
                  </a:xfrm>
                  <a:custGeom>
                    <a:avLst/>
                    <a:gdLst>
                      <a:gd name="connsiteX0" fmla="*/ 643647 w 674950"/>
                      <a:gd name="connsiteY0" fmla="*/ 671268 h 671268"/>
                      <a:gd name="connsiteX1" fmla="*/ 571925 w 674950"/>
                      <a:gd name="connsiteY1" fmla="*/ 34507 h 671268"/>
                      <a:gd name="connsiteX2" fmla="*/ 0 w 674950"/>
                      <a:gd name="connsiteY2" fmla="*/ 276909 h 671268"/>
                      <a:gd name="connsiteX3" fmla="*/ 643647 w 674950"/>
                      <a:gd name="connsiteY3" fmla="*/ 671268 h 671268"/>
                    </a:gdLst>
                    <a:ahLst/>
                    <a:cxnLst>
                      <a:cxn ang="0">
                        <a:pos x="connsiteX0" y="connsiteY0"/>
                      </a:cxn>
                      <a:cxn ang="0">
                        <a:pos x="connsiteX1" y="connsiteY1"/>
                      </a:cxn>
                      <a:cxn ang="0">
                        <a:pos x="connsiteX2" y="connsiteY2"/>
                      </a:cxn>
                      <a:cxn ang="0">
                        <a:pos x="connsiteX3" y="connsiteY3"/>
                      </a:cxn>
                    </a:cxnLst>
                    <a:rect l="l" t="t" r="r" b="b"/>
                    <a:pathLst>
                      <a:path w="674950" h="671268">
                        <a:moveTo>
                          <a:pt x="643647" y="671268"/>
                        </a:moveTo>
                        <a:cubicBezTo>
                          <a:pt x="643647" y="671268"/>
                          <a:pt x="749491" y="160776"/>
                          <a:pt x="571925" y="34507"/>
                        </a:cubicBezTo>
                        <a:cubicBezTo>
                          <a:pt x="394359" y="-91840"/>
                          <a:pt x="126346" y="160853"/>
                          <a:pt x="0" y="276909"/>
                        </a:cubicBezTo>
                        <a:cubicBezTo>
                          <a:pt x="0" y="276909"/>
                          <a:pt x="220197" y="599623"/>
                          <a:pt x="643647" y="671268"/>
                        </a:cubicBezTo>
                        <a:close/>
                      </a:path>
                    </a:pathLst>
                  </a:custGeom>
                  <a:solidFill>
                    <a:srgbClr val="FF7351"/>
                  </a:solidFill>
                  <a:ln w="774" cap="flat">
                    <a:noFill/>
                    <a:prstDash val="solid"/>
                    <a:miter/>
                  </a:ln>
                </p:spPr>
                <p:txBody>
                  <a:bodyPr rtlCol="0" anchor="ctr"/>
                  <a:lstStyle/>
                  <a:p>
                    <a:endParaRPr lang="fr-BE"/>
                  </a:p>
                </p:txBody>
              </p:sp>
              <p:sp>
                <p:nvSpPr>
                  <p:cNvPr id="34" name="Forme libre : forme 33">
                    <a:extLst>
                      <a:ext uri="{FF2B5EF4-FFF2-40B4-BE49-F238E27FC236}">
                        <a16:creationId xmlns:a16="http://schemas.microsoft.com/office/drawing/2014/main" id="{1BE23FE7-C810-4641-82E7-259AB16A9B4F}"/>
                      </a:ext>
                    </a:extLst>
                  </p:cNvPr>
                  <p:cNvSpPr/>
                  <p:nvPr/>
                </p:nvSpPr>
                <p:spPr>
                  <a:xfrm>
                    <a:off x="4942141" y="2457570"/>
                    <a:ext cx="476320" cy="499661"/>
                  </a:xfrm>
                  <a:custGeom>
                    <a:avLst/>
                    <a:gdLst>
                      <a:gd name="connsiteX0" fmla="*/ 452387 w 476320"/>
                      <a:gd name="connsiteY0" fmla="*/ 499661 h 499661"/>
                      <a:gd name="connsiteX1" fmla="*/ 422754 w 476320"/>
                      <a:gd name="connsiteY1" fmla="*/ 9131 h 499661"/>
                      <a:gd name="connsiteX2" fmla="*/ 0 w 476320"/>
                      <a:gd name="connsiteY2" fmla="*/ 227007 h 499661"/>
                      <a:gd name="connsiteX3" fmla="*/ 285730 w 476320"/>
                      <a:gd name="connsiteY3" fmla="*/ 273661 h 499661"/>
                      <a:gd name="connsiteX4" fmla="*/ 452387 w 476320"/>
                      <a:gd name="connsiteY4" fmla="*/ 499661 h 499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320" h="499661">
                        <a:moveTo>
                          <a:pt x="452387" y="499661"/>
                        </a:moveTo>
                        <a:cubicBezTo>
                          <a:pt x="452387" y="499661"/>
                          <a:pt x="522485" y="69867"/>
                          <a:pt x="422754" y="9131"/>
                        </a:cubicBezTo>
                        <a:cubicBezTo>
                          <a:pt x="323100" y="-51605"/>
                          <a:pt x="13849" y="209908"/>
                          <a:pt x="0" y="227007"/>
                        </a:cubicBezTo>
                        <a:cubicBezTo>
                          <a:pt x="0" y="227007"/>
                          <a:pt x="215013" y="229096"/>
                          <a:pt x="285730" y="273661"/>
                        </a:cubicBezTo>
                        <a:cubicBezTo>
                          <a:pt x="356524" y="318304"/>
                          <a:pt x="452387" y="499661"/>
                          <a:pt x="452387" y="499661"/>
                        </a:cubicBezTo>
                        <a:close/>
                      </a:path>
                    </a:pathLst>
                  </a:custGeom>
                  <a:solidFill>
                    <a:srgbClr val="FF5B30"/>
                  </a:solidFill>
                  <a:ln w="774" cap="flat">
                    <a:noFill/>
                    <a:prstDash val="solid"/>
                    <a:miter/>
                  </a:ln>
                </p:spPr>
                <p:txBody>
                  <a:bodyPr rtlCol="0" anchor="ctr"/>
                  <a:lstStyle/>
                  <a:p>
                    <a:endParaRPr lang="fr-BE"/>
                  </a:p>
                </p:txBody>
              </p:sp>
            </p:grpSp>
          </p:grpSp>
          <p:sp>
            <p:nvSpPr>
              <p:cNvPr id="35" name="Forme libre : forme 34">
                <a:extLst>
                  <a:ext uri="{FF2B5EF4-FFF2-40B4-BE49-F238E27FC236}">
                    <a16:creationId xmlns:a16="http://schemas.microsoft.com/office/drawing/2014/main" id="{496E561B-5543-4F9F-84BB-5609BC32E74A}"/>
                  </a:ext>
                </a:extLst>
              </p:cNvPr>
              <p:cNvSpPr/>
              <p:nvPr/>
            </p:nvSpPr>
            <p:spPr>
              <a:xfrm>
                <a:off x="4500664" y="2401045"/>
                <a:ext cx="140350" cy="311373"/>
              </a:xfrm>
              <a:custGeom>
                <a:avLst/>
                <a:gdLst>
                  <a:gd name="connsiteX0" fmla="*/ 0 w 140350"/>
                  <a:gd name="connsiteY0" fmla="*/ 1824 h 311373"/>
                  <a:gd name="connsiteX1" fmla="*/ 140350 w 140350"/>
                  <a:gd name="connsiteY1" fmla="*/ 2056 h 311373"/>
                  <a:gd name="connsiteX2" fmla="*/ 121859 w 140350"/>
                  <a:gd name="connsiteY2" fmla="*/ 302023 h 311373"/>
                  <a:gd name="connsiteX3" fmla="*/ 13230 w 140350"/>
                  <a:gd name="connsiteY3" fmla="*/ 297149 h 311373"/>
                  <a:gd name="connsiteX4" fmla="*/ 0 w 140350"/>
                  <a:gd name="connsiteY4" fmla="*/ 1824 h 311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350" h="311373">
                    <a:moveTo>
                      <a:pt x="0" y="1824"/>
                    </a:moveTo>
                    <a:cubicBezTo>
                      <a:pt x="0" y="1824"/>
                      <a:pt x="72110" y="-2431"/>
                      <a:pt x="140350" y="2056"/>
                    </a:cubicBezTo>
                    <a:cubicBezTo>
                      <a:pt x="140350" y="2056"/>
                      <a:pt x="121859" y="284073"/>
                      <a:pt x="121859" y="302023"/>
                    </a:cubicBezTo>
                    <a:cubicBezTo>
                      <a:pt x="121859" y="302023"/>
                      <a:pt x="73889" y="326008"/>
                      <a:pt x="13230" y="297149"/>
                    </a:cubicBezTo>
                    <a:lnTo>
                      <a:pt x="0" y="1824"/>
                    </a:lnTo>
                    <a:close/>
                  </a:path>
                </a:pathLst>
              </a:custGeom>
              <a:solidFill>
                <a:srgbClr val="8F4F4F"/>
              </a:solidFill>
              <a:ln w="774" cap="flat">
                <a:noFill/>
                <a:prstDash val="solid"/>
                <a:miter/>
              </a:ln>
            </p:spPr>
            <p:txBody>
              <a:bodyPr rtlCol="0" anchor="ctr"/>
              <a:lstStyle/>
              <a:p>
                <a:endParaRPr lang="fr-BE"/>
              </a:p>
            </p:txBody>
          </p:sp>
          <p:sp>
            <p:nvSpPr>
              <p:cNvPr id="36" name="Forme libre : forme 35">
                <a:extLst>
                  <a:ext uri="{FF2B5EF4-FFF2-40B4-BE49-F238E27FC236}">
                    <a16:creationId xmlns:a16="http://schemas.microsoft.com/office/drawing/2014/main" id="{83C09B1B-AC6E-459B-B12A-499CAD9C7C01}"/>
                  </a:ext>
                </a:extLst>
              </p:cNvPr>
              <p:cNvSpPr/>
              <p:nvPr/>
            </p:nvSpPr>
            <p:spPr>
              <a:xfrm>
                <a:off x="4331067" y="4748441"/>
                <a:ext cx="143677" cy="247276"/>
              </a:xfrm>
              <a:custGeom>
                <a:avLst/>
                <a:gdLst>
                  <a:gd name="connsiteX0" fmla="*/ 90060 w 143677"/>
                  <a:gd name="connsiteY0" fmla="*/ 0 h 247276"/>
                  <a:gd name="connsiteX1" fmla="*/ 28550 w 143677"/>
                  <a:gd name="connsiteY1" fmla="*/ 141356 h 247276"/>
                  <a:gd name="connsiteX2" fmla="*/ 0 w 143677"/>
                  <a:gd name="connsiteY2" fmla="*/ 247277 h 247276"/>
                  <a:gd name="connsiteX3" fmla="*/ 69479 w 143677"/>
                  <a:gd name="connsiteY3" fmla="*/ 194046 h 247276"/>
                  <a:gd name="connsiteX4" fmla="*/ 143678 w 143677"/>
                  <a:gd name="connsiteY4" fmla="*/ 28937 h 247276"/>
                  <a:gd name="connsiteX5" fmla="*/ 90060 w 143677"/>
                  <a:gd name="connsiteY5" fmla="*/ 0 h 247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677" h="247276">
                    <a:moveTo>
                      <a:pt x="90060" y="0"/>
                    </a:moveTo>
                    <a:cubicBezTo>
                      <a:pt x="56403" y="39691"/>
                      <a:pt x="42631" y="84721"/>
                      <a:pt x="28550" y="141356"/>
                    </a:cubicBezTo>
                    <a:cubicBezTo>
                      <a:pt x="16325" y="190641"/>
                      <a:pt x="21819" y="204723"/>
                      <a:pt x="0" y="247277"/>
                    </a:cubicBezTo>
                    <a:cubicBezTo>
                      <a:pt x="33347" y="233892"/>
                      <a:pt x="59034" y="216096"/>
                      <a:pt x="69479" y="194046"/>
                    </a:cubicBezTo>
                    <a:cubicBezTo>
                      <a:pt x="93232" y="143677"/>
                      <a:pt x="89982" y="34662"/>
                      <a:pt x="143678" y="28937"/>
                    </a:cubicBezTo>
                    <a:lnTo>
                      <a:pt x="90060" y="0"/>
                    </a:lnTo>
                    <a:close/>
                  </a:path>
                </a:pathLst>
              </a:custGeom>
              <a:solidFill>
                <a:srgbClr val="FF5B30"/>
              </a:solidFill>
              <a:ln w="774" cap="flat">
                <a:noFill/>
                <a:prstDash val="solid"/>
                <a:miter/>
              </a:ln>
            </p:spPr>
            <p:txBody>
              <a:bodyPr rtlCol="0" anchor="ctr"/>
              <a:lstStyle/>
              <a:p>
                <a:endParaRPr lang="fr-BE"/>
              </a:p>
            </p:txBody>
          </p:sp>
          <p:sp>
            <p:nvSpPr>
              <p:cNvPr id="37" name="Forme libre : forme 36">
                <a:extLst>
                  <a:ext uri="{FF2B5EF4-FFF2-40B4-BE49-F238E27FC236}">
                    <a16:creationId xmlns:a16="http://schemas.microsoft.com/office/drawing/2014/main" id="{93E1947A-B2A4-4DC5-A3BE-5171BA073335}"/>
                  </a:ext>
                </a:extLst>
              </p:cNvPr>
              <p:cNvSpPr/>
              <p:nvPr/>
            </p:nvSpPr>
            <p:spPr>
              <a:xfrm>
                <a:off x="5116844" y="4407284"/>
                <a:ext cx="317641" cy="596326"/>
              </a:xfrm>
              <a:custGeom>
                <a:avLst/>
                <a:gdLst>
                  <a:gd name="connsiteX0" fmla="*/ 311727 w 317641"/>
                  <a:gd name="connsiteY0" fmla="*/ 30 h 596326"/>
                  <a:gd name="connsiteX1" fmla="*/ 177256 w 317641"/>
                  <a:gd name="connsiteY1" fmla="*/ 48619 h 596326"/>
                  <a:gd name="connsiteX2" fmla="*/ 175941 w 317641"/>
                  <a:gd name="connsiteY2" fmla="*/ 53880 h 596326"/>
                  <a:gd name="connsiteX3" fmla="*/ 126811 w 317641"/>
                  <a:gd name="connsiteY3" fmla="*/ 300847 h 596326"/>
                  <a:gd name="connsiteX4" fmla="*/ 49827 w 317641"/>
                  <a:gd name="connsiteY4" fmla="*/ 519884 h 596326"/>
                  <a:gd name="connsiteX5" fmla="*/ 0 w 317641"/>
                  <a:gd name="connsiteY5" fmla="*/ 596326 h 596326"/>
                  <a:gd name="connsiteX6" fmla="*/ 131762 w 317641"/>
                  <a:gd name="connsiteY6" fmla="*/ 491412 h 596326"/>
                  <a:gd name="connsiteX7" fmla="*/ 315286 w 317641"/>
                  <a:gd name="connsiteY7" fmla="*/ 7148 h 596326"/>
                  <a:gd name="connsiteX8" fmla="*/ 311727 w 317641"/>
                  <a:gd name="connsiteY8" fmla="*/ 30 h 59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641" h="596326">
                    <a:moveTo>
                      <a:pt x="311727" y="30"/>
                    </a:moveTo>
                    <a:cubicBezTo>
                      <a:pt x="293699" y="958"/>
                      <a:pt x="236987" y="23241"/>
                      <a:pt x="177256" y="48619"/>
                    </a:cubicBezTo>
                    <a:cubicBezTo>
                      <a:pt x="176637" y="50321"/>
                      <a:pt x="176096" y="52100"/>
                      <a:pt x="175941" y="53880"/>
                    </a:cubicBezTo>
                    <a:cubicBezTo>
                      <a:pt x="170603" y="105641"/>
                      <a:pt x="144064" y="223863"/>
                      <a:pt x="126811" y="300847"/>
                    </a:cubicBezTo>
                    <a:cubicBezTo>
                      <a:pt x="109557" y="377831"/>
                      <a:pt x="84334" y="453577"/>
                      <a:pt x="49827" y="519884"/>
                    </a:cubicBezTo>
                    <a:cubicBezTo>
                      <a:pt x="33966" y="550368"/>
                      <a:pt x="15552" y="576519"/>
                      <a:pt x="0" y="596326"/>
                    </a:cubicBezTo>
                    <a:cubicBezTo>
                      <a:pt x="60813" y="575823"/>
                      <a:pt x="113580" y="540851"/>
                      <a:pt x="131762" y="491412"/>
                    </a:cubicBezTo>
                    <a:cubicBezTo>
                      <a:pt x="161937" y="409166"/>
                      <a:pt x="281243" y="49702"/>
                      <a:pt x="315286" y="7148"/>
                    </a:cubicBezTo>
                    <a:cubicBezTo>
                      <a:pt x="319541" y="1809"/>
                      <a:pt x="317839" y="-280"/>
                      <a:pt x="311727" y="30"/>
                    </a:cubicBezTo>
                    <a:close/>
                  </a:path>
                </a:pathLst>
              </a:custGeom>
              <a:solidFill>
                <a:srgbClr val="FF5B30"/>
              </a:solidFill>
              <a:ln w="774" cap="flat">
                <a:noFill/>
                <a:prstDash val="solid"/>
                <a:miter/>
              </a:ln>
            </p:spPr>
            <p:txBody>
              <a:bodyPr rtlCol="0" anchor="ctr"/>
              <a:lstStyle/>
              <a:p>
                <a:endParaRPr lang="fr-BE"/>
              </a:p>
            </p:txBody>
          </p:sp>
          <p:sp>
            <p:nvSpPr>
              <p:cNvPr id="38" name="Forme libre : forme 37">
                <a:extLst>
                  <a:ext uri="{FF2B5EF4-FFF2-40B4-BE49-F238E27FC236}">
                    <a16:creationId xmlns:a16="http://schemas.microsoft.com/office/drawing/2014/main" id="{06A864EF-1A47-41AC-80DC-3A37EB1614C5}"/>
                  </a:ext>
                </a:extLst>
              </p:cNvPr>
              <p:cNvSpPr/>
              <p:nvPr/>
            </p:nvSpPr>
            <p:spPr>
              <a:xfrm>
                <a:off x="3628062" y="2362146"/>
                <a:ext cx="136490" cy="680347"/>
              </a:xfrm>
              <a:custGeom>
                <a:avLst/>
                <a:gdLst>
                  <a:gd name="connsiteX0" fmla="*/ 70422 w 136490"/>
                  <a:gd name="connsiteY0" fmla="*/ 680348 h 680347"/>
                  <a:gd name="connsiteX1" fmla="*/ 5276 w 136490"/>
                  <a:gd name="connsiteY1" fmla="*/ 450712 h 680347"/>
                  <a:gd name="connsiteX2" fmla="*/ 4038 w 136490"/>
                  <a:gd name="connsiteY2" fmla="*/ 252023 h 680347"/>
                  <a:gd name="connsiteX3" fmla="*/ 54484 w 136490"/>
                  <a:gd name="connsiteY3" fmla="*/ 64012 h 680347"/>
                  <a:gd name="connsiteX4" fmla="*/ 131777 w 136490"/>
                  <a:gd name="connsiteY4" fmla="*/ 2038 h 680347"/>
                  <a:gd name="connsiteX5" fmla="*/ 74213 w 136490"/>
                  <a:gd name="connsiteY5" fmla="*/ 176432 h 680347"/>
                  <a:gd name="connsiteX6" fmla="*/ 67095 w 136490"/>
                  <a:gd name="connsiteY6" fmla="*/ 405604 h 680347"/>
                  <a:gd name="connsiteX7" fmla="*/ 106477 w 136490"/>
                  <a:gd name="connsiteY7" fmla="*/ 607387 h 680347"/>
                  <a:gd name="connsiteX8" fmla="*/ 70422 w 136490"/>
                  <a:gd name="connsiteY8" fmla="*/ 680348 h 68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490" h="680347">
                    <a:moveTo>
                      <a:pt x="70422" y="680348"/>
                    </a:moveTo>
                    <a:cubicBezTo>
                      <a:pt x="70422" y="680348"/>
                      <a:pt x="13400" y="562590"/>
                      <a:pt x="5276" y="450712"/>
                    </a:cubicBezTo>
                    <a:cubicBezTo>
                      <a:pt x="-2848" y="338833"/>
                      <a:pt x="-218" y="312295"/>
                      <a:pt x="4038" y="252023"/>
                    </a:cubicBezTo>
                    <a:cubicBezTo>
                      <a:pt x="8293" y="191752"/>
                      <a:pt x="24541" y="104787"/>
                      <a:pt x="54484" y="64012"/>
                    </a:cubicBezTo>
                    <a:cubicBezTo>
                      <a:pt x="84503" y="23238"/>
                      <a:pt x="109881" y="10317"/>
                      <a:pt x="131777" y="2038"/>
                    </a:cubicBezTo>
                    <a:cubicBezTo>
                      <a:pt x="153673" y="-6240"/>
                      <a:pt x="93246" y="3199"/>
                      <a:pt x="74213" y="176432"/>
                    </a:cubicBezTo>
                    <a:cubicBezTo>
                      <a:pt x="58429" y="320574"/>
                      <a:pt x="63381" y="363205"/>
                      <a:pt x="67095" y="405604"/>
                    </a:cubicBezTo>
                    <a:cubicBezTo>
                      <a:pt x="70886" y="448004"/>
                      <a:pt x="106477" y="607387"/>
                      <a:pt x="106477" y="607387"/>
                    </a:cubicBezTo>
                    <a:lnTo>
                      <a:pt x="70422" y="680348"/>
                    </a:lnTo>
                    <a:close/>
                  </a:path>
                </a:pathLst>
              </a:custGeom>
              <a:solidFill>
                <a:srgbClr val="FF7351"/>
              </a:solidFill>
              <a:ln w="774" cap="flat">
                <a:noFill/>
                <a:prstDash val="solid"/>
                <a:miter/>
              </a:ln>
            </p:spPr>
            <p:txBody>
              <a:bodyPr rtlCol="0" anchor="ctr"/>
              <a:lstStyle/>
              <a:p>
                <a:endParaRPr lang="fr-BE"/>
              </a:p>
            </p:txBody>
          </p:sp>
          <p:sp>
            <p:nvSpPr>
              <p:cNvPr id="39" name="Forme libre : forme 38">
                <a:extLst>
                  <a:ext uri="{FF2B5EF4-FFF2-40B4-BE49-F238E27FC236}">
                    <a16:creationId xmlns:a16="http://schemas.microsoft.com/office/drawing/2014/main" id="{C5888E9A-D876-43CE-8107-C3B020DEB0AC}"/>
                  </a:ext>
                </a:extLst>
              </p:cNvPr>
              <p:cNvSpPr/>
              <p:nvPr/>
            </p:nvSpPr>
            <p:spPr>
              <a:xfrm>
                <a:off x="4823687" y="2347625"/>
                <a:ext cx="594484" cy="331767"/>
              </a:xfrm>
              <a:custGeom>
                <a:avLst/>
                <a:gdLst>
                  <a:gd name="connsiteX0" fmla="*/ 0 w 594484"/>
                  <a:gd name="connsiteY0" fmla="*/ 309408 h 331767"/>
                  <a:gd name="connsiteX1" fmla="*/ 124876 w 594484"/>
                  <a:gd name="connsiteY1" fmla="*/ 198226 h 331767"/>
                  <a:gd name="connsiteX2" fmla="*/ 309251 w 594484"/>
                  <a:gd name="connsiteY2" fmla="*/ 60661 h 331767"/>
                  <a:gd name="connsiteX3" fmla="*/ 480937 w 594484"/>
                  <a:gd name="connsiteY3" fmla="*/ 157 h 331767"/>
                  <a:gd name="connsiteX4" fmla="*/ 590184 w 594484"/>
                  <a:gd name="connsiteY4" fmla="*/ 29403 h 331767"/>
                  <a:gd name="connsiteX5" fmla="*/ 431187 w 594484"/>
                  <a:gd name="connsiteY5" fmla="*/ 73272 h 331767"/>
                  <a:gd name="connsiteX6" fmla="*/ 232190 w 594484"/>
                  <a:gd name="connsiteY6" fmla="*/ 212772 h 331767"/>
                  <a:gd name="connsiteX7" fmla="*/ 97565 w 594484"/>
                  <a:gd name="connsiteY7" fmla="*/ 331768 h 331767"/>
                  <a:gd name="connsiteX8" fmla="*/ 0 w 594484"/>
                  <a:gd name="connsiteY8" fmla="*/ 309408 h 331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4484" h="331767">
                    <a:moveTo>
                      <a:pt x="0" y="309408"/>
                    </a:moveTo>
                    <a:cubicBezTo>
                      <a:pt x="0" y="309408"/>
                      <a:pt x="93619" y="221592"/>
                      <a:pt x="124876" y="198226"/>
                    </a:cubicBezTo>
                    <a:cubicBezTo>
                      <a:pt x="156134" y="174783"/>
                      <a:pt x="263370" y="85110"/>
                      <a:pt x="309251" y="60661"/>
                    </a:cubicBezTo>
                    <a:cubicBezTo>
                      <a:pt x="355132" y="36289"/>
                      <a:pt x="424379" y="-2783"/>
                      <a:pt x="480937" y="157"/>
                    </a:cubicBezTo>
                    <a:cubicBezTo>
                      <a:pt x="537495" y="3097"/>
                      <a:pt x="566818" y="15786"/>
                      <a:pt x="590184" y="29403"/>
                    </a:cubicBezTo>
                    <a:cubicBezTo>
                      <a:pt x="613627" y="43020"/>
                      <a:pt x="538501" y="13774"/>
                      <a:pt x="431187" y="73272"/>
                    </a:cubicBezTo>
                    <a:cubicBezTo>
                      <a:pt x="323874" y="132770"/>
                      <a:pt x="297568" y="160082"/>
                      <a:pt x="232190" y="212772"/>
                    </a:cubicBezTo>
                    <a:cubicBezTo>
                      <a:pt x="166811" y="265461"/>
                      <a:pt x="97565" y="331768"/>
                      <a:pt x="97565" y="331768"/>
                    </a:cubicBezTo>
                    <a:lnTo>
                      <a:pt x="0" y="309408"/>
                    </a:lnTo>
                    <a:close/>
                  </a:path>
                </a:pathLst>
              </a:custGeom>
              <a:solidFill>
                <a:srgbClr val="FF7351"/>
              </a:solidFill>
              <a:ln w="774" cap="flat">
                <a:noFill/>
                <a:prstDash val="solid"/>
                <a:miter/>
              </a:ln>
            </p:spPr>
            <p:txBody>
              <a:bodyPr rtlCol="0" anchor="ctr"/>
              <a:lstStyle/>
              <a:p>
                <a:endParaRPr lang="fr-BE"/>
              </a:p>
            </p:txBody>
          </p:sp>
          <p:grpSp>
            <p:nvGrpSpPr>
              <p:cNvPr id="40" name="Graphique 12">
                <a:extLst>
                  <a:ext uri="{FF2B5EF4-FFF2-40B4-BE49-F238E27FC236}">
                    <a16:creationId xmlns:a16="http://schemas.microsoft.com/office/drawing/2014/main" id="{6FD20174-FC4A-4DBE-BF77-32785DAB2F14}"/>
                  </a:ext>
                </a:extLst>
              </p:cNvPr>
              <p:cNvGrpSpPr/>
              <p:nvPr/>
            </p:nvGrpSpPr>
            <p:grpSpPr>
              <a:xfrm>
                <a:off x="4391248" y="3234986"/>
                <a:ext cx="358253" cy="128756"/>
                <a:chOff x="4391248" y="3234986"/>
                <a:chExt cx="358253" cy="128756"/>
              </a:xfrm>
            </p:grpSpPr>
            <p:grpSp>
              <p:nvGrpSpPr>
                <p:cNvPr id="41" name="Graphique 12">
                  <a:extLst>
                    <a:ext uri="{FF2B5EF4-FFF2-40B4-BE49-F238E27FC236}">
                      <a16:creationId xmlns:a16="http://schemas.microsoft.com/office/drawing/2014/main" id="{6FD20174-FC4A-4DBE-BF77-32785DAB2F14}"/>
                    </a:ext>
                  </a:extLst>
                </p:cNvPr>
                <p:cNvGrpSpPr/>
                <p:nvPr/>
              </p:nvGrpSpPr>
              <p:grpSpPr>
                <a:xfrm>
                  <a:off x="4391248" y="3234986"/>
                  <a:ext cx="358253" cy="128756"/>
                  <a:chOff x="4391248" y="3234986"/>
                  <a:chExt cx="358253" cy="128756"/>
                </a:xfrm>
                <a:solidFill>
                  <a:srgbClr val="000000"/>
                </a:solidFill>
              </p:grpSpPr>
              <p:sp>
                <p:nvSpPr>
                  <p:cNvPr id="42" name="Forme libre : forme 41">
                    <a:extLst>
                      <a:ext uri="{FF2B5EF4-FFF2-40B4-BE49-F238E27FC236}">
                        <a16:creationId xmlns:a16="http://schemas.microsoft.com/office/drawing/2014/main" id="{68F1AE0D-6D70-40FF-B1B1-17403ABAD8C1}"/>
                      </a:ext>
                    </a:extLst>
                  </p:cNvPr>
                  <p:cNvSpPr/>
                  <p:nvPr/>
                </p:nvSpPr>
                <p:spPr>
                  <a:xfrm>
                    <a:off x="4391248" y="3234986"/>
                    <a:ext cx="95657" cy="128756"/>
                  </a:xfrm>
                  <a:custGeom>
                    <a:avLst/>
                    <a:gdLst>
                      <a:gd name="connsiteX0" fmla="*/ 13 w 95657"/>
                      <a:gd name="connsiteY0" fmla="*/ 63527 h 128756"/>
                      <a:gd name="connsiteX1" fmla="*/ 48989 w 95657"/>
                      <a:gd name="connsiteY1" fmla="*/ 6 h 128756"/>
                      <a:gd name="connsiteX2" fmla="*/ 95644 w 95657"/>
                      <a:gd name="connsiteY2" fmla="*/ 65229 h 128756"/>
                      <a:gd name="connsiteX3" fmla="*/ 46668 w 95657"/>
                      <a:gd name="connsiteY3" fmla="*/ 128751 h 128756"/>
                      <a:gd name="connsiteX4" fmla="*/ 13 w 95657"/>
                      <a:gd name="connsiteY4" fmla="*/ 63527 h 128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57" h="128756">
                        <a:moveTo>
                          <a:pt x="13" y="63527"/>
                        </a:moveTo>
                        <a:cubicBezTo>
                          <a:pt x="632" y="27936"/>
                          <a:pt x="22528" y="-459"/>
                          <a:pt x="48989" y="6"/>
                        </a:cubicBezTo>
                        <a:cubicBezTo>
                          <a:pt x="75373" y="470"/>
                          <a:pt x="96263" y="29716"/>
                          <a:pt x="95644" y="65229"/>
                        </a:cubicBezTo>
                        <a:cubicBezTo>
                          <a:pt x="95025" y="100820"/>
                          <a:pt x="73051" y="129215"/>
                          <a:pt x="46668" y="128751"/>
                        </a:cubicBezTo>
                        <a:cubicBezTo>
                          <a:pt x="20285" y="128364"/>
                          <a:pt x="-606" y="99118"/>
                          <a:pt x="13" y="63527"/>
                        </a:cubicBezTo>
                        <a:close/>
                      </a:path>
                    </a:pathLst>
                  </a:custGeom>
                  <a:solidFill>
                    <a:srgbClr val="000000"/>
                  </a:solidFill>
                  <a:ln w="774" cap="flat">
                    <a:noFill/>
                    <a:prstDash val="solid"/>
                    <a:miter/>
                  </a:ln>
                </p:spPr>
                <p:txBody>
                  <a:bodyPr rtlCol="0" anchor="ctr"/>
                  <a:lstStyle/>
                  <a:p>
                    <a:endParaRPr lang="fr-BE"/>
                  </a:p>
                </p:txBody>
              </p:sp>
              <p:sp>
                <p:nvSpPr>
                  <p:cNvPr id="43" name="Forme libre : forme 42">
                    <a:extLst>
                      <a:ext uri="{FF2B5EF4-FFF2-40B4-BE49-F238E27FC236}">
                        <a16:creationId xmlns:a16="http://schemas.microsoft.com/office/drawing/2014/main" id="{7A861C0B-E472-4053-85AC-7D4A0B398F98}"/>
                      </a:ext>
                    </a:extLst>
                  </p:cNvPr>
                  <p:cNvSpPr/>
                  <p:nvPr/>
                </p:nvSpPr>
                <p:spPr>
                  <a:xfrm>
                    <a:off x="4653844" y="3234986"/>
                    <a:ext cx="95657" cy="128756"/>
                  </a:xfrm>
                  <a:custGeom>
                    <a:avLst/>
                    <a:gdLst>
                      <a:gd name="connsiteX0" fmla="*/ 95644 w 95657"/>
                      <a:gd name="connsiteY0" fmla="*/ 63527 h 128756"/>
                      <a:gd name="connsiteX1" fmla="*/ 46668 w 95657"/>
                      <a:gd name="connsiteY1" fmla="*/ 6 h 128756"/>
                      <a:gd name="connsiteX2" fmla="*/ 13 w 95657"/>
                      <a:gd name="connsiteY2" fmla="*/ 65229 h 128756"/>
                      <a:gd name="connsiteX3" fmla="*/ 48989 w 95657"/>
                      <a:gd name="connsiteY3" fmla="*/ 128751 h 128756"/>
                      <a:gd name="connsiteX4" fmla="*/ 95644 w 95657"/>
                      <a:gd name="connsiteY4" fmla="*/ 63527 h 128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57" h="128756">
                        <a:moveTo>
                          <a:pt x="95644" y="63527"/>
                        </a:moveTo>
                        <a:cubicBezTo>
                          <a:pt x="95025" y="27936"/>
                          <a:pt x="73129" y="-459"/>
                          <a:pt x="46668" y="6"/>
                        </a:cubicBezTo>
                        <a:cubicBezTo>
                          <a:pt x="20285" y="470"/>
                          <a:pt x="-606" y="29716"/>
                          <a:pt x="13" y="65229"/>
                        </a:cubicBezTo>
                        <a:cubicBezTo>
                          <a:pt x="632" y="100820"/>
                          <a:pt x="22606" y="129215"/>
                          <a:pt x="48989" y="128751"/>
                        </a:cubicBezTo>
                        <a:cubicBezTo>
                          <a:pt x="75450" y="128364"/>
                          <a:pt x="96263" y="99118"/>
                          <a:pt x="95644" y="63527"/>
                        </a:cubicBezTo>
                        <a:close/>
                      </a:path>
                    </a:pathLst>
                  </a:custGeom>
                  <a:solidFill>
                    <a:srgbClr val="000000"/>
                  </a:solidFill>
                  <a:ln w="774" cap="flat">
                    <a:noFill/>
                    <a:prstDash val="solid"/>
                    <a:miter/>
                  </a:ln>
                </p:spPr>
                <p:txBody>
                  <a:bodyPr rtlCol="0" anchor="ctr"/>
                  <a:lstStyle/>
                  <a:p>
                    <a:endParaRPr lang="fr-BE"/>
                  </a:p>
                </p:txBody>
              </p:sp>
            </p:grpSp>
            <p:sp>
              <p:nvSpPr>
                <p:cNvPr id="44" name="Forme libre : forme 43">
                  <a:extLst>
                    <a:ext uri="{FF2B5EF4-FFF2-40B4-BE49-F238E27FC236}">
                      <a16:creationId xmlns:a16="http://schemas.microsoft.com/office/drawing/2014/main" id="{D23EB30A-F94E-4253-B499-C849036587B6}"/>
                    </a:ext>
                  </a:extLst>
                </p:cNvPr>
                <p:cNvSpPr/>
                <p:nvPr/>
              </p:nvSpPr>
              <p:spPr>
                <a:xfrm>
                  <a:off x="4397570" y="3266404"/>
                  <a:ext cx="21854" cy="64063"/>
                </a:xfrm>
                <a:custGeom>
                  <a:avLst/>
                  <a:gdLst>
                    <a:gd name="connsiteX0" fmla="*/ 9011 w 21854"/>
                    <a:gd name="connsiteY0" fmla="*/ 64063 h 64063"/>
                    <a:gd name="connsiteX1" fmla="*/ 8547 w 21854"/>
                    <a:gd name="connsiteY1" fmla="*/ 0 h 64063"/>
                    <a:gd name="connsiteX2" fmla="*/ 21855 w 21854"/>
                    <a:gd name="connsiteY2" fmla="*/ 6035 h 64063"/>
                    <a:gd name="connsiteX3" fmla="*/ 9011 w 21854"/>
                    <a:gd name="connsiteY3" fmla="*/ 64063 h 64063"/>
                  </a:gdLst>
                  <a:ahLst/>
                  <a:cxnLst>
                    <a:cxn ang="0">
                      <a:pos x="connsiteX0" y="connsiteY0"/>
                    </a:cxn>
                    <a:cxn ang="0">
                      <a:pos x="connsiteX1" y="connsiteY1"/>
                    </a:cxn>
                    <a:cxn ang="0">
                      <a:pos x="connsiteX2" y="connsiteY2"/>
                    </a:cxn>
                    <a:cxn ang="0">
                      <a:pos x="connsiteX3" y="connsiteY3"/>
                    </a:cxn>
                  </a:cxnLst>
                  <a:rect l="l" t="t" r="r" b="b"/>
                  <a:pathLst>
                    <a:path w="21854" h="64063">
                      <a:moveTo>
                        <a:pt x="9011" y="64063"/>
                      </a:moveTo>
                      <a:cubicBezTo>
                        <a:pt x="9011" y="64063"/>
                        <a:pt x="-10951" y="45185"/>
                        <a:pt x="8547" y="0"/>
                      </a:cubicBezTo>
                      <a:lnTo>
                        <a:pt x="21855" y="6035"/>
                      </a:lnTo>
                      <a:cubicBezTo>
                        <a:pt x="21777" y="5958"/>
                        <a:pt x="4059" y="32032"/>
                        <a:pt x="9011" y="64063"/>
                      </a:cubicBezTo>
                      <a:close/>
                    </a:path>
                  </a:pathLst>
                </a:custGeom>
                <a:solidFill>
                  <a:srgbClr val="FFFFFF"/>
                </a:solidFill>
                <a:ln w="774" cap="flat">
                  <a:noFill/>
                  <a:prstDash val="solid"/>
                  <a:miter/>
                </a:ln>
              </p:spPr>
              <p:txBody>
                <a:bodyPr rtlCol="0" anchor="ctr"/>
                <a:lstStyle/>
                <a:p>
                  <a:endParaRPr lang="fr-BE"/>
                </a:p>
              </p:txBody>
            </p:sp>
            <p:sp>
              <p:nvSpPr>
                <p:cNvPr id="45" name="Forme libre : forme 44">
                  <a:extLst>
                    <a:ext uri="{FF2B5EF4-FFF2-40B4-BE49-F238E27FC236}">
                      <a16:creationId xmlns:a16="http://schemas.microsoft.com/office/drawing/2014/main" id="{88C6A274-8172-4C97-8285-0DA4B104700D}"/>
                    </a:ext>
                  </a:extLst>
                </p:cNvPr>
                <p:cNvSpPr/>
                <p:nvPr/>
              </p:nvSpPr>
              <p:spPr>
                <a:xfrm>
                  <a:off x="4660166" y="3267642"/>
                  <a:ext cx="21854" cy="64140"/>
                </a:xfrm>
                <a:custGeom>
                  <a:avLst/>
                  <a:gdLst>
                    <a:gd name="connsiteX0" fmla="*/ 9011 w 21854"/>
                    <a:gd name="connsiteY0" fmla="*/ 64140 h 64140"/>
                    <a:gd name="connsiteX1" fmla="*/ 8547 w 21854"/>
                    <a:gd name="connsiteY1" fmla="*/ 0 h 64140"/>
                    <a:gd name="connsiteX2" fmla="*/ 21855 w 21854"/>
                    <a:gd name="connsiteY2" fmla="*/ 6035 h 64140"/>
                    <a:gd name="connsiteX3" fmla="*/ 9011 w 21854"/>
                    <a:gd name="connsiteY3" fmla="*/ 64140 h 64140"/>
                  </a:gdLst>
                  <a:ahLst/>
                  <a:cxnLst>
                    <a:cxn ang="0">
                      <a:pos x="connsiteX0" y="connsiteY0"/>
                    </a:cxn>
                    <a:cxn ang="0">
                      <a:pos x="connsiteX1" y="connsiteY1"/>
                    </a:cxn>
                    <a:cxn ang="0">
                      <a:pos x="connsiteX2" y="connsiteY2"/>
                    </a:cxn>
                    <a:cxn ang="0">
                      <a:pos x="connsiteX3" y="connsiteY3"/>
                    </a:cxn>
                  </a:cxnLst>
                  <a:rect l="l" t="t" r="r" b="b"/>
                  <a:pathLst>
                    <a:path w="21854" h="64140">
                      <a:moveTo>
                        <a:pt x="9011" y="64140"/>
                      </a:moveTo>
                      <a:cubicBezTo>
                        <a:pt x="9011" y="64140"/>
                        <a:pt x="-10951" y="45262"/>
                        <a:pt x="8547" y="0"/>
                      </a:cubicBezTo>
                      <a:lnTo>
                        <a:pt x="21855" y="6035"/>
                      </a:lnTo>
                      <a:cubicBezTo>
                        <a:pt x="21777" y="6035"/>
                        <a:pt x="3982" y="32109"/>
                        <a:pt x="9011" y="64140"/>
                      </a:cubicBezTo>
                      <a:close/>
                    </a:path>
                  </a:pathLst>
                </a:custGeom>
                <a:solidFill>
                  <a:srgbClr val="FFFFFF"/>
                </a:solidFill>
                <a:ln w="774" cap="flat">
                  <a:noFill/>
                  <a:prstDash val="solid"/>
                  <a:miter/>
                </a:ln>
              </p:spPr>
              <p:txBody>
                <a:bodyPr rtlCol="0" anchor="ctr"/>
                <a:lstStyle/>
                <a:p>
                  <a:endParaRPr lang="fr-BE"/>
                </a:p>
              </p:txBody>
            </p:sp>
            <p:sp>
              <p:nvSpPr>
                <p:cNvPr id="46" name="Forme libre : forme 45">
                  <a:extLst>
                    <a:ext uri="{FF2B5EF4-FFF2-40B4-BE49-F238E27FC236}">
                      <a16:creationId xmlns:a16="http://schemas.microsoft.com/office/drawing/2014/main" id="{501378A2-7F25-48CC-BF19-C4369ECBBC03}"/>
                    </a:ext>
                  </a:extLst>
                </p:cNvPr>
                <p:cNvSpPr/>
                <p:nvPr/>
              </p:nvSpPr>
              <p:spPr>
                <a:xfrm>
                  <a:off x="4409444" y="3247294"/>
                  <a:ext cx="21973" cy="19187"/>
                </a:xfrm>
                <a:custGeom>
                  <a:avLst/>
                  <a:gdLst>
                    <a:gd name="connsiteX0" fmla="*/ 0 w 21973"/>
                    <a:gd name="connsiteY0" fmla="*/ 13385 h 19187"/>
                    <a:gd name="connsiteX1" fmla="*/ 13230 w 21973"/>
                    <a:gd name="connsiteY1" fmla="*/ 19188 h 19187"/>
                    <a:gd name="connsiteX2" fmla="*/ 21973 w 21973"/>
                    <a:gd name="connsiteY2" fmla="*/ 7350 h 19187"/>
                    <a:gd name="connsiteX3" fmla="*/ 12147 w 21973"/>
                    <a:gd name="connsiteY3" fmla="*/ 0 h 19187"/>
                    <a:gd name="connsiteX4" fmla="*/ 0 w 21973"/>
                    <a:gd name="connsiteY4" fmla="*/ 13385 h 19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73" h="19187">
                      <a:moveTo>
                        <a:pt x="0" y="13385"/>
                      </a:moveTo>
                      <a:lnTo>
                        <a:pt x="13230" y="19188"/>
                      </a:lnTo>
                      <a:cubicBezTo>
                        <a:pt x="13230" y="19188"/>
                        <a:pt x="15938" y="13849"/>
                        <a:pt x="21973" y="7350"/>
                      </a:cubicBezTo>
                      <a:lnTo>
                        <a:pt x="12147" y="0"/>
                      </a:lnTo>
                      <a:cubicBezTo>
                        <a:pt x="12147" y="0"/>
                        <a:pt x="4565" y="4797"/>
                        <a:pt x="0" y="13385"/>
                      </a:cubicBezTo>
                      <a:close/>
                    </a:path>
                  </a:pathLst>
                </a:custGeom>
                <a:solidFill>
                  <a:srgbClr val="FFFFFF"/>
                </a:solidFill>
                <a:ln w="774" cap="flat">
                  <a:noFill/>
                  <a:prstDash val="solid"/>
                  <a:miter/>
                </a:ln>
              </p:spPr>
              <p:txBody>
                <a:bodyPr rtlCol="0" anchor="ctr"/>
                <a:lstStyle/>
                <a:p>
                  <a:endParaRPr lang="fr-BE"/>
                </a:p>
              </p:txBody>
            </p:sp>
            <p:sp>
              <p:nvSpPr>
                <p:cNvPr id="47" name="Forme libre : forme 46">
                  <a:extLst>
                    <a:ext uri="{FF2B5EF4-FFF2-40B4-BE49-F238E27FC236}">
                      <a16:creationId xmlns:a16="http://schemas.microsoft.com/office/drawing/2014/main" id="{C506B6D4-0889-4E7D-807C-96177A7A0261}"/>
                    </a:ext>
                  </a:extLst>
                </p:cNvPr>
                <p:cNvSpPr/>
                <p:nvPr/>
              </p:nvSpPr>
              <p:spPr>
                <a:xfrm>
                  <a:off x="4671962" y="3248609"/>
                  <a:ext cx="21973" cy="19187"/>
                </a:xfrm>
                <a:custGeom>
                  <a:avLst/>
                  <a:gdLst>
                    <a:gd name="connsiteX0" fmla="*/ 0 w 21973"/>
                    <a:gd name="connsiteY0" fmla="*/ 13385 h 19187"/>
                    <a:gd name="connsiteX1" fmla="*/ 13230 w 21973"/>
                    <a:gd name="connsiteY1" fmla="*/ 19188 h 19187"/>
                    <a:gd name="connsiteX2" fmla="*/ 21973 w 21973"/>
                    <a:gd name="connsiteY2" fmla="*/ 7350 h 19187"/>
                    <a:gd name="connsiteX3" fmla="*/ 12225 w 21973"/>
                    <a:gd name="connsiteY3" fmla="*/ 0 h 19187"/>
                    <a:gd name="connsiteX4" fmla="*/ 0 w 21973"/>
                    <a:gd name="connsiteY4" fmla="*/ 13385 h 19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73" h="19187">
                      <a:moveTo>
                        <a:pt x="0" y="13385"/>
                      </a:moveTo>
                      <a:lnTo>
                        <a:pt x="13230" y="19188"/>
                      </a:lnTo>
                      <a:cubicBezTo>
                        <a:pt x="13230" y="19188"/>
                        <a:pt x="15861" y="13849"/>
                        <a:pt x="21973" y="7350"/>
                      </a:cubicBezTo>
                      <a:lnTo>
                        <a:pt x="12225" y="0"/>
                      </a:lnTo>
                      <a:cubicBezTo>
                        <a:pt x="12225" y="0"/>
                        <a:pt x="4642" y="4797"/>
                        <a:pt x="0" y="13385"/>
                      </a:cubicBezTo>
                      <a:close/>
                    </a:path>
                  </a:pathLst>
                </a:custGeom>
                <a:solidFill>
                  <a:srgbClr val="FFFFFF"/>
                </a:solidFill>
                <a:ln w="774" cap="flat">
                  <a:noFill/>
                  <a:prstDash val="solid"/>
                  <a:miter/>
                </a:ln>
              </p:spPr>
              <p:txBody>
                <a:bodyPr rtlCol="0" anchor="ctr"/>
                <a:lstStyle/>
                <a:p>
                  <a:endParaRPr lang="fr-BE"/>
                </a:p>
              </p:txBody>
            </p:sp>
          </p:grpSp>
        </p:grpSp>
        <p:grpSp>
          <p:nvGrpSpPr>
            <p:cNvPr id="48" name="Graphique 12">
              <a:extLst>
                <a:ext uri="{FF2B5EF4-FFF2-40B4-BE49-F238E27FC236}">
                  <a16:creationId xmlns:a16="http://schemas.microsoft.com/office/drawing/2014/main" id="{6FD20174-FC4A-4DBE-BF77-32785DAB2F14}"/>
                </a:ext>
              </a:extLst>
            </p:cNvPr>
            <p:cNvGrpSpPr/>
            <p:nvPr/>
          </p:nvGrpSpPr>
          <p:grpSpPr>
            <a:xfrm>
              <a:off x="3386215" y="3259286"/>
              <a:ext cx="2371955" cy="1289388"/>
              <a:chOff x="3386215" y="3259286"/>
              <a:chExt cx="2371955" cy="1289388"/>
            </a:xfrm>
          </p:grpSpPr>
          <p:sp>
            <p:nvSpPr>
              <p:cNvPr id="49" name="Forme libre : forme 48">
                <a:extLst>
                  <a:ext uri="{FF2B5EF4-FFF2-40B4-BE49-F238E27FC236}">
                    <a16:creationId xmlns:a16="http://schemas.microsoft.com/office/drawing/2014/main" id="{0A3A7789-1551-401B-B519-52C6946C5A9E}"/>
                  </a:ext>
                </a:extLst>
              </p:cNvPr>
              <p:cNvSpPr/>
              <p:nvPr/>
            </p:nvSpPr>
            <p:spPr>
              <a:xfrm>
                <a:off x="3386215" y="3259286"/>
                <a:ext cx="2371955" cy="1289388"/>
              </a:xfrm>
              <a:custGeom>
                <a:avLst/>
                <a:gdLst>
                  <a:gd name="connsiteX0" fmla="*/ 41858 w 2371955"/>
                  <a:gd name="connsiteY0" fmla="*/ 0 h 1289388"/>
                  <a:gd name="connsiteX1" fmla="*/ 36287 w 2371955"/>
                  <a:gd name="connsiteY1" fmla="*/ 20503 h 1289388"/>
                  <a:gd name="connsiteX2" fmla="*/ 229404 w 2371955"/>
                  <a:gd name="connsiteY2" fmla="*/ 147237 h 1289388"/>
                  <a:gd name="connsiteX3" fmla="*/ 161086 w 2371955"/>
                  <a:gd name="connsiteY3" fmla="*/ 625620 h 1289388"/>
                  <a:gd name="connsiteX4" fmla="*/ 0 w 2371955"/>
                  <a:gd name="connsiteY4" fmla="*/ 441942 h 1289388"/>
                  <a:gd name="connsiteX5" fmla="*/ 3482 w 2371955"/>
                  <a:gd name="connsiteY5" fmla="*/ 477687 h 1289388"/>
                  <a:gd name="connsiteX6" fmla="*/ 157295 w 2371955"/>
                  <a:gd name="connsiteY6" fmla="*/ 652390 h 1289388"/>
                  <a:gd name="connsiteX7" fmla="*/ 157140 w 2371955"/>
                  <a:gd name="connsiteY7" fmla="*/ 653319 h 1289388"/>
                  <a:gd name="connsiteX8" fmla="*/ 1204276 w 2371955"/>
                  <a:gd name="connsiteY8" fmla="*/ 1288068 h 1289388"/>
                  <a:gd name="connsiteX9" fmla="*/ 2213732 w 2371955"/>
                  <a:gd name="connsiteY9" fmla="*/ 648599 h 1289388"/>
                  <a:gd name="connsiteX10" fmla="*/ 2368474 w 2371955"/>
                  <a:gd name="connsiteY10" fmla="*/ 472813 h 1289388"/>
                  <a:gd name="connsiteX11" fmla="*/ 2371956 w 2371955"/>
                  <a:gd name="connsiteY11" fmla="*/ 436990 h 1289388"/>
                  <a:gd name="connsiteX12" fmla="*/ 2210483 w 2371955"/>
                  <a:gd name="connsiteY12" fmla="*/ 621210 h 1289388"/>
                  <a:gd name="connsiteX13" fmla="*/ 2140849 w 2371955"/>
                  <a:gd name="connsiteY13" fmla="*/ 150718 h 1289388"/>
                  <a:gd name="connsiteX14" fmla="*/ 2335823 w 2371955"/>
                  <a:gd name="connsiteY14" fmla="*/ 23521 h 1289388"/>
                  <a:gd name="connsiteX15" fmla="*/ 2330253 w 2371955"/>
                  <a:gd name="connsiteY15" fmla="*/ 2863 h 1289388"/>
                  <a:gd name="connsiteX16" fmla="*/ 2137599 w 2371955"/>
                  <a:gd name="connsiteY16" fmla="*/ 128358 h 1289388"/>
                  <a:gd name="connsiteX17" fmla="*/ 2137522 w 2371955"/>
                  <a:gd name="connsiteY17" fmla="*/ 128126 h 1289388"/>
                  <a:gd name="connsiteX18" fmla="*/ 232731 w 2371955"/>
                  <a:gd name="connsiteY18" fmla="*/ 124954 h 1289388"/>
                  <a:gd name="connsiteX19" fmla="*/ 232731 w 2371955"/>
                  <a:gd name="connsiteY19" fmla="*/ 125031 h 1289388"/>
                  <a:gd name="connsiteX20" fmla="*/ 41858 w 2371955"/>
                  <a:gd name="connsiteY20" fmla="*/ 0 h 128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71955" h="1289388">
                    <a:moveTo>
                      <a:pt x="41858" y="0"/>
                    </a:moveTo>
                    <a:lnTo>
                      <a:pt x="36287" y="20503"/>
                    </a:lnTo>
                    <a:lnTo>
                      <a:pt x="229404" y="147237"/>
                    </a:lnTo>
                    <a:lnTo>
                      <a:pt x="161086" y="625620"/>
                    </a:lnTo>
                    <a:cubicBezTo>
                      <a:pt x="151879" y="614711"/>
                      <a:pt x="60581" y="506546"/>
                      <a:pt x="0" y="441942"/>
                    </a:cubicBezTo>
                    <a:lnTo>
                      <a:pt x="3482" y="477687"/>
                    </a:lnTo>
                    <a:lnTo>
                      <a:pt x="157295" y="652390"/>
                    </a:lnTo>
                    <a:lnTo>
                      <a:pt x="157140" y="653319"/>
                    </a:lnTo>
                    <a:cubicBezTo>
                      <a:pt x="451613" y="994601"/>
                      <a:pt x="589256" y="1253019"/>
                      <a:pt x="1204276" y="1288068"/>
                    </a:cubicBezTo>
                    <a:cubicBezTo>
                      <a:pt x="1816511" y="1322963"/>
                      <a:pt x="2210251" y="654479"/>
                      <a:pt x="2213732" y="648599"/>
                    </a:cubicBezTo>
                    <a:lnTo>
                      <a:pt x="2368474" y="472813"/>
                    </a:lnTo>
                    <a:lnTo>
                      <a:pt x="2371956" y="436990"/>
                    </a:lnTo>
                    <a:cubicBezTo>
                      <a:pt x="2311142" y="501827"/>
                      <a:pt x="2219148" y="610920"/>
                      <a:pt x="2210483" y="621210"/>
                    </a:cubicBezTo>
                    <a:lnTo>
                      <a:pt x="2140849" y="150718"/>
                    </a:lnTo>
                    <a:lnTo>
                      <a:pt x="2335823" y="23521"/>
                    </a:lnTo>
                    <a:lnTo>
                      <a:pt x="2330253" y="2863"/>
                    </a:lnTo>
                    <a:cubicBezTo>
                      <a:pt x="2251025" y="50987"/>
                      <a:pt x="2138528" y="127739"/>
                      <a:pt x="2137599" y="128358"/>
                    </a:cubicBezTo>
                    <a:lnTo>
                      <a:pt x="2137522" y="128126"/>
                    </a:lnTo>
                    <a:cubicBezTo>
                      <a:pt x="1139749" y="572621"/>
                      <a:pt x="232731" y="124954"/>
                      <a:pt x="232731" y="124954"/>
                    </a:cubicBezTo>
                    <a:lnTo>
                      <a:pt x="232731" y="125031"/>
                    </a:lnTo>
                    <a:cubicBezTo>
                      <a:pt x="231571" y="124335"/>
                      <a:pt x="120234" y="47970"/>
                      <a:pt x="41858" y="0"/>
                    </a:cubicBezTo>
                    <a:close/>
                  </a:path>
                </a:pathLst>
              </a:custGeom>
              <a:solidFill>
                <a:srgbClr val="CAF7FF"/>
              </a:solidFill>
              <a:ln w="774" cap="flat">
                <a:noFill/>
                <a:prstDash val="solid"/>
                <a:miter/>
              </a:ln>
            </p:spPr>
            <p:txBody>
              <a:bodyPr rtlCol="0" anchor="ctr"/>
              <a:lstStyle/>
              <a:p>
                <a:endParaRPr lang="fr-BE"/>
              </a:p>
            </p:txBody>
          </p:sp>
          <p:grpSp>
            <p:nvGrpSpPr>
              <p:cNvPr id="50" name="Graphique 12">
                <a:extLst>
                  <a:ext uri="{FF2B5EF4-FFF2-40B4-BE49-F238E27FC236}">
                    <a16:creationId xmlns:a16="http://schemas.microsoft.com/office/drawing/2014/main" id="{6FD20174-FC4A-4DBE-BF77-32785DAB2F14}"/>
                  </a:ext>
                </a:extLst>
              </p:cNvPr>
              <p:cNvGrpSpPr/>
              <p:nvPr/>
            </p:nvGrpSpPr>
            <p:grpSpPr>
              <a:xfrm>
                <a:off x="4091795" y="3570858"/>
                <a:ext cx="964427" cy="885331"/>
                <a:chOff x="4091795" y="3570858"/>
                <a:chExt cx="964427" cy="885331"/>
              </a:xfrm>
              <a:solidFill>
                <a:srgbClr val="9BEBF8"/>
              </a:solidFill>
            </p:grpSpPr>
            <p:sp>
              <p:nvSpPr>
                <p:cNvPr id="51" name="Forme libre : forme 50">
                  <a:extLst>
                    <a:ext uri="{FF2B5EF4-FFF2-40B4-BE49-F238E27FC236}">
                      <a16:creationId xmlns:a16="http://schemas.microsoft.com/office/drawing/2014/main" id="{516C6903-88F3-44C5-B58B-DACF5717B739}"/>
                    </a:ext>
                  </a:extLst>
                </p:cNvPr>
                <p:cNvSpPr/>
                <p:nvPr/>
              </p:nvSpPr>
              <p:spPr>
                <a:xfrm>
                  <a:off x="4103906" y="3570858"/>
                  <a:ext cx="206734" cy="300894"/>
                </a:xfrm>
                <a:custGeom>
                  <a:avLst/>
                  <a:gdLst>
                    <a:gd name="connsiteX0" fmla="*/ 206735 w 206734"/>
                    <a:gd name="connsiteY0" fmla="*/ 0 h 300894"/>
                    <a:gd name="connsiteX1" fmla="*/ 0 w 206734"/>
                    <a:gd name="connsiteY1" fmla="*/ 296640 h 300894"/>
                    <a:gd name="connsiteX2" fmla="*/ 20039 w 206734"/>
                    <a:gd name="connsiteY2" fmla="*/ 299812 h 300894"/>
                    <a:gd name="connsiteX3" fmla="*/ 25997 w 206734"/>
                    <a:gd name="connsiteY3" fmla="*/ 300895 h 300894"/>
                    <a:gd name="connsiteX4" fmla="*/ 28318 w 206734"/>
                    <a:gd name="connsiteY4" fmla="*/ 284570 h 300894"/>
                    <a:gd name="connsiteX5" fmla="*/ 206735 w 206734"/>
                    <a:gd name="connsiteY5" fmla="*/ 0 h 30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6734" h="300894">
                      <a:moveTo>
                        <a:pt x="206735" y="0"/>
                      </a:moveTo>
                      <a:cubicBezTo>
                        <a:pt x="206735" y="0"/>
                        <a:pt x="45958" y="86655"/>
                        <a:pt x="0" y="296640"/>
                      </a:cubicBezTo>
                      <a:cubicBezTo>
                        <a:pt x="6654" y="297723"/>
                        <a:pt x="11992" y="298419"/>
                        <a:pt x="20039" y="299812"/>
                      </a:cubicBezTo>
                      <a:cubicBezTo>
                        <a:pt x="21664" y="300121"/>
                        <a:pt x="23056" y="300353"/>
                        <a:pt x="25997" y="300895"/>
                      </a:cubicBezTo>
                      <a:cubicBezTo>
                        <a:pt x="26770" y="295479"/>
                        <a:pt x="27467" y="290140"/>
                        <a:pt x="28318" y="284570"/>
                      </a:cubicBezTo>
                      <a:cubicBezTo>
                        <a:pt x="42399" y="193736"/>
                        <a:pt x="143832" y="74044"/>
                        <a:pt x="206735" y="0"/>
                      </a:cubicBezTo>
                      <a:close/>
                    </a:path>
                  </a:pathLst>
                </a:custGeom>
                <a:solidFill>
                  <a:srgbClr val="9BEBF8"/>
                </a:solidFill>
                <a:ln w="774" cap="flat">
                  <a:noFill/>
                  <a:prstDash val="solid"/>
                  <a:miter/>
                </a:ln>
              </p:spPr>
              <p:txBody>
                <a:bodyPr rtlCol="0" anchor="ctr"/>
                <a:lstStyle/>
                <a:p>
                  <a:endParaRPr lang="fr-BE"/>
                </a:p>
              </p:txBody>
            </p:sp>
            <p:sp>
              <p:nvSpPr>
                <p:cNvPr id="52" name="Forme libre : forme 51">
                  <a:extLst>
                    <a:ext uri="{FF2B5EF4-FFF2-40B4-BE49-F238E27FC236}">
                      <a16:creationId xmlns:a16="http://schemas.microsoft.com/office/drawing/2014/main" id="{B8741227-C47E-49EB-8764-FA1EC95C22B1}"/>
                    </a:ext>
                  </a:extLst>
                </p:cNvPr>
                <p:cNvSpPr/>
                <p:nvPr/>
              </p:nvSpPr>
              <p:spPr>
                <a:xfrm>
                  <a:off x="4840089" y="3571632"/>
                  <a:ext cx="216132" cy="442019"/>
                </a:xfrm>
                <a:custGeom>
                  <a:avLst/>
                  <a:gdLst>
                    <a:gd name="connsiteX0" fmla="*/ 0 w 216132"/>
                    <a:gd name="connsiteY0" fmla="*/ 0 h 442019"/>
                    <a:gd name="connsiteX1" fmla="*/ 173465 w 216132"/>
                    <a:gd name="connsiteY1" fmla="*/ 261900 h 442019"/>
                    <a:gd name="connsiteX2" fmla="*/ 196444 w 216132"/>
                    <a:gd name="connsiteY2" fmla="*/ 442019 h 442019"/>
                    <a:gd name="connsiteX3" fmla="*/ 215632 w 216132"/>
                    <a:gd name="connsiteY3" fmla="*/ 440008 h 442019"/>
                    <a:gd name="connsiteX4" fmla="*/ 0 w 216132"/>
                    <a:gd name="connsiteY4" fmla="*/ 0 h 442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132" h="442019">
                      <a:moveTo>
                        <a:pt x="0" y="0"/>
                      </a:moveTo>
                      <a:cubicBezTo>
                        <a:pt x="0" y="0"/>
                        <a:pt x="133155" y="101743"/>
                        <a:pt x="173465" y="261900"/>
                      </a:cubicBezTo>
                      <a:cubicBezTo>
                        <a:pt x="196212" y="352346"/>
                        <a:pt x="199075" y="403566"/>
                        <a:pt x="196444" y="442019"/>
                      </a:cubicBezTo>
                      <a:cubicBezTo>
                        <a:pt x="202711" y="441478"/>
                        <a:pt x="209133" y="440859"/>
                        <a:pt x="215632" y="440008"/>
                      </a:cubicBezTo>
                      <a:cubicBezTo>
                        <a:pt x="224375" y="248438"/>
                        <a:pt x="117139" y="51684"/>
                        <a:pt x="0" y="0"/>
                      </a:cubicBezTo>
                      <a:close/>
                    </a:path>
                  </a:pathLst>
                </a:custGeom>
                <a:solidFill>
                  <a:srgbClr val="9BEBF8"/>
                </a:solidFill>
                <a:ln w="774" cap="flat">
                  <a:noFill/>
                  <a:prstDash val="solid"/>
                  <a:miter/>
                </a:ln>
              </p:spPr>
              <p:txBody>
                <a:bodyPr rtlCol="0" anchor="ctr"/>
                <a:lstStyle/>
                <a:p>
                  <a:endParaRPr lang="fr-BE"/>
                </a:p>
              </p:txBody>
            </p:sp>
            <p:sp>
              <p:nvSpPr>
                <p:cNvPr id="53" name="Forme libre : forme 52">
                  <a:extLst>
                    <a:ext uri="{FF2B5EF4-FFF2-40B4-BE49-F238E27FC236}">
                      <a16:creationId xmlns:a16="http://schemas.microsoft.com/office/drawing/2014/main" id="{A47C0055-168A-4865-B0BA-7D20F0D66BCE}"/>
                    </a:ext>
                  </a:extLst>
                </p:cNvPr>
                <p:cNvSpPr/>
                <p:nvPr/>
              </p:nvSpPr>
              <p:spPr>
                <a:xfrm>
                  <a:off x="4091795" y="3923824"/>
                  <a:ext cx="61938" cy="254859"/>
                </a:xfrm>
                <a:custGeom>
                  <a:avLst/>
                  <a:gdLst>
                    <a:gd name="connsiteX0" fmla="*/ 3137 w 61938"/>
                    <a:gd name="connsiteY0" fmla="*/ 0 h 254859"/>
                    <a:gd name="connsiteX1" fmla="*/ 1667 w 61938"/>
                    <a:gd name="connsiteY1" fmla="*/ 104915 h 254859"/>
                    <a:gd name="connsiteX2" fmla="*/ 37876 w 61938"/>
                    <a:gd name="connsiteY2" fmla="*/ 254859 h 254859"/>
                    <a:gd name="connsiteX3" fmla="*/ 61939 w 61938"/>
                    <a:gd name="connsiteY3" fmla="*/ 234047 h 254859"/>
                    <a:gd name="connsiteX4" fmla="*/ 31841 w 61938"/>
                    <a:gd name="connsiteY4" fmla="*/ 4642 h 254859"/>
                    <a:gd name="connsiteX5" fmla="*/ 28901 w 61938"/>
                    <a:gd name="connsiteY5" fmla="*/ 4178 h 254859"/>
                    <a:gd name="connsiteX6" fmla="*/ 22480 w 61938"/>
                    <a:gd name="connsiteY6" fmla="*/ 3095 h 254859"/>
                    <a:gd name="connsiteX7" fmla="*/ 3137 w 61938"/>
                    <a:gd name="connsiteY7" fmla="*/ 0 h 25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38" h="254859">
                      <a:moveTo>
                        <a:pt x="3137" y="0"/>
                      </a:moveTo>
                      <a:cubicBezTo>
                        <a:pt x="-267" y="32496"/>
                        <a:pt x="-1119" y="67313"/>
                        <a:pt x="1667" y="104915"/>
                      </a:cubicBezTo>
                      <a:cubicBezTo>
                        <a:pt x="5922" y="161705"/>
                        <a:pt x="18920" y="211299"/>
                        <a:pt x="37876" y="254859"/>
                      </a:cubicBezTo>
                      <a:cubicBezTo>
                        <a:pt x="46078" y="248979"/>
                        <a:pt x="53892" y="242170"/>
                        <a:pt x="61939" y="234047"/>
                      </a:cubicBezTo>
                      <a:cubicBezTo>
                        <a:pt x="34627" y="167895"/>
                        <a:pt x="24414" y="96946"/>
                        <a:pt x="31841" y="4642"/>
                      </a:cubicBezTo>
                      <a:cubicBezTo>
                        <a:pt x="30681" y="4410"/>
                        <a:pt x="30139" y="4410"/>
                        <a:pt x="28901" y="4178"/>
                      </a:cubicBezTo>
                      <a:cubicBezTo>
                        <a:pt x="25420" y="3559"/>
                        <a:pt x="24259" y="3327"/>
                        <a:pt x="22480" y="3095"/>
                      </a:cubicBezTo>
                      <a:cubicBezTo>
                        <a:pt x="14588" y="1702"/>
                        <a:pt x="9559" y="1006"/>
                        <a:pt x="3137" y="0"/>
                      </a:cubicBezTo>
                      <a:close/>
                    </a:path>
                  </a:pathLst>
                </a:custGeom>
                <a:solidFill>
                  <a:srgbClr val="9BEBF8"/>
                </a:solidFill>
                <a:ln w="774" cap="flat">
                  <a:noFill/>
                  <a:prstDash val="solid"/>
                  <a:miter/>
                </a:ln>
              </p:spPr>
              <p:txBody>
                <a:bodyPr rtlCol="0" anchor="ctr"/>
                <a:lstStyle/>
                <a:p>
                  <a:endParaRPr lang="fr-BE"/>
                </a:p>
              </p:txBody>
            </p:sp>
            <p:sp>
              <p:nvSpPr>
                <p:cNvPr id="123" name="Forme libre : forme 122">
                  <a:extLst>
                    <a:ext uri="{FF2B5EF4-FFF2-40B4-BE49-F238E27FC236}">
                      <a16:creationId xmlns:a16="http://schemas.microsoft.com/office/drawing/2014/main" id="{6677D9EF-D08B-4BD4-97BD-61573000FED2}"/>
                    </a:ext>
                  </a:extLst>
                </p:cNvPr>
                <p:cNvSpPr/>
                <p:nvPr/>
              </p:nvSpPr>
              <p:spPr>
                <a:xfrm>
                  <a:off x="4843571" y="4069900"/>
                  <a:ext cx="205883" cy="290449"/>
                </a:xfrm>
                <a:custGeom>
                  <a:avLst/>
                  <a:gdLst>
                    <a:gd name="connsiteX0" fmla="*/ 205884 w 205883"/>
                    <a:gd name="connsiteY0" fmla="*/ 0 h 290449"/>
                    <a:gd name="connsiteX1" fmla="*/ 190100 w 205883"/>
                    <a:gd name="connsiteY1" fmla="*/ 1393 h 290449"/>
                    <a:gd name="connsiteX2" fmla="*/ 185690 w 205883"/>
                    <a:gd name="connsiteY2" fmla="*/ 1779 h 290449"/>
                    <a:gd name="connsiteX3" fmla="*/ 183214 w 205883"/>
                    <a:gd name="connsiteY3" fmla="*/ 21509 h 290449"/>
                    <a:gd name="connsiteX4" fmla="*/ 78377 w 205883"/>
                    <a:gd name="connsiteY4" fmla="*/ 205497 h 290449"/>
                    <a:gd name="connsiteX5" fmla="*/ 0 w 205883"/>
                    <a:gd name="connsiteY5" fmla="*/ 278303 h 290449"/>
                    <a:gd name="connsiteX6" fmla="*/ 9362 w 205883"/>
                    <a:gd name="connsiteY6" fmla="*/ 285962 h 290449"/>
                    <a:gd name="connsiteX7" fmla="*/ 12844 w 205883"/>
                    <a:gd name="connsiteY7" fmla="*/ 288670 h 290449"/>
                    <a:gd name="connsiteX8" fmla="*/ 14933 w 205883"/>
                    <a:gd name="connsiteY8" fmla="*/ 290450 h 290449"/>
                    <a:gd name="connsiteX9" fmla="*/ 133078 w 205883"/>
                    <a:gd name="connsiteY9" fmla="*/ 167972 h 290449"/>
                    <a:gd name="connsiteX10" fmla="*/ 205884 w 205883"/>
                    <a:gd name="connsiteY10" fmla="*/ 0 h 29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883" h="290449">
                      <a:moveTo>
                        <a:pt x="205884" y="0"/>
                      </a:moveTo>
                      <a:cubicBezTo>
                        <a:pt x="200545" y="542"/>
                        <a:pt x="195284" y="1006"/>
                        <a:pt x="190100" y="1393"/>
                      </a:cubicBezTo>
                      <a:cubicBezTo>
                        <a:pt x="189249" y="1470"/>
                        <a:pt x="188862" y="1470"/>
                        <a:pt x="185690" y="1779"/>
                      </a:cubicBezTo>
                      <a:cubicBezTo>
                        <a:pt x="184761" y="8201"/>
                        <a:pt x="183910" y="14778"/>
                        <a:pt x="183214" y="21509"/>
                      </a:cubicBezTo>
                      <a:cubicBezTo>
                        <a:pt x="177721" y="80620"/>
                        <a:pt x="126269" y="151028"/>
                        <a:pt x="78377" y="205497"/>
                      </a:cubicBezTo>
                      <a:cubicBezTo>
                        <a:pt x="58492" y="228089"/>
                        <a:pt x="31258" y="254008"/>
                        <a:pt x="0" y="278303"/>
                      </a:cubicBezTo>
                      <a:cubicBezTo>
                        <a:pt x="3404" y="281011"/>
                        <a:pt x="5339" y="282790"/>
                        <a:pt x="9362" y="285962"/>
                      </a:cubicBezTo>
                      <a:cubicBezTo>
                        <a:pt x="9903" y="286349"/>
                        <a:pt x="12225" y="288129"/>
                        <a:pt x="12844" y="288670"/>
                      </a:cubicBezTo>
                      <a:cubicBezTo>
                        <a:pt x="13772" y="289367"/>
                        <a:pt x="14081" y="289754"/>
                        <a:pt x="14933" y="290450"/>
                      </a:cubicBezTo>
                      <a:cubicBezTo>
                        <a:pt x="53386" y="259966"/>
                        <a:pt x="92922" y="220197"/>
                        <a:pt x="133078" y="167972"/>
                      </a:cubicBezTo>
                      <a:cubicBezTo>
                        <a:pt x="172227" y="117062"/>
                        <a:pt x="195284" y="59498"/>
                        <a:pt x="205884" y="0"/>
                      </a:cubicBezTo>
                      <a:close/>
                    </a:path>
                  </a:pathLst>
                </a:custGeom>
                <a:solidFill>
                  <a:srgbClr val="9BEBF8"/>
                </a:solidFill>
                <a:ln w="774" cap="flat">
                  <a:noFill/>
                  <a:prstDash val="solid"/>
                  <a:miter/>
                </a:ln>
              </p:spPr>
              <p:txBody>
                <a:bodyPr rtlCol="0" anchor="ctr"/>
                <a:lstStyle/>
                <a:p>
                  <a:endParaRPr lang="fr-BE"/>
                </a:p>
              </p:txBody>
            </p:sp>
            <p:sp>
              <p:nvSpPr>
                <p:cNvPr id="124" name="Forme libre : forme 123">
                  <a:extLst>
                    <a:ext uri="{FF2B5EF4-FFF2-40B4-BE49-F238E27FC236}">
                      <a16:creationId xmlns:a16="http://schemas.microsoft.com/office/drawing/2014/main" id="{2799C33A-D931-45CA-ABE6-C35D8AB1822D}"/>
                    </a:ext>
                  </a:extLst>
                </p:cNvPr>
                <p:cNvSpPr/>
                <p:nvPr/>
              </p:nvSpPr>
              <p:spPr>
                <a:xfrm>
                  <a:off x="4156209" y="4211488"/>
                  <a:ext cx="81858" cy="101974"/>
                </a:xfrm>
                <a:custGeom>
                  <a:avLst/>
                  <a:gdLst>
                    <a:gd name="connsiteX0" fmla="*/ 23675 w 81858"/>
                    <a:gd name="connsiteY0" fmla="*/ 0 h 101974"/>
                    <a:gd name="connsiteX1" fmla="*/ 0 w 81858"/>
                    <a:gd name="connsiteY1" fmla="*/ 18337 h 101974"/>
                    <a:gd name="connsiteX2" fmla="*/ 67313 w 81858"/>
                    <a:gd name="connsiteY2" fmla="*/ 101975 h 101974"/>
                    <a:gd name="connsiteX3" fmla="*/ 81704 w 81858"/>
                    <a:gd name="connsiteY3" fmla="*/ 83406 h 101974"/>
                    <a:gd name="connsiteX4" fmla="*/ 81858 w 81858"/>
                    <a:gd name="connsiteY4" fmla="*/ 83174 h 101974"/>
                    <a:gd name="connsiteX5" fmla="*/ 23675 w 81858"/>
                    <a:gd name="connsiteY5" fmla="*/ 0 h 10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858" h="101974">
                      <a:moveTo>
                        <a:pt x="23675" y="0"/>
                      </a:moveTo>
                      <a:cubicBezTo>
                        <a:pt x="16016" y="6654"/>
                        <a:pt x="8279" y="12843"/>
                        <a:pt x="0" y="18337"/>
                      </a:cubicBezTo>
                      <a:cubicBezTo>
                        <a:pt x="19497" y="50136"/>
                        <a:pt x="42477" y="77835"/>
                        <a:pt x="67313" y="101975"/>
                      </a:cubicBezTo>
                      <a:cubicBezTo>
                        <a:pt x="71413" y="97255"/>
                        <a:pt x="75901" y="91452"/>
                        <a:pt x="81704" y="83406"/>
                      </a:cubicBezTo>
                      <a:cubicBezTo>
                        <a:pt x="81704" y="83406"/>
                        <a:pt x="81858" y="83251"/>
                        <a:pt x="81858" y="83174"/>
                      </a:cubicBezTo>
                      <a:cubicBezTo>
                        <a:pt x="61046" y="60272"/>
                        <a:pt x="42631" y="33424"/>
                        <a:pt x="23675" y="0"/>
                      </a:cubicBezTo>
                      <a:close/>
                    </a:path>
                  </a:pathLst>
                </a:custGeom>
                <a:solidFill>
                  <a:srgbClr val="9BEBF8"/>
                </a:solidFill>
                <a:ln w="774" cap="flat">
                  <a:noFill/>
                  <a:prstDash val="solid"/>
                  <a:miter/>
                </a:ln>
              </p:spPr>
              <p:txBody>
                <a:bodyPr rtlCol="0" anchor="ctr"/>
                <a:lstStyle/>
                <a:p>
                  <a:endParaRPr lang="fr-BE"/>
                </a:p>
              </p:txBody>
            </p:sp>
            <p:sp>
              <p:nvSpPr>
                <p:cNvPr id="125" name="Forme libre : forme 124">
                  <a:extLst>
                    <a:ext uri="{FF2B5EF4-FFF2-40B4-BE49-F238E27FC236}">
                      <a16:creationId xmlns:a16="http://schemas.microsoft.com/office/drawing/2014/main" id="{0EE94BC4-E7F8-4A2B-9C10-C5E1FE9D42E6}"/>
                    </a:ext>
                  </a:extLst>
                </p:cNvPr>
                <p:cNvSpPr/>
                <p:nvPr/>
              </p:nvSpPr>
              <p:spPr>
                <a:xfrm>
                  <a:off x="4267004" y="4333270"/>
                  <a:ext cx="542910" cy="122919"/>
                </a:xfrm>
                <a:custGeom>
                  <a:avLst/>
                  <a:gdLst>
                    <a:gd name="connsiteX0" fmla="*/ 13540 w 542910"/>
                    <a:gd name="connsiteY0" fmla="*/ 0 h 122919"/>
                    <a:gd name="connsiteX1" fmla="*/ 0 w 542910"/>
                    <a:gd name="connsiteY1" fmla="*/ 17176 h 122919"/>
                    <a:gd name="connsiteX2" fmla="*/ 266542 w 542910"/>
                    <a:gd name="connsiteY2" fmla="*/ 121704 h 122919"/>
                    <a:gd name="connsiteX3" fmla="*/ 542911 w 542910"/>
                    <a:gd name="connsiteY3" fmla="*/ 61123 h 122919"/>
                    <a:gd name="connsiteX4" fmla="*/ 527823 w 542910"/>
                    <a:gd name="connsiteY4" fmla="*/ 48898 h 122919"/>
                    <a:gd name="connsiteX5" fmla="*/ 427241 w 542910"/>
                    <a:gd name="connsiteY5" fmla="*/ 92303 h 122919"/>
                    <a:gd name="connsiteX6" fmla="*/ 128513 w 542910"/>
                    <a:gd name="connsiteY6" fmla="*/ 60968 h 122919"/>
                    <a:gd name="connsiteX7" fmla="*/ 13540 w 542910"/>
                    <a:gd name="connsiteY7" fmla="*/ 0 h 12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910" h="122919">
                      <a:moveTo>
                        <a:pt x="13540" y="0"/>
                      </a:moveTo>
                      <a:cubicBezTo>
                        <a:pt x="8665" y="6577"/>
                        <a:pt x="4178" y="12302"/>
                        <a:pt x="0" y="17176"/>
                      </a:cubicBezTo>
                      <a:cubicBezTo>
                        <a:pt x="98416" y="91684"/>
                        <a:pt x="212073" y="119538"/>
                        <a:pt x="266542" y="121704"/>
                      </a:cubicBezTo>
                      <a:cubicBezTo>
                        <a:pt x="335557" y="124412"/>
                        <a:pt x="432967" y="128513"/>
                        <a:pt x="542911" y="61123"/>
                      </a:cubicBezTo>
                      <a:cubicBezTo>
                        <a:pt x="537417" y="56713"/>
                        <a:pt x="532233" y="52612"/>
                        <a:pt x="527823" y="48898"/>
                      </a:cubicBezTo>
                      <a:cubicBezTo>
                        <a:pt x="496024" y="68318"/>
                        <a:pt x="461749" y="84179"/>
                        <a:pt x="427241" y="92303"/>
                      </a:cubicBezTo>
                      <a:cubicBezTo>
                        <a:pt x="336485" y="113735"/>
                        <a:pt x="243176" y="107159"/>
                        <a:pt x="128513" y="60968"/>
                      </a:cubicBezTo>
                      <a:cubicBezTo>
                        <a:pt x="80233" y="41471"/>
                        <a:pt x="43792" y="22592"/>
                        <a:pt x="13540" y="0"/>
                      </a:cubicBezTo>
                      <a:close/>
                    </a:path>
                  </a:pathLst>
                </a:custGeom>
                <a:solidFill>
                  <a:srgbClr val="9BEBF8"/>
                </a:solidFill>
                <a:ln w="774" cap="flat">
                  <a:noFill/>
                  <a:prstDash val="solid"/>
                  <a:miter/>
                </a:ln>
              </p:spPr>
              <p:txBody>
                <a:bodyPr rtlCol="0" anchor="ctr"/>
                <a:lstStyle/>
                <a:p>
                  <a:endParaRPr lang="fr-BE"/>
                </a:p>
              </p:txBody>
            </p:sp>
          </p:grpSp>
          <p:sp>
            <p:nvSpPr>
              <p:cNvPr id="126" name="Forme libre : forme 125">
                <a:extLst>
                  <a:ext uri="{FF2B5EF4-FFF2-40B4-BE49-F238E27FC236}">
                    <a16:creationId xmlns:a16="http://schemas.microsoft.com/office/drawing/2014/main" id="{48C02B92-D292-4AAF-818E-92DC33EC8982}"/>
                  </a:ext>
                </a:extLst>
              </p:cNvPr>
              <p:cNvSpPr/>
              <p:nvPr/>
            </p:nvSpPr>
            <p:spPr>
              <a:xfrm>
                <a:off x="3764945" y="3571709"/>
                <a:ext cx="1625869" cy="245443"/>
              </a:xfrm>
              <a:custGeom>
                <a:avLst/>
                <a:gdLst>
                  <a:gd name="connsiteX0" fmla="*/ 0 w 1625869"/>
                  <a:gd name="connsiteY0" fmla="*/ 37680 h 245443"/>
                  <a:gd name="connsiteX1" fmla="*/ 1625869 w 1625869"/>
                  <a:gd name="connsiteY1" fmla="*/ 0 h 245443"/>
                  <a:gd name="connsiteX2" fmla="*/ 0 w 1625869"/>
                  <a:gd name="connsiteY2" fmla="*/ 37680 h 245443"/>
                </a:gdLst>
                <a:ahLst/>
                <a:cxnLst>
                  <a:cxn ang="0">
                    <a:pos x="connsiteX0" y="connsiteY0"/>
                  </a:cxn>
                  <a:cxn ang="0">
                    <a:pos x="connsiteX1" y="connsiteY1"/>
                  </a:cxn>
                  <a:cxn ang="0">
                    <a:pos x="connsiteX2" y="connsiteY2"/>
                  </a:cxn>
                </a:cxnLst>
                <a:rect l="l" t="t" r="r" b="b"/>
                <a:pathLst>
                  <a:path w="1625869" h="245443">
                    <a:moveTo>
                      <a:pt x="0" y="37680"/>
                    </a:moveTo>
                    <a:cubicBezTo>
                      <a:pt x="0" y="37680"/>
                      <a:pt x="772160" y="442948"/>
                      <a:pt x="1625869" y="0"/>
                    </a:cubicBezTo>
                    <a:cubicBezTo>
                      <a:pt x="1625869" y="0"/>
                      <a:pt x="932472" y="526199"/>
                      <a:pt x="0" y="37680"/>
                    </a:cubicBezTo>
                    <a:close/>
                  </a:path>
                </a:pathLst>
              </a:custGeom>
              <a:solidFill>
                <a:srgbClr val="D9F9FF"/>
              </a:solidFill>
              <a:ln w="774" cap="flat">
                <a:noFill/>
                <a:prstDash val="solid"/>
                <a:miter/>
              </a:ln>
            </p:spPr>
            <p:txBody>
              <a:bodyPr rtlCol="0" anchor="ctr"/>
              <a:lstStyle/>
              <a:p>
                <a:endParaRPr lang="fr-BE"/>
              </a:p>
            </p:txBody>
          </p:sp>
          <p:sp>
            <p:nvSpPr>
              <p:cNvPr id="127" name="Forme libre : forme 126">
                <a:extLst>
                  <a:ext uri="{FF2B5EF4-FFF2-40B4-BE49-F238E27FC236}">
                    <a16:creationId xmlns:a16="http://schemas.microsoft.com/office/drawing/2014/main" id="{E29FDDF2-198F-4B43-9290-B1D7EC16944B}"/>
                  </a:ext>
                </a:extLst>
              </p:cNvPr>
              <p:cNvSpPr/>
              <p:nvPr/>
            </p:nvSpPr>
            <p:spPr>
              <a:xfrm>
                <a:off x="3689199" y="3766529"/>
                <a:ext cx="1804208" cy="294884"/>
              </a:xfrm>
              <a:custGeom>
                <a:avLst/>
                <a:gdLst>
                  <a:gd name="connsiteX0" fmla="*/ 0 w 1804208"/>
                  <a:gd name="connsiteY0" fmla="*/ 55243 h 294884"/>
                  <a:gd name="connsiteX1" fmla="*/ 1804209 w 1804208"/>
                  <a:gd name="connsiteY1" fmla="*/ 0 h 294884"/>
                  <a:gd name="connsiteX2" fmla="*/ 974872 w 1804208"/>
                  <a:gd name="connsiteY2" fmla="*/ 250294 h 294884"/>
                  <a:gd name="connsiteX3" fmla="*/ 0 w 1804208"/>
                  <a:gd name="connsiteY3" fmla="*/ 55243 h 294884"/>
                </a:gdLst>
                <a:ahLst/>
                <a:cxnLst>
                  <a:cxn ang="0">
                    <a:pos x="connsiteX0" y="connsiteY0"/>
                  </a:cxn>
                  <a:cxn ang="0">
                    <a:pos x="connsiteX1" y="connsiteY1"/>
                  </a:cxn>
                  <a:cxn ang="0">
                    <a:pos x="connsiteX2" y="connsiteY2"/>
                  </a:cxn>
                  <a:cxn ang="0">
                    <a:pos x="connsiteX3" y="connsiteY3"/>
                  </a:cxn>
                </a:cxnLst>
                <a:rect l="l" t="t" r="r" b="b"/>
                <a:pathLst>
                  <a:path w="1804208" h="294884">
                    <a:moveTo>
                      <a:pt x="0" y="55243"/>
                    </a:moveTo>
                    <a:cubicBezTo>
                      <a:pt x="0" y="55243"/>
                      <a:pt x="922027" y="629566"/>
                      <a:pt x="1804209" y="0"/>
                    </a:cubicBezTo>
                    <a:cubicBezTo>
                      <a:pt x="1804209" y="0"/>
                      <a:pt x="1494803" y="227470"/>
                      <a:pt x="974872" y="250294"/>
                    </a:cubicBezTo>
                    <a:cubicBezTo>
                      <a:pt x="702759" y="262364"/>
                      <a:pt x="370683" y="224607"/>
                      <a:pt x="0" y="55243"/>
                    </a:cubicBezTo>
                    <a:close/>
                  </a:path>
                </a:pathLst>
              </a:custGeom>
              <a:solidFill>
                <a:srgbClr val="D9F9FF"/>
              </a:solidFill>
              <a:ln w="774" cap="flat">
                <a:noFill/>
                <a:prstDash val="solid"/>
                <a:miter/>
              </a:ln>
            </p:spPr>
            <p:txBody>
              <a:bodyPr rtlCol="0" anchor="ctr"/>
              <a:lstStyle/>
              <a:p>
                <a:endParaRPr lang="fr-BE"/>
              </a:p>
            </p:txBody>
          </p:sp>
          <p:sp>
            <p:nvSpPr>
              <p:cNvPr id="128" name="Forme libre : forme 127">
                <a:extLst>
                  <a:ext uri="{FF2B5EF4-FFF2-40B4-BE49-F238E27FC236}">
                    <a16:creationId xmlns:a16="http://schemas.microsoft.com/office/drawing/2014/main" id="{8B816A41-E21A-457A-B444-0B5C6564EE2C}"/>
                  </a:ext>
                </a:extLst>
              </p:cNvPr>
              <p:cNvSpPr/>
              <p:nvPr/>
            </p:nvSpPr>
            <p:spPr>
              <a:xfrm>
                <a:off x="3758059" y="3961039"/>
                <a:ext cx="1663316" cy="382610"/>
              </a:xfrm>
              <a:custGeom>
                <a:avLst/>
                <a:gdLst>
                  <a:gd name="connsiteX0" fmla="*/ 0 w 1663316"/>
                  <a:gd name="connsiteY0" fmla="*/ 32728 h 382610"/>
                  <a:gd name="connsiteX1" fmla="*/ 851233 w 1663316"/>
                  <a:gd name="connsiteY1" fmla="*/ 311108 h 382610"/>
                  <a:gd name="connsiteX2" fmla="*/ 1663317 w 1663316"/>
                  <a:gd name="connsiteY2" fmla="*/ 0 h 382610"/>
                  <a:gd name="connsiteX3" fmla="*/ 0 w 1663316"/>
                  <a:gd name="connsiteY3" fmla="*/ 32728 h 382610"/>
                </a:gdLst>
                <a:ahLst/>
                <a:cxnLst>
                  <a:cxn ang="0">
                    <a:pos x="connsiteX0" y="connsiteY0"/>
                  </a:cxn>
                  <a:cxn ang="0">
                    <a:pos x="connsiteX1" y="connsiteY1"/>
                  </a:cxn>
                  <a:cxn ang="0">
                    <a:pos x="connsiteX2" y="connsiteY2"/>
                  </a:cxn>
                  <a:cxn ang="0">
                    <a:pos x="connsiteX3" y="connsiteY3"/>
                  </a:cxn>
                </a:cxnLst>
                <a:rect l="l" t="t" r="r" b="b"/>
                <a:pathLst>
                  <a:path w="1663316" h="382610">
                    <a:moveTo>
                      <a:pt x="0" y="32728"/>
                    </a:moveTo>
                    <a:cubicBezTo>
                      <a:pt x="0" y="32728"/>
                      <a:pt x="343758" y="333855"/>
                      <a:pt x="851233" y="311108"/>
                    </a:cubicBezTo>
                    <a:cubicBezTo>
                      <a:pt x="1090541" y="300353"/>
                      <a:pt x="1389734" y="234124"/>
                      <a:pt x="1663317" y="0"/>
                    </a:cubicBezTo>
                    <a:cubicBezTo>
                      <a:pt x="1663317" y="0"/>
                      <a:pt x="932472" y="838622"/>
                      <a:pt x="0" y="32728"/>
                    </a:cubicBezTo>
                    <a:close/>
                  </a:path>
                </a:pathLst>
              </a:custGeom>
              <a:solidFill>
                <a:srgbClr val="D9F9FF"/>
              </a:solidFill>
              <a:ln w="774" cap="flat">
                <a:noFill/>
                <a:prstDash val="solid"/>
                <a:miter/>
              </a:ln>
            </p:spPr>
            <p:txBody>
              <a:bodyPr rtlCol="0" anchor="ctr"/>
              <a:lstStyle/>
              <a:p>
                <a:endParaRPr lang="fr-BE"/>
              </a:p>
            </p:txBody>
          </p:sp>
          <p:grpSp>
            <p:nvGrpSpPr>
              <p:cNvPr id="129" name="Graphique 12">
                <a:extLst>
                  <a:ext uri="{FF2B5EF4-FFF2-40B4-BE49-F238E27FC236}">
                    <a16:creationId xmlns:a16="http://schemas.microsoft.com/office/drawing/2014/main" id="{6FD20174-FC4A-4DBE-BF77-32785DAB2F14}"/>
                  </a:ext>
                </a:extLst>
              </p:cNvPr>
              <p:cNvGrpSpPr/>
              <p:nvPr/>
            </p:nvGrpSpPr>
            <p:grpSpPr>
              <a:xfrm>
                <a:off x="3648270" y="3569775"/>
                <a:ext cx="1847768" cy="787864"/>
                <a:chOff x="3648270" y="3569775"/>
                <a:chExt cx="1847768" cy="787864"/>
              </a:xfrm>
              <a:solidFill>
                <a:srgbClr val="9BEBF8"/>
              </a:solidFill>
            </p:grpSpPr>
            <p:sp>
              <p:nvSpPr>
                <p:cNvPr id="130" name="Forme libre : forme 129">
                  <a:extLst>
                    <a:ext uri="{FF2B5EF4-FFF2-40B4-BE49-F238E27FC236}">
                      <a16:creationId xmlns:a16="http://schemas.microsoft.com/office/drawing/2014/main" id="{E9B3A105-7C2D-47EA-B54A-AAFCFB917354}"/>
                    </a:ext>
                  </a:extLst>
                </p:cNvPr>
                <p:cNvSpPr/>
                <p:nvPr/>
              </p:nvSpPr>
              <p:spPr>
                <a:xfrm>
                  <a:off x="3767498" y="3970633"/>
                  <a:ext cx="1651401" cy="387006"/>
                </a:xfrm>
                <a:custGeom>
                  <a:avLst/>
                  <a:gdLst>
                    <a:gd name="connsiteX0" fmla="*/ 0 w 1651401"/>
                    <a:gd name="connsiteY0" fmla="*/ 38608 h 387006"/>
                    <a:gd name="connsiteX1" fmla="*/ 1651402 w 1651401"/>
                    <a:gd name="connsiteY1" fmla="*/ 0 h 387006"/>
                    <a:gd name="connsiteX2" fmla="*/ 0 w 1651401"/>
                    <a:gd name="connsiteY2" fmla="*/ 38608 h 387006"/>
                  </a:gdLst>
                  <a:ahLst/>
                  <a:cxnLst>
                    <a:cxn ang="0">
                      <a:pos x="connsiteX0" y="connsiteY0"/>
                    </a:cxn>
                    <a:cxn ang="0">
                      <a:pos x="connsiteX1" y="connsiteY1"/>
                    </a:cxn>
                    <a:cxn ang="0">
                      <a:pos x="connsiteX2" y="connsiteY2"/>
                    </a:cxn>
                  </a:cxnLst>
                  <a:rect l="l" t="t" r="r" b="b"/>
                  <a:pathLst>
                    <a:path w="1651401" h="387006">
                      <a:moveTo>
                        <a:pt x="0" y="38608"/>
                      </a:moveTo>
                      <a:cubicBezTo>
                        <a:pt x="0" y="38608"/>
                        <a:pt x="797693" y="730689"/>
                        <a:pt x="1651402" y="0"/>
                      </a:cubicBezTo>
                      <a:cubicBezTo>
                        <a:pt x="1651402" y="0"/>
                        <a:pt x="932472" y="844424"/>
                        <a:pt x="0" y="38608"/>
                      </a:cubicBezTo>
                      <a:close/>
                    </a:path>
                  </a:pathLst>
                </a:custGeom>
                <a:solidFill>
                  <a:srgbClr val="9BEBF8"/>
                </a:solidFill>
                <a:ln w="774" cap="flat">
                  <a:noFill/>
                  <a:prstDash val="solid"/>
                  <a:miter/>
                </a:ln>
              </p:spPr>
              <p:txBody>
                <a:bodyPr rtlCol="0" anchor="ctr"/>
                <a:lstStyle/>
                <a:p>
                  <a:endParaRPr lang="fr-BE"/>
                </a:p>
              </p:txBody>
            </p:sp>
            <p:sp>
              <p:nvSpPr>
                <p:cNvPr id="131" name="Forme libre : forme 130">
                  <a:extLst>
                    <a:ext uri="{FF2B5EF4-FFF2-40B4-BE49-F238E27FC236}">
                      <a16:creationId xmlns:a16="http://schemas.microsoft.com/office/drawing/2014/main" id="{17D286C9-0078-4C41-9589-0A3602FB7B43}"/>
                    </a:ext>
                  </a:extLst>
                </p:cNvPr>
                <p:cNvSpPr/>
                <p:nvPr/>
              </p:nvSpPr>
              <p:spPr>
                <a:xfrm>
                  <a:off x="3746376" y="3569775"/>
                  <a:ext cx="1651401" cy="280768"/>
                </a:xfrm>
                <a:custGeom>
                  <a:avLst/>
                  <a:gdLst>
                    <a:gd name="connsiteX0" fmla="*/ 0 w 1651401"/>
                    <a:gd name="connsiteY0" fmla="*/ 28008 h 280768"/>
                    <a:gd name="connsiteX1" fmla="*/ 1651402 w 1651401"/>
                    <a:gd name="connsiteY1" fmla="*/ 0 h 280768"/>
                    <a:gd name="connsiteX2" fmla="*/ 0 w 1651401"/>
                    <a:gd name="connsiteY2" fmla="*/ 28008 h 280768"/>
                  </a:gdLst>
                  <a:ahLst/>
                  <a:cxnLst>
                    <a:cxn ang="0">
                      <a:pos x="connsiteX0" y="connsiteY0"/>
                    </a:cxn>
                    <a:cxn ang="0">
                      <a:pos x="connsiteX1" y="connsiteY1"/>
                    </a:cxn>
                    <a:cxn ang="0">
                      <a:pos x="connsiteX2" y="connsiteY2"/>
                    </a:cxn>
                  </a:cxnLst>
                  <a:rect l="l" t="t" r="r" b="b"/>
                  <a:pathLst>
                    <a:path w="1651401" h="280768">
                      <a:moveTo>
                        <a:pt x="0" y="28008"/>
                      </a:moveTo>
                      <a:cubicBezTo>
                        <a:pt x="0" y="28008"/>
                        <a:pt x="797693" y="530067"/>
                        <a:pt x="1651402" y="0"/>
                      </a:cubicBezTo>
                      <a:cubicBezTo>
                        <a:pt x="1651479" y="0"/>
                        <a:pt x="932472" y="612622"/>
                        <a:pt x="0" y="28008"/>
                      </a:cubicBezTo>
                      <a:close/>
                    </a:path>
                  </a:pathLst>
                </a:custGeom>
                <a:solidFill>
                  <a:srgbClr val="9BEBF8"/>
                </a:solidFill>
                <a:ln w="774" cap="flat">
                  <a:noFill/>
                  <a:prstDash val="solid"/>
                  <a:miter/>
                </a:ln>
              </p:spPr>
              <p:txBody>
                <a:bodyPr rtlCol="0" anchor="ctr"/>
                <a:lstStyle/>
                <a:p>
                  <a:endParaRPr lang="fr-BE"/>
                </a:p>
              </p:txBody>
            </p:sp>
            <p:sp>
              <p:nvSpPr>
                <p:cNvPr id="132" name="Forme libre : forme 131">
                  <a:extLst>
                    <a:ext uri="{FF2B5EF4-FFF2-40B4-BE49-F238E27FC236}">
                      <a16:creationId xmlns:a16="http://schemas.microsoft.com/office/drawing/2014/main" id="{9E74B055-5933-4CEB-8176-4B4160D79F48}"/>
                    </a:ext>
                  </a:extLst>
                </p:cNvPr>
                <p:cNvSpPr/>
                <p:nvPr/>
              </p:nvSpPr>
              <p:spPr>
                <a:xfrm>
                  <a:off x="3648270" y="3767225"/>
                  <a:ext cx="1847768" cy="329631"/>
                </a:xfrm>
                <a:custGeom>
                  <a:avLst/>
                  <a:gdLst>
                    <a:gd name="connsiteX0" fmla="*/ 0 w 1847768"/>
                    <a:gd name="connsiteY0" fmla="*/ 32883 h 329631"/>
                    <a:gd name="connsiteX1" fmla="*/ 1847769 w 1847768"/>
                    <a:gd name="connsiteY1" fmla="*/ 0 h 329631"/>
                    <a:gd name="connsiteX2" fmla="*/ 0 w 1847768"/>
                    <a:gd name="connsiteY2" fmla="*/ 32883 h 329631"/>
                  </a:gdLst>
                  <a:ahLst/>
                  <a:cxnLst>
                    <a:cxn ang="0">
                      <a:pos x="connsiteX0" y="connsiteY0"/>
                    </a:cxn>
                    <a:cxn ang="0">
                      <a:pos x="connsiteX1" y="connsiteY1"/>
                    </a:cxn>
                    <a:cxn ang="0">
                      <a:pos x="connsiteX2" y="connsiteY2"/>
                    </a:cxn>
                  </a:cxnLst>
                  <a:rect l="l" t="t" r="r" b="b"/>
                  <a:pathLst>
                    <a:path w="1847768" h="329631">
                      <a:moveTo>
                        <a:pt x="0" y="32883"/>
                      </a:moveTo>
                      <a:cubicBezTo>
                        <a:pt x="0" y="32883"/>
                        <a:pt x="892549" y="622370"/>
                        <a:pt x="1847769" y="0"/>
                      </a:cubicBezTo>
                      <a:cubicBezTo>
                        <a:pt x="1847769" y="0"/>
                        <a:pt x="1043267" y="719239"/>
                        <a:pt x="0" y="32883"/>
                      </a:cubicBezTo>
                      <a:close/>
                    </a:path>
                  </a:pathLst>
                </a:custGeom>
                <a:solidFill>
                  <a:srgbClr val="9BEBF8"/>
                </a:solidFill>
                <a:ln w="774" cap="flat">
                  <a:noFill/>
                  <a:prstDash val="solid"/>
                  <a:miter/>
                </a:ln>
              </p:spPr>
              <p:txBody>
                <a:bodyPr rtlCol="0" anchor="ctr"/>
                <a:lstStyle/>
                <a:p>
                  <a:endParaRPr lang="fr-BE"/>
                </a:p>
              </p:txBody>
            </p:sp>
          </p:grpSp>
        </p:grpSp>
        <p:grpSp>
          <p:nvGrpSpPr>
            <p:cNvPr id="133" name="Graphique 12">
              <a:extLst>
                <a:ext uri="{FF2B5EF4-FFF2-40B4-BE49-F238E27FC236}">
                  <a16:creationId xmlns:a16="http://schemas.microsoft.com/office/drawing/2014/main" id="{6FD20174-FC4A-4DBE-BF77-32785DAB2F14}"/>
                </a:ext>
              </a:extLst>
            </p:cNvPr>
            <p:cNvGrpSpPr/>
            <p:nvPr/>
          </p:nvGrpSpPr>
          <p:grpSpPr>
            <a:xfrm>
              <a:off x="4399231" y="3407683"/>
              <a:ext cx="355596" cy="48357"/>
              <a:chOff x="4399231" y="3407683"/>
              <a:chExt cx="355596" cy="48357"/>
            </a:xfrm>
          </p:grpSpPr>
          <p:sp>
            <p:nvSpPr>
              <p:cNvPr id="138" name="Forme libre : forme 137">
                <a:extLst>
                  <a:ext uri="{FF2B5EF4-FFF2-40B4-BE49-F238E27FC236}">
                    <a16:creationId xmlns:a16="http://schemas.microsoft.com/office/drawing/2014/main" id="{E44D2478-F62F-42FF-A58A-DA4EC8C41776}"/>
                  </a:ext>
                </a:extLst>
              </p:cNvPr>
              <p:cNvSpPr/>
              <p:nvPr/>
            </p:nvSpPr>
            <p:spPr>
              <a:xfrm>
                <a:off x="4399231" y="3443584"/>
                <a:ext cx="11064" cy="12456"/>
              </a:xfrm>
              <a:custGeom>
                <a:avLst/>
                <a:gdLst>
                  <a:gd name="connsiteX0" fmla="*/ 0 w 11064"/>
                  <a:gd name="connsiteY0" fmla="*/ 12457 h 12456"/>
                  <a:gd name="connsiteX1" fmla="*/ 11064 w 11064"/>
                  <a:gd name="connsiteY1" fmla="*/ 0 h 12456"/>
                  <a:gd name="connsiteX2" fmla="*/ 0 w 11064"/>
                  <a:gd name="connsiteY2" fmla="*/ 12457 h 12456"/>
                </a:gdLst>
                <a:ahLst/>
                <a:cxnLst>
                  <a:cxn ang="0">
                    <a:pos x="connsiteX0" y="connsiteY0"/>
                  </a:cxn>
                  <a:cxn ang="0">
                    <a:pos x="connsiteX1" y="connsiteY1"/>
                  </a:cxn>
                  <a:cxn ang="0">
                    <a:pos x="connsiteX2" y="connsiteY2"/>
                  </a:cxn>
                </a:cxnLst>
                <a:rect l="l" t="t" r="r" b="b"/>
                <a:pathLst>
                  <a:path w="11064" h="12456">
                    <a:moveTo>
                      <a:pt x="0" y="12457"/>
                    </a:moveTo>
                    <a:cubicBezTo>
                      <a:pt x="0" y="12457"/>
                      <a:pt x="9130" y="10522"/>
                      <a:pt x="11064" y="0"/>
                    </a:cubicBezTo>
                    <a:cubicBezTo>
                      <a:pt x="10987" y="0"/>
                      <a:pt x="6886" y="6499"/>
                      <a:pt x="0" y="12457"/>
                    </a:cubicBezTo>
                    <a:close/>
                  </a:path>
                </a:pathLst>
              </a:custGeom>
              <a:solidFill>
                <a:srgbClr val="FFFFFF"/>
              </a:solidFill>
              <a:ln w="774" cap="flat">
                <a:noFill/>
                <a:prstDash val="solid"/>
                <a:miter/>
              </a:ln>
            </p:spPr>
            <p:txBody>
              <a:bodyPr rtlCol="0" anchor="ctr"/>
              <a:lstStyle/>
              <a:p>
                <a:endParaRPr lang="fr-BE"/>
              </a:p>
            </p:txBody>
          </p:sp>
          <p:sp>
            <p:nvSpPr>
              <p:cNvPr id="143" name="Forme libre : forme 142">
                <a:extLst>
                  <a:ext uri="{FF2B5EF4-FFF2-40B4-BE49-F238E27FC236}">
                    <a16:creationId xmlns:a16="http://schemas.microsoft.com/office/drawing/2014/main" id="{025AD94B-9E70-4732-B2FA-2D9D7B9C0D0C}"/>
                  </a:ext>
                </a:extLst>
              </p:cNvPr>
              <p:cNvSpPr/>
              <p:nvPr/>
            </p:nvSpPr>
            <p:spPr>
              <a:xfrm>
                <a:off x="4743763" y="3407683"/>
                <a:ext cx="11064" cy="12456"/>
              </a:xfrm>
              <a:custGeom>
                <a:avLst/>
                <a:gdLst>
                  <a:gd name="connsiteX0" fmla="*/ 0 w 11064"/>
                  <a:gd name="connsiteY0" fmla="*/ 12457 h 12456"/>
                  <a:gd name="connsiteX1" fmla="*/ 11064 w 11064"/>
                  <a:gd name="connsiteY1" fmla="*/ 0 h 12456"/>
                  <a:gd name="connsiteX2" fmla="*/ 0 w 11064"/>
                  <a:gd name="connsiteY2" fmla="*/ 12457 h 12456"/>
                </a:gdLst>
                <a:ahLst/>
                <a:cxnLst>
                  <a:cxn ang="0">
                    <a:pos x="connsiteX0" y="connsiteY0"/>
                  </a:cxn>
                  <a:cxn ang="0">
                    <a:pos x="connsiteX1" y="connsiteY1"/>
                  </a:cxn>
                  <a:cxn ang="0">
                    <a:pos x="connsiteX2" y="connsiteY2"/>
                  </a:cxn>
                </a:cxnLst>
                <a:rect l="l" t="t" r="r" b="b"/>
                <a:pathLst>
                  <a:path w="11064" h="12456">
                    <a:moveTo>
                      <a:pt x="0" y="12457"/>
                    </a:moveTo>
                    <a:cubicBezTo>
                      <a:pt x="0" y="12457"/>
                      <a:pt x="9130" y="10522"/>
                      <a:pt x="11064" y="0"/>
                    </a:cubicBezTo>
                    <a:cubicBezTo>
                      <a:pt x="10987" y="0"/>
                      <a:pt x="6809" y="6499"/>
                      <a:pt x="0" y="12457"/>
                    </a:cubicBezTo>
                    <a:close/>
                  </a:path>
                </a:pathLst>
              </a:custGeom>
              <a:solidFill>
                <a:srgbClr val="FFFFFF"/>
              </a:solidFill>
              <a:ln w="774" cap="flat">
                <a:noFill/>
                <a:prstDash val="solid"/>
                <a:miter/>
              </a:ln>
            </p:spPr>
            <p:txBody>
              <a:bodyPr rtlCol="0" anchor="ctr"/>
              <a:lstStyle/>
              <a:p>
                <a:endParaRPr lang="fr-BE"/>
              </a:p>
            </p:txBody>
          </p:sp>
        </p:grpSp>
      </p:grpSp>
      <p:sp>
        <p:nvSpPr>
          <p:cNvPr id="294" name="Rectangle 293">
            <a:extLst>
              <a:ext uri="{FF2B5EF4-FFF2-40B4-BE49-F238E27FC236}">
                <a16:creationId xmlns:a16="http://schemas.microsoft.com/office/drawing/2014/main" id="{9BF23AD3-449A-45C5-AA0B-612A24AC6343}"/>
              </a:ext>
            </a:extLst>
          </p:cNvPr>
          <p:cNvSpPr/>
          <p:nvPr/>
        </p:nvSpPr>
        <p:spPr>
          <a:xfrm>
            <a:off x="3811283" y="2427704"/>
            <a:ext cx="4794393" cy="288884"/>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fr-BE" sz="1200" dirty="0">
                <a:latin typeface="Trebuchet MS" panose="020B0603020202020204" pitchFamily="34" charset="0"/>
              </a:rPr>
              <a:t>Prêt garanti par l’</a:t>
            </a:r>
            <a:r>
              <a:rPr lang="fr-BE" sz="1200" cap="all" dirty="0">
                <a:latin typeface="Trebuchet MS" panose="020B0603020202020204" pitchFamily="34" charset="0"/>
              </a:rPr>
              <a:t>é</a:t>
            </a:r>
            <a:r>
              <a:rPr lang="fr-BE" sz="1200" dirty="0">
                <a:latin typeface="Trebuchet MS" panose="020B0603020202020204" pitchFamily="34" charset="0"/>
              </a:rPr>
              <a:t>tat (PGE)</a:t>
            </a:r>
          </a:p>
        </p:txBody>
      </p:sp>
      <p:sp>
        <p:nvSpPr>
          <p:cNvPr id="295" name="Espace réservé du contenu 3">
            <a:extLst>
              <a:ext uri="{FF2B5EF4-FFF2-40B4-BE49-F238E27FC236}">
                <a16:creationId xmlns:a16="http://schemas.microsoft.com/office/drawing/2014/main" id="{54484CFB-9971-4A96-BAE2-A7FD19F0D30A}"/>
              </a:ext>
            </a:extLst>
          </p:cNvPr>
          <p:cNvSpPr txBox="1">
            <a:spLocks/>
          </p:cNvSpPr>
          <p:nvPr/>
        </p:nvSpPr>
        <p:spPr>
          <a:xfrm>
            <a:off x="3811283" y="2737674"/>
            <a:ext cx="4793547" cy="22005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just">
              <a:buClr>
                <a:srgbClr val="FF7351"/>
              </a:buClr>
            </a:pPr>
            <a:r>
              <a:rPr lang="fr-BE" sz="1050" b="1">
                <a:solidFill>
                  <a:srgbClr val="FF7351"/>
                </a:solidFill>
                <a:latin typeface="Trebuchet MS" panose="020B0603020202020204" pitchFamily="34" charset="0"/>
              </a:rPr>
              <a:t>Dispositif de prêts bancaires</a:t>
            </a:r>
          </a:p>
        </p:txBody>
      </p:sp>
      <p:sp>
        <p:nvSpPr>
          <p:cNvPr id="296" name="Espace réservé du contenu 3">
            <a:extLst>
              <a:ext uri="{FF2B5EF4-FFF2-40B4-BE49-F238E27FC236}">
                <a16:creationId xmlns:a16="http://schemas.microsoft.com/office/drawing/2014/main" id="{6BA915AE-2B15-45AC-B5A8-C062D661F571}"/>
              </a:ext>
            </a:extLst>
          </p:cNvPr>
          <p:cNvSpPr txBox="1">
            <a:spLocks/>
          </p:cNvSpPr>
          <p:nvPr/>
        </p:nvSpPr>
        <p:spPr>
          <a:xfrm>
            <a:off x="3811283" y="2966608"/>
            <a:ext cx="4794393" cy="1023834"/>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Soutenir les entreprises touchées par la crise sanitaire</a:t>
            </a:r>
          </a:p>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L’</a:t>
            </a:r>
            <a:r>
              <a:rPr lang="fr-BE" sz="900" cap="all">
                <a:solidFill>
                  <a:schemeClr val="bg1">
                    <a:lumMod val="50000"/>
                  </a:schemeClr>
                </a:solidFill>
                <a:latin typeface="Trebuchet MS" panose="020B0603020202020204" pitchFamily="34" charset="0"/>
              </a:rPr>
              <a:t>é</a:t>
            </a:r>
            <a:r>
              <a:rPr lang="fr-BE" sz="900">
                <a:solidFill>
                  <a:schemeClr val="bg1">
                    <a:lumMod val="50000"/>
                  </a:schemeClr>
                </a:solidFill>
                <a:latin typeface="Trebuchet MS" panose="020B0603020202020204" pitchFamily="34" charset="0"/>
              </a:rPr>
              <a:t>tat apporte sa </a:t>
            </a:r>
            <a:r>
              <a:rPr lang="fr-BE" sz="900" b="1">
                <a:solidFill>
                  <a:schemeClr val="bg1">
                    <a:lumMod val="50000"/>
                  </a:schemeClr>
                </a:solidFill>
                <a:latin typeface="Trebuchet MS" panose="020B0603020202020204" pitchFamily="34" charset="0"/>
              </a:rPr>
              <a:t>garantie du 16 mars 2020 au 30 juin 2021</a:t>
            </a:r>
          </a:p>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Peut être accordée aux nouveaux financements octroyés à compter du 1</a:t>
            </a:r>
            <a:r>
              <a:rPr lang="fr-BE" sz="900" baseline="30000">
                <a:solidFill>
                  <a:schemeClr val="bg1">
                    <a:lumMod val="50000"/>
                  </a:schemeClr>
                </a:solidFill>
                <a:latin typeface="Trebuchet MS" panose="020B0603020202020204" pitchFamily="34" charset="0"/>
              </a:rPr>
              <a:t>er</a:t>
            </a:r>
            <a:r>
              <a:rPr lang="fr-BE" sz="900">
                <a:solidFill>
                  <a:schemeClr val="bg1">
                    <a:lumMod val="50000"/>
                  </a:schemeClr>
                </a:solidFill>
                <a:latin typeface="Trebuchet MS" panose="020B0603020202020204" pitchFamily="34" charset="0"/>
              </a:rPr>
              <a:t> août 2020 par des établissements de crédit et des sociétés de financement, au titre d'une ou plusieurs cessions de créances professionnelles intervenant jusqu'au 30 juin 2021 </a:t>
            </a:r>
          </a:p>
        </p:txBody>
      </p:sp>
      <p:sp>
        <p:nvSpPr>
          <p:cNvPr id="300" name="Rectangle 299">
            <a:extLst>
              <a:ext uri="{FF2B5EF4-FFF2-40B4-BE49-F238E27FC236}">
                <a16:creationId xmlns:a16="http://schemas.microsoft.com/office/drawing/2014/main" id="{74C8ADFC-A0F1-4D71-AE1F-108FD4EDA038}"/>
              </a:ext>
            </a:extLst>
          </p:cNvPr>
          <p:cNvSpPr/>
          <p:nvPr/>
        </p:nvSpPr>
        <p:spPr>
          <a:xfrm>
            <a:off x="3816299" y="3966020"/>
            <a:ext cx="4794393" cy="288884"/>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fr-BE" sz="1200">
                <a:latin typeface="Trebuchet MS" panose="020B0603020202020204" pitchFamily="34" charset="0"/>
              </a:rPr>
              <a:t>Fonds de solidarité</a:t>
            </a:r>
          </a:p>
        </p:txBody>
      </p:sp>
      <p:sp>
        <p:nvSpPr>
          <p:cNvPr id="301" name="Espace réservé du contenu 3">
            <a:extLst>
              <a:ext uri="{FF2B5EF4-FFF2-40B4-BE49-F238E27FC236}">
                <a16:creationId xmlns:a16="http://schemas.microsoft.com/office/drawing/2014/main" id="{023C13BC-B8C8-4E08-9438-E6F29E7D0688}"/>
              </a:ext>
            </a:extLst>
          </p:cNvPr>
          <p:cNvSpPr txBox="1">
            <a:spLocks/>
          </p:cNvSpPr>
          <p:nvPr/>
        </p:nvSpPr>
        <p:spPr>
          <a:xfrm>
            <a:off x="3816299" y="4275990"/>
            <a:ext cx="4793547" cy="22005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just">
              <a:buClr>
                <a:srgbClr val="FF7351"/>
              </a:buClr>
            </a:pPr>
            <a:r>
              <a:rPr lang="fr-BE" sz="1050" b="1">
                <a:solidFill>
                  <a:srgbClr val="FF7351"/>
                </a:solidFill>
                <a:latin typeface="Trebuchet MS" panose="020B0603020202020204" pitchFamily="34" charset="0"/>
              </a:rPr>
              <a:t>Prolongation du dispositif jusqu’au 16 février 2021</a:t>
            </a:r>
          </a:p>
        </p:txBody>
      </p:sp>
      <p:sp>
        <p:nvSpPr>
          <p:cNvPr id="302" name="Espace réservé du contenu 3">
            <a:extLst>
              <a:ext uri="{FF2B5EF4-FFF2-40B4-BE49-F238E27FC236}">
                <a16:creationId xmlns:a16="http://schemas.microsoft.com/office/drawing/2014/main" id="{955E8F6C-504F-46C9-A2EA-EDDB1AFA5A58}"/>
              </a:ext>
            </a:extLst>
          </p:cNvPr>
          <p:cNvSpPr txBox="1">
            <a:spLocks/>
          </p:cNvSpPr>
          <p:nvPr/>
        </p:nvSpPr>
        <p:spPr>
          <a:xfrm>
            <a:off x="3816299" y="4504924"/>
            <a:ext cx="4794393" cy="22005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dirty="0">
                <a:solidFill>
                  <a:schemeClr val="bg1">
                    <a:lumMod val="50000"/>
                  </a:schemeClr>
                </a:solidFill>
                <a:latin typeface="Trebuchet MS" panose="020B0603020202020204" pitchFamily="34" charset="0"/>
              </a:rPr>
              <a:t>Pourra être prolongé, par décret, pour une durée d’au plus 6 mois</a:t>
            </a:r>
          </a:p>
        </p:txBody>
      </p:sp>
    </p:spTree>
    <p:extLst>
      <p:ext uri="{BB962C8B-B14F-4D97-AF65-F5344CB8AC3E}">
        <p14:creationId xmlns:p14="http://schemas.microsoft.com/office/powerpoint/2010/main" val="19063431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294"/>
                                        </p:tgtEl>
                                        <p:attrNameLst>
                                          <p:attrName>style.visibility</p:attrName>
                                        </p:attrNameLst>
                                      </p:cBhvr>
                                      <p:to>
                                        <p:strVal val="visible"/>
                                      </p:to>
                                    </p:set>
                                    <p:animEffect transition="in" filter="fade">
                                      <p:cBhvr>
                                        <p:cTn id="7" dur="1000"/>
                                        <p:tgtEl>
                                          <p:spTgt spid="294"/>
                                        </p:tgtEl>
                                      </p:cBhvr>
                                    </p:animEffect>
                                    <p:anim calcmode="lin" valueType="num">
                                      <p:cBhvr>
                                        <p:cTn id="8" dur="1000" fill="hold"/>
                                        <p:tgtEl>
                                          <p:spTgt spid="294"/>
                                        </p:tgtEl>
                                        <p:attrNameLst>
                                          <p:attrName>ppt_x</p:attrName>
                                        </p:attrNameLst>
                                      </p:cBhvr>
                                      <p:tavLst>
                                        <p:tav tm="0">
                                          <p:val>
                                            <p:strVal val="#ppt_x"/>
                                          </p:val>
                                        </p:tav>
                                        <p:tav tm="100000">
                                          <p:val>
                                            <p:strVal val="#ppt_x"/>
                                          </p:val>
                                        </p:tav>
                                      </p:tavLst>
                                    </p:anim>
                                    <p:anim calcmode="lin" valueType="num">
                                      <p:cBhvr>
                                        <p:cTn id="9" dur="900" decel="100000" fill="hold"/>
                                        <p:tgtEl>
                                          <p:spTgt spid="29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9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295"/>
                                        </p:tgtEl>
                                        <p:attrNameLst>
                                          <p:attrName>style.visibility</p:attrName>
                                        </p:attrNameLst>
                                      </p:cBhvr>
                                      <p:to>
                                        <p:strVal val="visible"/>
                                      </p:to>
                                    </p:set>
                                    <p:animEffect transition="in" filter="fade">
                                      <p:cBhvr>
                                        <p:cTn id="14" dur="1000"/>
                                        <p:tgtEl>
                                          <p:spTgt spid="295"/>
                                        </p:tgtEl>
                                      </p:cBhvr>
                                    </p:animEffect>
                                  </p:childTnLst>
                                </p:cTn>
                              </p:par>
                            </p:childTnLst>
                          </p:cTn>
                        </p:par>
                        <p:par>
                          <p:cTn id="15" fill="hold">
                            <p:stCondLst>
                              <p:cond delay="2000"/>
                            </p:stCondLst>
                            <p:childTnLst>
                              <p:par>
                                <p:cTn id="16" presetID="10" presetClass="entr" presetSubtype="0" fill="hold" grpId="0" nodeType="afterEffect">
                                  <p:stCondLst>
                                    <p:cond delay="0"/>
                                  </p:stCondLst>
                                  <p:childTnLst>
                                    <p:set>
                                      <p:cBhvr>
                                        <p:cTn id="17" dur="1" fill="hold">
                                          <p:stCondLst>
                                            <p:cond delay="0"/>
                                          </p:stCondLst>
                                        </p:cTn>
                                        <p:tgtEl>
                                          <p:spTgt spid="296"/>
                                        </p:tgtEl>
                                        <p:attrNameLst>
                                          <p:attrName>style.visibility</p:attrName>
                                        </p:attrNameLst>
                                      </p:cBhvr>
                                      <p:to>
                                        <p:strVal val="visible"/>
                                      </p:to>
                                    </p:set>
                                    <p:animEffect transition="in" filter="fade">
                                      <p:cBhvr>
                                        <p:cTn id="18" dur="1000"/>
                                        <p:tgtEl>
                                          <p:spTgt spid="296"/>
                                        </p:tgtEl>
                                      </p:cBhvr>
                                    </p:animEffect>
                                  </p:childTnLst>
                                </p:cTn>
                              </p:par>
                            </p:childTnLst>
                          </p:cTn>
                        </p:par>
                      </p:childTnLst>
                    </p:cTn>
                  </p:par>
                  <p:par>
                    <p:cTn id="19" fill="hold">
                      <p:stCondLst>
                        <p:cond delay="indefinite"/>
                      </p:stCondLst>
                      <p:childTnLst>
                        <p:par>
                          <p:cTn id="20" fill="hold">
                            <p:stCondLst>
                              <p:cond delay="0"/>
                            </p:stCondLst>
                            <p:childTnLst>
                              <p:par>
                                <p:cTn id="21" presetID="37" presetClass="entr" presetSubtype="0" fill="hold" grpId="0" nodeType="clickEffect">
                                  <p:stCondLst>
                                    <p:cond delay="0"/>
                                  </p:stCondLst>
                                  <p:childTnLst>
                                    <p:set>
                                      <p:cBhvr>
                                        <p:cTn id="22" dur="1" fill="hold">
                                          <p:stCondLst>
                                            <p:cond delay="0"/>
                                          </p:stCondLst>
                                        </p:cTn>
                                        <p:tgtEl>
                                          <p:spTgt spid="300"/>
                                        </p:tgtEl>
                                        <p:attrNameLst>
                                          <p:attrName>style.visibility</p:attrName>
                                        </p:attrNameLst>
                                      </p:cBhvr>
                                      <p:to>
                                        <p:strVal val="visible"/>
                                      </p:to>
                                    </p:set>
                                    <p:animEffect transition="in" filter="fade">
                                      <p:cBhvr>
                                        <p:cTn id="23" dur="1000"/>
                                        <p:tgtEl>
                                          <p:spTgt spid="300"/>
                                        </p:tgtEl>
                                      </p:cBhvr>
                                    </p:animEffect>
                                    <p:anim calcmode="lin" valueType="num">
                                      <p:cBhvr>
                                        <p:cTn id="24" dur="1000" fill="hold"/>
                                        <p:tgtEl>
                                          <p:spTgt spid="300"/>
                                        </p:tgtEl>
                                        <p:attrNameLst>
                                          <p:attrName>ppt_x</p:attrName>
                                        </p:attrNameLst>
                                      </p:cBhvr>
                                      <p:tavLst>
                                        <p:tav tm="0">
                                          <p:val>
                                            <p:strVal val="#ppt_x"/>
                                          </p:val>
                                        </p:tav>
                                        <p:tav tm="100000">
                                          <p:val>
                                            <p:strVal val="#ppt_x"/>
                                          </p:val>
                                        </p:tav>
                                      </p:tavLst>
                                    </p:anim>
                                    <p:anim calcmode="lin" valueType="num">
                                      <p:cBhvr>
                                        <p:cTn id="25" dur="900" decel="100000" fill="hold"/>
                                        <p:tgtEl>
                                          <p:spTgt spid="300"/>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300"/>
                                        </p:tgtEl>
                                        <p:attrNameLst>
                                          <p:attrName>ppt_y</p:attrName>
                                        </p:attrNameLst>
                                      </p:cBhvr>
                                      <p:tavLst>
                                        <p:tav tm="0">
                                          <p:val>
                                            <p:strVal val="#ppt_y-.03"/>
                                          </p:val>
                                        </p:tav>
                                        <p:tav tm="100000">
                                          <p:val>
                                            <p:strVal val="#ppt_y"/>
                                          </p:val>
                                        </p:tav>
                                      </p:tavLst>
                                    </p:anim>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301"/>
                                        </p:tgtEl>
                                        <p:attrNameLst>
                                          <p:attrName>style.visibility</p:attrName>
                                        </p:attrNameLst>
                                      </p:cBhvr>
                                      <p:to>
                                        <p:strVal val="visible"/>
                                      </p:to>
                                    </p:set>
                                    <p:animEffect transition="in" filter="fade">
                                      <p:cBhvr>
                                        <p:cTn id="30" dur="1000"/>
                                        <p:tgtEl>
                                          <p:spTgt spid="301"/>
                                        </p:tgtEl>
                                      </p:cBhvr>
                                    </p:animEffect>
                                  </p:childTnLst>
                                </p:cTn>
                              </p:par>
                            </p:childTnLst>
                          </p:cTn>
                        </p:par>
                        <p:par>
                          <p:cTn id="31" fill="hold">
                            <p:stCondLst>
                              <p:cond delay="2000"/>
                            </p:stCondLst>
                            <p:childTnLst>
                              <p:par>
                                <p:cTn id="32" presetID="10" presetClass="entr" presetSubtype="0" fill="hold" grpId="0" nodeType="afterEffect">
                                  <p:stCondLst>
                                    <p:cond delay="0"/>
                                  </p:stCondLst>
                                  <p:childTnLst>
                                    <p:set>
                                      <p:cBhvr>
                                        <p:cTn id="33" dur="1" fill="hold">
                                          <p:stCondLst>
                                            <p:cond delay="0"/>
                                          </p:stCondLst>
                                        </p:cTn>
                                        <p:tgtEl>
                                          <p:spTgt spid="302"/>
                                        </p:tgtEl>
                                        <p:attrNameLst>
                                          <p:attrName>style.visibility</p:attrName>
                                        </p:attrNameLst>
                                      </p:cBhvr>
                                      <p:to>
                                        <p:strVal val="visible"/>
                                      </p:to>
                                    </p:set>
                                    <p:animEffect transition="in" filter="fade">
                                      <p:cBhvr>
                                        <p:cTn id="34" dur="1000"/>
                                        <p:tgtEl>
                                          <p:spTgt spid="3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 grpId="0" animBg="1"/>
      <p:bldP spid="295" grpId="0"/>
      <p:bldP spid="296" grpId="0"/>
      <p:bldP spid="300" grpId="0" animBg="1"/>
      <p:bldP spid="301" grpId="0"/>
      <p:bldP spid="302"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Focus sur les mesures en lien avec le coronavirus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Cotisations sociales</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4</a:t>
            </a:r>
          </a:p>
        </p:txBody>
      </p:sp>
      <p:graphicFrame>
        <p:nvGraphicFramePr>
          <p:cNvPr id="85" name="Tableau 5">
            <a:extLst>
              <a:ext uri="{FF2B5EF4-FFF2-40B4-BE49-F238E27FC236}">
                <a16:creationId xmlns:a16="http://schemas.microsoft.com/office/drawing/2014/main" id="{3D1A9680-A345-4331-A780-09DD5E8B3445}"/>
              </a:ext>
            </a:extLst>
          </p:cNvPr>
          <p:cNvGraphicFramePr>
            <a:graphicFrameLocks noGrp="1"/>
          </p:cNvGraphicFramePr>
          <p:nvPr>
            <p:extLst>
              <p:ext uri="{D42A27DB-BD31-4B8C-83A1-F6EECF244321}">
                <p14:modId xmlns:p14="http://schemas.microsoft.com/office/powerpoint/2010/main" val="3233869554"/>
              </p:ext>
            </p:extLst>
          </p:nvPr>
        </p:nvGraphicFramePr>
        <p:xfrm>
          <a:off x="-1" y="2620959"/>
          <a:ext cx="9144001" cy="2529840"/>
        </p:xfrm>
        <a:graphic>
          <a:graphicData uri="http://schemas.openxmlformats.org/drawingml/2006/table">
            <a:tbl>
              <a:tblPr firstRow="1" bandRow="1">
                <a:tableStyleId>{5C22544A-7EE6-4342-B048-85BDC9FD1C3A}</a:tableStyleId>
              </a:tblPr>
              <a:tblGrid>
                <a:gridCol w="2226734">
                  <a:extLst>
                    <a:ext uri="{9D8B030D-6E8A-4147-A177-3AD203B41FA5}">
                      <a16:colId xmlns:a16="http://schemas.microsoft.com/office/drawing/2014/main" val="3084664038"/>
                    </a:ext>
                  </a:extLst>
                </a:gridCol>
                <a:gridCol w="1642534">
                  <a:extLst>
                    <a:ext uri="{9D8B030D-6E8A-4147-A177-3AD203B41FA5}">
                      <a16:colId xmlns:a16="http://schemas.microsoft.com/office/drawing/2014/main" val="2342766382"/>
                    </a:ext>
                  </a:extLst>
                </a:gridCol>
                <a:gridCol w="5274733">
                  <a:extLst>
                    <a:ext uri="{9D8B030D-6E8A-4147-A177-3AD203B41FA5}">
                      <a16:colId xmlns:a16="http://schemas.microsoft.com/office/drawing/2014/main" val="2295985814"/>
                    </a:ext>
                  </a:extLst>
                </a:gridCol>
              </a:tblGrid>
              <a:tr h="0">
                <a:tc>
                  <a:txBody>
                    <a:bodyPr/>
                    <a:lstStyle/>
                    <a:p>
                      <a:pPr algn="ctr"/>
                      <a:r>
                        <a:rPr lang="en-US" sz="1000">
                          <a:latin typeface="Trebuchet MS" panose="020B0603020202020204" pitchFamily="34" charset="0"/>
                        </a:rPr>
                        <a:t>Aide</a:t>
                      </a:r>
                      <a:endParaRPr lang="fr-BE" sz="1000">
                        <a:latin typeface="Trebuchet MS" panose="020B0603020202020204" pitchFamily="34" charset="0"/>
                      </a:endParaRPr>
                    </a:p>
                  </a:txBody>
                  <a:tcPr anchor="b">
                    <a:lnL w="19050" cap="flat" cmpd="sng" algn="ctr">
                      <a:noFill/>
                      <a:prstDash val="solid"/>
                      <a:round/>
                      <a:headEnd type="none" w="med" len="med"/>
                      <a:tailEnd type="none" w="med" len="med"/>
                    </a:lnL>
                    <a:lnT w="19050" cap="flat" cmpd="sng" algn="ctr">
                      <a:noFill/>
                      <a:prstDash val="solid"/>
                      <a:round/>
                      <a:headEnd type="none" w="med" len="med"/>
                      <a:tailEnd type="none" w="med" len="med"/>
                    </a:lnT>
                    <a:lnB w="19050" cap="flat" cmpd="sng" algn="ctr">
                      <a:noFill/>
                      <a:prstDash val="solid"/>
                      <a:round/>
                      <a:headEnd type="none" w="med" len="med"/>
                      <a:tailEnd type="none" w="med" len="med"/>
                    </a:lnB>
                    <a:solidFill>
                      <a:srgbClr val="00A6F7"/>
                    </a:solidFill>
                  </a:tcPr>
                </a:tc>
                <a:tc>
                  <a:txBody>
                    <a:bodyPr/>
                    <a:lstStyle/>
                    <a:p>
                      <a:pPr algn="ctr"/>
                      <a:r>
                        <a:rPr lang="en-US" sz="1000">
                          <a:latin typeface="Trebuchet MS" panose="020B0603020202020204" pitchFamily="34" charset="0"/>
                        </a:rPr>
                        <a:t>Pour qui ?</a:t>
                      </a:r>
                      <a:endParaRPr lang="fr-BE" sz="1000">
                        <a:latin typeface="Trebuchet MS" panose="020B0603020202020204" pitchFamily="34" charset="0"/>
                      </a:endParaRPr>
                    </a:p>
                  </a:txBody>
                  <a:tcPr anchor="b">
                    <a:lnT w="19050" cap="flat" cmpd="sng" algn="ctr">
                      <a:noFill/>
                      <a:prstDash val="solid"/>
                      <a:round/>
                      <a:headEnd type="none" w="med" len="med"/>
                      <a:tailEnd type="none" w="med" len="med"/>
                    </a:lnT>
                    <a:lnB w="19050" cap="flat" cmpd="sng" algn="ctr">
                      <a:noFill/>
                      <a:prstDash val="solid"/>
                      <a:round/>
                      <a:headEnd type="none" w="med" len="med"/>
                      <a:tailEnd type="none" w="med" len="med"/>
                    </a:lnB>
                    <a:solidFill>
                      <a:srgbClr val="00A6F7"/>
                    </a:solidFill>
                  </a:tcPr>
                </a:tc>
                <a:tc>
                  <a:txBody>
                    <a:bodyPr/>
                    <a:lstStyle/>
                    <a:p>
                      <a:pPr marL="0" indent="0" algn="l">
                        <a:buFont typeface="Wingdings" panose="05000000000000000000" pitchFamily="2" charset="2"/>
                        <a:buNone/>
                      </a:pPr>
                      <a:r>
                        <a:rPr lang="en-US" sz="1000">
                          <a:latin typeface="Trebuchet MS" panose="020B0603020202020204" pitchFamily="34" charset="0"/>
                        </a:rPr>
                        <a:t>Conditions</a:t>
                      </a:r>
                      <a:endParaRPr lang="fr-BE" sz="1000">
                        <a:latin typeface="Trebuchet MS" panose="020B0603020202020204" pitchFamily="34" charset="0"/>
                      </a:endParaRPr>
                    </a:p>
                  </a:txBody>
                  <a:tcPr anchor="b">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solidFill>
                      <a:srgbClr val="00A6F7"/>
                    </a:solidFill>
                  </a:tcPr>
                </a:tc>
                <a:extLst>
                  <a:ext uri="{0D108BD9-81ED-4DB2-BD59-A6C34878D82A}">
                    <a16:rowId xmlns:a16="http://schemas.microsoft.com/office/drawing/2014/main" val="916328292"/>
                  </a:ext>
                </a:extLst>
              </a:tr>
              <a:tr h="198120">
                <a:tc rowSpan="2">
                  <a:txBody>
                    <a:bodyPr/>
                    <a:lstStyle/>
                    <a:p>
                      <a:pPr algn="ctr"/>
                      <a:r>
                        <a:rPr lang="en-US" sz="1000" b="1" dirty="0">
                          <a:solidFill>
                            <a:srgbClr val="00A6F7"/>
                          </a:solidFill>
                          <a:latin typeface="Trebuchet MS" panose="020B0603020202020204" pitchFamily="34" charset="0"/>
                        </a:rPr>
                        <a:t>Exonération de cotisations patronales</a:t>
                      </a:r>
                      <a:endParaRPr lang="fr-BE" sz="1000" b="1" dirty="0">
                        <a:solidFill>
                          <a:srgbClr val="00A6F7"/>
                        </a:solidFill>
                        <a:latin typeface="Trebuchet MS" panose="020B0603020202020204" pitchFamily="34" charset="0"/>
                      </a:endParaRPr>
                    </a:p>
                  </a:txBody>
                  <a:tcPr anchor="ctr">
                    <a:lnL w="1905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lumMod val="85000"/>
                        </a:schemeClr>
                      </a:solidFill>
                      <a:prstDash val="solid"/>
                      <a:round/>
                      <a:headEnd type="none" w="med" len="med"/>
                      <a:tailEnd type="none" w="med" len="med"/>
                    </a:lnB>
                    <a:noFill/>
                  </a:tcPr>
                </a:tc>
                <a:tc rowSpan="2">
                  <a:txBody>
                    <a:bodyPr/>
                    <a:lstStyle/>
                    <a:p>
                      <a:pPr algn="ctr"/>
                      <a:r>
                        <a:rPr lang="fr-BE" sz="900" b="0">
                          <a:solidFill>
                            <a:srgbClr val="7F7F7F"/>
                          </a:solidFill>
                          <a:latin typeface="Trebuchet MS" panose="020B0603020202020204" pitchFamily="34" charset="0"/>
                        </a:rPr>
                        <a:t>Entreprises affectées par la 2</a:t>
                      </a:r>
                      <a:r>
                        <a:rPr lang="fr-BE" sz="900" b="0" baseline="30000">
                          <a:solidFill>
                            <a:srgbClr val="7F7F7F"/>
                          </a:solidFill>
                          <a:latin typeface="Trebuchet MS" panose="020B0603020202020204" pitchFamily="34" charset="0"/>
                        </a:rPr>
                        <a:t>éme</a:t>
                      </a:r>
                      <a:r>
                        <a:rPr lang="fr-BE" sz="900" b="0">
                          <a:solidFill>
                            <a:srgbClr val="7F7F7F"/>
                          </a:solidFill>
                          <a:latin typeface="Trebuchet MS" panose="020B0603020202020204" pitchFamily="34" charset="0"/>
                        </a:rPr>
                        <a:t> vague de l’épidémie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lumMod val="85000"/>
                        </a:schemeClr>
                      </a:solidFill>
                      <a:prstDash val="solid"/>
                      <a:round/>
                      <a:headEnd type="none" w="med" len="med"/>
                      <a:tailEnd type="none" w="med" len="med"/>
                    </a:lnB>
                    <a:noFill/>
                  </a:tcPr>
                </a:tc>
                <a:tc>
                  <a:txBody>
                    <a:bodyPr/>
                    <a:lstStyle/>
                    <a:p>
                      <a:pPr marL="171450" indent="-171450" algn="l">
                        <a:buClr>
                          <a:srgbClr val="00A6F7"/>
                        </a:buClr>
                        <a:buFont typeface="Wingdings" panose="05000000000000000000" pitchFamily="2" charset="2"/>
                        <a:buChar char="§"/>
                      </a:pPr>
                      <a:r>
                        <a:rPr lang="fr-BE" sz="800">
                          <a:solidFill>
                            <a:srgbClr val="7F7F7F"/>
                          </a:solidFill>
                          <a:latin typeface="Trebuchet MS" panose="020B0603020202020204" pitchFamily="34" charset="0"/>
                        </a:rPr>
                        <a:t>&lt; 50 salariés relevant de secteurs d’activité qui ont subi des mesures d’interdiction du public </a:t>
                      </a:r>
                    </a:p>
                  </a:txBody>
                  <a:tcPr anchor="ctr">
                    <a:lnL w="12700"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674152184"/>
                  </a:ext>
                </a:extLst>
              </a:tr>
              <a:tr h="198120">
                <a:tc vMerge="1">
                  <a:txBody>
                    <a:bodyPr/>
                    <a:lstStyle/>
                    <a:p>
                      <a:endParaRPr lang="fr-BE"/>
                    </a:p>
                  </a:txBody>
                  <a:tcPr/>
                </a:tc>
                <a:tc vMerge="1">
                  <a:txBody>
                    <a:bodyPr/>
                    <a:lstStyle/>
                    <a:p>
                      <a:endParaRPr lang="fr-BE"/>
                    </a:p>
                  </a:txBody>
                  <a:tcPr/>
                </a:tc>
                <a:tc>
                  <a:txBody>
                    <a:bodyPr/>
                    <a:lstStyle/>
                    <a:p>
                      <a:pPr marL="171450" indent="-171450" algn="l">
                        <a:buClr>
                          <a:srgbClr val="00A6F7"/>
                        </a:buClr>
                        <a:buFont typeface="Wingdings" panose="05000000000000000000" pitchFamily="2" charset="2"/>
                        <a:buChar char="§"/>
                      </a:pPr>
                      <a:r>
                        <a:rPr lang="fr-BE" sz="800">
                          <a:solidFill>
                            <a:srgbClr val="7F7F7F"/>
                          </a:solidFill>
                          <a:latin typeface="Trebuchet MS" panose="020B0603020202020204" pitchFamily="34" charset="0"/>
                        </a:rPr>
                        <a:t>&lt; 250 salariés exerçant leur activité dans les secteurs les plus durement impactés par la crise sanitaire</a:t>
                      </a:r>
                    </a:p>
                  </a:txBody>
                  <a:tcPr anchor="ctr">
                    <a:lnL w="12700"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90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370871103"/>
                  </a:ext>
                </a:extLst>
              </a:tr>
              <a:tr h="198120">
                <a:tc>
                  <a:txBody>
                    <a:bodyPr/>
                    <a:lstStyle/>
                    <a:p>
                      <a:pPr algn="ctr"/>
                      <a:r>
                        <a:rPr lang="fr-BE" sz="1000" b="1">
                          <a:solidFill>
                            <a:srgbClr val="00A6F7"/>
                          </a:solidFill>
                          <a:latin typeface="Trebuchet MS" panose="020B0603020202020204" pitchFamily="34" charset="0"/>
                        </a:rPr>
                        <a:t>Aide au paiement des cotisations et contributions sociales</a:t>
                      </a:r>
                    </a:p>
                  </a:txBody>
                  <a:tcPr anchor="ctr">
                    <a:lnL w="1905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9050" cap="flat" cmpd="sng" algn="ctr">
                      <a:solidFill>
                        <a:schemeClr val="bg1">
                          <a:lumMod val="85000"/>
                        </a:schemeClr>
                      </a:solidFill>
                      <a:prstDash val="solid"/>
                      <a:round/>
                      <a:headEnd type="none" w="med" len="med"/>
                      <a:tailEnd type="none" w="med" len="med"/>
                    </a:lnT>
                    <a:lnB w="19050" cap="flat" cmpd="sng" algn="ctr">
                      <a:solidFill>
                        <a:schemeClr val="bg1">
                          <a:lumMod val="85000"/>
                        </a:schemeClr>
                      </a:solidFill>
                      <a:prstDash val="solid"/>
                      <a:round/>
                      <a:headEnd type="none" w="med" len="med"/>
                      <a:tailEnd type="none" w="med" len="med"/>
                    </a:lnB>
                    <a:noFill/>
                  </a:tcPr>
                </a:tc>
                <a:tc>
                  <a:txBody>
                    <a:bodyPr/>
                    <a:lstStyle/>
                    <a:p>
                      <a:pPr algn="ctr"/>
                      <a:r>
                        <a:rPr lang="fr-BE" sz="900" b="0">
                          <a:solidFill>
                            <a:srgbClr val="7F7F7F"/>
                          </a:solidFill>
                          <a:latin typeface="Trebuchet MS" panose="020B0603020202020204" pitchFamily="34" charset="0"/>
                        </a:rPr>
                        <a:t>Employeurs ayant droit à l’exonération précédente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9050" cap="flat" cmpd="sng" algn="ctr">
                      <a:solidFill>
                        <a:schemeClr val="bg1">
                          <a:lumMod val="85000"/>
                        </a:schemeClr>
                      </a:solidFill>
                      <a:prstDash val="solid"/>
                      <a:round/>
                      <a:headEnd type="none" w="med" len="med"/>
                      <a:tailEnd type="none" w="med" len="med"/>
                    </a:lnT>
                    <a:lnB w="19050" cap="flat" cmpd="sng" algn="ctr">
                      <a:solidFill>
                        <a:schemeClr val="bg1">
                          <a:lumMod val="85000"/>
                        </a:schemeClr>
                      </a:solidFill>
                      <a:prstDash val="solid"/>
                      <a:round/>
                      <a:headEnd type="none" w="med" len="med"/>
                      <a:tailEnd type="none" w="med" len="med"/>
                    </a:lnB>
                    <a:noFill/>
                  </a:tcPr>
                </a:tc>
                <a:tc>
                  <a:txBody>
                    <a:bodyPr/>
                    <a:lstStyle/>
                    <a:p>
                      <a:pPr marL="171450" indent="-171450" algn="l">
                        <a:buClr>
                          <a:srgbClr val="00A6F7"/>
                        </a:buClr>
                        <a:buFont typeface="Wingdings" panose="05000000000000000000" pitchFamily="2" charset="2"/>
                        <a:buChar char="§"/>
                      </a:pPr>
                      <a:r>
                        <a:rPr lang="fr-BE" sz="800">
                          <a:solidFill>
                            <a:srgbClr val="7F7F7F"/>
                          </a:solidFill>
                          <a:latin typeface="Trebuchet MS" panose="020B0603020202020204" pitchFamily="34" charset="0"/>
                        </a:rPr>
                        <a:t>20% du montant des rémunérations des salariés dues au titre des périodes ouvrant droit l’exonération</a:t>
                      </a:r>
                      <a:endParaRPr lang="fr-BE" sz="800" i="1">
                        <a:solidFill>
                          <a:srgbClr val="7F7F7F"/>
                        </a:solidFill>
                        <a:latin typeface="Trebuchet MS" panose="020B0603020202020204" pitchFamily="34" charset="0"/>
                      </a:endParaRPr>
                    </a:p>
                  </a:txBody>
                  <a:tcPr anchor="ctr">
                    <a:lnL w="12700"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lumMod val="85000"/>
                        </a:schemeClr>
                      </a:solidFill>
                      <a:prstDash val="solid"/>
                      <a:round/>
                      <a:headEnd type="none" w="med" len="med"/>
                      <a:tailEnd type="none" w="med" len="med"/>
                    </a:lnT>
                    <a:lnB w="190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223208244"/>
                  </a:ext>
                </a:extLst>
              </a:tr>
              <a:tr h="141557">
                <a:tc>
                  <a:txBody>
                    <a:bodyPr/>
                    <a:lstStyle/>
                    <a:p>
                      <a:pPr algn="ctr"/>
                      <a:r>
                        <a:rPr lang="fr-BE" sz="1000" b="1">
                          <a:solidFill>
                            <a:srgbClr val="00A6F7"/>
                          </a:solidFill>
                          <a:latin typeface="Trebuchet MS" panose="020B0603020202020204" pitchFamily="34" charset="0"/>
                        </a:rPr>
                        <a:t>Réduction des cotisations</a:t>
                      </a:r>
                    </a:p>
                  </a:txBody>
                  <a:tcPr anchor="ctr">
                    <a:lnL w="1905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9050" cap="flat" cmpd="sng" algn="ctr">
                      <a:solidFill>
                        <a:schemeClr val="bg1">
                          <a:lumMod val="85000"/>
                        </a:schemeClr>
                      </a:solidFill>
                      <a:prstDash val="solid"/>
                      <a:round/>
                      <a:headEnd type="none" w="med" len="med"/>
                      <a:tailEnd type="none" w="med" len="med"/>
                    </a:lnT>
                    <a:lnB w="19050" cap="flat" cmpd="sng" algn="ctr">
                      <a:solidFill>
                        <a:schemeClr val="bg1">
                          <a:lumMod val="85000"/>
                        </a:schemeClr>
                      </a:solidFill>
                      <a:prstDash val="solid"/>
                      <a:round/>
                      <a:headEnd type="none" w="med" len="med"/>
                      <a:tailEnd type="none" w="med" len="med"/>
                    </a:lnB>
                    <a:noFill/>
                  </a:tcPr>
                </a:tc>
                <a:tc>
                  <a:txBody>
                    <a:bodyPr/>
                    <a:lstStyle/>
                    <a:p>
                      <a:pPr algn="ctr"/>
                      <a:r>
                        <a:rPr lang="fr-BE" sz="900" b="0">
                          <a:solidFill>
                            <a:srgbClr val="7F7F7F"/>
                          </a:solidFill>
                          <a:latin typeface="Trebuchet MS" panose="020B0603020202020204" pitchFamily="34" charset="0"/>
                        </a:rPr>
                        <a:t>Travailleurs indépendants les plus impactés par la </a:t>
                      </a:r>
                      <a:br>
                        <a:rPr lang="fr-BE" sz="900" b="0">
                          <a:solidFill>
                            <a:srgbClr val="7F7F7F"/>
                          </a:solidFill>
                          <a:latin typeface="Trebuchet MS" panose="020B0603020202020204" pitchFamily="34" charset="0"/>
                        </a:rPr>
                      </a:br>
                      <a:r>
                        <a:rPr lang="fr-BE" sz="900" b="0">
                          <a:solidFill>
                            <a:srgbClr val="7F7F7F"/>
                          </a:solidFill>
                          <a:latin typeface="Trebuchet MS" panose="020B0603020202020204" pitchFamily="34" charset="0"/>
                        </a:rPr>
                        <a:t>2</a:t>
                      </a:r>
                      <a:r>
                        <a:rPr lang="fr-BE" sz="900" b="0" baseline="30000">
                          <a:solidFill>
                            <a:srgbClr val="7F7F7F"/>
                          </a:solidFill>
                          <a:latin typeface="Trebuchet MS" panose="020B0603020202020204" pitchFamily="34" charset="0"/>
                        </a:rPr>
                        <a:t>éme</a:t>
                      </a:r>
                      <a:r>
                        <a:rPr lang="fr-BE" sz="900" b="0">
                          <a:solidFill>
                            <a:srgbClr val="7F7F7F"/>
                          </a:solidFill>
                          <a:latin typeface="Trebuchet MS" panose="020B0603020202020204" pitchFamily="34" charset="0"/>
                        </a:rPr>
                        <a:t> vague de l’épidémie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9050" cap="flat" cmpd="sng" algn="ctr">
                      <a:solidFill>
                        <a:schemeClr val="bg1">
                          <a:lumMod val="85000"/>
                        </a:schemeClr>
                      </a:solidFill>
                      <a:prstDash val="solid"/>
                      <a:round/>
                      <a:headEnd type="none" w="med" len="med"/>
                      <a:tailEnd type="none" w="med" len="med"/>
                    </a:lnT>
                    <a:lnB w="19050" cap="flat" cmpd="sng" algn="ctr">
                      <a:solidFill>
                        <a:schemeClr val="bg1">
                          <a:lumMod val="85000"/>
                        </a:schemeClr>
                      </a:solidFill>
                      <a:prstDash val="solid"/>
                      <a:round/>
                      <a:headEnd type="none" w="med" len="med"/>
                      <a:tailEnd type="none" w="med" len="med"/>
                    </a:lnB>
                    <a:noFill/>
                  </a:tcPr>
                </a:tc>
                <a:tc>
                  <a:txBody>
                    <a:bodyPr/>
                    <a:lstStyle/>
                    <a:p>
                      <a:pPr marL="171450" indent="-171450" algn="l">
                        <a:buClr>
                          <a:srgbClr val="00A6F7"/>
                        </a:buClr>
                        <a:buFont typeface="Wingdings" panose="05000000000000000000" pitchFamily="2" charset="2"/>
                        <a:buChar char="§"/>
                      </a:pPr>
                      <a:r>
                        <a:rPr lang="fr-BE" sz="800">
                          <a:solidFill>
                            <a:srgbClr val="7F7F7F"/>
                          </a:solidFill>
                          <a:latin typeface="Trebuchet MS" panose="020B0603020202020204" pitchFamily="34" charset="0"/>
                        </a:rPr>
                        <a:t>Distinction entre la réduction profitant aux travailleurs indépendants </a:t>
                      </a:r>
                      <a:r>
                        <a:rPr lang="fr-BE" sz="800" i="1">
                          <a:solidFill>
                            <a:srgbClr val="7F7F7F"/>
                          </a:solidFill>
                          <a:latin typeface="Trebuchet MS" panose="020B0603020202020204" pitchFamily="34" charset="0"/>
                        </a:rPr>
                        <a:t>vs</a:t>
                      </a:r>
                      <a:r>
                        <a:rPr lang="fr-BE" sz="800">
                          <a:solidFill>
                            <a:srgbClr val="7F7F7F"/>
                          </a:solidFill>
                          <a:latin typeface="Trebuchet MS" panose="020B0603020202020204" pitchFamily="34" charset="0"/>
                        </a:rPr>
                        <a:t> celle des mandataires sociaux</a:t>
                      </a:r>
                    </a:p>
                    <a:p>
                      <a:pPr marL="171450" indent="-171450" algn="l">
                        <a:buClr>
                          <a:srgbClr val="00A6F7"/>
                        </a:buClr>
                        <a:buFont typeface="Wingdings" panose="05000000000000000000" pitchFamily="2" charset="2"/>
                        <a:buChar char="§"/>
                      </a:pPr>
                      <a:r>
                        <a:rPr lang="fr-BE" sz="800">
                          <a:solidFill>
                            <a:srgbClr val="7F7F7F"/>
                          </a:solidFill>
                          <a:latin typeface="Trebuchet MS" panose="020B0603020202020204" pitchFamily="34" charset="0"/>
                        </a:rPr>
                        <a:t>Les montants de ces réductions seront fixées par Décret (non encore paru)</a:t>
                      </a:r>
                    </a:p>
                  </a:txBody>
                  <a:tcPr anchor="ctr">
                    <a:lnL w="12700"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lumMod val="85000"/>
                        </a:schemeClr>
                      </a:solidFill>
                      <a:prstDash val="solid"/>
                      <a:round/>
                      <a:headEnd type="none" w="med" len="med"/>
                      <a:tailEnd type="none" w="med" len="med"/>
                    </a:lnT>
                    <a:lnB w="190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2076082796"/>
                  </a:ext>
                </a:extLst>
              </a:tr>
              <a:tr h="141557">
                <a:tc>
                  <a:txBody>
                    <a:bodyPr/>
                    <a:lstStyle/>
                    <a:p>
                      <a:pPr algn="ctr"/>
                      <a:r>
                        <a:rPr lang="fr-BE" sz="1000" b="1">
                          <a:solidFill>
                            <a:srgbClr val="00A6F7"/>
                          </a:solidFill>
                          <a:latin typeface="Trebuchet MS" panose="020B0603020202020204" pitchFamily="34" charset="0"/>
                        </a:rPr>
                        <a:t>Déduction des montants de chiffre d’affaires ou de recettes</a:t>
                      </a:r>
                    </a:p>
                  </a:txBody>
                  <a:tcPr anchor="ctr">
                    <a:lnL w="1905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9050" cap="flat" cmpd="sng" algn="ctr">
                      <a:solidFill>
                        <a:schemeClr val="bg1">
                          <a:lumMod val="85000"/>
                        </a:schemeClr>
                      </a:solidFill>
                      <a:prstDash val="solid"/>
                      <a:round/>
                      <a:headEnd type="none" w="med" len="med"/>
                      <a:tailEnd type="none" w="med" len="med"/>
                    </a:lnT>
                    <a:lnB w="19050" cap="flat" cmpd="sng" algn="ctr">
                      <a:solidFill>
                        <a:schemeClr val="bg1">
                          <a:lumMod val="85000"/>
                        </a:schemeClr>
                      </a:solidFill>
                      <a:prstDash val="solid"/>
                      <a:round/>
                      <a:headEnd type="none" w="med" len="med"/>
                      <a:tailEnd type="none" w="med" len="med"/>
                    </a:lnB>
                    <a:noFill/>
                  </a:tcPr>
                </a:tc>
                <a:tc>
                  <a:txBody>
                    <a:bodyPr/>
                    <a:lstStyle/>
                    <a:p>
                      <a:pPr algn="ctr"/>
                      <a:r>
                        <a:rPr lang="fr-BE" sz="900" b="0">
                          <a:solidFill>
                            <a:srgbClr val="7F7F7F"/>
                          </a:solidFill>
                          <a:latin typeface="Trebuchet MS" panose="020B0603020202020204" pitchFamily="34" charset="0"/>
                        </a:rPr>
                        <a:t>Micro-entrepreneurs les plus impactés par la 2</a:t>
                      </a:r>
                      <a:r>
                        <a:rPr lang="fr-BE" sz="900" b="0" baseline="30000">
                          <a:solidFill>
                            <a:srgbClr val="7F7F7F"/>
                          </a:solidFill>
                          <a:latin typeface="Trebuchet MS" panose="020B0603020202020204" pitchFamily="34" charset="0"/>
                        </a:rPr>
                        <a:t>ème</a:t>
                      </a:r>
                      <a:r>
                        <a:rPr lang="fr-BE" sz="900" b="0">
                          <a:solidFill>
                            <a:srgbClr val="7F7F7F"/>
                          </a:solidFill>
                          <a:latin typeface="Trebuchet MS" panose="020B0603020202020204" pitchFamily="34" charset="0"/>
                        </a:rPr>
                        <a:t> vague de l’épidémie</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9050" cap="flat" cmpd="sng" algn="ctr">
                      <a:solidFill>
                        <a:schemeClr val="bg1">
                          <a:lumMod val="85000"/>
                        </a:schemeClr>
                      </a:solidFill>
                      <a:prstDash val="solid"/>
                      <a:round/>
                      <a:headEnd type="none" w="med" len="med"/>
                      <a:tailEnd type="none" w="med" len="med"/>
                    </a:lnT>
                    <a:lnB w="19050" cap="flat" cmpd="sng" algn="ctr">
                      <a:solidFill>
                        <a:schemeClr val="bg1">
                          <a:lumMod val="85000"/>
                        </a:schemeClr>
                      </a:solidFill>
                      <a:prstDash val="solid"/>
                      <a:round/>
                      <a:headEnd type="none" w="med" len="med"/>
                      <a:tailEnd type="none" w="med" len="med"/>
                    </a:lnB>
                    <a:noFill/>
                  </a:tcPr>
                </a:tc>
                <a:tc>
                  <a:txBody>
                    <a:bodyPr/>
                    <a:lstStyle/>
                    <a:p>
                      <a:pPr marL="171450" indent="-171450" algn="l">
                        <a:buClr>
                          <a:srgbClr val="00A6F7"/>
                        </a:buClr>
                        <a:buFont typeface="Wingdings" panose="05000000000000000000" pitchFamily="2" charset="2"/>
                        <a:buChar char="§"/>
                      </a:pPr>
                      <a:r>
                        <a:rPr lang="fr-BE" sz="800" dirty="0">
                          <a:solidFill>
                            <a:srgbClr val="7F7F7F"/>
                          </a:solidFill>
                          <a:latin typeface="Trebuchet MS" panose="020B0603020202020204" pitchFamily="34" charset="0"/>
                        </a:rPr>
                        <a:t>Déduction applicable aux échéances mensuelles ou trimestrielles de l’année 2021</a:t>
                      </a:r>
                    </a:p>
                    <a:p>
                      <a:pPr marL="171450" indent="-171450" algn="l">
                        <a:buClr>
                          <a:srgbClr val="00A6F7"/>
                        </a:buClr>
                        <a:buFont typeface="Wingdings" panose="05000000000000000000" pitchFamily="2" charset="2"/>
                        <a:buChar char="§"/>
                      </a:pPr>
                      <a:r>
                        <a:rPr lang="fr-BE" sz="800" dirty="0">
                          <a:solidFill>
                            <a:srgbClr val="7F7F7F"/>
                          </a:solidFill>
                          <a:latin typeface="Trebuchet MS" panose="020B0603020202020204" pitchFamily="34" charset="0"/>
                        </a:rPr>
                        <a:t>Période du 1</a:t>
                      </a:r>
                      <a:r>
                        <a:rPr lang="fr-BE" sz="800" baseline="30000" dirty="0">
                          <a:solidFill>
                            <a:srgbClr val="7F7F7F"/>
                          </a:solidFill>
                          <a:latin typeface="Trebuchet MS" panose="020B0603020202020204" pitchFamily="34" charset="0"/>
                        </a:rPr>
                        <a:t>er</a:t>
                      </a:r>
                      <a:r>
                        <a:rPr lang="fr-BE" sz="800" dirty="0">
                          <a:solidFill>
                            <a:srgbClr val="7F7F7F"/>
                          </a:solidFill>
                          <a:latin typeface="Trebuchet MS" panose="020B0603020202020204" pitchFamily="34" charset="0"/>
                        </a:rPr>
                        <a:t> septembre au 30 novembre 2020 pour ceux qui ont souffert du couvre-feu</a:t>
                      </a:r>
                    </a:p>
                    <a:p>
                      <a:pPr marL="171450" indent="-171450" algn="l">
                        <a:buClr>
                          <a:srgbClr val="00A6F7"/>
                        </a:buClr>
                        <a:buFont typeface="Wingdings" panose="05000000000000000000" pitchFamily="2" charset="2"/>
                        <a:buChar char="§"/>
                      </a:pPr>
                      <a:r>
                        <a:rPr lang="fr-BE" sz="800" dirty="0">
                          <a:solidFill>
                            <a:srgbClr val="7F7F7F"/>
                          </a:solidFill>
                          <a:latin typeface="Trebuchet MS" panose="020B0603020202020204" pitchFamily="34" charset="0"/>
                        </a:rPr>
                        <a:t>Période du 1</a:t>
                      </a:r>
                      <a:r>
                        <a:rPr lang="fr-BE" sz="800" baseline="30000" dirty="0">
                          <a:solidFill>
                            <a:srgbClr val="7F7F7F"/>
                          </a:solidFill>
                          <a:latin typeface="Trebuchet MS" panose="020B0603020202020204" pitchFamily="34" charset="0"/>
                        </a:rPr>
                        <a:t>er</a:t>
                      </a:r>
                      <a:r>
                        <a:rPr lang="fr-BE" sz="800" dirty="0">
                          <a:solidFill>
                            <a:srgbClr val="7F7F7F"/>
                          </a:solidFill>
                          <a:latin typeface="Trebuchet MS" panose="020B0603020202020204" pitchFamily="34" charset="0"/>
                        </a:rPr>
                        <a:t> octobre au 30 novembre 2020 pour les autres </a:t>
                      </a:r>
                    </a:p>
                  </a:txBody>
                  <a:tcPr anchor="ctr">
                    <a:lnL w="12700"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lumMod val="85000"/>
                        </a:schemeClr>
                      </a:solidFill>
                      <a:prstDash val="solid"/>
                      <a:round/>
                      <a:headEnd type="none" w="med" len="med"/>
                      <a:tailEnd type="none" w="med" len="med"/>
                    </a:lnT>
                    <a:lnB w="190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3119585653"/>
                  </a:ext>
                </a:extLst>
              </a:tr>
              <a:tr h="141557">
                <a:tc>
                  <a:txBody>
                    <a:bodyPr/>
                    <a:lstStyle/>
                    <a:p>
                      <a:pPr algn="ctr"/>
                      <a:r>
                        <a:rPr lang="fr-BE" sz="1000" b="1">
                          <a:solidFill>
                            <a:srgbClr val="00A6F7"/>
                          </a:solidFill>
                          <a:latin typeface="Trebuchet MS" panose="020B0603020202020204" pitchFamily="34" charset="0"/>
                        </a:rPr>
                        <a:t>Plan d’apurement des dettes</a:t>
                      </a:r>
                    </a:p>
                  </a:txBody>
                  <a:tcPr anchor="ctr">
                    <a:lnL w="1905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9050" cap="flat" cmpd="sng" algn="ctr">
                      <a:solidFill>
                        <a:schemeClr val="bg1">
                          <a:lumMod val="85000"/>
                        </a:schemeClr>
                      </a:solid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algn="ctr"/>
                      <a:r>
                        <a:rPr lang="fr-BE" sz="900" b="0">
                          <a:solidFill>
                            <a:srgbClr val="7F7F7F"/>
                          </a:solidFill>
                          <a:latin typeface="Trebuchet MS" panose="020B0603020202020204" pitchFamily="34" charset="0"/>
                        </a:rPr>
                        <a:t>Employeurs et travailleurs indépendants</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9050" cap="flat" cmpd="sng" algn="ctr">
                      <a:solidFill>
                        <a:schemeClr val="bg1">
                          <a:lumMod val="85000"/>
                        </a:schemeClr>
                      </a:solid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marL="171450" indent="-171450" algn="l">
                        <a:buClr>
                          <a:srgbClr val="00A6F7"/>
                        </a:buClr>
                        <a:buFont typeface="Wingdings" panose="05000000000000000000" pitchFamily="2" charset="2"/>
                        <a:buChar char="§"/>
                      </a:pPr>
                      <a:r>
                        <a:rPr lang="fr-BE" sz="800" dirty="0">
                          <a:solidFill>
                            <a:srgbClr val="7F7F7F"/>
                          </a:solidFill>
                          <a:latin typeface="Trebuchet MS" panose="020B0603020202020204" pitchFamily="34" charset="0"/>
                        </a:rPr>
                        <a:t>Charges constatées au 31 décembre 2020 pour les employeurs (cotisations patronales et salariales)</a:t>
                      </a:r>
                    </a:p>
                    <a:p>
                      <a:pPr marL="171450" indent="-171450" algn="l">
                        <a:buClr>
                          <a:srgbClr val="00A6F7"/>
                        </a:buClr>
                        <a:buFont typeface="Wingdings" panose="05000000000000000000" pitchFamily="2" charset="2"/>
                        <a:buChar char="§"/>
                      </a:pPr>
                      <a:r>
                        <a:rPr lang="fr-BE" sz="800" dirty="0">
                          <a:solidFill>
                            <a:srgbClr val="7F7F7F"/>
                          </a:solidFill>
                          <a:latin typeface="Trebuchet MS" panose="020B0603020202020204" pitchFamily="34" charset="0"/>
                        </a:rPr>
                        <a:t>Charges constatées au 30 septembre 2021 pour les travailleurs indépendants</a:t>
                      </a:r>
                    </a:p>
                    <a:p>
                      <a:pPr marL="171450" indent="-171450" algn="l">
                        <a:buClr>
                          <a:srgbClr val="00A6F7"/>
                        </a:buClr>
                        <a:buFont typeface="Wingdings" panose="05000000000000000000" pitchFamily="2" charset="2"/>
                        <a:buChar char="§"/>
                      </a:pPr>
                      <a:r>
                        <a:rPr lang="fr-BE" sz="800" dirty="0">
                          <a:solidFill>
                            <a:srgbClr val="7F7F7F"/>
                          </a:solidFill>
                          <a:latin typeface="Trebuchet MS" panose="020B0603020202020204" pitchFamily="34" charset="0"/>
                        </a:rPr>
                        <a:t>Charges constatées au 30 avril 2021 pour les travailleurs non-salariés agricoles</a:t>
                      </a:r>
                    </a:p>
                  </a:txBody>
                  <a:tcPr anchor="ctr">
                    <a:lnL w="12700"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lumMod val="85000"/>
                        </a:schemeClr>
                      </a:solidFill>
                      <a:prstDash val="solid"/>
                      <a:round/>
                      <a:headEnd type="none" w="med" len="med"/>
                      <a:tailEnd type="none" w="med" len="med"/>
                    </a:lnT>
                    <a:lnB w="19050" cap="flat" cmpd="sng" algn="ctr">
                      <a:noFill/>
                      <a:prstDash val="solid"/>
                      <a:round/>
                      <a:headEnd type="none" w="med" len="med"/>
                      <a:tailEnd type="none" w="med" len="med"/>
                    </a:lnB>
                    <a:noFill/>
                  </a:tcPr>
                </a:tc>
                <a:extLst>
                  <a:ext uri="{0D108BD9-81ED-4DB2-BD59-A6C34878D82A}">
                    <a16:rowId xmlns:a16="http://schemas.microsoft.com/office/drawing/2014/main" val="2163516498"/>
                  </a:ext>
                </a:extLst>
              </a:tr>
            </a:tbl>
          </a:graphicData>
        </a:graphic>
      </p:graphicFrame>
      <p:grpSp>
        <p:nvGrpSpPr>
          <p:cNvPr id="3" name="Groupe 2">
            <a:extLst>
              <a:ext uri="{FF2B5EF4-FFF2-40B4-BE49-F238E27FC236}">
                <a16:creationId xmlns:a16="http://schemas.microsoft.com/office/drawing/2014/main" id="{0E39C5F0-A7CB-4682-96DF-4B3B4DFE9639}"/>
              </a:ext>
            </a:extLst>
          </p:cNvPr>
          <p:cNvGrpSpPr/>
          <p:nvPr/>
        </p:nvGrpSpPr>
        <p:grpSpPr>
          <a:xfrm>
            <a:off x="3640906" y="943845"/>
            <a:ext cx="1862188" cy="1627905"/>
            <a:chOff x="5757255" y="1946799"/>
            <a:chExt cx="2894581" cy="2530413"/>
          </a:xfrm>
        </p:grpSpPr>
        <p:grpSp>
          <p:nvGrpSpPr>
            <p:cNvPr id="86" name="Graphique 2">
              <a:extLst>
                <a:ext uri="{FF2B5EF4-FFF2-40B4-BE49-F238E27FC236}">
                  <a16:creationId xmlns:a16="http://schemas.microsoft.com/office/drawing/2014/main" id="{88DBD48C-E5CB-4EE0-901B-1603036A8E0C}"/>
                </a:ext>
              </a:extLst>
            </p:cNvPr>
            <p:cNvGrpSpPr/>
            <p:nvPr/>
          </p:nvGrpSpPr>
          <p:grpSpPr>
            <a:xfrm>
              <a:off x="5757255" y="1946799"/>
              <a:ext cx="2894581" cy="2530413"/>
              <a:chOff x="380154" y="2334796"/>
              <a:chExt cx="2894581" cy="2530413"/>
            </a:xfrm>
          </p:grpSpPr>
          <p:grpSp>
            <p:nvGrpSpPr>
              <p:cNvPr id="87" name="Graphique 2">
                <a:extLst>
                  <a:ext uri="{FF2B5EF4-FFF2-40B4-BE49-F238E27FC236}">
                    <a16:creationId xmlns:a16="http://schemas.microsoft.com/office/drawing/2014/main" id="{70AB94AA-E4A4-40FC-9DCF-D6DA99714195}"/>
                  </a:ext>
                </a:extLst>
              </p:cNvPr>
              <p:cNvGrpSpPr/>
              <p:nvPr/>
            </p:nvGrpSpPr>
            <p:grpSpPr>
              <a:xfrm>
                <a:off x="744514" y="2334796"/>
                <a:ext cx="2530220" cy="2530413"/>
                <a:chOff x="744514" y="2334796"/>
                <a:chExt cx="2530220" cy="2530413"/>
              </a:xfrm>
            </p:grpSpPr>
            <p:sp>
              <p:nvSpPr>
                <p:cNvPr id="91" name="Forme libre : forme 90">
                  <a:extLst>
                    <a:ext uri="{FF2B5EF4-FFF2-40B4-BE49-F238E27FC236}">
                      <a16:creationId xmlns:a16="http://schemas.microsoft.com/office/drawing/2014/main" id="{E7E79E82-5A1B-4C27-B166-447BD523E934}"/>
                    </a:ext>
                  </a:extLst>
                </p:cNvPr>
                <p:cNvSpPr/>
                <p:nvPr/>
              </p:nvSpPr>
              <p:spPr>
                <a:xfrm>
                  <a:off x="2667625" y="2787760"/>
                  <a:ext cx="154339" cy="153901"/>
                </a:xfrm>
                <a:custGeom>
                  <a:avLst/>
                  <a:gdLst>
                    <a:gd name="connsiteX0" fmla="*/ 0 w 154339"/>
                    <a:gd name="connsiteY0" fmla="*/ 94709 h 153901"/>
                    <a:gd name="connsiteX1" fmla="*/ 82432 w 154339"/>
                    <a:gd name="connsiteY1" fmla="*/ 12277 h 153901"/>
                    <a:gd name="connsiteX2" fmla="*/ 112247 w 154339"/>
                    <a:gd name="connsiteY2" fmla="*/ 0 h 153901"/>
                    <a:gd name="connsiteX3" fmla="*/ 142063 w 154339"/>
                    <a:gd name="connsiteY3" fmla="*/ 12277 h 153901"/>
                    <a:gd name="connsiteX4" fmla="*/ 154340 w 154339"/>
                    <a:gd name="connsiteY4" fmla="*/ 42093 h 153901"/>
                    <a:gd name="connsiteX5" fmla="*/ 142063 w 154339"/>
                    <a:gd name="connsiteY5" fmla="*/ 71908 h 153901"/>
                    <a:gd name="connsiteX6" fmla="*/ 59631 w 154339"/>
                    <a:gd name="connsiteY6" fmla="*/ 153901 h 153901"/>
                    <a:gd name="connsiteX7" fmla="*/ 0 w 154339"/>
                    <a:gd name="connsiteY7" fmla="*/ 94709 h 153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339" h="153901">
                      <a:moveTo>
                        <a:pt x="0" y="94709"/>
                      </a:moveTo>
                      <a:lnTo>
                        <a:pt x="82432" y="12277"/>
                      </a:lnTo>
                      <a:cubicBezTo>
                        <a:pt x="90324" y="4385"/>
                        <a:pt x="100847" y="0"/>
                        <a:pt x="112247" y="0"/>
                      </a:cubicBezTo>
                      <a:cubicBezTo>
                        <a:pt x="123647" y="0"/>
                        <a:pt x="134170" y="4385"/>
                        <a:pt x="142063" y="12277"/>
                      </a:cubicBezTo>
                      <a:cubicBezTo>
                        <a:pt x="149955" y="20169"/>
                        <a:pt x="154340" y="30693"/>
                        <a:pt x="154340" y="42093"/>
                      </a:cubicBezTo>
                      <a:cubicBezTo>
                        <a:pt x="154340" y="53493"/>
                        <a:pt x="149955" y="64016"/>
                        <a:pt x="142063" y="71908"/>
                      </a:cubicBezTo>
                      <a:lnTo>
                        <a:pt x="59631" y="153901"/>
                      </a:lnTo>
                      <a:lnTo>
                        <a:pt x="0" y="94709"/>
                      </a:lnTo>
                      <a:close/>
                    </a:path>
                  </a:pathLst>
                </a:custGeom>
                <a:solidFill>
                  <a:srgbClr val="231F20"/>
                </a:solidFill>
                <a:ln w="4380" cap="flat">
                  <a:noFill/>
                  <a:prstDash val="solid"/>
                  <a:miter/>
                </a:ln>
              </p:spPr>
              <p:txBody>
                <a:bodyPr rtlCol="0" anchor="ctr"/>
                <a:lstStyle/>
                <a:p>
                  <a:endParaRPr lang="fr-BE"/>
                </a:p>
              </p:txBody>
            </p:sp>
            <p:sp>
              <p:nvSpPr>
                <p:cNvPr id="92" name="Forme libre : forme 91">
                  <a:extLst>
                    <a:ext uri="{FF2B5EF4-FFF2-40B4-BE49-F238E27FC236}">
                      <a16:creationId xmlns:a16="http://schemas.microsoft.com/office/drawing/2014/main" id="{5FA446FC-3156-4E1A-A46E-BDDA9A5F4DF1}"/>
                    </a:ext>
                  </a:extLst>
                </p:cNvPr>
                <p:cNvSpPr/>
                <p:nvPr/>
              </p:nvSpPr>
              <p:spPr>
                <a:xfrm>
                  <a:off x="744514" y="2334796"/>
                  <a:ext cx="2530220" cy="2530413"/>
                </a:xfrm>
                <a:custGeom>
                  <a:avLst/>
                  <a:gdLst>
                    <a:gd name="connsiteX0" fmla="*/ 2350615 w 2530220"/>
                    <a:gd name="connsiteY0" fmla="*/ 2530414 h 2530413"/>
                    <a:gd name="connsiteX1" fmla="*/ 2016065 w 2530220"/>
                    <a:gd name="connsiteY1" fmla="*/ 514348 h 2530413"/>
                    <a:gd name="connsiteX2" fmla="*/ 0 w 2530220"/>
                    <a:gd name="connsiteY2" fmla="*/ 179799 h 2530413"/>
                    <a:gd name="connsiteX3" fmla="*/ 2350615 w 2530220"/>
                    <a:gd name="connsiteY3" fmla="*/ 2530414 h 2530413"/>
                  </a:gdLst>
                  <a:ahLst/>
                  <a:cxnLst>
                    <a:cxn ang="0">
                      <a:pos x="connsiteX0" y="connsiteY0"/>
                    </a:cxn>
                    <a:cxn ang="0">
                      <a:pos x="connsiteX1" y="connsiteY1"/>
                    </a:cxn>
                    <a:cxn ang="0">
                      <a:pos x="connsiteX2" y="connsiteY2"/>
                    </a:cxn>
                    <a:cxn ang="0">
                      <a:pos x="connsiteX3" y="connsiteY3"/>
                    </a:cxn>
                  </a:cxnLst>
                  <a:rect l="l" t="t" r="r" b="b"/>
                  <a:pathLst>
                    <a:path w="2530220" h="2530413">
                      <a:moveTo>
                        <a:pt x="2350615" y="2530414"/>
                      </a:moveTo>
                      <a:cubicBezTo>
                        <a:pt x="2672887" y="1874908"/>
                        <a:pt x="2561517" y="1059800"/>
                        <a:pt x="2016065" y="514348"/>
                      </a:cubicBezTo>
                      <a:cubicBezTo>
                        <a:pt x="1470614" y="-31103"/>
                        <a:pt x="655506" y="-142912"/>
                        <a:pt x="0" y="179799"/>
                      </a:cubicBezTo>
                      <a:lnTo>
                        <a:pt x="2350615" y="2530414"/>
                      </a:lnTo>
                      <a:close/>
                    </a:path>
                  </a:pathLst>
                </a:custGeom>
                <a:solidFill>
                  <a:srgbClr val="6DCEFF"/>
                </a:solidFill>
                <a:ln w="4380" cap="flat">
                  <a:noFill/>
                  <a:prstDash val="solid"/>
                  <a:miter/>
                </a:ln>
              </p:spPr>
              <p:txBody>
                <a:bodyPr rtlCol="0" anchor="ctr"/>
                <a:lstStyle/>
                <a:p>
                  <a:endParaRPr lang="fr-BE"/>
                </a:p>
              </p:txBody>
            </p:sp>
            <p:sp>
              <p:nvSpPr>
                <p:cNvPr id="93" name="Forme libre : forme 92">
                  <a:extLst>
                    <a:ext uri="{FF2B5EF4-FFF2-40B4-BE49-F238E27FC236}">
                      <a16:creationId xmlns:a16="http://schemas.microsoft.com/office/drawing/2014/main" id="{36E91CD3-D831-438B-9F82-78AA637DC2B5}"/>
                    </a:ext>
                  </a:extLst>
                </p:cNvPr>
                <p:cNvSpPr/>
                <p:nvPr/>
              </p:nvSpPr>
              <p:spPr>
                <a:xfrm>
                  <a:off x="919024" y="2460007"/>
                  <a:ext cx="2230694" cy="2230694"/>
                </a:xfrm>
                <a:custGeom>
                  <a:avLst/>
                  <a:gdLst>
                    <a:gd name="connsiteX0" fmla="*/ 2001596 w 2230694"/>
                    <a:gd name="connsiteY0" fmla="*/ 2230694 h 2230694"/>
                    <a:gd name="connsiteX1" fmla="*/ 1841556 w 2230694"/>
                    <a:gd name="connsiteY1" fmla="*/ 389138 h 2230694"/>
                    <a:gd name="connsiteX2" fmla="*/ 0 w 2230694"/>
                    <a:gd name="connsiteY2" fmla="*/ 229098 h 2230694"/>
                    <a:gd name="connsiteX3" fmla="*/ 2001596 w 2230694"/>
                    <a:gd name="connsiteY3" fmla="*/ 2230694 h 2230694"/>
                  </a:gdLst>
                  <a:ahLst/>
                  <a:cxnLst>
                    <a:cxn ang="0">
                      <a:pos x="connsiteX0" y="connsiteY0"/>
                    </a:cxn>
                    <a:cxn ang="0">
                      <a:pos x="connsiteX1" y="connsiteY1"/>
                    </a:cxn>
                    <a:cxn ang="0">
                      <a:pos x="connsiteX2" y="connsiteY2"/>
                    </a:cxn>
                    <a:cxn ang="0">
                      <a:pos x="connsiteX3" y="connsiteY3"/>
                    </a:cxn>
                  </a:cxnLst>
                  <a:rect l="l" t="t" r="r" b="b"/>
                  <a:pathLst>
                    <a:path w="2230694" h="2230694">
                      <a:moveTo>
                        <a:pt x="2001596" y="2230694"/>
                      </a:moveTo>
                      <a:cubicBezTo>
                        <a:pt x="2348861" y="1599742"/>
                        <a:pt x="2305891" y="853473"/>
                        <a:pt x="1841556" y="389138"/>
                      </a:cubicBezTo>
                      <a:cubicBezTo>
                        <a:pt x="1377221" y="-75197"/>
                        <a:pt x="630952" y="-118167"/>
                        <a:pt x="0" y="229098"/>
                      </a:cubicBezTo>
                      <a:lnTo>
                        <a:pt x="2001596" y="2230694"/>
                      </a:lnTo>
                      <a:close/>
                    </a:path>
                  </a:pathLst>
                </a:custGeom>
                <a:solidFill>
                  <a:srgbClr val="00A6F7"/>
                </a:solidFill>
                <a:ln w="4380" cap="flat">
                  <a:noFill/>
                  <a:prstDash val="solid"/>
                  <a:miter/>
                </a:ln>
              </p:spPr>
              <p:txBody>
                <a:bodyPr rtlCol="0" anchor="ctr"/>
                <a:lstStyle/>
                <a:p>
                  <a:endParaRPr lang="fr-BE"/>
                </a:p>
              </p:txBody>
            </p:sp>
            <p:sp>
              <p:nvSpPr>
                <p:cNvPr id="94" name="Forme libre : forme 93">
                  <a:extLst>
                    <a:ext uri="{FF2B5EF4-FFF2-40B4-BE49-F238E27FC236}">
                      <a16:creationId xmlns:a16="http://schemas.microsoft.com/office/drawing/2014/main" id="{D8846142-E8B3-493B-AA78-B4AB90192FFB}"/>
                    </a:ext>
                  </a:extLst>
                </p:cNvPr>
                <p:cNvSpPr/>
                <p:nvPr/>
              </p:nvSpPr>
              <p:spPr>
                <a:xfrm>
                  <a:off x="1520160" y="2778981"/>
                  <a:ext cx="1310583" cy="1310583"/>
                </a:xfrm>
                <a:custGeom>
                  <a:avLst/>
                  <a:gdLst>
                    <a:gd name="connsiteX0" fmla="*/ 799323 w 1310583"/>
                    <a:gd name="connsiteY0" fmla="*/ 1310583 h 1310583"/>
                    <a:gd name="connsiteX1" fmla="*/ 1240420 w 1310583"/>
                    <a:gd name="connsiteY1" fmla="*/ 70164 h 1310583"/>
                    <a:gd name="connsiteX2" fmla="*/ 0 w 1310583"/>
                    <a:gd name="connsiteY2" fmla="*/ 511260 h 1310583"/>
                    <a:gd name="connsiteX3" fmla="*/ 799323 w 1310583"/>
                    <a:gd name="connsiteY3" fmla="*/ 1310583 h 1310583"/>
                  </a:gdLst>
                  <a:ahLst/>
                  <a:cxnLst>
                    <a:cxn ang="0">
                      <a:pos x="connsiteX0" y="connsiteY0"/>
                    </a:cxn>
                    <a:cxn ang="0">
                      <a:pos x="connsiteX1" y="connsiteY1"/>
                    </a:cxn>
                    <a:cxn ang="0">
                      <a:pos x="connsiteX2" y="connsiteY2"/>
                    </a:cxn>
                    <a:cxn ang="0">
                      <a:pos x="connsiteX3" y="connsiteY3"/>
                    </a:cxn>
                  </a:cxnLst>
                  <a:rect l="l" t="t" r="r" b="b"/>
                  <a:pathLst>
                    <a:path w="1310583" h="1310583">
                      <a:moveTo>
                        <a:pt x="799323" y="1310583"/>
                      </a:moveTo>
                      <a:cubicBezTo>
                        <a:pt x="1231650" y="764694"/>
                        <a:pt x="1425891" y="255635"/>
                        <a:pt x="1240420" y="70164"/>
                      </a:cubicBezTo>
                      <a:cubicBezTo>
                        <a:pt x="1054949" y="-115307"/>
                        <a:pt x="545451" y="78933"/>
                        <a:pt x="0" y="511260"/>
                      </a:cubicBezTo>
                      <a:lnTo>
                        <a:pt x="799323" y="1310583"/>
                      </a:lnTo>
                      <a:close/>
                    </a:path>
                  </a:pathLst>
                </a:custGeom>
                <a:solidFill>
                  <a:srgbClr val="6DCEFF"/>
                </a:solidFill>
                <a:ln w="4380" cap="flat">
                  <a:noFill/>
                  <a:prstDash val="solid"/>
                  <a:miter/>
                </a:ln>
              </p:spPr>
              <p:txBody>
                <a:bodyPr rtlCol="0" anchor="ctr"/>
                <a:lstStyle/>
                <a:p>
                  <a:endParaRPr lang="fr-BE"/>
                </a:p>
              </p:txBody>
            </p:sp>
            <p:sp>
              <p:nvSpPr>
                <p:cNvPr id="95" name="Forme libre : forme 94">
                  <a:extLst>
                    <a:ext uri="{FF2B5EF4-FFF2-40B4-BE49-F238E27FC236}">
                      <a16:creationId xmlns:a16="http://schemas.microsoft.com/office/drawing/2014/main" id="{34476C7F-4E63-4985-A166-100DEE5AADE6}"/>
                    </a:ext>
                  </a:extLst>
                </p:cNvPr>
                <p:cNvSpPr/>
                <p:nvPr/>
              </p:nvSpPr>
              <p:spPr>
                <a:xfrm>
                  <a:off x="744514" y="2514157"/>
                  <a:ext cx="2350614" cy="2351052"/>
                </a:xfrm>
                <a:custGeom>
                  <a:avLst/>
                  <a:gdLst>
                    <a:gd name="connsiteX0" fmla="*/ 2350615 w 2350614"/>
                    <a:gd name="connsiteY0" fmla="*/ 2351053 h 2351052"/>
                    <a:gd name="connsiteX1" fmla="*/ 2130944 w 2350614"/>
                    <a:gd name="connsiteY1" fmla="*/ 2268622 h 2351052"/>
                    <a:gd name="connsiteX2" fmla="*/ 1984058 w 2350614"/>
                    <a:gd name="connsiteY2" fmla="*/ 2269060 h 2351052"/>
                    <a:gd name="connsiteX3" fmla="*/ 1628900 w 2350614"/>
                    <a:gd name="connsiteY3" fmla="*/ 1988003 h 2351052"/>
                    <a:gd name="connsiteX4" fmla="*/ 1308382 w 2350614"/>
                    <a:gd name="connsiteY4" fmla="*/ 1769209 h 2351052"/>
                    <a:gd name="connsiteX5" fmla="*/ 953225 w 2350614"/>
                    <a:gd name="connsiteY5" fmla="*/ 1397390 h 2351052"/>
                    <a:gd name="connsiteX6" fmla="*/ 581406 w 2350614"/>
                    <a:gd name="connsiteY6" fmla="*/ 1042233 h 2351052"/>
                    <a:gd name="connsiteX7" fmla="*/ 362611 w 2350614"/>
                    <a:gd name="connsiteY7" fmla="*/ 721715 h 2351052"/>
                    <a:gd name="connsiteX8" fmla="*/ 81993 w 2350614"/>
                    <a:gd name="connsiteY8" fmla="*/ 366557 h 2351052"/>
                    <a:gd name="connsiteX9" fmla="*/ 82432 w 2350614"/>
                    <a:gd name="connsiteY9" fmla="*/ 219671 h 2351052"/>
                    <a:gd name="connsiteX10" fmla="*/ 0 w 2350614"/>
                    <a:gd name="connsiteY10" fmla="*/ 0 h 2351052"/>
                    <a:gd name="connsiteX11" fmla="*/ 219671 w 2350614"/>
                    <a:gd name="connsiteY11" fmla="*/ 82432 h 2351052"/>
                    <a:gd name="connsiteX12" fmla="*/ 366557 w 2350614"/>
                    <a:gd name="connsiteY12" fmla="*/ 81993 h 2351052"/>
                    <a:gd name="connsiteX13" fmla="*/ 721715 w 2350614"/>
                    <a:gd name="connsiteY13" fmla="*/ 362611 h 2351052"/>
                    <a:gd name="connsiteX14" fmla="*/ 1042233 w 2350614"/>
                    <a:gd name="connsiteY14" fmla="*/ 581406 h 2351052"/>
                    <a:gd name="connsiteX15" fmla="*/ 1397390 w 2350614"/>
                    <a:gd name="connsiteY15" fmla="*/ 953224 h 2351052"/>
                    <a:gd name="connsiteX16" fmla="*/ 1769209 w 2350614"/>
                    <a:gd name="connsiteY16" fmla="*/ 1308382 h 2351052"/>
                    <a:gd name="connsiteX17" fmla="*/ 1988004 w 2350614"/>
                    <a:gd name="connsiteY17" fmla="*/ 1628900 h 2351052"/>
                    <a:gd name="connsiteX18" fmla="*/ 2269060 w 2350614"/>
                    <a:gd name="connsiteY18" fmla="*/ 1984057 h 2351052"/>
                    <a:gd name="connsiteX19" fmla="*/ 2268622 w 2350614"/>
                    <a:gd name="connsiteY19" fmla="*/ 2130944 h 2351052"/>
                    <a:gd name="connsiteX20" fmla="*/ 2350615 w 2350614"/>
                    <a:gd name="connsiteY20" fmla="*/ 2351053 h 23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50614" h="2351052">
                      <a:moveTo>
                        <a:pt x="2350615" y="2351053"/>
                      </a:moveTo>
                      <a:cubicBezTo>
                        <a:pt x="2267745" y="2310714"/>
                        <a:pt x="2194083" y="2282653"/>
                        <a:pt x="2130944" y="2268622"/>
                      </a:cubicBezTo>
                      <a:cubicBezTo>
                        <a:pt x="2067805" y="2254591"/>
                        <a:pt x="2019135" y="2255029"/>
                        <a:pt x="1984058" y="2269060"/>
                      </a:cubicBezTo>
                      <a:cubicBezTo>
                        <a:pt x="1863918" y="2168213"/>
                        <a:pt x="1745094" y="2074381"/>
                        <a:pt x="1628900" y="1988003"/>
                      </a:cubicBezTo>
                      <a:cubicBezTo>
                        <a:pt x="1512707" y="1902064"/>
                        <a:pt x="1405721" y="1829279"/>
                        <a:pt x="1308382" y="1769209"/>
                      </a:cubicBezTo>
                      <a:cubicBezTo>
                        <a:pt x="1197011" y="1646877"/>
                        <a:pt x="1078187" y="1522353"/>
                        <a:pt x="953225" y="1397390"/>
                      </a:cubicBezTo>
                      <a:cubicBezTo>
                        <a:pt x="828262" y="1272428"/>
                        <a:pt x="703737" y="1153603"/>
                        <a:pt x="581406" y="1042233"/>
                      </a:cubicBezTo>
                      <a:cubicBezTo>
                        <a:pt x="521336" y="945332"/>
                        <a:pt x="448550" y="837908"/>
                        <a:pt x="362611" y="721715"/>
                      </a:cubicBezTo>
                      <a:cubicBezTo>
                        <a:pt x="276672" y="605521"/>
                        <a:pt x="182402" y="486697"/>
                        <a:pt x="81993" y="366557"/>
                      </a:cubicBezTo>
                      <a:cubicBezTo>
                        <a:pt x="96024" y="331480"/>
                        <a:pt x="96462" y="282372"/>
                        <a:pt x="82432" y="219671"/>
                      </a:cubicBezTo>
                      <a:cubicBezTo>
                        <a:pt x="68401" y="156532"/>
                        <a:pt x="40339" y="82870"/>
                        <a:pt x="0" y="0"/>
                      </a:cubicBezTo>
                      <a:cubicBezTo>
                        <a:pt x="82870" y="40339"/>
                        <a:pt x="156532" y="68401"/>
                        <a:pt x="219671" y="82432"/>
                      </a:cubicBezTo>
                      <a:cubicBezTo>
                        <a:pt x="282810" y="96462"/>
                        <a:pt x="331480" y="96024"/>
                        <a:pt x="366557" y="81993"/>
                      </a:cubicBezTo>
                      <a:cubicBezTo>
                        <a:pt x="486259" y="182402"/>
                        <a:pt x="605521" y="276672"/>
                        <a:pt x="721715" y="362611"/>
                      </a:cubicBezTo>
                      <a:cubicBezTo>
                        <a:pt x="837908" y="448550"/>
                        <a:pt x="944894" y="521336"/>
                        <a:pt x="1042233" y="581406"/>
                      </a:cubicBezTo>
                      <a:cubicBezTo>
                        <a:pt x="1153603" y="703737"/>
                        <a:pt x="1272428" y="828262"/>
                        <a:pt x="1397390" y="953224"/>
                      </a:cubicBezTo>
                      <a:cubicBezTo>
                        <a:pt x="1522353" y="1078187"/>
                        <a:pt x="1646878" y="1197011"/>
                        <a:pt x="1769209" y="1308382"/>
                      </a:cubicBezTo>
                      <a:cubicBezTo>
                        <a:pt x="1829279" y="1405283"/>
                        <a:pt x="1902064" y="1512707"/>
                        <a:pt x="1988004" y="1628900"/>
                      </a:cubicBezTo>
                      <a:cubicBezTo>
                        <a:pt x="2073943" y="1745094"/>
                        <a:pt x="2168213" y="1863918"/>
                        <a:pt x="2269060" y="1984057"/>
                      </a:cubicBezTo>
                      <a:cubicBezTo>
                        <a:pt x="2255029" y="2019135"/>
                        <a:pt x="2254591" y="2068243"/>
                        <a:pt x="2268622" y="2130944"/>
                      </a:cubicBezTo>
                      <a:cubicBezTo>
                        <a:pt x="2282214" y="2194521"/>
                        <a:pt x="2310276" y="2268183"/>
                        <a:pt x="2350615" y="2351053"/>
                      </a:cubicBezTo>
                      <a:close/>
                    </a:path>
                  </a:pathLst>
                </a:custGeom>
                <a:solidFill>
                  <a:srgbClr val="0080C0"/>
                </a:solidFill>
                <a:ln w="4380" cap="flat">
                  <a:noFill/>
                  <a:prstDash val="solid"/>
                  <a:miter/>
                </a:ln>
              </p:spPr>
              <p:txBody>
                <a:bodyPr rtlCol="0" anchor="ctr"/>
                <a:lstStyle/>
                <a:p>
                  <a:endParaRPr lang="fr-BE"/>
                </a:p>
              </p:txBody>
            </p:sp>
          </p:grpSp>
          <p:grpSp>
            <p:nvGrpSpPr>
              <p:cNvPr id="88" name="Graphique 2">
                <a:extLst>
                  <a:ext uri="{FF2B5EF4-FFF2-40B4-BE49-F238E27FC236}">
                    <a16:creationId xmlns:a16="http://schemas.microsoft.com/office/drawing/2014/main" id="{615DD602-D4AA-4C11-B7C4-C6928DDAD6B0}"/>
                  </a:ext>
                </a:extLst>
              </p:cNvPr>
              <p:cNvGrpSpPr/>
              <p:nvPr/>
            </p:nvGrpSpPr>
            <p:grpSpPr>
              <a:xfrm>
                <a:off x="380154" y="3438004"/>
                <a:ext cx="1791127" cy="1424136"/>
                <a:chOff x="380154" y="3438004"/>
                <a:chExt cx="1791127" cy="1424136"/>
              </a:xfrm>
            </p:grpSpPr>
            <p:sp>
              <p:nvSpPr>
                <p:cNvPr id="89" name="Forme libre : forme 88">
                  <a:extLst>
                    <a:ext uri="{FF2B5EF4-FFF2-40B4-BE49-F238E27FC236}">
                      <a16:creationId xmlns:a16="http://schemas.microsoft.com/office/drawing/2014/main" id="{DFD0D09F-A3C2-461F-8AC1-4B50C43C7B0E}"/>
                    </a:ext>
                  </a:extLst>
                </p:cNvPr>
                <p:cNvSpPr/>
                <p:nvPr/>
              </p:nvSpPr>
              <p:spPr>
                <a:xfrm>
                  <a:off x="965940" y="3438004"/>
                  <a:ext cx="1205342" cy="1205342"/>
                </a:xfrm>
                <a:custGeom>
                  <a:avLst/>
                  <a:gdLst>
                    <a:gd name="connsiteX0" fmla="*/ 1205342 w 1205342"/>
                    <a:gd name="connsiteY0" fmla="*/ 59631 h 1205342"/>
                    <a:gd name="connsiteX1" fmla="*/ 761615 w 1205342"/>
                    <a:gd name="connsiteY1" fmla="*/ 503797 h 1205342"/>
                    <a:gd name="connsiteX2" fmla="*/ 59631 w 1205342"/>
                    <a:gd name="connsiteY2" fmla="*/ 1205342 h 1205342"/>
                    <a:gd name="connsiteX3" fmla="*/ 0 w 1205342"/>
                    <a:gd name="connsiteY3" fmla="*/ 1146149 h 1205342"/>
                    <a:gd name="connsiteX4" fmla="*/ 701984 w 1205342"/>
                    <a:gd name="connsiteY4" fmla="*/ 444166 h 1205342"/>
                    <a:gd name="connsiteX5" fmla="*/ 1146150 w 1205342"/>
                    <a:gd name="connsiteY5" fmla="*/ 0 h 1205342"/>
                    <a:gd name="connsiteX6" fmla="*/ 1175527 w 1205342"/>
                    <a:gd name="connsiteY6" fmla="*/ 29377 h 1205342"/>
                    <a:gd name="connsiteX7" fmla="*/ 1205342 w 1205342"/>
                    <a:gd name="connsiteY7" fmla="*/ 59631 h 120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5342" h="1205342">
                      <a:moveTo>
                        <a:pt x="1205342" y="59631"/>
                      </a:moveTo>
                      <a:lnTo>
                        <a:pt x="761615" y="503797"/>
                      </a:lnTo>
                      <a:lnTo>
                        <a:pt x="59631" y="1205342"/>
                      </a:lnTo>
                      <a:lnTo>
                        <a:pt x="0" y="1146149"/>
                      </a:lnTo>
                      <a:lnTo>
                        <a:pt x="701984" y="444166"/>
                      </a:lnTo>
                      <a:lnTo>
                        <a:pt x="1146150" y="0"/>
                      </a:lnTo>
                      <a:cubicBezTo>
                        <a:pt x="1155796" y="9646"/>
                        <a:pt x="1165881" y="19731"/>
                        <a:pt x="1175527" y="29377"/>
                      </a:cubicBezTo>
                      <a:cubicBezTo>
                        <a:pt x="1185611" y="39900"/>
                        <a:pt x="1195696" y="49985"/>
                        <a:pt x="1205342" y="59631"/>
                      </a:cubicBezTo>
                      <a:close/>
                    </a:path>
                  </a:pathLst>
                </a:custGeom>
                <a:solidFill>
                  <a:srgbClr val="231F20"/>
                </a:solidFill>
                <a:ln w="4380" cap="flat">
                  <a:noFill/>
                  <a:prstDash val="solid"/>
                  <a:miter/>
                </a:ln>
              </p:spPr>
              <p:txBody>
                <a:bodyPr rtlCol="0" anchor="ctr"/>
                <a:lstStyle/>
                <a:p>
                  <a:endParaRPr lang="fr-BE"/>
                </a:p>
              </p:txBody>
            </p:sp>
            <p:sp>
              <p:nvSpPr>
                <p:cNvPr id="90" name="Forme libre : forme 89">
                  <a:extLst>
                    <a:ext uri="{FF2B5EF4-FFF2-40B4-BE49-F238E27FC236}">
                      <a16:creationId xmlns:a16="http://schemas.microsoft.com/office/drawing/2014/main" id="{1AC0EFA5-D08F-4FEB-A8DF-867995A2A1D3}"/>
                    </a:ext>
                  </a:extLst>
                </p:cNvPr>
                <p:cNvSpPr/>
                <p:nvPr/>
              </p:nvSpPr>
              <p:spPr>
                <a:xfrm>
                  <a:off x="380154" y="4298055"/>
                  <a:ext cx="686632" cy="564086"/>
                </a:xfrm>
                <a:custGeom>
                  <a:avLst/>
                  <a:gdLst>
                    <a:gd name="connsiteX0" fmla="*/ 621740 w 686632"/>
                    <a:gd name="connsiteY0" fmla="*/ 249706 h 564086"/>
                    <a:gd name="connsiteX1" fmla="*/ 595870 w 686632"/>
                    <a:gd name="connsiteY1" fmla="*/ 249706 h 564086"/>
                    <a:gd name="connsiteX2" fmla="*/ 460823 w 686632"/>
                    <a:gd name="connsiteY2" fmla="*/ 384754 h 564086"/>
                    <a:gd name="connsiteX3" fmla="*/ 179766 w 686632"/>
                    <a:gd name="connsiteY3" fmla="*/ 103697 h 564086"/>
                    <a:gd name="connsiteX4" fmla="*/ 179766 w 686632"/>
                    <a:gd name="connsiteY4" fmla="*/ 17758 h 564086"/>
                    <a:gd name="connsiteX5" fmla="*/ 93827 w 686632"/>
                    <a:gd name="connsiteY5" fmla="*/ 17758 h 564086"/>
                    <a:gd name="connsiteX6" fmla="*/ 320075 w 686632"/>
                    <a:gd name="connsiteY6" fmla="*/ 564086 h 564086"/>
                    <a:gd name="connsiteX7" fmla="*/ 546323 w 686632"/>
                    <a:gd name="connsiteY7" fmla="*/ 470693 h 564086"/>
                    <a:gd name="connsiteX8" fmla="*/ 681371 w 686632"/>
                    <a:gd name="connsiteY8" fmla="*/ 335645 h 564086"/>
                    <a:gd name="connsiteX9" fmla="*/ 681371 w 686632"/>
                    <a:gd name="connsiteY9" fmla="*/ 309776 h 564086"/>
                    <a:gd name="connsiteX10" fmla="*/ 621740 w 686632"/>
                    <a:gd name="connsiteY10" fmla="*/ 249706 h 564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6632" h="564086">
                      <a:moveTo>
                        <a:pt x="621740" y="249706"/>
                      </a:moveTo>
                      <a:cubicBezTo>
                        <a:pt x="614724" y="242691"/>
                        <a:pt x="602886" y="242691"/>
                        <a:pt x="595870" y="249706"/>
                      </a:cubicBezTo>
                      <a:lnTo>
                        <a:pt x="460823" y="384754"/>
                      </a:lnTo>
                      <a:cubicBezTo>
                        <a:pt x="275352" y="570225"/>
                        <a:pt x="-4390" y="287853"/>
                        <a:pt x="179766" y="103697"/>
                      </a:cubicBezTo>
                      <a:cubicBezTo>
                        <a:pt x="203443" y="80020"/>
                        <a:pt x="203443" y="41435"/>
                        <a:pt x="179766" y="17758"/>
                      </a:cubicBezTo>
                      <a:cubicBezTo>
                        <a:pt x="156089" y="-5919"/>
                        <a:pt x="117504" y="-5919"/>
                        <a:pt x="93827" y="17758"/>
                      </a:cubicBezTo>
                      <a:cubicBezTo>
                        <a:pt x="-106991" y="218575"/>
                        <a:pt x="35949" y="564086"/>
                        <a:pt x="320075" y="564086"/>
                      </a:cubicBezTo>
                      <a:cubicBezTo>
                        <a:pt x="402068" y="564086"/>
                        <a:pt x="484061" y="532955"/>
                        <a:pt x="546323" y="470693"/>
                      </a:cubicBezTo>
                      <a:lnTo>
                        <a:pt x="681371" y="335645"/>
                      </a:lnTo>
                      <a:cubicBezTo>
                        <a:pt x="688386" y="328630"/>
                        <a:pt x="688386" y="316792"/>
                        <a:pt x="681371" y="309776"/>
                      </a:cubicBezTo>
                      <a:lnTo>
                        <a:pt x="621740" y="249706"/>
                      </a:lnTo>
                      <a:close/>
                    </a:path>
                  </a:pathLst>
                </a:custGeom>
                <a:solidFill>
                  <a:srgbClr val="231F20"/>
                </a:solidFill>
                <a:ln w="4380" cap="flat">
                  <a:noFill/>
                  <a:prstDash val="solid"/>
                  <a:miter/>
                </a:ln>
              </p:spPr>
              <p:txBody>
                <a:bodyPr rtlCol="0" anchor="ctr"/>
                <a:lstStyle/>
                <a:p>
                  <a:endParaRPr lang="fr-BE"/>
                </a:p>
              </p:txBody>
            </p:sp>
          </p:grpSp>
        </p:grpSp>
        <p:grpSp>
          <p:nvGrpSpPr>
            <p:cNvPr id="96" name="Graphique 2">
              <a:extLst>
                <a:ext uri="{FF2B5EF4-FFF2-40B4-BE49-F238E27FC236}">
                  <a16:creationId xmlns:a16="http://schemas.microsoft.com/office/drawing/2014/main" id="{45946B6E-04F0-4058-9A8D-3558E1317A15}"/>
                </a:ext>
              </a:extLst>
            </p:cNvPr>
            <p:cNvGrpSpPr/>
            <p:nvPr/>
          </p:nvGrpSpPr>
          <p:grpSpPr>
            <a:xfrm>
              <a:off x="6193524" y="3036759"/>
              <a:ext cx="1694670" cy="1420190"/>
              <a:chOff x="816423" y="3485797"/>
              <a:chExt cx="1694670" cy="1420190"/>
            </a:xfrm>
          </p:grpSpPr>
          <p:grpSp>
            <p:nvGrpSpPr>
              <p:cNvPr id="97" name="Graphique 2">
                <a:extLst>
                  <a:ext uri="{FF2B5EF4-FFF2-40B4-BE49-F238E27FC236}">
                    <a16:creationId xmlns:a16="http://schemas.microsoft.com/office/drawing/2014/main" id="{D7A67774-E8B7-4B61-B3B7-F0F966DCF1DF}"/>
                  </a:ext>
                </a:extLst>
              </p:cNvPr>
              <p:cNvGrpSpPr/>
              <p:nvPr/>
            </p:nvGrpSpPr>
            <p:grpSpPr>
              <a:xfrm>
                <a:off x="816423" y="3485797"/>
                <a:ext cx="1254012" cy="1396513"/>
                <a:chOff x="816423" y="3485797"/>
                <a:chExt cx="1254012" cy="1396513"/>
              </a:xfrm>
            </p:grpSpPr>
            <p:grpSp>
              <p:nvGrpSpPr>
                <p:cNvPr id="105" name="Graphique 2">
                  <a:extLst>
                    <a:ext uri="{FF2B5EF4-FFF2-40B4-BE49-F238E27FC236}">
                      <a16:creationId xmlns:a16="http://schemas.microsoft.com/office/drawing/2014/main" id="{5CD53FDB-4057-4FCD-AC90-DB156020DF9D}"/>
                    </a:ext>
                  </a:extLst>
                </p:cNvPr>
                <p:cNvGrpSpPr/>
                <p:nvPr/>
              </p:nvGrpSpPr>
              <p:grpSpPr>
                <a:xfrm>
                  <a:off x="945770" y="4483306"/>
                  <a:ext cx="995755" cy="199501"/>
                  <a:chOff x="945770" y="4483306"/>
                  <a:chExt cx="995755" cy="199501"/>
                </a:xfrm>
              </p:grpSpPr>
              <p:sp>
                <p:nvSpPr>
                  <p:cNvPr id="136" name="Forme libre : forme 135">
                    <a:extLst>
                      <a:ext uri="{FF2B5EF4-FFF2-40B4-BE49-F238E27FC236}">
                        <a16:creationId xmlns:a16="http://schemas.microsoft.com/office/drawing/2014/main" id="{C489392B-957C-491C-9413-DA902E6F6B2E}"/>
                      </a:ext>
                    </a:extLst>
                  </p:cNvPr>
                  <p:cNvSpPr/>
                  <p:nvPr/>
                </p:nvSpPr>
                <p:spPr>
                  <a:xfrm>
                    <a:off x="945770" y="4483306"/>
                    <a:ext cx="995755" cy="167055"/>
                  </a:xfrm>
                  <a:custGeom>
                    <a:avLst/>
                    <a:gdLst>
                      <a:gd name="connsiteX0" fmla="*/ 0 w 995755"/>
                      <a:gd name="connsiteY0" fmla="*/ 0 h 167055"/>
                      <a:gd name="connsiteX1" fmla="*/ 995756 w 995755"/>
                      <a:gd name="connsiteY1" fmla="*/ 0 h 167055"/>
                      <a:gd name="connsiteX2" fmla="*/ 995756 w 995755"/>
                      <a:gd name="connsiteY2" fmla="*/ 167055 h 167055"/>
                      <a:gd name="connsiteX3" fmla="*/ 0 w 995755"/>
                      <a:gd name="connsiteY3" fmla="*/ 167055 h 167055"/>
                    </a:gdLst>
                    <a:ahLst/>
                    <a:cxnLst>
                      <a:cxn ang="0">
                        <a:pos x="connsiteX0" y="connsiteY0"/>
                      </a:cxn>
                      <a:cxn ang="0">
                        <a:pos x="connsiteX1" y="connsiteY1"/>
                      </a:cxn>
                      <a:cxn ang="0">
                        <a:pos x="connsiteX2" y="connsiteY2"/>
                      </a:cxn>
                      <a:cxn ang="0">
                        <a:pos x="connsiteX3" y="connsiteY3"/>
                      </a:cxn>
                    </a:cxnLst>
                    <a:rect l="l" t="t" r="r" b="b"/>
                    <a:pathLst>
                      <a:path w="995755" h="167055">
                        <a:moveTo>
                          <a:pt x="0" y="0"/>
                        </a:moveTo>
                        <a:lnTo>
                          <a:pt x="995756" y="0"/>
                        </a:lnTo>
                        <a:lnTo>
                          <a:pt x="995756" y="167055"/>
                        </a:lnTo>
                        <a:lnTo>
                          <a:pt x="0" y="167055"/>
                        </a:lnTo>
                        <a:close/>
                      </a:path>
                    </a:pathLst>
                  </a:custGeom>
                  <a:solidFill>
                    <a:srgbClr val="FF7351"/>
                  </a:solidFill>
                  <a:ln w="4380" cap="flat">
                    <a:noFill/>
                    <a:prstDash val="solid"/>
                    <a:miter/>
                  </a:ln>
                </p:spPr>
                <p:txBody>
                  <a:bodyPr rtlCol="0" anchor="ctr"/>
                  <a:lstStyle/>
                  <a:p>
                    <a:endParaRPr lang="fr-BE"/>
                  </a:p>
                </p:txBody>
              </p:sp>
              <p:sp>
                <p:nvSpPr>
                  <p:cNvPr id="137" name="Forme libre : forme 136">
                    <a:extLst>
                      <a:ext uri="{FF2B5EF4-FFF2-40B4-BE49-F238E27FC236}">
                        <a16:creationId xmlns:a16="http://schemas.microsoft.com/office/drawing/2014/main" id="{97B67E7D-29C3-4B18-9568-6D2271D21B5C}"/>
                      </a:ext>
                    </a:extLst>
                  </p:cNvPr>
                  <p:cNvSpPr/>
                  <p:nvPr/>
                </p:nvSpPr>
                <p:spPr>
                  <a:xfrm>
                    <a:off x="1194819" y="4483306"/>
                    <a:ext cx="249048" cy="167055"/>
                  </a:xfrm>
                  <a:custGeom>
                    <a:avLst/>
                    <a:gdLst>
                      <a:gd name="connsiteX0" fmla="*/ 0 w 249048"/>
                      <a:gd name="connsiteY0" fmla="*/ 0 h 167055"/>
                      <a:gd name="connsiteX1" fmla="*/ 249048 w 249048"/>
                      <a:gd name="connsiteY1" fmla="*/ 0 h 167055"/>
                      <a:gd name="connsiteX2" fmla="*/ 249048 w 249048"/>
                      <a:gd name="connsiteY2" fmla="*/ 167055 h 167055"/>
                      <a:gd name="connsiteX3" fmla="*/ 0 w 249048"/>
                      <a:gd name="connsiteY3" fmla="*/ 167055 h 167055"/>
                    </a:gdLst>
                    <a:ahLst/>
                    <a:cxnLst>
                      <a:cxn ang="0">
                        <a:pos x="connsiteX0" y="connsiteY0"/>
                      </a:cxn>
                      <a:cxn ang="0">
                        <a:pos x="connsiteX1" y="connsiteY1"/>
                      </a:cxn>
                      <a:cxn ang="0">
                        <a:pos x="connsiteX2" y="connsiteY2"/>
                      </a:cxn>
                      <a:cxn ang="0">
                        <a:pos x="connsiteX3" y="connsiteY3"/>
                      </a:cxn>
                    </a:cxnLst>
                    <a:rect l="l" t="t" r="r" b="b"/>
                    <a:pathLst>
                      <a:path w="249048" h="167055">
                        <a:moveTo>
                          <a:pt x="0" y="0"/>
                        </a:moveTo>
                        <a:lnTo>
                          <a:pt x="249048" y="0"/>
                        </a:lnTo>
                        <a:lnTo>
                          <a:pt x="249048" y="167055"/>
                        </a:lnTo>
                        <a:lnTo>
                          <a:pt x="0" y="167055"/>
                        </a:lnTo>
                        <a:close/>
                      </a:path>
                    </a:pathLst>
                  </a:custGeom>
                  <a:solidFill>
                    <a:srgbClr val="FFFFFF">
                      <a:alpha val="40000"/>
                    </a:srgbClr>
                  </a:solidFill>
                  <a:ln w="4380" cap="flat">
                    <a:noFill/>
                    <a:prstDash val="solid"/>
                    <a:miter/>
                  </a:ln>
                </p:spPr>
                <p:txBody>
                  <a:bodyPr rtlCol="0" anchor="ctr"/>
                  <a:lstStyle/>
                  <a:p>
                    <a:endParaRPr lang="fr-BE"/>
                  </a:p>
                </p:txBody>
              </p:sp>
              <p:sp>
                <p:nvSpPr>
                  <p:cNvPr id="138" name="Forme libre : forme 137">
                    <a:extLst>
                      <a:ext uri="{FF2B5EF4-FFF2-40B4-BE49-F238E27FC236}">
                        <a16:creationId xmlns:a16="http://schemas.microsoft.com/office/drawing/2014/main" id="{65217D0E-0528-420B-95A8-DAC498410CE7}"/>
                      </a:ext>
                    </a:extLst>
                  </p:cNvPr>
                  <p:cNvSpPr/>
                  <p:nvPr/>
                </p:nvSpPr>
                <p:spPr>
                  <a:xfrm>
                    <a:off x="1692477" y="4483306"/>
                    <a:ext cx="249048" cy="167055"/>
                  </a:xfrm>
                  <a:custGeom>
                    <a:avLst/>
                    <a:gdLst>
                      <a:gd name="connsiteX0" fmla="*/ 0 w 249048"/>
                      <a:gd name="connsiteY0" fmla="*/ 0 h 167055"/>
                      <a:gd name="connsiteX1" fmla="*/ 249048 w 249048"/>
                      <a:gd name="connsiteY1" fmla="*/ 0 h 167055"/>
                      <a:gd name="connsiteX2" fmla="*/ 249048 w 249048"/>
                      <a:gd name="connsiteY2" fmla="*/ 167055 h 167055"/>
                      <a:gd name="connsiteX3" fmla="*/ 0 w 249048"/>
                      <a:gd name="connsiteY3" fmla="*/ 167055 h 167055"/>
                    </a:gdLst>
                    <a:ahLst/>
                    <a:cxnLst>
                      <a:cxn ang="0">
                        <a:pos x="connsiteX0" y="connsiteY0"/>
                      </a:cxn>
                      <a:cxn ang="0">
                        <a:pos x="connsiteX1" y="connsiteY1"/>
                      </a:cxn>
                      <a:cxn ang="0">
                        <a:pos x="connsiteX2" y="connsiteY2"/>
                      </a:cxn>
                      <a:cxn ang="0">
                        <a:pos x="connsiteX3" y="connsiteY3"/>
                      </a:cxn>
                    </a:cxnLst>
                    <a:rect l="l" t="t" r="r" b="b"/>
                    <a:pathLst>
                      <a:path w="249048" h="167055">
                        <a:moveTo>
                          <a:pt x="0" y="0"/>
                        </a:moveTo>
                        <a:lnTo>
                          <a:pt x="249048" y="0"/>
                        </a:lnTo>
                        <a:lnTo>
                          <a:pt x="249048" y="167055"/>
                        </a:lnTo>
                        <a:lnTo>
                          <a:pt x="0" y="167055"/>
                        </a:lnTo>
                        <a:close/>
                      </a:path>
                    </a:pathLst>
                  </a:custGeom>
                  <a:solidFill>
                    <a:srgbClr val="DF6E12">
                      <a:alpha val="50000"/>
                    </a:srgbClr>
                  </a:solidFill>
                  <a:ln w="4380" cap="flat">
                    <a:noFill/>
                    <a:prstDash val="solid"/>
                    <a:miter/>
                  </a:ln>
                </p:spPr>
                <p:txBody>
                  <a:bodyPr rtlCol="0" anchor="ctr"/>
                  <a:lstStyle/>
                  <a:p>
                    <a:endParaRPr lang="fr-BE"/>
                  </a:p>
                </p:txBody>
              </p:sp>
              <p:sp>
                <p:nvSpPr>
                  <p:cNvPr id="139" name="Forme libre : forme 138">
                    <a:extLst>
                      <a:ext uri="{FF2B5EF4-FFF2-40B4-BE49-F238E27FC236}">
                        <a16:creationId xmlns:a16="http://schemas.microsoft.com/office/drawing/2014/main" id="{36BEE539-3B48-49E5-B26C-5B2A3484EAA6}"/>
                      </a:ext>
                    </a:extLst>
                  </p:cNvPr>
                  <p:cNvSpPr/>
                  <p:nvPr/>
                </p:nvSpPr>
                <p:spPr>
                  <a:xfrm>
                    <a:off x="945770" y="4650362"/>
                    <a:ext cx="995755" cy="32446"/>
                  </a:xfrm>
                  <a:custGeom>
                    <a:avLst/>
                    <a:gdLst>
                      <a:gd name="connsiteX0" fmla="*/ 995756 w 995755"/>
                      <a:gd name="connsiteY0" fmla="*/ 0 h 32446"/>
                      <a:gd name="connsiteX1" fmla="*/ 0 w 995755"/>
                      <a:gd name="connsiteY1" fmla="*/ 0 h 32446"/>
                      <a:gd name="connsiteX2" fmla="*/ 32447 w 995755"/>
                      <a:gd name="connsiteY2" fmla="*/ 32447 h 32446"/>
                      <a:gd name="connsiteX3" fmla="*/ 963309 w 995755"/>
                      <a:gd name="connsiteY3" fmla="*/ 32447 h 32446"/>
                    </a:gdLst>
                    <a:ahLst/>
                    <a:cxnLst>
                      <a:cxn ang="0">
                        <a:pos x="connsiteX0" y="connsiteY0"/>
                      </a:cxn>
                      <a:cxn ang="0">
                        <a:pos x="connsiteX1" y="connsiteY1"/>
                      </a:cxn>
                      <a:cxn ang="0">
                        <a:pos x="connsiteX2" y="connsiteY2"/>
                      </a:cxn>
                      <a:cxn ang="0">
                        <a:pos x="connsiteX3" y="connsiteY3"/>
                      </a:cxn>
                    </a:cxnLst>
                    <a:rect l="l" t="t" r="r" b="b"/>
                    <a:pathLst>
                      <a:path w="995755" h="32446">
                        <a:moveTo>
                          <a:pt x="995756" y="0"/>
                        </a:moveTo>
                        <a:lnTo>
                          <a:pt x="0" y="0"/>
                        </a:lnTo>
                        <a:lnTo>
                          <a:pt x="32447" y="32447"/>
                        </a:lnTo>
                        <a:lnTo>
                          <a:pt x="963309" y="32447"/>
                        </a:lnTo>
                        <a:close/>
                      </a:path>
                    </a:pathLst>
                  </a:custGeom>
                  <a:solidFill>
                    <a:srgbClr val="FF4A19"/>
                  </a:solidFill>
                  <a:ln w="4380" cap="flat">
                    <a:noFill/>
                    <a:prstDash val="solid"/>
                    <a:miter/>
                  </a:ln>
                </p:spPr>
                <p:txBody>
                  <a:bodyPr rtlCol="0" anchor="ctr"/>
                  <a:lstStyle/>
                  <a:p>
                    <a:endParaRPr lang="fr-BE"/>
                  </a:p>
                </p:txBody>
              </p:sp>
            </p:grpSp>
            <p:grpSp>
              <p:nvGrpSpPr>
                <p:cNvPr id="106" name="Graphique 2">
                  <a:extLst>
                    <a:ext uri="{FF2B5EF4-FFF2-40B4-BE49-F238E27FC236}">
                      <a16:creationId xmlns:a16="http://schemas.microsoft.com/office/drawing/2014/main" id="{9CF90A61-41D1-4849-87D8-E28FA17C59D8}"/>
                    </a:ext>
                  </a:extLst>
                </p:cNvPr>
                <p:cNvGrpSpPr/>
                <p:nvPr/>
              </p:nvGrpSpPr>
              <p:grpSpPr>
                <a:xfrm>
                  <a:off x="945770" y="4682808"/>
                  <a:ext cx="995755" cy="199501"/>
                  <a:chOff x="945770" y="4682808"/>
                  <a:chExt cx="995755" cy="199501"/>
                </a:xfrm>
              </p:grpSpPr>
              <p:sp>
                <p:nvSpPr>
                  <p:cNvPr id="132" name="Forme libre : forme 131">
                    <a:extLst>
                      <a:ext uri="{FF2B5EF4-FFF2-40B4-BE49-F238E27FC236}">
                        <a16:creationId xmlns:a16="http://schemas.microsoft.com/office/drawing/2014/main" id="{7C7924FB-2EAC-4E4A-9456-C2376A806837}"/>
                      </a:ext>
                    </a:extLst>
                  </p:cNvPr>
                  <p:cNvSpPr/>
                  <p:nvPr/>
                </p:nvSpPr>
                <p:spPr>
                  <a:xfrm>
                    <a:off x="945770" y="4682808"/>
                    <a:ext cx="995755" cy="167055"/>
                  </a:xfrm>
                  <a:custGeom>
                    <a:avLst/>
                    <a:gdLst>
                      <a:gd name="connsiteX0" fmla="*/ 0 w 995755"/>
                      <a:gd name="connsiteY0" fmla="*/ 0 h 167055"/>
                      <a:gd name="connsiteX1" fmla="*/ 995756 w 995755"/>
                      <a:gd name="connsiteY1" fmla="*/ 0 h 167055"/>
                      <a:gd name="connsiteX2" fmla="*/ 995756 w 995755"/>
                      <a:gd name="connsiteY2" fmla="*/ 167055 h 167055"/>
                      <a:gd name="connsiteX3" fmla="*/ 0 w 995755"/>
                      <a:gd name="connsiteY3" fmla="*/ 167055 h 167055"/>
                    </a:gdLst>
                    <a:ahLst/>
                    <a:cxnLst>
                      <a:cxn ang="0">
                        <a:pos x="connsiteX0" y="connsiteY0"/>
                      </a:cxn>
                      <a:cxn ang="0">
                        <a:pos x="connsiteX1" y="connsiteY1"/>
                      </a:cxn>
                      <a:cxn ang="0">
                        <a:pos x="connsiteX2" y="connsiteY2"/>
                      </a:cxn>
                      <a:cxn ang="0">
                        <a:pos x="connsiteX3" y="connsiteY3"/>
                      </a:cxn>
                    </a:cxnLst>
                    <a:rect l="l" t="t" r="r" b="b"/>
                    <a:pathLst>
                      <a:path w="995755" h="167055">
                        <a:moveTo>
                          <a:pt x="0" y="0"/>
                        </a:moveTo>
                        <a:lnTo>
                          <a:pt x="995756" y="0"/>
                        </a:lnTo>
                        <a:lnTo>
                          <a:pt x="995756" y="167055"/>
                        </a:lnTo>
                        <a:lnTo>
                          <a:pt x="0" y="167055"/>
                        </a:lnTo>
                        <a:close/>
                      </a:path>
                    </a:pathLst>
                  </a:custGeom>
                  <a:solidFill>
                    <a:srgbClr val="FF7351"/>
                  </a:solidFill>
                  <a:ln w="4380" cap="flat">
                    <a:noFill/>
                    <a:prstDash val="solid"/>
                    <a:miter/>
                  </a:ln>
                </p:spPr>
                <p:txBody>
                  <a:bodyPr rtlCol="0" anchor="ctr"/>
                  <a:lstStyle/>
                  <a:p>
                    <a:endParaRPr lang="fr-BE"/>
                  </a:p>
                </p:txBody>
              </p:sp>
              <p:sp>
                <p:nvSpPr>
                  <p:cNvPr id="133" name="Forme libre : forme 132">
                    <a:extLst>
                      <a:ext uri="{FF2B5EF4-FFF2-40B4-BE49-F238E27FC236}">
                        <a16:creationId xmlns:a16="http://schemas.microsoft.com/office/drawing/2014/main" id="{DBB1D313-85C7-4021-BB80-16D4A54AE340}"/>
                      </a:ext>
                    </a:extLst>
                  </p:cNvPr>
                  <p:cNvSpPr/>
                  <p:nvPr/>
                </p:nvSpPr>
                <p:spPr>
                  <a:xfrm>
                    <a:off x="1194819" y="4682808"/>
                    <a:ext cx="249048" cy="167055"/>
                  </a:xfrm>
                  <a:custGeom>
                    <a:avLst/>
                    <a:gdLst>
                      <a:gd name="connsiteX0" fmla="*/ 0 w 249048"/>
                      <a:gd name="connsiteY0" fmla="*/ 0 h 167055"/>
                      <a:gd name="connsiteX1" fmla="*/ 249048 w 249048"/>
                      <a:gd name="connsiteY1" fmla="*/ 0 h 167055"/>
                      <a:gd name="connsiteX2" fmla="*/ 249048 w 249048"/>
                      <a:gd name="connsiteY2" fmla="*/ 167055 h 167055"/>
                      <a:gd name="connsiteX3" fmla="*/ 0 w 249048"/>
                      <a:gd name="connsiteY3" fmla="*/ 167055 h 167055"/>
                    </a:gdLst>
                    <a:ahLst/>
                    <a:cxnLst>
                      <a:cxn ang="0">
                        <a:pos x="connsiteX0" y="connsiteY0"/>
                      </a:cxn>
                      <a:cxn ang="0">
                        <a:pos x="connsiteX1" y="connsiteY1"/>
                      </a:cxn>
                      <a:cxn ang="0">
                        <a:pos x="connsiteX2" y="connsiteY2"/>
                      </a:cxn>
                      <a:cxn ang="0">
                        <a:pos x="connsiteX3" y="connsiteY3"/>
                      </a:cxn>
                    </a:cxnLst>
                    <a:rect l="l" t="t" r="r" b="b"/>
                    <a:pathLst>
                      <a:path w="249048" h="167055">
                        <a:moveTo>
                          <a:pt x="0" y="0"/>
                        </a:moveTo>
                        <a:lnTo>
                          <a:pt x="249048" y="0"/>
                        </a:lnTo>
                        <a:lnTo>
                          <a:pt x="249048" y="167055"/>
                        </a:lnTo>
                        <a:lnTo>
                          <a:pt x="0" y="167055"/>
                        </a:lnTo>
                        <a:close/>
                      </a:path>
                    </a:pathLst>
                  </a:custGeom>
                  <a:solidFill>
                    <a:srgbClr val="FFFFFF">
                      <a:alpha val="40000"/>
                    </a:srgbClr>
                  </a:solidFill>
                  <a:ln w="4380" cap="flat">
                    <a:noFill/>
                    <a:prstDash val="solid"/>
                    <a:miter/>
                  </a:ln>
                </p:spPr>
                <p:txBody>
                  <a:bodyPr rtlCol="0" anchor="ctr"/>
                  <a:lstStyle/>
                  <a:p>
                    <a:endParaRPr lang="fr-BE"/>
                  </a:p>
                </p:txBody>
              </p:sp>
              <p:sp>
                <p:nvSpPr>
                  <p:cNvPr id="134" name="Forme libre : forme 133">
                    <a:extLst>
                      <a:ext uri="{FF2B5EF4-FFF2-40B4-BE49-F238E27FC236}">
                        <a16:creationId xmlns:a16="http://schemas.microsoft.com/office/drawing/2014/main" id="{CEC51E10-043E-4F5D-A0C3-B1285419C0FB}"/>
                      </a:ext>
                    </a:extLst>
                  </p:cNvPr>
                  <p:cNvSpPr/>
                  <p:nvPr/>
                </p:nvSpPr>
                <p:spPr>
                  <a:xfrm>
                    <a:off x="1692477" y="4682808"/>
                    <a:ext cx="249048" cy="167055"/>
                  </a:xfrm>
                  <a:custGeom>
                    <a:avLst/>
                    <a:gdLst>
                      <a:gd name="connsiteX0" fmla="*/ 0 w 249048"/>
                      <a:gd name="connsiteY0" fmla="*/ 0 h 167055"/>
                      <a:gd name="connsiteX1" fmla="*/ 249048 w 249048"/>
                      <a:gd name="connsiteY1" fmla="*/ 0 h 167055"/>
                      <a:gd name="connsiteX2" fmla="*/ 249048 w 249048"/>
                      <a:gd name="connsiteY2" fmla="*/ 167055 h 167055"/>
                      <a:gd name="connsiteX3" fmla="*/ 0 w 249048"/>
                      <a:gd name="connsiteY3" fmla="*/ 167055 h 167055"/>
                    </a:gdLst>
                    <a:ahLst/>
                    <a:cxnLst>
                      <a:cxn ang="0">
                        <a:pos x="connsiteX0" y="connsiteY0"/>
                      </a:cxn>
                      <a:cxn ang="0">
                        <a:pos x="connsiteX1" y="connsiteY1"/>
                      </a:cxn>
                      <a:cxn ang="0">
                        <a:pos x="connsiteX2" y="connsiteY2"/>
                      </a:cxn>
                      <a:cxn ang="0">
                        <a:pos x="connsiteX3" y="connsiteY3"/>
                      </a:cxn>
                    </a:cxnLst>
                    <a:rect l="l" t="t" r="r" b="b"/>
                    <a:pathLst>
                      <a:path w="249048" h="167055">
                        <a:moveTo>
                          <a:pt x="0" y="0"/>
                        </a:moveTo>
                        <a:lnTo>
                          <a:pt x="249048" y="0"/>
                        </a:lnTo>
                        <a:lnTo>
                          <a:pt x="249048" y="167055"/>
                        </a:lnTo>
                        <a:lnTo>
                          <a:pt x="0" y="167055"/>
                        </a:lnTo>
                        <a:close/>
                      </a:path>
                    </a:pathLst>
                  </a:custGeom>
                  <a:solidFill>
                    <a:srgbClr val="DF6E12">
                      <a:alpha val="50000"/>
                    </a:srgbClr>
                  </a:solidFill>
                  <a:ln w="4380" cap="flat">
                    <a:noFill/>
                    <a:prstDash val="solid"/>
                    <a:miter/>
                  </a:ln>
                </p:spPr>
                <p:txBody>
                  <a:bodyPr rtlCol="0" anchor="ctr"/>
                  <a:lstStyle/>
                  <a:p>
                    <a:endParaRPr lang="fr-BE"/>
                  </a:p>
                </p:txBody>
              </p:sp>
              <p:sp>
                <p:nvSpPr>
                  <p:cNvPr id="135" name="Forme libre : forme 134">
                    <a:extLst>
                      <a:ext uri="{FF2B5EF4-FFF2-40B4-BE49-F238E27FC236}">
                        <a16:creationId xmlns:a16="http://schemas.microsoft.com/office/drawing/2014/main" id="{50ACC4DC-6760-4786-AA28-AD4A7BA04865}"/>
                      </a:ext>
                    </a:extLst>
                  </p:cNvPr>
                  <p:cNvSpPr/>
                  <p:nvPr/>
                </p:nvSpPr>
                <p:spPr>
                  <a:xfrm>
                    <a:off x="945770" y="4849864"/>
                    <a:ext cx="995755" cy="32446"/>
                  </a:xfrm>
                  <a:custGeom>
                    <a:avLst/>
                    <a:gdLst>
                      <a:gd name="connsiteX0" fmla="*/ 995756 w 995755"/>
                      <a:gd name="connsiteY0" fmla="*/ 0 h 32446"/>
                      <a:gd name="connsiteX1" fmla="*/ 0 w 995755"/>
                      <a:gd name="connsiteY1" fmla="*/ 0 h 32446"/>
                      <a:gd name="connsiteX2" fmla="*/ 32447 w 995755"/>
                      <a:gd name="connsiteY2" fmla="*/ 32447 h 32446"/>
                      <a:gd name="connsiteX3" fmla="*/ 963309 w 995755"/>
                      <a:gd name="connsiteY3" fmla="*/ 32447 h 32446"/>
                    </a:gdLst>
                    <a:ahLst/>
                    <a:cxnLst>
                      <a:cxn ang="0">
                        <a:pos x="connsiteX0" y="connsiteY0"/>
                      </a:cxn>
                      <a:cxn ang="0">
                        <a:pos x="connsiteX1" y="connsiteY1"/>
                      </a:cxn>
                      <a:cxn ang="0">
                        <a:pos x="connsiteX2" y="connsiteY2"/>
                      </a:cxn>
                      <a:cxn ang="0">
                        <a:pos x="connsiteX3" y="connsiteY3"/>
                      </a:cxn>
                    </a:cxnLst>
                    <a:rect l="l" t="t" r="r" b="b"/>
                    <a:pathLst>
                      <a:path w="995755" h="32446">
                        <a:moveTo>
                          <a:pt x="995756" y="0"/>
                        </a:moveTo>
                        <a:lnTo>
                          <a:pt x="0" y="0"/>
                        </a:lnTo>
                        <a:lnTo>
                          <a:pt x="32447" y="32447"/>
                        </a:lnTo>
                        <a:lnTo>
                          <a:pt x="963309" y="32447"/>
                        </a:lnTo>
                        <a:close/>
                      </a:path>
                    </a:pathLst>
                  </a:custGeom>
                  <a:solidFill>
                    <a:srgbClr val="FF4A19"/>
                  </a:solidFill>
                  <a:ln w="4380" cap="flat">
                    <a:noFill/>
                    <a:prstDash val="solid"/>
                    <a:miter/>
                  </a:ln>
                </p:spPr>
                <p:txBody>
                  <a:bodyPr rtlCol="0" anchor="ctr"/>
                  <a:lstStyle/>
                  <a:p>
                    <a:endParaRPr lang="fr-BE"/>
                  </a:p>
                </p:txBody>
              </p:sp>
            </p:grpSp>
            <p:grpSp>
              <p:nvGrpSpPr>
                <p:cNvPr id="107" name="Graphique 2">
                  <a:extLst>
                    <a:ext uri="{FF2B5EF4-FFF2-40B4-BE49-F238E27FC236}">
                      <a16:creationId xmlns:a16="http://schemas.microsoft.com/office/drawing/2014/main" id="{399378DC-36CA-4198-AE6C-75DFB4A2D000}"/>
                    </a:ext>
                  </a:extLst>
                </p:cNvPr>
                <p:cNvGrpSpPr/>
                <p:nvPr/>
              </p:nvGrpSpPr>
              <p:grpSpPr>
                <a:xfrm>
                  <a:off x="945770" y="4084303"/>
                  <a:ext cx="995755" cy="199501"/>
                  <a:chOff x="945770" y="4084303"/>
                  <a:chExt cx="995755" cy="199501"/>
                </a:xfrm>
              </p:grpSpPr>
              <p:sp>
                <p:nvSpPr>
                  <p:cNvPr id="128" name="Forme libre : forme 127">
                    <a:extLst>
                      <a:ext uri="{FF2B5EF4-FFF2-40B4-BE49-F238E27FC236}">
                        <a16:creationId xmlns:a16="http://schemas.microsoft.com/office/drawing/2014/main" id="{670CE868-3E60-442C-8FD8-AE0F75C133A8}"/>
                      </a:ext>
                    </a:extLst>
                  </p:cNvPr>
                  <p:cNvSpPr/>
                  <p:nvPr/>
                </p:nvSpPr>
                <p:spPr>
                  <a:xfrm>
                    <a:off x="945770" y="4084303"/>
                    <a:ext cx="995755" cy="167055"/>
                  </a:xfrm>
                  <a:custGeom>
                    <a:avLst/>
                    <a:gdLst>
                      <a:gd name="connsiteX0" fmla="*/ 0 w 995755"/>
                      <a:gd name="connsiteY0" fmla="*/ 0 h 167055"/>
                      <a:gd name="connsiteX1" fmla="*/ 995756 w 995755"/>
                      <a:gd name="connsiteY1" fmla="*/ 0 h 167055"/>
                      <a:gd name="connsiteX2" fmla="*/ 995756 w 995755"/>
                      <a:gd name="connsiteY2" fmla="*/ 167055 h 167055"/>
                      <a:gd name="connsiteX3" fmla="*/ 0 w 995755"/>
                      <a:gd name="connsiteY3" fmla="*/ 167055 h 167055"/>
                    </a:gdLst>
                    <a:ahLst/>
                    <a:cxnLst>
                      <a:cxn ang="0">
                        <a:pos x="connsiteX0" y="connsiteY0"/>
                      </a:cxn>
                      <a:cxn ang="0">
                        <a:pos x="connsiteX1" y="connsiteY1"/>
                      </a:cxn>
                      <a:cxn ang="0">
                        <a:pos x="connsiteX2" y="connsiteY2"/>
                      </a:cxn>
                      <a:cxn ang="0">
                        <a:pos x="connsiteX3" y="connsiteY3"/>
                      </a:cxn>
                    </a:cxnLst>
                    <a:rect l="l" t="t" r="r" b="b"/>
                    <a:pathLst>
                      <a:path w="995755" h="167055">
                        <a:moveTo>
                          <a:pt x="0" y="0"/>
                        </a:moveTo>
                        <a:lnTo>
                          <a:pt x="995756" y="0"/>
                        </a:lnTo>
                        <a:lnTo>
                          <a:pt x="995756" y="167055"/>
                        </a:lnTo>
                        <a:lnTo>
                          <a:pt x="0" y="167055"/>
                        </a:lnTo>
                        <a:close/>
                      </a:path>
                    </a:pathLst>
                  </a:custGeom>
                  <a:solidFill>
                    <a:srgbClr val="FF7351"/>
                  </a:solidFill>
                  <a:ln w="4380" cap="flat">
                    <a:noFill/>
                    <a:prstDash val="solid"/>
                    <a:miter/>
                  </a:ln>
                </p:spPr>
                <p:txBody>
                  <a:bodyPr rtlCol="0" anchor="ctr"/>
                  <a:lstStyle/>
                  <a:p>
                    <a:endParaRPr lang="fr-BE"/>
                  </a:p>
                </p:txBody>
              </p:sp>
              <p:sp>
                <p:nvSpPr>
                  <p:cNvPr id="129" name="Forme libre : forme 128">
                    <a:extLst>
                      <a:ext uri="{FF2B5EF4-FFF2-40B4-BE49-F238E27FC236}">
                        <a16:creationId xmlns:a16="http://schemas.microsoft.com/office/drawing/2014/main" id="{E1D7F320-54F6-4D8B-A6F2-3DF98EB09015}"/>
                      </a:ext>
                    </a:extLst>
                  </p:cNvPr>
                  <p:cNvSpPr/>
                  <p:nvPr/>
                </p:nvSpPr>
                <p:spPr>
                  <a:xfrm>
                    <a:off x="1194819" y="4084303"/>
                    <a:ext cx="249048" cy="167055"/>
                  </a:xfrm>
                  <a:custGeom>
                    <a:avLst/>
                    <a:gdLst>
                      <a:gd name="connsiteX0" fmla="*/ 0 w 249048"/>
                      <a:gd name="connsiteY0" fmla="*/ 0 h 167055"/>
                      <a:gd name="connsiteX1" fmla="*/ 249048 w 249048"/>
                      <a:gd name="connsiteY1" fmla="*/ 0 h 167055"/>
                      <a:gd name="connsiteX2" fmla="*/ 249048 w 249048"/>
                      <a:gd name="connsiteY2" fmla="*/ 167055 h 167055"/>
                      <a:gd name="connsiteX3" fmla="*/ 0 w 249048"/>
                      <a:gd name="connsiteY3" fmla="*/ 167055 h 167055"/>
                    </a:gdLst>
                    <a:ahLst/>
                    <a:cxnLst>
                      <a:cxn ang="0">
                        <a:pos x="connsiteX0" y="connsiteY0"/>
                      </a:cxn>
                      <a:cxn ang="0">
                        <a:pos x="connsiteX1" y="connsiteY1"/>
                      </a:cxn>
                      <a:cxn ang="0">
                        <a:pos x="connsiteX2" y="connsiteY2"/>
                      </a:cxn>
                      <a:cxn ang="0">
                        <a:pos x="connsiteX3" y="connsiteY3"/>
                      </a:cxn>
                    </a:cxnLst>
                    <a:rect l="l" t="t" r="r" b="b"/>
                    <a:pathLst>
                      <a:path w="249048" h="167055">
                        <a:moveTo>
                          <a:pt x="0" y="0"/>
                        </a:moveTo>
                        <a:lnTo>
                          <a:pt x="249048" y="0"/>
                        </a:lnTo>
                        <a:lnTo>
                          <a:pt x="249048" y="167055"/>
                        </a:lnTo>
                        <a:lnTo>
                          <a:pt x="0" y="167055"/>
                        </a:lnTo>
                        <a:close/>
                      </a:path>
                    </a:pathLst>
                  </a:custGeom>
                  <a:solidFill>
                    <a:srgbClr val="FFFFFF">
                      <a:alpha val="40000"/>
                    </a:srgbClr>
                  </a:solidFill>
                  <a:ln w="4380" cap="flat">
                    <a:noFill/>
                    <a:prstDash val="solid"/>
                    <a:miter/>
                  </a:ln>
                </p:spPr>
                <p:txBody>
                  <a:bodyPr rtlCol="0" anchor="ctr"/>
                  <a:lstStyle/>
                  <a:p>
                    <a:endParaRPr lang="fr-BE"/>
                  </a:p>
                </p:txBody>
              </p:sp>
              <p:sp>
                <p:nvSpPr>
                  <p:cNvPr id="130" name="Forme libre : forme 129">
                    <a:extLst>
                      <a:ext uri="{FF2B5EF4-FFF2-40B4-BE49-F238E27FC236}">
                        <a16:creationId xmlns:a16="http://schemas.microsoft.com/office/drawing/2014/main" id="{9AA32564-297A-4F4F-80E8-7C83CE92B386}"/>
                      </a:ext>
                    </a:extLst>
                  </p:cNvPr>
                  <p:cNvSpPr/>
                  <p:nvPr/>
                </p:nvSpPr>
                <p:spPr>
                  <a:xfrm>
                    <a:off x="1692477" y="4084303"/>
                    <a:ext cx="249048" cy="167055"/>
                  </a:xfrm>
                  <a:custGeom>
                    <a:avLst/>
                    <a:gdLst>
                      <a:gd name="connsiteX0" fmla="*/ 0 w 249048"/>
                      <a:gd name="connsiteY0" fmla="*/ 0 h 167055"/>
                      <a:gd name="connsiteX1" fmla="*/ 249048 w 249048"/>
                      <a:gd name="connsiteY1" fmla="*/ 0 h 167055"/>
                      <a:gd name="connsiteX2" fmla="*/ 249048 w 249048"/>
                      <a:gd name="connsiteY2" fmla="*/ 167055 h 167055"/>
                      <a:gd name="connsiteX3" fmla="*/ 0 w 249048"/>
                      <a:gd name="connsiteY3" fmla="*/ 167055 h 167055"/>
                    </a:gdLst>
                    <a:ahLst/>
                    <a:cxnLst>
                      <a:cxn ang="0">
                        <a:pos x="connsiteX0" y="connsiteY0"/>
                      </a:cxn>
                      <a:cxn ang="0">
                        <a:pos x="connsiteX1" y="connsiteY1"/>
                      </a:cxn>
                      <a:cxn ang="0">
                        <a:pos x="connsiteX2" y="connsiteY2"/>
                      </a:cxn>
                      <a:cxn ang="0">
                        <a:pos x="connsiteX3" y="connsiteY3"/>
                      </a:cxn>
                    </a:cxnLst>
                    <a:rect l="l" t="t" r="r" b="b"/>
                    <a:pathLst>
                      <a:path w="249048" h="167055">
                        <a:moveTo>
                          <a:pt x="0" y="0"/>
                        </a:moveTo>
                        <a:lnTo>
                          <a:pt x="249048" y="0"/>
                        </a:lnTo>
                        <a:lnTo>
                          <a:pt x="249048" y="167055"/>
                        </a:lnTo>
                        <a:lnTo>
                          <a:pt x="0" y="167055"/>
                        </a:lnTo>
                        <a:close/>
                      </a:path>
                    </a:pathLst>
                  </a:custGeom>
                  <a:solidFill>
                    <a:srgbClr val="DF6E12">
                      <a:alpha val="50000"/>
                    </a:srgbClr>
                  </a:solidFill>
                  <a:ln w="4380" cap="flat">
                    <a:noFill/>
                    <a:prstDash val="solid"/>
                    <a:miter/>
                  </a:ln>
                </p:spPr>
                <p:txBody>
                  <a:bodyPr rtlCol="0" anchor="ctr"/>
                  <a:lstStyle/>
                  <a:p>
                    <a:endParaRPr lang="fr-BE"/>
                  </a:p>
                </p:txBody>
              </p:sp>
              <p:sp>
                <p:nvSpPr>
                  <p:cNvPr id="131" name="Forme libre : forme 130">
                    <a:extLst>
                      <a:ext uri="{FF2B5EF4-FFF2-40B4-BE49-F238E27FC236}">
                        <a16:creationId xmlns:a16="http://schemas.microsoft.com/office/drawing/2014/main" id="{BCD951AC-9DB8-4DC0-B2E7-904A642C87BA}"/>
                      </a:ext>
                    </a:extLst>
                  </p:cNvPr>
                  <p:cNvSpPr/>
                  <p:nvPr/>
                </p:nvSpPr>
                <p:spPr>
                  <a:xfrm>
                    <a:off x="945770" y="4251358"/>
                    <a:ext cx="995755" cy="32446"/>
                  </a:xfrm>
                  <a:custGeom>
                    <a:avLst/>
                    <a:gdLst>
                      <a:gd name="connsiteX0" fmla="*/ 995756 w 995755"/>
                      <a:gd name="connsiteY0" fmla="*/ 0 h 32446"/>
                      <a:gd name="connsiteX1" fmla="*/ 0 w 995755"/>
                      <a:gd name="connsiteY1" fmla="*/ 0 h 32446"/>
                      <a:gd name="connsiteX2" fmla="*/ 32447 w 995755"/>
                      <a:gd name="connsiteY2" fmla="*/ 32446 h 32446"/>
                      <a:gd name="connsiteX3" fmla="*/ 963309 w 995755"/>
                      <a:gd name="connsiteY3" fmla="*/ 32446 h 32446"/>
                    </a:gdLst>
                    <a:ahLst/>
                    <a:cxnLst>
                      <a:cxn ang="0">
                        <a:pos x="connsiteX0" y="connsiteY0"/>
                      </a:cxn>
                      <a:cxn ang="0">
                        <a:pos x="connsiteX1" y="connsiteY1"/>
                      </a:cxn>
                      <a:cxn ang="0">
                        <a:pos x="connsiteX2" y="connsiteY2"/>
                      </a:cxn>
                      <a:cxn ang="0">
                        <a:pos x="connsiteX3" y="connsiteY3"/>
                      </a:cxn>
                    </a:cxnLst>
                    <a:rect l="l" t="t" r="r" b="b"/>
                    <a:pathLst>
                      <a:path w="995755" h="32446">
                        <a:moveTo>
                          <a:pt x="995756" y="0"/>
                        </a:moveTo>
                        <a:lnTo>
                          <a:pt x="0" y="0"/>
                        </a:lnTo>
                        <a:lnTo>
                          <a:pt x="32447" y="32446"/>
                        </a:lnTo>
                        <a:lnTo>
                          <a:pt x="963309" y="32446"/>
                        </a:lnTo>
                        <a:close/>
                      </a:path>
                    </a:pathLst>
                  </a:custGeom>
                  <a:solidFill>
                    <a:srgbClr val="FF4A19"/>
                  </a:solidFill>
                  <a:ln w="4380" cap="flat">
                    <a:noFill/>
                    <a:prstDash val="solid"/>
                    <a:miter/>
                  </a:ln>
                </p:spPr>
                <p:txBody>
                  <a:bodyPr rtlCol="0" anchor="ctr"/>
                  <a:lstStyle/>
                  <a:p>
                    <a:endParaRPr lang="fr-BE"/>
                  </a:p>
                </p:txBody>
              </p:sp>
            </p:grpSp>
            <p:grpSp>
              <p:nvGrpSpPr>
                <p:cNvPr id="108" name="Graphique 2">
                  <a:extLst>
                    <a:ext uri="{FF2B5EF4-FFF2-40B4-BE49-F238E27FC236}">
                      <a16:creationId xmlns:a16="http://schemas.microsoft.com/office/drawing/2014/main" id="{87D10B07-B7E5-4699-997D-019E6398D0D4}"/>
                    </a:ext>
                  </a:extLst>
                </p:cNvPr>
                <p:cNvGrpSpPr/>
                <p:nvPr/>
              </p:nvGrpSpPr>
              <p:grpSpPr>
                <a:xfrm>
                  <a:off x="816423" y="3884801"/>
                  <a:ext cx="995755" cy="199501"/>
                  <a:chOff x="816423" y="3884801"/>
                  <a:chExt cx="995755" cy="199501"/>
                </a:xfrm>
              </p:grpSpPr>
              <p:sp>
                <p:nvSpPr>
                  <p:cNvPr id="124" name="Forme libre : forme 123">
                    <a:extLst>
                      <a:ext uri="{FF2B5EF4-FFF2-40B4-BE49-F238E27FC236}">
                        <a16:creationId xmlns:a16="http://schemas.microsoft.com/office/drawing/2014/main" id="{1C666E47-6595-4044-B3BC-EA2B6B89B2D8}"/>
                      </a:ext>
                    </a:extLst>
                  </p:cNvPr>
                  <p:cNvSpPr/>
                  <p:nvPr/>
                </p:nvSpPr>
                <p:spPr>
                  <a:xfrm>
                    <a:off x="816423" y="3884801"/>
                    <a:ext cx="995755" cy="167055"/>
                  </a:xfrm>
                  <a:custGeom>
                    <a:avLst/>
                    <a:gdLst>
                      <a:gd name="connsiteX0" fmla="*/ 0 w 995755"/>
                      <a:gd name="connsiteY0" fmla="*/ 0 h 167055"/>
                      <a:gd name="connsiteX1" fmla="*/ 995756 w 995755"/>
                      <a:gd name="connsiteY1" fmla="*/ 0 h 167055"/>
                      <a:gd name="connsiteX2" fmla="*/ 995756 w 995755"/>
                      <a:gd name="connsiteY2" fmla="*/ 167055 h 167055"/>
                      <a:gd name="connsiteX3" fmla="*/ 0 w 995755"/>
                      <a:gd name="connsiteY3" fmla="*/ 167055 h 167055"/>
                    </a:gdLst>
                    <a:ahLst/>
                    <a:cxnLst>
                      <a:cxn ang="0">
                        <a:pos x="connsiteX0" y="connsiteY0"/>
                      </a:cxn>
                      <a:cxn ang="0">
                        <a:pos x="connsiteX1" y="connsiteY1"/>
                      </a:cxn>
                      <a:cxn ang="0">
                        <a:pos x="connsiteX2" y="connsiteY2"/>
                      </a:cxn>
                      <a:cxn ang="0">
                        <a:pos x="connsiteX3" y="connsiteY3"/>
                      </a:cxn>
                    </a:cxnLst>
                    <a:rect l="l" t="t" r="r" b="b"/>
                    <a:pathLst>
                      <a:path w="995755" h="167055">
                        <a:moveTo>
                          <a:pt x="0" y="0"/>
                        </a:moveTo>
                        <a:lnTo>
                          <a:pt x="995756" y="0"/>
                        </a:lnTo>
                        <a:lnTo>
                          <a:pt x="995756" y="167055"/>
                        </a:lnTo>
                        <a:lnTo>
                          <a:pt x="0" y="167055"/>
                        </a:lnTo>
                        <a:close/>
                      </a:path>
                    </a:pathLst>
                  </a:custGeom>
                  <a:solidFill>
                    <a:srgbClr val="FF7351"/>
                  </a:solidFill>
                  <a:ln w="4380" cap="flat">
                    <a:noFill/>
                    <a:prstDash val="solid"/>
                    <a:miter/>
                  </a:ln>
                </p:spPr>
                <p:txBody>
                  <a:bodyPr rtlCol="0" anchor="ctr"/>
                  <a:lstStyle/>
                  <a:p>
                    <a:endParaRPr lang="fr-BE"/>
                  </a:p>
                </p:txBody>
              </p:sp>
              <p:sp>
                <p:nvSpPr>
                  <p:cNvPr id="125" name="Forme libre : forme 124">
                    <a:extLst>
                      <a:ext uri="{FF2B5EF4-FFF2-40B4-BE49-F238E27FC236}">
                        <a16:creationId xmlns:a16="http://schemas.microsoft.com/office/drawing/2014/main" id="{66E7B142-FBB7-4277-97F5-0A9EDB1D0EF5}"/>
                      </a:ext>
                    </a:extLst>
                  </p:cNvPr>
                  <p:cNvSpPr/>
                  <p:nvPr/>
                </p:nvSpPr>
                <p:spPr>
                  <a:xfrm>
                    <a:off x="1065471" y="3884801"/>
                    <a:ext cx="249048" cy="167055"/>
                  </a:xfrm>
                  <a:custGeom>
                    <a:avLst/>
                    <a:gdLst>
                      <a:gd name="connsiteX0" fmla="*/ 0 w 249048"/>
                      <a:gd name="connsiteY0" fmla="*/ 0 h 167055"/>
                      <a:gd name="connsiteX1" fmla="*/ 249048 w 249048"/>
                      <a:gd name="connsiteY1" fmla="*/ 0 h 167055"/>
                      <a:gd name="connsiteX2" fmla="*/ 249048 w 249048"/>
                      <a:gd name="connsiteY2" fmla="*/ 167055 h 167055"/>
                      <a:gd name="connsiteX3" fmla="*/ 0 w 249048"/>
                      <a:gd name="connsiteY3" fmla="*/ 167055 h 167055"/>
                    </a:gdLst>
                    <a:ahLst/>
                    <a:cxnLst>
                      <a:cxn ang="0">
                        <a:pos x="connsiteX0" y="connsiteY0"/>
                      </a:cxn>
                      <a:cxn ang="0">
                        <a:pos x="connsiteX1" y="connsiteY1"/>
                      </a:cxn>
                      <a:cxn ang="0">
                        <a:pos x="connsiteX2" y="connsiteY2"/>
                      </a:cxn>
                      <a:cxn ang="0">
                        <a:pos x="connsiteX3" y="connsiteY3"/>
                      </a:cxn>
                    </a:cxnLst>
                    <a:rect l="l" t="t" r="r" b="b"/>
                    <a:pathLst>
                      <a:path w="249048" h="167055">
                        <a:moveTo>
                          <a:pt x="0" y="0"/>
                        </a:moveTo>
                        <a:lnTo>
                          <a:pt x="249048" y="0"/>
                        </a:lnTo>
                        <a:lnTo>
                          <a:pt x="249048" y="167055"/>
                        </a:lnTo>
                        <a:lnTo>
                          <a:pt x="0" y="167055"/>
                        </a:lnTo>
                        <a:close/>
                      </a:path>
                    </a:pathLst>
                  </a:custGeom>
                  <a:solidFill>
                    <a:srgbClr val="FFFFFF">
                      <a:alpha val="40000"/>
                    </a:srgbClr>
                  </a:solidFill>
                  <a:ln w="4380" cap="flat">
                    <a:noFill/>
                    <a:prstDash val="solid"/>
                    <a:miter/>
                  </a:ln>
                </p:spPr>
                <p:txBody>
                  <a:bodyPr rtlCol="0" anchor="ctr"/>
                  <a:lstStyle/>
                  <a:p>
                    <a:endParaRPr lang="fr-BE"/>
                  </a:p>
                </p:txBody>
              </p:sp>
              <p:sp>
                <p:nvSpPr>
                  <p:cNvPr id="126" name="Forme libre : forme 125">
                    <a:extLst>
                      <a:ext uri="{FF2B5EF4-FFF2-40B4-BE49-F238E27FC236}">
                        <a16:creationId xmlns:a16="http://schemas.microsoft.com/office/drawing/2014/main" id="{244E6181-6A96-473A-9D3B-0ECEDD99FE3B}"/>
                      </a:ext>
                    </a:extLst>
                  </p:cNvPr>
                  <p:cNvSpPr/>
                  <p:nvPr/>
                </p:nvSpPr>
                <p:spPr>
                  <a:xfrm>
                    <a:off x="1563130" y="3884801"/>
                    <a:ext cx="249048" cy="167055"/>
                  </a:xfrm>
                  <a:custGeom>
                    <a:avLst/>
                    <a:gdLst>
                      <a:gd name="connsiteX0" fmla="*/ 0 w 249048"/>
                      <a:gd name="connsiteY0" fmla="*/ 0 h 167055"/>
                      <a:gd name="connsiteX1" fmla="*/ 249048 w 249048"/>
                      <a:gd name="connsiteY1" fmla="*/ 0 h 167055"/>
                      <a:gd name="connsiteX2" fmla="*/ 249048 w 249048"/>
                      <a:gd name="connsiteY2" fmla="*/ 167055 h 167055"/>
                      <a:gd name="connsiteX3" fmla="*/ 0 w 249048"/>
                      <a:gd name="connsiteY3" fmla="*/ 167055 h 167055"/>
                    </a:gdLst>
                    <a:ahLst/>
                    <a:cxnLst>
                      <a:cxn ang="0">
                        <a:pos x="connsiteX0" y="connsiteY0"/>
                      </a:cxn>
                      <a:cxn ang="0">
                        <a:pos x="connsiteX1" y="connsiteY1"/>
                      </a:cxn>
                      <a:cxn ang="0">
                        <a:pos x="connsiteX2" y="connsiteY2"/>
                      </a:cxn>
                      <a:cxn ang="0">
                        <a:pos x="connsiteX3" y="connsiteY3"/>
                      </a:cxn>
                    </a:cxnLst>
                    <a:rect l="l" t="t" r="r" b="b"/>
                    <a:pathLst>
                      <a:path w="249048" h="167055">
                        <a:moveTo>
                          <a:pt x="0" y="0"/>
                        </a:moveTo>
                        <a:lnTo>
                          <a:pt x="249048" y="0"/>
                        </a:lnTo>
                        <a:lnTo>
                          <a:pt x="249048" y="167055"/>
                        </a:lnTo>
                        <a:lnTo>
                          <a:pt x="0" y="167055"/>
                        </a:lnTo>
                        <a:close/>
                      </a:path>
                    </a:pathLst>
                  </a:custGeom>
                  <a:solidFill>
                    <a:srgbClr val="DF6E12">
                      <a:alpha val="50000"/>
                    </a:srgbClr>
                  </a:solidFill>
                  <a:ln w="4380" cap="flat">
                    <a:noFill/>
                    <a:prstDash val="solid"/>
                    <a:miter/>
                  </a:ln>
                </p:spPr>
                <p:txBody>
                  <a:bodyPr rtlCol="0" anchor="ctr"/>
                  <a:lstStyle/>
                  <a:p>
                    <a:endParaRPr lang="fr-BE"/>
                  </a:p>
                </p:txBody>
              </p:sp>
              <p:sp>
                <p:nvSpPr>
                  <p:cNvPr id="127" name="Forme libre : forme 126">
                    <a:extLst>
                      <a:ext uri="{FF2B5EF4-FFF2-40B4-BE49-F238E27FC236}">
                        <a16:creationId xmlns:a16="http://schemas.microsoft.com/office/drawing/2014/main" id="{79D3BFFE-A0CB-4A94-B7E9-12BEC34B04E1}"/>
                      </a:ext>
                    </a:extLst>
                  </p:cNvPr>
                  <p:cNvSpPr/>
                  <p:nvPr/>
                </p:nvSpPr>
                <p:spPr>
                  <a:xfrm>
                    <a:off x="816423" y="4051856"/>
                    <a:ext cx="995755" cy="32446"/>
                  </a:xfrm>
                  <a:custGeom>
                    <a:avLst/>
                    <a:gdLst>
                      <a:gd name="connsiteX0" fmla="*/ 995756 w 995755"/>
                      <a:gd name="connsiteY0" fmla="*/ 0 h 32446"/>
                      <a:gd name="connsiteX1" fmla="*/ 0 w 995755"/>
                      <a:gd name="connsiteY1" fmla="*/ 0 h 32446"/>
                      <a:gd name="connsiteX2" fmla="*/ 32447 w 995755"/>
                      <a:gd name="connsiteY2" fmla="*/ 32446 h 32446"/>
                      <a:gd name="connsiteX3" fmla="*/ 963309 w 995755"/>
                      <a:gd name="connsiteY3" fmla="*/ 32446 h 32446"/>
                    </a:gdLst>
                    <a:ahLst/>
                    <a:cxnLst>
                      <a:cxn ang="0">
                        <a:pos x="connsiteX0" y="connsiteY0"/>
                      </a:cxn>
                      <a:cxn ang="0">
                        <a:pos x="connsiteX1" y="connsiteY1"/>
                      </a:cxn>
                      <a:cxn ang="0">
                        <a:pos x="connsiteX2" y="connsiteY2"/>
                      </a:cxn>
                      <a:cxn ang="0">
                        <a:pos x="connsiteX3" y="connsiteY3"/>
                      </a:cxn>
                    </a:cxnLst>
                    <a:rect l="l" t="t" r="r" b="b"/>
                    <a:pathLst>
                      <a:path w="995755" h="32446">
                        <a:moveTo>
                          <a:pt x="995756" y="0"/>
                        </a:moveTo>
                        <a:lnTo>
                          <a:pt x="0" y="0"/>
                        </a:lnTo>
                        <a:lnTo>
                          <a:pt x="32447" y="32446"/>
                        </a:lnTo>
                        <a:lnTo>
                          <a:pt x="963309" y="32446"/>
                        </a:lnTo>
                        <a:close/>
                      </a:path>
                    </a:pathLst>
                  </a:custGeom>
                  <a:solidFill>
                    <a:srgbClr val="FF4A19"/>
                  </a:solidFill>
                  <a:ln w="4380" cap="flat">
                    <a:noFill/>
                    <a:prstDash val="solid"/>
                    <a:miter/>
                  </a:ln>
                </p:spPr>
                <p:txBody>
                  <a:bodyPr rtlCol="0" anchor="ctr"/>
                  <a:lstStyle/>
                  <a:p>
                    <a:endParaRPr lang="fr-BE"/>
                  </a:p>
                </p:txBody>
              </p:sp>
            </p:grpSp>
            <p:grpSp>
              <p:nvGrpSpPr>
                <p:cNvPr id="109" name="Graphique 2">
                  <a:extLst>
                    <a:ext uri="{FF2B5EF4-FFF2-40B4-BE49-F238E27FC236}">
                      <a16:creationId xmlns:a16="http://schemas.microsoft.com/office/drawing/2014/main" id="{F7B839B8-7BAB-4C55-8239-B43D402583BF}"/>
                    </a:ext>
                  </a:extLst>
                </p:cNvPr>
                <p:cNvGrpSpPr/>
                <p:nvPr/>
              </p:nvGrpSpPr>
              <p:grpSpPr>
                <a:xfrm>
                  <a:off x="945770" y="3685299"/>
                  <a:ext cx="995755" cy="199501"/>
                  <a:chOff x="945770" y="3685299"/>
                  <a:chExt cx="995755" cy="199501"/>
                </a:xfrm>
              </p:grpSpPr>
              <p:sp>
                <p:nvSpPr>
                  <p:cNvPr id="120" name="Forme libre : forme 119">
                    <a:extLst>
                      <a:ext uri="{FF2B5EF4-FFF2-40B4-BE49-F238E27FC236}">
                        <a16:creationId xmlns:a16="http://schemas.microsoft.com/office/drawing/2014/main" id="{1C781209-1810-47EF-A1B8-F6D27DC558DB}"/>
                      </a:ext>
                    </a:extLst>
                  </p:cNvPr>
                  <p:cNvSpPr/>
                  <p:nvPr/>
                </p:nvSpPr>
                <p:spPr>
                  <a:xfrm>
                    <a:off x="945770" y="3685299"/>
                    <a:ext cx="995755" cy="167055"/>
                  </a:xfrm>
                  <a:custGeom>
                    <a:avLst/>
                    <a:gdLst>
                      <a:gd name="connsiteX0" fmla="*/ 0 w 995755"/>
                      <a:gd name="connsiteY0" fmla="*/ 0 h 167055"/>
                      <a:gd name="connsiteX1" fmla="*/ 995756 w 995755"/>
                      <a:gd name="connsiteY1" fmla="*/ 0 h 167055"/>
                      <a:gd name="connsiteX2" fmla="*/ 995756 w 995755"/>
                      <a:gd name="connsiteY2" fmla="*/ 167055 h 167055"/>
                      <a:gd name="connsiteX3" fmla="*/ 0 w 995755"/>
                      <a:gd name="connsiteY3" fmla="*/ 167055 h 167055"/>
                    </a:gdLst>
                    <a:ahLst/>
                    <a:cxnLst>
                      <a:cxn ang="0">
                        <a:pos x="connsiteX0" y="connsiteY0"/>
                      </a:cxn>
                      <a:cxn ang="0">
                        <a:pos x="connsiteX1" y="connsiteY1"/>
                      </a:cxn>
                      <a:cxn ang="0">
                        <a:pos x="connsiteX2" y="connsiteY2"/>
                      </a:cxn>
                      <a:cxn ang="0">
                        <a:pos x="connsiteX3" y="connsiteY3"/>
                      </a:cxn>
                    </a:cxnLst>
                    <a:rect l="l" t="t" r="r" b="b"/>
                    <a:pathLst>
                      <a:path w="995755" h="167055">
                        <a:moveTo>
                          <a:pt x="0" y="0"/>
                        </a:moveTo>
                        <a:lnTo>
                          <a:pt x="995756" y="0"/>
                        </a:lnTo>
                        <a:lnTo>
                          <a:pt x="995756" y="167055"/>
                        </a:lnTo>
                        <a:lnTo>
                          <a:pt x="0" y="167055"/>
                        </a:lnTo>
                        <a:close/>
                      </a:path>
                    </a:pathLst>
                  </a:custGeom>
                  <a:solidFill>
                    <a:srgbClr val="FF7351"/>
                  </a:solidFill>
                  <a:ln w="4380" cap="flat">
                    <a:noFill/>
                    <a:prstDash val="solid"/>
                    <a:miter/>
                  </a:ln>
                </p:spPr>
                <p:txBody>
                  <a:bodyPr rtlCol="0" anchor="ctr"/>
                  <a:lstStyle/>
                  <a:p>
                    <a:endParaRPr lang="fr-BE"/>
                  </a:p>
                </p:txBody>
              </p:sp>
              <p:sp>
                <p:nvSpPr>
                  <p:cNvPr id="121" name="Forme libre : forme 120">
                    <a:extLst>
                      <a:ext uri="{FF2B5EF4-FFF2-40B4-BE49-F238E27FC236}">
                        <a16:creationId xmlns:a16="http://schemas.microsoft.com/office/drawing/2014/main" id="{24133F30-B57C-4C8D-A846-38A810263F06}"/>
                      </a:ext>
                    </a:extLst>
                  </p:cNvPr>
                  <p:cNvSpPr/>
                  <p:nvPr/>
                </p:nvSpPr>
                <p:spPr>
                  <a:xfrm>
                    <a:off x="1194819" y="3685299"/>
                    <a:ext cx="249048" cy="167055"/>
                  </a:xfrm>
                  <a:custGeom>
                    <a:avLst/>
                    <a:gdLst>
                      <a:gd name="connsiteX0" fmla="*/ 0 w 249048"/>
                      <a:gd name="connsiteY0" fmla="*/ 0 h 167055"/>
                      <a:gd name="connsiteX1" fmla="*/ 249048 w 249048"/>
                      <a:gd name="connsiteY1" fmla="*/ 0 h 167055"/>
                      <a:gd name="connsiteX2" fmla="*/ 249048 w 249048"/>
                      <a:gd name="connsiteY2" fmla="*/ 167055 h 167055"/>
                      <a:gd name="connsiteX3" fmla="*/ 0 w 249048"/>
                      <a:gd name="connsiteY3" fmla="*/ 167055 h 167055"/>
                    </a:gdLst>
                    <a:ahLst/>
                    <a:cxnLst>
                      <a:cxn ang="0">
                        <a:pos x="connsiteX0" y="connsiteY0"/>
                      </a:cxn>
                      <a:cxn ang="0">
                        <a:pos x="connsiteX1" y="connsiteY1"/>
                      </a:cxn>
                      <a:cxn ang="0">
                        <a:pos x="connsiteX2" y="connsiteY2"/>
                      </a:cxn>
                      <a:cxn ang="0">
                        <a:pos x="connsiteX3" y="connsiteY3"/>
                      </a:cxn>
                    </a:cxnLst>
                    <a:rect l="l" t="t" r="r" b="b"/>
                    <a:pathLst>
                      <a:path w="249048" h="167055">
                        <a:moveTo>
                          <a:pt x="0" y="0"/>
                        </a:moveTo>
                        <a:lnTo>
                          <a:pt x="249048" y="0"/>
                        </a:lnTo>
                        <a:lnTo>
                          <a:pt x="249048" y="167055"/>
                        </a:lnTo>
                        <a:lnTo>
                          <a:pt x="0" y="167055"/>
                        </a:lnTo>
                        <a:close/>
                      </a:path>
                    </a:pathLst>
                  </a:custGeom>
                  <a:solidFill>
                    <a:srgbClr val="FFFFFF">
                      <a:alpha val="40000"/>
                    </a:srgbClr>
                  </a:solidFill>
                  <a:ln w="4380" cap="flat">
                    <a:noFill/>
                    <a:prstDash val="solid"/>
                    <a:miter/>
                  </a:ln>
                </p:spPr>
                <p:txBody>
                  <a:bodyPr rtlCol="0" anchor="ctr"/>
                  <a:lstStyle/>
                  <a:p>
                    <a:endParaRPr lang="fr-BE"/>
                  </a:p>
                </p:txBody>
              </p:sp>
              <p:sp>
                <p:nvSpPr>
                  <p:cNvPr id="122" name="Forme libre : forme 121">
                    <a:extLst>
                      <a:ext uri="{FF2B5EF4-FFF2-40B4-BE49-F238E27FC236}">
                        <a16:creationId xmlns:a16="http://schemas.microsoft.com/office/drawing/2014/main" id="{A7E5635A-626A-4222-9FAE-49C9FBF3C2D5}"/>
                      </a:ext>
                    </a:extLst>
                  </p:cNvPr>
                  <p:cNvSpPr/>
                  <p:nvPr/>
                </p:nvSpPr>
                <p:spPr>
                  <a:xfrm>
                    <a:off x="1692477" y="3685299"/>
                    <a:ext cx="249048" cy="167055"/>
                  </a:xfrm>
                  <a:custGeom>
                    <a:avLst/>
                    <a:gdLst>
                      <a:gd name="connsiteX0" fmla="*/ 0 w 249048"/>
                      <a:gd name="connsiteY0" fmla="*/ 0 h 167055"/>
                      <a:gd name="connsiteX1" fmla="*/ 249048 w 249048"/>
                      <a:gd name="connsiteY1" fmla="*/ 0 h 167055"/>
                      <a:gd name="connsiteX2" fmla="*/ 249048 w 249048"/>
                      <a:gd name="connsiteY2" fmla="*/ 167055 h 167055"/>
                      <a:gd name="connsiteX3" fmla="*/ 0 w 249048"/>
                      <a:gd name="connsiteY3" fmla="*/ 167055 h 167055"/>
                    </a:gdLst>
                    <a:ahLst/>
                    <a:cxnLst>
                      <a:cxn ang="0">
                        <a:pos x="connsiteX0" y="connsiteY0"/>
                      </a:cxn>
                      <a:cxn ang="0">
                        <a:pos x="connsiteX1" y="connsiteY1"/>
                      </a:cxn>
                      <a:cxn ang="0">
                        <a:pos x="connsiteX2" y="connsiteY2"/>
                      </a:cxn>
                      <a:cxn ang="0">
                        <a:pos x="connsiteX3" y="connsiteY3"/>
                      </a:cxn>
                    </a:cxnLst>
                    <a:rect l="l" t="t" r="r" b="b"/>
                    <a:pathLst>
                      <a:path w="249048" h="167055">
                        <a:moveTo>
                          <a:pt x="0" y="0"/>
                        </a:moveTo>
                        <a:lnTo>
                          <a:pt x="249048" y="0"/>
                        </a:lnTo>
                        <a:lnTo>
                          <a:pt x="249048" y="167055"/>
                        </a:lnTo>
                        <a:lnTo>
                          <a:pt x="0" y="167055"/>
                        </a:lnTo>
                        <a:close/>
                      </a:path>
                    </a:pathLst>
                  </a:custGeom>
                  <a:solidFill>
                    <a:srgbClr val="DF6E12">
                      <a:alpha val="50000"/>
                    </a:srgbClr>
                  </a:solidFill>
                  <a:ln w="4380" cap="flat">
                    <a:noFill/>
                    <a:prstDash val="solid"/>
                    <a:miter/>
                  </a:ln>
                </p:spPr>
                <p:txBody>
                  <a:bodyPr rtlCol="0" anchor="ctr"/>
                  <a:lstStyle/>
                  <a:p>
                    <a:endParaRPr lang="fr-BE"/>
                  </a:p>
                </p:txBody>
              </p:sp>
              <p:sp>
                <p:nvSpPr>
                  <p:cNvPr id="123" name="Forme libre : forme 122">
                    <a:extLst>
                      <a:ext uri="{FF2B5EF4-FFF2-40B4-BE49-F238E27FC236}">
                        <a16:creationId xmlns:a16="http://schemas.microsoft.com/office/drawing/2014/main" id="{95319A4D-B339-4713-8511-E9E8F1DC2698}"/>
                      </a:ext>
                    </a:extLst>
                  </p:cNvPr>
                  <p:cNvSpPr/>
                  <p:nvPr/>
                </p:nvSpPr>
                <p:spPr>
                  <a:xfrm>
                    <a:off x="945770" y="3852354"/>
                    <a:ext cx="995755" cy="32446"/>
                  </a:xfrm>
                  <a:custGeom>
                    <a:avLst/>
                    <a:gdLst>
                      <a:gd name="connsiteX0" fmla="*/ 995756 w 995755"/>
                      <a:gd name="connsiteY0" fmla="*/ 0 h 32446"/>
                      <a:gd name="connsiteX1" fmla="*/ 0 w 995755"/>
                      <a:gd name="connsiteY1" fmla="*/ 0 h 32446"/>
                      <a:gd name="connsiteX2" fmla="*/ 32447 w 995755"/>
                      <a:gd name="connsiteY2" fmla="*/ 32446 h 32446"/>
                      <a:gd name="connsiteX3" fmla="*/ 963309 w 995755"/>
                      <a:gd name="connsiteY3" fmla="*/ 32446 h 32446"/>
                    </a:gdLst>
                    <a:ahLst/>
                    <a:cxnLst>
                      <a:cxn ang="0">
                        <a:pos x="connsiteX0" y="connsiteY0"/>
                      </a:cxn>
                      <a:cxn ang="0">
                        <a:pos x="connsiteX1" y="connsiteY1"/>
                      </a:cxn>
                      <a:cxn ang="0">
                        <a:pos x="connsiteX2" y="connsiteY2"/>
                      </a:cxn>
                      <a:cxn ang="0">
                        <a:pos x="connsiteX3" y="connsiteY3"/>
                      </a:cxn>
                    </a:cxnLst>
                    <a:rect l="l" t="t" r="r" b="b"/>
                    <a:pathLst>
                      <a:path w="995755" h="32446">
                        <a:moveTo>
                          <a:pt x="995756" y="0"/>
                        </a:moveTo>
                        <a:lnTo>
                          <a:pt x="0" y="0"/>
                        </a:lnTo>
                        <a:lnTo>
                          <a:pt x="32447" y="32446"/>
                        </a:lnTo>
                        <a:lnTo>
                          <a:pt x="963309" y="32446"/>
                        </a:lnTo>
                        <a:close/>
                      </a:path>
                    </a:pathLst>
                  </a:custGeom>
                  <a:solidFill>
                    <a:srgbClr val="FF4A19"/>
                  </a:solidFill>
                  <a:ln w="4380" cap="flat">
                    <a:noFill/>
                    <a:prstDash val="solid"/>
                    <a:miter/>
                  </a:ln>
                </p:spPr>
                <p:txBody>
                  <a:bodyPr rtlCol="0" anchor="ctr"/>
                  <a:lstStyle/>
                  <a:p>
                    <a:endParaRPr lang="fr-BE"/>
                  </a:p>
                </p:txBody>
              </p:sp>
            </p:grpSp>
            <p:grpSp>
              <p:nvGrpSpPr>
                <p:cNvPr id="110" name="Graphique 2">
                  <a:extLst>
                    <a:ext uri="{FF2B5EF4-FFF2-40B4-BE49-F238E27FC236}">
                      <a16:creationId xmlns:a16="http://schemas.microsoft.com/office/drawing/2014/main" id="{2C2D0B0D-AEB9-436C-8DF0-A3F7F834A931}"/>
                    </a:ext>
                  </a:extLst>
                </p:cNvPr>
                <p:cNvGrpSpPr/>
                <p:nvPr/>
              </p:nvGrpSpPr>
              <p:grpSpPr>
                <a:xfrm>
                  <a:off x="1074679" y="3485797"/>
                  <a:ext cx="995755" cy="199501"/>
                  <a:chOff x="1074679" y="3485797"/>
                  <a:chExt cx="995755" cy="199501"/>
                </a:xfrm>
              </p:grpSpPr>
              <p:sp>
                <p:nvSpPr>
                  <p:cNvPr id="116" name="Forme libre : forme 115">
                    <a:extLst>
                      <a:ext uri="{FF2B5EF4-FFF2-40B4-BE49-F238E27FC236}">
                        <a16:creationId xmlns:a16="http://schemas.microsoft.com/office/drawing/2014/main" id="{ABDA6683-D38A-46D2-9855-EA4753781838}"/>
                      </a:ext>
                    </a:extLst>
                  </p:cNvPr>
                  <p:cNvSpPr/>
                  <p:nvPr/>
                </p:nvSpPr>
                <p:spPr>
                  <a:xfrm>
                    <a:off x="1074679" y="3485797"/>
                    <a:ext cx="995755" cy="167055"/>
                  </a:xfrm>
                  <a:custGeom>
                    <a:avLst/>
                    <a:gdLst>
                      <a:gd name="connsiteX0" fmla="*/ 0 w 995755"/>
                      <a:gd name="connsiteY0" fmla="*/ 0 h 167055"/>
                      <a:gd name="connsiteX1" fmla="*/ 995756 w 995755"/>
                      <a:gd name="connsiteY1" fmla="*/ 0 h 167055"/>
                      <a:gd name="connsiteX2" fmla="*/ 995756 w 995755"/>
                      <a:gd name="connsiteY2" fmla="*/ 167055 h 167055"/>
                      <a:gd name="connsiteX3" fmla="*/ 0 w 995755"/>
                      <a:gd name="connsiteY3" fmla="*/ 167055 h 167055"/>
                    </a:gdLst>
                    <a:ahLst/>
                    <a:cxnLst>
                      <a:cxn ang="0">
                        <a:pos x="connsiteX0" y="connsiteY0"/>
                      </a:cxn>
                      <a:cxn ang="0">
                        <a:pos x="connsiteX1" y="connsiteY1"/>
                      </a:cxn>
                      <a:cxn ang="0">
                        <a:pos x="connsiteX2" y="connsiteY2"/>
                      </a:cxn>
                      <a:cxn ang="0">
                        <a:pos x="connsiteX3" y="connsiteY3"/>
                      </a:cxn>
                    </a:cxnLst>
                    <a:rect l="l" t="t" r="r" b="b"/>
                    <a:pathLst>
                      <a:path w="995755" h="167055">
                        <a:moveTo>
                          <a:pt x="0" y="0"/>
                        </a:moveTo>
                        <a:lnTo>
                          <a:pt x="995756" y="0"/>
                        </a:lnTo>
                        <a:lnTo>
                          <a:pt x="995756" y="167055"/>
                        </a:lnTo>
                        <a:lnTo>
                          <a:pt x="0" y="167055"/>
                        </a:lnTo>
                        <a:close/>
                      </a:path>
                    </a:pathLst>
                  </a:custGeom>
                  <a:solidFill>
                    <a:srgbClr val="FF7351"/>
                  </a:solidFill>
                  <a:ln w="4380" cap="flat">
                    <a:noFill/>
                    <a:prstDash val="solid"/>
                    <a:miter/>
                  </a:ln>
                </p:spPr>
                <p:txBody>
                  <a:bodyPr rtlCol="0" anchor="ctr"/>
                  <a:lstStyle/>
                  <a:p>
                    <a:endParaRPr lang="fr-BE"/>
                  </a:p>
                </p:txBody>
              </p:sp>
              <p:sp>
                <p:nvSpPr>
                  <p:cNvPr id="117" name="Forme libre : forme 116">
                    <a:extLst>
                      <a:ext uri="{FF2B5EF4-FFF2-40B4-BE49-F238E27FC236}">
                        <a16:creationId xmlns:a16="http://schemas.microsoft.com/office/drawing/2014/main" id="{54A3021C-DE0C-48B1-BB09-E5066896EBEE}"/>
                      </a:ext>
                    </a:extLst>
                  </p:cNvPr>
                  <p:cNvSpPr/>
                  <p:nvPr/>
                </p:nvSpPr>
                <p:spPr>
                  <a:xfrm>
                    <a:off x="1323728" y="3485797"/>
                    <a:ext cx="249048" cy="167055"/>
                  </a:xfrm>
                  <a:custGeom>
                    <a:avLst/>
                    <a:gdLst>
                      <a:gd name="connsiteX0" fmla="*/ 0 w 249048"/>
                      <a:gd name="connsiteY0" fmla="*/ 0 h 167055"/>
                      <a:gd name="connsiteX1" fmla="*/ 249048 w 249048"/>
                      <a:gd name="connsiteY1" fmla="*/ 0 h 167055"/>
                      <a:gd name="connsiteX2" fmla="*/ 249048 w 249048"/>
                      <a:gd name="connsiteY2" fmla="*/ 167055 h 167055"/>
                      <a:gd name="connsiteX3" fmla="*/ 0 w 249048"/>
                      <a:gd name="connsiteY3" fmla="*/ 167055 h 167055"/>
                    </a:gdLst>
                    <a:ahLst/>
                    <a:cxnLst>
                      <a:cxn ang="0">
                        <a:pos x="connsiteX0" y="connsiteY0"/>
                      </a:cxn>
                      <a:cxn ang="0">
                        <a:pos x="connsiteX1" y="connsiteY1"/>
                      </a:cxn>
                      <a:cxn ang="0">
                        <a:pos x="connsiteX2" y="connsiteY2"/>
                      </a:cxn>
                      <a:cxn ang="0">
                        <a:pos x="connsiteX3" y="connsiteY3"/>
                      </a:cxn>
                    </a:cxnLst>
                    <a:rect l="l" t="t" r="r" b="b"/>
                    <a:pathLst>
                      <a:path w="249048" h="167055">
                        <a:moveTo>
                          <a:pt x="0" y="0"/>
                        </a:moveTo>
                        <a:lnTo>
                          <a:pt x="249048" y="0"/>
                        </a:lnTo>
                        <a:lnTo>
                          <a:pt x="249048" y="167055"/>
                        </a:lnTo>
                        <a:lnTo>
                          <a:pt x="0" y="167055"/>
                        </a:lnTo>
                        <a:close/>
                      </a:path>
                    </a:pathLst>
                  </a:custGeom>
                  <a:solidFill>
                    <a:srgbClr val="FFFFFF">
                      <a:alpha val="40000"/>
                    </a:srgbClr>
                  </a:solidFill>
                  <a:ln w="4380" cap="flat">
                    <a:noFill/>
                    <a:prstDash val="solid"/>
                    <a:miter/>
                  </a:ln>
                </p:spPr>
                <p:txBody>
                  <a:bodyPr rtlCol="0" anchor="ctr"/>
                  <a:lstStyle/>
                  <a:p>
                    <a:endParaRPr lang="fr-BE"/>
                  </a:p>
                </p:txBody>
              </p:sp>
              <p:sp>
                <p:nvSpPr>
                  <p:cNvPr id="118" name="Forme libre : forme 117">
                    <a:extLst>
                      <a:ext uri="{FF2B5EF4-FFF2-40B4-BE49-F238E27FC236}">
                        <a16:creationId xmlns:a16="http://schemas.microsoft.com/office/drawing/2014/main" id="{2A29C6BB-BF1F-4142-BCE3-A6BE37553967}"/>
                      </a:ext>
                    </a:extLst>
                  </p:cNvPr>
                  <p:cNvSpPr/>
                  <p:nvPr/>
                </p:nvSpPr>
                <p:spPr>
                  <a:xfrm>
                    <a:off x="1821386" y="3485797"/>
                    <a:ext cx="249048" cy="167055"/>
                  </a:xfrm>
                  <a:custGeom>
                    <a:avLst/>
                    <a:gdLst>
                      <a:gd name="connsiteX0" fmla="*/ 0 w 249048"/>
                      <a:gd name="connsiteY0" fmla="*/ 0 h 167055"/>
                      <a:gd name="connsiteX1" fmla="*/ 249048 w 249048"/>
                      <a:gd name="connsiteY1" fmla="*/ 0 h 167055"/>
                      <a:gd name="connsiteX2" fmla="*/ 249048 w 249048"/>
                      <a:gd name="connsiteY2" fmla="*/ 167055 h 167055"/>
                      <a:gd name="connsiteX3" fmla="*/ 0 w 249048"/>
                      <a:gd name="connsiteY3" fmla="*/ 167055 h 167055"/>
                    </a:gdLst>
                    <a:ahLst/>
                    <a:cxnLst>
                      <a:cxn ang="0">
                        <a:pos x="connsiteX0" y="connsiteY0"/>
                      </a:cxn>
                      <a:cxn ang="0">
                        <a:pos x="connsiteX1" y="connsiteY1"/>
                      </a:cxn>
                      <a:cxn ang="0">
                        <a:pos x="connsiteX2" y="connsiteY2"/>
                      </a:cxn>
                      <a:cxn ang="0">
                        <a:pos x="connsiteX3" y="connsiteY3"/>
                      </a:cxn>
                    </a:cxnLst>
                    <a:rect l="l" t="t" r="r" b="b"/>
                    <a:pathLst>
                      <a:path w="249048" h="167055">
                        <a:moveTo>
                          <a:pt x="0" y="0"/>
                        </a:moveTo>
                        <a:lnTo>
                          <a:pt x="249048" y="0"/>
                        </a:lnTo>
                        <a:lnTo>
                          <a:pt x="249048" y="167055"/>
                        </a:lnTo>
                        <a:lnTo>
                          <a:pt x="0" y="167055"/>
                        </a:lnTo>
                        <a:close/>
                      </a:path>
                    </a:pathLst>
                  </a:custGeom>
                  <a:solidFill>
                    <a:srgbClr val="DF6E12">
                      <a:alpha val="50000"/>
                    </a:srgbClr>
                  </a:solidFill>
                  <a:ln w="4380" cap="flat">
                    <a:noFill/>
                    <a:prstDash val="solid"/>
                    <a:miter/>
                  </a:ln>
                </p:spPr>
                <p:txBody>
                  <a:bodyPr rtlCol="0" anchor="ctr"/>
                  <a:lstStyle/>
                  <a:p>
                    <a:endParaRPr lang="fr-BE"/>
                  </a:p>
                </p:txBody>
              </p:sp>
              <p:sp>
                <p:nvSpPr>
                  <p:cNvPr id="119" name="Forme libre : forme 118">
                    <a:extLst>
                      <a:ext uri="{FF2B5EF4-FFF2-40B4-BE49-F238E27FC236}">
                        <a16:creationId xmlns:a16="http://schemas.microsoft.com/office/drawing/2014/main" id="{4A44CB0A-6A32-4158-9A14-511200FFD2BF}"/>
                      </a:ext>
                    </a:extLst>
                  </p:cNvPr>
                  <p:cNvSpPr/>
                  <p:nvPr/>
                </p:nvSpPr>
                <p:spPr>
                  <a:xfrm>
                    <a:off x="1074679" y="3652852"/>
                    <a:ext cx="995755" cy="32446"/>
                  </a:xfrm>
                  <a:custGeom>
                    <a:avLst/>
                    <a:gdLst>
                      <a:gd name="connsiteX0" fmla="*/ 995756 w 995755"/>
                      <a:gd name="connsiteY0" fmla="*/ 0 h 32446"/>
                      <a:gd name="connsiteX1" fmla="*/ 0 w 995755"/>
                      <a:gd name="connsiteY1" fmla="*/ 0 h 32446"/>
                      <a:gd name="connsiteX2" fmla="*/ 32446 w 995755"/>
                      <a:gd name="connsiteY2" fmla="*/ 32446 h 32446"/>
                      <a:gd name="connsiteX3" fmla="*/ 963309 w 995755"/>
                      <a:gd name="connsiteY3" fmla="*/ 32446 h 32446"/>
                    </a:gdLst>
                    <a:ahLst/>
                    <a:cxnLst>
                      <a:cxn ang="0">
                        <a:pos x="connsiteX0" y="connsiteY0"/>
                      </a:cxn>
                      <a:cxn ang="0">
                        <a:pos x="connsiteX1" y="connsiteY1"/>
                      </a:cxn>
                      <a:cxn ang="0">
                        <a:pos x="connsiteX2" y="connsiteY2"/>
                      </a:cxn>
                      <a:cxn ang="0">
                        <a:pos x="connsiteX3" y="connsiteY3"/>
                      </a:cxn>
                    </a:cxnLst>
                    <a:rect l="l" t="t" r="r" b="b"/>
                    <a:pathLst>
                      <a:path w="995755" h="32446">
                        <a:moveTo>
                          <a:pt x="995756" y="0"/>
                        </a:moveTo>
                        <a:lnTo>
                          <a:pt x="0" y="0"/>
                        </a:lnTo>
                        <a:lnTo>
                          <a:pt x="32446" y="32446"/>
                        </a:lnTo>
                        <a:lnTo>
                          <a:pt x="963309" y="32446"/>
                        </a:lnTo>
                        <a:close/>
                      </a:path>
                    </a:pathLst>
                  </a:custGeom>
                  <a:solidFill>
                    <a:srgbClr val="FF4A19"/>
                  </a:solidFill>
                  <a:ln w="4380" cap="flat">
                    <a:noFill/>
                    <a:prstDash val="solid"/>
                    <a:miter/>
                  </a:ln>
                </p:spPr>
                <p:txBody>
                  <a:bodyPr rtlCol="0" anchor="ctr"/>
                  <a:lstStyle/>
                  <a:p>
                    <a:endParaRPr lang="fr-BE"/>
                  </a:p>
                </p:txBody>
              </p:sp>
            </p:grpSp>
            <p:grpSp>
              <p:nvGrpSpPr>
                <p:cNvPr id="111" name="Graphique 2">
                  <a:extLst>
                    <a:ext uri="{FF2B5EF4-FFF2-40B4-BE49-F238E27FC236}">
                      <a16:creationId xmlns:a16="http://schemas.microsoft.com/office/drawing/2014/main" id="{73F5DD69-3105-483E-B781-5AFE494F1A51}"/>
                    </a:ext>
                  </a:extLst>
                </p:cNvPr>
                <p:cNvGrpSpPr/>
                <p:nvPr/>
              </p:nvGrpSpPr>
              <p:grpSpPr>
                <a:xfrm>
                  <a:off x="1074679" y="4283805"/>
                  <a:ext cx="995755" cy="199501"/>
                  <a:chOff x="1074679" y="4283805"/>
                  <a:chExt cx="995755" cy="199501"/>
                </a:xfrm>
              </p:grpSpPr>
              <p:sp>
                <p:nvSpPr>
                  <p:cNvPr id="112" name="Forme libre : forme 111">
                    <a:extLst>
                      <a:ext uri="{FF2B5EF4-FFF2-40B4-BE49-F238E27FC236}">
                        <a16:creationId xmlns:a16="http://schemas.microsoft.com/office/drawing/2014/main" id="{1A26BC13-2474-4C66-A7CC-BAAFF8DD33C2}"/>
                      </a:ext>
                    </a:extLst>
                  </p:cNvPr>
                  <p:cNvSpPr/>
                  <p:nvPr/>
                </p:nvSpPr>
                <p:spPr>
                  <a:xfrm>
                    <a:off x="1074679" y="4283805"/>
                    <a:ext cx="995755" cy="167055"/>
                  </a:xfrm>
                  <a:custGeom>
                    <a:avLst/>
                    <a:gdLst>
                      <a:gd name="connsiteX0" fmla="*/ 0 w 995755"/>
                      <a:gd name="connsiteY0" fmla="*/ 0 h 167055"/>
                      <a:gd name="connsiteX1" fmla="*/ 995756 w 995755"/>
                      <a:gd name="connsiteY1" fmla="*/ 0 h 167055"/>
                      <a:gd name="connsiteX2" fmla="*/ 995756 w 995755"/>
                      <a:gd name="connsiteY2" fmla="*/ 167055 h 167055"/>
                      <a:gd name="connsiteX3" fmla="*/ 0 w 995755"/>
                      <a:gd name="connsiteY3" fmla="*/ 167055 h 167055"/>
                    </a:gdLst>
                    <a:ahLst/>
                    <a:cxnLst>
                      <a:cxn ang="0">
                        <a:pos x="connsiteX0" y="connsiteY0"/>
                      </a:cxn>
                      <a:cxn ang="0">
                        <a:pos x="connsiteX1" y="connsiteY1"/>
                      </a:cxn>
                      <a:cxn ang="0">
                        <a:pos x="connsiteX2" y="connsiteY2"/>
                      </a:cxn>
                      <a:cxn ang="0">
                        <a:pos x="connsiteX3" y="connsiteY3"/>
                      </a:cxn>
                    </a:cxnLst>
                    <a:rect l="l" t="t" r="r" b="b"/>
                    <a:pathLst>
                      <a:path w="995755" h="167055">
                        <a:moveTo>
                          <a:pt x="0" y="0"/>
                        </a:moveTo>
                        <a:lnTo>
                          <a:pt x="995756" y="0"/>
                        </a:lnTo>
                        <a:lnTo>
                          <a:pt x="995756" y="167055"/>
                        </a:lnTo>
                        <a:lnTo>
                          <a:pt x="0" y="167055"/>
                        </a:lnTo>
                        <a:close/>
                      </a:path>
                    </a:pathLst>
                  </a:custGeom>
                  <a:solidFill>
                    <a:srgbClr val="FF7351"/>
                  </a:solidFill>
                  <a:ln w="4380" cap="flat">
                    <a:noFill/>
                    <a:prstDash val="solid"/>
                    <a:miter/>
                  </a:ln>
                </p:spPr>
                <p:txBody>
                  <a:bodyPr rtlCol="0" anchor="ctr"/>
                  <a:lstStyle/>
                  <a:p>
                    <a:endParaRPr lang="fr-BE"/>
                  </a:p>
                </p:txBody>
              </p:sp>
              <p:sp>
                <p:nvSpPr>
                  <p:cNvPr id="113" name="Forme libre : forme 112">
                    <a:extLst>
                      <a:ext uri="{FF2B5EF4-FFF2-40B4-BE49-F238E27FC236}">
                        <a16:creationId xmlns:a16="http://schemas.microsoft.com/office/drawing/2014/main" id="{1EC6CB2C-B7CC-4F7D-8F73-FD830CAE40A2}"/>
                      </a:ext>
                    </a:extLst>
                  </p:cNvPr>
                  <p:cNvSpPr/>
                  <p:nvPr/>
                </p:nvSpPr>
                <p:spPr>
                  <a:xfrm>
                    <a:off x="1323728" y="4283805"/>
                    <a:ext cx="249048" cy="167055"/>
                  </a:xfrm>
                  <a:custGeom>
                    <a:avLst/>
                    <a:gdLst>
                      <a:gd name="connsiteX0" fmla="*/ 0 w 249048"/>
                      <a:gd name="connsiteY0" fmla="*/ 0 h 167055"/>
                      <a:gd name="connsiteX1" fmla="*/ 249048 w 249048"/>
                      <a:gd name="connsiteY1" fmla="*/ 0 h 167055"/>
                      <a:gd name="connsiteX2" fmla="*/ 249048 w 249048"/>
                      <a:gd name="connsiteY2" fmla="*/ 167055 h 167055"/>
                      <a:gd name="connsiteX3" fmla="*/ 0 w 249048"/>
                      <a:gd name="connsiteY3" fmla="*/ 167055 h 167055"/>
                    </a:gdLst>
                    <a:ahLst/>
                    <a:cxnLst>
                      <a:cxn ang="0">
                        <a:pos x="connsiteX0" y="connsiteY0"/>
                      </a:cxn>
                      <a:cxn ang="0">
                        <a:pos x="connsiteX1" y="connsiteY1"/>
                      </a:cxn>
                      <a:cxn ang="0">
                        <a:pos x="connsiteX2" y="connsiteY2"/>
                      </a:cxn>
                      <a:cxn ang="0">
                        <a:pos x="connsiteX3" y="connsiteY3"/>
                      </a:cxn>
                    </a:cxnLst>
                    <a:rect l="l" t="t" r="r" b="b"/>
                    <a:pathLst>
                      <a:path w="249048" h="167055">
                        <a:moveTo>
                          <a:pt x="0" y="0"/>
                        </a:moveTo>
                        <a:lnTo>
                          <a:pt x="249048" y="0"/>
                        </a:lnTo>
                        <a:lnTo>
                          <a:pt x="249048" y="167055"/>
                        </a:lnTo>
                        <a:lnTo>
                          <a:pt x="0" y="167055"/>
                        </a:lnTo>
                        <a:close/>
                      </a:path>
                    </a:pathLst>
                  </a:custGeom>
                  <a:solidFill>
                    <a:srgbClr val="FFFFFF">
                      <a:alpha val="40000"/>
                    </a:srgbClr>
                  </a:solidFill>
                  <a:ln w="4380" cap="flat">
                    <a:noFill/>
                    <a:prstDash val="solid"/>
                    <a:miter/>
                  </a:ln>
                </p:spPr>
                <p:txBody>
                  <a:bodyPr rtlCol="0" anchor="ctr"/>
                  <a:lstStyle/>
                  <a:p>
                    <a:endParaRPr lang="fr-BE"/>
                  </a:p>
                </p:txBody>
              </p:sp>
              <p:sp>
                <p:nvSpPr>
                  <p:cNvPr id="114" name="Forme libre : forme 113">
                    <a:extLst>
                      <a:ext uri="{FF2B5EF4-FFF2-40B4-BE49-F238E27FC236}">
                        <a16:creationId xmlns:a16="http://schemas.microsoft.com/office/drawing/2014/main" id="{E50B4242-C2CD-4A15-8C32-C1B42FD379E1}"/>
                      </a:ext>
                    </a:extLst>
                  </p:cNvPr>
                  <p:cNvSpPr/>
                  <p:nvPr/>
                </p:nvSpPr>
                <p:spPr>
                  <a:xfrm>
                    <a:off x="1821386" y="4283805"/>
                    <a:ext cx="249048" cy="167055"/>
                  </a:xfrm>
                  <a:custGeom>
                    <a:avLst/>
                    <a:gdLst>
                      <a:gd name="connsiteX0" fmla="*/ 0 w 249048"/>
                      <a:gd name="connsiteY0" fmla="*/ 0 h 167055"/>
                      <a:gd name="connsiteX1" fmla="*/ 249048 w 249048"/>
                      <a:gd name="connsiteY1" fmla="*/ 0 h 167055"/>
                      <a:gd name="connsiteX2" fmla="*/ 249048 w 249048"/>
                      <a:gd name="connsiteY2" fmla="*/ 167055 h 167055"/>
                      <a:gd name="connsiteX3" fmla="*/ 0 w 249048"/>
                      <a:gd name="connsiteY3" fmla="*/ 167055 h 167055"/>
                    </a:gdLst>
                    <a:ahLst/>
                    <a:cxnLst>
                      <a:cxn ang="0">
                        <a:pos x="connsiteX0" y="connsiteY0"/>
                      </a:cxn>
                      <a:cxn ang="0">
                        <a:pos x="connsiteX1" y="connsiteY1"/>
                      </a:cxn>
                      <a:cxn ang="0">
                        <a:pos x="connsiteX2" y="connsiteY2"/>
                      </a:cxn>
                      <a:cxn ang="0">
                        <a:pos x="connsiteX3" y="connsiteY3"/>
                      </a:cxn>
                    </a:cxnLst>
                    <a:rect l="l" t="t" r="r" b="b"/>
                    <a:pathLst>
                      <a:path w="249048" h="167055">
                        <a:moveTo>
                          <a:pt x="0" y="0"/>
                        </a:moveTo>
                        <a:lnTo>
                          <a:pt x="249048" y="0"/>
                        </a:lnTo>
                        <a:lnTo>
                          <a:pt x="249048" y="167055"/>
                        </a:lnTo>
                        <a:lnTo>
                          <a:pt x="0" y="167055"/>
                        </a:lnTo>
                        <a:close/>
                      </a:path>
                    </a:pathLst>
                  </a:custGeom>
                  <a:solidFill>
                    <a:srgbClr val="DF6E12">
                      <a:alpha val="50000"/>
                    </a:srgbClr>
                  </a:solidFill>
                  <a:ln w="4380" cap="flat">
                    <a:noFill/>
                    <a:prstDash val="solid"/>
                    <a:miter/>
                  </a:ln>
                </p:spPr>
                <p:txBody>
                  <a:bodyPr rtlCol="0" anchor="ctr"/>
                  <a:lstStyle/>
                  <a:p>
                    <a:endParaRPr lang="fr-BE"/>
                  </a:p>
                </p:txBody>
              </p:sp>
              <p:sp>
                <p:nvSpPr>
                  <p:cNvPr id="115" name="Forme libre : forme 114">
                    <a:extLst>
                      <a:ext uri="{FF2B5EF4-FFF2-40B4-BE49-F238E27FC236}">
                        <a16:creationId xmlns:a16="http://schemas.microsoft.com/office/drawing/2014/main" id="{C44DF536-98CD-4A58-9E46-97D916321A05}"/>
                      </a:ext>
                    </a:extLst>
                  </p:cNvPr>
                  <p:cNvSpPr/>
                  <p:nvPr/>
                </p:nvSpPr>
                <p:spPr>
                  <a:xfrm>
                    <a:off x="1074679" y="4450860"/>
                    <a:ext cx="995755" cy="32446"/>
                  </a:xfrm>
                  <a:custGeom>
                    <a:avLst/>
                    <a:gdLst>
                      <a:gd name="connsiteX0" fmla="*/ 995756 w 995755"/>
                      <a:gd name="connsiteY0" fmla="*/ 0 h 32446"/>
                      <a:gd name="connsiteX1" fmla="*/ 0 w 995755"/>
                      <a:gd name="connsiteY1" fmla="*/ 0 h 32446"/>
                      <a:gd name="connsiteX2" fmla="*/ 32446 w 995755"/>
                      <a:gd name="connsiteY2" fmla="*/ 32446 h 32446"/>
                      <a:gd name="connsiteX3" fmla="*/ 963309 w 995755"/>
                      <a:gd name="connsiteY3" fmla="*/ 32446 h 32446"/>
                    </a:gdLst>
                    <a:ahLst/>
                    <a:cxnLst>
                      <a:cxn ang="0">
                        <a:pos x="connsiteX0" y="connsiteY0"/>
                      </a:cxn>
                      <a:cxn ang="0">
                        <a:pos x="connsiteX1" y="connsiteY1"/>
                      </a:cxn>
                      <a:cxn ang="0">
                        <a:pos x="connsiteX2" y="connsiteY2"/>
                      </a:cxn>
                      <a:cxn ang="0">
                        <a:pos x="connsiteX3" y="connsiteY3"/>
                      </a:cxn>
                    </a:cxnLst>
                    <a:rect l="l" t="t" r="r" b="b"/>
                    <a:pathLst>
                      <a:path w="995755" h="32446">
                        <a:moveTo>
                          <a:pt x="995756" y="0"/>
                        </a:moveTo>
                        <a:lnTo>
                          <a:pt x="0" y="0"/>
                        </a:lnTo>
                        <a:lnTo>
                          <a:pt x="32446" y="32446"/>
                        </a:lnTo>
                        <a:lnTo>
                          <a:pt x="963309" y="32446"/>
                        </a:lnTo>
                        <a:close/>
                      </a:path>
                    </a:pathLst>
                  </a:custGeom>
                  <a:solidFill>
                    <a:srgbClr val="FF4A19"/>
                  </a:solidFill>
                  <a:ln w="4380" cap="flat">
                    <a:noFill/>
                    <a:prstDash val="solid"/>
                    <a:miter/>
                  </a:ln>
                </p:spPr>
                <p:txBody>
                  <a:bodyPr rtlCol="0" anchor="ctr"/>
                  <a:lstStyle/>
                  <a:p>
                    <a:endParaRPr lang="fr-BE"/>
                  </a:p>
                </p:txBody>
              </p:sp>
            </p:grpSp>
          </p:grpSp>
          <p:grpSp>
            <p:nvGrpSpPr>
              <p:cNvPr id="98" name="Graphique 2">
                <a:extLst>
                  <a:ext uri="{FF2B5EF4-FFF2-40B4-BE49-F238E27FC236}">
                    <a16:creationId xmlns:a16="http://schemas.microsoft.com/office/drawing/2014/main" id="{07AD610C-308F-4B2C-B05A-F9AF3736D999}"/>
                  </a:ext>
                </a:extLst>
              </p:cNvPr>
              <p:cNvGrpSpPr/>
              <p:nvPr/>
            </p:nvGrpSpPr>
            <p:grpSpPr>
              <a:xfrm>
                <a:off x="1321974" y="3716868"/>
                <a:ext cx="1189119" cy="1189119"/>
                <a:chOff x="1321974" y="3716868"/>
                <a:chExt cx="1189119" cy="1189119"/>
              </a:xfrm>
            </p:grpSpPr>
            <p:grpSp>
              <p:nvGrpSpPr>
                <p:cNvPr id="99" name="Graphique 2">
                  <a:extLst>
                    <a:ext uri="{FF2B5EF4-FFF2-40B4-BE49-F238E27FC236}">
                      <a16:creationId xmlns:a16="http://schemas.microsoft.com/office/drawing/2014/main" id="{2FB7ED64-EB24-4438-A35D-B10D789C7A3C}"/>
                    </a:ext>
                  </a:extLst>
                </p:cNvPr>
                <p:cNvGrpSpPr/>
                <p:nvPr/>
              </p:nvGrpSpPr>
              <p:grpSpPr>
                <a:xfrm>
                  <a:off x="1321974" y="3716868"/>
                  <a:ext cx="1189119" cy="1189119"/>
                  <a:chOff x="1321974" y="3716868"/>
                  <a:chExt cx="1189119" cy="1189119"/>
                </a:xfrm>
              </p:grpSpPr>
              <p:sp>
                <p:nvSpPr>
                  <p:cNvPr id="101" name="Forme libre : forme 100">
                    <a:extLst>
                      <a:ext uri="{FF2B5EF4-FFF2-40B4-BE49-F238E27FC236}">
                        <a16:creationId xmlns:a16="http://schemas.microsoft.com/office/drawing/2014/main" id="{36AABE84-9585-4554-BA50-05280607BB2C}"/>
                      </a:ext>
                    </a:extLst>
                  </p:cNvPr>
                  <p:cNvSpPr/>
                  <p:nvPr/>
                </p:nvSpPr>
                <p:spPr>
                  <a:xfrm>
                    <a:off x="1330305" y="3725638"/>
                    <a:ext cx="1172457" cy="1172457"/>
                  </a:xfrm>
                  <a:custGeom>
                    <a:avLst/>
                    <a:gdLst>
                      <a:gd name="connsiteX0" fmla="*/ 586229 w 1172457"/>
                      <a:gd name="connsiteY0" fmla="*/ 0 h 1172457"/>
                      <a:gd name="connsiteX1" fmla="*/ 0 w 1172457"/>
                      <a:gd name="connsiteY1" fmla="*/ 586229 h 1172457"/>
                      <a:gd name="connsiteX2" fmla="*/ 586229 w 1172457"/>
                      <a:gd name="connsiteY2" fmla="*/ 1172457 h 1172457"/>
                      <a:gd name="connsiteX3" fmla="*/ 1172457 w 1172457"/>
                      <a:gd name="connsiteY3" fmla="*/ 586229 h 1172457"/>
                      <a:gd name="connsiteX4" fmla="*/ 586229 w 1172457"/>
                      <a:gd name="connsiteY4" fmla="*/ 0 h 1172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2457" h="1172457">
                        <a:moveTo>
                          <a:pt x="586229" y="0"/>
                        </a:moveTo>
                        <a:cubicBezTo>
                          <a:pt x="263079" y="0"/>
                          <a:pt x="0" y="263079"/>
                          <a:pt x="0" y="586229"/>
                        </a:cubicBezTo>
                        <a:cubicBezTo>
                          <a:pt x="0" y="909378"/>
                          <a:pt x="263079" y="1172457"/>
                          <a:pt x="586229" y="1172457"/>
                        </a:cubicBezTo>
                        <a:cubicBezTo>
                          <a:pt x="909378" y="1172457"/>
                          <a:pt x="1172457" y="909378"/>
                          <a:pt x="1172457" y="586229"/>
                        </a:cubicBezTo>
                        <a:cubicBezTo>
                          <a:pt x="1172457" y="262641"/>
                          <a:pt x="909378" y="0"/>
                          <a:pt x="586229" y="0"/>
                        </a:cubicBezTo>
                        <a:close/>
                      </a:path>
                    </a:pathLst>
                  </a:custGeom>
                  <a:solidFill>
                    <a:srgbClr val="FF4A19"/>
                  </a:solidFill>
                  <a:ln w="4380" cap="flat">
                    <a:noFill/>
                    <a:prstDash val="solid"/>
                    <a:miter/>
                  </a:ln>
                </p:spPr>
                <p:txBody>
                  <a:bodyPr rtlCol="0" anchor="ctr"/>
                  <a:lstStyle/>
                  <a:p>
                    <a:endParaRPr lang="fr-BE"/>
                  </a:p>
                </p:txBody>
              </p:sp>
              <p:sp>
                <p:nvSpPr>
                  <p:cNvPr id="102" name="Forme libre : forme 101">
                    <a:extLst>
                      <a:ext uri="{FF2B5EF4-FFF2-40B4-BE49-F238E27FC236}">
                        <a16:creationId xmlns:a16="http://schemas.microsoft.com/office/drawing/2014/main" id="{387D1BC2-C962-4971-820A-A5BD0EF6A3FF}"/>
                      </a:ext>
                    </a:extLst>
                  </p:cNvPr>
                  <p:cNvSpPr/>
                  <p:nvPr/>
                </p:nvSpPr>
                <p:spPr>
                  <a:xfrm>
                    <a:off x="1321974" y="3716868"/>
                    <a:ext cx="1189119" cy="1189119"/>
                  </a:xfrm>
                  <a:custGeom>
                    <a:avLst/>
                    <a:gdLst>
                      <a:gd name="connsiteX0" fmla="*/ 594560 w 1189119"/>
                      <a:gd name="connsiteY0" fmla="*/ 1189119 h 1189119"/>
                      <a:gd name="connsiteX1" fmla="*/ 0 w 1189119"/>
                      <a:gd name="connsiteY1" fmla="*/ 594559 h 1189119"/>
                      <a:gd name="connsiteX2" fmla="*/ 594560 w 1189119"/>
                      <a:gd name="connsiteY2" fmla="*/ 0 h 1189119"/>
                      <a:gd name="connsiteX3" fmla="*/ 1189119 w 1189119"/>
                      <a:gd name="connsiteY3" fmla="*/ 594559 h 1189119"/>
                      <a:gd name="connsiteX4" fmla="*/ 594560 w 1189119"/>
                      <a:gd name="connsiteY4" fmla="*/ 1189119 h 1189119"/>
                      <a:gd name="connsiteX5" fmla="*/ 594560 w 1189119"/>
                      <a:gd name="connsiteY5" fmla="*/ 17100 h 1189119"/>
                      <a:gd name="connsiteX6" fmla="*/ 16662 w 1189119"/>
                      <a:gd name="connsiteY6" fmla="*/ 594998 h 1189119"/>
                      <a:gd name="connsiteX7" fmla="*/ 594560 w 1189119"/>
                      <a:gd name="connsiteY7" fmla="*/ 1172896 h 1189119"/>
                      <a:gd name="connsiteX8" fmla="*/ 1172458 w 1189119"/>
                      <a:gd name="connsiteY8" fmla="*/ 594998 h 1189119"/>
                      <a:gd name="connsiteX9" fmla="*/ 594560 w 1189119"/>
                      <a:gd name="connsiteY9" fmla="*/ 17100 h 1189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9119" h="1189119">
                        <a:moveTo>
                          <a:pt x="594560" y="1189119"/>
                        </a:moveTo>
                        <a:cubicBezTo>
                          <a:pt x="266587" y="1189119"/>
                          <a:pt x="0" y="922532"/>
                          <a:pt x="0" y="594559"/>
                        </a:cubicBezTo>
                        <a:cubicBezTo>
                          <a:pt x="0" y="266587"/>
                          <a:pt x="266587" y="0"/>
                          <a:pt x="594560" y="0"/>
                        </a:cubicBezTo>
                        <a:cubicBezTo>
                          <a:pt x="922532" y="0"/>
                          <a:pt x="1189119" y="266587"/>
                          <a:pt x="1189119" y="594559"/>
                        </a:cubicBezTo>
                        <a:cubicBezTo>
                          <a:pt x="1189119" y="922532"/>
                          <a:pt x="922093" y="1189119"/>
                          <a:pt x="594560" y="1189119"/>
                        </a:cubicBezTo>
                        <a:close/>
                        <a:moveTo>
                          <a:pt x="594560" y="17100"/>
                        </a:moveTo>
                        <a:cubicBezTo>
                          <a:pt x="275795" y="17100"/>
                          <a:pt x="16662" y="276233"/>
                          <a:pt x="16662" y="594998"/>
                        </a:cubicBezTo>
                        <a:cubicBezTo>
                          <a:pt x="16662" y="913762"/>
                          <a:pt x="275795" y="1172896"/>
                          <a:pt x="594560" y="1172896"/>
                        </a:cubicBezTo>
                        <a:cubicBezTo>
                          <a:pt x="913324" y="1172896"/>
                          <a:pt x="1172458" y="913762"/>
                          <a:pt x="1172458" y="594998"/>
                        </a:cubicBezTo>
                        <a:cubicBezTo>
                          <a:pt x="1172458" y="276233"/>
                          <a:pt x="913324" y="17100"/>
                          <a:pt x="594560" y="17100"/>
                        </a:cubicBezTo>
                        <a:close/>
                      </a:path>
                    </a:pathLst>
                  </a:custGeom>
                  <a:solidFill>
                    <a:srgbClr val="FF9300"/>
                  </a:solidFill>
                  <a:ln w="4380" cap="flat">
                    <a:noFill/>
                    <a:prstDash val="solid"/>
                    <a:miter/>
                  </a:ln>
                </p:spPr>
                <p:txBody>
                  <a:bodyPr rtlCol="0" anchor="ctr"/>
                  <a:lstStyle/>
                  <a:p>
                    <a:endParaRPr lang="fr-BE"/>
                  </a:p>
                </p:txBody>
              </p:sp>
              <p:sp>
                <p:nvSpPr>
                  <p:cNvPr id="103" name="Forme libre : forme 102">
                    <a:extLst>
                      <a:ext uri="{FF2B5EF4-FFF2-40B4-BE49-F238E27FC236}">
                        <a16:creationId xmlns:a16="http://schemas.microsoft.com/office/drawing/2014/main" id="{B9F81058-E5CF-492D-A421-229A428AECF4}"/>
                      </a:ext>
                    </a:extLst>
                  </p:cNvPr>
                  <p:cNvSpPr/>
                  <p:nvPr/>
                </p:nvSpPr>
                <p:spPr>
                  <a:xfrm>
                    <a:off x="1407036" y="3802369"/>
                    <a:ext cx="1018994" cy="1018994"/>
                  </a:xfrm>
                  <a:custGeom>
                    <a:avLst/>
                    <a:gdLst>
                      <a:gd name="connsiteX0" fmla="*/ 509497 w 1018994"/>
                      <a:gd name="connsiteY0" fmla="*/ 0 h 1018994"/>
                      <a:gd name="connsiteX1" fmla="*/ 0 w 1018994"/>
                      <a:gd name="connsiteY1" fmla="*/ 509497 h 1018994"/>
                      <a:gd name="connsiteX2" fmla="*/ 509497 w 1018994"/>
                      <a:gd name="connsiteY2" fmla="*/ 1018994 h 1018994"/>
                      <a:gd name="connsiteX3" fmla="*/ 1018994 w 1018994"/>
                      <a:gd name="connsiteY3" fmla="*/ 509497 h 1018994"/>
                      <a:gd name="connsiteX4" fmla="*/ 509497 w 1018994"/>
                      <a:gd name="connsiteY4" fmla="*/ 0 h 1018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8994" h="1018994">
                        <a:moveTo>
                          <a:pt x="509497" y="0"/>
                        </a:moveTo>
                        <a:cubicBezTo>
                          <a:pt x="228441" y="0"/>
                          <a:pt x="0" y="228441"/>
                          <a:pt x="0" y="509497"/>
                        </a:cubicBezTo>
                        <a:cubicBezTo>
                          <a:pt x="0" y="790554"/>
                          <a:pt x="228441" y="1018994"/>
                          <a:pt x="509497" y="1018994"/>
                        </a:cubicBezTo>
                        <a:cubicBezTo>
                          <a:pt x="790554" y="1018994"/>
                          <a:pt x="1018994" y="790554"/>
                          <a:pt x="1018994" y="509497"/>
                        </a:cubicBezTo>
                        <a:cubicBezTo>
                          <a:pt x="1018994" y="228441"/>
                          <a:pt x="790554" y="0"/>
                          <a:pt x="509497" y="0"/>
                        </a:cubicBezTo>
                        <a:close/>
                      </a:path>
                    </a:pathLst>
                  </a:custGeom>
                  <a:solidFill>
                    <a:srgbClr val="FF7351"/>
                  </a:solidFill>
                  <a:ln w="4380" cap="flat">
                    <a:noFill/>
                    <a:prstDash val="solid"/>
                    <a:miter/>
                  </a:ln>
                </p:spPr>
                <p:txBody>
                  <a:bodyPr rtlCol="0" anchor="ctr"/>
                  <a:lstStyle/>
                  <a:p>
                    <a:endParaRPr lang="fr-BE"/>
                  </a:p>
                </p:txBody>
              </p:sp>
              <p:sp>
                <p:nvSpPr>
                  <p:cNvPr id="104" name="Forme libre : forme 103">
                    <a:extLst>
                      <a:ext uri="{FF2B5EF4-FFF2-40B4-BE49-F238E27FC236}">
                        <a16:creationId xmlns:a16="http://schemas.microsoft.com/office/drawing/2014/main" id="{A87D3D0A-D051-4A55-864A-136D06994CD6}"/>
                      </a:ext>
                    </a:extLst>
                  </p:cNvPr>
                  <p:cNvSpPr/>
                  <p:nvPr/>
                </p:nvSpPr>
                <p:spPr>
                  <a:xfrm>
                    <a:off x="1407036" y="3802369"/>
                    <a:ext cx="1018994" cy="1018994"/>
                  </a:xfrm>
                  <a:custGeom>
                    <a:avLst/>
                    <a:gdLst>
                      <a:gd name="connsiteX0" fmla="*/ 509497 w 1018994"/>
                      <a:gd name="connsiteY0" fmla="*/ 16662 h 1018994"/>
                      <a:gd name="connsiteX1" fmla="*/ 1002333 w 1018994"/>
                      <a:gd name="connsiteY1" fmla="*/ 509497 h 1018994"/>
                      <a:gd name="connsiteX2" fmla="*/ 509497 w 1018994"/>
                      <a:gd name="connsiteY2" fmla="*/ 1002333 h 1018994"/>
                      <a:gd name="connsiteX3" fmla="*/ 16662 w 1018994"/>
                      <a:gd name="connsiteY3" fmla="*/ 509497 h 1018994"/>
                      <a:gd name="connsiteX4" fmla="*/ 509497 w 1018994"/>
                      <a:gd name="connsiteY4" fmla="*/ 16662 h 1018994"/>
                      <a:gd name="connsiteX5" fmla="*/ 509497 w 1018994"/>
                      <a:gd name="connsiteY5" fmla="*/ 16662 h 1018994"/>
                      <a:gd name="connsiteX6" fmla="*/ 509497 w 1018994"/>
                      <a:gd name="connsiteY6" fmla="*/ 0 h 1018994"/>
                      <a:gd name="connsiteX7" fmla="*/ 0 w 1018994"/>
                      <a:gd name="connsiteY7" fmla="*/ 509497 h 1018994"/>
                      <a:gd name="connsiteX8" fmla="*/ 509497 w 1018994"/>
                      <a:gd name="connsiteY8" fmla="*/ 1018994 h 1018994"/>
                      <a:gd name="connsiteX9" fmla="*/ 1018994 w 1018994"/>
                      <a:gd name="connsiteY9" fmla="*/ 509497 h 1018994"/>
                      <a:gd name="connsiteX10" fmla="*/ 509497 w 1018994"/>
                      <a:gd name="connsiteY10" fmla="*/ 0 h 1018994"/>
                      <a:gd name="connsiteX11" fmla="*/ 509497 w 1018994"/>
                      <a:gd name="connsiteY11" fmla="*/ 0 h 101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8994" h="1018994">
                        <a:moveTo>
                          <a:pt x="509497" y="16662"/>
                        </a:moveTo>
                        <a:cubicBezTo>
                          <a:pt x="781346" y="16662"/>
                          <a:pt x="1002333" y="237648"/>
                          <a:pt x="1002333" y="509497"/>
                        </a:cubicBezTo>
                        <a:cubicBezTo>
                          <a:pt x="1002333" y="781346"/>
                          <a:pt x="781346" y="1002333"/>
                          <a:pt x="509497" y="1002333"/>
                        </a:cubicBezTo>
                        <a:cubicBezTo>
                          <a:pt x="237648" y="1002333"/>
                          <a:pt x="16662" y="781346"/>
                          <a:pt x="16662" y="509497"/>
                        </a:cubicBezTo>
                        <a:cubicBezTo>
                          <a:pt x="16662" y="237648"/>
                          <a:pt x="237648" y="16662"/>
                          <a:pt x="509497" y="16662"/>
                        </a:cubicBezTo>
                        <a:lnTo>
                          <a:pt x="509497" y="16662"/>
                        </a:lnTo>
                        <a:close/>
                        <a:moveTo>
                          <a:pt x="509497" y="0"/>
                        </a:moveTo>
                        <a:cubicBezTo>
                          <a:pt x="228441" y="0"/>
                          <a:pt x="0" y="228441"/>
                          <a:pt x="0" y="509497"/>
                        </a:cubicBezTo>
                        <a:cubicBezTo>
                          <a:pt x="0" y="790554"/>
                          <a:pt x="228441" y="1018994"/>
                          <a:pt x="509497" y="1018994"/>
                        </a:cubicBezTo>
                        <a:cubicBezTo>
                          <a:pt x="790554" y="1018994"/>
                          <a:pt x="1018994" y="790554"/>
                          <a:pt x="1018994" y="509497"/>
                        </a:cubicBezTo>
                        <a:cubicBezTo>
                          <a:pt x="1018994" y="228441"/>
                          <a:pt x="790554" y="0"/>
                          <a:pt x="509497" y="0"/>
                        </a:cubicBezTo>
                        <a:lnTo>
                          <a:pt x="509497" y="0"/>
                        </a:lnTo>
                        <a:close/>
                      </a:path>
                    </a:pathLst>
                  </a:custGeom>
                  <a:solidFill>
                    <a:srgbClr val="FF4A19"/>
                  </a:solidFill>
                  <a:ln w="4380" cap="flat">
                    <a:noFill/>
                    <a:prstDash val="solid"/>
                    <a:miter/>
                  </a:ln>
                </p:spPr>
                <p:txBody>
                  <a:bodyPr rtlCol="0" anchor="ctr"/>
                  <a:lstStyle/>
                  <a:p>
                    <a:endParaRPr lang="fr-BE"/>
                  </a:p>
                </p:txBody>
              </p:sp>
            </p:grpSp>
            <p:sp>
              <p:nvSpPr>
                <p:cNvPr id="100" name="Forme libre : forme 99">
                  <a:extLst>
                    <a:ext uri="{FF2B5EF4-FFF2-40B4-BE49-F238E27FC236}">
                      <a16:creationId xmlns:a16="http://schemas.microsoft.com/office/drawing/2014/main" id="{9731A753-057D-4ED8-9462-48D3124D8263}"/>
                    </a:ext>
                  </a:extLst>
                </p:cNvPr>
                <p:cNvSpPr/>
                <p:nvPr/>
              </p:nvSpPr>
              <p:spPr>
                <a:xfrm>
                  <a:off x="1581107" y="3984771"/>
                  <a:ext cx="510374" cy="655506"/>
                </a:xfrm>
                <a:custGeom>
                  <a:avLst/>
                  <a:gdLst>
                    <a:gd name="connsiteX0" fmla="*/ 477051 w 510374"/>
                    <a:gd name="connsiteY0" fmla="*/ 508182 h 655506"/>
                    <a:gd name="connsiteX1" fmla="*/ 375327 w 510374"/>
                    <a:gd name="connsiteY1" fmla="*/ 538436 h 655506"/>
                    <a:gd name="connsiteX2" fmla="*/ 203448 w 510374"/>
                    <a:gd name="connsiteY2" fmla="*/ 414350 h 655506"/>
                    <a:gd name="connsiteX3" fmla="*/ 438027 w 510374"/>
                    <a:gd name="connsiteY3" fmla="*/ 414350 h 655506"/>
                    <a:gd name="connsiteX4" fmla="*/ 438027 w 510374"/>
                    <a:gd name="connsiteY4" fmla="*/ 352527 h 655506"/>
                    <a:gd name="connsiteX5" fmla="*/ 191171 w 510374"/>
                    <a:gd name="connsiteY5" fmla="*/ 352527 h 655506"/>
                    <a:gd name="connsiteX6" fmla="*/ 190294 w 510374"/>
                    <a:gd name="connsiteY6" fmla="*/ 329726 h 655506"/>
                    <a:gd name="connsiteX7" fmla="*/ 191609 w 510374"/>
                    <a:gd name="connsiteY7" fmla="*/ 302980 h 655506"/>
                    <a:gd name="connsiteX8" fmla="*/ 438027 w 510374"/>
                    <a:gd name="connsiteY8" fmla="*/ 302980 h 655506"/>
                    <a:gd name="connsiteX9" fmla="*/ 438027 w 510374"/>
                    <a:gd name="connsiteY9" fmla="*/ 241156 h 655506"/>
                    <a:gd name="connsiteX10" fmla="*/ 204325 w 510374"/>
                    <a:gd name="connsiteY10" fmla="*/ 241156 h 655506"/>
                    <a:gd name="connsiteX11" fmla="*/ 374450 w 510374"/>
                    <a:gd name="connsiteY11" fmla="*/ 117070 h 655506"/>
                    <a:gd name="connsiteX12" fmla="*/ 469158 w 510374"/>
                    <a:gd name="connsiteY12" fmla="*/ 142501 h 655506"/>
                    <a:gd name="connsiteX13" fmla="*/ 504674 w 510374"/>
                    <a:gd name="connsiteY13" fmla="*/ 30693 h 655506"/>
                    <a:gd name="connsiteX14" fmla="*/ 365242 w 510374"/>
                    <a:gd name="connsiteY14" fmla="*/ 0 h 655506"/>
                    <a:gd name="connsiteX15" fmla="*/ 66647 w 510374"/>
                    <a:gd name="connsiteY15" fmla="*/ 241156 h 655506"/>
                    <a:gd name="connsiteX16" fmla="*/ 0 w 510374"/>
                    <a:gd name="connsiteY16" fmla="*/ 241156 h 655506"/>
                    <a:gd name="connsiteX17" fmla="*/ 0 w 510374"/>
                    <a:gd name="connsiteY17" fmla="*/ 302980 h 655506"/>
                    <a:gd name="connsiteX18" fmla="*/ 57439 w 510374"/>
                    <a:gd name="connsiteY18" fmla="*/ 302980 h 655506"/>
                    <a:gd name="connsiteX19" fmla="*/ 56124 w 510374"/>
                    <a:gd name="connsiteY19" fmla="*/ 332357 h 655506"/>
                    <a:gd name="connsiteX20" fmla="*/ 57001 w 510374"/>
                    <a:gd name="connsiteY20" fmla="*/ 352527 h 655506"/>
                    <a:gd name="connsiteX21" fmla="*/ 0 w 510374"/>
                    <a:gd name="connsiteY21" fmla="*/ 352527 h 655506"/>
                    <a:gd name="connsiteX22" fmla="*/ 0 w 510374"/>
                    <a:gd name="connsiteY22" fmla="*/ 414350 h 655506"/>
                    <a:gd name="connsiteX23" fmla="*/ 64893 w 510374"/>
                    <a:gd name="connsiteY23" fmla="*/ 414350 h 655506"/>
                    <a:gd name="connsiteX24" fmla="*/ 355157 w 510374"/>
                    <a:gd name="connsiteY24" fmla="*/ 655506 h 655506"/>
                    <a:gd name="connsiteX25" fmla="*/ 510374 w 510374"/>
                    <a:gd name="connsiteY25" fmla="*/ 619552 h 655506"/>
                    <a:gd name="connsiteX26" fmla="*/ 477051 w 510374"/>
                    <a:gd name="connsiteY26" fmla="*/ 508182 h 655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0374" h="655506">
                      <a:moveTo>
                        <a:pt x="477051" y="508182"/>
                      </a:moveTo>
                      <a:cubicBezTo>
                        <a:pt x="449427" y="527474"/>
                        <a:pt x="415227" y="538436"/>
                        <a:pt x="375327" y="538436"/>
                      </a:cubicBezTo>
                      <a:cubicBezTo>
                        <a:pt x="289387" y="538436"/>
                        <a:pt x="228441" y="490205"/>
                        <a:pt x="203448" y="414350"/>
                      </a:cubicBezTo>
                      <a:lnTo>
                        <a:pt x="438027" y="414350"/>
                      </a:lnTo>
                      <a:lnTo>
                        <a:pt x="438027" y="352527"/>
                      </a:lnTo>
                      <a:lnTo>
                        <a:pt x="191171" y="352527"/>
                      </a:lnTo>
                      <a:cubicBezTo>
                        <a:pt x="190733" y="345073"/>
                        <a:pt x="190294" y="337180"/>
                        <a:pt x="190294" y="329726"/>
                      </a:cubicBezTo>
                      <a:cubicBezTo>
                        <a:pt x="190294" y="320518"/>
                        <a:pt x="190733" y="311749"/>
                        <a:pt x="191609" y="302980"/>
                      </a:cubicBezTo>
                      <a:lnTo>
                        <a:pt x="438027" y="302980"/>
                      </a:lnTo>
                      <a:lnTo>
                        <a:pt x="438027" y="241156"/>
                      </a:lnTo>
                      <a:lnTo>
                        <a:pt x="204325" y="241156"/>
                      </a:lnTo>
                      <a:cubicBezTo>
                        <a:pt x="229756" y="166617"/>
                        <a:pt x="288510" y="117070"/>
                        <a:pt x="374450" y="117070"/>
                      </a:cubicBezTo>
                      <a:cubicBezTo>
                        <a:pt x="411281" y="117070"/>
                        <a:pt x="442850" y="126278"/>
                        <a:pt x="469158" y="142501"/>
                      </a:cubicBezTo>
                      <a:lnTo>
                        <a:pt x="504674" y="30693"/>
                      </a:lnTo>
                      <a:cubicBezTo>
                        <a:pt x="464774" y="11400"/>
                        <a:pt x="418296" y="0"/>
                        <a:pt x="365242" y="0"/>
                      </a:cubicBezTo>
                      <a:cubicBezTo>
                        <a:pt x="209587" y="0"/>
                        <a:pt x="99532" y="98655"/>
                        <a:pt x="66647" y="241156"/>
                      </a:cubicBezTo>
                      <a:lnTo>
                        <a:pt x="0" y="241156"/>
                      </a:lnTo>
                      <a:lnTo>
                        <a:pt x="0" y="302980"/>
                      </a:lnTo>
                      <a:lnTo>
                        <a:pt x="57439" y="302980"/>
                      </a:lnTo>
                      <a:cubicBezTo>
                        <a:pt x="56562" y="312626"/>
                        <a:pt x="56124" y="322272"/>
                        <a:pt x="56124" y="332357"/>
                      </a:cubicBezTo>
                      <a:cubicBezTo>
                        <a:pt x="56124" y="338934"/>
                        <a:pt x="56562" y="345950"/>
                        <a:pt x="57001" y="352527"/>
                      </a:cubicBezTo>
                      <a:lnTo>
                        <a:pt x="0" y="352527"/>
                      </a:lnTo>
                      <a:lnTo>
                        <a:pt x="0" y="414350"/>
                      </a:lnTo>
                      <a:lnTo>
                        <a:pt x="64893" y="414350"/>
                      </a:lnTo>
                      <a:cubicBezTo>
                        <a:pt x="93393" y="554221"/>
                        <a:pt x="196433" y="655506"/>
                        <a:pt x="355157" y="655506"/>
                      </a:cubicBezTo>
                      <a:cubicBezTo>
                        <a:pt x="413473" y="655506"/>
                        <a:pt x="465651" y="643229"/>
                        <a:pt x="510374" y="619552"/>
                      </a:cubicBezTo>
                      <a:lnTo>
                        <a:pt x="477051" y="508182"/>
                      </a:lnTo>
                      <a:close/>
                    </a:path>
                  </a:pathLst>
                </a:custGeom>
                <a:solidFill>
                  <a:schemeClr val="bg1">
                    <a:lumMod val="85000"/>
                  </a:schemeClr>
                </a:solidFill>
                <a:ln w="4380" cap="flat">
                  <a:noFill/>
                  <a:prstDash val="solid"/>
                  <a:miter/>
                </a:ln>
              </p:spPr>
              <p:txBody>
                <a:bodyPr rtlCol="0" anchor="ctr"/>
                <a:lstStyle/>
                <a:p>
                  <a:endParaRPr lang="fr-BE"/>
                </a:p>
              </p:txBody>
            </p:sp>
          </p:grpSp>
        </p:grpSp>
      </p:grpSp>
    </p:spTree>
    <p:extLst>
      <p:ext uri="{BB962C8B-B14F-4D97-AF65-F5344CB8AC3E}">
        <p14:creationId xmlns:p14="http://schemas.microsoft.com/office/powerpoint/2010/main" val="3874011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up)">
                                      <p:cBhvr>
                                        <p:cTn id="7" dur="10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BE"/>
              <a:t>Focus sur les véhicules</a:t>
            </a:r>
            <a:endParaRPr lang="fr-FR"/>
          </a:p>
        </p:txBody>
      </p:sp>
      <p:sp>
        <p:nvSpPr>
          <p:cNvPr id="3" name="Espace réservé du contenu 2"/>
          <p:cNvSpPr>
            <a:spLocks noGrp="1"/>
          </p:cNvSpPr>
          <p:nvPr>
            <p:ph sz="quarter" idx="10"/>
          </p:nvPr>
        </p:nvSpPr>
        <p:spPr/>
        <p:txBody>
          <a:bodyPr>
            <a:noAutofit/>
          </a:bodyPr>
          <a:lstStyle/>
          <a:p>
            <a:r>
              <a:rPr lang="fr-FR" i="0">
                <a:latin typeface="Trebuchet MS" panose="020B0603020202020204" pitchFamily="34" charset="0"/>
              </a:rPr>
              <a:t>Chapitre 5</a:t>
            </a:r>
          </a:p>
        </p:txBody>
      </p:sp>
    </p:spTree>
    <p:extLst>
      <p:ext uri="{BB962C8B-B14F-4D97-AF65-F5344CB8AC3E}">
        <p14:creationId xmlns:p14="http://schemas.microsoft.com/office/powerpoint/2010/main" val="22219931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Focus sur les véhicules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Malus automobile</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5</a:t>
            </a:r>
          </a:p>
        </p:txBody>
      </p:sp>
      <p:grpSp>
        <p:nvGrpSpPr>
          <p:cNvPr id="84" name="Graphique 207">
            <a:extLst>
              <a:ext uri="{FF2B5EF4-FFF2-40B4-BE49-F238E27FC236}">
                <a16:creationId xmlns:a16="http://schemas.microsoft.com/office/drawing/2014/main" id="{841D3AD7-4769-462A-B2EA-884DBEC16BCD}"/>
              </a:ext>
            </a:extLst>
          </p:cNvPr>
          <p:cNvGrpSpPr/>
          <p:nvPr/>
        </p:nvGrpSpPr>
        <p:grpSpPr>
          <a:xfrm>
            <a:off x="402194" y="2165097"/>
            <a:ext cx="3465378" cy="2978403"/>
            <a:chOff x="1337953" y="2937612"/>
            <a:chExt cx="2451139" cy="2106691"/>
          </a:xfrm>
        </p:grpSpPr>
        <p:grpSp>
          <p:nvGrpSpPr>
            <p:cNvPr id="140" name="Graphique 207">
              <a:extLst>
                <a:ext uri="{FF2B5EF4-FFF2-40B4-BE49-F238E27FC236}">
                  <a16:creationId xmlns:a16="http://schemas.microsoft.com/office/drawing/2014/main" id="{D2EDF960-AEB8-4BA6-9F00-247791127C83}"/>
                </a:ext>
              </a:extLst>
            </p:cNvPr>
            <p:cNvGrpSpPr/>
            <p:nvPr/>
          </p:nvGrpSpPr>
          <p:grpSpPr>
            <a:xfrm>
              <a:off x="1347541" y="4435420"/>
              <a:ext cx="2431960" cy="608883"/>
              <a:chOff x="1347541" y="4435420"/>
              <a:chExt cx="2431960" cy="608883"/>
            </a:xfrm>
            <a:solidFill>
              <a:srgbClr val="000000"/>
            </a:solidFill>
          </p:grpSpPr>
          <p:sp>
            <p:nvSpPr>
              <p:cNvPr id="232" name="Forme libre : forme 231">
                <a:extLst>
                  <a:ext uri="{FF2B5EF4-FFF2-40B4-BE49-F238E27FC236}">
                    <a16:creationId xmlns:a16="http://schemas.microsoft.com/office/drawing/2014/main" id="{A286315F-208F-4047-A35C-795401F07076}"/>
                  </a:ext>
                </a:extLst>
              </p:cNvPr>
              <p:cNvSpPr/>
              <p:nvPr/>
            </p:nvSpPr>
            <p:spPr>
              <a:xfrm>
                <a:off x="1347541" y="4435420"/>
                <a:ext cx="365275" cy="608883"/>
              </a:xfrm>
              <a:custGeom>
                <a:avLst/>
                <a:gdLst>
                  <a:gd name="connsiteX0" fmla="*/ 52615 w 365275"/>
                  <a:gd name="connsiteY0" fmla="*/ 608883 h 608883"/>
                  <a:gd name="connsiteX1" fmla="*/ 312663 w 365275"/>
                  <a:gd name="connsiteY1" fmla="*/ 608883 h 608883"/>
                  <a:gd name="connsiteX2" fmla="*/ 365276 w 365275"/>
                  <a:gd name="connsiteY2" fmla="*/ 556271 h 608883"/>
                  <a:gd name="connsiteX3" fmla="*/ 365276 w 365275"/>
                  <a:gd name="connsiteY3" fmla="*/ 222510 h 608883"/>
                  <a:gd name="connsiteX4" fmla="*/ 312663 w 365275"/>
                  <a:gd name="connsiteY4" fmla="*/ 169898 h 608883"/>
                  <a:gd name="connsiteX5" fmla="*/ 52615 w 365275"/>
                  <a:gd name="connsiteY5" fmla="*/ 40285 h 608883"/>
                  <a:gd name="connsiteX6" fmla="*/ 2 w 365275"/>
                  <a:gd name="connsiteY6" fmla="*/ 7676 h 608883"/>
                  <a:gd name="connsiteX7" fmla="*/ 2 w 365275"/>
                  <a:gd name="connsiteY7" fmla="*/ 556271 h 608883"/>
                  <a:gd name="connsiteX8" fmla="*/ 52615 w 365275"/>
                  <a:gd name="connsiteY8" fmla="*/ 608883 h 608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5275" h="608883">
                    <a:moveTo>
                      <a:pt x="52615" y="608883"/>
                    </a:moveTo>
                    <a:lnTo>
                      <a:pt x="312663" y="608883"/>
                    </a:lnTo>
                    <a:cubicBezTo>
                      <a:pt x="341710" y="608883"/>
                      <a:pt x="365276" y="585043"/>
                      <a:pt x="365276" y="556271"/>
                    </a:cubicBezTo>
                    <a:lnTo>
                      <a:pt x="365276" y="222510"/>
                    </a:lnTo>
                    <a:cubicBezTo>
                      <a:pt x="365276" y="193464"/>
                      <a:pt x="341436" y="169898"/>
                      <a:pt x="312663" y="169898"/>
                    </a:cubicBezTo>
                    <a:lnTo>
                      <a:pt x="52615" y="40285"/>
                    </a:lnTo>
                    <a:cubicBezTo>
                      <a:pt x="23568" y="40285"/>
                      <a:pt x="2" y="-21096"/>
                      <a:pt x="2" y="7676"/>
                    </a:cubicBezTo>
                    <a:lnTo>
                      <a:pt x="2" y="556271"/>
                    </a:lnTo>
                    <a:cubicBezTo>
                      <a:pt x="-272" y="585317"/>
                      <a:pt x="23568" y="608883"/>
                      <a:pt x="52615" y="608883"/>
                    </a:cubicBezTo>
                    <a:close/>
                  </a:path>
                </a:pathLst>
              </a:custGeom>
              <a:solidFill>
                <a:srgbClr val="000000"/>
              </a:solidFill>
              <a:ln w="2734" cap="flat">
                <a:noFill/>
                <a:prstDash val="solid"/>
                <a:miter/>
              </a:ln>
            </p:spPr>
            <p:txBody>
              <a:bodyPr rtlCol="0" anchor="ctr"/>
              <a:lstStyle/>
              <a:p>
                <a:endParaRPr lang="en-BE"/>
              </a:p>
            </p:txBody>
          </p:sp>
          <p:sp>
            <p:nvSpPr>
              <p:cNvPr id="233" name="Forme libre : forme 232">
                <a:extLst>
                  <a:ext uri="{FF2B5EF4-FFF2-40B4-BE49-F238E27FC236}">
                    <a16:creationId xmlns:a16="http://schemas.microsoft.com/office/drawing/2014/main" id="{C5631190-C285-4F37-9399-235EE296BC14}"/>
                  </a:ext>
                </a:extLst>
              </p:cNvPr>
              <p:cNvSpPr/>
              <p:nvPr/>
            </p:nvSpPr>
            <p:spPr>
              <a:xfrm>
                <a:off x="3414228" y="4435420"/>
                <a:ext cx="365273" cy="608883"/>
              </a:xfrm>
              <a:custGeom>
                <a:avLst/>
                <a:gdLst>
                  <a:gd name="connsiteX0" fmla="*/ 312661 w 365273"/>
                  <a:gd name="connsiteY0" fmla="*/ 608883 h 608883"/>
                  <a:gd name="connsiteX1" fmla="*/ 52613 w 365273"/>
                  <a:gd name="connsiteY1" fmla="*/ 608883 h 608883"/>
                  <a:gd name="connsiteX2" fmla="*/ 0 w 365273"/>
                  <a:gd name="connsiteY2" fmla="*/ 556271 h 608883"/>
                  <a:gd name="connsiteX3" fmla="*/ 0 w 365273"/>
                  <a:gd name="connsiteY3" fmla="*/ 222510 h 608883"/>
                  <a:gd name="connsiteX4" fmla="*/ 52613 w 365273"/>
                  <a:gd name="connsiteY4" fmla="*/ 169898 h 608883"/>
                  <a:gd name="connsiteX5" fmla="*/ 312661 w 365273"/>
                  <a:gd name="connsiteY5" fmla="*/ 40285 h 608883"/>
                  <a:gd name="connsiteX6" fmla="*/ 365273 w 365273"/>
                  <a:gd name="connsiteY6" fmla="*/ 7676 h 608883"/>
                  <a:gd name="connsiteX7" fmla="*/ 365273 w 365273"/>
                  <a:gd name="connsiteY7" fmla="*/ 556271 h 608883"/>
                  <a:gd name="connsiteX8" fmla="*/ 312661 w 365273"/>
                  <a:gd name="connsiteY8" fmla="*/ 608883 h 608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5273" h="608883">
                    <a:moveTo>
                      <a:pt x="312661" y="608883"/>
                    </a:moveTo>
                    <a:lnTo>
                      <a:pt x="52613" y="608883"/>
                    </a:lnTo>
                    <a:cubicBezTo>
                      <a:pt x="23566" y="608883"/>
                      <a:pt x="0" y="585043"/>
                      <a:pt x="0" y="556271"/>
                    </a:cubicBezTo>
                    <a:lnTo>
                      <a:pt x="0" y="222510"/>
                    </a:lnTo>
                    <a:cubicBezTo>
                      <a:pt x="0" y="193464"/>
                      <a:pt x="23840" y="169898"/>
                      <a:pt x="52613" y="169898"/>
                    </a:cubicBezTo>
                    <a:lnTo>
                      <a:pt x="312661" y="40285"/>
                    </a:lnTo>
                    <a:cubicBezTo>
                      <a:pt x="341707" y="40285"/>
                      <a:pt x="365273" y="-21096"/>
                      <a:pt x="365273" y="7676"/>
                    </a:cubicBezTo>
                    <a:lnTo>
                      <a:pt x="365273" y="556271"/>
                    </a:lnTo>
                    <a:cubicBezTo>
                      <a:pt x="365273" y="585317"/>
                      <a:pt x="341707" y="608883"/>
                      <a:pt x="312661" y="608883"/>
                    </a:cubicBezTo>
                    <a:close/>
                  </a:path>
                </a:pathLst>
              </a:custGeom>
              <a:solidFill>
                <a:srgbClr val="000000"/>
              </a:solidFill>
              <a:ln w="2734" cap="flat">
                <a:noFill/>
                <a:prstDash val="solid"/>
                <a:miter/>
              </a:ln>
            </p:spPr>
            <p:txBody>
              <a:bodyPr rtlCol="0" anchor="ctr"/>
              <a:lstStyle/>
              <a:p>
                <a:endParaRPr lang="en-BE"/>
              </a:p>
            </p:txBody>
          </p:sp>
        </p:grpSp>
        <p:sp>
          <p:nvSpPr>
            <p:cNvPr id="141" name="Forme libre : forme 140">
              <a:extLst>
                <a:ext uri="{FF2B5EF4-FFF2-40B4-BE49-F238E27FC236}">
                  <a16:creationId xmlns:a16="http://schemas.microsoft.com/office/drawing/2014/main" id="{B02522D8-8531-4289-8427-AFDD65BC9152}"/>
                </a:ext>
              </a:extLst>
            </p:cNvPr>
            <p:cNvSpPr/>
            <p:nvPr/>
          </p:nvSpPr>
          <p:spPr>
            <a:xfrm>
              <a:off x="1338427" y="2976249"/>
              <a:ext cx="2450561" cy="1717852"/>
            </a:xfrm>
            <a:custGeom>
              <a:avLst/>
              <a:gdLst>
                <a:gd name="connsiteX0" fmla="*/ 2438060 w 2450561"/>
                <a:gd name="connsiteY0" fmla="*/ 885643 h 1717852"/>
                <a:gd name="connsiteX1" fmla="*/ 2341604 w 2450561"/>
                <a:gd name="connsiteY1" fmla="*/ 634364 h 1717852"/>
                <a:gd name="connsiteX2" fmla="*/ 2240763 w 2450561"/>
                <a:gd name="connsiteY2" fmla="*/ 583122 h 1717852"/>
                <a:gd name="connsiteX3" fmla="*/ 2236653 w 2450561"/>
                <a:gd name="connsiteY3" fmla="*/ 570243 h 1717852"/>
                <a:gd name="connsiteX4" fmla="*/ 1907551 w 2450561"/>
                <a:gd name="connsiteY4" fmla="*/ 52887 h 1717852"/>
                <a:gd name="connsiteX5" fmla="*/ 1318126 w 2450561"/>
                <a:gd name="connsiteY5" fmla="*/ 0 h 1717852"/>
                <a:gd name="connsiteX6" fmla="*/ 1225233 w 2450561"/>
                <a:gd name="connsiteY6" fmla="*/ 0 h 1717852"/>
                <a:gd name="connsiteX7" fmla="*/ 1132339 w 2450561"/>
                <a:gd name="connsiteY7" fmla="*/ 0 h 1717852"/>
                <a:gd name="connsiteX8" fmla="*/ 542914 w 2450561"/>
                <a:gd name="connsiteY8" fmla="*/ 52887 h 1717852"/>
                <a:gd name="connsiteX9" fmla="*/ 213812 w 2450561"/>
                <a:gd name="connsiteY9" fmla="*/ 570243 h 1717852"/>
                <a:gd name="connsiteX10" fmla="*/ 209702 w 2450561"/>
                <a:gd name="connsiteY10" fmla="*/ 583122 h 1717852"/>
                <a:gd name="connsiteX11" fmla="*/ 108861 w 2450561"/>
                <a:gd name="connsiteY11" fmla="*/ 634364 h 1717852"/>
                <a:gd name="connsiteX12" fmla="*/ 12405 w 2450561"/>
                <a:gd name="connsiteY12" fmla="*/ 885643 h 1717852"/>
                <a:gd name="connsiteX13" fmla="*/ 12405 w 2450561"/>
                <a:gd name="connsiteY13" fmla="*/ 1498634 h 1717852"/>
                <a:gd name="connsiteX14" fmla="*/ 56249 w 2450561"/>
                <a:gd name="connsiteY14" fmla="*/ 1689902 h 1717852"/>
                <a:gd name="connsiteX15" fmla="*/ 500441 w 2450561"/>
                <a:gd name="connsiteY15" fmla="*/ 1717852 h 1717852"/>
                <a:gd name="connsiteX16" fmla="*/ 1225507 w 2450561"/>
                <a:gd name="connsiteY16" fmla="*/ 1717852 h 1717852"/>
                <a:gd name="connsiteX17" fmla="*/ 1950573 w 2450561"/>
                <a:gd name="connsiteY17" fmla="*/ 1717852 h 1717852"/>
                <a:gd name="connsiteX18" fmla="*/ 2394765 w 2450561"/>
                <a:gd name="connsiteY18" fmla="*/ 1689902 h 1717852"/>
                <a:gd name="connsiteX19" fmla="*/ 2438608 w 2450561"/>
                <a:gd name="connsiteY19" fmla="*/ 1498634 h 1717852"/>
                <a:gd name="connsiteX20" fmla="*/ 2438060 w 2450561"/>
                <a:gd name="connsiteY20" fmla="*/ 885643 h 1717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50561" h="1717852">
                  <a:moveTo>
                    <a:pt x="2438060" y="885643"/>
                  </a:moveTo>
                  <a:cubicBezTo>
                    <a:pt x="2425729" y="825358"/>
                    <a:pt x="2357498" y="647517"/>
                    <a:pt x="2341604" y="634364"/>
                  </a:cubicBezTo>
                  <a:cubicBezTo>
                    <a:pt x="2325711" y="621211"/>
                    <a:pt x="2240763" y="583122"/>
                    <a:pt x="2240763" y="583122"/>
                  </a:cubicBezTo>
                  <a:lnTo>
                    <a:pt x="2236653" y="570243"/>
                  </a:lnTo>
                  <a:cubicBezTo>
                    <a:pt x="2198838" y="554349"/>
                    <a:pt x="2015242" y="101663"/>
                    <a:pt x="1907551" y="52887"/>
                  </a:cubicBezTo>
                  <a:cubicBezTo>
                    <a:pt x="1864803" y="33431"/>
                    <a:pt x="1645037" y="0"/>
                    <a:pt x="1318126" y="0"/>
                  </a:cubicBezTo>
                  <a:lnTo>
                    <a:pt x="1225233" y="0"/>
                  </a:lnTo>
                  <a:lnTo>
                    <a:pt x="1132339" y="0"/>
                  </a:lnTo>
                  <a:cubicBezTo>
                    <a:pt x="805429" y="0"/>
                    <a:pt x="585662" y="33431"/>
                    <a:pt x="542914" y="52887"/>
                  </a:cubicBezTo>
                  <a:cubicBezTo>
                    <a:pt x="435223" y="101663"/>
                    <a:pt x="251353" y="554349"/>
                    <a:pt x="213812" y="570243"/>
                  </a:cubicBezTo>
                  <a:lnTo>
                    <a:pt x="209702" y="583122"/>
                  </a:lnTo>
                  <a:cubicBezTo>
                    <a:pt x="209702" y="583122"/>
                    <a:pt x="125028" y="621211"/>
                    <a:pt x="108861" y="634364"/>
                  </a:cubicBezTo>
                  <a:cubicBezTo>
                    <a:pt x="92968" y="647517"/>
                    <a:pt x="24736" y="825358"/>
                    <a:pt x="12405" y="885643"/>
                  </a:cubicBezTo>
                  <a:cubicBezTo>
                    <a:pt x="74" y="945929"/>
                    <a:pt x="-7873" y="1375597"/>
                    <a:pt x="12405" y="1498634"/>
                  </a:cubicBezTo>
                  <a:cubicBezTo>
                    <a:pt x="32409" y="1621670"/>
                    <a:pt x="44740" y="1682778"/>
                    <a:pt x="56249" y="1689902"/>
                  </a:cubicBezTo>
                  <a:cubicBezTo>
                    <a:pt x="67758" y="1697027"/>
                    <a:pt x="237104" y="1717852"/>
                    <a:pt x="500441" y="1717852"/>
                  </a:cubicBezTo>
                  <a:cubicBezTo>
                    <a:pt x="763777" y="1717852"/>
                    <a:pt x="1225507" y="1717852"/>
                    <a:pt x="1225507" y="1717852"/>
                  </a:cubicBezTo>
                  <a:cubicBezTo>
                    <a:pt x="1225507" y="1717852"/>
                    <a:pt x="1687236" y="1717852"/>
                    <a:pt x="1950573" y="1717852"/>
                  </a:cubicBezTo>
                  <a:cubicBezTo>
                    <a:pt x="2213909" y="1717852"/>
                    <a:pt x="2382982" y="1697027"/>
                    <a:pt x="2394765" y="1689902"/>
                  </a:cubicBezTo>
                  <a:cubicBezTo>
                    <a:pt x="2406548" y="1682778"/>
                    <a:pt x="2418605" y="1621944"/>
                    <a:pt x="2438608" y="1498634"/>
                  </a:cubicBezTo>
                  <a:cubicBezTo>
                    <a:pt x="2458338" y="1375323"/>
                    <a:pt x="2450391" y="945655"/>
                    <a:pt x="2438060" y="885643"/>
                  </a:cubicBezTo>
                  <a:close/>
                </a:path>
              </a:pathLst>
            </a:custGeom>
            <a:solidFill>
              <a:srgbClr val="231F20"/>
            </a:solidFill>
            <a:ln w="2734" cap="flat">
              <a:noFill/>
              <a:prstDash val="solid"/>
              <a:miter/>
            </a:ln>
          </p:spPr>
          <p:txBody>
            <a:bodyPr rtlCol="0" anchor="ctr"/>
            <a:lstStyle/>
            <a:p>
              <a:endParaRPr lang="en-BE"/>
            </a:p>
          </p:txBody>
        </p:sp>
        <p:grpSp>
          <p:nvGrpSpPr>
            <p:cNvPr id="142" name="Graphique 207">
              <a:extLst>
                <a:ext uri="{FF2B5EF4-FFF2-40B4-BE49-F238E27FC236}">
                  <a16:creationId xmlns:a16="http://schemas.microsoft.com/office/drawing/2014/main" id="{4BDFCB61-D008-4DA3-9422-A44CCC96AF8B}"/>
                </a:ext>
              </a:extLst>
            </p:cNvPr>
            <p:cNvGrpSpPr/>
            <p:nvPr/>
          </p:nvGrpSpPr>
          <p:grpSpPr>
            <a:xfrm>
              <a:off x="1337953" y="2975975"/>
              <a:ext cx="2451139" cy="1690176"/>
              <a:chOff x="1337953" y="2975975"/>
              <a:chExt cx="2451139" cy="1690176"/>
            </a:xfrm>
          </p:grpSpPr>
          <p:sp>
            <p:nvSpPr>
              <p:cNvPr id="212" name="Forme libre : forme 211">
                <a:extLst>
                  <a:ext uri="{FF2B5EF4-FFF2-40B4-BE49-F238E27FC236}">
                    <a16:creationId xmlns:a16="http://schemas.microsoft.com/office/drawing/2014/main" id="{AC52D7E6-386D-4083-A8E7-6DDAE5F702B2}"/>
                  </a:ext>
                </a:extLst>
              </p:cNvPr>
              <p:cNvSpPr/>
              <p:nvPr/>
            </p:nvSpPr>
            <p:spPr>
              <a:xfrm>
                <a:off x="1404266" y="4277312"/>
                <a:ext cx="424188" cy="55817"/>
              </a:xfrm>
              <a:custGeom>
                <a:avLst/>
                <a:gdLst>
                  <a:gd name="connsiteX0" fmla="*/ 23018 w 424188"/>
                  <a:gd name="connsiteY0" fmla="*/ 55079 h 55817"/>
                  <a:gd name="connsiteX1" fmla="*/ 168524 w 424188"/>
                  <a:gd name="connsiteY1" fmla="*/ 40829 h 55817"/>
                  <a:gd name="connsiteX2" fmla="*/ 366917 w 424188"/>
                  <a:gd name="connsiteY2" fmla="*/ 40829 h 55817"/>
                  <a:gd name="connsiteX3" fmla="*/ 424188 w 424188"/>
                  <a:gd name="connsiteY3" fmla="*/ 0 h 55817"/>
                  <a:gd name="connsiteX4" fmla="*/ 212368 w 424188"/>
                  <a:gd name="connsiteY4" fmla="*/ 0 h 55817"/>
                  <a:gd name="connsiteX5" fmla="*/ 0 w 424188"/>
                  <a:gd name="connsiteY5" fmla="*/ 17812 h 55817"/>
                  <a:gd name="connsiteX6" fmla="*/ 23018 w 424188"/>
                  <a:gd name="connsiteY6" fmla="*/ 55079 h 55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188" h="55817">
                    <a:moveTo>
                      <a:pt x="23018" y="55079"/>
                    </a:moveTo>
                    <a:cubicBezTo>
                      <a:pt x="41652" y="59737"/>
                      <a:pt x="113994" y="40829"/>
                      <a:pt x="168524" y="40829"/>
                    </a:cubicBezTo>
                    <a:cubicBezTo>
                      <a:pt x="223329" y="40829"/>
                      <a:pt x="343625" y="40829"/>
                      <a:pt x="366917" y="40829"/>
                    </a:cubicBezTo>
                    <a:cubicBezTo>
                      <a:pt x="383085" y="40829"/>
                      <a:pt x="409665" y="15345"/>
                      <a:pt x="424188" y="0"/>
                    </a:cubicBezTo>
                    <a:cubicBezTo>
                      <a:pt x="338145" y="0"/>
                      <a:pt x="263063" y="0"/>
                      <a:pt x="212368" y="0"/>
                    </a:cubicBezTo>
                    <a:cubicBezTo>
                      <a:pt x="108787" y="0"/>
                      <a:pt x="42200" y="8495"/>
                      <a:pt x="0" y="17812"/>
                    </a:cubicBezTo>
                    <a:cubicBezTo>
                      <a:pt x="2466" y="28498"/>
                      <a:pt x="9043" y="51516"/>
                      <a:pt x="23018" y="55079"/>
                    </a:cubicBezTo>
                    <a:close/>
                  </a:path>
                </a:pathLst>
              </a:custGeom>
              <a:solidFill>
                <a:srgbClr val="960000"/>
              </a:solidFill>
              <a:ln w="2734" cap="flat">
                <a:noFill/>
                <a:prstDash val="solid"/>
                <a:miter/>
              </a:ln>
            </p:spPr>
            <p:txBody>
              <a:bodyPr rtlCol="0" anchor="ctr"/>
              <a:lstStyle/>
              <a:p>
                <a:endParaRPr lang="en-BE"/>
              </a:p>
            </p:txBody>
          </p:sp>
          <p:sp>
            <p:nvSpPr>
              <p:cNvPr id="213" name="Forme libre : forme 212">
                <a:extLst>
                  <a:ext uri="{FF2B5EF4-FFF2-40B4-BE49-F238E27FC236}">
                    <a16:creationId xmlns:a16="http://schemas.microsoft.com/office/drawing/2014/main" id="{1C78706A-945C-48F4-ABAF-469F92947946}"/>
                  </a:ext>
                </a:extLst>
              </p:cNvPr>
              <p:cNvSpPr/>
              <p:nvPr/>
            </p:nvSpPr>
            <p:spPr>
              <a:xfrm>
                <a:off x="1779130" y="3014886"/>
                <a:ext cx="154001" cy="175374"/>
              </a:xfrm>
              <a:custGeom>
                <a:avLst/>
                <a:gdLst>
                  <a:gd name="connsiteX0" fmla="*/ 154001 w 154001"/>
                  <a:gd name="connsiteY0" fmla="*/ 0 h 175374"/>
                  <a:gd name="connsiteX1" fmla="*/ 101937 w 154001"/>
                  <a:gd name="connsiteY1" fmla="*/ 14249 h 175374"/>
                  <a:gd name="connsiteX2" fmla="*/ 45214 w 154001"/>
                  <a:gd name="connsiteY2" fmla="*/ 65492 h 175374"/>
                  <a:gd name="connsiteX3" fmla="*/ 0 w 154001"/>
                  <a:gd name="connsiteY3" fmla="*/ 175375 h 175374"/>
                  <a:gd name="connsiteX4" fmla="*/ 115912 w 154001"/>
                  <a:gd name="connsiteY4" fmla="*/ 120844 h 175374"/>
                  <a:gd name="connsiteX5" fmla="*/ 137834 w 154001"/>
                  <a:gd name="connsiteY5" fmla="*/ 41378 h 175374"/>
                  <a:gd name="connsiteX6" fmla="*/ 154001 w 154001"/>
                  <a:gd name="connsiteY6" fmla="*/ 0 h 175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001" h="175374">
                    <a:moveTo>
                      <a:pt x="154001" y="0"/>
                    </a:moveTo>
                    <a:cubicBezTo>
                      <a:pt x="128791" y="4932"/>
                      <a:pt x="110979" y="9865"/>
                      <a:pt x="101937" y="14249"/>
                    </a:cubicBezTo>
                    <a:cubicBezTo>
                      <a:pt x="84673" y="22196"/>
                      <a:pt x="65492" y="40281"/>
                      <a:pt x="45214" y="65492"/>
                    </a:cubicBezTo>
                    <a:cubicBezTo>
                      <a:pt x="36719" y="78645"/>
                      <a:pt x="19730" y="121392"/>
                      <a:pt x="0" y="175375"/>
                    </a:cubicBezTo>
                    <a:cubicBezTo>
                      <a:pt x="548" y="173731"/>
                      <a:pt x="13701" y="143040"/>
                      <a:pt x="115912" y="120844"/>
                    </a:cubicBezTo>
                    <a:cubicBezTo>
                      <a:pt x="118378" y="108513"/>
                      <a:pt x="125777" y="74534"/>
                      <a:pt x="137834" y="41378"/>
                    </a:cubicBezTo>
                    <a:cubicBezTo>
                      <a:pt x="144410" y="23018"/>
                      <a:pt x="149891" y="9317"/>
                      <a:pt x="154001" y="0"/>
                    </a:cubicBezTo>
                    <a:close/>
                  </a:path>
                </a:pathLst>
              </a:custGeom>
              <a:solidFill>
                <a:srgbClr val="1A1A1A"/>
              </a:solidFill>
              <a:ln w="2734" cap="flat">
                <a:noFill/>
                <a:prstDash val="solid"/>
                <a:miter/>
              </a:ln>
            </p:spPr>
            <p:txBody>
              <a:bodyPr rtlCol="0" anchor="ctr"/>
              <a:lstStyle/>
              <a:p>
                <a:endParaRPr lang="en-BE"/>
              </a:p>
            </p:txBody>
          </p:sp>
          <p:sp>
            <p:nvSpPr>
              <p:cNvPr id="214" name="Forme libre : forme 213">
                <a:extLst>
                  <a:ext uri="{FF2B5EF4-FFF2-40B4-BE49-F238E27FC236}">
                    <a16:creationId xmlns:a16="http://schemas.microsoft.com/office/drawing/2014/main" id="{A2B5EA69-67DF-4C42-8827-C315E7467B15}"/>
                  </a:ext>
                </a:extLst>
              </p:cNvPr>
              <p:cNvSpPr/>
              <p:nvPr/>
            </p:nvSpPr>
            <p:spPr>
              <a:xfrm>
                <a:off x="1394128" y="4436245"/>
                <a:ext cx="2338515" cy="229631"/>
              </a:xfrm>
              <a:custGeom>
                <a:avLst/>
                <a:gdLst>
                  <a:gd name="connsiteX0" fmla="*/ 2154098 w 2338515"/>
                  <a:gd name="connsiteY0" fmla="*/ 0 h 229631"/>
                  <a:gd name="connsiteX1" fmla="*/ 1169258 w 2338515"/>
                  <a:gd name="connsiteY1" fmla="*/ 0 h 229631"/>
                  <a:gd name="connsiteX2" fmla="*/ 184418 w 2338515"/>
                  <a:gd name="connsiteY2" fmla="*/ 0 h 229631"/>
                  <a:gd name="connsiteX3" fmla="*/ 0 w 2338515"/>
                  <a:gd name="connsiteY3" fmla="*/ 229632 h 229631"/>
                  <a:gd name="connsiteX4" fmla="*/ 28224 w 2338515"/>
                  <a:gd name="connsiteY4" fmla="*/ 207710 h 229631"/>
                  <a:gd name="connsiteX5" fmla="*/ 220315 w 2338515"/>
                  <a:gd name="connsiteY5" fmla="*/ 31787 h 229631"/>
                  <a:gd name="connsiteX6" fmla="*/ 1169258 w 2338515"/>
                  <a:gd name="connsiteY6" fmla="*/ 31787 h 229631"/>
                  <a:gd name="connsiteX7" fmla="*/ 2118201 w 2338515"/>
                  <a:gd name="connsiteY7" fmla="*/ 31787 h 229631"/>
                  <a:gd name="connsiteX8" fmla="*/ 2310292 w 2338515"/>
                  <a:gd name="connsiteY8" fmla="*/ 207710 h 229631"/>
                  <a:gd name="connsiteX9" fmla="*/ 2338516 w 2338515"/>
                  <a:gd name="connsiteY9" fmla="*/ 229632 h 229631"/>
                  <a:gd name="connsiteX10" fmla="*/ 2154098 w 2338515"/>
                  <a:gd name="connsiteY10" fmla="*/ 0 h 22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515" h="229631">
                    <a:moveTo>
                      <a:pt x="2154098" y="0"/>
                    </a:moveTo>
                    <a:cubicBezTo>
                      <a:pt x="1999823" y="0"/>
                      <a:pt x="1283800" y="0"/>
                      <a:pt x="1169258" y="0"/>
                    </a:cubicBezTo>
                    <a:cubicBezTo>
                      <a:pt x="1054716" y="0"/>
                      <a:pt x="338693" y="0"/>
                      <a:pt x="184418" y="0"/>
                    </a:cubicBezTo>
                    <a:cubicBezTo>
                      <a:pt x="16441" y="0"/>
                      <a:pt x="0" y="229632"/>
                      <a:pt x="0" y="229632"/>
                    </a:cubicBezTo>
                    <a:cubicBezTo>
                      <a:pt x="0" y="229632"/>
                      <a:pt x="14523" y="225247"/>
                      <a:pt x="28224" y="207710"/>
                    </a:cubicBezTo>
                    <a:cubicBezTo>
                      <a:pt x="41652" y="190172"/>
                      <a:pt x="59189" y="31787"/>
                      <a:pt x="220315" y="31787"/>
                    </a:cubicBezTo>
                    <a:cubicBezTo>
                      <a:pt x="357601" y="31787"/>
                      <a:pt x="987032" y="31787"/>
                      <a:pt x="1169258" y="31787"/>
                    </a:cubicBezTo>
                    <a:cubicBezTo>
                      <a:pt x="1351484" y="31787"/>
                      <a:pt x="1980915" y="31787"/>
                      <a:pt x="2118201" y="31787"/>
                    </a:cubicBezTo>
                    <a:cubicBezTo>
                      <a:pt x="2279327" y="31787"/>
                      <a:pt x="2296591" y="190172"/>
                      <a:pt x="2310292" y="207710"/>
                    </a:cubicBezTo>
                    <a:cubicBezTo>
                      <a:pt x="2323719" y="225247"/>
                      <a:pt x="2338516" y="229632"/>
                      <a:pt x="2338516" y="229632"/>
                    </a:cubicBezTo>
                    <a:cubicBezTo>
                      <a:pt x="2338516" y="229632"/>
                      <a:pt x="2322075" y="0"/>
                      <a:pt x="2154098" y="0"/>
                    </a:cubicBezTo>
                    <a:close/>
                  </a:path>
                </a:pathLst>
              </a:custGeom>
              <a:solidFill>
                <a:srgbClr val="0A0A0A"/>
              </a:solidFill>
              <a:ln w="2734" cap="flat">
                <a:noFill/>
                <a:prstDash val="solid"/>
                <a:miter/>
              </a:ln>
            </p:spPr>
            <p:txBody>
              <a:bodyPr rtlCol="0" anchor="ctr"/>
              <a:lstStyle/>
              <a:p>
                <a:endParaRPr lang="en-BE"/>
              </a:p>
            </p:txBody>
          </p:sp>
          <p:sp>
            <p:nvSpPr>
              <p:cNvPr id="215" name="Forme libre : forme 214">
                <a:extLst>
                  <a:ext uri="{FF2B5EF4-FFF2-40B4-BE49-F238E27FC236}">
                    <a16:creationId xmlns:a16="http://schemas.microsoft.com/office/drawing/2014/main" id="{BC9A8500-A336-48B5-9AA1-1CAC471F97C9}"/>
                  </a:ext>
                </a:extLst>
              </p:cNvPr>
              <p:cNvSpPr/>
              <p:nvPr/>
            </p:nvSpPr>
            <p:spPr>
              <a:xfrm>
                <a:off x="1394072" y="4411035"/>
                <a:ext cx="2338626" cy="255115"/>
              </a:xfrm>
              <a:custGeom>
                <a:avLst/>
                <a:gdLst>
                  <a:gd name="connsiteX0" fmla="*/ 2181008 w 2338626"/>
                  <a:gd name="connsiteY0" fmla="*/ 0 h 255115"/>
                  <a:gd name="connsiteX1" fmla="*/ 1169313 w 2338626"/>
                  <a:gd name="connsiteY1" fmla="*/ 0 h 255115"/>
                  <a:gd name="connsiteX2" fmla="*/ 157619 w 2338626"/>
                  <a:gd name="connsiteY2" fmla="*/ 0 h 255115"/>
                  <a:gd name="connsiteX3" fmla="*/ 55 w 2338626"/>
                  <a:gd name="connsiteY3" fmla="*/ 255116 h 255115"/>
                  <a:gd name="connsiteX4" fmla="*/ 184473 w 2338626"/>
                  <a:gd name="connsiteY4" fmla="*/ 25484 h 255115"/>
                  <a:gd name="connsiteX5" fmla="*/ 1169313 w 2338626"/>
                  <a:gd name="connsiteY5" fmla="*/ 25484 h 255115"/>
                  <a:gd name="connsiteX6" fmla="*/ 2154154 w 2338626"/>
                  <a:gd name="connsiteY6" fmla="*/ 25484 h 255115"/>
                  <a:gd name="connsiteX7" fmla="*/ 2338571 w 2338626"/>
                  <a:gd name="connsiteY7" fmla="*/ 255116 h 255115"/>
                  <a:gd name="connsiteX8" fmla="*/ 2181008 w 2338626"/>
                  <a:gd name="connsiteY8" fmla="*/ 0 h 25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626" h="255115">
                    <a:moveTo>
                      <a:pt x="2181008" y="0"/>
                    </a:moveTo>
                    <a:cubicBezTo>
                      <a:pt x="2027555" y="0"/>
                      <a:pt x="1275087" y="0"/>
                      <a:pt x="1169313" y="0"/>
                    </a:cubicBezTo>
                    <a:cubicBezTo>
                      <a:pt x="1063540" y="0"/>
                      <a:pt x="311072" y="0"/>
                      <a:pt x="157619" y="0"/>
                    </a:cubicBezTo>
                    <a:cubicBezTo>
                      <a:pt x="-7617" y="0"/>
                      <a:pt x="55" y="255116"/>
                      <a:pt x="55" y="255116"/>
                    </a:cubicBezTo>
                    <a:cubicBezTo>
                      <a:pt x="55" y="255116"/>
                      <a:pt x="16497" y="25484"/>
                      <a:pt x="184473" y="25484"/>
                    </a:cubicBezTo>
                    <a:cubicBezTo>
                      <a:pt x="338748" y="25484"/>
                      <a:pt x="1054772" y="25484"/>
                      <a:pt x="1169313" y="25484"/>
                    </a:cubicBezTo>
                    <a:cubicBezTo>
                      <a:pt x="1283855" y="25484"/>
                      <a:pt x="1999879" y="25484"/>
                      <a:pt x="2154154" y="25484"/>
                    </a:cubicBezTo>
                    <a:cubicBezTo>
                      <a:pt x="2322130" y="25484"/>
                      <a:pt x="2338571" y="255116"/>
                      <a:pt x="2338571" y="255116"/>
                    </a:cubicBezTo>
                    <a:cubicBezTo>
                      <a:pt x="2338571" y="255116"/>
                      <a:pt x="2346244" y="0"/>
                      <a:pt x="2181008" y="0"/>
                    </a:cubicBezTo>
                    <a:close/>
                  </a:path>
                </a:pathLst>
              </a:custGeom>
              <a:solidFill>
                <a:srgbClr val="333333"/>
              </a:solidFill>
              <a:ln w="2734" cap="flat">
                <a:noFill/>
                <a:prstDash val="solid"/>
                <a:miter/>
              </a:ln>
            </p:spPr>
            <p:txBody>
              <a:bodyPr rtlCol="0" anchor="ctr"/>
              <a:lstStyle/>
              <a:p>
                <a:endParaRPr lang="en-BE"/>
              </a:p>
            </p:txBody>
          </p:sp>
          <p:sp>
            <p:nvSpPr>
              <p:cNvPr id="216" name="Forme libre : forme 215">
                <a:extLst>
                  <a:ext uri="{FF2B5EF4-FFF2-40B4-BE49-F238E27FC236}">
                    <a16:creationId xmlns:a16="http://schemas.microsoft.com/office/drawing/2014/main" id="{836DBF00-EBEE-4786-BFEC-A9FFA7A1234D}"/>
                  </a:ext>
                </a:extLst>
              </p:cNvPr>
              <p:cNvSpPr/>
              <p:nvPr/>
            </p:nvSpPr>
            <p:spPr>
              <a:xfrm>
                <a:off x="1337953" y="4166332"/>
                <a:ext cx="2450865" cy="151808"/>
              </a:xfrm>
              <a:custGeom>
                <a:avLst/>
                <a:gdLst>
                  <a:gd name="connsiteX0" fmla="*/ 2450866 w 2450865"/>
                  <a:gd name="connsiteY0" fmla="*/ 36171 h 151808"/>
                  <a:gd name="connsiteX1" fmla="*/ 2450866 w 2450865"/>
                  <a:gd name="connsiteY1" fmla="*/ 36171 h 151808"/>
                  <a:gd name="connsiteX2" fmla="*/ 1819242 w 2450865"/>
                  <a:gd name="connsiteY2" fmla="*/ 0 h 151808"/>
                  <a:gd name="connsiteX3" fmla="*/ 1225433 w 2450865"/>
                  <a:gd name="connsiteY3" fmla="*/ 0 h 151808"/>
                  <a:gd name="connsiteX4" fmla="*/ 631624 w 2450865"/>
                  <a:gd name="connsiteY4" fmla="*/ 0 h 151808"/>
                  <a:gd name="connsiteX5" fmla="*/ 0 w 2450865"/>
                  <a:gd name="connsiteY5" fmla="*/ 36171 h 151808"/>
                  <a:gd name="connsiteX6" fmla="*/ 0 w 2450865"/>
                  <a:gd name="connsiteY6" fmla="*/ 36171 h 151808"/>
                  <a:gd name="connsiteX7" fmla="*/ 1644 w 2450865"/>
                  <a:gd name="connsiteY7" fmla="*/ 151809 h 151808"/>
                  <a:gd name="connsiteX8" fmla="*/ 1644 w 2450865"/>
                  <a:gd name="connsiteY8" fmla="*/ 151809 h 151808"/>
                  <a:gd name="connsiteX9" fmla="*/ 278956 w 2450865"/>
                  <a:gd name="connsiteY9" fmla="*/ 110979 h 151808"/>
                  <a:gd name="connsiteX10" fmla="*/ 1225707 w 2450865"/>
                  <a:gd name="connsiteY10" fmla="*/ 110979 h 151808"/>
                  <a:gd name="connsiteX11" fmla="*/ 2172458 w 2450865"/>
                  <a:gd name="connsiteY11" fmla="*/ 110979 h 151808"/>
                  <a:gd name="connsiteX12" fmla="*/ 2449770 w 2450865"/>
                  <a:gd name="connsiteY12" fmla="*/ 151809 h 151808"/>
                  <a:gd name="connsiteX13" fmla="*/ 2449770 w 2450865"/>
                  <a:gd name="connsiteY13" fmla="*/ 151809 h 151808"/>
                  <a:gd name="connsiteX14" fmla="*/ 2450866 w 2450865"/>
                  <a:gd name="connsiteY14" fmla="*/ 36171 h 15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0865" h="151808">
                    <a:moveTo>
                      <a:pt x="2450866" y="36171"/>
                    </a:moveTo>
                    <a:lnTo>
                      <a:pt x="2450866" y="36171"/>
                    </a:lnTo>
                    <a:cubicBezTo>
                      <a:pt x="2440727" y="23566"/>
                      <a:pt x="2370851" y="0"/>
                      <a:pt x="1819242" y="0"/>
                    </a:cubicBezTo>
                    <a:cubicBezTo>
                      <a:pt x="1423826" y="0"/>
                      <a:pt x="1276949" y="0"/>
                      <a:pt x="1225433" y="0"/>
                    </a:cubicBezTo>
                    <a:cubicBezTo>
                      <a:pt x="1173916" y="0"/>
                      <a:pt x="1027040" y="0"/>
                      <a:pt x="631624" y="0"/>
                    </a:cubicBezTo>
                    <a:cubicBezTo>
                      <a:pt x="80015" y="0"/>
                      <a:pt x="10139" y="23840"/>
                      <a:pt x="0" y="36171"/>
                    </a:cubicBezTo>
                    <a:lnTo>
                      <a:pt x="0" y="36171"/>
                    </a:lnTo>
                    <a:cubicBezTo>
                      <a:pt x="0" y="75905"/>
                      <a:pt x="548" y="115364"/>
                      <a:pt x="1644" y="151809"/>
                    </a:cubicBezTo>
                    <a:lnTo>
                      <a:pt x="1644" y="151809"/>
                    </a:lnTo>
                    <a:cubicBezTo>
                      <a:pt x="1644" y="151809"/>
                      <a:pt x="51242" y="110979"/>
                      <a:pt x="278956" y="110979"/>
                    </a:cubicBezTo>
                    <a:cubicBezTo>
                      <a:pt x="506669" y="110979"/>
                      <a:pt x="1225707" y="110979"/>
                      <a:pt x="1225707" y="110979"/>
                    </a:cubicBezTo>
                    <a:cubicBezTo>
                      <a:pt x="1225707" y="110979"/>
                      <a:pt x="1944470" y="110979"/>
                      <a:pt x="2172458" y="110979"/>
                    </a:cubicBezTo>
                    <a:cubicBezTo>
                      <a:pt x="2400171" y="110979"/>
                      <a:pt x="2449770" y="151809"/>
                      <a:pt x="2449770" y="151809"/>
                    </a:cubicBezTo>
                    <a:lnTo>
                      <a:pt x="2449770" y="151809"/>
                    </a:lnTo>
                    <a:cubicBezTo>
                      <a:pt x="2450318" y="115364"/>
                      <a:pt x="2450866" y="75905"/>
                      <a:pt x="2450866" y="36171"/>
                    </a:cubicBezTo>
                    <a:close/>
                  </a:path>
                </a:pathLst>
              </a:custGeom>
              <a:solidFill>
                <a:srgbClr val="0A0A0A"/>
              </a:solidFill>
              <a:ln w="2734" cap="flat">
                <a:noFill/>
                <a:prstDash val="solid"/>
                <a:miter/>
              </a:ln>
            </p:spPr>
            <p:txBody>
              <a:bodyPr rtlCol="0" anchor="ctr"/>
              <a:lstStyle/>
              <a:p>
                <a:endParaRPr lang="en-BE"/>
              </a:p>
            </p:txBody>
          </p:sp>
          <p:sp>
            <p:nvSpPr>
              <p:cNvPr id="217" name="Forme libre : forme 216">
                <a:extLst>
                  <a:ext uri="{FF2B5EF4-FFF2-40B4-BE49-F238E27FC236}">
                    <a16:creationId xmlns:a16="http://schemas.microsoft.com/office/drawing/2014/main" id="{C9192159-D1CE-48EA-ADD3-089E44611419}"/>
                  </a:ext>
                </a:extLst>
              </p:cNvPr>
              <p:cNvSpPr/>
              <p:nvPr/>
            </p:nvSpPr>
            <p:spPr>
              <a:xfrm>
                <a:off x="3298316" y="4277312"/>
                <a:ext cx="424188" cy="55817"/>
              </a:xfrm>
              <a:custGeom>
                <a:avLst/>
                <a:gdLst>
                  <a:gd name="connsiteX0" fmla="*/ 401170 w 424188"/>
                  <a:gd name="connsiteY0" fmla="*/ 55079 h 55817"/>
                  <a:gd name="connsiteX1" fmla="*/ 255664 w 424188"/>
                  <a:gd name="connsiteY1" fmla="*/ 40829 h 55817"/>
                  <a:gd name="connsiteX2" fmla="*/ 57271 w 424188"/>
                  <a:gd name="connsiteY2" fmla="*/ 40829 h 55817"/>
                  <a:gd name="connsiteX3" fmla="*/ 0 w 424188"/>
                  <a:gd name="connsiteY3" fmla="*/ 0 h 55817"/>
                  <a:gd name="connsiteX4" fmla="*/ 211820 w 424188"/>
                  <a:gd name="connsiteY4" fmla="*/ 0 h 55817"/>
                  <a:gd name="connsiteX5" fmla="*/ 424188 w 424188"/>
                  <a:gd name="connsiteY5" fmla="*/ 17812 h 55817"/>
                  <a:gd name="connsiteX6" fmla="*/ 401170 w 424188"/>
                  <a:gd name="connsiteY6" fmla="*/ 55079 h 55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188" h="55817">
                    <a:moveTo>
                      <a:pt x="401170" y="55079"/>
                    </a:moveTo>
                    <a:cubicBezTo>
                      <a:pt x="382537" y="59737"/>
                      <a:pt x="310195" y="40829"/>
                      <a:pt x="255664" y="40829"/>
                    </a:cubicBezTo>
                    <a:cubicBezTo>
                      <a:pt x="200859" y="40829"/>
                      <a:pt x="80563" y="40829"/>
                      <a:pt x="57271" y="40829"/>
                    </a:cubicBezTo>
                    <a:cubicBezTo>
                      <a:pt x="41104" y="40829"/>
                      <a:pt x="14523" y="15345"/>
                      <a:pt x="0" y="0"/>
                    </a:cubicBezTo>
                    <a:cubicBezTo>
                      <a:pt x="86043" y="0"/>
                      <a:pt x="161126" y="0"/>
                      <a:pt x="211820" y="0"/>
                    </a:cubicBezTo>
                    <a:cubicBezTo>
                      <a:pt x="315401" y="0"/>
                      <a:pt x="381989" y="8495"/>
                      <a:pt x="424188" y="17812"/>
                    </a:cubicBezTo>
                    <a:cubicBezTo>
                      <a:pt x="421722" y="28498"/>
                      <a:pt x="415420" y="51516"/>
                      <a:pt x="401170" y="55079"/>
                    </a:cubicBezTo>
                    <a:close/>
                  </a:path>
                </a:pathLst>
              </a:custGeom>
              <a:solidFill>
                <a:srgbClr val="960000"/>
              </a:solidFill>
              <a:ln w="2734" cap="flat">
                <a:noFill/>
                <a:prstDash val="solid"/>
                <a:miter/>
              </a:ln>
            </p:spPr>
            <p:txBody>
              <a:bodyPr rtlCol="0" anchor="ctr"/>
              <a:lstStyle/>
              <a:p>
                <a:endParaRPr lang="en-BE"/>
              </a:p>
            </p:txBody>
          </p:sp>
          <p:grpSp>
            <p:nvGrpSpPr>
              <p:cNvPr id="218" name="Graphique 207">
                <a:extLst>
                  <a:ext uri="{FF2B5EF4-FFF2-40B4-BE49-F238E27FC236}">
                    <a16:creationId xmlns:a16="http://schemas.microsoft.com/office/drawing/2014/main" id="{7D38B93F-142A-4951-8950-02CCC48BC1D9}"/>
                  </a:ext>
                </a:extLst>
              </p:cNvPr>
              <p:cNvGrpSpPr/>
              <p:nvPr/>
            </p:nvGrpSpPr>
            <p:grpSpPr>
              <a:xfrm>
                <a:off x="1339597" y="4277312"/>
                <a:ext cx="2447577" cy="45213"/>
                <a:chOff x="1339597" y="4277312"/>
                <a:chExt cx="2447577" cy="45213"/>
              </a:xfrm>
              <a:solidFill>
                <a:srgbClr val="333333"/>
              </a:solidFill>
            </p:grpSpPr>
            <p:sp>
              <p:nvSpPr>
                <p:cNvPr id="229" name="Forme libre : forme 228">
                  <a:extLst>
                    <a:ext uri="{FF2B5EF4-FFF2-40B4-BE49-F238E27FC236}">
                      <a16:creationId xmlns:a16="http://schemas.microsoft.com/office/drawing/2014/main" id="{7C13DC55-8703-49BB-AF1B-2DC157F70ADB}"/>
                    </a:ext>
                  </a:extLst>
                </p:cNvPr>
                <p:cNvSpPr/>
                <p:nvPr/>
              </p:nvSpPr>
              <p:spPr>
                <a:xfrm>
                  <a:off x="1339597" y="4294849"/>
                  <a:ext cx="67957" cy="27676"/>
                </a:xfrm>
                <a:custGeom>
                  <a:avLst/>
                  <a:gdLst>
                    <a:gd name="connsiteX0" fmla="*/ 64944 w 67957"/>
                    <a:gd name="connsiteY0" fmla="*/ 0 h 27676"/>
                    <a:gd name="connsiteX1" fmla="*/ 0 w 67957"/>
                    <a:gd name="connsiteY1" fmla="*/ 23292 h 27676"/>
                    <a:gd name="connsiteX2" fmla="*/ 0 w 67957"/>
                    <a:gd name="connsiteY2" fmla="*/ 23292 h 27676"/>
                    <a:gd name="connsiteX3" fmla="*/ 0 w 67957"/>
                    <a:gd name="connsiteY3" fmla="*/ 27676 h 27676"/>
                    <a:gd name="connsiteX4" fmla="*/ 67958 w 67957"/>
                    <a:gd name="connsiteY4" fmla="*/ 12057 h 27676"/>
                    <a:gd name="connsiteX5" fmla="*/ 64944 w 67957"/>
                    <a:gd name="connsiteY5" fmla="*/ 0 h 2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957" h="27676">
                      <a:moveTo>
                        <a:pt x="64944" y="0"/>
                      </a:moveTo>
                      <a:cubicBezTo>
                        <a:pt x="14797" y="10961"/>
                        <a:pt x="0" y="23292"/>
                        <a:pt x="0" y="23292"/>
                      </a:cubicBezTo>
                      <a:lnTo>
                        <a:pt x="0" y="23292"/>
                      </a:lnTo>
                      <a:cubicBezTo>
                        <a:pt x="0" y="24662"/>
                        <a:pt x="0" y="26032"/>
                        <a:pt x="0" y="27676"/>
                      </a:cubicBezTo>
                      <a:lnTo>
                        <a:pt x="67958" y="12057"/>
                      </a:lnTo>
                      <a:cubicBezTo>
                        <a:pt x="66588" y="7399"/>
                        <a:pt x="65492" y="3288"/>
                        <a:pt x="64944" y="0"/>
                      </a:cubicBezTo>
                      <a:close/>
                    </a:path>
                  </a:pathLst>
                </a:custGeom>
                <a:solidFill>
                  <a:srgbClr val="333333"/>
                </a:solidFill>
                <a:ln w="2734" cap="flat">
                  <a:noFill/>
                  <a:prstDash val="solid"/>
                  <a:miter/>
                </a:ln>
              </p:spPr>
              <p:txBody>
                <a:bodyPr rtlCol="0" anchor="ctr"/>
                <a:lstStyle/>
                <a:p>
                  <a:endParaRPr lang="en-BE"/>
                </a:p>
              </p:txBody>
            </p:sp>
            <p:sp>
              <p:nvSpPr>
                <p:cNvPr id="230" name="Forme libre : forme 229">
                  <a:extLst>
                    <a:ext uri="{FF2B5EF4-FFF2-40B4-BE49-F238E27FC236}">
                      <a16:creationId xmlns:a16="http://schemas.microsoft.com/office/drawing/2014/main" id="{11B10CEE-3BA1-4A42-BB2D-AC0A27AEE6F3}"/>
                    </a:ext>
                  </a:extLst>
                </p:cNvPr>
                <p:cNvSpPr/>
                <p:nvPr/>
              </p:nvSpPr>
              <p:spPr>
                <a:xfrm>
                  <a:off x="3719216" y="4294849"/>
                  <a:ext cx="67957" cy="27676"/>
                </a:xfrm>
                <a:custGeom>
                  <a:avLst/>
                  <a:gdLst>
                    <a:gd name="connsiteX0" fmla="*/ 3014 w 67957"/>
                    <a:gd name="connsiteY0" fmla="*/ 0 h 27676"/>
                    <a:gd name="connsiteX1" fmla="*/ 67958 w 67957"/>
                    <a:gd name="connsiteY1" fmla="*/ 23292 h 27676"/>
                    <a:gd name="connsiteX2" fmla="*/ 67958 w 67957"/>
                    <a:gd name="connsiteY2" fmla="*/ 23292 h 27676"/>
                    <a:gd name="connsiteX3" fmla="*/ 67958 w 67957"/>
                    <a:gd name="connsiteY3" fmla="*/ 27676 h 27676"/>
                    <a:gd name="connsiteX4" fmla="*/ 0 w 67957"/>
                    <a:gd name="connsiteY4" fmla="*/ 12057 h 27676"/>
                    <a:gd name="connsiteX5" fmla="*/ 3014 w 67957"/>
                    <a:gd name="connsiteY5" fmla="*/ 0 h 2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957" h="27676">
                      <a:moveTo>
                        <a:pt x="3014" y="0"/>
                      </a:moveTo>
                      <a:cubicBezTo>
                        <a:pt x="53160" y="10961"/>
                        <a:pt x="67958" y="23292"/>
                        <a:pt x="67958" y="23292"/>
                      </a:cubicBezTo>
                      <a:lnTo>
                        <a:pt x="67958" y="23292"/>
                      </a:lnTo>
                      <a:cubicBezTo>
                        <a:pt x="67958" y="24662"/>
                        <a:pt x="67958" y="26032"/>
                        <a:pt x="67958" y="27676"/>
                      </a:cubicBezTo>
                      <a:lnTo>
                        <a:pt x="0" y="12057"/>
                      </a:lnTo>
                      <a:cubicBezTo>
                        <a:pt x="1370" y="7399"/>
                        <a:pt x="2466" y="3288"/>
                        <a:pt x="3014" y="0"/>
                      </a:cubicBezTo>
                      <a:close/>
                    </a:path>
                  </a:pathLst>
                </a:custGeom>
                <a:solidFill>
                  <a:srgbClr val="333333"/>
                </a:solidFill>
                <a:ln w="2734" cap="flat">
                  <a:noFill/>
                  <a:prstDash val="solid"/>
                  <a:miter/>
                </a:ln>
              </p:spPr>
              <p:txBody>
                <a:bodyPr rtlCol="0" anchor="ctr"/>
                <a:lstStyle/>
                <a:p>
                  <a:endParaRPr lang="en-BE"/>
                </a:p>
              </p:txBody>
            </p:sp>
            <p:sp>
              <p:nvSpPr>
                <p:cNvPr id="231" name="Forme libre : forme 230">
                  <a:extLst>
                    <a:ext uri="{FF2B5EF4-FFF2-40B4-BE49-F238E27FC236}">
                      <a16:creationId xmlns:a16="http://schemas.microsoft.com/office/drawing/2014/main" id="{F73CD13A-5EB2-421F-BE91-118524F3D277}"/>
                    </a:ext>
                  </a:extLst>
                </p:cNvPr>
                <p:cNvSpPr/>
                <p:nvPr/>
              </p:nvSpPr>
              <p:spPr>
                <a:xfrm>
                  <a:off x="1807355" y="4277312"/>
                  <a:ext cx="1512061" cy="20551"/>
                </a:xfrm>
                <a:custGeom>
                  <a:avLst/>
                  <a:gdLst>
                    <a:gd name="connsiteX0" fmla="*/ 1490961 w 1512061"/>
                    <a:gd name="connsiteY0" fmla="*/ 0 h 20551"/>
                    <a:gd name="connsiteX1" fmla="*/ 756031 w 1512061"/>
                    <a:gd name="connsiteY1" fmla="*/ 0 h 20551"/>
                    <a:gd name="connsiteX2" fmla="*/ 21100 w 1512061"/>
                    <a:gd name="connsiteY2" fmla="*/ 0 h 20551"/>
                    <a:gd name="connsiteX3" fmla="*/ 0 w 1512061"/>
                    <a:gd name="connsiteY3" fmla="*/ 20552 h 20551"/>
                    <a:gd name="connsiteX4" fmla="*/ 756031 w 1512061"/>
                    <a:gd name="connsiteY4" fmla="*/ 20552 h 20551"/>
                    <a:gd name="connsiteX5" fmla="*/ 1512061 w 1512061"/>
                    <a:gd name="connsiteY5" fmla="*/ 20552 h 20551"/>
                    <a:gd name="connsiteX6" fmla="*/ 1490961 w 1512061"/>
                    <a:gd name="connsiteY6" fmla="*/ 0 h 20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2061" h="20551">
                      <a:moveTo>
                        <a:pt x="1490961" y="0"/>
                      </a:moveTo>
                      <a:cubicBezTo>
                        <a:pt x="1190632" y="0"/>
                        <a:pt x="756031" y="0"/>
                        <a:pt x="756031" y="0"/>
                      </a:cubicBezTo>
                      <a:cubicBezTo>
                        <a:pt x="756031" y="0"/>
                        <a:pt x="321704" y="0"/>
                        <a:pt x="21100" y="0"/>
                      </a:cubicBezTo>
                      <a:cubicBezTo>
                        <a:pt x="15345" y="6029"/>
                        <a:pt x="7947" y="13427"/>
                        <a:pt x="0" y="20552"/>
                      </a:cubicBezTo>
                      <a:lnTo>
                        <a:pt x="756031" y="20552"/>
                      </a:lnTo>
                      <a:lnTo>
                        <a:pt x="1512061" y="20552"/>
                      </a:lnTo>
                      <a:cubicBezTo>
                        <a:pt x="1504115" y="13427"/>
                        <a:pt x="1496716" y="6029"/>
                        <a:pt x="1490961" y="0"/>
                      </a:cubicBezTo>
                      <a:close/>
                    </a:path>
                  </a:pathLst>
                </a:custGeom>
                <a:solidFill>
                  <a:srgbClr val="333333"/>
                </a:solidFill>
                <a:ln w="2734" cap="flat">
                  <a:noFill/>
                  <a:prstDash val="solid"/>
                  <a:miter/>
                </a:ln>
              </p:spPr>
              <p:txBody>
                <a:bodyPr rtlCol="0" anchor="ctr"/>
                <a:lstStyle/>
                <a:p>
                  <a:endParaRPr lang="en-BE"/>
                </a:p>
              </p:txBody>
            </p:sp>
          </p:grpSp>
          <p:sp>
            <p:nvSpPr>
              <p:cNvPr id="219" name="Forme libre : forme 218">
                <a:extLst>
                  <a:ext uri="{FF2B5EF4-FFF2-40B4-BE49-F238E27FC236}">
                    <a16:creationId xmlns:a16="http://schemas.microsoft.com/office/drawing/2014/main" id="{6D3B3BD9-BADA-4E73-9233-979F70551843}"/>
                  </a:ext>
                </a:extLst>
              </p:cNvPr>
              <p:cNvSpPr/>
              <p:nvPr/>
            </p:nvSpPr>
            <p:spPr>
              <a:xfrm>
                <a:off x="3193639" y="3014886"/>
                <a:ext cx="154001" cy="175374"/>
              </a:xfrm>
              <a:custGeom>
                <a:avLst/>
                <a:gdLst>
                  <a:gd name="connsiteX0" fmla="*/ 0 w 154001"/>
                  <a:gd name="connsiteY0" fmla="*/ 0 h 175374"/>
                  <a:gd name="connsiteX1" fmla="*/ 52064 w 154001"/>
                  <a:gd name="connsiteY1" fmla="*/ 14249 h 175374"/>
                  <a:gd name="connsiteX2" fmla="*/ 108787 w 154001"/>
                  <a:gd name="connsiteY2" fmla="*/ 65492 h 175374"/>
                  <a:gd name="connsiteX3" fmla="*/ 154001 w 154001"/>
                  <a:gd name="connsiteY3" fmla="*/ 175375 h 175374"/>
                  <a:gd name="connsiteX4" fmla="*/ 38089 w 154001"/>
                  <a:gd name="connsiteY4" fmla="*/ 120844 h 175374"/>
                  <a:gd name="connsiteX5" fmla="*/ 16167 w 154001"/>
                  <a:gd name="connsiteY5" fmla="*/ 41378 h 175374"/>
                  <a:gd name="connsiteX6" fmla="*/ 0 w 154001"/>
                  <a:gd name="connsiteY6" fmla="*/ 0 h 175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001" h="175374">
                    <a:moveTo>
                      <a:pt x="0" y="0"/>
                    </a:moveTo>
                    <a:cubicBezTo>
                      <a:pt x="25210" y="4932"/>
                      <a:pt x="43022" y="9865"/>
                      <a:pt x="52064" y="14249"/>
                    </a:cubicBezTo>
                    <a:cubicBezTo>
                      <a:pt x="69328" y="22196"/>
                      <a:pt x="88510" y="40281"/>
                      <a:pt x="108787" y="65492"/>
                    </a:cubicBezTo>
                    <a:cubicBezTo>
                      <a:pt x="117282" y="78645"/>
                      <a:pt x="134271" y="121392"/>
                      <a:pt x="154001" y="175375"/>
                    </a:cubicBezTo>
                    <a:cubicBezTo>
                      <a:pt x="153453" y="173731"/>
                      <a:pt x="140300" y="143040"/>
                      <a:pt x="38089" y="120844"/>
                    </a:cubicBezTo>
                    <a:cubicBezTo>
                      <a:pt x="35623" y="108513"/>
                      <a:pt x="28225" y="74534"/>
                      <a:pt x="16167" y="41378"/>
                    </a:cubicBezTo>
                    <a:cubicBezTo>
                      <a:pt x="9591" y="23018"/>
                      <a:pt x="4110" y="9317"/>
                      <a:pt x="0" y="0"/>
                    </a:cubicBezTo>
                    <a:close/>
                  </a:path>
                </a:pathLst>
              </a:custGeom>
              <a:solidFill>
                <a:srgbClr val="1A1A1A"/>
              </a:solidFill>
              <a:ln w="2734" cap="flat">
                <a:noFill/>
                <a:prstDash val="solid"/>
                <a:miter/>
              </a:ln>
            </p:spPr>
            <p:txBody>
              <a:bodyPr rtlCol="0" anchor="ctr"/>
              <a:lstStyle/>
              <a:p>
                <a:endParaRPr lang="en-BE"/>
              </a:p>
            </p:txBody>
          </p:sp>
          <p:sp>
            <p:nvSpPr>
              <p:cNvPr id="220" name="Forme libre : forme 219">
                <a:extLst>
                  <a:ext uri="{FF2B5EF4-FFF2-40B4-BE49-F238E27FC236}">
                    <a16:creationId xmlns:a16="http://schemas.microsoft.com/office/drawing/2014/main" id="{947760E4-01C4-4CBB-98C8-4C18E880A3F0}"/>
                  </a:ext>
                </a:extLst>
              </p:cNvPr>
              <p:cNvSpPr/>
              <p:nvPr/>
            </p:nvSpPr>
            <p:spPr>
              <a:xfrm>
                <a:off x="1908195" y="2975975"/>
                <a:ext cx="1310380" cy="157015"/>
              </a:xfrm>
              <a:custGeom>
                <a:avLst/>
                <a:gdLst>
                  <a:gd name="connsiteX0" fmla="*/ 1288732 w 1310380"/>
                  <a:gd name="connsiteY0" fmla="*/ 78371 h 157015"/>
                  <a:gd name="connsiteX1" fmla="*/ 1272017 w 1310380"/>
                  <a:gd name="connsiteY1" fmla="*/ 36171 h 157015"/>
                  <a:gd name="connsiteX2" fmla="*/ 748084 w 1310380"/>
                  <a:gd name="connsiteY2" fmla="*/ 0 h 157015"/>
                  <a:gd name="connsiteX3" fmla="*/ 655190 w 1310380"/>
                  <a:gd name="connsiteY3" fmla="*/ 0 h 157015"/>
                  <a:gd name="connsiteX4" fmla="*/ 562296 w 1310380"/>
                  <a:gd name="connsiteY4" fmla="*/ 0 h 157015"/>
                  <a:gd name="connsiteX5" fmla="*/ 38363 w 1310380"/>
                  <a:gd name="connsiteY5" fmla="*/ 36171 h 157015"/>
                  <a:gd name="connsiteX6" fmla="*/ 21648 w 1310380"/>
                  <a:gd name="connsiteY6" fmla="*/ 78371 h 157015"/>
                  <a:gd name="connsiteX7" fmla="*/ 0 w 1310380"/>
                  <a:gd name="connsiteY7" fmla="*/ 157015 h 157015"/>
                  <a:gd name="connsiteX8" fmla="*/ 260596 w 1310380"/>
                  <a:gd name="connsiteY8" fmla="*/ 137560 h 157015"/>
                  <a:gd name="connsiteX9" fmla="*/ 655190 w 1310380"/>
                  <a:gd name="connsiteY9" fmla="*/ 137560 h 157015"/>
                  <a:gd name="connsiteX10" fmla="*/ 1049784 w 1310380"/>
                  <a:gd name="connsiteY10" fmla="*/ 137560 h 157015"/>
                  <a:gd name="connsiteX11" fmla="*/ 1310380 w 1310380"/>
                  <a:gd name="connsiteY11" fmla="*/ 157015 h 157015"/>
                  <a:gd name="connsiteX12" fmla="*/ 1288732 w 1310380"/>
                  <a:gd name="connsiteY12" fmla="*/ 78371 h 157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0380" h="157015">
                    <a:moveTo>
                      <a:pt x="1288732" y="78371"/>
                    </a:moveTo>
                    <a:cubicBezTo>
                      <a:pt x="1281882" y="59463"/>
                      <a:pt x="1276401" y="45762"/>
                      <a:pt x="1272017" y="36171"/>
                    </a:cubicBezTo>
                    <a:cubicBezTo>
                      <a:pt x="1176383" y="18634"/>
                      <a:pt x="992239" y="0"/>
                      <a:pt x="748084" y="0"/>
                    </a:cubicBezTo>
                    <a:lnTo>
                      <a:pt x="655190" y="0"/>
                    </a:lnTo>
                    <a:lnTo>
                      <a:pt x="562296" y="0"/>
                    </a:lnTo>
                    <a:cubicBezTo>
                      <a:pt x="318415" y="0"/>
                      <a:pt x="133997" y="18634"/>
                      <a:pt x="38363" y="36171"/>
                    </a:cubicBezTo>
                    <a:cubicBezTo>
                      <a:pt x="34253" y="45488"/>
                      <a:pt x="28498" y="59463"/>
                      <a:pt x="21648" y="78371"/>
                    </a:cubicBezTo>
                    <a:cubicBezTo>
                      <a:pt x="10139" y="110705"/>
                      <a:pt x="2740" y="144136"/>
                      <a:pt x="0" y="157015"/>
                    </a:cubicBezTo>
                    <a:cubicBezTo>
                      <a:pt x="57545" y="145780"/>
                      <a:pt x="140848" y="137560"/>
                      <a:pt x="260596" y="137560"/>
                    </a:cubicBezTo>
                    <a:cubicBezTo>
                      <a:pt x="504477" y="137560"/>
                      <a:pt x="615183" y="137560"/>
                      <a:pt x="655190" y="137560"/>
                    </a:cubicBezTo>
                    <a:cubicBezTo>
                      <a:pt x="695198" y="137560"/>
                      <a:pt x="805629" y="137560"/>
                      <a:pt x="1049784" y="137560"/>
                    </a:cubicBezTo>
                    <a:cubicBezTo>
                      <a:pt x="1169532" y="137560"/>
                      <a:pt x="1252561" y="145780"/>
                      <a:pt x="1310380" y="157015"/>
                    </a:cubicBezTo>
                    <a:cubicBezTo>
                      <a:pt x="1307640" y="144410"/>
                      <a:pt x="1300241" y="110705"/>
                      <a:pt x="1288732" y="78371"/>
                    </a:cubicBezTo>
                    <a:close/>
                  </a:path>
                </a:pathLst>
              </a:custGeom>
              <a:solidFill>
                <a:srgbClr val="1A1A1A"/>
              </a:solidFill>
              <a:ln w="2734" cap="flat">
                <a:noFill/>
                <a:prstDash val="solid"/>
                <a:miter/>
              </a:ln>
            </p:spPr>
            <p:txBody>
              <a:bodyPr rtlCol="0" anchor="ctr"/>
              <a:lstStyle/>
              <a:p>
                <a:endParaRPr lang="en-BE"/>
              </a:p>
            </p:txBody>
          </p:sp>
          <p:sp>
            <p:nvSpPr>
              <p:cNvPr id="221" name="Forme libre : forme 220">
                <a:extLst>
                  <a:ext uri="{FF2B5EF4-FFF2-40B4-BE49-F238E27FC236}">
                    <a16:creationId xmlns:a16="http://schemas.microsoft.com/office/drawing/2014/main" id="{39278248-3645-4E25-917A-EAC339CBC048}"/>
                  </a:ext>
                </a:extLst>
              </p:cNvPr>
              <p:cNvSpPr/>
              <p:nvPr/>
            </p:nvSpPr>
            <p:spPr>
              <a:xfrm>
                <a:off x="1470306" y="3599926"/>
                <a:ext cx="2186158" cy="106047"/>
              </a:xfrm>
              <a:custGeom>
                <a:avLst/>
                <a:gdLst>
                  <a:gd name="connsiteX0" fmla="*/ 2087237 w 2186158"/>
                  <a:gd name="connsiteY0" fmla="*/ 41378 h 106047"/>
                  <a:gd name="connsiteX1" fmla="*/ 1723333 w 2186158"/>
                  <a:gd name="connsiteY1" fmla="*/ 0 h 106047"/>
                  <a:gd name="connsiteX2" fmla="*/ 1093079 w 2186158"/>
                  <a:gd name="connsiteY2" fmla="*/ 0 h 106047"/>
                  <a:gd name="connsiteX3" fmla="*/ 462826 w 2186158"/>
                  <a:gd name="connsiteY3" fmla="*/ 0 h 106047"/>
                  <a:gd name="connsiteX4" fmla="*/ 98922 w 2186158"/>
                  <a:gd name="connsiteY4" fmla="*/ 41378 h 106047"/>
                  <a:gd name="connsiteX5" fmla="*/ 0 w 2186158"/>
                  <a:gd name="connsiteY5" fmla="*/ 106047 h 106047"/>
                  <a:gd name="connsiteX6" fmla="*/ 0 w 2186158"/>
                  <a:gd name="connsiteY6" fmla="*/ 106047 h 106047"/>
                  <a:gd name="connsiteX7" fmla="*/ 50420 w 2186158"/>
                  <a:gd name="connsiteY7" fmla="*/ 70698 h 106047"/>
                  <a:gd name="connsiteX8" fmla="*/ 1093079 w 2186158"/>
                  <a:gd name="connsiteY8" fmla="*/ 70698 h 106047"/>
                  <a:gd name="connsiteX9" fmla="*/ 2135739 w 2186158"/>
                  <a:gd name="connsiteY9" fmla="*/ 70698 h 106047"/>
                  <a:gd name="connsiteX10" fmla="*/ 2186159 w 2186158"/>
                  <a:gd name="connsiteY10" fmla="*/ 106047 h 106047"/>
                  <a:gd name="connsiteX11" fmla="*/ 2186159 w 2186158"/>
                  <a:gd name="connsiteY11" fmla="*/ 106047 h 106047"/>
                  <a:gd name="connsiteX12" fmla="*/ 2087237 w 2186158"/>
                  <a:gd name="connsiteY12" fmla="*/ 41378 h 10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158" h="106047">
                    <a:moveTo>
                      <a:pt x="2087237" y="41378"/>
                    </a:moveTo>
                    <a:cubicBezTo>
                      <a:pt x="2011332" y="17812"/>
                      <a:pt x="1867196" y="0"/>
                      <a:pt x="1723333" y="0"/>
                    </a:cubicBezTo>
                    <a:cubicBezTo>
                      <a:pt x="1484385" y="0"/>
                      <a:pt x="1211732" y="0"/>
                      <a:pt x="1093079" y="0"/>
                    </a:cubicBezTo>
                    <a:cubicBezTo>
                      <a:pt x="974427" y="0"/>
                      <a:pt x="701774" y="0"/>
                      <a:pt x="462826" y="0"/>
                    </a:cubicBezTo>
                    <a:cubicBezTo>
                      <a:pt x="318963" y="0"/>
                      <a:pt x="174827" y="17812"/>
                      <a:pt x="98922" y="41378"/>
                    </a:cubicBezTo>
                    <a:cubicBezTo>
                      <a:pt x="18908" y="66314"/>
                      <a:pt x="0" y="106047"/>
                      <a:pt x="0" y="106047"/>
                    </a:cubicBezTo>
                    <a:lnTo>
                      <a:pt x="0" y="106047"/>
                    </a:lnTo>
                    <a:cubicBezTo>
                      <a:pt x="15345" y="85221"/>
                      <a:pt x="32609" y="70698"/>
                      <a:pt x="50420" y="70698"/>
                    </a:cubicBezTo>
                    <a:cubicBezTo>
                      <a:pt x="104129" y="70698"/>
                      <a:pt x="897427" y="70698"/>
                      <a:pt x="1093079" y="70698"/>
                    </a:cubicBezTo>
                    <a:cubicBezTo>
                      <a:pt x="1288732" y="70698"/>
                      <a:pt x="2082030" y="70698"/>
                      <a:pt x="2135739" y="70698"/>
                    </a:cubicBezTo>
                    <a:cubicBezTo>
                      <a:pt x="2153550" y="70698"/>
                      <a:pt x="2170540" y="85221"/>
                      <a:pt x="2186159" y="106047"/>
                    </a:cubicBezTo>
                    <a:lnTo>
                      <a:pt x="2186159" y="106047"/>
                    </a:lnTo>
                    <a:cubicBezTo>
                      <a:pt x="2186159" y="106047"/>
                      <a:pt x="2167251" y="66314"/>
                      <a:pt x="2087237" y="41378"/>
                    </a:cubicBezTo>
                    <a:close/>
                  </a:path>
                </a:pathLst>
              </a:custGeom>
              <a:solidFill>
                <a:srgbClr val="0F0F0F"/>
              </a:solidFill>
              <a:ln w="2734" cap="flat">
                <a:noFill/>
                <a:prstDash val="solid"/>
                <a:miter/>
              </a:ln>
            </p:spPr>
            <p:txBody>
              <a:bodyPr rtlCol="0" anchor="ctr"/>
              <a:lstStyle/>
              <a:p>
                <a:endParaRPr lang="en-BE"/>
              </a:p>
            </p:txBody>
          </p:sp>
          <p:sp>
            <p:nvSpPr>
              <p:cNvPr id="222" name="Forme libre : forme 221">
                <a:extLst>
                  <a:ext uri="{FF2B5EF4-FFF2-40B4-BE49-F238E27FC236}">
                    <a16:creationId xmlns:a16="http://schemas.microsoft.com/office/drawing/2014/main" id="{F98F19F6-DDF7-4701-9583-20A024FE174E}"/>
                  </a:ext>
                </a:extLst>
              </p:cNvPr>
              <p:cNvSpPr/>
              <p:nvPr/>
            </p:nvSpPr>
            <p:spPr>
              <a:xfrm>
                <a:off x="1404540" y="3586773"/>
                <a:ext cx="2317690" cy="258678"/>
              </a:xfrm>
              <a:custGeom>
                <a:avLst/>
                <a:gdLst>
                  <a:gd name="connsiteX0" fmla="*/ 2317690 w 2317690"/>
                  <a:gd name="connsiteY0" fmla="*/ 258678 h 258678"/>
                  <a:gd name="connsiteX1" fmla="*/ 2225619 w 2317690"/>
                  <a:gd name="connsiteY1" fmla="*/ 68506 h 258678"/>
                  <a:gd name="connsiteX2" fmla="*/ 1832395 w 2317690"/>
                  <a:gd name="connsiteY2" fmla="*/ 0 h 258678"/>
                  <a:gd name="connsiteX3" fmla="*/ 1158845 w 2317690"/>
                  <a:gd name="connsiteY3" fmla="*/ 0 h 258678"/>
                  <a:gd name="connsiteX4" fmla="*/ 485295 w 2317690"/>
                  <a:gd name="connsiteY4" fmla="*/ 0 h 258678"/>
                  <a:gd name="connsiteX5" fmla="*/ 92072 w 2317690"/>
                  <a:gd name="connsiteY5" fmla="*/ 68506 h 258678"/>
                  <a:gd name="connsiteX6" fmla="*/ 0 w 2317690"/>
                  <a:gd name="connsiteY6" fmla="*/ 258678 h 258678"/>
                  <a:gd name="connsiteX7" fmla="*/ 65766 w 2317690"/>
                  <a:gd name="connsiteY7" fmla="*/ 119200 h 258678"/>
                  <a:gd name="connsiteX8" fmla="*/ 65766 w 2317690"/>
                  <a:gd name="connsiteY8" fmla="*/ 119200 h 258678"/>
                  <a:gd name="connsiteX9" fmla="*/ 164688 w 2317690"/>
                  <a:gd name="connsiteY9" fmla="*/ 54531 h 258678"/>
                  <a:gd name="connsiteX10" fmla="*/ 528591 w 2317690"/>
                  <a:gd name="connsiteY10" fmla="*/ 13153 h 258678"/>
                  <a:gd name="connsiteX11" fmla="*/ 1158845 w 2317690"/>
                  <a:gd name="connsiteY11" fmla="*/ 13153 h 258678"/>
                  <a:gd name="connsiteX12" fmla="*/ 1789099 w 2317690"/>
                  <a:gd name="connsiteY12" fmla="*/ 13153 h 258678"/>
                  <a:gd name="connsiteX13" fmla="*/ 2153002 w 2317690"/>
                  <a:gd name="connsiteY13" fmla="*/ 54531 h 258678"/>
                  <a:gd name="connsiteX14" fmla="*/ 2251925 w 2317690"/>
                  <a:gd name="connsiteY14" fmla="*/ 119200 h 258678"/>
                  <a:gd name="connsiteX15" fmla="*/ 2251925 w 2317690"/>
                  <a:gd name="connsiteY15" fmla="*/ 119200 h 258678"/>
                  <a:gd name="connsiteX16" fmla="*/ 2317690 w 2317690"/>
                  <a:gd name="connsiteY16" fmla="*/ 258678 h 258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17690" h="258678">
                    <a:moveTo>
                      <a:pt x="2317690" y="258678"/>
                    </a:moveTo>
                    <a:cubicBezTo>
                      <a:pt x="2317690" y="258678"/>
                      <a:pt x="2279601" y="115364"/>
                      <a:pt x="2225619" y="68506"/>
                    </a:cubicBezTo>
                    <a:cubicBezTo>
                      <a:pt x="2174650" y="24388"/>
                      <a:pt x="1951321" y="0"/>
                      <a:pt x="1832395" y="0"/>
                    </a:cubicBezTo>
                    <a:cubicBezTo>
                      <a:pt x="1754572" y="0"/>
                      <a:pt x="1298049" y="0"/>
                      <a:pt x="1158845" y="0"/>
                    </a:cubicBezTo>
                    <a:cubicBezTo>
                      <a:pt x="1019641" y="0"/>
                      <a:pt x="563118" y="0"/>
                      <a:pt x="485295" y="0"/>
                    </a:cubicBezTo>
                    <a:cubicBezTo>
                      <a:pt x="366369" y="0"/>
                      <a:pt x="143040" y="24388"/>
                      <a:pt x="92072" y="68506"/>
                    </a:cubicBezTo>
                    <a:cubicBezTo>
                      <a:pt x="37815" y="115364"/>
                      <a:pt x="0" y="258678"/>
                      <a:pt x="0" y="258678"/>
                    </a:cubicBezTo>
                    <a:cubicBezTo>
                      <a:pt x="0" y="258678"/>
                      <a:pt x="27676" y="170169"/>
                      <a:pt x="65766" y="119200"/>
                    </a:cubicBezTo>
                    <a:lnTo>
                      <a:pt x="65766" y="119200"/>
                    </a:lnTo>
                    <a:cubicBezTo>
                      <a:pt x="65766" y="119200"/>
                      <a:pt x="84673" y="79467"/>
                      <a:pt x="164688" y="54531"/>
                    </a:cubicBezTo>
                    <a:cubicBezTo>
                      <a:pt x="240593" y="30965"/>
                      <a:pt x="384729" y="13153"/>
                      <a:pt x="528591" y="13153"/>
                    </a:cubicBezTo>
                    <a:cubicBezTo>
                      <a:pt x="767540" y="13153"/>
                      <a:pt x="1040193" y="13153"/>
                      <a:pt x="1158845" y="13153"/>
                    </a:cubicBezTo>
                    <a:cubicBezTo>
                      <a:pt x="1277497" y="13153"/>
                      <a:pt x="1550151" y="13153"/>
                      <a:pt x="1789099" y="13153"/>
                    </a:cubicBezTo>
                    <a:cubicBezTo>
                      <a:pt x="1932961" y="13153"/>
                      <a:pt x="2077098" y="30965"/>
                      <a:pt x="2153002" y="54531"/>
                    </a:cubicBezTo>
                    <a:cubicBezTo>
                      <a:pt x="2233017" y="79467"/>
                      <a:pt x="2251925" y="119200"/>
                      <a:pt x="2251925" y="119200"/>
                    </a:cubicBezTo>
                    <a:lnTo>
                      <a:pt x="2251925" y="119200"/>
                    </a:lnTo>
                    <a:cubicBezTo>
                      <a:pt x="2290014" y="170443"/>
                      <a:pt x="2317690" y="258678"/>
                      <a:pt x="2317690" y="258678"/>
                    </a:cubicBezTo>
                    <a:close/>
                  </a:path>
                </a:pathLst>
              </a:custGeom>
              <a:solidFill>
                <a:srgbClr val="292929"/>
              </a:solidFill>
              <a:ln w="2734" cap="flat">
                <a:noFill/>
                <a:prstDash val="solid"/>
                <a:miter/>
              </a:ln>
            </p:spPr>
            <p:txBody>
              <a:bodyPr rtlCol="0" anchor="ctr"/>
              <a:lstStyle/>
              <a:p>
                <a:endParaRPr lang="en-BE"/>
              </a:p>
            </p:txBody>
          </p:sp>
          <p:sp>
            <p:nvSpPr>
              <p:cNvPr id="223" name="Forme libre : forme 222">
                <a:extLst>
                  <a:ext uri="{FF2B5EF4-FFF2-40B4-BE49-F238E27FC236}">
                    <a16:creationId xmlns:a16="http://schemas.microsoft.com/office/drawing/2014/main" id="{91C6D4FC-0776-4837-834E-901C830991AF}"/>
                  </a:ext>
                </a:extLst>
              </p:cNvPr>
              <p:cNvSpPr/>
              <p:nvPr/>
            </p:nvSpPr>
            <p:spPr>
              <a:xfrm>
                <a:off x="1339597" y="4297589"/>
                <a:ext cx="2447577" cy="368287"/>
              </a:xfrm>
              <a:custGeom>
                <a:avLst/>
                <a:gdLst>
                  <a:gd name="connsiteX0" fmla="*/ 2379620 w 2447577"/>
                  <a:gd name="connsiteY0" fmla="*/ 9043 h 368287"/>
                  <a:gd name="connsiteX1" fmla="*/ 2359890 w 2447577"/>
                  <a:gd name="connsiteY1" fmla="*/ 34801 h 368287"/>
                  <a:gd name="connsiteX2" fmla="*/ 2214383 w 2447577"/>
                  <a:gd name="connsiteY2" fmla="*/ 20552 h 368287"/>
                  <a:gd name="connsiteX3" fmla="*/ 2015990 w 2447577"/>
                  <a:gd name="connsiteY3" fmla="*/ 20552 h 368287"/>
                  <a:gd name="connsiteX4" fmla="*/ 1979819 w 2447577"/>
                  <a:gd name="connsiteY4" fmla="*/ 0 h 368287"/>
                  <a:gd name="connsiteX5" fmla="*/ 1223789 w 2447577"/>
                  <a:gd name="connsiteY5" fmla="*/ 0 h 368287"/>
                  <a:gd name="connsiteX6" fmla="*/ 467758 w 2447577"/>
                  <a:gd name="connsiteY6" fmla="*/ 0 h 368287"/>
                  <a:gd name="connsiteX7" fmla="*/ 431587 w 2447577"/>
                  <a:gd name="connsiteY7" fmla="*/ 20552 h 368287"/>
                  <a:gd name="connsiteX8" fmla="*/ 233194 w 2447577"/>
                  <a:gd name="connsiteY8" fmla="*/ 20552 h 368287"/>
                  <a:gd name="connsiteX9" fmla="*/ 87688 w 2447577"/>
                  <a:gd name="connsiteY9" fmla="*/ 34801 h 368287"/>
                  <a:gd name="connsiteX10" fmla="*/ 67958 w 2447577"/>
                  <a:gd name="connsiteY10" fmla="*/ 9043 h 368287"/>
                  <a:gd name="connsiteX11" fmla="*/ 0 w 2447577"/>
                  <a:gd name="connsiteY11" fmla="*/ 24662 h 368287"/>
                  <a:gd name="connsiteX12" fmla="*/ 10687 w 2447577"/>
                  <a:gd name="connsiteY12" fmla="*/ 177019 h 368287"/>
                  <a:gd name="connsiteX13" fmla="*/ 54531 w 2447577"/>
                  <a:gd name="connsiteY13" fmla="*/ 368287 h 368287"/>
                  <a:gd name="connsiteX14" fmla="*/ 212094 w 2447577"/>
                  <a:gd name="connsiteY14" fmla="*/ 113172 h 368287"/>
                  <a:gd name="connsiteX15" fmla="*/ 1223789 w 2447577"/>
                  <a:gd name="connsiteY15" fmla="*/ 113172 h 368287"/>
                  <a:gd name="connsiteX16" fmla="*/ 2235483 w 2447577"/>
                  <a:gd name="connsiteY16" fmla="*/ 113172 h 368287"/>
                  <a:gd name="connsiteX17" fmla="*/ 2393047 w 2447577"/>
                  <a:gd name="connsiteY17" fmla="*/ 368287 h 368287"/>
                  <a:gd name="connsiteX18" fmla="*/ 2436890 w 2447577"/>
                  <a:gd name="connsiteY18" fmla="*/ 177019 h 368287"/>
                  <a:gd name="connsiteX19" fmla="*/ 2447577 w 2447577"/>
                  <a:gd name="connsiteY19" fmla="*/ 24662 h 368287"/>
                  <a:gd name="connsiteX20" fmla="*/ 2379620 w 2447577"/>
                  <a:gd name="connsiteY20" fmla="*/ 9043 h 36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7577" h="368287">
                    <a:moveTo>
                      <a:pt x="2379620" y="9043"/>
                    </a:moveTo>
                    <a:cubicBezTo>
                      <a:pt x="2376057" y="20004"/>
                      <a:pt x="2370029" y="32335"/>
                      <a:pt x="2359890" y="34801"/>
                    </a:cubicBezTo>
                    <a:cubicBezTo>
                      <a:pt x="2341256" y="39459"/>
                      <a:pt x="2268914" y="20552"/>
                      <a:pt x="2214383" y="20552"/>
                    </a:cubicBezTo>
                    <a:cubicBezTo>
                      <a:pt x="2159579" y="20552"/>
                      <a:pt x="2039282" y="20552"/>
                      <a:pt x="2015990" y="20552"/>
                    </a:cubicBezTo>
                    <a:cubicBezTo>
                      <a:pt x="2006126" y="20552"/>
                      <a:pt x="1992424" y="10961"/>
                      <a:pt x="1979819" y="0"/>
                    </a:cubicBezTo>
                    <a:lnTo>
                      <a:pt x="1223789" y="0"/>
                    </a:lnTo>
                    <a:lnTo>
                      <a:pt x="467758" y="0"/>
                    </a:lnTo>
                    <a:cubicBezTo>
                      <a:pt x="455153" y="10961"/>
                      <a:pt x="441452" y="20552"/>
                      <a:pt x="431587" y="20552"/>
                    </a:cubicBezTo>
                    <a:cubicBezTo>
                      <a:pt x="408295" y="20552"/>
                      <a:pt x="287999" y="20552"/>
                      <a:pt x="233194" y="20552"/>
                    </a:cubicBezTo>
                    <a:cubicBezTo>
                      <a:pt x="178389" y="20552"/>
                      <a:pt x="106047" y="39459"/>
                      <a:pt x="87688" y="34801"/>
                    </a:cubicBezTo>
                    <a:cubicBezTo>
                      <a:pt x="77823" y="32335"/>
                      <a:pt x="71520" y="20004"/>
                      <a:pt x="67958" y="9043"/>
                    </a:cubicBezTo>
                    <a:lnTo>
                      <a:pt x="0" y="24662"/>
                    </a:lnTo>
                    <a:cubicBezTo>
                      <a:pt x="1918" y="88784"/>
                      <a:pt x="5206" y="143862"/>
                      <a:pt x="10687" y="177019"/>
                    </a:cubicBezTo>
                    <a:cubicBezTo>
                      <a:pt x="30691" y="300056"/>
                      <a:pt x="43022" y="361163"/>
                      <a:pt x="54531" y="368287"/>
                    </a:cubicBezTo>
                    <a:cubicBezTo>
                      <a:pt x="54531" y="368287"/>
                      <a:pt x="46858" y="113172"/>
                      <a:pt x="212094" y="113172"/>
                    </a:cubicBezTo>
                    <a:cubicBezTo>
                      <a:pt x="365547" y="113172"/>
                      <a:pt x="1118016" y="113172"/>
                      <a:pt x="1223789" y="113172"/>
                    </a:cubicBezTo>
                    <a:cubicBezTo>
                      <a:pt x="1329562" y="113172"/>
                      <a:pt x="2082030" y="113172"/>
                      <a:pt x="2235483" y="113172"/>
                    </a:cubicBezTo>
                    <a:cubicBezTo>
                      <a:pt x="2400719" y="113172"/>
                      <a:pt x="2393047" y="368287"/>
                      <a:pt x="2393047" y="368287"/>
                    </a:cubicBezTo>
                    <a:cubicBezTo>
                      <a:pt x="2404556" y="361163"/>
                      <a:pt x="2416887" y="300330"/>
                      <a:pt x="2436890" y="177019"/>
                    </a:cubicBezTo>
                    <a:cubicBezTo>
                      <a:pt x="2442371" y="143862"/>
                      <a:pt x="2445659" y="88784"/>
                      <a:pt x="2447577" y="24662"/>
                    </a:cubicBezTo>
                    <a:lnTo>
                      <a:pt x="2379620" y="9043"/>
                    </a:lnTo>
                    <a:close/>
                  </a:path>
                </a:pathLst>
              </a:custGeom>
              <a:solidFill>
                <a:srgbClr val="0A0A0A"/>
              </a:solidFill>
              <a:ln w="2734" cap="flat">
                <a:noFill/>
                <a:prstDash val="solid"/>
                <a:miter/>
              </a:ln>
            </p:spPr>
            <p:txBody>
              <a:bodyPr rtlCol="0" anchor="ctr"/>
              <a:lstStyle/>
              <a:p>
                <a:endParaRPr lang="en-BE"/>
              </a:p>
            </p:txBody>
          </p:sp>
          <p:sp>
            <p:nvSpPr>
              <p:cNvPr id="224" name="Forme libre : forme 223">
                <a:extLst>
                  <a:ext uri="{FF2B5EF4-FFF2-40B4-BE49-F238E27FC236}">
                    <a16:creationId xmlns:a16="http://schemas.microsoft.com/office/drawing/2014/main" id="{60490668-7F00-4205-8881-5F8B51EDBBEA}"/>
                  </a:ext>
                </a:extLst>
              </p:cNvPr>
              <p:cNvSpPr/>
              <p:nvPr/>
            </p:nvSpPr>
            <p:spPr>
              <a:xfrm>
                <a:off x="1441808" y="3080652"/>
                <a:ext cx="2242607" cy="570242"/>
              </a:xfrm>
              <a:custGeom>
                <a:avLst/>
                <a:gdLst>
                  <a:gd name="connsiteX0" fmla="*/ 2238223 w 2242607"/>
                  <a:gd name="connsiteY0" fmla="*/ 529961 h 570242"/>
                  <a:gd name="connsiteX1" fmla="*/ 2137383 w 2242607"/>
                  <a:gd name="connsiteY1" fmla="*/ 478719 h 570242"/>
                  <a:gd name="connsiteX2" fmla="*/ 2100116 w 2242607"/>
                  <a:gd name="connsiteY2" fmla="*/ 483925 h 570242"/>
                  <a:gd name="connsiteX3" fmla="*/ 2044763 w 2242607"/>
                  <a:gd name="connsiteY3" fmla="*/ 503655 h 570242"/>
                  <a:gd name="connsiteX4" fmla="*/ 2105048 w 2242607"/>
                  <a:gd name="connsiteY4" fmla="*/ 473786 h 570242"/>
                  <a:gd name="connsiteX5" fmla="*/ 2133273 w 2242607"/>
                  <a:gd name="connsiteY5" fmla="*/ 466114 h 570242"/>
                  <a:gd name="connsiteX6" fmla="*/ 1860893 w 2242607"/>
                  <a:gd name="connsiteY6" fmla="*/ 0 h 570242"/>
                  <a:gd name="connsiteX7" fmla="*/ 2020101 w 2242607"/>
                  <a:gd name="connsiteY7" fmla="*/ 447480 h 570242"/>
                  <a:gd name="connsiteX8" fmla="*/ 1208169 w 2242607"/>
                  <a:gd name="connsiteY8" fmla="*/ 425284 h 570242"/>
                  <a:gd name="connsiteX9" fmla="*/ 1121304 w 2242607"/>
                  <a:gd name="connsiteY9" fmla="*/ 425284 h 570242"/>
                  <a:gd name="connsiteX10" fmla="*/ 1034987 w 2242607"/>
                  <a:gd name="connsiteY10" fmla="*/ 425284 h 570242"/>
                  <a:gd name="connsiteX11" fmla="*/ 223055 w 2242607"/>
                  <a:gd name="connsiteY11" fmla="*/ 447480 h 570242"/>
                  <a:gd name="connsiteX12" fmla="*/ 382263 w 2242607"/>
                  <a:gd name="connsiteY12" fmla="*/ 0 h 570242"/>
                  <a:gd name="connsiteX13" fmla="*/ 109883 w 2242607"/>
                  <a:gd name="connsiteY13" fmla="*/ 466114 h 570242"/>
                  <a:gd name="connsiteX14" fmla="*/ 138108 w 2242607"/>
                  <a:gd name="connsiteY14" fmla="*/ 473786 h 570242"/>
                  <a:gd name="connsiteX15" fmla="*/ 198393 w 2242607"/>
                  <a:gd name="connsiteY15" fmla="*/ 503655 h 570242"/>
                  <a:gd name="connsiteX16" fmla="*/ 143040 w 2242607"/>
                  <a:gd name="connsiteY16" fmla="*/ 483925 h 570242"/>
                  <a:gd name="connsiteX17" fmla="*/ 105773 w 2242607"/>
                  <a:gd name="connsiteY17" fmla="*/ 478719 h 570242"/>
                  <a:gd name="connsiteX18" fmla="*/ 4932 w 2242607"/>
                  <a:gd name="connsiteY18" fmla="*/ 529961 h 570242"/>
                  <a:gd name="connsiteX19" fmla="*/ 0 w 2242607"/>
                  <a:gd name="connsiteY19" fmla="*/ 536264 h 570242"/>
                  <a:gd name="connsiteX20" fmla="*/ 39185 w 2242607"/>
                  <a:gd name="connsiteY20" fmla="*/ 551335 h 570242"/>
                  <a:gd name="connsiteX21" fmla="*/ 60833 w 2242607"/>
                  <a:gd name="connsiteY21" fmla="*/ 570243 h 570242"/>
                  <a:gd name="connsiteX22" fmla="*/ 447754 w 2242607"/>
                  <a:gd name="connsiteY22" fmla="*/ 506395 h 570242"/>
                  <a:gd name="connsiteX23" fmla="*/ 1121304 w 2242607"/>
                  <a:gd name="connsiteY23" fmla="*/ 506395 h 570242"/>
                  <a:gd name="connsiteX24" fmla="*/ 1794854 w 2242607"/>
                  <a:gd name="connsiteY24" fmla="*/ 506395 h 570242"/>
                  <a:gd name="connsiteX25" fmla="*/ 2181775 w 2242607"/>
                  <a:gd name="connsiteY25" fmla="*/ 570243 h 570242"/>
                  <a:gd name="connsiteX26" fmla="*/ 2203423 w 2242607"/>
                  <a:gd name="connsiteY26" fmla="*/ 551335 h 570242"/>
                  <a:gd name="connsiteX27" fmla="*/ 2242608 w 2242607"/>
                  <a:gd name="connsiteY27" fmla="*/ 536264 h 570242"/>
                  <a:gd name="connsiteX28" fmla="*/ 2238223 w 2242607"/>
                  <a:gd name="connsiteY28" fmla="*/ 529961 h 57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42607" h="570242">
                    <a:moveTo>
                      <a:pt x="2238223" y="529961"/>
                    </a:moveTo>
                    <a:cubicBezTo>
                      <a:pt x="2222330" y="516808"/>
                      <a:pt x="2137383" y="478719"/>
                      <a:pt x="2137383" y="478719"/>
                    </a:cubicBezTo>
                    <a:cubicBezTo>
                      <a:pt x="2137383" y="478719"/>
                      <a:pt x="2119571" y="480363"/>
                      <a:pt x="2100116" y="483925"/>
                    </a:cubicBezTo>
                    <a:cubicBezTo>
                      <a:pt x="2080934" y="487488"/>
                      <a:pt x="2044763" y="503655"/>
                      <a:pt x="2044763" y="503655"/>
                    </a:cubicBezTo>
                    <a:cubicBezTo>
                      <a:pt x="2044763" y="503655"/>
                      <a:pt x="2080934" y="481459"/>
                      <a:pt x="2105048" y="473786"/>
                    </a:cubicBezTo>
                    <a:cubicBezTo>
                      <a:pt x="2129162" y="466114"/>
                      <a:pt x="2133273" y="466114"/>
                      <a:pt x="2133273" y="466114"/>
                    </a:cubicBezTo>
                    <a:cubicBezTo>
                      <a:pt x="2101760" y="452687"/>
                      <a:pt x="1966940" y="131531"/>
                      <a:pt x="1860893" y="0"/>
                    </a:cubicBezTo>
                    <a:cubicBezTo>
                      <a:pt x="1890762" y="45488"/>
                      <a:pt x="2020101" y="447480"/>
                      <a:pt x="2020101" y="447480"/>
                    </a:cubicBezTo>
                    <a:lnTo>
                      <a:pt x="1208169" y="425284"/>
                    </a:lnTo>
                    <a:lnTo>
                      <a:pt x="1121304" y="425284"/>
                    </a:lnTo>
                    <a:lnTo>
                      <a:pt x="1034987" y="425284"/>
                    </a:lnTo>
                    <a:lnTo>
                      <a:pt x="223055" y="447480"/>
                    </a:lnTo>
                    <a:cubicBezTo>
                      <a:pt x="223055" y="447480"/>
                      <a:pt x="352668" y="45488"/>
                      <a:pt x="382263" y="0"/>
                    </a:cubicBezTo>
                    <a:cubicBezTo>
                      <a:pt x="276216" y="131531"/>
                      <a:pt x="141396" y="452687"/>
                      <a:pt x="109883" y="466114"/>
                    </a:cubicBezTo>
                    <a:cubicBezTo>
                      <a:pt x="109883" y="466114"/>
                      <a:pt x="113994" y="466114"/>
                      <a:pt x="138108" y="473786"/>
                    </a:cubicBezTo>
                    <a:cubicBezTo>
                      <a:pt x="162222" y="481459"/>
                      <a:pt x="198393" y="503655"/>
                      <a:pt x="198393" y="503655"/>
                    </a:cubicBezTo>
                    <a:cubicBezTo>
                      <a:pt x="198393" y="503655"/>
                      <a:pt x="162496" y="487762"/>
                      <a:pt x="143040" y="483925"/>
                    </a:cubicBezTo>
                    <a:cubicBezTo>
                      <a:pt x="123859" y="480363"/>
                      <a:pt x="105773" y="478719"/>
                      <a:pt x="105773" y="478719"/>
                    </a:cubicBezTo>
                    <a:cubicBezTo>
                      <a:pt x="105773" y="478719"/>
                      <a:pt x="21100" y="516808"/>
                      <a:pt x="4932" y="529961"/>
                    </a:cubicBezTo>
                    <a:cubicBezTo>
                      <a:pt x="3562" y="531057"/>
                      <a:pt x="1918" y="533249"/>
                      <a:pt x="0" y="536264"/>
                    </a:cubicBezTo>
                    <a:cubicBezTo>
                      <a:pt x="0" y="536264"/>
                      <a:pt x="19456" y="541470"/>
                      <a:pt x="39185" y="551335"/>
                    </a:cubicBezTo>
                    <a:cubicBezTo>
                      <a:pt x="50146" y="556541"/>
                      <a:pt x="56997" y="564214"/>
                      <a:pt x="60833" y="570243"/>
                    </a:cubicBezTo>
                    <a:cubicBezTo>
                      <a:pt x="121666" y="529139"/>
                      <a:pt x="333212" y="506395"/>
                      <a:pt x="447754" y="506395"/>
                    </a:cubicBezTo>
                    <a:cubicBezTo>
                      <a:pt x="525577" y="506395"/>
                      <a:pt x="982100" y="506395"/>
                      <a:pt x="1121304" y="506395"/>
                    </a:cubicBezTo>
                    <a:cubicBezTo>
                      <a:pt x="1260508" y="506395"/>
                      <a:pt x="1717031" y="506395"/>
                      <a:pt x="1794854" y="506395"/>
                    </a:cubicBezTo>
                    <a:cubicBezTo>
                      <a:pt x="1909669" y="506395"/>
                      <a:pt x="2120941" y="528865"/>
                      <a:pt x="2181775" y="570243"/>
                    </a:cubicBezTo>
                    <a:cubicBezTo>
                      <a:pt x="2185885" y="564488"/>
                      <a:pt x="2192736" y="556815"/>
                      <a:pt x="2203423" y="551335"/>
                    </a:cubicBezTo>
                    <a:cubicBezTo>
                      <a:pt x="2223152" y="541744"/>
                      <a:pt x="2242608" y="536264"/>
                      <a:pt x="2242608" y="536264"/>
                    </a:cubicBezTo>
                    <a:cubicBezTo>
                      <a:pt x="2240964" y="532975"/>
                      <a:pt x="2239320" y="530783"/>
                      <a:pt x="2238223" y="529961"/>
                    </a:cubicBezTo>
                    <a:close/>
                  </a:path>
                </a:pathLst>
              </a:custGeom>
              <a:solidFill>
                <a:srgbClr val="333333"/>
              </a:solidFill>
              <a:ln w="2734" cap="flat">
                <a:noFill/>
                <a:prstDash val="solid"/>
                <a:miter/>
              </a:ln>
            </p:spPr>
            <p:txBody>
              <a:bodyPr rtlCol="0" anchor="ctr"/>
              <a:lstStyle/>
              <a:p>
                <a:endParaRPr lang="en-BE"/>
              </a:p>
            </p:txBody>
          </p:sp>
          <p:sp>
            <p:nvSpPr>
              <p:cNvPr id="225" name="Forme libre : forme 224">
                <a:extLst>
                  <a:ext uri="{FF2B5EF4-FFF2-40B4-BE49-F238E27FC236}">
                    <a16:creationId xmlns:a16="http://schemas.microsoft.com/office/drawing/2014/main" id="{404FF4CA-6A61-4649-A726-6E25365AC634}"/>
                  </a:ext>
                </a:extLst>
              </p:cNvPr>
              <p:cNvSpPr/>
              <p:nvPr/>
            </p:nvSpPr>
            <p:spPr>
              <a:xfrm>
                <a:off x="1879697" y="3827365"/>
                <a:ext cx="1367376" cy="38363"/>
              </a:xfrm>
              <a:custGeom>
                <a:avLst/>
                <a:gdLst>
                  <a:gd name="connsiteX0" fmla="*/ 1310654 w 1367376"/>
                  <a:gd name="connsiteY0" fmla="*/ 0 h 38363"/>
                  <a:gd name="connsiteX1" fmla="*/ 683688 w 1367376"/>
                  <a:gd name="connsiteY1" fmla="*/ 0 h 38363"/>
                  <a:gd name="connsiteX2" fmla="*/ 56997 w 1367376"/>
                  <a:gd name="connsiteY2" fmla="*/ 0 h 38363"/>
                  <a:gd name="connsiteX3" fmla="*/ 0 w 1367376"/>
                  <a:gd name="connsiteY3" fmla="*/ 18085 h 38363"/>
                  <a:gd name="connsiteX4" fmla="*/ 146054 w 1367376"/>
                  <a:gd name="connsiteY4" fmla="*/ 38363 h 38363"/>
                  <a:gd name="connsiteX5" fmla="*/ 683688 w 1367376"/>
                  <a:gd name="connsiteY5" fmla="*/ 38363 h 38363"/>
                  <a:gd name="connsiteX6" fmla="*/ 1221322 w 1367376"/>
                  <a:gd name="connsiteY6" fmla="*/ 38363 h 38363"/>
                  <a:gd name="connsiteX7" fmla="*/ 1367377 w 1367376"/>
                  <a:gd name="connsiteY7" fmla="*/ 18085 h 38363"/>
                  <a:gd name="connsiteX8" fmla="*/ 1310654 w 1367376"/>
                  <a:gd name="connsiteY8" fmla="*/ 0 h 3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376" h="38363">
                    <a:moveTo>
                      <a:pt x="1310654" y="0"/>
                    </a:moveTo>
                    <a:lnTo>
                      <a:pt x="683688" y="0"/>
                    </a:lnTo>
                    <a:lnTo>
                      <a:pt x="56997" y="0"/>
                    </a:lnTo>
                    <a:cubicBezTo>
                      <a:pt x="33705" y="10961"/>
                      <a:pt x="13701" y="18085"/>
                      <a:pt x="0" y="18085"/>
                    </a:cubicBezTo>
                    <a:cubicBezTo>
                      <a:pt x="0" y="18085"/>
                      <a:pt x="63025" y="38363"/>
                      <a:pt x="146054" y="38363"/>
                    </a:cubicBezTo>
                    <a:cubicBezTo>
                      <a:pt x="210176" y="38363"/>
                      <a:pt x="537086" y="38363"/>
                      <a:pt x="683688" y="38363"/>
                    </a:cubicBezTo>
                    <a:cubicBezTo>
                      <a:pt x="830291" y="38363"/>
                      <a:pt x="1157201" y="38363"/>
                      <a:pt x="1221322" y="38363"/>
                    </a:cubicBezTo>
                    <a:cubicBezTo>
                      <a:pt x="1304352" y="38363"/>
                      <a:pt x="1367377" y="18085"/>
                      <a:pt x="1367377" y="18085"/>
                    </a:cubicBezTo>
                    <a:cubicBezTo>
                      <a:pt x="1353676" y="18085"/>
                      <a:pt x="1333946" y="10961"/>
                      <a:pt x="1310654" y="0"/>
                    </a:cubicBezTo>
                    <a:close/>
                  </a:path>
                </a:pathLst>
              </a:custGeom>
              <a:solidFill>
                <a:srgbClr val="000000"/>
              </a:solidFill>
              <a:ln w="2734" cap="flat">
                <a:noFill/>
                <a:prstDash val="solid"/>
                <a:miter/>
              </a:ln>
            </p:spPr>
            <p:txBody>
              <a:bodyPr rtlCol="0" anchor="ctr"/>
              <a:lstStyle/>
              <a:p>
                <a:endParaRPr lang="en-BE"/>
              </a:p>
            </p:txBody>
          </p:sp>
          <p:sp>
            <p:nvSpPr>
              <p:cNvPr id="226" name="Forme libre : forme 225">
                <a:extLst>
                  <a:ext uri="{FF2B5EF4-FFF2-40B4-BE49-F238E27FC236}">
                    <a16:creationId xmlns:a16="http://schemas.microsoft.com/office/drawing/2014/main" id="{048A91E3-7F75-4A68-B4EF-31916A38C528}"/>
                  </a:ext>
                </a:extLst>
              </p:cNvPr>
              <p:cNvSpPr/>
              <p:nvPr/>
            </p:nvSpPr>
            <p:spPr>
              <a:xfrm>
                <a:off x="1338227" y="4088784"/>
                <a:ext cx="2450865" cy="113719"/>
              </a:xfrm>
              <a:custGeom>
                <a:avLst/>
                <a:gdLst>
                  <a:gd name="connsiteX0" fmla="*/ 2337694 w 2450865"/>
                  <a:gd name="connsiteY0" fmla="*/ 0 h 113719"/>
                  <a:gd name="connsiteX1" fmla="*/ 2023937 w 2450865"/>
                  <a:gd name="connsiteY1" fmla="*/ 0 h 113719"/>
                  <a:gd name="connsiteX2" fmla="*/ 1913232 w 2450865"/>
                  <a:gd name="connsiteY2" fmla="*/ 30965 h 113719"/>
                  <a:gd name="connsiteX3" fmla="*/ 1225433 w 2450865"/>
                  <a:gd name="connsiteY3" fmla="*/ 30965 h 113719"/>
                  <a:gd name="connsiteX4" fmla="*/ 537634 w 2450865"/>
                  <a:gd name="connsiteY4" fmla="*/ 30965 h 113719"/>
                  <a:gd name="connsiteX5" fmla="*/ 426928 w 2450865"/>
                  <a:gd name="connsiteY5" fmla="*/ 0 h 113719"/>
                  <a:gd name="connsiteX6" fmla="*/ 113172 w 2450865"/>
                  <a:gd name="connsiteY6" fmla="*/ 0 h 113719"/>
                  <a:gd name="connsiteX7" fmla="*/ 0 w 2450865"/>
                  <a:gd name="connsiteY7" fmla="*/ 113720 h 113719"/>
                  <a:gd name="connsiteX8" fmla="*/ 631624 w 2450865"/>
                  <a:gd name="connsiteY8" fmla="*/ 77549 h 113719"/>
                  <a:gd name="connsiteX9" fmla="*/ 1225433 w 2450865"/>
                  <a:gd name="connsiteY9" fmla="*/ 77549 h 113719"/>
                  <a:gd name="connsiteX10" fmla="*/ 1819242 w 2450865"/>
                  <a:gd name="connsiteY10" fmla="*/ 77549 h 113719"/>
                  <a:gd name="connsiteX11" fmla="*/ 2450866 w 2450865"/>
                  <a:gd name="connsiteY11" fmla="*/ 113720 h 113719"/>
                  <a:gd name="connsiteX12" fmla="*/ 2337694 w 2450865"/>
                  <a:gd name="connsiteY12" fmla="*/ 0 h 113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50865" h="113719">
                    <a:moveTo>
                      <a:pt x="2337694" y="0"/>
                    </a:moveTo>
                    <a:cubicBezTo>
                      <a:pt x="2289740" y="0"/>
                      <a:pt x="2085866" y="0"/>
                      <a:pt x="2023937" y="0"/>
                    </a:cubicBezTo>
                    <a:cubicBezTo>
                      <a:pt x="2012428" y="14797"/>
                      <a:pt x="1989958" y="30965"/>
                      <a:pt x="1913232" y="30965"/>
                    </a:cubicBezTo>
                    <a:cubicBezTo>
                      <a:pt x="1833217" y="30965"/>
                      <a:pt x="1350114" y="30965"/>
                      <a:pt x="1225433" y="30965"/>
                    </a:cubicBezTo>
                    <a:cubicBezTo>
                      <a:pt x="1100752" y="30965"/>
                      <a:pt x="617375" y="30965"/>
                      <a:pt x="537634" y="30965"/>
                    </a:cubicBezTo>
                    <a:cubicBezTo>
                      <a:pt x="460633" y="30965"/>
                      <a:pt x="438438" y="14797"/>
                      <a:pt x="426928" y="0"/>
                    </a:cubicBezTo>
                    <a:cubicBezTo>
                      <a:pt x="364999" y="0"/>
                      <a:pt x="161400" y="0"/>
                      <a:pt x="113172" y="0"/>
                    </a:cubicBezTo>
                    <a:cubicBezTo>
                      <a:pt x="56175" y="0"/>
                      <a:pt x="0" y="113720"/>
                      <a:pt x="0" y="113720"/>
                    </a:cubicBezTo>
                    <a:cubicBezTo>
                      <a:pt x="10139" y="101115"/>
                      <a:pt x="80015" y="77549"/>
                      <a:pt x="631624" y="77549"/>
                    </a:cubicBezTo>
                    <a:cubicBezTo>
                      <a:pt x="1027040" y="77549"/>
                      <a:pt x="1173917" y="77549"/>
                      <a:pt x="1225433" y="77549"/>
                    </a:cubicBezTo>
                    <a:cubicBezTo>
                      <a:pt x="1276949" y="77549"/>
                      <a:pt x="1423826" y="77549"/>
                      <a:pt x="1819242" y="77549"/>
                    </a:cubicBezTo>
                    <a:cubicBezTo>
                      <a:pt x="2370851" y="77549"/>
                      <a:pt x="2440727" y="101389"/>
                      <a:pt x="2450866" y="113720"/>
                    </a:cubicBezTo>
                    <a:cubicBezTo>
                      <a:pt x="2450592" y="113720"/>
                      <a:pt x="2394417" y="0"/>
                      <a:pt x="2337694" y="0"/>
                    </a:cubicBezTo>
                    <a:close/>
                  </a:path>
                </a:pathLst>
              </a:custGeom>
              <a:solidFill>
                <a:srgbClr val="333333"/>
              </a:solidFill>
              <a:ln w="2734" cap="flat">
                <a:noFill/>
                <a:prstDash val="solid"/>
                <a:miter/>
              </a:ln>
            </p:spPr>
            <p:txBody>
              <a:bodyPr rtlCol="0" anchor="ctr"/>
              <a:lstStyle/>
              <a:p>
                <a:endParaRPr lang="en-BE"/>
              </a:p>
            </p:txBody>
          </p:sp>
          <p:sp>
            <p:nvSpPr>
              <p:cNvPr id="227" name="Forme libre : forme 226">
                <a:extLst>
                  <a:ext uri="{FF2B5EF4-FFF2-40B4-BE49-F238E27FC236}">
                    <a16:creationId xmlns:a16="http://schemas.microsoft.com/office/drawing/2014/main" id="{4414A47A-E5A0-4BA0-B1B4-829C71C25672}"/>
                  </a:ext>
                </a:extLst>
              </p:cNvPr>
              <p:cNvSpPr/>
              <p:nvPr/>
            </p:nvSpPr>
            <p:spPr>
              <a:xfrm>
                <a:off x="1764607" y="4088784"/>
                <a:ext cx="1597008" cy="30964"/>
              </a:xfrm>
              <a:custGeom>
                <a:avLst/>
                <a:gdLst>
                  <a:gd name="connsiteX0" fmla="*/ 798778 w 1597008"/>
                  <a:gd name="connsiteY0" fmla="*/ 0 h 30964"/>
                  <a:gd name="connsiteX1" fmla="*/ 0 w 1597008"/>
                  <a:gd name="connsiteY1" fmla="*/ 0 h 30964"/>
                  <a:gd name="connsiteX2" fmla="*/ 110705 w 1597008"/>
                  <a:gd name="connsiteY2" fmla="*/ 30965 h 30964"/>
                  <a:gd name="connsiteX3" fmla="*/ 798504 w 1597008"/>
                  <a:gd name="connsiteY3" fmla="*/ 30965 h 30964"/>
                  <a:gd name="connsiteX4" fmla="*/ 1486303 w 1597008"/>
                  <a:gd name="connsiteY4" fmla="*/ 30965 h 30964"/>
                  <a:gd name="connsiteX5" fmla="*/ 1597009 w 1597008"/>
                  <a:gd name="connsiteY5" fmla="*/ 0 h 30964"/>
                  <a:gd name="connsiteX6" fmla="*/ 798778 w 1597008"/>
                  <a:gd name="connsiteY6" fmla="*/ 0 h 3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7008" h="30964">
                    <a:moveTo>
                      <a:pt x="798778" y="0"/>
                    </a:moveTo>
                    <a:lnTo>
                      <a:pt x="0" y="0"/>
                    </a:lnTo>
                    <a:cubicBezTo>
                      <a:pt x="11509" y="14797"/>
                      <a:pt x="33979" y="30965"/>
                      <a:pt x="110705" y="30965"/>
                    </a:cubicBezTo>
                    <a:cubicBezTo>
                      <a:pt x="190720" y="30965"/>
                      <a:pt x="673824" y="30965"/>
                      <a:pt x="798504" y="30965"/>
                    </a:cubicBezTo>
                    <a:cubicBezTo>
                      <a:pt x="923185" y="30965"/>
                      <a:pt x="1406562" y="30965"/>
                      <a:pt x="1486303" y="30965"/>
                    </a:cubicBezTo>
                    <a:cubicBezTo>
                      <a:pt x="1563304" y="30965"/>
                      <a:pt x="1585500" y="14797"/>
                      <a:pt x="1597009" y="0"/>
                    </a:cubicBezTo>
                    <a:lnTo>
                      <a:pt x="798778" y="0"/>
                    </a:lnTo>
                    <a:close/>
                  </a:path>
                </a:pathLst>
              </a:custGeom>
              <a:solidFill>
                <a:srgbClr val="0F0F0F"/>
              </a:solidFill>
              <a:ln w="2734" cap="flat">
                <a:noFill/>
                <a:prstDash val="solid"/>
                <a:miter/>
              </a:ln>
            </p:spPr>
            <p:txBody>
              <a:bodyPr rtlCol="0" anchor="ctr"/>
              <a:lstStyle/>
              <a:p>
                <a:endParaRPr lang="en-BE"/>
              </a:p>
            </p:txBody>
          </p:sp>
          <p:sp>
            <p:nvSpPr>
              <p:cNvPr id="228" name="Forme libre : forme 227">
                <a:extLst>
                  <a:ext uri="{FF2B5EF4-FFF2-40B4-BE49-F238E27FC236}">
                    <a16:creationId xmlns:a16="http://schemas.microsoft.com/office/drawing/2014/main" id="{9976D545-DEF9-4F45-A2DF-2F693506C909}"/>
                  </a:ext>
                </a:extLst>
              </p:cNvPr>
              <p:cNvSpPr/>
              <p:nvPr/>
            </p:nvSpPr>
            <p:spPr>
              <a:xfrm>
                <a:off x="1423448" y="3845451"/>
                <a:ext cx="2279326" cy="243332"/>
              </a:xfrm>
              <a:custGeom>
                <a:avLst/>
                <a:gdLst>
                  <a:gd name="connsiteX0" fmla="*/ 2263982 w 2279326"/>
                  <a:gd name="connsiteY0" fmla="*/ 0 h 243332"/>
                  <a:gd name="connsiteX1" fmla="*/ 2208355 w 2279326"/>
                  <a:gd name="connsiteY1" fmla="*/ 219493 h 243332"/>
                  <a:gd name="connsiteX2" fmla="*/ 1951047 w 2279326"/>
                  <a:gd name="connsiteY2" fmla="*/ 219493 h 243332"/>
                  <a:gd name="connsiteX3" fmla="*/ 1139664 w 2279326"/>
                  <a:gd name="connsiteY3" fmla="*/ 219493 h 243332"/>
                  <a:gd name="connsiteX4" fmla="*/ 328280 w 2279326"/>
                  <a:gd name="connsiteY4" fmla="*/ 219493 h 243332"/>
                  <a:gd name="connsiteX5" fmla="*/ 70972 w 2279326"/>
                  <a:gd name="connsiteY5" fmla="*/ 219493 h 243332"/>
                  <a:gd name="connsiteX6" fmla="*/ 15345 w 2279326"/>
                  <a:gd name="connsiteY6" fmla="*/ 0 h 243332"/>
                  <a:gd name="connsiteX7" fmla="*/ 0 w 2279326"/>
                  <a:gd name="connsiteY7" fmla="*/ 0 h 243332"/>
                  <a:gd name="connsiteX8" fmla="*/ 55079 w 2279326"/>
                  <a:gd name="connsiteY8" fmla="*/ 243333 h 243332"/>
                  <a:gd name="connsiteX9" fmla="*/ 340885 w 2279326"/>
                  <a:gd name="connsiteY9" fmla="*/ 243333 h 243332"/>
                  <a:gd name="connsiteX10" fmla="*/ 1139664 w 2279326"/>
                  <a:gd name="connsiteY10" fmla="*/ 243333 h 243332"/>
                  <a:gd name="connsiteX11" fmla="*/ 1938442 w 2279326"/>
                  <a:gd name="connsiteY11" fmla="*/ 243333 h 243332"/>
                  <a:gd name="connsiteX12" fmla="*/ 2224248 w 2279326"/>
                  <a:gd name="connsiteY12" fmla="*/ 243333 h 243332"/>
                  <a:gd name="connsiteX13" fmla="*/ 2279327 w 2279326"/>
                  <a:gd name="connsiteY13" fmla="*/ 0 h 243332"/>
                  <a:gd name="connsiteX14" fmla="*/ 2263982 w 2279326"/>
                  <a:gd name="connsiteY14" fmla="*/ 0 h 24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9326" h="243332">
                    <a:moveTo>
                      <a:pt x="2263982" y="0"/>
                    </a:moveTo>
                    <a:cubicBezTo>
                      <a:pt x="2262338" y="32061"/>
                      <a:pt x="2250555" y="219493"/>
                      <a:pt x="2208355" y="219493"/>
                    </a:cubicBezTo>
                    <a:cubicBezTo>
                      <a:pt x="2194380" y="219493"/>
                      <a:pt x="2090251" y="219493"/>
                      <a:pt x="1951047" y="219493"/>
                    </a:cubicBezTo>
                    <a:cubicBezTo>
                      <a:pt x="1664418" y="219493"/>
                      <a:pt x="1230639" y="219493"/>
                      <a:pt x="1139664" y="219493"/>
                    </a:cubicBezTo>
                    <a:cubicBezTo>
                      <a:pt x="1048962" y="219493"/>
                      <a:pt x="614909" y="219493"/>
                      <a:pt x="328280" y="219493"/>
                    </a:cubicBezTo>
                    <a:cubicBezTo>
                      <a:pt x="189350" y="219493"/>
                      <a:pt x="84947" y="219493"/>
                      <a:pt x="70972" y="219493"/>
                    </a:cubicBezTo>
                    <a:cubicBezTo>
                      <a:pt x="29046" y="219493"/>
                      <a:pt x="17263" y="32061"/>
                      <a:pt x="15345" y="0"/>
                    </a:cubicBezTo>
                    <a:cubicBezTo>
                      <a:pt x="9591" y="0"/>
                      <a:pt x="4384" y="0"/>
                      <a:pt x="0" y="0"/>
                    </a:cubicBezTo>
                    <a:cubicBezTo>
                      <a:pt x="0" y="0"/>
                      <a:pt x="0" y="226069"/>
                      <a:pt x="55079" y="243333"/>
                    </a:cubicBezTo>
                    <a:cubicBezTo>
                      <a:pt x="128517" y="243333"/>
                      <a:pt x="287451" y="243333"/>
                      <a:pt x="340885" y="243333"/>
                    </a:cubicBezTo>
                    <a:lnTo>
                      <a:pt x="1139664" y="243333"/>
                    </a:lnTo>
                    <a:lnTo>
                      <a:pt x="1938442" y="243333"/>
                    </a:lnTo>
                    <a:cubicBezTo>
                      <a:pt x="1991876" y="243333"/>
                      <a:pt x="2150810" y="243333"/>
                      <a:pt x="2224248" y="243333"/>
                    </a:cubicBezTo>
                    <a:cubicBezTo>
                      <a:pt x="2279327" y="226343"/>
                      <a:pt x="2279327" y="0"/>
                      <a:pt x="2279327" y="0"/>
                    </a:cubicBezTo>
                    <a:cubicBezTo>
                      <a:pt x="2274943" y="0"/>
                      <a:pt x="2269736" y="0"/>
                      <a:pt x="2263982" y="0"/>
                    </a:cubicBezTo>
                    <a:close/>
                  </a:path>
                </a:pathLst>
              </a:custGeom>
              <a:solidFill>
                <a:srgbClr val="333333"/>
              </a:solidFill>
              <a:ln w="2734" cap="flat">
                <a:noFill/>
                <a:prstDash val="solid"/>
                <a:miter/>
              </a:ln>
            </p:spPr>
            <p:txBody>
              <a:bodyPr rtlCol="0" anchor="ctr"/>
              <a:lstStyle/>
              <a:p>
                <a:endParaRPr lang="en-BE"/>
              </a:p>
            </p:txBody>
          </p:sp>
        </p:grpSp>
        <p:grpSp>
          <p:nvGrpSpPr>
            <p:cNvPr id="143" name="Graphique 207">
              <a:extLst>
                <a:ext uri="{FF2B5EF4-FFF2-40B4-BE49-F238E27FC236}">
                  <a16:creationId xmlns:a16="http://schemas.microsoft.com/office/drawing/2014/main" id="{F074ED8E-94EA-4FFC-A143-7345106F3B2C}"/>
                </a:ext>
              </a:extLst>
            </p:cNvPr>
            <p:cNvGrpSpPr/>
            <p:nvPr/>
          </p:nvGrpSpPr>
          <p:grpSpPr>
            <a:xfrm>
              <a:off x="1394128" y="3670624"/>
              <a:ext cx="2338515" cy="1023477"/>
              <a:chOff x="1394128" y="3670624"/>
              <a:chExt cx="2338515" cy="1023477"/>
            </a:xfrm>
          </p:grpSpPr>
          <p:grpSp>
            <p:nvGrpSpPr>
              <p:cNvPr id="157" name="Graphique 207">
                <a:extLst>
                  <a:ext uri="{FF2B5EF4-FFF2-40B4-BE49-F238E27FC236}">
                    <a16:creationId xmlns:a16="http://schemas.microsoft.com/office/drawing/2014/main" id="{2EB6EDCD-A5CE-4BB9-AECB-BD9BA649ACD9}"/>
                  </a:ext>
                </a:extLst>
              </p:cNvPr>
              <p:cNvGrpSpPr/>
              <p:nvPr/>
            </p:nvGrpSpPr>
            <p:grpSpPr>
              <a:xfrm>
                <a:off x="1394128" y="4467484"/>
                <a:ext cx="2338515" cy="226617"/>
                <a:chOff x="1394128" y="4467484"/>
                <a:chExt cx="2338515" cy="226617"/>
              </a:xfrm>
            </p:grpSpPr>
            <p:sp>
              <p:nvSpPr>
                <p:cNvPr id="205" name="Forme libre : forme 204">
                  <a:extLst>
                    <a:ext uri="{FF2B5EF4-FFF2-40B4-BE49-F238E27FC236}">
                      <a16:creationId xmlns:a16="http://schemas.microsoft.com/office/drawing/2014/main" id="{0A2146EB-3337-4E8E-81D4-CC2605FA8FFD}"/>
                    </a:ext>
                  </a:extLst>
                </p:cNvPr>
                <p:cNvSpPr/>
                <p:nvPr/>
              </p:nvSpPr>
              <p:spPr>
                <a:xfrm>
                  <a:off x="1503585" y="4492968"/>
                  <a:ext cx="388991" cy="96182"/>
                </a:xfrm>
                <a:custGeom>
                  <a:avLst/>
                  <a:gdLst>
                    <a:gd name="connsiteX0" fmla="*/ 14127 w 388991"/>
                    <a:gd name="connsiteY0" fmla="*/ 96182 h 96182"/>
                    <a:gd name="connsiteX1" fmla="*/ 227044 w 388991"/>
                    <a:gd name="connsiteY1" fmla="*/ 96182 h 96182"/>
                    <a:gd name="connsiteX2" fmla="*/ 340215 w 388991"/>
                    <a:gd name="connsiteY2" fmla="*/ 23292 h 96182"/>
                    <a:gd name="connsiteX3" fmla="*/ 388991 w 388991"/>
                    <a:gd name="connsiteY3" fmla="*/ 0 h 96182"/>
                    <a:gd name="connsiteX4" fmla="*/ 79071 w 388991"/>
                    <a:gd name="connsiteY4" fmla="*/ 0 h 96182"/>
                    <a:gd name="connsiteX5" fmla="*/ 14127 w 388991"/>
                    <a:gd name="connsiteY5" fmla="*/ 96182 h 9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8991" h="96182">
                      <a:moveTo>
                        <a:pt x="14127" y="96182"/>
                      </a:moveTo>
                      <a:cubicBezTo>
                        <a:pt x="59067" y="96182"/>
                        <a:pt x="199367" y="96182"/>
                        <a:pt x="227044" y="96182"/>
                      </a:cubicBezTo>
                      <a:cubicBezTo>
                        <a:pt x="254994" y="96182"/>
                        <a:pt x="307881" y="43022"/>
                        <a:pt x="340215" y="23292"/>
                      </a:cubicBezTo>
                      <a:cubicBezTo>
                        <a:pt x="372276" y="3562"/>
                        <a:pt x="388991" y="0"/>
                        <a:pt x="388991" y="0"/>
                      </a:cubicBezTo>
                      <a:cubicBezTo>
                        <a:pt x="388991" y="0"/>
                        <a:pt x="115516" y="0"/>
                        <a:pt x="79071" y="0"/>
                      </a:cubicBezTo>
                      <a:cubicBezTo>
                        <a:pt x="42626" y="0"/>
                        <a:pt x="-30812" y="96182"/>
                        <a:pt x="14127" y="96182"/>
                      </a:cubicBezTo>
                      <a:close/>
                    </a:path>
                  </a:pathLst>
                </a:custGeom>
                <a:solidFill>
                  <a:srgbClr val="000000"/>
                </a:solidFill>
                <a:ln w="2734" cap="flat">
                  <a:noFill/>
                  <a:prstDash val="solid"/>
                  <a:miter/>
                </a:ln>
              </p:spPr>
              <p:txBody>
                <a:bodyPr rtlCol="0" anchor="ctr"/>
                <a:lstStyle/>
                <a:p>
                  <a:endParaRPr lang="en-BE"/>
                </a:p>
              </p:txBody>
            </p:sp>
            <p:grpSp>
              <p:nvGrpSpPr>
                <p:cNvPr id="206" name="Graphique 207">
                  <a:extLst>
                    <a:ext uri="{FF2B5EF4-FFF2-40B4-BE49-F238E27FC236}">
                      <a16:creationId xmlns:a16="http://schemas.microsoft.com/office/drawing/2014/main" id="{022AA2CF-2DAF-4DB6-A871-5676239685FA}"/>
                    </a:ext>
                  </a:extLst>
                </p:cNvPr>
                <p:cNvGrpSpPr/>
                <p:nvPr/>
              </p:nvGrpSpPr>
              <p:grpSpPr>
                <a:xfrm>
                  <a:off x="1434743" y="4467484"/>
                  <a:ext cx="2257559" cy="162221"/>
                  <a:chOff x="1434743" y="4467484"/>
                  <a:chExt cx="2257559" cy="162221"/>
                </a:xfrm>
              </p:grpSpPr>
              <p:sp>
                <p:nvSpPr>
                  <p:cNvPr id="210" name="Forme libre : forme 209">
                    <a:extLst>
                      <a:ext uri="{FF2B5EF4-FFF2-40B4-BE49-F238E27FC236}">
                        <a16:creationId xmlns:a16="http://schemas.microsoft.com/office/drawing/2014/main" id="{C5064BFC-35FB-44A4-B7B3-725EE80D70CB}"/>
                      </a:ext>
                    </a:extLst>
                  </p:cNvPr>
                  <p:cNvSpPr/>
                  <p:nvPr/>
                </p:nvSpPr>
                <p:spPr>
                  <a:xfrm>
                    <a:off x="1435330" y="4468306"/>
                    <a:ext cx="2256111" cy="160577"/>
                  </a:xfrm>
                  <a:custGeom>
                    <a:avLst/>
                    <a:gdLst>
                      <a:gd name="connsiteX0" fmla="*/ 2255114 w 2256111"/>
                      <a:gd name="connsiteY0" fmla="*/ 138108 h 160577"/>
                      <a:gd name="connsiteX1" fmla="*/ 2076999 w 2256111"/>
                      <a:gd name="connsiteY1" fmla="*/ 0 h 160577"/>
                      <a:gd name="connsiteX2" fmla="*/ 1128056 w 2256111"/>
                      <a:gd name="connsiteY2" fmla="*/ 0 h 160577"/>
                      <a:gd name="connsiteX3" fmla="*/ 179112 w 2256111"/>
                      <a:gd name="connsiteY3" fmla="*/ 0 h 160577"/>
                      <a:gd name="connsiteX4" fmla="*/ 997 w 2256111"/>
                      <a:gd name="connsiteY4" fmla="*/ 138108 h 160577"/>
                      <a:gd name="connsiteX5" fmla="*/ 4011 w 2256111"/>
                      <a:gd name="connsiteY5" fmla="*/ 160578 h 160577"/>
                      <a:gd name="connsiteX6" fmla="*/ 307903 w 2256111"/>
                      <a:gd name="connsiteY6" fmla="*/ 160578 h 160577"/>
                      <a:gd name="connsiteX7" fmla="*/ 515339 w 2256111"/>
                      <a:gd name="connsiteY7" fmla="*/ 34527 h 160577"/>
                      <a:gd name="connsiteX8" fmla="*/ 1128056 w 2256111"/>
                      <a:gd name="connsiteY8" fmla="*/ 34527 h 160577"/>
                      <a:gd name="connsiteX9" fmla="*/ 1740772 w 2256111"/>
                      <a:gd name="connsiteY9" fmla="*/ 34527 h 160577"/>
                      <a:gd name="connsiteX10" fmla="*/ 1948208 w 2256111"/>
                      <a:gd name="connsiteY10" fmla="*/ 160578 h 160577"/>
                      <a:gd name="connsiteX11" fmla="*/ 2252100 w 2256111"/>
                      <a:gd name="connsiteY11" fmla="*/ 160578 h 160577"/>
                      <a:gd name="connsiteX12" fmla="*/ 2255114 w 2256111"/>
                      <a:gd name="connsiteY12" fmla="*/ 138108 h 160577"/>
                      <a:gd name="connsiteX13" fmla="*/ 408470 w 2256111"/>
                      <a:gd name="connsiteY13" fmla="*/ 47954 h 160577"/>
                      <a:gd name="connsiteX14" fmla="*/ 295298 w 2256111"/>
                      <a:gd name="connsiteY14" fmla="*/ 120844 h 160577"/>
                      <a:gd name="connsiteX15" fmla="*/ 82382 w 2256111"/>
                      <a:gd name="connsiteY15" fmla="*/ 120844 h 160577"/>
                      <a:gd name="connsiteX16" fmla="*/ 147326 w 2256111"/>
                      <a:gd name="connsiteY16" fmla="*/ 24662 h 160577"/>
                      <a:gd name="connsiteX17" fmla="*/ 457246 w 2256111"/>
                      <a:gd name="connsiteY17" fmla="*/ 24662 h 160577"/>
                      <a:gd name="connsiteX18" fmla="*/ 408470 w 2256111"/>
                      <a:gd name="connsiteY18" fmla="*/ 47954 h 160577"/>
                      <a:gd name="connsiteX19" fmla="*/ 2174003 w 2256111"/>
                      <a:gd name="connsiteY19" fmla="*/ 120844 h 160577"/>
                      <a:gd name="connsiteX20" fmla="*/ 1961087 w 2256111"/>
                      <a:gd name="connsiteY20" fmla="*/ 120844 h 160577"/>
                      <a:gd name="connsiteX21" fmla="*/ 1847915 w 2256111"/>
                      <a:gd name="connsiteY21" fmla="*/ 47954 h 160577"/>
                      <a:gd name="connsiteX22" fmla="*/ 1799139 w 2256111"/>
                      <a:gd name="connsiteY22" fmla="*/ 24662 h 160577"/>
                      <a:gd name="connsiteX23" fmla="*/ 2109059 w 2256111"/>
                      <a:gd name="connsiteY23" fmla="*/ 24662 h 160577"/>
                      <a:gd name="connsiteX24" fmla="*/ 2174003 w 2256111"/>
                      <a:gd name="connsiteY24" fmla="*/ 120844 h 16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56111" h="160577">
                        <a:moveTo>
                          <a:pt x="2255114" y="138108"/>
                        </a:moveTo>
                        <a:cubicBezTo>
                          <a:pt x="2236480" y="85769"/>
                          <a:pt x="2195925" y="0"/>
                          <a:pt x="2076999" y="0"/>
                        </a:cubicBezTo>
                        <a:cubicBezTo>
                          <a:pt x="1939713" y="0"/>
                          <a:pt x="1310281" y="0"/>
                          <a:pt x="1128056" y="0"/>
                        </a:cubicBezTo>
                        <a:cubicBezTo>
                          <a:pt x="945830" y="0"/>
                          <a:pt x="316398" y="0"/>
                          <a:pt x="179112" y="0"/>
                        </a:cubicBezTo>
                        <a:cubicBezTo>
                          <a:pt x="60460" y="0"/>
                          <a:pt x="19631" y="86043"/>
                          <a:pt x="997" y="138108"/>
                        </a:cubicBezTo>
                        <a:cubicBezTo>
                          <a:pt x="-647" y="150439"/>
                          <a:pt x="-647" y="160578"/>
                          <a:pt x="4011" y="160578"/>
                        </a:cubicBezTo>
                        <a:cubicBezTo>
                          <a:pt x="16068" y="160578"/>
                          <a:pt x="275843" y="160578"/>
                          <a:pt x="307903" y="160578"/>
                        </a:cubicBezTo>
                        <a:cubicBezTo>
                          <a:pt x="339964" y="160578"/>
                          <a:pt x="462727" y="34527"/>
                          <a:pt x="515339" y="34527"/>
                        </a:cubicBezTo>
                        <a:cubicBezTo>
                          <a:pt x="561375" y="34527"/>
                          <a:pt x="1018172" y="34527"/>
                          <a:pt x="1128056" y="34527"/>
                        </a:cubicBezTo>
                        <a:cubicBezTo>
                          <a:pt x="1237939" y="34527"/>
                          <a:pt x="1694736" y="34527"/>
                          <a:pt x="1740772" y="34527"/>
                        </a:cubicBezTo>
                        <a:cubicBezTo>
                          <a:pt x="1793110" y="34527"/>
                          <a:pt x="1916147" y="160578"/>
                          <a:pt x="1948208" y="160578"/>
                        </a:cubicBezTo>
                        <a:cubicBezTo>
                          <a:pt x="1980268" y="160578"/>
                          <a:pt x="2239769" y="160578"/>
                          <a:pt x="2252100" y="160578"/>
                        </a:cubicBezTo>
                        <a:cubicBezTo>
                          <a:pt x="2256758" y="160578"/>
                          <a:pt x="2256758" y="150439"/>
                          <a:pt x="2255114" y="138108"/>
                        </a:cubicBezTo>
                        <a:close/>
                        <a:moveTo>
                          <a:pt x="408470" y="47954"/>
                        </a:moveTo>
                        <a:cubicBezTo>
                          <a:pt x="376409" y="67684"/>
                          <a:pt x="323249" y="120844"/>
                          <a:pt x="295298" y="120844"/>
                        </a:cubicBezTo>
                        <a:cubicBezTo>
                          <a:pt x="267348" y="120844"/>
                          <a:pt x="127322" y="120844"/>
                          <a:pt x="82382" y="120844"/>
                        </a:cubicBezTo>
                        <a:cubicBezTo>
                          <a:pt x="37442" y="120844"/>
                          <a:pt x="111155" y="24662"/>
                          <a:pt x="147326" y="24662"/>
                        </a:cubicBezTo>
                        <a:cubicBezTo>
                          <a:pt x="183771" y="24662"/>
                          <a:pt x="457246" y="24662"/>
                          <a:pt x="457246" y="24662"/>
                        </a:cubicBezTo>
                        <a:cubicBezTo>
                          <a:pt x="457246" y="24662"/>
                          <a:pt x="440531" y="28225"/>
                          <a:pt x="408470" y="47954"/>
                        </a:cubicBezTo>
                        <a:close/>
                        <a:moveTo>
                          <a:pt x="2174003" y="120844"/>
                        </a:moveTo>
                        <a:cubicBezTo>
                          <a:pt x="2129063" y="120844"/>
                          <a:pt x="1988763" y="120844"/>
                          <a:pt x="1961087" y="120844"/>
                        </a:cubicBezTo>
                        <a:cubicBezTo>
                          <a:pt x="1933136" y="120844"/>
                          <a:pt x="1880250" y="67684"/>
                          <a:pt x="1847915" y="47954"/>
                        </a:cubicBezTo>
                        <a:cubicBezTo>
                          <a:pt x="1815854" y="28225"/>
                          <a:pt x="1799139" y="24662"/>
                          <a:pt x="1799139" y="24662"/>
                        </a:cubicBezTo>
                        <a:cubicBezTo>
                          <a:pt x="1799139" y="24662"/>
                          <a:pt x="2072614" y="24662"/>
                          <a:pt x="2109059" y="24662"/>
                        </a:cubicBezTo>
                        <a:cubicBezTo>
                          <a:pt x="2145231" y="24662"/>
                          <a:pt x="2218669" y="120844"/>
                          <a:pt x="2174003" y="120844"/>
                        </a:cubicBezTo>
                        <a:close/>
                      </a:path>
                    </a:pathLst>
                  </a:custGeom>
                  <a:solidFill>
                    <a:srgbClr val="808080"/>
                  </a:solidFill>
                  <a:ln w="2734" cap="flat">
                    <a:noFill/>
                    <a:prstDash val="solid"/>
                    <a:miter/>
                  </a:ln>
                </p:spPr>
                <p:txBody>
                  <a:bodyPr rtlCol="0" anchor="ctr"/>
                  <a:lstStyle/>
                  <a:p>
                    <a:endParaRPr lang="en-BE"/>
                  </a:p>
                </p:txBody>
              </p:sp>
              <p:sp>
                <p:nvSpPr>
                  <p:cNvPr id="211" name="Forme libre : forme 210">
                    <a:extLst>
                      <a:ext uri="{FF2B5EF4-FFF2-40B4-BE49-F238E27FC236}">
                        <a16:creationId xmlns:a16="http://schemas.microsoft.com/office/drawing/2014/main" id="{15F8C3BA-1A81-4752-84F1-94C6F8615586}"/>
                      </a:ext>
                    </a:extLst>
                  </p:cNvPr>
                  <p:cNvSpPr/>
                  <p:nvPr/>
                </p:nvSpPr>
                <p:spPr>
                  <a:xfrm>
                    <a:off x="1434743" y="4467484"/>
                    <a:ext cx="2257559" cy="162221"/>
                  </a:xfrm>
                  <a:custGeom>
                    <a:avLst/>
                    <a:gdLst>
                      <a:gd name="connsiteX0" fmla="*/ 2252687 w 2257559"/>
                      <a:gd name="connsiteY0" fmla="*/ 162222 h 162221"/>
                      <a:gd name="connsiteX1" fmla="*/ 1948795 w 2257559"/>
                      <a:gd name="connsiteY1" fmla="*/ 162222 h 162221"/>
                      <a:gd name="connsiteX2" fmla="*/ 1867410 w 2257559"/>
                      <a:gd name="connsiteY2" fmla="*/ 110706 h 162221"/>
                      <a:gd name="connsiteX3" fmla="*/ 1741633 w 2257559"/>
                      <a:gd name="connsiteY3" fmla="*/ 36445 h 162221"/>
                      <a:gd name="connsiteX4" fmla="*/ 515926 w 2257559"/>
                      <a:gd name="connsiteY4" fmla="*/ 36445 h 162221"/>
                      <a:gd name="connsiteX5" fmla="*/ 390150 w 2257559"/>
                      <a:gd name="connsiteY5" fmla="*/ 110706 h 162221"/>
                      <a:gd name="connsiteX6" fmla="*/ 308765 w 2257559"/>
                      <a:gd name="connsiteY6" fmla="*/ 162222 h 162221"/>
                      <a:gd name="connsiteX7" fmla="*/ 4873 w 2257559"/>
                      <a:gd name="connsiteY7" fmla="*/ 162222 h 162221"/>
                      <a:gd name="connsiteX8" fmla="*/ 2132 w 2257559"/>
                      <a:gd name="connsiteY8" fmla="*/ 160852 h 162221"/>
                      <a:gd name="connsiteX9" fmla="*/ 1036 w 2257559"/>
                      <a:gd name="connsiteY9" fmla="*/ 138930 h 162221"/>
                      <a:gd name="connsiteX10" fmla="*/ 52827 w 2257559"/>
                      <a:gd name="connsiteY10" fmla="*/ 49872 h 162221"/>
                      <a:gd name="connsiteX11" fmla="*/ 179974 w 2257559"/>
                      <a:gd name="connsiteY11" fmla="*/ 0 h 162221"/>
                      <a:gd name="connsiteX12" fmla="*/ 2077860 w 2257559"/>
                      <a:gd name="connsiteY12" fmla="*/ 0 h 162221"/>
                      <a:gd name="connsiteX13" fmla="*/ 2205007 w 2257559"/>
                      <a:gd name="connsiteY13" fmla="*/ 49872 h 162221"/>
                      <a:gd name="connsiteX14" fmla="*/ 2256523 w 2257559"/>
                      <a:gd name="connsiteY14" fmla="*/ 138930 h 162221"/>
                      <a:gd name="connsiteX15" fmla="*/ 2256523 w 2257559"/>
                      <a:gd name="connsiteY15" fmla="*/ 139204 h 162221"/>
                      <a:gd name="connsiteX16" fmla="*/ 2255427 w 2257559"/>
                      <a:gd name="connsiteY16" fmla="*/ 161126 h 162221"/>
                      <a:gd name="connsiteX17" fmla="*/ 2252687 w 2257559"/>
                      <a:gd name="connsiteY17" fmla="*/ 162222 h 162221"/>
                      <a:gd name="connsiteX18" fmla="*/ 515926 w 2257559"/>
                      <a:gd name="connsiteY18" fmla="*/ 34527 h 162221"/>
                      <a:gd name="connsiteX19" fmla="*/ 1741359 w 2257559"/>
                      <a:gd name="connsiteY19" fmla="*/ 34527 h 162221"/>
                      <a:gd name="connsiteX20" fmla="*/ 1868232 w 2257559"/>
                      <a:gd name="connsiteY20" fmla="*/ 109335 h 162221"/>
                      <a:gd name="connsiteX21" fmla="*/ 1948795 w 2257559"/>
                      <a:gd name="connsiteY21" fmla="*/ 160578 h 162221"/>
                      <a:gd name="connsiteX22" fmla="*/ 2252687 w 2257559"/>
                      <a:gd name="connsiteY22" fmla="*/ 160578 h 162221"/>
                      <a:gd name="connsiteX23" fmla="*/ 2254331 w 2257559"/>
                      <a:gd name="connsiteY23" fmla="*/ 159756 h 162221"/>
                      <a:gd name="connsiteX24" fmla="*/ 2254879 w 2257559"/>
                      <a:gd name="connsiteY24" fmla="*/ 139204 h 162221"/>
                      <a:gd name="connsiteX25" fmla="*/ 2077586 w 2257559"/>
                      <a:gd name="connsiteY25" fmla="*/ 1644 h 162221"/>
                      <a:gd name="connsiteX26" fmla="*/ 179700 w 2257559"/>
                      <a:gd name="connsiteY26" fmla="*/ 1644 h 162221"/>
                      <a:gd name="connsiteX27" fmla="*/ 2406 w 2257559"/>
                      <a:gd name="connsiteY27" fmla="*/ 139478 h 162221"/>
                      <a:gd name="connsiteX28" fmla="*/ 3228 w 2257559"/>
                      <a:gd name="connsiteY28" fmla="*/ 160030 h 162221"/>
                      <a:gd name="connsiteX29" fmla="*/ 4873 w 2257559"/>
                      <a:gd name="connsiteY29" fmla="*/ 160852 h 162221"/>
                      <a:gd name="connsiteX30" fmla="*/ 308765 w 2257559"/>
                      <a:gd name="connsiteY30" fmla="*/ 160852 h 162221"/>
                      <a:gd name="connsiteX31" fmla="*/ 389327 w 2257559"/>
                      <a:gd name="connsiteY31" fmla="*/ 109609 h 162221"/>
                      <a:gd name="connsiteX32" fmla="*/ 515926 w 2257559"/>
                      <a:gd name="connsiteY32" fmla="*/ 34527 h 162221"/>
                      <a:gd name="connsiteX33" fmla="*/ 2174590 w 2257559"/>
                      <a:gd name="connsiteY33" fmla="*/ 122488 h 162221"/>
                      <a:gd name="connsiteX34" fmla="*/ 1961674 w 2257559"/>
                      <a:gd name="connsiteY34" fmla="*/ 122488 h 162221"/>
                      <a:gd name="connsiteX35" fmla="*/ 1885770 w 2257559"/>
                      <a:gd name="connsiteY35" fmla="*/ 77549 h 162221"/>
                      <a:gd name="connsiteX36" fmla="*/ 1848228 w 2257559"/>
                      <a:gd name="connsiteY36" fmla="*/ 49598 h 162221"/>
                      <a:gd name="connsiteX37" fmla="*/ 1799726 w 2257559"/>
                      <a:gd name="connsiteY37" fmla="*/ 26580 h 162221"/>
                      <a:gd name="connsiteX38" fmla="*/ 1792328 w 2257559"/>
                      <a:gd name="connsiteY38" fmla="*/ 24936 h 162221"/>
                      <a:gd name="connsiteX39" fmla="*/ 2109647 w 2257559"/>
                      <a:gd name="connsiteY39" fmla="*/ 24936 h 162221"/>
                      <a:gd name="connsiteX40" fmla="*/ 2189662 w 2257559"/>
                      <a:gd name="connsiteY40" fmla="*/ 109609 h 162221"/>
                      <a:gd name="connsiteX41" fmla="*/ 2186099 w 2257559"/>
                      <a:gd name="connsiteY41" fmla="*/ 118926 h 162221"/>
                      <a:gd name="connsiteX42" fmla="*/ 2174590 w 2257559"/>
                      <a:gd name="connsiteY42" fmla="*/ 122488 h 162221"/>
                      <a:gd name="connsiteX43" fmla="*/ 1804933 w 2257559"/>
                      <a:gd name="connsiteY43" fmla="*/ 26306 h 162221"/>
                      <a:gd name="connsiteX44" fmla="*/ 1848776 w 2257559"/>
                      <a:gd name="connsiteY44" fmla="*/ 48228 h 162221"/>
                      <a:gd name="connsiteX45" fmla="*/ 1886592 w 2257559"/>
                      <a:gd name="connsiteY45" fmla="*/ 76178 h 162221"/>
                      <a:gd name="connsiteX46" fmla="*/ 1961400 w 2257559"/>
                      <a:gd name="connsiteY46" fmla="*/ 120844 h 162221"/>
                      <a:gd name="connsiteX47" fmla="*/ 2174316 w 2257559"/>
                      <a:gd name="connsiteY47" fmla="*/ 120844 h 162221"/>
                      <a:gd name="connsiteX48" fmla="*/ 2184455 w 2257559"/>
                      <a:gd name="connsiteY48" fmla="*/ 117830 h 162221"/>
                      <a:gd name="connsiteX49" fmla="*/ 2187469 w 2257559"/>
                      <a:gd name="connsiteY49" fmla="*/ 109609 h 162221"/>
                      <a:gd name="connsiteX50" fmla="*/ 2109099 w 2257559"/>
                      <a:gd name="connsiteY50" fmla="*/ 26306 h 162221"/>
                      <a:gd name="connsiteX51" fmla="*/ 1804933 w 2257559"/>
                      <a:gd name="connsiteY51" fmla="*/ 26306 h 162221"/>
                      <a:gd name="connsiteX52" fmla="*/ 295886 w 2257559"/>
                      <a:gd name="connsiteY52" fmla="*/ 122488 h 162221"/>
                      <a:gd name="connsiteX53" fmla="*/ 82969 w 2257559"/>
                      <a:gd name="connsiteY53" fmla="*/ 122488 h 162221"/>
                      <a:gd name="connsiteX54" fmla="*/ 71734 w 2257559"/>
                      <a:gd name="connsiteY54" fmla="*/ 118926 h 162221"/>
                      <a:gd name="connsiteX55" fmla="*/ 68172 w 2257559"/>
                      <a:gd name="connsiteY55" fmla="*/ 109609 h 162221"/>
                      <a:gd name="connsiteX56" fmla="*/ 148187 w 2257559"/>
                      <a:gd name="connsiteY56" fmla="*/ 24936 h 162221"/>
                      <a:gd name="connsiteX57" fmla="*/ 465506 w 2257559"/>
                      <a:gd name="connsiteY57" fmla="*/ 24936 h 162221"/>
                      <a:gd name="connsiteX58" fmla="*/ 458107 w 2257559"/>
                      <a:gd name="connsiteY58" fmla="*/ 26580 h 162221"/>
                      <a:gd name="connsiteX59" fmla="*/ 409605 w 2257559"/>
                      <a:gd name="connsiteY59" fmla="*/ 49598 h 162221"/>
                      <a:gd name="connsiteX60" fmla="*/ 372064 w 2257559"/>
                      <a:gd name="connsiteY60" fmla="*/ 77549 h 162221"/>
                      <a:gd name="connsiteX61" fmla="*/ 295886 w 2257559"/>
                      <a:gd name="connsiteY61" fmla="*/ 122488 h 162221"/>
                      <a:gd name="connsiteX62" fmla="*/ 147913 w 2257559"/>
                      <a:gd name="connsiteY62" fmla="*/ 26306 h 162221"/>
                      <a:gd name="connsiteX63" fmla="*/ 69542 w 2257559"/>
                      <a:gd name="connsiteY63" fmla="*/ 109609 h 162221"/>
                      <a:gd name="connsiteX64" fmla="*/ 72556 w 2257559"/>
                      <a:gd name="connsiteY64" fmla="*/ 117830 h 162221"/>
                      <a:gd name="connsiteX65" fmla="*/ 82695 w 2257559"/>
                      <a:gd name="connsiteY65" fmla="*/ 120844 h 162221"/>
                      <a:gd name="connsiteX66" fmla="*/ 295612 w 2257559"/>
                      <a:gd name="connsiteY66" fmla="*/ 120844 h 162221"/>
                      <a:gd name="connsiteX67" fmla="*/ 370420 w 2257559"/>
                      <a:gd name="connsiteY67" fmla="*/ 76178 h 162221"/>
                      <a:gd name="connsiteX68" fmla="*/ 408235 w 2257559"/>
                      <a:gd name="connsiteY68" fmla="*/ 48228 h 162221"/>
                      <a:gd name="connsiteX69" fmla="*/ 452079 w 2257559"/>
                      <a:gd name="connsiteY69" fmla="*/ 26306 h 162221"/>
                      <a:gd name="connsiteX70" fmla="*/ 147913 w 2257559"/>
                      <a:gd name="connsiteY70" fmla="*/ 26306 h 16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257559" h="162221">
                        <a:moveTo>
                          <a:pt x="2252687" y="162222"/>
                        </a:moveTo>
                        <a:lnTo>
                          <a:pt x="1948795" y="162222"/>
                        </a:lnTo>
                        <a:cubicBezTo>
                          <a:pt x="1934546" y="162222"/>
                          <a:pt x="1903307" y="138382"/>
                          <a:pt x="1867410" y="110706"/>
                        </a:cubicBezTo>
                        <a:cubicBezTo>
                          <a:pt x="1822196" y="75905"/>
                          <a:pt x="1770680" y="36445"/>
                          <a:pt x="1741633" y="36445"/>
                        </a:cubicBezTo>
                        <a:lnTo>
                          <a:pt x="515926" y="36445"/>
                        </a:lnTo>
                        <a:cubicBezTo>
                          <a:pt x="486880" y="36445"/>
                          <a:pt x="435363" y="75905"/>
                          <a:pt x="390150" y="110706"/>
                        </a:cubicBezTo>
                        <a:cubicBezTo>
                          <a:pt x="354253" y="138382"/>
                          <a:pt x="323014" y="162222"/>
                          <a:pt x="308765" y="162222"/>
                        </a:cubicBezTo>
                        <a:lnTo>
                          <a:pt x="4873" y="162222"/>
                        </a:lnTo>
                        <a:cubicBezTo>
                          <a:pt x="3777" y="162222"/>
                          <a:pt x="2680" y="161674"/>
                          <a:pt x="2132" y="160852"/>
                        </a:cubicBezTo>
                        <a:cubicBezTo>
                          <a:pt x="-334" y="158112"/>
                          <a:pt x="-608" y="150987"/>
                          <a:pt x="1036" y="138930"/>
                        </a:cubicBezTo>
                        <a:cubicBezTo>
                          <a:pt x="9805" y="114268"/>
                          <a:pt x="24602" y="78645"/>
                          <a:pt x="52827" y="49872"/>
                        </a:cubicBezTo>
                        <a:cubicBezTo>
                          <a:pt x="85162" y="16989"/>
                          <a:pt x="127909" y="0"/>
                          <a:pt x="179974" y="0"/>
                        </a:cubicBezTo>
                        <a:lnTo>
                          <a:pt x="2077860" y="0"/>
                        </a:lnTo>
                        <a:cubicBezTo>
                          <a:pt x="2129924" y="0"/>
                          <a:pt x="2172672" y="16716"/>
                          <a:pt x="2205007" y="49872"/>
                        </a:cubicBezTo>
                        <a:cubicBezTo>
                          <a:pt x="2233231" y="78645"/>
                          <a:pt x="2248029" y="114542"/>
                          <a:pt x="2256523" y="138930"/>
                        </a:cubicBezTo>
                        <a:lnTo>
                          <a:pt x="2256523" y="139204"/>
                        </a:lnTo>
                        <a:cubicBezTo>
                          <a:pt x="2258167" y="151261"/>
                          <a:pt x="2257893" y="158385"/>
                          <a:pt x="2255427" y="161126"/>
                        </a:cubicBezTo>
                        <a:cubicBezTo>
                          <a:pt x="2254605" y="161674"/>
                          <a:pt x="2253783" y="162222"/>
                          <a:pt x="2252687" y="162222"/>
                        </a:cubicBezTo>
                        <a:close/>
                        <a:moveTo>
                          <a:pt x="515926" y="34527"/>
                        </a:moveTo>
                        <a:lnTo>
                          <a:pt x="1741359" y="34527"/>
                        </a:lnTo>
                        <a:cubicBezTo>
                          <a:pt x="1770954" y="34527"/>
                          <a:pt x="1822744" y="74260"/>
                          <a:pt x="1868232" y="109335"/>
                        </a:cubicBezTo>
                        <a:cubicBezTo>
                          <a:pt x="1902485" y="135642"/>
                          <a:pt x="1935094" y="160578"/>
                          <a:pt x="1948795" y="160578"/>
                        </a:cubicBezTo>
                        <a:lnTo>
                          <a:pt x="2252687" y="160578"/>
                        </a:lnTo>
                        <a:cubicBezTo>
                          <a:pt x="2253235" y="160578"/>
                          <a:pt x="2253783" y="160304"/>
                          <a:pt x="2254331" y="159756"/>
                        </a:cubicBezTo>
                        <a:cubicBezTo>
                          <a:pt x="2255701" y="158112"/>
                          <a:pt x="2257071" y="153179"/>
                          <a:pt x="2254879" y="139204"/>
                        </a:cubicBezTo>
                        <a:cubicBezTo>
                          <a:pt x="2242822" y="104951"/>
                          <a:pt x="2205829" y="1644"/>
                          <a:pt x="2077586" y="1644"/>
                        </a:cubicBezTo>
                        <a:lnTo>
                          <a:pt x="179700" y="1644"/>
                        </a:lnTo>
                        <a:cubicBezTo>
                          <a:pt x="51457" y="1644"/>
                          <a:pt x="14463" y="105225"/>
                          <a:pt x="2406" y="139478"/>
                        </a:cubicBezTo>
                        <a:cubicBezTo>
                          <a:pt x="488" y="153453"/>
                          <a:pt x="1584" y="158385"/>
                          <a:pt x="3228" y="160030"/>
                        </a:cubicBezTo>
                        <a:cubicBezTo>
                          <a:pt x="3777" y="160578"/>
                          <a:pt x="4325" y="160852"/>
                          <a:pt x="4873" y="160852"/>
                        </a:cubicBezTo>
                        <a:lnTo>
                          <a:pt x="308765" y="160852"/>
                        </a:lnTo>
                        <a:cubicBezTo>
                          <a:pt x="322466" y="160852"/>
                          <a:pt x="355075" y="135916"/>
                          <a:pt x="389327" y="109609"/>
                        </a:cubicBezTo>
                        <a:cubicBezTo>
                          <a:pt x="434541" y="74260"/>
                          <a:pt x="486332" y="34527"/>
                          <a:pt x="515926" y="34527"/>
                        </a:cubicBezTo>
                        <a:close/>
                        <a:moveTo>
                          <a:pt x="2174590" y="122488"/>
                        </a:moveTo>
                        <a:lnTo>
                          <a:pt x="1961674" y="122488"/>
                        </a:lnTo>
                        <a:cubicBezTo>
                          <a:pt x="1942766" y="122488"/>
                          <a:pt x="1913994" y="99470"/>
                          <a:pt x="1885770" y="77549"/>
                        </a:cubicBezTo>
                        <a:cubicBezTo>
                          <a:pt x="1872068" y="66588"/>
                          <a:pt x="1858915" y="56175"/>
                          <a:pt x="1848228" y="49598"/>
                        </a:cubicBezTo>
                        <a:cubicBezTo>
                          <a:pt x="1816716" y="30143"/>
                          <a:pt x="1799726" y="26580"/>
                          <a:pt x="1799726" y="26580"/>
                        </a:cubicBezTo>
                        <a:lnTo>
                          <a:pt x="1792328" y="24936"/>
                        </a:lnTo>
                        <a:lnTo>
                          <a:pt x="2109647" y="24936"/>
                        </a:lnTo>
                        <a:cubicBezTo>
                          <a:pt x="2138693" y="24936"/>
                          <a:pt x="2189662" y="83303"/>
                          <a:pt x="2189662" y="109609"/>
                        </a:cubicBezTo>
                        <a:cubicBezTo>
                          <a:pt x="2189662" y="113720"/>
                          <a:pt x="2188566" y="116734"/>
                          <a:pt x="2186099" y="118926"/>
                        </a:cubicBezTo>
                        <a:cubicBezTo>
                          <a:pt x="2183359" y="121392"/>
                          <a:pt x="2179523" y="122488"/>
                          <a:pt x="2174590" y="122488"/>
                        </a:cubicBezTo>
                        <a:close/>
                        <a:moveTo>
                          <a:pt x="1804933" y="26306"/>
                        </a:moveTo>
                        <a:cubicBezTo>
                          <a:pt x="1812331" y="28772"/>
                          <a:pt x="1827129" y="34801"/>
                          <a:pt x="1848776" y="48228"/>
                        </a:cubicBezTo>
                        <a:cubicBezTo>
                          <a:pt x="1859737" y="54805"/>
                          <a:pt x="1872616" y="65218"/>
                          <a:pt x="1886592" y="76178"/>
                        </a:cubicBezTo>
                        <a:cubicBezTo>
                          <a:pt x="1913172" y="97278"/>
                          <a:pt x="1943315" y="120844"/>
                          <a:pt x="1961400" y="120844"/>
                        </a:cubicBezTo>
                        <a:lnTo>
                          <a:pt x="2174316" y="120844"/>
                        </a:lnTo>
                        <a:cubicBezTo>
                          <a:pt x="2178975" y="120844"/>
                          <a:pt x="2182263" y="119748"/>
                          <a:pt x="2184455" y="117830"/>
                        </a:cubicBezTo>
                        <a:cubicBezTo>
                          <a:pt x="2186373" y="115912"/>
                          <a:pt x="2187469" y="113172"/>
                          <a:pt x="2187469" y="109609"/>
                        </a:cubicBezTo>
                        <a:cubicBezTo>
                          <a:pt x="2187469" y="84673"/>
                          <a:pt x="2136775" y="26306"/>
                          <a:pt x="2109099" y="26306"/>
                        </a:cubicBezTo>
                        <a:lnTo>
                          <a:pt x="1804933" y="26306"/>
                        </a:lnTo>
                        <a:close/>
                        <a:moveTo>
                          <a:pt x="295886" y="122488"/>
                        </a:moveTo>
                        <a:lnTo>
                          <a:pt x="82969" y="122488"/>
                        </a:lnTo>
                        <a:cubicBezTo>
                          <a:pt x="78037" y="122488"/>
                          <a:pt x="74201" y="121392"/>
                          <a:pt x="71734" y="118926"/>
                        </a:cubicBezTo>
                        <a:cubicBezTo>
                          <a:pt x="69268" y="116734"/>
                          <a:pt x="68172" y="113720"/>
                          <a:pt x="68172" y="109609"/>
                        </a:cubicBezTo>
                        <a:cubicBezTo>
                          <a:pt x="68172" y="83303"/>
                          <a:pt x="119140" y="24936"/>
                          <a:pt x="148187" y="24936"/>
                        </a:cubicBezTo>
                        <a:lnTo>
                          <a:pt x="465506" y="24936"/>
                        </a:lnTo>
                        <a:lnTo>
                          <a:pt x="458107" y="26580"/>
                        </a:lnTo>
                        <a:cubicBezTo>
                          <a:pt x="457833" y="26580"/>
                          <a:pt x="441118" y="30417"/>
                          <a:pt x="409605" y="49598"/>
                        </a:cubicBezTo>
                        <a:cubicBezTo>
                          <a:pt x="398918" y="56175"/>
                          <a:pt x="385765" y="66588"/>
                          <a:pt x="372064" y="77549"/>
                        </a:cubicBezTo>
                        <a:cubicBezTo>
                          <a:pt x="343840" y="99470"/>
                          <a:pt x="314793" y="122488"/>
                          <a:pt x="295886" y="122488"/>
                        </a:cubicBezTo>
                        <a:close/>
                        <a:moveTo>
                          <a:pt x="147913" y="26306"/>
                        </a:moveTo>
                        <a:cubicBezTo>
                          <a:pt x="120237" y="26306"/>
                          <a:pt x="69542" y="84673"/>
                          <a:pt x="69542" y="109609"/>
                        </a:cubicBezTo>
                        <a:cubicBezTo>
                          <a:pt x="69542" y="113172"/>
                          <a:pt x="70638" y="115912"/>
                          <a:pt x="72556" y="117830"/>
                        </a:cubicBezTo>
                        <a:cubicBezTo>
                          <a:pt x="74749" y="119748"/>
                          <a:pt x="78311" y="120844"/>
                          <a:pt x="82695" y="120844"/>
                        </a:cubicBezTo>
                        <a:lnTo>
                          <a:pt x="295612" y="120844"/>
                        </a:lnTo>
                        <a:cubicBezTo>
                          <a:pt x="313971" y="120844"/>
                          <a:pt x="343840" y="97004"/>
                          <a:pt x="370420" y="76178"/>
                        </a:cubicBezTo>
                        <a:cubicBezTo>
                          <a:pt x="384395" y="65218"/>
                          <a:pt x="397274" y="54805"/>
                          <a:pt x="408235" y="48228"/>
                        </a:cubicBezTo>
                        <a:cubicBezTo>
                          <a:pt x="429883" y="34801"/>
                          <a:pt x="444954" y="28772"/>
                          <a:pt x="452079" y="26306"/>
                        </a:cubicBezTo>
                        <a:lnTo>
                          <a:pt x="147913" y="26306"/>
                        </a:lnTo>
                        <a:close/>
                      </a:path>
                    </a:pathLst>
                  </a:custGeom>
                  <a:solidFill>
                    <a:srgbClr val="000000"/>
                  </a:solidFill>
                  <a:ln w="2734" cap="flat">
                    <a:noFill/>
                    <a:prstDash val="solid"/>
                    <a:miter/>
                  </a:ln>
                </p:spPr>
                <p:txBody>
                  <a:bodyPr rtlCol="0" anchor="ctr"/>
                  <a:lstStyle/>
                  <a:p>
                    <a:endParaRPr lang="en-BE"/>
                  </a:p>
                </p:txBody>
              </p:sp>
            </p:grpSp>
            <p:sp>
              <p:nvSpPr>
                <p:cNvPr id="207" name="Forme libre : forme 206">
                  <a:extLst>
                    <a:ext uri="{FF2B5EF4-FFF2-40B4-BE49-F238E27FC236}">
                      <a16:creationId xmlns:a16="http://schemas.microsoft.com/office/drawing/2014/main" id="{1C95FC62-C6A6-44BE-BBD2-31F9C1D52C48}"/>
                    </a:ext>
                  </a:extLst>
                </p:cNvPr>
                <p:cNvSpPr/>
                <p:nvPr/>
              </p:nvSpPr>
              <p:spPr>
                <a:xfrm>
                  <a:off x="3234469" y="4492968"/>
                  <a:ext cx="388849" cy="96182"/>
                </a:xfrm>
                <a:custGeom>
                  <a:avLst/>
                  <a:gdLst>
                    <a:gd name="connsiteX0" fmla="*/ 374864 w 388849"/>
                    <a:gd name="connsiteY0" fmla="*/ 96182 h 96182"/>
                    <a:gd name="connsiteX1" fmla="*/ 161948 w 388849"/>
                    <a:gd name="connsiteY1" fmla="*/ 96182 h 96182"/>
                    <a:gd name="connsiteX2" fmla="*/ 48776 w 388849"/>
                    <a:gd name="connsiteY2" fmla="*/ 23292 h 96182"/>
                    <a:gd name="connsiteX3" fmla="*/ 0 w 388849"/>
                    <a:gd name="connsiteY3" fmla="*/ 0 h 96182"/>
                    <a:gd name="connsiteX4" fmla="*/ 309920 w 388849"/>
                    <a:gd name="connsiteY4" fmla="*/ 0 h 96182"/>
                    <a:gd name="connsiteX5" fmla="*/ 374864 w 388849"/>
                    <a:gd name="connsiteY5" fmla="*/ 96182 h 9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8849" h="96182">
                      <a:moveTo>
                        <a:pt x="374864" y="96182"/>
                      </a:moveTo>
                      <a:cubicBezTo>
                        <a:pt x="329924" y="96182"/>
                        <a:pt x="189624" y="96182"/>
                        <a:pt x="161948" y="96182"/>
                      </a:cubicBezTo>
                      <a:cubicBezTo>
                        <a:pt x="133998" y="96182"/>
                        <a:pt x="81111" y="43022"/>
                        <a:pt x="48776" y="23292"/>
                      </a:cubicBezTo>
                      <a:cubicBezTo>
                        <a:pt x="16715" y="3562"/>
                        <a:pt x="0" y="0"/>
                        <a:pt x="0" y="0"/>
                      </a:cubicBezTo>
                      <a:cubicBezTo>
                        <a:pt x="0" y="0"/>
                        <a:pt x="273475" y="0"/>
                        <a:pt x="309920" y="0"/>
                      </a:cubicBezTo>
                      <a:cubicBezTo>
                        <a:pt x="346092" y="0"/>
                        <a:pt x="419530" y="96182"/>
                        <a:pt x="374864" y="96182"/>
                      </a:cubicBezTo>
                      <a:close/>
                    </a:path>
                  </a:pathLst>
                </a:custGeom>
                <a:solidFill>
                  <a:srgbClr val="000000"/>
                </a:solidFill>
                <a:ln w="2734" cap="flat">
                  <a:noFill/>
                  <a:prstDash val="solid"/>
                  <a:miter/>
                </a:ln>
              </p:spPr>
              <p:txBody>
                <a:bodyPr rtlCol="0" anchor="ctr"/>
                <a:lstStyle/>
                <a:p>
                  <a:endParaRPr lang="en-BE"/>
                </a:p>
              </p:txBody>
            </p:sp>
            <p:sp>
              <p:nvSpPr>
                <p:cNvPr id="208" name="Forme libre : forme 207">
                  <a:extLst>
                    <a:ext uri="{FF2B5EF4-FFF2-40B4-BE49-F238E27FC236}">
                      <a16:creationId xmlns:a16="http://schemas.microsoft.com/office/drawing/2014/main" id="{4E71EBE2-60FB-485C-9E75-6641E2300AAE}"/>
                    </a:ext>
                  </a:extLst>
                </p:cNvPr>
                <p:cNvSpPr/>
                <p:nvPr/>
              </p:nvSpPr>
              <p:spPr>
                <a:xfrm>
                  <a:off x="1862434" y="4502833"/>
                  <a:ext cx="1401903" cy="45761"/>
                </a:xfrm>
                <a:custGeom>
                  <a:avLst/>
                  <a:gdLst>
                    <a:gd name="connsiteX0" fmla="*/ 1313668 w 1401903"/>
                    <a:gd name="connsiteY0" fmla="*/ 0 h 45761"/>
                    <a:gd name="connsiteX1" fmla="*/ 700952 w 1401903"/>
                    <a:gd name="connsiteY1" fmla="*/ 0 h 45761"/>
                    <a:gd name="connsiteX2" fmla="*/ 88236 w 1401903"/>
                    <a:gd name="connsiteY2" fmla="*/ 0 h 45761"/>
                    <a:gd name="connsiteX3" fmla="*/ 0 w 1401903"/>
                    <a:gd name="connsiteY3" fmla="*/ 45762 h 45761"/>
                    <a:gd name="connsiteX4" fmla="*/ 700952 w 1401903"/>
                    <a:gd name="connsiteY4" fmla="*/ 45762 h 45761"/>
                    <a:gd name="connsiteX5" fmla="*/ 1401904 w 1401903"/>
                    <a:gd name="connsiteY5" fmla="*/ 45762 h 45761"/>
                    <a:gd name="connsiteX6" fmla="*/ 1313668 w 1401903"/>
                    <a:gd name="connsiteY6" fmla="*/ 0 h 4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1903" h="45761">
                      <a:moveTo>
                        <a:pt x="1313668" y="0"/>
                      </a:moveTo>
                      <a:cubicBezTo>
                        <a:pt x="1267633" y="0"/>
                        <a:pt x="810835" y="0"/>
                        <a:pt x="700952" y="0"/>
                      </a:cubicBezTo>
                      <a:cubicBezTo>
                        <a:pt x="591069" y="0"/>
                        <a:pt x="134271" y="0"/>
                        <a:pt x="88236" y="0"/>
                      </a:cubicBezTo>
                      <a:cubicBezTo>
                        <a:pt x="66862" y="0"/>
                        <a:pt x="33705" y="20826"/>
                        <a:pt x="0" y="45762"/>
                      </a:cubicBezTo>
                      <a:lnTo>
                        <a:pt x="700952" y="45762"/>
                      </a:lnTo>
                      <a:lnTo>
                        <a:pt x="1401904" y="45762"/>
                      </a:lnTo>
                      <a:cubicBezTo>
                        <a:pt x="1368199" y="21100"/>
                        <a:pt x="1335042" y="0"/>
                        <a:pt x="1313668" y="0"/>
                      </a:cubicBezTo>
                      <a:close/>
                    </a:path>
                  </a:pathLst>
                </a:custGeom>
                <a:solidFill>
                  <a:srgbClr val="1A1A1A"/>
                </a:solidFill>
                <a:ln w="2734" cap="flat">
                  <a:noFill/>
                  <a:prstDash val="solid"/>
                  <a:miter/>
                </a:ln>
              </p:spPr>
              <p:txBody>
                <a:bodyPr rtlCol="0" anchor="ctr"/>
                <a:lstStyle/>
                <a:p>
                  <a:endParaRPr lang="en-BE"/>
                </a:p>
              </p:txBody>
            </p:sp>
            <p:sp>
              <p:nvSpPr>
                <p:cNvPr id="209" name="Forme libre : forme 208">
                  <a:extLst>
                    <a:ext uri="{FF2B5EF4-FFF2-40B4-BE49-F238E27FC236}">
                      <a16:creationId xmlns:a16="http://schemas.microsoft.com/office/drawing/2014/main" id="{2CBACAF0-7772-40AD-BC6A-E9174CF1EA3A}"/>
                    </a:ext>
                  </a:extLst>
                </p:cNvPr>
                <p:cNvSpPr/>
                <p:nvPr/>
              </p:nvSpPr>
              <p:spPr>
                <a:xfrm>
                  <a:off x="1394128" y="4548869"/>
                  <a:ext cx="2338515" cy="145232"/>
                </a:xfrm>
                <a:custGeom>
                  <a:avLst/>
                  <a:gdLst>
                    <a:gd name="connsiteX0" fmla="*/ 2310292 w 2338515"/>
                    <a:gd name="connsiteY0" fmla="*/ 95360 h 145232"/>
                    <a:gd name="connsiteX1" fmla="*/ 2296317 w 2338515"/>
                    <a:gd name="connsiteY1" fmla="*/ 57819 h 145232"/>
                    <a:gd name="connsiteX2" fmla="*/ 2293302 w 2338515"/>
                    <a:gd name="connsiteY2" fmla="*/ 80289 h 145232"/>
                    <a:gd name="connsiteX3" fmla="*/ 1989410 w 2338515"/>
                    <a:gd name="connsiteY3" fmla="*/ 80289 h 145232"/>
                    <a:gd name="connsiteX4" fmla="*/ 1870210 w 2338515"/>
                    <a:gd name="connsiteY4" fmla="*/ 0 h 145232"/>
                    <a:gd name="connsiteX5" fmla="*/ 1169258 w 2338515"/>
                    <a:gd name="connsiteY5" fmla="*/ 0 h 145232"/>
                    <a:gd name="connsiteX6" fmla="*/ 468306 w 2338515"/>
                    <a:gd name="connsiteY6" fmla="*/ 0 h 145232"/>
                    <a:gd name="connsiteX7" fmla="*/ 349106 w 2338515"/>
                    <a:gd name="connsiteY7" fmla="*/ 80289 h 145232"/>
                    <a:gd name="connsiteX8" fmla="*/ 45214 w 2338515"/>
                    <a:gd name="connsiteY8" fmla="*/ 80289 h 145232"/>
                    <a:gd name="connsiteX9" fmla="*/ 42200 w 2338515"/>
                    <a:gd name="connsiteY9" fmla="*/ 57819 h 145232"/>
                    <a:gd name="connsiteX10" fmla="*/ 28224 w 2338515"/>
                    <a:gd name="connsiteY10" fmla="*/ 95360 h 145232"/>
                    <a:gd name="connsiteX11" fmla="*/ 0 w 2338515"/>
                    <a:gd name="connsiteY11" fmla="*/ 117282 h 145232"/>
                    <a:gd name="connsiteX12" fmla="*/ 444192 w 2338515"/>
                    <a:gd name="connsiteY12" fmla="*/ 145232 h 145232"/>
                    <a:gd name="connsiteX13" fmla="*/ 1169258 w 2338515"/>
                    <a:gd name="connsiteY13" fmla="*/ 145232 h 145232"/>
                    <a:gd name="connsiteX14" fmla="*/ 1894324 w 2338515"/>
                    <a:gd name="connsiteY14" fmla="*/ 145232 h 145232"/>
                    <a:gd name="connsiteX15" fmla="*/ 2338516 w 2338515"/>
                    <a:gd name="connsiteY15" fmla="*/ 117282 h 145232"/>
                    <a:gd name="connsiteX16" fmla="*/ 2310292 w 2338515"/>
                    <a:gd name="connsiteY16" fmla="*/ 95360 h 145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8515" h="145232">
                      <a:moveTo>
                        <a:pt x="2310292" y="95360"/>
                      </a:moveTo>
                      <a:cubicBezTo>
                        <a:pt x="2306729" y="90702"/>
                        <a:pt x="2302893" y="76453"/>
                        <a:pt x="2296317" y="57819"/>
                      </a:cubicBezTo>
                      <a:cubicBezTo>
                        <a:pt x="2297961" y="70150"/>
                        <a:pt x="2297961" y="80289"/>
                        <a:pt x="2293302" y="80289"/>
                      </a:cubicBezTo>
                      <a:cubicBezTo>
                        <a:pt x="2281245" y="80289"/>
                        <a:pt x="2021471" y="80289"/>
                        <a:pt x="1989410" y="80289"/>
                      </a:cubicBezTo>
                      <a:cubicBezTo>
                        <a:pt x="1970503" y="80289"/>
                        <a:pt x="1919534" y="36171"/>
                        <a:pt x="1870210" y="0"/>
                      </a:cubicBezTo>
                      <a:lnTo>
                        <a:pt x="1169258" y="0"/>
                      </a:lnTo>
                      <a:lnTo>
                        <a:pt x="468306" y="0"/>
                      </a:lnTo>
                      <a:cubicBezTo>
                        <a:pt x="418982" y="36171"/>
                        <a:pt x="368287" y="80289"/>
                        <a:pt x="349106" y="80289"/>
                      </a:cubicBezTo>
                      <a:cubicBezTo>
                        <a:pt x="317045" y="80289"/>
                        <a:pt x="57545" y="80289"/>
                        <a:pt x="45214" y="80289"/>
                      </a:cubicBezTo>
                      <a:cubicBezTo>
                        <a:pt x="40281" y="80289"/>
                        <a:pt x="40281" y="70150"/>
                        <a:pt x="42200" y="57819"/>
                      </a:cubicBezTo>
                      <a:cubicBezTo>
                        <a:pt x="35623" y="76453"/>
                        <a:pt x="31787" y="90976"/>
                        <a:pt x="28224" y="95360"/>
                      </a:cubicBezTo>
                      <a:cubicBezTo>
                        <a:pt x="14797" y="112898"/>
                        <a:pt x="0" y="117282"/>
                        <a:pt x="0" y="117282"/>
                      </a:cubicBezTo>
                      <a:cubicBezTo>
                        <a:pt x="11509" y="124407"/>
                        <a:pt x="180855" y="145232"/>
                        <a:pt x="444192" y="145232"/>
                      </a:cubicBezTo>
                      <a:cubicBezTo>
                        <a:pt x="707529" y="145232"/>
                        <a:pt x="1169258" y="145232"/>
                        <a:pt x="1169258" y="145232"/>
                      </a:cubicBezTo>
                      <a:cubicBezTo>
                        <a:pt x="1169258" y="145232"/>
                        <a:pt x="1630987" y="145232"/>
                        <a:pt x="1894324" y="145232"/>
                      </a:cubicBezTo>
                      <a:cubicBezTo>
                        <a:pt x="2157661" y="145232"/>
                        <a:pt x="2326733" y="124407"/>
                        <a:pt x="2338516" y="117282"/>
                      </a:cubicBezTo>
                      <a:cubicBezTo>
                        <a:pt x="2338516" y="117008"/>
                        <a:pt x="2323993" y="112624"/>
                        <a:pt x="2310292" y="95360"/>
                      </a:cubicBezTo>
                      <a:close/>
                    </a:path>
                  </a:pathLst>
                </a:custGeom>
                <a:solidFill>
                  <a:srgbClr val="000000"/>
                </a:solidFill>
                <a:ln w="2734" cap="flat">
                  <a:noFill/>
                  <a:prstDash val="solid"/>
                  <a:miter/>
                </a:ln>
              </p:spPr>
              <p:txBody>
                <a:bodyPr rtlCol="0" anchor="ctr"/>
                <a:lstStyle/>
                <a:p>
                  <a:endParaRPr lang="en-BE"/>
                </a:p>
              </p:txBody>
            </p:sp>
          </p:grpSp>
          <p:grpSp>
            <p:nvGrpSpPr>
              <p:cNvPr id="158" name="Graphique 207">
                <a:extLst>
                  <a:ext uri="{FF2B5EF4-FFF2-40B4-BE49-F238E27FC236}">
                    <a16:creationId xmlns:a16="http://schemas.microsoft.com/office/drawing/2014/main" id="{C7EC4EF0-00BB-4994-844F-6DF13DD72504}"/>
                  </a:ext>
                </a:extLst>
              </p:cNvPr>
              <p:cNvGrpSpPr/>
              <p:nvPr/>
            </p:nvGrpSpPr>
            <p:grpSpPr>
              <a:xfrm>
                <a:off x="1404540" y="3670624"/>
                <a:ext cx="2317690" cy="375960"/>
                <a:chOff x="1404540" y="3670624"/>
                <a:chExt cx="2317690" cy="375960"/>
              </a:xfrm>
            </p:grpSpPr>
            <p:grpSp>
              <p:nvGrpSpPr>
                <p:cNvPr id="159" name="Graphique 207">
                  <a:extLst>
                    <a:ext uri="{FF2B5EF4-FFF2-40B4-BE49-F238E27FC236}">
                      <a16:creationId xmlns:a16="http://schemas.microsoft.com/office/drawing/2014/main" id="{0B6B4B70-3E04-48C1-8B36-1E798AA4AFC0}"/>
                    </a:ext>
                  </a:extLst>
                </p:cNvPr>
                <p:cNvGrpSpPr/>
                <p:nvPr/>
              </p:nvGrpSpPr>
              <p:grpSpPr>
                <a:xfrm>
                  <a:off x="2152898" y="3872031"/>
                  <a:ext cx="820974" cy="174552"/>
                  <a:chOff x="2152898" y="3872031"/>
                  <a:chExt cx="820974" cy="174552"/>
                </a:xfrm>
              </p:grpSpPr>
              <p:sp>
                <p:nvSpPr>
                  <p:cNvPr id="203" name="Forme libre : forme 202">
                    <a:extLst>
                      <a:ext uri="{FF2B5EF4-FFF2-40B4-BE49-F238E27FC236}">
                        <a16:creationId xmlns:a16="http://schemas.microsoft.com/office/drawing/2014/main" id="{2E8ED571-D95D-4287-88A0-2DCB9F0A2226}"/>
                      </a:ext>
                    </a:extLst>
                  </p:cNvPr>
                  <p:cNvSpPr/>
                  <p:nvPr/>
                </p:nvSpPr>
                <p:spPr>
                  <a:xfrm>
                    <a:off x="2152898" y="3872031"/>
                    <a:ext cx="820974" cy="174552"/>
                  </a:xfrm>
                  <a:custGeom>
                    <a:avLst/>
                    <a:gdLst>
                      <a:gd name="connsiteX0" fmla="*/ 800697 w 820974"/>
                      <a:gd name="connsiteY0" fmla="*/ 0 h 174552"/>
                      <a:gd name="connsiteX1" fmla="*/ 410487 w 820974"/>
                      <a:gd name="connsiteY1" fmla="*/ 0 h 174552"/>
                      <a:gd name="connsiteX2" fmla="*/ 20278 w 820974"/>
                      <a:gd name="connsiteY2" fmla="*/ 0 h 174552"/>
                      <a:gd name="connsiteX3" fmla="*/ 0 w 820974"/>
                      <a:gd name="connsiteY3" fmla="*/ 17537 h 174552"/>
                      <a:gd name="connsiteX4" fmla="*/ 0 w 820974"/>
                      <a:gd name="connsiteY4" fmla="*/ 155097 h 174552"/>
                      <a:gd name="connsiteX5" fmla="*/ 17538 w 820974"/>
                      <a:gd name="connsiteY5" fmla="*/ 174553 h 174552"/>
                      <a:gd name="connsiteX6" fmla="*/ 410487 w 820974"/>
                      <a:gd name="connsiteY6" fmla="*/ 174553 h 174552"/>
                      <a:gd name="connsiteX7" fmla="*/ 803437 w 820974"/>
                      <a:gd name="connsiteY7" fmla="*/ 174553 h 174552"/>
                      <a:gd name="connsiteX8" fmla="*/ 820974 w 820974"/>
                      <a:gd name="connsiteY8" fmla="*/ 155097 h 174552"/>
                      <a:gd name="connsiteX9" fmla="*/ 820974 w 820974"/>
                      <a:gd name="connsiteY9" fmla="*/ 17537 h 174552"/>
                      <a:gd name="connsiteX10" fmla="*/ 800697 w 820974"/>
                      <a:gd name="connsiteY10" fmla="*/ 0 h 17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974" h="174552">
                        <a:moveTo>
                          <a:pt x="800697" y="0"/>
                        </a:moveTo>
                        <a:cubicBezTo>
                          <a:pt x="780419" y="0"/>
                          <a:pt x="410487" y="0"/>
                          <a:pt x="410487" y="0"/>
                        </a:cubicBezTo>
                        <a:cubicBezTo>
                          <a:pt x="410487" y="0"/>
                          <a:pt x="40556" y="0"/>
                          <a:pt x="20278" y="0"/>
                        </a:cubicBezTo>
                        <a:cubicBezTo>
                          <a:pt x="0" y="0"/>
                          <a:pt x="0" y="17537"/>
                          <a:pt x="0" y="17537"/>
                        </a:cubicBezTo>
                        <a:cubicBezTo>
                          <a:pt x="0" y="17537"/>
                          <a:pt x="0" y="150165"/>
                          <a:pt x="0" y="155097"/>
                        </a:cubicBezTo>
                        <a:cubicBezTo>
                          <a:pt x="0" y="160030"/>
                          <a:pt x="1096" y="174553"/>
                          <a:pt x="17538" y="174553"/>
                        </a:cubicBezTo>
                        <a:cubicBezTo>
                          <a:pt x="33705" y="174553"/>
                          <a:pt x="410487" y="174553"/>
                          <a:pt x="410487" y="174553"/>
                        </a:cubicBezTo>
                        <a:cubicBezTo>
                          <a:pt x="410487" y="174553"/>
                          <a:pt x="787269" y="174553"/>
                          <a:pt x="803437" y="174553"/>
                        </a:cubicBezTo>
                        <a:cubicBezTo>
                          <a:pt x="819604" y="174553"/>
                          <a:pt x="820974" y="160030"/>
                          <a:pt x="820974" y="155097"/>
                        </a:cubicBezTo>
                        <a:cubicBezTo>
                          <a:pt x="820974" y="150165"/>
                          <a:pt x="820974" y="17537"/>
                          <a:pt x="820974" y="17537"/>
                        </a:cubicBezTo>
                        <a:cubicBezTo>
                          <a:pt x="820974" y="17537"/>
                          <a:pt x="820974" y="0"/>
                          <a:pt x="800697" y="0"/>
                        </a:cubicBezTo>
                        <a:close/>
                      </a:path>
                    </a:pathLst>
                  </a:custGeom>
                  <a:solidFill>
                    <a:srgbClr val="000000"/>
                  </a:solidFill>
                  <a:ln w="2734" cap="flat">
                    <a:noFill/>
                    <a:prstDash val="solid"/>
                    <a:miter/>
                  </a:ln>
                </p:spPr>
                <p:txBody>
                  <a:bodyPr rtlCol="0" anchor="ctr"/>
                  <a:lstStyle/>
                  <a:p>
                    <a:endParaRPr lang="en-BE"/>
                  </a:p>
                </p:txBody>
              </p:sp>
              <p:sp>
                <p:nvSpPr>
                  <p:cNvPr id="204" name="Forme libre : forme 203">
                    <a:extLst>
                      <a:ext uri="{FF2B5EF4-FFF2-40B4-BE49-F238E27FC236}">
                        <a16:creationId xmlns:a16="http://schemas.microsoft.com/office/drawing/2014/main" id="{5113B6F2-164A-4979-AAAE-4A6C61C24E49}"/>
                      </a:ext>
                    </a:extLst>
                  </p:cNvPr>
                  <p:cNvSpPr/>
                  <p:nvPr/>
                </p:nvSpPr>
                <p:spPr>
                  <a:xfrm>
                    <a:off x="2160297" y="3879430"/>
                    <a:ext cx="806176" cy="160577"/>
                  </a:xfrm>
                  <a:custGeom>
                    <a:avLst/>
                    <a:gdLst>
                      <a:gd name="connsiteX0" fmla="*/ 10139 w 806176"/>
                      <a:gd name="connsiteY0" fmla="*/ 160304 h 160577"/>
                      <a:gd name="connsiteX1" fmla="*/ 0 w 806176"/>
                      <a:gd name="connsiteY1" fmla="*/ 147973 h 160577"/>
                      <a:gd name="connsiteX2" fmla="*/ 0 w 806176"/>
                      <a:gd name="connsiteY2" fmla="*/ 10413 h 160577"/>
                      <a:gd name="connsiteX3" fmla="*/ 12879 w 806176"/>
                      <a:gd name="connsiteY3" fmla="*/ 0 h 160577"/>
                      <a:gd name="connsiteX4" fmla="*/ 793298 w 806176"/>
                      <a:gd name="connsiteY4" fmla="*/ 0 h 160577"/>
                      <a:gd name="connsiteX5" fmla="*/ 806177 w 806176"/>
                      <a:gd name="connsiteY5" fmla="*/ 10687 h 160577"/>
                      <a:gd name="connsiteX6" fmla="*/ 806177 w 806176"/>
                      <a:gd name="connsiteY6" fmla="*/ 148247 h 160577"/>
                      <a:gd name="connsiteX7" fmla="*/ 796038 w 806176"/>
                      <a:gd name="connsiteY7" fmla="*/ 160578 h 160577"/>
                      <a:gd name="connsiteX8" fmla="*/ 10139 w 806176"/>
                      <a:gd name="connsiteY8" fmla="*/ 160578 h 16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6176" h="160577">
                        <a:moveTo>
                          <a:pt x="10139" y="160304"/>
                        </a:moveTo>
                        <a:cubicBezTo>
                          <a:pt x="7399" y="160304"/>
                          <a:pt x="0" y="160304"/>
                          <a:pt x="0" y="147973"/>
                        </a:cubicBezTo>
                        <a:lnTo>
                          <a:pt x="0" y="10413"/>
                        </a:lnTo>
                        <a:cubicBezTo>
                          <a:pt x="0" y="7399"/>
                          <a:pt x="1370" y="0"/>
                          <a:pt x="12879" y="0"/>
                        </a:cubicBezTo>
                        <a:lnTo>
                          <a:pt x="793298" y="0"/>
                        </a:lnTo>
                        <a:cubicBezTo>
                          <a:pt x="804807" y="0"/>
                          <a:pt x="806177" y="7399"/>
                          <a:pt x="806177" y="10687"/>
                        </a:cubicBezTo>
                        <a:lnTo>
                          <a:pt x="806177" y="148247"/>
                        </a:lnTo>
                        <a:cubicBezTo>
                          <a:pt x="806177" y="160578"/>
                          <a:pt x="798778" y="160578"/>
                          <a:pt x="796038" y="160578"/>
                        </a:cubicBezTo>
                        <a:lnTo>
                          <a:pt x="10139" y="160578"/>
                        </a:lnTo>
                        <a:close/>
                      </a:path>
                    </a:pathLst>
                  </a:custGeom>
                  <a:solidFill>
                    <a:srgbClr val="E6E6E6"/>
                  </a:solidFill>
                  <a:ln w="2734" cap="flat">
                    <a:noFill/>
                    <a:prstDash val="solid"/>
                    <a:miter/>
                  </a:ln>
                </p:spPr>
                <p:txBody>
                  <a:bodyPr rtlCol="0" anchor="ctr"/>
                  <a:lstStyle/>
                  <a:p>
                    <a:endParaRPr lang="en-BE"/>
                  </a:p>
                </p:txBody>
              </p:sp>
            </p:grpSp>
            <p:grpSp>
              <p:nvGrpSpPr>
                <p:cNvPr id="160" name="Graphique 207">
                  <a:extLst>
                    <a:ext uri="{FF2B5EF4-FFF2-40B4-BE49-F238E27FC236}">
                      <a16:creationId xmlns:a16="http://schemas.microsoft.com/office/drawing/2014/main" id="{045235B0-B30E-4510-A1E7-E1812127D38D}"/>
                    </a:ext>
                  </a:extLst>
                </p:cNvPr>
                <p:cNvGrpSpPr/>
                <p:nvPr/>
              </p:nvGrpSpPr>
              <p:grpSpPr>
                <a:xfrm>
                  <a:off x="1404540" y="3670624"/>
                  <a:ext cx="2317690" cy="174826"/>
                  <a:chOff x="1404540" y="3670624"/>
                  <a:chExt cx="2317690" cy="174826"/>
                </a:xfrm>
              </p:grpSpPr>
              <p:sp>
                <p:nvSpPr>
                  <p:cNvPr id="161" name="Forme libre : forme 160">
                    <a:extLst>
                      <a:ext uri="{FF2B5EF4-FFF2-40B4-BE49-F238E27FC236}">
                        <a16:creationId xmlns:a16="http://schemas.microsoft.com/office/drawing/2014/main" id="{417B4504-9769-4C89-A9F7-0160A19DCE98}"/>
                      </a:ext>
                    </a:extLst>
                  </p:cNvPr>
                  <p:cNvSpPr/>
                  <p:nvPr/>
                </p:nvSpPr>
                <p:spPr>
                  <a:xfrm>
                    <a:off x="1404540" y="3670624"/>
                    <a:ext cx="2317690" cy="174826"/>
                  </a:xfrm>
                  <a:custGeom>
                    <a:avLst/>
                    <a:gdLst>
                      <a:gd name="connsiteX0" fmla="*/ 2201504 w 2317690"/>
                      <a:gd name="connsiteY0" fmla="*/ 0 h 174826"/>
                      <a:gd name="connsiteX1" fmla="*/ 1158845 w 2317690"/>
                      <a:gd name="connsiteY1" fmla="*/ 0 h 174826"/>
                      <a:gd name="connsiteX2" fmla="*/ 116186 w 2317690"/>
                      <a:gd name="connsiteY2" fmla="*/ 0 h 174826"/>
                      <a:gd name="connsiteX3" fmla="*/ 0 w 2317690"/>
                      <a:gd name="connsiteY3" fmla="*/ 174827 h 174826"/>
                      <a:gd name="connsiteX4" fmla="*/ 475157 w 2317690"/>
                      <a:gd name="connsiteY4" fmla="*/ 174827 h 174826"/>
                      <a:gd name="connsiteX5" fmla="*/ 760141 w 2317690"/>
                      <a:gd name="connsiteY5" fmla="*/ 43022 h 174826"/>
                      <a:gd name="connsiteX6" fmla="*/ 1158845 w 2317690"/>
                      <a:gd name="connsiteY6" fmla="*/ 43022 h 174826"/>
                      <a:gd name="connsiteX7" fmla="*/ 1557549 w 2317690"/>
                      <a:gd name="connsiteY7" fmla="*/ 43022 h 174826"/>
                      <a:gd name="connsiteX8" fmla="*/ 1842534 w 2317690"/>
                      <a:gd name="connsiteY8" fmla="*/ 174827 h 174826"/>
                      <a:gd name="connsiteX9" fmla="*/ 2317690 w 2317690"/>
                      <a:gd name="connsiteY9" fmla="*/ 174827 h 174826"/>
                      <a:gd name="connsiteX10" fmla="*/ 2201504 w 2317690"/>
                      <a:gd name="connsiteY10" fmla="*/ 0 h 17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7690" h="174826">
                        <a:moveTo>
                          <a:pt x="2201504" y="0"/>
                        </a:moveTo>
                        <a:cubicBezTo>
                          <a:pt x="2147796" y="0"/>
                          <a:pt x="1354498" y="0"/>
                          <a:pt x="1158845" y="0"/>
                        </a:cubicBezTo>
                        <a:cubicBezTo>
                          <a:pt x="963192" y="0"/>
                          <a:pt x="169895" y="0"/>
                          <a:pt x="116186" y="0"/>
                        </a:cubicBezTo>
                        <a:cubicBezTo>
                          <a:pt x="55079" y="0"/>
                          <a:pt x="0" y="174827"/>
                          <a:pt x="0" y="174827"/>
                        </a:cubicBezTo>
                        <a:cubicBezTo>
                          <a:pt x="0" y="174827"/>
                          <a:pt x="416242" y="174827"/>
                          <a:pt x="475157" y="174827"/>
                        </a:cubicBezTo>
                        <a:cubicBezTo>
                          <a:pt x="534072" y="174827"/>
                          <a:pt x="708625" y="43022"/>
                          <a:pt x="760141" y="43022"/>
                        </a:cubicBezTo>
                        <a:cubicBezTo>
                          <a:pt x="805355" y="43022"/>
                          <a:pt x="1088969" y="43022"/>
                          <a:pt x="1158845" y="43022"/>
                        </a:cubicBezTo>
                        <a:cubicBezTo>
                          <a:pt x="1228721" y="43022"/>
                          <a:pt x="1512335" y="43022"/>
                          <a:pt x="1557549" y="43022"/>
                        </a:cubicBezTo>
                        <a:cubicBezTo>
                          <a:pt x="1609066" y="43022"/>
                          <a:pt x="1783619" y="174827"/>
                          <a:pt x="1842534" y="174827"/>
                        </a:cubicBezTo>
                        <a:cubicBezTo>
                          <a:pt x="1901449" y="174827"/>
                          <a:pt x="2317690" y="174827"/>
                          <a:pt x="2317690" y="174827"/>
                        </a:cubicBezTo>
                        <a:cubicBezTo>
                          <a:pt x="2317690" y="174827"/>
                          <a:pt x="2262886" y="0"/>
                          <a:pt x="2201504" y="0"/>
                        </a:cubicBezTo>
                        <a:close/>
                      </a:path>
                    </a:pathLst>
                  </a:custGeom>
                  <a:solidFill>
                    <a:srgbClr val="000000"/>
                  </a:solidFill>
                  <a:ln w="2734" cap="flat">
                    <a:noFill/>
                    <a:prstDash val="solid"/>
                    <a:miter/>
                  </a:ln>
                </p:spPr>
                <p:txBody>
                  <a:bodyPr rtlCol="0" anchor="ctr"/>
                  <a:lstStyle/>
                  <a:p>
                    <a:endParaRPr lang="en-BE"/>
                  </a:p>
                </p:txBody>
              </p:sp>
              <p:sp>
                <p:nvSpPr>
                  <p:cNvPr id="162" name="Forme libre : forme 161">
                    <a:extLst>
                      <a:ext uri="{FF2B5EF4-FFF2-40B4-BE49-F238E27FC236}">
                        <a16:creationId xmlns:a16="http://schemas.microsoft.com/office/drawing/2014/main" id="{3ABB916D-12FD-4FB2-AC56-6282DD811DF7}"/>
                      </a:ext>
                    </a:extLst>
                  </p:cNvPr>
                  <p:cNvSpPr/>
                  <p:nvPr/>
                </p:nvSpPr>
                <p:spPr>
                  <a:xfrm>
                    <a:off x="1407829" y="3672816"/>
                    <a:ext cx="2311113" cy="170168"/>
                  </a:xfrm>
                  <a:custGeom>
                    <a:avLst/>
                    <a:gdLst>
                      <a:gd name="connsiteX0" fmla="*/ 2198216 w 2311113"/>
                      <a:gd name="connsiteY0" fmla="*/ 0 h 170168"/>
                      <a:gd name="connsiteX1" fmla="*/ 1155557 w 2311113"/>
                      <a:gd name="connsiteY1" fmla="*/ 0 h 170168"/>
                      <a:gd name="connsiteX2" fmla="*/ 112898 w 2311113"/>
                      <a:gd name="connsiteY2" fmla="*/ 0 h 170168"/>
                      <a:gd name="connsiteX3" fmla="*/ 0 w 2311113"/>
                      <a:gd name="connsiteY3" fmla="*/ 170169 h 170168"/>
                      <a:gd name="connsiteX4" fmla="*/ 471868 w 2311113"/>
                      <a:gd name="connsiteY4" fmla="*/ 170169 h 170168"/>
                      <a:gd name="connsiteX5" fmla="*/ 621485 w 2311113"/>
                      <a:gd name="connsiteY5" fmla="*/ 101389 h 170168"/>
                      <a:gd name="connsiteX6" fmla="*/ 756853 w 2311113"/>
                      <a:gd name="connsiteY6" fmla="*/ 38363 h 170168"/>
                      <a:gd name="connsiteX7" fmla="*/ 1155557 w 2311113"/>
                      <a:gd name="connsiteY7" fmla="*/ 38363 h 170168"/>
                      <a:gd name="connsiteX8" fmla="*/ 1554261 w 2311113"/>
                      <a:gd name="connsiteY8" fmla="*/ 38363 h 170168"/>
                      <a:gd name="connsiteX9" fmla="*/ 1689629 w 2311113"/>
                      <a:gd name="connsiteY9" fmla="*/ 101389 h 170168"/>
                      <a:gd name="connsiteX10" fmla="*/ 1839245 w 2311113"/>
                      <a:gd name="connsiteY10" fmla="*/ 170169 h 170168"/>
                      <a:gd name="connsiteX11" fmla="*/ 2311114 w 2311113"/>
                      <a:gd name="connsiteY11" fmla="*/ 170169 h 170168"/>
                      <a:gd name="connsiteX12" fmla="*/ 2198216 w 2311113"/>
                      <a:gd name="connsiteY12" fmla="*/ 0 h 17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11113" h="170168">
                        <a:moveTo>
                          <a:pt x="2198216" y="0"/>
                        </a:moveTo>
                        <a:lnTo>
                          <a:pt x="1155557" y="0"/>
                        </a:lnTo>
                        <a:lnTo>
                          <a:pt x="112898" y="0"/>
                        </a:lnTo>
                        <a:cubicBezTo>
                          <a:pt x="58367" y="0"/>
                          <a:pt x="7673" y="147151"/>
                          <a:pt x="0" y="170169"/>
                        </a:cubicBezTo>
                        <a:lnTo>
                          <a:pt x="471868" y="170169"/>
                        </a:lnTo>
                        <a:cubicBezTo>
                          <a:pt x="501737" y="170169"/>
                          <a:pt x="562570" y="135094"/>
                          <a:pt x="621485" y="101389"/>
                        </a:cubicBezTo>
                        <a:cubicBezTo>
                          <a:pt x="677934" y="69054"/>
                          <a:pt x="731095" y="38363"/>
                          <a:pt x="756853" y="38363"/>
                        </a:cubicBezTo>
                        <a:lnTo>
                          <a:pt x="1155557" y="38363"/>
                        </a:lnTo>
                        <a:lnTo>
                          <a:pt x="1554261" y="38363"/>
                        </a:lnTo>
                        <a:cubicBezTo>
                          <a:pt x="1579745" y="38363"/>
                          <a:pt x="1633180" y="69054"/>
                          <a:pt x="1689629" y="101389"/>
                        </a:cubicBezTo>
                        <a:cubicBezTo>
                          <a:pt x="1748544" y="135094"/>
                          <a:pt x="1809651" y="170169"/>
                          <a:pt x="1839245" y="170169"/>
                        </a:cubicBezTo>
                        <a:lnTo>
                          <a:pt x="2311114" y="170169"/>
                        </a:lnTo>
                        <a:cubicBezTo>
                          <a:pt x="2303715" y="147151"/>
                          <a:pt x="2252747" y="0"/>
                          <a:pt x="2198216" y="0"/>
                        </a:cubicBezTo>
                        <a:close/>
                      </a:path>
                    </a:pathLst>
                  </a:custGeom>
                  <a:solidFill>
                    <a:srgbClr val="4D0000"/>
                  </a:solidFill>
                  <a:ln w="2734" cap="flat">
                    <a:noFill/>
                    <a:prstDash val="solid"/>
                    <a:miter/>
                  </a:ln>
                </p:spPr>
                <p:txBody>
                  <a:bodyPr rtlCol="0" anchor="ctr"/>
                  <a:lstStyle/>
                  <a:p>
                    <a:endParaRPr lang="en-BE"/>
                  </a:p>
                </p:txBody>
              </p:sp>
              <p:grpSp>
                <p:nvGrpSpPr>
                  <p:cNvPr id="163" name="Graphique 207">
                    <a:extLst>
                      <a:ext uri="{FF2B5EF4-FFF2-40B4-BE49-F238E27FC236}">
                        <a16:creationId xmlns:a16="http://schemas.microsoft.com/office/drawing/2014/main" id="{FB7503EC-D219-465A-ADFA-D4E9BF0CA680}"/>
                      </a:ext>
                    </a:extLst>
                  </p:cNvPr>
                  <p:cNvGrpSpPr/>
                  <p:nvPr/>
                </p:nvGrpSpPr>
                <p:grpSpPr>
                  <a:xfrm>
                    <a:off x="1446192" y="3711453"/>
                    <a:ext cx="719037" cy="113993"/>
                    <a:chOff x="1446192" y="3711453"/>
                    <a:chExt cx="719037" cy="113993"/>
                  </a:xfrm>
                </p:grpSpPr>
                <p:sp>
                  <p:nvSpPr>
                    <p:cNvPr id="186" name="Forme libre : forme 185">
                      <a:extLst>
                        <a:ext uri="{FF2B5EF4-FFF2-40B4-BE49-F238E27FC236}">
                          <a16:creationId xmlns:a16="http://schemas.microsoft.com/office/drawing/2014/main" id="{CD2FA56B-D7FD-496E-8F98-ECF8C6E03B43}"/>
                        </a:ext>
                      </a:extLst>
                    </p:cNvPr>
                    <p:cNvSpPr/>
                    <p:nvPr/>
                  </p:nvSpPr>
                  <p:spPr>
                    <a:xfrm>
                      <a:off x="1446192" y="3711453"/>
                      <a:ext cx="719037" cy="113993"/>
                    </a:xfrm>
                    <a:custGeom>
                      <a:avLst/>
                      <a:gdLst>
                        <a:gd name="connsiteX0" fmla="*/ 646147 w 719037"/>
                        <a:gd name="connsiteY0" fmla="*/ 0 h 113993"/>
                        <a:gd name="connsiteX1" fmla="*/ 646147 w 719037"/>
                        <a:gd name="connsiteY1" fmla="*/ 21922 h 113993"/>
                        <a:gd name="connsiteX2" fmla="*/ 617101 w 719037"/>
                        <a:gd name="connsiteY2" fmla="*/ 21922 h 113993"/>
                        <a:gd name="connsiteX3" fmla="*/ 617101 w 719037"/>
                        <a:gd name="connsiteY3" fmla="*/ 1644 h 113993"/>
                        <a:gd name="connsiteX4" fmla="*/ 602852 w 719037"/>
                        <a:gd name="connsiteY4" fmla="*/ 5206 h 113993"/>
                        <a:gd name="connsiteX5" fmla="*/ 602852 w 719037"/>
                        <a:gd name="connsiteY5" fmla="*/ 46584 h 113993"/>
                        <a:gd name="connsiteX6" fmla="*/ 573805 w 719037"/>
                        <a:gd name="connsiteY6" fmla="*/ 46584 h 113993"/>
                        <a:gd name="connsiteX7" fmla="*/ 573805 w 719037"/>
                        <a:gd name="connsiteY7" fmla="*/ 15071 h 113993"/>
                        <a:gd name="connsiteX8" fmla="*/ 559556 w 719037"/>
                        <a:gd name="connsiteY8" fmla="*/ 20278 h 113993"/>
                        <a:gd name="connsiteX9" fmla="*/ 559556 w 719037"/>
                        <a:gd name="connsiteY9" fmla="*/ 67136 h 113993"/>
                        <a:gd name="connsiteX10" fmla="*/ 530509 w 719037"/>
                        <a:gd name="connsiteY10" fmla="*/ 67136 h 113993"/>
                        <a:gd name="connsiteX11" fmla="*/ 530509 w 719037"/>
                        <a:gd name="connsiteY11" fmla="*/ 31239 h 113993"/>
                        <a:gd name="connsiteX12" fmla="*/ 516260 w 719037"/>
                        <a:gd name="connsiteY12" fmla="*/ 36171 h 113993"/>
                        <a:gd name="connsiteX13" fmla="*/ 516260 w 719037"/>
                        <a:gd name="connsiteY13" fmla="*/ 89880 h 113993"/>
                        <a:gd name="connsiteX14" fmla="*/ 487214 w 719037"/>
                        <a:gd name="connsiteY14" fmla="*/ 89880 h 113993"/>
                        <a:gd name="connsiteX15" fmla="*/ 487214 w 719037"/>
                        <a:gd name="connsiteY15" fmla="*/ 44940 h 113993"/>
                        <a:gd name="connsiteX16" fmla="*/ 472964 w 719037"/>
                        <a:gd name="connsiteY16" fmla="*/ 47954 h 113993"/>
                        <a:gd name="connsiteX17" fmla="*/ 472964 w 719037"/>
                        <a:gd name="connsiteY17" fmla="*/ 104677 h 113993"/>
                        <a:gd name="connsiteX18" fmla="*/ 443918 w 719037"/>
                        <a:gd name="connsiteY18" fmla="*/ 104677 h 113993"/>
                        <a:gd name="connsiteX19" fmla="*/ 443918 w 719037"/>
                        <a:gd name="connsiteY19" fmla="*/ 49050 h 113993"/>
                        <a:gd name="connsiteX20" fmla="*/ 429669 w 719037"/>
                        <a:gd name="connsiteY20" fmla="*/ 49050 h 113993"/>
                        <a:gd name="connsiteX21" fmla="*/ 429669 w 719037"/>
                        <a:gd name="connsiteY21" fmla="*/ 104677 h 113993"/>
                        <a:gd name="connsiteX22" fmla="*/ 400622 w 719037"/>
                        <a:gd name="connsiteY22" fmla="*/ 104677 h 113993"/>
                        <a:gd name="connsiteX23" fmla="*/ 400622 w 719037"/>
                        <a:gd name="connsiteY23" fmla="*/ 49050 h 113993"/>
                        <a:gd name="connsiteX24" fmla="*/ 386373 w 719037"/>
                        <a:gd name="connsiteY24" fmla="*/ 49050 h 113993"/>
                        <a:gd name="connsiteX25" fmla="*/ 386373 w 719037"/>
                        <a:gd name="connsiteY25" fmla="*/ 104677 h 113993"/>
                        <a:gd name="connsiteX26" fmla="*/ 357327 w 719037"/>
                        <a:gd name="connsiteY26" fmla="*/ 104677 h 113993"/>
                        <a:gd name="connsiteX27" fmla="*/ 357327 w 719037"/>
                        <a:gd name="connsiteY27" fmla="*/ 49050 h 113993"/>
                        <a:gd name="connsiteX28" fmla="*/ 343077 w 719037"/>
                        <a:gd name="connsiteY28" fmla="*/ 49050 h 113993"/>
                        <a:gd name="connsiteX29" fmla="*/ 343077 w 719037"/>
                        <a:gd name="connsiteY29" fmla="*/ 104677 h 113993"/>
                        <a:gd name="connsiteX30" fmla="*/ 314031 w 719037"/>
                        <a:gd name="connsiteY30" fmla="*/ 104677 h 113993"/>
                        <a:gd name="connsiteX31" fmla="*/ 314031 w 719037"/>
                        <a:gd name="connsiteY31" fmla="*/ 49050 h 113993"/>
                        <a:gd name="connsiteX32" fmla="*/ 299782 w 719037"/>
                        <a:gd name="connsiteY32" fmla="*/ 49050 h 113993"/>
                        <a:gd name="connsiteX33" fmla="*/ 299782 w 719037"/>
                        <a:gd name="connsiteY33" fmla="*/ 104677 h 113993"/>
                        <a:gd name="connsiteX34" fmla="*/ 270735 w 719037"/>
                        <a:gd name="connsiteY34" fmla="*/ 104677 h 113993"/>
                        <a:gd name="connsiteX35" fmla="*/ 270735 w 719037"/>
                        <a:gd name="connsiteY35" fmla="*/ 49050 h 113993"/>
                        <a:gd name="connsiteX36" fmla="*/ 256486 w 719037"/>
                        <a:gd name="connsiteY36" fmla="*/ 49050 h 113993"/>
                        <a:gd name="connsiteX37" fmla="*/ 256486 w 719037"/>
                        <a:gd name="connsiteY37" fmla="*/ 104677 h 113993"/>
                        <a:gd name="connsiteX38" fmla="*/ 227439 w 719037"/>
                        <a:gd name="connsiteY38" fmla="*/ 104677 h 113993"/>
                        <a:gd name="connsiteX39" fmla="*/ 227439 w 719037"/>
                        <a:gd name="connsiteY39" fmla="*/ 49050 h 113993"/>
                        <a:gd name="connsiteX40" fmla="*/ 213190 w 719037"/>
                        <a:gd name="connsiteY40" fmla="*/ 49050 h 113993"/>
                        <a:gd name="connsiteX41" fmla="*/ 213190 w 719037"/>
                        <a:gd name="connsiteY41" fmla="*/ 104677 h 113993"/>
                        <a:gd name="connsiteX42" fmla="*/ 184144 w 719037"/>
                        <a:gd name="connsiteY42" fmla="*/ 104677 h 113993"/>
                        <a:gd name="connsiteX43" fmla="*/ 184144 w 719037"/>
                        <a:gd name="connsiteY43" fmla="*/ 49050 h 113993"/>
                        <a:gd name="connsiteX44" fmla="*/ 169895 w 719037"/>
                        <a:gd name="connsiteY44" fmla="*/ 49050 h 113993"/>
                        <a:gd name="connsiteX45" fmla="*/ 169895 w 719037"/>
                        <a:gd name="connsiteY45" fmla="*/ 104677 h 113993"/>
                        <a:gd name="connsiteX46" fmla="*/ 140026 w 719037"/>
                        <a:gd name="connsiteY46" fmla="*/ 104677 h 113993"/>
                        <a:gd name="connsiteX47" fmla="*/ 140026 w 719037"/>
                        <a:gd name="connsiteY47" fmla="*/ 49050 h 113993"/>
                        <a:gd name="connsiteX48" fmla="*/ 125777 w 719037"/>
                        <a:gd name="connsiteY48" fmla="*/ 49050 h 113993"/>
                        <a:gd name="connsiteX49" fmla="*/ 125777 w 719037"/>
                        <a:gd name="connsiteY49" fmla="*/ 104677 h 113993"/>
                        <a:gd name="connsiteX50" fmla="*/ 96730 w 719037"/>
                        <a:gd name="connsiteY50" fmla="*/ 104677 h 113993"/>
                        <a:gd name="connsiteX51" fmla="*/ 96730 w 719037"/>
                        <a:gd name="connsiteY51" fmla="*/ 49598 h 113993"/>
                        <a:gd name="connsiteX52" fmla="*/ 82481 w 719037"/>
                        <a:gd name="connsiteY52" fmla="*/ 51242 h 113993"/>
                        <a:gd name="connsiteX53" fmla="*/ 82481 w 719037"/>
                        <a:gd name="connsiteY53" fmla="*/ 104677 h 113993"/>
                        <a:gd name="connsiteX54" fmla="*/ 53435 w 719037"/>
                        <a:gd name="connsiteY54" fmla="*/ 104677 h 113993"/>
                        <a:gd name="connsiteX55" fmla="*/ 53435 w 719037"/>
                        <a:gd name="connsiteY55" fmla="*/ 58367 h 113993"/>
                        <a:gd name="connsiteX56" fmla="*/ 39185 w 719037"/>
                        <a:gd name="connsiteY56" fmla="*/ 63573 h 113993"/>
                        <a:gd name="connsiteX57" fmla="*/ 39185 w 719037"/>
                        <a:gd name="connsiteY57" fmla="*/ 104677 h 113993"/>
                        <a:gd name="connsiteX58" fmla="*/ 10139 w 719037"/>
                        <a:gd name="connsiteY58" fmla="*/ 104677 h 113993"/>
                        <a:gd name="connsiteX59" fmla="*/ 10139 w 719037"/>
                        <a:gd name="connsiteY59" fmla="*/ 93168 h 113993"/>
                        <a:gd name="connsiteX60" fmla="*/ 0 w 719037"/>
                        <a:gd name="connsiteY60" fmla="*/ 113994 h 113993"/>
                        <a:gd name="connsiteX61" fmla="*/ 489680 w 719037"/>
                        <a:gd name="connsiteY61" fmla="*/ 113994 h 113993"/>
                        <a:gd name="connsiteX62" fmla="*/ 583670 w 719037"/>
                        <a:gd name="connsiteY62" fmla="*/ 63025 h 113993"/>
                        <a:gd name="connsiteX63" fmla="*/ 719038 w 719037"/>
                        <a:gd name="connsiteY63" fmla="*/ 0 h 113993"/>
                        <a:gd name="connsiteX64" fmla="*/ 646147 w 719037"/>
                        <a:gd name="connsiteY64" fmla="*/ 0 h 113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19037" h="113993">
                          <a:moveTo>
                            <a:pt x="646147" y="0"/>
                          </a:moveTo>
                          <a:lnTo>
                            <a:pt x="646147" y="21922"/>
                          </a:lnTo>
                          <a:lnTo>
                            <a:pt x="617101" y="21922"/>
                          </a:lnTo>
                          <a:lnTo>
                            <a:pt x="617101" y="1644"/>
                          </a:lnTo>
                          <a:cubicBezTo>
                            <a:pt x="612716" y="2466"/>
                            <a:pt x="608058" y="3836"/>
                            <a:pt x="602852" y="5206"/>
                          </a:cubicBezTo>
                          <a:lnTo>
                            <a:pt x="602852" y="46584"/>
                          </a:lnTo>
                          <a:lnTo>
                            <a:pt x="573805" y="46584"/>
                          </a:lnTo>
                          <a:lnTo>
                            <a:pt x="573805" y="15071"/>
                          </a:lnTo>
                          <a:cubicBezTo>
                            <a:pt x="569147" y="16715"/>
                            <a:pt x="564488" y="18634"/>
                            <a:pt x="559556" y="20278"/>
                          </a:cubicBezTo>
                          <a:lnTo>
                            <a:pt x="559556" y="67136"/>
                          </a:lnTo>
                          <a:lnTo>
                            <a:pt x="530509" y="67136"/>
                          </a:lnTo>
                          <a:lnTo>
                            <a:pt x="530509" y="31239"/>
                          </a:lnTo>
                          <a:cubicBezTo>
                            <a:pt x="525851" y="32883"/>
                            <a:pt x="520919" y="34527"/>
                            <a:pt x="516260" y="36171"/>
                          </a:cubicBezTo>
                          <a:lnTo>
                            <a:pt x="516260" y="89880"/>
                          </a:lnTo>
                          <a:lnTo>
                            <a:pt x="487214" y="89880"/>
                          </a:lnTo>
                          <a:lnTo>
                            <a:pt x="487214" y="44940"/>
                          </a:lnTo>
                          <a:cubicBezTo>
                            <a:pt x="482281" y="46036"/>
                            <a:pt x="477623" y="47132"/>
                            <a:pt x="472964" y="47954"/>
                          </a:cubicBezTo>
                          <a:lnTo>
                            <a:pt x="472964" y="104677"/>
                          </a:lnTo>
                          <a:lnTo>
                            <a:pt x="443918" y="104677"/>
                          </a:lnTo>
                          <a:lnTo>
                            <a:pt x="443918" y="49050"/>
                          </a:lnTo>
                          <a:cubicBezTo>
                            <a:pt x="439808" y="49050"/>
                            <a:pt x="434875" y="49050"/>
                            <a:pt x="429669" y="49050"/>
                          </a:cubicBezTo>
                          <a:lnTo>
                            <a:pt x="429669" y="104677"/>
                          </a:lnTo>
                          <a:lnTo>
                            <a:pt x="400622" y="104677"/>
                          </a:lnTo>
                          <a:lnTo>
                            <a:pt x="400622" y="49050"/>
                          </a:lnTo>
                          <a:cubicBezTo>
                            <a:pt x="395964" y="49050"/>
                            <a:pt x="391306" y="49050"/>
                            <a:pt x="386373" y="49050"/>
                          </a:cubicBezTo>
                          <a:lnTo>
                            <a:pt x="386373" y="104677"/>
                          </a:lnTo>
                          <a:lnTo>
                            <a:pt x="357327" y="104677"/>
                          </a:lnTo>
                          <a:lnTo>
                            <a:pt x="357327" y="49050"/>
                          </a:lnTo>
                          <a:cubicBezTo>
                            <a:pt x="352668" y="49050"/>
                            <a:pt x="348010" y="49050"/>
                            <a:pt x="343077" y="49050"/>
                          </a:cubicBezTo>
                          <a:lnTo>
                            <a:pt x="343077" y="104677"/>
                          </a:lnTo>
                          <a:lnTo>
                            <a:pt x="314031" y="104677"/>
                          </a:lnTo>
                          <a:lnTo>
                            <a:pt x="314031" y="49050"/>
                          </a:lnTo>
                          <a:cubicBezTo>
                            <a:pt x="309372" y="49050"/>
                            <a:pt x="304714" y="49050"/>
                            <a:pt x="299782" y="49050"/>
                          </a:cubicBezTo>
                          <a:lnTo>
                            <a:pt x="299782" y="104677"/>
                          </a:lnTo>
                          <a:lnTo>
                            <a:pt x="270735" y="104677"/>
                          </a:lnTo>
                          <a:lnTo>
                            <a:pt x="270735" y="49050"/>
                          </a:lnTo>
                          <a:cubicBezTo>
                            <a:pt x="266077" y="49050"/>
                            <a:pt x="261144" y="49050"/>
                            <a:pt x="256486" y="49050"/>
                          </a:cubicBezTo>
                          <a:lnTo>
                            <a:pt x="256486" y="104677"/>
                          </a:lnTo>
                          <a:lnTo>
                            <a:pt x="227439" y="104677"/>
                          </a:lnTo>
                          <a:lnTo>
                            <a:pt x="227439" y="49050"/>
                          </a:lnTo>
                          <a:cubicBezTo>
                            <a:pt x="222781" y="49050"/>
                            <a:pt x="217849" y="49050"/>
                            <a:pt x="213190" y="49050"/>
                          </a:cubicBezTo>
                          <a:lnTo>
                            <a:pt x="213190" y="104677"/>
                          </a:lnTo>
                          <a:lnTo>
                            <a:pt x="184144" y="104677"/>
                          </a:lnTo>
                          <a:lnTo>
                            <a:pt x="184144" y="49050"/>
                          </a:lnTo>
                          <a:cubicBezTo>
                            <a:pt x="179211" y="49050"/>
                            <a:pt x="174553" y="49050"/>
                            <a:pt x="169895" y="49050"/>
                          </a:cubicBezTo>
                          <a:lnTo>
                            <a:pt x="169895" y="104677"/>
                          </a:lnTo>
                          <a:lnTo>
                            <a:pt x="140026" y="104677"/>
                          </a:lnTo>
                          <a:lnTo>
                            <a:pt x="140026" y="49050"/>
                          </a:lnTo>
                          <a:cubicBezTo>
                            <a:pt x="134820" y="49050"/>
                            <a:pt x="130161" y="49050"/>
                            <a:pt x="125777" y="49050"/>
                          </a:cubicBezTo>
                          <a:lnTo>
                            <a:pt x="125777" y="104677"/>
                          </a:lnTo>
                          <a:lnTo>
                            <a:pt x="96730" y="104677"/>
                          </a:lnTo>
                          <a:lnTo>
                            <a:pt x="96730" y="49598"/>
                          </a:lnTo>
                          <a:cubicBezTo>
                            <a:pt x="91798" y="49872"/>
                            <a:pt x="87139" y="50420"/>
                            <a:pt x="82481" y="51242"/>
                          </a:cubicBezTo>
                          <a:lnTo>
                            <a:pt x="82481" y="104677"/>
                          </a:lnTo>
                          <a:lnTo>
                            <a:pt x="53435" y="104677"/>
                          </a:lnTo>
                          <a:lnTo>
                            <a:pt x="53435" y="58367"/>
                          </a:lnTo>
                          <a:cubicBezTo>
                            <a:pt x="48228" y="60011"/>
                            <a:pt x="43570" y="61929"/>
                            <a:pt x="39185" y="63573"/>
                          </a:cubicBezTo>
                          <a:lnTo>
                            <a:pt x="39185" y="104677"/>
                          </a:lnTo>
                          <a:lnTo>
                            <a:pt x="10139" y="104677"/>
                          </a:lnTo>
                          <a:lnTo>
                            <a:pt x="10139" y="93168"/>
                          </a:lnTo>
                          <a:cubicBezTo>
                            <a:pt x="6303" y="100567"/>
                            <a:pt x="3014" y="107691"/>
                            <a:pt x="0" y="113994"/>
                          </a:cubicBezTo>
                          <a:lnTo>
                            <a:pt x="489680" y="113994"/>
                          </a:lnTo>
                          <a:cubicBezTo>
                            <a:pt x="517904" y="100567"/>
                            <a:pt x="551061" y="81659"/>
                            <a:pt x="583670" y="63025"/>
                          </a:cubicBezTo>
                          <a:cubicBezTo>
                            <a:pt x="640119" y="30691"/>
                            <a:pt x="693279" y="0"/>
                            <a:pt x="719038" y="0"/>
                          </a:cubicBezTo>
                          <a:cubicBezTo>
                            <a:pt x="718490" y="0"/>
                            <a:pt x="690539" y="0"/>
                            <a:pt x="646147" y="0"/>
                          </a:cubicBezTo>
                          <a:close/>
                        </a:path>
                      </a:pathLst>
                    </a:custGeom>
                    <a:solidFill>
                      <a:srgbClr val="AB0000"/>
                    </a:solidFill>
                    <a:ln w="2734" cap="flat">
                      <a:noFill/>
                      <a:prstDash val="solid"/>
                      <a:miter/>
                    </a:ln>
                  </p:spPr>
                  <p:txBody>
                    <a:bodyPr rtlCol="0" anchor="ctr"/>
                    <a:lstStyle/>
                    <a:p>
                      <a:endParaRPr lang="en-BE"/>
                    </a:p>
                  </p:txBody>
                </p:sp>
                <p:grpSp>
                  <p:nvGrpSpPr>
                    <p:cNvPr id="187" name="Graphique 207">
                      <a:extLst>
                        <a:ext uri="{FF2B5EF4-FFF2-40B4-BE49-F238E27FC236}">
                          <a16:creationId xmlns:a16="http://schemas.microsoft.com/office/drawing/2014/main" id="{6223EDC1-E3F0-431A-AD22-2E198C4E68D5}"/>
                        </a:ext>
                      </a:extLst>
                    </p:cNvPr>
                    <p:cNvGrpSpPr/>
                    <p:nvPr/>
                  </p:nvGrpSpPr>
                  <p:grpSpPr>
                    <a:xfrm>
                      <a:off x="1456057" y="3711453"/>
                      <a:ext cx="636282" cy="104676"/>
                      <a:chOff x="1456057" y="3711453"/>
                      <a:chExt cx="636282" cy="104676"/>
                    </a:xfrm>
                    <a:solidFill>
                      <a:srgbClr val="730000"/>
                    </a:solidFill>
                  </p:grpSpPr>
                  <p:sp>
                    <p:nvSpPr>
                      <p:cNvPr id="188" name="Forme libre : forme 187">
                        <a:extLst>
                          <a:ext uri="{FF2B5EF4-FFF2-40B4-BE49-F238E27FC236}">
                            <a16:creationId xmlns:a16="http://schemas.microsoft.com/office/drawing/2014/main" id="{60584DED-5200-41A0-98DD-061736433E89}"/>
                          </a:ext>
                        </a:extLst>
                      </p:cNvPr>
                      <p:cNvSpPr/>
                      <p:nvPr/>
                    </p:nvSpPr>
                    <p:spPr>
                      <a:xfrm>
                        <a:off x="2063293" y="3711453"/>
                        <a:ext cx="29046" cy="21921"/>
                      </a:xfrm>
                      <a:custGeom>
                        <a:avLst/>
                        <a:gdLst>
                          <a:gd name="connsiteX0" fmla="*/ 29047 w 29046"/>
                          <a:gd name="connsiteY0" fmla="*/ 21922 h 21921"/>
                          <a:gd name="connsiteX1" fmla="*/ 29047 w 29046"/>
                          <a:gd name="connsiteY1" fmla="*/ 0 h 21921"/>
                          <a:gd name="connsiteX2" fmla="*/ 12057 w 29046"/>
                          <a:gd name="connsiteY2" fmla="*/ 0 h 21921"/>
                          <a:gd name="connsiteX3" fmla="*/ 0 w 29046"/>
                          <a:gd name="connsiteY3" fmla="*/ 1370 h 21921"/>
                          <a:gd name="connsiteX4" fmla="*/ 0 w 29046"/>
                          <a:gd name="connsiteY4" fmla="*/ 21648 h 21921"/>
                          <a:gd name="connsiteX5" fmla="*/ 29047 w 29046"/>
                          <a:gd name="connsiteY5" fmla="*/ 21648 h 21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46" h="21921">
                            <a:moveTo>
                              <a:pt x="29047" y="21922"/>
                            </a:moveTo>
                            <a:lnTo>
                              <a:pt x="29047" y="0"/>
                            </a:lnTo>
                            <a:cubicBezTo>
                              <a:pt x="23566" y="0"/>
                              <a:pt x="17812" y="0"/>
                              <a:pt x="12057" y="0"/>
                            </a:cubicBezTo>
                            <a:cubicBezTo>
                              <a:pt x="8495" y="0"/>
                              <a:pt x="4384" y="548"/>
                              <a:pt x="0" y="1370"/>
                            </a:cubicBezTo>
                            <a:lnTo>
                              <a:pt x="0" y="21648"/>
                            </a:lnTo>
                            <a:lnTo>
                              <a:pt x="29047" y="21648"/>
                            </a:lnTo>
                            <a:close/>
                          </a:path>
                        </a:pathLst>
                      </a:custGeom>
                      <a:solidFill>
                        <a:srgbClr val="730000"/>
                      </a:solidFill>
                      <a:ln w="2734" cap="flat">
                        <a:noFill/>
                        <a:prstDash val="solid"/>
                        <a:miter/>
                      </a:ln>
                    </p:spPr>
                    <p:txBody>
                      <a:bodyPr rtlCol="0" anchor="ctr"/>
                      <a:lstStyle/>
                      <a:p>
                        <a:endParaRPr lang="en-BE"/>
                      </a:p>
                    </p:txBody>
                  </p:sp>
                  <p:sp>
                    <p:nvSpPr>
                      <p:cNvPr id="189" name="Forme libre : forme 188">
                        <a:extLst>
                          <a:ext uri="{FF2B5EF4-FFF2-40B4-BE49-F238E27FC236}">
                            <a16:creationId xmlns:a16="http://schemas.microsoft.com/office/drawing/2014/main" id="{8FFB9CD4-BD38-4257-ACEF-2930415B7E5F}"/>
                          </a:ext>
                        </a:extLst>
                      </p:cNvPr>
                      <p:cNvSpPr/>
                      <p:nvPr/>
                    </p:nvSpPr>
                    <p:spPr>
                      <a:xfrm>
                        <a:off x="2019997" y="3716660"/>
                        <a:ext cx="29046" cy="41377"/>
                      </a:xfrm>
                      <a:custGeom>
                        <a:avLst/>
                        <a:gdLst>
                          <a:gd name="connsiteX0" fmla="*/ 29047 w 29046"/>
                          <a:gd name="connsiteY0" fmla="*/ 41378 h 41377"/>
                          <a:gd name="connsiteX1" fmla="*/ 29047 w 29046"/>
                          <a:gd name="connsiteY1" fmla="*/ 0 h 41377"/>
                          <a:gd name="connsiteX2" fmla="*/ 0 w 29046"/>
                          <a:gd name="connsiteY2" fmla="*/ 9865 h 41377"/>
                          <a:gd name="connsiteX3" fmla="*/ 0 w 29046"/>
                          <a:gd name="connsiteY3" fmla="*/ 41378 h 41377"/>
                          <a:gd name="connsiteX4" fmla="*/ 29047 w 29046"/>
                          <a:gd name="connsiteY4" fmla="*/ 41378 h 41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6" h="41377">
                            <a:moveTo>
                              <a:pt x="29047" y="41378"/>
                            </a:moveTo>
                            <a:lnTo>
                              <a:pt x="29047" y="0"/>
                            </a:lnTo>
                            <a:cubicBezTo>
                              <a:pt x="20278" y="2740"/>
                              <a:pt x="10413" y="6029"/>
                              <a:pt x="0" y="9865"/>
                            </a:cubicBezTo>
                            <a:lnTo>
                              <a:pt x="0" y="41378"/>
                            </a:lnTo>
                            <a:lnTo>
                              <a:pt x="29047" y="41378"/>
                            </a:lnTo>
                            <a:close/>
                          </a:path>
                        </a:pathLst>
                      </a:custGeom>
                      <a:solidFill>
                        <a:srgbClr val="730000"/>
                      </a:solidFill>
                      <a:ln w="2734" cap="flat">
                        <a:noFill/>
                        <a:prstDash val="solid"/>
                        <a:miter/>
                      </a:ln>
                    </p:spPr>
                    <p:txBody>
                      <a:bodyPr rtlCol="0" anchor="ctr"/>
                      <a:lstStyle/>
                      <a:p>
                        <a:endParaRPr lang="en-BE"/>
                      </a:p>
                    </p:txBody>
                  </p:sp>
                  <p:sp>
                    <p:nvSpPr>
                      <p:cNvPr id="190" name="Forme libre : forme 189">
                        <a:extLst>
                          <a:ext uri="{FF2B5EF4-FFF2-40B4-BE49-F238E27FC236}">
                            <a16:creationId xmlns:a16="http://schemas.microsoft.com/office/drawing/2014/main" id="{96E600B8-1AA2-44A6-916A-7E3FD581E306}"/>
                          </a:ext>
                        </a:extLst>
                      </p:cNvPr>
                      <p:cNvSpPr/>
                      <p:nvPr/>
                    </p:nvSpPr>
                    <p:spPr>
                      <a:xfrm>
                        <a:off x="1976701" y="3731731"/>
                        <a:ext cx="29046" cy="46858"/>
                      </a:xfrm>
                      <a:custGeom>
                        <a:avLst/>
                        <a:gdLst>
                          <a:gd name="connsiteX0" fmla="*/ 29047 w 29046"/>
                          <a:gd name="connsiteY0" fmla="*/ 46858 h 46858"/>
                          <a:gd name="connsiteX1" fmla="*/ 29047 w 29046"/>
                          <a:gd name="connsiteY1" fmla="*/ 0 h 46858"/>
                          <a:gd name="connsiteX2" fmla="*/ 0 w 29046"/>
                          <a:gd name="connsiteY2" fmla="*/ 10687 h 46858"/>
                          <a:gd name="connsiteX3" fmla="*/ 0 w 29046"/>
                          <a:gd name="connsiteY3" fmla="*/ 46584 h 46858"/>
                          <a:gd name="connsiteX4" fmla="*/ 29047 w 29046"/>
                          <a:gd name="connsiteY4" fmla="*/ 46584 h 46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6" h="46858">
                            <a:moveTo>
                              <a:pt x="29047" y="46858"/>
                            </a:moveTo>
                            <a:lnTo>
                              <a:pt x="29047" y="0"/>
                            </a:lnTo>
                            <a:cubicBezTo>
                              <a:pt x="19456" y="3562"/>
                              <a:pt x="9591" y="7399"/>
                              <a:pt x="0" y="10687"/>
                            </a:cubicBezTo>
                            <a:lnTo>
                              <a:pt x="0" y="46584"/>
                            </a:lnTo>
                            <a:lnTo>
                              <a:pt x="29047" y="46584"/>
                            </a:lnTo>
                            <a:close/>
                          </a:path>
                        </a:pathLst>
                      </a:custGeom>
                      <a:solidFill>
                        <a:srgbClr val="730000"/>
                      </a:solidFill>
                      <a:ln w="2734" cap="flat">
                        <a:noFill/>
                        <a:prstDash val="solid"/>
                        <a:miter/>
                      </a:ln>
                    </p:spPr>
                    <p:txBody>
                      <a:bodyPr rtlCol="0" anchor="ctr"/>
                      <a:lstStyle/>
                      <a:p>
                        <a:endParaRPr lang="en-BE"/>
                      </a:p>
                    </p:txBody>
                  </p:sp>
                  <p:sp>
                    <p:nvSpPr>
                      <p:cNvPr id="191" name="Forme libre : forme 190">
                        <a:extLst>
                          <a:ext uri="{FF2B5EF4-FFF2-40B4-BE49-F238E27FC236}">
                            <a16:creationId xmlns:a16="http://schemas.microsoft.com/office/drawing/2014/main" id="{05B5E999-4A45-40FB-855F-AC2360FE1C66}"/>
                          </a:ext>
                        </a:extLst>
                      </p:cNvPr>
                      <p:cNvSpPr/>
                      <p:nvPr/>
                    </p:nvSpPr>
                    <p:spPr>
                      <a:xfrm>
                        <a:off x="1933132" y="3747625"/>
                        <a:ext cx="29046" cy="53708"/>
                      </a:xfrm>
                      <a:custGeom>
                        <a:avLst/>
                        <a:gdLst>
                          <a:gd name="connsiteX0" fmla="*/ 29047 w 29046"/>
                          <a:gd name="connsiteY0" fmla="*/ 53709 h 53708"/>
                          <a:gd name="connsiteX1" fmla="*/ 29047 w 29046"/>
                          <a:gd name="connsiteY1" fmla="*/ 0 h 53708"/>
                          <a:gd name="connsiteX2" fmla="*/ 0 w 29046"/>
                          <a:gd name="connsiteY2" fmla="*/ 8769 h 53708"/>
                          <a:gd name="connsiteX3" fmla="*/ 0 w 29046"/>
                          <a:gd name="connsiteY3" fmla="*/ 53709 h 53708"/>
                          <a:gd name="connsiteX4" fmla="*/ 29047 w 29046"/>
                          <a:gd name="connsiteY4" fmla="*/ 53709 h 53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6" h="53708">
                            <a:moveTo>
                              <a:pt x="29047" y="53709"/>
                            </a:moveTo>
                            <a:lnTo>
                              <a:pt x="29047" y="0"/>
                            </a:lnTo>
                            <a:cubicBezTo>
                              <a:pt x="18908" y="3288"/>
                              <a:pt x="9043" y="6303"/>
                              <a:pt x="0" y="8769"/>
                            </a:cubicBezTo>
                            <a:lnTo>
                              <a:pt x="0" y="53709"/>
                            </a:lnTo>
                            <a:lnTo>
                              <a:pt x="29047" y="53709"/>
                            </a:lnTo>
                            <a:close/>
                          </a:path>
                        </a:pathLst>
                      </a:custGeom>
                      <a:solidFill>
                        <a:srgbClr val="730000"/>
                      </a:solidFill>
                      <a:ln w="2734" cap="flat">
                        <a:noFill/>
                        <a:prstDash val="solid"/>
                        <a:miter/>
                      </a:ln>
                    </p:spPr>
                    <p:txBody>
                      <a:bodyPr rtlCol="0" anchor="ctr"/>
                      <a:lstStyle/>
                      <a:p>
                        <a:endParaRPr lang="en-BE"/>
                      </a:p>
                    </p:txBody>
                  </p:sp>
                  <p:sp>
                    <p:nvSpPr>
                      <p:cNvPr id="192" name="Forme libre : forme 191">
                        <a:extLst>
                          <a:ext uri="{FF2B5EF4-FFF2-40B4-BE49-F238E27FC236}">
                            <a16:creationId xmlns:a16="http://schemas.microsoft.com/office/drawing/2014/main" id="{64CFD0E2-8B89-4DDF-8FF8-E1835C0DCE5E}"/>
                          </a:ext>
                        </a:extLst>
                      </p:cNvPr>
                      <p:cNvSpPr/>
                      <p:nvPr/>
                    </p:nvSpPr>
                    <p:spPr>
                      <a:xfrm>
                        <a:off x="1889562" y="3759408"/>
                        <a:ext cx="29320" cy="56722"/>
                      </a:xfrm>
                      <a:custGeom>
                        <a:avLst/>
                        <a:gdLst>
                          <a:gd name="connsiteX0" fmla="*/ 29320 w 29320"/>
                          <a:gd name="connsiteY0" fmla="*/ 56723 h 56722"/>
                          <a:gd name="connsiteX1" fmla="*/ 29320 w 29320"/>
                          <a:gd name="connsiteY1" fmla="*/ 0 h 56722"/>
                          <a:gd name="connsiteX2" fmla="*/ 15345 w 29320"/>
                          <a:gd name="connsiteY2" fmla="*/ 1096 h 56722"/>
                          <a:gd name="connsiteX3" fmla="*/ 0 w 29320"/>
                          <a:gd name="connsiteY3" fmla="*/ 1096 h 56722"/>
                          <a:gd name="connsiteX4" fmla="*/ 0 w 29320"/>
                          <a:gd name="connsiteY4" fmla="*/ 56723 h 56722"/>
                          <a:gd name="connsiteX5" fmla="*/ 29320 w 29320"/>
                          <a:gd name="connsiteY5" fmla="*/ 56723 h 5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20" h="56722">
                            <a:moveTo>
                              <a:pt x="29320" y="56723"/>
                            </a:moveTo>
                            <a:lnTo>
                              <a:pt x="29320" y="0"/>
                            </a:lnTo>
                            <a:cubicBezTo>
                              <a:pt x="24388" y="822"/>
                              <a:pt x="19730" y="1096"/>
                              <a:pt x="15345" y="1096"/>
                            </a:cubicBezTo>
                            <a:cubicBezTo>
                              <a:pt x="11509" y="1096"/>
                              <a:pt x="6303" y="1096"/>
                              <a:pt x="0" y="1096"/>
                            </a:cubicBezTo>
                            <a:lnTo>
                              <a:pt x="0" y="56723"/>
                            </a:lnTo>
                            <a:lnTo>
                              <a:pt x="29320" y="56723"/>
                            </a:lnTo>
                            <a:close/>
                          </a:path>
                        </a:pathLst>
                      </a:custGeom>
                      <a:solidFill>
                        <a:srgbClr val="730000"/>
                      </a:solidFill>
                      <a:ln w="2734" cap="flat">
                        <a:noFill/>
                        <a:prstDash val="solid"/>
                        <a:miter/>
                      </a:ln>
                    </p:spPr>
                    <p:txBody>
                      <a:bodyPr rtlCol="0" anchor="ctr"/>
                      <a:lstStyle/>
                      <a:p>
                        <a:endParaRPr lang="en-BE"/>
                      </a:p>
                    </p:txBody>
                  </p:sp>
                  <p:sp>
                    <p:nvSpPr>
                      <p:cNvPr id="193" name="Forme libre : forme 192">
                        <a:extLst>
                          <a:ext uri="{FF2B5EF4-FFF2-40B4-BE49-F238E27FC236}">
                            <a16:creationId xmlns:a16="http://schemas.microsoft.com/office/drawing/2014/main" id="{87C09167-595F-4723-B043-B3CC5EFA825B}"/>
                          </a:ext>
                        </a:extLst>
                      </p:cNvPr>
                      <p:cNvSpPr/>
                      <p:nvPr/>
                    </p:nvSpPr>
                    <p:spPr>
                      <a:xfrm>
                        <a:off x="1846540" y="3760504"/>
                        <a:ext cx="29046" cy="55626"/>
                      </a:xfrm>
                      <a:custGeom>
                        <a:avLst/>
                        <a:gdLst>
                          <a:gd name="connsiteX0" fmla="*/ 29047 w 29046"/>
                          <a:gd name="connsiteY0" fmla="*/ 55627 h 55626"/>
                          <a:gd name="connsiteX1" fmla="*/ 29047 w 29046"/>
                          <a:gd name="connsiteY1" fmla="*/ 0 h 55626"/>
                          <a:gd name="connsiteX2" fmla="*/ 0 w 29046"/>
                          <a:gd name="connsiteY2" fmla="*/ 0 h 55626"/>
                          <a:gd name="connsiteX3" fmla="*/ 0 w 29046"/>
                          <a:gd name="connsiteY3" fmla="*/ 55627 h 55626"/>
                          <a:gd name="connsiteX4" fmla="*/ 29047 w 29046"/>
                          <a:gd name="connsiteY4" fmla="*/ 55627 h 55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6" h="55626">
                            <a:moveTo>
                              <a:pt x="29047" y="55627"/>
                            </a:moveTo>
                            <a:lnTo>
                              <a:pt x="29047" y="0"/>
                            </a:lnTo>
                            <a:cubicBezTo>
                              <a:pt x="20552" y="0"/>
                              <a:pt x="10687" y="0"/>
                              <a:pt x="0" y="0"/>
                            </a:cubicBezTo>
                            <a:lnTo>
                              <a:pt x="0" y="55627"/>
                            </a:lnTo>
                            <a:lnTo>
                              <a:pt x="29047" y="55627"/>
                            </a:lnTo>
                            <a:close/>
                          </a:path>
                        </a:pathLst>
                      </a:custGeom>
                      <a:solidFill>
                        <a:srgbClr val="730000"/>
                      </a:solidFill>
                      <a:ln w="2734" cap="flat">
                        <a:noFill/>
                        <a:prstDash val="solid"/>
                        <a:miter/>
                      </a:ln>
                    </p:spPr>
                    <p:txBody>
                      <a:bodyPr rtlCol="0" anchor="ctr"/>
                      <a:lstStyle/>
                      <a:p>
                        <a:endParaRPr lang="en-BE"/>
                      </a:p>
                    </p:txBody>
                  </p:sp>
                  <p:sp>
                    <p:nvSpPr>
                      <p:cNvPr id="194" name="Forme libre : forme 193">
                        <a:extLst>
                          <a:ext uri="{FF2B5EF4-FFF2-40B4-BE49-F238E27FC236}">
                            <a16:creationId xmlns:a16="http://schemas.microsoft.com/office/drawing/2014/main" id="{EB58D047-0D65-4BD0-AA9C-19F8457C8F6B}"/>
                          </a:ext>
                        </a:extLst>
                      </p:cNvPr>
                      <p:cNvSpPr/>
                      <p:nvPr/>
                    </p:nvSpPr>
                    <p:spPr>
                      <a:xfrm>
                        <a:off x="1803245" y="3760504"/>
                        <a:ext cx="29046" cy="55626"/>
                      </a:xfrm>
                      <a:custGeom>
                        <a:avLst/>
                        <a:gdLst>
                          <a:gd name="connsiteX0" fmla="*/ 29046 w 29046"/>
                          <a:gd name="connsiteY0" fmla="*/ 55627 h 55626"/>
                          <a:gd name="connsiteX1" fmla="*/ 29046 w 29046"/>
                          <a:gd name="connsiteY1" fmla="*/ 0 h 55626"/>
                          <a:gd name="connsiteX2" fmla="*/ 0 w 29046"/>
                          <a:gd name="connsiteY2" fmla="*/ 0 h 55626"/>
                          <a:gd name="connsiteX3" fmla="*/ 0 w 29046"/>
                          <a:gd name="connsiteY3" fmla="*/ 55627 h 55626"/>
                          <a:gd name="connsiteX4" fmla="*/ 29046 w 29046"/>
                          <a:gd name="connsiteY4" fmla="*/ 55627 h 55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6" h="55626">
                            <a:moveTo>
                              <a:pt x="29046" y="55627"/>
                            </a:moveTo>
                            <a:lnTo>
                              <a:pt x="29046" y="0"/>
                            </a:lnTo>
                            <a:cubicBezTo>
                              <a:pt x="19730" y="0"/>
                              <a:pt x="10139" y="0"/>
                              <a:pt x="0" y="0"/>
                            </a:cubicBezTo>
                            <a:lnTo>
                              <a:pt x="0" y="55627"/>
                            </a:lnTo>
                            <a:lnTo>
                              <a:pt x="29046" y="55627"/>
                            </a:lnTo>
                            <a:close/>
                          </a:path>
                        </a:pathLst>
                      </a:custGeom>
                      <a:solidFill>
                        <a:srgbClr val="730000"/>
                      </a:solidFill>
                      <a:ln w="2734" cap="flat">
                        <a:noFill/>
                        <a:prstDash val="solid"/>
                        <a:miter/>
                      </a:ln>
                    </p:spPr>
                    <p:txBody>
                      <a:bodyPr rtlCol="0" anchor="ctr"/>
                      <a:lstStyle/>
                      <a:p>
                        <a:endParaRPr lang="en-BE"/>
                      </a:p>
                    </p:txBody>
                  </p:sp>
                  <p:sp>
                    <p:nvSpPr>
                      <p:cNvPr id="195" name="Forme libre : forme 194">
                        <a:extLst>
                          <a:ext uri="{FF2B5EF4-FFF2-40B4-BE49-F238E27FC236}">
                            <a16:creationId xmlns:a16="http://schemas.microsoft.com/office/drawing/2014/main" id="{259575A7-AF36-4831-AF47-2A925A81D08D}"/>
                          </a:ext>
                        </a:extLst>
                      </p:cNvPr>
                      <p:cNvSpPr/>
                      <p:nvPr/>
                    </p:nvSpPr>
                    <p:spPr>
                      <a:xfrm>
                        <a:off x="1759675" y="3760504"/>
                        <a:ext cx="29046" cy="55626"/>
                      </a:xfrm>
                      <a:custGeom>
                        <a:avLst/>
                        <a:gdLst>
                          <a:gd name="connsiteX0" fmla="*/ 29047 w 29046"/>
                          <a:gd name="connsiteY0" fmla="*/ 55627 h 55626"/>
                          <a:gd name="connsiteX1" fmla="*/ 29047 w 29046"/>
                          <a:gd name="connsiteY1" fmla="*/ 0 h 55626"/>
                          <a:gd name="connsiteX2" fmla="*/ 0 w 29046"/>
                          <a:gd name="connsiteY2" fmla="*/ 0 h 55626"/>
                          <a:gd name="connsiteX3" fmla="*/ 0 w 29046"/>
                          <a:gd name="connsiteY3" fmla="*/ 55627 h 55626"/>
                          <a:gd name="connsiteX4" fmla="*/ 29047 w 29046"/>
                          <a:gd name="connsiteY4" fmla="*/ 55627 h 55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6" h="55626">
                            <a:moveTo>
                              <a:pt x="29047" y="55627"/>
                            </a:moveTo>
                            <a:lnTo>
                              <a:pt x="29047" y="0"/>
                            </a:lnTo>
                            <a:cubicBezTo>
                              <a:pt x="19456" y="0"/>
                              <a:pt x="9865" y="0"/>
                              <a:pt x="0" y="0"/>
                            </a:cubicBezTo>
                            <a:lnTo>
                              <a:pt x="0" y="55627"/>
                            </a:lnTo>
                            <a:lnTo>
                              <a:pt x="29047" y="55627"/>
                            </a:lnTo>
                            <a:close/>
                          </a:path>
                        </a:pathLst>
                      </a:custGeom>
                      <a:solidFill>
                        <a:srgbClr val="730000"/>
                      </a:solidFill>
                      <a:ln w="2734" cap="flat">
                        <a:noFill/>
                        <a:prstDash val="solid"/>
                        <a:miter/>
                      </a:ln>
                    </p:spPr>
                    <p:txBody>
                      <a:bodyPr rtlCol="0" anchor="ctr"/>
                      <a:lstStyle/>
                      <a:p>
                        <a:endParaRPr lang="en-BE"/>
                      </a:p>
                    </p:txBody>
                  </p:sp>
                  <p:sp>
                    <p:nvSpPr>
                      <p:cNvPr id="196" name="Forme libre : forme 195">
                        <a:extLst>
                          <a:ext uri="{FF2B5EF4-FFF2-40B4-BE49-F238E27FC236}">
                            <a16:creationId xmlns:a16="http://schemas.microsoft.com/office/drawing/2014/main" id="{9E7ADE3A-A186-4947-87AA-5659FF7757EE}"/>
                          </a:ext>
                        </a:extLst>
                      </p:cNvPr>
                      <p:cNvSpPr/>
                      <p:nvPr/>
                    </p:nvSpPr>
                    <p:spPr>
                      <a:xfrm>
                        <a:off x="1716379" y="3760504"/>
                        <a:ext cx="29046" cy="55626"/>
                      </a:xfrm>
                      <a:custGeom>
                        <a:avLst/>
                        <a:gdLst>
                          <a:gd name="connsiteX0" fmla="*/ 29047 w 29046"/>
                          <a:gd name="connsiteY0" fmla="*/ 55627 h 55626"/>
                          <a:gd name="connsiteX1" fmla="*/ 29047 w 29046"/>
                          <a:gd name="connsiteY1" fmla="*/ 0 h 55626"/>
                          <a:gd name="connsiteX2" fmla="*/ 0 w 29046"/>
                          <a:gd name="connsiteY2" fmla="*/ 0 h 55626"/>
                          <a:gd name="connsiteX3" fmla="*/ 0 w 29046"/>
                          <a:gd name="connsiteY3" fmla="*/ 55627 h 55626"/>
                          <a:gd name="connsiteX4" fmla="*/ 29047 w 29046"/>
                          <a:gd name="connsiteY4" fmla="*/ 55627 h 55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6" h="55626">
                            <a:moveTo>
                              <a:pt x="29047" y="55627"/>
                            </a:moveTo>
                            <a:lnTo>
                              <a:pt x="29047" y="0"/>
                            </a:lnTo>
                            <a:cubicBezTo>
                              <a:pt x="19456" y="0"/>
                              <a:pt x="9591" y="0"/>
                              <a:pt x="0" y="0"/>
                            </a:cubicBezTo>
                            <a:lnTo>
                              <a:pt x="0" y="55627"/>
                            </a:lnTo>
                            <a:lnTo>
                              <a:pt x="29047" y="55627"/>
                            </a:lnTo>
                            <a:close/>
                          </a:path>
                        </a:pathLst>
                      </a:custGeom>
                      <a:solidFill>
                        <a:srgbClr val="730000"/>
                      </a:solidFill>
                      <a:ln w="2734" cap="flat">
                        <a:noFill/>
                        <a:prstDash val="solid"/>
                        <a:miter/>
                      </a:ln>
                    </p:spPr>
                    <p:txBody>
                      <a:bodyPr rtlCol="0" anchor="ctr"/>
                      <a:lstStyle/>
                      <a:p>
                        <a:endParaRPr lang="en-BE"/>
                      </a:p>
                    </p:txBody>
                  </p:sp>
                  <p:sp>
                    <p:nvSpPr>
                      <p:cNvPr id="197" name="Forme libre : forme 196">
                        <a:extLst>
                          <a:ext uri="{FF2B5EF4-FFF2-40B4-BE49-F238E27FC236}">
                            <a16:creationId xmlns:a16="http://schemas.microsoft.com/office/drawing/2014/main" id="{663C453D-6879-4E0D-B0B4-C18BAD4FA625}"/>
                          </a:ext>
                        </a:extLst>
                      </p:cNvPr>
                      <p:cNvSpPr/>
                      <p:nvPr/>
                    </p:nvSpPr>
                    <p:spPr>
                      <a:xfrm>
                        <a:off x="1673083" y="3760504"/>
                        <a:ext cx="29046" cy="55626"/>
                      </a:xfrm>
                      <a:custGeom>
                        <a:avLst/>
                        <a:gdLst>
                          <a:gd name="connsiteX0" fmla="*/ 29047 w 29046"/>
                          <a:gd name="connsiteY0" fmla="*/ 55627 h 55626"/>
                          <a:gd name="connsiteX1" fmla="*/ 29047 w 29046"/>
                          <a:gd name="connsiteY1" fmla="*/ 0 h 55626"/>
                          <a:gd name="connsiteX2" fmla="*/ 0 w 29046"/>
                          <a:gd name="connsiteY2" fmla="*/ 0 h 55626"/>
                          <a:gd name="connsiteX3" fmla="*/ 0 w 29046"/>
                          <a:gd name="connsiteY3" fmla="*/ 55627 h 55626"/>
                          <a:gd name="connsiteX4" fmla="*/ 29047 w 29046"/>
                          <a:gd name="connsiteY4" fmla="*/ 55627 h 55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6" h="55626">
                            <a:moveTo>
                              <a:pt x="29047" y="55627"/>
                            </a:moveTo>
                            <a:lnTo>
                              <a:pt x="29047" y="0"/>
                            </a:lnTo>
                            <a:cubicBezTo>
                              <a:pt x="19182" y="0"/>
                              <a:pt x="9317" y="0"/>
                              <a:pt x="0" y="0"/>
                            </a:cubicBezTo>
                            <a:lnTo>
                              <a:pt x="0" y="55627"/>
                            </a:lnTo>
                            <a:lnTo>
                              <a:pt x="29047" y="55627"/>
                            </a:lnTo>
                            <a:close/>
                          </a:path>
                        </a:pathLst>
                      </a:custGeom>
                      <a:solidFill>
                        <a:srgbClr val="730000"/>
                      </a:solidFill>
                      <a:ln w="2734" cap="flat">
                        <a:noFill/>
                        <a:prstDash val="solid"/>
                        <a:miter/>
                      </a:ln>
                    </p:spPr>
                    <p:txBody>
                      <a:bodyPr rtlCol="0" anchor="ctr"/>
                      <a:lstStyle/>
                      <a:p>
                        <a:endParaRPr lang="en-BE"/>
                      </a:p>
                    </p:txBody>
                  </p:sp>
                  <p:sp>
                    <p:nvSpPr>
                      <p:cNvPr id="198" name="Forme libre : forme 197">
                        <a:extLst>
                          <a:ext uri="{FF2B5EF4-FFF2-40B4-BE49-F238E27FC236}">
                            <a16:creationId xmlns:a16="http://schemas.microsoft.com/office/drawing/2014/main" id="{7BD01D82-6C84-461F-B67D-2BDEC066C39B}"/>
                          </a:ext>
                        </a:extLst>
                      </p:cNvPr>
                      <p:cNvSpPr/>
                      <p:nvPr/>
                    </p:nvSpPr>
                    <p:spPr>
                      <a:xfrm>
                        <a:off x="1629514" y="3760504"/>
                        <a:ext cx="29046" cy="55626"/>
                      </a:xfrm>
                      <a:custGeom>
                        <a:avLst/>
                        <a:gdLst>
                          <a:gd name="connsiteX0" fmla="*/ 29046 w 29046"/>
                          <a:gd name="connsiteY0" fmla="*/ 55627 h 55626"/>
                          <a:gd name="connsiteX1" fmla="*/ 29046 w 29046"/>
                          <a:gd name="connsiteY1" fmla="*/ 0 h 55626"/>
                          <a:gd name="connsiteX2" fmla="*/ 0 w 29046"/>
                          <a:gd name="connsiteY2" fmla="*/ 0 h 55626"/>
                          <a:gd name="connsiteX3" fmla="*/ 0 w 29046"/>
                          <a:gd name="connsiteY3" fmla="*/ 55627 h 55626"/>
                          <a:gd name="connsiteX4" fmla="*/ 29046 w 29046"/>
                          <a:gd name="connsiteY4" fmla="*/ 55627 h 55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6" h="55626">
                            <a:moveTo>
                              <a:pt x="29046" y="55627"/>
                            </a:moveTo>
                            <a:lnTo>
                              <a:pt x="29046" y="0"/>
                            </a:lnTo>
                            <a:cubicBezTo>
                              <a:pt x="18908" y="0"/>
                              <a:pt x="9043" y="0"/>
                              <a:pt x="0" y="0"/>
                            </a:cubicBezTo>
                            <a:lnTo>
                              <a:pt x="0" y="55627"/>
                            </a:lnTo>
                            <a:lnTo>
                              <a:pt x="29046" y="55627"/>
                            </a:lnTo>
                            <a:close/>
                          </a:path>
                        </a:pathLst>
                      </a:custGeom>
                      <a:solidFill>
                        <a:srgbClr val="730000"/>
                      </a:solidFill>
                      <a:ln w="2734" cap="flat">
                        <a:noFill/>
                        <a:prstDash val="solid"/>
                        <a:miter/>
                      </a:ln>
                    </p:spPr>
                    <p:txBody>
                      <a:bodyPr rtlCol="0" anchor="ctr"/>
                      <a:lstStyle/>
                      <a:p>
                        <a:endParaRPr lang="en-BE"/>
                      </a:p>
                    </p:txBody>
                  </p:sp>
                  <p:sp>
                    <p:nvSpPr>
                      <p:cNvPr id="199" name="Forme libre : forme 198">
                        <a:extLst>
                          <a:ext uri="{FF2B5EF4-FFF2-40B4-BE49-F238E27FC236}">
                            <a16:creationId xmlns:a16="http://schemas.microsoft.com/office/drawing/2014/main" id="{C350C548-25B8-495A-84B6-2C0D53AF1EFA}"/>
                          </a:ext>
                        </a:extLst>
                      </p:cNvPr>
                      <p:cNvSpPr/>
                      <p:nvPr/>
                    </p:nvSpPr>
                    <p:spPr>
                      <a:xfrm>
                        <a:off x="1586218" y="3760504"/>
                        <a:ext cx="29046" cy="55626"/>
                      </a:xfrm>
                      <a:custGeom>
                        <a:avLst/>
                        <a:gdLst>
                          <a:gd name="connsiteX0" fmla="*/ 29047 w 29046"/>
                          <a:gd name="connsiteY0" fmla="*/ 55627 h 55626"/>
                          <a:gd name="connsiteX1" fmla="*/ 29047 w 29046"/>
                          <a:gd name="connsiteY1" fmla="*/ 0 h 55626"/>
                          <a:gd name="connsiteX2" fmla="*/ 0 w 29046"/>
                          <a:gd name="connsiteY2" fmla="*/ 0 h 55626"/>
                          <a:gd name="connsiteX3" fmla="*/ 0 w 29046"/>
                          <a:gd name="connsiteY3" fmla="*/ 55627 h 55626"/>
                          <a:gd name="connsiteX4" fmla="*/ 29047 w 29046"/>
                          <a:gd name="connsiteY4" fmla="*/ 55627 h 55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6" h="55626">
                            <a:moveTo>
                              <a:pt x="29047" y="55627"/>
                            </a:moveTo>
                            <a:lnTo>
                              <a:pt x="29047" y="0"/>
                            </a:lnTo>
                            <a:cubicBezTo>
                              <a:pt x="18360" y="0"/>
                              <a:pt x="8495" y="0"/>
                              <a:pt x="0" y="0"/>
                            </a:cubicBezTo>
                            <a:lnTo>
                              <a:pt x="0" y="55627"/>
                            </a:lnTo>
                            <a:lnTo>
                              <a:pt x="29047" y="55627"/>
                            </a:lnTo>
                            <a:close/>
                          </a:path>
                        </a:pathLst>
                      </a:custGeom>
                      <a:solidFill>
                        <a:srgbClr val="730000"/>
                      </a:solidFill>
                      <a:ln w="2734" cap="flat">
                        <a:noFill/>
                        <a:prstDash val="solid"/>
                        <a:miter/>
                      </a:ln>
                    </p:spPr>
                    <p:txBody>
                      <a:bodyPr rtlCol="0" anchor="ctr"/>
                      <a:lstStyle/>
                      <a:p>
                        <a:endParaRPr lang="en-BE"/>
                      </a:p>
                    </p:txBody>
                  </p:sp>
                  <p:sp>
                    <p:nvSpPr>
                      <p:cNvPr id="200" name="Forme libre : forme 199">
                        <a:extLst>
                          <a:ext uri="{FF2B5EF4-FFF2-40B4-BE49-F238E27FC236}">
                            <a16:creationId xmlns:a16="http://schemas.microsoft.com/office/drawing/2014/main" id="{1CFE46F1-1276-46DA-9945-DC98989BD99B}"/>
                          </a:ext>
                        </a:extLst>
                      </p:cNvPr>
                      <p:cNvSpPr/>
                      <p:nvPr/>
                    </p:nvSpPr>
                    <p:spPr>
                      <a:xfrm>
                        <a:off x="1542922" y="3760504"/>
                        <a:ext cx="29046" cy="55626"/>
                      </a:xfrm>
                      <a:custGeom>
                        <a:avLst/>
                        <a:gdLst>
                          <a:gd name="connsiteX0" fmla="*/ 29047 w 29046"/>
                          <a:gd name="connsiteY0" fmla="*/ 55627 h 55626"/>
                          <a:gd name="connsiteX1" fmla="*/ 29047 w 29046"/>
                          <a:gd name="connsiteY1" fmla="*/ 0 h 55626"/>
                          <a:gd name="connsiteX2" fmla="*/ 12057 w 29046"/>
                          <a:gd name="connsiteY2" fmla="*/ 0 h 55626"/>
                          <a:gd name="connsiteX3" fmla="*/ 0 w 29046"/>
                          <a:gd name="connsiteY3" fmla="*/ 548 h 55626"/>
                          <a:gd name="connsiteX4" fmla="*/ 0 w 29046"/>
                          <a:gd name="connsiteY4" fmla="*/ 55627 h 55626"/>
                          <a:gd name="connsiteX5" fmla="*/ 29047 w 29046"/>
                          <a:gd name="connsiteY5" fmla="*/ 55627 h 55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46" h="55626">
                            <a:moveTo>
                              <a:pt x="29047" y="55627"/>
                            </a:moveTo>
                            <a:lnTo>
                              <a:pt x="29047" y="0"/>
                            </a:lnTo>
                            <a:cubicBezTo>
                              <a:pt x="22196" y="0"/>
                              <a:pt x="16441" y="0"/>
                              <a:pt x="12057" y="0"/>
                            </a:cubicBezTo>
                            <a:cubicBezTo>
                              <a:pt x="7947" y="0"/>
                              <a:pt x="3836" y="274"/>
                              <a:pt x="0" y="548"/>
                            </a:cubicBezTo>
                            <a:lnTo>
                              <a:pt x="0" y="55627"/>
                            </a:lnTo>
                            <a:lnTo>
                              <a:pt x="29047" y="55627"/>
                            </a:lnTo>
                            <a:close/>
                          </a:path>
                        </a:pathLst>
                      </a:custGeom>
                      <a:solidFill>
                        <a:srgbClr val="730000"/>
                      </a:solidFill>
                      <a:ln w="2734" cap="flat">
                        <a:noFill/>
                        <a:prstDash val="solid"/>
                        <a:miter/>
                      </a:ln>
                    </p:spPr>
                    <p:txBody>
                      <a:bodyPr rtlCol="0" anchor="ctr"/>
                      <a:lstStyle/>
                      <a:p>
                        <a:endParaRPr lang="en-BE"/>
                      </a:p>
                    </p:txBody>
                  </p:sp>
                  <p:sp>
                    <p:nvSpPr>
                      <p:cNvPr id="201" name="Forme libre : forme 200">
                        <a:extLst>
                          <a:ext uri="{FF2B5EF4-FFF2-40B4-BE49-F238E27FC236}">
                            <a16:creationId xmlns:a16="http://schemas.microsoft.com/office/drawing/2014/main" id="{C6B2C9BE-DD1A-4CDB-A2B1-9A19555FB48E}"/>
                          </a:ext>
                        </a:extLst>
                      </p:cNvPr>
                      <p:cNvSpPr/>
                      <p:nvPr/>
                    </p:nvSpPr>
                    <p:spPr>
                      <a:xfrm>
                        <a:off x="1499353" y="3762696"/>
                        <a:ext cx="29046" cy="53434"/>
                      </a:xfrm>
                      <a:custGeom>
                        <a:avLst/>
                        <a:gdLst>
                          <a:gd name="connsiteX0" fmla="*/ 29046 w 29046"/>
                          <a:gd name="connsiteY0" fmla="*/ 53435 h 53434"/>
                          <a:gd name="connsiteX1" fmla="*/ 29046 w 29046"/>
                          <a:gd name="connsiteY1" fmla="*/ 0 h 53434"/>
                          <a:gd name="connsiteX2" fmla="*/ 0 w 29046"/>
                          <a:gd name="connsiteY2" fmla="*/ 7125 h 53434"/>
                          <a:gd name="connsiteX3" fmla="*/ 0 w 29046"/>
                          <a:gd name="connsiteY3" fmla="*/ 53435 h 53434"/>
                          <a:gd name="connsiteX4" fmla="*/ 29046 w 29046"/>
                          <a:gd name="connsiteY4" fmla="*/ 53435 h 53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6" h="53434">
                            <a:moveTo>
                              <a:pt x="29046" y="53435"/>
                            </a:moveTo>
                            <a:lnTo>
                              <a:pt x="29046" y="0"/>
                            </a:lnTo>
                            <a:cubicBezTo>
                              <a:pt x="18360" y="1644"/>
                              <a:pt x="8495" y="4384"/>
                              <a:pt x="0" y="7125"/>
                            </a:cubicBezTo>
                            <a:lnTo>
                              <a:pt x="0" y="53435"/>
                            </a:lnTo>
                            <a:lnTo>
                              <a:pt x="29046" y="53435"/>
                            </a:lnTo>
                            <a:close/>
                          </a:path>
                        </a:pathLst>
                      </a:custGeom>
                      <a:solidFill>
                        <a:srgbClr val="730000"/>
                      </a:solidFill>
                      <a:ln w="2734" cap="flat">
                        <a:noFill/>
                        <a:prstDash val="solid"/>
                        <a:miter/>
                      </a:ln>
                    </p:spPr>
                    <p:txBody>
                      <a:bodyPr rtlCol="0" anchor="ctr"/>
                      <a:lstStyle/>
                      <a:p>
                        <a:endParaRPr lang="en-BE"/>
                      </a:p>
                    </p:txBody>
                  </p:sp>
                  <p:sp>
                    <p:nvSpPr>
                      <p:cNvPr id="202" name="Forme libre : forme 201">
                        <a:extLst>
                          <a:ext uri="{FF2B5EF4-FFF2-40B4-BE49-F238E27FC236}">
                            <a16:creationId xmlns:a16="http://schemas.microsoft.com/office/drawing/2014/main" id="{AE15A479-BCF1-4987-978A-4EF3017B6319}"/>
                          </a:ext>
                        </a:extLst>
                      </p:cNvPr>
                      <p:cNvSpPr/>
                      <p:nvPr/>
                    </p:nvSpPr>
                    <p:spPr>
                      <a:xfrm>
                        <a:off x="1456057" y="3775027"/>
                        <a:ext cx="29046" cy="41103"/>
                      </a:xfrm>
                      <a:custGeom>
                        <a:avLst/>
                        <a:gdLst>
                          <a:gd name="connsiteX0" fmla="*/ 29047 w 29046"/>
                          <a:gd name="connsiteY0" fmla="*/ 41104 h 41103"/>
                          <a:gd name="connsiteX1" fmla="*/ 29047 w 29046"/>
                          <a:gd name="connsiteY1" fmla="*/ 0 h 41103"/>
                          <a:gd name="connsiteX2" fmla="*/ 10687 w 29046"/>
                          <a:gd name="connsiteY2" fmla="*/ 8495 h 41103"/>
                          <a:gd name="connsiteX3" fmla="*/ 0 w 29046"/>
                          <a:gd name="connsiteY3" fmla="*/ 29594 h 41103"/>
                          <a:gd name="connsiteX4" fmla="*/ 0 w 29046"/>
                          <a:gd name="connsiteY4" fmla="*/ 41104 h 41103"/>
                          <a:gd name="connsiteX5" fmla="*/ 29047 w 29046"/>
                          <a:gd name="connsiteY5" fmla="*/ 41104 h 41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46" h="41103">
                            <a:moveTo>
                              <a:pt x="29047" y="41104"/>
                            </a:moveTo>
                            <a:lnTo>
                              <a:pt x="29047" y="0"/>
                            </a:lnTo>
                            <a:cubicBezTo>
                              <a:pt x="21374" y="3014"/>
                              <a:pt x="15071" y="6303"/>
                              <a:pt x="10687" y="8495"/>
                            </a:cubicBezTo>
                            <a:cubicBezTo>
                              <a:pt x="6851" y="15619"/>
                              <a:pt x="3288" y="22744"/>
                              <a:pt x="0" y="29594"/>
                            </a:cubicBezTo>
                            <a:lnTo>
                              <a:pt x="0" y="41104"/>
                            </a:lnTo>
                            <a:lnTo>
                              <a:pt x="29047" y="41104"/>
                            </a:lnTo>
                            <a:close/>
                          </a:path>
                        </a:pathLst>
                      </a:custGeom>
                      <a:solidFill>
                        <a:srgbClr val="730000"/>
                      </a:solidFill>
                      <a:ln w="2734" cap="flat">
                        <a:noFill/>
                        <a:prstDash val="solid"/>
                        <a:miter/>
                      </a:ln>
                    </p:spPr>
                    <p:txBody>
                      <a:bodyPr rtlCol="0" anchor="ctr"/>
                      <a:lstStyle/>
                      <a:p>
                        <a:endParaRPr lang="en-BE"/>
                      </a:p>
                    </p:txBody>
                  </p:sp>
                </p:grpSp>
              </p:grpSp>
              <p:sp>
                <p:nvSpPr>
                  <p:cNvPr id="164" name="Forme libre : forme 163">
                    <a:extLst>
                      <a:ext uri="{FF2B5EF4-FFF2-40B4-BE49-F238E27FC236}">
                        <a16:creationId xmlns:a16="http://schemas.microsoft.com/office/drawing/2014/main" id="{3062358B-DB41-41D5-A8D3-8DC471182CFD}"/>
                      </a:ext>
                    </a:extLst>
                  </p:cNvPr>
                  <p:cNvSpPr/>
                  <p:nvPr/>
                </p:nvSpPr>
                <p:spPr>
                  <a:xfrm>
                    <a:off x="1936420" y="3713920"/>
                    <a:ext cx="1253931" cy="113719"/>
                  </a:xfrm>
                  <a:custGeom>
                    <a:avLst/>
                    <a:gdLst>
                      <a:gd name="connsiteX0" fmla="*/ 1025670 w 1253931"/>
                      <a:gd name="connsiteY0" fmla="*/ 0 h 113719"/>
                      <a:gd name="connsiteX1" fmla="*/ 626966 w 1253931"/>
                      <a:gd name="connsiteY1" fmla="*/ 0 h 113719"/>
                      <a:gd name="connsiteX2" fmla="*/ 228262 w 1253931"/>
                      <a:gd name="connsiteY2" fmla="*/ 0 h 113719"/>
                      <a:gd name="connsiteX3" fmla="*/ 0 w 1253931"/>
                      <a:gd name="connsiteY3" fmla="*/ 113720 h 113719"/>
                      <a:gd name="connsiteX4" fmla="*/ 626966 w 1253931"/>
                      <a:gd name="connsiteY4" fmla="*/ 113720 h 113719"/>
                      <a:gd name="connsiteX5" fmla="*/ 1253931 w 1253931"/>
                      <a:gd name="connsiteY5" fmla="*/ 113720 h 113719"/>
                      <a:gd name="connsiteX6" fmla="*/ 1025670 w 1253931"/>
                      <a:gd name="connsiteY6" fmla="*/ 0 h 113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931" h="113719">
                        <a:moveTo>
                          <a:pt x="1025670" y="0"/>
                        </a:moveTo>
                        <a:cubicBezTo>
                          <a:pt x="980456" y="0"/>
                          <a:pt x="696842" y="0"/>
                          <a:pt x="626966" y="0"/>
                        </a:cubicBezTo>
                        <a:cubicBezTo>
                          <a:pt x="557090" y="0"/>
                          <a:pt x="273475" y="0"/>
                          <a:pt x="228262" y="0"/>
                        </a:cubicBezTo>
                        <a:cubicBezTo>
                          <a:pt x="188528" y="0"/>
                          <a:pt x="76727" y="77549"/>
                          <a:pt x="0" y="113720"/>
                        </a:cubicBezTo>
                        <a:lnTo>
                          <a:pt x="626966" y="113720"/>
                        </a:lnTo>
                        <a:lnTo>
                          <a:pt x="1253931" y="113720"/>
                        </a:lnTo>
                        <a:cubicBezTo>
                          <a:pt x="1177205" y="77549"/>
                          <a:pt x="1065403" y="0"/>
                          <a:pt x="1025670" y="0"/>
                        </a:cubicBezTo>
                        <a:close/>
                      </a:path>
                    </a:pathLst>
                  </a:custGeom>
                  <a:solidFill>
                    <a:srgbClr val="1A1A1A"/>
                  </a:solidFill>
                  <a:ln w="2734" cap="flat">
                    <a:noFill/>
                    <a:prstDash val="solid"/>
                    <a:miter/>
                  </a:ln>
                </p:spPr>
                <p:txBody>
                  <a:bodyPr rtlCol="0" anchor="ctr"/>
                  <a:lstStyle/>
                  <a:p>
                    <a:endParaRPr lang="en-BE"/>
                  </a:p>
                </p:txBody>
              </p:sp>
              <p:sp>
                <p:nvSpPr>
                  <p:cNvPr id="165" name="Forme libre : forme 164">
                    <a:extLst>
                      <a:ext uri="{FF2B5EF4-FFF2-40B4-BE49-F238E27FC236}">
                        <a16:creationId xmlns:a16="http://schemas.microsoft.com/office/drawing/2014/main" id="{BE140676-39C6-436E-A739-8A97B0A09F2C}"/>
                      </a:ext>
                    </a:extLst>
                  </p:cNvPr>
                  <p:cNvSpPr/>
                  <p:nvPr/>
                </p:nvSpPr>
                <p:spPr>
                  <a:xfrm>
                    <a:off x="1411391" y="3677749"/>
                    <a:ext cx="2305085" cy="165510"/>
                  </a:xfrm>
                  <a:custGeom>
                    <a:avLst/>
                    <a:gdLst>
                      <a:gd name="connsiteX0" fmla="*/ 2197668 w 2305085"/>
                      <a:gd name="connsiteY0" fmla="*/ 0 h 165510"/>
                      <a:gd name="connsiteX1" fmla="*/ 1152269 w 2305085"/>
                      <a:gd name="connsiteY1" fmla="*/ 0 h 165510"/>
                      <a:gd name="connsiteX2" fmla="*/ 106869 w 2305085"/>
                      <a:gd name="connsiteY2" fmla="*/ 0 h 165510"/>
                      <a:gd name="connsiteX3" fmla="*/ 0 w 2305085"/>
                      <a:gd name="connsiteY3" fmla="*/ 165510 h 165510"/>
                      <a:gd name="connsiteX4" fmla="*/ 17263 w 2305085"/>
                      <a:gd name="connsiteY4" fmla="*/ 165510 h 165510"/>
                      <a:gd name="connsiteX5" fmla="*/ 109061 w 2305085"/>
                      <a:gd name="connsiteY5" fmla="*/ 23292 h 165510"/>
                      <a:gd name="connsiteX6" fmla="*/ 1152543 w 2305085"/>
                      <a:gd name="connsiteY6" fmla="*/ 23292 h 165510"/>
                      <a:gd name="connsiteX7" fmla="*/ 2196024 w 2305085"/>
                      <a:gd name="connsiteY7" fmla="*/ 23292 h 165510"/>
                      <a:gd name="connsiteX8" fmla="*/ 2287822 w 2305085"/>
                      <a:gd name="connsiteY8" fmla="*/ 165510 h 165510"/>
                      <a:gd name="connsiteX9" fmla="*/ 2305085 w 2305085"/>
                      <a:gd name="connsiteY9" fmla="*/ 165510 h 165510"/>
                      <a:gd name="connsiteX10" fmla="*/ 2197668 w 2305085"/>
                      <a:gd name="connsiteY10" fmla="*/ 0 h 16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5085" h="165510">
                        <a:moveTo>
                          <a:pt x="2197668" y="0"/>
                        </a:moveTo>
                        <a:cubicBezTo>
                          <a:pt x="2158209" y="0"/>
                          <a:pt x="1229543" y="0"/>
                          <a:pt x="1152269" y="0"/>
                        </a:cubicBezTo>
                        <a:cubicBezTo>
                          <a:pt x="1074720" y="0"/>
                          <a:pt x="146055" y="0"/>
                          <a:pt x="106869" y="0"/>
                        </a:cubicBezTo>
                        <a:cubicBezTo>
                          <a:pt x="64396" y="0"/>
                          <a:pt x="8769" y="141944"/>
                          <a:pt x="0" y="165510"/>
                        </a:cubicBezTo>
                        <a:lnTo>
                          <a:pt x="17263" y="165510"/>
                        </a:lnTo>
                        <a:cubicBezTo>
                          <a:pt x="33705" y="120570"/>
                          <a:pt x="73164" y="23292"/>
                          <a:pt x="109061" y="23292"/>
                        </a:cubicBezTo>
                        <a:cubicBezTo>
                          <a:pt x="147699" y="23292"/>
                          <a:pt x="1042933" y="23292"/>
                          <a:pt x="1152543" y="23292"/>
                        </a:cubicBezTo>
                        <a:cubicBezTo>
                          <a:pt x="1262152" y="23292"/>
                          <a:pt x="2157387" y="23292"/>
                          <a:pt x="2196024" y="23292"/>
                        </a:cubicBezTo>
                        <a:cubicBezTo>
                          <a:pt x="2231647" y="23292"/>
                          <a:pt x="2271380" y="120296"/>
                          <a:pt x="2287822" y="165510"/>
                        </a:cubicBezTo>
                        <a:lnTo>
                          <a:pt x="2305085" y="165510"/>
                        </a:lnTo>
                        <a:cubicBezTo>
                          <a:pt x="2295495" y="141670"/>
                          <a:pt x="2240142" y="0"/>
                          <a:pt x="2197668" y="0"/>
                        </a:cubicBezTo>
                        <a:close/>
                      </a:path>
                    </a:pathLst>
                  </a:custGeom>
                  <a:solidFill>
                    <a:srgbClr val="AF131E"/>
                  </a:solidFill>
                  <a:ln w="2734" cap="flat">
                    <a:noFill/>
                    <a:prstDash val="solid"/>
                    <a:miter/>
                  </a:ln>
                </p:spPr>
                <p:txBody>
                  <a:bodyPr rtlCol="0" anchor="ctr"/>
                  <a:lstStyle/>
                  <a:p>
                    <a:endParaRPr lang="en-BE"/>
                  </a:p>
                </p:txBody>
              </p:sp>
              <p:sp>
                <p:nvSpPr>
                  <p:cNvPr id="166" name="Forme libre : forme 165">
                    <a:extLst>
                      <a:ext uri="{FF2B5EF4-FFF2-40B4-BE49-F238E27FC236}">
                        <a16:creationId xmlns:a16="http://schemas.microsoft.com/office/drawing/2014/main" id="{AF1327B0-69B8-456A-808D-72421385A361}"/>
                      </a:ext>
                    </a:extLst>
                  </p:cNvPr>
                  <p:cNvSpPr/>
                  <p:nvPr/>
                </p:nvSpPr>
                <p:spPr>
                  <a:xfrm>
                    <a:off x="1407829" y="3672816"/>
                    <a:ext cx="2311113" cy="170168"/>
                  </a:xfrm>
                  <a:custGeom>
                    <a:avLst/>
                    <a:gdLst>
                      <a:gd name="connsiteX0" fmla="*/ 2198216 w 2311113"/>
                      <a:gd name="connsiteY0" fmla="*/ 0 h 170168"/>
                      <a:gd name="connsiteX1" fmla="*/ 1155557 w 2311113"/>
                      <a:gd name="connsiteY1" fmla="*/ 0 h 170168"/>
                      <a:gd name="connsiteX2" fmla="*/ 112898 w 2311113"/>
                      <a:gd name="connsiteY2" fmla="*/ 0 h 170168"/>
                      <a:gd name="connsiteX3" fmla="*/ 0 w 2311113"/>
                      <a:gd name="connsiteY3" fmla="*/ 170169 h 170168"/>
                      <a:gd name="connsiteX4" fmla="*/ 3288 w 2311113"/>
                      <a:gd name="connsiteY4" fmla="*/ 170169 h 170168"/>
                      <a:gd name="connsiteX5" fmla="*/ 110157 w 2311113"/>
                      <a:gd name="connsiteY5" fmla="*/ 4658 h 170168"/>
                      <a:gd name="connsiteX6" fmla="*/ 1155557 w 2311113"/>
                      <a:gd name="connsiteY6" fmla="*/ 4658 h 170168"/>
                      <a:gd name="connsiteX7" fmla="*/ 2200956 w 2311113"/>
                      <a:gd name="connsiteY7" fmla="*/ 4658 h 170168"/>
                      <a:gd name="connsiteX8" fmla="*/ 2307825 w 2311113"/>
                      <a:gd name="connsiteY8" fmla="*/ 170169 h 170168"/>
                      <a:gd name="connsiteX9" fmla="*/ 2311114 w 2311113"/>
                      <a:gd name="connsiteY9" fmla="*/ 170169 h 170168"/>
                      <a:gd name="connsiteX10" fmla="*/ 2198216 w 2311113"/>
                      <a:gd name="connsiteY10" fmla="*/ 0 h 17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1113" h="170168">
                        <a:moveTo>
                          <a:pt x="2198216" y="0"/>
                        </a:moveTo>
                        <a:lnTo>
                          <a:pt x="1155557" y="0"/>
                        </a:lnTo>
                        <a:lnTo>
                          <a:pt x="112898" y="0"/>
                        </a:lnTo>
                        <a:cubicBezTo>
                          <a:pt x="58367" y="0"/>
                          <a:pt x="7673" y="147151"/>
                          <a:pt x="0" y="170169"/>
                        </a:cubicBezTo>
                        <a:lnTo>
                          <a:pt x="3288" y="170169"/>
                        </a:lnTo>
                        <a:cubicBezTo>
                          <a:pt x="12331" y="146603"/>
                          <a:pt x="67684" y="4658"/>
                          <a:pt x="110157" y="4658"/>
                        </a:cubicBezTo>
                        <a:cubicBezTo>
                          <a:pt x="149617" y="4658"/>
                          <a:pt x="1078282" y="4658"/>
                          <a:pt x="1155557" y="4658"/>
                        </a:cubicBezTo>
                        <a:cubicBezTo>
                          <a:pt x="1233106" y="4658"/>
                          <a:pt x="2161771" y="4658"/>
                          <a:pt x="2200956" y="4658"/>
                        </a:cubicBezTo>
                        <a:cubicBezTo>
                          <a:pt x="2243430" y="4658"/>
                          <a:pt x="2299057" y="146603"/>
                          <a:pt x="2307825" y="170169"/>
                        </a:cubicBezTo>
                        <a:lnTo>
                          <a:pt x="2311114" y="170169"/>
                        </a:lnTo>
                        <a:cubicBezTo>
                          <a:pt x="2303715" y="147151"/>
                          <a:pt x="2252747" y="0"/>
                          <a:pt x="2198216" y="0"/>
                        </a:cubicBezTo>
                        <a:close/>
                      </a:path>
                    </a:pathLst>
                  </a:custGeom>
                  <a:solidFill>
                    <a:srgbClr val="960000"/>
                  </a:solidFill>
                  <a:ln w="2734" cap="flat">
                    <a:noFill/>
                    <a:prstDash val="solid"/>
                    <a:miter/>
                  </a:ln>
                </p:spPr>
                <p:txBody>
                  <a:bodyPr rtlCol="0" anchor="ctr"/>
                  <a:lstStyle/>
                  <a:p>
                    <a:endParaRPr lang="en-BE"/>
                  </a:p>
                </p:txBody>
              </p:sp>
              <p:sp>
                <p:nvSpPr>
                  <p:cNvPr id="167" name="Forme libre : forme 166">
                    <a:extLst>
                      <a:ext uri="{FF2B5EF4-FFF2-40B4-BE49-F238E27FC236}">
                        <a16:creationId xmlns:a16="http://schemas.microsoft.com/office/drawing/2014/main" id="{9D6118C7-C777-41BD-A03D-7DE51A9CFBA6}"/>
                      </a:ext>
                    </a:extLst>
                  </p:cNvPr>
                  <p:cNvSpPr/>
                  <p:nvPr/>
                </p:nvSpPr>
                <p:spPr>
                  <a:xfrm>
                    <a:off x="1428106" y="3701041"/>
                    <a:ext cx="2270558" cy="142218"/>
                  </a:xfrm>
                  <a:custGeom>
                    <a:avLst/>
                    <a:gdLst>
                      <a:gd name="connsiteX0" fmla="*/ 2178761 w 2270558"/>
                      <a:gd name="connsiteY0" fmla="*/ 0 h 142218"/>
                      <a:gd name="connsiteX1" fmla="*/ 1135279 w 2270558"/>
                      <a:gd name="connsiteY1" fmla="*/ 0 h 142218"/>
                      <a:gd name="connsiteX2" fmla="*/ 91798 w 2270558"/>
                      <a:gd name="connsiteY2" fmla="*/ 0 h 142218"/>
                      <a:gd name="connsiteX3" fmla="*/ 0 w 2270558"/>
                      <a:gd name="connsiteY3" fmla="*/ 142218 h 142218"/>
                      <a:gd name="connsiteX4" fmla="*/ 9591 w 2270558"/>
                      <a:gd name="connsiteY4" fmla="*/ 142218 h 142218"/>
                      <a:gd name="connsiteX5" fmla="*/ 95086 w 2270558"/>
                      <a:gd name="connsiteY5" fmla="*/ 10413 h 142218"/>
                      <a:gd name="connsiteX6" fmla="*/ 736575 w 2270558"/>
                      <a:gd name="connsiteY6" fmla="*/ 10413 h 142218"/>
                      <a:gd name="connsiteX7" fmla="*/ 1135279 w 2270558"/>
                      <a:gd name="connsiteY7" fmla="*/ 10413 h 142218"/>
                      <a:gd name="connsiteX8" fmla="*/ 1533983 w 2270558"/>
                      <a:gd name="connsiteY8" fmla="*/ 10413 h 142218"/>
                      <a:gd name="connsiteX9" fmla="*/ 2175472 w 2270558"/>
                      <a:gd name="connsiteY9" fmla="*/ 10413 h 142218"/>
                      <a:gd name="connsiteX10" fmla="*/ 2260968 w 2270558"/>
                      <a:gd name="connsiteY10" fmla="*/ 142218 h 142218"/>
                      <a:gd name="connsiteX11" fmla="*/ 2270558 w 2270558"/>
                      <a:gd name="connsiteY11" fmla="*/ 142218 h 142218"/>
                      <a:gd name="connsiteX12" fmla="*/ 2178761 w 2270558"/>
                      <a:gd name="connsiteY12" fmla="*/ 0 h 14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0558" h="142218">
                        <a:moveTo>
                          <a:pt x="2178761" y="0"/>
                        </a:moveTo>
                        <a:cubicBezTo>
                          <a:pt x="2140123" y="0"/>
                          <a:pt x="1244888" y="0"/>
                          <a:pt x="1135279" y="0"/>
                        </a:cubicBezTo>
                        <a:cubicBezTo>
                          <a:pt x="1025670" y="0"/>
                          <a:pt x="130435" y="0"/>
                          <a:pt x="91798" y="0"/>
                        </a:cubicBezTo>
                        <a:cubicBezTo>
                          <a:pt x="56175" y="0"/>
                          <a:pt x="16441" y="97004"/>
                          <a:pt x="0" y="142218"/>
                        </a:cubicBezTo>
                        <a:lnTo>
                          <a:pt x="9591" y="142218"/>
                        </a:lnTo>
                        <a:cubicBezTo>
                          <a:pt x="22744" y="112898"/>
                          <a:pt x="70150" y="10413"/>
                          <a:pt x="95086" y="10413"/>
                        </a:cubicBezTo>
                        <a:cubicBezTo>
                          <a:pt x="124407" y="10413"/>
                          <a:pt x="736575" y="10413"/>
                          <a:pt x="736575" y="10413"/>
                        </a:cubicBezTo>
                        <a:lnTo>
                          <a:pt x="1135279" y="10413"/>
                        </a:lnTo>
                        <a:lnTo>
                          <a:pt x="1533983" y="10413"/>
                        </a:lnTo>
                        <a:cubicBezTo>
                          <a:pt x="1533983" y="10413"/>
                          <a:pt x="2146152" y="10413"/>
                          <a:pt x="2175472" y="10413"/>
                        </a:cubicBezTo>
                        <a:cubicBezTo>
                          <a:pt x="2200682" y="10413"/>
                          <a:pt x="2248088" y="112898"/>
                          <a:pt x="2260968" y="142218"/>
                        </a:cubicBezTo>
                        <a:lnTo>
                          <a:pt x="2270558" y="142218"/>
                        </a:lnTo>
                        <a:cubicBezTo>
                          <a:pt x="2254117" y="97004"/>
                          <a:pt x="2214384" y="0"/>
                          <a:pt x="2178761" y="0"/>
                        </a:cubicBezTo>
                        <a:close/>
                      </a:path>
                    </a:pathLst>
                  </a:custGeom>
                  <a:solidFill>
                    <a:srgbClr val="960000"/>
                  </a:solidFill>
                  <a:ln w="2734" cap="flat">
                    <a:noFill/>
                    <a:prstDash val="solid"/>
                    <a:miter/>
                  </a:ln>
                </p:spPr>
                <p:txBody>
                  <a:bodyPr rtlCol="0" anchor="ctr"/>
                  <a:lstStyle/>
                  <a:p>
                    <a:endParaRPr lang="en-BE"/>
                  </a:p>
                </p:txBody>
              </p:sp>
              <p:grpSp>
                <p:nvGrpSpPr>
                  <p:cNvPr id="168" name="Graphique 207">
                    <a:extLst>
                      <a:ext uri="{FF2B5EF4-FFF2-40B4-BE49-F238E27FC236}">
                        <a16:creationId xmlns:a16="http://schemas.microsoft.com/office/drawing/2014/main" id="{D99DB394-C2F1-4619-A6A8-677E867C3C8E}"/>
                      </a:ext>
                    </a:extLst>
                  </p:cNvPr>
                  <p:cNvGrpSpPr/>
                  <p:nvPr/>
                </p:nvGrpSpPr>
                <p:grpSpPr>
                  <a:xfrm>
                    <a:off x="2962090" y="3711453"/>
                    <a:ext cx="718489" cy="113993"/>
                    <a:chOff x="2962090" y="3711453"/>
                    <a:chExt cx="718489" cy="113993"/>
                  </a:xfrm>
                </p:grpSpPr>
                <p:sp>
                  <p:nvSpPr>
                    <p:cNvPr id="169" name="Forme libre : forme 168">
                      <a:extLst>
                        <a:ext uri="{FF2B5EF4-FFF2-40B4-BE49-F238E27FC236}">
                          <a16:creationId xmlns:a16="http://schemas.microsoft.com/office/drawing/2014/main" id="{3B725335-B730-4FBC-9B8C-3635F0999E42}"/>
                        </a:ext>
                      </a:extLst>
                    </p:cNvPr>
                    <p:cNvSpPr/>
                    <p:nvPr/>
                  </p:nvSpPr>
                  <p:spPr>
                    <a:xfrm>
                      <a:off x="2962090" y="3711453"/>
                      <a:ext cx="718489" cy="113993"/>
                    </a:xfrm>
                    <a:custGeom>
                      <a:avLst/>
                      <a:gdLst>
                        <a:gd name="connsiteX0" fmla="*/ 72342 w 718489"/>
                        <a:gd name="connsiteY0" fmla="*/ 0 h 113993"/>
                        <a:gd name="connsiteX1" fmla="*/ 72342 w 718489"/>
                        <a:gd name="connsiteY1" fmla="*/ 21922 h 113993"/>
                        <a:gd name="connsiteX2" fmla="*/ 101389 w 718489"/>
                        <a:gd name="connsiteY2" fmla="*/ 21922 h 113993"/>
                        <a:gd name="connsiteX3" fmla="*/ 101389 w 718489"/>
                        <a:gd name="connsiteY3" fmla="*/ 1644 h 113993"/>
                        <a:gd name="connsiteX4" fmla="*/ 115638 w 718489"/>
                        <a:gd name="connsiteY4" fmla="*/ 5206 h 113993"/>
                        <a:gd name="connsiteX5" fmla="*/ 115638 w 718489"/>
                        <a:gd name="connsiteY5" fmla="*/ 46584 h 113993"/>
                        <a:gd name="connsiteX6" fmla="*/ 144958 w 718489"/>
                        <a:gd name="connsiteY6" fmla="*/ 46584 h 113993"/>
                        <a:gd name="connsiteX7" fmla="*/ 144958 w 718489"/>
                        <a:gd name="connsiteY7" fmla="*/ 15071 h 113993"/>
                        <a:gd name="connsiteX8" fmla="*/ 159208 w 718489"/>
                        <a:gd name="connsiteY8" fmla="*/ 20278 h 113993"/>
                        <a:gd name="connsiteX9" fmla="*/ 159208 w 718489"/>
                        <a:gd name="connsiteY9" fmla="*/ 67136 h 113993"/>
                        <a:gd name="connsiteX10" fmla="*/ 188254 w 718489"/>
                        <a:gd name="connsiteY10" fmla="*/ 67136 h 113993"/>
                        <a:gd name="connsiteX11" fmla="*/ 188254 w 718489"/>
                        <a:gd name="connsiteY11" fmla="*/ 31239 h 113993"/>
                        <a:gd name="connsiteX12" fmla="*/ 202503 w 718489"/>
                        <a:gd name="connsiteY12" fmla="*/ 36171 h 113993"/>
                        <a:gd name="connsiteX13" fmla="*/ 202503 w 718489"/>
                        <a:gd name="connsiteY13" fmla="*/ 89880 h 113993"/>
                        <a:gd name="connsiteX14" fmla="*/ 231550 w 718489"/>
                        <a:gd name="connsiteY14" fmla="*/ 89880 h 113993"/>
                        <a:gd name="connsiteX15" fmla="*/ 231550 w 718489"/>
                        <a:gd name="connsiteY15" fmla="*/ 44940 h 113993"/>
                        <a:gd name="connsiteX16" fmla="*/ 245799 w 718489"/>
                        <a:gd name="connsiteY16" fmla="*/ 47954 h 113993"/>
                        <a:gd name="connsiteX17" fmla="*/ 245799 w 718489"/>
                        <a:gd name="connsiteY17" fmla="*/ 104677 h 113993"/>
                        <a:gd name="connsiteX18" fmla="*/ 274846 w 718489"/>
                        <a:gd name="connsiteY18" fmla="*/ 104677 h 113993"/>
                        <a:gd name="connsiteX19" fmla="*/ 274846 w 718489"/>
                        <a:gd name="connsiteY19" fmla="*/ 49050 h 113993"/>
                        <a:gd name="connsiteX20" fmla="*/ 289095 w 718489"/>
                        <a:gd name="connsiteY20" fmla="*/ 49050 h 113993"/>
                        <a:gd name="connsiteX21" fmla="*/ 289095 w 718489"/>
                        <a:gd name="connsiteY21" fmla="*/ 104677 h 113993"/>
                        <a:gd name="connsiteX22" fmla="*/ 318141 w 718489"/>
                        <a:gd name="connsiteY22" fmla="*/ 104677 h 113993"/>
                        <a:gd name="connsiteX23" fmla="*/ 318141 w 718489"/>
                        <a:gd name="connsiteY23" fmla="*/ 49050 h 113993"/>
                        <a:gd name="connsiteX24" fmla="*/ 332391 w 718489"/>
                        <a:gd name="connsiteY24" fmla="*/ 49050 h 113993"/>
                        <a:gd name="connsiteX25" fmla="*/ 332391 w 718489"/>
                        <a:gd name="connsiteY25" fmla="*/ 104677 h 113993"/>
                        <a:gd name="connsiteX26" fmla="*/ 361437 w 718489"/>
                        <a:gd name="connsiteY26" fmla="*/ 104677 h 113993"/>
                        <a:gd name="connsiteX27" fmla="*/ 361437 w 718489"/>
                        <a:gd name="connsiteY27" fmla="*/ 49050 h 113993"/>
                        <a:gd name="connsiteX28" fmla="*/ 375686 w 718489"/>
                        <a:gd name="connsiteY28" fmla="*/ 49050 h 113993"/>
                        <a:gd name="connsiteX29" fmla="*/ 375686 w 718489"/>
                        <a:gd name="connsiteY29" fmla="*/ 104677 h 113993"/>
                        <a:gd name="connsiteX30" fmla="*/ 405281 w 718489"/>
                        <a:gd name="connsiteY30" fmla="*/ 104677 h 113993"/>
                        <a:gd name="connsiteX31" fmla="*/ 405281 w 718489"/>
                        <a:gd name="connsiteY31" fmla="*/ 49050 h 113993"/>
                        <a:gd name="connsiteX32" fmla="*/ 419530 w 718489"/>
                        <a:gd name="connsiteY32" fmla="*/ 49050 h 113993"/>
                        <a:gd name="connsiteX33" fmla="*/ 419530 w 718489"/>
                        <a:gd name="connsiteY33" fmla="*/ 104677 h 113993"/>
                        <a:gd name="connsiteX34" fmla="*/ 448576 w 718489"/>
                        <a:gd name="connsiteY34" fmla="*/ 104677 h 113993"/>
                        <a:gd name="connsiteX35" fmla="*/ 448576 w 718489"/>
                        <a:gd name="connsiteY35" fmla="*/ 49050 h 113993"/>
                        <a:gd name="connsiteX36" fmla="*/ 462826 w 718489"/>
                        <a:gd name="connsiteY36" fmla="*/ 49050 h 113993"/>
                        <a:gd name="connsiteX37" fmla="*/ 462826 w 718489"/>
                        <a:gd name="connsiteY37" fmla="*/ 104677 h 113993"/>
                        <a:gd name="connsiteX38" fmla="*/ 491872 w 718489"/>
                        <a:gd name="connsiteY38" fmla="*/ 104677 h 113993"/>
                        <a:gd name="connsiteX39" fmla="*/ 491872 w 718489"/>
                        <a:gd name="connsiteY39" fmla="*/ 49050 h 113993"/>
                        <a:gd name="connsiteX40" fmla="*/ 506121 w 718489"/>
                        <a:gd name="connsiteY40" fmla="*/ 49050 h 113993"/>
                        <a:gd name="connsiteX41" fmla="*/ 506121 w 718489"/>
                        <a:gd name="connsiteY41" fmla="*/ 104677 h 113993"/>
                        <a:gd name="connsiteX42" fmla="*/ 535168 w 718489"/>
                        <a:gd name="connsiteY42" fmla="*/ 104677 h 113993"/>
                        <a:gd name="connsiteX43" fmla="*/ 535168 w 718489"/>
                        <a:gd name="connsiteY43" fmla="*/ 49050 h 113993"/>
                        <a:gd name="connsiteX44" fmla="*/ 549417 w 718489"/>
                        <a:gd name="connsiteY44" fmla="*/ 49050 h 113993"/>
                        <a:gd name="connsiteX45" fmla="*/ 549417 w 718489"/>
                        <a:gd name="connsiteY45" fmla="*/ 104677 h 113993"/>
                        <a:gd name="connsiteX46" fmla="*/ 578464 w 718489"/>
                        <a:gd name="connsiteY46" fmla="*/ 104677 h 113993"/>
                        <a:gd name="connsiteX47" fmla="*/ 578464 w 718489"/>
                        <a:gd name="connsiteY47" fmla="*/ 49050 h 113993"/>
                        <a:gd name="connsiteX48" fmla="*/ 592713 w 718489"/>
                        <a:gd name="connsiteY48" fmla="*/ 49050 h 113993"/>
                        <a:gd name="connsiteX49" fmla="*/ 592713 w 718489"/>
                        <a:gd name="connsiteY49" fmla="*/ 104677 h 113993"/>
                        <a:gd name="connsiteX50" fmla="*/ 621759 w 718489"/>
                        <a:gd name="connsiteY50" fmla="*/ 104677 h 113993"/>
                        <a:gd name="connsiteX51" fmla="*/ 621759 w 718489"/>
                        <a:gd name="connsiteY51" fmla="*/ 49598 h 113993"/>
                        <a:gd name="connsiteX52" fmla="*/ 636009 w 718489"/>
                        <a:gd name="connsiteY52" fmla="*/ 51242 h 113993"/>
                        <a:gd name="connsiteX53" fmla="*/ 636009 w 718489"/>
                        <a:gd name="connsiteY53" fmla="*/ 104677 h 113993"/>
                        <a:gd name="connsiteX54" fmla="*/ 665055 w 718489"/>
                        <a:gd name="connsiteY54" fmla="*/ 104677 h 113993"/>
                        <a:gd name="connsiteX55" fmla="*/ 665055 w 718489"/>
                        <a:gd name="connsiteY55" fmla="*/ 58367 h 113993"/>
                        <a:gd name="connsiteX56" fmla="*/ 679304 w 718489"/>
                        <a:gd name="connsiteY56" fmla="*/ 63573 h 113993"/>
                        <a:gd name="connsiteX57" fmla="*/ 679304 w 718489"/>
                        <a:gd name="connsiteY57" fmla="*/ 104677 h 113993"/>
                        <a:gd name="connsiteX58" fmla="*/ 708351 w 718489"/>
                        <a:gd name="connsiteY58" fmla="*/ 104677 h 113993"/>
                        <a:gd name="connsiteX59" fmla="*/ 708351 w 718489"/>
                        <a:gd name="connsiteY59" fmla="*/ 93168 h 113993"/>
                        <a:gd name="connsiteX60" fmla="*/ 718490 w 718489"/>
                        <a:gd name="connsiteY60" fmla="*/ 113994 h 113993"/>
                        <a:gd name="connsiteX61" fmla="*/ 229358 w 718489"/>
                        <a:gd name="connsiteY61" fmla="*/ 113994 h 113993"/>
                        <a:gd name="connsiteX62" fmla="*/ 135368 w 718489"/>
                        <a:gd name="connsiteY62" fmla="*/ 63025 h 113993"/>
                        <a:gd name="connsiteX63" fmla="*/ 0 w 718489"/>
                        <a:gd name="connsiteY63" fmla="*/ 0 h 113993"/>
                        <a:gd name="connsiteX64" fmla="*/ 72342 w 718489"/>
                        <a:gd name="connsiteY64" fmla="*/ 0 h 113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18489" h="113993">
                          <a:moveTo>
                            <a:pt x="72342" y="0"/>
                          </a:moveTo>
                          <a:lnTo>
                            <a:pt x="72342" y="21922"/>
                          </a:lnTo>
                          <a:lnTo>
                            <a:pt x="101389" y="21922"/>
                          </a:lnTo>
                          <a:lnTo>
                            <a:pt x="101389" y="1644"/>
                          </a:lnTo>
                          <a:cubicBezTo>
                            <a:pt x="105773" y="2466"/>
                            <a:pt x="110432" y="3836"/>
                            <a:pt x="115638" y="5206"/>
                          </a:cubicBezTo>
                          <a:lnTo>
                            <a:pt x="115638" y="46584"/>
                          </a:lnTo>
                          <a:lnTo>
                            <a:pt x="144958" y="46584"/>
                          </a:lnTo>
                          <a:lnTo>
                            <a:pt x="144958" y="15071"/>
                          </a:lnTo>
                          <a:cubicBezTo>
                            <a:pt x="149617" y="16715"/>
                            <a:pt x="154275" y="18634"/>
                            <a:pt x="159208" y="20278"/>
                          </a:cubicBezTo>
                          <a:lnTo>
                            <a:pt x="159208" y="67136"/>
                          </a:lnTo>
                          <a:lnTo>
                            <a:pt x="188254" y="67136"/>
                          </a:lnTo>
                          <a:lnTo>
                            <a:pt x="188254" y="31239"/>
                          </a:lnTo>
                          <a:cubicBezTo>
                            <a:pt x="192913" y="32883"/>
                            <a:pt x="197845" y="34527"/>
                            <a:pt x="202503" y="36171"/>
                          </a:cubicBezTo>
                          <a:lnTo>
                            <a:pt x="202503" y="89880"/>
                          </a:lnTo>
                          <a:lnTo>
                            <a:pt x="231550" y="89880"/>
                          </a:lnTo>
                          <a:lnTo>
                            <a:pt x="231550" y="44940"/>
                          </a:lnTo>
                          <a:cubicBezTo>
                            <a:pt x="236482" y="46036"/>
                            <a:pt x="241141" y="47132"/>
                            <a:pt x="245799" y="47954"/>
                          </a:cubicBezTo>
                          <a:lnTo>
                            <a:pt x="245799" y="104677"/>
                          </a:lnTo>
                          <a:lnTo>
                            <a:pt x="274846" y="104677"/>
                          </a:lnTo>
                          <a:lnTo>
                            <a:pt x="274846" y="49050"/>
                          </a:lnTo>
                          <a:cubicBezTo>
                            <a:pt x="278956" y="49050"/>
                            <a:pt x="283888" y="49050"/>
                            <a:pt x="289095" y="49050"/>
                          </a:cubicBezTo>
                          <a:lnTo>
                            <a:pt x="289095" y="104677"/>
                          </a:lnTo>
                          <a:lnTo>
                            <a:pt x="318141" y="104677"/>
                          </a:lnTo>
                          <a:lnTo>
                            <a:pt x="318141" y="49050"/>
                          </a:lnTo>
                          <a:cubicBezTo>
                            <a:pt x="322800" y="49050"/>
                            <a:pt x="327458" y="49050"/>
                            <a:pt x="332391" y="49050"/>
                          </a:cubicBezTo>
                          <a:lnTo>
                            <a:pt x="332391" y="104677"/>
                          </a:lnTo>
                          <a:lnTo>
                            <a:pt x="361437" y="104677"/>
                          </a:lnTo>
                          <a:lnTo>
                            <a:pt x="361437" y="49050"/>
                          </a:lnTo>
                          <a:cubicBezTo>
                            <a:pt x="366095" y="49050"/>
                            <a:pt x="370754" y="49050"/>
                            <a:pt x="375686" y="49050"/>
                          </a:cubicBezTo>
                          <a:lnTo>
                            <a:pt x="375686" y="104677"/>
                          </a:lnTo>
                          <a:lnTo>
                            <a:pt x="405281" y="104677"/>
                          </a:lnTo>
                          <a:lnTo>
                            <a:pt x="405281" y="49050"/>
                          </a:lnTo>
                          <a:cubicBezTo>
                            <a:pt x="409939" y="49050"/>
                            <a:pt x="414598" y="49050"/>
                            <a:pt x="419530" y="49050"/>
                          </a:cubicBezTo>
                          <a:lnTo>
                            <a:pt x="419530" y="104677"/>
                          </a:lnTo>
                          <a:lnTo>
                            <a:pt x="448576" y="104677"/>
                          </a:lnTo>
                          <a:lnTo>
                            <a:pt x="448576" y="49050"/>
                          </a:lnTo>
                          <a:cubicBezTo>
                            <a:pt x="453235" y="49050"/>
                            <a:pt x="458167" y="49050"/>
                            <a:pt x="462826" y="49050"/>
                          </a:cubicBezTo>
                          <a:lnTo>
                            <a:pt x="462826" y="104677"/>
                          </a:lnTo>
                          <a:lnTo>
                            <a:pt x="491872" y="104677"/>
                          </a:lnTo>
                          <a:lnTo>
                            <a:pt x="491872" y="49050"/>
                          </a:lnTo>
                          <a:cubicBezTo>
                            <a:pt x="496531" y="49050"/>
                            <a:pt x="501463" y="49050"/>
                            <a:pt x="506121" y="49050"/>
                          </a:cubicBezTo>
                          <a:lnTo>
                            <a:pt x="506121" y="104677"/>
                          </a:lnTo>
                          <a:lnTo>
                            <a:pt x="535168" y="104677"/>
                          </a:lnTo>
                          <a:lnTo>
                            <a:pt x="535168" y="49050"/>
                          </a:lnTo>
                          <a:cubicBezTo>
                            <a:pt x="540100" y="49050"/>
                            <a:pt x="544759" y="49050"/>
                            <a:pt x="549417" y="49050"/>
                          </a:cubicBezTo>
                          <a:lnTo>
                            <a:pt x="549417" y="104677"/>
                          </a:lnTo>
                          <a:lnTo>
                            <a:pt x="578464" y="104677"/>
                          </a:lnTo>
                          <a:lnTo>
                            <a:pt x="578464" y="49050"/>
                          </a:lnTo>
                          <a:cubicBezTo>
                            <a:pt x="583670" y="49050"/>
                            <a:pt x="588328" y="49050"/>
                            <a:pt x="592713" y="49050"/>
                          </a:cubicBezTo>
                          <a:lnTo>
                            <a:pt x="592713" y="104677"/>
                          </a:lnTo>
                          <a:lnTo>
                            <a:pt x="621759" y="104677"/>
                          </a:lnTo>
                          <a:lnTo>
                            <a:pt x="621759" y="49598"/>
                          </a:lnTo>
                          <a:cubicBezTo>
                            <a:pt x="626692" y="49872"/>
                            <a:pt x="631350" y="50420"/>
                            <a:pt x="636009" y="51242"/>
                          </a:cubicBezTo>
                          <a:lnTo>
                            <a:pt x="636009" y="104677"/>
                          </a:lnTo>
                          <a:lnTo>
                            <a:pt x="665055" y="104677"/>
                          </a:lnTo>
                          <a:lnTo>
                            <a:pt x="665055" y="58367"/>
                          </a:lnTo>
                          <a:cubicBezTo>
                            <a:pt x="670261" y="60011"/>
                            <a:pt x="674920" y="61929"/>
                            <a:pt x="679304" y="63573"/>
                          </a:cubicBezTo>
                          <a:lnTo>
                            <a:pt x="679304" y="104677"/>
                          </a:lnTo>
                          <a:lnTo>
                            <a:pt x="708351" y="104677"/>
                          </a:lnTo>
                          <a:lnTo>
                            <a:pt x="708351" y="93168"/>
                          </a:lnTo>
                          <a:cubicBezTo>
                            <a:pt x="712187" y="100567"/>
                            <a:pt x="715475" y="107691"/>
                            <a:pt x="718490" y="113994"/>
                          </a:cubicBezTo>
                          <a:lnTo>
                            <a:pt x="229358" y="113994"/>
                          </a:lnTo>
                          <a:cubicBezTo>
                            <a:pt x="201133" y="100567"/>
                            <a:pt x="167977" y="81659"/>
                            <a:pt x="135368" y="63025"/>
                          </a:cubicBezTo>
                          <a:cubicBezTo>
                            <a:pt x="78919" y="30691"/>
                            <a:pt x="25758" y="0"/>
                            <a:pt x="0" y="0"/>
                          </a:cubicBezTo>
                          <a:cubicBezTo>
                            <a:pt x="0" y="0"/>
                            <a:pt x="27950" y="0"/>
                            <a:pt x="72342" y="0"/>
                          </a:cubicBezTo>
                          <a:close/>
                        </a:path>
                      </a:pathLst>
                    </a:custGeom>
                    <a:solidFill>
                      <a:srgbClr val="AB0000"/>
                    </a:solidFill>
                    <a:ln w="2734" cap="flat">
                      <a:noFill/>
                      <a:prstDash val="solid"/>
                      <a:miter/>
                    </a:ln>
                  </p:spPr>
                  <p:txBody>
                    <a:bodyPr rtlCol="0" anchor="ctr"/>
                    <a:lstStyle/>
                    <a:p>
                      <a:endParaRPr lang="en-BE"/>
                    </a:p>
                  </p:txBody>
                </p:sp>
                <p:grpSp>
                  <p:nvGrpSpPr>
                    <p:cNvPr id="170" name="Graphique 207">
                      <a:extLst>
                        <a:ext uri="{FF2B5EF4-FFF2-40B4-BE49-F238E27FC236}">
                          <a16:creationId xmlns:a16="http://schemas.microsoft.com/office/drawing/2014/main" id="{E79B70BC-5B94-42DF-8136-1EE4F0E5210D}"/>
                        </a:ext>
                      </a:extLst>
                    </p:cNvPr>
                    <p:cNvGrpSpPr/>
                    <p:nvPr/>
                  </p:nvGrpSpPr>
                  <p:grpSpPr>
                    <a:xfrm>
                      <a:off x="3034432" y="3711453"/>
                      <a:ext cx="636282" cy="104676"/>
                      <a:chOff x="3034432" y="3711453"/>
                      <a:chExt cx="636282" cy="104676"/>
                    </a:xfrm>
                    <a:solidFill>
                      <a:srgbClr val="730000"/>
                    </a:solidFill>
                  </p:grpSpPr>
                  <p:sp>
                    <p:nvSpPr>
                      <p:cNvPr id="171" name="Forme libre : forme 170">
                        <a:extLst>
                          <a:ext uri="{FF2B5EF4-FFF2-40B4-BE49-F238E27FC236}">
                            <a16:creationId xmlns:a16="http://schemas.microsoft.com/office/drawing/2014/main" id="{299BBF6C-5030-4BCC-AB09-4977EFCFAF29}"/>
                          </a:ext>
                        </a:extLst>
                      </p:cNvPr>
                      <p:cNvSpPr/>
                      <p:nvPr/>
                    </p:nvSpPr>
                    <p:spPr>
                      <a:xfrm>
                        <a:off x="3034432" y="3711453"/>
                        <a:ext cx="29046" cy="21921"/>
                      </a:xfrm>
                      <a:custGeom>
                        <a:avLst/>
                        <a:gdLst>
                          <a:gd name="connsiteX0" fmla="*/ 0 w 29046"/>
                          <a:gd name="connsiteY0" fmla="*/ 21922 h 21921"/>
                          <a:gd name="connsiteX1" fmla="*/ 0 w 29046"/>
                          <a:gd name="connsiteY1" fmla="*/ 0 h 21921"/>
                          <a:gd name="connsiteX2" fmla="*/ 16989 w 29046"/>
                          <a:gd name="connsiteY2" fmla="*/ 0 h 21921"/>
                          <a:gd name="connsiteX3" fmla="*/ 29046 w 29046"/>
                          <a:gd name="connsiteY3" fmla="*/ 1370 h 21921"/>
                          <a:gd name="connsiteX4" fmla="*/ 29046 w 29046"/>
                          <a:gd name="connsiteY4" fmla="*/ 21648 h 21921"/>
                          <a:gd name="connsiteX5" fmla="*/ 0 w 29046"/>
                          <a:gd name="connsiteY5" fmla="*/ 21648 h 21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46" h="21921">
                            <a:moveTo>
                              <a:pt x="0" y="21922"/>
                            </a:moveTo>
                            <a:lnTo>
                              <a:pt x="0" y="0"/>
                            </a:lnTo>
                            <a:cubicBezTo>
                              <a:pt x="5480" y="0"/>
                              <a:pt x="11235" y="0"/>
                              <a:pt x="16989" y="0"/>
                            </a:cubicBezTo>
                            <a:cubicBezTo>
                              <a:pt x="20552" y="0"/>
                              <a:pt x="24662" y="548"/>
                              <a:pt x="29046" y="1370"/>
                            </a:cubicBezTo>
                            <a:lnTo>
                              <a:pt x="29046" y="21648"/>
                            </a:lnTo>
                            <a:lnTo>
                              <a:pt x="0" y="21648"/>
                            </a:lnTo>
                            <a:close/>
                          </a:path>
                        </a:pathLst>
                      </a:custGeom>
                      <a:solidFill>
                        <a:srgbClr val="730000"/>
                      </a:solidFill>
                      <a:ln w="2734" cap="flat">
                        <a:noFill/>
                        <a:prstDash val="solid"/>
                        <a:miter/>
                      </a:ln>
                    </p:spPr>
                    <p:txBody>
                      <a:bodyPr rtlCol="0" anchor="ctr"/>
                      <a:lstStyle/>
                      <a:p>
                        <a:endParaRPr lang="en-BE"/>
                      </a:p>
                    </p:txBody>
                  </p:sp>
                  <p:sp>
                    <p:nvSpPr>
                      <p:cNvPr id="172" name="Forme libre : forme 171">
                        <a:extLst>
                          <a:ext uri="{FF2B5EF4-FFF2-40B4-BE49-F238E27FC236}">
                            <a16:creationId xmlns:a16="http://schemas.microsoft.com/office/drawing/2014/main" id="{66AD85D9-4D9D-4569-8C85-910939D09555}"/>
                          </a:ext>
                        </a:extLst>
                      </p:cNvPr>
                      <p:cNvSpPr/>
                      <p:nvPr/>
                    </p:nvSpPr>
                    <p:spPr>
                      <a:xfrm>
                        <a:off x="3077727" y="3716660"/>
                        <a:ext cx="29046" cy="41377"/>
                      </a:xfrm>
                      <a:custGeom>
                        <a:avLst/>
                        <a:gdLst>
                          <a:gd name="connsiteX0" fmla="*/ 0 w 29046"/>
                          <a:gd name="connsiteY0" fmla="*/ 41378 h 41377"/>
                          <a:gd name="connsiteX1" fmla="*/ 0 w 29046"/>
                          <a:gd name="connsiteY1" fmla="*/ 0 h 41377"/>
                          <a:gd name="connsiteX2" fmla="*/ 29047 w 29046"/>
                          <a:gd name="connsiteY2" fmla="*/ 9865 h 41377"/>
                          <a:gd name="connsiteX3" fmla="*/ 29047 w 29046"/>
                          <a:gd name="connsiteY3" fmla="*/ 41378 h 41377"/>
                          <a:gd name="connsiteX4" fmla="*/ 0 w 29046"/>
                          <a:gd name="connsiteY4" fmla="*/ 41378 h 41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6" h="41377">
                            <a:moveTo>
                              <a:pt x="0" y="41378"/>
                            </a:moveTo>
                            <a:lnTo>
                              <a:pt x="0" y="0"/>
                            </a:lnTo>
                            <a:cubicBezTo>
                              <a:pt x="8769" y="2740"/>
                              <a:pt x="18634" y="6029"/>
                              <a:pt x="29047" y="9865"/>
                            </a:cubicBezTo>
                            <a:lnTo>
                              <a:pt x="29047" y="41378"/>
                            </a:lnTo>
                            <a:lnTo>
                              <a:pt x="0" y="41378"/>
                            </a:lnTo>
                            <a:close/>
                          </a:path>
                        </a:pathLst>
                      </a:custGeom>
                      <a:solidFill>
                        <a:srgbClr val="730000"/>
                      </a:solidFill>
                      <a:ln w="2734" cap="flat">
                        <a:noFill/>
                        <a:prstDash val="solid"/>
                        <a:miter/>
                      </a:ln>
                    </p:spPr>
                    <p:txBody>
                      <a:bodyPr rtlCol="0" anchor="ctr"/>
                      <a:lstStyle/>
                      <a:p>
                        <a:endParaRPr lang="en-BE"/>
                      </a:p>
                    </p:txBody>
                  </p:sp>
                  <p:sp>
                    <p:nvSpPr>
                      <p:cNvPr id="173" name="Forme libre : forme 172">
                        <a:extLst>
                          <a:ext uri="{FF2B5EF4-FFF2-40B4-BE49-F238E27FC236}">
                            <a16:creationId xmlns:a16="http://schemas.microsoft.com/office/drawing/2014/main" id="{5E9573BA-B2ED-42D5-8A7B-3FBD9048B26A}"/>
                          </a:ext>
                        </a:extLst>
                      </p:cNvPr>
                      <p:cNvSpPr/>
                      <p:nvPr/>
                    </p:nvSpPr>
                    <p:spPr>
                      <a:xfrm>
                        <a:off x="3121297" y="3731731"/>
                        <a:ext cx="29046" cy="46858"/>
                      </a:xfrm>
                      <a:custGeom>
                        <a:avLst/>
                        <a:gdLst>
                          <a:gd name="connsiteX0" fmla="*/ 0 w 29046"/>
                          <a:gd name="connsiteY0" fmla="*/ 46858 h 46858"/>
                          <a:gd name="connsiteX1" fmla="*/ 0 w 29046"/>
                          <a:gd name="connsiteY1" fmla="*/ 0 h 46858"/>
                          <a:gd name="connsiteX2" fmla="*/ 29046 w 29046"/>
                          <a:gd name="connsiteY2" fmla="*/ 10687 h 46858"/>
                          <a:gd name="connsiteX3" fmla="*/ 29046 w 29046"/>
                          <a:gd name="connsiteY3" fmla="*/ 46584 h 46858"/>
                          <a:gd name="connsiteX4" fmla="*/ 0 w 29046"/>
                          <a:gd name="connsiteY4" fmla="*/ 46584 h 46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6" h="46858">
                            <a:moveTo>
                              <a:pt x="0" y="46858"/>
                            </a:moveTo>
                            <a:lnTo>
                              <a:pt x="0" y="0"/>
                            </a:lnTo>
                            <a:cubicBezTo>
                              <a:pt x="9591" y="3562"/>
                              <a:pt x="19456" y="7399"/>
                              <a:pt x="29046" y="10687"/>
                            </a:cubicBezTo>
                            <a:lnTo>
                              <a:pt x="29046" y="46584"/>
                            </a:lnTo>
                            <a:lnTo>
                              <a:pt x="0" y="46584"/>
                            </a:lnTo>
                            <a:close/>
                          </a:path>
                        </a:pathLst>
                      </a:custGeom>
                      <a:solidFill>
                        <a:srgbClr val="730000"/>
                      </a:solidFill>
                      <a:ln w="2734" cap="flat">
                        <a:noFill/>
                        <a:prstDash val="solid"/>
                        <a:miter/>
                      </a:ln>
                    </p:spPr>
                    <p:txBody>
                      <a:bodyPr rtlCol="0" anchor="ctr"/>
                      <a:lstStyle/>
                      <a:p>
                        <a:endParaRPr lang="en-BE"/>
                      </a:p>
                    </p:txBody>
                  </p:sp>
                  <p:sp>
                    <p:nvSpPr>
                      <p:cNvPr id="174" name="Forme libre : forme 173">
                        <a:extLst>
                          <a:ext uri="{FF2B5EF4-FFF2-40B4-BE49-F238E27FC236}">
                            <a16:creationId xmlns:a16="http://schemas.microsoft.com/office/drawing/2014/main" id="{52DFCB0C-2ED7-444D-8E33-DA0F0001E041}"/>
                          </a:ext>
                        </a:extLst>
                      </p:cNvPr>
                      <p:cNvSpPr/>
                      <p:nvPr/>
                    </p:nvSpPr>
                    <p:spPr>
                      <a:xfrm>
                        <a:off x="3164593" y="3747625"/>
                        <a:ext cx="29046" cy="53708"/>
                      </a:xfrm>
                      <a:custGeom>
                        <a:avLst/>
                        <a:gdLst>
                          <a:gd name="connsiteX0" fmla="*/ 0 w 29046"/>
                          <a:gd name="connsiteY0" fmla="*/ 53709 h 53708"/>
                          <a:gd name="connsiteX1" fmla="*/ 0 w 29046"/>
                          <a:gd name="connsiteY1" fmla="*/ 0 h 53708"/>
                          <a:gd name="connsiteX2" fmla="*/ 29046 w 29046"/>
                          <a:gd name="connsiteY2" fmla="*/ 8769 h 53708"/>
                          <a:gd name="connsiteX3" fmla="*/ 29046 w 29046"/>
                          <a:gd name="connsiteY3" fmla="*/ 53709 h 53708"/>
                          <a:gd name="connsiteX4" fmla="*/ 0 w 29046"/>
                          <a:gd name="connsiteY4" fmla="*/ 53709 h 53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6" h="53708">
                            <a:moveTo>
                              <a:pt x="0" y="53709"/>
                            </a:moveTo>
                            <a:lnTo>
                              <a:pt x="0" y="0"/>
                            </a:lnTo>
                            <a:cubicBezTo>
                              <a:pt x="10139" y="3288"/>
                              <a:pt x="20004" y="6303"/>
                              <a:pt x="29046" y="8769"/>
                            </a:cubicBezTo>
                            <a:lnTo>
                              <a:pt x="29046" y="53709"/>
                            </a:lnTo>
                            <a:lnTo>
                              <a:pt x="0" y="53709"/>
                            </a:lnTo>
                            <a:close/>
                          </a:path>
                        </a:pathLst>
                      </a:custGeom>
                      <a:solidFill>
                        <a:srgbClr val="730000"/>
                      </a:solidFill>
                      <a:ln w="2734" cap="flat">
                        <a:noFill/>
                        <a:prstDash val="solid"/>
                        <a:miter/>
                      </a:ln>
                    </p:spPr>
                    <p:txBody>
                      <a:bodyPr rtlCol="0" anchor="ctr"/>
                      <a:lstStyle/>
                      <a:p>
                        <a:endParaRPr lang="en-BE"/>
                      </a:p>
                    </p:txBody>
                  </p:sp>
                  <p:sp>
                    <p:nvSpPr>
                      <p:cNvPr id="175" name="Forme libre : forme 174">
                        <a:extLst>
                          <a:ext uri="{FF2B5EF4-FFF2-40B4-BE49-F238E27FC236}">
                            <a16:creationId xmlns:a16="http://schemas.microsoft.com/office/drawing/2014/main" id="{CBAEE7DC-C11B-4FA5-A50C-19034FD60FA3}"/>
                          </a:ext>
                        </a:extLst>
                      </p:cNvPr>
                      <p:cNvSpPr/>
                      <p:nvPr/>
                    </p:nvSpPr>
                    <p:spPr>
                      <a:xfrm>
                        <a:off x="3207889" y="3759408"/>
                        <a:ext cx="29320" cy="56722"/>
                      </a:xfrm>
                      <a:custGeom>
                        <a:avLst/>
                        <a:gdLst>
                          <a:gd name="connsiteX0" fmla="*/ 0 w 29320"/>
                          <a:gd name="connsiteY0" fmla="*/ 56723 h 56722"/>
                          <a:gd name="connsiteX1" fmla="*/ 0 w 29320"/>
                          <a:gd name="connsiteY1" fmla="*/ 0 h 56722"/>
                          <a:gd name="connsiteX2" fmla="*/ 13975 w 29320"/>
                          <a:gd name="connsiteY2" fmla="*/ 1096 h 56722"/>
                          <a:gd name="connsiteX3" fmla="*/ 29321 w 29320"/>
                          <a:gd name="connsiteY3" fmla="*/ 1096 h 56722"/>
                          <a:gd name="connsiteX4" fmla="*/ 29321 w 29320"/>
                          <a:gd name="connsiteY4" fmla="*/ 56723 h 56722"/>
                          <a:gd name="connsiteX5" fmla="*/ 0 w 29320"/>
                          <a:gd name="connsiteY5" fmla="*/ 56723 h 5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20" h="56722">
                            <a:moveTo>
                              <a:pt x="0" y="56723"/>
                            </a:moveTo>
                            <a:lnTo>
                              <a:pt x="0" y="0"/>
                            </a:lnTo>
                            <a:cubicBezTo>
                              <a:pt x="4932" y="822"/>
                              <a:pt x="9591" y="1096"/>
                              <a:pt x="13975" y="1096"/>
                            </a:cubicBezTo>
                            <a:cubicBezTo>
                              <a:pt x="17812" y="1096"/>
                              <a:pt x="23018" y="1096"/>
                              <a:pt x="29321" y="1096"/>
                            </a:cubicBezTo>
                            <a:lnTo>
                              <a:pt x="29321" y="56723"/>
                            </a:lnTo>
                            <a:lnTo>
                              <a:pt x="0" y="56723"/>
                            </a:lnTo>
                            <a:close/>
                          </a:path>
                        </a:pathLst>
                      </a:custGeom>
                      <a:solidFill>
                        <a:srgbClr val="730000"/>
                      </a:solidFill>
                      <a:ln w="2734" cap="flat">
                        <a:noFill/>
                        <a:prstDash val="solid"/>
                        <a:miter/>
                      </a:ln>
                    </p:spPr>
                    <p:txBody>
                      <a:bodyPr rtlCol="0" anchor="ctr"/>
                      <a:lstStyle/>
                      <a:p>
                        <a:endParaRPr lang="en-BE"/>
                      </a:p>
                    </p:txBody>
                  </p:sp>
                  <p:sp>
                    <p:nvSpPr>
                      <p:cNvPr id="176" name="Forme libre : forme 175">
                        <a:extLst>
                          <a:ext uri="{FF2B5EF4-FFF2-40B4-BE49-F238E27FC236}">
                            <a16:creationId xmlns:a16="http://schemas.microsoft.com/office/drawing/2014/main" id="{5563314B-04CE-43E4-8124-29004DC48495}"/>
                          </a:ext>
                        </a:extLst>
                      </p:cNvPr>
                      <p:cNvSpPr/>
                      <p:nvPr/>
                    </p:nvSpPr>
                    <p:spPr>
                      <a:xfrm>
                        <a:off x="3251184" y="3760504"/>
                        <a:ext cx="29046" cy="55626"/>
                      </a:xfrm>
                      <a:custGeom>
                        <a:avLst/>
                        <a:gdLst>
                          <a:gd name="connsiteX0" fmla="*/ 0 w 29046"/>
                          <a:gd name="connsiteY0" fmla="*/ 55627 h 55626"/>
                          <a:gd name="connsiteX1" fmla="*/ 0 w 29046"/>
                          <a:gd name="connsiteY1" fmla="*/ 0 h 55626"/>
                          <a:gd name="connsiteX2" fmla="*/ 29047 w 29046"/>
                          <a:gd name="connsiteY2" fmla="*/ 0 h 55626"/>
                          <a:gd name="connsiteX3" fmla="*/ 29047 w 29046"/>
                          <a:gd name="connsiteY3" fmla="*/ 55627 h 55626"/>
                          <a:gd name="connsiteX4" fmla="*/ 0 w 29046"/>
                          <a:gd name="connsiteY4" fmla="*/ 55627 h 55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6" h="55626">
                            <a:moveTo>
                              <a:pt x="0" y="55627"/>
                            </a:moveTo>
                            <a:lnTo>
                              <a:pt x="0" y="0"/>
                            </a:lnTo>
                            <a:cubicBezTo>
                              <a:pt x="8495" y="0"/>
                              <a:pt x="18360" y="0"/>
                              <a:pt x="29047" y="0"/>
                            </a:cubicBezTo>
                            <a:lnTo>
                              <a:pt x="29047" y="55627"/>
                            </a:lnTo>
                            <a:lnTo>
                              <a:pt x="0" y="55627"/>
                            </a:lnTo>
                            <a:close/>
                          </a:path>
                        </a:pathLst>
                      </a:custGeom>
                      <a:solidFill>
                        <a:srgbClr val="730000"/>
                      </a:solidFill>
                      <a:ln w="2734" cap="flat">
                        <a:noFill/>
                        <a:prstDash val="solid"/>
                        <a:miter/>
                      </a:ln>
                    </p:spPr>
                    <p:txBody>
                      <a:bodyPr rtlCol="0" anchor="ctr"/>
                      <a:lstStyle/>
                      <a:p>
                        <a:endParaRPr lang="en-BE"/>
                      </a:p>
                    </p:txBody>
                  </p:sp>
                  <p:sp>
                    <p:nvSpPr>
                      <p:cNvPr id="177" name="Forme libre : forme 176">
                        <a:extLst>
                          <a:ext uri="{FF2B5EF4-FFF2-40B4-BE49-F238E27FC236}">
                            <a16:creationId xmlns:a16="http://schemas.microsoft.com/office/drawing/2014/main" id="{E271548A-3595-42BD-ACCE-DB0C09179745}"/>
                          </a:ext>
                        </a:extLst>
                      </p:cNvPr>
                      <p:cNvSpPr/>
                      <p:nvPr/>
                    </p:nvSpPr>
                    <p:spPr>
                      <a:xfrm>
                        <a:off x="3294754" y="3760504"/>
                        <a:ext cx="29046" cy="55626"/>
                      </a:xfrm>
                      <a:custGeom>
                        <a:avLst/>
                        <a:gdLst>
                          <a:gd name="connsiteX0" fmla="*/ 0 w 29046"/>
                          <a:gd name="connsiteY0" fmla="*/ 55627 h 55626"/>
                          <a:gd name="connsiteX1" fmla="*/ 0 w 29046"/>
                          <a:gd name="connsiteY1" fmla="*/ 0 h 55626"/>
                          <a:gd name="connsiteX2" fmla="*/ 29046 w 29046"/>
                          <a:gd name="connsiteY2" fmla="*/ 0 h 55626"/>
                          <a:gd name="connsiteX3" fmla="*/ 29046 w 29046"/>
                          <a:gd name="connsiteY3" fmla="*/ 55627 h 55626"/>
                          <a:gd name="connsiteX4" fmla="*/ 0 w 29046"/>
                          <a:gd name="connsiteY4" fmla="*/ 55627 h 55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6" h="55626">
                            <a:moveTo>
                              <a:pt x="0" y="55627"/>
                            </a:moveTo>
                            <a:lnTo>
                              <a:pt x="0" y="0"/>
                            </a:lnTo>
                            <a:cubicBezTo>
                              <a:pt x="9317" y="0"/>
                              <a:pt x="18908" y="0"/>
                              <a:pt x="29046" y="0"/>
                            </a:cubicBezTo>
                            <a:lnTo>
                              <a:pt x="29046" y="55627"/>
                            </a:lnTo>
                            <a:lnTo>
                              <a:pt x="0" y="55627"/>
                            </a:lnTo>
                            <a:close/>
                          </a:path>
                        </a:pathLst>
                      </a:custGeom>
                      <a:solidFill>
                        <a:srgbClr val="730000"/>
                      </a:solidFill>
                      <a:ln w="2734" cap="flat">
                        <a:noFill/>
                        <a:prstDash val="solid"/>
                        <a:miter/>
                      </a:ln>
                    </p:spPr>
                    <p:txBody>
                      <a:bodyPr rtlCol="0" anchor="ctr"/>
                      <a:lstStyle/>
                      <a:p>
                        <a:endParaRPr lang="en-BE"/>
                      </a:p>
                    </p:txBody>
                  </p:sp>
                  <p:sp>
                    <p:nvSpPr>
                      <p:cNvPr id="178" name="Forme libre : forme 177">
                        <a:extLst>
                          <a:ext uri="{FF2B5EF4-FFF2-40B4-BE49-F238E27FC236}">
                            <a16:creationId xmlns:a16="http://schemas.microsoft.com/office/drawing/2014/main" id="{2B8AFE0F-A513-4BF9-B495-04BC73A86213}"/>
                          </a:ext>
                        </a:extLst>
                      </p:cNvPr>
                      <p:cNvSpPr/>
                      <p:nvPr/>
                    </p:nvSpPr>
                    <p:spPr>
                      <a:xfrm>
                        <a:off x="3338050" y="3760504"/>
                        <a:ext cx="29046" cy="55626"/>
                      </a:xfrm>
                      <a:custGeom>
                        <a:avLst/>
                        <a:gdLst>
                          <a:gd name="connsiteX0" fmla="*/ 0 w 29046"/>
                          <a:gd name="connsiteY0" fmla="*/ 55627 h 55626"/>
                          <a:gd name="connsiteX1" fmla="*/ 0 w 29046"/>
                          <a:gd name="connsiteY1" fmla="*/ 0 h 55626"/>
                          <a:gd name="connsiteX2" fmla="*/ 29047 w 29046"/>
                          <a:gd name="connsiteY2" fmla="*/ 0 h 55626"/>
                          <a:gd name="connsiteX3" fmla="*/ 29047 w 29046"/>
                          <a:gd name="connsiteY3" fmla="*/ 55627 h 55626"/>
                          <a:gd name="connsiteX4" fmla="*/ 0 w 29046"/>
                          <a:gd name="connsiteY4" fmla="*/ 55627 h 55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6" h="55626">
                            <a:moveTo>
                              <a:pt x="0" y="55627"/>
                            </a:moveTo>
                            <a:lnTo>
                              <a:pt x="0" y="0"/>
                            </a:lnTo>
                            <a:cubicBezTo>
                              <a:pt x="9591" y="0"/>
                              <a:pt x="19182" y="0"/>
                              <a:pt x="29047" y="0"/>
                            </a:cubicBezTo>
                            <a:lnTo>
                              <a:pt x="29047" y="55627"/>
                            </a:lnTo>
                            <a:lnTo>
                              <a:pt x="0" y="55627"/>
                            </a:lnTo>
                            <a:close/>
                          </a:path>
                        </a:pathLst>
                      </a:custGeom>
                      <a:solidFill>
                        <a:srgbClr val="730000"/>
                      </a:solidFill>
                      <a:ln w="2734" cap="flat">
                        <a:noFill/>
                        <a:prstDash val="solid"/>
                        <a:miter/>
                      </a:ln>
                    </p:spPr>
                    <p:txBody>
                      <a:bodyPr rtlCol="0" anchor="ctr"/>
                      <a:lstStyle/>
                      <a:p>
                        <a:endParaRPr lang="en-BE"/>
                      </a:p>
                    </p:txBody>
                  </p:sp>
                  <p:sp>
                    <p:nvSpPr>
                      <p:cNvPr id="179" name="Forme libre : forme 178">
                        <a:extLst>
                          <a:ext uri="{FF2B5EF4-FFF2-40B4-BE49-F238E27FC236}">
                            <a16:creationId xmlns:a16="http://schemas.microsoft.com/office/drawing/2014/main" id="{8BB9D99F-E72D-4F72-AC1F-A357F0F834B9}"/>
                          </a:ext>
                        </a:extLst>
                      </p:cNvPr>
                      <p:cNvSpPr/>
                      <p:nvPr/>
                    </p:nvSpPr>
                    <p:spPr>
                      <a:xfrm>
                        <a:off x="3381345" y="3760504"/>
                        <a:ext cx="29046" cy="55626"/>
                      </a:xfrm>
                      <a:custGeom>
                        <a:avLst/>
                        <a:gdLst>
                          <a:gd name="connsiteX0" fmla="*/ 0 w 29046"/>
                          <a:gd name="connsiteY0" fmla="*/ 55627 h 55626"/>
                          <a:gd name="connsiteX1" fmla="*/ 0 w 29046"/>
                          <a:gd name="connsiteY1" fmla="*/ 0 h 55626"/>
                          <a:gd name="connsiteX2" fmla="*/ 29047 w 29046"/>
                          <a:gd name="connsiteY2" fmla="*/ 0 h 55626"/>
                          <a:gd name="connsiteX3" fmla="*/ 29047 w 29046"/>
                          <a:gd name="connsiteY3" fmla="*/ 55627 h 55626"/>
                          <a:gd name="connsiteX4" fmla="*/ 0 w 29046"/>
                          <a:gd name="connsiteY4" fmla="*/ 55627 h 55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6" h="55626">
                            <a:moveTo>
                              <a:pt x="0" y="55627"/>
                            </a:moveTo>
                            <a:lnTo>
                              <a:pt x="0" y="0"/>
                            </a:lnTo>
                            <a:cubicBezTo>
                              <a:pt x="9591" y="0"/>
                              <a:pt x="19456" y="0"/>
                              <a:pt x="29047" y="0"/>
                            </a:cubicBezTo>
                            <a:lnTo>
                              <a:pt x="29047" y="55627"/>
                            </a:lnTo>
                            <a:lnTo>
                              <a:pt x="0" y="55627"/>
                            </a:lnTo>
                            <a:close/>
                          </a:path>
                        </a:pathLst>
                      </a:custGeom>
                      <a:solidFill>
                        <a:srgbClr val="730000"/>
                      </a:solidFill>
                      <a:ln w="2734" cap="flat">
                        <a:noFill/>
                        <a:prstDash val="solid"/>
                        <a:miter/>
                      </a:ln>
                    </p:spPr>
                    <p:txBody>
                      <a:bodyPr rtlCol="0" anchor="ctr"/>
                      <a:lstStyle/>
                      <a:p>
                        <a:endParaRPr lang="en-BE"/>
                      </a:p>
                    </p:txBody>
                  </p:sp>
                  <p:sp>
                    <p:nvSpPr>
                      <p:cNvPr id="180" name="Forme libre : forme 179">
                        <a:extLst>
                          <a:ext uri="{FF2B5EF4-FFF2-40B4-BE49-F238E27FC236}">
                            <a16:creationId xmlns:a16="http://schemas.microsoft.com/office/drawing/2014/main" id="{819E5F16-1748-46E8-BC57-35558CA298D2}"/>
                          </a:ext>
                        </a:extLst>
                      </p:cNvPr>
                      <p:cNvSpPr/>
                      <p:nvPr/>
                    </p:nvSpPr>
                    <p:spPr>
                      <a:xfrm>
                        <a:off x="3424915" y="3760504"/>
                        <a:ext cx="29046" cy="55626"/>
                      </a:xfrm>
                      <a:custGeom>
                        <a:avLst/>
                        <a:gdLst>
                          <a:gd name="connsiteX0" fmla="*/ 0 w 29046"/>
                          <a:gd name="connsiteY0" fmla="*/ 55627 h 55626"/>
                          <a:gd name="connsiteX1" fmla="*/ 0 w 29046"/>
                          <a:gd name="connsiteY1" fmla="*/ 0 h 55626"/>
                          <a:gd name="connsiteX2" fmla="*/ 29046 w 29046"/>
                          <a:gd name="connsiteY2" fmla="*/ 0 h 55626"/>
                          <a:gd name="connsiteX3" fmla="*/ 29046 w 29046"/>
                          <a:gd name="connsiteY3" fmla="*/ 55627 h 55626"/>
                          <a:gd name="connsiteX4" fmla="*/ 0 w 29046"/>
                          <a:gd name="connsiteY4" fmla="*/ 55627 h 55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6" h="55626">
                            <a:moveTo>
                              <a:pt x="0" y="55627"/>
                            </a:moveTo>
                            <a:lnTo>
                              <a:pt x="0" y="0"/>
                            </a:lnTo>
                            <a:cubicBezTo>
                              <a:pt x="9865" y="0"/>
                              <a:pt x="19730" y="0"/>
                              <a:pt x="29046" y="0"/>
                            </a:cubicBezTo>
                            <a:lnTo>
                              <a:pt x="29046" y="55627"/>
                            </a:lnTo>
                            <a:lnTo>
                              <a:pt x="0" y="55627"/>
                            </a:lnTo>
                            <a:close/>
                          </a:path>
                        </a:pathLst>
                      </a:custGeom>
                      <a:solidFill>
                        <a:srgbClr val="730000"/>
                      </a:solidFill>
                      <a:ln w="2734" cap="flat">
                        <a:noFill/>
                        <a:prstDash val="solid"/>
                        <a:miter/>
                      </a:ln>
                    </p:spPr>
                    <p:txBody>
                      <a:bodyPr rtlCol="0" anchor="ctr"/>
                      <a:lstStyle/>
                      <a:p>
                        <a:endParaRPr lang="en-BE"/>
                      </a:p>
                    </p:txBody>
                  </p:sp>
                  <p:sp>
                    <p:nvSpPr>
                      <p:cNvPr id="181" name="Forme libre : forme 180">
                        <a:extLst>
                          <a:ext uri="{FF2B5EF4-FFF2-40B4-BE49-F238E27FC236}">
                            <a16:creationId xmlns:a16="http://schemas.microsoft.com/office/drawing/2014/main" id="{493A2EFC-690E-4253-991C-D7702CF5D902}"/>
                          </a:ext>
                        </a:extLst>
                      </p:cNvPr>
                      <p:cNvSpPr/>
                      <p:nvPr/>
                    </p:nvSpPr>
                    <p:spPr>
                      <a:xfrm>
                        <a:off x="3468211" y="3760504"/>
                        <a:ext cx="29046" cy="55626"/>
                      </a:xfrm>
                      <a:custGeom>
                        <a:avLst/>
                        <a:gdLst>
                          <a:gd name="connsiteX0" fmla="*/ 0 w 29046"/>
                          <a:gd name="connsiteY0" fmla="*/ 55627 h 55626"/>
                          <a:gd name="connsiteX1" fmla="*/ 0 w 29046"/>
                          <a:gd name="connsiteY1" fmla="*/ 0 h 55626"/>
                          <a:gd name="connsiteX2" fmla="*/ 29047 w 29046"/>
                          <a:gd name="connsiteY2" fmla="*/ 0 h 55626"/>
                          <a:gd name="connsiteX3" fmla="*/ 29047 w 29046"/>
                          <a:gd name="connsiteY3" fmla="*/ 55627 h 55626"/>
                          <a:gd name="connsiteX4" fmla="*/ 0 w 29046"/>
                          <a:gd name="connsiteY4" fmla="*/ 55627 h 55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6" h="55626">
                            <a:moveTo>
                              <a:pt x="0" y="55627"/>
                            </a:moveTo>
                            <a:lnTo>
                              <a:pt x="0" y="0"/>
                            </a:lnTo>
                            <a:cubicBezTo>
                              <a:pt x="10139" y="0"/>
                              <a:pt x="20004" y="0"/>
                              <a:pt x="29047" y="0"/>
                            </a:cubicBezTo>
                            <a:lnTo>
                              <a:pt x="29047" y="55627"/>
                            </a:lnTo>
                            <a:lnTo>
                              <a:pt x="0" y="55627"/>
                            </a:lnTo>
                            <a:close/>
                          </a:path>
                        </a:pathLst>
                      </a:custGeom>
                      <a:solidFill>
                        <a:srgbClr val="730000"/>
                      </a:solidFill>
                      <a:ln w="2734" cap="flat">
                        <a:noFill/>
                        <a:prstDash val="solid"/>
                        <a:miter/>
                      </a:ln>
                    </p:spPr>
                    <p:txBody>
                      <a:bodyPr rtlCol="0" anchor="ctr"/>
                      <a:lstStyle/>
                      <a:p>
                        <a:endParaRPr lang="en-BE"/>
                      </a:p>
                    </p:txBody>
                  </p:sp>
                  <p:sp>
                    <p:nvSpPr>
                      <p:cNvPr id="182" name="Forme libre : forme 181">
                        <a:extLst>
                          <a:ext uri="{FF2B5EF4-FFF2-40B4-BE49-F238E27FC236}">
                            <a16:creationId xmlns:a16="http://schemas.microsoft.com/office/drawing/2014/main" id="{3F679E01-7ED0-41B5-9E46-CDCAF8EFC662}"/>
                          </a:ext>
                        </a:extLst>
                      </p:cNvPr>
                      <p:cNvSpPr/>
                      <p:nvPr/>
                    </p:nvSpPr>
                    <p:spPr>
                      <a:xfrm>
                        <a:off x="3511507" y="3760504"/>
                        <a:ext cx="29046" cy="55626"/>
                      </a:xfrm>
                      <a:custGeom>
                        <a:avLst/>
                        <a:gdLst>
                          <a:gd name="connsiteX0" fmla="*/ 0 w 29046"/>
                          <a:gd name="connsiteY0" fmla="*/ 55627 h 55626"/>
                          <a:gd name="connsiteX1" fmla="*/ 0 w 29046"/>
                          <a:gd name="connsiteY1" fmla="*/ 0 h 55626"/>
                          <a:gd name="connsiteX2" fmla="*/ 29047 w 29046"/>
                          <a:gd name="connsiteY2" fmla="*/ 0 h 55626"/>
                          <a:gd name="connsiteX3" fmla="*/ 29047 w 29046"/>
                          <a:gd name="connsiteY3" fmla="*/ 55627 h 55626"/>
                          <a:gd name="connsiteX4" fmla="*/ 0 w 29046"/>
                          <a:gd name="connsiteY4" fmla="*/ 55627 h 55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6" h="55626">
                            <a:moveTo>
                              <a:pt x="0" y="55627"/>
                            </a:moveTo>
                            <a:lnTo>
                              <a:pt x="0" y="0"/>
                            </a:lnTo>
                            <a:cubicBezTo>
                              <a:pt x="10687" y="0"/>
                              <a:pt x="20552" y="0"/>
                              <a:pt x="29047" y="0"/>
                            </a:cubicBezTo>
                            <a:lnTo>
                              <a:pt x="29047" y="55627"/>
                            </a:lnTo>
                            <a:lnTo>
                              <a:pt x="0" y="55627"/>
                            </a:lnTo>
                            <a:close/>
                          </a:path>
                        </a:pathLst>
                      </a:custGeom>
                      <a:solidFill>
                        <a:srgbClr val="730000"/>
                      </a:solidFill>
                      <a:ln w="2734" cap="flat">
                        <a:noFill/>
                        <a:prstDash val="solid"/>
                        <a:miter/>
                      </a:ln>
                    </p:spPr>
                    <p:txBody>
                      <a:bodyPr rtlCol="0" anchor="ctr"/>
                      <a:lstStyle/>
                      <a:p>
                        <a:endParaRPr lang="en-BE"/>
                      </a:p>
                    </p:txBody>
                  </p:sp>
                  <p:sp>
                    <p:nvSpPr>
                      <p:cNvPr id="183" name="Forme libre : forme 182">
                        <a:extLst>
                          <a:ext uri="{FF2B5EF4-FFF2-40B4-BE49-F238E27FC236}">
                            <a16:creationId xmlns:a16="http://schemas.microsoft.com/office/drawing/2014/main" id="{86CF845D-8750-48A3-ABA0-518A190BD8B6}"/>
                          </a:ext>
                        </a:extLst>
                      </p:cNvPr>
                      <p:cNvSpPr/>
                      <p:nvPr/>
                    </p:nvSpPr>
                    <p:spPr>
                      <a:xfrm>
                        <a:off x="3555076" y="3760504"/>
                        <a:ext cx="29046" cy="55626"/>
                      </a:xfrm>
                      <a:custGeom>
                        <a:avLst/>
                        <a:gdLst>
                          <a:gd name="connsiteX0" fmla="*/ 0 w 29046"/>
                          <a:gd name="connsiteY0" fmla="*/ 55627 h 55626"/>
                          <a:gd name="connsiteX1" fmla="*/ 0 w 29046"/>
                          <a:gd name="connsiteY1" fmla="*/ 0 h 55626"/>
                          <a:gd name="connsiteX2" fmla="*/ 16989 w 29046"/>
                          <a:gd name="connsiteY2" fmla="*/ 0 h 55626"/>
                          <a:gd name="connsiteX3" fmla="*/ 29046 w 29046"/>
                          <a:gd name="connsiteY3" fmla="*/ 548 h 55626"/>
                          <a:gd name="connsiteX4" fmla="*/ 29046 w 29046"/>
                          <a:gd name="connsiteY4" fmla="*/ 55627 h 55626"/>
                          <a:gd name="connsiteX5" fmla="*/ 0 w 29046"/>
                          <a:gd name="connsiteY5" fmla="*/ 55627 h 55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46" h="55626">
                            <a:moveTo>
                              <a:pt x="0" y="55627"/>
                            </a:moveTo>
                            <a:lnTo>
                              <a:pt x="0" y="0"/>
                            </a:lnTo>
                            <a:cubicBezTo>
                              <a:pt x="6851" y="0"/>
                              <a:pt x="12605" y="0"/>
                              <a:pt x="16989" y="0"/>
                            </a:cubicBezTo>
                            <a:cubicBezTo>
                              <a:pt x="21100" y="0"/>
                              <a:pt x="25210" y="274"/>
                              <a:pt x="29046" y="548"/>
                            </a:cubicBezTo>
                            <a:lnTo>
                              <a:pt x="29046" y="55627"/>
                            </a:lnTo>
                            <a:lnTo>
                              <a:pt x="0" y="55627"/>
                            </a:lnTo>
                            <a:close/>
                          </a:path>
                        </a:pathLst>
                      </a:custGeom>
                      <a:solidFill>
                        <a:srgbClr val="730000"/>
                      </a:solidFill>
                      <a:ln w="2734" cap="flat">
                        <a:noFill/>
                        <a:prstDash val="solid"/>
                        <a:miter/>
                      </a:ln>
                    </p:spPr>
                    <p:txBody>
                      <a:bodyPr rtlCol="0" anchor="ctr"/>
                      <a:lstStyle/>
                      <a:p>
                        <a:endParaRPr lang="en-BE"/>
                      </a:p>
                    </p:txBody>
                  </p:sp>
                  <p:sp>
                    <p:nvSpPr>
                      <p:cNvPr id="184" name="Forme libre : forme 183">
                        <a:extLst>
                          <a:ext uri="{FF2B5EF4-FFF2-40B4-BE49-F238E27FC236}">
                            <a16:creationId xmlns:a16="http://schemas.microsoft.com/office/drawing/2014/main" id="{C91CF474-F0C7-4C50-8B73-1994F3A96A3D}"/>
                          </a:ext>
                        </a:extLst>
                      </p:cNvPr>
                      <p:cNvSpPr/>
                      <p:nvPr/>
                    </p:nvSpPr>
                    <p:spPr>
                      <a:xfrm>
                        <a:off x="3598372" y="3762696"/>
                        <a:ext cx="29046" cy="53434"/>
                      </a:xfrm>
                      <a:custGeom>
                        <a:avLst/>
                        <a:gdLst>
                          <a:gd name="connsiteX0" fmla="*/ 0 w 29046"/>
                          <a:gd name="connsiteY0" fmla="*/ 53435 h 53434"/>
                          <a:gd name="connsiteX1" fmla="*/ 0 w 29046"/>
                          <a:gd name="connsiteY1" fmla="*/ 0 h 53434"/>
                          <a:gd name="connsiteX2" fmla="*/ 29047 w 29046"/>
                          <a:gd name="connsiteY2" fmla="*/ 7125 h 53434"/>
                          <a:gd name="connsiteX3" fmla="*/ 29047 w 29046"/>
                          <a:gd name="connsiteY3" fmla="*/ 53435 h 53434"/>
                          <a:gd name="connsiteX4" fmla="*/ 0 w 29046"/>
                          <a:gd name="connsiteY4" fmla="*/ 53435 h 53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6" h="53434">
                            <a:moveTo>
                              <a:pt x="0" y="53435"/>
                            </a:moveTo>
                            <a:lnTo>
                              <a:pt x="0" y="0"/>
                            </a:lnTo>
                            <a:cubicBezTo>
                              <a:pt x="10687" y="1644"/>
                              <a:pt x="20552" y="4384"/>
                              <a:pt x="29047" y="7125"/>
                            </a:cubicBezTo>
                            <a:lnTo>
                              <a:pt x="29047" y="53435"/>
                            </a:lnTo>
                            <a:lnTo>
                              <a:pt x="0" y="53435"/>
                            </a:lnTo>
                            <a:close/>
                          </a:path>
                        </a:pathLst>
                      </a:custGeom>
                      <a:solidFill>
                        <a:srgbClr val="730000"/>
                      </a:solidFill>
                      <a:ln w="2734" cap="flat">
                        <a:noFill/>
                        <a:prstDash val="solid"/>
                        <a:miter/>
                      </a:ln>
                    </p:spPr>
                    <p:txBody>
                      <a:bodyPr rtlCol="0" anchor="ctr"/>
                      <a:lstStyle/>
                      <a:p>
                        <a:endParaRPr lang="en-BE"/>
                      </a:p>
                    </p:txBody>
                  </p:sp>
                  <p:sp>
                    <p:nvSpPr>
                      <p:cNvPr id="185" name="Forme libre : forme 184">
                        <a:extLst>
                          <a:ext uri="{FF2B5EF4-FFF2-40B4-BE49-F238E27FC236}">
                            <a16:creationId xmlns:a16="http://schemas.microsoft.com/office/drawing/2014/main" id="{3D8627DD-C336-4BF6-8A6D-ECB6C983A59A}"/>
                          </a:ext>
                        </a:extLst>
                      </p:cNvPr>
                      <p:cNvSpPr/>
                      <p:nvPr/>
                    </p:nvSpPr>
                    <p:spPr>
                      <a:xfrm>
                        <a:off x="3641668" y="3775027"/>
                        <a:ext cx="29046" cy="41103"/>
                      </a:xfrm>
                      <a:custGeom>
                        <a:avLst/>
                        <a:gdLst>
                          <a:gd name="connsiteX0" fmla="*/ 0 w 29046"/>
                          <a:gd name="connsiteY0" fmla="*/ 41104 h 41103"/>
                          <a:gd name="connsiteX1" fmla="*/ 0 w 29046"/>
                          <a:gd name="connsiteY1" fmla="*/ 0 h 41103"/>
                          <a:gd name="connsiteX2" fmla="*/ 18360 w 29046"/>
                          <a:gd name="connsiteY2" fmla="*/ 8495 h 41103"/>
                          <a:gd name="connsiteX3" fmla="*/ 29047 w 29046"/>
                          <a:gd name="connsiteY3" fmla="*/ 29594 h 41103"/>
                          <a:gd name="connsiteX4" fmla="*/ 29047 w 29046"/>
                          <a:gd name="connsiteY4" fmla="*/ 41104 h 41103"/>
                          <a:gd name="connsiteX5" fmla="*/ 0 w 29046"/>
                          <a:gd name="connsiteY5" fmla="*/ 41104 h 41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46" h="41103">
                            <a:moveTo>
                              <a:pt x="0" y="41104"/>
                            </a:moveTo>
                            <a:lnTo>
                              <a:pt x="0" y="0"/>
                            </a:lnTo>
                            <a:cubicBezTo>
                              <a:pt x="7673" y="3014"/>
                              <a:pt x="13975" y="6303"/>
                              <a:pt x="18360" y="8495"/>
                            </a:cubicBezTo>
                            <a:cubicBezTo>
                              <a:pt x="22196" y="15619"/>
                              <a:pt x="25758" y="22744"/>
                              <a:pt x="29047" y="29594"/>
                            </a:cubicBezTo>
                            <a:lnTo>
                              <a:pt x="29047" y="41104"/>
                            </a:lnTo>
                            <a:lnTo>
                              <a:pt x="0" y="41104"/>
                            </a:lnTo>
                            <a:close/>
                          </a:path>
                        </a:pathLst>
                      </a:custGeom>
                      <a:solidFill>
                        <a:srgbClr val="730000"/>
                      </a:solidFill>
                      <a:ln w="2734" cap="flat">
                        <a:noFill/>
                        <a:prstDash val="solid"/>
                        <a:miter/>
                      </a:ln>
                    </p:spPr>
                    <p:txBody>
                      <a:bodyPr rtlCol="0" anchor="ctr"/>
                      <a:lstStyle/>
                      <a:p>
                        <a:endParaRPr lang="en-BE"/>
                      </a:p>
                    </p:txBody>
                  </p:sp>
                </p:grpSp>
              </p:grpSp>
            </p:grpSp>
          </p:grpSp>
        </p:grpSp>
        <p:grpSp>
          <p:nvGrpSpPr>
            <p:cNvPr id="144" name="Graphique 207">
              <a:extLst>
                <a:ext uri="{FF2B5EF4-FFF2-40B4-BE49-F238E27FC236}">
                  <a16:creationId xmlns:a16="http://schemas.microsoft.com/office/drawing/2014/main" id="{21644A9E-1D26-4032-A8D3-8768C5093EC1}"/>
                </a:ext>
              </a:extLst>
            </p:cNvPr>
            <p:cNvGrpSpPr/>
            <p:nvPr/>
          </p:nvGrpSpPr>
          <p:grpSpPr>
            <a:xfrm>
              <a:off x="1664589" y="2937612"/>
              <a:ext cx="1797046" cy="590246"/>
              <a:chOff x="1664589" y="2937612"/>
              <a:chExt cx="1797046" cy="590246"/>
            </a:xfrm>
          </p:grpSpPr>
          <p:sp>
            <p:nvSpPr>
              <p:cNvPr id="151" name="Forme libre : forme 150">
                <a:extLst>
                  <a:ext uri="{FF2B5EF4-FFF2-40B4-BE49-F238E27FC236}">
                    <a16:creationId xmlns:a16="http://schemas.microsoft.com/office/drawing/2014/main" id="{F44852D5-8666-4192-B95E-A9E8E0166C1B}"/>
                  </a:ext>
                </a:extLst>
              </p:cNvPr>
              <p:cNvSpPr/>
              <p:nvPr/>
            </p:nvSpPr>
            <p:spPr>
              <a:xfrm>
                <a:off x="1894768" y="3012420"/>
                <a:ext cx="51790" cy="123310"/>
              </a:xfrm>
              <a:custGeom>
                <a:avLst/>
                <a:gdLst>
                  <a:gd name="connsiteX0" fmla="*/ 51790 w 51790"/>
                  <a:gd name="connsiteY0" fmla="*/ 0 h 123310"/>
                  <a:gd name="connsiteX1" fmla="*/ 38363 w 51790"/>
                  <a:gd name="connsiteY1" fmla="*/ 2466 h 123310"/>
                  <a:gd name="connsiteX2" fmla="*/ 21922 w 51790"/>
                  <a:gd name="connsiteY2" fmla="*/ 43844 h 123310"/>
                  <a:gd name="connsiteX3" fmla="*/ 0 w 51790"/>
                  <a:gd name="connsiteY3" fmla="*/ 123311 h 123310"/>
                  <a:gd name="connsiteX4" fmla="*/ 13427 w 51790"/>
                  <a:gd name="connsiteY4" fmla="*/ 120570 h 123310"/>
                  <a:gd name="connsiteX5" fmla="*/ 35075 w 51790"/>
                  <a:gd name="connsiteY5" fmla="*/ 41926 h 123310"/>
                  <a:gd name="connsiteX6" fmla="*/ 51790 w 51790"/>
                  <a:gd name="connsiteY6" fmla="*/ 0 h 12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90" h="123310">
                    <a:moveTo>
                      <a:pt x="51790" y="0"/>
                    </a:moveTo>
                    <a:cubicBezTo>
                      <a:pt x="47132" y="822"/>
                      <a:pt x="42474" y="1644"/>
                      <a:pt x="38363" y="2466"/>
                    </a:cubicBezTo>
                    <a:cubicBezTo>
                      <a:pt x="34253" y="11783"/>
                      <a:pt x="28772" y="25484"/>
                      <a:pt x="21922" y="43844"/>
                    </a:cubicBezTo>
                    <a:cubicBezTo>
                      <a:pt x="10139" y="77001"/>
                      <a:pt x="2740" y="110979"/>
                      <a:pt x="0" y="123311"/>
                    </a:cubicBezTo>
                    <a:cubicBezTo>
                      <a:pt x="4384" y="122488"/>
                      <a:pt x="8769" y="121392"/>
                      <a:pt x="13427" y="120570"/>
                    </a:cubicBezTo>
                    <a:cubicBezTo>
                      <a:pt x="16167" y="107691"/>
                      <a:pt x="23566" y="74260"/>
                      <a:pt x="35075" y="41926"/>
                    </a:cubicBezTo>
                    <a:cubicBezTo>
                      <a:pt x="41926" y="23018"/>
                      <a:pt x="47680" y="9317"/>
                      <a:pt x="51790" y="0"/>
                    </a:cubicBezTo>
                    <a:close/>
                  </a:path>
                </a:pathLst>
              </a:custGeom>
              <a:solidFill>
                <a:srgbClr val="1A1A1A"/>
              </a:solidFill>
              <a:ln w="2734" cap="flat">
                <a:noFill/>
                <a:prstDash val="solid"/>
                <a:miter/>
              </a:ln>
            </p:spPr>
            <p:txBody>
              <a:bodyPr rtlCol="0" anchor="ctr"/>
              <a:lstStyle/>
              <a:p>
                <a:endParaRPr lang="en-BE"/>
              </a:p>
            </p:txBody>
          </p:sp>
          <p:sp>
            <p:nvSpPr>
              <p:cNvPr id="152" name="Forme libre : forme 151">
                <a:extLst>
                  <a:ext uri="{FF2B5EF4-FFF2-40B4-BE49-F238E27FC236}">
                    <a16:creationId xmlns:a16="http://schemas.microsoft.com/office/drawing/2014/main" id="{DC08313B-0295-4A86-9638-46B48F6DDACF}"/>
                  </a:ext>
                </a:extLst>
              </p:cNvPr>
              <p:cNvSpPr/>
              <p:nvPr/>
            </p:nvSpPr>
            <p:spPr>
              <a:xfrm>
                <a:off x="3180212" y="3012420"/>
                <a:ext cx="51790" cy="123310"/>
              </a:xfrm>
              <a:custGeom>
                <a:avLst/>
                <a:gdLst>
                  <a:gd name="connsiteX0" fmla="*/ 0 w 51790"/>
                  <a:gd name="connsiteY0" fmla="*/ 0 h 123310"/>
                  <a:gd name="connsiteX1" fmla="*/ 13427 w 51790"/>
                  <a:gd name="connsiteY1" fmla="*/ 2466 h 123310"/>
                  <a:gd name="connsiteX2" fmla="*/ 29868 w 51790"/>
                  <a:gd name="connsiteY2" fmla="*/ 43844 h 123310"/>
                  <a:gd name="connsiteX3" fmla="*/ 51790 w 51790"/>
                  <a:gd name="connsiteY3" fmla="*/ 123311 h 123310"/>
                  <a:gd name="connsiteX4" fmla="*/ 38363 w 51790"/>
                  <a:gd name="connsiteY4" fmla="*/ 120570 h 123310"/>
                  <a:gd name="connsiteX5" fmla="*/ 16715 w 51790"/>
                  <a:gd name="connsiteY5" fmla="*/ 41926 h 123310"/>
                  <a:gd name="connsiteX6" fmla="*/ 0 w 51790"/>
                  <a:gd name="connsiteY6" fmla="*/ 0 h 12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90" h="123310">
                    <a:moveTo>
                      <a:pt x="0" y="0"/>
                    </a:moveTo>
                    <a:cubicBezTo>
                      <a:pt x="4658" y="822"/>
                      <a:pt x="9317" y="1644"/>
                      <a:pt x="13427" y="2466"/>
                    </a:cubicBezTo>
                    <a:cubicBezTo>
                      <a:pt x="17537" y="11783"/>
                      <a:pt x="23018" y="25484"/>
                      <a:pt x="29868" y="43844"/>
                    </a:cubicBezTo>
                    <a:cubicBezTo>
                      <a:pt x="41652" y="77001"/>
                      <a:pt x="49050" y="110979"/>
                      <a:pt x="51790" y="123311"/>
                    </a:cubicBezTo>
                    <a:cubicBezTo>
                      <a:pt x="47406" y="122488"/>
                      <a:pt x="43022" y="121392"/>
                      <a:pt x="38363" y="120570"/>
                    </a:cubicBezTo>
                    <a:cubicBezTo>
                      <a:pt x="35623" y="107691"/>
                      <a:pt x="28224" y="74260"/>
                      <a:pt x="16715" y="41926"/>
                    </a:cubicBezTo>
                    <a:cubicBezTo>
                      <a:pt x="9865" y="23018"/>
                      <a:pt x="4110" y="9317"/>
                      <a:pt x="0" y="0"/>
                    </a:cubicBezTo>
                    <a:close/>
                  </a:path>
                </a:pathLst>
              </a:custGeom>
              <a:solidFill>
                <a:srgbClr val="1A1A1A"/>
              </a:solidFill>
              <a:ln w="2734" cap="flat">
                <a:noFill/>
                <a:prstDash val="solid"/>
                <a:miter/>
              </a:ln>
            </p:spPr>
            <p:txBody>
              <a:bodyPr rtlCol="0" anchor="ctr"/>
              <a:lstStyle/>
              <a:p>
                <a:endParaRPr lang="en-BE"/>
              </a:p>
            </p:txBody>
          </p:sp>
          <p:sp>
            <p:nvSpPr>
              <p:cNvPr id="153" name="Forme libre : forme 152">
                <a:extLst>
                  <a:ext uri="{FF2B5EF4-FFF2-40B4-BE49-F238E27FC236}">
                    <a16:creationId xmlns:a16="http://schemas.microsoft.com/office/drawing/2014/main" id="{1165B3E2-DE6E-4224-87E2-9506AF1A1C38}"/>
                  </a:ext>
                </a:extLst>
              </p:cNvPr>
              <p:cNvSpPr/>
              <p:nvPr/>
            </p:nvSpPr>
            <p:spPr>
              <a:xfrm>
                <a:off x="1664589" y="3113809"/>
                <a:ext cx="1797046" cy="414049"/>
              </a:xfrm>
              <a:custGeom>
                <a:avLst/>
                <a:gdLst>
                  <a:gd name="connsiteX0" fmla="*/ 1683326 w 1797046"/>
                  <a:gd name="connsiteY0" fmla="*/ 76453 h 414049"/>
                  <a:gd name="connsiteX1" fmla="*/ 1293391 w 1797046"/>
                  <a:gd name="connsiteY1" fmla="*/ 0 h 414049"/>
                  <a:gd name="connsiteX2" fmla="*/ 898797 w 1797046"/>
                  <a:gd name="connsiteY2" fmla="*/ 0 h 414049"/>
                  <a:gd name="connsiteX3" fmla="*/ 504203 w 1797046"/>
                  <a:gd name="connsiteY3" fmla="*/ 0 h 414049"/>
                  <a:gd name="connsiteX4" fmla="*/ 114268 w 1797046"/>
                  <a:gd name="connsiteY4" fmla="*/ 76453 h 414049"/>
                  <a:gd name="connsiteX5" fmla="*/ 0 w 1797046"/>
                  <a:gd name="connsiteY5" fmla="*/ 414049 h 414049"/>
                  <a:gd name="connsiteX6" fmla="*/ 39459 w 1797046"/>
                  <a:gd name="connsiteY6" fmla="*/ 412953 h 414049"/>
                  <a:gd name="connsiteX7" fmla="*/ 199489 w 1797046"/>
                  <a:gd name="connsiteY7" fmla="*/ 82481 h 414049"/>
                  <a:gd name="connsiteX8" fmla="*/ 559830 w 1797046"/>
                  <a:gd name="connsiteY8" fmla="*/ 29869 h 414049"/>
                  <a:gd name="connsiteX9" fmla="*/ 898523 w 1797046"/>
                  <a:gd name="connsiteY9" fmla="*/ 29869 h 414049"/>
                  <a:gd name="connsiteX10" fmla="*/ 1237216 w 1797046"/>
                  <a:gd name="connsiteY10" fmla="*/ 29869 h 414049"/>
                  <a:gd name="connsiteX11" fmla="*/ 1597557 w 1797046"/>
                  <a:gd name="connsiteY11" fmla="*/ 82481 h 414049"/>
                  <a:gd name="connsiteX12" fmla="*/ 1757586 w 1797046"/>
                  <a:gd name="connsiteY12" fmla="*/ 412953 h 414049"/>
                  <a:gd name="connsiteX13" fmla="*/ 1797046 w 1797046"/>
                  <a:gd name="connsiteY13" fmla="*/ 414049 h 414049"/>
                  <a:gd name="connsiteX14" fmla="*/ 1683326 w 1797046"/>
                  <a:gd name="connsiteY14" fmla="*/ 76453 h 414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97046" h="414049">
                    <a:moveTo>
                      <a:pt x="1683326" y="76453"/>
                    </a:moveTo>
                    <a:cubicBezTo>
                      <a:pt x="1682230" y="73712"/>
                      <a:pt x="1651265" y="0"/>
                      <a:pt x="1293391" y="0"/>
                    </a:cubicBezTo>
                    <a:cubicBezTo>
                      <a:pt x="1049510" y="0"/>
                      <a:pt x="938804" y="0"/>
                      <a:pt x="898797" y="0"/>
                    </a:cubicBezTo>
                    <a:cubicBezTo>
                      <a:pt x="858789" y="0"/>
                      <a:pt x="748358" y="0"/>
                      <a:pt x="504203" y="0"/>
                    </a:cubicBezTo>
                    <a:cubicBezTo>
                      <a:pt x="146603" y="0"/>
                      <a:pt x="115364" y="73986"/>
                      <a:pt x="114268" y="76453"/>
                    </a:cubicBezTo>
                    <a:cubicBezTo>
                      <a:pt x="65766" y="210176"/>
                      <a:pt x="0" y="414049"/>
                      <a:pt x="0" y="414049"/>
                    </a:cubicBezTo>
                    <a:lnTo>
                      <a:pt x="39459" y="412953"/>
                    </a:lnTo>
                    <a:cubicBezTo>
                      <a:pt x="57819" y="359245"/>
                      <a:pt x="148247" y="117830"/>
                      <a:pt x="199489" y="82481"/>
                    </a:cubicBezTo>
                    <a:cubicBezTo>
                      <a:pt x="256212" y="43296"/>
                      <a:pt x="393772" y="29869"/>
                      <a:pt x="559830" y="29869"/>
                    </a:cubicBezTo>
                    <a:cubicBezTo>
                      <a:pt x="669165" y="29869"/>
                      <a:pt x="813028" y="29869"/>
                      <a:pt x="898523" y="29869"/>
                    </a:cubicBezTo>
                    <a:cubicBezTo>
                      <a:pt x="984018" y="29869"/>
                      <a:pt x="1127881" y="29869"/>
                      <a:pt x="1237216" y="29869"/>
                    </a:cubicBezTo>
                    <a:cubicBezTo>
                      <a:pt x="1403548" y="29869"/>
                      <a:pt x="1541108" y="43296"/>
                      <a:pt x="1597557" y="82481"/>
                    </a:cubicBezTo>
                    <a:cubicBezTo>
                      <a:pt x="1648799" y="117830"/>
                      <a:pt x="1739227" y="359245"/>
                      <a:pt x="1757586" y="412953"/>
                    </a:cubicBezTo>
                    <a:lnTo>
                      <a:pt x="1797046" y="414049"/>
                    </a:lnTo>
                    <a:cubicBezTo>
                      <a:pt x="1797320" y="414049"/>
                      <a:pt x="1731828" y="210176"/>
                      <a:pt x="1683326" y="76453"/>
                    </a:cubicBezTo>
                    <a:close/>
                  </a:path>
                </a:pathLst>
              </a:custGeom>
              <a:solidFill>
                <a:srgbClr val="101010"/>
              </a:solidFill>
              <a:ln w="2734" cap="flat">
                <a:noFill/>
                <a:prstDash val="solid"/>
                <a:miter/>
              </a:ln>
            </p:spPr>
            <p:txBody>
              <a:bodyPr rtlCol="0" anchor="ctr"/>
              <a:lstStyle/>
              <a:p>
                <a:endParaRPr lang="en-BE"/>
              </a:p>
            </p:txBody>
          </p:sp>
          <p:sp>
            <p:nvSpPr>
              <p:cNvPr id="154" name="Forme libre : forme 153">
                <a:extLst>
                  <a:ext uri="{FF2B5EF4-FFF2-40B4-BE49-F238E27FC236}">
                    <a16:creationId xmlns:a16="http://schemas.microsoft.com/office/drawing/2014/main" id="{86F83119-76CC-4DC9-91F0-6F155E8AC7BB}"/>
                  </a:ext>
                </a:extLst>
              </p:cNvPr>
              <p:cNvSpPr/>
              <p:nvPr/>
            </p:nvSpPr>
            <p:spPr>
              <a:xfrm>
                <a:off x="1704596" y="3143677"/>
                <a:ext cx="1718675" cy="383084"/>
              </a:xfrm>
              <a:custGeom>
                <a:avLst/>
                <a:gdLst>
                  <a:gd name="connsiteX0" fmla="*/ 1558097 w 1718675"/>
                  <a:gd name="connsiteY0" fmla="*/ 52612 h 383084"/>
                  <a:gd name="connsiteX1" fmla="*/ 1197756 w 1718675"/>
                  <a:gd name="connsiteY1" fmla="*/ 0 h 383084"/>
                  <a:gd name="connsiteX2" fmla="*/ 859064 w 1718675"/>
                  <a:gd name="connsiteY2" fmla="*/ 0 h 383084"/>
                  <a:gd name="connsiteX3" fmla="*/ 520371 w 1718675"/>
                  <a:gd name="connsiteY3" fmla="*/ 0 h 383084"/>
                  <a:gd name="connsiteX4" fmla="*/ 160030 w 1718675"/>
                  <a:gd name="connsiteY4" fmla="*/ 52612 h 383084"/>
                  <a:gd name="connsiteX5" fmla="*/ 0 w 1718675"/>
                  <a:gd name="connsiteY5" fmla="*/ 383085 h 383084"/>
                  <a:gd name="connsiteX6" fmla="*/ 772472 w 1718675"/>
                  <a:gd name="connsiteY6" fmla="*/ 361985 h 383084"/>
                  <a:gd name="connsiteX7" fmla="*/ 859337 w 1718675"/>
                  <a:gd name="connsiteY7" fmla="*/ 361985 h 383084"/>
                  <a:gd name="connsiteX8" fmla="*/ 946203 w 1718675"/>
                  <a:gd name="connsiteY8" fmla="*/ 361985 h 383084"/>
                  <a:gd name="connsiteX9" fmla="*/ 1718675 w 1718675"/>
                  <a:gd name="connsiteY9" fmla="*/ 383085 h 383084"/>
                  <a:gd name="connsiteX10" fmla="*/ 1558097 w 1718675"/>
                  <a:gd name="connsiteY10" fmla="*/ 52612 h 38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8675" h="383084">
                    <a:moveTo>
                      <a:pt x="1558097" y="52612"/>
                    </a:moveTo>
                    <a:cubicBezTo>
                      <a:pt x="1501374" y="13427"/>
                      <a:pt x="1363815" y="0"/>
                      <a:pt x="1197756" y="0"/>
                    </a:cubicBezTo>
                    <a:cubicBezTo>
                      <a:pt x="1088421" y="0"/>
                      <a:pt x="944559" y="0"/>
                      <a:pt x="859064" y="0"/>
                    </a:cubicBezTo>
                    <a:cubicBezTo>
                      <a:pt x="773568" y="0"/>
                      <a:pt x="629706" y="0"/>
                      <a:pt x="520371" y="0"/>
                    </a:cubicBezTo>
                    <a:cubicBezTo>
                      <a:pt x="354038" y="0"/>
                      <a:pt x="216479" y="13427"/>
                      <a:pt x="160030" y="52612"/>
                    </a:cubicBezTo>
                    <a:cubicBezTo>
                      <a:pt x="108787" y="87962"/>
                      <a:pt x="18360" y="329376"/>
                      <a:pt x="0" y="383085"/>
                    </a:cubicBezTo>
                    <a:lnTo>
                      <a:pt x="772472" y="361985"/>
                    </a:lnTo>
                    <a:lnTo>
                      <a:pt x="859337" y="361985"/>
                    </a:lnTo>
                    <a:lnTo>
                      <a:pt x="946203" y="361985"/>
                    </a:lnTo>
                    <a:lnTo>
                      <a:pt x="1718675" y="383085"/>
                    </a:lnTo>
                    <a:cubicBezTo>
                      <a:pt x="1699767" y="329376"/>
                      <a:pt x="1609340" y="88236"/>
                      <a:pt x="1558097" y="52612"/>
                    </a:cubicBezTo>
                    <a:close/>
                  </a:path>
                </a:pathLst>
              </a:custGeom>
              <a:solidFill>
                <a:srgbClr val="27242F"/>
              </a:solidFill>
              <a:ln w="2734" cap="flat">
                <a:noFill/>
                <a:prstDash val="solid"/>
                <a:miter/>
              </a:ln>
            </p:spPr>
            <p:txBody>
              <a:bodyPr rtlCol="0" anchor="ctr"/>
              <a:lstStyle/>
              <a:p>
                <a:endParaRPr lang="en-BE"/>
              </a:p>
            </p:txBody>
          </p:sp>
          <p:sp>
            <p:nvSpPr>
              <p:cNvPr id="155" name="Forme libre : forme 154">
                <a:extLst>
                  <a:ext uri="{FF2B5EF4-FFF2-40B4-BE49-F238E27FC236}">
                    <a16:creationId xmlns:a16="http://schemas.microsoft.com/office/drawing/2014/main" id="{E0245A18-07EC-4B59-90B7-AF1034734406}"/>
                  </a:ext>
                </a:extLst>
              </p:cNvPr>
              <p:cNvSpPr/>
              <p:nvPr/>
            </p:nvSpPr>
            <p:spPr>
              <a:xfrm>
                <a:off x="2400342" y="3120385"/>
                <a:ext cx="326361" cy="17537"/>
              </a:xfrm>
              <a:custGeom>
                <a:avLst/>
                <a:gdLst>
                  <a:gd name="connsiteX0" fmla="*/ 163044 w 326361"/>
                  <a:gd name="connsiteY0" fmla="*/ 0 h 17537"/>
                  <a:gd name="connsiteX1" fmla="*/ 0 w 326361"/>
                  <a:gd name="connsiteY1" fmla="*/ 0 h 17537"/>
                  <a:gd name="connsiteX2" fmla="*/ 0 w 326361"/>
                  <a:gd name="connsiteY2" fmla="*/ 17537 h 17537"/>
                  <a:gd name="connsiteX3" fmla="*/ 163044 w 326361"/>
                  <a:gd name="connsiteY3" fmla="*/ 17537 h 17537"/>
                  <a:gd name="connsiteX4" fmla="*/ 326362 w 326361"/>
                  <a:gd name="connsiteY4" fmla="*/ 17537 h 17537"/>
                  <a:gd name="connsiteX5" fmla="*/ 326362 w 326361"/>
                  <a:gd name="connsiteY5" fmla="*/ 0 h 17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361" h="17537">
                    <a:moveTo>
                      <a:pt x="163044" y="0"/>
                    </a:moveTo>
                    <a:lnTo>
                      <a:pt x="0" y="0"/>
                    </a:lnTo>
                    <a:lnTo>
                      <a:pt x="0" y="17537"/>
                    </a:lnTo>
                    <a:lnTo>
                      <a:pt x="163044" y="17537"/>
                    </a:lnTo>
                    <a:lnTo>
                      <a:pt x="326362" y="17537"/>
                    </a:lnTo>
                    <a:lnTo>
                      <a:pt x="326362" y="0"/>
                    </a:lnTo>
                    <a:close/>
                  </a:path>
                </a:pathLst>
              </a:custGeom>
              <a:solidFill>
                <a:srgbClr val="4D0000"/>
              </a:solidFill>
              <a:ln w="2734" cap="flat">
                <a:noFill/>
                <a:prstDash val="solid"/>
                <a:miter/>
              </a:ln>
            </p:spPr>
            <p:txBody>
              <a:bodyPr rtlCol="0" anchor="ctr"/>
              <a:lstStyle/>
              <a:p>
                <a:endParaRPr lang="en-BE"/>
              </a:p>
            </p:txBody>
          </p:sp>
          <p:sp>
            <p:nvSpPr>
              <p:cNvPr id="156" name="Forme libre : forme 155">
                <a:extLst>
                  <a:ext uri="{FF2B5EF4-FFF2-40B4-BE49-F238E27FC236}">
                    <a16:creationId xmlns:a16="http://schemas.microsoft.com/office/drawing/2014/main" id="{844B85E5-A529-4917-831D-78255B51F858}"/>
                  </a:ext>
                </a:extLst>
              </p:cNvPr>
              <p:cNvSpPr/>
              <p:nvPr/>
            </p:nvSpPr>
            <p:spPr>
              <a:xfrm>
                <a:off x="2498045" y="2937612"/>
                <a:ext cx="130707" cy="89879"/>
              </a:xfrm>
              <a:custGeom>
                <a:avLst/>
                <a:gdLst>
                  <a:gd name="connsiteX0" fmla="*/ 81234 w 130707"/>
                  <a:gd name="connsiteY0" fmla="*/ 68780 h 89879"/>
                  <a:gd name="connsiteX1" fmla="*/ 65340 w 130707"/>
                  <a:gd name="connsiteY1" fmla="*/ 0 h 89879"/>
                  <a:gd name="connsiteX2" fmla="*/ 49447 w 130707"/>
                  <a:gd name="connsiteY2" fmla="*/ 68780 h 89879"/>
                  <a:gd name="connsiteX3" fmla="*/ 9440 w 130707"/>
                  <a:gd name="connsiteY3" fmla="*/ 89880 h 89879"/>
                  <a:gd name="connsiteX4" fmla="*/ 65340 w 130707"/>
                  <a:gd name="connsiteY4" fmla="*/ 89880 h 89879"/>
                  <a:gd name="connsiteX5" fmla="*/ 121241 w 130707"/>
                  <a:gd name="connsiteY5" fmla="*/ 89880 h 89879"/>
                  <a:gd name="connsiteX6" fmla="*/ 81234 w 130707"/>
                  <a:gd name="connsiteY6" fmla="*/ 68780 h 89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7" h="89879">
                    <a:moveTo>
                      <a:pt x="81234" y="68780"/>
                    </a:moveTo>
                    <a:cubicBezTo>
                      <a:pt x="74383" y="66314"/>
                      <a:pt x="65340" y="0"/>
                      <a:pt x="65340" y="0"/>
                    </a:cubicBezTo>
                    <a:cubicBezTo>
                      <a:pt x="65340" y="0"/>
                      <a:pt x="56298" y="66314"/>
                      <a:pt x="49447" y="68780"/>
                    </a:cubicBezTo>
                    <a:cubicBezTo>
                      <a:pt x="42596" y="71246"/>
                      <a:pt x="-24265" y="89880"/>
                      <a:pt x="9440" y="89880"/>
                    </a:cubicBezTo>
                    <a:cubicBezTo>
                      <a:pt x="43145" y="89880"/>
                      <a:pt x="65340" y="89880"/>
                      <a:pt x="65340" y="89880"/>
                    </a:cubicBezTo>
                    <a:cubicBezTo>
                      <a:pt x="65340" y="89880"/>
                      <a:pt x="87536" y="89880"/>
                      <a:pt x="121241" y="89880"/>
                    </a:cubicBezTo>
                    <a:cubicBezTo>
                      <a:pt x="154946" y="89880"/>
                      <a:pt x="88358" y="71246"/>
                      <a:pt x="81234" y="68780"/>
                    </a:cubicBezTo>
                    <a:close/>
                  </a:path>
                </a:pathLst>
              </a:custGeom>
              <a:solidFill>
                <a:srgbClr val="000000"/>
              </a:solidFill>
              <a:ln w="2734" cap="flat">
                <a:noFill/>
                <a:prstDash val="solid"/>
                <a:miter/>
              </a:ln>
            </p:spPr>
            <p:txBody>
              <a:bodyPr rtlCol="0" anchor="ctr"/>
              <a:lstStyle/>
              <a:p>
                <a:endParaRPr lang="en-BE"/>
              </a:p>
            </p:txBody>
          </p:sp>
        </p:grpSp>
        <p:grpSp>
          <p:nvGrpSpPr>
            <p:cNvPr id="145" name="Graphique 207">
              <a:extLst>
                <a:ext uri="{FF2B5EF4-FFF2-40B4-BE49-F238E27FC236}">
                  <a16:creationId xmlns:a16="http://schemas.microsoft.com/office/drawing/2014/main" id="{1407ABCD-FA20-4ECC-B68A-667C095617E0}"/>
                </a:ext>
              </a:extLst>
            </p:cNvPr>
            <p:cNvGrpSpPr/>
            <p:nvPr/>
          </p:nvGrpSpPr>
          <p:grpSpPr>
            <a:xfrm>
              <a:off x="1339323" y="3074897"/>
              <a:ext cx="2448673" cy="1243517"/>
              <a:chOff x="1339323" y="3074897"/>
              <a:chExt cx="2448673" cy="1243517"/>
            </a:xfrm>
            <a:solidFill>
              <a:srgbClr val="000000"/>
            </a:solidFill>
          </p:grpSpPr>
          <p:sp>
            <p:nvSpPr>
              <p:cNvPr id="146" name="Forme libre : forme 145">
                <a:extLst>
                  <a:ext uri="{FF2B5EF4-FFF2-40B4-BE49-F238E27FC236}">
                    <a16:creationId xmlns:a16="http://schemas.microsoft.com/office/drawing/2014/main" id="{5C6928D9-CD7C-48CF-A571-95C0E6CA7DF8}"/>
                  </a:ext>
                </a:extLst>
              </p:cNvPr>
              <p:cNvSpPr/>
              <p:nvPr/>
            </p:nvSpPr>
            <p:spPr>
              <a:xfrm>
                <a:off x="1340145" y="3845177"/>
                <a:ext cx="66587" cy="185239"/>
              </a:xfrm>
              <a:custGeom>
                <a:avLst/>
                <a:gdLst>
                  <a:gd name="connsiteX0" fmla="*/ 0 w 66587"/>
                  <a:gd name="connsiteY0" fmla="*/ 185240 h 185239"/>
                  <a:gd name="connsiteX1" fmla="*/ 0 w 66587"/>
                  <a:gd name="connsiteY1" fmla="*/ 180307 h 185239"/>
                  <a:gd name="connsiteX2" fmla="*/ 64396 w 66587"/>
                  <a:gd name="connsiteY2" fmla="*/ 274 h 185239"/>
                  <a:gd name="connsiteX3" fmla="*/ 66588 w 66587"/>
                  <a:gd name="connsiteY3" fmla="*/ 0 h 185239"/>
                </a:gdLst>
                <a:ahLst/>
                <a:cxnLst>
                  <a:cxn ang="0">
                    <a:pos x="connsiteX0" y="connsiteY0"/>
                  </a:cxn>
                  <a:cxn ang="0">
                    <a:pos x="connsiteX1" y="connsiteY1"/>
                  </a:cxn>
                  <a:cxn ang="0">
                    <a:pos x="connsiteX2" y="connsiteY2"/>
                  </a:cxn>
                  <a:cxn ang="0">
                    <a:pos x="connsiteX3" y="connsiteY3"/>
                  </a:cxn>
                </a:cxnLst>
                <a:rect l="l" t="t" r="r" b="b"/>
                <a:pathLst>
                  <a:path w="66587" h="185239">
                    <a:moveTo>
                      <a:pt x="0" y="185240"/>
                    </a:moveTo>
                    <a:lnTo>
                      <a:pt x="0" y="180307"/>
                    </a:lnTo>
                    <a:lnTo>
                      <a:pt x="64396" y="274"/>
                    </a:lnTo>
                    <a:lnTo>
                      <a:pt x="66588" y="0"/>
                    </a:lnTo>
                    <a:close/>
                  </a:path>
                </a:pathLst>
              </a:custGeom>
              <a:solidFill>
                <a:srgbClr val="000000"/>
              </a:solidFill>
              <a:ln w="2734" cap="flat">
                <a:noFill/>
                <a:prstDash val="solid"/>
                <a:miter/>
              </a:ln>
            </p:spPr>
            <p:txBody>
              <a:bodyPr rtlCol="0" anchor="ctr"/>
              <a:lstStyle/>
              <a:p>
                <a:endParaRPr lang="en-BE"/>
              </a:p>
            </p:txBody>
          </p:sp>
          <p:sp>
            <p:nvSpPr>
              <p:cNvPr id="147" name="Forme libre : forme 146">
                <a:extLst>
                  <a:ext uri="{FF2B5EF4-FFF2-40B4-BE49-F238E27FC236}">
                    <a16:creationId xmlns:a16="http://schemas.microsoft.com/office/drawing/2014/main" id="{29221E81-5F58-49ED-BDBA-E3BAC3F92F79}"/>
                  </a:ext>
                </a:extLst>
              </p:cNvPr>
              <p:cNvSpPr/>
              <p:nvPr/>
            </p:nvSpPr>
            <p:spPr>
              <a:xfrm>
                <a:off x="3720038" y="3845177"/>
                <a:ext cx="66861" cy="185239"/>
              </a:xfrm>
              <a:custGeom>
                <a:avLst/>
                <a:gdLst>
                  <a:gd name="connsiteX0" fmla="*/ 66862 w 66861"/>
                  <a:gd name="connsiteY0" fmla="*/ 185240 h 185239"/>
                  <a:gd name="connsiteX1" fmla="*/ 66588 w 66861"/>
                  <a:gd name="connsiteY1" fmla="*/ 180307 h 185239"/>
                  <a:gd name="connsiteX2" fmla="*/ 2192 w 66861"/>
                  <a:gd name="connsiteY2" fmla="*/ 274 h 185239"/>
                  <a:gd name="connsiteX3" fmla="*/ 0 w 66861"/>
                  <a:gd name="connsiteY3" fmla="*/ 0 h 185239"/>
                </a:gdLst>
                <a:ahLst/>
                <a:cxnLst>
                  <a:cxn ang="0">
                    <a:pos x="connsiteX0" y="connsiteY0"/>
                  </a:cxn>
                  <a:cxn ang="0">
                    <a:pos x="connsiteX1" y="connsiteY1"/>
                  </a:cxn>
                  <a:cxn ang="0">
                    <a:pos x="connsiteX2" y="connsiteY2"/>
                  </a:cxn>
                  <a:cxn ang="0">
                    <a:pos x="connsiteX3" y="connsiteY3"/>
                  </a:cxn>
                </a:cxnLst>
                <a:rect l="l" t="t" r="r" b="b"/>
                <a:pathLst>
                  <a:path w="66861" h="185239">
                    <a:moveTo>
                      <a:pt x="66862" y="185240"/>
                    </a:moveTo>
                    <a:lnTo>
                      <a:pt x="66588" y="180307"/>
                    </a:lnTo>
                    <a:lnTo>
                      <a:pt x="2192" y="274"/>
                    </a:lnTo>
                    <a:lnTo>
                      <a:pt x="0" y="0"/>
                    </a:lnTo>
                    <a:close/>
                  </a:path>
                </a:pathLst>
              </a:custGeom>
              <a:solidFill>
                <a:srgbClr val="000000"/>
              </a:solidFill>
              <a:ln w="2734" cap="flat">
                <a:noFill/>
                <a:prstDash val="solid"/>
                <a:miter/>
              </a:ln>
            </p:spPr>
            <p:txBody>
              <a:bodyPr rtlCol="0" anchor="ctr"/>
              <a:lstStyle/>
              <a:p>
                <a:endParaRPr lang="en-BE"/>
              </a:p>
            </p:txBody>
          </p:sp>
          <p:sp>
            <p:nvSpPr>
              <p:cNvPr id="148" name="Forme libre : forme 147">
                <a:extLst>
                  <a:ext uri="{FF2B5EF4-FFF2-40B4-BE49-F238E27FC236}">
                    <a16:creationId xmlns:a16="http://schemas.microsoft.com/office/drawing/2014/main" id="{79EE482E-1A73-412A-8C0A-717C6365C92A}"/>
                  </a:ext>
                </a:extLst>
              </p:cNvPr>
              <p:cNvSpPr/>
              <p:nvPr/>
            </p:nvSpPr>
            <p:spPr>
              <a:xfrm>
                <a:off x="1652970" y="3074897"/>
                <a:ext cx="910415" cy="1046495"/>
              </a:xfrm>
              <a:custGeom>
                <a:avLst/>
                <a:gdLst>
                  <a:gd name="connsiteX0" fmla="*/ 910415 w 910415"/>
                  <a:gd name="connsiteY0" fmla="*/ 1046495 h 1046495"/>
                  <a:gd name="connsiteX1" fmla="*/ 222617 w 910415"/>
                  <a:gd name="connsiteY1" fmla="*/ 1046495 h 1046495"/>
                  <a:gd name="connsiteX2" fmla="*/ 105335 w 910415"/>
                  <a:gd name="connsiteY2" fmla="*/ 1007584 h 1046495"/>
                  <a:gd name="connsiteX3" fmla="*/ 104787 w 910415"/>
                  <a:gd name="connsiteY3" fmla="*/ 1006762 h 1046495"/>
                  <a:gd name="connsiteX4" fmla="*/ 42583 w 910415"/>
                  <a:gd name="connsiteY4" fmla="*/ 772746 h 1046495"/>
                  <a:gd name="connsiteX5" fmla="*/ 14359 w 910415"/>
                  <a:gd name="connsiteY5" fmla="*/ 592165 h 1046495"/>
                  <a:gd name="connsiteX6" fmla="*/ 2302 w 910415"/>
                  <a:gd name="connsiteY6" fmla="*/ 544484 h 1046495"/>
                  <a:gd name="connsiteX7" fmla="*/ 10523 w 910415"/>
                  <a:gd name="connsiteY7" fmla="*/ 452687 h 1046495"/>
                  <a:gd name="connsiteX8" fmla="*/ 169730 w 910415"/>
                  <a:gd name="connsiteY8" fmla="*/ 7399 h 1046495"/>
                  <a:gd name="connsiteX9" fmla="*/ 175759 w 910415"/>
                  <a:gd name="connsiteY9" fmla="*/ 0 h 1046495"/>
                  <a:gd name="connsiteX10" fmla="*/ 13537 w 910415"/>
                  <a:gd name="connsiteY10" fmla="*/ 453509 h 1046495"/>
                  <a:gd name="connsiteX11" fmla="*/ 5316 w 910415"/>
                  <a:gd name="connsiteY11" fmla="*/ 543662 h 1046495"/>
                  <a:gd name="connsiteX12" fmla="*/ 17373 w 910415"/>
                  <a:gd name="connsiteY12" fmla="*/ 591342 h 1046495"/>
                  <a:gd name="connsiteX13" fmla="*/ 45598 w 910415"/>
                  <a:gd name="connsiteY13" fmla="*/ 771924 h 1046495"/>
                  <a:gd name="connsiteX14" fmla="*/ 107253 w 910415"/>
                  <a:gd name="connsiteY14" fmla="*/ 1004844 h 1046495"/>
                  <a:gd name="connsiteX15" fmla="*/ 107801 w 910415"/>
                  <a:gd name="connsiteY15" fmla="*/ 1005666 h 1046495"/>
                  <a:gd name="connsiteX16" fmla="*/ 222617 w 910415"/>
                  <a:gd name="connsiteY16" fmla="*/ 1043207 h 1046495"/>
                  <a:gd name="connsiteX17" fmla="*/ 910415 w 910415"/>
                  <a:gd name="connsiteY17" fmla="*/ 1043207 h 1046495"/>
                  <a:gd name="connsiteX18" fmla="*/ 910415 w 910415"/>
                  <a:gd name="connsiteY18" fmla="*/ 1046495 h 104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0415" h="1046495">
                    <a:moveTo>
                      <a:pt x="910415" y="1046495"/>
                    </a:moveTo>
                    <a:lnTo>
                      <a:pt x="222617" y="1046495"/>
                    </a:lnTo>
                    <a:cubicBezTo>
                      <a:pt x="131641" y="1046495"/>
                      <a:pt x="116296" y="1024025"/>
                      <a:pt x="105335" y="1007584"/>
                    </a:cubicBezTo>
                    <a:lnTo>
                      <a:pt x="104787" y="1006762"/>
                    </a:lnTo>
                    <a:cubicBezTo>
                      <a:pt x="93826" y="990594"/>
                      <a:pt x="58203" y="857145"/>
                      <a:pt x="42583" y="772746"/>
                    </a:cubicBezTo>
                    <a:cubicBezTo>
                      <a:pt x="27238" y="690539"/>
                      <a:pt x="14633" y="593261"/>
                      <a:pt x="14359" y="592165"/>
                    </a:cubicBezTo>
                    <a:lnTo>
                      <a:pt x="2302" y="544484"/>
                    </a:lnTo>
                    <a:cubicBezTo>
                      <a:pt x="-5919" y="505847"/>
                      <a:pt x="10523" y="453235"/>
                      <a:pt x="10523" y="452687"/>
                    </a:cubicBezTo>
                    <a:cubicBezTo>
                      <a:pt x="15729" y="436245"/>
                      <a:pt x="140410" y="52064"/>
                      <a:pt x="169730" y="7399"/>
                    </a:cubicBezTo>
                    <a:lnTo>
                      <a:pt x="175759" y="0"/>
                    </a:lnTo>
                    <a:cubicBezTo>
                      <a:pt x="146438" y="44392"/>
                      <a:pt x="14633" y="449398"/>
                      <a:pt x="13537" y="453509"/>
                    </a:cubicBezTo>
                    <a:cubicBezTo>
                      <a:pt x="13263" y="454057"/>
                      <a:pt x="-2631" y="505847"/>
                      <a:pt x="5316" y="543662"/>
                    </a:cubicBezTo>
                    <a:lnTo>
                      <a:pt x="17373" y="591342"/>
                    </a:lnTo>
                    <a:cubicBezTo>
                      <a:pt x="17647" y="592438"/>
                      <a:pt x="30252" y="689717"/>
                      <a:pt x="45598" y="771924"/>
                    </a:cubicBezTo>
                    <a:cubicBezTo>
                      <a:pt x="60943" y="854131"/>
                      <a:pt x="96566" y="988950"/>
                      <a:pt x="107253" y="1004844"/>
                    </a:cubicBezTo>
                    <a:lnTo>
                      <a:pt x="107801" y="1005666"/>
                    </a:lnTo>
                    <a:cubicBezTo>
                      <a:pt x="118488" y="1021559"/>
                      <a:pt x="133285" y="1043207"/>
                      <a:pt x="222617" y="1043207"/>
                    </a:cubicBezTo>
                    <a:lnTo>
                      <a:pt x="910415" y="1043207"/>
                    </a:lnTo>
                    <a:lnTo>
                      <a:pt x="910415" y="1046495"/>
                    </a:lnTo>
                    <a:close/>
                  </a:path>
                </a:pathLst>
              </a:custGeom>
              <a:solidFill>
                <a:srgbClr val="000000"/>
              </a:solidFill>
              <a:ln w="2734" cap="flat">
                <a:noFill/>
                <a:prstDash val="solid"/>
                <a:miter/>
              </a:ln>
            </p:spPr>
            <p:txBody>
              <a:bodyPr rtlCol="0" anchor="ctr"/>
              <a:lstStyle/>
              <a:p>
                <a:endParaRPr lang="en-BE"/>
              </a:p>
            </p:txBody>
          </p:sp>
          <p:sp>
            <p:nvSpPr>
              <p:cNvPr id="149" name="Forme libre : forme 148">
                <a:extLst>
                  <a:ext uri="{FF2B5EF4-FFF2-40B4-BE49-F238E27FC236}">
                    <a16:creationId xmlns:a16="http://schemas.microsoft.com/office/drawing/2014/main" id="{7FF5233E-21CC-4E2C-AE85-E77D9CB0449D}"/>
                  </a:ext>
                </a:extLst>
              </p:cNvPr>
              <p:cNvSpPr/>
              <p:nvPr/>
            </p:nvSpPr>
            <p:spPr>
              <a:xfrm>
                <a:off x="2563385" y="3074897"/>
                <a:ext cx="910415" cy="1046495"/>
              </a:xfrm>
              <a:custGeom>
                <a:avLst/>
                <a:gdLst>
                  <a:gd name="connsiteX0" fmla="*/ 0 w 910415"/>
                  <a:gd name="connsiteY0" fmla="*/ 1046495 h 1046495"/>
                  <a:gd name="connsiteX1" fmla="*/ 687799 w 910415"/>
                  <a:gd name="connsiteY1" fmla="*/ 1046495 h 1046495"/>
                  <a:gd name="connsiteX2" fmla="*/ 805081 w 910415"/>
                  <a:gd name="connsiteY2" fmla="*/ 1007584 h 1046495"/>
                  <a:gd name="connsiteX3" fmla="*/ 805629 w 910415"/>
                  <a:gd name="connsiteY3" fmla="*/ 1006762 h 1046495"/>
                  <a:gd name="connsiteX4" fmla="*/ 867832 w 910415"/>
                  <a:gd name="connsiteY4" fmla="*/ 772746 h 1046495"/>
                  <a:gd name="connsiteX5" fmla="*/ 896057 w 910415"/>
                  <a:gd name="connsiteY5" fmla="*/ 592165 h 1046495"/>
                  <a:gd name="connsiteX6" fmla="*/ 908114 w 910415"/>
                  <a:gd name="connsiteY6" fmla="*/ 544484 h 1046495"/>
                  <a:gd name="connsiteX7" fmla="*/ 899893 w 910415"/>
                  <a:gd name="connsiteY7" fmla="*/ 452687 h 1046495"/>
                  <a:gd name="connsiteX8" fmla="*/ 740686 w 910415"/>
                  <a:gd name="connsiteY8" fmla="*/ 7399 h 1046495"/>
                  <a:gd name="connsiteX9" fmla="*/ 734657 w 910415"/>
                  <a:gd name="connsiteY9" fmla="*/ 0 h 1046495"/>
                  <a:gd name="connsiteX10" fmla="*/ 896879 w 910415"/>
                  <a:gd name="connsiteY10" fmla="*/ 453509 h 1046495"/>
                  <a:gd name="connsiteX11" fmla="*/ 905100 w 910415"/>
                  <a:gd name="connsiteY11" fmla="*/ 543662 h 1046495"/>
                  <a:gd name="connsiteX12" fmla="*/ 893042 w 910415"/>
                  <a:gd name="connsiteY12" fmla="*/ 591342 h 1046495"/>
                  <a:gd name="connsiteX13" fmla="*/ 864818 w 910415"/>
                  <a:gd name="connsiteY13" fmla="*/ 771924 h 1046495"/>
                  <a:gd name="connsiteX14" fmla="*/ 803163 w 910415"/>
                  <a:gd name="connsiteY14" fmla="*/ 1004844 h 1046495"/>
                  <a:gd name="connsiteX15" fmla="*/ 802615 w 910415"/>
                  <a:gd name="connsiteY15" fmla="*/ 1005666 h 1046495"/>
                  <a:gd name="connsiteX16" fmla="*/ 687799 w 910415"/>
                  <a:gd name="connsiteY16" fmla="*/ 1043207 h 1046495"/>
                  <a:gd name="connsiteX17" fmla="*/ 0 w 910415"/>
                  <a:gd name="connsiteY17" fmla="*/ 1043207 h 1046495"/>
                  <a:gd name="connsiteX18" fmla="*/ 0 w 910415"/>
                  <a:gd name="connsiteY18" fmla="*/ 1046495 h 104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0415" h="1046495">
                    <a:moveTo>
                      <a:pt x="0" y="1046495"/>
                    </a:moveTo>
                    <a:lnTo>
                      <a:pt x="687799" y="1046495"/>
                    </a:lnTo>
                    <a:cubicBezTo>
                      <a:pt x="778775" y="1046495"/>
                      <a:pt x="794120" y="1024025"/>
                      <a:pt x="805081" y="1007584"/>
                    </a:cubicBezTo>
                    <a:lnTo>
                      <a:pt x="805629" y="1006762"/>
                    </a:lnTo>
                    <a:cubicBezTo>
                      <a:pt x="816590" y="990594"/>
                      <a:pt x="852213" y="857145"/>
                      <a:pt x="867832" y="772746"/>
                    </a:cubicBezTo>
                    <a:cubicBezTo>
                      <a:pt x="883178" y="690539"/>
                      <a:pt x="895783" y="593261"/>
                      <a:pt x="896057" y="592165"/>
                    </a:cubicBezTo>
                    <a:lnTo>
                      <a:pt x="908114" y="544484"/>
                    </a:lnTo>
                    <a:cubicBezTo>
                      <a:pt x="916334" y="505847"/>
                      <a:pt x="899893" y="453235"/>
                      <a:pt x="899893" y="452687"/>
                    </a:cubicBezTo>
                    <a:cubicBezTo>
                      <a:pt x="894687" y="436245"/>
                      <a:pt x="770006" y="52064"/>
                      <a:pt x="740686" y="7399"/>
                    </a:cubicBezTo>
                    <a:lnTo>
                      <a:pt x="734657" y="0"/>
                    </a:lnTo>
                    <a:cubicBezTo>
                      <a:pt x="763977" y="44392"/>
                      <a:pt x="895783" y="449398"/>
                      <a:pt x="896879" y="453509"/>
                    </a:cubicBezTo>
                    <a:cubicBezTo>
                      <a:pt x="897153" y="454057"/>
                      <a:pt x="913046" y="505847"/>
                      <a:pt x="905100" y="543662"/>
                    </a:cubicBezTo>
                    <a:lnTo>
                      <a:pt x="893042" y="591342"/>
                    </a:lnTo>
                    <a:cubicBezTo>
                      <a:pt x="892769" y="592438"/>
                      <a:pt x="880163" y="689717"/>
                      <a:pt x="864818" y="771924"/>
                    </a:cubicBezTo>
                    <a:cubicBezTo>
                      <a:pt x="849473" y="854131"/>
                      <a:pt x="813850" y="988950"/>
                      <a:pt x="803163" y="1004844"/>
                    </a:cubicBezTo>
                    <a:lnTo>
                      <a:pt x="802615" y="1005666"/>
                    </a:lnTo>
                    <a:cubicBezTo>
                      <a:pt x="791928" y="1021559"/>
                      <a:pt x="777131" y="1043207"/>
                      <a:pt x="687799" y="1043207"/>
                    </a:cubicBezTo>
                    <a:lnTo>
                      <a:pt x="0" y="1043207"/>
                    </a:lnTo>
                    <a:lnTo>
                      <a:pt x="0" y="1046495"/>
                    </a:lnTo>
                    <a:close/>
                  </a:path>
                </a:pathLst>
              </a:custGeom>
              <a:solidFill>
                <a:srgbClr val="000000"/>
              </a:solidFill>
              <a:ln w="2734" cap="flat">
                <a:noFill/>
                <a:prstDash val="solid"/>
                <a:miter/>
              </a:ln>
            </p:spPr>
            <p:txBody>
              <a:bodyPr rtlCol="0" anchor="ctr"/>
              <a:lstStyle/>
              <a:p>
                <a:endParaRPr lang="en-BE"/>
              </a:p>
            </p:txBody>
          </p:sp>
          <p:sp>
            <p:nvSpPr>
              <p:cNvPr id="150" name="Forme libre : forme 149">
                <a:extLst>
                  <a:ext uri="{FF2B5EF4-FFF2-40B4-BE49-F238E27FC236}">
                    <a16:creationId xmlns:a16="http://schemas.microsoft.com/office/drawing/2014/main" id="{9C9BB206-C5DB-4961-BF32-9AD08570BDE6}"/>
                  </a:ext>
                </a:extLst>
              </p:cNvPr>
              <p:cNvSpPr/>
              <p:nvPr/>
            </p:nvSpPr>
            <p:spPr>
              <a:xfrm>
                <a:off x="1339323" y="4276490"/>
                <a:ext cx="2448673" cy="41925"/>
              </a:xfrm>
              <a:custGeom>
                <a:avLst/>
                <a:gdLst>
                  <a:gd name="connsiteX0" fmla="*/ 2394965 w 2448673"/>
                  <a:gd name="connsiteY0" fmla="*/ 20552 h 41925"/>
                  <a:gd name="connsiteX1" fmla="*/ 2170814 w 2448673"/>
                  <a:gd name="connsiteY1" fmla="*/ 0 h 41925"/>
                  <a:gd name="connsiteX2" fmla="*/ 1224063 w 2448673"/>
                  <a:gd name="connsiteY2" fmla="*/ 0 h 41925"/>
                  <a:gd name="connsiteX3" fmla="*/ 277586 w 2448673"/>
                  <a:gd name="connsiteY3" fmla="*/ 0 h 41925"/>
                  <a:gd name="connsiteX4" fmla="*/ 53435 w 2448673"/>
                  <a:gd name="connsiteY4" fmla="*/ 20552 h 41925"/>
                  <a:gd name="connsiteX5" fmla="*/ 0 w 2448673"/>
                  <a:gd name="connsiteY5" fmla="*/ 41104 h 41925"/>
                  <a:gd name="connsiteX6" fmla="*/ 822 w 2448673"/>
                  <a:gd name="connsiteY6" fmla="*/ 41926 h 41925"/>
                  <a:gd name="connsiteX7" fmla="*/ 277586 w 2448673"/>
                  <a:gd name="connsiteY7" fmla="*/ 1096 h 41925"/>
                  <a:gd name="connsiteX8" fmla="*/ 1224337 w 2448673"/>
                  <a:gd name="connsiteY8" fmla="*/ 1096 h 41925"/>
                  <a:gd name="connsiteX9" fmla="*/ 2171088 w 2448673"/>
                  <a:gd name="connsiteY9" fmla="*/ 1096 h 41925"/>
                  <a:gd name="connsiteX10" fmla="*/ 2447851 w 2448673"/>
                  <a:gd name="connsiteY10" fmla="*/ 41926 h 41925"/>
                  <a:gd name="connsiteX11" fmla="*/ 2448674 w 2448673"/>
                  <a:gd name="connsiteY11" fmla="*/ 41104 h 41925"/>
                  <a:gd name="connsiteX12" fmla="*/ 2394965 w 2448673"/>
                  <a:gd name="connsiteY12" fmla="*/ 20552 h 4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8673" h="41925">
                    <a:moveTo>
                      <a:pt x="2394965" y="20552"/>
                    </a:moveTo>
                    <a:cubicBezTo>
                      <a:pt x="2357698" y="11235"/>
                      <a:pt x="2288644" y="0"/>
                      <a:pt x="2170814" y="0"/>
                    </a:cubicBezTo>
                    <a:lnTo>
                      <a:pt x="1224063" y="0"/>
                    </a:lnTo>
                    <a:lnTo>
                      <a:pt x="277586" y="0"/>
                    </a:lnTo>
                    <a:cubicBezTo>
                      <a:pt x="159756" y="0"/>
                      <a:pt x="90702" y="11235"/>
                      <a:pt x="53435" y="20552"/>
                    </a:cubicBezTo>
                    <a:cubicBezTo>
                      <a:pt x="12879" y="30691"/>
                      <a:pt x="548" y="40829"/>
                      <a:pt x="0" y="41104"/>
                    </a:cubicBezTo>
                    <a:lnTo>
                      <a:pt x="822" y="41926"/>
                    </a:lnTo>
                    <a:cubicBezTo>
                      <a:pt x="1370" y="41652"/>
                      <a:pt x="52887" y="1096"/>
                      <a:pt x="277586" y="1096"/>
                    </a:cubicBezTo>
                    <a:lnTo>
                      <a:pt x="1224337" y="1096"/>
                    </a:lnTo>
                    <a:lnTo>
                      <a:pt x="2171088" y="1096"/>
                    </a:lnTo>
                    <a:cubicBezTo>
                      <a:pt x="2395787" y="1096"/>
                      <a:pt x="2447577" y="41378"/>
                      <a:pt x="2447851" y="41926"/>
                    </a:cubicBezTo>
                    <a:lnTo>
                      <a:pt x="2448674" y="41104"/>
                    </a:lnTo>
                    <a:cubicBezTo>
                      <a:pt x="2447851" y="40829"/>
                      <a:pt x="2435246" y="30691"/>
                      <a:pt x="2394965" y="20552"/>
                    </a:cubicBezTo>
                    <a:close/>
                  </a:path>
                </a:pathLst>
              </a:custGeom>
              <a:solidFill>
                <a:srgbClr val="000000"/>
              </a:solidFill>
              <a:ln w="2734" cap="flat">
                <a:noFill/>
                <a:prstDash val="solid"/>
                <a:miter/>
              </a:ln>
            </p:spPr>
            <p:txBody>
              <a:bodyPr rtlCol="0" anchor="ctr"/>
              <a:lstStyle/>
              <a:p>
                <a:endParaRPr lang="en-BE"/>
              </a:p>
            </p:txBody>
          </p:sp>
        </p:grpSp>
      </p:grpSp>
      <p:grpSp>
        <p:nvGrpSpPr>
          <p:cNvPr id="234" name="Graphique 448">
            <a:extLst>
              <a:ext uri="{FF2B5EF4-FFF2-40B4-BE49-F238E27FC236}">
                <a16:creationId xmlns:a16="http://schemas.microsoft.com/office/drawing/2014/main" id="{36F4071B-13CF-4228-B0F0-21975330BDEE}"/>
              </a:ext>
            </a:extLst>
          </p:cNvPr>
          <p:cNvGrpSpPr/>
          <p:nvPr/>
        </p:nvGrpSpPr>
        <p:grpSpPr>
          <a:xfrm>
            <a:off x="3289027" y="1716878"/>
            <a:ext cx="2280190" cy="2738263"/>
            <a:chOff x="5598087" y="1895672"/>
            <a:chExt cx="2280190" cy="2738263"/>
          </a:xfrm>
          <a:effectLst>
            <a:outerShdw blurRad="50800" dist="38100" dir="2700000" algn="tl" rotWithShape="0">
              <a:prstClr val="black">
                <a:alpha val="40000"/>
              </a:prstClr>
            </a:outerShdw>
          </a:effectLst>
        </p:grpSpPr>
        <p:grpSp>
          <p:nvGrpSpPr>
            <p:cNvPr id="235" name="Graphique 448">
              <a:extLst>
                <a:ext uri="{FF2B5EF4-FFF2-40B4-BE49-F238E27FC236}">
                  <a16:creationId xmlns:a16="http://schemas.microsoft.com/office/drawing/2014/main" id="{35C18576-4501-4F84-B4FD-9896F88C9873}"/>
                </a:ext>
              </a:extLst>
            </p:cNvPr>
            <p:cNvGrpSpPr/>
            <p:nvPr/>
          </p:nvGrpSpPr>
          <p:grpSpPr>
            <a:xfrm>
              <a:off x="5598087" y="1895672"/>
              <a:ext cx="2280190" cy="2738263"/>
              <a:chOff x="5598087" y="1895672"/>
              <a:chExt cx="2280190" cy="2738263"/>
            </a:xfrm>
            <a:solidFill>
              <a:srgbClr val="FFFFFF"/>
            </a:solidFill>
          </p:grpSpPr>
          <p:sp>
            <p:nvSpPr>
              <p:cNvPr id="240" name="Forme libre : forme 239">
                <a:extLst>
                  <a:ext uri="{FF2B5EF4-FFF2-40B4-BE49-F238E27FC236}">
                    <a16:creationId xmlns:a16="http://schemas.microsoft.com/office/drawing/2014/main" id="{36274254-71E6-485D-B76F-8439F4BDC125}"/>
                  </a:ext>
                </a:extLst>
              </p:cNvPr>
              <p:cNvSpPr/>
              <p:nvPr/>
            </p:nvSpPr>
            <p:spPr>
              <a:xfrm>
                <a:off x="5725574" y="4459633"/>
                <a:ext cx="20867" cy="37233"/>
              </a:xfrm>
              <a:custGeom>
                <a:avLst/>
                <a:gdLst>
                  <a:gd name="connsiteX0" fmla="*/ 20867 w 20867"/>
                  <a:gd name="connsiteY0" fmla="*/ 0 h 37233"/>
                  <a:gd name="connsiteX1" fmla="*/ 0 w 20867"/>
                  <a:gd name="connsiteY1" fmla="*/ 37234 h 37233"/>
                  <a:gd name="connsiteX2" fmla="*/ 20867 w 20867"/>
                  <a:gd name="connsiteY2" fmla="*/ 0 h 37233"/>
                </a:gdLst>
                <a:ahLst/>
                <a:cxnLst>
                  <a:cxn ang="0">
                    <a:pos x="connsiteX0" y="connsiteY0"/>
                  </a:cxn>
                  <a:cxn ang="0">
                    <a:pos x="connsiteX1" y="connsiteY1"/>
                  </a:cxn>
                  <a:cxn ang="0">
                    <a:pos x="connsiteX2" y="connsiteY2"/>
                  </a:cxn>
                </a:cxnLst>
                <a:rect l="l" t="t" r="r" b="b"/>
                <a:pathLst>
                  <a:path w="20867" h="37233">
                    <a:moveTo>
                      <a:pt x="20867" y="0"/>
                    </a:moveTo>
                    <a:cubicBezTo>
                      <a:pt x="12275" y="10638"/>
                      <a:pt x="5728" y="23322"/>
                      <a:pt x="0" y="37234"/>
                    </a:cubicBezTo>
                    <a:cubicBezTo>
                      <a:pt x="5319" y="24959"/>
                      <a:pt x="12275" y="12684"/>
                      <a:pt x="20867" y="0"/>
                    </a:cubicBezTo>
                    <a:close/>
                  </a:path>
                </a:pathLst>
              </a:custGeom>
              <a:solidFill>
                <a:srgbClr val="FFFFFF"/>
              </a:solidFill>
              <a:ln w="4087" cap="flat">
                <a:noFill/>
                <a:prstDash val="solid"/>
                <a:miter/>
              </a:ln>
            </p:spPr>
            <p:txBody>
              <a:bodyPr rtlCol="0" anchor="ctr"/>
              <a:lstStyle/>
              <a:p>
                <a:endParaRPr lang="en-BE"/>
              </a:p>
            </p:txBody>
          </p:sp>
          <p:sp>
            <p:nvSpPr>
              <p:cNvPr id="241" name="Forme libre : forme 240">
                <a:extLst>
                  <a:ext uri="{FF2B5EF4-FFF2-40B4-BE49-F238E27FC236}">
                    <a16:creationId xmlns:a16="http://schemas.microsoft.com/office/drawing/2014/main" id="{E1FAB7B3-A87F-47F1-A73C-41D056ECE020}"/>
                  </a:ext>
                </a:extLst>
              </p:cNvPr>
              <p:cNvSpPr/>
              <p:nvPr/>
            </p:nvSpPr>
            <p:spPr>
              <a:xfrm>
                <a:off x="5701712" y="4496867"/>
                <a:ext cx="23862" cy="137069"/>
              </a:xfrm>
              <a:custGeom>
                <a:avLst/>
                <a:gdLst>
                  <a:gd name="connsiteX0" fmla="*/ 1768 w 23862"/>
                  <a:gd name="connsiteY0" fmla="*/ 137069 h 137069"/>
                  <a:gd name="connsiteX1" fmla="*/ 23862 w 23862"/>
                  <a:gd name="connsiteY1" fmla="*/ 0 h 137069"/>
                  <a:gd name="connsiteX2" fmla="*/ 1768 w 23862"/>
                  <a:gd name="connsiteY2" fmla="*/ 137069 h 137069"/>
                </a:gdLst>
                <a:ahLst/>
                <a:cxnLst>
                  <a:cxn ang="0">
                    <a:pos x="connsiteX0" y="connsiteY0"/>
                  </a:cxn>
                  <a:cxn ang="0">
                    <a:pos x="connsiteX1" y="connsiteY1"/>
                  </a:cxn>
                  <a:cxn ang="0">
                    <a:pos x="connsiteX2" y="connsiteY2"/>
                  </a:cxn>
                </a:cxnLst>
                <a:rect l="l" t="t" r="r" b="b"/>
                <a:pathLst>
                  <a:path w="23862" h="137069">
                    <a:moveTo>
                      <a:pt x="1768" y="137069"/>
                    </a:moveTo>
                    <a:cubicBezTo>
                      <a:pt x="1768" y="137069"/>
                      <a:pt x="949" y="58919"/>
                      <a:pt x="23862" y="0"/>
                    </a:cubicBezTo>
                    <a:cubicBezTo>
                      <a:pt x="-9280" y="72831"/>
                      <a:pt x="1768" y="137069"/>
                      <a:pt x="1768" y="137069"/>
                    </a:cubicBezTo>
                    <a:close/>
                  </a:path>
                </a:pathLst>
              </a:custGeom>
              <a:solidFill>
                <a:srgbClr val="FFFFFF"/>
              </a:solidFill>
              <a:ln w="4087" cap="flat">
                <a:noFill/>
                <a:prstDash val="solid"/>
                <a:miter/>
              </a:ln>
            </p:spPr>
            <p:txBody>
              <a:bodyPr rtlCol="0" anchor="ctr"/>
              <a:lstStyle/>
              <a:p>
                <a:endParaRPr lang="en-BE"/>
              </a:p>
            </p:txBody>
          </p:sp>
          <p:sp>
            <p:nvSpPr>
              <p:cNvPr id="242" name="Forme libre : forme 241">
                <a:extLst>
                  <a:ext uri="{FF2B5EF4-FFF2-40B4-BE49-F238E27FC236}">
                    <a16:creationId xmlns:a16="http://schemas.microsoft.com/office/drawing/2014/main" id="{0EEFC57D-4EC0-49AD-A634-7B8BD36F6482}"/>
                  </a:ext>
                </a:extLst>
              </p:cNvPr>
              <p:cNvSpPr/>
              <p:nvPr/>
            </p:nvSpPr>
            <p:spPr>
              <a:xfrm>
                <a:off x="5598087" y="1895672"/>
                <a:ext cx="2280190" cy="2573952"/>
              </a:xfrm>
              <a:custGeom>
                <a:avLst/>
                <a:gdLst>
                  <a:gd name="connsiteX0" fmla="*/ 2262492 w 2280190"/>
                  <a:gd name="connsiteY0" fmla="*/ 473964 h 2573952"/>
                  <a:gd name="connsiteX1" fmla="*/ 2112739 w 2280190"/>
                  <a:gd name="connsiteY1" fmla="*/ 363899 h 2573952"/>
                  <a:gd name="connsiteX2" fmla="*/ 1963395 w 2280190"/>
                  <a:gd name="connsiteY2" fmla="*/ 176503 h 2573952"/>
                  <a:gd name="connsiteX3" fmla="*/ 1618881 w 2280190"/>
                  <a:gd name="connsiteY3" fmla="*/ 194506 h 2573952"/>
                  <a:gd name="connsiteX4" fmla="*/ 1490814 w 2280190"/>
                  <a:gd name="connsiteY4" fmla="*/ 16112 h 2573952"/>
                  <a:gd name="connsiteX5" fmla="*/ 1253091 w 2280190"/>
                  <a:gd name="connsiteY5" fmla="*/ 134769 h 2573952"/>
                  <a:gd name="connsiteX6" fmla="*/ 1098428 w 2280190"/>
                  <a:gd name="connsiteY6" fmla="*/ 230103 h 2573952"/>
                  <a:gd name="connsiteX7" fmla="*/ 916760 w 2280190"/>
                  <a:gd name="connsiteY7" fmla="*/ 346305 h 2573952"/>
                  <a:gd name="connsiteX8" fmla="*/ 561608 w 2280190"/>
                  <a:gd name="connsiteY8" fmla="*/ 340168 h 2573952"/>
                  <a:gd name="connsiteX9" fmla="*/ 524374 w 2280190"/>
                  <a:gd name="connsiteY9" fmla="*/ 620034 h 2573952"/>
                  <a:gd name="connsiteX10" fmla="*/ 406945 w 2280190"/>
                  <a:gd name="connsiteY10" fmla="*/ 643766 h 2573952"/>
                  <a:gd name="connsiteX11" fmla="*/ 359073 w 2280190"/>
                  <a:gd name="connsiteY11" fmla="*/ 721097 h 2573952"/>
                  <a:gd name="connsiteX12" fmla="*/ 249417 w 2280190"/>
                  <a:gd name="connsiteY12" fmla="*/ 997691 h 2573952"/>
                  <a:gd name="connsiteX13" fmla="*/ 361528 w 2280190"/>
                  <a:gd name="connsiteY13" fmla="*/ 1259554 h 2573952"/>
                  <a:gd name="connsiteX14" fmla="*/ 585748 w 2280190"/>
                  <a:gd name="connsiteY14" fmla="*/ 1128622 h 2573952"/>
                  <a:gd name="connsiteX15" fmla="*/ 735092 w 2280190"/>
                  <a:gd name="connsiteY15" fmla="*/ 1133532 h 2573952"/>
                  <a:gd name="connsiteX16" fmla="*/ 1146300 w 2280190"/>
                  <a:gd name="connsiteY16" fmla="*/ 1217820 h 2573952"/>
                  <a:gd name="connsiteX17" fmla="*/ 1178214 w 2280190"/>
                  <a:gd name="connsiteY17" fmla="*/ 1302925 h 2573952"/>
                  <a:gd name="connsiteX18" fmla="*/ 1071423 w 2280190"/>
                  <a:gd name="connsiteY18" fmla="*/ 1313154 h 2573952"/>
                  <a:gd name="connsiteX19" fmla="*/ 494914 w 2280190"/>
                  <a:gd name="connsiteY19" fmla="*/ 1450223 h 2573952"/>
                  <a:gd name="connsiteX20" fmla="*/ 335341 w 2280190"/>
                  <a:gd name="connsiteY20" fmla="*/ 1587292 h 2573952"/>
                  <a:gd name="connsiteX21" fmla="*/ 300153 w 2280190"/>
                  <a:gd name="connsiteY21" fmla="*/ 1649894 h 2573952"/>
                  <a:gd name="connsiteX22" fmla="*/ 201545 w 2280190"/>
                  <a:gd name="connsiteY22" fmla="*/ 1614297 h 2573952"/>
                  <a:gd name="connsiteX23" fmla="*/ 94754 w 2280190"/>
                  <a:gd name="connsiteY23" fmla="*/ 1712496 h 2573952"/>
                  <a:gd name="connsiteX24" fmla="*/ 3920 w 2280190"/>
                  <a:gd name="connsiteY24" fmla="*/ 1890890 h 2573952"/>
                  <a:gd name="connsiteX25" fmla="*/ 94754 w 2280190"/>
                  <a:gd name="connsiteY25" fmla="*/ 2054555 h 2573952"/>
                  <a:gd name="connsiteX26" fmla="*/ 153674 w 2280190"/>
                  <a:gd name="connsiteY26" fmla="*/ 2253817 h 2573952"/>
                  <a:gd name="connsiteX27" fmla="*/ 295243 w 2280190"/>
                  <a:gd name="connsiteY27" fmla="*/ 2280412 h 2573952"/>
                  <a:gd name="connsiteX28" fmla="*/ 444587 w 2280190"/>
                  <a:gd name="connsiteY28" fmla="*/ 2369609 h 2573952"/>
                  <a:gd name="connsiteX29" fmla="*/ 463409 w 2280190"/>
                  <a:gd name="connsiteY29" fmla="*/ 2479674 h 2573952"/>
                  <a:gd name="connsiteX30" fmla="*/ 148764 w 2280190"/>
                  <a:gd name="connsiteY30" fmla="*/ 2564370 h 2573952"/>
                  <a:gd name="connsiteX31" fmla="*/ 559562 w 2280190"/>
                  <a:gd name="connsiteY31" fmla="*/ 2503814 h 2573952"/>
                  <a:gd name="connsiteX32" fmla="*/ 580838 w 2280190"/>
                  <a:gd name="connsiteY32" fmla="*/ 2352016 h 2573952"/>
                  <a:gd name="connsiteX33" fmla="*/ 602933 w 2280190"/>
                  <a:gd name="connsiteY33" fmla="*/ 2232949 h 2573952"/>
                  <a:gd name="connsiteX34" fmla="*/ 471592 w 2280190"/>
                  <a:gd name="connsiteY34" fmla="*/ 2218220 h 2573952"/>
                  <a:gd name="connsiteX35" fmla="*/ 388941 w 2280190"/>
                  <a:gd name="connsiteY35" fmla="*/ 2111019 h 2573952"/>
                  <a:gd name="connsiteX36" fmla="*/ 234278 w 2280190"/>
                  <a:gd name="connsiteY36" fmla="*/ 2033688 h 2573952"/>
                  <a:gd name="connsiteX37" fmla="*/ 194181 w 2280190"/>
                  <a:gd name="connsiteY37" fmla="*/ 1911758 h 2573952"/>
                  <a:gd name="connsiteX38" fmla="*/ 343525 w 2280190"/>
                  <a:gd name="connsiteY38" fmla="*/ 1929761 h 2573952"/>
                  <a:gd name="connsiteX39" fmla="*/ 623800 w 2280190"/>
                  <a:gd name="connsiteY39" fmla="*/ 2057828 h 2573952"/>
                  <a:gd name="connsiteX40" fmla="*/ 660625 w 2280190"/>
                  <a:gd name="connsiteY40" fmla="*/ 2004228 h 2573952"/>
                  <a:gd name="connsiteX41" fmla="*/ 803013 w 2280190"/>
                  <a:gd name="connsiteY41" fmla="*/ 2099154 h 2573952"/>
                  <a:gd name="connsiteX42" fmla="*/ 943765 w 2280190"/>
                  <a:gd name="connsiteY42" fmla="*/ 2036552 h 2573952"/>
                  <a:gd name="connsiteX43" fmla="*/ 1136889 w 2280190"/>
                  <a:gd name="connsiteY43" fmla="*/ 2099154 h 2573952"/>
                  <a:gd name="connsiteX44" fmla="*/ 1184761 w 2280190"/>
                  <a:gd name="connsiteY44" fmla="*/ 1973132 h 2573952"/>
                  <a:gd name="connsiteX45" fmla="*/ 1206037 w 2280190"/>
                  <a:gd name="connsiteY45" fmla="*/ 1843428 h 2573952"/>
                  <a:gd name="connsiteX46" fmla="*/ 1112748 w 2280190"/>
                  <a:gd name="connsiteY46" fmla="*/ 1789827 h 2573952"/>
                  <a:gd name="connsiteX47" fmla="*/ 1040736 w 2280190"/>
                  <a:gd name="connsiteY47" fmla="*/ 1745229 h 2573952"/>
                  <a:gd name="connsiteX48" fmla="*/ 1240816 w 2280190"/>
                  <a:gd name="connsiteY48" fmla="*/ 1742365 h 2573952"/>
                  <a:gd name="connsiteX49" fmla="*/ 1393024 w 2280190"/>
                  <a:gd name="connsiteY49" fmla="*/ 1868796 h 2573952"/>
                  <a:gd name="connsiteX50" fmla="*/ 1657342 w 2280190"/>
                  <a:gd name="connsiteY50" fmla="*/ 1868796 h 2573952"/>
                  <a:gd name="connsiteX51" fmla="*/ 1852103 w 2280190"/>
                  <a:gd name="connsiteY51" fmla="*/ 1760368 h 2573952"/>
                  <a:gd name="connsiteX52" fmla="*/ 2017814 w 2280190"/>
                  <a:gd name="connsiteY52" fmla="*/ 1617570 h 2573952"/>
                  <a:gd name="connsiteX53" fmla="*/ 1975261 w 2280190"/>
                  <a:gd name="connsiteY53" fmla="*/ 1501368 h 2573952"/>
                  <a:gd name="connsiteX54" fmla="*/ 2129924 w 2280190"/>
                  <a:gd name="connsiteY54" fmla="*/ 1266510 h 2573952"/>
                  <a:gd name="connsiteX55" fmla="*/ 2023133 w 2280190"/>
                  <a:gd name="connsiteY55" fmla="*/ 1147444 h 2573952"/>
                  <a:gd name="connsiteX56" fmla="*/ 1935163 w 2280190"/>
                  <a:gd name="connsiteY56" fmla="*/ 1013648 h 2573952"/>
                  <a:gd name="connsiteX57" fmla="*/ 1814870 w 2280190"/>
                  <a:gd name="connsiteY57" fmla="*/ 1028378 h 2573952"/>
                  <a:gd name="connsiteX58" fmla="*/ 1796048 w 2280190"/>
                  <a:gd name="connsiteY58" fmla="*/ 927315 h 2573952"/>
                  <a:gd name="connsiteX59" fmla="*/ 2036226 w 2280190"/>
                  <a:gd name="connsiteY59" fmla="*/ 942045 h 2573952"/>
                  <a:gd name="connsiteX60" fmla="*/ 2151200 w 2280190"/>
                  <a:gd name="connsiteY60" fmla="*/ 674453 h 2573952"/>
                  <a:gd name="connsiteX61" fmla="*/ 2262492 w 2280190"/>
                  <a:gd name="connsiteY61" fmla="*/ 473964 h 2573952"/>
                  <a:gd name="connsiteX62" fmla="*/ 1893838 w 2280190"/>
                  <a:gd name="connsiteY62" fmla="*/ 1126576 h 2573952"/>
                  <a:gd name="connsiteX63" fmla="*/ 1930253 w 2280190"/>
                  <a:gd name="connsiteY63" fmla="*/ 1244824 h 2573952"/>
                  <a:gd name="connsiteX64" fmla="*/ 1973624 w 2280190"/>
                  <a:gd name="connsiteY64" fmla="*/ 1293105 h 2573952"/>
                  <a:gd name="connsiteX65" fmla="*/ 1894247 w 2280190"/>
                  <a:gd name="connsiteY65" fmla="*/ 1420764 h 2573952"/>
                  <a:gd name="connsiteX66" fmla="*/ 1930662 w 2280190"/>
                  <a:gd name="connsiteY66" fmla="*/ 1286149 h 2573952"/>
                  <a:gd name="connsiteX67" fmla="*/ 1869697 w 2280190"/>
                  <a:gd name="connsiteY67" fmla="*/ 1230503 h 2573952"/>
                  <a:gd name="connsiteX68" fmla="*/ 1820598 w 2280190"/>
                  <a:gd name="connsiteY68" fmla="*/ 1126167 h 2573952"/>
                  <a:gd name="connsiteX69" fmla="*/ 1893838 w 2280190"/>
                  <a:gd name="connsiteY69" fmla="*/ 1126576 h 2573952"/>
                  <a:gd name="connsiteX70" fmla="*/ 2021496 w 2280190"/>
                  <a:gd name="connsiteY70" fmla="*/ 420773 h 2573952"/>
                  <a:gd name="connsiteX71" fmla="*/ 1947438 w 2280190"/>
                  <a:gd name="connsiteY71" fmla="*/ 349988 h 2573952"/>
                  <a:gd name="connsiteX72" fmla="*/ 1921661 w 2280190"/>
                  <a:gd name="connsiteY72" fmla="*/ 368400 h 2573952"/>
                  <a:gd name="connsiteX73" fmla="*/ 1731401 w 2280190"/>
                  <a:gd name="connsiteY73" fmla="*/ 260791 h 2573952"/>
                  <a:gd name="connsiteX74" fmla="*/ 1930662 w 2280190"/>
                  <a:gd name="connsiteY74" fmla="*/ 279203 h 2573952"/>
                  <a:gd name="connsiteX75" fmla="*/ 2021496 w 2280190"/>
                  <a:gd name="connsiteY75" fmla="*/ 420773 h 257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280190" h="2573952">
                    <a:moveTo>
                      <a:pt x="2262492" y="473964"/>
                    </a:moveTo>
                    <a:cubicBezTo>
                      <a:pt x="2187616" y="345896"/>
                      <a:pt x="2112739" y="363899"/>
                      <a:pt x="2112739" y="363899"/>
                    </a:cubicBezTo>
                    <a:cubicBezTo>
                      <a:pt x="2112739" y="363899"/>
                      <a:pt x="2126242" y="262836"/>
                      <a:pt x="1963395" y="176503"/>
                    </a:cubicBezTo>
                    <a:cubicBezTo>
                      <a:pt x="1800549" y="90170"/>
                      <a:pt x="1618881" y="194506"/>
                      <a:pt x="1618881" y="194506"/>
                    </a:cubicBezTo>
                    <a:cubicBezTo>
                      <a:pt x="1618881" y="194506"/>
                      <a:pt x="1629519" y="87306"/>
                      <a:pt x="1490814" y="16112"/>
                    </a:cubicBezTo>
                    <a:cubicBezTo>
                      <a:pt x="1352108" y="-55491"/>
                      <a:pt x="1253091" y="134769"/>
                      <a:pt x="1253091" y="134769"/>
                    </a:cubicBezTo>
                    <a:cubicBezTo>
                      <a:pt x="1253091" y="134769"/>
                      <a:pt x="1074287" y="104900"/>
                      <a:pt x="1098428" y="230103"/>
                    </a:cubicBezTo>
                    <a:cubicBezTo>
                      <a:pt x="1098428" y="230103"/>
                      <a:pt x="930262" y="188369"/>
                      <a:pt x="916760" y="346305"/>
                    </a:cubicBezTo>
                    <a:cubicBezTo>
                      <a:pt x="916760" y="346305"/>
                      <a:pt x="636484" y="138042"/>
                      <a:pt x="561608" y="340168"/>
                    </a:cubicBezTo>
                    <a:cubicBezTo>
                      <a:pt x="486731" y="542703"/>
                      <a:pt x="524374" y="620034"/>
                      <a:pt x="524374" y="620034"/>
                    </a:cubicBezTo>
                    <a:cubicBezTo>
                      <a:pt x="524374" y="620034"/>
                      <a:pt x="454816" y="590166"/>
                      <a:pt x="406945" y="643766"/>
                    </a:cubicBezTo>
                    <a:cubicBezTo>
                      <a:pt x="359073" y="697366"/>
                      <a:pt x="359073" y="721097"/>
                      <a:pt x="359073" y="721097"/>
                    </a:cubicBezTo>
                    <a:cubicBezTo>
                      <a:pt x="359073" y="721097"/>
                      <a:pt x="150400" y="740328"/>
                      <a:pt x="249417" y="997691"/>
                    </a:cubicBezTo>
                    <a:cubicBezTo>
                      <a:pt x="249417" y="997691"/>
                      <a:pt x="179860" y="1205954"/>
                      <a:pt x="361528" y="1259554"/>
                    </a:cubicBezTo>
                    <a:cubicBezTo>
                      <a:pt x="543195" y="1313154"/>
                      <a:pt x="585748" y="1128622"/>
                      <a:pt x="585748" y="1128622"/>
                    </a:cubicBezTo>
                    <a:cubicBezTo>
                      <a:pt x="585748" y="1128622"/>
                      <a:pt x="633620" y="1168311"/>
                      <a:pt x="735092" y="1133532"/>
                    </a:cubicBezTo>
                    <a:cubicBezTo>
                      <a:pt x="735092" y="1133532"/>
                      <a:pt x="1060785" y="1313154"/>
                      <a:pt x="1146300" y="1217820"/>
                    </a:cubicBezTo>
                    <a:cubicBezTo>
                      <a:pt x="1146300" y="1217820"/>
                      <a:pt x="1149573" y="1278375"/>
                      <a:pt x="1178214" y="1302925"/>
                    </a:cubicBezTo>
                    <a:cubicBezTo>
                      <a:pt x="1147527" y="1293105"/>
                      <a:pt x="1098019" y="1283694"/>
                      <a:pt x="1071423" y="1313154"/>
                    </a:cubicBezTo>
                    <a:cubicBezTo>
                      <a:pt x="1071423" y="1313154"/>
                      <a:pt x="558744" y="1170357"/>
                      <a:pt x="494914" y="1450223"/>
                    </a:cubicBezTo>
                    <a:cubicBezTo>
                      <a:pt x="494914" y="1450223"/>
                      <a:pt x="335341" y="1354889"/>
                      <a:pt x="335341" y="1587292"/>
                    </a:cubicBezTo>
                    <a:cubicBezTo>
                      <a:pt x="335341" y="1587292"/>
                      <a:pt x="266602" y="1612660"/>
                      <a:pt x="300153" y="1649894"/>
                    </a:cubicBezTo>
                    <a:cubicBezTo>
                      <a:pt x="300153" y="1649894"/>
                      <a:pt x="262920" y="1638028"/>
                      <a:pt x="201545" y="1614297"/>
                    </a:cubicBezTo>
                    <a:cubicBezTo>
                      <a:pt x="140171" y="1590566"/>
                      <a:pt x="72250" y="1687128"/>
                      <a:pt x="94754" y="1712496"/>
                    </a:cubicBezTo>
                    <a:cubicBezTo>
                      <a:pt x="94754" y="1712496"/>
                      <a:pt x="-22675" y="1739091"/>
                      <a:pt x="3920" y="1890890"/>
                    </a:cubicBezTo>
                    <a:cubicBezTo>
                      <a:pt x="30516" y="2042689"/>
                      <a:pt x="94754" y="2054555"/>
                      <a:pt x="94754" y="2054555"/>
                    </a:cubicBezTo>
                    <a:cubicBezTo>
                      <a:pt x="94754" y="2054555"/>
                      <a:pt x="49337" y="2215356"/>
                      <a:pt x="153674" y="2253817"/>
                    </a:cubicBezTo>
                    <a:cubicBezTo>
                      <a:pt x="257601" y="2292687"/>
                      <a:pt x="295243" y="2280412"/>
                      <a:pt x="295243" y="2280412"/>
                    </a:cubicBezTo>
                    <a:cubicBezTo>
                      <a:pt x="295243" y="2280412"/>
                      <a:pt x="361937" y="2352016"/>
                      <a:pt x="444587" y="2369609"/>
                    </a:cubicBezTo>
                    <a:cubicBezTo>
                      <a:pt x="527238" y="2387612"/>
                      <a:pt x="511281" y="2426074"/>
                      <a:pt x="463409" y="2479674"/>
                    </a:cubicBezTo>
                    <a:cubicBezTo>
                      <a:pt x="408172" y="2541457"/>
                      <a:pt x="247781" y="2415436"/>
                      <a:pt x="148764" y="2564370"/>
                    </a:cubicBezTo>
                    <a:cubicBezTo>
                      <a:pt x="222822" y="2472718"/>
                      <a:pt x="408581" y="2671980"/>
                      <a:pt x="559562" y="2503814"/>
                    </a:cubicBezTo>
                    <a:cubicBezTo>
                      <a:pt x="659806" y="2392113"/>
                      <a:pt x="580838" y="2352016"/>
                      <a:pt x="580838" y="2352016"/>
                    </a:cubicBezTo>
                    <a:cubicBezTo>
                      <a:pt x="580838" y="2352016"/>
                      <a:pt x="651214" y="2286959"/>
                      <a:pt x="602933" y="2232949"/>
                    </a:cubicBezTo>
                    <a:cubicBezTo>
                      <a:pt x="554652" y="2178940"/>
                      <a:pt x="471592" y="2218220"/>
                      <a:pt x="471592" y="2218220"/>
                    </a:cubicBezTo>
                    <a:cubicBezTo>
                      <a:pt x="471592" y="2218220"/>
                      <a:pt x="388941" y="2188351"/>
                      <a:pt x="388941" y="2111019"/>
                    </a:cubicBezTo>
                    <a:cubicBezTo>
                      <a:pt x="388941" y="2033688"/>
                      <a:pt x="234278" y="2033688"/>
                      <a:pt x="234278" y="2033688"/>
                    </a:cubicBezTo>
                    <a:cubicBezTo>
                      <a:pt x="234278" y="2033688"/>
                      <a:pt x="253100" y="1932625"/>
                      <a:pt x="194181" y="1911758"/>
                    </a:cubicBezTo>
                    <a:cubicBezTo>
                      <a:pt x="194181" y="1911758"/>
                      <a:pt x="278468" y="1856521"/>
                      <a:pt x="343525" y="1929761"/>
                    </a:cubicBezTo>
                    <a:cubicBezTo>
                      <a:pt x="408990" y="2002591"/>
                      <a:pt x="565290" y="2084424"/>
                      <a:pt x="623800" y="2057828"/>
                    </a:cubicBezTo>
                    <a:cubicBezTo>
                      <a:pt x="647532" y="2046781"/>
                      <a:pt x="657351" y="2025914"/>
                      <a:pt x="660625" y="2004228"/>
                    </a:cubicBezTo>
                    <a:cubicBezTo>
                      <a:pt x="672900" y="2044735"/>
                      <a:pt x="707678" y="2091380"/>
                      <a:pt x="803013" y="2099154"/>
                    </a:cubicBezTo>
                    <a:cubicBezTo>
                      <a:pt x="976497" y="2113883"/>
                      <a:pt x="943765" y="2036552"/>
                      <a:pt x="943765" y="2036552"/>
                    </a:cubicBezTo>
                    <a:cubicBezTo>
                      <a:pt x="943765" y="2036552"/>
                      <a:pt x="1030098" y="2161346"/>
                      <a:pt x="1136889" y="2099154"/>
                    </a:cubicBezTo>
                    <a:cubicBezTo>
                      <a:pt x="1243680" y="2036552"/>
                      <a:pt x="1184761" y="1973132"/>
                      <a:pt x="1184761" y="1973132"/>
                    </a:cubicBezTo>
                    <a:cubicBezTo>
                      <a:pt x="1184761" y="1973132"/>
                      <a:pt x="1235497" y="1902756"/>
                      <a:pt x="1206037" y="1843428"/>
                    </a:cubicBezTo>
                    <a:cubicBezTo>
                      <a:pt x="1176578" y="1784099"/>
                      <a:pt x="1112748" y="1789827"/>
                      <a:pt x="1112748" y="1789827"/>
                    </a:cubicBezTo>
                    <a:lnTo>
                      <a:pt x="1040736" y="1745229"/>
                    </a:lnTo>
                    <a:cubicBezTo>
                      <a:pt x="1040736" y="1745229"/>
                      <a:pt x="1191716" y="1797192"/>
                      <a:pt x="1240816" y="1742365"/>
                    </a:cubicBezTo>
                    <a:cubicBezTo>
                      <a:pt x="1240816" y="1742365"/>
                      <a:pt x="1280914" y="1868796"/>
                      <a:pt x="1393024" y="1868796"/>
                    </a:cubicBezTo>
                    <a:cubicBezTo>
                      <a:pt x="1393024" y="1868796"/>
                      <a:pt x="1497769" y="2046781"/>
                      <a:pt x="1657342" y="1868796"/>
                    </a:cubicBezTo>
                    <a:cubicBezTo>
                      <a:pt x="1657342" y="1868796"/>
                      <a:pt x="1814870" y="1920759"/>
                      <a:pt x="1852103" y="1760368"/>
                    </a:cubicBezTo>
                    <a:cubicBezTo>
                      <a:pt x="1852103" y="1760368"/>
                      <a:pt x="2017814" y="1712905"/>
                      <a:pt x="2017814" y="1617570"/>
                    </a:cubicBezTo>
                    <a:cubicBezTo>
                      <a:pt x="2017814" y="1522236"/>
                      <a:pt x="1975261" y="1501368"/>
                      <a:pt x="1975261" y="1501368"/>
                    </a:cubicBezTo>
                    <a:cubicBezTo>
                      <a:pt x="1975261" y="1501368"/>
                      <a:pt x="2129924" y="1412171"/>
                      <a:pt x="2129924" y="1266510"/>
                    </a:cubicBezTo>
                    <a:cubicBezTo>
                      <a:pt x="2129924" y="1120848"/>
                      <a:pt x="2023133" y="1147444"/>
                      <a:pt x="2023133" y="1147444"/>
                    </a:cubicBezTo>
                    <a:cubicBezTo>
                      <a:pt x="2023133" y="1147444"/>
                      <a:pt x="2020269" y="1055382"/>
                      <a:pt x="1935163" y="1013648"/>
                    </a:cubicBezTo>
                    <a:cubicBezTo>
                      <a:pt x="1849648" y="971913"/>
                      <a:pt x="1814870" y="1028378"/>
                      <a:pt x="1814870" y="1028378"/>
                    </a:cubicBezTo>
                    <a:cubicBezTo>
                      <a:pt x="1814870" y="1028378"/>
                      <a:pt x="1764134" y="992781"/>
                      <a:pt x="1796048" y="927315"/>
                    </a:cubicBezTo>
                    <a:cubicBezTo>
                      <a:pt x="1827963" y="861849"/>
                      <a:pt x="1953575" y="966185"/>
                      <a:pt x="2036226" y="942045"/>
                    </a:cubicBezTo>
                    <a:cubicBezTo>
                      <a:pt x="2118877" y="918313"/>
                      <a:pt x="2240398" y="773879"/>
                      <a:pt x="2151200" y="674453"/>
                    </a:cubicBezTo>
                    <a:cubicBezTo>
                      <a:pt x="2150382" y="673225"/>
                      <a:pt x="2337369" y="602031"/>
                      <a:pt x="2262492" y="473964"/>
                    </a:cubicBezTo>
                    <a:close/>
                    <a:moveTo>
                      <a:pt x="1893838" y="1126576"/>
                    </a:moveTo>
                    <a:cubicBezTo>
                      <a:pt x="1944165" y="1176903"/>
                      <a:pt x="1907749" y="1222729"/>
                      <a:pt x="1930253" y="1244824"/>
                    </a:cubicBezTo>
                    <a:cubicBezTo>
                      <a:pt x="1952348" y="1266919"/>
                      <a:pt x="1973624" y="1239096"/>
                      <a:pt x="1973624" y="1293105"/>
                    </a:cubicBezTo>
                    <a:cubicBezTo>
                      <a:pt x="1973624" y="1347115"/>
                      <a:pt x="1894247" y="1420764"/>
                      <a:pt x="1894247" y="1420764"/>
                    </a:cubicBezTo>
                    <a:cubicBezTo>
                      <a:pt x="1894247" y="1420764"/>
                      <a:pt x="1973215" y="1286149"/>
                      <a:pt x="1930662" y="1286149"/>
                    </a:cubicBezTo>
                    <a:cubicBezTo>
                      <a:pt x="1888110" y="1286149"/>
                      <a:pt x="1869697" y="1276739"/>
                      <a:pt x="1869697" y="1230503"/>
                    </a:cubicBezTo>
                    <a:cubicBezTo>
                      <a:pt x="1869697" y="1184268"/>
                      <a:pt x="1820598" y="1126167"/>
                      <a:pt x="1820598" y="1126167"/>
                    </a:cubicBezTo>
                    <a:cubicBezTo>
                      <a:pt x="1820598" y="1126167"/>
                      <a:pt x="1843511" y="1076250"/>
                      <a:pt x="1893838" y="1126576"/>
                    </a:cubicBezTo>
                    <a:close/>
                    <a:moveTo>
                      <a:pt x="2021496" y="420773"/>
                    </a:moveTo>
                    <a:cubicBezTo>
                      <a:pt x="1976898" y="420773"/>
                      <a:pt x="1994492" y="349988"/>
                      <a:pt x="1947438" y="349988"/>
                    </a:cubicBezTo>
                    <a:cubicBezTo>
                      <a:pt x="1947438" y="349988"/>
                      <a:pt x="1935572" y="382721"/>
                      <a:pt x="1921661" y="368400"/>
                    </a:cubicBezTo>
                    <a:cubicBezTo>
                      <a:pt x="1907340" y="354079"/>
                      <a:pt x="1878699" y="260791"/>
                      <a:pt x="1731401" y="260791"/>
                    </a:cubicBezTo>
                    <a:cubicBezTo>
                      <a:pt x="1731401" y="260791"/>
                      <a:pt x="1841465" y="223966"/>
                      <a:pt x="1930662" y="279203"/>
                    </a:cubicBezTo>
                    <a:cubicBezTo>
                      <a:pt x="2019450" y="334849"/>
                      <a:pt x="2066095" y="420773"/>
                      <a:pt x="2021496" y="420773"/>
                    </a:cubicBezTo>
                    <a:close/>
                  </a:path>
                </a:pathLst>
              </a:custGeom>
              <a:solidFill>
                <a:srgbClr val="FFFFFF">
                  <a:alpha val="40000"/>
                </a:srgbClr>
              </a:solidFill>
              <a:ln w="4087" cap="flat">
                <a:noFill/>
                <a:prstDash val="solid"/>
                <a:miter/>
              </a:ln>
            </p:spPr>
            <p:txBody>
              <a:bodyPr rtlCol="0" anchor="ctr"/>
              <a:lstStyle/>
              <a:p>
                <a:endParaRPr lang="en-BE"/>
              </a:p>
            </p:txBody>
          </p:sp>
        </p:grpSp>
        <p:sp>
          <p:nvSpPr>
            <p:cNvPr id="236" name="Forme libre : forme 235">
              <a:extLst>
                <a:ext uri="{FF2B5EF4-FFF2-40B4-BE49-F238E27FC236}">
                  <a16:creationId xmlns:a16="http://schemas.microsoft.com/office/drawing/2014/main" id="{0D11ECCD-C5D5-4855-813D-46663BCE0244}"/>
                </a:ext>
              </a:extLst>
            </p:cNvPr>
            <p:cNvSpPr/>
            <p:nvPr/>
          </p:nvSpPr>
          <p:spPr>
            <a:xfrm>
              <a:off x="7158458" y="2148689"/>
              <a:ext cx="519635" cy="420618"/>
            </a:xfrm>
            <a:custGeom>
              <a:avLst/>
              <a:gdLst>
                <a:gd name="connsiteX0" fmla="*/ 0 w 519635"/>
                <a:gd name="connsiteY0" fmla="*/ 78559 h 420618"/>
                <a:gd name="connsiteX1" fmla="*/ 122748 w 519635"/>
                <a:gd name="connsiteY1" fmla="*/ 0 h 420618"/>
                <a:gd name="connsiteX2" fmla="*/ 206217 w 519635"/>
                <a:gd name="connsiteY2" fmla="*/ 56055 h 420618"/>
                <a:gd name="connsiteX3" fmla="*/ 387067 w 519635"/>
                <a:gd name="connsiteY3" fmla="*/ 78559 h 420618"/>
                <a:gd name="connsiteX4" fmla="*/ 430438 w 519635"/>
                <a:gd name="connsiteY4" fmla="*/ 208672 h 420618"/>
                <a:gd name="connsiteX5" fmla="*/ 519635 w 519635"/>
                <a:gd name="connsiteY5" fmla="*/ 306871 h 420618"/>
                <a:gd name="connsiteX6" fmla="*/ 393614 w 519635"/>
                <a:gd name="connsiteY6" fmla="*/ 420618 h 420618"/>
                <a:gd name="connsiteX7" fmla="*/ 461125 w 519635"/>
                <a:gd name="connsiteY7" fmla="*/ 274957 h 420618"/>
                <a:gd name="connsiteX8" fmla="*/ 387067 w 519635"/>
                <a:gd name="connsiteY8" fmla="*/ 245497 h 420618"/>
                <a:gd name="connsiteX9" fmla="*/ 364154 w 519635"/>
                <a:gd name="connsiteY9" fmla="*/ 115384 h 420618"/>
                <a:gd name="connsiteX10" fmla="*/ 184123 w 519635"/>
                <a:gd name="connsiteY10" fmla="*/ 78150 h 420618"/>
                <a:gd name="connsiteX11" fmla="*/ 0 w 519635"/>
                <a:gd name="connsiteY11" fmla="*/ 78559 h 42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9635" h="420618">
                  <a:moveTo>
                    <a:pt x="0" y="78559"/>
                  </a:moveTo>
                  <a:cubicBezTo>
                    <a:pt x="0" y="78559"/>
                    <a:pt x="45008" y="0"/>
                    <a:pt x="122748" y="0"/>
                  </a:cubicBezTo>
                  <a:cubicBezTo>
                    <a:pt x="200489" y="0"/>
                    <a:pt x="206217" y="56055"/>
                    <a:pt x="206217" y="56055"/>
                  </a:cubicBezTo>
                  <a:cubicBezTo>
                    <a:pt x="206217" y="56055"/>
                    <a:pt x="323238" y="14730"/>
                    <a:pt x="387067" y="78559"/>
                  </a:cubicBezTo>
                  <a:cubicBezTo>
                    <a:pt x="450896" y="142388"/>
                    <a:pt x="430438" y="208672"/>
                    <a:pt x="430438" y="208672"/>
                  </a:cubicBezTo>
                  <a:cubicBezTo>
                    <a:pt x="430438" y="208672"/>
                    <a:pt x="519635" y="221356"/>
                    <a:pt x="519635" y="306871"/>
                  </a:cubicBezTo>
                  <a:cubicBezTo>
                    <a:pt x="519635" y="392795"/>
                    <a:pt x="393614" y="420618"/>
                    <a:pt x="393614" y="420618"/>
                  </a:cubicBezTo>
                  <a:cubicBezTo>
                    <a:pt x="393614" y="420618"/>
                    <a:pt x="510225" y="324056"/>
                    <a:pt x="461125" y="274957"/>
                  </a:cubicBezTo>
                  <a:cubicBezTo>
                    <a:pt x="412026" y="225857"/>
                    <a:pt x="387067" y="245497"/>
                    <a:pt x="387067" y="245497"/>
                  </a:cubicBezTo>
                  <a:cubicBezTo>
                    <a:pt x="387067" y="245497"/>
                    <a:pt x="425937" y="177167"/>
                    <a:pt x="364154" y="115384"/>
                  </a:cubicBezTo>
                  <a:cubicBezTo>
                    <a:pt x="302370" y="53600"/>
                    <a:pt x="184123" y="78150"/>
                    <a:pt x="184123" y="78150"/>
                  </a:cubicBezTo>
                  <a:cubicBezTo>
                    <a:pt x="184123" y="78150"/>
                    <a:pt x="84287" y="-6137"/>
                    <a:pt x="0" y="78559"/>
                  </a:cubicBezTo>
                  <a:close/>
                </a:path>
              </a:pathLst>
            </a:custGeom>
            <a:solidFill>
              <a:srgbClr val="E6E6E6">
                <a:alpha val="40000"/>
              </a:srgbClr>
            </a:solidFill>
            <a:ln w="4087" cap="flat">
              <a:noFill/>
              <a:prstDash val="solid"/>
              <a:miter/>
            </a:ln>
          </p:spPr>
          <p:txBody>
            <a:bodyPr rtlCol="0" anchor="ctr"/>
            <a:lstStyle/>
            <a:p>
              <a:endParaRPr lang="en-BE"/>
            </a:p>
          </p:txBody>
        </p:sp>
        <p:sp>
          <p:nvSpPr>
            <p:cNvPr id="237" name="Forme libre : forme 236">
              <a:extLst>
                <a:ext uri="{FF2B5EF4-FFF2-40B4-BE49-F238E27FC236}">
                  <a16:creationId xmlns:a16="http://schemas.microsoft.com/office/drawing/2014/main" id="{521C24C5-0F27-4F3C-BCAB-400540501763}"/>
                </a:ext>
              </a:extLst>
            </p:cNvPr>
            <p:cNvSpPr/>
            <p:nvPr/>
          </p:nvSpPr>
          <p:spPr>
            <a:xfrm>
              <a:off x="6887980" y="3433865"/>
              <a:ext cx="640922" cy="339194"/>
            </a:xfrm>
            <a:custGeom>
              <a:avLst/>
              <a:gdLst>
                <a:gd name="connsiteX0" fmla="*/ 432 w 640922"/>
                <a:gd name="connsiteY0" fmla="*/ 93698 h 339194"/>
                <a:gd name="connsiteX1" fmla="*/ 94539 w 640922"/>
                <a:gd name="connsiteY1" fmla="*/ 216446 h 339194"/>
                <a:gd name="connsiteX2" fmla="*/ 213196 w 640922"/>
                <a:gd name="connsiteY2" fmla="*/ 339195 h 339194"/>
                <a:gd name="connsiteX3" fmla="*/ 344536 w 640922"/>
                <a:gd name="connsiteY3" fmla="*/ 265546 h 339194"/>
                <a:gd name="connsiteX4" fmla="*/ 477105 w 640922"/>
                <a:gd name="connsiteY4" fmla="*/ 240996 h 339194"/>
                <a:gd name="connsiteX5" fmla="*/ 554027 w 640922"/>
                <a:gd name="connsiteY5" fmla="*/ 130523 h 339194"/>
                <a:gd name="connsiteX6" fmla="*/ 630950 w 640922"/>
                <a:gd name="connsiteY6" fmla="*/ 0 h 339194"/>
                <a:gd name="connsiteX7" fmla="*/ 500018 w 640922"/>
                <a:gd name="connsiteY7" fmla="*/ 77332 h 339194"/>
                <a:gd name="connsiteX8" fmla="*/ 320805 w 640922"/>
                <a:gd name="connsiteY8" fmla="*/ 216446 h 339194"/>
                <a:gd name="connsiteX9" fmla="*/ 242246 w 640922"/>
                <a:gd name="connsiteY9" fmla="*/ 257363 h 339194"/>
                <a:gd name="connsiteX10" fmla="*/ 120725 w 640922"/>
                <a:gd name="connsiteY10" fmla="*/ 191897 h 339194"/>
                <a:gd name="connsiteX11" fmla="*/ 432 w 640922"/>
                <a:gd name="connsiteY11" fmla="*/ 93698 h 33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0922" h="339194">
                  <a:moveTo>
                    <a:pt x="432" y="93698"/>
                  </a:moveTo>
                  <a:cubicBezTo>
                    <a:pt x="432" y="93698"/>
                    <a:pt x="-11843" y="191897"/>
                    <a:pt x="94539" y="216446"/>
                  </a:cubicBezTo>
                  <a:cubicBezTo>
                    <a:pt x="94539" y="216446"/>
                    <a:pt x="118679" y="339195"/>
                    <a:pt x="213196" y="339195"/>
                  </a:cubicBezTo>
                  <a:cubicBezTo>
                    <a:pt x="307712" y="339195"/>
                    <a:pt x="344536" y="265546"/>
                    <a:pt x="344536" y="265546"/>
                  </a:cubicBezTo>
                  <a:cubicBezTo>
                    <a:pt x="344536" y="265546"/>
                    <a:pt x="392817" y="260636"/>
                    <a:pt x="477105" y="240996"/>
                  </a:cubicBezTo>
                  <a:cubicBezTo>
                    <a:pt x="561801" y="221356"/>
                    <a:pt x="554027" y="130523"/>
                    <a:pt x="554027" y="130523"/>
                  </a:cubicBezTo>
                  <a:cubicBezTo>
                    <a:pt x="554027" y="130523"/>
                    <a:pt x="675957" y="90834"/>
                    <a:pt x="630950" y="0"/>
                  </a:cubicBezTo>
                  <a:cubicBezTo>
                    <a:pt x="630950" y="0"/>
                    <a:pt x="573667" y="77332"/>
                    <a:pt x="500018" y="77332"/>
                  </a:cubicBezTo>
                  <a:cubicBezTo>
                    <a:pt x="500018" y="77332"/>
                    <a:pt x="513520" y="216446"/>
                    <a:pt x="320805" y="216446"/>
                  </a:cubicBezTo>
                  <a:cubicBezTo>
                    <a:pt x="320805" y="216446"/>
                    <a:pt x="319987" y="257363"/>
                    <a:pt x="242246" y="257363"/>
                  </a:cubicBezTo>
                  <a:cubicBezTo>
                    <a:pt x="164505" y="257363"/>
                    <a:pt x="120725" y="191897"/>
                    <a:pt x="120725" y="191897"/>
                  </a:cubicBezTo>
                  <a:cubicBezTo>
                    <a:pt x="120725" y="191897"/>
                    <a:pt x="432" y="183714"/>
                    <a:pt x="432" y="93698"/>
                  </a:cubicBezTo>
                  <a:close/>
                </a:path>
              </a:pathLst>
            </a:custGeom>
            <a:solidFill>
              <a:srgbClr val="E6E6E6">
                <a:alpha val="40000"/>
              </a:srgbClr>
            </a:solidFill>
            <a:ln w="4087" cap="flat">
              <a:noFill/>
              <a:prstDash val="solid"/>
              <a:miter/>
            </a:ln>
          </p:spPr>
          <p:txBody>
            <a:bodyPr rtlCol="0" anchor="ctr"/>
            <a:lstStyle/>
            <a:p>
              <a:endParaRPr lang="en-BE"/>
            </a:p>
          </p:txBody>
        </p:sp>
        <p:sp>
          <p:nvSpPr>
            <p:cNvPr id="238" name="Forme libre : forme 237">
              <a:extLst>
                <a:ext uri="{FF2B5EF4-FFF2-40B4-BE49-F238E27FC236}">
                  <a16:creationId xmlns:a16="http://schemas.microsoft.com/office/drawing/2014/main" id="{B913236F-3FF2-4832-BFEC-380F8207B9D3}"/>
                </a:ext>
              </a:extLst>
            </p:cNvPr>
            <p:cNvSpPr/>
            <p:nvPr/>
          </p:nvSpPr>
          <p:spPr>
            <a:xfrm>
              <a:off x="5834820" y="2673236"/>
              <a:ext cx="1200359" cy="524951"/>
            </a:xfrm>
            <a:custGeom>
              <a:avLst/>
              <a:gdLst>
                <a:gd name="connsiteX0" fmla="*/ 1172248 w 1200359"/>
                <a:gd name="connsiteY0" fmla="*/ 262679 h 524951"/>
                <a:gd name="connsiteX1" fmla="*/ 984852 w 1200359"/>
                <a:gd name="connsiteY1" fmla="*/ 236902 h 524951"/>
                <a:gd name="connsiteX2" fmla="*/ 873560 w 1200359"/>
                <a:gd name="connsiteY2" fmla="*/ 34776 h 524951"/>
                <a:gd name="connsiteX3" fmla="*/ 655886 w 1200359"/>
                <a:gd name="connsiteY3" fmla="*/ 101470 h 524951"/>
                <a:gd name="connsiteX4" fmla="*/ 472582 w 1200359"/>
                <a:gd name="connsiteY4" fmla="*/ 6135 h 524951"/>
                <a:gd name="connsiteX5" fmla="*/ 362108 w 1200359"/>
                <a:gd name="connsiteY5" fmla="*/ 188621 h 524951"/>
                <a:gd name="connsiteX6" fmla="*/ 112519 w 1200359"/>
                <a:gd name="connsiteY6" fmla="*/ 394020 h 524951"/>
                <a:gd name="connsiteX7" fmla="*/ 0 w 1200359"/>
                <a:gd name="connsiteY7" fmla="*/ 316279 h 524951"/>
                <a:gd name="connsiteX8" fmla="*/ 124794 w 1200359"/>
                <a:gd name="connsiteY8" fmla="*/ 481990 h 524951"/>
                <a:gd name="connsiteX9" fmla="*/ 349015 w 1200359"/>
                <a:gd name="connsiteY9" fmla="*/ 351058 h 524951"/>
                <a:gd name="connsiteX10" fmla="*/ 498359 w 1200359"/>
                <a:gd name="connsiteY10" fmla="*/ 355968 h 524951"/>
                <a:gd name="connsiteX11" fmla="*/ 909566 w 1200359"/>
                <a:gd name="connsiteY11" fmla="*/ 440255 h 524951"/>
                <a:gd name="connsiteX12" fmla="*/ 941481 w 1200359"/>
                <a:gd name="connsiteY12" fmla="*/ 524952 h 524951"/>
                <a:gd name="connsiteX13" fmla="*/ 1172248 w 1200359"/>
                <a:gd name="connsiteY13" fmla="*/ 262679 h 52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0359" h="524951">
                  <a:moveTo>
                    <a:pt x="1172248" y="262679"/>
                  </a:moveTo>
                  <a:cubicBezTo>
                    <a:pt x="1114965" y="194758"/>
                    <a:pt x="1010629" y="224218"/>
                    <a:pt x="984852" y="236902"/>
                  </a:cubicBezTo>
                  <a:cubicBezTo>
                    <a:pt x="975032" y="176755"/>
                    <a:pt x="947618" y="72419"/>
                    <a:pt x="873560" y="34776"/>
                  </a:cubicBezTo>
                  <a:cubicBezTo>
                    <a:pt x="767178" y="-19642"/>
                    <a:pt x="655886" y="101470"/>
                    <a:pt x="655886" y="101470"/>
                  </a:cubicBezTo>
                  <a:cubicBezTo>
                    <a:pt x="655886" y="101470"/>
                    <a:pt x="603513" y="-29462"/>
                    <a:pt x="472582" y="6135"/>
                  </a:cubicBezTo>
                  <a:cubicBezTo>
                    <a:pt x="341650" y="41732"/>
                    <a:pt x="362108" y="188621"/>
                    <a:pt x="362108" y="188621"/>
                  </a:cubicBezTo>
                  <a:cubicBezTo>
                    <a:pt x="362108" y="232810"/>
                    <a:pt x="296642" y="445165"/>
                    <a:pt x="112519" y="394020"/>
                  </a:cubicBezTo>
                  <a:cubicBezTo>
                    <a:pt x="42962" y="374790"/>
                    <a:pt x="11866" y="345330"/>
                    <a:pt x="0" y="316279"/>
                  </a:cubicBezTo>
                  <a:cubicBezTo>
                    <a:pt x="2046" y="378472"/>
                    <a:pt x="26596" y="452939"/>
                    <a:pt x="124794" y="481990"/>
                  </a:cubicBezTo>
                  <a:cubicBezTo>
                    <a:pt x="306462" y="535590"/>
                    <a:pt x="349015" y="351058"/>
                    <a:pt x="349015" y="351058"/>
                  </a:cubicBezTo>
                  <a:cubicBezTo>
                    <a:pt x="349015" y="351058"/>
                    <a:pt x="396887" y="390747"/>
                    <a:pt x="498359" y="355968"/>
                  </a:cubicBezTo>
                  <a:cubicBezTo>
                    <a:pt x="498359" y="355968"/>
                    <a:pt x="824051" y="535590"/>
                    <a:pt x="909566" y="440255"/>
                  </a:cubicBezTo>
                  <a:cubicBezTo>
                    <a:pt x="909566" y="440255"/>
                    <a:pt x="912840" y="500402"/>
                    <a:pt x="941481" y="524952"/>
                  </a:cubicBezTo>
                  <a:cubicBezTo>
                    <a:pt x="1047863" y="514723"/>
                    <a:pt x="1280676" y="391974"/>
                    <a:pt x="1172248" y="262679"/>
                  </a:cubicBezTo>
                  <a:close/>
                </a:path>
              </a:pathLst>
            </a:custGeom>
            <a:solidFill>
              <a:srgbClr val="E6E6E6">
                <a:alpha val="40000"/>
              </a:srgbClr>
            </a:solidFill>
            <a:ln w="4087" cap="flat">
              <a:noFill/>
              <a:prstDash val="solid"/>
              <a:miter/>
            </a:ln>
          </p:spPr>
          <p:txBody>
            <a:bodyPr rtlCol="0" anchor="ctr"/>
            <a:lstStyle/>
            <a:p>
              <a:endParaRPr lang="en-BE"/>
            </a:p>
          </p:txBody>
        </p:sp>
        <p:sp>
          <p:nvSpPr>
            <p:cNvPr id="239" name="Forme libre : forme 238">
              <a:extLst>
                <a:ext uri="{FF2B5EF4-FFF2-40B4-BE49-F238E27FC236}">
                  <a16:creationId xmlns:a16="http://schemas.microsoft.com/office/drawing/2014/main" id="{D1CFCE64-3749-4DBE-84BC-D6CAA9F8955F}"/>
                </a:ext>
              </a:extLst>
            </p:cNvPr>
            <p:cNvSpPr/>
            <p:nvPr/>
          </p:nvSpPr>
          <p:spPr>
            <a:xfrm>
              <a:off x="5763217" y="3724328"/>
              <a:ext cx="1011856" cy="522950"/>
            </a:xfrm>
            <a:custGeom>
              <a:avLst/>
              <a:gdLst>
                <a:gd name="connsiteX0" fmla="*/ 811777 w 1011856"/>
                <a:gd name="connsiteY0" fmla="*/ 167389 h 522950"/>
                <a:gd name="connsiteX1" fmla="*/ 936980 w 1011856"/>
                <a:gd name="connsiteY1" fmla="*/ 69190 h 522950"/>
                <a:gd name="connsiteX2" fmla="*/ 811777 w 1011856"/>
                <a:gd name="connsiteY2" fmla="*/ 52823 h 522950"/>
                <a:gd name="connsiteX3" fmla="*/ 601468 w 1011856"/>
                <a:gd name="connsiteY3" fmla="*/ 24182 h 522950"/>
                <a:gd name="connsiteX4" fmla="*/ 560551 w 1011856"/>
                <a:gd name="connsiteY4" fmla="*/ 119517 h 522950"/>
                <a:gd name="connsiteX5" fmla="*/ 403433 w 1011856"/>
                <a:gd name="connsiteY5" fmla="*/ 52823 h 522950"/>
                <a:gd name="connsiteX6" fmla="*/ 318328 w 1011856"/>
                <a:gd name="connsiteY6" fmla="*/ 119517 h 522950"/>
                <a:gd name="connsiteX7" fmla="*/ 98199 w 1011856"/>
                <a:gd name="connsiteY7" fmla="*/ 24182 h 522950"/>
                <a:gd name="connsiteX8" fmla="*/ 0 w 1011856"/>
                <a:gd name="connsiteY8" fmla="*/ 81465 h 522950"/>
                <a:gd name="connsiteX9" fmla="*/ 47054 w 1011856"/>
                <a:gd name="connsiteY9" fmla="*/ 218943 h 522950"/>
                <a:gd name="connsiteX10" fmla="*/ 139115 w 1011856"/>
                <a:gd name="connsiteY10" fmla="*/ 273771 h 522950"/>
                <a:gd name="connsiteX11" fmla="*/ 248770 w 1011856"/>
                <a:gd name="connsiteY11" fmla="*/ 454620 h 522950"/>
                <a:gd name="connsiteX12" fmla="*/ 371928 w 1011856"/>
                <a:gd name="connsiteY12" fmla="*/ 432525 h 522950"/>
                <a:gd name="connsiteX13" fmla="*/ 415299 w 1011856"/>
                <a:gd name="connsiteY13" fmla="*/ 522950 h 522950"/>
                <a:gd name="connsiteX14" fmla="*/ 437394 w 1011856"/>
                <a:gd name="connsiteY14" fmla="*/ 403884 h 522950"/>
                <a:gd name="connsiteX15" fmla="*/ 306053 w 1011856"/>
                <a:gd name="connsiteY15" fmla="*/ 389154 h 522950"/>
                <a:gd name="connsiteX16" fmla="*/ 223402 w 1011856"/>
                <a:gd name="connsiteY16" fmla="*/ 281954 h 522950"/>
                <a:gd name="connsiteX17" fmla="*/ 68739 w 1011856"/>
                <a:gd name="connsiteY17" fmla="*/ 204622 h 522950"/>
                <a:gd name="connsiteX18" fmla="*/ 28641 w 1011856"/>
                <a:gd name="connsiteY18" fmla="*/ 82692 h 522950"/>
                <a:gd name="connsiteX19" fmla="*/ 177985 w 1011856"/>
                <a:gd name="connsiteY19" fmla="*/ 100695 h 522950"/>
                <a:gd name="connsiteX20" fmla="*/ 458261 w 1011856"/>
                <a:gd name="connsiteY20" fmla="*/ 228763 h 522950"/>
                <a:gd name="connsiteX21" fmla="*/ 495085 w 1011856"/>
                <a:gd name="connsiteY21" fmla="*/ 175163 h 522950"/>
                <a:gd name="connsiteX22" fmla="*/ 637474 w 1011856"/>
                <a:gd name="connsiteY22" fmla="*/ 270088 h 522950"/>
                <a:gd name="connsiteX23" fmla="*/ 778225 w 1011856"/>
                <a:gd name="connsiteY23" fmla="*/ 207487 h 522950"/>
                <a:gd name="connsiteX24" fmla="*/ 971350 w 1011856"/>
                <a:gd name="connsiteY24" fmla="*/ 270088 h 522950"/>
                <a:gd name="connsiteX25" fmla="*/ 1011857 w 1011856"/>
                <a:gd name="connsiteY25" fmla="*/ 238992 h 522950"/>
                <a:gd name="connsiteX26" fmla="*/ 884198 w 1011856"/>
                <a:gd name="connsiteY26" fmla="*/ 218943 h 522950"/>
                <a:gd name="connsiteX27" fmla="*/ 811777 w 1011856"/>
                <a:gd name="connsiteY27" fmla="*/ 167389 h 52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11856" h="522950">
                  <a:moveTo>
                    <a:pt x="811777" y="167389"/>
                  </a:moveTo>
                  <a:cubicBezTo>
                    <a:pt x="826916" y="182528"/>
                    <a:pt x="936980" y="142839"/>
                    <a:pt x="936980" y="69190"/>
                  </a:cubicBezTo>
                  <a:cubicBezTo>
                    <a:pt x="936980" y="-4459"/>
                    <a:pt x="811777" y="-33101"/>
                    <a:pt x="811777" y="52823"/>
                  </a:cubicBezTo>
                  <a:cubicBezTo>
                    <a:pt x="811777" y="138747"/>
                    <a:pt x="601468" y="24182"/>
                    <a:pt x="601468" y="24182"/>
                  </a:cubicBezTo>
                  <a:cubicBezTo>
                    <a:pt x="601468" y="24182"/>
                    <a:pt x="642384" y="119517"/>
                    <a:pt x="560551" y="119517"/>
                  </a:cubicBezTo>
                  <a:cubicBezTo>
                    <a:pt x="478719" y="119517"/>
                    <a:pt x="403433" y="52823"/>
                    <a:pt x="403433" y="52823"/>
                  </a:cubicBezTo>
                  <a:cubicBezTo>
                    <a:pt x="403433" y="52823"/>
                    <a:pt x="413253" y="119517"/>
                    <a:pt x="318328" y="119517"/>
                  </a:cubicBezTo>
                  <a:cubicBezTo>
                    <a:pt x="223402" y="119517"/>
                    <a:pt x="167756" y="24182"/>
                    <a:pt x="98199" y="24182"/>
                  </a:cubicBezTo>
                  <a:cubicBezTo>
                    <a:pt x="28641" y="24182"/>
                    <a:pt x="0" y="81465"/>
                    <a:pt x="0" y="81465"/>
                  </a:cubicBezTo>
                  <a:cubicBezTo>
                    <a:pt x="45008" y="81465"/>
                    <a:pt x="47054" y="171480"/>
                    <a:pt x="47054" y="218943"/>
                  </a:cubicBezTo>
                  <a:cubicBezTo>
                    <a:pt x="47054" y="266406"/>
                    <a:pt x="81832" y="273771"/>
                    <a:pt x="139115" y="273771"/>
                  </a:cubicBezTo>
                  <a:cubicBezTo>
                    <a:pt x="196398" y="273771"/>
                    <a:pt x="225039" y="396519"/>
                    <a:pt x="248770" y="454620"/>
                  </a:cubicBezTo>
                  <a:cubicBezTo>
                    <a:pt x="272502" y="512721"/>
                    <a:pt x="298688" y="432525"/>
                    <a:pt x="371928" y="432525"/>
                  </a:cubicBezTo>
                  <a:cubicBezTo>
                    <a:pt x="445168" y="432525"/>
                    <a:pt x="415299" y="522950"/>
                    <a:pt x="415299" y="522950"/>
                  </a:cubicBezTo>
                  <a:cubicBezTo>
                    <a:pt x="415299" y="522950"/>
                    <a:pt x="485675" y="457894"/>
                    <a:pt x="437394" y="403884"/>
                  </a:cubicBezTo>
                  <a:cubicBezTo>
                    <a:pt x="389113" y="349875"/>
                    <a:pt x="306053" y="389154"/>
                    <a:pt x="306053" y="389154"/>
                  </a:cubicBezTo>
                  <a:cubicBezTo>
                    <a:pt x="306053" y="389154"/>
                    <a:pt x="223402" y="359285"/>
                    <a:pt x="223402" y="281954"/>
                  </a:cubicBezTo>
                  <a:cubicBezTo>
                    <a:pt x="223402" y="204622"/>
                    <a:pt x="68739" y="204622"/>
                    <a:pt x="68739" y="204622"/>
                  </a:cubicBezTo>
                  <a:cubicBezTo>
                    <a:pt x="68739" y="204622"/>
                    <a:pt x="87561" y="103559"/>
                    <a:pt x="28641" y="82692"/>
                  </a:cubicBezTo>
                  <a:cubicBezTo>
                    <a:pt x="28641" y="82692"/>
                    <a:pt x="112929" y="27455"/>
                    <a:pt x="177985" y="100695"/>
                  </a:cubicBezTo>
                  <a:cubicBezTo>
                    <a:pt x="243451" y="173526"/>
                    <a:pt x="399751" y="255358"/>
                    <a:pt x="458261" y="228763"/>
                  </a:cubicBezTo>
                  <a:cubicBezTo>
                    <a:pt x="481992" y="217716"/>
                    <a:pt x="491812" y="196848"/>
                    <a:pt x="495085" y="175163"/>
                  </a:cubicBezTo>
                  <a:cubicBezTo>
                    <a:pt x="507360" y="215670"/>
                    <a:pt x="542139" y="262314"/>
                    <a:pt x="637474" y="270088"/>
                  </a:cubicBezTo>
                  <a:cubicBezTo>
                    <a:pt x="810958" y="284818"/>
                    <a:pt x="778225" y="207487"/>
                    <a:pt x="778225" y="207487"/>
                  </a:cubicBezTo>
                  <a:cubicBezTo>
                    <a:pt x="778225" y="207487"/>
                    <a:pt x="864558" y="332281"/>
                    <a:pt x="971350" y="270088"/>
                  </a:cubicBezTo>
                  <a:cubicBezTo>
                    <a:pt x="989353" y="259859"/>
                    <a:pt x="1002446" y="249221"/>
                    <a:pt x="1011857" y="238992"/>
                  </a:cubicBezTo>
                  <a:cubicBezTo>
                    <a:pt x="982806" y="225080"/>
                    <a:pt x="931252" y="218943"/>
                    <a:pt x="884198" y="218943"/>
                  </a:cubicBezTo>
                  <a:cubicBezTo>
                    <a:pt x="789682" y="218943"/>
                    <a:pt x="796638" y="152250"/>
                    <a:pt x="811777" y="167389"/>
                  </a:cubicBezTo>
                  <a:close/>
                </a:path>
              </a:pathLst>
            </a:custGeom>
            <a:solidFill>
              <a:srgbClr val="E6E6E6">
                <a:alpha val="40000"/>
              </a:srgbClr>
            </a:solidFill>
            <a:ln w="4087" cap="flat">
              <a:noFill/>
              <a:prstDash val="solid"/>
              <a:miter/>
            </a:ln>
          </p:spPr>
          <p:txBody>
            <a:bodyPr rtlCol="0" anchor="ctr"/>
            <a:lstStyle/>
            <a:p>
              <a:endParaRPr lang="en-BE"/>
            </a:p>
          </p:txBody>
        </p:sp>
      </p:grpSp>
      <p:pic>
        <p:nvPicPr>
          <p:cNvPr id="243" name="Image 242">
            <a:extLst>
              <a:ext uri="{FF2B5EF4-FFF2-40B4-BE49-F238E27FC236}">
                <a16:creationId xmlns:a16="http://schemas.microsoft.com/office/drawing/2014/main" id="{47260AD5-28BB-48F1-8FD7-B628BDF797EC}"/>
              </a:ext>
            </a:extLst>
          </p:cNvPr>
          <p:cNvPicPr>
            <a:picLocks noChangeAspect="1"/>
          </p:cNvPicPr>
          <p:nvPr/>
        </p:nvPicPr>
        <p:blipFill>
          <a:blip r:embed="rId3" cstate="print">
            <a:extLst>
              <a:ext uri="{28A0092B-C50C-407E-A947-70E740481C1C}">
                <a14:useLocalDpi xmlns:a14="http://schemas.microsoft.com/office/drawing/2010/main"/>
              </a:ext>
            </a:extLst>
          </a:blip>
          <a:srcRect/>
          <a:stretch/>
        </p:blipFill>
        <p:spPr>
          <a:xfrm>
            <a:off x="1634494" y="3484320"/>
            <a:ext cx="1000778" cy="236851"/>
          </a:xfrm>
          <a:prstGeom prst="rect">
            <a:avLst/>
          </a:prstGeom>
        </p:spPr>
      </p:pic>
      <p:grpSp>
        <p:nvGrpSpPr>
          <p:cNvPr id="318" name="Graphique 448">
            <a:extLst>
              <a:ext uri="{FF2B5EF4-FFF2-40B4-BE49-F238E27FC236}">
                <a16:creationId xmlns:a16="http://schemas.microsoft.com/office/drawing/2014/main" id="{C32B328C-EF76-43A9-8911-803AD4D0B9F1}"/>
              </a:ext>
            </a:extLst>
          </p:cNvPr>
          <p:cNvGrpSpPr/>
          <p:nvPr/>
        </p:nvGrpSpPr>
        <p:grpSpPr>
          <a:xfrm>
            <a:off x="3297019" y="1725566"/>
            <a:ext cx="2280190" cy="2738263"/>
            <a:chOff x="5598087" y="1895672"/>
            <a:chExt cx="2280190" cy="2738263"/>
          </a:xfrm>
          <a:effectLst>
            <a:outerShdw blurRad="50800" dist="38100" dir="2700000" algn="tl" rotWithShape="0">
              <a:prstClr val="black">
                <a:alpha val="40000"/>
              </a:prstClr>
            </a:outerShdw>
          </a:effectLst>
        </p:grpSpPr>
        <p:grpSp>
          <p:nvGrpSpPr>
            <p:cNvPr id="319" name="Graphique 448">
              <a:extLst>
                <a:ext uri="{FF2B5EF4-FFF2-40B4-BE49-F238E27FC236}">
                  <a16:creationId xmlns:a16="http://schemas.microsoft.com/office/drawing/2014/main" id="{512F5311-92F3-43DB-B8E4-ECA56C062C3C}"/>
                </a:ext>
              </a:extLst>
            </p:cNvPr>
            <p:cNvGrpSpPr/>
            <p:nvPr/>
          </p:nvGrpSpPr>
          <p:grpSpPr>
            <a:xfrm>
              <a:off x="5598087" y="1895672"/>
              <a:ext cx="2280190" cy="2738263"/>
              <a:chOff x="5598087" y="1895672"/>
              <a:chExt cx="2280190" cy="2738263"/>
            </a:xfrm>
            <a:solidFill>
              <a:srgbClr val="FFFFFF"/>
            </a:solidFill>
          </p:grpSpPr>
          <p:sp>
            <p:nvSpPr>
              <p:cNvPr id="324" name="Forme libre : forme 323">
                <a:extLst>
                  <a:ext uri="{FF2B5EF4-FFF2-40B4-BE49-F238E27FC236}">
                    <a16:creationId xmlns:a16="http://schemas.microsoft.com/office/drawing/2014/main" id="{86403724-B24B-447C-91FA-3B1DE3662E48}"/>
                  </a:ext>
                </a:extLst>
              </p:cNvPr>
              <p:cNvSpPr/>
              <p:nvPr/>
            </p:nvSpPr>
            <p:spPr>
              <a:xfrm>
                <a:off x="5725574" y="4459633"/>
                <a:ext cx="20867" cy="37233"/>
              </a:xfrm>
              <a:custGeom>
                <a:avLst/>
                <a:gdLst>
                  <a:gd name="connsiteX0" fmla="*/ 20867 w 20867"/>
                  <a:gd name="connsiteY0" fmla="*/ 0 h 37233"/>
                  <a:gd name="connsiteX1" fmla="*/ 0 w 20867"/>
                  <a:gd name="connsiteY1" fmla="*/ 37234 h 37233"/>
                  <a:gd name="connsiteX2" fmla="*/ 20867 w 20867"/>
                  <a:gd name="connsiteY2" fmla="*/ 0 h 37233"/>
                </a:gdLst>
                <a:ahLst/>
                <a:cxnLst>
                  <a:cxn ang="0">
                    <a:pos x="connsiteX0" y="connsiteY0"/>
                  </a:cxn>
                  <a:cxn ang="0">
                    <a:pos x="connsiteX1" y="connsiteY1"/>
                  </a:cxn>
                  <a:cxn ang="0">
                    <a:pos x="connsiteX2" y="connsiteY2"/>
                  </a:cxn>
                </a:cxnLst>
                <a:rect l="l" t="t" r="r" b="b"/>
                <a:pathLst>
                  <a:path w="20867" h="37233">
                    <a:moveTo>
                      <a:pt x="20867" y="0"/>
                    </a:moveTo>
                    <a:cubicBezTo>
                      <a:pt x="12275" y="10638"/>
                      <a:pt x="5728" y="23322"/>
                      <a:pt x="0" y="37234"/>
                    </a:cubicBezTo>
                    <a:cubicBezTo>
                      <a:pt x="5319" y="24959"/>
                      <a:pt x="12275" y="12684"/>
                      <a:pt x="20867" y="0"/>
                    </a:cubicBezTo>
                    <a:close/>
                  </a:path>
                </a:pathLst>
              </a:custGeom>
              <a:solidFill>
                <a:srgbClr val="FFFFFF"/>
              </a:solidFill>
              <a:ln w="4087" cap="flat">
                <a:noFill/>
                <a:prstDash val="solid"/>
                <a:miter/>
              </a:ln>
            </p:spPr>
            <p:txBody>
              <a:bodyPr rtlCol="0" anchor="ctr"/>
              <a:lstStyle/>
              <a:p>
                <a:endParaRPr lang="en-BE"/>
              </a:p>
            </p:txBody>
          </p:sp>
          <p:sp>
            <p:nvSpPr>
              <p:cNvPr id="325" name="Forme libre : forme 324">
                <a:extLst>
                  <a:ext uri="{FF2B5EF4-FFF2-40B4-BE49-F238E27FC236}">
                    <a16:creationId xmlns:a16="http://schemas.microsoft.com/office/drawing/2014/main" id="{CF1217B4-B5D6-4DFF-BE3A-1E6A0574BC76}"/>
                  </a:ext>
                </a:extLst>
              </p:cNvPr>
              <p:cNvSpPr/>
              <p:nvPr/>
            </p:nvSpPr>
            <p:spPr>
              <a:xfrm>
                <a:off x="5701712" y="4496867"/>
                <a:ext cx="23862" cy="137069"/>
              </a:xfrm>
              <a:custGeom>
                <a:avLst/>
                <a:gdLst>
                  <a:gd name="connsiteX0" fmla="*/ 1768 w 23862"/>
                  <a:gd name="connsiteY0" fmla="*/ 137069 h 137069"/>
                  <a:gd name="connsiteX1" fmla="*/ 23862 w 23862"/>
                  <a:gd name="connsiteY1" fmla="*/ 0 h 137069"/>
                  <a:gd name="connsiteX2" fmla="*/ 1768 w 23862"/>
                  <a:gd name="connsiteY2" fmla="*/ 137069 h 137069"/>
                </a:gdLst>
                <a:ahLst/>
                <a:cxnLst>
                  <a:cxn ang="0">
                    <a:pos x="connsiteX0" y="connsiteY0"/>
                  </a:cxn>
                  <a:cxn ang="0">
                    <a:pos x="connsiteX1" y="connsiteY1"/>
                  </a:cxn>
                  <a:cxn ang="0">
                    <a:pos x="connsiteX2" y="connsiteY2"/>
                  </a:cxn>
                </a:cxnLst>
                <a:rect l="l" t="t" r="r" b="b"/>
                <a:pathLst>
                  <a:path w="23862" h="137069">
                    <a:moveTo>
                      <a:pt x="1768" y="137069"/>
                    </a:moveTo>
                    <a:cubicBezTo>
                      <a:pt x="1768" y="137069"/>
                      <a:pt x="949" y="58919"/>
                      <a:pt x="23862" y="0"/>
                    </a:cubicBezTo>
                    <a:cubicBezTo>
                      <a:pt x="-9280" y="72831"/>
                      <a:pt x="1768" y="137069"/>
                      <a:pt x="1768" y="137069"/>
                    </a:cubicBezTo>
                    <a:close/>
                  </a:path>
                </a:pathLst>
              </a:custGeom>
              <a:solidFill>
                <a:srgbClr val="FFFFFF"/>
              </a:solidFill>
              <a:ln w="4087" cap="flat">
                <a:noFill/>
                <a:prstDash val="solid"/>
                <a:miter/>
              </a:ln>
            </p:spPr>
            <p:txBody>
              <a:bodyPr rtlCol="0" anchor="ctr"/>
              <a:lstStyle/>
              <a:p>
                <a:endParaRPr lang="en-BE"/>
              </a:p>
            </p:txBody>
          </p:sp>
          <p:sp>
            <p:nvSpPr>
              <p:cNvPr id="326" name="Forme libre : forme 325">
                <a:extLst>
                  <a:ext uri="{FF2B5EF4-FFF2-40B4-BE49-F238E27FC236}">
                    <a16:creationId xmlns:a16="http://schemas.microsoft.com/office/drawing/2014/main" id="{A8636225-ADE4-4F9C-92E4-8D7503C559FB}"/>
                  </a:ext>
                </a:extLst>
              </p:cNvPr>
              <p:cNvSpPr/>
              <p:nvPr/>
            </p:nvSpPr>
            <p:spPr>
              <a:xfrm>
                <a:off x="5598087" y="1895672"/>
                <a:ext cx="2280190" cy="2573952"/>
              </a:xfrm>
              <a:custGeom>
                <a:avLst/>
                <a:gdLst>
                  <a:gd name="connsiteX0" fmla="*/ 2262492 w 2280190"/>
                  <a:gd name="connsiteY0" fmla="*/ 473964 h 2573952"/>
                  <a:gd name="connsiteX1" fmla="*/ 2112739 w 2280190"/>
                  <a:gd name="connsiteY1" fmla="*/ 363899 h 2573952"/>
                  <a:gd name="connsiteX2" fmla="*/ 1963395 w 2280190"/>
                  <a:gd name="connsiteY2" fmla="*/ 176503 h 2573952"/>
                  <a:gd name="connsiteX3" fmla="*/ 1618881 w 2280190"/>
                  <a:gd name="connsiteY3" fmla="*/ 194506 h 2573952"/>
                  <a:gd name="connsiteX4" fmla="*/ 1490814 w 2280190"/>
                  <a:gd name="connsiteY4" fmla="*/ 16112 h 2573952"/>
                  <a:gd name="connsiteX5" fmla="*/ 1253091 w 2280190"/>
                  <a:gd name="connsiteY5" fmla="*/ 134769 h 2573952"/>
                  <a:gd name="connsiteX6" fmla="*/ 1098428 w 2280190"/>
                  <a:gd name="connsiteY6" fmla="*/ 230103 h 2573952"/>
                  <a:gd name="connsiteX7" fmla="*/ 916760 w 2280190"/>
                  <a:gd name="connsiteY7" fmla="*/ 346305 h 2573952"/>
                  <a:gd name="connsiteX8" fmla="*/ 561608 w 2280190"/>
                  <a:gd name="connsiteY8" fmla="*/ 340168 h 2573952"/>
                  <a:gd name="connsiteX9" fmla="*/ 524374 w 2280190"/>
                  <a:gd name="connsiteY9" fmla="*/ 620034 h 2573952"/>
                  <a:gd name="connsiteX10" fmla="*/ 406945 w 2280190"/>
                  <a:gd name="connsiteY10" fmla="*/ 643766 h 2573952"/>
                  <a:gd name="connsiteX11" fmla="*/ 359073 w 2280190"/>
                  <a:gd name="connsiteY11" fmla="*/ 721097 h 2573952"/>
                  <a:gd name="connsiteX12" fmla="*/ 249417 w 2280190"/>
                  <a:gd name="connsiteY12" fmla="*/ 997691 h 2573952"/>
                  <a:gd name="connsiteX13" fmla="*/ 361528 w 2280190"/>
                  <a:gd name="connsiteY13" fmla="*/ 1259554 h 2573952"/>
                  <a:gd name="connsiteX14" fmla="*/ 585748 w 2280190"/>
                  <a:gd name="connsiteY14" fmla="*/ 1128622 h 2573952"/>
                  <a:gd name="connsiteX15" fmla="*/ 735092 w 2280190"/>
                  <a:gd name="connsiteY15" fmla="*/ 1133532 h 2573952"/>
                  <a:gd name="connsiteX16" fmla="*/ 1146300 w 2280190"/>
                  <a:gd name="connsiteY16" fmla="*/ 1217820 h 2573952"/>
                  <a:gd name="connsiteX17" fmla="*/ 1178214 w 2280190"/>
                  <a:gd name="connsiteY17" fmla="*/ 1302925 h 2573952"/>
                  <a:gd name="connsiteX18" fmla="*/ 1071423 w 2280190"/>
                  <a:gd name="connsiteY18" fmla="*/ 1313154 h 2573952"/>
                  <a:gd name="connsiteX19" fmla="*/ 494914 w 2280190"/>
                  <a:gd name="connsiteY19" fmla="*/ 1450223 h 2573952"/>
                  <a:gd name="connsiteX20" fmla="*/ 335341 w 2280190"/>
                  <a:gd name="connsiteY20" fmla="*/ 1587292 h 2573952"/>
                  <a:gd name="connsiteX21" fmla="*/ 300153 w 2280190"/>
                  <a:gd name="connsiteY21" fmla="*/ 1649894 h 2573952"/>
                  <a:gd name="connsiteX22" fmla="*/ 201545 w 2280190"/>
                  <a:gd name="connsiteY22" fmla="*/ 1614297 h 2573952"/>
                  <a:gd name="connsiteX23" fmla="*/ 94754 w 2280190"/>
                  <a:gd name="connsiteY23" fmla="*/ 1712496 h 2573952"/>
                  <a:gd name="connsiteX24" fmla="*/ 3920 w 2280190"/>
                  <a:gd name="connsiteY24" fmla="*/ 1890890 h 2573952"/>
                  <a:gd name="connsiteX25" fmla="*/ 94754 w 2280190"/>
                  <a:gd name="connsiteY25" fmla="*/ 2054555 h 2573952"/>
                  <a:gd name="connsiteX26" fmla="*/ 153674 w 2280190"/>
                  <a:gd name="connsiteY26" fmla="*/ 2253817 h 2573952"/>
                  <a:gd name="connsiteX27" fmla="*/ 295243 w 2280190"/>
                  <a:gd name="connsiteY27" fmla="*/ 2280412 h 2573952"/>
                  <a:gd name="connsiteX28" fmla="*/ 444587 w 2280190"/>
                  <a:gd name="connsiteY28" fmla="*/ 2369609 h 2573952"/>
                  <a:gd name="connsiteX29" fmla="*/ 463409 w 2280190"/>
                  <a:gd name="connsiteY29" fmla="*/ 2479674 h 2573952"/>
                  <a:gd name="connsiteX30" fmla="*/ 148764 w 2280190"/>
                  <a:gd name="connsiteY30" fmla="*/ 2564370 h 2573952"/>
                  <a:gd name="connsiteX31" fmla="*/ 559562 w 2280190"/>
                  <a:gd name="connsiteY31" fmla="*/ 2503814 h 2573952"/>
                  <a:gd name="connsiteX32" fmla="*/ 580838 w 2280190"/>
                  <a:gd name="connsiteY32" fmla="*/ 2352016 h 2573952"/>
                  <a:gd name="connsiteX33" fmla="*/ 602933 w 2280190"/>
                  <a:gd name="connsiteY33" fmla="*/ 2232949 h 2573952"/>
                  <a:gd name="connsiteX34" fmla="*/ 471592 w 2280190"/>
                  <a:gd name="connsiteY34" fmla="*/ 2218220 h 2573952"/>
                  <a:gd name="connsiteX35" fmla="*/ 388941 w 2280190"/>
                  <a:gd name="connsiteY35" fmla="*/ 2111019 h 2573952"/>
                  <a:gd name="connsiteX36" fmla="*/ 234278 w 2280190"/>
                  <a:gd name="connsiteY36" fmla="*/ 2033688 h 2573952"/>
                  <a:gd name="connsiteX37" fmla="*/ 194181 w 2280190"/>
                  <a:gd name="connsiteY37" fmla="*/ 1911758 h 2573952"/>
                  <a:gd name="connsiteX38" fmla="*/ 343525 w 2280190"/>
                  <a:gd name="connsiteY38" fmla="*/ 1929761 h 2573952"/>
                  <a:gd name="connsiteX39" fmla="*/ 623800 w 2280190"/>
                  <a:gd name="connsiteY39" fmla="*/ 2057828 h 2573952"/>
                  <a:gd name="connsiteX40" fmla="*/ 660625 w 2280190"/>
                  <a:gd name="connsiteY40" fmla="*/ 2004228 h 2573952"/>
                  <a:gd name="connsiteX41" fmla="*/ 803013 w 2280190"/>
                  <a:gd name="connsiteY41" fmla="*/ 2099154 h 2573952"/>
                  <a:gd name="connsiteX42" fmla="*/ 943765 w 2280190"/>
                  <a:gd name="connsiteY42" fmla="*/ 2036552 h 2573952"/>
                  <a:gd name="connsiteX43" fmla="*/ 1136889 w 2280190"/>
                  <a:gd name="connsiteY43" fmla="*/ 2099154 h 2573952"/>
                  <a:gd name="connsiteX44" fmla="*/ 1184761 w 2280190"/>
                  <a:gd name="connsiteY44" fmla="*/ 1973132 h 2573952"/>
                  <a:gd name="connsiteX45" fmla="*/ 1206037 w 2280190"/>
                  <a:gd name="connsiteY45" fmla="*/ 1843428 h 2573952"/>
                  <a:gd name="connsiteX46" fmla="*/ 1112748 w 2280190"/>
                  <a:gd name="connsiteY46" fmla="*/ 1789827 h 2573952"/>
                  <a:gd name="connsiteX47" fmla="*/ 1040736 w 2280190"/>
                  <a:gd name="connsiteY47" fmla="*/ 1745229 h 2573952"/>
                  <a:gd name="connsiteX48" fmla="*/ 1240816 w 2280190"/>
                  <a:gd name="connsiteY48" fmla="*/ 1742365 h 2573952"/>
                  <a:gd name="connsiteX49" fmla="*/ 1393024 w 2280190"/>
                  <a:gd name="connsiteY49" fmla="*/ 1868796 h 2573952"/>
                  <a:gd name="connsiteX50" fmla="*/ 1657342 w 2280190"/>
                  <a:gd name="connsiteY50" fmla="*/ 1868796 h 2573952"/>
                  <a:gd name="connsiteX51" fmla="*/ 1852103 w 2280190"/>
                  <a:gd name="connsiteY51" fmla="*/ 1760368 h 2573952"/>
                  <a:gd name="connsiteX52" fmla="*/ 2017814 w 2280190"/>
                  <a:gd name="connsiteY52" fmla="*/ 1617570 h 2573952"/>
                  <a:gd name="connsiteX53" fmla="*/ 1975261 w 2280190"/>
                  <a:gd name="connsiteY53" fmla="*/ 1501368 h 2573952"/>
                  <a:gd name="connsiteX54" fmla="*/ 2129924 w 2280190"/>
                  <a:gd name="connsiteY54" fmla="*/ 1266510 h 2573952"/>
                  <a:gd name="connsiteX55" fmla="*/ 2023133 w 2280190"/>
                  <a:gd name="connsiteY55" fmla="*/ 1147444 h 2573952"/>
                  <a:gd name="connsiteX56" fmla="*/ 1935163 w 2280190"/>
                  <a:gd name="connsiteY56" fmla="*/ 1013648 h 2573952"/>
                  <a:gd name="connsiteX57" fmla="*/ 1814870 w 2280190"/>
                  <a:gd name="connsiteY57" fmla="*/ 1028378 h 2573952"/>
                  <a:gd name="connsiteX58" fmla="*/ 1796048 w 2280190"/>
                  <a:gd name="connsiteY58" fmla="*/ 927315 h 2573952"/>
                  <a:gd name="connsiteX59" fmla="*/ 2036226 w 2280190"/>
                  <a:gd name="connsiteY59" fmla="*/ 942045 h 2573952"/>
                  <a:gd name="connsiteX60" fmla="*/ 2151200 w 2280190"/>
                  <a:gd name="connsiteY60" fmla="*/ 674453 h 2573952"/>
                  <a:gd name="connsiteX61" fmla="*/ 2262492 w 2280190"/>
                  <a:gd name="connsiteY61" fmla="*/ 473964 h 2573952"/>
                  <a:gd name="connsiteX62" fmla="*/ 1893838 w 2280190"/>
                  <a:gd name="connsiteY62" fmla="*/ 1126576 h 2573952"/>
                  <a:gd name="connsiteX63" fmla="*/ 1930253 w 2280190"/>
                  <a:gd name="connsiteY63" fmla="*/ 1244824 h 2573952"/>
                  <a:gd name="connsiteX64" fmla="*/ 1973624 w 2280190"/>
                  <a:gd name="connsiteY64" fmla="*/ 1293105 h 2573952"/>
                  <a:gd name="connsiteX65" fmla="*/ 1894247 w 2280190"/>
                  <a:gd name="connsiteY65" fmla="*/ 1420764 h 2573952"/>
                  <a:gd name="connsiteX66" fmla="*/ 1930662 w 2280190"/>
                  <a:gd name="connsiteY66" fmla="*/ 1286149 h 2573952"/>
                  <a:gd name="connsiteX67" fmla="*/ 1869697 w 2280190"/>
                  <a:gd name="connsiteY67" fmla="*/ 1230503 h 2573952"/>
                  <a:gd name="connsiteX68" fmla="*/ 1820598 w 2280190"/>
                  <a:gd name="connsiteY68" fmla="*/ 1126167 h 2573952"/>
                  <a:gd name="connsiteX69" fmla="*/ 1893838 w 2280190"/>
                  <a:gd name="connsiteY69" fmla="*/ 1126576 h 2573952"/>
                  <a:gd name="connsiteX70" fmla="*/ 2021496 w 2280190"/>
                  <a:gd name="connsiteY70" fmla="*/ 420773 h 2573952"/>
                  <a:gd name="connsiteX71" fmla="*/ 1947438 w 2280190"/>
                  <a:gd name="connsiteY71" fmla="*/ 349988 h 2573952"/>
                  <a:gd name="connsiteX72" fmla="*/ 1921661 w 2280190"/>
                  <a:gd name="connsiteY72" fmla="*/ 368400 h 2573952"/>
                  <a:gd name="connsiteX73" fmla="*/ 1731401 w 2280190"/>
                  <a:gd name="connsiteY73" fmla="*/ 260791 h 2573952"/>
                  <a:gd name="connsiteX74" fmla="*/ 1930662 w 2280190"/>
                  <a:gd name="connsiteY74" fmla="*/ 279203 h 2573952"/>
                  <a:gd name="connsiteX75" fmla="*/ 2021496 w 2280190"/>
                  <a:gd name="connsiteY75" fmla="*/ 420773 h 257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280190" h="2573952">
                    <a:moveTo>
                      <a:pt x="2262492" y="473964"/>
                    </a:moveTo>
                    <a:cubicBezTo>
                      <a:pt x="2187616" y="345896"/>
                      <a:pt x="2112739" y="363899"/>
                      <a:pt x="2112739" y="363899"/>
                    </a:cubicBezTo>
                    <a:cubicBezTo>
                      <a:pt x="2112739" y="363899"/>
                      <a:pt x="2126242" y="262836"/>
                      <a:pt x="1963395" y="176503"/>
                    </a:cubicBezTo>
                    <a:cubicBezTo>
                      <a:pt x="1800549" y="90170"/>
                      <a:pt x="1618881" y="194506"/>
                      <a:pt x="1618881" y="194506"/>
                    </a:cubicBezTo>
                    <a:cubicBezTo>
                      <a:pt x="1618881" y="194506"/>
                      <a:pt x="1629519" y="87306"/>
                      <a:pt x="1490814" y="16112"/>
                    </a:cubicBezTo>
                    <a:cubicBezTo>
                      <a:pt x="1352108" y="-55491"/>
                      <a:pt x="1253091" y="134769"/>
                      <a:pt x="1253091" y="134769"/>
                    </a:cubicBezTo>
                    <a:cubicBezTo>
                      <a:pt x="1253091" y="134769"/>
                      <a:pt x="1074287" y="104900"/>
                      <a:pt x="1098428" y="230103"/>
                    </a:cubicBezTo>
                    <a:cubicBezTo>
                      <a:pt x="1098428" y="230103"/>
                      <a:pt x="930262" y="188369"/>
                      <a:pt x="916760" y="346305"/>
                    </a:cubicBezTo>
                    <a:cubicBezTo>
                      <a:pt x="916760" y="346305"/>
                      <a:pt x="636484" y="138042"/>
                      <a:pt x="561608" y="340168"/>
                    </a:cubicBezTo>
                    <a:cubicBezTo>
                      <a:pt x="486731" y="542703"/>
                      <a:pt x="524374" y="620034"/>
                      <a:pt x="524374" y="620034"/>
                    </a:cubicBezTo>
                    <a:cubicBezTo>
                      <a:pt x="524374" y="620034"/>
                      <a:pt x="454816" y="590166"/>
                      <a:pt x="406945" y="643766"/>
                    </a:cubicBezTo>
                    <a:cubicBezTo>
                      <a:pt x="359073" y="697366"/>
                      <a:pt x="359073" y="721097"/>
                      <a:pt x="359073" y="721097"/>
                    </a:cubicBezTo>
                    <a:cubicBezTo>
                      <a:pt x="359073" y="721097"/>
                      <a:pt x="150400" y="740328"/>
                      <a:pt x="249417" y="997691"/>
                    </a:cubicBezTo>
                    <a:cubicBezTo>
                      <a:pt x="249417" y="997691"/>
                      <a:pt x="179860" y="1205954"/>
                      <a:pt x="361528" y="1259554"/>
                    </a:cubicBezTo>
                    <a:cubicBezTo>
                      <a:pt x="543195" y="1313154"/>
                      <a:pt x="585748" y="1128622"/>
                      <a:pt x="585748" y="1128622"/>
                    </a:cubicBezTo>
                    <a:cubicBezTo>
                      <a:pt x="585748" y="1128622"/>
                      <a:pt x="633620" y="1168311"/>
                      <a:pt x="735092" y="1133532"/>
                    </a:cubicBezTo>
                    <a:cubicBezTo>
                      <a:pt x="735092" y="1133532"/>
                      <a:pt x="1060785" y="1313154"/>
                      <a:pt x="1146300" y="1217820"/>
                    </a:cubicBezTo>
                    <a:cubicBezTo>
                      <a:pt x="1146300" y="1217820"/>
                      <a:pt x="1149573" y="1278375"/>
                      <a:pt x="1178214" y="1302925"/>
                    </a:cubicBezTo>
                    <a:cubicBezTo>
                      <a:pt x="1147527" y="1293105"/>
                      <a:pt x="1098019" y="1283694"/>
                      <a:pt x="1071423" y="1313154"/>
                    </a:cubicBezTo>
                    <a:cubicBezTo>
                      <a:pt x="1071423" y="1313154"/>
                      <a:pt x="558744" y="1170357"/>
                      <a:pt x="494914" y="1450223"/>
                    </a:cubicBezTo>
                    <a:cubicBezTo>
                      <a:pt x="494914" y="1450223"/>
                      <a:pt x="335341" y="1354889"/>
                      <a:pt x="335341" y="1587292"/>
                    </a:cubicBezTo>
                    <a:cubicBezTo>
                      <a:pt x="335341" y="1587292"/>
                      <a:pt x="266602" y="1612660"/>
                      <a:pt x="300153" y="1649894"/>
                    </a:cubicBezTo>
                    <a:cubicBezTo>
                      <a:pt x="300153" y="1649894"/>
                      <a:pt x="262920" y="1638028"/>
                      <a:pt x="201545" y="1614297"/>
                    </a:cubicBezTo>
                    <a:cubicBezTo>
                      <a:pt x="140171" y="1590566"/>
                      <a:pt x="72250" y="1687128"/>
                      <a:pt x="94754" y="1712496"/>
                    </a:cubicBezTo>
                    <a:cubicBezTo>
                      <a:pt x="94754" y="1712496"/>
                      <a:pt x="-22675" y="1739091"/>
                      <a:pt x="3920" y="1890890"/>
                    </a:cubicBezTo>
                    <a:cubicBezTo>
                      <a:pt x="30516" y="2042689"/>
                      <a:pt x="94754" y="2054555"/>
                      <a:pt x="94754" y="2054555"/>
                    </a:cubicBezTo>
                    <a:cubicBezTo>
                      <a:pt x="94754" y="2054555"/>
                      <a:pt x="49337" y="2215356"/>
                      <a:pt x="153674" y="2253817"/>
                    </a:cubicBezTo>
                    <a:cubicBezTo>
                      <a:pt x="257601" y="2292687"/>
                      <a:pt x="295243" y="2280412"/>
                      <a:pt x="295243" y="2280412"/>
                    </a:cubicBezTo>
                    <a:cubicBezTo>
                      <a:pt x="295243" y="2280412"/>
                      <a:pt x="361937" y="2352016"/>
                      <a:pt x="444587" y="2369609"/>
                    </a:cubicBezTo>
                    <a:cubicBezTo>
                      <a:pt x="527238" y="2387612"/>
                      <a:pt x="511281" y="2426074"/>
                      <a:pt x="463409" y="2479674"/>
                    </a:cubicBezTo>
                    <a:cubicBezTo>
                      <a:pt x="408172" y="2541457"/>
                      <a:pt x="247781" y="2415436"/>
                      <a:pt x="148764" y="2564370"/>
                    </a:cubicBezTo>
                    <a:cubicBezTo>
                      <a:pt x="222822" y="2472718"/>
                      <a:pt x="408581" y="2671980"/>
                      <a:pt x="559562" y="2503814"/>
                    </a:cubicBezTo>
                    <a:cubicBezTo>
                      <a:pt x="659806" y="2392113"/>
                      <a:pt x="580838" y="2352016"/>
                      <a:pt x="580838" y="2352016"/>
                    </a:cubicBezTo>
                    <a:cubicBezTo>
                      <a:pt x="580838" y="2352016"/>
                      <a:pt x="651214" y="2286959"/>
                      <a:pt x="602933" y="2232949"/>
                    </a:cubicBezTo>
                    <a:cubicBezTo>
                      <a:pt x="554652" y="2178940"/>
                      <a:pt x="471592" y="2218220"/>
                      <a:pt x="471592" y="2218220"/>
                    </a:cubicBezTo>
                    <a:cubicBezTo>
                      <a:pt x="471592" y="2218220"/>
                      <a:pt x="388941" y="2188351"/>
                      <a:pt x="388941" y="2111019"/>
                    </a:cubicBezTo>
                    <a:cubicBezTo>
                      <a:pt x="388941" y="2033688"/>
                      <a:pt x="234278" y="2033688"/>
                      <a:pt x="234278" y="2033688"/>
                    </a:cubicBezTo>
                    <a:cubicBezTo>
                      <a:pt x="234278" y="2033688"/>
                      <a:pt x="253100" y="1932625"/>
                      <a:pt x="194181" y="1911758"/>
                    </a:cubicBezTo>
                    <a:cubicBezTo>
                      <a:pt x="194181" y="1911758"/>
                      <a:pt x="278468" y="1856521"/>
                      <a:pt x="343525" y="1929761"/>
                    </a:cubicBezTo>
                    <a:cubicBezTo>
                      <a:pt x="408990" y="2002591"/>
                      <a:pt x="565290" y="2084424"/>
                      <a:pt x="623800" y="2057828"/>
                    </a:cubicBezTo>
                    <a:cubicBezTo>
                      <a:pt x="647532" y="2046781"/>
                      <a:pt x="657351" y="2025914"/>
                      <a:pt x="660625" y="2004228"/>
                    </a:cubicBezTo>
                    <a:cubicBezTo>
                      <a:pt x="672900" y="2044735"/>
                      <a:pt x="707678" y="2091380"/>
                      <a:pt x="803013" y="2099154"/>
                    </a:cubicBezTo>
                    <a:cubicBezTo>
                      <a:pt x="976497" y="2113883"/>
                      <a:pt x="943765" y="2036552"/>
                      <a:pt x="943765" y="2036552"/>
                    </a:cubicBezTo>
                    <a:cubicBezTo>
                      <a:pt x="943765" y="2036552"/>
                      <a:pt x="1030098" y="2161346"/>
                      <a:pt x="1136889" y="2099154"/>
                    </a:cubicBezTo>
                    <a:cubicBezTo>
                      <a:pt x="1243680" y="2036552"/>
                      <a:pt x="1184761" y="1973132"/>
                      <a:pt x="1184761" y="1973132"/>
                    </a:cubicBezTo>
                    <a:cubicBezTo>
                      <a:pt x="1184761" y="1973132"/>
                      <a:pt x="1235497" y="1902756"/>
                      <a:pt x="1206037" y="1843428"/>
                    </a:cubicBezTo>
                    <a:cubicBezTo>
                      <a:pt x="1176578" y="1784099"/>
                      <a:pt x="1112748" y="1789827"/>
                      <a:pt x="1112748" y="1789827"/>
                    </a:cubicBezTo>
                    <a:lnTo>
                      <a:pt x="1040736" y="1745229"/>
                    </a:lnTo>
                    <a:cubicBezTo>
                      <a:pt x="1040736" y="1745229"/>
                      <a:pt x="1191716" y="1797192"/>
                      <a:pt x="1240816" y="1742365"/>
                    </a:cubicBezTo>
                    <a:cubicBezTo>
                      <a:pt x="1240816" y="1742365"/>
                      <a:pt x="1280914" y="1868796"/>
                      <a:pt x="1393024" y="1868796"/>
                    </a:cubicBezTo>
                    <a:cubicBezTo>
                      <a:pt x="1393024" y="1868796"/>
                      <a:pt x="1497769" y="2046781"/>
                      <a:pt x="1657342" y="1868796"/>
                    </a:cubicBezTo>
                    <a:cubicBezTo>
                      <a:pt x="1657342" y="1868796"/>
                      <a:pt x="1814870" y="1920759"/>
                      <a:pt x="1852103" y="1760368"/>
                    </a:cubicBezTo>
                    <a:cubicBezTo>
                      <a:pt x="1852103" y="1760368"/>
                      <a:pt x="2017814" y="1712905"/>
                      <a:pt x="2017814" y="1617570"/>
                    </a:cubicBezTo>
                    <a:cubicBezTo>
                      <a:pt x="2017814" y="1522236"/>
                      <a:pt x="1975261" y="1501368"/>
                      <a:pt x="1975261" y="1501368"/>
                    </a:cubicBezTo>
                    <a:cubicBezTo>
                      <a:pt x="1975261" y="1501368"/>
                      <a:pt x="2129924" y="1412171"/>
                      <a:pt x="2129924" y="1266510"/>
                    </a:cubicBezTo>
                    <a:cubicBezTo>
                      <a:pt x="2129924" y="1120848"/>
                      <a:pt x="2023133" y="1147444"/>
                      <a:pt x="2023133" y="1147444"/>
                    </a:cubicBezTo>
                    <a:cubicBezTo>
                      <a:pt x="2023133" y="1147444"/>
                      <a:pt x="2020269" y="1055382"/>
                      <a:pt x="1935163" y="1013648"/>
                    </a:cubicBezTo>
                    <a:cubicBezTo>
                      <a:pt x="1849648" y="971913"/>
                      <a:pt x="1814870" y="1028378"/>
                      <a:pt x="1814870" y="1028378"/>
                    </a:cubicBezTo>
                    <a:cubicBezTo>
                      <a:pt x="1814870" y="1028378"/>
                      <a:pt x="1764134" y="992781"/>
                      <a:pt x="1796048" y="927315"/>
                    </a:cubicBezTo>
                    <a:cubicBezTo>
                      <a:pt x="1827963" y="861849"/>
                      <a:pt x="1953575" y="966185"/>
                      <a:pt x="2036226" y="942045"/>
                    </a:cubicBezTo>
                    <a:cubicBezTo>
                      <a:pt x="2118877" y="918313"/>
                      <a:pt x="2240398" y="773879"/>
                      <a:pt x="2151200" y="674453"/>
                    </a:cubicBezTo>
                    <a:cubicBezTo>
                      <a:pt x="2150382" y="673225"/>
                      <a:pt x="2337369" y="602031"/>
                      <a:pt x="2262492" y="473964"/>
                    </a:cubicBezTo>
                    <a:close/>
                    <a:moveTo>
                      <a:pt x="1893838" y="1126576"/>
                    </a:moveTo>
                    <a:cubicBezTo>
                      <a:pt x="1944165" y="1176903"/>
                      <a:pt x="1907749" y="1222729"/>
                      <a:pt x="1930253" y="1244824"/>
                    </a:cubicBezTo>
                    <a:cubicBezTo>
                      <a:pt x="1952348" y="1266919"/>
                      <a:pt x="1973624" y="1239096"/>
                      <a:pt x="1973624" y="1293105"/>
                    </a:cubicBezTo>
                    <a:cubicBezTo>
                      <a:pt x="1973624" y="1347115"/>
                      <a:pt x="1894247" y="1420764"/>
                      <a:pt x="1894247" y="1420764"/>
                    </a:cubicBezTo>
                    <a:cubicBezTo>
                      <a:pt x="1894247" y="1420764"/>
                      <a:pt x="1973215" y="1286149"/>
                      <a:pt x="1930662" y="1286149"/>
                    </a:cubicBezTo>
                    <a:cubicBezTo>
                      <a:pt x="1888110" y="1286149"/>
                      <a:pt x="1869697" y="1276739"/>
                      <a:pt x="1869697" y="1230503"/>
                    </a:cubicBezTo>
                    <a:cubicBezTo>
                      <a:pt x="1869697" y="1184268"/>
                      <a:pt x="1820598" y="1126167"/>
                      <a:pt x="1820598" y="1126167"/>
                    </a:cubicBezTo>
                    <a:cubicBezTo>
                      <a:pt x="1820598" y="1126167"/>
                      <a:pt x="1843511" y="1076250"/>
                      <a:pt x="1893838" y="1126576"/>
                    </a:cubicBezTo>
                    <a:close/>
                    <a:moveTo>
                      <a:pt x="2021496" y="420773"/>
                    </a:moveTo>
                    <a:cubicBezTo>
                      <a:pt x="1976898" y="420773"/>
                      <a:pt x="1994492" y="349988"/>
                      <a:pt x="1947438" y="349988"/>
                    </a:cubicBezTo>
                    <a:cubicBezTo>
                      <a:pt x="1947438" y="349988"/>
                      <a:pt x="1935572" y="382721"/>
                      <a:pt x="1921661" y="368400"/>
                    </a:cubicBezTo>
                    <a:cubicBezTo>
                      <a:pt x="1907340" y="354079"/>
                      <a:pt x="1878699" y="260791"/>
                      <a:pt x="1731401" y="260791"/>
                    </a:cubicBezTo>
                    <a:cubicBezTo>
                      <a:pt x="1731401" y="260791"/>
                      <a:pt x="1841465" y="223966"/>
                      <a:pt x="1930662" y="279203"/>
                    </a:cubicBezTo>
                    <a:cubicBezTo>
                      <a:pt x="2019450" y="334849"/>
                      <a:pt x="2066095" y="420773"/>
                      <a:pt x="2021496" y="420773"/>
                    </a:cubicBezTo>
                    <a:close/>
                  </a:path>
                </a:pathLst>
              </a:custGeom>
              <a:solidFill>
                <a:schemeClr val="bg1">
                  <a:lumMod val="65000"/>
                  <a:alpha val="40000"/>
                </a:schemeClr>
              </a:solidFill>
              <a:ln w="4087" cap="flat">
                <a:noFill/>
                <a:prstDash val="solid"/>
                <a:miter/>
              </a:ln>
            </p:spPr>
            <p:txBody>
              <a:bodyPr rtlCol="0" anchor="ctr"/>
              <a:lstStyle/>
              <a:p>
                <a:endParaRPr lang="en-BE"/>
              </a:p>
            </p:txBody>
          </p:sp>
        </p:grpSp>
        <p:sp>
          <p:nvSpPr>
            <p:cNvPr id="320" name="Forme libre : forme 319">
              <a:extLst>
                <a:ext uri="{FF2B5EF4-FFF2-40B4-BE49-F238E27FC236}">
                  <a16:creationId xmlns:a16="http://schemas.microsoft.com/office/drawing/2014/main" id="{7A72A1DD-F525-4002-85B2-C9189FFB6C06}"/>
                </a:ext>
              </a:extLst>
            </p:cNvPr>
            <p:cNvSpPr/>
            <p:nvPr/>
          </p:nvSpPr>
          <p:spPr>
            <a:xfrm>
              <a:off x="7158458" y="2148689"/>
              <a:ext cx="519635" cy="420618"/>
            </a:xfrm>
            <a:custGeom>
              <a:avLst/>
              <a:gdLst>
                <a:gd name="connsiteX0" fmla="*/ 0 w 519635"/>
                <a:gd name="connsiteY0" fmla="*/ 78559 h 420618"/>
                <a:gd name="connsiteX1" fmla="*/ 122748 w 519635"/>
                <a:gd name="connsiteY1" fmla="*/ 0 h 420618"/>
                <a:gd name="connsiteX2" fmla="*/ 206217 w 519635"/>
                <a:gd name="connsiteY2" fmla="*/ 56055 h 420618"/>
                <a:gd name="connsiteX3" fmla="*/ 387067 w 519635"/>
                <a:gd name="connsiteY3" fmla="*/ 78559 h 420618"/>
                <a:gd name="connsiteX4" fmla="*/ 430438 w 519635"/>
                <a:gd name="connsiteY4" fmla="*/ 208672 h 420618"/>
                <a:gd name="connsiteX5" fmla="*/ 519635 w 519635"/>
                <a:gd name="connsiteY5" fmla="*/ 306871 h 420618"/>
                <a:gd name="connsiteX6" fmla="*/ 393614 w 519635"/>
                <a:gd name="connsiteY6" fmla="*/ 420618 h 420618"/>
                <a:gd name="connsiteX7" fmla="*/ 461125 w 519635"/>
                <a:gd name="connsiteY7" fmla="*/ 274957 h 420618"/>
                <a:gd name="connsiteX8" fmla="*/ 387067 w 519635"/>
                <a:gd name="connsiteY8" fmla="*/ 245497 h 420618"/>
                <a:gd name="connsiteX9" fmla="*/ 364154 w 519635"/>
                <a:gd name="connsiteY9" fmla="*/ 115384 h 420618"/>
                <a:gd name="connsiteX10" fmla="*/ 184123 w 519635"/>
                <a:gd name="connsiteY10" fmla="*/ 78150 h 420618"/>
                <a:gd name="connsiteX11" fmla="*/ 0 w 519635"/>
                <a:gd name="connsiteY11" fmla="*/ 78559 h 42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9635" h="420618">
                  <a:moveTo>
                    <a:pt x="0" y="78559"/>
                  </a:moveTo>
                  <a:cubicBezTo>
                    <a:pt x="0" y="78559"/>
                    <a:pt x="45008" y="0"/>
                    <a:pt x="122748" y="0"/>
                  </a:cubicBezTo>
                  <a:cubicBezTo>
                    <a:pt x="200489" y="0"/>
                    <a:pt x="206217" y="56055"/>
                    <a:pt x="206217" y="56055"/>
                  </a:cubicBezTo>
                  <a:cubicBezTo>
                    <a:pt x="206217" y="56055"/>
                    <a:pt x="323238" y="14730"/>
                    <a:pt x="387067" y="78559"/>
                  </a:cubicBezTo>
                  <a:cubicBezTo>
                    <a:pt x="450896" y="142388"/>
                    <a:pt x="430438" y="208672"/>
                    <a:pt x="430438" y="208672"/>
                  </a:cubicBezTo>
                  <a:cubicBezTo>
                    <a:pt x="430438" y="208672"/>
                    <a:pt x="519635" y="221356"/>
                    <a:pt x="519635" y="306871"/>
                  </a:cubicBezTo>
                  <a:cubicBezTo>
                    <a:pt x="519635" y="392795"/>
                    <a:pt x="393614" y="420618"/>
                    <a:pt x="393614" y="420618"/>
                  </a:cubicBezTo>
                  <a:cubicBezTo>
                    <a:pt x="393614" y="420618"/>
                    <a:pt x="510225" y="324056"/>
                    <a:pt x="461125" y="274957"/>
                  </a:cubicBezTo>
                  <a:cubicBezTo>
                    <a:pt x="412026" y="225857"/>
                    <a:pt x="387067" y="245497"/>
                    <a:pt x="387067" y="245497"/>
                  </a:cubicBezTo>
                  <a:cubicBezTo>
                    <a:pt x="387067" y="245497"/>
                    <a:pt x="425937" y="177167"/>
                    <a:pt x="364154" y="115384"/>
                  </a:cubicBezTo>
                  <a:cubicBezTo>
                    <a:pt x="302370" y="53600"/>
                    <a:pt x="184123" y="78150"/>
                    <a:pt x="184123" y="78150"/>
                  </a:cubicBezTo>
                  <a:cubicBezTo>
                    <a:pt x="184123" y="78150"/>
                    <a:pt x="84287" y="-6137"/>
                    <a:pt x="0" y="78559"/>
                  </a:cubicBezTo>
                  <a:close/>
                </a:path>
              </a:pathLst>
            </a:custGeom>
            <a:solidFill>
              <a:schemeClr val="bg1">
                <a:lumMod val="50000"/>
                <a:alpha val="40000"/>
              </a:schemeClr>
            </a:solidFill>
            <a:ln w="4087" cap="flat">
              <a:noFill/>
              <a:prstDash val="solid"/>
              <a:miter/>
            </a:ln>
          </p:spPr>
          <p:txBody>
            <a:bodyPr rtlCol="0" anchor="ctr"/>
            <a:lstStyle/>
            <a:p>
              <a:endParaRPr lang="en-BE"/>
            </a:p>
          </p:txBody>
        </p:sp>
        <p:sp>
          <p:nvSpPr>
            <p:cNvPr id="321" name="Forme libre : forme 320">
              <a:extLst>
                <a:ext uri="{FF2B5EF4-FFF2-40B4-BE49-F238E27FC236}">
                  <a16:creationId xmlns:a16="http://schemas.microsoft.com/office/drawing/2014/main" id="{12B03DF2-F859-4C4C-B725-960D7A7EB7B5}"/>
                </a:ext>
              </a:extLst>
            </p:cNvPr>
            <p:cNvSpPr/>
            <p:nvPr/>
          </p:nvSpPr>
          <p:spPr>
            <a:xfrm>
              <a:off x="6887980" y="3433865"/>
              <a:ext cx="640922" cy="339194"/>
            </a:xfrm>
            <a:custGeom>
              <a:avLst/>
              <a:gdLst>
                <a:gd name="connsiteX0" fmla="*/ 432 w 640922"/>
                <a:gd name="connsiteY0" fmla="*/ 93698 h 339194"/>
                <a:gd name="connsiteX1" fmla="*/ 94539 w 640922"/>
                <a:gd name="connsiteY1" fmla="*/ 216446 h 339194"/>
                <a:gd name="connsiteX2" fmla="*/ 213196 w 640922"/>
                <a:gd name="connsiteY2" fmla="*/ 339195 h 339194"/>
                <a:gd name="connsiteX3" fmla="*/ 344536 w 640922"/>
                <a:gd name="connsiteY3" fmla="*/ 265546 h 339194"/>
                <a:gd name="connsiteX4" fmla="*/ 477105 w 640922"/>
                <a:gd name="connsiteY4" fmla="*/ 240996 h 339194"/>
                <a:gd name="connsiteX5" fmla="*/ 554027 w 640922"/>
                <a:gd name="connsiteY5" fmla="*/ 130523 h 339194"/>
                <a:gd name="connsiteX6" fmla="*/ 630950 w 640922"/>
                <a:gd name="connsiteY6" fmla="*/ 0 h 339194"/>
                <a:gd name="connsiteX7" fmla="*/ 500018 w 640922"/>
                <a:gd name="connsiteY7" fmla="*/ 77332 h 339194"/>
                <a:gd name="connsiteX8" fmla="*/ 320805 w 640922"/>
                <a:gd name="connsiteY8" fmla="*/ 216446 h 339194"/>
                <a:gd name="connsiteX9" fmla="*/ 242246 w 640922"/>
                <a:gd name="connsiteY9" fmla="*/ 257363 h 339194"/>
                <a:gd name="connsiteX10" fmla="*/ 120725 w 640922"/>
                <a:gd name="connsiteY10" fmla="*/ 191897 h 339194"/>
                <a:gd name="connsiteX11" fmla="*/ 432 w 640922"/>
                <a:gd name="connsiteY11" fmla="*/ 93698 h 33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0922" h="339194">
                  <a:moveTo>
                    <a:pt x="432" y="93698"/>
                  </a:moveTo>
                  <a:cubicBezTo>
                    <a:pt x="432" y="93698"/>
                    <a:pt x="-11843" y="191897"/>
                    <a:pt x="94539" y="216446"/>
                  </a:cubicBezTo>
                  <a:cubicBezTo>
                    <a:pt x="94539" y="216446"/>
                    <a:pt x="118679" y="339195"/>
                    <a:pt x="213196" y="339195"/>
                  </a:cubicBezTo>
                  <a:cubicBezTo>
                    <a:pt x="307712" y="339195"/>
                    <a:pt x="344536" y="265546"/>
                    <a:pt x="344536" y="265546"/>
                  </a:cubicBezTo>
                  <a:cubicBezTo>
                    <a:pt x="344536" y="265546"/>
                    <a:pt x="392817" y="260636"/>
                    <a:pt x="477105" y="240996"/>
                  </a:cubicBezTo>
                  <a:cubicBezTo>
                    <a:pt x="561801" y="221356"/>
                    <a:pt x="554027" y="130523"/>
                    <a:pt x="554027" y="130523"/>
                  </a:cubicBezTo>
                  <a:cubicBezTo>
                    <a:pt x="554027" y="130523"/>
                    <a:pt x="675957" y="90834"/>
                    <a:pt x="630950" y="0"/>
                  </a:cubicBezTo>
                  <a:cubicBezTo>
                    <a:pt x="630950" y="0"/>
                    <a:pt x="573667" y="77332"/>
                    <a:pt x="500018" y="77332"/>
                  </a:cubicBezTo>
                  <a:cubicBezTo>
                    <a:pt x="500018" y="77332"/>
                    <a:pt x="513520" y="216446"/>
                    <a:pt x="320805" y="216446"/>
                  </a:cubicBezTo>
                  <a:cubicBezTo>
                    <a:pt x="320805" y="216446"/>
                    <a:pt x="319987" y="257363"/>
                    <a:pt x="242246" y="257363"/>
                  </a:cubicBezTo>
                  <a:cubicBezTo>
                    <a:pt x="164505" y="257363"/>
                    <a:pt x="120725" y="191897"/>
                    <a:pt x="120725" y="191897"/>
                  </a:cubicBezTo>
                  <a:cubicBezTo>
                    <a:pt x="120725" y="191897"/>
                    <a:pt x="432" y="183714"/>
                    <a:pt x="432" y="93698"/>
                  </a:cubicBezTo>
                  <a:close/>
                </a:path>
              </a:pathLst>
            </a:custGeom>
            <a:solidFill>
              <a:schemeClr val="bg1">
                <a:lumMod val="50000"/>
                <a:alpha val="40000"/>
              </a:schemeClr>
            </a:solidFill>
            <a:ln w="4087" cap="flat">
              <a:noFill/>
              <a:prstDash val="solid"/>
              <a:miter/>
            </a:ln>
          </p:spPr>
          <p:txBody>
            <a:bodyPr rtlCol="0" anchor="ctr"/>
            <a:lstStyle/>
            <a:p>
              <a:endParaRPr lang="en-BE"/>
            </a:p>
          </p:txBody>
        </p:sp>
        <p:sp>
          <p:nvSpPr>
            <p:cNvPr id="322" name="Forme libre : forme 321">
              <a:extLst>
                <a:ext uri="{FF2B5EF4-FFF2-40B4-BE49-F238E27FC236}">
                  <a16:creationId xmlns:a16="http://schemas.microsoft.com/office/drawing/2014/main" id="{654C1A02-BA2D-42A7-9CDC-CEF1F2F42711}"/>
                </a:ext>
              </a:extLst>
            </p:cNvPr>
            <p:cNvSpPr/>
            <p:nvPr/>
          </p:nvSpPr>
          <p:spPr>
            <a:xfrm>
              <a:off x="5834820" y="2673236"/>
              <a:ext cx="1200359" cy="524951"/>
            </a:xfrm>
            <a:custGeom>
              <a:avLst/>
              <a:gdLst>
                <a:gd name="connsiteX0" fmla="*/ 1172248 w 1200359"/>
                <a:gd name="connsiteY0" fmla="*/ 262679 h 524951"/>
                <a:gd name="connsiteX1" fmla="*/ 984852 w 1200359"/>
                <a:gd name="connsiteY1" fmla="*/ 236902 h 524951"/>
                <a:gd name="connsiteX2" fmla="*/ 873560 w 1200359"/>
                <a:gd name="connsiteY2" fmla="*/ 34776 h 524951"/>
                <a:gd name="connsiteX3" fmla="*/ 655886 w 1200359"/>
                <a:gd name="connsiteY3" fmla="*/ 101470 h 524951"/>
                <a:gd name="connsiteX4" fmla="*/ 472582 w 1200359"/>
                <a:gd name="connsiteY4" fmla="*/ 6135 h 524951"/>
                <a:gd name="connsiteX5" fmla="*/ 362108 w 1200359"/>
                <a:gd name="connsiteY5" fmla="*/ 188621 h 524951"/>
                <a:gd name="connsiteX6" fmla="*/ 112519 w 1200359"/>
                <a:gd name="connsiteY6" fmla="*/ 394020 h 524951"/>
                <a:gd name="connsiteX7" fmla="*/ 0 w 1200359"/>
                <a:gd name="connsiteY7" fmla="*/ 316279 h 524951"/>
                <a:gd name="connsiteX8" fmla="*/ 124794 w 1200359"/>
                <a:gd name="connsiteY8" fmla="*/ 481990 h 524951"/>
                <a:gd name="connsiteX9" fmla="*/ 349015 w 1200359"/>
                <a:gd name="connsiteY9" fmla="*/ 351058 h 524951"/>
                <a:gd name="connsiteX10" fmla="*/ 498359 w 1200359"/>
                <a:gd name="connsiteY10" fmla="*/ 355968 h 524951"/>
                <a:gd name="connsiteX11" fmla="*/ 909566 w 1200359"/>
                <a:gd name="connsiteY11" fmla="*/ 440255 h 524951"/>
                <a:gd name="connsiteX12" fmla="*/ 941481 w 1200359"/>
                <a:gd name="connsiteY12" fmla="*/ 524952 h 524951"/>
                <a:gd name="connsiteX13" fmla="*/ 1172248 w 1200359"/>
                <a:gd name="connsiteY13" fmla="*/ 262679 h 52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0359" h="524951">
                  <a:moveTo>
                    <a:pt x="1172248" y="262679"/>
                  </a:moveTo>
                  <a:cubicBezTo>
                    <a:pt x="1114965" y="194758"/>
                    <a:pt x="1010629" y="224218"/>
                    <a:pt x="984852" y="236902"/>
                  </a:cubicBezTo>
                  <a:cubicBezTo>
                    <a:pt x="975032" y="176755"/>
                    <a:pt x="947618" y="72419"/>
                    <a:pt x="873560" y="34776"/>
                  </a:cubicBezTo>
                  <a:cubicBezTo>
                    <a:pt x="767178" y="-19642"/>
                    <a:pt x="655886" y="101470"/>
                    <a:pt x="655886" y="101470"/>
                  </a:cubicBezTo>
                  <a:cubicBezTo>
                    <a:pt x="655886" y="101470"/>
                    <a:pt x="603513" y="-29462"/>
                    <a:pt x="472582" y="6135"/>
                  </a:cubicBezTo>
                  <a:cubicBezTo>
                    <a:pt x="341650" y="41732"/>
                    <a:pt x="362108" y="188621"/>
                    <a:pt x="362108" y="188621"/>
                  </a:cubicBezTo>
                  <a:cubicBezTo>
                    <a:pt x="362108" y="232810"/>
                    <a:pt x="296642" y="445165"/>
                    <a:pt x="112519" y="394020"/>
                  </a:cubicBezTo>
                  <a:cubicBezTo>
                    <a:pt x="42962" y="374790"/>
                    <a:pt x="11866" y="345330"/>
                    <a:pt x="0" y="316279"/>
                  </a:cubicBezTo>
                  <a:cubicBezTo>
                    <a:pt x="2046" y="378472"/>
                    <a:pt x="26596" y="452939"/>
                    <a:pt x="124794" y="481990"/>
                  </a:cubicBezTo>
                  <a:cubicBezTo>
                    <a:pt x="306462" y="535590"/>
                    <a:pt x="349015" y="351058"/>
                    <a:pt x="349015" y="351058"/>
                  </a:cubicBezTo>
                  <a:cubicBezTo>
                    <a:pt x="349015" y="351058"/>
                    <a:pt x="396887" y="390747"/>
                    <a:pt x="498359" y="355968"/>
                  </a:cubicBezTo>
                  <a:cubicBezTo>
                    <a:pt x="498359" y="355968"/>
                    <a:pt x="824051" y="535590"/>
                    <a:pt x="909566" y="440255"/>
                  </a:cubicBezTo>
                  <a:cubicBezTo>
                    <a:pt x="909566" y="440255"/>
                    <a:pt x="912840" y="500402"/>
                    <a:pt x="941481" y="524952"/>
                  </a:cubicBezTo>
                  <a:cubicBezTo>
                    <a:pt x="1047863" y="514723"/>
                    <a:pt x="1280676" y="391974"/>
                    <a:pt x="1172248" y="262679"/>
                  </a:cubicBezTo>
                  <a:close/>
                </a:path>
              </a:pathLst>
            </a:custGeom>
            <a:solidFill>
              <a:schemeClr val="bg1">
                <a:lumMod val="50000"/>
                <a:alpha val="40000"/>
              </a:schemeClr>
            </a:solidFill>
            <a:ln w="4087" cap="flat">
              <a:noFill/>
              <a:prstDash val="solid"/>
              <a:miter/>
            </a:ln>
          </p:spPr>
          <p:txBody>
            <a:bodyPr rtlCol="0" anchor="ctr"/>
            <a:lstStyle/>
            <a:p>
              <a:endParaRPr lang="en-BE"/>
            </a:p>
          </p:txBody>
        </p:sp>
        <p:sp>
          <p:nvSpPr>
            <p:cNvPr id="323" name="Forme libre : forme 322">
              <a:extLst>
                <a:ext uri="{FF2B5EF4-FFF2-40B4-BE49-F238E27FC236}">
                  <a16:creationId xmlns:a16="http://schemas.microsoft.com/office/drawing/2014/main" id="{82D17E57-C627-4C8B-8762-F8977337B06C}"/>
                </a:ext>
              </a:extLst>
            </p:cNvPr>
            <p:cNvSpPr/>
            <p:nvPr/>
          </p:nvSpPr>
          <p:spPr>
            <a:xfrm>
              <a:off x="5763217" y="3724328"/>
              <a:ext cx="1011856" cy="522950"/>
            </a:xfrm>
            <a:custGeom>
              <a:avLst/>
              <a:gdLst>
                <a:gd name="connsiteX0" fmla="*/ 811777 w 1011856"/>
                <a:gd name="connsiteY0" fmla="*/ 167389 h 522950"/>
                <a:gd name="connsiteX1" fmla="*/ 936980 w 1011856"/>
                <a:gd name="connsiteY1" fmla="*/ 69190 h 522950"/>
                <a:gd name="connsiteX2" fmla="*/ 811777 w 1011856"/>
                <a:gd name="connsiteY2" fmla="*/ 52823 h 522950"/>
                <a:gd name="connsiteX3" fmla="*/ 601468 w 1011856"/>
                <a:gd name="connsiteY3" fmla="*/ 24182 h 522950"/>
                <a:gd name="connsiteX4" fmla="*/ 560551 w 1011856"/>
                <a:gd name="connsiteY4" fmla="*/ 119517 h 522950"/>
                <a:gd name="connsiteX5" fmla="*/ 403433 w 1011856"/>
                <a:gd name="connsiteY5" fmla="*/ 52823 h 522950"/>
                <a:gd name="connsiteX6" fmla="*/ 318328 w 1011856"/>
                <a:gd name="connsiteY6" fmla="*/ 119517 h 522950"/>
                <a:gd name="connsiteX7" fmla="*/ 98199 w 1011856"/>
                <a:gd name="connsiteY7" fmla="*/ 24182 h 522950"/>
                <a:gd name="connsiteX8" fmla="*/ 0 w 1011856"/>
                <a:gd name="connsiteY8" fmla="*/ 81465 h 522950"/>
                <a:gd name="connsiteX9" fmla="*/ 47054 w 1011856"/>
                <a:gd name="connsiteY9" fmla="*/ 218943 h 522950"/>
                <a:gd name="connsiteX10" fmla="*/ 139115 w 1011856"/>
                <a:gd name="connsiteY10" fmla="*/ 273771 h 522950"/>
                <a:gd name="connsiteX11" fmla="*/ 248770 w 1011856"/>
                <a:gd name="connsiteY11" fmla="*/ 454620 h 522950"/>
                <a:gd name="connsiteX12" fmla="*/ 371928 w 1011856"/>
                <a:gd name="connsiteY12" fmla="*/ 432525 h 522950"/>
                <a:gd name="connsiteX13" fmla="*/ 415299 w 1011856"/>
                <a:gd name="connsiteY13" fmla="*/ 522950 h 522950"/>
                <a:gd name="connsiteX14" fmla="*/ 437394 w 1011856"/>
                <a:gd name="connsiteY14" fmla="*/ 403884 h 522950"/>
                <a:gd name="connsiteX15" fmla="*/ 306053 w 1011856"/>
                <a:gd name="connsiteY15" fmla="*/ 389154 h 522950"/>
                <a:gd name="connsiteX16" fmla="*/ 223402 w 1011856"/>
                <a:gd name="connsiteY16" fmla="*/ 281954 h 522950"/>
                <a:gd name="connsiteX17" fmla="*/ 68739 w 1011856"/>
                <a:gd name="connsiteY17" fmla="*/ 204622 h 522950"/>
                <a:gd name="connsiteX18" fmla="*/ 28641 w 1011856"/>
                <a:gd name="connsiteY18" fmla="*/ 82692 h 522950"/>
                <a:gd name="connsiteX19" fmla="*/ 177985 w 1011856"/>
                <a:gd name="connsiteY19" fmla="*/ 100695 h 522950"/>
                <a:gd name="connsiteX20" fmla="*/ 458261 w 1011856"/>
                <a:gd name="connsiteY20" fmla="*/ 228763 h 522950"/>
                <a:gd name="connsiteX21" fmla="*/ 495085 w 1011856"/>
                <a:gd name="connsiteY21" fmla="*/ 175163 h 522950"/>
                <a:gd name="connsiteX22" fmla="*/ 637474 w 1011856"/>
                <a:gd name="connsiteY22" fmla="*/ 270088 h 522950"/>
                <a:gd name="connsiteX23" fmla="*/ 778225 w 1011856"/>
                <a:gd name="connsiteY23" fmla="*/ 207487 h 522950"/>
                <a:gd name="connsiteX24" fmla="*/ 971350 w 1011856"/>
                <a:gd name="connsiteY24" fmla="*/ 270088 h 522950"/>
                <a:gd name="connsiteX25" fmla="*/ 1011857 w 1011856"/>
                <a:gd name="connsiteY25" fmla="*/ 238992 h 522950"/>
                <a:gd name="connsiteX26" fmla="*/ 884198 w 1011856"/>
                <a:gd name="connsiteY26" fmla="*/ 218943 h 522950"/>
                <a:gd name="connsiteX27" fmla="*/ 811777 w 1011856"/>
                <a:gd name="connsiteY27" fmla="*/ 167389 h 52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11856" h="522950">
                  <a:moveTo>
                    <a:pt x="811777" y="167389"/>
                  </a:moveTo>
                  <a:cubicBezTo>
                    <a:pt x="826916" y="182528"/>
                    <a:pt x="936980" y="142839"/>
                    <a:pt x="936980" y="69190"/>
                  </a:cubicBezTo>
                  <a:cubicBezTo>
                    <a:pt x="936980" y="-4459"/>
                    <a:pt x="811777" y="-33101"/>
                    <a:pt x="811777" y="52823"/>
                  </a:cubicBezTo>
                  <a:cubicBezTo>
                    <a:pt x="811777" y="138747"/>
                    <a:pt x="601468" y="24182"/>
                    <a:pt x="601468" y="24182"/>
                  </a:cubicBezTo>
                  <a:cubicBezTo>
                    <a:pt x="601468" y="24182"/>
                    <a:pt x="642384" y="119517"/>
                    <a:pt x="560551" y="119517"/>
                  </a:cubicBezTo>
                  <a:cubicBezTo>
                    <a:pt x="478719" y="119517"/>
                    <a:pt x="403433" y="52823"/>
                    <a:pt x="403433" y="52823"/>
                  </a:cubicBezTo>
                  <a:cubicBezTo>
                    <a:pt x="403433" y="52823"/>
                    <a:pt x="413253" y="119517"/>
                    <a:pt x="318328" y="119517"/>
                  </a:cubicBezTo>
                  <a:cubicBezTo>
                    <a:pt x="223402" y="119517"/>
                    <a:pt x="167756" y="24182"/>
                    <a:pt x="98199" y="24182"/>
                  </a:cubicBezTo>
                  <a:cubicBezTo>
                    <a:pt x="28641" y="24182"/>
                    <a:pt x="0" y="81465"/>
                    <a:pt x="0" y="81465"/>
                  </a:cubicBezTo>
                  <a:cubicBezTo>
                    <a:pt x="45008" y="81465"/>
                    <a:pt x="47054" y="171480"/>
                    <a:pt x="47054" y="218943"/>
                  </a:cubicBezTo>
                  <a:cubicBezTo>
                    <a:pt x="47054" y="266406"/>
                    <a:pt x="81832" y="273771"/>
                    <a:pt x="139115" y="273771"/>
                  </a:cubicBezTo>
                  <a:cubicBezTo>
                    <a:pt x="196398" y="273771"/>
                    <a:pt x="225039" y="396519"/>
                    <a:pt x="248770" y="454620"/>
                  </a:cubicBezTo>
                  <a:cubicBezTo>
                    <a:pt x="272502" y="512721"/>
                    <a:pt x="298688" y="432525"/>
                    <a:pt x="371928" y="432525"/>
                  </a:cubicBezTo>
                  <a:cubicBezTo>
                    <a:pt x="445168" y="432525"/>
                    <a:pt x="415299" y="522950"/>
                    <a:pt x="415299" y="522950"/>
                  </a:cubicBezTo>
                  <a:cubicBezTo>
                    <a:pt x="415299" y="522950"/>
                    <a:pt x="485675" y="457894"/>
                    <a:pt x="437394" y="403884"/>
                  </a:cubicBezTo>
                  <a:cubicBezTo>
                    <a:pt x="389113" y="349875"/>
                    <a:pt x="306053" y="389154"/>
                    <a:pt x="306053" y="389154"/>
                  </a:cubicBezTo>
                  <a:cubicBezTo>
                    <a:pt x="306053" y="389154"/>
                    <a:pt x="223402" y="359285"/>
                    <a:pt x="223402" y="281954"/>
                  </a:cubicBezTo>
                  <a:cubicBezTo>
                    <a:pt x="223402" y="204622"/>
                    <a:pt x="68739" y="204622"/>
                    <a:pt x="68739" y="204622"/>
                  </a:cubicBezTo>
                  <a:cubicBezTo>
                    <a:pt x="68739" y="204622"/>
                    <a:pt x="87561" y="103559"/>
                    <a:pt x="28641" y="82692"/>
                  </a:cubicBezTo>
                  <a:cubicBezTo>
                    <a:pt x="28641" y="82692"/>
                    <a:pt x="112929" y="27455"/>
                    <a:pt x="177985" y="100695"/>
                  </a:cubicBezTo>
                  <a:cubicBezTo>
                    <a:pt x="243451" y="173526"/>
                    <a:pt x="399751" y="255358"/>
                    <a:pt x="458261" y="228763"/>
                  </a:cubicBezTo>
                  <a:cubicBezTo>
                    <a:pt x="481992" y="217716"/>
                    <a:pt x="491812" y="196848"/>
                    <a:pt x="495085" y="175163"/>
                  </a:cubicBezTo>
                  <a:cubicBezTo>
                    <a:pt x="507360" y="215670"/>
                    <a:pt x="542139" y="262314"/>
                    <a:pt x="637474" y="270088"/>
                  </a:cubicBezTo>
                  <a:cubicBezTo>
                    <a:pt x="810958" y="284818"/>
                    <a:pt x="778225" y="207487"/>
                    <a:pt x="778225" y="207487"/>
                  </a:cubicBezTo>
                  <a:cubicBezTo>
                    <a:pt x="778225" y="207487"/>
                    <a:pt x="864558" y="332281"/>
                    <a:pt x="971350" y="270088"/>
                  </a:cubicBezTo>
                  <a:cubicBezTo>
                    <a:pt x="989353" y="259859"/>
                    <a:pt x="1002446" y="249221"/>
                    <a:pt x="1011857" y="238992"/>
                  </a:cubicBezTo>
                  <a:cubicBezTo>
                    <a:pt x="982806" y="225080"/>
                    <a:pt x="931252" y="218943"/>
                    <a:pt x="884198" y="218943"/>
                  </a:cubicBezTo>
                  <a:cubicBezTo>
                    <a:pt x="789682" y="218943"/>
                    <a:pt x="796638" y="152250"/>
                    <a:pt x="811777" y="167389"/>
                  </a:cubicBezTo>
                  <a:close/>
                </a:path>
              </a:pathLst>
            </a:custGeom>
            <a:solidFill>
              <a:schemeClr val="bg1">
                <a:lumMod val="50000"/>
                <a:alpha val="40000"/>
              </a:schemeClr>
            </a:solidFill>
            <a:ln w="4087" cap="flat">
              <a:noFill/>
              <a:prstDash val="solid"/>
              <a:miter/>
            </a:ln>
          </p:spPr>
          <p:txBody>
            <a:bodyPr rtlCol="0" anchor="ctr"/>
            <a:lstStyle/>
            <a:p>
              <a:endParaRPr lang="en-BE"/>
            </a:p>
          </p:txBody>
        </p:sp>
      </p:grpSp>
      <p:sp>
        <p:nvSpPr>
          <p:cNvPr id="333" name="Rectangle 332">
            <a:extLst>
              <a:ext uri="{FF2B5EF4-FFF2-40B4-BE49-F238E27FC236}">
                <a16:creationId xmlns:a16="http://schemas.microsoft.com/office/drawing/2014/main" id="{4C7DBD41-64D6-4ACF-8C03-4E937E370A97}"/>
              </a:ext>
            </a:extLst>
          </p:cNvPr>
          <p:cNvSpPr/>
          <p:nvPr/>
        </p:nvSpPr>
        <p:spPr>
          <a:xfrm>
            <a:off x="642347" y="885921"/>
            <a:ext cx="2998145" cy="288884"/>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BE" sz="1200">
                <a:latin typeface="Trebuchet MS" panose="020B0603020202020204" pitchFamily="34" charset="0"/>
              </a:rPr>
              <a:t>Barème du malus</a:t>
            </a:r>
          </a:p>
        </p:txBody>
      </p:sp>
      <p:sp>
        <p:nvSpPr>
          <p:cNvPr id="125" name="Espace réservé du contenu 3">
            <a:extLst>
              <a:ext uri="{FF2B5EF4-FFF2-40B4-BE49-F238E27FC236}">
                <a16:creationId xmlns:a16="http://schemas.microsoft.com/office/drawing/2014/main" id="{8D7BF35E-4CBD-4F1B-8356-D39554694B25}"/>
              </a:ext>
            </a:extLst>
          </p:cNvPr>
          <p:cNvSpPr txBox="1">
            <a:spLocks/>
          </p:cNvSpPr>
          <p:nvPr/>
        </p:nvSpPr>
        <p:spPr>
          <a:xfrm>
            <a:off x="3364012" y="1200087"/>
            <a:ext cx="1991992" cy="227808"/>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lnSpc>
                <a:spcPts val="1000"/>
              </a:lnSpc>
              <a:spcBef>
                <a:spcPts val="0"/>
              </a:spcBef>
            </a:pPr>
            <a:r>
              <a:rPr lang="fr-FR" sz="1200">
                <a:solidFill>
                  <a:schemeClr val="bg1">
                    <a:lumMod val="50000"/>
                  </a:schemeClr>
                </a:solidFill>
                <a:latin typeface="Trebuchet MS" panose="020B0603020202020204" pitchFamily="34" charset="0"/>
              </a:rPr>
              <a:t>Taux de rejet CO</a:t>
            </a:r>
            <a:r>
              <a:rPr lang="fr-FR" sz="1200" baseline="-25000">
                <a:solidFill>
                  <a:schemeClr val="bg1">
                    <a:lumMod val="50000"/>
                  </a:schemeClr>
                </a:solidFill>
                <a:latin typeface="Trebuchet MS" panose="020B0603020202020204" pitchFamily="34" charset="0"/>
              </a:rPr>
              <a:t>2</a:t>
            </a:r>
            <a:endParaRPr lang="fr-FR" sz="1200">
              <a:solidFill>
                <a:schemeClr val="bg1">
                  <a:lumMod val="50000"/>
                </a:schemeClr>
              </a:solidFill>
              <a:latin typeface="Trebuchet MS" panose="020B0603020202020204" pitchFamily="34" charset="0"/>
            </a:endParaRPr>
          </a:p>
        </p:txBody>
      </p:sp>
      <p:pic>
        <p:nvPicPr>
          <p:cNvPr id="126" name="Graphique 125">
            <a:extLst>
              <a:ext uri="{FF2B5EF4-FFF2-40B4-BE49-F238E27FC236}">
                <a16:creationId xmlns:a16="http://schemas.microsoft.com/office/drawing/2014/main" id="{56FB92D1-D3EE-489A-B432-683D4E2AA2B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3685727" flipH="1">
            <a:off x="4143609" y="1627766"/>
            <a:ext cx="921336" cy="371921"/>
          </a:xfrm>
          <a:prstGeom prst="rect">
            <a:avLst/>
          </a:prstGeom>
          <a:effectLst>
            <a:outerShdw blurRad="50800" dist="38100" dir="2700000" algn="tl" rotWithShape="0">
              <a:prstClr val="black">
                <a:alpha val="40000"/>
              </a:prstClr>
            </a:outerShdw>
          </a:effectLst>
        </p:spPr>
      </p:pic>
      <p:graphicFrame>
        <p:nvGraphicFramePr>
          <p:cNvPr id="127" name="Tableau 5">
            <a:extLst>
              <a:ext uri="{FF2B5EF4-FFF2-40B4-BE49-F238E27FC236}">
                <a16:creationId xmlns:a16="http://schemas.microsoft.com/office/drawing/2014/main" id="{381B4B16-0F64-491D-A152-83783235A8B2}"/>
              </a:ext>
            </a:extLst>
          </p:cNvPr>
          <p:cNvGraphicFramePr>
            <a:graphicFrameLocks noGrp="1"/>
          </p:cNvGraphicFramePr>
          <p:nvPr>
            <p:extLst>
              <p:ext uri="{D42A27DB-BD31-4B8C-83A1-F6EECF244321}">
                <p14:modId xmlns:p14="http://schemas.microsoft.com/office/powerpoint/2010/main" val="3817390348"/>
              </p:ext>
            </p:extLst>
          </p:nvPr>
        </p:nvGraphicFramePr>
        <p:xfrm>
          <a:off x="642347" y="1173371"/>
          <a:ext cx="2998146" cy="975360"/>
        </p:xfrm>
        <a:graphic>
          <a:graphicData uri="http://schemas.openxmlformats.org/drawingml/2006/table">
            <a:tbl>
              <a:tblPr firstRow="1" bandRow="1">
                <a:tableStyleId>{5C22544A-7EE6-4342-B048-85BDC9FD1C3A}</a:tableStyleId>
              </a:tblPr>
              <a:tblGrid>
                <a:gridCol w="1499073">
                  <a:extLst>
                    <a:ext uri="{9D8B030D-6E8A-4147-A177-3AD203B41FA5}">
                      <a16:colId xmlns:a16="http://schemas.microsoft.com/office/drawing/2014/main" val="3084664038"/>
                    </a:ext>
                  </a:extLst>
                </a:gridCol>
                <a:gridCol w="1499073">
                  <a:extLst>
                    <a:ext uri="{9D8B030D-6E8A-4147-A177-3AD203B41FA5}">
                      <a16:colId xmlns:a16="http://schemas.microsoft.com/office/drawing/2014/main" val="2295985814"/>
                    </a:ext>
                  </a:extLst>
                </a:gridCol>
              </a:tblGrid>
              <a:tr h="0">
                <a:tc>
                  <a:txBody>
                    <a:bodyPr/>
                    <a:lstStyle/>
                    <a:p>
                      <a:pPr algn="r"/>
                      <a:r>
                        <a:rPr lang="en-US" sz="1000" dirty="0">
                          <a:latin typeface="Trebuchet MS" panose="020B0603020202020204" pitchFamily="34" charset="0"/>
                        </a:rPr>
                        <a:t>Entrée </a:t>
                      </a:r>
                      <a:r>
                        <a:rPr lang="en-US" sz="1000" dirty="0" err="1">
                          <a:latin typeface="Trebuchet MS" panose="020B0603020202020204" pitchFamily="34" charset="0"/>
                        </a:rPr>
                        <a:t>en</a:t>
                      </a:r>
                      <a:r>
                        <a:rPr lang="en-US" sz="1000" dirty="0">
                          <a:latin typeface="Trebuchet MS" panose="020B0603020202020204" pitchFamily="34" charset="0"/>
                        </a:rPr>
                        <a:t> vigueur</a:t>
                      </a:r>
                      <a:endParaRPr lang="fr-BE" sz="1000" dirty="0">
                        <a:latin typeface="Trebuchet MS" panose="020B0603020202020204" pitchFamily="34" charset="0"/>
                      </a:endParaRPr>
                    </a:p>
                  </a:txBody>
                  <a:tcPr anchor="b">
                    <a:lnL w="1905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00A6F7"/>
                    </a:solidFill>
                  </a:tcPr>
                </a:tc>
                <a:tc>
                  <a:txBody>
                    <a:bodyPr/>
                    <a:lstStyle/>
                    <a:p>
                      <a:pPr marL="0" indent="0" algn="l">
                        <a:buFont typeface="Wingdings" panose="05000000000000000000" pitchFamily="2" charset="2"/>
                        <a:buNone/>
                      </a:pPr>
                      <a:r>
                        <a:rPr lang="fr-BE" sz="1000">
                          <a:latin typeface="Trebuchet MS" panose="020B0603020202020204" pitchFamily="34" charset="0"/>
                        </a:rPr>
                        <a:t>Émissions de CO</a:t>
                      </a:r>
                      <a:r>
                        <a:rPr lang="fr-BE" sz="1000" baseline="-25000">
                          <a:latin typeface="Trebuchet MS" panose="020B0603020202020204" pitchFamily="34" charset="0"/>
                        </a:rPr>
                        <a:t>²</a:t>
                      </a:r>
                    </a:p>
                  </a:txBody>
                  <a:tcPr anchor="b">
                    <a:lnL w="12700"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00A6F7"/>
                    </a:solidFill>
                  </a:tcPr>
                </a:tc>
                <a:extLst>
                  <a:ext uri="{0D108BD9-81ED-4DB2-BD59-A6C34878D82A}">
                    <a16:rowId xmlns:a16="http://schemas.microsoft.com/office/drawing/2014/main" val="916328292"/>
                  </a:ext>
                </a:extLst>
              </a:tr>
              <a:tr h="0">
                <a:tc>
                  <a:txBody>
                    <a:bodyPr/>
                    <a:lstStyle/>
                    <a:p>
                      <a:pPr algn="r"/>
                      <a:r>
                        <a:rPr lang="en-US" sz="1000" b="0">
                          <a:solidFill>
                            <a:srgbClr val="7F7F7F"/>
                          </a:solidFill>
                          <a:latin typeface="Trebuchet MS" panose="020B0603020202020204" pitchFamily="34" charset="0"/>
                        </a:rPr>
                        <a:t>1</a:t>
                      </a:r>
                      <a:r>
                        <a:rPr lang="en-US" sz="1000" b="0" baseline="30000">
                          <a:solidFill>
                            <a:srgbClr val="7F7F7F"/>
                          </a:solidFill>
                          <a:latin typeface="Trebuchet MS" panose="020B0603020202020204" pitchFamily="34" charset="0"/>
                        </a:rPr>
                        <a:t>er</a:t>
                      </a:r>
                      <a:r>
                        <a:rPr lang="en-US" sz="1000" b="0">
                          <a:solidFill>
                            <a:srgbClr val="7F7F7F"/>
                          </a:solidFill>
                          <a:latin typeface="Trebuchet MS" panose="020B0603020202020204" pitchFamily="34" charset="0"/>
                        </a:rPr>
                        <a:t> Janvier 2021</a:t>
                      </a:r>
                      <a:endParaRPr lang="fr-BE" sz="1000" b="0">
                        <a:solidFill>
                          <a:srgbClr val="7F7F7F"/>
                        </a:solidFill>
                        <a:latin typeface="Trebuchet MS" panose="020B0603020202020204" pitchFamily="34" charset="0"/>
                      </a:endParaRPr>
                    </a:p>
                  </a:txBody>
                  <a:tcPr anchor="ctr">
                    <a:lnL w="1905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a:buFont typeface="Wingdings" panose="05000000000000000000" pitchFamily="2" charset="2"/>
                        <a:buNone/>
                      </a:pPr>
                      <a:r>
                        <a:rPr lang="fr-BE" sz="1000">
                          <a:solidFill>
                            <a:srgbClr val="7F7F7F"/>
                          </a:solidFill>
                          <a:latin typeface="Trebuchet MS" panose="020B0603020202020204" pitchFamily="34" charset="0"/>
                        </a:rPr>
                        <a:t>≥ 133 g/km </a:t>
                      </a:r>
                    </a:p>
                  </a:txBody>
                  <a:tcPr anchor="ctr">
                    <a:lnL w="12700"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152184"/>
                  </a:ext>
                </a:extLst>
              </a:tr>
              <a:tr h="0">
                <a:tc>
                  <a:txBody>
                    <a:bodyPr/>
                    <a:lstStyle/>
                    <a:p>
                      <a:pPr algn="r"/>
                      <a:r>
                        <a:rPr lang="en-US" sz="1000" b="0">
                          <a:solidFill>
                            <a:srgbClr val="7F7F7F"/>
                          </a:solidFill>
                          <a:latin typeface="Trebuchet MS" panose="020B0603020202020204" pitchFamily="34" charset="0"/>
                        </a:rPr>
                        <a:t>1</a:t>
                      </a:r>
                      <a:r>
                        <a:rPr lang="en-US" sz="1000" b="0" baseline="30000">
                          <a:solidFill>
                            <a:srgbClr val="7F7F7F"/>
                          </a:solidFill>
                          <a:latin typeface="Trebuchet MS" panose="020B0603020202020204" pitchFamily="34" charset="0"/>
                        </a:rPr>
                        <a:t>er</a:t>
                      </a:r>
                      <a:r>
                        <a:rPr lang="en-US" sz="1000" b="0">
                          <a:solidFill>
                            <a:srgbClr val="7F7F7F"/>
                          </a:solidFill>
                          <a:latin typeface="Trebuchet MS" panose="020B0603020202020204" pitchFamily="34" charset="0"/>
                        </a:rPr>
                        <a:t> Janvier 2022</a:t>
                      </a:r>
                      <a:endParaRPr lang="fr-BE" sz="1000" b="0">
                        <a:solidFill>
                          <a:srgbClr val="7F7F7F"/>
                        </a:solidFill>
                        <a:latin typeface="Trebuchet MS" panose="020B0603020202020204" pitchFamily="34" charset="0"/>
                      </a:endParaRPr>
                    </a:p>
                  </a:txBody>
                  <a:tcPr anchor="ctr">
                    <a:lnL w="1905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a:buFont typeface="Wingdings" panose="05000000000000000000" pitchFamily="2" charset="2"/>
                        <a:buNone/>
                      </a:pPr>
                      <a:r>
                        <a:rPr lang="fr-BE" sz="1000">
                          <a:solidFill>
                            <a:srgbClr val="7F7F7F"/>
                          </a:solidFill>
                          <a:latin typeface="Trebuchet MS" panose="020B0603020202020204" pitchFamily="34" charset="0"/>
                        </a:rPr>
                        <a:t>≥ 128 g/km </a:t>
                      </a:r>
                    </a:p>
                  </a:txBody>
                  <a:tcPr anchor="ctr">
                    <a:lnL w="12700"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95642140"/>
                  </a:ext>
                </a:extLst>
              </a:tr>
              <a:tr h="0">
                <a:tc>
                  <a:txBody>
                    <a:bodyPr/>
                    <a:lstStyle/>
                    <a:p>
                      <a:pPr algn="r"/>
                      <a:r>
                        <a:rPr lang="en-US" sz="1000" b="0">
                          <a:solidFill>
                            <a:srgbClr val="7F7F7F"/>
                          </a:solidFill>
                          <a:latin typeface="Trebuchet MS" panose="020B0603020202020204" pitchFamily="34" charset="0"/>
                        </a:rPr>
                        <a:t>1</a:t>
                      </a:r>
                      <a:r>
                        <a:rPr lang="en-US" sz="1000" b="0" baseline="30000">
                          <a:solidFill>
                            <a:srgbClr val="7F7F7F"/>
                          </a:solidFill>
                          <a:latin typeface="Trebuchet MS" panose="020B0603020202020204" pitchFamily="34" charset="0"/>
                        </a:rPr>
                        <a:t>er</a:t>
                      </a:r>
                      <a:r>
                        <a:rPr lang="en-US" sz="1000" b="0">
                          <a:solidFill>
                            <a:srgbClr val="7F7F7F"/>
                          </a:solidFill>
                          <a:latin typeface="Trebuchet MS" panose="020B0603020202020204" pitchFamily="34" charset="0"/>
                        </a:rPr>
                        <a:t> Janvier 2023</a:t>
                      </a:r>
                      <a:endParaRPr lang="fr-BE" sz="1000" b="0">
                        <a:solidFill>
                          <a:srgbClr val="7F7F7F"/>
                        </a:solidFill>
                        <a:latin typeface="Trebuchet MS" panose="020B0603020202020204" pitchFamily="34" charset="0"/>
                      </a:endParaRPr>
                    </a:p>
                  </a:txBody>
                  <a:tcPr anchor="ctr">
                    <a:lnL w="1905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a:buFont typeface="Wingdings" panose="05000000000000000000" pitchFamily="2" charset="2"/>
                        <a:buNone/>
                      </a:pPr>
                      <a:r>
                        <a:rPr lang="fr-BE" sz="1000" dirty="0">
                          <a:solidFill>
                            <a:srgbClr val="7F7F7F"/>
                          </a:solidFill>
                          <a:latin typeface="Trebuchet MS" panose="020B0603020202020204" pitchFamily="34" charset="0"/>
                        </a:rPr>
                        <a:t>≥ 123 g/km </a:t>
                      </a:r>
                    </a:p>
                  </a:txBody>
                  <a:tcPr anchor="ctr">
                    <a:lnL w="12700"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26105705"/>
                  </a:ext>
                </a:extLst>
              </a:tr>
            </a:tbl>
          </a:graphicData>
        </a:graphic>
      </p:graphicFrame>
      <p:sp>
        <p:nvSpPr>
          <p:cNvPr id="128" name="Rectangle 127">
            <a:extLst>
              <a:ext uri="{FF2B5EF4-FFF2-40B4-BE49-F238E27FC236}">
                <a16:creationId xmlns:a16="http://schemas.microsoft.com/office/drawing/2014/main" id="{0DDC0608-B353-48C5-9719-73C9D19FAD41}"/>
              </a:ext>
            </a:extLst>
          </p:cNvPr>
          <p:cNvSpPr/>
          <p:nvPr/>
        </p:nvSpPr>
        <p:spPr>
          <a:xfrm>
            <a:off x="5503509" y="885921"/>
            <a:ext cx="2998145" cy="288884"/>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BE" sz="1200">
                <a:latin typeface="Trebuchet MS" panose="020B0603020202020204" pitchFamily="34" charset="0"/>
              </a:rPr>
              <a:t>Taxe sur la masse en ordre de marche</a:t>
            </a:r>
          </a:p>
        </p:txBody>
      </p:sp>
      <p:sp>
        <p:nvSpPr>
          <p:cNvPr id="308" name="Ellipse 307">
            <a:extLst>
              <a:ext uri="{FF2B5EF4-FFF2-40B4-BE49-F238E27FC236}">
                <a16:creationId xmlns:a16="http://schemas.microsoft.com/office/drawing/2014/main" id="{CE7D28A0-8608-4CD6-8259-C84866587743}"/>
              </a:ext>
            </a:extLst>
          </p:cNvPr>
          <p:cNvSpPr/>
          <p:nvPr/>
        </p:nvSpPr>
        <p:spPr>
          <a:xfrm>
            <a:off x="6224284" y="2181682"/>
            <a:ext cx="1551260" cy="1551260"/>
          </a:xfrm>
          <a:prstGeom prst="ellipse">
            <a:avLst/>
          </a:prstGeom>
          <a:solidFill>
            <a:srgbClr val="FF4A19"/>
          </a:solid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r>
              <a:rPr lang="fr-BE" sz="1200">
                <a:latin typeface="Trébuchet"/>
              </a:rPr>
              <a:t>Nouvelle composante du malus pour les véhicules de tourisme à la 1</a:t>
            </a:r>
            <a:r>
              <a:rPr lang="fr-BE" sz="1200" baseline="30000">
                <a:latin typeface="Trébuchet"/>
              </a:rPr>
              <a:t>ère</a:t>
            </a:r>
            <a:r>
              <a:rPr lang="fr-BE" sz="1200">
                <a:latin typeface="Trébuchet"/>
              </a:rPr>
              <a:t> immatriculation</a:t>
            </a:r>
          </a:p>
        </p:txBody>
      </p:sp>
      <p:grpSp>
        <p:nvGrpSpPr>
          <p:cNvPr id="131" name="Graphique 329">
            <a:extLst>
              <a:ext uri="{FF2B5EF4-FFF2-40B4-BE49-F238E27FC236}">
                <a16:creationId xmlns:a16="http://schemas.microsoft.com/office/drawing/2014/main" id="{218BF3D7-D585-4153-9608-97D78505FDA8}"/>
              </a:ext>
            </a:extLst>
          </p:cNvPr>
          <p:cNvGrpSpPr/>
          <p:nvPr/>
        </p:nvGrpSpPr>
        <p:grpSpPr>
          <a:xfrm>
            <a:off x="6445840" y="3547065"/>
            <a:ext cx="1108148" cy="1173759"/>
            <a:chOff x="1109582" y="2520582"/>
            <a:chExt cx="1108148" cy="1173759"/>
          </a:xfrm>
          <a:effectLst>
            <a:outerShdw blurRad="50800" dist="38100" dir="2700000" algn="tl" rotWithShape="0">
              <a:prstClr val="black">
                <a:alpha val="40000"/>
              </a:prstClr>
            </a:outerShdw>
          </a:effectLst>
        </p:grpSpPr>
        <p:sp>
          <p:nvSpPr>
            <p:cNvPr id="132" name="Forme libre : forme 131">
              <a:extLst>
                <a:ext uri="{FF2B5EF4-FFF2-40B4-BE49-F238E27FC236}">
                  <a16:creationId xmlns:a16="http://schemas.microsoft.com/office/drawing/2014/main" id="{9626B387-2C89-481B-9CEE-465851C30BB8}"/>
                </a:ext>
              </a:extLst>
            </p:cNvPr>
            <p:cNvSpPr/>
            <p:nvPr/>
          </p:nvSpPr>
          <p:spPr>
            <a:xfrm>
              <a:off x="1109582" y="2586389"/>
              <a:ext cx="1107952" cy="1107952"/>
            </a:xfrm>
            <a:custGeom>
              <a:avLst/>
              <a:gdLst>
                <a:gd name="connsiteX0" fmla="*/ 967916 w 1107952"/>
                <a:gd name="connsiteY0" fmla="*/ 0 h 1107952"/>
                <a:gd name="connsiteX1" fmla="*/ 140232 w 1107952"/>
                <a:gd name="connsiteY1" fmla="*/ 0 h 1107952"/>
                <a:gd name="connsiteX2" fmla="*/ 0 w 1107952"/>
                <a:gd name="connsiteY2" fmla="*/ 140232 h 1107952"/>
                <a:gd name="connsiteX3" fmla="*/ 0 w 1107952"/>
                <a:gd name="connsiteY3" fmla="*/ 967720 h 1107952"/>
                <a:gd name="connsiteX4" fmla="*/ 140232 w 1107952"/>
                <a:gd name="connsiteY4" fmla="*/ 1107952 h 1107952"/>
                <a:gd name="connsiteX5" fmla="*/ 967720 w 1107952"/>
                <a:gd name="connsiteY5" fmla="*/ 1107952 h 1107952"/>
                <a:gd name="connsiteX6" fmla="*/ 1107953 w 1107952"/>
                <a:gd name="connsiteY6" fmla="*/ 967720 h 1107952"/>
                <a:gd name="connsiteX7" fmla="*/ 1107953 w 1107952"/>
                <a:gd name="connsiteY7" fmla="*/ 140232 h 1107952"/>
                <a:gd name="connsiteX8" fmla="*/ 967916 w 1107952"/>
                <a:gd name="connsiteY8" fmla="*/ 0 h 110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7952" h="1107952">
                  <a:moveTo>
                    <a:pt x="967916" y="0"/>
                  </a:moveTo>
                  <a:lnTo>
                    <a:pt x="140232" y="0"/>
                  </a:lnTo>
                  <a:cubicBezTo>
                    <a:pt x="62869" y="0"/>
                    <a:pt x="0" y="62869"/>
                    <a:pt x="0" y="140232"/>
                  </a:cubicBezTo>
                  <a:lnTo>
                    <a:pt x="0" y="967720"/>
                  </a:lnTo>
                  <a:cubicBezTo>
                    <a:pt x="0" y="1045279"/>
                    <a:pt x="62869" y="1107952"/>
                    <a:pt x="140232" y="1107952"/>
                  </a:cubicBezTo>
                  <a:lnTo>
                    <a:pt x="967720" y="1107952"/>
                  </a:lnTo>
                  <a:cubicBezTo>
                    <a:pt x="1045279" y="1107952"/>
                    <a:pt x="1107953" y="1045083"/>
                    <a:pt x="1107953" y="967720"/>
                  </a:cubicBezTo>
                  <a:lnTo>
                    <a:pt x="1107953" y="140232"/>
                  </a:lnTo>
                  <a:cubicBezTo>
                    <a:pt x="1108148" y="62869"/>
                    <a:pt x="1045279" y="0"/>
                    <a:pt x="967916" y="0"/>
                  </a:cubicBezTo>
                  <a:close/>
                </a:path>
              </a:pathLst>
            </a:custGeom>
            <a:solidFill>
              <a:srgbClr val="FFEAE5"/>
            </a:solidFill>
            <a:ln w="1952" cap="flat">
              <a:noFill/>
              <a:prstDash val="solid"/>
              <a:miter/>
            </a:ln>
          </p:spPr>
          <p:txBody>
            <a:bodyPr rtlCol="0" anchor="b"/>
            <a:lstStyle/>
            <a:p>
              <a:pPr algn="ctr"/>
              <a:r>
                <a:rPr lang="en-US" sz="1600">
                  <a:latin typeface="Trebuchet MS" panose="020B0603020202020204" pitchFamily="34" charset="0"/>
                </a:rPr>
                <a:t>1</a:t>
              </a:r>
              <a:r>
                <a:rPr lang="en-US" sz="1600" baseline="30000">
                  <a:latin typeface="Trebuchet MS" panose="020B0603020202020204" pitchFamily="34" charset="0"/>
                </a:rPr>
                <a:t>er</a:t>
              </a:r>
              <a:r>
                <a:rPr lang="en-US" sz="1600">
                  <a:latin typeface="Trebuchet MS" panose="020B0603020202020204" pitchFamily="34" charset="0"/>
                </a:rPr>
                <a:t> </a:t>
              </a:r>
            </a:p>
            <a:p>
              <a:pPr algn="ctr"/>
              <a:r>
                <a:rPr lang="en-US" sz="1600">
                  <a:latin typeface="Trebuchet MS" panose="020B0603020202020204" pitchFamily="34" charset="0"/>
                </a:rPr>
                <a:t>Janvier </a:t>
              </a:r>
            </a:p>
            <a:p>
              <a:pPr algn="ctr"/>
              <a:r>
                <a:rPr lang="en-US" sz="1600">
                  <a:latin typeface="Trebuchet MS" panose="020B0603020202020204" pitchFamily="34" charset="0"/>
                </a:rPr>
                <a:t>2022</a:t>
              </a:r>
              <a:endParaRPr lang="en-BE" sz="1200">
                <a:latin typeface="Trebuchet MS" panose="020B0603020202020204" pitchFamily="34" charset="0"/>
              </a:endParaRPr>
            </a:p>
          </p:txBody>
        </p:sp>
        <p:sp>
          <p:nvSpPr>
            <p:cNvPr id="133" name="Forme libre : forme 132">
              <a:extLst>
                <a:ext uri="{FF2B5EF4-FFF2-40B4-BE49-F238E27FC236}">
                  <a16:creationId xmlns:a16="http://schemas.microsoft.com/office/drawing/2014/main" id="{5A91E03B-134A-427B-BCB3-66278786089D}"/>
                </a:ext>
              </a:extLst>
            </p:cNvPr>
            <p:cNvSpPr/>
            <p:nvPr/>
          </p:nvSpPr>
          <p:spPr>
            <a:xfrm>
              <a:off x="1141114" y="2629869"/>
              <a:ext cx="1076615" cy="1064472"/>
            </a:xfrm>
            <a:custGeom>
              <a:avLst/>
              <a:gdLst>
                <a:gd name="connsiteX0" fmla="*/ 1037836 w 1076615"/>
                <a:gd name="connsiteY0" fmla="*/ 0 h 1064472"/>
                <a:gd name="connsiteX1" fmla="*/ 1069369 w 1076615"/>
                <a:gd name="connsiteY1" fmla="*/ 88527 h 1064472"/>
                <a:gd name="connsiteX2" fmla="*/ 1069369 w 1076615"/>
                <a:gd name="connsiteY2" fmla="*/ 916014 h 1064472"/>
                <a:gd name="connsiteX3" fmla="*/ 929137 w 1076615"/>
                <a:gd name="connsiteY3" fmla="*/ 1056247 h 1064472"/>
                <a:gd name="connsiteX4" fmla="*/ 101453 w 1076615"/>
                <a:gd name="connsiteY4" fmla="*/ 1056247 h 1064472"/>
                <a:gd name="connsiteX5" fmla="*/ 0 w 1076615"/>
                <a:gd name="connsiteY5" fmla="*/ 1012767 h 1064472"/>
                <a:gd name="connsiteX6" fmla="*/ 108895 w 1076615"/>
                <a:gd name="connsiteY6" fmla="*/ 1064472 h 1064472"/>
                <a:gd name="connsiteX7" fmla="*/ 936383 w 1076615"/>
                <a:gd name="connsiteY7" fmla="*/ 1064472 h 1064472"/>
                <a:gd name="connsiteX8" fmla="*/ 1076616 w 1076615"/>
                <a:gd name="connsiteY8" fmla="*/ 924240 h 1064472"/>
                <a:gd name="connsiteX9" fmla="*/ 1076616 w 1076615"/>
                <a:gd name="connsiteY9" fmla="*/ 96752 h 1064472"/>
                <a:gd name="connsiteX10" fmla="*/ 1037836 w 1076615"/>
                <a:gd name="connsiteY10" fmla="*/ 0 h 106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6615" h="1064472">
                  <a:moveTo>
                    <a:pt x="1037836" y="0"/>
                  </a:moveTo>
                  <a:cubicBezTo>
                    <a:pt x="1057422" y="24090"/>
                    <a:pt x="1069369" y="55035"/>
                    <a:pt x="1069369" y="88527"/>
                  </a:cubicBezTo>
                  <a:lnTo>
                    <a:pt x="1069369" y="916014"/>
                  </a:lnTo>
                  <a:cubicBezTo>
                    <a:pt x="1069369" y="993573"/>
                    <a:pt x="1006500" y="1056247"/>
                    <a:pt x="929137" y="1056247"/>
                  </a:cubicBezTo>
                  <a:lnTo>
                    <a:pt x="101453" y="1056247"/>
                  </a:lnTo>
                  <a:cubicBezTo>
                    <a:pt x="61499" y="1056247"/>
                    <a:pt x="25461" y="1039599"/>
                    <a:pt x="0" y="1012767"/>
                  </a:cubicBezTo>
                  <a:cubicBezTo>
                    <a:pt x="25657" y="1044299"/>
                    <a:pt x="64828" y="1064472"/>
                    <a:pt x="108895" y="1064472"/>
                  </a:cubicBezTo>
                  <a:lnTo>
                    <a:pt x="936383" y="1064472"/>
                  </a:lnTo>
                  <a:cubicBezTo>
                    <a:pt x="1013942" y="1064472"/>
                    <a:pt x="1076616" y="1001603"/>
                    <a:pt x="1076616" y="924240"/>
                  </a:cubicBezTo>
                  <a:lnTo>
                    <a:pt x="1076616" y="96752"/>
                  </a:lnTo>
                  <a:cubicBezTo>
                    <a:pt x="1076616" y="59344"/>
                    <a:pt x="1061927" y="25265"/>
                    <a:pt x="1037836" y="0"/>
                  </a:cubicBezTo>
                  <a:close/>
                </a:path>
              </a:pathLst>
            </a:custGeom>
            <a:solidFill>
              <a:srgbClr val="FFFFFF"/>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34" name="Forme libre : forme 133">
              <a:extLst>
                <a:ext uri="{FF2B5EF4-FFF2-40B4-BE49-F238E27FC236}">
                  <a16:creationId xmlns:a16="http://schemas.microsoft.com/office/drawing/2014/main" id="{065946B3-1F17-4357-B3FC-A26ABCC47ECD}"/>
                </a:ext>
              </a:extLst>
            </p:cNvPr>
            <p:cNvSpPr/>
            <p:nvPr/>
          </p:nvSpPr>
          <p:spPr>
            <a:xfrm>
              <a:off x="1109582" y="2586389"/>
              <a:ext cx="147478" cy="1107952"/>
            </a:xfrm>
            <a:custGeom>
              <a:avLst/>
              <a:gdLst>
                <a:gd name="connsiteX0" fmla="*/ 7247 w 147478"/>
                <a:gd name="connsiteY0" fmla="*/ 967916 h 1107952"/>
                <a:gd name="connsiteX1" fmla="*/ 7247 w 147478"/>
                <a:gd name="connsiteY1" fmla="*/ 140232 h 1107952"/>
                <a:gd name="connsiteX2" fmla="*/ 147479 w 147478"/>
                <a:gd name="connsiteY2" fmla="*/ 0 h 1107952"/>
                <a:gd name="connsiteX3" fmla="*/ 140232 w 147478"/>
                <a:gd name="connsiteY3" fmla="*/ 0 h 1107952"/>
                <a:gd name="connsiteX4" fmla="*/ 0 w 147478"/>
                <a:gd name="connsiteY4" fmla="*/ 140232 h 1107952"/>
                <a:gd name="connsiteX5" fmla="*/ 0 w 147478"/>
                <a:gd name="connsiteY5" fmla="*/ 967720 h 1107952"/>
                <a:gd name="connsiteX6" fmla="*/ 140232 w 147478"/>
                <a:gd name="connsiteY6" fmla="*/ 1107952 h 1107952"/>
                <a:gd name="connsiteX7" fmla="*/ 147479 w 147478"/>
                <a:gd name="connsiteY7" fmla="*/ 1107952 h 1107952"/>
                <a:gd name="connsiteX8" fmla="*/ 7247 w 147478"/>
                <a:gd name="connsiteY8" fmla="*/ 967916 h 110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478" h="1107952">
                  <a:moveTo>
                    <a:pt x="7247" y="967916"/>
                  </a:moveTo>
                  <a:lnTo>
                    <a:pt x="7247" y="140232"/>
                  </a:lnTo>
                  <a:cubicBezTo>
                    <a:pt x="7247" y="62674"/>
                    <a:pt x="70116" y="0"/>
                    <a:pt x="147479" y="0"/>
                  </a:cubicBezTo>
                  <a:lnTo>
                    <a:pt x="140232" y="0"/>
                  </a:lnTo>
                  <a:cubicBezTo>
                    <a:pt x="62869" y="0"/>
                    <a:pt x="0" y="62869"/>
                    <a:pt x="0" y="140232"/>
                  </a:cubicBezTo>
                  <a:lnTo>
                    <a:pt x="0" y="967720"/>
                  </a:lnTo>
                  <a:cubicBezTo>
                    <a:pt x="0" y="1045279"/>
                    <a:pt x="62869" y="1107952"/>
                    <a:pt x="140232" y="1107952"/>
                  </a:cubicBezTo>
                  <a:lnTo>
                    <a:pt x="147479" y="1107952"/>
                  </a:lnTo>
                  <a:cubicBezTo>
                    <a:pt x="70116" y="1108148"/>
                    <a:pt x="7247" y="1045279"/>
                    <a:pt x="7247" y="967916"/>
                  </a:cubicBezTo>
                  <a:close/>
                </a:path>
              </a:pathLst>
            </a:custGeom>
            <a:solidFill>
              <a:srgbClr val="FFFFFF"/>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35" name="Forme libre : forme 134">
              <a:extLst>
                <a:ext uri="{FF2B5EF4-FFF2-40B4-BE49-F238E27FC236}">
                  <a16:creationId xmlns:a16="http://schemas.microsoft.com/office/drawing/2014/main" id="{E5CB1802-AA73-4A19-8B42-885AABF98A8C}"/>
                </a:ext>
              </a:extLst>
            </p:cNvPr>
            <p:cNvSpPr/>
            <p:nvPr/>
          </p:nvSpPr>
          <p:spPr>
            <a:xfrm>
              <a:off x="1109582" y="2586389"/>
              <a:ext cx="1108148" cy="304554"/>
            </a:xfrm>
            <a:custGeom>
              <a:avLst/>
              <a:gdLst>
                <a:gd name="connsiteX0" fmla="*/ 967916 w 1108148"/>
                <a:gd name="connsiteY0" fmla="*/ 0 h 304554"/>
                <a:gd name="connsiteX1" fmla="*/ 140232 w 1108148"/>
                <a:gd name="connsiteY1" fmla="*/ 0 h 304554"/>
                <a:gd name="connsiteX2" fmla="*/ 0 w 1108148"/>
                <a:gd name="connsiteY2" fmla="*/ 140232 h 304554"/>
                <a:gd name="connsiteX3" fmla="*/ 0 w 1108148"/>
                <a:gd name="connsiteY3" fmla="*/ 304555 h 304554"/>
                <a:gd name="connsiteX4" fmla="*/ 1108148 w 1108148"/>
                <a:gd name="connsiteY4" fmla="*/ 304555 h 304554"/>
                <a:gd name="connsiteX5" fmla="*/ 1108148 w 1108148"/>
                <a:gd name="connsiteY5" fmla="*/ 140232 h 304554"/>
                <a:gd name="connsiteX6" fmla="*/ 967916 w 1108148"/>
                <a:gd name="connsiteY6" fmla="*/ 0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8148" h="304554">
                  <a:moveTo>
                    <a:pt x="967916" y="0"/>
                  </a:moveTo>
                  <a:lnTo>
                    <a:pt x="140232" y="0"/>
                  </a:lnTo>
                  <a:cubicBezTo>
                    <a:pt x="62869" y="0"/>
                    <a:pt x="0" y="62869"/>
                    <a:pt x="0" y="140232"/>
                  </a:cubicBezTo>
                  <a:lnTo>
                    <a:pt x="0" y="304555"/>
                  </a:lnTo>
                  <a:lnTo>
                    <a:pt x="1108148" y="304555"/>
                  </a:lnTo>
                  <a:lnTo>
                    <a:pt x="1108148" y="140232"/>
                  </a:lnTo>
                  <a:cubicBezTo>
                    <a:pt x="1108148" y="62869"/>
                    <a:pt x="1045279" y="0"/>
                    <a:pt x="967916" y="0"/>
                  </a:cubicBezTo>
                  <a:close/>
                </a:path>
              </a:pathLst>
            </a:custGeom>
            <a:solidFill>
              <a:srgbClr val="FF7351"/>
            </a:solidFill>
            <a:ln w="1952" cap="flat">
              <a:noFill/>
              <a:prstDash val="solid"/>
              <a:miter/>
            </a:ln>
          </p:spPr>
          <p:txBody>
            <a:bodyPr rtlCol="0" anchor="b"/>
            <a:lstStyle/>
            <a:p>
              <a:pPr algn="ctr"/>
              <a:r>
                <a:rPr lang="en-US" sz="1050" dirty="0">
                  <a:solidFill>
                    <a:schemeClr val="bg1"/>
                  </a:solidFill>
                  <a:latin typeface="Trebuchet MS" panose="020B0603020202020204" pitchFamily="34" charset="0"/>
                </a:rPr>
                <a:t>À compter du</a:t>
              </a:r>
              <a:endParaRPr lang="en-BE" sz="1050" dirty="0">
                <a:solidFill>
                  <a:schemeClr val="bg1"/>
                </a:solidFill>
                <a:latin typeface="Trebuchet MS" panose="020B0603020202020204" pitchFamily="34" charset="0"/>
              </a:endParaRPr>
            </a:p>
          </p:txBody>
        </p:sp>
        <p:sp>
          <p:nvSpPr>
            <p:cNvPr id="136" name="Forme libre : forme 135">
              <a:extLst>
                <a:ext uri="{FF2B5EF4-FFF2-40B4-BE49-F238E27FC236}">
                  <a16:creationId xmlns:a16="http://schemas.microsoft.com/office/drawing/2014/main" id="{88AE829F-75BB-43BE-9CF9-87547CC19868}"/>
                </a:ext>
              </a:extLst>
            </p:cNvPr>
            <p:cNvSpPr/>
            <p:nvPr/>
          </p:nvSpPr>
          <p:spPr>
            <a:xfrm>
              <a:off x="2070251" y="2586389"/>
              <a:ext cx="147478" cy="304554"/>
            </a:xfrm>
            <a:custGeom>
              <a:avLst/>
              <a:gdLst>
                <a:gd name="connsiteX0" fmla="*/ 7247 w 147478"/>
                <a:gd name="connsiteY0" fmla="*/ 0 h 304554"/>
                <a:gd name="connsiteX1" fmla="*/ 0 w 147478"/>
                <a:gd name="connsiteY1" fmla="*/ 0 h 304554"/>
                <a:gd name="connsiteX2" fmla="*/ 140232 w 147478"/>
                <a:gd name="connsiteY2" fmla="*/ 140232 h 304554"/>
                <a:gd name="connsiteX3" fmla="*/ 140232 w 147478"/>
                <a:gd name="connsiteY3" fmla="*/ 304555 h 304554"/>
                <a:gd name="connsiteX4" fmla="*/ 147479 w 147478"/>
                <a:gd name="connsiteY4" fmla="*/ 304555 h 304554"/>
                <a:gd name="connsiteX5" fmla="*/ 147479 w 147478"/>
                <a:gd name="connsiteY5" fmla="*/ 140232 h 304554"/>
                <a:gd name="connsiteX6" fmla="*/ 7247 w 147478"/>
                <a:gd name="connsiteY6" fmla="*/ 0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78" h="304554">
                  <a:moveTo>
                    <a:pt x="7247" y="0"/>
                  </a:moveTo>
                  <a:lnTo>
                    <a:pt x="0" y="0"/>
                  </a:lnTo>
                  <a:cubicBezTo>
                    <a:pt x="77559" y="0"/>
                    <a:pt x="140232" y="62869"/>
                    <a:pt x="140232" y="140232"/>
                  </a:cubicBezTo>
                  <a:lnTo>
                    <a:pt x="140232" y="304555"/>
                  </a:lnTo>
                  <a:lnTo>
                    <a:pt x="147479" y="304555"/>
                  </a:lnTo>
                  <a:lnTo>
                    <a:pt x="147479" y="140232"/>
                  </a:lnTo>
                  <a:cubicBezTo>
                    <a:pt x="147479" y="62869"/>
                    <a:pt x="84609" y="0"/>
                    <a:pt x="7247" y="0"/>
                  </a:cubicBezTo>
                  <a:close/>
                </a:path>
              </a:pathLst>
            </a:custGeom>
            <a:solidFill>
              <a:srgbClr val="DB3131"/>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37" name="Forme libre : forme 136">
              <a:extLst>
                <a:ext uri="{FF2B5EF4-FFF2-40B4-BE49-F238E27FC236}">
                  <a16:creationId xmlns:a16="http://schemas.microsoft.com/office/drawing/2014/main" id="{8612E336-F423-4FE4-A244-FD6B7F798430}"/>
                </a:ext>
              </a:extLst>
            </p:cNvPr>
            <p:cNvSpPr/>
            <p:nvPr/>
          </p:nvSpPr>
          <p:spPr>
            <a:xfrm>
              <a:off x="1109582" y="2586389"/>
              <a:ext cx="1081903" cy="304554"/>
            </a:xfrm>
            <a:custGeom>
              <a:avLst/>
              <a:gdLst>
                <a:gd name="connsiteX0" fmla="*/ 7247 w 1081903"/>
                <a:gd name="connsiteY0" fmla="*/ 149633 h 304554"/>
                <a:gd name="connsiteX1" fmla="*/ 147479 w 1081903"/>
                <a:gd name="connsiteY1" fmla="*/ 9401 h 304554"/>
                <a:gd name="connsiteX2" fmla="*/ 974967 w 1081903"/>
                <a:gd name="connsiteY2" fmla="*/ 9401 h 304554"/>
                <a:gd name="connsiteX3" fmla="*/ 1081904 w 1081903"/>
                <a:gd name="connsiteY3" fmla="*/ 58952 h 304554"/>
                <a:gd name="connsiteX4" fmla="*/ 967524 w 1081903"/>
                <a:gd name="connsiteY4" fmla="*/ 0 h 304554"/>
                <a:gd name="connsiteX5" fmla="*/ 140232 w 1081903"/>
                <a:gd name="connsiteY5" fmla="*/ 0 h 304554"/>
                <a:gd name="connsiteX6" fmla="*/ 0 w 1081903"/>
                <a:gd name="connsiteY6" fmla="*/ 140232 h 304554"/>
                <a:gd name="connsiteX7" fmla="*/ 0 w 1081903"/>
                <a:gd name="connsiteY7" fmla="*/ 304555 h 304554"/>
                <a:gd name="connsiteX8" fmla="*/ 7247 w 1081903"/>
                <a:gd name="connsiteY8" fmla="*/ 304555 h 304554"/>
                <a:gd name="connsiteX9" fmla="*/ 7247 w 1081903"/>
                <a:gd name="connsiteY9" fmla="*/ 149633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1903" h="304554">
                  <a:moveTo>
                    <a:pt x="7247" y="149633"/>
                  </a:moveTo>
                  <a:cubicBezTo>
                    <a:pt x="7247" y="72075"/>
                    <a:pt x="70116" y="9401"/>
                    <a:pt x="147479" y="9401"/>
                  </a:cubicBezTo>
                  <a:lnTo>
                    <a:pt x="974967" y="9401"/>
                  </a:lnTo>
                  <a:cubicBezTo>
                    <a:pt x="1017859" y="9401"/>
                    <a:pt x="1056247" y="28595"/>
                    <a:pt x="1081904" y="58952"/>
                  </a:cubicBezTo>
                  <a:cubicBezTo>
                    <a:pt x="1056443" y="23307"/>
                    <a:pt x="1014725" y="0"/>
                    <a:pt x="967524" y="0"/>
                  </a:cubicBezTo>
                  <a:lnTo>
                    <a:pt x="140232" y="0"/>
                  </a:lnTo>
                  <a:cubicBezTo>
                    <a:pt x="62869" y="0"/>
                    <a:pt x="0" y="62869"/>
                    <a:pt x="0" y="140232"/>
                  </a:cubicBezTo>
                  <a:lnTo>
                    <a:pt x="0" y="304555"/>
                  </a:lnTo>
                  <a:lnTo>
                    <a:pt x="7247" y="304555"/>
                  </a:lnTo>
                  <a:lnTo>
                    <a:pt x="7247" y="149633"/>
                  </a:lnTo>
                  <a:close/>
                </a:path>
              </a:pathLst>
            </a:custGeom>
            <a:solidFill>
              <a:srgbClr val="FF5B30"/>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138" name="Graphique 329">
              <a:extLst>
                <a:ext uri="{FF2B5EF4-FFF2-40B4-BE49-F238E27FC236}">
                  <a16:creationId xmlns:a16="http://schemas.microsoft.com/office/drawing/2014/main" id="{03E3AF23-2FC1-4753-84DA-C96060B59487}"/>
                </a:ext>
              </a:extLst>
            </p:cNvPr>
            <p:cNvGrpSpPr/>
            <p:nvPr/>
          </p:nvGrpSpPr>
          <p:grpSpPr>
            <a:xfrm>
              <a:off x="1263868" y="2601313"/>
              <a:ext cx="98545" cy="98545"/>
              <a:chOff x="1263868" y="2601313"/>
              <a:chExt cx="98545" cy="98545"/>
            </a:xfrm>
          </p:grpSpPr>
          <p:sp>
            <p:nvSpPr>
              <p:cNvPr id="305" name="Forme libre : forme 304">
                <a:extLst>
                  <a:ext uri="{FF2B5EF4-FFF2-40B4-BE49-F238E27FC236}">
                    <a16:creationId xmlns:a16="http://schemas.microsoft.com/office/drawing/2014/main" id="{BA499020-BBEC-46E3-AE90-ADC3AF21E548}"/>
                  </a:ext>
                </a:extLst>
              </p:cNvPr>
              <p:cNvSpPr/>
              <p:nvPr/>
            </p:nvSpPr>
            <p:spPr>
              <a:xfrm rot="-4026095">
                <a:off x="1275536" y="2612981"/>
                <a:ext cx="75208" cy="75208"/>
              </a:xfrm>
              <a:custGeom>
                <a:avLst/>
                <a:gdLst>
                  <a:gd name="connsiteX0" fmla="*/ 75209 w 75208"/>
                  <a:gd name="connsiteY0" fmla="*/ 37604 h 75208"/>
                  <a:gd name="connsiteX1" fmla="*/ 37604 w 75208"/>
                  <a:gd name="connsiteY1" fmla="*/ 75209 h 75208"/>
                  <a:gd name="connsiteX2" fmla="*/ 0 w 75208"/>
                  <a:gd name="connsiteY2" fmla="*/ 37604 h 75208"/>
                  <a:gd name="connsiteX3" fmla="*/ 37604 w 75208"/>
                  <a:gd name="connsiteY3" fmla="*/ 0 h 75208"/>
                  <a:gd name="connsiteX4" fmla="*/ 75209 w 75208"/>
                  <a:gd name="connsiteY4" fmla="*/ 37604 h 75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8" h="75208">
                    <a:moveTo>
                      <a:pt x="75209" y="37604"/>
                    </a:moveTo>
                    <a:cubicBezTo>
                      <a:pt x="75209" y="58373"/>
                      <a:pt x="58373" y="75209"/>
                      <a:pt x="37604" y="75209"/>
                    </a:cubicBezTo>
                    <a:cubicBezTo>
                      <a:pt x="16836" y="75209"/>
                      <a:pt x="0" y="58373"/>
                      <a:pt x="0" y="37604"/>
                    </a:cubicBezTo>
                    <a:cubicBezTo>
                      <a:pt x="0" y="16836"/>
                      <a:pt x="16836" y="0"/>
                      <a:pt x="37604" y="0"/>
                    </a:cubicBezTo>
                    <a:cubicBezTo>
                      <a:pt x="58373" y="0"/>
                      <a:pt x="75209" y="16836"/>
                      <a:pt x="75209"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06" name="Forme libre : forme 305">
                <a:extLst>
                  <a:ext uri="{FF2B5EF4-FFF2-40B4-BE49-F238E27FC236}">
                    <a16:creationId xmlns:a16="http://schemas.microsoft.com/office/drawing/2014/main" id="{028D22F0-D956-4783-B890-CBF4F73AF68A}"/>
                  </a:ext>
                </a:extLst>
              </p:cNvPr>
              <p:cNvSpPr/>
              <p:nvPr/>
            </p:nvSpPr>
            <p:spPr>
              <a:xfrm>
                <a:off x="1275275"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431"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07" name="Forme libre : forme 306">
                <a:extLst>
                  <a:ext uri="{FF2B5EF4-FFF2-40B4-BE49-F238E27FC236}">
                    <a16:creationId xmlns:a16="http://schemas.microsoft.com/office/drawing/2014/main" id="{F8159B79-CDE4-484B-940B-F4E3D53408E4}"/>
                  </a:ext>
                </a:extLst>
              </p:cNvPr>
              <p:cNvSpPr/>
              <p:nvPr/>
            </p:nvSpPr>
            <p:spPr>
              <a:xfrm>
                <a:off x="127547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3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4" y="40150"/>
                      <a:pt x="37604" y="40150"/>
                    </a:cubicBezTo>
                    <a:cubicBezTo>
                      <a:pt x="58365" y="40150"/>
                      <a:pt x="75208" y="23307"/>
                      <a:pt x="75208" y="2546"/>
                    </a:cubicBezTo>
                    <a:cubicBezTo>
                      <a:pt x="75208" y="1763"/>
                      <a:pt x="75208" y="783"/>
                      <a:pt x="75013" y="0"/>
                    </a:cubicBezTo>
                    <a:cubicBezTo>
                      <a:pt x="73642" y="19586"/>
                      <a:pt x="57386"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139" name="Graphique 329">
              <a:extLst>
                <a:ext uri="{FF2B5EF4-FFF2-40B4-BE49-F238E27FC236}">
                  <a16:creationId xmlns:a16="http://schemas.microsoft.com/office/drawing/2014/main" id="{B7A959AC-9F83-4798-B412-F09FB175D2F9}"/>
                </a:ext>
              </a:extLst>
            </p:cNvPr>
            <p:cNvGrpSpPr/>
            <p:nvPr/>
          </p:nvGrpSpPr>
          <p:grpSpPr>
            <a:xfrm>
              <a:off x="1443050" y="2605282"/>
              <a:ext cx="90648" cy="90648"/>
              <a:chOff x="1443050" y="2605282"/>
              <a:chExt cx="90648" cy="90648"/>
            </a:xfrm>
          </p:grpSpPr>
          <p:sp>
            <p:nvSpPr>
              <p:cNvPr id="302" name="Forme libre : forme 301">
                <a:extLst>
                  <a:ext uri="{FF2B5EF4-FFF2-40B4-BE49-F238E27FC236}">
                    <a16:creationId xmlns:a16="http://schemas.microsoft.com/office/drawing/2014/main" id="{24594772-9CB1-4FAA-8069-F05735216F24}"/>
                  </a:ext>
                </a:extLst>
              </p:cNvPr>
              <p:cNvSpPr/>
              <p:nvPr/>
            </p:nvSpPr>
            <p:spPr>
              <a:xfrm rot="-807738">
                <a:off x="1450771" y="2613003"/>
                <a:ext cx="75206" cy="75206"/>
              </a:xfrm>
              <a:custGeom>
                <a:avLst/>
                <a:gdLst>
                  <a:gd name="connsiteX0" fmla="*/ 75207 w 75206"/>
                  <a:gd name="connsiteY0" fmla="*/ 37603 h 75206"/>
                  <a:gd name="connsiteX1" fmla="*/ 37603 w 75206"/>
                  <a:gd name="connsiteY1" fmla="*/ 75207 h 75206"/>
                  <a:gd name="connsiteX2" fmla="*/ 0 w 75206"/>
                  <a:gd name="connsiteY2" fmla="*/ 37603 h 75206"/>
                  <a:gd name="connsiteX3" fmla="*/ 37603 w 75206"/>
                  <a:gd name="connsiteY3" fmla="*/ 0 h 75206"/>
                  <a:gd name="connsiteX4" fmla="*/ 75207 w 75206"/>
                  <a:gd name="connsiteY4" fmla="*/ 37603 h 75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6" h="75206">
                    <a:moveTo>
                      <a:pt x="75207" y="37603"/>
                    </a:moveTo>
                    <a:cubicBezTo>
                      <a:pt x="75207" y="58371"/>
                      <a:pt x="58371" y="75207"/>
                      <a:pt x="37603" y="75207"/>
                    </a:cubicBezTo>
                    <a:cubicBezTo>
                      <a:pt x="16836" y="75207"/>
                      <a:pt x="0" y="58371"/>
                      <a:pt x="0" y="37603"/>
                    </a:cubicBezTo>
                    <a:cubicBezTo>
                      <a:pt x="0" y="16836"/>
                      <a:pt x="16836" y="0"/>
                      <a:pt x="37603" y="0"/>
                    </a:cubicBezTo>
                    <a:cubicBezTo>
                      <a:pt x="58371" y="0"/>
                      <a:pt x="75207" y="16836"/>
                      <a:pt x="75207" y="37603"/>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03" name="Forme libre : forme 302">
                <a:extLst>
                  <a:ext uri="{FF2B5EF4-FFF2-40B4-BE49-F238E27FC236}">
                    <a16:creationId xmlns:a16="http://schemas.microsoft.com/office/drawing/2014/main" id="{BF7FC2B6-9F86-45F9-9590-5096BB789027}"/>
                  </a:ext>
                </a:extLst>
              </p:cNvPr>
              <p:cNvSpPr/>
              <p:nvPr/>
            </p:nvSpPr>
            <p:spPr>
              <a:xfrm>
                <a:off x="1450565"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431"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04" name="Forme libre : forme 303">
                <a:extLst>
                  <a:ext uri="{FF2B5EF4-FFF2-40B4-BE49-F238E27FC236}">
                    <a16:creationId xmlns:a16="http://schemas.microsoft.com/office/drawing/2014/main" id="{2B77B0C2-A3DD-4047-A92E-8C661ED0DA2D}"/>
                  </a:ext>
                </a:extLst>
              </p:cNvPr>
              <p:cNvSpPr/>
              <p:nvPr/>
            </p:nvSpPr>
            <p:spPr>
              <a:xfrm>
                <a:off x="145076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3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4" y="40150"/>
                      <a:pt x="37604" y="40150"/>
                    </a:cubicBezTo>
                    <a:cubicBezTo>
                      <a:pt x="58365" y="40150"/>
                      <a:pt x="75208" y="23307"/>
                      <a:pt x="75208" y="2546"/>
                    </a:cubicBezTo>
                    <a:cubicBezTo>
                      <a:pt x="75208" y="1763"/>
                      <a:pt x="75208" y="783"/>
                      <a:pt x="75013" y="0"/>
                    </a:cubicBezTo>
                    <a:cubicBezTo>
                      <a:pt x="73642" y="19586"/>
                      <a:pt x="57386"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244" name="Graphique 329">
              <a:extLst>
                <a:ext uri="{FF2B5EF4-FFF2-40B4-BE49-F238E27FC236}">
                  <a16:creationId xmlns:a16="http://schemas.microsoft.com/office/drawing/2014/main" id="{2D253A53-BBA7-4AE6-A1CD-D2F58712F19B}"/>
                </a:ext>
              </a:extLst>
            </p:cNvPr>
            <p:cNvGrpSpPr/>
            <p:nvPr/>
          </p:nvGrpSpPr>
          <p:grpSpPr>
            <a:xfrm>
              <a:off x="1618496" y="2605438"/>
              <a:ext cx="90370" cy="90370"/>
              <a:chOff x="1618496" y="2605438"/>
              <a:chExt cx="90370" cy="90370"/>
            </a:xfrm>
          </p:grpSpPr>
          <p:sp>
            <p:nvSpPr>
              <p:cNvPr id="299" name="Forme libre : forme 298">
                <a:extLst>
                  <a:ext uri="{FF2B5EF4-FFF2-40B4-BE49-F238E27FC236}">
                    <a16:creationId xmlns:a16="http://schemas.microsoft.com/office/drawing/2014/main" id="{FE8B5431-60A8-4E8E-B2BB-BD061ECE3838}"/>
                  </a:ext>
                </a:extLst>
              </p:cNvPr>
              <p:cNvSpPr/>
              <p:nvPr/>
            </p:nvSpPr>
            <p:spPr>
              <a:xfrm rot="-790396">
                <a:off x="1626076" y="2613018"/>
                <a:ext cx="75209" cy="75209"/>
              </a:xfrm>
              <a:custGeom>
                <a:avLst/>
                <a:gdLst>
                  <a:gd name="connsiteX0" fmla="*/ 75210 w 75209"/>
                  <a:gd name="connsiteY0" fmla="*/ 37605 h 75209"/>
                  <a:gd name="connsiteX1" fmla="*/ 37605 w 75209"/>
                  <a:gd name="connsiteY1" fmla="*/ 75209 h 75209"/>
                  <a:gd name="connsiteX2" fmla="*/ 0 w 75209"/>
                  <a:gd name="connsiteY2" fmla="*/ 37605 h 75209"/>
                  <a:gd name="connsiteX3" fmla="*/ 37605 w 75209"/>
                  <a:gd name="connsiteY3" fmla="*/ 0 h 75209"/>
                  <a:gd name="connsiteX4" fmla="*/ 75210 w 75209"/>
                  <a:gd name="connsiteY4" fmla="*/ 37605 h 75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9" h="75209">
                    <a:moveTo>
                      <a:pt x="75210" y="37605"/>
                    </a:moveTo>
                    <a:cubicBezTo>
                      <a:pt x="75210" y="58373"/>
                      <a:pt x="58373" y="75209"/>
                      <a:pt x="37605" y="75209"/>
                    </a:cubicBezTo>
                    <a:cubicBezTo>
                      <a:pt x="16836" y="75209"/>
                      <a:pt x="0" y="58373"/>
                      <a:pt x="0" y="37605"/>
                    </a:cubicBezTo>
                    <a:cubicBezTo>
                      <a:pt x="0" y="16836"/>
                      <a:pt x="16836" y="0"/>
                      <a:pt x="37605" y="0"/>
                    </a:cubicBezTo>
                    <a:cubicBezTo>
                      <a:pt x="58373" y="0"/>
                      <a:pt x="75210" y="16836"/>
                      <a:pt x="75210" y="37605"/>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00" name="Forme libre : forme 299">
                <a:extLst>
                  <a:ext uri="{FF2B5EF4-FFF2-40B4-BE49-F238E27FC236}">
                    <a16:creationId xmlns:a16="http://schemas.microsoft.com/office/drawing/2014/main" id="{159222E5-4A4C-46F4-A071-418B752D188A}"/>
                  </a:ext>
                </a:extLst>
              </p:cNvPr>
              <p:cNvSpPr/>
              <p:nvPr/>
            </p:nvSpPr>
            <p:spPr>
              <a:xfrm>
                <a:off x="162585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01" name="Forme libre : forme 300">
                <a:extLst>
                  <a:ext uri="{FF2B5EF4-FFF2-40B4-BE49-F238E27FC236}">
                    <a16:creationId xmlns:a16="http://schemas.microsoft.com/office/drawing/2014/main" id="{3323387A-5041-4E6B-A350-78DAA7E2AA61}"/>
                  </a:ext>
                </a:extLst>
              </p:cNvPr>
              <p:cNvSpPr/>
              <p:nvPr/>
            </p:nvSpPr>
            <p:spPr>
              <a:xfrm>
                <a:off x="162605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641"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245" name="Graphique 329">
              <a:extLst>
                <a:ext uri="{FF2B5EF4-FFF2-40B4-BE49-F238E27FC236}">
                  <a16:creationId xmlns:a16="http://schemas.microsoft.com/office/drawing/2014/main" id="{331D8A96-121C-44D2-811B-00FA27E41FF0}"/>
                </a:ext>
              </a:extLst>
            </p:cNvPr>
            <p:cNvGrpSpPr/>
            <p:nvPr/>
          </p:nvGrpSpPr>
          <p:grpSpPr>
            <a:xfrm>
              <a:off x="1785822" y="2597462"/>
              <a:ext cx="106359" cy="106359"/>
              <a:chOff x="1785822" y="2597462"/>
              <a:chExt cx="106359" cy="106359"/>
            </a:xfrm>
          </p:grpSpPr>
          <p:sp>
            <p:nvSpPr>
              <p:cNvPr id="296" name="Forme libre : forme 295">
                <a:extLst>
                  <a:ext uri="{FF2B5EF4-FFF2-40B4-BE49-F238E27FC236}">
                    <a16:creationId xmlns:a16="http://schemas.microsoft.com/office/drawing/2014/main" id="{D4719784-FC45-4264-A540-6459113DB03E}"/>
                  </a:ext>
                </a:extLst>
              </p:cNvPr>
              <p:cNvSpPr/>
              <p:nvPr/>
            </p:nvSpPr>
            <p:spPr>
              <a:xfrm rot="-2700000">
                <a:off x="1801398" y="2613038"/>
                <a:ext cx="75207" cy="75207"/>
              </a:xfrm>
              <a:custGeom>
                <a:avLst/>
                <a:gdLst>
                  <a:gd name="connsiteX0" fmla="*/ 75208 w 75207"/>
                  <a:gd name="connsiteY0" fmla="*/ 37604 h 75207"/>
                  <a:gd name="connsiteX1" fmla="*/ 37604 w 75207"/>
                  <a:gd name="connsiteY1" fmla="*/ 75208 h 75207"/>
                  <a:gd name="connsiteX2" fmla="*/ 0 w 75207"/>
                  <a:gd name="connsiteY2" fmla="*/ 37604 h 75207"/>
                  <a:gd name="connsiteX3" fmla="*/ 37604 w 75207"/>
                  <a:gd name="connsiteY3" fmla="*/ 0 h 75207"/>
                  <a:gd name="connsiteX4" fmla="*/ 75208 w 75207"/>
                  <a:gd name="connsiteY4" fmla="*/ 37604 h 75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7" h="75207">
                    <a:moveTo>
                      <a:pt x="75208" y="37604"/>
                    </a:moveTo>
                    <a:cubicBezTo>
                      <a:pt x="75208" y="58372"/>
                      <a:pt x="58372" y="75208"/>
                      <a:pt x="37604" y="75208"/>
                    </a:cubicBezTo>
                    <a:cubicBezTo>
                      <a:pt x="16836" y="75208"/>
                      <a:pt x="0" y="58372"/>
                      <a:pt x="0" y="37604"/>
                    </a:cubicBezTo>
                    <a:cubicBezTo>
                      <a:pt x="0" y="16836"/>
                      <a:pt x="16836" y="0"/>
                      <a:pt x="37604" y="0"/>
                    </a:cubicBezTo>
                    <a:cubicBezTo>
                      <a:pt x="58372" y="0"/>
                      <a:pt x="75208" y="16836"/>
                      <a:pt x="75208"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97" name="Forme libre : forme 296">
                <a:extLst>
                  <a:ext uri="{FF2B5EF4-FFF2-40B4-BE49-F238E27FC236}">
                    <a16:creationId xmlns:a16="http://schemas.microsoft.com/office/drawing/2014/main" id="{27C74B0E-66DE-4081-87B3-C6F22AD68E7C}"/>
                  </a:ext>
                </a:extLst>
              </p:cNvPr>
              <p:cNvSpPr/>
              <p:nvPr/>
            </p:nvSpPr>
            <p:spPr>
              <a:xfrm>
                <a:off x="180114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98" name="Forme libre : forme 297">
                <a:extLst>
                  <a:ext uri="{FF2B5EF4-FFF2-40B4-BE49-F238E27FC236}">
                    <a16:creationId xmlns:a16="http://schemas.microsoft.com/office/drawing/2014/main" id="{03A92DA2-7F9A-4981-AC43-6276EC2F8C08}"/>
                  </a:ext>
                </a:extLst>
              </p:cNvPr>
              <p:cNvSpPr/>
              <p:nvPr/>
            </p:nvSpPr>
            <p:spPr>
              <a:xfrm>
                <a:off x="1801342"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641"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246" name="Graphique 329">
              <a:extLst>
                <a:ext uri="{FF2B5EF4-FFF2-40B4-BE49-F238E27FC236}">
                  <a16:creationId xmlns:a16="http://schemas.microsoft.com/office/drawing/2014/main" id="{9A4E6876-AEA0-4F58-89A0-9B88CFE37E9C}"/>
                </a:ext>
              </a:extLst>
            </p:cNvPr>
            <p:cNvGrpSpPr/>
            <p:nvPr/>
          </p:nvGrpSpPr>
          <p:grpSpPr>
            <a:xfrm>
              <a:off x="1281738" y="2520582"/>
              <a:ext cx="780717" cy="178192"/>
              <a:chOff x="1281738" y="2520582"/>
              <a:chExt cx="780717" cy="178192"/>
            </a:xfrm>
          </p:grpSpPr>
          <p:grpSp>
            <p:nvGrpSpPr>
              <p:cNvPr id="281" name="Graphique 329">
                <a:extLst>
                  <a:ext uri="{FF2B5EF4-FFF2-40B4-BE49-F238E27FC236}">
                    <a16:creationId xmlns:a16="http://schemas.microsoft.com/office/drawing/2014/main" id="{E2611163-DAAB-4DDF-B308-1C98993E9CF9}"/>
                  </a:ext>
                </a:extLst>
              </p:cNvPr>
              <p:cNvGrpSpPr/>
              <p:nvPr/>
            </p:nvGrpSpPr>
            <p:grpSpPr>
              <a:xfrm>
                <a:off x="1966197" y="2602514"/>
                <a:ext cx="96259" cy="96259"/>
                <a:chOff x="1966197" y="2602514"/>
                <a:chExt cx="96259" cy="96259"/>
              </a:xfrm>
            </p:grpSpPr>
            <p:sp>
              <p:nvSpPr>
                <p:cNvPr id="293" name="Forme libre : forme 292">
                  <a:extLst>
                    <a:ext uri="{FF2B5EF4-FFF2-40B4-BE49-F238E27FC236}">
                      <a16:creationId xmlns:a16="http://schemas.microsoft.com/office/drawing/2014/main" id="{CF4E8187-A497-4FF1-816D-30BE22273620}"/>
                    </a:ext>
                  </a:extLst>
                </p:cNvPr>
                <p:cNvSpPr/>
                <p:nvPr/>
              </p:nvSpPr>
              <p:spPr>
                <a:xfrm rot="-4210295">
                  <a:off x="1976723" y="2613040"/>
                  <a:ext cx="75207" cy="75207"/>
                </a:xfrm>
                <a:custGeom>
                  <a:avLst/>
                  <a:gdLst>
                    <a:gd name="connsiteX0" fmla="*/ 75207 w 75207"/>
                    <a:gd name="connsiteY0" fmla="*/ 37604 h 75207"/>
                    <a:gd name="connsiteX1" fmla="*/ 37604 w 75207"/>
                    <a:gd name="connsiteY1" fmla="*/ 75207 h 75207"/>
                    <a:gd name="connsiteX2" fmla="*/ 0 w 75207"/>
                    <a:gd name="connsiteY2" fmla="*/ 37604 h 75207"/>
                    <a:gd name="connsiteX3" fmla="*/ 37604 w 75207"/>
                    <a:gd name="connsiteY3" fmla="*/ 0 h 75207"/>
                    <a:gd name="connsiteX4" fmla="*/ 75207 w 75207"/>
                    <a:gd name="connsiteY4" fmla="*/ 37604 h 75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7" h="75207">
                      <a:moveTo>
                        <a:pt x="75207" y="37604"/>
                      </a:moveTo>
                      <a:cubicBezTo>
                        <a:pt x="75207" y="58372"/>
                        <a:pt x="58372" y="75207"/>
                        <a:pt x="37604" y="75207"/>
                      </a:cubicBezTo>
                      <a:cubicBezTo>
                        <a:pt x="16836" y="75207"/>
                        <a:pt x="0" y="58372"/>
                        <a:pt x="0" y="37604"/>
                      </a:cubicBezTo>
                      <a:cubicBezTo>
                        <a:pt x="0" y="16836"/>
                        <a:pt x="16836" y="0"/>
                        <a:pt x="37604" y="0"/>
                      </a:cubicBezTo>
                      <a:cubicBezTo>
                        <a:pt x="58372" y="0"/>
                        <a:pt x="75207" y="16836"/>
                        <a:pt x="75207"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94" name="Forme libre : forme 293">
                  <a:extLst>
                    <a:ext uri="{FF2B5EF4-FFF2-40B4-BE49-F238E27FC236}">
                      <a16:creationId xmlns:a16="http://schemas.microsoft.com/office/drawing/2014/main" id="{797288C5-3B98-4C5E-82AA-72B9231AE000}"/>
                    </a:ext>
                  </a:extLst>
                </p:cNvPr>
                <p:cNvSpPr/>
                <p:nvPr/>
              </p:nvSpPr>
              <p:spPr>
                <a:xfrm>
                  <a:off x="197643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1175"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95" name="Forme libre : forme 294">
                  <a:extLst>
                    <a:ext uri="{FF2B5EF4-FFF2-40B4-BE49-F238E27FC236}">
                      <a16:creationId xmlns:a16="http://schemas.microsoft.com/office/drawing/2014/main" id="{64DCA18A-689D-4001-BCA8-09D7D8A263BC}"/>
                    </a:ext>
                  </a:extLst>
                </p:cNvPr>
                <p:cNvSpPr/>
                <p:nvPr/>
              </p:nvSpPr>
              <p:spPr>
                <a:xfrm>
                  <a:off x="1976632"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837"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282" name="Graphique 329">
                <a:extLst>
                  <a:ext uri="{FF2B5EF4-FFF2-40B4-BE49-F238E27FC236}">
                    <a16:creationId xmlns:a16="http://schemas.microsoft.com/office/drawing/2014/main" id="{B95EECBB-ED55-4707-A6C2-B95BF2C3033A}"/>
                  </a:ext>
                </a:extLst>
              </p:cNvPr>
              <p:cNvGrpSpPr/>
              <p:nvPr/>
            </p:nvGrpSpPr>
            <p:grpSpPr>
              <a:xfrm>
                <a:off x="1281738" y="2520582"/>
                <a:ext cx="765010" cy="130047"/>
                <a:chOff x="1281738" y="2520582"/>
                <a:chExt cx="765010" cy="130047"/>
              </a:xfrm>
              <a:solidFill>
                <a:srgbClr val="636363"/>
              </a:solidFill>
            </p:grpSpPr>
            <p:sp>
              <p:nvSpPr>
                <p:cNvPr id="283" name="Forme libre : forme 282">
                  <a:extLst>
                    <a:ext uri="{FF2B5EF4-FFF2-40B4-BE49-F238E27FC236}">
                      <a16:creationId xmlns:a16="http://schemas.microsoft.com/office/drawing/2014/main" id="{1B84380F-E4DC-4AA4-893B-3082B8B37D82}"/>
                    </a:ext>
                  </a:extLst>
                </p:cNvPr>
                <p:cNvSpPr/>
                <p:nvPr/>
              </p:nvSpPr>
              <p:spPr>
                <a:xfrm>
                  <a:off x="132032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84" name="Forme libre : forme 283">
                  <a:extLst>
                    <a:ext uri="{FF2B5EF4-FFF2-40B4-BE49-F238E27FC236}">
                      <a16:creationId xmlns:a16="http://schemas.microsoft.com/office/drawing/2014/main" id="{FDAA69E2-F7F7-49C9-A240-FEE39D5B4073}"/>
                    </a:ext>
                  </a:extLst>
                </p:cNvPr>
                <p:cNvSpPr/>
                <p:nvPr/>
              </p:nvSpPr>
              <p:spPr>
                <a:xfrm>
                  <a:off x="1281738"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85" name="Forme libre : forme 284">
                  <a:extLst>
                    <a:ext uri="{FF2B5EF4-FFF2-40B4-BE49-F238E27FC236}">
                      <a16:creationId xmlns:a16="http://schemas.microsoft.com/office/drawing/2014/main" id="{BEA4F886-46B9-4C30-8C39-851B5F7519D7}"/>
                    </a:ext>
                  </a:extLst>
                </p:cNvPr>
                <p:cNvSpPr/>
                <p:nvPr/>
              </p:nvSpPr>
              <p:spPr>
                <a:xfrm>
                  <a:off x="149561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86" name="Forme libre : forme 285">
                  <a:extLst>
                    <a:ext uri="{FF2B5EF4-FFF2-40B4-BE49-F238E27FC236}">
                      <a16:creationId xmlns:a16="http://schemas.microsoft.com/office/drawing/2014/main" id="{7F17C6C6-4E58-459A-ADC2-85C2A0DDC45A}"/>
                    </a:ext>
                  </a:extLst>
                </p:cNvPr>
                <p:cNvSpPr/>
                <p:nvPr/>
              </p:nvSpPr>
              <p:spPr>
                <a:xfrm>
                  <a:off x="1457028"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87" name="Forme libre : forme 286">
                  <a:extLst>
                    <a:ext uri="{FF2B5EF4-FFF2-40B4-BE49-F238E27FC236}">
                      <a16:creationId xmlns:a16="http://schemas.microsoft.com/office/drawing/2014/main" id="{9A3AAC78-1292-4258-86CF-EEFF485D1A91}"/>
                    </a:ext>
                  </a:extLst>
                </p:cNvPr>
                <p:cNvSpPr/>
                <p:nvPr/>
              </p:nvSpPr>
              <p:spPr>
                <a:xfrm>
                  <a:off x="167090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88" name="Forme libre : forme 287">
                  <a:extLst>
                    <a:ext uri="{FF2B5EF4-FFF2-40B4-BE49-F238E27FC236}">
                      <a16:creationId xmlns:a16="http://schemas.microsoft.com/office/drawing/2014/main" id="{EF619E74-EA88-40D4-9BCB-E6DC215AB790}"/>
                    </a:ext>
                  </a:extLst>
                </p:cNvPr>
                <p:cNvSpPr/>
                <p:nvPr/>
              </p:nvSpPr>
              <p:spPr>
                <a:xfrm>
                  <a:off x="163231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89" name="Forme libre : forme 288">
                  <a:extLst>
                    <a:ext uri="{FF2B5EF4-FFF2-40B4-BE49-F238E27FC236}">
                      <a16:creationId xmlns:a16="http://schemas.microsoft.com/office/drawing/2014/main" id="{86354B29-82E8-4F54-AF83-7C133E3A2BE3}"/>
                    </a:ext>
                  </a:extLst>
                </p:cNvPr>
                <p:cNvSpPr/>
                <p:nvPr/>
              </p:nvSpPr>
              <p:spPr>
                <a:xfrm>
                  <a:off x="1846193"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90" name="Forme libre : forme 289">
                  <a:extLst>
                    <a:ext uri="{FF2B5EF4-FFF2-40B4-BE49-F238E27FC236}">
                      <a16:creationId xmlns:a16="http://schemas.microsoft.com/office/drawing/2014/main" id="{9B111180-9359-46E1-AFE1-8A36C7861FD7}"/>
                    </a:ext>
                  </a:extLst>
                </p:cNvPr>
                <p:cNvSpPr/>
                <p:nvPr/>
              </p:nvSpPr>
              <p:spPr>
                <a:xfrm>
                  <a:off x="1807609" y="2520582"/>
                  <a:ext cx="25069" cy="130047"/>
                </a:xfrm>
                <a:custGeom>
                  <a:avLst/>
                  <a:gdLst>
                    <a:gd name="connsiteX0" fmla="*/ 12535 w 25069"/>
                    <a:gd name="connsiteY0" fmla="*/ 0 h 130047"/>
                    <a:gd name="connsiteX1" fmla="*/ 12535 w 25069"/>
                    <a:gd name="connsiteY1" fmla="*/ 0 h 130047"/>
                    <a:gd name="connsiteX2" fmla="*/ 0 w 25069"/>
                    <a:gd name="connsiteY2" fmla="*/ 12535 h 130047"/>
                    <a:gd name="connsiteX3" fmla="*/ 0 w 25069"/>
                    <a:gd name="connsiteY3" fmla="*/ 117513 h 130047"/>
                    <a:gd name="connsiteX4" fmla="*/ 12535 w 25069"/>
                    <a:gd name="connsiteY4" fmla="*/ 130048 h 130047"/>
                    <a:gd name="connsiteX5" fmla="*/ 12535 w 25069"/>
                    <a:gd name="connsiteY5" fmla="*/ 130048 h 130047"/>
                    <a:gd name="connsiteX6" fmla="*/ 25069 w 25069"/>
                    <a:gd name="connsiteY6" fmla="*/ 117513 h 130047"/>
                    <a:gd name="connsiteX7" fmla="*/ 25069 w 25069"/>
                    <a:gd name="connsiteY7" fmla="*/ 12535 h 130047"/>
                    <a:gd name="connsiteX8" fmla="*/ 12535 w 25069"/>
                    <a:gd name="connsiteY8"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69" h="130047">
                      <a:moveTo>
                        <a:pt x="12535" y="0"/>
                      </a:moveTo>
                      <a:lnTo>
                        <a:pt x="12535" y="0"/>
                      </a:lnTo>
                      <a:cubicBezTo>
                        <a:pt x="5680" y="0"/>
                        <a:pt x="0" y="5680"/>
                        <a:pt x="0" y="12535"/>
                      </a:cubicBezTo>
                      <a:lnTo>
                        <a:pt x="0" y="117513"/>
                      </a:lnTo>
                      <a:cubicBezTo>
                        <a:pt x="0" y="124368"/>
                        <a:pt x="5680" y="130048"/>
                        <a:pt x="12535" y="130048"/>
                      </a:cubicBezTo>
                      <a:lnTo>
                        <a:pt x="12535" y="130048"/>
                      </a:ln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91" name="Forme libre : forme 290">
                  <a:extLst>
                    <a:ext uri="{FF2B5EF4-FFF2-40B4-BE49-F238E27FC236}">
                      <a16:creationId xmlns:a16="http://schemas.microsoft.com/office/drawing/2014/main" id="{E7D3FBC1-830A-436B-AB10-B4C851638434}"/>
                    </a:ext>
                  </a:extLst>
                </p:cNvPr>
                <p:cNvSpPr/>
                <p:nvPr/>
              </p:nvSpPr>
              <p:spPr>
                <a:xfrm>
                  <a:off x="202167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4874"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92" name="Forme libre : forme 291">
                  <a:extLst>
                    <a:ext uri="{FF2B5EF4-FFF2-40B4-BE49-F238E27FC236}">
                      <a16:creationId xmlns:a16="http://schemas.microsoft.com/office/drawing/2014/main" id="{B78A3978-56E8-4B26-9C6A-B2020A696FE2}"/>
                    </a:ext>
                  </a:extLst>
                </p:cNvPr>
                <p:cNvSpPr/>
                <p:nvPr/>
              </p:nvSpPr>
              <p:spPr>
                <a:xfrm>
                  <a:off x="198289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247" name="Forme libre : forme 246">
              <a:extLst>
                <a:ext uri="{FF2B5EF4-FFF2-40B4-BE49-F238E27FC236}">
                  <a16:creationId xmlns:a16="http://schemas.microsoft.com/office/drawing/2014/main" id="{8A49BB08-5304-4F98-BEFC-C2695FB6FE71}"/>
                </a:ext>
              </a:extLst>
            </p:cNvPr>
            <p:cNvSpPr/>
            <p:nvPr/>
          </p:nvSpPr>
          <p:spPr>
            <a:xfrm>
              <a:off x="1109582" y="2890943"/>
              <a:ext cx="1108148" cy="9401"/>
            </a:xfrm>
            <a:custGeom>
              <a:avLst/>
              <a:gdLst>
                <a:gd name="connsiteX0" fmla="*/ 0 w 1108148"/>
                <a:gd name="connsiteY0" fmla="*/ 0 h 9401"/>
                <a:gd name="connsiteX1" fmla="*/ 1108148 w 1108148"/>
                <a:gd name="connsiteY1" fmla="*/ 0 h 9401"/>
                <a:gd name="connsiteX2" fmla="*/ 1108148 w 1108148"/>
                <a:gd name="connsiteY2" fmla="*/ 9401 h 9401"/>
                <a:gd name="connsiteX3" fmla="*/ 0 w 1108148"/>
                <a:gd name="connsiteY3" fmla="*/ 9401 h 9401"/>
              </a:gdLst>
              <a:ahLst/>
              <a:cxnLst>
                <a:cxn ang="0">
                  <a:pos x="connsiteX0" y="connsiteY0"/>
                </a:cxn>
                <a:cxn ang="0">
                  <a:pos x="connsiteX1" y="connsiteY1"/>
                </a:cxn>
                <a:cxn ang="0">
                  <a:pos x="connsiteX2" y="connsiteY2"/>
                </a:cxn>
                <a:cxn ang="0">
                  <a:pos x="connsiteX3" y="connsiteY3"/>
                </a:cxn>
              </a:cxnLst>
              <a:rect l="l" t="t" r="r" b="b"/>
              <a:pathLst>
                <a:path w="1108148" h="9401">
                  <a:moveTo>
                    <a:pt x="0" y="0"/>
                  </a:moveTo>
                  <a:lnTo>
                    <a:pt x="1108148" y="0"/>
                  </a:lnTo>
                  <a:lnTo>
                    <a:pt x="1108148" y="9401"/>
                  </a:lnTo>
                  <a:lnTo>
                    <a:pt x="0" y="9401"/>
                  </a:lnTo>
                  <a:close/>
                </a:path>
              </a:pathLst>
            </a:custGeom>
            <a:solidFill>
              <a:srgbClr val="FF5B30"/>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248" name="Graphique 329">
              <a:extLst>
                <a:ext uri="{FF2B5EF4-FFF2-40B4-BE49-F238E27FC236}">
                  <a16:creationId xmlns:a16="http://schemas.microsoft.com/office/drawing/2014/main" id="{B9A0D4D2-1FA2-4528-A108-8A46967D7428}"/>
                </a:ext>
              </a:extLst>
            </p:cNvPr>
            <p:cNvGrpSpPr/>
            <p:nvPr/>
          </p:nvGrpSpPr>
          <p:grpSpPr>
            <a:xfrm>
              <a:off x="1807609" y="2520582"/>
              <a:ext cx="63652" cy="130047"/>
              <a:chOff x="1807609" y="2520582"/>
              <a:chExt cx="63652" cy="130047"/>
            </a:xfrm>
            <a:solidFill>
              <a:srgbClr val="636363"/>
            </a:solidFill>
          </p:grpSpPr>
          <p:grpSp>
            <p:nvGrpSpPr>
              <p:cNvPr id="275" name="Graphique 329">
                <a:extLst>
                  <a:ext uri="{FF2B5EF4-FFF2-40B4-BE49-F238E27FC236}">
                    <a16:creationId xmlns:a16="http://schemas.microsoft.com/office/drawing/2014/main" id="{DA0B42AA-78BD-44E1-87E5-B230EB091E7F}"/>
                  </a:ext>
                </a:extLst>
              </p:cNvPr>
              <p:cNvGrpSpPr/>
              <p:nvPr/>
            </p:nvGrpSpPr>
            <p:grpSpPr>
              <a:xfrm>
                <a:off x="1846193" y="2520582"/>
                <a:ext cx="25069" cy="130047"/>
                <a:chOff x="1846193" y="2520582"/>
                <a:chExt cx="25069" cy="130047"/>
              </a:xfrm>
              <a:solidFill>
                <a:srgbClr val="636363"/>
              </a:solidFill>
            </p:grpSpPr>
            <p:sp>
              <p:nvSpPr>
                <p:cNvPr id="279" name="Forme libre : forme 278">
                  <a:extLst>
                    <a:ext uri="{FF2B5EF4-FFF2-40B4-BE49-F238E27FC236}">
                      <a16:creationId xmlns:a16="http://schemas.microsoft.com/office/drawing/2014/main" id="{A94E2913-17EC-4481-94BA-18E65B8FF68E}"/>
                    </a:ext>
                  </a:extLst>
                </p:cNvPr>
                <p:cNvSpPr/>
                <p:nvPr/>
              </p:nvSpPr>
              <p:spPr>
                <a:xfrm>
                  <a:off x="1846193"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80" name="Forme libre : forme 279">
                  <a:extLst>
                    <a:ext uri="{FF2B5EF4-FFF2-40B4-BE49-F238E27FC236}">
                      <a16:creationId xmlns:a16="http://schemas.microsoft.com/office/drawing/2014/main" id="{04596A34-3F61-45D9-BF82-D0022C4C7D5A}"/>
                    </a:ext>
                  </a:extLst>
                </p:cNvPr>
                <p:cNvSpPr/>
                <p:nvPr/>
              </p:nvSpPr>
              <p:spPr>
                <a:xfrm>
                  <a:off x="1846193"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276" name="Graphique 329">
                <a:extLst>
                  <a:ext uri="{FF2B5EF4-FFF2-40B4-BE49-F238E27FC236}">
                    <a16:creationId xmlns:a16="http://schemas.microsoft.com/office/drawing/2014/main" id="{03800722-491E-401F-A536-F1CE9FEA6AFC}"/>
                  </a:ext>
                </a:extLst>
              </p:cNvPr>
              <p:cNvGrpSpPr/>
              <p:nvPr/>
            </p:nvGrpSpPr>
            <p:grpSpPr>
              <a:xfrm>
                <a:off x="1807609" y="2520582"/>
                <a:ext cx="25069" cy="130047"/>
                <a:chOff x="1807609" y="2520582"/>
                <a:chExt cx="25069" cy="130047"/>
              </a:xfrm>
              <a:solidFill>
                <a:srgbClr val="636363"/>
              </a:solidFill>
            </p:grpSpPr>
            <p:sp>
              <p:nvSpPr>
                <p:cNvPr id="277" name="Forme libre : forme 276">
                  <a:extLst>
                    <a:ext uri="{FF2B5EF4-FFF2-40B4-BE49-F238E27FC236}">
                      <a16:creationId xmlns:a16="http://schemas.microsoft.com/office/drawing/2014/main" id="{E2E9B4B4-6D43-420D-95CA-6B800F069203}"/>
                    </a:ext>
                  </a:extLst>
                </p:cNvPr>
                <p:cNvSpPr/>
                <p:nvPr/>
              </p:nvSpPr>
              <p:spPr>
                <a:xfrm>
                  <a:off x="180760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78" name="Forme libre : forme 277">
                  <a:extLst>
                    <a:ext uri="{FF2B5EF4-FFF2-40B4-BE49-F238E27FC236}">
                      <a16:creationId xmlns:a16="http://schemas.microsoft.com/office/drawing/2014/main" id="{4F1D8CF8-7E4A-4E64-940F-BEAB138C796F}"/>
                    </a:ext>
                  </a:extLst>
                </p:cNvPr>
                <p:cNvSpPr/>
                <p:nvPr/>
              </p:nvSpPr>
              <p:spPr>
                <a:xfrm>
                  <a:off x="180760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249" name="Graphique 329">
              <a:extLst>
                <a:ext uri="{FF2B5EF4-FFF2-40B4-BE49-F238E27FC236}">
                  <a16:creationId xmlns:a16="http://schemas.microsoft.com/office/drawing/2014/main" id="{4F61F4D2-2BC3-435A-8EBA-57AFB6FCFD26}"/>
                </a:ext>
              </a:extLst>
            </p:cNvPr>
            <p:cNvGrpSpPr/>
            <p:nvPr/>
          </p:nvGrpSpPr>
          <p:grpSpPr>
            <a:xfrm>
              <a:off x="1632319" y="2520582"/>
              <a:ext cx="63652" cy="130047"/>
              <a:chOff x="1632319" y="2520582"/>
              <a:chExt cx="63652" cy="130047"/>
            </a:xfrm>
            <a:solidFill>
              <a:srgbClr val="636363"/>
            </a:solidFill>
          </p:grpSpPr>
          <p:grpSp>
            <p:nvGrpSpPr>
              <p:cNvPr id="269" name="Graphique 329">
                <a:extLst>
                  <a:ext uri="{FF2B5EF4-FFF2-40B4-BE49-F238E27FC236}">
                    <a16:creationId xmlns:a16="http://schemas.microsoft.com/office/drawing/2014/main" id="{3E61A42B-66FD-4CC1-99D7-34F7841E9CCB}"/>
                  </a:ext>
                </a:extLst>
              </p:cNvPr>
              <p:cNvGrpSpPr/>
              <p:nvPr/>
            </p:nvGrpSpPr>
            <p:grpSpPr>
              <a:xfrm>
                <a:off x="1670902" y="2520582"/>
                <a:ext cx="25069" cy="130047"/>
                <a:chOff x="1670902" y="2520582"/>
                <a:chExt cx="25069" cy="130047"/>
              </a:xfrm>
              <a:solidFill>
                <a:srgbClr val="636363"/>
              </a:solidFill>
            </p:grpSpPr>
            <p:sp>
              <p:nvSpPr>
                <p:cNvPr id="273" name="Forme libre : forme 272">
                  <a:extLst>
                    <a:ext uri="{FF2B5EF4-FFF2-40B4-BE49-F238E27FC236}">
                      <a16:creationId xmlns:a16="http://schemas.microsoft.com/office/drawing/2014/main" id="{FA86A3A3-8638-4F2A-B0CD-14F22997197F}"/>
                    </a:ext>
                  </a:extLst>
                </p:cNvPr>
                <p:cNvSpPr/>
                <p:nvPr/>
              </p:nvSpPr>
              <p:spPr>
                <a:xfrm>
                  <a:off x="167090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74" name="Forme libre : forme 273">
                  <a:extLst>
                    <a:ext uri="{FF2B5EF4-FFF2-40B4-BE49-F238E27FC236}">
                      <a16:creationId xmlns:a16="http://schemas.microsoft.com/office/drawing/2014/main" id="{58F0330A-282A-4629-BC11-CE143A8E96C9}"/>
                    </a:ext>
                  </a:extLst>
                </p:cNvPr>
                <p:cNvSpPr/>
                <p:nvPr/>
              </p:nvSpPr>
              <p:spPr>
                <a:xfrm>
                  <a:off x="167090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270" name="Graphique 329">
                <a:extLst>
                  <a:ext uri="{FF2B5EF4-FFF2-40B4-BE49-F238E27FC236}">
                    <a16:creationId xmlns:a16="http://schemas.microsoft.com/office/drawing/2014/main" id="{97E42D7E-98FA-46D6-A9A7-BA0B4D0F8619}"/>
                  </a:ext>
                </a:extLst>
              </p:cNvPr>
              <p:cNvGrpSpPr/>
              <p:nvPr/>
            </p:nvGrpSpPr>
            <p:grpSpPr>
              <a:xfrm>
                <a:off x="1632319" y="2520582"/>
                <a:ext cx="25069" cy="130047"/>
                <a:chOff x="1632319" y="2520582"/>
                <a:chExt cx="25069" cy="130047"/>
              </a:xfrm>
              <a:solidFill>
                <a:srgbClr val="636363"/>
              </a:solidFill>
            </p:grpSpPr>
            <p:sp>
              <p:nvSpPr>
                <p:cNvPr id="271" name="Forme libre : forme 270">
                  <a:extLst>
                    <a:ext uri="{FF2B5EF4-FFF2-40B4-BE49-F238E27FC236}">
                      <a16:creationId xmlns:a16="http://schemas.microsoft.com/office/drawing/2014/main" id="{D8096586-31CA-4D68-87DA-F5420E794DBA}"/>
                    </a:ext>
                  </a:extLst>
                </p:cNvPr>
                <p:cNvSpPr/>
                <p:nvPr/>
              </p:nvSpPr>
              <p:spPr>
                <a:xfrm>
                  <a:off x="163231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72" name="Forme libre : forme 271">
                  <a:extLst>
                    <a:ext uri="{FF2B5EF4-FFF2-40B4-BE49-F238E27FC236}">
                      <a16:creationId xmlns:a16="http://schemas.microsoft.com/office/drawing/2014/main" id="{D15B058B-7B31-478C-8EEF-63D09E5C6C36}"/>
                    </a:ext>
                  </a:extLst>
                </p:cNvPr>
                <p:cNvSpPr/>
                <p:nvPr/>
              </p:nvSpPr>
              <p:spPr>
                <a:xfrm>
                  <a:off x="163231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250" name="Graphique 329">
              <a:extLst>
                <a:ext uri="{FF2B5EF4-FFF2-40B4-BE49-F238E27FC236}">
                  <a16:creationId xmlns:a16="http://schemas.microsoft.com/office/drawing/2014/main" id="{E7C61162-7047-4CD3-80C4-BC0377E99F53}"/>
                </a:ext>
              </a:extLst>
            </p:cNvPr>
            <p:cNvGrpSpPr/>
            <p:nvPr/>
          </p:nvGrpSpPr>
          <p:grpSpPr>
            <a:xfrm>
              <a:off x="1457028" y="2520582"/>
              <a:ext cx="63652" cy="130047"/>
              <a:chOff x="1457028" y="2520582"/>
              <a:chExt cx="63652" cy="130047"/>
            </a:xfrm>
            <a:solidFill>
              <a:srgbClr val="636363"/>
            </a:solidFill>
          </p:grpSpPr>
          <p:grpSp>
            <p:nvGrpSpPr>
              <p:cNvPr id="263" name="Graphique 329">
                <a:extLst>
                  <a:ext uri="{FF2B5EF4-FFF2-40B4-BE49-F238E27FC236}">
                    <a16:creationId xmlns:a16="http://schemas.microsoft.com/office/drawing/2014/main" id="{6B9092B1-B1A6-4A06-9C88-A6D42F8F722B}"/>
                  </a:ext>
                </a:extLst>
              </p:cNvPr>
              <p:cNvGrpSpPr/>
              <p:nvPr/>
            </p:nvGrpSpPr>
            <p:grpSpPr>
              <a:xfrm>
                <a:off x="1495612" y="2520582"/>
                <a:ext cx="25069" cy="130047"/>
                <a:chOff x="1495612" y="2520582"/>
                <a:chExt cx="25069" cy="130047"/>
              </a:xfrm>
              <a:solidFill>
                <a:srgbClr val="636363"/>
              </a:solidFill>
            </p:grpSpPr>
            <p:sp>
              <p:nvSpPr>
                <p:cNvPr id="267" name="Forme libre : forme 266">
                  <a:extLst>
                    <a:ext uri="{FF2B5EF4-FFF2-40B4-BE49-F238E27FC236}">
                      <a16:creationId xmlns:a16="http://schemas.microsoft.com/office/drawing/2014/main" id="{A13EFE89-F3ED-4C8C-891E-6490D4134CC3}"/>
                    </a:ext>
                  </a:extLst>
                </p:cNvPr>
                <p:cNvSpPr/>
                <p:nvPr/>
              </p:nvSpPr>
              <p:spPr>
                <a:xfrm>
                  <a:off x="149561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68" name="Forme libre : forme 267">
                  <a:extLst>
                    <a:ext uri="{FF2B5EF4-FFF2-40B4-BE49-F238E27FC236}">
                      <a16:creationId xmlns:a16="http://schemas.microsoft.com/office/drawing/2014/main" id="{24E29338-B711-44D6-A147-1409499F9300}"/>
                    </a:ext>
                  </a:extLst>
                </p:cNvPr>
                <p:cNvSpPr/>
                <p:nvPr/>
              </p:nvSpPr>
              <p:spPr>
                <a:xfrm>
                  <a:off x="149561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264" name="Graphique 329">
                <a:extLst>
                  <a:ext uri="{FF2B5EF4-FFF2-40B4-BE49-F238E27FC236}">
                    <a16:creationId xmlns:a16="http://schemas.microsoft.com/office/drawing/2014/main" id="{6D94FB97-7D62-41DD-A4A5-DC5F50042331}"/>
                  </a:ext>
                </a:extLst>
              </p:cNvPr>
              <p:cNvGrpSpPr/>
              <p:nvPr/>
            </p:nvGrpSpPr>
            <p:grpSpPr>
              <a:xfrm>
                <a:off x="1457028" y="2520582"/>
                <a:ext cx="25069" cy="130047"/>
                <a:chOff x="1457028" y="2520582"/>
                <a:chExt cx="25069" cy="130047"/>
              </a:xfrm>
              <a:solidFill>
                <a:srgbClr val="636363"/>
              </a:solidFill>
            </p:grpSpPr>
            <p:sp>
              <p:nvSpPr>
                <p:cNvPr id="265" name="Forme libre : forme 264">
                  <a:extLst>
                    <a:ext uri="{FF2B5EF4-FFF2-40B4-BE49-F238E27FC236}">
                      <a16:creationId xmlns:a16="http://schemas.microsoft.com/office/drawing/2014/main" id="{0C14F5AC-5836-48B3-9F05-A487FFB65844}"/>
                    </a:ext>
                  </a:extLst>
                </p:cNvPr>
                <p:cNvSpPr/>
                <p:nvPr/>
              </p:nvSpPr>
              <p:spPr>
                <a:xfrm>
                  <a:off x="1457028"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66" name="Forme libre : forme 265">
                  <a:extLst>
                    <a:ext uri="{FF2B5EF4-FFF2-40B4-BE49-F238E27FC236}">
                      <a16:creationId xmlns:a16="http://schemas.microsoft.com/office/drawing/2014/main" id="{B50F350C-E0CD-4F90-8499-94ACBC9DD565}"/>
                    </a:ext>
                  </a:extLst>
                </p:cNvPr>
                <p:cNvSpPr/>
                <p:nvPr/>
              </p:nvSpPr>
              <p:spPr>
                <a:xfrm>
                  <a:off x="1457028"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251" name="Graphique 329">
              <a:extLst>
                <a:ext uri="{FF2B5EF4-FFF2-40B4-BE49-F238E27FC236}">
                  <a16:creationId xmlns:a16="http://schemas.microsoft.com/office/drawing/2014/main" id="{D4E6F392-12D6-49A5-AF3F-DBC6B4C570FC}"/>
                </a:ext>
              </a:extLst>
            </p:cNvPr>
            <p:cNvGrpSpPr/>
            <p:nvPr/>
          </p:nvGrpSpPr>
          <p:grpSpPr>
            <a:xfrm>
              <a:off x="1281738" y="2520582"/>
              <a:ext cx="63652" cy="130047"/>
              <a:chOff x="1281738" y="2520582"/>
              <a:chExt cx="63652" cy="130047"/>
            </a:xfrm>
            <a:solidFill>
              <a:srgbClr val="636363"/>
            </a:solidFill>
          </p:grpSpPr>
          <p:grpSp>
            <p:nvGrpSpPr>
              <p:cNvPr id="257" name="Graphique 329">
                <a:extLst>
                  <a:ext uri="{FF2B5EF4-FFF2-40B4-BE49-F238E27FC236}">
                    <a16:creationId xmlns:a16="http://schemas.microsoft.com/office/drawing/2014/main" id="{F5689338-CA8D-470B-8F38-FC85427799E9}"/>
                  </a:ext>
                </a:extLst>
              </p:cNvPr>
              <p:cNvGrpSpPr/>
              <p:nvPr/>
            </p:nvGrpSpPr>
            <p:grpSpPr>
              <a:xfrm>
                <a:off x="1320322" y="2520582"/>
                <a:ext cx="25069" cy="130047"/>
                <a:chOff x="1320322" y="2520582"/>
                <a:chExt cx="25069" cy="130047"/>
              </a:xfrm>
              <a:solidFill>
                <a:srgbClr val="636363"/>
              </a:solidFill>
            </p:grpSpPr>
            <p:sp>
              <p:nvSpPr>
                <p:cNvPr id="261" name="Forme libre : forme 260">
                  <a:extLst>
                    <a:ext uri="{FF2B5EF4-FFF2-40B4-BE49-F238E27FC236}">
                      <a16:creationId xmlns:a16="http://schemas.microsoft.com/office/drawing/2014/main" id="{A684C5FE-204E-4053-BB1C-1327BFD9835F}"/>
                    </a:ext>
                  </a:extLst>
                </p:cNvPr>
                <p:cNvSpPr/>
                <p:nvPr/>
              </p:nvSpPr>
              <p:spPr>
                <a:xfrm>
                  <a:off x="132032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62" name="Forme libre : forme 261">
                  <a:extLst>
                    <a:ext uri="{FF2B5EF4-FFF2-40B4-BE49-F238E27FC236}">
                      <a16:creationId xmlns:a16="http://schemas.microsoft.com/office/drawing/2014/main" id="{241E4363-02A4-4CD0-88D7-98D3B463B0DC}"/>
                    </a:ext>
                  </a:extLst>
                </p:cNvPr>
                <p:cNvSpPr/>
                <p:nvPr/>
              </p:nvSpPr>
              <p:spPr>
                <a:xfrm>
                  <a:off x="132032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258" name="Graphique 329">
                <a:extLst>
                  <a:ext uri="{FF2B5EF4-FFF2-40B4-BE49-F238E27FC236}">
                    <a16:creationId xmlns:a16="http://schemas.microsoft.com/office/drawing/2014/main" id="{8FBC7574-4229-4A84-A24E-4B892F00A3AC}"/>
                  </a:ext>
                </a:extLst>
              </p:cNvPr>
              <p:cNvGrpSpPr/>
              <p:nvPr/>
            </p:nvGrpSpPr>
            <p:grpSpPr>
              <a:xfrm>
                <a:off x="1281738" y="2520582"/>
                <a:ext cx="25069" cy="130047"/>
                <a:chOff x="1281738" y="2520582"/>
                <a:chExt cx="25069" cy="130047"/>
              </a:xfrm>
              <a:solidFill>
                <a:srgbClr val="636363"/>
              </a:solidFill>
            </p:grpSpPr>
            <p:sp>
              <p:nvSpPr>
                <p:cNvPr id="259" name="Forme libre : forme 258">
                  <a:extLst>
                    <a:ext uri="{FF2B5EF4-FFF2-40B4-BE49-F238E27FC236}">
                      <a16:creationId xmlns:a16="http://schemas.microsoft.com/office/drawing/2014/main" id="{8505F590-E7A3-494A-B41B-5CFF6438BBBC}"/>
                    </a:ext>
                  </a:extLst>
                </p:cNvPr>
                <p:cNvSpPr/>
                <p:nvPr/>
              </p:nvSpPr>
              <p:spPr>
                <a:xfrm>
                  <a:off x="1281738"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60" name="Forme libre : forme 259">
                  <a:extLst>
                    <a:ext uri="{FF2B5EF4-FFF2-40B4-BE49-F238E27FC236}">
                      <a16:creationId xmlns:a16="http://schemas.microsoft.com/office/drawing/2014/main" id="{AB7F9498-705E-4FAE-8DE2-0DFC10139C57}"/>
                    </a:ext>
                  </a:extLst>
                </p:cNvPr>
                <p:cNvSpPr/>
                <p:nvPr/>
              </p:nvSpPr>
              <p:spPr>
                <a:xfrm>
                  <a:off x="1281738"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252" name="Forme libre : forme 251">
              <a:extLst>
                <a:ext uri="{FF2B5EF4-FFF2-40B4-BE49-F238E27FC236}">
                  <a16:creationId xmlns:a16="http://schemas.microsoft.com/office/drawing/2014/main" id="{B2C84D61-947D-4225-9CA2-3C3C8AC582E2}"/>
                </a:ext>
              </a:extLst>
            </p:cNvPr>
            <p:cNvSpPr/>
            <p:nvPr/>
          </p:nvSpPr>
          <p:spPr>
            <a:xfrm>
              <a:off x="198289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53" name="Forme libre : forme 252">
              <a:extLst>
                <a:ext uri="{FF2B5EF4-FFF2-40B4-BE49-F238E27FC236}">
                  <a16:creationId xmlns:a16="http://schemas.microsoft.com/office/drawing/2014/main" id="{C00B4839-2BF4-4214-93A8-93DB4248CE20}"/>
                </a:ext>
              </a:extLst>
            </p:cNvPr>
            <p:cNvSpPr/>
            <p:nvPr/>
          </p:nvSpPr>
          <p:spPr>
            <a:xfrm>
              <a:off x="198289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254" name="Graphique 329">
              <a:extLst>
                <a:ext uri="{FF2B5EF4-FFF2-40B4-BE49-F238E27FC236}">
                  <a16:creationId xmlns:a16="http://schemas.microsoft.com/office/drawing/2014/main" id="{1E9C4763-42F6-4173-B564-612CFB99F949}"/>
                </a:ext>
              </a:extLst>
            </p:cNvPr>
            <p:cNvGrpSpPr/>
            <p:nvPr/>
          </p:nvGrpSpPr>
          <p:grpSpPr>
            <a:xfrm>
              <a:off x="2021679" y="2520582"/>
              <a:ext cx="25069" cy="130047"/>
              <a:chOff x="2021679" y="2520582"/>
              <a:chExt cx="25069" cy="130047"/>
            </a:xfrm>
            <a:solidFill>
              <a:srgbClr val="636363"/>
            </a:solidFill>
          </p:grpSpPr>
          <p:sp>
            <p:nvSpPr>
              <p:cNvPr id="255" name="Forme libre : forme 254">
                <a:extLst>
                  <a:ext uri="{FF2B5EF4-FFF2-40B4-BE49-F238E27FC236}">
                    <a16:creationId xmlns:a16="http://schemas.microsoft.com/office/drawing/2014/main" id="{1E4FBF07-0E73-490C-8D45-55D73F1FB7E1}"/>
                  </a:ext>
                </a:extLst>
              </p:cNvPr>
              <p:cNvSpPr/>
              <p:nvPr/>
            </p:nvSpPr>
            <p:spPr>
              <a:xfrm>
                <a:off x="202167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4874"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256" name="Forme libre : forme 255">
                <a:extLst>
                  <a:ext uri="{FF2B5EF4-FFF2-40B4-BE49-F238E27FC236}">
                    <a16:creationId xmlns:a16="http://schemas.microsoft.com/office/drawing/2014/main" id="{B58C2D52-147E-4B06-97F0-D92605EAC874}"/>
                  </a:ext>
                </a:extLst>
              </p:cNvPr>
              <p:cNvSpPr/>
              <p:nvPr/>
            </p:nvSpPr>
            <p:spPr>
              <a:xfrm>
                <a:off x="202167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4874"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aphicFrame>
        <p:nvGraphicFramePr>
          <p:cNvPr id="309" name="Tableau 5">
            <a:extLst>
              <a:ext uri="{FF2B5EF4-FFF2-40B4-BE49-F238E27FC236}">
                <a16:creationId xmlns:a16="http://schemas.microsoft.com/office/drawing/2014/main" id="{8C1A81B2-1E64-4EEE-935C-4685D291F8CA}"/>
              </a:ext>
            </a:extLst>
          </p:cNvPr>
          <p:cNvGraphicFramePr>
            <a:graphicFrameLocks noGrp="1"/>
          </p:cNvGraphicFramePr>
          <p:nvPr>
            <p:extLst>
              <p:ext uri="{D42A27DB-BD31-4B8C-83A1-F6EECF244321}">
                <p14:modId xmlns:p14="http://schemas.microsoft.com/office/powerpoint/2010/main" val="3338411740"/>
              </p:ext>
            </p:extLst>
          </p:nvPr>
        </p:nvGraphicFramePr>
        <p:xfrm>
          <a:off x="5506168" y="1173371"/>
          <a:ext cx="2998146" cy="731520"/>
        </p:xfrm>
        <a:graphic>
          <a:graphicData uri="http://schemas.openxmlformats.org/drawingml/2006/table">
            <a:tbl>
              <a:tblPr firstRow="1" bandRow="1">
                <a:tableStyleId>{5C22544A-7EE6-4342-B048-85BDC9FD1C3A}</a:tableStyleId>
              </a:tblPr>
              <a:tblGrid>
                <a:gridCol w="1499073">
                  <a:extLst>
                    <a:ext uri="{9D8B030D-6E8A-4147-A177-3AD203B41FA5}">
                      <a16:colId xmlns:a16="http://schemas.microsoft.com/office/drawing/2014/main" val="3084664038"/>
                    </a:ext>
                  </a:extLst>
                </a:gridCol>
                <a:gridCol w="1499073">
                  <a:extLst>
                    <a:ext uri="{9D8B030D-6E8A-4147-A177-3AD203B41FA5}">
                      <a16:colId xmlns:a16="http://schemas.microsoft.com/office/drawing/2014/main" val="2295985814"/>
                    </a:ext>
                  </a:extLst>
                </a:gridCol>
              </a:tblGrid>
              <a:tr h="0">
                <a:tc>
                  <a:txBody>
                    <a:bodyPr/>
                    <a:lstStyle/>
                    <a:p>
                      <a:pPr algn="r"/>
                      <a:r>
                        <a:rPr lang="en-US" sz="1000" dirty="0">
                          <a:latin typeface="Trebuchet MS" panose="020B0603020202020204" pitchFamily="34" charset="0"/>
                        </a:rPr>
                        <a:t>Seuil</a:t>
                      </a:r>
                      <a:endParaRPr lang="fr-BE" sz="1000" dirty="0">
                        <a:latin typeface="Trebuchet MS" panose="020B0603020202020204" pitchFamily="34" charset="0"/>
                      </a:endParaRPr>
                    </a:p>
                  </a:txBody>
                  <a:tcPr anchor="b">
                    <a:lnL w="1905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FF7351"/>
                    </a:solidFill>
                  </a:tcPr>
                </a:tc>
                <a:tc>
                  <a:txBody>
                    <a:bodyPr/>
                    <a:lstStyle/>
                    <a:p>
                      <a:pPr marL="0" indent="0" algn="l">
                        <a:buFont typeface="Wingdings" panose="05000000000000000000" pitchFamily="2" charset="2"/>
                        <a:buNone/>
                      </a:pPr>
                      <a:r>
                        <a:rPr lang="fr-BE" sz="1000">
                          <a:latin typeface="Trebuchet MS" panose="020B0603020202020204" pitchFamily="34" charset="0"/>
                        </a:rPr>
                        <a:t>Tarif</a:t>
                      </a:r>
                      <a:endParaRPr lang="fr-BE" sz="1000" baseline="-25000">
                        <a:latin typeface="Trebuchet MS" panose="020B0603020202020204" pitchFamily="34" charset="0"/>
                      </a:endParaRPr>
                    </a:p>
                  </a:txBody>
                  <a:tcPr anchor="b">
                    <a:lnL w="12700"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FF7351"/>
                    </a:solidFill>
                  </a:tcPr>
                </a:tc>
                <a:extLst>
                  <a:ext uri="{0D108BD9-81ED-4DB2-BD59-A6C34878D82A}">
                    <a16:rowId xmlns:a16="http://schemas.microsoft.com/office/drawing/2014/main" val="916328292"/>
                  </a:ext>
                </a:extLst>
              </a:tr>
              <a:tr h="0">
                <a:tc>
                  <a:txBody>
                    <a:bodyPr/>
                    <a:lstStyle/>
                    <a:p>
                      <a:pPr algn="r"/>
                      <a:r>
                        <a:rPr lang="en-US" sz="1000" b="0">
                          <a:solidFill>
                            <a:srgbClr val="7F7F7F"/>
                          </a:solidFill>
                          <a:latin typeface="Trebuchet MS" panose="020B0603020202020204" pitchFamily="34" charset="0"/>
                        </a:rPr>
                        <a:t>≥ 1 800 kg *</a:t>
                      </a:r>
                      <a:endParaRPr lang="fr-BE" sz="1000" b="0">
                        <a:solidFill>
                          <a:srgbClr val="7F7F7F"/>
                        </a:solidFill>
                        <a:latin typeface="Trebuchet MS" panose="020B0603020202020204" pitchFamily="34" charset="0"/>
                      </a:endParaRPr>
                    </a:p>
                  </a:txBody>
                  <a:tcPr anchor="ctr">
                    <a:lnL w="1905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a:buFont typeface="Wingdings" panose="05000000000000000000" pitchFamily="2" charset="2"/>
                        <a:buNone/>
                      </a:pPr>
                      <a:r>
                        <a:rPr lang="fr-BE" sz="1000">
                          <a:solidFill>
                            <a:srgbClr val="7F7F7F"/>
                          </a:solidFill>
                          <a:latin typeface="Trebuchet MS" panose="020B0603020202020204" pitchFamily="34" charset="0"/>
                        </a:rPr>
                        <a:t>10 € / kg</a:t>
                      </a:r>
                    </a:p>
                  </a:txBody>
                  <a:tcPr anchor="ctr">
                    <a:lnL w="12700"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152184"/>
                  </a:ext>
                </a:extLst>
              </a:tr>
              <a:tr h="0">
                <a:tc>
                  <a:txBody>
                    <a:bodyPr/>
                    <a:lstStyle/>
                    <a:p>
                      <a:pPr algn="r"/>
                      <a:r>
                        <a:rPr lang="en-US" sz="1000" b="0">
                          <a:solidFill>
                            <a:srgbClr val="7F7F7F"/>
                          </a:solidFill>
                          <a:latin typeface="Trebuchet MS" panose="020B0603020202020204" pitchFamily="34" charset="0"/>
                        </a:rPr>
                        <a:t>≤ 1 800 kg</a:t>
                      </a:r>
                      <a:endParaRPr lang="fr-BE" sz="1000" b="0">
                        <a:solidFill>
                          <a:srgbClr val="7F7F7F"/>
                        </a:solidFill>
                        <a:latin typeface="Trebuchet MS" panose="020B0603020202020204" pitchFamily="34" charset="0"/>
                      </a:endParaRPr>
                    </a:p>
                  </a:txBody>
                  <a:tcPr anchor="ctr">
                    <a:lnL w="1905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a:buFont typeface="Wingdings" panose="05000000000000000000" pitchFamily="2" charset="2"/>
                        <a:buNone/>
                      </a:pPr>
                      <a:r>
                        <a:rPr lang="fr-BE" sz="1000">
                          <a:solidFill>
                            <a:srgbClr val="7F7F7F"/>
                          </a:solidFill>
                          <a:latin typeface="Trebuchet MS" panose="020B0603020202020204" pitchFamily="34" charset="0"/>
                        </a:rPr>
                        <a:t>Nul</a:t>
                      </a:r>
                    </a:p>
                  </a:txBody>
                  <a:tcPr anchor="ctr">
                    <a:lnL w="12700"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26105705"/>
                  </a:ext>
                </a:extLst>
              </a:tr>
            </a:tbl>
          </a:graphicData>
        </a:graphic>
      </p:graphicFrame>
      <p:sp>
        <p:nvSpPr>
          <p:cNvPr id="310" name="ZoneTexte 309">
            <a:extLst>
              <a:ext uri="{FF2B5EF4-FFF2-40B4-BE49-F238E27FC236}">
                <a16:creationId xmlns:a16="http://schemas.microsoft.com/office/drawing/2014/main" id="{6405F6C5-98A6-40F1-BDD8-1C38433A8956}"/>
              </a:ext>
            </a:extLst>
          </p:cNvPr>
          <p:cNvSpPr txBox="1"/>
          <p:nvPr/>
        </p:nvSpPr>
        <p:spPr>
          <a:xfrm>
            <a:off x="7212808" y="4887013"/>
            <a:ext cx="1931191" cy="230832"/>
          </a:xfrm>
          <a:prstGeom prst="rect">
            <a:avLst/>
          </a:prstGeom>
          <a:noFill/>
        </p:spPr>
        <p:txBody>
          <a:bodyPr wrap="square">
            <a:spAutoFit/>
          </a:bodyPr>
          <a:lstStyle/>
          <a:p>
            <a:pPr algn="r"/>
            <a:r>
              <a:rPr lang="fr-BE" sz="900" i="1">
                <a:solidFill>
                  <a:schemeClr val="bg1">
                    <a:lumMod val="50000"/>
                  </a:schemeClr>
                </a:solidFill>
                <a:latin typeface="Trebuchet MS" panose="020B0603020202020204" pitchFamily="34" charset="0"/>
              </a:rPr>
              <a:t>*Certains véhicules sont exonérés </a:t>
            </a:r>
            <a:endParaRPr lang="fr-BE" sz="900"/>
          </a:p>
        </p:txBody>
      </p:sp>
    </p:spTree>
    <p:extLst>
      <p:ext uri="{BB962C8B-B14F-4D97-AF65-F5344CB8AC3E}">
        <p14:creationId xmlns:p14="http://schemas.microsoft.com/office/powerpoint/2010/main" val="3150020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34"/>
                                        </p:tgtEl>
                                        <p:attrNameLst>
                                          <p:attrName>style.visibility</p:attrName>
                                        </p:attrNameLst>
                                      </p:cBhvr>
                                      <p:to>
                                        <p:strVal val="visible"/>
                                      </p:to>
                                    </p:set>
                                    <p:animEffect transition="in" filter="wipe(down)">
                                      <p:cBhvr>
                                        <p:cTn id="7" dur="1000"/>
                                        <p:tgtEl>
                                          <p:spTgt spid="234"/>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318"/>
                                        </p:tgtEl>
                                        <p:attrNameLst>
                                          <p:attrName>style.visibility</p:attrName>
                                        </p:attrNameLst>
                                      </p:cBhvr>
                                      <p:to>
                                        <p:strVal val="visible"/>
                                      </p:to>
                                    </p:set>
                                    <p:animEffect transition="in" filter="fade">
                                      <p:cBhvr>
                                        <p:cTn id="11" dur="1000"/>
                                        <p:tgtEl>
                                          <p:spTgt spid="318"/>
                                        </p:tgtEl>
                                      </p:cBhvr>
                                    </p:animEffect>
                                  </p:childTnLst>
                                </p:cTn>
                              </p:par>
                            </p:childTnLst>
                          </p:cTn>
                        </p:par>
                        <p:par>
                          <p:cTn id="12" fill="hold">
                            <p:stCondLst>
                              <p:cond delay="2000"/>
                            </p:stCondLst>
                            <p:childTnLst>
                              <p:par>
                                <p:cTn id="13" presetID="37" presetClass="entr" presetSubtype="0" fill="hold" grpId="0" nodeType="afterEffect">
                                  <p:stCondLst>
                                    <p:cond delay="0"/>
                                  </p:stCondLst>
                                  <p:childTnLst>
                                    <p:set>
                                      <p:cBhvr>
                                        <p:cTn id="14" dur="1" fill="hold">
                                          <p:stCondLst>
                                            <p:cond delay="0"/>
                                          </p:stCondLst>
                                        </p:cTn>
                                        <p:tgtEl>
                                          <p:spTgt spid="333"/>
                                        </p:tgtEl>
                                        <p:attrNameLst>
                                          <p:attrName>style.visibility</p:attrName>
                                        </p:attrNameLst>
                                      </p:cBhvr>
                                      <p:to>
                                        <p:strVal val="visible"/>
                                      </p:to>
                                    </p:set>
                                    <p:animEffect transition="in" filter="fade">
                                      <p:cBhvr>
                                        <p:cTn id="15" dur="1000"/>
                                        <p:tgtEl>
                                          <p:spTgt spid="333"/>
                                        </p:tgtEl>
                                      </p:cBhvr>
                                    </p:animEffect>
                                    <p:anim calcmode="lin" valueType="num">
                                      <p:cBhvr>
                                        <p:cTn id="16" dur="1000" fill="hold"/>
                                        <p:tgtEl>
                                          <p:spTgt spid="333"/>
                                        </p:tgtEl>
                                        <p:attrNameLst>
                                          <p:attrName>ppt_x</p:attrName>
                                        </p:attrNameLst>
                                      </p:cBhvr>
                                      <p:tavLst>
                                        <p:tav tm="0">
                                          <p:val>
                                            <p:strVal val="#ppt_x"/>
                                          </p:val>
                                        </p:tav>
                                        <p:tav tm="100000">
                                          <p:val>
                                            <p:strVal val="#ppt_x"/>
                                          </p:val>
                                        </p:tav>
                                      </p:tavLst>
                                    </p:anim>
                                    <p:anim calcmode="lin" valueType="num">
                                      <p:cBhvr>
                                        <p:cTn id="17" dur="900" decel="100000" fill="hold"/>
                                        <p:tgtEl>
                                          <p:spTgt spid="333"/>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333"/>
                                        </p:tgtEl>
                                        <p:attrNameLst>
                                          <p:attrName>ppt_y</p:attrName>
                                        </p:attrNameLst>
                                      </p:cBhvr>
                                      <p:tavLst>
                                        <p:tav tm="0">
                                          <p:val>
                                            <p:strVal val="#ppt_y-.03"/>
                                          </p:val>
                                        </p:tav>
                                        <p:tav tm="100000">
                                          <p:val>
                                            <p:strVal val="#ppt_y"/>
                                          </p:val>
                                        </p:tav>
                                      </p:tavLst>
                                    </p:anim>
                                  </p:childTnLst>
                                </p:cTn>
                              </p:par>
                            </p:childTnLst>
                          </p:cTn>
                        </p:par>
                        <p:par>
                          <p:cTn id="19" fill="hold">
                            <p:stCondLst>
                              <p:cond delay="3000"/>
                            </p:stCondLst>
                            <p:childTnLst>
                              <p:par>
                                <p:cTn id="20" presetID="22" presetClass="entr" presetSubtype="1" fill="hold" nodeType="afterEffect">
                                  <p:stCondLst>
                                    <p:cond delay="0"/>
                                  </p:stCondLst>
                                  <p:childTnLst>
                                    <p:set>
                                      <p:cBhvr>
                                        <p:cTn id="21" dur="1" fill="hold">
                                          <p:stCondLst>
                                            <p:cond delay="0"/>
                                          </p:stCondLst>
                                        </p:cTn>
                                        <p:tgtEl>
                                          <p:spTgt spid="126"/>
                                        </p:tgtEl>
                                        <p:attrNameLst>
                                          <p:attrName>style.visibility</p:attrName>
                                        </p:attrNameLst>
                                      </p:cBhvr>
                                      <p:to>
                                        <p:strVal val="visible"/>
                                      </p:to>
                                    </p:set>
                                    <p:animEffect transition="in" filter="wipe(up)">
                                      <p:cBhvr>
                                        <p:cTn id="22" dur="1000"/>
                                        <p:tgtEl>
                                          <p:spTgt spid="126"/>
                                        </p:tgtEl>
                                      </p:cBhvr>
                                    </p:animEffect>
                                  </p:childTnLst>
                                </p:cTn>
                              </p:par>
                            </p:childTnLst>
                          </p:cTn>
                        </p:par>
                        <p:par>
                          <p:cTn id="23" fill="hold">
                            <p:stCondLst>
                              <p:cond delay="4000"/>
                            </p:stCondLst>
                            <p:childTnLst>
                              <p:par>
                                <p:cTn id="24" presetID="10" presetClass="entr" presetSubtype="0" fill="hold" grpId="0" nodeType="afterEffect">
                                  <p:stCondLst>
                                    <p:cond delay="0"/>
                                  </p:stCondLst>
                                  <p:childTnLst>
                                    <p:set>
                                      <p:cBhvr>
                                        <p:cTn id="25" dur="1" fill="hold">
                                          <p:stCondLst>
                                            <p:cond delay="0"/>
                                          </p:stCondLst>
                                        </p:cTn>
                                        <p:tgtEl>
                                          <p:spTgt spid="125"/>
                                        </p:tgtEl>
                                        <p:attrNameLst>
                                          <p:attrName>style.visibility</p:attrName>
                                        </p:attrNameLst>
                                      </p:cBhvr>
                                      <p:to>
                                        <p:strVal val="visible"/>
                                      </p:to>
                                    </p:set>
                                    <p:animEffect transition="in" filter="fade">
                                      <p:cBhvr>
                                        <p:cTn id="26" dur="500"/>
                                        <p:tgtEl>
                                          <p:spTgt spid="125"/>
                                        </p:tgtEl>
                                      </p:cBhvr>
                                    </p:animEffect>
                                  </p:childTnLst>
                                </p:cTn>
                              </p:par>
                            </p:childTnLst>
                          </p:cTn>
                        </p:par>
                        <p:par>
                          <p:cTn id="27" fill="hold">
                            <p:stCondLst>
                              <p:cond delay="4500"/>
                            </p:stCondLst>
                            <p:childTnLst>
                              <p:par>
                                <p:cTn id="28" presetID="22" presetClass="entr" presetSubtype="1" fill="hold" nodeType="afterEffect">
                                  <p:stCondLst>
                                    <p:cond delay="0"/>
                                  </p:stCondLst>
                                  <p:childTnLst>
                                    <p:set>
                                      <p:cBhvr>
                                        <p:cTn id="29" dur="1" fill="hold">
                                          <p:stCondLst>
                                            <p:cond delay="0"/>
                                          </p:stCondLst>
                                        </p:cTn>
                                        <p:tgtEl>
                                          <p:spTgt spid="127"/>
                                        </p:tgtEl>
                                        <p:attrNameLst>
                                          <p:attrName>style.visibility</p:attrName>
                                        </p:attrNameLst>
                                      </p:cBhvr>
                                      <p:to>
                                        <p:strVal val="visible"/>
                                      </p:to>
                                    </p:set>
                                    <p:animEffect transition="in" filter="wipe(up)">
                                      <p:cBhvr>
                                        <p:cTn id="30" dur="1000"/>
                                        <p:tgtEl>
                                          <p:spTgt spid="127"/>
                                        </p:tgtEl>
                                      </p:cBhvr>
                                    </p:animEffect>
                                  </p:childTnLst>
                                </p:cTn>
                              </p:par>
                            </p:childTnLst>
                          </p:cTn>
                        </p:par>
                      </p:childTnLst>
                    </p:cTn>
                  </p:par>
                  <p:par>
                    <p:cTn id="31" fill="hold">
                      <p:stCondLst>
                        <p:cond delay="indefinite"/>
                      </p:stCondLst>
                      <p:childTnLst>
                        <p:par>
                          <p:cTn id="32" fill="hold">
                            <p:stCondLst>
                              <p:cond delay="0"/>
                            </p:stCondLst>
                            <p:childTnLst>
                              <p:par>
                                <p:cTn id="33" presetID="37" presetClass="entr" presetSubtype="0" fill="hold" grpId="0" nodeType="clickEffect">
                                  <p:stCondLst>
                                    <p:cond delay="0"/>
                                  </p:stCondLst>
                                  <p:childTnLst>
                                    <p:set>
                                      <p:cBhvr>
                                        <p:cTn id="34" dur="1" fill="hold">
                                          <p:stCondLst>
                                            <p:cond delay="0"/>
                                          </p:stCondLst>
                                        </p:cTn>
                                        <p:tgtEl>
                                          <p:spTgt spid="308"/>
                                        </p:tgtEl>
                                        <p:attrNameLst>
                                          <p:attrName>style.visibility</p:attrName>
                                        </p:attrNameLst>
                                      </p:cBhvr>
                                      <p:to>
                                        <p:strVal val="visible"/>
                                      </p:to>
                                    </p:set>
                                    <p:animEffect transition="in" filter="fade">
                                      <p:cBhvr>
                                        <p:cTn id="35" dur="1000"/>
                                        <p:tgtEl>
                                          <p:spTgt spid="308"/>
                                        </p:tgtEl>
                                      </p:cBhvr>
                                    </p:animEffect>
                                    <p:anim calcmode="lin" valueType="num">
                                      <p:cBhvr>
                                        <p:cTn id="36" dur="1000" fill="hold"/>
                                        <p:tgtEl>
                                          <p:spTgt spid="308"/>
                                        </p:tgtEl>
                                        <p:attrNameLst>
                                          <p:attrName>ppt_x</p:attrName>
                                        </p:attrNameLst>
                                      </p:cBhvr>
                                      <p:tavLst>
                                        <p:tav tm="0">
                                          <p:val>
                                            <p:strVal val="#ppt_x"/>
                                          </p:val>
                                        </p:tav>
                                        <p:tav tm="100000">
                                          <p:val>
                                            <p:strVal val="#ppt_x"/>
                                          </p:val>
                                        </p:tav>
                                      </p:tavLst>
                                    </p:anim>
                                    <p:anim calcmode="lin" valueType="num">
                                      <p:cBhvr>
                                        <p:cTn id="37" dur="900" decel="100000" fill="hold"/>
                                        <p:tgtEl>
                                          <p:spTgt spid="308"/>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308"/>
                                        </p:tgtEl>
                                        <p:attrNameLst>
                                          <p:attrName>ppt_y</p:attrName>
                                        </p:attrNameLst>
                                      </p:cBhvr>
                                      <p:tavLst>
                                        <p:tav tm="0">
                                          <p:val>
                                            <p:strVal val="#ppt_y-.03"/>
                                          </p:val>
                                        </p:tav>
                                        <p:tav tm="100000">
                                          <p:val>
                                            <p:strVal val="#ppt_y"/>
                                          </p:val>
                                        </p:tav>
                                      </p:tavLst>
                                    </p:anim>
                                  </p:childTnLst>
                                </p:cTn>
                              </p:par>
                            </p:childTnLst>
                          </p:cTn>
                        </p:par>
                        <p:par>
                          <p:cTn id="39" fill="hold">
                            <p:stCondLst>
                              <p:cond delay="1000"/>
                            </p:stCondLst>
                            <p:childTnLst>
                              <p:par>
                                <p:cTn id="40" presetID="37" presetClass="entr" presetSubtype="0" fill="hold" grpId="0" nodeType="afterEffect">
                                  <p:stCondLst>
                                    <p:cond delay="0"/>
                                  </p:stCondLst>
                                  <p:childTnLst>
                                    <p:set>
                                      <p:cBhvr>
                                        <p:cTn id="41" dur="1" fill="hold">
                                          <p:stCondLst>
                                            <p:cond delay="0"/>
                                          </p:stCondLst>
                                        </p:cTn>
                                        <p:tgtEl>
                                          <p:spTgt spid="128"/>
                                        </p:tgtEl>
                                        <p:attrNameLst>
                                          <p:attrName>style.visibility</p:attrName>
                                        </p:attrNameLst>
                                      </p:cBhvr>
                                      <p:to>
                                        <p:strVal val="visible"/>
                                      </p:to>
                                    </p:set>
                                    <p:animEffect transition="in" filter="fade">
                                      <p:cBhvr>
                                        <p:cTn id="42" dur="1000"/>
                                        <p:tgtEl>
                                          <p:spTgt spid="128"/>
                                        </p:tgtEl>
                                      </p:cBhvr>
                                    </p:animEffect>
                                    <p:anim calcmode="lin" valueType="num">
                                      <p:cBhvr>
                                        <p:cTn id="43" dur="1000" fill="hold"/>
                                        <p:tgtEl>
                                          <p:spTgt spid="128"/>
                                        </p:tgtEl>
                                        <p:attrNameLst>
                                          <p:attrName>ppt_x</p:attrName>
                                        </p:attrNameLst>
                                      </p:cBhvr>
                                      <p:tavLst>
                                        <p:tav tm="0">
                                          <p:val>
                                            <p:strVal val="#ppt_x"/>
                                          </p:val>
                                        </p:tav>
                                        <p:tav tm="100000">
                                          <p:val>
                                            <p:strVal val="#ppt_x"/>
                                          </p:val>
                                        </p:tav>
                                      </p:tavLst>
                                    </p:anim>
                                    <p:anim calcmode="lin" valueType="num">
                                      <p:cBhvr>
                                        <p:cTn id="44" dur="900" decel="100000" fill="hold"/>
                                        <p:tgtEl>
                                          <p:spTgt spid="128"/>
                                        </p:tgtEl>
                                        <p:attrNameLst>
                                          <p:attrName>ppt_y</p:attrName>
                                        </p:attrNameLst>
                                      </p:cBhvr>
                                      <p:tavLst>
                                        <p:tav tm="0">
                                          <p:val>
                                            <p:strVal val="#ppt_y+1"/>
                                          </p:val>
                                        </p:tav>
                                        <p:tav tm="100000">
                                          <p:val>
                                            <p:strVal val="#ppt_y-.03"/>
                                          </p:val>
                                        </p:tav>
                                      </p:tavLst>
                                    </p:anim>
                                    <p:anim calcmode="lin" valueType="num">
                                      <p:cBhvr>
                                        <p:cTn id="45" dur="100" accel="100000" fill="hold">
                                          <p:stCondLst>
                                            <p:cond delay="900"/>
                                          </p:stCondLst>
                                        </p:cTn>
                                        <p:tgtEl>
                                          <p:spTgt spid="128"/>
                                        </p:tgtEl>
                                        <p:attrNameLst>
                                          <p:attrName>ppt_y</p:attrName>
                                        </p:attrNameLst>
                                      </p:cBhvr>
                                      <p:tavLst>
                                        <p:tav tm="0">
                                          <p:val>
                                            <p:strVal val="#ppt_y-.03"/>
                                          </p:val>
                                        </p:tav>
                                        <p:tav tm="100000">
                                          <p:val>
                                            <p:strVal val="#ppt_y"/>
                                          </p:val>
                                        </p:tav>
                                      </p:tavLst>
                                    </p:anim>
                                  </p:childTnLst>
                                </p:cTn>
                              </p:par>
                            </p:childTnLst>
                          </p:cTn>
                        </p:par>
                        <p:par>
                          <p:cTn id="46" fill="hold">
                            <p:stCondLst>
                              <p:cond delay="2000"/>
                            </p:stCondLst>
                            <p:childTnLst>
                              <p:par>
                                <p:cTn id="47" presetID="37" presetClass="entr" presetSubtype="0" fill="hold" nodeType="afterEffect">
                                  <p:stCondLst>
                                    <p:cond delay="0"/>
                                  </p:stCondLst>
                                  <p:childTnLst>
                                    <p:set>
                                      <p:cBhvr>
                                        <p:cTn id="48" dur="1" fill="hold">
                                          <p:stCondLst>
                                            <p:cond delay="0"/>
                                          </p:stCondLst>
                                        </p:cTn>
                                        <p:tgtEl>
                                          <p:spTgt spid="131"/>
                                        </p:tgtEl>
                                        <p:attrNameLst>
                                          <p:attrName>style.visibility</p:attrName>
                                        </p:attrNameLst>
                                      </p:cBhvr>
                                      <p:to>
                                        <p:strVal val="visible"/>
                                      </p:to>
                                    </p:set>
                                    <p:animEffect transition="in" filter="fade">
                                      <p:cBhvr>
                                        <p:cTn id="49" dur="1500"/>
                                        <p:tgtEl>
                                          <p:spTgt spid="131"/>
                                        </p:tgtEl>
                                      </p:cBhvr>
                                    </p:animEffect>
                                    <p:anim calcmode="lin" valueType="num">
                                      <p:cBhvr>
                                        <p:cTn id="50" dur="1500" fill="hold"/>
                                        <p:tgtEl>
                                          <p:spTgt spid="131"/>
                                        </p:tgtEl>
                                        <p:attrNameLst>
                                          <p:attrName>ppt_x</p:attrName>
                                        </p:attrNameLst>
                                      </p:cBhvr>
                                      <p:tavLst>
                                        <p:tav tm="0">
                                          <p:val>
                                            <p:strVal val="#ppt_x"/>
                                          </p:val>
                                        </p:tav>
                                        <p:tav tm="100000">
                                          <p:val>
                                            <p:strVal val="#ppt_x"/>
                                          </p:val>
                                        </p:tav>
                                      </p:tavLst>
                                    </p:anim>
                                    <p:anim calcmode="lin" valueType="num">
                                      <p:cBhvr>
                                        <p:cTn id="51" dur="1350" decel="100000" fill="hold"/>
                                        <p:tgtEl>
                                          <p:spTgt spid="131"/>
                                        </p:tgtEl>
                                        <p:attrNameLst>
                                          <p:attrName>ppt_y</p:attrName>
                                        </p:attrNameLst>
                                      </p:cBhvr>
                                      <p:tavLst>
                                        <p:tav tm="0">
                                          <p:val>
                                            <p:strVal val="#ppt_y+1"/>
                                          </p:val>
                                        </p:tav>
                                        <p:tav tm="100000">
                                          <p:val>
                                            <p:strVal val="#ppt_y-.03"/>
                                          </p:val>
                                        </p:tav>
                                      </p:tavLst>
                                    </p:anim>
                                    <p:anim calcmode="lin" valueType="num">
                                      <p:cBhvr>
                                        <p:cTn id="52" dur="150" accel="100000" fill="hold">
                                          <p:stCondLst>
                                            <p:cond delay="1350"/>
                                          </p:stCondLst>
                                        </p:cTn>
                                        <p:tgtEl>
                                          <p:spTgt spid="131"/>
                                        </p:tgtEl>
                                        <p:attrNameLst>
                                          <p:attrName>ppt_y</p:attrName>
                                        </p:attrNameLst>
                                      </p:cBhvr>
                                      <p:tavLst>
                                        <p:tav tm="0">
                                          <p:val>
                                            <p:strVal val="#ppt_y-.03"/>
                                          </p:val>
                                        </p:tav>
                                        <p:tav tm="100000">
                                          <p:val>
                                            <p:strVal val="#ppt_y"/>
                                          </p:val>
                                        </p:tav>
                                      </p:tavLst>
                                    </p:anim>
                                  </p:childTnLst>
                                </p:cTn>
                              </p:par>
                            </p:childTnLst>
                          </p:cTn>
                        </p:par>
                        <p:par>
                          <p:cTn id="53" fill="hold">
                            <p:stCondLst>
                              <p:cond delay="3500"/>
                            </p:stCondLst>
                            <p:childTnLst>
                              <p:par>
                                <p:cTn id="54" presetID="22" presetClass="entr" presetSubtype="1" fill="hold" nodeType="afterEffect">
                                  <p:stCondLst>
                                    <p:cond delay="0"/>
                                  </p:stCondLst>
                                  <p:childTnLst>
                                    <p:set>
                                      <p:cBhvr>
                                        <p:cTn id="55" dur="1" fill="hold">
                                          <p:stCondLst>
                                            <p:cond delay="0"/>
                                          </p:stCondLst>
                                        </p:cTn>
                                        <p:tgtEl>
                                          <p:spTgt spid="309"/>
                                        </p:tgtEl>
                                        <p:attrNameLst>
                                          <p:attrName>style.visibility</p:attrName>
                                        </p:attrNameLst>
                                      </p:cBhvr>
                                      <p:to>
                                        <p:strVal val="visible"/>
                                      </p:to>
                                    </p:set>
                                    <p:animEffect transition="in" filter="wipe(up)">
                                      <p:cBhvr>
                                        <p:cTn id="56" dur="1000"/>
                                        <p:tgtEl>
                                          <p:spTgt spid="30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10"/>
                                        </p:tgtEl>
                                        <p:attrNameLst>
                                          <p:attrName>style.visibility</p:attrName>
                                        </p:attrNameLst>
                                      </p:cBhvr>
                                      <p:to>
                                        <p:strVal val="visible"/>
                                      </p:to>
                                    </p:set>
                                    <p:animEffect transition="in" filter="fade">
                                      <p:cBhvr>
                                        <p:cTn id="59" dur="500"/>
                                        <p:tgtEl>
                                          <p:spTgt spid="3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3" grpId="0" animBg="1"/>
      <p:bldP spid="125" grpId="0"/>
      <p:bldP spid="128" grpId="0" animBg="1"/>
      <p:bldP spid="308" grpId="0" animBg="1"/>
      <p:bldP spid="310"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82" name="Connecteur droit 381">
            <a:extLst>
              <a:ext uri="{FF2B5EF4-FFF2-40B4-BE49-F238E27FC236}">
                <a16:creationId xmlns:a16="http://schemas.microsoft.com/office/drawing/2014/main" id="{5D7FBBDD-B0F2-4E8D-A757-4E589EBB732B}"/>
              </a:ext>
            </a:extLst>
          </p:cNvPr>
          <p:cNvCxnSpPr>
            <a:cxnSpLocks/>
          </p:cNvCxnSpPr>
          <p:nvPr/>
        </p:nvCxnSpPr>
        <p:spPr>
          <a:xfrm flipH="1">
            <a:off x="1238146" y="1234307"/>
            <a:ext cx="720000" cy="0"/>
          </a:xfrm>
          <a:prstGeom prst="line">
            <a:avLst/>
          </a:prstGeom>
          <a:ln>
            <a:solidFill>
              <a:srgbClr val="FF5B30"/>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sp>
        <p:nvSpPr>
          <p:cNvPr id="383" name="Espace réservé du contenu 3">
            <a:extLst>
              <a:ext uri="{FF2B5EF4-FFF2-40B4-BE49-F238E27FC236}">
                <a16:creationId xmlns:a16="http://schemas.microsoft.com/office/drawing/2014/main" id="{3F051408-C8C0-4E71-AA25-A270C7189564}"/>
              </a:ext>
            </a:extLst>
          </p:cNvPr>
          <p:cNvSpPr txBox="1">
            <a:spLocks/>
          </p:cNvSpPr>
          <p:nvPr/>
        </p:nvSpPr>
        <p:spPr>
          <a:xfrm>
            <a:off x="1964430" y="1123153"/>
            <a:ext cx="3225736" cy="227808"/>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000"/>
              </a:lnSpc>
              <a:spcBef>
                <a:spcPts val="0"/>
              </a:spcBef>
            </a:pPr>
            <a:r>
              <a:rPr lang="fr-BE" sz="1200" dirty="0">
                <a:solidFill>
                  <a:srgbClr val="FF7351"/>
                </a:solidFill>
                <a:latin typeface="Trebuchet MS" panose="020B0603020202020204" pitchFamily="34" charset="0"/>
              </a:rPr>
              <a:t>Tarif de la 1</a:t>
            </a:r>
            <a:r>
              <a:rPr lang="fr-BE" sz="1200" baseline="30000" dirty="0">
                <a:solidFill>
                  <a:srgbClr val="FF7351"/>
                </a:solidFill>
                <a:latin typeface="Trebuchet MS" panose="020B0603020202020204" pitchFamily="34" charset="0"/>
              </a:rPr>
              <a:t>ère</a:t>
            </a:r>
            <a:r>
              <a:rPr lang="fr-BE" sz="1200" dirty="0">
                <a:solidFill>
                  <a:srgbClr val="FF7351"/>
                </a:solidFill>
                <a:latin typeface="Trebuchet MS" panose="020B0603020202020204" pitchFamily="34" charset="0"/>
              </a:rPr>
              <a:t> composante de la TVS révisé </a:t>
            </a:r>
            <a:br>
              <a:rPr lang="fr-BE" sz="1200" dirty="0">
                <a:solidFill>
                  <a:schemeClr val="bg1">
                    <a:lumMod val="50000"/>
                  </a:schemeClr>
                </a:solidFill>
                <a:latin typeface="Trebuchet MS" panose="020B0603020202020204" pitchFamily="34" charset="0"/>
              </a:rPr>
            </a:br>
            <a:r>
              <a:rPr lang="fr-BE" sz="900" i="1" dirty="0">
                <a:solidFill>
                  <a:schemeClr val="bg1">
                    <a:lumMod val="50000"/>
                  </a:schemeClr>
                </a:solidFill>
                <a:latin typeface="Trebuchet MS" panose="020B0603020202020204" pitchFamily="34" charset="0"/>
              </a:rPr>
              <a:t>Pour les véhicules relevant du nouveau </a:t>
            </a:r>
            <a:br>
              <a:rPr lang="fr-BE" sz="900" i="1" dirty="0">
                <a:solidFill>
                  <a:schemeClr val="bg1">
                    <a:lumMod val="50000"/>
                  </a:schemeClr>
                </a:solidFill>
                <a:latin typeface="Trebuchet MS" panose="020B0603020202020204" pitchFamily="34" charset="0"/>
              </a:rPr>
            </a:br>
            <a:r>
              <a:rPr lang="fr-BE" sz="900" i="1" dirty="0">
                <a:solidFill>
                  <a:schemeClr val="bg1">
                    <a:lumMod val="50000"/>
                  </a:schemeClr>
                </a:solidFill>
                <a:latin typeface="Trebuchet MS" panose="020B0603020202020204" pitchFamily="34" charset="0"/>
              </a:rPr>
              <a:t>dispositif européen d’immatriculation</a:t>
            </a:r>
          </a:p>
        </p:txBody>
      </p:sp>
      <p:grpSp>
        <p:nvGrpSpPr>
          <p:cNvPr id="384" name="Groupe 383">
            <a:extLst>
              <a:ext uri="{FF2B5EF4-FFF2-40B4-BE49-F238E27FC236}">
                <a16:creationId xmlns:a16="http://schemas.microsoft.com/office/drawing/2014/main" id="{AC338090-8B03-43C2-BB37-2F54D45535DA}"/>
              </a:ext>
            </a:extLst>
          </p:cNvPr>
          <p:cNvGrpSpPr/>
          <p:nvPr/>
        </p:nvGrpSpPr>
        <p:grpSpPr>
          <a:xfrm>
            <a:off x="1508666" y="1058053"/>
            <a:ext cx="361006" cy="361006"/>
            <a:chOff x="4314784" y="2314534"/>
            <a:chExt cx="514432" cy="514432"/>
          </a:xfrm>
        </p:grpSpPr>
        <p:sp>
          <p:nvSpPr>
            <p:cNvPr id="385" name="Organigramme : Connecteur 384">
              <a:extLst>
                <a:ext uri="{FF2B5EF4-FFF2-40B4-BE49-F238E27FC236}">
                  <a16:creationId xmlns:a16="http://schemas.microsoft.com/office/drawing/2014/main" id="{5220898B-CFB6-4FED-850A-4713187401C8}"/>
                </a:ext>
              </a:extLst>
            </p:cNvPr>
            <p:cNvSpPr/>
            <p:nvPr/>
          </p:nvSpPr>
          <p:spPr>
            <a:xfrm>
              <a:off x="4314784" y="2314534"/>
              <a:ext cx="514432" cy="514432"/>
            </a:xfrm>
            <a:prstGeom prst="flowChartConnector">
              <a:avLst/>
            </a:prstGeom>
            <a:solidFill>
              <a:schemeClr val="bg1"/>
            </a:solidFill>
            <a:ln w="28575">
              <a:solidFill>
                <a:srgbClr val="FF5B3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386" name="Graphique 385" descr="Cercle avec flèche gauche">
              <a:extLst>
                <a:ext uri="{FF2B5EF4-FFF2-40B4-BE49-F238E27FC236}">
                  <a16:creationId xmlns:a16="http://schemas.microsoft.com/office/drawing/2014/main" id="{3E53AE6B-F962-4CE2-A949-7B9FFED66B12}"/>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4403273" y="2405070"/>
              <a:ext cx="337455" cy="337455"/>
            </a:xfrm>
            <a:prstGeom prst="rect">
              <a:avLst/>
            </a:prstGeom>
          </p:spPr>
        </p:pic>
      </p:grpSp>
      <p:cxnSp>
        <p:nvCxnSpPr>
          <p:cNvPr id="387" name="Connecteur droit 386">
            <a:extLst>
              <a:ext uri="{FF2B5EF4-FFF2-40B4-BE49-F238E27FC236}">
                <a16:creationId xmlns:a16="http://schemas.microsoft.com/office/drawing/2014/main" id="{E0C79996-DE88-4886-A836-050346A65D03}"/>
              </a:ext>
            </a:extLst>
          </p:cNvPr>
          <p:cNvCxnSpPr>
            <a:cxnSpLocks/>
          </p:cNvCxnSpPr>
          <p:nvPr/>
        </p:nvCxnSpPr>
        <p:spPr>
          <a:xfrm flipH="1">
            <a:off x="1247043" y="1988378"/>
            <a:ext cx="720000" cy="0"/>
          </a:xfrm>
          <a:prstGeom prst="line">
            <a:avLst/>
          </a:prstGeom>
          <a:ln>
            <a:solidFill>
              <a:srgbClr val="FF5B30"/>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sp>
        <p:nvSpPr>
          <p:cNvPr id="388" name="Espace réservé du contenu 3">
            <a:extLst>
              <a:ext uri="{FF2B5EF4-FFF2-40B4-BE49-F238E27FC236}">
                <a16:creationId xmlns:a16="http://schemas.microsoft.com/office/drawing/2014/main" id="{F803FA33-2F09-48E4-BA44-02F862DDBF9B}"/>
              </a:ext>
            </a:extLst>
          </p:cNvPr>
          <p:cNvSpPr txBox="1">
            <a:spLocks/>
          </p:cNvSpPr>
          <p:nvPr/>
        </p:nvSpPr>
        <p:spPr>
          <a:xfrm>
            <a:off x="1964431" y="1877224"/>
            <a:ext cx="2277831" cy="227808"/>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lvl="0">
              <a:lnSpc>
                <a:spcPts val="1000"/>
              </a:lnSpc>
              <a:spcBef>
                <a:spcPts val="0"/>
              </a:spcBef>
            </a:pPr>
            <a:r>
              <a:rPr lang="fr-BE" sz="1200" dirty="0">
                <a:solidFill>
                  <a:srgbClr val="FF7351"/>
                </a:solidFill>
                <a:latin typeface="Trebuchet MS" panose="020B0603020202020204" pitchFamily="34" charset="0"/>
                <a:cs typeface="+mn-cs"/>
              </a:rPr>
              <a:t>2</a:t>
            </a:r>
            <a:r>
              <a:rPr lang="fr-BE" sz="1200" baseline="30000" dirty="0">
                <a:solidFill>
                  <a:srgbClr val="FF7351"/>
                </a:solidFill>
                <a:latin typeface="Trebuchet MS" panose="020B0603020202020204" pitchFamily="34" charset="0"/>
                <a:cs typeface="+mn-cs"/>
              </a:rPr>
              <a:t>nde</a:t>
            </a:r>
            <a:r>
              <a:rPr lang="fr-BE" sz="1200" dirty="0">
                <a:solidFill>
                  <a:srgbClr val="FF7351"/>
                </a:solidFill>
                <a:latin typeface="Trebuchet MS" panose="020B0603020202020204" pitchFamily="34" charset="0"/>
                <a:cs typeface="+mn-cs"/>
              </a:rPr>
              <a:t> composante de la TVS </a:t>
            </a:r>
            <a:br>
              <a:rPr lang="fr-BE" sz="1200" dirty="0">
                <a:solidFill>
                  <a:prstClr val="white">
                    <a:lumMod val="50000"/>
                  </a:prstClr>
                </a:solidFill>
                <a:latin typeface="Trebuchet MS" panose="020B0603020202020204" pitchFamily="34" charset="0"/>
                <a:cs typeface="+mn-cs"/>
              </a:rPr>
            </a:br>
            <a:r>
              <a:rPr lang="fr-BE" sz="900" i="1" dirty="0">
                <a:solidFill>
                  <a:prstClr val="white">
                    <a:lumMod val="50000"/>
                  </a:prstClr>
                </a:solidFill>
                <a:latin typeface="Trebuchet MS" panose="020B0603020202020204" pitchFamily="34" charset="0"/>
                <a:cs typeface="+mn-cs"/>
              </a:rPr>
              <a:t>Ne s’applique pas si la source d’énergie est l’électricité, l’hydrogène ou une combinaison des 2</a:t>
            </a:r>
          </a:p>
        </p:txBody>
      </p:sp>
      <p:grpSp>
        <p:nvGrpSpPr>
          <p:cNvPr id="389" name="Groupe 388">
            <a:extLst>
              <a:ext uri="{FF2B5EF4-FFF2-40B4-BE49-F238E27FC236}">
                <a16:creationId xmlns:a16="http://schemas.microsoft.com/office/drawing/2014/main" id="{0BFEBD15-EC0C-415E-A129-12853A07A81B}"/>
              </a:ext>
            </a:extLst>
          </p:cNvPr>
          <p:cNvGrpSpPr/>
          <p:nvPr/>
        </p:nvGrpSpPr>
        <p:grpSpPr>
          <a:xfrm>
            <a:off x="1508666" y="1812124"/>
            <a:ext cx="361006" cy="361006"/>
            <a:chOff x="4314784" y="2314534"/>
            <a:chExt cx="514432" cy="514432"/>
          </a:xfrm>
        </p:grpSpPr>
        <p:sp>
          <p:nvSpPr>
            <p:cNvPr id="390" name="Organigramme : Connecteur 389">
              <a:extLst>
                <a:ext uri="{FF2B5EF4-FFF2-40B4-BE49-F238E27FC236}">
                  <a16:creationId xmlns:a16="http://schemas.microsoft.com/office/drawing/2014/main" id="{DE93206C-6DE3-4EA9-9A90-7EE2A4852C97}"/>
                </a:ext>
              </a:extLst>
            </p:cNvPr>
            <p:cNvSpPr/>
            <p:nvPr/>
          </p:nvSpPr>
          <p:spPr>
            <a:xfrm>
              <a:off x="4314784" y="2314534"/>
              <a:ext cx="514432" cy="514432"/>
            </a:xfrm>
            <a:prstGeom prst="flowChartConnector">
              <a:avLst/>
            </a:prstGeom>
            <a:solidFill>
              <a:schemeClr val="bg1"/>
            </a:solidFill>
            <a:ln w="28575">
              <a:solidFill>
                <a:srgbClr val="FF5B3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391" name="Graphique 390" descr="Cercle avec flèche gauche">
              <a:extLst>
                <a:ext uri="{FF2B5EF4-FFF2-40B4-BE49-F238E27FC236}">
                  <a16:creationId xmlns:a16="http://schemas.microsoft.com/office/drawing/2014/main" id="{C6461BD3-6A14-4AAB-81DC-6E8B16371056}"/>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4403273" y="2405070"/>
              <a:ext cx="337455" cy="337455"/>
            </a:xfrm>
            <a:prstGeom prst="rect">
              <a:avLst/>
            </a:prstGeom>
          </p:spPr>
        </p:pic>
      </p:grpSp>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Focus sur les véhicules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Taxes sur les véhicules de société (</a:t>
            </a:r>
            <a:r>
              <a:rPr lang="fr-BE" err="1"/>
              <a:t>TVS</a:t>
            </a:r>
            <a:r>
              <a:rPr lang="fr-BE"/>
              <a:t>)</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5</a:t>
            </a:r>
          </a:p>
        </p:txBody>
      </p:sp>
      <p:grpSp>
        <p:nvGrpSpPr>
          <p:cNvPr id="311" name="Graphique 2">
            <a:extLst>
              <a:ext uri="{FF2B5EF4-FFF2-40B4-BE49-F238E27FC236}">
                <a16:creationId xmlns:a16="http://schemas.microsoft.com/office/drawing/2014/main" id="{DD57E70F-B0E3-4A2E-A0B9-C21575CE79B8}"/>
              </a:ext>
            </a:extLst>
          </p:cNvPr>
          <p:cNvGrpSpPr/>
          <p:nvPr/>
        </p:nvGrpSpPr>
        <p:grpSpPr>
          <a:xfrm>
            <a:off x="1438649" y="2678987"/>
            <a:ext cx="6266702" cy="2656754"/>
            <a:chOff x="-301446" y="2715796"/>
            <a:chExt cx="6266702" cy="2656754"/>
          </a:xfrm>
        </p:grpSpPr>
        <p:sp>
          <p:nvSpPr>
            <p:cNvPr id="312" name="Forme libre : forme 311">
              <a:extLst>
                <a:ext uri="{FF2B5EF4-FFF2-40B4-BE49-F238E27FC236}">
                  <a16:creationId xmlns:a16="http://schemas.microsoft.com/office/drawing/2014/main" id="{9C97EEA7-F534-4E95-823C-57730B90AB5F}"/>
                </a:ext>
              </a:extLst>
            </p:cNvPr>
            <p:cNvSpPr/>
            <p:nvPr/>
          </p:nvSpPr>
          <p:spPr>
            <a:xfrm>
              <a:off x="146952" y="3912549"/>
              <a:ext cx="1359470" cy="635181"/>
            </a:xfrm>
            <a:custGeom>
              <a:avLst/>
              <a:gdLst>
                <a:gd name="connsiteX0" fmla="*/ 0 w 1359470"/>
                <a:gd name="connsiteY0" fmla="*/ 635181 h 635181"/>
                <a:gd name="connsiteX1" fmla="*/ 1359470 w 1359470"/>
                <a:gd name="connsiteY1" fmla="*/ 635181 h 635181"/>
                <a:gd name="connsiteX2" fmla="*/ 679735 w 1359470"/>
                <a:gd name="connsiteY2" fmla="*/ 0 h 635181"/>
                <a:gd name="connsiteX3" fmla="*/ 0 w 1359470"/>
                <a:gd name="connsiteY3" fmla="*/ 635181 h 635181"/>
              </a:gdLst>
              <a:ahLst/>
              <a:cxnLst>
                <a:cxn ang="0">
                  <a:pos x="connsiteX0" y="connsiteY0"/>
                </a:cxn>
                <a:cxn ang="0">
                  <a:pos x="connsiteX1" y="connsiteY1"/>
                </a:cxn>
                <a:cxn ang="0">
                  <a:pos x="connsiteX2" y="connsiteY2"/>
                </a:cxn>
                <a:cxn ang="0">
                  <a:pos x="connsiteX3" y="connsiteY3"/>
                </a:cxn>
              </a:cxnLst>
              <a:rect l="l" t="t" r="r" b="b"/>
              <a:pathLst>
                <a:path w="1359470" h="635181">
                  <a:moveTo>
                    <a:pt x="0" y="635181"/>
                  </a:moveTo>
                  <a:lnTo>
                    <a:pt x="1359470" y="635181"/>
                  </a:lnTo>
                  <a:cubicBezTo>
                    <a:pt x="1359470" y="635181"/>
                    <a:pt x="1210957" y="0"/>
                    <a:pt x="679735" y="0"/>
                  </a:cubicBezTo>
                  <a:cubicBezTo>
                    <a:pt x="148514" y="0"/>
                    <a:pt x="22848" y="493522"/>
                    <a:pt x="0" y="635181"/>
                  </a:cubicBezTo>
                  <a:close/>
                </a:path>
              </a:pathLst>
            </a:custGeom>
            <a:solidFill>
              <a:srgbClr val="FF5B30"/>
            </a:solidFill>
            <a:ln w="11420" cap="flat">
              <a:noFill/>
              <a:prstDash val="solid"/>
              <a:miter/>
            </a:ln>
          </p:spPr>
          <p:txBody>
            <a:bodyPr rtlCol="0" anchor="ctr"/>
            <a:lstStyle/>
            <a:p>
              <a:endParaRPr lang="en-BE"/>
            </a:p>
          </p:txBody>
        </p:sp>
        <p:sp>
          <p:nvSpPr>
            <p:cNvPr id="313" name="Forme libre : forme 312">
              <a:extLst>
                <a:ext uri="{FF2B5EF4-FFF2-40B4-BE49-F238E27FC236}">
                  <a16:creationId xmlns:a16="http://schemas.microsoft.com/office/drawing/2014/main" id="{21D977D0-5911-4F6F-9F31-8C3D2E67B3AB}"/>
                </a:ext>
              </a:extLst>
            </p:cNvPr>
            <p:cNvSpPr/>
            <p:nvPr/>
          </p:nvSpPr>
          <p:spPr>
            <a:xfrm>
              <a:off x="4091700" y="3981093"/>
              <a:ext cx="1359470" cy="635181"/>
            </a:xfrm>
            <a:custGeom>
              <a:avLst/>
              <a:gdLst>
                <a:gd name="connsiteX0" fmla="*/ 0 w 1359470"/>
                <a:gd name="connsiteY0" fmla="*/ 635181 h 635181"/>
                <a:gd name="connsiteX1" fmla="*/ 1359470 w 1359470"/>
                <a:gd name="connsiteY1" fmla="*/ 635181 h 635181"/>
                <a:gd name="connsiteX2" fmla="*/ 679735 w 1359470"/>
                <a:gd name="connsiteY2" fmla="*/ 0 h 635181"/>
                <a:gd name="connsiteX3" fmla="*/ 0 w 1359470"/>
                <a:gd name="connsiteY3" fmla="*/ 635181 h 635181"/>
              </a:gdLst>
              <a:ahLst/>
              <a:cxnLst>
                <a:cxn ang="0">
                  <a:pos x="connsiteX0" y="connsiteY0"/>
                </a:cxn>
                <a:cxn ang="0">
                  <a:pos x="connsiteX1" y="connsiteY1"/>
                </a:cxn>
                <a:cxn ang="0">
                  <a:pos x="connsiteX2" y="connsiteY2"/>
                </a:cxn>
                <a:cxn ang="0">
                  <a:pos x="connsiteX3" y="connsiteY3"/>
                </a:cxn>
              </a:cxnLst>
              <a:rect l="l" t="t" r="r" b="b"/>
              <a:pathLst>
                <a:path w="1359470" h="635181">
                  <a:moveTo>
                    <a:pt x="0" y="635181"/>
                  </a:moveTo>
                  <a:lnTo>
                    <a:pt x="1359470" y="635181"/>
                  </a:lnTo>
                  <a:cubicBezTo>
                    <a:pt x="1359470" y="635181"/>
                    <a:pt x="1210957" y="0"/>
                    <a:pt x="679735" y="0"/>
                  </a:cubicBezTo>
                  <a:cubicBezTo>
                    <a:pt x="148514" y="0"/>
                    <a:pt x="22848" y="493522"/>
                    <a:pt x="0" y="635181"/>
                  </a:cubicBezTo>
                  <a:close/>
                </a:path>
              </a:pathLst>
            </a:custGeom>
            <a:solidFill>
              <a:srgbClr val="FF5B30"/>
            </a:solidFill>
            <a:ln w="11420" cap="flat">
              <a:noFill/>
              <a:prstDash val="solid"/>
              <a:miter/>
            </a:ln>
          </p:spPr>
          <p:txBody>
            <a:bodyPr rtlCol="0" anchor="ctr"/>
            <a:lstStyle/>
            <a:p>
              <a:endParaRPr lang="en-BE"/>
            </a:p>
          </p:txBody>
        </p:sp>
        <p:sp>
          <p:nvSpPr>
            <p:cNvPr id="314" name="Forme libre : forme 313">
              <a:extLst>
                <a:ext uri="{FF2B5EF4-FFF2-40B4-BE49-F238E27FC236}">
                  <a16:creationId xmlns:a16="http://schemas.microsoft.com/office/drawing/2014/main" id="{E53F5074-9EE3-435A-933A-CECD5C1B285D}"/>
                </a:ext>
              </a:extLst>
            </p:cNvPr>
            <p:cNvSpPr/>
            <p:nvPr/>
          </p:nvSpPr>
          <p:spPr>
            <a:xfrm>
              <a:off x="-301446" y="2715796"/>
              <a:ext cx="6266702" cy="2040740"/>
            </a:xfrm>
            <a:custGeom>
              <a:avLst/>
              <a:gdLst>
                <a:gd name="connsiteX0" fmla="*/ 136521 w 6266702"/>
                <a:gd name="connsiteY0" fmla="*/ 673528 h 2040740"/>
                <a:gd name="connsiteX1" fmla="*/ 53125 w 6266702"/>
                <a:gd name="connsiteY1" fmla="*/ 1248161 h 2040740"/>
                <a:gd name="connsiteX2" fmla="*/ 7428 w 6266702"/>
                <a:gd name="connsiteY2" fmla="*/ 1358975 h 2040740"/>
                <a:gd name="connsiteX3" fmla="*/ 1716 w 6266702"/>
                <a:gd name="connsiteY3" fmla="*/ 1618303 h 2040740"/>
                <a:gd name="connsiteX4" fmla="*/ 48555 w 6266702"/>
                <a:gd name="connsiteY4" fmla="*/ 1695986 h 2040740"/>
                <a:gd name="connsiteX5" fmla="*/ 270183 w 6266702"/>
                <a:gd name="connsiteY5" fmla="*/ 1873060 h 2040740"/>
                <a:gd name="connsiteX6" fmla="*/ 495238 w 6266702"/>
                <a:gd name="connsiteY6" fmla="*/ 1873060 h 2040740"/>
                <a:gd name="connsiteX7" fmla="*/ 1126992 w 6266702"/>
                <a:gd name="connsiteY7" fmla="*/ 1256158 h 2040740"/>
                <a:gd name="connsiteX8" fmla="*/ 1735897 w 6266702"/>
                <a:gd name="connsiteY8" fmla="*/ 1909618 h 2040740"/>
                <a:gd name="connsiteX9" fmla="*/ 4453695 w 6266702"/>
                <a:gd name="connsiteY9" fmla="*/ 1973593 h 2040740"/>
                <a:gd name="connsiteX10" fmla="*/ 5054604 w 6266702"/>
                <a:gd name="connsiteY10" fmla="*/ 1280149 h 2040740"/>
                <a:gd name="connsiteX11" fmla="*/ 5642946 w 6266702"/>
                <a:gd name="connsiteY11" fmla="*/ 1833076 h 2040740"/>
                <a:gd name="connsiteX12" fmla="*/ 5634949 w 6266702"/>
                <a:gd name="connsiteY12" fmla="*/ 2038710 h 2040740"/>
                <a:gd name="connsiteX13" fmla="*/ 5724057 w 6266702"/>
                <a:gd name="connsiteY13" fmla="*/ 2038710 h 2040740"/>
                <a:gd name="connsiteX14" fmla="*/ 5871429 w 6266702"/>
                <a:gd name="connsiteY14" fmla="*/ 1948460 h 2040740"/>
                <a:gd name="connsiteX15" fmla="*/ 5973103 w 6266702"/>
                <a:gd name="connsiteY15" fmla="*/ 1939320 h 2040740"/>
                <a:gd name="connsiteX16" fmla="*/ 6118189 w 6266702"/>
                <a:gd name="connsiteY16" fmla="*/ 1820509 h 2040740"/>
                <a:gd name="connsiteX17" fmla="*/ 6125044 w 6266702"/>
                <a:gd name="connsiteY17" fmla="*/ 1769101 h 2040740"/>
                <a:gd name="connsiteX18" fmla="*/ 6258706 w 6266702"/>
                <a:gd name="connsiteY18" fmla="*/ 1593169 h 2040740"/>
                <a:gd name="connsiteX19" fmla="*/ 6266703 w 6266702"/>
                <a:gd name="connsiteY19" fmla="*/ 1420665 h 2040740"/>
                <a:gd name="connsiteX20" fmla="*/ 5983385 w 6266702"/>
                <a:gd name="connsiteY20" fmla="*/ 993403 h 2040740"/>
                <a:gd name="connsiteX21" fmla="*/ 5437312 w 6266702"/>
                <a:gd name="connsiteY21" fmla="*/ 799193 h 2040740"/>
                <a:gd name="connsiteX22" fmla="*/ 4690175 w 6266702"/>
                <a:gd name="connsiteY22" fmla="*/ 672386 h 2040740"/>
                <a:gd name="connsiteX23" fmla="*/ 3438091 w 6266702"/>
                <a:gd name="connsiteY23" fmla="*/ 12072 h 2040740"/>
                <a:gd name="connsiteX24" fmla="*/ 1494849 w 6266702"/>
                <a:gd name="connsiteY24" fmla="*/ 31493 h 2040740"/>
                <a:gd name="connsiteX25" fmla="*/ 1134989 w 6266702"/>
                <a:gd name="connsiteY25" fmla="*/ 80616 h 2040740"/>
                <a:gd name="connsiteX26" fmla="*/ 820825 w 6266702"/>
                <a:gd name="connsiteY26" fmla="*/ 86328 h 2040740"/>
                <a:gd name="connsiteX27" fmla="*/ 841389 w 6266702"/>
                <a:gd name="connsiteY27" fmla="*/ 170867 h 2040740"/>
                <a:gd name="connsiteX28" fmla="*/ 136521 w 6266702"/>
                <a:gd name="connsiteY28" fmla="*/ 673528 h 204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266702" h="2040740">
                  <a:moveTo>
                    <a:pt x="136521" y="673528"/>
                  </a:moveTo>
                  <a:cubicBezTo>
                    <a:pt x="106818" y="720367"/>
                    <a:pt x="56552" y="1229883"/>
                    <a:pt x="53125" y="1248161"/>
                  </a:cubicBezTo>
                  <a:cubicBezTo>
                    <a:pt x="49697" y="1266440"/>
                    <a:pt x="7428" y="1344124"/>
                    <a:pt x="7428" y="1358975"/>
                  </a:cubicBezTo>
                  <a:cubicBezTo>
                    <a:pt x="6286" y="1373826"/>
                    <a:pt x="-3996" y="1603451"/>
                    <a:pt x="1716" y="1618303"/>
                  </a:cubicBezTo>
                  <a:cubicBezTo>
                    <a:pt x="7428" y="1633154"/>
                    <a:pt x="41701" y="1687990"/>
                    <a:pt x="48555" y="1695986"/>
                  </a:cubicBezTo>
                  <a:cubicBezTo>
                    <a:pt x="56552" y="1705126"/>
                    <a:pt x="248477" y="1870776"/>
                    <a:pt x="270183" y="1873060"/>
                  </a:cubicBezTo>
                  <a:cubicBezTo>
                    <a:pt x="291889" y="1875345"/>
                    <a:pt x="490668" y="1876488"/>
                    <a:pt x="495238" y="1873060"/>
                  </a:cubicBezTo>
                  <a:cubicBezTo>
                    <a:pt x="499808" y="1869633"/>
                    <a:pt x="521514" y="1256158"/>
                    <a:pt x="1126992" y="1256158"/>
                  </a:cubicBezTo>
                  <a:cubicBezTo>
                    <a:pt x="1731328" y="1256158"/>
                    <a:pt x="1724473" y="1907333"/>
                    <a:pt x="1735897" y="1909618"/>
                  </a:cubicBezTo>
                  <a:cubicBezTo>
                    <a:pt x="1747321" y="1911902"/>
                    <a:pt x="4453695" y="1973593"/>
                    <a:pt x="4453695" y="1973593"/>
                  </a:cubicBezTo>
                  <a:cubicBezTo>
                    <a:pt x="4453695" y="1874203"/>
                    <a:pt x="4461692" y="1280149"/>
                    <a:pt x="5054604" y="1280149"/>
                  </a:cubicBezTo>
                  <a:cubicBezTo>
                    <a:pt x="5440739" y="1280149"/>
                    <a:pt x="5636092" y="1598881"/>
                    <a:pt x="5642946" y="1833076"/>
                  </a:cubicBezTo>
                  <a:cubicBezTo>
                    <a:pt x="5645231" y="1931323"/>
                    <a:pt x="5629237" y="2038710"/>
                    <a:pt x="5634949" y="2038710"/>
                  </a:cubicBezTo>
                  <a:cubicBezTo>
                    <a:pt x="5653228" y="2038710"/>
                    <a:pt x="5713776" y="2043280"/>
                    <a:pt x="5724057" y="2038710"/>
                  </a:cubicBezTo>
                  <a:cubicBezTo>
                    <a:pt x="5734339" y="2034140"/>
                    <a:pt x="5861147" y="1950744"/>
                    <a:pt x="5871429" y="1948460"/>
                  </a:cubicBezTo>
                  <a:cubicBezTo>
                    <a:pt x="5881710" y="1945032"/>
                    <a:pt x="5954825" y="1943890"/>
                    <a:pt x="5973103" y="1939320"/>
                  </a:cubicBezTo>
                  <a:cubicBezTo>
                    <a:pt x="5991382" y="1934751"/>
                    <a:pt x="6115905" y="1825079"/>
                    <a:pt x="6118189" y="1820509"/>
                  </a:cubicBezTo>
                  <a:cubicBezTo>
                    <a:pt x="6120474" y="1815940"/>
                    <a:pt x="6123902" y="1772528"/>
                    <a:pt x="6125044" y="1769101"/>
                  </a:cubicBezTo>
                  <a:cubicBezTo>
                    <a:pt x="6126187" y="1765674"/>
                    <a:pt x="6251852" y="1610306"/>
                    <a:pt x="6258706" y="1593169"/>
                  </a:cubicBezTo>
                  <a:cubicBezTo>
                    <a:pt x="6264418" y="1576033"/>
                    <a:pt x="6266703" y="1434374"/>
                    <a:pt x="6266703" y="1420665"/>
                  </a:cubicBezTo>
                  <a:cubicBezTo>
                    <a:pt x="6266703" y="1406956"/>
                    <a:pt x="6037079" y="1033388"/>
                    <a:pt x="5983385" y="993403"/>
                  </a:cubicBezTo>
                  <a:cubicBezTo>
                    <a:pt x="5929692" y="953419"/>
                    <a:pt x="5548126" y="819757"/>
                    <a:pt x="5437312" y="799193"/>
                  </a:cubicBezTo>
                  <a:cubicBezTo>
                    <a:pt x="5325356" y="778630"/>
                    <a:pt x="4711880" y="687237"/>
                    <a:pt x="4690175" y="672386"/>
                  </a:cubicBezTo>
                  <a:cubicBezTo>
                    <a:pt x="4667326" y="656392"/>
                    <a:pt x="3620877" y="56626"/>
                    <a:pt x="3438091" y="12072"/>
                  </a:cubicBezTo>
                  <a:cubicBezTo>
                    <a:pt x="3288435" y="-22201"/>
                    <a:pt x="1583957" y="26923"/>
                    <a:pt x="1494849" y="31493"/>
                  </a:cubicBezTo>
                  <a:cubicBezTo>
                    <a:pt x="1405740" y="36062"/>
                    <a:pt x="1158979" y="80616"/>
                    <a:pt x="1134989" y="80616"/>
                  </a:cubicBezTo>
                  <a:cubicBezTo>
                    <a:pt x="1110998" y="80616"/>
                    <a:pt x="837962" y="79474"/>
                    <a:pt x="820825" y="86328"/>
                  </a:cubicBezTo>
                  <a:cubicBezTo>
                    <a:pt x="804832" y="94325"/>
                    <a:pt x="820825" y="159443"/>
                    <a:pt x="841389" y="170867"/>
                  </a:cubicBezTo>
                  <a:cubicBezTo>
                    <a:pt x="863095" y="183433"/>
                    <a:pt x="187929" y="593559"/>
                    <a:pt x="136521" y="673528"/>
                  </a:cubicBezTo>
                  <a:close/>
                </a:path>
              </a:pathLst>
            </a:custGeom>
            <a:solidFill>
              <a:schemeClr val="tx1">
                <a:lumMod val="85000"/>
                <a:lumOff val="15000"/>
              </a:schemeClr>
            </a:solidFill>
            <a:ln w="11420" cap="flat">
              <a:noFill/>
              <a:prstDash val="solid"/>
              <a:miter/>
            </a:ln>
          </p:spPr>
          <p:txBody>
            <a:bodyPr rtlCol="0" anchor="ctr"/>
            <a:lstStyle/>
            <a:p>
              <a:pPr algn="ctr"/>
              <a:r>
                <a:rPr lang="en-US">
                  <a:solidFill>
                    <a:srgbClr val="FF5B30"/>
                  </a:solidFill>
                  <a:latin typeface="Trebuchet MS" panose="020B0603020202020204" pitchFamily="34" charset="0"/>
                </a:rPr>
                <a:t>           </a:t>
              </a:r>
            </a:p>
            <a:p>
              <a:pPr algn="ctr"/>
              <a:r>
                <a:rPr lang="en-US">
                  <a:solidFill>
                    <a:srgbClr val="FF5B30"/>
                  </a:solidFill>
                  <a:latin typeface="Trebuchet MS" panose="020B0603020202020204" pitchFamily="34" charset="0"/>
                </a:rPr>
                <a:t>             Société XXX</a:t>
              </a:r>
              <a:endParaRPr lang="en-BE">
                <a:solidFill>
                  <a:srgbClr val="FF5B30"/>
                </a:solidFill>
                <a:latin typeface="Trebuchet MS" panose="020B0603020202020204" pitchFamily="34" charset="0"/>
              </a:endParaRPr>
            </a:p>
          </p:txBody>
        </p:sp>
        <p:sp>
          <p:nvSpPr>
            <p:cNvPr id="315" name="Forme libre : forme 314">
              <a:extLst>
                <a:ext uri="{FF2B5EF4-FFF2-40B4-BE49-F238E27FC236}">
                  <a16:creationId xmlns:a16="http://schemas.microsoft.com/office/drawing/2014/main" id="{DCB754EE-A347-4FE2-AAA5-C8B059BE6B90}"/>
                </a:ext>
              </a:extLst>
            </p:cNvPr>
            <p:cNvSpPr/>
            <p:nvPr/>
          </p:nvSpPr>
          <p:spPr>
            <a:xfrm>
              <a:off x="-125118" y="2887440"/>
              <a:ext cx="807861" cy="470871"/>
            </a:xfrm>
            <a:custGeom>
              <a:avLst/>
              <a:gdLst>
                <a:gd name="connsiteX0" fmla="*/ 177 w 807861"/>
                <a:gd name="connsiteY0" fmla="*/ 464185 h 470871"/>
                <a:gd name="connsiteX1" fmla="*/ 124699 w 807861"/>
                <a:gd name="connsiteY1" fmla="*/ 468754 h 470871"/>
                <a:gd name="connsiteX2" fmla="*/ 807862 w 807861"/>
                <a:gd name="connsiteY2" fmla="*/ 4935 h 470871"/>
                <a:gd name="connsiteX3" fmla="*/ 666203 w 807861"/>
                <a:gd name="connsiteY3" fmla="*/ 366 h 470871"/>
                <a:gd name="connsiteX4" fmla="*/ 177 w 807861"/>
                <a:gd name="connsiteY4" fmla="*/ 464185 h 470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61" h="470871">
                  <a:moveTo>
                    <a:pt x="177" y="464185"/>
                  </a:moveTo>
                  <a:cubicBezTo>
                    <a:pt x="7031" y="469897"/>
                    <a:pt x="113275" y="473324"/>
                    <a:pt x="124699" y="468754"/>
                  </a:cubicBezTo>
                  <a:cubicBezTo>
                    <a:pt x="136124" y="464185"/>
                    <a:pt x="806719" y="17502"/>
                    <a:pt x="807862" y="4935"/>
                  </a:cubicBezTo>
                  <a:cubicBezTo>
                    <a:pt x="807862" y="-1919"/>
                    <a:pt x="682196" y="366"/>
                    <a:pt x="666203" y="366"/>
                  </a:cubicBezTo>
                  <a:cubicBezTo>
                    <a:pt x="650209" y="366"/>
                    <a:pt x="-12390" y="452761"/>
                    <a:pt x="177" y="464185"/>
                  </a:cubicBezTo>
                  <a:close/>
                </a:path>
              </a:pathLst>
            </a:custGeom>
            <a:solidFill>
              <a:srgbClr val="455A64"/>
            </a:solidFill>
            <a:ln w="11420" cap="flat">
              <a:noFill/>
              <a:prstDash val="solid"/>
              <a:miter/>
            </a:ln>
          </p:spPr>
          <p:txBody>
            <a:bodyPr rtlCol="0" anchor="ctr"/>
            <a:lstStyle/>
            <a:p>
              <a:endParaRPr lang="en-BE"/>
            </a:p>
          </p:txBody>
        </p:sp>
        <p:grpSp>
          <p:nvGrpSpPr>
            <p:cNvPr id="316" name="Graphique 2">
              <a:extLst>
                <a:ext uri="{FF2B5EF4-FFF2-40B4-BE49-F238E27FC236}">
                  <a16:creationId xmlns:a16="http://schemas.microsoft.com/office/drawing/2014/main" id="{BD28E2D9-BBEC-4C92-BD50-AE64CF84AD8D}"/>
                </a:ext>
              </a:extLst>
            </p:cNvPr>
            <p:cNvGrpSpPr/>
            <p:nvPr/>
          </p:nvGrpSpPr>
          <p:grpSpPr>
            <a:xfrm>
              <a:off x="620962" y="2814982"/>
              <a:ext cx="3576345" cy="740079"/>
              <a:chOff x="620962" y="2814982"/>
              <a:chExt cx="3576345" cy="740079"/>
            </a:xfrm>
          </p:grpSpPr>
          <p:sp>
            <p:nvSpPr>
              <p:cNvPr id="376" name="Forme libre : forme 375">
                <a:extLst>
                  <a:ext uri="{FF2B5EF4-FFF2-40B4-BE49-F238E27FC236}">
                    <a16:creationId xmlns:a16="http://schemas.microsoft.com/office/drawing/2014/main" id="{61E88220-A0AA-49D2-BA1B-C86D000ABB1D}"/>
                  </a:ext>
                </a:extLst>
              </p:cNvPr>
              <p:cNvSpPr/>
              <p:nvPr/>
            </p:nvSpPr>
            <p:spPr>
              <a:xfrm>
                <a:off x="620962" y="2814982"/>
                <a:ext cx="3576345" cy="740079"/>
              </a:xfrm>
              <a:custGeom>
                <a:avLst/>
                <a:gdLst>
                  <a:gd name="connsiteX0" fmla="*/ 1234 w 3576345"/>
                  <a:gd name="connsiteY0" fmla="*/ 528646 h 740079"/>
                  <a:gd name="connsiteX1" fmla="*/ 3575841 w 3576345"/>
                  <a:gd name="connsiteY1" fmla="*/ 733138 h 740079"/>
                  <a:gd name="connsiteX2" fmla="*/ 3126873 w 3576345"/>
                  <a:gd name="connsiteY2" fmla="*/ 366423 h 740079"/>
                  <a:gd name="connsiteX3" fmla="*/ 2350032 w 3576345"/>
                  <a:gd name="connsiteY3" fmla="*/ 20273 h 740079"/>
                  <a:gd name="connsiteX4" fmla="*/ 1354992 w 3576345"/>
                  <a:gd name="connsiteY4" fmla="*/ 4279 h 740079"/>
                  <a:gd name="connsiteX5" fmla="*/ 411359 w 3576345"/>
                  <a:gd name="connsiteY5" fmla="*/ 84248 h 740079"/>
                  <a:gd name="connsiteX6" fmla="*/ 1234 w 3576345"/>
                  <a:gd name="connsiteY6" fmla="*/ 528646 h 74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76345" h="740079">
                    <a:moveTo>
                      <a:pt x="1234" y="528646"/>
                    </a:moveTo>
                    <a:cubicBezTo>
                      <a:pt x="29794" y="614327"/>
                      <a:pt x="3556419" y="775407"/>
                      <a:pt x="3575841" y="733138"/>
                    </a:cubicBezTo>
                    <a:cubicBezTo>
                      <a:pt x="3590692" y="702292"/>
                      <a:pt x="3274244" y="448677"/>
                      <a:pt x="3126873" y="366423"/>
                    </a:cubicBezTo>
                    <a:cubicBezTo>
                      <a:pt x="2979501" y="284170"/>
                      <a:pt x="2557952" y="45406"/>
                      <a:pt x="2350032" y="20273"/>
                    </a:cubicBezTo>
                    <a:cubicBezTo>
                      <a:pt x="2142114" y="-3718"/>
                      <a:pt x="1721706" y="-2576"/>
                      <a:pt x="1354992" y="4279"/>
                    </a:cubicBezTo>
                    <a:cubicBezTo>
                      <a:pt x="991705" y="11133"/>
                      <a:pt x="563300" y="20273"/>
                      <a:pt x="411359" y="84248"/>
                    </a:cubicBezTo>
                    <a:cubicBezTo>
                      <a:pt x="278840" y="142511"/>
                      <a:pt x="-21615" y="461244"/>
                      <a:pt x="1234" y="528646"/>
                    </a:cubicBezTo>
                    <a:close/>
                  </a:path>
                </a:pathLst>
              </a:custGeom>
              <a:solidFill>
                <a:srgbClr val="263238"/>
              </a:solidFill>
              <a:ln w="11420" cap="flat">
                <a:noFill/>
                <a:prstDash val="solid"/>
                <a:miter/>
              </a:ln>
            </p:spPr>
            <p:txBody>
              <a:bodyPr rtlCol="0" anchor="ctr"/>
              <a:lstStyle/>
              <a:p>
                <a:endParaRPr lang="en-BE"/>
              </a:p>
            </p:txBody>
          </p:sp>
          <p:sp>
            <p:nvSpPr>
              <p:cNvPr id="377" name="Forme libre : forme 376">
                <a:extLst>
                  <a:ext uri="{FF2B5EF4-FFF2-40B4-BE49-F238E27FC236}">
                    <a16:creationId xmlns:a16="http://schemas.microsoft.com/office/drawing/2014/main" id="{DBB391CE-A16E-440F-A466-C602A79D0F2E}"/>
                  </a:ext>
                </a:extLst>
              </p:cNvPr>
              <p:cNvSpPr/>
              <p:nvPr/>
            </p:nvSpPr>
            <p:spPr>
              <a:xfrm>
                <a:off x="720222" y="2857777"/>
                <a:ext cx="3076383" cy="640156"/>
              </a:xfrm>
              <a:custGeom>
                <a:avLst/>
                <a:gdLst>
                  <a:gd name="connsiteX0" fmla="*/ 220 w 3076383"/>
                  <a:gd name="connsiteY0" fmla="*/ 435585 h 640156"/>
                  <a:gd name="connsiteX1" fmla="*/ 1700129 w 3076383"/>
                  <a:gd name="connsiteY1" fmla="*/ 594380 h 640156"/>
                  <a:gd name="connsiteX2" fmla="*/ 3074451 w 3076383"/>
                  <a:gd name="connsiteY2" fmla="*/ 638934 h 640156"/>
                  <a:gd name="connsiteX3" fmla="*/ 3027612 w 3076383"/>
                  <a:gd name="connsiteY3" fmla="*/ 371610 h 640156"/>
                  <a:gd name="connsiteX4" fmla="*/ 2255341 w 3076383"/>
                  <a:gd name="connsiteY4" fmla="*/ 8323 h 640156"/>
                  <a:gd name="connsiteX5" fmla="*/ 1318564 w 3076383"/>
                  <a:gd name="connsiteY5" fmla="*/ 2611 h 640156"/>
                  <a:gd name="connsiteX6" fmla="*/ 355511 w 3076383"/>
                  <a:gd name="connsiteY6" fmla="*/ 80295 h 640156"/>
                  <a:gd name="connsiteX7" fmla="*/ 220 w 3076383"/>
                  <a:gd name="connsiteY7" fmla="*/ 435585 h 640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6383" h="640156">
                    <a:moveTo>
                      <a:pt x="220" y="435585"/>
                    </a:moveTo>
                    <a:cubicBezTo>
                      <a:pt x="9360" y="467572"/>
                      <a:pt x="787342" y="552111"/>
                      <a:pt x="1700129" y="594380"/>
                    </a:cubicBezTo>
                    <a:cubicBezTo>
                      <a:pt x="2612917" y="636649"/>
                      <a:pt x="3063027" y="643504"/>
                      <a:pt x="3074451" y="638934"/>
                    </a:cubicBezTo>
                    <a:cubicBezTo>
                      <a:pt x="3085875" y="634365"/>
                      <a:pt x="3043606" y="391031"/>
                      <a:pt x="3027612" y="371610"/>
                    </a:cubicBezTo>
                    <a:cubicBezTo>
                      <a:pt x="3011618" y="351046"/>
                      <a:pt x="2358158" y="16320"/>
                      <a:pt x="2255341" y="8323"/>
                    </a:cubicBezTo>
                    <a:cubicBezTo>
                      <a:pt x="2152524" y="-816"/>
                      <a:pt x="1598455" y="-1959"/>
                      <a:pt x="1318564" y="2611"/>
                    </a:cubicBezTo>
                    <a:cubicBezTo>
                      <a:pt x="1038673" y="7180"/>
                      <a:pt x="454900" y="40310"/>
                      <a:pt x="355511" y="80295"/>
                    </a:cubicBezTo>
                    <a:cubicBezTo>
                      <a:pt x="268687" y="115710"/>
                      <a:pt x="-8919" y="403597"/>
                      <a:pt x="220" y="435585"/>
                    </a:cubicBezTo>
                    <a:close/>
                  </a:path>
                </a:pathLst>
              </a:custGeom>
              <a:solidFill>
                <a:srgbClr val="455A64"/>
              </a:solidFill>
              <a:ln w="11420" cap="flat">
                <a:noFill/>
                <a:prstDash val="solid"/>
                <a:miter/>
              </a:ln>
            </p:spPr>
            <p:txBody>
              <a:bodyPr rtlCol="0" anchor="ctr"/>
              <a:lstStyle/>
              <a:p>
                <a:endParaRPr lang="en-BE"/>
              </a:p>
            </p:txBody>
          </p:sp>
          <p:grpSp>
            <p:nvGrpSpPr>
              <p:cNvPr id="378" name="Graphique 2">
                <a:extLst>
                  <a:ext uri="{FF2B5EF4-FFF2-40B4-BE49-F238E27FC236}">
                    <a16:creationId xmlns:a16="http://schemas.microsoft.com/office/drawing/2014/main" id="{74BA06C0-9A0F-43E5-A23F-1127ACCCAA87}"/>
                  </a:ext>
                </a:extLst>
              </p:cNvPr>
              <p:cNvGrpSpPr/>
              <p:nvPr/>
            </p:nvGrpSpPr>
            <p:grpSpPr>
              <a:xfrm>
                <a:off x="994622" y="2859075"/>
                <a:ext cx="1617655" cy="602221"/>
                <a:chOff x="994622" y="2859075"/>
                <a:chExt cx="1617655" cy="602221"/>
              </a:xfrm>
              <a:solidFill>
                <a:srgbClr val="263238"/>
              </a:solidFill>
            </p:grpSpPr>
            <p:sp>
              <p:nvSpPr>
                <p:cNvPr id="379" name="Forme libre : forme 378">
                  <a:extLst>
                    <a:ext uri="{FF2B5EF4-FFF2-40B4-BE49-F238E27FC236}">
                      <a16:creationId xmlns:a16="http://schemas.microsoft.com/office/drawing/2014/main" id="{0171089F-4AB7-45A3-9E8D-FC60FB5DF53A}"/>
                    </a:ext>
                  </a:extLst>
                </p:cNvPr>
                <p:cNvSpPr/>
                <p:nvPr/>
              </p:nvSpPr>
              <p:spPr>
                <a:xfrm>
                  <a:off x="994622" y="2895802"/>
                  <a:ext cx="381868" cy="475243"/>
                </a:xfrm>
                <a:custGeom>
                  <a:avLst/>
                  <a:gdLst>
                    <a:gd name="connsiteX0" fmla="*/ 214773 w 381868"/>
                    <a:gd name="connsiteY0" fmla="*/ 15994 h 475243"/>
                    <a:gd name="connsiteX1" fmla="*/ 217058 w 381868"/>
                    <a:gd name="connsiteY1" fmla="*/ 29703 h 475243"/>
                    <a:gd name="connsiteX2" fmla="*/ 20563 w 381868"/>
                    <a:gd name="connsiteY2" fmla="*/ 434117 h 475243"/>
                    <a:gd name="connsiteX3" fmla="*/ 0 w 381868"/>
                    <a:gd name="connsiteY3" fmla="*/ 447825 h 475243"/>
                    <a:gd name="connsiteX4" fmla="*/ 251331 w 381868"/>
                    <a:gd name="connsiteY4" fmla="*/ 475243 h 475243"/>
                    <a:gd name="connsiteX5" fmla="*/ 238764 w 381868"/>
                    <a:gd name="connsiteY5" fmla="*/ 452395 h 475243"/>
                    <a:gd name="connsiteX6" fmla="*/ 364429 w 381868"/>
                    <a:gd name="connsiteY6" fmla="*/ 17136 h 475243"/>
                    <a:gd name="connsiteX7" fmla="*/ 381566 w 381868"/>
                    <a:gd name="connsiteY7" fmla="*/ 0 h 475243"/>
                    <a:gd name="connsiteX8" fmla="*/ 293600 w 381868"/>
                    <a:gd name="connsiteY8" fmla="*/ 5712 h 475243"/>
                    <a:gd name="connsiteX9" fmla="*/ 214773 w 381868"/>
                    <a:gd name="connsiteY9" fmla="*/ 15994 h 47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868" h="475243">
                      <a:moveTo>
                        <a:pt x="214773" y="15994"/>
                      </a:moveTo>
                      <a:cubicBezTo>
                        <a:pt x="218201" y="15994"/>
                        <a:pt x="220485" y="20563"/>
                        <a:pt x="217058" y="29703"/>
                      </a:cubicBezTo>
                      <a:cubicBezTo>
                        <a:pt x="198780" y="79969"/>
                        <a:pt x="55978" y="366714"/>
                        <a:pt x="20563" y="434117"/>
                      </a:cubicBezTo>
                      <a:cubicBezTo>
                        <a:pt x="14851" y="444398"/>
                        <a:pt x="3427" y="447825"/>
                        <a:pt x="0" y="447825"/>
                      </a:cubicBezTo>
                      <a:lnTo>
                        <a:pt x="251331" y="475243"/>
                      </a:lnTo>
                      <a:cubicBezTo>
                        <a:pt x="251331" y="475243"/>
                        <a:pt x="236479" y="469531"/>
                        <a:pt x="238764" y="452395"/>
                      </a:cubicBezTo>
                      <a:cubicBezTo>
                        <a:pt x="241049" y="436401"/>
                        <a:pt x="334727" y="99390"/>
                        <a:pt x="364429" y="17136"/>
                      </a:cubicBezTo>
                      <a:cubicBezTo>
                        <a:pt x="367857" y="6854"/>
                        <a:pt x="380423" y="0"/>
                        <a:pt x="381566" y="0"/>
                      </a:cubicBezTo>
                      <a:cubicBezTo>
                        <a:pt x="386135" y="0"/>
                        <a:pt x="338154" y="1142"/>
                        <a:pt x="293600" y="5712"/>
                      </a:cubicBezTo>
                      <a:cubicBezTo>
                        <a:pt x="252473" y="7997"/>
                        <a:pt x="214773" y="15994"/>
                        <a:pt x="214773" y="15994"/>
                      </a:cubicBezTo>
                      <a:close/>
                    </a:path>
                  </a:pathLst>
                </a:custGeom>
                <a:solidFill>
                  <a:srgbClr val="263238"/>
                </a:solidFill>
                <a:ln w="11420" cap="flat">
                  <a:noFill/>
                  <a:prstDash val="solid"/>
                  <a:miter/>
                </a:ln>
              </p:spPr>
              <p:txBody>
                <a:bodyPr rtlCol="0" anchor="ctr"/>
                <a:lstStyle/>
                <a:p>
                  <a:endParaRPr lang="en-BE"/>
                </a:p>
              </p:txBody>
            </p:sp>
            <p:sp>
              <p:nvSpPr>
                <p:cNvPr id="380" name="Forme libre : forme 379">
                  <a:extLst>
                    <a:ext uri="{FF2B5EF4-FFF2-40B4-BE49-F238E27FC236}">
                      <a16:creationId xmlns:a16="http://schemas.microsoft.com/office/drawing/2014/main" id="{4BE549D7-9FA8-4303-A20B-33CCF1709962}"/>
                    </a:ext>
                  </a:extLst>
                </p:cNvPr>
                <p:cNvSpPr/>
                <p:nvPr/>
              </p:nvSpPr>
              <p:spPr>
                <a:xfrm>
                  <a:off x="1540694" y="2879808"/>
                  <a:ext cx="51408" cy="520939"/>
                </a:xfrm>
                <a:custGeom>
                  <a:avLst/>
                  <a:gdLst>
                    <a:gd name="connsiteX0" fmla="*/ 0 w 51408"/>
                    <a:gd name="connsiteY0" fmla="*/ 2285 h 520939"/>
                    <a:gd name="connsiteX1" fmla="*/ 4570 w 51408"/>
                    <a:gd name="connsiteY1" fmla="*/ 13709 h 520939"/>
                    <a:gd name="connsiteX2" fmla="*/ 6855 w 51408"/>
                    <a:gd name="connsiteY2" fmla="*/ 511800 h 520939"/>
                    <a:gd name="connsiteX3" fmla="*/ 3427 w 51408"/>
                    <a:gd name="connsiteY3" fmla="*/ 517513 h 520939"/>
                    <a:gd name="connsiteX4" fmla="*/ 51409 w 51408"/>
                    <a:gd name="connsiteY4" fmla="*/ 520940 h 520939"/>
                    <a:gd name="connsiteX5" fmla="*/ 46839 w 51408"/>
                    <a:gd name="connsiteY5" fmla="*/ 509516 h 520939"/>
                    <a:gd name="connsiteX6" fmla="*/ 37700 w 51408"/>
                    <a:gd name="connsiteY6" fmla="*/ 11424 h 520939"/>
                    <a:gd name="connsiteX7" fmla="*/ 42269 w 51408"/>
                    <a:gd name="connsiteY7" fmla="*/ 0 h 520939"/>
                    <a:gd name="connsiteX8" fmla="*/ 0 w 51408"/>
                    <a:gd name="connsiteY8" fmla="*/ 2285 h 520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408" h="520939">
                      <a:moveTo>
                        <a:pt x="0" y="2285"/>
                      </a:moveTo>
                      <a:cubicBezTo>
                        <a:pt x="0" y="2285"/>
                        <a:pt x="4570" y="4570"/>
                        <a:pt x="4570" y="13709"/>
                      </a:cubicBezTo>
                      <a:cubicBezTo>
                        <a:pt x="5712" y="92535"/>
                        <a:pt x="14851" y="490095"/>
                        <a:pt x="6855" y="511800"/>
                      </a:cubicBezTo>
                      <a:cubicBezTo>
                        <a:pt x="5712" y="514085"/>
                        <a:pt x="4570" y="516370"/>
                        <a:pt x="3427" y="517513"/>
                      </a:cubicBezTo>
                      <a:lnTo>
                        <a:pt x="51409" y="520940"/>
                      </a:lnTo>
                      <a:cubicBezTo>
                        <a:pt x="50266" y="519797"/>
                        <a:pt x="47981" y="515228"/>
                        <a:pt x="46839" y="509516"/>
                      </a:cubicBezTo>
                      <a:cubicBezTo>
                        <a:pt x="41127" y="442113"/>
                        <a:pt x="36557" y="78826"/>
                        <a:pt x="37700" y="11424"/>
                      </a:cubicBezTo>
                      <a:cubicBezTo>
                        <a:pt x="37700" y="5712"/>
                        <a:pt x="42269" y="1142"/>
                        <a:pt x="42269" y="0"/>
                      </a:cubicBezTo>
                      <a:lnTo>
                        <a:pt x="0" y="2285"/>
                      </a:lnTo>
                      <a:close/>
                    </a:path>
                  </a:pathLst>
                </a:custGeom>
                <a:solidFill>
                  <a:srgbClr val="263238"/>
                </a:solidFill>
                <a:ln w="11420" cap="flat">
                  <a:noFill/>
                  <a:prstDash val="solid"/>
                  <a:miter/>
                </a:ln>
              </p:spPr>
              <p:txBody>
                <a:bodyPr rtlCol="0" anchor="ctr"/>
                <a:lstStyle/>
                <a:p>
                  <a:endParaRPr lang="en-BE"/>
                </a:p>
              </p:txBody>
            </p:sp>
            <p:sp>
              <p:nvSpPr>
                <p:cNvPr id="381" name="Forme libre : forme 380">
                  <a:extLst>
                    <a:ext uri="{FF2B5EF4-FFF2-40B4-BE49-F238E27FC236}">
                      <a16:creationId xmlns:a16="http://schemas.microsoft.com/office/drawing/2014/main" id="{A11F3A93-1045-41A4-9EDD-14BD66D316DB}"/>
                    </a:ext>
                  </a:extLst>
                </p:cNvPr>
                <p:cNvSpPr/>
                <p:nvPr/>
              </p:nvSpPr>
              <p:spPr>
                <a:xfrm>
                  <a:off x="2303826" y="2859075"/>
                  <a:ext cx="308451" cy="602221"/>
                </a:xfrm>
                <a:custGeom>
                  <a:avLst/>
                  <a:gdLst>
                    <a:gd name="connsiteX0" fmla="*/ 18279 w 308451"/>
                    <a:gd name="connsiteY0" fmla="*/ 15022 h 602221"/>
                    <a:gd name="connsiteX1" fmla="*/ 33130 w 308451"/>
                    <a:gd name="connsiteY1" fmla="*/ 567949 h 602221"/>
                    <a:gd name="connsiteX2" fmla="*/ 13709 w 308451"/>
                    <a:gd name="connsiteY2" fmla="*/ 588512 h 602221"/>
                    <a:gd name="connsiteX3" fmla="*/ 308451 w 308451"/>
                    <a:gd name="connsiteY3" fmla="*/ 602221 h 602221"/>
                    <a:gd name="connsiteX4" fmla="*/ 285603 w 308451"/>
                    <a:gd name="connsiteY4" fmla="*/ 588512 h 602221"/>
                    <a:gd name="connsiteX5" fmla="*/ 190783 w 308451"/>
                    <a:gd name="connsiteY5" fmla="*/ 13879 h 602221"/>
                    <a:gd name="connsiteX6" fmla="*/ 205634 w 308451"/>
                    <a:gd name="connsiteY6" fmla="*/ 170 h 602221"/>
                    <a:gd name="connsiteX7" fmla="*/ 0 w 308451"/>
                    <a:gd name="connsiteY7" fmla="*/ 170 h 602221"/>
                    <a:gd name="connsiteX8" fmla="*/ 18279 w 308451"/>
                    <a:gd name="connsiteY8" fmla="*/ 15022 h 60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451" h="602221">
                      <a:moveTo>
                        <a:pt x="18279" y="15022"/>
                      </a:moveTo>
                      <a:cubicBezTo>
                        <a:pt x="23991" y="32158"/>
                        <a:pt x="33130" y="550813"/>
                        <a:pt x="33130" y="567949"/>
                      </a:cubicBezTo>
                      <a:cubicBezTo>
                        <a:pt x="33130" y="585085"/>
                        <a:pt x="13709" y="588512"/>
                        <a:pt x="13709" y="588512"/>
                      </a:cubicBezTo>
                      <a:lnTo>
                        <a:pt x="308451" y="602221"/>
                      </a:lnTo>
                      <a:cubicBezTo>
                        <a:pt x="308451" y="602221"/>
                        <a:pt x="289030" y="596509"/>
                        <a:pt x="285603" y="588512"/>
                      </a:cubicBezTo>
                      <a:cubicBezTo>
                        <a:pt x="282176" y="579373"/>
                        <a:pt x="189640" y="20734"/>
                        <a:pt x="190783" y="13879"/>
                      </a:cubicBezTo>
                      <a:cubicBezTo>
                        <a:pt x="191925" y="7025"/>
                        <a:pt x="205634" y="170"/>
                        <a:pt x="205634" y="170"/>
                      </a:cubicBezTo>
                      <a:lnTo>
                        <a:pt x="0" y="170"/>
                      </a:lnTo>
                      <a:cubicBezTo>
                        <a:pt x="1142" y="-972"/>
                        <a:pt x="14851" y="3597"/>
                        <a:pt x="18279" y="15022"/>
                      </a:cubicBezTo>
                      <a:close/>
                    </a:path>
                  </a:pathLst>
                </a:custGeom>
                <a:solidFill>
                  <a:srgbClr val="263238"/>
                </a:solidFill>
                <a:ln w="11420" cap="flat">
                  <a:noFill/>
                  <a:prstDash val="solid"/>
                  <a:miter/>
                </a:ln>
              </p:spPr>
              <p:txBody>
                <a:bodyPr rtlCol="0" anchor="ctr"/>
                <a:lstStyle/>
                <a:p>
                  <a:endParaRPr lang="en-BE"/>
                </a:p>
              </p:txBody>
            </p:sp>
          </p:grpSp>
        </p:grpSp>
        <p:grpSp>
          <p:nvGrpSpPr>
            <p:cNvPr id="317" name="Graphique 2">
              <a:extLst>
                <a:ext uri="{FF2B5EF4-FFF2-40B4-BE49-F238E27FC236}">
                  <a16:creationId xmlns:a16="http://schemas.microsoft.com/office/drawing/2014/main" id="{8706EF3D-2C08-4599-98D6-4BE1F9121BF7}"/>
                </a:ext>
              </a:extLst>
            </p:cNvPr>
            <p:cNvGrpSpPr/>
            <p:nvPr/>
          </p:nvGrpSpPr>
          <p:grpSpPr>
            <a:xfrm>
              <a:off x="-255467" y="3462107"/>
              <a:ext cx="350600" cy="328214"/>
              <a:chOff x="-255467" y="3462107"/>
              <a:chExt cx="350600" cy="328214"/>
            </a:xfrm>
          </p:grpSpPr>
          <p:sp>
            <p:nvSpPr>
              <p:cNvPr id="374" name="Forme libre : forme 373">
                <a:extLst>
                  <a:ext uri="{FF2B5EF4-FFF2-40B4-BE49-F238E27FC236}">
                    <a16:creationId xmlns:a16="http://schemas.microsoft.com/office/drawing/2014/main" id="{E8C573C9-16AF-49C6-AC75-B67843F34FD7}"/>
                  </a:ext>
                </a:extLst>
              </p:cNvPr>
              <p:cNvSpPr/>
              <p:nvPr/>
            </p:nvSpPr>
            <p:spPr>
              <a:xfrm>
                <a:off x="-255467" y="3462107"/>
                <a:ext cx="350600" cy="328214"/>
              </a:xfrm>
              <a:custGeom>
                <a:avLst/>
                <a:gdLst>
                  <a:gd name="connsiteX0" fmla="*/ 143092 w 350600"/>
                  <a:gd name="connsiteY0" fmla="*/ 331 h 328214"/>
                  <a:gd name="connsiteX1" fmla="*/ 19712 w 350600"/>
                  <a:gd name="connsiteY1" fmla="*/ 107718 h 328214"/>
                  <a:gd name="connsiteX2" fmla="*/ 3718 w 350600"/>
                  <a:gd name="connsiteY2" fmla="*/ 264228 h 328214"/>
                  <a:gd name="connsiteX3" fmla="*/ 96254 w 350600"/>
                  <a:gd name="connsiteY3" fmla="*/ 328203 h 328214"/>
                  <a:gd name="connsiteX4" fmla="*/ 331590 w 350600"/>
                  <a:gd name="connsiteY4" fmla="*/ 228813 h 328214"/>
                  <a:gd name="connsiteX5" fmla="*/ 340730 w 350600"/>
                  <a:gd name="connsiteY5" fmla="*/ 94009 h 328214"/>
                  <a:gd name="connsiteX6" fmla="*/ 143092 w 350600"/>
                  <a:gd name="connsiteY6" fmla="*/ 331 h 32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0600" h="328214">
                    <a:moveTo>
                      <a:pt x="143092" y="331"/>
                    </a:moveTo>
                    <a:cubicBezTo>
                      <a:pt x="106535" y="4901"/>
                      <a:pt x="25424" y="89439"/>
                      <a:pt x="19712" y="107718"/>
                    </a:cubicBezTo>
                    <a:cubicBezTo>
                      <a:pt x="14000" y="125996"/>
                      <a:pt x="-8848" y="245950"/>
                      <a:pt x="3718" y="264228"/>
                    </a:cubicBezTo>
                    <a:cubicBezTo>
                      <a:pt x="15142" y="282507"/>
                      <a:pt x="58554" y="327061"/>
                      <a:pt x="96254" y="328203"/>
                    </a:cubicBezTo>
                    <a:cubicBezTo>
                      <a:pt x="133953" y="329346"/>
                      <a:pt x="314454" y="243665"/>
                      <a:pt x="331590" y="228813"/>
                    </a:cubicBezTo>
                    <a:cubicBezTo>
                      <a:pt x="347584" y="213962"/>
                      <a:pt x="360151" y="123712"/>
                      <a:pt x="340730" y="94009"/>
                    </a:cubicBezTo>
                    <a:cubicBezTo>
                      <a:pt x="320166" y="64306"/>
                      <a:pt x="188789" y="-5381"/>
                      <a:pt x="143092" y="331"/>
                    </a:cubicBezTo>
                    <a:close/>
                  </a:path>
                </a:pathLst>
              </a:custGeom>
              <a:solidFill>
                <a:srgbClr val="FFFFFF"/>
              </a:solidFill>
              <a:ln w="11420" cap="flat">
                <a:noFill/>
                <a:prstDash val="solid"/>
                <a:miter/>
              </a:ln>
            </p:spPr>
            <p:txBody>
              <a:bodyPr rtlCol="0" anchor="ctr"/>
              <a:lstStyle/>
              <a:p>
                <a:endParaRPr lang="en-BE"/>
              </a:p>
            </p:txBody>
          </p:sp>
          <p:sp>
            <p:nvSpPr>
              <p:cNvPr id="375" name="Forme libre : forme 374">
                <a:extLst>
                  <a:ext uri="{FF2B5EF4-FFF2-40B4-BE49-F238E27FC236}">
                    <a16:creationId xmlns:a16="http://schemas.microsoft.com/office/drawing/2014/main" id="{B9FE1D67-B39D-4002-A51F-F0BDD6DEAFAB}"/>
                  </a:ext>
                </a:extLst>
              </p:cNvPr>
              <p:cNvSpPr/>
              <p:nvPr/>
            </p:nvSpPr>
            <p:spPr>
              <a:xfrm>
                <a:off x="-239182" y="3476147"/>
                <a:ext cx="332884" cy="313032"/>
              </a:xfrm>
              <a:custGeom>
                <a:avLst/>
                <a:gdLst>
                  <a:gd name="connsiteX0" fmla="*/ 314163 w 332884"/>
                  <a:gd name="connsiteY0" fmla="*/ 213631 h 313032"/>
                  <a:gd name="connsiteX1" fmla="*/ 78826 w 332884"/>
                  <a:gd name="connsiteY1" fmla="*/ 313021 h 313032"/>
                  <a:gd name="connsiteX2" fmla="*/ 0 w 332884"/>
                  <a:gd name="connsiteY2" fmla="*/ 265040 h 313032"/>
                  <a:gd name="connsiteX3" fmla="*/ 73114 w 332884"/>
                  <a:gd name="connsiteY3" fmla="*/ 287888 h 313032"/>
                  <a:gd name="connsiteX4" fmla="*/ 284461 w 332884"/>
                  <a:gd name="connsiteY4" fmla="*/ 193068 h 313032"/>
                  <a:gd name="connsiteX5" fmla="*/ 303882 w 332884"/>
                  <a:gd name="connsiteY5" fmla="*/ 84538 h 313032"/>
                  <a:gd name="connsiteX6" fmla="*/ 190783 w 332884"/>
                  <a:gd name="connsiteY6" fmla="*/ 0 h 313032"/>
                  <a:gd name="connsiteX7" fmla="*/ 322160 w 332884"/>
                  <a:gd name="connsiteY7" fmla="*/ 78826 h 313032"/>
                  <a:gd name="connsiteX8" fmla="*/ 314163 w 332884"/>
                  <a:gd name="connsiteY8" fmla="*/ 213631 h 313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884" h="313032">
                    <a:moveTo>
                      <a:pt x="314163" y="213631"/>
                    </a:moveTo>
                    <a:cubicBezTo>
                      <a:pt x="298170" y="228482"/>
                      <a:pt x="116526" y="314163"/>
                      <a:pt x="78826" y="313021"/>
                    </a:cubicBezTo>
                    <a:cubicBezTo>
                      <a:pt x="50266" y="311878"/>
                      <a:pt x="18279" y="285603"/>
                      <a:pt x="0" y="265040"/>
                    </a:cubicBezTo>
                    <a:cubicBezTo>
                      <a:pt x="27418" y="282176"/>
                      <a:pt x="52551" y="290173"/>
                      <a:pt x="73114" y="287888"/>
                    </a:cubicBezTo>
                    <a:cubicBezTo>
                      <a:pt x="93678" y="285603"/>
                      <a:pt x="262755" y="212489"/>
                      <a:pt x="284461" y="193068"/>
                    </a:cubicBezTo>
                    <a:cubicBezTo>
                      <a:pt x="306166" y="173647"/>
                      <a:pt x="307309" y="98247"/>
                      <a:pt x="303882" y="84538"/>
                    </a:cubicBezTo>
                    <a:cubicBezTo>
                      <a:pt x="301597" y="70830"/>
                      <a:pt x="190783" y="0"/>
                      <a:pt x="190783" y="0"/>
                    </a:cubicBezTo>
                    <a:cubicBezTo>
                      <a:pt x="245619" y="20563"/>
                      <a:pt x="308451" y="59405"/>
                      <a:pt x="322160" y="78826"/>
                    </a:cubicBezTo>
                    <a:cubicBezTo>
                      <a:pt x="342724" y="108529"/>
                      <a:pt x="330157" y="198780"/>
                      <a:pt x="314163" y="213631"/>
                    </a:cubicBezTo>
                    <a:close/>
                  </a:path>
                </a:pathLst>
              </a:custGeom>
              <a:solidFill>
                <a:srgbClr val="EBEBEB"/>
              </a:solidFill>
              <a:ln w="11420" cap="flat">
                <a:noFill/>
                <a:prstDash val="solid"/>
                <a:miter/>
              </a:ln>
            </p:spPr>
            <p:txBody>
              <a:bodyPr rtlCol="0" anchor="ctr"/>
              <a:lstStyle/>
              <a:p>
                <a:endParaRPr lang="en-BE"/>
              </a:p>
            </p:txBody>
          </p:sp>
        </p:grpSp>
        <p:sp>
          <p:nvSpPr>
            <p:cNvPr id="327" name="Forme libre : forme 326">
              <a:extLst>
                <a:ext uri="{FF2B5EF4-FFF2-40B4-BE49-F238E27FC236}">
                  <a16:creationId xmlns:a16="http://schemas.microsoft.com/office/drawing/2014/main" id="{585EF776-8488-4264-AF47-2CB20F90C39B}"/>
                </a:ext>
              </a:extLst>
            </p:cNvPr>
            <p:cNvSpPr/>
            <p:nvPr/>
          </p:nvSpPr>
          <p:spPr>
            <a:xfrm>
              <a:off x="-272808" y="4128409"/>
              <a:ext cx="129708" cy="104167"/>
            </a:xfrm>
            <a:custGeom>
              <a:avLst/>
              <a:gdLst>
                <a:gd name="connsiteX0" fmla="*/ 9635 w 129708"/>
                <a:gd name="connsiteY0" fmla="*/ 6910 h 104167"/>
                <a:gd name="connsiteX1" fmla="*/ 6208 w 129708"/>
                <a:gd name="connsiteY1" fmla="*/ 99445 h 104167"/>
                <a:gd name="connsiteX2" fmla="*/ 89604 w 129708"/>
                <a:gd name="connsiteY2" fmla="*/ 99445 h 104167"/>
                <a:gd name="connsiteX3" fmla="*/ 129589 w 129708"/>
                <a:gd name="connsiteY3" fmla="*/ 17191 h 104167"/>
                <a:gd name="connsiteX4" fmla="*/ 9635 w 129708"/>
                <a:gd name="connsiteY4" fmla="*/ 6910 h 104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08" h="104167">
                  <a:moveTo>
                    <a:pt x="9635" y="6910"/>
                  </a:moveTo>
                  <a:cubicBezTo>
                    <a:pt x="-646" y="17191"/>
                    <a:pt x="-4074" y="92591"/>
                    <a:pt x="6208" y="99445"/>
                  </a:cubicBezTo>
                  <a:cubicBezTo>
                    <a:pt x="16490" y="106300"/>
                    <a:pt x="77038" y="105157"/>
                    <a:pt x="89604" y="99445"/>
                  </a:cubicBezTo>
                  <a:cubicBezTo>
                    <a:pt x="101028" y="93733"/>
                    <a:pt x="131873" y="36612"/>
                    <a:pt x="129589" y="17191"/>
                  </a:cubicBezTo>
                  <a:cubicBezTo>
                    <a:pt x="128446" y="-2230"/>
                    <a:pt x="22202" y="-4514"/>
                    <a:pt x="9635" y="6910"/>
                  </a:cubicBezTo>
                  <a:close/>
                </a:path>
              </a:pathLst>
            </a:custGeom>
            <a:solidFill>
              <a:srgbClr val="FFFFFF"/>
            </a:solidFill>
            <a:ln w="11420" cap="flat">
              <a:noFill/>
              <a:prstDash val="solid"/>
              <a:miter/>
            </a:ln>
          </p:spPr>
          <p:txBody>
            <a:bodyPr rtlCol="0" anchor="ctr"/>
            <a:lstStyle/>
            <a:p>
              <a:endParaRPr lang="en-BE"/>
            </a:p>
          </p:txBody>
        </p:sp>
        <p:grpSp>
          <p:nvGrpSpPr>
            <p:cNvPr id="328" name="Graphique 2">
              <a:extLst>
                <a:ext uri="{FF2B5EF4-FFF2-40B4-BE49-F238E27FC236}">
                  <a16:creationId xmlns:a16="http://schemas.microsoft.com/office/drawing/2014/main" id="{46FB153A-2A2F-4F06-977E-7B96DBCDA04D}"/>
                </a:ext>
              </a:extLst>
            </p:cNvPr>
            <p:cNvGrpSpPr/>
            <p:nvPr/>
          </p:nvGrpSpPr>
          <p:grpSpPr>
            <a:xfrm>
              <a:off x="5159745" y="3608667"/>
              <a:ext cx="622663" cy="282597"/>
              <a:chOff x="5159745" y="3608667"/>
              <a:chExt cx="622663" cy="282597"/>
            </a:xfrm>
          </p:grpSpPr>
          <p:sp>
            <p:nvSpPr>
              <p:cNvPr id="372" name="Forme libre : forme 371">
                <a:extLst>
                  <a:ext uri="{FF2B5EF4-FFF2-40B4-BE49-F238E27FC236}">
                    <a16:creationId xmlns:a16="http://schemas.microsoft.com/office/drawing/2014/main" id="{8F872706-64DA-4C2B-994C-429270ACFD93}"/>
                  </a:ext>
                </a:extLst>
              </p:cNvPr>
              <p:cNvSpPr/>
              <p:nvPr/>
            </p:nvSpPr>
            <p:spPr>
              <a:xfrm>
                <a:off x="5159749" y="3609704"/>
                <a:ext cx="622546" cy="281560"/>
              </a:xfrm>
              <a:custGeom>
                <a:avLst/>
                <a:gdLst>
                  <a:gd name="connsiteX0" fmla="*/ 6961 w 622546"/>
                  <a:gd name="connsiteY0" fmla="*/ 107492 h 281560"/>
                  <a:gd name="connsiteX1" fmla="*/ 362251 w 622546"/>
                  <a:gd name="connsiteY1" fmla="*/ 266287 h 281560"/>
                  <a:gd name="connsiteX2" fmla="*/ 621579 w 622546"/>
                  <a:gd name="connsiteY2" fmla="*/ 277711 h 281560"/>
                  <a:gd name="connsiteX3" fmla="*/ 492486 w 622546"/>
                  <a:gd name="connsiteY3" fmla="*/ 108634 h 281560"/>
                  <a:gd name="connsiteX4" fmla="*/ 132626 w 622546"/>
                  <a:gd name="connsiteY4" fmla="*/ 105 h 281560"/>
                  <a:gd name="connsiteX5" fmla="*/ 6961 w 622546"/>
                  <a:gd name="connsiteY5" fmla="*/ 107492 h 281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2546" h="281560">
                    <a:moveTo>
                      <a:pt x="6961" y="107492"/>
                    </a:moveTo>
                    <a:cubicBezTo>
                      <a:pt x="38948" y="158901"/>
                      <a:pt x="274285" y="251436"/>
                      <a:pt x="362251" y="266287"/>
                    </a:cubicBezTo>
                    <a:cubicBezTo>
                      <a:pt x="418229" y="275427"/>
                      <a:pt x="610155" y="287993"/>
                      <a:pt x="621579" y="277711"/>
                    </a:cubicBezTo>
                    <a:cubicBezTo>
                      <a:pt x="633003" y="267430"/>
                      <a:pt x="540467" y="139480"/>
                      <a:pt x="492486" y="108634"/>
                    </a:cubicBezTo>
                    <a:cubicBezTo>
                      <a:pt x="444505" y="77789"/>
                      <a:pt x="204598" y="-3322"/>
                      <a:pt x="132626" y="105"/>
                    </a:cubicBezTo>
                    <a:cubicBezTo>
                      <a:pt x="59512" y="3533"/>
                      <a:pt x="-25027" y="56084"/>
                      <a:pt x="6961" y="107492"/>
                    </a:cubicBezTo>
                    <a:close/>
                  </a:path>
                </a:pathLst>
              </a:custGeom>
              <a:solidFill>
                <a:srgbClr val="FFFFFF"/>
              </a:solidFill>
              <a:ln w="11420" cap="flat">
                <a:noFill/>
                <a:prstDash val="solid"/>
                <a:miter/>
              </a:ln>
            </p:spPr>
            <p:txBody>
              <a:bodyPr rtlCol="0" anchor="ctr"/>
              <a:lstStyle/>
              <a:p>
                <a:endParaRPr lang="en-BE"/>
              </a:p>
            </p:txBody>
          </p:sp>
          <p:sp>
            <p:nvSpPr>
              <p:cNvPr id="373" name="Forme libre : forme 372">
                <a:extLst>
                  <a:ext uri="{FF2B5EF4-FFF2-40B4-BE49-F238E27FC236}">
                    <a16:creationId xmlns:a16="http://schemas.microsoft.com/office/drawing/2014/main" id="{6B56AFE8-7395-49D1-8E2F-E76CB6A77DA4}"/>
                  </a:ext>
                </a:extLst>
              </p:cNvPr>
              <p:cNvSpPr/>
              <p:nvPr/>
            </p:nvSpPr>
            <p:spPr>
              <a:xfrm>
                <a:off x="5159745" y="3608667"/>
                <a:ext cx="622663" cy="282597"/>
              </a:xfrm>
              <a:custGeom>
                <a:avLst/>
                <a:gdLst>
                  <a:gd name="connsiteX0" fmla="*/ 621582 w 622663"/>
                  <a:gd name="connsiteY0" fmla="*/ 278749 h 282597"/>
                  <a:gd name="connsiteX1" fmla="*/ 362255 w 622663"/>
                  <a:gd name="connsiteY1" fmla="*/ 267324 h 282597"/>
                  <a:gd name="connsiteX2" fmla="*/ 6965 w 622663"/>
                  <a:gd name="connsiteY2" fmla="*/ 108529 h 282597"/>
                  <a:gd name="connsiteX3" fmla="*/ 131487 w 622663"/>
                  <a:gd name="connsiteY3" fmla="*/ 0 h 282597"/>
                  <a:gd name="connsiteX4" fmla="*/ 148624 w 622663"/>
                  <a:gd name="connsiteY4" fmla="*/ 0 h 282597"/>
                  <a:gd name="connsiteX5" fmla="*/ 108639 w 622663"/>
                  <a:gd name="connsiteY5" fmla="*/ 107387 h 282597"/>
                  <a:gd name="connsiteX6" fmla="*/ 334837 w 622663"/>
                  <a:gd name="connsiteY6" fmla="*/ 222770 h 282597"/>
                  <a:gd name="connsiteX7" fmla="*/ 590737 w 622663"/>
                  <a:gd name="connsiteY7" fmla="*/ 253615 h 282597"/>
                  <a:gd name="connsiteX8" fmla="*/ 597591 w 622663"/>
                  <a:gd name="connsiteY8" fmla="*/ 226198 h 282597"/>
                  <a:gd name="connsiteX9" fmla="*/ 621582 w 622663"/>
                  <a:gd name="connsiteY9" fmla="*/ 278749 h 28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63" h="282597">
                    <a:moveTo>
                      <a:pt x="621582" y="278749"/>
                    </a:moveTo>
                    <a:cubicBezTo>
                      <a:pt x="610158" y="289030"/>
                      <a:pt x="418233" y="276464"/>
                      <a:pt x="362255" y="267324"/>
                    </a:cubicBezTo>
                    <a:cubicBezTo>
                      <a:pt x="274289" y="252473"/>
                      <a:pt x="38952" y="161080"/>
                      <a:pt x="6965" y="108529"/>
                    </a:cubicBezTo>
                    <a:cubicBezTo>
                      <a:pt x="-25023" y="55978"/>
                      <a:pt x="59516" y="3427"/>
                      <a:pt x="131487" y="0"/>
                    </a:cubicBezTo>
                    <a:cubicBezTo>
                      <a:pt x="136057" y="0"/>
                      <a:pt x="141769" y="0"/>
                      <a:pt x="148624" y="0"/>
                    </a:cubicBezTo>
                    <a:cubicBezTo>
                      <a:pt x="81221" y="25133"/>
                      <a:pt x="67512" y="77684"/>
                      <a:pt x="108639" y="107387"/>
                    </a:cubicBezTo>
                    <a:cubicBezTo>
                      <a:pt x="149766" y="138232"/>
                      <a:pt x="281144" y="207919"/>
                      <a:pt x="334837" y="222770"/>
                    </a:cubicBezTo>
                    <a:cubicBezTo>
                      <a:pt x="385103" y="237622"/>
                      <a:pt x="574743" y="266182"/>
                      <a:pt x="590737" y="253615"/>
                    </a:cubicBezTo>
                    <a:cubicBezTo>
                      <a:pt x="597591" y="249046"/>
                      <a:pt x="598734" y="237622"/>
                      <a:pt x="597591" y="226198"/>
                    </a:cubicBezTo>
                    <a:cubicBezTo>
                      <a:pt x="615870" y="253615"/>
                      <a:pt x="626152" y="275321"/>
                      <a:pt x="621582" y="278749"/>
                    </a:cubicBezTo>
                    <a:close/>
                  </a:path>
                </a:pathLst>
              </a:custGeom>
              <a:solidFill>
                <a:srgbClr val="EBEBEB"/>
              </a:solidFill>
              <a:ln w="11420" cap="flat">
                <a:noFill/>
                <a:prstDash val="solid"/>
                <a:miter/>
              </a:ln>
            </p:spPr>
            <p:txBody>
              <a:bodyPr rtlCol="0" anchor="ctr"/>
              <a:lstStyle/>
              <a:p>
                <a:endParaRPr lang="en-BE"/>
              </a:p>
            </p:txBody>
          </p:sp>
        </p:grpSp>
        <p:grpSp>
          <p:nvGrpSpPr>
            <p:cNvPr id="329" name="Graphique 2">
              <a:extLst>
                <a:ext uri="{FF2B5EF4-FFF2-40B4-BE49-F238E27FC236}">
                  <a16:creationId xmlns:a16="http://schemas.microsoft.com/office/drawing/2014/main" id="{7F648A33-4D22-42E4-BB42-8DB629B66433}"/>
                </a:ext>
              </a:extLst>
            </p:cNvPr>
            <p:cNvGrpSpPr/>
            <p:nvPr/>
          </p:nvGrpSpPr>
          <p:grpSpPr>
            <a:xfrm>
              <a:off x="-272312" y="3414457"/>
              <a:ext cx="5594391" cy="1233804"/>
              <a:chOff x="-272312" y="3414457"/>
              <a:chExt cx="5594391" cy="1233804"/>
            </a:xfrm>
            <a:solidFill>
              <a:srgbClr val="000000"/>
            </a:solidFill>
          </p:grpSpPr>
          <p:sp>
            <p:nvSpPr>
              <p:cNvPr id="363" name="Forme libre : forme 362">
                <a:extLst>
                  <a:ext uri="{FF2B5EF4-FFF2-40B4-BE49-F238E27FC236}">
                    <a16:creationId xmlns:a16="http://schemas.microsoft.com/office/drawing/2014/main" id="{40D3D84C-3182-4C9D-944A-608E2097A68C}"/>
                  </a:ext>
                </a:extLst>
              </p:cNvPr>
              <p:cNvSpPr/>
              <p:nvPr/>
            </p:nvSpPr>
            <p:spPr>
              <a:xfrm>
                <a:off x="397140" y="3582320"/>
                <a:ext cx="243333" cy="244619"/>
              </a:xfrm>
              <a:custGeom>
                <a:avLst/>
                <a:gdLst>
                  <a:gd name="connsiteX0" fmla="*/ 243334 w 243333"/>
                  <a:gd name="connsiteY0" fmla="*/ 123452 h 244619"/>
                  <a:gd name="connsiteX1" fmla="*/ 209061 w 243333"/>
                  <a:gd name="connsiteY1" fmla="*/ 207991 h 244619"/>
                  <a:gd name="connsiteX2" fmla="*/ 124523 w 243333"/>
                  <a:gd name="connsiteY2" fmla="*/ 244548 h 244619"/>
                  <a:gd name="connsiteX3" fmla="*/ 36557 w 243333"/>
                  <a:gd name="connsiteY3" fmla="*/ 210275 h 244619"/>
                  <a:gd name="connsiteX4" fmla="*/ 0 w 243333"/>
                  <a:gd name="connsiteY4" fmla="*/ 122310 h 244619"/>
                  <a:gd name="connsiteX5" fmla="*/ 36557 w 243333"/>
                  <a:gd name="connsiteY5" fmla="*/ 34344 h 244619"/>
                  <a:gd name="connsiteX6" fmla="*/ 124523 w 243333"/>
                  <a:gd name="connsiteY6" fmla="*/ 72 h 244619"/>
                  <a:gd name="connsiteX7" fmla="*/ 209061 w 243333"/>
                  <a:gd name="connsiteY7" fmla="*/ 36629 h 244619"/>
                  <a:gd name="connsiteX8" fmla="*/ 243334 w 243333"/>
                  <a:gd name="connsiteY8" fmla="*/ 123452 h 244619"/>
                  <a:gd name="connsiteX9" fmla="*/ 243334 w 243333"/>
                  <a:gd name="connsiteY9" fmla="*/ 123452 h 244619"/>
                  <a:gd name="connsiteX10" fmla="*/ 207919 w 243333"/>
                  <a:gd name="connsiteY10" fmla="*/ 40056 h 244619"/>
                  <a:gd name="connsiteX11" fmla="*/ 124523 w 243333"/>
                  <a:gd name="connsiteY11" fmla="*/ 6926 h 244619"/>
                  <a:gd name="connsiteX12" fmla="*/ 43412 w 243333"/>
                  <a:gd name="connsiteY12" fmla="*/ 42341 h 244619"/>
                  <a:gd name="connsiteX13" fmla="*/ 10282 w 243333"/>
                  <a:gd name="connsiteY13" fmla="*/ 123452 h 244619"/>
                  <a:gd name="connsiteX14" fmla="*/ 43412 w 243333"/>
                  <a:gd name="connsiteY14" fmla="*/ 204563 h 244619"/>
                  <a:gd name="connsiteX15" fmla="*/ 124523 w 243333"/>
                  <a:gd name="connsiteY15" fmla="*/ 239978 h 244619"/>
                  <a:gd name="connsiteX16" fmla="*/ 207919 w 243333"/>
                  <a:gd name="connsiteY16" fmla="*/ 206848 h 244619"/>
                  <a:gd name="connsiteX17" fmla="*/ 243334 w 243333"/>
                  <a:gd name="connsiteY17" fmla="*/ 123452 h 24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3333" h="244619">
                    <a:moveTo>
                      <a:pt x="243334" y="123452"/>
                    </a:moveTo>
                    <a:cubicBezTo>
                      <a:pt x="243334" y="154297"/>
                      <a:pt x="230767" y="186285"/>
                      <a:pt x="209061" y="207991"/>
                    </a:cubicBezTo>
                    <a:cubicBezTo>
                      <a:pt x="187356" y="230839"/>
                      <a:pt x="156510" y="244548"/>
                      <a:pt x="124523" y="244548"/>
                    </a:cubicBezTo>
                    <a:cubicBezTo>
                      <a:pt x="92535" y="245690"/>
                      <a:pt x="60548" y="233124"/>
                      <a:pt x="36557" y="210275"/>
                    </a:cubicBezTo>
                    <a:cubicBezTo>
                      <a:pt x="13709" y="187427"/>
                      <a:pt x="0" y="155440"/>
                      <a:pt x="0" y="122310"/>
                    </a:cubicBezTo>
                    <a:cubicBezTo>
                      <a:pt x="0" y="89180"/>
                      <a:pt x="13709" y="57192"/>
                      <a:pt x="36557" y="34344"/>
                    </a:cubicBezTo>
                    <a:cubicBezTo>
                      <a:pt x="59405" y="11496"/>
                      <a:pt x="92535" y="-1071"/>
                      <a:pt x="124523" y="72"/>
                    </a:cubicBezTo>
                    <a:cubicBezTo>
                      <a:pt x="156510" y="72"/>
                      <a:pt x="187356" y="14923"/>
                      <a:pt x="209061" y="36629"/>
                    </a:cubicBezTo>
                    <a:cubicBezTo>
                      <a:pt x="230767" y="60619"/>
                      <a:pt x="243334" y="91465"/>
                      <a:pt x="243334" y="123452"/>
                    </a:cubicBezTo>
                    <a:close/>
                    <a:moveTo>
                      <a:pt x="243334" y="123452"/>
                    </a:moveTo>
                    <a:cubicBezTo>
                      <a:pt x="243334" y="92607"/>
                      <a:pt x="229625" y="61762"/>
                      <a:pt x="207919" y="40056"/>
                    </a:cubicBezTo>
                    <a:cubicBezTo>
                      <a:pt x="186213" y="18350"/>
                      <a:pt x="154226" y="6926"/>
                      <a:pt x="124523" y="6926"/>
                    </a:cubicBezTo>
                    <a:cubicBezTo>
                      <a:pt x="93678" y="6926"/>
                      <a:pt x="63975" y="20635"/>
                      <a:pt x="43412" y="42341"/>
                    </a:cubicBezTo>
                    <a:cubicBezTo>
                      <a:pt x="21706" y="64047"/>
                      <a:pt x="10282" y="93749"/>
                      <a:pt x="10282" y="123452"/>
                    </a:cubicBezTo>
                    <a:cubicBezTo>
                      <a:pt x="10282" y="153155"/>
                      <a:pt x="21706" y="182858"/>
                      <a:pt x="43412" y="204563"/>
                    </a:cubicBezTo>
                    <a:cubicBezTo>
                      <a:pt x="63975" y="226269"/>
                      <a:pt x="93678" y="239978"/>
                      <a:pt x="124523" y="239978"/>
                    </a:cubicBezTo>
                    <a:cubicBezTo>
                      <a:pt x="155368" y="241121"/>
                      <a:pt x="186213" y="228554"/>
                      <a:pt x="207919" y="206848"/>
                    </a:cubicBezTo>
                    <a:cubicBezTo>
                      <a:pt x="229625" y="185142"/>
                      <a:pt x="243334" y="154297"/>
                      <a:pt x="243334" y="123452"/>
                    </a:cubicBezTo>
                    <a:close/>
                  </a:path>
                </a:pathLst>
              </a:custGeom>
              <a:solidFill>
                <a:srgbClr val="000000"/>
              </a:solidFill>
              <a:ln w="11420" cap="flat">
                <a:noFill/>
                <a:prstDash val="solid"/>
                <a:miter/>
              </a:ln>
            </p:spPr>
            <p:txBody>
              <a:bodyPr rtlCol="0" anchor="ctr"/>
              <a:lstStyle/>
              <a:p>
                <a:endParaRPr lang="en-BE"/>
              </a:p>
            </p:txBody>
          </p:sp>
          <p:sp>
            <p:nvSpPr>
              <p:cNvPr id="364" name="Forme libre : forme 363">
                <a:extLst>
                  <a:ext uri="{FF2B5EF4-FFF2-40B4-BE49-F238E27FC236}">
                    <a16:creationId xmlns:a16="http://schemas.microsoft.com/office/drawing/2014/main" id="{DFE5AB99-8887-4113-9AFD-7A8A34B8F44A}"/>
                  </a:ext>
                </a:extLst>
              </p:cNvPr>
              <p:cNvSpPr/>
              <p:nvPr/>
            </p:nvSpPr>
            <p:spPr>
              <a:xfrm>
                <a:off x="23571" y="3736617"/>
                <a:ext cx="123380" cy="331299"/>
              </a:xfrm>
              <a:custGeom>
                <a:avLst/>
                <a:gdLst>
                  <a:gd name="connsiteX0" fmla="*/ 123380 w 123380"/>
                  <a:gd name="connsiteY0" fmla="*/ 331299 h 331299"/>
                  <a:gd name="connsiteX1" fmla="*/ 89108 w 123380"/>
                  <a:gd name="connsiteY1" fmla="*/ 250188 h 331299"/>
                  <a:gd name="connsiteX2" fmla="*/ 57121 w 123380"/>
                  <a:gd name="connsiteY2" fmla="*/ 167935 h 331299"/>
                  <a:gd name="connsiteX3" fmla="*/ 27418 w 123380"/>
                  <a:gd name="connsiteY3" fmla="*/ 84538 h 331299"/>
                  <a:gd name="connsiteX4" fmla="*/ 0 w 123380"/>
                  <a:gd name="connsiteY4" fmla="*/ 0 h 331299"/>
                  <a:gd name="connsiteX5" fmla="*/ 34272 w 123380"/>
                  <a:gd name="connsiteY5" fmla="*/ 81111 h 331299"/>
                  <a:gd name="connsiteX6" fmla="*/ 66260 w 123380"/>
                  <a:gd name="connsiteY6" fmla="*/ 163365 h 331299"/>
                  <a:gd name="connsiteX7" fmla="*/ 95963 w 123380"/>
                  <a:gd name="connsiteY7" fmla="*/ 246761 h 331299"/>
                  <a:gd name="connsiteX8" fmla="*/ 123380 w 123380"/>
                  <a:gd name="connsiteY8" fmla="*/ 331299 h 33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380" h="331299">
                    <a:moveTo>
                      <a:pt x="123380" y="331299"/>
                    </a:moveTo>
                    <a:cubicBezTo>
                      <a:pt x="110814" y="303882"/>
                      <a:pt x="100532" y="277606"/>
                      <a:pt x="89108" y="250188"/>
                    </a:cubicBezTo>
                    <a:cubicBezTo>
                      <a:pt x="77684" y="222770"/>
                      <a:pt x="68545" y="195352"/>
                      <a:pt x="57121" y="167935"/>
                    </a:cubicBezTo>
                    <a:cubicBezTo>
                      <a:pt x="46839" y="140517"/>
                      <a:pt x="36557" y="113099"/>
                      <a:pt x="27418" y="84538"/>
                    </a:cubicBezTo>
                    <a:cubicBezTo>
                      <a:pt x="18279" y="57121"/>
                      <a:pt x="9139" y="28560"/>
                      <a:pt x="0" y="0"/>
                    </a:cubicBezTo>
                    <a:cubicBezTo>
                      <a:pt x="12567" y="27418"/>
                      <a:pt x="22848" y="53693"/>
                      <a:pt x="34272" y="81111"/>
                    </a:cubicBezTo>
                    <a:cubicBezTo>
                      <a:pt x="45696" y="108529"/>
                      <a:pt x="54836" y="135947"/>
                      <a:pt x="66260" y="163365"/>
                    </a:cubicBezTo>
                    <a:cubicBezTo>
                      <a:pt x="76542" y="190783"/>
                      <a:pt x="86823" y="218201"/>
                      <a:pt x="95963" y="246761"/>
                    </a:cubicBezTo>
                    <a:cubicBezTo>
                      <a:pt x="105102" y="275321"/>
                      <a:pt x="114241" y="302739"/>
                      <a:pt x="123380" y="331299"/>
                    </a:cubicBezTo>
                    <a:close/>
                  </a:path>
                </a:pathLst>
              </a:custGeom>
              <a:solidFill>
                <a:srgbClr val="000000"/>
              </a:solidFill>
              <a:ln w="11420" cap="flat">
                <a:noFill/>
                <a:prstDash val="solid"/>
                <a:miter/>
              </a:ln>
            </p:spPr>
            <p:txBody>
              <a:bodyPr rtlCol="0" anchor="ctr"/>
              <a:lstStyle/>
              <a:p>
                <a:endParaRPr lang="en-BE"/>
              </a:p>
            </p:txBody>
          </p:sp>
          <p:sp>
            <p:nvSpPr>
              <p:cNvPr id="365" name="Forme libre : forme 364">
                <a:extLst>
                  <a:ext uri="{FF2B5EF4-FFF2-40B4-BE49-F238E27FC236}">
                    <a16:creationId xmlns:a16="http://schemas.microsoft.com/office/drawing/2014/main" id="{1737E8D4-78E3-409C-BC3E-389E87B1A964}"/>
                  </a:ext>
                </a:extLst>
              </p:cNvPr>
              <p:cNvSpPr/>
              <p:nvPr/>
            </p:nvSpPr>
            <p:spPr>
              <a:xfrm>
                <a:off x="-272312" y="4066774"/>
                <a:ext cx="703725" cy="14851"/>
              </a:xfrm>
              <a:custGeom>
                <a:avLst/>
                <a:gdLst>
                  <a:gd name="connsiteX0" fmla="*/ 0 w 703725"/>
                  <a:gd name="connsiteY0" fmla="*/ 1142 h 14851"/>
                  <a:gd name="connsiteX1" fmla="*/ 175931 w 703725"/>
                  <a:gd name="connsiteY1" fmla="*/ 0 h 14851"/>
                  <a:gd name="connsiteX2" fmla="*/ 351863 w 703725"/>
                  <a:gd name="connsiteY2" fmla="*/ 2285 h 14851"/>
                  <a:gd name="connsiteX3" fmla="*/ 527794 w 703725"/>
                  <a:gd name="connsiteY3" fmla="*/ 6855 h 14851"/>
                  <a:gd name="connsiteX4" fmla="*/ 703726 w 703725"/>
                  <a:gd name="connsiteY4" fmla="*/ 13709 h 14851"/>
                  <a:gd name="connsiteX5" fmla="*/ 527794 w 703725"/>
                  <a:gd name="connsiteY5" fmla="*/ 14851 h 14851"/>
                  <a:gd name="connsiteX6" fmla="*/ 351863 w 703725"/>
                  <a:gd name="connsiteY6" fmla="*/ 12567 h 14851"/>
                  <a:gd name="connsiteX7" fmla="*/ 175931 w 703725"/>
                  <a:gd name="connsiteY7" fmla="*/ 7997 h 14851"/>
                  <a:gd name="connsiteX8" fmla="*/ 0 w 703725"/>
                  <a:gd name="connsiteY8" fmla="*/ 1142 h 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3725" h="14851">
                    <a:moveTo>
                      <a:pt x="0" y="1142"/>
                    </a:moveTo>
                    <a:cubicBezTo>
                      <a:pt x="58263" y="0"/>
                      <a:pt x="117668" y="0"/>
                      <a:pt x="175931" y="0"/>
                    </a:cubicBezTo>
                    <a:lnTo>
                      <a:pt x="351863" y="2285"/>
                    </a:lnTo>
                    <a:lnTo>
                      <a:pt x="527794" y="6855"/>
                    </a:lnTo>
                    <a:cubicBezTo>
                      <a:pt x="586057" y="9139"/>
                      <a:pt x="644320" y="10282"/>
                      <a:pt x="703726" y="13709"/>
                    </a:cubicBezTo>
                    <a:cubicBezTo>
                      <a:pt x="645463" y="14851"/>
                      <a:pt x="586057" y="14851"/>
                      <a:pt x="527794" y="14851"/>
                    </a:cubicBezTo>
                    <a:lnTo>
                      <a:pt x="351863" y="12567"/>
                    </a:lnTo>
                    <a:lnTo>
                      <a:pt x="175931" y="7997"/>
                    </a:lnTo>
                    <a:cubicBezTo>
                      <a:pt x="117668" y="6855"/>
                      <a:pt x="59405" y="4570"/>
                      <a:pt x="0" y="1142"/>
                    </a:cubicBezTo>
                    <a:close/>
                  </a:path>
                </a:pathLst>
              </a:custGeom>
              <a:solidFill>
                <a:srgbClr val="000000"/>
              </a:solidFill>
              <a:ln w="11420" cap="flat">
                <a:noFill/>
                <a:prstDash val="solid"/>
                <a:miter/>
              </a:ln>
            </p:spPr>
            <p:txBody>
              <a:bodyPr rtlCol="0" anchor="ctr"/>
              <a:lstStyle/>
              <a:p>
                <a:endParaRPr lang="en-BE"/>
              </a:p>
            </p:txBody>
          </p:sp>
          <p:sp>
            <p:nvSpPr>
              <p:cNvPr id="366" name="Forme libre : forme 365">
                <a:extLst>
                  <a:ext uri="{FF2B5EF4-FFF2-40B4-BE49-F238E27FC236}">
                    <a16:creationId xmlns:a16="http://schemas.microsoft.com/office/drawing/2014/main" id="{F58A6F83-2F79-41FC-B549-D0D258A094E0}"/>
                  </a:ext>
                </a:extLst>
              </p:cNvPr>
              <p:cNvSpPr/>
              <p:nvPr/>
            </p:nvSpPr>
            <p:spPr>
              <a:xfrm>
                <a:off x="2492324" y="3497853"/>
                <a:ext cx="33637" cy="1150408"/>
              </a:xfrm>
              <a:custGeom>
                <a:avLst/>
                <a:gdLst>
                  <a:gd name="connsiteX0" fmla="*/ 0 w 33637"/>
                  <a:gd name="connsiteY0" fmla="*/ 0 h 1150408"/>
                  <a:gd name="connsiteX1" fmla="*/ 20563 w 33637"/>
                  <a:gd name="connsiteY1" fmla="*/ 142801 h 1150408"/>
                  <a:gd name="connsiteX2" fmla="*/ 29703 w 33637"/>
                  <a:gd name="connsiteY2" fmla="*/ 214773 h 1150408"/>
                  <a:gd name="connsiteX3" fmla="*/ 33130 w 33637"/>
                  <a:gd name="connsiteY3" fmla="*/ 250188 h 1150408"/>
                  <a:gd name="connsiteX4" fmla="*/ 33130 w 33637"/>
                  <a:gd name="connsiteY4" fmla="*/ 286745 h 1150408"/>
                  <a:gd name="connsiteX5" fmla="*/ 30845 w 33637"/>
                  <a:gd name="connsiteY5" fmla="*/ 574633 h 1150408"/>
                  <a:gd name="connsiteX6" fmla="*/ 28560 w 33637"/>
                  <a:gd name="connsiteY6" fmla="*/ 718577 h 1150408"/>
                  <a:gd name="connsiteX7" fmla="*/ 27418 w 33637"/>
                  <a:gd name="connsiteY7" fmla="*/ 790549 h 1150408"/>
                  <a:gd name="connsiteX8" fmla="*/ 26276 w 33637"/>
                  <a:gd name="connsiteY8" fmla="*/ 827106 h 1150408"/>
                  <a:gd name="connsiteX9" fmla="*/ 23991 w 33637"/>
                  <a:gd name="connsiteY9" fmla="*/ 862521 h 1150408"/>
                  <a:gd name="connsiteX10" fmla="*/ 12567 w 33637"/>
                  <a:gd name="connsiteY10" fmla="*/ 1006465 h 1150408"/>
                  <a:gd name="connsiteX11" fmla="*/ 0 w 33637"/>
                  <a:gd name="connsiteY11" fmla="*/ 1150409 h 1150408"/>
                  <a:gd name="connsiteX12" fmla="*/ 6855 w 33637"/>
                  <a:gd name="connsiteY12" fmla="*/ 1006465 h 1150408"/>
                  <a:gd name="connsiteX13" fmla="*/ 14851 w 33637"/>
                  <a:gd name="connsiteY13" fmla="*/ 862521 h 1150408"/>
                  <a:gd name="connsiteX14" fmla="*/ 17136 w 33637"/>
                  <a:gd name="connsiteY14" fmla="*/ 827106 h 1150408"/>
                  <a:gd name="connsiteX15" fmla="*/ 17136 w 33637"/>
                  <a:gd name="connsiteY15" fmla="*/ 790549 h 1150408"/>
                  <a:gd name="connsiteX16" fmla="*/ 18279 w 33637"/>
                  <a:gd name="connsiteY16" fmla="*/ 718577 h 1150408"/>
                  <a:gd name="connsiteX17" fmla="*/ 19421 w 33637"/>
                  <a:gd name="connsiteY17" fmla="*/ 574633 h 1150408"/>
                  <a:gd name="connsiteX18" fmla="*/ 23991 w 33637"/>
                  <a:gd name="connsiteY18" fmla="*/ 286745 h 1150408"/>
                  <a:gd name="connsiteX19" fmla="*/ 23991 w 33637"/>
                  <a:gd name="connsiteY19" fmla="*/ 251331 h 1150408"/>
                  <a:gd name="connsiteX20" fmla="*/ 21706 w 33637"/>
                  <a:gd name="connsiteY20" fmla="*/ 215916 h 1150408"/>
                  <a:gd name="connsiteX21" fmla="*/ 14851 w 33637"/>
                  <a:gd name="connsiteY21" fmla="*/ 143944 h 1150408"/>
                  <a:gd name="connsiteX22" fmla="*/ 0 w 33637"/>
                  <a:gd name="connsiteY22" fmla="*/ 0 h 1150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637" h="1150408">
                    <a:moveTo>
                      <a:pt x="0" y="0"/>
                    </a:moveTo>
                    <a:lnTo>
                      <a:pt x="20563" y="142801"/>
                    </a:lnTo>
                    <a:lnTo>
                      <a:pt x="29703" y="214773"/>
                    </a:lnTo>
                    <a:cubicBezTo>
                      <a:pt x="30845" y="226197"/>
                      <a:pt x="31988" y="238764"/>
                      <a:pt x="33130" y="250188"/>
                    </a:cubicBezTo>
                    <a:cubicBezTo>
                      <a:pt x="34272" y="262755"/>
                      <a:pt x="33130" y="274179"/>
                      <a:pt x="33130" y="286745"/>
                    </a:cubicBezTo>
                    <a:lnTo>
                      <a:pt x="30845" y="574633"/>
                    </a:lnTo>
                    <a:lnTo>
                      <a:pt x="28560" y="718577"/>
                    </a:lnTo>
                    <a:lnTo>
                      <a:pt x="27418" y="790549"/>
                    </a:lnTo>
                    <a:lnTo>
                      <a:pt x="26276" y="827106"/>
                    </a:lnTo>
                    <a:lnTo>
                      <a:pt x="23991" y="862521"/>
                    </a:lnTo>
                    <a:lnTo>
                      <a:pt x="12567" y="1006465"/>
                    </a:lnTo>
                    <a:lnTo>
                      <a:pt x="0" y="1150409"/>
                    </a:lnTo>
                    <a:lnTo>
                      <a:pt x="6855" y="1006465"/>
                    </a:lnTo>
                    <a:lnTo>
                      <a:pt x="14851" y="862521"/>
                    </a:lnTo>
                    <a:lnTo>
                      <a:pt x="17136" y="827106"/>
                    </a:lnTo>
                    <a:lnTo>
                      <a:pt x="17136" y="790549"/>
                    </a:lnTo>
                    <a:lnTo>
                      <a:pt x="18279" y="718577"/>
                    </a:lnTo>
                    <a:lnTo>
                      <a:pt x="19421" y="574633"/>
                    </a:lnTo>
                    <a:lnTo>
                      <a:pt x="23991" y="286745"/>
                    </a:lnTo>
                    <a:cubicBezTo>
                      <a:pt x="23991" y="275321"/>
                      <a:pt x="25133" y="262755"/>
                      <a:pt x="23991" y="251331"/>
                    </a:cubicBezTo>
                    <a:cubicBezTo>
                      <a:pt x="22848" y="239906"/>
                      <a:pt x="21706" y="227340"/>
                      <a:pt x="21706" y="215916"/>
                    </a:cubicBezTo>
                    <a:lnTo>
                      <a:pt x="14851" y="143944"/>
                    </a:lnTo>
                    <a:lnTo>
                      <a:pt x="0" y="0"/>
                    </a:lnTo>
                    <a:close/>
                  </a:path>
                </a:pathLst>
              </a:custGeom>
              <a:solidFill>
                <a:srgbClr val="000000"/>
              </a:solidFill>
              <a:ln w="11420" cap="flat">
                <a:noFill/>
                <a:prstDash val="solid"/>
                <a:miter/>
              </a:ln>
            </p:spPr>
            <p:txBody>
              <a:bodyPr rtlCol="0" anchor="ctr"/>
              <a:lstStyle/>
              <a:p>
                <a:endParaRPr lang="en-BE"/>
              </a:p>
            </p:txBody>
          </p:sp>
          <p:sp>
            <p:nvSpPr>
              <p:cNvPr id="367" name="Forme libre : forme 366">
                <a:extLst>
                  <a:ext uri="{FF2B5EF4-FFF2-40B4-BE49-F238E27FC236}">
                    <a16:creationId xmlns:a16="http://schemas.microsoft.com/office/drawing/2014/main" id="{4392DF31-013E-443C-8915-2D5340CDECCF}"/>
                  </a:ext>
                </a:extLst>
              </p:cNvPr>
              <p:cNvSpPr/>
              <p:nvPr/>
            </p:nvSpPr>
            <p:spPr>
              <a:xfrm>
                <a:off x="1094011" y="3414457"/>
                <a:ext cx="3022821" cy="1208671"/>
              </a:xfrm>
              <a:custGeom>
                <a:avLst/>
                <a:gdLst>
                  <a:gd name="connsiteX0" fmla="*/ 2980553 w 3022821"/>
                  <a:gd name="connsiteY0" fmla="*/ 149656 h 1208671"/>
                  <a:gd name="connsiteX1" fmla="*/ 3004543 w 3022821"/>
                  <a:gd name="connsiteY1" fmla="*/ 293600 h 1208671"/>
                  <a:gd name="connsiteX2" fmla="*/ 3017110 w 3022821"/>
                  <a:gd name="connsiteY2" fmla="*/ 365572 h 1208671"/>
                  <a:gd name="connsiteX3" fmla="*/ 3020537 w 3022821"/>
                  <a:gd name="connsiteY3" fmla="*/ 383850 h 1208671"/>
                  <a:gd name="connsiteX4" fmla="*/ 3022822 w 3022821"/>
                  <a:gd name="connsiteY4" fmla="*/ 402129 h 1208671"/>
                  <a:gd name="connsiteX5" fmla="*/ 3022822 w 3022821"/>
                  <a:gd name="connsiteY5" fmla="*/ 438686 h 1208671"/>
                  <a:gd name="connsiteX6" fmla="*/ 3017110 w 3022821"/>
                  <a:gd name="connsiteY6" fmla="*/ 730001 h 1208671"/>
                  <a:gd name="connsiteX7" fmla="*/ 3013683 w 3022821"/>
                  <a:gd name="connsiteY7" fmla="*/ 803115 h 1208671"/>
                  <a:gd name="connsiteX8" fmla="*/ 2999974 w 3022821"/>
                  <a:gd name="connsiteY8" fmla="*/ 875087 h 1208671"/>
                  <a:gd name="connsiteX9" fmla="*/ 2954277 w 3022821"/>
                  <a:gd name="connsiteY9" fmla="*/ 1013319 h 1208671"/>
                  <a:gd name="connsiteX10" fmla="*/ 2896014 w 3022821"/>
                  <a:gd name="connsiteY10" fmla="*/ 1146982 h 1208671"/>
                  <a:gd name="connsiteX11" fmla="*/ 2886875 w 3022821"/>
                  <a:gd name="connsiteY11" fmla="*/ 1162975 h 1208671"/>
                  <a:gd name="connsiteX12" fmla="*/ 2876593 w 3022821"/>
                  <a:gd name="connsiteY12" fmla="*/ 1177827 h 1208671"/>
                  <a:gd name="connsiteX13" fmla="*/ 2865169 w 3022821"/>
                  <a:gd name="connsiteY13" fmla="*/ 1192678 h 1208671"/>
                  <a:gd name="connsiteX14" fmla="*/ 2859457 w 3022821"/>
                  <a:gd name="connsiteY14" fmla="*/ 1199533 h 1208671"/>
                  <a:gd name="connsiteX15" fmla="*/ 2849175 w 3022821"/>
                  <a:gd name="connsiteY15" fmla="*/ 1202960 h 1208671"/>
                  <a:gd name="connsiteX16" fmla="*/ 2776061 w 3022821"/>
                  <a:gd name="connsiteY16" fmla="*/ 1206387 h 1208671"/>
                  <a:gd name="connsiteX17" fmla="*/ 2194573 w 3022821"/>
                  <a:gd name="connsiteY17" fmla="*/ 1207529 h 1208671"/>
                  <a:gd name="connsiteX18" fmla="*/ 1613085 w 3022821"/>
                  <a:gd name="connsiteY18" fmla="*/ 1199533 h 1208671"/>
                  <a:gd name="connsiteX19" fmla="*/ 1031598 w 3022821"/>
                  <a:gd name="connsiteY19" fmla="*/ 1183539 h 1208671"/>
                  <a:gd name="connsiteX20" fmla="*/ 741425 w 3022821"/>
                  <a:gd name="connsiteY20" fmla="*/ 1167545 h 1208671"/>
                  <a:gd name="connsiteX21" fmla="*/ 704868 w 3022821"/>
                  <a:gd name="connsiteY21" fmla="*/ 1161833 h 1208671"/>
                  <a:gd name="connsiteX22" fmla="*/ 687732 w 3022821"/>
                  <a:gd name="connsiteY22" fmla="*/ 1153836 h 1208671"/>
                  <a:gd name="connsiteX23" fmla="*/ 671738 w 3022821"/>
                  <a:gd name="connsiteY23" fmla="*/ 1145839 h 1208671"/>
                  <a:gd name="connsiteX24" fmla="*/ 605478 w 3022821"/>
                  <a:gd name="connsiteY24" fmla="*/ 1116136 h 1208671"/>
                  <a:gd name="connsiteX25" fmla="*/ 543788 w 3022821"/>
                  <a:gd name="connsiteY25" fmla="*/ 1075010 h 1208671"/>
                  <a:gd name="connsiteX26" fmla="*/ 499234 w 3022821"/>
                  <a:gd name="connsiteY26" fmla="*/ 1016747 h 1208671"/>
                  <a:gd name="connsiteX27" fmla="*/ 340439 w 3022821"/>
                  <a:gd name="connsiteY27" fmla="*/ 773413 h 1208671"/>
                  <a:gd name="connsiteX28" fmla="*/ 185071 w 3022821"/>
                  <a:gd name="connsiteY28" fmla="*/ 526652 h 1208671"/>
                  <a:gd name="connsiteX29" fmla="*/ 33130 w 3022821"/>
                  <a:gd name="connsiteY29" fmla="*/ 278749 h 1208671"/>
                  <a:gd name="connsiteX30" fmla="*/ 14851 w 3022821"/>
                  <a:gd name="connsiteY30" fmla="*/ 247903 h 1208671"/>
                  <a:gd name="connsiteX31" fmla="*/ 10282 w 3022821"/>
                  <a:gd name="connsiteY31" fmla="*/ 239906 h 1208671"/>
                  <a:gd name="connsiteX32" fmla="*/ 7997 w 3022821"/>
                  <a:gd name="connsiteY32" fmla="*/ 235337 h 1208671"/>
                  <a:gd name="connsiteX33" fmla="*/ 6854 w 3022821"/>
                  <a:gd name="connsiteY33" fmla="*/ 230767 h 1208671"/>
                  <a:gd name="connsiteX34" fmla="*/ 4570 w 3022821"/>
                  <a:gd name="connsiteY34" fmla="*/ 212489 h 1208671"/>
                  <a:gd name="connsiteX35" fmla="*/ 0 w 3022821"/>
                  <a:gd name="connsiteY35" fmla="*/ 139374 h 1208671"/>
                  <a:gd name="connsiteX36" fmla="*/ 0 w 3022821"/>
                  <a:gd name="connsiteY36" fmla="*/ 121096 h 1208671"/>
                  <a:gd name="connsiteX37" fmla="*/ 3427 w 3022821"/>
                  <a:gd name="connsiteY37" fmla="*/ 102817 h 1208671"/>
                  <a:gd name="connsiteX38" fmla="*/ 14851 w 3022821"/>
                  <a:gd name="connsiteY38" fmla="*/ 68545 h 1208671"/>
                  <a:gd name="connsiteX39" fmla="*/ 41127 w 3022821"/>
                  <a:gd name="connsiteY39" fmla="*/ 0 h 1208671"/>
                  <a:gd name="connsiteX40" fmla="*/ 15994 w 3022821"/>
                  <a:gd name="connsiteY40" fmla="*/ 68545 h 1208671"/>
                  <a:gd name="connsiteX41" fmla="*/ 4570 w 3022821"/>
                  <a:gd name="connsiteY41" fmla="*/ 102817 h 1208671"/>
                  <a:gd name="connsiteX42" fmla="*/ 1142 w 3022821"/>
                  <a:gd name="connsiteY42" fmla="*/ 119953 h 1208671"/>
                  <a:gd name="connsiteX43" fmla="*/ 1142 w 3022821"/>
                  <a:gd name="connsiteY43" fmla="*/ 138232 h 1208671"/>
                  <a:gd name="connsiteX44" fmla="*/ 6854 w 3022821"/>
                  <a:gd name="connsiteY44" fmla="*/ 210204 h 1208671"/>
                  <a:gd name="connsiteX45" fmla="*/ 9139 w 3022821"/>
                  <a:gd name="connsiteY45" fmla="*/ 228482 h 1208671"/>
                  <a:gd name="connsiteX46" fmla="*/ 10282 w 3022821"/>
                  <a:gd name="connsiteY46" fmla="*/ 233052 h 1208671"/>
                  <a:gd name="connsiteX47" fmla="*/ 12567 w 3022821"/>
                  <a:gd name="connsiteY47" fmla="*/ 236479 h 1208671"/>
                  <a:gd name="connsiteX48" fmla="*/ 17136 w 3022821"/>
                  <a:gd name="connsiteY48" fmla="*/ 244476 h 1208671"/>
                  <a:gd name="connsiteX49" fmla="*/ 35415 w 3022821"/>
                  <a:gd name="connsiteY49" fmla="*/ 275321 h 1208671"/>
                  <a:gd name="connsiteX50" fmla="*/ 189640 w 3022821"/>
                  <a:gd name="connsiteY50" fmla="*/ 522082 h 1208671"/>
                  <a:gd name="connsiteX51" fmla="*/ 504946 w 3022821"/>
                  <a:gd name="connsiteY51" fmla="*/ 1011035 h 1208671"/>
                  <a:gd name="connsiteX52" fmla="*/ 548358 w 3022821"/>
                  <a:gd name="connsiteY52" fmla="*/ 1068155 h 1208671"/>
                  <a:gd name="connsiteX53" fmla="*/ 607763 w 3022821"/>
                  <a:gd name="connsiteY53" fmla="*/ 1106997 h 1208671"/>
                  <a:gd name="connsiteX54" fmla="*/ 674023 w 3022821"/>
                  <a:gd name="connsiteY54" fmla="*/ 1136700 h 1208671"/>
                  <a:gd name="connsiteX55" fmla="*/ 691159 w 3022821"/>
                  <a:gd name="connsiteY55" fmla="*/ 1144697 h 1208671"/>
                  <a:gd name="connsiteX56" fmla="*/ 707153 w 3022821"/>
                  <a:gd name="connsiteY56" fmla="*/ 1152694 h 1208671"/>
                  <a:gd name="connsiteX57" fmla="*/ 742568 w 3022821"/>
                  <a:gd name="connsiteY57" fmla="*/ 1158406 h 1208671"/>
                  <a:gd name="connsiteX58" fmla="*/ 1032740 w 3022821"/>
                  <a:gd name="connsiteY58" fmla="*/ 1173257 h 1208671"/>
                  <a:gd name="connsiteX59" fmla="*/ 1614228 w 3022821"/>
                  <a:gd name="connsiteY59" fmla="*/ 1188108 h 1208671"/>
                  <a:gd name="connsiteX60" fmla="*/ 2195716 w 3022821"/>
                  <a:gd name="connsiteY60" fmla="*/ 1197248 h 1208671"/>
                  <a:gd name="connsiteX61" fmla="*/ 2777204 w 3022821"/>
                  <a:gd name="connsiteY61" fmla="*/ 1198390 h 1208671"/>
                  <a:gd name="connsiteX62" fmla="*/ 2849175 w 3022821"/>
                  <a:gd name="connsiteY62" fmla="*/ 1194963 h 1208671"/>
                  <a:gd name="connsiteX63" fmla="*/ 2856030 w 3022821"/>
                  <a:gd name="connsiteY63" fmla="*/ 1193820 h 1208671"/>
                  <a:gd name="connsiteX64" fmla="*/ 2861742 w 3022821"/>
                  <a:gd name="connsiteY64" fmla="*/ 1186966 h 1208671"/>
                  <a:gd name="connsiteX65" fmla="*/ 2872024 w 3022821"/>
                  <a:gd name="connsiteY65" fmla="*/ 1173257 h 1208671"/>
                  <a:gd name="connsiteX66" fmla="*/ 2882305 w 3022821"/>
                  <a:gd name="connsiteY66" fmla="*/ 1158406 h 1208671"/>
                  <a:gd name="connsiteX67" fmla="*/ 2891445 w 3022821"/>
                  <a:gd name="connsiteY67" fmla="*/ 1142412 h 1208671"/>
                  <a:gd name="connsiteX68" fmla="*/ 2949707 w 3022821"/>
                  <a:gd name="connsiteY68" fmla="*/ 1009892 h 1208671"/>
                  <a:gd name="connsiteX69" fmla="*/ 2995404 w 3022821"/>
                  <a:gd name="connsiteY69" fmla="*/ 871660 h 1208671"/>
                  <a:gd name="connsiteX70" fmla="*/ 3009113 w 3022821"/>
                  <a:gd name="connsiteY70" fmla="*/ 800831 h 1208671"/>
                  <a:gd name="connsiteX71" fmla="*/ 3012540 w 3022821"/>
                  <a:gd name="connsiteY71" fmla="*/ 727716 h 1208671"/>
                  <a:gd name="connsiteX72" fmla="*/ 3021680 w 3022821"/>
                  <a:gd name="connsiteY72" fmla="*/ 437544 h 1208671"/>
                  <a:gd name="connsiteX73" fmla="*/ 3021680 w 3022821"/>
                  <a:gd name="connsiteY73" fmla="*/ 400987 h 1208671"/>
                  <a:gd name="connsiteX74" fmla="*/ 3019395 w 3022821"/>
                  <a:gd name="connsiteY74" fmla="*/ 382708 h 1208671"/>
                  <a:gd name="connsiteX75" fmla="*/ 3014825 w 3022821"/>
                  <a:gd name="connsiteY75" fmla="*/ 364429 h 1208671"/>
                  <a:gd name="connsiteX76" fmla="*/ 3003401 w 3022821"/>
                  <a:gd name="connsiteY76" fmla="*/ 292457 h 1208671"/>
                  <a:gd name="connsiteX77" fmla="*/ 2980553 w 3022821"/>
                  <a:gd name="connsiteY77" fmla="*/ 149656 h 120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022821" h="1208671">
                    <a:moveTo>
                      <a:pt x="2980553" y="149656"/>
                    </a:moveTo>
                    <a:lnTo>
                      <a:pt x="3004543" y="293600"/>
                    </a:lnTo>
                    <a:lnTo>
                      <a:pt x="3017110" y="365572"/>
                    </a:lnTo>
                    <a:lnTo>
                      <a:pt x="3020537" y="383850"/>
                    </a:lnTo>
                    <a:cubicBezTo>
                      <a:pt x="3021680" y="389562"/>
                      <a:pt x="3022822" y="395274"/>
                      <a:pt x="3022822" y="402129"/>
                    </a:cubicBezTo>
                    <a:cubicBezTo>
                      <a:pt x="3022822" y="414696"/>
                      <a:pt x="3022822" y="426120"/>
                      <a:pt x="3022822" y="438686"/>
                    </a:cubicBezTo>
                    <a:cubicBezTo>
                      <a:pt x="3021680" y="535791"/>
                      <a:pt x="3019395" y="632896"/>
                      <a:pt x="3017110" y="730001"/>
                    </a:cubicBezTo>
                    <a:cubicBezTo>
                      <a:pt x="3015968" y="753992"/>
                      <a:pt x="3014825" y="777982"/>
                      <a:pt x="3013683" y="803115"/>
                    </a:cubicBezTo>
                    <a:cubicBezTo>
                      <a:pt x="3013683" y="828249"/>
                      <a:pt x="3005686" y="852239"/>
                      <a:pt x="2999974" y="875087"/>
                    </a:cubicBezTo>
                    <a:cubicBezTo>
                      <a:pt x="2986265" y="921926"/>
                      <a:pt x="2971414" y="967623"/>
                      <a:pt x="2954277" y="1013319"/>
                    </a:cubicBezTo>
                    <a:cubicBezTo>
                      <a:pt x="2937141" y="1059016"/>
                      <a:pt x="2920005" y="1103570"/>
                      <a:pt x="2896014" y="1146982"/>
                    </a:cubicBezTo>
                    <a:lnTo>
                      <a:pt x="2886875" y="1162975"/>
                    </a:lnTo>
                    <a:cubicBezTo>
                      <a:pt x="2883448" y="1168687"/>
                      <a:pt x="2880021" y="1173257"/>
                      <a:pt x="2876593" y="1177827"/>
                    </a:cubicBezTo>
                    <a:cubicBezTo>
                      <a:pt x="2873166" y="1183539"/>
                      <a:pt x="2869739" y="1188108"/>
                      <a:pt x="2865169" y="1192678"/>
                    </a:cubicBezTo>
                    <a:lnTo>
                      <a:pt x="2859457" y="1199533"/>
                    </a:lnTo>
                    <a:cubicBezTo>
                      <a:pt x="2854887" y="1202960"/>
                      <a:pt x="2851460" y="1201817"/>
                      <a:pt x="2849175" y="1202960"/>
                    </a:cubicBezTo>
                    <a:cubicBezTo>
                      <a:pt x="2825185" y="1205245"/>
                      <a:pt x="2800052" y="1206387"/>
                      <a:pt x="2776061" y="1206387"/>
                    </a:cubicBezTo>
                    <a:cubicBezTo>
                      <a:pt x="2581851" y="1209814"/>
                      <a:pt x="2387641" y="1208672"/>
                      <a:pt x="2194573" y="1207529"/>
                    </a:cubicBezTo>
                    <a:cubicBezTo>
                      <a:pt x="2000363" y="1206387"/>
                      <a:pt x="1806153" y="1202960"/>
                      <a:pt x="1613085" y="1199533"/>
                    </a:cubicBezTo>
                    <a:cubicBezTo>
                      <a:pt x="1418876" y="1194963"/>
                      <a:pt x="1225808" y="1190393"/>
                      <a:pt x="1031598" y="1183539"/>
                    </a:cubicBezTo>
                    <a:cubicBezTo>
                      <a:pt x="934493" y="1180111"/>
                      <a:pt x="837388" y="1176684"/>
                      <a:pt x="741425" y="1167545"/>
                    </a:cubicBezTo>
                    <a:cubicBezTo>
                      <a:pt x="728859" y="1166402"/>
                      <a:pt x="717435" y="1165260"/>
                      <a:pt x="704868" y="1161833"/>
                    </a:cubicBezTo>
                    <a:cubicBezTo>
                      <a:pt x="698014" y="1159548"/>
                      <a:pt x="694586" y="1156121"/>
                      <a:pt x="687732" y="1153836"/>
                    </a:cubicBezTo>
                    <a:cubicBezTo>
                      <a:pt x="682020" y="1151551"/>
                      <a:pt x="677450" y="1148124"/>
                      <a:pt x="671738" y="1145839"/>
                    </a:cubicBezTo>
                    <a:cubicBezTo>
                      <a:pt x="650032" y="1135557"/>
                      <a:pt x="627184" y="1127561"/>
                      <a:pt x="605478" y="1116136"/>
                    </a:cubicBezTo>
                    <a:cubicBezTo>
                      <a:pt x="583772" y="1105855"/>
                      <a:pt x="562067" y="1092146"/>
                      <a:pt x="543788" y="1075010"/>
                    </a:cubicBezTo>
                    <a:cubicBezTo>
                      <a:pt x="526652" y="1056731"/>
                      <a:pt x="514085" y="1036168"/>
                      <a:pt x="499234" y="1016747"/>
                    </a:cubicBezTo>
                    <a:cubicBezTo>
                      <a:pt x="444398" y="936778"/>
                      <a:pt x="392990" y="854524"/>
                      <a:pt x="340439" y="773413"/>
                    </a:cubicBezTo>
                    <a:cubicBezTo>
                      <a:pt x="287888" y="691159"/>
                      <a:pt x="236479" y="610048"/>
                      <a:pt x="185071" y="526652"/>
                    </a:cubicBezTo>
                    <a:cubicBezTo>
                      <a:pt x="133662" y="444398"/>
                      <a:pt x="83396" y="362145"/>
                      <a:pt x="33130" y="278749"/>
                    </a:cubicBezTo>
                    <a:lnTo>
                      <a:pt x="14851" y="247903"/>
                    </a:lnTo>
                    <a:cubicBezTo>
                      <a:pt x="13709" y="245619"/>
                      <a:pt x="11424" y="242191"/>
                      <a:pt x="10282" y="239906"/>
                    </a:cubicBezTo>
                    <a:lnTo>
                      <a:pt x="7997" y="235337"/>
                    </a:lnTo>
                    <a:cubicBezTo>
                      <a:pt x="7997" y="234194"/>
                      <a:pt x="7997" y="231910"/>
                      <a:pt x="6854" y="230767"/>
                    </a:cubicBezTo>
                    <a:lnTo>
                      <a:pt x="4570" y="212489"/>
                    </a:lnTo>
                    <a:cubicBezTo>
                      <a:pt x="2285" y="188498"/>
                      <a:pt x="1142" y="164507"/>
                      <a:pt x="0" y="139374"/>
                    </a:cubicBezTo>
                    <a:cubicBezTo>
                      <a:pt x="0" y="133662"/>
                      <a:pt x="0" y="126808"/>
                      <a:pt x="0" y="121096"/>
                    </a:cubicBezTo>
                    <a:cubicBezTo>
                      <a:pt x="1142" y="115384"/>
                      <a:pt x="2285" y="109672"/>
                      <a:pt x="3427" y="102817"/>
                    </a:cubicBezTo>
                    <a:cubicBezTo>
                      <a:pt x="6854" y="91393"/>
                      <a:pt x="10282" y="79969"/>
                      <a:pt x="14851" y="68545"/>
                    </a:cubicBezTo>
                    <a:cubicBezTo>
                      <a:pt x="22848" y="45696"/>
                      <a:pt x="31988" y="22848"/>
                      <a:pt x="41127" y="0"/>
                    </a:cubicBezTo>
                    <a:cubicBezTo>
                      <a:pt x="31988" y="22848"/>
                      <a:pt x="23991" y="45696"/>
                      <a:pt x="15994" y="68545"/>
                    </a:cubicBezTo>
                    <a:cubicBezTo>
                      <a:pt x="12567" y="79969"/>
                      <a:pt x="7997" y="91393"/>
                      <a:pt x="4570" y="102817"/>
                    </a:cubicBezTo>
                    <a:cubicBezTo>
                      <a:pt x="3427" y="108529"/>
                      <a:pt x="1142" y="114241"/>
                      <a:pt x="1142" y="119953"/>
                    </a:cubicBezTo>
                    <a:cubicBezTo>
                      <a:pt x="1142" y="125665"/>
                      <a:pt x="1142" y="132520"/>
                      <a:pt x="1142" y="138232"/>
                    </a:cubicBezTo>
                    <a:cubicBezTo>
                      <a:pt x="2285" y="162223"/>
                      <a:pt x="4570" y="186213"/>
                      <a:pt x="6854" y="210204"/>
                    </a:cubicBezTo>
                    <a:lnTo>
                      <a:pt x="9139" y="228482"/>
                    </a:lnTo>
                    <a:cubicBezTo>
                      <a:pt x="9139" y="229625"/>
                      <a:pt x="9139" y="231910"/>
                      <a:pt x="10282" y="233052"/>
                    </a:cubicBezTo>
                    <a:lnTo>
                      <a:pt x="12567" y="236479"/>
                    </a:lnTo>
                    <a:cubicBezTo>
                      <a:pt x="13709" y="238764"/>
                      <a:pt x="14851" y="241049"/>
                      <a:pt x="17136" y="244476"/>
                    </a:cubicBezTo>
                    <a:lnTo>
                      <a:pt x="35415" y="275321"/>
                    </a:lnTo>
                    <a:cubicBezTo>
                      <a:pt x="85681" y="357575"/>
                      <a:pt x="138232" y="439829"/>
                      <a:pt x="189640" y="522082"/>
                    </a:cubicBezTo>
                    <a:cubicBezTo>
                      <a:pt x="293600" y="686590"/>
                      <a:pt x="396417" y="849954"/>
                      <a:pt x="504946" y="1011035"/>
                    </a:cubicBezTo>
                    <a:cubicBezTo>
                      <a:pt x="518655" y="1030456"/>
                      <a:pt x="532364" y="1051019"/>
                      <a:pt x="548358" y="1068155"/>
                    </a:cubicBezTo>
                    <a:cubicBezTo>
                      <a:pt x="565494" y="1084149"/>
                      <a:pt x="586057" y="1096715"/>
                      <a:pt x="607763" y="1106997"/>
                    </a:cubicBezTo>
                    <a:cubicBezTo>
                      <a:pt x="629469" y="1117279"/>
                      <a:pt x="652317" y="1126418"/>
                      <a:pt x="674023" y="1136700"/>
                    </a:cubicBezTo>
                    <a:cubicBezTo>
                      <a:pt x="679735" y="1138985"/>
                      <a:pt x="685447" y="1141269"/>
                      <a:pt x="691159" y="1144697"/>
                    </a:cubicBezTo>
                    <a:cubicBezTo>
                      <a:pt x="696871" y="1146982"/>
                      <a:pt x="702583" y="1151551"/>
                      <a:pt x="707153" y="1152694"/>
                    </a:cubicBezTo>
                    <a:cubicBezTo>
                      <a:pt x="717435" y="1156121"/>
                      <a:pt x="730001" y="1156121"/>
                      <a:pt x="742568" y="1158406"/>
                    </a:cubicBezTo>
                    <a:cubicBezTo>
                      <a:pt x="838530" y="1166402"/>
                      <a:pt x="935635" y="1169830"/>
                      <a:pt x="1032740" y="1173257"/>
                    </a:cubicBezTo>
                    <a:cubicBezTo>
                      <a:pt x="1226950" y="1180111"/>
                      <a:pt x="1420018" y="1183539"/>
                      <a:pt x="1614228" y="1188108"/>
                    </a:cubicBezTo>
                    <a:cubicBezTo>
                      <a:pt x="1808438" y="1192678"/>
                      <a:pt x="2001506" y="1194963"/>
                      <a:pt x="2195716" y="1197248"/>
                    </a:cubicBezTo>
                    <a:cubicBezTo>
                      <a:pt x="2389926" y="1199533"/>
                      <a:pt x="2584136" y="1201817"/>
                      <a:pt x="2777204" y="1198390"/>
                    </a:cubicBezTo>
                    <a:cubicBezTo>
                      <a:pt x="2801194" y="1197248"/>
                      <a:pt x="2826327" y="1197248"/>
                      <a:pt x="2849175" y="1194963"/>
                    </a:cubicBezTo>
                    <a:cubicBezTo>
                      <a:pt x="2851460" y="1194963"/>
                      <a:pt x="2856030" y="1193820"/>
                      <a:pt x="2856030" y="1193820"/>
                    </a:cubicBezTo>
                    <a:lnTo>
                      <a:pt x="2861742" y="1186966"/>
                    </a:lnTo>
                    <a:cubicBezTo>
                      <a:pt x="2865169" y="1182396"/>
                      <a:pt x="2869739" y="1177827"/>
                      <a:pt x="2872024" y="1173257"/>
                    </a:cubicBezTo>
                    <a:cubicBezTo>
                      <a:pt x="2875451" y="1168687"/>
                      <a:pt x="2878878" y="1162975"/>
                      <a:pt x="2882305" y="1158406"/>
                    </a:cubicBezTo>
                    <a:lnTo>
                      <a:pt x="2891445" y="1142412"/>
                    </a:lnTo>
                    <a:cubicBezTo>
                      <a:pt x="2914293" y="1100143"/>
                      <a:pt x="2932571" y="1054446"/>
                      <a:pt x="2949707" y="1009892"/>
                    </a:cubicBezTo>
                    <a:cubicBezTo>
                      <a:pt x="2966844" y="964196"/>
                      <a:pt x="2981695" y="918499"/>
                      <a:pt x="2995404" y="871660"/>
                    </a:cubicBezTo>
                    <a:cubicBezTo>
                      <a:pt x="3002258" y="847670"/>
                      <a:pt x="3009113" y="825964"/>
                      <a:pt x="3009113" y="800831"/>
                    </a:cubicBezTo>
                    <a:lnTo>
                      <a:pt x="3012540" y="727716"/>
                    </a:lnTo>
                    <a:cubicBezTo>
                      <a:pt x="3015968" y="630611"/>
                      <a:pt x="3019395" y="533506"/>
                      <a:pt x="3021680" y="437544"/>
                    </a:cubicBezTo>
                    <a:cubicBezTo>
                      <a:pt x="3021680" y="424977"/>
                      <a:pt x="3021680" y="413553"/>
                      <a:pt x="3021680" y="400987"/>
                    </a:cubicBezTo>
                    <a:cubicBezTo>
                      <a:pt x="3021680" y="395274"/>
                      <a:pt x="3020537" y="389562"/>
                      <a:pt x="3019395" y="382708"/>
                    </a:cubicBezTo>
                    <a:lnTo>
                      <a:pt x="3014825" y="364429"/>
                    </a:lnTo>
                    <a:lnTo>
                      <a:pt x="3003401" y="292457"/>
                    </a:lnTo>
                    <a:lnTo>
                      <a:pt x="2980553" y="149656"/>
                    </a:lnTo>
                    <a:close/>
                  </a:path>
                </a:pathLst>
              </a:custGeom>
              <a:solidFill>
                <a:srgbClr val="000000"/>
              </a:solidFill>
              <a:ln w="11420" cap="flat">
                <a:noFill/>
                <a:prstDash val="solid"/>
                <a:miter/>
              </a:ln>
            </p:spPr>
            <p:txBody>
              <a:bodyPr rtlCol="0" anchor="ctr"/>
              <a:lstStyle/>
              <a:p>
                <a:endParaRPr lang="en-BE"/>
              </a:p>
            </p:txBody>
          </p:sp>
          <p:sp>
            <p:nvSpPr>
              <p:cNvPr id="368" name="Forme libre : forme 367">
                <a:extLst>
                  <a:ext uri="{FF2B5EF4-FFF2-40B4-BE49-F238E27FC236}">
                    <a16:creationId xmlns:a16="http://schemas.microsoft.com/office/drawing/2014/main" id="{B7C02415-E7B8-46FD-B42C-467DC911BB11}"/>
                  </a:ext>
                </a:extLst>
              </p:cNvPr>
              <p:cNvSpPr/>
              <p:nvPr/>
            </p:nvSpPr>
            <p:spPr>
              <a:xfrm>
                <a:off x="4985066" y="3810874"/>
                <a:ext cx="337011" cy="205634"/>
              </a:xfrm>
              <a:custGeom>
                <a:avLst/>
                <a:gdLst>
                  <a:gd name="connsiteX0" fmla="*/ 337012 w 337011"/>
                  <a:gd name="connsiteY0" fmla="*/ 0 h 205634"/>
                  <a:gd name="connsiteX1" fmla="*/ 257043 w 337011"/>
                  <a:gd name="connsiteY1" fmla="*/ 57121 h 205634"/>
                  <a:gd name="connsiteX2" fmla="*/ 172504 w 337011"/>
                  <a:gd name="connsiteY2" fmla="*/ 109672 h 205634"/>
                  <a:gd name="connsiteX3" fmla="*/ 86823 w 337011"/>
                  <a:gd name="connsiteY3" fmla="*/ 158795 h 205634"/>
                  <a:gd name="connsiteX4" fmla="*/ 0 w 337011"/>
                  <a:gd name="connsiteY4" fmla="*/ 205634 h 205634"/>
                  <a:gd name="connsiteX5" fmla="*/ 83396 w 337011"/>
                  <a:gd name="connsiteY5" fmla="*/ 153083 h 205634"/>
                  <a:gd name="connsiteX6" fmla="*/ 167934 w 337011"/>
                  <a:gd name="connsiteY6" fmla="*/ 101675 h 205634"/>
                  <a:gd name="connsiteX7" fmla="*/ 253615 w 337011"/>
                  <a:gd name="connsiteY7" fmla="*/ 51409 h 205634"/>
                  <a:gd name="connsiteX8" fmla="*/ 295885 w 337011"/>
                  <a:gd name="connsiteY8" fmla="*/ 26275 h 205634"/>
                  <a:gd name="connsiteX9" fmla="*/ 337012 w 337011"/>
                  <a:gd name="connsiteY9" fmla="*/ 0 h 20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7011" h="205634">
                    <a:moveTo>
                      <a:pt x="337012" y="0"/>
                    </a:moveTo>
                    <a:cubicBezTo>
                      <a:pt x="313021" y="22848"/>
                      <a:pt x="284460" y="38842"/>
                      <a:pt x="257043" y="57121"/>
                    </a:cubicBezTo>
                    <a:cubicBezTo>
                      <a:pt x="229625" y="75399"/>
                      <a:pt x="201064" y="91393"/>
                      <a:pt x="172504" y="109672"/>
                    </a:cubicBezTo>
                    <a:cubicBezTo>
                      <a:pt x="143944" y="125665"/>
                      <a:pt x="115383" y="142801"/>
                      <a:pt x="86823" y="158795"/>
                    </a:cubicBezTo>
                    <a:cubicBezTo>
                      <a:pt x="58263" y="174789"/>
                      <a:pt x="28560" y="190783"/>
                      <a:pt x="0" y="205634"/>
                    </a:cubicBezTo>
                    <a:cubicBezTo>
                      <a:pt x="27418" y="187355"/>
                      <a:pt x="55978" y="170219"/>
                      <a:pt x="83396" y="153083"/>
                    </a:cubicBezTo>
                    <a:lnTo>
                      <a:pt x="167934" y="101675"/>
                    </a:lnTo>
                    <a:lnTo>
                      <a:pt x="253615" y="51409"/>
                    </a:lnTo>
                    <a:lnTo>
                      <a:pt x="295885" y="26275"/>
                    </a:lnTo>
                    <a:cubicBezTo>
                      <a:pt x="309593" y="17136"/>
                      <a:pt x="324445" y="9139"/>
                      <a:pt x="337012" y="0"/>
                    </a:cubicBezTo>
                    <a:close/>
                  </a:path>
                </a:pathLst>
              </a:custGeom>
              <a:solidFill>
                <a:srgbClr val="000000"/>
              </a:solidFill>
              <a:ln w="11420" cap="flat">
                <a:noFill/>
                <a:prstDash val="solid"/>
                <a:miter/>
              </a:ln>
            </p:spPr>
            <p:txBody>
              <a:bodyPr rtlCol="0" anchor="ctr"/>
              <a:lstStyle/>
              <a:p>
                <a:endParaRPr lang="en-BE"/>
              </a:p>
            </p:txBody>
          </p:sp>
          <p:sp>
            <p:nvSpPr>
              <p:cNvPr id="369" name="Forme libre : forme 368">
                <a:extLst>
                  <a:ext uri="{FF2B5EF4-FFF2-40B4-BE49-F238E27FC236}">
                    <a16:creationId xmlns:a16="http://schemas.microsoft.com/office/drawing/2014/main" id="{1BDFE382-468B-4034-8B27-F0C8770B11BD}"/>
                  </a:ext>
                </a:extLst>
              </p:cNvPr>
              <p:cNvSpPr/>
              <p:nvPr/>
            </p:nvSpPr>
            <p:spPr>
              <a:xfrm>
                <a:off x="1240240" y="4094192"/>
                <a:ext cx="3021679" cy="98247"/>
              </a:xfrm>
              <a:custGeom>
                <a:avLst/>
                <a:gdLst>
                  <a:gd name="connsiteX0" fmla="*/ 0 w 3021679"/>
                  <a:gd name="connsiteY0" fmla="*/ 0 h 98247"/>
                  <a:gd name="connsiteX1" fmla="*/ 378138 w 3021679"/>
                  <a:gd name="connsiteY1" fmla="*/ 9139 h 98247"/>
                  <a:gd name="connsiteX2" fmla="*/ 755134 w 3021679"/>
                  <a:gd name="connsiteY2" fmla="*/ 21706 h 98247"/>
                  <a:gd name="connsiteX3" fmla="*/ 1511411 w 3021679"/>
                  <a:gd name="connsiteY3" fmla="*/ 44554 h 98247"/>
                  <a:gd name="connsiteX4" fmla="*/ 2266545 w 3021679"/>
                  <a:gd name="connsiteY4" fmla="*/ 70830 h 98247"/>
                  <a:gd name="connsiteX5" fmla="*/ 2643541 w 3021679"/>
                  <a:gd name="connsiteY5" fmla="*/ 83396 h 98247"/>
                  <a:gd name="connsiteX6" fmla="*/ 3021679 w 3021679"/>
                  <a:gd name="connsiteY6" fmla="*/ 98247 h 98247"/>
                  <a:gd name="connsiteX7" fmla="*/ 2643541 w 3021679"/>
                  <a:gd name="connsiteY7" fmla="*/ 89108 h 98247"/>
                  <a:gd name="connsiteX8" fmla="*/ 2266545 w 3021679"/>
                  <a:gd name="connsiteY8" fmla="*/ 77684 h 98247"/>
                  <a:gd name="connsiteX9" fmla="*/ 1510269 w 3021679"/>
                  <a:gd name="connsiteY9" fmla="*/ 54836 h 98247"/>
                  <a:gd name="connsiteX10" fmla="*/ 755134 w 3021679"/>
                  <a:gd name="connsiteY10" fmla="*/ 27418 h 98247"/>
                  <a:gd name="connsiteX11" fmla="*/ 378138 w 3021679"/>
                  <a:gd name="connsiteY11" fmla="*/ 14851 h 9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21679" h="98247">
                    <a:moveTo>
                      <a:pt x="0" y="0"/>
                    </a:moveTo>
                    <a:lnTo>
                      <a:pt x="378138" y="9139"/>
                    </a:lnTo>
                    <a:lnTo>
                      <a:pt x="755134" y="21706"/>
                    </a:lnTo>
                    <a:lnTo>
                      <a:pt x="1511411" y="44554"/>
                    </a:lnTo>
                    <a:lnTo>
                      <a:pt x="2266545" y="70830"/>
                    </a:lnTo>
                    <a:lnTo>
                      <a:pt x="2643541" y="83396"/>
                    </a:lnTo>
                    <a:lnTo>
                      <a:pt x="3021679" y="98247"/>
                    </a:lnTo>
                    <a:lnTo>
                      <a:pt x="2643541" y="89108"/>
                    </a:lnTo>
                    <a:lnTo>
                      <a:pt x="2266545" y="77684"/>
                    </a:lnTo>
                    <a:lnTo>
                      <a:pt x="1510269" y="54836"/>
                    </a:lnTo>
                    <a:lnTo>
                      <a:pt x="755134" y="27418"/>
                    </a:lnTo>
                    <a:lnTo>
                      <a:pt x="378138" y="14851"/>
                    </a:lnTo>
                    <a:close/>
                  </a:path>
                </a:pathLst>
              </a:custGeom>
              <a:solidFill>
                <a:srgbClr val="000000"/>
              </a:solidFill>
              <a:ln w="11420" cap="flat">
                <a:noFill/>
                <a:prstDash val="solid"/>
                <a:miter/>
              </a:ln>
            </p:spPr>
            <p:txBody>
              <a:bodyPr rtlCol="0" anchor="ctr"/>
              <a:lstStyle/>
              <a:p>
                <a:endParaRPr lang="en-BE"/>
              </a:p>
            </p:txBody>
          </p:sp>
          <p:sp>
            <p:nvSpPr>
              <p:cNvPr id="370" name="Forme libre : forme 369">
                <a:extLst>
                  <a:ext uri="{FF2B5EF4-FFF2-40B4-BE49-F238E27FC236}">
                    <a16:creationId xmlns:a16="http://schemas.microsoft.com/office/drawing/2014/main" id="{8682DA4E-9F37-402B-A2A6-9BBA9EEFFB5F}"/>
                  </a:ext>
                </a:extLst>
              </p:cNvPr>
              <p:cNvSpPr/>
              <p:nvPr/>
            </p:nvSpPr>
            <p:spPr>
              <a:xfrm>
                <a:off x="1186547" y="3548119"/>
                <a:ext cx="275035" cy="77683"/>
              </a:xfrm>
              <a:custGeom>
                <a:avLst/>
                <a:gdLst>
                  <a:gd name="connsiteX0" fmla="*/ 31988 w 275035"/>
                  <a:gd name="connsiteY0" fmla="*/ 4570 h 77683"/>
                  <a:gd name="connsiteX1" fmla="*/ 17136 w 275035"/>
                  <a:gd name="connsiteY1" fmla="*/ 5712 h 77683"/>
                  <a:gd name="connsiteX2" fmla="*/ 13709 w 275035"/>
                  <a:gd name="connsiteY2" fmla="*/ 5712 h 77683"/>
                  <a:gd name="connsiteX3" fmla="*/ 12567 w 275035"/>
                  <a:gd name="connsiteY3" fmla="*/ 7997 h 77683"/>
                  <a:gd name="connsiteX4" fmla="*/ 11424 w 275035"/>
                  <a:gd name="connsiteY4" fmla="*/ 14851 h 77683"/>
                  <a:gd name="connsiteX5" fmla="*/ 10282 w 275035"/>
                  <a:gd name="connsiteY5" fmla="*/ 44554 h 77683"/>
                  <a:gd name="connsiteX6" fmla="*/ 11424 w 275035"/>
                  <a:gd name="connsiteY6" fmla="*/ 59405 h 77683"/>
                  <a:gd name="connsiteX7" fmla="*/ 12567 w 275035"/>
                  <a:gd name="connsiteY7" fmla="*/ 65117 h 77683"/>
                  <a:gd name="connsiteX8" fmla="*/ 12567 w 275035"/>
                  <a:gd name="connsiteY8" fmla="*/ 65117 h 77683"/>
                  <a:gd name="connsiteX9" fmla="*/ 13709 w 275035"/>
                  <a:gd name="connsiteY9" fmla="*/ 65117 h 77683"/>
                  <a:gd name="connsiteX10" fmla="*/ 15994 w 275035"/>
                  <a:gd name="connsiteY10" fmla="*/ 65117 h 77683"/>
                  <a:gd name="connsiteX11" fmla="*/ 45696 w 275035"/>
                  <a:gd name="connsiteY11" fmla="*/ 66260 h 77683"/>
                  <a:gd name="connsiteX12" fmla="*/ 163365 w 275035"/>
                  <a:gd name="connsiteY12" fmla="*/ 69687 h 77683"/>
                  <a:gd name="connsiteX13" fmla="*/ 222770 w 275035"/>
                  <a:gd name="connsiteY13" fmla="*/ 70830 h 77683"/>
                  <a:gd name="connsiteX14" fmla="*/ 252473 w 275035"/>
                  <a:gd name="connsiteY14" fmla="*/ 70830 h 77683"/>
                  <a:gd name="connsiteX15" fmla="*/ 259327 w 275035"/>
                  <a:gd name="connsiteY15" fmla="*/ 70830 h 77683"/>
                  <a:gd name="connsiteX16" fmla="*/ 262755 w 275035"/>
                  <a:gd name="connsiteY16" fmla="*/ 70830 h 77683"/>
                  <a:gd name="connsiteX17" fmla="*/ 263897 w 275035"/>
                  <a:gd name="connsiteY17" fmla="*/ 70830 h 77683"/>
                  <a:gd name="connsiteX18" fmla="*/ 263897 w 275035"/>
                  <a:gd name="connsiteY18" fmla="*/ 70830 h 77683"/>
                  <a:gd name="connsiteX19" fmla="*/ 265040 w 275035"/>
                  <a:gd name="connsiteY19" fmla="*/ 67402 h 77683"/>
                  <a:gd name="connsiteX20" fmla="*/ 266182 w 275035"/>
                  <a:gd name="connsiteY20" fmla="*/ 60548 h 77683"/>
                  <a:gd name="connsiteX21" fmla="*/ 267324 w 275035"/>
                  <a:gd name="connsiteY21" fmla="*/ 31987 h 77683"/>
                  <a:gd name="connsiteX22" fmla="*/ 266182 w 275035"/>
                  <a:gd name="connsiteY22" fmla="*/ 17136 h 77683"/>
                  <a:gd name="connsiteX23" fmla="*/ 265040 w 275035"/>
                  <a:gd name="connsiteY23" fmla="*/ 11424 h 77683"/>
                  <a:gd name="connsiteX24" fmla="*/ 259327 w 275035"/>
                  <a:gd name="connsiteY24" fmla="*/ 10282 h 77683"/>
                  <a:gd name="connsiteX25" fmla="*/ 201065 w 275035"/>
                  <a:gd name="connsiteY25" fmla="*/ 3427 h 77683"/>
                  <a:gd name="connsiteX26" fmla="*/ 260470 w 275035"/>
                  <a:gd name="connsiteY26" fmla="*/ 4570 h 77683"/>
                  <a:gd name="connsiteX27" fmla="*/ 268467 w 275035"/>
                  <a:gd name="connsiteY27" fmla="*/ 6854 h 77683"/>
                  <a:gd name="connsiteX28" fmla="*/ 271894 w 275035"/>
                  <a:gd name="connsiteY28" fmla="*/ 14851 h 77683"/>
                  <a:gd name="connsiteX29" fmla="*/ 274179 w 275035"/>
                  <a:gd name="connsiteY29" fmla="*/ 29703 h 77683"/>
                  <a:gd name="connsiteX30" fmla="*/ 274179 w 275035"/>
                  <a:gd name="connsiteY30" fmla="*/ 59405 h 77683"/>
                  <a:gd name="connsiteX31" fmla="*/ 273037 w 275035"/>
                  <a:gd name="connsiteY31" fmla="*/ 67402 h 77683"/>
                  <a:gd name="connsiteX32" fmla="*/ 267324 w 275035"/>
                  <a:gd name="connsiteY32" fmla="*/ 76542 h 77683"/>
                  <a:gd name="connsiteX33" fmla="*/ 263897 w 275035"/>
                  <a:gd name="connsiteY33" fmla="*/ 77684 h 77683"/>
                  <a:gd name="connsiteX34" fmla="*/ 261612 w 275035"/>
                  <a:gd name="connsiteY34" fmla="*/ 77684 h 77683"/>
                  <a:gd name="connsiteX35" fmla="*/ 257043 w 275035"/>
                  <a:gd name="connsiteY35" fmla="*/ 77684 h 77683"/>
                  <a:gd name="connsiteX36" fmla="*/ 249046 w 275035"/>
                  <a:gd name="connsiteY36" fmla="*/ 77684 h 77683"/>
                  <a:gd name="connsiteX37" fmla="*/ 219343 w 275035"/>
                  <a:gd name="connsiteY37" fmla="*/ 77684 h 77683"/>
                  <a:gd name="connsiteX38" fmla="*/ 159938 w 275035"/>
                  <a:gd name="connsiteY38" fmla="*/ 76542 h 77683"/>
                  <a:gd name="connsiteX39" fmla="*/ 42269 w 275035"/>
                  <a:gd name="connsiteY39" fmla="*/ 70830 h 77683"/>
                  <a:gd name="connsiteX40" fmla="*/ 12567 w 275035"/>
                  <a:gd name="connsiteY40" fmla="*/ 67402 h 77683"/>
                  <a:gd name="connsiteX41" fmla="*/ 7997 w 275035"/>
                  <a:gd name="connsiteY41" fmla="*/ 66260 h 77683"/>
                  <a:gd name="connsiteX42" fmla="*/ 5712 w 275035"/>
                  <a:gd name="connsiteY42" fmla="*/ 65117 h 77683"/>
                  <a:gd name="connsiteX43" fmla="*/ 3427 w 275035"/>
                  <a:gd name="connsiteY43" fmla="*/ 62833 h 77683"/>
                  <a:gd name="connsiteX44" fmla="*/ 1142 w 275035"/>
                  <a:gd name="connsiteY44" fmla="*/ 54836 h 77683"/>
                  <a:gd name="connsiteX45" fmla="*/ 0 w 275035"/>
                  <a:gd name="connsiteY45" fmla="*/ 39984 h 77683"/>
                  <a:gd name="connsiteX46" fmla="*/ 3427 w 275035"/>
                  <a:gd name="connsiteY46" fmla="*/ 10282 h 77683"/>
                  <a:gd name="connsiteX47" fmla="*/ 5712 w 275035"/>
                  <a:gd name="connsiteY47" fmla="*/ 3427 h 77683"/>
                  <a:gd name="connsiteX48" fmla="*/ 6855 w 275035"/>
                  <a:gd name="connsiteY48" fmla="*/ 1142 h 77683"/>
                  <a:gd name="connsiteX49" fmla="*/ 9139 w 275035"/>
                  <a:gd name="connsiteY49" fmla="*/ 0 h 77683"/>
                  <a:gd name="connsiteX50" fmla="*/ 12567 w 275035"/>
                  <a:gd name="connsiteY50" fmla="*/ 0 h 77683"/>
                  <a:gd name="connsiteX51" fmla="*/ 31988 w 275035"/>
                  <a:gd name="connsiteY51" fmla="*/ 4570 h 7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75035" h="77683">
                    <a:moveTo>
                      <a:pt x="31988" y="4570"/>
                    </a:moveTo>
                    <a:lnTo>
                      <a:pt x="17136" y="5712"/>
                    </a:lnTo>
                    <a:lnTo>
                      <a:pt x="13709" y="5712"/>
                    </a:lnTo>
                    <a:cubicBezTo>
                      <a:pt x="12567" y="5712"/>
                      <a:pt x="12567" y="6854"/>
                      <a:pt x="12567" y="7997"/>
                    </a:cubicBezTo>
                    <a:cubicBezTo>
                      <a:pt x="11424" y="10282"/>
                      <a:pt x="11424" y="12567"/>
                      <a:pt x="11424" y="14851"/>
                    </a:cubicBezTo>
                    <a:cubicBezTo>
                      <a:pt x="10282" y="23991"/>
                      <a:pt x="10282" y="34272"/>
                      <a:pt x="10282" y="44554"/>
                    </a:cubicBezTo>
                    <a:cubicBezTo>
                      <a:pt x="10282" y="49124"/>
                      <a:pt x="10282" y="54836"/>
                      <a:pt x="11424" y="59405"/>
                    </a:cubicBezTo>
                    <a:cubicBezTo>
                      <a:pt x="11424" y="61690"/>
                      <a:pt x="12567" y="63975"/>
                      <a:pt x="12567" y="65117"/>
                    </a:cubicBezTo>
                    <a:cubicBezTo>
                      <a:pt x="12567" y="65117"/>
                      <a:pt x="12567" y="65117"/>
                      <a:pt x="12567" y="65117"/>
                    </a:cubicBezTo>
                    <a:lnTo>
                      <a:pt x="13709" y="65117"/>
                    </a:lnTo>
                    <a:cubicBezTo>
                      <a:pt x="14851" y="65117"/>
                      <a:pt x="14851" y="65117"/>
                      <a:pt x="15994" y="65117"/>
                    </a:cubicBezTo>
                    <a:cubicBezTo>
                      <a:pt x="25133" y="66260"/>
                      <a:pt x="35415" y="66260"/>
                      <a:pt x="45696" y="66260"/>
                    </a:cubicBezTo>
                    <a:cubicBezTo>
                      <a:pt x="84539" y="67402"/>
                      <a:pt x="124523" y="68545"/>
                      <a:pt x="163365" y="69687"/>
                    </a:cubicBezTo>
                    <a:lnTo>
                      <a:pt x="222770" y="70830"/>
                    </a:lnTo>
                    <a:lnTo>
                      <a:pt x="252473" y="70830"/>
                    </a:lnTo>
                    <a:lnTo>
                      <a:pt x="259327" y="70830"/>
                    </a:lnTo>
                    <a:cubicBezTo>
                      <a:pt x="260470" y="70830"/>
                      <a:pt x="261612" y="70830"/>
                      <a:pt x="262755" y="70830"/>
                    </a:cubicBezTo>
                    <a:lnTo>
                      <a:pt x="263897" y="70830"/>
                    </a:lnTo>
                    <a:cubicBezTo>
                      <a:pt x="265040" y="70830"/>
                      <a:pt x="265040" y="70830"/>
                      <a:pt x="263897" y="70830"/>
                    </a:cubicBezTo>
                    <a:cubicBezTo>
                      <a:pt x="263897" y="71972"/>
                      <a:pt x="265040" y="68545"/>
                      <a:pt x="265040" y="67402"/>
                    </a:cubicBezTo>
                    <a:cubicBezTo>
                      <a:pt x="265040" y="65117"/>
                      <a:pt x="266182" y="62833"/>
                      <a:pt x="266182" y="60548"/>
                    </a:cubicBezTo>
                    <a:cubicBezTo>
                      <a:pt x="267324" y="51409"/>
                      <a:pt x="267324" y="41127"/>
                      <a:pt x="267324" y="31987"/>
                    </a:cubicBezTo>
                    <a:cubicBezTo>
                      <a:pt x="267324" y="27418"/>
                      <a:pt x="267324" y="22848"/>
                      <a:pt x="266182" y="17136"/>
                    </a:cubicBezTo>
                    <a:cubicBezTo>
                      <a:pt x="266182" y="14851"/>
                      <a:pt x="265040" y="12567"/>
                      <a:pt x="265040" y="11424"/>
                    </a:cubicBezTo>
                    <a:cubicBezTo>
                      <a:pt x="265040" y="10282"/>
                      <a:pt x="261612" y="10282"/>
                      <a:pt x="259327" y="10282"/>
                    </a:cubicBezTo>
                    <a:cubicBezTo>
                      <a:pt x="239906" y="6854"/>
                      <a:pt x="220486" y="5712"/>
                      <a:pt x="201065" y="3427"/>
                    </a:cubicBezTo>
                    <a:cubicBezTo>
                      <a:pt x="220486" y="3427"/>
                      <a:pt x="239906" y="3427"/>
                      <a:pt x="260470" y="4570"/>
                    </a:cubicBezTo>
                    <a:cubicBezTo>
                      <a:pt x="262755" y="4570"/>
                      <a:pt x="265040" y="4570"/>
                      <a:pt x="268467" y="6854"/>
                    </a:cubicBezTo>
                    <a:cubicBezTo>
                      <a:pt x="270752" y="10282"/>
                      <a:pt x="270752" y="12567"/>
                      <a:pt x="271894" y="14851"/>
                    </a:cubicBezTo>
                    <a:cubicBezTo>
                      <a:pt x="273037" y="19421"/>
                      <a:pt x="273037" y="25133"/>
                      <a:pt x="274179" y="29703"/>
                    </a:cubicBezTo>
                    <a:cubicBezTo>
                      <a:pt x="275321" y="39984"/>
                      <a:pt x="275321" y="49124"/>
                      <a:pt x="274179" y="59405"/>
                    </a:cubicBezTo>
                    <a:cubicBezTo>
                      <a:pt x="274179" y="61690"/>
                      <a:pt x="273037" y="65117"/>
                      <a:pt x="273037" y="67402"/>
                    </a:cubicBezTo>
                    <a:cubicBezTo>
                      <a:pt x="271894" y="69687"/>
                      <a:pt x="271894" y="73114"/>
                      <a:pt x="267324" y="76542"/>
                    </a:cubicBezTo>
                    <a:cubicBezTo>
                      <a:pt x="266182" y="77684"/>
                      <a:pt x="265040" y="77684"/>
                      <a:pt x="263897" y="77684"/>
                    </a:cubicBezTo>
                    <a:lnTo>
                      <a:pt x="261612" y="77684"/>
                    </a:lnTo>
                    <a:cubicBezTo>
                      <a:pt x="260470" y="77684"/>
                      <a:pt x="259327" y="77684"/>
                      <a:pt x="257043" y="77684"/>
                    </a:cubicBezTo>
                    <a:lnTo>
                      <a:pt x="249046" y="77684"/>
                    </a:lnTo>
                    <a:lnTo>
                      <a:pt x="219343" y="77684"/>
                    </a:lnTo>
                    <a:lnTo>
                      <a:pt x="159938" y="76542"/>
                    </a:lnTo>
                    <a:cubicBezTo>
                      <a:pt x="121096" y="75399"/>
                      <a:pt x="81111" y="74257"/>
                      <a:pt x="42269" y="70830"/>
                    </a:cubicBezTo>
                    <a:cubicBezTo>
                      <a:pt x="31988" y="69687"/>
                      <a:pt x="22848" y="69687"/>
                      <a:pt x="12567" y="67402"/>
                    </a:cubicBezTo>
                    <a:cubicBezTo>
                      <a:pt x="11424" y="67402"/>
                      <a:pt x="10282" y="67402"/>
                      <a:pt x="7997" y="66260"/>
                    </a:cubicBezTo>
                    <a:cubicBezTo>
                      <a:pt x="6855" y="66260"/>
                      <a:pt x="6855" y="66260"/>
                      <a:pt x="5712" y="65117"/>
                    </a:cubicBezTo>
                    <a:cubicBezTo>
                      <a:pt x="4570" y="63975"/>
                      <a:pt x="4570" y="62833"/>
                      <a:pt x="3427" y="62833"/>
                    </a:cubicBezTo>
                    <a:cubicBezTo>
                      <a:pt x="2285" y="59405"/>
                      <a:pt x="2285" y="57121"/>
                      <a:pt x="1142" y="54836"/>
                    </a:cubicBezTo>
                    <a:cubicBezTo>
                      <a:pt x="1142" y="50266"/>
                      <a:pt x="0" y="44554"/>
                      <a:pt x="0" y="39984"/>
                    </a:cubicBezTo>
                    <a:cubicBezTo>
                      <a:pt x="0" y="29703"/>
                      <a:pt x="1142" y="20563"/>
                      <a:pt x="3427" y="10282"/>
                    </a:cubicBezTo>
                    <a:cubicBezTo>
                      <a:pt x="3427" y="7997"/>
                      <a:pt x="4570" y="5712"/>
                      <a:pt x="5712" y="3427"/>
                    </a:cubicBezTo>
                    <a:cubicBezTo>
                      <a:pt x="5712" y="2285"/>
                      <a:pt x="5712" y="2285"/>
                      <a:pt x="6855" y="1142"/>
                    </a:cubicBezTo>
                    <a:cubicBezTo>
                      <a:pt x="6855" y="0"/>
                      <a:pt x="9139" y="0"/>
                      <a:pt x="9139" y="0"/>
                    </a:cubicBezTo>
                    <a:lnTo>
                      <a:pt x="12567" y="0"/>
                    </a:lnTo>
                    <a:lnTo>
                      <a:pt x="31988" y="4570"/>
                    </a:lnTo>
                    <a:close/>
                  </a:path>
                </a:pathLst>
              </a:custGeom>
              <a:solidFill>
                <a:srgbClr val="000000"/>
              </a:solidFill>
              <a:ln w="11420" cap="flat">
                <a:noFill/>
                <a:prstDash val="solid"/>
                <a:miter/>
              </a:ln>
            </p:spPr>
            <p:txBody>
              <a:bodyPr rtlCol="0" anchor="ctr"/>
              <a:lstStyle/>
              <a:p>
                <a:endParaRPr lang="en-BE"/>
              </a:p>
            </p:txBody>
          </p:sp>
          <p:sp>
            <p:nvSpPr>
              <p:cNvPr id="371" name="Forme libre : forme 370">
                <a:extLst>
                  <a:ext uri="{FF2B5EF4-FFF2-40B4-BE49-F238E27FC236}">
                    <a16:creationId xmlns:a16="http://schemas.microsoft.com/office/drawing/2014/main" id="{B0499544-EB41-4B15-B91F-23B66CA95B08}"/>
                  </a:ext>
                </a:extLst>
              </p:cNvPr>
              <p:cNvSpPr/>
              <p:nvPr/>
            </p:nvSpPr>
            <p:spPr>
              <a:xfrm>
                <a:off x="2631698" y="3583534"/>
                <a:ext cx="275035" cy="77683"/>
              </a:xfrm>
              <a:custGeom>
                <a:avLst/>
                <a:gdLst>
                  <a:gd name="connsiteX0" fmla="*/ 31987 w 275035"/>
                  <a:gd name="connsiteY0" fmla="*/ 4570 h 77683"/>
                  <a:gd name="connsiteX1" fmla="*/ 17136 w 275035"/>
                  <a:gd name="connsiteY1" fmla="*/ 5712 h 77683"/>
                  <a:gd name="connsiteX2" fmla="*/ 13709 w 275035"/>
                  <a:gd name="connsiteY2" fmla="*/ 5712 h 77683"/>
                  <a:gd name="connsiteX3" fmla="*/ 12566 w 275035"/>
                  <a:gd name="connsiteY3" fmla="*/ 7997 h 77683"/>
                  <a:gd name="connsiteX4" fmla="*/ 11424 w 275035"/>
                  <a:gd name="connsiteY4" fmla="*/ 14851 h 77683"/>
                  <a:gd name="connsiteX5" fmla="*/ 10282 w 275035"/>
                  <a:gd name="connsiteY5" fmla="*/ 44554 h 77683"/>
                  <a:gd name="connsiteX6" fmla="*/ 11424 w 275035"/>
                  <a:gd name="connsiteY6" fmla="*/ 59405 h 77683"/>
                  <a:gd name="connsiteX7" fmla="*/ 12566 w 275035"/>
                  <a:gd name="connsiteY7" fmla="*/ 65117 h 77683"/>
                  <a:gd name="connsiteX8" fmla="*/ 12566 w 275035"/>
                  <a:gd name="connsiteY8" fmla="*/ 65117 h 77683"/>
                  <a:gd name="connsiteX9" fmla="*/ 13709 w 275035"/>
                  <a:gd name="connsiteY9" fmla="*/ 65117 h 77683"/>
                  <a:gd name="connsiteX10" fmla="*/ 15994 w 275035"/>
                  <a:gd name="connsiteY10" fmla="*/ 65117 h 77683"/>
                  <a:gd name="connsiteX11" fmla="*/ 45696 w 275035"/>
                  <a:gd name="connsiteY11" fmla="*/ 66260 h 77683"/>
                  <a:gd name="connsiteX12" fmla="*/ 163365 w 275035"/>
                  <a:gd name="connsiteY12" fmla="*/ 69687 h 77683"/>
                  <a:gd name="connsiteX13" fmla="*/ 222770 w 275035"/>
                  <a:gd name="connsiteY13" fmla="*/ 70830 h 77683"/>
                  <a:gd name="connsiteX14" fmla="*/ 252473 w 275035"/>
                  <a:gd name="connsiteY14" fmla="*/ 70830 h 77683"/>
                  <a:gd name="connsiteX15" fmla="*/ 259327 w 275035"/>
                  <a:gd name="connsiteY15" fmla="*/ 70830 h 77683"/>
                  <a:gd name="connsiteX16" fmla="*/ 262755 w 275035"/>
                  <a:gd name="connsiteY16" fmla="*/ 70830 h 77683"/>
                  <a:gd name="connsiteX17" fmla="*/ 263897 w 275035"/>
                  <a:gd name="connsiteY17" fmla="*/ 70830 h 77683"/>
                  <a:gd name="connsiteX18" fmla="*/ 263897 w 275035"/>
                  <a:gd name="connsiteY18" fmla="*/ 70830 h 77683"/>
                  <a:gd name="connsiteX19" fmla="*/ 265039 w 275035"/>
                  <a:gd name="connsiteY19" fmla="*/ 67402 h 77683"/>
                  <a:gd name="connsiteX20" fmla="*/ 266182 w 275035"/>
                  <a:gd name="connsiteY20" fmla="*/ 60548 h 77683"/>
                  <a:gd name="connsiteX21" fmla="*/ 267324 w 275035"/>
                  <a:gd name="connsiteY21" fmla="*/ 31987 h 77683"/>
                  <a:gd name="connsiteX22" fmla="*/ 266182 w 275035"/>
                  <a:gd name="connsiteY22" fmla="*/ 17136 h 77683"/>
                  <a:gd name="connsiteX23" fmla="*/ 265039 w 275035"/>
                  <a:gd name="connsiteY23" fmla="*/ 11424 h 77683"/>
                  <a:gd name="connsiteX24" fmla="*/ 259327 w 275035"/>
                  <a:gd name="connsiteY24" fmla="*/ 10282 h 77683"/>
                  <a:gd name="connsiteX25" fmla="*/ 201064 w 275035"/>
                  <a:gd name="connsiteY25" fmla="*/ 3427 h 77683"/>
                  <a:gd name="connsiteX26" fmla="*/ 260470 w 275035"/>
                  <a:gd name="connsiteY26" fmla="*/ 4570 h 77683"/>
                  <a:gd name="connsiteX27" fmla="*/ 268467 w 275035"/>
                  <a:gd name="connsiteY27" fmla="*/ 6854 h 77683"/>
                  <a:gd name="connsiteX28" fmla="*/ 271894 w 275035"/>
                  <a:gd name="connsiteY28" fmla="*/ 14851 h 77683"/>
                  <a:gd name="connsiteX29" fmla="*/ 274179 w 275035"/>
                  <a:gd name="connsiteY29" fmla="*/ 29703 h 77683"/>
                  <a:gd name="connsiteX30" fmla="*/ 274179 w 275035"/>
                  <a:gd name="connsiteY30" fmla="*/ 59405 h 77683"/>
                  <a:gd name="connsiteX31" fmla="*/ 273036 w 275035"/>
                  <a:gd name="connsiteY31" fmla="*/ 67402 h 77683"/>
                  <a:gd name="connsiteX32" fmla="*/ 267324 w 275035"/>
                  <a:gd name="connsiteY32" fmla="*/ 76542 h 77683"/>
                  <a:gd name="connsiteX33" fmla="*/ 263897 w 275035"/>
                  <a:gd name="connsiteY33" fmla="*/ 77684 h 77683"/>
                  <a:gd name="connsiteX34" fmla="*/ 261612 w 275035"/>
                  <a:gd name="connsiteY34" fmla="*/ 77684 h 77683"/>
                  <a:gd name="connsiteX35" fmla="*/ 257043 w 275035"/>
                  <a:gd name="connsiteY35" fmla="*/ 77684 h 77683"/>
                  <a:gd name="connsiteX36" fmla="*/ 249046 w 275035"/>
                  <a:gd name="connsiteY36" fmla="*/ 77684 h 77683"/>
                  <a:gd name="connsiteX37" fmla="*/ 219343 w 275035"/>
                  <a:gd name="connsiteY37" fmla="*/ 77684 h 77683"/>
                  <a:gd name="connsiteX38" fmla="*/ 159938 w 275035"/>
                  <a:gd name="connsiteY38" fmla="*/ 76542 h 77683"/>
                  <a:gd name="connsiteX39" fmla="*/ 42269 w 275035"/>
                  <a:gd name="connsiteY39" fmla="*/ 70830 h 77683"/>
                  <a:gd name="connsiteX40" fmla="*/ 12566 w 275035"/>
                  <a:gd name="connsiteY40" fmla="*/ 67402 h 77683"/>
                  <a:gd name="connsiteX41" fmla="*/ 7997 w 275035"/>
                  <a:gd name="connsiteY41" fmla="*/ 66260 h 77683"/>
                  <a:gd name="connsiteX42" fmla="*/ 5712 w 275035"/>
                  <a:gd name="connsiteY42" fmla="*/ 65117 h 77683"/>
                  <a:gd name="connsiteX43" fmla="*/ 3427 w 275035"/>
                  <a:gd name="connsiteY43" fmla="*/ 62833 h 77683"/>
                  <a:gd name="connsiteX44" fmla="*/ 1142 w 275035"/>
                  <a:gd name="connsiteY44" fmla="*/ 54836 h 77683"/>
                  <a:gd name="connsiteX45" fmla="*/ 0 w 275035"/>
                  <a:gd name="connsiteY45" fmla="*/ 39984 h 77683"/>
                  <a:gd name="connsiteX46" fmla="*/ 3427 w 275035"/>
                  <a:gd name="connsiteY46" fmla="*/ 10282 h 77683"/>
                  <a:gd name="connsiteX47" fmla="*/ 5712 w 275035"/>
                  <a:gd name="connsiteY47" fmla="*/ 3427 h 77683"/>
                  <a:gd name="connsiteX48" fmla="*/ 6854 w 275035"/>
                  <a:gd name="connsiteY48" fmla="*/ 1142 h 77683"/>
                  <a:gd name="connsiteX49" fmla="*/ 9139 w 275035"/>
                  <a:gd name="connsiteY49" fmla="*/ 0 h 77683"/>
                  <a:gd name="connsiteX50" fmla="*/ 12566 w 275035"/>
                  <a:gd name="connsiteY50" fmla="*/ 0 h 77683"/>
                  <a:gd name="connsiteX51" fmla="*/ 31987 w 275035"/>
                  <a:gd name="connsiteY51" fmla="*/ 4570 h 7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75035" h="77683">
                    <a:moveTo>
                      <a:pt x="31987" y="4570"/>
                    </a:moveTo>
                    <a:lnTo>
                      <a:pt x="17136" y="5712"/>
                    </a:lnTo>
                    <a:lnTo>
                      <a:pt x="13709" y="5712"/>
                    </a:lnTo>
                    <a:cubicBezTo>
                      <a:pt x="12566" y="5712"/>
                      <a:pt x="12566" y="6854"/>
                      <a:pt x="12566" y="7997"/>
                    </a:cubicBezTo>
                    <a:cubicBezTo>
                      <a:pt x="11424" y="10282"/>
                      <a:pt x="11424" y="12567"/>
                      <a:pt x="11424" y="14851"/>
                    </a:cubicBezTo>
                    <a:cubicBezTo>
                      <a:pt x="10282" y="23991"/>
                      <a:pt x="10282" y="34272"/>
                      <a:pt x="10282" y="44554"/>
                    </a:cubicBezTo>
                    <a:cubicBezTo>
                      <a:pt x="10282" y="49124"/>
                      <a:pt x="10282" y="54836"/>
                      <a:pt x="11424" y="59405"/>
                    </a:cubicBezTo>
                    <a:cubicBezTo>
                      <a:pt x="11424" y="61690"/>
                      <a:pt x="12566" y="63975"/>
                      <a:pt x="12566" y="65117"/>
                    </a:cubicBezTo>
                    <a:cubicBezTo>
                      <a:pt x="12566" y="65117"/>
                      <a:pt x="12566" y="65117"/>
                      <a:pt x="12566" y="65117"/>
                    </a:cubicBezTo>
                    <a:lnTo>
                      <a:pt x="13709" y="65117"/>
                    </a:lnTo>
                    <a:cubicBezTo>
                      <a:pt x="14851" y="65117"/>
                      <a:pt x="14851" y="65117"/>
                      <a:pt x="15994" y="65117"/>
                    </a:cubicBezTo>
                    <a:cubicBezTo>
                      <a:pt x="25133" y="66260"/>
                      <a:pt x="35414" y="66260"/>
                      <a:pt x="45696" y="66260"/>
                    </a:cubicBezTo>
                    <a:cubicBezTo>
                      <a:pt x="84538" y="67402"/>
                      <a:pt x="124523" y="68545"/>
                      <a:pt x="163365" y="69687"/>
                    </a:cubicBezTo>
                    <a:lnTo>
                      <a:pt x="222770" y="70830"/>
                    </a:lnTo>
                    <a:lnTo>
                      <a:pt x="252473" y="70830"/>
                    </a:lnTo>
                    <a:lnTo>
                      <a:pt x="259327" y="70830"/>
                    </a:lnTo>
                    <a:cubicBezTo>
                      <a:pt x="260470" y="70830"/>
                      <a:pt x="261612" y="70830"/>
                      <a:pt x="262755" y="70830"/>
                    </a:cubicBezTo>
                    <a:lnTo>
                      <a:pt x="263897" y="70830"/>
                    </a:lnTo>
                    <a:cubicBezTo>
                      <a:pt x="265039" y="70830"/>
                      <a:pt x="265039" y="70830"/>
                      <a:pt x="263897" y="70830"/>
                    </a:cubicBezTo>
                    <a:cubicBezTo>
                      <a:pt x="263897" y="71972"/>
                      <a:pt x="265039" y="68545"/>
                      <a:pt x="265039" y="67402"/>
                    </a:cubicBezTo>
                    <a:cubicBezTo>
                      <a:pt x="265039" y="65117"/>
                      <a:pt x="266182" y="62833"/>
                      <a:pt x="266182" y="60548"/>
                    </a:cubicBezTo>
                    <a:cubicBezTo>
                      <a:pt x="267324" y="51409"/>
                      <a:pt x="267324" y="41127"/>
                      <a:pt x="267324" y="31987"/>
                    </a:cubicBezTo>
                    <a:cubicBezTo>
                      <a:pt x="267324" y="27418"/>
                      <a:pt x="267324" y="22848"/>
                      <a:pt x="266182" y="17136"/>
                    </a:cubicBezTo>
                    <a:cubicBezTo>
                      <a:pt x="266182" y="14851"/>
                      <a:pt x="265039" y="12567"/>
                      <a:pt x="265039" y="11424"/>
                    </a:cubicBezTo>
                    <a:cubicBezTo>
                      <a:pt x="265039" y="10282"/>
                      <a:pt x="261612" y="10282"/>
                      <a:pt x="259327" y="10282"/>
                    </a:cubicBezTo>
                    <a:cubicBezTo>
                      <a:pt x="239906" y="6854"/>
                      <a:pt x="220485" y="5712"/>
                      <a:pt x="201064" y="3427"/>
                    </a:cubicBezTo>
                    <a:cubicBezTo>
                      <a:pt x="220485" y="3427"/>
                      <a:pt x="239906" y="3427"/>
                      <a:pt x="260470" y="4570"/>
                    </a:cubicBezTo>
                    <a:cubicBezTo>
                      <a:pt x="262755" y="4570"/>
                      <a:pt x="265039" y="4570"/>
                      <a:pt x="268467" y="6854"/>
                    </a:cubicBezTo>
                    <a:cubicBezTo>
                      <a:pt x="270751" y="10282"/>
                      <a:pt x="270751" y="12567"/>
                      <a:pt x="271894" y="14851"/>
                    </a:cubicBezTo>
                    <a:cubicBezTo>
                      <a:pt x="273036" y="19421"/>
                      <a:pt x="273036" y="25133"/>
                      <a:pt x="274179" y="29703"/>
                    </a:cubicBezTo>
                    <a:cubicBezTo>
                      <a:pt x="275321" y="39984"/>
                      <a:pt x="275321" y="49124"/>
                      <a:pt x="274179" y="59405"/>
                    </a:cubicBezTo>
                    <a:cubicBezTo>
                      <a:pt x="274179" y="61690"/>
                      <a:pt x="273036" y="65117"/>
                      <a:pt x="273036" y="67402"/>
                    </a:cubicBezTo>
                    <a:cubicBezTo>
                      <a:pt x="271894" y="69687"/>
                      <a:pt x="271894" y="73114"/>
                      <a:pt x="267324" y="76542"/>
                    </a:cubicBezTo>
                    <a:cubicBezTo>
                      <a:pt x="266182" y="77684"/>
                      <a:pt x="265039" y="77684"/>
                      <a:pt x="263897" y="77684"/>
                    </a:cubicBezTo>
                    <a:lnTo>
                      <a:pt x="261612" y="77684"/>
                    </a:lnTo>
                    <a:cubicBezTo>
                      <a:pt x="260470" y="77684"/>
                      <a:pt x="259327" y="77684"/>
                      <a:pt x="257043" y="77684"/>
                    </a:cubicBezTo>
                    <a:lnTo>
                      <a:pt x="249046" y="77684"/>
                    </a:lnTo>
                    <a:lnTo>
                      <a:pt x="219343" y="77684"/>
                    </a:lnTo>
                    <a:lnTo>
                      <a:pt x="159938" y="76542"/>
                    </a:lnTo>
                    <a:cubicBezTo>
                      <a:pt x="121095" y="75399"/>
                      <a:pt x="81111" y="74257"/>
                      <a:pt x="42269" y="70830"/>
                    </a:cubicBezTo>
                    <a:cubicBezTo>
                      <a:pt x="31987" y="69687"/>
                      <a:pt x="22848" y="69687"/>
                      <a:pt x="12566" y="67402"/>
                    </a:cubicBezTo>
                    <a:cubicBezTo>
                      <a:pt x="11424" y="67402"/>
                      <a:pt x="10282" y="67402"/>
                      <a:pt x="7997" y="66260"/>
                    </a:cubicBezTo>
                    <a:cubicBezTo>
                      <a:pt x="6854" y="66260"/>
                      <a:pt x="6854" y="66260"/>
                      <a:pt x="5712" y="65117"/>
                    </a:cubicBezTo>
                    <a:cubicBezTo>
                      <a:pt x="4570" y="63975"/>
                      <a:pt x="4570" y="62833"/>
                      <a:pt x="3427" y="62833"/>
                    </a:cubicBezTo>
                    <a:cubicBezTo>
                      <a:pt x="2285" y="59405"/>
                      <a:pt x="2285" y="57121"/>
                      <a:pt x="1142" y="54836"/>
                    </a:cubicBezTo>
                    <a:cubicBezTo>
                      <a:pt x="1142" y="50266"/>
                      <a:pt x="0" y="44554"/>
                      <a:pt x="0" y="39984"/>
                    </a:cubicBezTo>
                    <a:cubicBezTo>
                      <a:pt x="0" y="29703"/>
                      <a:pt x="1142" y="20563"/>
                      <a:pt x="3427" y="10282"/>
                    </a:cubicBezTo>
                    <a:cubicBezTo>
                      <a:pt x="3427" y="7997"/>
                      <a:pt x="4570" y="5712"/>
                      <a:pt x="5712" y="3427"/>
                    </a:cubicBezTo>
                    <a:cubicBezTo>
                      <a:pt x="5712" y="2285"/>
                      <a:pt x="5712" y="2285"/>
                      <a:pt x="6854" y="1142"/>
                    </a:cubicBezTo>
                    <a:cubicBezTo>
                      <a:pt x="6854" y="0"/>
                      <a:pt x="9139" y="0"/>
                      <a:pt x="9139" y="0"/>
                    </a:cubicBezTo>
                    <a:lnTo>
                      <a:pt x="12566" y="0"/>
                    </a:lnTo>
                    <a:lnTo>
                      <a:pt x="31987" y="4570"/>
                    </a:lnTo>
                    <a:close/>
                  </a:path>
                </a:pathLst>
              </a:custGeom>
              <a:solidFill>
                <a:srgbClr val="000000"/>
              </a:solidFill>
              <a:ln w="11420" cap="flat">
                <a:noFill/>
                <a:prstDash val="solid"/>
                <a:miter/>
              </a:ln>
            </p:spPr>
            <p:txBody>
              <a:bodyPr rtlCol="0" anchor="ctr"/>
              <a:lstStyle/>
              <a:p>
                <a:endParaRPr lang="en-BE"/>
              </a:p>
            </p:txBody>
          </p:sp>
        </p:grpSp>
        <p:grpSp>
          <p:nvGrpSpPr>
            <p:cNvPr id="330" name="Graphique 2">
              <a:extLst>
                <a:ext uri="{FF2B5EF4-FFF2-40B4-BE49-F238E27FC236}">
                  <a16:creationId xmlns:a16="http://schemas.microsoft.com/office/drawing/2014/main" id="{029C0C39-2E6F-4731-9AE7-7F589A3AD6E3}"/>
                </a:ext>
              </a:extLst>
            </p:cNvPr>
            <p:cNvGrpSpPr/>
            <p:nvPr/>
          </p:nvGrpSpPr>
          <p:grpSpPr>
            <a:xfrm>
              <a:off x="18880" y="3782801"/>
              <a:ext cx="1589749" cy="1589749"/>
              <a:chOff x="18880" y="3782801"/>
              <a:chExt cx="1589749" cy="1589749"/>
            </a:xfrm>
          </p:grpSpPr>
          <p:sp>
            <p:nvSpPr>
              <p:cNvPr id="352" name="Forme libre : forme 351">
                <a:extLst>
                  <a:ext uri="{FF2B5EF4-FFF2-40B4-BE49-F238E27FC236}">
                    <a16:creationId xmlns:a16="http://schemas.microsoft.com/office/drawing/2014/main" id="{0851E553-6FC7-4974-829C-F0ED4C14DE60}"/>
                  </a:ext>
                </a:extLst>
              </p:cNvPr>
              <p:cNvSpPr/>
              <p:nvPr/>
            </p:nvSpPr>
            <p:spPr>
              <a:xfrm rot="-2700000">
                <a:off x="251693" y="4015615"/>
                <a:ext cx="1124122" cy="1124122"/>
              </a:xfrm>
              <a:custGeom>
                <a:avLst/>
                <a:gdLst>
                  <a:gd name="connsiteX0" fmla="*/ 1124123 w 1124122"/>
                  <a:gd name="connsiteY0" fmla="*/ 562061 h 1124122"/>
                  <a:gd name="connsiteX1" fmla="*/ 562061 w 1124122"/>
                  <a:gd name="connsiteY1" fmla="*/ 1124122 h 1124122"/>
                  <a:gd name="connsiteX2" fmla="*/ 0 w 1124122"/>
                  <a:gd name="connsiteY2" fmla="*/ 562061 h 1124122"/>
                  <a:gd name="connsiteX3" fmla="*/ 562061 w 1124122"/>
                  <a:gd name="connsiteY3" fmla="*/ 0 h 1124122"/>
                  <a:gd name="connsiteX4" fmla="*/ 1124123 w 1124122"/>
                  <a:gd name="connsiteY4" fmla="*/ 562061 h 1124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122" h="1124122">
                    <a:moveTo>
                      <a:pt x="1124123" y="562061"/>
                    </a:moveTo>
                    <a:cubicBezTo>
                      <a:pt x="1124123" y="872479"/>
                      <a:pt x="872479" y="1124122"/>
                      <a:pt x="562061" y="1124122"/>
                    </a:cubicBezTo>
                    <a:cubicBezTo>
                      <a:pt x="251643" y="1124122"/>
                      <a:pt x="0" y="872479"/>
                      <a:pt x="0" y="562061"/>
                    </a:cubicBezTo>
                    <a:cubicBezTo>
                      <a:pt x="0" y="251643"/>
                      <a:pt x="251643" y="0"/>
                      <a:pt x="562061" y="0"/>
                    </a:cubicBezTo>
                    <a:cubicBezTo>
                      <a:pt x="872479" y="0"/>
                      <a:pt x="1124123" y="251643"/>
                      <a:pt x="1124123" y="562061"/>
                    </a:cubicBezTo>
                    <a:close/>
                  </a:path>
                </a:pathLst>
              </a:custGeom>
              <a:solidFill>
                <a:srgbClr val="263238"/>
              </a:solidFill>
              <a:ln w="11420" cap="flat">
                <a:noFill/>
                <a:prstDash val="solid"/>
                <a:miter/>
              </a:ln>
            </p:spPr>
            <p:txBody>
              <a:bodyPr rtlCol="0" anchor="ctr"/>
              <a:lstStyle/>
              <a:p>
                <a:endParaRPr lang="en-BE"/>
              </a:p>
            </p:txBody>
          </p:sp>
          <p:sp>
            <p:nvSpPr>
              <p:cNvPr id="353" name="Forme libre : forme 352">
                <a:extLst>
                  <a:ext uri="{FF2B5EF4-FFF2-40B4-BE49-F238E27FC236}">
                    <a16:creationId xmlns:a16="http://schemas.microsoft.com/office/drawing/2014/main" id="{80FBBA3D-9C49-4C7E-8ABD-870FF7AC09B9}"/>
                  </a:ext>
                </a:extLst>
              </p:cNvPr>
              <p:cNvSpPr/>
              <p:nvPr/>
            </p:nvSpPr>
            <p:spPr>
              <a:xfrm rot="-2700000">
                <a:off x="403632" y="4167554"/>
                <a:ext cx="820243" cy="820243"/>
              </a:xfrm>
              <a:custGeom>
                <a:avLst/>
                <a:gdLst>
                  <a:gd name="connsiteX0" fmla="*/ 820244 w 820243"/>
                  <a:gd name="connsiteY0" fmla="*/ 410122 h 820243"/>
                  <a:gd name="connsiteX1" fmla="*/ 410122 w 820243"/>
                  <a:gd name="connsiteY1" fmla="*/ 820244 h 820243"/>
                  <a:gd name="connsiteX2" fmla="*/ 0 w 820243"/>
                  <a:gd name="connsiteY2" fmla="*/ 410122 h 820243"/>
                  <a:gd name="connsiteX3" fmla="*/ 410122 w 820243"/>
                  <a:gd name="connsiteY3" fmla="*/ 0 h 820243"/>
                  <a:gd name="connsiteX4" fmla="*/ 820244 w 820243"/>
                  <a:gd name="connsiteY4" fmla="*/ 410122 h 820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243" h="820243">
                    <a:moveTo>
                      <a:pt x="820244" y="410122"/>
                    </a:moveTo>
                    <a:cubicBezTo>
                      <a:pt x="820244" y="636626"/>
                      <a:pt x="636626" y="820244"/>
                      <a:pt x="410122" y="820244"/>
                    </a:cubicBezTo>
                    <a:cubicBezTo>
                      <a:pt x="183618" y="820244"/>
                      <a:pt x="0" y="636626"/>
                      <a:pt x="0" y="410122"/>
                    </a:cubicBezTo>
                    <a:cubicBezTo>
                      <a:pt x="0" y="183618"/>
                      <a:pt x="183618" y="0"/>
                      <a:pt x="410122" y="0"/>
                    </a:cubicBezTo>
                    <a:cubicBezTo>
                      <a:pt x="636626" y="0"/>
                      <a:pt x="820244" y="183618"/>
                      <a:pt x="820244" y="410122"/>
                    </a:cubicBezTo>
                    <a:close/>
                  </a:path>
                </a:pathLst>
              </a:custGeom>
              <a:solidFill>
                <a:srgbClr val="DBDBDB"/>
              </a:solidFill>
              <a:ln w="11420" cap="flat">
                <a:noFill/>
                <a:prstDash val="solid"/>
                <a:miter/>
              </a:ln>
            </p:spPr>
            <p:txBody>
              <a:bodyPr rtlCol="0" anchor="ctr"/>
              <a:lstStyle/>
              <a:p>
                <a:endParaRPr lang="en-BE"/>
              </a:p>
            </p:txBody>
          </p:sp>
          <p:sp>
            <p:nvSpPr>
              <p:cNvPr id="354" name="Forme libre : forme 353">
                <a:extLst>
                  <a:ext uri="{FF2B5EF4-FFF2-40B4-BE49-F238E27FC236}">
                    <a16:creationId xmlns:a16="http://schemas.microsoft.com/office/drawing/2014/main" id="{5CB4FC2A-64BF-4341-A157-B3504DF52AE6}"/>
                  </a:ext>
                </a:extLst>
              </p:cNvPr>
              <p:cNvSpPr/>
              <p:nvPr/>
            </p:nvSpPr>
            <p:spPr>
              <a:xfrm>
                <a:off x="435982" y="4199294"/>
                <a:ext cx="756276" cy="756276"/>
              </a:xfrm>
              <a:custGeom>
                <a:avLst/>
                <a:gdLst>
                  <a:gd name="connsiteX0" fmla="*/ 756277 w 756276"/>
                  <a:gd name="connsiteY0" fmla="*/ 378138 h 756276"/>
                  <a:gd name="connsiteX1" fmla="*/ 378138 w 756276"/>
                  <a:gd name="connsiteY1" fmla="*/ 756277 h 756276"/>
                  <a:gd name="connsiteX2" fmla="*/ 0 w 756276"/>
                  <a:gd name="connsiteY2" fmla="*/ 378138 h 756276"/>
                  <a:gd name="connsiteX3" fmla="*/ 378138 w 756276"/>
                  <a:gd name="connsiteY3" fmla="*/ 0 h 756276"/>
                  <a:gd name="connsiteX4" fmla="*/ 756277 w 756276"/>
                  <a:gd name="connsiteY4" fmla="*/ 378138 h 756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276" h="756276">
                    <a:moveTo>
                      <a:pt x="756277" y="378138"/>
                    </a:moveTo>
                    <a:cubicBezTo>
                      <a:pt x="756277" y="586978"/>
                      <a:pt x="586978" y="756277"/>
                      <a:pt x="378138" y="756277"/>
                    </a:cubicBezTo>
                    <a:cubicBezTo>
                      <a:pt x="169298" y="756277"/>
                      <a:pt x="0" y="586978"/>
                      <a:pt x="0" y="378138"/>
                    </a:cubicBezTo>
                    <a:cubicBezTo>
                      <a:pt x="0" y="169298"/>
                      <a:pt x="169298" y="0"/>
                      <a:pt x="378138" y="0"/>
                    </a:cubicBezTo>
                    <a:cubicBezTo>
                      <a:pt x="586978" y="0"/>
                      <a:pt x="756277" y="169298"/>
                      <a:pt x="756277" y="378138"/>
                    </a:cubicBezTo>
                    <a:close/>
                  </a:path>
                </a:pathLst>
              </a:custGeom>
              <a:solidFill>
                <a:srgbClr val="A6A6A6"/>
              </a:solidFill>
              <a:ln w="11420" cap="flat">
                <a:noFill/>
                <a:prstDash val="solid"/>
                <a:miter/>
              </a:ln>
            </p:spPr>
            <p:txBody>
              <a:bodyPr rtlCol="0" anchor="ctr"/>
              <a:lstStyle/>
              <a:p>
                <a:endParaRPr lang="en-BE"/>
              </a:p>
            </p:txBody>
          </p:sp>
          <p:grpSp>
            <p:nvGrpSpPr>
              <p:cNvPr id="355" name="Graphique 2">
                <a:extLst>
                  <a:ext uri="{FF2B5EF4-FFF2-40B4-BE49-F238E27FC236}">
                    <a16:creationId xmlns:a16="http://schemas.microsoft.com/office/drawing/2014/main" id="{59C12F43-55C1-496E-BE76-4DBCADB60203}"/>
                  </a:ext>
                </a:extLst>
              </p:cNvPr>
              <p:cNvGrpSpPr/>
              <p:nvPr/>
            </p:nvGrpSpPr>
            <p:grpSpPr>
              <a:xfrm>
                <a:off x="427985" y="4201579"/>
                <a:ext cx="771128" cy="752849"/>
                <a:chOff x="427985" y="4201579"/>
                <a:chExt cx="771128" cy="752849"/>
              </a:xfrm>
              <a:solidFill>
                <a:srgbClr val="DBDBDB"/>
              </a:solidFill>
            </p:grpSpPr>
            <p:grpSp>
              <p:nvGrpSpPr>
                <p:cNvPr id="356" name="Graphique 2">
                  <a:extLst>
                    <a:ext uri="{FF2B5EF4-FFF2-40B4-BE49-F238E27FC236}">
                      <a16:creationId xmlns:a16="http://schemas.microsoft.com/office/drawing/2014/main" id="{2946CDFB-CB4C-4BCB-9C53-B5BD652EEEA7}"/>
                    </a:ext>
                  </a:extLst>
                </p:cNvPr>
                <p:cNvGrpSpPr/>
                <p:nvPr/>
              </p:nvGrpSpPr>
              <p:grpSpPr>
                <a:xfrm>
                  <a:off x="427985" y="4201579"/>
                  <a:ext cx="771128" cy="752849"/>
                  <a:chOff x="427985" y="4201579"/>
                  <a:chExt cx="771128" cy="752849"/>
                </a:xfrm>
                <a:solidFill>
                  <a:srgbClr val="DBDBDB"/>
                </a:solidFill>
              </p:grpSpPr>
              <p:sp>
                <p:nvSpPr>
                  <p:cNvPr id="358" name="Forme libre : forme 357">
                    <a:extLst>
                      <a:ext uri="{FF2B5EF4-FFF2-40B4-BE49-F238E27FC236}">
                        <a16:creationId xmlns:a16="http://schemas.microsoft.com/office/drawing/2014/main" id="{27C0930F-55F0-4135-B5A1-7D08CE5A7AA9}"/>
                      </a:ext>
                    </a:extLst>
                  </p:cNvPr>
                  <p:cNvSpPr/>
                  <p:nvPr/>
                </p:nvSpPr>
                <p:spPr>
                  <a:xfrm>
                    <a:off x="655325" y="4201579"/>
                    <a:ext cx="319875" cy="281033"/>
                  </a:xfrm>
                  <a:custGeom>
                    <a:avLst/>
                    <a:gdLst>
                      <a:gd name="connsiteX0" fmla="*/ 218201 w 319875"/>
                      <a:gd name="connsiteY0" fmla="*/ 281033 h 281033"/>
                      <a:gd name="connsiteX1" fmla="*/ 99390 w 319875"/>
                      <a:gd name="connsiteY1" fmla="*/ 281033 h 281033"/>
                      <a:gd name="connsiteX2" fmla="*/ 0 w 319875"/>
                      <a:gd name="connsiteY2" fmla="*/ 20563 h 281033"/>
                      <a:gd name="connsiteX3" fmla="*/ 62833 w 319875"/>
                      <a:gd name="connsiteY3" fmla="*/ 0 h 281033"/>
                      <a:gd name="connsiteX4" fmla="*/ 159938 w 319875"/>
                      <a:gd name="connsiteY4" fmla="*/ 92535 h 281033"/>
                      <a:gd name="connsiteX5" fmla="*/ 257043 w 319875"/>
                      <a:gd name="connsiteY5" fmla="*/ 0 h 281033"/>
                      <a:gd name="connsiteX6" fmla="*/ 319875 w 319875"/>
                      <a:gd name="connsiteY6" fmla="*/ 20563 h 281033"/>
                      <a:gd name="connsiteX7" fmla="*/ 218201 w 319875"/>
                      <a:gd name="connsiteY7" fmla="*/ 281033 h 28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875" h="281033">
                        <a:moveTo>
                          <a:pt x="218201" y="281033"/>
                        </a:moveTo>
                        <a:lnTo>
                          <a:pt x="99390" y="281033"/>
                        </a:lnTo>
                        <a:cubicBezTo>
                          <a:pt x="139374" y="222770"/>
                          <a:pt x="0" y="20563"/>
                          <a:pt x="0" y="20563"/>
                        </a:cubicBezTo>
                        <a:lnTo>
                          <a:pt x="62833" y="0"/>
                        </a:lnTo>
                        <a:cubicBezTo>
                          <a:pt x="103960" y="70830"/>
                          <a:pt x="125665" y="92535"/>
                          <a:pt x="159938" y="92535"/>
                        </a:cubicBezTo>
                        <a:cubicBezTo>
                          <a:pt x="194210" y="92535"/>
                          <a:pt x="214773" y="71972"/>
                          <a:pt x="257043" y="0"/>
                        </a:cubicBezTo>
                        <a:lnTo>
                          <a:pt x="319875" y="20563"/>
                        </a:lnTo>
                        <a:cubicBezTo>
                          <a:pt x="317591" y="21706"/>
                          <a:pt x="178216" y="223913"/>
                          <a:pt x="218201" y="281033"/>
                        </a:cubicBezTo>
                        <a:close/>
                      </a:path>
                    </a:pathLst>
                  </a:custGeom>
                  <a:solidFill>
                    <a:srgbClr val="DBDBDB"/>
                  </a:solidFill>
                  <a:ln w="11420" cap="flat">
                    <a:noFill/>
                    <a:prstDash val="solid"/>
                    <a:miter/>
                  </a:ln>
                </p:spPr>
                <p:txBody>
                  <a:bodyPr rtlCol="0" anchor="ctr"/>
                  <a:lstStyle/>
                  <a:p>
                    <a:endParaRPr lang="en-BE"/>
                  </a:p>
                </p:txBody>
              </p:sp>
              <p:sp>
                <p:nvSpPr>
                  <p:cNvPr id="359" name="Forme libre : forme 358">
                    <a:extLst>
                      <a:ext uri="{FF2B5EF4-FFF2-40B4-BE49-F238E27FC236}">
                        <a16:creationId xmlns:a16="http://schemas.microsoft.com/office/drawing/2014/main" id="{1763F351-2FD2-44EF-B5F6-FB827FB74BC0}"/>
                      </a:ext>
                    </a:extLst>
                  </p:cNvPr>
                  <p:cNvSpPr/>
                  <p:nvPr/>
                </p:nvSpPr>
                <p:spPr>
                  <a:xfrm>
                    <a:off x="427985" y="4315815"/>
                    <a:ext cx="316448" cy="302744"/>
                  </a:xfrm>
                  <a:custGeom>
                    <a:avLst/>
                    <a:gdLst>
                      <a:gd name="connsiteX0" fmla="*/ 316448 w 316448"/>
                      <a:gd name="connsiteY0" fmla="*/ 174794 h 302744"/>
                      <a:gd name="connsiteX1" fmla="*/ 279891 w 316448"/>
                      <a:gd name="connsiteY1" fmla="*/ 287893 h 302744"/>
                      <a:gd name="connsiteX2" fmla="*/ 1142 w 316448"/>
                      <a:gd name="connsiteY2" fmla="*/ 302744 h 302744"/>
                      <a:gd name="connsiteX3" fmla="*/ 0 w 316448"/>
                      <a:gd name="connsiteY3" fmla="*/ 236484 h 302744"/>
                      <a:gd name="connsiteX4" fmla="*/ 117668 w 316448"/>
                      <a:gd name="connsiteY4" fmla="*/ 173652 h 302744"/>
                      <a:gd name="connsiteX5" fmla="*/ 59405 w 316448"/>
                      <a:gd name="connsiteY5" fmla="*/ 52556 h 302744"/>
                      <a:gd name="connsiteX6" fmla="*/ 98247 w 316448"/>
                      <a:gd name="connsiteY6" fmla="*/ 5 h 302744"/>
                      <a:gd name="connsiteX7" fmla="*/ 316448 w 316448"/>
                      <a:gd name="connsiteY7" fmla="*/ 174794 h 30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448" h="302744">
                        <a:moveTo>
                          <a:pt x="316448" y="174794"/>
                        </a:moveTo>
                        <a:lnTo>
                          <a:pt x="279891" y="287893"/>
                        </a:lnTo>
                        <a:cubicBezTo>
                          <a:pt x="237622" y="231915"/>
                          <a:pt x="1142" y="302744"/>
                          <a:pt x="1142" y="302744"/>
                        </a:cubicBezTo>
                        <a:lnTo>
                          <a:pt x="0" y="236484"/>
                        </a:lnTo>
                        <a:cubicBezTo>
                          <a:pt x="81111" y="219348"/>
                          <a:pt x="107387" y="205639"/>
                          <a:pt x="117668" y="173652"/>
                        </a:cubicBezTo>
                        <a:cubicBezTo>
                          <a:pt x="127950" y="141664"/>
                          <a:pt x="114241" y="115389"/>
                          <a:pt x="59405" y="52556"/>
                        </a:cubicBezTo>
                        <a:lnTo>
                          <a:pt x="98247" y="5"/>
                        </a:lnTo>
                        <a:cubicBezTo>
                          <a:pt x="100532" y="-1137"/>
                          <a:pt x="249046" y="194215"/>
                          <a:pt x="316448" y="174794"/>
                        </a:cubicBezTo>
                        <a:close/>
                      </a:path>
                    </a:pathLst>
                  </a:custGeom>
                  <a:solidFill>
                    <a:srgbClr val="DBDBDB"/>
                  </a:solidFill>
                  <a:ln w="11420" cap="flat">
                    <a:noFill/>
                    <a:prstDash val="solid"/>
                    <a:miter/>
                  </a:ln>
                </p:spPr>
                <p:txBody>
                  <a:bodyPr rtlCol="0" anchor="ctr"/>
                  <a:lstStyle/>
                  <a:p>
                    <a:endParaRPr lang="en-BE"/>
                  </a:p>
                </p:txBody>
              </p:sp>
              <p:sp>
                <p:nvSpPr>
                  <p:cNvPr id="360" name="Forme libre : forme 359">
                    <a:extLst>
                      <a:ext uri="{FF2B5EF4-FFF2-40B4-BE49-F238E27FC236}">
                        <a16:creationId xmlns:a16="http://schemas.microsoft.com/office/drawing/2014/main" id="{505E1931-AB24-4471-B55A-4BCE551A9698}"/>
                      </a:ext>
                    </a:extLst>
                  </p:cNvPr>
                  <p:cNvSpPr/>
                  <p:nvPr/>
                </p:nvSpPr>
                <p:spPr>
                  <a:xfrm>
                    <a:off x="479390" y="4615132"/>
                    <a:ext cx="329018" cy="339296"/>
                  </a:xfrm>
                  <a:custGeom>
                    <a:avLst/>
                    <a:gdLst>
                      <a:gd name="connsiteX0" fmla="*/ 233056 w 329018"/>
                      <a:gd name="connsiteY0" fmla="*/ 0 h 339296"/>
                      <a:gd name="connsiteX1" fmla="*/ 329019 w 329018"/>
                      <a:gd name="connsiteY1" fmla="*/ 69687 h 339296"/>
                      <a:gd name="connsiteX2" fmla="*/ 257047 w 329018"/>
                      <a:gd name="connsiteY2" fmla="*/ 339296 h 339296"/>
                      <a:gd name="connsiteX3" fmla="*/ 194214 w 329018"/>
                      <a:gd name="connsiteY3" fmla="*/ 319875 h 339296"/>
                      <a:gd name="connsiteX4" fmla="*/ 170224 w 329018"/>
                      <a:gd name="connsiteY4" fmla="*/ 188498 h 339296"/>
                      <a:gd name="connsiteX5" fmla="*/ 37704 w 329018"/>
                      <a:gd name="connsiteY5" fmla="*/ 206777 h 339296"/>
                      <a:gd name="connsiteX6" fmla="*/ 4 w 329018"/>
                      <a:gd name="connsiteY6" fmla="*/ 153083 h 339296"/>
                      <a:gd name="connsiteX7" fmla="*/ 233056 w 329018"/>
                      <a:gd name="connsiteY7" fmla="*/ 0 h 33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018" h="339296">
                        <a:moveTo>
                          <a:pt x="233056" y="0"/>
                        </a:moveTo>
                        <a:lnTo>
                          <a:pt x="329019" y="69687"/>
                        </a:lnTo>
                        <a:cubicBezTo>
                          <a:pt x="262759" y="92535"/>
                          <a:pt x="257047" y="339296"/>
                          <a:pt x="257047" y="339296"/>
                        </a:cubicBezTo>
                        <a:lnTo>
                          <a:pt x="194214" y="319875"/>
                        </a:lnTo>
                        <a:cubicBezTo>
                          <a:pt x="202211" y="237622"/>
                          <a:pt x="197641" y="209061"/>
                          <a:pt x="170224" y="188498"/>
                        </a:cubicBezTo>
                        <a:cubicBezTo>
                          <a:pt x="142806" y="167935"/>
                          <a:pt x="113103" y="173647"/>
                          <a:pt x="37704" y="206777"/>
                        </a:cubicBezTo>
                        <a:lnTo>
                          <a:pt x="4" y="153083"/>
                        </a:lnTo>
                        <a:cubicBezTo>
                          <a:pt x="-1138" y="151941"/>
                          <a:pt x="230771" y="70830"/>
                          <a:pt x="233056" y="0"/>
                        </a:cubicBezTo>
                        <a:close/>
                      </a:path>
                    </a:pathLst>
                  </a:custGeom>
                  <a:solidFill>
                    <a:srgbClr val="DBDBDB"/>
                  </a:solidFill>
                  <a:ln w="11420" cap="flat">
                    <a:noFill/>
                    <a:prstDash val="solid"/>
                    <a:miter/>
                  </a:ln>
                </p:spPr>
                <p:txBody>
                  <a:bodyPr rtlCol="0" anchor="ctr"/>
                  <a:lstStyle/>
                  <a:p>
                    <a:endParaRPr lang="en-BE"/>
                  </a:p>
                </p:txBody>
              </p:sp>
              <p:sp>
                <p:nvSpPr>
                  <p:cNvPr id="361" name="Forme libre : forme 360">
                    <a:extLst>
                      <a:ext uri="{FF2B5EF4-FFF2-40B4-BE49-F238E27FC236}">
                        <a16:creationId xmlns:a16="http://schemas.microsoft.com/office/drawing/2014/main" id="{7F5F21CE-4E7F-4C01-B1A1-9BF0C2562BCC}"/>
                      </a:ext>
                    </a:extLst>
                  </p:cNvPr>
                  <p:cNvSpPr/>
                  <p:nvPr/>
                </p:nvSpPr>
                <p:spPr>
                  <a:xfrm>
                    <a:off x="819833" y="4615132"/>
                    <a:ext cx="329014" cy="338157"/>
                  </a:xfrm>
                  <a:custGeom>
                    <a:avLst/>
                    <a:gdLst>
                      <a:gd name="connsiteX0" fmla="*/ 0 w 329014"/>
                      <a:gd name="connsiteY0" fmla="*/ 69687 h 338157"/>
                      <a:gd name="connsiteX1" fmla="*/ 95963 w 329014"/>
                      <a:gd name="connsiteY1" fmla="*/ 0 h 338157"/>
                      <a:gd name="connsiteX2" fmla="*/ 329015 w 329014"/>
                      <a:gd name="connsiteY2" fmla="*/ 151941 h 338157"/>
                      <a:gd name="connsiteX3" fmla="*/ 290173 w 329014"/>
                      <a:gd name="connsiteY3" fmla="*/ 205634 h 338157"/>
                      <a:gd name="connsiteX4" fmla="*/ 157653 w 329014"/>
                      <a:gd name="connsiteY4" fmla="*/ 187356 h 338157"/>
                      <a:gd name="connsiteX5" fmla="*/ 133662 w 329014"/>
                      <a:gd name="connsiteY5" fmla="*/ 318733 h 338157"/>
                      <a:gd name="connsiteX6" fmla="*/ 70830 w 329014"/>
                      <a:gd name="connsiteY6" fmla="*/ 338154 h 338157"/>
                      <a:gd name="connsiteX7" fmla="*/ 0 w 329014"/>
                      <a:gd name="connsiteY7" fmla="*/ 69687 h 33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014" h="338157">
                        <a:moveTo>
                          <a:pt x="0" y="69687"/>
                        </a:moveTo>
                        <a:lnTo>
                          <a:pt x="95963" y="0"/>
                        </a:lnTo>
                        <a:cubicBezTo>
                          <a:pt x="97105" y="70830"/>
                          <a:pt x="329015" y="151941"/>
                          <a:pt x="329015" y="151941"/>
                        </a:cubicBezTo>
                        <a:lnTo>
                          <a:pt x="290173" y="205634"/>
                        </a:lnTo>
                        <a:cubicBezTo>
                          <a:pt x="214773" y="172504"/>
                          <a:pt x="185071" y="167935"/>
                          <a:pt x="157653" y="187356"/>
                        </a:cubicBezTo>
                        <a:cubicBezTo>
                          <a:pt x="130235" y="207919"/>
                          <a:pt x="125665" y="236479"/>
                          <a:pt x="133662" y="318733"/>
                        </a:cubicBezTo>
                        <a:lnTo>
                          <a:pt x="70830" y="338154"/>
                        </a:lnTo>
                        <a:cubicBezTo>
                          <a:pt x="73114" y="339296"/>
                          <a:pt x="67402" y="92535"/>
                          <a:pt x="0" y="69687"/>
                        </a:cubicBezTo>
                        <a:close/>
                      </a:path>
                    </a:pathLst>
                  </a:custGeom>
                  <a:solidFill>
                    <a:srgbClr val="DBDBDB"/>
                  </a:solidFill>
                  <a:ln w="11420" cap="flat">
                    <a:noFill/>
                    <a:prstDash val="solid"/>
                    <a:miter/>
                  </a:ln>
                </p:spPr>
                <p:txBody>
                  <a:bodyPr rtlCol="0" anchor="ctr"/>
                  <a:lstStyle/>
                  <a:p>
                    <a:endParaRPr lang="en-BE"/>
                  </a:p>
                </p:txBody>
              </p:sp>
              <p:sp>
                <p:nvSpPr>
                  <p:cNvPr id="362" name="Forme libre : forme 361">
                    <a:extLst>
                      <a:ext uri="{FF2B5EF4-FFF2-40B4-BE49-F238E27FC236}">
                        <a16:creationId xmlns:a16="http://schemas.microsoft.com/office/drawing/2014/main" id="{120F6991-9BAD-438E-8515-47090BB56CE9}"/>
                      </a:ext>
                    </a:extLst>
                  </p:cNvPr>
                  <p:cNvSpPr/>
                  <p:nvPr/>
                </p:nvSpPr>
                <p:spPr>
                  <a:xfrm>
                    <a:off x="883808" y="4315820"/>
                    <a:ext cx="315305" cy="302739"/>
                  </a:xfrm>
                  <a:custGeom>
                    <a:avLst/>
                    <a:gdLst>
                      <a:gd name="connsiteX0" fmla="*/ 36557 w 315305"/>
                      <a:gd name="connsiteY0" fmla="*/ 287888 h 302739"/>
                      <a:gd name="connsiteX1" fmla="*/ 0 w 315305"/>
                      <a:gd name="connsiteY1" fmla="*/ 174789 h 302739"/>
                      <a:gd name="connsiteX2" fmla="*/ 217058 w 315305"/>
                      <a:gd name="connsiteY2" fmla="*/ 0 h 302739"/>
                      <a:gd name="connsiteX3" fmla="*/ 255900 w 315305"/>
                      <a:gd name="connsiteY3" fmla="*/ 52551 h 302739"/>
                      <a:gd name="connsiteX4" fmla="*/ 197637 w 315305"/>
                      <a:gd name="connsiteY4" fmla="*/ 172504 h 302739"/>
                      <a:gd name="connsiteX5" fmla="*/ 315306 w 315305"/>
                      <a:gd name="connsiteY5" fmla="*/ 236479 h 302739"/>
                      <a:gd name="connsiteX6" fmla="*/ 314163 w 315305"/>
                      <a:gd name="connsiteY6" fmla="*/ 302739 h 302739"/>
                      <a:gd name="connsiteX7" fmla="*/ 36557 w 315305"/>
                      <a:gd name="connsiteY7" fmla="*/ 287888 h 302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5305" h="302739">
                        <a:moveTo>
                          <a:pt x="36557" y="287888"/>
                        </a:moveTo>
                        <a:lnTo>
                          <a:pt x="0" y="174789"/>
                        </a:lnTo>
                        <a:cubicBezTo>
                          <a:pt x="67402" y="195352"/>
                          <a:pt x="217058" y="0"/>
                          <a:pt x="217058" y="0"/>
                        </a:cubicBezTo>
                        <a:lnTo>
                          <a:pt x="255900" y="52551"/>
                        </a:lnTo>
                        <a:cubicBezTo>
                          <a:pt x="201065" y="114241"/>
                          <a:pt x="187356" y="140517"/>
                          <a:pt x="197637" y="172504"/>
                        </a:cubicBezTo>
                        <a:cubicBezTo>
                          <a:pt x="207919" y="204492"/>
                          <a:pt x="234194" y="218201"/>
                          <a:pt x="315306" y="236479"/>
                        </a:cubicBezTo>
                        <a:lnTo>
                          <a:pt x="314163" y="302739"/>
                        </a:lnTo>
                        <a:cubicBezTo>
                          <a:pt x="315306" y="301597"/>
                          <a:pt x="78826" y="231910"/>
                          <a:pt x="36557" y="287888"/>
                        </a:cubicBezTo>
                        <a:close/>
                      </a:path>
                    </a:pathLst>
                  </a:custGeom>
                  <a:solidFill>
                    <a:srgbClr val="DBDBDB"/>
                  </a:solidFill>
                  <a:ln w="11420" cap="flat">
                    <a:noFill/>
                    <a:prstDash val="solid"/>
                    <a:miter/>
                  </a:ln>
                </p:spPr>
                <p:txBody>
                  <a:bodyPr rtlCol="0" anchor="ctr"/>
                  <a:lstStyle/>
                  <a:p>
                    <a:endParaRPr lang="en-BE"/>
                  </a:p>
                </p:txBody>
              </p:sp>
            </p:grpSp>
            <p:sp>
              <p:nvSpPr>
                <p:cNvPr id="357" name="Forme libre : forme 356">
                  <a:extLst>
                    <a:ext uri="{FF2B5EF4-FFF2-40B4-BE49-F238E27FC236}">
                      <a16:creationId xmlns:a16="http://schemas.microsoft.com/office/drawing/2014/main" id="{0476B745-99C0-49BC-861E-E663010EE704}"/>
                    </a:ext>
                  </a:extLst>
                </p:cNvPr>
                <p:cNvSpPr/>
                <p:nvPr/>
              </p:nvSpPr>
              <p:spPr>
                <a:xfrm>
                  <a:off x="704449" y="4465476"/>
                  <a:ext cx="219343" cy="219343"/>
                </a:xfrm>
                <a:custGeom>
                  <a:avLst/>
                  <a:gdLst>
                    <a:gd name="connsiteX0" fmla="*/ 219343 w 219343"/>
                    <a:gd name="connsiteY0" fmla="*/ 109672 h 219343"/>
                    <a:gd name="connsiteX1" fmla="*/ 109672 w 219343"/>
                    <a:gd name="connsiteY1" fmla="*/ 219343 h 219343"/>
                    <a:gd name="connsiteX2" fmla="*/ 0 w 219343"/>
                    <a:gd name="connsiteY2" fmla="*/ 109672 h 219343"/>
                    <a:gd name="connsiteX3" fmla="*/ 109672 w 219343"/>
                    <a:gd name="connsiteY3" fmla="*/ 0 h 219343"/>
                    <a:gd name="connsiteX4" fmla="*/ 219343 w 219343"/>
                    <a:gd name="connsiteY4" fmla="*/ 109672 h 219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343" h="219343">
                      <a:moveTo>
                        <a:pt x="219343" y="109672"/>
                      </a:moveTo>
                      <a:cubicBezTo>
                        <a:pt x="219343" y="170242"/>
                        <a:pt x="170241" y="219343"/>
                        <a:pt x="109672" y="219343"/>
                      </a:cubicBezTo>
                      <a:cubicBezTo>
                        <a:pt x="49102" y="219343"/>
                        <a:pt x="0" y="170242"/>
                        <a:pt x="0" y="109672"/>
                      </a:cubicBezTo>
                      <a:cubicBezTo>
                        <a:pt x="0" y="49102"/>
                        <a:pt x="49102" y="0"/>
                        <a:pt x="109672" y="0"/>
                      </a:cubicBezTo>
                      <a:cubicBezTo>
                        <a:pt x="170241" y="0"/>
                        <a:pt x="219343" y="49102"/>
                        <a:pt x="219343" y="109672"/>
                      </a:cubicBezTo>
                      <a:close/>
                    </a:path>
                  </a:pathLst>
                </a:custGeom>
                <a:solidFill>
                  <a:srgbClr val="DBDBDB"/>
                </a:solidFill>
                <a:ln w="11420" cap="flat">
                  <a:noFill/>
                  <a:prstDash val="solid"/>
                  <a:miter/>
                </a:ln>
              </p:spPr>
              <p:txBody>
                <a:bodyPr rtlCol="0" anchor="ctr"/>
                <a:lstStyle/>
                <a:p>
                  <a:endParaRPr lang="en-BE"/>
                </a:p>
              </p:txBody>
            </p:sp>
          </p:grpSp>
        </p:grpSp>
        <p:grpSp>
          <p:nvGrpSpPr>
            <p:cNvPr id="331" name="Graphique 2">
              <a:extLst>
                <a:ext uri="{FF2B5EF4-FFF2-40B4-BE49-F238E27FC236}">
                  <a16:creationId xmlns:a16="http://schemas.microsoft.com/office/drawing/2014/main" id="{2B73B579-D140-45B5-81D3-68D2609A709C}"/>
                </a:ext>
              </a:extLst>
            </p:cNvPr>
            <p:cNvGrpSpPr/>
            <p:nvPr/>
          </p:nvGrpSpPr>
          <p:grpSpPr>
            <a:xfrm>
              <a:off x="4030056" y="3858817"/>
              <a:ext cx="1436305" cy="1436304"/>
              <a:chOff x="4030056" y="3858817"/>
              <a:chExt cx="1436305" cy="1436304"/>
            </a:xfrm>
          </p:grpSpPr>
          <p:sp>
            <p:nvSpPr>
              <p:cNvPr id="341" name="Forme libre : forme 340">
                <a:extLst>
                  <a:ext uri="{FF2B5EF4-FFF2-40B4-BE49-F238E27FC236}">
                    <a16:creationId xmlns:a16="http://schemas.microsoft.com/office/drawing/2014/main" id="{2ADEC7A6-C9DF-4AB1-B08E-CA18E8A66268}"/>
                  </a:ext>
                </a:extLst>
              </p:cNvPr>
              <p:cNvSpPr/>
              <p:nvPr/>
            </p:nvSpPr>
            <p:spPr>
              <a:xfrm rot="-1177310">
                <a:off x="4186160" y="4014921"/>
                <a:ext cx="1124098" cy="1124097"/>
              </a:xfrm>
              <a:custGeom>
                <a:avLst/>
                <a:gdLst>
                  <a:gd name="connsiteX0" fmla="*/ 1124098 w 1124098"/>
                  <a:gd name="connsiteY0" fmla="*/ 562049 h 1124097"/>
                  <a:gd name="connsiteX1" fmla="*/ 562049 w 1124098"/>
                  <a:gd name="connsiteY1" fmla="*/ 1124098 h 1124097"/>
                  <a:gd name="connsiteX2" fmla="*/ 0 w 1124098"/>
                  <a:gd name="connsiteY2" fmla="*/ 562049 h 1124097"/>
                  <a:gd name="connsiteX3" fmla="*/ 562049 w 1124098"/>
                  <a:gd name="connsiteY3" fmla="*/ 0 h 1124097"/>
                  <a:gd name="connsiteX4" fmla="*/ 1124098 w 1124098"/>
                  <a:gd name="connsiteY4" fmla="*/ 562049 h 1124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098" h="1124097">
                    <a:moveTo>
                      <a:pt x="1124098" y="562049"/>
                    </a:moveTo>
                    <a:cubicBezTo>
                      <a:pt x="1124098" y="872460"/>
                      <a:pt x="872460" y="1124098"/>
                      <a:pt x="562049" y="1124098"/>
                    </a:cubicBezTo>
                    <a:cubicBezTo>
                      <a:pt x="251638" y="1124098"/>
                      <a:pt x="0" y="872460"/>
                      <a:pt x="0" y="562049"/>
                    </a:cubicBezTo>
                    <a:cubicBezTo>
                      <a:pt x="0" y="251638"/>
                      <a:pt x="251638" y="0"/>
                      <a:pt x="562049" y="0"/>
                    </a:cubicBezTo>
                    <a:cubicBezTo>
                      <a:pt x="872460" y="0"/>
                      <a:pt x="1124098" y="251638"/>
                      <a:pt x="1124098" y="562049"/>
                    </a:cubicBezTo>
                    <a:close/>
                  </a:path>
                </a:pathLst>
              </a:custGeom>
              <a:solidFill>
                <a:srgbClr val="263238"/>
              </a:solidFill>
              <a:ln w="11420" cap="flat">
                <a:noFill/>
                <a:prstDash val="solid"/>
                <a:miter/>
              </a:ln>
            </p:spPr>
            <p:txBody>
              <a:bodyPr rtlCol="0" anchor="ctr"/>
              <a:lstStyle/>
              <a:p>
                <a:endParaRPr lang="en-BE"/>
              </a:p>
            </p:txBody>
          </p:sp>
          <p:sp>
            <p:nvSpPr>
              <p:cNvPr id="342" name="Forme libre : forme 341">
                <a:extLst>
                  <a:ext uri="{FF2B5EF4-FFF2-40B4-BE49-F238E27FC236}">
                    <a16:creationId xmlns:a16="http://schemas.microsoft.com/office/drawing/2014/main" id="{C7AD7306-7D8B-4D0B-A2C8-FB533692442E}"/>
                  </a:ext>
                </a:extLst>
              </p:cNvPr>
              <p:cNvSpPr/>
              <p:nvPr/>
            </p:nvSpPr>
            <p:spPr>
              <a:xfrm rot="-4512884">
                <a:off x="4337382" y="4167008"/>
                <a:ext cx="820261" cy="820260"/>
              </a:xfrm>
              <a:custGeom>
                <a:avLst/>
                <a:gdLst>
                  <a:gd name="connsiteX0" fmla="*/ 820261 w 820261"/>
                  <a:gd name="connsiteY0" fmla="*/ 410130 h 820260"/>
                  <a:gd name="connsiteX1" fmla="*/ 410130 w 820261"/>
                  <a:gd name="connsiteY1" fmla="*/ 820261 h 820260"/>
                  <a:gd name="connsiteX2" fmla="*/ 0 w 820261"/>
                  <a:gd name="connsiteY2" fmla="*/ 410130 h 820260"/>
                  <a:gd name="connsiteX3" fmla="*/ 410130 w 820261"/>
                  <a:gd name="connsiteY3" fmla="*/ 0 h 820260"/>
                  <a:gd name="connsiteX4" fmla="*/ 820261 w 820261"/>
                  <a:gd name="connsiteY4" fmla="*/ 410130 h 820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261" h="820260">
                    <a:moveTo>
                      <a:pt x="820261" y="410130"/>
                    </a:moveTo>
                    <a:cubicBezTo>
                      <a:pt x="820261" y="636639"/>
                      <a:pt x="636639" y="820261"/>
                      <a:pt x="410130" y="820261"/>
                    </a:cubicBezTo>
                    <a:cubicBezTo>
                      <a:pt x="183622" y="820261"/>
                      <a:pt x="0" y="636639"/>
                      <a:pt x="0" y="410130"/>
                    </a:cubicBezTo>
                    <a:cubicBezTo>
                      <a:pt x="0" y="183622"/>
                      <a:pt x="183622" y="0"/>
                      <a:pt x="410130" y="0"/>
                    </a:cubicBezTo>
                    <a:cubicBezTo>
                      <a:pt x="636639" y="0"/>
                      <a:pt x="820261" y="183622"/>
                      <a:pt x="820261" y="410130"/>
                    </a:cubicBezTo>
                    <a:close/>
                  </a:path>
                </a:pathLst>
              </a:custGeom>
              <a:solidFill>
                <a:srgbClr val="DBDBDB"/>
              </a:solidFill>
              <a:ln w="11420" cap="flat">
                <a:noFill/>
                <a:prstDash val="solid"/>
                <a:miter/>
              </a:ln>
            </p:spPr>
            <p:txBody>
              <a:bodyPr rtlCol="0" anchor="ctr"/>
              <a:lstStyle/>
              <a:p>
                <a:endParaRPr lang="en-BE"/>
              </a:p>
            </p:txBody>
          </p:sp>
          <p:sp>
            <p:nvSpPr>
              <p:cNvPr id="343" name="Forme libre : forme 342">
                <a:extLst>
                  <a:ext uri="{FF2B5EF4-FFF2-40B4-BE49-F238E27FC236}">
                    <a16:creationId xmlns:a16="http://schemas.microsoft.com/office/drawing/2014/main" id="{C8DBA1A7-7F44-44E9-B74C-34FE3666BBF4}"/>
                  </a:ext>
                </a:extLst>
              </p:cNvPr>
              <p:cNvSpPr/>
              <p:nvPr/>
            </p:nvSpPr>
            <p:spPr>
              <a:xfrm>
                <a:off x="4370449" y="4199294"/>
                <a:ext cx="756276" cy="756276"/>
              </a:xfrm>
              <a:custGeom>
                <a:avLst/>
                <a:gdLst>
                  <a:gd name="connsiteX0" fmla="*/ 756277 w 756276"/>
                  <a:gd name="connsiteY0" fmla="*/ 378138 h 756276"/>
                  <a:gd name="connsiteX1" fmla="*/ 378138 w 756276"/>
                  <a:gd name="connsiteY1" fmla="*/ 756277 h 756276"/>
                  <a:gd name="connsiteX2" fmla="*/ 0 w 756276"/>
                  <a:gd name="connsiteY2" fmla="*/ 378138 h 756276"/>
                  <a:gd name="connsiteX3" fmla="*/ 378138 w 756276"/>
                  <a:gd name="connsiteY3" fmla="*/ 0 h 756276"/>
                  <a:gd name="connsiteX4" fmla="*/ 756277 w 756276"/>
                  <a:gd name="connsiteY4" fmla="*/ 378138 h 756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276" h="756276">
                    <a:moveTo>
                      <a:pt x="756277" y="378138"/>
                    </a:moveTo>
                    <a:cubicBezTo>
                      <a:pt x="756277" y="586978"/>
                      <a:pt x="586979" y="756277"/>
                      <a:pt x="378138" y="756277"/>
                    </a:cubicBezTo>
                    <a:cubicBezTo>
                      <a:pt x="169298" y="756277"/>
                      <a:pt x="0" y="586978"/>
                      <a:pt x="0" y="378138"/>
                    </a:cubicBezTo>
                    <a:cubicBezTo>
                      <a:pt x="0" y="169298"/>
                      <a:pt x="169298" y="0"/>
                      <a:pt x="378138" y="0"/>
                    </a:cubicBezTo>
                    <a:cubicBezTo>
                      <a:pt x="586979" y="0"/>
                      <a:pt x="756277" y="169298"/>
                      <a:pt x="756277" y="378138"/>
                    </a:cubicBezTo>
                    <a:close/>
                  </a:path>
                </a:pathLst>
              </a:custGeom>
              <a:solidFill>
                <a:srgbClr val="A6A6A6"/>
              </a:solidFill>
              <a:ln w="11420" cap="flat">
                <a:noFill/>
                <a:prstDash val="solid"/>
                <a:miter/>
              </a:ln>
            </p:spPr>
            <p:txBody>
              <a:bodyPr rtlCol="0" anchor="ctr"/>
              <a:lstStyle/>
              <a:p>
                <a:endParaRPr lang="en-BE"/>
              </a:p>
            </p:txBody>
          </p:sp>
          <p:grpSp>
            <p:nvGrpSpPr>
              <p:cNvPr id="344" name="Graphique 2">
                <a:extLst>
                  <a:ext uri="{FF2B5EF4-FFF2-40B4-BE49-F238E27FC236}">
                    <a16:creationId xmlns:a16="http://schemas.microsoft.com/office/drawing/2014/main" id="{743EAAC3-9EA7-4684-AAAB-473AD72A3974}"/>
                  </a:ext>
                </a:extLst>
              </p:cNvPr>
              <p:cNvGrpSpPr/>
              <p:nvPr/>
            </p:nvGrpSpPr>
            <p:grpSpPr>
              <a:xfrm>
                <a:off x="4362452" y="4201579"/>
                <a:ext cx="769985" cy="752849"/>
                <a:chOff x="4362452" y="4201579"/>
                <a:chExt cx="769985" cy="752849"/>
              </a:xfrm>
              <a:solidFill>
                <a:srgbClr val="DBDBDB"/>
              </a:solidFill>
            </p:grpSpPr>
            <p:grpSp>
              <p:nvGrpSpPr>
                <p:cNvPr id="345" name="Graphique 2">
                  <a:extLst>
                    <a:ext uri="{FF2B5EF4-FFF2-40B4-BE49-F238E27FC236}">
                      <a16:creationId xmlns:a16="http://schemas.microsoft.com/office/drawing/2014/main" id="{54957365-B97C-4BBB-9A93-B71A7F219A13}"/>
                    </a:ext>
                  </a:extLst>
                </p:cNvPr>
                <p:cNvGrpSpPr/>
                <p:nvPr/>
              </p:nvGrpSpPr>
              <p:grpSpPr>
                <a:xfrm>
                  <a:off x="4362452" y="4201579"/>
                  <a:ext cx="769985" cy="752849"/>
                  <a:chOff x="4362452" y="4201579"/>
                  <a:chExt cx="769985" cy="752849"/>
                </a:xfrm>
                <a:solidFill>
                  <a:srgbClr val="DBDBDB"/>
                </a:solidFill>
              </p:grpSpPr>
              <p:sp>
                <p:nvSpPr>
                  <p:cNvPr id="347" name="Forme libre : forme 346">
                    <a:extLst>
                      <a:ext uri="{FF2B5EF4-FFF2-40B4-BE49-F238E27FC236}">
                        <a16:creationId xmlns:a16="http://schemas.microsoft.com/office/drawing/2014/main" id="{004BF607-D358-4E30-A1B5-EBAC3C0FA838}"/>
                      </a:ext>
                    </a:extLst>
                  </p:cNvPr>
                  <p:cNvSpPr/>
                  <p:nvPr/>
                </p:nvSpPr>
                <p:spPr>
                  <a:xfrm>
                    <a:off x="4589792" y="4201579"/>
                    <a:ext cx="319875" cy="281033"/>
                  </a:xfrm>
                  <a:custGeom>
                    <a:avLst/>
                    <a:gdLst>
                      <a:gd name="connsiteX0" fmla="*/ 218201 w 319875"/>
                      <a:gd name="connsiteY0" fmla="*/ 281033 h 281033"/>
                      <a:gd name="connsiteX1" fmla="*/ 99390 w 319875"/>
                      <a:gd name="connsiteY1" fmla="*/ 281033 h 281033"/>
                      <a:gd name="connsiteX2" fmla="*/ 0 w 319875"/>
                      <a:gd name="connsiteY2" fmla="*/ 20563 h 281033"/>
                      <a:gd name="connsiteX3" fmla="*/ 62833 w 319875"/>
                      <a:gd name="connsiteY3" fmla="*/ 0 h 281033"/>
                      <a:gd name="connsiteX4" fmla="*/ 159938 w 319875"/>
                      <a:gd name="connsiteY4" fmla="*/ 92535 h 281033"/>
                      <a:gd name="connsiteX5" fmla="*/ 257043 w 319875"/>
                      <a:gd name="connsiteY5" fmla="*/ 0 h 281033"/>
                      <a:gd name="connsiteX6" fmla="*/ 319875 w 319875"/>
                      <a:gd name="connsiteY6" fmla="*/ 20563 h 281033"/>
                      <a:gd name="connsiteX7" fmla="*/ 218201 w 319875"/>
                      <a:gd name="connsiteY7" fmla="*/ 281033 h 28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875" h="281033">
                        <a:moveTo>
                          <a:pt x="218201" y="281033"/>
                        </a:moveTo>
                        <a:lnTo>
                          <a:pt x="99390" y="281033"/>
                        </a:lnTo>
                        <a:cubicBezTo>
                          <a:pt x="139374" y="222770"/>
                          <a:pt x="0" y="20563"/>
                          <a:pt x="0" y="20563"/>
                        </a:cubicBezTo>
                        <a:lnTo>
                          <a:pt x="62833" y="0"/>
                        </a:lnTo>
                        <a:cubicBezTo>
                          <a:pt x="103960" y="70830"/>
                          <a:pt x="125665" y="92535"/>
                          <a:pt x="159938" y="92535"/>
                        </a:cubicBezTo>
                        <a:cubicBezTo>
                          <a:pt x="194210" y="92535"/>
                          <a:pt x="214773" y="71972"/>
                          <a:pt x="257043" y="0"/>
                        </a:cubicBezTo>
                        <a:lnTo>
                          <a:pt x="319875" y="20563"/>
                        </a:lnTo>
                        <a:cubicBezTo>
                          <a:pt x="317590" y="21706"/>
                          <a:pt x="177074" y="223913"/>
                          <a:pt x="218201" y="281033"/>
                        </a:cubicBezTo>
                        <a:close/>
                      </a:path>
                    </a:pathLst>
                  </a:custGeom>
                  <a:solidFill>
                    <a:srgbClr val="DBDBDB"/>
                  </a:solidFill>
                  <a:ln w="11420" cap="flat">
                    <a:noFill/>
                    <a:prstDash val="solid"/>
                    <a:miter/>
                  </a:ln>
                </p:spPr>
                <p:txBody>
                  <a:bodyPr rtlCol="0" anchor="ctr"/>
                  <a:lstStyle/>
                  <a:p>
                    <a:endParaRPr lang="en-BE"/>
                  </a:p>
                </p:txBody>
              </p:sp>
              <p:sp>
                <p:nvSpPr>
                  <p:cNvPr id="348" name="Forme libre : forme 347">
                    <a:extLst>
                      <a:ext uri="{FF2B5EF4-FFF2-40B4-BE49-F238E27FC236}">
                        <a16:creationId xmlns:a16="http://schemas.microsoft.com/office/drawing/2014/main" id="{3F01E46D-57E8-46CD-9BD3-21331AD94E13}"/>
                      </a:ext>
                    </a:extLst>
                  </p:cNvPr>
                  <p:cNvSpPr/>
                  <p:nvPr/>
                </p:nvSpPr>
                <p:spPr>
                  <a:xfrm>
                    <a:off x="4362452" y="4315815"/>
                    <a:ext cx="316447" cy="302744"/>
                  </a:xfrm>
                  <a:custGeom>
                    <a:avLst/>
                    <a:gdLst>
                      <a:gd name="connsiteX0" fmla="*/ 316448 w 316447"/>
                      <a:gd name="connsiteY0" fmla="*/ 174794 h 302744"/>
                      <a:gd name="connsiteX1" fmla="*/ 279891 w 316447"/>
                      <a:gd name="connsiteY1" fmla="*/ 287893 h 302744"/>
                      <a:gd name="connsiteX2" fmla="*/ 1142 w 316447"/>
                      <a:gd name="connsiteY2" fmla="*/ 302744 h 302744"/>
                      <a:gd name="connsiteX3" fmla="*/ 0 w 316447"/>
                      <a:gd name="connsiteY3" fmla="*/ 236484 h 302744"/>
                      <a:gd name="connsiteX4" fmla="*/ 117668 w 316447"/>
                      <a:gd name="connsiteY4" fmla="*/ 173652 h 302744"/>
                      <a:gd name="connsiteX5" fmla="*/ 59405 w 316447"/>
                      <a:gd name="connsiteY5" fmla="*/ 52556 h 302744"/>
                      <a:gd name="connsiteX6" fmla="*/ 98247 w 316447"/>
                      <a:gd name="connsiteY6" fmla="*/ 5 h 302744"/>
                      <a:gd name="connsiteX7" fmla="*/ 316448 w 316447"/>
                      <a:gd name="connsiteY7" fmla="*/ 174794 h 30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447" h="302744">
                        <a:moveTo>
                          <a:pt x="316448" y="174794"/>
                        </a:moveTo>
                        <a:lnTo>
                          <a:pt x="279891" y="287893"/>
                        </a:lnTo>
                        <a:cubicBezTo>
                          <a:pt x="237622" y="231915"/>
                          <a:pt x="1142" y="302744"/>
                          <a:pt x="1142" y="302744"/>
                        </a:cubicBezTo>
                        <a:lnTo>
                          <a:pt x="0" y="236484"/>
                        </a:lnTo>
                        <a:cubicBezTo>
                          <a:pt x="81111" y="219348"/>
                          <a:pt x="107387" y="205639"/>
                          <a:pt x="117668" y="173652"/>
                        </a:cubicBezTo>
                        <a:cubicBezTo>
                          <a:pt x="127950" y="141664"/>
                          <a:pt x="114241" y="115389"/>
                          <a:pt x="59405" y="52556"/>
                        </a:cubicBezTo>
                        <a:lnTo>
                          <a:pt x="98247" y="5"/>
                        </a:lnTo>
                        <a:cubicBezTo>
                          <a:pt x="99390" y="-1137"/>
                          <a:pt x="249046" y="194215"/>
                          <a:pt x="316448" y="174794"/>
                        </a:cubicBezTo>
                        <a:close/>
                      </a:path>
                    </a:pathLst>
                  </a:custGeom>
                  <a:solidFill>
                    <a:srgbClr val="DBDBDB"/>
                  </a:solidFill>
                  <a:ln w="11420" cap="flat">
                    <a:noFill/>
                    <a:prstDash val="solid"/>
                    <a:miter/>
                  </a:ln>
                </p:spPr>
                <p:txBody>
                  <a:bodyPr rtlCol="0" anchor="ctr"/>
                  <a:lstStyle/>
                  <a:p>
                    <a:endParaRPr lang="en-BE"/>
                  </a:p>
                </p:txBody>
              </p:sp>
              <p:sp>
                <p:nvSpPr>
                  <p:cNvPr id="349" name="Forme libre : forme 348">
                    <a:extLst>
                      <a:ext uri="{FF2B5EF4-FFF2-40B4-BE49-F238E27FC236}">
                        <a16:creationId xmlns:a16="http://schemas.microsoft.com/office/drawing/2014/main" id="{03B8C8EF-4065-4A96-9E05-3911CD65232E}"/>
                      </a:ext>
                    </a:extLst>
                  </p:cNvPr>
                  <p:cNvSpPr/>
                  <p:nvPr/>
                </p:nvSpPr>
                <p:spPr>
                  <a:xfrm>
                    <a:off x="4412714" y="4615132"/>
                    <a:ext cx="329018" cy="339296"/>
                  </a:xfrm>
                  <a:custGeom>
                    <a:avLst/>
                    <a:gdLst>
                      <a:gd name="connsiteX0" fmla="*/ 233056 w 329018"/>
                      <a:gd name="connsiteY0" fmla="*/ 0 h 339296"/>
                      <a:gd name="connsiteX1" fmla="*/ 329019 w 329018"/>
                      <a:gd name="connsiteY1" fmla="*/ 69687 h 339296"/>
                      <a:gd name="connsiteX2" fmla="*/ 257047 w 329018"/>
                      <a:gd name="connsiteY2" fmla="*/ 339296 h 339296"/>
                      <a:gd name="connsiteX3" fmla="*/ 194214 w 329018"/>
                      <a:gd name="connsiteY3" fmla="*/ 319875 h 339296"/>
                      <a:gd name="connsiteX4" fmla="*/ 170223 w 329018"/>
                      <a:gd name="connsiteY4" fmla="*/ 188498 h 339296"/>
                      <a:gd name="connsiteX5" fmla="*/ 37704 w 329018"/>
                      <a:gd name="connsiteY5" fmla="*/ 206777 h 339296"/>
                      <a:gd name="connsiteX6" fmla="*/ 4 w 329018"/>
                      <a:gd name="connsiteY6" fmla="*/ 153083 h 339296"/>
                      <a:gd name="connsiteX7" fmla="*/ 233056 w 329018"/>
                      <a:gd name="connsiteY7" fmla="*/ 0 h 33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018" h="339296">
                        <a:moveTo>
                          <a:pt x="233056" y="0"/>
                        </a:moveTo>
                        <a:lnTo>
                          <a:pt x="329019" y="69687"/>
                        </a:lnTo>
                        <a:cubicBezTo>
                          <a:pt x="262759" y="92535"/>
                          <a:pt x="257047" y="339296"/>
                          <a:pt x="257047" y="339296"/>
                        </a:cubicBezTo>
                        <a:lnTo>
                          <a:pt x="194214" y="319875"/>
                        </a:lnTo>
                        <a:cubicBezTo>
                          <a:pt x="202211" y="237622"/>
                          <a:pt x="197641" y="209061"/>
                          <a:pt x="170223" y="188498"/>
                        </a:cubicBezTo>
                        <a:cubicBezTo>
                          <a:pt x="142806" y="167935"/>
                          <a:pt x="113103" y="173647"/>
                          <a:pt x="37704" y="206777"/>
                        </a:cubicBezTo>
                        <a:lnTo>
                          <a:pt x="4" y="153083"/>
                        </a:lnTo>
                        <a:cubicBezTo>
                          <a:pt x="-1138" y="151941"/>
                          <a:pt x="231914" y="70830"/>
                          <a:pt x="233056" y="0"/>
                        </a:cubicBezTo>
                        <a:close/>
                      </a:path>
                    </a:pathLst>
                  </a:custGeom>
                  <a:solidFill>
                    <a:srgbClr val="DBDBDB"/>
                  </a:solidFill>
                  <a:ln w="11420" cap="flat">
                    <a:noFill/>
                    <a:prstDash val="solid"/>
                    <a:miter/>
                  </a:ln>
                </p:spPr>
                <p:txBody>
                  <a:bodyPr rtlCol="0" anchor="ctr"/>
                  <a:lstStyle/>
                  <a:p>
                    <a:endParaRPr lang="en-BE"/>
                  </a:p>
                </p:txBody>
              </p:sp>
              <p:sp>
                <p:nvSpPr>
                  <p:cNvPr id="350" name="Forme libre : forme 349">
                    <a:extLst>
                      <a:ext uri="{FF2B5EF4-FFF2-40B4-BE49-F238E27FC236}">
                        <a16:creationId xmlns:a16="http://schemas.microsoft.com/office/drawing/2014/main" id="{C3085098-F39E-451E-AA31-4862906C9F38}"/>
                      </a:ext>
                    </a:extLst>
                  </p:cNvPr>
                  <p:cNvSpPr/>
                  <p:nvPr/>
                </p:nvSpPr>
                <p:spPr>
                  <a:xfrm>
                    <a:off x="4754299" y="4615132"/>
                    <a:ext cx="329014" cy="338157"/>
                  </a:xfrm>
                  <a:custGeom>
                    <a:avLst/>
                    <a:gdLst>
                      <a:gd name="connsiteX0" fmla="*/ 0 w 329014"/>
                      <a:gd name="connsiteY0" fmla="*/ 69687 h 338157"/>
                      <a:gd name="connsiteX1" fmla="*/ 95963 w 329014"/>
                      <a:gd name="connsiteY1" fmla="*/ 0 h 338157"/>
                      <a:gd name="connsiteX2" fmla="*/ 329014 w 329014"/>
                      <a:gd name="connsiteY2" fmla="*/ 151941 h 338157"/>
                      <a:gd name="connsiteX3" fmla="*/ 290173 w 329014"/>
                      <a:gd name="connsiteY3" fmla="*/ 205634 h 338157"/>
                      <a:gd name="connsiteX4" fmla="*/ 157653 w 329014"/>
                      <a:gd name="connsiteY4" fmla="*/ 187356 h 338157"/>
                      <a:gd name="connsiteX5" fmla="*/ 133662 w 329014"/>
                      <a:gd name="connsiteY5" fmla="*/ 318733 h 338157"/>
                      <a:gd name="connsiteX6" fmla="*/ 70830 w 329014"/>
                      <a:gd name="connsiteY6" fmla="*/ 338154 h 338157"/>
                      <a:gd name="connsiteX7" fmla="*/ 0 w 329014"/>
                      <a:gd name="connsiteY7" fmla="*/ 69687 h 33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014" h="338157">
                        <a:moveTo>
                          <a:pt x="0" y="69687"/>
                        </a:moveTo>
                        <a:lnTo>
                          <a:pt x="95963" y="0"/>
                        </a:lnTo>
                        <a:cubicBezTo>
                          <a:pt x="97105" y="70830"/>
                          <a:pt x="329014" y="151941"/>
                          <a:pt x="329014" y="151941"/>
                        </a:cubicBezTo>
                        <a:lnTo>
                          <a:pt x="290173" y="205634"/>
                        </a:lnTo>
                        <a:cubicBezTo>
                          <a:pt x="214773" y="172504"/>
                          <a:pt x="185071" y="167935"/>
                          <a:pt x="157653" y="187356"/>
                        </a:cubicBezTo>
                        <a:cubicBezTo>
                          <a:pt x="130235" y="207919"/>
                          <a:pt x="125665" y="236479"/>
                          <a:pt x="133662" y="318733"/>
                        </a:cubicBezTo>
                        <a:lnTo>
                          <a:pt x="70830" y="338154"/>
                        </a:lnTo>
                        <a:cubicBezTo>
                          <a:pt x="71972" y="339296"/>
                          <a:pt x="66260" y="92535"/>
                          <a:pt x="0" y="69687"/>
                        </a:cubicBezTo>
                        <a:close/>
                      </a:path>
                    </a:pathLst>
                  </a:custGeom>
                  <a:solidFill>
                    <a:srgbClr val="DBDBDB"/>
                  </a:solidFill>
                  <a:ln w="11420" cap="flat">
                    <a:noFill/>
                    <a:prstDash val="solid"/>
                    <a:miter/>
                  </a:ln>
                </p:spPr>
                <p:txBody>
                  <a:bodyPr rtlCol="0" anchor="ctr"/>
                  <a:lstStyle/>
                  <a:p>
                    <a:endParaRPr lang="en-BE"/>
                  </a:p>
                </p:txBody>
              </p:sp>
              <p:sp>
                <p:nvSpPr>
                  <p:cNvPr id="351" name="Forme libre : forme 350">
                    <a:extLst>
                      <a:ext uri="{FF2B5EF4-FFF2-40B4-BE49-F238E27FC236}">
                        <a16:creationId xmlns:a16="http://schemas.microsoft.com/office/drawing/2014/main" id="{CCCB6AC6-6186-4CF6-9423-19923C9F9B8B}"/>
                      </a:ext>
                    </a:extLst>
                  </p:cNvPr>
                  <p:cNvSpPr/>
                  <p:nvPr/>
                </p:nvSpPr>
                <p:spPr>
                  <a:xfrm>
                    <a:off x="4817132" y="4315820"/>
                    <a:ext cx="315305" cy="302739"/>
                  </a:xfrm>
                  <a:custGeom>
                    <a:avLst/>
                    <a:gdLst>
                      <a:gd name="connsiteX0" fmla="*/ 36557 w 315305"/>
                      <a:gd name="connsiteY0" fmla="*/ 287888 h 302739"/>
                      <a:gd name="connsiteX1" fmla="*/ 0 w 315305"/>
                      <a:gd name="connsiteY1" fmla="*/ 174789 h 302739"/>
                      <a:gd name="connsiteX2" fmla="*/ 217058 w 315305"/>
                      <a:gd name="connsiteY2" fmla="*/ 0 h 302739"/>
                      <a:gd name="connsiteX3" fmla="*/ 255900 w 315305"/>
                      <a:gd name="connsiteY3" fmla="*/ 52551 h 302739"/>
                      <a:gd name="connsiteX4" fmla="*/ 197637 w 315305"/>
                      <a:gd name="connsiteY4" fmla="*/ 172504 h 302739"/>
                      <a:gd name="connsiteX5" fmla="*/ 315306 w 315305"/>
                      <a:gd name="connsiteY5" fmla="*/ 236479 h 302739"/>
                      <a:gd name="connsiteX6" fmla="*/ 314163 w 315305"/>
                      <a:gd name="connsiteY6" fmla="*/ 302739 h 302739"/>
                      <a:gd name="connsiteX7" fmla="*/ 36557 w 315305"/>
                      <a:gd name="connsiteY7" fmla="*/ 287888 h 302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5305" h="302739">
                        <a:moveTo>
                          <a:pt x="36557" y="287888"/>
                        </a:moveTo>
                        <a:lnTo>
                          <a:pt x="0" y="174789"/>
                        </a:lnTo>
                        <a:cubicBezTo>
                          <a:pt x="67402" y="195352"/>
                          <a:pt x="217058" y="0"/>
                          <a:pt x="217058" y="0"/>
                        </a:cubicBezTo>
                        <a:lnTo>
                          <a:pt x="255900" y="52551"/>
                        </a:lnTo>
                        <a:cubicBezTo>
                          <a:pt x="201065" y="114241"/>
                          <a:pt x="187355" y="140517"/>
                          <a:pt x="197637" y="172504"/>
                        </a:cubicBezTo>
                        <a:cubicBezTo>
                          <a:pt x="207919" y="204492"/>
                          <a:pt x="234194" y="218201"/>
                          <a:pt x="315306" y="236479"/>
                        </a:cubicBezTo>
                        <a:lnTo>
                          <a:pt x="314163" y="302739"/>
                        </a:lnTo>
                        <a:cubicBezTo>
                          <a:pt x="315306" y="301597"/>
                          <a:pt x="79969" y="231910"/>
                          <a:pt x="36557" y="287888"/>
                        </a:cubicBezTo>
                        <a:close/>
                      </a:path>
                    </a:pathLst>
                  </a:custGeom>
                  <a:solidFill>
                    <a:srgbClr val="DBDBDB"/>
                  </a:solidFill>
                  <a:ln w="11420" cap="flat">
                    <a:noFill/>
                    <a:prstDash val="solid"/>
                    <a:miter/>
                  </a:ln>
                </p:spPr>
                <p:txBody>
                  <a:bodyPr rtlCol="0" anchor="ctr"/>
                  <a:lstStyle/>
                  <a:p>
                    <a:endParaRPr lang="en-BE"/>
                  </a:p>
                </p:txBody>
              </p:sp>
            </p:grpSp>
            <p:sp>
              <p:nvSpPr>
                <p:cNvPr id="346" name="Forme libre : forme 345">
                  <a:extLst>
                    <a:ext uri="{FF2B5EF4-FFF2-40B4-BE49-F238E27FC236}">
                      <a16:creationId xmlns:a16="http://schemas.microsoft.com/office/drawing/2014/main" id="{314B2FC3-353E-4542-9081-608DBC27BD3C}"/>
                    </a:ext>
                  </a:extLst>
                </p:cNvPr>
                <p:cNvSpPr/>
                <p:nvPr/>
              </p:nvSpPr>
              <p:spPr>
                <a:xfrm>
                  <a:off x="4638915" y="4465476"/>
                  <a:ext cx="219343" cy="219343"/>
                </a:xfrm>
                <a:custGeom>
                  <a:avLst/>
                  <a:gdLst>
                    <a:gd name="connsiteX0" fmla="*/ 219343 w 219343"/>
                    <a:gd name="connsiteY0" fmla="*/ 109672 h 219343"/>
                    <a:gd name="connsiteX1" fmla="*/ 109672 w 219343"/>
                    <a:gd name="connsiteY1" fmla="*/ 219343 h 219343"/>
                    <a:gd name="connsiteX2" fmla="*/ 0 w 219343"/>
                    <a:gd name="connsiteY2" fmla="*/ 109672 h 219343"/>
                    <a:gd name="connsiteX3" fmla="*/ 109672 w 219343"/>
                    <a:gd name="connsiteY3" fmla="*/ 0 h 219343"/>
                    <a:gd name="connsiteX4" fmla="*/ 219343 w 219343"/>
                    <a:gd name="connsiteY4" fmla="*/ 109672 h 219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343" h="219343">
                      <a:moveTo>
                        <a:pt x="219343" y="109672"/>
                      </a:moveTo>
                      <a:cubicBezTo>
                        <a:pt x="219343" y="170242"/>
                        <a:pt x="170242" y="219343"/>
                        <a:pt x="109672" y="219343"/>
                      </a:cubicBezTo>
                      <a:cubicBezTo>
                        <a:pt x="49102" y="219343"/>
                        <a:pt x="0" y="170242"/>
                        <a:pt x="0" y="109672"/>
                      </a:cubicBezTo>
                      <a:cubicBezTo>
                        <a:pt x="0" y="49102"/>
                        <a:pt x="49102" y="0"/>
                        <a:pt x="109672" y="0"/>
                      </a:cubicBezTo>
                      <a:cubicBezTo>
                        <a:pt x="170242" y="0"/>
                        <a:pt x="219343" y="49102"/>
                        <a:pt x="219343" y="109672"/>
                      </a:cubicBezTo>
                      <a:close/>
                    </a:path>
                  </a:pathLst>
                </a:custGeom>
                <a:solidFill>
                  <a:srgbClr val="DBDBDB"/>
                </a:solidFill>
                <a:ln w="11420" cap="flat">
                  <a:noFill/>
                  <a:prstDash val="solid"/>
                  <a:miter/>
                </a:ln>
              </p:spPr>
              <p:txBody>
                <a:bodyPr rtlCol="0" anchor="ctr"/>
                <a:lstStyle/>
                <a:p>
                  <a:endParaRPr lang="en-BE"/>
                </a:p>
              </p:txBody>
            </p:sp>
          </p:grpSp>
        </p:grpSp>
        <p:sp>
          <p:nvSpPr>
            <p:cNvPr id="332" name="Forme libre : forme 331">
              <a:extLst>
                <a:ext uri="{FF2B5EF4-FFF2-40B4-BE49-F238E27FC236}">
                  <a16:creationId xmlns:a16="http://schemas.microsoft.com/office/drawing/2014/main" id="{1E471D80-324F-4E86-B305-A7380AB33220}"/>
                </a:ext>
              </a:extLst>
            </p:cNvPr>
            <p:cNvSpPr/>
            <p:nvPr/>
          </p:nvSpPr>
          <p:spPr>
            <a:xfrm>
              <a:off x="3650583" y="3278181"/>
              <a:ext cx="247752" cy="237443"/>
            </a:xfrm>
            <a:custGeom>
              <a:avLst/>
              <a:gdLst>
                <a:gd name="connsiteX0" fmla="*/ 14998 w 247752"/>
                <a:gd name="connsiteY0" fmla="*/ 9469 h 237443"/>
                <a:gd name="connsiteX1" fmla="*/ 11570 w 247752"/>
                <a:gd name="connsiteY1" fmla="*/ 227669 h 237443"/>
                <a:gd name="connsiteX2" fmla="*/ 246907 w 247752"/>
                <a:gd name="connsiteY2" fmla="*/ 141988 h 237443"/>
                <a:gd name="connsiteX3" fmla="*/ 14998 w 247752"/>
                <a:gd name="connsiteY3" fmla="*/ 9469 h 237443"/>
              </a:gdLst>
              <a:ahLst/>
              <a:cxnLst>
                <a:cxn ang="0">
                  <a:pos x="connsiteX0" y="connsiteY0"/>
                </a:cxn>
                <a:cxn ang="0">
                  <a:pos x="connsiteX1" y="connsiteY1"/>
                </a:cxn>
                <a:cxn ang="0">
                  <a:pos x="connsiteX2" y="connsiteY2"/>
                </a:cxn>
                <a:cxn ang="0">
                  <a:pos x="connsiteX3" y="connsiteY3"/>
                </a:cxn>
              </a:cxnLst>
              <a:rect l="l" t="t" r="r" b="b"/>
              <a:pathLst>
                <a:path w="247752" h="237443">
                  <a:moveTo>
                    <a:pt x="14998" y="9469"/>
                  </a:moveTo>
                  <a:cubicBezTo>
                    <a:pt x="-5566" y="30032"/>
                    <a:pt x="-3281" y="212818"/>
                    <a:pt x="11570" y="227669"/>
                  </a:cubicBezTo>
                  <a:cubicBezTo>
                    <a:pt x="26422" y="242521"/>
                    <a:pt x="229771" y="256230"/>
                    <a:pt x="246907" y="141988"/>
                  </a:cubicBezTo>
                  <a:cubicBezTo>
                    <a:pt x="262901" y="27747"/>
                    <a:pt x="46985" y="-22519"/>
                    <a:pt x="14998" y="9469"/>
                  </a:cubicBezTo>
                  <a:close/>
                </a:path>
              </a:pathLst>
            </a:custGeom>
            <a:solidFill>
              <a:srgbClr val="FF7351"/>
            </a:solidFill>
            <a:ln w="11420" cap="flat">
              <a:noFill/>
              <a:prstDash val="solid"/>
              <a:miter/>
            </a:ln>
          </p:spPr>
          <p:txBody>
            <a:bodyPr rtlCol="0" anchor="ctr"/>
            <a:lstStyle/>
            <a:p>
              <a:endParaRPr lang="en-BE"/>
            </a:p>
          </p:txBody>
        </p:sp>
        <p:sp>
          <p:nvSpPr>
            <p:cNvPr id="334" name="Forme libre : forme 333">
              <a:extLst>
                <a:ext uri="{FF2B5EF4-FFF2-40B4-BE49-F238E27FC236}">
                  <a16:creationId xmlns:a16="http://schemas.microsoft.com/office/drawing/2014/main" id="{C48BD636-53C8-47F3-85F3-84B0580E1509}"/>
                </a:ext>
              </a:extLst>
            </p:cNvPr>
            <p:cNvSpPr/>
            <p:nvPr/>
          </p:nvSpPr>
          <p:spPr>
            <a:xfrm>
              <a:off x="3220040" y="2806694"/>
              <a:ext cx="1189250" cy="589484"/>
            </a:xfrm>
            <a:custGeom>
              <a:avLst/>
              <a:gdLst>
                <a:gd name="connsiteX0" fmla="*/ 1189251 w 1189250"/>
                <a:gd name="connsiteY0" fmla="*/ 589485 h 589484"/>
                <a:gd name="connsiteX1" fmla="*/ 1023601 w 1189250"/>
                <a:gd name="connsiteY1" fmla="*/ 589485 h 589484"/>
                <a:gd name="connsiteX2" fmla="*/ 0 w 1189250"/>
                <a:gd name="connsiteY2" fmla="*/ 23991 h 589484"/>
                <a:gd name="connsiteX3" fmla="*/ 98247 w 1189250"/>
                <a:gd name="connsiteY3" fmla="*/ 0 h 589484"/>
                <a:gd name="connsiteX4" fmla="*/ 1165260 w 1189250"/>
                <a:gd name="connsiteY4" fmla="*/ 582630 h 589484"/>
                <a:gd name="connsiteX5" fmla="*/ 1189251 w 1189250"/>
                <a:gd name="connsiteY5" fmla="*/ 589485 h 589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250" h="589484">
                  <a:moveTo>
                    <a:pt x="1189251" y="589485"/>
                  </a:moveTo>
                  <a:lnTo>
                    <a:pt x="1023601" y="589485"/>
                  </a:lnTo>
                  <a:cubicBezTo>
                    <a:pt x="591769" y="305024"/>
                    <a:pt x="0" y="23991"/>
                    <a:pt x="0" y="23991"/>
                  </a:cubicBezTo>
                  <a:lnTo>
                    <a:pt x="98247" y="0"/>
                  </a:lnTo>
                  <a:cubicBezTo>
                    <a:pt x="456965" y="173647"/>
                    <a:pt x="1148124" y="570064"/>
                    <a:pt x="1165260" y="582630"/>
                  </a:cubicBezTo>
                  <a:cubicBezTo>
                    <a:pt x="1168687" y="584915"/>
                    <a:pt x="1176684" y="587200"/>
                    <a:pt x="1189251" y="589485"/>
                  </a:cubicBezTo>
                  <a:close/>
                </a:path>
              </a:pathLst>
            </a:custGeom>
            <a:solidFill>
              <a:srgbClr val="455A64"/>
            </a:solidFill>
            <a:ln w="11420" cap="flat">
              <a:noFill/>
              <a:prstDash val="solid"/>
              <a:miter/>
            </a:ln>
          </p:spPr>
          <p:txBody>
            <a:bodyPr rtlCol="0" anchor="ctr"/>
            <a:lstStyle/>
            <a:p>
              <a:endParaRPr lang="en-BE"/>
            </a:p>
          </p:txBody>
        </p:sp>
        <p:grpSp>
          <p:nvGrpSpPr>
            <p:cNvPr id="335" name="Graphique 2">
              <a:extLst>
                <a:ext uri="{FF2B5EF4-FFF2-40B4-BE49-F238E27FC236}">
                  <a16:creationId xmlns:a16="http://schemas.microsoft.com/office/drawing/2014/main" id="{A83A6832-F2EA-4550-BF87-540D3A5AC8A5}"/>
                </a:ext>
              </a:extLst>
            </p:cNvPr>
            <p:cNvGrpSpPr/>
            <p:nvPr/>
          </p:nvGrpSpPr>
          <p:grpSpPr>
            <a:xfrm>
              <a:off x="146952" y="2765959"/>
              <a:ext cx="5251667" cy="1485885"/>
              <a:chOff x="146952" y="2765959"/>
              <a:chExt cx="5251667" cy="1485885"/>
            </a:xfrm>
            <a:solidFill>
              <a:srgbClr val="FFFFFF"/>
            </a:solidFill>
          </p:grpSpPr>
          <p:sp>
            <p:nvSpPr>
              <p:cNvPr id="338" name="Forme libre : forme 337">
                <a:extLst>
                  <a:ext uri="{FF2B5EF4-FFF2-40B4-BE49-F238E27FC236}">
                    <a16:creationId xmlns:a16="http://schemas.microsoft.com/office/drawing/2014/main" id="{161CE948-461D-4D8D-B308-948CC25FB7D8}"/>
                  </a:ext>
                </a:extLst>
              </p:cNvPr>
              <p:cNvSpPr/>
              <p:nvPr/>
            </p:nvSpPr>
            <p:spPr>
              <a:xfrm>
                <a:off x="146952" y="3843973"/>
                <a:ext cx="1312631" cy="407871"/>
              </a:xfrm>
              <a:custGeom>
                <a:avLst/>
                <a:gdLst>
                  <a:gd name="connsiteX0" fmla="*/ 0 w 1312631"/>
                  <a:gd name="connsiteY0" fmla="*/ 366745 h 407871"/>
                  <a:gd name="connsiteX1" fmla="*/ 125665 w 1312631"/>
                  <a:gd name="connsiteY1" fmla="*/ 212519 h 407871"/>
                  <a:gd name="connsiteX2" fmla="*/ 287888 w 1312631"/>
                  <a:gd name="connsiteY2" fmla="*/ 94851 h 407871"/>
                  <a:gd name="connsiteX3" fmla="*/ 674023 w 1312631"/>
                  <a:gd name="connsiteY3" fmla="*/ 31 h 407871"/>
                  <a:gd name="connsiteX4" fmla="*/ 724289 w 1312631"/>
                  <a:gd name="connsiteY4" fmla="*/ 2315 h 407871"/>
                  <a:gd name="connsiteX5" fmla="*/ 749422 w 1312631"/>
                  <a:gd name="connsiteY5" fmla="*/ 3458 h 407871"/>
                  <a:gd name="connsiteX6" fmla="*/ 774555 w 1312631"/>
                  <a:gd name="connsiteY6" fmla="*/ 6885 h 407871"/>
                  <a:gd name="connsiteX7" fmla="*/ 824821 w 1312631"/>
                  <a:gd name="connsiteY7" fmla="*/ 13740 h 407871"/>
                  <a:gd name="connsiteX8" fmla="*/ 873945 w 1312631"/>
                  <a:gd name="connsiteY8" fmla="*/ 25164 h 407871"/>
                  <a:gd name="connsiteX9" fmla="*/ 1057873 w 1312631"/>
                  <a:gd name="connsiteY9" fmla="*/ 103990 h 407871"/>
                  <a:gd name="connsiteX10" fmla="*/ 1207529 w 1312631"/>
                  <a:gd name="connsiteY10" fmla="*/ 237652 h 407871"/>
                  <a:gd name="connsiteX11" fmla="*/ 1312631 w 1312631"/>
                  <a:gd name="connsiteY11" fmla="*/ 407872 h 407871"/>
                  <a:gd name="connsiteX12" fmla="*/ 1201817 w 1312631"/>
                  <a:gd name="connsiteY12" fmla="*/ 242222 h 407871"/>
                  <a:gd name="connsiteX13" fmla="*/ 1052161 w 1312631"/>
                  <a:gd name="connsiteY13" fmla="*/ 113129 h 407871"/>
                  <a:gd name="connsiteX14" fmla="*/ 674023 w 1312631"/>
                  <a:gd name="connsiteY14" fmla="*/ 12597 h 407871"/>
                  <a:gd name="connsiteX15" fmla="*/ 477528 w 1312631"/>
                  <a:gd name="connsiteY15" fmla="*/ 33161 h 407871"/>
                  <a:gd name="connsiteX16" fmla="*/ 292457 w 1312631"/>
                  <a:gd name="connsiteY16" fmla="*/ 102848 h 407871"/>
                  <a:gd name="connsiteX17" fmla="*/ 130235 w 1312631"/>
                  <a:gd name="connsiteY17" fmla="*/ 217089 h 407871"/>
                  <a:gd name="connsiteX18" fmla="*/ 0 w 1312631"/>
                  <a:gd name="connsiteY18" fmla="*/ 366745 h 40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2631" h="407871">
                    <a:moveTo>
                      <a:pt x="0" y="366745"/>
                    </a:moveTo>
                    <a:cubicBezTo>
                      <a:pt x="34272" y="309624"/>
                      <a:pt x="77684" y="258216"/>
                      <a:pt x="125665" y="212519"/>
                    </a:cubicBezTo>
                    <a:cubicBezTo>
                      <a:pt x="174789" y="166823"/>
                      <a:pt x="228482" y="126838"/>
                      <a:pt x="287888" y="94851"/>
                    </a:cubicBezTo>
                    <a:cubicBezTo>
                      <a:pt x="405556" y="29733"/>
                      <a:pt x="540361" y="-1112"/>
                      <a:pt x="674023" y="31"/>
                    </a:cubicBezTo>
                    <a:lnTo>
                      <a:pt x="724289" y="2315"/>
                    </a:lnTo>
                    <a:lnTo>
                      <a:pt x="749422" y="3458"/>
                    </a:lnTo>
                    <a:cubicBezTo>
                      <a:pt x="757419" y="4600"/>
                      <a:pt x="766558" y="5743"/>
                      <a:pt x="774555" y="6885"/>
                    </a:cubicBezTo>
                    <a:lnTo>
                      <a:pt x="824821" y="13740"/>
                    </a:lnTo>
                    <a:cubicBezTo>
                      <a:pt x="840815" y="17167"/>
                      <a:pt x="857951" y="21736"/>
                      <a:pt x="873945" y="25164"/>
                    </a:cubicBezTo>
                    <a:cubicBezTo>
                      <a:pt x="939063" y="42300"/>
                      <a:pt x="1001895" y="66291"/>
                      <a:pt x="1057873" y="103990"/>
                    </a:cubicBezTo>
                    <a:cubicBezTo>
                      <a:pt x="1113852" y="140547"/>
                      <a:pt x="1165260" y="186244"/>
                      <a:pt x="1207529" y="237652"/>
                    </a:cubicBezTo>
                    <a:cubicBezTo>
                      <a:pt x="1249799" y="289061"/>
                      <a:pt x="1282929" y="348466"/>
                      <a:pt x="1312631" y="407872"/>
                    </a:cubicBezTo>
                    <a:cubicBezTo>
                      <a:pt x="1279501" y="349609"/>
                      <a:pt x="1246371" y="292488"/>
                      <a:pt x="1201817" y="242222"/>
                    </a:cubicBezTo>
                    <a:cubicBezTo>
                      <a:pt x="1158406" y="191956"/>
                      <a:pt x="1108140" y="147402"/>
                      <a:pt x="1052161" y="113129"/>
                    </a:cubicBezTo>
                    <a:cubicBezTo>
                      <a:pt x="939063" y="42300"/>
                      <a:pt x="805400" y="13740"/>
                      <a:pt x="674023" y="12597"/>
                    </a:cubicBezTo>
                    <a:cubicBezTo>
                      <a:pt x="607763" y="11455"/>
                      <a:pt x="541503" y="19452"/>
                      <a:pt x="477528" y="33161"/>
                    </a:cubicBezTo>
                    <a:cubicBezTo>
                      <a:pt x="413553" y="48012"/>
                      <a:pt x="350720" y="72003"/>
                      <a:pt x="292457" y="102848"/>
                    </a:cubicBezTo>
                    <a:cubicBezTo>
                      <a:pt x="234194" y="133693"/>
                      <a:pt x="179359" y="172535"/>
                      <a:pt x="130235" y="217089"/>
                    </a:cubicBezTo>
                    <a:cubicBezTo>
                      <a:pt x="81111" y="260501"/>
                      <a:pt x="35415" y="310767"/>
                      <a:pt x="0" y="366745"/>
                    </a:cubicBezTo>
                    <a:close/>
                  </a:path>
                </a:pathLst>
              </a:custGeom>
              <a:solidFill>
                <a:srgbClr val="FFFFFF"/>
              </a:solidFill>
              <a:ln w="11420" cap="flat">
                <a:noFill/>
                <a:prstDash val="solid"/>
                <a:miter/>
              </a:ln>
            </p:spPr>
            <p:txBody>
              <a:bodyPr rtlCol="0" anchor="ctr"/>
              <a:lstStyle/>
              <a:p>
                <a:endParaRPr lang="en-BE"/>
              </a:p>
            </p:txBody>
          </p:sp>
          <p:sp>
            <p:nvSpPr>
              <p:cNvPr id="339" name="Forme libre : forme 338">
                <a:extLst>
                  <a:ext uri="{FF2B5EF4-FFF2-40B4-BE49-F238E27FC236}">
                    <a16:creationId xmlns:a16="http://schemas.microsoft.com/office/drawing/2014/main" id="{800F2B81-F00F-4A82-8E28-CBCE27D4A4E3}"/>
                  </a:ext>
                </a:extLst>
              </p:cNvPr>
              <p:cNvSpPr/>
              <p:nvPr/>
            </p:nvSpPr>
            <p:spPr>
              <a:xfrm>
                <a:off x="4085988" y="3843973"/>
                <a:ext cx="1312631" cy="407871"/>
              </a:xfrm>
              <a:custGeom>
                <a:avLst/>
                <a:gdLst>
                  <a:gd name="connsiteX0" fmla="*/ 0 w 1312631"/>
                  <a:gd name="connsiteY0" fmla="*/ 366745 h 407871"/>
                  <a:gd name="connsiteX1" fmla="*/ 125665 w 1312631"/>
                  <a:gd name="connsiteY1" fmla="*/ 212519 h 407871"/>
                  <a:gd name="connsiteX2" fmla="*/ 287888 w 1312631"/>
                  <a:gd name="connsiteY2" fmla="*/ 94851 h 407871"/>
                  <a:gd name="connsiteX3" fmla="*/ 674023 w 1312631"/>
                  <a:gd name="connsiteY3" fmla="*/ 31 h 407871"/>
                  <a:gd name="connsiteX4" fmla="*/ 724289 w 1312631"/>
                  <a:gd name="connsiteY4" fmla="*/ 2315 h 407871"/>
                  <a:gd name="connsiteX5" fmla="*/ 749422 w 1312631"/>
                  <a:gd name="connsiteY5" fmla="*/ 3458 h 407871"/>
                  <a:gd name="connsiteX6" fmla="*/ 774555 w 1312631"/>
                  <a:gd name="connsiteY6" fmla="*/ 6885 h 407871"/>
                  <a:gd name="connsiteX7" fmla="*/ 824822 w 1312631"/>
                  <a:gd name="connsiteY7" fmla="*/ 13740 h 407871"/>
                  <a:gd name="connsiteX8" fmla="*/ 873945 w 1312631"/>
                  <a:gd name="connsiteY8" fmla="*/ 25164 h 407871"/>
                  <a:gd name="connsiteX9" fmla="*/ 1057874 w 1312631"/>
                  <a:gd name="connsiteY9" fmla="*/ 103990 h 407871"/>
                  <a:gd name="connsiteX10" fmla="*/ 1207530 w 1312631"/>
                  <a:gd name="connsiteY10" fmla="*/ 237652 h 407871"/>
                  <a:gd name="connsiteX11" fmla="*/ 1312631 w 1312631"/>
                  <a:gd name="connsiteY11" fmla="*/ 407872 h 407871"/>
                  <a:gd name="connsiteX12" fmla="*/ 1201817 w 1312631"/>
                  <a:gd name="connsiteY12" fmla="*/ 242222 h 407871"/>
                  <a:gd name="connsiteX13" fmla="*/ 1052161 w 1312631"/>
                  <a:gd name="connsiteY13" fmla="*/ 113129 h 407871"/>
                  <a:gd name="connsiteX14" fmla="*/ 674023 w 1312631"/>
                  <a:gd name="connsiteY14" fmla="*/ 12597 h 407871"/>
                  <a:gd name="connsiteX15" fmla="*/ 477528 w 1312631"/>
                  <a:gd name="connsiteY15" fmla="*/ 33161 h 407871"/>
                  <a:gd name="connsiteX16" fmla="*/ 292458 w 1312631"/>
                  <a:gd name="connsiteY16" fmla="*/ 102848 h 407871"/>
                  <a:gd name="connsiteX17" fmla="*/ 130235 w 1312631"/>
                  <a:gd name="connsiteY17" fmla="*/ 217089 h 407871"/>
                  <a:gd name="connsiteX18" fmla="*/ 0 w 1312631"/>
                  <a:gd name="connsiteY18" fmla="*/ 366745 h 40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2631" h="407871">
                    <a:moveTo>
                      <a:pt x="0" y="366745"/>
                    </a:moveTo>
                    <a:cubicBezTo>
                      <a:pt x="34272" y="309624"/>
                      <a:pt x="77684" y="258216"/>
                      <a:pt x="125665" y="212519"/>
                    </a:cubicBezTo>
                    <a:cubicBezTo>
                      <a:pt x="174789" y="166823"/>
                      <a:pt x="228482" y="126838"/>
                      <a:pt x="287888" y="94851"/>
                    </a:cubicBezTo>
                    <a:cubicBezTo>
                      <a:pt x="405556" y="29733"/>
                      <a:pt x="540361" y="-1112"/>
                      <a:pt x="674023" y="31"/>
                    </a:cubicBezTo>
                    <a:lnTo>
                      <a:pt x="724289" y="2315"/>
                    </a:lnTo>
                    <a:lnTo>
                      <a:pt x="749422" y="3458"/>
                    </a:lnTo>
                    <a:cubicBezTo>
                      <a:pt x="757419" y="4600"/>
                      <a:pt x="766558" y="5743"/>
                      <a:pt x="774555" y="6885"/>
                    </a:cubicBezTo>
                    <a:lnTo>
                      <a:pt x="824822" y="13740"/>
                    </a:lnTo>
                    <a:cubicBezTo>
                      <a:pt x="840815" y="17167"/>
                      <a:pt x="857951" y="21736"/>
                      <a:pt x="873945" y="25164"/>
                    </a:cubicBezTo>
                    <a:cubicBezTo>
                      <a:pt x="939063" y="42300"/>
                      <a:pt x="1001895" y="66291"/>
                      <a:pt x="1057874" y="103990"/>
                    </a:cubicBezTo>
                    <a:cubicBezTo>
                      <a:pt x="1113852" y="140547"/>
                      <a:pt x="1165260" y="186244"/>
                      <a:pt x="1207530" y="237652"/>
                    </a:cubicBezTo>
                    <a:cubicBezTo>
                      <a:pt x="1249799" y="289061"/>
                      <a:pt x="1282928" y="348466"/>
                      <a:pt x="1312631" y="407872"/>
                    </a:cubicBezTo>
                    <a:cubicBezTo>
                      <a:pt x="1279501" y="349609"/>
                      <a:pt x="1246371" y="292488"/>
                      <a:pt x="1201817" y="242222"/>
                    </a:cubicBezTo>
                    <a:cubicBezTo>
                      <a:pt x="1158406" y="191956"/>
                      <a:pt x="1108140" y="147402"/>
                      <a:pt x="1052161" y="113129"/>
                    </a:cubicBezTo>
                    <a:cubicBezTo>
                      <a:pt x="939063" y="42300"/>
                      <a:pt x="805400" y="13740"/>
                      <a:pt x="674023" y="12597"/>
                    </a:cubicBezTo>
                    <a:cubicBezTo>
                      <a:pt x="607763" y="11455"/>
                      <a:pt x="541503" y="19452"/>
                      <a:pt x="477528" y="33161"/>
                    </a:cubicBezTo>
                    <a:cubicBezTo>
                      <a:pt x="413553" y="48012"/>
                      <a:pt x="350721" y="72003"/>
                      <a:pt x="292458" y="102848"/>
                    </a:cubicBezTo>
                    <a:cubicBezTo>
                      <a:pt x="234194" y="133693"/>
                      <a:pt x="179359" y="172535"/>
                      <a:pt x="130235" y="217089"/>
                    </a:cubicBezTo>
                    <a:cubicBezTo>
                      <a:pt x="81111" y="260501"/>
                      <a:pt x="35415" y="310767"/>
                      <a:pt x="0" y="366745"/>
                    </a:cubicBezTo>
                    <a:close/>
                  </a:path>
                </a:pathLst>
              </a:custGeom>
              <a:solidFill>
                <a:srgbClr val="FFFFFF"/>
              </a:solidFill>
              <a:ln w="11420" cap="flat">
                <a:noFill/>
                <a:prstDash val="solid"/>
                <a:miter/>
              </a:ln>
            </p:spPr>
            <p:txBody>
              <a:bodyPr rtlCol="0" anchor="ctr"/>
              <a:lstStyle/>
              <a:p>
                <a:endParaRPr lang="en-BE"/>
              </a:p>
            </p:txBody>
          </p:sp>
          <p:sp>
            <p:nvSpPr>
              <p:cNvPr id="340" name="Forme libre : forme 339">
                <a:extLst>
                  <a:ext uri="{FF2B5EF4-FFF2-40B4-BE49-F238E27FC236}">
                    <a16:creationId xmlns:a16="http://schemas.microsoft.com/office/drawing/2014/main" id="{B0CAF803-91E7-4B01-AB4D-44A203BA837D}"/>
                  </a:ext>
                </a:extLst>
              </p:cNvPr>
              <p:cNvSpPr/>
              <p:nvPr/>
            </p:nvSpPr>
            <p:spPr>
              <a:xfrm>
                <a:off x="228063" y="2765959"/>
                <a:ext cx="1191535" cy="511408"/>
              </a:xfrm>
              <a:custGeom>
                <a:avLst/>
                <a:gdLst>
                  <a:gd name="connsiteX0" fmla="*/ 0 w 1191535"/>
                  <a:gd name="connsiteY0" fmla="*/ 511408 h 511408"/>
                  <a:gd name="connsiteX1" fmla="*/ 266182 w 1191535"/>
                  <a:gd name="connsiteY1" fmla="*/ 309202 h 511408"/>
                  <a:gd name="connsiteX2" fmla="*/ 539218 w 1191535"/>
                  <a:gd name="connsiteY2" fmla="*/ 116134 h 511408"/>
                  <a:gd name="connsiteX3" fmla="*/ 574633 w 1191535"/>
                  <a:gd name="connsiteY3" fmla="*/ 94428 h 511408"/>
                  <a:gd name="connsiteX4" fmla="*/ 592912 w 1191535"/>
                  <a:gd name="connsiteY4" fmla="*/ 84146 h 511408"/>
                  <a:gd name="connsiteX5" fmla="*/ 613475 w 1191535"/>
                  <a:gd name="connsiteY5" fmla="*/ 76150 h 511408"/>
                  <a:gd name="connsiteX6" fmla="*/ 694586 w 1191535"/>
                  <a:gd name="connsiteY6" fmla="*/ 54444 h 511408"/>
                  <a:gd name="connsiteX7" fmla="*/ 857951 w 1191535"/>
                  <a:gd name="connsiteY7" fmla="*/ 17887 h 511408"/>
                  <a:gd name="connsiteX8" fmla="*/ 1024743 w 1191535"/>
                  <a:gd name="connsiteY8" fmla="*/ 750 h 511408"/>
                  <a:gd name="connsiteX9" fmla="*/ 1191536 w 1191535"/>
                  <a:gd name="connsiteY9" fmla="*/ 1893 h 511408"/>
                  <a:gd name="connsiteX10" fmla="*/ 1024743 w 1191535"/>
                  <a:gd name="connsiteY10" fmla="*/ 6462 h 511408"/>
                  <a:gd name="connsiteX11" fmla="*/ 860236 w 1191535"/>
                  <a:gd name="connsiteY11" fmla="*/ 27026 h 511408"/>
                  <a:gd name="connsiteX12" fmla="*/ 698014 w 1191535"/>
                  <a:gd name="connsiteY12" fmla="*/ 65868 h 511408"/>
                  <a:gd name="connsiteX13" fmla="*/ 618045 w 1191535"/>
                  <a:gd name="connsiteY13" fmla="*/ 87574 h 511408"/>
                  <a:gd name="connsiteX14" fmla="*/ 599766 w 1191535"/>
                  <a:gd name="connsiteY14" fmla="*/ 94428 h 511408"/>
                  <a:gd name="connsiteX15" fmla="*/ 581488 w 1191535"/>
                  <a:gd name="connsiteY15" fmla="*/ 104710 h 511408"/>
                  <a:gd name="connsiteX16" fmla="*/ 546073 w 1191535"/>
                  <a:gd name="connsiteY16" fmla="*/ 126416 h 511408"/>
                  <a:gd name="connsiteX17" fmla="*/ 271894 w 1191535"/>
                  <a:gd name="connsiteY17" fmla="*/ 316056 h 511408"/>
                  <a:gd name="connsiteX18" fmla="*/ 0 w 1191535"/>
                  <a:gd name="connsiteY18" fmla="*/ 511408 h 51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91535" h="511408">
                    <a:moveTo>
                      <a:pt x="0" y="511408"/>
                    </a:moveTo>
                    <a:cubicBezTo>
                      <a:pt x="87966" y="442864"/>
                      <a:pt x="175931" y="375461"/>
                      <a:pt x="266182" y="309202"/>
                    </a:cubicBezTo>
                    <a:cubicBezTo>
                      <a:pt x="355290" y="242942"/>
                      <a:pt x="445541" y="177824"/>
                      <a:pt x="539218" y="116134"/>
                    </a:cubicBezTo>
                    <a:cubicBezTo>
                      <a:pt x="550643" y="108137"/>
                      <a:pt x="563209" y="101283"/>
                      <a:pt x="574633" y="94428"/>
                    </a:cubicBezTo>
                    <a:cubicBezTo>
                      <a:pt x="580345" y="91001"/>
                      <a:pt x="587200" y="87574"/>
                      <a:pt x="592912" y="84146"/>
                    </a:cubicBezTo>
                    <a:cubicBezTo>
                      <a:pt x="599766" y="80719"/>
                      <a:pt x="606621" y="78434"/>
                      <a:pt x="613475" y="76150"/>
                    </a:cubicBezTo>
                    <a:cubicBezTo>
                      <a:pt x="640893" y="68153"/>
                      <a:pt x="667169" y="61298"/>
                      <a:pt x="694586" y="54444"/>
                    </a:cubicBezTo>
                    <a:cubicBezTo>
                      <a:pt x="748280" y="40735"/>
                      <a:pt x="803116" y="28168"/>
                      <a:pt x="857951" y="17887"/>
                    </a:cubicBezTo>
                    <a:cubicBezTo>
                      <a:pt x="912787" y="6462"/>
                      <a:pt x="968765" y="3035"/>
                      <a:pt x="1024743" y="750"/>
                    </a:cubicBezTo>
                    <a:cubicBezTo>
                      <a:pt x="1080722" y="-392"/>
                      <a:pt x="1136700" y="-392"/>
                      <a:pt x="1191536" y="1893"/>
                    </a:cubicBezTo>
                    <a:cubicBezTo>
                      <a:pt x="1135557" y="1893"/>
                      <a:pt x="1080722" y="3035"/>
                      <a:pt x="1024743" y="6462"/>
                    </a:cubicBezTo>
                    <a:cubicBezTo>
                      <a:pt x="968765" y="9890"/>
                      <a:pt x="913930" y="14459"/>
                      <a:pt x="860236" y="27026"/>
                    </a:cubicBezTo>
                    <a:cubicBezTo>
                      <a:pt x="806543" y="39592"/>
                      <a:pt x="751707" y="52159"/>
                      <a:pt x="698014" y="65868"/>
                    </a:cubicBezTo>
                    <a:cubicBezTo>
                      <a:pt x="670596" y="72722"/>
                      <a:pt x="644320" y="79577"/>
                      <a:pt x="618045" y="87574"/>
                    </a:cubicBezTo>
                    <a:cubicBezTo>
                      <a:pt x="611190" y="89859"/>
                      <a:pt x="605478" y="92143"/>
                      <a:pt x="599766" y="94428"/>
                    </a:cubicBezTo>
                    <a:cubicBezTo>
                      <a:pt x="594054" y="97855"/>
                      <a:pt x="588342" y="101283"/>
                      <a:pt x="581488" y="104710"/>
                    </a:cubicBezTo>
                    <a:cubicBezTo>
                      <a:pt x="570064" y="111564"/>
                      <a:pt x="557497" y="119561"/>
                      <a:pt x="546073" y="126416"/>
                    </a:cubicBezTo>
                    <a:cubicBezTo>
                      <a:pt x="452395" y="186964"/>
                      <a:pt x="363287" y="252081"/>
                      <a:pt x="271894" y="316056"/>
                    </a:cubicBezTo>
                    <a:lnTo>
                      <a:pt x="0" y="511408"/>
                    </a:lnTo>
                    <a:close/>
                  </a:path>
                </a:pathLst>
              </a:custGeom>
              <a:solidFill>
                <a:srgbClr val="FFFFFF"/>
              </a:solidFill>
              <a:ln w="11420" cap="flat">
                <a:noFill/>
                <a:prstDash val="solid"/>
                <a:miter/>
              </a:ln>
            </p:spPr>
            <p:txBody>
              <a:bodyPr rtlCol="0" anchor="ctr"/>
              <a:lstStyle/>
              <a:p>
                <a:endParaRPr lang="en-BE"/>
              </a:p>
            </p:txBody>
          </p:sp>
        </p:grpSp>
        <p:sp>
          <p:nvSpPr>
            <p:cNvPr id="336" name="Forme libre : forme 335">
              <a:extLst>
                <a:ext uri="{FF2B5EF4-FFF2-40B4-BE49-F238E27FC236}">
                  <a16:creationId xmlns:a16="http://schemas.microsoft.com/office/drawing/2014/main" id="{8FFA5F98-E737-4069-906F-7C8B74F57C5E}"/>
                </a:ext>
              </a:extLst>
            </p:cNvPr>
            <p:cNvSpPr/>
            <p:nvPr/>
          </p:nvSpPr>
          <p:spPr>
            <a:xfrm>
              <a:off x="1107720" y="4014217"/>
              <a:ext cx="3480928" cy="676314"/>
            </a:xfrm>
            <a:custGeom>
              <a:avLst/>
              <a:gdLst>
                <a:gd name="connsiteX0" fmla="*/ 3480929 w 3480928"/>
                <a:gd name="connsiteY0" fmla="*/ 7 h 676314"/>
                <a:gd name="connsiteX1" fmla="*/ 3043385 w 3480928"/>
                <a:gd name="connsiteY1" fmla="*/ 676315 h 676314"/>
                <a:gd name="connsiteX2" fmla="*/ 325587 w 3480928"/>
                <a:gd name="connsiteY2" fmla="*/ 612339 h 676314"/>
                <a:gd name="connsiteX3" fmla="*/ 0 w 3480928"/>
                <a:gd name="connsiteY3" fmla="*/ 20570 h 676314"/>
                <a:gd name="connsiteX4" fmla="*/ 396417 w 3480928"/>
                <a:gd name="connsiteY4" fmla="*/ 514092 h 676314"/>
                <a:gd name="connsiteX5" fmla="*/ 1471427 w 3480928"/>
                <a:gd name="connsiteY5" fmla="*/ 604343 h 676314"/>
                <a:gd name="connsiteX6" fmla="*/ 2842321 w 3480928"/>
                <a:gd name="connsiteY6" fmla="*/ 596346 h 676314"/>
                <a:gd name="connsiteX7" fmla="*/ 3480929 w 3480928"/>
                <a:gd name="connsiteY7" fmla="*/ 7 h 676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80928" h="676314">
                  <a:moveTo>
                    <a:pt x="3480929" y="7"/>
                  </a:moveTo>
                  <a:cubicBezTo>
                    <a:pt x="3050240" y="98254"/>
                    <a:pt x="3043385" y="586064"/>
                    <a:pt x="3043385" y="676315"/>
                  </a:cubicBezTo>
                  <a:cubicBezTo>
                    <a:pt x="3043385" y="676315"/>
                    <a:pt x="337012" y="614624"/>
                    <a:pt x="325587" y="612339"/>
                  </a:cubicBezTo>
                  <a:cubicBezTo>
                    <a:pt x="316448" y="610055"/>
                    <a:pt x="318733" y="182793"/>
                    <a:pt x="0" y="20570"/>
                  </a:cubicBezTo>
                  <a:cubicBezTo>
                    <a:pt x="143944" y="91400"/>
                    <a:pt x="326730" y="262762"/>
                    <a:pt x="396417" y="514092"/>
                  </a:cubicBezTo>
                  <a:cubicBezTo>
                    <a:pt x="404414" y="540367"/>
                    <a:pt x="798546" y="582637"/>
                    <a:pt x="1471427" y="604343"/>
                  </a:cubicBezTo>
                  <a:cubicBezTo>
                    <a:pt x="2145450" y="626048"/>
                    <a:pt x="2730364" y="612339"/>
                    <a:pt x="2842321" y="596346"/>
                  </a:cubicBezTo>
                  <a:cubicBezTo>
                    <a:pt x="2954277" y="580352"/>
                    <a:pt x="3085654" y="-2278"/>
                    <a:pt x="3480929" y="7"/>
                  </a:cubicBezTo>
                  <a:close/>
                </a:path>
              </a:pathLst>
            </a:custGeom>
            <a:solidFill>
              <a:srgbClr val="000000">
                <a:alpha val="10000"/>
              </a:srgbClr>
            </a:solidFill>
            <a:ln w="11420" cap="flat">
              <a:noFill/>
              <a:prstDash val="solid"/>
              <a:miter/>
            </a:ln>
          </p:spPr>
          <p:txBody>
            <a:bodyPr rtlCol="0" anchor="ctr"/>
            <a:lstStyle/>
            <a:p>
              <a:endParaRPr lang="en-BE"/>
            </a:p>
          </p:txBody>
        </p:sp>
        <p:sp>
          <p:nvSpPr>
            <p:cNvPr id="337" name="Forme libre : forme 336">
              <a:extLst>
                <a:ext uri="{FF2B5EF4-FFF2-40B4-BE49-F238E27FC236}">
                  <a16:creationId xmlns:a16="http://schemas.microsoft.com/office/drawing/2014/main" id="{7B2F8A98-4B71-439C-B44F-ACD40B87D05B}"/>
                </a:ext>
              </a:extLst>
            </p:cNvPr>
            <p:cNvSpPr/>
            <p:nvPr/>
          </p:nvSpPr>
          <p:spPr>
            <a:xfrm>
              <a:off x="5027335" y="4058777"/>
              <a:ext cx="927638" cy="697759"/>
            </a:xfrm>
            <a:custGeom>
              <a:avLst/>
              <a:gdLst>
                <a:gd name="connsiteX0" fmla="*/ 927638 w 927638"/>
                <a:gd name="connsiteY0" fmla="*/ 251331 h 697759"/>
                <a:gd name="connsiteX1" fmla="*/ 793977 w 927638"/>
                <a:gd name="connsiteY1" fmla="*/ 427262 h 697759"/>
                <a:gd name="connsiteX2" fmla="*/ 787122 w 927638"/>
                <a:gd name="connsiteY2" fmla="*/ 478670 h 697759"/>
                <a:gd name="connsiteX3" fmla="*/ 642035 w 927638"/>
                <a:gd name="connsiteY3" fmla="*/ 596339 h 697759"/>
                <a:gd name="connsiteX4" fmla="*/ 541503 w 927638"/>
                <a:gd name="connsiteY4" fmla="*/ 605478 h 697759"/>
                <a:gd name="connsiteX5" fmla="*/ 394132 w 927638"/>
                <a:gd name="connsiteY5" fmla="*/ 695729 h 697759"/>
                <a:gd name="connsiteX6" fmla="*/ 305024 w 927638"/>
                <a:gd name="connsiteY6" fmla="*/ 695729 h 697759"/>
                <a:gd name="connsiteX7" fmla="*/ 313021 w 927638"/>
                <a:gd name="connsiteY7" fmla="*/ 490095 h 697759"/>
                <a:gd name="connsiteX8" fmla="*/ 0 w 927638"/>
                <a:gd name="connsiteY8" fmla="*/ 0 h 697759"/>
                <a:gd name="connsiteX9" fmla="*/ 371284 w 927638"/>
                <a:gd name="connsiteY9" fmla="*/ 331299 h 697759"/>
                <a:gd name="connsiteX10" fmla="*/ 444398 w 927638"/>
                <a:gd name="connsiteY10" fmla="*/ 517513 h 697759"/>
                <a:gd name="connsiteX11" fmla="*/ 546073 w 927638"/>
                <a:gd name="connsiteY11" fmla="*/ 491237 h 697759"/>
                <a:gd name="connsiteX12" fmla="*/ 693444 w 927638"/>
                <a:gd name="connsiteY12" fmla="*/ 475243 h 697759"/>
                <a:gd name="connsiteX13" fmla="*/ 755134 w 927638"/>
                <a:gd name="connsiteY13" fmla="*/ 395275 h 697759"/>
                <a:gd name="connsiteX14" fmla="*/ 927638 w 927638"/>
                <a:gd name="connsiteY14" fmla="*/ 251331 h 69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638" h="697759">
                  <a:moveTo>
                    <a:pt x="927638" y="251331"/>
                  </a:moveTo>
                  <a:cubicBezTo>
                    <a:pt x="921926" y="268467"/>
                    <a:pt x="795119" y="422692"/>
                    <a:pt x="793977" y="427262"/>
                  </a:cubicBezTo>
                  <a:cubicBezTo>
                    <a:pt x="792834" y="430689"/>
                    <a:pt x="789407" y="474101"/>
                    <a:pt x="787122" y="478670"/>
                  </a:cubicBezTo>
                  <a:cubicBezTo>
                    <a:pt x="784837" y="483240"/>
                    <a:pt x="660314" y="592912"/>
                    <a:pt x="642035" y="596339"/>
                  </a:cubicBezTo>
                  <a:cubicBezTo>
                    <a:pt x="623757" y="600909"/>
                    <a:pt x="551785" y="602051"/>
                    <a:pt x="541503" y="605478"/>
                  </a:cubicBezTo>
                  <a:cubicBezTo>
                    <a:pt x="531222" y="608906"/>
                    <a:pt x="404414" y="692302"/>
                    <a:pt x="394132" y="695729"/>
                  </a:cubicBezTo>
                  <a:cubicBezTo>
                    <a:pt x="383850" y="700298"/>
                    <a:pt x="323303" y="695729"/>
                    <a:pt x="305024" y="695729"/>
                  </a:cubicBezTo>
                  <a:cubicBezTo>
                    <a:pt x="299312" y="695729"/>
                    <a:pt x="316448" y="588342"/>
                    <a:pt x="313021" y="490095"/>
                  </a:cubicBezTo>
                  <a:cubicBezTo>
                    <a:pt x="308451" y="319875"/>
                    <a:pt x="204492" y="105102"/>
                    <a:pt x="0" y="0"/>
                  </a:cubicBezTo>
                  <a:cubicBezTo>
                    <a:pt x="110814" y="23991"/>
                    <a:pt x="295885" y="174789"/>
                    <a:pt x="371284" y="331299"/>
                  </a:cubicBezTo>
                  <a:cubicBezTo>
                    <a:pt x="445541" y="487810"/>
                    <a:pt x="427262" y="499234"/>
                    <a:pt x="444398" y="517513"/>
                  </a:cubicBezTo>
                  <a:cubicBezTo>
                    <a:pt x="461534" y="535791"/>
                    <a:pt x="519797" y="498092"/>
                    <a:pt x="546073" y="491237"/>
                  </a:cubicBezTo>
                  <a:cubicBezTo>
                    <a:pt x="572348" y="484383"/>
                    <a:pt x="660314" y="482098"/>
                    <a:pt x="693444" y="475243"/>
                  </a:cubicBezTo>
                  <a:cubicBezTo>
                    <a:pt x="726574" y="468389"/>
                    <a:pt x="732286" y="407841"/>
                    <a:pt x="755134" y="395275"/>
                  </a:cubicBezTo>
                  <a:cubicBezTo>
                    <a:pt x="777983" y="383850"/>
                    <a:pt x="894509" y="291315"/>
                    <a:pt x="927638" y="251331"/>
                  </a:cubicBezTo>
                  <a:close/>
                </a:path>
              </a:pathLst>
            </a:custGeom>
            <a:solidFill>
              <a:srgbClr val="000000">
                <a:alpha val="10000"/>
              </a:srgbClr>
            </a:solidFill>
            <a:ln w="11420" cap="flat">
              <a:noFill/>
              <a:prstDash val="solid"/>
              <a:miter/>
            </a:ln>
          </p:spPr>
          <p:txBody>
            <a:bodyPr rtlCol="0" anchor="ctr"/>
            <a:lstStyle/>
            <a:p>
              <a:endParaRPr lang="en-BE"/>
            </a:p>
          </p:txBody>
        </p:sp>
      </p:grpSp>
      <p:grpSp>
        <p:nvGrpSpPr>
          <p:cNvPr id="392" name="Graphique 329">
            <a:extLst>
              <a:ext uri="{FF2B5EF4-FFF2-40B4-BE49-F238E27FC236}">
                <a16:creationId xmlns:a16="http://schemas.microsoft.com/office/drawing/2014/main" id="{1E24F54A-D47B-4428-98D1-0EDF3870BC87}"/>
              </a:ext>
            </a:extLst>
          </p:cNvPr>
          <p:cNvGrpSpPr/>
          <p:nvPr/>
        </p:nvGrpSpPr>
        <p:grpSpPr>
          <a:xfrm>
            <a:off x="446750" y="1083593"/>
            <a:ext cx="902092" cy="955503"/>
            <a:chOff x="1109582" y="2520582"/>
            <a:chExt cx="1108148" cy="1173759"/>
          </a:xfrm>
          <a:effectLst>
            <a:outerShdw blurRad="50800" dist="38100" dir="2700000" algn="tl" rotWithShape="0">
              <a:prstClr val="black">
                <a:alpha val="40000"/>
              </a:prstClr>
            </a:outerShdw>
          </a:effectLst>
        </p:grpSpPr>
        <p:sp>
          <p:nvSpPr>
            <p:cNvPr id="393" name="Forme libre : forme 392">
              <a:extLst>
                <a:ext uri="{FF2B5EF4-FFF2-40B4-BE49-F238E27FC236}">
                  <a16:creationId xmlns:a16="http://schemas.microsoft.com/office/drawing/2014/main" id="{DD0ED763-3AFB-46EE-9EC5-28D77685F4BD}"/>
                </a:ext>
              </a:extLst>
            </p:cNvPr>
            <p:cNvSpPr/>
            <p:nvPr/>
          </p:nvSpPr>
          <p:spPr>
            <a:xfrm>
              <a:off x="1109582" y="2586389"/>
              <a:ext cx="1107952" cy="1107952"/>
            </a:xfrm>
            <a:custGeom>
              <a:avLst/>
              <a:gdLst>
                <a:gd name="connsiteX0" fmla="*/ 967916 w 1107952"/>
                <a:gd name="connsiteY0" fmla="*/ 0 h 1107952"/>
                <a:gd name="connsiteX1" fmla="*/ 140232 w 1107952"/>
                <a:gd name="connsiteY1" fmla="*/ 0 h 1107952"/>
                <a:gd name="connsiteX2" fmla="*/ 0 w 1107952"/>
                <a:gd name="connsiteY2" fmla="*/ 140232 h 1107952"/>
                <a:gd name="connsiteX3" fmla="*/ 0 w 1107952"/>
                <a:gd name="connsiteY3" fmla="*/ 967720 h 1107952"/>
                <a:gd name="connsiteX4" fmla="*/ 140232 w 1107952"/>
                <a:gd name="connsiteY4" fmla="*/ 1107952 h 1107952"/>
                <a:gd name="connsiteX5" fmla="*/ 967720 w 1107952"/>
                <a:gd name="connsiteY5" fmla="*/ 1107952 h 1107952"/>
                <a:gd name="connsiteX6" fmla="*/ 1107953 w 1107952"/>
                <a:gd name="connsiteY6" fmla="*/ 967720 h 1107952"/>
                <a:gd name="connsiteX7" fmla="*/ 1107953 w 1107952"/>
                <a:gd name="connsiteY7" fmla="*/ 140232 h 1107952"/>
                <a:gd name="connsiteX8" fmla="*/ 967916 w 1107952"/>
                <a:gd name="connsiteY8" fmla="*/ 0 h 110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7952" h="1107952">
                  <a:moveTo>
                    <a:pt x="967916" y="0"/>
                  </a:moveTo>
                  <a:lnTo>
                    <a:pt x="140232" y="0"/>
                  </a:lnTo>
                  <a:cubicBezTo>
                    <a:pt x="62869" y="0"/>
                    <a:pt x="0" y="62869"/>
                    <a:pt x="0" y="140232"/>
                  </a:cubicBezTo>
                  <a:lnTo>
                    <a:pt x="0" y="967720"/>
                  </a:lnTo>
                  <a:cubicBezTo>
                    <a:pt x="0" y="1045279"/>
                    <a:pt x="62869" y="1107952"/>
                    <a:pt x="140232" y="1107952"/>
                  </a:cubicBezTo>
                  <a:lnTo>
                    <a:pt x="967720" y="1107952"/>
                  </a:lnTo>
                  <a:cubicBezTo>
                    <a:pt x="1045279" y="1107952"/>
                    <a:pt x="1107953" y="1045083"/>
                    <a:pt x="1107953" y="967720"/>
                  </a:cubicBezTo>
                  <a:lnTo>
                    <a:pt x="1107953" y="140232"/>
                  </a:lnTo>
                  <a:cubicBezTo>
                    <a:pt x="1108148" y="62869"/>
                    <a:pt x="1045279" y="0"/>
                    <a:pt x="967916" y="0"/>
                  </a:cubicBezTo>
                  <a:close/>
                </a:path>
              </a:pathLst>
            </a:custGeom>
            <a:solidFill>
              <a:srgbClr val="FFEAE5"/>
            </a:solidFill>
            <a:ln w="1952" cap="flat">
              <a:noFill/>
              <a:prstDash val="solid"/>
              <a:miter/>
            </a:ln>
          </p:spPr>
          <p:txBody>
            <a:bodyPr rtlCol="0" anchor="b"/>
            <a:lstStyle/>
            <a:p>
              <a:pPr algn="ctr"/>
              <a:r>
                <a:rPr lang="en-US" sz="1600">
                  <a:latin typeface="Trebuchet MS" panose="020B0603020202020204" pitchFamily="34" charset="0"/>
                </a:rPr>
                <a:t>Pour </a:t>
              </a:r>
              <a:br>
                <a:rPr lang="en-US" sz="1600">
                  <a:latin typeface="Trebuchet MS" panose="020B0603020202020204" pitchFamily="34" charset="0"/>
                </a:rPr>
              </a:br>
              <a:r>
                <a:rPr lang="en-US" sz="1600">
                  <a:latin typeface="Trebuchet MS" panose="020B0603020202020204" pitchFamily="34" charset="0"/>
                </a:rPr>
                <a:t>2021</a:t>
              </a:r>
            </a:p>
            <a:p>
              <a:pPr algn="ctr"/>
              <a:endParaRPr lang="en-BE" sz="600">
                <a:latin typeface="Trebuchet MS" panose="020B0603020202020204" pitchFamily="34" charset="0"/>
              </a:endParaRPr>
            </a:p>
          </p:txBody>
        </p:sp>
        <p:sp>
          <p:nvSpPr>
            <p:cNvPr id="394" name="Forme libre : forme 393">
              <a:extLst>
                <a:ext uri="{FF2B5EF4-FFF2-40B4-BE49-F238E27FC236}">
                  <a16:creationId xmlns:a16="http://schemas.microsoft.com/office/drawing/2014/main" id="{36410CB2-271B-4192-85AC-0BD1F895A70E}"/>
                </a:ext>
              </a:extLst>
            </p:cNvPr>
            <p:cNvSpPr/>
            <p:nvPr/>
          </p:nvSpPr>
          <p:spPr>
            <a:xfrm>
              <a:off x="1141114" y="2629869"/>
              <a:ext cx="1076615" cy="1064472"/>
            </a:xfrm>
            <a:custGeom>
              <a:avLst/>
              <a:gdLst>
                <a:gd name="connsiteX0" fmla="*/ 1037836 w 1076615"/>
                <a:gd name="connsiteY0" fmla="*/ 0 h 1064472"/>
                <a:gd name="connsiteX1" fmla="*/ 1069369 w 1076615"/>
                <a:gd name="connsiteY1" fmla="*/ 88527 h 1064472"/>
                <a:gd name="connsiteX2" fmla="*/ 1069369 w 1076615"/>
                <a:gd name="connsiteY2" fmla="*/ 916014 h 1064472"/>
                <a:gd name="connsiteX3" fmla="*/ 929137 w 1076615"/>
                <a:gd name="connsiteY3" fmla="*/ 1056247 h 1064472"/>
                <a:gd name="connsiteX4" fmla="*/ 101453 w 1076615"/>
                <a:gd name="connsiteY4" fmla="*/ 1056247 h 1064472"/>
                <a:gd name="connsiteX5" fmla="*/ 0 w 1076615"/>
                <a:gd name="connsiteY5" fmla="*/ 1012767 h 1064472"/>
                <a:gd name="connsiteX6" fmla="*/ 108895 w 1076615"/>
                <a:gd name="connsiteY6" fmla="*/ 1064472 h 1064472"/>
                <a:gd name="connsiteX7" fmla="*/ 936383 w 1076615"/>
                <a:gd name="connsiteY7" fmla="*/ 1064472 h 1064472"/>
                <a:gd name="connsiteX8" fmla="*/ 1076616 w 1076615"/>
                <a:gd name="connsiteY8" fmla="*/ 924240 h 1064472"/>
                <a:gd name="connsiteX9" fmla="*/ 1076616 w 1076615"/>
                <a:gd name="connsiteY9" fmla="*/ 96752 h 1064472"/>
                <a:gd name="connsiteX10" fmla="*/ 1037836 w 1076615"/>
                <a:gd name="connsiteY10" fmla="*/ 0 h 106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6615" h="1064472">
                  <a:moveTo>
                    <a:pt x="1037836" y="0"/>
                  </a:moveTo>
                  <a:cubicBezTo>
                    <a:pt x="1057422" y="24090"/>
                    <a:pt x="1069369" y="55035"/>
                    <a:pt x="1069369" y="88527"/>
                  </a:cubicBezTo>
                  <a:lnTo>
                    <a:pt x="1069369" y="916014"/>
                  </a:lnTo>
                  <a:cubicBezTo>
                    <a:pt x="1069369" y="993573"/>
                    <a:pt x="1006500" y="1056247"/>
                    <a:pt x="929137" y="1056247"/>
                  </a:cubicBezTo>
                  <a:lnTo>
                    <a:pt x="101453" y="1056247"/>
                  </a:lnTo>
                  <a:cubicBezTo>
                    <a:pt x="61499" y="1056247"/>
                    <a:pt x="25461" y="1039599"/>
                    <a:pt x="0" y="1012767"/>
                  </a:cubicBezTo>
                  <a:cubicBezTo>
                    <a:pt x="25657" y="1044299"/>
                    <a:pt x="64828" y="1064472"/>
                    <a:pt x="108895" y="1064472"/>
                  </a:cubicBezTo>
                  <a:lnTo>
                    <a:pt x="936383" y="1064472"/>
                  </a:lnTo>
                  <a:cubicBezTo>
                    <a:pt x="1013942" y="1064472"/>
                    <a:pt x="1076616" y="1001603"/>
                    <a:pt x="1076616" y="924240"/>
                  </a:cubicBezTo>
                  <a:lnTo>
                    <a:pt x="1076616" y="96752"/>
                  </a:lnTo>
                  <a:cubicBezTo>
                    <a:pt x="1076616" y="59344"/>
                    <a:pt x="1061927" y="25265"/>
                    <a:pt x="1037836" y="0"/>
                  </a:cubicBezTo>
                  <a:close/>
                </a:path>
              </a:pathLst>
            </a:custGeom>
            <a:solidFill>
              <a:srgbClr val="FFFFFF"/>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95" name="Forme libre : forme 394">
              <a:extLst>
                <a:ext uri="{FF2B5EF4-FFF2-40B4-BE49-F238E27FC236}">
                  <a16:creationId xmlns:a16="http://schemas.microsoft.com/office/drawing/2014/main" id="{552FBD7F-6C74-4A0D-ABD1-1CEE0C00CBCE}"/>
                </a:ext>
              </a:extLst>
            </p:cNvPr>
            <p:cNvSpPr/>
            <p:nvPr/>
          </p:nvSpPr>
          <p:spPr>
            <a:xfrm>
              <a:off x="1109582" y="2586389"/>
              <a:ext cx="147478" cy="1107952"/>
            </a:xfrm>
            <a:custGeom>
              <a:avLst/>
              <a:gdLst>
                <a:gd name="connsiteX0" fmla="*/ 7247 w 147478"/>
                <a:gd name="connsiteY0" fmla="*/ 967916 h 1107952"/>
                <a:gd name="connsiteX1" fmla="*/ 7247 w 147478"/>
                <a:gd name="connsiteY1" fmla="*/ 140232 h 1107952"/>
                <a:gd name="connsiteX2" fmla="*/ 147479 w 147478"/>
                <a:gd name="connsiteY2" fmla="*/ 0 h 1107952"/>
                <a:gd name="connsiteX3" fmla="*/ 140232 w 147478"/>
                <a:gd name="connsiteY3" fmla="*/ 0 h 1107952"/>
                <a:gd name="connsiteX4" fmla="*/ 0 w 147478"/>
                <a:gd name="connsiteY4" fmla="*/ 140232 h 1107952"/>
                <a:gd name="connsiteX5" fmla="*/ 0 w 147478"/>
                <a:gd name="connsiteY5" fmla="*/ 967720 h 1107952"/>
                <a:gd name="connsiteX6" fmla="*/ 140232 w 147478"/>
                <a:gd name="connsiteY6" fmla="*/ 1107952 h 1107952"/>
                <a:gd name="connsiteX7" fmla="*/ 147479 w 147478"/>
                <a:gd name="connsiteY7" fmla="*/ 1107952 h 1107952"/>
                <a:gd name="connsiteX8" fmla="*/ 7247 w 147478"/>
                <a:gd name="connsiteY8" fmla="*/ 967916 h 110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478" h="1107952">
                  <a:moveTo>
                    <a:pt x="7247" y="967916"/>
                  </a:moveTo>
                  <a:lnTo>
                    <a:pt x="7247" y="140232"/>
                  </a:lnTo>
                  <a:cubicBezTo>
                    <a:pt x="7247" y="62674"/>
                    <a:pt x="70116" y="0"/>
                    <a:pt x="147479" y="0"/>
                  </a:cubicBezTo>
                  <a:lnTo>
                    <a:pt x="140232" y="0"/>
                  </a:lnTo>
                  <a:cubicBezTo>
                    <a:pt x="62869" y="0"/>
                    <a:pt x="0" y="62869"/>
                    <a:pt x="0" y="140232"/>
                  </a:cubicBezTo>
                  <a:lnTo>
                    <a:pt x="0" y="967720"/>
                  </a:lnTo>
                  <a:cubicBezTo>
                    <a:pt x="0" y="1045279"/>
                    <a:pt x="62869" y="1107952"/>
                    <a:pt x="140232" y="1107952"/>
                  </a:cubicBezTo>
                  <a:lnTo>
                    <a:pt x="147479" y="1107952"/>
                  </a:lnTo>
                  <a:cubicBezTo>
                    <a:pt x="70116" y="1108148"/>
                    <a:pt x="7247" y="1045279"/>
                    <a:pt x="7247" y="967916"/>
                  </a:cubicBezTo>
                  <a:close/>
                </a:path>
              </a:pathLst>
            </a:custGeom>
            <a:solidFill>
              <a:srgbClr val="FFFFFF"/>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96" name="Forme libre : forme 395">
              <a:extLst>
                <a:ext uri="{FF2B5EF4-FFF2-40B4-BE49-F238E27FC236}">
                  <a16:creationId xmlns:a16="http://schemas.microsoft.com/office/drawing/2014/main" id="{61473F6D-5100-45A9-BEAB-625C3458A3F5}"/>
                </a:ext>
              </a:extLst>
            </p:cNvPr>
            <p:cNvSpPr/>
            <p:nvPr/>
          </p:nvSpPr>
          <p:spPr>
            <a:xfrm>
              <a:off x="1109582" y="2586389"/>
              <a:ext cx="1108148" cy="304554"/>
            </a:xfrm>
            <a:custGeom>
              <a:avLst/>
              <a:gdLst>
                <a:gd name="connsiteX0" fmla="*/ 967916 w 1108148"/>
                <a:gd name="connsiteY0" fmla="*/ 0 h 304554"/>
                <a:gd name="connsiteX1" fmla="*/ 140232 w 1108148"/>
                <a:gd name="connsiteY1" fmla="*/ 0 h 304554"/>
                <a:gd name="connsiteX2" fmla="*/ 0 w 1108148"/>
                <a:gd name="connsiteY2" fmla="*/ 140232 h 304554"/>
                <a:gd name="connsiteX3" fmla="*/ 0 w 1108148"/>
                <a:gd name="connsiteY3" fmla="*/ 304555 h 304554"/>
                <a:gd name="connsiteX4" fmla="*/ 1108148 w 1108148"/>
                <a:gd name="connsiteY4" fmla="*/ 304555 h 304554"/>
                <a:gd name="connsiteX5" fmla="*/ 1108148 w 1108148"/>
                <a:gd name="connsiteY5" fmla="*/ 140232 h 304554"/>
                <a:gd name="connsiteX6" fmla="*/ 967916 w 1108148"/>
                <a:gd name="connsiteY6" fmla="*/ 0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8148" h="304554">
                  <a:moveTo>
                    <a:pt x="967916" y="0"/>
                  </a:moveTo>
                  <a:lnTo>
                    <a:pt x="140232" y="0"/>
                  </a:lnTo>
                  <a:cubicBezTo>
                    <a:pt x="62869" y="0"/>
                    <a:pt x="0" y="62869"/>
                    <a:pt x="0" y="140232"/>
                  </a:cubicBezTo>
                  <a:lnTo>
                    <a:pt x="0" y="304555"/>
                  </a:lnTo>
                  <a:lnTo>
                    <a:pt x="1108148" y="304555"/>
                  </a:lnTo>
                  <a:lnTo>
                    <a:pt x="1108148" y="140232"/>
                  </a:lnTo>
                  <a:cubicBezTo>
                    <a:pt x="1108148" y="62869"/>
                    <a:pt x="1045279" y="0"/>
                    <a:pt x="967916" y="0"/>
                  </a:cubicBezTo>
                  <a:close/>
                </a:path>
              </a:pathLst>
            </a:custGeom>
            <a:solidFill>
              <a:srgbClr val="FF7351"/>
            </a:solidFill>
            <a:ln w="1952" cap="flat">
              <a:noFill/>
              <a:prstDash val="solid"/>
              <a:miter/>
            </a:ln>
          </p:spPr>
          <p:txBody>
            <a:bodyPr rtlCol="0" anchor="b"/>
            <a:lstStyle/>
            <a:p>
              <a:pPr algn="ctr"/>
              <a:endParaRPr lang="en-BE" sz="1050">
                <a:solidFill>
                  <a:schemeClr val="bg1"/>
                </a:solidFill>
                <a:latin typeface="Trebuchet MS" panose="020B0603020202020204" pitchFamily="34" charset="0"/>
              </a:endParaRPr>
            </a:p>
          </p:txBody>
        </p:sp>
        <p:sp>
          <p:nvSpPr>
            <p:cNvPr id="397" name="Forme libre : forme 396">
              <a:extLst>
                <a:ext uri="{FF2B5EF4-FFF2-40B4-BE49-F238E27FC236}">
                  <a16:creationId xmlns:a16="http://schemas.microsoft.com/office/drawing/2014/main" id="{7AA01380-22A2-4F64-902D-67CCEE42D086}"/>
                </a:ext>
              </a:extLst>
            </p:cNvPr>
            <p:cNvSpPr/>
            <p:nvPr/>
          </p:nvSpPr>
          <p:spPr>
            <a:xfrm>
              <a:off x="2070251" y="2586389"/>
              <a:ext cx="147478" cy="304554"/>
            </a:xfrm>
            <a:custGeom>
              <a:avLst/>
              <a:gdLst>
                <a:gd name="connsiteX0" fmla="*/ 7247 w 147478"/>
                <a:gd name="connsiteY0" fmla="*/ 0 h 304554"/>
                <a:gd name="connsiteX1" fmla="*/ 0 w 147478"/>
                <a:gd name="connsiteY1" fmla="*/ 0 h 304554"/>
                <a:gd name="connsiteX2" fmla="*/ 140232 w 147478"/>
                <a:gd name="connsiteY2" fmla="*/ 140232 h 304554"/>
                <a:gd name="connsiteX3" fmla="*/ 140232 w 147478"/>
                <a:gd name="connsiteY3" fmla="*/ 304555 h 304554"/>
                <a:gd name="connsiteX4" fmla="*/ 147479 w 147478"/>
                <a:gd name="connsiteY4" fmla="*/ 304555 h 304554"/>
                <a:gd name="connsiteX5" fmla="*/ 147479 w 147478"/>
                <a:gd name="connsiteY5" fmla="*/ 140232 h 304554"/>
                <a:gd name="connsiteX6" fmla="*/ 7247 w 147478"/>
                <a:gd name="connsiteY6" fmla="*/ 0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78" h="304554">
                  <a:moveTo>
                    <a:pt x="7247" y="0"/>
                  </a:moveTo>
                  <a:lnTo>
                    <a:pt x="0" y="0"/>
                  </a:lnTo>
                  <a:cubicBezTo>
                    <a:pt x="77559" y="0"/>
                    <a:pt x="140232" y="62869"/>
                    <a:pt x="140232" y="140232"/>
                  </a:cubicBezTo>
                  <a:lnTo>
                    <a:pt x="140232" y="304555"/>
                  </a:lnTo>
                  <a:lnTo>
                    <a:pt x="147479" y="304555"/>
                  </a:lnTo>
                  <a:lnTo>
                    <a:pt x="147479" y="140232"/>
                  </a:lnTo>
                  <a:cubicBezTo>
                    <a:pt x="147479" y="62869"/>
                    <a:pt x="84609" y="0"/>
                    <a:pt x="7247" y="0"/>
                  </a:cubicBezTo>
                  <a:close/>
                </a:path>
              </a:pathLst>
            </a:custGeom>
            <a:solidFill>
              <a:srgbClr val="DB3131"/>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98" name="Forme libre : forme 397">
              <a:extLst>
                <a:ext uri="{FF2B5EF4-FFF2-40B4-BE49-F238E27FC236}">
                  <a16:creationId xmlns:a16="http://schemas.microsoft.com/office/drawing/2014/main" id="{CC70AAF2-AB84-4BA4-B769-0C75FB486559}"/>
                </a:ext>
              </a:extLst>
            </p:cNvPr>
            <p:cNvSpPr/>
            <p:nvPr/>
          </p:nvSpPr>
          <p:spPr>
            <a:xfrm>
              <a:off x="1109582" y="2586389"/>
              <a:ext cx="1081903" cy="304554"/>
            </a:xfrm>
            <a:custGeom>
              <a:avLst/>
              <a:gdLst>
                <a:gd name="connsiteX0" fmla="*/ 7247 w 1081903"/>
                <a:gd name="connsiteY0" fmla="*/ 149633 h 304554"/>
                <a:gd name="connsiteX1" fmla="*/ 147479 w 1081903"/>
                <a:gd name="connsiteY1" fmla="*/ 9401 h 304554"/>
                <a:gd name="connsiteX2" fmla="*/ 974967 w 1081903"/>
                <a:gd name="connsiteY2" fmla="*/ 9401 h 304554"/>
                <a:gd name="connsiteX3" fmla="*/ 1081904 w 1081903"/>
                <a:gd name="connsiteY3" fmla="*/ 58952 h 304554"/>
                <a:gd name="connsiteX4" fmla="*/ 967524 w 1081903"/>
                <a:gd name="connsiteY4" fmla="*/ 0 h 304554"/>
                <a:gd name="connsiteX5" fmla="*/ 140232 w 1081903"/>
                <a:gd name="connsiteY5" fmla="*/ 0 h 304554"/>
                <a:gd name="connsiteX6" fmla="*/ 0 w 1081903"/>
                <a:gd name="connsiteY6" fmla="*/ 140232 h 304554"/>
                <a:gd name="connsiteX7" fmla="*/ 0 w 1081903"/>
                <a:gd name="connsiteY7" fmla="*/ 304555 h 304554"/>
                <a:gd name="connsiteX8" fmla="*/ 7247 w 1081903"/>
                <a:gd name="connsiteY8" fmla="*/ 304555 h 304554"/>
                <a:gd name="connsiteX9" fmla="*/ 7247 w 1081903"/>
                <a:gd name="connsiteY9" fmla="*/ 149633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1903" h="304554">
                  <a:moveTo>
                    <a:pt x="7247" y="149633"/>
                  </a:moveTo>
                  <a:cubicBezTo>
                    <a:pt x="7247" y="72075"/>
                    <a:pt x="70116" y="9401"/>
                    <a:pt x="147479" y="9401"/>
                  </a:cubicBezTo>
                  <a:lnTo>
                    <a:pt x="974967" y="9401"/>
                  </a:lnTo>
                  <a:cubicBezTo>
                    <a:pt x="1017859" y="9401"/>
                    <a:pt x="1056247" y="28595"/>
                    <a:pt x="1081904" y="58952"/>
                  </a:cubicBezTo>
                  <a:cubicBezTo>
                    <a:pt x="1056443" y="23307"/>
                    <a:pt x="1014725" y="0"/>
                    <a:pt x="967524" y="0"/>
                  </a:cubicBezTo>
                  <a:lnTo>
                    <a:pt x="140232" y="0"/>
                  </a:lnTo>
                  <a:cubicBezTo>
                    <a:pt x="62869" y="0"/>
                    <a:pt x="0" y="62869"/>
                    <a:pt x="0" y="140232"/>
                  </a:cubicBezTo>
                  <a:lnTo>
                    <a:pt x="0" y="304555"/>
                  </a:lnTo>
                  <a:lnTo>
                    <a:pt x="7247" y="304555"/>
                  </a:lnTo>
                  <a:lnTo>
                    <a:pt x="7247" y="149633"/>
                  </a:lnTo>
                  <a:close/>
                </a:path>
              </a:pathLst>
            </a:custGeom>
            <a:solidFill>
              <a:srgbClr val="FF5B30"/>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399" name="Graphique 329">
              <a:extLst>
                <a:ext uri="{FF2B5EF4-FFF2-40B4-BE49-F238E27FC236}">
                  <a16:creationId xmlns:a16="http://schemas.microsoft.com/office/drawing/2014/main" id="{7156725F-CF46-4510-AF7F-D972A5D90BE8}"/>
                </a:ext>
              </a:extLst>
            </p:cNvPr>
            <p:cNvGrpSpPr/>
            <p:nvPr/>
          </p:nvGrpSpPr>
          <p:grpSpPr>
            <a:xfrm>
              <a:off x="1263868" y="2601313"/>
              <a:ext cx="98545" cy="98545"/>
              <a:chOff x="1263868" y="2601313"/>
              <a:chExt cx="98545" cy="98545"/>
            </a:xfrm>
          </p:grpSpPr>
          <p:sp>
            <p:nvSpPr>
              <p:cNvPr id="462" name="Forme libre : forme 461">
                <a:extLst>
                  <a:ext uri="{FF2B5EF4-FFF2-40B4-BE49-F238E27FC236}">
                    <a16:creationId xmlns:a16="http://schemas.microsoft.com/office/drawing/2014/main" id="{10BC8AC4-96F0-4CFE-B1CE-4BC25EDBD4DB}"/>
                  </a:ext>
                </a:extLst>
              </p:cNvPr>
              <p:cNvSpPr/>
              <p:nvPr/>
            </p:nvSpPr>
            <p:spPr>
              <a:xfrm rot="-4026095">
                <a:off x="1275536" y="2612981"/>
                <a:ext cx="75208" cy="75208"/>
              </a:xfrm>
              <a:custGeom>
                <a:avLst/>
                <a:gdLst>
                  <a:gd name="connsiteX0" fmla="*/ 75209 w 75208"/>
                  <a:gd name="connsiteY0" fmla="*/ 37604 h 75208"/>
                  <a:gd name="connsiteX1" fmla="*/ 37604 w 75208"/>
                  <a:gd name="connsiteY1" fmla="*/ 75209 h 75208"/>
                  <a:gd name="connsiteX2" fmla="*/ 0 w 75208"/>
                  <a:gd name="connsiteY2" fmla="*/ 37604 h 75208"/>
                  <a:gd name="connsiteX3" fmla="*/ 37604 w 75208"/>
                  <a:gd name="connsiteY3" fmla="*/ 0 h 75208"/>
                  <a:gd name="connsiteX4" fmla="*/ 75209 w 75208"/>
                  <a:gd name="connsiteY4" fmla="*/ 37604 h 75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8" h="75208">
                    <a:moveTo>
                      <a:pt x="75209" y="37604"/>
                    </a:moveTo>
                    <a:cubicBezTo>
                      <a:pt x="75209" y="58373"/>
                      <a:pt x="58373" y="75209"/>
                      <a:pt x="37604" y="75209"/>
                    </a:cubicBezTo>
                    <a:cubicBezTo>
                      <a:pt x="16836" y="75209"/>
                      <a:pt x="0" y="58373"/>
                      <a:pt x="0" y="37604"/>
                    </a:cubicBezTo>
                    <a:cubicBezTo>
                      <a:pt x="0" y="16836"/>
                      <a:pt x="16836" y="0"/>
                      <a:pt x="37604" y="0"/>
                    </a:cubicBezTo>
                    <a:cubicBezTo>
                      <a:pt x="58373" y="0"/>
                      <a:pt x="75209" y="16836"/>
                      <a:pt x="75209"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63" name="Forme libre : forme 462">
                <a:extLst>
                  <a:ext uri="{FF2B5EF4-FFF2-40B4-BE49-F238E27FC236}">
                    <a16:creationId xmlns:a16="http://schemas.microsoft.com/office/drawing/2014/main" id="{C5B91DBF-D473-4E69-952E-5593CEBE6789}"/>
                  </a:ext>
                </a:extLst>
              </p:cNvPr>
              <p:cNvSpPr/>
              <p:nvPr/>
            </p:nvSpPr>
            <p:spPr>
              <a:xfrm>
                <a:off x="1275275"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431"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64" name="Forme libre : forme 463">
                <a:extLst>
                  <a:ext uri="{FF2B5EF4-FFF2-40B4-BE49-F238E27FC236}">
                    <a16:creationId xmlns:a16="http://schemas.microsoft.com/office/drawing/2014/main" id="{2E95541B-C15C-4861-BA8C-7BDFA939AB32}"/>
                  </a:ext>
                </a:extLst>
              </p:cNvPr>
              <p:cNvSpPr/>
              <p:nvPr/>
            </p:nvSpPr>
            <p:spPr>
              <a:xfrm>
                <a:off x="127547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3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4" y="40150"/>
                      <a:pt x="37604" y="40150"/>
                    </a:cubicBezTo>
                    <a:cubicBezTo>
                      <a:pt x="58365" y="40150"/>
                      <a:pt x="75208" y="23307"/>
                      <a:pt x="75208" y="2546"/>
                    </a:cubicBezTo>
                    <a:cubicBezTo>
                      <a:pt x="75208" y="1763"/>
                      <a:pt x="75208" y="783"/>
                      <a:pt x="75013" y="0"/>
                    </a:cubicBezTo>
                    <a:cubicBezTo>
                      <a:pt x="73642" y="19586"/>
                      <a:pt x="57386"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400" name="Graphique 329">
              <a:extLst>
                <a:ext uri="{FF2B5EF4-FFF2-40B4-BE49-F238E27FC236}">
                  <a16:creationId xmlns:a16="http://schemas.microsoft.com/office/drawing/2014/main" id="{F4B2A7E6-03A8-4DDB-B39F-B006737D6551}"/>
                </a:ext>
              </a:extLst>
            </p:cNvPr>
            <p:cNvGrpSpPr/>
            <p:nvPr/>
          </p:nvGrpSpPr>
          <p:grpSpPr>
            <a:xfrm>
              <a:off x="1443050" y="2605282"/>
              <a:ext cx="90648" cy="90648"/>
              <a:chOff x="1443050" y="2605282"/>
              <a:chExt cx="90648" cy="90648"/>
            </a:xfrm>
          </p:grpSpPr>
          <p:sp>
            <p:nvSpPr>
              <p:cNvPr id="459" name="Forme libre : forme 458">
                <a:extLst>
                  <a:ext uri="{FF2B5EF4-FFF2-40B4-BE49-F238E27FC236}">
                    <a16:creationId xmlns:a16="http://schemas.microsoft.com/office/drawing/2014/main" id="{6BA17EDF-EB24-4997-AC87-8C7CD0FFD36B}"/>
                  </a:ext>
                </a:extLst>
              </p:cNvPr>
              <p:cNvSpPr/>
              <p:nvPr/>
            </p:nvSpPr>
            <p:spPr>
              <a:xfrm rot="-807738">
                <a:off x="1450771" y="2613003"/>
                <a:ext cx="75206" cy="75206"/>
              </a:xfrm>
              <a:custGeom>
                <a:avLst/>
                <a:gdLst>
                  <a:gd name="connsiteX0" fmla="*/ 75207 w 75206"/>
                  <a:gd name="connsiteY0" fmla="*/ 37603 h 75206"/>
                  <a:gd name="connsiteX1" fmla="*/ 37603 w 75206"/>
                  <a:gd name="connsiteY1" fmla="*/ 75207 h 75206"/>
                  <a:gd name="connsiteX2" fmla="*/ 0 w 75206"/>
                  <a:gd name="connsiteY2" fmla="*/ 37603 h 75206"/>
                  <a:gd name="connsiteX3" fmla="*/ 37603 w 75206"/>
                  <a:gd name="connsiteY3" fmla="*/ 0 h 75206"/>
                  <a:gd name="connsiteX4" fmla="*/ 75207 w 75206"/>
                  <a:gd name="connsiteY4" fmla="*/ 37603 h 75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6" h="75206">
                    <a:moveTo>
                      <a:pt x="75207" y="37603"/>
                    </a:moveTo>
                    <a:cubicBezTo>
                      <a:pt x="75207" y="58371"/>
                      <a:pt x="58371" y="75207"/>
                      <a:pt x="37603" y="75207"/>
                    </a:cubicBezTo>
                    <a:cubicBezTo>
                      <a:pt x="16836" y="75207"/>
                      <a:pt x="0" y="58371"/>
                      <a:pt x="0" y="37603"/>
                    </a:cubicBezTo>
                    <a:cubicBezTo>
                      <a:pt x="0" y="16836"/>
                      <a:pt x="16836" y="0"/>
                      <a:pt x="37603" y="0"/>
                    </a:cubicBezTo>
                    <a:cubicBezTo>
                      <a:pt x="58371" y="0"/>
                      <a:pt x="75207" y="16836"/>
                      <a:pt x="75207" y="37603"/>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60" name="Forme libre : forme 459">
                <a:extLst>
                  <a:ext uri="{FF2B5EF4-FFF2-40B4-BE49-F238E27FC236}">
                    <a16:creationId xmlns:a16="http://schemas.microsoft.com/office/drawing/2014/main" id="{B5226963-06A5-4008-A70A-6CA75BE34C65}"/>
                  </a:ext>
                </a:extLst>
              </p:cNvPr>
              <p:cNvSpPr/>
              <p:nvPr/>
            </p:nvSpPr>
            <p:spPr>
              <a:xfrm>
                <a:off x="1450565"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431"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61" name="Forme libre : forme 460">
                <a:extLst>
                  <a:ext uri="{FF2B5EF4-FFF2-40B4-BE49-F238E27FC236}">
                    <a16:creationId xmlns:a16="http://schemas.microsoft.com/office/drawing/2014/main" id="{1178BA95-92D8-4E1F-982C-4F84F09157B5}"/>
                  </a:ext>
                </a:extLst>
              </p:cNvPr>
              <p:cNvSpPr/>
              <p:nvPr/>
            </p:nvSpPr>
            <p:spPr>
              <a:xfrm>
                <a:off x="145076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3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4" y="40150"/>
                      <a:pt x="37604" y="40150"/>
                    </a:cubicBezTo>
                    <a:cubicBezTo>
                      <a:pt x="58365" y="40150"/>
                      <a:pt x="75208" y="23307"/>
                      <a:pt x="75208" y="2546"/>
                    </a:cubicBezTo>
                    <a:cubicBezTo>
                      <a:pt x="75208" y="1763"/>
                      <a:pt x="75208" y="783"/>
                      <a:pt x="75013" y="0"/>
                    </a:cubicBezTo>
                    <a:cubicBezTo>
                      <a:pt x="73642" y="19586"/>
                      <a:pt x="57386"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401" name="Graphique 329">
              <a:extLst>
                <a:ext uri="{FF2B5EF4-FFF2-40B4-BE49-F238E27FC236}">
                  <a16:creationId xmlns:a16="http://schemas.microsoft.com/office/drawing/2014/main" id="{80251F6F-04BE-478F-AF63-F947C961114F}"/>
                </a:ext>
              </a:extLst>
            </p:cNvPr>
            <p:cNvGrpSpPr/>
            <p:nvPr/>
          </p:nvGrpSpPr>
          <p:grpSpPr>
            <a:xfrm>
              <a:off x="1618496" y="2605438"/>
              <a:ext cx="90370" cy="90370"/>
              <a:chOff x="1618496" y="2605438"/>
              <a:chExt cx="90370" cy="90370"/>
            </a:xfrm>
          </p:grpSpPr>
          <p:sp>
            <p:nvSpPr>
              <p:cNvPr id="456" name="Forme libre : forme 455">
                <a:extLst>
                  <a:ext uri="{FF2B5EF4-FFF2-40B4-BE49-F238E27FC236}">
                    <a16:creationId xmlns:a16="http://schemas.microsoft.com/office/drawing/2014/main" id="{ECDA1D3A-3E0D-4567-A3F1-045E7E5952EC}"/>
                  </a:ext>
                </a:extLst>
              </p:cNvPr>
              <p:cNvSpPr/>
              <p:nvPr/>
            </p:nvSpPr>
            <p:spPr>
              <a:xfrm rot="-790396">
                <a:off x="1626076" y="2613018"/>
                <a:ext cx="75209" cy="75209"/>
              </a:xfrm>
              <a:custGeom>
                <a:avLst/>
                <a:gdLst>
                  <a:gd name="connsiteX0" fmla="*/ 75210 w 75209"/>
                  <a:gd name="connsiteY0" fmla="*/ 37605 h 75209"/>
                  <a:gd name="connsiteX1" fmla="*/ 37605 w 75209"/>
                  <a:gd name="connsiteY1" fmla="*/ 75209 h 75209"/>
                  <a:gd name="connsiteX2" fmla="*/ 0 w 75209"/>
                  <a:gd name="connsiteY2" fmla="*/ 37605 h 75209"/>
                  <a:gd name="connsiteX3" fmla="*/ 37605 w 75209"/>
                  <a:gd name="connsiteY3" fmla="*/ 0 h 75209"/>
                  <a:gd name="connsiteX4" fmla="*/ 75210 w 75209"/>
                  <a:gd name="connsiteY4" fmla="*/ 37605 h 75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9" h="75209">
                    <a:moveTo>
                      <a:pt x="75210" y="37605"/>
                    </a:moveTo>
                    <a:cubicBezTo>
                      <a:pt x="75210" y="58373"/>
                      <a:pt x="58373" y="75209"/>
                      <a:pt x="37605" y="75209"/>
                    </a:cubicBezTo>
                    <a:cubicBezTo>
                      <a:pt x="16836" y="75209"/>
                      <a:pt x="0" y="58373"/>
                      <a:pt x="0" y="37605"/>
                    </a:cubicBezTo>
                    <a:cubicBezTo>
                      <a:pt x="0" y="16836"/>
                      <a:pt x="16836" y="0"/>
                      <a:pt x="37605" y="0"/>
                    </a:cubicBezTo>
                    <a:cubicBezTo>
                      <a:pt x="58373" y="0"/>
                      <a:pt x="75210" y="16836"/>
                      <a:pt x="75210" y="37605"/>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57" name="Forme libre : forme 456">
                <a:extLst>
                  <a:ext uri="{FF2B5EF4-FFF2-40B4-BE49-F238E27FC236}">
                    <a16:creationId xmlns:a16="http://schemas.microsoft.com/office/drawing/2014/main" id="{35C01EEC-D3B2-44F8-9A43-88BF68077BAB}"/>
                  </a:ext>
                </a:extLst>
              </p:cNvPr>
              <p:cNvSpPr/>
              <p:nvPr/>
            </p:nvSpPr>
            <p:spPr>
              <a:xfrm>
                <a:off x="162585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58" name="Forme libre : forme 457">
                <a:extLst>
                  <a:ext uri="{FF2B5EF4-FFF2-40B4-BE49-F238E27FC236}">
                    <a16:creationId xmlns:a16="http://schemas.microsoft.com/office/drawing/2014/main" id="{9DDD06FD-2F45-4BB1-89E0-14B86B67B61C}"/>
                  </a:ext>
                </a:extLst>
              </p:cNvPr>
              <p:cNvSpPr/>
              <p:nvPr/>
            </p:nvSpPr>
            <p:spPr>
              <a:xfrm>
                <a:off x="162605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641"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402" name="Graphique 329">
              <a:extLst>
                <a:ext uri="{FF2B5EF4-FFF2-40B4-BE49-F238E27FC236}">
                  <a16:creationId xmlns:a16="http://schemas.microsoft.com/office/drawing/2014/main" id="{F50DB48C-C42D-4F0A-96AD-F7315984C024}"/>
                </a:ext>
              </a:extLst>
            </p:cNvPr>
            <p:cNvGrpSpPr/>
            <p:nvPr/>
          </p:nvGrpSpPr>
          <p:grpSpPr>
            <a:xfrm>
              <a:off x="1785822" y="2597462"/>
              <a:ext cx="106359" cy="106359"/>
              <a:chOff x="1785822" y="2597462"/>
              <a:chExt cx="106359" cy="106359"/>
            </a:xfrm>
          </p:grpSpPr>
          <p:sp>
            <p:nvSpPr>
              <p:cNvPr id="453" name="Forme libre : forme 452">
                <a:extLst>
                  <a:ext uri="{FF2B5EF4-FFF2-40B4-BE49-F238E27FC236}">
                    <a16:creationId xmlns:a16="http://schemas.microsoft.com/office/drawing/2014/main" id="{9C9825F4-8EC5-4741-9BAE-4C01959E1474}"/>
                  </a:ext>
                </a:extLst>
              </p:cNvPr>
              <p:cNvSpPr/>
              <p:nvPr/>
            </p:nvSpPr>
            <p:spPr>
              <a:xfrm rot="-2700000">
                <a:off x="1801398" y="2613038"/>
                <a:ext cx="75207" cy="75207"/>
              </a:xfrm>
              <a:custGeom>
                <a:avLst/>
                <a:gdLst>
                  <a:gd name="connsiteX0" fmla="*/ 75208 w 75207"/>
                  <a:gd name="connsiteY0" fmla="*/ 37604 h 75207"/>
                  <a:gd name="connsiteX1" fmla="*/ 37604 w 75207"/>
                  <a:gd name="connsiteY1" fmla="*/ 75208 h 75207"/>
                  <a:gd name="connsiteX2" fmla="*/ 0 w 75207"/>
                  <a:gd name="connsiteY2" fmla="*/ 37604 h 75207"/>
                  <a:gd name="connsiteX3" fmla="*/ 37604 w 75207"/>
                  <a:gd name="connsiteY3" fmla="*/ 0 h 75207"/>
                  <a:gd name="connsiteX4" fmla="*/ 75208 w 75207"/>
                  <a:gd name="connsiteY4" fmla="*/ 37604 h 75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7" h="75207">
                    <a:moveTo>
                      <a:pt x="75208" y="37604"/>
                    </a:moveTo>
                    <a:cubicBezTo>
                      <a:pt x="75208" y="58372"/>
                      <a:pt x="58372" y="75208"/>
                      <a:pt x="37604" y="75208"/>
                    </a:cubicBezTo>
                    <a:cubicBezTo>
                      <a:pt x="16836" y="75208"/>
                      <a:pt x="0" y="58372"/>
                      <a:pt x="0" y="37604"/>
                    </a:cubicBezTo>
                    <a:cubicBezTo>
                      <a:pt x="0" y="16836"/>
                      <a:pt x="16836" y="0"/>
                      <a:pt x="37604" y="0"/>
                    </a:cubicBezTo>
                    <a:cubicBezTo>
                      <a:pt x="58372" y="0"/>
                      <a:pt x="75208" y="16836"/>
                      <a:pt x="75208"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54" name="Forme libre : forme 453">
                <a:extLst>
                  <a:ext uri="{FF2B5EF4-FFF2-40B4-BE49-F238E27FC236}">
                    <a16:creationId xmlns:a16="http://schemas.microsoft.com/office/drawing/2014/main" id="{C8F5F7AC-6BEF-4DE4-968C-572B8B1AE240}"/>
                  </a:ext>
                </a:extLst>
              </p:cNvPr>
              <p:cNvSpPr/>
              <p:nvPr/>
            </p:nvSpPr>
            <p:spPr>
              <a:xfrm>
                <a:off x="180114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55" name="Forme libre : forme 454">
                <a:extLst>
                  <a:ext uri="{FF2B5EF4-FFF2-40B4-BE49-F238E27FC236}">
                    <a16:creationId xmlns:a16="http://schemas.microsoft.com/office/drawing/2014/main" id="{E71431B7-8967-4D04-A5CC-90B13ACAD70A}"/>
                  </a:ext>
                </a:extLst>
              </p:cNvPr>
              <p:cNvSpPr/>
              <p:nvPr/>
            </p:nvSpPr>
            <p:spPr>
              <a:xfrm>
                <a:off x="1801342"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641"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403" name="Graphique 329">
              <a:extLst>
                <a:ext uri="{FF2B5EF4-FFF2-40B4-BE49-F238E27FC236}">
                  <a16:creationId xmlns:a16="http://schemas.microsoft.com/office/drawing/2014/main" id="{ACEFE8F4-15A3-4EC6-9F07-42BF87886A14}"/>
                </a:ext>
              </a:extLst>
            </p:cNvPr>
            <p:cNvGrpSpPr/>
            <p:nvPr/>
          </p:nvGrpSpPr>
          <p:grpSpPr>
            <a:xfrm>
              <a:off x="1281738" y="2520582"/>
              <a:ext cx="780717" cy="178192"/>
              <a:chOff x="1281738" y="2520582"/>
              <a:chExt cx="780717" cy="178192"/>
            </a:xfrm>
          </p:grpSpPr>
          <p:grpSp>
            <p:nvGrpSpPr>
              <p:cNvPr id="438" name="Graphique 329">
                <a:extLst>
                  <a:ext uri="{FF2B5EF4-FFF2-40B4-BE49-F238E27FC236}">
                    <a16:creationId xmlns:a16="http://schemas.microsoft.com/office/drawing/2014/main" id="{A2762F00-CFD3-4BB1-ADA5-800EE38D6A78}"/>
                  </a:ext>
                </a:extLst>
              </p:cNvPr>
              <p:cNvGrpSpPr/>
              <p:nvPr/>
            </p:nvGrpSpPr>
            <p:grpSpPr>
              <a:xfrm>
                <a:off x="1966197" y="2602514"/>
                <a:ext cx="96259" cy="96259"/>
                <a:chOff x="1966197" y="2602514"/>
                <a:chExt cx="96259" cy="96259"/>
              </a:xfrm>
            </p:grpSpPr>
            <p:sp>
              <p:nvSpPr>
                <p:cNvPr id="450" name="Forme libre : forme 449">
                  <a:extLst>
                    <a:ext uri="{FF2B5EF4-FFF2-40B4-BE49-F238E27FC236}">
                      <a16:creationId xmlns:a16="http://schemas.microsoft.com/office/drawing/2014/main" id="{02F8052A-3724-4109-9B51-C2737E946876}"/>
                    </a:ext>
                  </a:extLst>
                </p:cNvPr>
                <p:cNvSpPr/>
                <p:nvPr/>
              </p:nvSpPr>
              <p:spPr>
                <a:xfrm rot="-4210295">
                  <a:off x="1976723" y="2613040"/>
                  <a:ext cx="75207" cy="75207"/>
                </a:xfrm>
                <a:custGeom>
                  <a:avLst/>
                  <a:gdLst>
                    <a:gd name="connsiteX0" fmla="*/ 75207 w 75207"/>
                    <a:gd name="connsiteY0" fmla="*/ 37604 h 75207"/>
                    <a:gd name="connsiteX1" fmla="*/ 37604 w 75207"/>
                    <a:gd name="connsiteY1" fmla="*/ 75207 h 75207"/>
                    <a:gd name="connsiteX2" fmla="*/ 0 w 75207"/>
                    <a:gd name="connsiteY2" fmla="*/ 37604 h 75207"/>
                    <a:gd name="connsiteX3" fmla="*/ 37604 w 75207"/>
                    <a:gd name="connsiteY3" fmla="*/ 0 h 75207"/>
                    <a:gd name="connsiteX4" fmla="*/ 75207 w 75207"/>
                    <a:gd name="connsiteY4" fmla="*/ 37604 h 75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7" h="75207">
                      <a:moveTo>
                        <a:pt x="75207" y="37604"/>
                      </a:moveTo>
                      <a:cubicBezTo>
                        <a:pt x="75207" y="58372"/>
                        <a:pt x="58372" y="75207"/>
                        <a:pt x="37604" y="75207"/>
                      </a:cubicBezTo>
                      <a:cubicBezTo>
                        <a:pt x="16836" y="75207"/>
                        <a:pt x="0" y="58372"/>
                        <a:pt x="0" y="37604"/>
                      </a:cubicBezTo>
                      <a:cubicBezTo>
                        <a:pt x="0" y="16836"/>
                        <a:pt x="16836" y="0"/>
                        <a:pt x="37604" y="0"/>
                      </a:cubicBezTo>
                      <a:cubicBezTo>
                        <a:pt x="58372" y="0"/>
                        <a:pt x="75207" y="16836"/>
                        <a:pt x="75207"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51" name="Forme libre : forme 450">
                  <a:extLst>
                    <a:ext uri="{FF2B5EF4-FFF2-40B4-BE49-F238E27FC236}">
                      <a16:creationId xmlns:a16="http://schemas.microsoft.com/office/drawing/2014/main" id="{45E3B6A9-4605-4A98-AE70-F1B342C30942}"/>
                    </a:ext>
                  </a:extLst>
                </p:cNvPr>
                <p:cNvSpPr/>
                <p:nvPr/>
              </p:nvSpPr>
              <p:spPr>
                <a:xfrm>
                  <a:off x="197643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1175"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52" name="Forme libre : forme 451">
                  <a:extLst>
                    <a:ext uri="{FF2B5EF4-FFF2-40B4-BE49-F238E27FC236}">
                      <a16:creationId xmlns:a16="http://schemas.microsoft.com/office/drawing/2014/main" id="{102C9D0A-E96F-4B43-A5E0-6E7A4692CD90}"/>
                    </a:ext>
                  </a:extLst>
                </p:cNvPr>
                <p:cNvSpPr/>
                <p:nvPr/>
              </p:nvSpPr>
              <p:spPr>
                <a:xfrm>
                  <a:off x="1976632"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837"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439" name="Graphique 329">
                <a:extLst>
                  <a:ext uri="{FF2B5EF4-FFF2-40B4-BE49-F238E27FC236}">
                    <a16:creationId xmlns:a16="http://schemas.microsoft.com/office/drawing/2014/main" id="{3D79037F-4CF0-4071-B9A0-E57DC5668FFB}"/>
                  </a:ext>
                </a:extLst>
              </p:cNvPr>
              <p:cNvGrpSpPr/>
              <p:nvPr/>
            </p:nvGrpSpPr>
            <p:grpSpPr>
              <a:xfrm>
                <a:off x="1281738" y="2520582"/>
                <a:ext cx="765010" cy="130047"/>
                <a:chOff x="1281738" y="2520582"/>
                <a:chExt cx="765010" cy="130047"/>
              </a:xfrm>
              <a:solidFill>
                <a:srgbClr val="636363"/>
              </a:solidFill>
            </p:grpSpPr>
            <p:sp>
              <p:nvSpPr>
                <p:cNvPr id="440" name="Forme libre : forme 439">
                  <a:extLst>
                    <a:ext uri="{FF2B5EF4-FFF2-40B4-BE49-F238E27FC236}">
                      <a16:creationId xmlns:a16="http://schemas.microsoft.com/office/drawing/2014/main" id="{8CC1EFB1-689E-4A1B-BC39-56111D0DF417}"/>
                    </a:ext>
                  </a:extLst>
                </p:cNvPr>
                <p:cNvSpPr/>
                <p:nvPr/>
              </p:nvSpPr>
              <p:spPr>
                <a:xfrm>
                  <a:off x="132032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41" name="Forme libre : forme 440">
                  <a:extLst>
                    <a:ext uri="{FF2B5EF4-FFF2-40B4-BE49-F238E27FC236}">
                      <a16:creationId xmlns:a16="http://schemas.microsoft.com/office/drawing/2014/main" id="{D91BAA85-FFC9-4D9B-9589-FD77FACEBFD3}"/>
                    </a:ext>
                  </a:extLst>
                </p:cNvPr>
                <p:cNvSpPr/>
                <p:nvPr/>
              </p:nvSpPr>
              <p:spPr>
                <a:xfrm>
                  <a:off x="1281738"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42" name="Forme libre : forme 441">
                  <a:extLst>
                    <a:ext uri="{FF2B5EF4-FFF2-40B4-BE49-F238E27FC236}">
                      <a16:creationId xmlns:a16="http://schemas.microsoft.com/office/drawing/2014/main" id="{36BA1808-875C-459B-8C73-F1B6C84255BF}"/>
                    </a:ext>
                  </a:extLst>
                </p:cNvPr>
                <p:cNvSpPr/>
                <p:nvPr/>
              </p:nvSpPr>
              <p:spPr>
                <a:xfrm>
                  <a:off x="149561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43" name="Forme libre : forme 442">
                  <a:extLst>
                    <a:ext uri="{FF2B5EF4-FFF2-40B4-BE49-F238E27FC236}">
                      <a16:creationId xmlns:a16="http://schemas.microsoft.com/office/drawing/2014/main" id="{E2A91BD2-8867-40CB-A48D-391EF9F3232F}"/>
                    </a:ext>
                  </a:extLst>
                </p:cNvPr>
                <p:cNvSpPr/>
                <p:nvPr/>
              </p:nvSpPr>
              <p:spPr>
                <a:xfrm>
                  <a:off x="1457028"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44" name="Forme libre : forme 443">
                  <a:extLst>
                    <a:ext uri="{FF2B5EF4-FFF2-40B4-BE49-F238E27FC236}">
                      <a16:creationId xmlns:a16="http://schemas.microsoft.com/office/drawing/2014/main" id="{5ADD9A24-70CC-4F86-9F16-3133B81E1821}"/>
                    </a:ext>
                  </a:extLst>
                </p:cNvPr>
                <p:cNvSpPr/>
                <p:nvPr/>
              </p:nvSpPr>
              <p:spPr>
                <a:xfrm>
                  <a:off x="167090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45" name="Forme libre : forme 444">
                  <a:extLst>
                    <a:ext uri="{FF2B5EF4-FFF2-40B4-BE49-F238E27FC236}">
                      <a16:creationId xmlns:a16="http://schemas.microsoft.com/office/drawing/2014/main" id="{CEA460AA-9D83-400C-9216-BE9F4F62559B}"/>
                    </a:ext>
                  </a:extLst>
                </p:cNvPr>
                <p:cNvSpPr/>
                <p:nvPr/>
              </p:nvSpPr>
              <p:spPr>
                <a:xfrm>
                  <a:off x="163231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46" name="Forme libre : forme 445">
                  <a:extLst>
                    <a:ext uri="{FF2B5EF4-FFF2-40B4-BE49-F238E27FC236}">
                      <a16:creationId xmlns:a16="http://schemas.microsoft.com/office/drawing/2014/main" id="{6480C53E-A288-41A9-9A83-5B152B1AAE8F}"/>
                    </a:ext>
                  </a:extLst>
                </p:cNvPr>
                <p:cNvSpPr/>
                <p:nvPr/>
              </p:nvSpPr>
              <p:spPr>
                <a:xfrm>
                  <a:off x="1846193"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47" name="Forme libre : forme 446">
                  <a:extLst>
                    <a:ext uri="{FF2B5EF4-FFF2-40B4-BE49-F238E27FC236}">
                      <a16:creationId xmlns:a16="http://schemas.microsoft.com/office/drawing/2014/main" id="{21310501-6E4D-4E5A-B8B9-A5799B5D32D4}"/>
                    </a:ext>
                  </a:extLst>
                </p:cNvPr>
                <p:cNvSpPr/>
                <p:nvPr/>
              </p:nvSpPr>
              <p:spPr>
                <a:xfrm>
                  <a:off x="1807609" y="2520582"/>
                  <a:ext cx="25069" cy="130047"/>
                </a:xfrm>
                <a:custGeom>
                  <a:avLst/>
                  <a:gdLst>
                    <a:gd name="connsiteX0" fmla="*/ 12535 w 25069"/>
                    <a:gd name="connsiteY0" fmla="*/ 0 h 130047"/>
                    <a:gd name="connsiteX1" fmla="*/ 12535 w 25069"/>
                    <a:gd name="connsiteY1" fmla="*/ 0 h 130047"/>
                    <a:gd name="connsiteX2" fmla="*/ 0 w 25069"/>
                    <a:gd name="connsiteY2" fmla="*/ 12535 h 130047"/>
                    <a:gd name="connsiteX3" fmla="*/ 0 w 25069"/>
                    <a:gd name="connsiteY3" fmla="*/ 117513 h 130047"/>
                    <a:gd name="connsiteX4" fmla="*/ 12535 w 25069"/>
                    <a:gd name="connsiteY4" fmla="*/ 130048 h 130047"/>
                    <a:gd name="connsiteX5" fmla="*/ 12535 w 25069"/>
                    <a:gd name="connsiteY5" fmla="*/ 130048 h 130047"/>
                    <a:gd name="connsiteX6" fmla="*/ 25069 w 25069"/>
                    <a:gd name="connsiteY6" fmla="*/ 117513 h 130047"/>
                    <a:gd name="connsiteX7" fmla="*/ 25069 w 25069"/>
                    <a:gd name="connsiteY7" fmla="*/ 12535 h 130047"/>
                    <a:gd name="connsiteX8" fmla="*/ 12535 w 25069"/>
                    <a:gd name="connsiteY8"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69" h="130047">
                      <a:moveTo>
                        <a:pt x="12535" y="0"/>
                      </a:moveTo>
                      <a:lnTo>
                        <a:pt x="12535" y="0"/>
                      </a:lnTo>
                      <a:cubicBezTo>
                        <a:pt x="5680" y="0"/>
                        <a:pt x="0" y="5680"/>
                        <a:pt x="0" y="12535"/>
                      </a:cubicBezTo>
                      <a:lnTo>
                        <a:pt x="0" y="117513"/>
                      </a:lnTo>
                      <a:cubicBezTo>
                        <a:pt x="0" y="124368"/>
                        <a:pt x="5680" y="130048"/>
                        <a:pt x="12535" y="130048"/>
                      </a:cubicBezTo>
                      <a:lnTo>
                        <a:pt x="12535" y="130048"/>
                      </a:ln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48" name="Forme libre : forme 447">
                  <a:extLst>
                    <a:ext uri="{FF2B5EF4-FFF2-40B4-BE49-F238E27FC236}">
                      <a16:creationId xmlns:a16="http://schemas.microsoft.com/office/drawing/2014/main" id="{A0E47C02-7116-4FDE-9252-AA1B82801BD4}"/>
                    </a:ext>
                  </a:extLst>
                </p:cNvPr>
                <p:cNvSpPr/>
                <p:nvPr/>
              </p:nvSpPr>
              <p:spPr>
                <a:xfrm>
                  <a:off x="202167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4874"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49" name="Forme libre : forme 448">
                  <a:extLst>
                    <a:ext uri="{FF2B5EF4-FFF2-40B4-BE49-F238E27FC236}">
                      <a16:creationId xmlns:a16="http://schemas.microsoft.com/office/drawing/2014/main" id="{FB9F4A54-3C06-466A-B4BA-6A55BFAAFF00}"/>
                    </a:ext>
                  </a:extLst>
                </p:cNvPr>
                <p:cNvSpPr/>
                <p:nvPr/>
              </p:nvSpPr>
              <p:spPr>
                <a:xfrm>
                  <a:off x="198289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404" name="Forme libre : forme 403">
              <a:extLst>
                <a:ext uri="{FF2B5EF4-FFF2-40B4-BE49-F238E27FC236}">
                  <a16:creationId xmlns:a16="http://schemas.microsoft.com/office/drawing/2014/main" id="{DBE46A75-FED5-424E-B2D9-43C0D51ED455}"/>
                </a:ext>
              </a:extLst>
            </p:cNvPr>
            <p:cNvSpPr/>
            <p:nvPr/>
          </p:nvSpPr>
          <p:spPr>
            <a:xfrm>
              <a:off x="1109582" y="2890943"/>
              <a:ext cx="1108148" cy="9401"/>
            </a:xfrm>
            <a:custGeom>
              <a:avLst/>
              <a:gdLst>
                <a:gd name="connsiteX0" fmla="*/ 0 w 1108148"/>
                <a:gd name="connsiteY0" fmla="*/ 0 h 9401"/>
                <a:gd name="connsiteX1" fmla="*/ 1108148 w 1108148"/>
                <a:gd name="connsiteY1" fmla="*/ 0 h 9401"/>
                <a:gd name="connsiteX2" fmla="*/ 1108148 w 1108148"/>
                <a:gd name="connsiteY2" fmla="*/ 9401 h 9401"/>
                <a:gd name="connsiteX3" fmla="*/ 0 w 1108148"/>
                <a:gd name="connsiteY3" fmla="*/ 9401 h 9401"/>
              </a:gdLst>
              <a:ahLst/>
              <a:cxnLst>
                <a:cxn ang="0">
                  <a:pos x="connsiteX0" y="connsiteY0"/>
                </a:cxn>
                <a:cxn ang="0">
                  <a:pos x="connsiteX1" y="connsiteY1"/>
                </a:cxn>
                <a:cxn ang="0">
                  <a:pos x="connsiteX2" y="connsiteY2"/>
                </a:cxn>
                <a:cxn ang="0">
                  <a:pos x="connsiteX3" y="connsiteY3"/>
                </a:cxn>
              </a:cxnLst>
              <a:rect l="l" t="t" r="r" b="b"/>
              <a:pathLst>
                <a:path w="1108148" h="9401">
                  <a:moveTo>
                    <a:pt x="0" y="0"/>
                  </a:moveTo>
                  <a:lnTo>
                    <a:pt x="1108148" y="0"/>
                  </a:lnTo>
                  <a:lnTo>
                    <a:pt x="1108148" y="9401"/>
                  </a:lnTo>
                  <a:lnTo>
                    <a:pt x="0" y="9401"/>
                  </a:lnTo>
                  <a:close/>
                </a:path>
              </a:pathLst>
            </a:custGeom>
            <a:solidFill>
              <a:srgbClr val="FF5B30"/>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405" name="Graphique 329">
              <a:extLst>
                <a:ext uri="{FF2B5EF4-FFF2-40B4-BE49-F238E27FC236}">
                  <a16:creationId xmlns:a16="http://schemas.microsoft.com/office/drawing/2014/main" id="{70BA42FA-529A-4F28-A59D-09BD6A0C3E5B}"/>
                </a:ext>
              </a:extLst>
            </p:cNvPr>
            <p:cNvGrpSpPr/>
            <p:nvPr/>
          </p:nvGrpSpPr>
          <p:grpSpPr>
            <a:xfrm>
              <a:off x="1807609" y="2520582"/>
              <a:ext cx="63652" cy="130047"/>
              <a:chOff x="1807609" y="2520582"/>
              <a:chExt cx="63652" cy="130047"/>
            </a:xfrm>
            <a:solidFill>
              <a:srgbClr val="636363"/>
            </a:solidFill>
          </p:grpSpPr>
          <p:grpSp>
            <p:nvGrpSpPr>
              <p:cNvPr id="432" name="Graphique 329">
                <a:extLst>
                  <a:ext uri="{FF2B5EF4-FFF2-40B4-BE49-F238E27FC236}">
                    <a16:creationId xmlns:a16="http://schemas.microsoft.com/office/drawing/2014/main" id="{4D9845E8-D296-495E-A15B-B1CAC05B4DCD}"/>
                  </a:ext>
                </a:extLst>
              </p:cNvPr>
              <p:cNvGrpSpPr/>
              <p:nvPr/>
            </p:nvGrpSpPr>
            <p:grpSpPr>
              <a:xfrm>
                <a:off x="1846193" y="2520582"/>
                <a:ext cx="25069" cy="130047"/>
                <a:chOff x="1846193" y="2520582"/>
                <a:chExt cx="25069" cy="130047"/>
              </a:xfrm>
              <a:solidFill>
                <a:srgbClr val="636363"/>
              </a:solidFill>
            </p:grpSpPr>
            <p:sp>
              <p:nvSpPr>
                <p:cNvPr id="436" name="Forme libre : forme 435">
                  <a:extLst>
                    <a:ext uri="{FF2B5EF4-FFF2-40B4-BE49-F238E27FC236}">
                      <a16:creationId xmlns:a16="http://schemas.microsoft.com/office/drawing/2014/main" id="{86B55C7A-3AB2-4A7C-9B16-132A6892D155}"/>
                    </a:ext>
                  </a:extLst>
                </p:cNvPr>
                <p:cNvSpPr/>
                <p:nvPr/>
              </p:nvSpPr>
              <p:spPr>
                <a:xfrm>
                  <a:off x="1846193"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37" name="Forme libre : forme 436">
                  <a:extLst>
                    <a:ext uri="{FF2B5EF4-FFF2-40B4-BE49-F238E27FC236}">
                      <a16:creationId xmlns:a16="http://schemas.microsoft.com/office/drawing/2014/main" id="{9A1CA7B9-FC52-42FC-B277-DA068BBF3E09}"/>
                    </a:ext>
                  </a:extLst>
                </p:cNvPr>
                <p:cNvSpPr/>
                <p:nvPr/>
              </p:nvSpPr>
              <p:spPr>
                <a:xfrm>
                  <a:off x="1846193"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433" name="Graphique 329">
                <a:extLst>
                  <a:ext uri="{FF2B5EF4-FFF2-40B4-BE49-F238E27FC236}">
                    <a16:creationId xmlns:a16="http://schemas.microsoft.com/office/drawing/2014/main" id="{33B4298F-82AE-429F-AB3B-9D0DC57C2869}"/>
                  </a:ext>
                </a:extLst>
              </p:cNvPr>
              <p:cNvGrpSpPr/>
              <p:nvPr/>
            </p:nvGrpSpPr>
            <p:grpSpPr>
              <a:xfrm>
                <a:off x="1807609" y="2520582"/>
                <a:ext cx="25069" cy="130047"/>
                <a:chOff x="1807609" y="2520582"/>
                <a:chExt cx="25069" cy="130047"/>
              </a:xfrm>
              <a:solidFill>
                <a:srgbClr val="636363"/>
              </a:solidFill>
            </p:grpSpPr>
            <p:sp>
              <p:nvSpPr>
                <p:cNvPr id="434" name="Forme libre : forme 433">
                  <a:extLst>
                    <a:ext uri="{FF2B5EF4-FFF2-40B4-BE49-F238E27FC236}">
                      <a16:creationId xmlns:a16="http://schemas.microsoft.com/office/drawing/2014/main" id="{A444E4D9-B446-4C04-92F5-417502E76C74}"/>
                    </a:ext>
                  </a:extLst>
                </p:cNvPr>
                <p:cNvSpPr/>
                <p:nvPr/>
              </p:nvSpPr>
              <p:spPr>
                <a:xfrm>
                  <a:off x="180760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35" name="Forme libre : forme 434">
                  <a:extLst>
                    <a:ext uri="{FF2B5EF4-FFF2-40B4-BE49-F238E27FC236}">
                      <a16:creationId xmlns:a16="http://schemas.microsoft.com/office/drawing/2014/main" id="{7C79E425-EC6F-45CF-BC0B-2581D78D2ABF}"/>
                    </a:ext>
                  </a:extLst>
                </p:cNvPr>
                <p:cNvSpPr/>
                <p:nvPr/>
              </p:nvSpPr>
              <p:spPr>
                <a:xfrm>
                  <a:off x="180760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406" name="Graphique 329">
              <a:extLst>
                <a:ext uri="{FF2B5EF4-FFF2-40B4-BE49-F238E27FC236}">
                  <a16:creationId xmlns:a16="http://schemas.microsoft.com/office/drawing/2014/main" id="{446512D2-AE39-42BA-9A85-40EF6FB6EF0D}"/>
                </a:ext>
              </a:extLst>
            </p:cNvPr>
            <p:cNvGrpSpPr/>
            <p:nvPr/>
          </p:nvGrpSpPr>
          <p:grpSpPr>
            <a:xfrm>
              <a:off x="1632319" y="2520582"/>
              <a:ext cx="63652" cy="130047"/>
              <a:chOff x="1632319" y="2520582"/>
              <a:chExt cx="63652" cy="130047"/>
            </a:xfrm>
            <a:solidFill>
              <a:srgbClr val="636363"/>
            </a:solidFill>
          </p:grpSpPr>
          <p:grpSp>
            <p:nvGrpSpPr>
              <p:cNvPr id="426" name="Graphique 329">
                <a:extLst>
                  <a:ext uri="{FF2B5EF4-FFF2-40B4-BE49-F238E27FC236}">
                    <a16:creationId xmlns:a16="http://schemas.microsoft.com/office/drawing/2014/main" id="{64164C94-E14A-441B-84FE-073835BB17B6}"/>
                  </a:ext>
                </a:extLst>
              </p:cNvPr>
              <p:cNvGrpSpPr/>
              <p:nvPr/>
            </p:nvGrpSpPr>
            <p:grpSpPr>
              <a:xfrm>
                <a:off x="1670902" y="2520582"/>
                <a:ext cx="25069" cy="130047"/>
                <a:chOff x="1670902" y="2520582"/>
                <a:chExt cx="25069" cy="130047"/>
              </a:xfrm>
              <a:solidFill>
                <a:srgbClr val="636363"/>
              </a:solidFill>
            </p:grpSpPr>
            <p:sp>
              <p:nvSpPr>
                <p:cNvPr id="430" name="Forme libre : forme 429">
                  <a:extLst>
                    <a:ext uri="{FF2B5EF4-FFF2-40B4-BE49-F238E27FC236}">
                      <a16:creationId xmlns:a16="http://schemas.microsoft.com/office/drawing/2014/main" id="{FEDA88AF-0F18-46E3-803E-3116733AAF72}"/>
                    </a:ext>
                  </a:extLst>
                </p:cNvPr>
                <p:cNvSpPr/>
                <p:nvPr/>
              </p:nvSpPr>
              <p:spPr>
                <a:xfrm>
                  <a:off x="167090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31" name="Forme libre : forme 430">
                  <a:extLst>
                    <a:ext uri="{FF2B5EF4-FFF2-40B4-BE49-F238E27FC236}">
                      <a16:creationId xmlns:a16="http://schemas.microsoft.com/office/drawing/2014/main" id="{910029D1-6BCB-4DB7-9290-720151D7251D}"/>
                    </a:ext>
                  </a:extLst>
                </p:cNvPr>
                <p:cNvSpPr/>
                <p:nvPr/>
              </p:nvSpPr>
              <p:spPr>
                <a:xfrm>
                  <a:off x="167090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427" name="Graphique 329">
                <a:extLst>
                  <a:ext uri="{FF2B5EF4-FFF2-40B4-BE49-F238E27FC236}">
                    <a16:creationId xmlns:a16="http://schemas.microsoft.com/office/drawing/2014/main" id="{C3434BE4-37CB-4344-A19A-9CCD7BD20B03}"/>
                  </a:ext>
                </a:extLst>
              </p:cNvPr>
              <p:cNvGrpSpPr/>
              <p:nvPr/>
            </p:nvGrpSpPr>
            <p:grpSpPr>
              <a:xfrm>
                <a:off x="1632319" y="2520582"/>
                <a:ext cx="25069" cy="130047"/>
                <a:chOff x="1632319" y="2520582"/>
                <a:chExt cx="25069" cy="130047"/>
              </a:xfrm>
              <a:solidFill>
                <a:srgbClr val="636363"/>
              </a:solidFill>
            </p:grpSpPr>
            <p:sp>
              <p:nvSpPr>
                <p:cNvPr id="428" name="Forme libre : forme 427">
                  <a:extLst>
                    <a:ext uri="{FF2B5EF4-FFF2-40B4-BE49-F238E27FC236}">
                      <a16:creationId xmlns:a16="http://schemas.microsoft.com/office/drawing/2014/main" id="{530B3C3E-94AA-4512-81DE-4B4EAA97D98F}"/>
                    </a:ext>
                  </a:extLst>
                </p:cNvPr>
                <p:cNvSpPr/>
                <p:nvPr/>
              </p:nvSpPr>
              <p:spPr>
                <a:xfrm>
                  <a:off x="163231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29" name="Forme libre : forme 428">
                  <a:extLst>
                    <a:ext uri="{FF2B5EF4-FFF2-40B4-BE49-F238E27FC236}">
                      <a16:creationId xmlns:a16="http://schemas.microsoft.com/office/drawing/2014/main" id="{F1387E99-4E5B-44B5-AE63-9FBA5F9BCCD7}"/>
                    </a:ext>
                  </a:extLst>
                </p:cNvPr>
                <p:cNvSpPr/>
                <p:nvPr/>
              </p:nvSpPr>
              <p:spPr>
                <a:xfrm>
                  <a:off x="163231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407" name="Graphique 329">
              <a:extLst>
                <a:ext uri="{FF2B5EF4-FFF2-40B4-BE49-F238E27FC236}">
                  <a16:creationId xmlns:a16="http://schemas.microsoft.com/office/drawing/2014/main" id="{F6FECFA0-0895-4882-B904-D80878D35335}"/>
                </a:ext>
              </a:extLst>
            </p:cNvPr>
            <p:cNvGrpSpPr/>
            <p:nvPr/>
          </p:nvGrpSpPr>
          <p:grpSpPr>
            <a:xfrm>
              <a:off x="1457028" y="2520582"/>
              <a:ext cx="63652" cy="130047"/>
              <a:chOff x="1457028" y="2520582"/>
              <a:chExt cx="63652" cy="130047"/>
            </a:xfrm>
            <a:solidFill>
              <a:srgbClr val="636363"/>
            </a:solidFill>
          </p:grpSpPr>
          <p:grpSp>
            <p:nvGrpSpPr>
              <p:cNvPr id="420" name="Graphique 329">
                <a:extLst>
                  <a:ext uri="{FF2B5EF4-FFF2-40B4-BE49-F238E27FC236}">
                    <a16:creationId xmlns:a16="http://schemas.microsoft.com/office/drawing/2014/main" id="{5D78551A-B171-4A78-B20A-E3E797E16201}"/>
                  </a:ext>
                </a:extLst>
              </p:cNvPr>
              <p:cNvGrpSpPr/>
              <p:nvPr/>
            </p:nvGrpSpPr>
            <p:grpSpPr>
              <a:xfrm>
                <a:off x="1495612" y="2520582"/>
                <a:ext cx="25069" cy="130047"/>
                <a:chOff x="1495612" y="2520582"/>
                <a:chExt cx="25069" cy="130047"/>
              </a:xfrm>
              <a:solidFill>
                <a:srgbClr val="636363"/>
              </a:solidFill>
            </p:grpSpPr>
            <p:sp>
              <p:nvSpPr>
                <p:cNvPr id="424" name="Forme libre : forme 423">
                  <a:extLst>
                    <a:ext uri="{FF2B5EF4-FFF2-40B4-BE49-F238E27FC236}">
                      <a16:creationId xmlns:a16="http://schemas.microsoft.com/office/drawing/2014/main" id="{768D2906-51FA-4BB8-80E3-D1FBA105DCF1}"/>
                    </a:ext>
                  </a:extLst>
                </p:cNvPr>
                <p:cNvSpPr/>
                <p:nvPr/>
              </p:nvSpPr>
              <p:spPr>
                <a:xfrm>
                  <a:off x="149561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25" name="Forme libre : forme 424">
                  <a:extLst>
                    <a:ext uri="{FF2B5EF4-FFF2-40B4-BE49-F238E27FC236}">
                      <a16:creationId xmlns:a16="http://schemas.microsoft.com/office/drawing/2014/main" id="{3D00EFA5-E860-411D-8D03-127E821A888C}"/>
                    </a:ext>
                  </a:extLst>
                </p:cNvPr>
                <p:cNvSpPr/>
                <p:nvPr/>
              </p:nvSpPr>
              <p:spPr>
                <a:xfrm>
                  <a:off x="149561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421" name="Graphique 329">
                <a:extLst>
                  <a:ext uri="{FF2B5EF4-FFF2-40B4-BE49-F238E27FC236}">
                    <a16:creationId xmlns:a16="http://schemas.microsoft.com/office/drawing/2014/main" id="{EC74343D-9788-4520-85C8-845ADD6580D7}"/>
                  </a:ext>
                </a:extLst>
              </p:cNvPr>
              <p:cNvGrpSpPr/>
              <p:nvPr/>
            </p:nvGrpSpPr>
            <p:grpSpPr>
              <a:xfrm>
                <a:off x="1457028" y="2520582"/>
                <a:ext cx="25069" cy="130047"/>
                <a:chOff x="1457028" y="2520582"/>
                <a:chExt cx="25069" cy="130047"/>
              </a:xfrm>
              <a:solidFill>
                <a:srgbClr val="636363"/>
              </a:solidFill>
            </p:grpSpPr>
            <p:sp>
              <p:nvSpPr>
                <p:cNvPr id="422" name="Forme libre : forme 421">
                  <a:extLst>
                    <a:ext uri="{FF2B5EF4-FFF2-40B4-BE49-F238E27FC236}">
                      <a16:creationId xmlns:a16="http://schemas.microsoft.com/office/drawing/2014/main" id="{26A15313-6CC1-46CC-8CD6-81A646DE3098}"/>
                    </a:ext>
                  </a:extLst>
                </p:cNvPr>
                <p:cNvSpPr/>
                <p:nvPr/>
              </p:nvSpPr>
              <p:spPr>
                <a:xfrm>
                  <a:off x="1457028"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23" name="Forme libre : forme 422">
                  <a:extLst>
                    <a:ext uri="{FF2B5EF4-FFF2-40B4-BE49-F238E27FC236}">
                      <a16:creationId xmlns:a16="http://schemas.microsoft.com/office/drawing/2014/main" id="{A5BEC605-9DB5-4C9D-A594-EF1C17967C04}"/>
                    </a:ext>
                  </a:extLst>
                </p:cNvPr>
                <p:cNvSpPr/>
                <p:nvPr/>
              </p:nvSpPr>
              <p:spPr>
                <a:xfrm>
                  <a:off x="1457028"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408" name="Graphique 329">
              <a:extLst>
                <a:ext uri="{FF2B5EF4-FFF2-40B4-BE49-F238E27FC236}">
                  <a16:creationId xmlns:a16="http://schemas.microsoft.com/office/drawing/2014/main" id="{568877B7-24B6-4033-93CB-921BB5D9D669}"/>
                </a:ext>
              </a:extLst>
            </p:cNvPr>
            <p:cNvGrpSpPr/>
            <p:nvPr/>
          </p:nvGrpSpPr>
          <p:grpSpPr>
            <a:xfrm>
              <a:off x="1281738" y="2520582"/>
              <a:ext cx="63652" cy="130047"/>
              <a:chOff x="1281738" y="2520582"/>
              <a:chExt cx="63652" cy="130047"/>
            </a:xfrm>
            <a:solidFill>
              <a:srgbClr val="636363"/>
            </a:solidFill>
          </p:grpSpPr>
          <p:grpSp>
            <p:nvGrpSpPr>
              <p:cNvPr id="414" name="Graphique 329">
                <a:extLst>
                  <a:ext uri="{FF2B5EF4-FFF2-40B4-BE49-F238E27FC236}">
                    <a16:creationId xmlns:a16="http://schemas.microsoft.com/office/drawing/2014/main" id="{285148DA-18E7-45B1-823E-8F5768B8FFBC}"/>
                  </a:ext>
                </a:extLst>
              </p:cNvPr>
              <p:cNvGrpSpPr/>
              <p:nvPr/>
            </p:nvGrpSpPr>
            <p:grpSpPr>
              <a:xfrm>
                <a:off x="1320322" y="2520582"/>
                <a:ext cx="25069" cy="130047"/>
                <a:chOff x="1320322" y="2520582"/>
                <a:chExt cx="25069" cy="130047"/>
              </a:xfrm>
              <a:solidFill>
                <a:srgbClr val="636363"/>
              </a:solidFill>
            </p:grpSpPr>
            <p:sp>
              <p:nvSpPr>
                <p:cNvPr id="418" name="Forme libre : forme 417">
                  <a:extLst>
                    <a:ext uri="{FF2B5EF4-FFF2-40B4-BE49-F238E27FC236}">
                      <a16:creationId xmlns:a16="http://schemas.microsoft.com/office/drawing/2014/main" id="{E05AA1EA-4E81-48F2-B4EA-A2C260F8AEF0}"/>
                    </a:ext>
                  </a:extLst>
                </p:cNvPr>
                <p:cNvSpPr/>
                <p:nvPr/>
              </p:nvSpPr>
              <p:spPr>
                <a:xfrm>
                  <a:off x="132032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19" name="Forme libre : forme 418">
                  <a:extLst>
                    <a:ext uri="{FF2B5EF4-FFF2-40B4-BE49-F238E27FC236}">
                      <a16:creationId xmlns:a16="http://schemas.microsoft.com/office/drawing/2014/main" id="{92BE4DF8-B891-48F5-90AC-9E05926D55DC}"/>
                    </a:ext>
                  </a:extLst>
                </p:cNvPr>
                <p:cNvSpPr/>
                <p:nvPr/>
              </p:nvSpPr>
              <p:spPr>
                <a:xfrm>
                  <a:off x="132032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415" name="Graphique 329">
                <a:extLst>
                  <a:ext uri="{FF2B5EF4-FFF2-40B4-BE49-F238E27FC236}">
                    <a16:creationId xmlns:a16="http://schemas.microsoft.com/office/drawing/2014/main" id="{CB42A968-2D20-4262-9442-33360E5AB03E}"/>
                  </a:ext>
                </a:extLst>
              </p:cNvPr>
              <p:cNvGrpSpPr/>
              <p:nvPr/>
            </p:nvGrpSpPr>
            <p:grpSpPr>
              <a:xfrm>
                <a:off x="1281738" y="2520582"/>
                <a:ext cx="25069" cy="130047"/>
                <a:chOff x="1281738" y="2520582"/>
                <a:chExt cx="25069" cy="130047"/>
              </a:xfrm>
              <a:solidFill>
                <a:srgbClr val="636363"/>
              </a:solidFill>
            </p:grpSpPr>
            <p:sp>
              <p:nvSpPr>
                <p:cNvPr id="416" name="Forme libre : forme 415">
                  <a:extLst>
                    <a:ext uri="{FF2B5EF4-FFF2-40B4-BE49-F238E27FC236}">
                      <a16:creationId xmlns:a16="http://schemas.microsoft.com/office/drawing/2014/main" id="{C1582277-F70B-4850-8003-83DB8C2320D7}"/>
                    </a:ext>
                  </a:extLst>
                </p:cNvPr>
                <p:cNvSpPr/>
                <p:nvPr/>
              </p:nvSpPr>
              <p:spPr>
                <a:xfrm>
                  <a:off x="1281738"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17" name="Forme libre : forme 416">
                  <a:extLst>
                    <a:ext uri="{FF2B5EF4-FFF2-40B4-BE49-F238E27FC236}">
                      <a16:creationId xmlns:a16="http://schemas.microsoft.com/office/drawing/2014/main" id="{0308E36E-CF49-4E32-8DDD-9585CB29E987}"/>
                    </a:ext>
                  </a:extLst>
                </p:cNvPr>
                <p:cNvSpPr/>
                <p:nvPr/>
              </p:nvSpPr>
              <p:spPr>
                <a:xfrm>
                  <a:off x="1281738"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409" name="Forme libre : forme 408">
              <a:extLst>
                <a:ext uri="{FF2B5EF4-FFF2-40B4-BE49-F238E27FC236}">
                  <a16:creationId xmlns:a16="http://schemas.microsoft.com/office/drawing/2014/main" id="{A8E0A429-AA77-4BD5-B1E2-623CCD6C23F8}"/>
                </a:ext>
              </a:extLst>
            </p:cNvPr>
            <p:cNvSpPr/>
            <p:nvPr/>
          </p:nvSpPr>
          <p:spPr>
            <a:xfrm>
              <a:off x="198289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10" name="Forme libre : forme 409">
              <a:extLst>
                <a:ext uri="{FF2B5EF4-FFF2-40B4-BE49-F238E27FC236}">
                  <a16:creationId xmlns:a16="http://schemas.microsoft.com/office/drawing/2014/main" id="{79AEC9CE-299E-4FD8-82AE-6D21A0378C4E}"/>
                </a:ext>
              </a:extLst>
            </p:cNvPr>
            <p:cNvSpPr/>
            <p:nvPr/>
          </p:nvSpPr>
          <p:spPr>
            <a:xfrm>
              <a:off x="198289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411" name="Graphique 329">
              <a:extLst>
                <a:ext uri="{FF2B5EF4-FFF2-40B4-BE49-F238E27FC236}">
                  <a16:creationId xmlns:a16="http://schemas.microsoft.com/office/drawing/2014/main" id="{E1219F03-062C-4773-88C4-71535095C53E}"/>
                </a:ext>
              </a:extLst>
            </p:cNvPr>
            <p:cNvGrpSpPr/>
            <p:nvPr/>
          </p:nvGrpSpPr>
          <p:grpSpPr>
            <a:xfrm>
              <a:off x="2021679" y="2520582"/>
              <a:ext cx="25069" cy="130047"/>
              <a:chOff x="2021679" y="2520582"/>
              <a:chExt cx="25069" cy="130047"/>
            </a:xfrm>
            <a:solidFill>
              <a:srgbClr val="636363"/>
            </a:solidFill>
          </p:grpSpPr>
          <p:sp>
            <p:nvSpPr>
              <p:cNvPr id="412" name="Forme libre : forme 411">
                <a:extLst>
                  <a:ext uri="{FF2B5EF4-FFF2-40B4-BE49-F238E27FC236}">
                    <a16:creationId xmlns:a16="http://schemas.microsoft.com/office/drawing/2014/main" id="{A6CF0ACB-8804-4268-958A-DAAA0B9BE1EE}"/>
                  </a:ext>
                </a:extLst>
              </p:cNvPr>
              <p:cNvSpPr/>
              <p:nvPr/>
            </p:nvSpPr>
            <p:spPr>
              <a:xfrm>
                <a:off x="202167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4874"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413" name="Forme libre : forme 412">
                <a:extLst>
                  <a:ext uri="{FF2B5EF4-FFF2-40B4-BE49-F238E27FC236}">
                    <a16:creationId xmlns:a16="http://schemas.microsoft.com/office/drawing/2014/main" id="{B74269F1-717E-4099-9070-F7CB51B2D1A5}"/>
                  </a:ext>
                </a:extLst>
              </p:cNvPr>
              <p:cNvSpPr/>
              <p:nvPr/>
            </p:nvSpPr>
            <p:spPr>
              <a:xfrm>
                <a:off x="202167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4874"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cxnSp>
        <p:nvCxnSpPr>
          <p:cNvPr id="621" name="Connecteur droit 620">
            <a:extLst>
              <a:ext uri="{FF2B5EF4-FFF2-40B4-BE49-F238E27FC236}">
                <a16:creationId xmlns:a16="http://schemas.microsoft.com/office/drawing/2014/main" id="{561DFDCB-BAD4-44CE-B47F-AA03F1086E76}"/>
              </a:ext>
            </a:extLst>
          </p:cNvPr>
          <p:cNvCxnSpPr>
            <a:cxnSpLocks/>
          </p:cNvCxnSpPr>
          <p:nvPr/>
        </p:nvCxnSpPr>
        <p:spPr>
          <a:xfrm flipH="1">
            <a:off x="5733584" y="1439624"/>
            <a:ext cx="720000" cy="0"/>
          </a:xfrm>
          <a:prstGeom prst="line">
            <a:avLst/>
          </a:prstGeom>
          <a:ln>
            <a:solidFill>
              <a:srgbClr val="00A6F7"/>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sp>
        <p:nvSpPr>
          <p:cNvPr id="622" name="Espace réservé du contenu 3">
            <a:extLst>
              <a:ext uri="{FF2B5EF4-FFF2-40B4-BE49-F238E27FC236}">
                <a16:creationId xmlns:a16="http://schemas.microsoft.com/office/drawing/2014/main" id="{B8E3E406-61D5-4E90-8DB6-6172919E07BF}"/>
              </a:ext>
            </a:extLst>
          </p:cNvPr>
          <p:cNvSpPr txBox="1">
            <a:spLocks/>
          </p:cNvSpPr>
          <p:nvPr/>
        </p:nvSpPr>
        <p:spPr>
          <a:xfrm>
            <a:off x="6459869" y="1328470"/>
            <a:ext cx="2590117" cy="227808"/>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000"/>
              </a:lnSpc>
              <a:spcBef>
                <a:spcPts val="0"/>
              </a:spcBef>
            </a:pPr>
            <a:r>
              <a:rPr lang="fr-BE" sz="1200" dirty="0">
                <a:solidFill>
                  <a:srgbClr val="00A6F7"/>
                </a:solidFill>
                <a:latin typeface="Trebuchet MS" panose="020B0603020202020204" pitchFamily="34" charset="0"/>
              </a:rPr>
              <a:t>TVS et taxe à l’essieu supprimées</a:t>
            </a:r>
            <a:endParaRPr lang="fr-BE" sz="900" i="1" dirty="0">
              <a:solidFill>
                <a:srgbClr val="00A6F7"/>
              </a:solidFill>
              <a:latin typeface="Trebuchet MS" panose="020B0603020202020204" pitchFamily="34" charset="0"/>
            </a:endParaRPr>
          </a:p>
        </p:txBody>
      </p:sp>
      <p:grpSp>
        <p:nvGrpSpPr>
          <p:cNvPr id="623" name="Groupe 622">
            <a:extLst>
              <a:ext uri="{FF2B5EF4-FFF2-40B4-BE49-F238E27FC236}">
                <a16:creationId xmlns:a16="http://schemas.microsoft.com/office/drawing/2014/main" id="{4622DA07-75B6-4987-A91B-F5F575DEBE1B}"/>
              </a:ext>
            </a:extLst>
          </p:cNvPr>
          <p:cNvGrpSpPr/>
          <p:nvPr/>
        </p:nvGrpSpPr>
        <p:grpSpPr>
          <a:xfrm>
            <a:off x="6004104" y="1263370"/>
            <a:ext cx="361006" cy="361006"/>
            <a:chOff x="4314784" y="2314534"/>
            <a:chExt cx="514432" cy="514432"/>
          </a:xfrm>
        </p:grpSpPr>
        <p:sp>
          <p:nvSpPr>
            <p:cNvPr id="624" name="Organigramme : Connecteur 623">
              <a:extLst>
                <a:ext uri="{FF2B5EF4-FFF2-40B4-BE49-F238E27FC236}">
                  <a16:creationId xmlns:a16="http://schemas.microsoft.com/office/drawing/2014/main" id="{4278265D-11B7-47BC-9EEA-A25D7F5DB8A3}"/>
                </a:ext>
              </a:extLst>
            </p:cNvPr>
            <p:cNvSpPr/>
            <p:nvPr/>
          </p:nvSpPr>
          <p:spPr>
            <a:xfrm>
              <a:off x="4314784" y="2314534"/>
              <a:ext cx="514432" cy="514432"/>
            </a:xfrm>
            <a:prstGeom prst="flowChartConnector">
              <a:avLst/>
            </a:prstGeom>
            <a:solidFill>
              <a:schemeClr val="bg1"/>
            </a:solidFill>
            <a:ln w="28575">
              <a:solidFill>
                <a:srgbClr val="00A6F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625" name="Graphique 624" descr="Cercle avec flèche gauche">
              <a:extLst>
                <a:ext uri="{FF2B5EF4-FFF2-40B4-BE49-F238E27FC236}">
                  <a16:creationId xmlns:a16="http://schemas.microsoft.com/office/drawing/2014/main" id="{122C4028-D72F-4F0E-B730-C1A00A2867D0}"/>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rcRect/>
            <a:stretch/>
          </p:blipFill>
          <p:spPr>
            <a:xfrm>
              <a:off x="4403273" y="2405070"/>
              <a:ext cx="337455" cy="337455"/>
            </a:xfrm>
            <a:prstGeom prst="rect">
              <a:avLst/>
            </a:prstGeom>
          </p:spPr>
        </p:pic>
      </p:grpSp>
      <p:cxnSp>
        <p:nvCxnSpPr>
          <p:cNvPr id="626" name="Connecteur droit 625">
            <a:extLst>
              <a:ext uri="{FF2B5EF4-FFF2-40B4-BE49-F238E27FC236}">
                <a16:creationId xmlns:a16="http://schemas.microsoft.com/office/drawing/2014/main" id="{D423F6E3-AC52-4AD3-A313-1C66FD19AD63}"/>
              </a:ext>
            </a:extLst>
          </p:cNvPr>
          <p:cNvCxnSpPr>
            <a:cxnSpLocks/>
          </p:cNvCxnSpPr>
          <p:nvPr/>
        </p:nvCxnSpPr>
        <p:spPr>
          <a:xfrm flipH="1">
            <a:off x="5742481" y="1906365"/>
            <a:ext cx="720000" cy="0"/>
          </a:xfrm>
          <a:prstGeom prst="line">
            <a:avLst/>
          </a:prstGeom>
          <a:ln>
            <a:solidFill>
              <a:srgbClr val="00A6F7"/>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sp>
        <p:nvSpPr>
          <p:cNvPr id="627" name="Espace réservé du contenu 3">
            <a:extLst>
              <a:ext uri="{FF2B5EF4-FFF2-40B4-BE49-F238E27FC236}">
                <a16:creationId xmlns:a16="http://schemas.microsoft.com/office/drawing/2014/main" id="{37072CE1-B9DD-4F34-A156-1CF67DDC562E}"/>
              </a:ext>
            </a:extLst>
          </p:cNvPr>
          <p:cNvSpPr txBox="1">
            <a:spLocks/>
          </p:cNvSpPr>
          <p:nvPr/>
        </p:nvSpPr>
        <p:spPr>
          <a:xfrm>
            <a:off x="6459869" y="1681848"/>
            <a:ext cx="2587505" cy="477105"/>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lvl="0">
              <a:lnSpc>
                <a:spcPts val="1000"/>
              </a:lnSpc>
              <a:spcBef>
                <a:spcPts val="0"/>
              </a:spcBef>
            </a:pPr>
            <a:r>
              <a:rPr lang="fr-BE" sz="1200">
                <a:solidFill>
                  <a:srgbClr val="00A6F7"/>
                </a:solidFill>
                <a:latin typeface="Trebuchet MS" panose="020B0603020202020204" pitchFamily="34" charset="0"/>
                <a:cs typeface="+mn-cs"/>
              </a:rPr>
              <a:t>2 nouvelles taxes </a:t>
            </a:r>
            <a:br>
              <a:rPr lang="fr-BE" sz="1200">
                <a:solidFill>
                  <a:prstClr val="white">
                    <a:lumMod val="50000"/>
                  </a:prstClr>
                </a:solidFill>
                <a:latin typeface="Trebuchet MS" panose="020B0603020202020204" pitchFamily="34" charset="0"/>
                <a:cs typeface="+mn-cs"/>
              </a:rPr>
            </a:br>
            <a:r>
              <a:rPr lang="fr-BE" sz="900" i="1">
                <a:solidFill>
                  <a:prstClr val="white">
                    <a:lumMod val="50000"/>
                  </a:prstClr>
                </a:solidFill>
                <a:latin typeface="Trebuchet MS" panose="020B0603020202020204" pitchFamily="34" charset="0"/>
                <a:cs typeface="+mn-cs"/>
              </a:rPr>
              <a:t>véhicules de tourisme : taxe annuelle sur les émissions de CO</a:t>
            </a:r>
            <a:r>
              <a:rPr lang="fr-BE" sz="900" i="1" baseline="-25000">
                <a:solidFill>
                  <a:prstClr val="white">
                    <a:lumMod val="50000"/>
                  </a:prstClr>
                </a:solidFill>
                <a:latin typeface="Trebuchet MS" panose="020B0603020202020204" pitchFamily="34" charset="0"/>
                <a:cs typeface="+mn-cs"/>
              </a:rPr>
              <a:t>2</a:t>
            </a:r>
            <a:r>
              <a:rPr lang="fr-BE" sz="900" i="1">
                <a:solidFill>
                  <a:prstClr val="white">
                    <a:lumMod val="50000"/>
                  </a:prstClr>
                </a:solidFill>
                <a:latin typeface="Trebuchet MS" panose="020B0603020202020204" pitchFamily="34" charset="0"/>
                <a:cs typeface="+mn-cs"/>
              </a:rPr>
              <a:t> </a:t>
            </a:r>
            <a:r>
              <a:rPr lang="fr-BE" sz="900" b="1" i="1">
                <a:solidFill>
                  <a:prstClr val="white">
                    <a:lumMod val="50000"/>
                  </a:prstClr>
                </a:solidFill>
                <a:latin typeface="Trebuchet MS" panose="020B0603020202020204" pitchFamily="34" charset="0"/>
                <a:cs typeface="+mn-cs"/>
              </a:rPr>
              <a:t>ET</a:t>
            </a:r>
            <a:r>
              <a:rPr lang="fr-BE" sz="900" i="1">
                <a:solidFill>
                  <a:prstClr val="white">
                    <a:lumMod val="50000"/>
                  </a:prstClr>
                </a:solidFill>
                <a:latin typeface="Trebuchet MS" panose="020B0603020202020204" pitchFamily="34" charset="0"/>
                <a:cs typeface="+mn-cs"/>
              </a:rPr>
              <a:t> taxe annuelle relative aux émissions de polluants atmosphériques </a:t>
            </a:r>
          </a:p>
        </p:txBody>
      </p:sp>
      <p:grpSp>
        <p:nvGrpSpPr>
          <p:cNvPr id="628" name="Groupe 627">
            <a:extLst>
              <a:ext uri="{FF2B5EF4-FFF2-40B4-BE49-F238E27FC236}">
                <a16:creationId xmlns:a16="http://schemas.microsoft.com/office/drawing/2014/main" id="{C5E5010A-FE17-4582-BF9D-E3CB5DE50C32}"/>
              </a:ext>
            </a:extLst>
          </p:cNvPr>
          <p:cNvGrpSpPr/>
          <p:nvPr/>
        </p:nvGrpSpPr>
        <p:grpSpPr>
          <a:xfrm>
            <a:off x="6004104" y="1730111"/>
            <a:ext cx="361006" cy="361006"/>
            <a:chOff x="4314784" y="2314534"/>
            <a:chExt cx="514432" cy="514432"/>
          </a:xfrm>
        </p:grpSpPr>
        <p:sp>
          <p:nvSpPr>
            <p:cNvPr id="629" name="Organigramme : Connecteur 628">
              <a:extLst>
                <a:ext uri="{FF2B5EF4-FFF2-40B4-BE49-F238E27FC236}">
                  <a16:creationId xmlns:a16="http://schemas.microsoft.com/office/drawing/2014/main" id="{102A5309-FA6A-4B13-977B-FDC4BB212F94}"/>
                </a:ext>
              </a:extLst>
            </p:cNvPr>
            <p:cNvSpPr/>
            <p:nvPr/>
          </p:nvSpPr>
          <p:spPr>
            <a:xfrm>
              <a:off x="4314784" y="2314534"/>
              <a:ext cx="514432" cy="514432"/>
            </a:xfrm>
            <a:prstGeom prst="flowChartConnector">
              <a:avLst/>
            </a:prstGeom>
            <a:solidFill>
              <a:schemeClr val="bg1"/>
            </a:solidFill>
            <a:ln w="28575">
              <a:solidFill>
                <a:srgbClr val="00A6F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630" name="Graphique 629" descr="Cercle avec flèche gauche">
              <a:extLst>
                <a:ext uri="{FF2B5EF4-FFF2-40B4-BE49-F238E27FC236}">
                  <a16:creationId xmlns:a16="http://schemas.microsoft.com/office/drawing/2014/main" id="{97D2443B-B5C2-4D68-B272-DB9719DFFC64}"/>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rcRect/>
            <a:stretch/>
          </p:blipFill>
          <p:spPr>
            <a:xfrm>
              <a:off x="4403273" y="2405070"/>
              <a:ext cx="337455" cy="337455"/>
            </a:xfrm>
            <a:prstGeom prst="rect">
              <a:avLst/>
            </a:prstGeom>
          </p:spPr>
        </p:pic>
      </p:grpSp>
      <p:cxnSp>
        <p:nvCxnSpPr>
          <p:cNvPr id="704" name="Connecteur droit 703">
            <a:extLst>
              <a:ext uri="{FF2B5EF4-FFF2-40B4-BE49-F238E27FC236}">
                <a16:creationId xmlns:a16="http://schemas.microsoft.com/office/drawing/2014/main" id="{0E7DD820-9AA5-4B93-95C4-BAC0B794E83F}"/>
              </a:ext>
            </a:extLst>
          </p:cNvPr>
          <p:cNvCxnSpPr>
            <a:cxnSpLocks/>
          </p:cNvCxnSpPr>
          <p:nvPr/>
        </p:nvCxnSpPr>
        <p:spPr>
          <a:xfrm flipH="1">
            <a:off x="5745093" y="2423775"/>
            <a:ext cx="720000" cy="0"/>
          </a:xfrm>
          <a:prstGeom prst="line">
            <a:avLst/>
          </a:prstGeom>
          <a:ln>
            <a:solidFill>
              <a:srgbClr val="00A6F7"/>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sp>
        <p:nvSpPr>
          <p:cNvPr id="705" name="Espace réservé du contenu 3">
            <a:extLst>
              <a:ext uri="{FF2B5EF4-FFF2-40B4-BE49-F238E27FC236}">
                <a16:creationId xmlns:a16="http://schemas.microsoft.com/office/drawing/2014/main" id="{6F569D98-FFDD-4865-A5AB-709A21267700}"/>
              </a:ext>
            </a:extLst>
          </p:cNvPr>
          <p:cNvSpPr txBox="1">
            <a:spLocks/>
          </p:cNvSpPr>
          <p:nvPr/>
        </p:nvSpPr>
        <p:spPr>
          <a:xfrm>
            <a:off x="6462481" y="2199258"/>
            <a:ext cx="2587505" cy="477105"/>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lvl="0">
              <a:lnSpc>
                <a:spcPts val="1000"/>
              </a:lnSpc>
              <a:spcBef>
                <a:spcPts val="0"/>
              </a:spcBef>
            </a:pPr>
            <a:r>
              <a:rPr lang="fr-BE" sz="1200">
                <a:solidFill>
                  <a:srgbClr val="00A6F7"/>
                </a:solidFill>
                <a:latin typeface="Trebuchet MS" panose="020B0603020202020204" pitchFamily="34" charset="0"/>
                <a:cs typeface="+mn-cs"/>
              </a:rPr>
              <a:t>Nouvelle taxe annuelle à l’essieu</a:t>
            </a:r>
            <a:br>
              <a:rPr lang="fr-BE" sz="1200">
                <a:solidFill>
                  <a:prstClr val="white">
                    <a:lumMod val="50000"/>
                  </a:prstClr>
                </a:solidFill>
                <a:latin typeface="Trebuchet MS" panose="020B0603020202020204" pitchFamily="34" charset="0"/>
                <a:cs typeface="+mn-cs"/>
              </a:rPr>
            </a:br>
            <a:r>
              <a:rPr lang="fr-BE" sz="900" i="1">
                <a:solidFill>
                  <a:prstClr val="white">
                    <a:lumMod val="50000"/>
                  </a:prstClr>
                </a:solidFill>
                <a:latin typeface="Trebuchet MS" panose="020B0603020202020204" pitchFamily="34" charset="0"/>
                <a:cs typeface="+mn-cs"/>
              </a:rPr>
              <a:t>Véhicules lourds : transport de marchandises</a:t>
            </a:r>
          </a:p>
        </p:txBody>
      </p:sp>
      <p:grpSp>
        <p:nvGrpSpPr>
          <p:cNvPr id="706" name="Groupe 705">
            <a:extLst>
              <a:ext uri="{FF2B5EF4-FFF2-40B4-BE49-F238E27FC236}">
                <a16:creationId xmlns:a16="http://schemas.microsoft.com/office/drawing/2014/main" id="{AF143172-17E4-40BF-A7B5-64A9CF1BC20D}"/>
              </a:ext>
            </a:extLst>
          </p:cNvPr>
          <p:cNvGrpSpPr/>
          <p:nvPr/>
        </p:nvGrpSpPr>
        <p:grpSpPr>
          <a:xfrm>
            <a:off x="6006716" y="2247521"/>
            <a:ext cx="361006" cy="361006"/>
            <a:chOff x="4314784" y="2314534"/>
            <a:chExt cx="514432" cy="514432"/>
          </a:xfrm>
        </p:grpSpPr>
        <p:sp>
          <p:nvSpPr>
            <p:cNvPr id="707" name="Organigramme : Connecteur 706">
              <a:extLst>
                <a:ext uri="{FF2B5EF4-FFF2-40B4-BE49-F238E27FC236}">
                  <a16:creationId xmlns:a16="http://schemas.microsoft.com/office/drawing/2014/main" id="{E4A94689-CD33-44E2-8DE3-0DBFBD57802A}"/>
                </a:ext>
              </a:extLst>
            </p:cNvPr>
            <p:cNvSpPr/>
            <p:nvPr/>
          </p:nvSpPr>
          <p:spPr>
            <a:xfrm>
              <a:off x="4314784" y="2314534"/>
              <a:ext cx="514432" cy="514432"/>
            </a:xfrm>
            <a:prstGeom prst="flowChartConnector">
              <a:avLst/>
            </a:prstGeom>
            <a:solidFill>
              <a:schemeClr val="bg1"/>
            </a:solidFill>
            <a:ln w="28575">
              <a:solidFill>
                <a:srgbClr val="00A6F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708" name="Graphique 707" descr="Cercle avec flèche gauche">
              <a:extLst>
                <a:ext uri="{FF2B5EF4-FFF2-40B4-BE49-F238E27FC236}">
                  <a16:creationId xmlns:a16="http://schemas.microsoft.com/office/drawing/2014/main" id="{313A6D8E-8F95-42F5-8B9F-4A602601A270}"/>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rcRect/>
            <a:stretch/>
          </p:blipFill>
          <p:spPr>
            <a:xfrm>
              <a:off x="4403273" y="2405070"/>
              <a:ext cx="337455" cy="337455"/>
            </a:xfrm>
            <a:prstGeom prst="rect">
              <a:avLst/>
            </a:prstGeom>
          </p:spPr>
        </p:pic>
      </p:grpSp>
      <p:grpSp>
        <p:nvGrpSpPr>
          <p:cNvPr id="709" name="Graphique 329">
            <a:extLst>
              <a:ext uri="{FF2B5EF4-FFF2-40B4-BE49-F238E27FC236}">
                <a16:creationId xmlns:a16="http://schemas.microsoft.com/office/drawing/2014/main" id="{E83DC756-D3FD-48A6-AB14-B98E82951160}"/>
              </a:ext>
            </a:extLst>
          </p:cNvPr>
          <p:cNvGrpSpPr/>
          <p:nvPr/>
        </p:nvGrpSpPr>
        <p:grpSpPr>
          <a:xfrm>
            <a:off x="4693208" y="1293251"/>
            <a:ext cx="1147567" cy="1215511"/>
            <a:chOff x="1109582" y="2520582"/>
            <a:chExt cx="1108148" cy="1173759"/>
          </a:xfrm>
          <a:effectLst>
            <a:outerShdw blurRad="50800" dist="38100" dir="2700000" algn="tl" rotWithShape="0">
              <a:prstClr val="black">
                <a:alpha val="40000"/>
              </a:prstClr>
            </a:outerShdw>
          </a:effectLst>
        </p:grpSpPr>
        <p:sp>
          <p:nvSpPr>
            <p:cNvPr id="710" name="Forme libre : forme 709">
              <a:extLst>
                <a:ext uri="{FF2B5EF4-FFF2-40B4-BE49-F238E27FC236}">
                  <a16:creationId xmlns:a16="http://schemas.microsoft.com/office/drawing/2014/main" id="{EEA01050-5746-4F2D-AEAD-BDC7E003FF7F}"/>
                </a:ext>
              </a:extLst>
            </p:cNvPr>
            <p:cNvSpPr/>
            <p:nvPr/>
          </p:nvSpPr>
          <p:spPr>
            <a:xfrm>
              <a:off x="1109582" y="2586389"/>
              <a:ext cx="1107952" cy="1107952"/>
            </a:xfrm>
            <a:custGeom>
              <a:avLst/>
              <a:gdLst>
                <a:gd name="connsiteX0" fmla="*/ 967916 w 1107952"/>
                <a:gd name="connsiteY0" fmla="*/ 0 h 1107952"/>
                <a:gd name="connsiteX1" fmla="*/ 140232 w 1107952"/>
                <a:gd name="connsiteY1" fmla="*/ 0 h 1107952"/>
                <a:gd name="connsiteX2" fmla="*/ 0 w 1107952"/>
                <a:gd name="connsiteY2" fmla="*/ 140232 h 1107952"/>
                <a:gd name="connsiteX3" fmla="*/ 0 w 1107952"/>
                <a:gd name="connsiteY3" fmla="*/ 967720 h 1107952"/>
                <a:gd name="connsiteX4" fmla="*/ 140232 w 1107952"/>
                <a:gd name="connsiteY4" fmla="*/ 1107952 h 1107952"/>
                <a:gd name="connsiteX5" fmla="*/ 967720 w 1107952"/>
                <a:gd name="connsiteY5" fmla="*/ 1107952 h 1107952"/>
                <a:gd name="connsiteX6" fmla="*/ 1107953 w 1107952"/>
                <a:gd name="connsiteY6" fmla="*/ 967720 h 1107952"/>
                <a:gd name="connsiteX7" fmla="*/ 1107953 w 1107952"/>
                <a:gd name="connsiteY7" fmla="*/ 140232 h 1107952"/>
                <a:gd name="connsiteX8" fmla="*/ 967916 w 1107952"/>
                <a:gd name="connsiteY8" fmla="*/ 0 h 110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7952" h="1107952">
                  <a:moveTo>
                    <a:pt x="967916" y="0"/>
                  </a:moveTo>
                  <a:lnTo>
                    <a:pt x="140232" y="0"/>
                  </a:lnTo>
                  <a:cubicBezTo>
                    <a:pt x="62869" y="0"/>
                    <a:pt x="0" y="62869"/>
                    <a:pt x="0" y="140232"/>
                  </a:cubicBezTo>
                  <a:lnTo>
                    <a:pt x="0" y="967720"/>
                  </a:lnTo>
                  <a:cubicBezTo>
                    <a:pt x="0" y="1045279"/>
                    <a:pt x="62869" y="1107952"/>
                    <a:pt x="140232" y="1107952"/>
                  </a:cubicBezTo>
                  <a:lnTo>
                    <a:pt x="967720" y="1107952"/>
                  </a:lnTo>
                  <a:cubicBezTo>
                    <a:pt x="1045279" y="1107952"/>
                    <a:pt x="1107953" y="1045083"/>
                    <a:pt x="1107953" y="967720"/>
                  </a:cubicBezTo>
                  <a:lnTo>
                    <a:pt x="1107953" y="140232"/>
                  </a:lnTo>
                  <a:cubicBezTo>
                    <a:pt x="1108148" y="62869"/>
                    <a:pt x="1045279" y="0"/>
                    <a:pt x="967916" y="0"/>
                  </a:cubicBezTo>
                  <a:close/>
                </a:path>
              </a:pathLst>
            </a:custGeom>
            <a:solidFill>
              <a:srgbClr val="EDF2F9"/>
            </a:solidFill>
            <a:ln w="1952" cap="flat">
              <a:noFill/>
              <a:prstDash val="solid"/>
              <a:miter/>
            </a:ln>
          </p:spPr>
          <p:txBody>
            <a:bodyPr rtlCol="0" anchor="b"/>
            <a:lstStyle/>
            <a:p>
              <a:pPr algn="ctr"/>
              <a:r>
                <a:rPr lang="en-US" sz="1600">
                  <a:latin typeface="Trebuchet MS" panose="020B0603020202020204" pitchFamily="34" charset="0"/>
                </a:rPr>
                <a:t>Pour </a:t>
              </a:r>
            </a:p>
            <a:p>
              <a:pPr algn="ctr"/>
              <a:r>
                <a:rPr lang="en-US" sz="1600">
                  <a:latin typeface="Trebuchet MS" panose="020B0603020202020204" pitchFamily="34" charset="0"/>
                </a:rPr>
                <a:t>2022</a:t>
              </a:r>
            </a:p>
            <a:p>
              <a:pPr algn="ctr"/>
              <a:endParaRPr lang="en-BE" sz="1400">
                <a:latin typeface="Trebuchet MS" panose="020B0603020202020204" pitchFamily="34" charset="0"/>
              </a:endParaRPr>
            </a:p>
          </p:txBody>
        </p:sp>
        <p:sp>
          <p:nvSpPr>
            <p:cNvPr id="711" name="Forme libre : forme 710">
              <a:extLst>
                <a:ext uri="{FF2B5EF4-FFF2-40B4-BE49-F238E27FC236}">
                  <a16:creationId xmlns:a16="http://schemas.microsoft.com/office/drawing/2014/main" id="{461A9E7A-3496-41C7-93D4-E8F9FCA34DC3}"/>
                </a:ext>
              </a:extLst>
            </p:cNvPr>
            <p:cNvSpPr/>
            <p:nvPr/>
          </p:nvSpPr>
          <p:spPr>
            <a:xfrm>
              <a:off x="1141114" y="2629869"/>
              <a:ext cx="1076615" cy="1064472"/>
            </a:xfrm>
            <a:custGeom>
              <a:avLst/>
              <a:gdLst>
                <a:gd name="connsiteX0" fmla="*/ 1037836 w 1076615"/>
                <a:gd name="connsiteY0" fmla="*/ 0 h 1064472"/>
                <a:gd name="connsiteX1" fmla="*/ 1069369 w 1076615"/>
                <a:gd name="connsiteY1" fmla="*/ 88527 h 1064472"/>
                <a:gd name="connsiteX2" fmla="*/ 1069369 w 1076615"/>
                <a:gd name="connsiteY2" fmla="*/ 916014 h 1064472"/>
                <a:gd name="connsiteX3" fmla="*/ 929137 w 1076615"/>
                <a:gd name="connsiteY3" fmla="*/ 1056247 h 1064472"/>
                <a:gd name="connsiteX4" fmla="*/ 101453 w 1076615"/>
                <a:gd name="connsiteY4" fmla="*/ 1056247 h 1064472"/>
                <a:gd name="connsiteX5" fmla="*/ 0 w 1076615"/>
                <a:gd name="connsiteY5" fmla="*/ 1012767 h 1064472"/>
                <a:gd name="connsiteX6" fmla="*/ 108895 w 1076615"/>
                <a:gd name="connsiteY6" fmla="*/ 1064472 h 1064472"/>
                <a:gd name="connsiteX7" fmla="*/ 936383 w 1076615"/>
                <a:gd name="connsiteY7" fmla="*/ 1064472 h 1064472"/>
                <a:gd name="connsiteX8" fmla="*/ 1076616 w 1076615"/>
                <a:gd name="connsiteY8" fmla="*/ 924240 h 1064472"/>
                <a:gd name="connsiteX9" fmla="*/ 1076616 w 1076615"/>
                <a:gd name="connsiteY9" fmla="*/ 96752 h 1064472"/>
                <a:gd name="connsiteX10" fmla="*/ 1037836 w 1076615"/>
                <a:gd name="connsiteY10" fmla="*/ 0 h 106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6615" h="1064472">
                  <a:moveTo>
                    <a:pt x="1037836" y="0"/>
                  </a:moveTo>
                  <a:cubicBezTo>
                    <a:pt x="1057422" y="24090"/>
                    <a:pt x="1069369" y="55035"/>
                    <a:pt x="1069369" y="88527"/>
                  </a:cubicBezTo>
                  <a:lnTo>
                    <a:pt x="1069369" y="916014"/>
                  </a:lnTo>
                  <a:cubicBezTo>
                    <a:pt x="1069369" y="993573"/>
                    <a:pt x="1006500" y="1056247"/>
                    <a:pt x="929137" y="1056247"/>
                  </a:cubicBezTo>
                  <a:lnTo>
                    <a:pt x="101453" y="1056247"/>
                  </a:lnTo>
                  <a:cubicBezTo>
                    <a:pt x="61499" y="1056247"/>
                    <a:pt x="25461" y="1039599"/>
                    <a:pt x="0" y="1012767"/>
                  </a:cubicBezTo>
                  <a:cubicBezTo>
                    <a:pt x="25657" y="1044299"/>
                    <a:pt x="64828" y="1064472"/>
                    <a:pt x="108895" y="1064472"/>
                  </a:cubicBezTo>
                  <a:lnTo>
                    <a:pt x="936383" y="1064472"/>
                  </a:lnTo>
                  <a:cubicBezTo>
                    <a:pt x="1013942" y="1064472"/>
                    <a:pt x="1076616" y="1001603"/>
                    <a:pt x="1076616" y="924240"/>
                  </a:cubicBezTo>
                  <a:lnTo>
                    <a:pt x="1076616" y="96752"/>
                  </a:lnTo>
                  <a:cubicBezTo>
                    <a:pt x="1076616" y="59344"/>
                    <a:pt x="1061927" y="25265"/>
                    <a:pt x="1037836" y="0"/>
                  </a:cubicBezTo>
                  <a:close/>
                </a:path>
              </a:pathLst>
            </a:custGeom>
            <a:solidFill>
              <a:srgbClr val="FFFFFF"/>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12" name="Forme libre : forme 711">
              <a:extLst>
                <a:ext uri="{FF2B5EF4-FFF2-40B4-BE49-F238E27FC236}">
                  <a16:creationId xmlns:a16="http://schemas.microsoft.com/office/drawing/2014/main" id="{306FEFA7-B1F8-4072-BBF5-E3B7A3339EB3}"/>
                </a:ext>
              </a:extLst>
            </p:cNvPr>
            <p:cNvSpPr/>
            <p:nvPr/>
          </p:nvSpPr>
          <p:spPr>
            <a:xfrm>
              <a:off x="1109582" y="2586389"/>
              <a:ext cx="147478" cy="1107952"/>
            </a:xfrm>
            <a:custGeom>
              <a:avLst/>
              <a:gdLst>
                <a:gd name="connsiteX0" fmla="*/ 7247 w 147478"/>
                <a:gd name="connsiteY0" fmla="*/ 967916 h 1107952"/>
                <a:gd name="connsiteX1" fmla="*/ 7247 w 147478"/>
                <a:gd name="connsiteY1" fmla="*/ 140232 h 1107952"/>
                <a:gd name="connsiteX2" fmla="*/ 147479 w 147478"/>
                <a:gd name="connsiteY2" fmla="*/ 0 h 1107952"/>
                <a:gd name="connsiteX3" fmla="*/ 140232 w 147478"/>
                <a:gd name="connsiteY3" fmla="*/ 0 h 1107952"/>
                <a:gd name="connsiteX4" fmla="*/ 0 w 147478"/>
                <a:gd name="connsiteY4" fmla="*/ 140232 h 1107952"/>
                <a:gd name="connsiteX5" fmla="*/ 0 w 147478"/>
                <a:gd name="connsiteY5" fmla="*/ 967720 h 1107952"/>
                <a:gd name="connsiteX6" fmla="*/ 140232 w 147478"/>
                <a:gd name="connsiteY6" fmla="*/ 1107952 h 1107952"/>
                <a:gd name="connsiteX7" fmla="*/ 147479 w 147478"/>
                <a:gd name="connsiteY7" fmla="*/ 1107952 h 1107952"/>
                <a:gd name="connsiteX8" fmla="*/ 7247 w 147478"/>
                <a:gd name="connsiteY8" fmla="*/ 967916 h 110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478" h="1107952">
                  <a:moveTo>
                    <a:pt x="7247" y="967916"/>
                  </a:moveTo>
                  <a:lnTo>
                    <a:pt x="7247" y="140232"/>
                  </a:lnTo>
                  <a:cubicBezTo>
                    <a:pt x="7247" y="62674"/>
                    <a:pt x="70116" y="0"/>
                    <a:pt x="147479" y="0"/>
                  </a:cubicBezTo>
                  <a:lnTo>
                    <a:pt x="140232" y="0"/>
                  </a:lnTo>
                  <a:cubicBezTo>
                    <a:pt x="62869" y="0"/>
                    <a:pt x="0" y="62869"/>
                    <a:pt x="0" y="140232"/>
                  </a:cubicBezTo>
                  <a:lnTo>
                    <a:pt x="0" y="967720"/>
                  </a:lnTo>
                  <a:cubicBezTo>
                    <a:pt x="0" y="1045279"/>
                    <a:pt x="62869" y="1107952"/>
                    <a:pt x="140232" y="1107952"/>
                  </a:cubicBezTo>
                  <a:lnTo>
                    <a:pt x="147479" y="1107952"/>
                  </a:lnTo>
                  <a:cubicBezTo>
                    <a:pt x="70116" y="1108148"/>
                    <a:pt x="7247" y="1045279"/>
                    <a:pt x="7247" y="967916"/>
                  </a:cubicBezTo>
                  <a:close/>
                </a:path>
              </a:pathLst>
            </a:custGeom>
            <a:solidFill>
              <a:srgbClr val="FFFFFF"/>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13" name="Forme libre : forme 712">
              <a:extLst>
                <a:ext uri="{FF2B5EF4-FFF2-40B4-BE49-F238E27FC236}">
                  <a16:creationId xmlns:a16="http://schemas.microsoft.com/office/drawing/2014/main" id="{5ABA8D5B-3390-4EB6-9151-3EC32A283A26}"/>
                </a:ext>
              </a:extLst>
            </p:cNvPr>
            <p:cNvSpPr/>
            <p:nvPr/>
          </p:nvSpPr>
          <p:spPr>
            <a:xfrm>
              <a:off x="1109582" y="2586389"/>
              <a:ext cx="1108148" cy="304554"/>
            </a:xfrm>
            <a:custGeom>
              <a:avLst/>
              <a:gdLst>
                <a:gd name="connsiteX0" fmla="*/ 967916 w 1108148"/>
                <a:gd name="connsiteY0" fmla="*/ 0 h 304554"/>
                <a:gd name="connsiteX1" fmla="*/ 140232 w 1108148"/>
                <a:gd name="connsiteY1" fmla="*/ 0 h 304554"/>
                <a:gd name="connsiteX2" fmla="*/ 0 w 1108148"/>
                <a:gd name="connsiteY2" fmla="*/ 140232 h 304554"/>
                <a:gd name="connsiteX3" fmla="*/ 0 w 1108148"/>
                <a:gd name="connsiteY3" fmla="*/ 304555 h 304554"/>
                <a:gd name="connsiteX4" fmla="*/ 1108148 w 1108148"/>
                <a:gd name="connsiteY4" fmla="*/ 304555 h 304554"/>
                <a:gd name="connsiteX5" fmla="*/ 1108148 w 1108148"/>
                <a:gd name="connsiteY5" fmla="*/ 140232 h 304554"/>
                <a:gd name="connsiteX6" fmla="*/ 967916 w 1108148"/>
                <a:gd name="connsiteY6" fmla="*/ 0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8148" h="304554">
                  <a:moveTo>
                    <a:pt x="967916" y="0"/>
                  </a:moveTo>
                  <a:lnTo>
                    <a:pt x="140232" y="0"/>
                  </a:lnTo>
                  <a:cubicBezTo>
                    <a:pt x="62869" y="0"/>
                    <a:pt x="0" y="62869"/>
                    <a:pt x="0" y="140232"/>
                  </a:cubicBezTo>
                  <a:lnTo>
                    <a:pt x="0" y="304555"/>
                  </a:lnTo>
                  <a:lnTo>
                    <a:pt x="1108148" y="304555"/>
                  </a:lnTo>
                  <a:lnTo>
                    <a:pt x="1108148" y="140232"/>
                  </a:lnTo>
                  <a:cubicBezTo>
                    <a:pt x="1108148" y="62869"/>
                    <a:pt x="1045279" y="0"/>
                    <a:pt x="967916" y="0"/>
                  </a:cubicBezTo>
                  <a:close/>
                </a:path>
              </a:pathLst>
            </a:custGeom>
            <a:solidFill>
              <a:srgbClr val="00A6F7"/>
            </a:solidFill>
            <a:ln w="1952" cap="flat">
              <a:noFill/>
              <a:prstDash val="solid"/>
              <a:miter/>
            </a:ln>
          </p:spPr>
          <p:txBody>
            <a:bodyPr rtlCol="0" anchor="b"/>
            <a:lstStyle/>
            <a:p>
              <a:pPr algn="ctr"/>
              <a:endParaRPr lang="en-BE" sz="900">
                <a:solidFill>
                  <a:schemeClr val="bg1"/>
                </a:solidFill>
                <a:latin typeface="Trebuchet MS" panose="020B0603020202020204" pitchFamily="34" charset="0"/>
              </a:endParaRPr>
            </a:p>
          </p:txBody>
        </p:sp>
        <p:sp>
          <p:nvSpPr>
            <p:cNvPr id="714" name="Forme libre : forme 713">
              <a:extLst>
                <a:ext uri="{FF2B5EF4-FFF2-40B4-BE49-F238E27FC236}">
                  <a16:creationId xmlns:a16="http://schemas.microsoft.com/office/drawing/2014/main" id="{6F15D524-0125-460F-BD2D-B4EFB5B3057D}"/>
                </a:ext>
              </a:extLst>
            </p:cNvPr>
            <p:cNvSpPr/>
            <p:nvPr/>
          </p:nvSpPr>
          <p:spPr>
            <a:xfrm>
              <a:off x="2070251" y="2586389"/>
              <a:ext cx="147478" cy="304554"/>
            </a:xfrm>
            <a:custGeom>
              <a:avLst/>
              <a:gdLst>
                <a:gd name="connsiteX0" fmla="*/ 7247 w 147478"/>
                <a:gd name="connsiteY0" fmla="*/ 0 h 304554"/>
                <a:gd name="connsiteX1" fmla="*/ 0 w 147478"/>
                <a:gd name="connsiteY1" fmla="*/ 0 h 304554"/>
                <a:gd name="connsiteX2" fmla="*/ 140232 w 147478"/>
                <a:gd name="connsiteY2" fmla="*/ 140232 h 304554"/>
                <a:gd name="connsiteX3" fmla="*/ 140232 w 147478"/>
                <a:gd name="connsiteY3" fmla="*/ 304555 h 304554"/>
                <a:gd name="connsiteX4" fmla="*/ 147479 w 147478"/>
                <a:gd name="connsiteY4" fmla="*/ 304555 h 304554"/>
                <a:gd name="connsiteX5" fmla="*/ 147479 w 147478"/>
                <a:gd name="connsiteY5" fmla="*/ 140232 h 304554"/>
                <a:gd name="connsiteX6" fmla="*/ 7247 w 147478"/>
                <a:gd name="connsiteY6" fmla="*/ 0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78" h="304554">
                  <a:moveTo>
                    <a:pt x="7247" y="0"/>
                  </a:moveTo>
                  <a:lnTo>
                    <a:pt x="0" y="0"/>
                  </a:lnTo>
                  <a:cubicBezTo>
                    <a:pt x="77559" y="0"/>
                    <a:pt x="140232" y="62869"/>
                    <a:pt x="140232" y="140232"/>
                  </a:cubicBezTo>
                  <a:lnTo>
                    <a:pt x="140232" y="304555"/>
                  </a:lnTo>
                  <a:lnTo>
                    <a:pt x="147479" y="304555"/>
                  </a:lnTo>
                  <a:lnTo>
                    <a:pt x="147479" y="140232"/>
                  </a:lnTo>
                  <a:cubicBezTo>
                    <a:pt x="147479" y="62869"/>
                    <a:pt x="84609" y="0"/>
                    <a:pt x="7247" y="0"/>
                  </a:cubicBezTo>
                  <a:close/>
                </a:path>
              </a:pathLst>
            </a:custGeom>
            <a:solidFill>
              <a:srgbClr val="0080C0"/>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15" name="Forme libre : forme 714">
              <a:extLst>
                <a:ext uri="{FF2B5EF4-FFF2-40B4-BE49-F238E27FC236}">
                  <a16:creationId xmlns:a16="http://schemas.microsoft.com/office/drawing/2014/main" id="{D8C67DD4-1E2A-4806-B539-168D3EC3FA3B}"/>
                </a:ext>
              </a:extLst>
            </p:cNvPr>
            <p:cNvSpPr/>
            <p:nvPr/>
          </p:nvSpPr>
          <p:spPr>
            <a:xfrm>
              <a:off x="1109582" y="2586389"/>
              <a:ext cx="1081903" cy="304554"/>
            </a:xfrm>
            <a:custGeom>
              <a:avLst/>
              <a:gdLst>
                <a:gd name="connsiteX0" fmla="*/ 7247 w 1081903"/>
                <a:gd name="connsiteY0" fmla="*/ 149633 h 304554"/>
                <a:gd name="connsiteX1" fmla="*/ 147479 w 1081903"/>
                <a:gd name="connsiteY1" fmla="*/ 9401 h 304554"/>
                <a:gd name="connsiteX2" fmla="*/ 974967 w 1081903"/>
                <a:gd name="connsiteY2" fmla="*/ 9401 h 304554"/>
                <a:gd name="connsiteX3" fmla="*/ 1081904 w 1081903"/>
                <a:gd name="connsiteY3" fmla="*/ 58952 h 304554"/>
                <a:gd name="connsiteX4" fmla="*/ 967524 w 1081903"/>
                <a:gd name="connsiteY4" fmla="*/ 0 h 304554"/>
                <a:gd name="connsiteX5" fmla="*/ 140232 w 1081903"/>
                <a:gd name="connsiteY5" fmla="*/ 0 h 304554"/>
                <a:gd name="connsiteX6" fmla="*/ 0 w 1081903"/>
                <a:gd name="connsiteY6" fmla="*/ 140232 h 304554"/>
                <a:gd name="connsiteX7" fmla="*/ 0 w 1081903"/>
                <a:gd name="connsiteY7" fmla="*/ 304555 h 304554"/>
                <a:gd name="connsiteX8" fmla="*/ 7247 w 1081903"/>
                <a:gd name="connsiteY8" fmla="*/ 304555 h 304554"/>
                <a:gd name="connsiteX9" fmla="*/ 7247 w 1081903"/>
                <a:gd name="connsiteY9" fmla="*/ 149633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1903" h="304554">
                  <a:moveTo>
                    <a:pt x="7247" y="149633"/>
                  </a:moveTo>
                  <a:cubicBezTo>
                    <a:pt x="7247" y="72075"/>
                    <a:pt x="70116" y="9401"/>
                    <a:pt x="147479" y="9401"/>
                  </a:cubicBezTo>
                  <a:lnTo>
                    <a:pt x="974967" y="9401"/>
                  </a:lnTo>
                  <a:cubicBezTo>
                    <a:pt x="1017859" y="9401"/>
                    <a:pt x="1056247" y="28595"/>
                    <a:pt x="1081904" y="58952"/>
                  </a:cubicBezTo>
                  <a:cubicBezTo>
                    <a:pt x="1056443" y="23307"/>
                    <a:pt x="1014725" y="0"/>
                    <a:pt x="967524" y="0"/>
                  </a:cubicBezTo>
                  <a:lnTo>
                    <a:pt x="140232" y="0"/>
                  </a:lnTo>
                  <a:cubicBezTo>
                    <a:pt x="62869" y="0"/>
                    <a:pt x="0" y="62869"/>
                    <a:pt x="0" y="140232"/>
                  </a:cubicBezTo>
                  <a:lnTo>
                    <a:pt x="0" y="304555"/>
                  </a:lnTo>
                  <a:lnTo>
                    <a:pt x="7247" y="304555"/>
                  </a:lnTo>
                  <a:lnTo>
                    <a:pt x="7247" y="149633"/>
                  </a:lnTo>
                  <a:close/>
                </a:path>
              </a:pathLst>
            </a:custGeom>
            <a:solidFill>
              <a:srgbClr val="0080C0"/>
            </a:solidFill>
            <a:ln w="1952" cap="flat">
              <a:noFill/>
              <a:prstDash val="solid"/>
              <a:miter/>
            </a:ln>
          </p:spPr>
          <p:txBody>
            <a:bodyPr rtlCol="0" anchor="ctr"/>
            <a:lstStyle/>
            <a:p>
              <a:pPr algn="ctr"/>
              <a:endParaRPr lang="en-BE" sz="1100">
                <a:latin typeface="Trebuchet MS" panose="020B0603020202020204" pitchFamily="34" charset="0"/>
              </a:endParaRPr>
            </a:p>
          </p:txBody>
        </p:sp>
        <p:grpSp>
          <p:nvGrpSpPr>
            <p:cNvPr id="716" name="Graphique 329">
              <a:extLst>
                <a:ext uri="{FF2B5EF4-FFF2-40B4-BE49-F238E27FC236}">
                  <a16:creationId xmlns:a16="http://schemas.microsoft.com/office/drawing/2014/main" id="{576478BB-2601-425E-96D8-D27BD4464167}"/>
                </a:ext>
              </a:extLst>
            </p:cNvPr>
            <p:cNvGrpSpPr/>
            <p:nvPr/>
          </p:nvGrpSpPr>
          <p:grpSpPr>
            <a:xfrm>
              <a:off x="1263868" y="2601313"/>
              <a:ext cx="98545" cy="98545"/>
              <a:chOff x="1263868" y="2601313"/>
              <a:chExt cx="98545" cy="98545"/>
            </a:xfrm>
          </p:grpSpPr>
          <p:sp>
            <p:nvSpPr>
              <p:cNvPr id="779" name="Forme libre : forme 778">
                <a:extLst>
                  <a:ext uri="{FF2B5EF4-FFF2-40B4-BE49-F238E27FC236}">
                    <a16:creationId xmlns:a16="http://schemas.microsoft.com/office/drawing/2014/main" id="{BCC8FEC4-09A1-4BEA-932C-AE7CE0484C0C}"/>
                  </a:ext>
                </a:extLst>
              </p:cNvPr>
              <p:cNvSpPr/>
              <p:nvPr/>
            </p:nvSpPr>
            <p:spPr>
              <a:xfrm rot="-4026095">
                <a:off x="1275536" y="2612981"/>
                <a:ext cx="75208" cy="75208"/>
              </a:xfrm>
              <a:custGeom>
                <a:avLst/>
                <a:gdLst>
                  <a:gd name="connsiteX0" fmla="*/ 75209 w 75208"/>
                  <a:gd name="connsiteY0" fmla="*/ 37604 h 75208"/>
                  <a:gd name="connsiteX1" fmla="*/ 37604 w 75208"/>
                  <a:gd name="connsiteY1" fmla="*/ 75209 h 75208"/>
                  <a:gd name="connsiteX2" fmla="*/ 0 w 75208"/>
                  <a:gd name="connsiteY2" fmla="*/ 37604 h 75208"/>
                  <a:gd name="connsiteX3" fmla="*/ 37604 w 75208"/>
                  <a:gd name="connsiteY3" fmla="*/ 0 h 75208"/>
                  <a:gd name="connsiteX4" fmla="*/ 75209 w 75208"/>
                  <a:gd name="connsiteY4" fmla="*/ 37604 h 75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8" h="75208">
                    <a:moveTo>
                      <a:pt x="75209" y="37604"/>
                    </a:moveTo>
                    <a:cubicBezTo>
                      <a:pt x="75209" y="58373"/>
                      <a:pt x="58373" y="75209"/>
                      <a:pt x="37604" y="75209"/>
                    </a:cubicBezTo>
                    <a:cubicBezTo>
                      <a:pt x="16836" y="75209"/>
                      <a:pt x="0" y="58373"/>
                      <a:pt x="0" y="37604"/>
                    </a:cubicBezTo>
                    <a:cubicBezTo>
                      <a:pt x="0" y="16836"/>
                      <a:pt x="16836" y="0"/>
                      <a:pt x="37604" y="0"/>
                    </a:cubicBezTo>
                    <a:cubicBezTo>
                      <a:pt x="58373" y="0"/>
                      <a:pt x="75209" y="16836"/>
                      <a:pt x="75209" y="37604"/>
                    </a:cubicBezTo>
                    <a:close/>
                  </a:path>
                </a:pathLst>
              </a:custGeom>
              <a:solidFill>
                <a:srgbClr val="2D2D2D"/>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80" name="Forme libre : forme 779">
                <a:extLst>
                  <a:ext uri="{FF2B5EF4-FFF2-40B4-BE49-F238E27FC236}">
                    <a16:creationId xmlns:a16="http://schemas.microsoft.com/office/drawing/2014/main" id="{96274105-AB3C-49F6-AF85-57AD28A1F782}"/>
                  </a:ext>
                </a:extLst>
              </p:cNvPr>
              <p:cNvSpPr/>
              <p:nvPr/>
            </p:nvSpPr>
            <p:spPr>
              <a:xfrm>
                <a:off x="1275275"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431" y="2742"/>
                      <a:pt x="37800" y="2742"/>
                    </a:cubicBezTo>
                    <a:close/>
                  </a:path>
                </a:pathLst>
              </a:custGeom>
              <a:solidFill>
                <a:srgbClr val="F7434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81" name="Forme libre : forme 780">
                <a:extLst>
                  <a:ext uri="{FF2B5EF4-FFF2-40B4-BE49-F238E27FC236}">
                    <a16:creationId xmlns:a16="http://schemas.microsoft.com/office/drawing/2014/main" id="{226FEAE8-F44A-4484-A5E7-91148D177898}"/>
                  </a:ext>
                </a:extLst>
              </p:cNvPr>
              <p:cNvSpPr/>
              <p:nvPr/>
            </p:nvSpPr>
            <p:spPr>
              <a:xfrm>
                <a:off x="127547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3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4" y="40150"/>
                      <a:pt x="37604" y="40150"/>
                    </a:cubicBezTo>
                    <a:cubicBezTo>
                      <a:pt x="58365" y="40150"/>
                      <a:pt x="75208" y="23307"/>
                      <a:pt x="75208" y="2546"/>
                    </a:cubicBezTo>
                    <a:cubicBezTo>
                      <a:pt x="75208" y="1763"/>
                      <a:pt x="75208" y="783"/>
                      <a:pt x="75013" y="0"/>
                    </a:cubicBezTo>
                    <a:cubicBezTo>
                      <a:pt x="73642" y="19586"/>
                      <a:pt x="57386" y="34862"/>
                      <a:pt x="37604" y="34862"/>
                    </a:cubicBezTo>
                    <a:close/>
                  </a:path>
                </a:pathLst>
              </a:custGeom>
              <a:solidFill>
                <a:srgbClr val="0080C0"/>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nvGrpSpPr>
            <p:cNvPr id="717" name="Graphique 329">
              <a:extLst>
                <a:ext uri="{FF2B5EF4-FFF2-40B4-BE49-F238E27FC236}">
                  <a16:creationId xmlns:a16="http://schemas.microsoft.com/office/drawing/2014/main" id="{0500BF9C-B9FA-41B0-BC3B-5403B69A9619}"/>
                </a:ext>
              </a:extLst>
            </p:cNvPr>
            <p:cNvGrpSpPr/>
            <p:nvPr/>
          </p:nvGrpSpPr>
          <p:grpSpPr>
            <a:xfrm>
              <a:off x="1443050" y="2605282"/>
              <a:ext cx="90648" cy="90648"/>
              <a:chOff x="1443050" y="2605282"/>
              <a:chExt cx="90648" cy="90648"/>
            </a:xfrm>
          </p:grpSpPr>
          <p:sp>
            <p:nvSpPr>
              <p:cNvPr id="776" name="Forme libre : forme 775">
                <a:extLst>
                  <a:ext uri="{FF2B5EF4-FFF2-40B4-BE49-F238E27FC236}">
                    <a16:creationId xmlns:a16="http://schemas.microsoft.com/office/drawing/2014/main" id="{25430FC0-99F2-4BEE-8F3B-7A8F7C9C22E4}"/>
                  </a:ext>
                </a:extLst>
              </p:cNvPr>
              <p:cNvSpPr/>
              <p:nvPr/>
            </p:nvSpPr>
            <p:spPr>
              <a:xfrm rot="-807738">
                <a:off x="1450771" y="2613003"/>
                <a:ext cx="75206" cy="75206"/>
              </a:xfrm>
              <a:custGeom>
                <a:avLst/>
                <a:gdLst>
                  <a:gd name="connsiteX0" fmla="*/ 75207 w 75206"/>
                  <a:gd name="connsiteY0" fmla="*/ 37603 h 75206"/>
                  <a:gd name="connsiteX1" fmla="*/ 37603 w 75206"/>
                  <a:gd name="connsiteY1" fmla="*/ 75207 h 75206"/>
                  <a:gd name="connsiteX2" fmla="*/ 0 w 75206"/>
                  <a:gd name="connsiteY2" fmla="*/ 37603 h 75206"/>
                  <a:gd name="connsiteX3" fmla="*/ 37603 w 75206"/>
                  <a:gd name="connsiteY3" fmla="*/ 0 h 75206"/>
                  <a:gd name="connsiteX4" fmla="*/ 75207 w 75206"/>
                  <a:gd name="connsiteY4" fmla="*/ 37603 h 75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6" h="75206">
                    <a:moveTo>
                      <a:pt x="75207" y="37603"/>
                    </a:moveTo>
                    <a:cubicBezTo>
                      <a:pt x="75207" y="58371"/>
                      <a:pt x="58371" y="75207"/>
                      <a:pt x="37603" y="75207"/>
                    </a:cubicBezTo>
                    <a:cubicBezTo>
                      <a:pt x="16836" y="75207"/>
                      <a:pt x="0" y="58371"/>
                      <a:pt x="0" y="37603"/>
                    </a:cubicBezTo>
                    <a:cubicBezTo>
                      <a:pt x="0" y="16836"/>
                      <a:pt x="16836" y="0"/>
                      <a:pt x="37603" y="0"/>
                    </a:cubicBezTo>
                    <a:cubicBezTo>
                      <a:pt x="58371" y="0"/>
                      <a:pt x="75207" y="16836"/>
                      <a:pt x="75207" y="37603"/>
                    </a:cubicBezTo>
                    <a:close/>
                  </a:path>
                </a:pathLst>
              </a:custGeom>
              <a:solidFill>
                <a:srgbClr val="2D2D2D"/>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77" name="Forme libre : forme 776">
                <a:extLst>
                  <a:ext uri="{FF2B5EF4-FFF2-40B4-BE49-F238E27FC236}">
                    <a16:creationId xmlns:a16="http://schemas.microsoft.com/office/drawing/2014/main" id="{55F58B28-EC4A-40A1-AC2A-83409D81A15C}"/>
                  </a:ext>
                </a:extLst>
              </p:cNvPr>
              <p:cNvSpPr/>
              <p:nvPr/>
            </p:nvSpPr>
            <p:spPr>
              <a:xfrm>
                <a:off x="1450565"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431" y="2742"/>
                      <a:pt x="37800" y="2742"/>
                    </a:cubicBezTo>
                    <a:close/>
                  </a:path>
                </a:pathLst>
              </a:custGeom>
              <a:solidFill>
                <a:srgbClr val="F7434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78" name="Forme libre : forme 777">
                <a:extLst>
                  <a:ext uri="{FF2B5EF4-FFF2-40B4-BE49-F238E27FC236}">
                    <a16:creationId xmlns:a16="http://schemas.microsoft.com/office/drawing/2014/main" id="{DD190EF1-B578-4665-AB72-FF77FF974942}"/>
                  </a:ext>
                </a:extLst>
              </p:cNvPr>
              <p:cNvSpPr/>
              <p:nvPr/>
            </p:nvSpPr>
            <p:spPr>
              <a:xfrm>
                <a:off x="145076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3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4" y="40150"/>
                      <a:pt x="37604" y="40150"/>
                    </a:cubicBezTo>
                    <a:cubicBezTo>
                      <a:pt x="58365" y="40150"/>
                      <a:pt x="75208" y="23307"/>
                      <a:pt x="75208" y="2546"/>
                    </a:cubicBezTo>
                    <a:cubicBezTo>
                      <a:pt x="75208" y="1763"/>
                      <a:pt x="75208" y="783"/>
                      <a:pt x="75013" y="0"/>
                    </a:cubicBezTo>
                    <a:cubicBezTo>
                      <a:pt x="73642" y="19586"/>
                      <a:pt x="57386" y="34862"/>
                      <a:pt x="37604" y="34862"/>
                    </a:cubicBezTo>
                    <a:close/>
                  </a:path>
                </a:pathLst>
              </a:custGeom>
              <a:solidFill>
                <a:srgbClr val="0080C0"/>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nvGrpSpPr>
            <p:cNvPr id="718" name="Graphique 329">
              <a:extLst>
                <a:ext uri="{FF2B5EF4-FFF2-40B4-BE49-F238E27FC236}">
                  <a16:creationId xmlns:a16="http://schemas.microsoft.com/office/drawing/2014/main" id="{2C4F0E95-4219-473F-BE6A-140F01E06FEA}"/>
                </a:ext>
              </a:extLst>
            </p:cNvPr>
            <p:cNvGrpSpPr/>
            <p:nvPr/>
          </p:nvGrpSpPr>
          <p:grpSpPr>
            <a:xfrm>
              <a:off x="1618496" y="2605438"/>
              <a:ext cx="90370" cy="90370"/>
              <a:chOff x="1618496" y="2605438"/>
              <a:chExt cx="90370" cy="90370"/>
            </a:xfrm>
          </p:grpSpPr>
          <p:sp>
            <p:nvSpPr>
              <p:cNvPr id="773" name="Forme libre : forme 772">
                <a:extLst>
                  <a:ext uri="{FF2B5EF4-FFF2-40B4-BE49-F238E27FC236}">
                    <a16:creationId xmlns:a16="http://schemas.microsoft.com/office/drawing/2014/main" id="{CD89D389-1F76-4ACB-AFB4-13B54506F54A}"/>
                  </a:ext>
                </a:extLst>
              </p:cNvPr>
              <p:cNvSpPr/>
              <p:nvPr/>
            </p:nvSpPr>
            <p:spPr>
              <a:xfrm rot="-790396">
                <a:off x="1626076" y="2613018"/>
                <a:ext cx="75209" cy="75209"/>
              </a:xfrm>
              <a:custGeom>
                <a:avLst/>
                <a:gdLst>
                  <a:gd name="connsiteX0" fmla="*/ 75210 w 75209"/>
                  <a:gd name="connsiteY0" fmla="*/ 37605 h 75209"/>
                  <a:gd name="connsiteX1" fmla="*/ 37605 w 75209"/>
                  <a:gd name="connsiteY1" fmla="*/ 75209 h 75209"/>
                  <a:gd name="connsiteX2" fmla="*/ 0 w 75209"/>
                  <a:gd name="connsiteY2" fmla="*/ 37605 h 75209"/>
                  <a:gd name="connsiteX3" fmla="*/ 37605 w 75209"/>
                  <a:gd name="connsiteY3" fmla="*/ 0 h 75209"/>
                  <a:gd name="connsiteX4" fmla="*/ 75210 w 75209"/>
                  <a:gd name="connsiteY4" fmla="*/ 37605 h 75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9" h="75209">
                    <a:moveTo>
                      <a:pt x="75210" y="37605"/>
                    </a:moveTo>
                    <a:cubicBezTo>
                      <a:pt x="75210" y="58373"/>
                      <a:pt x="58373" y="75209"/>
                      <a:pt x="37605" y="75209"/>
                    </a:cubicBezTo>
                    <a:cubicBezTo>
                      <a:pt x="16836" y="75209"/>
                      <a:pt x="0" y="58373"/>
                      <a:pt x="0" y="37605"/>
                    </a:cubicBezTo>
                    <a:cubicBezTo>
                      <a:pt x="0" y="16836"/>
                      <a:pt x="16836" y="0"/>
                      <a:pt x="37605" y="0"/>
                    </a:cubicBezTo>
                    <a:cubicBezTo>
                      <a:pt x="58373" y="0"/>
                      <a:pt x="75210" y="16836"/>
                      <a:pt x="75210" y="37605"/>
                    </a:cubicBezTo>
                    <a:close/>
                  </a:path>
                </a:pathLst>
              </a:custGeom>
              <a:solidFill>
                <a:srgbClr val="2D2D2D"/>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74" name="Forme libre : forme 773">
                <a:extLst>
                  <a:ext uri="{FF2B5EF4-FFF2-40B4-BE49-F238E27FC236}">
                    <a16:creationId xmlns:a16="http://schemas.microsoft.com/office/drawing/2014/main" id="{B819D31E-79F7-42AB-AEAB-627C08EE9E91}"/>
                  </a:ext>
                </a:extLst>
              </p:cNvPr>
              <p:cNvSpPr/>
              <p:nvPr/>
            </p:nvSpPr>
            <p:spPr>
              <a:xfrm>
                <a:off x="162585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627" y="2742"/>
                      <a:pt x="37800" y="2742"/>
                    </a:cubicBezTo>
                    <a:close/>
                  </a:path>
                </a:pathLst>
              </a:custGeom>
              <a:solidFill>
                <a:srgbClr val="F7434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75" name="Forme libre : forme 774">
                <a:extLst>
                  <a:ext uri="{FF2B5EF4-FFF2-40B4-BE49-F238E27FC236}">
                    <a16:creationId xmlns:a16="http://schemas.microsoft.com/office/drawing/2014/main" id="{EDE5C278-2E76-47A7-8748-16B59554C216}"/>
                  </a:ext>
                </a:extLst>
              </p:cNvPr>
              <p:cNvSpPr/>
              <p:nvPr/>
            </p:nvSpPr>
            <p:spPr>
              <a:xfrm>
                <a:off x="162605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641" y="19586"/>
                      <a:pt x="57581" y="34862"/>
                      <a:pt x="37604" y="34862"/>
                    </a:cubicBezTo>
                    <a:close/>
                  </a:path>
                </a:pathLst>
              </a:custGeom>
              <a:solidFill>
                <a:srgbClr val="0080C0"/>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nvGrpSpPr>
            <p:cNvPr id="719" name="Graphique 329">
              <a:extLst>
                <a:ext uri="{FF2B5EF4-FFF2-40B4-BE49-F238E27FC236}">
                  <a16:creationId xmlns:a16="http://schemas.microsoft.com/office/drawing/2014/main" id="{9C6CDB58-99B1-4978-AE61-C1C85766A8DC}"/>
                </a:ext>
              </a:extLst>
            </p:cNvPr>
            <p:cNvGrpSpPr/>
            <p:nvPr/>
          </p:nvGrpSpPr>
          <p:grpSpPr>
            <a:xfrm>
              <a:off x="1785822" y="2597462"/>
              <a:ext cx="106359" cy="106359"/>
              <a:chOff x="1785822" y="2597462"/>
              <a:chExt cx="106359" cy="106359"/>
            </a:xfrm>
          </p:grpSpPr>
          <p:sp>
            <p:nvSpPr>
              <p:cNvPr id="770" name="Forme libre : forme 769">
                <a:extLst>
                  <a:ext uri="{FF2B5EF4-FFF2-40B4-BE49-F238E27FC236}">
                    <a16:creationId xmlns:a16="http://schemas.microsoft.com/office/drawing/2014/main" id="{BC556A3B-1197-467B-A69E-27B67C736DB7}"/>
                  </a:ext>
                </a:extLst>
              </p:cNvPr>
              <p:cNvSpPr/>
              <p:nvPr/>
            </p:nvSpPr>
            <p:spPr>
              <a:xfrm rot="-2700000">
                <a:off x="1801398" y="2613038"/>
                <a:ext cx="75207" cy="75207"/>
              </a:xfrm>
              <a:custGeom>
                <a:avLst/>
                <a:gdLst>
                  <a:gd name="connsiteX0" fmla="*/ 75208 w 75207"/>
                  <a:gd name="connsiteY0" fmla="*/ 37604 h 75207"/>
                  <a:gd name="connsiteX1" fmla="*/ 37604 w 75207"/>
                  <a:gd name="connsiteY1" fmla="*/ 75208 h 75207"/>
                  <a:gd name="connsiteX2" fmla="*/ 0 w 75207"/>
                  <a:gd name="connsiteY2" fmla="*/ 37604 h 75207"/>
                  <a:gd name="connsiteX3" fmla="*/ 37604 w 75207"/>
                  <a:gd name="connsiteY3" fmla="*/ 0 h 75207"/>
                  <a:gd name="connsiteX4" fmla="*/ 75208 w 75207"/>
                  <a:gd name="connsiteY4" fmla="*/ 37604 h 75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7" h="75207">
                    <a:moveTo>
                      <a:pt x="75208" y="37604"/>
                    </a:moveTo>
                    <a:cubicBezTo>
                      <a:pt x="75208" y="58372"/>
                      <a:pt x="58372" y="75208"/>
                      <a:pt x="37604" y="75208"/>
                    </a:cubicBezTo>
                    <a:cubicBezTo>
                      <a:pt x="16836" y="75208"/>
                      <a:pt x="0" y="58372"/>
                      <a:pt x="0" y="37604"/>
                    </a:cubicBezTo>
                    <a:cubicBezTo>
                      <a:pt x="0" y="16836"/>
                      <a:pt x="16836" y="0"/>
                      <a:pt x="37604" y="0"/>
                    </a:cubicBezTo>
                    <a:cubicBezTo>
                      <a:pt x="58372" y="0"/>
                      <a:pt x="75208" y="16836"/>
                      <a:pt x="75208" y="37604"/>
                    </a:cubicBezTo>
                    <a:close/>
                  </a:path>
                </a:pathLst>
              </a:custGeom>
              <a:solidFill>
                <a:srgbClr val="2D2D2D"/>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71" name="Forme libre : forme 770">
                <a:extLst>
                  <a:ext uri="{FF2B5EF4-FFF2-40B4-BE49-F238E27FC236}">
                    <a16:creationId xmlns:a16="http://schemas.microsoft.com/office/drawing/2014/main" id="{9508624E-B315-4059-A3B3-81BE69A7A8D0}"/>
                  </a:ext>
                </a:extLst>
              </p:cNvPr>
              <p:cNvSpPr/>
              <p:nvPr/>
            </p:nvSpPr>
            <p:spPr>
              <a:xfrm>
                <a:off x="180114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627" y="2742"/>
                      <a:pt x="37800" y="2742"/>
                    </a:cubicBezTo>
                    <a:close/>
                  </a:path>
                </a:pathLst>
              </a:custGeom>
              <a:solidFill>
                <a:srgbClr val="F7434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72" name="Forme libre : forme 771">
                <a:extLst>
                  <a:ext uri="{FF2B5EF4-FFF2-40B4-BE49-F238E27FC236}">
                    <a16:creationId xmlns:a16="http://schemas.microsoft.com/office/drawing/2014/main" id="{B9259AA8-88EB-4D36-B1F5-37328E69F62F}"/>
                  </a:ext>
                </a:extLst>
              </p:cNvPr>
              <p:cNvSpPr/>
              <p:nvPr/>
            </p:nvSpPr>
            <p:spPr>
              <a:xfrm>
                <a:off x="1801342"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641" y="19586"/>
                      <a:pt x="57581" y="34862"/>
                      <a:pt x="37604" y="34862"/>
                    </a:cubicBezTo>
                    <a:close/>
                  </a:path>
                </a:pathLst>
              </a:custGeom>
              <a:solidFill>
                <a:srgbClr val="0080C0"/>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nvGrpSpPr>
            <p:cNvPr id="720" name="Graphique 329">
              <a:extLst>
                <a:ext uri="{FF2B5EF4-FFF2-40B4-BE49-F238E27FC236}">
                  <a16:creationId xmlns:a16="http://schemas.microsoft.com/office/drawing/2014/main" id="{C5270584-00A6-4B91-AC7D-7552DF9A530A}"/>
                </a:ext>
              </a:extLst>
            </p:cNvPr>
            <p:cNvGrpSpPr/>
            <p:nvPr/>
          </p:nvGrpSpPr>
          <p:grpSpPr>
            <a:xfrm>
              <a:off x="1281738" y="2520582"/>
              <a:ext cx="780717" cy="178192"/>
              <a:chOff x="1281738" y="2520582"/>
              <a:chExt cx="780717" cy="178192"/>
            </a:xfrm>
          </p:grpSpPr>
          <p:grpSp>
            <p:nvGrpSpPr>
              <p:cNvPr id="755" name="Graphique 329">
                <a:extLst>
                  <a:ext uri="{FF2B5EF4-FFF2-40B4-BE49-F238E27FC236}">
                    <a16:creationId xmlns:a16="http://schemas.microsoft.com/office/drawing/2014/main" id="{15015C18-0889-403D-B95A-226C45CB7EF3}"/>
                  </a:ext>
                </a:extLst>
              </p:cNvPr>
              <p:cNvGrpSpPr/>
              <p:nvPr/>
            </p:nvGrpSpPr>
            <p:grpSpPr>
              <a:xfrm>
                <a:off x="1966197" y="2602514"/>
                <a:ext cx="96259" cy="96259"/>
                <a:chOff x="1966197" y="2602514"/>
                <a:chExt cx="96259" cy="96259"/>
              </a:xfrm>
            </p:grpSpPr>
            <p:sp>
              <p:nvSpPr>
                <p:cNvPr id="767" name="Forme libre : forme 766">
                  <a:extLst>
                    <a:ext uri="{FF2B5EF4-FFF2-40B4-BE49-F238E27FC236}">
                      <a16:creationId xmlns:a16="http://schemas.microsoft.com/office/drawing/2014/main" id="{6BA9F6C2-7603-49CF-999D-7C167FE5C1EA}"/>
                    </a:ext>
                  </a:extLst>
                </p:cNvPr>
                <p:cNvSpPr/>
                <p:nvPr/>
              </p:nvSpPr>
              <p:spPr>
                <a:xfrm rot="-4210295">
                  <a:off x="1976723" y="2613040"/>
                  <a:ext cx="75207" cy="75207"/>
                </a:xfrm>
                <a:custGeom>
                  <a:avLst/>
                  <a:gdLst>
                    <a:gd name="connsiteX0" fmla="*/ 75207 w 75207"/>
                    <a:gd name="connsiteY0" fmla="*/ 37604 h 75207"/>
                    <a:gd name="connsiteX1" fmla="*/ 37604 w 75207"/>
                    <a:gd name="connsiteY1" fmla="*/ 75207 h 75207"/>
                    <a:gd name="connsiteX2" fmla="*/ 0 w 75207"/>
                    <a:gd name="connsiteY2" fmla="*/ 37604 h 75207"/>
                    <a:gd name="connsiteX3" fmla="*/ 37604 w 75207"/>
                    <a:gd name="connsiteY3" fmla="*/ 0 h 75207"/>
                    <a:gd name="connsiteX4" fmla="*/ 75207 w 75207"/>
                    <a:gd name="connsiteY4" fmla="*/ 37604 h 75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7" h="75207">
                      <a:moveTo>
                        <a:pt x="75207" y="37604"/>
                      </a:moveTo>
                      <a:cubicBezTo>
                        <a:pt x="75207" y="58372"/>
                        <a:pt x="58372" y="75207"/>
                        <a:pt x="37604" y="75207"/>
                      </a:cubicBezTo>
                      <a:cubicBezTo>
                        <a:pt x="16836" y="75207"/>
                        <a:pt x="0" y="58372"/>
                        <a:pt x="0" y="37604"/>
                      </a:cubicBezTo>
                      <a:cubicBezTo>
                        <a:pt x="0" y="16836"/>
                        <a:pt x="16836" y="0"/>
                        <a:pt x="37604" y="0"/>
                      </a:cubicBezTo>
                      <a:cubicBezTo>
                        <a:pt x="58372" y="0"/>
                        <a:pt x="75207" y="16836"/>
                        <a:pt x="75207" y="37604"/>
                      </a:cubicBezTo>
                      <a:close/>
                    </a:path>
                  </a:pathLst>
                </a:custGeom>
                <a:solidFill>
                  <a:srgbClr val="2D2D2D"/>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68" name="Forme libre : forme 767">
                  <a:extLst>
                    <a:ext uri="{FF2B5EF4-FFF2-40B4-BE49-F238E27FC236}">
                      <a16:creationId xmlns:a16="http://schemas.microsoft.com/office/drawing/2014/main" id="{25B0623E-D315-4287-BBC0-7442BBAC53DC}"/>
                    </a:ext>
                  </a:extLst>
                </p:cNvPr>
                <p:cNvSpPr/>
                <p:nvPr/>
              </p:nvSpPr>
              <p:spPr>
                <a:xfrm>
                  <a:off x="197643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1175" y="18802"/>
                        <a:pt x="17627" y="2742"/>
                        <a:pt x="37800" y="2742"/>
                      </a:cubicBezTo>
                      <a:close/>
                    </a:path>
                  </a:pathLst>
                </a:custGeom>
                <a:solidFill>
                  <a:srgbClr val="F7434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69" name="Forme libre : forme 768">
                  <a:extLst>
                    <a:ext uri="{FF2B5EF4-FFF2-40B4-BE49-F238E27FC236}">
                      <a16:creationId xmlns:a16="http://schemas.microsoft.com/office/drawing/2014/main" id="{E1428870-0EF9-4173-B8BD-A43E55A157CF}"/>
                    </a:ext>
                  </a:extLst>
                </p:cNvPr>
                <p:cNvSpPr/>
                <p:nvPr/>
              </p:nvSpPr>
              <p:spPr>
                <a:xfrm>
                  <a:off x="1976632"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837" y="19586"/>
                        <a:pt x="57581" y="34862"/>
                        <a:pt x="37604" y="34862"/>
                      </a:cubicBezTo>
                      <a:close/>
                    </a:path>
                  </a:pathLst>
                </a:custGeom>
                <a:solidFill>
                  <a:srgbClr val="0080C0"/>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nvGrpSpPr>
              <p:cNvPr id="756" name="Graphique 329">
                <a:extLst>
                  <a:ext uri="{FF2B5EF4-FFF2-40B4-BE49-F238E27FC236}">
                    <a16:creationId xmlns:a16="http://schemas.microsoft.com/office/drawing/2014/main" id="{BDD32816-F592-42B8-BAD8-F597139B9679}"/>
                  </a:ext>
                </a:extLst>
              </p:cNvPr>
              <p:cNvGrpSpPr/>
              <p:nvPr/>
            </p:nvGrpSpPr>
            <p:grpSpPr>
              <a:xfrm>
                <a:off x="1281738" y="2520582"/>
                <a:ext cx="765010" cy="130047"/>
                <a:chOff x="1281738" y="2520582"/>
                <a:chExt cx="765010" cy="130047"/>
              </a:xfrm>
              <a:solidFill>
                <a:srgbClr val="636363"/>
              </a:solidFill>
            </p:grpSpPr>
            <p:sp>
              <p:nvSpPr>
                <p:cNvPr id="757" name="Forme libre : forme 756">
                  <a:extLst>
                    <a:ext uri="{FF2B5EF4-FFF2-40B4-BE49-F238E27FC236}">
                      <a16:creationId xmlns:a16="http://schemas.microsoft.com/office/drawing/2014/main" id="{82B3FE64-DBEA-4F6D-A580-3F6CDC2FBA53}"/>
                    </a:ext>
                  </a:extLst>
                </p:cNvPr>
                <p:cNvSpPr/>
                <p:nvPr/>
              </p:nvSpPr>
              <p:spPr>
                <a:xfrm>
                  <a:off x="132032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58" name="Forme libre : forme 757">
                  <a:extLst>
                    <a:ext uri="{FF2B5EF4-FFF2-40B4-BE49-F238E27FC236}">
                      <a16:creationId xmlns:a16="http://schemas.microsoft.com/office/drawing/2014/main" id="{BFCE8777-E79A-4A78-817C-1DE080B07DBA}"/>
                    </a:ext>
                  </a:extLst>
                </p:cNvPr>
                <p:cNvSpPr/>
                <p:nvPr/>
              </p:nvSpPr>
              <p:spPr>
                <a:xfrm>
                  <a:off x="1281738"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59" name="Forme libre : forme 758">
                  <a:extLst>
                    <a:ext uri="{FF2B5EF4-FFF2-40B4-BE49-F238E27FC236}">
                      <a16:creationId xmlns:a16="http://schemas.microsoft.com/office/drawing/2014/main" id="{8BEE7BCE-9B29-4F24-8F31-27B2760741E1}"/>
                    </a:ext>
                  </a:extLst>
                </p:cNvPr>
                <p:cNvSpPr/>
                <p:nvPr/>
              </p:nvSpPr>
              <p:spPr>
                <a:xfrm>
                  <a:off x="149561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60" name="Forme libre : forme 759">
                  <a:extLst>
                    <a:ext uri="{FF2B5EF4-FFF2-40B4-BE49-F238E27FC236}">
                      <a16:creationId xmlns:a16="http://schemas.microsoft.com/office/drawing/2014/main" id="{3E9B323E-625C-48A2-96EF-7B63FD3D0A79}"/>
                    </a:ext>
                  </a:extLst>
                </p:cNvPr>
                <p:cNvSpPr/>
                <p:nvPr/>
              </p:nvSpPr>
              <p:spPr>
                <a:xfrm>
                  <a:off x="1457028"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61" name="Forme libre : forme 760">
                  <a:extLst>
                    <a:ext uri="{FF2B5EF4-FFF2-40B4-BE49-F238E27FC236}">
                      <a16:creationId xmlns:a16="http://schemas.microsoft.com/office/drawing/2014/main" id="{07264FE3-FDEC-4099-90A3-655EC7776CFB}"/>
                    </a:ext>
                  </a:extLst>
                </p:cNvPr>
                <p:cNvSpPr/>
                <p:nvPr/>
              </p:nvSpPr>
              <p:spPr>
                <a:xfrm>
                  <a:off x="167090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62" name="Forme libre : forme 761">
                  <a:extLst>
                    <a:ext uri="{FF2B5EF4-FFF2-40B4-BE49-F238E27FC236}">
                      <a16:creationId xmlns:a16="http://schemas.microsoft.com/office/drawing/2014/main" id="{0B96636E-7915-4B0A-B5A0-17B3434CC9F1}"/>
                    </a:ext>
                  </a:extLst>
                </p:cNvPr>
                <p:cNvSpPr/>
                <p:nvPr/>
              </p:nvSpPr>
              <p:spPr>
                <a:xfrm>
                  <a:off x="163231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63" name="Forme libre : forme 762">
                  <a:extLst>
                    <a:ext uri="{FF2B5EF4-FFF2-40B4-BE49-F238E27FC236}">
                      <a16:creationId xmlns:a16="http://schemas.microsoft.com/office/drawing/2014/main" id="{A8812492-7716-4515-92D6-EEE95715ABBC}"/>
                    </a:ext>
                  </a:extLst>
                </p:cNvPr>
                <p:cNvSpPr/>
                <p:nvPr/>
              </p:nvSpPr>
              <p:spPr>
                <a:xfrm>
                  <a:off x="1846193"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64" name="Forme libre : forme 763">
                  <a:extLst>
                    <a:ext uri="{FF2B5EF4-FFF2-40B4-BE49-F238E27FC236}">
                      <a16:creationId xmlns:a16="http://schemas.microsoft.com/office/drawing/2014/main" id="{6E40D491-080E-4189-86F2-5E85CB37509B}"/>
                    </a:ext>
                  </a:extLst>
                </p:cNvPr>
                <p:cNvSpPr/>
                <p:nvPr/>
              </p:nvSpPr>
              <p:spPr>
                <a:xfrm>
                  <a:off x="1807609" y="2520582"/>
                  <a:ext cx="25069" cy="130047"/>
                </a:xfrm>
                <a:custGeom>
                  <a:avLst/>
                  <a:gdLst>
                    <a:gd name="connsiteX0" fmla="*/ 12535 w 25069"/>
                    <a:gd name="connsiteY0" fmla="*/ 0 h 130047"/>
                    <a:gd name="connsiteX1" fmla="*/ 12535 w 25069"/>
                    <a:gd name="connsiteY1" fmla="*/ 0 h 130047"/>
                    <a:gd name="connsiteX2" fmla="*/ 0 w 25069"/>
                    <a:gd name="connsiteY2" fmla="*/ 12535 h 130047"/>
                    <a:gd name="connsiteX3" fmla="*/ 0 w 25069"/>
                    <a:gd name="connsiteY3" fmla="*/ 117513 h 130047"/>
                    <a:gd name="connsiteX4" fmla="*/ 12535 w 25069"/>
                    <a:gd name="connsiteY4" fmla="*/ 130048 h 130047"/>
                    <a:gd name="connsiteX5" fmla="*/ 12535 w 25069"/>
                    <a:gd name="connsiteY5" fmla="*/ 130048 h 130047"/>
                    <a:gd name="connsiteX6" fmla="*/ 25069 w 25069"/>
                    <a:gd name="connsiteY6" fmla="*/ 117513 h 130047"/>
                    <a:gd name="connsiteX7" fmla="*/ 25069 w 25069"/>
                    <a:gd name="connsiteY7" fmla="*/ 12535 h 130047"/>
                    <a:gd name="connsiteX8" fmla="*/ 12535 w 25069"/>
                    <a:gd name="connsiteY8"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69" h="130047">
                      <a:moveTo>
                        <a:pt x="12535" y="0"/>
                      </a:moveTo>
                      <a:lnTo>
                        <a:pt x="12535" y="0"/>
                      </a:lnTo>
                      <a:cubicBezTo>
                        <a:pt x="5680" y="0"/>
                        <a:pt x="0" y="5680"/>
                        <a:pt x="0" y="12535"/>
                      </a:cubicBezTo>
                      <a:lnTo>
                        <a:pt x="0" y="117513"/>
                      </a:lnTo>
                      <a:cubicBezTo>
                        <a:pt x="0" y="124368"/>
                        <a:pt x="5680" y="130048"/>
                        <a:pt x="12535" y="130048"/>
                      </a:cubicBezTo>
                      <a:lnTo>
                        <a:pt x="12535" y="130048"/>
                      </a:ln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65" name="Forme libre : forme 764">
                  <a:extLst>
                    <a:ext uri="{FF2B5EF4-FFF2-40B4-BE49-F238E27FC236}">
                      <a16:creationId xmlns:a16="http://schemas.microsoft.com/office/drawing/2014/main" id="{0D27000E-EF5A-4AC7-86D0-AF30C9705D63}"/>
                    </a:ext>
                  </a:extLst>
                </p:cNvPr>
                <p:cNvSpPr/>
                <p:nvPr/>
              </p:nvSpPr>
              <p:spPr>
                <a:xfrm>
                  <a:off x="202167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4874" y="5680"/>
                        <a:pt x="19390"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66" name="Forme libre : forme 765">
                  <a:extLst>
                    <a:ext uri="{FF2B5EF4-FFF2-40B4-BE49-F238E27FC236}">
                      <a16:creationId xmlns:a16="http://schemas.microsoft.com/office/drawing/2014/main" id="{42103D29-3F16-48ED-8812-3CB6A25DDB14}"/>
                    </a:ext>
                  </a:extLst>
                </p:cNvPr>
                <p:cNvSpPr/>
                <p:nvPr/>
              </p:nvSpPr>
              <p:spPr>
                <a:xfrm>
                  <a:off x="198289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sp>
          <p:nvSpPr>
            <p:cNvPr id="721" name="Forme libre : forme 720">
              <a:extLst>
                <a:ext uri="{FF2B5EF4-FFF2-40B4-BE49-F238E27FC236}">
                  <a16:creationId xmlns:a16="http://schemas.microsoft.com/office/drawing/2014/main" id="{825D7FF2-8901-4C50-B3B4-E5255A633A46}"/>
                </a:ext>
              </a:extLst>
            </p:cNvPr>
            <p:cNvSpPr/>
            <p:nvPr/>
          </p:nvSpPr>
          <p:spPr>
            <a:xfrm>
              <a:off x="1109582" y="2890943"/>
              <a:ext cx="1108148" cy="9401"/>
            </a:xfrm>
            <a:custGeom>
              <a:avLst/>
              <a:gdLst>
                <a:gd name="connsiteX0" fmla="*/ 0 w 1108148"/>
                <a:gd name="connsiteY0" fmla="*/ 0 h 9401"/>
                <a:gd name="connsiteX1" fmla="*/ 1108148 w 1108148"/>
                <a:gd name="connsiteY1" fmla="*/ 0 h 9401"/>
                <a:gd name="connsiteX2" fmla="*/ 1108148 w 1108148"/>
                <a:gd name="connsiteY2" fmla="*/ 9401 h 9401"/>
                <a:gd name="connsiteX3" fmla="*/ 0 w 1108148"/>
                <a:gd name="connsiteY3" fmla="*/ 9401 h 9401"/>
              </a:gdLst>
              <a:ahLst/>
              <a:cxnLst>
                <a:cxn ang="0">
                  <a:pos x="connsiteX0" y="connsiteY0"/>
                </a:cxn>
                <a:cxn ang="0">
                  <a:pos x="connsiteX1" y="connsiteY1"/>
                </a:cxn>
                <a:cxn ang="0">
                  <a:pos x="connsiteX2" y="connsiteY2"/>
                </a:cxn>
                <a:cxn ang="0">
                  <a:pos x="connsiteX3" y="connsiteY3"/>
                </a:cxn>
              </a:cxnLst>
              <a:rect l="l" t="t" r="r" b="b"/>
              <a:pathLst>
                <a:path w="1108148" h="9401">
                  <a:moveTo>
                    <a:pt x="0" y="0"/>
                  </a:moveTo>
                  <a:lnTo>
                    <a:pt x="1108148" y="0"/>
                  </a:lnTo>
                  <a:lnTo>
                    <a:pt x="1108148" y="9401"/>
                  </a:lnTo>
                  <a:lnTo>
                    <a:pt x="0" y="9401"/>
                  </a:lnTo>
                  <a:close/>
                </a:path>
              </a:pathLst>
            </a:custGeom>
            <a:solidFill>
              <a:srgbClr val="0080C0"/>
            </a:solidFill>
            <a:ln w="1952" cap="flat">
              <a:noFill/>
              <a:prstDash val="solid"/>
              <a:miter/>
            </a:ln>
          </p:spPr>
          <p:txBody>
            <a:bodyPr rtlCol="0" anchor="ctr"/>
            <a:lstStyle/>
            <a:p>
              <a:pPr algn="ctr"/>
              <a:endParaRPr lang="en-BE" sz="1100">
                <a:latin typeface="Trebuchet MS" panose="020B0603020202020204" pitchFamily="34" charset="0"/>
              </a:endParaRPr>
            </a:p>
          </p:txBody>
        </p:sp>
        <p:grpSp>
          <p:nvGrpSpPr>
            <p:cNvPr id="722" name="Graphique 329">
              <a:extLst>
                <a:ext uri="{FF2B5EF4-FFF2-40B4-BE49-F238E27FC236}">
                  <a16:creationId xmlns:a16="http://schemas.microsoft.com/office/drawing/2014/main" id="{5185FE1E-FCAA-44C6-8B32-DBFF88A61E59}"/>
                </a:ext>
              </a:extLst>
            </p:cNvPr>
            <p:cNvGrpSpPr/>
            <p:nvPr/>
          </p:nvGrpSpPr>
          <p:grpSpPr>
            <a:xfrm>
              <a:off x="1807609" y="2520582"/>
              <a:ext cx="63652" cy="130047"/>
              <a:chOff x="1807609" y="2520582"/>
              <a:chExt cx="63652" cy="130047"/>
            </a:xfrm>
            <a:solidFill>
              <a:srgbClr val="636363"/>
            </a:solidFill>
          </p:grpSpPr>
          <p:grpSp>
            <p:nvGrpSpPr>
              <p:cNvPr id="749" name="Graphique 329">
                <a:extLst>
                  <a:ext uri="{FF2B5EF4-FFF2-40B4-BE49-F238E27FC236}">
                    <a16:creationId xmlns:a16="http://schemas.microsoft.com/office/drawing/2014/main" id="{603B334B-5759-4678-8261-5C479D82B504}"/>
                  </a:ext>
                </a:extLst>
              </p:cNvPr>
              <p:cNvGrpSpPr/>
              <p:nvPr/>
            </p:nvGrpSpPr>
            <p:grpSpPr>
              <a:xfrm>
                <a:off x="1846193" y="2520582"/>
                <a:ext cx="25069" cy="130047"/>
                <a:chOff x="1846193" y="2520582"/>
                <a:chExt cx="25069" cy="130047"/>
              </a:xfrm>
              <a:solidFill>
                <a:srgbClr val="636363"/>
              </a:solidFill>
            </p:grpSpPr>
            <p:sp>
              <p:nvSpPr>
                <p:cNvPr id="753" name="Forme libre : forme 752">
                  <a:extLst>
                    <a:ext uri="{FF2B5EF4-FFF2-40B4-BE49-F238E27FC236}">
                      <a16:creationId xmlns:a16="http://schemas.microsoft.com/office/drawing/2014/main" id="{088F3494-670A-40E0-A6FF-CF77FB2FAE60}"/>
                    </a:ext>
                  </a:extLst>
                </p:cNvPr>
                <p:cNvSpPr/>
                <p:nvPr/>
              </p:nvSpPr>
              <p:spPr>
                <a:xfrm>
                  <a:off x="1846193"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54" name="Forme libre : forme 753">
                  <a:extLst>
                    <a:ext uri="{FF2B5EF4-FFF2-40B4-BE49-F238E27FC236}">
                      <a16:creationId xmlns:a16="http://schemas.microsoft.com/office/drawing/2014/main" id="{887ABA12-C1D7-42AF-9A1A-548123E578FA}"/>
                    </a:ext>
                  </a:extLst>
                </p:cNvPr>
                <p:cNvSpPr/>
                <p:nvPr/>
              </p:nvSpPr>
              <p:spPr>
                <a:xfrm>
                  <a:off x="1846193"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nvGrpSpPr>
              <p:cNvPr id="750" name="Graphique 329">
                <a:extLst>
                  <a:ext uri="{FF2B5EF4-FFF2-40B4-BE49-F238E27FC236}">
                    <a16:creationId xmlns:a16="http://schemas.microsoft.com/office/drawing/2014/main" id="{0A999093-7309-4621-BA8C-919A53377834}"/>
                  </a:ext>
                </a:extLst>
              </p:cNvPr>
              <p:cNvGrpSpPr/>
              <p:nvPr/>
            </p:nvGrpSpPr>
            <p:grpSpPr>
              <a:xfrm>
                <a:off x="1807609" y="2520582"/>
                <a:ext cx="25069" cy="130047"/>
                <a:chOff x="1807609" y="2520582"/>
                <a:chExt cx="25069" cy="130047"/>
              </a:xfrm>
              <a:solidFill>
                <a:srgbClr val="636363"/>
              </a:solidFill>
            </p:grpSpPr>
            <p:sp>
              <p:nvSpPr>
                <p:cNvPr id="751" name="Forme libre : forme 750">
                  <a:extLst>
                    <a:ext uri="{FF2B5EF4-FFF2-40B4-BE49-F238E27FC236}">
                      <a16:creationId xmlns:a16="http://schemas.microsoft.com/office/drawing/2014/main" id="{65FC1BD0-F707-4A45-A456-F270043C56C2}"/>
                    </a:ext>
                  </a:extLst>
                </p:cNvPr>
                <p:cNvSpPr/>
                <p:nvPr/>
              </p:nvSpPr>
              <p:spPr>
                <a:xfrm>
                  <a:off x="180760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52" name="Forme libre : forme 751">
                  <a:extLst>
                    <a:ext uri="{FF2B5EF4-FFF2-40B4-BE49-F238E27FC236}">
                      <a16:creationId xmlns:a16="http://schemas.microsoft.com/office/drawing/2014/main" id="{580DD2AE-5BE2-449F-B41B-6C4CFDC9D6F3}"/>
                    </a:ext>
                  </a:extLst>
                </p:cNvPr>
                <p:cNvSpPr/>
                <p:nvPr/>
              </p:nvSpPr>
              <p:spPr>
                <a:xfrm>
                  <a:off x="180760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grpSp>
          <p:nvGrpSpPr>
            <p:cNvPr id="723" name="Graphique 329">
              <a:extLst>
                <a:ext uri="{FF2B5EF4-FFF2-40B4-BE49-F238E27FC236}">
                  <a16:creationId xmlns:a16="http://schemas.microsoft.com/office/drawing/2014/main" id="{D1B353A4-5BC4-4037-8E08-98199F8D8AA2}"/>
                </a:ext>
              </a:extLst>
            </p:cNvPr>
            <p:cNvGrpSpPr/>
            <p:nvPr/>
          </p:nvGrpSpPr>
          <p:grpSpPr>
            <a:xfrm>
              <a:off x="1632319" y="2520582"/>
              <a:ext cx="63652" cy="130047"/>
              <a:chOff x="1632319" y="2520582"/>
              <a:chExt cx="63652" cy="130047"/>
            </a:xfrm>
            <a:solidFill>
              <a:srgbClr val="636363"/>
            </a:solidFill>
          </p:grpSpPr>
          <p:grpSp>
            <p:nvGrpSpPr>
              <p:cNvPr id="743" name="Graphique 329">
                <a:extLst>
                  <a:ext uri="{FF2B5EF4-FFF2-40B4-BE49-F238E27FC236}">
                    <a16:creationId xmlns:a16="http://schemas.microsoft.com/office/drawing/2014/main" id="{4D210EC0-7DCD-4CA9-A7DD-DD7949845E9B}"/>
                  </a:ext>
                </a:extLst>
              </p:cNvPr>
              <p:cNvGrpSpPr/>
              <p:nvPr/>
            </p:nvGrpSpPr>
            <p:grpSpPr>
              <a:xfrm>
                <a:off x="1670902" y="2520582"/>
                <a:ext cx="25069" cy="130047"/>
                <a:chOff x="1670902" y="2520582"/>
                <a:chExt cx="25069" cy="130047"/>
              </a:xfrm>
              <a:solidFill>
                <a:srgbClr val="636363"/>
              </a:solidFill>
            </p:grpSpPr>
            <p:sp>
              <p:nvSpPr>
                <p:cNvPr id="747" name="Forme libre : forme 746">
                  <a:extLst>
                    <a:ext uri="{FF2B5EF4-FFF2-40B4-BE49-F238E27FC236}">
                      <a16:creationId xmlns:a16="http://schemas.microsoft.com/office/drawing/2014/main" id="{70A0C55D-7C19-4708-99BB-446F2BECED70}"/>
                    </a:ext>
                  </a:extLst>
                </p:cNvPr>
                <p:cNvSpPr/>
                <p:nvPr/>
              </p:nvSpPr>
              <p:spPr>
                <a:xfrm>
                  <a:off x="167090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48" name="Forme libre : forme 747">
                  <a:extLst>
                    <a:ext uri="{FF2B5EF4-FFF2-40B4-BE49-F238E27FC236}">
                      <a16:creationId xmlns:a16="http://schemas.microsoft.com/office/drawing/2014/main" id="{5DDFA2EA-BE3B-4122-B6F2-97DF683CFA2A}"/>
                    </a:ext>
                  </a:extLst>
                </p:cNvPr>
                <p:cNvSpPr/>
                <p:nvPr/>
              </p:nvSpPr>
              <p:spPr>
                <a:xfrm>
                  <a:off x="167090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nvGrpSpPr>
              <p:cNvPr id="744" name="Graphique 329">
                <a:extLst>
                  <a:ext uri="{FF2B5EF4-FFF2-40B4-BE49-F238E27FC236}">
                    <a16:creationId xmlns:a16="http://schemas.microsoft.com/office/drawing/2014/main" id="{323318E4-09E0-4483-A396-CAE7EF0567A5}"/>
                  </a:ext>
                </a:extLst>
              </p:cNvPr>
              <p:cNvGrpSpPr/>
              <p:nvPr/>
            </p:nvGrpSpPr>
            <p:grpSpPr>
              <a:xfrm>
                <a:off x="1632319" y="2520582"/>
                <a:ext cx="25069" cy="130047"/>
                <a:chOff x="1632319" y="2520582"/>
                <a:chExt cx="25069" cy="130047"/>
              </a:xfrm>
              <a:solidFill>
                <a:srgbClr val="636363"/>
              </a:solidFill>
            </p:grpSpPr>
            <p:sp>
              <p:nvSpPr>
                <p:cNvPr id="745" name="Forme libre : forme 744">
                  <a:extLst>
                    <a:ext uri="{FF2B5EF4-FFF2-40B4-BE49-F238E27FC236}">
                      <a16:creationId xmlns:a16="http://schemas.microsoft.com/office/drawing/2014/main" id="{4F66E5C3-CE85-4519-9376-32FE8D20FA7C}"/>
                    </a:ext>
                  </a:extLst>
                </p:cNvPr>
                <p:cNvSpPr/>
                <p:nvPr/>
              </p:nvSpPr>
              <p:spPr>
                <a:xfrm>
                  <a:off x="163231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46" name="Forme libre : forme 745">
                  <a:extLst>
                    <a:ext uri="{FF2B5EF4-FFF2-40B4-BE49-F238E27FC236}">
                      <a16:creationId xmlns:a16="http://schemas.microsoft.com/office/drawing/2014/main" id="{F4F34D13-74CB-4226-92C9-AF362D12580D}"/>
                    </a:ext>
                  </a:extLst>
                </p:cNvPr>
                <p:cNvSpPr/>
                <p:nvPr/>
              </p:nvSpPr>
              <p:spPr>
                <a:xfrm>
                  <a:off x="163231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grpSp>
          <p:nvGrpSpPr>
            <p:cNvPr id="724" name="Graphique 329">
              <a:extLst>
                <a:ext uri="{FF2B5EF4-FFF2-40B4-BE49-F238E27FC236}">
                  <a16:creationId xmlns:a16="http://schemas.microsoft.com/office/drawing/2014/main" id="{21AEAD46-BE4C-4D24-912E-E83A29766603}"/>
                </a:ext>
              </a:extLst>
            </p:cNvPr>
            <p:cNvGrpSpPr/>
            <p:nvPr/>
          </p:nvGrpSpPr>
          <p:grpSpPr>
            <a:xfrm>
              <a:off x="1457028" y="2520582"/>
              <a:ext cx="63652" cy="130047"/>
              <a:chOff x="1457028" y="2520582"/>
              <a:chExt cx="63652" cy="130047"/>
            </a:xfrm>
            <a:solidFill>
              <a:srgbClr val="636363"/>
            </a:solidFill>
          </p:grpSpPr>
          <p:grpSp>
            <p:nvGrpSpPr>
              <p:cNvPr id="737" name="Graphique 329">
                <a:extLst>
                  <a:ext uri="{FF2B5EF4-FFF2-40B4-BE49-F238E27FC236}">
                    <a16:creationId xmlns:a16="http://schemas.microsoft.com/office/drawing/2014/main" id="{99157D77-2974-4272-810F-2F5C090DAA82}"/>
                  </a:ext>
                </a:extLst>
              </p:cNvPr>
              <p:cNvGrpSpPr/>
              <p:nvPr/>
            </p:nvGrpSpPr>
            <p:grpSpPr>
              <a:xfrm>
                <a:off x="1495612" y="2520582"/>
                <a:ext cx="25069" cy="130047"/>
                <a:chOff x="1495612" y="2520582"/>
                <a:chExt cx="25069" cy="130047"/>
              </a:xfrm>
              <a:solidFill>
                <a:srgbClr val="636363"/>
              </a:solidFill>
            </p:grpSpPr>
            <p:sp>
              <p:nvSpPr>
                <p:cNvPr id="741" name="Forme libre : forme 740">
                  <a:extLst>
                    <a:ext uri="{FF2B5EF4-FFF2-40B4-BE49-F238E27FC236}">
                      <a16:creationId xmlns:a16="http://schemas.microsoft.com/office/drawing/2014/main" id="{1CD064ED-A644-4F97-BAAF-B2F404AA1E3C}"/>
                    </a:ext>
                  </a:extLst>
                </p:cNvPr>
                <p:cNvSpPr/>
                <p:nvPr/>
              </p:nvSpPr>
              <p:spPr>
                <a:xfrm>
                  <a:off x="149561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42" name="Forme libre : forme 741">
                  <a:extLst>
                    <a:ext uri="{FF2B5EF4-FFF2-40B4-BE49-F238E27FC236}">
                      <a16:creationId xmlns:a16="http://schemas.microsoft.com/office/drawing/2014/main" id="{B3D19132-FE02-4B15-A035-948152E9FDB2}"/>
                    </a:ext>
                  </a:extLst>
                </p:cNvPr>
                <p:cNvSpPr/>
                <p:nvPr/>
              </p:nvSpPr>
              <p:spPr>
                <a:xfrm>
                  <a:off x="149561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nvGrpSpPr>
              <p:cNvPr id="738" name="Graphique 329">
                <a:extLst>
                  <a:ext uri="{FF2B5EF4-FFF2-40B4-BE49-F238E27FC236}">
                    <a16:creationId xmlns:a16="http://schemas.microsoft.com/office/drawing/2014/main" id="{4411B8DE-2459-4AC9-AAAD-26F38A7C59CF}"/>
                  </a:ext>
                </a:extLst>
              </p:cNvPr>
              <p:cNvGrpSpPr/>
              <p:nvPr/>
            </p:nvGrpSpPr>
            <p:grpSpPr>
              <a:xfrm>
                <a:off x="1457028" y="2520582"/>
                <a:ext cx="25069" cy="130047"/>
                <a:chOff x="1457028" y="2520582"/>
                <a:chExt cx="25069" cy="130047"/>
              </a:xfrm>
              <a:solidFill>
                <a:srgbClr val="636363"/>
              </a:solidFill>
            </p:grpSpPr>
            <p:sp>
              <p:nvSpPr>
                <p:cNvPr id="739" name="Forme libre : forme 738">
                  <a:extLst>
                    <a:ext uri="{FF2B5EF4-FFF2-40B4-BE49-F238E27FC236}">
                      <a16:creationId xmlns:a16="http://schemas.microsoft.com/office/drawing/2014/main" id="{244D0E40-2DC4-49F4-9FDC-C958631EE326}"/>
                    </a:ext>
                  </a:extLst>
                </p:cNvPr>
                <p:cNvSpPr/>
                <p:nvPr/>
              </p:nvSpPr>
              <p:spPr>
                <a:xfrm>
                  <a:off x="1457028"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40" name="Forme libre : forme 739">
                  <a:extLst>
                    <a:ext uri="{FF2B5EF4-FFF2-40B4-BE49-F238E27FC236}">
                      <a16:creationId xmlns:a16="http://schemas.microsoft.com/office/drawing/2014/main" id="{0B0F4F1F-EAEF-40B2-9247-8C584D6993A8}"/>
                    </a:ext>
                  </a:extLst>
                </p:cNvPr>
                <p:cNvSpPr/>
                <p:nvPr/>
              </p:nvSpPr>
              <p:spPr>
                <a:xfrm>
                  <a:off x="1457028"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grpSp>
          <p:nvGrpSpPr>
            <p:cNvPr id="725" name="Graphique 329">
              <a:extLst>
                <a:ext uri="{FF2B5EF4-FFF2-40B4-BE49-F238E27FC236}">
                  <a16:creationId xmlns:a16="http://schemas.microsoft.com/office/drawing/2014/main" id="{C1BFDB67-5265-4035-A0FF-7C6484A739FF}"/>
                </a:ext>
              </a:extLst>
            </p:cNvPr>
            <p:cNvGrpSpPr/>
            <p:nvPr/>
          </p:nvGrpSpPr>
          <p:grpSpPr>
            <a:xfrm>
              <a:off x="1281738" y="2520582"/>
              <a:ext cx="63652" cy="130047"/>
              <a:chOff x="1281738" y="2520582"/>
              <a:chExt cx="63652" cy="130047"/>
            </a:xfrm>
            <a:solidFill>
              <a:srgbClr val="636363"/>
            </a:solidFill>
          </p:grpSpPr>
          <p:grpSp>
            <p:nvGrpSpPr>
              <p:cNvPr id="731" name="Graphique 329">
                <a:extLst>
                  <a:ext uri="{FF2B5EF4-FFF2-40B4-BE49-F238E27FC236}">
                    <a16:creationId xmlns:a16="http://schemas.microsoft.com/office/drawing/2014/main" id="{1CDF8084-2F97-40E8-9574-5DEC47978E26}"/>
                  </a:ext>
                </a:extLst>
              </p:cNvPr>
              <p:cNvGrpSpPr/>
              <p:nvPr/>
            </p:nvGrpSpPr>
            <p:grpSpPr>
              <a:xfrm>
                <a:off x="1320322" y="2520582"/>
                <a:ext cx="25069" cy="130047"/>
                <a:chOff x="1320322" y="2520582"/>
                <a:chExt cx="25069" cy="130047"/>
              </a:xfrm>
              <a:solidFill>
                <a:srgbClr val="636363"/>
              </a:solidFill>
            </p:grpSpPr>
            <p:sp>
              <p:nvSpPr>
                <p:cNvPr id="735" name="Forme libre : forme 734">
                  <a:extLst>
                    <a:ext uri="{FF2B5EF4-FFF2-40B4-BE49-F238E27FC236}">
                      <a16:creationId xmlns:a16="http://schemas.microsoft.com/office/drawing/2014/main" id="{4422159D-5744-4692-89EC-D1014383B476}"/>
                    </a:ext>
                  </a:extLst>
                </p:cNvPr>
                <p:cNvSpPr/>
                <p:nvPr/>
              </p:nvSpPr>
              <p:spPr>
                <a:xfrm>
                  <a:off x="132032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36" name="Forme libre : forme 735">
                  <a:extLst>
                    <a:ext uri="{FF2B5EF4-FFF2-40B4-BE49-F238E27FC236}">
                      <a16:creationId xmlns:a16="http://schemas.microsoft.com/office/drawing/2014/main" id="{BA48CED3-FB08-4A00-B4DF-DDC6F98166FD}"/>
                    </a:ext>
                  </a:extLst>
                </p:cNvPr>
                <p:cNvSpPr/>
                <p:nvPr/>
              </p:nvSpPr>
              <p:spPr>
                <a:xfrm>
                  <a:off x="132032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nvGrpSpPr>
              <p:cNvPr id="732" name="Graphique 329">
                <a:extLst>
                  <a:ext uri="{FF2B5EF4-FFF2-40B4-BE49-F238E27FC236}">
                    <a16:creationId xmlns:a16="http://schemas.microsoft.com/office/drawing/2014/main" id="{5885A036-54BF-418E-91F7-48155A464997}"/>
                  </a:ext>
                </a:extLst>
              </p:cNvPr>
              <p:cNvGrpSpPr/>
              <p:nvPr/>
            </p:nvGrpSpPr>
            <p:grpSpPr>
              <a:xfrm>
                <a:off x="1281738" y="2520582"/>
                <a:ext cx="25069" cy="130047"/>
                <a:chOff x="1281738" y="2520582"/>
                <a:chExt cx="25069" cy="130047"/>
              </a:xfrm>
              <a:solidFill>
                <a:srgbClr val="636363"/>
              </a:solidFill>
            </p:grpSpPr>
            <p:sp>
              <p:nvSpPr>
                <p:cNvPr id="733" name="Forme libre : forme 732">
                  <a:extLst>
                    <a:ext uri="{FF2B5EF4-FFF2-40B4-BE49-F238E27FC236}">
                      <a16:creationId xmlns:a16="http://schemas.microsoft.com/office/drawing/2014/main" id="{B2429080-BE5E-4C17-8A04-5518796C5CFF}"/>
                    </a:ext>
                  </a:extLst>
                </p:cNvPr>
                <p:cNvSpPr/>
                <p:nvPr/>
              </p:nvSpPr>
              <p:spPr>
                <a:xfrm>
                  <a:off x="1281738"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34" name="Forme libre : forme 733">
                  <a:extLst>
                    <a:ext uri="{FF2B5EF4-FFF2-40B4-BE49-F238E27FC236}">
                      <a16:creationId xmlns:a16="http://schemas.microsoft.com/office/drawing/2014/main" id="{633FEC1C-7C5D-41EC-8914-F6FD41925279}"/>
                    </a:ext>
                  </a:extLst>
                </p:cNvPr>
                <p:cNvSpPr/>
                <p:nvPr/>
              </p:nvSpPr>
              <p:spPr>
                <a:xfrm>
                  <a:off x="1281738"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sp>
          <p:nvSpPr>
            <p:cNvPr id="726" name="Forme libre : forme 725">
              <a:extLst>
                <a:ext uri="{FF2B5EF4-FFF2-40B4-BE49-F238E27FC236}">
                  <a16:creationId xmlns:a16="http://schemas.microsoft.com/office/drawing/2014/main" id="{8EBFE7AD-8B7E-4684-BB0C-4D6708610240}"/>
                </a:ext>
              </a:extLst>
            </p:cNvPr>
            <p:cNvSpPr/>
            <p:nvPr/>
          </p:nvSpPr>
          <p:spPr>
            <a:xfrm>
              <a:off x="198289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27" name="Forme libre : forme 726">
              <a:extLst>
                <a:ext uri="{FF2B5EF4-FFF2-40B4-BE49-F238E27FC236}">
                  <a16:creationId xmlns:a16="http://schemas.microsoft.com/office/drawing/2014/main" id="{729F664C-AD16-47F0-8B44-E397D5F5AF63}"/>
                </a:ext>
              </a:extLst>
            </p:cNvPr>
            <p:cNvSpPr/>
            <p:nvPr/>
          </p:nvSpPr>
          <p:spPr>
            <a:xfrm>
              <a:off x="198289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grpSp>
          <p:nvGrpSpPr>
            <p:cNvPr id="728" name="Graphique 329">
              <a:extLst>
                <a:ext uri="{FF2B5EF4-FFF2-40B4-BE49-F238E27FC236}">
                  <a16:creationId xmlns:a16="http://schemas.microsoft.com/office/drawing/2014/main" id="{2CF78B0D-8F89-490A-83C9-E5EFD26099D1}"/>
                </a:ext>
              </a:extLst>
            </p:cNvPr>
            <p:cNvGrpSpPr/>
            <p:nvPr/>
          </p:nvGrpSpPr>
          <p:grpSpPr>
            <a:xfrm>
              <a:off x="2021679" y="2520582"/>
              <a:ext cx="25069" cy="130047"/>
              <a:chOff x="2021679" y="2520582"/>
              <a:chExt cx="25069" cy="130047"/>
            </a:xfrm>
            <a:solidFill>
              <a:srgbClr val="636363"/>
            </a:solidFill>
          </p:grpSpPr>
          <p:sp>
            <p:nvSpPr>
              <p:cNvPr id="729" name="Forme libre : forme 728">
                <a:extLst>
                  <a:ext uri="{FF2B5EF4-FFF2-40B4-BE49-F238E27FC236}">
                    <a16:creationId xmlns:a16="http://schemas.microsoft.com/office/drawing/2014/main" id="{3EC0F383-15C1-4115-A7C4-0DF260B9E210}"/>
                  </a:ext>
                </a:extLst>
              </p:cNvPr>
              <p:cNvSpPr/>
              <p:nvPr/>
            </p:nvSpPr>
            <p:spPr>
              <a:xfrm>
                <a:off x="202167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4874" y="5680"/>
                      <a:pt x="19390" y="0"/>
                      <a:pt x="12535" y="0"/>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sp>
            <p:nvSpPr>
              <p:cNvPr id="730" name="Forme libre : forme 729">
                <a:extLst>
                  <a:ext uri="{FF2B5EF4-FFF2-40B4-BE49-F238E27FC236}">
                    <a16:creationId xmlns:a16="http://schemas.microsoft.com/office/drawing/2014/main" id="{478C0D85-A938-479A-BB91-093657F98774}"/>
                  </a:ext>
                </a:extLst>
              </p:cNvPr>
              <p:cNvSpPr/>
              <p:nvPr/>
            </p:nvSpPr>
            <p:spPr>
              <a:xfrm>
                <a:off x="202167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4874" y="6855"/>
                      <a:pt x="19390" y="12535"/>
                      <a:pt x="12535" y="12535"/>
                    </a:cubicBezTo>
                    <a:close/>
                  </a:path>
                </a:pathLst>
              </a:custGeom>
              <a:solidFill>
                <a:srgbClr val="636363"/>
              </a:solidFill>
              <a:ln w="1952" cap="flat">
                <a:noFill/>
                <a:prstDash val="solid"/>
                <a:miter/>
              </a:ln>
            </p:spPr>
            <p:txBody>
              <a:bodyPr rtlCol="0" anchor="ctr"/>
              <a:lstStyle/>
              <a:p>
                <a:pPr algn="ctr"/>
                <a:endParaRPr lang="en-BE" sz="1100">
                  <a:latin typeface="Trebuchet MS" panose="020B0603020202020204" pitchFamily="34" charset="0"/>
                </a:endParaRPr>
              </a:p>
            </p:txBody>
          </p:sp>
        </p:grpSp>
      </p:grpSp>
    </p:spTree>
    <p:extLst>
      <p:ext uri="{BB962C8B-B14F-4D97-AF65-F5344CB8AC3E}">
        <p14:creationId xmlns:p14="http://schemas.microsoft.com/office/powerpoint/2010/main" val="720798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11"/>
                                        </p:tgtEl>
                                        <p:attrNameLst>
                                          <p:attrName>style.visibility</p:attrName>
                                        </p:attrNameLst>
                                      </p:cBhvr>
                                      <p:to>
                                        <p:strVal val="visible"/>
                                      </p:to>
                                    </p:set>
                                    <p:anim calcmode="lin" valueType="num">
                                      <p:cBhvr additive="base">
                                        <p:cTn id="7" dur="1000" fill="hold"/>
                                        <p:tgtEl>
                                          <p:spTgt spid="311"/>
                                        </p:tgtEl>
                                        <p:attrNameLst>
                                          <p:attrName>ppt_x</p:attrName>
                                        </p:attrNameLst>
                                      </p:cBhvr>
                                      <p:tavLst>
                                        <p:tav tm="0">
                                          <p:val>
                                            <p:strVal val="0-#ppt_w/2"/>
                                          </p:val>
                                        </p:tav>
                                        <p:tav tm="100000">
                                          <p:val>
                                            <p:strVal val="#ppt_x"/>
                                          </p:val>
                                        </p:tav>
                                      </p:tavLst>
                                    </p:anim>
                                    <p:anim calcmode="lin" valueType="num">
                                      <p:cBhvr additive="base">
                                        <p:cTn id="8" dur="1000" fill="hold"/>
                                        <p:tgtEl>
                                          <p:spTgt spid="311"/>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37" presetClass="entr" presetSubtype="0" fill="hold" nodeType="afterEffect">
                                  <p:stCondLst>
                                    <p:cond delay="0"/>
                                  </p:stCondLst>
                                  <p:childTnLst>
                                    <p:set>
                                      <p:cBhvr>
                                        <p:cTn id="11" dur="1" fill="hold">
                                          <p:stCondLst>
                                            <p:cond delay="0"/>
                                          </p:stCondLst>
                                        </p:cTn>
                                        <p:tgtEl>
                                          <p:spTgt spid="392"/>
                                        </p:tgtEl>
                                        <p:attrNameLst>
                                          <p:attrName>style.visibility</p:attrName>
                                        </p:attrNameLst>
                                      </p:cBhvr>
                                      <p:to>
                                        <p:strVal val="visible"/>
                                      </p:to>
                                    </p:set>
                                    <p:animEffect transition="in" filter="fade">
                                      <p:cBhvr>
                                        <p:cTn id="12" dur="1500"/>
                                        <p:tgtEl>
                                          <p:spTgt spid="392"/>
                                        </p:tgtEl>
                                      </p:cBhvr>
                                    </p:animEffect>
                                    <p:anim calcmode="lin" valueType="num">
                                      <p:cBhvr>
                                        <p:cTn id="13" dur="1500" fill="hold"/>
                                        <p:tgtEl>
                                          <p:spTgt spid="392"/>
                                        </p:tgtEl>
                                        <p:attrNameLst>
                                          <p:attrName>ppt_x</p:attrName>
                                        </p:attrNameLst>
                                      </p:cBhvr>
                                      <p:tavLst>
                                        <p:tav tm="0">
                                          <p:val>
                                            <p:strVal val="#ppt_x"/>
                                          </p:val>
                                        </p:tav>
                                        <p:tav tm="100000">
                                          <p:val>
                                            <p:strVal val="#ppt_x"/>
                                          </p:val>
                                        </p:tav>
                                      </p:tavLst>
                                    </p:anim>
                                    <p:anim calcmode="lin" valueType="num">
                                      <p:cBhvr>
                                        <p:cTn id="14" dur="1350" decel="100000" fill="hold"/>
                                        <p:tgtEl>
                                          <p:spTgt spid="392"/>
                                        </p:tgtEl>
                                        <p:attrNameLst>
                                          <p:attrName>ppt_y</p:attrName>
                                        </p:attrNameLst>
                                      </p:cBhvr>
                                      <p:tavLst>
                                        <p:tav tm="0">
                                          <p:val>
                                            <p:strVal val="#ppt_y+1"/>
                                          </p:val>
                                        </p:tav>
                                        <p:tav tm="100000">
                                          <p:val>
                                            <p:strVal val="#ppt_y-.03"/>
                                          </p:val>
                                        </p:tav>
                                      </p:tavLst>
                                    </p:anim>
                                    <p:anim calcmode="lin" valueType="num">
                                      <p:cBhvr>
                                        <p:cTn id="15" dur="150" accel="100000" fill="hold">
                                          <p:stCondLst>
                                            <p:cond delay="1350"/>
                                          </p:stCondLst>
                                        </p:cTn>
                                        <p:tgtEl>
                                          <p:spTgt spid="392"/>
                                        </p:tgtEl>
                                        <p:attrNameLst>
                                          <p:attrName>ppt_y</p:attrName>
                                        </p:attrNameLst>
                                      </p:cBhvr>
                                      <p:tavLst>
                                        <p:tav tm="0">
                                          <p:val>
                                            <p:strVal val="#ppt_y-.03"/>
                                          </p:val>
                                        </p:tav>
                                        <p:tav tm="100000">
                                          <p:val>
                                            <p:strVal val="#ppt_y"/>
                                          </p:val>
                                        </p:tav>
                                      </p:tavLst>
                                    </p:anim>
                                  </p:childTnLst>
                                </p:cTn>
                              </p:par>
                            </p:childTnLst>
                          </p:cTn>
                        </p:par>
                        <p:par>
                          <p:cTn id="16" fill="hold">
                            <p:stCondLst>
                              <p:cond delay="2500"/>
                            </p:stCondLst>
                            <p:childTnLst>
                              <p:par>
                                <p:cTn id="17" presetID="22" presetClass="entr" presetSubtype="8" fill="hold" nodeType="afterEffect">
                                  <p:stCondLst>
                                    <p:cond delay="0"/>
                                  </p:stCondLst>
                                  <p:childTnLst>
                                    <p:set>
                                      <p:cBhvr>
                                        <p:cTn id="18" dur="1" fill="hold">
                                          <p:stCondLst>
                                            <p:cond delay="0"/>
                                          </p:stCondLst>
                                        </p:cTn>
                                        <p:tgtEl>
                                          <p:spTgt spid="382"/>
                                        </p:tgtEl>
                                        <p:attrNameLst>
                                          <p:attrName>style.visibility</p:attrName>
                                        </p:attrNameLst>
                                      </p:cBhvr>
                                      <p:to>
                                        <p:strVal val="visible"/>
                                      </p:to>
                                    </p:set>
                                    <p:animEffect transition="in" filter="wipe(left)">
                                      <p:cBhvr>
                                        <p:cTn id="19" dur="500"/>
                                        <p:tgtEl>
                                          <p:spTgt spid="382"/>
                                        </p:tgtEl>
                                      </p:cBhvr>
                                    </p:animEffect>
                                  </p:childTnLst>
                                </p:cTn>
                              </p:par>
                            </p:childTnLst>
                          </p:cTn>
                        </p:par>
                        <p:par>
                          <p:cTn id="20" fill="hold">
                            <p:stCondLst>
                              <p:cond delay="3000"/>
                            </p:stCondLst>
                            <p:childTnLst>
                              <p:par>
                                <p:cTn id="21" presetID="10" presetClass="entr" presetSubtype="0" fill="hold" grpId="0" nodeType="afterEffect">
                                  <p:stCondLst>
                                    <p:cond delay="0"/>
                                  </p:stCondLst>
                                  <p:childTnLst>
                                    <p:set>
                                      <p:cBhvr>
                                        <p:cTn id="22" dur="1" fill="hold">
                                          <p:stCondLst>
                                            <p:cond delay="0"/>
                                          </p:stCondLst>
                                        </p:cTn>
                                        <p:tgtEl>
                                          <p:spTgt spid="383"/>
                                        </p:tgtEl>
                                        <p:attrNameLst>
                                          <p:attrName>style.visibility</p:attrName>
                                        </p:attrNameLst>
                                      </p:cBhvr>
                                      <p:to>
                                        <p:strVal val="visible"/>
                                      </p:to>
                                    </p:set>
                                    <p:animEffect transition="in" filter="fade">
                                      <p:cBhvr>
                                        <p:cTn id="23" dur="500"/>
                                        <p:tgtEl>
                                          <p:spTgt spid="383"/>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384"/>
                                        </p:tgtEl>
                                        <p:attrNameLst>
                                          <p:attrName>style.visibility</p:attrName>
                                        </p:attrNameLst>
                                      </p:cBhvr>
                                      <p:to>
                                        <p:strVal val="visible"/>
                                      </p:to>
                                    </p:set>
                                    <p:anim calcmode="lin" valueType="num">
                                      <p:cBhvr>
                                        <p:cTn id="27" dur="500" fill="hold"/>
                                        <p:tgtEl>
                                          <p:spTgt spid="384"/>
                                        </p:tgtEl>
                                        <p:attrNameLst>
                                          <p:attrName>ppt_w</p:attrName>
                                        </p:attrNameLst>
                                      </p:cBhvr>
                                      <p:tavLst>
                                        <p:tav tm="0">
                                          <p:val>
                                            <p:fltVal val="0"/>
                                          </p:val>
                                        </p:tav>
                                        <p:tav tm="100000">
                                          <p:val>
                                            <p:strVal val="#ppt_w"/>
                                          </p:val>
                                        </p:tav>
                                      </p:tavLst>
                                    </p:anim>
                                    <p:anim calcmode="lin" valueType="num">
                                      <p:cBhvr>
                                        <p:cTn id="28" dur="500" fill="hold"/>
                                        <p:tgtEl>
                                          <p:spTgt spid="384"/>
                                        </p:tgtEl>
                                        <p:attrNameLst>
                                          <p:attrName>ppt_h</p:attrName>
                                        </p:attrNameLst>
                                      </p:cBhvr>
                                      <p:tavLst>
                                        <p:tav tm="0">
                                          <p:val>
                                            <p:fltVal val="0"/>
                                          </p:val>
                                        </p:tav>
                                        <p:tav tm="100000">
                                          <p:val>
                                            <p:strVal val="#ppt_h"/>
                                          </p:val>
                                        </p:tav>
                                      </p:tavLst>
                                    </p:anim>
                                    <p:animEffect transition="in" filter="fade">
                                      <p:cBhvr>
                                        <p:cTn id="29" dur="500"/>
                                        <p:tgtEl>
                                          <p:spTgt spid="384"/>
                                        </p:tgtEl>
                                      </p:cBhvr>
                                    </p:animEffect>
                                  </p:childTnLst>
                                </p:cTn>
                              </p:par>
                            </p:childTnLst>
                          </p:cTn>
                        </p:par>
                        <p:par>
                          <p:cTn id="30" fill="hold">
                            <p:stCondLst>
                              <p:cond delay="4000"/>
                            </p:stCondLst>
                            <p:childTnLst>
                              <p:par>
                                <p:cTn id="31" presetID="22" presetClass="entr" presetSubtype="8" fill="hold" nodeType="afterEffect">
                                  <p:stCondLst>
                                    <p:cond delay="0"/>
                                  </p:stCondLst>
                                  <p:childTnLst>
                                    <p:set>
                                      <p:cBhvr>
                                        <p:cTn id="32" dur="1" fill="hold">
                                          <p:stCondLst>
                                            <p:cond delay="0"/>
                                          </p:stCondLst>
                                        </p:cTn>
                                        <p:tgtEl>
                                          <p:spTgt spid="387"/>
                                        </p:tgtEl>
                                        <p:attrNameLst>
                                          <p:attrName>style.visibility</p:attrName>
                                        </p:attrNameLst>
                                      </p:cBhvr>
                                      <p:to>
                                        <p:strVal val="visible"/>
                                      </p:to>
                                    </p:set>
                                    <p:animEffect transition="in" filter="wipe(left)">
                                      <p:cBhvr>
                                        <p:cTn id="33" dur="500"/>
                                        <p:tgtEl>
                                          <p:spTgt spid="387"/>
                                        </p:tgtEl>
                                      </p:cBhvr>
                                    </p:animEffect>
                                  </p:childTnLst>
                                </p:cTn>
                              </p:par>
                            </p:childTnLst>
                          </p:cTn>
                        </p:par>
                        <p:par>
                          <p:cTn id="34" fill="hold">
                            <p:stCondLst>
                              <p:cond delay="4500"/>
                            </p:stCondLst>
                            <p:childTnLst>
                              <p:par>
                                <p:cTn id="35" presetID="10" presetClass="entr" presetSubtype="0" fill="hold" grpId="0" nodeType="afterEffect">
                                  <p:stCondLst>
                                    <p:cond delay="0"/>
                                  </p:stCondLst>
                                  <p:childTnLst>
                                    <p:set>
                                      <p:cBhvr>
                                        <p:cTn id="36" dur="1" fill="hold">
                                          <p:stCondLst>
                                            <p:cond delay="0"/>
                                          </p:stCondLst>
                                        </p:cTn>
                                        <p:tgtEl>
                                          <p:spTgt spid="388"/>
                                        </p:tgtEl>
                                        <p:attrNameLst>
                                          <p:attrName>style.visibility</p:attrName>
                                        </p:attrNameLst>
                                      </p:cBhvr>
                                      <p:to>
                                        <p:strVal val="visible"/>
                                      </p:to>
                                    </p:set>
                                    <p:animEffect transition="in" filter="fade">
                                      <p:cBhvr>
                                        <p:cTn id="37" dur="500"/>
                                        <p:tgtEl>
                                          <p:spTgt spid="388"/>
                                        </p:tgtEl>
                                      </p:cBhvr>
                                    </p:animEffect>
                                  </p:childTnLst>
                                </p:cTn>
                              </p:par>
                            </p:childTnLst>
                          </p:cTn>
                        </p:par>
                        <p:par>
                          <p:cTn id="38" fill="hold">
                            <p:stCondLst>
                              <p:cond delay="5000"/>
                            </p:stCondLst>
                            <p:childTnLst>
                              <p:par>
                                <p:cTn id="39" presetID="53" presetClass="entr" presetSubtype="16" fill="hold" nodeType="afterEffect">
                                  <p:stCondLst>
                                    <p:cond delay="0"/>
                                  </p:stCondLst>
                                  <p:childTnLst>
                                    <p:set>
                                      <p:cBhvr>
                                        <p:cTn id="40" dur="1" fill="hold">
                                          <p:stCondLst>
                                            <p:cond delay="0"/>
                                          </p:stCondLst>
                                        </p:cTn>
                                        <p:tgtEl>
                                          <p:spTgt spid="389"/>
                                        </p:tgtEl>
                                        <p:attrNameLst>
                                          <p:attrName>style.visibility</p:attrName>
                                        </p:attrNameLst>
                                      </p:cBhvr>
                                      <p:to>
                                        <p:strVal val="visible"/>
                                      </p:to>
                                    </p:set>
                                    <p:anim calcmode="lin" valueType="num">
                                      <p:cBhvr>
                                        <p:cTn id="41" dur="500" fill="hold"/>
                                        <p:tgtEl>
                                          <p:spTgt spid="389"/>
                                        </p:tgtEl>
                                        <p:attrNameLst>
                                          <p:attrName>ppt_w</p:attrName>
                                        </p:attrNameLst>
                                      </p:cBhvr>
                                      <p:tavLst>
                                        <p:tav tm="0">
                                          <p:val>
                                            <p:fltVal val="0"/>
                                          </p:val>
                                        </p:tav>
                                        <p:tav tm="100000">
                                          <p:val>
                                            <p:strVal val="#ppt_w"/>
                                          </p:val>
                                        </p:tav>
                                      </p:tavLst>
                                    </p:anim>
                                    <p:anim calcmode="lin" valueType="num">
                                      <p:cBhvr>
                                        <p:cTn id="42" dur="500" fill="hold"/>
                                        <p:tgtEl>
                                          <p:spTgt spid="389"/>
                                        </p:tgtEl>
                                        <p:attrNameLst>
                                          <p:attrName>ppt_h</p:attrName>
                                        </p:attrNameLst>
                                      </p:cBhvr>
                                      <p:tavLst>
                                        <p:tav tm="0">
                                          <p:val>
                                            <p:fltVal val="0"/>
                                          </p:val>
                                        </p:tav>
                                        <p:tav tm="100000">
                                          <p:val>
                                            <p:strVal val="#ppt_h"/>
                                          </p:val>
                                        </p:tav>
                                      </p:tavLst>
                                    </p:anim>
                                    <p:animEffect transition="in" filter="fade">
                                      <p:cBhvr>
                                        <p:cTn id="43" dur="500"/>
                                        <p:tgtEl>
                                          <p:spTgt spid="389"/>
                                        </p:tgtEl>
                                      </p:cBhvr>
                                    </p:animEffect>
                                  </p:childTnLst>
                                </p:cTn>
                              </p:par>
                            </p:childTnLst>
                          </p:cTn>
                        </p:par>
                      </p:childTnLst>
                    </p:cTn>
                  </p:par>
                  <p:par>
                    <p:cTn id="44" fill="hold">
                      <p:stCondLst>
                        <p:cond delay="indefinite"/>
                      </p:stCondLst>
                      <p:childTnLst>
                        <p:par>
                          <p:cTn id="45" fill="hold">
                            <p:stCondLst>
                              <p:cond delay="0"/>
                            </p:stCondLst>
                            <p:childTnLst>
                              <p:par>
                                <p:cTn id="46" presetID="37" presetClass="entr" presetSubtype="0" fill="hold" nodeType="clickEffect">
                                  <p:stCondLst>
                                    <p:cond delay="0"/>
                                  </p:stCondLst>
                                  <p:childTnLst>
                                    <p:set>
                                      <p:cBhvr>
                                        <p:cTn id="47" dur="1" fill="hold">
                                          <p:stCondLst>
                                            <p:cond delay="0"/>
                                          </p:stCondLst>
                                        </p:cTn>
                                        <p:tgtEl>
                                          <p:spTgt spid="709"/>
                                        </p:tgtEl>
                                        <p:attrNameLst>
                                          <p:attrName>style.visibility</p:attrName>
                                        </p:attrNameLst>
                                      </p:cBhvr>
                                      <p:to>
                                        <p:strVal val="visible"/>
                                      </p:to>
                                    </p:set>
                                    <p:animEffect transition="in" filter="fade">
                                      <p:cBhvr>
                                        <p:cTn id="48" dur="1500"/>
                                        <p:tgtEl>
                                          <p:spTgt spid="709"/>
                                        </p:tgtEl>
                                      </p:cBhvr>
                                    </p:animEffect>
                                    <p:anim calcmode="lin" valueType="num">
                                      <p:cBhvr>
                                        <p:cTn id="49" dur="1500" fill="hold"/>
                                        <p:tgtEl>
                                          <p:spTgt spid="709"/>
                                        </p:tgtEl>
                                        <p:attrNameLst>
                                          <p:attrName>ppt_x</p:attrName>
                                        </p:attrNameLst>
                                      </p:cBhvr>
                                      <p:tavLst>
                                        <p:tav tm="0">
                                          <p:val>
                                            <p:strVal val="#ppt_x"/>
                                          </p:val>
                                        </p:tav>
                                        <p:tav tm="100000">
                                          <p:val>
                                            <p:strVal val="#ppt_x"/>
                                          </p:val>
                                        </p:tav>
                                      </p:tavLst>
                                    </p:anim>
                                    <p:anim calcmode="lin" valueType="num">
                                      <p:cBhvr>
                                        <p:cTn id="50" dur="1350" decel="100000" fill="hold"/>
                                        <p:tgtEl>
                                          <p:spTgt spid="709"/>
                                        </p:tgtEl>
                                        <p:attrNameLst>
                                          <p:attrName>ppt_y</p:attrName>
                                        </p:attrNameLst>
                                      </p:cBhvr>
                                      <p:tavLst>
                                        <p:tav tm="0">
                                          <p:val>
                                            <p:strVal val="#ppt_y+1"/>
                                          </p:val>
                                        </p:tav>
                                        <p:tav tm="100000">
                                          <p:val>
                                            <p:strVal val="#ppt_y-.03"/>
                                          </p:val>
                                        </p:tav>
                                      </p:tavLst>
                                    </p:anim>
                                    <p:anim calcmode="lin" valueType="num">
                                      <p:cBhvr>
                                        <p:cTn id="51" dur="150" accel="100000" fill="hold">
                                          <p:stCondLst>
                                            <p:cond delay="1350"/>
                                          </p:stCondLst>
                                        </p:cTn>
                                        <p:tgtEl>
                                          <p:spTgt spid="709"/>
                                        </p:tgtEl>
                                        <p:attrNameLst>
                                          <p:attrName>ppt_y</p:attrName>
                                        </p:attrNameLst>
                                      </p:cBhvr>
                                      <p:tavLst>
                                        <p:tav tm="0">
                                          <p:val>
                                            <p:strVal val="#ppt_y-.03"/>
                                          </p:val>
                                        </p:tav>
                                        <p:tav tm="100000">
                                          <p:val>
                                            <p:strVal val="#ppt_y"/>
                                          </p:val>
                                        </p:tav>
                                      </p:tavLst>
                                    </p:anim>
                                  </p:childTnLst>
                                </p:cTn>
                              </p:par>
                            </p:childTnLst>
                          </p:cTn>
                        </p:par>
                        <p:par>
                          <p:cTn id="52" fill="hold">
                            <p:stCondLst>
                              <p:cond delay="1500"/>
                            </p:stCondLst>
                            <p:childTnLst>
                              <p:par>
                                <p:cTn id="53" presetID="22" presetClass="entr" presetSubtype="8" fill="hold" nodeType="afterEffect">
                                  <p:stCondLst>
                                    <p:cond delay="0"/>
                                  </p:stCondLst>
                                  <p:childTnLst>
                                    <p:set>
                                      <p:cBhvr>
                                        <p:cTn id="54" dur="1" fill="hold">
                                          <p:stCondLst>
                                            <p:cond delay="0"/>
                                          </p:stCondLst>
                                        </p:cTn>
                                        <p:tgtEl>
                                          <p:spTgt spid="621"/>
                                        </p:tgtEl>
                                        <p:attrNameLst>
                                          <p:attrName>style.visibility</p:attrName>
                                        </p:attrNameLst>
                                      </p:cBhvr>
                                      <p:to>
                                        <p:strVal val="visible"/>
                                      </p:to>
                                    </p:set>
                                    <p:animEffect transition="in" filter="wipe(left)">
                                      <p:cBhvr>
                                        <p:cTn id="55" dur="500"/>
                                        <p:tgtEl>
                                          <p:spTgt spid="621"/>
                                        </p:tgtEl>
                                      </p:cBhvr>
                                    </p:animEffect>
                                  </p:childTnLst>
                                </p:cTn>
                              </p:par>
                            </p:childTnLst>
                          </p:cTn>
                        </p:par>
                        <p:par>
                          <p:cTn id="56" fill="hold">
                            <p:stCondLst>
                              <p:cond delay="2000"/>
                            </p:stCondLst>
                            <p:childTnLst>
                              <p:par>
                                <p:cTn id="57" presetID="10" presetClass="entr" presetSubtype="0" fill="hold" grpId="0" nodeType="afterEffect">
                                  <p:stCondLst>
                                    <p:cond delay="0"/>
                                  </p:stCondLst>
                                  <p:childTnLst>
                                    <p:set>
                                      <p:cBhvr>
                                        <p:cTn id="58" dur="1" fill="hold">
                                          <p:stCondLst>
                                            <p:cond delay="0"/>
                                          </p:stCondLst>
                                        </p:cTn>
                                        <p:tgtEl>
                                          <p:spTgt spid="622"/>
                                        </p:tgtEl>
                                        <p:attrNameLst>
                                          <p:attrName>style.visibility</p:attrName>
                                        </p:attrNameLst>
                                      </p:cBhvr>
                                      <p:to>
                                        <p:strVal val="visible"/>
                                      </p:to>
                                    </p:set>
                                    <p:animEffect transition="in" filter="fade">
                                      <p:cBhvr>
                                        <p:cTn id="59" dur="500"/>
                                        <p:tgtEl>
                                          <p:spTgt spid="622"/>
                                        </p:tgtEl>
                                      </p:cBhvr>
                                    </p:animEffect>
                                  </p:childTnLst>
                                </p:cTn>
                              </p:par>
                            </p:childTnLst>
                          </p:cTn>
                        </p:par>
                        <p:par>
                          <p:cTn id="60" fill="hold">
                            <p:stCondLst>
                              <p:cond delay="2500"/>
                            </p:stCondLst>
                            <p:childTnLst>
                              <p:par>
                                <p:cTn id="61" presetID="53" presetClass="entr" presetSubtype="16" fill="hold" nodeType="afterEffect">
                                  <p:stCondLst>
                                    <p:cond delay="0"/>
                                  </p:stCondLst>
                                  <p:childTnLst>
                                    <p:set>
                                      <p:cBhvr>
                                        <p:cTn id="62" dur="1" fill="hold">
                                          <p:stCondLst>
                                            <p:cond delay="0"/>
                                          </p:stCondLst>
                                        </p:cTn>
                                        <p:tgtEl>
                                          <p:spTgt spid="623"/>
                                        </p:tgtEl>
                                        <p:attrNameLst>
                                          <p:attrName>style.visibility</p:attrName>
                                        </p:attrNameLst>
                                      </p:cBhvr>
                                      <p:to>
                                        <p:strVal val="visible"/>
                                      </p:to>
                                    </p:set>
                                    <p:anim calcmode="lin" valueType="num">
                                      <p:cBhvr>
                                        <p:cTn id="63" dur="500" fill="hold"/>
                                        <p:tgtEl>
                                          <p:spTgt spid="623"/>
                                        </p:tgtEl>
                                        <p:attrNameLst>
                                          <p:attrName>ppt_w</p:attrName>
                                        </p:attrNameLst>
                                      </p:cBhvr>
                                      <p:tavLst>
                                        <p:tav tm="0">
                                          <p:val>
                                            <p:fltVal val="0"/>
                                          </p:val>
                                        </p:tav>
                                        <p:tav tm="100000">
                                          <p:val>
                                            <p:strVal val="#ppt_w"/>
                                          </p:val>
                                        </p:tav>
                                      </p:tavLst>
                                    </p:anim>
                                    <p:anim calcmode="lin" valueType="num">
                                      <p:cBhvr>
                                        <p:cTn id="64" dur="500" fill="hold"/>
                                        <p:tgtEl>
                                          <p:spTgt spid="623"/>
                                        </p:tgtEl>
                                        <p:attrNameLst>
                                          <p:attrName>ppt_h</p:attrName>
                                        </p:attrNameLst>
                                      </p:cBhvr>
                                      <p:tavLst>
                                        <p:tav tm="0">
                                          <p:val>
                                            <p:fltVal val="0"/>
                                          </p:val>
                                        </p:tav>
                                        <p:tav tm="100000">
                                          <p:val>
                                            <p:strVal val="#ppt_h"/>
                                          </p:val>
                                        </p:tav>
                                      </p:tavLst>
                                    </p:anim>
                                    <p:animEffect transition="in" filter="fade">
                                      <p:cBhvr>
                                        <p:cTn id="65" dur="500"/>
                                        <p:tgtEl>
                                          <p:spTgt spid="623"/>
                                        </p:tgtEl>
                                      </p:cBhvr>
                                    </p:animEffect>
                                  </p:childTnLst>
                                </p:cTn>
                              </p:par>
                            </p:childTnLst>
                          </p:cTn>
                        </p:par>
                        <p:par>
                          <p:cTn id="66" fill="hold">
                            <p:stCondLst>
                              <p:cond delay="3000"/>
                            </p:stCondLst>
                            <p:childTnLst>
                              <p:par>
                                <p:cTn id="67" presetID="22" presetClass="entr" presetSubtype="8" fill="hold" nodeType="afterEffect">
                                  <p:stCondLst>
                                    <p:cond delay="0"/>
                                  </p:stCondLst>
                                  <p:childTnLst>
                                    <p:set>
                                      <p:cBhvr>
                                        <p:cTn id="68" dur="1" fill="hold">
                                          <p:stCondLst>
                                            <p:cond delay="0"/>
                                          </p:stCondLst>
                                        </p:cTn>
                                        <p:tgtEl>
                                          <p:spTgt spid="626"/>
                                        </p:tgtEl>
                                        <p:attrNameLst>
                                          <p:attrName>style.visibility</p:attrName>
                                        </p:attrNameLst>
                                      </p:cBhvr>
                                      <p:to>
                                        <p:strVal val="visible"/>
                                      </p:to>
                                    </p:set>
                                    <p:animEffect transition="in" filter="wipe(left)">
                                      <p:cBhvr>
                                        <p:cTn id="69" dur="500"/>
                                        <p:tgtEl>
                                          <p:spTgt spid="626"/>
                                        </p:tgtEl>
                                      </p:cBhvr>
                                    </p:animEffect>
                                  </p:childTnLst>
                                </p:cTn>
                              </p:par>
                            </p:childTnLst>
                          </p:cTn>
                        </p:par>
                        <p:par>
                          <p:cTn id="70" fill="hold">
                            <p:stCondLst>
                              <p:cond delay="3500"/>
                            </p:stCondLst>
                            <p:childTnLst>
                              <p:par>
                                <p:cTn id="71" presetID="10" presetClass="entr" presetSubtype="0" fill="hold" grpId="0" nodeType="afterEffect">
                                  <p:stCondLst>
                                    <p:cond delay="0"/>
                                  </p:stCondLst>
                                  <p:childTnLst>
                                    <p:set>
                                      <p:cBhvr>
                                        <p:cTn id="72" dur="1" fill="hold">
                                          <p:stCondLst>
                                            <p:cond delay="0"/>
                                          </p:stCondLst>
                                        </p:cTn>
                                        <p:tgtEl>
                                          <p:spTgt spid="627"/>
                                        </p:tgtEl>
                                        <p:attrNameLst>
                                          <p:attrName>style.visibility</p:attrName>
                                        </p:attrNameLst>
                                      </p:cBhvr>
                                      <p:to>
                                        <p:strVal val="visible"/>
                                      </p:to>
                                    </p:set>
                                    <p:animEffect transition="in" filter="fade">
                                      <p:cBhvr>
                                        <p:cTn id="73" dur="500"/>
                                        <p:tgtEl>
                                          <p:spTgt spid="627"/>
                                        </p:tgtEl>
                                      </p:cBhvr>
                                    </p:animEffect>
                                  </p:childTnLst>
                                </p:cTn>
                              </p:par>
                            </p:childTnLst>
                          </p:cTn>
                        </p:par>
                        <p:par>
                          <p:cTn id="74" fill="hold">
                            <p:stCondLst>
                              <p:cond delay="4000"/>
                            </p:stCondLst>
                            <p:childTnLst>
                              <p:par>
                                <p:cTn id="75" presetID="53" presetClass="entr" presetSubtype="16" fill="hold" nodeType="afterEffect">
                                  <p:stCondLst>
                                    <p:cond delay="0"/>
                                  </p:stCondLst>
                                  <p:childTnLst>
                                    <p:set>
                                      <p:cBhvr>
                                        <p:cTn id="76" dur="1" fill="hold">
                                          <p:stCondLst>
                                            <p:cond delay="0"/>
                                          </p:stCondLst>
                                        </p:cTn>
                                        <p:tgtEl>
                                          <p:spTgt spid="628"/>
                                        </p:tgtEl>
                                        <p:attrNameLst>
                                          <p:attrName>style.visibility</p:attrName>
                                        </p:attrNameLst>
                                      </p:cBhvr>
                                      <p:to>
                                        <p:strVal val="visible"/>
                                      </p:to>
                                    </p:set>
                                    <p:anim calcmode="lin" valueType="num">
                                      <p:cBhvr>
                                        <p:cTn id="77" dur="500" fill="hold"/>
                                        <p:tgtEl>
                                          <p:spTgt spid="628"/>
                                        </p:tgtEl>
                                        <p:attrNameLst>
                                          <p:attrName>ppt_w</p:attrName>
                                        </p:attrNameLst>
                                      </p:cBhvr>
                                      <p:tavLst>
                                        <p:tav tm="0">
                                          <p:val>
                                            <p:fltVal val="0"/>
                                          </p:val>
                                        </p:tav>
                                        <p:tav tm="100000">
                                          <p:val>
                                            <p:strVal val="#ppt_w"/>
                                          </p:val>
                                        </p:tav>
                                      </p:tavLst>
                                    </p:anim>
                                    <p:anim calcmode="lin" valueType="num">
                                      <p:cBhvr>
                                        <p:cTn id="78" dur="500" fill="hold"/>
                                        <p:tgtEl>
                                          <p:spTgt spid="628"/>
                                        </p:tgtEl>
                                        <p:attrNameLst>
                                          <p:attrName>ppt_h</p:attrName>
                                        </p:attrNameLst>
                                      </p:cBhvr>
                                      <p:tavLst>
                                        <p:tav tm="0">
                                          <p:val>
                                            <p:fltVal val="0"/>
                                          </p:val>
                                        </p:tav>
                                        <p:tav tm="100000">
                                          <p:val>
                                            <p:strVal val="#ppt_h"/>
                                          </p:val>
                                        </p:tav>
                                      </p:tavLst>
                                    </p:anim>
                                    <p:animEffect transition="in" filter="fade">
                                      <p:cBhvr>
                                        <p:cTn id="79" dur="500"/>
                                        <p:tgtEl>
                                          <p:spTgt spid="628"/>
                                        </p:tgtEl>
                                      </p:cBhvr>
                                    </p:animEffect>
                                  </p:childTnLst>
                                </p:cTn>
                              </p:par>
                            </p:childTnLst>
                          </p:cTn>
                        </p:par>
                        <p:par>
                          <p:cTn id="80" fill="hold">
                            <p:stCondLst>
                              <p:cond delay="4500"/>
                            </p:stCondLst>
                            <p:childTnLst>
                              <p:par>
                                <p:cTn id="81" presetID="22" presetClass="entr" presetSubtype="8" fill="hold" nodeType="afterEffect">
                                  <p:stCondLst>
                                    <p:cond delay="0"/>
                                  </p:stCondLst>
                                  <p:childTnLst>
                                    <p:set>
                                      <p:cBhvr>
                                        <p:cTn id="82" dur="1" fill="hold">
                                          <p:stCondLst>
                                            <p:cond delay="0"/>
                                          </p:stCondLst>
                                        </p:cTn>
                                        <p:tgtEl>
                                          <p:spTgt spid="704"/>
                                        </p:tgtEl>
                                        <p:attrNameLst>
                                          <p:attrName>style.visibility</p:attrName>
                                        </p:attrNameLst>
                                      </p:cBhvr>
                                      <p:to>
                                        <p:strVal val="visible"/>
                                      </p:to>
                                    </p:set>
                                    <p:animEffect transition="in" filter="wipe(left)">
                                      <p:cBhvr>
                                        <p:cTn id="83" dur="500"/>
                                        <p:tgtEl>
                                          <p:spTgt spid="704"/>
                                        </p:tgtEl>
                                      </p:cBhvr>
                                    </p:animEffect>
                                  </p:childTnLst>
                                </p:cTn>
                              </p:par>
                            </p:childTnLst>
                          </p:cTn>
                        </p:par>
                        <p:par>
                          <p:cTn id="84" fill="hold">
                            <p:stCondLst>
                              <p:cond delay="5000"/>
                            </p:stCondLst>
                            <p:childTnLst>
                              <p:par>
                                <p:cTn id="85" presetID="10" presetClass="entr" presetSubtype="0" fill="hold" grpId="0" nodeType="afterEffect">
                                  <p:stCondLst>
                                    <p:cond delay="0"/>
                                  </p:stCondLst>
                                  <p:childTnLst>
                                    <p:set>
                                      <p:cBhvr>
                                        <p:cTn id="86" dur="1" fill="hold">
                                          <p:stCondLst>
                                            <p:cond delay="0"/>
                                          </p:stCondLst>
                                        </p:cTn>
                                        <p:tgtEl>
                                          <p:spTgt spid="705"/>
                                        </p:tgtEl>
                                        <p:attrNameLst>
                                          <p:attrName>style.visibility</p:attrName>
                                        </p:attrNameLst>
                                      </p:cBhvr>
                                      <p:to>
                                        <p:strVal val="visible"/>
                                      </p:to>
                                    </p:set>
                                    <p:animEffect transition="in" filter="fade">
                                      <p:cBhvr>
                                        <p:cTn id="87" dur="500"/>
                                        <p:tgtEl>
                                          <p:spTgt spid="705"/>
                                        </p:tgtEl>
                                      </p:cBhvr>
                                    </p:animEffect>
                                  </p:childTnLst>
                                </p:cTn>
                              </p:par>
                            </p:childTnLst>
                          </p:cTn>
                        </p:par>
                        <p:par>
                          <p:cTn id="88" fill="hold">
                            <p:stCondLst>
                              <p:cond delay="5500"/>
                            </p:stCondLst>
                            <p:childTnLst>
                              <p:par>
                                <p:cTn id="89" presetID="53" presetClass="entr" presetSubtype="16" fill="hold" nodeType="afterEffect">
                                  <p:stCondLst>
                                    <p:cond delay="0"/>
                                  </p:stCondLst>
                                  <p:childTnLst>
                                    <p:set>
                                      <p:cBhvr>
                                        <p:cTn id="90" dur="1" fill="hold">
                                          <p:stCondLst>
                                            <p:cond delay="0"/>
                                          </p:stCondLst>
                                        </p:cTn>
                                        <p:tgtEl>
                                          <p:spTgt spid="706"/>
                                        </p:tgtEl>
                                        <p:attrNameLst>
                                          <p:attrName>style.visibility</p:attrName>
                                        </p:attrNameLst>
                                      </p:cBhvr>
                                      <p:to>
                                        <p:strVal val="visible"/>
                                      </p:to>
                                    </p:set>
                                    <p:anim calcmode="lin" valueType="num">
                                      <p:cBhvr>
                                        <p:cTn id="91" dur="500" fill="hold"/>
                                        <p:tgtEl>
                                          <p:spTgt spid="706"/>
                                        </p:tgtEl>
                                        <p:attrNameLst>
                                          <p:attrName>ppt_w</p:attrName>
                                        </p:attrNameLst>
                                      </p:cBhvr>
                                      <p:tavLst>
                                        <p:tav tm="0">
                                          <p:val>
                                            <p:fltVal val="0"/>
                                          </p:val>
                                        </p:tav>
                                        <p:tav tm="100000">
                                          <p:val>
                                            <p:strVal val="#ppt_w"/>
                                          </p:val>
                                        </p:tav>
                                      </p:tavLst>
                                    </p:anim>
                                    <p:anim calcmode="lin" valueType="num">
                                      <p:cBhvr>
                                        <p:cTn id="92" dur="500" fill="hold"/>
                                        <p:tgtEl>
                                          <p:spTgt spid="706"/>
                                        </p:tgtEl>
                                        <p:attrNameLst>
                                          <p:attrName>ppt_h</p:attrName>
                                        </p:attrNameLst>
                                      </p:cBhvr>
                                      <p:tavLst>
                                        <p:tav tm="0">
                                          <p:val>
                                            <p:fltVal val="0"/>
                                          </p:val>
                                        </p:tav>
                                        <p:tav tm="100000">
                                          <p:val>
                                            <p:strVal val="#ppt_h"/>
                                          </p:val>
                                        </p:tav>
                                      </p:tavLst>
                                    </p:anim>
                                    <p:animEffect transition="in" filter="fade">
                                      <p:cBhvr>
                                        <p:cTn id="93" dur="500"/>
                                        <p:tgtEl>
                                          <p:spTgt spid="7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3" grpId="0"/>
      <p:bldP spid="388" grpId="0"/>
      <p:bldP spid="622" grpId="0"/>
      <p:bldP spid="627" grpId="0"/>
      <p:bldP spid="705"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BE"/>
              <a:t>Focus sur le contrôle fiscal et social</a:t>
            </a:r>
            <a:endParaRPr lang="fr-FR"/>
          </a:p>
        </p:txBody>
      </p:sp>
      <p:sp>
        <p:nvSpPr>
          <p:cNvPr id="3" name="Espace réservé du contenu 2"/>
          <p:cNvSpPr>
            <a:spLocks noGrp="1"/>
          </p:cNvSpPr>
          <p:nvPr>
            <p:ph sz="quarter" idx="10"/>
          </p:nvPr>
        </p:nvSpPr>
        <p:spPr/>
        <p:txBody>
          <a:bodyPr>
            <a:noAutofit/>
          </a:bodyPr>
          <a:lstStyle/>
          <a:p>
            <a:r>
              <a:rPr lang="fr-FR" i="0">
                <a:latin typeface="Trebuchet MS" panose="020B0603020202020204" pitchFamily="34" charset="0"/>
              </a:rPr>
              <a:t>Chapitre 6</a:t>
            </a:r>
          </a:p>
        </p:txBody>
      </p:sp>
    </p:spTree>
    <p:extLst>
      <p:ext uri="{BB962C8B-B14F-4D97-AF65-F5344CB8AC3E}">
        <p14:creationId xmlns:p14="http://schemas.microsoft.com/office/powerpoint/2010/main" val="366629596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Focus sur le contrôle fiscal et social</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Contrôle fiscal et social</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6</a:t>
            </a:r>
          </a:p>
        </p:txBody>
      </p:sp>
      <p:grpSp>
        <p:nvGrpSpPr>
          <p:cNvPr id="270" name="Groupe 269">
            <a:extLst>
              <a:ext uri="{FF2B5EF4-FFF2-40B4-BE49-F238E27FC236}">
                <a16:creationId xmlns:a16="http://schemas.microsoft.com/office/drawing/2014/main" id="{92744DA6-3095-43DE-974F-73C5E94C5C7B}"/>
              </a:ext>
            </a:extLst>
          </p:cNvPr>
          <p:cNvGrpSpPr/>
          <p:nvPr/>
        </p:nvGrpSpPr>
        <p:grpSpPr>
          <a:xfrm>
            <a:off x="-1129" y="1037704"/>
            <a:ext cx="4073596" cy="4115461"/>
            <a:chOff x="2351825" y="1643311"/>
            <a:chExt cx="3464290" cy="3499893"/>
          </a:xfrm>
          <a:effectLst>
            <a:outerShdw blurRad="50800" dist="38100" dir="2700000" algn="tl" rotWithShape="0">
              <a:prstClr val="black">
                <a:alpha val="40000"/>
              </a:prstClr>
            </a:outerShdw>
          </a:effectLst>
        </p:grpSpPr>
        <p:sp>
          <p:nvSpPr>
            <p:cNvPr id="7" name="Forme libre : forme 6">
              <a:extLst>
                <a:ext uri="{FF2B5EF4-FFF2-40B4-BE49-F238E27FC236}">
                  <a16:creationId xmlns:a16="http://schemas.microsoft.com/office/drawing/2014/main" id="{09D5C99A-D90A-42BB-ADD1-53E0E96CD7B1}"/>
                </a:ext>
              </a:extLst>
            </p:cNvPr>
            <p:cNvSpPr/>
            <p:nvPr/>
          </p:nvSpPr>
          <p:spPr>
            <a:xfrm>
              <a:off x="3050416" y="2517260"/>
              <a:ext cx="1627345" cy="1497087"/>
            </a:xfrm>
            <a:custGeom>
              <a:avLst/>
              <a:gdLst>
                <a:gd name="connsiteX0" fmla="*/ 1627346 w 1627345"/>
                <a:gd name="connsiteY0" fmla="*/ 1091430 h 1497087"/>
                <a:gd name="connsiteX1" fmla="*/ 1032637 w 1627345"/>
                <a:gd name="connsiteY1" fmla="*/ 1497088 h 1497087"/>
                <a:gd name="connsiteX2" fmla="*/ 0 w 1627345"/>
                <a:gd name="connsiteY2" fmla="*/ 427024 h 1497087"/>
                <a:gd name="connsiteX3" fmla="*/ 671626 w 1627345"/>
                <a:gd name="connsiteY3" fmla="*/ 0 h 1497087"/>
                <a:gd name="connsiteX4" fmla="*/ 1627346 w 1627345"/>
                <a:gd name="connsiteY4" fmla="*/ 1091430 h 1497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345" h="1497087">
                  <a:moveTo>
                    <a:pt x="1627346" y="1091430"/>
                  </a:moveTo>
                  <a:cubicBezTo>
                    <a:pt x="1351210" y="1276208"/>
                    <a:pt x="1279597" y="1333823"/>
                    <a:pt x="1032637" y="1497088"/>
                  </a:cubicBezTo>
                  <a:cubicBezTo>
                    <a:pt x="659986" y="935532"/>
                    <a:pt x="209533" y="602814"/>
                    <a:pt x="0" y="427024"/>
                  </a:cubicBezTo>
                  <a:cubicBezTo>
                    <a:pt x="286598" y="211154"/>
                    <a:pt x="343918" y="181537"/>
                    <a:pt x="671626" y="0"/>
                  </a:cubicBezTo>
                  <a:cubicBezTo>
                    <a:pt x="1185145" y="534590"/>
                    <a:pt x="1311867" y="613865"/>
                    <a:pt x="1627346" y="1091430"/>
                  </a:cubicBezTo>
                  <a:close/>
                </a:path>
              </a:pathLst>
            </a:custGeom>
            <a:solidFill>
              <a:srgbClr val="D6D6D6"/>
            </a:solidFill>
            <a:ln w="1472" cap="flat">
              <a:noFill/>
              <a:prstDash val="solid"/>
              <a:miter/>
            </a:ln>
          </p:spPr>
          <p:txBody>
            <a:bodyPr rtlCol="0" anchor="ctr"/>
            <a:lstStyle/>
            <a:p>
              <a:endParaRPr lang="fr-BE"/>
            </a:p>
          </p:txBody>
        </p:sp>
        <p:sp>
          <p:nvSpPr>
            <p:cNvPr id="8" name="Forme libre : forme 7">
              <a:extLst>
                <a:ext uri="{FF2B5EF4-FFF2-40B4-BE49-F238E27FC236}">
                  <a16:creationId xmlns:a16="http://schemas.microsoft.com/office/drawing/2014/main" id="{CAE5BBEE-F897-4A4D-80A8-4A96E7C3F90F}"/>
                </a:ext>
              </a:extLst>
            </p:cNvPr>
            <p:cNvSpPr/>
            <p:nvPr/>
          </p:nvSpPr>
          <p:spPr>
            <a:xfrm>
              <a:off x="3068246" y="2479833"/>
              <a:ext cx="1609516" cy="1497087"/>
            </a:xfrm>
            <a:custGeom>
              <a:avLst/>
              <a:gdLst>
                <a:gd name="connsiteX0" fmla="*/ 1609516 w 1609516"/>
                <a:gd name="connsiteY0" fmla="*/ 1128857 h 1497087"/>
                <a:gd name="connsiteX1" fmla="*/ 1032637 w 1609516"/>
                <a:gd name="connsiteY1" fmla="*/ 1497088 h 1497087"/>
                <a:gd name="connsiteX2" fmla="*/ 0 w 1609516"/>
                <a:gd name="connsiteY2" fmla="*/ 427024 h 1497087"/>
                <a:gd name="connsiteX3" fmla="*/ 671774 w 1609516"/>
                <a:gd name="connsiteY3" fmla="*/ 0 h 1497087"/>
                <a:gd name="connsiteX4" fmla="*/ 1609516 w 1609516"/>
                <a:gd name="connsiteY4" fmla="*/ 1128857 h 1497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516" h="1497087">
                  <a:moveTo>
                    <a:pt x="1609516" y="1128857"/>
                  </a:moveTo>
                  <a:cubicBezTo>
                    <a:pt x="1333380" y="1313636"/>
                    <a:pt x="1279597" y="1333823"/>
                    <a:pt x="1032637" y="1497088"/>
                  </a:cubicBezTo>
                  <a:cubicBezTo>
                    <a:pt x="659986" y="935532"/>
                    <a:pt x="209533" y="602814"/>
                    <a:pt x="0" y="427024"/>
                  </a:cubicBezTo>
                  <a:cubicBezTo>
                    <a:pt x="286598" y="211007"/>
                    <a:pt x="343917" y="181537"/>
                    <a:pt x="671774" y="0"/>
                  </a:cubicBezTo>
                  <a:cubicBezTo>
                    <a:pt x="1185145" y="534590"/>
                    <a:pt x="1294038" y="651292"/>
                    <a:pt x="1609516" y="1128857"/>
                  </a:cubicBezTo>
                  <a:close/>
                </a:path>
              </a:pathLst>
            </a:custGeom>
            <a:solidFill>
              <a:srgbClr val="DBDBDB"/>
            </a:solidFill>
            <a:ln w="1472" cap="flat">
              <a:noFill/>
              <a:prstDash val="solid"/>
              <a:miter/>
            </a:ln>
          </p:spPr>
          <p:txBody>
            <a:bodyPr rtlCol="0" anchor="ctr"/>
            <a:lstStyle/>
            <a:p>
              <a:endParaRPr lang="fr-BE"/>
            </a:p>
          </p:txBody>
        </p:sp>
        <p:sp>
          <p:nvSpPr>
            <p:cNvPr id="9" name="Forme libre : forme 8">
              <a:extLst>
                <a:ext uri="{FF2B5EF4-FFF2-40B4-BE49-F238E27FC236}">
                  <a16:creationId xmlns:a16="http://schemas.microsoft.com/office/drawing/2014/main" id="{09E65CA4-D200-40AA-9414-6BDA8E4E1DE4}"/>
                </a:ext>
              </a:extLst>
            </p:cNvPr>
            <p:cNvSpPr/>
            <p:nvPr/>
          </p:nvSpPr>
          <p:spPr>
            <a:xfrm>
              <a:off x="3046585" y="2289750"/>
              <a:ext cx="1519484" cy="1678476"/>
            </a:xfrm>
            <a:custGeom>
              <a:avLst/>
              <a:gdLst>
                <a:gd name="connsiteX0" fmla="*/ 1519485 w 1519484"/>
                <a:gd name="connsiteY0" fmla="*/ 1250717 h 1678476"/>
                <a:gd name="connsiteX1" fmla="*/ 875560 w 1519484"/>
                <a:gd name="connsiteY1" fmla="*/ 1678477 h 1678476"/>
                <a:gd name="connsiteX2" fmla="*/ 0 w 1519484"/>
                <a:gd name="connsiteY2" fmla="*/ 436749 h 1678476"/>
                <a:gd name="connsiteX3" fmla="*/ 759742 w 1519484"/>
                <a:gd name="connsiteY3" fmla="*/ 0 h 1678476"/>
                <a:gd name="connsiteX4" fmla="*/ 1519485 w 1519484"/>
                <a:gd name="connsiteY4" fmla="*/ 1250717 h 1678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9484" h="1678476">
                  <a:moveTo>
                    <a:pt x="1519485" y="1250717"/>
                  </a:moveTo>
                  <a:cubicBezTo>
                    <a:pt x="1250127" y="1407498"/>
                    <a:pt x="1141824" y="1508581"/>
                    <a:pt x="875560" y="1678477"/>
                  </a:cubicBezTo>
                  <a:cubicBezTo>
                    <a:pt x="571133" y="1077284"/>
                    <a:pt x="492153" y="971633"/>
                    <a:pt x="0" y="436749"/>
                  </a:cubicBezTo>
                  <a:cubicBezTo>
                    <a:pt x="309879" y="255802"/>
                    <a:pt x="413025" y="142047"/>
                    <a:pt x="759742" y="0"/>
                  </a:cubicBezTo>
                  <a:cubicBezTo>
                    <a:pt x="1207248" y="590878"/>
                    <a:pt x="1225961" y="627127"/>
                    <a:pt x="1519485" y="1250717"/>
                  </a:cubicBezTo>
                  <a:close/>
                </a:path>
              </a:pathLst>
            </a:custGeom>
            <a:solidFill>
              <a:srgbClr val="D6D6D6"/>
            </a:solidFill>
            <a:ln w="1472" cap="flat">
              <a:noFill/>
              <a:prstDash val="solid"/>
              <a:miter/>
            </a:ln>
          </p:spPr>
          <p:txBody>
            <a:bodyPr rtlCol="0" anchor="ctr"/>
            <a:lstStyle/>
            <a:p>
              <a:endParaRPr lang="fr-BE"/>
            </a:p>
          </p:txBody>
        </p:sp>
        <p:sp>
          <p:nvSpPr>
            <p:cNvPr id="10" name="Forme libre : forme 9">
              <a:extLst>
                <a:ext uri="{FF2B5EF4-FFF2-40B4-BE49-F238E27FC236}">
                  <a16:creationId xmlns:a16="http://schemas.microsoft.com/office/drawing/2014/main" id="{95B66CF1-C1BC-4F81-8BDF-11DCAD5B627A}"/>
                </a:ext>
              </a:extLst>
            </p:cNvPr>
            <p:cNvSpPr/>
            <p:nvPr/>
          </p:nvSpPr>
          <p:spPr>
            <a:xfrm>
              <a:off x="3040838" y="2253207"/>
              <a:ext cx="1525231" cy="1658731"/>
            </a:xfrm>
            <a:custGeom>
              <a:avLst/>
              <a:gdLst>
                <a:gd name="connsiteX0" fmla="*/ 1525231 w 1525231"/>
                <a:gd name="connsiteY0" fmla="*/ 1287260 h 1658731"/>
                <a:gd name="connsiteX1" fmla="*/ 875560 w 1525231"/>
                <a:gd name="connsiteY1" fmla="*/ 1658732 h 1658731"/>
                <a:gd name="connsiteX2" fmla="*/ 0 w 1525231"/>
                <a:gd name="connsiteY2" fmla="*/ 390186 h 1658731"/>
                <a:gd name="connsiteX3" fmla="*/ 569070 w 1525231"/>
                <a:gd name="connsiteY3" fmla="*/ 0 h 1658731"/>
                <a:gd name="connsiteX4" fmla="*/ 1525231 w 1525231"/>
                <a:gd name="connsiteY4" fmla="*/ 1287260 h 1658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5231" h="1658731">
                  <a:moveTo>
                    <a:pt x="1525231" y="1287260"/>
                  </a:moveTo>
                  <a:cubicBezTo>
                    <a:pt x="1225519" y="1416045"/>
                    <a:pt x="1127383" y="1496940"/>
                    <a:pt x="875560" y="1658732"/>
                  </a:cubicBezTo>
                  <a:cubicBezTo>
                    <a:pt x="571133" y="1057539"/>
                    <a:pt x="492153" y="925218"/>
                    <a:pt x="0" y="390186"/>
                  </a:cubicBezTo>
                  <a:cubicBezTo>
                    <a:pt x="240035" y="226626"/>
                    <a:pt x="279230" y="190967"/>
                    <a:pt x="569070" y="0"/>
                  </a:cubicBezTo>
                  <a:cubicBezTo>
                    <a:pt x="1016575" y="590878"/>
                    <a:pt x="1231708" y="663670"/>
                    <a:pt x="1525231" y="1287260"/>
                  </a:cubicBezTo>
                  <a:close/>
                </a:path>
              </a:pathLst>
            </a:custGeom>
            <a:solidFill>
              <a:srgbClr val="E5E4E3"/>
            </a:solidFill>
            <a:ln w="1472" cap="flat">
              <a:noFill/>
              <a:prstDash val="solid"/>
              <a:miter/>
            </a:ln>
          </p:spPr>
          <p:txBody>
            <a:bodyPr rtlCol="0" anchor="ctr"/>
            <a:lstStyle/>
            <a:p>
              <a:endParaRPr lang="fr-BE"/>
            </a:p>
          </p:txBody>
        </p:sp>
        <p:grpSp>
          <p:nvGrpSpPr>
            <p:cNvPr id="43" name="Graphique 2">
              <a:extLst>
                <a:ext uri="{FF2B5EF4-FFF2-40B4-BE49-F238E27FC236}">
                  <a16:creationId xmlns:a16="http://schemas.microsoft.com/office/drawing/2014/main" id="{B6682839-8D21-42FC-B7EC-34DD1A3DFFE5}"/>
                </a:ext>
              </a:extLst>
            </p:cNvPr>
            <p:cNvGrpSpPr/>
            <p:nvPr/>
          </p:nvGrpSpPr>
          <p:grpSpPr>
            <a:xfrm>
              <a:off x="2389252" y="2935542"/>
              <a:ext cx="1668515" cy="2207662"/>
              <a:chOff x="2389252" y="2935542"/>
              <a:chExt cx="1668515" cy="2207662"/>
            </a:xfrm>
            <a:solidFill>
              <a:srgbClr val="D6D6D6"/>
            </a:solidFill>
          </p:grpSpPr>
          <p:sp>
            <p:nvSpPr>
              <p:cNvPr id="44" name="Forme libre : forme 43">
                <a:extLst>
                  <a:ext uri="{FF2B5EF4-FFF2-40B4-BE49-F238E27FC236}">
                    <a16:creationId xmlns:a16="http://schemas.microsoft.com/office/drawing/2014/main" id="{454AB1F4-58EC-4C1B-82AB-2963F38EB44F}"/>
                  </a:ext>
                </a:extLst>
              </p:cNvPr>
              <p:cNvSpPr/>
              <p:nvPr/>
            </p:nvSpPr>
            <p:spPr>
              <a:xfrm>
                <a:off x="3182738" y="3932863"/>
                <a:ext cx="2357" cy="5009"/>
              </a:xfrm>
              <a:custGeom>
                <a:avLst/>
                <a:gdLst>
                  <a:gd name="connsiteX0" fmla="*/ 1916 w 2357"/>
                  <a:gd name="connsiteY0" fmla="*/ 3978 h 5009"/>
                  <a:gd name="connsiteX1" fmla="*/ 0 w 2357"/>
                  <a:gd name="connsiteY1" fmla="*/ 0 h 5009"/>
                  <a:gd name="connsiteX2" fmla="*/ 884 w 2357"/>
                  <a:gd name="connsiteY2" fmla="*/ 2505 h 5009"/>
                  <a:gd name="connsiteX3" fmla="*/ 2358 w 2357"/>
                  <a:gd name="connsiteY3" fmla="*/ 5010 h 5009"/>
                  <a:gd name="connsiteX4" fmla="*/ 1916 w 2357"/>
                  <a:gd name="connsiteY4" fmla="*/ 3978 h 5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7" h="5009">
                    <a:moveTo>
                      <a:pt x="1916" y="3978"/>
                    </a:moveTo>
                    <a:cubicBezTo>
                      <a:pt x="1326" y="2652"/>
                      <a:pt x="589" y="1326"/>
                      <a:pt x="0" y="0"/>
                    </a:cubicBezTo>
                    <a:cubicBezTo>
                      <a:pt x="147" y="737"/>
                      <a:pt x="442" y="1621"/>
                      <a:pt x="884" y="2505"/>
                    </a:cubicBezTo>
                    <a:cubicBezTo>
                      <a:pt x="1326" y="3389"/>
                      <a:pt x="1916" y="4273"/>
                      <a:pt x="2358" y="5010"/>
                    </a:cubicBezTo>
                    <a:cubicBezTo>
                      <a:pt x="2210" y="4715"/>
                      <a:pt x="2063" y="4421"/>
                      <a:pt x="1916" y="3978"/>
                    </a:cubicBezTo>
                    <a:close/>
                  </a:path>
                </a:pathLst>
              </a:custGeom>
              <a:solidFill>
                <a:srgbClr val="D6D6D6"/>
              </a:solidFill>
              <a:ln w="1472" cap="flat">
                <a:noFill/>
                <a:prstDash val="solid"/>
                <a:miter/>
              </a:ln>
            </p:spPr>
            <p:txBody>
              <a:bodyPr rtlCol="0" anchor="ctr"/>
              <a:lstStyle/>
              <a:p>
                <a:endParaRPr lang="fr-BE"/>
              </a:p>
            </p:txBody>
          </p:sp>
          <p:sp>
            <p:nvSpPr>
              <p:cNvPr id="45" name="Forme libre : forme 44">
                <a:extLst>
                  <a:ext uri="{FF2B5EF4-FFF2-40B4-BE49-F238E27FC236}">
                    <a16:creationId xmlns:a16="http://schemas.microsoft.com/office/drawing/2014/main" id="{70D4A073-3FB7-4324-8D6B-57C05ED70310}"/>
                  </a:ext>
                </a:extLst>
              </p:cNvPr>
              <p:cNvSpPr/>
              <p:nvPr/>
            </p:nvSpPr>
            <p:spPr>
              <a:xfrm>
                <a:off x="2389252" y="2935542"/>
                <a:ext cx="1668515" cy="2207662"/>
              </a:xfrm>
              <a:custGeom>
                <a:avLst/>
                <a:gdLst>
                  <a:gd name="connsiteX0" fmla="*/ 1563985 w 1668515"/>
                  <a:gd name="connsiteY0" fmla="*/ 11099 h 2207662"/>
                  <a:gd name="connsiteX1" fmla="*/ 1485447 w 1668515"/>
                  <a:gd name="connsiteY1" fmla="*/ 72102 h 2207662"/>
                  <a:gd name="connsiteX2" fmla="*/ 1321445 w 1668515"/>
                  <a:gd name="connsiteY2" fmla="*/ 253934 h 2207662"/>
                  <a:gd name="connsiteX3" fmla="*/ 1263831 w 1668515"/>
                  <a:gd name="connsiteY3" fmla="*/ 267785 h 2207662"/>
                  <a:gd name="connsiteX4" fmla="*/ 1222572 w 1668515"/>
                  <a:gd name="connsiteY4" fmla="*/ 96710 h 2207662"/>
                  <a:gd name="connsiteX5" fmla="*/ 1130773 w 1668515"/>
                  <a:gd name="connsiteY5" fmla="*/ 157566 h 2207662"/>
                  <a:gd name="connsiteX6" fmla="*/ 822514 w 1668515"/>
                  <a:gd name="connsiteY6" fmla="*/ 683020 h 2207662"/>
                  <a:gd name="connsiteX7" fmla="*/ 622411 w 1668515"/>
                  <a:gd name="connsiteY7" fmla="*/ 781893 h 2207662"/>
                  <a:gd name="connsiteX8" fmla="*/ 581153 w 1668515"/>
                  <a:gd name="connsiteY8" fmla="*/ 786166 h 2207662"/>
                  <a:gd name="connsiteX9" fmla="*/ 389302 w 1668515"/>
                  <a:gd name="connsiteY9" fmla="*/ 927034 h 2207662"/>
                  <a:gd name="connsiteX10" fmla="*/ 345686 w 1668515"/>
                  <a:gd name="connsiteY10" fmla="*/ 887691 h 2207662"/>
                  <a:gd name="connsiteX11" fmla="*/ 193030 w 1668515"/>
                  <a:gd name="connsiteY11" fmla="*/ 1002477 h 2207662"/>
                  <a:gd name="connsiteX12" fmla="*/ 0 w 1668515"/>
                  <a:gd name="connsiteY12" fmla="*/ 2207663 h 2207662"/>
                  <a:gd name="connsiteX13" fmla="*/ 193030 w 1668515"/>
                  <a:gd name="connsiteY13" fmla="*/ 2207663 h 2207662"/>
                  <a:gd name="connsiteX14" fmla="*/ 902231 w 1668515"/>
                  <a:gd name="connsiteY14" fmla="*/ 1326208 h 2207662"/>
                  <a:gd name="connsiteX15" fmla="*/ 828113 w 1668515"/>
                  <a:gd name="connsiteY15" fmla="*/ 1256216 h 2207662"/>
                  <a:gd name="connsiteX16" fmla="*/ 955719 w 1668515"/>
                  <a:gd name="connsiteY16" fmla="*/ 1115643 h 2207662"/>
                  <a:gd name="connsiteX17" fmla="*/ 825314 w 1668515"/>
                  <a:gd name="connsiteY17" fmla="*/ 985090 h 2207662"/>
                  <a:gd name="connsiteX18" fmla="*/ 1158180 w 1668515"/>
                  <a:gd name="connsiteY18" fmla="*/ 831845 h 2207662"/>
                  <a:gd name="connsiteX19" fmla="*/ 1332791 w 1668515"/>
                  <a:gd name="connsiteY19" fmla="*/ 768189 h 2207662"/>
                  <a:gd name="connsiteX20" fmla="*/ 1403520 w 1668515"/>
                  <a:gd name="connsiteY20" fmla="*/ 735477 h 2207662"/>
                  <a:gd name="connsiteX21" fmla="*/ 1376849 w 1668515"/>
                  <a:gd name="connsiteY21" fmla="*/ 689061 h 2207662"/>
                  <a:gd name="connsiteX22" fmla="*/ 1395268 w 1668515"/>
                  <a:gd name="connsiteY22" fmla="*/ 462877 h 2207662"/>
                  <a:gd name="connsiteX23" fmla="*/ 1471448 w 1668515"/>
                  <a:gd name="connsiteY23" fmla="*/ 361647 h 2207662"/>
                  <a:gd name="connsiteX24" fmla="*/ 1489867 w 1668515"/>
                  <a:gd name="connsiteY24" fmla="*/ 342639 h 2207662"/>
                  <a:gd name="connsiteX25" fmla="*/ 1597434 w 1668515"/>
                  <a:gd name="connsiteY25" fmla="*/ 225053 h 2207662"/>
                  <a:gd name="connsiteX26" fmla="*/ 1563985 w 1668515"/>
                  <a:gd name="connsiteY26" fmla="*/ 11099 h 2207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68515" h="2207662">
                    <a:moveTo>
                      <a:pt x="1563985" y="11099"/>
                    </a:moveTo>
                    <a:cubicBezTo>
                      <a:pt x="1538198" y="23034"/>
                      <a:pt x="1511970" y="45137"/>
                      <a:pt x="1485447" y="72102"/>
                    </a:cubicBezTo>
                    <a:cubicBezTo>
                      <a:pt x="1432253" y="126327"/>
                      <a:pt x="1377733" y="200445"/>
                      <a:pt x="1321445" y="253934"/>
                    </a:cubicBezTo>
                    <a:cubicBezTo>
                      <a:pt x="1294774" y="279278"/>
                      <a:pt x="1291385" y="256144"/>
                      <a:pt x="1263831" y="267785"/>
                    </a:cubicBezTo>
                    <a:lnTo>
                      <a:pt x="1222572" y="96710"/>
                    </a:lnTo>
                    <a:cubicBezTo>
                      <a:pt x="1222572" y="96710"/>
                      <a:pt x="1156412" y="103046"/>
                      <a:pt x="1130773" y="157566"/>
                    </a:cubicBezTo>
                    <a:cubicBezTo>
                      <a:pt x="1050761" y="327462"/>
                      <a:pt x="939216" y="538763"/>
                      <a:pt x="822514" y="683020"/>
                    </a:cubicBezTo>
                    <a:cubicBezTo>
                      <a:pt x="738082" y="787492"/>
                      <a:pt x="638767" y="781303"/>
                      <a:pt x="622411" y="781893"/>
                    </a:cubicBezTo>
                    <a:lnTo>
                      <a:pt x="581153" y="786166"/>
                    </a:lnTo>
                    <a:lnTo>
                      <a:pt x="389302" y="927034"/>
                    </a:lnTo>
                    <a:lnTo>
                      <a:pt x="345686" y="887691"/>
                    </a:lnTo>
                    <a:lnTo>
                      <a:pt x="193030" y="1002477"/>
                    </a:lnTo>
                    <a:lnTo>
                      <a:pt x="0" y="2207663"/>
                    </a:lnTo>
                    <a:lnTo>
                      <a:pt x="193030" y="2207663"/>
                    </a:lnTo>
                    <a:lnTo>
                      <a:pt x="902231" y="1326208"/>
                    </a:lnTo>
                    <a:lnTo>
                      <a:pt x="828113" y="1256216"/>
                    </a:lnTo>
                    <a:lnTo>
                      <a:pt x="955719" y="1115643"/>
                    </a:lnTo>
                    <a:lnTo>
                      <a:pt x="825314" y="985090"/>
                    </a:lnTo>
                    <a:cubicBezTo>
                      <a:pt x="825314" y="985090"/>
                      <a:pt x="955277" y="1083226"/>
                      <a:pt x="1158180" y="831845"/>
                    </a:cubicBezTo>
                    <a:cubicBezTo>
                      <a:pt x="1248211" y="827572"/>
                      <a:pt x="1282397" y="796480"/>
                      <a:pt x="1332791" y="768189"/>
                    </a:cubicBezTo>
                    <a:lnTo>
                      <a:pt x="1403520" y="735477"/>
                    </a:lnTo>
                    <a:lnTo>
                      <a:pt x="1376849" y="689061"/>
                    </a:lnTo>
                    <a:cubicBezTo>
                      <a:pt x="1407793" y="636899"/>
                      <a:pt x="1360051" y="515924"/>
                      <a:pt x="1395268" y="462877"/>
                    </a:cubicBezTo>
                    <a:cubicBezTo>
                      <a:pt x="1421202" y="423977"/>
                      <a:pt x="1447135" y="388465"/>
                      <a:pt x="1471448" y="361647"/>
                    </a:cubicBezTo>
                    <a:cubicBezTo>
                      <a:pt x="1477637" y="354722"/>
                      <a:pt x="1483826" y="348238"/>
                      <a:pt x="1489867" y="342639"/>
                    </a:cubicBezTo>
                    <a:cubicBezTo>
                      <a:pt x="1535399" y="299907"/>
                      <a:pt x="1570616" y="260712"/>
                      <a:pt x="1597434" y="225053"/>
                    </a:cubicBezTo>
                    <a:cubicBezTo>
                      <a:pt x="1727103" y="53094"/>
                      <a:pt x="1657111" y="-32075"/>
                      <a:pt x="1563985" y="11099"/>
                    </a:cubicBezTo>
                    <a:close/>
                  </a:path>
                </a:pathLst>
              </a:custGeom>
              <a:solidFill>
                <a:srgbClr val="D6D6D6"/>
              </a:solidFill>
              <a:ln w="1472" cap="flat">
                <a:noFill/>
                <a:prstDash val="solid"/>
                <a:miter/>
              </a:ln>
            </p:spPr>
            <p:txBody>
              <a:bodyPr rtlCol="0" anchor="ctr"/>
              <a:lstStyle/>
              <a:p>
                <a:endParaRPr lang="fr-BE"/>
              </a:p>
            </p:txBody>
          </p:sp>
        </p:grpSp>
        <p:sp>
          <p:nvSpPr>
            <p:cNvPr id="616" name="Forme libre : forme 615">
              <a:extLst>
                <a:ext uri="{FF2B5EF4-FFF2-40B4-BE49-F238E27FC236}">
                  <a16:creationId xmlns:a16="http://schemas.microsoft.com/office/drawing/2014/main" id="{C9415A6F-BF8A-4AB3-AD5B-AB8B874E35DA}"/>
                </a:ext>
              </a:extLst>
            </p:cNvPr>
            <p:cNvSpPr/>
            <p:nvPr/>
          </p:nvSpPr>
          <p:spPr>
            <a:xfrm>
              <a:off x="3291777" y="4277222"/>
              <a:ext cx="1733880" cy="865688"/>
            </a:xfrm>
            <a:custGeom>
              <a:avLst/>
              <a:gdLst>
                <a:gd name="connsiteX0" fmla="*/ 1645765 w 1733880"/>
                <a:gd name="connsiteY0" fmla="*/ 865688 h 865688"/>
                <a:gd name="connsiteX1" fmla="*/ 1733881 w 1733880"/>
                <a:gd name="connsiteY1" fmla="*/ 194946 h 865688"/>
                <a:gd name="connsiteX2" fmla="*/ 119944 w 1733880"/>
                <a:gd name="connsiteY2" fmla="*/ 0 h 865688"/>
                <a:gd name="connsiteX3" fmla="*/ 0 w 1733880"/>
                <a:gd name="connsiteY3" fmla="*/ 865688 h 865688"/>
              </a:gdLst>
              <a:ahLst/>
              <a:cxnLst>
                <a:cxn ang="0">
                  <a:pos x="connsiteX0" y="connsiteY0"/>
                </a:cxn>
                <a:cxn ang="0">
                  <a:pos x="connsiteX1" y="connsiteY1"/>
                </a:cxn>
                <a:cxn ang="0">
                  <a:pos x="connsiteX2" y="connsiteY2"/>
                </a:cxn>
                <a:cxn ang="0">
                  <a:pos x="connsiteX3" y="connsiteY3"/>
                </a:cxn>
              </a:cxnLst>
              <a:rect l="l" t="t" r="r" b="b"/>
              <a:pathLst>
                <a:path w="1733880" h="865688">
                  <a:moveTo>
                    <a:pt x="1645765" y="865688"/>
                  </a:moveTo>
                  <a:lnTo>
                    <a:pt x="1733881" y="194946"/>
                  </a:lnTo>
                  <a:lnTo>
                    <a:pt x="119944" y="0"/>
                  </a:lnTo>
                  <a:lnTo>
                    <a:pt x="0" y="865688"/>
                  </a:lnTo>
                  <a:close/>
                </a:path>
              </a:pathLst>
            </a:custGeom>
            <a:solidFill>
              <a:srgbClr val="D6D6D6"/>
            </a:solidFill>
            <a:ln w="1472" cap="flat">
              <a:noFill/>
              <a:prstDash val="solid"/>
              <a:miter/>
            </a:ln>
          </p:spPr>
          <p:txBody>
            <a:bodyPr rtlCol="0" anchor="ctr"/>
            <a:lstStyle/>
            <a:p>
              <a:endParaRPr lang="fr-BE"/>
            </a:p>
          </p:txBody>
        </p:sp>
        <p:sp>
          <p:nvSpPr>
            <p:cNvPr id="618" name="Forme libre : forme 617">
              <a:extLst>
                <a:ext uri="{FF2B5EF4-FFF2-40B4-BE49-F238E27FC236}">
                  <a16:creationId xmlns:a16="http://schemas.microsoft.com/office/drawing/2014/main" id="{5C861406-3E26-43F8-A2BC-B6B02F06964C}"/>
                </a:ext>
              </a:extLst>
            </p:cNvPr>
            <p:cNvSpPr/>
            <p:nvPr/>
          </p:nvSpPr>
          <p:spPr>
            <a:xfrm>
              <a:off x="3291777" y="4161404"/>
              <a:ext cx="1688349" cy="981506"/>
            </a:xfrm>
            <a:custGeom>
              <a:avLst/>
              <a:gdLst>
                <a:gd name="connsiteX0" fmla="*/ 1577688 w 1688349"/>
                <a:gd name="connsiteY0" fmla="*/ 981506 h 981506"/>
                <a:gd name="connsiteX1" fmla="*/ 1688349 w 1688349"/>
                <a:gd name="connsiteY1" fmla="*/ 205702 h 981506"/>
                <a:gd name="connsiteX2" fmla="*/ 135121 w 1688349"/>
                <a:gd name="connsiteY2" fmla="*/ 0 h 981506"/>
                <a:gd name="connsiteX3" fmla="*/ 0 w 1688349"/>
                <a:gd name="connsiteY3" fmla="*/ 981506 h 981506"/>
              </a:gdLst>
              <a:ahLst/>
              <a:cxnLst>
                <a:cxn ang="0">
                  <a:pos x="connsiteX0" y="connsiteY0"/>
                </a:cxn>
                <a:cxn ang="0">
                  <a:pos x="connsiteX1" y="connsiteY1"/>
                </a:cxn>
                <a:cxn ang="0">
                  <a:pos x="connsiteX2" y="connsiteY2"/>
                </a:cxn>
                <a:cxn ang="0">
                  <a:pos x="connsiteX3" y="connsiteY3"/>
                </a:cxn>
              </a:cxnLst>
              <a:rect l="l" t="t" r="r" b="b"/>
              <a:pathLst>
                <a:path w="1688349" h="981506">
                  <a:moveTo>
                    <a:pt x="1577688" y="981506"/>
                  </a:moveTo>
                  <a:lnTo>
                    <a:pt x="1688349" y="205702"/>
                  </a:lnTo>
                  <a:lnTo>
                    <a:pt x="135121" y="0"/>
                  </a:lnTo>
                  <a:lnTo>
                    <a:pt x="0" y="981506"/>
                  </a:lnTo>
                  <a:close/>
                </a:path>
              </a:pathLst>
            </a:custGeom>
            <a:solidFill>
              <a:srgbClr val="FFFFFF"/>
            </a:solidFill>
            <a:ln w="1472" cap="flat">
              <a:noFill/>
              <a:prstDash val="solid"/>
              <a:miter/>
            </a:ln>
          </p:spPr>
          <p:txBody>
            <a:bodyPr rtlCol="0" anchor="ctr"/>
            <a:lstStyle/>
            <a:p>
              <a:endParaRPr lang="fr-BE"/>
            </a:p>
          </p:txBody>
        </p:sp>
        <p:sp>
          <p:nvSpPr>
            <p:cNvPr id="619" name="Forme libre : forme 618">
              <a:extLst>
                <a:ext uri="{FF2B5EF4-FFF2-40B4-BE49-F238E27FC236}">
                  <a16:creationId xmlns:a16="http://schemas.microsoft.com/office/drawing/2014/main" id="{3DF5539C-93D9-4C9E-A81D-6F0B12B43B2C}"/>
                </a:ext>
              </a:extLst>
            </p:cNvPr>
            <p:cNvSpPr/>
            <p:nvPr/>
          </p:nvSpPr>
          <p:spPr>
            <a:xfrm>
              <a:off x="3368989" y="4549674"/>
              <a:ext cx="1488983" cy="593235"/>
            </a:xfrm>
            <a:custGeom>
              <a:avLst/>
              <a:gdLst>
                <a:gd name="connsiteX0" fmla="*/ 1444778 w 1488983"/>
                <a:gd name="connsiteY0" fmla="*/ 593236 h 593235"/>
                <a:gd name="connsiteX1" fmla="*/ 1488983 w 1488983"/>
                <a:gd name="connsiteY1" fmla="*/ 186694 h 593235"/>
                <a:gd name="connsiteX2" fmla="*/ 79275 w 1488983"/>
                <a:gd name="connsiteY2" fmla="*/ 0 h 593235"/>
                <a:gd name="connsiteX3" fmla="*/ 0 w 1488983"/>
                <a:gd name="connsiteY3" fmla="*/ 593236 h 593235"/>
              </a:gdLst>
              <a:ahLst/>
              <a:cxnLst>
                <a:cxn ang="0">
                  <a:pos x="connsiteX0" y="connsiteY0"/>
                </a:cxn>
                <a:cxn ang="0">
                  <a:pos x="connsiteX1" y="connsiteY1"/>
                </a:cxn>
                <a:cxn ang="0">
                  <a:pos x="connsiteX2" y="connsiteY2"/>
                </a:cxn>
                <a:cxn ang="0">
                  <a:pos x="connsiteX3" y="connsiteY3"/>
                </a:cxn>
              </a:cxnLst>
              <a:rect l="l" t="t" r="r" b="b"/>
              <a:pathLst>
                <a:path w="1488983" h="593235">
                  <a:moveTo>
                    <a:pt x="1444778" y="593236"/>
                  </a:moveTo>
                  <a:lnTo>
                    <a:pt x="1488983" y="186694"/>
                  </a:lnTo>
                  <a:lnTo>
                    <a:pt x="79275" y="0"/>
                  </a:lnTo>
                  <a:lnTo>
                    <a:pt x="0" y="593236"/>
                  </a:lnTo>
                  <a:close/>
                </a:path>
              </a:pathLst>
            </a:custGeom>
            <a:solidFill>
              <a:srgbClr val="E2E2E2"/>
            </a:solidFill>
            <a:ln w="1472" cap="flat">
              <a:noFill/>
              <a:prstDash val="solid"/>
              <a:miter/>
            </a:ln>
          </p:spPr>
          <p:txBody>
            <a:bodyPr rtlCol="0" anchor="ctr"/>
            <a:lstStyle/>
            <a:p>
              <a:endParaRPr lang="fr-BE"/>
            </a:p>
          </p:txBody>
        </p:sp>
        <p:sp>
          <p:nvSpPr>
            <p:cNvPr id="261" name="Forme libre : forme 260">
              <a:extLst>
                <a:ext uri="{FF2B5EF4-FFF2-40B4-BE49-F238E27FC236}">
                  <a16:creationId xmlns:a16="http://schemas.microsoft.com/office/drawing/2014/main" id="{08A24ABB-CBEC-4B3C-9382-27E4A5698DB7}"/>
                </a:ext>
              </a:extLst>
            </p:cNvPr>
            <p:cNvSpPr/>
            <p:nvPr/>
          </p:nvSpPr>
          <p:spPr>
            <a:xfrm>
              <a:off x="3759254" y="4648331"/>
              <a:ext cx="1040507" cy="205475"/>
            </a:xfrm>
            <a:custGeom>
              <a:avLst/>
              <a:gdLst>
                <a:gd name="connsiteX0" fmla="*/ 1004413 w 1040507"/>
                <a:gd name="connsiteY0" fmla="*/ 205476 h 205475"/>
                <a:gd name="connsiteX1" fmla="*/ 999845 w 1040507"/>
                <a:gd name="connsiteY1" fmla="*/ 205181 h 205475"/>
                <a:gd name="connsiteX2" fmla="*/ 206654 w 1040507"/>
                <a:gd name="connsiteY2" fmla="*/ 96731 h 205475"/>
                <a:gd name="connsiteX3" fmla="*/ 31012 w 1040507"/>
                <a:gd name="connsiteY3" fmla="*/ 71828 h 205475"/>
                <a:gd name="connsiteX4" fmla="*/ 363 w 1040507"/>
                <a:gd name="connsiteY4" fmla="*/ 31012 h 205475"/>
                <a:gd name="connsiteX5" fmla="*/ 41179 w 1040507"/>
                <a:gd name="connsiteY5" fmla="*/ 363 h 205475"/>
                <a:gd name="connsiteX6" fmla="*/ 216822 w 1040507"/>
                <a:gd name="connsiteY6" fmla="*/ 25413 h 205475"/>
                <a:gd name="connsiteX7" fmla="*/ 1008834 w 1040507"/>
                <a:gd name="connsiteY7" fmla="*/ 133568 h 205475"/>
                <a:gd name="connsiteX8" fmla="*/ 1040220 w 1040507"/>
                <a:gd name="connsiteY8" fmla="*/ 173943 h 205475"/>
                <a:gd name="connsiteX9" fmla="*/ 1004413 w 1040507"/>
                <a:gd name="connsiteY9" fmla="*/ 205476 h 20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507" h="205475">
                  <a:moveTo>
                    <a:pt x="1004413" y="205476"/>
                  </a:moveTo>
                  <a:cubicBezTo>
                    <a:pt x="1002940" y="205476"/>
                    <a:pt x="1001466" y="205328"/>
                    <a:pt x="999845" y="205181"/>
                  </a:cubicBezTo>
                  <a:cubicBezTo>
                    <a:pt x="736971" y="172322"/>
                    <a:pt x="467319" y="133863"/>
                    <a:pt x="206654" y="96731"/>
                  </a:cubicBezTo>
                  <a:cubicBezTo>
                    <a:pt x="147861" y="88332"/>
                    <a:pt x="89216" y="79932"/>
                    <a:pt x="31012" y="71828"/>
                  </a:cubicBezTo>
                  <a:cubicBezTo>
                    <a:pt x="11267" y="69029"/>
                    <a:pt x="-2437" y="50757"/>
                    <a:pt x="363" y="31012"/>
                  </a:cubicBezTo>
                  <a:cubicBezTo>
                    <a:pt x="3162" y="11267"/>
                    <a:pt x="21581" y="-2437"/>
                    <a:pt x="41179" y="363"/>
                  </a:cubicBezTo>
                  <a:cubicBezTo>
                    <a:pt x="99383" y="8615"/>
                    <a:pt x="158029" y="17014"/>
                    <a:pt x="216822" y="25413"/>
                  </a:cubicBezTo>
                  <a:cubicBezTo>
                    <a:pt x="477191" y="62545"/>
                    <a:pt x="746549" y="100856"/>
                    <a:pt x="1008834" y="133568"/>
                  </a:cubicBezTo>
                  <a:cubicBezTo>
                    <a:pt x="1028579" y="136073"/>
                    <a:pt x="1042725" y="154050"/>
                    <a:pt x="1040220" y="173943"/>
                  </a:cubicBezTo>
                  <a:cubicBezTo>
                    <a:pt x="1037862" y="192067"/>
                    <a:pt x="1022243" y="205476"/>
                    <a:pt x="1004413" y="205476"/>
                  </a:cubicBezTo>
                  <a:close/>
                </a:path>
              </a:pathLst>
            </a:custGeom>
            <a:solidFill>
              <a:srgbClr val="ADADAD"/>
            </a:solidFill>
            <a:ln w="1472" cap="flat">
              <a:noFill/>
              <a:prstDash val="solid"/>
              <a:miter/>
            </a:ln>
          </p:spPr>
          <p:txBody>
            <a:bodyPr rtlCol="0" anchor="ctr"/>
            <a:lstStyle/>
            <a:p>
              <a:endParaRPr lang="fr-BE"/>
            </a:p>
          </p:txBody>
        </p:sp>
        <p:sp>
          <p:nvSpPr>
            <p:cNvPr id="262" name="Forme libre : forme 261">
              <a:extLst>
                <a:ext uri="{FF2B5EF4-FFF2-40B4-BE49-F238E27FC236}">
                  <a16:creationId xmlns:a16="http://schemas.microsoft.com/office/drawing/2014/main" id="{5BDDFE36-16AB-4031-AE38-B62D28B22FA7}"/>
                </a:ext>
              </a:extLst>
            </p:cNvPr>
            <p:cNvSpPr/>
            <p:nvPr/>
          </p:nvSpPr>
          <p:spPr>
            <a:xfrm>
              <a:off x="4023640" y="4806329"/>
              <a:ext cx="771776" cy="168600"/>
            </a:xfrm>
            <a:custGeom>
              <a:avLst/>
              <a:gdLst>
                <a:gd name="connsiteX0" fmla="*/ 735902 w 771776"/>
                <a:gd name="connsiteY0" fmla="*/ 168601 h 168600"/>
                <a:gd name="connsiteX1" fmla="*/ 730745 w 771776"/>
                <a:gd name="connsiteY1" fmla="*/ 168159 h 168600"/>
                <a:gd name="connsiteX2" fmla="*/ 203817 w 771776"/>
                <a:gd name="connsiteY2" fmla="*/ 95367 h 168600"/>
                <a:gd name="connsiteX3" fmla="*/ 31269 w 771776"/>
                <a:gd name="connsiteY3" fmla="*/ 71938 h 168600"/>
                <a:gd name="connsiteX4" fmla="*/ 325 w 771776"/>
                <a:gd name="connsiteY4" fmla="*/ 31269 h 168600"/>
                <a:gd name="connsiteX5" fmla="*/ 40994 w 771776"/>
                <a:gd name="connsiteY5" fmla="*/ 325 h 168600"/>
                <a:gd name="connsiteX6" fmla="*/ 213395 w 771776"/>
                <a:gd name="connsiteY6" fmla="*/ 23754 h 168600"/>
                <a:gd name="connsiteX7" fmla="*/ 740765 w 771776"/>
                <a:gd name="connsiteY7" fmla="*/ 96693 h 168600"/>
                <a:gd name="connsiteX8" fmla="*/ 771414 w 771776"/>
                <a:gd name="connsiteY8" fmla="*/ 137657 h 168600"/>
                <a:gd name="connsiteX9" fmla="*/ 735902 w 771776"/>
                <a:gd name="connsiteY9" fmla="*/ 168601 h 16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1776" h="168600">
                  <a:moveTo>
                    <a:pt x="735902" y="168601"/>
                  </a:moveTo>
                  <a:cubicBezTo>
                    <a:pt x="734134" y="168601"/>
                    <a:pt x="732513" y="168453"/>
                    <a:pt x="730745" y="168159"/>
                  </a:cubicBezTo>
                  <a:cubicBezTo>
                    <a:pt x="558491" y="143551"/>
                    <a:pt x="378281" y="118943"/>
                    <a:pt x="203817" y="95367"/>
                  </a:cubicBezTo>
                  <a:cubicBezTo>
                    <a:pt x="145908" y="87558"/>
                    <a:pt x="88294" y="79748"/>
                    <a:pt x="31269" y="71938"/>
                  </a:cubicBezTo>
                  <a:cubicBezTo>
                    <a:pt x="11524" y="69286"/>
                    <a:pt x="-2327" y="51014"/>
                    <a:pt x="325" y="31269"/>
                  </a:cubicBezTo>
                  <a:cubicBezTo>
                    <a:pt x="2978" y="11524"/>
                    <a:pt x="21249" y="-2327"/>
                    <a:pt x="40994" y="325"/>
                  </a:cubicBezTo>
                  <a:cubicBezTo>
                    <a:pt x="97872" y="8135"/>
                    <a:pt x="155486" y="15945"/>
                    <a:pt x="213395" y="23754"/>
                  </a:cubicBezTo>
                  <a:cubicBezTo>
                    <a:pt x="387859" y="47478"/>
                    <a:pt x="568364" y="71938"/>
                    <a:pt x="740765" y="96693"/>
                  </a:cubicBezTo>
                  <a:cubicBezTo>
                    <a:pt x="760510" y="99493"/>
                    <a:pt x="774213" y="117765"/>
                    <a:pt x="771414" y="137657"/>
                  </a:cubicBezTo>
                  <a:cubicBezTo>
                    <a:pt x="769056" y="155634"/>
                    <a:pt x="753584" y="168601"/>
                    <a:pt x="735902" y="168601"/>
                  </a:cubicBezTo>
                  <a:close/>
                </a:path>
              </a:pathLst>
            </a:custGeom>
            <a:solidFill>
              <a:srgbClr val="ADADAD"/>
            </a:solidFill>
            <a:ln w="1472" cap="flat">
              <a:noFill/>
              <a:prstDash val="solid"/>
              <a:miter/>
            </a:ln>
          </p:spPr>
          <p:txBody>
            <a:bodyPr rtlCol="0" anchor="ctr"/>
            <a:lstStyle/>
            <a:p>
              <a:endParaRPr lang="fr-BE"/>
            </a:p>
          </p:txBody>
        </p:sp>
        <p:sp>
          <p:nvSpPr>
            <p:cNvPr id="263" name="Forme libre : forme 262">
              <a:extLst>
                <a:ext uri="{FF2B5EF4-FFF2-40B4-BE49-F238E27FC236}">
                  <a16:creationId xmlns:a16="http://schemas.microsoft.com/office/drawing/2014/main" id="{E5439DFF-7788-4621-8019-9E7FEB5F7B3A}"/>
                </a:ext>
              </a:extLst>
            </p:cNvPr>
            <p:cNvSpPr/>
            <p:nvPr/>
          </p:nvSpPr>
          <p:spPr>
            <a:xfrm>
              <a:off x="3474089" y="4730807"/>
              <a:ext cx="534616" cy="135819"/>
            </a:xfrm>
            <a:custGeom>
              <a:avLst/>
              <a:gdLst>
                <a:gd name="connsiteX0" fmla="*/ 498451 w 534616"/>
                <a:gd name="connsiteY0" fmla="*/ 135820 h 135819"/>
                <a:gd name="connsiteX1" fmla="*/ 493441 w 534616"/>
                <a:gd name="connsiteY1" fmla="*/ 135525 h 135819"/>
                <a:gd name="connsiteX2" fmla="*/ 374087 w 534616"/>
                <a:gd name="connsiteY2" fmla="*/ 118580 h 135819"/>
                <a:gd name="connsiteX3" fmla="*/ 31790 w 534616"/>
                <a:gd name="connsiteY3" fmla="*/ 72017 h 135819"/>
                <a:gd name="connsiteX4" fmla="*/ 257 w 534616"/>
                <a:gd name="connsiteY4" fmla="*/ 31790 h 135819"/>
                <a:gd name="connsiteX5" fmla="*/ 40484 w 534616"/>
                <a:gd name="connsiteY5" fmla="*/ 257 h 135819"/>
                <a:gd name="connsiteX6" fmla="*/ 384254 w 534616"/>
                <a:gd name="connsiteY6" fmla="*/ 47114 h 135819"/>
                <a:gd name="connsiteX7" fmla="*/ 503461 w 534616"/>
                <a:gd name="connsiteY7" fmla="*/ 64060 h 135819"/>
                <a:gd name="connsiteX8" fmla="*/ 534257 w 534616"/>
                <a:gd name="connsiteY8" fmla="*/ 104876 h 135819"/>
                <a:gd name="connsiteX9" fmla="*/ 498451 w 534616"/>
                <a:gd name="connsiteY9" fmla="*/ 135820 h 13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4616" h="135819">
                  <a:moveTo>
                    <a:pt x="498451" y="135820"/>
                  </a:moveTo>
                  <a:cubicBezTo>
                    <a:pt x="496830" y="135820"/>
                    <a:pt x="495062" y="135672"/>
                    <a:pt x="493441" y="135525"/>
                  </a:cubicBezTo>
                  <a:cubicBezTo>
                    <a:pt x="454393" y="130073"/>
                    <a:pt x="414461" y="124326"/>
                    <a:pt x="374087" y="118580"/>
                  </a:cubicBezTo>
                  <a:cubicBezTo>
                    <a:pt x="261068" y="102371"/>
                    <a:pt x="144219" y="85721"/>
                    <a:pt x="31790" y="72017"/>
                  </a:cubicBezTo>
                  <a:cubicBezTo>
                    <a:pt x="12045" y="69659"/>
                    <a:pt x="-2101" y="51535"/>
                    <a:pt x="257" y="31790"/>
                  </a:cubicBezTo>
                  <a:cubicBezTo>
                    <a:pt x="2614" y="12045"/>
                    <a:pt x="20739" y="-2101"/>
                    <a:pt x="40484" y="257"/>
                  </a:cubicBezTo>
                  <a:cubicBezTo>
                    <a:pt x="153649" y="14108"/>
                    <a:pt x="270941" y="30906"/>
                    <a:pt x="384254" y="47114"/>
                  </a:cubicBezTo>
                  <a:cubicBezTo>
                    <a:pt x="424481" y="52861"/>
                    <a:pt x="464413" y="58608"/>
                    <a:pt x="503461" y="64060"/>
                  </a:cubicBezTo>
                  <a:cubicBezTo>
                    <a:pt x="523206" y="66860"/>
                    <a:pt x="537057" y="85131"/>
                    <a:pt x="534257" y="104876"/>
                  </a:cubicBezTo>
                  <a:cubicBezTo>
                    <a:pt x="531605" y="122705"/>
                    <a:pt x="516133" y="135820"/>
                    <a:pt x="498451" y="135820"/>
                  </a:cubicBezTo>
                  <a:close/>
                </a:path>
              </a:pathLst>
            </a:custGeom>
            <a:solidFill>
              <a:srgbClr val="ADADAD"/>
            </a:solidFill>
            <a:ln w="1472" cap="flat">
              <a:noFill/>
              <a:prstDash val="solid"/>
              <a:miter/>
            </a:ln>
          </p:spPr>
          <p:txBody>
            <a:bodyPr rtlCol="0" anchor="ctr"/>
            <a:lstStyle/>
            <a:p>
              <a:endParaRPr lang="fr-BE"/>
            </a:p>
          </p:txBody>
        </p:sp>
        <p:sp>
          <p:nvSpPr>
            <p:cNvPr id="264" name="Forme libre : forme 263">
              <a:extLst>
                <a:ext uri="{FF2B5EF4-FFF2-40B4-BE49-F238E27FC236}">
                  <a16:creationId xmlns:a16="http://schemas.microsoft.com/office/drawing/2014/main" id="{660A585A-361F-4479-82BD-1AE7E5896AF6}"/>
                </a:ext>
              </a:extLst>
            </p:cNvPr>
            <p:cNvSpPr/>
            <p:nvPr/>
          </p:nvSpPr>
          <p:spPr>
            <a:xfrm>
              <a:off x="4277596" y="4965834"/>
              <a:ext cx="491808" cy="129924"/>
            </a:xfrm>
            <a:custGeom>
              <a:avLst/>
              <a:gdLst>
                <a:gd name="connsiteX0" fmla="*/ 455717 w 491808"/>
                <a:gd name="connsiteY0" fmla="*/ 129924 h 129924"/>
                <a:gd name="connsiteX1" fmla="*/ 451444 w 491808"/>
                <a:gd name="connsiteY1" fmla="*/ 129629 h 129924"/>
                <a:gd name="connsiteX2" fmla="*/ 30757 w 491808"/>
                <a:gd name="connsiteY2" fmla="*/ 71868 h 129924"/>
                <a:gd name="connsiteX3" fmla="*/ 402 w 491808"/>
                <a:gd name="connsiteY3" fmla="*/ 30757 h 129924"/>
                <a:gd name="connsiteX4" fmla="*/ 41513 w 491808"/>
                <a:gd name="connsiteY4" fmla="*/ 402 h 129924"/>
                <a:gd name="connsiteX5" fmla="*/ 459991 w 491808"/>
                <a:gd name="connsiteY5" fmla="*/ 57869 h 129924"/>
                <a:gd name="connsiteX6" fmla="*/ 491524 w 491808"/>
                <a:gd name="connsiteY6" fmla="*/ 98096 h 129924"/>
                <a:gd name="connsiteX7" fmla="*/ 455717 w 491808"/>
                <a:gd name="connsiteY7" fmla="*/ 129924 h 12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808" h="129924">
                  <a:moveTo>
                    <a:pt x="455717" y="129924"/>
                  </a:moveTo>
                  <a:cubicBezTo>
                    <a:pt x="454244" y="129924"/>
                    <a:pt x="452770" y="129777"/>
                    <a:pt x="451444" y="129629"/>
                  </a:cubicBezTo>
                  <a:cubicBezTo>
                    <a:pt x="329290" y="115042"/>
                    <a:pt x="199474" y="97212"/>
                    <a:pt x="30757" y="71868"/>
                  </a:cubicBezTo>
                  <a:cubicBezTo>
                    <a:pt x="11012" y="68921"/>
                    <a:pt x="-2545" y="50502"/>
                    <a:pt x="402" y="30757"/>
                  </a:cubicBezTo>
                  <a:cubicBezTo>
                    <a:pt x="3349" y="11012"/>
                    <a:pt x="21768" y="-2545"/>
                    <a:pt x="41513" y="402"/>
                  </a:cubicBezTo>
                  <a:cubicBezTo>
                    <a:pt x="209494" y="25600"/>
                    <a:pt x="338573" y="43282"/>
                    <a:pt x="459991" y="57869"/>
                  </a:cubicBezTo>
                  <a:cubicBezTo>
                    <a:pt x="479736" y="60227"/>
                    <a:pt x="494029" y="78204"/>
                    <a:pt x="491524" y="98096"/>
                  </a:cubicBezTo>
                  <a:cubicBezTo>
                    <a:pt x="489313" y="116515"/>
                    <a:pt x="473842" y="129924"/>
                    <a:pt x="455717" y="129924"/>
                  </a:cubicBezTo>
                  <a:close/>
                </a:path>
              </a:pathLst>
            </a:custGeom>
            <a:solidFill>
              <a:srgbClr val="ADADAD"/>
            </a:solidFill>
            <a:ln w="1472" cap="flat">
              <a:noFill/>
              <a:prstDash val="solid"/>
              <a:miter/>
            </a:ln>
          </p:spPr>
          <p:txBody>
            <a:bodyPr rtlCol="0" anchor="ctr"/>
            <a:lstStyle/>
            <a:p>
              <a:endParaRPr lang="fr-BE"/>
            </a:p>
          </p:txBody>
        </p:sp>
        <p:sp>
          <p:nvSpPr>
            <p:cNvPr id="265" name="Forme libre : forme 264">
              <a:extLst>
                <a:ext uri="{FF2B5EF4-FFF2-40B4-BE49-F238E27FC236}">
                  <a16:creationId xmlns:a16="http://schemas.microsoft.com/office/drawing/2014/main" id="{39539DCE-5521-40BD-942D-E29330F6FCC3}"/>
                </a:ext>
              </a:extLst>
            </p:cNvPr>
            <p:cNvSpPr/>
            <p:nvPr/>
          </p:nvSpPr>
          <p:spPr>
            <a:xfrm>
              <a:off x="3794965" y="4899482"/>
              <a:ext cx="417164" cy="117885"/>
            </a:xfrm>
            <a:custGeom>
              <a:avLst/>
              <a:gdLst>
                <a:gd name="connsiteX0" fmla="*/ 381213 w 417164"/>
                <a:gd name="connsiteY0" fmla="*/ 117885 h 117885"/>
                <a:gd name="connsiteX1" fmla="*/ 375761 w 417164"/>
                <a:gd name="connsiteY1" fmla="*/ 117443 h 117885"/>
                <a:gd name="connsiteX2" fmla="*/ 294423 w 417164"/>
                <a:gd name="connsiteY2" fmla="*/ 106097 h 117885"/>
                <a:gd name="connsiteX3" fmla="*/ 197319 w 417164"/>
                <a:gd name="connsiteY3" fmla="*/ 92394 h 117885"/>
                <a:gd name="connsiteX4" fmla="*/ 177279 w 417164"/>
                <a:gd name="connsiteY4" fmla="*/ 89152 h 117885"/>
                <a:gd name="connsiteX5" fmla="*/ 35086 w 417164"/>
                <a:gd name="connsiteY5" fmla="*/ 72206 h 117885"/>
                <a:gd name="connsiteX6" fmla="*/ 16 w 417164"/>
                <a:gd name="connsiteY6" fmla="*/ 35074 h 117885"/>
                <a:gd name="connsiteX7" fmla="*/ 37148 w 417164"/>
                <a:gd name="connsiteY7" fmla="*/ 4 h 117885"/>
                <a:gd name="connsiteX8" fmla="*/ 188773 w 417164"/>
                <a:gd name="connsiteY8" fmla="*/ 17981 h 117885"/>
                <a:gd name="connsiteX9" fmla="*/ 208665 w 417164"/>
                <a:gd name="connsiteY9" fmla="*/ 21223 h 117885"/>
                <a:gd name="connsiteX10" fmla="*/ 303707 w 417164"/>
                <a:gd name="connsiteY10" fmla="*/ 34632 h 117885"/>
                <a:gd name="connsiteX11" fmla="*/ 386518 w 417164"/>
                <a:gd name="connsiteY11" fmla="*/ 46125 h 117885"/>
                <a:gd name="connsiteX12" fmla="*/ 416725 w 417164"/>
                <a:gd name="connsiteY12" fmla="*/ 87383 h 117885"/>
                <a:gd name="connsiteX13" fmla="*/ 381213 w 417164"/>
                <a:gd name="connsiteY13" fmla="*/ 117885 h 11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7164" h="117885">
                  <a:moveTo>
                    <a:pt x="381213" y="117885"/>
                  </a:moveTo>
                  <a:cubicBezTo>
                    <a:pt x="379445" y="117885"/>
                    <a:pt x="377530" y="117738"/>
                    <a:pt x="375761" y="117443"/>
                  </a:cubicBezTo>
                  <a:cubicBezTo>
                    <a:pt x="348796" y="113317"/>
                    <a:pt x="321094" y="109634"/>
                    <a:pt x="294423" y="106097"/>
                  </a:cubicBezTo>
                  <a:cubicBezTo>
                    <a:pt x="262596" y="101971"/>
                    <a:pt x="229736" y="97551"/>
                    <a:pt x="197319" y="92394"/>
                  </a:cubicBezTo>
                  <a:lnTo>
                    <a:pt x="177279" y="89152"/>
                  </a:lnTo>
                  <a:cubicBezTo>
                    <a:pt x="128359" y="81195"/>
                    <a:pt x="82091" y="73533"/>
                    <a:pt x="35086" y="72206"/>
                  </a:cubicBezTo>
                  <a:cubicBezTo>
                    <a:pt x="15193" y="71617"/>
                    <a:pt x="-573" y="54966"/>
                    <a:pt x="16" y="35074"/>
                  </a:cubicBezTo>
                  <a:cubicBezTo>
                    <a:pt x="605" y="15181"/>
                    <a:pt x="17109" y="-290"/>
                    <a:pt x="37148" y="4"/>
                  </a:cubicBezTo>
                  <a:cubicBezTo>
                    <a:pt x="88869" y="1478"/>
                    <a:pt x="139705" y="9877"/>
                    <a:pt x="188773" y="17981"/>
                  </a:cubicBezTo>
                  <a:lnTo>
                    <a:pt x="208665" y="21223"/>
                  </a:lnTo>
                  <a:cubicBezTo>
                    <a:pt x="240051" y="26233"/>
                    <a:pt x="272468" y="30506"/>
                    <a:pt x="303707" y="34632"/>
                  </a:cubicBezTo>
                  <a:cubicBezTo>
                    <a:pt x="330819" y="38168"/>
                    <a:pt x="358816" y="41852"/>
                    <a:pt x="386518" y="46125"/>
                  </a:cubicBezTo>
                  <a:cubicBezTo>
                    <a:pt x="406263" y="49220"/>
                    <a:pt x="419819" y="67639"/>
                    <a:pt x="416725" y="87383"/>
                  </a:cubicBezTo>
                  <a:cubicBezTo>
                    <a:pt x="414073" y="105066"/>
                    <a:pt x="398748" y="117885"/>
                    <a:pt x="381213" y="117885"/>
                  </a:cubicBezTo>
                  <a:close/>
                </a:path>
              </a:pathLst>
            </a:custGeom>
            <a:solidFill>
              <a:srgbClr val="ADADAD"/>
            </a:solidFill>
            <a:ln w="1472" cap="flat">
              <a:noFill/>
              <a:prstDash val="solid"/>
              <a:miter/>
            </a:ln>
          </p:spPr>
          <p:txBody>
            <a:bodyPr rtlCol="0" anchor="ctr"/>
            <a:lstStyle/>
            <a:p>
              <a:endParaRPr lang="fr-BE"/>
            </a:p>
          </p:txBody>
        </p:sp>
        <p:sp>
          <p:nvSpPr>
            <p:cNvPr id="266" name="Forme libre : forme 265">
              <a:extLst>
                <a:ext uri="{FF2B5EF4-FFF2-40B4-BE49-F238E27FC236}">
                  <a16:creationId xmlns:a16="http://schemas.microsoft.com/office/drawing/2014/main" id="{7A8F8268-F27A-485F-A198-D9A153112BD2}"/>
                </a:ext>
              </a:extLst>
            </p:cNvPr>
            <p:cNvSpPr/>
            <p:nvPr/>
          </p:nvSpPr>
          <p:spPr>
            <a:xfrm>
              <a:off x="3447791" y="4851566"/>
              <a:ext cx="332338" cy="108038"/>
            </a:xfrm>
            <a:custGeom>
              <a:avLst/>
              <a:gdLst>
                <a:gd name="connsiteX0" fmla="*/ 296354 w 332338"/>
                <a:gd name="connsiteY0" fmla="*/ 108039 h 108038"/>
                <a:gd name="connsiteX1" fmla="*/ 291344 w 332338"/>
                <a:gd name="connsiteY1" fmla="*/ 107744 h 108038"/>
                <a:gd name="connsiteX2" fmla="*/ 31269 w 332338"/>
                <a:gd name="connsiteY2" fmla="*/ 71938 h 108038"/>
                <a:gd name="connsiteX3" fmla="*/ 325 w 332338"/>
                <a:gd name="connsiteY3" fmla="*/ 31269 h 108038"/>
                <a:gd name="connsiteX4" fmla="*/ 40994 w 332338"/>
                <a:gd name="connsiteY4" fmla="*/ 325 h 108038"/>
                <a:gd name="connsiteX5" fmla="*/ 301069 w 332338"/>
                <a:gd name="connsiteY5" fmla="*/ 36131 h 108038"/>
                <a:gd name="connsiteX6" fmla="*/ 332013 w 332338"/>
                <a:gd name="connsiteY6" fmla="*/ 76801 h 108038"/>
                <a:gd name="connsiteX7" fmla="*/ 296354 w 332338"/>
                <a:gd name="connsiteY7" fmla="*/ 108039 h 10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38" h="108038">
                  <a:moveTo>
                    <a:pt x="296354" y="108039"/>
                  </a:moveTo>
                  <a:cubicBezTo>
                    <a:pt x="294733" y="108039"/>
                    <a:pt x="293112" y="107892"/>
                    <a:pt x="291344" y="107744"/>
                  </a:cubicBezTo>
                  <a:lnTo>
                    <a:pt x="31269" y="71938"/>
                  </a:lnTo>
                  <a:cubicBezTo>
                    <a:pt x="11524" y="69285"/>
                    <a:pt x="-2327" y="51014"/>
                    <a:pt x="325" y="31269"/>
                  </a:cubicBezTo>
                  <a:cubicBezTo>
                    <a:pt x="2978" y="11524"/>
                    <a:pt x="21397" y="-2327"/>
                    <a:pt x="40994" y="325"/>
                  </a:cubicBezTo>
                  <a:lnTo>
                    <a:pt x="301069" y="36131"/>
                  </a:lnTo>
                  <a:cubicBezTo>
                    <a:pt x="320814" y="38784"/>
                    <a:pt x="334665" y="57056"/>
                    <a:pt x="332013" y="76801"/>
                  </a:cubicBezTo>
                  <a:cubicBezTo>
                    <a:pt x="329508" y="94925"/>
                    <a:pt x="314036" y="108039"/>
                    <a:pt x="296354" y="108039"/>
                  </a:cubicBezTo>
                  <a:close/>
                </a:path>
              </a:pathLst>
            </a:custGeom>
            <a:solidFill>
              <a:srgbClr val="ADADAD"/>
            </a:solidFill>
            <a:ln w="1472" cap="flat">
              <a:noFill/>
              <a:prstDash val="solid"/>
              <a:miter/>
            </a:ln>
          </p:spPr>
          <p:txBody>
            <a:bodyPr rtlCol="0" anchor="ctr"/>
            <a:lstStyle/>
            <a:p>
              <a:endParaRPr lang="fr-BE"/>
            </a:p>
          </p:txBody>
        </p:sp>
        <p:sp>
          <p:nvSpPr>
            <p:cNvPr id="267" name="Forme libre : forme 266">
              <a:extLst>
                <a:ext uri="{FF2B5EF4-FFF2-40B4-BE49-F238E27FC236}">
                  <a16:creationId xmlns:a16="http://schemas.microsoft.com/office/drawing/2014/main" id="{3B1D3FA4-1F0E-43F8-986B-E8E865A992C3}"/>
                </a:ext>
              </a:extLst>
            </p:cNvPr>
            <p:cNvSpPr/>
            <p:nvPr/>
          </p:nvSpPr>
          <p:spPr>
            <a:xfrm>
              <a:off x="3429044" y="4970918"/>
              <a:ext cx="1288797" cy="172139"/>
            </a:xfrm>
            <a:custGeom>
              <a:avLst/>
              <a:gdLst>
                <a:gd name="connsiteX0" fmla="*/ 31156 w 1288797"/>
                <a:gd name="connsiteY0" fmla="*/ 71941 h 172139"/>
                <a:gd name="connsiteX1" fmla="*/ 758776 w 1288797"/>
                <a:gd name="connsiteY1" fmla="*/ 172139 h 172139"/>
                <a:gd name="connsiteX2" fmla="*/ 1288798 w 1288797"/>
                <a:gd name="connsiteY2" fmla="*/ 172139 h 172139"/>
                <a:gd name="connsiteX3" fmla="*/ 41029 w 1288797"/>
                <a:gd name="connsiteY3" fmla="*/ 328 h 172139"/>
                <a:gd name="connsiteX4" fmla="*/ 360 w 1288797"/>
                <a:gd name="connsiteY4" fmla="*/ 31272 h 172139"/>
                <a:gd name="connsiteX5" fmla="*/ 31156 w 1288797"/>
                <a:gd name="connsiteY5" fmla="*/ 71941 h 17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8797" h="172139">
                  <a:moveTo>
                    <a:pt x="31156" y="71941"/>
                  </a:moveTo>
                  <a:lnTo>
                    <a:pt x="758776" y="172139"/>
                  </a:lnTo>
                  <a:lnTo>
                    <a:pt x="1288798" y="172139"/>
                  </a:lnTo>
                  <a:lnTo>
                    <a:pt x="41029" y="328"/>
                  </a:lnTo>
                  <a:cubicBezTo>
                    <a:pt x="21284" y="-2324"/>
                    <a:pt x="3012" y="11380"/>
                    <a:pt x="360" y="31272"/>
                  </a:cubicBezTo>
                  <a:cubicBezTo>
                    <a:pt x="-2440" y="50869"/>
                    <a:pt x="11411" y="69141"/>
                    <a:pt x="31156" y="71941"/>
                  </a:cubicBezTo>
                  <a:close/>
                </a:path>
              </a:pathLst>
            </a:custGeom>
            <a:solidFill>
              <a:srgbClr val="ADADAD"/>
            </a:solidFill>
            <a:ln w="1472" cap="flat">
              <a:noFill/>
              <a:prstDash val="solid"/>
              <a:miter/>
            </a:ln>
          </p:spPr>
          <p:txBody>
            <a:bodyPr rtlCol="0" anchor="ctr"/>
            <a:lstStyle/>
            <a:p>
              <a:endParaRPr lang="fr-BE"/>
            </a:p>
          </p:txBody>
        </p:sp>
        <p:sp>
          <p:nvSpPr>
            <p:cNvPr id="268" name="Forme libre : forme 267">
              <a:extLst>
                <a:ext uri="{FF2B5EF4-FFF2-40B4-BE49-F238E27FC236}">
                  <a16:creationId xmlns:a16="http://schemas.microsoft.com/office/drawing/2014/main" id="{A77CA06E-EE0B-454C-B157-26FD831874A9}"/>
                </a:ext>
              </a:extLst>
            </p:cNvPr>
            <p:cNvSpPr/>
            <p:nvPr/>
          </p:nvSpPr>
          <p:spPr>
            <a:xfrm>
              <a:off x="3483481" y="5086917"/>
              <a:ext cx="110660" cy="55993"/>
            </a:xfrm>
            <a:custGeom>
              <a:avLst/>
              <a:gdLst>
                <a:gd name="connsiteX0" fmla="*/ 105209 w 110660"/>
                <a:gd name="connsiteY0" fmla="*/ 55993 h 55993"/>
                <a:gd name="connsiteX1" fmla="*/ 110661 w 110660"/>
                <a:gd name="connsiteY1" fmla="*/ 13262 h 55993"/>
                <a:gd name="connsiteX2" fmla="*/ 7220 w 110660"/>
                <a:gd name="connsiteY2" fmla="*/ 0 h 55993"/>
                <a:gd name="connsiteX3" fmla="*/ 0 w 110660"/>
                <a:gd name="connsiteY3" fmla="*/ 55993 h 55993"/>
              </a:gdLst>
              <a:ahLst/>
              <a:cxnLst>
                <a:cxn ang="0">
                  <a:pos x="connsiteX0" y="connsiteY0"/>
                </a:cxn>
                <a:cxn ang="0">
                  <a:pos x="connsiteX1" y="connsiteY1"/>
                </a:cxn>
                <a:cxn ang="0">
                  <a:pos x="connsiteX2" y="connsiteY2"/>
                </a:cxn>
                <a:cxn ang="0">
                  <a:pos x="connsiteX3" y="connsiteY3"/>
                </a:cxn>
              </a:cxnLst>
              <a:rect l="l" t="t" r="r" b="b"/>
              <a:pathLst>
                <a:path w="110660" h="55993">
                  <a:moveTo>
                    <a:pt x="105209" y="55993"/>
                  </a:moveTo>
                  <a:lnTo>
                    <a:pt x="110661" y="13262"/>
                  </a:lnTo>
                  <a:lnTo>
                    <a:pt x="7220" y="0"/>
                  </a:lnTo>
                  <a:lnTo>
                    <a:pt x="0" y="55993"/>
                  </a:lnTo>
                  <a:close/>
                </a:path>
              </a:pathLst>
            </a:custGeom>
            <a:solidFill>
              <a:srgbClr val="FFFFFF"/>
            </a:solidFill>
            <a:ln w="1472" cap="flat">
              <a:noFill/>
              <a:prstDash val="solid"/>
              <a:miter/>
            </a:ln>
          </p:spPr>
          <p:txBody>
            <a:bodyPr rtlCol="0" anchor="ctr"/>
            <a:lstStyle/>
            <a:p>
              <a:endParaRPr lang="fr-BE"/>
            </a:p>
          </p:txBody>
        </p:sp>
        <p:sp>
          <p:nvSpPr>
            <p:cNvPr id="269" name="Forme libre : forme 268">
              <a:extLst>
                <a:ext uri="{FF2B5EF4-FFF2-40B4-BE49-F238E27FC236}">
                  <a16:creationId xmlns:a16="http://schemas.microsoft.com/office/drawing/2014/main" id="{2E151DE5-75C0-4DA2-A3BC-2404F96C306E}"/>
                </a:ext>
              </a:extLst>
            </p:cNvPr>
            <p:cNvSpPr/>
            <p:nvPr/>
          </p:nvSpPr>
          <p:spPr>
            <a:xfrm rot="437777">
              <a:off x="3557113" y="4602148"/>
              <a:ext cx="104471" cy="104471"/>
            </a:xfrm>
            <a:custGeom>
              <a:avLst/>
              <a:gdLst>
                <a:gd name="connsiteX0" fmla="*/ 0 w 104471"/>
                <a:gd name="connsiteY0" fmla="*/ 0 h 104471"/>
                <a:gd name="connsiteX1" fmla="*/ 104472 w 104471"/>
                <a:gd name="connsiteY1" fmla="*/ 0 h 104471"/>
                <a:gd name="connsiteX2" fmla="*/ 104472 w 104471"/>
                <a:gd name="connsiteY2" fmla="*/ 104472 h 104471"/>
                <a:gd name="connsiteX3" fmla="*/ 0 w 104471"/>
                <a:gd name="connsiteY3" fmla="*/ 104472 h 104471"/>
              </a:gdLst>
              <a:ahLst/>
              <a:cxnLst>
                <a:cxn ang="0">
                  <a:pos x="connsiteX0" y="connsiteY0"/>
                </a:cxn>
                <a:cxn ang="0">
                  <a:pos x="connsiteX1" y="connsiteY1"/>
                </a:cxn>
                <a:cxn ang="0">
                  <a:pos x="connsiteX2" y="connsiteY2"/>
                </a:cxn>
                <a:cxn ang="0">
                  <a:pos x="connsiteX3" y="connsiteY3"/>
                </a:cxn>
              </a:cxnLst>
              <a:rect l="l" t="t" r="r" b="b"/>
              <a:pathLst>
                <a:path w="104471" h="104471">
                  <a:moveTo>
                    <a:pt x="0" y="0"/>
                  </a:moveTo>
                  <a:lnTo>
                    <a:pt x="104472" y="0"/>
                  </a:lnTo>
                  <a:lnTo>
                    <a:pt x="104472" y="104472"/>
                  </a:lnTo>
                  <a:lnTo>
                    <a:pt x="0" y="104472"/>
                  </a:lnTo>
                  <a:close/>
                </a:path>
              </a:pathLst>
            </a:custGeom>
            <a:solidFill>
              <a:srgbClr val="FFFFFF"/>
            </a:solidFill>
            <a:ln w="1472" cap="flat">
              <a:noFill/>
              <a:prstDash val="solid"/>
              <a:miter/>
            </a:ln>
          </p:spPr>
          <p:txBody>
            <a:bodyPr rtlCol="0" anchor="ctr"/>
            <a:lstStyle/>
            <a:p>
              <a:endParaRPr lang="fr-BE"/>
            </a:p>
          </p:txBody>
        </p:sp>
        <p:sp>
          <p:nvSpPr>
            <p:cNvPr id="513" name="Espace réservé du contenu 3">
              <a:extLst>
                <a:ext uri="{FF2B5EF4-FFF2-40B4-BE49-F238E27FC236}">
                  <a16:creationId xmlns:a16="http://schemas.microsoft.com/office/drawing/2014/main" id="{BA02D07A-8681-426B-8AED-8BE580071054}"/>
                </a:ext>
              </a:extLst>
            </p:cNvPr>
            <p:cNvSpPr txBox="1">
              <a:spLocks/>
            </p:cNvSpPr>
            <p:nvPr/>
          </p:nvSpPr>
          <p:spPr>
            <a:xfrm rot="19457592">
              <a:off x="3007770" y="2443725"/>
              <a:ext cx="808316" cy="227808"/>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lvl="0" algn="ctr">
                <a:lnSpc>
                  <a:spcPts val="1000"/>
                </a:lnSpc>
                <a:spcBef>
                  <a:spcPts val="0"/>
                </a:spcBef>
              </a:pPr>
              <a:r>
                <a:rPr lang="fr-BE" sz="1200" cap="all">
                  <a:solidFill>
                    <a:srgbClr val="FF7351"/>
                  </a:solidFill>
                  <a:latin typeface="Trebuchet MS" panose="020B0603020202020204" pitchFamily="34" charset="0"/>
                  <a:cs typeface="+mn-cs"/>
                </a:rPr>
                <a:t>facture</a:t>
              </a:r>
              <a:endParaRPr lang="fr-BE" sz="900" i="1" cap="all">
                <a:solidFill>
                  <a:prstClr val="white">
                    <a:lumMod val="50000"/>
                  </a:prstClr>
                </a:solidFill>
                <a:latin typeface="Trebuchet MS" panose="020B0603020202020204" pitchFamily="34" charset="0"/>
                <a:cs typeface="+mn-cs"/>
              </a:endParaRPr>
            </a:p>
          </p:txBody>
        </p:sp>
        <p:grpSp>
          <p:nvGrpSpPr>
            <p:cNvPr id="11" name="Graphique 2">
              <a:extLst>
                <a:ext uri="{FF2B5EF4-FFF2-40B4-BE49-F238E27FC236}">
                  <a16:creationId xmlns:a16="http://schemas.microsoft.com/office/drawing/2014/main" id="{B6682839-8D21-42FC-B7EC-34DD1A3DFFE5}"/>
                </a:ext>
              </a:extLst>
            </p:cNvPr>
            <p:cNvGrpSpPr/>
            <p:nvPr/>
          </p:nvGrpSpPr>
          <p:grpSpPr>
            <a:xfrm>
              <a:off x="3361428" y="2519789"/>
              <a:ext cx="960522" cy="1141776"/>
              <a:chOff x="3361428" y="2519789"/>
              <a:chExt cx="960522" cy="1141776"/>
            </a:xfrm>
            <a:solidFill>
              <a:srgbClr val="ADADAD"/>
            </a:solidFill>
          </p:grpSpPr>
          <p:grpSp>
            <p:nvGrpSpPr>
              <p:cNvPr id="12" name="Graphique 2">
                <a:extLst>
                  <a:ext uri="{FF2B5EF4-FFF2-40B4-BE49-F238E27FC236}">
                    <a16:creationId xmlns:a16="http://schemas.microsoft.com/office/drawing/2014/main" id="{B6682839-8D21-42FC-B7EC-34DD1A3DFFE5}"/>
                  </a:ext>
                </a:extLst>
              </p:cNvPr>
              <p:cNvGrpSpPr/>
              <p:nvPr/>
            </p:nvGrpSpPr>
            <p:grpSpPr>
              <a:xfrm>
                <a:off x="3925193" y="3354766"/>
                <a:ext cx="396756" cy="306799"/>
                <a:chOff x="3925193" y="3354766"/>
                <a:chExt cx="396756" cy="306799"/>
              </a:xfrm>
              <a:solidFill>
                <a:srgbClr val="ADADAD"/>
              </a:solidFill>
            </p:grpSpPr>
            <p:sp>
              <p:nvSpPr>
                <p:cNvPr id="13" name="Forme libre : forme 12">
                  <a:extLst>
                    <a:ext uri="{FF2B5EF4-FFF2-40B4-BE49-F238E27FC236}">
                      <a16:creationId xmlns:a16="http://schemas.microsoft.com/office/drawing/2014/main" id="{14E6D6D5-BEF0-4F44-82BF-10BB704875DB}"/>
                    </a:ext>
                  </a:extLst>
                </p:cNvPr>
                <p:cNvSpPr/>
                <p:nvPr/>
              </p:nvSpPr>
              <p:spPr>
                <a:xfrm>
                  <a:off x="4205075" y="3354766"/>
                  <a:ext cx="116874" cy="103188"/>
                </a:xfrm>
                <a:custGeom>
                  <a:avLst/>
                  <a:gdLst>
                    <a:gd name="connsiteX0" fmla="*/ 109761 w 116874"/>
                    <a:gd name="connsiteY0" fmla="*/ 56916 h 103188"/>
                    <a:gd name="connsiteX1" fmla="*/ 44779 w 116874"/>
                    <a:gd name="connsiteY1" fmla="*/ 100532 h 103188"/>
                    <a:gd name="connsiteX2" fmla="*/ 7941 w 116874"/>
                    <a:gd name="connsiteY2" fmla="*/ 85649 h 103188"/>
                    <a:gd name="connsiteX3" fmla="*/ 7204 w 116874"/>
                    <a:gd name="connsiteY3" fmla="*/ 46159 h 103188"/>
                    <a:gd name="connsiteX4" fmla="*/ 72186 w 116874"/>
                    <a:gd name="connsiteY4" fmla="*/ 2543 h 103188"/>
                    <a:gd name="connsiteX5" fmla="*/ 109171 w 116874"/>
                    <a:gd name="connsiteY5" fmla="*/ 17720 h 103188"/>
                    <a:gd name="connsiteX6" fmla="*/ 109761 w 116874"/>
                    <a:gd name="connsiteY6" fmla="*/ 56916 h 10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874" h="103188">
                      <a:moveTo>
                        <a:pt x="109761" y="56916"/>
                      </a:moveTo>
                      <a:cubicBezTo>
                        <a:pt x="87805" y="71504"/>
                        <a:pt x="66292" y="85944"/>
                        <a:pt x="44779" y="100532"/>
                      </a:cubicBezTo>
                      <a:cubicBezTo>
                        <a:pt x="34759" y="107310"/>
                        <a:pt x="18256" y="100679"/>
                        <a:pt x="7941" y="85649"/>
                      </a:cubicBezTo>
                      <a:cubicBezTo>
                        <a:pt x="-2521" y="70620"/>
                        <a:pt x="-2521" y="52937"/>
                        <a:pt x="7204" y="46159"/>
                      </a:cubicBezTo>
                      <a:cubicBezTo>
                        <a:pt x="28718" y="31424"/>
                        <a:pt x="50378" y="16984"/>
                        <a:pt x="72186" y="2543"/>
                      </a:cubicBezTo>
                      <a:cubicBezTo>
                        <a:pt x="82206" y="-4087"/>
                        <a:pt x="98857" y="2691"/>
                        <a:pt x="109171" y="17720"/>
                      </a:cubicBezTo>
                      <a:cubicBezTo>
                        <a:pt x="119191" y="32603"/>
                        <a:pt x="119486" y="50138"/>
                        <a:pt x="109761" y="56916"/>
                      </a:cubicBezTo>
                      <a:close/>
                    </a:path>
                  </a:pathLst>
                </a:custGeom>
                <a:solidFill>
                  <a:srgbClr val="ADADAD"/>
                </a:solidFill>
                <a:ln w="1472" cap="flat">
                  <a:noFill/>
                  <a:prstDash val="solid"/>
                  <a:miter/>
                </a:ln>
              </p:spPr>
              <p:txBody>
                <a:bodyPr rtlCol="0" anchor="ctr"/>
                <a:lstStyle/>
                <a:p>
                  <a:endParaRPr lang="fr-BE"/>
                </a:p>
              </p:txBody>
            </p:sp>
            <p:sp>
              <p:nvSpPr>
                <p:cNvPr id="14" name="Forme libre : forme 13">
                  <a:extLst>
                    <a:ext uri="{FF2B5EF4-FFF2-40B4-BE49-F238E27FC236}">
                      <a16:creationId xmlns:a16="http://schemas.microsoft.com/office/drawing/2014/main" id="{394CABCC-A041-4DA3-8A73-DA49BFC4E2A0}"/>
                    </a:ext>
                  </a:extLst>
                </p:cNvPr>
                <p:cNvSpPr/>
                <p:nvPr/>
              </p:nvSpPr>
              <p:spPr>
                <a:xfrm>
                  <a:off x="3993990" y="3441768"/>
                  <a:ext cx="198591" cy="164951"/>
                </a:xfrm>
                <a:custGeom>
                  <a:avLst/>
                  <a:gdLst>
                    <a:gd name="connsiteX0" fmla="*/ 45005 w 198591"/>
                    <a:gd name="connsiteY0" fmla="*/ 162207 h 164951"/>
                    <a:gd name="connsiteX1" fmla="*/ 8461 w 198591"/>
                    <a:gd name="connsiteY1" fmla="*/ 148208 h 164951"/>
                    <a:gd name="connsiteX2" fmla="*/ 6841 w 198591"/>
                    <a:gd name="connsiteY2" fmla="*/ 108276 h 164951"/>
                    <a:gd name="connsiteX3" fmla="*/ 153602 w 198591"/>
                    <a:gd name="connsiteY3" fmla="*/ 2773 h 164951"/>
                    <a:gd name="connsiteX4" fmla="*/ 190440 w 198591"/>
                    <a:gd name="connsiteY4" fmla="*/ 17361 h 164951"/>
                    <a:gd name="connsiteX5" fmla="*/ 191472 w 198591"/>
                    <a:gd name="connsiteY5" fmla="*/ 56998 h 164951"/>
                    <a:gd name="connsiteX6" fmla="*/ 45447 w 198591"/>
                    <a:gd name="connsiteY6" fmla="*/ 162059 h 164951"/>
                    <a:gd name="connsiteX7" fmla="*/ 45005 w 198591"/>
                    <a:gd name="connsiteY7" fmla="*/ 162207 h 16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591" h="164951">
                      <a:moveTo>
                        <a:pt x="45005" y="162207"/>
                      </a:moveTo>
                      <a:cubicBezTo>
                        <a:pt x="35279" y="168985"/>
                        <a:pt x="18923" y="162796"/>
                        <a:pt x="8461" y="148208"/>
                      </a:cubicBezTo>
                      <a:cubicBezTo>
                        <a:pt x="-2148" y="133326"/>
                        <a:pt x="-2885" y="115497"/>
                        <a:pt x="6841" y="108276"/>
                      </a:cubicBezTo>
                      <a:cubicBezTo>
                        <a:pt x="55172" y="72470"/>
                        <a:pt x="104534" y="36958"/>
                        <a:pt x="153602" y="2773"/>
                      </a:cubicBezTo>
                      <a:cubicBezTo>
                        <a:pt x="163475" y="-4153"/>
                        <a:pt x="179978" y="2331"/>
                        <a:pt x="190440" y="17361"/>
                      </a:cubicBezTo>
                      <a:cubicBezTo>
                        <a:pt x="200902" y="32243"/>
                        <a:pt x="201344" y="49925"/>
                        <a:pt x="191472" y="56998"/>
                      </a:cubicBezTo>
                      <a:cubicBezTo>
                        <a:pt x="142698" y="91036"/>
                        <a:pt x="93483" y="126401"/>
                        <a:pt x="45447" y="162059"/>
                      </a:cubicBezTo>
                      <a:cubicBezTo>
                        <a:pt x="45299" y="162059"/>
                        <a:pt x="45152" y="162207"/>
                        <a:pt x="45005" y="162207"/>
                      </a:cubicBezTo>
                      <a:close/>
                    </a:path>
                  </a:pathLst>
                </a:custGeom>
                <a:solidFill>
                  <a:srgbClr val="ADADAD"/>
                </a:solidFill>
                <a:ln w="1472" cap="flat">
                  <a:noFill/>
                  <a:prstDash val="solid"/>
                  <a:miter/>
                </a:ln>
              </p:spPr>
              <p:txBody>
                <a:bodyPr rtlCol="0" anchor="ctr"/>
                <a:lstStyle/>
                <a:p>
                  <a:endParaRPr lang="fr-BE"/>
                </a:p>
              </p:txBody>
            </p:sp>
            <p:sp>
              <p:nvSpPr>
                <p:cNvPr id="15" name="Forme libre : forme 14">
                  <a:extLst>
                    <a:ext uri="{FF2B5EF4-FFF2-40B4-BE49-F238E27FC236}">
                      <a16:creationId xmlns:a16="http://schemas.microsoft.com/office/drawing/2014/main" id="{95125873-B35A-4814-9506-CADC921969DF}"/>
                    </a:ext>
                  </a:extLst>
                </p:cNvPr>
                <p:cNvSpPr/>
                <p:nvPr/>
              </p:nvSpPr>
              <p:spPr>
                <a:xfrm>
                  <a:off x="3925193" y="3547858"/>
                  <a:ext cx="129173" cy="113707"/>
                </a:xfrm>
                <a:custGeom>
                  <a:avLst/>
                  <a:gdLst>
                    <a:gd name="connsiteX0" fmla="*/ 122054 w 129173"/>
                    <a:gd name="connsiteY0" fmla="*/ 56854 h 113707"/>
                    <a:gd name="connsiteX1" fmla="*/ 44989 w 129173"/>
                    <a:gd name="connsiteY1" fmla="*/ 110932 h 113707"/>
                    <a:gd name="connsiteX2" fmla="*/ 8151 w 129173"/>
                    <a:gd name="connsiteY2" fmla="*/ 96491 h 113707"/>
                    <a:gd name="connsiteX3" fmla="*/ 7120 w 129173"/>
                    <a:gd name="connsiteY3" fmla="*/ 56854 h 113707"/>
                    <a:gd name="connsiteX4" fmla="*/ 84184 w 129173"/>
                    <a:gd name="connsiteY4" fmla="*/ 2776 h 113707"/>
                    <a:gd name="connsiteX5" fmla="*/ 121022 w 129173"/>
                    <a:gd name="connsiteY5" fmla="*/ 17216 h 113707"/>
                    <a:gd name="connsiteX6" fmla="*/ 122054 w 129173"/>
                    <a:gd name="connsiteY6" fmla="*/ 56854 h 11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173" h="113707">
                      <a:moveTo>
                        <a:pt x="122054" y="56854"/>
                      </a:moveTo>
                      <a:lnTo>
                        <a:pt x="44989" y="110932"/>
                      </a:lnTo>
                      <a:cubicBezTo>
                        <a:pt x="35116" y="117857"/>
                        <a:pt x="18613" y="111374"/>
                        <a:pt x="8151" y="96491"/>
                      </a:cubicBezTo>
                      <a:cubicBezTo>
                        <a:pt x="-2311" y="81609"/>
                        <a:pt x="-2753" y="63779"/>
                        <a:pt x="7120" y="56854"/>
                      </a:cubicBezTo>
                      <a:lnTo>
                        <a:pt x="84184" y="2776"/>
                      </a:lnTo>
                      <a:cubicBezTo>
                        <a:pt x="94057" y="-4150"/>
                        <a:pt x="110560" y="2334"/>
                        <a:pt x="121022" y="17216"/>
                      </a:cubicBezTo>
                      <a:cubicBezTo>
                        <a:pt x="131484" y="32099"/>
                        <a:pt x="131926" y="49928"/>
                        <a:pt x="122054" y="56854"/>
                      </a:cubicBezTo>
                      <a:close/>
                    </a:path>
                  </a:pathLst>
                </a:custGeom>
                <a:solidFill>
                  <a:srgbClr val="ADADAD"/>
                </a:solidFill>
                <a:ln w="1472" cap="flat">
                  <a:noFill/>
                  <a:prstDash val="solid"/>
                  <a:miter/>
                </a:ln>
              </p:spPr>
              <p:txBody>
                <a:bodyPr rtlCol="0" anchor="ctr"/>
                <a:lstStyle/>
                <a:p>
                  <a:endParaRPr lang="fr-BE"/>
                </a:p>
              </p:txBody>
            </p:sp>
          </p:grpSp>
          <p:sp>
            <p:nvSpPr>
              <p:cNvPr id="16" name="Forme libre : forme 15">
                <a:extLst>
                  <a:ext uri="{FF2B5EF4-FFF2-40B4-BE49-F238E27FC236}">
                    <a16:creationId xmlns:a16="http://schemas.microsoft.com/office/drawing/2014/main" id="{F45513F8-9B00-4016-86EC-A9980A6DF44E}"/>
                  </a:ext>
                </a:extLst>
              </p:cNvPr>
              <p:cNvSpPr/>
              <p:nvPr/>
            </p:nvSpPr>
            <p:spPr>
              <a:xfrm>
                <a:off x="3784244" y="3272298"/>
                <a:ext cx="235521" cy="188277"/>
              </a:xfrm>
              <a:custGeom>
                <a:avLst/>
                <a:gdLst>
                  <a:gd name="connsiteX0" fmla="*/ 45070 w 235521"/>
                  <a:gd name="connsiteY0" fmla="*/ 185505 h 188277"/>
                  <a:gd name="connsiteX1" fmla="*/ 8674 w 235521"/>
                  <a:gd name="connsiteY1" fmla="*/ 171654 h 188277"/>
                  <a:gd name="connsiteX2" fmla="*/ 6759 w 235521"/>
                  <a:gd name="connsiteY2" fmla="*/ 131722 h 188277"/>
                  <a:gd name="connsiteX3" fmla="*/ 190948 w 235521"/>
                  <a:gd name="connsiteY3" fmla="*/ 2495 h 188277"/>
                  <a:gd name="connsiteX4" fmla="*/ 227933 w 235521"/>
                  <a:gd name="connsiteY4" fmla="*/ 17967 h 188277"/>
                  <a:gd name="connsiteX5" fmla="*/ 228080 w 235521"/>
                  <a:gd name="connsiteY5" fmla="*/ 57162 h 188277"/>
                  <a:gd name="connsiteX6" fmla="*/ 45807 w 235521"/>
                  <a:gd name="connsiteY6" fmla="*/ 185063 h 188277"/>
                  <a:gd name="connsiteX7" fmla="*/ 45070 w 235521"/>
                  <a:gd name="connsiteY7" fmla="*/ 185505 h 18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21" h="188277">
                    <a:moveTo>
                      <a:pt x="45070" y="185505"/>
                    </a:moveTo>
                    <a:cubicBezTo>
                      <a:pt x="35345" y="192283"/>
                      <a:pt x="19284" y="186242"/>
                      <a:pt x="8674" y="171654"/>
                    </a:cubicBezTo>
                    <a:cubicBezTo>
                      <a:pt x="-2082" y="156919"/>
                      <a:pt x="-2966" y="138942"/>
                      <a:pt x="6759" y="131722"/>
                    </a:cubicBezTo>
                    <a:cubicBezTo>
                      <a:pt x="67173" y="85895"/>
                      <a:pt x="129060" y="42427"/>
                      <a:pt x="190948" y="2495"/>
                    </a:cubicBezTo>
                    <a:cubicBezTo>
                      <a:pt x="201115" y="-4136"/>
                      <a:pt x="217618" y="2937"/>
                      <a:pt x="227933" y="17967"/>
                    </a:cubicBezTo>
                    <a:cubicBezTo>
                      <a:pt x="238100" y="33144"/>
                      <a:pt x="237953" y="50531"/>
                      <a:pt x="228080" y="57162"/>
                    </a:cubicBezTo>
                    <a:cubicBezTo>
                      <a:pt x="166929" y="96652"/>
                      <a:pt x="105484" y="139679"/>
                      <a:pt x="45807" y="185063"/>
                    </a:cubicBezTo>
                    <a:cubicBezTo>
                      <a:pt x="45365" y="185210"/>
                      <a:pt x="45217" y="185357"/>
                      <a:pt x="45070" y="185505"/>
                    </a:cubicBezTo>
                    <a:close/>
                  </a:path>
                </a:pathLst>
              </a:custGeom>
              <a:solidFill>
                <a:srgbClr val="ADADAD"/>
              </a:solidFill>
              <a:ln w="1472" cap="flat">
                <a:noFill/>
                <a:prstDash val="solid"/>
                <a:miter/>
              </a:ln>
            </p:spPr>
            <p:txBody>
              <a:bodyPr rtlCol="0" anchor="ctr"/>
              <a:lstStyle/>
              <a:p>
                <a:endParaRPr lang="fr-BE"/>
              </a:p>
            </p:txBody>
          </p:sp>
          <p:sp>
            <p:nvSpPr>
              <p:cNvPr id="17" name="Forme libre : forme 16">
                <a:extLst>
                  <a:ext uri="{FF2B5EF4-FFF2-40B4-BE49-F238E27FC236}">
                    <a16:creationId xmlns:a16="http://schemas.microsoft.com/office/drawing/2014/main" id="{997B0285-F2CD-405C-B18D-BB8DCF98DD3B}"/>
                  </a:ext>
                </a:extLst>
              </p:cNvPr>
              <p:cNvSpPr/>
              <p:nvPr/>
            </p:nvSpPr>
            <p:spPr>
              <a:xfrm>
                <a:off x="3712857" y="3201513"/>
                <a:ext cx="193462" cy="159851"/>
              </a:xfrm>
              <a:custGeom>
                <a:avLst/>
                <a:gdLst>
                  <a:gd name="connsiteX0" fmla="*/ 188070 w 193462"/>
                  <a:gd name="connsiteY0" fmla="*/ 56187 h 159851"/>
                  <a:gd name="connsiteX1" fmla="*/ 187628 w 193462"/>
                  <a:gd name="connsiteY1" fmla="*/ 56482 h 159851"/>
                  <a:gd name="connsiteX2" fmla="*/ 43813 w 193462"/>
                  <a:gd name="connsiteY2" fmla="*/ 157417 h 159851"/>
                  <a:gd name="connsiteX3" fmla="*/ 9628 w 193462"/>
                  <a:gd name="connsiteY3" fmla="*/ 142093 h 159851"/>
                  <a:gd name="connsiteX4" fmla="*/ 5060 w 193462"/>
                  <a:gd name="connsiteY4" fmla="*/ 103929 h 159851"/>
                  <a:gd name="connsiteX5" fmla="*/ 150496 w 193462"/>
                  <a:gd name="connsiteY5" fmla="*/ 1814 h 159851"/>
                  <a:gd name="connsiteX6" fmla="*/ 184828 w 193462"/>
                  <a:gd name="connsiteY6" fmla="*/ 19055 h 159851"/>
                  <a:gd name="connsiteX7" fmla="*/ 188070 w 193462"/>
                  <a:gd name="connsiteY7" fmla="*/ 56187 h 15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462" h="159851">
                    <a:moveTo>
                      <a:pt x="188070" y="56187"/>
                    </a:moveTo>
                    <a:cubicBezTo>
                      <a:pt x="187923" y="56334"/>
                      <a:pt x="187775" y="56334"/>
                      <a:pt x="187628" y="56482"/>
                    </a:cubicBezTo>
                    <a:cubicBezTo>
                      <a:pt x="138560" y="87426"/>
                      <a:pt x="90229" y="121464"/>
                      <a:pt x="43813" y="157417"/>
                    </a:cubicBezTo>
                    <a:cubicBezTo>
                      <a:pt x="35709" y="163901"/>
                      <a:pt x="20384" y="156975"/>
                      <a:pt x="9628" y="142093"/>
                    </a:cubicBezTo>
                    <a:cubicBezTo>
                      <a:pt x="-1129" y="127358"/>
                      <a:pt x="-3192" y="110265"/>
                      <a:pt x="5060" y="103929"/>
                    </a:cubicBezTo>
                    <a:cubicBezTo>
                      <a:pt x="51918" y="67533"/>
                      <a:pt x="100986" y="33200"/>
                      <a:pt x="150496" y="1814"/>
                    </a:cubicBezTo>
                    <a:cubicBezTo>
                      <a:pt x="159189" y="-3785"/>
                      <a:pt x="174661" y="4025"/>
                      <a:pt x="184828" y="19055"/>
                    </a:cubicBezTo>
                    <a:cubicBezTo>
                      <a:pt x="194996" y="33937"/>
                      <a:pt x="196322" y="50293"/>
                      <a:pt x="188070" y="56187"/>
                    </a:cubicBezTo>
                    <a:close/>
                  </a:path>
                </a:pathLst>
              </a:custGeom>
              <a:solidFill>
                <a:srgbClr val="ADADAD"/>
              </a:solidFill>
              <a:ln w="1472" cap="flat">
                <a:noFill/>
                <a:prstDash val="solid"/>
                <a:miter/>
              </a:ln>
            </p:spPr>
            <p:txBody>
              <a:bodyPr rtlCol="0" anchor="ctr"/>
              <a:lstStyle/>
              <a:p>
                <a:endParaRPr lang="fr-BE"/>
              </a:p>
            </p:txBody>
          </p:sp>
          <p:grpSp>
            <p:nvGrpSpPr>
              <p:cNvPr id="18" name="Graphique 2">
                <a:extLst>
                  <a:ext uri="{FF2B5EF4-FFF2-40B4-BE49-F238E27FC236}">
                    <a16:creationId xmlns:a16="http://schemas.microsoft.com/office/drawing/2014/main" id="{B6682839-8D21-42FC-B7EC-34DD1A3DFFE5}"/>
                  </a:ext>
                </a:extLst>
              </p:cNvPr>
              <p:cNvGrpSpPr/>
              <p:nvPr/>
            </p:nvGrpSpPr>
            <p:grpSpPr>
              <a:xfrm>
                <a:off x="3643272" y="2921578"/>
                <a:ext cx="449230" cy="338016"/>
                <a:chOff x="3643272" y="2921578"/>
                <a:chExt cx="449230" cy="338016"/>
              </a:xfrm>
              <a:solidFill>
                <a:srgbClr val="ADADAD"/>
              </a:solidFill>
            </p:grpSpPr>
            <p:sp>
              <p:nvSpPr>
                <p:cNvPr id="19" name="Forme libre : forme 18">
                  <a:extLst>
                    <a:ext uri="{FF2B5EF4-FFF2-40B4-BE49-F238E27FC236}">
                      <a16:creationId xmlns:a16="http://schemas.microsoft.com/office/drawing/2014/main" id="{4E80C1C8-1453-401C-9138-C5F90F79E08E}"/>
                    </a:ext>
                  </a:extLst>
                </p:cNvPr>
                <p:cNvSpPr/>
                <p:nvPr/>
              </p:nvSpPr>
              <p:spPr>
                <a:xfrm>
                  <a:off x="3842654" y="2921578"/>
                  <a:ext cx="249848" cy="198174"/>
                </a:xfrm>
                <a:custGeom>
                  <a:avLst/>
                  <a:gdLst>
                    <a:gd name="connsiteX0" fmla="*/ 45011 w 249848"/>
                    <a:gd name="connsiteY0" fmla="*/ 195401 h 198174"/>
                    <a:gd name="connsiteX1" fmla="*/ 8616 w 249848"/>
                    <a:gd name="connsiteY1" fmla="*/ 181550 h 198174"/>
                    <a:gd name="connsiteX2" fmla="*/ 6700 w 249848"/>
                    <a:gd name="connsiteY2" fmla="*/ 141618 h 198174"/>
                    <a:gd name="connsiteX3" fmla="*/ 205035 w 249848"/>
                    <a:gd name="connsiteY3" fmla="*/ 2519 h 198174"/>
                    <a:gd name="connsiteX4" fmla="*/ 242020 w 249848"/>
                    <a:gd name="connsiteY4" fmla="*/ 17843 h 198174"/>
                    <a:gd name="connsiteX5" fmla="*/ 242314 w 249848"/>
                    <a:gd name="connsiteY5" fmla="*/ 57186 h 198174"/>
                    <a:gd name="connsiteX6" fmla="*/ 45601 w 249848"/>
                    <a:gd name="connsiteY6" fmla="*/ 195254 h 198174"/>
                    <a:gd name="connsiteX7" fmla="*/ 45011 w 249848"/>
                    <a:gd name="connsiteY7" fmla="*/ 195401 h 198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9848" h="198174">
                      <a:moveTo>
                        <a:pt x="45011" y="195401"/>
                      </a:moveTo>
                      <a:cubicBezTo>
                        <a:pt x="35286" y="202180"/>
                        <a:pt x="19078" y="196138"/>
                        <a:pt x="8616" y="181550"/>
                      </a:cubicBezTo>
                      <a:cubicBezTo>
                        <a:pt x="-2141" y="166815"/>
                        <a:pt x="-2878" y="148838"/>
                        <a:pt x="6700" y="141618"/>
                      </a:cubicBezTo>
                      <a:cubicBezTo>
                        <a:pt x="73008" y="91666"/>
                        <a:pt x="134159" y="48787"/>
                        <a:pt x="205035" y="2519"/>
                      </a:cubicBezTo>
                      <a:cubicBezTo>
                        <a:pt x="215202" y="-4112"/>
                        <a:pt x="231705" y="2814"/>
                        <a:pt x="242020" y="17843"/>
                      </a:cubicBezTo>
                      <a:cubicBezTo>
                        <a:pt x="252334" y="32873"/>
                        <a:pt x="252482" y="50408"/>
                        <a:pt x="242314" y="57186"/>
                      </a:cubicBezTo>
                      <a:cubicBezTo>
                        <a:pt x="172028" y="103012"/>
                        <a:pt x="111319" y="145597"/>
                        <a:pt x="45601" y="195254"/>
                      </a:cubicBezTo>
                      <a:cubicBezTo>
                        <a:pt x="45306" y="195254"/>
                        <a:pt x="45159" y="195401"/>
                        <a:pt x="45011" y="195401"/>
                      </a:cubicBezTo>
                      <a:close/>
                    </a:path>
                  </a:pathLst>
                </a:custGeom>
                <a:solidFill>
                  <a:srgbClr val="ADADAD"/>
                </a:solidFill>
                <a:ln w="1472" cap="flat">
                  <a:noFill/>
                  <a:prstDash val="solid"/>
                  <a:miter/>
                </a:ln>
              </p:spPr>
              <p:txBody>
                <a:bodyPr rtlCol="0" anchor="ctr"/>
                <a:lstStyle/>
                <a:p>
                  <a:endParaRPr lang="fr-BE"/>
                </a:p>
              </p:txBody>
            </p:sp>
            <p:sp>
              <p:nvSpPr>
                <p:cNvPr id="20" name="Forme libre : forme 19">
                  <a:extLst>
                    <a:ext uri="{FF2B5EF4-FFF2-40B4-BE49-F238E27FC236}">
                      <a16:creationId xmlns:a16="http://schemas.microsoft.com/office/drawing/2014/main" id="{D42E3710-B1E9-495C-B30F-5C865ABA29B6}"/>
                    </a:ext>
                  </a:extLst>
                </p:cNvPr>
                <p:cNvSpPr/>
                <p:nvPr/>
              </p:nvSpPr>
              <p:spPr>
                <a:xfrm>
                  <a:off x="3643272" y="3098512"/>
                  <a:ext cx="196946" cy="161082"/>
                </a:xfrm>
                <a:custGeom>
                  <a:avLst/>
                  <a:gdLst>
                    <a:gd name="connsiteX0" fmla="*/ 45027 w 196946"/>
                    <a:gd name="connsiteY0" fmla="*/ 158304 h 161082"/>
                    <a:gd name="connsiteX1" fmla="*/ 8779 w 196946"/>
                    <a:gd name="connsiteY1" fmla="*/ 144747 h 161082"/>
                    <a:gd name="connsiteX2" fmla="*/ 6569 w 196946"/>
                    <a:gd name="connsiteY2" fmla="*/ 104668 h 161082"/>
                    <a:gd name="connsiteX3" fmla="*/ 152299 w 196946"/>
                    <a:gd name="connsiteY3" fmla="*/ 2406 h 161082"/>
                    <a:gd name="connsiteX4" fmla="*/ 189284 w 196946"/>
                    <a:gd name="connsiteY4" fmla="*/ 18173 h 161082"/>
                    <a:gd name="connsiteX5" fmla="*/ 189137 w 196946"/>
                    <a:gd name="connsiteY5" fmla="*/ 57368 h 161082"/>
                    <a:gd name="connsiteX6" fmla="*/ 45764 w 196946"/>
                    <a:gd name="connsiteY6" fmla="*/ 157862 h 161082"/>
                    <a:gd name="connsiteX7" fmla="*/ 45027 w 196946"/>
                    <a:gd name="connsiteY7" fmla="*/ 158304 h 16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946" h="161082">
                      <a:moveTo>
                        <a:pt x="45027" y="158304"/>
                      </a:moveTo>
                      <a:cubicBezTo>
                        <a:pt x="35449" y="165082"/>
                        <a:pt x="19388" y="159040"/>
                        <a:pt x="8779" y="144747"/>
                      </a:cubicBezTo>
                      <a:cubicBezTo>
                        <a:pt x="-1978" y="130012"/>
                        <a:pt x="-3009" y="112035"/>
                        <a:pt x="6569" y="104668"/>
                      </a:cubicBezTo>
                      <a:cubicBezTo>
                        <a:pt x="51658" y="69598"/>
                        <a:pt x="103378" y="33202"/>
                        <a:pt x="152299" y="2406"/>
                      </a:cubicBezTo>
                      <a:cubicBezTo>
                        <a:pt x="162466" y="-4077"/>
                        <a:pt x="179117" y="2996"/>
                        <a:pt x="189284" y="18173"/>
                      </a:cubicBezTo>
                      <a:cubicBezTo>
                        <a:pt x="199451" y="33350"/>
                        <a:pt x="199599" y="50885"/>
                        <a:pt x="189137" y="57368"/>
                      </a:cubicBezTo>
                      <a:cubicBezTo>
                        <a:pt x="141100" y="87575"/>
                        <a:pt x="90264" y="123381"/>
                        <a:pt x="45764" y="157862"/>
                      </a:cubicBezTo>
                      <a:cubicBezTo>
                        <a:pt x="45469" y="158009"/>
                        <a:pt x="45322" y="158156"/>
                        <a:pt x="45027" y="158304"/>
                      </a:cubicBezTo>
                      <a:close/>
                    </a:path>
                  </a:pathLst>
                </a:custGeom>
                <a:solidFill>
                  <a:srgbClr val="ADADAD"/>
                </a:solidFill>
                <a:ln w="1472" cap="flat">
                  <a:noFill/>
                  <a:prstDash val="solid"/>
                  <a:miter/>
                </a:ln>
              </p:spPr>
              <p:txBody>
                <a:bodyPr rtlCol="0" anchor="ctr"/>
                <a:lstStyle/>
                <a:p>
                  <a:endParaRPr lang="fr-BE"/>
                </a:p>
              </p:txBody>
            </p:sp>
          </p:grpSp>
          <p:grpSp>
            <p:nvGrpSpPr>
              <p:cNvPr id="21" name="Graphique 2">
                <a:extLst>
                  <a:ext uri="{FF2B5EF4-FFF2-40B4-BE49-F238E27FC236}">
                    <a16:creationId xmlns:a16="http://schemas.microsoft.com/office/drawing/2014/main" id="{B6682839-8D21-42FC-B7EC-34DD1A3DFFE5}"/>
                  </a:ext>
                </a:extLst>
              </p:cNvPr>
              <p:cNvGrpSpPr/>
              <p:nvPr/>
            </p:nvGrpSpPr>
            <p:grpSpPr>
              <a:xfrm>
                <a:off x="3572729" y="2821050"/>
                <a:ext cx="449320" cy="338192"/>
                <a:chOff x="3572729" y="2821050"/>
                <a:chExt cx="449320" cy="338192"/>
              </a:xfrm>
              <a:solidFill>
                <a:srgbClr val="ADADAD"/>
              </a:solidFill>
            </p:grpSpPr>
            <p:sp>
              <p:nvSpPr>
                <p:cNvPr id="22" name="Forme libre : forme 21">
                  <a:extLst>
                    <a:ext uri="{FF2B5EF4-FFF2-40B4-BE49-F238E27FC236}">
                      <a16:creationId xmlns:a16="http://schemas.microsoft.com/office/drawing/2014/main" id="{2FF68353-756E-42E8-8F46-C047790D977A}"/>
                    </a:ext>
                  </a:extLst>
                </p:cNvPr>
                <p:cNvSpPr/>
                <p:nvPr/>
              </p:nvSpPr>
              <p:spPr>
                <a:xfrm>
                  <a:off x="3832029" y="2821050"/>
                  <a:ext cx="190020" cy="156219"/>
                </a:xfrm>
                <a:custGeom>
                  <a:avLst/>
                  <a:gdLst>
                    <a:gd name="connsiteX0" fmla="*/ 45027 w 190020"/>
                    <a:gd name="connsiteY0" fmla="*/ 153441 h 156219"/>
                    <a:gd name="connsiteX1" fmla="*/ 8779 w 190020"/>
                    <a:gd name="connsiteY1" fmla="*/ 139885 h 156219"/>
                    <a:gd name="connsiteX2" fmla="*/ 6569 w 190020"/>
                    <a:gd name="connsiteY2" fmla="*/ 99805 h 156219"/>
                    <a:gd name="connsiteX3" fmla="*/ 145373 w 190020"/>
                    <a:gd name="connsiteY3" fmla="*/ 2406 h 156219"/>
                    <a:gd name="connsiteX4" fmla="*/ 182359 w 190020"/>
                    <a:gd name="connsiteY4" fmla="*/ 18173 h 156219"/>
                    <a:gd name="connsiteX5" fmla="*/ 182211 w 190020"/>
                    <a:gd name="connsiteY5" fmla="*/ 57368 h 156219"/>
                    <a:gd name="connsiteX6" fmla="*/ 45764 w 190020"/>
                    <a:gd name="connsiteY6" fmla="*/ 153146 h 156219"/>
                    <a:gd name="connsiteX7" fmla="*/ 45027 w 190020"/>
                    <a:gd name="connsiteY7" fmla="*/ 153441 h 1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020" h="156219">
                      <a:moveTo>
                        <a:pt x="45027" y="153441"/>
                      </a:moveTo>
                      <a:cubicBezTo>
                        <a:pt x="35449" y="160219"/>
                        <a:pt x="19388" y="154178"/>
                        <a:pt x="8779" y="139885"/>
                      </a:cubicBezTo>
                      <a:cubicBezTo>
                        <a:pt x="-1978" y="125150"/>
                        <a:pt x="-3009" y="107173"/>
                        <a:pt x="6569" y="99805"/>
                      </a:cubicBezTo>
                      <a:cubicBezTo>
                        <a:pt x="53721" y="63262"/>
                        <a:pt x="95127" y="34234"/>
                        <a:pt x="145373" y="2406"/>
                      </a:cubicBezTo>
                      <a:cubicBezTo>
                        <a:pt x="155541" y="-4077"/>
                        <a:pt x="172191" y="2996"/>
                        <a:pt x="182359" y="18173"/>
                      </a:cubicBezTo>
                      <a:cubicBezTo>
                        <a:pt x="192526" y="33350"/>
                        <a:pt x="192673" y="50885"/>
                        <a:pt x="182211" y="57368"/>
                      </a:cubicBezTo>
                      <a:cubicBezTo>
                        <a:pt x="132849" y="88607"/>
                        <a:pt x="92032" y="117193"/>
                        <a:pt x="45764" y="153146"/>
                      </a:cubicBezTo>
                      <a:cubicBezTo>
                        <a:pt x="45469" y="153294"/>
                        <a:pt x="45175" y="153441"/>
                        <a:pt x="45027" y="153441"/>
                      </a:cubicBezTo>
                      <a:close/>
                    </a:path>
                  </a:pathLst>
                </a:custGeom>
                <a:solidFill>
                  <a:srgbClr val="ADADAD"/>
                </a:solidFill>
                <a:ln w="1472" cap="flat">
                  <a:noFill/>
                  <a:prstDash val="solid"/>
                  <a:miter/>
                </a:ln>
              </p:spPr>
              <p:txBody>
                <a:bodyPr rtlCol="0" anchor="ctr"/>
                <a:lstStyle/>
                <a:p>
                  <a:endParaRPr lang="fr-BE"/>
                </a:p>
              </p:txBody>
            </p:sp>
            <p:sp>
              <p:nvSpPr>
                <p:cNvPr id="23" name="Forme libre : forme 22">
                  <a:extLst>
                    <a:ext uri="{FF2B5EF4-FFF2-40B4-BE49-F238E27FC236}">
                      <a16:creationId xmlns:a16="http://schemas.microsoft.com/office/drawing/2014/main" id="{7F9197FB-B3CA-4A97-81F2-D89782F9719B}"/>
                    </a:ext>
                  </a:extLst>
                </p:cNvPr>
                <p:cNvSpPr/>
                <p:nvPr/>
              </p:nvSpPr>
              <p:spPr>
                <a:xfrm>
                  <a:off x="3572729" y="2953553"/>
                  <a:ext cx="260527" cy="205688"/>
                </a:xfrm>
                <a:custGeom>
                  <a:avLst/>
                  <a:gdLst>
                    <a:gd name="connsiteX0" fmla="*/ 45137 w 260527"/>
                    <a:gd name="connsiteY0" fmla="*/ 202916 h 205688"/>
                    <a:gd name="connsiteX1" fmla="*/ 8594 w 260527"/>
                    <a:gd name="connsiteY1" fmla="*/ 189065 h 205688"/>
                    <a:gd name="connsiteX2" fmla="*/ 6825 w 260527"/>
                    <a:gd name="connsiteY2" fmla="*/ 149133 h 205688"/>
                    <a:gd name="connsiteX3" fmla="*/ 215769 w 260527"/>
                    <a:gd name="connsiteY3" fmla="*/ 2519 h 205688"/>
                    <a:gd name="connsiteX4" fmla="*/ 252754 w 260527"/>
                    <a:gd name="connsiteY4" fmla="*/ 17843 h 205688"/>
                    <a:gd name="connsiteX5" fmla="*/ 253049 w 260527"/>
                    <a:gd name="connsiteY5" fmla="*/ 57186 h 205688"/>
                    <a:gd name="connsiteX6" fmla="*/ 45579 w 260527"/>
                    <a:gd name="connsiteY6" fmla="*/ 202769 h 205688"/>
                    <a:gd name="connsiteX7" fmla="*/ 45137 w 260527"/>
                    <a:gd name="connsiteY7" fmla="*/ 202916 h 20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527" h="205688">
                      <a:moveTo>
                        <a:pt x="45137" y="202916"/>
                      </a:moveTo>
                      <a:cubicBezTo>
                        <a:pt x="35411" y="209694"/>
                        <a:pt x="19203" y="203653"/>
                        <a:pt x="8594" y="189065"/>
                      </a:cubicBezTo>
                      <a:cubicBezTo>
                        <a:pt x="-2163" y="174330"/>
                        <a:pt x="-2900" y="156353"/>
                        <a:pt x="6825" y="149133"/>
                      </a:cubicBezTo>
                      <a:cubicBezTo>
                        <a:pt x="77701" y="95939"/>
                        <a:pt x="144157" y="49376"/>
                        <a:pt x="215769" y="2519"/>
                      </a:cubicBezTo>
                      <a:cubicBezTo>
                        <a:pt x="225936" y="-4112"/>
                        <a:pt x="242440" y="2814"/>
                        <a:pt x="252754" y="17843"/>
                      </a:cubicBezTo>
                      <a:cubicBezTo>
                        <a:pt x="263069" y="32873"/>
                        <a:pt x="263069" y="50408"/>
                        <a:pt x="253049" y="57186"/>
                      </a:cubicBezTo>
                      <a:cubicBezTo>
                        <a:pt x="181878" y="103602"/>
                        <a:pt x="116012" y="149870"/>
                        <a:pt x="45579" y="202769"/>
                      </a:cubicBezTo>
                      <a:cubicBezTo>
                        <a:pt x="45431" y="202622"/>
                        <a:pt x="45284" y="202769"/>
                        <a:pt x="45137" y="202916"/>
                      </a:cubicBezTo>
                      <a:close/>
                    </a:path>
                  </a:pathLst>
                </a:custGeom>
                <a:solidFill>
                  <a:srgbClr val="ADADAD"/>
                </a:solidFill>
                <a:ln w="1472" cap="flat">
                  <a:noFill/>
                  <a:prstDash val="solid"/>
                  <a:miter/>
                </a:ln>
              </p:spPr>
              <p:txBody>
                <a:bodyPr rtlCol="0" anchor="ctr"/>
                <a:lstStyle/>
                <a:p>
                  <a:endParaRPr lang="fr-BE"/>
                </a:p>
              </p:txBody>
            </p:sp>
          </p:grpSp>
          <p:grpSp>
            <p:nvGrpSpPr>
              <p:cNvPr id="24" name="Graphique 2">
                <a:extLst>
                  <a:ext uri="{FF2B5EF4-FFF2-40B4-BE49-F238E27FC236}">
                    <a16:creationId xmlns:a16="http://schemas.microsoft.com/office/drawing/2014/main" id="{B6682839-8D21-42FC-B7EC-34DD1A3DFFE5}"/>
                  </a:ext>
                </a:extLst>
              </p:cNvPr>
              <p:cNvGrpSpPr/>
              <p:nvPr/>
            </p:nvGrpSpPr>
            <p:grpSpPr>
              <a:xfrm>
                <a:off x="3502339" y="2720593"/>
                <a:ext cx="449022" cy="338082"/>
                <a:chOff x="3502339" y="2720593"/>
                <a:chExt cx="449022" cy="338082"/>
              </a:xfrm>
              <a:solidFill>
                <a:srgbClr val="ADADAD"/>
              </a:solidFill>
            </p:grpSpPr>
            <p:sp>
              <p:nvSpPr>
                <p:cNvPr id="25" name="Forme libre : forme 24">
                  <a:extLst>
                    <a:ext uri="{FF2B5EF4-FFF2-40B4-BE49-F238E27FC236}">
                      <a16:creationId xmlns:a16="http://schemas.microsoft.com/office/drawing/2014/main" id="{90488E7C-8451-4F46-81C3-AF75C72E64C6}"/>
                    </a:ext>
                  </a:extLst>
                </p:cNvPr>
                <p:cNvSpPr/>
                <p:nvPr/>
              </p:nvSpPr>
              <p:spPr>
                <a:xfrm>
                  <a:off x="3719534" y="2720593"/>
                  <a:ext cx="231827" cy="185591"/>
                </a:xfrm>
                <a:custGeom>
                  <a:avLst/>
                  <a:gdLst>
                    <a:gd name="connsiteX0" fmla="*/ 224714 w 231827"/>
                    <a:gd name="connsiteY0" fmla="*/ 56889 h 185591"/>
                    <a:gd name="connsiteX1" fmla="*/ 224272 w 231827"/>
                    <a:gd name="connsiteY1" fmla="*/ 57184 h 185591"/>
                    <a:gd name="connsiteX2" fmla="*/ 45535 w 231827"/>
                    <a:gd name="connsiteY2" fmla="*/ 182579 h 185591"/>
                    <a:gd name="connsiteX3" fmla="*/ 8697 w 231827"/>
                    <a:gd name="connsiteY3" fmla="*/ 169170 h 185591"/>
                    <a:gd name="connsiteX4" fmla="*/ 6634 w 231827"/>
                    <a:gd name="connsiteY4" fmla="*/ 129238 h 185591"/>
                    <a:gd name="connsiteX5" fmla="*/ 187139 w 231827"/>
                    <a:gd name="connsiteY5" fmla="*/ 2516 h 185591"/>
                    <a:gd name="connsiteX6" fmla="*/ 224124 w 231827"/>
                    <a:gd name="connsiteY6" fmla="*/ 17988 h 185591"/>
                    <a:gd name="connsiteX7" fmla="*/ 224714 w 231827"/>
                    <a:gd name="connsiteY7" fmla="*/ 56889 h 185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1827" h="185591">
                      <a:moveTo>
                        <a:pt x="224714" y="56889"/>
                      </a:moveTo>
                      <a:cubicBezTo>
                        <a:pt x="224566" y="57036"/>
                        <a:pt x="224419" y="57036"/>
                        <a:pt x="224272" y="57184"/>
                      </a:cubicBezTo>
                      <a:cubicBezTo>
                        <a:pt x="159732" y="99031"/>
                        <a:pt x="103002" y="138816"/>
                        <a:pt x="45535" y="182579"/>
                      </a:cubicBezTo>
                      <a:cubicBezTo>
                        <a:pt x="35957" y="189652"/>
                        <a:pt x="19454" y="183905"/>
                        <a:pt x="8697" y="169170"/>
                      </a:cubicBezTo>
                      <a:cubicBezTo>
                        <a:pt x="-2060" y="154435"/>
                        <a:pt x="-2944" y="136458"/>
                        <a:pt x="6634" y="129238"/>
                      </a:cubicBezTo>
                      <a:cubicBezTo>
                        <a:pt x="64690" y="85033"/>
                        <a:pt x="122010" y="44806"/>
                        <a:pt x="187139" y="2516"/>
                      </a:cubicBezTo>
                      <a:cubicBezTo>
                        <a:pt x="197306" y="-4115"/>
                        <a:pt x="213810" y="2811"/>
                        <a:pt x="224124" y="17988"/>
                      </a:cubicBezTo>
                      <a:cubicBezTo>
                        <a:pt x="234144" y="32871"/>
                        <a:pt x="234439" y="50111"/>
                        <a:pt x="224714" y="56889"/>
                      </a:cubicBezTo>
                      <a:close/>
                    </a:path>
                  </a:pathLst>
                </a:custGeom>
                <a:solidFill>
                  <a:srgbClr val="ADADAD"/>
                </a:solidFill>
                <a:ln w="1472" cap="flat">
                  <a:noFill/>
                  <a:prstDash val="solid"/>
                  <a:miter/>
                </a:ln>
              </p:spPr>
              <p:txBody>
                <a:bodyPr rtlCol="0" anchor="ctr"/>
                <a:lstStyle/>
                <a:p>
                  <a:endParaRPr lang="fr-BE"/>
                </a:p>
              </p:txBody>
            </p:sp>
            <p:sp>
              <p:nvSpPr>
                <p:cNvPr id="26" name="Forme libre : forme 25">
                  <a:extLst>
                    <a:ext uri="{FF2B5EF4-FFF2-40B4-BE49-F238E27FC236}">
                      <a16:creationId xmlns:a16="http://schemas.microsoft.com/office/drawing/2014/main" id="{AE115D37-05A3-4FDC-8BCE-AE25E7BBE731}"/>
                    </a:ext>
                  </a:extLst>
                </p:cNvPr>
                <p:cNvSpPr/>
                <p:nvPr/>
              </p:nvSpPr>
              <p:spPr>
                <a:xfrm>
                  <a:off x="3502339" y="2885419"/>
                  <a:ext cx="214162" cy="173256"/>
                </a:xfrm>
                <a:custGeom>
                  <a:avLst/>
                  <a:gdLst>
                    <a:gd name="connsiteX0" fmla="*/ 207031 w 214162"/>
                    <a:gd name="connsiteY0" fmla="*/ 56950 h 173256"/>
                    <a:gd name="connsiteX1" fmla="*/ 206442 w 214162"/>
                    <a:gd name="connsiteY1" fmla="*/ 57244 h 173256"/>
                    <a:gd name="connsiteX2" fmla="*/ 45535 w 214162"/>
                    <a:gd name="connsiteY2" fmla="*/ 170115 h 173256"/>
                    <a:gd name="connsiteX3" fmla="*/ 8697 w 214162"/>
                    <a:gd name="connsiteY3" fmla="*/ 156706 h 173256"/>
                    <a:gd name="connsiteX4" fmla="*/ 6634 w 214162"/>
                    <a:gd name="connsiteY4" fmla="*/ 116774 h 173256"/>
                    <a:gd name="connsiteX5" fmla="*/ 169604 w 214162"/>
                    <a:gd name="connsiteY5" fmla="*/ 2430 h 173256"/>
                    <a:gd name="connsiteX6" fmla="*/ 206589 w 214162"/>
                    <a:gd name="connsiteY6" fmla="*/ 18049 h 173256"/>
                    <a:gd name="connsiteX7" fmla="*/ 207031 w 214162"/>
                    <a:gd name="connsiteY7" fmla="*/ 56950 h 173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162" h="173256">
                      <a:moveTo>
                        <a:pt x="207031" y="56950"/>
                      </a:moveTo>
                      <a:cubicBezTo>
                        <a:pt x="206884" y="57097"/>
                        <a:pt x="206737" y="57244"/>
                        <a:pt x="206442" y="57244"/>
                      </a:cubicBezTo>
                      <a:cubicBezTo>
                        <a:pt x="151185" y="92609"/>
                        <a:pt x="100055" y="128415"/>
                        <a:pt x="45535" y="170115"/>
                      </a:cubicBezTo>
                      <a:cubicBezTo>
                        <a:pt x="35957" y="177483"/>
                        <a:pt x="19454" y="171441"/>
                        <a:pt x="8697" y="156706"/>
                      </a:cubicBezTo>
                      <a:cubicBezTo>
                        <a:pt x="-2060" y="141971"/>
                        <a:pt x="-2944" y="123994"/>
                        <a:pt x="6634" y="116774"/>
                      </a:cubicBezTo>
                      <a:cubicBezTo>
                        <a:pt x="61891" y="74484"/>
                        <a:pt x="113611" y="38236"/>
                        <a:pt x="169604" y="2430"/>
                      </a:cubicBezTo>
                      <a:cubicBezTo>
                        <a:pt x="179772" y="-4054"/>
                        <a:pt x="196275" y="2872"/>
                        <a:pt x="206589" y="18049"/>
                      </a:cubicBezTo>
                      <a:cubicBezTo>
                        <a:pt x="216462" y="32931"/>
                        <a:pt x="216757" y="50171"/>
                        <a:pt x="207031" y="56950"/>
                      </a:cubicBezTo>
                      <a:close/>
                    </a:path>
                  </a:pathLst>
                </a:custGeom>
                <a:solidFill>
                  <a:srgbClr val="ADADAD"/>
                </a:solidFill>
                <a:ln w="1472" cap="flat">
                  <a:noFill/>
                  <a:prstDash val="solid"/>
                  <a:miter/>
                </a:ln>
              </p:spPr>
              <p:txBody>
                <a:bodyPr rtlCol="0" anchor="ctr"/>
                <a:lstStyle/>
                <a:p>
                  <a:endParaRPr lang="fr-BE"/>
                </a:p>
              </p:txBody>
            </p:sp>
          </p:grpSp>
          <p:grpSp>
            <p:nvGrpSpPr>
              <p:cNvPr id="27" name="Graphique 2">
                <a:extLst>
                  <a:ext uri="{FF2B5EF4-FFF2-40B4-BE49-F238E27FC236}">
                    <a16:creationId xmlns:a16="http://schemas.microsoft.com/office/drawing/2014/main" id="{B6682839-8D21-42FC-B7EC-34DD1A3DFFE5}"/>
                  </a:ext>
                </a:extLst>
              </p:cNvPr>
              <p:cNvGrpSpPr/>
              <p:nvPr/>
            </p:nvGrpSpPr>
            <p:grpSpPr>
              <a:xfrm>
                <a:off x="3431913" y="2620282"/>
                <a:ext cx="449021" cy="337969"/>
                <a:chOff x="3431913" y="2620282"/>
                <a:chExt cx="449021" cy="337969"/>
              </a:xfrm>
              <a:solidFill>
                <a:srgbClr val="ADADAD"/>
              </a:solidFill>
            </p:grpSpPr>
            <p:sp>
              <p:nvSpPr>
                <p:cNvPr id="28" name="Forme libre : forme 27">
                  <a:extLst>
                    <a:ext uri="{FF2B5EF4-FFF2-40B4-BE49-F238E27FC236}">
                      <a16:creationId xmlns:a16="http://schemas.microsoft.com/office/drawing/2014/main" id="{65637F0E-D3D7-471C-95B3-CA7CB4A61CBE}"/>
                    </a:ext>
                  </a:extLst>
                </p:cNvPr>
                <p:cNvSpPr/>
                <p:nvPr/>
              </p:nvSpPr>
              <p:spPr>
                <a:xfrm>
                  <a:off x="3713007" y="2620282"/>
                  <a:ext cx="167926" cy="140820"/>
                </a:xfrm>
                <a:custGeom>
                  <a:avLst/>
                  <a:gdLst>
                    <a:gd name="connsiteX0" fmla="*/ 160807 w 167926"/>
                    <a:gd name="connsiteY0" fmla="*/ 56854 h 140820"/>
                    <a:gd name="connsiteX1" fmla="*/ 44989 w 167926"/>
                    <a:gd name="connsiteY1" fmla="*/ 138044 h 140820"/>
                    <a:gd name="connsiteX2" fmla="*/ 8151 w 167926"/>
                    <a:gd name="connsiteY2" fmla="*/ 123604 h 140820"/>
                    <a:gd name="connsiteX3" fmla="*/ 7120 w 167926"/>
                    <a:gd name="connsiteY3" fmla="*/ 83966 h 140820"/>
                    <a:gd name="connsiteX4" fmla="*/ 122938 w 167926"/>
                    <a:gd name="connsiteY4" fmla="*/ 2776 h 140820"/>
                    <a:gd name="connsiteX5" fmla="*/ 159775 w 167926"/>
                    <a:gd name="connsiteY5" fmla="*/ 17216 h 140820"/>
                    <a:gd name="connsiteX6" fmla="*/ 160807 w 167926"/>
                    <a:gd name="connsiteY6" fmla="*/ 56854 h 140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926" h="140820">
                      <a:moveTo>
                        <a:pt x="160807" y="56854"/>
                      </a:moveTo>
                      <a:lnTo>
                        <a:pt x="44989" y="138044"/>
                      </a:lnTo>
                      <a:cubicBezTo>
                        <a:pt x="35116" y="144970"/>
                        <a:pt x="18613" y="138486"/>
                        <a:pt x="8151" y="123604"/>
                      </a:cubicBezTo>
                      <a:cubicBezTo>
                        <a:pt x="-2311" y="108721"/>
                        <a:pt x="-2753" y="90892"/>
                        <a:pt x="7120" y="83966"/>
                      </a:cubicBezTo>
                      <a:lnTo>
                        <a:pt x="122938" y="2776"/>
                      </a:lnTo>
                      <a:cubicBezTo>
                        <a:pt x="132810" y="-4150"/>
                        <a:pt x="149313" y="2334"/>
                        <a:pt x="159775" y="17216"/>
                      </a:cubicBezTo>
                      <a:cubicBezTo>
                        <a:pt x="170237" y="32099"/>
                        <a:pt x="170679" y="49928"/>
                        <a:pt x="160807" y="56854"/>
                      </a:cubicBezTo>
                      <a:close/>
                    </a:path>
                  </a:pathLst>
                </a:custGeom>
                <a:solidFill>
                  <a:srgbClr val="ADADAD"/>
                </a:solidFill>
                <a:ln w="1472" cap="flat">
                  <a:noFill/>
                  <a:prstDash val="solid"/>
                  <a:miter/>
                </a:ln>
              </p:spPr>
              <p:txBody>
                <a:bodyPr rtlCol="0" anchor="ctr"/>
                <a:lstStyle/>
                <a:p>
                  <a:endParaRPr lang="fr-BE"/>
                </a:p>
              </p:txBody>
            </p:sp>
            <p:sp>
              <p:nvSpPr>
                <p:cNvPr id="29" name="Forme libre : forme 28">
                  <a:extLst>
                    <a:ext uri="{FF2B5EF4-FFF2-40B4-BE49-F238E27FC236}">
                      <a16:creationId xmlns:a16="http://schemas.microsoft.com/office/drawing/2014/main" id="{68C65AB3-ABBF-420E-8C12-0B435B84F8C0}"/>
                    </a:ext>
                  </a:extLst>
                </p:cNvPr>
                <p:cNvSpPr/>
                <p:nvPr/>
              </p:nvSpPr>
              <p:spPr>
                <a:xfrm>
                  <a:off x="3431913" y="2738691"/>
                  <a:ext cx="280133" cy="219561"/>
                </a:xfrm>
                <a:custGeom>
                  <a:avLst/>
                  <a:gdLst>
                    <a:gd name="connsiteX0" fmla="*/ 45085 w 280133"/>
                    <a:gd name="connsiteY0" fmla="*/ 216792 h 219561"/>
                    <a:gd name="connsiteX1" fmla="*/ 8542 w 280133"/>
                    <a:gd name="connsiteY1" fmla="*/ 202793 h 219561"/>
                    <a:gd name="connsiteX2" fmla="*/ 6774 w 280133"/>
                    <a:gd name="connsiteY2" fmla="*/ 162861 h 219561"/>
                    <a:gd name="connsiteX3" fmla="*/ 235315 w 280133"/>
                    <a:gd name="connsiteY3" fmla="*/ 2543 h 219561"/>
                    <a:gd name="connsiteX4" fmla="*/ 272300 w 280133"/>
                    <a:gd name="connsiteY4" fmla="*/ 17720 h 219561"/>
                    <a:gd name="connsiteX5" fmla="*/ 273037 w 280133"/>
                    <a:gd name="connsiteY5" fmla="*/ 56769 h 219561"/>
                    <a:gd name="connsiteX6" fmla="*/ 272742 w 280133"/>
                    <a:gd name="connsiteY6" fmla="*/ 57063 h 219561"/>
                    <a:gd name="connsiteX7" fmla="*/ 45674 w 280133"/>
                    <a:gd name="connsiteY7" fmla="*/ 216350 h 219561"/>
                    <a:gd name="connsiteX8" fmla="*/ 45085 w 280133"/>
                    <a:gd name="connsiteY8" fmla="*/ 216792 h 21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133" h="219561">
                      <a:moveTo>
                        <a:pt x="45085" y="216792"/>
                      </a:moveTo>
                      <a:cubicBezTo>
                        <a:pt x="35360" y="223570"/>
                        <a:pt x="19151" y="217529"/>
                        <a:pt x="8542" y="202793"/>
                      </a:cubicBezTo>
                      <a:cubicBezTo>
                        <a:pt x="-2067" y="188058"/>
                        <a:pt x="-2951" y="170082"/>
                        <a:pt x="6774" y="162861"/>
                      </a:cubicBezTo>
                      <a:cubicBezTo>
                        <a:pt x="82217" y="106426"/>
                        <a:pt x="154862" y="55590"/>
                        <a:pt x="235315" y="2543"/>
                      </a:cubicBezTo>
                      <a:cubicBezTo>
                        <a:pt x="245483" y="-4087"/>
                        <a:pt x="261986" y="2691"/>
                        <a:pt x="272300" y="17720"/>
                      </a:cubicBezTo>
                      <a:cubicBezTo>
                        <a:pt x="282468" y="32603"/>
                        <a:pt x="282762" y="49990"/>
                        <a:pt x="273037" y="56769"/>
                      </a:cubicBezTo>
                      <a:cubicBezTo>
                        <a:pt x="272890" y="56916"/>
                        <a:pt x="272742" y="56916"/>
                        <a:pt x="272742" y="57063"/>
                      </a:cubicBezTo>
                      <a:cubicBezTo>
                        <a:pt x="192731" y="109668"/>
                        <a:pt x="120676" y="160356"/>
                        <a:pt x="45674" y="216350"/>
                      </a:cubicBezTo>
                      <a:cubicBezTo>
                        <a:pt x="45232" y="216645"/>
                        <a:pt x="45085" y="216645"/>
                        <a:pt x="45085" y="216792"/>
                      </a:cubicBezTo>
                      <a:close/>
                    </a:path>
                  </a:pathLst>
                </a:custGeom>
                <a:solidFill>
                  <a:srgbClr val="ADADAD"/>
                </a:solidFill>
                <a:ln w="1472" cap="flat">
                  <a:noFill/>
                  <a:prstDash val="solid"/>
                  <a:miter/>
                </a:ln>
              </p:spPr>
              <p:txBody>
                <a:bodyPr rtlCol="0" anchor="ctr"/>
                <a:lstStyle/>
                <a:p>
                  <a:endParaRPr lang="fr-BE"/>
                </a:p>
              </p:txBody>
            </p:sp>
          </p:grpSp>
          <p:sp>
            <p:nvSpPr>
              <p:cNvPr id="30" name="Forme libre : forme 29">
                <a:extLst>
                  <a:ext uri="{FF2B5EF4-FFF2-40B4-BE49-F238E27FC236}">
                    <a16:creationId xmlns:a16="http://schemas.microsoft.com/office/drawing/2014/main" id="{720A64E7-A05B-4262-82F3-F33B05248500}"/>
                  </a:ext>
                </a:extLst>
              </p:cNvPr>
              <p:cNvSpPr/>
              <p:nvPr/>
            </p:nvSpPr>
            <p:spPr>
              <a:xfrm>
                <a:off x="3361428" y="2519789"/>
                <a:ext cx="448925" cy="337975"/>
              </a:xfrm>
              <a:custGeom>
                <a:avLst/>
                <a:gdLst>
                  <a:gd name="connsiteX0" fmla="*/ 441806 w 448925"/>
                  <a:gd name="connsiteY0" fmla="*/ 56854 h 337975"/>
                  <a:gd name="connsiteX1" fmla="*/ 44989 w 448925"/>
                  <a:gd name="connsiteY1" fmla="*/ 335200 h 337975"/>
                  <a:gd name="connsiteX2" fmla="*/ 8151 w 448925"/>
                  <a:gd name="connsiteY2" fmla="*/ 320760 h 337975"/>
                  <a:gd name="connsiteX3" fmla="*/ 7120 w 448925"/>
                  <a:gd name="connsiteY3" fmla="*/ 281122 h 337975"/>
                  <a:gd name="connsiteX4" fmla="*/ 403936 w 448925"/>
                  <a:gd name="connsiteY4" fmla="*/ 2776 h 337975"/>
                  <a:gd name="connsiteX5" fmla="*/ 440774 w 448925"/>
                  <a:gd name="connsiteY5" fmla="*/ 17216 h 337975"/>
                  <a:gd name="connsiteX6" fmla="*/ 441806 w 448925"/>
                  <a:gd name="connsiteY6" fmla="*/ 56854 h 33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925" h="337975">
                    <a:moveTo>
                      <a:pt x="441806" y="56854"/>
                    </a:moveTo>
                    <a:lnTo>
                      <a:pt x="44989" y="335200"/>
                    </a:lnTo>
                    <a:cubicBezTo>
                      <a:pt x="35116" y="342126"/>
                      <a:pt x="18613" y="335642"/>
                      <a:pt x="8151" y="320760"/>
                    </a:cubicBezTo>
                    <a:cubicBezTo>
                      <a:pt x="-2311" y="305877"/>
                      <a:pt x="-2753" y="288048"/>
                      <a:pt x="7120" y="281122"/>
                    </a:cubicBezTo>
                    <a:lnTo>
                      <a:pt x="403936" y="2776"/>
                    </a:lnTo>
                    <a:cubicBezTo>
                      <a:pt x="413809" y="-4150"/>
                      <a:pt x="430312" y="2334"/>
                      <a:pt x="440774" y="17216"/>
                    </a:cubicBezTo>
                    <a:cubicBezTo>
                      <a:pt x="451236" y="32099"/>
                      <a:pt x="451678" y="49928"/>
                      <a:pt x="441806" y="56854"/>
                    </a:cubicBezTo>
                    <a:close/>
                  </a:path>
                </a:pathLst>
              </a:custGeom>
              <a:solidFill>
                <a:srgbClr val="ADADAD"/>
              </a:solidFill>
              <a:ln w="1472" cap="flat">
                <a:noFill/>
                <a:prstDash val="solid"/>
                <a:miter/>
              </a:ln>
            </p:spPr>
            <p:txBody>
              <a:bodyPr rtlCol="0" anchor="ctr"/>
              <a:lstStyle/>
              <a:p>
                <a:endParaRPr lang="fr-BE"/>
              </a:p>
            </p:txBody>
          </p:sp>
        </p:grpSp>
        <p:sp>
          <p:nvSpPr>
            <p:cNvPr id="47" name="Forme libre : forme 46">
              <a:extLst>
                <a:ext uri="{FF2B5EF4-FFF2-40B4-BE49-F238E27FC236}">
                  <a16:creationId xmlns:a16="http://schemas.microsoft.com/office/drawing/2014/main" id="{CF7A83C1-1900-47AE-B7B7-FA23D48CBC32}"/>
                </a:ext>
              </a:extLst>
            </p:cNvPr>
            <p:cNvSpPr/>
            <p:nvPr/>
          </p:nvSpPr>
          <p:spPr>
            <a:xfrm>
              <a:off x="3626264" y="1778000"/>
              <a:ext cx="862888" cy="1926174"/>
            </a:xfrm>
            <a:custGeom>
              <a:avLst/>
              <a:gdLst>
                <a:gd name="connsiteX0" fmla="*/ 862888 w 862888"/>
                <a:gd name="connsiteY0" fmla="*/ 1748763 h 1926174"/>
                <a:gd name="connsiteX1" fmla="*/ 183894 w 862888"/>
                <a:gd name="connsiteY1" fmla="*/ 1926174 h 1926174"/>
                <a:gd name="connsiteX2" fmla="*/ 139836 w 862888"/>
                <a:gd name="connsiteY2" fmla="*/ 1846604 h 1926174"/>
                <a:gd name="connsiteX3" fmla="*/ 0 w 862888"/>
                <a:gd name="connsiteY3" fmla="*/ 42290 h 1926174"/>
                <a:gd name="connsiteX4" fmla="*/ 767699 w 862888"/>
                <a:gd name="connsiteY4" fmla="*/ 0 h 1926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888" h="1926174">
                  <a:moveTo>
                    <a:pt x="862888" y="1748763"/>
                  </a:moveTo>
                  <a:lnTo>
                    <a:pt x="183894" y="1926174"/>
                  </a:lnTo>
                  <a:lnTo>
                    <a:pt x="139836" y="1846604"/>
                  </a:lnTo>
                  <a:lnTo>
                    <a:pt x="0" y="42290"/>
                  </a:lnTo>
                  <a:lnTo>
                    <a:pt x="767699" y="0"/>
                  </a:lnTo>
                  <a:close/>
                </a:path>
              </a:pathLst>
            </a:custGeom>
            <a:solidFill>
              <a:srgbClr val="D6D6D6"/>
            </a:solidFill>
            <a:ln w="1472" cap="flat">
              <a:noFill/>
              <a:prstDash val="solid"/>
              <a:miter/>
            </a:ln>
          </p:spPr>
          <p:txBody>
            <a:bodyPr rtlCol="0" anchor="ctr"/>
            <a:lstStyle/>
            <a:p>
              <a:endParaRPr lang="fr-BE"/>
            </a:p>
          </p:txBody>
        </p:sp>
        <p:sp>
          <p:nvSpPr>
            <p:cNvPr id="48" name="Forme libre : forme 47">
              <a:extLst>
                <a:ext uri="{FF2B5EF4-FFF2-40B4-BE49-F238E27FC236}">
                  <a16:creationId xmlns:a16="http://schemas.microsoft.com/office/drawing/2014/main" id="{0057857F-3B00-44AA-9C24-F83A918D9B20}"/>
                </a:ext>
              </a:extLst>
            </p:cNvPr>
            <p:cNvSpPr/>
            <p:nvPr/>
          </p:nvSpPr>
          <p:spPr>
            <a:xfrm>
              <a:off x="3626264" y="1778000"/>
              <a:ext cx="862888" cy="1855003"/>
            </a:xfrm>
            <a:custGeom>
              <a:avLst/>
              <a:gdLst>
                <a:gd name="connsiteX0" fmla="*/ 862888 w 862888"/>
                <a:gd name="connsiteY0" fmla="*/ 1730050 h 1855003"/>
                <a:gd name="connsiteX1" fmla="*/ 99757 w 862888"/>
                <a:gd name="connsiteY1" fmla="*/ 1855004 h 1855003"/>
                <a:gd name="connsiteX2" fmla="*/ 0 w 862888"/>
                <a:gd name="connsiteY2" fmla="*/ 42290 h 1855003"/>
                <a:gd name="connsiteX3" fmla="*/ 767699 w 862888"/>
                <a:gd name="connsiteY3" fmla="*/ 0 h 1855003"/>
              </a:gdLst>
              <a:ahLst/>
              <a:cxnLst>
                <a:cxn ang="0">
                  <a:pos x="connsiteX0" y="connsiteY0"/>
                </a:cxn>
                <a:cxn ang="0">
                  <a:pos x="connsiteX1" y="connsiteY1"/>
                </a:cxn>
                <a:cxn ang="0">
                  <a:pos x="connsiteX2" y="connsiteY2"/>
                </a:cxn>
                <a:cxn ang="0">
                  <a:pos x="connsiteX3" y="connsiteY3"/>
                </a:cxn>
              </a:cxnLst>
              <a:rect l="l" t="t" r="r" b="b"/>
              <a:pathLst>
                <a:path w="862888" h="1855003">
                  <a:moveTo>
                    <a:pt x="862888" y="1730050"/>
                  </a:moveTo>
                  <a:lnTo>
                    <a:pt x="99757" y="1855004"/>
                  </a:lnTo>
                  <a:lnTo>
                    <a:pt x="0" y="42290"/>
                  </a:lnTo>
                  <a:lnTo>
                    <a:pt x="767699" y="0"/>
                  </a:lnTo>
                  <a:close/>
                </a:path>
              </a:pathLst>
            </a:custGeom>
            <a:solidFill>
              <a:srgbClr val="F4EFE9"/>
            </a:solidFill>
            <a:ln w="1472" cap="flat">
              <a:noFill/>
              <a:prstDash val="solid"/>
              <a:miter/>
            </a:ln>
          </p:spPr>
          <p:txBody>
            <a:bodyPr rtlCol="0" anchor="ctr"/>
            <a:lstStyle/>
            <a:p>
              <a:endParaRPr lang="fr-BE"/>
            </a:p>
          </p:txBody>
        </p:sp>
        <p:grpSp>
          <p:nvGrpSpPr>
            <p:cNvPr id="49" name="Graphique 2">
              <a:extLst>
                <a:ext uri="{FF2B5EF4-FFF2-40B4-BE49-F238E27FC236}">
                  <a16:creationId xmlns:a16="http://schemas.microsoft.com/office/drawing/2014/main" id="{B6682839-8D21-42FC-B7EC-34DD1A3DFFE5}"/>
                </a:ext>
              </a:extLst>
            </p:cNvPr>
            <p:cNvGrpSpPr/>
            <p:nvPr/>
          </p:nvGrpSpPr>
          <p:grpSpPr>
            <a:xfrm>
              <a:off x="3715953" y="2249034"/>
              <a:ext cx="674633" cy="911312"/>
              <a:chOff x="3715953" y="2249034"/>
              <a:chExt cx="674633" cy="911312"/>
            </a:xfrm>
            <a:solidFill>
              <a:srgbClr val="9B9B9B"/>
            </a:solidFill>
          </p:grpSpPr>
          <p:grpSp>
            <p:nvGrpSpPr>
              <p:cNvPr id="50" name="Graphique 2">
                <a:extLst>
                  <a:ext uri="{FF2B5EF4-FFF2-40B4-BE49-F238E27FC236}">
                    <a16:creationId xmlns:a16="http://schemas.microsoft.com/office/drawing/2014/main" id="{B6682839-8D21-42FC-B7EC-34DD1A3DFFE5}"/>
                  </a:ext>
                </a:extLst>
              </p:cNvPr>
              <p:cNvGrpSpPr/>
              <p:nvPr/>
            </p:nvGrpSpPr>
            <p:grpSpPr>
              <a:xfrm>
                <a:off x="3761338" y="3072458"/>
                <a:ext cx="576792" cy="87888"/>
                <a:chOff x="3761338" y="3072458"/>
                <a:chExt cx="576792" cy="87888"/>
              </a:xfrm>
              <a:solidFill>
                <a:srgbClr val="9B9B9B"/>
              </a:solidFill>
            </p:grpSpPr>
            <p:sp>
              <p:nvSpPr>
                <p:cNvPr id="51" name="Forme libre : forme 50">
                  <a:extLst>
                    <a:ext uri="{FF2B5EF4-FFF2-40B4-BE49-F238E27FC236}">
                      <a16:creationId xmlns:a16="http://schemas.microsoft.com/office/drawing/2014/main" id="{3FAC6C3F-7D95-4148-BCD7-8AA8AE4D7F2C}"/>
                    </a:ext>
                  </a:extLst>
                </p:cNvPr>
                <p:cNvSpPr/>
                <p:nvPr/>
              </p:nvSpPr>
              <p:spPr>
                <a:xfrm>
                  <a:off x="4187639" y="3072458"/>
                  <a:ext cx="150490" cy="59435"/>
                </a:xfrm>
                <a:custGeom>
                  <a:avLst/>
                  <a:gdLst>
                    <a:gd name="connsiteX0" fmla="*/ 124839 w 150490"/>
                    <a:gd name="connsiteY0" fmla="*/ 55425 h 59435"/>
                    <a:gd name="connsiteX1" fmla="*/ 124397 w 150490"/>
                    <a:gd name="connsiteY1" fmla="*/ 55425 h 59435"/>
                    <a:gd name="connsiteX2" fmla="*/ 28324 w 150490"/>
                    <a:gd name="connsiteY2" fmla="*/ 59403 h 59435"/>
                    <a:gd name="connsiteX3" fmla="*/ 33 w 150490"/>
                    <a:gd name="connsiteY3" fmla="*/ 32880 h 59435"/>
                    <a:gd name="connsiteX4" fmla="*/ 25819 w 150490"/>
                    <a:gd name="connsiteY4" fmla="*/ 3999 h 59435"/>
                    <a:gd name="connsiteX5" fmla="*/ 122334 w 150490"/>
                    <a:gd name="connsiteY5" fmla="*/ 21 h 59435"/>
                    <a:gd name="connsiteX6" fmla="*/ 150478 w 150490"/>
                    <a:gd name="connsiteY6" fmla="*/ 26691 h 59435"/>
                    <a:gd name="connsiteX7" fmla="*/ 124839 w 150490"/>
                    <a:gd name="connsiteY7" fmla="*/ 55425 h 5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90" h="59435">
                      <a:moveTo>
                        <a:pt x="124839" y="55425"/>
                      </a:moveTo>
                      <a:cubicBezTo>
                        <a:pt x="124692" y="55425"/>
                        <a:pt x="124544" y="55425"/>
                        <a:pt x="124397" y="55425"/>
                      </a:cubicBezTo>
                      <a:cubicBezTo>
                        <a:pt x="92422" y="56604"/>
                        <a:pt x="60299" y="57930"/>
                        <a:pt x="28324" y="59403"/>
                      </a:cubicBezTo>
                      <a:cubicBezTo>
                        <a:pt x="13442" y="60140"/>
                        <a:pt x="770" y="48205"/>
                        <a:pt x="33" y="32880"/>
                      </a:cubicBezTo>
                      <a:cubicBezTo>
                        <a:pt x="-704" y="17556"/>
                        <a:pt x="11084" y="4736"/>
                        <a:pt x="25819" y="3999"/>
                      </a:cubicBezTo>
                      <a:cubicBezTo>
                        <a:pt x="57942" y="2526"/>
                        <a:pt x="90212" y="1200"/>
                        <a:pt x="122334" y="21"/>
                      </a:cubicBezTo>
                      <a:cubicBezTo>
                        <a:pt x="137217" y="-569"/>
                        <a:pt x="149889" y="11367"/>
                        <a:pt x="150478" y="26691"/>
                      </a:cubicBezTo>
                      <a:cubicBezTo>
                        <a:pt x="150920" y="41869"/>
                        <a:pt x="139574" y="54541"/>
                        <a:pt x="124839" y="55425"/>
                      </a:cubicBezTo>
                      <a:close/>
                    </a:path>
                  </a:pathLst>
                </a:custGeom>
                <a:solidFill>
                  <a:srgbClr val="9B9B9B"/>
                </a:solidFill>
                <a:ln w="1472" cap="flat">
                  <a:noFill/>
                  <a:prstDash val="solid"/>
                  <a:miter/>
                </a:ln>
              </p:spPr>
              <p:txBody>
                <a:bodyPr rtlCol="0" anchor="ctr"/>
                <a:lstStyle/>
                <a:p>
                  <a:endParaRPr lang="fr-BE"/>
                </a:p>
              </p:txBody>
            </p:sp>
            <p:sp>
              <p:nvSpPr>
                <p:cNvPr id="52" name="Forme libre : forme 51">
                  <a:extLst>
                    <a:ext uri="{FF2B5EF4-FFF2-40B4-BE49-F238E27FC236}">
                      <a16:creationId xmlns:a16="http://schemas.microsoft.com/office/drawing/2014/main" id="{22285399-B23E-4B7F-938F-D29F65224815}"/>
                    </a:ext>
                  </a:extLst>
                </p:cNvPr>
                <p:cNvSpPr/>
                <p:nvPr/>
              </p:nvSpPr>
              <p:spPr>
                <a:xfrm>
                  <a:off x="3869327" y="3080403"/>
                  <a:ext cx="276250" cy="69469"/>
                </a:xfrm>
                <a:custGeom>
                  <a:avLst/>
                  <a:gdLst>
                    <a:gd name="connsiteX0" fmla="*/ 28505 w 276250"/>
                    <a:gd name="connsiteY0" fmla="*/ 69435 h 69469"/>
                    <a:gd name="connsiteX1" fmla="*/ 67 w 276250"/>
                    <a:gd name="connsiteY1" fmla="*/ 43649 h 69469"/>
                    <a:gd name="connsiteX2" fmla="*/ 25116 w 276250"/>
                    <a:gd name="connsiteY2" fmla="*/ 14031 h 69469"/>
                    <a:gd name="connsiteX3" fmla="*/ 247764 w 276250"/>
                    <a:gd name="connsiteY3" fmla="*/ 33 h 69469"/>
                    <a:gd name="connsiteX4" fmla="*/ 276203 w 276250"/>
                    <a:gd name="connsiteY4" fmla="*/ 26262 h 69469"/>
                    <a:gd name="connsiteX5" fmla="*/ 250711 w 276250"/>
                    <a:gd name="connsiteY5" fmla="*/ 55437 h 69469"/>
                    <a:gd name="connsiteX6" fmla="*/ 29095 w 276250"/>
                    <a:gd name="connsiteY6" fmla="*/ 69435 h 69469"/>
                    <a:gd name="connsiteX7" fmla="*/ 28505 w 276250"/>
                    <a:gd name="connsiteY7" fmla="*/ 69435 h 69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250" h="69469">
                      <a:moveTo>
                        <a:pt x="28505" y="69435"/>
                      </a:moveTo>
                      <a:cubicBezTo>
                        <a:pt x="13770" y="70172"/>
                        <a:pt x="1098" y="58826"/>
                        <a:pt x="67" y="43649"/>
                      </a:cubicBezTo>
                      <a:cubicBezTo>
                        <a:pt x="-965" y="28324"/>
                        <a:pt x="10086" y="15063"/>
                        <a:pt x="25116" y="14031"/>
                      </a:cubicBezTo>
                      <a:cubicBezTo>
                        <a:pt x="99087" y="8579"/>
                        <a:pt x="174088" y="3864"/>
                        <a:pt x="247764" y="33"/>
                      </a:cubicBezTo>
                      <a:cubicBezTo>
                        <a:pt x="262646" y="-704"/>
                        <a:pt x="275466" y="10937"/>
                        <a:pt x="276203" y="26262"/>
                      </a:cubicBezTo>
                      <a:cubicBezTo>
                        <a:pt x="277087" y="41586"/>
                        <a:pt x="265593" y="54553"/>
                        <a:pt x="250711" y="55437"/>
                      </a:cubicBezTo>
                      <a:cubicBezTo>
                        <a:pt x="177330" y="59268"/>
                        <a:pt x="102770" y="63983"/>
                        <a:pt x="29095" y="69435"/>
                      </a:cubicBezTo>
                      <a:cubicBezTo>
                        <a:pt x="28800" y="69435"/>
                        <a:pt x="28653" y="69435"/>
                        <a:pt x="28505" y="69435"/>
                      </a:cubicBezTo>
                      <a:close/>
                    </a:path>
                  </a:pathLst>
                </a:custGeom>
                <a:solidFill>
                  <a:srgbClr val="9B9B9B"/>
                </a:solidFill>
                <a:ln w="1472" cap="flat">
                  <a:noFill/>
                  <a:prstDash val="solid"/>
                  <a:miter/>
                </a:ln>
              </p:spPr>
              <p:txBody>
                <a:bodyPr rtlCol="0" anchor="ctr"/>
                <a:lstStyle/>
                <a:p>
                  <a:endParaRPr lang="fr-BE"/>
                </a:p>
              </p:txBody>
            </p:sp>
            <p:sp>
              <p:nvSpPr>
                <p:cNvPr id="53" name="Forme libre : forme 52">
                  <a:extLst>
                    <a:ext uri="{FF2B5EF4-FFF2-40B4-BE49-F238E27FC236}">
                      <a16:creationId xmlns:a16="http://schemas.microsoft.com/office/drawing/2014/main" id="{3CA04FD9-D063-4946-99D9-7B544702715A}"/>
                    </a:ext>
                  </a:extLst>
                </p:cNvPr>
                <p:cNvSpPr/>
                <p:nvPr/>
              </p:nvSpPr>
              <p:spPr>
                <a:xfrm>
                  <a:off x="3761338" y="3098514"/>
                  <a:ext cx="170138" cy="61833"/>
                </a:xfrm>
                <a:custGeom>
                  <a:avLst/>
                  <a:gdLst>
                    <a:gd name="connsiteX0" fmla="*/ 144599 w 170138"/>
                    <a:gd name="connsiteY0" fmla="*/ 55451 h 61833"/>
                    <a:gd name="connsiteX1" fmla="*/ 28634 w 170138"/>
                    <a:gd name="connsiteY1" fmla="*/ 61787 h 61833"/>
                    <a:gd name="connsiteX2" fmla="*/ 48 w 170138"/>
                    <a:gd name="connsiteY2" fmla="*/ 35558 h 61833"/>
                    <a:gd name="connsiteX3" fmla="*/ 25540 w 170138"/>
                    <a:gd name="connsiteY3" fmla="*/ 6383 h 61833"/>
                    <a:gd name="connsiteX4" fmla="*/ 141505 w 170138"/>
                    <a:gd name="connsiteY4" fmla="*/ 47 h 61833"/>
                    <a:gd name="connsiteX5" fmla="*/ 170091 w 170138"/>
                    <a:gd name="connsiteY5" fmla="*/ 26275 h 61833"/>
                    <a:gd name="connsiteX6" fmla="*/ 144599 w 170138"/>
                    <a:gd name="connsiteY6" fmla="*/ 55451 h 6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138" h="61833">
                      <a:moveTo>
                        <a:pt x="144599" y="55451"/>
                      </a:moveTo>
                      <a:lnTo>
                        <a:pt x="28634" y="61787"/>
                      </a:lnTo>
                      <a:cubicBezTo>
                        <a:pt x="13752" y="62671"/>
                        <a:pt x="932" y="50883"/>
                        <a:pt x="48" y="35558"/>
                      </a:cubicBezTo>
                      <a:cubicBezTo>
                        <a:pt x="-836" y="20234"/>
                        <a:pt x="10657" y="7267"/>
                        <a:pt x="25540" y="6383"/>
                      </a:cubicBezTo>
                      <a:lnTo>
                        <a:pt x="141505" y="47"/>
                      </a:lnTo>
                      <a:cubicBezTo>
                        <a:pt x="156387" y="-837"/>
                        <a:pt x="169207" y="10951"/>
                        <a:pt x="170091" y="26275"/>
                      </a:cubicBezTo>
                      <a:cubicBezTo>
                        <a:pt x="170975" y="41452"/>
                        <a:pt x="159482" y="54567"/>
                        <a:pt x="144599" y="55451"/>
                      </a:cubicBezTo>
                      <a:close/>
                    </a:path>
                  </a:pathLst>
                </a:custGeom>
                <a:solidFill>
                  <a:srgbClr val="9B9B9B"/>
                </a:solidFill>
                <a:ln w="1472" cap="flat">
                  <a:noFill/>
                  <a:prstDash val="solid"/>
                  <a:miter/>
                </a:ln>
              </p:spPr>
              <p:txBody>
                <a:bodyPr rtlCol="0" anchor="ctr"/>
                <a:lstStyle/>
                <a:p>
                  <a:endParaRPr lang="fr-BE"/>
                </a:p>
              </p:txBody>
            </p:sp>
          </p:grpSp>
          <p:sp>
            <p:nvSpPr>
              <p:cNvPr id="54" name="Forme libre : forme 53">
                <a:extLst>
                  <a:ext uri="{FF2B5EF4-FFF2-40B4-BE49-F238E27FC236}">
                    <a16:creationId xmlns:a16="http://schemas.microsoft.com/office/drawing/2014/main" id="{84E3D8FD-D814-40A9-AE3F-614777C5A4F0}"/>
                  </a:ext>
                </a:extLst>
              </p:cNvPr>
              <p:cNvSpPr/>
              <p:nvPr/>
            </p:nvSpPr>
            <p:spPr>
              <a:xfrm>
                <a:off x="3750100" y="2884005"/>
                <a:ext cx="330017" cy="70627"/>
              </a:xfrm>
              <a:custGeom>
                <a:avLst/>
                <a:gdLst>
                  <a:gd name="connsiteX0" fmla="*/ 28525 w 330017"/>
                  <a:gd name="connsiteY0" fmla="*/ 70593 h 70627"/>
                  <a:gd name="connsiteX1" fmla="*/ 86 w 330017"/>
                  <a:gd name="connsiteY1" fmla="*/ 45101 h 70627"/>
                  <a:gd name="connsiteX2" fmla="*/ 24841 w 330017"/>
                  <a:gd name="connsiteY2" fmla="*/ 15336 h 70627"/>
                  <a:gd name="connsiteX3" fmla="*/ 302156 w 330017"/>
                  <a:gd name="connsiteY3" fmla="*/ 12 h 70627"/>
                  <a:gd name="connsiteX4" fmla="*/ 330005 w 330017"/>
                  <a:gd name="connsiteY4" fmla="*/ 26977 h 70627"/>
                  <a:gd name="connsiteX5" fmla="*/ 303777 w 330017"/>
                  <a:gd name="connsiteY5" fmla="*/ 55416 h 70627"/>
                  <a:gd name="connsiteX6" fmla="*/ 29114 w 330017"/>
                  <a:gd name="connsiteY6" fmla="*/ 70593 h 70627"/>
                  <a:gd name="connsiteX7" fmla="*/ 28525 w 330017"/>
                  <a:gd name="connsiteY7" fmla="*/ 70593 h 7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0017" h="70627">
                    <a:moveTo>
                      <a:pt x="28525" y="70593"/>
                    </a:moveTo>
                    <a:cubicBezTo>
                      <a:pt x="13937" y="71330"/>
                      <a:pt x="1265" y="60131"/>
                      <a:pt x="86" y="45101"/>
                    </a:cubicBezTo>
                    <a:cubicBezTo>
                      <a:pt x="-1093" y="29777"/>
                      <a:pt x="9959" y="16515"/>
                      <a:pt x="24841" y="15336"/>
                    </a:cubicBezTo>
                    <a:cubicBezTo>
                      <a:pt x="118114" y="7821"/>
                      <a:pt x="211388" y="2664"/>
                      <a:pt x="302156" y="12"/>
                    </a:cubicBezTo>
                    <a:cubicBezTo>
                      <a:pt x="317038" y="-430"/>
                      <a:pt x="329563" y="11653"/>
                      <a:pt x="330005" y="26977"/>
                    </a:cubicBezTo>
                    <a:cubicBezTo>
                      <a:pt x="330447" y="42302"/>
                      <a:pt x="318512" y="54826"/>
                      <a:pt x="303777" y="55416"/>
                    </a:cubicBezTo>
                    <a:cubicBezTo>
                      <a:pt x="213893" y="58068"/>
                      <a:pt x="121504" y="63078"/>
                      <a:pt x="29114" y="70593"/>
                    </a:cubicBezTo>
                    <a:cubicBezTo>
                      <a:pt x="28967" y="70593"/>
                      <a:pt x="28672" y="70593"/>
                      <a:pt x="28525" y="70593"/>
                    </a:cubicBezTo>
                    <a:close/>
                  </a:path>
                </a:pathLst>
              </a:custGeom>
              <a:solidFill>
                <a:srgbClr val="9B9B9B"/>
              </a:solidFill>
              <a:ln w="1472" cap="flat">
                <a:noFill/>
                <a:prstDash val="solid"/>
                <a:miter/>
              </a:ln>
            </p:spPr>
            <p:txBody>
              <a:bodyPr rtlCol="0" anchor="ctr"/>
              <a:lstStyle/>
              <a:p>
                <a:endParaRPr lang="fr-BE"/>
              </a:p>
            </p:txBody>
          </p:sp>
          <p:sp>
            <p:nvSpPr>
              <p:cNvPr id="55" name="Forme libre : forme 54">
                <a:extLst>
                  <a:ext uri="{FF2B5EF4-FFF2-40B4-BE49-F238E27FC236}">
                    <a16:creationId xmlns:a16="http://schemas.microsoft.com/office/drawing/2014/main" id="{D533E54E-2E53-4674-8219-FF9C87A409A0}"/>
                  </a:ext>
                </a:extLst>
              </p:cNvPr>
              <p:cNvSpPr/>
              <p:nvPr/>
            </p:nvSpPr>
            <p:spPr>
              <a:xfrm>
                <a:off x="3744486" y="2784550"/>
                <a:ext cx="264168" cy="67427"/>
              </a:xfrm>
              <a:custGeom>
                <a:avLst/>
                <a:gdLst>
                  <a:gd name="connsiteX0" fmla="*/ 242493 w 264168"/>
                  <a:gd name="connsiteY0" fmla="*/ 55409 h 67427"/>
                  <a:gd name="connsiteX1" fmla="*/ 241904 w 264168"/>
                  <a:gd name="connsiteY1" fmla="*/ 55409 h 67427"/>
                  <a:gd name="connsiteX2" fmla="*/ 25298 w 264168"/>
                  <a:gd name="connsiteY2" fmla="*/ 67345 h 67427"/>
                  <a:gd name="connsiteX3" fmla="*/ 101 w 264168"/>
                  <a:gd name="connsiteY3" fmla="*/ 41706 h 67427"/>
                  <a:gd name="connsiteX4" fmla="*/ 21025 w 264168"/>
                  <a:gd name="connsiteY4" fmla="*/ 12088 h 67427"/>
                  <a:gd name="connsiteX5" fmla="*/ 240136 w 264168"/>
                  <a:gd name="connsiteY5" fmla="*/ 5 h 67427"/>
                  <a:gd name="connsiteX6" fmla="*/ 264154 w 264168"/>
                  <a:gd name="connsiteY6" fmla="*/ 27265 h 67427"/>
                  <a:gd name="connsiteX7" fmla="*/ 242493 w 264168"/>
                  <a:gd name="connsiteY7" fmla="*/ 55409 h 6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168" h="67427">
                    <a:moveTo>
                      <a:pt x="242493" y="55409"/>
                    </a:moveTo>
                    <a:cubicBezTo>
                      <a:pt x="242346" y="55409"/>
                      <a:pt x="242051" y="55409"/>
                      <a:pt x="241904" y="55409"/>
                    </a:cubicBezTo>
                    <a:cubicBezTo>
                      <a:pt x="170291" y="57030"/>
                      <a:pt x="97500" y="61009"/>
                      <a:pt x="25298" y="67345"/>
                    </a:cubicBezTo>
                    <a:cubicBezTo>
                      <a:pt x="12626" y="68523"/>
                      <a:pt x="1280" y="57030"/>
                      <a:pt x="101" y="41706"/>
                    </a:cubicBezTo>
                    <a:cubicBezTo>
                      <a:pt x="-1078" y="26381"/>
                      <a:pt x="8205" y="13120"/>
                      <a:pt x="21025" y="12088"/>
                    </a:cubicBezTo>
                    <a:cubicBezTo>
                      <a:pt x="93964" y="5752"/>
                      <a:pt x="167786" y="1626"/>
                      <a:pt x="240136" y="5"/>
                    </a:cubicBezTo>
                    <a:cubicBezTo>
                      <a:pt x="252955" y="-289"/>
                      <a:pt x="263712" y="11941"/>
                      <a:pt x="264154" y="27265"/>
                    </a:cubicBezTo>
                    <a:cubicBezTo>
                      <a:pt x="264596" y="42148"/>
                      <a:pt x="254871" y="54673"/>
                      <a:pt x="242493" y="55409"/>
                    </a:cubicBezTo>
                    <a:close/>
                  </a:path>
                </a:pathLst>
              </a:custGeom>
              <a:solidFill>
                <a:srgbClr val="9B9B9B"/>
              </a:solidFill>
              <a:ln w="1472" cap="flat">
                <a:noFill/>
                <a:prstDash val="solid"/>
                <a:miter/>
              </a:ln>
            </p:spPr>
            <p:txBody>
              <a:bodyPr rtlCol="0" anchor="ctr"/>
              <a:lstStyle/>
              <a:p>
                <a:endParaRPr lang="fr-BE"/>
              </a:p>
            </p:txBody>
          </p:sp>
          <p:grpSp>
            <p:nvGrpSpPr>
              <p:cNvPr id="56" name="Graphique 2">
                <a:extLst>
                  <a:ext uri="{FF2B5EF4-FFF2-40B4-BE49-F238E27FC236}">
                    <a16:creationId xmlns:a16="http://schemas.microsoft.com/office/drawing/2014/main" id="{B6682839-8D21-42FC-B7EC-34DD1A3DFFE5}"/>
                  </a:ext>
                </a:extLst>
              </p:cNvPr>
              <p:cNvGrpSpPr/>
              <p:nvPr/>
            </p:nvGrpSpPr>
            <p:grpSpPr>
              <a:xfrm>
                <a:off x="3738731" y="2660326"/>
                <a:ext cx="651855" cy="88604"/>
                <a:chOff x="3738731" y="2660326"/>
                <a:chExt cx="651855" cy="88604"/>
              </a:xfrm>
              <a:solidFill>
                <a:srgbClr val="9B9B9B"/>
              </a:solidFill>
            </p:grpSpPr>
            <p:sp>
              <p:nvSpPr>
                <p:cNvPr id="57" name="Forme libre : forme 56">
                  <a:extLst>
                    <a:ext uri="{FF2B5EF4-FFF2-40B4-BE49-F238E27FC236}">
                      <a16:creationId xmlns:a16="http://schemas.microsoft.com/office/drawing/2014/main" id="{FA06EA7D-E68D-412D-BE20-3500B51BC0CE}"/>
                    </a:ext>
                  </a:extLst>
                </p:cNvPr>
                <p:cNvSpPr/>
                <p:nvPr/>
              </p:nvSpPr>
              <p:spPr>
                <a:xfrm>
                  <a:off x="4039056" y="2660326"/>
                  <a:ext cx="351530" cy="71953"/>
                </a:xfrm>
                <a:custGeom>
                  <a:avLst/>
                  <a:gdLst>
                    <a:gd name="connsiteX0" fmla="*/ 28525 w 351530"/>
                    <a:gd name="connsiteY0" fmla="*/ 71919 h 71953"/>
                    <a:gd name="connsiteX1" fmla="*/ 86 w 351530"/>
                    <a:gd name="connsiteY1" fmla="*/ 46280 h 71953"/>
                    <a:gd name="connsiteX2" fmla="*/ 24841 w 351530"/>
                    <a:gd name="connsiteY2" fmla="*/ 16515 h 71953"/>
                    <a:gd name="connsiteX3" fmla="*/ 323522 w 351530"/>
                    <a:gd name="connsiteY3" fmla="*/ 12 h 71953"/>
                    <a:gd name="connsiteX4" fmla="*/ 351519 w 351530"/>
                    <a:gd name="connsiteY4" fmla="*/ 26830 h 71953"/>
                    <a:gd name="connsiteX5" fmla="*/ 325438 w 351530"/>
                    <a:gd name="connsiteY5" fmla="*/ 55416 h 71953"/>
                    <a:gd name="connsiteX6" fmla="*/ 29114 w 351530"/>
                    <a:gd name="connsiteY6" fmla="*/ 71772 h 71953"/>
                    <a:gd name="connsiteX7" fmla="*/ 28525 w 351530"/>
                    <a:gd name="connsiteY7" fmla="*/ 71919 h 71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1530" h="71953">
                      <a:moveTo>
                        <a:pt x="28525" y="71919"/>
                      </a:moveTo>
                      <a:cubicBezTo>
                        <a:pt x="13937" y="72656"/>
                        <a:pt x="1265" y="61457"/>
                        <a:pt x="86" y="46280"/>
                      </a:cubicBezTo>
                      <a:cubicBezTo>
                        <a:pt x="-1093" y="30956"/>
                        <a:pt x="9959" y="17694"/>
                        <a:pt x="24841" y="16515"/>
                      </a:cubicBezTo>
                      <a:cubicBezTo>
                        <a:pt x="126955" y="8558"/>
                        <a:pt x="219197" y="3401"/>
                        <a:pt x="323522" y="12"/>
                      </a:cubicBezTo>
                      <a:cubicBezTo>
                        <a:pt x="338404" y="-430"/>
                        <a:pt x="350929" y="11505"/>
                        <a:pt x="351519" y="26830"/>
                      </a:cubicBezTo>
                      <a:cubicBezTo>
                        <a:pt x="351961" y="42154"/>
                        <a:pt x="340467" y="54974"/>
                        <a:pt x="325438" y="55416"/>
                      </a:cubicBezTo>
                      <a:cubicBezTo>
                        <a:pt x="221850" y="58805"/>
                        <a:pt x="130492" y="63815"/>
                        <a:pt x="29114" y="71772"/>
                      </a:cubicBezTo>
                      <a:cubicBezTo>
                        <a:pt x="28820" y="71919"/>
                        <a:pt x="28672" y="71919"/>
                        <a:pt x="28525" y="71919"/>
                      </a:cubicBezTo>
                      <a:close/>
                    </a:path>
                  </a:pathLst>
                </a:custGeom>
                <a:solidFill>
                  <a:srgbClr val="9B9B9B"/>
                </a:solidFill>
                <a:ln w="1472" cap="flat">
                  <a:noFill/>
                  <a:prstDash val="solid"/>
                  <a:miter/>
                </a:ln>
              </p:spPr>
              <p:txBody>
                <a:bodyPr rtlCol="0" anchor="ctr"/>
                <a:lstStyle/>
                <a:p>
                  <a:endParaRPr lang="fr-BE"/>
                </a:p>
              </p:txBody>
            </p:sp>
            <p:sp>
              <p:nvSpPr>
                <p:cNvPr id="58" name="Forme libre : forme 57">
                  <a:extLst>
                    <a:ext uri="{FF2B5EF4-FFF2-40B4-BE49-F238E27FC236}">
                      <a16:creationId xmlns:a16="http://schemas.microsoft.com/office/drawing/2014/main" id="{B2F8C808-9D01-4C31-B2E4-ACE42450F77A}"/>
                    </a:ext>
                  </a:extLst>
                </p:cNvPr>
                <p:cNvSpPr/>
                <p:nvPr/>
              </p:nvSpPr>
              <p:spPr>
                <a:xfrm>
                  <a:off x="3738731" y="2681404"/>
                  <a:ext cx="271682" cy="67526"/>
                </a:xfrm>
                <a:custGeom>
                  <a:avLst/>
                  <a:gdLst>
                    <a:gd name="connsiteX0" fmla="*/ 28548 w 271682"/>
                    <a:gd name="connsiteY0" fmla="*/ 67492 h 67526"/>
                    <a:gd name="connsiteX1" fmla="*/ 109 w 271682"/>
                    <a:gd name="connsiteY1" fmla="*/ 42148 h 67526"/>
                    <a:gd name="connsiteX2" fmla="*/ 24570 w 271682"/>
                    <a:gd name="connsiteY2" fmla="*/ 12088 h 67526"/>
                    <a:gd name="connsiteX3" fmla="*/ 243975 w 271682"/>
                    <a:gd name="connsiteY3" fmla="*/ 5 h 67526"/>
                    <a:gd name="connsiteX4" fmla="*/ 271677 w 271682"/>
                    <a:gd name="connsiteY4" fmla="*/ 27118 h 67526"/>
                    <a:gd name="connsiteX5" fmla="*/ 245301 w 271682"/>
                    <a:gd name="connsiteY5" fmla="*/ 55409 h 67526"/>
                    <a:gd name="connsiteX6" fmla="*/ 29432 w 271682"/>
                    <a:gd name="connsiteY6" fmla="*/ 67345 h 67526"/>
                    <a:gd name="connsiteX7" fmla="*/ 28548 w 271682"/>
                    <a:gd name="connsiteY7" fmla="*/ 67492 h 6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1682" h="67526">
                      <a:moveTo>
                        <a:pt x="28548" y="67492"/>
                      </a:moveTo>
                      <a:cubicBezTo>
                        <a:pt x="14108" y="68229"/>
                        <a:pt x="1435" y="57178"/>
                        <a:pt x="109" y="42148"/>
                      </a:cubicBezTo>
                      <a:cubicBezTo>
                        <a:pt x="-1217" y="26823"/>
                        <a:pt x="9687" y="13414"/>
                        <a:pt x="24570" y="12088"/>
                      </a:cubicBezTo>
                      <a:cubicBezTo>
                        <a:pt x="94856" y="5752"/>
                        <a:pt x="172805" y="1479"/>
                        <a:pt x="243975" y="5"/>
                      </a:cubicBezTo>
                      <a:cubicBezTo>
                        <a:pt x="258858" y="-289"/>
                        <a:pt x="271235" y="11793"/>
                        <a:pt x="271677" y="27118"/>
                      </a:cubicBezTo>
                      <a:cubicBezTo>
                        <a:pt x="271972" y="42442"/>
                        <a:pt x="260331" y="55262"/>
                        <a:pt x="245301" y="55409"/>
                      </a:cubicBezTo>
                      <a:cubicBezTo>
                        <a:pt x="175310" y="56883"/>
                        <a:pt x="98540" y="61156"/>
                        <a:pt x="29432" y="67345"/>
                      </a:cubicBezTo>
                      <a:cubicBezTo>
                        <a:pt x="29137" y="67345"/>
                        <a:pt x="28843" y="67492"/>
                        <a:pt x="28548" y="67492"/>
                      </a:cubicBezTo>
                      <a:close/>
                    </a:path>
                  </a:pathLst>
                </a:custGeom>
                <a:solidFill>
                  <a:srgbClr val="9B9B9B"/>
                </a:solidFill>
                <a:ln w="1472" cap="flat">
                  <a:noFill/>
                  <a:prstDash val="solid"/>
                  <a:miter/>
                </a:ln>
              </p:spPr>
              <p:txBody>
                <a:bodyPr rtlCol="0" anchor="ctr"/>
                <a:lstStyle/>
                <a:p>
                  <a:endParaRPr lang="fr-BE"/>
                </a:p>
              </p:txBody>
            </p:sp>
          </p:grpSp>
          <p:grpSp>
            <p:nvGrpSpPr>
              <p:cNvPr id="59" name="Graphique 2">
                <a:extLst>
                  <a:ext uri="{FF2B5EF4-FFF2-40B4-BE49-F238E27FC236}">
                    <a16:creationId xmlns:a16="http://schemas.microsoft.com/office/drawing/2014/main" id="{B6682839-8D21-42FC-B7EC-34DD1A3DFFE5}"/>
                  </a:ext>
                </a:extLst>
              </p:cNvPr>
              <p:cNvGrpSpPr/>
              <p:nvPr/>
            </p:nvGrpSpPr>
            <p:grpSpPr>
              <a:xfrm>
                <a:off x="3733156" y="2557629"/>
                <a:ext cx="651831" cy="88449"/>
                <a:chOff x="3733156" y="2557629"/>
                <a:chExt cx="651831" cy="88449"/>
              </a:xfrm>
              <a:solidFill>
                <a:srgbClr val="9B9B9B"/>
              </a:solidFill>
            </p:grpSpPr>
            <p:sp>
              <p:nvSpPr>
                <p:cNvPr id="60" name="Forme libre : forme 59">
                  <a:extLst>
                    <a:ext uri="{FF2B5EF4-FFF2-40B4-BE49-F238E27FC236}">
                      <a16:creationId xmlns:a16="http://schemas.microsoft.com/office/drawing/2014/main" id="{5A8F026E-D8CC-40BD-87A4-99AC952084B8}"/>
                    </a:ext>
                  </a:extLst>
                </p:cNvPr>
                <p:cNvSpPr/>
                <p:nvPr/>
              </p:nvSpPr>
              <p:spPr>
                <a:xfrm>
                  <a:off x="4123466" y="2557629"/>
                  <a:ext cx="261521" cy="66937"/>
                </a:xfrm>
                <a:custGeom>
                  <a:avLst/>
                  <a:gdLst>
                    <a:gd name="connsiteX0" fmla="*/ 28547 w 261521"/>
                    <a:gd name="connsiteY0" fmla="*/ 66903 h 66937"/>
                    <a:gd name="connsiteX1" fmla="*/ 108 w 261521"/>
                    <a:gd name="connsiteY1" fmla="*/ 41558 h 66937"/>
                    <a:gd name="connsiteX2" fmla="*/ 24715 w 261521"/>
                    <a:gd name="connsiteY2" fmla="*/ 11499 h 66937"/>
                    <a:gd name="connsiteX3" fmla="*/ 233807 w 261521"/>
                    <a:gd name="connsiteY3" fmla="*/ 5 h 66937"/>
                    <a:gd name="connsiteX4" fmla="*/ 261509 w 261521"/>
                    <a:gd name="connsiteY4" fmla="*/ 27118 h 66937"/>
                    <a:gd name="connsiteX5" fmla="*/ 235133 w 261521"/>
                    <a:gd name="connsiteY5" fmla="*/ 55409 h 66937"/>
                    <a:gd name="connsiteX6" fmla="*/ 29578 w 261521"/>
                    <a:gd name="connsiteY6" fmla="*/ 66755 h 66937"/>
                    <a:gd name="connsiteX7" fmla="*/ 28547 w 261521"/>
                    <a:gd name="connsiteY7" fmla="*/ 66903 h 6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521" h="66937">
                      <a:moveTo>
                        <a:pt x="28547" y="66903"/>
                      </a:moveTo>
                      <a:cubicBezTo>
                        <a:pt x="13959" y="67639"/>
                        <a:pt x="1434" y="56588"/>
                        <a:pt x="108" y="41558"/>
                      </a:cubicBezTo>
                      <a:cubicBezTo>
                        <a:pt x="-1218" y="26234"/>
                        <a:pt x="9833" y="12825"/>
                        <a:pt x="24715" y="11499"/>
                      </a:cubicBezTo>
                      <a:cubicBezTo>
                        <a:pt x="97949" y="5015"/>
                        <a:pt x="160573" y="1626"/>
                        <a:pt x="233807" y="5"/>
                      </a:cubicBezTo>
                      <a:cubicBezTo>
                        <a:pt x="248689" y="-289"/>
                        <a:pt x="261067" y="11793"/>
                        <a:pt x="261509" y="27118"/>
                      </a:cubicBezTo>
                      <a:cubicBezTo>
                        <a:pt x="261951" y="42442"/>
                        <a:pt x="250310" y="55262"/>
                        <a:pt x="235133" y="55409"/>
                      </a:cubicBezTo>
                      <a:cubicBezTo>
                        <a:pt x="163078" y="57030"/>
                        <a:pt x="101633" y="60419"/>
                        <a:pt x="29578" y="66755"/>
                      </a:cubicBezTo>
                      <a:cubicBezTo>
                        <a:pt x="29136" y="66755"/>
                        <a:pt x="28841" y="66903"/>
                        <a:pt x="28547" y="66903"/>
                      </a:cubicBezTo>
                      <a:close/>
                    </a:path>
                  </a:pathLst>
                </a:custGeom>
                <a:solidFill>
                  <a:srgbClr val="9B9B9B"/>
                </a:solidFill>
                <a:ln w="1472" cap="flat">
                  <a:noFill/>
                  <a:prstDash val="solid"/>
                  <a:miter/>
                </a:ln>
              </p:spPr>
              <p:txBody>
                <a:bodyPr rtlCol="0" anchor="ctr"/>
                <a:lstStyle/>
                <a:p>
                  <a:endParaRPr lang="fr-BE"/>
                </a:p>
              </p:txBody>
            </p:sp>
            <p:sp>
              <p:nvSpPr>
                <p:cNvPr id="61" name="Forme libre : forme 60">
                  <a:extLst>
                    <a:ext uri="{FF2B5EF4-FFF2-40B4-BE49-F238E27FC236}">
                      <a16:creationId xmlns:a16="http://schemas.microsoft.com/office/drawing/2014/main" id="{28E53560-114F-4C8B-A448-2346C64478DA}"/>
                    </a:ext>
                  </a:extLst>
                </p:cNvPr>
                <p:cNvSpPr/>
                <p:nvPr/>
              </p:nvSpPr>
              <p:spPr>
                <a:xfrm>
                  <a:off x="3733156" y="2573242"/>
                  <a:ext cx="367885" cy="72837"/>
                </a:xfrm>
                <a:custGeom>
                  <a:avLst/>
                  <a:gdLst>
                    <a:gd name="connsiteX0" fmla="*/ 28524 w 367885"/>
                    <a:gd name="connsiteY0" fmla="*/ 72803 h 72837"/>
                    <a:gd name="connsiteX1" fmla="*/ 85 w 367885"/>
                    <a:gd name="connsiteY1" fmla="*/ 47164 h 72837"/>
                    <a:gd name="connsiteX2" fmla="*/ 24988 w 367885"/>
                    <a:gd name="connsiteY2" fmla="*/ 17399 h 72837"/>
                    <a:gd name="connsiteX3" fmla="*/ 339877 w 367885"/>
                    <a:gd name="connsiteY3" fmla="*/ 12 h 72837"/>
                    <a:gd name="connsiteX4" fmla="*/ 367874 w 367885"/>
                    <a:gd name="connsiteY4" fmla="*/ 26830 h 72837"/>
                    <a:gd name="connsiteX5" fmla="*/ 341792 w 367885"/>
                    <a:gd name="connsiteY5" fmla="*/ 55416 h 72837"/>
                    <a:gd name="connsiteX6" fmla="*/ 29261 w 367885"/>
                    <a:gd name="connsiteY6" fmla="*/ 72656 h 72837"/>
                    <a:gd name="connsiteX7" fmla="*/ 28524 w 367885"/>
                    <a:gd name="connsiteY7" fmla="*/ 72803 h 7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885" h="72837">
                      <a:moveTo>
                        <a:pt x="28524" y="72803"/>
                      </a:moveTo>
                      <a:cubicBezTo>
                        <a:pt x="13936" y="73540"/>
                        <a:pt x="1264" y="62194"/>
                        <a:pt x="85" y="47164"/>
                      </a:cubicBezTo>
                      <a:cubicBezTo>
                        <a:pt x="-1094" y="31840"/>
                        <a:pt x="10105" y="18578"/>
                        <a:pt x="24988" y="17399"/>
                      </a:cubicBezTo>
                      <a:cubicBezTo>
                        <a:pt x="134027" y="9000"/>
                        <a:pt x="234079" y="3548"/>
                        <a:pt x="339877" y="12"/>
                      </a:cubicBezTo>
                      <a:cubicBezTo>
                        <a:pt x="354759" y="-430"/>
                        <a:pt x="367284" y="11505"/>
                        <a:pt x="367874" y="26830"/>
                      </a:cubicBezTo>
                      <a:cubicBezTo>
                        <a:pt x="368316" y="42154"/>
                        <a:pt x="356675" y="54827"/>
                        <a:pt x="341792" y="55416"/>
                      </a:cubicBezTo>
                      <a:cubicBezTo>
                        <a:pt x="236878" y="58805"/>
                        <a:pt x="137564" y="64257"/>
                        <a:pt x="29261" y="72656"/>
                      </a:cubicBezTo>
                      <a:cubicBezTo>
                        <a:pt x="28819" y="72656"/>
                        <a:pt x="28671" y="72656"/>
                        <a:pt x="28524" y="72803"/>
                      </a:cubicBezTo>
                      <a:close/>
                    </a:path>
                  </a:pathLst>
                </a:custGeom>
                <a:solidFill>
                  <a:srgbClr val="9B9B9B"/>
                </a:solidFill>
                <a:ln w="1472" cap="flat">
                  <a:noFill/>
                  <a:prstDash val="solid"/>
                  <a:miter/>
                </a:ln>
              </p:spPr>
              <p:txBody>
                <a:bodyPr rtlCol="0" anchor="ctr"/>
                <a:lstStyle/>
                <a:p>
                  <a:endParaRPr lang="fr-BE"/>
                </a:p>
              </p:txBody>
            </p:sp>
          </p:grpSp>
          <p:grpSp>
            <p:nvGrpSpPr>
              <p:cNvPr id="62" name="Graphique 2">
                <a:extLst>
                  <a:ext uri="{FF2B5EF4-FFF2-40B4-BE49-F238E27FC236}">
                    <a16:creationId xmlns:a16="http://schemas.microsoft.com/office/drawing/2014/main" id="{B6682839-8D21-42FC-B7EC-34DD1A3DFFE5}"/>
                  </a:ext>
                </a:extLst>
              </p:cNvPr>
              <p:cNvGrpSpPr/>
              <p:nvPr/>
            </p:nvGrpSpPr>
            <p:grpSpPr>
              <a:xfrm>
                <a:off x="3727556" y="2454624"/>
                <a:ext cx="651547" cy="88526"/>
                <a:chOff x="3727556" y="2454624"/>
                <a:chExt cx="651547" cy="88526"/>
              </a:xfrm>
              <a:solidFill>
                <a:srgbClr val="9B9B9B"/>
              </a:solidFill>
            </p:grpSpPr>
            <p:sp>
              <p:nvSpPr>
                <p:cNvPr id="63" name="Forme libre : forme 62">
                  <a:extLst>
                    <a:ext uri="{FF2B5EF4-FFF2-40B4-BE49-F238E27FC236}">
                      <a16:creationId xmlns:a16="http://schemas.microsoft.com/office/drawing/2014/main" id="{4F77BF2C-CCA5-4A6C-B9AA-5DB95453741A}"/>
                    </a:ext>
                  </a:extLst>
                </p:cNvPr>
                <p:cNvSpPr/>
                <p:nvPr/>
              </p:nvSpPr>
              <p:spPr>
                <a:xfrm>
                  <a:off x="4054381" y="2454624"/>
                  <a:ext cx="324722" cy="70511"/>
                </a:xfrm>
                <a:custGeom>
                  <a:avLst/>
                  <a:gdLst>
                    <a:gd name="connsiteX0" fmla="*/ 299356 w 324722"/>
                    <a:gd name="connsiteY0" fmla="*/ 55563 h 70511"/>
                    <a:gd name="connsiteX1" fmla="*/ 298620 w 324722"/>
                    <a:gd name="connsiteY1" fmla="*/ 55563 h 70511"/>
                    <a:gd name="connsiteX2" fmla="*/ 29262 w 324722"/>
                    <a:gd name="connsiteY2" fmla="*/ 70446 h 70511"/>
                    <a:gd name="connsiteX3" fmla="*/ 86 w 324722"/>
                    <a:gd name="connsiteY3" fmla="*/ 44954 h 70511"/>
                    <a:gd name="connsiteX4" fmla="*/ 24841 w 324722"/>
                    <a:gd name="connsiteY4" fmla="*/ 15042 h 70511"/>
                    <a:gd name="connsiteX5" fmla="*/ 296851 w 324722"/>
                    <a:gd name="connsiteY5" fmla="*/ 12 h 70511"/>
                    <a:gd name="connsiteX6" fmla="*/ 324701 w 324722"/>
                    <a:gd name="connsiteY6" fmla="*/ 26977 h 70511"/>
                    <a:gd name="connsiteX7" fmla="*/ 299356 w 324722"/>
                    <a:gd name="connsiteY7" fmla="*/ 55563 h 70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4722" h="70511">
                      <a:moveTo>
                        <a:pt x="299356" y="55563"/>
                      </a:moveTo>
                      <a:cubicBezTo>
                        <a:pt x="299209" y="55563"/>
                        <a:pt x="298914" y="55563"/>
                        <a:pt x="298620" y="55563"/>
                      </a:cubicBezTo>
                      <a:cubicBezTo>
                        <a:pt x="203725" y="58510"/>
                        <a:pt x="118262" y="63078"/>
                        <a:pt x="29262" y="70446"/>
                      </a:cubicBezTo>
                      <a:cubicBezTo>
                        <a:pt x="14527" y="71477"/>
                        <a:pt x="1265" y="60278"/>
                        <a:pt x="86" y="44954"/>
                      </a:cubicBezTo>
                      <a:cubicBezTo>
                        <a:pt x="-1093" y="29629"/>
                        <a:pt x="9959" y="16368"/>
                        <a:pt x="24841" y="15042"/>
                      </a:cubicBezTo>
                      <a:cubicBezTo>
                        <a:pt x="114578" y="7674"/>
                        <a:pt x="201073" y="2959"/>
                        <a:pt x="296851" y="12"/>
                      </a:cubicBezTo>
                      <a:cubicBezTo>
                        <a:pt x="311734" y="-430"/>
                        <a:pt x="324259" y="11652"/>
                        <a:pt x="324701" y="26977"/>
                      </a:cubicBezTo>
                      <a:cubicBezTo>
                        <a:pt x="325290" y="42154"/>
                        <a:pt x="313944" y="54826"/>
                        <a:pt x="299356" y="55563"/>
                      </a:cubicBezTo>
                      <a:close/>
                    </a:path>
                  </a:pathLst>
                </a:custGeom>
                <a:solidFill>
                  <a:srgbClr val="9B9B9B"/>
                </a:solidFill>
                <a:ln w="1472" cap="flat">
                  <a:noFill/>
                  <a:prstDash val="solid"/>
                  <a:miter/>
                </a:ln>
              </p:spPr>
              <p:txBody>
                <a:bodyPr rtlCol="0" anchor="ctr"/>
                <a:lstStyle/>
                <a:p>
                  <a:endParaRPr lang="fr-BE"/>
                </a:p>
              </p:txBody>
            </p:sp>
            <p:sp>
              <p:nvSpPr>
                <p:cNvPr id="465" name="Forme libre : forme 464">
                  <a:extLst>
                    <a:ext uri="{FF2B5EF4-FFF2-40B4-BE49-F238E27FC236}">
                      <a16:creationId xmlns:a16="http://schemas.microsoft.com/office/drawing/2014/main" id="{8D7AD2EF-2429-439E-BE54-713767A52BBB}"/>
                    </a:ext>
                  </a:extLst>
                </p:cNvPr>
                <p:cNvSpPr/>
                <p:nvPr/>
              </p:nvSpPr>
              <p:spPr>
                <a:xfrm>
                  <a:off x="3727556" y="2474222"/>
                  <a:ext cx="298178" cy="68928"/>
                </a:xfrm>
                <a:custGeom>
                  <a:avLst/>
                  <a:gdLst>
                    <a:gd name="connsiteX0" fmla="*/ 272391 w 298178"/>
                    <a:gd name="connsiteY0" fmla="*/ 55416 h 68928"/>
                    <a:gd name="connsiteX1" fmla="*/ 271654 w 298178"/>
                    <a:gd name="connsiteY1" fmla="*/ 55416 h 68928"/>
                    <a:gd name="connsiteX2" fmla="*/ 29262 w 298178"/>
                    <a:gd name="connsiteY2" fmla="*/ 68825 h 68928"/>
                    <a:gd name="connsiteX3" fmla="*/ 86 w 298178"/>
                    <a:gd name="connsiteY3" fmla="*/ 43480 h 68928"/>
                    <a:gd name="connsiteX4" fmla="*/ 24841 w 298178"/>
                    <a:gd name="connsiteY4" fmla="*/ 13568 h 68928"/>
                    <a:gd name="connsiteX5" fmla="*/ 270328 w 298178"/>
                    <a:gd name="connsiteY5" fmla="*/ 12 h 68928"/>
                    <a:gd name="connsiteX6" fmla="*/ 298177 w 298178"/>
                    <a:gd name="connsiteY6" fmla="*/ 26977 h 68928"/>
                    <a:gd name="connsiteX7" fmla="*/ 272391 w 298178"/>
                    <a:gd name="connsiteY7" fmla="*/ 55416 h 6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178" h="68928">
                      <a:moveTo>
                        <a:pt x="272391" y="55416"/>
                      </a:moveTo>
                      <a:cubicBezTo>
                        <a:pt x="272096" y="55416"/>
                        <a:pt x="271802" y="55416"/>
                        <a:pt x="271654" y="55416"/>
                      </a:cubicBezTo>
                      <a:cubicBezTo>
                        <a:pt x="190758" y="57479"/>
                        <a:pt x="113694" y="61752"/>
                        <a:pt x="29262" y="68825"/>
                      </a:cubicBezTo>
                      <a:cubicBezTo>
                        <a:pt x="14527" y="70151"/>
                        <a:pt x="1265" y="58657"/>
                        <a:pt x="86" y="43480"/>
                      </a:cubicBezTo>
                      <a:cubicBezTo>
                        <a:pt x="-1093" y="28156"/>
                        <a:pt x="9959" y="14894"/>
                        <a:pt x="24841" y="13568"/>
                      </a:cubicBezTo>
                      <a:cubicBezTo>
                        <a:pt x="110452" y="6495"/>
                        <a:pt x="188401" y="2222"/>
                        <a:pt x="270328" y="12"/>
                      </a:cubicBezTo>
                      <a:cubicBezTo>
                        <a:pt x="285211" y="-430"/>
                        <a:pt x="297735" y="11652"/>
                        <a:pt x="298177" y="26977"/>
                      </a:cubicBezTo>
                      <a:cubicBezTo>
                        <a:pt x="298325" y="42154"/>
                        <a:pt x="286979" y="54679"/>
                        <a:pt x="272391" y="55416"/>
                      </a:cubicBezTo>
                      <a:close/>
                    </a:path>
                  </a:pathLst>
                </a:custGeom>
                <a:solidFill>
                  <a:srgbClr val="9B9B9B"/>
                </a:solidFill>
                <a:ln w="1472" cap="flat">
                  <a:noFill/>
                  <a:prstDash val="solid"/>
                  <a:miter/>
                </a:ln>
              </p:spPr>
              <p:txBody>
                <a:bodyPr rtlCol="0" anchor="ctr"/>
                <a:lstStyle/>
                <a:p>
                  <a:endParaRPr lang="fr-BE"/>
                </a:p>
              </p:txBody>
            </p:sp>
          </p:grpSp>
          <p:grpSp>
            <p:nvGrpSpPr>
              <p:cNvPr id="466" name="Graphique 2">
                <a:extLst>
                  <a:ext uri="{FF2B5EF4-FFF2-40B4-BE49-F238E27FC236}">
                    <a16:creationId xmlns:a16="http://schemas.microsoft.com/office/drawing/2014/main" id="{B6682839-8D21-42FC-B7EC-34DD1A3DFFE5}"/>
                  </a:ext>
                </a:extLst>
              </p:cNvPr>
              <p:cNvGrpSpPr/>
              <p:nvPr/>
            </p:nvGrpSpPr>
            <p:grpSpPr>
              <a:xfrm>
                <a:off x="3721810" y="2351886"/>
                <a:ext cx="651720" cy="88343"/>
                <a:chOff x="3721810" y="2351886"/>
                <a:chExt cx="651720" cy="88343"/>
              </a:xfrm>
              <a:solidFill>
                <a:srgbClr val="9B9B9B"/>
              </a:solidFill>
            </p:grpSpPr>
            <p:sp>
              <p:nvSpPr>
                <p:cNvPr id="467" name="Forme libre : forme 466">
                  <a:extLst>
                    <a:ext uri="{FF2B5EF4-FFF2-40B4-BE49-F238E27FC236}">
                      <a16:creationId xmlns:a16="http://schemas.microsoft.com/office/drawing/2014/main" id="{DD08B552-AA11-412D-81F6-5E165FE3B110}"/>
                    </a:ext>
                  </a:extLst>
                </p:cNvPr>
                <p:cNvSpPr/>
                <p:nvPr/>
              </p:nvSpPr>
              <p:spPr>
                <a:xfrm>
                  <a:off x="4144893" y="2351886"/>
                  <a:ext cx="228637" cy="65075"/>
                </a:xfrm>
                <a:custGeom>
                  <a:avLst/>
                  <a:gdLst>
                    <a:gd name="connsiteX0" fmla="*/ 203098 w 228637"/>
                    <a:gd name="connsiteY0" fmla="*/ 55451 h 65075"/>
                    <a:gd name="connsiteX1" fmla="*/ 28634 w 228637"/>
                    <a:gd name="connsiteY1" fmla="*/ 65029 h 65075"/>
                    <a:gd name="connsiteX2" fmla="*/ 48 w 228637"/>
                    <a:gd name="connsiteY2" fmla="*/ 38800 h 65075"/>
                    <a:gd name="connsiteX3" fmla="*/ 25539 w 228637"/>
                    <a:gd name="connsiteY3" fmla="*/ 9624 h 65075"/>
                    <a:gd name="connsiteX4" fmla="*/ 200003 w 228637"/>
                    <a:gd name="connsiteY4" fmla="*/ 47 h 65075"/>
                    <a:gd name="connsiteX5" fmla="*/ 228589 w 228637"/>
                    <a:gd name="connsiteY5" fmla="*/ 26275 h 65075"/>
                    <a:gd name="connsiteX6" fmla="*/ 203098 w 228637"/>
                    <a:gd name="connsiteY6" fmla="*/ 55451 h 6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37" h="65075">
                      <a:moveTo>
                        <a:pt x="203098" y="55451"/>
                      </a:moveTo>
                      <a:lnTo>
                        <a:pt x="28634" y="65029"/>
                      </a:lnTo>
                      <a:cubicBezTo>
                        <a:pt x="13751" y="65913"/>
                        <a:pt x="932" y="54125"/>
                        <a:pt x="48" y="38800"/>
                      </a:cubicBezTo>
                      <a:cubicBezTo>
                        <a:pt x="-836" y="23475"/>
                        <a:pt x="10657" y="10509"/>
                        <a:pt x="25539" y="9624"/>
                      </a:cubicBezTo>
                      <a:lnTo>
                        <a:pt x="200003" y="47"/>
                      </a:lnTo>
                      <a:cubicBezTo>
                        <a:pt x="214886" y="-837"/>
                        <a:pt x="227705" y="10951"/>
                        <a:pt x="228589" y="26275"/>
                      </a:cubicBezTo>
                      <a:cubicBezTo>
                        <a:pt x="229473" y="41600"/>
                        <a:pt x="218127" y="54714"/>
                        <a:pt x="203098" y="55451"/>
                      </a:cubicBezTo>
                      <a:close/>
                    </a:path>
                  </a:pathLst>
                </a:custGeom>
                <a:solidFill>
                  <a:srgbClr val="9B9B9B"/>
                </a:solidFill>
                <a:ln w="1472" cap="flat">
                  <a:noFill/>
                  <a:prstDash val="solid"/>
                  <a:miter/>
                </a:ln>
              </p:spPr>
              <p:txBody>
                <a:bodyPr rtlCol="0" anchor="ctr"/>
                <a:lstStyle/>
                <a:p>
                  <a:endParaRPr lang="fr-BE"/>
                </a:p>
              </p:txBody>
            </p:sp>
            <p:sp>
              <p:nvSpPr>
                <p:cNvPr id="468" name="Forme libre : forme 467">
                  <a:extLst>
                    <a:ext uri="{FF2B5EF4-FFF2-40B4-BE49-F238E27FC236}">
                      <a16:creationId xmlns:a16="http://schemas.microsoft.com/office/drawing/2014/main" id="{63A943DA-8D57-4DB7-9704-733D817605C5}"/>
                    </a:ext>
                  </a:extLst>
                </p:cNvPr>
                <p:cNvSpPr/>
                <p:nvPr/>
              </p:nvSpPr>
              <p:spPr>
                <a:xfrm>
                  <a:off x="3721810" y="2365763"/>
                  <a:ext cx="397218" cy="74466"/>
                </a:xfrm>
                <a:custGeom>
                  <a:avLst/>
                  <a:gdLst>
                    <a:gd name="connsiteX0" fmla="*/ 28524 w 397218"/>
                    <a:gd name="connsiteY0" fmla="*/ 74433 h 74466"/>
                    <a:gd name="connsiteX1" fmla="*/ 85 w 397218"/>
                    <a:gd name="connsiteY1" fmla="*/ 48794 h 74466"/>
                    <a:gd name="connsiteX2" fmla="*/ 24988 w 397218"/>
                    <a:gd name="connsiteY2" fmla="*/ 19029 h 74466"/>
                    <a:gd name="connsiteX3" fmla="*/ 369200 w 397218"/>
                    <a:gd name="connsiteY3" fmla="*/ 21 h 74466"/>
                    <a:gd name="connsiteX4" fmla="*/ 397197 w 397218"/>
                    <a:gd name="connsiteY4" fmla="*/ 26839 h 74466"/>
                    <a:gd name="connsiteX5" fmla="*/ 371705 w 397218"/>
                    <a:gd name="connsiteY5" fmla="*/ 55425 h 74466"/>
                    <a:gd name="connsiteX6" fmla="*/ 371115 w 397218"/>
                    <a:gd name="connsiteY6" fmla="*/ 55425 h 74466"/>
                    <a:gd name="connsiteX7" fmla="*/ 28966 w 397218"/>
                    <a:gd name="connsiteY7" fmla="*/ 74286 h 74466"/>
                    <a:gd name="connsiteX8" fmla="*/ 28524 w 397218"/>
                    <a:gd name="connsiteY8" fmla="*/ 74433 h 74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218" h="74466">
                      <a:moveTo>
                        <a:pt x="28524" y="74433"/>
                      </a:moveTo>
                      <a:cubicBezTo>
                        <a:pt x="13789" y="75170"/>
                        <a:pt x="1117" y="63824"/>
                        <a:pt x="85" y="48794"/>
                      </a:cubicBezTo>
                      <a:cubicBezTo>
                        <a:pt x="-1094" y="33469"/>
                        <a:pt x="10105" y="20208"/>
                        <a:pt x="24988" y="19029"/>
                      </a:cubicBezTo>
                      <a:cubicBezTo>
                        <a:pt x="140953" y="10335"/>
                        <a:pt x="250287" y="4294"/>
                        <a:pt x="369200" y="21"/>
                      </a:cubicBezTo>
                      <a:cubicBezTo>
                        <a:pt x="384082" y="-569"/>
                        <a:pt x="396607" y="11514"/>
                        <a:pt x="397197" y="26839"/>
                      </a:cubicBezTo>
                      <a:cubicBezTo>
                        <a:pt x="397786" y="42016"/>
                        <a:pt x="386440" y="54688"/>
                        <a:pt x="371705" y="55425"/>
                      </a:cubicBezTo>
                      <a:cubicBezTo>
                        <a:pt x="371557" y="55425"/>
                        <a:pt x="371410" y="55425"/>
                        <a:pt x="371115" y="55425"/>
                      </a:cubicBezTo>
                      <a:cubicBezTo>
                        <a:pt x="252940" y="59551"/>
                        <a:pt x="144195" y="65592"/>
                        <a:pt x="28966" y="74286"/>
                      </a:cubicBezTo>
                      <a:cubicBezTo>
                        <a:pt x="28819" y="74433"/>
                        <a:pt x="28671" y="74433"/>
                        <a:pt x="28524" y="74433"/>
                      </a:cubicBezTo>
                      <a:close/>
                    </a:path>
                  </a:pathLst>
                </a:custGeom>
                <a:solidFill>
                  <a:srgbClr val="9B9B9B"/>
                </a:solidFill>
                <a:ln w="1472" cap="flat">
                  <a:noFill/>
                  <a:prstDash val="solid"/>
                  <a:miter/>
                </a:ln>
              </p:spPr>
              <p:txBody>
                <a:bodyPr rtlCol="0" anchor="ctr"/>
                <a:lstStyle/>
                <a:p>
                  <a:endParaRPr lang="fr-BE"/>
                </a:p>
              </p:txBody>
            </p:sp>
          </p:grpSp>
          <p:sp>
            <p:nvSpPr>
              <p:cNvPr id="469" name="Forme libre : forme 468">
                <a:extLst>
                  <a:ext uri="{FF2B5EF4-FFF2-40B4-BE49-F238E27FC236}">
                    <a16:creationId xmlns:a16="http://schemas.microsoft.com/office/drawing/2014/main" id="{31049C0E-D3AC-4C00-B39B-2F34F2CF0150}"/>
                  </a:ext>
                </a:extLst>
              </p:cNvPr>
              <p:cNvSpPr/>
              <p:nvPr/>
            </p:nvSpPr>
            <p:spPr>
              <a:xfrm>
                <a:off x="3715953" y="2249034"/>
                <a:ext cx="651976" cy="88356"/>
              </a:xfrm>
              <a:custGeom>
                <a:avLst/>
                <a:gdLst>
                  <a:gd name="connsiteX0" fmla="*/ 626437 w 651976"/>
                  <a:gd name="connsiteY0" fmla="*/ 55451 h 88356"/>
                  <a:gd name="connsiteX1" fmla="*/ 28634 w 651976"/>
                  <a:gd name="connsiteY1" fmla="*/ 88310 h 88356"/>
                  <a:gd name="connsiteX2" fmla="*/ 48 w 651976"/>
                  <a:gd name="connsiteY2" fmla="*/ 62081 h 88356"/>
                  <a:gd name="connsiteX3" fmla="*/ 25540 w 651976"/>
                  <a:gd name="connsiteY3" fmla="*/ 32906 h 88356"/>
                  <a:gd name="connsiteX4" fmla="*/ 623343 w 651976"/>
                  <a:gd name="connsiteY4" fmla="*/ 47 h 88356"/>
                  <a:gd name="connsiteX5" fmla="*/ 651929 w 651976"/>
                  <a:gd name="connsiteY5" fmla="*/ 26275 h 88356"/>
                  <a:gd name="connsiteX6" fmla="*/ 626437 w 651976"/>
                  <a:gd name="connsiteY6" fmla="*/ 55451 h 8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1976" h="88356">
                    <a:moveTo>
                      <a:pt x="626437" y="55451"/>
                    </a:moveTo>
                    <a:lnTo>
                      <a:pt x="28634" y="88310"/>
                    </a:lnTo>
                    <a:cubicBezTo>
                      <a:pt x="13751" y="89194"/>
                      <a:pt x="932" y="77406"/>
                      <a:pt x="48" y="62081"/>
                    </a:cubicBezTo>
                    <a:cubicBezTo>
                      <a:pt x="-836" y="46757"/>
                      <a:pt x="10657" y="33790"/>
                      <a:pt x="25540" y="32906"/>
                    </a:cubicBezTo>
                    <a:lnTo>
                      <a:pt x="623343" y="47"/>
                    </a:lnTo>
                    <a:cubicBezTo>
                      <a:pt x="638226" y="-837"/>
                      <a:pt x="651045" y="10951"/>
                      <a:pt x="651929" y="26275"/>
                    </a:cubicBezTo>
                    <a:cubicBezTo>
                      <a:pt x="652813" y="41600"/>
                      <a:pt x="641320" y="54567"/>
                      <a:pt x="626437" y="55451"/>
                    </a:cubicBezTo>
                    <a:close/>
                  </a:path>
                </a:pathLst>
              </a:custGeom>
              <a:solidFill>
                <a:srgbClr val="9B9B9B"/>
              </a:solidFill>
              <a:ln w="1472" cap="flat">
                <a:noFill/>
                <a:prstDash val="solid"/>
                <a:miter/>
              </a:ln>
            </p:spPr>
            <p:txBody>
              <a:bodyPr rtlCol="0" anchor="ctr"/>
              <a:lstStyle/>
              <a:p>
                <a:endParaRPr lang="fr-BE"/>
              </a:p>
            </p:txBody>
          </p:sp>
        </p:grpSp>
        <p:grpSp>
          <p:nvGrpSpPr>
            <p:cNvPr id="482" name="Graphique 2">
              <a:extLst>
                <a:ext uri="{FF2B5EF4-FFF2-40B4-BE49-F238E27FC236}">
                  <a16:creationId xmlns:a16="http://schemas.microsoft.com/office/drawing/2014/main" id="{B6682839-8D21-42FC-B7EC-34DD1A3DFFE5}"/>
                </a:ext>
              </a:extLst>
            </p:cNvPr>
            <p:cNvGrpSpPr/>
            <p:nvPr/>
          </p:nvGrpSpPr>
          <p:grpSpPr>
            <a:xfrm>
              <a:off x="4022161" y="2760957"/>
              <a:ext cx="367348" cy="85043"/>
              <a:chOff x="4022161" y="2760957"/>
              <a:chExt cx="367348" cy="85043"/>
            </a:xfrm>
            <a:solidFill>
              <a:srgbClr val="FF4A19"/>
            </a:solidFill>
          </p:grpSpPr>
          <p:sp>
            <p:nvSpPr>
              <p:cNvPr id="483" name="Forme libre : forme 482">
                <a:extLst>
                  <a:ext uri="{FF2B5EF4-FFF2-40B4-BE49-F238E27FC236}">
                    <a16:creationId xmlns:a16="http://schemas.microsoft.com/office/drawing/2014/main" id="{5C9FDFD7-E6EF-4317-9636-7EFF1407DF74}"/>
                  </a:ext>
                </a:extLst>
              </p:cNvPr>
              <p:cNvSpPr/>
              <p:nvPr/>
            </p:nvSpPr>
            <p:spPr>
              <a:xfrm>
                <a:off x="4022161" y="2778790"/>
                <a:ext cx="40960" cy="67210"/>
              </a:xfrm>
              <a:custGeom>
                <a:avLst/>
                <a:gdLst>
                  <a:gd name="connsiteX0" fmla="*/ 29949 w 40960"/>
                  <a:gd name="connsiteY0" fmla="*/ 34351 h 67210"/>
                  <a:gd name="connsiteX1" fmla="*/ 24791 w 40960"/>
                  <a:gd name="connsiteY1" fmla="*/ 39509 h 67210"/>
                  <a:gd name="connsiteX2" fmla="*/ 18160 w 40960"/>
                  <a:gd name="connsiteY2" fmla="*/ 41424 h 67210"/>
                  <a:gd name="connsiteX3" fmla="*/ 11235 w 40960"/>
                  <a:gd name="connsiteY3" fmla="*/ 40245 h 67210"/>
                  <a:gd name="connsiteX4" fmla="*/ 5636 w 40960"/>
                  <a:gd name="connsiteY4" fmla="*/ 36414 h 67210"/>
                  <a:gd name="connsiteX5" fmla="*/ 1804 w 40960"/>
                  <a:gd name="connsiteY5" fmla="*/ 30225 h 67210"/>
                  <a:gd name="connsiteX6" fmla="*/ 36 w 40960"/>
                  <a:gd name="connsiteY6" fmla="*/ 22121 h 67210"/>
                  <a:gd name="connsiteX7" fmla="*/ 1068 w 40960"/>
                  <a:gd name="connsiteY7" fmla="*/ 13575 h 67210"/>
                  <a:gd name="connsiteX8" fmla="*/ 4752 w 40960"/>
                  <a:gd name="connsiteY8" fmla="*/ 6649 h 67210"/>
                  <a:gd name="connsiteX9" fmla="*/ 10793 w 40960"/>
                  <a:gd name="connsiteY9" fmla="*/ 1934 h 67210"/>
                  <a:gd name="connsiteX10" fmla="*/ 18602 w 40960"/>
                  <a:gd name="connsiteY10" fmla="*/ 18 h 67210"/>
                  <a:gd name="connsiteX11" fmla="*/ 28622 w 40960"/>
                  <a:gd name="connsiteY11" fmla="*/ 2229 h 67210"/>
                  <a:gd name="connsiteX12" fmla="*/ 36137 w 40960"/>
                  <a:gd name="connsiteY12" fmla="*/ 9744 h 67210"/>
                  <a:gd name="connsiteX13" fmla="*/ 39379 w 40960"/>
                  <a:gd name="connsiteY13" fmla="*/ 17553 h 67210"/>
                  <a:gd name="connsiteX14" fmla="*/ 40853 w 40960"/>
                  <a:gd name="connsiteY14" fmla="*/ 27720 h 67210"/>
                  <a:gd name="connsiteX15" fmla="*/ 39821 w 40960"/>
                  <a:gd name="connsiteY15" fmla="*/ 43192 h 67210"/>
                  <a:gd name="connsiteX16" fmla="*/ 34516 w 40960"/>
                  <a:gd name="connsiteY16" fmla="*/ 55128 h 67210"/>
                  <a:gd name="connsiteX17" fmla="*/ 24644 w 40960"/>
                  <a:gd name="connsiteY17" fmla="*/ 63232 h 67210"/>
                  <a:gd name="connsiteX18" fmla="*/ 9761 w 40960"/>
                  <a:gd name="connsiteY18" fmla="*/ 67211 h 67210"/>
                  <a:gd name="connsiteX19" fmla="*/ 7846 w 40960"/>
                  <a:gd name="connsiteY19" fmla="*/ 66032 h 67210"/>
                  <a:gd name="connsiteX20" fmla="*/ 6667 w 40960"/>
                  <a:gd name="connsiteY20" fmla="*/ 61611 h 67210"/>
                  <a:gd name="connsiteX21" fmla="*/ 6520 w 40960"/>
                  <a:gd name="connsiteY21" fmla="*/ 56159 h 67210"/>
                  <a:gd name="connsiteX22" fmla="*/ 7993 w 40960"/>
                  <a:gd name="connsiteY22" fmla="*/ 54244 h 67210"/>
                  <a:gd name="connsiteX23" fmla="*/ 18013 w 40960"/>
                  <a:gd name="connsiteY23" fmla="*/ 52033 h 67210"/>
                  <a:gd name="connsiteX24" fmla="*/ 24644 w 40960"/>
                  <a:gd name="connsiteY24" fmla="*/ 48202 h 67210"/>
                  <a:gd name="connsiteX25" fmla="*/ 28328 w 40960"/>
                  <a:gd name="connsiteY25" fmla="*/ 42456 h 67210"/>
                  <a:gd name="connsiteX26" fmla="*/ 29949 w 40960"/>
                  <a:gd name="connsiteY26" fmla="*/ 34351 h 67210"/>
                  <a:gd name="connsiteX27" fmla="*/ 28328 w 40960"/>
                  <a:gd name="connsiteY27" fmla="*/ 20795 h 67210"/>
                  <a:gd name="connsiteX28" fmla="*/ 27591 w 40960"/>
                  <a:gd name="connsiteY28" fmla="*/ 17259 h 67210"/>
                  <a:gd name="connsiteX29" fmla="*/ 25823 w 40960"/>
                  <a:gd name="connsiteY29" fmla="*/ 14459 h 67210"/>
                  <a:gd name="connsiteX30" fmla="*/ 23023 w 40960"/>
                  <a:gd name="connsiteY30" fmla="*/ 12543 h 67210"/>
                  <a:gd name="connsiteX31" fmla="*/ 19487 w 40960"/>
                  <a:gd name="connsiteY31" fmla="*/ 11954 h 67210"/>
                  <a:gd name="connsiteX32" fmla="*/ 16097 w 40960"/>
                  <a:gd name="connsiteY32" fmla="*/ 12691 h 67210"/>
                  <a:gd name="connsiteX33" fmla="*/ 13593 w 40960"/>
                  <a:gd name="connsiteY33" fmla="*/ 14606 h 67210"/>
                  <a:gd name="connsiteX34" fmla="*/ 12119 w 40960"/>
                  <a:gd name="connsiteY34" fmla="*/ 17553 h 67210"/>
                  <a:gd name="connsiteX35" fmla="*/ 11677 w 40960"/>
                  <a:gd name="connsiteY35" fmla="*/ 21237 h 67210"/>
                  <a:gd name="connsiteX36" fmla="*/ 14182 w 40960"/>
                  <a:gd name="connsiteY36" fmla="*/ 27720 h 67210"/>
                  <a:gd name="connsiteX37" fmla="*/ 20223 w 40960"/>
                  <a:gd name="connsiteY37" fmla="*/ 29636 h 67210"/>
                  <a:gd name="connsiteX38" fmla="*/ 23760 w 40960"/>
                  <a:gd name="connsiteY38" fmla="*/ 28752 h 67210"/>
                  <a:gd name="connsiteX39" fmla="*/ 26412 w 40960"/>
                  <a:gd name="connsiteY39" fmla="*/ 26836 h 67210"/>
                  <a:gd name="connsiteX40" fmla="*/ 28033 w 40960"/>
                  <a:gd name="connsiteY40" fmla="*/ 24037 h 67210"/>
                  <a:gd name="connsiteX41" fmla="*/ 28328 w 40960"/>
                  <a:gd name="connsiteY41" fmla="*/ 20795 h 6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0960" h="67210">
                    <a:moveTo>
                      <a:pt x="29949" y="34351"/>
                    </a:moveTo>
                    <a:cubicBezTo>
                      <a:pt x="28475" y="36709"/>
                      <a:pt x="26707" y="38330"/>
                      <a:pt x="24791" y="39509"/>
                    </a:cubicBezTo>
                    <a:cubicBezTo>
                      <a:pt x="22876" y="40687"/>
                      <a:pt x="20665" y="41277"/>
                      <a:pt x="18160" y="41424"/>
                    </a:cubicBezTo>
                    <a:cubicBezTo>
                      <a:pt x="15655" y="41571"/>
                      <a:pt x="13445" y="41129"/>
                      <a:pt x="11235" y="40245"/>
                    </a:cubicBezTo>
                    <a:cubicBezTo>
                      <a:pt x="9172" y="39361"/>
                      <a:pt x="7256" y="38035"/>
                      <a:pt x="5636" y="36414"/>
                    </a:cubicBezTo>
                    <a:cubicBezTo>
                      <a:pt x="4015" y="34646"/>
                      <a:pt x="2836" y="32583"/>
                      <a:pt x="1804" y="30225"/>
                    </a:cubicBezTo>
                    <a:cubicBezTo>
                      <a:pt x="773" y="27720"/>
                      <a:pt x="183" y="25068"/>
                      <a:pt x="36" y="22121"/>
                    </a:cubicBezTo>
                    <a:cubicBezTo>
                      <a:pt x="-111" y="19027"/>
                      <a:pt x="183" y="16227"/>
                      <a:pt x="1068" y="13575"/>
                    </a:cubicBezTo>
                    <a:cubicBezTo>
                      <a:pt x="1952" y="10922"/>
                      <a:pt x="3131" y="8712"/>
                      <a:pt x="4752" y="6649"/>
                    </a:cubicBezTo>
                    <a:cubicBezTo>
                      <a:pt x="6372" y="4734"/>
                      <a:pt x="8435" y="3113"/>
                      <a:pt x="10793" y="1934"/>
                    </a:cubicBezTo>
                    <a:cubicBezTo>
                      <a:pt x="13150" y="755"/>
                      <a:pt x="15803" y="166"/>
                      <a:pt x="18602" y="18"/>
                    </a:cubicBezTo>
                    <a:cubicBezTo>
                      <a:pt x="22434" y="-129"/>
                      <a:pt x="25823" y="608"/>
                      <a:pt x="28622" y="2229"/>
                    </a:cubicBezTo>
                    <a:cubicBezTo>
                      <a:pt x="31569" y="3997"/>
                      <a:pt x="34074" y="6502"/>
                      <a:pt x="36137" y="9744"/>
                    </a:cubicBezTo>
                    <a:cubicBezTo>
                      <a:pt x="37463" y="11807"/>
                      <a:pt x="38642" y="14459"/>
                      <a:pt x="39379" y="17553"/>
                    </a:cubicBezTo>
                    <a:cubicBezTo>
                      <a:pt x="40263" y="20648"/>
                      <a:pt x="40705" y="24037"/>
                      <a:pt x="40853" y="27720"/>
                    </a:cubicBezTo>
                    <a:cubicBezTo>
                      <a:pt x="41147" y="33467"/>
                      <a:pt x="40853" y="38624"/>
                      <a:pt x="39821" y="43192"/>
                    </a:cubicBezTo>
                    <a:cubicBezTo>
                      <a:pt x="38790" y="47760"/>
                      <a:pt x="37021" y="51739"/>
                      <a:pt x="34516" y="55128"/>
                    </a:cubicBezTo>
                    <a:cubicBezTo>
                      <a:pt x="32011" y="58517"/>
                      <a:pt x="28622" y="61169"/>
                      <a:pt x="24644" y="63232"/>
                    </a:cubicBezTo>
                    <a:cubicBezTo>
                      <a:pt x="20518" y="65295"/>
                      <a:pt x="15508" y="66621"/>
                      <a:pt x="9761" y="67211"/>
                    </a:cubicBezTo>
                    <a:cubicBezTo>
                      <a:pt x="9025" y="67211"/>
                      <a:pt x="8435" y="66916"/>
                      <a:pt x="7846" y="66032"/>
                    </a:cubicBezTo>
                    <a:cubicBezTo>
                      <a:pt x="7404" y="65148"/>
                      <a:pt x="6962" y="63674"/>
                      <a:pt x="6667" y="61611"/>
                    </a:cubicBezTo>
                    <a:cubicBezTo>
                      <a:pt x="6372" y="59106"/>
                      <a:pt x="6225" y="57338"/>
                      <a:pt x="6520" y="56159"/>
                    </a:cubicBezTo>
                    <a:cubicBezTo>
                      <a:pt x="6814" y="54980"/>
                      <a:pt x="7256" y="54391"/>
                      <a:pt x="7993" y="54244"/>
                    </a:cubicBezTo>
                    <a:cubicBezTo>
                      <a:pt x="11972" y="53802"/>
                      <a:pt x="15361" y="53065"/>
                      <a:pt x="18013" y="52033"/>
                    </a:cubicBezTo>
                    <a:cubicBezTo>
                      <a:pt x="20665" y="51149"/>
                      <a:pt x="22876" y="49823"/>
                      <a:pt x="24644" y="48202"/>
                    </a:cubicBezTo>
                    <a:cubicBezTo>
                      <a:pt x="26412" y="46581"/>
                      <a:pt x="27591" y="44666"/>
                      <a:pt x="28328" y="42456"/>
                    </a:cubicBezTo>
                    <a:cubicBezTo>
                      <a:pt x="29359" y="40098"/>
                      <a:pt x="29801" y="37446"/>
                      <a:pt x="29949" y="34351"/>
                    </a:cubicBezTo>
                    <a:close/>
                    <a:moveTo>
                      <a:pt x="28328" y="20795"/>
                    </a:moveTo>
                    <a:cubicBezTo>
                      <a:pt x="28328" y="19616"/>
                      <a:pt x="28033" y="18437"/>
                      <a:pt x="27591" y="17259"/>
                    </a:cubicBezTo>
                    <a:cubicBezTo>
                      <a:pt x="27149" y="16227"/>
                      <a:pt x="26559" y="15196"/>
                      <a:pt x="25823" y="14459"/>
                    </a:cubicBezTo>
                    <a:cubicBezTo>
                      <a:pt x="25086" y="13722"/>
                      <a:pt x="24202" y="12985"/>
                      <a:pt x="23023" y="12543"/>
                    </a:cubicBezTo>
                    <a:cubicBezTo>
                      <a:pt x="21992" y="12101"/>
                      <a:pt x="20813" y="11954"/>
                      <a:pt x="19487" y="11954"/>
                    </a:cubicBezTo>
                    <a:cubicBezTo>
                      <a:pt x="18160" y="11954"/>
                      <a:pt x="17129" y="12249"/>
                      <a:pt x="16097" y="12691"/>
                    </a:cubicBezTo>
                    <a:cubicBezTo>
                      <a:pt x="15066" y="13133"/>
                      <a:pt x="14182" y="13722"/>
                      <a:pt x="13593" y="14606"/>
                    </a:cubicBezTo>
                    <a:cubicBezTo>
                      <a:pt x="12856" y="15343"/>
                      <a:pt x="12414" y="16374"/>
                      <a:pt x="12119" y="17553"/>
                    </a:cubicBezTo>
                    <a:cubicBezTo>
                      <a:pt x="11824" y="18732"/>
                      <a:pt x="11677" y="19911"/>
                      <a:pt x="11677" y="21237"/>
                    </a:cubicBezTo>
                    <a:cubicBezTo>
                      <a:pt x="11824" y="24037"/>
                      <a:pt x="12708" y="26247"/>
                      <a:pt x="14182" y="27720"/>
                    </a:cubicBezTo>
                    <a:cubicBezTo>
                      <a:pt x="15655" y="29194"/>
                      <a:pt x="17718" y="29783"/>
                      <a:pt x="20223" y="29636"/>
                    </a:cubicBezTo>
                    <a:cubicBezTo>
                      <a:pt x="21549" y="29636"/>
                      <a:pt x="22728" y="29341"/>
                      <a:pt x="23760" y="28752"/>
                    </a:cubicBezTo>
                    <a:cubicBezTo>
                      <a:pt x="24791" y="28310"/>
                      <a:pt x="25675" y="27573"/>
                      <a:pt x="26412" y="26836"/>
                    </a:cubicBezTo>
                    <a:cubicBezTo>
                      <a:pt x="27149" y="26100"/>
                      <a:pt x="27738" y="25068"/>
                      <a:pt x="28033" y="24037"/>
                    </a:cubicBezTo>
                    <a:cubicBezTo>
                      <a:pt x="28180" y="23153"/>
                      <a:pt x="28328" y="22121"/>
                      <a:pt x="28328" y="20795"/>
                    </a:cubicBezTo>
                    <a:close/>
                  </a:path>
                </a:pathLst>
              </a:custGeom>
              <a:grpFill/>
              <a:ln w="1472" cap="flat">
                <a:noFill/>
                <a:prstDash val="solid"/>
                <a:miter/>
              </a:ln>
            </p:spPr>
            <p:txBody>
              <a:bodyPr rtlCol="0" anchor="ctr"/>
              <a:lstStyle/>
              <a:p>
                <a:endParaRPr lang="fr-BE"/>
              </a:p>
            </p:txBody>
          </p:sp>
          <p:sp>
            <p:nvSpPr>
              <p:cNvPr id="484" name="Forme libre : forme 483">
                <a:extLst>
                  <a:ext uri="{FF2B5EF4-FFF2-40B4-BE49-F238E27FC236}">
                    <a16:creationId xmlns:a16="http://schemas.microsoft.com/office/drawing/2014/main" id="{952C01DB-2767-44DE-9ACC-FBFDDDA3A6A2}"/>
                  </a:ext>
                </a:extLst>
              </p:cNvPr>
              <p:cNvSpPr/>
              <p:nvPr/>
            </p:nvSpPr>
            <p:spPr>
              <a:xfrm>
                <a:off x="4076239" y="2775843"/>
                <a:ext cx="40960" cy="67210"/>
              </a:xfrm>
              <a:custGeom>
                <a:avLst/>
                <a:gdLst>
                  <a:gd name="connsiteX0" fmla="*/ 29948 w 40960"/>
                  <a:gd name="connsiteY0" fmla="*/ 34351 h 67210"/>
                  <a:gd name="connsiteX1" fmla="*/ 24791 w 40960"/>
                  <a:gd name="connsiteY1" fmla="*/ 39509 h 67210"/>
                  <a:gd name="connsiteX2" fmla="*/ 18160 w 40960"/>
                  <a:gd name="connsiteY2" fmla="*/ 41424 h 67210"/>
                  <a:gd name="connsiteX3" fmla="*/ 11235 w 40960"/>
                  <a:gd name="connsiteY3" fmla="*/ 40245 h 67210"/>
                  <a:gd name="connsiteX4" fmla="*/ 5635 w 40960"/>
                  <a:gd name="connsiteY4" fmla="*/ 36414 h 67210"/>
                  <a:gd name="connsiteX5" fmla="*/ 1804 w 40960"/>
                  <a:gd name="connsiteY5" fmla="*/ 30225 h 67210"/>
                  <a:gd name="connsiteX6" fmla="*/ 36 w 40960"/>
                  <a:gd name="connsiteY6" fmla="*/ 22121 h 67210"/>
                  <a:gd name="connsiteX7" fmla="*/ 1068 w 40960"/>
                  <a:gd name="connsiteY7" fmla="*/ 13575 h 67210"/>
                  <a:gd name="connsiteX8" fmla="*/ 4751 w 40960"/>
                  <a:gd name="connsiteY8" fmla="*/ 6649 h 67210"/>
                  <a:gd name="connsiteX9" fmla="*/ 10793 w 40960"/>
                  <a:gd name="connsiteY9" fmla="*/ 1934 h 67210"/>
                  <a:gd name="connsiteX10" fmla="*/ 18602 w 40960"/>
                  <a:gd name="connsiteY10" fmla="*/ 18 h 67210"/>
                  <a:gd name="connsiteX11" fmla="*/ 28622 w 40960"/>
                  <a:gd name="connsiteY11" fmla="*/ 2229 h 67210"/>
                  <a:gd name="connsiteX12" fmla="*/ 36137 w 40960"/>
                  <a:gd name="connsiteY12" fmla="*/ 9744 h 67210"/>
                  <a:gd name="connsiteX13" fmla="*/ 39379 w 40960"/>
                  <a:gd name="connsiteY13" fmla="*/ 17553 h 67210"/>
                  <a:gd name="connsiteX14" fmla="*/ 40852 w 40960"/>
                  <a:gd name="connsiteY14" fmla="*/ 27720 h 67210"/>
                  <a:gd name="connsiteX15" fmla="*/ 39821 w 40960"/>
                  <a:gd name="connsiteY15" fmla="*/ 43192 h 67210"/>
                  <a:gd name="connsiteX16" fmla="*/ 34516 w 40960"/>
                  <a:gd name="connsiteY16" fmla="*/ 55128 h 67210"/>
                  <a:gd name="connsiteX17" fmla="*/ 24644 w 40960"/>
                  <a:gd name="connsiteY17" fmla="*/ 63232 h 67210"/>
                  <a:gd name="connsiteX18" fmla="*/ 9761 w 40960"/>
                  <a:gd name="connsiteY18" fmla="*/ 67211 h 67210"/>
                  <a:gd name="connsiteX19" fmla="*/ 7846 w 40960"/>
                  <a:gd name="connsiteY19" fmla="*/ 66032 h 67210"/>
                  <a:gd name="connsiteX20" fmla="*/ 6667 w 40960"/>
                  <a:gd name="connsiteY20" fmla="*/ 61611 h 67210"/>
                  <a:gd name="connsiteX21" fmla="*/ 6520 w 40960"/>
                  <a:gd name="connsiteY21" fmla="*/ 56159 h 67210"/>
                  <a:gd name="connsiteX22" fmla="*/ 7993 w 40960"/>
                  <a:gd name="connsiteY22" fmla="*/ 54244 h 67210"/>
                  <a:gd name="connsiteX23" fmla="*/ 18013 w 40960"/>
                  <a:gd name="connsiteY23" fmla="*/ 52033 h 67210"/>
                  <a:gd name="connsiteX24" fmla="*/ 24644 w 40960"/>
                  <a:gd name="connsiteY24" fmla="*/ 48202 h 67210"/>
                  <a:gd name="connsiteX25" fmla="*/ 28328 w 40960"/>
                  <a:gd name="connsiteY25" fmla="*/ 42456 h 67210"/>
                  <a:gd name="connsiteX26" fmla="*/ 29948 w 40960"/>
                  <a:gd name="connsiteY26" fmla="*/ 34351 h 67210"/>
                  <a:gd name="connsiteX27" fmla="*/ 28328 w 40960"/>
                  <a:gd name="connsiteY27" fmla="*/ 20795 h 67210"/>
                  <a:gd name="connsiteX28" fmla="*/ 27591 w 40960"/>
                  <a:gd name="connsiteY28" fmla="*/ 17259 h 67210"/>
                  <a:gd name="connsiteX29" fmla="*/ 25823 w 40960"/>
                  <a:gd name="connsiteY29" fmla="*/ 14459 h 67210"/>
                  <a:gd name="connsiteX30" fmla="*/ 23023 w 40960"/>
                  <a:gd name="connsiteY30" fmla="*/ 12543 h 67210"/>
                  <a:gd name="connsiteX31" fmla="*/ 19487 w 40960"/>
                  <a:gd name="connsiteY31" fmla="*/ 11954 h 67210"/>
                  <a:gd name="connsiteX32" fmla="*/ 16097 w 40960"/>
                  <a:gd name="connsiteY32" fmla="*/ 12691 h 67210"/>
                  <a:gd name="connsiteX33" fmla="*/ 13592 w 40960"/>
                  <a:gd name="connsiteY33" fmla="*/ 14606 h 67210"/>
                  <a:gd name="connsiteX34" fmla="*/ 12119 w 40960"/>
                  <a:gd name="connsiteY34" fmla="*/ 17553 h 67210"/>
                  <a:gd name="connsiteX35" fmla="*/ 11677 w 40960"/>
                  <a:gd name="connsiteY35" fmla="*/ 21237 h 67210"/>
                  <a:gd name="connsiteX36" fmla="*/ 14182 w 40960"/>
                  <a:gd name="connsiteY36" fmla="*/ 27720 h 67210"/>
                  <a:gd name="connsiteX37" fmla="*/ 20223 w 40960"/>
                  <a:gd name="connsiteY37" fmla="*/ 29636 h 67210"/>
                  <a:gd name="connsiteX38" fmla="*/ 23760 w 40960"/>
                  <a:gd name="connsiteY38" fmla="*/ 28752 h 67210"/>
                  <a:gd name="connsiteX39" fmla="*/ 26412 w 40960"/>
                  <a:gd name="connsiteY39" fmla="*/ 26836 h 67210"/>
                  <a:gd name="connsiteX40" fmla="*/ 28033 w 40960"/>
                  <a:gd name="connsiteY40" fmla="*/ 24037 h 67210"/>
                  <a:gd name="connsiteX41" fmla="*/ 28328 w 40960"/>
                  <a:gd name="connsiteY41" fmla="*/ 20795 h 6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0960" h="67210">
                    <a:moveTo>
                      <a:pt x="29948" y="34351"/>
                    </a:moveTo>
                    <a:cubicBezTo>
                      <a:pt x="28475" y="36709"/>
                      <a:pt x="26707" y="38330"/>
                      <a:pt x="24791" y="39509"/>
                    </a:cubicBezTo>
                    <a:cubicBezTo>
                      <a:pt x="22876" y="40687"/>
                      <a:pt x="20665" y="41277"/>
                      <a:pt x="18160" y="41424"/>
                    </a:cubicBezTo>
                    <a:cubicBezTo>
                      <a:pt x="15655" y="41571"/>
                      <a:pt x="13445" y="41129"/>
                      <a:pt x="11235" y="40245"/>
                    </a:cubicBezTo>
                    <a:cubicBezTo>
                      <a:pt x="9172" y="39361"/>
                      <a:pt x="7256" y="38035"/>
                      <a:pt x="5635" y="36414"/>
                    </a:cubicBezTo>
                    <a:cubicBezTo>
                      <a:pt x="4015" y="34646"/>
                      <a:pt x="2836" y="32583"/>
                      <a:pt x="1804" y="30225"/>
                    </a:cubicBezTo>
                    <a:cubicBezTo>
                      <a:pt x="773" y="27720"/>
                      <a:pt x="184" y="25068"/>
                      <a:pt x="36" y="22121"/>
                    </a:cubicBezTo>
                    <a:cubicBezTo>
                      <a:pt x="-111" y="19027"/>
                      <a:pt x="184" y="16227"/>
                      <a:pt x="1068" y="13575"/>
                    </a:cubicBezTo>
                    <a:cubicBezTo>
                      <a:pt x="1952" y="10922"/>
                      <a:pt x="3131" y="8712"/>
                      <a:pt x="4751" y="6649"/>
                    </a:cubicBezTo>
                    <a:cubicBezTo>
                      <a:pt x="6372" y="4734"/>
                      <a:pt x="8435" y="3113"/>
                      <a:pt x="10793" y="1934"/>
                    </a:cubicBezTo>
                    <a:cubicBezTo>
                      <a:pt x="13150" y="755"/>
                      <a:pt x="15803" y="166"/>
                      <a:pt x="18602" y="18"/>
                    </a:cubicBezTo>
                    <a:cubicBezTo>
                      <a:pt x="22434" y="-129"/>
                      <a:pt x="25823" y="608"/>
                      <a:pt x="28622" y="2229"/>
                    </a:cubicBezTo>
                    <a:cubicBezTo>
                      <a:pt x="31569" y="3997"/>
                      <a:pt x="34074" y="6502"/>
                      <a:pt x="36137" y="9744"/>
                    </a:cubicBezTo>
                    <a:cubicBezTo>
                      <a:pt x="37463" y="11807"/>
                      <a:pt x="38642" y="14459"/>
                      <a:pt x="39379" y="17553"/>
                    </a:cubicBezTo>
                    <a:cubicBezTo>
                      <a:pt x="40263" y="20648"/>
                      <a:pt x="40705" y="24037"/>
                      <a:pt x="40852" y="27720"/>
                    </a:cubicBezTo>
                    <a:cubicBezTo>
                      <a:pt x="41147" y="33467"/>
                      <a:pt x="40852" y="38624"/>
                      <a:pt x="39821" y="43192"/>
                    </a:cubicBezTo>
                    <a:cubicBezTo>
                      <a:pt x="38789" y="47760"/>
                      <a:pt x="37021" y="51739"/>
                      <a:pt x="34516" y="55128"/>
                    </a:cubicBezTo>
                    <a:cubicBezTo>
                      <a:pt x="32011" y="58517"/>
                      <a:pt x="28622" y="61169"/>
                      <a:pt x="24644" y="63232"/>
                    </a:cubicBezTo>
                    <a:cubicBezTo>
                      <a:pt x="20518" y="65295"/>
                      <a:pt x="15508" y="66621"/>
                      <a:pt x="9761" y="67211"/>
                    </a:cubicBezTo>
                    <a:cubicBezTo>
                      <a:pt x="9025" y="67211"/>
                      <a:pt x="8435" y="66916"/>
                      <a:pt x="7846" y="66032"/>
                    </a:cubicBezTo>
                    <a:cubicBezTo>
                      <a:pt x="7404" y="65148"/>
                      <a:pt x="6962" y="63674"/>
                      <a:pt x="6667" y="61611"/>
                    </a:cubicBezTo>
                    <a:cubicBezTo>
                      <a:pt x="6372" y="59106"/>
                      <a:pt x="6225" y="57338"/>
                      <a:pt x="6520" y="56159"/>
                    </a:cubicBezTo>
                    <a:cubicBezTo>
                      <a:pt x="6814" y="54980"/>
                      <a:pt x="7256" y="54391"/>
                      <a:pt x="7993" y="54244"/>
                    </a:cubicBezTo>
                    <a:cubicBezTo>
                      <a:pt x="11972" y="53802"/>
                      <a:pt x="15361" y="53065"/>
                      <a:pt x="18013" y="52033"/>
                    </a:cubicBezTo>
                    <a:cubicBezTo>
                      <a:pt x="20665" y="51149"/>
                      <a:pt x="22876" y="49823"/>
                      <a:pt x="24644" y="48202"/>
                    </a:cubicBezTo>
                    <a:cubicBezTo>
                      <a:pt x="26412" y="46581"/>
                      <a:pt x="27591" y="44666"/>
                      <a:pt x="28328" y="42456"/>
                    </a:cubicBezTo>
                    <a:cubicBezTo>
                      <a:pt x="29359" y="40098"/>
                      <a:pt x="29801" y="37446"/>
                      <a:pt x="29948" y="34351"/>
                    </a:cubicBezTo>
                    <a:close/>
                    <a:moveTo>
                      <a:pt x="28328" y="20795"/>
                    </a:moveTo>
                    <a:cubicBezTo>
                      <a:pt x="28328" y="19616"/>
                      <a:pt x="28033" y="18437"/>
                      <a:pt x="27591" y="17259"/>
                    </a:cubicBezTo>
                    <a:cubicBezTo>
                      <a:pt x="27149" y="16227"/>
                      <a:pt x="26559" y="15196"/>
                      <a:pt x="25823" y="14459"/>
                    </a:cubicBezTo>
                    <a:cubicBezTo>
                      <a:pt x="25086" y="13722"/>
                      <a:pt x="24202" y="12985"/>
                      <a:pt x="23023" y="12543"/>
                    </a:cubicBezTo>
                    <a:cubicBezTo>
                      <a:pt x="21991" y="12101"/>
                      <a:pt x="20813" y="11954"/>
                      <a:pt x="19487" y="11954"/>
                    </a:cubicBezTo>
                    <a:cubicBezTo>
                      <a:pt x="18160" y="11954"/>
                      <a:pt x="17129" y="12249"/>
                      <a:pt x="16097" y="12691"/>
                    </a:cubicBezTo>
                    <a:cubicBezTo>
                      <a:pt x="15066" y="13133"/>
                      <a:pt x="14182" y="13722"/>
                      <a:pt x="13592" y="14606"/>
                    </a:cubicBezTo>
                    <a:cubicBezTo>
                      <a:pt x="12856" y="15343"/>
                      <a:pt x="12414" y="16374"/>
                      <a:pt x="12119" y="17553"/>
                    </a:cubicBezTo>
                    <a:cubicBezTo>
                      <a:pt x="11824" y="18732"/>
                      <a:pt x="11677" y="19911"/>
                      <a:pt x="11677" y="21237"/>
                    </a:cubicBezTo>
                    <a:cubicBezTo>
                      <a:pt x="11824" y="24037"/>
                      <a:pt x="12708" y="26247"/>
                      <a:pt x="14182" y="27720"/>
                    </a:cubicBezTo>
                    <a:cubicBezTo>
                      <a:pt x="15655" y="29194"/>
                      <a:pt x="17718" y="29783"/>
                      <a:pt x="20223" y="29636"/>
                    </a:cubicBezTo>
                    <a:cubicBezTo>
                      <a:pt x="21549" y="29636"/>
                      <a:pt x="22728" y="29341"/>
                      <a:pt x="23760" y="28752"/>
                    </a:cubicBezTo>
                    <a:cubicBezTo>
                      <a:pt x="24791" y="28310"/>
                      <a:pt x="25675" y="27573"/>
                      <a:pt x="26412" y="26836"/>
                    </a:cubicBezTo>
                    <a:cubicBezTo>
                      <a:pt x="27149" y="26100"/>
                      <a:pt x="27738" y="25068"/>
                      <a:pt x="28033" y="24037"/>
                    </a:cubicBezTo>
                    <a:cubicBezTo>
                      <a:pt x="28328" y="23153"/>
                      <a:pt x="28475" y="21974"/>
                      <a:pt x="28328" y="20795"/>
                    </a:cubicBezTo>
                    <a:close/>
                  </a:path>
                </a:pathLst>
              </a:custGeom>
              <a:grpFill/>
              <a:ln w="1472" cap="flat">
                <a:noFill/>
                <a:prstDash val="solid"/>
                <a:miter/>
              </a:ln>
            </p:spPr>
            <p:txBody>
              <a:bodyPr rtlCol="0" anchor="ctr"/>
              <a:lstStyle/>
              <a:p>
                <a:endParaRPr lang="fr-BE"/>
              </a:p>
            </p:txBody>
          </p:sp>
          <p:sp>
            <p:nvSpPr>
              <p:cNvPr id="485" name="Forme libre : forme 484">
                <a:extLst>
                  <a:ext uri="{FF2B5EF4-FFF2-40B4-BE49-F238E27FC236}">
                    <a16:creationId xmlns:a16="http://schemas.microsoft.com/office/drawing/2014/main" id="{5AF733B4-5771-42D7-B514-771AF6769633}"/>
                  </a:ext>
                </a:extLst>
              </p:cNvPr>
              <p:cNvSpPr/>
              <p:nvPr/>
            </p:nvSpPr>
            <p:spPr>
              <a:xfrm>
                <a:off x="4130464" y="2772896"/>
                <a:ext cx="40960" cy="67210"/>
              </a:xfrm>
              <a:custGeom>
                <a:avLst/>
                <a:gdLst>
                  <a:gd name="connsiteX0" fmla="*/ 29949 w 40960"/>
                  <a:gd name="connsiteY0" fmla="*/ 34351 h 67210"/>
                  <a:gd name="connsiteX1" fmla="*/ 24791 w 40960"/>
                  <a:gd name="connsiteY1" fmla="*/ 39509 h 67210"/>
                  <a:gd name="connsiteX2" fmla="*/ 18160 w 40960"/>
                  <a:gd name="connsiteY2" fmla="*/ 41424 h 67210"/>
                  <a:gd name="connsiteX3" fmla="*/ 11235 w 40960"/>
                  <a:gd name="connsiteY3" fmla="*/ 40245 h 67210"/>
                  <a:gd name="connsiteX4" fmla="*/ 5636 w 40960"/>
                  <a:gd name="connsiteY4" fmla="*/ 36414 h 67210"/>
                  <a:gd name="connsiteX5" fmla="*/ 1804 w 40960"/>
                  <a:gd name="connsiteY5" fmla="*/ 30225 h 67210"/>
                  <a:gd name="connsiteX6" fmla="*/ 36 w 40960"/>
                  <a:gd name="connsiteY6" fmla="*/ 22121 h 67210"/>
                  <a:gd name="connsiteX7" fmla="*/ 1068 w 40960"/>
                  <a:gd name="connsiteY7" fmla="*/ 13575 h 67210"/>
                  <a:gd name="connsiteX8" fmla="*/ 4752 w 40960"/>
                  <a:gd name="connsiteY8" fmla="*/ 6649 h 67210"/>
                  <a:gd name="connsiteX9" fmla="*/ 10793 w 40960"/>
                  <a:gd name="connsiteY9" fmla="*/ 1934 h 67210"/>
                  <a:gd name="connsiteX10" fmla="*/ 18602 w 40960"/>
                  <a:gd name="connsiteY10" fmla="*/ 18 h 67210"/>
                  <a:gd name="connsiteX11" fmla="*/ 28622 w 40960"/>
                  <a:gd name="connsiteY11" fmla="*/ 2229 h 67210"/>
                  <a:gd name="connsiteX12" fmla="*/ 36137 w 40960"/>
                  <a:gd name="connsiteY12" fmla="*/ 9744 h 67210"/>
                  <a:gd name="connsiteX13" fmla="*/ 39379 w 40960"/>
                  <a:gd name="connsiteY13" fmla="*/ 17553 h 67210"/>
                  <a:gd name="connsiteX14" fmla="*/ 40853 w 40960"/>
                  <a:gd name="connsiteY14" fmla="*/ 27720 h 67210"/>
                  <a:gd name="connsiteX15" fmla="*/ 39821 w 40960"/>
                  <a:gd name="connsiteY15" fmla="*/ 43192 h 67210"/>
                  <a:gd name="connsiteX16" fmla="*/ 34516 w 40960"/>
                  <a:gd name="connsiteY16" fmla="*/ 55128 h 67210"/>
                  <a:gd name="connsiteX17" fmla="*/ 24644 w 40960"/>
                  <a:gd name="connsiteY17" fmla="*/ 63232 h 67210"/>
                  <a:gd name="connsiteX18" fmla="*/ 9761 w 40960"/>
                  <a:gd name="connsiteY18" fmla="*/ 67211 h 67210"/>
                  <a:gd name="connsiteX19" fmla="*/ 7846 w 40960"/>
                  <a:gd name="connsiteY19" fmla="*/ 66032 h 67210"/>
                  <a:gd name="connsiteX20" fmla="*/ 6667 w 40960"/>
                  <a:gd name="connsiteY20" fmla="*/ 61611 h 67210"/>
                  <a:gd name="connsiteX21" fmla="*/ 6520 w 40960"/>
                  <a:gd name="connsiteY21" fmla="*/ 56159 h 67210"/>
                  <a:gd name="connsiteX22" fmla="*/ 7993 w 40960"/>
                  <a:gd name="connsiteY22" fmla="*/ 54244 h 67210"/>
                  <a:gd name="connsiteX23" fmla="*/ 18013 w 40960"/>
                  <a:gd name="connsiteY23" fmla="*/ 52033 h 67210"/>
                  <a:gd name="connsiteX24" fmla="*/ 24644 w 40960"/>
                  <a:gd name="connsiteY24" fmla="*/ 48202 h 67210"/>
                  <a:gd name="connsiteX25" fmla="*/ 28328 w 40960"/>
                  <a:gd name="connsiteY25" fmla="*/ 42456 h 67210"/>
                  <a:gd name="connsiteX26" fmla="*/ 29949 w 40960"/>
                  <a:gd name="connsiteY26" fmla="*/ 34351 h 67210"/>
                  <a:gd name="connsiteX27" fmla="*/ 28180 w 40960"/>
                  <a:gd name="connsiteY27" fmla="*/ 20795 h 67210"/>
                  <a:gd name="connsiteX28" fmla="*/ 27443 w 40960"/>
                  <a:gd name="connsiteY28" fmla="*/ 17259 h 67210"/>
                  <a:gd name="connsiteX29" fmla="*/ 25675 w 40960"/>
                  <a:gd name="connsiteY29" fmla="*/ 14459 h 67210"/>
                  <a:gd name="connsiteX30" fmla="*/ 22876 w 40960"/>
                  <a:gd name="connsiteY30" fmla="*/ 12543 h 67210"/>
                  <a:gd name="connsiteX31" fmla="*/ 19339 w 40960"/>
                  <a:gd name="connsiteY31" fmla="*/ 11954 h 67210"/>
                  <a:gd name="connsiteX32" fmla="*/ 15950 w 40960"/>
                  <a:gd name="connsiteY32" fmla="*/ 12691 h 67210"/>
                  <a:gd name="connsiteX33" fmla="*/ 13445 w 40960"/>
                  <a:gd name="connsiteY33" fmla="*/ 14606 h 67210"/>
                  <a:gd name="connsiteX34" fmla="*/ 11972 w 40960"/>
                  <a:gd name="connsiteY34" fmla="*/ 17553 h 67210"/>
                  <a:gd name="connsiteX35" fmla="*/ 11530 w 40960"/>
                  <a:gd name="connsiteY35" fmla="*/ 21237 h 67210"/>
                  <a:gd name="connsiteX36" fmla="*/ 14035 w 40960"/>
                  <a:gd name="connsiteY36" fmla="*/ 27720 h 67210"/>
                  <a:gd name="connsiteX37" fmla="*/ 20076 w 40960"/>
                  <a:gd name="connsiteY37" fmla="*/ 29636 h 67210"/>
                  <a:gd name="connsiteX38" fmla="*/ 23612 w 40960"/>
                  <a:gd name="connsiteY38" fmla="*/ 28752 h 67210"/>
                  <a:gd name="connsiteX39" fmla="*/ 26265 w 40960"/>
                  <a:gd name="connsiteY39" fmla="*/ 26836 h 67210"/>
                  <a:gd name="connsiteX40" fmla="*/ 27886 w 40960"/>
                  <a:gd name="connsiteY40" fmla="*/ 24037 h 67210"/>
                  <a:gd name="connsiteX41" fmla="*/ 28180 w 40960"/>
                  <a:gd name="connsiteY41" fmla="*/ 20795 h 6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0960" h="67210">
                    <a:moveTo>
                      <a:pt x="29949" y="34351"/>
                    </a:moveTo>
                    <a:cubicBezTo>
                      <a:pt x="28475" y="36709"/>
                      <a:pt x="26707" y="38330"/>
                      <a:pt x="24791" y="39509"/>
                    </a:cubicBezTo>
                    <a:cubicBezTo>
                      <a:pt x="22876" y="40687"/>
                      <a:pt x="20665" y="41277"/>
                      <a:pt x="18160" y="41424"/>
                    </a:cubicBezTo>
                    <a:cubicBezTo>
                      <a:pt x="15655" y="41571"/>
                      <a:pt x="13445" y="41129"/>
                      <a:pt x="11235" y="40245"/>
                    </a:cubicBezTo>
                    <a:cubicBezTo>
                      <a:pt x="9172" y="39361"/>
                      <a:pt x="7256" y="38035"/>
                      <a:pt x="5636" y="36414"/>
                    </a:cubicBezTo>
                    <a:cubicBezTo>
                      <a:pt x="4015" y="34646"/>
                      <a:pt x="2836" y="32583"/>
                      <a:pt x="1804" y="30225"/>
                    </a:cubicBezTo>
                    <a:cubicBezTo>
                      <a:pt x="773" y="27720"/>
                      <a:pt x="183" y="25068"/>
                      <a:pt x="36" y="22121"/>
                    </a:cubicBezTo>
                    <a:cubicBezTo>
                      <a:pt x="-111" y="19027"/>
                      <a:pt x="183" y="16227"/>
                      <a:pt x="1068" y="13575"/>
                    </a:cubicBezTo>
                    <a:cubicBezTo>
                      <a:pt x="1952" y="10922"/>
                      <a:pt x="3131" y="8712"/>
                      <a:pt x="4752" y="6649"/>
                    </a:cubicBezTo>
                    <a:cubicBezTo>
                      <a:pt x="6372" y="4734"/>
                      <a:pt x="8435" y="3113"/>
                      <a:pt x="10793" y="1934"/>
                    </a:cubicBezTo>
                    <a:cubicBezTo>
                      <a:pt x="13150" y="755"/>
                      <a:pt x="15803" y="166"/>
                      <a:pt x="18602" y="18"/>
                    </a:cubicBezTo>
                    <a:cubicBezTo>
                      <a:pt x="22434" y="-129"/>
                      <a:pt x="25823" y="608"/>
                      <a:pt x="28622" y="2229"/>
                    </a:cubicBezTo>
                    <a:cubicBezTo>
                      <a:pt x="31569" y="3997"/>
                      <a:pt x="34074" y="6502"/>
                      <a:pt x="36137" y="9744"/>
                    </a:cubicBezTo>
                    <a:cubicBezTo>
                      <a:pt x="37463" y="11807"/>
                      <a:pt x="38642" y="14459"/>
                      <a:pt x="39379" y="17553"/>
                    </a:cubicBezTo>
                    <a:cubicBezTo>
                      <a:pt x="40263" y="20648"/>
                      <a:pt x="40705" y="24037"/>
                      <a:pt x="40853" y="27720"/>
                    </a:cubicBezTo>
                    <a:cubicBezTo>
                      <a:pt x="41147" y="33467"/>
                      <a:pt x="40853" y="38624"/>
                      <a:pt x="39821" y="43192"/>
                    </a:cubicBezTo>
                    <a:cubicBezTo>
                      <a:pt x="38790" y="47760"/>
                      <a:pt x="37021" y="51739"/>
                      <a:pt x="34516" y="55128"/>
                    </a:cubicBezTo>
                    <a:cubicBezTo>
                      <a:pt x="32011" y="58517"/>
                      <a:pt x="28622" y="61169"/>
                      <a:pt x="24644" y="63232"/>
                    </a:cubicBezTo>
                    <a:cubicBezTo>
                      <a:pt x="20518" y="65295"/>
                      <a:pt x="15508" y="66621"/>
                      <a:pt x="9761" y="67211"/>
                    </a:cubicBezTo>
                    <a:cubicBezTo>
                      <a:pt x="9025" y="67211"/>
                      <a:pt x="8435" y="66916"/>
                      <a:pt x="7846" y="66032"/>
                    </a:cubicBezTo>
                    <a:cubicBezTo>
                      <a:pt x="7404" y="65148"/>
                      <a:pt x="6962" y="63674"/>
                      <a:pt x="6667" y="61611"/>
                    </a:cubicBezTo>
                    <a:cubicBezTo>
                      <a:pt x="6372" y="59106"/>
                      <a:pt x="6225" y="57338"/>
                      <a:pt x="6520" y="56159"/>
                    </a:cubicBezTo>
                    <a:cubicBezTo>
                      <a:pt x="6814" y="54980"/>
                      <a:pt x="7256" y="54391"/>
                      <a:pt x="7993" y="54244"/>
                    </a:cubicBezTo>
                    <a:cubicBezTo>
                      <a:pt x="11972" y="53802"/>
                      <a:pt x="15361" y="53065"/>
                      <a:pt x="18013" y="52033"/>
                    </a:cubicBezTo>
                    <a:cubicBezTo>
                      <a:pt x="20665" y="51002"/>
                      <a:pt x="22876" y="49823"/>
                      <a:pt x="24644" y="48202"/>
                    </a:cubicBezTo>
                    <a:cubicBezTo>
                      <a:pt x="26412" y="46581"/>
                      <a:pt x="27591" y="44666"/>
                      <a:pt x="28328" y="42456"/>
                    </a:cubicBezTo>
                    <a:cubicBezTo>
                      <a:pt x="29212" y="40098"/>
                      <a:pt x="29801" y="37446"/>
                      <a:pt x="29949" y="34351"/>
                    </a:cubicBezTo>
                    <a:close/>
                    <a:moveTo>
                      <a:pt x="28180" y="20795"/>
                    </a:moveTo>
                    <a:cubicBezTo>
                      <a:pt x="28180" y="19616"/>
                      <a:pt x="27886" y="18437"/>
                      <a:pt x="27443" y="17259"/>
                    </a:cubicBezTo>
                    <a:cubicBezTo>
                      <a:pt x="27002" y="16227"/>
                      <a:pt x="26412" y="15196"/>
                      <a:pt x="25675" y="14459"/>
                    </a:cubicBezTo>
                    <a:cubicBezTo>
                      <a:pt x="24939" y="13722"/>
                      <a:pt x="24054" y="12985"/>
                      <a:pt x="22876" y="12543"/>
                    </a:cubicBezTo>
                    <a:cubicBezTo>
                      <a:pt x="21844" y="12101"/>
                      <a:pt x="20665" y="11954"/>
                      <a:pt x="19339" y="11954"/>
                    </a:cubicBezTo>
                    <a:cubicBezTo>
                      <a:pt x="18013" y="11954"/>
                      <a:pt x="16982" y="12249"/>
                      <a:pt x="15950" y="12691"/>
                    </a:cubicBezTo>
                    <a:cubicBezTo>
                      <a:pt x="14919" y="13133"/>
                      <a:pt x="14035" y="13722"/>
                      <a:pt x="13445" y="14606"/>
                    </a:cubicBezTo>
                    <a:cubicBezTo>
                      <a:pt x="12708" y="15343"/>
                      <a:pt x="12266" y="16374"/>
                      <a:pt x="11972" y="17553"/>
                    </a:cubicBezTo>
                    <a:cubicBezTo>
                      <a:pt x="11677" y="18732"/>
                      <a:pt x="11530" y="19911"/>
                      <a:pt x="11530" y="21237"/>
                    </a:cubicBezTo>
                    <a:cubicBezTo>
                      <a:pt x="11677" y="24037"/>
                      <a:pt x="12561" y="26247"/>
                      <a:pt x="14035" y="27720"/>
                    </a:cubicBezTo>
                    <a:cubicBezTo>
                      <a:pt x="15508" y="29194"/>
                      <a:pt x="17571" y="29783"/>
                      <a:pt x="20076" y="29636"/>
                    </a:cubicBezTo>
                    <a:cubicBezTo>
                      <a:pt x="21402" y="29636"/>
                      <a:pt x="22581" y="29341"/>
                      <a:pt x="23612" y="28752"/>
                    </a:cubicBezTo>
                    <a:cubicBezTo>
                      <a:pt x="24644" y="28310"/>
                      <a:pt x="25528" y="27573"/>
                      <a:pt x="26265" y="26836"/>
                    </a:cubicBezTo>
                    <a:cubicBezTo>
                      <a:pt x="27002" y="26100"/>
                      <a:pt x="27591" y="25068"/>
                      <a:pt x="27886" y="24037"/>
                    </a:cubicBezTo>
                    <a:cubicBezTo>
                      <a:pt x="28180" y="23153"/>
                      <a:pt x="28328" y="21974"/>
                      <a:pt x="28180" y="20795"/>
                    </a:cubicBezTo>
                    <a:close/>
                  </a:path>
                </a:pathLst>
              </a:custGeom>
              <a:grpFill/>
              <a:ln w="1472" cap="flat">
                <a:noFill/>
                <a:prstDash val="solid"/>
                <a:miter/>
              </a:ln>
            </p:spPr>
            <p:txBody>
              <a:bodyPr rtlCol="0" anchor="ctr"/>
              <a:lstStyle/>
              <a:p>
                <a:endParaRPr lang="fr-BE"/>
              </a:p>
            </p:txBody>
          </p:sp>
          <p:sp>
            <p:nvSpPr>
              <p:cNvPr id="486" name="Forme libre : forme 485">
                <a:extLst>
                  <a:ext uri="{FF2B5EF4-FFF2-40B4-BE49-F238E27FC236}">
                    <a16:creationId xmlns:a16="http://schemas.microsoft.com/office/drawing/2014/main" id="{097A3EF5-FE61-4350-8D89-7B67BD5ACD75}"/>
                  </a:ext>
                </a:extLst>
              </p:cNvPr>
              <p:cNvSpPr/>
              <p:nvPr/>
            </p:nvSpPr>
            <p:spPr>
              <a:xfrm>
                <a:off x="4184542" y="2769949"/>
                <a:ext cx="40960" cy="67210"/>
              </a:xfrm>
              <a:custGeom>
                <a:avLst/>
                <a:gdLst>
                  <a:gd name="connsiteX0" fmla="*/ 29948 w 40960"/>
                  <a:gd name="connsiteY0" fmla="*/ 34351 h 67210"/>
                  <a:gd name="connsiteX1" fmla="*/ 24791 w 40960"/>
                  <a:gd name="connsiteY1" fmla="*/ 39509 h 67210"/>
                  <a:gd name="connsiteX2" fmla="*/ 18160 w 40960"/>
                  <a:gd name="connsiteY2" fmla="*/ 41424 h 67210"/>
                  <a:gd name="connsiteX3" fmla="*/ 11235 w 40960"/>
                  <a:gd name="connsiteY3" fmla="*/ 40245 h 67210"/>
                  <a:gd name="connsiteX4" fmla="*/ 5635 w 40960"/>
                  <a:gd name="connsiteY4" fmla="*/ 36414 h 67210"/>
                  <a:gd name="connsiteX5" fmla="*/ 1804 w 40960"/>
                  <a:gd name="connsiteY5" fmla="*/ 30225 h 67210"/>
                  <a:gd name="connsiteX6" fmla="*/ 36 w 40960"/>
                  <a:gd name="connsiteY6" fmla="*/ 22121 h 67210"/>
                  <a:gd name="connsiteX7" fmla="*/ 1068 w 40960"/>
                  <a:gd name="connsiteY7" fmla="*/ 13575 h 67210"/>
                  <a:gd name="connsiteX8" fmla="*/ 4751 w 40960"/>
                  <a:gd name="connsiteY8" fmla="*/ 6649 h 67210"/>
                  <a:gd name="connsiteX9" fmla="*/ 10793 w 40960"/>
                  <a:gd name="connsiteY9" fmla="*/ 1934 h 67210"/>
                  <a:gd name="connsiteX10" fmla="*/ 18602 w 40960"/>
                  <a:gd name="connsiteY10" fmla="*/ 18 h 67210"/>
                  <a:gd name="connsiteX11" fmla="*/ 28622 w 40960"/>
                  <a:gd name="connsiteY11" fmla="*/ 2229 h 67210"/>
                  <a:gd name="connsiteX12" fmla="*/ 36137 w 40960"/>
                  <a:gd name="connsiteY12" fmla="*/ 9744 h 67210"/>
                  <a:gd name="connsiteX13" fmla="*/ 39379 w 40960"/>
                  <a:gd name="connsiteY13" fmla="*/ 17553 h 67210"/>
                  <a:gd name="connsiteX14" fmla="*/ 40852 w 40960"/>
                  <a:gd name="connsiteY14" fmla="*/ 27720 h 67210"/>
                  <a:gd name="connsiteX15" fmla="*/ 39821 w 40960"/>
                  <a:gd name="connsiteY15" fmla="*/ 43192 h 67210"/>
                  <a:gd name="connsiteX16" fmla="*/ 34516 w 40960"/>
                  <a:gd name="connsiteY16" fmla="*/ 55128 h 67210"/>
                  <a:gd name="connsiteX17" fmla="*/ 24644 w 40960"/>
                  <a:gd name="connsiteY17" fmla="*/ 63232 h 67210"/>
                  <a:gd name="connsiteX18" fmla="*/ 9761 w 40960"/>
                  <a:gd name="connsiteY18" fmla="*/ 67211 h 67210"/>
                  <a:gd name="connsiteX19" fmla="*/ 7846 w 40960"/>
                  <a:gd name="connsiteY19" fmla="*/ 66032 h 67210"/>
                  <a:gd name="connsiteX20" fmla="*/ 6667 w 40960"/>
                  <a:gd name="connsiteY20" fmla="*/ 61611 h 67210"/>
                  <a:gd name="connsiteX21" fmla="*/ 6520 w 40960"/>
                  <a:gd name="connsiteY21" fmla="*/ 56159 h 67210"/>
                  <a:gd name="connsiteX22" fmla="*/ 7993 w 40960"/>
                  <a:gd name="connsiteY22" fmla="*/ 54244 h 67210"/>
                  <a:gd name="connsiteX23" fmla="*/ 18013 w 40960"/>
                  <a:gd name="connsiteY23" fmla="*/ 52033 h 67210"/>
                  <a:gd name="connsiteX24" fmla="*/ 24644 w 40960"/>
                  <a:gd name="connsiteY24" fmla="*/ 48202 h 67210"/>
                  <a:gd name="connsiteX25" fmla="*/ 28328 w 40960"/>
                  <a:gd name="connsiteY25" fmla="*/ 42456 h 67210"/>
                  <a:gd name="connsiteX26" fmla="*/ 29948 w 40960"/>
                  <a:gd name="connsiteY26" fmla="*/ 34351 h 67210"/>
                  <a:gd name="connsiteX27" fmla="*/ 28328 w 40960"/>
                  <a:gd name="connsiteY27" fmla="*/ 20648 h 67210"/>
                  <a:gd name="connsiteX28" fmla="*/ 27591 w 40960"/>
                  <a:gd name="connsiteY28" fmla="*/ 17111 h 67210"/>
                  <a:gd name="connsiteX29" fmla="*/ 25823 w 40960"/>
                  <a:gd name="connsiteY29" fmla="*/ 14312 h 67210"/>
                  <a:gd name="connsiteX30" fmla="*/ 23023 w 40960"/>
                  <a:gd name="connsiteY30" fmla="*/ 12396 h 67210"/>
                  <a:gd name="connsiteX31" fmla="*/ 19487 w 40960"/>
                  <a:gd name="connsiteY31" fmla="*/ 11807 h 67210"/>
                  <a:gd name="connsiteX32" fmla="*/ 16097 w 40960"/>
                  <a:gd name="connsiteY32" fmla="*/ 12543 h 67210"/>
                  <a:gd name="connsiteX33" fmla="*/ 13592 w 40960"/>
                  <a:gd name="connsiteY33" fmla="*/ 14459 h 67210"/>
                  <a:gd name="connsiteX34" fmla="*/ 12119 w 40960"/>
                  <a:gd name="connsiteY34" fmla="*/ 17406 h 67210"/>
                  <a:gd name="connsiteX35" fmla="*/ 11677 w 40960"/>
                  <a:gd name="connsiteY35" fmla="*/ 21090 h 67210"/>
                  <a:gd name="connsiteX36" fmla="*/ 14182 w 40960"/>
                  <a:gd name="connsiteY36" fmla="*/ 27573 h 67210"/>
                  <a:gd name="connsiteX37" fmla="*/ 20223 w 40960"/>
                  <a:gd name="connsiteY37" fmla="*/ 29636 h 67210"/>
                  <a:gd name="connsiteX38" fmla="*/ 23760 w 40960"/>
                  <a:gd name="connsiteY38" fmla="*/ 28752 h 67210"/>
                  <a:gd name="connsiteX39" fmla="*/ 26412 w 40960"/>
                  <a:gd name="connsiteY39" fmla="*/ 26836 h 67210"/>
                  <a:gd name="connsiteX40" fmla="*/ 28033 w 40960"/>
                  <a:gd name="connsiteY40" fmla="*/ 24037 h 67210"/>
                  <a:gd name="connsiteX41" fmla="*/ 28328 w 40960"/>
                  <a:gd name="connsiteY41" fmla="*/ 20648 h 6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0960" h="67210">
                    <a:moveTo>
                      <a:pt x="29948" y="34351"/>
                    </a:moveTo>
                    <a:cubicBezTo>
                      <a:pt x="28475" y="36709"/>
                      <a:pt x="26707" y="38330"/>
                      <a:pt x="24791" y="39509"/>
                    </a:cubicBezTo>
                    <a:cubicBezTo>
                      <a:pt x="22876" y="40687"/>
                      <a:pt x="20665" y="41277"/>
                      <a:pt x="18160" y="41424"/>
                    </a:cubicBezTo>
                    <a:cubicBezTo>
                      <a:pt x="15655" y="41571"/>
                      <a:pt x="13445" y="41129"/>
                      <a:pt x="11235" y="40245"/>
                    </a:cubicBezTo>
                    <a:cubicBezTo>
                      <a:pt x="9172" y="39361"/>
                      <a:pt x="7256" y="38035"/>
                      <a:pt x="5635" y="36414"/>
                    </a:cubicBezTo>
                    <a:cubicBezTo>
                      <a:pt x="4015" y="34646"/>
                      <a:pt x="2836" y="32583"/>
                      <a:pt x="1804" y="30225"/>
                    </a:cubicBezTo>
                    <a:cubicBezTo>
                      <a:pt x="773" y="27720"/>
                      <a:pt x="184" y="25068"/>
                      <a:pt x="36" y="22121"/>
                    </a:cubicBezTo>
                    <a:cubicBezTo>
                      <a:pt x="-111" y="19027"/>
                      <a:pt x="184" y="16227"/>
                      <a:pt x="1068" y="13575"/>
                    </a:cubicBezTo>
                    <a:cubicBezTo>
                      <a:pt x="1952" y="10922"/>
                      <a:pt x="3131" y="8712"/>
                      <a:pt x="4751" y="6649"/>
                    </a:cubicBezTo>
                    <a:cubicBezTo>
                      <a:pt x="6372" y="4734"/>
                      <a:pt x="8435" y="3113"/>
                      <a:pt x="10793" y="1934"/>
                    </a:cubicBezTo>
                    <a:cubicBezTo>
                      <a:pt x="13150" y="755"/>
                      <a:pt x="15803" y="166"/>
                      <a:pt x="18602" y="18"/>
                    </a:cubicBezTo>
                    <a:cubicBezTo>
                      <a:pt x="22434" y="-129"/>
                      <a:pt x="25823" y="608"/>
                      <a:pt x="28622" y="2229"/>
                    </a:cubicBezTo>
                    <a:cubicBezTo>
                      <a:pt x="31569" y="3997"/>
                      <a:pt x="34074" y="6502"/>
                      <a:pt x="36137" y="9744"/>
                    </a:cubicBezTo>
                    <a:cubicBezTo>
                      <a:pt x="37463" y="11807"/>
                      <a:pt x="38642" y="14459"/>
                      <a:pt x="39379" y="17553"/>
                    </a:cubicBezTo>
                    <a:cubicBezTo>
                      <a:pt x="40263" y="20648"/>
                      <a:pt x="40705" y="24037"/>
                      <a:pt x="40852" y="27720"/>
                    </a:cubicBezTo>
                    <a:cubicBezTo>
                      <a:pt x="41147" y="33467"/>
                      <a:pt x="40852" y="38624"/>
                      <a:pt x="39821" y="43192"/>
                    </a:cubicBezTo>
                    <a:cubicBezTo>
                      <a:pt x="38789" y="47760"/>
                      <a:pt x="37021" y="51739"/>
                      <a:pt x="34516" y="55128"/>
                    </a:cubicBezTo>
                    <a:cubicBezTo>
                      <a:pt x="32011" y="58517"/>
                      <a:pt x="28622" y="61169"/>
                      <a:pt x="24644" y="63232"/>
                    </a:cubicBezTo>
                    <a:cubicBezTo>
                      <a:pt x="20518" y="65295"/>
                      <a:pt x="15508" y="66621"/>
                      <a:pt x="9761" y="67211"/>
                    </a:cubicBezTo>
                    <a:cubicBezTo>
                      <a:pt x="9025" y="67211"/>
                      <a:pt x="8435" y="66916"/>
                      <a:pt x="7846" y="66032"/>
                    </a:cubicBezTo>
                    <a:cubicBezTo>
                      <a:pt x="7404" y="65148"/>
                      <a:pt x="6962" y="63674"/>
                      <a:pt x="6667" y="61611"/>
                    </a:cubicBezTo>
                    <a:cubicBezTo>
                      <a:pt x="6372" y="59106"/>
                      <a:pt x="6225" y="57338"/>
                      <a:pt x="6520" y="56159"/>
                    </a:cubicBezTo>
                    <a:cubicBezTo>
                      <a:pt x="6814" y="54980"/>
                      <a:pt x="7256" y="54391"/>
                      <a:pt x="7993" y="54244"/>
                    </a:cubicBezTo>
                    <a:cubicBezTo>
                      <a:pt x="11972" y="53802"/>
                      <a:pt x="15361" y="53065"/>
                      <a:pt x="18013" y="52033"/>
                    </a:cubicBezTo>
                    <a:cubicBezTo>
                      <a:pt x="20665" y="51002"/>
                      <a:pt x="22876" y="49823"/>
                      <a:pt x="24644" y="48202"/>
                    </a:cubicBezTo>
                    <a:cubicBezTo>
                      <a:pt x="26412" y="46581"/>
                      <a:pt x="27591" y="44666"/>
                      <a:pt x="28328" y="42456"/>
                    </a:cubicBezTo>
                    <a:cubicBezTo>
                      <a:pt x="29359" y="40098"/>
                      <a:pt x="29801" y="37446"/>
                      <a:pt x="29948" y="34351"/>
                    </a:cubicBezTo>
                    <a:close/>
                    <a:moveTo>
                      <a:pt x="28328" y="20648"/>
                    </a:moveTo>
                    <a:cubicBezTo>
                      <a:pt x="28328" y="19469"/>
                      <a:pt x="28033" y="18290"/>
                      <a:pt x="27591" y="17111"/>
                    </a:cubicBezTo>
                    <a:cubicBezTo>
                      <a:pt x="27149" y="16080"/>
                      <a:pt x="26559" y="15048"/>
                      <a:pt x="25823" y="14312"/>
                    </a:cubicBezTo>
                    <a:cubicBezTo>
                      <a:pt x="25086" y="13575"/>
                      <a:pt x="24202" y="12838"/>
                      <a:pt x="23023" y="12396"/>
                    </a:cubicBezTo>
                    <a:cubicBezTo>
                      <a:pt x="21991" y="11954"/>
                      <a:pt x="20813" y="11807"/>
                      <a:pt x="19487" y="11807"/>
                    </a:cubicBezTo>
                    <a:cubicBezTo>
                      <a:pt x="18160" y="11807"/>
                      <a:pt x="17129" y="12101"/>
                      <a:pt x="16097" y="12543"/>
                    </a:cubicBezTo>
                    <a:cubicBezTo>
                      <a:pt x="15066" y="12985"/>
                      <a:pt x="14182" y="13575"/>
                      <a:pt x="13592" y="14459"/>
                    </a:cubicBezTo>
                    <a:cubicBezTo>
                      <a:pt x="12856" y="15196"/>
                      <a:pt x="12414" y="16227"/>
                      <a:pt x="12119" y="17406"/>
                    </a:cubicBezTo>
                    <a:cubicBezTo>
                      <a:pt x="11824" y="18585"/>
                      <a:pt x="11677" y="19763"/>
                      <a:pt x="11677" y="21090"/>
                    </a:cubicBezTo>
                    <a:cubicBezTo>
                      <a:pt x="11824" y="23889"/>
                      <a:pt x="12708" y="26100"/>
                      <a:pt x="14182" y="27573"/>
                    </a:cubicBezTo>
                    <a:cubicBezTo>
                      <a:pt x="15655" y="29047"/>
                      <a:pt x="17718" y="29636"/>
                      <a:pt x="20223" y="29636"/>
                    </a:cubicBezTo>
                    <a:cubicBezTo>
                      <a:pt x="21549" y="29636"/>
                      <a:pt x="22728" y="29341"/>
                      <a:pt x="23760" y="28752"/>
                    </a:cubicBezTo>
                    <a:cubicBezTo>
                      <a:pt x="24791" y="28310"/>
                      <a:pt x="25675" y="27573"/>
                      <a:pt x="26412" y="26836"/>
                    </a:cubicBezTo>
                    <a:cubicBezTo>
                      <a:pt x="27149" y="26100"/>
                      <a:pt x="27738" y="25068"/>
                      <a:pt x="28033" y="24037"/>
                    </a:cubicBezTo>
                    <a:cubicBezTo>
                      <a:pt x="28180" y="23153"/>
                      <a:pt x="28328" y="21974"/>
                      <a:pt x="28328" y="20648"/>
                    </a:cubicBezTo>
                    <a:close/>
                  </a:path>
                </a:pathLst>
              </a:custGeom>
              <a:grpFill/>
              <a:ln w="1472" cap="flat">
                <a:noFill/>
                <a:prstDash val="solid"/>
                <a:miter/>
              </a:ln>
            </p:spPr>
            <p:txBody>
              <a:bodyPr rtlCol="0" anchor="ctr"/>
              <a:lstStyle/>
              <a:p>
                <a:endParaRPr lang="fr-BE"/>
              </a:p>
            </p:txBody>
          </p:sp>
          <p:sp>
            <p:nvSpPr>
              <p:cNvPr id="487" name="Forme libre : forme 486">
                <a:extLst>
                  <a:ext uri="{FF2B5EF4-FFF2-40B4-BE49-F238E27FC236}">
                    <a16:creationId xmlns:a16="http://schemas.microsoft.com/office/drawing/2014/main" id="{457BF6F9-7843-4D47-A5D8-18E4A504120E}"/>
                  </a:ext>
                </a:extLst>
              </p:cNvPr>
              <p:cNvSpPr/>
              <p:nvPr/>
            </p:nvSpPr>
            <p:spPr>
              <a:xfrm>
                <a:off x="4252025" y="2810931"/>
                <a:ext cx="18644" cy="22249"/>
              </a:xfrm>
              <a:custGeom>
                <a:avLst/>
                <a:gdLst>
                  <a:gd name="connsiteX0" fmla="*/ 39 w 18644"/>
                  <a:gd name="connsiteY0" fmla="*/ 11641 h 22249"/>
                  <a:gd name="connsiteX1" fmla="*/ 481 w 18644"/>
                  <a:gd name="connsiteY1" fmla="*/ 7220 h 22249"/>
                  <a:gd name="connsiteX2" fmla="*/ 2249 w 18644"/>
                  <a:gd name="connsiteY2" fmla="*/ 3536 h 22249"/>
                  <a:gd name="connsiteX3" fmla="*/ 5049 w 18644"/>
                  <a:gd name="connsiteY3" fmla="*/ 1031 h 22249"/>
                  <a:gd name="connsiteX4" fmla="*/ 8586 w 18644"/>
                  <a:gd name="connsiteY4" fmla="*/ 0 h 22249"/>
                  <a:gd name="connsiteX5" fmla="*/ 12269 w 18644"/>
                  <a:gd name="connsiteY5" fmla="*/ 737 h 22249"/>
                  <a:gd name="connsiteX6" fmla="*/ 15364 w 18644"/>
                  <a:gd name="connsiteY6" fmla="*/ 2947 h 22249"/>
                  <a:gd name="connsiteX7" fmla="*/ 17574 w 18644"/>
                  <a:gd name="connsiteY7" fmla="*/ 6336 h 22249"/>
                  <a:gd name="connsiteX8" fmla="*/ 18605 w 18644"/>
                  <a:gd name="connsiteY8" fmla="*/ 10609 h 22249"/>
                  <a:gd name="connsiteX9" fmla="*/ 18163 w 18644"/>
                  <a:gd name="connsiteY9" fmla="*/ 15030 h 22249"/>
                  <a:gd name="connsiteX10" fmla="*/ 16395 w 18644"/>
                  <a:gd name="connsiteY10" fmla="*/ 18714 h 22249"/>
                  <a:gd name="connsiteX11" fmla="*/ 13596 w 18644"/>
                  <a:gd name="connsiteY11" fmla="*/ 21219 h 22249"/>
                  <a:gd name="connsiteX12" fmla="*/ 10059 w 18644"/>
                  <a:gd name="connsiteY12" fmla="*/ 22250 h 22249"/>
                  <a:gd name="connsiteX13" fmla="*/ 6375 w 18644"/>
                  <a:gd name="connsiteY13" fmla="*/ 21513 h 22249"/>
                  <a:gd name="connsiteX14" fmla="*/ 3281 w 18644"/>
                  <a:gd name="connsiteY14" fmla="*/ 19303 h 22249"/>
                  <a:gd name="connsiteX15" fmla="*/ 1071 w 18644"/>
                  <a:gd name="connsiteY15" fmla="*/ 15767 h 22249"/>
                  <a:gd name="connsiteX16" fmla="*/ 39 w 18644"/>
                  <a:gd name="connsiteY16" fmla="*/ 11641 h 2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44" h="22249">
                    <a:moveTo>
                      <a:pt x="39" y="11641"/>
                    </a:moveTo>
                    <a:cubicBezTo>
                      <a:pt x="-108" y="10167"/>
                      <a:pt x="186" y="8694"/>
                      <a:pt x="481" y="7220"/>
                    </a:cubicBezTo>
                    <a:cubicBezTo>
                      <a:pt x="923" y="5894"/>
                      <a:pt x="1513" y="4568"/>
                      <a:pt x="2249" y="3536"/>
                    </a:cubicBezTo>
                    <a:cubicBezTo>
                      <a:pt x="2986" y="2505"/>
                      <a:pt x="4018" y="1621"/>
                      <a:pt x="5049" y="1031"/>
                    </a:cubicBezTo>
                    <a:cubicBezTo>
                      <a:pt x="6081" y="442"/>
                      <a:pt x="7259" y="0"/>
                      <a:pt x="8586" y="0"/>
                    </a:cubicBezTo>
                    <a:cubicBezTo>
                      <a:pt x="9912" y="0"/>
                      <a:pt x="11091" y="147"/>
                      <a:pt x="12269" y="737"/>
                    </a:cubicBezTo>
                    <a:cubicBezTo>
                      <a:pt x="13448" y="1326"/>
                      <a:pt x="14480" y="2063"/>
                      <a:pt x="15364" y="2947"/>
                    </a:cubicBezTo>
                    <a:cubicBezTo>
                      <a:pt x="16248" y="3978"/>
                      <a:pt x="16985" y="5010"/>
                      <a:pt x="17574" y="6336"/>
                    </a:cubicBezTo>
                    <a:cubicBezTo>
                      <a:pt x="18163" y="7662"/>
                      <a:pt x="18458" y="9136"/>
                      <a:pt x="18605" y="10609"/>
                    </a:cubicBezTo>
                    <a:cubicBezTo>
                      <a:pt x="18753" y="12083"/>
                      <a:pt x="18458" y="13704"/>
                      <a:pt x="18163" y="15030"/>
                    </a:cubicBezTo>
                    <a:cubicBezTo>
                      <a:pt x="17721" y="16356"/>
                      <a:pt x="17132" y="17682"/>
                      <a:pt x="16395" y="18714"/>
                    </a:cubicBezTo>
                    <a:cubicBezTo>
                      <a:pt x="15658" y="19745"/>
                      <a:pt x="14774" y="20629"/>
                      <a:pt x="13596" y="21219"/>
                    </a:cubicBezTo>
                    <a:cubicBezTo>
                      <a:pt x="12564" y="21808"/>
                      <a:pt x="11385" y="22250"/>
                      <a:pt x="10059" y="22250"/>
                    </a:cubicBezTo>
                    <a:cubicBezTo>
                      <a:pt x="8733" y="22250"/>
                      <a:pt x="7554" y="22103"/>
                      <a:pt x="6375" y="21513"/>
                    </a:cubicBezTo>
                    <a:cubicBezTo>
                      <a:pt x="5196" y="20924"/>
                      <a:pt x="4165" y="20187"/>
                      <a:pt x="3281" y="19303"/>
                    </a:cubicBezTo>
                    <a:cubicBezTo>
                      <a:pt x="2397" y="18272"/>
                      <a:pt x="1660" y="17240"/>
                      <a:pt x="1071" y="15767"/>
                    </a:cubicBezTo>
                    <a:cubicBezTo>
                      <a:pt x="334" y="14735"/>
                      <a:pt x="39" y="13262"/>
                      <a:pt x="39" y="11641"/>
                    </a:cubicBezTo>
                    <a:close/>
                  </a:path>
                </a:pathLst>
              </a:custGeom>
              <a:grpFill/>
              <a:ln w="1472" cap="flat">
                <a:noFill/>
                <a:prstDash val="solid"/>
                <a:miter/>
              </a:ln>
            </p:spPr>
            <p:txBody>
              <a:bodyPr rtlCol="0" anchor="ctr"/>
              <a:lstStyle/>
              <a:p>
                <a:endParaRPr lang="fr-BE"/>
              </a:p>
            </p:txBody>
          </p:sp>
          <p:sp>
            <p:nvSpPr>
              <p:cNvPr id="488" name="Forme libre : forme 487">
                <a:extLst>
                  <a:ext uri="{FF2B5EF4-FFF2-40B4-BE49-F238E27FC236}">
                    <a16:creationId xmlns:a16="http://schemas.microsoft.com/office/drawing/2014/main" id="{A4DE3707-50C7-42F8-B9CC-B6249F22A049}"/>
                  </a:ext>
                </a:extLst>
              </p:cNvPr>
              <p:cNvSpPr/>
              <p:nvPr/>
            </p:nvSpPr>
            <p:spPr>
              <a:xfrm>
                <a:off x="4292915" y="2764051"/>
                <a:ext cx="42515" cy="66351"/>
              </a:xfrm>
              <a:custGeom>
                <a:avLst/>
                <a:gdLst>
                  <a:gd name="connsiteX0" fmla="*/ 42403 w 42515"/>
                  <a:gd name="connsiteY0" fmla="*/ 31997 h 66351"/>
                  <a:gd name="connsiteX1" fmla="*/ 41666 w 42515"/>
                  <a:gd name="connsiteY1" fmla="*/ 45406 h 66351"/>
                  <a:gd name="connsiteX2" fmla="*/ 38129 w 42515"/>
                  <a:gd name="connsiteY2" fmla="*/ 56163 h 66351"/>
                  <a:gd name="connsiteX3" fmla="*/ 31793 w 42515"/>
                  <a:gd name="connsiteY3" fmla="*/ 63383 h 66351"/>
                  <a:gd name="connsiteX4" fmla="*/ 23100 w 42515"/>
                  <a:gd name="connsiteY4" fmla="*/ 66330 h 66351"/>
                  <a:gd name="connsiteX5" fmla="*/ 14111 w 42515"/>
                  <a:gd name="connsiteY5" fmla="*/ 64414 h 66351"/>
                  <a:gd name="connsiteX6" fmla="*/ 7038 w 42515"/>
                  <a:gd name="connsiteY6" fmla="*/ 57931 h 66351"/>
                  <a:gd name="connsiteX7" fmla="*/ 2323 w 42515"/>
                  <a:gd name="connsiteY7" fmla="*/ 47616 h 66351"/>
                  <a:gd name="connsiteX8" fmla="*/ 113 w 42515"/>
                  <a:gd name="connsiteY8" fmla="*/ 34355 h 66351"/>
                  <a:gd name="connsiteX9" fmla="*/ 850 w 42515"/>
                  <a:gd name="connsiteY9" fmla="*/ 20946 h 66351"/>
                  <a:gd name="connsiteX10" fmla="*/ 4534 w 42515"/>
                  <a:gd name="connsiteY10" fmla="*/ 10189 h 66351"/>
                  <a:gd name="connsiteX11" fmla="*/ 10870 w 42515"/>
                  <a:gd name="connsiteY11" fmla="*/ 2969 h 66351"/>
                  <a:gd name="connsiteX12" fmla="*/ 19711 w 42515"/>
                  <a:gd name="connsiteY12" fmla="*/ 22 h 66351"/>
                  <a:gd name="connsiteX13" fmla="*/ 28699 w 42515"/>
                  <a:gd name="connsiteY13" fmla="*/ 1938 h 66351"/>
                  <a:gd name="connsiteX14" fmla="*/ 35772 w 42515"/>
                  <a:gd name="connsiteY14" fmla="*/ 8421 h 66351"/>
                  <a:gd name="connsiteX15" fmla="*/ 40487 w 42515"/>
                  <a:gd name="connsiteY15" fmla="*/ 18736 h 66351"/>
                  <a:gd name="connsiteX16" fmla="*/ 42403 w 42515"/>
                  <a:gd name="connsiteY16" fmla="*/ 31997 h 66351"/>
                  <a:gd name="connsiteX17" fmla="*/ 30615 w 42515"/>
                  <a:gd name="connsiteY17" fmla="*/ 32587 h 66351"/>
                  <a:gd name="connsiteX18" fmla="*/ 27373 w 42515"/>
                  <a:gd name="connsiteY18" fmla="*/ 16967 h 66351"/>
                  <a:gd name="connsiteX19" fmla="*/ 20153 w 42515"/>
                  <a:gd name="connsiteY19" fmla="*/ 12105 h 66351"/>
                  <a:gd name="connsiteX20" fmla="*/ 13522 w 42515"/>
                  <a:gd name="connsiteY20" fmla="*/ 17704 h 66351"/>
                  <a:gd name="connsiteX21" fmla="*/ 11901 w 42515"/>
                  <a:gd name="connsiteY21" fmla="*/ 33618 h 66351"/>
                  <a:gd name="connsiteX22" fmla="*/ 15143 w 42515"/>
                  <a:gd name="connsiteY22" fmla="*/ 49237 h 66351"/>
                  <a:gd name="connsiteX23" fmla="*/ 22363 w 42515"/>
                  <a:gd name="connsiteY23" fmla="*/ 54100 h 66351"/>
                  <a:gd name="connsiteX24" fmla="*/ 28994 w 42515"/>
                  <a:gd name="connsiteY24" fmla="*/ 48500 h 66351"/>
                  <a:gd name="connsiteX25" fmla="*/ 30615 w 42515"/>
                  <a:gd name="connsiteY25" fmla="*/ 32587 h 6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515" h="66351">
                    <a:moveTo>
                      <a:pt x="42403" y="31997"/>
                    </a:moveTo>
                    <a:cubicBezTo>
                      <a:pt x="42697" y="36860"/>
                      <a:pt x="42403" y="41280"/>
                      <a:pt x="41666" y="45406"/>
                    </a:cubicBezTo>
                    <a:cubicBezTo>
                      <a:pt x="40929" y="49532"/>
                      <a:pt x="39750" y="53068"/>
                      <a:pt x="38129" y="56163"/>
                    </a:cubicBezTo>
                    <a:cubicBezTo>
                      <a:pt x="36509" y="59257"/>
                      <a:pt x="34298" y="61615"/>
                      <a:pt x="31793" y="63383"/>
                    </a:cubicBezTo>
                    <a:cubicBezTo>
                      <a:pt x="29288" y="65151"/>
                      <a:pt x="26341" y="66183"/>
                      <a:pt x="23100" y="66330"/>
                    </a:cubicBezTo>
                    <a:cubicBezTo>
                      <a:pt x="19711" y="66477"/>
                      <a:pt x="16764" y="65888"/>
                      <a:pt x="14111" y="64414"/>
                    </a:cubicBezTo>
                    <a:cubicBezTo>
                      <a:pt x="11459" y="62941"/>
                      <a:pt x="9101" y="60731"/>
                      <a:pt x="7038" y="57931"/>
                    </a:cubicBezTo>
                    <a:cubicBezTo>
                      <a:pt x="4975" y="55131"/>
                      <a:pt x="3502" y="51742"/>
                      <a:pt x="2323" y="47616"/>
                    </a:cubicBezTo>
                    <a:cubicBezTo>
                      <a:pt x="1144" y="43638"/>
                      <a:pt x="408" y="39217"/>
                      <a:pt x="113" y="34355"/>
                    </a:cubicBezTo>
                    <a:cubicBezTo>
                      <a:pt x="-182" y="29492"/>
                      <a:pt x="113" y="25072"/>
                      <a:pt x="850" y="20946"/>
                    </a:cubicBezTo>
                    <a:cubicBezTo>
                      <a:pt x="1586" y="16820"/>
                      <a:pt x="2765" y="13284"/>
                      <a:pt x="4534" y="10189"/>
                    </a:cubicBezTo>
                    <a:cubicBezTo>
                      <a:pt x="6154" y="7095"/>
                      <a:pt x="8217" y="4737"/>
                      <a:pt x="10870" y="2969"/>
                    </a:cubicBezTo>
                    <a:cubicBezTo>
                      <a:pt x="13375" y="1201"/>
                      <a:pt x="16322" y="169"/>
                      <a:pt x="19711" y="22"/>
                    </a:cubicBezTo>
                    <a:cubicBezTo>
                      <a:pt x="22952" y="-125"/>
                      <a:pt x="26047" y="464"/>
                      <a:pt x="28699" y="1938"/>
                    </a:cubicBezTo>
                    <a:cubicBezTo>
                      <a:pt x="31351" y="3411"/>
                      <a:pt x="33709" y="5621"/>
                      <a:pt x="35772" y="8421"/>
                    </a:cubicBezTo>
                    <a:cubicBezTo>
                      <a:pt x="37688" y="11221"/>
                      <a:pt x="39308" y="14757"/>
                      <a:pt x="40487" y="18736"/>
                    </a:cubicBezTo>
                    <a:cubicBezTo>
                      <a:pt x="41371" y="22567"/>
                      <a:pt x="42108" y="27135"/>
                      <a:pt x="42403" y="31997"/>
                    </a:cubicBezTo>
                    <a:close/>
                    <a:moveTo>
                      <a:pt x="30615" y="32587"/>
                    </a:moveTo>
                    <a:cubicBezTo>
                      <a:pt x="30173" y="25514"/>
                      <a:pt x="29141" y="20356"/>
                      <a:pt x="27373" y="16967"/>
                    </a:cubicBezTo>
                    <a:cubicBezTo>
                      <a:pt x="25605" y="13578"/>
                      <a:pt x="23100" y="11957"/>
                      <a:pt x="20153" y="12105"/>
                    </a:cubicBezTo>
                    <a:cubicBezTo>
                      <a:pt x="17058" y="12252"/>
                      <a:pt x="14848" y="14168"/>
                      <a:pt x="13522" y="17704"/>
                    </a:cubicBezTo>
                    <a:cubicBezTo>
                      <a:pt x="12048" y="21240"/>
                      <a:pt x="11606" y="26545"/>
                      <a:pt x="11901" y="33618"/>
                    </a:cubicBezTo>
                    <a:cubicBezTo>
                      <a:pt x="12343" y="40691"/>
                      <a:pt x="13375" y="45848"/>
                      <a:pt x="15143" y="49237"/>
                    </a:cubicBezTo>
                    <a:cubicBezTo>
                      <a:pt x="16911" y="52626"/>
                      <a:pt x="19416" y="54247"/>
                      <a:pt x="22363" y="54100"/>
                    </a:cubicBezTo>
                    <a:cubicBezTo>
                      <a:pt x="25457" y="53952"/>
                      <a:pt x="27668" y="52037"/>
                      <a:pt x="28994" y="48500"/>
                    </a:cubicBezTo>
                    <a:cubicBezTo>
                      <a:pt x="30467" y="44817"/>
                      <a:pt x="30909" y="39659"/>
                      <a:pt x="30615" y="32587"/>
                    </a:cubicBezTo>
                    <a:close/>
                  </a:path>
                </a:pathLst>
              </a:custGeom>
              <a:grpFill/>
              <a:ln w="1472" cap="flat">
                <a:noFill/>
                <a:prstDash val="solid"/>
                <a:miter/>
              </a:ln>
            </p:spPr>
            <p:txBody>
              <a:bodyPr rtlCol="0" anchor="ctr"/>
              <a:lstStyle/>
              <a:p>
                <a:endParaRPr lang="fr-BE"/>
              </a:p>
            </p:txBody>
          </p:sp>
          <p:sp>
            <p:nvSpPr>
              <p:cNvPr id="489" name="Forme libre : forme 488">
                <a:extLst>
                  <a:ext uri="{FF2B5EF4-FFF2-40B4-BE49-F238E27FC236}">
                    <a16:creationId xmlns:a16="http://schemas.microsoft.com/office/drawing/2014/main" id="{E1AB99D3-7E96-49D2-9D8A-307444FAB74C}"/>
                  </a:ext>
                </a:extLst>
              </p:cNvPr>
              <p:cNvSpPr/>
              <p:nvPr/>
            </p:nvSpPr>
            <p:spPr>
              <a:xfrm>
                <a:off x="4346993" y="2760957"/>
                <a:ext cx="42515" cy="66351"/>
              </a:xfrm>
              <a:custGeom>
                <a:avLst/>
                <a:gdLst>
                  <a:gd name="connsiteX0" fmla="*/ 42403 w 42515"/>
                  <a:gd name="connsiteY0" fmla="*/ 31997 h 66351"/>
                  <a:gd name="connsiteX1" fmla="*/ 41666 w 42515"/>
                  <a:gd name="connsiteY1" fmla="*/ 45406 h 66351"/>
                  <a:gd name="connsiteX2" fmla="*/ 38130 w 42515"/>
                  <a:gd name="connsiteY2" fmla="*/ 56163 h 66351"/>
                  <a:gd name="connsiteX3" fmla="*/ 31793 w 42515"/>
                  <a:gd name="connsiteY3" fmla="*/ 63383 h 66351"/>
                  <a:gd name="connsiteX4" fmla="*/ 23100 w 42515"/>
                  <a:gd name="connsiteY4" fmla="*/ 66330 h 66351"/>
                  <a:gd name="connsiteX5" fmla="*/ 14111 w 42515"/>
                  <a:gd name="connsiteY5" fmla="*/ 64414 h 66351"/>
                  <a:gd name="connsiteX6" fmla="*/ 7039 w 42515"/>
                  <a:gd name="connsiteY6" fmla="*/ 57931 h 66351"/>
                  <a:gd name="connsiteX7" fmla="*/ 2323 w 42515"/>
                  <a:gd name="connsiteY7" fmla="*/ 47616 h 66351"/>
                  <a:gd name="connsiteX8" fmla="*/ 113 w 42515"/>
                  <a:gd name="connsiteY8" fmla="*/ 34355 h 66351"/>
                  <a:gd name="connsiteX9" fmla="*/ 850 w 42515"/>
                  <a:gd name="connsiteY9" fmla="*/ 20946 h 66351"/>
                  <a:gd name="connsiteX10" fmla="*/ 4533 w 42515"/>
                  <a:gd name="connsiteY10" fmla="*/ 10189 h 66351"/>
                  <a:gd name="connsiteX11" fmla="*/ 10870 w 42515"/>
                  <a:gd name="connsiteY11" fmla="*/ 2969 h 66351"/>
                  <a:gd name="connsiteX12" fmla="*/ 19711 w 42515"/>
                  <a:gd name="connsiteY12" fmla="*/ 22 h 66351"/>
                  <a:gd name="connsiteX13" fmla="*/ 28699 w 42515"/>
                  <a:gd name="connsiteY13" fmla="*/ 1938 h 66351"/>
                  <a:gd name="connsiteX14" fmla="*/ 35772 w 42515"/>
                  <a:gd name="connsiteY14" fmla="*/ 8421 h 66351"/>
                  <a:gd name="connsiteX15" fmla="*/ 40487 w 42515"/>
                  <a:gd name="connsiteY15" fmla="*/ 18736 h 66351"/>
                  <a:gd name="connsiteX16" fmla="*/ 42403 w 42515"/>
                  <a:gd name="connsiteY16" fmla="*/ 31997 h 66351"/>
                  <a:gd name="connsiteX17" fmla="*/ 30615 w 42515"/>
                  <a:gd name="connsiteY17" fmla="*/ 32734 h 66351"/>
                  <a:gd name="connsiteX18" fmla="*/ 27373 w 42515"/>
                  <a:gd name="connsiteY18" fmla="*/ 17115 h 66351"/>
                  <a:gd name="connsiteX19" fmla="*/ 20153 w 42515"/>
                  <a:gd name="connsiteY19" fmla="*/ 12252 h 66351"/>
                  <a:gd name="connsiteX20" fmla="*/ 13522 w 42515"/>
                  <a:gd name="connsiteY20" fmla="*/ 17851 h 66351"/>
                  <a:gd name="connsiteX21" fmla="*/ 11901 w 42515"/>
                  <a:gd name="connsiteY21" fmla="*/ 33765 h 66351"/>
                  <a:gd name="connsiteX22" fmla="*/ 15143 w 42515"/>
                  <a:gd name="connsiteY22" fmla="*/ 49385 h 66351"/>
                  <a:gd name="connsiteX23" fmla="*/ 22363 w 42515"/>
                  <a:gd name="connsiteY23" fmla="*/ 54247 h 66351"/>
                  <a:gd name="connsiteX24" fmla="*/ 28994 w 42515"/>
                  <a:gd name="connsiteY24" fmla="*/ 48648 h 66351"/>
                  <a:gd name="connsiteX25" fmla="*/ 30615 w 42515"/>
                  <a:gd name="connsiteY25" fmla="*/ 32734 h 6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515" h="66351">
                    <a:moveTo>
                      <a:pt x="42403" y="31997"/>
                    </a:moveTo>
                    <a:cubicBezTo>
                      <a:pt x="42697" y="36860"/>
                      <a:pt x="42403" y="41280"/>
                      <a:pt x="41666" y="45406"/>
                    </a:cubicBezTo>
                    <a:cubicBezTo>
                      <a:pt x="40929" y="49532"/>
                      <a:pt x="39750" y="53068"/>
                      <a:pt x="38130" y="56163"/>
                    </a:cubicBezTo>
                    <a:cubicBezTo>
                      <a:pt x="36509" y="59257"/>
                      <a:pt x="34298" y="61615"/>
                      <a:pt x="31793" y="63383"/>
                    </a:cubicBezTo>
                    <a:cubicBezTo>
                      <a:pt x="29288" y="65151"/>
                      <a:pt x="26341" y="66183"/>
                      <a:pt x="23100" y="66330"/>
                    </a:cubicBezTo>
                    <a:cubicBezTo>
                      <a:pt x="19711" y="66477"/>
                      <a:pt x="16764" y="65888"/>
                      <a:pt x="14111" y="64414"/>
                    </a:cubicBezTo>
                    <a:cubicBezTo>
                      <a:pt x="11459" y="62941"/>
                      <a:pt x="9101" y="60731"/>
                      <a:pt x="7039" y="57931"/>
                    </a:cubicBezTo>
                    <a:cubicBezTo>
                      <a:pt x="5123" y="55131"/>
                      <a:pt x="3502" y="51742"/>
                      <a:pt x="2323" y="47616"/>
                    </a:cubicBezTo>
                    <a:cubicBezTo>
                      <a:pt x="1144" y="43638"/>
                      <a:pt x="408" y="39217"/>
                      <a:pt x="113" y="34355"/>
                    </a:cubicBezTo>
                    <a:cubicBezTo>
                      <a:pt x="-182" y="29492"/>
                      <a:pt x="113" y="25072"/>
                      <a:pt x="850" y="20946"/>
                    </a:cubicBezTo>
                    <a:cubicBezTo>
                      <a:pt x="1586" y="16820"/>
                      <a:pt x="2765" y="13284"/>
                      <a:pt x="4533" y="10189"/>
                    </a:cubicBezTo>
                    <a:cubicBezTo>
                      <a:pt x="6154" y="7095"/>
                      <a:pt x="8217" y="4737"/>
                      <a:pt x="10870" y="2969"/>
                    </a:cubicBezTo>
                    <a:cubicBezTo>
                      <a:pt x="13375" y="1201"/>
                      <a:pt x="16322" y="169"/>
                      <a:pt x="19711" y="22"/>
                    </a:cubicBezTo>
                    <a:cubicBezTo>
                      <a:pt x="22952" y="-125"/>
                      <a:pt x="26047" y="464"/>
                      <a:pt x="28699" y="1938"/>
                    </a:cubicBezTo>
                    <a:cubicBezTo>
                      <a:pt x="31351" y="3411"/>
                      <a:pt x="33709" y="5621"/>
                      <a:pt x="35772" y="8421"/>
                    </a:cubicBezTo>
                    <a:cubicBezTo>
                      <a:pt x="37687" y="11221"/>
                      <a:pt x="39308" y="14757"/>
                      <a:pt x="40487" y="18736"/>
                    </a:cubicBezTo>
                    <a:cubicBezTo>
                      <a:pt x="41519" y="22714"/>
                      <a:pt x="42255" y="27135"/>
                      <a:pt x="42403" y="31997"/>
                    </a:cubicBezTo>
                    <a:close/>
                    <a:moveTo>
                      <a:pt x="30615" y="32734"/>
                    </a:moveTo>
                    <a:cubicBezTo>
                      <a:pt x="30173" y="25661"/>
                      <a:pt x="29141" y="20504"/>
                      <a:pt x="27373" y="17115"/>
                    </a:cubicBezTo>
                    <a:cubicBezTo>
                      <a:pt x="25605" y="13726"/>
                      <a:pt x="23100" y="12105"/>
                      <a:pt x="20153" y="12252"/>
                    </a:cubicBezTo>
                    <a:cubicBezTo>
                      <a:pt x="17058" y="12399"/>
                      <a:pt x="14848" y="14315"/>
                      <a:pt x="13522" y="17851"/>
                    </a:cubicBezTo>
                    <a:cubicBezTo>
                      <a:pt x="12048" y="21388"/>
                      <a:pt x="11606" y="26693"/>
                      <a:pt x="11901" y="33765"/>
                    </a:cubicBezTo>
                    <a:cubicBezTo>
                      <a:pt x="12343" y="40838"/>
                      <a:pt x="13375" y="45996"/>
                      <a:pt x="15143" y="49385"/>
                    </a:cubicBezTo>
                    <a:cubicBezTo>
                      <a:pt x="16911" y="52774"/>
                      <a:pt x="19416" y="54395"/>
                      <a:pt x="22363" y="54247"/>
                    </a:cubicBezTo>
                    <a:cubicBezTo>
                      <a:pt x="25457" y="54100"/>
                      <a:pt x="27668" y="52184"/>
                      <a:pt x="28994" y="48648"/>
                    </a:cubicBezTo>
                    <a:cubicBezTo>
                      <a:pt x="30467" y="44964"/>
                      <a:pt x="31057" y="39659"/>
                      <a:pt x="30615" y="32734"/>
                    </a:cubicBezTo>
                    <a:close/>
                  </a:path>
                </a:pathLst>
              </a:custGeom>
              <a:grpFill/>
              <a:ln w="1472" cap="flat">
                <a:noFill/>
                <a:prstDash val="solid"/>
                <a:miter/>
              </a:ln>
            </p:spPr>
            <p:txBody>
              <a:bodyPr rtlCol="0" anchor="ctr"/>
              <a:lstStyle/>
              <a:p>
                <a:endParaRPr lang="fr-BE"/>
              </a:p>
            </p:txBody>
          </p:sp>
        </p:grpSp>
        <p:sp>
          <p:nvSpPr>
            <p:cNvPr id="490" name="Forme libre : forme 489">
              <a:extLst>
                <a:ext uri="{FF2B5EF4-FFF2-40B4-BE49-F238E27FC236}">
                  <a16:creationId xmlns:a16="http://schemas.microsoft.com/office/drawing/2014/main" id="{73FD0FFE-2775-4026-A231-84686C5F8542}"/>
                </a:ext>
              </a:extLst>
            </p:cNvPr>
            <p:cNvSpPr/>
            <p:nvPr/>
          </p:nvSpPr>
          <p:spPr>
            <a:xfrm>
              <a:off x="3726021" y="3432458"/>
              <a:ext cx="763131" cy="200544"/>
            </a:xfrm>
            <a:custGeom>
              <a:avLst/>
              <a:gdLst>
                <a:gd name="connsiteX0" fmla="*/ 0 w 763131"/>
                <a:gd name="connsiteY0" fmla="*/ 200545 h 200544"/>
                <a:gd name="connsiteX1" fmla="*/ 763132 w 763131"/>
                <a:gd name="connsiteY1" fmla="*/ 75591 h 200544"/>
                <a:gd name="connsiteX2" fmla="*/ 691961 w 763131"/>
                <a:gd name="connsiteY2" fmla="*/ 0 h 200544"/>
              </a:gdLst>
              <a:ahLst/>
              <a:cxnLst>
                <a:cxn ang="0">
                  <a:pos x="connsiteX0" y="connsiteY0"/>
                </a:cxn>
                <a:cxn ang="0">
                  <a:pos x="connsiteX1" y="connsiteY1"/>
                </a:cxn>
                <a:cxn ang="0">
                  <a:pos x="connsiteX2" y="connsiteY2"/>
                </a:cxn>
              </a:cxnLst>
              <a:rect l="l" t="t" r="r" b="b"/>
              <a:pathLst>
                <a:path w="763131" h="200544">
                  <a:moveTo>
                    <a:pt x="0" y="200545"/>
                  </a:moveTo>
                  <a:lnTo>
                    <a:pt x="763132" y="75591"/>
                  </a:lnTo>
                  <a:lnTo>
                    <a:pt x="691961" y="0"/>
                  </a:lnTo>
                  <a:close/>
                </a:path>
              </a:pathLst>
            </a:custGeom>
            <a:solidFill>
              <a:srgbClr val="FFFAF5"/>
            </a:solidFill>
            <a:ln w="1472" cap="flat">
              <a:noFill/>
              <a:prstDash val="solid"/>
              <a:miter/>
            </a:ln>
          </p:spPr>
          <p:txBody>
            <a:bodyPr rtlCol="0" anchor="ctr"/>
            <a:lstStyle/>
            <a:p>
              <a:endParaRPr lang="fr-BE"/>
            </a:p>
          </p:txBody>
        </p:sp>
        <p:grpSp>
          <p:nvGrpSpPr>
            <p:cNvPr id="491" name="Graphique 2">
              <a:extLst>
                <a:ext uri="{FF2B5EF4-FFF2-40B4-BE49-F238E27FC236}">
                  <a16:creationId xmlns:a16="http://schemas.microsoft.com/office/drawing/2014/main" id="{B6682839-8D21-42FC-B7EC-34DD1A3DFFE5}"/>
                </a:ext>
              </a:extLst>
            </p:cNvPr>
            <p:cNvGrpSpPr/>
            <p:nvPr/>
          </p:nvGrpSpPr>
          <p:grpSpPr>
            <a:xfrm>
              <a:off x="2351825" y="2918305"/>
              <a:ext cx="1729026" cy="2224605"/>
              <a:chOff x="2351825" y="2918305"/>
              <a:chExt cx="1729026" cy="2224605"/>
            </a:xfrm>
          </p:grpSpPr>
          <p:sp>
            <p:nvSpPr>
              <p:cNvPr id="492" name="Forme libre : forme 491">
                <a:extLst>
                  <a:ext uri="{FF2B5EF4-FFF2-40B4-BE49-F238E27FC236}">
                    <a16:creationId xmlns:a16="http://schemas.microsoft.com/office/drawing/2014/main" id="{A35F312F-A005-45DF-A205-78AA80E67C74}"/>
                  </a:ext>
                </a:extLst>
              </p:cNvPr>
              <p:cNvSpPr/>
              <p:nvPr/>
            </p:nvSpPr>
            <p:spPr>
              <a:xfrm>
                <a:off x="3239615" y="3898972"/>
                <a:ext cx="2357" cy="4715"/>
              </a:xfrm>
              <a:custGeom>
                <a:avLst/>
                <a:gdLst>
                  <a:gd name="connsiteX0" fmla="*/ 0 w 2357"/>
                  <a:gd name="connsiteY0" fmla="*/ 0 h 4715"/>
                  <a:gd name="connsiteX1" fmla="*/ 2358 w 2357"/>
                  <a:gd name="connsiteY1" fmla="*/ 4715 h 4715"/>
                  <a:gd name="connsiteX2" fmla="*/ 0 w 2357"/>
                  <a:gd name="connsiteY2" fmla="*/ 0 h 4715"/>
                </a:gdLst>
                <a:ahLst/>
                <a:cxnLst>
                  <a:cxn ang="0">
                    <a:pos x="connsiteX0" y="connsiteY0"/>
                  </a:cxn>
                  <a:cxn ang="0">
                    <a:pos x="connsiteX1" y="connsiteY1"/>
                  </a:cxn>
                  <a:cxn ang="0">
                    <a:pos x="connsiteX2" y="connsiteY2"/>
                  </a:cxn>
                </a:cxnLst>
                <a:rect l="l" t="t" r="r" b="b"/>
                <a:pathLst>
                  <a:path w="2357" h="4715">
                    <a:moveTo>
                      <a:pt x="0" y="0"/>
                    </a:moveTo>
                    <a:cubicBezTo>
                      <a:pt x="147" y="1474"/>
                      <a:pt x="1326" y="3094"/>
                      <a:pt x="2358" y="4715"/>
                    </a:cubicBezTo>
                    <a:cubicBezTo>
                      <a:pt x="1768" y="3094"/>
                      <a:pt x="884" y="1621"/>
                      <a:pt x="0" y="0"/>
                    </a:cubicBezTo>
                    <a:close/>
                  </a:path>
                </a:pathLst>
              </a:custGeom>
              <a:solidFill>
                <a:srgbClr val="C1C1C1"/>
              </a:solidFill>
              <a:ln w="1472" cap="flat">
                <a:noFill/>
                <a:prstDash val="solid"/>
                <a:miter/>
              </a:ln>
            </p:spPr>
            <p:txBody>
              <a:bodyPr rtlCol="0" anchor="ctr"/>
              <a:lstStyle/>
              <a:p>
                <a:endParaRPr lang="fr-BE"/>
              </a:p>
            </p:txBody>
          </p:sp>
          <p:grpSp>
            <p:nvGrpSpPr>
              <p:cNvPr id="493" name="Graphique 2">
                <a:extLst>
                  <a:ext uri="{FF2B5EF4-FFF2-40B4-BE49-F238E27FC236}">
                    <a16:creationId xmlns:a16="http://schemas.microsoft.com/office/drawing/2014/main" id="{B6682839-8D21-42FC-B7EC-34DD1A3DFFE5}"/>
                  </a:ext>
                </a:extLst>
              </p:cNvPr>
              <p:cNvGrpSpPr/>
              <p:nvPr/>
            </p:nvGrpSpPr>
            <p:grpSpPr>
              <a:xfrm>
                <a:off x="2351825" y="2918305"/>
                <a:ext cx="1729026" cy="2224605"/>
                <a:chOff x="2351825" y="2918305"/>
                <a:chExt cx="1729026" cy="2224605"/>
              </a:xfrm>
            </p:grpSpPr>
            <p:grpSp>
              <p:nvGrpSpPr>
                <p:cNvPr id="494" name="Graphique 2">
                  <a:extLst>
                    <a:ext uri="{FF2B5EF4-FFF2-40B4-BE49-F238E27FC236}">
                      <a16:creationId xmlns:a16="http://schemas.microsoft.com/office/drawing/2014/main" id="{B6682839-8D21-42FC-B7EC-34DD1A3DFFE5}"/>
                    </a:ext>
                  </a:extLst>
                </p:cNvPr>
                <p:cNvGrpSpPr/>
                <p:nvPr/>
              </p:nvGrpSpPr>
              <p:grpSpPr>
                <a:xfrm>
                  <a:off x="2351825" y="3626962"/>
                  <a:ext cx="981800" cy="1515948"/>
                  <a:chOff x="2351825" y="3626962"/>
                  <a:chExt cx="981800" cy="1515948"/>
                </a:xfrm>
              </p:grpSpPr>
              <p:sp>
                <p:nvSpPr>
                  <p:cNvPr id="495" name="Forme libre : forme 494">
                    <a:extLst>
                      <a:ext uri="{FF2B5EF4-FFF2-40B4-BE49-F238E27FC236}">
                        <a16:creationId xmlns:a16="http://schemas.microsoft.com/office/drawing/2014/main" id="{CFC739D2-FB49-4F0A-B9C7-9F3BF3DBED0A}"/>
                      </a:ext>
                    </a:extLst>
                  </p:cNvPr>
                  <p:cNvSpPr/>
                  <p:nvPr/>
                </p:nvSpPr>
                <p:spPr>
                  <a:xfrm>
                    <a:off x="3239762" y="3898972"/>
                    <a:ext cx="2357" cy="4715"/>
                  </a:xfrm>
                  <a:custGeom>
                    <a:avLst/>
                    <a:gdLst>
                      <a:gd name="connsiteX0" fmla="*/ 2358 w 2357"/>
                      <a:gd name="connsiteY0" fmla="*/ 4715 h 4715"/>
                      <a:gd name="connsiteX1" fmla="*/ 0 w 2357"/>
                      <a:gd name="connsiteY1" fmla="*/ 0 h 4715"/>
                      <a:gd name="connsiteX2" fmla="*/ 2358 w 2357"/>
                      <a:gd name="connsiteY2" fmla="*/ 4715 h 4715"/>
                    </a:gdLst>
                    <a:ahLst/>
                    <a:cxnLst>
                      <a:cxn ang="0">
                        <a:pos x="connsiteX0" y="connsiteY0"/>
                      </a:cxn>
                      <a:cxn ang="0">
                        <a:pos x="connsiteX1" y="connsiteY1"/>
                      </a:cxn>
                      <a:cxn ang="0">
                        <a:pos x="connsiteX2" y="connsiteY2"/>
                      </a:cxn>
                    </a:cxnLst>
                    <a:rect l="l" t="t" r="r" b="b"/>
                    <a:pathLst>
                      <a:path w="2357" h="4715">
                        <a:moveTo>
                          <a:pt x="2358" y="4715"/>
                        </a:moveTo>
                        <a:cubicBezTo>
                          <a:pt x="1768" y="3094"/>
                          <a:pt x="737" y="1474"/>
                          <a:pt x="0" y="0"/>
                        </a:cubicBezTo>
                        <a:cubicBezTo>
                          <a:pt x="147" y="1474"/>
                          <a:pt x="1179" y="3094"/>
                          <a:pt x="2358" y="4715"/>
                        </a:cubicBezTo>
                        <a:close/>
                      </a:path>
                    </a:pathLst>
                  </a:custGeom>
                  <a:solidFill>
                    <a:srgbClr val="755524"/>
                  </a:solidFill>
                  <a:ln w="1472" cap="flat">
                    <a:noFill/>
                    <a:prstDash val="solid"/>
                    <a:miter/>
                  </a:ln>
                </p:spPr>
                <p:txBody>
                  <a:bodyPr rtlCol="0" anchor="ctr"/>
                  <a:lstStyle/>
                  <a:p>
                    <a:endParaRPr lang="fr-BE"/>
                  </a:p>
                </p:txBody>
              </p:sp>
              <p:sp>
                <p:nvSpPr>
                  <p:cNvPr id="496" name="Forme libre : forme 495">
                    <a:extLst>
                      <a:ext uri="{FF2B5EF4-FFF2-40B4-BE49-F238E27FC236}">
                        <a16:creationId xmlns:a16="http://schemas.microsoft.com/office/drawing/2014/main" id="{D8C78203-CEB4-4ED1-B1AA-2AAA521C4B8C}"/>
                      </a:ext>
                    </a:extLst>
                  </p:cNvPr>
                  <p:cNvSpPr/>
                  <p:nvPr/>
                </p:nvSpPr>
                <p:spPr>
                  <a:xfrm>
                    <a:off x="2704436" y="3626962"/>
                    <a:ext cx="629189" cy="616075"/>
                  </a:xfrm>
                  <a:custGeom>
                    <a:avLst/>
                    <a:gdLst>
                      <a:gd name="connsiteX0" fmla="*/ 235320 w 629189"/>
                      <a:gd name="connsiteY0" fmla="*/ 0 h 616075"/>
                      <a:gd name="connsiteX1" fmla="*/ 0 w 629189"/>
                      <a:gd name="connsiteY1" fmla="*/ 243571 h 616075"/>
                      <a:gd name="connsiteX2" fmla="*/ 0 w 629189"/>
                      <a:gd name="connsiteY2" fmla="*/ 260959 h 616075"/>
                      <a:gd name="connsiteX3" fmla="*/ 379576 w 629189"/>
                      <a:gd name="connsiteY3" fmla="*/ 616075 h 616075"/>
                      <a:gd name="connsiteX4" fmla="*/ 629189 w 629189"/>
                      <a:gd name="connsiteY4" fmla="*/ 366020 h 616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189" h="616075">
                        <a:moveTo>
                          <a:pt x="235320" y="0"/>
                        </a:moveTo>
                        <a:lnTo>
                          <a:pt x="0" y="243571"/>
                        </a:lnTo>
                        <a:lnTo>
                          <a:pt x="0" y="260959"/>
                        </a:lnTo>
                        <a:lnTo>
                          <a:pt x="379576" y="616075"/>
                        </a:lnTo>
                        <a:lnTo>
                          <a:pt x="629189" y="366020"/>
                        </a:lnTo>
                        <a:close/>
                      </a:path>
                    </a:pathLst>
                  </a:custGeom>
                  <a:solidFill>
                    <a:srgbClr val="DEF9FF"/>
                  </a:solidFill>
                  <a:ln w="1472" cap="flat">
                    <a:noFill/>
                    <a:prstDash val="solid"/>
                    <a:miter/>
                  </a:ln>
                </p:spPr>
                <p:txBody>
                  <a:bodyPr rtlCol="0" anchor="ctr"/>
                  <a:lstStyle/>
                  <a:p>
                    <a:endParaRPr lang="fr-BE"/>
                  </a:p>
                </p:txBody>
              </p:sp>
              <p:sp>
                <p:nvSpPr>
                  <p:cNvPr id="497" name="Forme libre : forme 496">
                    <a:extLst>
                      <a:ext uri="{FF2B5EF4-FFF2-40B4-BE49-F238E27FC236}">
                        <a16:creationId xmlns:a16="http://schemas.microsoft.com/office/drawing/2014/main" id="{A857D0FE-EE7F-4501-BC9F-2073F3EEC8C0}"/>
                      </a:ext>
                    </a:extLst>
                  </p:cNvPr>
                  <p:cNvSpPr/>
                  <p:nvPr/>
                </p:nvSpPr>
                <p:spPr>
                  <a:xfrm>
                    <a:off x="2351825" y="3777554"/>
                    <a:ext cx="894273" cy="1365355"/>
                  </a:xfrm>
                  <a:custGeom>
                    <a:avLst/>
                    <a:gdLst>
                      <a:gd name="connsiteX0" fmla="*/ 88411 w 894273"/>
                      <a:gd name="connsiteY0" fmla="*/ 1365356 h 1365355"/>
                      <a:gd name="connsiteX1" fmla="*/ 894274 w 894273"/>
                      <a:gd name="connsiteY1" fmla="*/ 454431 h 1365355"/>
                      <a:gd name="connsiteX2" fmla="*/ 349222 w 894273"/>
                      <a:gd name="connsiteY2" fmla="*/ 0 h 1365355"/>
                      <a:gd name="connsiteX3" fmla="*/ 344802 w 894273"/>
                      <a:gd name="connsiteY3" fmla="*/ 5157 h 1365355"/>
                      <a:gd name="connsiteX4" fmla="*/ 0 w 894273"/>
                      <a:gd name="connsiteY4" fmla="*/ 436307 h 1365355"/>
                      <a:gd name="connsiteX5" fmla="*/ 0 w 894273"/>
                      <a:gd name="connsiteY5" fmla="*/ 1365356 h 1365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4273" h="1365355">
                        <a:moveTo>
                          <a:pt x="88411" y="1365356"/>
                        </a:moveTo>
                        <a:lnTo>
                          <a:pt x="894274" y="454431"/>
                        </a:lnTo>
                        <a:lnTo>
                          <a:pt x="349222" y="0"/>
                        </a:lnTo>
                        <a:lnTo>
                          <a:pt x="344802" y="5157"/>
                        </a:lnTo>
                        <a:lnTo>
                          <a:pt x="0" y="436307"/>
                        </a:lnTo>
                        <a:lnTo>
                          <a:pt x="0" y="1365356"/>
                        </a:lnTo>
                        <a:close/>
                      </a:path>
                    </a:pathLst>
                  </a:custGeom>
                  <a:solidFill>
                    <a:srgbClr val="00A6F7"/>
                  </a:solidFill>
                  <a:ln w="1472" cap="flat">
                    <a:noFill/>
                    <a:prstDash val="solid"/>
                    <a:miter/>
                  </a:ln>
                </p:spPr>
                <p:txBody>
                  <a:bodyPr rtlCol="0" anchor="ctr"/>
                  <a:lstStyle/>
                  <a:p>
                    <a:endParaRPr lang="fr-BE"/>
                  </a:p>
                </p:txBody>
              </p:sp>
              <p:grpSp>
                <p:nvGrpSpPr>
                  <p:cNvPr id="498" name="Graphique 2">
                    <a:extLst>
                      <a:ext uri="{FF2B5EF4-FFF2-40B4-BE49-F238E27FC236}">
                        <a16:creationId xmlns:a16="http://schemas.microsoft.com/office/drawing/2014/main" id="{B6682839-8D21-42FC-B7EC-34DD1A3DFFE5}"/>
                      </a:ext>
                    </a:extLst>
                  </p:cNvPr>
                  <p:cNvGrpSpPr/>
                  <p:nvPr/>
                </p:nvGrpSpPr>
                <p:grpSpPr>
                  <a:xfrm>
                    <a:off x="2906023" y="4267454"/>
                    <a:ext cx="210985" cy="219304"/>
                    <a:chOff x="2906023" y="4267454"/>
                    <a:chExt cx="210985" cy="219304"/>
                  </a:xfrm>
                  <a:solidFill>
                    <a:srgbClr val="FFF19F"/>
                  </a:solidFill>
                </p:grpSpPr>
                <p:sp>
                  <p:nvSpPr>
                    <p:cNvPr id="499" name="Forme libre : forme 498">
                      <a:extLst>
                        <a:ext uri="{FF2B5EF4-FFF2-40B4-BE49-F238E27FC236}">
                          <a16:creationId xmlns:a16="http://schemas.microsoft.com/office/drawing/2014/main" id="{781BF470-461B-45BE-95D5-E71C569593DA}"/>
                        </a:ext>
                      </a:extLst>
                    </p:cNvPr>
                    <p:cNvSpPr/>
                    <p:nvPr/>
                  </p:nvSpPr>
                  <p:spPr>
                    <a:xfrm>
                      <a:off x="2906023" y="4387988"/>
                      <a:ext cx="97672" cy="98770"/>
                    </a:xfrm>
                    <a:custGeom>
                      <a:avLst/>
                      <a:gdLst>
                        <a:gd name="connsiteX0" fmla="*/ 77938 w 97672"/>
                        <a:gd name="connsiteY0" fmla="*/ 77402 h 98770"/>
                        <a:gd name="connsiteX1" fmla="*/ 87958 w 97672"/>
                        <a:gd name="connsiteY1" fmla="*/ 8736 h 98770"/>
                        <a:gd name="connsiteX2" fmla="*/ 19734 w 97672"/>
                        <a:gd name="connsiteY2" fmla="*/ 21409 h 98770"/>
                        <a:gd name="connsiteX3" fmla="*/ 9715 w 97672"/>
                        <a:gd name="connsiteY3" fmla="*/ 90074 h 98770"/>
                        <a:gd name="connsiteX4" fmla="*/ 77938 w 97672"/>
                        <a:gd name="connsiteY4" fmla="*/ 77402 h 98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72" h="98770">
                          <a:moveTo>
                            <a:pt x="77938" y="77402"/>
                          </a:moveTo>
                          <a:cubicBezTo>
                            <a:pt x="99599" y="55005"/>
                            <a:pt x="104167" y="24208"/>
                            <a:pt x="87958" y="8736"/>
                          </a:cubicBezTo>
                          <a:cubicBezTo>
                            <a:pt x="71897" y="-6736"/>
                            <a:pt x="41248" y="-1136"/>
                            <a:pt x="19734" y="21409"/>
                          </a:cubicBezTo>
                          <a:cubicBezTo>
                            <a:pt x="-1926" y="43806"/>
                            <a:pt x="-6494" y="74602"/>
                            <a:pt x="9715" y="90074"/>
                          </a:cubicBezTo>
                          <a:cubicBezTo>
                            <a:pt x="25776" y="105546"/>
                            <a:pt x="56278" y="99799"/>
                            <a:pt x="77938" y="77402"/>
                          </a:cubicBezTo>
                          <a:close/>
                        </a:path>
                      </a:pathLst>
                    </a:custGeom>
                    <a:solidFill>
                      <a:srgbClr val="FFF19F"/>
                    </a:solidFill>
                    <a:ln w="1472" cap="flat">
                      <a:noFill/>
                      <a:prstDash val="solid"/>
                      <a:miter/>
                    </a:ln>
                  </p:spPr>
                  <p:txBody>
                    <a:bodyPr rtlCol="0" anchor="ctr"/>
                    <a:lstStyle/>
                    <a:p>
                      <a:endParaRPr lang="fr-BE"/>
                    </a:p>
                  </p:txBody>
                </p:sp>
                <p:sp>
                  <p:nvSpPr>
                    <p:cNvPr id="500" name="Forme libre : forme 499">
                      <a:extLst>
                        <a:ext uri="{FF2B5EF4-FFF2-40B4-BE49-F238E27FC236}">
                          <a16:creationId xmlns:a16="http://schemas.microsoft.com/office/drawing/2014/main" id="{52FD1245-400A-464B-9DEA-0189F4CFB41F}"/>
                        </a:ext>
                      </a:extLst>
                    </p:cNvPr>
                    <p:cNvSpPr/>
                    <p:nvPr/>
                  </p:nvSpPr>
                  <p:spPr>
                    <a:xfrm>
                      <a:off x="3019336" y="4267454"/>
                      <a:ext cx="97672" cy="98770"/>
                    </a:xfrm>
                    <a:custGeom>
                      <a:avLst/>
                      <a:gdLst>
                        <a:gd name="connsiteX0" fmla="*/ 77938 w 97672"/>
                        <a:gd name="connsiteY0" fmla="*/ 77402 h 98770"/>
                        <a:gd name="connsiteX1" fmla="*/ 87958 w 97672"/>
                        <a:gd name="connsiteY1" fmla="*/ 8736 h 98770"/>
                        <a:gd name="connsiteX2" fmla="*/ 19734 w 97672"/>
                        <a:gd name="connsiteY2" fmla="*/ 21409 h 98770"/>
                        <a:gd name="connsiteX3" fmla="*/ 9715 w 97672"/>
                        <a:gd name="connsiteY3" fmla="*/ 90074 h 98770"/>
                        <a:gd name="connsiteX4" fmla="*/ 77938 w 97672"/>
                        <a:gd name="connsiteY4" fmla="*/ 77402 h 98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72" h="98770">
                          <a:moveTo>
                            <a:pt x="77938" y="77402"/>
                          </a:moveTo>
                          <a:cubicBezTo>
                            <a:pt x="99599" y="55005"/>
                            <a:pt x="104167" y="24208"/>
                            <a:pt x="87958" y="8736"/>
                          </a:cubicBezTo>
                          <a:cubicBezTo>
                            <a:pt x="71897" y="-6735"/>
                            <a:pt x="41248" y="-1136"/>
                            <a:pt x="19734" y="21409"/>
                          </a:cubicBezTo>
                          <a:cubicBezTo>
                            <a:pt x="-1926" y="43806"/>
                            <a:pt x="-6494" y="74602"/>
                            <a:pt x="9715" y="90074"/>
                          </a:cubicBezTo>
                          <a:cubicBezTo>
                            <a:pt x="25776" y="105546"/>
                            <a:pt x="56425" y="99799"/>
                            <a:pt x="77938" y="77402"/>
                          </a:cubicBezTo>
                          <a:close/>
                        </a:path>
                      </a:pathLst>
                    </a:custGeom>
                    <a:solidFill>
                      <a:srgbClr val="FFF19F"/>
                    </a:solidFill>
                    <a:ln w="1472" cap="flat">
                      <a:noFill/>
                      <a:prstDash val="solid"/>
                      <a:miter/>
                    </a:ln>
                  </p:spPr>
                  <p:txBody>
                    <a:bodyPr rtlCol="0" anchor="ctr"/>
                    <a:lstStyle/>
                    <a:p>
                      <a:endParaRPr lang="fr-BE"/>
                    </a:p>
                  </p:txBody>
                </p:sp>
              </p:grpSp>
            </p:grpSp>
            <p:sp>
              <p:nvSpPr>
                <p:cNvPr id="501" name="Forme libre : forme 500">
                  <a:extLst>
                    <a:ext uri="{FF2B5EF4-FFF2-40B4-BE49-F238E27FC236}">
                      <a16:creationId xmlns:a16="http://schemas.microsoft.com/office/drawing/2014/main" id="{2413EBAC-3149-417C-B7FD-442C8F8AEB58}"/>
                    </a:ext>
                  </a:extLst>
                </p:cNvPr>
                <p:cNvSpPr/>
                <p:nvPr/>
              </p:nvSpPr>
              <p:spPr>
                <a:xfrm>
                  <a:off x="3385935" y="3443215"/>
                  <a:ext cx="349369" cy="262579"/>
                </a:xfrm>
                <a:custGeom>
                  <a:avLst/>
                  <a:gdLst>
                    <a:gd name="connsiteX0" fmla="*/ 325646 w 349369"/>
                    <a:gd name="connsiteY0" fmla="*/ 0 h 262579"/>
                    <a:gd name="connsiteX1" fmla="*/ 50394 w 349369"/>
                    <a:gd name="connsiteY1" fmla="*/ 135121 h 262579"/>
                    <a:gd name="connsiteX2" fmla="*/ 49510 w 349369"/>
                    <a:gd name="connsiteY2" fmla="*/ 137331 h 262579"/>
                    <a:gd name="connsiteX3" fmla="*/ 0 w 349369"/>
                    <a:gd name="connsiteY3" fmla="*/ 262580 h 262579"/>
                    <a:gd name="connsiteX4" fmla="*/ 349370 w 349369"/>
                    <a:gd name="connsiteY4" fmla="*/ 183747 h 262579"/>
                    <a:gd name="connsiteX5" fmla="*/ 325646 w 349369"/>
                    <a:gd name="connsiteY5" fmla="*/ 0 h 26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369" h="262579">
                      <a:moveTo>
                        <a:pt x="325646" y="0"/>
                      </a:moveTo>
                      <a:cubicBezTo>
                        <a:pt x="246666" y="40522"/>
                        <a:pt x="132027" y="127017"/>
                        <a:pt x="50394" y="135121"/>
                      </a:cubicBezTo>
                      <a:lnTo>
                        <a:pt x="49510" y="137331"/>
                      </a:lnTo>
                      <a:lnTo>
                        <a:pt x="0" y="262580"/>
                      </a:lnTo>
                      <a:cubicBezTo>
                        <a:pt x="119060" y="255654"/>
                        <a:pt x="260959" y="255654"/>
                        <a:pt x="349370" y="183747"/>
                      </a:cubicBezTo>
                      <a:lnTo>
                        <a:pt x="325646" y="0"/>
                      </a:lnTo>
                      <a:close/>
                    </a:path>
                  </a:pathLst>
                </a:custGeom>
                <a:solidFill>
                  <a:srgbClr val="DDB48B"/>
                </a:solidFill>
                <a:ln w="1472" cap="flat">
                  <a:noFill/>
                  <a:prstDash val="solid"/>
                  <a:miter/>
                </a:ln>
              </p:spPr>
              <p:txBody>
                <a:bodyPr rtlCol="0" anchor="ctr"/>
                <a:lstStyle/>
                <a:p>
                  <a:endParaRPr lang="fr-BE"/>
                </a:p>
              </p:txBody>
            </p:sp>
            <p:sp>
              <p:nvSpPr>
                <p:cNvPr id="502" name="Forme libre : forme 501">
                  <a:extLst>
                    <a:ext uri="{FF2B5EF4-FFF2-40B4-BE49-F238E27FC236}">
                      <a16:creationId xmlns:a16="http://schemas.microsoft.com/office/drawing/2014/main" id="{024FBD60-CB90-4A6D-93EE-D7817D94D397}"/>
                    </a:ext>
                  </a:extLst>
                </p:cNvPr>
                <p:cNvSpPr/>
                <p:nvPr/>
              </p:nvSpPr>
              <p:spPr>
                <a:xfrm>
                  <a:off x="3377241" y="3624604"/>
                  <a:ext cx="400352" cy="103293"/>
                </a:xfrm>
                <a:custGeom>
                  <a:avLst/>
                  <a:gdLst>
                    <a:gd name="connsiteX0" fmla="*/ 358063 w 400352"/>
                    <a:gd name="connsiteY0" fmla="*/ 2358 h 103293"/>
                    <a:gd name="connsiteX1" fmla="*/ 8694 w 400352"/>
                    <a:gd name="connsiteY1" fmla="*/ 81191 h 103293"/>
                    <a:gd name="connsiteX2" fmla="*/ 0 w 400352"/>
                    <a:gd name="connsiteY2" fmla="*/ 103293 h 103293"/>
                    <a:gd name="connsiteX3" fmla="*/ 400353 w 400352"/>
                    <a:gd name="connsiteY3" fmla="*/ 0 h 103293"/>
                    <a:gd name="connsiteX4" fmla="*/ 358063 w 400352"/>
                    <a:gd name="connsiteY4" fmla="*/ 2358 h 103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352" h="103293">
                      <a:moveTo>
                        <a:pt x="358063" y="2358"/>
                      </a:moveTo>
                      <a:cubicBezTo>
                        <a:pt x="280556" y="66308"/>
                        <a:pt x="127753" y="74265"/>
                        <a:pt x="8694" y="81191"/>
                      </a:cubicBezTo>
                      <a:lnTo>
                        <a:pt x="0" y="103293"/>
                      </a:lnTo>
                      <a:cubicBezTo>
                        <a:pt x="210270" y="90916"/>
                        <a:pt x="358211" y="41258"/>
                        <a:pt x="400353" y="0"/>
                      </a:cubicBezTo>
                      <a:lnTo>
                        <a:pt x="358063" y="2358"/>
                      </a:lnTo>
                      <a:close/>
                    </a:path>
                  </a:pathLst>
                </a:custGeom>
                <a:solidFill>
                  <a:srgbClr val="C18D64"/>
                </a:solidFill>
                <a:ln w="1472" cap="flat">
                  <a:noFill/>
                  <a:prstDash val="solid"/>
                  <a:miter/>
                </a:ln>
              </p:spPr>
              <p:txBody>
                <a:bodyPr rtlCol="0" anchor="ctr"/>
                <a:lstStyle/>
                <a:p>
                  <a:endParaRPr lang="fr-BE"/>
                </a:p>
              </p:txBody>
            </p:sp>
            <p:sp>
              <p:nvSpPr>
                <p:cNvPr id="503" name="Forme libre : forme 502">
                  <a:extLst>
                    <a:ext uri="{FF2B5EF4-FFF2-40B4-BE49-F238E27FC236}">
                      <a16:creationId xmlns:a16="http://schemas.microsoft.com/office/drawing/2014/main" id="{D4424D62-2AA2-4A44-916E-11EBACE694E4}"/>
                    </a:ext>
                  </a:extLst>
                </p:cNvPr>
                <p:cNvSpPr/>
                <p:nvPr/>
              </p:nvSpPr>
              <p:spPr>
                <a:xfrm>
                  <a:off x="3552285" y="3112706"/>
                  <a:ext cx="147949" cy="178147"/>
                </a:xfrm>
                <a:custGeom>
                  <a:avLst/>
                  <a:gdLst>
                    <a:gd name="connsiteX0" fmla="*/ 147213 w 147949"/>
                    <a:gd name="connsiteY0" fmla="*/ 0 h 178147"/>
                    <a:gd name="connsiteX1" fmla="*/ 9 w 147949"/>
                    <a:gd name="connsiteY1" fmla="*/ 39637 h 178147"/>
                    <a:gd name="connsiteX2" fmla="*/ 7524 w 147949"/>
                    <a:gd name="connsiteY2" fmla="*/ 83843 h 178147"/>
                    <a:gd name="connsiteX3" fmla="*/ 23585 w 147949"/>
                    <a:gd name="connsiteY3" fmla="*/ 178147 h 178147"/>
                    <a:gd name="connsiteX4" fmla="*/ 147949 w 147949"/>
                    <a:gd name="connsiteY4" fmla="*/ 141015 h 178147"/>
                    <a:gd name="connsiteX5" fmla="*/ 147213 w 147949"/>
                    <a:gd name="connsiteY5" fmla="*/ 0 h 17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49" h="178147">
                      <a:moveTo>
                        <a:pt x="147213" y="0"/>
                      </a:moveTo>
                      <a:cubicBezTo>
                        <a:pt x="135867" y="6926"/>
                        <a:pt x="11208" y="29323"/>
                        <a:pt x="9" y="39637"/>
                      </a:cubicBezTo>
                      <a:cubicBezTo>
                        <a:pt x="-286" y="47594"/>
                        <a:pt x="6787" y="74854"/>
                        <a:pt x="7524" y="83843"/>
                      </a:cubicBezTo>
                      <a:lnTo>
                        <a:pt x="23585" y="178147"/>
                      </a:lnTo>
                      <a:cubicBezTo>
                        <a:pt x="46867" y="167833"/>
                        <a:pt x="128794" y="158992"/>
                        <a:pt x="147949" y="141015"/>
                      </a:cubicBezTo>
                      <a:lnTo>
                        <a:pt x="147213" y="0"/>
                      </a:lnTo>
                      <a:close/>
                    </a:path>
                  </a:pathLst>
                </a:custGeom>
                <a:solidFill>
                  <a:srgbClr val="B58467"/>
                </a:solidFill>
                <a:ln w="1472" cap="flat">
                  <a:noFill/>
                  <a:prstDash val="solid"/>
                  <a:miter/>
                </a:ln>
              </p:spPr>
              <p:txBody>
                <a:bodyPr rtlCol="0" anchor="ctr"/>
                <a:lstStyle/>
                <a:p>
                  <a:endParaRPr lang="fr-BE"/>
                </a:p>
              </p:txBody>
            </p:sp>
            <p:sp>
              <p:nvSpPr>
                <p:cNvPr id="504" name="Forme libre : forme 503">
                  <a:extLst>
                    <a:ext uri="{FF2B5EF4-FFF2-40B4-BE49-F238E27FC236}">
                      <a16:creationId xmlns:a16="http://schemas.microsoft.com/office/drawing/2014/main" id="{5C656B23-EADE-444E-A0DE-35C229F32563}"/>
                    </a:ext>
                  </a:extLst>
                </p:cNvPr>
                <p:cNvSpPr/>
                <p:nvPr/>
              </p:nvSpPr>
              <p:spPr>
                <a:xfrm>
                  <a:off x="3427340" y="3540466"/>
                  <a:ext cx="247255" cy="39490"/>
                </a:xfrm>
                <a:custGeom>
                  <a:avLst/>
                  <a:gdLst>
                    <a:gd name="connsiteX0" fmla="*/ 226773 w 247255"/>
                    <a:gd name="connsiteY0" fmla="*/ 0 h 39490"/>
                    <a:gd name="connsiteX1" fmla="*/ 12525 w 247255"/>
                    <a:gd name="connsiteY1" fmla="*/ 7662 h 39490"/>
                    <a:gd name="connsiteX2" fmla="*/ 0 w 247255"/>
                    <a:gd name="connsiteY2" fmla="*/ 39490 h 39490"/>
                    <a:gd name="connsiteX3" fmla="*/ 247255 w 247255"/>
                    <a:gd name="connsiteY3" fmla="*/ 14882 h 39490"/>
                    <a:gd name="connsiteX4" fmla="*/ 226773 w 247255"/>
                    <a:gd name="connsiteY4" fmla="*/ 0 h 39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255" h="39490">
                      <a:moveTo>
                        <a:pt x="226773" y="0"/>
                      </a:moveTo>
                      <a:cubicBezTo>
                        <a:pt x="150445" y="7810"/>
                        <a:pt x="70876" y="8694"/>
                        <a:pt x="12525" y="7662"/>
                      </a:cubicBezTo>
                      <a:lnTo>
                        <a:pt x="0" y="39490"/>
                      </a:lnTo>
                      <a:cubicBezTo>
                        <a:pt x="82517" y="31239"/>
                        <a:pt x="166065" y="22692"/>
                        <a:pt x="247255" y="14882"/>
                      </a:cubicBezTo>
                      <a:cubicBezTo>
                        <a:pt x="240477" y="9725"/>
                        <a:pt x="233552" y="4863"/>
                        <a:pt x="226773" y="0"/>
                      </a:cubicBezTo>
                      <a:close/>
                    </a:path>
                  </a:pathLst>
                </a:custGeom>
                <a:solidFill>
                  <a:srgbClr val="C1915B"/>
                </a:solidFill>
                <a:ln w="1472" cap="flat">
                  <a:noFill/>
                  <a:prstDash val="solid"/>
                  <a:miter/>
                </a:ln>
              </p:spPr>
              <p:txBody>
                <a:bodyPr rtlCol="0" anchor="ctr"/>
                <a:lstStyle/>
                <a:p>
                  <a:endParaRPr lang="fr-BE"/>
                </a:p>
              </p:txBody>
            </p:sp>
            <p:grpSp>
              <p:nvGrpSpPr>
                <p:cNvPr id="505" name="Graphique 2">
                  <a:extLst>
                    <a:ext uri="{FF2B5EF4-FFF2-40B4-BE49-F238E27FC236}">
                      <a16:creationId xmlns:a16="http://schemas.microsoft.com/office/drawing/2014/main" id="{B6682839-8D21-42FC-B7EC-34DD1A3DFFE5}"/>
                    </a:ext>
                  </a:extLst>
                </p:cNvPr>
                <p:cNvGrpSpPr/>
                <p:nvPr/>
              </p:nvGrpSpPr>
              <p:grpSpPr>
                <a:xfrm>
                  <a:off x="3003706" y="2918305"/>
                  <a:ext cx="1077145" cy="968634"/>
                  <a:chOff x="3003706" y="2918305"/>
                  <a:chExt cx="1077145" cy="968634"/>
                </a:xfrm>
                <a:solidFill>
                  <a:srgbClr val="ECC399"/>
                </a:solidFill>
              </p:grpSpPr>
              <p:sp>
                <p:nvSpPr>
                  <p:cNvPr id="506" name="Forme libre : forme 505">
                    <a:extLst>
                      <a:ext uri="{FF2B5EF4-FFF2-40B4-BE49-F238E27FC236}">
                        <a16:creationId xmlns:a16="http://schemas.microsoft.com/office/drawing/2014/main" id="{1516B038-30FC-4EB0-B975-DA3870132FF3}"/>
                      </a:ext>
                    </a:extLst>
                  </p:cNvPr>
                  <p:cNvSpPr/>
                  <p:nvPr/>
                </p:nvSpPr>
                <p:spPr>
                  <a:xfrm>
                    <a:off x="3003706" y="2944136"/>
                    <a:ext cx="790686" cy="942803"/>
                  </a:xfrm>
                  <a:custGeom>
                    <a:avLst/>
                    <a:gdLst>
                      <a:gd name="connsiteX0" fmla="*/ 548294 w 790686"/>
                      <a:gd name="connsiteY0" fmla="*/ 333014 h 942803"/>
                      <a:gd name="connsiteX1" fmla="*/ 596919 w 790686"/>
                      <a:gd name="connsiteY1" fmla="*/ 286303 h 942803"/>
                      <a:gd name="connsiteX2" fmla="*/ 577174 w 790686"/>
                      <a:gd name="connsiteY2" fmla="*/ 287335 h 942803"/>
                      <a:gd name="connsiteX3" fmla="*/ 695792 w 790686"/>
                      <a:gd name="connsiteY3" fmla="*/ 183157 h 942803"/>
                      <a:gd name="connsiteX4" fmla="*/ 685625 w 790686"/>
                      <a:gd name="connsiteY4" fmla="*/ 0 h 942803"/>
                      <a:gd name="connsiteX5" fmla="*/ 438222 w 790686"/>
                      <a:gd name="connsiteY5" fmla="*/ 79864 h 942803"/>
                      <a:gd name="connsiteX6" fmla="*/ 137921 w 790686"/>
                      <a:gd name="connsiteY6" fmla="*/ 616222 h 942803"/>
                      <a:gd name="connsiteX7" fmla="*/ 0 w 790686"/>
                      <a:gd name="connsiteY7" fmla="*/ 742208 h 942803"/>
                      <a:gd name="connsiteX8" fmla="*/ 197451 w 790686"/>
                      <a:gd name="connsiteY8" fmla="*/ 925660 h 942803"/>
                      <a:gd name="connsiteX9" fmla="*/ 627863 w 790686"/>
                      <a:gd name="connsiteY9" fmla="*/ 663227 h 942803"/>
                      <a:gd name="connsiteX10" fmla="*/ 790686 w 790686"/>
                      <a:gd name="connsiteY10" fmla="*/ 419214 h 942803"/>
                      <a:gd name="connsiteX11" fmla="*/ 707727 w 790686"/>
                      <a:gd name="connsiteY11" fmla="*/ 498931 h 942803"/>
                      <a:gd name="connsiteX12" fmla="*/ 548294 w 790686"/>
                      <a:gd name="connsiteY12" fmla="*/ 333014 h 94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0686" h="942803">
                        <a:moveTo>
                          <a:pt x="548294" y="333014"/>
                        </a:moveTo>
                        <a:lnTo>
                          <a:pt x="596919" y="286303"/>
                        </a:lnTo>
                        <a:cubicBezTo>
                          <a:pt x="590289" y="287187"/>
                          <a:pt x="583805" y="287629"/>
                          <a:pt x="577174" y="287335"/>
                        </a:cubicBezTo>
                        <a:cubicBezTo>
                          <a:pt x="590731" y="240182"/>
                          <a:pt x="640241" y="193030"/>
                          <a:pt x="695792" y="183157"/>
                        </a:cubicBezTo>
                        <a:lnTo>
                          <a:pt x="685625" y="0"/>
                        </a:lnTo>
                        <a:cubicBezTo>
                          <a:pt x="540926" y="27849"/>
                          <a:pt x="465335" y="27555"/>
                          <a:pt x="438222" y="79864"/>
                        </a:cubicBezTo>
                        <a:cubicBezTo>
                          <a:pt x="353790" y="243277"/>
                          <a:pt x="264348" y="480807"/>
                          <a:pt x="137921" y="616222"/>
                        </a:cubicBezTo>
                        <a:cubicBezTo>
                          <a:pt x="29912" y="732040"/>
                          <a:pt x="0" y="742208"/>
                          <a:pt x="0" y="742208"/>
                        </a:cubicBezTo>
                        <a:cubicBezTo>
                          <a:pt x="144109" y="870256"/>
                          <a:pt x="125543" y="860089"/>
                          <a:pt x="197451" y="925660"/>
                        </a:cubicBezTo>
                        <a:cubicBezTo>
                          <a:pt x="197451" y="925660"/>
                          <a:pt x="366168" y="1043099"/>
                          <a:pt x="627863" y="663227"/>
                        </a:cubicBezTo>
                        <a:cubicBezTo>
                          <a:pt x="668827" y="603698"/>
                          <a:pt x="729830" y="503351"/>
                          <a:pt x="790686" y="419214"/>
                        </a:cubicBezTo>
                        <a:lnTo>
                          <a:pt x="707727" y="498931"/>
                        </a:lnTo>
                        <a:lnTo>
                          <a:pt x="548294" y="333014"/>
                        </a:lnTo>
                        <a:close/>
                      </a:path>
                    </a:pathLst>
                  </a:custGeom>
                  <a:solidFill>
                    <a:srgbClr val="ECC399"/>
                  </a:solidFill>
                  <a:ln w="1472" cap="flat">
                    <a:noFill/>
                    <a:prstDash val="solid"/>
                    <a:miter/>
                  </a:ln>
                </p:spPr>
                <p:txBody>
                  <a:bodyPr rtlCol="0" anchor="ctr"/>
                  <a:lstStyle/>
                  <a:p>
                    <a:endParaRPr lang="fr-BE"/>
                  </a:p>
                </p:txBody>
              </p:sp>
              <p:sp>
                <p:nvSpPr>
                  <p:cNvPr id="507" name="Forme libre : forme 506">
                    <a:extLst>
                      <a:ext uri="{FF2B5EF4-FFF2-40B4-BE49-F238E27FC236}">
                        <a16:creationId xmlns:a16="http://schemas.microsoft.com/office/drawing/2014/main" id="{325AF3BA-2E3B-4E9F-A554-0573EBC946DC}"/>
                      </a:ext>
                    </a:extLst>
                  </p:cNvPr>
                  <p:cNvSpPr/>
                  <p:nvPr/>
                </p:nvSpPr>
                <p:spPr>
                  <a:xfrm>
                    <a:off x="3721158" y="2991165"/>
                    <a:ext cx="242834" cy="206587"/>
                  </a:xfrm>
                  <a:custGeom>
                    <a:avLst/>
                    <a:gdLst>
                      <a:gd name="connsiteX0" fmla="*/ 71760 w 242834"/>
                      <a:gd name="connsiteY0" fmla="*/ 206586 h 206587"/>
                      <a:gd name="connsiteX1" fmla="*/ 242835 w 242834"/>
                      <a:gd name="connsiteY1" fmla="*/ 46268 h 206587"/>
                      <a:gd name="connsiteX2" fmla="*/ 171222 w 242834"/>
                      <a:gd name="connsiteY2" fmla="*/ 0 h 206587"/>
                      <a:gd name="connsiteX3" fmla="*/ 0 w 242834"/>
                      <a:gd name="connsiteY3" fmla="*/ 175937 h 206587"/>
                      <a:gd name="connsiteX4" fmla="*/ 71760 w 242834"/>
                      <a:gd name="connsiteY4" fmla="*/ 206586 h 206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834" h="206587">
                        <a:moveTo>
                          <a:pt x="71760" y="206586"/>
                        </a:moveTo>
                        <a:cubicBezTo>
                          <a:pt x="128195" y="207028"/>
                          <a:pt x="195240" y="85611"/>
                          <a:pt x="242835" y="46268"/>
                        </a:cubicBezTo>
                        <a:cubicBezTo>
                          <a:pt x="226626" y="26671"/>
                          <a:pt x="201576" y="11493"/>
                          <a:pt x="171222" y="0"/>
                        </a:cubicBezTo>
                        <a:cubicBezTo>
                          <a:pt x="115818" y="52457"/>
                          <a:pt x="58793" y="124070"/>
                          <a:pt x="0" y="175937"/>
                        </a:cubicBezTo>
                        <a:cubicBezTo>
                          <a:pt x="24313" y="189788"/>
                          <a:pt x="48184" y="206439"/>
                          <a:pt x="71760" y="206586"/>
                        </a:cubicBezTo>
                        <a:close/>
                      </a:path>
                    </a:pathLst>
                  </a:custGeom>
                  <a:solidFill>
                    <a:srgbClr val="ECC399"/>
                  </a:solidFill>
                  <a:ln w="1472" cap="flat">
                    <a:noFill/>
                    <a:prstDash val="solid"/>
                    <a:miter/>
                  </a:ln>
                </p:spPr>
                <p:txBody>
                  <a:bodyPr rtlCol="0" anchor="ctr"/>
                  <a:lstStyle/>
                  <a:p>
                    <a:endParaRPr lang="fr-BE"/>
                  </a:p>
                </p:txBody>
              </p:sp>
              <p:sp>
                <p:nvSpPr>
                  <p:cNvPr id="508" name="Forme libre : forme 507">
                    <a:extLst>
                      <a:ext uri="{FF2B5EF4-FFF2-40B4-BE49-F238E27FC236}">
                        <a16:creationId xmlns:a16="http://schemas.microsoft.com/office/drawing/2014/main" id="{12243D29-BE6F-49F2-BD07-807C35D1DCB1}"/>
                      </a:ext>
                    </a:extLst>
                  </p:cNvPr>
                  <p:cNvSpPr/>
                  <p:nvPr/>
                </p:nvSpPr>
                <p:spPr>
                  <a:xfrm>
                    <a:off x="3551999" y="2918305"/>
                    <a:ext cx="528852" cy="524909"/>
                  </a:xfrm>
                  <a:custGeom>
                    <a:avLst/>
                    <a:gdLst>
                      <a:gd name="connsiteX0" fmla="*/ 303101 w 528852"/>
                      <a:gd name="connsiteY0" fmla="*/ 287822 h 524909"/>
                      <a:gd name="connsiteX1" fmla="*/ 426876 w 528852"/>
                      <a:gd name="connsiteY1" fmla="*/ 133103 h 524909"/>
                      <a:gd name="connsiteX2" fmla="*/ 453694 w 528852"/>
                      <a:gd name="connsiteY2" fmla="*/ 215325 h 524909"/>
                      <a:gd name="connsiteX3" fmla="*/ 421866 w 528852"/>
                      <a:gd name="connsiteY3" fmla="*/ 11244 h 524909"/>
                      <a:gd name="connsiteX4" fmla="*/ 340381 w 528852"/>
                      <a:gd name="connsiteY4" fmla="*/ 70626 h 524909"/>
                      <a:gd name="connsiteX5" fmla="*/ 411994 w 528852"/>
                      <a:gd name="connsiteY5" fmla="*/ 116895 h 524909"/>
                      <a:gd name="connsiteX6" fmla="*/ 240919 w 528852"/>
                      <a:gd name="connsiteY6" fmla="*/ 277213 h 524909"/>
                      <a:gd name="connsiteX7" fmla="*/ 169159 w 528852"/>
                      <a:gd name="connsiteY7" fmla="*/ 246564 h 524909"/>
                      <a:gd name="connsiteX8" fmla="*/ 48626 w 528852"/>
                      <a:gd name="connsiteY8" fmla="*/ 312135 h 524909"/>
                      <a:gd name="connsiteX9" fmla="*/ 0 w 528852"/>
                      <a:gd name="connsiteY9" fmla="*/ 358845 h 524909"/>
                      <a:gd name="connsiteX10" fmla="*/ 159434 w 528852"/>
                      <a:gd name="connsiteY10" fmla="*/ 524910 h 524909"/>
                      <a:gd name="connsiteX11" fmla="*/ 242393 w 528852"/>
                      <a:gd name="connsiteY11" fmla="*/ 445193 h 524909"/>
                      <a:gd name="connsiteX12" fmla="*/ 322110 w 528852"/>
                      <a:gd name="connsiteY12" fmla="*/ 347499 h 524909"/>
                      <a:gd name="connsiteX13" fmla="*/ 303101 w 528852"/>
                      <a:gd name="connsiteY13" fmla="*/ 287822 h 52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8852" h="524909">
                        <a:moveTo>
                          <a:pt x="303101" y="287822"/>
                        </a:moveTo>
                        <a:lnTo>
                          <a:pt x="426876" y="133103"/>
                        </a:lnTo>
                        <a:cubicBezTo>
                          <a:pt x="433212" y="157122"/>
                          <a:pt x="443380" y="186002"/>
                          <a:pt x="453694" y="215325"/>
                        </a:cubicBezTo>
                        <a:cubicBezTo>
                          <a:pt x="589257" y="49260"/>
                          <a:pt x="518381" y="-31341"/>
                          <a:pt x="421866" y="11244"/>
                        </a:cubicBezTo>
                        <a:cubicBezTo>
                          <a:pt x="395048" y="23032"/>
                          <a:pt x="367936" y="44398"/>
                          <a:pt x="340381" y="70626"/>
                        </a:cubicBezTo>
                        <a:cubicBezTo>
                          <a:pt x="370735" y="81972"/>
                          <a:pt x="395785" y="97150"/>
                          <a:pt x="411994" y="116895"/>
                        </a:cubicBezTo>
                        <a:cubicBezTo>
                          <a:pt x="364399" y="156237"/>
                          <a:pt x="297207" y="277655"/>
                          <a:pt x="240919" y="277213"/>
                        </a:cubicBezTo>
                        <a:cubicBezTo>
                          <a:pt x="217343" y="277065"/>
                          <a:pt x="193472" y="260415"/>
                          <a:pt x="169159" y="246564"/>
                        </a:cubicBezTo>
                        <a:cubicBezTo>
                          <a:pt x="129669" y="281339"/>
                          <a:pt x="89589" y="307125"/>
                          <a:pt x="48626" y="312135"/>
                        </a:cubicBezTo>
                        <a:lnTo>
                          <a:pt x="0" y="358845"/>
                        </a:lnTo>
                        <a:lnTo>
                          <a:pt x="159434" y="524910"/>
                        </a:lnTo>
                        <a:lnTo>
                          <a:pt x="242393" y="445193"/>
                        </a:lnTo>
                        <a:cubicBezTo>
                          <a:pt x="269653" y="407618"/>
                          <a:pt x="296765" y="373433"/>
                          <a:pt x="322110" y="347499"/>
                        </a:cubicBezTo>
                        <a:cubicBezTo>
                          <a:pt x="314153" y="328638"/>
                          <a:pt x="307817" y="308304"/>
                          <a:pt x="303101" y="287822"/>
                        </a:cubicBezTo>
                        <a:close/>
                      </a:path>
                    </a:pathLst>
                  </a:custGeom>
                  <a:solidFill>
                    <a:srgbClr val="ECC399"/>
                  </a:solidFill>
                  <a:ln w="1472" cap="flat">
                    <a:noFill/>
                    <a:prstDash val="solid"/>
                    <a:miter/>
                  </a:ln>
                </p:spPr>
                <p:txBody>
                  <a:bodyPr rtlCol="0" anchor="ctr"/>
                  <a:lstStyle/>
                  <a:p>
                    <a:endParaRPr lang="fr-BE"/>
                  </a:p>
                </p:txBody>
              </p:sp>
              <p:sp>
                <p:nvSpPr>
                  <p:cNvPr id="509" name="Forme libre : forme 508">
                    <a:extLst>
                      <a:ext uri="{FF2B5EF4-FFF2-40B4-BE49-F238E27FC236}">
                        <a16:creationId xmlns:a16="http://schemas.microsoft.com/office/drawing/2014/main" id="{985ECAF8-0519-46ED-9EEE-2ABB6A241F3D}"/>
                      </a:ext>
                    </a:extLst>
                  </p:cNvPr>
                  <p:cNvSpPr/>
                  <p:nvPr/>
                </p:nvSpPr>
                <p:spPr>
                  <a:xfrm>
                    <a:off x="3855101" y="3051555"/>
                    <a:ext cx="150740" cy="214395"/>
                  </a:xfrm>
                  <a:custGeom>
                    <a:avLst/>
                    <a:gdLst>
                      <a:gd name="connsiteX0" fmla="*/ 123775 w 150740"/>
                      <a:gd name="connsiteY0" fmla="*/ 0 h 214395"/>
                      <a:gd name="connsiteX1" fmla="*/ 0 w 150740"/>
                      <a:gd name="connsiteY1" fmla="*/ 154719 h 214395"/>
                      <a:gd name="connsiteX2" fmla="*/ 19156 w 150740"/>
                      <a:gd name="connsiteY2" fmla="*/ 214396 h 214395"/>
                      <a:gd name="connsiteX3" fmla="*/ 38459 w 150740"/>
                      <a:gd name="connsiteY3" fmla="*/ 195977 h 214395"/>
                      <a:gd name="connsiteX4" fmla="*/ 150740 w 150740"/>
                      <a:gd name="connsiteY4" fmla="*/ 82222 h 214395"/>
                      <a:gd name="connsiteX5" fmla="*/ 123775 w 150740"/>
                      <a:gd name="connsiteY5" fmla="*/ 0 h 21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740" h="214395">
                        <a:moveTo>
                          <a:pt x="123775" y="0"/>
                        </a:moveTo>
                        <a:lnTo>
                          <a:pt x="0" y="154719"/>
                        </a:lnTo>
                        <a:cubicBezTo>
                          <a:pt x="4715" y="175201"/>
                          <a:pt x="11051" y="195388"/>
                          <a:pt x="19156" y="214396"/>
                        </a:cubicBezTo>
                        <a:cubicBezTo>
                          <a:pt x="25639" y="207765"/>
                          <a:pt x="32123" y="201429"/>
                          <a:pt x="38459" y="195977"/>
                        </a:cubicBezTo>
                        <a:cubicBezTo>
                          <a:pt x="85906" y="154571"/>
                          <a:pt x="122596" y="116555"/>
                          <a:pt x="150740" y="82222"/>
                        </a:cubicBezTo>
                        <a:cubicBezTo>
                          <a:pt x="140131" y="52899"/>
                          <a:pt x="130111" y="23871"/>
                          <a:pt x="123775" y="0"/>
                        </a:cubicBezTo>
                        <a:close/>
                      </a:path>
                    </a:pathLst>
                  </a:custGeom>
                  <a:solidFill>
                    <a:srgbClr val="ECC399"/>
                  </a:solidFill>
                  <a:ln w="1472" cap="flat">
                    <a:noFill/>
                    <a:prstDash val="solid"/>
                    <a:miter/>
                  </a:ln>
                </p:spPr>
                <p:txBody>
                  <a:bodyPr rtlCol="0" anchor="ctr"/>
                  <a:lstStyle/>
                  <a:p>
                    <a:endParaRPr lang="fr-BE"/>
                  </a:p>
                </p:txBody>
              </p:sp>
            </p:grpSp>
            <p:sp>
              <p:nvSpPr>
                <p:cNvPr id="510" name="Forme libre : forme 509">
                  <a:extLst>
                    <a:ext uri="{FF2B5EF4-FFF2-40B4-BE49-F238E27FC236}">
                      <a16:creationId xmlns:a16="http://schemas.microsoft.com/office/drawing/2014/main" id="{32CD43BE-AE49-4A85-9724-CA81484C734E}"/>
                    </a:ext>
                  </a:extLst>
                </p:cNvPr>
                <p:cNvSpPr/>
                <p:nvPr/>
              </p:nvSpPr>
              <p:spPr>
                <a:xfrm>
                  <a:off x="3896690" y="2938451"/>
                  <a:ext cx="163366" cy="167388"/>
                </a:xfrm>
                <a:custGeom>
                  <a:avLst/>
                  <a:gdLst>
                    <a:gd name="connsiteX0" fmla="*/ 133169 w 163366"/>
                    <a:gd name="connsiteY0" fmla="*/ 127250 h 167388"/>
                    <a:gd name="connsiteX1" fmla="*/ 20004 w 163366"/>
                    <a:gd name="connsiteY1" fmla="*/ 142280 h 167388"/>
                    <a:gd name="connsiteX2" fmla="*/ 33560 w 163366"/>
                    <a:gd name="connsiteY2" fmla="*/ 39724 h 167388"/>
                    <a:gd name="connsiteX3" fmla="*/ 150262 w 163366"/>
                    <a:gd name="connsiteY3" fmla="*/ 21305 h 167388"/>
                    <a:gd name="connsiteX4" fmla="*/ 133169 w 163366"/>
                    <a:gd name="connsiteY4" fmla="*/ 127250 h 167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366" h="167388">
                      <a:moveTo>
                        <a:pt x="133169" y="127250"/>
                      </a:moveTo>
                      <a:cubicBezTo>
                        <a:pt x="101784" y="162614"/>
                        <a:pt x="62146" y="188990"/>
                        <a:pt x="20004" y="142280"/>
                      </a:cubicBezTo>
                      <a:cubicBezTo>
                        <a:pt x="-16392" y="101906"/>
                        <a:pt x="2174" y="75088"/>
                        <a:pt x="33560" y="39724"/>
                      </a:cubicBezTo>
                      <a:cubicBezTo>
                        <a:pt x="64946" y="4359"/>
                        <a:pt x="106941" y="-19217"/>
                        <a:pt x="150262" y="21305"/>
                      </a:cubicBezTo>
                      <a:cubicBezTo>
                        <a:pt x="173544" y="43113"/>
                        <a:pt x="164555" y="91886"/>
                        <a:pt x="133169" y="127250"/>
                      </a:cubicBezTo>
                      <a:close/>
                    </a:path>
                  </a:pathLst>
                </a:custGeom>
                <a:solidFill>
                  <a:srgbClr val="FFEEDE"/>
                </a:solidFill>
                <a:ln w="1472" cap="flat">
                  <a:noFill/>
                  <a:prstDash val="solid"/>
                  <a:miter/>
                </a:ln>
              </p:spPr>
              <p:txBody>
                <a:bodyPr rtlCol="0" anchor="ctr"/>
                <a:lstStyle/>
                <a:p>
                  <a:endParaRPr lang="fr-BE"/>
                </a:p>
              </p:txBody>
            </p:sp>
          </p:grpSp>
        </p:grpSp>
        <p:sp>
          <p:nvSpPr>
            <p:cNvPr id="512" name="Espace réservé du contenu 3">
              <a:extLst>
                <a:ext uri="{FF2B5EF4-FFF2-40B4-BE49-F238E27FC236}">
                  <a16:creationId xmlns:a16="http://schemas.microsoft.com/office/drawing/2014/main" id="{8A688AF3-36B2-4A68-BE91-CFF5D40499E3}"/>
                </a:ext>
              </a:extLst>
            </p:cNvPr>
            <p:cNvSpPr txBox="1">
              <a:spLocks/>
            </p:cNvSpPr>
            <p:nvPr/>
          </p:nvSpPr>
          <p:spPr>
            <a:xfrm rot="21373968">
              <a:off x="3661510" y="1960488"/>
              <a:ext cx="697806" cy="227808"/>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lvl="0" algn="ctr">
                <a:lnSpc>
                  <a:spcPts val="1000"/>
                </a:lnSpc>
                <a:spcBef>
                  <a:spcPts val="0"/>
                </a:spcBef>
              </a:pPr>
              <a:r>
                <a:rPr lang="fr-BE" sz="1200" cap="all">
                  <a:solidFill>
                    <a:srgbClr val="FF7351"/>
                  </a:solidFill>
                  <a:latin typeface="Trebuchet MS" panose="020B0603020202020204" pitchFamily="34" charset="0"/>
                  <a:cs typeface="+mn-cs"/>
                </a:rPr>
                <a:t>Ticket</a:t>
              </a:r>
              <a:endParaRPr lang="fr-BE" sz="900" i="1" cap="all">
                <a:solidFill>
                  <a:prstClr val="white">
                    <a:lumMod val="50000"/>
                  </a:prstClr>
                </a:solidFill>
                <a:latin typeface="Trebuchet MS" panose="020B0603020202020204" pitchFamily="34" charset="0"/>
                <a:cs typeface="+mn-cs"/>
              </a:endParaRPr>
            </a:p>
          </p:txBody>
        </p:sp>
        <p:sp>
          <p:nvSpPr>
            <p:cNvPr id="514" name="Espace réservé du contenu 3">
              <a:extLst>
                <a:ext uri="{FF2B5EF4-FFF2-40B4-BE49-F238E27FC236}">
                  <a16:creationId xmlns:a16="http://schemas.microsoft.com/office/drawing/2014/main" id="{92809697-05A2-4EFA-A960-401EE645DB6F}"/>
                </a:ext>
              </a:extLst>
            </p:cNvPr>
            <p:cNvSpPr txBox="1">
              <a:spLocks/>
            </p:cNvSpPr>
            <p:nvPr/>
          </p:nvSpPr>
          <p:spPr>
            <a:xfrm rot="468385">
              <a:off x="3652921" y="4428556"/>
              <a:ext cx="1118415" cy="227808"/>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lvl="0" algn="ctr">
                <a:lnSpc>
                  <a:spcPts val="1000"/>
                </a:lnSpc>
                <a:spcBef>
                  <a:spcPts val="0"/>
                </a:spcBef>
              </a:pPr>
              <a:r>
                <a:rPr lang="fr-BE" sz="1200" cap="all">
                  <a:solidFill>
                    <a:srgbClr val="231F20"/>
                  </a:solidFill>
                  <a:latin typeface="Trebuchet MS" panose="020B0603020202020204" pitchFamily="34" charset="0"/>
                  <a:cs typeface="+mn-cs"/>
                </a:rPr>
                <a:t>déclaration</a:t>
              </a:r>
              <a:endParaRPr lang="fr-BE" sz="900" i="1" cap="all">
                <a:solidFill>
                  <a:srgbClr val="231F20"/>
                </a:solidFill>
                <a:latin typeface="Trebuchet MS" panose="020B0603020202020204" pitchFamily="34" charset="0"/>
                <a:cs typeface="+mn-cs"/>
              </a:endParaRPr>
            </a:p>
          </p:txBody>
        </p:sp>
        <p:grpSp>
          <p:nvGrpSpPr>
            <p:cNvPr id="511" name="Graphique 2">
              <a:extLst>
                <a:ext uri="{FF2B5EF4-FFF2-40B4-BE49-F238E27FC236}">
                  <a16:creationId xmlns:a16="http://schemas.microsoft.com/office/drawing/2014/main" id="{B6682839-8D21-42FC-B7EC-34DD1A3DFFE5}"/>
                </a:ext>
              </a:extLst>
            </p:cNvPr>
            <p:cNvGrpSpPr/>
            <p:nvPr/>
          </p:nvGrpSpPr>
          <p:grpSpPr>
            <a:xfrm>
              <a:off x="3316025" y="1643311"/>
              <a:ext cx="2500090" cy="3495833"/>
              <a:chOff x="3465668" y="1647076"/>
              <a:chExt cx="2500090" cy="3495833"/>
            </a:xfrm>
          </p:grpSpPr>
          <p:sp>
            <p:nvSpPr>
              <p:cNvPr id="576" name="Forme libre : forme 575">
                <a:extLst>
                  <a:ext uri="{FF2B5EF4-FFF2-40B4-BE49-F238E27FC236}">
                    <a16:creationId xmlns:a16="http://schemas.microsoft.com/office/drawing/2014/main" id="{1E505A2F-C4E8-4AC1-9D03-92FF1C2AACBF}"/>
                  </a:ext>
                </a:extLst>
              </p:cNvPr>
              <p:cNvSpPr/>
              <p:nvPr/>
            </p:nvSpPr>
            <p:spPr>
              <a:xfrm rot="-2700000">
                <a:off x="3687222" y="1868631"/>
                <a:ext cx="1069758" cy="1069759"/>
              </a:xfrm>
              <a:custGeom>
                <a:avLst/>
                <a:gdLst>
                  <a:gd name="connsiteX0" fmla="*/ 1069759 w 1069758"/>
                  <a:gd name="connsiteY0" fmla="*/ 534880 h 1069759"/>
                  <a:gd name="connsiteX1" fmla="*/ 534880 w 1069758"/>
                  <a:gd name="connsiteY1" fmla="*/ 1069759 h 1069759"/>
                  <a:gd name="connsiteX2" fmla="*/ 0 w 1069758"/>
                  <a:gd name="connsiteY2" fmla="*/ 534880 h 1069759"/>
                  <a:gd name="connsiteX3" fmla="*/ 534880 w 1069758"/>
                  <a:gd name="connsiteY3" fmla="*/ 0 h 1069759"/>
                  <a:gd name="connsiteX4" fmla="*/ 1069759 w 1069758"/>
                  <a:gd name="connsiteY4" fmla="*/ 534880 h 106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58" h="1069759">
                    <a:moveTo>
                      <a:pt x="1069759" y="534880"/>
                    </a:moveTo>
                    <a:cubicBezTo>
                      <a:pt x="1069759" y="830285"/>
                      <a:pt x="830285" y="1069759"/>
                      <a:pt x="534880" y="1069759"/>
                    </a:cubicBezTo>
                    <a:cubicBezTo>
                      <a:pt x="239474" y="1069759"/>
                      <a:pt x="0" y="830285"/>
                      <a:pt x="0" y="534880"/>
                    </a:cubicBezTo>
                    <a:cubicBezTo>
                      <a:pt x="0" y="239474"/>
                      <a:pt x="239474" y="0"/>
                      <a:pt x="534880" y="0"/>
                    </a:cubicBezTo>
                    <a:cubicBezTo>
                      <a:pt x="830285" y="0"/>
                      <a:pt x="1069759" y="239474"/>
                      <a:pt x="1069759" y="534880"/>
                    </a:cubicBezTo>
                    <a:close/>
                  </a:path>
                </a:pathLst>
              </a:custGeom>
              <a:solidFill>
                <a:srgbClr val="6DCEFF">
                  <a:alpha val="20000"/>
                </a:srgbClr>
              </a:solidFill>
              <a:ln w="1472" cap="flat">
                <a:noFill/>
                <a:prstDash val="solid"/>
                <a:miter/>
              </a:ln>
            </p:spPr>
            <p:txBody>
              <a:bodyPr rtlCol="0" anchor="ctr"/>
              <a:lstStyle/>
              <a:p>
                <a:endParaRPr lang="fr-BE"/>
              </a:p>
            </p:txBody>
          </p:sp>
          <p:grpSp>
            <p:nvGrpSpPr>
              <p:cNvPr id="577" name="Graphique 2">
                <a:extLst>
                  <a:ext uri="{FF2B5EF4-FFF2-40B4-BE49-F238E27FC236}">
                    <a16:creationId xmlns:a16="http://schemas.microsoft.com/office/drawing/2014/main" id="{B6682839-8D21-42FC-B7EC-34DD1A3DFFE5}"/>
                  </a:ext>
                </a:extLst>
              </p:cNvPr>
              <p:cNvGrpSpPr/>
              <p:nvPr/>
            </p:nvGrpSpPr>
            <p:grpSpPr>
              <a:xfrm>
                <a:off x="3610074" y="1848538"/>
                <a:ext cx="2355684" cy="3294224"/>
                <a:chOff x="3610074" y="1848538"/>
                <a:chExt cx="2355684" cy="3294224"/>
              </a:xfrm>
              <a:solidFill>
                <a:srgbClr val="D6D6D6"/>
              </a:solidFill>
            </p:grpSpPr>
            <p:sp>
              <p:nvSpPr>
                <p:cNvPr id="578" name="Forme libre : forme 577">
                  <a:extLst>
                    <a:ext uri="{FF2B5EF4-FFF2-40B4-BE49-F238E27FC236}">
                      <a16:creationId xmlns:a16="http://schemas.microsoft.com/office/drawing/2014/main" id="{38313580-47AB-4A08-967E-2B3BFDB521C4}"/>
                    </a:ext>
                  </a:extLst>
                </p:cNvPr>
                <p:cNvSpPr/>
                <p:nvPr/>
              </p:nvSpPr>
              <p:spPr>
                <a:xfrm>
                  <a:off x="5250221" y="4173192"/>
                  <a:ext cx="3241" cy="4125"/>
                </a:xfrm>
                <a:custGeom>
                  <a:avLst/>
                  <a:gdLst>
                    <a:gd name="connsiteX0" fmla="*/ 3242 w 3241"/>
                    <a:gd name="connsiteY0" fmla="*/ 0 h 4125"/>
                    <a:gd name="connsiteX1" fmla="*/ 0 w 3241"/>
                    <a:gd name="connsiteY1" fmla="*/ 4126 h 4125"/>
                    <a:gd name="connsiteX2" fmla="*/ 3242 w 3241"/>
                    <a:gd name="connsiteY2" fmla="*/ 0 h 4125"/>
                  </a:gdLst>
                  <a:ahLst/>
                  <a:cxnLst>
                    <a:cxn ang="0">
                      <a:pos x="connsiteX0" y="connsiteY0"/>
                    </a:cxn>
                    <a:cxn ang="0">
                      <a:pos x="connsiteX1" y="connsiteY1"/>
                    </a:cxn>
                    <a:cxn ang="0">
                      <a:pos x="connsiteX2" y="connsiteY2"/>
                    </a:cxn>
                  </a:cxnLst>
                  <a:rect l="l" t="t" r="r" b="b"/>
                  <a:pathLst>
                    <a:path w="3241" h="4125">
                      <a:moveTo>
                        <a:pt x="3242" y="0"/>
                      </a:moveTo>
                      <a:cubicBezTo>
                        <a:pt x="2210" y="1326"/>
                        <a:pt x="1031" y="2652"/>
                        <a:pt x="0" y="4126"/>
                      </a:cubicBezTo>
                      <a:cubicBezTo>
                        <a:pt x="1474" y="2800"/>
                        <a:pt x="2800" y="1326"/>
                        <a:pt x="3242" y="0"/>
                      </a:cubicBezTo>
                      <a:close/>
                    </a:path>
                  </a:pathLst>
                </a:custGeom>
                <a:solidFill>
                  <a:srgbClr val="D6D6D6"/>
                </a:solidFill>
                <a:ln w="1472" cap="flat">
                  <a:noFill/>
                  <a:prstDash val="solid"/>
                  <a:miter/>
                </a:ln>
              </p:spPr>
              <p:txBody>
                <a:bodyPr rtlCol="0" anchor="ctr"/>
                <a:lstStyle/>
                <a:p>
                  <a:endParaRPr lang="fr-BE"/>
                </a:p>
              </p:txBody>
            </p:sp>
            <p:sp>
              <p:nvSpPr>
                <p:cNvPr id="579" name="Forme libre : forme 578">
                  <a:extLst>
                    <a:ext uri="{FF2B5EF4-FFF2-40B4-BE49-F238E27FC236}">
                      <a16:creationId xmlns:a16="http://schemas.microsoft.com/office/drawing/2014/main" id="{74337BDD-1E10-4E4B-BDC9-E84BB7F42EB0}"/>
                    </a:ext>
                  </a:extLst>
                </p:cNvPr>
                <p:cNvSpPr/>
                <p:nvPr/>
              </p:nvSpPr>
              <p:spPr>
                <a:xfrm>
                  <a:off x="3610074" y="1848538"/>
                  <a:ext cx="2355684" cy="3294224"/>
                </a:xfrm>
                <a:custGeom>
                  <a:avLst/>
                  <a:gdLst>
                    <a:gd name="connsiteX0" fmla="*/ 2241192 w 2355684"/>
                    <a:gd name="connsiteY0" fmla="*/ 2360461 h 3294224"/>
                    <a:gd name="connsiteX1" fmla="*/ 2191830 w 2355684"/>
                    <a:gd name="connsiteY1" fmla="*/ 2387573 h 3294224"/>
                    <a:gd name="connsiteX2" fmla="*/ 2043742 w 2355684"/>
                    <a:gd name="connsiteY2" fmla="*/ 2232118 h 3294224"/>
                    <a:gd name="connsiteX3" fmla="*/ 1987012 w 2355684"/>
                    <a:gd name="connsiteY3" fmla="*/ 2207068 h 3294224"/>
                    <a:gd name="connsiteX4" fmla="*/ 1868836 w 2355684"/>
                    <a:gd name="connsiteY4" fmla="*/ 2066937 h 3294224"/>
                    <a:gd name="connsiteX5" fmla="*/ 1681700 w 2355684"/>
                    <a:gd name="connsiteY5" fmla="*/ 1498162 h 3294224"/>
                    <a:gd name="connsiteX6" fmla="*/ 1288125 w 2355684"/>
                    <a:gd name="connsiteY6" fmla="*/ 1376892 h 3294224"/>
                    <a:gd name="connsiteX7" fmla="*/ 1144016 w 2355684"/>
                    <a:gd name="connsiteY7" fmla="*/ 1174137 h 3294224"/>
                    <a:gd name="connsiteX8" fmla="*/ 1058847 w 2355684"/>
                    <a:gd name="connsiteY8" fmla="*/ 1170600 h 3294224"/>
                    <a:gd name="connsiteX9" fmla="*/ 998139 w 2355684"/>
                    <a:gd name="connsiteY9" fmla="*/ 1081600 h 3294224"/>
                    <a:gd name="connsiteX10" fmla="*/ 1196031 w 2355684"/>
                    <a:gd name="connsiteY10" fmla="*/ 438854 h 3294224"/>
                    <a:gd name="connsiteX11" fmla="*/ 1010516 w 2355684"/>
                    <a:gd name="connsiteY11" fmla="*/ 150193 h 3294224"/>
                    <a:gd name="connsiteX12" fmla="*/ 1013021 w 2355684"/>
                    <a:gd name="connsiteY12" fmla="*/ 166844 h 3294224"/>
                    <a:gd name="connsiteX13" fmla="*/ 1117345 w 2355684"/>
                    <a:gd name="connsiteY13" fmla="*/ 412331 h 3294224"/>
                    <a:gd name="connsiteX14" fmla="*/ 1117640 w 2355684"/>
                    <a:gd name="connsiteY14" fmla="*/ 731788 h 3294224"/>
                    <a:gd name="connsiteX15" fmla="*/ 1098779 w 2355684"/>
                    <a:gd name="connsiteY15" fmla="*/ 754038 h 3294224"/>
                    <a:gd name="connsiteX16" fmla="*/ 753536 w 2355684"/>
                    <a:gd name="connsiteY16" fmla="*/ 1099282 h 3294224"/>
                    <a:gd name="connsiteX17" fmla="*/ 121399 w 2355684"/>
                    <a:gd name="connsiteY17" fmla="*/ 753596 h 3294224"/>
                    <a:gd name="connsiteX18" fmla="*/ 467085 w 2355684"/>
                    <a:gd name="connsiteY18" fmla="*/ 121460 h 3294224"/>
                    <a:gd name="connsiteX19" fmla="*/ 795236 w 2355684"/>
                    <a:gd name="connsiteY19" fmla="*/ 136048 h 3294224"/>
                    <a:gd name="connsiteX20" fmla="*/ 789047 w 2355684"/>
                    <a:gd name="connsiteY20" fmla="*/ 70329 h 3294224"/>
                    <a:gd name="connsiteX21" fmla="*/ 816602 w 2355684"/>
                    <a:gd name="connsiteY21" fmla="*/ 39533 h 3294224"/>
                    <a:gd name="connsiteX22" fmla="*/ 820728 w 2355684"/>
                    <a:gd name="connsiteY22" fmla="*/ 37764 h 3294224"/>
                    <a:gd name="connsiteX23" fmla="*/ 438793 w 2355684"/>
                    <a:gd name="connsiteY23" fmla="*/ 24650 h 3294224"/>
                    <a:gd name="connsiteX24" fmla="*/ 24737 w 2355684"/>
                    <a:gd name="connsiteY24" fmla="*/ 781888 h 3294224"/>
                    <a:gd name="connsiteX25" fmla="*/ 781974 w 2355684"/>
                    <a:gd name="connsiteY25" fmla="*/ 1195944 h 3294224"/>
                    <a:gd name="connsiteX26" fmla="*/ 851966 w 2355684"/>
                    <a:gd name="connsiteY26" fmla="*/ 1170747 h 3294224"/>
                    <a:gd name="connsiteX27" fmla="*/ 851966 w 2355684"/>
                    <a:gd name="connsiteY27" fmla="*/ 1132141 h 3294224"/>
                    <a:gd name="connsiteX28" fmla="*/ 878931 w 2355684"/>
                    <a:gd name="connsiteY28" fmla="*/ 1100019 h 3294224"/>
                    <a:gd name="connsiteX29" fmla="*/ 881878 w 2355684"/>
                    <a:gd name="connsiteY29" fmla="*/ 1100019 h 3294224"/>
                    <a:gd name="connsiteX30" fmla="*/ 912380 w 2355684"/>
                    <a:gd name="connsiteY30" fmla="*/ 1079390 h 3294224"/>
                    <a:gd name="connsiteX31" fmla="*/ 953638 w 2355684"/>
                    <a:gd name="connsiteY31" fmla="*/ 1086463 h 3294224"/>
                    <a:gd name="connsiteX32" fmla="*/ 1005359 w 2355684"/>
                    <a:gd name="connsiteY32" fmla="*/ 1175315 h 3294224"/>
                    <a:gd name="connsiteX33" fmla="*/ 1007127 w 2355684"/>
                    <a:gd name="connsiteY33" fmla="*/ 1206406 h 3294224"/>
                    <a:gd name="connsiteX34" fmla="*/ 1022893 w 2355684"/>
                    <a:gd name="connsiteY34" fmla="*/ 1195650 h 3294224"/>
                    <a:gd name="connsiteX35" fmla="*/ 1006832 w 2355684"/>
                    <a:gd name="connsiteY35" fmla="*/ 1206849 h 3294224"/>
                    <a:gd name="connsiteX36" fmla="*/ 998286 w 2355684"/>
                    <a:gd name="connsiteY36" fmla="*/ 1216426 h 3294224"/>
                    <a:gd name="connsiteX37" fmla="*/ 1026724 w 2355684"/>
                    <a:gd name="connsiteY37" fmla="*/ 1330623 h 3294224"/>
                    <a:gd name="connsiteX38" fmla="*/ 1060763 w 2355684"/>
                    <a:gd name="connsiteY38" fmla="*/ 1393395 h 3294224"/>
                    <a:gd name="connsiteX39" fmla="*/ 1075203 w 2355684"/>
                    <a:gd name="connsiteY39" fmla="*/ 1412403 h 3294224"/>
                    <a:gd name="connsiteX40" fmla="*/ 1086697 w 2355684"/>
                    <a:gd name="connsiteY40" fmla="*/ 1423160 h 3294224"/>
                    <a:gd name="connsiteX41" fmla="*/ 1112630 w 2355684"/>
                    <a:gd name="connsiteY41" fmla="*/ 1463829 h 3294224"/>
                    <a:gd name="connsiteX42" fmla="*/ 1115283 w 2355684"/>
                    <a:gd name="connsiteY42" fmla="*/ 1493004 h 3294224"/>
                    <a:gd name="connsiteX43" fmla="*/ 1107326 w 2355684"/>
                    <a:gd name="connsiteY43" fmla="*/ 1509508 h 3294224"/>
                    <a:gd name="connsiteX44" fmla="*/ 1111599 w 2355684"/>
                    <a:gd name="connsiteY44" fmla="*/ 1515549 h 3294224"/>
                    <a:gd name="connsiteX45" fmla="*/ 1203399 w 2355684"/>
                    <a:gd name="connsiteY45" fmla="*/ 1646102 h 3294224"/>
                    <a:gd name="connsiteX46" fmla="*/ 1111599 w 2355684"/>
                    <a:gd name="connsiteY46" fmla="*/ 1515549 h 3294224"/>
                    <a:gd name="connsiteX47" fmla="*/ 1100400 w 2355684"/>
                    <a:gd name="connsiteY47" fmla="*/ 1541041 h 3294224"/>
                    <a:gd name="connsiteX48" fmla="*/ 1082865 w 2355684"/>
                    <a:gd name="connsiteY48" fmla="*/ 1571690 h 3294224"/>
                    <a:gd name="connsiteX49" fmla="*/ 1031293 w 2355684"/>
                    <a:gd name="connsiteY49" fmla="*/ 1676604 h 3294224"/>
                    <a:gd name="connsiteX50" fmla="*/ 1030850 w 2355684"/>
                    <a:gd name="connsiteY50" fmla="*/ 1684856 h 3294224"/>
                    <a:gd name="connsiteX51" fmla="*/ 1197504 w 2355684"/>
                    <a:gd name="connsiteY51" fmla="*/ 1667763 h 3294224"/>
                    <a:gd name="connsiteX52" fmla="*/ 1174370 w 2355684"/>
                    <a:gd name="connsiteY52" fmla="*/ 1811283 h 3294224"/>
                    <a:gd name="connsiteX53" fmla="*/ 1180117 w 2355684"/>
                    <a:gd name="connsiteY53" fmla="*/ 1834859 h 3294224"/>
                    <a:gd name="connsiteX54" fmla="*/ 1174370 w 2355684"/>
                    <a:gd name="connsiteY54" fmla="*/ 1811283 h 3294224"/>
                    <a:gd name="connsiteX55" fmla="*/ 1173781 w 2355684"/>
                    <a:gd name="connsiteY55" fmla="*/ 1817030 h 3294224"/>
                    <a:gd name="connsiteX56" fmla="*/ 1173634 w 2355684"/>
                    <a:gd name="connsiteY56" fmla="*/ 1819240 h 3294224"/>
                    <a:gd name="connsiteX57" fmla="*/ 1287389 w 2355684"/>
                    <a:gd name="connsiteY57" fmla="*/ 1987073 h 3294224"/>
                    <a:gd name="connsiteX58" fmla="*/ 1456401 w 2355684"/>
                    <a:gd name="connsiteY58" fmla="*/ 2193659 h 3294224"/>
                    <a:gd name="connsiteX59" fmla="*/ 1734010 w 2355684"/>
                    <a:gd name="connsiteY59" fmla="*/ 2394204 h 3294224"/>
                    <a:gd name="connsiteX60" fmla="*/ 1745209 w 2355684"/>
                    <a:gd name="connsiteY60" fmla="*/ 2405845 h 3294224"/>
                    <a:gd name="connsiteX61" fmla="*/ 1611708 w 2355684"/>
                    <a:gd name="connsiteY61" fmla="*/ 2498381 h 3294224"/>
                    <a:gd name="connsiteX62" fmla="*/ 1659598 w 2355684"/>
                    <a:gd name="connsiteY62" fmla="*/ 2638365 h 3294224"/>
                    <a:gd name="connsiteX63" fmla="*/ 1581060 w 2355684"/>
                    <a:gd name="connsiteY63" fmla="*/ 2683602 h 3294224"/>
                    <a:gd name="connsiteX64" fmla="*/ 1867216 w 2355684"/>
                    <a:gd name="connsiteY64" fmla="*/ 3294225 h 3294224"/>
                    <a:gd name="connsiteX65" fmla="*/ 2355685 w 2355684"/>
                    <a:gd name="connsiteY65" fmla="*/ 3294077 h 3294224"/>
                    <a:gd name="connsiteX66" fmla="*/ 2355685 w 2355684"/>
                    <a:gd name="connsiteY66" fmla="*/ 2476426 h 3294224"/>
                    <a:gd name="connsiteX67" fmla="*/ 2241192 w 2355684"/>
                    <a:gd name="connsiteY67" fmla="*/ 2360461 h 3294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355684" h="3294224">
                      <a:moveTo>
                        <a:pt x="2241192" y="2360461"/>
                      </a:moveTo>
                      <a:lnTo>
                        <a:pt x="2191830" y="2387573"/>
                      </a:lnTo>
                      <a:lnTo>
                        <a:pt x="2043742" y="2232118"/>
                      </a:lnTo>
                      <a:lnTo>
                        <a:pt x="1987012" y="2207068"/>
                      </a:lnTo>
                      <a:cubicBezTo>
                        <a:pt x="1970951" y="2203237"/>
                        <a:pt x="1934407" y="2179956"/>
                        <a:pt x="1868836" y="2066937"/>
                      </a:cubicBezTo>
                      <a:cubicBezTo>
                        <a:pt x="1778215" y="1910892"/>
                        <a:pt x="1732094" y="1670121"/>
                        <a:pt x="1681700" y="1498162"/>
                      </a:cubicBezTo>
                      <a:cubicBezTo>
                        <a:pt x="1665492" y="1443052"/>
                        <a:pt x="1512099" y="1420802"/>
                        <a:pt x="1288125" y="1376892"/>
                      </a:cubicBezTo>
                      <a:lnTo>
                        <a:pt x="1144016" y="1174137"/>
                      </a:lnTo>
                      <a:cubicBezTo>
                        <a:pt x="1123534" y="1145108"/>
                        <a:pt x="1088023" y="1150560"/>
                        <a:pt x="1058847" y="1170600"/>
                      </a:cubicBezTo>
                      <a:lnTo>
                        <a:pt x="998139" y="1081600"/>
                      </a:lnTo>
                      <a:cubicBezTo>
                        <a:pt x="1180854" y="930860"/>
                        <a:pt x="1266760" y="680215"/>
                        <a:pt x="1196031" y="438854"/>
                      </a:cubicBezTo>
                      <a:cubicBezTo>
                        <a:pt x="1161993" y="322594"/>
                        <a:pt x="1095980" y="224164"/>
                        <a:pt x="1010516" y="150193"/>
                      </a:cubicBezTo>
                      <a:cubicBezTo>
                        <a:pt x="1013168" y="155940"/>
                        <a:pt x="1013905" y="161539"/>
                        <a:pt x="1013021" y="166844"/>
                      </a:cubicBezTo>
                      <a:cubicBezTo>
                        <a:pt x="1062826" y="241551"/>
                        <a:pt x="1099074" y="323478"/>
                        <a:pt x="1117345" y="412331"/>
                      </a:cubicBezTo>
                      <a:cubicBezTo>
                        <a:pt x="1138859" y="517687"/>
                        <a:pt x="1133259" y="626138"/>
                        <a:pt x="1117640" y="731788"/>
                      </a:cubicBezTo>
                      <a:cubicBezTo>
                        <a:pt x="1115725" y="744313"/>
                        <a:pt x="1108062" y="751386"/>
                        <a:pt x="1098779" y="754038"/>
                      </a:cubicBezTo>
                      <a:cubicBezTo>
                        <a:pt x="1051332" y="914651"/>
                        <a:pt x="925936" y="1048741"/>
                        <a:pt x="753536" y="1099282"/>
                      </a:cubicBezTo>
                      <a:cubicBezTo>
                        <a:pt x="484030" y="1178262"/>
                        <a:pt x="200379" y="1023249"/>
                        <a:pt x="121399" y="753596"/>
                      </a:cubicBezTo>
                      <a:cubicBezTo>
                        <a:pt x="42419" y="484091"/>
                        <a:pt x="197432" y="200440"/>
                        <a:pt x="467085" y="121460"/>
                      </a:cubicBezTo>
                      <a:cubicBezTo>
                        <a:pt x="579367" y="88601"/>
                        <a:pt x="693858" y="96410"/>
                        <a:pt x="795236" y="136048"/>
                      </a:cubicBezTo>
                      <a:cubicBezTo>
                        <a:pt x="793320" y="114092"/>
                        <a:pt x="789342" y="92432"/>
                        <a:pt x="789047" y="70329"/>
                      </a:cubicBezTo>
                      <a:cubicBezTo>
                        <a:pt x="788752" y="51910"/>
                        <a:pt x="802309" y="41301"/>
                        <a:pt x="816602" y="39533"/>
                      </a:cubicBezTo>
                      <a:cubicBezTo>
                        <a:pt x="817928" y="38796"/>
                        <a:pt x="819402" y="38207"/>
                        <a:pt x="820728" y="37764"/>
                      </a:cubicBezTo>
                      <a:cubicBezTo>
                        <a:pt x="702110" y="-5999"/>
                        <a:pt x="569052" y="-13514"/>
                        <a:pt x="438793" y="24650"/>
                      </a:cubicBezTo>
                      <a:cubicBezTo>
                        <a:pt x="115800" y="119250"/>
                        <a:pt x="-70010" y="459041"/>
                        <a:pt x="24737" y="781888"/>
                      </a:cubicBezTo>
                      <a:cubicBezTo>
                        <a:pt x="119336" y="1104882"/>
                        <a:pt x="459128" y="1290691"/>
                        <a:pt x="781974" y="1195944"/>
                      </a:cubicBezTo>
                      <a:cubicBezTo>
                        <a:pt x="806140" y="1188872"/>
                        <a:pt x="829421" y="1180325"/>
                        <a:pt x="851966" y="1170747"/>
                      </a:cubicBezTo>
                      <a:lnTo>
                        <a:pt x="851966" y="1132141"/>
                      </a:lnTo>
                      <a:cubicBezTo>
                        <a:pt x="851966" y="1116080"/>
                        <a:pt x="861839" y="1101640"/>
                        <a:pt x="878931" y="1100019"/>
                      </a:cubicBezTo>
                      <a:cubicBezTo>
                        <a:pt x="879963" y="1099872"/>
                        <a:pt x="880994" y="1100019"/>
                        <a:pt x="881878" y="1100019"/>
                      </a:cubicBezTo>
                      <a:cubicBezTo>
                        <a:pt x="892046" y="1093241"/>
                        <a:pt x="901771" y="1085578"/>
                        <a:pt x="912380" y="1079390"/>
                      </a:cubicBezTo>
                      <a:cubicBezTo>
                        <a:pt x="925347" y="1071728"/>
                        <a:pt x="944797" y="1072022"/>
                        <a:pt x="953638" y="1086463"/>
                      </a:cubicBezTo>
                      <a:cubicBezTo>
                        <a:pt x="971468" y="1115785"/>
                        <a:pt x="987529" y="1145992"/>
                        <a:pt x="1005359" y="1175315"/>
                      </a:cubicBezTo>
                      <a:cubicBezTo>
                        <a:pt x="1011253" y="1184893"/>
                        <a:pt x="1012137" y="1196976"/>
                        <a:pt x="1007127" y="1206406"/>
                      </a:cubicBezTo>
                      <a:lnTo>
                        <a:pt x="1022893" y="1195650"/>
                      </a:lnTo>
                      <a:lnTo>
                        <a:pt x="1006832" y="1206849"/>
                      </a:lnTo>
                      <a:cubicBezTo>
                        <a:pt x="1004917" y="1210532"/>
                        <a:pt x="1002117" y="1213774"/>
                        <a:pt x="998286" y="1216426"/>
                      </a:cubicBezTo>
                      <a:cubicBezTo>
                        <a:pt x="956143" y="1245012"/>
                        <a:pt x="1007716" y="1301153"/>
                        <a:pt x="1026724" y="1330623"/>
                      </a:cubicBezTo>
                      <a:cubicBezTo>
                        <a:pt x="1039397" y="1350368"/>
                        <a:pt x="1049859" y="1372029"/>
                        <a:pt x="1060763" y="1393395"/>
                      </a:cubicBezTo>
                      <a:cubicBezTo>
                        <a:pt x="1065478" y="1399879"/>
                        <a:pt x="1070341" y="1406067"/>
                        <a:pt x="1075203" y="1412403"/>
                      </a:cubicBezTo>
                      <a:cubicBezTo>
                        <a:pt x="1079771" y="1414319"/>
                        <a:pt x="1083897" y="1417708"/>
                        <a:pt x="1086697" y="1423160"/>
                      </a:cubicBezTo>
                      <a:cubicBezTo>
                        <a:pt x="1094359" y="1437453"/>
                        <a:pt x="1104968" y="1449683"/>
                        <a:pt x="1112630" y="1463829"/>
                      </a:cubicBezTo>
                      <a:cubicBezTo>
                        <a:pt x="1117640" y="1473259"/>
                        <a:pt x="1119114" y="1484016"/>
                        <a:pt x="1115283" y="1493004"/>
                      </a:cubicBezTo>
                      <a:cubicBezTo>
                        <a:pt x="1114104" y="1499193"/>
                        <a:pt x="1111304" y="1504940"/>
                        <a:pt x="1107326" y="1509508"/>
                      </a:cubicBezTo>
                      <a:lnTo>
                        <a:pt x="1111599" y="1515549"/>
                      </a:lnTo>
                      <a:lnTo>
                        <a:pt x="1203399" y="1646102"/>
                      </a:lnTo>
                      <a:lnTo>
                        <a:pt x="1111599" y="1515549"/>
                      </a:lnTo>
                      <a:cubicBezTo>
                        <a:pt x="1105852" y="1525274"/>
                        <a:pt x="1102905" y="1533379"/>
                        <a:pt x="1100400" y="1541041"/>
                      </a:cubicBezTo>
                      <a:cubicBezTo>
                        <a:pt x="1097453" y="1550471"/>
                        <a:pt x="1088023" y="1561523"/>
                        <a:pt x="1082865" y="1571690"/>
                      </a:cubicBezTo>
                      <a:cubicBezTo>
                        <a:pt x="1067836" y="1601013"/>
                        <a:pt x="1022157" y="1679256"/>
                        <a:pt x="1031293" y="1676604"/>
                      </a:cubicBezTo>
                      <a:cubicBezTo>
                        <a:pt x="1030261" y="1680288"/>
                        <a:pt x="1029819" y="1683235"/>
                        <a:pt x="1030850" y="1684856"/>
                      </a:cubicBezTo>
                      <a:cubicBezTo>
                        <a:pt x="1067983" y="1752932"/>
                        <a:pt x="1135764" y="1746890"/>
                        <a:pt x="1197504" y="1667763"/>
                      </a:cubicBezTo>
                      <a:cubicBezTo>
                        <a:pt x="1185127" y="1715652"/>
                        <a:pt x="1178496" y="1766636"/>
                        <a:pt x="1174370" y="1811283"/>
                      </a:cubicBezTo>
                      <a:cubicBezTo>
                        <a:pt x="1175549" y="1819534"/>
                        <a:pt x="1177465" y="1827491"/>
                        <a:pt x="1180117" y="1834859"/>
                      </a:cubicBezTo>
                      <a:cubicBezTo>
                        <a:pt x="1176728" y="1827197"/>
                        <a:pt x="1174518" y="1819387"/>
                        <a:pt x="1174370" y="1811283"/>
                      </a:cubicBezTo>
                      <a:cubicBezTo>
                        <a:pt x="1174223" y="1813198"/>
                        <a:pt x="1173928" y="1815114"/>
                        <a:pt x="1173781" y="1817030"/>
                      </a:cubicBezTo>
                      <a:cubicBezTo>
                        <a:pt x="1173781" y="1817766"/>
                        <a:pt x="1173781" y="1818503"/>
                        <a:pt x="1173634" y="1819240"/>
                      </a:cubicBezTo>
                      <a:cubicBezTo>
                        <a:pt x="1163761" y="1882011"/>
                        <a:pt x="1181001" y="1947141"/>
                        <a:pt x="1287389" y="1987073"/>
                      </a:cubicBezTo>
                      <a:cubicBezTo>
                        <a:pt x="1289010" y="2089776"/>
                        <a:pt x="1318480" y="2158295"/>
                        <a:pt x="1456401" y="2193659"/>
                      </a:cubicBezTo>
                      <a:cubicBezTo>
                        <a:pt x="1613624" y="2463901"/>
                        <a:pt x="1734010" y="2394204"/>
                        <a:pt x="1734010" y="2394204"/>
                      </a:cubicBezTo>
                      <a:cubicBezTo>
                        <a:pt x="1734010" y="2394204"/>
                        <a:pt x="1739167" y="2400393"/>
                        <a:pt x="1745209" y="2405845"/>
                      </a:cubicBezTo>
                      <a:lnTo>
                        <a:pt x="1611708" y="2498381"/>
                      </a:lnTo>
                      <a:lnTo>
                        <a:pt x="1659598" y="2638365"/>
                      </a:lnTo>
                      <a:lnTo>
                        <a:pt x="1581060" y="2683602"/>
                      </a:lnTo>
                      <a:lnTo>
                        <a:pt x="1867216" y="3294225"/>
                      </a:lnTo>
                      <a:lnTo>
                        <a:pt x="2355685" y="3294077"/>
                      </a:lnTo>
                      <a:lnTo>
                        <a:pt x="2355685" y="2476426"/>
                      </a:lnTo>
                      <a:lnTo>
                        <a:pt x="2241192" y="2360461"/>
                      </a:lnTo>
                      <a:close/>
                    </a:path>
                  </a:pathLst>
                </a:custGeom>
                <a:solidFill>
                  <a:srgbClr val="D6D6D6"/>
                </a:solidFill>
                <a:ln w="1472" cap="flat">
                  <a:noFill/>
                  <a:prstDash val="solid"/>
                  <a:miter/>
                </a:ln>
              </p:spPr>
              <p:txBody>
                <a:bodyPr rtlCol="0" anchor="ctr"/>
                <a:lstStyle/>
                <a:p>
                  <a:endParaRPr lang="fr-BE"/>
                </a:p>
              </p:txBody>
            </p:sp>
            <p:sp>
              <p:nvSpPr>
                <p:cNvPr id="580" name="Forme libre : forme 579">
                  <a:extLst>
                    <a:ext uri="{FF2B5EF4-FFF2-40B4-BE49-F238E27FC236}">
                      <a16:creationId xmlns:a16="http://schemas.microsoft.com/office/drawing/2014/main" id="{BCE8F023-A6C7-43D3-B920-D51A6E6A9ADF}"/>
                    </a:ext>
                  </a:extLst>
                </p:cNvPr>
                <p:cNvSpPr/>
                <p:nvPr/>
              </p:nvSpPr>
              <p:spPr>
                <a:xfrm>
                  <a:off x="4897462" y="3789785"/>
                  <a:ext cx="208" cy="9872"/>
                </a:xfrm>
                <a:custGeom>
                  <a:avLst/>
                  <a:gdLst>
                    <a:gd name="connsiteX0" fmla="*/ 0 w 208"/>
                    <a:gd name="connsiteY0" fmla="*/ 9872 h 9872"/>
                    <a:gd name="connsiteX1" fmla="*/ 147 w 208"/>
                    <a:gd name="connsiteY1" fmla="*/ 0 h 9872"/>
                    <a:gd name="connsiteX2" fmla="*/ 0 w 208"/>
                    <a:gd name="connsiteY2" fmla="*/ 9872 h 9872"/>
                  </a:gdLst>
                  <a:ahLst/>
                  <a:cxnLst>
                    <a:cxn ang="0">
                      <a:pos x="connsiteX0" y="connsiteY0"/>
                    </a:cxn>
                    <a:cxn ang="0">
                      <a:pos x="connsiteX1" y="connsiteY1"/>
                    </a:cxn>
                    <a:cxn ang="0">
                      <a:pos x="connsiteX2" y="connsiteY2"/>
                    </a:cxn>
                  </a:cxnLst>
                  <a:rect l="l" t="t" r="r" b="b"/>
                  <a:pathLst>
                    <a:path w="208" h="9872">
                      <a:moveTo>
                        <a:pt x="0" y="9872"/>
                      </a:moveTo>
                      <a:cubicBezTo>
                        <a:pt x="0" y="4126"/>
                        <a:pt x="147" y="0"/>
                        <a:pt x="147" y="0"/>
                      </a:cubicBezTo>
                      <a:cubicBezTo>
                        <a:pt x="295" y="0"/>
                        <a:pt x="147" y="4273"/>
                        <a:pt x="0" y="9872"/>
                      </a:cubicBezTo>
                      <a:close/>
                    </a:path>
                  </a:pathLst>
                </a:custGeom>
                <a:solidFill>
                  <a:srgbClr val="D6D6D6"/>
                </a:solidFill>
                <a:ln w="1472" cap="flat">
                  <a:noFill/>
                  <a:prstDash val="solid"/>
                  <a:miter/>
                </a:ln>
              </p:spPr>
              <p:txBody>
                <a:bodyPr rtlCol="0" anchor="ctr"/>
                <a:lstStyle/>
                <a:p>
                  <a:endParaRPr lang="fr-BE"/>
                </a:p>
              </p:txBody>
            </p:sp>
          </p:grpSp>
          <p:grpSp>
            <p:nvGrpSpPr>
              <p:cNvPr id="581" name="Graphique 2">
                <a:extLst>
                  <a:ext uri="{FF2B5EF4-FFF2-40B4-BE49-F238E27FC236}">
                    <a16:creationId xmlns:a16="http://schemas.microsoft.com/office/drawing/2014/main" id="{B6682839-8D21-42FC-B7EC-34DD1A3DFFE5}"/>
                  </a:ext>
                </a:extLst>
              </p:cNvPr>
              <p:cNvGrpSpPr/>
              <p:nvPr/>
            </p:nvGrpSpPr>
            <p:grpSpPr>
              <a:xfrm>
                <a:off x="3597255" y="1789522"/>
                <a:ext cx="2368355" cy="3353388"/>
                <a:chOff x="3597255" y="1789522"/>
                <a:chExt cx="2368355" cy="3353388"/>
              </a:xfrm>
            </p:grpSpPr>
            <p:sp>
              <p:nvSpPr>
                <p:cNvPr id="582" name="Forme libre : forme 581">
                  <a:extLst>
                    <a:ext uri="{FF2B5EF4-FFF2-40B4-BE49-F238E27FC236}">
                      <a16:creationId xmlns:a16="http://schemas.microsoft.com/office/drawing/2014/main" id="{CE9D6741-FAED-4679-B039-8BD7BB0035FD}"/>
                    </a:ext>
                  </a:extLst>
                </p:cNvPr>
                <p:cNvSpPr/>
                <p:nvPr/>
              </p:nvSpPr>
              <p:spPr>
                <a:xfrm>
                  <a:off x="5788200" y="4321133"/>
                  <a:ext cx="3241" cy="4273"/>
                </a:xfrm>
                <a:custGeom>
                  <a:avLst/>
                  <a:gdLst>
                    <a:gd name="connsiteX0" fmla="*/ 3242 w 3241"/>
                    <a:gd name="connsiteY0" fmla="*/ 0 h 4273"/>
                    <a:gd name="connsiteX1" fmla="*/ 0 w 3241"/>
                    <a:gd name="connsiteY1" fmla="*/ 4273 h 4273"/>
                    <a:gd name="connsiteX2" fmla="*/ 3242 w 3241"/>
                    <a:gd name="connsiteY2" fmla="*/ 0 h 4273"/>
                  </a:gdLst>
                  <a:ahLst/>
                  <a:cxnLst>
                    <a:cxn ang="0">
                      <a:pos x="connsiteX0" y="connsiteY0"/>
                    </a:cxn>
                    <a:cxn ang="0">
                      <a:pos x="connsiteX1" y="connsiteY1"/>
                    </a:cxn>
                    <a:cxn ang="0">
                      <a:pos x="connsiteX2" y="connsiteY2"/>
                    </a:cxn>
                  </a:cxnLst>
                  <a:rect l="l" t="t" r="r" b="b"/>
                  <a:pathLst>
                    <a:path w="3241" h="4273">
                      <a:moveTo>
                        <a:pt x="3242" y="0"/>
                      </a:moveTo>
                      <a:cubicBezTo>
                        <a:pt x="2800" y="1474"/>
                        <a:pt x="1474" y="2800"/>
                        <a:pt x="0" y="4273"/>
                      </a:cubicBezTo>
                      <a:cubicBezTo>
                        <a:pt x="1031" y="2800"/>
                        <a:pt x="2210" y="1474"/>
                        <a:pt x="3242" y="0"/>
                      </a:cubicBezTo>
                      <a:close/>
                    </a:path>
                  </a:pathLst>
                </a:custGeom>
                <a:solidFill>
                  <a:srgbClr val="C1C1C1"/>
                </a:solidFill>
                <a:ln w="1472" cap="flat">
                  <a:noFill/>
                  <a:prstDash val="solid"/>
                  <a:miter/>
                </a:ln>
              </p:spPr>
              <p:txBody>
                <a:bodyPr rtlCol="0" anchor="ctr"/>
                <a:lstStyle/>
                <a:p>
                  <a:endParaRPr lang="fr-BE"/>
                </a:p>
              </p:txBody>
            </p:sp>
            <p:grpSp>
              <p:nvGrpSpPr>
                <p:cNvPr id="583" name="Graphique 2">
                  <a:extLst>
                    <a:ext uri="{FF2B5EF4-FFF2-40B4-BE49-F238E27FC236}">
                      <a16:creationId xmlns:a16="http://schemas.microsoft.com/office/drawing/2014/main" id="{B6682839-8D21-42FC-B7EC-34DD1A3DFFE5}"/>
                    </a:ext>
                  </a:extLst>
                </p:cNvPr>
                <p:cNvGrpSpPr/>
                <p:nvPr/>
              </p:nvGrpSpPr>
              <p:grpSpPr>
                <a:xfrm>
                  <a:off x="3597255" y="1789522"/>
                  <a:ext cx="2368355" cy="3353388"/>
                  <a:chOff x="3597255" y="1789522"/>
                  <a:chExt cx="2368355" cy="3353388"/>
                </a:xfrm>
              </p:grpSpPr>
              <p:grpSp>
                <p:nvGrpSpPr>
                  <p:cNvPr id="584" name="Graphique 2">
                    <a:extLst>
                      <a:ext uri="{FF2B5EF4-FFF2-40B4-BE49-F238E27FC236}">
                        <a16:creationId xmlns:a16="http://schemas.microsoft.com/office/drawing/2014/main" id="{B6682839-8D21-42FC-B7EC-34DD1A3DFFE5}"/>
                      </a:ext>
                    </a:extLst>
                  </p:cNvPr>
                  <p:cNvGrpSpPr/>
                  <p:nvPr/>
                </p:nvGrpSpPr>
                <p:grpSpPr>
                  <a:xfrm>
                    <a:off x="5234307" y="4001381"/>
                    <a:ext cx="731303" cy="1141529"/>
                    <a:chOff x="5234307" y="4001381"/>
                    <a:chExt cx="731303" cy="1141529"/>
                  </a:xfrm>
                </p:grpSpPr>
                <p:sp>
                  <p:nvSpPr>
                    <p:cNvPr id="585" name="Forme libre : forme 584">
                      <a:extLst>
                        <a:ext uri="{FF2B5EF4-FFF2-40B4-BE49-F238E27FC236}">
                          <a16:creationId xmlns:a16="http://schemas.microsoft.com/office/drawing/2014/main" id="{ECAA25C6-0AE3-42BD-A918-7C1A0E1CF8FC}"/>
                        </a:ext>
                      </a:extLst>
                    </p:cNvPr>
                    <p:cNvSpPr/>
                    <p:nvPr/>
                  </p:nvSpPr>
                  <p:spPr>
                    <a:xfrm>
                      <a:off x="5340547" y="4209588"/>
                      <a:ext cx="3241" cy="4273"/>
                    </a:xfrm>
                    <a:custGeom>
                      <a:avLst/>
                      <a:gdLst>
                        <a:gd name="connsiteX0" fmla="*/ 0 w 3241"/>
                        <a:gd name="connsiteY0" fmla="*/ 4273 h 4273"/>
                        <a:gd name="connsiteX1" fmla="*/ 3242 w 3241"/>
                        <a:gd name="connsiteY1" fmla="*/ 0 h 4273"/>
                        <a:gd name="connsiteX2" fmla="*/ 0 w 3241"/>
                        <a:gd name="connsiteY2" fmla="*/ 4273 h 4273"/>
                      </a:gdLst>
                      <a:ahLst/>
                      <a:cxnLst>
                        <a:cxn ang="0">
                          <a:pos x="connsiteX0" y="connsiteY0"/>
                        </a:cxn>
                        <a:cxn ang="0">
                          <a:pos x="connsiteX1" y="connsiteY1"/>
                        </a:cxn>
                        <a:cxn ang="0">
                          <a:pos x="connsiteX2" y="connsiteY2"/>
                        </a:cxn>
                      </a:cxnLst>
                      <a:rect l="l" t="t" r="r" b="b"/>
                      <a:pathLst>
                        <a:path w="3241" h="4273">
                          <a:moveTo>
                            <a:pt x="0" y="4273"/>
                          </a:moveTo>
                          <a:cubicBezTo>
                            <a:pt x="884" y="2800"/>
                            <a:pt x="2210" y="1474"/>
                            <a:pt x="3242" y="0"/>
                          </a:cubicBezTo>
                          <a:cubicBezTo>
                            <a:pt x="2800" y="1474"/>
                            <a:pt x="1474" y="2947"/>
                            <a:pt x="0" y="4273"/>
                          </a:cubicBezTo>
                          <a:close/>
                        </a:path>
                      </a:pathLst>
                    </a:custGeom>
                    <a:solidFill>
                      <a:srgbClr val="755524"/>
                    </a:solidFill>
                    <a:ln w="1472" cap="flat">
                      <a:noFill/>
                      <a:prstDash val="solid"/>
                      <a:miter/>
                    </a:ln>
                  </p:spPr>
                  <p:txBody>
                    <a:bodyPr rtlCol="0" anchor="ctr"/>
                    <a:lstStyle/>
                    <a:p>
                      <a:endParaRPr lang="fr-BE"/>
                    </a:p>
                  </p:txBody>
                </p:sp>
                <p:sp>
                  <p:nvSpPr>
                    <p:cNvPr id="586" name="Forme libre : forme 585">
                      <a:extLst>
                        <a:ext uri="{FF2B5EF4-FFF2-40B4-BE49-F238E27FC236}">
                          <a16:creationId xmlns:a16="http://schemas.microsoft.com/office/drawing/2014/main" id="{5646C498-411A-44A2-A069-C6D0FF8AAB5A}"/>
                        </a:ext>
                      </a:extLst>
                    </p:cNvPr>
                    <p:cNvSpPr/>
                    <p:nvPr/>
                  </p:nvSpPr>
                  <p:spPr>
                    <a:xfrm>
                      <a:off x="5234307" y="4001381"/>
                      <a:ext cx="643924" cy="573490"/>
                    </a:xfrm>
                    <a:custGeom>
                      <a:avLst/>
                      <a:gdLst>
                        <a:gd name="connsiteX0" fmla="*/ 195977 w 643924"/>
                        <a:gd name="connsiteY0" fmla="*/ 573491 h 573490"/>
                        <a:gd name="connsiteX1" fmla="*/ 643924 w 643924"/>
                        <a:gd name="connsiteY1" fmla="*/ 292787 h 573490"/>
                        <a:gd name="connsiteX2" fmla="*/ 453841 w 643924"/>
                        <a:gd name="connsiteY2" fmla="*/ 0 h 573490"/>
                        <a:gd name="connsiteX3" fmla="*/ 0 w 643924"/>
                        <a:gd name="connsiteY3" fmla="*/ 282177 h 573490"/>
                      </a:gdLst>
                      <a:ahLst/>
                      <a:cxnLst>
                        <a:cxn ang="0">
                          <a:pos x="connsiteX0" y="connsiteY0"/>
                        </a:cxn>
                        <a:cxn ang="0">
                          <a:pos x="connsiteX1" y="connsiteY1"/>
                        </a:cxn>
                        <a:cxn ang="0">
                          <a:pos x="connsiteX2" y="connsiteY2"/>
                        </a:cxn>
                        <a:cxn ang="0">
                          <a:pos x="connsiteX3" y="connsiteY3"/>
                        </a:cxn>
                      </a:cxnLst>
                      <a:rect l="l" t="t" r="r" b="b"/>
                      <a:pathLst>
                        <a:path w="643924" h="573490">
                          <a:moveTo>
                            <a:pt x="195977" y="573491"/>
                          </a:moveTo>
                          <a:lnTo>
                            <a:pt x="643924" y="292787"/>
                          </a:lnTo>
                          <a:lnTo>
                            <a:pt x="453841" y="0"/>
                          </a:lnTo>
                          <a:lnTo>
                            <a:pt x="0" y="282177"/>
                          </a:lnTo>
                          <a:close/>
                        </a:path>
                      </a:pathLst>
                    </a:custGeom>
                    <a:solidFill>
                      <a:srgbClr val="DEF9FF"/>
                    </a:solidFill>
                    <a:ln w="1472" cap="flat">
                      <a:noFill/>
                      <a:prstDash val="solid"/>
                      <a:miter/>
                    </a:ln>
                  </p:spPr>
                  <p:txBody>
                    <a:bodyPr rtlCol="0" anchor="ctr"/>
                    <a:lstStyle/>
                    <a:p>
                      <a:endParaRPr lang="fr-BE"/>
                    </a:p>
                  </p:txBody>
                </p:sp>
                <p:sp>
                  <p:nvSpPr>
                    <p:cNvPr id="587" name="Forme libre : forme 586">
                      <a:extLst>
                        <a:ext uri="{FF2B5EF4-FFF2-40B4-BE49-F238E27FC236}">
                          <a16:creationId xmlns:a16="http://schemas.microsoft.com/office/drawing/2014/main" id="{54CA20B3-8FCA-4F00-8AC0-B9F776F5BBB6}"/>
                        </a:ext>
                      </a:extLst>
                    </p:cNvPr>
                    <p:cNvSpPr/>
                    <p:nvPr/>
                  </p:nvSpPr>
                  <p:spPr>
                    <a:xfrm>
                      <a:off x="5265693" y="4197505"/>
                      <a:ext cx="699917" cy="945405"/>
                    </a:xfrm>
                    <a:custGeom>
                      <a:avLst/>
                      <a:gdLst>
                        <a:gd name="connsiteX0" fmla="*/ 699918 w 699917"/>
                        <a:gd name="connsiteY0" fmla="*/ 127901 h 945405"/>
                        <a:gd name="connsiteX1" fmla="*/ 618138 w 699917"/>
                        <a:gd name="connsiteY1" fmla="*/ 0 h 945405"/>
                        <a:gd name="connsiteX2" fmla="*/ 0 w 699917"/>
                        <a:gd name="connsiteY2" fmla="*/ 339644 h 945405"/>
                        <a:gd name="connsiteX3" fmla="*/ 298975 w 699917"/>
                        <a:gd name="connsiteY3" fmla="*/ 945405 h 945405"/>
                        <a:gd name="connsiteX4" fmla="*/ 699918 w 699917"/>
                        <a:gd name="connsiteY4" fmla="*/ 945405 h 945405"/>
                        <a:gd name="connsiteX5" fmla="*/ 699918 w 699917"/>
                        <a:gd name="connsiteY5" fmla="*/ 763721 h 945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9917" h="945405">
                          <a:moveTo>
                            <a:pt x="699918" y="127901"/>
                          </a:moveTo>
                          <a:lnTo>
                            <a:pt x="618138" y="0"/>
                          </a:lnTo>
                          <a:lnTo>
                            <a:pt x="0" y="339644"/>
                          </a:lnTo>
                          <a:lnTo>
                            <a:pt x="298975" y="945405"/>
                          </a:lnTo>
                          <a:lnTo>
                            <a:pt x="699918" y="945405"/>
                          </a:lnTo>
                          <a:lnTo>
                            <a:pt x="699918" y="763721"/>
                          </a:lnTo>
                          <a:close/>
                        </a:path>
                      </a:pathLst>
                    </a:custGeom>
                    <a:solidFill>
                      <a:srgbClr val="00A6F7"/>
                    </a:solidFill>
                    <a:ln w="1472" cap="flat">
                      <a:noFill/>
                      <a:prstDash val="solid"/>
                      <a:miter/>
                    </a:ln>
                  </p:spPr>
                  <p:txBody>
                    <a:bodyPr rtlCol="0" anchor="ctr"/>
                    <a:lstStyle/>
                    <a:p>
                      <a:endParaRPr lang="fr-BE"/>
                    </a:p>
                  </p:txBody>
                </p:sp>
                <p:grpSp>
                  <p:nvGrpSpPr>
                    <p:cNvPr id="588" name="Graphique 2">
                      <a:extLst>
                        <a:ext uri="{FF2B5EF4-FFF2-40B4-BE49-F238E27FC236}">
                          <a16:creationId xmlns:a16="http://schemas.microsoft.com/office/drawing/2014/main" id="{B6682839-8D21-42FC-B7EC-34DD1A3DFFE5}"/>
                        </a:ext>
                      </a:extLst>
                    </p:cNvPr>
                    <p:cNvGrpSpPr/>
                    <p:nvPr/>
                  </p:nvGrpSpPr>
                  <p:grpSpPr>
                    <a:xfrm>
                      <a:off x="5386263" y="4597739"/>
                      <a:ext cx="178515" cy="243133"/>
                      <a:chOff x="5386263" y="4597739"/>
                      <a:chExt cx="178515" cy="243133"/>
                    </a:xfrm>
                    <a:solidFill>
                      <a:srgbClr val="FFF19F"/>
                    </a:solidFill>
                  </p:grpSpPr>
                  <p:sp>
                    <p:nvSpPr>
                      <p:cNvPr id="589" name="Forme libre : forme 588">
                        <a:extLst>
                          <a:ext uri="{FF2B5EF4-FFF2-40B4-BE49-F238E27FC236}">
                            <a16:creationId xmlns:a16="http://schemas.microsoft.com/office/drawing/2014/main" id="{4F9BEF3E-313E-4673-AC9F-5DAE3112FFE9}"/>
                          </a:ext>
                        </a:extLst>
                      </p:cNvPr>
                      <p:cNvSpPr/>
                      <p:nvPr/>
                    </p:nvSpPr>
                    <p:spPr>
                      <a:xfrm>
                        <a:off x="5473790" y="4736986"/>
                        <a:ext cx="90988" cy="103886"/>
                      </a:xfrm>
                      <a:custGeom>
                        <a:avLst/>
                        <a:gdLst>
                          <a:gd name="connsiteX0" fmla="*/ 11751 w 90988"/>
                          <a:gd name="connsiteY0" fmla="*/ 73795 h 103886"/>
                          <a:gd name="connsiteX1" fmla="*/ 14993 w 90988"/>
                          <a:gd name="connsiteY1" fmla="*/ 4834 h 103886"/>
                          <a:gd name="connsiteX2" fmla="*/ 79238 w 90988"/>
                          <a:gd name="connsiteY2" fmla="*/ 30179 h 103886"/>
                          <a:gd name="connsiteX3" fmla="*/ 75996 w 90988"/>
                          <a:gd name="connsiteY3" fmla="*/ 99139 h 103886"/>
                          <a:gd name="connsiteX4" fmla="*/ 11751 w 90988"/>
                          <a:gd name="connsiteY4" fmla="*/ 73795 h 103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988" h="103886">
                            <a:moveTo>
                              <a:pt x="11751" y="73795"/>
                            </a:moveTo>
                            <a:cubicBezTo>
                              <a:pt x="-5047" y="47714"/>
                              <a:pt x="-3721" y="16917"/>
                              <a:pt x="14993" y="4834"/>
                            </a:cubicBezTo>
                            <a:cubicBezTo>
                              <a:pt x="33559" y="-7248"/>
                              <a:pt x="62293" y="4098"/>
                              <a:pt x="79238" y="30179"/>
                            </a:cubicBezTo>
                            <a:cubicBezTo>
                              <a:pt x="96036" y="56260"/>
                              <a:pt x="94710" y="87056"/>
                              <a:pt x="75996" y="99139"/>
                            </a:cubicBezTo>
                            <a:cubicBezTo>
                              <a:pt x="57430" y="111075"/>
                              <a:pt x="28549" y="99729"/>
                              <a:pt x="11751" y="73795"/>
                            </a:cubicBezTo>
                            <a:close/>
                          </a:path>
                        </a:pathLst>
                      </a:custGeom>
                      <a:solidFill>
                        <a:srgbClr val="FFF19F"/>
                      </a:solidFill>
                      <a:ln w="1472" cap="flat">
                        <a:noFill/>
                        <a:prstDash val="solid"/>
                        <a:miter/>
                      </a:ln>
                    </p:spPr>
                    <p:txBody>
                      <a:bodyPr rtlCol="0" anchor="ctr"/>
                      <a:lstStyle/>
                      <a:p>
                        <a:endParaRPr lang="fr-BE"/>
                      </a:p>
                    </p:txBody>
                  </p:sp>
                  <p:sp>
                    <p:nvSpPr>
                      <p:cNvPr id="590" name="Forme libre : forme 589">
                        <a:extLst>
                          <a:ext uri="{FF2B5EF4-FFF2-40B4-BE49-F238E27FC236}">
                            <a16:creationId xmlns:a16="http://schemas.microsoft.com/office/drawing/2014/main" id="{CC33DB22-8AE0-4C9D-99A4-8C3CE20937E1}"/>
                          </a:ext>
                        </a:extLst>
                      </p:cNvPr>
                      <p:cNvSpPr/>
                      <p:nvPr/>
                    </p:nvSpPr>
                    <p:spPr>
                      <a:xfrm>
                        <a:off x="5386263" y="4597739"/>
                        <a:ext cx="90989" cy="103973"/>
                      </a:xfrm>
                      <a:custGeom>
                        <a:avLst/>
                        <a:gdLst>
                          <a:gd name="connsiteX0" fmla="*/ 11751 w 90989"/>
                          <a:gd name="connsiteY0" fmla="*/ 73795 h 103973"/>
                          <a:gd name="connsiteX1" fmla="*/ 14993 w 90989"/>
                          <a:gd name="connsiteY1" fmla="*/ 4834 h 103973"/>
                          <a:gd name="connsiteX2" fmla="*/ 79238 w 90989"/>
                          <a:gd name="connsiteY2" fmla="*/ 30179 h 103973"/>
                          <a:gd name="connsiteX3" fmla="*/ 75996 w 90989"/>
                          <a:gd name="connsiteY3" fmla="*/ 99139 h 103973"/>
                          <a:gd name="connsiteX4" fmla="*/ 11751 w 90989"/>
                          <a:gd name="connsiteY4" fmla="*/ 73795 h 103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989" h="103973">
                            <a:moveTo>
                              <a:pt x="11751" y="73795"/>
                            </a:moveTo>
                            <a:cubicBezTo>
                              <a:pt x="-5047" y="47714"/>
                              <a:pt x="-3721" y="16917"/>
                              <a:pt x="14993" y="4834"/>
                            </a:cubicBezTo>
                            <a:cubicBezTo>
                              <a:pt x="33559" y="-7248"/>
                              <a:pt x="62293" y="4098"/>
                              <a:pt x="79238" y="30179"/>
                            </a:cubicBezTo>
                            <a:cubicBezTo>
                              <a:pt x="96036" y="56260"/>
                              <a:pt x="94710" y="87056"/>
                              <a:pt x="75996" y="99139"/>
                            </a:cubicBezTo>
                            <a:cubicBezTo>
                              <a:pt x="57283" y="111222"/>
                              <a:pt x="28549" y="99876"/>
                              <a:pt x="11751" y="73795"/>
                            </a:cubicBezTo>
                            <a:close/>
                          </a:path>
                        </a:pathLst>
                      </a:custGeom>
                      <a:solidFill>
                        <a:srgbClr val="FFF19F"/>
                      </a:solidFill>
                      <a:ln w="1472" cap="flat">
                        <a:noFill/>
                        <a:prstDash val="solid"/>
                        <a:miter/>
                      </a:ln>
                    </p:spPr>
                    <p:txBody>
                      <a:bodyPr rtlCol="0" anchor="ctr"/>
                      <a:lstStyle/>
                      <a:p>
                        <a:endParaRPr lang="fr-BE"/>
                      </a:p>
                    </p:txBody>
                  </p:sp>
                </p:grpSp>
              </p:grpSp>
              <p:sp>
                <p:nvSpPr>
                  <p:cNvPr id="591" name="Forme libre : forme 590">
                    <a:extLst>
                      <a:ext uri="{FF2B5EF4-FFF2-40B4-BE49-F238E27FC236}">
                        <a16:creationId xmlns:a16="http://schemas.microsoft.com/office/drawing/2014/main" id="{8D517361-038D-4638-AB1D-ED3863B798ED}"/>
                      </a:ext>
                    </a:extLst>
                  </p:cNvPr>
                  <p:cNvSpPr/>
                  <p:nvPr/>
                </p:nvSpPr>
                <p:spPr>
                  <a:xfrm>
                    <a:off x="4910521" y="3769892"/>
                    <a:ext cx="335868" cy="226773"/>
                  </a:xfrm>
                  <a:custGeom>
                    <a:avLst/>
                    <a:gdLst>
                      <a:gd name="connsiteX0" fmla="*/ 55 w 335868"/>
                      <a:gd name="connsiteY0" fmla="*/ 46858 h 226773"/>
                      <a:gd name="connsiteX1" fmla="*/ 497 w 335868"/>
                      <a:gd name="connsiteY1" fmla="*/ 0 h 226773"/>
                      <a:gd name="connsiteX2" fmla="*/ 310966 w 335868"/>
                      <a:gd name="connsiteY2" fmla="*/ 92831 h 226773"/>
                      <a:gd name="connsiteX3" fmla="*/ 311408 w 335868"/>
                      <a:gd name="connsiteY3" fmla="*/ 95189 h 226773"/>
                      <a:gd name="connsiteX4" fmla="*/ 335868 w 335868"/>
                      <a:gd name="connsiteY4" fmla="*/ 226773 h 226773"/>
                      <a:gd name="connsiteX5" fmla="*/ 55 w 335868"/>
                      <a:gd name="connsiteY5" fmla="*/ 46858 h 226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868" h="226773">
                        <a:moveTo>
                          <a:pt x="55" y="46858"/>
                        </a:moveTo>
                        <a:cubicBezTo>
                          <a:pt x="-92" y="32859"/>
                          <a:pt x="55" y="17387"/>
                          <a:pt x="497" y="0"/>
                        </a:cubicBezTo>
                        <a:cubicBezTo>
                          <a:pt x="100843" y="29175"/>
                          <a:pt x="206789" y="61445"/>
                          <a:pt x="310966" y="92831"/>
                        </a:cubicBezTo>
                        <a:lnTo>
                          <a:pt x="311408" y="95189"/>
                        </a:lnTo>
                        <a:lnTo>
                          <a:pt x="335868" y="226773"/>
                        </a:lnTo>
                        <a:cubicBezTo>
                          <a:pt x="196032" y="191114"/>
                          <a:pt x="40135" y="179326"/>
                          <a:pt x="55" y="46858"/>
                        </a:cubicBezTo>
                        <a:close/>
                      </a:path>
                    </a:pathLst>
                  </a:custGeom>
                  <a:solidFill>
                    <a:srgbClr val="DDB48B"/>
                  </a:solidFill>
                  <a:ln w="1472" cap="flat">
                    <a:noFill/>
                    <a:prstDash val="solid"/>
                    <a:miter/>
                  </a:ln>
                </p:spPr>
                <p:txBody>
                  <a:bodyPr rtlCol="0" anchor="ctr"/>
                  <a:lstStyle/>
                  <a:p>
                    <a:endParaRPr lang="fr-BE"/>
                  </a:p>
                </p:txBody>
              </p:sp>
              <p:sp>
                <p:nvSpPr>
                  <p:cNvPr id="592" name="Forme libre : forme 591">
                    <a:extLst>
                      <a:ext uri="{FF2B5EF4-FFF2-40B4-BE49-F238E27FC236}">
                        <a16:creationId xmlns:a16="http://schemas.microsoft.com/office/drawing/2014/main" id="{28736020-29B4-4066-AB17-A7E8992154B3}"/>
                      </a:ext>
                    </a:extLst>
                  </p:cNvPr>
                  <p:cNvSpPr/>
                  <p:nvPr/>
                </p:nvSpPr>
                <p:spPr>
                  <a:xfrm>
                    <a:off x="4910577" y="3816750"/>
                    <a:ext cx="340233" cy="203049"/>
                  </a:xfrm>
                  <a:custGeom>
                    <a:avLst/>
                    <a:gdLst>
                      <a:gd name="connsiteX0" fmla="*/ 0 w 340233"/>
                      <a:gd name="connsiteY0" fmla="*/ 0 h 203049"/>
                      <a:gd name="connsiteX1" fmla="*/ 335961 w 340233"/>
                      <a:gd name="connsiteY1" fmla="*/ 179916 h 203049"/>
                      <a:gd name="connsiteX2" fmla="*/ 340234 w 340233"/>
                      <a:gd name="connsiteY2" fmla="*/ 203050 h 203049"/>
                      <a:gd name="connsiteX3" fmla="*/ 0 w 340233"/>
                      <a:gd name="connsiteY3" fmla="*/ 0 h 203049"/>
                    </a:gdLst>
                    <a:ahLst/>
                    <a:cxnLst>
                      <a:cxn ang="0">
                        <a:pos x="connsiteX0" y="connsiteY0"/>
                      </a:cxn>
                      <a:cxn ang="0">
                        <a:pos x="connsiteX1" y="connsiteY1"/>
                      </a:cxn>
                      <a:cxn ang="0">
                        <a:pos x="connsiteX2" y="connsiteY2"/>
                      </a:cxn>
                      <a:cxn ang="0">
                        <a:pos x="connsiteX3" y="connsiteY3"/>
                      </a:cxn>
                    </a:cxnLst>
                    <a:rect l="l" t="t" r="r" b="b"/>
                    <a:pathLst>
                      <a:path w="340233" h="203049">
                        <a:moveTo>
                          <a:pt x="0" y="0"/>
                        </a:moveTo>
                        <a:cubicBezTo>
                          <a:pt x="40227" y="132321"/>
                          <a:pt x="195977" y="144109"/>
                          <a:pt x="335961" y="179916"/>
                        </a:cubicBezTo>
                        <a:lnTo>
                          <a:pt x="340234" y="203050"/>
                        </a:lnTo>
                        <a:cubicBezTo>
                          <a:pt x="48479" y="128343"/>
                          <a:pt x="2210" y="138068"/>
                          <a:pt x="0" y="0"/>
                        </a:cubicBezTo>
                        <a:close/>
                      </a:path>
                    </a:pathLst>
                  </a:custGeom>
                  <a:solidFill>
                    <a:srgbClr val="C1915B"/>
                  </a:solidFill>
                  <a:ln w="1472" cap="flat">
                    <a:noFill/>
                    <a:prstDash val="solid"/>
                    <a:miter/>
                  </a:ln>
                </p:spPr>
                <p:txBody>
                  <a:bodyPr rtlCol="0" anchor="ctr"/>
                  <a:lstStyle/>
                  <a:p>
                    <a:endParaRPr lang="fr-BE"/>
                  </a:p>
                </p:txBody>
              </p:sp>
              <p:sp>
                <p:nvSpPr>
                  <p:cNvPr id="593" name="Forme libre : forme 592">
                    <a:extLst>
                      <a:ext uri="{FF2B5EF4-FFF2-40B4-BE49-F238E27FC236}">
                        <a16:creationId xmlns:a16="http://schemas.microsoft.com/office/drawing/2014/main" id="{48FE96BC-74CC-4E50-AC4E-8E9C3A6BC38D}"/>
                      </a:ext>
                    </a:extLst>
                  </p:cNvPr>
                  <p:cNvSpPr/>
                  <p:nvPr/>
                </p:nvSpPr>
                <p:spPr>
                  <a:xfrm>
                    <a:off x="4795201" y="3305559"/>
                    <a:ext cx="420245" cy="523863"/>
                  </a:xfrm>
                  <a:custGeom>
                    <a:avLst/>
                    <a:gdLst>
                      <a:gd name="connsiteX0" fmla="*/ 0 w 420245"/>
                      <a:gd name="connsiteY0" fmla="*/ 332012 h 523863"/>
                      <a:gd name="connsiteX1" fmla="*/ 55699 w 420245"/>
                      <a:gd name="connsiteY1" fmla="*/ 98313 h 523863"/>
                      <a:gd name="connsiteX2" fmla="*/ 356000 w 420245"/>
                      <a:gd name="connsiteY2" fmla="*/ 126604 h 523863"/>
                      <a:gd name="connsiteX3" fmla="*/ 283062 w 420245"/>
                      <a:gd name="connsiteY3" fmla="*/ 72232 h 523863"/>
                      <a:gd name="connsiteX4" fmla="*/ 362631 w 420245"/>
                      <a:gd name="connsiteY4" fmla="*/ 213836 h 523863"/>
                      <a:gd name="connsiteX5" fmla="*/ 420246 w 420245"/>
                      <a:gd name="connsiteY5" fmla="*/ 523863 h 523863"/>
                      <a:gd name="connsiteX6" fmla="*/ 0 w 420245"/>
                      <a:gd name="connsiteY6" fmla="*/ 332012 h 5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0245" h="523863">
                        <a:moveTo>
                          <a:pt x="0" y="332012"/>
                        </a:moveTo>
                        <a:cubicBezTo>
                          <a:pt x="6926" y="257452"/>
                          <a:pt x="20777" y="165211"/>
                          <a:pt x="55699" y="98313"/>
                        </a:cubicBezTo>
                        <a:cubicBezTo>
                          <a:pt x="120681" y="-26346"/>
                          <a:pt x="381934" y="-48596"/>
                          <a:pt x="356000" y="126604"/>
                        </a:cubicBezTo>
                        <a:cubicBezTo>
                          <a:pt x="330803" y="92272"/>
                          <a:pt x="297944" y="67811"/>
                          <a:pt x="283062" y="72232"/>
                        </a:cubicBezTo>
                        <a:cubicBezTo>
                          <a:pt x="222942" y="99639"/>
                          <a:pt x="294408" y="166095"/>
                          <a:pt x="362631" y="213836"/>
                        </a:cubicBezTo>
                        <a:lnTo>
                          <a:pt x="420246" y="523863"/>
                        </a:lnTo>
                        <a:cubicBezTo>
                          <a:pt x="255802" y="489972"/>
                          <a:pt x="18566" y="469049"/>
                          <a:pt x="0" y="332012"/>
                        </a:cubicBezTo>
                        <a:close/>
                      </a:path>
                    </a:pathLst>
                  </a:custGeom>
                  <a:solidFill>
                    <a:srgbClr val="DDB48B"/>
                  </a:solidFill>
                  <a:ln w="1472" cap="flat">
                    <a:noFill/>
                    <a:prstDash val="solid"/>
                    <a:miter/>
                  </a:ln>
                </p:spPr>
                <p:txBody>
                  <a:bodyPr rtlCol="0" anchor="ctr"/>
                  <a:lstStyle/>
                  <a:p>
                    <a:endParaRPr lang="fr-BE"/>
                  </a:p>
                </p:txBody>
              </p:sp>
              <p:sp>
                <p:nvSpPr>
                  <p:cNvPr id="594" name="Forme libre : forme 593">
                    <a:extLst>
                      <a:ext uri="{FF2B5EF4-FFF2-40B4-BE49-F238E27FC236}">
                        <a16:creationId xmlns:a16="http://schemas.microsoft.com/office/drawing/2014/main" id="{6F4E872D-1441-4B2A-9D26-97B9EC362A16}"/>
                      </a:ext>
                    </a:extLst>
                  </p:cNvPr>
                  <p:cNvSpPr/>
                  <p:nvPr/>
                </p:nvSpPr>
                <p:spPr>
                  <a:xfrm>
                    <a:off x="5055617" y="3377127"/>
                    <a:ext cx="102215" cy="142268"/>
                  </a:xfrm>
                  <a:custGeom>
                    <a:avLst/>
                    <a:gdLst>
                      <a:gd name="connsiteX0" fmla="*/ 22646 w 102215"/>
                      <a:gd name="connsiteY0" fmla="*/ 516 h 142268"/>
                      <a:gd name="connsiteX1" fmla="*/ 95585 w 102215"/>
                      <a:gd name="connsiteY1" fmla="*/ 54889 h 142268"/>
                      <a:gd name="connsiteX2" fmla="*/ 90575 w 102215"/>
                      <a:gd name="connsiteY2" fmla="*/ 79644 h 142268"/>
                      <a:gd name="connsiteX3" fmla="*/ 102215 w 102215"/>
                      <a:gd name="connsiteY3" fmla="*/ 142268 h 142268"/>
                      <a:gd name="connsiteX4" fmla="*/ 22646 w 102215"/>
                      <a:gd name="connsiteY4" fmla="*/ 516 h 142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215" h="142268">
                        <a:moveTo>
                          <a:pt x="22646" y="516"/>
                        </a:moveTo>
                        <a:cubicBezTo>
                          <a:pt x="37528" y="-3904"/>
                          <a:pt x="70387" y="20556"/>
                          <a:pt x="95585" y="54889"/>
                        </a:cubicBezTo>
                        <a:cubicBezTo>
                          <a:pt x="94406" y="62699"/>
                          <a:pt x="92932" y="70950"/>
                          <a:pt x="90575" y="79644"/>
                        </a:cubicBezTo>
                        <a:lnTo>
                          <a:pt x="102215" y="142268"/>
                        </a:lnTo>
                        <a:cubicBezTo>
                          <a:pt x="33992" y="94379"/>
                          <a:pt x="-37621" y="27924"/>
                          <a:pt x="22646" y="516"/>
                        </a:cubicBezTo>
                        <a:close/>
                      </a:path>
                    </a:pathLst>
                  </a:custGeom>
                  <a:solidFill>
                    <a:srgbClr val="B58753"/>
                  </a:solidFill>
                  <a:ln w="1472" cap="flat">
                    <a:noFill/>
                    <a:prstDash val="solid"/>
                    <a:miter/>
                  </a:ln>
                </p:spPr>
                <p:txBody>
                  <a:bodyPr rtlCol="0" anchor="ctr"/>
                  <a:lstStyle/>
                  <a:p>
                    <a:endParaRPr lang="fr-BE"/>
                  </a:p>
                </p:txBody>
              </p:sp>
              <p:sp>
                <p:nvSpPr>
                  <p:cNvPr id="595" name="Forme libre : forme 594">
                    <a:extLst>
                      <a:ext uri="{FF2B5EF4-FFF2-40B4-BE49-F238E27FC236}">
                        <a16:creationId xmlns:a16="http://schemas.microsoft.com/office/drawing/2014/main" id="{DD52FD76-5053-469A-8992-44C34F3E6257}"/>
                      </a:ext>
                    </a:extLst>
                  </p:cNvPr>
                  <p:cNvSpPr/>
                  <p:nvPr/>
                </p:nvSpPr>
                <p:spPr>
                  <a:xfrm>
                    <a:off x="4793129" y="3637424"/>
                    <a:ext cx="428506" cy="225299"/>
                  </a:xfrm>
                  <a:custGeom>
                    <a:avLst/>
                    <a:gdLst>
                      <a:gd name="connsiteX0" fmla="*/ 1335 w 428506"/>
                      <a:gd name="connsiteY0" fmla="*/ 8104 h 225299"/>
                      <a:gd name="connsiteX1" fmla="*/ 1483 w 428506"/>
                      <a:gd name="connsiteY1" fmla="*/ 5894 h 225299"/>
                      <a:gd name="connsiteX2" fmla="*/ 2072 w 428506"/>
                      <a:gd name="connsiteY2" fmla="*/ 0 h 225299"/>
                      <a:gd name="connsiteX3" fmla="*/ 422317 w 428506"/>
                      <a:gd name="connsiteY3" fmla="*/ 191851 h 225299"/>
                      <a:gd name="connsiteX4" fmla="*/ 428506 w 428506"/>
                      <a:gd name="connsiteY4" fmla="*/ 225300 h 225299"/>
                      <a:gd name="connsiteX5" fmla="*/ 118037 w 428506"/>
                      <a:gd name="connsiteY5" fmla="*/ 132469 h 225299"/>
                      <a:gd name="connsiteX6" fmla="*/ 116711 w 428506"/>
                      <a:gd name="connsiteY6" fmla="*/ 132027 h 225299"/>
                      <a:gd name="connsiteX7" fmla="*/ 103892 w 428506"/>
                      <a:gd name="connsiteY7" fmla="*/ 128343 h 225299"/>
                      <a:gd name="connsiteX8" fmla="*/ 116711 w 428506"/>
                      <a:gd name="connsiteY8" fmla="*/ 132027 h 225299"/>
                      <a:gd name="connsiteX9" fmla="*/ 1335 w 428506"/>
                      <a:gd name="connsiteY9" fmla="*/ 8104 h 225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506" h="225299">
                        <a:moveTo>
                          <a:pt x="1335" y="8104"/>
                        </a:moveTo>
                        <a:cubicBezTo>
                          <a:pt x="1483" y="7368"/>
                          <a:pt x="1335" y="6631"/>
                          <a:pt x="1483" y="5894"/>
                        </a:cubicBezTo>
                        <a:cubicBezTo>
                          <a:pt x="1630" y="3978"/>
                          <a:pt x="1777" y="1915"/>
                          <a:pt x="2072" y="0"/>
                        </a:cubicBezTo>
                        <a:cubicBezTo>
                          <a:pt x="4872" y="103293"/>
                          <a:pt x="278208" y="166654"/>
                          <a:pt x="422317" y="191851"/>
                        </a:cubicBezTo>
                        <a:lnTo>
                          <a:pt x="428506" y="225300"/>
                        </a:lnTo>
                        <a:cubicBezTo>
                          <a:pt x="324182" y="193914"/>
                          <a:pt x="218236" y="161644"/>
                          <a:pt x="118037" y="132469"/>
                        </a:cubicBezTo>
                        <a:cubicBezTo>
                          <a:pt x="117595" y="132174"/>
                          <a:pt x="117153" y="132174"/>
                          <a:pt x="116711" y="132027"/>
                        </a:cubicBezTo>
                        <a:cubicBezTo>
                          <a:pt x="112438" y="130848"/>
                          <a:pt x="108165" y="129522"/>
                          <a:pt x="103892" y="128343"/>
                        </a:cubicBezTo>
                        <a:cubicBezTo>
                          <a:pt x="108165" y="129522"/>
                          <a:pt x="112438" y="130848"/>
                          <a:pt x="116711" y="132027"/>
                        </a:cubicBezTo>
                        <a:cubicBezTo>
                          <a:pt x="38468" y="105209"/>
                          <a:pt x="-8685" y="72202"/>
                          <a:pt x="1335" y="8104"/>
                        </a:cubicBezTo>
                        <a:close/>
                      </a:path>
                    </a:pathLst>
                  </a:custGeom>
                  <a:solidFill>
                    <a:srgbClr val="C1915B"/>
                  </a:solidFill>
                  <a:ln w="1472" cap="flat">
                    <a:noFill/>
                    <a:prstDash val="solid"/>
                    <a:miter/>
                  </a:ln>
                </p:spPr>
                <p:txBody>
                  <a:bodyPr rtlCol="0" anchor="ctr"/>
                  <a:lstStyle/>
                  <a:p>
                    <a:endParaRPr lang="fr-BE"/>
                  </a:p>
                </p:txBody>
              </p:sp>
              <p:grpSp>
                <p:nvGrpSpPr>
                  <p:cNvPr id="596" name="Graphique 2">
                    <a:extLst>
                      <a:ext uri="{FF2B5EF4-FFF2-40B4-BE49-F238E27FC236}">
                        <a16:creationId xmlns:a16="http://schemas.microsoft.com/office/drawing/2014/main" id="{B6682839-8D21-42FC-B7EC-34DD1A3DFFE5}"/>
                      </a:ext>
                    </a:extLst>
                  </p:cNvPr>
                  <p:cNvGrpSpPr/>
                  <p:nvPr/>
                </p:nvGrpSpPr>
                <p:grpSpPr>
                  <a:xfrm>
                    <a:off x="4565891" y="2966863"/>
                    <a:ext cx="1068768" cy="1228336"/>
                    <a:chOff x="4565891" y="2966863"/>
                    <a:chExt cx="1068768" cy="1228336"/>
                  </a:xfrm>
                </p:grpSpPr>
                <p:sp>
                  <p:nvSpPr>
                    <p:cNvPr id="597" name="Forme libre : forme 596">
                      <a:extLst>
                        <a:ext uri="{FF2B5EF4-FFF2-40B4-BE49-F238E27FC236}">
                          <a16:creationId xmlns:a16="http://schemas.microsoft.com/office/drawing/2014/main" id="{7547B91C-311B-4295-80FB-598CBA42B7A0}"/>
                        </a:ext>
                      </a:extLst>
                    </p:cNvPr>
                    <p:cNvSpPr/>
                    <p:nvPr/>
                  </p:nvSpPr>
                  <p:spPr>
                    <a:xfrm>
                      <a:off x="4835870" y="3471654"/>
                      <a:ext cx="68518" cy="110366"/>
                    </a:xfrm>
                    <a:custGeom>
                      <a:avLst/>
                      <a:gdLst>
                        <a:gd name="connsiteX0" fmla="*/ 68518 w 68518"/>
                        <a:gd name="connsiteY0" fmla="*/ 110366 h 110366"/>
                        <a:gd name="connsiteX1" fmla="*/ 0 w 68518"/>
                        <a:gd name="connsiteY1" fmla="*/ 12967 h 110366"/>
                        <a:gd name="connsiteX2" fmla="*/ 9283 w 68518"/>
                        <a:gd name="connsiteY2" fmla="*/ 0 h 110366"/>
                        <a:gd name="connsiteX3" fmla="*/ 68518 w 68518"/>
                        <a:gd name="connsiteY3" fmla="*/ 110366 h 110366"/>
                      </a:gdLst>
                      <a:ahLst/>
                      <a:cxnLst>
                        <a:cxn ang="0">
                          <a:pos x="connsiteX0" y="connsiteY0"/>
                        </a:cxn>
                        <a:cxn ang="0">
                          <a:pos x="connsiteX1" y="connsiteY1"/>
                        </a:cxn>
                        <a:cxn ang="0">
                          <a:pos x="connsiteX2" y="connsiteY2"/>
                        </a:cxn>
                        <a:cxn ang="0">
                          <a:pos x="connsiteX3" y="connsiteY3"/>
                        </a:cxn>
                      </a:cxnLst>
                      <a:rect l="l" t="t" r="r" b="b"/>
                      <a:pathLst>
                        <a:path w="68518" h="110366">
                          <a:moveTo>
                            <a:pt x="68518" y="110366"/>
                          </a:moveTo>
                          <a:lnTo>
                            <a:pt x="0" y="12967"/>
                          </a:lnTo>
                          <a:cubicBezTo>
                            <a:pt x="3242" y="8694"/>
                            <a:pt x="6336" y="4421"/>
                            <a:pt x="9283" y="0"/>
                          </a:cubicBezTo>
                          <a:cubicBezTo>
                            <a:pt x="29175" y="29912"/>
                            <a:pt x="49215" y="68518"/>
                            <a:pt x="68518" y="110366"/>
                          </a:cubicBezTo>
                          <a:close/>
                        </a:path>
                      </a:pathLst>
                    </a:custGeom>
                    <a:solidFill>
                      <a:srgbClr val="B56624"/>
                    </a:solidFill>
                    <a:ln w="1472" cap="flat">
                      <a:noFill/>
                      <a:prstDash val="solid"/>
                      <a:miter/>
                    </a:ln>
                  </p:spPr>
                  <p:txBody>
                    <a:bodyPr rtlCol="0" anchor="ctr"/>
                    <a:lstStyle/>
                    <a:p>
                      <a:endParaRPr lang="fr-BE"/>
                    </a:p>
                  </p:txBody>
                </p:sp>
                <p:sp>
                  <p:nvSpPr>
                    <p:cNvPr id="598" name="Forme libre : forme 597">
                      <a:extLst>
                        <a:ext uri="{FF2B5EF4-FFF2-40B4-BE49-F238E27FC236}">
                          <a16:creationId xmlns:a16="http://schemas.microsoft.com/office/drawing/2014/main" id="{26F1EEAB-31E5-4E6C-926B-9173D6A5785F}"/>
                        </a:ext>
                      </a:extLst>
                    </p:cNvPr>
                    <p:cNvSpPr/>
                    <p:nvPr/>
                  </p:nvSpPr>
                  <p:spPr>
                    <a:xfrm>
                      <a:off x="4565891" y="2966863"/>
                      <a:ext cx="345422" cy="369080"/>
                    </a:xfrm>
                    <a:custGeom>
                      <a:avLst/>
                      <a:gdLst>
                        <a:gd name="connsiteX0" fmla="*/ 245960 w 345422"/>
                        <a:gd name="connsiteY0" fmla="*/ 157779 h 369080"/>
                        <a:gd name="connsiteX1" fmla="*/ 176116 w 345422"/>
                        <a:gd name="connsiteY1" fmla="*/ 350809 h 369080"/>
                        <a:gd name="connsiteX2" fmla="*/ 165359 w 345422"/>
                        <a:gd name="connsiteY2" fmla="*/ 369080 h 369080"/>
                        <a:gd name="connsiteX3" fmla="*/ 10493 w 345422"/>
                        <a:gd name="connsiteY3" fmla="*/ 151148 h 369080"/>
                        <a:gd name="connsiteX4" fmla="*/ 30828 w 345422"/>
                        <a:gd name="connsiteY4" fmla="*/ 73641 h 369080"/>
                        <a:gd name="connsiteX5" fmla="*/ 110250 w 345422"/>
                        <a:gd name="connsiteY5" fmla="*/ 17795 h 369080"/>
                        <a:gd name="connsiteX6" fmla="*/ 198366 w 345422"/>
                        <a:gd name="connsiteY6" fmla="*/ 20595 h 369080"/>
                        <a:gd name="connsiteX7" fmla="*/ 345422 w 345422"/>
                        <a:gd name="connsiteY7" fmla="*/ 227476 h 369080"/>
                        <a:gd name="connsiteX8" fmla="*/ 314184 w 345422"/>
                        <a:gd name="connsiteY8" fmla="*/ 231160 h 369080"/>
                        <a:gd name="connsiteX9" fmla="*/ 245960 w 345422"/>
                        <a:gd name="connsiteY9" fmla="*/ 157779 h 36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2" h="369080">
                          <a:moveTo>
                            <a:pt x="245960" y="157779"/>
                          </a:moveTo>
                          <a:cubicBezTo>
                            <a:pt x="159907" y="97954"/>
                            <a:pt x="75475" y="163083"/>
                            <a:pt x="176116" y="350809"/>
                          </a:cubicBezTo>
                          <a:cubicBezTo>
                            <a:pt x="172579" y="356850"/>
                            <a:pt x="168896" y="362892"/>
                            <a:pt x="165359" y="369080"/>
                          </a:cubicBezTo>
                          <a:lnTo>
                            <a:pt x="10493" y="151148"/>
                          </a:lnTo>
                          <a:cubicBezTo>
                            <a:pt x="-10283" y="121678"/>
                            <a:pt x="1505" y="94418"/>
                            <a:pt x="30828" y="73641"/>
                          </a:cubicBezTo>
                          <a:lnTo>
                            <a:pt x="110250" y="17795"/>
                          </a:lnTo>
                          <a:cubicBezTo>
                            <a:pt x="140310" y="-3276"/>
                            <a:pt x="177147" y="-9465"/>
                            <a:pt x="198366" y="20595"/>
                          </a:cubicBezTo>
                          <a:lnTo>
                            <a:pt x="345422" y="227476"/>
                          </a:lnTo>
                          <a:cubicBezTo>
                            <a:pt x="334666" y="228213"/>
                            <a:pt x="324204" y="229539"/>
                            <a:pt x="314184" y="231160"/>
                          </a:cubicBezTo>
                          <a:cubicBezTo>
                            <a:pt x="292376" y="200363"/>
                            <a:pt x="269831" y="174282"/>
                            <a:pt x="245960" y="157779"/>
                          </a:cubicBezTo>
                          <a:close/>
                        </a:path>
                      </a:pathLst>
                    </a:custGeom>
                    <a:solidFill>
                      <a:srgbClr val="FF5B30"/>
                    </a:solidFill>
                    <a:ln w="1472" cap="flat">
                      <a:noFill/>
                      <a:prstDash val="solid"/>
                      <a:miter/>
                    </a:ln>
                  </p:spPr>
                  <p:txBody>
                    <a:bodyPr rtlCol="0" anchor="ctr"/>
                    <a:lstStyle/>
                    <a:p>
                      <a:endParaRPr lang="fr-BE"/>
                    </a:p>
                  </p:txBody>
                </p:sp>
                <p:sp>
                  <p:nvSpPr>
                    <p:cNvPr id="599" name="Forme libre : forme 598">
                      <a:extLst>
                        <a:ext uri="{FF2B5EF4-FFF2-40B4-BE49-F238E27FC236}">
                          <a16:creationId xmlns:a16="http://schemas.microsoft.com/office/drawing/2014/main" id="{C659B48A-9272-4CFB-84AF-06044417E497}"/>
                        </a:ext>
                      </a:extLst>
                    </p:cNvPr>
                    <p:cNvSpPr/>
                    <p:nvPr/>
                  </p:nvSpPr>
                  <p:spPr>
                    <a:xfrm>
                      <a:off x="5013723" y="3393410"/>
                      <a:ext cx="105061" cy="95483"/>
                    </a:xfrm>
                    <a:custGeom>
                      <a:avLst/>
                      <a:gdLst>
                        <a:gd name="connsiteX0" fmla="*/ 37869 w 105061"/>
                        <a:gd name="connsiteY0" fmla="*/ 0 h 95483"/>
                        <a:gd name="connsiteX1" fmla="*/ 105061 w 105061"/>
                        <a:gd name="connsiteY1" fmla="*/ 95483 h 95483"/>
                        <a:gd name="connsiteX2" fmla="*/ 0 w 105061"/>
                        <a:gd name="connsiteY2" fmla="*/ 8546 h 95483"/>
                        <a:gd name="connsiteX3" fmla="*/ 37869 w 105061"/>
                        <a:gd name="connsiteY3" fmla="*/ 0 h 95483"/>
                      </a:gdLst>
                      <a:ahLst/>
                      <a:cxnLst>
                        <a:cxn ang="0">
                          <a:pos x="connsiteX0" y="connsiteY0"/>
                        </a:cxn>
                        <a:cxn ang="0">
                          <a:pos x="connsiteX1" y="connsiteY1"/>
                        </a:cxn>
                        <a:cxn ang="0">
                          <a:pos x="connsiteX2" y="connsiteY2"/>
                        </a:cxn>
                        <a:cxn ang="0">
                          <a:pos x="connsiteX3" y="connsiteY3"/>
                        </a:cxn>
                      </a:cxnLst>
                      <a:rect l="l" t="t" r="r" b="b"/>
                      <a:pathLst>
                        <a:path w="105061" h="95483">
                          <a:moveTo>
                            <a:pt x="37869" y="0"/>
                          </a:moveTo>
                          <a:lnTo>
                            <a:pt x="105061" y="95483"/>
                          </a:lnTo>
                          <a:cubicBezTo>
                            <a:pt x="66161" y="82664"/>
                            <a:pt x="31828" y="49952"/>
                            <a:pt x="0" y="8546"/>
                          </a:cubicBezTo>
                          <a:cubicBezTo>
                            <a:pt x="12819" y="4421"/>
                            <a:pt x="25492" y="737"/>
                            <a:pt x="37869" y="0"/>
                          </a:cubicBezTo>
                          <a:close/>
                        </a:path>
                      </a:pathLst>
                    </a:custGeom>
                    <a:solidFill>
                      <a:srgbClr val="B56624"/>
                    </a:solidFill>
                    <a:ln w="1472" cap="flat">
                      <a:noFill/>
                      <a:prstDash val="solid"/>
                      <a:miter/>
                    </a:ln>
                  </p:spPr>
                  <p:txBody>
                    <a:bodyPr rtlCol="0" anchor="ctr"/>
                    <a:lstStyle/>
                    <a:p>
                      <a:endParaRPr lang="fr-BE"/>
                    </a:p>
                  </p:txBody>
                </p:sp>
                <p:sp>
                  <p:nvSpPr>
                    <p:cNvPr id="600" name="Forme libre : forme 599">
                      <a:extLst>
                        <a:ext uri="{FF2B5EF4-FFF2-40B4-BE49-F238E27FC236}">
                          <a16:creationId xmlns:a16="http://schemas.microsoft.com/office/drawing/2014/main" id="{5941CE29-B3C8-4897-A013-C5E104013D7C}"/>
                        </a:ext>
                      </a:extLst>
                    </p:cNvPr>
                    <p:cNvSpPr/>
                    <p:nvPr/>
                  </p:nvSpPr>
                  <p:spPr>
                    <a:xfrm>
                      <a:off x="4904535" y="3194191"/>
                      <a:ext cx="730124" cy="1001008"/>
                    </a:xfrm>
                    <a:custGeom>
                      <a:avLst/>
                      <a:gdLst>
                        <a:gd name="connsiteX0" fmla="*/ 252854 w 730124"/>
                        <a:gd name="connsiteY0" fmla="*/ 349517 h 1001008"/>
                        <a:gd name="connsiteX1" fmla="*/ 214249 w 730124"/>
                        <a:gd name="connsiteY1" fmla="*/ 294702 h 1001008"/>
                        <a:gd name="connsiteX2" fmla="*/ 233257 w 730124"/>
                        <a:gd name="connsiteY2" fmla="*/ 299418 h 1001008"/>
                        <a:gd name="connsiteX3" fmla="*/ 147056 w 730124"/>
                        <a:gd name="connsiteY3" fmla="*/ 199219 h 1001008"/>
                        <a:gd name="connsiteX4" fmla="*/ 147056 w 730124"/>
                        <a:gd name="connsiteY4" fmla="*/ 199219 h 1001008"/>
                        <a:gd name="connsiteX5" fmla="*/ 6925 w 730124"/>
                        <a:gd name="connsiteY5" fmla="*/ 0 h 1001008"/>
                        <a:gd name="connsiteX6" fmla="*/ 408457 w 730124"/>
                        <a:gd name="connsiteY6" fmla="*/ 123628 h 1001008"/>
                        <a:gd name="connsiteX7" fmla="*/ 599424 w 730124"/>
                        <a:gd name="connsiteY7" fmla="*/ 703897 h 1001008"/>
                        <a:gd name="connsiteX8" fmla="*/ 730125 w 730124"/>
                        <a:gd name="connsiteY8" fmla="*/ 846680 h 1001008"/>
                        <a:gd name="connsiteX9" fmla="*/ 482428 w 730124"/>
                        <a:gd name="connsiteY9" fmla="*/ 994473 h 1001008"/>
                        <a:gd name="connsiteX10" fmla="*/ 112429 w 730124"/>
                        <a:gd name="connsiteY10" fmla="*/ 656744 h 1001008"/>
                        <a:gd name="connsiteX11" fmla="*/ 0 w 730124"/>
                        <a:gd name="connsiteY11" fmla="*/ 387828 h 1001008"/>
                        <a:gd name="connsiteX12" fmla="*/ 65719 w 730124"/>
                        <a:gd name="connsiteY12" fmla="*/ 481249 h 1001008"/>
                        <a:gd name="connsiteX13" fmla="*/ 252854 w 730124"/>
                        <a:gd name="connsiteY13" fmla="*/ 349517 h 1001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0124" h="1001008">
                          <a:moveTo>
                            <a:pt x="252854" y="349517"/>
                          </a:moveTo>
                          <a:lnTo>
                            <a:pt x="214249" y="294702"/>
                          </a:lnTo>
                          <a:cubicBezTo>
                            <a:pt x="220437" y="296765"/>
                            <a:pt x="226773" y="298386"/>
                            <a:pt x="233257" y="299418"/>
                          </a:cubicBezTo>
                          <a:cubicBezTo>
                            <a:pt x="229131" y="250939"/>
                            <a:pt x="199219" y="219406"/>
                            <a:pt x="147056" y="199219"/>
                          </a:cubicBezTo>
                          <a:cubicBezTo>
                            <a:pt x="134531" y="194356"/>
                            <a:pt x="159581" y="198482"/>
                            <a:pt x="147056" y="199219"/>
                          </a:cubicBezTo>
                          <a:lnTo>
                            <a:pt x="6925" y="0"/>
                          </a:lnTo>
                          <a:cubicBezTo>
                            <a:pt x="235320" y="44795"/>
                            <a:pt x="391954" y="67487"/>
                            <a:pt x="408457" y="123628"/>
                          </a:cubicBezTo>
                          <a:cubicBezTo>
                            <a:pt x="459883" y="298976"/>
                            <a:pt x="506888" y="544610"/>
                            <a:pt x="599424" y="703897"/>
                          </a:cubicBezTo>
                          <a:cubicBezTo>
                            <a:pt x="694466" y="867604"/>
                            <a:pt x="730125" y="846680"/>
                            <a:pt x="730125" y="846680"/>
                          </a:cubicBezTo>
                          <a:cubicBezTo>
                            <a:pt x="565239" y="944226"/>
                            <a:pt x="565239" y="944226"/>
                            <a:pt x="482428" y="994473"/>
                          </a:cubicBezTo>
                          <a:cubicBezTo>
                            <a:pt x="482428" y="994473"/>
                            <a:pt x="295586" y="1076842"/>
                            <a:pt x="112429" y="656744"/>
                          </a:cubicBezTo>
                          <a:cubicBezTo>
                            <a:pt x="83695" y="590878"/>
                            <a:pt x="43469" y="481396"/>
                            <a:pt x="0" y="387828"/>
                          </a:cubicBezTo>
                          <a:lnTo>
                            <a:pt x="65719" y="481249"/>
                          </a:lnTo>
                          <a:lnTo>
                            <a:pt x="252854" y="349517"/>
                          </a:lnTo>
                          <a:close/>
                        </a:path>
                      </a:pathLst>
                    </a:custGeom>
                    <a:solidFill>
                      <a:srgbClr val="ECC399"/>
                    </a:solidFill>
                    <a:ln w="1472" cap="flat">
                      <a:noFill/>
                      <a:prstDash val="solid"/>
                      <a:miter/>
                    </a:ln>
                  </p:spPr>
                  <p:txBody>
                    <a:bodyPr rtlCol="0" anchor="ctr"/>
                    <a:lstStyle/>
                    <a:p>
                      <a:endParaRPr lang="fr-BE"/>
                    </a:p>
                  </p:txBody>
                </p:sp>
                <p:sp>
                  <p:nvSpPr>
                    <p:cNvPr id="601" name="Forme libre : forme 600">
                      <a:extLst>
                        <a:ext uri="{FF2B5EF4-FFF2-40B4-BE49-F238E27FC236}">
                          <a16:creationId xmlns:a16="http://schemas.microsoft.com/office/drawing/2014/main" id="{012260A1-88F5-4E98-ACB5-7BA059AA842C}"/>
                        </a:ext>
                      </a:extLst>
                    </p:cNvPr>
                    <p:cNvSpPr/>
                    <p:nvPr/>
                  </p:nvSpPr>
                  <p:spPr>
                    <a:xfrm>
                      <a:off x="4801537" y="3198022"/>
                      <a:ext cx="212185" cy="221202"/>
                    </a:xfrm>
                    <a:custGeom>
                      <a:avLst/>
                      <a:gdLst>
                        <a:gd name="connsiteX0" fmla="*/ 136447 w 212185"/>
                        <a:gd name="connsiteY0" fmla="*/ 220290 h 221202"/>
                        <a:gd name="connsiteX1" fmla="*/ 0 w 212185"/>
                        <a:gd name="connsiteY1" fmla="*/ 31386 h 221202"/>
                        <a:gd name="connsiteX2" fmla="*/ 78686 w 212185"/>
                        <a:gd name="connsiteY2" fmla="*/ 0 h 221202"/>
                        <a:gd name="connsiteX3" fmla="*/ 212186 w 212185"/>
                        <a:gd name="connsiteY3" fmla="*/ 204081 h 221202"/>
                        <a:gd name="connsiteX4" fmla="*/ 136447 w 212185"/>
                        <a:gd name="connsiteY4" fmla="*/ 220290 h 221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185" h="221202">
                          <a:moveTo>
                            <a:pt x="136447" y="220290"/>
                          </a:moveTo>
                          <a:cubicBezTo>
                            <a:pt x="81338" y="209975"/>
                            <a:pt x="38901" y="78685"/>
                            <a:pt x="0" y="31386"/>
                          </a:cubicBezTo>
                          <a:cubicBezTo>
                            <a:pt x="19598" y="15324"/>
                            <a:pt x="46858" y="5305"/>
                            <a:pt x="78686" y="0"/>
                          </a:cubicBezTo>
                          <a:cubicBezTo>
                            <a:pt x="122744" y="61740"/>
                            <a:pt x="164739" y="142489"/>
                            <a:pt x="212186" y="204081"/>
                          </a:cubicBezTo>
                          <a:cubicBezTo>
                            <a:pt x="185810" y="212922"/>
                            <a:pt x="159434" y="224563"/>
                            <a:pt x="136447" y="220290"/>
                          </a:cubicBezTo>
                          <a:close/>
                        </a:path>
                      </a:pathLst>
                    </a:custGeom>
                    <a:solidFill>
                      <a:srgbClr val="ECC399"/>
                    </a:solidFill>
                    <a:ln w="1472" cap="flat">
                      <a:noFill/>
                      <a:prstDash val="solid"/>
                      <a:miter/>
                    </a:ln>
                  </p:spPr>
                  <p:txBody>
                    <a:bodyPr rtlCol="0" anchor="ctr"/>
                    <a:lstStyle/>
                    <a:p>
                      <a:endParaRPr lang="fr-BE"/>
                    </a:p>
                  </p:txBody>
                </p:sp>
                <p:sp>
                  <p:nvSpPr>
                    <p:cNvPr id="602" name="Forme libre : forme 601">
                      <a:extLst>
                        <a:ext uri="{FF2B5EF4-FFF2-40B4-BE49-F238E27FC236}">
                          <a16:creationId xmlns:a16="http://schemas.microsoft.com/office/drawing/2014/main" id="{3B638C1D-4049-4194-AD77-DA27B222A38F}"/>
                        </a:ext>
                      </a:extLst>
                    </p:cNvPr>
                    <p:cNvSpPr/>
                    <p:nvPr/>
                  </p:nvSpPr>
                  <p:spPr>
                    <a:xfrm>
                      <a:off x="4696164" y="3103127"/>
                      <a:ext cx="461078" cy="572312"/>
                    </a:xfrm>
                    <a:custGeom>
                      <a:avLst/>
                      <a:gdLst>
                        <a:gd name="connsiteX0" fmla="*/ 179049 w 461078"/>
                        <a:gd name="connsiteY0" fmla="*/ 313859 h 572312"/>
                        <a:gd name="connsiteX1" fmla="*/ 87691 w 461078"/>
                        <a:gd name="connsiteY1" fmla="*/ 139543 h 572312"/>
                        <a:gd name="connsiteX2" fmla="*/ 45843 w 461078"/>
                        <a:gd name="connsiteY2" fmla="*/ 214544 h 572312"/>
                        <a:gd name="connsiteX3" fmla="*/ 115688 w 461078"/>
                        <a:gd name="connsiteY3" fmla="*/ 21514 h 572312"/>
                        <a:gd name="connsiteX4" fmla="*/ 183911 w 461078"/>
                        <a:gd name="connsiteY4" fmla="*/ 94895 h 572312"/>
                        <a:gd name="connsiteX5" fmla="*/ 105226 w 461078"/>
                        <a:gd name="connsiteY5" fmla="*/ 126281 h 572312"/>
                        <a:gd name="connsiteX6" fmla="*/ 241673 w 461078"/>
                        <a:gd name="connsiteY6" fmla="*/ 315185 h 572312"/>
                        <a:gd name="connsiteX7" fmla="*/ 317411 w 461078"/>
                        <a:gd name="connsiteY7" fmla="*/ 298976 h 572312"/>
                        <a:gd name="connsiteX8" fmla="*/ 422473 w 461078"/>
                        <a:gd name="connsiteY8" fmla="*/ 385914 h 572312"/>
                        <a:gd name="connsiteX9" fmla="*/ 461079 w 461078"/>
                        <a:gd name="connsiteY9" fmla="*/ 440728 h 572312"/>
                        <a:gd name="connsiteX10" fmla="*/ 273943 w 461078"/>
                        <a:gd name="connsiteY10" fmla="*/ 572313 h 572312"/>
                        <a:gd name="connsiteX11" fmla="*/ 208224 w 461078"/>
                        <a:gd name="connsiteY11" fmla="*/ 478892 h 572312"/>
                        <a:gd name="connsiteX12" fmla="*/ 148989 w 461078"/>
                        <a:gd name="connsiteY12" fmla="*/ 368526 h 572312"/>
                        <a:gd name="connsiteX13" fmla="*/ 179049 w 461078"/>
                        <a:gd name="connsiteY13" fmla="*/ 313859 h 57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1078" h="572312">
                          <a:moveTo>
                            <a:pt x="179049" y="313859"/>
                          </a:moveTo>
                          <a:lnTo>
                            <a:pt x="87691" y="139543"/>
                          </a:lnTo>
                          <a:cubicBezTo>
                            <a:pt x="76934" y="161793"/>
                            <a:pt x="61610" y="188021"/>
                            <a:pt x="45843" y="214544"/>
                          </a:cubicBezTo>
                          <a:cubicBezTo>
                            <a:pt x="-54945" y="26819"/>
                            <a:pt x="29635" y="-38310"/>
                            <a:pt x="115688" y="21514"/>
                          </a:cubicBezTo>
                          <a:cubicBezTo>
                            <a:pt x="139559" y="38018"/>
                            <a:pt x="161956" y="64099"/>
                            <a:pt x="183911" y="94895"/>
                          </a:cubicBezTo>
                          <a:cubicBezTo>
                            <a:pt x="152231" y="100200"/>
                            <a:pt x="124823" y="110220"/>
                            <a:pt x="105226" y="126281"/>
                          </a:cubicBezTo>
                          <a:cubicBezTo>
                            <a:pt x="144127" y="173581"/>
                            <a:pt x="186564" y="304870"/>
                            <a:pt x="241673" y="315185"/>
                          </a:cubicBezTo>
                          <a:cubicBezTo>
                            <a:pt x="264660" y="319458"/>
                            <a:pt x="291036" y="307817"/>
                            <a:pt x="317411" y="298976"/>
                          </a:cubicBezTo>
                          <a:cubicBezTo>
                            <a:pt x="349239" y="340382"/>
                            <a:pt x="383572" y="373094"/>
                            <a:pt x="422473" y="385914"/>
                          </a:cubicBezTo>
                          <a:lnTo>
                            <a:pt x="461079" y="440728"/>
                          </a:lnTo>
                          <a:lnTo>
                            <a:pt x="273943" y="572313"/>
                          </a:lnTo>
                          <a:lnTo>
                            <a:pt x="208224" y="478892"/>
                          </a:lnTo>
                          <a:cubicBezTo>
                            <a:pt x="188774" y="437045"/>
                            <a:pt x="168881" y="398586"/>
                            <a:pt x="148989" y="368526"/>
                          </a:cubicBezTo>
                          <a:cubicBezTo>
                            <a:pt x="160483" y="351434"/>
                            <a:pt x="170650" y="332867"/>
                            <a:pt x="179049" y="313859"/>
                          </a:cubicBezTo>
                          <a:close/>
                        </a:path>
                      </a:pathLst>
                    </a:custGeom>
                    <a:solidFill>
                      <a:srgbClr val="ECC399"/>
                    </a:solidFill>
                    <a:ln w="1472" cap="flat">
                      <a:noFill/>
                      <a:prstDash val="solid"/>
                      <a:miter/>
                    </a:ln>
                  </p:spPr>
                  <p:txBody>
                    <a:bodyPr rtlCol="0" anchor="ctr"/>
                    <a:lstStyle/>
                    <a:p>
                      <a:endParaRPr lang="fr-BE"/>
                    </a:p>
                  </p:txBody>
                </p:sp>
                <p:sp>
                  <p:nvSpPr>
                    <p:cNvPr id="603" name="Forme libre : forme 602">
                      <a:extLst>
                        <a:ext uri="{FF2B5EF4-FFF2-40B4-BE49-F238E27FC236}">
                          <a16:creationId xmlns:a16="http://schemas.microsoft.com/office/drawing/2014/main" id="{56370C27-B72D-44A5-A39C-3F8452058FD3}"/>
                        </a:ext>
                      </a:extLst>
                    </p:cNvPr>
                    <p:cNvSpPr/>
                    <p:nvPr/>
                  </p:nvSpPr>
                  <p:spPr>
                    <a:xfrm>
                      <a:off x="4880222" y="3194339"/>
                      <a:ext cx="171369" cy="207765"/>
                    </a:xfrm>
                    <a:custGeom>
                      <a:avLst/>
                      <a:gdLst>
                        <a:gd name="connsiteX0" fmla="*/ 133500 w 171369"/>
                        <a:gd name="connsiteY0" fmla="*/ 207765 h 207765"/>
                        <a:gd name="connsiteX1" fmla="*/ 0 w 171369"/>
                        <a:gd name="connsiteY1" fmla="*/ 3684 h 207765"/>
                        <a:gd name="connsiteX2" fmla="*/ 31238 w 171369"/>
                        <a:gd name="connsiteY2" fmla="*/ 0 h 207765"/>
                        <a:gd name="connsiteX3" fmla="*/ 171369 w 171369"/>
                        <a:gd name="connsiteY3" fmla="*/ 199219 h 207765"/>
                        <a:gd name="connsiteX4" fmla="*/ 133500 w 171369"/>
                        <a:gd name="connsiteY4" fmla="*/ 207765 h 207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69" h="207765">
                          <a:moveTo>
                            <a:pt x="133500" y="207765"/>
                          </a:moveTo>
                          <a:cubicBezTo>
                            <a:pt x="86053" y="146025"/>
                            <a:pt x="43911" y="65277"/>
                            <a:pt x="0" y="3684"/>
                          </a:cubicBezTo>
                          <a:cubicBezTo>
                            <a:pt x="10020" y="2063"/>
                            <a:pt x="20482" y="737"/>
                            <a:pt x="31238" y="0"/>
                          </a:cubicBezTo>
                          <a:lnTo>
                            <a:pt x="171369" y="199219"/>
                          </a:lnTo>
                          <a:cubicBezTo>
                            <a:pt x="158992" y="199808"/>
                            <a:pt x="146320" y="203492"/>
                            <a:pt x="133500" y="207765"/>
                          </a:cubicBezTo>
                          <a:close/>
                        </a:path>
                      </a:pathLst>
                    </a:custGeom>
                    <a:solidFill>
                      <a:srgbClr val="FF5B30"/>
                    </a:solidFill>
                    <a:ln w="1472" cap="flat">
                      <a:noFill/>
                      <a:prstDash val="solid"/>
                      <a:miter/>
                    </a:ln>
                  </p:spPr>
                  <p:txBody>
                    <a:bodyPr rtlCol="0" anchor="ctr"/>
                    <a:lstStyle/>
                    <a:p>
                      <a:endParaRPr lang="fr-BE"/>
                    </a:p>
                  </p:txBody>
                </p:sp>
                <p:sp>
                  <p:nvSpPr>
                    <p:cNvPr id="604" name="Forme libre : forme 603">
                      <a:extLst>
                        <a:ext uri="{FF2B5EF4-FFF2-40B4-BE49-F238E27FC236}">
                          <a16:creationId xmlns:a16="http://schemas.microsoft.com/office/drawing/2014/main" id="{BDD42181-7E84-47E7-B9C1-8008241AC66D}"/>
                        </a:ext>
                      </a:extLst>
                    </p:cNvPr>
                    <p:cNvSpPr/>
                    <p:nvPr/>
                  </p:nvSpPr>
                  <p:spPr>
                    <a:xfrm>
                      <a:off x="4648113" y="3362024"/>
                      <a:ext cx="87800" cy="142066"/>
                    </a:xfrm>
                    <a:custGeom>
                      <a:avLst/>
                      <a:gdLst>
                        <a:gd name="connsiteX0" fmla="*/ 1210 w 87800"/>
                        <a:gd name="connsiteY0" fmla="*/ 138215 h 142066"/>
                        <a:gd name="connsiteX1" fmla="*/ 53814 w 87800"/>
                        <a:gd name="connsiteY1" fmla="*/ 31238 h 142066"/>
                        <a:gd name="connsiteX2" fmla="*/ 71791 w 87800"/>
                        <a:gd name="connsiteY2" fmla="*/ 0 h 142066"/>
                        <a:gd name="connsiteX3" fmla="*/ 1210 w 87800"/>
                        <a:gd name="connsiteY3" fmla="*/ 138215 h 142066"/>
                      </a:gdLst>
                      <a:ahLst/>
                      <a:cxnLst>
                        <a:cxn ang="0">
                          <a:pos x="connsiteX0" y="connsiteY0"/>
                        </a:cxn>
                        <a:cxn ang="0">
                          <a:pos x="connsiteX1" y="connsiteY1"/>
                        </a:cxn>
                        <a:cxn ang="0">
                          <a:pos x="connsiteX2" y="connsiteY2"/>
                        </a:cxn>
                        <a:cxn ang="0">
                          <a:pos x="connsiteX3" y="connsiteY3"/>
                        </a:cxn>
                      </a:cxnLst>
                      <a:rect l="l" t="t" r="r" b="b"/>
                      <a:pathLst>
                        <a:path w="87800" h="142066">
                          <a:moveTo>
                            <a:pt x="1210" y="138215"/>
                          </a:moveTo>
                          <a:cubicBezTo>
                            <a:pt x="-8073" y="140868"/>
                            <a:pt x="38637" y="61151"/>
                            <a:pt x="53814" y="31238"/>
                          </a:cubicBezTo>
                          <a:cubicBezTo>
                            <a:pt x="59119" y="20776"/>
                            <a:pt x="68697" y="9578"/>
                            <a:pt x="71791" y="0"/>
                          </a:cubicBezTo>
                          <a:cubicBezTo>
                            <a:pt x="119238" y="41848"/>
                            <a:pt x="50867" y="165328"/>
                            <a:pt x="1210" y="138215"/>
                          </a:cubicBezTo>
                          <a:close/>
                        </a:path>
                      </a:pathLst>
                    </a:custGeom>
                    <a:solidFill>
                      <a:srgbClr val="FFEEDE"/>
                    </a:solidFill>
                    <a:ln w="1472" cap="flat">
                      <a:noFill/>
                      <a:prstDash val="solid"/>
                      <a:miter/>
                    </a:ln>
                  </p:spPr>
                  <p:txBody>
                    <a:bodyPr rtlCol="0" anchor="ctr"/>
                    <a:lstStyle/>
                    <a:p>
                      <a:endParaRPr lang="fr-BE"/>
                    </a:p>
                  </p:txBody>
                </p:sp>
                <p:sp>
                  <p:nvSpPr>
                    <p:cNvPr id="605" name="Forme libre : forme 604">
                      <a:extLst>
                        <a:ext uri="{FF2B5EF4-FFF2-40B4-BE49-F238E27FC236}">
                          <a16:creationId xmlns:a16="http://schemas.microsoft.com/office/drawing/2014/main" id="{5E57B58C-A109-4D91-A356-193E31120DCE}"/>
                        </a:ext>
                      </a:extLst>
                    </p:cNvPr>
                    <p:cNvSpPr/>
                    <p:nvPr/>
                  </p:nvSpPr>
                  <p:spPr>
                    <a:xfrm>
                      <a:off x="4648220" y="3335796"/>
                      <a:ext cx="181608" cy="220684"/>
                    </a:xfrm>
                    <a:custGeom>
                      <a:avLst/>
                      <a:gdLst>
                        <a:gd name="connsiteX0" fmla="*/ 71685 w 181608"/>
                        <a:gd name="connsiteY0" fmla="*/ 26081 h 220684"/>
                        <a:gd name="connsiteX1" fmla="*/ 83031 w 181608"/>
                        <a:gd name="connsiteY1" fmla="*/ 0 h 220684"/>
                        <a:gd name="connsiteX2" fmla="*/ 181609 w 181608"/>
                        <a:gd name="connsiteY2" fmla="*/ 140131 h 220684"/>
                        <a:gd name="connsiteX3" fmla="*/ 514 w 181608"/>
                        <a:gd name="connsiteY3" fmla="*/ 172696 h 220684"/>
                        <a:gd name="connsiteX4" fmla="*/ 1103 w 181608"/>
                        <a:gd name="connsiteY4" fmla="*/ 164297 h 220684"/>
                        <a:gd name="connsiteX5" fmla="*/ 71685 w 181608"/>
                        <a:gd name="connsiteY5" fmla="*/ 26081 h 220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608" h="220684">
                          <a:moveTo>
                            <a:pt x="71685" y="26081"/>
                          </a:moveTo>
                          <a:cubicBezTo>
                            <a:pt x="74190" y="18272"/>
                            <a:pt x="77137" y="9873"/>
                            <a:pt x="83031" y="0"/>
                          </a:cubicBezTo>
                          <a:lnTo>
                            <a:pt x="181609" y="140131"/>
                          </a:lnTo>
                          <a:cubicBezTo>
                            <a:pt x="115890" y="235173"/>
                            <a:pt x="40594" y="246224"/>
                            <a:pt x="514" y="172696"/>
                          </a:cubicBezTo>
                          <a:cubicBezTo>
                            <a:pt x="-370" y="171075"/>
                            <a:pt x="-75" y="167980"/>
                            <a:pt x="1103" y="164297"/>
                          </a:cubicBezTo>
                          <a:cubicBezTo>
                            <a:pt x="54887" y="187725"/>
                            <a:pt x="100418" y="59088"/>
                            <a:pt x="71685" y="26081"/>
                          </a:cubicBezTo>
                          <a:close/>
                        </a:path>
                      </a:pathLst>
                    </a:custGeom>
                    <a:solidFill>
                      <a:srgbClr val="ECC399"/>
                    </a:solidFill>
                    <a:ln w="1472" cap="flat">
                      <a:noFill/>
                      <a:prstDash val="solid"/>
                      <a:miter/>
                    </a:ln>
                  </p:spPr>
                  <p:txBody>
                    <a:bodyPr rtlCol="0" anchor="ctr"/>
                    <a:lstStyle/>
                    <a:p>
                      <a:endParaRPr lang="fr-BE"/>
                    </a:p>
                  </p:txBody>
                </p:sp>
                <p:sp>
                  <p:nvSpPr>
                    <p:cNvPr id="606" name="Forme libre : forme 605">
                      <a:extLst>
                        <a:ext uri="{FF2B5EF4-FFF2-40B4-BE49-F238E27FC236}">
                          <a16:creationId xmlns:a16="http://schemas.microsoft.com/office/drawing/2014/main" id="{A3D3A8E8-0D7D-4408-8A21-99C240C0B51F}"/>
                        </a:ext>
                      </a:extLst>
                    </p:cNvPr>
                    <p:cNvSpPr/>
                    <p:nvPr/>
                  </p:nvSpPr>
                  <p:spPr>
                    <a:xfrm>
                      <a:off x="4731545" y="3317672"/>
                      <a:ext cx="113902" cy="166948"/>
                    </a:xfrm>
                    <a:custGeom>
                      <a:avLst/>
                      <a:gdLst>
                        <a:gd name="connsiteX0" fmla="*/ 10609 w 113902"/>
                        <a:gd name="connsiteY0" fmla="*/ 0 h 166948"/>
                        <a:gd name="connsiteX1" fmla="*/ 98578 w 113902"/>
                        <a:gd name="connsiteY1" fmla="*/ 132321 h 166948"/>
                        <a:gd name="connsiteX2" fmla="*/ 113902 w 113902"/>
                        <a:gd name="connsiteY2" fmla="*/ 153982 h 166948"/>
                        <a:gd name="connsiteX3" fmla="*/ 104619 w 113902"/>
                        <a:gd name="connsiteY3" fmla="*/ 166949 h 166948"/>
                        <a:gd name="connsiteX4" fmla="*/ 0 w 113902"/>
                        <a:gd name="connsiteY4" fmla="*/ 18272 h 166948"/>
                        <a:gd name="connsiteX5" fmla="*/ 10609 w 113902"/>
                        <a:gd name="connsiteY5" fmla="*/ 0 h 16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902" h="166948">
                          <a:moveTo>
                            <a:pt x="10609" y="0"/>
                          </a:moveTo>
                          <a:cubicBezTo>
                            <a:pt x="31533" y="38901"/>
                            <a:pt x="60119" y="82959"/>
                            <a:pt x="98578" y="132321"/>
                          </a:cubicBezTo>
                          <a:cubicBezTo>
                            <a:pt x="103588" y="138805"/>
                            <a:pt x="108745" y="146172"/>
                            <a:pt x="113902" y="153982"/>
                          </a:cubicBezTo>
                          <a:cubicBezTo>
                            <a:pt x="110955" y="158402"/>
                            <a:pt x="107714" y="162823"/>
                            <a:pt x="104619" y="166949"/>
                          </a:cubicBezTo>
                          <a:lnTo>
                            <a:pt x="0" y="18272"/>
                          </a:lnTo>
                          <a:cubicBezTo>
                            <a:pt x="3389" y="12083"/>
                            <a:pt x="6925" y="6041"/>
                            <a:pt x="10609" y="0"/>
                          </a:cubicBezTo>
                          <a:close/>
                        </a:path>
                      </a:pathLst>
                    </a:custGeom>
                    <a:solidFill>
                      <a:srgbClr val="B56624"/>
                    </a:solidFill>
                    <a:ln w="1472" cap="flat">
                      <a:noFill/>
                      <a:prstDash val="solid"/>
                      <a:miter/>
                    </a:ln>
                  </p:spPr>
                  <p:txBody>
                    <a:bodyPr rtlCol="0" anchor="ctr"/>
                    <a:lstStyle/>
                    <a:p>
                      <a:endParaRPr lang="fr-BE"/>
                    </a:p>
                  </p:txBody>
                </p:sp>
                <p:sp>
                  <p:nvSpPr>
                    <p:cNvPr id="607" name="Forme libre : forme 606">
                      <a:extLst>
                        <a:ext uri="{FF2B5EF4-FFF2-40B4-BE49-F238E27FC236}">
                          <a16:creationId xmlns:a16="http://schemas.microsoft.com/office/drawing/2014/main" id="{4850E1FB-2616-46A5-A45C-01566C46FCE3}"/>
                        </a:ext>
                      </a:extLst>
                    </p:cNvPr>
                    <p:cNvSpPr/>
                    <p:nvPr/>
                  </p:nvSpPr>
                  <p:spPr>
                    <a:xfrm>
                      <a:off x="4742007" y="3242670"/>
                      <a:ext cx="133205" cy="228836"/>
                    </a:xfrm>
                    <a:custGeom>
                      <a:avLst/>
                      <a:gdLst>
                        <a:gd name="connsiteX0" fmla="*/ 41848 w 133205"/>
                        <a:gd name="connsiteY0" fmla="*/ 0 h 228836"/>
                        <a:gd name="connsiteX1" fmla="*/ 133205 w 133205"/>
                        <a:gd name="connsiteY1" fmla="*/ 174316 h 228836"/>
                        <a:gd name="connsiteX2" fmla="*/ 103293 w 133205"/>
                        <a:gd name="connsiteY2" fmla="*/ 228836 h 228836"/>
                        <a:gd name="connsiteX3" fmla="*/ 87969 w 133205"/>
                        <a:gd name="connsiteY3" fmla="*/ 207176 h 228836"/>
                        <a:gd name="connsiteX4" fmla="*/ 0 w 133205"/>
                        <a:gd name="connsiteY4" fmla="*/ 74854 h 228836"/>
                        <a:gd name="connsiteX5" fmla="*/ 41848 w 133205"/>
                        <a:gd name="connsiteY5" fmla="*/ 0 h 22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205" h="228836">
                          <a:moveTo>
                            <a:pt x="41848" y="0"/>
                          </a:moveTo>
                          <a:lnTo>
                            <a:pt x="133205" y="174316"/>
                          </a:lnTo>
                          <a:cubicBezTo>
                            <a:pt x="124807" y="193325"/>
                            <a:pt x="114639" y="211891"/>
                            <a:pt x="103293" y="228836"/>
                          </a:cubicBezTo>
                          <a:cubicBezTo>
                            <a:pt x="98136" y="221174"/>
                            <a:pt x="93126" y="213806"/>
                            <a:pt x="87969" y="207176"/>
                          </a:cubicBezTo>
                          <a:cubicBezTo>
                            <a:pt x="49510" y="157813"/>
                            <a:pt x="20924" y="113755"/>
                            <a:pt x="0" y="74854"/>
                          </a:cubicBezTo>
                          <a:cubicBezTo>
                            <a:pt x="15767" y="48479"/>
                            <a:pt x="31239" y="22103"/>
                            <a:pt x="41848" y="0"/>
                          </a:cubicBezTo>
                          <a:close/>
                        </a:path>
                      </a:pathLst>
                    </a:custGeom>
                    <a:solidFill>
                      <a:srgbClr val="ECC399"/>
                    </a:solidFill>
                    <a:ln w="1472" cap="flat">
                      <a:noFill/>
                      <a:prstDash val="solid"/>
                      <a:miter/>
                    </a:ln>
                  </p:spPr>
                  <p:txBody>
                    <a:bodyPr rtlCol="0" anchor="ctr"/>
                    <a:lstStyle/>
                    <a:p>
                      <a:endParaRPr lang="fr-BE"/>
                    </a:p>
                  </p:txBody>
                </p:sp>
              </p:grpSp>
              <p:sp>
                <p:nvSpPr>
                  <p:cNvPr id="608" name="Forme libre : forme 607">
                    <a:extLst>
                      <a:ext uri="{FF2B5EF4-FFF2-40B4-BE49-F238E27FC236}">
                        <a16:creationId xmlns:a16="http://schemas.microsoft.com/office/drawing/2014/main" id="{1671EB73-1988-44F8-B8E5-9479314CB1BD}"/>
                      </a:ext>
                    </a:extLst>
                  </p:cNvPr>
                  <p:cNvSpPr/>
                  <p:nvPr/>
                </p:nvSpPr>
                <p:spPr>
                  <a:xfrm>
                    <a:off x="3597255" y="1789522"/>
                    <a:ext cx="1240302" cy="1245445"/>
                  </a:xfrm>
                  <a:custGeom>
                    <a:avLst/>
                    <a:gdLst>
                      <a:gd name="connsiteX0" fmla="*/ 25178 w 1240302"/>
                      <a:gd name="connsiteY0" fmla="*/ 797730 h 1245445"/>
                      <a:gd name="connsiteX1" fmla="*/ 447634 w 1240302"/>
                      <a:gd name="connsiteY1" fmla="*/ 25315 h 1245445"/>
                      <a:gd name="connsiteX2" fmla="*/ 1220196 w 1240302"/>
                      <a:gd name="connsiteY2" fmla="*/ 447771 h 1245445"/>
                      <a:gd name="connsiteX3" fmla="*/ 797740 w 1240302"/>
                      <a:gd name="connsiteY3" fmla="*/ 1220333 h 1245445"/>
                      <a:gd name="connsiteX4" fmla="*/ 25178 w 1240302"/>
                      <a:gd name="connsiteY4" fmla="*/ 797730 h 1245445"/>
                      <a:gd name="connsiteX5" fmla="*/ 124051 w 1240302"/>
                      <a:gd name="connsiteY5" fmla="*/ 768849 h 1245445"/>
                      <a:gd name="connsiteX6" fmla="*/ 768859 w 1240302"/>
                      <a:gd name="connsiteY6" fmla="*/ 1121460 h 1245445"/>
                      <a:gd name="connsiteX7" fmla="*/ 1121471 w 1240302"/>
                      <a:gd name="connsiteY7" fmla="*/ 476652 h 1245445"/>
                      <a:gd name="connsiteX8" fmla="*/ 476662 w 1240302"/>
                      <a:gd name="connsiteY8" fmla="*/ 124040 h 1245445"/>
                      <a:gd name="connsiteX9" fmla="*/ 124051 w 1240302"/>
                      <a:gd name="connsiteY9" fmla="*/ 768849 h 1245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0302" h="1245445">
                        <a:moveTo>
                          <a:pt x="25178" y="797730"/>
                        </a:moveTo>
                        <a:cubicBezTo>
                          <a:pt x="-71337" y="468253"/>
                          <a:pt x="118157" y="121830"/>
                          <a:pt x="447634" y="25315"/>
                        </a:cubicBezTo>
                        <a:cubicBezTo>
                          <a:pt x="777111" y="-71200"/>
                          <a:pt x="1130164" y="116526"/>
                          <a:pt x="1220196" y="447771"/>
                        </a:cubicBezTo>
                        <a:cubicBezTo>
                          <a:pt x="1310522" y="780342"/>
                          <a:pt x="1083601" y="1146068"/>
                          <a:pt x="797740" y="1220333"/>
                        </a:cubicBezTo>
                        <a:cubicBezTo>
                          <a:pt x="468263" y="1316701"/>
                          <a:pt x="121693" y="1127207"/>
                          <a:pt x="25178" y="797730"/>
                        </a:cubicBezTo>
                        <a:close/>
                        <a:moveTo>
                          <a:pt x="124051" y="768849"/>
                        </a:moveTo>
                        <a:cubicBezTo>
                          <a:pt x="204652" y="1043806"/>
                          <a:pt x="493902" y="1202061"/>
                          <a:pt x="768859" y="1121460"/>
                        </a:cubicBezTo>
                        <a:cubicBezTo>
                          <a:pt x="1043816" y="1040859"/>
                          <a:pt x="1202072" y="751609"/>
                          <a:pt x="1121471" y="476652"/>
                        </a:cubicBezTo>
                        <a:cubicBezTo>
                          <a:pt x="1040869" y="201694"/>
                          <a:pt x="751619" y="43439"/>
                          <a:pt x="476662" y="124040"/>
                        </a:cubicBezTo>
                        <a:cubicBezTo>
                          <a:pt x="201558" y="204641"/>
                          <a:pt x="43450" y="493892"/>
                          <a:pt x="124051" y="768849"/>
                        </a:cubicBezTo>
                        <a:close/>
                      </a:path>
                    </a:pathLst>
                  </a:custGeom>
                  <a:solidFill>
                    <a:srgbClr val="0080C0"/>
                  </a:solidFill>
                  <a:ln w="1472" cap="flat">
                    <a:noFill/>
                    <a:prstDash val="solid"/>
                    <a:miter/>
                  </a:ln>
                </p:spPr>
                <p:txBody>
                  <a:bodyPr rtlCol="0" anchor="ctr"/>
                  <a:lstStyle/>
                  <a:p>
                    <a:endParaRPr lang="fr-BE"/>
                  </a:p>
                </p:txBody>
              </p:sp>
              <p:sp>
                <p:nvSpPr>
                  <p:cNvPr id="609" name="Forme libre : forme 608">
                    <a:extLst>
                      <a:ext uri="{FF2B5EF4-FFF2-40B4-BE49-F238E27FC236}">
                        <a16:creationId xmlns:a16="http://schemas.microsoft.com/office/drawing/2014/main" id="{0DC81B3B-6CD8-4509-80DB-EFD089AC90D4}"/>
                      </a:ext>
                    </a:extLst>
                  </p:cNvPr>
                  <p:cNvSpPr/>
                  <p:nvPr/>
                </p:nvSpPr>
                <p:spPr>
                  <a:xfrm rot="-2057161">
                    <a:off x="4550832" y="2864815"/>
                    <a:ext cx="90027" cy="158690"/>
                  </a:xfrm>
                  <a:custGeom>
                    <a:avLst/>
                    <a:gdLst>
                      <a:gd name="connsiteX0" fmla="*/ 0 w 90027"/>
                      <a:gd name="connsiteY0" fmla="*/ 0 h 158690"/>
                      <a:gd name="connsiteX1" fmla="*/ 90028 w 90027"/>
                      <a:gd name="connsiteY1" fmla="*/ 0 h 158690"/>
                      <a:gd name="connsiteX2" fmla="*/ 90028 w 90027"/>
                      <a:gd name="connsiteY2" fmla="*/ 158690 h 158690"/>
                      <a:gd name="connsiteX3" fmla="*/ 0 w 90027"/>
                      <a:gd name="connsiteY3" fmla="*/ 158690 h 158690"/>
                    </a:gdLst>
                    <a:ahLst/>
                    <a:cxnLst>
                      <a:cxn ang="0">
                        <a:pos x="connsiteX0" y="connsiteY0"/>
                      </a:cxn>
                      <a:cxn ang="0">
                        <a:pos x="connsiteX1" y="connsiteY1"/>
                      </a:cxn>
                      <a:cxn ang="0">
                        <a:pos x="connsiteX2" y="connsiteY2"/>
                      </a:cxn>
                      <a:cxn ang="0">
                        <a:pos x="connsiteX3" y="connsiteY3"/>
                      </a:cxn>
                    </a:cxnLst>
                    <a:rect l="l" t="t" r="r" b="b"/>
                    <a:pathLst>
                      <a:path w="90027" h="158690">
                        <a:moveTo>
                          <a:pt x="0" y="0"/>
                        </a:moveTo>
                        <a:lnTo>
                          <a:pt x="90028" y="0"/>
                        </a:lnTo>
                        <a:lnTo>
                          <a:pt x="90028" y="158690"/>
                        </a:lnTo>
                        <a:lnTo>
                          <a:pt x="0" y="158690"/>
                        </a:lnTo>
                        <a:close/>
                      </a:path>
                    </a:pathLst>
                  </a:custGeom>
                  <a:solidFill>
                    <a:srgbClr val="333333"/>
                  </a:solidFill>
                  <a:ln w="1472" cap="flat">
                    <a:noFill/>
                    <a:prstDash val="solid"/>
                    <a:miter/>
                  </a:ln>
                </p:spPr>
                <p:txBody>
                  <a:bodyPr rtlCol="0" anchor="ctr"/>
                  <a:lstStyle/>
                  <a:p>
                    <a:endParaRPr lang="fr-BE"/>
                  </a:p>
                </p:txBody>
              </p:sp>
              <p:sp>
                <p:nvSpPr>
                  <p:cNvPr id="610" name="Forme libre : forme 609">
                    <a:extLst>
                      <a:ext uri="{FF2B5EF4-FFF2-40B4-BE49-F238E27FC236}">
                        <a16:creationId xmlns:a16="http://schemas.microsoft.com/office/drawing/2014/main" id="{ED94E0DA-5404-4BA3-A5E1-264F173DD403}"/>
                      </a:ext>
                    </a:extLst>
                  </p:cNvPr>
                  <p:cNvSpPr/>
                  <p:nvPr/>
                </p:nvSpPr>
                <p:spPr>
                  <a:xfrm>
                    <a:off x="4714163" y="3127192"/>
                    <a:ext cx="153303" cy="172211"/>
                  </a:xfrm>
                  <a:custGeom>
                    <a:avLst/>
                    <a:gdLst>
                      <a:gd name="connsiteX0" fmla="*/ 17382 w 153303"/>
                      <a:gd name="connsiteY0" fmla="*/ 119604 h 172211"/>
                      <a:gd name="connsiteX1" fmla="*/ 124948 w 153303"/>
                      <a:gd name="connsiteY1" fmla="*/ 155705 h 172211"/>
                      <a:gd name="connsiteX2" fmla="*/ 131137 w 153303"/>
                      <a:gd name="connsiteY2" fmla="*/ 53001 h 172211"/>
                      <a:gd name="connsiteX3" fmla="*/ 20918 w 153303"/>
                      <a:gd name="connsiteY3" fmla="*/ 12774 h 172211"/>
                      <a:gd name="connsiteX4" fmla="*/ 17382 w 153303"/>
                      <a:gd name="connsiteY4" fmla="*/ 119604 h 172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303" h="172211">
                        <a:moveTo>
                          <a:pt x="17382" y="119604"/>
                        </a:moveTo>
                        <a:cubicBezTo>
                          <a:pt x="41400" y="160126"/>
                          <a:pt x="74996" y="193427"/>
                          <a:pt x="124948" y="155705"/>
                        </a:cubicBezTo>
                        <a:cubicBezTo>
                          <a:pt x="168122" y="123140"/>
                          <a:pt x="155155" y="93523"/>
                          <a:pt x="131137" y="53001"/>
                        </a:cubicBezTo>
                        <a:cubicBezTo>
                          <a:pt x="107119" y="12480"/>
                          <a:pt x="70723" y="-18464"/>
                          <a:pt x="20918" y="12774"/>
                        </a:cubicBezTo>
                        <a:cubicBezTo>
                          <a:pt x="-6047" y="29720"/>
                          <a:pt x="-6636" y="79082"/>
                          <a:pt x="17382" y="119604"/>
                        </a:cubicBezTo>
                        <a:close/>
                      </a:path>
                    </a:pathLst>
                  </a:custGeom>
                  <a:solidFill>
                    <a:srgbClr val="FFEEDE"/>
                  </a:solidFill>
                  <a:ln w="1472" cap="flat">
                    <a:noFill/>
                    <a:prstDash val="solid"/>
                    <a:miter/>
                  </a:ln>
                </p:spPr>
                <p:txBody>
                  <a:bodyPr rtlCol="0" anchor="ctr"/>
                  <a:lstStyle/>
                  <a:p>
                    <a:endParaRPr lang="fr-BE"/>
                  </a:p>
                </p:txBody>
              </p:sp>
            </p:grpSp>
            <p:sp>
              <p:nvSpPr>
                <p:cNvPr id="612" name="Forme libre : forme 611">
                  <a:extLst>
                    <a:ext uri="{FF2B5EF4-FFF2-40B4-BE49-F238E27FC236}">
                      <a16:creationId xmlns:a16="http://schemas.microsoft.com/office/drawing/2014/main" id="{FABDF07D-8008-4189-A876-F6DE8E575426}"/>
                    </a:ext>
                  </a:extLst>
                </p:cNvPr>
                <p:cNvSpPr/>
                <p:nvPr/>
              </p:nvSpPr>
              <p:spPr>
                <a:xfrm>
                  <a:off x="3810088" y="2646416"/>
                  <a:ext cx="180918" cy="168582"/>
                </a:xfrm>
                <a:custGeom>
                  <a:avLst/>
                  <a:gdLst>
                    <a:gd name="connsiteX0" fmla="*/ 159210 w 180918"/>
                    <a:gd name="connsiteY0" fmla="*/ 168051 h 168582"/>
                    <a:gd name="connsiteX1" fmla="*/ 179986 w 180918"/>
                    <a:gd name="connsiteY1" fmla="*/ 156705 h 168582"/>
                    <a:gd name="connsiteX2" fmla="*/ 169082 w 180918"/>
                    <a:gd name="connsiteY2" fmla="*/ 134455 h 168582"/>
                    <a:gd name="connsiteX3" fmla="*/ 33519 w 180918"/>
                    <a:gd name="connsiteY3" fmla="*/ 10385 h 168582"/>
                    <a:gd name="connsiteX4" fmla="*/ 10385 w 180918"/>
                    <a:gd name="connsiteY4" fmla="*/ 1544 h 168582"/>
                    <a:gd name="connsiteX5" fmla="*/ 1544 w 180918"/>
                    <a:gd name="connsiteY5" fmla="*/ 24678 h 168582"/>
                    <a:gd name="connsiteX6" fmla="*/ 157589 w 180918"/>
                    <a:gd name="connsiteY6" fmla="*/ 167609 h 168582"/>
                    <a:gd name="connsiteX7" fmla="*/ 159210 w 180918"/>
                    <a:gd name="connsiteY7" fmla="*/ 168051 h 16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18" h="168582">
                      <a:moveTo>
                        <a:pt x="159210" y="168051"/>
                      </a:moveTo>
                      <a:cubicBezTo>
                        <a:pt x="167904" y="170261"/>
                        <a:pt x="177039" y="165399"/>
                        <a:pt x="179986" y="156705"/>
                      </a:cubicBezTo>
                      <a:cubicBezTo>
                        <a:pt x="183081" y="147569"/>
                        <a:pt x="178218" y="137697"/>
                        <a:pt x="169082" y="134455"/>
                      </a:cubicBezTo>
                      <a:cubicBezTo>
                        <a:pt x="108963" y="113826"/>
                        <a:pt x="59600" y="68589"/>
                        <a:pt x="33519" y="10385"/>
                      </a:cubicBezTo>
                      <a:cubicBezTo>
                        <a:pt x="29541" y="1544"/>
                        <a:pt x="19226" y="-2434"/>
                        <a:pt x="10385" y="1544"/>
                      </a:cubicBezTo>
                      <a:cubicBezTo>
                        <a:pt x="1544" y="5523"/>
                        <a:pt x="-2434" y="15837"/>
                        <a:pt x="1544" y="24678"/>
                      </a:cubicBezTo>
                      <a:cubicBezTo>
                        <a:pt x="31604" y="91576"/>
                        <a:pt x="88481" y="143738"/>
                        <a:pt x="157589" y="167609"/>
                      </a:cubicBezTo>
                      <a:cubicBezTo>
                        <a:pt x="158178" y="167904"/>
                        <a:pt x="158621" y="168051"/>
                        <a:pt x="159210" y="168051"/>
                      </a:cubicBezTo>
                      <a:close/>
                    </a:path>
                  </a:pathLst>
                </a:custGeom>
                <a:solidFill>
                  <a:srgbClr val="A0A0A0"/>
                </a:solidFill>
                <a:ln w="1472" cap="flat">
                  <a:noFill/>
                  <a:prstDash val="solid"/>
                  <a:miter/>
                </a:ln>
              </p:spPr>
              <p:txBody>
                <a:bodyPr rtlCol="0" anchor="ctr"/>
                <a:lstStyle/>
                <a:p>
                  <a:endParaRPr lang="fr-BE"/>
                </a:p>
              </p:txBody>
            </p:sp>
          </p:grpSp>
          <p:sp>
            <p:nvSpPr>
              <p:cNvPr id="613" name="Forme libre : forme 612">
                <a:extLst>
                  <a:ext uri="{FF2B5EF4-FFF2-40B4-BE49-F238E27FC236}">
                    <a16:creationId xmlns:a16="http://schemas.microsoft.com/office/drawing/2014/main" id="{EB0155E5-34B6-4E3C-9AAE-E00573636DD6}"/>
                  </a:ext>
                </a:extLst>
              </p:cNvPr>
              <p:cNvSpPr/>
              <p:nvPr/>
            </p:nvSpPr>
            <p:spPr>
              <a:xfrm>
                <a:off x="3641796" y="1817851"/>
                <a:ext cx="1162612" cy="924898"/>
              </a:xfrm>
              <a:custGeom>
                <a:avLst/>
                <a:gdLst>
                  <a:gd name="connsiteX0" fmla="*/ 114875 w 1162612"/>
                  <a:gd name="connsiteY0" fmla="*/ 924561 h 924898"/>
                  <a:gd name="connsiteX1" fmla="*/ 109570 w 1162612"/>
                  <a:gd name="connsiteY1" fmla="*/ 921025 h 924898"/>
                  <a:gd name="connsiteX2" fmla="*/ 17328 w 1162612"/>
                  <a:gd name="connsiteY2" fmla="*/ 440808 h 924898"/>
                  <a:gd name="connsiteX3" fmla="*/ 721814 w 1162612"/>
                  <a:gd name="connsiteY3" fmla="*/ 17320 h 924898"/>
                  <a:gd name="connsiteX4" fmla="*/ 1145301 w 1162612"/>
                  <a:gd name="connsiteY4" fmla="*/ 721806 h 924898"/>
                  <a:gd name="connsiteX5" fmla="*/ 1076488 w 1162612"/>
                  <a:gd name="connsiteY5" fmla="*/ 885955 h 924898"/>
                  <a:gd name="connsiteX6" fmla="*/ 1063816 w 1162612"/>
                  <a:gd name="connsiteY6" fmla="*/ 889050 h 924898"/>
                  <a:gd name="connsiteX7" fmla="*/ 1060721 w 1162612"/>
                  <a:gd name="connsiteY7" fmla="*/ 876378 h 924898"/>
                  <a:gd name="connsiteX8" fmla="*/ 1127324 w 1162612"/>
                  <a:gd name="connsiteY8" fmla="*/ 717386 h 924898"/>
                  <a:gd name="connsiteX9" fmla="*/ 717246 w 1162612"/>
                  <a:gd name="connsiteY9" fmla="*/ 35150 h 924898"/>
                  <a:gd name="connsiteX10" fmla="*/ 35010 w 1162612"/>
                  <a:gd name="connsiteY10" fmla="*/ 445228 h 924898"/>
                  <a:gd name="connsiteX11" fmla="*/ 124452 w 1162612"/>
                  <a:gd name="connsiteY11" fmla="*/ 910121 h 924898"/>
                  <a:gd name="connsiteX12" fmla="*/ 122389 w 1162612"/>
                  <a:gd name="connsiteY12" fmla="*/ 922941 h 924898"/>
                  <a:gd name="connsiteX13" fmla="*/ 114875 w 1162612"/>
                  <a:gd name="connsiteY13" fmla="*/ 924561 h 92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2612" h="924898">
                    <a:moveTo>
                      <a:pt x="114875" y="924561"/>
                    </a:moveTo>
                    <a:cubicBezTo>
                      <a:pt x="112812" y="924119"/>
                      <a:pt x="110896" y="922793"/>
                      <a:pt x="109570" y="921025"/>
                    </a:cubicBezTo>
                    <a:cubicBezTo>
                      <a:pt x="9518" y="781926"/>
                      <a:pt x="-24078" y="606872"/>
                      <a:pt x="17328" y="440808"/>
                    </a:cubicBezTo>
                    <a:cubicBezTo>
                      <a:pt x="94835" y="129749"/>
                      <a:pt x="410903" y="-60186"/>
                      <a:pt x="721814" y="17320"/>
                    </a:cubicBezTo>
                    <a:cubicBezTo>
                      <a:pt x="1032725" y="94827"/>
                      <a:pt x="1222808" y="410895"/>
                      <a:pt x="1145301" y="721806"/>
                    </a:cubicBezTo>
                    <a:cubicBezTo>
                      <a:pt x="1130861" y="780010"/>
                      <a:pt x="1107579" y="835267"/>
                      <a:pt x="1076488" y="885955"/>
                    </a:cubicBezTo>
                    <a:cubicBezTo>
                      <a:pt x="1073836" y="890229"/>
                      <a:pt x="1068236" y="891702"/>
                      <a:pt x="1063816" y="889050"/>
                    </a:cubicBezTo>
                    <a:cubicBezTo>
                      <a:pt x="1059543" y="886397"/>
                      <a:pt x="1058069" y="880651"/>
                      <a:pt x="1060721" y="876378"/>
                    </a:cubicBezTo>
                    <a:cubicBezTo>
                      <a:pt x="1090928" y="827310"/>
                      <a:pt x="1113326" y="773821"/>
                      <a:pt x="1127324" y="717386"/>
                    </a:cubicBezTo>
                    <a:cubicBezTo>
                      <a:pt x="1202326" y="416200"/>
                      <a:pt x="1018432" y="110152"/>
                      <a:pt x="717246" y="35150"/>
                    </a:cubicBezTo>
                    <a:cubicBezTo>
                      <a:pt x="416060" y="-39852"/>
                      <a:pt x="110012" y="144042"/>
                      <a:pt x="35010" y="445228"/>
                    </a:cubicBezTo>
                    <a:cubicBezTo>
                      <a:pt x="-5069" y="605988"/>
                      <a:pt x="27495" y="775442"/>
                      <a:pt x="124452" y="910121"/>
                    </a:cubicBezTo>
                    <a:cubicBezTo>
                      <a:pt x="127399" y="914247"/>
                      <a:pt x="126515" y="919994"/>
                      <a:pt x="122389" y="922941"/>
                    </a:cubicBezTo>
                    <a:cubicBezTo>
                      <a:pt x="120326" y="924856"/>
                      <a:pt x="117527" y="925298"/>
                      <a:pt x="114875" y="924561"/>
                    </a:cubicBezTo>
                    <a:close/>
                  </a:path>
                </a:pathLst>
              </a:custGeom>
              <a:solidFill>
                <a:srgbClr val="C1C1C1"/>
              </a:solidFill>
              <a:ln w="1472" cap="flat">
                <a:noFill/>
                <a:prstDash val="solid"/>
                <a:miter/>
              </a:ln>
            </p:spPr>
            <p:txBody>
              <a:bodyPr rtlCol="0" anchor="ctr"/>
              <a:lstStyle/>
              <a:p>
                <a:endParaRPr lang="fr-BE"/>
              </a:p>
            </p:txBody>
          </p:sp>
        </p:grpSp>
      </p:grpSp>
      <p:sp>
        <p:nvSpPr>
          <p:cNvPr id="518" name="Rectangle 517">
            <a:extLst>
              <a:ext uri="{FF2B5EF4-FFF2-40B4-BE49-F238E27FC236}">
                <a16:creationId xmlns:a16="http://schemas.microsoft.com/office/drawing/2014/main" id="{3D11A5DC-246F-4A2C-A4B4-1B0F129E4805}"/>
              </a:ext>
            </a:extLst>
          </p:cNvPr>
          <p:cNvSpPr/>
          <p:nvPr/>
        </p:nvSpPr>
        <p:spPr>
          <a:xfrm>
            <a:off x="4009925" y="1437821"/>
            <a:ext cx="4589267" cy="288884"/>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fr-BE" sz="1200">
                <a:latin typeface="Trebuchet MS" panose="020B0603020202020204" pitchFamily="34" charset="0"/>
              </a:rPr>
              <a:t>Contrôle fiscal </a:t>
            </a:r>
          </a:p>
        </p:txBody>
      </p:sp>
      <p:sp>
        <p:nvSpPr>
          <p:cNvPr id="519" name="Espace réservé du contenu 3">
            <a:extLst>
              <a:ext uri="{FF2B5EF4-FFF2-40B4-BE49-F238E27FC236}">
                <a16:creationId xmlns:a16="http://schemas.microsoft.com/office/drawing/2014/main" id="{46DE27A1-3875-4AB5-8259-3BDEB98E6256}"/>
              </a:ext>
            </a:extLst>
          </p:cNvPr>
          <p:cNvSpPr txBox="1">
            <a:spLocks/>
          </p:cNvSpPr>
          <p:nvPr/>
        </p:nvSpPr>
        <p:spPr>
          <a:xfrm>
            <a:off x="4009925" y="1747791"/>
            <a:ext cx="4588457" cy="22005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just">
              <a:buClr>
                <a:srgbClr val="FF7351"/>
              </a:buClr>
            </a:pPr>
            <a:r>
              <a:rPr lang="fr-BE" sz="1050" b="1">
                <a:solidFill>
                  <a:srgbClr val="FF7351"/>
                </a:solidFill>
                <a:latin typeface="Trebuchet MS" panose="020B0603020202020204" pitchFamily="34" charset="0"/>
              </a:rPr>
              <a:t>Intérêts de retard et intérêts moratoires</a:t>
            </a:r>
          </a:p>
        </p:txBody>
      </p:sp>
      <p:sp>
        <p:nvSpPr>
          <p:cNvPr id="520" name="Espace réservé du contenu 3">
            <a:extLst>
              <a:ext uri="{FF2B5EF4-FFF2-40B4-BE49-F238E27FC236}">
                <a16:creationId xmlns:a16="http://schemas.microsoft.com/office/drawing/2014/main" id="{311627AD-CE6C-4BDD-A540-D96F062A4581}"/>
              </a:ext>
            </a:extLst>
          </p:cNvPr>
          <p:cNvSpPr txBox="1">
            <a:spLocks/>
          </p:cNvSpPr>
          <p:nvPr/>
        </p:nvSpPr>
        <p:spPr>
          <a:xfrm>
            <a:off x="4009925" y="1917456"/>
            <a:ext cx="4589267" cy="20822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Taux maintenu à 0,20 %</a:t>
            </a:r>
          </a:p>
        </p:txBody>
      </p:sp>
      <p:sp>
        <p:nvSpPr>
          <p:cNvPr id="521" name="Rectangle 520">
            <a:extLst>
              <a:ext uri="{FF2B5EF4-FFF2-40B4-BE49-F238E27FC236}">
                <a16:creationId xmlns:a16="http://schemas.microsoft.com/office/drawing/2014/main" id="{243FCC7A-9758-4A42-B553-507C4766EC68}"/>
              </a:ext>
            </a:extLst>
          </p:cNvPr>
          <p:cNvSpPr/>
          <p:nvPr/>
        </p:nvSpPr>
        <p:spPr>
          <a:xfrm>
            <a:off x="4008937" y="2311135"/>
            <a:ext cx="4589267" cy="288884"/>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fr-BE" sz="1200">
                <a:latin typeface="Trebuchet MS" panose="020B0603020202020204" pitchFamily="34" charset="0"/>
              </a:rPr>
              <a:t>Contrôle des cotisations sociales </a:t>
            </a:r>
          </a:p>
        </p:txBody>
      </p:sp>
      <p:sp>
        <p:nvSpPr>
          <p:cNvPr id="522" name="Espace réservé du contenu 3">
            <a:extLst>
              <a:ext uri="{FF2B5EF4-FFF2-40B4-BE49-F238E27FC236}">
                <a16:creationId xmlns:a16="http://schemas.microsoft.com/office/drawing/2014/main" id="{A393D708-2A72-4C60-82B7-B8F83F01780A}"/>
              </a:ext>
            </a:extLst>
          </p:cNvPr>
          <p:cNvSpPr txBox="1">
            <a:spLocks/>
          </p:cNvSpPr>
          <p:nvPr/>
        </p:nvSpPr>
        <p:spPr>
          <a:xfrm>
            <a:off x="4008937" y="2621105"/>
            <a:ext cx="4588457" cy="22005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just">
              <a:buClr>
                <a:srgbClr val="FF7351"/>
              </a:buClr>
            </a:pPr>
            <a:r>
              <a:rPr lang="fr-BE" sz="1050" b="1">
                <a:solidFill>
                  <a:srgbClr val="FF7351"/>
                </a:solidFill>
                <a:latin typeface="Trebuchet MS" panose="020B0603020202020204" pitchFamily="34" charset="0"/>
              </a:rPr>
              <a:t>Travail dissimulé</a:t>
            </a:r>
          </a:p>
        </p:txBody>
      </p:sp>
      <p:sp>
        <p:nvSpPr>
          <p:cNvPr id="523" name="Espace réservé du contenu 3">
            <a:extLst>
              <a:ext uri="{FF2B5EF4-FFF2-40B4-BE49-F238E27FC236}">
                <a16:creationId xmlns:a16="http://schemas.microsoft.com/office/drawing/2014/main" id="{1B85A0A4-37A4-448B-94D1-62140887AE92}"/>
              </a:ext>
            </a:extLst>
          </p:cNvPr>
          <p:cNvSpPr txBox="1">
            <a:spLocks/>
          </p:cNvSpPr>
          <p:nvPr/>
        </p:nvSpPr>
        <p:spPr>
          <a:xfrm>
            <a:off x="4008938" y="2790770"/>
            <a:ext cx="4590254" cy="708169"/>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Infraction commise en bande organisée : suppression du bénéfice de toute mesure de réduction ou d’exonération de cotisations ou de contributions sociales</a:t>
            </a:r>
          </a:p>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Fin du fractionnement différencié : selon l’effectif de l’entreprise pour l’appréciation du caractère limité de la dissimulation d’activité</a:t>
            </a:r>
          </a:p>
        </p:txBody>
      </p:sp>
    </p:spTree>
    <p:extLst>
      <p:ext uri="{BB962C8B-B14F-4D97-AF65-F5344CB8AC3E}">
        <p14:creationId xmlns:p14="http://schemas.microsoft.com/office/powerpoint/2010/main" val="650081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518"/>
                                        </p:tgtEl>
                                        <p:attrNameLst>
                                          <p:attrName>style.visibility</p:attrName>
                                        </p:attrNameLst>
                                      </p:cBhvr>
                                      <p:to>
                                        <p:strVal val="visible"/>
                                      </p:to>
                                    </p:set>
                                    <p:animEffect transition="in" filter="fade">
                                      <p:cBhvr>
                                        <p:cTn id="7" dur="1000"/>
                                        <p:tgtEl>
                                          <p:spTgt spid="518"/>
                                        </p:tgtEl>
                                      </p:cBhvr>
                                    </p:animEffect>
                                    <p:anim calcmode="lin" valueType="num">
                                      <p:cBhvr>
                                        <p:cTn id="8" dur="1000" fill="hold"/>
                                        <p:tgtEl>
                                          <p:spTgt spid="518"/>
                                        </p:tgtEl>
                                        <p:attrNameLst>
                                          <p:attrName>ppt_x</p:attrName>
                                        </p:attrNameLst>
                                      </p:cBhvr>
                                      <p:tavLst>
                                        <p:tav tm="0">
                                          <p:val>
                                            <p:strVal val="#ppt_x"/>
                                          </p:val>
                                        </p:tav>
                                        <p:tav tm="100000">
                                          <p:val>
                                            <p:strVal val="#ppt_x"/>
                                          </p:val>
                                        </p:tav>
                                      </p:tavLst>
                                    </p:anim>
                                    <p:anim calcmode="lin" valueType="num">
                                      <p:cBhvr>
                                        <p:cTn id="9" dur="900" decel="100000" fill="hold"/>
                                        <p:tgtEl>
                                          <p:spTgt spid="5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1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519"/>
                                        </p:tgtEl>
                                        <p:attrNameLst>
                                          <p:attrName>style.visibility</p:attrName>
                                        </p:attrNameLst>
                                      </p:cBhvr>
                                      <p:to>
                                        <p:strVal val="visible"/>
                                      </p:to>
                                    </p:set>
                                    <p:animEffect transition="in" filter="fade">
                                      <p:cBhvr>
                                        <p:cTn id="14" dur="1000"/>
                                        <p:tgtEl>
                                          <p:spTgt spid="519"/>
                                        </p:tgtEl>
                                      </p:cBhvr>
                                    </p:animEffect>
                                  </p:childTnLst>
                                </p:cTn>
                              </p:par>
                            </p:childTnLst>
                          </p:cTn>
                        </p:par>
                        <p:par>
                          <p:cTn id="15" fill="hold">
                            <p:stCondLst>
                              <p:cond delay="2000"/>
                            </p:stCondLst>
                            <p:childTnLst>
                              <p:par>
                                <p:cTn id="16" presetID="10" presetClass="entr" presetSubtype="0" fill="hold" grpId="0" nodeType="afterEffect">
                                  <p:stCondLst>
                                    <p:cond delay="0"/>
                                  </p:stCondLst>
                                  <p:childTnLst>
                                    <p:set>
                                      <p:cBhvr>
                                        <p:cTn id="17" dur="1" fill="hold">
                                          <p:stCondLst>
                                            <p:cond delay="0"/>
                                          </p:stCondLst>
                                        </p:cTn>
                                        <p:tgtEl>
                                          <p:spTgt spid="520"/>
                                        </p:tgtEl>
                                        <p:attrNameLst>
                                          <p:attrName>style.visibility</p:attrName>
                                        </p:attrNameLst>
                                      </p:cBhvr>
                                      <p:to>
                                        <p:strVal val="visible"/>
                                      </p:to>
                                    </p:set>
                                    <p:animEffect transition="in" filter="fade">
                                      <p:cBhvr>
                                        <p:cTn id="18" dur="1000"/>
                                        <p:tgtEl>
                                          <p:spTgt spid="520"/>
                                        </p:tgtEl>
                                      </p:cBhvr>
                                    </p:animEffect>
                                  </p:childTnLst>
                                </p:cTn>
                              </p:par>
                            </p:childTnLst>
                          </p:cTn>
                        </p:par>
                      </p:childTnLst>
                    </p:cTn>
                  </p:par>
                  <p:par>
                    <p:cTn id="19" fill="hold">
                      <p:stCondLst>
                        <p:cond delay="indefinite"/>
                      </p:stCondLst>
                      <p:childTnLst>
                        <p:par>
                          <p:cTn id="20" fill="hold">
                            <p:stCondLst>
                              <p:cond delay="0"/>
                            </p:stCondLst>
                            <p:childTnLst>
                              <p:par>
                                <p:cTn id="21" presetID="37" presetClass="entr" presetSubtype="0" fill="hold" grpId="0" nodeType="clickEffect">
                                  <p:stCondLst>
                                    <p:cond delay="0"/>
                                  </p:stCondLst>
                                  <p:childTnLst>
                                    <p:set>
                                      <p:cBhvr>
                                        <p:cTn id="22" dur="1" fill="hold">
                                          <p:stCondLst>
                                            <p:cond delay="0"/>
                                          </p:stCondLst>
                                        </p:cTn>
                                        <p:tgtEl>
                                          <p:spTgt spid="521"/>
                                        </p:tgtEl>
                                        <p:attrNameLst>
                                          <p:attrName>style.visibility</p:attrName>
                                        </p:attrNameLst>
                                      </p:cBhvr>
                                      <p:to>
                                        <p:strVal val="visible"/>
                                      </p:to>
                                    </p:set>
                                    <p:animEffect transition="in" filter="fade">
                                      <p:cBhvr>
                                        <p:cTn id="23" dur="1000"/>
                                        <p:tgtEl>
                                          <p:spTgt spid="521"/>
                                        </p:tgtEl>
                                      </p:cBhvr>
                                    </p:animEffect>
                                    <p:anim calcmode="lin" valueType="num">
                                      <p:cBhvr>
                                        <p:cTn id="24" dur="1000" fill="hold"/>
                                        <p:tgtEl>
                                          <p:spTgt spid="521"/>
                                        </p:tgtEl>
                                        <p:attrNameLst>
                                          <p:attrName>ppt_x</p:attrName>
                                        </p:attrNameLst>
                                      </p:cBhvr>
                                      <p:tavLst>
                                        <p:tav tm="0">
                                          <p:val>
                                            <p:strVal val="#ppt_x"/>
                                          </p:val>
                                        </p:tav>
                                        <p:tav tm="100000">
                                          <p:val>
                                            <p:strVal val="#ppt_x"/>
                                          </p:val>
                                        </p:tav>
                                      </p:tavLst>
                                    </p:anim>
                                    <p:anim calcmode="lin" valueType="num">
                                      <p:cBhvr>
                                        <p:cTn id="25" dur="900" decel="100000" fill="hold"/>
                                        <p:tgtEl>
                                          <p:spTgt spid="521"/>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521"/>
                                        </p:tgtEl>
                                        <p:attrNameLst>
                                          <p:attrName>ppt_y</p:attrName>
                                        </p:attrNameLst>
                                      </p:cBhvr>
                                      <p:tavLst>
                                        <p:tav tm="0">
                                          <p:val>
                                            <p:strVal val="#ppt_y-.03"/>
                                          </p:val>
                                        </p:tav>
                                        <p:tav tm="100000">
                                          <p:val>
                                            <p:strVal val="#ppt_y"/>
                                          </p:val>
                                        </p:tav>
                                      </p:tavLst>
                                    </p:anim>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522"/>
                                        </p:tgtEl>
                                        <p:attrNameLst>
                                          <p:attrName>style.visibility</p:attrName>
                                        </p:attrNameLst>
                                      </p:cBhvr>
                                      <p:to>
                                        <p:strVal val="visible"/>
                                      </p:to>
                                    </p:set>
                                    <p:animEffect transition="in" filter="fade">
                                      <p:cBhvr>
                                        <p:cTn id="30" dur="1000"/>
                                        <p:tgtEl>
                                          <p:spTgt spid="522"/>
                                        </p:tgtEl>
                                      </p:cBhvr>
                                    </p:animEffect>
                                  </p:childTnLst>
                                </p:cTn>
                              </p:par>
                            </p:childTnLst>
                          </p:cTn>
                        </p:par>
                        <p:par>
                          <p:cTn id="31" fill="hold">
                            <p:stCondLst>
                              <p:cond delay="2000"/>
                            </p:stCondLst>
                            <p:childTnLst>
                              <p:par>
                                <p:cTn id="32" presetID="10" presetClass="entr" presetSubtype="0" fill="hold" grpId="0" nodeType="afterEffect">
                                  <p:stCondLst>
                                    <p:cond delay="0"/>
                                  </p:stCondLst>
                                  <p:childTnLst>
                                    <p:set>
                                      <p:cBhvr>
                                        <p:cTn id="33" dur="1" fill="hold">
                                          <p:stCondLst>
                                            <p:cond delay="0"/>
                                          </p:stCondLst>
                                        </p:cTn>
                                        <p:tgtEl>
                                          <p:spTgt spid="523"/>
                                        </p:tgtEl>
                                        <p:attrNameLst>
                                          <p:attrName>style.visibility</p:attrName>
                                        </p:attrNameLst>
                                      </p:cBhvr>
                                      <p:to>
                                        <p:strVal val="visible"/>
                                      </p:to>
                                    </p:set>
                                    <p:animEffect transition="in" filter="fade">
                                      <p:cBhvr>
                                        <p:cTn id="34" dur="1000"/>
                                        <p:tgtEl>
                                          <p:spTgt spid="5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8" grpId="0" animBg="1"/>
      <p:bldP spid="519" grpId="0"/>
      <p:bldP spid="520" grpId="0"/>
      <p:bldP spid="521" grpId="0" animBg="1"/>
      <p:bldP spid="522" grpId="0"/>
      <p:bldP spid="52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19" name="Tableau 5">
            <a:extLst>
              <a:ext uri="{FF2B5EF4-FFF2-40B4-BE49-F238E27FC236}">
                <a16:creationId xmlns:a16="http://schemas.microsoft.com/office/drawing/2014/main" id="{DC35FA00-D0F8-4BC5-8BFE-612848475A0A}"/>
              </a:ext>
            </a:extLst>
          </p:cNvPr>
          <p:cNvGraphicFramePr>
            <a:graphicFrameLocks noGrp="1"/>
          </p:cNvGraphicFramePr>
          <p:nvPr>
            <p:extLst>
              <p:ext uri="{D42A27DB-BD31-4B8C-83A1-F6EECF244321}">
                <p14:modId xmlns:p14="http://schemas.microsoft.com/office/powerpoint/2010/main" val="3613998385"/>
              </p:ext>
            </p:extLst>
          </p:nvPr>
        </p:nvGraphicFramePr>
        <p:xfrm>
          <a:off x="3822078" y="1420940"/>
          <a:ext cx="5095106" cy="1965960"/>
        </p:xfrm>
        <a:graphic>
          <a:graphicData uri="http://schemas.openxmlformats.org/drawingml/2006/table">
            <a:tbl>
              <a:tblPr firstRow="1" bandRow="1">
                <a:tableStyleId>{5C22544A-7EE6-4342-B048-85BDC9FD1C3A}</a:tableStyleId>
              </a:tblPr>
              <a:tblGrid>
                <a:gridCol w="671545">
                  <a:extLst>
                    <a:ext uri="{9D8B030D-6E8A-4147-A177-3AD203B41FA5}">
                      <a16:colId xmlns:a16="http://schemas.microsoft.com/office/drawing/2014/main" val="3084664038"/>
                    </a:ext>
                  </a:extLst>
                </a:gridCol>
                <a:gridCol w="1515291">
                  <a:extLst>
                    <a:ext uri="{9D8B030D-6E8A-4147-A177-3AD203B41FA5}">
                      <a16:colId xmlns:a16="http://schemas.microsoft.com/office/drawing/2014/main" val="3338241896"/>
                    </a:ext>
                  </a:extLst>
                </a:gridCol>
                <a:gridCol w="2908270">
                  <a:extLst>
                    <a:ext uri="{9D8B030D-6E8A-4147-A177-3AD203B41FA5}">
                      <a16:colId xmlns:a16="http://schemas.microsoft.com/office/drawing/2014/main" val="2295985814"/>
                    </a:ext>
                  </a:extLst>
                </a:gridCol>
              </a:tblGrid>
              <a:tr h="172787">
                <a:tc>
                  <a:txBody>
                    <a:bodyPr/>
                    <a:lstStyle/>
                    <a:p>
                      <a:pPr algn="ctr"/>
                      <a:r>
                        <a:rPr lang="en-US" sz="900" dirty="0">
                          <a:latin typeface="Trebuchet MS" panose="020B0603020202020204" pitchFamily="34" charset="0"/>
                        </a:rPr>
                        <a:t>Montant</a:t>
                      </a:r>
                      <a:endParaRPr lang="fr-BE" sz="900" dirty="0">
                        <a:latin typeface="Trebuchet MS" panose="020B0603020202020204" pitchFamily="34" charset="0"/>
                      </a:endParaRPr>
                    </a:p>
                  </a:txBody>
                  <a:tcPr anchor="b">
                    <a:lnL w="1905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solidFill>
                      <a:srgbClr val="00A6F7"/>
                    </a:solidFill>
                  </a:tcPr>
                </a:tc>
                <a:tc>
                  <a:txBody>
                    <a:bodyPr/>
                    <a:lstStyle/>
                    <a:p>
                      <a:r>
                        <a:rPr lang="en-US" sz="900" dirty="0">
                          <a:latin typeface="Trebuchet MS" panose="020B0603020202020204" pitchFamily="34" charset="0"/>
                        </a:rPr>
                        <a:t>Nombre de parts</a:t>
                      </a:r>
                      <a:endParaRPr lang="fr-BE" sz="1600" dirty="0"/>
                    </a:p>
                  </a:txBody>
                  <a:tcPr anchor="b">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solidFill>
                      <a:srgbClr val="00A6F7"/>
                    </a:solidFill>
                  </a:tcPr>
                </a:tc>
                <a:tc>
                  <a:txBody>
                    <a:bodyPr/>
                    <a:lstStyle/>
                    <a:p>
                      <a:pPr marL="0" indent="0" algn="l">
                        <a:buFont typeface="Wingdings" panose="05000000000000000000" pitchFamily="2" charset="2"/>
                        <a:buNone/>
                      </a:pPr>
                      <a:r>
                        <a:rPr lang="en-US" sz="900">
                          <a:latin typeface="Trebuchet MS" panose="020B0603020202020204" pitchFamily="34" charset="0"/>
                        </a:rPr>
                        <a:t>Conditions</a:t>
                      </a:r>
                      <a:endParaRPr lang="fr-BE" sz="900">
                        <a:latin typeface="Trebuchet MS" panose="020B0603020202020204" pitchFamily="34" charset="0"/>
                      </a:endParaRPr>
                    </a:p>
                  </a:txBody>
                  <a:tcPr anchor="b">
                    <a:lnL w="12700"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solidFill>
                      <a:srgbClr val="00A6F7"/>
                    </a:solidFill>
                  </a:tcPr>
                </a:tc>
                <a:extLst>
                  <a:ext uri="{0D108BD9-81ED-4DB2-BD59-A6C34878D82A}">
                    <a16:rowId xmlns:a16="http://schemas.microsoft.com/office/drawing/2014/main" val="916328292"/>
                  </a:ext>
                </a:extLst>
              </a:tr>
              <a:tr h="184306">
                <a:tc>
                  <a:txBody>
                    <a:bodyPr/>
                    <a:lstStyle/>
                    <a:p>
                      <a:pPr algn="r"/>
                      <a:r>
                        <a:rPr lang="en-US" sz="1000" b="1">
                          <a:solidFill>
                            <a:srgbClr val="00A6F7"/>
                          </a:solidFill>
                          <a:latin typeface="Trebuchet MS" panose="020B0603020202020204" pitchFamily="34" charset="0"/>
                        </a:rPr>
                        <a:t>1 570 €</a:t>
                      </a:r>
                      <a:endParaRPr lang="fr-BE" sz="1000" b="1">
                        <a:solidFill>
                          <a:srgbClr val="00A6F7"/>
                        </a:solidFill>
                        <a:latin typeface="Trebuchet MS" panose="020B0603020202020204" pitchFamily="34" charset="0"/>
                      </a:endParaRPr>
                    </a:p>
                  </a:txBody>
                  <a:tcPr anchor="ctr">
                    <a:lnL w="1905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19050"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800" b="1" dirty="0">
                          <a:solidFill>
                            <a:srgbClr val="7F7F7F"/>
                          </a:solidFill>
                          <a:latin typeface="Trebuchet MS" panose="020B0603020202020204" pitchFamily="34" charset="0"/>
                        </a:rPr>
                        <a:t>½ part supplémentaire</a:t>
                      </a:r>
                      <a:endParaRPr lang="fr-BE" sz="800" b="1" dirty="0">
                        <a:solidFill>
                          <a:srgbClr val="7F7F7F"/>
                        </a:solidFill>
                        <a:latin typeface="Trebuchet MS" panose="020B0603020202020204" pitchFamily="34" charset="0"/>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19050"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a:buFont typeface="Wingdings" panose="05000000000000000000" pitchFamily="2" charset="2"/>
                        <a:buNone/>
                      </a:pPr>
                      <a:endParaRPr lang="fr-BE" sz="800">
                        <a:solidFill>
                          <a:srgbClr val="7F7F7F"/>
                        </a:solidFill>
                        <a:latin typeface="Trebuchet MS" panose="020B0603020202020204" pitchFamily="34" charset="0"/>
                      </a:endParaRPr>
                    </a:p>
                  </a:txBody>
                  <a:tcPr anchor="ctr">
                    <a:lnL w="9525"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152184"/>
                  </a:ext>
                </a:extLst>
              </a:tr>
              <a:tr h="184306">
                <a:tc>
                  <a:txBody>
                    <a:bodyPr/>
                    <a:lstStyle/>
                    <a:p>
                      <a:pPr algn="r"/>
                      <a:r>
                        <a:rPr lang="en-US" sz="1000" b="1">
                          <a:solidFill>
                            <a:srgbClr val="00A6F7"/>
                          </a:solidFill>
                          <a:latin typeface="Trebuchet MS" panose="020B0603020202020204" pitchFamily="34" charset="0"/>
                        </a:rPr>
                        <a:t>785 €</a:t>
                      </a:r>
                      <a:endParaRPr lang="fr-BE" sz="1000" b="1">
                        <a:solidFill>
                          <a:srgbClr val="00A6F7"/>
                        </a:solidFill>
                        <a:latin typeface="Trebuchet MS" panose="020B0603020202020204" pitchFamily="34" charset="0"/>
                      </a:endParaRPr>
                    </a:p>
                  </a:txBody>
                  <a:tcPr anchor="ctr">
                    <a:lnL w="1905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fr-BE" sz="800" b="1">
                          <a:solidFill>
                            <a:srgbClr val="7F7F7F"/>
                          </a:solidFill>
                          <a:latin typeface="Trebuchet MS" panose="020B0603020202020204" pitchFamily="34" charset="0"/>
                        </a:rPr>
                        <a:t>¼ de part supplémentaire</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a:buFontTx/>
                        <a:buNone/>
                      </a:pPr>
                      <a:r>
                        <a:rPr lang="fr-BE" sz="800" i="1">
                          <a:solidFill>
                            <a:srgbClr val="7F7F7F"/>
                          </a:solidFill>
                          <a:latin typeface="Trebuchet MS" panose="020B0603020202020204" pitchFamily="34" charset="0"/>
                        </a:rPr>
                        <a:t>résidence alternée des enfants à charge</a:t>
                      </a:r>
                    </a:p>
                  </a:txBody>
                  <a:tcPr anchor="ctr">
                    <a:lnL w="9525"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84948275"/>
                  </a:ext>
                </a:extLst>
              </a:tr>
              <a:tr h="253421">
                <a:tc>
                  <a:txBody>
                    <a:bodyPr/>
                    <a:lstStyle/>
                    <a:p>
                      <a:pPr algn="r"/>
                      <a:r>
                        <a:rPr lang="en-US" sz="1000" b="1">
                          <a:solidFill>
                            <a:srgbClr val="00A6F7"/>
                          </a:solidFill>
                          <a:latin typeface="Trebuchet MS" panose="020B0603020202020204" pitchFamily="34" charset="0"/>
                        </a:rPr>
                        <a:t>3 704 €</a:t>
                      </a:r>
                      <a:endParaRPr lang="fr-BE" sz="1000" b="1">
                        <a:solidFill>
                          <a:srgbClr val="00A6F7"/>
                        </a:solidFill>
                        <a:latin typeface="Trebuchet MS" panose="020B0603020202020204" pitchFamily="34" charset="0"/>
                      </a:endParaRPr>
                    </a:p>
                  </a:txBody>
                  <a:tcPr anchor="ctr">
                    <a:lnL w="1905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800" b="1">
                          <a:solidFill>
                            <a:srgbClr val="7F7F7F"/>
                          </a:solidFill>
                          <a:latin typeface="Trebuchet MS" panose="020B0603020202020204" pitchFamily="34" charset="0"/>
                        </a:rPr>
                        <a:t>Part du premier enfant</a:t>
                      </a:r>
                      <a:endParaRPr lang="fr-BE" sz="800" b="1">
                        <a:solidFill>
                          <a:srgbClr val="7F7F7F"/>
                        </a:solidFill>
                        <a:latin typeface="Trebuchet MS" panose="020B0603020202020204" pitchFamily="34" charset="0"/>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a:buFontTx/>
                        <a:buNone/>
                      </a:pPr>
                      <a:r>
                        <a:rPr lang="fr-BE" sz="800" i="1">
                          <a:solidFill>
                            <a:srgbClr val="7F7F7F"/>
                          </a:solidFill>
                          <a:latin typeface="Trebuchet MS" panose="020B0603020202020204" pitchFamily="34" charset="0"/>
                        </a:rPr>
                        <a:t>à charge des </a:t>
                      </a:r>
                      <a:r>
                        <a:rPr lang="fr-BE" sz="800" i="1">
                          <a:solidFill>
                            <a:srgbClr val="00A6F7"/>
                          </a:solidFill>
                          <a:latin typeface="Trebuchet MS" panose="020B0603020202020204" pitchFamily="34" charset="0"/>
                          <a:sym typeface="Wingdings 2" panose="05020102010507070707" pitchFamily="18" charset="2"/>
                        </a:rPr>
                        <a:t></a:t>
                      </a:r>
                      <a:r>
                        <a:rPr lang="fr-BE" sz="800" i="1">
                          <a:solidFill>
                            <a:srgbClr val="7F7F7F"/>
                          </a:solidFill>
                          <a:latin typeface="Trebuchet MS" panose="020B0603020202020204" pitchFamily="34" charset="0"/>
                        </a:rPr>
                        <a:t> et ayant au moins 1 enfant à charge à titre exclusif ou principal</a:t>
                      </a:r>
                    </a:p>
                  </a:txBody>
                  <a:tcPr anchor="ctr">
                    <a:lnL w="9525"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95642140"/>
                  </a:ext>
                </a:extLst>
              </a:tr>
              <a:tr h="253421">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n-US" sz="1000" b="1">
                          <a:solidFill>
                            <a:srgbClr val="00A6F7"/>
                          </a:solidFill>
                          <a:latin typeface="Trebuchet MS" panose="020B0603020202020204" pitchFamily="34" charset="0"/>
                        </a:rPr>
                        <a:t>1 852 €</a:t>
                      </a:r>
                      <a:endParaRPr lang="fr-BE" sz="1000" b="1">
                        <a:solidFill>
                          <a:srgbClr val="00A6F7"/>
                        </a:solidFill>
                        <a:latin typeface="Trebuchet MS" panose="020B0603020202020204" pitchFamily="34" charset="0"/>
                      </a:endParaRPr>
                    </a:p>
                  </a:txBody>
                  <a:tcPr anchor="ctr">
                    <a:lnL w="1905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fr-BE" sz="800" b="1">
                          <a:solidFill>
                            <a:srgbClr val="7F7F7F"/>
                          </a:solidFill>
                          <a:latin typeface="Trebuchet MS" panose="020B0603020202020204" pitchFamily="34" charset="0"/>
                        </a:rPr>
                        <a:t>½ part </a:t>
                      </a:r>
                      <a:br>
                        <a:rPr lang="fr-BE" sz="800" b="0">
                          <a:solidFill>
                            <a:srgbClr val="7F7F7F"/>
                          </a:solidFill>
                          <a:latin typeface="Trebuchet MS" panose="020B0603020202020204" pitchFamily="34" charset="0"/>
                        </a:rPr>
                      </a:br>
                      <a:r>
                        <a:rPr lang="fr-BE" sz="800" b="0">
                          <a:solidFill>
                            <a:srgbClr val="7F7F7F"/>
                          </a:solidFill>
                          <a:latin typeface="Trebuchet MS" panose="020B0603020202020204" pitchFamily="34" charset="0"/>
                        </a:rPr>
                        <a:t>chacun des deux 1</a:t>
                      </a:r>
                      <a:r>
                        <a:rPr lang="fr-BE" sz="800" b="0" baseline="30000">
                          <a:solidFill>
                            <a:srgbClr val="7F7F7F"/>
                          </a:solidFill>
                          <a:latin typeface="Trebuchet MS" panose="020B0603020202020204" pitchFamily="34" charset="0"/>
                        </a:rPr>
                        <a:t>ers</a:t>
                      </a:r>
                      <a:r>
                        <a:rPr lang="fr-BE" sz="800" b="0">
                          <a:solidFill>
                            <a:srgbClr val="7F7F7F"/>
                          </a:solidFill>
                          <a:latin typeface="Trebuchet MS" panose="020B0603020202020204" pitchFamily="34" charset="0"/>
                        </a:rPr>
                        <a:t> enfants</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a:buFontTx/>
                        <a:buNone/>
                      </a:pPr>
                      <a:r>
                        <a:rPr lang="fr-BE" sz="800" i="1">
                          <a:solidFill>
                            <a:srgbClr val="7F7F7F"/>
                          </a:solidFill>
                          <a:latin typeface="Trebuchet MS" panose="020B0603020202020204" pitchFamily="34" charset="0"/>
                        </a:rPr>
                        <a:t>à charge des </a:t>
                      </a:r>
                      <a:r>
                        <a:rPr lang="fr-BE" sz="800" i="1">
                          <a:solidFill>
                            <a:srgbClr val="00A6F7"/>
                          </a:solidFill>
                          <a:latin typeface="Trebuchet MS" panose="020B0603020202020204" pitchFamily="34" charset="0"/>
                          <a:sym typeface="Wingdings 2" panose="05020102010507070707" pitchFamily="18" charset="2"/>
                        </a:rPr>
                        <a:t></a:t>
                      </a:r>
                      <a:r>
                        <a:rPr lang="fr-BE" sz="800" i="1">
                          <a:solidFill>
                            <a:srgbClr val="FF7351"/>
                          </a:solidFill>
                          <a:latin typeface="Trebuchet MS" panose="020B0603020202020204" pitchFamily="34" charset="0"/>
                          <a:sym typeface="Wingdings 2" panose="05020102010507070707" pitchFamily="18" charset="2"/>
                        </a:rPr>
                        <a:t> </a:t>
                      </a:r>
                      <a:r>
                        <a:rPr lang="fr-BE" sz="800" i="1">
                          <a:solidFill>
                            <a:srgbClr val="7F7F7F"/>
                          </a:solidFill>
                          <a:latin typeface="Trebuchet MS" panose="020B0603020202020204" pitchFamily="34" charset="0"/>
                        </a:rPr>
                        <a:t>en présence d’enfants en résidence alternée </a:t>
                      </a:r>
                    </a:p>
                  </a:txBody>
                  <a:tcPr anchor="ctr">
                    <a:lnL w="9525"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21792589"/>
                  </a:ext>
                </a:extLst>
              </a:tr>
              <a:tr h="437726">
                <a:tc>
                  <a:txBody>
                    <a:bodyPr/>
                    <a:lstStyle/>
                    <a:p>
                      <a:pPr algn="r"/>
                      <a:r>
                        <a:rPr lang="en-US" sz="1000" b="1">
                          <a:solidFill>
                            <a:srgbClr val="00A6F7"/>
                          </a:solidFill>
                          <a:latin typeface="Trebuchet MS" panose="020B0603020202020204" pitchFamily="34" charset="0"/>
                        </a:rPr>
                        <a:t>938 €</a:t>
                      </a:r>
                      <a:endParaRPr lang="fr-BE" sz="1000" b="1">
                        <a:solidFill>
                          <a:srgbClr val="00A6F7"/>
                        </a:solidFill>
                        <a:latin typeface="Trebuchet MS" panose="020B0603020202020204" pitchFamily="34" charset="0"/>
                      </a:endParaRPr>
                    </a:p>
                  </a:txBody>
                  <a:tcPr anchor="ctr">
                    <a:lnL w="1905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fr-BE" sz="800" b="1">
                          <a:solidFill>
                            <a:srgbClr val="7F7F7F"/>
                          </a:solidFill>
                          <a:latin typeface="Trebuchet MS" panose="020B0603020202020204" pitchFamily="34" charset="0"/>
                        </a:rPr>
                        <a:t>½ part supplémentaire</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a:buFontTx/>
                        <a:buNone/>
                      </a:pPr>
                      <a:r>
                        <a:rPr lang="fr-BE" sz="800" i="1" dirty="0">
                          <a:solidFill>
                            <a:srgbClr val="7F7F7F"/>
                          </a:solidFill>
                          <a:latin typeface="Trebuchet MS" panose="020B0603020202020204" pitchFamily="34" charset="0"/>
                        </a:rPr>
                        <a:t>dont bénéficient les </a:t>
                      </a:r>
                      <a:r>
                        <a:rPr lang="fr-BE" sz="800" i="1" dirty="0">
                          <a:solidFill>
                            <a:srgbClr val="00A6F7"/>
                          </a:solidFill>
                          <a:latin typeface="Trebuchet MS" panose="020B0603020202020204" pitchFamily="34" charset="0"/>
                          <a:sym typeface="Wingdings 2" panose="05020102010507070707" pitchFamily="18" charset="2"/>
                        </a:rPr>
                        <a:t></a:t>
                      </a:r>
                      <a:r>
                        <a:rPr lang="fr-BE" sz="800" i="1" dirty="0">
                          <a:solidFill>
                            <a:srgbClr val="7F7F7F"/>
                          </a:solidFill>
                          <a:latin typeface="Trebuchet MS" panose="020B0603020202020204" pitchFamily="34" charset="0"/>
                        </a:rPr>
                        <a:t> sans personne à charge et ayant supporté à titre exclusif ou principal la charge d’un ou de plusieurs enfants pendant au moins 5 ans au cours desquels ils vivaient seuls</a:t>
                      </a:r>
                    </a:p>
                  </a:txBody>
                  <a:tcPr anchor="ctr">
                    <a:lnL w="9525"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26105705"/>
                  </a:ext>
                </a:extLst>
              </a:tr>
            </a:tbl>
          </a:graphicData>
        </a:graphic>
      </p:graphicFrame>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Les dispositions applicables aux particuliers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Modalités de calcul de l’impôt sur le revenu</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1</a:t>
            </a:r>
          </a:p>
        </p:txBody>
      </p:sp>
      <p:sp>
        <p:nvSpPr>
          <p:cNvPr id="329" name="Rectangle 328">
            <a:extLst>
              <a:ext uri="{FF2B5EF4-FFF2-40B4-BE49-F238E27FC236}">
                <a16:creationId xmlns:a16="http://schemas.microsoft.com/office/drawing/2014/main" id="{D917D2C2-21FF-4DDF-8EA3-BC6FEE8B652D}"/>
              </a:ext>
            </a:extLst>
          </p:cNvPr>
          <p:cNvSpPr/>
          <p:nvPr/>
        </p:nvSpPr>
        <p:spPr>
          <a:xfrm>
            <a:off x="3821657" y="1174578"/>
            <a:ext cx="5095948" cy="243667"/>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fr-BE" sz="1200">
                <a:latin typeface="Trebuchet MS" panose="020B0603020202020204" pitchFamily="34" charset="0"/>
              </a:rPr>
              <a:t>Plafonnement des effets du quotient familial, montant maximal</a:t>
            </a:r>
          </a:p>
        </p:txBody>
      </p:sp>
      <p:grpSp>
        <p:nvGrpSpPr>
          <p:cNvPr id="483" name="Groupe 482">
            <a:extLst>
              <a:ext uri="{FF2B5EF4-FFF2-40B4-BE49-F238E27FC236}">
                <a16:creationId xmlns:a16="http://schemas.microsoft.com/office/drawing/2014/main" id="{83077A86-8940-4ED5-A99F-F2620A945546}"/>
              </a:ext>
            </a:extLst>
          </p:cNvPr>
          <p:cNvGrpSpPr/>
          <p:nvPr/>
        </p:nvGrpSpPr>
        <p:grpSpPr>
          <a:xfrm>
            <a:off x="316554" y="1233531"/>
            <a:ext cx="1410445" cy="1686659"/>
            <a:chOff x="3801276" y="1266975"/>
            <a:chExt cx="1410445" cy="1686659"/>
          </a:xfrm>
          <a:effectLst>
            <a:outerShdw blurRad="50800" dist="38100" dir="2700000" algn="tl" rotWithShape="0">
              <a:prstClr val="black">
                <a:alpha val="40000"/>
              </a:prstClr>
            </a:outerShdw>
          </a:effectLst>
        </p:grpSpPr>
        <p:sp>
          <p:nvSpPr>
            <p:cNvPr id="10" name="Forme libre : forme 9">
              <a:extLst>
                <a:ext uri="{FF2B5EF4-FFF2-40B4-BE49-F238E27FC236}">
                  <a16:creationId xmlns:a16="http://schemas.microsoft.com/office/drawing/2014/main" id="{7463A9D3-8BAB-4225-886F-FC14ABD35ECD}"/>
                </a:ext>
              </a:extLst>
            </p:cNvPr>
            <p:cNvSpPr/>
            <p:nvPr/>
          </p:nvSpPr>
          <p:spPr>
            <a:xfrm rot="20743230">
              <a:off x="3914775" y="1277698"/>
              <a:ext cx="1296946" cy="1667502"/>
            </a:xfrm>
            <a:custGeom>
              <a:avLst/>
              <a:gdLst>
                <a:gd name="connsiteX0" fmla="*/ 1919020 w 1933773"/>
                <a:gd name="connsiteY0" fmla="*/ 957221 h 2486280"/>
                <a:gd name="connsiteX1" fmla="*/ 1933774 w 1933773"/>
                <a:gd name="connsiteY1" fmla="*/ 908126 h 2486280"/>
                <a:gd name="connsiteX2" fmla="*/ 1933265 w 1933773"/>
                <a:gd name="connsiteY2" fmla="*/ 44516 h 2486280"/>
                <a:gd name="connsiteX3" fmla="*/ 1888749 w 1933773"/>
                <a:gd name="connsiteY3" fmla="*/ 0 h 2486280"/>
                <a:gd name="connsiteX4" fmla="*/ 44516 w 1933773"/>
                <a:gd name="connsiteY4" fmla="*/ 1018 h 2486280"/>
                <a:gd name="connsiteX5" fmla="*/ 0 w 1933773"/>
                <a:gd name="connsiteY5" fmla="*/ 45533 h 2486280"/>
                <a:gd name="connsiteX6" fmla="*/ 1526 w 1933773"/>
                <a:gd name="connsiteY6" fmla="*/ 2441764 h 2486280"/>
                <a:gd name="connsiteX7" fmla="*/ 46042 w 1933773"/>
                <a:gd name="connsiteY7" fmla="*/ 2486280 h 2486280"/>
                <a:gd name="connsiteX8" fmla="*/ 1783946 w 1933773"/>
                <a:gd name="connsiteY8" fmla="*/ 2485263 h 2486280"/>
                <a:gd name="connsiteX9" fmla="*/ 1828461 w 1933773"/>
                <a:gd name="connsiteY9" fmla="*/ 2440747 h 2486280"/>
                <a:gd name="connsiteX10" fmla="*/ 1827698 w 1933773"/>
                <a:gd name="connsiteY10" fmla="*/ 1121294 h 2486280"/>
                <a:gd name="connsiteX11" fmla="*/ 1842452 w 1933773"/>
                <a:gd name="connsiteY11" fmla="*/ 1071945 h 2486280"/>
                <a:gd name="connsiteX12" fmla="*/ 1919020 w 1933773"/>
                <a:gd name="connsiteY12" fmla="*/ 957221 h 248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3773" h="2486280">
                  <a:moveTo>
                    <a:pt x="1919020" y="957221"/>
                  </a:moveTo>
                  <a:cubicBezTo>
                    <a:pt x="1928686" y="942721"/>
                    <a:pt x="1933774" y="925423"/>
                    <a:pt x="1933774" y="908126"/>
                  </a:cubicBezTo>
                  <a:lnTo>
                    <a:pt x="1933265" y="44516"/>
                  </a:lnTo>
                  <a:cubicBezTo>
                    <a:pt x="1933265" y="19841"/>
                    <a:pt x="1913423" y="0"/>
                    <a:pt x="1888749" y="0"/>
                  </a:cubicBezTo>
                  <a:lnTo>
                    <a:pt x="44516" y="1018"/>
                  </a:lnTo>
                  <a:cubicBezTo>
                    <a:pt x="19841" y="1018"/>
                    <a:pt x="0" y="20859"/>
                    <a:pt x="0" y="45533"/>
                  </a:cubicBezTo>
                  <a:lnTo>
                    <a:pt x="1526" y="2441764"/>
                  </a:lnTo>
                  <a:cubicBezTo>
                    <a:pt x="1526" y="2466439"/>
                    <a:pt x="21368" y="2486280"/>
                    <a:pt x="46042" y="2486280"/>
                  </a:cubicBezTo>
                  <a:lnTo>
                    <a:pt x="1783946" y="2485263"/>
                  </a:lnTo>
                  <a:cubicBezTo>
                    <a:pt x="1808620" y="2485263"/>
                    <a:pt x="1828461" y="2465422"/>
                    <a:pt x="1828461" y="2440747"/>
                  </a:cubicBezTo>
                  <a:lnTo>
                    <a:pt x="1827698" y="1121294"/>
                  </a:lnTo>
                  <a:cubicBezTo>
                    <a:pt x="1827698" y="1103742"/>
                    <a:pt x="1832786" y="1086698"/>
                    <a:pt x="1842452" y="1071945"/>
                  </a:cubicBezTo>
                  <a:lnTo>
                    <a:pt x="1919020" y="957221"/>
                  </a:lnTo>
                  <a:close/>
                </a:path>
              </a:pathLst>
            </a:custGeom>
            <a:solidFill>
              <a:schemeClr val="bg1">
                <a:lumMod val="85000"/>
              </a:schemeClr>
            </a:solidFill>
            <a:ln w="2536" cap="flat">
              <a:noFill/>
              <a:prstDash val="solid"/>
              <a:miter/>
            </a:ln>
          </p:spPr>
          <p:txBody>
            <a:bodyPr rtlCol="0" anchor="ctr"/>
            <a:lstStyle/>
            <a:p>
              <a:endParaRPr lang="en-BE" sz="1200">
                <a:latin typeface="Trebuchet MS" panose="020B0603020202020204" pitchFamily="34" charset="0"/>
              </a:endParaRPr>
            </a:p>
          </p:txBody>
        </p:sp>
        <p:sp>
          <p:nvSpPr>
            <p:cNvPr id="11" name="Forme libre : forme 10">
              <a:extLst>
                <a:ext uri="{FF2B5EF4-FFF2-40B4-BE49-F238E27FC236}">
                  <a16:creationId xmlns:a16="http://schemas.microsoft.com/office/drawing/2014/main" id="{7728F0C7-E97C-42A0-9555-943978E22240}"/>
                </a:ext>
              </a:extLst>
            </p:cNvPr>
            <p:cNvSpPr/>
            <p:nvPr/>
          </p:nvSpPr>
          <p:spPr>
            <a:xfrm rot="20743230">
              <a:off x="3896729" y="1266975"/>
              <a:ext cx="1296946" cy="1667502"/>
            </a:xfrm>
            <a:custGeom>
              <a:avLst/>
              <a:gdLst>
                <a:gd name="connsiteX0" fmla="*/ 1919020 w 1933773"/>
                <a:gd name="connsiteY0" fmla="*/ 957220 h 2486280"/>
                <a:gd name="connsiteX1" fmla="*/ 1933774 w 1933773"/>
                <a:gd name="connsiteY1" fmla="*/ 908126 h 2486280"/>
                <a:gd name="connsiteX2" fmla="*/ 1933265 w 1933773"/>
                <a:gd name="connsiteY2" fmla="*/ 44516 h 2486280"/>
                <a:gd name="connsiteX3" fmla="*/ 1888749 w 1933773"/>
                <a:gd name="connsiteY3" fmla="*/ 0 h 2486280"/>
                <a:gd name="connsiteX4" fmla="*/ 44516 w 1933773"/>
                <a:gd name="connsiteY4" fmla="*/ 1018 h 2486280"/>
                <a:gd name="connsiteX5" fmla="*/ 0 w 1933773"/>
                <a:gd name="connsiteY5" fmla="*/ 45533 h 2486280"/>
                <a:gd name="connsiteX6" fmla="*/ 1526 w 1933773"/>
                <a:gd name="connsiteY6" fmla="*/ 2441765 h 2486280"/>
                <a:gd name="connsiteX7" fmla="*/ 46042 w 1933773"/>
                <a:gd name="connsiteY7" fmla="*/ 2486281 h 2486280"/>
                <a:gd name="connsiteX8" fmla="*/ 1783946 w 1933773"/>
                <a:gd name="connsiteY8" fmla="*/ 2485263 h 2486280"/>
                <a:gd name="connsiteX9" fmla="*/ 1828462 w 1933773"/>
                <a:gd name="connsiteY9" fmla="*/ 2440747 h 2486280"/>
                <a:gd name="connsiteX10" fmla="*/ 1827698 w 1933773"/>
                <a:gd name="connsiteY10" fmla="*/ 1121294 h 2486280"/>
                <a:gd name="connsiteX11" fmla="*/ 1842452 w 1933773"/>
                <a:gd name="connsiteY11" fmla="*/ 1071945 h 2486280"/>
                <a:gd name="connsiteX12" fmla="*/ 1919020 w 1933773"/>
                <a:gd name="connsiteY12" fmla="*/ 957220 h 248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3773" h="2486280">
                  <a:moveTo>
                    <a:pt x="1919020" y="957220"/>
                  </a:moveTo>
                  <a:cubicBezTo>
                    <a:pt x="1928686" y="942721"/>
                    <a:pt x="1933774" y="925423"/>
                    <a:pt x="1933774" y="908126"/>
                  </a:cubicBezTo>
                  <a:lnTo>
                    <a:pt x="1933265" y="44516"/>
                  </a:lnTo>
                  <a:cubicBezTo>
                    <a:pt x="1933265" y="19841"/>
                    <a:pt x="1913423" y="0"/>
                    <a:pt x="1888749" y="0"/>
                  </a:cubicBezTo>
                  <a:lnTo>
                    <a:pt x="44516" y="1018"/>
                  </a:lnTo>
                  <a:cubicBezTo>
                    <a:pt x="19841" y="1018"/>
                    <a:pt x="0" y="20859"/>
                    <a:pt x="0" y="45533"/>
                  </a:cubicBezTo>
                  <a:lnTo>
                    <a:pt x="1526" y="2441765"/>
                  </a:lnTo>
                  <a:cubicBezTo>
                    <a:pt x="1526" y="2466439"/>
                    <a:pt x="21368" y="2486281"/>
                    <a:pt x="46042" y="2486281"/>
                  </a:cubicBezTo>
                  <a:lnTo>
                    <a:pt x="1783946" y="2485263"/>
                  </a:lnTo>
                  <a:cubicBezTo>
                    <a:pt x="1808620" y="2485263"/>
                    <a:pt x="1828462" y="2465422"/>
                    <a:pt x="1828462" y="2440747"/>
                  </a:cubicBezTo>
                  <a:lnTo>
                    <a:pt x="1827698" y="1121294"/>
                  </a:lnTo>
                  <a:cubicBezTo>
                    <a:pt x="1827698" y="1103742"/>
                    <a:pt x="1832786" y="1086698"/>
                    <a:pt x="1842452" y="1071945"/>
                  </a:cubicBezTo>
                  <a:lnTo>
                    <a:pt x="1919020" y="957220"/>
                  </a:lnTo>
                  <a:close/>
                </a:path>
              </a:pathLst>
            </a:custGeom>
            <a:solidFill>
              <a:srgbClr val="FF7351"/>
            </a:solidFill>
            <a:ln w="2536" cap="flat">
              <a:noFill/>
              <a:prstDash val="solid"/>
              <a:miter/>
            </a:ln>
          </p:spPr>
          <p:txBody>
            <a:bodyPr rtlCol="0" anchor="ctr"/>
            <a:lstStyle/>
            <a:p>
              <a:endParaRPr lang="en-BE" sz="1200">
                <a:latin typeface="Trebuchet MS" panose="020B0603020202020204" pitchFamily="34" charset="0"/>
              </a:endParaRPr>
            </a:p>
          </p:txBody>
        </p:sp>
        <p:sp>
          <p:nvSpPr>
            <p:cNvPr id="12" name="Forme libre : forme 11">
              <a:extLst>
                <a:ext uri="{FF2B5EF4-FFF2-40B4-BE49-F238E27FC236}">
                  <a16:creationId xmlns:a16="http://schemas.microsoft.com/office/drawing/2014/main" id="{BB23E11F-95A8-432C-96F7-5AA1BB8E7AB2}"/>
                </a:ext>
              </a:extLst>
            </p:cNvPr>
            <p:cNvSpPr/>
            <p:nvPr/>
          </p:nvSpPr>
          <p:spPr>
            <a:xfrm rot="4427867">
              <a:off x="3698810" y="1587984"/>
              <a:ext cx="1589988" cy="1141311"/>
            </a:xfrm>
            <a:custGeom>
              <a:avLst/>
              <a:gdLst>
                <a:gd name="connsiteX0" fmla="*/ 0 w 2370705"/>
                <a:gd name="connsiteY0" fmla="*/ 0 h 1701718"/>
                <a:gd name="connsiteX1" fmla="*/ 2370705 w 2370705"/>
                <a:gd name="connsiteY1" fmla="*/ 0 h 1701718"/>
                <a:gd name="connsiteX2" fmla="*/ 2370705 w 2370705"/>
                <a:gd name="connsiteY2" fmla="*/ 1701719 h 1701718"/>
                <a:gd name="connsiteX3" fmla="*/ 0 w 2370705"/>
                <a:gd name="connsiteY3" fmla="*/ 1701719 h 1701718"/>
              </a:gdLst>
              <a:ahLst/>
              <a:cxnLst>
                <a:cxn ang="0">
                  <a:pos x="connsiteX0" y="connsiteY0"/>
                </a:cxn>
                <a:cxn ang="0">
                  <a:pos x="connsiteX1" y="connsiteY1"/>
                </a:cxn>
                <a:cxn ang="0">
                  <a:pos x="connsiteX2" y="connsiteY2"/>
                </a:cxn>
                <a:cxn ang="0">
                  <a:pos x="connsiteX3" y="connsiteY3"/>
                </a:cxn>
              </a:cxnLst>
              <a:rect l="l" t="t" r="r" b="b"/>
              <a:pathLst>
                <a:path w="2370705" h="1701718">
                  <a:moveTo>
                    <a:pt x="0" y="0"/>
                  </a:moveTo>
                  <a:lnTo>
                    <a:pt x="2370705" y="0"/>
                  </a:lnTo>
                  <a:lnTo>
                    <a:pt x="2370705" y="1701719"/>
                  </a:lnTo>
                  <a:lnTo>
                    <a:pt x="0" y="1701719"/>
                  </a:lnTo>
                  <a:close/>
                </a:path>
              </a:pathLst>
            </a:custGeom>
            <a:solidFill>
              <a:srgbClr val="000000">
                <a:alpha val="10000"/>
              </a:srgbClr>
            </a:solidFill>
            <a:ln w="2536" cap="flat">
              <a:noFill/>
              <a:prstDash val="solid"/>
              <a:miter/>
            </a:ln>
          </p:spPr>
          <p:txBody>
            <a:bodyPr rtlCol="0" anchor="ctr"/>
            <a:lstStyle/>
            <a:p>
              <a:endParaRPr lang="en-BE" sz="1200">
                <a:latin typeface="Trebuchet MS" panose="020B0603020202020204" pitchFamily="34" charset="0"/>
              </a:endParaRPr>
            </a:p>
          </p:txBody>
        </p:sp>
        <p:sp>
          <p:nvSpPr>
            <p:cNvPr id="13" name="Forme libre : forme 12">
              <a:extLst>
                <a:ext uri="{FF2B5EF4-FFF2-40B4-BE49-F238E27FC236}">
                  <a16:creationId xmlns:a16="http://schemas.microsoft.com/office/drawing/2014/main" id="{284F2AFD-05B0-4C71-A029-AF749CF88957}"/>
                </a:ext>
              </a:extLst>
            </p:cNvPr>
            <p:cNvSpPr/>
            <p:nvPr/>
          </p:nvSpPr>
          <p:spPr>
            <a:xfrm rot="4427867">
              <a:off x="3680751" y="1577086"/>
              <a:ext cx="1589988" cy="1141311"/>
            </a:xfrm>
            <a:custGeom>
              <a:avLst/>
              <a:gdLst>
                <a:gd name="connsiteX0" fmla="*/ 0 w 2370705"/>
                <a:gd name="connsiteY0" fmla="*/ 0 h 1701718"/>
                <a:gd name="connsiteX1" fmla="*/ 2370706 w 2370705"/>
                <a:gd name="connsiteY1" fmla="*/ 0 h 1701718"/>
                <a:gd name="connsiteX2" fmla="*/ 2370706 w 2370705"/>
                <a:gd name="connsiteY2" fmla="*/ 1701719 h 1701718"/>
                <a:gd name="connsiteX3" fmla="*/ 0 w 2370705"/>
                <a:gd name="connsiteY3" fmla="*/ 1701719 h 1701718"/>
              </a:gdLst>
              <a:ahLst/>
              <a:cxnLst>
                <a:cxn ang="0">
                  <a:pos x="connsiteX0" y="connsiteY0"/>
                </a:cxn>
                <a:cxn ang="0">
                  <a:pos x="connsiteX1" y="connsiteY1"/>
                </a:cxn>
                <a:cxn ang="0">
                  <a:pos x="connsiteX2" y="connsiteY2"/>
                </a:cxn>
                <a:cxn ang="0">
                  <a:pos x="connsiteX3" y="connsiteY3"/>
                </a:cxn>
              </a:cxnLst>
              <a:rect l="l" t="t" r="r" b="b"/>
              <a:pathLst>
                <a:path w="2370705" h="1701718">
                  <a:moveTo>
                    <a:pt x="0" y="0"/>
                  </a:moveTo>
                  <a:lnTo>
                    <a:pt x="2370706" y="0"/>
                  </a:lnTo>
                  <a:lnTo>
                    <a:pt x="2370706" y="1701719"/>
                  </a:lnTo>
                  <a:lnTo>
                    <a:pt x="0" y="1701719"/>
                  </a:lnTo>
                  <a:close/>
                </a:path>
              </a:pathLst>
            </a:custGeom>
            <a:solidFill>
              <a:srgbClr val="E6E6E6"/>
            </a:solidFill>
            <a:ln w="2536" cap="flat">
              <a:noFill/>
              <a:prstDash val="solid"/>
              <a:miter/>
            </a:ln>
          </p:spPr>
          <p:txBody>
            <a:bodyPr rtlCol="0" anchor="ctr"/>
            <a:lstStyle/>
            <a:p>
              <a:endParaRPr lang="en-BE" sz="1200">
                <a:latin typeface="Trebuchet MS" panose="020B0603020202020204" pitchFamily="34" charset="0"/>
              </a:endParaRPr>
            </a:p>
          </p:txBody>
        </p:sp>
        <p:sp>
          <p:nvSpPr>
            <p:cNvPr id="14" name="Forme libre : forme 13">
              <a:extLst>
                <a:ext uri="{FF2B5EF4-FFF2-40B4-BE49-F238E27FC236}">
                  <a16:creationId xmlns:a16="http://schemas.microsoft.com/office/drawing/2014/main" id="{A76787BD-E474-4B67-941D-3B3BFCCB8FB3}"/>
                </a:ext>
              </a:extLst>
            </p:cNvPr>
            <p:cNvSpPr/>
            <p:nvPr/>
          </p:nvSpPr>
          <p:spPr>
            <a:xfrm rot="4720290">
              <a:off x="3723645" y="1506183"/>
              <a:ext cx="1590088" cy="1141384"/>
            </a:xfrm>
            <a:custGeom>
              <a:avLst/>
              <a:gdLst>
                <a:gd name="connsiteX0" fmla="*/ 0 w 2370854"/>
                <a:gd name="connsiteY0" fmla="*/ 0 h 1701826"/>
                <a:gd name="connsiteX1" fmla="*/ 2370855 w 2370854"/>
                <a:gd name="connsiteY1" fmla="*/ 0 h 1701826"/>
                <a:gd name="connsiteX2" fmla="*/ 2370855 w 2370854"/>
                <a:gd name="connsiteY2" fmla="*/ 1701826 h 1701826"/>
                <a:gd name="connsiteX3" fmla="*/ 0 w 2370854"/>
                <a:gd name="connsiteY3" fmla="*/ 1701826 h 1701826"/>
              </a:gdLst>
              <a:ahLst/>
              <a:cxnLst>
                <a:cxn ang="0">
                  <a:pos x="connsiteX0" y="connsiteY0"/>
                </a:cxn>
                <a:cxn ang="0">
                  <a:pos x="connsiteX1" y="connsiteY1"/>
                </a:cxn>
                <a:cxn ang="0">
                  <a:pos x="connsiteX2" y="connsiteY2"/>
                </a:cxn>
                <a:cxn ang="0">
                  <a:pos x="connsiteX3" y="connsiteY3"/>
                </a:cxn>
              </a:cxnLst>
              <a:rect l="l" t="t" r="r" b="b"/>
              <a:pathLst>
                <a:path w="2370854" h="1701826">
                  <a:moveTo>
                    <a:pt x="0" y="0"/>
                  </a:moveTo>
                  <a:lnTo>
                    <a:pt x="2370855" y="0"/>
                  </a:lnTo>
                  <a:lnTo>
                    <a:pt x="2370855" y="1701826"/>
                  </a:lnTo>
                  <a:lnTo>
                    <a:pt x="0" y="1701826"/>
                  </a:lnTo>
                  <a:close/>
                </a:path>
              </a:pathLst>
            </a:custGeom>
            <a:solidFill>
              <a:srgbClr val="000000">
                <a:alpha val="11000"/>
              </a:srgbClr>
            </a:solidFill>
            <a:ln w="2536" cap="flat">
              <a:noFill/>
              <a:prstDash val="solid"/>
              <a:miter/>
            </a:ln>
          </p:spPr>
          <p:txBody>
            <a:bodyPr rtlCol="0" anchor="ctr"/>
            <a:lstStyle/>
            <a:p>
              <a:endParaRPr lang="en-BE" sz="1200">
                <a:latin typeface="Trebuchet MS" panose="020B0603020202020204" pitchFamily="34" charset="0"/>
              </a:endParaRPr>
            </a:p>
          </p:txBody>
        </p:sp>
        <p:sp>
          <p:nvSpPr>
            <p:cNvPr id="15" name="Forme libre : forme 14">
              <a:extLst>
                <a:ext uri="{FF2B5EF4-FFF2-40B4-BE49-F238E27FC236}">
                  <a16:creationId xmlns:a16="http://schemas.microsoft.com/office/drawing/2014/main" id="{4F981556-E1F2-499B-9AC3-BFBDA1184E24}"/>
                </a:ext>
              </a:extLst>
            </p:cNvPr>
            <p:cNvSpPr/>
            <p:nvPr/>
          </p:nvSpPr>
          <p:spPr>
            <a:xfrm rot="4720290">
              <a:off x="3705629" y="1495456"/>
              <a:ext cx="1590088" cy="1141384"/>
            </a:xfrm>
            <a:custGeom>
              <a:avLst/>
              <a:gdLst>
                <a:gd name="connsiteX0" fmla="*/ 0 w 2370854"/>
                <a:gd name="connsiteY0" fmla="*/ 0 h 1701826"/>
                <a:gd name="connsiteX1" fmla="*/ 2370855 w 2370854"/>
                <a:gd name="connsiteY1" fmla="*/ 0 h 1701826"/>
                <a:gd name="connsiteX2" fmla="*/ 2370855 w 2370854"/>
                <a:gd name="connsiteY2" fmla="*/ 1701826 h 1701826"/>
                <a:gd name="connsiteX3" fmla="*/ 0 w 2370854"/>
                <a:gd name="connsiteY3" fmla="*/ 1701826 h 1701826"/>
              </a:gdLst>
              <a:ahLst/>
              <a:cxnLst>
                <a:cxn ang="0">
                  <a:pos x="connsiteX0" y="connsiteY0"/>
                </a:cxn>
                <a:cxn ang="0">
                  <a:pos x="connsiteX1" y="connsiteY1"/>
                </a:cxn>
                <a:cxn ang="0">
                  <a:pos x="connsiteX2" y="connsiteY2"/>
                </a:cxn>
                <a:cxn ang="0">
                  <a:pos x="connsiteX3" y="connsiteY3"/>
                </a:cxn>
              </a:cxnLst>
              <a:rect l="l" t="t" r="r" b="b"/>
              <a:pathLst>
                <a:path w="2370854" h="1701826">
                  <a:moveTo>
                    <a:pt x="0" y="0"/>
                  </a:moveTo>
                  <a:lnTo>
                    <a:pt x="2370855" y="0"/>
                  </a:lnTo>
                  <a:lnTo>
                    <a:pt x="2370855" y="1701826"/>
                  </a:lnTo>
                  <a:lnTo>
                    <a:pt x="0" y="1701826"/>
                  </a:lnTo>
                  <a:close/>
                </a:path>
              </a:pathLst>
            </a:custGeom>
            <a:solidFill>
              <a:srgbClr val="F2F2F2"/>
            </a:solidFill>
            <a:ln w="2536" cap="flat">
              <a:noFill/>
              <a:prstDash val="solid"/>
              <a:miter/>
            </a:ln>
          </p:spPr>
          <p:txBody>
            <a:bodyPr rtlCol="0" anchor="ctr"/>
            <a:lstStyle/>
            <a:p>
              <a:endParaRPr lang="en-BE" sz="1200">
                <a:latin typeface="Trebuchet MS" panose="020B0603020202020204" pitchFamily="34" charset="0"/>
              </a:endParaRPr>
            </a:p>
          </p:txBody>
        </p:sp>
        <p:sp>
          <p:nvSpPr>
            <p:cNvPr id="16" name="Forme libre : forme 15">
              <a:extLst>
                <a:ext uri="{FF2B5EF4-FFF2-40B4-BE49-F238E27FC236}">
                  <a16:creationId xmlns:a16="http://schemas.microsoft.com/office/drawing/2014/main" id="{EB4322DB-8785-4748-94E4-26CCBA72E229}"/>
                </a:ext>
              </a:extLst>
            </p:cNvPr>
            <p:cNvSpPr/>
            <p:nvPr/>
          </p:nvSpPr>
          <p:spPr>
            <a:xfrm rot="4543230">
              <a:off x="3734129" y="1548566"/>
              <a:ext cx="1590047" cy="1141353"/>
            </a:xfrm>
            <a:custGeom>
              <a:avLst/>
              <a:gdLst>
                <a:gd name="connsiteX0" fmla="*/ 0 w 2370793"/>
                <a:gd name="connsiteY0" fmla="*/ 0 h 1701781"/>
                <a:gd name="connsiteX1" fmla="*/ 2370793 w 2370793"/>
                <a:gd name="connsiteY1" fmla="*/ 0 h 1701781"/>
                <a:gd name="connsiteX2" fmla="*/ 2370793 w 2370793"/>
                <a:gd name="connsiteY2" fmla="*/ 1701782 h 1701781"/>
                <a:gd name="connsiteX3" fmla="*/ 0 w 2370793"/>
                <a:gd name="connsiteY3" fmla="*/ 1701782 h 1701781"/>
              </a:gdLst>
              <a:ahLst/>
              <a:cxnLst>
                <a:cxn ang="0">
                  <a:pos x="connsiteX0" y="connsiteY0"/>
                </a:cxn>
                <a:cxn ang="0">
                  <a:pos x="connsiteX1" y="connsiteY1"/>
                </a:cxn>
                <a:cxn ang="0">
                  <a:pos x="connsiteX2" y="connsiteY2"/>
                </a:cxn>
                <a:cxn ang="0">
                  <a:pos x="connsiteX3" y="connsiteY3"/>
                </a:cxn>
              </a:cxnLst>
              <a:rect l="l" t="t" r="r" b="b"/>
              <a:pathLst>
                <a:path w="2370793" h="1701781">
                  <a:moveTo>
                    <a:pt x="0" y="0"/>
                  </a:moveTo>
                  <a:lnTo>
                    <a:pt x="2370793" y="0"/>
                  </a:lnTo>
                  <a:lnTo>
                    <a:pt x="2370793" y="1701782"/>
                  </a:lnTo>
                  <a:lnTo>
                    <a:pt x="0" y="1701782"/>
                  </a:lnTo>
                  <a:close/>
                </a:path>
              </a:pathLst>
            </a:custGeom>
            <a:solidFill>
              <a:srgbClr val="000000">
                <a:alpha val="11000"/>
              </a:srgbClr>
            </a:solidFill>
            <a:ln w="2536" cap="flat">
              <a:noFill/>
              <a:prstDash val="solid"/>
              <a:miter/>
            </a:ln>
          </p:spPr>
          <p:txBody>
            <a:bodyPr rtlCol="0" anchor="ctr"/>
            <a:lstStyle/>
            <a:p>
              <a:endParaRPr lang="en-BE" sz="1200">
                <a:latin typeface="Trebuchet MS" panose="020B0603020202020204" pitchFamily="34" charset="0"/>
              </a:endParaRPr>
            </a:p>
          </p:txBody>
        </p:sp>
        <p:sp>
          <p:nvSpPr>
            <p:cNvPr id="18" name="Forme libre : forme 17">
              <a:extLst>
                <a:ext uri="{FF2B5EF4-FFF2-40B4-BE49-F238E27FC236}">
                  <a16:creationId xmlns:a16="http://schemas.microsoft.com/office/drawing/2014/main" id="{6695DDAE-FE8D-4CB5-985F-65F285D38803}"/>
                </a:ext>
              </a:extLst>
            </p:cNvPr>
            <p:cNvSpPr/>
            <p:nvPr/>
          </p:nvSpPr>
          <p:spPr>
            <a:xfrm rot="4543230">
              <a:off x="3716116" y="1537835"/>
              <a:ext cx="1590047" cy="1141353"/>
            </a:xfrm>
            <a:custGeom>
              <a:avLst/>
              <a:gdLst>
                <a:gd name="connsiteX0" fmla="*/ 0 w 2370793"/>
                <a:gd name="connsiteY0" fmla="*/ 0 h 1701781"/>
                <a:gd name="connsiteX1" fmla="*/ 2370793 w 2370793"/>
                <a:gd name="connsiteY1" fmla="*/ 0 h 1701781"/>
                <a:gd name="connsiteX2" fmla="*/ 2370793 w 2370793"/>
                <a:gd name="connsiteY2" fmla="*/ 1701782 h 1701781"/>
                <a:gd name="connsiteX3" fmla="*/ 0 w 2370793"/>
                <a:gd name="connsiteY3" fmla="*/ 1701782 h 1701781"/>
              </a:gdLst>
              <a:ahLst/>
              <a:cxnLst>
                <a:cxn ang="0">
                  <a:pos x="connsiteX0" y="connsiteY0"/>
                </a:cxn>
                <a:cxn ang="0">
                  <a:pos x="connsiteX1" y="connsiteY1"/>
                </a:cxn>
                <a:cxn ang="0">
                  <a:pos x="connsiteX2" y="connsiteY2"/>
                </a:cxn>
                <a:cxn ang="0">
                  <a:pos x="connsiteX3" y="connsiteY3"/>
                </a:cxn>
              </a:cxnLst>
              <a:rect l="l" t="t" r="r" b="b"/>
              <a:pathLst>
                <a:path w="2370793" h="1701781">
                  <a:moveTo>
                    <a:pt x="0" y="0"/>
                  </a:moveTo>
                  <a:lnTo>
                    <a:pt x="2370793" y="0"/>
                  </a:lnTo>
                  <a:lnTo>
                    <a:pt x="2370793" y="1701782"/>
                  </a:lnTo>
                  <a:lnTo>
                    <a:pt x="0" y="1701782"/>
                  </a:lnTo>
                  <a:close/>
                </a:path>
              </a:pathLst>
            </a:custGeom>
            <a:solidFill>
              <a:srgbClr val="FFFFFF"/>
            </a:solidFill>
            <a:ln w="2536" cap="flat">
              <a:noFill/>
              <a:prstDash val="solid"/>
              <a:miter/>
            </a:ln>
          </p:spPr>
          <p:txBody>
            <a:bodyPr rtlCol="0" anchor="ctr"/>
            <a:lstStyle/>
            <a:p>
              <a:endParaRPr lang="en-BE" sz="1200">
                <a:latin typeface="Trebuchet MS" panose="020B0603020202020204" pitchFamily="34" charset="0"/>
              </a:endParaRPr>
            </a:p>
          </p:txBody>
        </p:sp>
        <p:sp>
          <p:nvSpPr>
            <p:cNvPr id="52" name="Espace réservé du contenu 3">
              <a:extLst>
                <a:ext uri="{FF2B5EF4-FFF2-40B4-BE49-F238E27FC236}">
                  <a16:creationId xmlns:a16="http://schemas.microsoft.com/office/drawing/2014/main" id="{98EE87F2-D69D-45CF-828F-9B1C2AAD4E6A}"/>
                </a:ext>
              </a:extLst>
            </p:cNvPr>
            <p:cNvSpPr txBox="1">
              <a:spLocks/>
            </p:cNvSpPr>
            <p:nvPr/>
          </p:nvSpPr>
          <p:spPr>
            <a:xfrm rot="20743230">
              <a:off x="3801276" y="1432382"/>
              <a:ext cx="1085171" cy="178361"/>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fr-FR" sz="1100" b="1" cap="all">
                  <a:solidFill>
                    <a:srgbClr val="FF7351"/>
                  </a:solidFill>
                  <a:latin typeface="Trebuchet MS" panose="020B0603020202020204" pitchFamily="34" charset="0"/>
                  <a:cs typeface="Calibri" panose="020F0502020204030204" pitchFamily="34" charset="0"/>
                </a:rPr>
                <a:t>Impôt sur le revenu</a:t>
              </a:r>
            </a:p>
          </p:txBody>
        </p:sp>
        <p:grpSp>
          <p:nvGrpSpPr>
            <p:cNvPr id="482" name="Groupe 481">
              <a:extLst>
                <a:ext uri="{FF2B5EF4-FFF2-40B4-BE49-F238E27FC236}">
                  <a16:creationId xmlns:a16="http://schemas.microsoft.com/office/drawing/2014/main" id="{A1F78190-2C78-4EB3-82D9-003005BF52C3}"/>
                </a:ext>
              </a:extLst>
            </p:cNvPr>
            <p:cNvGrpSpPr/>
            <p:nvPr/>
          </p:nvGrpSpPr>
          <p:grpSpPr>
            <a:xfrm rot="20740995">
              <a:off x="4010907" y="1561839"/>
              <a:ext cx="1087845" cy="1304722"/>
              <a:chOff x="1063923" y="609473"/>
              <a:chExt cx="1194011" cy="1432054"/>
            </a:xfrm>
          </p:grpSpPr>
          <p:sp>
            <p:nvSpPr>
              <p:cNvPr id="8" name="Forme libre : forme 7">
                <a:extLst>
                  <a:ext uri="{FF2B5EF4-FFF2-40B4-BE49-F238E27FC236}">
                    <a16:creationId xmlns:a16="http://schemas.microsoft.com/office/drawing/2014/main" id="{8C2278F7-AB29-4D45-BB54-3CA3082E409D}"/>
                  </a:ext>
                </a:extLst>
              </p:cNvPr>
              <p:cNvSpPr/>
              <p:nvPr/>
            </p:nvSpPr>
            <p:spPr>
              <a:xfrm rot="20168355">
                <a:off x="1063923" y="609473"/>
                <a:ext cx="1194011" cy="1060058"/>
              </a:xfrm>
              <a:custGeom>
                <a:avLst/>
                <a:gdLst>
                  <a:gd name="connsiteX0" fmla="*/ 901671 w 1194011"/>
                  <a:gd name="connsiteY0" fmla="*/ 1060058 h 1060058"/>
                  <a:gd name="connsiteX1" fmla="*/ 0 w 1194011"/>
                  <a:gd name="connsiteY1" fmla="*/ 661840 h 1060058"/>
                  <a:gd name="connsiteX2" fmla="*/ 292127 w 1194011"/>
                  <a:gd name="connsiteY2" fmla="*/ 0 h 1060058"/>
                  <a:gd name="connsiteX3" fmla="*/ 1194012 w 1194011"/>
                  <a:gd name="connsiteY3" fmla="*/ 398218 h 1060058"/>
                  <a:gd name="connsiteX4" fmla="*/ 901671 w 1194011"/>
                  <a:gd name="connsiteY4" fmla="*/ 1060058 h 1060058"/>
                  <a:gd name="connsiteX5" fmla="*/ 3644 w 1194011"/>
                  <a:gd name="connsiteY5" fmla="*/ 660554 h 1060058"/>
                  <a:gd name="connsiteX6" fmla="*/ 900385 w 1194011"/>
                  <a:gd name="connsiteY6" fmla="*/ 1056629 h 1060058"/>
                  <a:gd name="connsiteX7" fmla="*/ 1190368 w 1194011"/>
                  <a:gd name="connsiteY7" fmla="*/ 399719 h 1060058"/>
                  <a:gd name="connsiteX8" fmla="*/ 293627 w 1194011"/>
                  <a:gd name="connsiteY8" fmla="*/ 3644 h 1060058"/>
                  <a:gd name="connsiteX9" fmla="*/ 3644 w 1194011"/>
                  <a:gd name="connsiteY9" fmla="*/ 660554 h 10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4011" h="1060058">
                    <a:moveTo>
                      <a:pt x="901671" y="1060058"/>
                    </a:moveTo>
                    <a:lnTo>
                      <a:pt x="0" y="661840"/>
                    </a:lnTo>
                    <a:lnTo>
                      <a:pt x="292127" y="0"/>
                    </a:lnTo>
                    <a:lnTo>
                      <a:pt x="1194012" y="398218"/>
                    </a:lnTo>
                    <a:lnTo>
                      <a:pt x="901671" y="1060058"/>
                    </a:lnTo>
                    <a:close/>
                    <a:moveTo>
                      <a:pt x="3644" y="660554"/>
                    </a:moveTo>
                    <a:lnTo>
                      <a:pt x="900385" y="1056629"/>
                    </a:lnTo>
                    <a:lnTo>
                      <a:pt x="1190368" y="399719"/>
                    </a:lnTo>
                    <a:lnTo>
                      <a:pt x="293627" y="3644"/>
                    </a:lnTo>
                    <a:lnTo>
                      <a:pt x="3644" y="660554"/>
                    </a:lnTo>
                    <a:close/>
                  </a:path>
                </a:pathLst>
              </a:custGeom>
              <a:solidFill>
                <a:srgbClr val="6D6E71"/>
              </a:solidFill>
              <a:ln w="2141" cap="flat">
                <a:noFill/>
                <a:prstDash val="solid"/>
                <a:miter/>
              </a:ln>
            </p:spPr>
            <p:txBody>
              <a:bodyPr rtlCol="0" anchor="ctr"/>
              <a:lstStyle/>
              <a:p>
                <a:endParaRPr lang="fr-BE"/>
              </a:p>
            </p:txBody>
          </p:sp>
          <p:sp>
            <p:nvSpPr>
              <p:cNvPr id="9" name="Forme libre : forme 8">
                <a:extLst>
                  <a:ext uri="{FF2B5EF4-FFF2-40B4-BE49-F238E27FC236}">
                    <a16:creationId xmlns:a16="http://schemas.microsoft.com/office/drawing/2014/main" id="{89918460-2BBD-4730-B945-F1E782C5818E}"/>
                  </a:ext>
                </a:extLst>
              </p:cNvPr>
              <p:cNvSpPr/>
              <p:nvPr/>
            </p:nvSpPr>
            <p:spPr>
              <a:xfrm rot="20168355">
                <a:off x="1210576" y="699371"/>
                <a:ext cx="900384" cy="399504"/>
              </a:xfrm>
              <a:custGeom>
                <a:avLst/>
                <a:gdLst>
                  <a:gd name="connsiteX0" fmla="*/ 899313 w 900384"/>
                  <a:gd name="connsiteY0" fmla="*/ 399504 h 399504"/>
                  <a:gd name="connsiteX1" fmla="*/ 0 w 900384"/>
                  <a:gd name="connsiteY1" fmla="*/ 2572 h 399504"/>
                  <a:gd name="connsiteX2" fmla="*/ 1072 w 900384"/>
                  <a:gd name="connsiteY2" fmla="*/ 0 h 399504"/>
                  <a:gd name="connsiteX3" fmla="*/ 900385 w 900384"/>
                  <a:gd name="connsiteY3" fmla="*/ 397147 h 399504"/>
                </a:gdLst>
                <a:ahLst/>
                <a:cxnLst>
                  <a:cxn ang="0">
                    <a:pos x="connsiteX0" y="connsiteY0"/>
                  </a:cxn>
                  <a:cxn ang="0">
                    <a:pos x="connsiteX1" y="connsiteY1"/>
                  </a:cxn>
                  <a:cxn ang="0">
                    <a:pos x="connsiteX2" y="connsiteY2"/>
                  </a:cxn>
                  <a:cxn ang="0">
                    <a:pos x="connsiteX3" y="connsiteY3"/>
                  </a:cxn>
                </a:cxnLst>
                <a:rect l="l" t="t" r="r" b="b"/>
                <a:pathLst>
                  <a:path w="900384" h="399504">
                    <a:moveTo>
                      <a:pt x="899313" y="399504"/>
                    </a:moveTo>
                    <a:lnTo>
                      <a:pt x="0" y="2572"/>
                    </a:lnTo>
                    <a:lnTo>
                      <a:pt x="1072" y="0"/>
                    </a:lnTo>
                    <a:lnTo>
                      <a:pt x="900385" y="397147"/>
                    </a:lnTo>
                    <a:close/>
                  </a:path>
                </a:pathLst>
              </a:custGeom>
              <a:solidFill>
                <a:srgbClr val="6D6E71"/>
              </a:solidFill>
              <a:ln w="2141" cap="flat">
                <a:noFill/>
                <a:prstDash val="solid"/>
                <a:miter/>
              </a:ln>
            </p:spPr>
            <p:txBody>
              <a:bodyPr rtlCol="0" anchor="ctr"/>
              <a:lstStyle/>
              <a:p>
                <a:endParaRPr lang="fr-BE"/>
              </a:p>
            </p:txBody>
          </p:sp>
          <p:sp>
            <p:nvSpPr>
              <p:cNvPr id="17" name="Forme libre : forme 16">
                <a:extLst>
                  <a:ext uri="{FF2B5EF4-FFF2-40B4-BE49-F238E27FC236}">
                    <a16:creationId xmlns:a16="http://schemas.microsoft.com/office/drawing/2014/main" id="{50B67D54-26D9-4F6C-A8AD-F593C31FE7DF}"/>
                  </a:ext>
                </a:extLst>
              </p:cNvPr>
              <p:cNvSpPr/>
              <p:nvPr/>
            </p:nvSpPr>
            <p:spPr>
              <a:xfrm rot="16201846">
                <a:off x="1531617" y="837781"/>
                <a:ext cx="120020" cy="2786"/>
              </a:xfrm>
              <a:custGeom>
                <a:avLst/>
                <a:gdLst>
                  <a:gd name="connsiteX0" fmla="*/ 0 w 120020"/>
                  <a:gd name="connsiteY0" fmla="*/ 0 h 2786"/>
                  <a:gd name="connsiteX1" fmla="*/ 120021 w 120020"/>
                  <a:gd name="connsiteY1" fmla="*/ 0 h 2786"/>
                  <a:gd name="connsiteX2" fmla="*/ 120021 w 120020"/>
                  <a:gd name="connsiteY2" fmla="*/ 2786 h 2786"/>
                  <a:gd name="connsiteX3" fmla="*/ 0 w 120020"/>
                  <a:gd name="connsiteY3" fmla="*/ 2786 h 2786"/>
                </a:gdLst>
                <a:ahLst/>
                <a:cxnLst>
                  <a:cxn ang="0">
                    <a:pos x="connsiteX0" y="connsiteY0"/>
                  </a:cxn>
                  <a:cxn ang="0">
                    <a:pos x="connsiteX1" y="connsiteY1"/>
                  </a:cxn>
                  <a:cxn ang="0">
                    <a:pos x="connsiteX2" y="connsiteY2"/>
                  </a:cxn>
                  <a:cxn ang="0">
                    <a:pos x="connsiteX3" y="connsiteY3"/>
                  </a:cxn>
                </a:cxnLst>
                <a:rect l="l" t="t" r="r" b="b"/>
                <a:pathLst>
                  <a:path w="120020" h="2786">
                    <a:moveTo>
                      <a:pt x="0" y="0"/>
                    </a:moveTo>
                    <a:lnTo>
                      <a:pt x="120021" y="0"/>
                    </a:lnTo>
                    <a:lnTo>
                      <a:pt x="120021" y="2786"/>
                    </a:lnTo>
                    <a:lnTo>
                      <a:pt x="0" y="2786"/>
                    </a:lnTo>
                    <a:close/>
                  </a:path>
                </a:pathLst>
              </a:custGeom>
              <a:solidFill>
                <a:srgbClr val="6D6E71"/>
              </a:solidFill>
              <a:ln w="2141" cap="flat">
                <a:noFill/>
                <a:prstDash val="solid"/>
                <a:miter/>
              </a:ln>
            </p:spPr>
            <p:txBody>
              <a:bodyPr rtlCol="0" anchor="ctr"/>
              <a:lstStyle/>
              <a:p>
                <a:endParaRPr lang="fr-BE"/>
              </a:p>
            </p:txBody>
          </p:sp>
          <p:sp>
            <p:nvSpPr>
              <p:cNvPr id="21" name="Forme libre : forme 20">
                <a:extLst>
                  <a:ext uri="{FF2B5EF4-FFF2-40B4-BE49-F238E27FC236}">
                    <a16:creationId xmlns:a16="http://schemas.microsoft.com/office/drawing/2014/main" id="{B916E414-07C4-4A4A-B5B7-1DE327AA237D}"/>
                  </a:ext>
                </a:extLst>
              </p:cNvPr>
              <p:cNvSpPr/>
              <p:nvPr/>
            </p:nvSpPr>
            <p:spPr>
              <a:xfrm rot="16198007">
                <a:off x="1659588" y="588451"/>
                <a:ext cx="2786" cy="983151"/>
              </a:xfrm>
              <a:custGeom>
                <a:avLst/>
                <a:gdLst>
                  <a:gd name="connsiteX0" fmla="*/ 0 w 2786"/>
                  <a:gd name="connsiteY0" fmla="*/ 0 h 983151"/>
                  <a:gd name="connsiteX1" fmla="*/ 2786 w 2786"/>
                  <a:gd name="connsiteY1" fmla="*/ 0 h 983151"/>
                  <a:gd name="connsiteX2" fmla="*/ 2786 w 2786"/>
                  <a:gd name="connsiteY2" fmla="*/ 983152 h 983151"/>
                  <a:gd name="connsiteX3" fmla="*/ 0 w 2786"/>
                  <a:gd name="connsiteY3" fmla="*/ 983152 h 983151"/>
                </a:gdLst>
                <a:ahLst/>
                <a:cxnLst>
                  <a:cxn ang="0">
                    <a:pos x="connsiteX0" y="connsiteY0"/>
                  </a:cxn>
                  <a:cxn ang="0">
                    <a:pos x="connsiteX1" y="connsiteY1"/>
                  </a:cxn>
                  <a:cxn ang="0">
                    <a:pos x="connsiteX2" y="connsiteY2"/>
                  </a:cxn>
                  <a:cxn ang="0">
                    <a:pos x="connsiteX3" y="connsiteY3"/>
                  </a:cxn>
                </a:cxnLst>
                <a:rect l="l" t="t" r="r" b="b"/>
                <a:pathLst>
                  <a:path w="2786" h="983151">
                    <a:moveTo>
                      <a:pt x="0" y="0"/>
                    </a:moveTo>
                    <a:lnTo>
                      <a:pt x="2786" y="0"/>
                    </a:lnTo>
                    <a:lnTo>
                      <a:pt x="2786" y="983152"/>
                    </a:lnTo>
                    <a:lnTo>
                      <a:pt x="0" y="983152"/>
                    </a:lnTo>
                    <a:close/>
                  </a:path>
                </a:pathLst>
              </a:custGeom>
              <a:solidFill>
                <a:srgbClr val="6D6E71"/>
              </a:solidFill>
              <a:ln w="2141" cap="flat">
                <a:noFill/>
                <a:prstDash val="solid"/>
                <a:miter/>
              </a:ln>
            </p:spPr>
            <p:txBody>
              <a:bodyPr rtlCol="0" anchor="ctr"/>
              <a:lstStyle/>
              <a:p>
                <a:endParaRPr lang="fr-BE"/>
              </a:p>
            </p:txBody>
          </p:sp>
          <p:sp>
            <p:nvSpPr>
              <p:cNvPr id="22" name="Forme libre : forme 21">
                <a:extLst>
                  <a:ext uri="{FF2B5EF4-FFF2-40B4-BE49-F238E27FC236}">
                    <a16:creationId xmlns:a16="http://schemas.microsoft.com/office/drawing/2014/main" id="{AC244732-9391-4342-9585-43FD1ECD58A6}"/>
                  </a:ext>
                </a:extLst>
              </p:cNvPr>
              <p:cNvSpPr/>
              <p:nvPr/>
            </p:nvSpPr>
            <p:spPr>
              <a:xfrm rot="16198007">
                <a:off x="1659502" y="683609"/>
                <a:ext cx="2786" cy="983151"/>
              </a:xfrm>
              <a:custGeom>
                <a:avLst/>
                <a:gdLst>
                  <a:gd name="connsiteX0" fmla="*/ 0 w 2786"/>
                  <a:gd name="connsiteY0" fmla="*/ 0 h 983151"/>
                  <a:gd name="connsiteX1" fmla="*/ 2786 w 2786"/>
                  <a:gd name="connsiteY1" fmla="*/ 0 h 983151"/>
                  <a:gd name="connsiteX2" fmla="*/ 2786 w 2786"/>
                  <a:gd name="connsiteY2" fmla="*/ 983152 h 983151"/>
                  <a:gd name="connsiteX3" fmla="*/ 0 w 2786"/>
                  <a:gd name="connsiteY3" fmla="*/ 983152 h 983151"/>
                </a:gdLst>
                <a:ahLst/>
                <a:cxnLst>
                  <a:cxn ang="0">
                    <a:pos x="connsiteX0" y="connsiteY0"/>
                  </a:cxn>
                  <a:cxn ang="0">
                    <a:pos x="connsiteX1" y="connsiteY1"/>
                  </a:cxn>
                  <a:cxn ang="0">
                    <a:pos x="connsiteX2" y="connsiteY2"/>
                  </a:cxn>
                  <a:cxn ang="0">
                    <a:pos x="connsiteX3" y="connsiteY3"/>
                  </a:cxn>
                </a:cxnLst>
                <a:rect l="l" t="t" r="r" b="b"/>
                <a:pathLst>
                  <a:path w="2786" h="983151">
                    <a:moveTo>
                      <a:pt x="0" y="0"/>
                    </a:moveTo>
                    <a:lnTo>
                      <a:pt x="2786" y="0"/>
                    </a:lnTo>
                    <a:lnTo>
                      <a:pt x="2786" y="983152"/>
                    </a:lnTo>
                    <a:lnTo>
                      <a:pt x="0" y="983152"/>
                    </a:lnTo>
                    <a:close/>
                  </a:path>
                </a:pathLst>
              </a:custGeom>
              <a:solidFill>
                <a:srgbClr val="6D6E71"/>
              </a:solidFill>
              <a:ln w="2141" cap="flat">
                <a:noFill/>
                <a:prstDash val="solid"/>
                <a:miter/>
              </a:ln>
            </p:spPr>
            <p:txBody>
              <a:bodyPr rtlCol="0" anchor="ctr"/>
              <a:lstStyle/>
              <a:p>
                <a:endParaRPr lang="fr-BE"/>
              </a:p>
            </p:txBody>
          </p:sp>
          <p:sp>
            <p:nvSpPr>
              <p:cNvPr id="23" name="Forme libre : forme 22">
                <a:extLst>
                  <a:ext uri="{FF2B5EF4-FFF2-40B4-BE49-F238E27FC236}">
                    <a16:creationId xmlns:a16="http://schemas.microsoft.com/office/drawing/2014/main" id="{13A1FB89-51ED-4DDF-9372-698AD10B6C02}"/>
                  </a:ext>
                </a:extLst>
              </p:cNvPr>
              <p:cNvSpPr/>
              <p:nvPr/>
            </p:nvSpPr>
            <p:spPr>
              <a:xfrm rot="16196156">
                <a:off x="1361746" y="1336303"/>
                <a:ext cx="324710" cy="2786"/>
              </a:xfrm>
              <a:custGeom>
                <a:avLst/>
                <a:gdLst>
                  <a:gd name="connsiteX0" fmla="*/ 0 w 324710"/>
                  <a:gd name="connsiteY0" fmla="*/ 0 h 2786"/>
                  <a:gd name="connsiteX1" fmla="*/ 324710 w 324710"/>
                  <a:gd name="connsiteY1" fmla="*/ 0 h 2786"/>
                  <a:gd name="connsiteX2" fmla="*/ 324710 w 324710"/>
                  <a:gd name="connsiteY2" fmla="*/ 2786 h 2786"/>
                  <a:gd name="connsiteX3" fmla="*/ 0 w 324710"/>
                  <a:gd name="connsiteY3" fmla="*/ 2786 h 2786"/>
                </a:gdLst>
                <a:ahLst/>
                <a:cxnLst>
                  <a:cxn ang="0">
                    <a:pos x="connsiteX0" y="connsiteY0"/>
                  </a:cxn>
                  <a:cxn ang="0">
                    <a:pos x="connsiteX1" y="connsiteY1"/>
                  </a:cxn>
                  <a:cxn ang="0">
                    <a:pos x="connsiteX2" y="connsiteY2"/>
                  </a:cxn>
                  <a:cxn ang="0">
                    <a:pos x="connsiteX3" y="connsiteY3"/>
                  </a:cxn>
                </a:cxnLst>
                <a:rect l="l" t="t" r="r" b="b"/>
                <a:pathLst>
                  <a:path w="324710" h="2786">
                    <a:moveTo>
                      <a:pt x="0" y="0"/>
                    </a:moveTo>
                    <a:lnTo>
                      <a:pt x="324710" y="0"/>
                    </a:lnTo>
                    <a:lnTo>
                      <a:pt x="324710" y="2786"/>
                    </a:lnTo>
                    <a:lnTo>
                      <a:pt x="0" y="2786"/>
                    </a:lnTo>
                    <a:close/>
                  </a:path>
                </a:pathLst>
              </a:custGeom>
              <a:solidFill>
                <a:srgbClr val="6D6E71"/>
              </a:solidFill>
              <a:ln w="2141" cap="flat">
                <a:noFill/>
                <a:prstDash val="solid"/>
                <a:miter/>
              </a:ln>
            </p:spPr>
            <p:txBody>
              <a:bodyPr rtlCol="0" anchor="ctr"/>
              <a:lstStyle/>
              <a:p>
                <a:endParaRPr lang="fr-BE"/>
              </a:p>
            </p:txBody>
          </p:sp>
          <p:sp>
            <p:nvSpPr>
              <p:cNvPr id="24" name="Forme libre : forme 23">
                <a:extLst>
                  <a:ext uri="{FF2B5EF4-FFF2-40B4-BE49-F238E27FC236}">
                    <a16:creationId xmlns:a16="http://schemas.microsoft.com/office/drawing/2014/main" id="{D4224CED-DDD3-4467-A5B7-917FEDD7F076}"/>
                  </a:ext>
                </a:extLst>
              </p:cNvPr>
              <p:cNvSpPr/>
              <p:nvPr/>
            </p:nvSpPr>
            <p:spPr>
              <a:xfrm rot="16198007">
                <a:off x="1659640" y="729203"/>
                <a:ext cx="2786" cy="983151"/>
              </a:xfrm>
              <a:custGeom>
                <a:avLst/>
                <a:gdLst>
                  <a:gd name="connsiteX0" fmla="*/ 0 w 2786"/>
                  <a:gd name="connsiteY0" fmla="*/ 0 h 983151"/>
                  <a:gd name="connsiteX1" fmla="*/ 2786 w 2786"/>
                  <a:gd name="connsiteY1" fmla="*/ 0 h 983151"/>
                  <a:gd name="connsiteX2" fmla="*/ 2786 w 2786"/>
                  <a:gd name="connsiteY2" fmla="*/ 983152 h 983151"/>
                  <a:gd name="connsiteX3" fmla="*/ 0 w 2786"/>
                  <a:gd name="connsiteY3" fmla="*/ 983152 h 983151"/>
                </a:gdLst>
                <a:ahLst/>
                <a:cxnLst>
                  <a:cxn ang="0">
                    <a:pos x="connsiteX0" y="connsiteY0"/>
                  </a:cxn>
                  <a:cxn ang="0">
                    <a:pos x="connsiteX1" y="connsiteY1"/>
                  </a:cxn>
                  <a:cxn ang="0">
                    <a:pos x="connsiteX2" y="connsiteY2"/>
                  </a:cxn>
                  <a:cxn ang="0">
                    <a:pos x="connsiteX3" y="connsiteY3"/>
                  </a:cxn>
                </a:cxnLst>
                <a:rect l="l" t="t" r="r" b="b"/>
                <a:pathLst>
                  <a:path w="2786" h="983151">
                    <a:moveTo>
                      <a:pt x="0" y="0"/>
                    </a:moveTo>
                    <a:lnTo>
                      <a:pt x="2786" y="0"/>
                    </a:lnTo>
                    <a:lnTo>
                      <a:pt x="2786" y="983152"/>
                    </a:lnTo>
                    <a:lnTo>
                      <a:pt x="0" y="983152"/>
                    </a:lnTo>
                    <a:close/>
                  </a:path>
                </a:pathLst>
              </a:custGeom>
              <a:solidFill>
                <a:srgbClr val="6D6E71"/>
              </a:solidFill>
              <a:ln w="2141" cap="flat">
                <a:noFill/>
                <a:prstDash val="solid"/>
                <a:miter/>
              </a:ln>
            </p:spPr>
            <p:txBody>
              <a:bodyPr rtlCol="0" anchor="ctr"/>
              <a:lstStyle/>
              <a:p>
                <a:endParaRPr lang="fr-BE"/>
              </a:p>
            </p:txBody>
          </p:sp>
          <p:sp>
            <p:nvSpPr>
              <p:cNvPr id="25" name="Forme libre : forme 24">
                <a:extLst>
                  <a:ext uri="{FF2B5EF4-FFF2-40B4-BE49-F238E27FC236}">
                    <a16:creationId xmlns:a16="http://schemas.microsoft.com/office/drawing/2014/main" id="{668E0BCF-6FC6-45CF-ABB9-06C0C45D1245}"/>
                  </a:ext>
                </a:extLst>
              </p:cNvPr>
              <p:cNvSpPr/>
              <p:nvPr/>
            </p:nvSpPr>
            <p:spPr>
              <a:xfrm rot="16198007">
                <a:off x="1659656" y="767895"/>
                <a:ext cx="2786" cy="983151"/>
              </a:xfrm>
              <a:custGeom>
                <a:avLst/>
                <a:gdLst>
                  <a:gd name="connsiteX0" fmla="*/ 0 w 2786"/>
                  <a:gd name="connsiteY0" fmla="*/ 0 h 983151"/>
                  <a:gd name="connsiteX1" fmla="*/ 2786 w 2786"/>
                  <a:gd name="connsiteY1" fmla="*/ 0 h 983151"/>
                  <a:gd name="connsiteX2" fmla="*/ 2786 w 2786"/>
                  <a:gd name="connsiteY2" fmla="*/ 983152 h 983151"/>
                  <a:gd name="connsiteX3" fmla="*/ 0 w 2786"/>
                  <a:gd name="connsiteY3" fmla="*/ 983152 h 983151"/>
                </a:gdLst>
                <a:ahLst/>
                <a:cxnLst>
                  <a:cxn ang="0">
                    <a:pos x="connsiteX0" y="connsiteY0"/>
                  </a:cxn>
                  <a:cxn ang="0">
                    <a:pos x="connsiteX1" y="connsiteY1"/>
                  </a:cxn>
                  <a:cxn ang="0">
                    <a:pos x="connsiteX2" y="connsiteY2"/>
                  </a:cxn>
                  <a:cxn ang="0">
                    <a:pos x="connsiteX3" y="connsiteY3"/>
                  </a:cxn>
                </a:cxnLst>
                <a:rect l="l" t="t" r="r" b="b"/>
                <a:pathLst>
                  <a:path w="2786" h="983151">
                    <a:moveTo>
                      <a:pt x="0" y="0"/>
                    </a:moveTo>
                    <a:lnTo>
                      <a:pt x="2786" y="0"/>
                    </a:lnTo>
                    <a:lnTo>
                      <a:pt x="2786" y="983152"/>
                    </a:lnTo>
                    <a:lnTo>
                      <a:pt x="0" y="983152"/>
                    </a:lnTo>
                    <a:close/>
                  </a:path>
                </a:pathLst>
              </a:custGeom>
              <a:solidFill>
                <a:srgbClr val="6D6E71"/>
              </a:solidFill>
              <a:ln w="2141" cap="flat">
                <a:noFill/>
                <a:prstDash val="solid"/>
                <a:miter/>
              </a:ln>
            </p:spPr>
            <p:txBody>
              <a:bodyPr rtlCol="0" anchor="ctr"/>
              <a:lstStyle/>
              <a:p>
                <a:endParaRPr lang="fr-BE"/>
              </a:p>
            </p:txBody>
          </p:sp>
          <p:sp>
            <p:nvSpPr>
              <p:cNvPr id="26" name="Forme libre : forme 25">
                <a:extLst>
                  <a:ext uri="{FF2B5EF4-FFF2-40B4-BE49-F238E27FC236}">
                    <a16:creationId xmlns:a16="http://schemas.microsoft.com/office/drawing/2014/main" id="{6E587C59-1891-4F73-81BC-5F74EA6D432B}"/>
                  </a:ext>
                </a:extLst>
              </p:cNvPr>
              <p:cNvSpPr/>
              <p:nvPr/>
            </p:nvSpPr>
            <p:spPr>
              <a:xfrm rot="16198007">
                <a:off x="1659675" y="806584"/>
                <a:ext cx="2786" cy="983151"/>
              </a:xfrm>
              <a:custGeom>
                <a:avLst/>
                <a:gdLst>
                  <a:gd name="connsiteX0" fmla="*/ 0 w 2786"/>
                  <a:gd name="connsiteY0" fmla="*/ 0 h 983151"/>
                  <a:gd name="connsiteX1" fmla="*/ 2786 w 2786"/>
                  <a:gd name="connsiteY1" fmla="*/ 0 h 983151"/>
                  <a:gd name="connsiteX2" fmla="*/ 2786 w 2786"/>
                  <a:gd name="connsiteY2" fmla="*/ 983152 h 983151"/>
                  <a:gd name="connsiteX3" fmla="*/ 0 w 2786"/>
                  <a:gd name="connsiteY3" fmla="*/ 983152 h 983151"/>
                </a:gdLst>
                <a:ahLst/>
                <a:cxnLst>
                  <a:cxn ang="0">
                    <a:pos x="connsiteX0" y="connsiteY0"/>
                  </a:cxn>
                  <a:cxn ang="0">
                    <a:pos x="connsiteX1" y="connsiteY1"/>
                  </a:cxn>
                  <a:cxn ang="0">
                    <a:pos x="connsiteX2" y="connsiteY2"/>
                  </a:cxn>
                  <a:cxn ang="0">
                    <a:pos x="connsiteX3" y="connsiteY3"/>
                  </a:cxn>
                </a:cxnLst>
                <a:rect l="l" t="t" r="r" b="b"/>
                <a:pathLst>
                  <a:path w="2786" h="983151">
                    <a:moveTo>
                      <a:pt x="0" y="0"/>
                    </a:moveTo>
                    <a:lnTo>
                      <a:pt x="2786" y="0"/>
                    </a:lnTo>
                    <a:lnTo>
                      <a:pt x="2786" y="983152"/>
                    </a:lnTo>
                    <a:lnTo>
                      <a:pt x="0" y="983152"/>
                    </a:lnTo>
                    <a:close/>
                  </a:path>
                </a:pathLst>
              </a:custGeom>
              <a:solidFill>
                <a:srgbClr val="6D6E71"/>
              </a:solidFill>
              <a:ln w="2141" cap="flat">
                <a:noFill/>
                <a:prstDash val="solid"/>
                <a:miter/>
              </a:ln>
            </p:spPr>
            <p:txBody>
              <a:bodyPr rtlCol="0" anchor="ctr"/>
              <a:lstStyle/>
              <a:p>
                <a:endParaRPr lang="fr-BE"/>
              </a:p>
            </p:txBody>
          </p:sp>
          <p:sp>
            <p:nvSpPr>
              <p:cNvPr id="27" name="Forme libre : forme 26">
                <a:extLst>
                  <a:ext uri="{FF2B5EF4-FFF2-40B4-BE49-F238E27FC236}">
                    <a16:creationId xmlns:a16="http://schemas.microsoft.com/office/drawing/2014/main" id="{985EEFC7-E291-42B5-A043-EC2909376340}"/>
                  </a:ext>
                </a:extLst>
              </p:cNvPr>
              <p:cNvSpPr/>
              <p:nvPr/>
            </p:nvSpPr>
            <p:spPr>
              <a:xfrm rot="20168355">
                <a:off x="1210865" y="1137030"/>
                <a:ext cx="900384" cy="399718"/>
              </a:xfrm>
              <a:custGeom>
                <a:avLst/>
                <a:gdLst>
                  <a:gd name="connsiteX0" fmla="*/ 899313 w 900384"/>
                  <a:gd name="connsiteY0" fmla="*/ 399719 h 399718"/>
                  <a:gd name="connsiteX1" fmla="*/ 0 w 900384"/>
                  <a:gd name="connsiteY1" fmla="*/ 2572 h 399718"/>
                  <a:gd name="connsiteX2" fmla="*/ 1072 w 900384"/>
                  <a:gd name="connsiteY2" fmla="*/ 0 h 399718"/>
                  <a:gd name="connsiteX3" fmla="*/ 900385 w 900384"/>
                  <a:gd name="connsiteY3" fmla="*/ 397147 h 399718"/>
                </a:gdLst>
                <a:ahLst/>
                <a:cxnLst>
                  <a:cxn ang="0">
                    <a:pos x="connsiteX0" y="connsiteY0"/>
                  </a:cxn>
                  <a:cxn ang="0">
                    <a:pos x="connsiteX1" y="connsiteY1"/>
                  </a:cxn>
                  <a:cxn ang="0">
                    <a:pos x="connsiteX2" y="connsiteY2"/>
                  </a:cxn>
                  <a:cxn ang="0">
                    <a:pos x="connsiteX3" y="connsiteY3"/>
                  </a:cxn>
                </a:cxnLst>
                <a:rect l="l" t="t" r="r" b="b"/>
                <a:pathLst>
                  <a:path w="900384" h="399718">
                    <a:moveTo>
                      <a:pt x="899313" y="399719"/>
                    </a:moveTo>
                    <a:lnTo>
                      <a:pt x="0" y="2572"/>
                    </a:lnTo>
                    <a:lnTo>
                      <a:pt x="1072" y="0"/>
                    </a:lnTo>
                    <a:lnTo>
                      <a:pt x="900385" y="397147"/>
                    </a:lnTo>
                    <a:close/>
                  </a:path>
                </a:pathLst>
              </a:custGeom>
              <a:solidFill>
                <a:srgbClr val="6D6E71"/>
              </a:solidFill>
              <a:ln w="2141" cap="flat">
                <a:noFill/>
                <a:prstDash val="solid"/>
                <a:miter/>
              </a:ln>
            </p:spPr>
            <p:txBody>
              <a:bodyPr rtlCol="0" anchor="ctr"/>
              <a:lstStyle/>
              <a:p>
                <a:endParaRPr lang="fr-BE"/>
              </a:p>
            </p:txBody>
          </p:sp>
          <p:sp>
            <p:nvSpPr>
              <p:cNvPr id="28" name="Forme libre : forme 27">
                <a:extLst>
                  <a:ext uri="{FF2B5EF4-FFF2-40B4-BE49-F238E27FC236}">
                    <a16:creationId xmlns:a16="http://schemas.microsoft.com/office/drawing/2014/main" id="{4799D668-A8AA-458D-AB02-2EAF212258F3}"/>
                  </a:ext>
                </a:extLst>
              </p:cNvPr>
              <p:cNvSpPr/>
              <p:nvPr/>
            </p:nvSpPr>
            <p:spPr>
              <a:xfrm rot="16198007">
                <a:off x="1659710" y="883968"/>
                <a:ext cx="2786" cy="983151"/>
              </a:xfrm>
              <a:custGeom>
                <a:avLst/>
                <a:gdLst>
                  <a:gd name="connsiteX0" fmla="*/ 0 w 2786"/>
                  <a:gd name="connsiteY0" fmla="*/ 0 h 983151"/>
                  <a:gd name="connsiteX1" fmla="*/ 2786 w 2786"/>
                  <a:gd name="connsiteY1" fmla="*/ 0 h 983151"/>
                  <a:gd name="connsiteX2" fmla="*/ 2786 w 2786"/>
                  <a:gd name="connsiteY2" fmla="*/ 983152 h 983151"/>
                  <a:gd name="connsiteX3" fmla="*/ 0 w 2786"/>
                  <a:gd name="connsiteY3" fmla="*/ 983152 h 983151"/>
                </a:gdLst>
                <a:ahLst/>
                <a:cxnLst>
                  <a:cxn ang="0">
                    <a:pos x="connsiteX0" y="connsiteY0"/>
                  </a:cxn>
                  <a:cxn ang="0">
                    <a:pos x="connsiteX1" y="connsiteY1"/>
                  </a:cxn>
                  <a:cxn ang="0">
                    <a:pos x="connsiteX2" y="connsiteY2"/>
                  </a:cxn>
                  <a:cxn ang="0">
                    <a:pos x="connsiteX3" y="connsiteY3"/>
                  </a:cxn>
                </a:cxnLst>
                <a:rect l="l" t="t" r="r" b="b"/>
                <a:pathLst>
                  <a:path w="2786" h="983151">
                    <a:moveTo>
                      <a:pt x="0" y="0"/>
                    </a:moveTo>
                    <a:lnTo>
                      <a:pt x="2786" y="0"/>
                    </a:lnTo>
                    <a:lnTo>
                      <a:pt x="2786" y="983152"/>
                    </a:lnTo>
                    <a:lnTo>
                      <a:pt x="0" y="983152"/>
                    </a:lnTo>
                    <a:close/>
                  </a:path>
                </a:pathLst>
              </a:custGeom>
              <a:solidFill>
                <a:srgbClr val="6D6E71"/>
              </a:solidFill>
              <a:ln w="2141" cap="flat">
                <a:noFill/>
                <a:prstDash val="solid"/>
                <a:miter/>
              </a:ln>
            </p:spPr>
            <p:txBody>
              <a:bodyPr rtlCol="0" anchor="ctr"/>
              <a:lstStyle/>
              <a:p>
                <a:endParaRPr lang="fr-BE"/>
              </a:p>
            </p:txBody>
          </p:sp>
          <p:sp>
            <p:nvSpPr>
              <p:cNvPr id="54" name="Forme libre : forme 53">
                <a:extLst>
                  <a:ext uri="{FF2B5EF4-FFF2-40B4-BE49-F238E27FC236}">
                    <a16:creationId xmlns:a16="http://schemas.microsoft.com/office/drawing/2014/main" id="{BC285554-3DE2-464D-B5AE-D5E64C04092D}"/>
                  </a:ext>
                </a:extLst>
              </p:cNvPr>
              <p:cNvSpPr/>
              <p:nvPr/>
            </p:nvSpPr>
            <p:spPr>
              <a:xfrm rot="16198007">
                <a:off x="1659735" y="922667"/>
                <a:ext cx="2786" cy="983151"/>
              </a:xfrm>
              <a:custGeom>
                <a:avLst/>
                <a:gdLst>
                  <a:gd name="connsiteX0" fmla="*/ 0 w 2786"/>
                  <a:gd name="connsiteY0" fmla="*/ 0 h 983151"/>
                  <a:gd name="connsiteX1" fmla="*/ 2786 w 2786"/>
                  <a:gd name="connsiteY1" fmla="*/ 0 h 983151"/>
                  <a:gd name="connsiteX2" fmla="*/ 2786 w 2786"/>
                  <a:gd name="connsiteY2" fmla="*/ 983152 h 983151"/>
                  <a:gd name="connsiteX3" fmla="*/ 0 w 2786"/>
                  <a:gd name="connsiteY3" fmla="*/ 983152 h 983151"/>
                </a:gdLst>
                <a:ahLst/>
                <a:cxnLst>
                  <a:cxn ang="0">
                    <a:pos x="connsiteX0" y="connsiteY0"/>
                  </a:cxn>
                  <a:cxn ang="0">
                    <a:pos x="connsiteX1" y="connsiteY1"/>
                  </a:cxn>
                  <a:cxn ang="0">
                    <a:pos x="connsiteX2" y="connsiteY2"/>
                  </a:cxn>
                  <a:cxn ang="0">
                    <a:pos x="connsiteX3" y="connsiteY3"/>
                  </a:cxn>
                </a:cxnLst>
                <a:rect l="l" t="t" r="r" b="b"/>
                <a:pathLst>
                  <a:path w="2786" h="983151">
                    <a:moveTo>
                      <a:pt x="0" y="0"/>
                    </a:moveTo>
                    <a:lnTo>
                      <a:pt x="2786" y="0"/>
                    </a:lnTo>
                    <a:lnTo>
                      <a:pt x="2786" y="983152"/>
                    </a:lnTo>
                    <a:lnTo>
                      <a:pt x="0" y="983152"/>
                    </a:lnTo>
                    <a:close/>
                  </a:path>
                </a:pathLst>
              </a:custGeom>
              <a:solidFill>
                <a:srgbClr val="6D6E71"/>
              </a:solidFill>
              <a:ln w="2141" cap="flat">
                <a:noFill/>
                <a:prstDash val="solid"/>
                <a:miter/>
              </a:ln>
            </p:spPr>
            <p:txBody>
              <a:bodyPr rtlCol="0" anchor="ctr"/>
              <a:lstStyle/>
              <a:p>
                <a:endParaRPr lang="fr-BE"/>
              </a:p>
            </p:txBody>
          </p:sp>
          <p:sp>
            <p:nvSpPr>
              <p:cNvPr id="56" name="Forme libre : forme 55">
                <a:extLst>
                  <a:ext uri="{FF2B5EF4-FFF2-40B4-BE49-F238E27FC236}">
                    <a16:creationId xmlns:a16="http://schemas.microsoft.com/office/drawing/2014/main" id="{CE8568E6-C1C5-46BF-A150-0F2D69C5901A}"/>
                  </a:ext>
                </a:extLst>
              </p:cNvPr>
              <p:cNvSpPr/>
              <p:nvPr/>
            </p:nvSpPr>
            <p:spPr>
              <a:xfrm rot="16198007">
                <a:off x="1659748" y="961354"/>
                <a:ext cx="2786" cy="983151"/>
              </a:xfrm>
              <a:custGeom>
                <a:avLst/>
                <a:gdLst>
                  <a:gd name="connsiteX0" fmla="*/ 0 w 2786"/>
                  <a:gd name="connsiteY0" fmla="*/ 0 h 983151"/>
                  <a:gd name="connsiteX1" fmla="*/ 2786 w 2786"/>
                  <a:gd name="connsiteY1" fmla="*/ 0 h 983151"/>
                  <a:gd name="connsiteX2" fmla="*/ 2786 w 2786"/>
                  <a:gd name="connsiteY2" fmla="*/ 983152 h 983151"/>
                  <a:gd name="connsiteX3" fmla="*/ 0 w 2786"/>
                  <a:gd name="connsiteY3" fmla="*/ 983152 h 983151"/>
                </a:gdLst>
                <a:ahLst/>
                <a:cxnLst>
                  <a:cxn ang="0">
                    <a:pos x="connsiteX0" y="connsiteY0"/>
                  </a:cxn>
                  <a:cxn ang="0">
                    <a:pos x="connsiteX1" y="connsiteY1"/>
                  </a:cxn>
                  <a:cxn ang="0">
                    <a:pos x="connsiteX2" y="connsiteY2"/>
                  </a:cxn>
                  <a:cxn ang="0">
                    <a:pos x="connsiteX3" y="connsiteY3"/>
                  </a:cxn>
                </a:cxnLst>
                <a:rect l="l" t="t" r="r" b="b"/>
                <a:pathLst>
                  <a:path w="2786" h="983151">
                    <a:moveTo>
                      <a:pt x="0" y="0"/>
                    </a:moveTo>
                    <a:lnTo>
                      <a:pt x="2786" y="0"/>
                    </a:lnTo>
                    <a:lnTo>
                      <a:pt x="2786" y="983152"/>
                    </a:lnTo>
                    <a:lnTo>
                      <a:pt x="0" y="983152"/>
                    </a:lnTo>
                    <a:close/>
                  </a:path>
                </a:pathLst>
              </a:custGeom>
              <a:solidFill>
                <a:srgbClr val="6D6E71"/>
              </a:solidFill>
              <a:ln w="2141" cap="flat">
                <a:noFill/>
                <a:prstDash val="solid"/>
                <a:miter/>
              </a:ln>
            </p:spPr>
            <p:txBody>
              <a:bodyPr rtlCol="0" anchor="ctr"/>
              <a:lstStyle/>
              <a:p>
                <a:endParaRPr lang="fr-BE"/>
              </a:p>
            </p:txBody>
          </p:sp>
          <p:sp>
            <p:nvSpPr>
              <p:cNvPr id="57" name="Forme libre : forme 56">
                <a:extLst>
                  <a:ext uri="{FF2B5EF4-FFF2-40B4-BE49-F238E27FC236}">
                    <a16:creationId xmlns:a16="http://schemas.microsoft.com/office/drawing/2014/main" id="{47DFAC6A-B4F8-4BCE-976B-B684F61DAC75}"/>
                  </a:ext>
                </a:extLst>
              </p:cNvPr>
              <p:cNvSpPr/>
              <p:nvPr/>
            </p:nvSpPr>
            <p:spPr>
              <a:xfrm rot="16198007">
                <a:off x="1742305" y="1199153"/>
                <a:ext cx="24862" cy="796037"/>
              </a:xfrm>
              <a:custGeom>
                <a:avLst/>
                <a:gdLst>
                  <a:gd name="connsiteX0" fmla="*/ 0 w 24862"/>
                  <a:gd name="connsiteY0" fmla="*/ 0 h 796037"/>
                  <a:gd name="connsiteX1" fmla="*/ 24863 w 24862"/>
                  <a:gd name="connsiteY1" fmla="*/ 0 h 796037"/>
                  <a:gd name="connsiteX2" fmla="*/ 24863 w 24862"/>
                  <a:gd name="connsiteY2" fmla="*/ 796038 h 796037"/>
                  <a:gd name="connsiteX3" fmla="*/ 0 w 24862"/>
                  <a:gd name="connsiteY3" fmla="*/ 796038 h 796037"/>
                </a:gdLst>
                <a:ahLst/>
                <a:cxnLst>
                  <a:cxn ang="0">
                    <a:pos x="connsiteX0" y="connsiteY0"/>
                  </a:cxn>
                  <a:cxn ang="0">
                    <a:pos x="connsiteX1" y="connsiteY1"/>
                  </a:cxn>
                  <a:cxn ang="0">
                    <a:pos x="connsiteX2" y="connsiteY2"/>
                  </a:cxn>
                  <a:cxn ang="0">
                    <a:pos x="connsiteX3" y="connsiteY3"/>
                  </a:cxn>
                </a:cxnLst>
                <a:rect l="l" t="t" r="r" b="b"/>
                <a:pathLst>
                  <a:path w="24862" h="796037">
                    <a:moveTo>
                      <a:pt x="0" y="0"/>
                    </a:moveTo>
                    <a:lnTo>
                      <a:pt x="24863" y="0"/>
                    </a:lnTo>
                    <a:lnTo>
                      <a:pt x="24863" y="796038"/>
                    </a:lnTo>
                    <a:lnTo>
                      <a:pt x="0" y="796038"/>
                    </a:lnTo>
                    <a:close/>
                  </a:path>
                </a:pathLst>
              </a:custGeom>
              <a:solidFill>
                <a:srgbClr val="BCBEC0"/>
              </a:solidFill>
              <a:ln w="2141" cap="flat">
                <a:noFill/>
                <a:prstDash val="solid"/>
                <a:miter/>
              </a:ln>
            </p:spPr>
            <p:txBody>
              <a:bodyPr rtlCol="0" anchor="ctr"/>
              <a:lstStyle/>
              <a:p>
                <a:endParaRPr lang="fr-BE"/>
              </a:p>
            </p:txBody>
          </p:sp>
          <p:sp>
            <p:nvSpPr>
              <p:cNvPr id="58" name="Forme libre : forme 57">
                <a:extLst>
                  <a:ext uri="{FF2B5EF4-FFF2-40B4-BE49-F238E27FC236}">
                    <a16:creationId xmlns:a16="http://schemas.microsoft.com/office/drawing/2014/main" id="{5B64A8C9-87D1-491B-8ED6-97CB86A343B7}"/>
                  </a:ext>
                </a:extLst>
              </p:cNvPr>
              <p:cNvSpPr/>
              <p:nvPr/>
            </p:nvSpPr>
            <p:spPr>
              <a:xfrm rot="16198007">
                <a:off x="1766270" y="1277070"/>
                <a:ext cx="24862" cy="748241"/>
              </a:xfrm>
              <a:custGeom>
                <a:avLst/>
                <a:gdLst>
                  <a:gd name="connsiteX0" fmla="*/ 0 w 24862"/>
                  <a:gd name="connsiteY0" fmla="*/ 0 h 748241"/>
                  <a:gd name="connsiteX1" fmla="*/ 24863 w 24862"/>
                  <a:gd name="connsiteY1" fmla="*/ 0 h 748241"/>
                  <a:gd name="connsiteX2" fmla="*/ 24863 w 24862"/>
                  <a:gd name="connsiteY2" fmla="*/ 748241 h 748241"/>
                  <a:gd name="connsiteX3" fmla="*/ 0 w 24862"/>
                  <a:gd name="connsiteY3" fmla="*/ 748241 h 748241"/>
                </a:gdLst>
                <a:ahLst/>
                <a:cxnLst>
                  <a:cxn ang="0">
                    <a:pos x="connsiteX0" y="connsiteY0"/>
                  </a:cxn>
                  <a:cxn ang="0">
                    <a:pos x="connsiteX1" y="connsiteY1"/>
                  </a:cxn>
                  <a:cxn ang="0">
                    <a:pos x="connsiteX2" y="connsiteY2"/>
                  </a:cxn>
                  <a:cxn ang="0">
                    <a:pos x="connsiteX3" y="connsiteY3"/>
                  </a:cxn>
                </a:cxnLst>
                <a:rect l="l" t="t" r="r" b="b"/>
                <a:pathLst>
                  <a:path w="24862" h="748241">
                    <a:moveTo>
                      <a:pt x="0" y="0"/>
                    </a:moveTo>
                    <a:lnTo>
                      <a:pt x="24863" y="0"/>
                    </a:lnTo>
                    <a:lnTo>
                      <a:pt x="24863" y="748241"/>
                    </a:lnTo>
                    <a:lnTo>
                      <a:pt x="0" y="748241"/>
                    </a:lnTo>
                    <a:close/>
                  </a:path>
                </a:pathLst>
              </a:custGeom>
              <a:solidFill>
                <a:srgbClr val="BCBEC0"/>
              </a:solidFill>
              <a:ln w="2141" cap="flat">
                <a:noFill/>
                <a:prstDash val="solid"/>
                <a:miter/>
              </a:ln>
            </p:spPr>
            <p:txBody>
              <a:bodyPr rtlCol="0" anchor="ctr"/>
              <a:lstStyle/>
              <a:p>
                <a:endParaRPr lang="fr-BE"/>
              </a:p>
            </p:txBody>
          </p:sp>
          <p:sp>
            <p:nvSpPr>
              <p:cNvPr id="60" name="Forme libre : forme 59">
                <a:extLst>
                  <a:ext uri="{FF2B5EF4-FFF2-40B4-BE49-F238E27FC236}">
                    <a16:creationId xmlns:a16="http://schemas.microsoft.com/office/drawing/2014/main" id="{9E244AE8-A9CD-48C3-8B8C-F1DA8D376680}"/>
                  </a:ext>
                </a:extLst>
              </p:cNvPr>
              <p:cNvSpPr/>
              <p:nvPr/>
            </p:nvSpPr>
            <p:spPr>
              <a:xfrm rot="16198007">
                <a:off x="1539798" y="1333083"/>
                <a:ext cx="24862" cy="744169"/>
              </a:xfrm>
              <a:custGeom>
                <a:avLst/>
                <a:gdLst>
                  <a:gd name="connsiteX0" fmla="*/ 0 w 24862"/>
                  <a:gd name="connsiteY0" fmla="*/ 0 h 744169"/>
                  <a:gd name="connsiteX1" fmla="*/ 24863 w 24862"/>
                  <a:gd name="connsiteY1" fmla="*/ 0 h 744169"/>
                  <a:gd name="connsiteX2" fmla="*/ 24863 w 24862"/>
                  <a:gd name="connsiteY2" fmla="*/ 744169 h 744169"/>
                  <a:gd name="connsiteX3" fmla="*/ 0 w 24862"/>
                  <a:gd name="connsiteY3" fmla="*/ 744169 h 744169"/>
                </a:gdLst>
                <a:ahLst/>
                <a:cxnLst>
                  <a:cxn ang="0">
                    <a:pos x="connsiteX0" y="connsiteY0"/>
                  </a:cxn>
                  <a:cxn ang="0">
                    <a:pos x="connsiteX1" y="connsiteY1"/>
                  </a:cxn>
                  <a:cxn ang="0">
                    <a:pos x="connsiteX2" y="connsiteY2"/>
                  </a:cxn>
                  <a:cxn ang="0">
                    <a:pos x="connsiteX3" y="connsiteY3"/>
                  </a:cxn>
                </a:cxnLst>
                <a:rect l="l" t="t" r="r" b="b"/>
                <a:pathLst>
                  <a:path w="24862" h="744169">
                    <a:moveTo>
                      <a:pt x="0" y="0"/>
                    </a:moveTo>
                    <a:lnTo>
                      <a:pt x="24863" y="0"/>
                    </a:lnTo>
                    <a:lnTo>
                      <a:pt x="24863" y="744169"/>
                    </a:lnTo>
                    <a:lnTo>
                      <a:pt x="0" y="744169"/>
                    </a:lnTo>
                    <a:close/>
                  </a:path>
                </a:pathLst>
              </a:custGeom>
              <a:solidFill>
                <a:srgbClr val="BCBEC0"/>
              </a:solidFill>
              <a:ln w="2141" cap="flat">
                <a:noFill/>
                <a:prstDash val="solid"/>
                <a:miter/>
              </a:ln>
            </p:spPr>
            <p:txBody>
              <a:bodyPr rtlCol="0" anchor="ctr"/>
              <a:lstStyle/>
              <a:p>
                <a:endParaRPr lang="fr-BE"/>
              </a:p>
            </p:txBody>
          </p:sp>
          <p:sp>
            <p:nvSpPr>
              <p:cNvPr id="63" name="Forme libre : forme 62">
                <a:extLst>
                  <a:ext uri="{FF2B5EF4-FFF2-40B4-BE49-F238E27FC236}">
                    <a16:creationId xmlns:a16="http://schemas.microsoft.com/office/drawing/2014/main" id="{3C15BFD5-BE40-4BD3-BC9C-2D4D4D598412}"/>
                  </a:ext>
                </a:extLst>
              </p:cNvPr>
              <p:cNvSpPr/>
              <p:nvPr/>
            </p:nvSpPr>
            <p:spPr>
              <a:xfrm rot="16198007">
                <a:off x="1528345" y="1398622"/>
                <a:ext cx="24862" cy="721235"/>
              </a:xfrm>
              <a:custGeom>
                <a:avLst/>
                <a:gdLst>
                  <a:gd name="connsiteX0" fmla="*/ 0 w 24862"/>
                  <a:gd name="connsiteY0" fmla="*/ 0 h 721235"/>
                  <a:gd name="connsiteX1" fmla="*/ 24863 w 24862"/>
                  <a:gd name="connsiteY1" fmla="*/ 0 h 721235"/>
                  <a:gd name="connsiteX2" fmla="*/ 24863 w 24862"/>
                  <a:gd name="connsiteY2" fmla="*/ 721235 h 721235"/>
                  <a:gd name="connsiteX3" fmla="*/ 0 w 24862"/>
                  <a:gd name="connsiteY3" fmla="*/ 721235 h 721235"/>
                </a:gdLst>
                <a:ahLst/>
                <a:cxnLst>
                  <a:cxn ang="0">
                    <a:pos x="connsiteX0" y="connsiteY0"/>
                  </a:cxn>
                  <a:cxn ang="0">
                    <a:pos x="connsiteX1" y="connsiteY1"/>
                  </a:cxn>
                  <a:cxn ang="0">
                    <a:pos x="connsiteX2" y="connsiteY2"/>
                  </a:cxn>
                  <a:cxn ang="0">
                    <a:pos x="connsiteX3" y="connsiteY3"/>
                  </a:cxn>
                </a:cxnLst>
                <a:rect l="l" t="t" r="r" b="b"/>
                <a:pathLst>
                  <a:path w="24862" h="721235">
                    <a:moveTo>
                      <a:pt x="0" y="0"/>
                    </a:moveTo>
                    <a:lnTo>
                      <a:pt x="24863" y="0"/>
                    </a:lnTo>
                    <a:lnTo>
                      <a:pt x="24863" y="721235"/>
                    </a:lnTo>
                    <a:lnTo>
                      <a:pt x="0" y="721235"/>
                    </a:lnTo>
                    <a:close/>
                  </a:path>
                </a:pathLst>
              </a:custGeom>
              <a:solidFill>
                <a:srgbClr val="BCBEC0"/>
              </a:solidFill>
              <a:ln w="2141" cap="flat">
                <a:noFill/>
                <a:prstDash val="solid"/>
                <a:miter/>
              </a:ln>
            </p:spPr>
            <p:txBody>
              <a:bodyPr rtlCol="0" anchor="ctr"/>
              <a:lstStyle/>
              <a:p>
                <a:endParaRPr lang="fr-BE"/>
              </a:p>
            </p:txBody>
          </p:sp>
          <p:sp>
            <p:nvSpPr>
              <p:cNvPr id="477" name="Forme libre : forme 476">
                <a:extLst>
                  <a:ext uri="{FF2B5EF4-FFF2-40B4-BE49-F238E27FC236}">
                    <a16:creationId xmlns:a16="http://schemas.microsoft.com/office/drawing/2014/main" id="{6F3B5EEF-D571-4317-8CD2-01B3D6954852}"/>
                  </a:ext>
                </a:extLst>
              </p:cNvPr>
              <p:cNvSpPr/>
              <p:nvPr/>
            </p:nvSpPr>
            <p:spPr>
              <a:xfrm rot="16198007">
                <a:off x="1654161" y="1326790"/>
                <a:ext cx="24862" cy="972649"/>
              </a:xfrm>
              <a:custGeom>
                <a:avLst/>
                <a:gdLst>
                  <a:gd name="connsiteX0" fmla="*/ 0 w 24862"/>
                  <a:gd name="connsiteY0" fmla="*/ 0 h 972649"/>
                  <a:gd name="connsiteX1" fmla="*/ 24863 w 24862"/>
                  <a:gd name="connsiteY1" fmla="*/ 0 h 972649"/>
                  <a:gd name="connsiteX2" fmla="*/ 24863 w 24862"/>
                  <a:gd name="connsiteY2" fmla="*/ 972650 h 972649"/>
                  <a:gd name="connsiteX3" fmla="*/ 0 w 24862"/>
                  <a:gd name="connsiteY3" fmla="*/ 972650 h 972649"/>
                </a:gdLst>
                <a:ahLst/>
                <a:cxnLst>
                  <a:cxn ang="0">
                    <a:pos x="connsiteX0" y="connsiteY0"/>
                  </a:cxn>
                  <a:cxn ang="0">
                    <a:pos x="connsiteX1" y="connsiteY1"/>
                  </a:cxn>
                  <a:cxn ang="0">
                    <a:pos x="connsiteX2" y="connsiteY2"/>
                  </a:cxn>
                  <a:cxn ang="0">
                    <a:pos x="connsiteX3" y="connsiteY3"/>
                  </a:cxn>
                </a:cxnLst>
                <a:rect l="l" t="t" r="r" b="b"/>
                <a:pathLst>
                  <a:path w="24862" h="972649">
                    <a:moveTo>
                      <a:pt x="0" y="0"/>
                    </a:moveTo>
                    <a:lnTo>
                      <a:pt x="24863" y="0"/>
                    </a:lnTo>
                    <a:lnTo>
                      <a:pt x="24863" y="972650"/>
                    </a:lnTo>
                    <a:lnTo>
                      <a:pt x="0" y="972650"/>
                    </a:lnTo>
                    <a:close/>
                  </a:path>
                </a:pathLst>
              </a:custGeom>
              <a:solidFill>
                <a:srgbClr val="BCBEC0"/>
              </a:solidFill>
              <a:ln w="2141" cap="flat">
                <a:noFill/>
                <a:prstDash val="solid"/>
                <a:miter/>
              </a:ln>
            </p:spPr>
            <p:txBody>
              <a:bodyPr rtlCol="0" anchor="ctr"/>
              <a:lstStyle/>
              <a:p>
                <a:endParaRPr lang="fr-BE"/>
              </a:p>
            </p:txBody>
          </p:sp>
          <p:sp>
            <p:nvSpPr>
              <p:cNvPr id="478" name="Forme libre : forme 477">
                <a:extLst>
                  <a:ext uri="{FF2B5EF4-FFF2-40B4-BE49-F238E27FC236}">
                    <a16:creationId xmlns:a16="http://schemas.microsoft.com/office/drawing/2014/main" id="{BC6266B0-6872-4D7C-9258-9F7112DA57A5}"/>
                  </a:ext>
                </a:extLst>
              </p:cNvPr>
              <p:cNvSpPr/>
              <p:nvPr/>
            </p:nvSpPr>
            <p:spPr>
              <a:xfrm rot="16198007">
                <a:off x="1867265" y="1593574"/>
                <a:ext cx="24862" cy="546552"/>
              </a:xfrm>
              <a:custGeom>
                <a:avLst/>
                <a:gdLst>
                  <a:gd name="connsiteX0" fmla="*/ 0 w 24862"/>
                  <a:gd name="connsiteY0" fmla="*/ 0 h 546552"/>
                  <a:gd name="connsiteX1" fmla="*/ 24863 w 24862"/>
                  <a:gd name="connsiteY1" fmla="*/ 0 h 546552"/>
                  <a:gd name="connsiteX2" fmla="*/ 24863 w 24862"/>
                  <a:gd name="connsiteY2" fmla="*/ 546553 h 546552"/>
                  <a:gd name="connsiteX3" fmla="*/ 0 w 24862"/>
                  <a:gd name="connsiteY3" fmla="*/ 546553 h 546552"/>
                </a:gdLst>
                <a:ahLst/>
                <a:cxnLst>
                  <a:cxn ang="0">
                    <a:pos x="connsiteX0" y="connsiteY0"/>
                  </a:cxn>
                  <a:cxn ang="0">
                    <a:pos x="connsiteX1" y="connsiteY1"/>
                  </a:cxn>
                  <a:cxn ang="0">
                    <a:pos x="connsiteX2" y="connsiteY2"/>
                  </a:cxn>
                  <a:cxn ang="0">
                    <a:pos x="connsiteX3" y="connsiteY3"/>
                  </a:cxn>
                </a:cxnLst>
                <a:rect l="l" t="t" r="r" b="b"/>
                <a:pathLst>
                  <a:path w="24862" h="546552">
                    <a:moveTo>
                      <a:pt x="0" y="0"/>
                    </a:moveTo>
                    <a:lnTo>
                      <a:pt x="24863" y="0"/>
                    </a:lnTo>
                    <a:lnTo>
                      <a:pt x="24863" y="546553"/>
                    </a:lnTo>
                    <a:lnTo>
                      <a:pt x="0" y="546553"/>
                    </a:lnTo>
                    <a:close/>
                  </a:path>
                </a:pathLst>
              </a:custGeom>
              <a:solidFill>
                <a:srgbClr val="BCBEC0"/>
              </a:solidFill>
              <a:ln w="2141" cap="flat">
                <a:noFill/>
                <a:prstDash val="solid"/>
                <a:miter/>
              </a:ln>
            </p:spPr>
            <p:txBody>
              <a:bodyPr rtlCol="0" anchor="ctr"/>
              <a:lstStyle/>
              <a:p>
                <a:endParaRPr lang="fr-BE"/>
              </a:p>
            </p:txBody>
          </p:sp>
          <p:sp>
            <p:nvSpPr>
              <p:cNvPr id="479" name="Forme libre : forme 478">
                <a:extLst>
                  <a:ext uri="{FF2B5EF4-FFF2-40B4-BE49-F238E27FC236}">
                    <a16:creationId xmlns:a16="http://schemas.microsoft.com/office/drawing/2014/main" id="{638BC3BE-32D0-4295-91F9-D02BCD15FF61}"/>
                  </a:ext>
                </a:extLst>
              </p:cNvPr>
              <p:cNvSpPr/>
              <p:nvPr/>
            </p:nvSpPr>
            <p:spPr>
              <a:xfrm rot="16198007">
                <a:off x="1704085" y="1484614"/>
                <a:ext cx="24862" cy="872983"/>
              </a:xfrm>
              <a:custGeom>
                <a:avLst/>
                <a:gdLst>
                  <a:gd name="connsiteX0" fmla="*/ 0 w 24862"/>
                  <a:gd name="connsiteY0" fmla="*/ 0 h 872983"/>
                  <a:gd name="connsiteX1" fmla="*/ 24863 w 24862"/>
                  <a:gd name="connsiteY1" fmla="*/ 0 h 872983"/>
                  <a:gd name="connsiteX2" fmla="*/ 24863 w 24862"/>
                  <a:gd name="connsiteY2" fmla="*/ 872984 h 872983"/>
                  <a:gd name="connsiteX3" fmla="*/ 0 w 24862"/>
                  <a:gd name="connsiteY3" fmla="*/ 872984 h 872983"/>
                </a:gdLst>
                <a:ahLst/>
                <a:cxnLst>
                  <a:cxn ang="0">
                    <a:pos x="connsiteX0" y="connsiteY0"/>
                  </a:cxn>
                  <a:cxn ang="0">
                    <a:pos x="connsiteX1" y="connsiteY1"/>
                  </a:cxn>
                  <a:cxn ang="0">
                    <a:pos x="connsiteX2" y="connsiteY2"/>
                  </a:cxn>
                  <a:cxn ang="0">
                    <a:pos x="connsiteX3" y="connsiteY3"/>
                  </a:cxn>
                </a:cxnLst>
                <a:rect l="l" t="t" r="r" b="b"/>
                <a:pathLst>
                  <a:path w="24862" h="872983">
                    <a:moveTo>
                      <a:pt x="0" y="0"/>
                    </a:moveTo>
                    <a:lnTo>
                      <a:pt x="24863" y="0"/>
                    </a:lnTo>
                    <a:lnTo>
                      <a:pt x="24863" y="872984"/>
                    </a:lnTo>
                    <a:lnTo>
                      <a:pt x="0" y="872984"/>
                    </a:lnTo>
                    <a:close/>
                  </a:path>
                </a:pathLst>
              </a:custGeom>
              <a:solidFill>
                <a:srgbClr val="BCBEC0"/>
              </a:solidFill>
              <a:ln w="2141" cap="flat">
                <a:noFill/>
                <a:prstDash val="solid"/>
                <a:miter/>
              </a:ln>
            </p:spPr>
            <p:txBody>
              <a:bodyPr rtlCol="0" anchor="ctr"/>
              <a:lstStyle/>
              <a:p>
                <a:endParaRPr lang="fr-BE"/>
              </a:p>
            </p:txBody>
          </p:sp>
          <p:sp>
            <p:nvSpPr>
              <p:cNvPr id="480" name="Forme libre : forme 479">
                <a:extLst>
                  <a:ext uri="{FF2B5EF4-FFF2-40B4-BE49-F238E27FC236}">
                    <a16:creationId xmlns:a16="http://schemas.microsoft.com/office/drawing/2014/main" id="{6AFDEF5A-832A-4F46-9DD4-51F00D3A9232}"/>
                  </a:ext>
                </a:extLst>
              </p:cNvPr>
              <p:cNvSpPr/>
              <p:nvPr/>
            </p:nvSpPr>
            <p:spPr>
              <a:xfrm rot="16198007">
                <a:off x="1773841" y="1608075"/>
                <a:ext cx="24862" cy="733666"/>
              </a:xfrm>
              <a:custGeom>
                <a:avLst/>
                <a:gdLst>
                  <a:gd name="connsiteX0" fmla="*/ 0 w 24862"/>
                  <a:gd name="connsiteY0" fmla="*/ 0 h 733666"/>
                  <a:gd name="connsiteX1" fmla="*/ 24863 w 24862"/>
                  <a:gd name="connsiteY1" fmla="*/ 0 h 733666"/>
                  <a:gd name="connsiteX2" fmla="*/ 24863 w 24862"/>
                  <a:gd name="connsiteY2" fmla="*/ 733667 h 733666"/>
                  <a:gd name="connsiteX3" fmla="*/ 0 w 24862"/>
                  <a:gd name="connsiteY3" fmla="*/ 733667 h 733666"/>
                </a:gdLst>
                <a:ahLst/>
                <a:cxnLst>
                  <a:cxn ang="0">
                    <a:pos x="connsiteX0" y="connsiteY0"/>
                  </a:cxn>
                  <a:cxn ang="0">
                    <a:pos x="connsiteX1" y="connsiteY1"/>
                  </a:cxn>
                  <a:cxn ang="0">
                    <a:pos x="connsiteX2" y="connsiteY2"/>
                  </a:cxn>
                  <a:cxn ang="0">
                    <a:pos x="connsiteX3" y="connsiteY3"/>
                  </a:cxn>
                </a:cxnLst>
                <a:rect l="l" t="t" r="r" b="b"/>
                <a:pathLst>
                  <a:path w="24862" h="733666">
                    <a:moveTo>
                      <a:pt x="0" y="0"/>
                    </a:moveTo>
                    <a:lnTo>
                      <a:pt x="24863" y="0"/>
                    </a:lnTo>
                    <a:lnTo>
                      <a:pt x="24863" y="733667"/>
                    </a:lnTo>
                    <a:lnTo>
                      <a:pt x="0" y="733667"/>
                    </a:lnTo>
                    <a:close/>
                  </a:path>
                </a:pathLst>
              </a:custGeom>
              <a:solidFill>
                <a:srgbClr val="BCBEC0"/>
              </a:solidFill>
              <a:ln w="2141" cap="flat">
                <a:noFill/>
                <a:prstDash val="solid"/>
                <a:miter/>
              </a:ln>
            </p:spPr>
            <p:txBody>
              <a:bodyPr rtlCol="0" anchor="ctr"/>
              <a:lstStyle/>
              <a:p>
                <a:endParaRPr lang="fr-BE"/>
              </a:p>
            </p:txBody>
          </p:sp>
          <p:sp>
            <p:nvSpPr>
              <p:cNvPr id="481" name="Forme libre : forme 480">
                <a:extLst>
                  <a:ext uri="{FF2B5EF4-FFF2-40B4-BE49-F238E27FC236}">
                    <a16:creationId xmlns:a16="http://schemas.microsoft.com/office/drawing/2014/main" id="{0A284E34-2938-4F3B-A6D7-CD9BFE8AA5B4}"/>
                  </a:ext>
                </a:extLst>
              </p:cNvPr>
              <p:cNvSpPr/>
              <p:nvPr/>
            </p:nvSpPr>
            <p:spPr>
              <a:xfrm rot="16198007">
                <a:off x="1424662" y="1772431"/>
                <a:ext cx="24862" cy="513330"/>
              </a:xfrm>
              <a:custGeom>
                <a:avLst/>
                <a:gdLst>
                  <a:gd name="connsiteX0" fmla="*/ 0 w 24862"/>
                  <a:gd name="connsiteY0" fmla="*/ 0 h 513330"/>
                  <a:gd name="connsiteX1" fmla="*/ 24863 w 24862"/>
                  <a:gd name="connsiteY1" fmla="*/ 0 h 513330"/>
                  <a:gd name="connsiteX2" fmla="*/ 24863 w 24862"/>
                  <a:gd name="connsiteY2" fmla="*/ 513331 h 513330"/>
                  <a:gd name="connsiteX3" fmla="*/ 0 w 24862"/>
                  <a:gd name="connsiteY3" fmla="*/ 513331 h 513330"/>
                </a:gdLst>
                <a:ahLst/>
                <a:cxnLst>
                  <a:cxn ang="0">
                    <a:pos x="connsiteX0" y="connsiteY0"/>
                  </a:cxn>
                  <a:cxn ang="0">
                    <a:pos x="connsiteX1" y="connsiteY1"/>
                  </a:cxn>
                  <a:cxn ang="0">
                    <a:pos x="connsiteX2" y="connsiteY2"/>
                  </a:cxn>
                  <a:cxn ang="0">
                    <a:pos x="connsiteX3" y="connsiteY3"/>
                  </a:cxn>
                </a:cxnLst>
                <a:rect l="l" t="t" r="r" b="b"/>
                <a:pathLst>
                  <a:path w="24862" h="513330">
                    <a:moveTo>
                      <a:pt x="0" y="0"/>
                    </a:moveTo>
                    <a:lnTo>
                      <a:pt x="24863" y="0"/>
                    </a:lnTo>
                    <a:lnTo>
                      <a:pt x="24863" y="513331"/>
                    </a:lnTo>
                    <a:lnTo>
                      <a:pt x="0" y="513331"/>
                    </a:lnTo>
                    <a:close/>
                  </a:path>
                </a:pathLst>
              </a:custGeom>
              <a:solidFill>
                <a:srgbClr val="BCBEC0"/>
              </a:solidFill>
              <a:ln w="2141" cap="flat">
                <a:noFill/>
                <a:prstDash val="solid"/>
                <a:miter/>
              </a:ln>
            </p:spPr>
            <p:txBody>
              <a:bodyPr rtlCol="0" anchor="ctr"/>
              <a:lstStyle/>
              <a:p>
                <a:endParaRPr lang="fr-BE"/>
              </a:p>
            </p:txBody>
          </p:sp>
        </p:grpSp>
      </p:grpSp>
      <p:sp>
        <p:nvSpPr>
          <p:cNvPr id="484" name="Espace réservé du contenu 3">
            <a:extLst>
              <a:ext uri="{FF2B5EF4-FFF2-40B4-BE49-F238E27FC236}">
                <a16:creationId xmlns:a16="http://schemas.microsoft.com/office/drawing/2014/main" id="{EE7F326A-D627-4D18-8DD8-1B15333B3444}"/>
              </a:ext>
            </a:extLst>
          </p:cNvPr>
          <p:cNvSpPr txBox="1">
            <a:spLocks/>
          </p:cNvSpPr>
          <p:nvPr/>
        </p:nvSpPr>
        <p:spPr>
          <a:xfrm>
            <a:off x="726857" y="3435516"/>
            <a:ext cx="932248" cy="921304"/>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fr-FR" sz="1200">
                <a:solidFill>
                  <a:schemeClr val="bg1">
                    <a:lumMod val="50000"/>
                  </a:schemeClr>
                </a:solidFill>
                <a:latin typeface="Trebuchet MS" panose="020B0603020202020204" pitchFamily="34" charset="0"/>
              </a:rPr>
              <a:t>Limites </a:t>
            </a:r>
            <a:br>
              <a:rPr lang="fr-FR" sz="1200">
                <a:solidFill>
                  <a:schemeClr val="bg1">
                    <a:lumMod val="50000"/>
                  </a:schemeClr>
                </a:solidFill>
                <a:latin typeface="Trebuchet MS" panose="020B0603020202020204" pitchFamily="34" charset="0"/>
              </a:rPr>
            </a:br>
            <a:r>
              <a:rPr lang="fr-FR" sz="1200">
                <a:solidFill>
                  <a:schemeClr val="bg1">
                    <a:lumMod val="50000"/>
                  </a:schemeClr>
                </a:solidFill>
                <a:latin typeface="Trebuchet MS" panose="020B0603020202020204" pitchFamily="34" charset="0"/>
              </a:rPr>
              <a:t>de chaque tranches rehaussées de +0,20%</a:t>
            </a:r>
          </a:p>
        </p:txBody>
      </p:sp>
      <p:pic>
        <p:nvPicPr>
          <p:cNvPr id="485" name="Graphique 484">
            <a:extLst>
              <a:ext uri="{FF2B5EF4-FFF2-40B4-BE49-F238E27FC236}">
                <a16:creationId xmlns:a16="http://schemas.microsoft.com/office/drawing/2014/main" id="{57B26AD7-7C3B-4759-9B6A-5F600F4044A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025789" flipV="1">
            <a:off x="277984" y="2944533"/>
            <a:ext cx="801952" cy="435743"/>
          </a:xfrm>
          <a:prstGeom prst="rect">
            <a:avLst/>
          </a:prstGeom>
          <a:effectLst>
            <a:outerShdw blurRad="50800" dist="38100" dir="2700000" algn="tl" rotWithShape="0">
              <a:prstClr val="black">
                <a:alpha val="40000"/>
              </a:prstClr>
            </a:outerShdw>
          </a:effectLst>
        </p:spPr>
      </p:pic>
      <p:grpSp>
        <p:nvGrpSpPr>
          <p:cNvPr id="488" name="Graphique 485">
            <a:extLst>
              <a:ext uri="{FF2B5EF4-FFF2-40B4-BE49-F238E27FC236}">
                <a16:creationId xmlns:a16="http://schemas.microsoft.com/office/drawing/2014/main" id="{C54F2D13-EA5E-4DD3-BC9E-A80829446D54}"/>
              </a:ext>
            </a:extLst>
          </p:cNvPr>
          <p:cNvGrpSpPr/>
          <p:nvPr/>
        </p:nvGrpSpPr>
        <p:grpSpPr>
          <a:xfrm>
            <a:off x="2731596" y="1529083"/>
            <a:ext cx="883783" cy="3129806"/>
            <a:chOff x="7490334" y="1725260"/>
            <a:chExt cx="883783" cy="3129806"/>
          </a:xfrm>
        </p:grpSpPr>
        <p:sp>
          <p:nvSpPr>
            <p:cNvPr id="489" name="Forme libre : forme 488">
              <a:extLst>
                <a:ext uri="{FF2B5EF4-FFF2-40B4-BE49-F238E27FC236}">
                  <a16:creationId xmlns:a16="http://schemas.microsoft.com/office/drawing/2014/main" id="{57875519-3B24-40AE-8C73-3C996794C277}"/>
                </a:ext>
              </a:extLst>
            </p:cNvPr>
            <p:cNvSpPr/>
            <p:nvPr/>
          </p:nvSpPr>
          <p:spPr>
            <a:xfrm>
              <a:off x="7575611" y="2045988"/>
              <a:ext cx="709579" cy="2779060"/>
            </a:xfrm>
            <a:custGeom>
              <a:avLst/>
              <a:gdLst>
                <a:gd name="connsiteX0" fmla="*/ 705852 w 709579"/>
                <a:gd name="connsiteY0" fmla="*/ 2776079 h 2779060"/>
                <a:gd name="connsiteX1" fmla="*/ 477779 w 709579"/>
                <a:gd name="connsiteY1" fmla="*/ 2708370 h 2779060"/>
                <a:gd name="connsiteX2" fmla="*/ 467088 w 709579"/>
                <a:gd name="connsiteY2" fmla="*/ 2551569 h 2779060"/>
                <a:gd name="connsiteX3" fmla="*/ 467088 w 709579"/>
                <a:gd name="connsiteY3" fmla="*/ 2380515 h 2779060"/>
                <a:gd name="connsiteX4" fmla="*/ 438579 w 709579"/>
                <a:gd name="connsiteY4" fmla="*/ 2052659 h 2779060"/>
                <a:gd name="connsiteX5" fmla="*/ 438579 w 709579"/>
                <a:gd name="connsiteY5" fmla="*/ 1867350 h 2779060"/>
                <a:gd name="connsiteX6" fmla="*/ 410069 w 709579"/>
                <a:gd name="connsiteY6" fmla="*/ 1600076 h 2779060"/>
                <a:gd name="connsiteX7" fmla="*/ 377997 w 709579"/>
                <a:gd name="connsiteY7" fmla="*/ 1343494 h 2779060"/>
                <a:gd name="connsiteX8" fmla="*/ 331669 w 709579"/>
                <a:gd name="connsiteY8" fmla="*/ 1343494 h 2779060"/>
                <a:gd name="connsiteX9" fmla="*/ 299596 w 709579"/>
                <a:gd name="connsiteY9" fmla="*/ 1600076 h 2779060"/>
                <a:gd name="connsiteX10" fmla="*/ 271087 w 709579"/>
                <a:gd name="connsiteY10" fmla="*/ 1867350 h 2779060"/>
                <a:gd name="connsiteX11" fmla="*/ 271087 w 709579"/>
                <a:gd name="connsiteY11" fmla="*/ 2052659 h 2779060"/>
                <a:gd name="connsiteX12" fmla="*/ 242578 w 709579"/>
                <a:gd name="connsiteY12" fmla="*/ 2380515 h 2779060"/>
                <a:gd name="connsiteX13" fmla="*/ 242578 w 709579"/>
                <a:gd name="connsiteY13" fmla="*/ 2551569 h 2779060"/>
                <a:gd name="connsiteX14" fmla="*/ 231887 w 709579"/>
                <a:gd name="connsiteY14" fmla="*/ 2708370 h 2779060"/>
                <a:gd name="connsiteX15" fmla="*/ 3814 w 709579"/>
                <a:gd name="connsiteY15" fmla="*/ 2776079 h 2779060"/>
                <a:gd name="connsiteX16" fmla="*/ 43014 w 709579"/>
                <a:gd name="connsiteY16" fmla="*/ 2690552 h 2779060"/>
                <a:gd name="connsiteX17" fmla="*/ 128541 w 709579"/>
                <a:gd name="connsiteY17" fmla="*/ 2555133 h 2779060"/>
                <a:gd name="connsiteX18" fmla="*/ 64396 w 709579"/>
                <a:gd name="connsiteY18" fmla="*/ 2213023 h 2779060"/>
                <a:gd name="connsiteX19" fmla="*/ 78650 w 709579"/>
                <a:gd name="connsiteY19" fmla="*/ 1885168 h 2779060"/>
                <a:gd name="connsiteX20" fmla="*/ 71523 w 709579"/>
                <a:gd name="connsiteY20" fmla="*/ 1724804 h 2779060"/>
                <a:gd name="connsiteX21" fmla="*/ 85778 w 709579"/>
                <a:gd name="connsiteY21" fmla="*/ 1204512 h 2779060"/>
                <a:gd name="connsiteX22" fmla="*/ 132105 w 709579"/>
                <a:gd name="connsiteY22" fmla="*/ 869529 h 2779060"/>
                <a:gd name="connsiteX23" fmla="*/ 85778 w 709579"/>
                <a:gd name="connsiteY23" fmla="*/ 502474 h 2779060"/>
                <a:gd name="connsiteX24" fmla="*/ 46578 w 709579"/>
                <a:gd name="connsiteY24" fmla="*/ 213819 h 2779060"/>
                <a:gd name="connsiteX25" fmla="*/ 246142 w 709579"/>
                <a:gd name="connsiteY25" fmla="*/ 103346 h 2779060"/>
                <a:gd name="connsiteX26" fmla="*/ 263960 w 709579"/>
                <a:gd name="connsiteY26" fmla="*/ 57018 h 2779060"/>
                <a:gd name="connsiteX27" fmla="*/ 263960 w 709579"/>
                <a:gd name="connsiteY27" fmla="*/ 53455 h 2779060"/>
                <a:gd name="connsiteX28" fmla="*/ 267524 w 709579"/>
                <a:gd name="connsiteY28" fmla="*/ 0 h 2779060"/>
                <a:gd name="connsiteX29" fmla="*/ 427888 w 709579"/>
                <a:gd name="connsiteY29" fmla="*/ 0 h 2779060"/>
                <a:gd name="connsiteX30" fmla="*/ 431451 w 709579"/>
                <a:gd name="connsiteY30" fmla="*/ 53455 h 2779060"/>
                <a:gd name="connsiteX31" fmla="*/ 431451 w 709579"/>
                <a:gd name="connsiteY31" fmla="*/ 57018 h 2779060"/>
                <a:gd name="connsiteX32" fmla="*/ 449269 w 709579"/>
                <a:gd name="connsiteY32" fmla="*/ 103346 h 2779060"/>
                <a:gd name="connsiteX33" fmla="*/ 648834 w 709579"/>
                <a:gd name="connsiteY33" fmla="*/ 213819 h 2779060"/>
                <a:gd name="connsiteX34" fmla="*/ 609633 w 709579"/>
                <a:gd name="connsiteY34" fmla="*/ 502474 h 2779060"/>
                <a:gd name="connsiteX35" fmla="*/ 563306 w 709579"/>
                <a:gd name="connsiteY35" fmla="*/ 869529 h 2779060"/>
                <a:gd name="connsiteX36" fmla="*/ 609633 w 709579"/>
                <a:gd name="connsiteY36" fmla="*/ 1204512 h 2779060"/>
                <a:gd name="connsiteX37" fmla="*/ 623888 w 709579"/>
                <a:gd name="connsiteY37" fmla="*/ 1724804 h 2779060"/>
                <a:gd name="connsiteX38" fmla="*/ 616761 w 709579"/>
                <a:gd name="connsiteY38" fmla="*/ 1885168 h 2779060"/>
                <a:gd name="connsiteX39" fmla="*/ 631015 w 709579"/>
                <a:gd name="connsiteY39" fmla="*/ 2213023 h 2779060"/>
                <a:gd name="connsiteX40" fmla="*/ 566870 w 709579"/>
                <a:gd name="connsiteY40" fmla="*/ 2555133 h 2779060"/>
                <a:gd name="connsiteX41" fmla="*/ 652397 w 709579"/>
                <a:gd name="connsiteY41" fmla="*/ 2690552 h 2779060"/>
                <a:gd name="connsiteX42" fmla="*/ 705852 w 709579"/>
                <a:gd name="connsiteY42" fmla="*/ 2776079 h 277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9579" h="2779060">
                  <a:moveTo>
                    <a:pt x="705852" y="2776079"/>
                  </a:moveTo>
                  <a:cubicBezTo>
                    <a:pt x="688034" y="2790334"/>
                    <a:pt x="499160" y="2747570"/>
                    <a:pt x="477779" y="2708370"/>
                  </a:cubicBezTo>
                  <a:cubicBezTo>
                    <a:pt x="456397" y="2665606"/>
                    <a:pt x="463524" y="2594333"/>
                    <a:pt x="467088" y="2551569"/>
                  </a:cubicBezTo>
                  <a:cubicBezTo>
                    <a:pt x="474215" y="2505242"/>
                    <a:pt x="477779" y="2444660"/>
                    <a:pt x="467088" y="2380515"/>
                  </a:cubicBezTo>
                  <a:cubicBezTo>
                    <a:pt x="456397" y="2316369"/>
                    <a:pt x="431451" y="2088296"/>
                    <a:pt x="438579" y="2052659"/>
                  </a:cubicBezTo>
                  <a:cubicBezTo>
                    <a:pt x="445706" y="2013459"/>
                    <a:pt x="452833" y="1938623"/>
                    <a:pt x="438579" y="1867350"/>
                  </a:cubicBezTo>
                  <a:cubicBezTo>
                    <a:pt x="424324" y="1796077"/>
                    <a:pt x="435015" y="1660658"/>
                    <a:pt x="410069" y="1600076"/>
                  </a:cubicBezTo>
                  <a:cubicBezTo>
                    <a:pt x="385124" y="1543058"/>
                    <a:pt x="377997" y="1343494"/>
                    <a:pt x="377997" y="1343494"/>
                  </a:cubicBezTo>
                  <a:lnTo>
                    <a:pt x="331669" y="1343494"/>
                  </a:lnTo>
                  <a:cubicBezTo>
                    <a:pt x="331669" y="1343494"/>
                    <a:pt x="328106" y="1543058"/>
                    <a:pt x="299596" y="1600076"/>
                  </a:cubicBezTo>
                  <a:cubicBezTo>
                    <a:pt x="274651" y="1657095"/>
                    <a:pt x="285342" y="1796077"/>
                    <a:pt x="271087" y="1867350"/>
                  </a:cubicBezTo>
                  <a:cubicBezTo>
                    <a:pt x="256833" y="1938623"/>
                    <a:pt x="263960" y="2013459"/>
                    <a:pt x="271087" y="2052659"/>
                  </a:cubicBezTo>
                  <a:cubicBezTo>
                    <a:pt x="278215" y="2091859"/>
                    <a:pt x="253269" y="2319933"/>
                    <a:pt x="242578" y="2380515"/>
                  </a:cubicBezTo>
                  <a:cubicBezTo>
                    <a:pt x="231887" y="2444660"/>
                    <a:pt x="235451" y="2505242"/>
                    <a:pt x="242578" y="2551569"/>
                  </a:cubicBezTo>
                  <a:cubicBezTo>
                    <a:pt x="249705" y="2597897"/>
                    <a:pt x="256833" y="2669170"/>
                    <a:pt x="231887" y="2708370"/>
                  </a:cubicBezTo>
                  <a:cubicBezTo>
                    <a:pt x="210505" y="2751134"/>
                    <a:pt x="21632" y="2790334"/>
                    <a:pt x="3814" y="2776079"/>
                  </a:cubicBezTo>
                  <a:cubicBezTo>
                    <a:pt x="-10441" y="2761825"/>
                    <a:pt x="18068" y="2719061"/>
                    <a:pt x="43014" y="2690552"/>
                  </a:cubicBezTo>
                  <a:cubicBezTo>
                    <a:pt x="67959" y="2662042"/>
                    <a:pt x="124978" y="2601461"/>
                    <a:pt x="128541" y="2555133"/>
                  </a:cubicBezTo>
                  <a:cubicBezTo>
                    <a:pt x="132105" y="2508806"/>
                    <a:pt x="75087" y="2252223"/>
                    <a:pt x="64396" y="2213023"/>
                  </a:cubicBezTo>
                  <a:cubicBezTo>
                    <a:pt x="53705" y="2173823"/>
                    <a:pt x="78650" y="1920804"/>
                    <a:pt x="78650" y="1885168"/>
                  </a:cubicBezTo>
                  <a:cubicBezTo>
                    <a:pt x="82214" y="1845968"/>
                    <a:pt x="71523" y="1767568"/>
                    <a:pt x="71523" y="1724804"/>
                  </a:cubicBezTo>
                  <a:cubicBezTo>
                    <a:pt x="71523" y="1682040"/>
                    <a:pt x="60832" y="1304294"/>
                    <a:pt x="85778" y="1204512"/>
                  </a:cubicBezTo>
                  <a:cubicBezTo>
                    <a:pt x="107160" y="1101166"/>
                    <a:pt x="132105" y="930111"/>
                    <a:pt x="132105" y="869529"/>
                  </a:cubicBezTo>
                  <a:cubicBezTo>
                    <a:pt x="132105" y="808947"/>
                    <a:pt x="89341" y="555929"/>
                    <a:pt x="85778" y="502474"/>
                  </a:cubicBezTo>
                  <a:cubicBezTo>
                    <a:pt x="82214" y="449019"/>
                    <a:pt x="60832" y="253019"/>
                    <a:pt x="46578" y="213819"/>
                  </a:cubicBezTo>
                  <a:cubicBezTo>
                    <a:pt x="114287" y="146109"/>
                    <a:pt x="228323" y="110473"/>
                    <a:pt x="246142" y="103346"/>
                  </a:cubicBezTo>
                  <a:cubicBezTo>
                    <a:pt x="253269" y="99782"/>
                    <a:pt x="260396" y="78400"/>
                    <a:pt x="263960" y="57018"/>
                  </a:cubicBezTo>
                  <a:cubicBezTo>
                    <a:pt x="263960" y="57018"/>
                    <a:pt x="263960" y="53455"/>
                    <a:pt x="263960" y="53455"/>
                  </a:cubicBezTo>
                  <a:cubicBezTo>
                    <a:pt x="267524" y="32073"/>
                    <a:pt x="267524" y="10691"/>
                    <a:pt x="267524" y="0"/>
                  </a:cubicBezTo>
                  <a:lnTo>
                    <a:pt x="427888" y="0"/>
                  </a:lnTo>
                  <a:cubicBezTo>
                    <a:pt x="427888" y="10691"/>
                    <a:pt x="427888" y="32073"/>
                    <a:pt x="431451" y="53455"/>
                  </a:cubicBezTo>
                  <a:cubicBezTo>
                    <a:pt x="431451" y="53455"/>
                    <a:pt x="431451" y="57018"/>
                    <a:pt x="431451" y="57018"/>
                  </a:cubicBezTo>
                  <a:cubicBezTo>
                    <a:pt x="435015" y="78400"/>
                    <a:pt x="442142" y="99782"/>
                    <a:pt x="449269" y="103346"/>
                  </a:cubicBezTo>
                  <a:cubicBezTo>
                    <a:pt x="463524" y="110473"/>
                    <a:pt x="581124" y="146109"/>
                    <a:pt x="648834" y="213819"/>
                  </a:cubicBezTo>
                  <a:cubicBezTo>
                    <a:pt x="634579" y="253019"/>
                    <a:pt x="613197" y="449019"/>
                    <a:pt x="609633" y="502474"/>
                  </a:cubicBezTo>
                  <a:cubicBezTo>
                    <a:pt x="606070" y="555929"/>
                    <a:pt x="563306" y="808947"/>
                    <a:pt x="563306" y="869529"/>
                  </a:cubicBezTo>
                  <a:cubicBezTo>
                    <a:pt x="563306" y="930111"/>
                    <a:pt x="588252" y="1104730"/>
                    <a:pt x="609633" y="1204512"/>
                  </a:cubicBezTo>
                  <a:cubicBezTo>
                    <a:pt x="631015" y="1307858"/>
                    <a:pt x="623888" y="1685604"/>
                    <a:pt x="623888" y="1724804"/>
                  </a:cubicBezTo>
                  <a:cubicBezTo>
                    <a:pt x="623888" y="1767568"/>
                    <a:pt x="613197" y="1845968"/>
                    <a:pt x="616761" y="1885168"/>
                  </a:cubicBezTo>
                  <a:cubicBezTo>
                    <a:pt x="620324" y="1924368"/>
                    <a:pt x="641706" y="2177387"/>
                    <a:pt x="631015" y="2213023"/>
                  </a:cubicBezTo>
                  <a:cubicBezTo>
                    <a:pt x="620324" y="2252223"/>
                    <a:pt x="563306" y="2508806"/>
                    <a:pt x="566870" y="2555133"/>
                  </a:cubicBezTo>
                  <a:cubicBezTo>
                    <a:pt x="570433" y="2601461"/>
                    <a:pt x="627452" y="2662042"/>
                    <a:pt x="652397" y="2690552"/>
                  </a:cubicBezTo>
                  <a:cubicBezTo>
                    <a:pt x="691597" y="2719061"/>
                    <a:pt x="720106" y="2765388"/>
                    <a:pt x="705852" y="2776079"/>
                  </a:cubicBezTo>
                  <a:close/>
                </a:path>
              </a:pathLst>
            </a:custGeom>
            <a:solidFill>
              <a:srgbClr val="FFB67F"/>
            </a:solidFill>
            <a:ln w="35560" cap="flat">
              <a:noFill/>
              <a:prstDash val="solid"/>
              <a:miter/>
            </a:ln>
          </p:spPr>
          <p:txBody>
            <a:bodyPr rtlCol="0" anchor="ctr"/>
            <a:lstStyle/>
            <a:p>
              <a:endParaRPr lang="fr-BE"/>
            </a:p>
          </p:txBody>
        </p:sp>
        <p:sp>
          <p:nvSpPr>
            <p:cNvPr id="490" name="Forme libre : forme 489">
              <a:extLst>
                <a:ext uri="{FF2B5EF4-FFF2-40B4-BE49-F238E27FC236}">
                  <a16:creationId xmlns:a16="http://schemas.microsoft.com/office/drawing/2014/main" id="{D99ADBC0-BB4E-4759-A525-C47ADFDA1981}"/>
                </a:ext>
              </a:extLst>
            </p:cNvPr>
            <p:cNvSpPr/>
            <p:nvPr/>
          </p:nvSpPr>
          <p:spPr>
            <a:xfrm>
              <a:off x="8172327" y="2252679"/>
              <a:ext cx="191099" cy="1265645"/>
            </a:xfrm>
            <a:custGeom>
              <a:avLst/>
              <a:gdLst>
                <a:gd name="connsiteX0" fmla="*/ 162590 w 191099"/>
                <a:gd name="connsiteY0" fmla="*/ 962184 h 1265645"/>
                <a:gd name="connsiteX1" fmla="*/ 162590 w 191099"/>
                <a:gd name="connsiteY1" fmla="*/ 997820 h 1265645"/>
                <a:gd name="connsiteX2" fmla="*/ 169718 w 191099"/>
                <a:gd name="connsiteY2" fmla="*/ 1179566 h 1265645"/>
                <a:gd name="connsiteX3" fmla="*/ 123390 w 191099"/>
                <a:gd name="connsiteY3" fmla="*/ 1261530 h 1265645"/>
                <a:gd name="connsiteX4" fmla="*/ 80627 w 191099"/>
                <a:gd name="connsiteY4" fmla="*/ 1261530 h 1265645"/>
                <a:gd name="connsiteX5" fmla="*/ 77063 w 191099"/>
                <a:gd name="connsiteY5" fmla="*/ 1257966 h 1265645"/>
                <a:gd name="connsiteX6" fmla="*/ 77063 w 191099"/>
                <a:gd name="connsiteY6" fmla="*/ 1243712 h 1265645"/>
                <a:gd name="connsiteX7" fmla="*/ 80627 w 191099"/>
                <a:gd name="connsiteY7" fmla="*/ 1236585 h 1265645"/>
                <a:gd name="connsiteX8" fmla="*/ 80627 w 191099"/>
                <a:gd name="connsiteY8" fmla="*/ 1233021 h 1265645"/>
                <a:gd name="connsiteX9" fmla="*/ 105572 w 191099"/>
                <a:gd name="connsiteY9" fmla="*/ 1122548 h 1265645"/>
                <a:gd name="connsiteX10" fmla="*/ 105572 w 191099"/>
                <a:gd name="connsiteY10" fmla="*/ 1118984 h 1265645"/>
                <a:gd name="connsiteX11" fmla="*/ 94881 w 191099"/>
                <a:gd name="connsiteY11" fmla="*/ 1090475 h 1265645"/>
                <a:gd name="connsiteX12" fmla="*/ 84190 w 191099"/>
                <a:gd name="connsiteY12" fmla="*/ 1104730 h 1265645"/>
                <a:gd name="connsiteX13" fmla="*/ 73499 w 191099"/>
                <a:gd name="connsiteY13" fmla="*/ 1168875 h 1265645"/>
                <a:gd name="connsiteX14" fmla="*/ 55681 w 191099"/>
                <a:gd name="connsiteY14" fmla="*/ 1158184 h 1265645"/>
                <a:gd name="connsiteX15" fmla="*/ 55681 w 191099"/>
                <a:gd name="connsiteY15" fmla="*/ 1158184 h 1265645"/>
                <a:gd name="connsiteX16" fmla="*/ 52117 w 191099"/>
                <a:gd name="connsiteY16" fmla="*/ 1126112 h 1265645"/>
                <a:gd name="connsiteX17" fmla="*/ 73499 w 191099"/>
                <a:gd name="connsiteY17" fmla="*/ 1012075 h 1265645"/>
                <a:gd name="connsiteX18" fmla="*/ 80627 w 191099"/>
                <a:gd name="connsiteY18" fmla="*/ 997820 h 1265645"/>
                <a:gd name="connsiteX19" fmla="*/ 80627 w 191099"/>
                <a:gd name="connsiteY19" fmla="*/ 930111 h 1265645"/>
                <a:gd name="connsiteX20" fmla="*/ 55681 w 191099"/>
                <a:gd name="connsiteY20" fmla="*/ 709165 h 1265645"/>
                <a:gd name="connsiteX21" fmla="*/ 55681 w 191099"/>
                <a:gd name="connsiteY21" fmla="*/ 698474 h 1265645"/>
                <a:gd name="connsiteX22" fmla="*/ 55681 w 191099"/>
                <a:gd name="connsiteY22" fmla="*/ 669965 h 1265645"/>
                <a:gd name="connsiteX23" fmla="*/ 55681 w 191099"/>
                <a:gd name="connsiteY23" fmla="*/ 659274 h 1265645"/>
                <a:gd name="connsiteX24" fmla="*/ 34299 w 191099"/>
                <a:gd name="connsiteY24" fmla="*/ 527419 h 1265645"/>
                <a:gd name="connsiteX25" fmla="*/ 12917 w 191099"/>
                <a:gd name="connsiteY25" fmla="*/ 416946 h 1265645"/>
                <a:gd name="connsiteX26" fmla="*/ 12917 w 191099"/>
                <a:gd name="connsiteY26" fmla="*/ 413383 h 1265645"/>
                <a:gd name="connsiteX27" fmla="*/ 2226 w 191099"/>
                <a:gd name="connsiteY27" fmla="*/ 317164 h 1265645"/>
                <a:gd name="connsiteX28" fmla="*/ 66372 w 191099"/>
                <a:gd name="connsiteY28" fmla="*/ 0 h 1265645"/>
                <a:gd name="connsiteX29" fmla="*/ 151900 w 191099"/>
                <a:gd name="connsiteY29" fmla="*/ 281528 h 1265645"/>
                <a:gd name="connsiteX30" fmla="*/ 155463 w 191099"/>
                <a:gd name="connsiteY30" fmla="*/ 313601 h 1265645"/>
                <a:gd name="connsiteX31" fmla="*/ 155463 w 191099"/>
                <a:gd name="connsiteY31" fmla="*/ 317164 h 1265645"/>
                <a:gd name="connsiteX32" fmla="*/ 191100 w 191099"/>
                <a:gd name="connsiteY32" fmla="*/ 570183 h 1265645"/>
                <a:gd name="connsiteX33" fmla="*/ 191100 w 191099"/>
                <a:gd name="connsiteY33" fmla="*/ 598692 h 1265645"/>
                <a:gd name="connsiteX34" fmla="*/ 176845 w 191099"/>
                <a:gd name="connsiteY34" fmla="*/ 873093 h 1265645"/>
                <a:gd name="connsiteX35" fmla="*/ 176845 w 191099"/>
                <a:gd name="connsiteY35" fmla="*/ 873093 h 1265645"/>
                <a:gd name="connsiteX36" fmla="*/ 162590 w 191099"/>
                <a:gd name="connsiteY36" fmla="*/ 962184 h 1265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1099" h="1265645">
                  <a:moveTo>
                    <a:pt x="162590" y="962184"/>
                  </a:moveTo>
                  <a:cubicBezTo>
                    <a:pt x="162590" y="969311"/>
                    <a:pt x="162590" y="983566"/>
                    <a:pt x="162590" y="997820"/>
                  </a:cubicBezTo>
                  <a:cubicBezTo>
                    <a:pt x="166154" y="1047712"/>
                    <a:pt x="180409" y="1129675"/>
                    <a:pt x="169718" y="1179566"/>
                  </a:cubicBezTo>
                  <a:cubicBezTo>
                    <a:pt x="159027" y="1233021"/>
                    <a:pt x="141209" y="1254403"/>
                    <a:pt x="123390" y="1261530"/>
                  </a:cubicBezTo>
                  <a:cubicBezTo>
                    <a:pt x="109136" y="1268658"/>
                    <a:pt x="91318" y="1265094"/>
                    <a:pt x="80627" y="1261530"/>
                  </a:cubicBezTo>
                  <a:cubicBezTo>
                    <a:pt x="80627" y="1261530"/>
                    <a:pt x="77063" y="1261530"/>
                    <a:pt x="77063" y="1257966"/>
                  </a:cubicBezTo>
                  <a:cubicBezTo>
                    <a:pt x="73499" y="1254403"/>
                    <a:pt x="73499" y="1250839"/>
                    <a:pt x="77063" y="1243712"/>
                  </a:cubicBezTo>
                  <a:cubicBezTo>
                    <a:pt x="77063" y="1243712"/>
                    <a:pt x="80627" y="1240148"/>
                    <a:pt x="80627" y="1236585"/>
                  </a:cubicBezTo>
                  <a:cubicBezTo>
                    <a:pt x="80627" y="1236585"/>
                    <a:pt x="80627" y="1236585"/>
                    <a:pt x="80627" y="1233021"/>
                  </a:cubicBezTo>
                  <a:cubicBezTo>
                    <a:pt x="91318" y="1208076"/>
                    <a:pt x="105572" y="1154621"/>
                    <a:pt x="105572" y="1122548"/>
                  </a:cubicBezTo>
                  <a:lnTo>
                    <a:pt x="105572" y="1118984"/>
                  </a:lnTo>
                  <a:cubicBezTo>
                    <a:pt x="105572" y="1101166"/>
                    <a:pt x="102008" y="1090475"/>
                    <a:pt x="94881" y="1090475"/>
                  </a:cubicBezTo>
                  <a:cubicBezTo>
                    <a:pt x="91318" y="1090475"/>
                    <a:pt x="84190" y="1094039"/>
                    <a:pt x="84190" y="1104730"/>
                  </a:cubicBezTo>
                  <a:cubicBezTo>
                    <a:pt x="77063" y="1126112"/>
                    <a:pt x="69936" y="1151057"/>
                    <a:pt x="73499" y="1168875"/>
                  </a:cubicBezTo>
                  <a:cubicBezTo>
                    <a:pt x="77063" y="1179566"/>
                    <a:pt x="62808" y="1176003"/>
                    <a:pt x="55681" y="1158184"/>
                  </a:cubicBezTo>
                  <a:lnTo>
                    <a:pt x="55681" y="1158184"/>
                  </a:lnTo>
                  <a:cubicBezTo>
                    <a:pt x="52117" y="1151057"/>
                    <a:pt x="48554" y="1140366"/>
                    <a:pt x="52117" y="1126112"/>
                  </a:cubicBezTo>
                  <a:cubicBezTo>
                    <a:pt x="55681" y="1083348"/>
                    <a:pt x="62808" y="1037021"/>
                    <a:pt x="73499" y="1012075"/>
                  </a:cubicBezTo>
                  <a:cubicBezTo>
                    <a:pt x="77063" y="1008511"/>
                    <a:pt x="77063" y="1001384"/>
                    <a:pt x="80627" y="997820"/>
                  </a:cubicBezTo>
                  <a:cubicBezTo>
                    <a:pt x="87754" y="980002"/>
                    <a:pt x="84190" y="962184"/>
                    <a:pt x="80627" y="930111"/>
                  </a:cubicBezTo>
                  <a:cubicBezTo>
                    <a:pt x="73499" y="901602"/>
                    <a:pt x="59245" y="780438"/>
                    <a:pt x="55681" y="709165"/>
                  </a:cubicBezTo>
                  <a:cubicBezTo>
                    <a:pt x="55681" y="705602"/>
                    <a:pt x="55681" y="702038"/>
                    <a:pt x="55681" y="698474"/>
                  </a:cubicBezTo>
                  <a:cubicBezTo>
                    <a:pt x="55681" y="687783"/>
                    <a:pt x="55681" y="677092"/>
                    <a:pt x="55681" y="669965"/>
                  </a:cubicBezTo>
                  <a:cubicBezTo>
                    <a:pt x="55681" y="666402"/>
                    <a:pt x="55681" y="662838"/>
                    <a:pt x="55681" y="659274"/>
                  </a:cubicBezTo>
                  <a:cubicBezTo>
                    <a:pt x="59245" y="623638"/>
                    <a:pt x="44990" y="548801"/>
                    <a:pt x="34299" y="527419"/>
                  </a:cubicBezTo>
                  <a:cubicBezTo>
                    <a:pt x="27172" y="516728"/>
                    <a:pt x="20045" y="466837"/>
                    <a:pt x="12917" y="416946"/>
                  </a:cubicBezTo>
                  <a:cubicBezTo>
                    <a:pt x="12917" y="416946"/>
                    <a:pt x="12917" y="413383"/>
                    <a:pt x="12917" y="413383"/>
                  </a:cubicBezTo>
                  <a:cubicBezTo>
                    <a:pt x="9354" y="377746"/>
                    <a:pt x="2226" y="345674"/>
                    <a:pt x="2226" y="317164"/>
                  </a:cubicBezTo>
                  <a:cubicBezTo>
                    <a:pt x="-4901" y="249455"/>
                    <a:pt x="2226" y="3564"/>
                    <a:pt x="66372" y="0"/>
                  </a:cubicBezTo>
                  <a:cubicBezTo>
                    <a:pt x="130518" y="57018"/>
                    <a:pt x="141209" y="160364"/>
                    <a:pt x="151900" y="281528"/>
                  </a:cubicBezTo>
                  <a:cubicBezTo>
                    <a:pt x="151900" y="292219"/>
                    <a:pt x="151900" y="302910"/>
                    <a:pt x="155463" y="313601"/>
                  </a:cubicBezTo>
                  <a:cubicBezTo>
                    <a:pt x="155463" y="313601"/>
                    <a:pt x="155463" y="317164"/>
                    <a:pt x="155463" y="317164"/>
                  </a:cubicBezTo>
                  <a:cubicBezTo>
                    <a:pt x="169718" y="452583"/>
                    <a:pt x="183972" y="541674"/>
                    <a:pt x="191100" y="570183"/>
                  </a:cubicBezTo>
                  <a:cubicBezTo>
                    <a:pt x="191100" y="573747"/>
                    <a:pt x="191100" y="584438"/>
                    <a:pt x="191100" y="598692"/>
                  </a:cubicBezTo>
                  <a:cubicBezTo>
                    <a:pt x="191100" y="655711"/>
                    <a:pt x="180409" y="784002"/>
                    <a:pt x="176845" y="873093"/>
                  </a:cubicBezTo>
                  <a:lnTo>
                    <a:pt x="176845" y="873093"/>
                  </a:lnTo>
                  <a:cubicBezTo>
                    <a:pt x="166154" y="919420"/>
                    <a:pt x="162590" y="951493"/>
                    <a:pt x="162590" y="962184"/>
                  </a:cubicBezTo>
                  <a:close/>
                </a:path>
              </a:pathLst>
            </a:custGeom>
            <a:solidFill>
              <a:srgbClr val="FFB67F"/>
            </a:solidFill>
            <a:ln w="35560" cap="flat">
              <a:noFill/>
              <a:prstDash val="solid"/>
              <a:miter/>
            </a:ln>
          </p:spPr>
          <p:txBody>
            <a:bodyPr rtlCol="0" anchor="ctr"/>
            <a:lstStyle/>
            <a:p>
              <a:endParaRPr lang="fr-BE"/>
            </a:p>
          </p:txBody>
        </p:sp>
        <p:sp>
          <p:nvSpPr>
            <p:cNvPr id="491" name="Forme libre : forme 490">
              <a:extLst>
                <a:ext uri="{FF2B5EF4-FFF2-40B4-BE49-F238E27FC236}">
                  <a16:creationId xmlns:a16="http://schemas.microsoft.com/office/drawing/2014/main" id="{DF1AA30A-9909-41F2-9C04-F53B71931D61}"/>
                </a:ext>
              </a:extLst>
            </p:cNvPr>
            <p:cNvSpPr/>
            <p:nvPr/>
          </p:nvSpPr>
          <p:spPr>
            <a:xfrm>
              <a:off x="7511716" y="2249115"/>
              <a:ext cx="187562" cy="1265873"/>
            </a:xfrm>
            <a:custGeom>
              <a:avLst/>
              <a:gdLst>
                <a:gd name="connsiteX0" fmla="*/ 185310 w 187562"/>
                <a:gd name="connsiteY0" fmla="*/ 324292 h 1265873"/>
                <a:gd name="connsiteX1" fmla="*/ 174619 w 187562"/>
                <a:gd name="connsiteY1" fmla="*/ 420510 h 1265873"/>
                <a:gd name="connsiteX2" fmla="*/ 153237 w 187562"/>
                <a:gd name="connsiteY2" fmla="*/ 534547 h 1265873"/>
                <a:gd name="connsiteX3" fmla="*/ 131855 w 187562"/>
                <a:gd name="connsiteY3" fmla="*/ 666402 h 1265873"/>
                <a:gd name="connsiteX4" fmla="*/ 124728 w 187562"/>
                <a:gd name="connsiteY4" fmla="*/ 798256 h 1265873"/>
                <a:gd name="connsiteX5" fmla="*/ 106909 w 187562"/>
                <a:gd name="connsiteY5" fmla="*/ 937239 h 1265873"/>
                <a:gd name="connsiteX6" fmla="*/ 106909 w 187562"/>
                <a:gd name="connsiteY6" fmla="*/ 1004948 h 1265873"/>
                <a:gd name="connsiteX7" fmla="*/ 114037 w 187562"/>
                <a:gd name="connsiteY7" fmla="*/ 1019202 h 1265873"/>
                <a:gd name="connsiteX8" fmla="*/ 135419 w 187562"/>
                <a:gd name="connsiteY8" fmla="*/ 1133239 h 1265873"/>
                <a:gd name="connsiteX9" fmla="*/ 110473 w 187562"/>
                <a:gd name="connsiteY9" fmla="*/ 1176003 h 1265873"/>
                <a:gd name="connsiteX10" fmla="*/ 99782 w 187562"/>
                <a:gd name="connsiteY10" fmla="*/ 1111857 h 1265873"/>
                <a:gd name="connsiteX11" fmla="*/ 78400 w 187562"/>
                <a:gd name="connsiteY11" fmla="*/ 1126112 h 1265873"/>
                <a:gd name="connsiteX12" fmla="*/ 106909 w 187562"/>
                <a:gd name="connsiteY12" fmla="*/ 1247276 h 1265873"/>
                <a:gd name="connsiteX13" fmla="*/ 60582 w 187562"/>
                <a:gd name="connsiteY13" fmla="*/ 1261530 h 1265873"/>
                <a:gd name="connsiteX14" fmla="*/ 49891 w 187562"/>
                <a:gd name="connsiteY14" fmla="*/ 1254403 h 1265873"/>
                <a:gd name="connsiteX15" fmla="*/ 39200 w 187562"/>
                <a:gd name="connsiteY15" fmla="*/ 1243712 h 1265873"/>
                <a:gd name="connsiteX16" fmla="*/ 14255 w 187562"/>
                <a:gd name="connsiteY16" fmla="*/ 1176003 h 1265873"/>
                <a:gd name="connsiteX17" fmla="*/ 21382 w 187562"/>
                <a:gd name="connsiteY17" fmla="*/ 994257 h 1265873"/>
                <a:gd name="connsiteX18" fmla="*/ 21382 w 187562"/>
                <a:gd name="connsiteY18" fmla="*/ 958620 h 1265873"/>
                <a:gd name="connsiteX19" fmla="*/ 0 w 187562"/>
                <a:gd name="connsiteY19" fmla="*/ 627201 h 1265873"/>
                <a:gd name="connsiteX20" fmla="*/ 0 w 187562"/>
                <a:gd name="connsiteY20" fmla="*/ 570183 h 1265873"/>
                <a:gd name="connsiteX21" fmla="*/ 35636 w 187562"/>
                <a:gd name="connsiteY21" fmla="*/ 324292 h 1265873"/>
                <a:gd name="connsiteX22" fmla="*/ 35636 w 187562"/>
                <a:gd name="connsiteY22" fmla="*/ 320728 h 1265873"/>
                <a:gd name="connsiteX23" fmla="*/ 35636 w 187562"/>
                <a:gd name="connsiteY23" fmla="*/ 313601 h 1265873"/>
                <a:gd name="connsiteX24" fmla="*/ 124728 w 187562"/>
                <a:gd name="connsiteY24" fmla="*/ 0 h 1265873"/>
                <a:gd name="connsiteX25" fmla="*/ 185310 w 187562"/>
                <a:gd name="connsiteY25" fmla="*/ 324292 h 1265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562" h="1265873">
                  <a:moveTo>
                    <a:pt x="185310" y="324292"/>
                  </a:moveTo>
                  <a:cubicBezTo>
                    <a:pt x="181746" y="352801"/>
                    <a:pt x="178182" y="384874"/>
                    <a:pt x="174619" y="420510"/>
                  </a:cubicBezTo>
                  <a:cubicBezTo>
                    <a:pt x="167491" y="473965"/>
                    <a:pt x="156800" y="520292"/>
                    <a:pt x="153237" y="534547"/>
                  </a:cubicBezTo>
                  <a:cubicBezTo>
                    <a:pt x="142546" y="555929"/>
                    <a:pt x="128291" y="630765"/>
                    <a:pt x="131855" y="666402"/>
                  </a:cubicBezTo>
                  <a:cubicBezTo>
                    <a:pt x="131855" y="684220"/>
                    <a:pt x="128291" y="741238"/>
                    <a:pt x="124728" y="798256"/>
                  </a:cubicBezTo>
                  <a:cubicBezTo>
                    <a:pt x="117600" y="855275"/>
                    <a:pt x="110473" y="915857"/>
                    <a:pt x="106909" y="937239"/>
                  </a:cubicBezTo>
                  <a:cubicBezTo>
                    <a:pt x="99782" y="969311"/>
                    <a:pt x="99782" y="987130"/>
                    <a:pt x="106909" y="1004948"/>
                  </a:cubicBezTo>
                  <a:cubicBezTo>
                    <a:pt x="106909" y="1008511"/>
                    <a:pt x="110473" y="1015639"/>
                    <a:pt x="114037" y="1019202"/>
                  </a:cubicBezTo>
                  <a:cubicBezTo>
                    <a:pt x="128291" y="1044148"/>
                    <a:pt x="131855" y="1090475"/>
                    <a:pt x="135419" y="1133239"/>
                  </a:cubicBezTo>
                  <a:cubicBezTo>
                    <a:pt x="138982" y="1176003"/>
                    <a:pt x="106909" y="1190257"/>
                    <a:pt x="110473" y="1176003"/>
                  </a:cubicBezTo>
                  <a:cubicBezTo>
                    <a:pt x="114037" y="1158185"/>
                    <a:pt x="106909" y="1133239"/>
                    <a:pt x="99782" y="1111857"/>
                  </a:cubicBezTo>
                  <a:cubicBezTo>
                    <a:pt x="92655" y="1090475"/>
                    <a:pt x="81964" y="1090475"/>
                    <a:pt x="78400" y="1126112"/>
                  </a:cubicBezTo>
                  <a:cubicBezTo>
                    <a:pt x="78400" y="1161748"/>
                    <a:pt x="92655" y="1233021"/>
                    <a:pt x="106909" y="1247276"/>
                  </a:cubicBezTo>
                  <a:cubicBezTo>
                    <a:pt x="121164" y="1261530"/>
                    <a:pt x="81964" y="1272221"/>
                    <a:pt x="60582" y="1261530"/>
                  </a:cubicBezTo>
                  <a:cubicBezTo>
                    <a:pt x="57018" y="1261530"/>
                    <a:pt x="53455" y="1257967"/>
                    <a:pt x="49891" y="1254403"/>
                  </a:cubicBezTo>
                  <a:cubicBezTo>
                    <a:pt x="46327" y="1250839"/>
                    <a:pt x="42764" y="1247276"/>
                    <a:pt x="39200" y="1243712"/>
                  </a:cubicBezTo>
                  <a:cubicBezTo>
                    <a:pt x="28509" y="1229457"/>
                    <a:pt x="21382" y="1211639"/>
                    <a:pt x="14255" y="1176003"/>
                  </a:cubicBezTo>
                  <a:cubicBezTo>
                    <a:pt x="3564" y="1126112"/>
                    <a:pt x="17818" y="1044148"/>
                    <a:pt x="21382" y="994257"/>
                  </a:cubicBezTo>
                  <a:cubicBezTo>
                    <a:pt x="21382" y="980002"/>
                    <a:pt x="24946" y="965748"/>
                    <a:pt x="21382" y="958620"/>
                  </a:cubicBezTo>
                  <a:cubicBezTo>
                    <a:pt x="17818" y="933675"/>
                    <a:pt x="3564" y="730547"/>
                    <a:pt x="0" y="627201"/>
                  </a:cubicBezTo>
                  <a:cubicBezTo>
                    <a:pt x="0" y="598692"/>
                    <a:pt x="0" y="577310"/>
                    <a:pt x="0" y="570183"/>
                  </a:cubicBezTo>
                  <a:cubicBezTo>
                    <a:pt x="7127" y="541674"/>
                    <a:pt x="21382" y="456147"/>
                    <a:pt x="35636" y="324292"/>
                  </a:cubicBezTo>
                  <a:cubicBezTo>
                    <a:pt x="35636" y="324292"/>
                    <a:pt x="35636" y="324292"/>
                    <a:pt x="35636" y="320728"/>
                  </a:cubicBezTo>
                  <a:cubicBezTo>
                    <a:pt x="35636" y="317164"/>
                    <a:pt x="35636" y="313601"/>
                    <a:pt x="35636" y="313601"/>
                  </a:cubicBezTo>
                  <a:cubicBezTo>
                    <a:pt x="49891" y="174619"/>
                    <a:pt x="53455" y="64146"/>
                    <a:pt x="124728" y="0"/>
                  </a:cubicBezTo>
                  <a:cubicBezTo>
                    <a:pt x="185310" y="10691"/>
                    <a:pt x="192437" y="256582"/>
                    <a:pt x="185310" y="324292"/>
                  </a:cubicBezTo>
                  <a:close/>
                </a:path>
              </a:pathLst>
            </a:custGeom>
            <a:solidFill>
              <a:srgbClr val="FFB67F"/>
            </a:solidFill>
            <a:ln w="35560" cap="flat">
              <a:noFill/>
              <a:prstDash val="solid"/>
              <a:miter/>
            </a:ln>
          </p:spPr>
          <p:txBody>
            <a:bodyPr rtlCol="0" anchor="ctr"/>
            <a:lstStyle/>
            <a:p>
              <a:endParaRPr lang="fr-BE"/>
            </a:p>
          </p:txBody>
        </p:sp>
        <p:grpSp>
          <p:nvGrpSpPr>
            <p:cNvPr id="492" name="Graphique 485">
              <a:extLst>
                <a:ext uri="{FF2B5EF4-FFF2-40B4-BE49-F238E27FC236}">
                  <a16:creationId xmlns:a16="http://schemas.microsoft.com/office/drawing/2014/main" id="{C54F2D13-EA5E-4DD3-BC9E-A80829446D54}"/>
                </a:ext>
              </a:extLst>
            </p:cNvPr>
            <p:cNvGrpSpPr/>
            <p:nvPr/>
          </p:nvGrpSpPr>
          <p:grpSpPr>
            <a:xfrm>
              <a:off x="8023477" y="4597557"/>
              <a:ext cx="328368" cy="257509"/>
              <a:chOff x="8023477" y="4597557"/>
              <a:chExt cx="328368" cy="257509"/>
            </a:xfrm>
          </p:grpSpPr>
          <p:sp>
            <p:nvSpPr>
              <p:cNvPr id="493" name="Forme libre : forme 492">
                <a:extLst>
                  <a:ext uri="{FF2B5EF4-FFF2-40B4-BE49-F238E27FC236}">
                    <a16:creationId xmlns:a16="http://schemas.microsoft.com/office/drawing/2014/main" id="{6F2EA6E5-6EAA-4D3A-8A35-9C84CF86FA87}"/>
                  </a:ext>
                </a:extLst>
              </p:cNvPr>
              <p:cNvSpPr/>
              <p:nvPr/>
            </p:nvSpPr>
            <p:spPr>
              <a:xfrm>
                <a:off x="8026610" y="4597557"/>
                <a:ext cx="322562" cy="220113"/>
              </a:xfrm>
              <a:custGeom>
                <a:avLst/>
                <a:gdLst>
                  <a:gd name="connsiteX0" fmla="*/ 322563 w 322562"/>
                  <a:gd name="connsiteY0" fmla="*/ 188873 h 220113"/>
                  <a:gd name="connsiteX1" fmla="*/ 254853 w 322562"/>
                  <a:gd name="connsiteY1" fmla="*/ 217382 h 220113"/>
                  <a:gd name="connsiteX2" fmla="*/ 137253 w 322562"/>
                  <a:gd name="connsiteY2" fmla="*/ 199564 h 220113"/>
                  <a:gd name="connsiteX3" fmla="*/ 69544 w 322562"/>
                  <a:gd name="connsiteY3" fmla="*/ 156800 h 220113"/>
                  <a:gd name="connsiteX4" fmla="*/ 5398 w 322562"/>
                  <a:gd name="connsiteY4" fmla="*/ 128291 h 220113"/>
                  <a:gd name="connsiteX5" fmla="*/ 8962 w 322562"/>
                  <a:gd name="connsiteY5" fmla="*/ 42764 h 220113"/>
                  <a:gd name="connsiteX6" fmla="*/ 44598 w 322562"/>
                  <a:gd name="connsiteY6" fmla="*/ 60582 h 220113"/>
                  <a:gd name="connsiteX7" fmla="*/ 69544 w 322562"/>
                  <a:gd name="connsiteY7" fmla="*/ 14255 h 220113"/>
                  <a:gd name="connsiteX8" fmla="*/ 115871 w 322562"/>
                  <a:gd name="connsiteY8" fmla="*/ 0 h 220113"/>
                  <a:gd name="connsiteX9" fmla="*/ 151508 w 322562"/>
                  <a:gd name="connsiteY9" fmla="*/ 28509 h 220113"/>
                  <a:gd name="connsiteX10" fmla="*/ 215653 w 322562"/>
                  <a:gd name="connsiteY10" fmla="*/ 103346 h 220113"/>
                  <a:gd name="connsiteX11" fmla="*/ 322563 w 322562"/>
                  <a:gd name="connsiteY11" fmla="*/ 188873 h 220113"/>
                  <a:gd name="connsiteX12" fmla="*/ 322563 w 322562"/>
                  <a:gd name="connsiteY12" fmla="*/ 188873 h 22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2562" h="220113">
                    <a:moveTo>
                      <a:pt x="322563" y="188873"/>
                    </a:moveTo>
                    <a:cubicBezTo>
                      <a:pt x="315435" y="203128"/>
                      <a:pt x="283362" y="210255"/>
                      <a:pt x="254853" y="217382"/>
                    </a:cubicBezTo>
                    <a:cubicBezTo>
                      <a:pt x="226344" y="224510"/>
                      <a:pt x="158635" y="217382"/>
                      <a:pt x="137253" y="199564"/>
                    </a:cubicBezTo>
                    <a:cubicBezTo>
                      <a:pt x="115871" y="181746"/>
                      <a:pt x="87362" y="160364"/>
                      <a:pt x="69544" y="156800"/>
                    </a:cubicBezTo>
                    <a:cubicBezTo>
                      <a:pt x="51726" y="156800"/>
                      <a:pt x="16089" y="138982"/>
                      <a:pt x="5398" y="128291"/>
                    </a:cubicBezTo>
                    <a:cubicBezTo>
                      <a:pt x="5398" y="117600"/>
                      <a:pt x="-8856" y="64146"/>
                      <a:pt x="8962" y="42764"/>
                    </a:cubicBezTo>
                    <a:cubicBezTo>
                      <a:pt x="19653" y="60582"/>
                      <a:pt x="41035" y="64146"/>
                      <a:pt x="44598" y="60582"/>
                    </a:cubicBezTo>
                    <a:cubicBezTo>
                      <a:pt x="51726" y="53455"/>
                      <a:pt x="62416" y="24946"/>
                      <a:pt x="69544" y="14255"/>
                    </a:cubicBezTo>
                    <a:cubicBezTo>
                      <a:pt x="76671" y="7127"/>
                      <a:pt x="101617" y="0"/>
                      <a:pt x="115871" y="0"/>
                    </a:cubicBezTo>
                    <a:cubicBezTo>
                      <a:pt x="130126" y="3564"/>
                      <a:pt x="144380" y="14255"/>
                      <a:pt x="151508" y="28509"/>
                    </a:cubicBezTo>
                    <a:cubicBezTo>
                      <a:pt x="158635" y="42764"/>
                      <a:pt x="197835" y="89091"/>
                      <a:pt x="215653" y="103346"/>
                    </a:cubicBezTo>
                    <a:cubicBezTo>
                      <a:pt x="240599" y="121164"/>
                      <a:pt x="311872" y="178182"/>
                      <a:pt x="322563" y="188873"/>
                    </a:cubicBezTo>
                    <a:cubicBezTo>
                      <a:pt x="318999" y="185310"/>
                      <a:pt x="318999" y="188873"/>
                      <a:pt x="322563" y="188873"/>
                    </a:cubicBezTo>
                    <a:close/>
                  </a:path>
                </a:pathLst>
              </a:custGeom>
              <a:solidFill>
                <a:srgbClr val="404040"/>
              </a:solidFill>
              <a:ln w="35560" cap="flat">
                <a:noFill/>
                <a:prstDash val="solid"/>
                <a:miter/>
              </a:ln>
            </p:spPr>
            <p:txBody>
              <a:bodyPr rtlCol="0" anchor="ctr"/>
              <a:lstStyle/>
              <a:p>
                <a:endParaRPr lang="fr-BE"/>
              </a:p>
            </p:txBody>
          </p:sp>
          <p:sp>
            <p:nvSpPr>
              <p:cNvPr id="494" name="Forme libre : forme 493">
                <a:extLst>
                  <a:ext uri="{FF2B5EF4-FFF2-40B4-BE49-F238E27FC236}">
                    <a16:creationId xmlns:a16="http://schemas.microsoft.com/office/drawing/2014/main" id="{3C1F168A-99AD-4A1B-A9C1-59C510F2B470}"/>
                  </a:ext>
                </a:extLst>
              </p:cNvPr>
              <p:cNvSpPr/>
              <p:nvPr/>
            </p:nvSpPr>
            <p:spPr>
              <a:xfrm>
                <a:off x="8023477" y="4722284"/>
                <a:ext cx="328368" cy="132781"/>
              </a:xfrm>
              <a:custGeom>
                <a:avLst/>
                <a:gdLst>
                  <a:gd name="connsiteX0" fmla="*/ 325695 w 328368"/>
                  <a:gd name="connsiteY0" fmla="*/ 99782 h 132781"/>
                  <a:gd name="connsiteX1" fmla="*/ 325695 w 328368"/>
                  <a:gd name="connsiteY1" fmla="*/ 99782 h 132781"/>
                  <a:gd name="connsiteX2" fmla="*/ 311441 w 328368"/>
                  <a:gd name="connsiteY2" fmla="*/ 114037 h 132781"/>
                  <a:gd name="connsiteX3" fmla="*/ 261550 w 328368"/>
                  <a:gd name="connsiteY3" fmla="*/ 131855 h 132781"/>
                  <a:gd name="connsiteX4" fmla="*/ 147513 w 328368"/>
                  <a:gd name="connsiteY4" fmla="*/ 117600 h 132781"/>
                  <a:gd name="connsiteX5" fmla="*/ 72676 w 328368"/>
                  <a:gd name="connsiteY5" fmla="*/ 71273 h 132781"/>
                  <a:gd name="connsiteX6" fmla="*/ 4967 w 328368"/>
                  <a:gd name="connsiteY6" fmla="*/ 46327 h 132781"/>
                  <a:gd name="connsiteX7" fmla="*/ 8531 w 328368"/>
                  <a:gd name="connsiteY7" fmla="*/ 0 h 132781"/>
                  <a:gd name="connsiteX8" fmla="*/ 12094 w 328368"/>
                  <a:gd name="connsiteY8" fmla="*/ 3564 h 132781"/>
                  <a:gd name="connsiteX9" fmla="*/ 15658 w 328368"/>
                  <a:gd name="connsiteY9" fmla="*/ 7127 h 132781"/>
                  <a:gd name="connsiteX10" fmla="*/ 15658 w 328368"/>
                  <a:gd name="connsiteY10" fmla="*/ 7127 h 132781"/>
                  <a:gd name="connsiteX11" fmla="*/ 22786 w 328368"/>
                  <a:gd name="connsiteY11" fmla="*/ 10691 h 132781"/>
                  <a:gd name="connsiteX12" fmla="*/ 22786 w 328368"/>
                  <a:gd name="connsiteY12" fmla="*/ 10691 h 132781"/>
                  <a:gd name="connsiteX13" fmla="*/ 22786 w 328368"/>
                  <a:gd name="connsiteY13" fmla="*/ 10691 h 132781"/>
                  <a:gd name="connsiteX14" fmla="*/ 26349 w 328368"/>
                  <a:gd name="connsiteY14" fmla="*/ 14255 h 132781"/>
                  <a:gd name="connsiteX15" fmla="*/ 40604 w 328368"/>
                  <a:gd name="connsiteY15" fmla="*/ 21382 h 132781"/>
                  <a:gd name="connsiteX16" fmla="*/ 47731 w 328368"/>
                  <a:gd name="connsiteY16" fmla="*/ 24946 h 132781"/>
                  <a:gd name="connsiteX17" fmla="*/ 61986 w 328368"/>
                  <a:gd name="connsiteY17" fmla="*/ 28509 h 132781"/>
                  <a:gd name="connsiteX18" fmla="*/ 69113 w 328368"/>
                  <a:gd name="connsiteY18" fmla="*/ 28509 h 132781"/>
                  <a:gd name="connsiteX19" fmla="*/ 72676 w 328368"/>
                  <a:gd name="connsiteY19" fmla="*/ 28509 h 132781"/>
                  <a:gd name="connsiteX20" fmla="*/ 140386 w 328368"/>
                  <a:gd name="connsiteY20" fmla="*/ 71273 h 132781"/>
                  <a:gd name="connsiteX21" fmla="*/ 257986 w 328368"/>
                  <a:gd name="connsiteY21" fmla="*/ 89091 h 132781"/>
                  <a:gd name="connsiteX22" fmla="*/ 261550 w 328368"/>
                  <a:gd name="connsiteY22" fmla="*/ 89091 h 132781"/>
                  <a:gd name="connsiteX23" fmla="*/ 261550 w 328368"/>
                  <a:gd name="connsiteY23" fmla="*/ 89091 h 132781"/>
                  <a:gd name="connsiteX24" fmla="*/ 272241 w 328368"/>
                  <a:gd name="connsiteY24" fmla="*/ 85528 h 132781"/>
                  <a:gd name="connsiteX25" fmla="*/ 282932 w 328368"/>
                  <a:gd name="connsiteY25" fmla="*/ 81964 h 132781"/>
                  <a:gd name="connsiteX26" fmla="*/ 307877 w 328368"/>
                  <a:gd name="connsiteY26" fmla="*/ 74836 h 132781"/>
                  <a:gd name="connsiteX27" fmla="*/ 325695 w 328368"/>
                  <a:gd name="connsiteY27" fmla="*/ 60582 h 132781"/>
                  <a:gd name="connsiteX28" fmla="*/ 325695 w 328368"/>
                  <a:gd name="connsiteY28" fmla="*/ 64146 h 132781"/>
                  <a:gd name="connsiteX29" fmla="*/ 325695 w 328368"/>
                  <a:gd name="connsiteY29" fmla="*/ 71273 h 132781"/>
                  <a:gd name="connsiteX30" fmla="*/ 325695 w 328368"/>
                  <a:gd name="connsiteY30" fmla="*/ 71273 h 132781"/>
                  <a:gd name="connsiteX31" fmla="*/ 325695 w 328368"/>
                  <a:gd name="connsiteY31" fmla="*/ 99782 h 13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8368" h="132781">
                    <a:moveTo>
                      <a:pt x="325695" y="99782"/>
                    </a:moveTo>
                    <a:cubicBezTo>
                      <a:pt x="325695" y="99782"/>
                      <a:pt x="325695" y="103346"/>
                      <a:pt x="325695" y="99782"/>
                    </a:cubicBezTo>
                    <a:cubicBezTo>
                      <a:pt x="322132" y="106909"/>
                      <a:pt x="318568" y="110473"/>
                      <a:pt x="311441" y="114037"/>
                    </a:cubicBezTo>
                    <a:cubicBezTo>
                      <a:pt x="300750" y="121164"/>
                      <a:pt x="279368" y="128291"/>
                      <a:pt x="261550" y="131855"/>
                    </a:cubicBezTo>
                    <a:cubicBezTo>
                      <a:pt x="233040" y="135419"/>
                      <a:pt x="161768" y="128291"/>
                      <a:pt x="147513" y="117600"/>
                    </a:cubicBezTo>
                    <a:cubicBezTo>
                      <a:pt x="133258" y="106909"/>
                      <a:pt x="86931" y="71273"/>
                      <a:pt x="72676" y="71273"/>
                    </a:cubicBezTo>
                    <a:cubicBezTo>
                      <a:pt x="61986" y="71273"/>
                      <a:pt x="12094" y="57018"/>
                      <a:pt x="4967" y="46327"/>
                    </a:cubicBezTo>
                    <a:cubicBezTo>
                      <a:pt x="-2160" y="35636"/>
                      <a:pt x="-2160" y="10691"/>
                      <a:pt x="8531" y="0"/>
                    </a:cubicBezTo>
                    <a:cubicBezTo>
                      <a:pt x="8531" y="0"/>
                      <a:pt x="8531" y="0"/>
                      <a:pt x="12094" y="3564"/>
                    </a:cubicBezTo>
                    <a:cubicBezTo>
                      <a:pt x="12094" y="3564"/>
                      <a:pt x="15658" y="3564"/>
                      <a:pt x="15658" y="7127"/>
                    </a:cubicBezTo>
                    <a:cubicBezTo>
                      <a:pt x="15658" y="7127"/>
                      <a:pt x="15658" y="7127"/>
                      <a:pt x="15658" y="7127"/>
                    </a:cubicBezTo>
                    <a:cubicBezTo>
                      <a:pt x="19222" y="7127"/>
                      <a:pt x="19222" y="10691"/>
                      <a:pt x="22786" y="10691"/>
                    </a:cubicBezTo>
                    <a:lnTo>
                      <a:pt x="22786" y="10691"/>
                    </a:lnTo>
                    <a:lnTo>
                      <a:pt x="22786" y="10691"/>
                    </a:lnTo>
                    <a:cubicBezTo>
                      <a:pt x="22786" y="10691"/>
                      <a:pt x="26349" y="10691"/>
                      <a:pt x="26349" y="14255"/>
                    </a:cubicBezTo>
                    <a:cubicBezTo>
                      <a:pt x="29913" y="17818"/>
                      <a:pt x="37040" y="17818"/>
                      <a:pt x="40604" y="21382"/>
                    </a:cubicBezTo>
                    <a:cubicBezTo>
                      <a:pt x="44167" y="21382"/>
                      <a:pt x="44167" y="21382"/>
                      <a:pt x="47731" y="24946"/>
                    </a:cubicBezTo>
                    <a:cubicBezTo>
                      <a:pt x="51295" y="24946"/>
                      <a:pt x="58422" y="28509"/>
                      <a:pt x="61986" y="28509"/>
                    </a:cubicBezTo>
                    <a:cubicBezTo>
                      <a:pt x="65549" y="28509"/>
                      <a:pt x="65549" y="28509"/>
                      <a:pt x="69113" y="28509"/>
                    </a:cubicBezTo>
                    <a:cubicBezTo>
                      <a:pt x="69113" y="28509"/>
                      <a:pt x="72676" y="28509"/>
                      <a:pt x="72676" y="28509"/>
                    </a:cubicBezTo>
                    <a:cubicBezTo>
                      <a:pt x="90495" y="28509"/>
                      <a:pt x="115440" y="53455"/>
                      <a:pt x="140386" y="71273"/>
                    </a:cubicBezTo>
                    <a:cubicBezTo>
                      <a:pt x="161768" y="89091"/>
                      <a:pt x="229477" y="96219"/>
                      <a:pt x="257986" y="89091"/>
                    </a:cubicBezTo>
                    <a:cubicBezTo>
                      <a:pt x="257986" y="89091"/>
                      <a:pt x="261550" y="89091"/>
                      <a:pt x="261550" y="89091"/>
                    </a:cubicBezTo>
                    <a:lnTo>
                      <a:pt x="261550" y="89091"/>
                    </a:lnTo>
                    <a:cubicBezTo>
                      <a:pt x="265113" y="89091"/>
                      <a:pt x="268677" y="89091"/>
                      <a:pt x="272241" y="85528"/>
                    </a:cubicBezTo>
                    <a:cubicBezTo>
                      <a:pt x="275804" y="85528"/>
                      <a:pt x="279368" y="85528"/>
                      <a:pt x="282932" y="81964"/>
                    </a:cubicBezTo>
                    <a:cubicBezTo>
                      <a:pt x="293622" y="78400"/>
                      <a:pt x="300750" y="78400"/>
                      <a:pt x="307877" y="74836"/>
                    </a:cubicBezTo>
                    <a:cubicBezTo>
                      <a:pt x="315004" y="71273"/>
                      <a:pt x="322132" y="67709"/>
                      <a:pt x="325695" y="60582"/>
                    </a:cubicBezTo>
                    <a:cubicBezTo>
                      <a:pt x="325695" y="60582"/>
                      <a:pt x="325695" y="64146"/>
                      <a:pt x="325695" y="64146"/>
                    </a:cubicBezTo>
                    <a:cubicBezTo>
                      <a:pt x="325695" y="67709"/>
                      <a:pt x="325695" y="67709"/>
                      <a:pt x="325695" y="71273"/>
                    </a:cubicBezTo>
                    <a:cubicBezTo>
                      <a:pt x="325695" y="71273"/>
                      <a:pt x="325695" y="71273"/>
                      <a:pt x="325695" y="71273"/>
                    </a:cubicBezTo>
                    <a:cubicBezTo>
                      <a:pt x="329259" y="85528"/>
                      <a:pt x="329259" y="92655"/>
                      <a:pt x="325695" y="99782"/>
                    </a:cubicBezTo>
                    <a:close/>
                  </a:path>
                </a:pathLst>
              </a:custGeom>
              <a:solidFill>
                <a:srgbClr val="2E2E2E"/>
              </a:solidFill>
              <a:ln w="35560" cap="flat">
                <a:noFill/>
                <a:prstDash val="solid"/>
                <a:miter/>
              </a:ln>
            </p:spPr>
            <p:txBody>
              <a:bodyPr rtlCol="0" anchor="ctr"/>
              <a:lstStyle/>
              <a:p>
                <a:endParaRPr lang="fr-BE"/>
              </a:p>
            </p:txBody>
          </p:sp>
        </p:grpSp>
        <p:sp>
          <p:nvSpPr>
            <p:cNvPr id="495" name="Forme libre : forme 494">
              <a:extLst>
                <a:ext uri="{FF2B5EF4-FFF2-40B4-BE49-F238E27FC236}">
                  <a16:creationId xmlns:a16="http://schemas.microsoft.com/office/drawing/2014/main" id="{6C154322-F7FA-4E58-B527-88242AAB3FCF}"/>
                </a:ext>
              </a:extLst>
            </p:cNvPr>
            <p:cNvSpPr/>
            <p:nvPr/>
          </p:nvSpPr>
          <p:spPr>
            <a:xfrm>
              <a:off x="7850262" y="2045988"/>
              <a:ext cx="167491" cy="124727"/>
            </a:xfrm>
            <a:custGeom>
              <a:avLst/>
              <a:gdLst>
                <a:gd name="connsiteX0" fmla="*/ 163928 w 167491"/>
                <a:gd name="connsiteY0" fmla="*/ 57018 h 124727"/>
                <a:gd name="connsiteX1" fmla="*/ 142546 w 167491"/>
                <a:gd name="connsiteY1" fmla="*/ 74837 h 124727"/>
                <a:gd name="connsiteX2" fmla="*/ 138982 w 167491"/>
                <a:gd name="connsiteY2" fmla="*/ 92655 h 124727"/>
                <a:gd name="connsiteX3" fmla="*/ 81964 w 167491"/>
                <a:gd name="connsiteY3" fmla="*/ 124728 h 124727"/>
                <a:gd name="connsiteX4" fmla="*/ 24946 w 167491"/>
                <a:gd name="connsiteY4" fmla="*/ 92655 h 124727"/>
                <a:gd name="connsiteX5" fmla="*/ 21382 w 167491"/>
                <a:gd name="connsiteY5" fmla="*/ 74837 h 124727"/>
                <a:gd name="connsiteX6" fmla="*/ 0 w 167491"/>
                <a:gd name="connsiteY6" fmla="*/ 57018 h 124727"/>
                <a:gd name="connsiteX7" fmla="*/ 0 w 167491"/>
                <a:gd name="connsiteY7" fmla="*/ 53455 h 124727"/>
                <a:gd name="connsiteX8" fmla="*/ 3564 w 167491"/>
                <a:gd name="connsiteY8" fmla="*/ 0 h 124727"/>
                <a:gd name="connsiteX9" fmla="*/ 163928 w 167491"/>
                <a:gd name="connsiteY9" fmla="*/ 0 h 124727"/>
                <a:gd name="connsiteX10" fmla="*/ 167491 w 167491"/>
                <a:gd name="connsiteY10" fmla="*/ 53455 h 124727"/>
                <a:gd name="connsiteX11" fmla="*/ 163928 w 167491"/>
                <a:gd name="connsiteY11" fmla="*/ 57018 h 12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491" h="124727">
                  <a:moveTo>
                    <a:pt x="163928" y="57018"/>
                  </a:moveTo>
                  <a:cubicBezTo>
                    <a:pt x="156800" y="64146"/>
                    <a:pt x="149673" y="71273"/>
                    <a:pt x="142546" y="74837"/>
                  </a:cubicBezTo>
                  <a:cubicBezTo>
                    <a:pt x="142546" y="81964"/>
                    <a:pt x="142546" y="85527"/>
                    <a:pt x="138982" y="92655"/>
                  </a:cubicBezTo>
                  <a:cubicBezTo>
                    <a:pt x="128291" y="117600"/>
                    <a:pt x="99782" y="124728"/>
                    <a:pt x="81964" y="124728"/>
                  </a:cubicBezTo>
                  <a:cubicBezTo>
                    <a:pt x="64146" y="124728"/>
                    <a:pt x="32073" y="121164"/>
                    <a:pt x="24946" y="92655"/>
                  </a:cubicBezTo>
                  <a:cubicBezTo>
                    <a:pt x="21382" y="85527"/>
                    <a:pt x="21382" y="81964"/>
                    <a:pt x="21382" y="74837"/>
                  </a:cubicBezTo>
                  <a:cubicBezTo>
                    <a:pt x="14255" y="67709"/>
                    <a:pt x="7127" y="64146"/>
                    <a:pt x="0" y="57018"/>
                  </a:cubicBezTo>
                  <a:cubicBezTo>
                    <a:pt x="0" y="57018"/>
                    <a:pt x="0" y="53455"/>
                    <a:pt x="0" y="53455"/>
                  </a:cubicBezTo>
                  <a:cubicBezTo>
                    <a:pt x="3564" y="32073"/>
                    <a:pt x="3564" y="10691"/>
                    <a:pt x="3564" y="0"/>
                  </a:cubicBezTo>
                  <a:lnTo>
                    <a:pt x="163928" y="0"/>
                  </a:lnTo>
                  <a:cubicBezTo>
                    <a:pt x="163928" y="10691"/>
                    <a:pt x="163928" y="32073"/>
                    <a:pt x="167491" y="53455"/>
                  </a:cubicBezTo>
                  <a:cubicBezTo>
                    <a:pt x="163928" y="53455"/>
                    <a:pt x="163928" y="53455"/>
                    <a:pt x="163928" y="57018"/>
                  </a:cubicBezTo>
                  <a:close/>
                </a:path>
              </a:pathLst>
            </a:custGeom>
            <a:solidFill>
              <a:srgbClr val="000000">
                <a:alpha val="20000"/>
              </a:srgbClr>
            </a:solidFill>
            <a:ln w="35560" cap="flat">
              <a:noFill/>
              <a:prstDash val="solid"/>
              <a:miter/>
            </a:ln>
          </p:spPr>
          <p:txBody>
            <a:bodyPr rtlCol="0" anchor="ctr"/>
            <a:lstStyle/>
            <a:p>
              <a:endParaRPr lang="fr-BE"/>
            </a:p>
          </p:txBody>
        </p:sp>
        <p:sp>
          <p:nvSpPr>
            <p:cNvPr id="496" name="Forme libre : forme 495">
              <a:extLst>
                <a:ext uri="{FF2B5EF4-FFF2-40B4-BE49-F238E27FC236}">
                  <a16:creationId xmlns:a16="http://schemas.microsoft.com/office/drawing/2014/main" id="{D8F39B3A-C3E4-4262-B47A-1B8ACEAE17CE}"/>
                </a:ext>
              </a:extLst>
            </p:cNvPr>
            <p:cNvSpPr/>
            <p:nvPr/>
          </p:nvSpPr>
          <p:spPr>
            <a:xfrm>
              <a:off x="7799769" y="1746641"/>
              <a:ext cx="264913" cy="377746"/>
            </a:xfrm>
            <a:custGeom>
              <a:avLst/>
              <a:gdLst>
                <a:gd name="connsiteX0" fmla="*/ 253621 w 264913"/>
                <a:gd name="connsiteY0" fmla="*/ 64146 h 377746"/>
                <a:gd name="connsiteX1" fmla="*/ 132457 w 264913"/>
                <a:gd name="connsiteY1" fmla="*/ 0 h 377746"/>
                <a:gd name="connsiteX2" fmla="*/ 11293 w 264913"/>
                <a:gd name="connsiteY2" fmla="*/ 64146 h 377746"/>
                <a:gd name="connsiteX3" fmla="*/ 11293 w 264913"/>
                <a:gd name="connsiteY3" fmla="*/ 260146 h 377746"/>
                <a:gd name="connsiteX4" fmla="*/ 132457 w 264913"/>
                <a:gd name="connsiteY4" fmla="*/ 377746 h 377746"/>
                <a:gd name="connsiteX5" fmla="*/ 253621 w 264913"/>
                <a:gd name="connsiteY5" fmla="*/ 260146 h 377746"/>
                <a:gd name="connsiteX6" fmla="*/ 253621 w 264913"/>
                <a:gd name="connsiteY6" fmla="*/ 64146 h 3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913" h="377746">
                  <a:moveTo>
                    <a:pt x="253621" y="64146"/>
                  </a:moveTo>
                  <a:cubicBezTo>
                    <a:pt x="232239" y="24946"/>
                    <a:pt x="168093" y="0"/>
                    <a:pt x="132457" y="0"/>
                  </a:cubicBezTo>
                  <a:cubicBezTo>
                    <a:pt x="96820" y="0"/>
                    <a:pt x="32675" y="24946"/>
                    <a:pt x="11293" y="64146"/>
                  </a:cubicBezTo>
                  <a:cubicBezTo>
                    <a:pt x="-10089" y="103346"/>
                    <a:pt x="4166" y="188873"/>
                    <a:pt x="11293" y="260146"/>
                  </a:cubicBezTo>
                  <a:cubicBezTo>
                    <a:pt x="18420" y="331419"/>
                    <a:pt x="96820" y="377746"/>
                    <a:pt x="132457" y="377746"/>
                  </a:cubicBezTo>
                  <a:cubicBezTo>
                    <a:pt x="168093" y="377746"/>
                    <a:pt x="246493" y="331419"/>
                    <a:pt x="253621" y="260146"/>
                  </a:cubicBezTo>
                  <a:cubicBezTo>
                    <a:pt x="260748" y="188873"/>
                    <a:pt x="275003" y="103346"/>
                    <a:pt x="253621" y="64146"/>
                  </a:cubicBezTo>
                  <a:close/>
                </a:path>
              </a:pathLst>
            </a:custGeom>
            <a:solidFill>
              <a:srgbClr val="FFB67F"/>
            </a:solidFill>
            <a:ln w="35560" cap="flat">
              <a:noFill/>
              <a:prstDash val="solid"/>
              <a:miter/>
            </a:ln>
          </p:spPr>
          <p:txBody>
            <a:bodyPr rtlCol="0" anchor="ctr"/>
            <a:lstStyle/>
            <a:p>
              <a:endParaRPr lang="fr-BE"/>
            </a:p>
          </p:txBody>
        </p:sp>
        <p:grpSp>
          <p:nvGrpSpPr>
            <p:cNvPr id="497" name="Graphique 485">
              <a:extLst>
                <a:ext uri="{FF2B5EF4-FFF2-40B4-BE49-F238E27FC236}">
                  <a16:creationId xmlns:a16="http://schemas.microsoft.com/office/drawing/2014/main" id="{C54F2D13-EA5E-4DD3-BC9E-A80829446D54}"/>
                </a:ext>
              </a:extLst>
            </p:cNvPr>
            <p:cNvGrpSpPr/>
            <p:nvPr/>
          </p:nvGrpSpPr>
          <p:grpSpPr>
            <a:xfrm>
              <a:off x="7511716" y="4597557"/>
              <a:ext cx="328176" cy="253930"/>
              <a:chOff x="7511716" y="4597557"/>
              <a:chExt cx="328176" cy="253930"/>
            </a:xfrm>
          </p:grpSpPr>
          <p:sp>
            <p:nvSpPr>
              <p:cNvPr id="498" name="Forme libre : forme 497">
                <a:extLst>
                  <a:ext uri="{FF2B5EF4-FFF2-40B4-BE49-F238E27FC236}">
                    <a16:creationId xmlns:a16="http://schemas.microsoft.com/office/drawing/2014/main" id="{1A54FC4B-CC02-4F23-A596-AF7AE0E27A3F}"/>
                  </a:ext>
                </a:extLst>
              </p:cNvPr>
              <p:cNvSpPr/>
              <p:nvPr/>
            </p:nvSpPr>
            <p:spPr>
              <a:xfrm>
                <a:off x="7515279" y="4597557"/>
                <a:ext cx="322562" cy="220113"/>
              </a:xfrm>
              <a:custGeom>
                <a:avLst/>
                <a:gdLst>
                  <a:gd name="connsiteX0" fmla="*/ 0 w 322562"/>
                  <a:gd name="connsiteY0" fmla="*/ 188873 h 220113"/>
                  <a:gd name="connsiteX1" fmla="*/ 67709 w 322562"/>
                  <a:gd name="connsiteY1" fmla="*/ 217382 h 220113"/>
                  <a:gd name="connsiteX2" fmla="*/ 185310 w 322562"/>
                  <a:gd name="connsiteY2" fmla="*/ 199564 h 220113"/>
                  <a:gd name="connsiteX3" fmla="*/ 253019 w 322562"/>
                  <a:gd name="connsiteY3" fmla="*/ 156800 h 220113"/>
                  <a:gd name="connsiteX4" fmla="*/ 317164 w 322562"/>
                  <a:gd name="connsiteY4" fmla="*/ 128291 h 220113"/>
                  <a:gd name="connsiteX5" fmla="*/ 313601 w 322562"/>
                  <a:gd name="connsiteY5" fmla="*/ 42764 h 220113"/>
                  <a:gd name="connsiteX6" fmla="*/ 277964 w 322562"/>
                  <a:gd name="connsiteY6" fmla="*/ 60582 h 220113"/>
                  <a:gd name="connsiteX7" fmla="*/ 253019 w 322562"/>
                  <a:gd name="connsiteY7" fmla="*/ 14255 h 220113"/>
                  <a:gd name="connsiteX8" fmla="*/ 206691 w 322562"/>
                  <a:gd name="connsiteY8" fmla="*/ 0 h 220113"/>
                  <a:gd name="connsiteX9" fmla="*/ 171055 w 322562"/>
                  <a:gd name="connsiteY9" fmla="*/ 28509 h 220113"/>
                  <a:gd name="connsiteX10" fmla="*/ 106909 w 322562"/>
                  <a:gd name="connsiteY10" fmla="*/ 103346 h 220113"/>
                  <a:gd name="connsiteX11" fmla="*/ 0 w 322562"/>
                  <a:gd name="connsiteY11" fmla="*/ 188873 h 220113"/>
                  <a:gd name="connsiteX12" fmla="*/ 0 w 322562"/>
                  <a:gd name="connsiteY12" fmla="*/ 188873 h 22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2562" h="220113">
                    <a:moveTo>
                      <a:pt x="0" y="188873"/>
                    </a:moveTo>
                    <a:cubicBezTo>
                      <a:pt x="7127" y="203128"/>
                      <a:pt x="39200" y="210255"/>
                      <a:pt x="67709" y="217382"/>
                    </a:cubicBezTo>
                    <a:cubicBezTo>
                      <a:pt x="96218" y="224510"/>
                      <a:pt x="163928" y="217382"/>
                      <a:pt x="185310" y="199564"/>
                    </a:cubicBezTo>
                    <a:cubicBezTo>
                      <a:pt x="206691" y="181746"/>
                      <a:pt x="235201" y="160364"/>
                      <a:pt x="253019" y="156800"/>
                    </a:cubicBezTo>
                    <a:cubicBezTo>
                      <a:pt x="270837" y="156800"/>
                      <a:pt x="306473" y="138982"/>
                      <a:pt x="317164" y="128291"/>
                    </a:cubicBezTo>
                    <a:cubicBezTo>
                      <a:pt x="317164" y="117600"/>
                      <a:pt x="331419" y="64146"/>
                      <a:pt x="313601" y="42764"/>
                    </a:cubicBezTo>
                    <a:cubicBezTo>
                      <a:pt x="302910" y="60582"/>
                      <a:pt x="281528" y="64146"/>
                      <a:pt x="277964" y="60582"/>
                    </a:cubicBezTo>
                    <a:cubicBezTo>
                      <a:pt x="270837" y="53455"/>
                      <a:pt x="260146" y="24946"/>
                      <a:pt x="253019" y="14255"/>
                    </a:cubicBezTo>
                    <a:cubicBezTo>
                      <a:pt x="245891" y="7127"/>
                      <a:pt x="220946" y="0"/>
                      <a:pt x="206691" y="0"/>
                    </a:cubicBezTo>
                    <a:cubicBezTo>
                      <a:pt x="192437" y="3564"/>
                      <a:pt x="178182" y="14255"/>
                      <a:pt x="171055" y="28509"/>
                    </a:cubicBezTo>
                    <a:cubicBezTo>
                      <a:pt x="163928" y="42764"/>
                      <a:pt x="124728" y="89091"/>
                      <a:pt x="106909" y="103346"/>
                    </a:cubicBezTo>
                    <a:cubicBezTo>
                      <a:pt x="81964" y="121164"/>
                      <a:pt x="10691" y="178182"/>
                      <a:pt x="0" y="188873"/>
                    </a:cubicBezTo>
                    <a:cubicBezTo>
                      <a:pt x="0" y="185310"/>
                      <a:pt x="0" y="188873"/>
                      <a:pt x="0" y="188873"/>
                    </a:cubicBezTo>
                    <a:close/>
                  </a:path>
                </a:pathLst>
              </a:custGeom>
              <a:solidFill>
                <a:srgbClr val="404040"/>
              </a:solidFill>
              <a:ln w="35560" cap="flat">
                <a:noFill/>
                <a:prstDash val="solid"/>
                <a:miter/>
              </a:ln>
            </p:spPr>
            <p:txBody>
              <a:bodyPr rtlCol="0" anchor="ctr"/>
              <a:lstStyle/>
              <a:p>
                <a:endParaRPr lang="fr-BE"/>
              </a:p>
            </p:txBody>
          </p:sp>
          <p:sp>
            <p:nvSpPr>
              <p:cNvPr id="499" name="Forme libre : forme 498">
                <a:extLst>
                  <a:ext uri="{FF2B5EF4-FFF2-40B4-BE49-F238E27FC236}">
                    <a16:creationId xmlns:a16="http://schemas.microsoft.com/office/drawing/2014/main" id="{B99A3D59-0458-4A44-AF06-C5F838FE65F8}"/>
                  </a:ext>
                </a:extLst>
              </p:cNvPr>
              <p:cNvSpPr/>
              <p:nvPr/>
            </p:nvSpPr>
            <p:spPr>
              <a:xfrm>
                <a:off x="7511716" y="4722269"/>
                <a:ext cx="328176" cy="129218"/>
              </a:xfrm>
              <a:custGeom>
                <a:avLst/>
                <a:gdLst>
                  <a:gd name="connsiteX0" fmla="*/ 324292 w 328176"/>
                  <a:gd name="connsiteY0" fmla="*/ 42764 h 129218"/>
                  <a:gd name="connsiteX1" fmla="*/ 256582 w 328176"/>
                  <a:gd name="connsiteY1" fmla="*/ 67709 h 129218"/>
                  <a:gd name="connsiteX2" fmla="*/ 181746 w 328176"/>
                  <a:gd name="connsiteY2" fmla="*/ 114037 h 129218"/>
                  <a:gd name="connsiteX3" fmla="*/ 67709 w 328176"/>
                  <a:gd name="connsiteY3" fmla="*/ 128291 h 129218"/>
                  <a:gd name="connsiteX4" fmla="*/ 46327 w 328176"/>
                  <a:gd name="connsiteY4" fmla="*/ 124728 h 129218"/>
                  <a:gd name="connsiteX5" fmla="*/ 3564 w 328176"/>
                  <a:gd name="connsiteY5" fmla="*/ 96218 h 129218"/>
                  <a:gd name="connsiteX6" fmla="*/ 0 w 328176"/>
                  <a:gd name="connsiteY6" fmla="*/ 81964 h 129218"/>
                  <a:gd name="connsiteX7" fmla="*/ 3564 w 328176"/>
                  <a:gd name="connsiteY7" fmla="*/ 60582 h 129218"/>
                  <a:gd name="connsiteX8" fmla="*/ 67709 w 328176"/>
                  <a:gd name="connsiteY8" fmla="*/ 89091 h 129218"/>
                  <a:gd name="connsiteX9" fmla="*/ 71273 w 328176"/>
                  <a:gd name="connsiteY9" fmla="*/ 89091 h 129218"/>
                  <a:gd name="connsiteX10" fmla="*/ 188873 w 328176"/>
                  <a:gd name="connsiteY10" fmla="*/ 71273 h 129218"/>
                  <a:gd name="connsiteX11" fmla="*/ 256582 w 328176"/>
                  <a:gd name="connsiteY11" fmla="*/ 28509 h 129218"/>
                  <a:gd name="connsiteX12" fmla="*/ 306473 w 328176"/>
                  <a:gd name="connsiteY12" fmla="*/ 10691 h 129218"/>
                  <a:gd name="connsiteX13" fmla="*/ 320728 w 328176"/>
                  <a:gd name="connsiteY13" fmla="*/ 0 h 129218"/>
                  <a:gd name="connsiteX14" fmla="*/ 324292 w 328176"/>
                  <a:gd name="connsiteY14" fmla="*/ 42764 h 129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8176" h="129218">
                    <a:moveTo>
                      <a:pt x="324292" y="42764"/>
                    </a:moveTo>
                    <a:cubicBezTo>
                      <a:pt x="317164" y="53455"/>
                      <a:pt x="267273" y="64145"/>
                      <a:pt x="256582" y="67709"/>
                    </a:cubicBezTo>
                    <a:cubicBezTo>
                      <a:pt x="245891" y="67709"/>
                      <a:pt x="199564" y="106909"/>
                      <a:pt x="181746" y="114037"/>
                    </a:cubicBezTo>
                    <a:cubicBezTo>
                      <a:pt x="167491" y="124728"/>
                      <a:pt x="96218" y="131855"/>
                      <a:pt x="67709" y="128291"/>
                    </a:cubicBezTo>
                    <a:cubicBezTo>
                      <a:pt x="60582" y="128291"/>
                      <a:pt x="53455" y="124728"/>
                      <a:pt x="46327" y="124728"/>
                    </a:cubicBezTo>
                    <a:cubicBezTo>
                      <a:pt x="24946" y="117600"/>
                      <a:pt x="7127" y="106909"/>
                      <a:pt x="3564" y="96218"/>
                    </a:cubicBezTo>
                    <a:cubicBezTo>
                      <a:pt x="3564" y="92655"/>
                      <a:pt x="0" y="85527"/>
                      <a:pt x="0" y="81964"/>
                    </a:cubicBezTo>
                    <a:cubicBezTo>
                      <a:pt x="0" y="74836"/>
                      <a:pt x="0" y="67709"/>
                      <a:pt x="3564" y="60582"/>
                    </a:cubicBezTo>
                    <a:cubicBezTo>
                      <a:pt x="10691" y="74836"/>
                      <a:pt x="39200" y="81964"/>
                      <a:pt x="67709" y="89091"/>
                    </a:cubicBezTo>
                    <a:cubicBezTo>
                      <a:pt x="67709" y="89091"/>
                      <a:pt x="71273" y="89091"/>
                      <a:pt x="71273" y="89091"/>
                    </a:cubicBezTo>
                    <a:cubicBezTo>
                      <a:pt x="99782" y="96218"/>
                      <a:pt x="167491" y="89091"/>
                      <a:pt x="188873" y="71273"/>
                    </a:cubicBezTo>
                    <a:cubicBezTo>
                      <a:pt x="210255" y="53455"/>
                      <a:pt x="238764" y="32073"/>
                      <a:pt x="256582" y="28509"/>
                    </a:cubicBezTo>
                    <a:cubicBezTo>
                      <a:pt x="270837" y="28509"/>
                      <a:pt x="292219" y="17818"/>
                      <a:pt x="306473" y="10691"/>
                    </a:cubicBezTo>
                    <a:cubicBezTo>
                      <a:pt x="313601" y="7127"/>
                      <a:pt x="317164" y="3564"/>
                      <a:pt x="320728" y="0"/>
                    </a:cubicBezTo>
                    <a:cubicBezTo>
                      <a:pt x="327855" y="7127"/>
                      <a:pt x="331419" y="32073"/>
                      <a:pt x="324292" y="42764"/>
                    </a:cubicBezTo>
                    <a:close/>
                  </a:path>
                </a:pathLst>
              </a:custGeom>
              <a:solidFill>
                <a:srgbClr val="2E2E2E"/>
              </a:solidFill>
              <a:ln w="35560" cap="flat">
                <a:noFill/>
                <a:prstDash val="solid"/>
                <a:miter/>
              </a:ln>
            </p:spPr>
            <p:txBody>
              <a:bodyPr rtlCol="0" anchor="ctr"/>
              <a:lstStyle/>
              <a:p>
                <a:endParaRPr lang="fr-BE"/>
              </a:p>
            </p:txBody>
          </p:sp>
        </p:grpSp>
        <p:sp>
          <p:nvSpPr>
            <p:cNvPr id="500" name="Forme libre : forme 499">
              <a:extLst>
                <a:ext uri="{FF2B5EF4-FFF2-40B4-BE49-F238E27FC236}">
                  <a16:creationId xmlns:a16="http://schemas.microsoft.com/office/drawing/2014/main" id="{94A382C1-BE01-4C47-8447-F891AB061443}"/>
                </a:ext>
              </a:extLst>
            </p:cNvPr>
            <p:cNvSpPr/>
            <p:nvPr/>
          </p:nvSpPr>
          <p:spPr>
            <a:xfrm>
              <a:off x="7617471" y="3186354"/>
              <a:ext cx="615498" cy="1489603"/>
            </a:xfrm>
            <a:custGeom>
              <a:avLst/>
              <a:gdLst>
                <a:gd name="connsiteX0" fmla="*/ 614101 w 615498"/>
                <a:gd name="connsiteY0" fmla="*/ 1086912 h 1489603"/>
                <a:gd name="connsiteX1" fmla="*/ 589155 w 615498"/>
                <a:gd name="connsiteY1" fmla="*/ 1468221 h 1489603"/>
                <a:gd name="connsiteX2" fmla="*/ 585592 w 615498"/>
                <a:gd name="connsiteY2" fmla="*/ 1468221 h 1489603"/>
                <a:gd name="connsiteX3" fmla="*/ 564210 w 615498"/>
                <a:gd name="connsiteY3" fmla="*/ 1475349 h 1489603"/>
                <a:gd name="connsiteX4" fmla="*/ 539264 w 615498"/>
                <a:gd name="connsiteY4" fmla="*/ 1482476 h 1489603"/>
                <a:gd name="connsiteX5" fmla="*/ 532137 w 615498"/>
                <a:gd name="connsiteY5" fmla="*/ 1482476 h 1489603"/>
                <a:gd name="connsiteX6" fmla="*/ 521446 w 615498"/>
                <a:gd name="connsiteY6" fmla="*/ 1486040 h 1489603"/>
                <a:gd name="connsiteX7" fmla="*/ 514319 w 615498"/>
                <a:gd name="connsiteY7" fmla="*/ 1486040 h 1489603"/>
                <a:gd name="connsiteX8" fmla="*/ 457300 w 615498"/>
                <a:gd name="connsiteY8" fmla="*/ 1486040 h 1489603"/>
                <a:gd name="connsiteX9" fmla="*/ 457300 w 615498"/>
                <a:gd name="connsiteY9" fmla="*/ 1486040 h 1489603"/>
                <a:gd name="connsiteX10" fmla="*/ 443046 w 615498"/>
                <a:gd name="connsiteY10" fmla="*/ 1482476 h 1489603"/>
                <a:gd name="connsiteX11" fmla="*/ 439482 w 615498"/>
                <a:gd name="connsiteY11" fmla="*/ 1482476 h 1489603"/>
                <a:gd name="connsiteX12" fmla="*/ 432355 w 615498"/>
                <a:gd name="connsiteY12" fmla="*/ 1478913 h 1489603"/>
                <a:gd name="connsiteX13" fmla="*/ 421664 w 615498"/>
                <a:gd name="connsiteY13" fmla="*/ 1475349 h 1489603"/>
                <a:gd name="connsiteX14" fmla="*/ 421664 w 615498"/>
                <a:gd name="connsiteY14" fmla="*/ 1475349 h 1489603"/>
                <a:gd name="connsiteX15" fmla="*/ 421664 w 615498"/>
                <a:gd name="connsiteY15" fmla="*/ 1475349 h 1489603"/>
                <a:gd name="connsiteX16" fmla="*/ 418100 w 615498"/>
                <a:gd name="connsiteY16" fmla="*/ 1475349 h 1489603"/>
                <a:gd name="connsiteX17" fmla="*/ 410973 w 615498"/>
                <a:gd name="connsiteY17" fmla="*/ 1468221 h 1489603"/>
                <a:gd name="connsiteX18" fmla="*/ 407409 w 615498"/>
                <a:gd name="connsiteY18" fmla="*/ 1464658 h 1489603"/>
                <a:gd name="connsiteX19" fmla="*/ 403846 w 615498"/>
                <a:gd name="connsiteY19" fmla="*/ 1461094 h 1489603"/>
                <a:gd name="connsiteX20" fmla="*/ 382464 w 615498"/>
                <a:gd name="connsiteY20" fmla="*/ 883784 h 1489603"/>
                <a:gd name="connsiteX21" fmla="*/ 346827 w 615498"/>
                <a:gd name="connsiteY21" fmla="*/ 456146 h 1489603"/>
                <a:gd name="connsiteX22" fmla="*/ 332573 w 615498"/>
                <a:gd name="connsiteY22" fmla="*/ 196000 h 1489603"/>
                <a:gd name="connsiteX23" fmla="*/ 286245 w 615498"/>
                <a:gd name="connsiteY23" fmla="*/ 196000 h 1489603"/>
                <a:gd name="connsiteX24" fmla="*/ 271991 w 615498"/>
                <a:gd name="connsiteY24" fmla="*/ 456146 h 1489603"/>
                <a:gd name="connsiteX25" fmla="*/ 236354 w 615498"/>
                <a:gd name="connsiteY25" fmla="*/ 883784 h 1489603"/>
                <a:gd name="connsiteX26" fmla="*/ 214973 w 615498"/>
                <a:gd name="connsiteY26" fmla="*/ 1461094 h 1489603"/>
                <a:gd name="connsiteX27" fmla="*/ 207845 w 615498"/>
                <a:gd name="connsiteY27" fmla="*/ 1468221 h 1489603"/>
                <a:gd name="connsiteX28" fmla="*/ 197154 w 615498"/>
                <a:gd name="connsiteY28" fmla="*/ 1475349 h 1489603"/>
                <a:gd name="connsiteX29" fmla="*/ 182900 w 615498"/>
                <a:gd name="connsiteY29" fmla="*/ 1482476 h 1489603"/>
                <a:gd name="connsiteX30" fmla="*/ 179336 w 615498"/>
                <a:gd name="connsiteY30" fmla="*/ 1482476 h 1489603"/>
                <a:gd name="connsiteX31" fmla="*/ 165082 w 615498"/>
                <a:gd name="connsiteY31" fmla="*/ 1486040 h 1489603"/>
                <a:gd name="connsiteX32" fmla="*/ 165082 w 615498"/>
                <a:gd name="connsiteY32" fmla="*/ 1486040 h 1489603"/>
                <a:gd name="connsiteX33" fmla="*/ 150827 w 615498"/>
                <a:gd name="connsiteY33" fmla="*/ 1489604 h 1489603"/>
                <a:gd name="connsiteX34" fmla="*/ 133009 w 615498"/>
                <a:gd name="connsiteY34" fmla="*/ 1489604 h 1489603"/>
                <a:gd name="connsiteX35" fmla="*/ 125881 w 615498"/>
                <a:gd name="connsiteY35" fmla="*/ 1489604 h 1489603"/>
                <a:gd name="connsiteX36" fmla="*/ 122318 w 615498"/>
                <a:gd name="connsiteY36" fmla="*/ 1489604 h 1489603"/>
                <a:gd name="connsiteX37" fmla="*/ 72427 w 615498"/>
                <a:gd name="connsiteY37" fmla="*/ 1482476 h 1489603"/>
                <a:gd name="connsiteX38" fmla="*/ 68863 w 615498"/>
                <a:gd name="connsiteY38" fmla="*/ 1482476 h 1489603"/>
                <a:gd name="connsiteX39" fmla="*/ 58172 w 615498"/>
                <a:gd name="connsiteY39" fmla="*/ 1478913 h 1489603"/>
                <a:gd name="connsiteX40" fmla="*/ 51045 w 615498"/>
                <a:gd name="connsiteY40" fmla="*/ 1475349 h 1489603"/>
                <a:gd name="connsiteX41" fmla="*/ 29663 w 615498"/>
                <a:gd name="connsiteY41" fmla="*/ 1468221 h 1489603"/>
                <a:gd name="connsiteX42" fmla="*/ 26099 w 615498"/>
                <a:gd name="connsiteY42" fmla="*/ 1468221 h 1489603"/>
                <a:gd name="connsiteX43" fmla="*/ 26099 w 615498"/>
                <a:gd name="connsiteY43" fmla="*/ 1461094 h 1489603"/>
                <a:gd name="connsiteX44" fmla="*/ 1154 w 615498"/>
                <a:gd name="connsiteY44" fmla="*/ 1083348 h 1489603"/>
                <a:gd name="connsiteX45" fmla="*/ 15408 w 615498"/>
                <a:gd name="connsiteY45" fmla="*/ 730547 h 1489603"/>
                <a:gd name="connsiteX46" fmla="*/ 8281 w 615498"/>
                <a:gd name="connsiteY46" fmla="*/ 441892 h 1489603"/>
                <a:gd name="connsiteX47" fmla="*/ 18972 w 615498"/>
                <a:gd name="connsiteY47" fmla="*/ 128291 h 1489603"/>
                <a:gd name="connsiteX48" fmla="*/ 36790 w 615498"/>
                <a:gd name="connsiteY48" fmla="*/ 0 h 1489603"/>
                <a:gd name="connsiteX49" fmla="*/ 51045 w 615498"/>
                <a:gd name="connsiteY49" fmla="*/ 0 h 1489603"/>
                <a:gd name="connsiteX50" fmla="*/ 72427 w 615498"/>
                <a:gd name="connsiteY50" fmla="*/ 0 h 1489603"/>
                <a:gd name="connsiteX51" fmla="*/ 225664 w 615498"/>
                <a:gd name="connsiteY51" fmla="*/ 0 h 1489603"/>
                <a:gd name="connsiteX52" fmla="*/ 414537 w 615498"/>
                <a:gd name="connsiteY52" fmla="*/ 0 h 1489603"/>
                <a:gd name="connsiteX53" fmla="*/ 532137 w 615498"/>
                <a:gd name="connsiteY53" fmla="*/ 0 h 1489603"/>
                <a:gd name="connsiteX54" fmla="*/ 564210 w 615498"/>
                <a:gd name="connsiteY54" fmla="*/ 0 h 1489603"/>
                <a:gd name="connsiteX55" fmla="*/ 585592 w 615498"/>
                <a:gd name="connsiteY55" fmla="*/ 0 h 1489603"/>
                <a:gd name="connsiteX56" fmla="*/ 589155 w 615498"/>
                <a:gd name="connsiteY56" fmla="*/ 17818 h 1489603"/>
                <a:gd name="connsiteX57" fmla="*/ 589155 w 615498"/>
                <a:gd name="connsiteY57" fmla="*/ 24946 h 1489603"/>
                <a:gd name="connsiteX58" fmla="*/ 592719 w 615498"/>
                <a:gd name="connsiteY58" fmla="*/ 39200 h 1489603"/>
                <a:gd name="connsiteX59" fmla="*/ 592719 w 615498"/>
                <a:gd name="connsiteY59" fmla="*/ 42764 h 1489603"/>
                <a:gd name="connsiteX60" fmla="*/ 592719 w 615498"/>
                <a:gd name="connsiteY60" fmla="*/ 49891 h 1489603"/>
                <a:gd name="connsiteX61" fmla="*/ 592719 w 615498"/>
                <a:gd name="connsiteY61" fmla="*/ 64146 h 1489603"/>
                <a:gd name="connsiteX62" fmla="*/ 596282 w 615498"/>
                <a:gd name="connsiteY62" fmla="*/ 121164 h 1489603"/>
                <a:gd name="connsiteX63" fmla="*/ 596282 w 615498"/>
                <a:gd name="connsiteY63" fmla="*/ 131855 h 1489603"/>
                <a:gd name="connsiteX64" fmla="*/ 596282 w 615498"/>
                <a:gd name="connsiteY64" fmla="*/ 146109 h 1489603"/>
                <a:gd name="connsiteX65" fmla="*/ 596282 w 615498"/>
                <a:gd name="connsiteY65" fmla="*/ 160364 h 1489603"/>
                <a:gd name="connsiteX66" fmla="*/ 596282 w 615498"/>
                <a:gd name="connsiteY66" fmla="*/ 174619 h 1489603"/>
                <a:gd name="connsiteX67" fmla="*/ 599846 w 615498"/>
                <a:gd name="connsiteY67" fmla="*/ 238764 h 1489603"/>
                <a:gd name="connsiteX68" fmla="*/ 599846 w 615498"/>
                <a:gd name="connsiteY68" fmla="*/ 274401 h 1489603"/>
                <a:gd name="connsiteX69" fmla="*/ 599846 w 615498"/>
                <a:gd name="connsiteY69" fmla="*/ 292219 h 1489603"/>
                <a:gd name="connsiteX70" fmla="*/ 599846 w 615498"/>
                <a:gd name="connsiteY70" fmla="*/ 313601 h 1489603"/>
                <a:gd name="connsiteX71" fmla="*/ 599846 w 615498"/>
                <a:gd name="connsiteY71" fmla="*/ 324292 h 1489603"/>
                <a:gd name="connsiteX72" fmla="*/ 599846 w 615498"/>
                <a:gd name="connsiteY72" fmla="*/ 359928 h 1489603"/>
                <a:gd name="connsiteX73" fmla="*/ 599846 w 615498"/>
                <a:gd name="connsiteY73" fmla="*/ 381310 h 1489603"/>
                <a:gd name="connsiteX74" fmla="*/ 599846 w 615498"/>
                <a:gd name="connsiteY74" fmla="*/ 392001 h 1489603"/>
                <a:gd name="connsiteX75" fmla="*/ 599846 w 615498"/>
                <a:gd name="connsiteY75" fmla="*/ 438328 h 1489603"/>
                <a:gd name="connsiteX76" fmla="*/ 599846 w 615498"/>
                <a:gd name="connsiteY76" fmla="*/ 438328 h 1489603"/>
                <a:gd name="connsiteX77" fmla="*/ 599846 w 615498"/>
                <a:gd name="connsiteY77" fmla="*/ 484656 h 1489603"/>
                <a:gd name="connsiteX78" fmla="*/ 599846 w 615498"/>
                <a:gd name="connsiteY78" fmla="*/ 495347 h 1489603"/>
                <a:gd name="connsiteX79" fmla="*/ 599846 w 615498"/>
                <a:gd name="connsiteY79" fmla="*/ 523856 h 1489603"/>
                <a:gd name="connsiteX80" fmla="*/ 599846 w 615498"/>
                <a:gd name="connsiteY80" fmla="*/ 541674 h 1489603"/>
                <a:gd name="connsiteX81" fmla="*/ 599846 w 615498"/>
                <a:gd name="connsiteY81" fmla="*/ 570183 h 1489603"/>
                <a:gd name="connsiteX82" fmla="*/ 599846 w 615498"/>
                <a:gd name="connsiteY82" fmla="*/ 580874 h 1489603"/>
                <a:gd name="connsiteX83" fmla="*/ 599846 w 615498"/>
                <a:gd name="connsiteY83" fmla="*/ 623638 h 1489603"/>
                <a:gd name="connsiteX84" fmla="*/ 599846 w 615498"/>
                <a:gd name="connsiteY84" fmla="*/ 623638 h 1489603"/>
                <a:gd name="connsiteX85" fmla="*/ 599846 w 615498"/>
                <a:gd name="connsiteY85" fmla="*/ 630765 h 1489603"/>
                <a:gd name="connsiteX86" fmla="*/ 596282 w 615498"/>
                <a:gd name="connsiteY86" fmla="*/ 698474 h 1489603"/>
                <a:gd name="connsiteX87" fmla="*/ 596282 w 615498"/>
                <a:gd name="connsiteY87" fmla="*/ 705602 h 1489603"/>
                <a:gd name="connsiteX88" fmla="*/ 596282 w 615498"/>
                <a:gd name="connsiteY88" fmla="*/ 712729 h 1489603"/>
                <a:gd name="connsiteX89" fmla="*/ 596282 w 615498"/>
                <a:gd name="connsiteY89" fmla="*/ 716293 h 1489603"/>
                <a:gd name="connsiteX90" fmla="*/ 596282 w 615498"/>
                <a:gd name="connsiteY90" fmla="*/ 730547 h 1489603"/>
                <a:gd name="connsiteX91" fmla="*/ 606974 w 615498"/>
                <a:gd name="connsiteY91" fmla="*/ 958620 h 1489603"/>
                <a:gd name="connsiteX92" fmla="*/ 614101 w 615498"/>
                <a:gd name="connsiteY92" fmla="*/ 1086912 h 148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15498" h="1489603">
                  <a:moveTo>
                    <a:pt x="614101" y="1086912"/>
                  </a:moveTo>
                  <a:cubicBezTo>
                    <a:pt x="606974" y="1154621"/>
                    <a:pt x="589155" y="1421894"/>
                    <a:pt x="589155" y="1468221"/>
                  </a:cubicBezTo>
                  <a:cubicBezTo>
                    <a:pt x="589155" y="1468221"/>
                    <a:pt x="589155" y="1468221"/>
                    <a:pt x="585592" y="1468221"/>
                  </a:cubicBezTo>
                  <a:cubicBezTo>
                    <a:pt x="582028" y="1471785"/>
                    <a:pt x="574901" y="1475349"/>
                    <a:pt x="564210" y="1475349"/>
                  </a:cubicBezTo>
                  <a:cubicBezTo>
                    <a:pt x="557082" y="1478913"/>
                    <a:pt x="549955" y="1478913"/>
                    <a:pt x="539264" y="1482476"/>
                  </a:cubicBezTo>
                  <a:cubicBezTo>
                    <a:pt x="535701" y="1482476"/>
                    <a:pt x="535701" y="1482476"/>
                    <a:pt x="532137" y="1482476"/>
                  </a:cubicBezTo>
                  <a:cubicBezTo>
                    <a:pt x="528573" y="1482476"/>
                    <a:pt x="525010" y="1482476"/>
                    <a:pt x="521446" y="1486040"/>
                  </a:cubicBezTo>
                  <a:cubicBezTo>
                    <a:pt x="517882" y="1486040"/>
                    <a:pt x="517882" y="1486040"/>
                    <a:pt x="514319" y="1486040"/>
                  </a:cubicBezTo>
                  <a:cubicBezTo>
                    <a:pt x="496500" y="1489604"/>
                    <a:pt x="475119" y="1489604"/>
                    <a:pt x="457300" y="1486040"/>
                  </a:cubicBezTo>
                  <a:lnTo>
                    <a:pt x="457300" y="1486040"/>
                  </a:lnTo>
                  <a:cubicBezTo>
                    <a:pt x="453737" y="1486040"/>
                    <a:pt x="446610" y="1482476"/>
                    <a:pt x="443046" y="1482476"/>
                  </a:cubicBezTo>
                  <a:cubicBezTo>
                    <a:pt x="443046" y="1482476"/>
                    <a:pt x="443046" y="1482476"/>
                    <a:pt x="439482" y="1482476"/>
                  </a:cubicBezTo>
                  <a:cubicBezTo>
                    <a:pt x="435918" y="1482476"/>
                    <a:pt x="432355" y="1482476"/>
                    <a:pt x="432355" y="1478913"/>
                  </a:cubicBezTo>
                  <a:cubicBezTo>
                    <a:pt x="428791" y="1478913"/>
                    <a:pt x="425228" y="1475349"/>
                    <a:pt x="421664" y="1475349"/>
                  </a:cubicBezTo>
                  <a:cubicBezTo>
                    <a:pt x="421664" y="1475349"/>
                    <a:pt x="421664" y="1475349"/>
                    <a:pt x="421664" y="1475349"/>
                  </a:cubicBezTo>
                  <a:lnTo>
                    <a:pt x="421664" y="1475349"/>
                  </a:lnTo>
                  <a:cubicBezTo>
                    <a:pt x="421664" y="1475349"/>
                    <a:pt x="421664" y="1475349"/>
                    <a:pt x="418100" y="1475349"/>
                  </a:cubicBezTo>
                  <a:cubicBezTo>
                    <a:pt x="414537" y="1471785"/>
                    <a:pt x="410973" y="1471785"/>
                    <a:pt x="410973" y="1468221"/>
                  </a:cubicBezTo>
                  <a:cubicBezTo>
                    <a:pt x="410973" y="1468221"/>
                    <a:pt x="407409" y="1464658"/>
                    <a:pt x="407409" y="1464658"/>
                  </a:cubicBezTo>
                  <a:cubicBezTo>
                    <a:pt x="407409" y="1464658"/>
                    <a:pt x="407409" y="1464658"/>
                    <a:pt x="403846" y="1461094"/>
                  </a:cubicBezTo>
                  <a:cubicBezTo>
                    <a:pt x="410973" y="1386258"/>
                    <a:pt x="382464" y="951493"/>
                    <a:pt x="382464" y="883784"/>
                  </a:cubicBezTo>
                  <a:cubicBezTo>
                    <a:pt x="382464" y="816075"/>
                    <a:pt x="368209" y="516728"/>
                    <a:pt x="346827" y="456146"/>
                  </a:cubicBezTo>
                  <a:cubicBezTo>
                    <a:pt x="329009" y="399128"/>
                    <a:pt x="332573" y="196000"/>
                    <a:pt x="332573" y="196000"/>
                  </a:cubicBezTo>
                  <a:lnTo>
                    <a:pt x="286245" y="196000"/>
                  </a:lnTo>
                  <a:cubicBezTo>
                    <a:pt x="286245" y="206691"/>
                    <a:pt x="289809" y="399128"/>
                    <a:pt x="271991" y="456146"/>
                  </a:cubicBezTo>
                  <a:cubicBezTo>
                    <a:pt x="254173" y="513165"/>
                    <a:pt x="236354" y="816075"/>
                    <a:pt x="236354" y="883784"/>
                  </a:cubicBezTo>
                  <a:cubicBezTo>
                    <a:pt x="236354" y="951493"/>
                    <a:pt x="207845" y="1386258"/>
                    <a:pt x="214973" y="1461094"/>
                  </a:cubicBezTo>
                  <a:cubicBezTo>
                    <a:pt x="211409" y="1464658"/>
                    <a:pt x="211409" y="1464658"/>
                    <a:pt x="207845" y="1468221"/>
                  </a:cubicBezTo>
                  <a:cubicBezTo>
                    <a:pt x="204282" y="1471785"/>
                    <a:pt x="200718" y="1475349"/>
                    <a:pt x="197154" y="1475349"/>
                  </a:cubicBezTo>
                  <a:cubicBezTo>
                    <a:pt x="193591" y="1478913"/>
                    <a:pt x="190027" y="1478913"/>
                    <a:pt x="182900" y="1482476"/>
                  </a:cubicBezTo>
                  <a:cubicBezTo>
                    <a:pt x="182900" y="1482476"/>
                    <a:pt x="182900" y="1482476"/>
                    <a:pt x="179336" y="1482476"/>
                  </a:cubicBezTo>
                  <a:cubicBezTo>
                    <a:pt x="175772" y="1482476"/>
                    <a:pt x="168645" y="1486040"/>
                    <a:pt x="165082" y="1486040"/>
                  </a:cubicBezTo>
                  <a:cubicBezTo>
                    <a:pt x="165082" y="1486040"/>
                    <a:pt x="165082" y="1486040"/>
                    <a:pt x="165082" y="1486040"/>
                  </a:cubicBezTo>
                  <a:cubicBezTo>
                    <a:pt x="161518" y="1486040"/>
                    <a:pt x="154391" y="1486040"/>
                    <a:pt x="150827" y="1489604"/>
                  </a:cubicBezTo>
                  <a:cubicBezTo>
                    <a:pt x="143700" y="1489604"/>
                    <a:pt x="140136" y="1489604"/>
                    <a:pt x="133009" y="1489604"/>
                  </a:cubicBezTo>
                  <a:lnTo>
                    <a:pt x="125881" y="1489604"/>
                  </a:lnTo>
                  <a:cubicBezTo>
                    <a:pt x="125881" y="1489604"/>
                    <a:pt x="122318" y="1489604"/>
                    <a:pt x="122318" y="1489604"/>
                  </a:cubicBezTo>
                  <a:cubicBezTo>
                    <a:pt x="104500" y="1489604"/>
                    <a:pt x="86681" y="1486040"/>
                    <a:pt x="72427" y="1482476"/>
                  </a:cubicBezTo>
                  <a:cubicBezTo>
                    <a:pt x="72427" y="1482476"/>
                    <a:pt x="68863" y="1482476"/>
                    <a:pt x="68863" y="1482476"/>
                  </a:cubicBezTo>
                  <a:cubicBezTo>
                    <a:pt x="65300" y="1482476"/>
                    <a:pt x="61736" y="1482476"/>
                    <a:pt x="58172" y="1478913"/>
                  </a:cubicBezTo>
                  <a:cubicBezTo>
                    <a:pt x="54609" y="1478913"/>
                    <a:pt x="51045" y="1475349"/>
                    <a:pt x="51045" y="1475349"/>
                  </a:cubicBezTo>
                  <a:cubicBezTo>
                    <a:pt x="43918" y="1471785"/>
                    <a:pt x="36790" y="1468221"/>
                    <a:pt x="29663" y="1468221"/>
                  </a:cubicBezTo>
                  <a:cubicBezTo>
                    <a:pt x="29663" y="1468221"/>
                    <a:pt x="29663" y="1468221"/>
                    <a:pt x="26099" y="1468221"/>
                  </a:cubicBezTo>
                  <a:cubicBezTo>
                    <a:pt x="26099" y="1468221"/>
                    <a:pt x="26099" y="1464658"/>
                    <a:pt x="26099" y="1461094"/>
                  </a:cubicBezTo>
                  <a:cubicBezTo>
                    <a:pt x="26099" y="1400512"/>
                    <a:pt x="8281" y="1151057"/>
                    <a:pt x="1154" y="1083348"/>
                  </a:cubicBezTo>
                  <a:cubicBezTo>
                    <a:pt x="-5973" y="1015639"/>
                    <a:pt x="22536" y="805384"/>
                    <a:pt x="15408" y="730547"/>
                  </a:cubicBezTo>
                  <a:cubicBezTo>
                    <a:pt x="8281" y="680656"/>
                    <a:pt x="4718" y="566620"/>
                    <a:pt x="8281" y="441892"/>
                  </a:cubicBezTo>
                  <a:cubicBezTo>
                    <a:pt x="8281" y="331419"/>
                    <a:pt x="11845" y="217382"/>
                    <a:pt x="18972" y="128291"/>
                  </a:cubicBezTo>
                  <a:cubicBezTo>
                    <a:pt x="22536" y="67709"/>
                    <a:pt x="29663" y="21382"/>
                    <a:pt x="36790" y="0"/>
                  </a:cubicBezTo>
                  <a:lnTo>
                    <a:pt x="51045" y="0"/>
                  </a:lnTo>
                  <a:cubicBezTo>
                    <a:pt x="58172" y="0"/>
                    <a:pt x="65300" y="0"/>
                    <a:pt x="72427" y="0"/>
                  </a:cubicBezTo>
                  <a:cubicBezTo>
                    <a:pt x="111627" y="0"/>
                    <a:pt x="165082" y="0"/>
                    <a:pt x="225664" y="0"/>
                  </a:cubicBezTo>
                  <a:lnTo>
                    <a:pt x="414537" y="0"/>
                  </a:lnTo>
                  <a:cubicBezTo>
                    <a:pt x="457300" y="0"/>
                    <a:pt x="500064" y="0"/>
                    <a:pt x="532137" y="0"/>
                  </a:cubicBezTo>
                  <a:cubicBezTo>
                    <a:pt x="542828" y="0"/>
                    <a:pt x="553519" y="0"/>
                    <a:pt x="564210" y="0"/>
                  </a:cubicBezTo>
                  <a:lnTo>
                    <a:pt x="585592" y="0"/>
                  </a:lnTo>
                  <a:cubicBezTo>
                    <a:pt x="585592" y="3564"/>
                    <a:pt x="589155" y="10691"/>
                    <a:pt x="589155" y="17818"/>
                  </a:cubicBezTo>
                  <a:cubicBezTo>
                    <a:pt x="589155" y="21382"/>
                    <a:pt x="589155" y="21382"/>
                    <a:pt x="589155" y="24946"/>
                  </a:cubicBezTo>
                  <a:cubicBezTo>
                    <a:pt x="589155" y="28509"/>
                    <a:pt x="589155" y="35636"/>
                    <a:pt x="592719" y="39200"/>
                  </a:cubicBezTo>
                  <a:cubicBezTo>
                    <a:pt x="592719" y="39200"/>
                    <a:pt x="592719" y="42764"/>
                    <a:pt x="592719" y="42764"/>
                  </a:cubicBezTo>
                  <a:cubicBezTo>
                    <a:pt x="592719" y="46327"/>
                    <a:pt x="592719" y="46327"/>
                    <a:pt x="592719" y="49891"/>
                  </a:cubicBezTo>
                  <a:cubicBezTo>
                    <a:pt x="592719" y="53455"/>
                    <a:pt x="592719" y="60582"/>
                    <a:pt x="592719" y="64146"/>
                  </a:cubicBezTo>
                  <a:cubicBezTo>
                    <a:pt x="596282" y="81964"/>
                    <a:pt x="596282" y="99782"/>
                    <a:pt x="596282" y="121164"/>
                  </a:cubicBezTo>
                  <a:cubicBezTo>
                    <a:pt x="596282" y="124728"/>
                    <a:pt x="596282" y="128291"/>
                    <a:pt x="596282" y="131855"/>
                  </a:cubicBezTo>
                  <a:cubicBezTo>
                    <a:pt x="596282" y="135418"/>
                    <a:pt x="596282" y="138982"/>
                    <a:pt x="596282" y="146109"/>
                  </a:cubicBezTo>
                  <a:cubicBezTo>
                    <a:pt x="596282" y="149673"/>
                    <a:pt x="596282" y="153237"/>
                    <a:pt x="596282" y="160364"/>
                  </a:cubicBezTo>
                  <a:cubicBezTo>
                    <a:pt x="596282" y="163928"/>
                    <a:pt x="596282" y="171055"/>
                    <a:pt x="596282" y="174619"/>
                  </a:cubicBezTo>
                  <a:cubicBezTo>
                    <a:pt x="596282" y="196000"/>
                    <a:pt x="599846" y="217382"/>
                    <a:pt x="599846" y="238764"/>
                  </a:cubicBezTo>
                  <a:cubicBezTo>
                    <a:pt x="599846" y="249455"/>
                    <a:pt x="599846" y="263710"/>
                    <a:pt x="599846" y="274401"/>
                  </a:cubicBezTo>
                  <a:cubicBezTo>
                    <a:pt x="599846" y="281528"/>
                    <a:pt x="599846" y="285092"/>
                    <a:pt x="599846" y="292219"/>
                  </a:cubicBezTo>
                  <a:cubicBezTo>
                    <a:pt x="599846" y="299346"/>
                    <a:pt x="599846" y="306473"/>
                    <a:pt x="599846" y="313601"/>
                  </a:cubicBezTo>
                  <a:cubicBezTo>
                    <a:pt x="599846" y="317164"/>
                    <a:pt x="599846" y="320728"/>
                    <a:pt x="599846" y="324292"/>
                  </a:cubicBezTo>
                  <a:cubicBezTo>
                    <a:pt x="599846" y="334983"/>
                    <a:pt x="599846" y="349237"/>
                    <a:pt x="599846" y="359928"/>
                  </a:cubicBezTo>
                  <a:lnTo>
                    <a:pt x="599846" y="381310"/>
                  </a:lnTo>
                  <a:cubicBezTo>
                    <a:pt x="599846" y="384874"/>
                    <a:pt x="599846" y="388437"/>
                    <a:pt x="599846" y="392001"/>
                  </a:cubicBezTo>
                  <a:cubicBezTo>
                    <a:pt x="599846" y="406256"/>
                    <a:pt x="599846" y="424074"/>
                    <a:pt x="599846" y="438328"/>
                  </a:cubicBezTo>
                  <a:cubicBezTo>
                    <a:pt x="599846" y="438328"/>
                    <a:pt x="599846" y="438328"/>
                    <a:pt x="599846" y="438328"/>
                  </a:cubicBezTo>
                  <a:lnTo>
                    <a:pt x="599846" y="484656"/>
                  </a:lnTo>
                  <a:cubicBezTo>
                    <a:pt x="599846" y="488219"/>
                    <a:pt x="599846" y="491783"/>
                    <a:pt x="599846" y="495347"/>
                  </a:cubicBezTo>
                  <a:lnTo>
                    <a:pt x="599846" y="523856"/>
                  </a:lnTo>
                  <a:cubicBezTo>
                    <a:pt x="599846" y="530983"/>
                    <a:pt x="599846" y="534547"/>
                    <a:pt x="599846" y="541674"/>
                  </a:cubicBezTo>
                  <a:cubicBezTo>
                    <a:pt x="599846" y="552365"/>
                    <a:pt x="599846" y="559492"/>
                    <a:pt x="599846" y="570183"/>
                  </a:cubicBezTo>
                  <a:cubicBezTo>
                    <a:pt x="599846" y="573747"/>
                    <a:pt x="599846" y="577310"/>
                    <a:pt x="599846" y="580874"/>
                  </a:cubicBezTo>
                  <a:cubicBezTo>
                    <a:pt x="599846" y="595129"/>
                    <a:pt x="599846" y="609383"/>
                    <a:pt x="599846" y="623638"/>
                  </a:cubicBezTo>
                  <a:lnTo>
                    <a:pt x="599846" y="623638"/>
                  </a:lnTo>
                  <a:cubicBezTo>
                    <a:pt x="599846" y="627201"/>
                    <a:pt x="599846" y="630765"/>
                    <a:pt x="599846" y="630765"/>
                  </a:cubicBezTo>
                  <a:cubicBezTo>
                    <a:pt x="599846" y="655711"/>
                    <a:pt x="599846" y="677092"/>
                    <a:pt x="596282" y="698474"/>
                  </a:cubicBezTo>
                  <a:cubicBezTo>
                    <a:pt x="596282" y="702038"/>
                    <a:pt x="596282" y="702038"/>
                    <a:pt x="596282" y="705602"/>
                  </a:cubicBezTo>
                  <a:cubicBezTo>
                    <a:pt x="596282" y="709165"/>
                    <a:pt x="596282" y="709165"/>
                    <a:pt x="596282" y="712729"/>
                  </a:cubicBezTo>
                  <a:cubicBezTo>
                    <a:pt x="596282" y="712729"/>
                    <a:pt x="596282" y="716293"/>
                    <a:pt x="596282" y="716293"/>
                  </a:cubicBezTo>
                  <a:cubicBezTo>
                    <a:pt x="596282" y="719856"/>
                    <a:pt x="596282" y="726984"/>
                    <a:pt x="596282" y="730547"/>
                  </a:cubicBezTo>
                  <a:cubicBezTo>
                    <a:pt x="592719" y="776874"/>
                    <a:pt x="599846" y="873093"/>
                    <a:pt x="606974" y="958620"/>
                  </a:cubicBezTo>
                  <a:cubicBezTo>
                    <a:pt x="614101" y="1015639"/>
                    <a:pt x="617664" y="1061966"/>
                    <a:pt x="614101" y="1086912"/>
                  </a:cubicBezTo>
                  <a:close/>
                </a:path>
              </a:pathLst>
            </a:custGeom>
            <a:solidFill>
              <a:schemeClr val="tx1">
                <a:lumMod val="65000"/>
                <a:lumOff val="35000"/>
              </a:schemeClr>
            </a:solidFill>
            <a:ln w="35560" cap="flat">
              <a:noFill/>
              <a:prstDash val="solid"/>
              <a:miter/>
            </a:ln>
          </p:spPr>
          <p:txBody>
            <a:bodyPr rtlCol="0" anchor="ctr"/>
            <a:lstStyle/>
            <a:p>
              <a:endParaRPr lang="fr-BE"/>
            </a:p>
          </p:txBody>
        </p:sp>
        <p:sp>
          <p:nvSpPr>
            <p:cNvPr id="501" name="Forme libre : forme 500">
              <a:extLst>
                <a:ext uri="{FF2B5EF4-FFF2-40B4-BE49-F238E27FC236}">
                  <a16:creationId xmlns:a16="http://schemas.microsoft.com/office/drawing/2014/main" id="{F79351B7-7B14-4778-8EBE-A9DADBB0FA90}"/>
                </a:ext>
              </a:extLst>
            </p:cNvPr>
            <p:cNvSpPr/>
            <p:nvPr/>
          </p:nvSpPr>
          <p:spPr>
            <a:xfrm>
              <a:off x="7657825" y="3375227"/>
              <a:ext cx="295782" cy="1307323"/>
            </a:xfrm>
            <a:custGeom>
              <a:avLst/>
              <a:gdLst>
                <a:gd name="connsiteX0" fmla="*/ 295782 w 295782"/>
                <a:gd name="connsiteY0" fmla="*/ 14255 h 1307323"/>
                <a:gd name="connsiteX1" fmla="*/ 295782 w 295782"/>
                <a:gd name="connsiteY1" fmla="*/ 0 h 1307323"/>
                <a:gd name="connsiteX2" fmla="*/ 249455 w 295782"/>
                <a:gd name="connsiteY2" fmla="*/ 0 h 1307323"/>
                <a:gd name="connsiteX3" fmla="*/ 228073 w 295782"/>
                <a:gd name="connsiteY3" fmla="*/ 0 h 1307323"/>
                <a:gd name="connsiteX4" fmla="*/ 213819 w 295782"/>
                <a:gd name="connsiteY4" fmla="*/ 260146 h 1307323"/>
                <a:gd name="connsiteX5" fmla="*/ 178182 w 295782"/>
                <a:gd name="connsiteY5" fmla="*/ 687783 h 1307323"/>
                <a:gd name="connsiteX6" fmla="*/ 138982 w 295782"/>
                <a:gd name="connsiteY6" fmla="*/ 1247276 h 1307323"/>
                <a:gd name="connsiteX7" fmla="*/ 0 w 295782"/>
                <a:gd name="connsiteY7" fmla="*/ 1275785 h 1307323"/>
                <a:gd name="connsiteX8" fmla="*/ 0 w 295782"/>
                <a:gd name="connsiteY8" fmla="*/ 1282912 h 1307323"/>
                <a:gd name="connsiteX9" fmla="*/ 185310 w 295782"/>
                <a:gd name="connsiteY9" fmla="*/ 1279348 h 1307323"/>
                <a:gd name="connsiteX10" fmla="*/ 203128 w 295782"/>
                <a:gd name="connsiteY10" fmla="*/ 702038 h 1307323"/>
                <a:gd name="connsiteX11" fmla="*/ 238764 w 295782"/>
                <a:gd name="connsiteY11" fmla="*/ 274401 h 1307323"/>
                <a:gd name="connsiteX12" fmla="*/ 253019 w 295782"/>
                <a:gd name="connsiteY12" fmla="*/ 14255 h 1307323"/>
                <a:gd name="connsiteX13" fmla="*/ 295782 w 295782"/>
                <a:gd name="connsiteY13" fmla="*/ 14255 h 130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5782" h="1307323">
                  <a:moveTo>
                    <a:pt x="295782" y="14255"/>
                  </a:moveTo>
                  <a:cubicBezTo>
                    <a:pt x="295782" y="3564"/>
                    <a:pt x="295782" y="0"/>
                    <a:pt x="295782" y="0"/>
                  </a:cubicBezTo>
                  <a:lnTo>
                    <a:pt x="249455" y="0"/>
                  </a:lnTo>
                  <a:lnTo>
                    <a:pt x="228073" y="0"/>
                  </a:lnTo>
                  <a:cubicBezTo>
                    <a:pt x="228073" y="0"/>
                    <a:pt x="235201" y="199564"/>
                    <a:pt x="213819" y="260146"/>
                  </a:cubicBezTo>
                  <a:cubicBezTo>
                    <a:pt x="196000" y="317164"/>
                    <a:pt x="178182" y="620074"/>
                    <a:pt x="178182" y="687783"/>
                  </a:cubicBezTo>
                  <a:cubicBezTo>
                    <a:pt x="178182" y="755493"/>
                    <a:pt x="163928" y="1176003"/>
                    <a:pt x="138982" y="1247276"/>
                  </a:cubicBezTo>
                  <a:cubicBezTo>
                    <a:pt x="121164" y="1300730"/>
                    <a:pt x="42764" y="1293603"/>
                    <a:pt x="0" y="1275785"/>
                  </a:cubicBezTo>
                  <a:cubicBezTo>
                    <a:pt x="0" y="1279348"/>
                    <a:pt x="0" y="1279348"/>
                    <a:pt x="0" y="1282912"/>
                  </a:cubicBezTo>
                  <a:cubicBezTo>
                    <a:pt x="32073" y="1300730"/>
                    <a:pt x="138982" y="1329239"/>
                    <a:pt x="185310" y="1279348"/>
                  </a:cubicBezTo>
                  <a:cubicBezTo>
                    <a:pt x="178182" y="1200948"/>
                    <a:pt x="203128" y="769747"/>
                    <a:pt x="203128" y="702038"/>
                  </a:cubicBezTo>
                  <a:cubicBezTo>
                    <a:pt x="203128" y="634329"/>
                    <a:pt x="217382" y="334983"/>
                    <a:pt x="238764" y="274401"/>
                  </a:cubicBezTo>
                  <a:cubicBezTo>
                    <a:pt x="256582" y="217382"/>
                    <a:pt x="253019" y="14255"/>
                    <a:pt x="253019" y="14255"/>
                  </a:cubicBezTo>
                  <a:lnTo>
                    <a:pt x="295782" y="14255"/>
                  </a:lnTo>
                  <a:close/>
                </a:path>
              </a:pathLst>
            </a:custGeom>
            <a:solidFill>
              <a:srgbClr val="000000">
                <a:alpha val="20000"/>
              </a:srgbClr>
            </a:solidFill>
            <a:ln w="35560" cap="flat">
              <a:noFill/>
              <a:prstDash val="solid"/>
              <a:miter/>
            </a:ln>
          </p:spPr>
          <p:txBody>
            <a:bodyPr rtlCol="0" anchor="ctr"/>
            <a:lstStyle/>
            <a:p>
              <a:endParaRPr lang="fr-BE"/>
            </a:p>
          </p:txBody>
        </p:sp>
        <p:sp>
          <p:nvSpPr>
            <p:cNvPr id="502" name="Forme libre : forme 501">
              <a:extLst>
                <a:ext uri="{FF2B5EF4-FFF2-40B4-BE49-F238E27FC236}">
                  <a16:creationId xmlns:a16="http://schemas.microsoft.com/office/drawing/2014/main" id="{867843EF-96B8-491C-9DD9-9112F3BBE988}"/>
                </a:ext>
              </a:extLst>
            </p:cNvPr>
            <p:cNvSpPr/>
            <p:nvPr/>
          </p:nvSpPr>
          <p:spPr>
            <a:xfrm>
              <a:off x="8024880" y="3189917"/>
              <a:ext cx="208089" cy="1485148"/>
            </a:xfrm>
            <a:custGeom>
              <a:avLst/>
              <a:gdLst>
                <a:gd name="connsiteX0" fmla="*/ 206691 w 208089"/>
                <a:gd name="connsiteY0" fmla="*/ 1083348 h 1485148"/>
                <a:gd name="connsiteX1" fmla="*/ 181746 w 208089"/>
                <a:gd name="connsiteY1" fmla="*/ 1464658 h 1485148"/>
                <a:gd name="connsiteX2" fmla="*/ 178182 w 208089"/>
                <a:gd name="connsiteY2" fmla="*/ 1464658 h 1485148"/>
                <a:gd name="connsiteX3" fmla="*/ 156800 w 208089"/>
                <a:gd name="connsiteY3" fmla="*/ 1471785 h 1485148"/>
                <a:gd name="connsiteX4" fmla="*/ 131855 w 208089"/>
                <a:gd name="connsiteY4" fmla="*/ 1478913 h 1485148"/>
                <a:gd name="connsiteX5" fmla="*/ 124728 w 208089"/>
                <a:gd name="connsiteY5" fmla="*/ 1478913 h 1485148"/>
                <a:gd name="connsiteX6" fmla="*/ 114037 w 208089"/>
                <a:gd name="connsiteY6" fmla="*/ 1482476 h 1485148"/>
                <a:gd name="connsiteX7" fmla="*/ 106909 w 208089"/>
                <a:gd name="connsiteY7" fmla="*/ 1482476 h 1485148"/>
                <a:gd name="connsiteX8" fmla="*/ 49891 w 208089"/>
                <a:gd name="connsiteY8" fmla="*/ 1482476 h 1485148"/>
                <a:gd name="connsiteX9" fmla="*/ 49891 w 208089"/>
                <a:gd name="connsiteY9" fmla="*/ 1482476 h 1485148"/>
                <a:gd name="connsiteX10" fmla="*/ 35636 w 208089"/>
                <a:gd name="connsiteY10" fmla="*/ 1478913 h 1485148"/>
                <a:gd name="connsiteX11" fmla="*/ 32073 w 208089"/>
                <a:gd name="connsiteY11" fmla="*/ 1478913 h 1485148"/>
                <a:gd name="connsiteX12" fmla="*/ 24946 w 208089"/>
                <a:gd name="connsiteY12" fmla="*/ 1475349 h 1485148"/>
                <a:gd name="connsiteX13" fmla="*/ 14255 w 208089"/>
                <a:gd name="connsiteY13" fmla="*/ 1471785 h 1485148"/>
                <a:gd name="connsiteX14" fmla="*/ 14255 w 208089"/>
                <a:gd name="connsiteY14" fmla="*/ 1471785 h 1485148"/>
                <a:gd name="connsiteX15" fmla="*/ 14255 w 208089"/>
                <a:gd name="connsiteY15" fmla="*/ 1471785 h 1485148"/>
                <a:gd name="connsiteX16" fmla="*/ 14255 w 208089"/>
                <a:gd name="connsiteY16" fmla="*/ 1471785 h 1485148"/>
                <a:gd name="connsiteX17" fmla="*/ 10691 w 208089"/>
                <a:gd name="connsiteY17" fmla="*/ 1471785 h 1485148"/>
                <a:gd name="connsiteX18" fmla="*/ 3564 w 208089"/>
                <a:gd name="connsiteY18" fmla="*/ 1464658 h 1485148"/>
                <a:gd name="connsiteX19" fmla="*/ 0 w 208089"/>
                <a:gd name="connsiteY19" fmla="*/ 1461094 h 1485148"/>
                <a:gd name="connsiteX20" fmla="*/ 3564 w 208089"/>
                <a:gd name="connsiteY20" fmla="*/ 1461094 h 1485148"/>
                <a:gd name="connsiteX21" fmla="*/ 14255 w 208089"/>
                <a:gd name="connsiteY21" fmla="*/ 1464658 h 1485148"/>
                <a:gd name="connsiteX22" fmla="*/ 142546 w 208089"/>
                <a:gd name="connsiteY22" fmla="*/ 1439712 h 1485148"/>
                <a:gd name="connsiteX23" fmla="*/ 142546 w 208089"/>
                <a:gd name="connsiteY23" fmla="*/ 1439712 h 1485148"/>
                <a:gd name="connsiteX24" fmla="*/ 149673 w 208089"/>
                <a:gd name="connsiteY24" fmla="*/ 1421894 h 1485148"/>
                <a:gd name="connsiteX25" fmla="*/ 178182 w 208089"/>
                <a:gd name="connsiteY25" fmla="*/ 1154621 h 1485148"/>
                <a:gd name="connsiteX26" fmla="*/ 178182 w 208089"/>
                <a:gd name="connsiteY26" fmla="*/ 1154621 h 1485148"/>
                <a:gd name="connsiteX27" fmla="*/ 185310 w 208089"/>
                <a:gd name="connsiteY27" fmla="*/ 1065530 h 1485148"/>
                <a:gd name="connsiteX28" fmla="*/ 181746 w 208089"/>
                <a:gd name="connsiteY28" fmla="*/ 951493 h 1485148"/>
                <a:gd name="connsiteX29" fmla="*/ 171055 w 208089"/>
                <a:gd name="connsiteY29" fmla="*/ 712729 h 1485148"/>
                <a:gd name="connsiteX30" fmla="*/ 174619 w 208089"/>
                <a:gd name="connsiteY30" fmla="*/ 623638 h 1485148"/>
                <a:gd name="connsiteX31" fmla="*/ 174619 w 208089"/>
                <a:gd name="connsiteY31" fmla="*/ 623638 h 1485148"/>
                <a:gd name="connsiteX32" fmla="*/ 178182 w 208089"/>
                <a:gd name="connsiteY32" fmla="*/ 459710 h 1485148"/>
                <a:gd name="connsiteX33" fmla="*/ 174619 w 208089"/>
                <a:gd name="connsiteY33" fmla="*/ 260146 h 1485148"/>
                <a:gd name="connsiteX34" fmla="*/ 163928 w 208089"/>
                <a:gd name="connsiteY34" fmla="*/ 53455 h 1485148"/>
                <a:gd name="connsiteX35" fmla="*/ 156800 w 208089"/>
                <a:gd name="connsiteY35" fmla="*/ 7127 h 1485148"/>
                <a:gd name="connsiteX36" fmla="*/ 156800 w 208089"/>
                <a:gd name="connsiteY36" fmla="*/ 0 h 1485148"/>
                <a:gd name="connsiteX37" fmla="*/ 178182 w 208089"/>
                <a:gd name="connsiteY37" fmla="*/ 0 h 1485148"/>
                <a:gd name="connsiteX38" fmla="*/ 181746 w 208089"/>
                <a:gd name="connsiteY38" fmla="*/ 17818 h 1485148"/>
                <a:gd name="connsiteX39" fmla="*/ 181746 w 208089"/>
                <a:gd name="connsiteY39" fmla="*/ 24946 h 1485148"/>
                <a:gd name="connsiteX40" fmla="*/ 185310 w 208089"/>
                <a:gd name="connsiteY40" fmla="*/ 39200 h 1485148"/>
                <a:gd name="connsiteX41" fmla="*/ 185310 w 208089"/>
                <a:gd name="connsiteY41" fmla="*/ 42764 h 1485148"/>
                <a:gd name="connsiteX42" fmla="*/ 185310 w 208089"/>
                <a:gd name="connsiteY42" fmla="*/ 49891 h 1485148"/>
                <a:gd name="connsiteX43" fmla="*/ 185310 w 208089"/>
                <a:gd name="connsiteY43" fmla="*/ 64146 h 1485148"/>
                <a:gd name="connsiteX44" fmla="*/ 188873 w 208089"/>
                <a:gd name="connsiteY44" fmla="*/ 121164 h 1485148"/>
                <a:gd name="connsiteX45" fmla="*/ 188873 w 208089"/>
                <a:gd name="connsiteY45" fmla="*/ 131855 h 1485148"/>
                <a:gd name="connsiteX46" fmla="*/ 188873 w 208089"/>
                <a:gd name="connsiteY46" fmla="*/ 146110 h 1485148"/>
                <a:gd name="connsiteX47" fmla="*/ 188873 w 208089"/>
                <a:gd name="connsiteY47" fmla="*/ 160364 h 1485148"/>
                <a:gd name="connsiteX48" fmla="*/ 188873 w 208089"/>
                <a:gd name="connsiteY48" fmla="*/ 174619 h 1485148"/>
                <a:gd name="connsiteX49" fmla="*/ 192437 w 208089"/>
                <a:gd name="connsiteY49" fmla="*/ 238764 h 1485148"/>
                <a:gd name="connsiteX50" fmla="*/ 192437 w 208089"/>
                <a:gd name="connsiteY50" fmla="*/ 274401 h 1485148"/>
                <a:gd name="connsiteX51" fmla="*/ 192437 w 208089"/>
                <a:gd name="connsiteY51" fmla="*/ 292219 h 1485148"/>
                <a:gd name="connsiteX52" fmla="*/ 192437 w 208089"/>
                <a:gd name="connsiteY52" fmla="*/ 313601 h 1485148"/>
                <a:gd name="connsiteX53" fmla="*/ 192437 w 208089"/>
                <a:gd name="connsiteY53" fmla="*/ 324292 h 1485148"/>
                <a:gd name="connsiteX54" fmla="*/ 192437 w 208089"/>
                <a:gd name="connsiteY54" fmla="*/ 359928 h 1485148"/>
                <a:gd name="connsiteX55" fmla="*/ 192437 w 208089"/>
                <a:gd name="connsiteY55" fmla="*/ 381310 h 1485148"/>
                <a:gd name="connsiteX56" fmla="*/ 192437 w 208089"/>
                <a:gd name="connsiteY56" fmla="*/ 392001 h 1485148"/>
                <a:gd name="connsiteX57" fmla="*/ 192437 w 208089"/>
                <a:gd name="connsiteY57" fmla="*/ 438328 h 1485148"/>
                <a:gd name="connsiteX58" fmla="*/ 192437 w 208089"/>
                <a:gd name="connsiteY58" fmla="*/ 438328 h 1485148"/>
                <a:gd name="connsiteX59" fmla="*/ 192437 w 208089"/>
                <a:gd name="connsiteY59" fmla="*/ 484656 h 1485148"/>
                <a:gd name="connsiteX60" fmla="*/ 192437 w 208089"/>
                <a:gd name="connsiteY60" fmla="*/ 495347 h 1485148"/>
                <a:gd name="connsiteX61" fmla="*/ 192437 w 208089"/>
                <a:gd name="connsiteY61" fmla="*/ 523856 h 1485148"/>
                <a:gd name="connsiteX62" fmla="*/ 192437 w 208089"/>
                <a:gd name="connsiteY62" fmla="*/ 541674 h 1485148"/>
                <a:gd name="connsiteX63" fmla="*/ 192437 w 208089"/>
                <a:gd name="connsiteY63" fmla="*/ 570183 h 1485148"/>
                <a:gd name="connsiteX64" fmla="*/ 192437 w 208089"/>
                <a:gd name="connsiteY64" fmla="*/ 580874 h 1485148"/>
                <a:gd name="connsiteX65" fmla="*/ 192437 w 208089"/>
                <a:gd name="connsiteY65" fmla="*/ 623638 h 1485148"/>
                <a:gd name="connsiteX66" fmla="*/ 192437 w 208089"/>
                <a:gd name="connsiteY66" fmla="*/ 623638 h 1485148"/>
                <a:gd name="connsiteX67" fmla="*/ 192437 w 208089"/>
                <a:gd name="connsiteY67" fmla="*/ 630765 h 1485148"/>
                <a:gd name="connsiteX68" fmla="*/ 188873 w 208089"/>
                <a:gd name="connsiteY68" fmla="*/ 698474 h 1485148"/>
                <a:gd name="connsiteX69" fmla="*/ 188873 w 208089"/>
                <a:gd name="connsiteY69" fmla="*/ 705602 h 1485148"/>
                <a:gd name="connsiteX70" fmla="*/ 188873 w 208089"/>
                <a:gd name="connsiteY70" fmla="*/ 712729 h 1485148"/>
                <a:gd name="connsiteX71" fmla="*/ 188873 w 208089"/>
                <a:gd name="connsiteY71" fmla="*/ 716293 h 1485148"/>
                <a:gd name="connsiteX72" fmla="*/ 188873 w 208089"/>
                <a:gd name="connsiteY72" fmla="*/ 730547 h 1485148"/>
                <a:gd name="connsiteX73" fmla="*/ 199564 w 208089"/>
                <a:gd name="connsiteY73" fmla="*/ 958620 h 1485148"/>
                <a:gd name="connsiteX74" fmla="*/ 206691 w 208089"/>
                <a:gd name="connsiteY74" fmla="*/ 1083348 h 1485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8089" h="1485148">
                  <a:moveTo>
                    <a:pt x="206691" y="1083348"/>
                  </a:moveTo>
                  <a:cubicBezTo>
                    <a:pt x="199564" y="1151057"/>
                    <a:pt x="181746" y="1418331"/>
                    <a:pt x="181746" y="1464658"/>
                  </a:cubicBezTo>
                  <a:cubicBezTo>
                    <a:pt x="181746" y="1464658"/>
                    <a:pt x="181746" y="1464658"/>
                    <a:pt x="178182" y="1464658"/>
                  </a:cubicBezTo>
                  <a:cubicBezTo>
                    <a:pt x="174619" y="1468222"/>
                    <a:pt x="167491" y="1471785"/>
                    <a:pt x="156800" y="1471785"/>
                  </a:cubicBezTo>
                  <a:cubicBezTo>
                    <a:pt x="149673" y="1475349"/>
                    <a:pt x="142546" y="1475349"/>
                    <a:pt x="131855" y="1478913"/>
                  </a:cubicBezTo>
                  <a:cubicBezTo>
                    <a:pt x="128291" y="1478913"/>
                    <a:pt x="128291" y="1478913"/>
                    <a:pt x="124728" y="1478913"/>
                  </a:cubicBezTo>
                  <a:cubicBezTo>
                    <a:pt x="121164" y="1478913"/>
                    <a:pt x="117600" y="1478913"/>
                    <a:pt x="114037" y="1482476"/>
                  </a:cubicBezTo>
                  <a:cubicBezTo>
                    <a:pt x="110473" y="1482476"/>
                    <a:pt x="110473" y="1482476"/>
                    <a:pt x="106909" y="1482476"/>
                  </a:cubicBezTo>
                  <a:cubicBezTo>
                    <a:pt x="89091" y="1486040"/>
                    <a:pt x="67709" y="1486040"/>
                    <a:pt x="49891" y="1482476"/>
                  </a:cubicBezTo>
                  <a:lnTo>
                    <a:pt x="49891" y="1482476"/>
                  </a:lnTo>
                  <a:cubicBezTo>
                    <a:pt x="46327" y="1482476"/>
                    <a:pt x="39200" y="1478913"/>
                    <a:pt x="35636" y="1478913"/>
                  </a:cubicBezTo>
                  <a:cubicBezTo>
                    <a:pt x="35636" y="1478913"/>
                    <a:pt x="35636" y="1478913"/>
                    <a:pt x="32073" y="1478913"/>
                  </a:cubicBezTo>
                  <a:cubicBezTo>
                    <a:pt x="28509" y="1478913"/>
                    <a:pt x="24946" y="1478913"/>
                    <a:pt x="24946" y="1475349"/>
                  </a:cubicBezTo>
                  <a:cubicBezTo>
                    <a:pt x="21382" y="1475349"/>
                    <a:pt x="17818" y="1471785"/>
                    <a:pt x="14255" y="1471785"/>
                  </a:cubicBezTo>
                  <a:cubicBezTo>
                    <a:pt x="14255" y="1471785"/>
                    <a:pt x="14255" y="1471785"/>
                    <a:pt x="14255" y="1471785"/>
                  </a:cubicBezTo>
                  <a:lnTo>
                    <a:pt x="14255" y="1471785"/>
                  </a:lnTo>
                  <a:lnTo>
                    <a:pt x="14255" y="1471785"/>
                  </a:lnTo>
                  <a:cubicBezTo>
                    <a:pt x="14255" y="1471785"/>
                    <a:pt x="14255" y="1471785"/>
                    <a:pt x="10691" y="1471785"/>
                  </a:cubicBezTo>
                  <a:cubicBezTo>
                    <a:pt x="7127" y="1468222"/>
                    <a:pt x="3564" y="1468222"/>
                    <a:pt x="3564" y="1464658"/>
                  </a:cubicBezTo>
                  <a:cubicBezTo>
                    <a:pt x="3564" y="1464658"/>
                    <a:pt x="0" y="1461094"/>
                    <a:pt x="0" y="1461094"/>
                  </a:cubicBezTo>
                  <a:cubicBezTo>
                    <a:pt x="0" y="1461094"/>
                    <a:pt x="3564" y="1461094"/>
                    <a:pt x="3564" y="1461094"/>
                  </a:cubicBezTo>
                  <a:cubicBezTo>
                    <a:pt x="7127" y="1461094"/>
                    <a:pt x="10691" y="1464658"/>
                    <a:pt x="14255" y="1464658"/>
                  </a:cubicBezTo>
                  <a:cubicBezTo>
                    <a:pt x="64146" y="1478913"/>
                    <a:pt x="128291" y="1464658"/>
                    <a:pt x="142546" y="1439712"/>
                  </a:cubicBezTo>
                  <a:lnTo>
                    <a:pt x="142546" y="1439712"/>
                  </a:lnTo>
                  <a:cubicBezTo>
                    <a:pt x="146110" y="1436149"/>
                    <a:pt x="146110" y="1429021"/>
                    <a:pt x="149673" y="1421894"/>
                  </a:cubicBezTo>
                  <a:cubicBezTo>
                    <a:pt x="163928" y="1368440"/>
                    <a:pt x="171055" y="1247276"/>
                    <a:pt x="178182" y="1154621"/>
                  </a:cubicBezTo>
                  <a:lnTo>
                    <a:pt x="178182" y="1154621"/>
                  </a:lnTo>
                  <a:cubicBezTo>
                    <a:pt x="181746" y="1115421"/>
                    <a:pt x="181746" y="1083348"/>
                    <a:pt x="185310" y="1065530"/>
                  </a:cubicBezTo>
                  <a:cubicBezTo>
                    <a:pt x="188873" y="1040584"/>
                    <a:pt x="185310" y="997820"/>
                    <a:pt x="181746" y="951493"/>
                  </a:cubicBezTo>
                  <a:cubicBezTo>
                    <a:pt x="174619" y="865966"/>
                    <a:pt x="163928" y="762620"/>
                    <a:pt x="171055" y="712729"/>
                  </a:cubicBezTo>
                  <a:cubicBezTo>
                    <a:pt x="174619" y="691347"/>
                    <a:pt x="174619" y="659274"/>
                    <a:pt x="174619" y="623638"/>
                  </a:cubicBezTo>
                  <a:cubicBezTo>
                    <a:pt x="174619" y="623638"/>
                    <a:pt x="174619" y="623638"/>
                    <a:pt x="174619" y="623638"/>
                  </a:cubicBezTo>
                  <a:cubicBezTo>
                    <a:pt x="174619" y="577310"/>
                    <a:pt x="178182" y="520292"/>
                    <a:pt x="178182" y="459710"/>
                  </a:cubicBezTo>
                  <a:cubicBezTo>
                    <a:pt x="178182" y="395565"/>
                    <a:pt x="178182" y="324292"/>
                    <a:pt x="174619" y="260146"/>
                  </a:cubicBezTo>
                  <a:cubicBezTo>
                    <a:pt x="171055" y="178182"/>
                    <a:pt x="167491" y="106909"/>
                    <a:pt x="163928" y="53455"/>
                  </a:cubicBezTo>
                  <a:cubicBezTo>
                    <a:pt x="163928" y="35636"/>
                    <a:pt x="160364" y="21382"/>
                    <a:pt x="156800" y="7127"/>
                  </a:cubicBezTo>
                  <a:cubicBezTo>
                    <a:pt x="156800" y="3564"/>
                    <a:pt x="156800" y="3564"/>
                    <a:pt x="156800" y="0"/>
                  </a:cubicBezTo>
                  <a:lnTo>
                    <a:pt x="178182" y="0"/>
                  </a:lnTo>
                  <a:cubicBezTo>
                    <a:pt x="178182" y="3564"/>
                    <a:pt x="181746" y="10691"/>
                    <a:pt x="181746" y="17818"/>
                  </a:cubicBezTo>
                  <a:cubicBezTo>
                    <a:pt x="181746" y="21382"/>
                    <a:pt x="181746" y="21382"/>
                    <a:pt x="181746" y="24946"/>
                  </a:cubicBezTo>
                  <a:cubicBezTo>
                    <a:pt x="181746" y="28509"/>
                    <a:pt x="181746" y="35636"/>
                    <a:pt x="185310" y="39200"/>
                  </a:cubicBezTo>
                  <a:cubicBezTo>
                    <a:pt x="185310" y="39200"/>
                    <a:pt x="185310" y="42764"/>
                    <a:pt x="185310" y="42764"/>
                  </a:cubicBezTo>
                  <a:cubicBezTo>
                    <a:pt x="185310" y="46327"/>
                    <a:pt x="185310" y="46327"/>
                    <a:pt x="185310" y="49891"/>
                  </a:cubicBezTo>
                  <a:cubicBezTo>
                    <a:pt x="185310" y="53455"/>
                    <a:pt x="185310" y="60582"/>
                    <a:pt x="185310" y="64146"/>
                  </a:cubicBezTo>
                  <a:cubicBezTo>
                    <a:pt x="188873" y="81964"/>
                    <a:pt x="188873" y="99782"/>
                    <a:pt x="188873" y="121164"/>
                  </a:cubicBezTo>
                  <a:cubicBezTo>
                    <a:pt x="188873" y="124728"/>
                    <a:pt x="188873" y="128291"/>
                    <a:pt x="188873" y="131855"/>
                  </a:cubicBezTo>
                  <a:cubicBezTo>
                    <a:pt x="188873" y="135419"/>
                    <a:pt x="188873" y="138982"/>
                    <a:pt x="188873" y="146110"/>
                  </a:cubicBezTo>
                  <a:cubicBezTo>
                    <a:pt x="188873" y="149673"/>
                    <a:pt x="188873" y="153237"/>
                    <a:pt x="188873" y="160364"/>
                  </a:cubicBezTo>
                  <a:cubicBezTo>
                    <a:pt x="188873" y="163928"/>
                    <a:pt x="188873" y="171055"/>
                    <a:pt x="188873" y="174619"/>
                  </a:cubicBezTo>
                  <a:cubicBezTo>
                    <a:pt x="188873" y="196000"/>
                    <a:pt x="192437" y="217382"/>
                    <a:pt x="192437" y="238764"/>
                  </a:cubicBezTo>
                  <a:cubicBezTo>
                    <a:pt x="192437" y="249455"/>
                    <a:pt x="192437" y="263710"/>
                    <a:pt x="192437" y="274401"/>
                  </a:cubicBezTo>
                  <a:cubicBezTo>
                    <a:pt x="192437" y="281528"/>
                    <a:pt x="192437" y="285092"/>
                    <a:pt x="192437" y="292219"/>
                  </a:cubicBezTo>
                  <a:cubicBezTo>
                    <a:pt x="192437" y="299346"/>
                    <a:pt x="192437" y="306474"/>
                    <a:pt x="192437" y="313601"/>
                  </a:cubicBezTo>
                  <a:cubicBezTo>
                    <a:pt x="192437" y="317164"/>
                    <a:pt x="192437" y="320728"/>
                    <a:pt x="192437" y="324292"/>
                  </a:cubicBezTo>
                  <a:cubicBezTo>
                    <a:pt x="192437" y="334983"/>
                    <a:pt x="192437" y="349237"/>
                    <a:pt x="192437" y="359928"/>
                  </a:cubicBezTo>
                  <a:lnTo>
                    <a:pt x="192437" y="381310"/>
                  </a:lnTo>
                  <a:cubicBezTo>
                    <a:pt x="192437" y="384874"/>
                    <a:pt x="192437" y="388437"/>
                    <a:pt x="192437" y="392001"/>
                  </a:cubicBezTo>
                  <a:cubicBezTo>
                    <a:pt x="192437" y="406256"/>
                    <a:pt x="192437" y="424074"/>
                    <a:pt x="192437" y="438328"/>
                  </a:cubicBezTo>
                  <a:cubicBezTo>
                    <a:pt x="192437" y="438328"/>
                    <a:pt x="192437" y="438328"/>
                    <a:pt x="192437" y="438328"/>
                  </a:cubicBezTo>
                  <a:lnTo>
                    <a:pt x="192437" y="484656"/>
                  </a:lnTo>
                  <a:cubicBezTo>
                    <a:pt x="192437" y="488219"/>
                    <a:pt x="192437" y="491783"/>
                    <a:pt x="192437" y="495347"/>
                  </a:cubicBezTo>
                  <a:lnTo>
                    <a:pt x="192437" y="523856"/>
                  </a:lnTo>
                  <a:cubicBezTo>
                    <a:pt x="192437" y="530983"/>
                    <a:pt x="192437" y="534547"/>
                    <a:pt x="192437" y="541674"/>
                  </a:cubicBezTo>
                  <a:cubicBezTo>
                    <a:pt x="192437" y="552365"/>
                    <a:pt x="192437" y="559492"/>
                    <a:pt x="192437" y="570183"/>
                  </a:cubicBezTo>
                  <a:cubicBezTo>
                    <a:pt x="192437" y="573747"/>
                    <a:pt x="192437" y="577310"/>
                    <a:pt x="192437" y="580874"/>
                  </a:cubicBezTo>
                  <a:cubicBezTo>
                    <a:pt x="192437" y="595129"/>
                    <a:pt x="192437" y="609383"/>
                    <a:pt x="192437" y="623638"/>
                  </a:cubicBezTo>
                  <a:lnTo>
                    <a:pt x="192437" y="623638"/>
                  </a:lnTo>
                  <a:cubicBezTo>
                    <a:pt x="192437" y="627202"/>
                    <a:pt x="192437" y="630765"/>
                    <a:pt x="192437" y="630765"/>
                  </a:cubicBezTo>
                  <a:cubicBezTo>
                    <a:pt x="192437" y="655711"/>
                    <a:pt x="192437" y="677092"/>
                    <a:pt x="188873" y="698474"/>
                  </a:cubicBezTo>
                  <a:cubicBezTo>
                    <a:pt x="188873" y="702038"/>
                    <a:pt x="188873" y="702038"/>
                    <a:pt x="188873" y="705602"/>
                  </a:cubicBezTo>
                  <a:cubicBezTo>
                    <a:pt x="188873" y="709165"/>
                    <a:pt x="188873" y="709165"/>
                    <a:pt x="188873" y="712729"/>
                  </a:cubicBezTo>
                  <a:cubicBezTo>
                    <a:pt x="188873" y="712729"/>
                    <a:pt x="188873" y="716293"/>
                    <a:pt x="188873" y="716293"/>
                  </a:cubicBezTo>
                  <a:cubicBezTo>
                    <a:pt x="188873" y="719856"/>
                    <a:pt x="188873" y="726984"/>
                    <a:pt x="188873" y="730547"/>
                  </a:cubicBezTo>
                  <a:cubicBezTo>
                    <a:pt x="185310" y="776875"/>
                    <a:pt x="192437" y="873093"/>
                    <a:pt x="199564" y="958620"/>
                  </a:cubicBezTo>
                  <a:cubicBezTo>
                    <a:pt x="206691" y="1012075"/>
                    <a:pt x="210255" y="1058403"/>
                    <a:pt x="206691" y="1083348"/>
                  </a:cubicBezTo>
                  <a:close/>
                </a:path>
              </a:pathLst>
            </a:custGeom>
            <a:solidFill>
              <a:srgbClr val="000000">
                <a:alpha val="20000"/>
              </a:srgbClr>
            </a:solidFill>
            <a:ln w="35560" cap="flat">
              <a:noFill/>
              <a:prstDash val="solid"/>
              <a:miter/>
            </a:ln>
          </p:spPr>
          <p:txBody>
            <a:bodyPr rtlCol="0" anchor="ctr"/>
            <a:lstStyle/>
            <a:p>
              <a:endParaRPr lang="fr-BE"/>
            </a:p>
          </p:txBody>
        </p:sp>
        <p:sp>
          <p:nvSpPr>
            <p:cNvPr id="503" name="Forme libre : forme 502">
              <a:extLst>
                <a:ext uri="{FF2B5EF4-FFF2-40B4-BE49-F238E27FC236}">
                  <a16:creationId xmlns:a16="http://schemas.microsoft.com/office/drawing/2014/main" id="{84276FF9-D682-41D0-AC75-D4670B669B5F}"/>
                </a:ext>
              </a:extLst>
            </p:cNvPr>
            <p:cNvSpPr/>
            <p:nvPr/>
          </p:nvSpPr>
          <p:spPr>
            <a:xfrm>
              <a:off x="7490334" y="2162248"/>
              <a:ext cx="883783" cy="1097746"/>
            </a:xfrm>
            <a:custGeom>
              <a:avLst/>
              <a:gdLst>
                <a:gd name="connsiteX0" fmla="*/ 883784 w 883783"/>
                <a:gd name="connsiteY0" fmla="*/ 730547 h 1097746"/>
                <a:gd name="connsiteX1" fmla="*/ 883784 w 883783"/>
                <a:gd name="connsiteY1" fmla="*/ 755493 h 1097746"/>
                <a:gd name="connsiteX2" fmla="*/ 869529 w 883783"/>
                <a:gd name="connsiteY2" fmla="*/ 912293 h 1097746"/>
                <a:gd name="connsiteX3" fmla="*/ 855275 w 883783"/>
                <a:gd name="connsiteY3" fmla="*/ 1072657 h 1097746"/>
                <a:gd name="connsiteX4" fmla="*/ 848147 w 883783"/>
                <a:gd name="connsiteY4" fmla="*/ 1079784 h 1097746"/>
                <a:gd name="connsiteX5" fmla="*/ 816075 w 883783"/>
                <a:gd name="connsiteY5" fmla="*/ 1094039 h 1097746"/>
                <a:gd name="connsiteX6" fmla="*/ 808947 w 883783"/>
                <a:gd name="connsiteY6" fmla="*/ 1094039 h 1097746"/>
                <a:gd name="connsiteX7" fmla="*/ 762620 w 883783"/>
                <a:gd name="connsiteY7" fmla="*/ 1083348 h 1097746"/>
                <a:gd name="connsiteX8" fmla="*/ 755493 w 883783"/>
                <a:gd name="connsiteY8" fmla="*/ 1072657 h 1097746"/>
                <a:gd name="connsiteX9" fmla="*/ 734111 w 883783"/>
                <a:gd name="connsiteY9" fmla="*/ 812511 h 1097746"/>
                <a:gd name="connsiteX10" fmla="*/ 734111 w 883783"/>
                <a:gd name="connsiteY10" fmla="*/ 812511 h 1097746"/>
                <a:gd name="connsiteX11" fmla="*/ 734111 w 883783"/>
                <a:gd name="connsiteY11" fmla="*/ 798256 h 1097746"/>
                <a:gd name="connsiteX12" fmla="*/ 726984 w 883783"/>
                <a:gd name="connsiteY12" fmla="*/ 726984 h 1097746"/>
                <a:gd name="connsiteX13" fmla="*/ 694911 w 883783"/>
                <a:gd name="connsiteY13" fmla="*/ 502474 h 1097746"/>
                <a:gd name="connsiteX14" fmla="*/ 694911 w 883783"/>
                <a:gd name="connsiteY14" fmla="*/ 520292 h 1097746"/>
                <a:gd name="connsiteX15" fmla="*/ 694911 w 883783"/>
                <a:gd name="connsiteY15" fmla="*/ 523856 h 1097746"/>
                <a:gd name="connsiteX16" fmla="*/ 694911 w 883783"/>
                <a:gd name="connsiteY16" fmla="*/ 534547 h 1097746"/>
                <a:gd name="connsiteX17" fmla="*/ 694911 w 883783"/>
                <a:gd name="connsiteY17" fmla="*/ 541674 h 1097746"/>
                <a:gd name="connsiteX18" fmla="*/ 694911 w 883783"/>
                <a:gd name="connsiteY18" fmla="*/ 548801 h 1097746"/>
                <a:gd name="connsiteX19" fmla="*/ 694911 w 883783"/>
                <a:gd name="connsiteY19" fmla="*/ 552365 h 1097746"/>
                <a:gd name="connsiteX20" fmla="*/ 694911 w 883783"/>
                <a:gd name="connsiteY20" fmla="*/ 559492 h 1097746"/>
                <a:gd name="connsiteX21" fmla="*/ 694911 w 883783"/>
                <a:gd name="connsiteY21" fmla="*/ 573747 h 1097746"/>
                <a:gd name="connsiteX22" fmla="*/ 694911 w 883783"/>
                <a:gd name="connsiteY22" fmla="*/ 580874 h 1097746"/>
                <a:gd name="connsiteX23" fmla="*/ 694911 w 883783"/>
                <a:gd name="connsiteY23" fmla="*/ 598692 h 1097746"/>
                <a:gd name="connsiteX24" fmla="*/ 694911 w 883783"/>
                <a:gd name="connsiteY24" fmla="*/ 609383 h 1097746"/>
                <a:gd name="connsiteX25" fmla="*/ 694911 w 883783"/>
                <a:gd name="connsiteY25" fmla="*/ 616510 h 1097746"/>
                <a:gd name="connsiteX26" fmla="*/ 694911 w 883783"/>
                <a:gd name="connsiteY26" fmla="*/ 630765 h 1097746"/>
                <a:gd name="connsiteX27" fmla="*/ 694911 w 883783"/>
                <a:gd name="connsiteY27" fmla="*/ 648583 h 1097746"/>
                <a:gd name="connsiteX28" fmla="*/ 694911 w 883783"/>
                <a:gd name="connsiteY28" fmla="*/ 677092 h 1097746"/>
                <a:gd name="connsiteX29" fmla="*/ 698474 w 883783"/>
                <a:gd name="connsiteY29" fmla="*/ 773311 h 1097746"/>
                <a:gd name="connsiteX30" fmla="*/ 698474 w 883783"/>
                <a:gd name="connsiteY30" fmla="*/ 801820 h 1097746"/>
                <a:gd name="connsiteX31" fmla="*/ 702038 w 883783"/>
                <a:gd name="connsiteY31" fmla="*/ 862402 h 1097746"/>
                <a:gd name="connsiteX32" fmla="*/ 709165 w 883783"/>
                <a:gd name="connsiteY32" fmla="*/ 969311 h 1097746"/>
                <a:gd name="connsiteX33" fmla="*/ 709165 w 883783"/>
                <a:gd name="connsiteY33" fmla="*/ 976439 h 1097746"/>
                <a:gd name="connsiteX34" fmla="*/ 709165 w 883783"/>
                <a:gd name="connsiteY34" fmla="*/ 987130 h 1097746"/>
                <a:gd name="connsiteX35" fmla="*/ 709165 w 883783"/>
                <a:gd name="connsiteY35" fmla="*/ 987130 h 1097746"/>
                <a:gd name="connsiteX36" fmla="*/ 716293 w 883783"/>
                <a:gd name="connsiteY36" fmla="*/ 1022766 h 1097746"/>
                <a:gd name="connsiteX37" fmla="*/ 716293 w 883783"/>
                <a:gd name="connsiteY37" fmla="*/ 1022766 h 1097746"/>
                <a:gd name="connsiteX38" fmla="*/ 712729 w 883783"/>
                <a:gd name="connsiteY38" fmla="*/ 1022766 h 1097746"/>
                <a:gd name="connsiteX39" fmla="*/ 709165 w 883783"/>
                <a:gd name="connsiteY39" fmla="*/ 1022766 h 1097746"/>
                <a:gd name="connsiteX40" fmla="*/ 705602 w 883783"/>
                <a:gd name="connsiteY40" fmla="*/ 1022766 h 1097746"/>
                <a:gd name="connsiteX41" fmla="*/ 698474 w 883783"/>
                <a:gd name="connsiteY41" fmla="*/ 1022766 h 1097746"/>
                <a:gd name="connsiteX42" fmla="*/ 673529 w 883783"/>
                <a:gd name="connsiteY42" fmla="*/ 1029893 h 1097746"/>
                <a:gd name="connsiteX43" fmla="*/ 669965 w 883783"/>
                <a:gd name="connsiteY43" fmla="*/ 1029893 h 1097746"/>
                <a:gd name="connsiteX44" fmla="*/ 666402 w 883783"/>
                <a:gd name="connsiteY44" fmla="*/ 1029893 h 1097746"/>
                <a:gd name="connsiteX45" fmla="*/ 662838 w 883783"/>
                <a:gd name="connsiteY45" fmla="*/ 1029893 h 1097746"/>
                <a:gd name="connsiteX46" fmla="*/ 662838 w 883783"/>
                <a:gd name="connsiteY46" fmla="*/ 1029893 h 1097746"/>
                <a:gd name="connsiteX47" fmla="*/ 630765 w 883783"/>
                <a:gd name="connsiteY47" fmla="*/ 1033457 h 1097746"/>
                <a:gd name="connsiteX48" fmla="*/ 630765 w 883783"/>
                <a:gd name="connsiteY48" fmla="*/ 1033457 h 1097746"/>
                <a:gd name="connsiteX49" fmla="*/ 612947 w 883783"/>
                <a:gd name="connsiteY49" fmla="*/ 1033457 h 1097746"/>
                <a:gd name="connsiteX50" fmla="*/ 609383 w 883783"/>
                <a:gd name="connsiteY50" fmla="*/ 1033457 h 1097746"/>
                <a:gd name="connsiteX51" fmla="*/ 584438 w 883783"/>
                <a:gd name="connsiteY51" fmla="*/ 1033457 h 1097746"/>
                <a:gd name="connsiteX52" fmla="*/ 580874 w 883783"/>
                <a:gd name="connsiteY52" fmla="*/ 1033457 h 1097746"/>
                <a:gd name="connsiteX53" fmla="*/ 566620 w 883783"/>
                <a:gd name="connsiteY53" fmla="*/ 1033457 h 1097746"/>
                <a:gd name="connsiteX54" fmla="*/ 541674 w 883783"/>
                <a:gd name="connsiteY54" fmla="*/ 1033457 h 1097746"/>
                <a:gd name="connsiteX55" fmla="*/ 530983 w 883783"/>
                <a:gd name="connsiteY55" fmla="*/ 1033457 h 1097746"/>
                <a:gd name="connsiteX56" fmla="*/ 516728 w 883783"/>
                <a:gd name="connsiteY56" fmla="*/ 1033457 h 1097746"/>
                <a:gd name="connsiteX57" fmla="*/ 509601 w 883783"/>
                <a:gd name="connsiteY57" fmla="*/ 1033457 h 1097746"/>
                <a:gd name="connsiteX58" fmla="*/ 445456 w 883783"/>
                <a:gd name="connsiteY58" fmla="*/ 1033457 h 1097746"/>
                <a:gd name="connsiteX59" fmla="*/ 381310 w 883783"/>
                <a:gd name="connsiteY59" fmla="*/ 1033457 h 1097746"/>
                <a:gd name="connsiteX60" fmla="*/ 374183 w 883783"/>
                <a:gd name="connsiteY60" fmla="*/ 1033457 h 1097746"/>
                <a:gd name="connsiteX61" fmla="*/ 359928 w 883783"/>
                <a:gd name="connsiteY61" fmla="*/ 1033457 h 1097746"/>
                <a:gd name="connsiteX62" fmla="*/ 349237 w 883783"/>
                <a:gd name="connsiteY62" fmla="*/ 1033457 h 1097746"/>
                <a:gd name="connsiteX63" fmla="*/ 324292 w 883783"/>
                <a:gd name="connsiteY63" fmla="*/ 1033457 h 1097746"/>
                <a:gd name="connsiteX64" fmla="*/ 310037 w 883783"/>
                <a:gd name="connsiteY64" fmla="*/ 1033457 h 1097746"/>
                <a:gd name="connsiteX65" fmla="*/ 306473 w 883783"/>
                <a:gd name="connsiteY65" fmla="*/ 1033457 h 1097746"/>
                <a:gd name="connsiteX66" fmla="*/ 281528 w 883783"/>
                <a:gd name="connsiteY66" fmla="*/ 1033457 h 1097746"/>
                <a:gd name="connsiteX67" fmla="*/ 277964 w 883783"/>
                <a:gd name="connsiteY67" fmla="*/ 1033457 h 1097746"/>
                <a:gd name="connsiteX68" fmla="*/ 260146 w 883783"/>
                <a:gd name="connsiteY68" fmla="*/ 1033457 h 1097746"/>
                <a:gd name="connsiteX69" fmla="*/ 260146 w 883783"/>
                <a:gd name="connsiteY69" fmla="*/ 1033457 h 1097746"/>
                <a:gd name="connsiteX70" fmla="*/ 228073 w 883783"/>
                <a:gd name="connsiteY70" fmla="*/ 1029893 h 1097746"/>
                <a:gd name="connsiteX71" fmla="*/ 224510 w 883783"/>
                <a:gd name="connsiteY71" fmla="*/ 1029893 h 1097746"/>
                <a:gd name="connsiteX72" fmla="*/ 185310 w 883783"/>
                <a:gd name="connsiteY72" fmla="*/ 1022766 h 1097746"/>
                <a:gd name="connsiteX73" fmla="*/ 178182 w 883783"/>
                <a:gd name="connsiteY73" fmla="*/ 1019202 h 1097746"/>
                <a:gd name="connsiteX74" fmla="*/ 174619 w 883783"/>
                <a:gd name="connsiteY74" fmla="*/ 1019202 h 1097746"/>
                <a:gd name="connsiteX75" fmla="*/ 174619 w 883783"/>
                <a:gd name="connsiteY75" fmla="*/ 1019202 h 1097746"/>
                <a:gd name="connsiteX76" fmla="*/ 181746 w 883783"/>
                <a:gd name="connsiteY76" fmla="*/ 972875 h 1097746"/>
                <a:gd name="connsiteX77" fmla="*/ 181746 w 883783"/>
                <a:gd name="connsiteY77" fmla="*/ 965748 h 1097746"/>
                <a:gd name="connsiteX78" fmla="*/ 196000 w 883783"/>
                <a:gd name="connsiteY78" fmla="*/ 673529 h 1097746"/>
                <a:gd name="connsiteX79" fmla="*/ 192437 w 883783"/>
                <a:gd name="connsiteY79" fmla="*/ 502474 h 1097746"/>
                <a:gd name="connsiteX80" fmla="*/ 188873 w 883783"/>
                <a:gd name="connsiteY80" fmla="*/ 523856 h 1097746"/>
                <a:gd name="connsiteX81" fmla="*/ 160364 w 883783"/>
                <a:gd name="connsiteY81" fmla="*/ 730547 h 1097746"/>
                <a:gd name="connsiteX82" fmla="*/ 146109 w 883783"/>
                <a:gd name="connsiteY82" fmla="*/ 901602 h 1097746"/>
                <a:gd name="connsiteX83" fmla="*/ 131855 w 883783"/>
                <a:gd name="connsiteY83" fmla="*/ 1076221 h 1097746"/>
                <a:gd name="connsiteX84" fmla="*/ 124728 w 883783"/>
                <a:gd name="connsiteY84" fmla="*/ 1086912 h 1097746"/>
                <a:gd name="connsiteX85" fmla="*/ 60582 w 883783"/>
                <a:gd name="connsiteY85" fmla="*/ 1094039 h 1097746"/>
                <a:gd name="connsiteX86" fmla="*/ 49891 w 883783"/>
                <a:gd name="connsiteY86" fmla="*/ 1090475 h 1097746"/>
                <a:gd name="connsiteX87" fmla="*/ 39200 w 883783"/>
                <a:gd name="connsiteY87" fmla="*/ 1083348 h 1097746"/>
                <a:gd name="connsiteX88" fmla="*/ 32073 w 883783"/>
                <a:gd name="connsiteY88" fmla="*/ 1076221 h 1097746"/>
                <a:gd name="connsiteX89" fmla="*/ 0 w 883783"/>
                <a:gd name="connsiteY89" fmla="*/ 734111 h 1097746"/>
                <a:gd name="connsiteX90" fmla="*/ 0 w 883783"/>
                <a:gd name="connsiteY90" fmla="*/ 712729 h 1097746"/>
                <a:gd name="connsiteX91" fmla="*/ 28509 w 883783"/>
                <a:gd name="connsiteY91" fmla="*/ 520292 h 1097746"/>
                <a:gd name="connsiteX92" fmla="*/ 32073 w 883783"/>
                <a:gd name="connsiteY92" fmla="*/ 484656 h 1097746"/>
                <a:gd name="connsiteX93" fmla="*/ 32073 w 883783"/>
                <a:gd name="connsiteY93" fmla="*/ 484656 h 1097746"/>
                <a:gd name="connsiteX94" fmla="*/ 39200 w 883783"/>
                <a:gd name="connsiteY94" fmla="*/ 413383 h 1097746"/>
                <a:gd name="connsiteX95" fmla="*/ 39200 w 883783"/>
                <a:gd name="connsiteY95" fmla="*/ 406255 h 1097746"/>
                <a:gd name="connsiteX96" fmla="*/ 81964 w 883783"/>
                <a:gd name="connsiteY96" fmla="*/ 149673 h 1097746"/>
                <a:gd name="connsiteX97" fmla="*/ 149673 w 883783"/>
                <a:gd name="connsiteY97" fmla="*/ 74837 h 1097746"/>
                <a:gd name="connsiteX98" fmla="*/ 299346 w 883783"/>
                <a:gd name="connsiteY98" fmla="*/ 0 h 1097746"/>
                <a:gd name="connsiteX99" fmla="*/ 299346 w 883783"/>
                <a:gd name="connsiteY99" fmla="*/ 0 h 1097746"/>
                <a:gd name="connsiteX100" fmla="*/ 299346 w 883783"/>
                <a:gd name="connsiteY100" fmla="*/ 0 h 1097746"/>
                <a:gd name="connsiteX101" fmla="*/ 441892 w 883783"/>
                <a:gd name="connsiteY101" fmla="*/ 103346 h 1097746"/>
                <a:gd name="connsiteX102" fmla="*/ 584438 w 883783"/>
                <a:gd name="connsiteY102" fmla="*/ 0 h 1097746"/>
                <a:gd name="connsiteX103" fmla="*/ 584438 w 883783"/>
                <a:gd name="connsiteY103" fmla="*/ 0 h 1097746"/>
                <a:gd name="connsiteX104" fmla="*/ 584438 w 883783"/>
                <a:gd name="connsiteY104" fmla="*/ 0 h 1097746"/>
                <a:gd name="connsiteX105" fmla="*/ 734111 w 883783"/>
                <a:gd name="connsiteY105" fmla="*/ 74837 h 1097746"/>
                <a:gd name="connsiteX106" fmla="*/ 801820 w 883783"/>
                <a:gd name="connsiteY106" fmla="*/ 149673 h 1097746"/>
                <a:gd name="connsiteX107" fmla="*/ 837456 w 883783"/>
                <a:gd name="connsiteY107" fmla="*/ 363492 h 1097746"/>
                <a:gd name="connsiteX108" fmla="*/ 841020 w 883783"/>
                <a:gd name="connsiteY108" fmla="*/ 409819 h 1097746"/>
                <a:gd name="connsiteX109" fmla="*/ 848147 w 883783"/>
                <a:gd name="connsiteY109" fmla="*/ 523856 h 1097746"/>
                <a:gd name="connsiteX110" fmla="*/ 883784 w 883783"/>
                <a:gd name="connsiteY110" fmla="*/ 730547 h 109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83783" h="1097746">
                  <a:moveTo>
                    <a:pt x="883784" y="730547"/>
                  </a:moveTo>
                  <a:cubicBezTo>
                    <a:pt x="883784" y="737674"/>
                    <a:pt x="883784" y="744802"/>
                    <a:pt x="883784" y="755493"/>
                  </a:cubicBezTo>
                  <a:cubicBezTo>
                    <a:pt x="880220" y="791129"/>
                    <a:pt x="876657" y="851711"/>
                    <a:pt x="869529" y="912293"/>
                  </a:cubicBezTo>
                  <a:cubicBezTo>
                    <a:pt x="862402" y="987130"/>
                    <a:pt x="855275" y="1054839"/>
                    <a:pt x="855275" y="1072657"/>
                  </a:cubicBezTo>
                  <a:cubicBezTo>
                    <a:pt x="851711" y="1076221"/>
                    <a:pt x="851711" y="1076221"/>
                    <a:pt x="848147" y="1079784"/>
                  </a:cubicBezTo>
                  <a:cubicBezTo>
                    <a:pt x="837456" y="1086912"/>
                    <a:pt x="826766" y="1090475"/>
                    <a:pt x="816075" y="1094039"/>
                  </a:cubicBezTo>
                  <a:cubicBezTo>
                    <a:pt x="812511" y="1094039"/>
                    <a:pt x="812511" y="1094039"/>
                    <a:pt x="808947" y="1094039"/>
                  </a:cubicBezTo>
                  <a:cubicBezTo>
                    <a:pt x="791129" y="1097603"/>
                    <a:pt x="773311" y="1090475"/>
                    <a:pt x="762620" y="1083348"/>
                  </a:cubicBezTo>
                  <a:cubicBezTo>
                    <a:pt x="759056" y="1079784"/>
                    <a:pt x="755493" y="1076221"/>
                    <a:pt x="755493" y="1072657"/>
                  </a:cubicBezTo>
                  <a:cubicBezTo>
                    <a:pt x="751929" y="1047712"/>
                    <a:pt x="741238" y="908729"/>
                    <a:pt x="734111" y="812511"/>
                  </a:cubicBezTo>
                  <a:cubicBezTo>
                    <a:pt x="734111" y="812511"/>
                    <a:pt x="734111" y="812511"/>
                    <a:pt x="734111" y="812511"/>
                  </a:cubicBezTo>
                  <a:cubicBezTo>
                    <a:pt x="734111" y="808947"/>
                    <a:pt x="734111" y="801820"/>
                    <a:pt x="734111" y="798256"/>
                  </a:cubicBezTo>
                  <a:cubicBezTo>
                    <a:pt x="730547" y="762620"/>
                    <a:pt x="726984" y="737674"/>
                    <a:pt x="726984" y="726984"/>
                  </a:cubicBezTo>
                  <a:cubicBezTo>
                    <a:pt x="719856" y="687783"/>
                    <a:pt x="702038" y="545238"/>
                    <a:pt x="694911" y="502474"/>
                  </a:cubicBezTo>
                  <a:cubicBezTo>
                    <a:pt x="694911" y="506038"/>
                    <a:pt x="694911" y="513165"/>
                    <a:pt x="694911" y="520292"/>
                  </a:cubicBezTo>
                  <a:lnTo>
                    <a:pt x="694911" y="523856"/>
                  </a:lnTo>
                  <a:cubicBezTo>
                    <a:pt x="694911" y="527419"/>
                    <a:pt x="694911" y="530983"/>
                    <a:pt x="694911" y="534547"/>
                  </a:cubicBezTo>
                  <a:cubicBezTo>
                    <a:pt x="694911" y="534547"/>
                    <a:pt x="694911" y="538110"/>
                    <a:pt x="694911" y="541674"/>
                  </a:cubicBezTo>
                  <a:cubicBezTo>
                    <a:pt x="694911" y="545238"/>
                    <a:pt x="694911" y="545238"/>
                    <a:pt x="694911" y="548801"/>
                  </a:cubicBezTo>
                  <a:cubicBezTo>
                    <a:pt x="694911" y="548801"/>
                    <a:pt x="694911" y="552365"/>
                    <a:pt x="694911" y="552365"/>
                  </a:cubicBezTo>
                  <a:cubicBezTo>
                    <a:pt x="694911" y="555929"/>
                    <a:pt x="694911" y="555929"/>
                    <a:pt x="694911" y="559492"/>
                  </a:cubicBezTo>
                  <a:cubicBezTo>
                    <a:pt x="694911" y="563056"/>
                    <a:pt x="694911" y="570183"/>
                    <a:pt x="694911" y="573747"/>
                  </a:cubicBezTo>
                  <a:cubicBezTo>
                    <a:pt x="694911" y="577310"/>
                    <a:pt x="694911" y="580874"/>
                    <a:pt x="694911" y="580874"/>
                  </a:cubicBezTo>
                  <a:cubicBezTo>
                    <a:pt x="694911" y="588001"/>
                    <a:pt x="694911" y="591565"/>
                    <a:pt x="694911" y="598692"/>
                  </a:cubicBezTo>
                  <a:cubicBezTo>
                    <a:pt x="694911" y="602256"/>
                    <a:pt x="694911" y="605820"/>
                    <a:pt x="694911" y="609383"/>
                  </a:cubicBezTo>
                  <a:lnTo>
                    <a:pt x="694911" y="616510"/>
                  </a:lnTo>
                  <a:cubicBezTo>
                    <a:pt x="694911" y="620074"/>
                    <a:pt x="694911" y="627201"/>
                    <a:pt x="694911" y="630765"/>
                  </a:cubicBezTo>
                  <a:cubicBezTo>
                    <a:pt x="694911" y="634329"/>
                    <a:pt x="694911" y="641456"/>
                    <a:pt x="694911" y="648583"/>
                  </a:cubicBezTo>
                  <a:cubicBezTo>
                    <a:pt x="694911" y="659274"/>
                    <a:pt x="694911" y="666402"/>
                    <a:pt x="694911" y="677092"/>
                  </a:cubicBezTo>
                  <a:cubicBezTo>
                    <a:pt x="694911" y="712729"/>
                    <a:pt x="698474" y="744802"/>
                    <a:pt x="698474" y="773311"/>
                  </a:cubicBezTo>
                  <a:cubicBezTo>
                    <a:pt x="698474" y="784002"/>
                    <a:pt x="698474" y="791129"/>
                    <a:pt x="698474" y="801820"/>
                  </a:cubicBezTo>
                  <a:cubicBezTo>
                    <a:pt x="698474" y="823202"/>
                    <a:pt x="698474" y="841020"/>
                    <a:pt x="702038" y="862402"/>
                  </a:cubicBezTo>
                  <a:cubicBezTo>
                    <a:pt x="705602" y="901602"/>
                    <a:pt x="705602" y="937238"/>
                    <a:pt x="709165" y="969311"/>
                  </a:cubicBezTo>
                  <a:cubicBezTo>
                    <a:pt x="709165" y="972875"/>
                    <a:pt x="709165" y="976439"/>
                    <a:pt x="709165" y="976439"/>
                  </a:cubicBezTo>
                  <a:cubicBezTo>
                    <a:pt x="709165" y="980002"/>
                    <a:pt x="709165" y="983566"/>
                    <a:pt x="709165" y="987130"/>
                  </a:cubicBezTo>
                  <a:cubicBezTo>
                    <a:pt x="709165" y="987130"/>
                    <a:pt x="709165" y="987130"/>
                    <a:pt x="709165" y="987130"/>
                  </a:cubicBezTo>
                  <a:cubicBezTo>
                    <a:pt x="712729" y="997820"/>
                    <a:pt x="712729" y="1012075"/>
                    <a:pt x="716293" y="1022766"/>
                  </a:cubicBezTo>
                  <a:cubicBezTo>
                    <a:pt x="716293" y="1022766"/>
                    <a:pt x="716293" y="1022766"/>
                    <a:pt x="716293" y="1022766"/>
                  </a:cubicBezTo>
                  <a:cubicBezTo>
                    <a:pt x="716293" y="1022766"/>
                    <a:pt x="712729" y="1022766"/>
                    <a:pt x="712729" y="1022766"/>
                  </a:cubicBezTo>
                  <a:cubicBezTo>
                    <a:pt x="712729" y="1022766"/>
                    <a:pt x="709165" y="1022766"/>
                    <a:pt x="709165" y="1022766"/>
                  </a:cubicBezTo>
                  <a:cubicBezTo>
                    <a:pt x="709165" y="1022766"/>
                    <a:pt x="705602" y="1022766"/>
                    <a:pt x="705602" y="1022766"/>
                  </a:cubicBezTo>
                  <a:cubicBezTo>
                    <a:pt x="705602" y="1022766"/>
                    <a:pt x="702038" y="1022766"/>
                    <a:pt x="698474" y="1022766"/>
                  </a:cubicBezTo>
                  <a:cubicBezTo>
                    <a:pt x="691347" y="1026330"/>
                    <a:pt x="680656" y="1026330"/>
                    <a:pt x="673529" y="1029893"/>
                  </a:cubicBezTo>
                  <a:cubicBezTo>
                    <a:pt x="673529" y="1029893"/>
                    <a:pt x="673529" y="1029893"/>
                    <a:pt x="669965" y="1029893"/>
                  </a:cubicBezTo>
                  <a:cubicBezTo>
                    <a:pt x="669965" y="1029893"/>
                    <a:pt x="666402" y="1029893"/>
                    <a:pt x="666402" y="1029893"/>
                  </a:cubicBezTo>
                  <a:cubicBezTo>
                    <a:pt x="666402" y="1029893"/>
                    <a:pt x="662838" y="1029893"/>
                    <a:pt x="662838" y="1029893"/>
                  </a:cubicBezTo>
                  <a:cubicBezTo>
                    <a:pt x="662838" y="1029893"/>
                    <a:pt x="662838" y="1029893"/>
                    <a:pt x="662838" y="1029893"/>
                  </a:cubicBezTo>
                  <a:cubicBezTo>
                    <a:pt x="652147" y="1029893"/>
                    <a:pt x="641456" y="1033457"/>
                    <a:pt x="630765" y="1033457"/>
                  </a:cubicBezTo>
                  <a:lnTo>
                    <a:pt x="630765" y="1033457"/>
                  </a:lnTo>
                  <a:cubicBezTo>
                    <a:pt x="623638" y="1033457"/>
                    <a:pt x="620074" y="1033457"/>
                    <a:pt x="612947" y="1033457"/>
                  </a:cubicBezTo>
                  <a:cubicBezTo>
                    <a:pt x="612947" y="1033457"/>
                    <a:pt x="609383" y="1033457"/>
                    <a:pt x="609383" y="1033457"/>
                  </a:cubicBezTo>
                  <a:cubicBezTo>
                    <a:pt x="602256" y="1033457"/>
                    <a:pt x="591565" y="1033457"/>
                    <a:pt x="584438" y="1033457"/>
                  </a:cubicBezTo>
                  <a:cubicBezTo>
                    <a:pt x="584438" y="1033457"/>
                    <a:pt x="584438" y="1033457"/>
                    <a:pt x="580874" y="1033457"/>
                  </a:cubicBezTo>
                  <a:cubicBezTo>
                    <a:pt x="577310" y="1033457"/>
                    <a:pt x="570183" y="1033457"/>
                    <a:pt x="566620" y="1033457"/>
                  </a:cubicBezTo>
                  <a:cubicBezTo>
                    <a:pt x="559492" y="1033457"/>
                    <a:pt x="548801" y="1033457"/>
                    <a:pt x="541674" y="1033457"/>
                  </a:cubicBezTo>
                  <a:cubicBezTo>
                    <a:pt x="538110" y="1033457"/>
                    <a:pt x="534547" y="1033457"/>
                    <a:pt x="530983" y="1033457"/>
                  </a:cubicBezTo>
                  <a:cubicBezTo>
                    <a:pt x="527419" y="1033457"/>
                    <a:pt x="520292" y="1033457"/>
                    <a:pt x="516728" y="1033457"/>
                  </a:cubicBezTo>
                  <a:cubicBezTo>
                    <a:pt x="513165" y="1033457"/>
                    <a:pt x="513165" y="1033457"/>
                    <a:pt x="509601" y="1033457"/>
                  </a:cubicBezTo>
                  <a:cubicBezTo>
                    <a:pt x="473965" y="1033457"/>
                    <a:pt x="445456" y="1033457"/>
                    <a:pt x="445456" y="1033457"/>
                  </a:cubicBezTo>
                  <a:cubicBezTo>
                    <a:pt x="445456" y="1033457"/>
                    <a:pt x="420510" y="1033457"/>
                    <a:pt x="381310" y="1033457"/>
                  </a:cubicBezTo>
                  <a:cubicBezTo>
                    <a:pt x="377746" y="1033457"/>
                    <a:pt x="377746" y="1033457"/>
                    <a:pt x="374183" y="1033457"/>
                  </a:cubicBezTo>
                  <a:cubicBezTo>
                    <a:pt x="370619" y="1033457"/>
                    <a:pt x="363492" y="1033457"/>
                    <a:pt x="359928" y="1033457"/>
                  </a:cubicBezTo>
                  <a:cubicBezTo>
                    <a:pt x="356364" y="1033457"/>
                    <a:pt x="352801" y="1033457"/>
                    <a:pt x="349237" y="1033457"/>
                  </a:cubicBezTo>
                  <a:cubicBezTo>
                    <a:pt x="342110" y="1033457"/>
                    <a:pt x="334983" y="1033457"/>
                    <a:pt x="324292" y="1033457"/>
                  </a:cubicBezTo>
                  <a:cubicBezTo>
                    <a:pt x="320728" y="1033457"/>
                    <a:pt x="313601" y="1033457"/>
                    <a:pt x="310037" y="1033457"/>
                  </a:cubicBezTo>
                  <a:cubicBezTo>
                    <a:pt x="310037" y="1033457"/>
                    <a:pt x="310037" y="1033457"/>
                    <a:pt x="306473" y="1033457"/>
                  </a:cubicBezTo>
                  <a:cubicBezTo>
                    <a:pt x="299346" y="1033457"/>
                    <a:pt x="288655" y="1033457"/>
                    <a:pt x="281528" y="1033457"/>
                  </a:cubicBezTo>
                  <a:cubicBezTo>
                    <a:pt x="281528" y="1033457"/>
                    <a:pt x="277964" y="1033457"/>
                    <a:pt x="277964" y="1033457"/>
                  </a:cubicBezTo>
                  <a:cubicBezTo>
                    <a:pt x="270837" y="1033457"/>
                    <a:pt x="267273" y="1033457"/>
                    <a:pt x="260146" y="1033457"/>
                  </a:cubicBezTo>
                  <a:lnTo>
                    <a:pt x="260146" y="1033457"/>
                  </a:lnTo>
                  <a:cubicBezTo>
                    <a:pt x="249455" y="1033457"/>
                    <a:pt x="238764" y="1029893"/>
                    <a:pt x="228073" y="1029893"/>
                  </a:cubicBezTo>
                  <a:cubicBezTo>
                    <a:pt x="228073" y="1029893"/>
                    <a:pt x="224510" y="1029893"/>
                    <a:pt x="224510" y="1029893"/>
                  </a:cubicBezTo>
                  <a:cubicBezTo>
                    <a:pt x="210255" y="1026330"/>
                    <a:pt x="196000" y="1026330"/>
                    <a:pt x="185310" y="1022766"/>
                  </a:cubicBezTo>
                  <a:cubicBezTo>
                    <a:pt x="181746" y="1022766"/>
                    <a:pt x="181746" y="1022766"/>
                    <a:pt x="178182" y="1019202"/>
                  </a:cubicBezTo>
                  <a:cubicBezTo>
                    <a:pt x="178182" y="1019202"/>
                    <a:pt x="174619" y="1019202"/>
                    <a:pt x="174619" y="1019202"/>
                  </a:cubicBezTo>
                  <a:cubicBezTo>
                    <a:pt x="174619" y="1019202"/>
                    <a:pt x="174619" y="1019202"/>
                    <a:pt x="174619" y="1019202"/>
                  </a:cubicBezTo>
                  <a:cubicBezTo>
                    <a:pt x="178182" y="1004948"/>
                    <a:pt x="181746" y="987130"/>
                    <a:pt x="181746" y="972875"/>
                  </a:cubicBezTo>
                  <a:cubicBezTo>
                    <a:pt x="181746" y="969311"/>
                    <a:pt x="181746" y="969311"/>
                    <a:pt x="181746" y="965748"/>
                  </a:cubicBezTo>
                  <a:cubicBezTo>
                    <a:pt x="188873" y="890911"/>
                    <a:pt x="192437" y="791129"/>
                    <a:pt x="196000" y="673529"/>
                  </a:cubicBezTo>
                  <a:cubicBezTo>
                    <a:pt x="199564" y="573747"/>
                    <a:pt x="192437" y="527419"/>
                    <a:pt x="192437" y="502474"/>
                  </a:cubicBezTo>
                  <a:cubicBezTo>
                    <a:pt x="192437" y="509601"/>
                    <a:pt x="188873" y="516728"/>
                    <a:pt x="188873" y="523856"/>
                  </a:cubicBezTo>
                  <a:cubicBezTo>
                    <a:pt x="185310" y="580874"/>
                    <a:pt x="167491" y="694911"/>
                    <a:pt x="160364" y="730547"/>
                  </a:cubicBezTo>
                  <a:cubicBezTo>
                    <a:pt x="156800" y="751929"/>
                    <a:pt x="149673" y="826766"/>
                    <a:pt x="146109" y="901602"/>
                  </a:cubicBezTo>
                  <a:cubicBezTo>
                    <a:pt x="138982" y="980002"/>
                    <a:pt x="135419" y="1054839"/>
                    <a:pt x="131855" y="1076221"/>
                  </a:cubicBezTo>
                  <a:cubicBezTo>
                    <a:pt x="128291" y="1079784"/>
                    <a:pt x="128291" y="1083348"/>
                    <a:pt x="124728" y="1086912"/>
                  </a:cubicBezTo>
                  <a:cubicBezTo>
                    <a:pt x="110473" y="1097603"/>
                    <a:pt x="81964" y="1101166"/>
                    <a:pt x="60582" y="1094039"/>
                  </a:cubicBezTo>
                  <a:cubicBezTo>
                    <a:pt x="57018" y="1094039"/>
                    <a:pt x="53455" y="1090475"/>
                    <a:pt x="49891" y="1090475"/>
                  </a:cubicBezTo>
                  <a:cubicBezTo>
                    <a:pt x="46327" y="1090475"/>
                    <a:pt x="42764" y="1086912"/>
                    <a:pt x="39200" y="1083348"/>
                  </a:cubicBezTo>
                  <a:cubicBezTo>
                    <a:pt x="35636" y="1083348"/>
                    <a:pt x="35636" y="1079784"/>
                    <a:pt x="32073" y="1076221"/>
                  </a:cubicBezTo>
                  <a:cubicBezTo>
                    <a:pt x="32073" y="1040584"/>
                    <a:pt x="0" y="784002"/>
                    <a:pt x="0" y="734111"/>
                  </a:cubicBezTo>
                  <a:cubicBezTo>
                    <a:pt x="0" y="726984"/>
                    <a:pt x="0" y="719856"/>
                    <a:pt x="0" y="712729"/>
                  </a:cubicBezTo>
                  <a:cubicBezTo>
                    <a:pt x="7127" y="655711"/>
                    <a:pt x="28509" y="559492"/>
                    <a:pt x="28509" y="520292"/>
                  </a:cubicBezTo>
                  <a:cubicBezTo>
                    <a:pt x="28509" y="513165"/>
                    <a:pt x="28509" y="498910"/>
                    <a:pt x="32073" y="484656"/>
                  </a:cubicBezTo>
                  <a:lnTo>
                    <a:pt x="32073" y="484656"/>
                  </a:lnTo>
                  <a:cubicBezTo>
                    <a:pt x="32073" y="463274"/>
                    <a:pt x="35636" y="438328"/>
                    <a:pt x="39200" y="413383"/>
                  </a:cubicBezTo>
                  <a:cubicBezTo>
                    <a:pt x="39200" y="409819"/>
                    <a:pt x="39200" y="409819"/>
                    <a:pt x="39200" y="406255"/>
                  </a:cubicBezTo>
                  <a:cubicBezTo>
                    <a:pt x="46327" y="313601"/>
                    <a:pt x="60582" y="196000"/>
                    <a:pt x="81964" y="149673"/>
                  </a:cubicBezTo>
                  <a:cubicBezTo>
                    <a:pt x="89091" y="128291"/>
                    <a:pt x="114037" y="103346"/>
                    <a:pt x="149673" y="74837"/>
                  </a:cubicBezTo>
                  <a:cubicBezTo>
                    <a:pt x="188873" y="42764"/>
                    <a:pt x="249455" y="17818"/>
                    <a:pt x="299346" y="0"/>
                  </a:cubicBezTo>
                  <a:cubicBezTo>
                    <a:pt x="299346" y="0"/>
                    <a:pt x="299346" y="0"/>
                    <a:pt x="299346" y="0"/>
                  </a:cubicBezTo>
                  <a:lnTo>
                    <a:pt x="299346" y="0"/>
                  </a:lnTo>
                  <a:cubicBezTo>
                    <a:pt x="313601" y="28509"/>
                    <a:pt x="392001" y="103346"/>
                    <a:pt x="441892" y="103346"/>
                  </a:cubicBezTo>
                  <a:cubicBezTo>
                    <a:pt x="491783" y="103346"/>
                    <a:pt x="570183" y="24946"/>
                    <a:pt x="584438" y="0"/>
                  </a:cubicBezTo>
                  <a:cubicBezTo>
                    <a:pt x="584438" y="0"/>
                    <a:pt x="584438" y="0"/>
                    <a:pt x="584438" y="0"/>
                  </a:cubicBezTo>
                  <a:cubicBezTo>
                    <a:pt x="584438" y="0"/>
                    <a:pt x="584438" y="0"/>
                    <a:pt x="584438" y="0"/>
                  </a:cubicBezTo>
                  <a:cubicBezTo>
                    <a:pt x="634329" y="17818"/>
                    <a:pt x="694911" y="42764"/>
                    <a:pt x="734111" y="74837"/>
                  </a:cubicBezTo>
                  <a:cubicBezTo>
                    <a:pt x="766184" y="99782"/>
                    <a:pt x="791129" y="128291"/>
                    <a:pt x="801820" y="149673"/>
                  </a:cubicBezTo>
                  <a:cubicBezTo>
                    <a:pt x="819638" y="188873"/>
                    <a:pt x="830329" y="277964"/>
                    <a:pt x="837456" y="363492"/>
                  </a:cubicBezTo>
                  <a:cubicBezTo>
                    <a:pt x="837456" y="377746"/>
                    <a:pt x="841020" y="395565"/>
                    <a:pt x="841020" y="409819"/>
                  </a:cubicBezTo>
                  <a:cubicBezTo>
                    <a:pt x="844584" y="463274"/>
                    <a:pt x="848147" y="509601"/>
                    <a:pt x="848147" y="523856"/>
                  </a:cubicBezTo>
                  <a:cubicBezTo>
                    <a:pt x="851711" y="559492"/>
                    <a:pt x="883784" y="680656"/>
                    <a:pt x="883784" y="730547"/>
                  </a:cubicBezTo>
                  <a:close/>
                </a:path>
              </a:pathLst>
            </a:custGeom>
            <a:solidFill>
              <a:srgbClr val="00A6F7"/>
            </a:solidFill>
            <a:ln w="35560" cap="flat">
              <a:noFill/>
              <a:prstDash val="solid"/>
              <a:miter/>
            </a:ln>
          </p:spPr>
          <p:txBody>
            <a:bodyPr rtlCol="0" anchor="ctr"/>
            <a:lstStyle/>
            <a:p>
              <a:endParaRPr lang="fr-BE"/>
            </a:p>
          </p:txBody>
        </p:sp>
        <p:sp>
          <p:nvSpPr>
            <p:cNvPr id="504" name="Forme libre : forme 503">
              <a:extLst>
                <a:ext uri="{FF2B5EF4-FFF2-40B4-BE49-F238E27FC236}">
                  <a16:creationId xmlns:a16="http://schemas.microsoft.com/office/drawing/2014/main" id="{324C21C1-E6D6-4BB1-B388-0080CC214C3D}"/>
                </a:ext>
              </a:extLst>
            </p:cNvPr>
            <p:cNvSpPr/>
            <p:nvPr/>
          </p:nvSpPr>
          <p:spPr>
            <a:xfrm>
              <a:off x="7654261" y="2673189"/>
              <a:ext cx="545237" cy="530983"/>
            </a:xfrm>
            <a:custGeom>
              <a:avLst/>
              <a:gdLst>
                <a:gd name="connsiteX0" fmla="*/ 545238 w 545237"/>
                <a:gd name="connsiteY0" fmla="*/ 516728 h 530983"/>
                <a:gd name="connsiteX1" fmla="*/ 545238 w 545237"/>
                <a:gd name="connsiteY1" fmla="*/ 516728 h 530983"/>
                <a:gd name="connsiteX2" fmla="*/ 538110 w 545237"/>
                <a:gd name="connsiteY2" fmla="*/ 520292 h 530983"/>
                <a:gd name="connsiteX3" fmla="*/ 534547 w 545237"/>
                <a:gd name="connsiteY3" fmla="*/ 520292 h 530983"/>
                <a:gd name="connsiteX4" fmla="*/ 530983 w 545237"/>
                <a:gd name="connsiteY4" fmla="*/ 520292 h 530983"/>
                <a:gd name="connsiteX5" fmla="*/ 523856 w 545237"/>
                <a:gd name="connsiteY5" fmla="*/ 520292 h 530983"/>
                <a:gd name="connsiteX6" fmla="*/ 498910 w 545237"/>
                <a:gd name="connsiteY6" fmla="*/ 527419 h 530983"/>
                <a:gd name="connsiteX7" fmla="*/ 495347 w 545237"/>
                <a:gd name="connsiteY7" fmla="*/ 527419 h 530983"/>
                <a:gd name="connsiteX8" fmla="*/ 491783 w 545237"/>
                <a:gd name="connsiteY8" fmla="*/ 527419 h 530983"/>
                <a:gd name="connsiteX9" fmla="*/ 488219 w 545237"/>
                <a:gd name="connsiteY9" fmla="*/ 527419 h 530983"/>
                <a:gd name="connsiteX10" fmla="*/ 488219 w 545237"/>
                <a:gd name="connsiteY10" fmla="*/ 527419 h 530983"/>
                <a:gd name="connsiteX11" fmla="*/ 488219 w 545237"/>
                <a:gd name="connsiteY11" fmla="*/ 527419 h 530983"/>
                <a:gd name="connsiteX12" fmla="*/ 456147 w 545237"/>
                <a:gd name="connsiteY12" fmla="*/ 530983 h 530983"/>
                <a:gd name="connsiteX13" fmla="*/ 456147 w 545237"/>
                <a:gd name="connsiteY13" fmla="*/ 530983 h 530983"/>
                <a:gd name="connsiteX14" fmla="*/ 438328 w 545237"/>
                <a:gd name="connsiteY14" fmla="*/ 530983 h 530983"/>
                <a:gd name="connsiteX15" fmla="*/ 434765 w 545237"/>
                <a:gd name="connsiteY15" fmla="*/ 530983 h 530983"/>
                <a:gd name="connsiteX16" fmla="*/ 409819 w 545237"/>
                <a:gd name="connsiteY16" fmla="*/ 530983 h 530983"/>
                <a:gd name="connsiteX17" fmla="*/ 406255 w 545237"/>
                <a:gd name="connsiteY17" fmla="*/ 530983 h 530983"/>
                <a:gd name="connsiteX18" fmla="*/ 392001 w 545237"/>
                <a:gd name="connsiteY18" fmla="*/ 530983 h 530983"/>
                <a:gd name="connsiteX19" fmla="*/ 367055 w 545237"/>
                <a:gd name="connsiteY19" fmla="*/ 530983 h 530983"/>
                <a:gd name="connsiteX20" fmla="*/ 356364 w 545237"/>
                <a:gd name="connsiteY20" fmla="*/ 530983 h 530983"/>
                <a:gd name="connsiteX21" fmla="*/ 342110 w 545237"/>
                <a:gd name="connsiteY21" fmla="*/ 530983 h 530983"/>
                <a:gd name="connsiteX22" fmla="*/ 334983 w 545237"/>
                <a:gd name="connsiteY22" fmla="*/ 530983 h 530983"/>
                <a:gd name="connsiteX23" fmla="*/ 270837 w 545237"/>
                <a:gd name="connsiteY23" fmla="*/ 530983 h 530983"/>
                <a:gd name="connsiteX24" fmla="*/ 206691 w 545237"/>
                <a:gd name="connsiteY24" fmla="*/ 530983 h 530983"/>
                <a:gd name="connsiteX25" fmla="*/ 199564 w 545237"/>
                <a:gd name="connsiteY25" fmla="*/ 530983 h 530983"/>
                <a:gd name="connsiteX26" fmla="*/ 185310 w 545237"/>
                <a:gd name="connsiteY26" fmla="*/ 530983 h 530983"/>
                <a:gd name="connsiteX27" fmla="*/ 174619 w 545237"/>
                <a:gd name="connsiteY27" fmla="*/ 530983 h 530983"/>
                <a:gd name="connsiteX28" fmla="*/ 149673 w 545237"/>
                <a:gd name="connsiteY28" fmla="*/ 530983 h 530983"/>
                <a:gd name="connsiteX29" fmla="*/ 135419 w 545237"/>
                <a:gd name="connsiteY29" fmla="*/ 530983 h 530983"/>
                <a:gd name="connsiteX30" fmla="*/ 131855 w 545237"/>
                <a:gd name="connsiteY30" fmla="*/ 530983 h 530983"/>
                <a:gd name="connsiteX31" fmla="*/ 106909 w 545237"/>
                <a:gd name="connsiteY31" fmla="*/ 530983 h 530983"/>
                <a:gd name="connsiteX32" fmla="*/ 103346 w 545237"/>
                <a:gd name="connsiteY32" fmla="*/ 530983 h 530983"/>
                <a:gd name="connsiteX33" fmla="*/ 85527 w 545237"/>
                <a:gd name="connsiteY33" fmla="*/ 530983 h 530983"/>
                <a:gd name="connsiteX34" fmla="*/ 85527 w 545237"/>
                <a:gd name="connsiteY34" fmla="*/ 530983 h 530983"/>
                <a:gd name="connsiteX35" fmla="*/ 53455 w 545237"/>
                <a:gd name="connsiteY35" fmla="*/ 527419 h 530983"/>
                <a:gd name="connsiteX36" fmla="*/ 49891 w 545237"/>
                <a:gd name="connsiteY36" fmla="*/ 527419 h 530983"/>
                <a:gd name="connsiteX37" fmla="*/ 10691 w 545237"/>
                <a:gd name="connsiteY37" fmla="*/ 520292 h 530983"/>
                <a:gd name="connsiteX38" fmla="*/ 3564 w 545237"/>
                <a:gd name="connsiteY38" fmla="*/ 516728 h 530983"/>
                <a:gd name="connsiteX39" fmla="*/ 0 w 545237"/>
                <a:gd name="connsiteY39" fmla="*/ 516728 h 530983"/>
                <a:gd name="connsiteX40" fmla="*/ 0 w 545237"/>
                <a:gd name="connsiteY40" fmla="*/ 516728 h 530983"/>
                <a:gd name="connsiteX41" fmla="*/ 0 w 545237"/>
                <a:gd name="connsiteY41" fmla="*/ 513165 h 530983"/>
                <a:gd name="connsiteX42" fmla="*/ 14255 w 545237"/>
                <a:gd name="connsiteY42" fmla="*/ 516728 h 530983"/>
                <a:gd name="connsiteX43" fmla="*/ 14255 w 545237"/>
                <a:gd name="connsiteY43" fmla="*/ 516728 h 530983"/>
                <a:gd name="connsiteX44" fmla="*/ 35636 w 545237"/>
                <a:gd name="connsiteY44" fmla="*/ 520292 h 530983"/>
                <a:gd name="connsiteX45" fmla="*/ 224510 w 545237"/>
                <a:gd name="connsiteY45" fmla="*/ 530983 h 530983"/>
                <a:gd name="connsiteX46" fmla="*/ 238764 w 545237"/>
                <a:gd name="connsiteY46" fmla="*/ 530983 h 530983"/>
                <a:gd name="connsiteX47" fmla="*/ 370619 w 545237"/>
                <a:gd name="connsiteY47" fmla="*/ 520292 h 530983"/>
                <a:gd name="connsiteX48" fmla="*/ 473965 w 545237"/>
                <a:gd name="connsiteY48" fmla="*/ 481092 h 530983"/>
                <a:gd name="connsiteX49" fmla="*/ 488219 w 545237"/>
                <a:gd name="connsiteY49" fmla="*/ 292219 h 530983"/>
                <a:gd name="connsiteX50" fmla="*/ 488219 w 545237"/>
                <a:gd name="connsiteY50" fmla="*/ 292219 h 530983"/>
                <a:gd name="connsiteX51" fmla="*/ 491783 w 545237"/>
                <a:gd name="connsiteY51" fmla="*/ 167491 h 530983"/>
                <a:gd name="connsiteX52" fmla="*/ 491783 w 545237"/>
                <a:gd name="connsiteY52" fmla="*/ 167491 h 530983"/>
                <a:gd name="connsiteX53" fmla="*/ 513165 w 545237"/>
                <a:gd name="connsiteY53" fmla="*/ 0 h 530983"/>
                <a:gd name="connsiteX54" fmla="*/ 513165 w 545237"/>
                <a:gd name="connsiteY54" fmla="*/ 3564 h 530983"/>
                <a:gd name="connsiteX55" fmla="*/ 513165 w 545237"/>
                <a:gd name="connsiteY55" fmla="*/ 7127 h 530983"/>
                <a:gd name="connsiteX56" fmla="*/ 513165 w 545237"/>
                <a:gd name="connsiteY56" fmla="*/ 24945 h 530983"/>
                <a:gd name="connsiteX57" fmla="*/ 513165 w 545237"/>
                <a:gd name="connsiteY57" fmla="*/ 28509 h 530983"/>
                <a:gd name="connsiteX58" fmla="*/ 513165 w 545237"/>
                <a:gd name="connsiteY58" fmla="*/ 39200 h 530983"/>
                <a:gd name="connsiteX59" fmla="*/ 513165 w 545237"/>
                <a:gd name="connsiteY59" fmla="*/ 46327 h 530983"/>
                <a:gd name="connsiteX60" fmla="*/ 513165 w 545237"/>
                <a:gd name="connsiteY60" fmla="*/ 53455 h 530983"/>
                <a:gd name="connsiteX61" fmla="*/ 513165 w 545237"/>
                <a:gd name="connsiteY61" fmla="*/ 57018 h 530983"/>
                <a:gd name="connsiteX62" fmla="*/ 513165 w 545237"/>
                <a:gd name="connsiteY62" fmla="*/ 64146 h 530983"/>
                <a:gd name="connsiteX63" fmla="*/ 513165 w 545237"/>
                <a:gd name="connsiteY63" fmla="*/ 78400 h 530983"/>
                <a:gd name="connsiteX64" fmla="*/ 513165 w 545237"/>
                <a:gd name="connsiteY64" fmla="*/ 85527 h 530983"/>
                <a:gd name="connsiteX65" fmla="*/ 513165 w 545237"/>
                <a:gd name="connsiteY65" fmla="*/ 103346 h 530983"/>
                <a:gd name="connsiteX66" fmla="*/ 513165 w 545237"/>
                <a:gd name="connsiteY66" fmla="*/ 114037 h 530983"/>
                <a:gd name="connsiteX67" fmla="*/ 513165 w 545237"/>
                <a:gd name="connsiteY67" fmla="*/ 121164 h 530983"/>
                <a:gd name="connsiteX68" fmla="*/ 513165 w 545237"/>
                <a:gd name="connsiteY68" fmla="*/ 135418 h 530983"/>
                <a:gd name="connsiteX69" fmla="*/ 513165 w 545237"/>
                <a:gd name="connsiteY69" fmla="*/ 153237 h 530983"/>
                <a:gd name="connsiteX70" fmla="*/ 513165 w 545237"/>
                <a:gd name="connsiteY70" fmla="*/ 181746 h 530983"/>
                <a:gd name="connsiteX71" fmla="*/ 516729 w 545237"/>
                <a:gd name="connsiteY71" fmla="*/ 277964 h 530983"/>
                <a:gd name="connsiteX72" fmla="*/ 516729 w 545237"/>
                <a:gd name="connsiteY72" fmla="*/ 306473 h 530983"/>
                <a:gd name="connsiteX73" fmla="*/ 520292 w 545237"/>
                <a:gd name="connsiteY73" fmla="*/ 367055 h 530983"/>
                <a:gd name="connsiteX74" fmla="*/ 527419 w 545237"/>
                <a:gd name="connsiteY74" fmla="*/ 473965 h 530983"/>
                <a:gd name="connsiteX75" fmla="*/ 527419 w 545237"/>
                <a:gd name="connsiteY75" fmla="*/ 481092 h 530983"/>
                <a:gd name="connsiteX76" fmla="*/ 527419 w 545237"/>
                <a:gd name="connsiteY76" fmla="*/ 491783 h 530983"/>
                <a:gd name="connsiteX77" fmla="*/ 545238 w 545237"/>
                <a:gd name="connsiteY77" fmla="*/ 516728 h 53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545237" h="530983">
                  <a:moveTo>
                    <a:pt x="545238" y="516728"/>
                  </a:moveTo>
                  <a:cubicBezTo>
                    <a:pt x="545238" y="516728"/>
                    <a:pt x="545238" y="516728"/>
                    <a:pt x="545238" y="516728"/>
                  </a:cubicBezTo>
                  <a:cubicBezTo>
                    <a:pt x="541674" y="516728"/>
                    <a:pt x="541674" y="520292"/>
                    <a:pt x="538110" y="520292"/>
                  </a:cubicBezTo>
                  <a:cubicBezTo>
                    <a:pt x="538110" y="520292"/>
                    <a:pt x="534547" y="520292"/>
                    <a:pt x="534547" y="520292"/>
                  </a:cubicBezTo>
                  <a:cubicBezTo>
                    <a:pt x="534547" y="520292"/>
                    <a:pt x="530983" y="520292"/>
                    <a:pt x="530983" y="520292"/>
                  </a:cubicBezTo>
                  <a:cubicBezTo>
                    <a:pt x="530983" y="520292"/>
                    <a:pt x="527419" y="520292"/>
                    <a:pt x="523856" y="520292"/>
                  </a:cubicBezTo>
                  <a:cubicBezTo>
                    <a:pt x="516729" y="523856"/>
                    <a:pt x="506037" y="523856"/>
                    <a:pt x="498910" y="527419"/>
                  </a:cubicBezTo>
                  <a:cubicBezTo>
                    <a:pt x="498910" y="527419"/>
                    <a:pt x="498910" y="527419"/>
                    <a:pt x="495347" y="527419"/>
                  </a:cubicBezTo>
                  <a:cubicBezTo>
                    <a:pt x="495347" y="527419"/>
                    <a:pt x="491783" y="527419"/>
                    <a:pt x="491783" y="527419"/>
                  </a:cubicBezTo>
                  <a:cubicBezTo>
                    <a:pt x="491783" y="527419"/>
                    <a:pt x="488219" y="527419"/>
                    <a:pt x="488219" y="527419"/>
                  </a:cubicBezTo>
                  <a:lnTo>
                    <a:pt x="488219" y="527419"/>
                  </a:lnTo>
                  <a:lnTo>
                    <a:pt x="488219" y="527419"/>
                  </a:lnTo>
                  <a:cubicBezTo>
                    <a:pt x="477528" y="527419"/>
                    <a:pt x="466837" y="530983"/>
                    <a:pt x="456147" y="530983"/>
                  </a:cubicBezTo>
                  <a:lnTo>
                    <a:pt x="456147" y="530983"/>
                  </a:lnTo>
                  <a:cubicBezTo>
                    <a:pt x="449019" y="530983"/>
                    <a:pt x="445456" y="530983"/>
                    <a:pt x="438328" y="530983"/>
                  </a:cubicBezTo>
                  <a:cubicBezTo>
                    <a:pt x="438328" y="530983"/>
                    <a:pt x="434765" y="530983"/>
                    <a:pt x="434765" y="530983"/>
                  </a:cubicBezTo>
                  <a:cubicBezTo>
                    <a:pt x="427637" y="530983"/>
                    <a:pt x="416946" y="530983"/>
                    <a:pt x="409819" y="530983"/>
                  </a:cubicBezTo>
                  <a:cubicBezTo>
                    <a:pt x="409819" y="530983"/>
                    <a:pt x="409819" y="530983"/>
                    <a:pt x="406255" y="530983"/>
                  </a:cubicBezTo>
                  <a:cubicBezTo>
                    <a:pt x="402692" y="530983"/>
                    <a:pt x="395565" y="530983"/>
                    <a:pt x="392001" y="530983"/>
                  </a:cubicBezTo>
                  <a:cubicBezTo>
                    <a:pt x="384874" y="530983"/>
                    <a:pt x="374183" y="530983"/>
                    <a:pt x="367055" y="530983"/>
                  </a:cubicBezTo>
                  <a:cubicBezTo>
                    <a:pt x="363492" y="530983"/>
                    <a:pt x="359928" y="530983"/>
                    <a:pt x="356364" y="530983"/>
                  </a:cubicBezTo>
                  <a:cubicBezTo>
                    <a:pt x="352801" y="530983"/>
                    <a:pt x="345674" y="530983"/>
                    <a:pt x="342110" y="530983"/>
                  </a:cubicBezTo>
                  <a:cubicBezTo>
                    <a:pt x="338546" y="530983"/>
                    <a:pt x="338546" y="530983"/>
                    <a:pt x="334983" y="530983"/>
                  </a:cubicBezTo>
                  <a:cubicBezTo>
                    <a:pt x="299346" y="530983"/>
                    <a:pt x="270837" y="530983"/>
                    <a:pt x="270837" y="530983"/>
                  </a:cubicBezTo>
                  <a:cubicBezTo>
                    <a:pt x="270837" y="530983"/>
                    <a:pt x="245891" y="530983"/>
                    <a:pt x="206691" y="530983"/>
                  </a:cubicBezTo>
                  <a:cubicBezTo>
                    <a:pt x="203128" y="530983"/>
                    <a:pt x="203128" y="530983"/>
                    <a:pt x="199564" y="530983"/>
                  </a:cubicBezTo>
                  <a:cubicBezTo>
                    <a:pt x="196000" y="530983"/>
                    <a:pt x="188873" y="530983"/>
                    <a:pt x="185310" y="530983"/>
                  </a:cubicBezTo>
                  <a:cubicBezTo>
                    <a:pt x="181746" y="530983"/>
                    <a:pt x="178182" y="530983"/>
                    <a:pt x="174619" y="530983"/>
                  </a:cubicBezTo>
                  <a:cubicBezTo>
                    <a:pt x="167491" y="530983"/>
                    <a:pt x="160364" y="530983"/>
                    <a:pt x="149673" y="530983"/>
                  </a:cubicBezTo>
                  <a:cubicBezTo>
                    <a:pt x="146109" y="530983"/>
                    <a:pt x="138982" y="530983"/>
                    <a:pt x="135419" y="530983"/>
                  </a:cubicBezTo>
                  <a:cubicBezTo>
                    <a:pt x="135419" y="530983"/>
                    <a:pt x="135419" y="530983"/>
                    <a:pt x="131855" y="530983"/>
                  </a:cubicBezTo>
                  <a:cubicBezTo>
                    <a:pt x="124728" y="530983"/>
                    <a:pt x="114037" y="530983"/>
                    <a:pt x="106909" y="530983"/>
                  </a:cubicBezTo>
                  <a:cubicBezTo>
                    <a:pt x="106909" y="530983"/>
                    <a:pt x="103346" y="530983"/>
                    <a:pt x="103346" y="530983"/>
                  </a:cubicBezTo>
                  <a:cubicBezTo>
                    <a:pt x="96218" y="530983"/>
                    <a:pt x="92655" y="530983"/>
                    <a:pt x="85527" y="530983"/>
                  </a:cubicBezTo>
                  <a:lnTo>
                    <a:pt x="85527" y="530983"/>
                  </a:lnTo>
                  <a:cubicBezTo>
                    <a:pt x="74837" y="530983"/>
                    <a:pt x="64146" y="527419"/>
                    <a:pt x="53455" y="527419"/>
                  </a:cubicBezTo>
                  <a:cubicBezTo>
                    <a:pt x="53455" y="527419"/>
                    <a:pt x="49891" y="527419"/>
                    <a:pt x="49891" y="527419"/>
                  </a:cubicBezTo>
                  <a:cubicBezTo>
                    <a:pt x="35636" y="523856"/>
                    <a:pt x="21382" y="523856"/>
                    <a:pt x="10691" y="520292"/>
                  </a:cubicBezTo>
                  <a:cubicBezTo>
                    <a:pt x="7127" y="520292"/>
                    <a:pt x="7127" y="520292"/>
                    <a:pt x="3564" y="516728"/>
                  </a:cubicBezTo>
                  <a:cubicBezTo>
                    <a:pt x="3564" y="516728"/>
                    <a:pt x="0" y="516728"/>
                    <a:pt x="0" y="516728"/>
                  </a:cubicBezTo>
                  <a:cubicBezTo>
                    <a:pt x="0" y="516728"/>
                    <a:pt x="0" y="516728"/>
                    <a:pt x="0" y="516728"/>
                  </a:cubicBezTo>
                  <a:cubicBezTo>
                    <a:pt x="0" y="516728"/>
                    <a:pt x="0" y="513165"/>
                    <a:pt x="0" y="513165"/>
                  </a:cubicBezTo>
                  <a:cubicBezTo>
                    <a:pt x="3564" y="513165"/>
                    <a:pt x="7127" y="513165"/>
                    <a:pt x="14255" y="516728"/>
                  </a:cubicBezTo>
                  <a:lnTo>
                    <a:pt x="14255" y="516728"/>
                  </a:lnTo>
                  <a:cubicBezTo>
                    <a:pt x="21382" y="516728"/>
                    <a:pt x="28509" y="520292"/>
                    <a:pt x="35636" y="520292"/>
                  </a:cubicBezTo>
                  <a:cubicBezTo>
                    <a:pt x="103346" y="530983"/>
                    <a:pt x="192437" y="530983"/>
                    <a:pt x="224510" y="530983"/>
                  </a:cubicBezTo>
                  <a:cubicBezTo>
                    <a:pt x="231637" y="530983"/>
                    <a:pt x="238764" y="530983"/>
                    <a:pt x="238764" y="530983"/>
                  </a:cubicBezTo>
                  <a:cubicBezTo>
                    <a:pt x="238764" y="530983"/>
                    <a:pt x="306473" y="530983"/>
                    <a:pt x="370619" y="520292"/>
                  </a:cubicBezTo>
                  <a:cubicBezTo>
                    <a:pt x="416946" y="513165"/>
                    <a:pt x="459710" y="502474"/>
                    <a:pt x="473965" y="481092"/>
                  </a:cubicBezTo>
                  <a:cubicBezTo>
                    <a:pt x="488219" y="463274"/>
                    <a:pt x="488219" y="384874"/>
                    <a:pt x="488219" y="292219"/>
                  </a:cubicBezTo>
                  <a:lnTo>
                    <a:pt x="488219" y="292219"/>
                  </a:lnTo>
                  <a:cubicBezTo>
                    <a:pt x="488219" y="253019"/>
                    <a:pt x="488219" y="210255"/>
                    <a:pt x="491783" y="167491"/>
                  </a:cubicBezTo>
                  <a:cubicBezTo>
                    <a:pt x="491783" y="167491"/>
                    <a:pt x="491783" y="167491"/>
                    <a:pt x="491783" y="167491"/>
                  </a:cubicBezTo>
                  <a:cubicBezTo>
                    <a:pt x="495347" y="106909"/>
                    <a:pt x="502474" y="46327"/>
                    <a:pt x="513165" y="0"/>
                  </a:cubicBezTo>
                  <a:cubicBezTo>
                    <a:pt x="513165" y="0"/>
                    <a:pt x="513165" y="3564"/>
                    <a:pt x="513165" y="3564"/>
                  </a:cubicBezTo>
                  <a:lnTo>
                    <a:pt x="513165" y="7127"/>
                  </a:lnTo>
                  <a:cubicBezTo>
                    <a:pt x="513165" y="10691"/>
                    <a:pt x="513165" y="17818"/>
                    <a:pt x="513165" y="24945"/>
                  </a:cubicBezTo>
                  <a:lnTo>
                    <a:pt x="513165" y="28509"/>
                  </a:lnTo>
                  <a:cubicBezTo>
                    <a:pt x="513165" y="32073"/>
                    <a:pt x="513165" y="35636"/>
                    <a:pt x="513165" y="39200"/>
                  </a:cubicBezTo>
                  <a:cubicBezTo>
                    <a:pt x="513165" y="39200"/>
                    <a:pt x="513165" y="42764"/>
                    <a:pt x="513165" y="46327"/>
                  </a:cubicBezTo>
                  <a:cubicBezTo>
                    <a:pt x="513165" y="49891"/>
                    <a:pt x="513165" y="49891"/>
                    <a:pt x="513165" y="53455"/>
                  </a:cubicBezTo>
                  <a:cubicBezTo>
                    <a:pt x="513165" y="53455"/>
                    <a:pt x="513165" y="57018"/>
                    <a:pt x="513165" y="57018"/>
                  </a:cubicBezTo>
                  <a:cubicBezTo>
                    <a:pt x="513165" y="60582"/>
                    <a:pt x="513165" y="60582"/>
                    <a:pt x="513165" y="64146"/>
                  </a:cubicBezTo>
                  <a:cubicBezTo>
                    <a:pt x="513165" y="67709"/>
                    <a:pt x="513165" y="74837"/>
                    <a:pt x="513165" y="78400"/>
                  </a:cubicBezTo>
                  <a:cubicBezTo>
                    <a:pt x="513165" y="81964"/>
                    <a:pt x="513165" y="85527"/>
                    <a:pt x="513165" y="85527"/>
                  </a:cubicBezTo>
                  <a:cubicBezTo>
                    <a:pt x="513165" y="92655"/>
                    <a:pt x="513165" y="96218"/>
                    <a:pt x="513165" y="103346"/>
                  </a:cubicBezTo>
                  <a:cubicBezTo>
                    <a:pt x="513165" y="106909"/>
                    <a:pt x="513165" y="110473"/>
                    <a:pt x="513165" y="114037"/>
                  </a:cubicBezTo>
                  <a:lnTo>
                    <a:pt x="513165" y="121164"/>
                  </a:lnTo>
                  <a:cubicBezTo>
                    <a:pt x="513165" y="124728"/>
                    <a:pt x="513165" y="131855"/>
                    <a:pt x="513165" y="135418"/>
                  </a:cubicBezTo>
                  <a:cubicBezTo>
                    <a:pt x="513165" y="138982"/>
                    <a:pt x="513165" y="146109"/>
                    <a:pt x="513165" y="153237"/>
                  </a:cubicBezTo>
                  <a:cubicBezTo>
                    <a:pt x="513165" y="163928"/>
                    <a:pt x="513165" y="171055"/>
                    <a:pt x="513165" y="181746"/>
                  </a:cubicBezTo>
                  <a:cubicBezTo>
                    <a:pt x="513165" y="217382"/>
                    <a:pt x="516729" y="249455"/>
                    <a:pt x="516729" y="277964"/>
                  </a:cubicBezTo>
                  <a:cubicBezTo>
                    <a:pt x="516729" y="288655"/>
                    <a:pt x="516729" y="295783"/>
                    <a:pt x="516729" y="306473"/>
                  </a:cubicBezTo>
                  <a:cubicBezTo>
                    <a:pt x="516729" y="327855"/>
                    <a:pt x="516729" y="345673"/>
                    <a:pt x="520292" y="367055"/>
                  </a:cubicBezTo>
                  <a:cubicBezTo>
                    <a:pt x="523856" y="406255"/>
                    <a:pt x="523856" y="441892"/>
                    <a:pt x="527419" y="473965"/>
                  </a:cubicBezTo>
                  <a:cubicBezTo>
                    <a:pt x="527419" y="477528"/>
                    <a:pt x="527419" y="481092"/>
                    <a:pt x="527419" y="481092"/>
                  </a:cubicBezTo>
                  <a:cubicBezTo>
                    <a:pt x="527419" y="484656"/>
                    <a:pt x="527419" y="488219"/>
                    <a:pt x="527419" y="491783"/>
                  </a:cubicBezTo>
                  <a:cubicBezTo>
                    <a:pt x="541674" y="498910"/>
                    <a:pt x="541674" y="509601"/>
                    <a:pt x="545238" y="516728"/>
                  </a:cubicBezTo>
                  <a:close/>
                </a:path>
              </a:pathLst>
            </a:custGeom>
            <a:solidFill>
              <a:srgbClr val="0070C0"/>
            </a:solidFill>
            <a:ln w="35560" cap="flat">
              <a:noFill/>
              <a:prstDash val="solid"/>
              <a:miter/>
            </a:ln>
          </p:spPr>
          <p:txBody>
            <a:bodyPr rtlCol="0" anchor="ctr"/>
            <a:lstStyle/>
            <a:p>
              <a:endParaRPr lang="fr-BE"/>
            </a:p>
          </p:txBody>
        </p:sp>
        <p:sp>
          <p:nvSpPr>
            <p:cNvPr id="505" name="Forme libre : forme 504">
              <a:extLst>
                <a:ext uri="{FF2B5EF4-FFF2-40B4-BE49-F238E27FC236}">
                  <a16:creationId xmlns:a16="http://schemas.microsoft.com/office/drawing/2014/main" id="{37ACCFE0-DB79-4CB7-BF29-8EFD27E964BC}"/>
                </a:ext>
              </a:extLst>
            </p:cNvPr>
            <p:cNvSpPr/>
            <p:nvPr/>
          </p:nvSpPr>
          <p:spPr>
            <a:xfrm>
              <a:off x="7800371" y="1725260"/>
              <a:ext cx="263709" cy="235200"/>
            </a:xfrm>
            <a:custGeom>
              <a:avLst/>
              <a:gdLst>
                <a:gd name="connsiteX0" fmla="*/ 263710 w 263709"/>
                <a:gd name="connsiteY0" fmla="*/ 114037 h 235200"/>
                <a:gd name="connsiteX1" fmla="*/ 263710 w 263709"/>
                <a:gd name="connsiteY1" fmla="*/ 124728 h 235200"/>
                <a:gd name="connsiteX2" fmla="*/ 256582 w 263709"/>
                <a:gd name="connsiteY2" fmla="*/ 235201 h 235200"/>
                <a:gd name="connsiteX3" fmla="*/ 235200 w 263709"/>
                <a:gd name="connsiteY3" fmla="*/ 142546 h 235200"/>
                <a:gd name="connsiteX4" fmla="*/ 188873 w 263709"/>
                <a:gd name="connsiteY4" fmla="*/ 85527 h 235200"/>
                <a:gd name="connsiteX5" fmla="*/ 131855 w 263709"/>
                <a:gd name="connsiteY5" fmla="*/ 81964 h 235200"/>
                <a:gd name="connsiteX6" fmla="*/ 74837 w 263709"/>
                <a:gd name="connsiteY6" fmla="*/ 85527 h 235200"/>
                <a:gd name="connsiteX7" fmla="*/ 28509 w 263709"/>
                <a:gd name="connsiteY7" fmla="*/ 142546 h 235200"/>
                <a:gd name="connsiteX8" fmla="*/ 28509 w 263709"/>
                <a:gd name="connsiteY8" fmla="*/ 142546 h 235200"/>
                <a:gd name="connsiteX9" fmla="*/ 24946 w 263709"/>
                <a:gd name="connsiteY9" fmla="*/ 146109 h 235200"/>
                <a:gd name="connsiteX10" fmla="*/ 7127 w 263709"/>
                <a:gd name="connsiteY10" fmla="*/ 235201 h 235200"/>
                <a:gd name="connsiteX11" fmla="*/ 7127 w 263709"/>
                <a:gd name="connsiteY11" fmla="*/ 235201 h 235200"/>
                <a:gd name="connsiteX12" fmla="*/ 7127 w 263709"/>
                <a:gd name="connsiteY12" fmla="*/ 235201 h 235200"/>
                <a:gd name="connsiteX13" fmla="*/ 0 w 263709"/>
                <a:gd name="connsiteY13" fmla="*/ 128291 h 235200"/>
                <a:gd name="connsiteX14" fmla="*/ 0 w 263709"/>
                <a:gd name="connsiteY14" fmla="*/ 124728 h 235200"/>
                <a:gd name="connsiteX15" fmla="*/ 0 w 263709"/>
                <a:gd name="connsiteY15" fmla="*/ 114037 h 235200"/>
                <a:gd name="connsiteX16" fmla="*/ 39200 w 263709"/>
                <a:gd name="connsiteY16" fmla="*/ 17818 h 235200"/>
                <a:gd name="connsiteX17" fmla="*/ 131855 w 263709"/>
                <a:gd name="connsiteY17" fmla="*/ 0 h 235200"/>
                <a:gd name="connsiteX18" fmla="*/ 228073 w 263709"/>
                <a:gd name="connsiteY18" fmla="*/ 17818 h 235200"/>
                <a:gd name="connsiteX19" fmla="*/ 263710 w 263709"/>
                <a:gd name="connsiteY19" fmla="*/ 114037 h 23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3709" h="235200">
                  <a:moveTo>
                    <a:pt x="263710" y="114037"/>
                  </a:moveTo>
                  <a:cubicBezTo>
                    <a:pt x="263710" y="117600"/>
                    <a:pt x="263710" y="121164"/>
                    <a:pt x="263710" y="124728"/>
                  </a:cubicBezTo>
                  <a:cubicBezTo>
                    <a:pt x="263710" y="153237"/>
                    <a:pt x="263710" y="199564"/>
                    <a:pt x="256582" y="235201"/>
                  </a:cubicBezTo>
                  <a:cubicBezTo>
                    <a:pt x="253019" y="199564"/>
                    <a:pt x="249455" y="149673"/>
                    <a:pt x="235200" y="142546"/>
                  </a:cubicBezTo>
                  <a:cubicBezTo>
                    <a:pt x="238764" y="121164"/>
                    <a:pt x="224510" y="89091"/>
                    <a:pt x="188873" y="85527"/>
                  </a:cubicBezTo>
                  <a:cubicBezTo>
                    <a:pt x="153237" y="81964"/>
                    <a:pt x="131855" y="81964"/>
                    <a:pt x="131855" y="81964"/>
                  </a:cubicBezTo>
                  <a:cubicBezTo>
                    <a:pt x="131855" y="81964"/>
                    <a:pt x="106909" y="81964"/>
                    <a:pt x="74837" y="85527"/>
                  </a:cubicBezTo>
                  <a:cubicBezTo>
                    <a:pt x="39200" y="89091"/>
                    <a:pt x="28509" y="121164"/>
                    <a:pt x="28509" y="142546"/>
                  </a:cubicBezTo>
                  <a:lnTo>
                    <a:pt x="28509" y="142546"/>
                  </a:lnTo>
                  <a:cubicBezTo>
                    <a:pt x="28509" y="142546"/>
                    <a:pt x="24946" y="142546"/>
                    <a:pt x="24946" y="146109"/>
                  </a:cubicBezTo>
                  <a:cubicBezTo>
                    <a:pt x="10691" y="160364"/>
                    <a:pt x="10691" y="203128"/>
                    <a:pt x="7127" y="235201"/>
                  </a:cubicBezTo>
                  <a:cubicBezTo>
                    <a:pt x="7127" y="235201"/>
                    <a:pt x="7127" y="235201"/>
                    <a:pt x="7127" y="235201"/>
                  </a:cubicBezTo>
                  <a:lnTo>
                    <a:pt x="7127" y="235201"/>
                  </a:lnTo>
                  <a:cubicBezTo>
                    <a:pt x="0" y="199564"/>
                    <a:pt x="0" y="160364"/>
                    <a:pt x="0" y="128291"/>
                  </a:cubicBezTo>
                  <a:cubicBezTo>
                    <a:pt x="0" y="128291"/>
                    <a:pt x="0" y="124728"/>
                    <a:pt x="0" y="124728"/>
                  </a:cubicBezTo>
                  <a:lnTo>
                    <a:pt x="0" y="114037"/>
                  </a:lnTo>
                  <a:cubicBezTo>
                    <a:pt x="0" y="85527"/>
                    <a:pt x="17818" y="35636"/>
                    <a:pt x="39200" y="17818"/>
                  </a:cubicBezTo>
                  <a:cubicBezTo>
                    <a:pt x="46327" y="10691"/>
                    <a:pt x="96218" y="0"/>
                    <a:pt x="131855" y="0"/>
                  </a:cubicBezTo>
                  <a:cubicBezTo>
                    <a:pt x="167491" y="0"/>
                    <a:pt x="213819" y="10691"/>
                    <a:pt x="228073" y="17818"/>
                  </a:cubicBezTo>
                  <a:cubicBezTo>
                    <a:pt x="249455" y="35636"/>
                    <a:pt x="263710" y="85527"/>
                    <a:pt x="263710" y="114037"/>
                  </a:cubicBezTo>
                  <a:close/>
                </a:path>
              </a:pathLst>
            </a:custGeom>
            <a:solidFill>
              <a:srgbClr val="E9A701"/>
            </a:solidFill>
            <a:ln w="35560" cap="flat">
              <a:noFill/>
              <a:prstDash val="solid"/>
              <a:miter/>
            </a:ln>
          </p:spPr>
          <p:txBody>
            <a:bodyPr rtlCol="0" anchor="ctr"/>
            <a:lstStyle/>
            <a:p>
              <a:endParaRPr lang="fr-BE"/>
            </a:p>
          </p:txBody>
        </p:sp>
        <p:grpSp>
          <p:nvGrpSpPr>
            <p:cNvPr id="506" name="Graphique 485">
              <a:extLst>
                <a:ext uri="{FF2B5EF4-FFF2-40B4-BE49-F238E27FC236}">
                  <a16:creationId xmlns:a16="http://schemas.microsoft.com/office/drawing/2014/main" id="{C54F2D13-EA5E-4DD3-BC9E-A80829446D54}"/>
                </a:ext>
              </a:extLst>
            </p:cNvPr>
            <p:cNvGrpSpPr/>
            <p:nvPr/>
          </p:nvGrpSpPr>
          <p:grpSpPr>
            <a:xfrm>
              <a:off x="7903717" y="2003224"/>
              <a:ext cx="53454" cy="24945"/>
              <a:chOff x="7903717" y="2003224"/>
              <a:chExt cx="53454" cy="24945"/>
            </a:xfrm>
            <a:solidFill>
              <a:srgbClr val="EC8940"/>
            </a:solidFill>
          </p:grpSpPr>
          <p:sp>
            <p:nvSpPr>
              <p:cNvPr id="507" name="Forme libre : forme 506">
                <a:extLst>
                  <a:ext uri="{FF2B5EF4-FFF2-40B4-BE49-F238E27FC236}">
                    <a16:creationId xmlns:a16="http://schemas.microsoft.com/office/drawing/2014/main" id="{BA686E65-4315-40B9-A4AC-4B30AD280E70}"/>
                  </a:ext>
                </a:extLst>
              </p:cNvPr>
              <p:cNvSpPr/>
              <p:nvPr/>
            </p:nvSpPr>
            <p:spPr>
              <a:xfrm>
                <a:off x="7910844" y="2017478"/>
                <a:ext cx="42763" cy="10690"/>
              </a:xfrm>
              <a:custGeom>
                <a:avLst/>
                <a:gdLst>
                  <a:gd name="connsiteX0" fmla="*/ 7127 w 42763"/>
                  <a:gd name="connsiteY0" fmla="*/ 3564 h 10690"/>
                  <a:gd name="connsiteX1" fmla="*/ 3564 w 42763"/>
                  <a:gd name="connsiteY1" fmla="*/ 3564 h 10690"/>
                  <a:gd name="connsiteX2" fmla="*/ 0 w 42763"/>
                  <a:gd name="connsiteY2" fmla="*/ 3564 h 10690"/>
                  <a:gd name="connsiteX3" fmla="*/ 0 w 42763"/>
                  <a:gd name="connsiteY3" fmla="*/ 3564 h 10690"/>
                  <a:gd name="connsiteX4" fmla="*/ 3564 w 42763"/>
                  <a:gd name="connsiteY4" fmla="*/ 3564 h 10690"/>
                  <a:gd name="connsiteX5" fmla="*/ 7127 w 42763"/>
                  <a:gd name="connsiteY5" fmla="*/ 3564 h 10690"/>
                  <a:gd name="connsiteX6" fmla="*/ 14255 w 42763"/>
                  <a:gd name="connsiteY6" fmla="*/ 7127 h 10690"/>
                  <a:gd name="connsiteX7" fmla="*/ 21382 w 42763"/>
                  <a:gd name="connsiteY7" fmla="*/ 10691 h 10690"/>
                  <a:gd name="connsiteX8" fmla="*/ 28509 w 42763"/>
                  <a:gd name="connsiteY8" fmla="*/ 7127 h 10690"/>
                  <a:gd name="connsiteX9" fmla="*/ 35636 w 42763"/>
                  <a:gd name="connsiteY9" fmla="*/ 3564 h 10690"/>
                  <a:gd name="connsiteX10" fmla="*/ 39200 w 42763"/>
                  <a:gd name="connsiteY10" fmla="*/ 3564 h 10690"/>
                  <a:gd name="connsiteX11" fmla="*/ 42764 w 42763"/>
                  <a:gd name="connsiteY11" fmla="*/ 3564 h 10690"/>
                  <a:gd name="connsiteX12" fmla="*/ 42764 w 42763"/>
                  <a:gd name="connsiteY12" fmla="*/ 3564 h 10690"/>
                  <a:gd name="connsiteX13" fmla="*/ 42764 w 42763"/>
                  <a:gd name="connsiteY13" fmla="*/ 3564 h 10690"/>
                  <a:gd name="connsiteX14" fmla="*/ 39200 w 42763"/>
                  <a:gd name="connsiteY14" fmla="*/ 3564 h 10690"/>
                  <a:gd name="connsiteX15" fmla="*/ 35636 w 42763"/>
                  <a:gd name="connsiteY15" fmla="*/ 3564 h 10690"/>
                  <a:gd name="connsiteX16" fmla="*/ 39200 w 42763"/>
                  <a:gd name="connsiteY16" fmla="*/ 3564 h 10690"/>
                  <a:gd name="connsiteX17" fmla="*/ 39200 w 42763"/>
                  <a:gd name="connsiteY17" fmla="*/ 3564 h 10690"/>
                  <a:gd name="connsiteX18" fmla="*/ 39200 w 42763"/>
                  <a:gd name="connsiteY18" fmla="*/ 3564 h 10690"/>
                  <a:gd name="connsiteX19" fmla="*/ 35636 w 42763"/>
                  <a:gd name="connsiteY19" fmla="*/ 3564 h 10690"/>
                  <a:gd name="connsiteX20" fmla="*/ 32073 w 42763"/>
                  <a:gd name="connsiteY20" fmla="*/ 3564 h 10690"/>
                  <a:gd name="connsiteX21" fmla="*/ 24945 w 42763"/>
                  <a:gd name="connsiteY21" fmla="*/ 7127 h 10690"/>
                  <a:gd name="connsiteX22" fmla="*/ 17818 w 42763"/>
                  <a:gd name="connsiteY22" fmla="*/ 10691 h 10690"/>
                  <a:gd name="connsiteX23" fmla="*/ 14255 w 42763"/>
                  <a:gd name="connsiteY23" fmla="*/ 7127 h 10690"/>
                  <a:gd name="connsiteX24" fmla="*/ 10691 w 42763"/>
                  <a:gd name="connsiteY24" fmla="*/ 3564 h 10690"/>
                  <a:gd name="connsiteX25" fmla="*/ 7127 w 42763"/>
                  <a:gd name="connsiteY25" fmla="*/ 3564 h 10690"/>
                  <a:gd name="connsiteX26" fmla="*/ 3564 w 42763"/>
                  <a:gd name="connsiteY26" fmla="*/ 0 h 10690"/>
                  <a:gd name="connsiteX27" fmla="*/ 0 w 42763"/>
                  <a:gd name="connsiteY27" fmla="*/ 0 h 10690"/>
                  <a:gd name="connsiteX28" fmla="*/ 0 w 42763"/>
                  <a:gd name="connsiteY28" fmla="*/ 0 h 10690"/>
                  <a:gd name="connsiteX29" fmla="*/ 0 w 42763"/>
                  <a:gd name="connsiteY29" fmla="*/ 0 h 10690"/>
                  <a:gd name="connsiteX30" fmla="*/ 7127 w 42763"/>
                  <a:gd name="connsiteY30" fmla="*/ 3564 h 1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763" h="10690">
                    <a:moveTo>
                      <a:pt x="7127" y="3564"/>
                    </a:moveTo>
                    <a:lnTo>
                      <a:pt x="3564" y="3564"/>
                    </a:lnTo>
                    <a:cubicBezTo>
                      <a:pt x="3564" y="3564"/>
                      <a:pt x="3564" y="3564"/>
                      <a:pt x="0" y="3564"/>
                    </a:cubicBezTo>
                    <a:cubicBezTo>
                      <a:pt x="0" y="3564"/>
                      <a:pt x="0" y="3564"/>
                      <a:pt x="0" y="3564"/>
                    </a:cubicBezTo>
                    <a:cubicBezTo>
                      <a:pt x="0" y="3564"/>
                      <a:pt x="3564" y="3564"/>
                      <a:pt x="3564" y="3564"/>
                    </a:cubicBezTo>
                    <a:cubicBezTo>
                      <a:pt x="3564" y="3564"/>
                      <a:pt x="7127" y="3564"/>
                      <a:pt x="7127" y="3564"/>
                    </a:cubicBezTo>
                    <a:cubicBezTo>
                      <a:pt x="10691" y="3564"/>
                      <a:pt x="10691" y="7127"/>
                      <a:pt x="14255" y="7127"/>
                    </a:cubicBezTo>
                    <a:cubicBezTo>
                      <a:pt x="17818" y="7127"/>
                      <a:pt x="17818" y="10691"/>
                      <a:pt x="21382" y="10691"/>
                    </a:cubicBezTo>
                    <a:cubicBezTo>
                      <a:pt x="24945" y="10691"/>
                      <a:pt x="24945" y="7127"/>
                      <a:pt x="28509" y="7127"/>
                    </a:cubicBezTo>
                    <a:cubicBezTo>
                      <a:pt x="32073" y="7127"/>
                      <a:pt x="32073" y="3564"/>
                      <a:pt x="35636" y="3564"/>
                    </a:cubicBezTo>
                    <a:cubicBezTo>
                      <a:pt x="35636" y="3564"/>
                      <a:pt x="39200" y="3564"/>
                      <a:pt x="39200" y="3564"/>
                    </a:cubicBezTo>
                    <a:cubicBezTo>
                      <a:pt x="39200" y="3564"/>
                      <a:pt x="42764" y="3564"/>
                      <a:pt x="42764" y="3564"/>
                    </a:cubicBezTo>
                    <a:cubicBezTo>
                      <a:pt x="42764" y="3564"/>
                      <a:pt x="42764" y="3564"/>
                      <a:pt x="42764" y="3564"/>
                    </a:cubicBezTo>
                    <a:cubicBezTo>
                      <a:pt x="42764" y="3564"/>
                      <a:pt x="42764" y="3564"/>
                      <a:pt x="42764" y="3564"/>
                    </a:cubicBezTo>
                    <a:cubicBezTo>
                      <a:pt x="42764" y="3564"/>
                      <a:pt x="42764" y="3564"/>
                      <a:pt x="39200" y="3564"/>
                    </a:cubicBezTo>
                    <a:lnTo>
                      <a:pt x="35636" y="3564"/>
                    </a:lnTo>
                    <a:lnTo>
                      <a:pt x="39200" y="3564"/>
                    </a:lnTo>
                    <a:cubicBezTo>
                      <a:pt x="39200" y="3564"/>
                      <a:pt x="39200" y="3564"/>
                      <a:pt x="39200" y="3564"/>
                    </a:cubicBezTo>
                    <a:cubicBezTo>
                      <a:pt x="39200" y="3564"/>
                      <a:pt x="39200" y="3564"/>
                      <a:pt x="39200" y="3564"/>
                    </a:cubicBezTo>
                    <a:cubicBezTo>
                      <a:pt x="39200" y="3564"/>
                      <a:pt x="35636" y="3564"/>
                      <a:pt x="35636" y="3564"/>
                    </a:cubicBezTo>
                    <a:cubicBezTo>
                      <a:pt x="35636" y="3564"/>
                      <a:pt x="32073" y="3564"/>
                      <a:pt x="32073" y="3564"/>
                    </a:cubicBezTo>
                    <a:cubicBezTo>
                      <a:pt x="28509" y="3564"/>
                      <a:pt x="28509" y="7127"/>
                      <a:pt x="24945" y="7127"/>
                    </a:cubicBezTo>
                    <a:cubicBezTo>
                      <a:pt x="21382" y="7127"/>
                      <a:pt x="21382" y="10691"/>
                      <a:pt x="17818" y="10691"/>
                    </a:cubicBezTo>
                    <a:cubicBezTo>
                      <a:pt x="14255" y="10691"/>
                      <a:pt x="14255" y="10691"/>
                      <a:pt x="14255" y="7127"/>
                    </a:cubicBezTo>
                    <a:cubicBezTo>
                      <a:pt x="14255" y="7127"/>
                      <a:pt x="10691" y="7127"/>
                      <a:pt x="10691" y="3564"/>
                    </a:cubicBezTo>
                    <a:cubicBezTo>
                      <a:pt x="10691" y="0"/>
                      <a:pt x="10691" y="0"/>
                      <a:pt x="7127" y="3564"/>
                    </a:cubicBezTo>
                    <a:cubicBezTo>
                      <a:pt x="7127" y="0"/>
                      <a:pt x="3564" y="0"/>
                      <a:pt x="3564" y="0"/>
                    </a:cubicBezTo>
                    <a:cubicBezTo>
                      <a:pt x="3564" y="0"/>
                      <a:pt x="0" y="0"/>
                      <a:pt x="0" y="0"/>
                    </a:cubicBezTo>
                    <a:cubicBezTo>
                      <a:pt x="0" y="0"/>
                      <a:pt x="0" y="0"/>
                      <a:pt x="0" y="0"/>
                    </a:cubicBezTo>
                    <a:cubicBezTo>
                      <a:pt x="0" y="0"/>
                      <a:pt x="0" y="0"/>
                      <a:pt x="0" y="0"/>
                    </a:cubicBezTo>
                    <a:lnTo>
                      <a:pt x="7127" y="3564"/>
                    </a:lnTo>
                    <a:close/>
                  </a:path>
                </a:pathLst>
              </a:custGeom>
              <a:solidFill>
                <a:srgbClr val="EC8940"/>
              </a:solidFill>
              <a:ln w="35560" cap="flat">
                <a:noFill/>
                <a:prstDash val="solid"/>
                <a:miter/>
              </a:ln>
            </p:spPr>
            <p:txBody>
              <a:bodyPr rtlCol="0" anchor="ctr"/>
              <a:lstStyle/>
              <a:p>
                <a:endParaRPr lang="fr-BE"/>
              </a:p>
            </p:txBody>
          </p:sp>
          <p:grpSp>
            <p:nvGrpSpPr>
              <p:cNvPr id="508" name="Graphique 485">
                <a:extLst>
                  <a:ext uri="{FF2B5EF4-FFF2-40B4-BE49-F238E27FC236}">
                    <a16:creationId xmlns:a16="http://schemas.microsoft.com/office/drawing/2014/main" id="{C54F2D13-EA5E-4DD3-BC9E-A80829446D54}"/>
                  </a:ext>
                </a:extLst>
              </p:cNvPr>
              <p:cNvGrpSpPr/>
              <p:nvPr/>
            </p:nvGrpSpPr>
            <p:grpSpPr>
              <a:xfrm>
                <a:off x="7903717" y="2003224"/>
                <a:ext cx="53454" cy="14254"/>
                <a:chOff x="7903717" y="2003224"/>
                <a:chExt cx="53454" cy="14254"/>
              </a:xfrm>
              <a:solidFill>
                <a:srgbClr val="EC8940"/>
              </a:solidFill>
            </p:grpSpPr>
            <p:sp>
              <p:nvSpPr>
                <p:cNvPr id="509" name="Forme libre : forme 508">
                  <a:extLst>
                    <a:ext uri="{FF2B5EF4-FFF2-40B4-BE49-F238E27FC236}">
                      <a16:creationId xmlns:a16="http://schemas.microsoft.com/office/drawing/2014/main" id="{AA02AA91-DFCC-4374-A4D9-85EC45DDAB0F}"/>
                    </a:ext>
                  </a:extLst>
                </p:cNvPr>
                <p:cNvSpPr/>
                <p:nvPr/>
              </p:nvSpPr>
              <p:spPr>
                <a:xfrm>
                  <a:off x="7950044" y="2003224"/>
                  <a:ext cx="7127" cy="14254"/>
                </a:xfrm>
                <a:custGeom>
                  <a:avLst/>
                  <a:gdLst>
                    <a:gd name="connsiteX0" fmla="*/ 0 w 7127"/>
                    <a:gd name="connsiteY0" fmla="*/ 0 h 14254"/>
                    <a:gd name="connsiteX1" fmla="*/ 7127 w 7127"/>
                    <a:gd name="connsiteY1" fmla="*/ 7127 h 14254"/>
                    <a:gd name="connsiteX2" fmla="*/ 7127 w 7127"/>
                    <a:gd name="connsiteY2" fmla="*/ 10691 h 14254"/>
                    <a:gd name="connsiteX3" fmla="*/ 3564 w 7127"/>
                    <a:gd name="connsiteY3" fmla="*/ 14255 h 14254"/>
                    <a:gd name="connsiteX4" fmla="*/ 3564 w 7127"/>
                    <a:gd name="connsiteY4" fmla="*/ 7127 h 14254"/>
                    <a:gd name="connsiteX5" fmla="*/ 0 w 7127"/>
                    <a:gd name="connsiteY5" fmla="*/ 0 h 14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7" h="14254">
                      <a:moveTo>
                        <a:pt x="0" y="0"/>
                      </a:moveTo>
                      <a:cubicBezTo>
                        <a:pt x="3564" y="0"/>
                        <a:pt x="7127" y="3564"/>
                        <a:pt x="7127" y="7127"/>
                      </a:cubicBezTo>
                      <a:cubicBezTo>
                        <a:pt x="7127" y="7127"/>
                        <a:pt x="7127" y="10691"/>
                        <a:pt x="7127" y="10691"/>
                      </a:cubicBezTo>
                      <a:cubicBezTo>
                        <a:pt x="7127" y="10691"/>
                        <a:pt x="7127" y="14255"/>
                        <a:pt x="3564" y="14255"/>
                      </a:cubicBezTo>
                      <a:cubicBezTo>
                        <a:pt x="3564" y="10691"/>
                        <a:pt x="3564" y="10691"/>
                        <a:pt x="3564" y="7127"/>
                      </a:cubicBezTo>
                      <a:cubicBezTo>
                        <a:pt x="3564" y="3564"/>
                        <a:pt x="3564" y="3564"/>
                        <a:pt x="0" y="0"/>
                      </a:cubicBezTo>
                      <a:close/>
                    </a:path>
                  </a:pathLst>
                </a:custGeom>
                <a:solidFill>
                  <a:srgbClr val="EC8940"/>
                </a:solidFill>
                <a:ln w="35560" cap="flat">
                  <a:noFill/>
                  <a:prstDash val="solid"/>
                  <a:miter/>
                </a:ln>
              </p:spPr>
              <p:txBody>
                <a:bodyPr rtlCol="0" anchor="ctr"/>
                <a:lstStyle/>
                <a:p>
                  <a:endParaRPr lang="fr-BE"/>
                </a:p>
              </p:txBody>
            </p:sp>
            <p:sp>
              <p:nvSpPr>
                <p:cNvPr id="510" name="Forme libre : forme 509">
                  <a:extLst>
                    <a:ext uri="{FF2B5EF4-FFF2-40B4-BE49-F238E27FC236}">
                      <a16:creationId xmlns:a16="http://schemas.microsoft.com/office/drawing/2014/main" id="{2D472439-D789-4419-AAA7-1FCB5F0CA453}"/>
                    </a:ext>
                  </a:extLst>
                </p:cNvPr>
                <p:cNvSpPr/>
                <p:nvPr/>
              </p:nvSpPr>
              <p:spPr>
                <a:xfrm>
                  <a:off x="7903717" y="2003224"/>
                  <a:ext cx="7127" cy="14254"/>
                </a:xfrm>
                <a:custGeom>
                  <a:avLst/>
                  <a:gdLst>
                    <a:gd name="connsiteX0" fmla="*/ 7127 w 7127"/>
                    <a:gd name="connsiteY0" fmla="*/ 0 h 14254"/>
                    <a:gd name="connsiteX1" fmla="*/ 3564 w 7127"/>
                    <a:gd name="connsiteY1" fmla="*/ 7127 h 14254"/>
                    <a:gd name="connsiteX2" fmla="*/ 3564 w 7127"/>
                    <a:gd name="connsiteY2" fmla="*/ 14255 h 14254"/>
                    <a:gd name="connsiteX3" fmla="*/ 0 w 7127"/>
                    <a:gd name="connsiteY3" fmla="*/ 10691 h 14254"/>
                    <a:gd name="connsiteX4" fmla="*/ 0 w 7127"/>
                    <a:gd name="connsiteY4" fmla="*/ 7127 h 14254"/>
                    <a:gd name="connsiteX5" fmla="*/ 7127 w 7127"/>
                    <a:gd name="connsiteY5" fmla="*/ 0 h 14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7" h="14254">
                      <a:moveTo>
                        <a:pt x="7127" y="0"/>
                      </a:moveTo>
                      <a:cubicBezTo>
                        <a:pt x="3564" y="3564"/>
                        <a:pt x="3564" y="3564"/>
                        <a:pt x="3564" y="7127"/>
                      </a:cubicBezTo>
                      <a:cubicBezTo>
                        <a:pt x="3564" y="10691"/>
                        <a:pt x="3564" y="10691"/>
                        <a:pt x="3564" y="14255"/>
                      </a:cubicBezTo>
                      <a:cubicBezTo>
                        <a:pt x="3564" y="14255"/>
                        <a:pt x="0" y="10691"/>
                        <a:pt x="0" y="10691"/>
                      </a:cubicBezTo>
                      <a:cubicBezTo>
                        <a:pt x="0" y="10691"/>
                        <a:pt x="0" y="7127"/>
                        <a:pt x="0" y="7127"/>
                      </a:cubicBezTo>
                      <a:cubicBezTo>
                        <a:pt x="3564" y="3564"/>
                        <a:pt x="3564" y="0"/>
                        <a:pt x="7127" y="0"/>
                      </a:cubicBezTo>
                      <a:close/>
                    </a:path>
                  </a:pathLst>
                </a:custGeom>
                <a:solidFill>
                  <a:srgbClr val="EC8940"/>
                </a:solidFill>
                <a:ln w="35560" cap="flat">
                  <a:noFill/>
                  <a:prstDash val="solid"/>
                  <a:miter/>
                </a:ln>
              </p:spPr>
              <p:txBody>
                <a:bodyPr rtlCol="0" anchor="ctr"/>
                <a:lstStyle/>
                <a:p>
                  <a:endParaRPr lang="fr-BE"/>
                </a:p>
              </p:txBody>
            </p:sp>
          </p:grpSp>
        </p:grpSp>
        <p:grpSp>
          <p:nvGrpSpPr>
            <p:cNvPr id="511" name="Graphique 485">
              <a:extLst>
                <a:ext uri="{FF2B5EF4-FFF2-40B4-BE49-F238E27FC236}">
                  <a16:creationId xmlns:a16="http://schemas.microsoft.com/office/drawing/2014/main" id="{C54F2D13-EA5E-4DD3-BC9E-A80829446D54}"/>
                </a:ext>
              </a:extLst>
            </p:cNvPr>
            <p:cNvGrpSpPr/>
            <p:nvPr/>
          </p:nvGrpSpPr>
          <p:grpSpPr>
            <a:xfrm>
              <a:off x="7889462" y="2045988"/>
              <a:ext cx="85527" cy="21381"/>
              <a:chOff x="7889462" y="2045988"/>
              <a:chExt cx="85527" cy="21381"/>
            </a:xfrm>
            <a:solidFill>
              <a:srgbClr val="EC8940"/>
            </a:solidFill>
          </p:grpSpPr>
          <p:sp>
            <p:nvSpPr>
              <p:cNvPr id="64" name="Forme libre : forme 63">
                <a:extLst>
                  <a:ext uri="{FF2B5EF4-FFF2-40B4-BE49-F238E27FC236}">
                    <a16:creationId xmlns:a16="http://schemas.microsoft.com/office/drawing/2014/main" id="{B0519BAF-574A-416E-B4C8-6CC2F2299650}"/>
                  </a:ext>
                </a:extLst>
              </p:cNvPr>
              <p:cNvSpPr/>
              <p:nvPr/>
            </p:nvSpPr>
            <p:spPr>
              <a:xfrm>
                <a:off x="7889462" y="2056678"/>
                <a:ext cx="85527" cy="10690"/>
              </a:xfrm>
              <a:custGeom>
                <a:avLst/>
                <a:gdLst>
                  <a:gd name="connsiteX0" fmla="*/ 0 w 85527"/>
                  <a:gd name="connsiteY0" fmla="*/ 0 h 10690"/>
                  <a:gd name="connsiteX1" fmla="*/ 3564 w 85527"/>
                  <a:gd name="connsiteY1" fmla="*/ 3564 h 10690"/>
                  <a:gd name="connsiteX2" fmla="*/ 7127 w 85527"/>
                  <a:gd name="connsiteY2" fmla="*/ 3564 h 10690"/>
                  <a:gd name="connsiteX3" fmla="*/ 17818 w 85527"/>
                  <a:gd name="connsiteY3" fmla="*/ 3564 h 10690"/>
                  <a:gd name="connsiteX4" fmla="*/ 24946 w 85527"/>
                  <a:gd name="connsiteY4" fmla="*/ 3564 h 10690"/>
                  <a:gd name="connsiteX5" fmla="*/ 28509 w 85527"/>
                  <a:gd name="connsiteY5" fmla="*/ 3564 h 10690"/>
                  <a:gd name="connsiteX6" fmla="*/ 28509 w 85527"/>
                  <a:gd name="connsiteY6" fmla="*/ 3564 h 10690"/>
                  <a:gd name="connsiteX7" fmla="*/ 28509 w 85527"/>
                  <a:gd name="connsiteY7" fmla="*/ 3564 h 10690"/>
                  <a:gd name="connsiteX8" fmla="*/ 28509 w 85527"/>
                  <a:gd name="connsiteY8" fmla="*/ 3564 h 10690"/>
                  <a:gd name="connsiteX9" fmla="*/ 28509 w 85527"/>
                  <a:gd name="connsiteY9" fmla="*/ 3564 h 10690"/>
                  <a:gd name="connsiteX10" fmla="*/ 32073 w 85527"/>
                  <a:gd name="connsiteY10" fmla="*/ 3564 h 10690"/>
                  <a:gd name="connsiteX11" fmla="*/ 35636 w 85527"/>
                  <a:gd name="connsiteY11" fmla="*/ 3564 h 10690"/>
                  <a:gd name="connsiteX12" fmla="*/ 39200 w 85527"/>
                  <a:gd name="connsiteY12" fmla="*/ 3564 h 10690"/>
                  <a:gd name="connsiteX13" fmla="*/ 42764 w 85527"/>
                  <a:gd name="connsiteY13" fmla="*/ 3564 h 10690"/>
                  <a:gd name="connsiteX14" fmla="*/ 46327 w 85527"/>
                  <a:gd name="connsiteY14" fmla="*/ 3564 h 10690"/>
                  <a:gd name="connsiteX15" fmla="*/ 49891 w 85527"/>
                  <a:gd name="connsiteY15" fmla="*/ 3564 h 10690"/>
                  <a:gd name="connsiteX16" fmla="*/ 49891 w 85527"/>
                  <a:gd name="connsiteY16" fmla="*/ 3564 h 10690"/>
                  <a:gd name="connsiteX17" fmla="*/ 49891 w 85527"/>
                  <a:gd name="connsiteY17" fmla="*/ 3564 h 10690"/>
                  <a:gd name="connsiteX18" fmla="*/ 53455 w 85527"/>
                  <a:gd name="connsiteY18" fmla="*/ 3564 h 10690"/>
                  <a:gd name="connsiteX19" fmla="*/ 64146 w 85527"/>
                  <a:gd name="connsiteY19" fmla="*/ 3564 h 10690"/>
                  <a:gd name="connsiteX20" fmla="*/ 67709 w 85527"/>
                  <a:gd name="connsiteY20" fmla="*/ 3564 h 10690"/>
                  <a:gd name="connsiteX21" fmla="*/ 71273 w 85527"/>
                  <a:gd name="connsiteY21" fmla="*/ 3564 h 10690"/>
                  <a:gd name="connsiteX22" fmla="*/ 74837 w 85527"/>
                  <a:gd name="connsiteY22" fmla="*/ 3564 h 10690"/>
                  <a:gd name="connsiteX23" fmla="*/ 85527 w 85527"/>
                  <a:gd name="connsiteY23" fmla="*/ 0 h 10690"/>
                  <a:gd name="connsiteX24" fmla="*/ 74837 w 85527"/>
                  <a:gd name="connsiteY24" fmla="*/ 7127 h 10690"/>
                  <a:gd name="connsiteX25" fmla="*/ 71273 w 85527"/>
                  <a:gd name="connsiteY25" fmla="*/ 10691 h 10690"/>
                  <a:gd name="connsiteX26" fmla="*/ 67709 w 85527"/>
                  <a:gd name="connsiteY26" fmla="*/ 10691 h 10690"/>
                  <a:gd name="connsiteX27" fmla="*/ 64146 w 85527"/>
                  <a:gd name="connsiteY27" fmla="*/ 10691 h 10690"/>
                  <a:gd name="connsiteX28" fmla="*/ 53455 w 85527"/>
                  <a:gd name="connsiteY28" fmla="*/ 10691 h 10690"/>
                  <a:gd name="connsiteX29" fmla="*/ 49891 w 85527"/>
                  <a:gd name="connsiteY29" fmla="*/ 10691 h 10690"/>
                  <a:gd name="connsiteX30" fmla="*/ 49891 w 85527"/>
                  <a:gd name="connsiteY30" fmla="*/ 10691 h 10690"/>
                  <a:gd name="connsiteX31" fmla="*/ 49891 w 85527"/>
                  <a:gd name="connsiteY31" fmla="*/ 10691 h 10690"/>
                  <a:gd name="connsiteX32" fmla="*/ 46327 w 85527"/>
                  <a:gd name="connsiteY32" fmla="*/ 10691 h 10690"/>
                  <a:gd name="connsiteX33" fmla="*/ 42764 w 85527"/>
                  <a:gd name="connsiteY33" fmla="*/ 10691 h 10690"/>
                  <a:gd name="connsiteX34" fmla="*/ 42764 w 85527"/>
                  <a:gd name="connsiteY34" fmla="*/ 10691 h 10690"/>
                  <a:gd name="connsiteX35" fmla="*/ 42764 w 85527"/>
                  <a:gd name="connsiteY35" fmla="*/ 10691 h 10690"/>
                  <a:gd name="connsiteX36" fmla="*/ 42764 w 85527"/>
                  <a:gd name="connsiteY36" fmla="*/ 10691 h 10690"/>
                  <a:gd name="connsiteX37" fmla="*/ 42764 w 85527"/>
                  <a:gd name="connsiteY37" fmla="*/ 10691 h 10690"/>
                  <a:gd name="connsiteX38" fmla="*/ 39200 w 85527"/>
                  <a:gd name="connsiteY38" fmla="*/ 10691 h 10690"/>
                  <a:gd name="connsiteX39" fmla="*/ 35636 w 85527"/>
                  <a:gd name="connsiteY39" fmla="*/ 10691 h 10690"/>
                  <a:gd name="connsiteX40" fmla="*/ 32073 w 85527"/>
                  <a:gd name="connsiteY40" fmla="*/ 10691 h 10690"/>
                  <a:gd name="connsiteX41" fmla="*/ 28509 w 85527"/>
                  <a:gd name="connsiteY41" fmla="*/ 10691 h 10690"/>
                  <a:gd name="connsiteX42" fmla="*/ 21382 w 85527"/>
                  <a:gd name="connsiteY42" fmla="*/ 10691 h 10690"/>
                  <a:gd name="connsiteX43" fmla="*/ 10691 w 85527"/>
                  <a:gd name="connsiteY43" fmla="*/ 10691 h 10690"/>
                  <a:gd name="connsiteX44" fmla="*/ 3564 w 85527"/>
                  <a:gd name="connsiteY44" fmla="*/ 10691 h 10690"/>
                  <a:gd name="connsiteX45" fmla="*/ 0 w 85527"/>
                  <a:gd name="connsiteY45" fmla="*/ 0 h 1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5527" h="10690">
                    <a:moveTo>
                      <a:pt x="0" y="0"/>
                    </a:moveTo>
                    <a:cubicBezTo>
                      <a:pt x="0" y="0"/>
                      <a:pt x="3564" y="3564"/>
                      <a:pt x="3564" y="3564"/>
                    </a:cubicBezTo>
                    <a:cubicBezTo>
                      <a:pt x="3564" y="3564"/>
                      <a:pt x="7127" y="3564"/>
                      <a:pt x="7127" y="3564"/>
                    </a:cubicBezTo>
                    <a:cubicBezTo>
                      <a:pt x="10691" y="3564"/>
                      <a:pt x="14255" y="3564"/>
                      <a:pt x="17818" y="3564"/>
                    </a:cubicBezTo>
                    <a:cubicBezTo>
                      <a:pt x="17818" y="3564"/>
                      <a:pt x="21382" y="3564"/>
                      <a:pt x="24946" y="3564"/>
                    </a:cubicBezTo>
                    <a:lnTo>
                      <a:pt x="28509" y="3564"/>
                    </a:lnTo>
                    <a:lnTo>
                      <a:pt x="28509" y="3564"/>
                    </a:lnTo>
                    <a:lnTo>
                      <a:pt x="28509" y="3564"/>
                    </a:lnTo>
                    <a:cubicBezTo>
                      <a:pt x="28509" y="3564"/>
                      <a:pt x="28509" y="3564"/>
                      <a:pt x="28509" y="3564"/>
                    </a:cubicBezTo>
                    <a:cubicBezTo>
                      <a:pt x="28509" y="3564"/>
                      <a:pt x="28509" y="3564"/>
                      <a:pt x="28509" y="3564"/>
                    </a:cubicBezTo>
                    <a:cubicBezTo>
                      <a:pt x="28509" y="3564"/>
                      <a:pt x="32073" y="3564"/>
                      <a:pt x="32073" y="3564"/>
                    </a:cubicBezTo>
                    <a:cubicBezTo>
                      <a:pt x="32073" y="3564"/>
                      <a:pt x="32073" y="3564"/>
                      <a:pt x="35636" y="3564"/>
                    </a:cubicBezTo>
                    <a:cubicBezTo>
                      <a:pt x="35636" y="3564"/>
                      <a:pt x="35636" y="3564"/>
                      <a:pt x="39200" y="3564"/>
                    </a:cubicBezTo>
                    <a:cubicBezTo>
                      <a:pt x="39200" y="3564"/>
                      <a:pt x="39200" y="3564"/>
                      <a:pt x="42764" y="3564"/>
                    </a:cubicBezTo>
                    <a:cubicBezTo>
                      <a:pt x="42764" y="3564"/>
                      <a:pt x="42764" y="3564"/>
                      <a:pt x="46327" y="3564"/>
                    </a:cubicBezTo>
                    <a:cubicBezTo>
                      <a:pt x="46327" y="3564"/>
                      <a:pt x="49891" y="3564"/>
                      <a:pt x="49891" y="3564"/>
                    </a:cubicBezTo>
                    <a:cubicBezTo>
                      <a:pt x="49891" y="3564"/>
                      <a:pt x="49891" y="3564"/>
                      <a:pt x="49891" y="3564"/>
                    </a:cubicBezTo>
                    <a:cubicBezTo>
                      <a:pt x="49891" y="3564"/>
                      <a:pt x="49891" y="3564"/>
                      <a:pt x="49891" y="3564"/>
                    </a:cubicBezTo>
                    <a:lnTo>
                      <a:pt x="53455" y="3564"/>
                    </a:lnTo>
                    <a:cubicBezTo>
                      <a:pt x="57018" y="3564"/>
                      <a:pt x="60582" y="3564"/>
                      <a:pt x="64146" y="3564"/>
                    </a:cubicBezTo>
                    <a:cubicBezTo>
                      <a:pt x="64146" y="3564"/>
                      <a:pt x="67709" y="3564"/>
                      <a:pt x="67709" y="3564"/>
                    </a:cubicBezTo>
                    <a:cubicBezTo>
                      <a:pt x="67709" y="3564"/>
                      <a:pt x="67709" y="3564"/>
                      <a:pt x="71273" y="3564"/>
                    </a:cubicBezTo>
                    <a:cubicBezTo>
                      <a:pt x="71273" y="3564"/>
                      <a:pt x="74837" y="3564"/>
                      <a:pt x="74837" y="3564"/>
                    </a:cubicBezTo>
                    <a:cubicBezTo>
                      <a:pt x="78400" y="3564"/>
                      <a:pt x="81964" y="0"/>
                      <a:pt x="85527" y="0"/>
                    </a:cubicBezTo>
                    <a:cubicBezTo>
                      <a:pt x="81964" y="3564"/>
                      <a:pt x="78400" y="3564"/>
                      <a:pt x="74837" y="7127"/>
                    </a:cubicBezTo>
                    <a:cubicBezTo>
                      <a:pt x="74837" y="7127"/>
                      <a:pt x="71273" y="7127"/>
                      <a:pt x="71273" y="10691"/>
                    </a:cubicBezTo>
                    <a:cubicBezTo>
                      <a:pt x="71273" y="10691"/>
                      <a:pt x="67709" y="10691"/>
                      <a:pt x="67709" y="10691"/>
                    </a:cubicBezTo>
                    <a:cubicBezTo>
                      <a:pt x="67709" y="10691"/>
                      <a:pt x="64146" y="10691"/>
                      <a:pt x="64146" y="10691"/>
                    </a:cubicBezTo>
                    <a:cubicBezTo>
                      <a:pt x="60582" y="10691"/>
                      <a:pt x="57018" y="10691"/>
                      <a:pt x="53455" y="10691"/>
                    </a:cubicBezTo>
                    <a:cubicBezTo>
                      <a:pt x="53455" y="10691"/>
                      <a:pt x="49891" y="10691"/>
                      <a:pt x="49891" y="10691"/>
                    </a:cubicBezTo>
                    <a:cubicBezTo>
                      <a:pt x="49891" y="10691"/>
                      <a:pt x="49891" y="10691"/>
                      <a:pt x="49891" y="10691"/>
                    </a:cubicBezTo>
                    <a:cubicBezTo>
                      <a:pt x="49891" y="10691"/>
                      <a:pt x="49891" y="10691"/>
                      <a:pt x="49891" y="10691"/>
                    </a:cubicBezTo>
                    <a:cubicBezTo>
                      <a:pt x="49891" y="10691"/>
                      <a:pt x="49891" y="10691"/>
                      <a:pt x="46327" y="10691"/>
                    </a:cubicBezTo>
                    <a:cubicBezTo>
                      <a:pt x="46327" y="10691"/>
                      <a:pt x="46327" y="10691"/>
                      <a:pt x="42764" y="10691"/>
                    </a:cubicBezTo>
                    <a:cubicBezTo>
                      <a:pt x="42764" y="10691"/>
                      <a:pt x="42764" y="10691"/>
                      <a:pt x="42764" y="10691"/>
                    </a:cubicBezTo>
                    <a:cubicBezTo>
                      <a:pt x="42764" y="10691"/>
                      <a:pt x="42764" y="10691"/>
                      <a:pt x="42764" y="10691"/>
                    </a:cubicBezTo>
                    <a:cubicBezTo>
                      <a:pt x="42764" y="10691"/>
                      <a:pt x="42764" y="10691"/>
                      <a:pt x="42764" y="10691"/>
                    </a:cubicBezTo>
                    <a:cubicBezTo>
                      <a:pt x="42764" y="10691"/>
                      <a:pt x="42764" y="10691"/>
                      <a:pt x="42764" y="10691"/>
                    </a:cubicBezTo>
                    <a:cubicBezTo>
                      <a:pt x="42764" y="10691"/>
                      <a:pt x="39200" y="10691"/>
                      <a:pt x="39200" y="10691"/>
                    </a:cubicBezTo>
                    <a:cubicBezTo>
                      <a:pt x="39200" y="10691"/>
                      <a:pt x="35636" y="10691"/>
                      <a:pt x="35636" y="10691"/>
                    </a:cubicBezTo>
                    <a:cubicBezTo>
                      <a:pt x="35636" y="10691"/>
                      <a:pt x="35636" y="10691"/>
                      <a:pt x="32073" y="10691"/>
                    </a:cubicBezTo>
                    <a:lnTo>
                      <a:pt x="28509" y="10691"/>
                    </a:lnTo>
                    <a:cubicBezTo>
                      <a:pt x="24946" y="10691"/>
                      <a:pt x="24946" y="10691"/>
                      <a:pt x="21382" y="10691"/>
                    </a:cubicBezTo>
                    <a:cubicBezTo>
                      <a:pt x="17818" y="10691"/>
                      <a:pt x="14255" y="10691"/>
                      <a:pt x="10691" y="10691"/>
                    </a:cubicBezTo>
                    <a:cubicBezTo>
                      <a:pt x="7127" y="10691"/>
                      <a:pt x="7127" y="10691"/>
                      <a:pt x="3564" y="10691"/>
                    </a:cubicBezTo>
                    <a:cubicBezTo>
                      <a:pt x="3564" y="3564"/>
                      <a:pt x="3564" y="3564"/>
                      <a:pt x="0" y="0"/>
                    </a:cubicBezTo>
                    <a:close/>
                  </a:path>
                </a:pathLst>
              </a:custGeom>
              <a:solidFill>
                <a:srgbClr val="EC8940"/>
              </a:solidFill>
              <a:ln w="35560" cap="flat">
                <a:noFill/>
                <a:prstDash val="solid"/>
                <a:miter/>
              </a:ln>
            </p:spPr>
            <p:txBody>
              <a:bodyPr rtlCol="0" anchor="ctr"/>
              <a:lstStyle/>
              <a:p>
                <a:endParaRPr lang="fr-BE"/>
              </a:p>
            </p:txBody>
          </p:sp>
          <p:sp>
            <p:nvSpPr>
              <p:cNvPr id="78" name="Forme libre : forme 77">
                <a:extLst>
                  <a:ext uri="{FF2B5EF4-FFF2-40B4-BE49-F238E27FC236}">
                    <a16:creationId xmlns:a16="http://schemas.microsoft.com/office/drawing/2014/main" id="{F23A833C-DB11-40BD-960D-1019A7E69E7C}"/>
                  </a:ext>
                </a:extLst>
              </p:cNvPr>
              <p:cNvSpPr/>
              <p:nvPr/>
            </p:nvSpPr>
            <p:spPr>
              <a:xfrm>
                <a:off x="7925098" y="2049551"/>
                <a:ext cx="3563" cy="3563"/>
              </a:xfrm>
              <a:custGeom>
                <a:avLst/>
                <a:gdLst>
                  <a:gd name="connsiteX0" fmla="*/ 0 w 3563"/>
                  <a:gd name="connsiteY0" fmla="*/ 3564 h 3563"/>
                  <a:gd name="connsiteX1" fmla="*/ 0 w 3563"/>
                  <a:gd name="connsiteY1" fmla="*/ 3564 h 3563"/>
                  <a:gd name="connsiteX2" fmla="*/ 3564 w 3563"/>
                  <a:gd name="connsiteY2" fmla="*/ 0 h 3563"/>
                  <a:gd name="connsiteX3" fmla="*/ 3564 w 3563"/>
                  <a:gd name="connsiteY3" fmla="*/ 0 h 3563"/>
                  <a:gd name="connsiteX4" fmla="*/ 3564 w 3563"/>
                  <a:gd name="connsiteY4" fmla="*/ 0 h 3563"/>
                  <a:gd name="connsiteX5" fmla="*/ 3564 w 3563"/>
                  <a:gd name="connsiteY5" fmla="*/ 0 h 3563"/>
                  <a:gd name="connsiteX6" fmla="*/ 3564 w 3563"/>
                  <a:gd name="connsiteY6" fmla="*/ 0 h 3563"/>
                  <a:gd name="connsiteX7" fmla="*/ 3564 w 3563"/>
                  <a:gd name="connsiteY7" fmla="*/ 0 h 3563"/>
                  <a:gd name="connsiteX8" fmla="*/ 3564 w 3563"/>
                  <a:gd name="connsiteY8" fmla="*/ 0 h 3563"/>
                  <a:gd name="connsiteX9" fmla="*/ 3564 w 3563"/>
                  <a:gd name="connsiteY9" fmla="*/ 3564 h 3563"/>
                  <a:gd name="connsiteX10" fmla="*/ 3564 w 3563"/>
                  <a:gd name="connsiteY10" fmla="*/ 0 h 3563"/>
                  <a:gd name="connsiteX11" fmla="*/ 3564 w 3563"/>
                  <a:gd name="connsiteY11" fmla="*/ 0 h 3563"/>
                  <a:gd name="connsiteX12" fmla="*/ 3564 w 3563"/>
                  <a:gd name="connsiteY12" fmla="*/ 0 h 3563"/>
                  <a:gd name="connsiteX13" fmla="*/ 3564 w 3563"/>
                  <a:gd name="connsiteY13" fmla="*/ 0 h 3563"/>
                  <a:gd name="connsiteX14" fmla="*/ 3564 w 3563"/>
                  <a:gd name="connsiteY14" fmla="*/ 0 h 3563"/>
                  <a:gd name="connsiteX15" fmla="*/ 3564 w 3563"/>
                  <a:gd name="connsiteY15" fmla="*/ 0 h 3563"/>
                  <a:gd name="connsiteX16" fmla="*/ 3564 w 3563"/>
                  <a:gd name="connsiteY16" fmla="*/ 0 h 3563"/>
                  <a:gd name="connsiteX17" fmla="*/ 0 w 3563"/>
                  <a:gd name="connsiteY17" fmla="*/ 3564 h 3563"/>
                  <a:gd name="connsiteX18" fmla="*/ 0 w 3563"/>
                  <a:gd name="connsiteY18" fmla="*/ 3564 h 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3" h="3563">
                    <a:moveTo>
                      <a:pt x="0" y="3564"/>
                    </a:moveTo>
                    <a:cubicBezTo>
                      <a:pt x="0" y="3564"/>
                      <a:pt x="0" y="3564"/>
                      <a:pt x="0" y="3564"/>
                    </a:cubicBezTo>
                    <a:cubicBezTo>
                      <a:pt x="3564" y="0"/>
                      <a:pt x="3564" y="0"/>
                      <a:pt x="3564" y="0"/>
                    </a:cubicBezTo>
                    <a:cubicBezTo>
                      <a:pt x="3564" y="0"/>
                      <a:pt x="3564" y="0"/>
                      <a:pt x="3564" y="0"/>
                    </a:cubicBezTo>
                    <a:cubicBezTo>
                      <a:pt x="3564" y="0"/>
                      <a:pt x="3564" y="0"/>
                      <a:pt x="3564" y="0"/>
                    </a:cubicBezTo>
                    <a:lnTo>
                      <a:pt x="3564" y="0"/>
                    </a:lnTo>
                    <a:lnTo>
                      <a:pt x="3564" y="0"/>
                    </a:lnTo>
                    <a:cubicBezTo>
                      <a:pt x="3564" y="0"/>
                      <a:pt x="3564" y="0"/>
                      <a:pt x="3564" y="0"/>
                    </a:cubicBezTo>
                    <a:cubicBezTo>
                      <a:pt x="3564" y="0"/>
                      <a:pt x="3564" y="0"/>
                      <a:pt x="3564" y="0"/>
                    </a:cubicBezTo>
                    <a:cubicBezTo>
                      <a:pt x="3564" y="0"/>
                      <a:pt x="3564" y="0"/>
                      <a:pt x="3564" y="3564"/>
                    </a:cubicBezTo>
                    <a:cubicBezTo>
                      <a:pt x="3564" y="3564"/>
                      <a:pt x="3564" y="3564"/>
                      <a:pt x="3564" y="0"/>
                    </a:cubicBezTo>
                    <a:cubicBezTo>
                      <a:pt x="3564" y="0"/>
                      <a:pt x="3564" y="0"/>
                      <a:pt x="3564" y="0"/>
                    </a:cubicBezTo>
                    <a:cubicBezTo>
                      <a:pt x="3564" y="0"/>
                      <a:pt x="3564" y="0"/>
                      <a:pt x="3564" y="0"/>
                    </a:cubicBezTo>
                    <a:cubicBezTo>
                      <a:pt x="3564" y="0"/>
                      <a:pt x="3564" y="0"/>
                      <a:pt x="3564" y="0"/>
                    </a:cubicBezTo>
                    <a:lnTo>
                      <a:pt x="3564" y="0"/>
                    </a:lnTo>
                    <a:cubicBezTo>
                      <a:pt x="3564" y="0"/>
                      <a:pt x="3564" y="0"/>
                      <a:pt x="3564" y="0"/>
                    </a:cubicBezTo>
                    <a:cubicBezTo>
                      <a:pt x="3564" y="0"/>
                      <a:pt x="3564" y="0"/>
                      <a:pt x="3564" y="0"/>
                    </a:cubicBezTo>
                    <a:cubicBezTo>
                      <a:pt x="3564" y="3564"/>
                      <a:pt x="3564" y="3564"/>
                      <a:pt x="0" y="3564"/>
                    </a:cubicBezTo>
                    <a:cubicBezTo>
                      <a:pt x="0" y="3564"/>
                      <a:pt x="0" y="3564"/>
                      <a:pt x="0" y="3564"/>
                    </a:cubicBezTo>
                    <a:close/>
                  </a:path>
                </a:pathLst>
              </a:custGeom>
              <a:solidFill>
                <a:srgbClr val="EC8940"/>
              </a:solidFill>
              <a:ln w="35560" cap="flat">
                <a:noFill/>
                <a:prstDash val="solid"/>
                <a:miter/>
              </a:ln>
            </p:spPr>
            <p:txBody>
              <a:bodyPr rtlCol="0" anchor="ctr"/>
              <a:lstStyle/>
              <a:p>
                <a:endParaRPr lang="fr-BE"/>
              </a:p>
            </p:txBody>
          </p:sp>
          <p:sp>
            <p:nvSpPr>
              <p:cNvPr id="79" name="Forme libre : forme 78">
                <a:extLst>
                  <a:ext uri="{FF2B5EF4-FFF2-40B4-BE49-F238E27FC236}">
                    <a16:creationId xmlns:a16="http://schemas.microsoft.com/office/drawing/2014/main" id="{BD312407-FC02-4F2E-B703-F3B271465FED}"/>
                  </a:ext>
                </a:extLst>
              </p:cNvPr>
              <p:cNvSpPr/>
              <p:nvPr/>
            </p:nvSpPr>
            <p:spPr>
              <a:xfrm>
                <a:off x="7964298" y="2045988"/>
                <a:ext cx="10690" cy="9258"/>
              </a:xfrm>
              <a:custGeom>
                <a:avLst/>
                <a:gdLst>
                  <a:gd name="connsiteX0" fmla="*/ 0 w 10690"/>
                  <a:gd name="connsiteY0" fmla="*/ 7127 h 9258"/>
                  <a:gd name="connsiteX1" fmla="*/ 0 w 10690"/>
                  <a:gd name="connsiteY1" fmla="*/ 7127 h 9258"/>
                  <a:gd name="connsiteX2" fmla="*/ 3564 w 10690"/>
                  <a:gd name="connsiteY2" fmla="*/ 7127 h 9258"/>
                  <a:gd name="connsiteX3" fmla="*/ 7127 w 10690"/>
                  <a:gd name="connsiteY3" fmla="*/ 7127 h 9258"/>
                  <a:gd name="connsiteX4" fmla="*/ 7127 w 10690"/>
                  <a:gd name="connsiteY4" fmla="*/ 7127 h 9258"/>
                  <a:gd name="connsiteX5" fmla="*/ 7127 w 10690"/>
                  <a:gd name="connsiteY5" fmla="*/ 7127 h 9258"/>
                  <a:gd name="connsiteX6" fmla="*/ 7127 w 10690"/>
                  <a:gd name="connsiteY6" fmla="*/ 7127 h 9258"/>
                  <a:gd name="connsiteX7" fmla="*/ 7127 w 10690"/>
                  <a:gd name="connsiteY7" fmla="*/ 7127 h 9258"/>
                  <a:gd name="connsiteX8" fmla="*/ 7127 w 10690"/>
                  <a:gd name="connsiteY8" fmla="*/ 7127 h 9258"/>
                  <a:gd name="connsiteX9" fmla="*/ 7127 w 10690"/>
                  <a:gd name="connsiteY9" fmla="*/ 7127 h 9258"/>
                  <a:gd name="connsiteX10" fmla="*/ 7127 w 10690"/>
                  <a:gd name="connsiteY10" fmla="*/ 7127 h 9258"/>
                  <a:gd name="connsiteX11" fmla="*/ 7127 w 10690"/>
                  <a:gd name="connsiteY11" fmla="*/ 3564 h 9258"/>
                  <a:gd name="connsiteX12" fmla="*/ 7127 w 10690"/>
                  <a:gd name="connsiteY12" fmla="*/ 3564 h 9258"/>
                  <a:gd name="connsiteX13" fmla="*/ 10691 w 10690"/>
                  <a:gd name="connsiteY13" fmla="*/ 0 h 9258"/>
                  <a:gd name="connsiteX14" fmla="*/ 10691 w 10690"/>
                  <a:gd name="connsiteY14" fmla="*/ 0 h 9258"/>
                  <a:gd name="connsiteX15" fmla="*/ 7127 w 10690"/>
                  <a:gd name="connsiteY15" fmla="*/ 0 h 9258"/>
                  <a:gd name="connsiteX16" fmla="*/ 0 w 10690"/>
                  <a:gd name="connsiteY16" fmla="*/ 7127 h 9258"/>
                  <a:gd name="connsiteX17" fmla="*/ 0 w 10690"/>
                  <a:gd name="connsiteY17" fmla="*/ 7127 h 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690" h="9258">
                    <a:moveTo>
                      <a:pt x="0" y="7127"/>
                    </a:moveTo>
                    <a:cubicBezTo>
                      <a:pt x="3564" y="7127"/>
                      <a:pt x="3564" y="7127"/>
                      <a:pt x="0" y="7127"/>
                    </a:cubicBezTo>
                    <a:cubicBezTo>
                      <a:pt x="3564" y="7127"/>
                      <a:pt x="3564" y="7127"/>
                      <a:pt x="3564" y="7127"/>
                    </a:cubicBezTo>
                    <a:cubicBezTo>
                      <a:pt x="3564" y="7127"/>
                      <a:pt x="7127" y="7127"/>
                      <a:pt x="7127" y="7127"/>
                    </a:cubicBezTo>
                    <a:lnTo>
                      <a:pt x="7127" y="7127"/>
                    </a:lnTo>
                    <a:cubicBezTo>
                      <a:pt x="7127" y="7127"/>
                      <a:pt x="7127" y="7127"/>
                      <a:pt x="7127" y="7127"/>
                    </a:cubicBezTo>
                    <a:cubicBezTo>
                      <a:pt x="7127" y="7127"/>
                      <a:pt x="7127" y="7127"/>
                      <a:pt x="7127" y="7127"/>
                    </a:cubicBezTo>
                    <a:cubicBezTo>
                      <a:pt x="7127" y="7127"/>
                      <a:pt x="7127" y="7127"/>
                      <a:pt x="7127" y="7127"/>
                    </a:cubicBezTo>
                    <a:cubicBezTo>
                      <a:pt x="7127" y="7127"/>
                      <a:pt x="7127" y="7127"/>
                      <a:pt x="7127" y="7127"/>
                    </a:cubicBezTo>
                    <a:cubicBezTo>
                      <a:pt x="7127" y="7127"/>
                      <a:pt x="7127" y="7127"/>
                      <a:pt x="7127" y="7127"/>
                    </a:cubicBezTo>
                    <a:cubicBezTo>
                      <a:pt x="7127" y="7127"/>
                      <a:pt x="7127" y="7127"/>
                      <a:pt x="7127" y="7127"/>
                    </a:cubicBezTo>
                    <a:cubicBezTo>
                      <a:pt x="7127" y="7127"/>
                      <a:pt x="7127" y="7127"/>
                      <a:pt x="7127" y="3564"/>
                    </a:cubicBezTo>
                    <a:cubicBezTo>
                      <a:pt x="7127" y="3564"/>
                      <a:pt x="7127" y="3564"/>
                      <a:pt x="7127" y="3564"/>
                    </a:cubicBezTo>
                    <a:cubicBezTo>
                      <a:pt x="7127" y="3564"/>
                      <a:pt x="10691" y="3564"/>
                      <a:pt x="10691" y="0"/>
                    </a:cubicBezTo>
                    <a:lnTo>
                      <a:pt x="10691" y="0"/>
                    </a:lnTo>
                    <a:cubicBezTo>
                      <a:pt x="10691" y="0"/>
                      <a:pt x="7127" y="0"/>
                      <a:pt x="7127" y="0"/>
                    </a:cubicBezTo>
                    <a:cubicBezTo>
                      <a:pt x="3564" y="10691"/>
                      <a:pt x="3564" y="10691"/>
                      <a:pt x="0" y="7127"/>
                    </a:cubicBezTo>
                    <a:cubicBezTo>
                      <a:pt x="3564" y="10691"/>
                      <a:pt x="3564" y="7127"/>
                      <a:pt x="0" y="7127"/>
                    </a:cubicBezTo>
                    <a:close/>
                  </a:path>
                </a:pathLst>
              </a:custGeom>
              <a:solidFill>
                <a:srgbClr val="EC8940"/>
              </a:solidFill>
              <a:ln w="35560" cap="flat">
                <a:noFill/>
                <a:prstDash val="solid"/>
                <a:miter/>
              </a:ln>
            </p:spPr>
            <p:txBody>
              <a:bodyPr rtlCol="0" anchor="ctr"/>
              <a:lstStyle/>
              <a:p>
                <a:endParaRPr lang="fr-BE"/>
              </a:p>
            </p:txBody>
          </p:sp>
          <p:sp>
            <p:nvSpPr>
              <p:cNvPr id="80" name="Forme libre : forme 79">
                <a:extLst>
                  <a:ext uri="{FF2B5EF4-FFF2-40B4-BE49-F238E27FC236}">
                    <a16:creationId xmlns:a16="http://schemas.microsoft.com/office/drawing/2014/main" id="{6359F272-BA23-40DA-B0A4-2136E8E04DCE}"/>
                  </a:ext>
                </a:extLst>
              </p:cNvPr>
              <p:cNvSpPr/>
              <p:nvPr/>
            </p:nvSpPr>
            <p:spPr>
              <a:xfrm>
                <a:off x="7893026" y="2057569"/>
                <a:ext cx="3563" cy="6236"/>
              </a:xfrm>
              <a:custGeom>
                <a:avLst/>
                <a:gdLst>
                  <a:gd name="connsiteX0" fmla="*/ 3564 w 3563"/>
                  <a:gd name="connsiteY0" fmla="*/ 2673 h 6236"/>
                  <a:gd name="connsiteX1" fmla="*/ 3564 w 3563"/>
                  <a:gd name="connsiteY1" fmla="*/ 2673 h 6236"/>
                  <a:gd name="connsiteX2" fmla="*/ 3564 w 3563"/>
                  <a:gd name="connsiteY2" fmla="*/ 2673 h 6236"/>
                  <a:gd name="connsiteX3" fmla="*/ 3564 w 3563"/>
                  <a:gd name="connsiteY3" fmla="*/ 2673 h 6236"/>
                  <a:gd name="connsiteX4" fmla="*/ 0 w 3563"/>
                  <a:gd name="connsiteY4" fmla="*/ 2673 h 6236"/>
                  <a:gd name="connsiteX5" fmla="*/ 0 w 3563"/>
                  <a:gd name="connsiteY5" fmla="*/ 2673 h 6236"/>
                  <a:gd name="connsiteX6" fmla="*/ 0 w 3563"/>
                  <a:gd name="connsiteY6" fmla="*/ 2673 h 6236"/>
                  <a:gd name="connsiteX7" fmla="*/ 0 w 3563"/>
                  <a:gd name="connsiteY7" fmla="*/ 2673 h 6236"/>
                  <a:gd name="connsiteX8" fmla="*/ 0 w 3563"/>
                  <a:gd name="connsiteY8" fmla="*/ 6236 h 6236"/>
                  <a:gd name="connsiteX9" fmla="*/ 0 w 3563"/>
                  <a:gd name="connsiteY9" fmla="*/ 2673 h 6236"/>
                  <a:gd name="connsiteX10" fmla="*/ 0 w 3563"/>
                  <a:gd name="connsiteY10" fmla="*/ 2673 h 6236"/>
                  <a:gd name="connsiteX11" fmla="*/ 0 w 3563"/>
                  <a:gd name="connsiteY11" fmla="*/ 2673 h 6236"/>
                  <a:gd name="connsiteX12" fmla="*/ 0 w 3563"/>
                  <a:gd name="connsiteY12" fmla="*/ 2673 h 6236"/>
                  <a:gd name="connsiteX13" fmla="*/ 3564 w 3563"/>
                  <a:gd name="connsiteY13" fmla="*/ 2673 h 6236"/>
                  <a:gd name="connsiteX14" fmla="*/ 3564 w 3563"/>
                  <a:gd name="connsiteY14" fmla="*/ 2673 h 6236"/>
                  <a:gd name="connsiteX15" fmla="*/ 3564 w 3563"/>
                  <a:gd name="connsiteY15" fmla="*/ 2673 h 6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63" h="6236">
                    <a:moveTo>
                      <a:pt x="3564" y="2673"/>
                    </a:moveTo>
                    <a:cubicBezTo>
                      <a:pt x="3564" y="2673"/>
                      <a:pt x="0" y="2673"/>
                      <a:pt x="3564" y="2673"/>
                    </a:cubicBezTo>
                    <a:cubicBezTo>
                      <a:pt x="0" y="-891"/>
                      <a:pt x="0" y="-891"/>
                      <a:pt x="3564" y="2673"/>
                    </a:cubicBezTo>
                    <a:cubicBezTo>
                      <a:pt x="0" y="2673"/>
                      <a:pt x="0" y="2673"/>
                      <a:pt x="3564" y="2673"/>
                    </a:cubicBezTo>
                    <a:cubicBezTo>
                      <a:pt x="0" y="2673"/>
                      <a:pt x="0" y="2673"/>
                      <a:pt x="0" y="2673"/>
                    </a:cubicBezTo>
                    <a:lnTo>
                      <a:pt x="0" y="2673"/>
                    </a:lnTo>
                    <a:cubicBezTo>
                      <a:pt x="0" y="2673"/>
                      <a:pt x="0" y="2673"/>
                      <a:pt x="0" y="2673"/>
                    </a:cubicBezTo>
                    <a:cubicBezTo>
                      <a:pt x="0" y="2673"/>
                      <a:pt x="0" y="2673"/>
                      <a:pt x="0" y="2673"/>
                    </a:cubicBezTo>
                    <a:cubicBezTo>
                      <a:pt x="0" y="2673"/>
                      <a:pt x="0" y="6236"/>
                      <a:pt x="0" y="6236"/>
                    </a:cubicBezTo>
                    <a:cubicBezTo>
                      <a:pt x="0" y="6236"/>
                      <a:pt x="0" y="2673"/>
                      <a:pt x="0" y="2673"/>
                    </a:cubicBezTo>
                    <a:cubicBezTo>
                      <a:pt x="0" y="2673"/>
                      <a:pt x="0" y="2673"/>
                      <a:pt x="0" y="2673"/>
                    </a:cubicBezTo>
                    <a:cubicBezTo>
                      <a:pt x="0" y="2673"/>
                      <a:pt x="0" y="2673"/>
                      <a:pt x="0" y="2673"/>
                    </a:cubicBezTo>
                    <a:cubicBezTo>
                      <a:pt x="0" y="2673"/>
                      <a:pt x="0" y="2673"/>
                      <a:pt x="0" y="2673"/>
                    </a:cubicBezTo>
                    <a:cubicBezTo>
                      <a:pt x="0" y="-891"/>
                      <a:pt x="0" y="-891"/>
                      <a:pt x="3564" y="2673"/>
                    </a:cubicBezTo>
                    <a:cubicBezTo>
                      <a:pt x="0" y="-891"/>
                      <a:pt x="0" y="-891"/>
                      <a:pt x="3564" y="2673"/>
                    </a:cubicBezTo>
                    <a:cubicBezTo>
                      <a:pt x="0" y="-891"/>
                      <a:pt x="3564" y="2673"/>
                      <a:pt x="3564" y="2673"/>
                    </a:cubicBezTo>
                    <a:close/>
                  </a:path>
                </a:pathLst>
              </a:custGeom>
              <a:solidFill>
                <a:srgbClr val="EC8940"/>
              </a:solidFill>
              <a:ln w="35560" cap="flat">
                <a:noFill/>
                <a:prstDash val="solid"/>
                <a:miter/>
              </a:ln>
            </p:spPr>
            <p:txBody>
              <a:bodyPr rtlCol="0" anchor="ctr"/>
              <a:lstStyle/>
              <a:p>
                <a:endParaRPr lang="fr-BE"/>
              </a:p>
            </p:txBody>
          </p:sp>
        </p:grpSp>
        <p:grpSp>
          <p:nvGrpSpPr>
            <p:cNvPr id="81" name="Graphique 485">
              <a:extLst>
                <a:ext uri="{FF2B5EF4-FFF2-40B4-BE49-F238E27FC236}">
                  <a16:creationId xmlns:a16="http://schemas.microsoft.com/office/drawing/2014/main" id="{C54F2D13-EA5E-4DD3-BC9E-A80829446D54}"/>
                </a:ext>
              </a:extLst>
            </p:cNvPr>
            <p:cNvGrpSpPr/>
            <p:nvPr/>
          </p:nvGrpSpPr>
          <p:grpSpPr>
            <a:xfrm>
              <a:off x="7960735" y="1921260"/>
              <a:ext cx="60581" cy="32072"/>
              <a:chOff x="7960735" y="1921260"/>
              <a:chExt cx="60581" cy="32072"/>
            </a:xfrm>
          </p:grpSpPr>
          <p:sp>
            <p:nvSpPr>
              <p:cNvPr id="82" name="Forme libre : forme 81">
                <a:extLst>
                  <a:ext uri="{FF2B5EF4-FFF2-40B4-BE49-F238E27FC236}">
                    <a16:creationId xmlns:a16="http://schemas.microsoft.com/office/drawing/2014/main" id="{0701E553-097F-479F-8AFB-9B2C12E1C7C9}"/>
                  </a:ext>
                </a:extLst>
              </p:cNvPr>
              <p:cNvSpPr/>
              <p:nvPr/>
            </p:nvSpPr>
            <p:spPr>
              <a:xfrm>
                <a:off x="7960735" y="1924824"/>
                <a:ext cx="57018" cy="28509"/>
              </a:xfrm>
              <a:custGeom>
                <a:avLst/>
                <a:gdLst>
                  <a:gd name="connsiteX0" fmla="*/ 0 w 57018"/>
                  <a:gd name="connsiteY0" fmla="*/ 17818 h 28509"/>
                  <a:gd name="connsiteX1" fmla="*/ 28509 w 57018"/>
                  <a:gd name="connsiteY1" fmla="*/ 0 h 28509"/>
                  <a:gd name="connsiteX2" fmla="*/ 57018 w 57018"/>
                  <a:gd name="connsiteY2" fmla="*/ 10691 h 28509"/>
                  <a:gd name="connsiteX3" fmla="*/ 32073 w 57018"/>
                  <a:gd name="connsiteY3" fmla="*/ 28509 h 28509"/>
                  <a:gd name="connsiteX4" fmla="*/ 0 w 57018"/>
                  <a:gd name="connsiteY4" fmla="*/ 17818 h 28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18" h="28509">
                    <a:moveTo>
                      <a:pt x="0" y="17818"/>
                    </a:moveTo>
                    <a:cubicBezTo>
                      <a:pt x="7127" y="3564"/>
                      <a:pt x="21382" y="0"/>
                      <a:pt x="28509" y="0"/>
                    </a:cubicBezTo>
                    <a:cubicBezTo>
                      <a:pt x="35636" y="0"/>
                      <a:pt x="49891" y="7127"/>
                      <a:pt x="57018" y="10691"/>
                    </a:cubicBezTo>
                    <a:cubicBezTo>
                      <a:pt x="49891" y="21382"/>
                      <a:pt x="39200" y="28509"/>
                      <a:pt x="32073" y="28509"/>
                    </a:cubicBezTo>
                    <a:cubicBezTo>
                      <a:pt x="21382" y="28509"/>
                      <a:pt x="7127" y="24946"/>
                      <a:pt x="0" y="17818"/>
                    </a:cubicBezTo>
                    <a:close/>
                  </a:path>
                </a:pathLst>
              </a:custGeom>
              <a:solidFill>
                <a:srgbClr val="FFFFFF"/>
              </a:solidFill>
              <a:ln w="35560" cap="flat">
                <a:noFill/>
                <a:prstDash val="solid"/>
                <a:miter/>
              </a:ln>
            </p:spPr>
            <p:txBody>
              <a:bodyPr rtlCol="0" anchor="ctr"/>
              <a:lstStyle/>
              <a:p>
                <a:endParaRPr lang="fr-BE"/>
              </a:p>
            </p:txBody>
          </p:sp>
          <p:sp>
            <p:nvSpPr>
              <p:cNvPr id="144" name="Forme libre : forme 143">
                <a:extLst>
                  <a:ext uri="{FF2B5EF4-FFF2-40B4-BE49-F238E27FC236}">
                    <a16:creationId xmlns:a16="http://schemas.microsoft.com/office/drawing/2014/main" id="{ED3728D3-2EA1-4EE6-B632-4A83B189E846}"/>
                  </a:ext>
                </a:extLst>
              </p:cNvPr>
              <p:cNvSpPr/>
              <p:nvPr/>
            </p:nvSpPr>
            <p:spPr>
              <a:xfrm>
                <a:off x="7971426" y="1924824"/>
                <a:ext cx="28509" cy="28509"/>
              </a:xfrm>
              <a:custGeom>
                <a:avLst/>
                <a:gdLst>
                  <a:gd name="connsiteX0" fmla="*/ 28509 w 28509"/>
                  <a:gd name="connsiteY0" fmla="*/ 14255 h 28509"/>
                  <a:gd name="connsiteX1" fmla="*/ 14255 w 28509"/>
                  <a:gd name="connsiteY1" fmla="*/ 28509 h 28509"/>
                  <a:gd name="connsiteX2" fmla="*/ 0 w 28509"/>
                  <a:gd name="connsiteY2" fmla="*/ 14255 h 28509"/>
                  <a:gd name="connsiteX3" fmla="*/ 14255 w 28509"/>
                  <a:gd name="connsiteY3" fmla="*/ 0 h 28509"/>
                  <a:gd name="connsiteX4" fmla="*/ 28509 w 28509"/>
                  <a:gd name="connsiteY4" fmla="*/ 14255 h 28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09" h="28509">
                    <a:moveTo>
                      <a:pt x="28509" y="14255"/>
                    </a:moveTo>
                    <a:cubicBezTo>
                      <a:pt x="28509" y="21382"/>
                      <a:pt x="21382" y="28509"/>
                      <a:pt x="14255" y="28509"/>
                    </a:cubicBezTo>
                    <a:cubicBezTo>
                      <a:pt x="7127" y="28509"/>
                      <a:pt x="0" y="21382"/>
                      <a:pt x="0" y="14255"/>
                    </a:cubicBezTo>
                    <a:cubicBezTo>
                      <a:pt x="0" y="7127"/>
                      <a:pt x="7127" y="0"/>
                      <a:pt x="14255" y="0"/>
                    </a:cubicBezTo>
                    <a:cubicBezTo>
                      <a:pt x="21382" y="0"/>
                      <a:pt x="28509" y="7127"/>
                      <a:pt x="28509" y="14255"/>
                    </a:cubicBezTo>
                    <a:close/>
                  </a:path>
                </a:pathLst>
              </a:custGeom>
              <a:solidFill>
                <a:srgbClr val="60100E"/>
              </a:solidFill>
              <a:ln w="35560" cap="flat">
                <a:noFill/>
                <a:prstDash val="solid"/>
                <a:miter/>
              </a:ln>
            </p:spPr>
            <p:txBody>
              <a:bodyPr rtlCol="0" anchor="ctr"/>
              <a:lstStyle/>
              <a:p>
                <a:endParaRPr lang="fr-BE"/>
              </a:p>
            </p:txBody>
          </p:sp>
          <p:sp>
            <p:nvSpPr>
              <p:cNvPr id="145" name="Forme libre : forme 144">
                <a:extLst>
                  <a:ext uri="{FF2B5EF4-FFF2-40B4-BE49-F238E27FC236}">
                    <a16:creationId xmlns:a16="http://schemas.microsoft.com/office/drawing/2014/main" id="{00A72C03-1044-4874-BEB2-198813F1FF6C}"/>
                  </a:ext>
                </a:extLst>
              </p:cNvPr>
              <p:cNvSpPr/>
              <p:nvPr/>
            </p:nvSpPr>
            <p:spPr>
              <a:xfrm>
                <a:off x="7978553" y="1931951"/>
                <a:ext cx="14254" cy="14254"/>
              </a:xfrm>
              <a:custGeom>
                <a:avLst/>
                <a:gdLst>
                  <a:gd name="connsiteX0" fmla="*/ 14255 w 14254"/>
                  <a:gd name="connsiteY0" fmla="*/ 7127 h 14254"/>
                  <a:gd name="connsiteX1" fmla="*/ 7127 w 14254"/>
                  <a:gd name="connsiteY1" fmla="*/ 14255 h 14254"/>
                  <a:gd name="connsiteX2" fmla="*/ 0 w 14254"/>
                  <a:gd name="connsiteY2" fmla="*/ 7127 h 14254"/>
                  <a:gd name="connsiteX3" fmla="*/ 7127 w 14254"/>
                  <a:gd name="connsiteY3" fmla="*/ 0 h 14254"/>
                  <a:gd name="connsiteX4" fmla="*/ 14255 w 14254"/>
                  <a:gd name="connsiteY4" fmla="*/ 7127 h 1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14254">
                    <a:moveTo>
                      <a:pt x="14255" y="7127"/>
                    </a:moveTo>
                    <a:cubicBezTo>
                      <a:pt x="14255" y="11064"/>
                      <a:pt x="11064" y="14255"/>
                      <a:pt x="7127" y="14255"/>
                    </a:cubicBezTo>
                    <a:cubicBezTo>
                      <a:pt x="3191" y="14255"/>
                      <a:pt x="0" y="11064"/>
                      <a:pt x="0" y="7127"/>
                    </a:cubicBezTo>
                    <a:cubicBezTo>
                      <a:pt x="0" y="3191"/>
                      <a:pt x="3191" y="0"/>
                      <a:pt x="7127" y="0"/>
                    </a:cubicBezTo>
                    <a:cubicBezTo>
                      <a:pt x="11064" y="0"/>
                      <a:pt x="14255" y="3191"/>
                      <a:pt x="14255" y="7127"/>
                    </a:cubicBezTo>
                    <a:close/>
                  </a:path>
                </a:pathLst>
              </a:custGeom>
              <a:solidFill>
                <a:srgbClr val="000000"/>
              </a:solidFill>
              <a:ln w="35560" cap="flat">
                <a:noFill/>
                <a:prstDash val="solid"/>
                <a:miter/>
              </a:ln>
            </p:spPr>
            <p:txBody>
              <a:bodyPr rtlCol="0" anchor="ctr"/>
              <a:lstStyle/>
              <a:p>
                <a:endParaRPr lang="fr-BE"/>
              </a:p>
            </p:txBody>
          </p:sp>
          <p:sp>
            <p:nvSpPr>
              <p:cNvPr id="146" name="Forme libre : forme 145">
                <a:extLst>
                  <a:ext uri="{FF2B5EF4-FFF2-40B4-BE49-F238E27FC236}">
                    <a16:creationId xmlns:a16="http://schemas.microsoft.com/office/drawing/2014/main" id="{8D0A8C70-B273-4F87-8C4E-CD6E14F4D495}"/>
                  </a:ext>
                </a:extLst>
              </p:cNvPr>
              <p:cNvSpPr/>
              <p:nvPr/>
            </p:nvSpPr>
            <p:spPr>
              <a:xfrm>
                <a:off x="7978553" y="1931951"/>
                <a:ext cx="7127" cy="7127"/>
              </a:xfrm>
              <a:custGeom>
                <a:avLst/>
                <a:gdLst>
                  <a:gd name="connsiteX0" fmla="*/ 7127 w 7127"/>
                  <a:gd name="connsiteY0" fmla="*/ 3564 h 7127"/>
                  <a:gd name="connsiteX1" fmla="*/ 3564 w 7127"/>
                  <a:gd name="connsiteY1" fmla="*/ 7127 h 7127"/>
                  <a:gd name="connsiteX2" fmla="*/ 0 w 7127"/>
                  <a:gd name="connsiteY2" fmla="*/ 3564 h 7127"/>
                  <a:gd name="connsiteX3" fmla="*/ 3564 w 7127"/>
                  <a:gd name="connsiteY3" fmla="*/ 0 h 7127"/>
                  <a:gd name="connsiteX4" fmla="*/ 7127 w 7127"/>
                  <a:gd name="connsiteY4" fmla="*/ 3564 h 7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7" h="7127">
                    <a:moveTo>
                      <a:pt x="7127" y="3564"/>
                    </a:moveTo>
                    <a:cubicBezTo>
                      <a:pt x="7127" y="7127"/>
                      <a:pt x="7127" y="7127"/>
                      <a:pt x="3564" y="7127"/>
                    </a:cubicBezTo>
                    <a:cubicBezTo>
                      <a:pt x="0" y="7127"/>
                      <a:pt x="0" y="3564"/>
                      <a:pt x="0" y="3564"/>
                    </a:cubicBezTo>
                    <a:cubicBezTo>
                      <a:pt x="0" y="0"/>
                      <a:pt x="3564" y="0"/>
                      <a:pt x="3564" y="0"/>
                    </a:cubicBezTo>
                    <a:cubicBezTo>
                      <a:pt x="7127" y="0"/>
                      <a:pt x="7127" y="0"/>
                      <a:pt x="7127" y="3564"/>
                    </a:cubicBezTo>
                    <a:close/>
                  </a:path>
                </a:pathLst>
              </a:custGeom>
              <a:solidFill>
                <a:srgbClr val="FFFFFF">
                  <a:alpha val="30000"/>
                </a:srgbClr>
              </a:solidFill>
              <a:ln w="35560" cap="flat">
                <a:noFill/>
                <a:prstDash val="solid"/>
                <a:miter/>
              </a:ln>
            </p:spPr>
            <p:txBody>
              <a:bodyPr rtlCol="0" anchor="ctr"/>
              <a:lstStyle/>
              <a:p>
                <a:endParaRPr lang="fr-BE"/>
              </a:p>
            </p:txBody>
          </p:sp>
          <p:sp>
            <p:nvSpPr>
              <p:cNvPr id="253" name="Forme libre : forme 252">
                <a:extLst>
                  <a:ext uri="{FF2B5EF4-FFF2-40B4-BE49-F238E27FC236}">
                    <a16:creationId xmlns:a16="http://schemas.microsoft.com/office/drawing/2014/main" id="{FCE3E6AE-867B-4274-86EC-F74B2AD64530}"/>
                  </a:ext>
                </a:extLst>
              </p:cNvPr>
              <p:cNvSpPr/>
              <p:nvPr/>
            </p:nvSpPr>
            <p:spPr>
              <a:xfrm>
                <a:off x="7960735" y="1921260"/>
                <a:ext cx="60581" cy="21381"/>
              </a:xfrm>
              <a:custGeom>
                <a:avLst/>
                <a:gdLst>
                  <a:gd name="connsiteX0" fmla="*/ 0 w 60581"/>
                  <a:gd name="connsiteY0" fmla="*/ 21382 h 21381"/>
                  <a:gd name="connsiteX1" fmla="*/ 10691 w 60581"/>
                  <a:gd name="connsiteY1" fmla="*/ 7127 h 21381"/>
                  <a:gd name="connsiteX2" fmla="*/ 28509 w 60581"/>
                  <a:gd name="connsiteY2" fmla="*/ 0 h 21381"/>
                  <a:gd name="connsiteX3" fmla="*/ 46327 w 60581"/>
                  <a:gd name="connsiteY3" fmla="*/ 3564 h 21381"/>
                  <a:gd name="connsiteX4" fmla="*/ 60582 w 60581"/>
                  <a:gd name="connsiteY4" fmla="*/ 14255 h 21381"/>
                  <a:gd name="connsiteX5" fmla="*/ 60582 w 60581"/>
                  <a:gd name="connsiteY5" fmla="*/ 14255 h 21381"/>
                  <a:gd name="connsiteX6" fmla="*/ 60582 w 60581"/>
                  <a:gd name="connsiteY6" fmla="*/ 14255 h 21381"/>
                  <a:gd name="connsiteX7" fmla="*/ 57018 w 60581"/>
                  <a:gd name="connsiteY7" fmla="*/ 17818 h 21381"/>
                  <a:gd name="connsiteX8" fmla="*/ 60582 w 60581"/>
                  <a:gd name="connsiteY8" fmla="*/ 14255 h 21381"/>
                  <a:gd name="connsiteX9" fmla="*/ 60582 w 60581"/>
                  <a:gd name="connsiteY9" fmla="*/ 14255 h 21381"/>
                  <a:gd name="connsiteX10" fmla="*/ 46327 w 60581"/>
                  <a:gd name="connsiteY10" fmla="*/ 7127 h 21381"/>
                  <a:gd name="connsiteX11" fmla="*/ 32073 w 60581"/>
                  <a:gd name="connsiteY11" fmla="*/ 3564 h 21381"/>
                  <a:gd name="connsiteX12" fmla="*/ 17818 w 60581"/>
                  <a:gd name="connsiteY12" fmla="*/ 7127 h 21381"/>
                  <a:gd name="connsiteX13" fmla="*/ 0 w 60581"/>
                  <a:gd name="connsiteY13" fmla="*/ 21382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581" h="21381">
                    <a:moveTo>
                      <a:pt x="0" y="21382"/>
                    </a:moveTo>
                    <a:cubicBezTo>
                      <a:pt x="0" y="17818"/>
                      <a:pt x="7127" y="10691"/>
                      <a:pt x="10691" y="7127"/>
                    </a:cubicBezTo>
                    <a:cubicBezTo>
                      <a:pt x="14255" y="3564"/>
                      <a:pt x="21382" y="3564"/>
                      <a:pt x="28509" y="0"/>
                    </a:cubicBezTo>
                    <a:cubicBezTo>
                      <a:pt x="35636" y="0"/>
                      <a:pt x="39200" y="0"/>
                      <a:pt x="46327" y="3564"/>
                    </a:cubicBezTo>
                    <a:cubicBezTo>
                      <a:pt x="49891" y="7127"/>
                      <a:pt x="57018" y="7127"/>
                      <a:pt x="60582" y="14255"/>
                    </a:cubicBezTo>
                    <a:lnTo>
                      <a:pt x="60582" y="14255"/>
                    </a:lnTo>
                    <a:lnTo>
                      <a:pt x="60582" y="14255"/>
                    </a:lnTo>
                    <a:cubicBezTo>
                      <a:pt x="60582" y="14255"/>
                      <a:pt x="57018" y="17818"/>
                      <a:pt x="57018" y="17818"/>
                    </a:cubicBezTo>
                    <a:cubicBezTo>
                      <a:pt x="57018" y="17818"/>
                      <a:pt x="57018" y="14255"/>
                      <a:pt x="60582" y="14255"/>
                    </a:cubicBezTo>
                    <a:lnTo>
                      <a:pt x="60582" y="14255"/>
                    </a:lnTo>
                    <a:cubicBezTo>
                      <a:pt x="57018" y="10691"/>
                      <a:pt x="49891" y="10691"/>
                      <a:pt x="46327" y="7127"/>
                    </a:cubicBezTo>
                    <a:cubicBezTo>
                      <a:pt x="42764" y="7127"/>
                      <a:pt x="35636" y="3564"/>
                      <a:pt x="32073" y="3564"/>
                    </a:cubicBezTo>
                    <a:cubicBezTo>
                      <a:pt x="28509" y="3564"/>
                      <a:pt x="21382" y="3564"/>
                      <a:pt x="17818" y="7127"/>
                    </a:cubicBezTo>
                    <a:cubicBezTo>
                      <a:pt x="7127" y="10691"/>
                      <a:pt x="3564" y="14255"/>
                      <a:pt x="0" y="21382"/>
                    </a:cubicBezTo>
                    <a:close/>
                  </a:path>
                </a:pathLst>
              </a:custGeom>
              <a:solidFill>
                <a:srgbClr val="000000"/>
              </a:solidFill>
              <a:ln w="35560" cap="flat">
                <a:noFill/>
                <a:prstDash val="solid"/>
                <a:miter/>
              </a:ln>
            </p:spPr>
            <p:txBody>
              <a:bodyPr rtlCol="0" anchor="ctr"/>
              <a:lstStyle/>
              <a:p>
                <a:endParaRPr lang="fr-BE"/>
              </a:p>
            </p:txBody>
          </p:sp>
        </p:grpSp>
        <p:grpSp>
          <p:nvGrpSpPr>
            <p:cNvPr id="314" name="Graphique 485">
              <a:extLst>
                <a:ext uri="{FF2B5EF4-FFF2-40B4-BE49-F238E27FC236}">
                  <a16:creationId xmlns:a16="http://schemas.microsoft.com/office/drawing/2014/main" id="{C54F2D13-EA5E-4DD3-BC9E-A80829446D54}"/>
                </a:ext>
              </a:extLst>
            </p:cNvPr>
            <p:cNvGrpSpPr/>
            <p:nvPr/>
          </p:nvGrpSpPr>
          <p:grpSpPr>
            <a:xfrm>
              <a:off x="7843135" y="1921260"/>
              <a:ext cx="60581" cy="32072"/>
              <a:chOff x="7843135" y="1921260"/>
              <a:chExt cx="60581" cy="32072"/>
            </a:xfrm>
          </p:grpSpPr>
          <p:sp>
            <p:nvSpPr>
              <p:cNvPr id="316" name="Forme libre : forme 315">
                <a:extLst>
                  <a:ext uri="{FF2B5EF4-FFF2-40B4-BE49-F238E27FC236}">
                    <a16:creationId xmlns:a16="http://schemas.microsoft.com/office/drawing/2014/main" id="{53DECD84-79A9-427F-AA9D-E595135581DF}"/>
                  </a:ext>
                </a:extLst>
              </p:cNvPr>
              <p:cNvSpPr/>
              <p:nvPr/>
            </p:nvSpPr>
            <p:spPr>
              <a:xfrm>
                <a:off x="7846698" y="1924824"/>
                <a:ext cx="57018" cy="28509"/>
              </a:xfrm>
              <a:custGeom>
                <a:avLst/>
                <a:gdLst>
                  <a:gd name="connsiteX0" fmla="*/ 57018 w 57018"/>
                  <a:gd name="connsiteY0" fmla="*/ 17818 h 28509"/>
                  <a:gd name="connsiteX1" fmla="*/ 28509 w 57018"/>
                  <a:gd name="connsiteY1" fmla="*/ 0 h 28509"/>
                  <a:gd name="connsiteX2" fmla="*/ 0 w 57018"/>
                  <a:gd name="connsiteY2" fmla="*/ 10691 h 28509"/>
                  <a:gd name="connsiteX3" fmla="*/ 24946 w 57018"/>
                  <a:gd name="connsiteY3" fmla="*/ 28509 h 28509"/>
                  <a:gd name="connsiteX4" fmla="*/ 57018 w 57018"/>
                  <a:gd name="connsiteY4" fmla="*/ 17818 h 28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18" h="28509">
                    <a:moveTo>
                      <a:pt x="57018" y="17818"/>
                    </a:moveTo>
                    <a:cubicBezTo>
                      <a:pt x="49891" y="3564"/>
                      <a:pt x="35636" y="0"/>
                      <a:pt x="28509" y="0"/>
                    </a:cubicBezTo>
                    <a:cubicBezTo>
                      <a:pt x="21382" y="0"/>
                      <a:pt x="7127" y="7127"/>
                      <a:pt x="0" y="10691"/>
                    </a:cubicBezTo>
                    <a:cubicBezTo>
                      <a:pt x="7127" y="21382"/>
                      <a:pt x="17818" y="28509"/>
                      <a:pt x="24946" y="28509"/>
                    </a:cubicBezTo>
                    <a:cubicBezTo>
                      <a:pt x="35636" y="28509"/>
                      <a:pt x="49891" y="24946"/>
                      <a:pt x="57018" y="17818"/>
                    </a:cubicBezTo>
                    <a:close/>
                  </a:path>
                </a:pathLst>
              </a:custGeom>
              <a:solidFill>
                <a:srgbClr val="FFFFFF"/>
              </a:solidFill>
              <a:ln w="35560" cap="flat">
                <a:noFill/>
                <a:prstDash val="solid"/>
                <a:miter/>
              </a:ln>
            </p:spPr>
            <p:txBody>
              <a:bodyPr rtlCol="0" anchor="ctr"/>
              <a:lstStyle/>
              <a:p>
                <a:endParaRPr lang="fr-BE"/>
              </a:p>
            </p:txBody>
          </p:sp>
          <p:sp>
            <p:nvSpPr>
              <p:cNvPr id="317" name="Forme libre : forme 316">
                <a:extLst>
                  <a:ext uri="{FF2B5EF4-FFF2-40B4-BE49-F238E27FC236}">
                    <a16:creationId xmlns:a16="http://schemas.microsoft.com/office/drawing/2014/main" id="{8E565967-5FB7-4BA3-B183-D23FD240A50E}"/>
                  </a:ext>
                </a:extLst>
              </p:cNvPr>
              <p:cNvSpPr/>
              <p:nvPr/>
            </p:nvSpPr>
            <p:spPr>
              <a:xfrm>
                <a:off x="7860953" y="1924824"/>
                <a:ext cx="28509" cy="28509"/>
              </a:xfrm>
              <a:custGeom>
                <a:avLst/>
                <a:gdLst>
                  <a:gd name="connsiteX0" fmla="*/ 0 w 28509"/>
                  <a:gd name="connsiteY0" fmla="*/ 14255 h 28509"/>
                  <a:gd name="connsiteX1" fmla="*/ 14255 w 28509"/>
                  <a:gd name="connsiteY1" fmla="*/ 28509 h 28509"/>
                  <a:gd name="connsiteX2" fmla="*/ 28509 w 28509"/>
                  <a:gd name="connsiteY2" fmla="*/ 14255 h 28509"/>
                  <a:gd name="connsiteX3" fmla="*/ 14255 w 28509"/>
                  <a:gd name="connsiteY3" fmla="*/ 0 h 28509"/>
                  <a:gd name="connsiteX4" fmla="*/ 0 w 28509"/>
                  <a:gd name="connsiteY4" fmla="*/ 14255 h 28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09" h="28509">
                    <a:moveTo>
                      <a:pt x="0" y="14255"/>
                    </a:moveTo>
                    <a:cubicBezTo>
                      <a:pt x="0" y="21382"/>
                      <a:pt x="7127" y="28509"/>
                      <a:pt x="14255" y="28509"/>
                    </a:cubicBezTo>
                    <a:cubicBezTo>
                      <a:pt x="24945" y="28509"/>
                      <a:pt x="28509" y="21382"/>
                      <a:pt x="28509" y="14255"/>
                    </a:cubicBezTo>
                    <a:cubicBezTo>
                      <a:pt x="28509" y="7127"/>
                      <a:pt x="21382" y="0"/>
                      <a:pt x="14255" y="0"/>
                    </a:cubicBezTo>
                    <a:cubicBezTo>
                      <a:pt x="7127" y="0"/>
                      <a:pt x="0" y="7127"/>
                      <a:pt x="0" y="14255"/>
                    </a:cubicBezTo>
                    <a:close/>
                  </a:path>
                </a:pathLst>
              </a:custGeom>
              <a:solidFill>
                <a:srgbClr val="60100E"/>
              </a:solidFill>
              <a:ln w="35560" cap="flat">
                <a:noFill/>
                <a:prstDash val="solid"/>
                <a:miter/>
              </a:ln>
            </p:spPr>
            <p:txBody>
              <a:bodyPr rtlCol="0" anchor="ctr"/>
              <a:lstStyle/>
              <a:p>
                <a:endParaRPr lang="fr-BE"/>
              </a:p>
            </p:txBody>
          </p:sp>
          <p:sp>
            <p:nvSpPr>
              <p:cNvPr id="318" name="Forme libre : forme 317">
                <a:extLst>
                  <a:ext uri="{FF2B5EF4-FFF2-40B4-BE49-F238E27FC236}">
                    <a16:creationId xmlns:a16="http://schemas.microsoft.com/office/drawing/2014/main" id="{B03791D2-6433-4B80-A921-68AE2A1F5E23}"/>
                  </a:ext>
                </a:extLst>
              </p:cNvPr>
              <p:cNvSpPr/>
              <p:nvPr/>
            </p:nvSpPr>
            <p:spPr>
              <a:xfrm>
                <a:off x="7868080" y="1931951"/>
                <a:ext cx="14254" cy="14254"/>
              </a:xfrm>
              <a:custGeom>
                <a:avLst/>
                <a:gdLst>
                  <a:gd name="connsiteX0" fmla="*/ 14255 w 14254"/>
                  <a:gd name="connsiteY0" fmla="*/ 7127 h 14254"/>
                  <a:gd name="connsiteX1" fmla="*/ 7127 w 14254"/>
                  <a:gd name="connsiteY1" fmla="*/ 14255 h 14254"/>
                  <a:gd name="connsiteX2" fmla="*/ 0 w 14254"/>
                  <a:gd name="connsiteY2" fmla="*/ 7127 h 14254"/>
                  <a:gd name="connsiteX3" fmla="*/ 7127 w 14254"/>
                  <a:gd name="connsiteY3" fmla="*/ 0 h 14254"/>
                  <a:gd name="connsiteX4" fmla="*/ 14255 w 14254"/>
                  <a:gd name="connsiteY4" fmla="*/ 7127 h 1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14254">
                    <a:moveTo>
                      <a:pt x="14255" y="7127"/>
                    </a:moveTo>
                    <a:cubicBezTo>
                      <a:pt x="14255" y="11064"/>
                      <a:pt x="11064" y="14255"/>
                      <a:pt x="7127" y="14255"/>
                    </a:cubicBezTo>
                    <a:cubicBezTo>
                      <a:pt x="3191" y="14255"/>
                      <a:pt x="0" y="11064"/>
                      <a:pt x="0" y="7127"/>
                    </a:cubicBezTo>
                    <a:cubicBezTo>
                      <a:pt x="0" y="3191"/>
                      <a:pt x="3191" y="0"/>
                      <a:pt x="7127" y="0"/>
                    </a:cubicBezTo>
                    <a:cubicBezTo>
                      <a:pt x="11064" y="0"/>
                      <a:pt x="14255" y="3191"/>
                      <a:pt x="14255" y="7127"/>
                    </a:cubicBezTo>
                    <a:close/>
                  </a:path>
                </a:pathLst>
              </a:custGeom>
              <a:solidFill>
                <a:srgbClr val="000000"/>
              </a:solidFill>
              <a:ln w="35560" cap="flat">
                <a:noFill/>
                <a:prstDash val="solid"/>
                <a:miter/>
              </a:ln>
            </p:spPr>
            <p:txBody>
              <a:bodyPr rtlCol="0" anchor="ctr"/>
              <a:lstStyle/>
              <a:p>
                <a:endParaRPr lang="fr-BE"/>
              </a:p>
            </p:txBody>
          </p:sp>
          <p:sp>
            <p:nvSpPr>
              <p:cNvPr id="322" name="Forme libre : forme 321">
                <a:extLst>
                  <a:ext uri="{FF2B5EF4-FFF2-40B4-BE49-F238E27FC236}">
                    <a16:creationId xmlns:a16="http://schemas.microsoft.com/office/drawing/2014/main" id="{B833D492-2B76-4903-AC7E-A2B587389E87}"/>
                  </a:ext>
                </a:extLst>
              </p:cNvPr>
              <p:cNvSpPr/>
              <p:nvPr/>
            </p:nvSpPr>
            <p:spPr>
              <a:xfrm>
                <a:off x="7875207" y="1931951"/>
                <a:ext cx="7127" cy="7127"/>
              </a:xfrm>
              <a:custGeom>
                <a:avLst/>
                <a:gdLst>
                  <a:gd name="connsiteX0" fmla="*/ 7127 w 7127"/>
                  <a:gd name="connsiteY0" fmla="*/ 3564 h 7127"/>
                  <a:gd name="connsiteX1" fmla="*/ 3564 w 7127"/>
                  <a:gd name="connsiteY1" fmla="*/ 7127 h 7127"/>
                  <a:gd name="connsiteX2" fmla="*/ 0 w 7127"/>
                  <a:gd name="connsiteY2" fmla="*/ 3564 h 7127"/>
                  <a:gd name="connsiteX3" fmla="*/ 3564 w 7127"/>
                  <a:gd name="connsiteY3" fmla="*/ 0 h 7127"/>
                  <a:gd name="connsiteX4" fmla="*/ 7127 w 7127"/>
                  <a:gd name="connsiteY4" fmla="*/ 3564 h 7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7" h="7127">
                    <a:moveTo>
                      <a:pt x="7127" y="3564"/>
                    </a:moveTo>
                    <a:cubicBezTo>
                      <a:pt x="7127" y="5532"/>
                      <a:pt x="5532" y="7127"/>
                      <a:pt x="3564" y="7127"/>
                    </a:cubicBezTo>
                    <a:cubicBezTo>
                      <a:pt x="1595" y="7127"/>
                      <a:pt x="0" y="5532"/>
                      <a:pt x="0" y="3564"/>
                    </a:cubicBezTo>
                    <a:cubicBezTo>
                      <a:pt x="0" y="1595"/>
                      <a:pt x="1595" y="0"/>
                      <a:pt x="3564" y="0"/>
                    </a:cubicBezTo>
                    <a:cubicBezTo>
                      <a:pt x="5532" y="0"/>
                      <a:pt x="7127" y="1596"/>
                      <a:pt x="7127" y="3564"/>
                    </a:cubicBezTo>
                    <a:close/>
                  </a:path>
                </a:pathLst>
              </a:custGeom>
              <a:solidFill>
                <a:srgbClr val="FFFFFF">
                  <a:alpha val="30000"/>
                </a:srgbClr>
              </a:solidFill>
              <a:ln w="35560" cap="flat">
                <a:noFill/>
                <a:prstDash val="solid"/>
                <a:miter/>
              </a:ln>
            </p:spPr>
            <p:txBody>
              <a:bodyPr rtlCol="0" anchor="ctr"/>
              <a:lstStyle/>
              <a:p>
                <a:endParaRPr lang="fr-BE"/>
              </a:p>
            </p:txBody>
          </p:sp>
          <p:sp>
            <p:nvSpPr>
              <p:cNvPr id="324" name="Forme libre : forme 323">
                <a:extLst>
                  <a:ext uri="{FF2B5EF4-FFF2-40B4-BE49-F238E27FC236}">
                    <a16:creationId xmlns:a16="http://schemas.microsoft.com/office/drawing/2014/main" id="{AB138998-EE62-4696-84B4-99426A99803F}"/>
                  </a:ext>
                </a:extLst>
              </p:cNvPr>
              <p:cNvSpPr/>
              <p:nvPr/>
            </p:nvSpPr>
            <p:spPr>
              <a:xfrm>
                <a:off x="7843135" y="1921260"/>
                <a:ext cx="60581" cy="21381"/>
              </a:xfrm>
              <a:custGeom>
                <a:avLst/>
                <a:gdLst>
                  <a:gd name="connsiteX0" fmla="*/ 60582 w 60581"/>
                  <a:gd name="connsiteY0" fmla="*/ 21382 h 21381"/>
                  <a:gd name="connsiteX1" fmla="*/ 49891 w 60581"/>
                  <a:gd name="connsiteY1" fmla="*/ 7127 h 21381"/>
                  <a:gd name="connsiteX2" fmla="*/ 32073 w 60581"/>
                  <a:gd name="connsiteY2" fmla="*/ 0 h 21381"/>
                  <a:gd name="connsiteX3" fmla="*/ 14255 w 60581"/>
                  <a:gd name="connsiteY3" fmla="*/ 3564 h 21381"/>
                  <a:gd name="connsiteX4" fmla="*/ 0 w 60581"/>
                  <a:gd name="connsiteY4" fmla="*/ 14255 h 21381"/>
                  <a:gd name="connsiteX5" fmla="*/ 0 w 60581"/>
                  <a:gd name="connsiteY5" fmla="*/ 14255 h 21381"/>
                  <a:gd name="connsiteX6" fmla="*/ 0 w 60581"/>
                  <a:gd name="connsiteY6" fmla="*/ 14255 h 21381"/>
                  <a:gd name="connsiteX7" fmla="*/ 3564 w 60581"/>
                  <a:gd name="connsiteY7" fmla="*/ 17818 h 21381"/>
                  <a:gd name="connsiteX8" fmla="*/ 0 w 60581"/>
                  <a:gd name="connsiteY8" fmla="*/ 14255 h 21381"/>
                  <a:gd name="connsiteX9" fmla="*/ 0 w 60581"/>
                  <a:gd name="connsiteY9" fmla="*/ 14255 h 21381"/>
                  <a:gd name="connsiteX10" fmla="*/ 14255 w 60581"/>
                  <a:gd name="connsiteY10" fmla="*/ 7127 h 21381"/>
                  <a:gd name="connsiteX11" fmla="*/ 28509 w 60581"/>
                  <a:gd name="connsiteY11" fmla="*/ 3564 h 21381"/>
                  <a:gd name="connsiteX12" fmla="*/ 42764 w 60581"/>
                  <a:gd name="connsiteY12" fmla="*/ 7127 h 21381"/>
                  <a:gd name="connsiteX13" fmla="*/ 60582 w 60581"/>
                  <a:gd name="connsiteY13" fmla="*/ 21382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581" h="21381">
                    <a:moveTo>
                      <a:pt x="60582" y="21382"/>
                    </a:moveTo>
                    <a:cubicBezTo>
                      <a:pt x="60582" y="17818"/>
                      <a:pt x="53455" y="10691"/>
                      <a:pt x="49891" y="7127"/>
                    </a:cubicBezTo>
                    <a:cubicBezTo>
                      <a:pt x="46327" y="3564"/>
                      <a:pt x="39200" y="3564"/>
                      <a:pt x="32073" y="0"/>
                    </a:cubicBezTo>
                    <a:cubicBezTo>
                      <a:pt x="24945" y="0"/>
                      <a:pt x="21382" y="0"/>
                      <a:pt x="14255" y="3564"/>
                    </a:cubicBezTo>
                    <a:cubicBezTo>
                      <a:pt x="10691" y="7127"/>
                      <a:pt x="3564" y="7127"/>
                      <a:pt x="0" y="14255"/>
                    </a:cubicBezTo>
                    <a:lnTo>
                      <a:pt x="0" y="14255"/>
                    </a:lnTo>
                    <a:lnTo>
                      <a:pt x="0" y="14255"/>
                    </a:lnTo>
                    <a:cubicBezTo>
                      <a:pt x="0" y="14255"/>
                      <a:pt x="3564" y="17818"/>
                      <a:pt x="3564" y="17818"/>
                    </a:cubicBezTo>
                    <a:cubicBezTo>
                      <a:pt x="3564" y="17818"/>
                      <a:pt x="3564" y="14255"/>
                      <a:pt x="0" y="14255"/>
                    </a:cubicBezTo>
                    <a:lnTo>
                      <a:pt x="0" y="14255"/>
                    </a:lnTo>
                    <a:cubicBezTo>
                      <a:pt x="3564" y="10691"/>
                      <a:pt x="10691" y="10691"/>
                      <a:pt x="14255" y="7127"/>
                    </a:cubicBezTo>
                    <a:cubicBezTo>
                      <a:pt x="17818" y="7127"/>
                      <a:pt x="24945" y="3564"/>
                      <a:pt x="28509" y="3564"/>
                    </a:cubicBezTo>
                    <a:cubicBezTo>
                      <a:pt x="32073" y="3564"/>
                      <a:pt x="39200" y="3564"/>
                      <a:pt x="42764" y="7127"/>
                    </a:cubicBezTo>
                    <a:cubicBezTo>
                      <a:pt x="53455" y="10691"/>
                      <a:pt x="57018" y="14255"/>
                      <a:pt x="60582" y="21382"/>
                    </a:cubicBezTo>
                    <a:close/>
                  </a:path>
                </a:pathLst>
              </a:custGeom>
              <a:solidFill>
                <a:srgbClr val="000000"/>
              </a:solidFill>
              <a:ln w="35560" cap="flat">
                <a:noFill/>
                <a:prstDash val="solid"/>
                <a:miter/>
              </a:ln>
            </p:spPr>
            <p:txBody>
              <a:bodyPr rtlCol="0" anchor="ctr"/>
              <a:lstStyle/>
              <a:p>
                <a:endParaRPr lang="fr-BE"/>
              </a:p>
            </p:txBody>
          </p:sp>
        </p:grpSp>
        <p:grpSp>
          <p:nvGrpSpPr>
            <p:cNvPr id="326" name="Graphique 485">
              <a:extLst>
                <a:ext uri="{FF2B5EF4-FFF2-40B4-BE49-F238E27FC236}">
                  <a16:creationId xmlns:a16="http://schemas.microsoft.com/office/drawing/2014/main" id="{C54F2D13-EA5E-4DD3-BC9E-A80829446D54}"/>
                </a:ext>
              </a:extLst>
            </p:cNvPr>
            <p:cNvGrpSpPr/>
            <p:nvPr/>
          </p:nvGrpSpPr>
          <p:grpSpPr>
            <a:xfrm>
              <a:off x="7832444" y="1892751"/>
              <a:ext cx="199564" cy="21381"/>
              <a:chOff x="7832444" y="1892751"/>
              <a:chExt cx="199564" cy="21381"/>
            </a:xfrm>
            <a:solidFill>
              <a:srgbClr val="261113"/>
            </a:solidFill>
          </p:grpSpPr>
          <p:sp>
            <p:nvSpPr>
              <p:cNvPr id="330" name="Forme libre : forme 329">
                <a:extLst>
                  <a:ext uri="{FF2B5EF4-FFF2-40B4-BE49-F238E27FC236}">
                    <a16:creationId xmlns:a16="http://schemas.microsoft.com/office/drawing/2014/main" id="{8B30218F-7155-4AE5-9C0E-6E85AA46B690}"/>
                  </a:ext>
                </a:extLst>
              </p:cNvPr>
              <p:cNvSpPr/>
              <p:nvPr/>
            </p:nvSpPr>
            <p:spPr>
              <a:xfrm>
                <a:off x="7955773" y="1892751"/>
                <a:ext cx="76234" cy="21381"/>
              </a:xfrm>
              <a:custGeom>
                <a:avLst/>
                <a:gdLst>
                  <a:gd name="connsiteX0" fmla="*/ 1398 w 76234"/>
                  <a:gd name="connsiteY0" fmla="*/ 17818 h 21381"/>
                  <a:gd name="connsiteX1" fmla="*/ 8525 w 76234"/>
                  <a:gd name="connsiteY1" fmla="*/ 7127 h 21381"/>
                  <a:gd name="connsiteX2" fmla="*/ 54853 w 76234"/>
                  <a:gd name="connsiteY2" fmla="*/ 0 h 21381"/>
                  <a:gd name="connsiteX3" fmla="*/ 76235 w 76234"/>
                  <a:gd name="connsiteY3" fmla="*/ 17818 h 21381"/>
                  <a:gd name="connsiteX4" fmla="*/ 54853 w 76234"/>
                  <a:gd name="connsiteY4" fmla="*/ 14255 h 21381"/>
                  <a:gd name="connsiteX5" fmla="*/ 12089 w 76234"/>
                  <a:gd name="connsiteY5" fmla="*/ 21382 h 21381"/>
                  <a:gd name="connsiteX6" fmla="*/ 1398 w 76234"/>
                  <a:gd name="connsiteY6" fmla="*/ 17818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34" h="21381">
                    <a:moveTo>
                      <a:pt x="1398" y="17818"/>
                    </a:moveTo>
                    <a:cubicBezTo>
                      <a:pt x="-2166" y="10691"/>
                      <a:pt x="1398" y="10691"/>
                      <a:pt x="8525" y="7127"/>
                    </a:cubicBezTo>
                    <a:cubicBezTo>
                      <a:pt x="12089" y="3564"/>
                      <a:pt x="44162" y="0"/>
                      <a:pt x="54853" y="0"/>
                    </a:cubicBezTo>
                    <a:cubicBezTo>
                      <a:pt x="65544" y="0"/>
                      <a:pt x="76235" y="10691"/>
                      <a:pt x="76235" y="17818"/>
                    </a:cubicBezTo>
                    <a:cubicBezTo>
                      <a:pt x="69107" y="17818"/>
                      <a:pt x="61980" y="14255"/>
                      <a:pt x="54853" y="14255"/>
                    </a:cubicBezTo>
                    <a:cubicBezTo>
                      <a:pt x="47725" y="14255"/>
                      <a:pt x="19216" y="21382"/>
                      <a:pt x="12089" y="21382"/>
                    </a:cubicBezTo>
                    <a:cubicBezTo>
                      <a:pt x="4962" y="21382"/>
                      <a:pt x="1398" y="17818"/>
                      <a:pt x="1398" y="17818"/>
                    </a:cubicBezTo>
                    <a:close/>
                  </a:path>
                </a:pathLst>
              </a:custGeom>
              <a:solidFill>
                <a:srgbClr val="E9A701"/>
              </a:solidFill>
              <a:ln w="35560" cap="flat">
                <a:noFill/>
                <a:prstDash val="solid"/>
                <a:miter/>
              </a:ln>
            </p:spPr>
            <p:txBody>
              <a:bodyPr rtlCol="0" anchor="ctr"/>
              <a:lstStyle/>
              <a:p>
                <a:endParaRPr lang="fr-BE"/>
              </a:p>
            </p:txBody>
          </p:sp>
          <p:sp>
            <p:nvSpPr>
              <p:cNvPr id="512" name="Forme libre : forme 511">
                <a:extLst>
                  <a:ext uri="{FF2B5EF4-FFF2-40B4-BE49-F238E27FC236}">
                    <a16:creationId xmlns:a16="http://schemas.microsoft.com/office/drawing/2014/main" id="{0CEA78F1-C6BF-45C9-A56D-E52A3544A7DE}"/>
                  </a:ext>
                </a:extLst>
              </p:cNvPr>
              <p:cNvSpPr/>
              <p:nvPr/>
            </p:nvSpPr>
            <p:spPr>
              <a:xfrm>
                <a:off x="7832444" y="1892751"/>
                <a:ext cx="76234" cy="21381"/>
              </a:xfrm>
              <a:custGeom>
                <a:avLst/>
                <a:gdLst>
                  <a:gd name="connsiteX0" fmla="*/ 74837 w 76234"/>
                  <a:gd name="connsiteY0" fmla="*/ 17818 h 21381"/>
                  <a:gd name="connsiteX1" fmla="*/ 67709 w 76234"/>
                  <a:gd name="connsiteY1" fmla="*/ 7127 h 21381"/>
                  <a:gd name="connsiteX2" fmla="*/ 21382 w 76234"/>
                  <a:gd name="connsiteY2" fmla="*/ 0 h 21381"/>
                  <a:gd name="connsiteX3" fmla="*/ 0 w 76234"/>
                  <a:gd name="connsiteY3" fmla="*/ 17818 h 21381"/>
                  <a:gd name="connsiteX4" fmla="*/ 21382 w 76234"/>
                  <a:gd name="connsiteY4" fmla="*/ 14255 h 21381"/>
                  <a:gd name="connsiteX5" fmla="*/ 64146 w 76234"/>
                  <a:gd name="connsiteY5" fmla="*/ 21382 h 21381"/>
                  <a:gd name="connsiteX6" fmla="*/ 74837 w 76234"/>
                  <a:gd name="connsiteY6" fmla="*/ 17818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34" h="21381">
                    <a:moveTo>
                      <a:pt x="74837" y="17818"/>
                    </a:moveTo>
                    <a:cubicBezTo>
                      <a:pt x="78400" y="10691"/>
                      <a:pt x="74837" y="10691"/>
                      <a:pt x="67709" y="7127"/>
                    </a:cubicBezTo>
                    <a:cubicBezTo>
                      <a:pt x="64146" y="3564"/>
                      <a:pt x="32073" y="0"/>
                      <a:pt x="21382" y="0"/>
                    </a:cubicBezTo>
                    <a:cubicBezTo>
                      <a:pt x="14255" y="0"/>
                      <a:pt x="0" y="10691"/>
                      <a:pt x="0" y="17818"/>
                    </a:cubicBezTo>
                    <a:cubicBezTo>
                      <a:pt x="7127" y="17818"/>
                      <a:pt x="14255" y="14255"/>
                      <a:pt x="21382" y="14255"/>
                    </a:cubicBezTo>
                    <a:cubicBezTo>
                      <a:pt x="28509" y="14255"/>
                      <a:pt x="57018" y="21382"/>
                      <a:pt x="64146" y="21382"/>
                    </a:cubicBezTo>
                    <a:cubicBezTo>
                      <a:pt x="71273" y="21382"/>
                      <a:pt x="74837" y="17818"/>
                      <a:pt x="74837" y="17818"/>
                    </a:cubicBezTo>
                    <a:close/>
                  </a:path>
                </a:pathLst>
              </a:custGeom>
              <a:solidFill>
                <a:srgbClr val="E9A701"/>
              </a:solidFill>
              <a:ln w="35560" cap="flat">
                <a:noFill/>
                <a:prstDash val="solid"/>
                <a:miter/>
              </a:ln>
            </p:spPr>
            <p:txBody>
              <a:bodyPr rtlCol="0" anchor="ctr"/>
              <a:lstStyle/>
              <a:p>
                <a:endParaRPr lang="fr-BE"/>
              </a:p>
            </p:txBody>
          </p:sp>
        </p:grpSp>
        <p:grpSp>
          <p:nvGrpSpPr>
            <p:cNvPr id="513" name="Graphique 485">
              <a:extLst>
                <a:ext uri="{FF2B5EF4-FFF2-40B4-BE49-F238E27FC236}">
                  <a16:creationId xmlns:a16="http://schemas.microsoft.com/office/drawing/2014/main" id="{C54F2D13-EA5E-4DD3-BC9E-A80829446D54}"/>
                </a:ext>
              </a:extLst>
            </p:cNvPr>
            <p:cNvGrpSpPr/>
            <p:nvPr/>
          </p:nvGrpSpPr>
          <p:grpSpPr>
            <a:xfrm>
              <a:off x="7828880" y="1924824"/>
              <a:ext cx="203127" cy="35636"/>
              <a:chOff x="7828880" y="1924824"/>
              <a:chExt cx="203127" cy="35636"/>
            </a:xfrm>
            <a:solidFill>
              <a:srgbClr val="EC8940"/>
            </a:solidFill>
          </p:grpSpPr>
          <p:grpSp>
            <p:nvGrpSpPr>
              <p:cNvPr id="514" name="Graphique 485">
                <a:extLst>
                  <a:ext uri="{FF2B5EF4-FFF2-40B4-BE49-F238E27FC236}">
                    <a16:creationId xmlns:a16="http://schemas.microsoft.com/office/drawing/2014/main" id="{C54F2D13-EA5E-4DD3-BC9E-A80829446D54}"/>
                  </a:ext>
                </a:extLst>
              </p:cNvPr>
              <p:cNvGrpSpPr/>
              <p:nvPr/>
            </p:nvGrpSpPr>
            <p:grpSpPr>
              <a:xfrm>
                <a:off x="7996371" y="1924824"/>
                <a:ext cx="35636" cy="35636"/>
                <a:chOff x="7996371" y="1924824"/>
                <a:chExt cx="35636" cy="35636"/>
              </a:xfrm>
              <a:solidFill>
                <a:srgbClr val="EC8940"/>
              </a:solidFill>
            </p:grpSpPr>
            <p:sp>
              <p:nvSpPr>
                <p:cNvPr id="515" name="Forme libre : forme 514">
                  <a:extLst>
                    <a:ext uri="{FF2B5EF4-FFF2-40B4-BE49-F238E27FC236}">
                      <a16:creationId xmlns:a16="http://schemas.microsoft.com/office/drawing/2014/main" id="{110DF7C8-3535-4DAC-AFD8-3823B57396BE}"/>
                    </a:ext>
                  </a:extLst>
                </p:cNvPr>
                <p:cNvSpPr/>
                <p:nvPr/>
              </p:nvSpPr>
              <p:spPr>
                <a:xfrm>
                  <a:off x="7996371" y="1946205"/>
                  <a:ext cx="21381" cy="14254"/>
                </a:xfrm>
                <a:custGeom>
                  <a:avLst/>
                  <a:gdLst>
                    <a:gd name="connsiteX0" fmla="*/ 0 w 21381"/>
                    <a:gd name="connsiteY0" fmla="*/ 14255 h 14254"/>
                    <a:gd name="connsiteX1" fmla="*/ 21382 w 21381"/>
                    <a:gd name="connsiteY1" fmla="*/ 0 h 14254"/>
                    <a:gd name="connsiteX2" fmla="*/ 14255 w 21381"/>
                    <a:gd name="connsiteY2" fmla="*/ 7127 h 14254"/>
                    <a:gd name="connsiteX3" fmla="*/ 0 w 21381"/>
                    <a:gd name="connsiteY3" fmla="*/ 14255 h 14254"/>
                  </a:gdLst>
                  <a:ahLst/>
                  <a:cxnLst>
                    <a:cxn ang="0">
                      <a:pos x="connsiteX0" y="connsiteY0"/>
                    </a:cxn>
                    <a:cxn ang="0">
                      <a:pos x="connsiteX1" y="connsiteY1"/>
                    </a:cxn>
                    <a:cxn ang="0">
                      <a:pos x="connsiteX2" y="connsiteY2"/>
                    </a:cxn>
                    <a:cxn ang="0">
                      <a:pos x="connsiteX3" y="connsiteY3"/>
                    </a:cxn>
                  </a:cxnLst>
                  <a:rect l="l" t="t" r="r" b="b"/>
                  <a:pathLst>
                    <a:path w="21381" h="14254">
                      <a:moveTo>
                        <a:pt x="0" y="14255"/>
                      </a:moveTo>
                      <a:cubicBezTo>
                        <a:pt x="7127" y="10691"/>
                        <a:pt x="14255" y="7127"/>
                        <a:pt x="21382" y="0"/>
                      </a:cubicBezTo>
                      <a:cubicBezTo>
                        <a:pt x="17818" y="3564"/>
                        <a:pt x="17818" y="7127"/>
                        <a:pt x="14255" y="7127"/>
                      </a:cubicBezTo>
                      <a:cubicBezTo>
                        <a:pt x="7127" y="10691"/>
                        <a:pt x="3564" y="14255"/>
                        <a:pt x="0" y="14255"/>
                      </a:cubicBezTo>
                      <a:close/>
                    </a:path>
                  </a:pathLst>
                </a:custGeom>
                <a:solidFill>
                  <a:srgbClr val="EC8940"/>
                </a:solidFill>
                <a:ln w="35560" cap="flat">
                  <a:noFill/>
                  <a:prstDash val="solid"/>
                  <a:miter/>
                </a:ln>
              </p:spPr>
              <p:txBody>
                <a:bodyPr rtlCol="0" anchor="ctr"/>
                <a:lstStyle/>
                <a:p>
                  <a:endParaRPr lang="fr-BE"/>
                </a:p>
              </p:txBody>
            </p:sp>
            <p:sp>
              <p:nvSpPr>
                <p:cNvPr id="516" name="Forme libre : forme 515">
                  <a:extLst>
                    <a:ext uri="{FF2B5EF4-FFF2-40B4-BE49-F238E27FC236}">
                      <a16:creationId xmlns:a16="http://schemas.microsoft.com/office/drawing/2014/main" id="{5631F2A5-1B5C-405E-B0C2-598D6480CA42}"/>
                    </a:ext>
                  </a:extLst>
                </p:cNvPr>
                <p:cNvSpPr/>
                <p:nvPr/>
              </p:nvSpPr>
              <p:spPr>
                <a:xfrm>
                  <a:off x="8017753" y="1924824"/>
                  <a:ext cx="14254" cy="7127"/>
                </a:xfrm>
                <a:custGeom>
                  <a:avLst/>
                  <a:gdLst>
                    <a:gd name="connsiteX0" fmla="*/ 0 w 14254"/>
                    <a:gd name="connsiteY0" fmla="*/ 7127 h 7127"/>
                    <a:gd name="connsiteX1" fmla="*/ 7127 w 14254"/>
                    <a:gd name="connsiteY1" fmla="*/ 3564 h 7127"/>
                    <a:gd name="connsiteX2" fmla="*/ 14255 w 14254"/>
                    <a:gd name="connsiteY2" fmla="*/ 0 h 7127"/>
                    <a:gd name="connsiteX3" fmla="*/ 0 w 14254"/>
                    <a:gd name="connsiteY3" fmla="*/ 7127 h 7127"/>
                  </a:gdLst>
                  <a:ahLst/>
                  <a:cxnLst>
                    <a:cxn ang="0">
                      <a:pos x="connsiteX0" y="connsiteY0"/>
                    </a:cxn>
                    <a:cxn ang="0">
                      <a:pos x="connsiteX1" y="connsiteY1"/>
                    </a:cxn>
                    <a:cxn ang="0">
                      <a:pos x="connsiteX2" y="connsiteY2"/>
                    </a:cxn>
                    <a:cxn ang="0">
                      <a:pos x="connsiteX3" y="connsiteY3"/>
                    </a:cxn>
                  </a:cxnLst>
                  <a:rect l="l" t="t" r="r" b="b"/>
                  <a:pathLst>
                    <a:path w="14254" h="7127">
                      <a:moveTo>
                        <a:pt x="0" y="7127"/>
                      </a:moveTo>
                      <a:cubicBezTo>
                        <a:pt x="3564" y="7127"/>
                        <a:pt x="3564" y="3564"/>
                        <a:pt x="7127" y="3564"/>
                      </a:cubicBezTo>
                      <a:cubicBezTo>
                        <a:pt x="10691" y="3564"/>
                        <a:pt x="10691" y="0"/>
                        <a:pt x="14255" y="0"/>
                      </a:cubicBezTo>
                      <a:cubicBezTo>
                        <a:pt x="7127" y="3564"/>
                        <a:pt x="3564" y="7127"/>
                        <a:pt x="0" y="7127"/>
                      </a:cubicBezTo>
                      <a:close/>
                    </a:path>
                  </a:pathLst>
                </a:custGeom>
                <a:solidFill>
                  <a:srgbClr val="EC8940"/>
                </a:solidFill>
                <a:ln w="35560" cap="flat">
                  <a:noFill/>
                  <a:prstDash val="solid"/>
                  <a:miter/>
                </a:ln>
              </p:spPr>
              <p:txBody>
                <a:bodyPr rtlCol="0" anchor="ctr"/>
                <a:lstStyle/>
                <a:p>
                  <a:endParaRPr lang="fr-BE"/>
                </a:p>
              </p:txBody>
            </p:sp>
            <p:sp>
              <p:nvSpPr>
                <p:cNvPr id="517" name="Forme libre : forme 516">
                  <a:extLst>
                    <a:ext uri="{FF2B5EF4-FFF2-40B4-BE49-F238E27FC236}">
                      <a16:creationId xmlns:a16="http://schemas.microsoft.com/office/drawing/2014/main" id="{EAD5BEED-41F0-4C18-8179-0FC84E738F42}"/>
                    </a:ext>
                  </a:extLst>
                </p:cNvPr>
                <p:cNvSpPr/>
                <p:nvPr/>
              </p:nvSpPr>
              <p:spPr>
                <a:xfrm>
                  <a:off x="8017753" y="1931951"/>
                  <a:ext cx="14254" cy="3563"/>
                </a:xfrm>
                <a:custGeom>
                  <a:avLst/>
                  <a:gdLst>
                    <a:gd name="connsiteX0" fmla="*/ 0 w 14254"/>
                    <a:gd name="connsiteY0" fmla="*/ 3564 h 3563"/>
                    <a:gd name="connsiteX1" fmla="*/ 7127 w 14254"/>
                    <a:gd name="connsiteY1" fmla="*/ 0 h 3563"/>
                    <a:gd name="connsiteX2" fmla="*/ 14255 w 14254"/>
                    <a:gd name="connsiteY2" fmla="*/ 0 h 3563"/>
                    <a:gd name="connsiteX3" fmla="*/ 7127 w 14254"/>
                    <a:gd name="connsiteY3" fmla="*/ 3564 h 3563"/>
                    <a:gd name="connsiteX4" fmla="*/ 0 w 14254"/>
                    <a:gd name="connsiteY4" fmla="*/ 3564 h 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3563">
                      <a:moveTo>
                        <a:pt x="0" y="3564"/>
                      </a:moveTo>
                      <a:cubicBezTo>
                        <a:pt x="3564" y="3564"/>
                        <a:pt x="7127" y="3564"/>
                        <a:pt x="7127" y="0"/>
                      </a:cubicBezTo>
                      <a:cubicBezTo>
                        <a:pt x="10691" y="0"/>
                        <a:pt x="14255" y="0"/>
                        <a:pt x="14255" y="0"/>
                      </a:cubicBezTo>
                      <a:cubicBezTo>
                        <a:pt x="10691" y="3564"/>
                        <a:pt x="10691" y="3564"/>
                        <a:pt x="7127" y="3564"/>
                      </a:cubicBezTo>
                      <a:cubicBezTo>
                        <a:pt x="7127" y="3564"/>
                        <a:pt x="3564" y="3564"/>
                        <a:pt x="0" y="3564"/>
                      </a:cubicBezTo>
                      <a:close/>
                    </a:path>
                  </a:pathLst>
                </a:custGeom>
                <a:solidFill>
                  <a:srgbClr val="EC8940"/>
                </a:solidFill>
                <a:ln w="35560" cap="flat">
                  <a:noFill/>
                  <a:prstDash val="solid"/>
                  <a:miter/>
                </a:ln>
              </p:spPr>
              <p:txBody>
                <a:bodyPr rtlCol="0" anchor="ctr"/>
                <a:lstStyle/>
                <a:p>
                  <a:endParaRPr lang="fr-BE"/>
                </a:p>
              </p:txBody>
            </p:sp>
            <p:sp>
              <p:nvSpPr>
                <p:cNvPr id="518" name="Forme libre : forme 517">
                  <a:extLst>
                    <a:ext uri="{FF2B5EF4-FFF2-40B4-BE49-F238E27FC236}">
                      <a16:creationId xmlns:a16="http://schemas.microsoft.com/office/drawing/2014/main" id="{2D54509D-7A67-43AE-8DC0-E486FD8D71F6}"/>
                    </a:ext>
                  </a:extLst>
                </p:cNvPr>
                <p:cNvSpPr/>
                <p:nvPr/>
              </p:nvSpPr>
              <p:spPr>
                <a:xfrm>
                  <a:off x="8017753" y="1942642"/>
                  <a:ext cx="14254" cy="7127"/>
                </a:xfrm>
                <a:custGeom>
                  <a:avLst/>
                  <a:gdLst>
                    <a:gd name="connsiteX0" fmla="*/ 0 w 14254"/>
                    <a:gd name="connsiteY0" fmla="*/ 0 h 7127"/>
                    <a:gd name="connsiteX1" fmla="*/ 7127 w 14254"/>
                    <a:gd name="connsiteY1" fmla="*/ 3564 h 7127"/>
                    <a:gd name="connsiteX2" fmla="*/ 10691 w 14254"/>
                    <a:gd name="connsiteY2" fmla="*/ 3564 h 7127"/>
                    <a:gd name="connsiteX3" fmla="*/ 14255 w 14254"/>
                    <a:gd name="connsiteY3" fmla="*/ 7127 h 7127"/>
                    <a:gd name="connsiteX4" fmla="*/ 7127 w 14254"/>
                    <a:gd name="connsiteY4" fmla="*/ 3564 h 7127"/>
                    <a:gd name="connsiteX5" fmla="*/ 0 w 14254"/>
                    <a:gd name="connsiteY5" fmla="*/ 0 h 7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54" h="7127">
                      <a:moveTo>
                        <a:pt x="0" y="0"/>
                      </a:moveTo>
                      <a:cubicBezTo>
                        <a:pt x="3564" y="0"/>
                        <a:pt x="3564" y="0"/>
                        <a:pt x="7127" y="3564"/>
                      </a:cubicBezTo>
                      <a:cubicBezTo>
                        <a:pt x="7127" y="3564"/>
                        <a:pt x="10691" y="3564"/>
                        <a:pt x="10691" y="3564"/>
                      </a:cubicBezTo>
                      <a:cubicBezTo>
                        <a:pt x="10691" y="3564"/>
                        <a:pt x="14255" y="3564"/>
                        <a:pt x="14255" y="7127"/>
                      </a:cubicBezTo>
                      <a:cubicBezTo>
                        <a:pt x="10691" y="7127"/>
                        <a:pt x="10691" y="7127"/>
                        <a:pt x="7127" y="3564"/>
                      </a:cubicBezTo>
                      <a:cubicBezTo>
                        <a:pt x="3564" y="0"/>
                        <a:pt x="3564" y="0"/>
                        <a:pt x="0" y="0"/>
                      </a:cubicBezTo>
                      <a:close/>
                    </a:path>
                  </a:pathLst>
                </a:custGeom>
                <a:solidFill>
                  <a:srgbClr val="EC8940"/>
                </a:solidFill>
                <a:ln w="35560" cap="flat">
                  <a:noFill/>
                  <a:prstDash val="solid"/>
                  <a:miter/>
                </a:ln>
              </p:spPr>
              <p:txBody>
                <a:bodyPr rtlCol="0" anchor="ctr"/>
                <a:lstStyle/>
                <a:p>
                  <a:endParaRPr lang="fr-BE"/>
                </a:p>
              </p:txBody>
            </p:sp>
          </p:grpSp>
          <p:grpSp>
            <p:nvGrpSpPr>
              <p:cNvPr id="519" name="Graphique 485">
                <a:extLst>
                  <a:ext uri="{FF2B5EF4-FFF2-40B4-BE49-F238E27FC236}">
                    <a16:creationId xmlns:a16="http://schemas.microsoft.com/office/drawing/2014/main" id="{C54F2D13-EA5E-4DD3-BC9E-A80829446D54}"/>
                  </a:ext>
                </a:extLst>
              </p:cNvPr>
              <p:cNvGrpSpPr/>
              <p:nvPr/>
            </p:nvGrpSpPr>
            <p:grpSpPr>
              <a:xfrm>
                <a:off x="7828880" y="1924824"/>
                <a:ext cx="39200" cy="35636"/>
                <a:chOff x="7828880" y="1924824"/>
                <a:chExt cx="39200" cy="35636"/>
              </a:xfrm>
              <a:solidFill>
                <a:srgbClr val="EC8940"/>
              </a:solidFill>
            </p:grpSpPr>
            <p:sp>
              <p:nvSpPr>
                <p:cNvPr id="520" name="Forme libre : forme 519">
                  <a:extLst>
                    <a:ext uri="{FF2B5EF4-FFF2-40B4-BE49-F238E27FC236}">
                      <a16:creationId xmlns:a16="http://schemas.microsoft.com/office/drawing/2014/main" id="{D71E944B-BFDC-4A4D-8243-9B7666AAD9FD}"/>
                    </a:ext>
                  </a:extLst>
                </p:cNvPr>
                <p:cNvSpPr/>
                <p:nvPr/>
              </p:nvSpPr>
              <p:spPr>
                <a:xfrm>
                  <a:off x="7850262" y="1949769"/>
                  <a:ext cx="17818" cy="10690"/>
                </a:xfrm>
                <a:custGeom>
                  <a:avLst/>
                  <a:gdLst>
                    <a:gd name="connsiteX0" fmla="*/ 17818 w 17818"/>
                    <a:gd name="connsiteY0" fmla="*/ 10691 h 10690"/>
                    <a:gd name="connsiteX1" fmla="*/ 7127 w 17818"/>
                    <a:gd name="connsiteY1" fmla="*/ 7127 h 10690"/>
                    <a:gd name="connsiteX2" fmla="*/ 0 w 17818"/>
                    <a:gd name="connsiteY2" fmla="*/ 0 h 10690"/>
                    <a:gd name="connsiteX3" fmla="*/ 17818 w 17818"/>
                    <a:gd name="connsiteY3" fmla="*/ 10691 h 10690"/>
                  </a:gdLst>
                  <a:ahLst/>
                  <a:cxnLst>
                    <a:cxn ang="0">
                      <a:pos x="connsiteX0" y="connsiteY0"/>
                    </a:cxn>
                    <a:cxn ang="0">
                      <a:pos x="connsiteX1" y="connsiteY1"/>
                    </a:cxn>
                    <a:cxn ang="0">
                      <a:pos x="connsiteX2" y="connsiteY2"/>
                    </a:cxn>
                    <a:cxn ang="0">
                      <a:pos x="connsiteX3" y="connsiteY3"/>
                    </a:cxn>
                  </a:cxnLst>
                  <a:rect l="l" t="t" r="r" b="b"/>
                  <a:pathLst>
                    <a:path w="17818" h="10690">
                      <a:moveTo>
                        <a:pt x="17818" y="10691"/>
                      </a:moveTo>
                      <a:cubicBezTo>
                        <a:pt x="14255" y="10691"/>
                        <a:pt x="10691" y="7127"/>
                        <a:pt x="7127" y="7127"/>
                      </a:cubicBezTo>
                      <a:cubicBezTo>
                        <a:pt x="3564" y="3564"/>
                        <a:pt x="0" y="3564"/>
                        <a:pt x="0" y="0"/>
                      </a:cubicBezTo>
                      <a:cubicBezTo>
                        <a:pt x="3564" y="3564"/>
                        <a:pt x="10691" y="7127"/>
                        <a:pt x="17818" y="10691"/>
                      </a:cubicBezTo>
                      <a:close/>
                    </a:path>
                  </a:pathLst>
                </a:custGeom>
                <a:solidFill>
                  <a:srgbClr val="EC8940"/>
                </a:solidFill>
                <a:ln w="35560" cap="flat">
                  <a:noFill/>
                  <a:prstDash val="solid"/>
                  <a:miter/>
                </a:ln>
              </p:spPr>
              <p:txBody>
                <a:bodyPr rtlCol="0" anchor="ctr"/>
                <a:lstStyle/>
                <a:p>
                  <a:endParaRPr lang="fr-BE"/>
                </a:p>
              </p:txBody>
            </p:sp>
            <p:sp>
              <p:nvSpPr>
                <p:cNvPr id="521" name="Forme libre : forme 520">
                  <a:extLst>
                    <a:ext uri="{FF2B5EF4-FFF2-40B4-BE49-F238E27FC236}">
                      <a16:creationId xmlns:a16="http://schemas.microsoft.com/office/drawing/2014/main" id="{91519E2D-9518-47C4-81B7-FBB5EA41C3AC}"/>
                    </a:ext>
                  </a:extLst>
                </p:cNvPr>
                <p:cNvSpPr/>
                <p:nvPr/>
              </p:nvSpPr>
              <p:spPr>
                <a:xfrm>
                  <a:off x="7836007" y="1924824"/>
                  <a:ext cx="10690" cy="7127"/>
                </a:xfrm>
                <a:custGeom>
                  <a:avLst/>
                  <a:gdLst>
                    <a:gd name="connsiteX0" fmla="*/ 10691 w 10690"/>
                    <a:gd name="connsiteY0" fmla="*/ 7127 h 7127"/>
                    <a:gd name="connsiteX1" fmla="*/ 0 w 10690"/>
                    <a:gd name="connsiteY1" fmla="*/ 0 h 7127"/>
                    <a:gd name="connsiteX2" fmla="*/ 7127 w 10690"/>
                    <a:gd name="connsiteY2" fmla="*/ 3564 h 7127"/>
                    <a:gd name="connsiteX3" fmla="*/ 10691 w 10690"/>
                    <a:gd name="connsiteY3" fmla="*/ 7127 h 7127"/>
                  </a:gdLst>
                  <a:ahLst/>
                  <a:cxnLst>
                    <a:cxn ang="0">
                      <a:pos x="connsiteX0" y="connsiteY0"/>
                    </a:cxn>
                    <a:cxn ang="0">
                      <a:pos x="connsiteX1" y="connsiteY1"/>
                    </a:cxn>
                    <a:cxn ang="0">
                      <a:pos x="connsiteX2" y="connsiteY2"/>
                    </a:cxn>
                    <a:cxn ang="0">
                      <a:pos x="connsiteX3" y="connsiteY3"/>
                    </a:cxn>
                  </a:cxnLst>
                  <a:rect l="l" t="t" r="r" b="b"/>
                  <a:pathLst>
                    <a:path w="10690" h="7127">
                      <a:moveTo>
                        <a:pt x="10691" y="7127"/>
                      </a:moveTo>
                      <a:cubicBezTo>
                        <a:pt x="7127" y="7127"/>
                        <a:pt x="0" y="3564"/>
                        <a:pt x="0" y="0"/>
                      </a:cubicBezTo>
                      <a:cubicBezTo>
                        <a:pt x="3564" y="0"/>
                        <a:pt x="3564" y="3564"/>
                        <a:pt x="7127" y="3564"/>
                      </a:cubicBezTo>
                      <a:cubicBezTo>
                        <a:pt x="7127" y="3564"/>
                        <a:pt x="7127" y="3564"/>
                        <a:pt x="10691" y="7127"/>
                      </a:cubicBezTo>
                      <a:close/>
                    </a:path>
                  </a:pathLst>
                </a:custGeom>
                <a:solidFill>
                  <a:srgbClr val="EC8940"/>
                </a:solidFill>
                <a:ln w="35560" cap="flat">
                  <a:noFill/>
                  <a:prstDash val="solid"/>
                  <a:miter/>
                </a:ln>
              </p:spPr>
              <p:txBody>
                <a:bodyPr rtlCol="0" anchor="ctr"/>
                <a:lstStyle/>
                <a:p>
                  <a:endParaRPr lang="fr-BE"/>
                </a:p>
              </p:txBody>
            </p:sp>
            <p:sp>
              <p:nvSpPr>
                <p:cNvPr id="522" name="Forme libre : forme 521">
                  <a:extLst>
                    <a:ext uri="{FF2B5EF4-FFF2-40B4-BE49-F238E27FC236}">
                      <a16:creationId xmlns:a16="http://schemas.microsoft.com/office/drawing/2014/main" id="{A501C6E0-9373-41EF-A980-0BB8CF69AA76}"/>
                    </a:ext>
                  </a:extLst>
                </p:cNvPr>
                <p:cNvSpPr/>
                <p:nvPr/>
              </p:nvSpPr>
              <p:spPr>
                <a:xfrm>
                  <a:off x="7828880" y="1931951"/>
                  <a:ext cx="14254" cy="3563"/>
                </a:xfrm>
                <a:custGeom>
                  <a:avLst/>
                  <a:gdLst>
                    <a:gd name="connsiteX0" fmla="*/ 14255 w 14254"/>
                    <a:gd name="connsiteY0" fmla="*/ 3564 h 3563"/>
                    <a:gd name="connsiteX1" fmla="*/ 7127 w 14254"/>
                    <a:gd name="connsiteY1" fmla="*/ 3564 h 3563"/>
                    <a:gd name="connsiteX2" fmla="*/ 0 w 14254"/>
                    <a:gd name="connsiteY2" fmla="*/ 0 h 3563"/>
                    <a:gd name="connsiteX3" fmla="*/ 7127 w 14254"/>
                    <a:gd name="connsiteY3" fmla="*/ 0 h 3563"/>
                    <a:gd name="connsiteX4" fmla="*/ 14255 w 14254"/>
                    <a:gd name="connsiteY4" fmla="*/ 3564 h 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3563">
                      <a:moveTo>
                        <a:pt x="14255" y="3564"/>
                      </a:moveTo>
                      <a:cubicBezTo>
                        <a:pt x="10691" y="3564"/>
                        <a:pt x="7127" y="3564"/>
                        <a:pt x="7127" y="3564"/>
                      </a:cubicBezTo>
                      <a:cubicBezTo>
                        <a:pt x="3564" y="3564"/>
                        <a:pt x="0" y="3564"/>
                        <a:pt x="0" y="0"/>
                      </a:cubicBezTo>
                      <a:cubicBezTo>
                        <a:pt x="3564" y="0"/>
                        <a:pt x="7127" y="0"/>
                        <a:pt x="7127" y="0"/>
                      </a:cubicBezTo>
                      <a:cubicBezTo>
                        <a:pt x="10691" y="3564"/>
                        <a:pt x="14255" y="3564"/>
                        <a:pt x="14255" y="3564"/>
                      </a:cubicBezTo>
                      <a:close/>
                    </a:path>
                  </a:pathLst>
                </a:custGeom>
                <a:solidFill>
                  <a:srgbClr val="EC8940"/>
                </a:solidFill>
                <a:ln w="35560" cap="flat">
                  <a:noFill/>
                  <a:prstDash val="solid"/>
                  <a:miter/>
                </a:ln>
              </p:spPr>
              <p:txBody>
                <a:bodyPr rtlCol="0" anchor="ctr"/>
                <a:lstStyle/>
                <a:p>
                  <a:endParaRPr lang="fr-BE"/>
                </a:p>
              </p:txBody>
            </p:sp>
            <p:sp>
              <p:nvSpPr>
                <p:cNvPr id="523" name="Forme libre : forme 522">
                  <a:extLst>
                    <a:ext uri="{FF2B5EF4-FFF2-40B4-BE49-F238E27FC236}">
                      <a16:creationId xmlns:a16="http://schemas.microsoft.com/office/drawing/2014/main" id="{2CB056A2-1D03-499B-819A-2FC6D00CDB56}"/>
                    </a:ext>
                  </a:extLst>
                </p:cNvPr>
                <p:cNvSpPr/>
                <p:nvPr/>
              </p:nvSpPr>
              <p:spPr>
                <a:xfrm>
                  <a:off x="7828880" y="1942642"/>
                  <a:ext cx="14254" cy="7127"/>
                </a:xfrm>
                <a:custGeom>
                  <a:avLst/>
                  <a:gdLst>
                    <a:gd name="connsiteX0" fmla="*/ 14255 w 14254"/>
                    <a:gd name="connsiteY0" fmla="*/ 0 h 7127"/>
                    <a:gd name="connsiteX1" fmla="*/ 7127 w 14254"/>
                    <a:gd name="connsiteY1" fmla="*/ 3564 h 7127"/>
                    <a:gd name="connsiteX2" fmla="*/ 0 w 14254"/>
                    <a:gd name="connsiteY2" fmla="*/ 7127 h 7127"/>
                    <a:gd name="connsiteX3" fmla="*/ 3564 w 14254"/>
                    <a:gd name="connsiteY3" fmla="*/ 3564 h 7127"/>
                    <a:gd name="connsiteX4" fmla="*/ 7127 w 14254"/>
                    <a:gd name="connsiteY4" fmla="*/ 3564 h 7127"/>
                    <a:gd name="connsiteX5" fmla="*/ 14255 w 14254"/>
                    <a:gd name="connsiteY5" fmla="*/ 0 h 7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54" h="7127">
                      <a:moveTo>
                        <a:pt x="14255" y="0"/>
                      </a:moveTo>
                      <a:cubicBezTo>
                        <a:pt x="14255" y="3564"/>
                        <a:pt x="10691" y="3564"/>
                        <a:pt x="7127" y="3564"/>
                      </a:cubicBezTo>
                      <a:cubicBezTo>
                        <a:pt x="3564" y="3564"/>
                        <a:pt x="3564" y="3564"/>
                        <a:pt x="0" y="7127"/>
                      </a:cubicBezTo>
                      <a:cubicBezTo>
                        <a:pt x="0" y="7127"/>
                        <a:pt x="0" y="7127"/>
                        <a:pt x="3564" y="3564"/>
                      </a:cubicBezTo>
                      <a:cubicBezTo>
                        <a:pt x="3564" y="3564"/>
                        <a:pt x="7127" y="3564"/>
                        <a:pt x="7127" y="3564"/>
                      </a:cubicBezTo>
                      <a:cubicBezTo>
                        <a:pt x="10691" y="0"/>
                        <a:pt x="14255" y="0"/>
                        <a:pt x="14255" y="0"/>
                      </a:cubicBezTo>
                      <a:close/>
                    </a:path>
                  </a:pathLst>
                </a:custGeom>
                <a:solidFill>
                  <a:srgbClr val="EC8940"/>
                </a:solidFill>
                <a:ln w="35560" cap="flat">
                  <a:noFill/>
                  <a:prstDash val="solid"/>
                  <a:miter/>
                </a:ln>
              </p:spPr>
              <p:txBody>
                <a:bodyPr rtlCol="0" anchor="ctr"/>
                <a:lstStyle/>
                <a:p>
                  <a:endParaRPr lang="fr-BE"/>
                </a:p>
              </p:txBody>
            </p:sp>
          </p:grpSp>
        </p:grpSp>
      </p:grpSp>
      <p:grpSp>
        <p:nvGrpSpPr>
          <p:cNvPr id="641" name="Graphique 485">
            <a:extLst>
              <a:ext uri="{FF2B5EF4-FFF2-40B4-BE49-F238E27FC236}">
                <a16:creationId xmlns:a16="http://schemas.microsoft.com/office/drawing/2014/main" id="{C54F2D13-EA5E-4DD3-BC9E-A80829446D54}"/>
              </a:ext>
            </a:extLst>
          </p:cNvPr>
          <p:cNvGrpSpPr/>
          <p:nvPr/>
        </p:nvGrpSpPr>
        <p:grpSpPr>
          <a:xfrm flipH="1">
            <a:off x="1874119" y="1821486"/>
            <a:ext cx="926546" cy="3022717"/>
            <a:chOff x="6891642" y="1891596"/>
            <a:chExt cx="926546" cy="3022717"/>
          </a:xfrm>
        </p:grpSpPr>
        <p:sp>
          <p:nvSpPr>
            <p:cNvPr id="642" name="Forme libre : forme 641">
              <a:extLst>
                <a:ext uri="{FF2B5EF4-FFF2-40B4-BE49-F238E27FC236}">
                  <a16:creationId xmlns:a16="http://schemas.microsoft.com/office/drawing/2014/main" id="{031C3619-A22A-42DB-B72A-CCE2AEF99859}"/>
                </a:ext>
              </a:extLst>
            </p:cNvPr>
            <p:cNvSpPr/>
            <p:nvPr/>
          </p:nvSpPr>
          <p:spPr>
            <a:xfrm>
              <a:off x="6891642" y="2445116"/>
              <a:ext cx="227378" cy="1240750"/>
            </a:xfrm>
            <a:custGeom>
              <a:avLst/>
              <a:gdLst>
                <a:gd name="connsiteX0" fmla="*/ 188873 w 227378"/>
                <a:gd name="connsiteY0" fmla="*/ 0 h 1240750"/>
                <a:gd name="connsiteX1" fmla="*/ 85527 w 227378"/>
                <a:gd name="connsiteY1" fmla="*/ 110473 h 1240750"/>
                <a:gd name="connsiteX2" fmla="*/ 49891 w 227378"/>
                <a:gd name="connsiteY2" fmla="*/ 466837 h 1240750"/>
                <a:gd name="connsiteX3" fmla="*/ 0 w 227378"/>
                <a:gd name="connsiteY3" fmla="*/ 726983 h 1240750"/>
                <a:gd name="connsiteX4" fmla="*/ 10691 w 227378"/>
                <a:gd name="connsiteY4" fmla="*/ 1004948 h 1240750"/>
                <a:gd name="connsiteX5" fmla="*/ 0 w 227378"/>
                <a:gd name="connsiteY5" fmla="*/ 1161748 h 1240750"/>
                <a:gd name="connsiteX6" fmla="*/ 53455 w 227378"/>
                <a:gd name="connsiteY6" fmla="*/ 1225894 h 1240750"/>
                <a:gd name="connsiteX7" fmla="*/ 103346 w 227378"/>
                <a:gd name="connsiteY7" fmla="*/ 1229457 h 1240750"/>
                <a:gd name="connsiteX8" fmla="*/ 138982 w 227378"/>
                <a:gd name="connsiteY8" fmla="*/ 1229457 h 1240750"/>
                <a:gd name="connsiteX9" fmla="*/ 106909 w 227378"/>
                <a:gd name="connsiteY9" fmla="*/ 1015639 h 1240750"/>
                <a:gd name="connsiteX10" fmla="*/ 149673 w 227378"/>
                <a:gd name="connsiteY10" fmla="*/ 677092 h 1240750"/>
                <a:gd name="connsiteX11" fmla="*/ 160364 w 227378"/>
                <a:gd name="connsiteY11" fmla="*/ 459710 h 1240750"/>
                <a:gd name="connsiteX12" fmla="*/ 213819 w 227378"/>
                <a:gd name="connsiteY12" fmla="*/ 313601 h 1240750"/>
                <a:gd name="connsiteX13" fmla="*/ 224510 w 227378"/>
                <a:gd name="connsiteY13" fmla="*/ 138982 h 1240750"/>
                <a:gd name="connsiteX14" fmla="*/ 188873 w 227378"/>
                <a:gd name="connsiteY14" fmla="*/ 0 h 124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378" h="1240750">
                  <a:moveTo>
                    <a:pt x="188873" y="0"/>
                  </a:moveTo>
                  <a:cubicBezTo>
                    <a:pt x="142546" y="10691"/>
                    <a:pt x="99782" y="28509"/>
                    <a:pt x="85527" y="110473"/>
                  </a:cubicBezTo>
                  <a:cubicBezTo>
                    <a:pt x="71273" y="192437"/>
                    <a:pt x="60582" y="416946"/>
                    <a:pt x="49891" y="466837"/>
                  </a:cubicBezTo>
                  <a:cubicBezTo>
                    <a:pt x="35636" y="516728"/>
                    <a:pt x="0" y="677092"/>
                    <a:pt x="0" y="726983"/>
                  </a:cubicBezTo>
                  <a:cubicBezTo>
                    <a:pt x="0" y="776874"/>
                    <a:pt x="7127" y="965748"/>
                    <a:pt x="10691" y="1004948"/>
                  </a:cubicBezTo>
                  <a:cubicBezTo>
                    <a:pt x="14255" y="1040584"/>
                    <a:pt x="0" y="1143930"/>
                    <a:pt x="0" y="1161748"/>
                  </a:cubicBezTo>
                  <a:cubicBezTo>
                    <a:pt x="0" y="1179566"/>
                    <a:pt x="42764" y="1215203"/>
                    <a:pt x="53455" y="1225894"/>
                  </a:cubicBezTo>
                  <a:cubicBezTo>
                    <a:pt x="64146" y="1233021"/>
                    <a:pt x="99782" y="1229457"/>
                    <a:pt x="103346" y="1229457"/>
                  </a:cubicBezTo>
                  <a:cubicBezTo>
                    <a:pt x="106909" y="1236585"/>
                    <a:pt x="135418" y="1250839"/>
                    <a:pt x="138982" y="1229457"/>
                  </a:cubicBezTo>
                  <a:cubicBezTo>
                    <a:pt x="138982" y="1204512"/>
                    <a:pt x="106909" y="1054839"/>
                    <a:pt x="106909" y="1015639"/>
                  </a:cubicBezTo>
                  <a:cubicBezTo>
                    <a:pt x="106909" y="972875"/>
                    <a:pt x="146109" y="719856"/>
                    <a:pt x="149673" y="677092"/>
                  </a:cubicBezTo>
                  <a:cubicBezTo>
                    <a:pt x="153237" y="645020"/>
                    <a:pt x="153237" y="491783"/>
                    <a:pt x="160364" y="459710"/>
                  </a:cubicBezTo>
                  <a:cubicBezTo>
                    <a:pt x="171055" y="427637"/>
                    <a:pt x="203128" y="345673"/>
                    <a:pt x="213819" y="313601"/>
                  </a:cubicBezTo>
                  <a:cubicBezTo>
                    <a:pt x="224510" y="277964"/>
                    <a:pt x="231637" y="206691"/>
                    <a:pt x="224510" y="138982"/>
                  </a:cubicBezTo>
                  <a:cubicBezTo>
                    <a:pt x="217382" y="71273"/>
                    <a:pt x="210255" y="24945"/>
                    <a:pt x="188873" y="0"/>
                  </a:cubicBezTo>
                  <a:close/>
                </a:path>
              </a:pathLst>
            </a:custGeom>
            <a:solidFill>
              <a:srgbClr val="FFB67F"/>
            </a:solidFill>
            <a:ln w="35560" cap="flat">
              <a:noFill/>
              <a:prstDash val="solid"/>
              <a:miter/>
            </a:ln>
          </p:spPr>
          <p:txBody>
            <a:bodyPr rtlCol="0" anchor="ctr"/>
            <a:lstStyle/>
            <a:p>
              <a:endParaRPr lang="fr-BE"/>
            </a:p>
          </p:txBody>
        </p:sp>
        <p:sp>
          <p:nvSpPr>
            <p:cNvPr id="643" name="Forme libre : forme 642">
              <a:extLst>
                <a:ext uri="{FF2B5EF4-FFF2-40B4-BE49-F238E27FC236}">
                  <a16:creationId xmlns:a16="http://schemas.microsoft.com/office/drawing/2014/main" id="{549B5599-81FE-429E-90E9-8573C6B3CD24}"/>
                </a:ext>
              </a:extLst>
            </p:cNvPr>
            <p:cNvSpPr/>
            <p:nvPr/>
          </p:nvSpPr>
          <p:spPr>
            <a:xfrm>
              <a:off x="7057137" y="1891596"/>
              <a:ext cx="389227" cy="472257"/>
            </a:xfrm>
            <a:custGeom>
              <a:avLst/>
              <a:gdLst>
                <a:gd name="connsiteX0" fmla="*/ 290651 w 389227"/>
                <a:gd name="connsiteY0" fmla="*/ 36791 h 472257"/>
                <a:gd name="connsiteX1" fmla="*/ 133850 w 389227"/>
                <a:gd name="connsiteY1" fmla="*/ 11846 h 472257"/>
                <a:gd name="connsiteX2" fmla="*/ 9123 w 389227"/>
                <a:gd name="connsiteY2" fmla="*/ 182901 h 472257"/>
                <a:gd name="connsiteX3" fmla="*/ 26941 w 389227"/>
                <a:gd name="connsiteY3" fmla="*/ 361083 h 472257"/>
                <a:gd name="connsiteX4" fmla="*/ 87523 w 389227"/>
                <a:gd name="connsiteY4" fmla="*/ 450174 h 472257"/>
                <a:gd name="connsiteX5" fmla="*/ 294214 w 389227"/>
                <a:gd name="connsiteY5" fmla="*/ 467992 h 472257"/>
                <a:gd name="connsiteX6" fmla="*/ 358360 w 389227"/>
                <a:gd name="connsiteY6" fmla="*/ 357519 h 472257"/>
                <a:gd name="connsiteX7" fmla="*/ 386869 w 389227"/>
                <a:gd name="connsiteY7" fmla="*/ 154391 h 472257"/>
                <a:gd name="connsiteX8" fmla="*/ 290651 w 389227"/>
                <a:gd name="connsiteY8" fmla="*/ 36791 h 472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227" h="472257">
                  <a:moveTo>
                    <a:pt x="290651" y="36791"/>
                  </a:moveTo>
                  <a:cubicBezTo>
                    <a:pt x="265705" y="-2409"/>
                    <a:pt x="187305" y="-9536"/>
                    <a:pt x="133850" y="11846"/>
                  </a:cubicBezTo>
                  <a:cubicBezTo>
                    <a:pt x="76832" y="36791"/>
                    <a:pt x="19814" y="108064"/>
                    <a:pt x="9123" y="182901"/>
                  </a:cubicBezTo>
                  <a:cubicBezTo>
                    <a:pt x="-5132" y="257737"/>
                    <a:pt x="-5132" y="321883"/>
                    <a:pt x="26941" y="361083"/>
                  </a:cubicBezTo>
                  <a:cubicBezTo>
                    <a:pt x="23378" y="389592"/>
                    <a:pt x="66141" y="432356"/>
                    <a:pt x="87523" y="450174"/>
                  </a:cubicBezTo>
                  <a:cubicBezTo>
                    <a:pt x="108905" y="467992"/>
                    <a:pt x="279960" y="478683"/>
                    <a:pt x="294214" y="467992"/>
                  </a:cubicBezTo>
                  <a:cubicBezTo>
                    <a:pt x="308469" y="457301"/>
                    <a:pt x="347669" y="393156"/>
                    <a:pt x="358360" y="357519"/>
                  </a:cubicBezTo>
                  <a:cubicBezTo>
                    <a:pt x="369051" y="321883"/>
                    <a:pt x="397560" y="225664"/>
                    <a:pt x="386869" y="154391"/>
                  </a:cubicBezTo>
                  <a:cubicBezTo>
                    <a:pt x="376178" y="83119"/>
                    <a:pt x="340542" y="43918"/>
                    <a:pt x="290651" y="36791"/>
                  </a:cubicBezTo>
                  <a:close/>
                </a:path>
              </a:pathLst>
            </a:custGeom>
            <a:solidFill>
              <a:srgbClr val="60100E"/>
            </a:solidFill>
            <a:ln w="35560" cap="flat">
              <a:noFill/>
              <a:prstDash val="solid"/>
              <a:miter/>
            </a:ln>
          </p:spPr>
          <p:txBody>
            <a:bodyPr rtlCol="0" anchor="ctr"/>
            <a:lstStyle/>
            <a:p>
              <a:endParaRPr lang="fr-BE"/>
            </a:p>
          </p:txBody>
        </p:sp>
        <p:sp>
          <p:nvSpPr>
            <p:cNvPr id="644" name="Forme libre : forme 643">
              <a:extLst>
                <a:ext uri="{FF2B5EF4-FFF2-40B4-BE49-F238E27FC236}">
                  <a16:creationId xmlns:a16="http://schemas.microsoft.com/office/drawing/2014/main" id="{D6A4345D-F2FE-4F31-94B6-85E8292C0539}"/>
                </a:ext>
              </a:extLst>
            </p:cNvPr>
            <p:cNvSpPr/>
            <p:nvPr/>
          </p:nvSpPr>
          <p:spPr>
            <a:xfrm>
              <a:off x="7636443" y="4829178"/>
              <a:ext cx="181745" cy="70067"/>
            </a:xfrm>
            <a:custGeom>
              <a:avLst/>
              <a:gdLst>
                <a:gd name="connsiteX0" fmla="*/ 178182 w 181745"/>
                <a:gd name="connsiteY0" fmla="*/ 39200 h 70067"/>
                <a:gd name="connsiteX1" fmla="*/ 60582 w 181745"/>
                <a:gd name="connsiteY1" fmla="*/ 67709 h 70067"/>
                <a:gd name="connsiteX2" fmla="*/ 3564 w 181745"/>
                <a:gd name="connsiteY2" fmla="*/ 39200 h 70067"/>
                <a:gd name="connsiteX3" fmla="*/ 0 w 181745"/>
                <a:gd name="connsiteY3" fmla="*/ 7127 h 70067"/>
                <a:gd name="connsiteX4" fmla="*/ 3564 w 181745"/>
                <a:gd name="connsiteY4" fmla="*/ 10691 h 70067"/>
                <a:gd name="connsiteX5" fmla="*/ 46327 w 181745"/>
                <a:gd name="connsiteY5" fmla="*/ 35636 h 70067"/>
                <a:gd name="connsiteX6" fmla="*/ 71273 w 181745"/>
                <a:gd name="connsiteY6" fmla="*/ 42764 h 70067"/>
                <a:gd name="connsiteX7" fmla="*/ 92655 w 181745"/>
                <a:gd name="connsiteY7" fmla="*/ 42764 h 70067"/>
                <a:gd name="connsiteX8" fmla="*/ 121164 w 181745"/>
                <a:gd name="connsiteY8" fmla="*/ 39200 h 70067"/>
                <a:gd name="connsiteX9" fmla="*/ 131855 w 181745"/>
                <a:gd name="connsiteY9" fmla="*/ 35636 h 70067"/>
                <a:gd name="connsiteX10" fmla="*/ 149673 w 181745"/>
                <a:gd name="connsiteY10" fmla="*/ 28509 h 70067"/>
                <a:gd name="connsiteX11" fmla="*/ 160364 w 181745"/>
                <a:gd name="connsiteY11" fmla="*/ 21382 h 70067"/>
                <a:gd name="connsiteX12" fmla="*/ 181746 w 181745"/>
                <a:gd name="connsiteY12" fmla="*/ 0 h 70067"/>
                <a:gd name="connsiteX13" fmla="*/ 178182 w 181745"/>
                <a:gd name="connsiteY13" fmla="*/ 39200 h 7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745" h="70067">
                  <a:moveTo>
                    <a:pt x="178182" y="39200"/>
                  </a:moveTo>
                  <a:cubicBezTo>
                    <a:pt x="174619" y="49891"/>
                    <a:pt x="117600" y="78400"/>
                    <a:pt x="60582" y="67709"/>
                  </a:cubicBezTo>
                  <a:cubicBezTo>
                    <a:pt x="42764" y="64145"/>
                    <a:pt x="21382" y="53455"/>
                    <a:pt x="3564" y="39200"/>
                  </a:cubicBezTo>
                  <a:cubicBezTo>
                    <a:pt x="0" y="32073"/>
                    <a:pt x="0" y="21382"/>
                    <a:pt x="0" y="7127"/>
                  </a:cubicBezTo>
                  <a:cubicBezTo>
                    <a:pt x="0" y="7127"/>
                    <a:pt x="3564" y="10691"/>
                    <a:pt x="3564" y="10691"/>
                  </a:cubicBezTo>
                  <a:cubicBezTo>
                    <a:pt x="14255" y="21382"/>
                    <a:pt x="28509" y="32073"/>
                    <a:pt x="46327" y="35636"/>
                  </a:cubicBezTo>
                  <a:cubicBezTo>
                    <a:pt x="53455" y="39200"/>
                    <a:pt x="60582" y="39200"/>
                    <a:pt x="71273" y="42764"/>
                  </a:cubicBezTo>
                  <a:cubicBezTo>
                    <a:pt x="78400" y="42764"/>
                    <a:pt x="85527" y="42764"/>
                    <a:pt x="92655" y="42764"/>
                  </a:cubicBezTo>
                  <a:cubicBezTo>
                    <a:pt x="103346" y="42764"/>
                    <a:pt x="110473" y="42764"/>
                    <a:pt x="121164" y="39200"/>
                  </a:cubicBezTo>
                  <a:cubicBezTo>
                    <a:pt x="124728" y="39200"/>
                    <a:pt x="128291" y="39200"/>
                    <a:pt x="131855" y="35636"/>
                  </a:cubicBezTo>
                  <a:cubicBezTo>
                    <a:pt x="138982" y="32073"/>
                    <a:pt x="146109" y="32073"/>
                    <a:pt x="149673" y="28509"/>
                  </a:cubicBezTo>
                  <a:cubicBezTo>
                    <a:pt x="153237" y="24945"/>
                    <a:pt x="156800" y="24945"/>
                    <a:pt x="160364" y="21382"/>
                  </a:cubicBezTo>
                  <a:cubicBezTo>
                    <a:pt x="167491" y="14254"/>
                    <a:pt x="178182" y="7127"/>
                    <a:pt x="181746" y="0"/>
                  </a:cubicBezTo>
                  <a:cubicBezTo>
                    <a:pt x="181746" y="21382"/>
                    <a:pt x="178182" y="35636"/>
                    <a:pt x="178182" y="39200"/>
                  </a:cubicBezTo>
                  <a:close/>
                </a:path>
              </a:pathLst>
            </a:custGeom>
            <a:solidFill>
              <a:srgbClr val="261113"/>
            </a:solidFill>
            <a:ln w="35560" cap="flat">
              <a:noFill/>
              <a:prstDash val="solid"/>
              <a:miter/>
            </a:ln>
          </p:spPr>
          <p:txBody>
            <a:bodyPr rtlCol="0" anchor="ctr"/>
            <a:lstStyle/>
            <a:p>
              <a:endParaRPr lang="fr-BE"/>
            </a:p>
          </p:txBody>
        </p:sp>
        <p:sp>
          <p:nvSpPr>
            <p:cNvPr id="645" name="Forme libre : forme 644">
              <a:extLst>
                <a:ext uri="{FF2B5EF4-FFF2-40B4-BE49-F238E27FC236}">
                  <a16:creationId xmlns:a16="http://schemas.microsoft.com/office/drawing/2014/main" id="{EA1F8C7C-95D0-4BED-9BBA-F2A1DF3AFB1E}"/>
                </a:ext>
              </a:extLst>
            </p:cNvPr>
            <p:cNvSpPr/>
            <p:nvPr/>
          </p:nvSpPr>
          <p:spPr>
            <a:xfrm>
              <a:off x="7130406" y="4871958"/>
              <a:ext cx="185309" cy="42355"/>
            </a:xfrm>
            <a:custGeom>
              <a:avLst/>
              <a:gdLst>
                <a:gd name="connsiteX0" fmla="*/ 185310 w 185309"/>
                <a:gd name="connsiteY0" fmla="*/ 3564 h 42355"/>
                <a:gd name="connsiteX1" fmla="*/ 174619 w 185309"/>
                <a:gd name="connsiteY1" fmla="*/ 35636 h 42355"/>
                <a:gd name="connsiteX2" fmla="*/ 10691 w 185309"/>
                <a:gd name="connsiteY2" fmla="*/ 24945 h 42355"/>
                <a:gd name="connsiteX3" fmla="*/ 0 w 185309"/>
                <a:gd name="connsiteY3" fmla="*/ 0 h 42355"/>
                <a:gd name="connsiteX4" fmla="*/ 185310 w 185309"/>
                <a:gd name="connsiteY4" fmla="*/ 3564 h 42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309" h="42355">
                  <a:moveTo>
                    <a:pt x="185310" y="3564"/>
                  </a:moveTo>
                  <a:cubicBezTo>
                    <a:pt x="185310" y="21382"/>
                    <a:pt x="181746" y="32073"/>
                    <a:pt x="174619" y="35636"/>
                  </a:cubicBezTo>
                  <a:cubicBezTo>
                    <a:pt x="163928" y="42764"/>
                    <a:pt x="32073" y="49891"/>
                    <a:pt x="10691" y="24945"/>
                  </a:cubicBezTo>
                  <a:cubicBezTo>
                    <a:pt x="3564" y="17818"/>
                    <a:pt x="0" y="7127"/>
                    <a:pt x="0" y="0"/>
                  </a:cubicBezTo>
                  <a:cubicBezTo>
                    <a:pt x="39200" y="17818"/>
                    <a:pt x="138982" y="28509"/>
                    <a:pt x="185310" y="3564"/>
                  </a:cubicBezTo>
                  <a:close/>
                </a:path>
              </a:pathLst>
            </a:custGeom>
            <a:solidFill>
              <a:srgbClr val="261113"/>
            </a:solidFill>
            <a:ln w="35560" cap="flat">
              <a:noFill/>
              <a:prstDash val="solid"/>
              <a:miter/>
            </a:ln>
          </p:spPr>
          <p:txBody>
            <a:bodyPr rtlCol="0" anchor="ctr"/>
            <a:lstStyle/>
            <a:p>
              <a:endParaRPr lang="fr-BE"/>
            </a:p>
          </p:txBody>
        </p:sp>
        <p:sp>
          <p:nvSpPr>
            <p:cNvPr id="646" name="Forme libre : forme 645">
              <a:extLst>
                <a:ext uri="{FF2B5EF4-FFF2-40B4-BE49-F238E27FC236}">
                  <a16:creationId xmlns:a16="http://schemas.microsoft.com/office/drawing/2014/main" id="{84F2FC4D-1744-40DF-BA60-0D7F56C05712}"/>
                </a:ext>
              </a:extLst>
            </p:cNvPr>
            <p:cNvSpPr/>
            <p:nvPr/>
          </p:nvSpPr>
          <p:spPr>
            <a:xfrm>
              <a:off x="7636443" y="4743651"/>
              <a:ext cx="181745" cy="131854"/>
            </a:xfrm>
            <a:custGeom>
              <a:avLst/>
              <a:gdLst>
                <a:gd name="connsiteX0" fmla="*/ 181746 w 181745"/>
                <a:gd name="connsiteY0" fmla="*/ 89091 h 131854"/>
                <a:gd name="connsiteX1" fmla="*/ 160364 w 181745"/>
                <a:gd name="connsiteY1" fmla="*/ 110473 h 131854"/>
                <a:gd name="connsiteX2" fmla="*/ 149673 w 181745"/>
                <a:gd name="connsiteY2" fmla="*/ 117600 h 131854"/>
                <a:gd name="connsiteX3" fmla="*/ 131855 w 181745"/>
                <a:gd name="connsiteY3" fmla="*/ 124728 h 131854"/>
                <a:gd name="connsiteX4" fmla="*/ 121164 w 181745"/>
                <a:gd name="connsiteY4" fmla="*/ 128291 h 131854"/>
                <a:gd name="connsiteX5" fmla="*/ 92655 w 181745"/>
                <a:gd name="connsiteY5" fmla="*/ 131855 h 131854"/>
                <a:gd name="connsiteX6" fmla="*/ 71273 w 181745"/>
                <a:gd name="connsiteY6" fmla="*/ 131855 h 131854"/>
                <a:gd name="connsiteX7" fmla="*/ 46327 w 181745"/>
                <a:gd name="connsiteY7" fmla="*/ 124728 h 131854"/>
                <a:gd name="connsiteX8" fmla="*/ 3564 w 181745"/>
                <a:gd name="connsiteY8" fmla="*/ 99782 h 131854"/>
                <a:gd name="connsiteX9" fmla="*/ 0 w 181745"/>
                <a:gd name="connsiteY9" fmla="*/ 96218 h 131854"/>
                <a:gd name="connsiteX10" fmla="*/ 14255 w 181745"/>
                <a:gd name="connsiteY10" fmla="*/ 10691 h 131854"/>
                <a:gd name="connsiteX11" fmla="*/ 14255 w 181745"/>
                <a:gd name="connsiteY11" fmla="*/ 3564 h 131854"/>
                <a:gd name="connsiteX12" fmla="*/ 35636 w 181745"/>
                <a:gd name="connsiteY12" fmla="*/ 35636 h 131854"/>
                <a:gd name="connsiteX13" fmla="*/ 39200 w 181745"/>
                <a:gd name="connsiteY13" fmla="*/ 39200 h 131854"/>
                <a:gd name="connsiteX14" fmla="*/ 74837 w 181745"/>
                <a:gd name="connsiteY14" fmla="*/ 60582 h 131854"/>
                <a:gd name="connsiteX15" fmla="*/ 78400 w 181745"/>
                <a:gd name="connsiteY15" fmla="*/ 60582 h 131854"/>
                <a:gd name="connsiteX16" fmla="*/ 99782 w 181745"/>
                <a:gd name="connsiteY16" fmla="*/ 64145 h 131854"/>
                <a:gd name="connsiteX17" fmla="*/ 106909 w 181745"/>
                <a:gd name="connsiteY17" fmla="*/ 64145 h 131854"/>
                <a:gd name="connsiteX18" fmla="*/ 110473 w 181745"/>
                <a:gd name="connsiteY18" fmla="*/ 64145 h 131854"/>
                <a:gd name="connsiteX19" fmla="*/ 114037 w 181745"/>
                <a:gd name="connsiteY19" fmla="*/ 64145 h 131854"/>
                <a:gd name="connsiteX20" fmla="*/ 117600 w 181745"/>
                <a:gd name="connsiteY20" fmla="*/ 64145 h 131854"/>
                <a:gd name="connsiteX21" fmla="*/ 121164 w 181745"/>
                <a:gd name="connsiteY21" fmla="*/ 64145 h 131854"/>
                <a:gd name="connsiteX22" fmla="*/ 124728 w 181745"/>
                <a:gd name="connsiteY22" fmla="*/ 64145 h 131854"/>
                <a:gd name="connsiteX23" fmla="*/ 138982 w 181745"/>
                <a:gd name="connsiteY23" fmla="*/ 57018 h 131854"/>
                <a:gd name="connsiteX24" fmla="*/ 142546 w 181745"/>
                <a:gd name="connsiteY24" fmla="*/ 53455 h 131854"/>
                <a:gd name="connsiteX25" fmla="*/ 146109 w 181745"/>
                <a:gd name="connsiteY25" fmla="*/ 49891 h 131854"/>
                <a:gd name="connsiteX26" fmla="*/ 156800 w 181745"/>
                <a:gd name="connsiteY26" fmla="*/ 39200 h 131854"/>
                <a:gd name="connsiteX27" fmla="*/ 156800 w 181745"/>
                <a:gd name="connsiteY27" fmla="*/ 35636 h 131854"/>
                <a:gd name="connsiteX28" fmla="*/ 160364 w 181745"/>
                <a:gd name="connsiteY28" fmla="*/ 24945 h 131854"/>
                <a:gd name="connsiteX29" fmla="*/ 160364 w 181745"/>
                <a:gd name="connsiteY29" fmla="*/ 21382 h 131854"/>
                <a:gd name="connsiteX30" fmla="*/ 160364 w 181745"/>
                <a:gd name="connsiteY30" fmla="*/ 0 h 131854"/>
                <a:gd name="connsiteX31" fmla="*/ 171055 w 181745"/>
                <a:gd name="connsiteY31" fmla="*/ 46327 h 131854"/>
                <a:gd name="connsiteX32" fmla="*/ 174619 w 181745"/>
                <a:gd name="connsiteY32" fmla="*/ 53455 h 131854"/>
                <a:gd name="connsiteX33" fmla="*/ 174619 w 181745"/>
                <a:gd name="connsiteY33" fmla="*/ 53455 h 131854"/>
                <a:gd name="connsiteX34" fmla="*/ 178182 w 181745"/>
                <a:gd name="connsiteY34" fmla="*/ 89091 h 131854"/>
                <a:gd name="connsiteX35" fmla="*/ 178182 w 181745"/>
                <a:gd name="connsiteY35" fmla="*/ 89091 h 131854"/>
                <a:gd name="connsiteX36" fmla="*/ 181746 w 181745"/>
                <a:gd name="connsiteY36" fmla="*/ 89091 h 13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1745" h="131854">
                  <a:moveTo>
                    <a:pt x="181746" y="89091"/>
                  </a:moveTo>
                  <a:cubicBezTo>
                    <a:pt x="174619" y="96218"/>
                    <a:pt x="167491" y="103346"/>
                    <a:pt x="160364" y="110473"/>
                  </a:cubicBezTo>
                  <a:cubicBezTo>
                    <a:pt x="156800" y="114037"/>
                    <a:pt x="153237" y="114037"/>
                    <a:pt x="149673" y="117600"/>
                  </a:cubicBezTo>
                  <a:cubicBezTo>
                    <a:pt x="142546" y="121164"/>
                    <a:pt x="138982" y="124728"/>
                    <a:pt x="131855" y="124728"/>
                  </a:cubicBezTo>
                  <a:cubicBezTo>
                    <a:pt x="128291" y="124728"/>
                    <a:pt x="124728" y="128291"/>
                    <a:pt x="121164" y="128291"/>
                  </a:cubicBezTo>
                  <a:cubicBezTo>
                    <a:pt x="110473" y="128291"/>
                    <a:pt x="103346" y="131855"/>
                    <a:pt x="92655" y="131855"/>
                  </a:cubicBezTo>
                  <a:cubicBezTo>
                    <a:pt x="85527" y="131855"/>
                    <a:pt x="78400" y="131855"/>
                    <a:pt x="71273" y="131855"/>
                  </a:cubicBezTo>
                  <a:cubicBezTo>
                    <a:pt x="64146" y="131855"/>
                    <a:pt x="53455" y="128291"/>
                    <a:pt x="46327" y="124728"/>
                  </a:cubicBezTo>
                  <a:cubicBezTo>
                    <a:pt x="28509" y="117600"/>
                    <a:pt x="14255" y="110473"/>
                    <a:pt x="3564" y="99782"/>
                  </a:cubicBezTo>
                  <a:cubicBezTo>
                    <a:pt x="3564" y="99782"/>
                    <a:pt x="0" y="96218"/>
                    <a:pt x="0" y="96218"/>
                  </a:cubicBezTo>
                  <a:cubicBezTo>
                    <a:pt x="0" y="64145"/>
                    <a:pt x="10691" y="17818"/>
                    <a:pt x="14255" y="10691"/>
                  </a:cubicBezTo>
                  <a:cubicBezTo>
                    <a:pt x="14255" y="10691"/>
                    <a:pt x="14255" y="7127"/>
                    <a:pt x="14255" y="3564"/>
                  </a:cubicBezTo>
                  <a:cubicBezTo>
                    <a:pt x="17818" y="17818"/>
                    <a:pt x="24946" y="28509"/>
                    <a:pt x="35636" y="35636"/>
                  </a:cubicBezTo>
                  <a:cubicBezTo>
                    <a:pt x="35636" y="39200"/>
                    <a:pt x="39200" y="39200"/>
                    <a:pt x="39200" y="39200"/>
                  </a:cubicBezTo>
                  <a:cubicBezTo>
                    <a:pt x="49891" y="49891"/>
                    <a:pt x="60582" y="57018"/>
                    <a:pt x="74837" y="60582"/>
                  </a:cubicBezTo>
                  <a:cubicBezTo>
                    <a:pt x="74837" y="60582"/>
                    <a:pt x="78400" y="60582"/>
                    <a:pt x="78400" y="60582"/>
                  </a:cubicBezTo>
                  <a:cubicBezTo>
                    <a:pt x="85527" y="64145"/>
                    <a:pt x="92655" y="64145"/>
                    <a:pt x="99782" y="64145"/>
                  </a:cubicBezTo>
                  <a:cubicBezTo>
                    <a:pt x="103346" y="64145"/>
                    <a:pt x="103346" y="64145"/>
                    <a:pt x="106909" y="64145"/>
                  </a:cubicBezTo>
                  <a:cubicBezTo>
                    <a:pt x="106909" y="64145"/>
                    <a:pt x="106909" y="64145"/>
                    <a:pt x="110473" y="64145"/>
                  </a:cubicBezTo>
                  <a:cubicBezTo>
                    <a:pt x="110473" y="64145"/>
                    <a:pt x="114037" y="64145"/>
                    <a:pt x="114037" y="64145"/>
                  </a:cubicBezTo>
                  <a:cubicBezTo>
                    <a:pt x="117600" y="64145"/>
                    <a:pt x="117600" y="64145"/>
                    <a:pt x="117600" y="64145"/>
                  </a:cubicBezTo>
                  <a:cubicBezTo>
                    <a:pt x="117600" y="64145"/>
                    <a:pt x="121164" y="64145"/>
                    <a:pt x="121164" y="64145"/>
                  </a:cubicBezTo>
                  <a:cubicBezTo>
                    <a:pt x="121164" y="64145"/>
                    <a:pt x="124728" y="64145"/>
                    <a:pt x="124728" y="64145"/>
                  </a:cubicBezTo>
                  <a:cubicBezTo>
                    <a:pt x="128291" y="60582"/>
                    <a:pt x="135419" y="60582"/>
                    <a:pt x="138982" y="57018"/>
                  </a:cubicBezTo>
                  <a:cubicBezTo>
                    <a:pt x="138982" y="57018"/>
                    <a:pt x="142546" y="53455"/>
                    <a:pt x="142546" y="53455"/>
                  </a:cubicBezTo>
                  <a:cubicBezTo>
                    <a:pt x="142546" y="53455"/>
                    <a:pt x="142546" y="53455"/>
                    <a:pt x="146109" y="49891"/>
                  </a:cubicBezTo>
                  <a:cubicBezTo>
                    <a:pt x="149673" y="46327"/>
                    <a:pt x="153237" y="42764"/>
                    <a:pt x="156800" y="39200"/>
                  </a:cubicBezTo>
                  <a:cubicBezTo>
                    <a:pt x="156800" y="39200"/>
                    <a:pt x="156800" y="39200"/>
                    <a:pt x="156800" y="35636"/>
                  </a:cubicBezTo>
                  <a:cubicBezTo>
                    <a:pt x="160364" y="32073"/>
                    <a:pt x="160364" y="28509"/>
                    <a:pt x="160364" y="24945"/>
                  </a:cubicBezTo>
                  <a:cubicBezTo>
                    <a:pt x="160364" y="24945"/>
                    <a:pt x="160364" y="24945"/>
                    <a:pt x="160364" y="21382"/>
                  </a:cubicBezTo>
                  <a:cubicBezTo>
                    <a:pt x="160364" y="14255"/>
                    <a:pt x="163928" y="7127"/>
                    <a:pt x="160364" y="0"/>
                  </a:cubicBezTo>
                  <a:cubicBezTo>
                    <a:pt x="163928" y="21382"/>
                    <a:pt x="167491" y="35636"/>
                    <a:pt x="171055" y="46327"/>
                  </a:cubicBezTo>
                  <a:cubicBezTo>
                    <a:pt x="171055" y="49891"/>
                    <a:pt x="171055" y="49891"/>
                    <a:pt x="174619" y="53455"/>
                  </a:cubicBezTo>
                  <a:cubicBezTo>
                    <a:pt x="174619" y="53455"/>
                    <a:pt x="174619" y="53455"/>
                    <a:pt x="174619" y="53455"/>
                  </a:cubicBezTo>
                  <a:cubicBezTo>
                    <a:pt x="178182" y="64145"/>
                    <a:pt x="178182" y="74836"/>
                    <a:pt x="178182" y="89091"/>
                  </a:cubicBezTo>
                  <a:lnTo>
                    <a:pt x="178182" y="89091"/>
                  </a:lnTo>
                  <a:cubicBezTo>
                    <a:pt x="181746" y="89091"/>
                    <a:pt x="181746" y="89091"/>
                    <a:pt x="181746" y="89091"/>
                  </a:cubicBezTo>
                  <a:close/>
                </a:path>
              </a:pathLst>
            </a:custGeom>
            <a:solidFill>
              <a:srgbClr val="404040"/>
            </a:solidFill>
            <a:ln w="35560" cap="flat">
              <a:noFill/>
              <a:prstDash val="solid"/>
              <a:miter/>
            </a:ln>
          </p:spPr>
          <p:txBody>
            <a:bodyPr rtlCol="0" anchor="ctr"/>
            <a:lstStyle/>
            <a:p>
              <a:endParaRPr lang="fr-BE"/>
            </a:p>
          </p:txBody>
        </p:sp>
        <p:sp>
          <p:nvSpPr>
            <p:cNvPr id="647" name="Forme libre : forme 646">
              <a:extLst>
                <a:ext uri="{FF2B5EF4-FFF2-40B4-BE49-F238E27FC236}">
                  <a16:creationId xmlns:a16="http://schemas.microsoft.com/office/drawing/2014/main" id="{BC19C708-8EEF-4EED-B5F1-83DD25C5CE80}"/>
                </a:ext>
              </a:extLst>
            </p:cNvPr>
            <p:cNvSpPr/>
            <p:nvPr/>
          </p:nvSpPr>
          <p:spPr>
            <a:xfrm>
              <a:off x="7128822" y="4765048"/>
              <a:ext cx="186893" cy="125157"/>
            </a:xfrm>
            <a:custGeom>
              <a:avLst/>
              <a:gdLst>
                <a:gd name="connsiteX0" fmla="*/ 186893 w 186893"/>
                <a:gd name="connsiteY0" fmla="*/ 110473 h 125157"/>
                <a:gd name="connsiteX1" fmla="*/ 186893 w 186893"/>
                <a:gd name="connsiteY1" fmla="*/ 110473 h 125157"/>
                <a:gd name="connsiteX2" fmla="*/ 1584 w 186893"/>
                <a:gd name="connsiteY2" fmla="*/ 106909 h 125157"/>
                <a:gd name="connsiteX3" fmla="*/ 1584 w 186893"/>
                <a:gd name="connsiteY3" fmla="*/ 106909 h 125157"/>
                <a:gd name="connsiteX4" fmla="*/ 1584 w 186893"/>
                <a:gd name="connsiteY4" fmla="*/ 49891 h 125157"/>
                <a:gd name="connsiteX5" fmla="*/ 1584 w 186893"/>
                <a:gd name="connsiteY5" fmla="*/ 0 h 125157"/>
                <a:gd name="connsiteX6" fmla="*/ 151257 w 186893"/>
                <a:gd name="connsiteY6" fmla="*/ 3564 h 125157"/>
                <a:gd name="connsiteX7" fmla="*/ 186893 w 186893"/>
                <a:gd name="connsiteY7" fmla="*/ 92655 h 125157"/>
                <a:gd name="connsiteX8" fmla="*/ 186893 w 186893"/>
                <a:gd name="connsiteY8" fmla="*/ 110473 h 1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893" h="125157">
                  <a:moveTo>
                    <a:pt x="186893" y="110473"/>
                  </a:moveTo>
                  <a:lnTo>
                    <a:pt x="186893" y="110473"/>
                  </a:lnTo>
                  <a:cubicBezTo>
                    <a:pt x="137002" y="135418"/>
                    <a:pt x="40784" y="124728"/>
                    <a:pt x="1584" y="106909"/>
                  </a:cubicBezTo>
                  <a:lnTo>
                    <a:pt x="1584" y="106909"/>
                  </a:lnTo>
                  <a:cubicBezTo>
                    <a:pt x="-1980" y="81964"/>
                    <a:pt x="1584" y="57018"/>
                    <a:pt x="1584" y="49891"/>
                  </a:cubicBezTo>
                  <a:cubicBezTo>
                    <a:pt x="1584" y="42764"/>
                    <a:pt x="1584" y="24945"/>
                    <a:pt x="1584" y="0"/>
                  </a:cubicBezTo>
                  <a:cubicBezTo>
                    <a:pt x="12275" y="71273"/>
                    <a:pt x="133439" y="110473"/>
                    <a:pt x="151257" y="3564"/>
                  </a:cubicBezTo>
                  <a:cubicBezTo>
                    <a:pt x="169075" y="39200"/>
                    <a:pt x="186893" y="78400"/>
                    <a:pt x="186893" y="92655"/>
                  </a:cubicBezTo>
                  <a:cubicBezTo>
                    <a:pt x="186893" y="99782"/>
                    <a:pt x="186893" y="103345"/>
                    <a:pt x="186893" y="110473"/>
                  </a:cubicBezTo>
                  <a:close/>
                </a:path>
              </a:pathLst>
            </a:custGeom>
            <a:solidFill>
              <a:srgbClr val="404040"/>
            </a:solidFill>
            <a:ln w="35560" cap="flat">
              <a:noFill/>
              <a:prstDash val="solid"/>
              <a:miter/>
            </a:ln>
          </p:spPr>
          <p:txBody>
            <a:bodyPr rtlCol="0" anchor="ctr"/>
            <a:lstStyle/>
            <a:p>
              <a:endParaRPr lang="fr-BE"/>
            </a:p>
          </p:txBody>
        </p:sp>
        <p:sp>
          <p:nvSpPr>
            <p:cNvPr id="648" name="Forme libre : forme 647">
              <a:extLst>
                <a:ext uri="{FF2B5EF4-FFF2-40B4-BE49-F238E27FC236}">
                  <a16:creationId xmlns:a16="http://schemas.microsoft.com/office/drawing/2014/main" id="{D12D96EA-6D7E-4DE0-8858-D30598D58279}"/>
                </a:ext>
              </a:extLst>
            </p:cNvPr>
            <p:cNvSpPr/>
            <p:nvPr/>
          </p:nvSpPr>
          <p:spPr>
            <a:xfrm>
              <a:off x="6980733" y="2263370"/>
              <a:ext cx="816965" cy="2571981"/>
            </a:xfrm>
            <a:custGeom>
              <a:avLst/>
              <a:gdLst>
                <a:gd name="connsiteX0" fmla="*/ 816075 w 816965"/>
                <a:gd name="connsiteY0" fmla="*/ 2508806 h 2571981"/>
                <a:gd name="connsiteX1" fmla="*/ 816075 w 816965"/>
                <a:gd name="connsiteY1" fmla="*/ 2508806 h 2571981"/>
                <a:gd name="connsiteX2" fmla="*/ 812511 w 816965"/>
                <a:gd name="connsiteY2" fmla="*/ 2523060 h 2571981"/>
                <a:gd name="connsiteX3" fmla="*/ 812511 w 816965"/>
                <a:gd name="connsiteY3" fmla="*/ 2526624 h 2571981"/>
                <a:gd name="connsiteX4" fmla="*/ 801820 w 816965"/>
                <a:gd name="connsiteY4" fmla="*/ 2537315 h 2571981"/>
                <a:gd name="connsiteX5" fmla="*/ 798256 w 816965"/>
                <a:gd name="connsiteY5" fmla="*/ 2540879 h 2571981"/>
                <a:gd name="connsiteX6" fmla="*/ 794693 w 816965"/>
                <a:gd name="connsiteY6" fmla="*/ 2544442 h 2571981"/>
                <a:gd name="connsiteX7" fmla="*/ 780438 w 816965"/>
                <a:gd name="connsiteY7" fmla="*/ 2551569 h 2571981"/>
                <a:gd name="connsiteX8" fmla="*/ 776874 w 816965"/>
                <a:gd name="connsiteY8" fmla="*/ 2551569 h 2571981"/>
                <a:gd name="connsiteX9" fmla="*/ 773311 w 816965"/>
                <a:gd name="connsiteY9" fmla="*/ 2551569 h 2571981"/>
                <a:gd name="connsiteX10" fmla="*/ 769747 w 816965"/>
                <a:gd name="connsiteY10" fmla="*/ 2551569 h 2571981"/>
                <a:gd name="connsiteX11" fmla="*/ 766184 w 816965"/>
                <a:gd name="connsiteY11" fmla="*/ 2551569 h 2571981"/>
                <a:gd name="connsiteX12" fmla="*/ 762620 w 816965"/>
                <a:gd name="connsiteY12" fmla="*/ 2551569 h 2571981"/>
                <a:gd name="connsiteX13" fmla="*/ 755493 w 816965"/>
                <a:gd name="connsiteY13" fmla="*/ 2551569 h 2571981"/>
                <a:gd name="connsiteX14" fmla="*/ 734111 w 816965"/>
                <a:gd name="connsiteY14" fmla="*/ 2548006 h 2571981"/>
                <a:gd name="connsiteX15" fmla="*/ 730547 w 816965"/>
                <a:gd name="connsiteY15" fmla="*/ 2548006 h 2571981"/>
                <a:gd name="connsiteX16" fmla="*/ 694911 w 816965"/>
                <a:gd name="connsiteY16" fmla="*/ 2526624 h 2571981"/>
                <a:gd name="connsiteX17" fmla="*/ 691347 w 816965"/>
                <a:gd name="connsiteY17" fmla="*/ 2523060 h 2571981"/>
                <a:gd name="connsiteX18" fmla="*/ 669965 w 816965"/>
                <a:gd name="connsiteY18" fmla="*/ 2490988 h 2571981"/>
                <a:gd name="connsiteX19" fmla="*/ 669965 w 816965"/>
                <a:gd name="connsiteY19" fmla="*/ 2490988 h 2571981"/>
                <a:gd name="connsiteX20" fmla="*/ 662838 w 816965"/>
                <a:gd name="connsiteY20" fmla="*/ 2384078 h 2571981"/>
                <a:gd name="connsiteX21" fmla="*/ 662838 w 816965"/>
                <a:gd name="connsiteY21" fmla="*/ 2380515 h 2571981"/>
                <a:gd name="connsiteX22" fmla="*/ 666402 w 816965"/>
                <a:gd name="connsiteY22" fmla="*/ 2298551 h 2571981"/>
                <a:gd name="connsiteX23" fmla="*/ 595129 w 816965"/>
                <a:gd name="connsiteY23" fmla="*/ 2070477 h 2571981"/>
                <a:gd name="connsiteX24" fmla="*/ 577310 w 816965"/>
                <a:gd name="connsiteY24" fmla="*/ 2020587 h 2571981"/>
                <a:gd name="connsiteX25" fmla="*/ 577310 w 816965"/>
                <a:gd name="connsiteY25" fmla="*/ 2020587 h 2571981"/>
                <a:gd name="connsiteX26" fmla="*/ 523856 w 816965"/>
                <a:gd name="connsiteY26" fmla="*/ 1860223 h 2571981"/>
                <a:gd name="connsiteX27" fmla="*/ 513165 w 816965"/>
                <a:gd name="connsiteY27" fmla="*/ 1835277 h 2571981"/>
                <a:gd name="connsiteX28" fmla="*/ 470401 w 816965"/>
                <a:gd name="connsiteY28" fmla="*/ 1617895 h 2571981"/>
                <a:gd name="connsiteX29" fmla="*/ 320728 w 816965"/>
                <a:gd name="connsiteY29" fmla="*/ 1222330 h 2571981"/>
                <a:gd name="connsiteX30" fmla="*/ 281528 w 816965"/>
                <a:gd name="connsiteY30" fmla="*/ 1083348 h 2571981"/>
                <a:gd name="connsiteX31" fmla="*/ 263710 w 816965"/>
                <a:gd name="connsiteY31" fmla="*/ 1461094 h 2571981"/>
                <a:gd name="connsiteX32" fmla="*/ 263710 w 816965"/>
                <a:gd name="connsiteY32" fmla="*/ 1678477 h 2571981"/>
                <a:gd name="connsiteX33" fmla="*/ 253019 w 816965"/>
                <a:gd name="connsiteY33" fmla="*/ 2095423 h 2571981"/>
                <a:gd name="connsiteX34" fmla="*/ 277964 w 816965"/>
                <a:gd name="connsiteY34" fmla="*/ 2409024 h 2571981"/>
                <a:gd name="connsiteX35" fmla="*/ 281528 w 816965"/>
                <a:gd name="connsiteY35" fmla="*/ 2430406 h 2571981"/>
                <a:gd name="connsiteX36" fmla="*/ 299346 w 816965"/>
                <a:gd name="connsiteY36" fmla="*/ 2505242 h 2571981"/>
                <a:gd name="connsiteX37" fmla="*/ 174619 w 816965"/>
                <a:gd name="connsiteY37" fmla="*/ 2548006 h 2571981"/>
                <a:gd name="connsiteX38" fmla="*/ 167491 w 816965"/>
                <a:gd name="connsiteY38" fmla="*/ 2540879 h 2571981"/>
                <a:gd name="connsiteX39" fmla="*/ 149673 w 816965"/>
                <a:gd name="connsiteY39" fmla="*/ 2505242 h 2571981"/>
                <a:gd name="connsiteX40" fmla="*/ 149673 w 816965"/>
                <a:gd name="connsiteY40" fmla="*/ 2505242 h 2571981"/>
                <a:gd name="connsiteX41" fmla="*/ 149673 w 816965"/>
                <a:gd name="connsiteY41" fmla="*/ 2451788 h 2571981"/>
                <a:gd name="connsiteX42" fmla="*/ 149673 w 816965"/>
                <a:gd name="connsiteY42" fmla="*/ 2448224 h 2571981"/>
                <a:gd name="connsiteX43" fmla="*/ 138982 w 816965"/>
                <a:gd name="connsiteY43" fmla="*/ 2302114 h 2571981"/>
                <a:gd name="connsiteX44" fmla="*/ 81964 w 816965"/>
                <a:gd name="connsiteY44" fmla="*/ 1838840 h 2571981"/>
                <a:gd name="connsiteX45" fmla="*/ 89091 w 816965"/>
                <a:gd name="connsiteY45" fmla="*/ 1528804 h 2571981"/>
                <a:gd name="connsiteX46" fmla="*/ 24946 w 816965"/>
                <a:gd name="connsiteY46" fmla="*/ 1265094 h 2571981"/>
                <a:gd name="connsiteX47" fmla="*/ 24946 w 816965"/>
                <a:gd name="connsiteY47" fmla="*/ 1265094 h 2571981"/>
                <a:gd name="connsiteX48" fmla="*/ 0 w 816965"/>
                <a:gd name="connsiteY48" fmla="*/ 1101166 h 2571981"/>
                <a:gd name="connsiteX49" fmla="*/ 42764 w 816965"/>
                <a:gd name="connsiteY49" fmla="*/ 812511 h 2571981"/>
                <a:gd name="connsiteX50" fmla="*/ 64146 w 816965"/>
                <a:gd name="connsiteY50" fmla="*/ 773311 h 2571981"/>
                <a:gd name="connsiteX51" fmla="*/ 64146 w 816965"/>
                <a:gd name="connsiteY51" fmla="*/ 769747 h 2571981"/>
                <a:gd name="connsiteX52" fmla="*/ 64146 w 816965"/>
                <a:gd name="connsiteY52" fmla="*/ 769747 h 2571981"/>
                <a:gd name="connsiteX53" fmla="*/ 131855 w 816965"/>
                <a:gd name="connsiteY53" fmla="*/ 648583 h 2571981"/>
                <a:gd name="connsiteX54" fmla="*/ 131855 w 816965"/>
                <a:gd name="connsiteY54" fmla="*/ 620074 h 2571981"/>
                <a:gd name="connsiteX55" fmla="*/ 117600 w 816965"/>
                <a:gd name="connsiteY55" fmla="*/ 530983 h 2571981"/>
                <a:gd name="connsiteX56" fmla="*/ 117600 w 816965"/>
                <a:gd name="connsiteY56" fmla="*/ 530983 h 2571981"/>
                <a:gd name="connsiteX57" fmla="*/ 117600 w 816965"/>
                <a:gd name="connsiteY57" fmla="*/ 527419 h 2571981"/>
                <a:gd name="connsiteX58" fmla="*/ 117600 w 816965"/>
                <a:gd name="connsiteY58" fmla="*/ 527419 h 2571981"/>
                <a:gd name="connsiteX59" fmla="*/ 114037 w 816965"/>
                <a:gd name="connsiteY59" fmla="*/ 516728 h 2571981"/>
                <a:gd name="connsiteX60" fmla="*/ 114037 w 816965"/>
                <a:gd name="connsiteY60" fmla="*/ 513165 h 2571981"/>
                <a:gd name="connsiteX61" fmla="*/ 114037 w 816965"/>
                <a:gd name="connsiteY61" fmla="*/ 509601 h 2571981"/>
                <a:gd name="connsiteX62" fmla="*/ 96218 w 816965"/>
                <a:gd name="connsiteY62" fmla="*/ 299346 h 2571981"/>
                <a:gd name="connsiteX63" fmla="*/ 92655 w 816965"/>
                <a:gd name="connsiteY63" fmla="*/ 181746 h 2571981"/>
                <a:gd name="connsiteX64" fmla="*/ 92655 w 816965"/>
                <a:gd name="connsiteY64" fmla="*/ 181746 h 2571981"/>
                <a:gd name="connsiteX65" fmla="*/ 92655 w 816965"/>
                <a:gd name="connsiteY65" fmla="*/ 181746 h 2571981"/>
                <a:gd name="connsiteX66" fmla="*/ 99782 w 816965"/>
                <a:gd name="connsiteY66" fmla="*/ 178182 h 2571981"/>
                <a:gd name="connsiteX67" fmla="*/ 174619 w 816965"/>
                <a:gd name="connsiteY67" fmla="*/ 153237 h 2571981"/>
                <a:gd name="connsiteX68" fmla="*/ 188873 w 816965"/>
                <a:gd name="connsiteY68" fmla="*/ 142546 h 2571981"/>
                <a:gd name="connsiteX69" fmla="*/ 213819 w 816965"/>
                <a:gd name="connsiteY69" fmla="*/ 92655 h 2571981"/>
                <a:gd name="connsiteX70" fmla="*/ 220946 w 816965"/>
                <a:gd name="connsiteY70" fmla="*/ 57018 h 2571981"/>
                <a:gd name="connsiteX71" fmla="*/ 220946 w 816965"/>
                <a:gd name="connsiteY71" fmla="*/ 21382 h 2571981"/>
                <a:gd name="connsiteX72" fmla="*/ 220946 w 816965"/>
                <a:gd name="connsiteY72" fmla="*/ 21382 h 2571981"/>
                <a:gd name="connsiteX73" fmla="*/ 220946 w 816965"/>
                <a:gd name="connsiteY73" fmla="*/ 14255 h 2571981"/>
                <a:gd name="connsiteX74" fmla="*/ 220946 w 816965"/>
                <a:gd name="connsiteY74" fmla="*/ 0 h 2571981"/>
                <a:gd name="connsiteX75" fmla="*/ 288655 w 816965"/>
                <a:gd name="connsiteY75" fmla="*/ 0 h 2571981"/>
                <a:gd name="connsiteX76" fmla="*/ 295783 w 816965"/>
                <a:gd name="connsiteY76" fmla="*/ 0 h 2571981"/>
                <a:gd name="connsiteX77" fmla="*/ 310037 w 816965"/>
                <a:gd name="connsiteY77" fmla="*/ 0 h 2571981"/>
                <a:gd name="connsiteX78" fmla="*/ 370619 w 816965"/>
                <a:gd name="connsiteY78" fmla="*/ 0 h 2571981"/>
                <a:gd name="connsiteX79" fmla="*/ 367055 w 816965"/>
                <a:gd name="connsiteY79" fmla="*/ 17818 h 2571981"/>
                <a:gd name="connsiteX80" fmla="*/ 367055 w 816965"/>
                <a:gd name="connsiteY80" fmla="*/ 24946 h 2571981"/>
                <a:gd name="connsiteX81" fmla="*/ 367055 w 816965"/>
                <a:gd name="connsiteY81" fmla="*/ 32073 h 2571981"/>
                <a:gd name="connsiteX82" fmla="*/ 359928 w 816965"/>
                <a:gd name="connsiteY82" fmla="*/ 89091 h 2571981"/>
                <a:gd name="connsiteX83" fmla="*/ 359928 w 816965"/>
                <a:gd name="connsiteY83" fmla="*/ 99782 h 2571981"/>
                <a:gd name="connsiteX84" fmla="*/ 359928 w 816965"/>
                <a:gd name="connsiteY84" fmla="*/ 121164 h 2571981"/>
                <a:gd name="connsiteX85" fmla="*/ 402692 w 816965"/>
                <a:gd name="connsiteY85" fmla="*/ 174619 h 2571981"/>
                <a:gd name="connsiteX86" fmla="*/ 413383 w 816965"/>
                <a:gd name="connsiteY86" fmla="*/ 178182 h 2571981"/>
                <a:gd name="connsiteX87" fmla="*/ 424074 w 816965"/>
                <a:gd name="connsiteY87" fmla="*/ 178182 h 2571981"/>
                <a:gd name="connsiteX88" fmla="*/ 424074 w 816965"/>
                <a:gd name="connsiteY88" fmla="*/ 178182 h 2571981"/>
                <a:gd name="connsiteX89" fmla="*/ 459710 w 816965"/>
                <a:gd name="connsiteY89" fmla="*/ 181746 h 2571981"/>
                <a:gd name="connsiteX90" fmla="*/ 520292 w 816965"/>
                <a:gd name="connsiteY90" fmla="*/ 185309 h 2571981"/>
                <a:gd name="connsiteX91" fmla="*/ 516728 w 816965"/>
                <a:gd name="connsiteY91" fmla="*/ 327855 h 2571981"/>
                <a:gd name="connsiteX92" fmla="*/ 516728 w 816965"/>
                <a:gd name="connsiteY92" fmla="*/ 338546 h 2571981"/>
                <a:gd name="connsiteX93" fmla="*/ 523856 w 816965"/>
                <a:gd name="connsiteY93" fmla="*/ 399128 h 2571981"/>
                <a:gd name="connsiteX94" fmla="*/ 523856 w 816965"/>
                <a:gd name="connsiteY94" fmla="*/ 399128 h 2571981"/>
                <a:gd name="connsiteX95" fmla="*/ 523856 w 816965"/>
                <a:gd name="connsiteY95" fmla="*/ 424074 h 2571981"/>
                <a:gd name="connsiteX96" fmla="*/ 523856 w 816965"/>
                <a:gd name="connsiteY96" fmla="*/ 441892 h 2571981"/>
                <a:gd name="connsiteX97" fmla="*/ 513165 w 816965"/>
                <a:gd name="connsiteY97" fmla="*/ 488219 h 2571981"/>
                <a:gd name="connsiteX98" fmla="*/ 509601 w 816965"/>
                <a:gd name="connsiteY98" fmla="*/ 502474 h 2571981"/>
                <a:gd name="connsiteX99" fmla="*/ 477528 w 816965"/>
                <a:gd name="connsiteY99" fmla="*/ 669965 h 2571981"/>
                <a:gd name="connsiteX100" fmla="*/ 477528 w 816965"/>
                <a:gd name="connsiteY100" fmla="*/ 705602 h 2571981"/>
                <a:gd name="connsiteX101" fmla="*/ 498910 w 816965"/>
                <a:gd name="connsiteY101" fmla="*/ 826766 h 2571981"/>
                <a:gd name="connsiteX102" fmla="*/ 498910 w 816965"/>
                <a:gd name="connsiteY102" fmla="*/ 830329 h 2571981"/>
                <a:gd name="connsiteX103" fmla="*/ 513165 w 816965"/>
                <a:gd name="connsiteY103" fmla="*/ 894475 h 2571981"/>
                <a:gd name="connsiteX104" fmla="*/ 527419 w 816965"/>
                <a:gd name="connsiteY104" fmla="*/ 951493 h 2571981"/>
                <a:gd name="connsiteX105" fmla="*/ 541674 w 816965"/>
                <a:gd name="connsiteY105" fmla="*/ 1022766 h 2571981"/>
                <a:gd name="connsiteX106" fmla="*/ 552365 w 816965"/>
                <a:gd name="connsiteY106" fmla="*/ 1090475 h 2571981"/>
                <a:gd name="connsiteX107" fmla="*/ 591565 w 816965"/>
                <a:gd name="connsiteY107" fmla="*/ 1389821 h 2571981"/>
                <a:gd name="connsiteX108" fmla="*/ 591565 w 816965"/>
                <a:gd name="connsiteY108" fmla="*/ 1389821 h 2571981"/>
                <a:gd name="connsiteX109" fmla="*/ 598692 w 816965"/>
                <a:gd name="connsiteY109" fmla="*/ 1457531 h 2571981"/>
                <a:gd name="connsiteX110" fmla="*/ 598692 w 816965"/>
                <a:gd name="connsiteY110" fmla="*/ 1457531 h 2571981"/>
                <a:gd name="connsiteX111" fmla="*/ 602256 w 816965"/>
                <a:gd name="connsiteY111" fmla="*/ 1496731 h 2571981"/>
                <a:gd name="connsiteX112" fmla="*/ 623638 w 816965"/>
                <a:gd name="connsiteY112" fmla="*/ 1582258 h 2571981"/>
                <a:gd name="connsiteX113" fmla="*/ 645020 w 816965"/>
                <a:gd name="connsiteY113" fmla="*/ 1639276 h 2571981"/>
                <a:gd name="connsiteX114" fmla="*/ 726983 w 816965"/>
                <a:gd name="connsiteY114" fmla="*/ 1899423 h 2571981"/>
                <a:gd name="connsiteX115" fmla="*/ 769747 w 816965"/>
                <a:gd name="connsiteY115" fmla="*/ 2234405 h 2571981"/>
                <a:gd name="connsiteX116" fmla="*/ 787565 w 816965"/>
                <a:gd name="connsiteY116" fmla="*/ 2362696 h 2571981"/>
                <a:gd name="connsiteX117" fmla="*/ 787565 w 816965"/>
                <a:gd name="connsiteY117" fmla="*/ 2369824 h 2571981"/>
                <a:gd name="connsiteX118" fmla="*/ 791129 w 816965"/>
                <a:gd name="connsiteY118" fmla="*/ 2380515 h 2571981"/>
                <a:gd name="connsiteX119" fmla="*/ 812511 w 816965"/>
                <a:gd name="connsiteY119" fmla="*/ 2490988 h 2571981"/>
                <a:gd name="connsiteX120" fmla="*/ 816075 w 816965"/>
                <a:gd name="connsiteY120" fmla="*/ 2508806 h 257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816965" h="2571981">
                  <a:moveTo>
                    <a:pt x="816075" y="2508806"/>
                  </a:moveTo>
                  <a:cubicBezTo>
                    <a:pt x="816075" y="2508806"/>
                    <a:pt x="816075" y="2508806"/>
                    <a:pt x="816075" y="2508806"/>
                  </a:cubicBezTo>
                  <a:cubicBezTo>
                    <a:pt x="816075" y="2515933"/>
                    <a:pt x="812511" y="2519497"/>
                    <a:pt x="812511" y="2523060"/>
                  </a:cubicBezTo>
                  <a:cubicBezTo>
                    <a:pt x="812511" y="2523060"/>
                    <a:pt x="812511" y="2523060"/>
                    <a:pt x="812511" y="2526624"/>
                  </a:cubicBezTo>
                  <a:cubicBezTo>
                    <a:pt x="808947" y="2530188"/>
                    <a:pt x="805384" y="2533751"/>
                    <a:pt x="801820" y="2537315"/>
                  </a:cubicBezTo>
                  <a:cubicBezTo>
                    <a:pt x="801820" y="2537315"/>
                    <a:pt x="801820" y="2537315"/>
                    <a:pt x="798256" y="2540879"/>
                  </a:cubicBezTo>
                  <a:cubicBezTo>
                    <a:pt x="798256" y="2540879"/>
                    <a:pt x="794693" y="2544442"/>
                    <a:pt x="794693" y="2544442"/>
                  </a:cubicBezTo>
                  <a:cubicBezTo>
                    <a:pt x="791129" y="2548006"/>
                    <a:pt x="784002" y="2551569"/>
                    <a:pt x="780438" y="2551569"/>
                  </a:cubicBezTo>
                  <a:cubicBezTo>
                    <a:pt x="780438" y="2551569"/>
                    <a:pt x="776874" y="2551569"/>
                    <a:pt x="776874" y="2551569"/>
                  </a:cubicBezTo>
                  <a:cubicBezTo>
                    <a:pt x="776874" y="2551569"/>
                    <a:pt x="773311" y="2551569"/>
                    <a:pt x="773311" y="2551569"/>
                  </a:cubicBezTo>
                  <a:cubicBezTo>
                    <a:pt x="769747" y="2551569"/>
                    <a:pt x="769747" y="2551569"/>
                    <a:pt x="769747" y="2551569"/>
                  </a:cubicBezTo>
                  <a:cubicBezTo>
                    <a:pt x="769747" y="2551569"/>
                    <a:pt x="766184" y="2551569"/>
                    <a:pt x="766184" y="2551569"/>
                  </a:cubicBezTo>
                  <a:cubicBezTo>
                    <a:pt x="766184" y="2551569"/>
                    <a:pt x="766184" y="2551569"/>
                    <a:pt x="762620" y="2551569"/>
                  </a:cubicBezTo>
                  <a:cubicBezTo>
                    <a:pt x="759056" y="2551569"/>
                    <a:pt x="759056" y="2551569"/>
                    <a:pt x="755493" y="2551569"/>
                  </a:cubicBezTo>
                  <a:cubicBezTo>
                    <a:pt x="748365" y="2551569"/>
                    <a:pt x="741238" y="2551569"/>
                    <a:pt x="734111" y="2548006"/>
                  </a:cubicBezTo>
                  <a:cubicBezTo>
                    <a:pt x="734111" y="2548006"/>
                    <a:pt x="730547" y="2548006"/>
                    <a:pt x="730547" y="2548006"/>
                  </a:cubicBezTo>
                  <a:cubicBezTo>
                    <a:pt x="719856" y="2544442"/>
                    <a:pt x="705602" y="2537315"/>
                    <a:pt x="694911" y="2526624"/>
                  </a:cubicBezTo>
                  <a:cubicBezTo>
                    <a:pt x="694911" y="2526624"/>
                    <a:pt x="691347" y="2523060"/>
                    <a:pt x="691347" y="2523060"/>
                  </a:cubicBezTo>
                  <a:cubicBezTo>
                    <a:pt x="684220" y="2512369"/>
                    <a:pt x="677092" y="2501679"/>
                    <a:pt x="669965" y="2490988"/>
                  </a:cubicBezTo>
                  <a:lnTo>
                    <a:pt x="669965" y="2490988"/>
                  </a:lnTo>
                  <a:cubicBezTo>
                    <a:pt x="669965" y="2469606"/>
                    <a:pt x="666402" y="2405460"/>
                    <a:pt x="662838" y="2384078"/>
                  </a:cubicBezTo>
                  <a:cubicBezTo>
                    <a:pt x="662838" y="2384078"/>
                    <a:pt x="662838" y="2380515"/>
                    <a:pt x="662838" y="2380515"/>
                  </a:cubicBezTo>
                  <a:cubicBezTo>
                    <a:pt x="659274" y="2366260"/>
                    <a:pt x="666402" y="2323496"/>
                    <a:pt x="666402" y="2298551"/>
                  </a:cubicBezTo>
                  <a:cubicBezTo>
                    <a:pt x="666402" y="2284296"/>
                    <a:pt x="630765" y="2180951"/>
                    <a:pt x="595129" y="2070477"/>
                  </a:cubicBezTo>
                  <a:cubicBezTo>
                    <a:pt x="588001" y="2052659"/>
                    <a:pt x="584438" y="2038405"/>
                    <a:pt x="577310" y="2020587"/>
                  </a:cubicBezTo>
                  <a:lnTo>
                    <a:pt x="577310" y="2020587"/>
                  </a:lnTo>
                  <a:cubicBezTo>
                    <a:pt x="555929" y="1960004"/>
                    <a:pt x="538110" y="1902986"/>
                    <a:pt x="523856" y="1860223"/>
                  </a:cubicBezTo>
                  <a:cubicBezTo>
                    <a:pt x="520292" y="1849532"/>
                    <a:pt x="516728" y="1842404"/>
                    <a:pt x="513165" y="1835277"/>
                  </a:cubicBezTo>
                  <a:cubicBezTo>
                    <a:pt x="488219" y="1760440"/>
                    <a:pt x="481092" y="1660658"/>
                    <a:pt x="470401" y="1617895"/>
                  </a:cubicBezTo>
                  <a:cubicBezTo>
                    <a:pt x="463274" y="1571567"/>
                    <a:pt x="331419" y="1272221"/>
                    <a:pt x="320728" y="1222330"/>
                  </a:cubicBezTo>
                  <a:cubicBezTo>
                    <a:pt x="310037" y="1172439"/>
                    <a:pt x="288655" y="1101166"/>
                    <a:pt x="281528" y="1083348"/>
                  </a:cubicBezTo>
                  <a:cubicBezTo>
                    <a:pt x="281528" y="1154621"/>
                    <a:pt x="274401" y="1396949"/>
                    <a:pt x="263710" y="1461094"/>
                  </a:cubicBezTo>
                  <a:cubicBezTo>
                    <a:pt x="256582" y="1525240"/>
                    <a:pt x="256582" y="1596513"/>
                    <a:pt x="263710" y="1678477"/>
                  </a:cubicBezTo>
                  <a:cubicBezTo>
                    <a:pt x="274401" y="1806768"/>
                    <a:pt x="253019" y="2013459"/>
                    <a:pt x="253019" y="2095423"/>
                  </a:cubicBezTo>
                  <a:cubicBezTo>
                    <a:pt x="253019" y="2180951"/>
                    <a:pt x="267273" y="2369824"/>
                    <a:pt x="277964" y="2409024"/>
                  </a:cubicBezTo>
                  <a:cubicBezTo>
                    <a:pt x="277964" y="2416151"/>
                    <a:pt x="281528" y="2423278"/>
                    <a:pt x="281528" y="2430406"/>
                  </a:cubicBezTo>
                  <a:cubicBezTo>
                    <a:pt x="285092" y="2451788"/>
                    <a:pt x="285092" y="2480297"/>
                    <a:pt x="299346" y="2505242"/>
                  </a:cubicBezTo>
                  <a:cubicBezTo>
                    <a:pt x="285092" y="2587206"/>
                    <a:pt x="213819" y="2583642"/>
                    <a:pt x="174619" y="2548006"/>
                  </a:cubicBezTo>
                  <a:cubicBezTo>
                    <a:pt x="171055" y="2544442"/>
                    <a:pt x="171055" y="2544442"/>
                    <a:pt x="167491" y="2540879"/>
                  </a:cubicBezTo>
                  <a:cubicBezTo>
                    <a:pt x="160364" y="2530188"/>
                    <a:pt x="153237" y="2515933"/>
                    <a:pt x="149673" y="2505242"/>
                  </a:cubicBezTo>
                  <a:cubicBezTo>
                    <a:pt x="149673" y="2505242"/>
                    <a:pt x="149673" y="2505242"/>
                    <a:pt x="149673" y="2505242"/>
                  </a:cubicBezTo>
                  <a:cubicBezTo>
                    <a:pt x="149673" y="2487424"/>
                    <a:pt x="149673" y="2466042"/>
                    <a:pt x="149673" y="2451788"/>
                  </a:cubicBezTo>
                  <a:cubicBezTo>
                    <a:pt x="149673" y="2451788"/>
                    <a:pt x="149673" y="2448224"/>
                    <a:pt x="149673" y="2448224"/>
                  </a:cubicBezTo>
                  <a:cubicBezTo>
                    <a:pt x="146109" y="2423278"/>
                    <a:pt x="146109" y="2344878"/>
                    <a:pt x="138982" y="2302114"/>
                  </a:cubicBezTo>
                  <a:cubicBezTo>
                    <a:pt x="128291" y="2259351"/>
                    <a:pt x="78400" y="1945750"/>
                    <a:pt x="81964" y="1838840"/>
                  </a:cubicBezTo>
                  <a:cubicBezTo>
                    <a:pt x="85527" y="1731931"/>
                    <a:pt x="92655" y="1564440"/>
                    <a:pt x="89091" y="1528804"/>
                  </a:cubicBezTo>
                  <a:cubicBezTo>
                    <a:pt x="85527" y="1507422"/>
                    <a:pt x="49891" y="1379130"/>
                    <a:pt x="24946" y="1265094"/>
                  </a:cubicBezTo>
                  <a:cubicBezTo>
                    <a:pt x="24946" y="1265094"/>
                    <a:pt x="24946" y="1265094"/>
                    <a:pt x="24946" y="1265094"/>
                  </a:cubicBezTo>
                  <a:cubicBezTo>
                    <a:pt x="10691" y="1197385"/>
                    <a:pt x="0" y="1133239"/>
                    <a:pt x="0" y="1101166"/>
                  </a:cubicBezTo>
                  <a:cubicBezTo>
                    <a:pt x="3564" y="1015639"/>
                    <a:pt x="10691" y="876657"/>
                    <a:pt x="42764" y="812511"/>
                  </a:cubicBezTo>
                  <a:cubicBezTo>
                    <a:pt x="49891" y="798256"/>
                    <a:pt x="57018" y="787565"/>
                    <a:pt x="64146" y="773311"/>
                  </a:cubicBezTo>
                  <a:cubicBezTo>
                    <a:pt x="64146" y="773311"/>
                    <a:pt x="64146" y="773311"/>
                    <a:pt x="64146" y="769747"/>
                  </a:cubicBezTo>
                  <a:cubicBezTo>
                    <a:pt x="64146" y="769747"/>
                    <a:pt x="64146" y="769747"/>
                    <a:pt x="64146" y="769747"/>
                  </a:cubicBezTo>
                  <a:cubicBezTo>
                    <a:pt x="96218" y="719856"/>
                    <a:pt x="131855" y="669965"/>
                    <a:pt x="131855" y="648583"/>
                  </a:cubicBezTo>
                  <a:cubicBezTo>
                    <a:pt x="131855" y="641456"/>
                    <a:pt x="131855" y="630765"/>
                    <a:pt x="131855" y="620074"/>
                  </a:cubicBezTo>
                  <a:cubicBezTo>
                    <a:pt x="128291" y="595129"/>
                    <a:pt x="124728" y="563056"/>
                    <a:pt x="117600" y="530983"/>
                  </a:cubicBezTo>
                  <a:cubicBezTo>
                    <a:pt x="117600" y="530983"/>
                    <a:pt x="117600" y="530983"/>
                    <a:pt x="117600" y="530983"/>
                  </a:cubicBezTo>
                  <a:cubicBezTo>
                    <a:pt x="117600" y="530983"/>
                    <a:pt x="117600" y="530983"/>
                    <a:pt x="117600" y="527419"/>
                  </a:cubicBezTo>
                  <a:lnTo>
                    <a:pt x="117600" y="527419"/>
                  </a:lnTo>
                  <a:cubicBezTo>
                    <a:pt x="117600" y="523856"/>
                    <a:pt x="117600" y="520292"/>
                    <a:pt x="114037" y="516728"/>
                  </a:cubicBezTo>
                  <a:cubicBezTo>
                    <a:pt x="114037" y="516728"/>
                    <a:pt x="114037" y="513165"/>
                    <a:pt x="114037" y="513165"/>
                  </a:cubicBezTo>
                  <a:cubicBezTo>
                    <a:pt x="114037" y="513165"/>
                    <a:pt x="114037" y="513165"/>
                    <a:pt x="114037" y="509601"/>
                  </a:cubicBezTo>
                  <a:cubicBezTo>
                    <a:pt x="99782" y="463274"/>
                    <a:pt x="96218" y="349237"/>
                    <a:pt x="96218" y="299346"/>
                  </a:cubicBezTo>
                  <a:cubicBezTo>
                    <a:pt x="96218" y="253019"/>
                    <a:pt x="92655" y="203128"/>
                    <a:pt x="92655" y="181746"/>
                  </a:cubicBezTo>
                  <a:cubicBezTo>
                    <a:pt x="92655" y="181746"/>
                    <a:pt x="92655" y="181746"/>
                    <a:pt x="92655" y="181746"/>
                  </a:cubicBezTo>
                  <a:cubicBezTo>
                    <a:pt x="92655" y="181746"/>
                    <a:pt x="92655" y="181746"/>
                    <a:pt x="92655" y="181746"/>
                  </a:cubicBezTo>
                  <a:cubicBezTo>
                    <a:pt x="96218" y="181746"/>
                    <a:pt x="99782" y="178182"/>
                    <a:pt x="99782" y="178182"/>
                  </a:cubicBezTo>
                  <a:cubicBezTo>
                    <a:pt x="117600" y="171055"/>
                    <a:pt x="153237" y="160364"/>
                    <a:pt x="174619" y="153237"/>
                  </a:cubicBezTo>
                  <a:cubicBezTo>
                    <a:pt x="181746" y="149673"/>
                    <a:pt x="188873" y="146109"/>
                    <a:pt x="188873" y="142546"/>
                  </a:cubicBezTo>
                  <a:cubicBezTo>
                    <a:pt x="199564" y="131855"/>
                    <a:pt x="206691" y="110473"/>
                    <a:pt x="213819" y="92655"/>
                  </a:cubicBezTo>
                  <a:cubicBezTo>
                    <a:pt x="217382" y="81964"/>
                    <a:pt x="217382" y="71273"/>
                    <a:pt x="220946" y="57018"/>
                  </a:cubicBezTo>
                  <a:cubicBezTo>
                    <a:pt x="220946" y="42764"/>
                    <a:pt x="220946" y="32073"/>
                    <a:pt x="220946" y="21382"/>
                  </a:cubicBezTo>
                  <a:lnTo>
                    <a:pt x="220946" y="21382"/>
                  </a:lnTo>
                  <a:cubicBezTo>
                    <a:pt x="220946" y="17818"/>
                    <a:pt x="220946" y="17818"/>
                    <a:pt x="220946" y="14255"/>
                  </a:cubicBezTo>
                  <a:cubicBezTo>
                    <a:pt x="220946" y="10691"/>
                    <a:pt x="220946" y="3564"/>
                    <a:pt x="220946" y="0"/>
                  </a:cubicBezTo>
                  <a:lnTo>
                    <a:pt x="288655" y="0"/>
                  </a:lnTo>
                  <a:cubicBezTo>
                    <a:pt x="292219" y="0"/>
                    <a:pt x="295783" y="0"/>
                    <a:pt x="295783" y="0"/>
                  </a:cubicBezTo>
                  <a:cubicBezTo>
                    <a:pt x="295783" y="0"/>
                    <a:pt x="302910" y="0"/>
                    <a:pt x="310037" y="0"/>
                  </a:cubicBezTo>
                  <a:lnTo>
                    <a:pt x="370619" y="0"/>
                  </a:lnTo>
                  <a:cubicBezTo>
                    <a:pt x="370619" y="7127"/>
                    <a:pt x="367055" y="10691"/>
                    <a:pt x="367055" y="17818"/>
                  </a:cubicBezTo>
                  <a:cubicBezTo>
                    <a:pt x="367055" y="21382"/>
                    <a:pt x="367055" y="21382"/>
                    <a:pt x="367055" y="24946"/>
                  </a:cubicBezTo>
                  <a:cubicBezTo>
                    <a:pt x="367055" y="28509"/>
                    <a:pt x="367055" y="28509"/>
                    <a:pt x="367055" y="32073"/>
                  </a:cubicBezTo>
                  <a:cubicBezTo>
                    <a:pt x="363492" y="49891"/>
                    <a:pt x="359928" y="71273"/>
                    <a:pt x="359928" y="89091"/>
                  </a:cubicBezTo>
                  <a:cubicBezTo>
                    <a:pt x="359928" y="92655"/>
                    <a:pt x="359928" y="96218"/>
                    <a:pt x="359928" y="99782"/>
                  </a:cubicBezTo>
                  <a:cubicBezTo>
                    <a:pt x="359928" y="106909"/>
                    <a:pt x="359928" y="114037"/>
                    <a:pt x="359928" y="121164"/>
                  </a:cubicBezTo>
                  <a:cubicBezTo>
                    <a:pt x="359928" y="135418"/>
                    <a:pt x="370619" y="163928"/>
                    <a:pt x="402692" y="174619"/>
                  </a:cubicBezTo>
                  <a:cubicBezTo>
                    <a:pt x="406255" y="174619"/>
                    <a:pt x="409819" y="174619"/>
                    <a:pt x="413383" y="178182"/>
                  </a:cubicBezTo>
                  <a:cubicBezTo>
                    <a:pt x="416946" y="178182"/>
                    <a:pt x="420510" y="178182"/>
                    <a:pt x="424074" y="178182"/>
                  </a:cubicBezTo>
                  <a:lnTo>
                    <a:pt x="424074" y="178182"/>
                  </a:lnTo>
                  <a:cubicBezTo>
                    <a:pt x="434765" y="178182"/>
                    <a:pt x="449019" y="181746"/>
                    <a:pt x="459710" y="181746"/>
                  </a:cubicBezTo>
                  <a:cubicBezTo>
                    <a:pt x="488219" y="185309"/>
                    <a:pt x="513165" y="185309"/>
                    <a:pt x="520292" y="185309"/>
                  </a:cubicBezTo>
                  <a:cubicBezTo>
                    <a:pt x="527419" y="188873"/>
                    <a:pt x="513165" y="299346"/>
                    <a:pt x="516728" y="327855"/>
                  </a:cubicBezTo>
                  <a:cubicBezTo>
                    <a:pt x="516728" y="331419"/>
                    <a:pt x="516728" y="334983"/>
                    <a:pt x="516728" y="338546"/>
                  </a:cubicBezTo>
                  <a:cubicBezTo>
                    <a:pt x="520292" y="352801"/>
                    <a:pt x="523856" y="377746"/>
                    <a:pt x="523856" y="399128"/>
                  </a:cubicBezTo>
                  <a:cubicBezTo>
                    <a:pt x="523856" y="399128"/>
                    <a:pt x="523856" y="399128"/>
                    <a:pt x="523856" y="399128"/>
                  </a:cubicBezTo>
                  <a:cubicBezTo>
                    <a:pt x="523856" y="406255"/>
                    <a:pt x="523856" y="416946"/>
                    <a:pt x="523856" y="424074"/>
                  </a:cubicBezTo>
                  <a:cubicBezTo>
                    <a:pt x="523856" y="431201"/>
                    <a:pt x="523856" y="438328"/>
                    <a:pt x="523856" y="441892"/>
                  </a:cubicBezTo>
                  <a:cubicBezTo>
                    <a:pt x="523856" y="459710"/>
                    <a:pt x="520292" y="473965"/>
                    <a:pt x="513165" y="488219"/>
                  </a:cubicBezTo>
                  <a:cubicBezTo>
                    <a:pt x="509601" y="491783"/>
                    <a:pt x="509601" y="498910"/>
                    <a:pt x="509601" y="502474"/>
                  </a:cubicBezTo>
                  <a:cubicBezTo>
                    <a:pt x="495347" y="548801"/>
                    <a:pt x="481092" y="620074"/>
                    <a:pt x="477528" y="669965"/>
                  </a:cubicBezTo>
                  <a:cubicBezTo>
                    <a:pt x="477528" y="684220"/>
                    <a:pt x="477528" y="694911"/>
                    <a:pt x="477528" y="705602"/>
                  </a:cubicBezTo>
                  <a:cubicBezTo>
                    <a:pt x="481092" y="734111"/>
                    <a:pt x="491783" y="784002"/>
                    <a:pt x="498910" y="826766"/>
                  </a:cubicBezTo>
                  <a:cubicBezTo>
                    <a:pt x="498910" y="826766"/>
                    <a:pt x="498910" y="830329"/>
                    <a:pt x="498910" y="830329"/>
                  </a:cubicBezTo>
                  <a:cubicBezTo>
                    <a:pt x="506038" y="858838"/>
                    <a:pt x="513165" y="883784"/>
                    <a:pt x="513165" y="894475"/>
                  </a:cubicBezTo>
                  <a:cubicBezTo>
                    <a:pt x="516728" y="908729"/>
                    <a:pt x="523856" y="930111"/>
                    <a:pt x="527419" y="951493"/>
                  </a:cubicBezTo>
                  <a:cubicBezTo>
                    <a:pt x="534547" y="976439"/>
                    <a:pt x="538110" y="1001384"/>
                    <a:pt x="541674" y="1022766"/>
                  </a:cubicBezTo>
                  <a:cubicBezTo>
                    <a:pt x="545238" y="1037021"/>
                    <a:pt x="548801" y="1058402"/>
                    <a:pt x="552365" y="1090475"/>
                  </a:cubicBezTo>
                  <a:cubicBezTo>
                    <a:pt x="563056" y="1172439"/>
                    <a:pt x="580874" y="1297167"/>
                    <a:pt x="591565" y="1389821"/>
                  </a:cubicBezTo>
                  <a:cubicBezTo>
                    <a:pt x="591565" y="1389821"/>
                    <a:pt x="591565" y="1389821"/>
                    <a:pt x="591565" y="1389821"/>
                  </a:cubicBezTo>
                  <a:cubicBezTo>
                    <a:pt x="595129" y="1414767"/>
                    <a:pt x="598692" y="1439712"/>
                    <a:pt x="598692" y="1457531"/>
                  </a:cubicBezTo>
                  <a:cubicBezTo>
                    <a:pt x="598692" y="1457531"/>
                    <a:pt x="598692" y="1457531"/>
                    <a:pt x="598692" y="1457531"/>
                  </a:cubicBezTo>
                  <a:cubicBezTo>
                    <a:pt x="602256" y="1475349"/>
                    <a:pt x="602256" y="1489603"/>
                    <a:pt x="602256" y="1496731"/>
                  </a:cubicBezTo>
                  <a:cubicBezTo>
                    <a:pt x="605820" y="1518113"/>
                    <a:pt x="612947" y="1550185"/>
                    <a:pt x="623638" y="1582258"/>
                  </a:cubicBezTo>
                  <a:cubicBezTo>
                    <a:pt x="630765" y="1607204"/>
                    <a:pt x="641456" y="1632149"/>
                    <a:pt x="645020" y="1639276"/>
                  </a:cubicBezTo>
                  <a:cubicBezTo>
                    <a:pt x="684220" y="1710549"/>
                    <a:pt x="716293" y="1813895"/>
                    <a:pt x="726983" y="1899423"/>
                  </a:cubicBezTo>
                  <a:cubicBezTo>
                    <a:pt x="751929" y="2077605"/>
                    <a:pt x="762620" y="2191641"/>
                    <a:pt x="769747" y="2234405"/>
                  </a:cubicBezTo>
                  <a:cubicBezTo>
                    <a:pt x="776874" y="2266478"/>
                    <a:pt x="780438" y="2323496"/>
                    <a:pt x="787565" y="2362696"/>
                  </a:cubicBezTo>
                  <a:cubicBezTo>
                    <a:pt x="787565" y="2366260"/>
                    <a:pt x="787565" y="2369824"/>
                    <a:pt x="787565" y="2369824"/>
                  </a:cubicBezTo>
                  <a:cubicBezTo>
                    <a:pt x="787565" y="2373387"/>
                    <a:pt x="791129" y="2376951"/>
                    <a:pt x="791129" y="2380515"/>
                  </a:cubicBezTo>
                  <a:cubicBezTo>
                    <a:pt x="798256" y="2398333"/>
                    <a:pt x="805384" y="2451788"/>
                    <a:pt x="812511" y="2490988"/>
                  </a:cubicBezTo>
                  <a:cubicBezTo>
                    <a:pt x="819638" y="2494551"/>
                    <a:pt x="816075" y="2501679"/>
                    <a:pt x="816075" y="2508806"/>
                  </a:cubicBezTo>
                  <a:close/>
                </a:path>
              </a:pathLst>
            </a:custGeom>
            <a:solidFill>
              <a:srgbClr val="FFB67F"/>
            </a:solidFill>
            <a:ln w="35560" cap="flat">
              <a:noFill/>
              <a:prstDash val="solid"/>
              <a:miter/>
            </a:ln>
          </p:spPr>
          <p:txBody>
            <a:bodyPr rtlCol="0" anchor="ctr"/>
            <a:lstStyle/>
            <a:p>
              <a:endParaRPr lang="fr-BE"/>
            </a:p>
          </p:txBody>
        </p:sp>
        <p:sp>
          <p:nvSpPr>
            <p:cNvPr id="649" name="Forme libre : forme 648">
              <a:extLst>
                <a:ext uri="{FF2B5EF4-FFF2-40B4-BE49-F238E27FC236}">
                  <a16:creationId xmlns:a16="http://schemas.microsoft.com/office/drawing/2014/main" id="{ED0D567A-FD2B-4B34-AB45-26DD63BCB5CA}"/>
                </a:ext>
              </a:extLst>
            </p:cNvPr>
            <p:cNvSpPr/>
            <p:nvPr/>
          </p:nvSpPr>
          <p:spPr>
            <a:xfrm>
              <a:off x="6973302" y="3029553"/>
              <a:ext cx="809250" cy="1691436"/>
            </a:xfrm>
            <a:custGeom>
              <a:avLst/>
              <a:gdLst>
                <a:gd name="connsiteX0" fmla="*/ 805687 w 809250"/>
                <a:gd name="connsiteY0" fmla="*/ 1596513 h 1691436"/>
                <a:gd name="connsiteX1" fmla="*/ 798560 w 809250"/>
                <a:gd name="connsiteY1" fmla="*/ 1600076 h 1691436"/>
                <a:gd name="connsiteX2" fmla="*/ 759360 w 809250"/>
                <a:gd name="connsiteY2" fmla="*/ 1610768 h 1691436"/>
                <a:gd name="connsiteX3" fmla="*/ 666705 w 809250"/>
                <a:gd name="connsiteY3" fmla="*/ 1617895 h 1691436"/>
                <a:gd name="connsiteX4" fmla="*/ 659578 w 809250"/>
                <a:gd name="connsiteY4" fmla="*/ 1617895 h 1691436"/>
                <a:gd name="connsiteX5" fmla="*/ 659578 w 809250"/>
                <a:gd name="connsiteY5" fmla="*/ 1617895 h 1691436"/>
                <a:gd name="connsiteX6" fmla="*/ 591868 w 809250"/>
                <a:gd name="connsiteY6" fmla="*/ 1364876 h 1691436"/>
                <a:gd name="connsiteX7" fmla="*/ 591868 w 809250"/>
                <a:gd name="connsiteY7" fmla="*/ 1364876 h 1691436"/>
                <a:gd name="connsiteX8" fmla="*/ 588305 w 809250"/>
                <a:gd name="connsiteY8" fmla="*/ 1347058 h 1691436"/>
                <a:gd name="connsiteX9" fmla="*/ 527723 w 809250"/>
                <a:gd name="connsiteY9" fmla="*/ 1115421 h 1691436"/>
                <a:gd name="connsiteX10" fmla="*/ 527723 w 809250"/>
                <a:gd name="connsiteY10" fmla="*/ 1115421 h 1691436"/>
                <a:gd name="connsiteX11" fmla="*/ 517032 w 809250"/>
                <a:gd name="connsiteY11" fmla="*/ 1072657 h 1691436"/>
                <a:gd name="connsiteX12" fmla="*/ 481395 w 809250"/>
                <a:gd name="connsiteY12" fmla="*/ 905166 h 1691436"/>
                <a:gd name="connsiteX13" fmla="*/ 402995 w 809250"/>
                <a:gd name="connsiteY13" fmla="*/ 669965 h 1691436"/>
                <a:gd name="connsiteX14" fmla="*/ 324595 w 809250"/>
                <a:gd name="connsiteY14" fmla="*/ 463274 h 1691436"/>
                <a:gd name="connsiteX15" fmla="*/ 299650 w 809250"/>
                <a:gd name="connsiteY15" fmla="*/ 363492 h 1691436"/>
                <a:gd name="connsiteX16" fmla="*/ 285395 w 809250"/>
                <a:gd name="connsiteY16" fmla="*/ 698474 h 1691436"/>
                <a:gd name="connsiteX17" fmla="*/ 285395 w 809250"/>
                <a:gd name="connsiteY17" fmla="*/ 915857 h 1691436"/>
                <a:gd name="connsiteX18" fmla="*/ 281831 w 809250"/>
                <a:gd name="connsiteY18" fmla="*/ 1208076 h 1691436"/>
                <a:gd name="connsiteX19" fmla="*/ 306777 w 809250"/>
                <a:gd name="connsiteY19" fmla="*/ 1667786 h 1691436"/>
                <a:gd name="connsiteX20" fmla="*/ 299650 w 809250"/>
                <a:gd name="connsiteY20" fmla="*/ 1671349 h 1691436"/>
                <a:gd name="connsiteX21" fmla="*/ 167795 w 809250"/>
                <a:gd name="connsiteY21" fmla="*/ 1689168 h 1691436"/>
                <a:gd name="connsiteX22" fmla="*/ 160667 w 809250"/>
                <a:gd name="connsiteY22" fmla="*/ 1689168 h 1691436"/>
                <a:gd name="connsiteX23" fmla="*/ 160667 w 809250"/>
                <a:gd name="connsiteY23" fmla="*/ 1685604 h 1691436"/>
                <a:gd name="connsiteX24" fmla="*/ 89395 w 809250"/>
                <a:gd name="connsiteY24" fmla="*/ 1072657 h 1691436"/>
                <a:gd name="connsiteX25" fmla="*/ 92958 w 809250"/>
                <a:gd name="connsiteY25" fmla="*/ 930111 h 1691436"/>
                <a:gd name="connsiteX26" fmla="*/ 71576 w 809250"/>
                <a:gd name="connsiteY26" fmla="*/ 666402 h 1691436"/>
                <a:gd name="connsiteX27" fmla="*/ 50194 w 809250"/>
                <a:gd name="connsiteY27" fmla="*/ 602256 h 1691436"/>
                <a:gd name="connsiteX28" fmla="*/ 50194 w 809250"/>
                <a:gd name="connsiteY28" fmla="*/ 602256 h 1691436"/>
                <a:gd name="connsiteX29" fmla="*/ 303 w 809250"/>
                <a:gd name="connsiteY29" fmla="*/ 331419 h 1691436"/>
                <a:gd name="connsiteX30" fmla="*/ 303 w 809250"/>
                <a:gd name="connsiteY30" fmla="*/ 320728 h 1691436"/>
                <a:gd name="connsiteX31" fmla="*/ 43067 w 809250"/>
                <a:gd name="connsiteY31" fmla="*/ 39200 h 1691436"/>
                <a:gd name="connsiteX32" fmla="*/ 68013 w 809250"/>
                <a:gd name="connsiteY32" fmla="*/ 0 h 1691436"/>
                <a:gd name="connsiteX33" fmla="*/ 75140 w 809250"/>
                <a:gd name="connsiteY33" fmla="*/ 0 h 1691436"/>
                <a:gd name="connsiteX34" fmla="*/ 75140 w 809250"/>
                <a:gd name="connsiteY34" fmla="*/ 0 h 1691436"/>
                <a:gd name="connsiteX35" fmla="*/ 146413 w 809250"/>
                <a:gd name="connsiteY35" fmla="*/ 14255 h 1691436"/>
                <a:gd name="connsiteX36" fmla="*/ 146413 w 809250"/>
                <a:gd name="connsiteY36" fmla="*/ 14255 h 1691436"/>
                <a:gd name="connsiteX37" fmla="*/ 509905 w 809250"/>
                <a:gd name="connsiteY37" fmla="*/ 64146 h 1691436"/>
                <a:gd name="connsiteX38" fmla="*/ 517032 w 809250"/>
                <a:gd name="connsiteY38" fmla="*/ 64146 h 1691436"/>
                <a:gd name="connsiteX39" fmla="*/ 534850 w 809250"/>
                <a:gd name="connsiteY39" fmla="*/ 128291 h 1691436"/>
                <a:gd name="connsiteX40" fmla="*/ 549105 w 809250"/>
                <a:gd name="connsiteY40" fmla="*/ 185310 h 1691436"/>
                <a:gd name="connsiteX41" fmla="*/ 563359 w 809250"/>
                <a:gd name="connsiteY41" fmla="*/ 253019 h 1691436"/>
                <a:gd name="connsiteX42" fmla="*/ 574050 w 809250"/>
                <a:gd name="connsiteY42" fmla="*/ 317164 h 1691436"/>
                <a:gd name="connsiteX43" fmla="*/ 609687 w 809250"/>
                <a:gd name="connsiteY43" fmla="*/ 538110 h 1691436"/>
                <a:gd name="connsiteX44" fmla="*/ 609687 w 809250"/>
                <a:gd name="connsiteY44" fmla="*/ 538110 h 1691436"/>
                <a:gd name="connsiteX45" fmla="*/ 641759 w 809250"/>
                <a:gd name="connsiteY45" fmla="*/ 737674 h 1691436"/>
                <a:gd name="connsiteX46" fmla="*/ 652450 w 809250"/>
                <a:gd name="connsiteY46" fmla="*/ 805384 h 1691436"/>
                <a:gd name="connsiteX47" fmla="*/ 666705 w 809250"/>
                <a:gd name="connsiteY47" fmla="*/ 865966 h 1691436"/>
                <a:gd name="connsiteX48" fmla="*/ 748669 w 809250"/>
                <a:gd name="connsiteY48" fmla="*/ 1129676 h 1691436"/>
                <a:gd name="connsiteX49" fmla="*/ 773614 w 809250"/>
                <a:gd name="connsiteY49" fmla="*/ 1322112 h 1691436"/>
                <a:gd name="connsiteX50" fmla="*/ 791432 w 809250"/>
                <a:gd name="connsiteY50" fmla="*/ 1461094 h 1691436"/>
                <a:gd name="connsiteX51" fmla="*/ 802123 w 809250"/>
                <a:gd name="connsiteY51" fmla="*/ 1532367 h 1691436"/>
                <a:gd name="connsiteX52" fmla="*/ 809251 w 809250"/>
                <a:gd name="connsiteY52" fmla="*/ 1589385 h 1691436"/>
                <a:gd name="connsiteX53" fmla="*/ 805687 w 809250"/>
                <a:gd name="connsiteY53" fmla="*/ 1596513 h 1691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09250" h="1691436">
                  <a:moveTo>
                    <a:pt x="805687" y="1596513"/>
                  </a:moveTo>
                  <a:cubicBezTo>
                    <a:pt x="802123" y="1596513"/>
                    <a:pt x="802123" y="1600076"/>
                    <a:pt x="798560" y="1600076"/>
                  </a:cubicBezTo>
                  <a:cubicBezTo>
                    <a:pt x="784305" y="1603640"/>
                    <a:pt x="773614" y="1610768"/>
                    <a:pt x="759360" y="1610768"/>
                  </a:cubicBezTo>
                  <a:cubicBezTo>
                    <a:pt x="730850" y="1617895"/>
                    <a:pt x="698778" y="1621458"/>
                    <a:pt x="666705" y="1617895"/>
                  </a:cubicBezTo>
                  <a:cubicBezTo>
                    <a:pt x="663141" y="1617895"/>
                    <a:pt x="659578" y="1617895"/>
                    <a:pt x="659578" y="1617895"/>
                  </a:cubicBezTo>
                  <a:cubicBezTo>
                    <a:pt x="659578" y="1617895"/>
                    <a:pt x="659578" y="1617895"/>
                    <a:pt x="659578" y="1617895"/>
                  </a:cubicBezTo>
                  <a:cubicBezTo>
                    <a:pt x="659578" y="1614331"/>
                    <a:pt x="623941" y="1493167"/>
                    <a:pt x="591868" y="1364876"/>
                  </a:cubicBezTo>
                  <a:lnTo>
                    <a:pt x="591868" y="1364876"/>
                  </a:lnTo>
                  <a:cubicBezTo>
                    <a:pt x="591868" y="1357749"/>
                    <a:pt x="588305" y="1354185"/>
                    <a:pt x="588305" y="1347058"/>
                  </a:cubicBezTo>
                  <a:cubicBezTo>
                    <a:pt x="563359" y="1257967"/>
                    <a:pt x="538414" y="1165312"/>
                    <a:pt x="527723" y="1115421"/>
                  </a:cubicBezTo>
                  <a:lnTo>
                    <a:pt x="527723" y="1115421"/>
                  </a:lnTo>
                  <a:cubicBezTo>
                    <a:pt x="520595" y="1090475"/>
                    <a:pt x="517032" y="1076221"/>
                    <a:pt x="517032" y="1072657"/>
                  </a:cubicBezTo>
                  <a:cubicBezTo>
                    <a:pt x="499214" y="1019202"/>
                    <a:pt x="488523" y="951493"/>
                    <a:pt x="481395" y="905166"/>
                  </a:cubicBezTo>
                  <a:cubicBezTo>
                    <a:pt x="477832" y="883784"/>
                    <a:pt x="435068" y="751929"/>
                    <a:pt x="402995" y="669965"/>
                  </a:cubicBezTo>
                  <a:cubicBezTo>
                    <a:pt x="367359" y="580874"/>
                    <a:pt x="328159" y="488219"/>
                    <a:pt x="324595" y="463274"/>
                  </a:cubicBezTo>
                  <a:cubicBezTo>
                    <a:pt x="317468" y="431201"/>
                    <a:pt x="306777" y="395565"/>
                    <a:pt x="299650" y="363492"/>
                  </a:cubicBezTo>
                  <a:cubicBezTo>
                    <a:pt x="296086" y="459710"/>
                    <a:pt x="288959" y="645020"/>
                    <a:pt x="285395" y="698474"/>
                  </a:cubicBezTo>
                  <a:cubicBezTo>
                    <a:pt x="278268" y="762620"/>
                    <a:pt x="278268" y="830329"/>
                    <a:pt x="285395" y="915857"/>
                  </a:cubicBezTo>
                  <a:cubicBezTo>
                    <a:pt x="292522" y="997820"/>
                    <a:pt x="285395" y="1115421"/>
                    <a:pt x="281831" y="1208076"/>
                  </a:cubicBezTo>
                  <a:cubicBezTo>
                    <a:pt x="278268" y="1261530"/>
                    <a:pt x="303213" y="1660658"/>
                    <a:pt x="306777" y="1667786"/>
                  </a:cubicBezTo>
                  <a:cubicBezTo>
                    <a:pt x="303213" y="1667786"/>
                    <a:pt x="303213" y="1667786"/>
                    <a:pt x="299650" y="1671349"/>
                  </a:cubicBezTo>
                  <a:cubicBezTo>
                    <a:pt x="256886" y="1685604"/>
                    <a:pt x="206995" y="1696295"/>
                    <a:pt x="167795" y="1689168"/>
                  </a:cubicBezTo>
                  <a:cubicBezTo>
                    <a:pt x="164231" y="1689168"/>
                    <a:pt x="164231" y="1689168"/>
                    <a:pt x="160667" y="1689168"/>
                  </a:cubicBezTo>
                  <a:cubicBezTo>
                    <a:pt x="160667" y="1689168"/>
                    <a:pt x="160667" y="1689168"/>
                    <a:pt x="160667" y="1685604"/>
                  </a:cubicBezTo>
                  <a:cubicBezTo>
                    <a:pt x="160667" y="1678477"/>
                    <a:pt x="89395" y="1179566"/>
                    <a:pt x="89395" y="1072657"/>
                  </a:cubicBezTo>
                  <a:cubicBezTo>
                    <a:pt x="89395" y="1029893"/>
                    <a:pt x="92958" y="980002"/>
                    <a:pt x="92958" y="930111"/>
                  </a:cubicBezTo>
                  <a:cubicBezTo>
                    <a:pt x="96522" y="855275"/>
                    <a:pt x="85831" y="716293"/>
                    <a:pt x="71576" y="666402"/>
                  </a:cubicBezTo>
                  <a:cubicBezTo>
                    <a:pt x="60885" y="641456"/>
                    <a:pt x="57322" y="620074"/>
                    <a:pt x="50194" y="602256"/>
                  </a:cubicBezTo>
                  <a:cubicBezTo>
                    <a:pt x="50194" y="602256"/>
                    <a:pt x="50194" y="602256"/>
                    <a:pt x="50194" y="602256"/>
                  </a:cubicBezTo>
                  <a:cubicBezTo>
                    <a:pt x="25249" y="502474"/>
                    <a:pt x="-3260" y="377746"/>
                    <a:pt x="303" y="331419"/>
                  </a:cubicBezTo>
                  <a:lnTo>
                    <a:pt x="303" y="320728"/>
                  </a:lnTo>
                  <a:cubicBezTo>
                    <a:pt x="3867" y="235201"/>
                    <a:pt x="7431" y="99782"/>
                    <a:pt x="43067" y="39200"/>
                  </a:cubicBezTo>
                  <a:cubicBezTo>
                    <a:pt x="68013" y="0"/>
                    <a:pt x="50194" y="24946"/>
                    <a:pt x="68013" y="0"/>
                  </a:cubicBezTo>
                  <a:cubicBezTo>
                    <a:pt x="68013" y="0"/>
                    <a:pt x="71576" y="0"/>
                    <a:pt x="75140" y="0"/>
                  </a:cubicBezTo>
                  <a:cubicBezTo>
                    <a:pt x="75140" y="0"/>
                    <a:pt x="75140" y="0"/>
                    <a:pt x="75140" y="0"/>
                  </a:cubicBezTo>
                  <a:cubicBezTo>
                    <a:pt x="92958" y="7127"/>
                    <a:pt x="117904" y="10691"/>
                    <a:pt x="146413" y="14255"/>
                  </a:cubicBezTo>
                  <a:cubicBezTo>
                    <a:pt x="146413" y="14255"/>
                    <a:pt x="146413" y="14255"/>
                    <a:pt x="146413" y="14255"/>
                  </a:cubicBezTo>
                  <a:cubicBezTo>
                    <a:pt x="271140" y="35636"/>
                    <a:pt x="452886" y="57018"/>
                    <a:pt x="509905" y="64146"/>
                  </a:cubicBezTo>
                  <a:cubicBezTo>
                    <a:pt x="513468" y="64146"/>
                    <a:pt x="513468" y="64146"/>
                    <a:pt x="517032" y="64146"/>
                  </a:cubicBezTo>
                  <a:cubicBezTo>
                    <a:pt x="517032" y="64146"/>
                    <a:pt x="527723" y="96218"/>
                    <a:pt x="534850" y="128291"/>
                  </a:cubicBezTo>
                  <a:cubicBezTo>
                    <a:pt x="538414" y="142546"/>
                    <a:pt x="545541" y="163928"/>
                    <a:pt x="549105" y="185310"/>
                  </a:cubicBezTo>
                  <a:cubicBezTo>
                    <a:pt x="552668" y="206691"/>
                    <a:pt x="559796" y="231637"/>
                    <a:pt x="563359" y="253019"/>
                  </a:cubicBezTo>
                  <a:cubicBezTo>
                    <a:pt x="566923" y="263710"/>
                    <a:pt x="570486" y="288655"/>
                    <a:pt x="574050" y="317164"/>
                  </a:cubicBezTo>
                  <a:cubicBezTo>
                    <a:pt x="584741" y="374183"/>
                    <a:pt x="595432" y="456147"/>
                    <a:pt x="609687" y="538110"/>
                  </a:cubicBezTo>
                  <a:lnTo>
                    <a:pt x="609687" y="538110"/>
                  </a:lnTo>
                  <a:cubicBezTo>
                    <a:pt x="620378" y="609383"/>
                    <a:pt x="631068" y="680656"/>
                    <a:pt x="641759" y="737674"/>
                  </a:cubicBezTo>
                  <a:cubicBezTo>
                    <a:pt x="645323" y="762620"/>
                    <a:pt x="648887" y="784002"/>
                    <a:pt x="652450" y="805384"/>
                  </a:cubicBezTo>
                  <a:cubicBezTo>
                    <a:pt x="659578" y="841020"/>
                    <a:pt x="663141" y="862402"/>
                    <a:pt x="666705" y="865966"/>
                  </a:cubicBezTo>
                  <a:cubicBezTo>
                    <a:pt x="705905" y="933675"/>
                    <a:pt x="737978" y="1037021"/>
                    <a:pt x="748669" y="1129676"/>
                  </a:cubicBezTo>
                  <a:cubicBezTo>
                    <a:pt x="759360" y="1204512"/>
                    <a:pt x="766487" y="1268657"/>
                    <a:pt x="773614" y="1322112"/>
                  </a:cubicBezTo>
                  <a:cubicBezTo>
                    <a:pt x="780742" y="1389821"/>
                    <a:pt x="787869" y="1439712"/>
                    <a:pt x="791432" y="1461094"/>
                  </a:cubicBezTo>
                  <a:cubicBezTo>
                    <a:pt x="794996" y="1478913"/>
                    <a:pt x="798560" y="1507422"/>
                    <a:pt x="802123" y="1532367"/>
                  </a:cubicBezTo>
                  <a:cubicBezTo>
                    <a:pt x="805687" y="1553749"/>
                    <a:pt x="805687" y="1571567"/>
                    <a:pt x="809251" y="1589385"/>
                  </a:cubicBezTo>
                  <a:cubicBezTo>
                    <a:pt x="805687" y="1592949"/>
                    <a:pt x="805687" y="1596513"/>
                    <a:pt x="805687" y="1596513"/>
                  </a:cubicBezTo>
                  <a:close/>
                </a:path>
              </a:pathLst>
            </a:custGeom>
            <a:solidFill>
              <a:srgbClr val="231F20"/>
            </a:solidFill>
            <a:ln w="35560" cap="flat">
              <a:noFill/>
              <a:prstDash val="solid"/>
              <a:miter/>
            </a:ln>
          </p:spPr>
          <p:txBody>
            <a:bodyPr rtlCol="0" anchor="ctr"/>
            <a:lstStyle/>
            <a:p>
              <a:endParaRPr lang="fr-BE"/>
            </a:p>
          </p:txBody>
        </p:sp>
        <p:sp>
          <p:nvSpPr>
            <p:cNvPr id="650" name="Forme libre : forme 649">
              <a:extLst>
                <a:ext uri="{FF2B5EF4-FFF2-40B4-BE49-F238E27FC236}">
                  <a16:creationId xmlns:a16="http://schemas.microsoft.com/office/drawing/2014/main" id="{41489A0E-552A-400C-BABD-C9BDDB21E790}"/>
                </a:ext>
              </a:extLst>
            </p:cNvPr>
            <p:cNvSpPr/>
            <p:nvPr/>
          </p:nvSpPr>
          <p:spPr>
            <a:xfrm>
              <a:off x="7201679" y="2266933"/>
              <a:ext cx="149673" cy="71272"/>
            </a:xfrm>
            <a:custGeom>
              <a:avLst/>
              <a:gdLst>
                <a:gd name="connsiteX0" fmla="*/ 0 w 149673"/>
                <a:gd name="connsiteY0" fmla="*/ 0 h 71272"/>
                <a:gd name="connsiteX1" fmla="*/ 0 w 149673"/>
                <a:gd name="connsiteY1" fmla="*/ 21382 h 71272"/>
                <a:gd name="connsiteX2" fmla="*/ 0 w 149673"/>
                <a:gd name="connsiteY2" fmla="*/ 21382 h 71272"/>
                <a:gd name="connsiteX3" fmla="*/ 74837 w 149673"/>
                <a:gd name="connsiteY3" fmla="*/ 71273 h 71272"/>
                <a:gd name="connsiteX4" fmla="*/ 142546 w 149673"/>
                <a:gd name="connsiteY4" fmla="*/ 28509 h 71272"/>
                <a:gd name="connsiteX5" fmla="*/ 146109 w 149673"/>
                <a:gd name="connsiteY5" fmla="*/ 17818 h 71272"/>
                <a:gd name="connsiteX6" fmla="*/ 149673 w 149673"/>
                <a:gd name="connsiteY6" fmla="*/ 0 h 71272"/>
                <a:gd name="connsiteX7" fmla="*/ 74837 w 149673"/>
                <a:gd name="connsiteY7" fmla="*/ 0 h 71272"/>
                <a:gd name="connsiteX8" fmla="*/ 0 w 149673"/>
                <a:gd name="connsiteY8" fmla="*/ 0 h 7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673" h="71272">
                  <a:moveTo>
                    <a:pt x="0" y="0"/>
                  </a:moveTo>
                  <a:cubicBezTo>
                    <a:pt x="0" y="7127"/>
                    <a:pt x="0" y="10691"/>
                    <a:pt x="0" y="21382"/>
                  </a:cubicBezTo>
                  <a:lnTo>
                    <a:pt x="0" y="21382"/>
                  </a:lnTo>
                  <a:cubicBezTo>
                    <a:pt x="17818" y="49891"/>
                    <a:pt x="42764" y="71273"/>
                    <a:pt x="74837" y="71273"/>
                  </a:cubicBezTo>
                  <a:cubicBezTo>
                    <a:pt x="103346" y="71273"/>
                    <a:pt x="124728" y="53455"/>
                    <a:pt x="142546" y="28509"/>
                  </a:cubicBezTo>
                  <a:cubicBezTo>
                    <a:pt x="142546" y="24946"/>
                    <a:pt x="142546" y="21382"/>
                    <a:pt x="146109" y="17818"/>
                  </a:cubicBezTo>
                  <a:cubicBezTo>
                    <a:pt x="146109" y="10691"/>
                    <a:pt x="149673" y="3564"/>
                    <a:pt x="149673" y="0"/>
                  </a:cubicBezTo>
                  <a:cubicBezTo>
                    <a:pt x="124728" y="0"/>
                    <a:pt x="74837" y="0"/>
                    <a:pt x="74837" y="0"/>
                  </a:cubicBezTo>
                  <a:cubicBezTo>
                    <a:pt x="74837" y="0"/>
                    <a:pt x="24946" y="0"/>
                    <a:pt x="0" y="0"/>
                  </a:cubicBezTo>
                  <a:close/>
                </a:path>
              </a:pathLst>
            </a:custGeom>
            <a:solidFill>
              <a:srgbClr val="000000">
                <a:alpha val="20000"/>
              </a:srgbClr>
            </a:solidFill>
            <a:ln w="35560" cap="flat">
              <a:noFill/>
              <a:prstDash val="solid"/>
              <a:miter/>
            </a:ln>
          </p:spPr>
          <p:txBody>
            <a:bodyPr rtlCol="0" anchor="ctr"/>
            <a:lstStyle/>
            <a:p>
              <a:endParaRPr lang="fr-BE"/>
            </a:p>
          </p:txBody>
        </p:sp>
        <p:sp>
          <p:nvSpPr>
            <p:cNvPr id="651" name="Forme libre : forme 650">
              <a:extLst>
                <a:ext uri="{FF2B5EF4-FFF2-40B4-BE49-F238E27FC236}">
                  <a16:creationId xmlns:a16="http://schemas.microsoft.com/office/drawing/2014/main" id="{1DF5D56D-18DA-4DCE-807E-1D5DC772BEED}"/>
                </a:ext>
              </a:extLst>
            </p:cNvPr>
            <p:cNvSpPr/>
            <p:nvPr/>
          </p:nvSpPr>
          <p:spPr>
            <a:xfrm>
              <a:off x="7153683" y="1985406"/>
              <a:ext cx="250782" cy="342109"/>
            </a:xfrm>
            <a:custGeom>
              <a:avLst/>
              <a:gdLst>
                <a:gd name="connsiteX0" fmla="*/ 243996 w 250782"/>
                <a:gd name="connsiteY0" fmla="*/ 67709 h 342109"/>
                <a:gd name="connsiteX1" fmla="*/ 126396 w 250782"/>
                <a:gd name="connsiteY1" fmla="*/ 0 h 342109"/>
                <a:gd name="connsiteX2" fmla="*/ 8796 w 250782"/>
                <a:gd name="connsiteY2" fmla="*/ 67709 h 342109"/>
                <a:gd name="connsiteX3" fmla="*/ 15923 w 250782"/>
                <a:gd name="connsiteY3" fmla="*/ 245891 h 342109"/>
                <a:gd name="connsiteX4" fmla="*/ 122832 w 250782"/>
                <a:gd name="connsiteY4" fmla="*/ 342110 h 342109"/>
                <a:gd name="connsiteX5" fmla="*/ 229742 w 250782"/>
                <a:gd name="connsiteY5" fmla="*/ 249455 h 342109"/>
                <a:gd name="connsiteX6" fmla="*/ 243996 w 250782"/>
                <a:gd name="connsiteY6" fmla="*/ 67709 h 342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782" h="342109">
                  <a:moveTo>
                    <a:pt x="243996" y="67709"/>
                  </a:moveTo>
                  <a:cubicBezTo>
                    <a:pt x="233305" y="14255"/>
                    <a:pt x="162032" y="0"/>
                    <a:pt x="126396" y="0"/>
                  </a:cubicBezTo>
                  <a:cubicBezTo>
                    <a:pt x="90760" y="0"/>
                    <a:pt x="23050" y="14255"/>
                    <a:pt x="8796" y="67709"/>
                  </a:cubicBezTo>
                  <a:cubicBezTo>
                    <a:pt x="-5459" y="121164"/>
                    <a:pt x="-1895" y="210255"/>
                    <a:pt x="15923" y="245891"/>
                  </a:cubicBezTo>
                  <a:cubicBezTo>
                    <a:pt x="33741" y="281528"/>
                    <a:pt x="69378" y="342110"/>
                    <a:pt x="122832" y="342110"/>
                  </a:cubicBezTo>
                  <a:cubicBezTo>
                    <a:pt x="176287" y="342110"/>
                    <a:pt x="211923" y="281528"/>
                    <a:pt x="229742" y="249455"/>
                  </a:cubicBezTo>
                  <a:cubicBezTo>
                    <a:pt x="254687" y="210255"/>
                    <a:pt x="254687" y="121164"/>
                    <a:pt x="243996" y="67709"/>
                  </a:cubicBezTo>
                  <a:close/>
                </a:path>
              </a:pathLst>
            </a:custGeom>
            <a:solidFill>
              <a:srgbClr val="FFB67F"/>
            </a:solidFill>
            <a:ln w="35560" cap="flat">
              <a:noFill/>
              <a:prstDash val="solid"/>
              <a:miter/>
            </a:ln>
          </p:spPr>
          <p:txBody>
            <a:bodyPr rtlCol="0" anchor="ctr"/>
            <a:lstStyle/>
            <a:p>
              <a:endParaRPr lang="fr-BE"/>
            </a:p>
          </p:txBody>
        </p:sp>
        <p:sp>
          <p:nvSpPr>
            <p:cNvPr id="652" name="Forme libre : forme 651">
              <a:extLst>
                <a:ext uri="{FF2B5EF4-FFF2-40B4-BE49-F238E27FC236}">
                  <a16:creationId xmlns:a16="http://schemas.microsoft.com/office/drawing/2014/main" id="{3830D1E1-377A-44BF-BC3C-578A45658460}"/>
                </a:ext>
              </a:extLst>
            </p:cNvPr>
            <p:cNvSpPr/>
            <p:nvPr/>
          </p:nvSpPr>
          <p:spPr>
            <a:xfrm>
              <a:off x="7041315" y="2413043"/>
              <a:ext cx="473024" cy="704949"/>
            </a:xfrm>
            <a:custGeom>
              <a:avLst/>
              <a:gdLst>
                <a:gd name="connsiteX0" fmla="*/ 0 w 473024"/>
                <a:gd name="connsiteY0" fmla="*/ 612947 h 704949"/>
                <a:gd name="connsiteX1" fmla="*/ 445456 w 473024"/>
                <a:gd name="connsiteY1" fmla="*/ 680656 h 704949"/>
                <a:gd name="connsiteX2" fmla="*/ 424074 w 473024"/>
                <a:gd name="connsiteY2" fmla="*/ 559492 h 704949"/>
                <a:gd name="connsiteX3" fmla="*/ 424074 w 473024"/>
                <a:gd name="connsiteY3" fmla="*/ 527419 h 704949"/>
                <a:gd name="connsiteX4" fmla="*/ 459710 w 473024"/>
                <a:gd name="connsiteY4" fmla="*/ 352801 h 704949"/>
                <a:gd name="connsiteX5" fmla="*/ 463274 w 473024"/>
                <a:gd name="connsiteY5" fmla="*/ 345674 h 704949"/>
                <a:gd name="connsiteX6" fmla="*/ 463274 w 473024"/>
                <a:gd name="connsiteY6" fmla="*/ 196000 h 704949"/>
                <a:gd name="connsiteX7" fmla="*/ 459710 w 473024"/>
                <a:gd name="connsiteY7" fmla="*/ 174619 h 704949"/>
                <a:gd name="connsiteX8" fmla="*/ 463274 w 473024"/>
                <a:gd name="connsiteY8" fmla="*/ 106909 h 704949"/>
                <a:gd name="connsiteX9" fmla="*/ 459710 w 473024"/>
                <a:gd name="connsiteY9" fmla="*/ 28509 h 704949"/>
                <a:gd name="connsiteX10" fmla="*/ 413383 w 473024"/>
                <a:gd name="connsiteY10" fmla="*/ 24946 h 704949"/>
                <a:gd name="connsiteX11" fmla="*/ 349237 w 473024"/>
                <a:gd name="connsiteY11" fmla="*/ 21382 h 704949"/>
                <a:gd name="connsiteX12" fmla="*/ 342110 w 473024"/>
                <a:gd name="connsiteY12" fmla="*/ 21382 h 704949"/>
                <a:gd name="connsiteX13" fmla="*/ 114037 w 473024"/>
                <a:gd name="connsiteY13" fmla="*/ 0 h 704949"/>
                <a:gd name="connsiteX14" fmla="*/ 64146 w 473024"/>
                <a:gd name="connsiteY14" fmla="*/ 17818 h 704949"/>
                <a:gd name="connsiteX15" fmla="*/ 32073 w 473024"/>
                <a:gd name="connsiteY15" fmla="*/ 28509 h 704949"/>
                <a:gd name="connsiteX16" fmla="*/ 28509 w 473024"/>
                <a:gd name="connsiteY16" fmla="*/ 28509 h 704949"/>
                <a:gd name="connsiteX17" fmla="*/ 28509 w 473024"/>
                <a:gd name="connsiteY17" fmla="*/ 42764 h 704949"/>
                <a:gd name="connsiteX18" fmla="*/ 32073 w 473024"/>
                <a:gd name="connsiteY18" fmla="*/ 149673 h 704949"/>
                <a:gd name="connsiteX19" fmla="*/ 49891 w 473024"/>
                <a:gd name="connsiteY19" fmla="*/ 356364 h 704949"/>
                <a:gd name="connsiteX20" fmla="*/ 49891 w 473024"/>
                <a:gd name="connsiteY20" fmla="*/ 359928 h 704949"/>
                <a:gd name="connsiteX21" fmla="*/ 67709 w 473024"/>
                <a:gd name="connsiteY21" fmla="*/ 466838 h 704949"/>
                <a:gd name="connsiteX22" fmla="*/ 67709 w 473024"/>
                <a:gd name="connsiteY22" fmla="*/ 491783 h 704949"/>
                <a:gd name="connsiteX23" fmla="*/ 24946 w 473024"/>
                <a:gd name="connsiteY23" fmla="*/ 566620 h 704949"/>
                <a:gd name="connsiteX24" fmla="*/ 0 w 473024"/>
                <a:gd name="connsiteY24" fmla="*/ 612947 h 704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73024" h="704949">
                  <a:moveTo>
                    <a:pt x="0" y="612947"/>
                  </a:moveTo>
                  <a:cubicBezTo>
                    <a:pt x="64146" y="677092"/>
                    <a:pt x="324292" y="741238"/>
                    <a:pt x="445456" y="680656"/>
                  </a:cubicBezTo>
                  <a:cubicBezTo>
                    <a:pt x="434765" y="637892"/>
                    <a:pt x="424074" y="588001"/>
                    <a:pt x="424074" y="559492"/>
                  </a:cubicBezTo>
                  <a:cubicBezTo>
                    <a:pt x="424074" y="552365"/>
                    <a:pt x="424074" y="541674"/>
                    <a:pt x="424074" y="527419"/>
                  </a:cubicBezTo>
                  <a:cubicBezTo>
                    <a:pt x="427637" y="477528"/>
                    <a:pt x="441892" y="399128"/>
                    <a:pt x="459710" y="352801"/>
                  </a:cubicBezTo>
                  <a:cubicBezTo>
                    <a:pt x="459710" y="349237"/>
                    <a:pt x="463274" y="345674"/>
                    <a:pt x="463274" y="345674"/>
                  </a:cubicBezTo>
                  <a:cubicBezTo>
                    <a:pt x="481092" y="299346"/>
                    <a:pt x="470401" y="235201"/>
                    <a:pt x="463274" y="196000"/>
                  </a:cubicBezTo>
                  <a:cubicBezTo>
                    <a:pt x="463274" y="188873"/>
                    <a:pt x="459710" y="178182"/>
                    <a:pt x="459710" y="174619"/>
                  </a:cubicBezTo>
                  <a:cubicBezTo>
                    <a:pt x="459710" y="163928"/>
                    <a:pt x="459710" y="135419"/>
                    <a:pt x="463274" y="106909"/>
                  </a:cubicBezTo>
                  <a:cubicBezTo>
                    <a:pt x="466837" y="39200"/>
                    <a:pt x="466837" y="32073"/>
                    <a:pt x="459710" y="28509"/>
                  </a:cubicBezTo>
                  <a:cubicBezTo>
                    <a:pt x="456147" y="24946"/>
                    <a:pt x="441892" y="24946"/>
                    <a:pt x="413383" y="24946"/>
                  </a:cubicBezTo>
                  <a:cubicBezTo>
                    <a:pt x="392001" y="24946"/>
                    <a:pt x="370619" y="21382"/>
                    <a:pt x="349237" y="21382"/>
                  </a:cubicBezTo>
                  <a:cubicBezTo>
                    <a:pt x="345674" y="21382"/>
                    <a:pt x="345674" y="21382"/>
                    <a:pt x="342110" y="21382"/>
                  </a:cubicBezTo>
                  <a:cubicBezTo>
                    <a:pt x="242328" y="131855"/>
                    <a:pt x="153237" y="57018"/>
                    <a:pt x="114037" y="0"/>
                  </a:cubicBezTo>
                  <a:cubicBezTo>
                    <a:pt x="99782" y="7127"/>
                    <a:pt x="78400" y="10691"/>
                    <a:pt x="64146" y="17818"/>
                  </a:cubicBezTo>
                  <a:cubicBezTo>
                    <a:pt x="49891" y="21382"/>
                    <a:pt x="39200" y="24946"/>
                    <a:pt x="32073" y="28509"/>
                  </a:cubicBezTo>
                  <a:lnTo>
                    <a:pt x="28509" y="28509"/>
                  </a:lnTo>
                  <a:lnTo>
                    <a:pt x="28509" y="42764"/>
                  </a:lnTo>
                  <a:cubicBezTo>
                    <a:pt x="28509" y="67709"/>
                    <a:pt x="32073" y="110473"/>
                    <a:pt x="32073" y="149673"/>
                  </a:cubicBezTo>
                  <a:cubicBezTo>
                    <a:pt x="32073" y="199564"/>
                    <a:pt x="39200" y="310037"/>
                    <a:pt x="49891" y="356364"/>
                  </a:cubicBezTo>
                  <a:cubicBezTo>
                    <a:pt x="49891" y="356364"/>
                    <a:pt x="49891" y="356364"/>
                    <a:pt x="49891" y="359928"/>
                  </a:cubicBezTo>
                  <a:cubicBezTo>
                    <a:pt x="60582" y="395565"/>
                    <a:pt x="67709" y="434765"/>
                    <a:pt x="67709" y="466838"/>
                  </a:cubicBezTo>
                  <a:cubicBezTo>
                    <a:pt x="67709" y="477528"/>
                    <a:pt x="67709" y="488219"/>
                    <a:pt x="67709" y="491783"/>
                  </a:cubicBezTo>
                  <a:cubicBezTo>
                    <a:pt x="67709" y="506038"/>
                    <a:pt x="46327" y="534547"/>
                    <a:pt x="24946" y="566620"/>
                  </a:cubicBezTo>
                  <a:cubicBezTo>
                    <a:pt x="17818" y="584438"/>
                    <a:pt x="10691" y="598692"/>
                    <a:pt x="0" y="612947"/>
                  </a:cubicBezTo>
                  <a:close/>
                </a:path>
              </a:pathLst>
            </a:custGeom>
            <a:solidFill>
              <a:srgbClr val="FF7351"/>
            </a:solidFill>
            <a:ln w="35560" cap="flat">
              <a:noFill/>
              <a:prstDash val="solid"/>
              <a:miter/>
            </a:ln>
          </p:spPr>
          <p:txBody>
            <a:bodyPr rtlCol="0" anchor="ctr"/>
            <a:lstStyle/>
            <a:p>
              <a:endParaRPr lang="fr-BE"/>
            </a:p>
          </p:txBody>
        </p:sp>
        <p:sp>
          <p:nvSpPr>
            <p:cNvPr id="653" name="Forme libre : forme 652">
              <a:extLst>
                <a:ext uri="{FF2B5EF4-FFF2-40B4-BE49-F238E27FC236}">
                  <a16:creationId xmlns:a16="http://schemas.microsoft.com/office/drawing/2014/main" id="{E8BE5C7A-1481-40EE-A027-6668856D2F16}"/>
                </a:ext>
              </a:extLst>
            </p:cNvPr>
            <p:cNvSpPr/>
            <p:nvPr/>
          </p:nvSpPr>
          <p:spPr>
            <a:xfrm>
              <a:off x="7044878" y="2776535"/>
              <a:ext cx="420510" cy="344324"/>
            </a:xfrm>
            <a:custGeom>
              <a:avLst/>
              <a:gdLst>
                <a:gd name="connsiteX0" fmla="*/ 24946 w 420510"/>
                <a:gd name="connsiteY0" fmla="*/ 206691 h 344324"/>
                <a:gd name="connsiteX1" fmla="*/ 67709 w 420510"/>
                <a:gd name="connsiteY1" fmla="*/ 131855 h 344324"/>
                <a:gd name="connsiteX2" fmla="*/ 49891 w 420510"/>
                <a:gd name="connsiteY2" fmla="*/ 0 h 344324"/>
                <a:gd name="connsiteX3" fmla="*/ 81964 w 420510"/>
                <a:gd name="connsiteY3" fmla="*/ 131855 h 344324"/>
                <a:gd name="connsiteX4" fmla="*/ 46327 w 420510"/>
                <a:gd name="connsiteY4" fmla="*/ 245892 h 344324"/>
                <a:gd name="connsiteX5" fmla="*/ 420510 w 420510"/>
                <a:gd name="connsiteY5" fmla="*/ 331419 h 344324"/>
                <a:gd name="connsiteX6" fmla="*/ 0 w 420510"/>
                <a:gd name="connsiteY6" fmla="*/ 253019 h 344324"/>
                <a:gd name="connsiteX7" fmla="*/ 24946 w 420510"/>
                <a:gd name="connsiteY7" fmla="*/ 206691 h 344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510" h="344324">
                  <a:moveTo>
                    <a:pt x="24946" y="206691"/>
                  </a:moveTo>
                  <a:cubicBezTo>
                    <a:pt x="46327" y="174619"/>
                    <a:pt x="64146" y="142546"/>
                    <a:pt x="67709" y="131855"/>
                  </a:cubicBezTo>
                  <a:cubicBezTo>
                    <a:pt x="67709" y="106909"/>
                    <a:pt x="64146" y="49891"/>
                    <a:pt x="49891" y="0"/>
                  </a:cubicBezTo>
                  <a:cubicBezTo>
                    <a:pt x="74837" y="32073"/>
                    <a:pt x="85527" y="106909"/>
                    <a:pt x="81964" y="131855"/>
                  </a:cubicBezTo>
                  <a:cubicBezTo>
                    <a:pt x="74837" y="178182"/>
                    <a:pt x="32073" y="206691"/>
                    <a:pt x="46327" y="245892"/>
                  </a:cubicBezTo>
                  <a:cubicBezTo>
                    <a:pt x="60582" y="281528"/>
                    <a:pt x="288655" y="363492"/>
                    <a:pt x="420510" y="331419"/>
                  </a:cubicBezTo>
                  <a:cubicBezTo>
                    <a:pt x="292219" y="370619"/>
                    <a:pt x="60582" y="313601"/>
                    <a:pt x="0" y="253019"/>
                  </a:cubicBezTo>
                  <a:cubicBezTo>
                    <a:pt x="7127" y="235200"/>
                    <a:pt x="14255" y="220946"/>
                    <a:pt x="24946" y="206691"/>
                  </a:cubicBezTo>
                  <a:close/>
                </a:path>
              </a:pathLst>
            </a:custGeom>
            <a:solidFill>
              <a:srgbClr val="000000">
                <a:alpha val="20000"/>
              </a:srgbClr>
            </a:solidFill>
            <a:ln w="35560" cap="flat">
              <a:noFill/>
              <a:prstDash val="solid"/>
              <a:miter/>
            </a:ln>
          </p:spPr>
          <p:txBody>
            <a:bodyPr rtlCol="0" anchor="ctr"/>
            <a:lstStyle/>
            <a:p>
              <a:endParaRPr lang="fr-BE"/>
            </a:p>
          </p:txBody>
        </p:sp>
        <p:sp>
          <p:nvSpPr>
            <p:cNvPr id="654" name="Forme libre : forme 653">
              <a:extLst>
                <a:ext uri="{FF2B5EF4-FFF2-40B4-BE49-F238E27FC236}">
                  <a16:creationId xmlns:a16="http://schemas.microsoft.com/office/drawing/2014/main" id="{43DA609B-7A47-4EF1-A67C-E28790DA0BE1}"/>
                </a:ext>
              </a:extLst>
            </p:cNvPr>
            <p:cNvSpPr/>
            <p:nvPr/>
          </p:nvSpPr>
          <p:spPr>
            <a:xfrm>
              <a:off x="7425480" y="2433242"/>
              <a:ext cx="318956" cy="944292"/>
            </a:xfrm>
            <a:custGeom>
              <a:avLst/>
              <a:gdLst>
                <a:gd name="connsiteX0" fmla="*/ 14962 w 318956"/>
                <a:gd name="connsiteY0" fmla="*/ 4747 h 944292"/>
                <a:gd name="connsiteX1" fmla="*/ 132563 w 318956"/>
                <a:gd name="connsiteY1" fmla="*/ 22565 h 944292"/>
                <a:gd name="connsiteX2" fmla="*/ 243036 w 318956"/>
                <a:gd name="connsiteY2" fmla="*/ 254202 h 944292"/>
                <a:gd name="connsiteX3" fmla="*/ 317872 w 318956"/>
                <a:gd name="connsiteY3" fmla="*/ 457330 h 944292"/>
                <a:gd name="connsiteX4" fmla="*/ 232345 w 318956"/>
                <a:gd name="connsiteY4" fmla="*/ 831512 h 944292"/>
                <a:gd name="connsiteX5" fmla="*/ 168199 w 318956"/>
                <a:gd name="connsiteY5" fmla="*/ 917040 h 944292"/>
                <a:gd name="connsiteX6" fmla="*/ 100490 w 318956"/>
                <a:gd name="connsiteY6" fmla="*/ 927731 h 944292"/>
                <a:gd name="connsiteX7" fmla="*/ 64853 w 318956"/>
                <a:gd name="connsiteY7" fmla="*/ 941985 h 944292"/>
                <a:gd name="connsiteX8" fmla="*/ 57726 w 318956"/>
                <a:gd name="connsiteY8" fmla="*/ 924167 h 944292"/>
                <a:gd name="connsiteX9" fmla="*/ 32781 w 318956"/>
                <a:gd name="connsiteY9" fmla="*/ 913476 h 944292"/>
                <a:gd name="connsiteX10" fmla="*/ 14962 w 318956"/>
                <a:gd name="connsiteY10" fmla="*/ 895658 h 944292"/>
                <a:gd name="connsiteX11" fmla="*/ 708 w 318956"/>
                <a:gd name="connsiteY11" fmla="*/ 870712 h 944292"/>
                <a:gd name="connsiteX12" fmla="*/ 43472 w 318956"/>
                <a:gd name="connsiteY12" fmla="*/ 788749 h 944292"/>
                <a:gd name="connsiteX13" fmla="*/ 111181 w 318956"/>
                <a:gd name="connsiteY13" fmla="*/ 792312 h 944292"/>
                <a:gd name="connsiteX14" fmla="*/ 153945 w 318956"/>
                <a:gd name="connsiteY14" fmla="*/ 778058 h 944292"/>
                <a:gd name="connsiteX15" fmla="*/ 193145 w 318956"/>
                <a:gd name="connsiteY15" fmla="*/ 492966 h 944292"/>
                <a:gd name="connsiteX16" fmla="*/ 104054 w 318956"/>
                <a:gd name="connsiteY16" fmla="*/ 307657 h 944292"/>
                <a:gd name="connsiteX17" fmla="*/ 36344 w 318956"/>
                <a:gd name="connsiteY17" fmla="*/ 108092 h 944292"/>
                <a:gd name="connsiteX18" fmla="*/ 14962 w 318956"/>
                <a:gd name="connsiteY18" fmla="*/ 4747 h 94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8956" h="944292">
                  <a:moveTo>
                    <a:pt x="14962" y="4747"/>
                  </a:moveTo>
                  <a:cubicBezTo>
                    <a:pt x="68417" y="-9508"/>
                    <a:pt x="121872" y="11874"/>
                    <a:pt x="132563" y="22565"/>
                  </a:cubicBezTo>
                  <a:cubicBezTo>
                    <a:pt x="146817" y="33256"/>
                    <a:pt x="228781" y="218565"/>
                    <a:pt x="243036" y="254202"/>
                  </a:cubicBezTo>
                  <a:cubicBezTo>
                    <a:pt x="257290" y="286275"/>
                    <a:pt x="314309" y="435948"/>
                    <a:pt x="317872" y="457330"/>
                  </a:cubicBezTo>
                  <a:cubicBezTo>
                    <a:pt x="328563" y="517912"/>
                    <a:pt x="257290" y="756676"/>
                    <a:pt x="232345" y="831512"/>
                  </a:cubicBezTo>
                  <a:cubicBezTo>
                    <a:pt x="207399" y="902785"/>
                    <a:pt x="196708" y="920603"/>
                    <a:pt x="168199" y="917040"/>
                  </a:cubicBezTo>
                  <a:cubicBezTo>
                    <a:pt x="139690" y="913476"/>
                    <a:pt x="114745" y="917040"/>
                    <a:pt x="100490" y="927731"/>
                  </a:cubicBezTo>
                  <a:cubicBezTo>
                    <a:pt x="89799" y="938422"/>
                    <a:pt x="71981" y="949113"/>
                    <a:pt x="64853" y="941985"/>
                  </a:cubicBezTo>
                  <a:cubicBezTo>
                    <a:pt x="57726" y="934858"/>
                    <a:pt x="57726" y="927731"/>
                    <a:pt x="57726" y="924167"/>
                  </a:cubicBezTo>
                  <a:cubicBezTo>
                    <a:pt x="50599" y="927731"/>
                    <a:pt x="36344" y="927731"/>
                    <a:pt x="32781" y="913476"/>
                  </a:cubicBezTo>
                  <a:cubicBezTo>
                    <a:pt x="25653" y="913476"/>
                    <a:pt x="18526" y="906349"/>
                    <a:pt x="14962" y="895658"/>
                  </a:cubicBezTo>
                  <a:cubicBezTo>
                    <a:pt x="7835" y="895658"/>
                    <a:pt x="-2856" y="881403"/>
                    <a:pt x="708" y="870712"/>
                  </a:cubicBezTo>
                  <a:cubicBezTo>
                    <a:pt x="4272" y="863585"/>
                    <a:pt x="32781" y="795876"/>
                    <a:pt x="43472" y="788749"/>
                  </a:cubicBezTo>
                  <a:cubicBezTo>
                    <a:pt x="57726" y="781621"/>
                    <a:pt x="96926" y="781621"/>
                    <a:pt x="111181" y="792312"/>
                  </a:cubicBezTo>
                  <a:cubicBezTo>
                    <a:pt x="121872" y="799439"/>
                    <a:pt x="146817" y="806567"/>
                    <a:pt x="153945" y="778058"/>
                  </a:cubicBezTo>
                  <a:cubicBezTo>
                    <a:pt x="161072" y="745985"/>
                    <a:pt x="200272" y="514348"/>
                    <a:pt x="193145" y="492966"/>
                  </a:cubicBezTo>
                  <a:cubicBezTo>
                    <a:pt x="186017" y="468021"/>
                    <a:pt x="136126" y="346857"/>
                    <a:pt x="104054" y="307657"/>
                  </a:cubicBezTo>
                  <a:cubicBezTo>
                    <a:pt x="71981" y="268456"/>
                    <a:pt x="36344" y="108092"/>
                    <a:pt x="36344" y="108092"/>
                  </a:cubicBezTo>
                  <a:lnTo>
                    <a:pt x="14962" y="4747"/>
                  </a:lnTo>
                  <a:close/>
                </a:path>
              </a:pathLst>
            </a:custGeom>
            <a:solidFill>
              <a:srgbClr val="FFB67F"/>
            </a:solidFill>
            <a:ln w="35560" cap="flat">
              <a:noFill/>
              <a:prstDash val="solid"/>
              <a:miter/>
            </a:ln>
          </p:spPr>
          <p:txBody>
            <a:bodyPr rtlCol="0" anchor="ctr"/>
            <a:lstStyle/>
            <a:p>
              <a:endParaRPr lang="fr-BE"/>
            </a:p>
          </p:txBody>
        </p:sp>
        <p:sp>
          <p:nvSpPr>
            <p:cNvPr id="655" name="Forme libre : forme 654">
              <a:extLst>
                <a:ext uri="{FF2B5EF4-FFF2-40B4-BE49-F238E27FC236}">
                  <a16:creationId xmlns:a16="http://schemas.microsoft.com/office/drawing/2014/main" id="{7F341E5D-7D8B-43F9-8B8D-172338605F14}"/>
                </a:ext>
              </a:extLst>
            </p:cNvPr>
            <p:cNvSpPr/>
            <p:nvPr/>
          </p:nvSpPr>
          <p:spPr>
            <a:xfrm>
              <a:off x="7401243" y="2426570"/>
              <a:ext cx="274400" cy="364218"/>
            </a:xfrm>
            <a:custGeom>
              <a:avLst/>
              <a:gdLst>
                <a:gd name="connsiteX0" fmla="*/ 274401 w 274400"/>
                <a:gd name="connsiteY0" fmla="*/ 264437 h 364218"/>
                <a:gd name="connsiteX1" fmla="*/ 153237 w 274400"/>
                <a:gd name="connsiteY1" fmla="*/ 364219 h 364218"/>
                <a:gd name="connsiteX2" fmla="*/ 110473 w 274400"/>
                <a:gd name="connsiteY2" fmla="*/ 289382 h 364218"/>
                <a:gd name="connsiteX3" fmla="*/ 57018 w 274400"/>
                <a:gd name="connsiteY3" fmla="*/ 111200 h 364218"/>
                <a:gd name="connsiteX4" fmla="*/ 0 w 274400"/>
                <a:gd name="connsiteY4" fmla="*/ 7855 h 364218"/>
                <a:gd name="connsiteX5" fmla="*/ 121164 w 274400"/>
                <a:gd name="connsiteY5" fmla="*/ 727 h 364218"/>
                <a:gd name="connsiteX6" fmla="*/ 253019 w 274400"/>
                <a:gd name="connsiteY6" fmla="*/ 210982 h 364218"/>
                <a:gd name="connsiteX7" fmla="*/ 270837 w 274400"/>
                <a:gd name="connsiteY7" fmla="*/ 253746 h 364218"/>
                <a:gd name="connsiteX8" fmla="*/ 274401 w 274400"/>
                <a:gd name="connsiteY8" fmla="*/ 264437 h 36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00" h="364218">
                  <a:moveTo>
                    <a:pt x="274401" y="264437"/>
                  </a:moveTo>
                  <a:cubicBezTo>
                    <a:pt x="253019" y="310764"/>
                    <a:pt x="181746" y="357092"/>
                    <a:pt x="153237" y="364219"/>
                  </a:cubicBezTo>
                  <a:cubicBezTo>
                    <a:pt x="142546" y="349964"/>
                    <a:pt x="117600" y="300073"/>
                    <a:pt x="110473" y="289382"/>
                  </a:cubicBezTo>
                  <a:cubicBezTo>
                    <a:pt x="78400" y="250182"/>
                    <a:pt x="60582" y="118328"/>
                    <a:pt x="57018" y="111200"/>
                  </a:cubicBezTo>
                  <a:lnTo>
                    <a:pt x="0" y="7855"/>
                  </a:lnTo>
                  <a:cubicBezTo>
                    <a:pt x="0" y="7855"/>
                    <a:pt x="99782" y="-2836"/>
                    <a:pt x="121164" y="727"/>
                  </a:cubicBezTo>
                  <a:cubicBezTo>
                    <a:pt x="178182" y="14982"/>
                    <a:pt x="203128" y="86255"/>
                    <a:pt x="253019" y="210982"/>
                  </a:cubicBezTo>
                  <a:cubicBezTo>
                    <a:pt x="260146" y="232364"/>
                    <a:pt x="267273" y="246619"/>
                    <a:pt x="270837" y="253746"/>
                  </a:cubicBezTo>
                  <a:cubicBezTo>
                    <a:pt x="274401" y="257310"/>
                    <a:pt x="274401" y="260873"/>
                    <a:pt x="274401" y="264437"/>
                  </a:cubicBezTo>
                  <a:close/>
                </a:path>
              </a:pathLst>
            </a:custGeom>
            <a:solidFill>
              <a:srgbClr val="FF7351"/>
            </a:solidFill>
            <a:ln w="35560" cap="flat">
              <a:noFill/>
              <a:prstDash val="solid"/>
              <a:miter/>
            </a:ln>
          </p:spPr>
          <p:txBody>
            <a:bodyPr rtlCol="0" anchor="ctr"/>
            <a:lstStyle/>
            <a:p>
              <a:endParaRPr lang="fr-BE"/>
            </a:p>
          </p:txBody>
        </p:sp>
        <p:grpSp>
          <p:nvGrpSpPr>
            <p:cNvPr id="656" name="Graphique 485">
              <a:extLst>
                <a:ext uri="{FF2B5EF4-FFF2-40B4-BE49-F238E27FC236}">
                  <a16:creationId xmlns:a16="http://schemas.microsoft.com/office/drawing/2014/main" id="{C54F2D13-EA5E-4DD3-BC9E-A80829446D54}"/>
                </a:ext>
              </a:extLst>
            </p:cNvPr>
            <p:cNvGrpSpPr/>
            <p:nvPr/>
          </p:nvGrpSpPr>
          <p:grpSpPr>
            <a:xfrm>
              <a:off x="7244442" y="2252679"/>
              <a:ext cx="78400" cy="32072"/>
              <a:chOff x="7244442" y="2252679"/>
              <a:chExt cx="78400" cy="32072"/>
            </a:xfrm>
          </p:grpSpPr>
          <p:sp>
            <p:nvSpPr>
              <p:cNvPr id="657" name="Forme libre : forme 656">
                <a:extLst>
                  <a:ext uri="{FF2B5EF4-FFF2-40B4-BE49-F238E27FC236}">
                    <a16:creationId xmlns:a16="http://schemas.microsoft.com/office/drawing/2014/main" id="{88C19CD5-43AF-4D1C-883F-652D7CE9FB42}"/>
                  </a:ext>
                </a:extLst>
              </p:cNvPr>
              <p:cNvSpPr/>
              <p:nvPr/>
            </p:nvSpPr>
            <p:spPr>
              <a:xfrm>
                <a:off x="7244442" y="2252679"/>
                <a:ext cx="78400" cy="14254"/>
              </a:xfrm>
              <a:custGeom>
                <a:avLst/>
                <a:gdLst>
                  <a:gd name="connsiteX0" fmla="*/ 7127 w 78400"/>
                  <a:gd name="connsiteY0" fmla="*/ 3564 h 14254"/>
                  <a:gd name="connsiteX1" fmla="*/ 35636 w 78400"/>
                  <a:gd name="connsiteY1" fmla="*/ 0 h 14254"/>
                  <a:gd name="connsiteX2" fmla="*/ 64146 w 78400"/>
                  <a:gd name="connsiteY2" fmla="*/ 3564 h 14254"/>
                  <a:gd name="connsiteX3" fmla="*/ 78400 w 78400"/>
                  <a:gd name="connsiteY3" fmla="*/ 0 h 14254"/>
                  <a:gd name="connsiteX4" fmla="*/ 39200 w 78400"/>
                  <a:gd name="connsiteY4" fmla="*/ 14255 h 14254"/>
                  <a:gd name="connsiteX5" fmla="*/ 0 w 78400"/>
                  <a:gd name="connsiteY5" fmla="*/ 0 h 14254"/>
                  <a:gd name="connsiteX6" fmla="*/ 7127 w 78400"/>
                  <a:gd name="connsiteY6" fmla="*/ 3564 h 14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00" h="14254">
                    <a:moveTo>
                      <a:pt x="7127" y="3564"/>
                    </a:moveTo>
                    <a:cubicBezTo>
                      <a:pt x="14255" y="3564"/>
                      <a:pt x="28509" y="0"/>
                      <a:pt x="35636" y="0"/>
                    </a:cubicBezTo>
                    <a:cubicBezTo>
                      <a:pt x="42764" y="0"/>
                      <a:pt x="57018" y="3564"/>
                      <a:pt x="64146" y="3564"/>
                    </a:cubicBezTo>
                    <a:cubicBezTo>
                      <a:pt x="67709" y="3564"/>
                      <a:pt x="71273" y="3564"/>
                      <a:pt x="78400" y="0"/>
                    </a:cubicBezTo>
                    <a:cubicBezTo>
                      <a:pt x="71273" y="14255"/>
                      <a:pt x="42764" y="14255"/>
                      <a:pt x="39200" y="14255"/>
                    </a:cubicBezTo>
                    <a:cubicBezTo>
                      <a:pt x="35636" y="14255"/>
                      <a:pt x="7127" y="14255"/>
                      <a:pt x="0" y="0"/>
                    </a:cubicBezTo>
                    <a:cubicBezTo>
                      <a:pt x="0" y="3564"/>
                      <a:pt x="3564" y="3564"/>
                      <a:pt x="7127" y="3564"/>
                    </a:cubicBezTo>
                    <a:close/>
                  </a:path>
                </a:pathLst>
              </a:custGeom>
              <a:solidFill>
                <a:srgbClr val="E9543E"/>
              </a:solidFill>
              <a:ln w="35560" cap="flat">
                <a:noFill/>
                <a:prstDash val="solid"/>
                <a:miter/>
              </a:ln>
            </p:spPr>
            <p:txBody>
              <a:bodyPr rtlCol="0" anchor="ctr"/>
              <a:lstStyle/>
              <a:p>
                <a:endParaRPr lang="fr-BE"/>
              </a:p>
            </p:txBody>
          </p:sp>
          <p:sp>
            <p:nvSpPr>
              <p:cNvPr id="658" name="Forme libre : forme 657">
                <a:extLst>
                  <a:ext uri="{FF2B5EF4-FFF2-40B4-BE49-F238E27FC236}">
                    <a16:creationId xmlns:a16="http://schemas.microsoft.com/office/drawing/2014/main" id="{AB524239-0368-4DD1-9BE9-CA63E38DE592}"/>
                  </a:ext>
                </a:extLst>
              </p:cNvPr>
              <p:cNvSpPr/>
              <p:nvPr/>
            </p:nvSpPr>
            <p:spPr>
              <a:xfrm>
                <a:off x="7251570" y="2263370"/>
                <a:ext cx="57018" cy="21381"/>
              </a:xfrm>
              <a:custGeom>
                <a:avLst/>
                <a:gdLst>
                  <a:gd name="connsiteX0" fmla="*/ 28509 w 57018"/>
                  <a:gd name="connsiteY0" fmla="*/ 3564 h 21381"/>
                  <a:gd name="connsiteX1" fmla="*/ 57018 w 57018"/>
                  <a:gd name="connsiteY1" fmla="*/ 0 h 21381"/>
                  <a:gd name="connsiteX2" fmla="*/ 46327 w 57018"/>
                  <a:gd name="connsiteY2" fmla="*/ 17818 h 21381"/>
                  <a:gd name="connsiteX3" fmla="*/ 28509 w 57018"/>
                  <a:gd name="connsiteY3" fmla="*/ 21382 h 21381"/>
                  <a:gd name="connsiteX4" fmla="*/ 10691 w 57018"/>
                  <a:gd name="connsiteY4" fmla="*/ 17818 h 21381"/>
                  <a:gd name="connsiteX5" fmla="*/ 0 w 57018"/>
                  <a:gd name="connsiteY5" fmla="*/ 0 h 21381"/>
                  <a:gd name="connsiteX6" fmla="*/ 28509 w 57018"/>
                  <a:gd name="connsiteY6" fmla="*/ 3564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18" h="21381">
                    <a:moveTo>
                      <a:pt x="28509" y="3564"/>
                    </a:moveTo>
                    <a:cubicBezTo>
                      <a:pt x="28509" y="3564"/>
                      <a:pt x="53455" y="3564"/>
                      <a:pt x="57018" y="0"/>
                    </a:cubicBezTo>
                    <a:cubicBezTo>
                      <a:pt x="53455" y="10691"/>
                      <a:pt x="49891" y="14255"/>
                      <a:pt x="46327" y="17818"/>
                    </a:cubicBezTo>
                    <a:cubicBezTo>
                      <a:pt x="39200" y="21382"/>
                      <a:pt x="32073" y="21382"/>
                      <a:pt x="28509" y="21382"/>
                    </a:cubicBezTo>
                    <a:cubicBezTo>
                      <a:pt x="24946" y="21382"/>
                      <a:pt x="14255" y="21382"/>
                      <a:pt x="10691" y="17818"/>
                    </a:cubicBezTo>
                    <a:cubicBezTo>
                      <a:pt x="3564" y="14255"/>
                      <a:pt x="0" y="10691"/>
                      <a:pt x="0" y="0"/>
                    </a:cubicBezTo>
                    <a:cubicBezTo>
                      <a:pt x="3564" y="3564"/>
                      <a:pt x="28509" y="3564"/>
                      <a:pt x="28509" y="3564"/>
                    </a:cubicBezTo>
                    <a:close/>
                  </a:path>
                </a:pathLst>
              </a:custGeom>
              <a:solidFill>
                <a:srgbClr val="ED6038"/>
              </a:solidFill>
              <a:ln w="35560" cap="flat">
                <a:noFill/>
                <a:prstDash val="solid"/>
                <a:miter/>
              </a:ln>
            </p:spPr>
            <p:txBody>
              <a:bodyPr rtlCol="0" anchor="ctr"/>
              <a:lstStyle/>
              <a:p>
                <a:endParaRPr lang="fr-BE"/>
              </a:p>
            </p:txBody>
          </p:sp>
        </p:grpSp>
        <p:grpSp>
          <p:nvGrpSpPr>
            <p:cNvPr id="659" name="Graphique 485">
              <a:extLst>
                <a:ext uri="{FF2B5EF4-FFF2-40B4-BE49-F238E27FC236}">
                  <a16:creationId xmlns:a16="http://schemas.microsoft.com/office/drawing/2014/main" id="{C54F2D13-EA5E-4DD3-BC9E-A80829446D54}"/>
                </a:ext>
              </a:extLst>
            </p:cNvPr>
            <p:cNvGrpSpPr/>
            <p:nvPr/>
          </p:nvGrpSpPr>
          <p:grpSpPr>
            <a:xfrm>
              <a:off x="7258697" y="2202788"/>
              <a:ext cx="41872" cy="21381"/>
              <a:chOff x="7258697" y="2202788"/>
              <a:chExt cx="41872" cy="21381"/>
            </a:xfrm>
            <a:solidFill>
              <a:srgbClr val="EC8940"/>
            </a:solidFill>
          </p:grpSpPr>
          <p:sp>
            <p:nvSpPr>
              <p:cNvPr id="660" name="Forme libre : forme 659">
                <a:extLst>
                  <a:ext uri="{FF2B5EF4-FFF2-40B4-BE49-F238E27FC236}">
                    <a16:creationId xmlns:a16="http://schemas.microsoft.com/office/drawing/2014/main" id="{0C3C448C-33AB-468B-A58C-30C03B899FC4}"/>
                  </a:ext>
                </a:extLst>
              </p:cNvPr>
              <p:cNvSpPr/>
              <p:nvPr/>
            </p:nvSpPr>
            <p:spPr>
              <a:xfrm>
                <a:off x="7258697" y="2202788"/>
                <a:ext cx="3563" cy="21381"/>
              </a:xfrm>
              <a:custGeom>
                <a:avLst/>
                <a:gdLst>
                  <a:gd name="connsiteX0" fmla="*/ 3564 w 3563"/>
                  <a:gd name="connsiteY0" fmla="*/ 0 h 21381"/>
                  <a:gd name="connsiteX1" fmla="*/ 0 w 3563"/>
                  <a:gd name="connsiteY1" fmla="*/ 3564 h 21381"/>
                  <a:gd name="connsiteX2" fmla="*/ 0 w 3563"/>
                  <a:gd name="connsiteY2" fmla="*/ 10691 h 21381"/>
                  <a:gd name="connsiteX3" fmla="*/ 3564 w 3563"/>
                  <a:gd name="connsiteY3" fmla="*/ 21382 h 21381"/>
                  <a:gd name="connsiteX4" fmla="*/ 0 w 3563"/>
                  <a:gd name="connsiteY4" fmla="*/ 10691 h 21381"/>
                  <a:gd name="connsiteX5" fmla="*/ 0 w 3563"/>
                  <a:gd name="connsiteY5" fmla="*/ 7127 h 21381"/>
                  <a:gd name="connsiteX6" fmla="*/ 3564 w 3563"/>
                  <a:gd name="connsiteY6" fmla="*/ 0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 h="21381">
                    <a:moveTo>
                      <a:pt x="3564" y="0"/>
                    </a:moveTo>
                    <a:cubicBezTo>
                      <a:pt x="3564" y="0"/>
                      <a:pt x="0" y="3564"/>
                      <a:pt x="0" y="3564"/>
                    </a:cubicBezTo>
                    <a:cubicBezTo>
                      <a:pt x="0" y="3564"/>
                      <a:pt x="0" y="7127"/>
                      <a:pt x="0" y="10691"/>
                    </a:cubicBezTo>
                    <a:cubicBezTo>
                      <a:pt x="0" y="14255"/>
                      <a:pt x="0" y="17818"/>
                      <a:pt x="3564" y="21382"/>
                    </a:cubicBezTo>
                    <a:cubicBezTo>
                      <a:pt x="3564" y="17818"/>
                      <a:pt x="0" y="14255"/>
                      <a:pt x="0" y="10691"/>
                    </a:cubicBezTo>
                    <a:cubicBezTo>
                      <a:pt x="0" y="10691"/>
                      <a:pt x="0" y="7127"/>
                      <a:pt x="0" y="7127"/>
                    </a:cubicBezTo>
                    <a:cubicBezTo>
                      <a:pt x="0" y="3564"/>
                      <a:pt x="3564" y="0"/>
                      <a:pt x="3564" y="0"/>
                    </a:cubicBezTo>
                    <a:close/>
                  </a:path>
                </a:pathLst>
              </a:custGeom>
              <a:solidFill>
                <a:srgbClr val="EC8940"/>
              </a:solidFill>
              <a:ln w="35560" cap="flat">
                <a:noFill/>
                <a:prstDash val="solid"/>
                <a:miter/>
              </a:ln>
            </p:spPr>
            <p:txBody>
              <a:bodyPr rtlCol="0" anchor="ctr"/>
              <a:lstStyle/>
              <a:p>
                <a:endParaRPr lang="fr-BE"/>
              </a:p>
            </p:txBody>
          </p:sp>
          <p:grpSp>
            <p:nvGrpSpPr>
              <p:cNvPr id="661" name="Graphique 485">
                <a:extLst>
                  <a:ext uri="{FF2B5EF4-FFF2-40B4-BE49-F238E27FC236}">
                    <a16:creationId xmlns:a16="http://schemas.microsoft.com/office/drawing/2014/main" id="{C54F2D13-EA5E-4DD3-BC9E-A80829446D54}"/>
                  </a:ext>
                </a:extLst>
              </p:cNvPr>
              <p:cNvGrpSpPr/>
              <p:nvPr/>
            </p:nvGrpSpPr>
            <p:grpSpPr>
              <a:xfrm>
                <a:off x="7265824" y="2202788"/>
                <a:ext cx="34745" cy="21381"/>
                <a:chOff x="7265824" y="2202788"/>
                <a:chExt cx="34745" cy="21381"/>
              </a:xfrm>
              <a:solidFill>
                <a:srgbClr val="EC8940"/>
              </a:solidFill>
            </p:grpSpPr>
            <p:sp>
              <p:nvSpPr>
                <p:cNvPr id="662" name="Forme libre : forme 661">
                  <a:extLst>
                    <a:ext uri="{FF2B5EF4-FFF2-40B4-BE49-F238E27FC236}">
                      <a16:creationId xmlns:a16="http://schemas.microsoft.com/office/drawing/2014/main" id="{E446FA38-3921-49D4-A284-3BB85A0F5042}"/>
                    </a:ext>
                  </a:extLst>
                </p:cNvPr>
                <p:cNvSpPr/>
                <p:nvPr/>
              </p:nvSpPr>
              <p:spPr>
                <a:xfrm>
                  <a:off x="7265824" y="2217042"/>
                  <a:ext cx="28509" cy="7127"/>
                </a:xfrm>
                <a:custGeom>
                  <a:avLst/>
                  <a:gdLst>
                    <a:gd name="connsiteX0" fmla="*/ 28509 w 28509"/>
                    <a:gd name="connsiteY0" fmla="*/ 3564 h 7127"/>
                    <a:gd name="connsiteX1" fmla="*/ 28509 w 28509"/>
                    <a:gd name="connsiteY1" fmla="*/ 3564 h 7127"/>
                    <a:gd name="connsiteX2" fmla="*/ 28509 w 28509"/>
                    <a:gd name="connsiteY2" fmla="*/ 3564 h 7127"/>
                    <a:gd name="connsiteX3" fmla="*/ 24946 w 28509"/>
                    <a:gd name="connsiteY3" fmla="*/ 0 h 7127"/>
                    <a:gd name="connsiteX4" fmla="*/ 24946 w 28509"/>
                    <a:gd name="connsiteY4" fmla="*/ 0 h 7127"/>
                    <a:gd name="connsiteX5" fmla="*/ 21382 w 28509"/>
                    <a:gd name="connsiteY5" fmla="*/ 0 h 7127"/>
                    <a:gd name="connsiteX6" fmla="*/ 14255 w 28509"/>
                    <a:gd name="connsiteY6" fmla="*/ 7127 h 7127"/>
                    <a:gd name="connsiteX7" fmla="*/ 7127 w 28509"/>
                    <a:gd name="connsiteY7" fmla="*/ 3564 h 7127"/>
                    <a:gd name="connsiteX8" fmla="*/ 3564 w 28509"/>
                    <a:gd name="connsiteY8" fmla="*/ 0 h 7127"/>
                    <a:gd name="connsiteX9" fmla="*/ 0 w 28509"/>
                    <a:gd name="connsiteY9" fmla="*/ 0 h 7127"/>
                    <a:gd name="connsiteX10" fmla="*/ 0 w 28509"/>
                    <a:gd name="connsiteY10" fmla="*/ 3564 h 7127"/>
                    <a:gd name="connsiteX11" fmla="*/ 3564 w 28509"/>
                    <a:gd name="connsiteY11" fmla="*/ 0 h 7127"/>
                    <a:gd name="connsiteX12" fmla="*/ 7127 w 28509"/>
                    <a:gd name="connsiteY12" fmla="*/ 3564 h 7127"/>
                    <a:gd name="connsiteX13" fmla="*/ 10691 w 28509"/>
                    <a:gd name="connsiteY13" fmla="*/ 7127 h 7127"/>
                    <a:gd name="connsiteX14" fmla="*/ 14255 w 28509"/>
                    <a:gd name="connsiteY14" fmla="*/ 7127 h 7127"/>
                    <a:gd name="connsiteX15" fmla="*/ 17818 w 28509"/>
                    <a:gd name="connsiteY15" fmla="*/ 7127 h 7127"/>
                    <a:gd name="connsiteX16" fmla="*/ 21382 w 28509"/>
                    <a:gd name="connsiteY16" fmla="*/ 3564 h 7127"/>
                    <a:gd name="connsiteX17" fmla="*/ 28509 w 28509"/>
                    <a:gd name="connsiteY17" fmla="*/ 3564 h 7127"/>
                    <a:gd name="connsiteX18" fmla="*/ 28509 w 28509"/>
                    <a:gd name="connsiteY18" fmla="*/ 3564 h 7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509" h="7127">
                      <a:moveTo>
                        <a:pt x="28509" y="3564"/>
                      </a:moveTo>
                      <a:cubicBezTo>
                        <a:pt x="28509" y="3564"/>
                        <a:pt x="28509" y="0"/>
                        <a:pt x="28509" y="3564"/>
                      </a:cubicBezTo>
                      <a:cubicBezTo>
                        <a:pt x="28509" y="0"/>
                        <a:pt x="28509" y="0"/>
                        <a:pt x="28509" y="3564"/>
                      </a:cubicBezTo>
                      <a:cubicBezTo>
                        <a:pt x="24946" y="0"/>
                        <a:pt x="24946" y="0"/>
                        <a:pt x="24946" y="0"/>
                      </a:cubicBezTo>
                      <a:cubicBezTo>
                        <a:pt x="24946" y="0"/>
                        <a:pt x="24946" y="0"/>
                        <a:pt x="24946" y="0"/>
                      </a:cubicBezTo>
                      <a:cubicBezTo>
                        <a:pt x="24946" y="0"/>
                        <a:pt x="24946" y="0"/>
                        <a:pt x="21382" y="0"/>
                      </a:cubicBezTo>
                      <a:cubicBezTo>
                        <a:pt x="17818" y="3564"/>
                        <a:pt x="17818" y="7127"/>
                        <a:pt x="14255" y="7127"/>
                      </a:cubicBezTo>
                      <a:cubicBezTo>
                        <a:pt x="10691" y="7127"/>
                        <a:pt x="10691" y="7127"/>
                        <a:pt x="7127" y="3564"/>
                      </a:cubicBezTo>
                      <a:cubicBezTo>
                        <a:pt x="7127" y="3564"/>
                        <a:pt x="3564" y="0"/>
                        <a:pt x="3564" y="0"/>
                      </a:cubicBezTo>
                      <a:cubicBezTo>
                        <a:pt x="3564" y="0"/>
                        <a:pt x="3564" y="0"/>
                        <a:pt x="0" y="0"/>
                      </a:cubicBezTo>
                      <a:cubicBezTo>
                        <a:pt x="0" y="0"/>
                        <a:pt x="0" y="3564"/>
                        <a:pt x="0" y="3564"/>
                      </a:cubicBezTo>
                      <a:cubicBezTo>
                        <a:pt x="0" y="3564"/>
                        <a:pt x="0" y="0"/>
                        <a:pt x="3564" y="0"/>
                      </a:cubicBezTo>
                      <a:cubicBezTo>
                        <a:pt x="3564" y="0"/>
                        <a:pt x="7127" y="0"/>
                        <a:pt x="7127" y="3564"/>
                      </a:cubicBezTo>
                      <a:cubicBezTo>
                        <a:pt x="7127" y="3564"/>
                        <a:pt x="10691" y="7127"/>
                        <a:pt x="10691" y="7127"/>
                      </a:cubicBezTo>
                      <a:cubicBezTo>
                        <a:pt x="10691" y="7127"/>
                        <a:pt x="14255" y="7127"/>
                        <a:pt x="14255" y="7127"/>
                      </a:cubicBezTo>
                      <a:cubicBezTo>
                        <a:pt x="14255" y="7127"/>
                        <a:pt x="17818" y="7127"/>
                        <a:pt x="17818" y="7127"/>
                      </a:cubicBezTo>
                      <a:cubicBezTo>
                        <a:pt x="17818" y="7127"/>
                        <a:pt x="21382" y="3564"/>
                        <a:pt x="21382" y="3564"/>
                      </a:cubicBezTo>
                      <a:cubicBezTo>
                        <a:pt x="24946" y="3564"/>
                        <a:pt x="24946" y="0"/>
                        <a:pt x="28509" y="3564"/>
                      </a:cubicBezTo>
                      <a:cubicBezTo>
                        <a:pt x="28509" y="0"/>
                        <a:pt x="28509" y="0"/>
                        <a:pt x="28509" y="3564"/>
                      </a:cubicBezTo>
                      <a:close/>
                    </a:path>
                  </a:pathLst>
                </a:custGeom>
                <a:solidFill>
                  <a:srgbClr val="EC8940"/>
                </a:solidFill>
                <a:ln w="35560" cap="flat">
                  <a:noFill/>
                  <a:prstDash val="solid"/>
                  <a:miter/>
                </a:ln>
              </p:spPr>
              <p:txBody>
                <a:bodyPr rtlCol="0" anchor="ctr"/>
                <a:lstStyle/>
                <a:p>
                  <a:endParaRPr lang="fr-BE"/>
                </a:p>
              </p:txBody>
            </p:sp>
            <p:sp>
              <p:nvSpPr>
                <p:cNvPr id="663" name="Forme libre : forme 662">
                  <a:extLst>
                    <a:ext uri="{FF2B5EF4-FFF2-40B4-BE49-F238E27FC236}">
                      <a16:creationId xmlns:a16="http://schemas.microsoft.com/office/drawing/2014/main" id="{099F53CE-7307-426F-A9C0-6BEE81E6B50B}"/>
                    </a:ext>
                  </a:extLst>
                </p:cNvPr>
                <p:cNvSpPr/>
                <p:nvPr/>
              </p:nvSpPr>
              <p:spPr>
                <a:xfrm>
                  <a:off x="7294333" y="2202788"/>
                  <a:ext cx="6236" cy="17818"/>
                </a:xfrm>
                <a:custGeom>
                  <a:avLst/>
                  <a:gdLst>
                    <a:gd name="connsiteX0" fmla="*/ 3564 w 6236"/>
                    <a:gd name="connsiteY0" fmla="*/ 0 h 17818"/>
                    <a:gd name="connsiteX1" fmla="*/ 3564 w 6236"/>
                    <a:gd name="connsiteY1" fmla="*/ 3564 h 17818"/>
                    <a:gd name="connsiteX2" fmla="*/ 3564 w 6236"/>
                    <a:gd name="connsiteY2" fmla="*/ 7127 h 17818"/>
                    <a:gd name="connsiteX3" fmla="*/ 0 w 6236"/>
                    <a:gd name="connsiteY3" fmla="*/ 17818 h 17818"/>
                    <a:gd name="connsiteX4" fmla="*/ 3564 w 6236"/>
                    <a:gd name="connsiteY4" fmla="*/ 7127 h 17818"/>
                    <a:gd name="connsiteX5" fmla="*/ 3564 w 6236"/>
                    <a:gd name="connsiteY5" fmla="*/ 0 h 17818"/>
                    <a:gd name="connsiteX6" fmla="*/ 3564 w 6236"/>
                    <a:gd name="connsiteY6" fmla="*/ 0 h 17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36" h="17818">
                      <a:moveTo>
                        <a:pt x="3564" y="0"/>
                      </a:moveTo>
                      <a:cubicBezTo>
                        <a:pt x="3564" y="0"/>
                        <a:pt x="3564" y="3564"/>
                        <a:pt x="3564" y="3564"/>
                      </a:cubicBezTo>
                      <a:cubicBezTo>
                        <a:pt x="3564" y="3564"/>
                        <a:pt x="3564" y="7127"/>
                        <a:pt x="3564" y="7127"/>
                      </a:cubicBezTo>
                      <a:cubicBezTo>
                        <a:pt x="3564" y="10691"/>
                        <a:pt x="3564" y="14255"/>
                        <a:pt x="0" y="17818"/>
                      </a:cubicBezTo>
                      <a:cubicBezTo>
                        <a:pt x="3564" y="14255"/>
                        <a:pt x="3564" y="10691"/>
                        <a:pt x="3564" y="7127"/>
                      </a:cubicBezTo>
                      <a:cubicBezTo>
                        <a:pt x="3564" y="3564"/>
                        <a:pt x="3564" y="3564"/>
                        <a:pt x="3564" y="0"/>
                      </a:cubicBezTo>
                      <a:cubicBezTo>
                        <a:pt x="7127" y="3564"/>
                        <a:pt x="7127" y="0"/>
                        <a:pt x="3564" y="0"/>
                      </a:cubicBezTo>
                      <a:close/>
                    </a:path>
                  </a:pathLst>
                </a:custGeom>
                <a:solidFill>
                  <a:srgbClr val="EC8940"/>
                </a:solidFill>
                <a:ln w="35560" cap="flat">
                  <a:noFill/>
                  <a:prstDash val="solid"/>
                  <a:miter/>
                </a:ln>
              </p:spPr>
              <p:txBody>
                <a:bodyPr rtlCol="0" anchor="ctr"/>
                <a:lstStyle/>
                <a:p>
                  <a:endParaRPr lang="fr-BE"/>
                </a:p>
              </p:txBody>
            </p:sp>
          </p:grpSp>
        </p:grpSp>
        <p:sp>
          <p:nvSpPr>
            <p:cNvPr id="664" name="Forme libre : forme 663">
              <a:extLst>
                <a:ext uri="{FF2B5EF4-FFF2-40B4-BE49-F238E27FC236}">
                  <a16:creationId xmlns:a16="http://schemas.microsoft.com/office/drawing/2014/main" id="{E6C91E35-67ED-4417-90F5-CE0C8D49F9BA}"/>
                </a:ext>
              </a:extLst>
            </p:cNvPr>
            <p:cNvSpPr/>
            <p:nvPr/>
          </p:nvSpPr>
          <p:spPr>
            <a:xfrm>
              <a:off x="7173169" y="2088751"/>
              <a:ext cx="79348" cy="22379"/>
            </a:xfrm>
            <a:custGeom>
              <a:avLst/>
              <a:gdLst>
                <a:gd name="connsiteX0" fmla="*/ 78400 w 79348"/>
                <a:gd name="connsiteY0" fmla="*/ 21382 h 22379"/>
                <a:gd name="connsiteX1" fmla="*/ 67709 w 79348"/>
                <a:gd name="connsiteY1" fmla="*/ 10691 h 22379"/>
                <a:gd name="connsiteX2" fmla="*/ 35636 w 79348"/>
                <a:gd name="connsiteY2" fmla="*/ 0 h 22379"/>
                <a:gd name="connsiteX3" fmla="*/ 0 w 79348"/>
                <a:gd name="connsiteY3" fmla="*/ 17818 h 22379"/>
                <a:gd name="connsiteX4" fmla="*/ 28509 w 79348"/>
                <a:gd name="connsiteY4" fmla="*/ 10691 h 22379"/>
                <a:gd name="connsiteX5" fmla="*/ 57018 w 79348"/>
                <a:gd name="connsiteY5" fmla="*/ 17818 h 22379"/>
                <a:gd name="connsiteX6" fmla="*/ 78400 w 79348"/>
                <a:gd name="connsiteY6" fmla="*/ 21382 h 22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48" h="22379">
                  <a:moveTo>
                    <a:pt x="78400" y="21382"/>
                  </a:moveTo>
                  <a:cubicBezTo>
                    <a:pt x="81964" y="17818"/>
                    <a:pt x="74837" y="10691"/>
                    <a:pt x="67709" y="10691"/>
                  </a:cubicBezTo>
                  <a:cubicBezTo>
                    <a:pt x="60582" y="7127"/>
                    <a:pt x="49891" y="0"/>
                    <a:pt x="35636" y="0"/>
                  </a:cubicBezTo>
                  <a:cubicBezTo>
                    <a:pt x="21382" y="0"/>
                    <a:pt x="7127" y="7127"/>
                    <a:pt x="0" y="17818"/>
                  </a:cubicBezTo>
                  <a:cubicBezTo>
                    <a:pt x="14255" y="10691"/>
                    <a:pt x="21382" y="7127"/>
                    <a:pt x="28509" y="10691"/>
                  </a:cubicBezTo>
                  <a:cubicBezTo>
                    <a:pt x="35636" y="10691"/>
                    <a:pt x="49891" y="14255"/>
                    <a:pt x="57018" y="17818"/>
                  </a:cubicBezTo>
                  <a:cubicBezTo>
                    <a:pt x="60582" y="17818"/>
                    <a:pt x="71273" y="24946"/>
                    <a:pt x="78400" y="21382"/>
                  </a:cubicBezTo>
                  <a:close/>
                </a:path>
              </a:pathLst>
            </a:custGeom>
            <a:solidFill>
              <a:srgbClr val="290801"/>
            </a:solidFill>
            <a:ln w="35560" cap="flat">
              <a:noFill/>
              <a:prstDash val="solid"/>
              <a:miter/>
            </a:ln>
          </p:spPr>
          <p:txBody>
            <a:bodyPr rtlCol="0" anchor="ctr"/>
            <a:lstStyle/>
            <a:p>
              <a:endParaRPr lang="fr-BE"/>
            </a:p>
          </p:txBody>
        </p:sp>
        <p:grpSp>
          <p:nvGrpSpPr>
            <p:cNvPr id="665" name="Graphique 485">
              <a:extLst>
                <a:ext uri="{FF2B5EF4-FFF2-40B4-BE49-F238E27FC236}">
                  <a16:creationId xmlns:a16="http://schemas.microsoft.com/office/drawing/2014/main" id="{C54F2D13-EA5E-4DD3-BC9E-A80829446D54}"/>
                </a:ext>
              </a:extLst>
            </p:cNvPr>
            <p:cNvGrpSpPr/>
            <p:nvPr/>
          </p:nvGrpSpPr>
          <p:grpSpPr>
            <a:xfrm>
              <a:off x="7176733" y="2116698"/>
              <a:ext cx="71272" cy="44724"/>
              <a:chOff x="7176733" y="2116698"/>
              <a:chExt cx="71272" cy="44724"/>
            </a:xfrm>
          </p:grpSpPr>
          <p:sp>
            <p:nvSpPr>
              <p:cNvPr id="666" name="Forme libre : forme 665">
                <a:extLst>
                  <a:ext uri="{FF2B5EF4-FFF2-40B4-BE49-F238E27FC236}">
                    <a16:creationId xmlns:a16="http://schemas.microsoft.com/office/drawing/2014/main" id="{E3A3D5DF-54F0-4A97-A83F-D3BFD3FFC3C7}"/>
                  </a:ext>
                </a:extLst>
              </p:cNvPr>
              <p:cNvSpPr/>
              <p:nvPr/>
            </p:nvSpPr>
            <p:spPr>
              <a:xfrm>
                <a:off x="7190988" y="2116698"/>
                <a:ext cx="57018" cy="44724"/>
              </a:xfrm>
              <a:custGeom>
                <a:avLst/>
                <a:gdLst>
                  <a:gd name="connsiteX0" fmla="*/ 57018 w 57018"/>
                  <a:gd name="connsiteY0" fmla="*/ 36199 h 44724"/>
                  <a:gd name="connsiteX1" fmla="*/ 32073 w 57018"/>
                  <a:gd name="connsiteY1" fmla="*/ 563 h 44724"/>
                  <a:gd name="connsiteX2" fmla="*/ 0 w 57018"/>
                  <a:gd name="connsiteY2" fmla="*/ 18381 h 44724"/>
                  <a:gd name="connsiteX3" fmla="*/ 24946 w 57018"/>
                  <a:gd name="connsiteY3" fmla="*/ 43326 h 44724"/>
                  <a:gd name="connsiteX4" fmla="*/ 57018 w 57018"/>
                  <a:gd name="connsiteY4" fmla="*/ 36199 h 44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18" h="44724">
                    <a:moveTo>
                      <a:pt x="57018" y="36199"/>
                    </a:moveTo>
                    <a:cubicBezTo>
                      <a:pt x="57018" y="21944"/>
                      <a:pt x="49891" y="4126"/>
                      <a:pt x="32073" y="563"/>
                    </a:cubicBezTo>
                    <a:cubicBezTo>
                      <a:pt x="14255" y="-3001"/>
                      <a:pt x="7127" y="11253"/>
                      <a:pt x="0" y="18381"/>
                    </a:cubicBezTo>
                    <a:cubicBezTo>
                      <a:pt x="3564" y="25508"/>
                      <a:pt x="10691" y="39763"/>
                      <a:pt x="24946" y="43326"/>
                    </a:cubicBezTo>
                    <a:cubicBezTo>
                      <a:pt x="28509" y="46890"/>
                      <a:pt x="46327" y="43326"/>
                      <a:pt x="57018" y="36199"/>
                    </a:cubicBezTo>
                    <a:close/>
                  </a:path>
                </a:pathLst>
              </a:custGeom>
              <a:solidFill>
                <a:srgbClr val="FFFFFF"/>
              </a:solidFill>
              <a:ln w="35560" cap="flat">
                <a:noFill/>
                <a:prstDash val="solid"/>
                <a:miter/>
              </a:ln>
            </p:spPr>
            <p:txBody>
              <a:bodyPr rtlCol="0" anchor="ctr"/>
              <a:lstStyle/>
              <a:p>
                <a:endParaRPr lang="fr-BE"/>
              </a:p>
            </p:txBody>
          </p:sp>
          <p:sp>
            <p:nvSpPr>
              <p:cNvPr id="667" name="Forme libre : forme 666">
                <a:extLst>
                  <a:ext uri="{FF2B5EF4-FFF2-40B4-BE49-F238E27FC236}">
                    <a16:creationId xmlns:a16="http://schemas.microsoft.com/office/drawing/2014/main" id="{41607F18-F4A6-4A37-8338-084FE1AD32D9}"/>
                  </a:ext>
                </a:extLst>
              </p:cNvPr>
              <p:cNvSpPr/>
              <p:nvPr/>
            </p:nvSpPr>
            <p:spPr>
              <a:xfrm>
                <a:off x="7201679" y="2117260"/>
                <a:ext cx="39200" cy="39200"/>
              </a:xfrm>
              <a:custGeom>
                <a:avLst/>
                <a:gdLst>
                  <a:gd name="connsiteX0" fmla="*/ 0 w 39200"/>
                  <a:gd name="connsiteY0" fmla="*/ 21382 h 39200"/>
                  <a:gd name="connsiteX1" fmla="*/ 21382 w 39200"/>
                  <a:gd name="connsiteY1" fmla="*/ 39200 h 39200"/>
                  <a:gd name="connsiteX2" fmla="*/ 39200 w 39200"/>
                  <a:gd name="connsiteY2" fmla="*/ 17818 h 39200"/>
                  <a:gd name="connsiteX3" fmla="*/ 17818 w 39200"/>
                  <a:gd name="connsiteY3" fmla="*/ 0 h 39200"/>
                  <a:gd name="connsiteX4" fmla="*/ 0 w 39200"/>
                  <a:gd name="connsiteY4" fmla="*/ 21382 h 39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0" h="39200">
                    <a:moveTo>
                      <a:pt x="0" y="21382"/>
                    </a:moveTo>
                    <a:cubicBezTo>
                      <a:pt x="0" y="32073"/>
                      <a:pt x="10691" y="39200"/>
                      <a:pt x="21382" y="39200"/>
                    </a:cubicBezTo>
                    <a:cubicBezTo>
                      <a:pt x="32073" y="39200"/>
                      <a:pt x="39200" y="28509"/>
                      <a:pt x="39200" y="17818"/>
                    </a:cubicBezTo>
                    <a:cubicBezTo>
                      <a:pt x="39200" y="7127"/>
                      <a:pt x="28509" y="0"/>
                      <a:pt x="17818" y="0"/>
                    </a:cubicBezTo>
                    <a:cubicBezTo>
                      <a:pt x="7127" y="3564"/>
                      <a:pt x="0" y="10691"/>
                      <a:pt x="0" y="21382"/>
                    </a:cubicBezTo>
                    <a:close/>
                  </a:path>
                </a:pathLst>
              </a:custGeom>
              <a:solidFill>
                <a:srgbClr val="A35017"/>
              </a:solidFill>
              <a:ln w="35560" cap="flat">
                <a:noFill/>
                <a:prstDash val="solid"/>
                <a:miter/>
              </a:ln>
            </p:spPr>
            <p:txBody>
              <a:bodyPr rtlCol="0" anchor="ctr"/>
              <a:lstStyle/>
              <a:p>
                <a:endParaRPr lang="fr-BE"/>
              </a:p>
            </p:txBody>
          </p:sp>
          <p:sp>
            <p:nvSpPr>
              <p:cNvPr id="668" name="Forme libre : forme 667">
                <a:extLst>
                  <a:ext uri="{FF2B5EF4-FFF2-40B4-BE49-F238E27FC236}">
                    <a16:creationId xmlns:a16="http://schemas.microsoft.com/office/drawing/2014/main" id="{2F2BC473-52DA-4630-9C52-7029552CEE12}"/>
                  </a:ext>
                </a:extLst>
              </p:cNvPr>
              <p:cNvSpPr/>
              <p:nvPr/>
            </p:nvSpPr>
            <p:spPr>
              <a:xfrm>
                <a:off x="7208806" y="2127951"/>
                <a:ext cx="21381" cy="21381"/>
              </a:xfrm>
              <a:custGeom>
                <a:avLst/>
                <a:gdLst>
                  <a:gd name="connsiteX0" fmla="*/ 0 w 21381"/>
                  <a:gd name="connsiteY0" fmla="*/ 10691 h 21381"/>
                  <a:gd name="connsiteX1" fmla="*/ 10691 w 21381"/>
                  <a:gd name="connsiteY1" fmla="*/ 21382 h 21381"/>
                  <a:gd name="connsiteX2" fmla="*/ 21382 w 21381"/>
                  <a:gd name="connsiteY2" fmla="*/ 10691 h 21381"/>
                  <a:gd name="connsiteX3" fmla="*/ 10691 w 21381"/>
                  <a:gd name="connsiteY3" fmla="*/ 0 h 21381"/>
                  <a:gd name="connsiteX4" fmla="*/ 0 w 21381"/>
                  <a:gd name="connsiteY4" fmla="*/ 10691 h 21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81" h="21381">
                    <a:moveTo>
                      <a:pt x="0" y="10691"/>
                    </a:moveTo>
                    <a:cubicBezTo>
                      <a:pt x="0" y="17818"/>
                      <a:pt x="7127" y="21382"/>
                      <a:pt x="10691" y="21382"/>
                    </a:cubicBezTo>
                    <a:cubicBezTo>
                      <a:pt x="17818" y="21382"/>
                      <a:pt x="21382" y="14255"/>
                      <a:pt x="21382" y="10691"/>
                    </a:cubicBezTo>
                    <a:cubicBezTo>
                      <a:pt x="21382" y="3564"/>
                      <a:pt x="14255" y="0"/>
                      <a:pt x="10691" y="0"/>
                    </a:cubicBezTo>
                    <a:cubicBezTo>
                      <a:pt x="3564" y="0"/>
                      <a:pt x="0" y="3564"/>
                      <a:pt x="0" y="10691"/>
                    </a:cubicBezTo>
                    <a:close/>
                  </a:path>
                </a:pathLst>
              </a:custGeom>
              <a:solidFill>
                <a:srgbClr val="000000"/>
              </a:solidFill>
              <a:ln w="35560" cap="flat">
                <a:noFill/>
                <a:prstDash val="solid"/>
                <a:miter/>
              </a:ln>
            </p:spPr>
            <p:txBody>
              <a:bodyPr rtlCol="0" anchor="ctr"/>
              <a:lstStyle/>
              <a:p>
                <a:endParaRPr lang="fr-BE"/>
              </a:p>
            </p:txBody>
          </p:sp>
          <p:sp>
            <p:nvSpPr>
              <p:cNvPr id="669" name="Forme libre : forme 668">
                <a:extLst>
                  <a:ext uri="{FF2B5EF4-FFF2-40B4-BE49-F238E27FC236}">
                    <a16:creationId xmlns:a16="http://schemas.microsoft.com/office/drawing/2014/main" id="{B5CCFFDB-5F60-4C31-8ABA-94AB8F86ADE4}"/>
                  </a:ext>
                </a:extLst>
              </p:cNvPr>
              <p:cNvSpPr/>
              <p:nvPr/>
            </p:nvSpPr>
            <p:spPr>
              <a:xfrm>
                <a:off x="7205242" y="2127951"/>
                <a:ext cx="14254" cy="14254"/>
              </a:xfrm>
              <a:custGeom>
                <a:avLst/>
                <a:gdLst>
                  <a:gd name="connsiteX0" fmla="*/ 0 w 14254"/>
                  <a:gd name="connsiteY0" fmla="*/ 7127 h 14254"/>
                  <a:gd name="connsiteX1" fmla="*/ 7127 w 14254"/>
                  <a:gd name="connsiteY1" fmla="*/ 14255 h 14254"/>
                  <a:gd name="connsiteX2" fmla="*/ 14255 w 14254"/>
                  <a:gd name="connsiteY2" fmla="*/ 7127 h 14254"/>
                  <a:gd name="connsiteX3" fmla="*/ 7127 w 14254"/>
                  <a:gd name="connsiteY3" fmla="*/ 0 h 14254"/>
                  <a:gd name="connsiteX4" fmla="*/ 0 w 14254"/>
                  <a:gd name="connsiteY4" fmla="*/ 7127 h 1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14254">
                    <a:moveTo>
                      <a:pt x="0" y="7127"/>
                    </a:moveTo>
                    <a:cubicBezTo>
                      <a:pt x="0" y="10691"/>
                      <a:pt x="3564" y="14255"/>
                      <a:pt x="7127" y="14255"/>
                    </a:cubicBezTo>
                    <a:cubicBezTo>
                      <a:pt x="10691" y="14255"/>
                      <a:pt x="14255" y="10691"/>
                      <a:pt x="14255" y="7127"/>
                    </a:cubicBezTo>
                    <a:cubicBezTo>
                      <a:pt x="14255" y="3564"/>
                      <a:pt x="10691" y="0"/>
                      <a:pt x="7127" y="0"/>
                    </a:cubicBezTo>
                    <a:cubicBezTo>
                      <a:pt x="3564" y="0"/>
                      <a:pt x="0" y="3564"/>
                      <a:pt x="0" y="7127"/>
                    </a:cubicBezTo>
                    <a:close/>
                  </a:path>
                </a:pathLst>
              </a:custGeom>
              <a:solidFill>
                <a:srgbClr val="FFFFFF">
                  <a:alpha val="30000"/>
                </a:srgbClr>
              </a:solidFill>
              <a:ln w="35560" cap="flat">
                <a:noFill/>
                <a:prstDash val="solid"/>
                <a:miter/>
              </a:ln>
            </p:spPr>
            <p:txBody>
              <a:bodyPr rtlCol="0" anchor="ctr"/>
              <a:lstStyle/>
              <a:p>
                <a:endParaRPr lang="fr-BE"/>
              </a:p>
            </p:txBody>
          </p:sp>
          <p:sp>
            <p:nvSpPr>
              <p:cNvPr id="670" name="Forme libre : forme 669">
                <a:extLst>
                  <a:ext uri="{FF2B5EF4-FFF2-40B4-BE49-F238E27FC236}">
                    <a16:creationId xmlns:a16="http://schemas.microsoft.com/office/drawing/2014/main" id="{DC6D3814-1E47-45DE-BF50-386CE65CA8F7}"/>
                  </a:ext>
                </a:extLst>
              </p:cNvPr>
              <p:cNvSpPr/>
              <p:nvPr/>
            </p:nvSpPr>
            <p:spPr>
              <a:xfrm>
                <a:off x="7176733" y="2117260"/>
                <a:ext cx="71272" cy="35636"/>
              </a:xfrm>
              <a:custGeom>
                <a:avLst/>
                <a:gdLst>
                  <a:gd name="connsiteX0" fmla="*/ 0 w 71272"/>
                  <a:gd name="connsiteY0" fmla="*/ 7127 h 35636"/>
                  <a:gd name="connsiteX1" fmla="*/ 17818 w 71272"/>
                  <a:gd name="connsiteY1" fmla="*/ 10691 h 35636"/>
                  <a:gd name="connsiteX2" fmla="*/ 28509 w 71272"/>
                  <a:gd name="connsiteY2" fmla="*/ 3564 h 35636"/>
                  <a:gd name="connsiteX3" fmla="*/ 35636 w 71272"/>
                  <a:gd name="connsiteY3" fmla="*/ 0 h 35636"/>
                  <a:gd name="connsiteX4" fmla="*/ 49891 w 71272"/>
                  <a:gd name="connsiteY4" fmla="*/ 0 h 35636"/>
                  <a:gd name="connsiteX5" fmla="*/ 67709 w 71272"/>
                  <a:gd name="connsiteY5" fmla="*/ 14255 h 35636"/>
                  <a:gd name="connsiteX6" fmla="*/ 71273 w 71272"/>
                  <a:gd name="connsiteY6" fmla="*/ 35636 h 35636"/>
                  <a:gd name="connsiteX7" fmla="*/ 64146 w 71272"/>
                  <a:gd name="connsiteY7" fmla="*/ 17818 h 35636"/>
                  <a:gd name="connsiteX8" fmla="*/ 49891 w 71272"/>
                  <a:gd name="connsiteY8" fmla="*/ 7127 h 35636"/>
                  <a:gd name="connsiteX9" fmla="*/ 32073 w 71272"/>
                  <a:gd name="connsiteY9" fmla="*/ 7127 h 35636"/>
                  <a:gd name="connsiteX10" fmla="*/ 28509 w 71272"/>
                  <a:gd name="connsiteY10" fmla="*/ 10691 h 35636"/>
                  <a:gd name="connsiteX11" fmla="*/ 17818 w 71272"/>
                  <a:gd name="connsiteY11" fmla="*/ 17818 h 35636"/>
                  <a:gd name="connsiteX12" fmla="*/ 21382 w 71272"/>
                  <a:gd name="connsiteY12" fmla="*/ 32073 h 35636"/>
                  <a:gd name="connsiteX13" fmla="*/ 0 w 71272"/>
                  <a:gd name="connsiteY13" fmla="*/ 7127 h 3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272" h="35636">
                    <a:moveTo>
                      <a:pt x="0" y="7127"/>
                    </a:moveTo>
                    <a:cubicBezTo>
                      <a:pt x="3564" y="7127"/>
                      <a:pt x="3564" y="14255"/>
                      <a:pt x="17818" y="10691"/>
                    </a:cubicBezTo>
                    <a:cubicBezTo>
                      <a:pt x="21382" y="10691"/>
                      <a:pt x="24946" y="7127"/>
                      <a:pt x="28509" y="3564"/>
                    </a:cubicBezTo>
                    <a:cubicBezTo>
                      <a:pt x="28509" y="3564"/>
                      <a:pt x="35636" y="0"/>
                      <a:pt x="35636" y="0"/>
                    </a:cubicBezTo>
                    <a:cubicBezTo>
                      <a:pt x="39200" y="0"/>
                      <a:pt x="46327" y="0"/>
                      <a:pt x="49891" y="0"/>
                    </a:cubicBezTo>
                    <a:cubicBezTo>
                      <a:pt x="57018" y="3564"/>
                      <a:pt x="64146" y="7127"/>
                      <a:pt x="67709" y="14255"/>
                    </a:cubicBezTo>
                    <a:cubicBezTo>
                      <a:pt x="71273" y="21382"/>
                      <a:pt x="71273" y="28509"/>
                      <a:pt x="71273" y="35636"/>
                    </a:cubicBezTo>
                    <a:cubicBezTo>
                      <a:pt x="67709" y="28509"/>
                      <a:pt x="67709" y="21382"/>
                      <a:pt x="64146" y="17818"/>
                    </a:cubicBezTo>
                    <a:cubicBezTo>
                      <a:pt x="60582" y="10691"/>
                      <a:pt x="57018" y="7127"/>
                      <a:pt x="49891" y="7127"/>
                    </a:cubicBezTo>
                    <a:cubicBezTo>
                      <a:pt x="42764" y="7127"/>
                      <a:pt x="35636" y="7127"/>
                      <a:pt x="32073" y="7127"/>
                    </a:cubicBezTo>
                    <a:cubicBezTo>
                      <a:pt x="32073" y="7127"/>
                      <a:pt x="28509" y="7127"/>
                      <a:pt x="28509" y="10691"/>
                    </a:cubicBezTo>
                    <a:cubicBezTo>
                      <a:pt x="24946" y="14255"/>
                      <a:pt x="21382" y="17818"/>
                      <a:pt x="17818" y="17818"/>
                    </a:cubicBezTo>
                    <a:cubicBezTo>
                      <a:pt x="14255" y="21382"/>
                      <a:pt x="17818" y="28509"/>
                      <a:pt x="21382" y="32073"/>
                    </a:cubicBezTo>
                    <a:cubicBezTo>
                      <a:pt x="14255" y="32073"/>
                      <a:pt x="0" y="14255"/>
                      <a:pt x="0" y="7127"/>
                    </a:cubicBezTo>
                    <a:close/>
                  </a:path>
                </a:pathLst>
              </a:custGeom>
              <a:solidFill>
                <a:srgbClr val="000000"/>
              </a:solidFill>
              <a:ln w="35560" cap="flat">
                <a:noFill/>
                <a:prstDash val="solid"/>
                <a:miter/>
              </a:ln>
            </p:spPr>
            <p:txBody>
              <a:bodyPr rtlCol="0" anchor="ctr"/>
              <a:lstStyle/>
              <a:p>
                <a:endParaRPr lang="fr-BE"/>
              </a:p>
            </p:txBody>
          </p:sp>
        </p:grpSp>
        <p:sp>
          <p:nvSpPr>
            <p:cNvPr id="671" name="Forme libre : forme 670">
              <a:extLst>
                <a:ext uri="{FF2B5EF4-FFF2-40B4-BE49-F238E27FC236}">
                  <a16:creationId xmlns:a16="http://schemas.microsoft.com/office/drawing/2014/main" id="{E0AFE9C9-2E30-4E1C-83D8-A3BF7346374F}"/>
                </a:ext>
              </a:extLst>
            </p:cNvPr>
            <p:cNvSpPr/>
            <p:nvPr/>
          </p:nvSpPr>
          <p:spPr>
            <a:xfrm>
              <a:off x="7307640" y="2088751"/>
              <a:ext cx="79348" cy="22379"/>
            </a:xfrm>
            <a:custGeom>
              <a:avLst/>
              <a:gdLst>
                <a:gd name="connsiteX0" fmla="*/ 948 w 79348"/>
                <a:gd name="connsiteY0" fmla="*/ 21382 h 22379"/>
                <a:gd name="connsiteX1" fmla="*/ 11639 w 79348"/>
                <a:gd name="connsiteY1" fmla="*/ 10691 h 22379"/>
                <a:gd name="connsiteX2" fmla="*/ 43712 w 79348"/>
                <a:gd name="connsiteY2" fmla="*/ 0 h 22379"/>
                <a:gd name="connsiteX3" fmla="*/ 79348 w 79348"/>
                <a:gd name="connsiteY3" fmla="*/ 17818 h 22379"/>
                <a:gd name="connsiteX4" fmla="*/ 50839 w 79348"/>
                <a:gd name="connsiteY4" fmla="*/ 10691 h 22379"/>
                <a:gd name="connsiteX5" fmla="*/ 22330 w 79348"/>
                <a:gd name="connsiteY5" fmla="*/ 17818 h 22379"/>
                <a:gd name="connsiteX6" fmla="*/ 948 w 79348"/>
                <a:gd name="connsiteY6" fmla="*/ 21382 h 22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48" h="22379">
                  <a:moveTo>
                    <a:pt x="948" y="21382"/>
                  </a:moveTo>
                  <a:cubicBezTo>
                    <a:pt x="-2616" y="17818"/>
                    <a:pt x="4512" y="10691"/>
                    <a:pt x="11639" y="10691"/>
                  </a:cubicBezTo>
                  <a:cubicBezTo>
                    <a:pt x="18766" y="7127"/>
                    <a:pt x="29457" y="0"/>
                    <a:pt x="43712" y="0"/>
                  </a:cubicBezTo>
                  <a:cubicBezTo>
                    <a:pt x="57966" y="0"/>
                    <a:pt x="72221" y="7127"/>
                    <a:pt x="79348" y="17818"/>
                  </a:cubicBezTo>
                  <a:cubicBezTo>
                    <a:pt x="65093" y="10691"/>
                    <a:pt x="57966" y="7127"/>
                    <a:pt x="50839" y="10691"/>
                  </a:cubicBezTo>
                  <a:cubicBezTo>
                    <a:pt x="43712" y="10691"/>
                    <a:pt x="29457" y="14255"/>
                    <a:pt x="22330" y="17818"/>
                  </a:cubicBezTo>
                  <a:cubicBezTo>
                    <a:pt x="18766" y="17818"/>
                    <a:pt x="8075" y="24946"/>
                    <a:pt x="948" y="21382"/>
                  </a:cubicBezTo>
                  <a:close/>
                </a:path>
              </a:pathLst>
            </a:custGeom>
            <a:solidFill>
              <a:srgbClr val="290801"/>
            </a:solidFill>
            <a:ln w="35560" cap="flat">
              <a:noFill/>
              <a:prstDash val="solid"/>
              <a:miter/>
            </a:ln>
          </p:spPr>
          <p:txBody>
            <a:bodyPr rtlCol="0" anchor="ctr"/>
            <a:lstStyle/>
            <a:p>
              <a:endParaRPr lang="fr-BE"/>
            </a:p>
          </p:txBody>
        </p:sp>
        <p:grpSp>
          <p:nvGrpSpPr>
            <p:cNvPr id="672" name="Graphique 485">
              <a:extLst>
                <a:ext uri="{FF2B5EF4-FFF2-40B4-BE49-F238E27FC236}">
                  <a16:creationId xmlns:a16="http://schemas.microsoft.com/office/drawing/2014/main" id="{C54F2D13-EA5E-4DD3-BC9E-A80829446D54}"/>
                </a:ext>
              </a:extLst>
            </p:cNvPr>
            <p:cNvGrpSpPr/>
            <p:nvPr/>
          </p:nvGrpSpPr>
          <p:grpSpPr>
            <a:xfrm>
              <a:off x="7312152" y="2116698"/>
              <a:ext cx="71272" cy="44724"/>
              <a:chOff x="7312152" y="2116698"/>
              <a:chExt cx="71272" cy="44724"/>
            </a:xfrm>
          </p:grpSpPr>
          <p:sp>
            <p:nvSpPr>
              <p:cNvPr id="673" name="Forme libre : forme 672">
                <a:extLst>
                  <a:ext uri="{FF2B5EF4-FFF2-40B4-BE49-F238E27FC236}">
                    <a16:creationId xmlns:a16="http://schemas.microsoft.com/office/drawing/2014/main" id="{5DA3E892-0D32-4F21-AC03-758A4B2CAA92}"/>
                  </a:ext>
                </a:extLst>
              </p:cNvPr>
              <p:cNvSpPr/>
              <p:nvPr/>
            </p:nvSpPr>
            <p:spPr>
              <a:xfrm>
                <a:off x="7312152" y="2116698"/>
                <a:ext cx="57018" cy="44724"/>
              </a:xfrm>
              <a:custGeom>
                <a:avLst/>
                <a:gdLst>
                  <a:gd name="connsiteX0" fmla="*/ 0 w 57018"/>
                  <a:gd name="connsiteY0" fmla="*/ 36199 h 44724"/>
                  <a:gd name="connsiteX1" fmla="*/ 24946 w 57018"/>
                  <a:gd name="connsiteY1" fmla="*/ 563 h 44724"/>
                  <a:gd name="connsiteX2" fmla="*/ 57018 w 57018"/>
                  <a:gd name="connsiteY2" fmla="*/ 18381 h 44724"/>
                  <a:gd name="connsiteX3" fmla="*/ 32073 w 57018"/>
                  <a:gd name="connsiteY3" fmla="*/ 43326 h 44724"/>
                  <a:gd name="connsiteX4" fmla="*/ 0 w 57018"/>
                  <a:gd name="connsiteY4" fmla="*/ 36199 h 44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18" h="44724">
                    <a:moveTo>
                      <a:pt x="0" y="36199"/>
                    </a:moveTo>
                    <a:cubicBezTo>
                      <a:pt x="0" y="21944"/>
                      <a:pt x="7127" y="4126"/>
                      <a:pt x="24946" y="563"/>
                    </a:cubicBezTo>
                    <a:cubicBezTo>
                      <a:pt x="42764" y="-3001"/>
                      <a:pt x="49891" y="11253"/>
                      <a:pt x="57018" y="18381"/>
                    </a:cubicBezTo>
                    <a:cubicBezTo>
                      <a:pt x="53455" y="25508"/>
                      <a:pt x="46327" y="39763"/>
                      <a:pt x="32073" y="43326"/>
                    </a:cubicBezTo>
                    <a:cubicBezTo>
                      <a:pt x="28509" y="46890"/>
                      <a:pt x="10691" y="43326"/>
                      <a:pt x="0" y="36199"/>
                    </a:cubicBezTo>
                    <a:close/>
                  </a:path>
                </a:pathLst>
              </a:custGeom>
              <a:solidFill>
                <a:srgbClr val="FFFFFF"/>
              </a:solidFill>
              <a:ln w="35560" cap="flat">
                <a:noFill/>
                <a:prstDash val="solid"/>
                <a:miter/>
              </a:ln>
            </p:spPr>
            <p:txBody>
              <a:bodyPr rtlCol="0" anchor="ctr"/>
              <a:lstStyle/>
              <a:p>
                <a:endParaRPr lang="fr-BE"/>
              </a:p>
            </p:txBody>
          </p:sp>
          <p:sp>
            <p:nvSpPr>
              <p:cNvPr id="674" name="Forme libre : forme 673">
                <a:extLst>
                  <a:ext uri="{FF2B5EF4-FFF2-40B4-BE49-F238E27FC236}">
                    <a16:creationId xmlns:a16="http://schemas.microsoft.com/office/drawing/2014/main" id="{55302164-3713-4070-9B0B-CF110AC5F0BD}"/>
                  </a:ext>
                </a:extLst>
              </p:cNvPr>
              <p:cNvSpPr/>
              <p:nvPr/>
            </p:nvSpPr>
            <p:spPr>
              <a:xfrm>
                <a:off x="7319279" y="2117260"/>
                <a:ext cx="39200" cy="39200"/>
              </a:xfrm>
              <a:custGeom>
                <a:avLst/>
                <a:gdLst>
                  <a:gd name="connsiteX0" fmla="*/ 39200 w 39200"/>
                  <a:gd name="connsiteY0" fmla="*/ 21382 h 39200"/>
                  <a:gd name="connsiteX1" fmla="*/ 17818 w 39200"/>
                  <a:gd name="connsiteY1" fmla="*/ 39200 h 39200"/>
                  <a:gd name="connsiteX2" fmla="*/ 0 w 39200"/>
                  <a:gd name="connsiteY2" fmla="*/ 17818 h 39200"/>
                  <a:gd name="connsiteX3" fmla="*/ 21382 w 39200"/>
                  <a:gd name="connsiteY3" fmla="*/ 0 h 39200"/>
                  <a:gd name="connsiteX4" fmla="*/ 39200 w 39200"/>
                  <a:gd name="connsiteY4" fmla="*/ 21382 h 39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0" h="39200">
                    <a:moveTo>
                      <a:pt x="39200" y="21382"/>
                    </a:moveTo>
                    <a:cubicBezTo>
                      <a:pt x="39200" y="32073"/>
                      <a:pt x="28509" y="39200"/>
                      <a:pt x="17818" y="39200"/>
                    </a:cubicBezTo>
                    <a:cubicBezTo>
                      <a:pt x="7127" y="39200"/>
                      <a:pt x="0" y="28509"/>
                      <a:pt x="0" y="17818"/>
                    </a:cubicBezTo>
                    <a:cubicBezTo>
                      <a:pt x="0" y="7127"/>
                      <a:pt x="10691" y="0"/>
                      <a:pt x="21382" y="0"/>
                    </a:cubicBezTo>
                    <a:cubicBezTo>
                      <a:pt x="32073" y="3564"/>
                      <a:pt x="39200" y="10691"/>
                      <a:pt x="39200" y="21382"/>
                    </a:cubicBezTo>
                    <a:close/>
                  </a:path>
                </a:pathLst>
              </a:custGeom>
              <a:solidFill>
                <a:srgbClr val="A35017"/>
              </a:solidFill>
              <a:ln w="35560" cap="flat">
                <a:noFill/>
                <a:prstDash val="solid"/>
                <a:miter/>
              </a:ln>
            </p:spPr>
            <p:txBody>
              <a:bodyPr rtlCol="0" anchor="ctr"/>
              <a:lstStyle/>
              <a:p>
                <a:endParaRPr lang="fr-BE"/>
              </a:p>
            </p:txBody>
          </p:sp>
          <p:sp>
            <p:nvSpPr>
              <p:cNvPr id="675" name="Forme libre : forme 674">
                <a:extLst>
                  <a:ext uri="{FF2B5EF4-FFF2-40B4-BE49-F238E27FC236}">
                    <a16:creationId xmlns:a16="http://schemas.microsoft.com/office/drawing/2014/main" id="{370C4358-69D2-49D7-B5EB-580653151E1B}"/>
                  </a:ext>
                </a:extLst>
              </p:cNvPr>
              <p:cNvSpPr/>
              <p:nvPr/>
            </p:nvSpPr>
            <p:spPr>
              <a:xfrm>
                <a:off x="7329970" y="2127951"/>
                <a:ext cx="21381" cy="21381"/>
              </a:xfrm>
              <a:custGeom>
                <a:avLst/>
                <a:gdLst>
                  <a:gd name="connsiteX0" fmla="*/ 21382 w 21381"/>
                  <a:gd name="connsiteY0" fmla="*/ 10691 h 21381"/>
                  <a:gd name="connsiteX1" fmla="*/ 10691 w 21381"/>
                  <a:gd name="connsiteY1" fmla="*/ 21382 h 21381"/>
                  <a:gd name="connsiteX2" fmla="*/ 0 w 21381"/>
                  <a:gd name="connsiteY2" fmla="*/ 10691 h 21381"/>
                  <a:gd name="connsiteX3" fmla="*/ 10691 w 21381"/>
                  <a:gd name="connsiteY3" fmla="*/ 0 h 21381"/>
                  <a:gd name="connsiteX4" fmla="*/ 21382 w 21381"/>
                  <a:gd name="connsiteY4" fmla="*/ 10691 h 21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81" h="21381">
                    <a:moveTo>
                      <a:pt x="21382" y="10691"/>
                    </a:moveTo>
                    <a:cubicBezTo>
                      <a:pt x="21382" y="17818"/>
                      <a:pt x="14255" y="21382"/>
                      <a:pt x="10691" y="21382"/>
                    </a:cubicBezTo>
                    <a:cubicBezTo>
                      <a:pt x="3564" y="21382"/>
                      <a:pt x="0" y="14255"/>
                      <a:pt x="0" y="10691"/>
                    </a:cubicBezTo>
                    <a:cubicBezTo>
                      <a:pt x="0" y="3564"/>
                      <a:pt x="7127" y="0"/>
                      <a:pt x="10691" y="0"/>
                    </a:cubicBezTo>
                    <a:cubicBezTo>
                      <a:pt x="17818" y="0"/>
                      <a:pt x="21382" y="3564"/>
                      <a:pt x="21382" y="10691"/>
                    </a:cubicBezTo>
                    <a:close/>
                  </a:path>
                </a:pathLst>
              </a:custGeom>
              <a:solidFill>
                <a:srgbClr val="000000"/>
              </a:solidFill>
              <a:ln w="35560" cap="flat">
                <a:noFill/>
                <a:prstDash val="solid"/>
                <a:miter/>
              </a:ln>
            </p:spPr>
            <p:txBody>
              <a:bodyPr rtlCol="0" anchor="ctr"/>
              <a:lstStyle/>
              <a:p>
                <a:endParaRPr lang="fr-BE"/>
              </a:p>
            </p:txBody>
          </p:sp>
          <p:sp>
            <p:nvSpPr>
              <p:cNvPr id="676" name="Forme libre : forme 675">
                <a:extLst>
                  <a:ext uri="{FF2B5EF4-FFF2-40B4-BE49-F238E27FC236}">
                    <a16:creationId xmlns:a16="http://schemas.microsoft.com/office/drawing/2014/main" id="{6A061BDE-EC3F-443D-873E-1D124A3D95EC}"/>
                  </a:ext>
                </a:extLst>
              </p:cNvPr>
              <p:cNvSpPr/>
              <p:nvPr/>
            </p:nvSpPr>
            <p:spPr>
              <a:xfrm>
                <a:off x="7340661" y="2127951"/>
                <a:ext cx="14254" cy="14254"/>
              </a:xfrm>
              <a:custGeom>
                <a:avLst/>
                <a:gdLst>
                  <a:gd name="connsiteX0" fmla="*/ 14255 w 14254"/>
                  <a:gd name="connsiteY0" fmla="*/ 7127 h 14254"/>
                  <a:gd name="connsiteX1" fmla="*/ 7127 w 14254"/>
                  <a:gd name="connsiteY1" fmla="*/ 14255 h 14254"/>
                  <a:gd name="connsiteX2" fmla="*/ 0 w 14254"/>
                  <a:gd name="connsiteY2" fmla="*/ 7127 h 14254"/>
                  <a:gd name="connsiteX3" fmla="*/ 7127 w 14254"/>
                  <a:gd name="connsiteY3" fmla="*/ 0 h 14254"/>
                  <a:gd name="connsiteX4" fmla="*/ 14255 w 14254"/>
                  <a:gd name="connsiteY4" fmla="*/ 7127 h 1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14254">
                    <a:moveTo>
                      <a:pt x="14255" y="7127"/>
                    </a:moveTo>
                    <a:cubicBezTo>
                      <a:pt x="14255" y="10691"/>
                      <a:pt x="10691" y="14255"/>
                      <a:pt x="7127" y="14255"/>
                    </a:cubicBezTo>
                    <a:cubicBezTo>
                      <a:pt x="3564" y="14255"/>
                      <a:pt x="0" y="10691"/>
                      <a:pt x="0" y="7127"/>
                    </a:cubicBezTo>
                    <a:cubicBezTo>
                      <a:pt x="0" y="3564"/>
                      <a:pt x="3564" y="0"/>
                      <a:pt x="7127" y="0"/>
                    </a:cubicBezTo>
                    <a:cubicBezTo>
                      <a:pt x="10691" y="0"/>
                      <a:pt x="14255" y="3564"/>
                      <a:pt x="14255" y="7127"/>
                    </a:cubicBezTo>
                    <a:close/>
                  </a:path>
                </a:pathLst>
              </a:custGeom>
              <a:solidFill>
                <a:srgbClr val="FFFFFF">
                  <a:alpha val="30000"/>
                </a:srgbClr>
              </a:solidFill>
              <a:ln w="35560" cap="flat">
                <a:noFill/>
                <a:prstDash val="solid"/>
                <a:miter/>
              </a:ln>
            </p:spPr>
            <p:txBody>
              <a:bodyPr rtlCol="0" anchor="ctr"/>
              <a:lstStyle/>
              <a:p>
                <a:endParaRPr lang="fr-BE"/>
              </a:p>
            </p:txBody>
          </p:sp>
          <p:sp>
            <p:nvSpPr>
              <p:cNvPr id="677" name="Forme libre : forme 676">
                <a:extLst>
                  <a:ext uri="{FF2B5EF4-FFF2-40B4-BE49-F238E27FC236}">
                    <a16:creationId xmlns:a16="http://schemas.microsoft.com/office/drawing/2014/main" id="{CDAB7A04-B6A1-4FE6-8E5C-BFB7B3D10B4B}"/>
                  </a:ext>
                </a:extLst>
              </p:cNvPr>
              <p:cNvSpPr/>
              <p:nvPr/>
            </p:nvSpPr>
            <p:spPr>
              <a:xfrm>
                <a:off x="7312152" y="2117260"/>
                <a:ext cx="71272" cy="35636"/>
              </a:xfrm>
              <a:custGeom>
                <a:avLst/>
                <a:gdLst>
                  <a:gd name="connsiteX0" fmla="*/ 71273 w 71272"/>
                  <a:gd name="connsiteY0" fmla="*/ 7127 h 35636"/>
                  <a:gd name="connsiteX1" fmla="*/ 53455 w 71272"/>
                  <a:gd name="connsiteY1" fmla="*/ 10691 h 35636"/>
                  <a:gd name="connsiteX2" fmla="*/ 42764 w 71272"/>
                  <a:gd name="connsiteY2" fmla="*/ 3564 h 35636"/>
                  <a:gd name="connsiteX3" fmla="*/ 35636 w 71272"/>
                  <a:gd name="connsiteY3" fmla="*/ 0 h 35636"/>
                  <a:gd name="connsiteX4" fmla="*/ 21382 w 71272"/>
                  <a:gd name="connsiteY4" fmla="*/ 0 h 35636"/>
                  <a:gd name="connsiteX5" fmla="*/ 3564 w 71272"/>
                  <a:gd name="connsiteY5" fmla="*/ 14255 h 35636"/>
                  <a:gd name="connsiteX6" fmla="*/ 0 w 71272"/>
                  <a:gd name="connsiteY6" fmla="*/ 35636 h 35636"/>
                  <a:gd name="connsiteX7" fmla="*/ 7127 w 71272"/>
                  <a:gd name="connsiteY7" fmla="*/ 17818 h 35636"/>
                  <a:gd name="connsiteX8" fmla="*/ 21382 w 71272"/>
                  <a:gd name="connsiteY8" fmla="*/ 7127 h 35636"/>
                  <a:gd name="connsiteX9" fmla="*/ 39200 w 71272"/>
                  <a:gd name="connsiteY9" fmla="*/ 7127 h 35636"/>
                  <a:gd name="connsiteX10" fmla="*/ 42764 w 71272"/>
                  <a:gd name="connsiteY10" fmla="*/ 10691 h 35636"/>
                  <a:gd name="connsiteX11" fmla="*/ 53455 w 71272"/>
                  <a:gd name="connsiteY11" fmla="*/ 17818 h 35636"/>
                  <a:gd name="connsiteX12" fmla="*/ 49891 w 71272"/>
                  <a:gd name="connsiteY12" fmla="*/ 32073 h 35636"/>
                  <a:gd name="connsiteX13" fmla="*/ 71273 w 71272"/>
                  <a:gd name="connsiteY13" fmla="*/ 7127 h 3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272" h="35636">
                    <a:moveTo>
                      <a:pt x="71273" y="7127"/>
                    </a:moveTo>
                    <a:cubicBezTo>
                      <a:pt x="67709" y="7127"/>
                      <a:pt x="67709" y="14255"/>
                      <a:pt x="53455" y="10691"/>
                    </a:cubicBezTo>
                    <a:cubicBezTo>
                      <a:pt x="49891" y="10691"/>
                      <a:pt x="46327" y="7127"/>
                      <a:pt x="42764" y="3564"/>
                    </a:cubicBezTo>
                    <a:cubicBezTo>
                      <a:pt x="39200" y="3564"/>
                      <a:pt x="35636" y="0"/>
                      <a:pt x="35636" y="0"/>
                    </a:cubicBezTo>
                    <a:cubicBezTo>
                      <a:pt x="32073" y="0"/>
                      <a:pt x="24946" y="0"/>
                      <a:pt x="21382" y="0"/>
                    </a:cubicBezTo>
                    <a:cubicBezTo>
                      <a:pt x="14255" y="3564"/>
                      <a:pt x="7127" y="7127"/>
                      <a:pt x="3564" y="14255"/>
                    </a:cubicBezTo>
                    <a:cubicBezTo>
                      <a:pt x="0" y="21382"/>
                      <a:pt x="0" y="28509"/>
                      <a:pt x="0" y="35636"/>
                    </a:cubicBezTo>
                    <a:cubicBezTo>
                      <a:pt x="3564" y="28509"/>
                      <a:pt x="3564" y="21382"/>
                      <a:pt x="7127" y="17818"/>
                    </a:cubicBezTo>
                    <a:cubicBezTo>
                      <a:pt x="10691" y="10691"/>
                      <a:pt x="14255" y="7127"/>
                      <a:pt x="21382" y="7127"/>
                    </a:cubicBezTo>
                    <a:cubicBezTo>
                      <a:pt x="28509" y="7127"/>
                      <a:pt x="35636" y="7127"/>
                      <a:pt x="39200" y="7127"/>
                    </a:cubicBezTo>
                    <a:cubicBezTo>
                      <a:pt x="39200" y="7127"/>
                      <a:pt x="42764" y="7127"/>
                      <a:pt x="42764" y="10691"/>
                    </a:cubicBezTo>
                    <a:cubicBezTo>
                      <a:pt x="46327" y="14255"/>
                      <a:pt x="49891" y="17818"/>
                      <a:pt x="53455" y="17818"/>
                    </a:cubicBezTo>
                    <a:cubicBezTo>
                      <a:pt x="57018" y="21382"/>
                      <a:pt x="53455" y="28509"/>
                      <a:pt x="49891" y="32073"/>
                    </a:cubicBezTo>
                    <a:cubicBezTo>
                      <a:pt x="57018" y="32073"/>
                      <a:pt x="71273" y="14255"/>
                      <a:pt x="71273" y="7127"/>
                    </a:cubicBezTo>
                    <a:close/>
                  </a:path>
                </a:pathLst>
              </a:custGeom>
              <a:solidFill>
                <a:srgbClr val="000000"/>
              </a:solidFill>
              <a:ln w="35560" cap="flat">
                <a:noFill/>
                <a:prstDash val="solid"/>
                <a:miter/>
              </a:ln>
            </p:spPr>
            <p:txBody>
              <a:bodyPr rtlCol="0" anchor="ctr"/>
              <a:lstStyle/>
              <a:p>
                <a:endParaRPr lang="fr-BE"/>
              </a:p>
            </p:txBody>
          </p:sp>
        </p:grpSp>
        <p:sp>
          <p:nvSpPr>
            <p:cNvPr id="678" name="Forme libre : forme 677">
              <a:extLst>
                <a:ext uri="{FF2B5EF4-FFF2-40B4-BE49-F238E27FC236}">
                  <a16:creationId xmlns:a16="http://schemas.microsoft.com/office/drawing/2014/main" id="{D8AD5A6D-B188-43DE-8AD5-1A566F77C43A}"/>
                </a:ext>
              </a:extLst>
            </p:cNvPr>
            <p:cNvSpPr/>
            <p:nvPr/>
          </p:nvSpPr>
          <p:spPr>
            <a:xfrm>
              <a:off x="7490334" y="2576971"/>
              <a:ext cx="24945" cy="135418"/>
            </a:xfrm>
            <a:custGeom>
              <a:avLst/>
              <a:gdLst>
                <a:gd name="connsiteX0" fmla="*/ 21382 w 24945"/>
                <a:gd name="connsiteY0" fmla="*/ 135419 h 135418"/>
                <a:gd name="connsiteX1" fmla="*/ 24946 w 24945"/>
                <a:gd name="connsiteY1" fmla="*/ 99782 h 135418"/>
                <a:gd name="connsiteX2" fmla="*/ 21382 w 24945"/>
                <a:gd name="connsiteY2" fmla="*/ 64146 h 135418"/>
                <a:gd name="connsiteX3" fmla="*/ 14255 w 24945"/>
                <a:gd name="connsiteY3" fmla="*/ 32073 h 135418"/>
                <a:gd name="connsiteX4" fmla="*/ 0 w 24945"/>
                <a:gd name="connsiteY4" fmla="*/ 0 h 135418"/>
                <a:gd name="connsiteX5" fmla="*/ 14255 w 24945"/>
                <a:gd name="connsiteY5" fmla="*/ 64146 h 135418"/>
                <a:gd name="connsiteX6" fmla="*/ 17818 w 24945"/>
                <a:gd name="connsiteY6" fmla="*/ 96218 h 135418"/>
                <a:gd name="connsiteX7" fmla="*/ 21382 w 24945"/>
                <a:gd name="connsiteY7" fmla="*/ 135419 h 13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945" h="135418">
                  <a:moveTo>
                    <a:pt x="21382" y="135419"/>
                  </a:moveTo>
                  <a:cubicBezTo>
                    <a:pt x="24946" y="124728"/>
                    <a:pt x="24946" y="114037"/>
                    <a:pt x="24946" y="99782"/>
                  </a:cubicBezTo>
                  <a:cubicBezTo>
                    <a:pt x="24946" y="89091"/>
                    <a:pt x="24946" y="78400"/>
                    <a:pt x="21382" y="64146"/>
                  </a:cubicBezTo>
                  <a:cubicBezTo>
                    <a:pt x="17818" y="53455"/>
                    <a:pt x="17818" y="42764"/>
                    <a:pt x="14255" y="32073"/>
                  </a:cubicBezTo>
                  <a:cubicBezTo>
                    <a:pt x="10691" y="21382"/>
                    <a:pt x="7127" y="10691"/>
                    <a:pt x="0" y="0"/>
                  </a:cubicBezTo>
                  <a:cubicBezTo>
                    <a:pt x="7127" y="21382"/>
                    <a:pt x="10691" y="42764"/>
                    <a:pt x="14255" y="64146"/>
                  </a:cubicBezTo>
                  <a:cubicBezTo>
                    <a:pt x="17818" y="74837"/>
                    <a:pt x="17818" y="85527"/>
                    <a:pt x="17818" y="96218"/>
                  </a:cubicBezTo>
                  <a:lnTo>
                    <a:pt x="21382" y="135419"/>
                  </a:lnTo>
                  <a:close/>
                </a:path>
              </a:pathLst>
            </a:custGeom>
            <a:solidFill>
              <a:srgbClr val="000000">
                <a:alpha val="20000"/>
              </a:srgbClr>
            </a:solidFill>
            <a:ln w="35560" cap="flat">
              <a:noFill/>
              <a:prstDash val="solid"/>
              <a:miter/>
            </a:ln>
          </p:spPr>
          <p:txBody>
            <a:bodyPr rtlCol="0" anchor="ctr"/>
            <a:lstStyle/>
            <a:p>
              <a:endParaRPr lang="fr-BE"/>
            </a:p>
          </p:txBody>
        </p:sp>
        <p:sp>
          <p:nvSpPr>
            <p:cNvPr id="679" name="Forme libre : forme 678">
              <a:extLst>
                <a:ext uri="{FF2B5EF4-FFF2-40B4-BE49-F238E27FC236}">
                  <a16:creationId xmlns:a16="http://schemas.microsoft.com/office/drawing/2014/main" id="{FCC07B04-996C-4991-A936-8CEA451EA236}"/>
                </a:ext>
              </a:extLst>
            </p:cNvPr>
            <p:cNvSpPr/>
            <p:nvPr/>
          </p:nvSpPr>
          <p:spPr>
            <a:xfrm>
              <a:off x="7098333" y="2662498"/>
              <a:ext cx="37220" cy="128291"/>
            </a:xfrm>
            <a:custGeom>
              <a:avLst/>
              <a:gdLst>
                <a:gd name="connsiteX0" fmla="*/ 0 w 37220"/>
                <a:gd name="connsiteY0" fmla="*/ 128291 h 128291"/>
                <a:gd name="connsiteX1" fmla="*/ 17818 w 37220"/>
                <a:gd name="connsiteY1" fmla="*/ 99782 h 128291"/>
                <a:gd name="connsiteX2" fmla="*/ 28509 w 37220"/>
                <a:gd name="connsiteY2" fmla="*/ 67709 h 128291"/>
                <a:gd name="connsiteX3" fmla="*/ 35636 w 37220"/>
                <a:gd name="connsiteY3" fmla="*/ 35636 h 128291"/>
                <a:gd name="connsiteX4" fmla="*/ 35636 w 37220"/>
                <a:gd name="connsiteY4" fmla="*/ 0 h 128291"/>
                <a:gd name="connsiteX5" fmla="*/ 28509 w 37220"/>
                <a:gd name="connsiteY5" fmla="*/ 32073 h 128291"/>
                <a:gd name="connsiteX6" fmla="*/ 21382 w 37220"/>
                <a:gd name="connsiteY6" fmla="*/ 64146 h 128291"/>
                <a:gd name="connsiteX7" fmla="*/ 14255 w 37220"/>
                <a:gd name="connsiteY7" fmla="*/ 96218 h 128291"/>
                <a:gd name="connsiteX8" fmla="*/ 0 w 37220"/>
                <a:gd name="connsiteY8" fmla="*/ 128291 h 12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20" h="128291">
                  <a:moveTo>
                    <a:pt x="0" y="128291"/>
                  </a:moveTo>
                  <a:cubicBezTo>
                    <a:pt x="7127" y="117600"/>
                    <a:pt x="10691" y="110473"/>
                    <a:pt x="17818" y="99782"/>
                  </a:cubicBezTo>
                  <a:cubicBezTo>
                    <a:pt x="21382" y="89091"/>
                    <a:pt x="24946" y="78400"/>
                    <a:pt x="28509" y="67709"/>
                  </a:cubicBezTo>
                  <a:cubicBezTo>
                    <a:pt x="32073" y="57018"/>
                    <a:pt x="32073" y="46327"/>
                    <a:pt x="35636" y="35636"/>
                  </a:cubicBezTo>
                  <a:cubicBezTo>
                    <a:pt x="35636" y="24946"/>
                    <a:pt x="39200" y="14255"/>
                    <a:pt x="35636" y="0"/>
                  </a:cubicBezTo>
                  <a:lnTo>
                    <a:pt x="28509" y="32073"/>
                  </a:lnTo>
                  <a:lnTo>
                    <a:pt x="21382" y="64146"/>
                  </a:lnTo>
                  <a:cubicBezTo>
                    <a:pt x="17818" y="74837"/>
                    <a:pt x="17818" y="85528"/>
                    <a:pt x="14255" y="96218"/>
                  </a:cubicBezTo>
                  <a:cubicBezTo>
                    <a:pt x="7127" y="106909"/>
                    <a:pt x="3564" y="117600"/>
                    <a:pt x="0" y="128291"/>
                  </a:cubicBezTo>
                  <a:close/>
                </a:path>
              </a:pathLst>
            </a:custGeom>
            <a:solidFill>
              <a:srgbClr val="000000">
                <a:alpha val="20000"/>
              </a:srgbClr>
            </a:solidFill>
            <a:ln w="35560" cap="flat">
              <a:noFill/>
              <a:prstDash val="solid"/>
              <a:miter/>
            </a:ln>
          </p:spPr>
          <p:txBody>
            <a:bodyPr rtlCol="0" anchor="ctr"/>
            <a:lstStyle/>
            <a:p>
              <a:endParaRPr lang="fr-BE"/>
            </a:p>
          </p:txBody>
        </p:sp>
        <p:sp>
          <p:nvSpPr>
            <p:cNvPr id="680" name="Forme libre : forme 679">
              <a:extLst>
                <a:ext uri="{FF2B5EF4-FFF2-40B4-BE49-F238E27FC236}">
                  <a16:creationId xmlns:a16="http://schemas.microsoft.com/office/drawing/2014/main" id="{C3D3BB81-F682-44E8-98C2-FD427E46A1A5}"/>
                </a:ext>
              </a:extLst>
            </p:cNvPr>
            <p:cNvSpPr/>
            <p:nvPr/>
          </p:nvSpPr>
          <p:spPr>
            <a:xfrm>
              <a:off x="7091206" y="2765844"/>
              <a:ext cx="406255" cy="174618"/>
            </a:xfrm>
            <a:custGeom>
              <a:avLst/>
              <a:gdLst>
                <a:gd name="connsiteX0" fmla="*/ 0 w 406255"/>
                <a:gd name="connsiteY0" fmla="*/ 7127 h 174618"/>
                <a:gd name="connsiteX1" fmla="*/ 0 w 406255"/>
                <a:gd name="connsiteY1" fmla="*/ 7127 h 174618"/>
                <a:gd name="connsiteX2" fmla="*/ 17818 w 406255"/>
                <a:gd name="connsiteY2" fmla="*/ 114037 h 174618"/>
                <a:gd name="connsiteX3" fmla="*/ 210255 w 406255"/>
                <a:gd name="connsiteY3" fmla="*/ 99782 h 174618"/>
                <a:gd name="connsiteX4" fmla="*/ 370619 w 406255"/>
                <a:gd name="connsiteY4" fmla="*/ 174619 h 174618"/>
                <a:gd name="connsiteX5" fmla="*/ 406255 w 406255"/>
                <a:gd name="connsiteY5" fmla="*/ 0 h 174618"/>
                <a:gd name="connsiteX6" fmla="*/ 374183 w 406255"/>
                <a:gd name="connsiteY6" fmla="*/ 14255 h 174618"/>
                <a:gd name="connsiteX7" fmla="*/ 0 w 406255"/>
                <a:gd name="connsiteY7" fmla="*/ 7127 h 17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255" h="174618">
                  <a:moveTo>
                    <a:pt x="0" y="7127"/>
                  </a:moveTo>
                  <a:cubicBezTo>
                    <a:pt x="0" y="7127"/>
                    <a:pt x="0" y="7127"/>
                    <a:pt x="0" y="7127"/>
                  </a:cubicBezTo>
                  <a:cubicBezTo>
                    <a:pt x="10691" y="46327"/>
                    <a:pt x="17818" y="85527"/>
                    <a:pt x="17818" y="114037"/>
                  </a:cubicBezTo>
                  <a:cubicBezTo>
                    <a:pt x="81964" y="96218"/>
                    <a:pt x="160364" y="99782"/>
                    <a:pt x="210255" y="99782"/>
                  </a:cubicBezTo>
                  <a:cubicBezTo>
                    <a:pt x="267273" y="99782"/>
                    <a:pt x="299346" y="114037"/>
                    <a:pt x="370619" y="174619"/>
                  </a:cubicBezTo>
                  <a:cubicBezTo>
                    <a:pt x="374183" y="124728"/>
                    <a:pt x="388437" y="46327"/>
                    <a:pt x="406255" y="0"/>
                  </a:cubicBezTo>
                  <a:cubicBezTo>
                    <a:pt x="395565" y="7127"/>
                    <a:pt x="384874" y="10691"/>
                    <a:pt x="374183" y="14255"/>
                  </a:cubicBezTo>
                  <a:cubicBezTo>
                    <a:pt x="320728" y="35636"/>
                    <a:pt x="99782" y="53455"/>
                    <a:pt x="0" y="7127"/>
                  </a:cubicBezTo>
                  <a:close/>
                </a:path>
              </a:pathLst>
            </a:custGeom>
            <a:solidFill>
              <a:srgbClr val="000000">
                <a:alpha val="20000"/>
              </a:srgbClr>
            </a:solidFill>
            <a:ln w="35560" cap="flat">
              <a:noFill/>
              <a:prstDash val="solid"/>
              <a:miter/>
            </a:ln>
          </p:spPr>
          <p:txBody>
            <a:bodyPr rtlCol="0" anchor="ctr"/>
            <a:lstStyle/>
            <a:p>
              <a:endParaRPr lang="fr-BE"/>
            </a:p>
          </p:txBody>
        </p:sp>
        <p:sp>
          <p:nvSpPr>
            <p:cNvPr id="681" name="Forme libre : forme 680">
              <a:extLst>
                <a:ext uri="{FF2B5EF4-FFF2-40B4-BE49-F238E27FC236}">
                  <a16:creationId xmlns:a16="http://schemas.microsoft.com/office/drawing/2014/main" id="{8ADA1790-E247-4B32-B29F-627FB9D94158}"/>
                </a:ext>
              </a:extLst>
            </p:cNvPr>
            <p:cNvSpPr/>
            <p:nvPr/>
          </p:nvSpPr>
          <p:spPr>
            <a:xfrm>
              <a:off x="6948660" y="2434425"/>
              <a:ext cx="173923" cy="360707"/>
            </a:xfrm>
            <a:custGeom>
              <a:avLst/>
              <a:gdLst>
                <a:gd name="connsiteX0" fmla="*/ 160364 w 173923"/>
                <a:gd name="connsiteY0" fmla="*/ 324292 h 360707"/>
                <a:gd name="connsiteX1" fmla="*/ 149673 w 173923"/>
                <a:gd name="connsiteY1" fmla="*/ 356364 h 360707"/>
                <a:gd name="connsiteX2" fmla="*/ 0 w 173923"/>
                <a:gd name="connsiteY2" fmla="*/ 342110 h 360707"/>
                <a:gd name="connsiteX3" fmla="*/ 0 w 173923"/>
                <a:gd name="connsiteY3" fmla="*/ 320728 h 360707"/>
                <a:gd name="connsiteX4" fmla="*/ 21382 w 173923"/>
                <a:gd name="connsiteY4" fmla="*/ 114037 h 360707"/>
                <a:gd name="connsiteX5" fmla="*/ 128291 w 173923"/>
                <a:gd name="connsiteY5" fmla="*/ 0 h 360707"/>
                <a:gd name="connsiteX6" fmla="*/ 131855 w 173923"/>
                <a:gd name="connsiteY6" fmla="*/ 0 h 360707"/>
                <a:gd name="connsiteX7" fmla="*/ 135418 w 173923"/>
                <a:gd name="connsiteY7" fmla="*/ 3564 h 360707"/>
                <a:gd name="connsiteX8" fmla="*/ 171055 w 173923"/>
                <a:gd name="connsiteY8" fmla="*/ 142546 h 360707"/>
                <a:gd name="connsiteX9" fmla="*/ 160364 w 173923"/>
                <a:gd name="connsiteY9" fmla="*/ 324292 h 36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923" h="360707">
                  <a:moveTo>
                    <a:pt x="160364" y="324292"/>
                  </a:moveTo>
                  <a:cubicBezTo>
                    <a:pt x="156800" y="331419"/>
                    <a:pt x="153237" y="345674"/>
                    <a:pt x="149673" y="356364"/>
                  </a:cubicBezTo>
                  <a:cubicBezTo>
                    <a:pt x="106909" y="367055"/>
                    <a:pt x="35636" y="356364"/>
                    <a:pt x="0" y="342110"/>
                  </a:cubicBezTo>
                  <a:cubicBezTo>
                    <a:pt x="0" y="334983"/>
                    <a:pt x="0" y="327855"/>
                    <a:pt x="0" y="320728"/>
                  </a:cubicBezTo>
                  <a:cubicBezTo>
                    <a:pt x="7127" y="245891"/>
                    <a:pt x="14255" y="160364"/>
                    <a:pt x="21382" y="114037"/>
                  </a:cubicBezTo>
                  <a:cubicBezTo>
                    <a:pt x="39200" y="28509"/>
                    <a:pt x="81964" y="10691"/>
                    <a:pt x="128291" y="0"/>
                  </a:cubicBezTo>
                  <a:lnTo>
                    <a:pt x="131855" y="0"/>
                  </a:lnTo>
                  <a:lnTo>
                    <a:pt x="135418" y="3564"/>
                  </a:lnTo>
                  <a:cubicBezTo>
                    <a:pt x="156800" y="28509"/>
                    <a:pt x="167491" y="78400"/>
                    <a:pt x="171055" y="142546"/>
                  </a:cubicBezTo>
                  <a:cubicBezTo>
                    <a:pt x="178182" y="213819"/>
                    <a:pt x="171055" y="288655"/>
                    <a:pt x="160364" y="324292"/>
                  </a:cubicBezTo>
                  <a:close/>
                </a:path>
              </a:pathLst>
            </a:custGeom>
            <a:solidFill>
              <a:srgbClr val="FF7351"/>
            </a:solidFill>
            <a:ln w="35560" cap="flat">
              <a:noFill/>
              <a:prstDash val="solid"/>
              <a:miter/>
            </a:ln>
          </p:spPr>
          <p:txBody>
            <a:bodyPr rtlCol="0" anchor="ctr"/>
            <a:lstStyle/>
            <a:p>
              <a:endParaRPr lang="fr-BE"/>
            </a:p>
          </p:txBody>
        </p:sp>
        <p:sp>
          <p:nvSpPr>
            <p:cNvPr id="682" name="Forme libre : forme 681">
              <a:extLst>
                <a:ext uri="{FF2B5EF4-FFF2-40B4-BE49-F238E27FC236}">
                  <a16:creationId xmlns:a16="http://schemas.microsoft.com/office/drawing/2014/main" id="{B5CB6B49-773F-47BA-B801-6E6D4DD643A7}"/>
                </a:ext>
              </a:extLst>
            </p:cNvPr>
            <p:cNvSpPr/>
            <p:nvPr/>
          </p:nvSpPr>
          <p:spPr>
            <a:xfrm>
              <a:off x="7076560" y="1938619"/>
              <a:ext cx="277623" cy="716751"/>
            </a:xfrm>
            <a:custGeom>
              <a:avLst/>
              <a:gdLst>
                <a:gd name="connsiteX0" fmla="*/ 274792 w 277623"/>
                <a:gd name="connsiteY0" fmla="*/ 32531 h 716751"/>
                <a:gd name="connsiteX1" fmla="*/ 217774 w 277623"/>
                <a:gd name="connsiteY1" fmla="*/ 68168 h 716751"/>
                <a:gd name="connsiteX2" fmla="*/ 89483 w 277623"/>
                <a:gd name="connsiteY2" fmla="*/ 253477 h 716751"/>
                <a:gd name="connsiteX3" fmla="*/ 125119 w 277623"/>
                <a:gd name="connsiteY3" fmla="*/ 378205 h 716751"/>
                <a:gd name="connsiteX4" fmla="*/ 110864 w 277623"/>
                <a:gd name="connsiteY4" fmla="*/ 481551 h 716751"/>
                <a:gd name="connsiteX5" fmla="*/ 107301 w 277623"/>
                <a:gd name="connsiteY5" fmla="*/ 581333 h 716751"/>
                <a:gd name="connsiteX6" fmla="*/ 60973 w 277623"/>
                <a:gd name="connsiteY6" fmla="*/ 716751 h 716751"/>
                <a:gd name="connsiteX7" fmla="*/ 46719 w 277623"/>
                <a:gd name="connsiteY7" fmla="*/ 574205 h 716751"/>
                <a:gd name="connsiteX8" fmla="*/ 3955 w 277623"/>
                <a:gd name="connsiteY8" fmla="*/ 517187 h 716751"/>
                <a:gd name="connsiteX9" fmla="*/ 39592 w 277623"/>
                <a:gd name="connsiteY9" fmla="*/ 417405 h 716751"/>
                <a:gd name="connsiteX10" fmla="*/ 7519 w 277623"/>
                <a:gd name="connsiteY10" fmla="*/ 317623 h 716751"/>
                <a:gd name="connsiteX11" fmla="*/ 21773 w 277623"/>
                <a:gd name="connsiteY11" fmla="*/ 125186 h 716751"/>
                <a:gd name="connsiteX12" fmla="*/ 150065 w 277623"/>
                <a:gd name="connsiteY12" fmla="*/ 459 h 716751"/>
                <a:gd name="connsiteX13" fmla="*/ 274792 w 277623"/>
                <a:gd name="connsiteY13" fmla="*/ 32531 h 71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7623" h="716751">
                  <a:moveTo>
                    <a:pt x="274792" y="32531"/>
                  </a:moveTo>
                  <a:cubicBezTo>
                    <a:pt x="289047" y="53913"/>
                    <a:pt x="246283" y="57477"/>
                    <a:pt x="217774" y="68168"/>
                  </a:cubicBezTo>
                  <a:cubicBezTo>
                    <a:pt x="153628" y="89550"/>
                    <a:pt x="100173" y="200023"/>
                    <a:pt x="89483" y="253477"/>
                  </a:cubicBezTo>
                  <a:cubicBezTo>
                    <a:pt x="78792" y="306932"/>
                    <a:pt x="110864" y="349696"/>
                    <a:pt x="125119" y="378205"/>
                  </a:cubicBezTo>
                  <a:cubicBezTo>
                    <a:pt x="139374" y="406714"/>
                    <a:pt x="121555" y="460169"/>
                    <a:pt x="110864" y="481551"/>
                  </a:cubicBezTo>
                  <a:cubicBezTo>
                    <a:pt x="93046" y="517187"/>
                    <a:pt x="125119" y="538569"/>
                    <a:pt x="107301" y="581333"/>
                  </a:cubicBezTo>
                  <a:cubicBezTo>
                    <a:pt x="89483" y="627660"/>
                    <a:pt x="53846" y="627660"/>
                    <a:pt x="60973" y="716751"/>
                  </a:cubicBezTo>
                  <a:cubicBezTo>
                    <a:pt x="50282" y="681115"/>
                    <a:pt x="3955" y="641915"/>
                    <a:pt x="46719" y="574205"/>
                  </a:cubicBezTo>
                  <a:cubicBezTo>
                    <a:pt x="60973" y="549260"/>
                    <a:pt x="25337" y="549260"/>
                    <a:pt x="3955" y="517187"/>
                  </a:cubicBezTo>
                  <a:cubicBezTo>
                    <a:pt x="-6736" y="499369"/>
                    <a:pt x="3955" y="428096"/>
                    <a:pt x="39592" y="417405"/>
                  </a:cubicBezTo>
                  <a:cubicBezTo>
                    <a:pt x="7519" y="403150"/>
                    <a:pt x="-3172" y="356823"/>
                    <a:pt x="7519" y="317623"/>
                  </a:cubicBezTo>
                  <a:cubicBezTo>
                    <a:pt x="18210" y="278423"/>
                    <a:pt x="3955" y="175077"/>
                    <a:pt x="21773" y="125186"/>
                  </a:cubicBezTo>
                  <a:cubicBezTo>
                    <a:pt x="32464" y="68168"/>
                    <a:pt x="78792" y="459"/>
                    <a:pt x="150065" y="459"/>
                  </a:cubicBezTo>
                  <a:cubicBezTo>
                    <a:pt x="217774" y="-3105"/>
                    <a:pt x="264101" y="14713"/>
                    <a:pt x="274792" y="32531"/>
                  </a:cubicBezTo>
                  <a:close/>
                </a:path>
              </a:pathLst>
            </a:custGeom>
            <a:solidFill>
              <a:srgbClr val="60100E"/>
            </a:solidFill>
            <a:ln w="35560" cap="flat">
              <a:noFill/>
              <a:prstDash val="solid"/>
              <a:miter/>
            </a:ln>
          </p:spPr>
          <p:txBody>
            <a:bodyPr rtlCol="0" anchor="ctr"/>
            <a:lstStyle/>
            <a:p>
              <a:endParaRPr lang="fr-BE"/>
            </a:p>
          </p:txBody>
        </p:sp>
        <p:sp>
          <p:nvSpPr>
            <p:cNvPr id="683" name="Forme libre : forme 682">
              <a:extLst>
                <a:ext uri="{FF2B5EF4-FFF2-40B4-BE49-F238E27FC236}">
                  <a16:creationId xmlns:a16="http://schemas.microsoft.com/office/drawing/2014/main" id="{0CBFD5BC-3C1F-4D14-B94B-FEDC3E14ED83}"/>
                </a:ext>
              </a:extLst>
            </p:cNvPr>
            <p:cNvSpPr/>
            <p:nvPr/>
          </p:nvSpPr>
          <p:spPr>
            <a:xfrm>
              <a:off x="7322842" y="1973255"/>
              <a:ext cx="142545" cy="564515"/>
            </a:xfrm>
            <a:custGeom>
              <a:avLst/>
              <a:gdLst>
                <a:gd name="connsiteX0" fmla="*/ 17818 w 142545"/>
                <a:gd name="connsiteY0" fmla="*/ 464733 h 564515"/>
                <a:gd name="connsiteX1" fmla="*/ 32073 w 142545"/>
                <a:gd name="connsiteY1" fmla="*/ 357824 h 564515"/>
                <a:gd name="connsiteX2" fmla="*/ 67709 w 142545"/>
                <a:gd name="connsiteY2" fmla="*/ 268733 h 564515"/>
                <a:gd name="connsiteX3" fmla="*/ 64146 w 142545"/>
                <a:gd name="connsiteY3" fmla="*/ 154696 h 564515"/>
                <a:gd name="connsiteX4" fmla="*/ 53455 w 142545"/>
                <a:gd name="connsiteY4" fmla="*/ 62041 h 564515"/>
                <a:gd name="connsiteX5" fmla="*/ 0 w 142545"/>
                <a:gd name="connsiteY5" fmla="*/ 19278 h 564515"/>
                <a:gd name="connsiteX6" fmla="*/ 71273 w 142545"/>
                <a:gd name="connsiteY6" fmla="*/ 5023 h 564515"/>
                <a:gd name="connsiteX7" fmla="*/ 117600 w 142545"/>
                <a:gd name="connsiteY7" fmla="*/ 69169 h 564515"/>
                <a:gd name="connsiteX8" fmla="*/ 142546 w 142545"/>
                <a:gd name="connsiteY8" fmla="*/ 233096 h 564515"/>
                <a:gd name="connsiteX9" fmla="*/ 99782 w 142545"/>
                <a:gd name="connsiteY9" fmla="*/ 347133 h 564515"/>
                <a:gd name="connsiteX10" fmla="*/ 78400 w 142545"/>
                <a:gd name="connsiteY10" fmla="*/ 461170 h 564515"/>
                <a:gd name="connsiteX11" fmla="*/ 78400 w 142545"/>
                <a:gd name="connsiteY11" fmla="*/ 564515 h 564515"/>
                <a:gd name="connsiteX12" fmla="*/ 17818 w 142545"/>
                <a:gd name="connsiteY12" fmla="*/ 464733 h 564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545" h="564515">
                  <a:moveTo>
                    <a:pt x="17818" y="464733"/>
                  </a:moveTo>
                  <a:cubicBezTo>
                    <a:pt x="-17818" y="436224"/>
                    <a:pt x="17818" y="372078"/>
                    <a:pt x="32073" y="357824"/>
                  </a:cubicBezTo>
                  <a:cubicBezTo>
                    <a:pt x="46327" y="343569"/>
                    <a:pt x="64146" y="307933"/>
                    <a:pt x="67709" y="268733"/>
                  </a:cubicBezTo>
                  <a:cubicBezTo>
                    <a:pt x="71273" y="236660"/>
                    <a:pt x="78400" y="193896"/>
                    <a:pt x="64146" y="154696"/>
                  </a:cubicBezTo>
                  <a:cubicBezTo>
                    <a:pt x="49891" y="115496"/>
                    <a:pt x="60582" y="79860"/>
                    <a:pt x="53455" y="62041"/>
                  </a:cubicBezTo>
                  <a:cubicBezTo>
                    <a:pt x="46327" y="44223"/>
                    <a:pt x="21382" y="22841"/>
                    <a:pt x="0" y="19278"/>
                  </a:cubicBezTo>
                  <a:cubicBezTo>
                    <a:pt x="17818" y="1459"/>
                    <a:pt x="46327" y="-5668"/>
                    <a:pt x="71273" y="5023"/>
                  </a:cubicBezTo>
                  <a:cubicBezTo>
                    <a:pt x="78400" y="8587"/>
                    <a:pt x="106909" y="37096"/>
                    <a:pt x="117600" y="69169"/>
                  </a:cubicBezTo>
                  <a:cubicBezTo>
                    <a:pt x="142546" y="133314"/>
                    <a:pt x="142546" y="208151"/>
                    <a:pt x="142546" y="233096"/>
                  </a:cubicBezTo>
                  <a:cubicBezTo>
                    <a:pt x="138982" y="254478"/>
                    <a:pt x="131855" y="315060"/>
                    <a:pt x="99782" y="347133"/>
                  </a:cubicBezTo>
                  <a:cubicBezTo>
                    <a:pt x="67709" y="375642"/>
                    <a:pt x="67709" y="436224"/>
                    <a:pt x="78400" y="461170"/>
                  </a:cubicBezTo>
                  <a:cubicBezTo>
                    <a:pt x="89091" y="486115"/>
                    <a:pt x="103346" y="539570"/>
                    <a:pt x="78400" y="564515"/>
                  </a:cubicBezTo>
                  <a:cubicBezTo>
                    <a:pt x="78400" y="536006"/>
                    <a:pt x="57018" y="496806"/>
                    <a:pt x="17818" y="464733"/>
                  </a:cubicBezTo>
                  <a:close/>
                </a:path>
              </a:pathLst>
            </a:custGeom>
            <a:solidFill>
              <a:srgbClr val="60100E"/>
            </a:solidFill>
            <a:ln w="35560" cap="flat">
              <a:noFill/>
              <a:prstDash val="solid"/>
              <a:miter/>
            </a:ln>
          </p:spPr>
          <p:txBody>
            <a:bodyPr rtlCol="0" anchor="ctr"/>
            <a:lstStyle/>
            <a:p>
              <a:endParaRPr lang="fr-BE"/>
            </a:p>
          </p:txBody>
        </p:sp>
      </p:grpSp>
      <p:sp>
        <p:nvSpPr>
          <p:cNvPr id="687" name="Rectangle 686">
            <a:extLst>
              <a:ext uri="{FF2B5EF4-FFF2-40B4-BE49-F238E27FC236}">
                <a16:creationId xmlns:a16="http://schemas.microsoft.com/office/drawing/2014/main" id="{C945349B-B250-41EC-9212-3CF111CF670D}"/>
              </a:ext>
            </a:extLst>
          </p:cNvPr>
          <p:cNvSpPr/>
          <p:nvPr/>
        </p:nvSpPr>
        <p:spPr>
          <a:xfrm>
            <a:off x="4458120" y="3528501"/>
            <a:ext cx="4453199" cy="243667"/>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fr-BE" sz="1200">
                <a:latin typeface="Trebuchet MS" panose="020B0603020202020204" pitchFamily="34" charset="0"/>
              </a:rPr>
              <a:t>Avantages liés aux enfants majeurs</a:t>
            </a:r>
          </a:p>
        </p:txBody>
      </p:sp>
      <p:grpSp>
        <p:nvGrpSpPr>
          <p:cNvPr id="7" name="Graphique 5">
            <a:extLst>
              <a:ext uri="{FF2B5EF4-FFF2-40B4-BE49-F238E27FC236}">
                <a16:creationId xmlns:a16="http://schemas.microsoft.com/office/drawing/2014/main" id="{48375E73-A6AA-43D1-AC64-BA77010D9942}"/>
              </a:ext>
            </a:extLst>
          </p:cNvPr>
          <p:cNvGrpSpPr/>
          <p:nvPr/>
        </p:nvGrpSpPr>
        <p:grpSpPr>
          <a:xfrm>
            <a:off x="2497848" y="2314328"/>
            <a:ext cx="760503" cy="2723208"/>
            <a:chOff x="2838028" y="2117566"/>
            <a:chExt cx="760503" cy="2723208"/>
          </a:xfrm>
        </p:grpSpPr>
        <p:grpSp>
          <p:nvGrpSpPr>
            <p:cNvPr id="19" name="Graphique 5">
              <a:extLst>
                <a:ext uri="{FF2B5EF4-FFF2-40B4-BE49-F238E27FC236}">
                  <a16:creationId xmlns:a16="http://schemas.microsoft.com/office/drawing/2014/main" id="{48375E73-A6AA-43D1-AC64-BA77010D9942}"/>
                </a:ext>
              </a:extLst>
            </p:cNvPr>
            <p:cNvGrpSpPr/>
            <p:nvPr/>
          </p:nvGrpSpPr>
          <p:grpSpPr>
            <a:xfrm>
              <a:off x="3231919" y="4624693"/>
              <a:ext cx="274608" cy="216080"/>
              <a:chOff x="3231919" y="4624693"/>
              <a:chExt cx="274608" cy="216080"/>
            </a:xfrm>
          </p:grpSpPr>
          <p:sp>
            <p:nvSpPr>
              <p:cNvPr id="20" name="Forme libre : forme 19">
                <a:extLst>
                  <a:ext uri="{FF2B5EF4-FFF2-40B4-BE49-F238E27FC236}">
                    <a16:creationId xmlns:a16="http://schemas.microsoft.com/office/drawing/2014/main" id="{A79BA83C-F6AD-4ED7-9D03-CC5F3282E523}"/>
                  </a:ext>
                </a:extLst>
              </p:cNvPr>
              <p:cNvSpPr/>
              <p:nvPr/>
            </p:nvSpPr>
            <p:spPr>
              <a:xfrm>
                <a:off x="3231919" y="4730919"/>
                <a:ext cx="274608" cy="109855"/>
              </a:xfrm>
              <a:custGeom>
                <a:avLst/>
                <a:gdLst>
                  <a:gd name="connsiteX0" fmla="*/ 274608 w 274608"/>
                  <a:gd name="connsiteY0" fmla="*/ 79852 h 109855"/>
                  <a:gd name="connsiteX1" fmla="*/ 220164 w 274608"/>
                  <a:gd name="connsiteY1" fmla="*/ 108890 h 109855"/>
                  <a:gd name="connsiteX2" fmla="*/ 122163 w 274608"/>
                  <a:gd name="connsiteY2" fmla="*/ 98001 h 109855"/>
                  <a:gd name="connsiteX3" fmla="*/ 60459 w 274608"/>
                  <a:gd name="connsiteY3" fmla="*/ 58074 h 109855"/>
                  <a:gd name="connsiteX4" fmla="*/ 2384 w 274608"/>
                  <a:gd name="connsiteY4" fmla="*/ 36297 h 109855"/>
                  <a:gd name="connsiteX5" fmla="*/ 6014 w 274608"/>
                  <a:gd name="connsiteY5" fmla="*/ 0 h 109855"/>
                  <a:gd name="connsiteX6" fmla="*/ 60459 w 274608"/>
                  <a:gd name="connsiteY6" fmla="*/ 25407 h 109855"/>
                  <a:gd name="connsiteX7" fmla="*/ 114904 w 274608"/>
                  <a:gd name="connsiteY7" fmla="*/ 61704 h 109855"/>
                  <a:gd name="connsiteX8" fmla="*/ 212904 w 274608"/>
                  <a:gd name="connsiteY8" fmla="*/ 76223 h 109855"/>
                  <a:gd name="connsiteX9" fmla="*/ 270979 w 274608"/>
                  <a:gd name="connsiteY9" fmla="*/ 50815 h 109855"/>
                  <a:gd name="connsiteX10" fmla="*/ 274608 w 274608"/>
                  <a:gd name="connsiteY10" fmla="*/ 79852 h 10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608" h="109855">
                    <a:moveTo>
                      <a:pt x="274608" y="79852"/>
                    </a:moveTo>
                    <a:cubicBezTo>
                      <a:pt x="270979" y="90741"/>
                      <a:pt x="245571" y="105260"/>
                      <a:pt x="220164" y="108890"/>
                    </a:cubicBezTo>
                    <a:cubicBezTo>
                      <a:pt x="194756" y="112519"/>
                      <a:pt x="136681" y="105260"/>
                      <a:pt x="122163" y="98001"/>
                    </a:cubicBezTo>
                    <a:cubicBezTo>
                      <a:pt x="107644" y="90741"/>
                      <a:pt x="71348" y="58074"/>
                      <a:pt x="60459" y="58074"/>
                    </a:cubicBezTo>
                    <a:cubicBezTo>
                      <a:pt x="49570" y="58074"/>
                      <a:pt x="9643" y="47186"/>
                      <a:pt x="2384" y="36297"/>
                    </a:cubicBezTo>
                    <a:cubicBezTo>
                      <a:pt x="-1245" y="29037"/>
                      <a:pt x="-1245" y="7259"/>
                      <a:pt x="6014" y="0"/>
                    </a:cubicBezTo>
                    <a:cubicBezTo>
                      <a:pt x="16903" y="10889"/>
                      <a:pt x="45940" y="21778"/>
                      <a:pt x="60459" y="25407"/>
                    </a:cubicBezTo>
                    <a:cubicBezTo>
                      <a:pt x="74977" y="25407"/>
                      <a:pt x="96755" y="47186"/>
                      <a:pt x="114904" y="61704"/>
                    </a:cubicBezTo>
                    <a:cubicBezTo>
                      <a:pt x="133052" y="76223"/>
                      <a:pt x="191126" y="83482"/>
                      <a:pt x="212904" y="76223"/>
                    </a:cubicBezTo>
                    <a:cubicBezTo>
                      <a:pt x="238312" y="72593"/>
                      <a:pt x="263719" y="65334"/>
                      <a:pt x="270979" y="50815"/>
                    </a:cubicBezTo>
                    <a:cubicBezTo>
                      <a:pt x="274608" y="58074"/>
                      <a:pt x="274608" y="72593"/>
                      <a:pt x="274608" y="79852"/>
                    </a:cubicBezTo>
                    <a:close/>
                  </a:path>
                </a:pathLst>
              </a:custGeom>
              <a:solidFill>
                <a:srgbClr val="261113"/>
              </a:solidFill>
              <a:ln w="36286" cap="flat">
                <a:noFill/>
                <a:prstDash val="solid"/>
                <a:miter/>
              </a:ln>
            </p:spPr>
            <p:txBody>
              <a:bodyPr rtlCol="0" anchor="ctr"/>
              <a:lstStyle/>
              <a:p>
                <a:endParaRPr lang="fr-BE"/>
              </a:p>
            </p:txBody>
          </p:sp>
          <p:sp>
            <p:nvSpPr>
              <p:cNvPr id="29" name="Forme libre : forme 28">
                <a:extLst>
                  <a:ext uri="{FF2B5EF4-FFF2-40B4-BE49-F238E27FC236}">
                    <a16:creationId xmlns:a16="http://schemas.microsoft.com/office/drawing/2014/main" id="{2AAAF613-DEB7-4545-B730-8DA67052DFD6}"/>
                  </a:ext>
                </a:extLst>
              </p:cNvPr>
              <p:cNvSpPr/>
              <p:nvPr/>
            </p:nvSpPr>
            <p:spPr>
              <a:xfrm>
                <a:off x="3234012" y="4624693"/>
                <a:ext cx="268885" cy="183757"/>
              </a:xfrm>
              <a:custGeom>
                <a:avLst/>
                <a:gdLst>
                  <a:gd name="connsiteX0" fmla="*/ 268885 w 268885"/>
                  <a:gd name="connsiteY0" fmla="*/ 157041 h 183757"/>
                  <a:gd name="connsiteX1" fmla="*/ 210810 w 268885"/>
                  <a:gd name="connsiteY1" fmla="*/ 182448 h 183757"/>
                  <a:gd name="connsiteX2" fmla="*/ 112810 w 268885"/>
                  <a:gd name="connsiteY2" fmla="*/ 167930 h 183757"/>
                  <a:gd name="connsiteX3" fmla="*/ 58365 w 268885"/>
                  <a:gd name="connsiteY3" fmla="*/ 131633 h 183757"/>
                  <a:gd name="connsiteX4" fmla="*/ 3920 w 268885"/>
                  <a:gd name="connsiteY4" fmla="*/ 106226 h 183757"/>
                  <a:gd name="connsiteX5" fmla="*/ 7550 w 268885"/>
                  <a:gd name="connsiteY5" fmla="*/ 33632 h 183757"/>
                  <a:gd name="connsiteX6" fmla="*/ 36587 w 268885"/>
                  <a:gd name="connsiteY6" fmla="*/ 48151 h 183757"/>
                  <a:gd name="connsiteX7" fmla="*/ 58365 w 268885"/>
                  <a:gd name="connsiteY7" fmla="*/ 11855 h 183757"/>
                  <a:gd name="connsiteX8" fmla="*/ 98291 w 268885"/>
                  <a:gd name="connsiteY8" fmla="*/ 965 h 183757"/>
                  <a:gd name="connsiteX9" fmla="*/ 127328 w 268885"/>
                  <a:gd name="connsiteY9" fmla="*/ 26373 h 183757"/>
                  <a:gd name="connsiteX10" fmla="*/ 181773 w 268885"/>
                  <a:gd name="connsiteY10" fmla="*/ 88077 h 183757"/>
                  <a:gd name="connsiteX11" fmla="*/ 268885 w 268885"/>
                  <a:gd name="connsiteY11" fmla="*/ 157041 h 183757"/>
                  <a:gd name="connsiteX12" fmla="*/ 268885 w 268885"/>
                  <a:gd name="connsiteY12" fmla="*/ 157041 h 18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885" h="183757">
                    <a:moveTo>
                      <a:pt x="268885" y="157041"/>
                    </a:moveTo>
                    <a:cubicBezTo>
                      <a:pt x="261626" y="167930"/>
                      <a:pt x="236218" y="175189"/>
                      <a:pt x="210810" y="182448"/>
                    </a:cubicBezTo>
                    <a:cubicBezTo>
                      <a:pt x="185403" y="186078"/>
                      <a:pt x="130958" y="182448"/>
                      <a:pt x="112810" y="167930"/>
                    </a:cubicBezTo>
                    <a:cubicBezTo>
                      <a:pt x="94661" y="153411"/>
                      <a:pt x="72884" y="135263"/>
                      <a:pt x="58365" y="131633"/>
                    </a:cubicBezTo>
                    <a:cubicBezTo>
                      <a:pt x="43846" y="131633"/>
                      <a:pt x="11179" y="117115"/>
                      <a:pt x="3920" y="106226"/>
                    </a:cubicBezTo>
                    <a:cubicBezTo>
                      <a:pt x="3920" y="98966"/>
                      <a:pt x="-6969" y="51781"/>
                      <a:pt x="7550" y="33632"/>
                    </a:cubicBezTo>
                    <a:cubicBezTo>
                      <a:pt x="14809" y="48151"/>
                      <a:pt x="32957" y="51781"/>
                      <a:pt x="36587" y="48151"/>
                    </a:cubicBezTo>
                    <a:cubicBezTo>
                      <a:pt x="40217" y="44521"/>
                      <a:pt x="51106" y="19114"/>
                      <a:pt x="58365" y="11855"/>
                    </a:cubicBezTo>
                    <a:cubicBezTo>
                      <a:pt x="65624" y="4595"/>
                      <a:pt x="87402" y="-2664"/>
                      <a:pt x="98291" y="965"/>
                    </a:cubicBezTo>
                    <a:cubicBezTo>
                      <a:pt x="109180" y="4595"/>
                      <a:pt x="120069" y="11855"/>
                      <a:pt x="127328" y="26373"/>
                    </a:cubicBezTo>
                    <a:cubicBezTo>
                      <a:pt x="134588" y="37262"/>
                      <a:pt x="163625" y="77188"/>
                      <a:pt x="181773" y="88077"/>
                    </a:cubicBezTo>
                    <a:cubicBezTo>
                      <a:pt x="199922" y="98966"/>
                      <a:pt x="261626" y="149781"/>
                      <a:pt x="268885" y="157041"/>
                    </a:cubicBezTo>
                    <a:cubicBezTo>
                      <a:pt x="268885" y="157041"/>
                      <a:pt x="268885" y="157041"/>
                      <a:pt x="268885" y="157041"/>
                    </a:cubicBezTo>
                    <a:close/>
                  </a:path>
                </a:pathLst>
              </a:custGeom>
              <a:solidFill>
                <a:srgbClr val="404040"/>
              </a:solidFill>
              <a:ln w="36286" cap="flat">
                <a:noFill/>
                <a:prstDash val="solid"/>
                <a:miter/>
              </a:ln>
            </p:spPr>
            <p:txBody>
              <a:bodyPr rtlCol="0" anchor="ctr"/>
              <a:lstStyle/>
              <a:p>
                <a:endParaRPr lang="fr-BE"/>
              </a:p>
            </p:txBody>
          </p:sp>
          <p:sp>
            <p:nvSpPr>
              <p:cNvPr id="30" name="Forme libre : forme 29">
                <a:extLst>
                  <a:ext uri="{FF2B5EF4-FFF2-40B4-BE49-F238E27FC236}">
                    <a16:creationId xmlns:a16="http://schemas.microsoft.com/office/drawing/2014/main" id="{ED7E13A2-27EB-452D-B070-F4C1CDEC3173}"/>
                  </a:ext>
                </a:extLst>
              </p:cNvPr>
              <p:cNvSpPr/>
              <p:nvPr/>
            </p:nvSpPr>
            <p:spPr>
              <a:xfrm>
                <a:off x="3334320" y="4683733"/>
                <a:ext cx="59687" cy="36296"/>
              </a:xfrm>
              <a:custGeom>
                <a:avLst/>
                <a:gdLst>
                  <a:gd name="connsiteX0" fmla="*/ 1613 w 59687"/>
                  <a:gd name="connsiteY0" fmla="*/ 36297 h 36296"/>
                  <a:gd name="connsiteX1" fmla="*/ 1613 w 59687"/>
                  <a:gd name="connsiteY1" fmla="*/ 36297 h 36296"/>
                  <a:gd name="connsiteX2" fmla="*/ 16132 w 59687"/>
                  <a:gd name="connsiteY2" fmla="*/ 7259 h 36296"/>
                  <a:gd name="connsiteX3" fmla="*/ 56058 w 59687"/>
                  <a:gd name="connsiteY3" fmla="*/ 0 h 36296"/>
                  <a:gd name="connsiteX4" fmla="*/ 59688 w 59687"/>
                  <a:gd name="connsiteY4" fmla="*/ 3630 h 36296"/>
                  <a:gd name="connsiteX5" fmla="*/ 56058 w 59687"/>
                  <a:gd name="connsiteY5" fmla="*/ 7259 h 36296"/>
                  <a:gd name="connsiteX6" fmla="*/ 16132 w 59687"/>
                  <a:gd name="connsiteY6" fmla="*/ 14519 h 36296"/>
                  <a:gd name="connsiteX7" fmla="*/ 1613 w 59687"/>
                  <a:gd name="connsiteY7" fmla="*/ 36297 h 36296"/>
                  <a:gd name="connsiteX8" fmla="*/ 1613 w 59687"/>
                  <a:gd name="connsiteY8" fmla="*/ 36297 h 3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687" h="36296">
                    <a:moveTo>
                      <a:pt x="1613" y="36297"/>
                    </a:moveTo>
                    <a:cubicBezTo>
                      <a:pt x="1613" y="36297"/>
                      <a:pt x="-2016" y="32667"/>
                      <a:pt x="1613" y="36297"/>
                    </a:cubicBezTo>
                    <a:cubicBezTo>
                      <a:pt x="-2016" y="18148"/>
                      <a:pt x="5243" y="10889"/>
                      <a:pt x="16132" y="7259"/>
                    </a:cubicBezTo>
                    <a:cubicBezTo>
                      <a:pt x="27021" y="3630"/>
                      <a:pt x="56058" y="0"/>
                      <a:pt x="56058" y="0"/>
                    </a:cubicBezTo>
                    <a:cubicBezTo>
                      <a:pt x="56058" y="0"/>
                      <a:pt x="59688" y="0"/>
                      <a:pt x="59688" y="3630"/>
                    </a:cubicBezTo>
                    <a:cubicBezTo>
                      <a:pt x="59688" y="3630"/>
                      <a:pt x="59688" y="7259"/>
                      <a:pt x="56058" y="7259"/>
                    </a:cubicBezTo>
                    <a:cubicBezTo>
                      <a:pt x="56058" y="7259"/>
                      <a:pt x="27021" y="10889"/>
                      <a:pt x="16132" y="14519"/>
                    </a:cubicBezTo>
                    <a:cubicBezTo>
                      <a:pt x="8872" y="14519"/>
                      <a:pt x="5243" y="21778"/>
                      <a:pt x="1613" y="36297"/>
                    </a:cubicBezTo>
                    <a:cubicBezTo>
                      <a:pt x="5243" y="32667"/>
                      <a:pt x="5243" y="36297"/>
                      <a:pt x="1613" y="36297"/>
                    </a:cubicBezTo>
                    <a:close/>
                  </a:path>
                </a:pathLst>
              </a:custGeom>
              <a:solidFill>
                <a:srgbClr val="E6E6E6"/>
              </a:solidFill>
              <a:ln w="36286" cap="flat">
                <a:noFill/>
                <a:prstDash val="solid"/>
                <a:miter/>
              </a:ln>
            </p:spPr>
            <p:txBody>
              <a:bodyPr rtlCol="0" anchor="ctr"/>
              <a:lstStyle/>
              <a:p>
                <a:endParaRPr lang="fr-BE"/>
              </a:p>
            </p:txBody>
          </p:sp>
          <p:sp>
            <p:nvSpPr>
              <p:cNvPr id="31" name="Forme libre : forme 30">
                <a:extLst>
                  <a:ext uri="{FF2B5EF4-FFF2-40B4-BE49-F238E27FC236}">
                    <a16:creationId xmlns:a16="http://schemas.microsoft.com/office/drawing/2014/main" id="{CDC619D0-52B0-4FE5-99E5-8A3CDEDA4CD3}"/>
                  </a:ext>
                </a:extLst>
              </p:cNvPr>
              <p:cNvSpPr/>
              <p:nvPr/>
            </p:nvSpPr>
            <p:spPr>
              <a:xfrm>
                <a:off x="3353137" y="4701881"/>
                <a:ext cx="59018" cy="36296"/>
              </a:xfrm>
              <a:custGeom>
                <a:avLst/>
                <a:gdLst>
                  <a:gd name="connsiteX0" fmla="*/ 944 w 59018"/>
                  <a:gd name="connsiteY0" fmla="*/ 36297 h 36296"/>
                  <a:gd name="connsiteX1" fmla="*/ 944 w 59018"/>
                  <a:gd name="connsiteY1" fmla="*/ 36297 h 36296"/>
                  <a:gd name="connsiteX2" fmla="*/ 15463 w 59018"/>
                  <a:gd name="connsiteY2" fmla="*/ 7259 h 36296"/>
                  <a:gd name="connsiteX3" fmla="*/ 55389 w 59018"/>
                  <a:gd name="connsiteY3" fmla="*/ 0 h 36296"/>
                  <a:gd name="connsiteX4" fmla="*/ 59019 w 59018"/>
                  <a:gd name="connsiteY4" fmla="*/ 3630 h 36296"/>
                  <a:gd name="connsiteX5" fmla="*/ 55389 w 59018"/>
                  <a:gd name="connsiteY5" fmla="*/ 7259 h 36296"/>
                  <a:gd name="connsiteX6" fmla="*/ 15463 w 59018"/>
                  <a:gd name="connsiteY6" fmla="*/ 14519 h 36296"/>
                  <a:gd name="connsiteX7" fmla="*/ 944 w 59018"/>
                  <a:gd name="connsiteY7" fmla="*/ 36297 h 36296"/>
                  <a:gd name="connsiteX8" fmla="*/ 944 w 59018"/>
                  <a:gd name="connsiteY8" fmla="*/ 36297 h 3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018" h="36296">
                    <a:moveTo>
                      <a:pt x="944" y="36297"/>
                    </a:moveTo>
                    <a:cubicBezTo>
                      <a:pt x="944" y="36297"/>
                      <a:pt x="944" y="36297"/>
                      <a:pt x="944" y="36297"/>
                    </a:cubicBezTo>
                    <a:cubicBezTo>
                      <a:pt x="-2685" y="18148"/>
                      <a:pt x="4574" y="10889"/>
                      <a:pt x="15463" y="7259"/>
                    </a:cubicBezTo>
                    <a:cubicBezTo>
                      <a:pt x="26352" y="3630"/>
                      <a:pt x="55389" y="0"/>
                      <a:pt x="55389" y="0"/>
                    </a:cubicBezTo>
                    <a:cubicBezTo>
                      <a:pt x="55389" y="0"/>
                      <a:pt x="59019" y="0"/>
                      <a:pt x="59019" y="3630"/>
                    </a:cubicBezTo>
                    <a:cubicBezTo>
                      <a:pt x="59019" y="3630"/>
                      <a:pt x="59019" y="7259"/>
                      <a:pt x="55389" y="7259"/>
                    </a:cubicBezTo>
                    <a:cubicBezTo>
                      <a:pt x="55389" y="7259"/>
                      <a:pt x="26352" y="10889"/>
                      <a:pt x="15463" y="14519"/>
                    </a:cubicBezTo>
                    <a:cubicBezTo>
                      <a:pt x="8203" y="14519"/>
                      <a:pt x="4574" y="21778"/>
                      <a:pt x="944" y="36297"/>
                    </a:cubicBezTo>
                    <a:cubicBezTo>
                      <a:pt x="4574" y="36297"/>
                      <a:pt x="4574" y="36297"/>
                      <a:pt x="944" y="36297"/>
                    </a:cubicBezTo>
                    <a:close/>
                  </a:path>
                </a:pathLst>
              </a:custGeom>
              <a:solidFill>
                <a:srgbClr val="E6E6E6"/>
              </a:solidFill>
              <a:ln w="36286" cap="flat">
                <a:noFill/>
                <a:prstDash val="solid"/>
                <a:miter/>
              </a:ln>
            </p:spPr>
            <p:txBody>
              <a:bodyPr rtlCol="0" anchor="ctr"/>
              <a:lstStyle/>
              <a:p>
                <a:endParaRPr lang="fr-BE"/>
              </a:p>
            </p:txBody>
          </p:sp>
          <p:sp>
            <p:nvSpPr>
              <p:cNvPr id="32" name="Forme libre : forme 31">
                <a:extLst>
                  <a:ext uri="{FF2B5EF4-FFF2-40B4-BE49-F238E27FC236}">
                    <a16:creationId xmlns:a16="http://schemas.microsoft.com/office/drawing/2014/main" id="{7C34F984-63B4-478E-982D-922ABE04B1E4}"/>
                  </a:ext>
                </a:extLst>
              </p:cNvPr>
              <p:cNvSpPr/>
              <p:nvPr/>
            </p:nvSpPr>
            <p:spPr>
              <a:xfrm>
                <a:off x="3376767" y="4716400"/>
                <a:ext cx="60796" cy="36296"/>
              </a:xfrm>
              <a:custGeom>
                <a:avLst/>
                <a:gdLst>
                  <a:gd name="connsiteX0" fmla="*/ 2722 w 60796"/>
                  <a:gd name="connsiteY0" fmla="*/ 36297 h 36296"/>
                  <a:gd name="connsiteX1" fmla="*/ 2722 w 60796"/>
                  <a:gd name="connsiteY1" fmla="*/ 36297 h 36296"/>
                  <a:gd name="connsiteX2" fmla="*/ 17241 w 60796"/>
                  <a:gd name="connsiteY2" fmla="*/ 7259 h 36296"/>
                  <a:gd name="connsiteX3" fmla="*/ 57167 w 60796"/>
                  <a:gd name="connsiteY3" fmla="*/ 0 h 36296"/>
                  <a:gd name="connsiteX4" fmla="*/ 60797 w 60796"/>
                  <a:gd name="connsiteY4" fmla="*/ 3630 h 36296"/>
                  <a:gd name="connsiteX5" fmla="*/ 57167 w 60796"/>
                  <a:gd name="connsiteY5" fmla="*/ 7259 h 36296"/>
                  <a:gd name="connsiteX6" fmla="*/ 17241 w 60796"/>
                  <a:gd name="connsiteY6" fmla="*/ 14519 h 36296"/>
                  <a:gd name="connsiteX7" fmla="*/ 2722 w 60796"/>
                  <a:gd name="connsiteY7" fmla="*/ 36297 h 36296"/>
                  <a:gd name="connsiteX8" fmla="*/ 2722 w 60796"/>
                  <a:gd name="connsiteY8" fmla="*/ 36297 h 3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796" h="36296">
                    <a:moveTo>
                      <a:pt x="2722" y="36297"/>
                    </a:moveTo>
                    <a:cubicBezTo>
                      <a:pt x="-907" y="36297"/>
                      <a:pt x="-907" y="36297"/>
                      <a:pt x="2722" y="36297"/>
                    </a:cubicBezTo>
                    <a:cubicBezTo>
                      <a:pt x="-907" y="18148"/>
                      <a:pt x="6352" y="10889"/>
                      <a:pt x="17241" y="7259"/>
                    </a:cubicBezTo>
                    <a:cubicBezTo>
                      <a:pt x="28130" y="3630"/>
                      <a:pt x="57167" y="0"/>
                      <a:pt x="57167" y="0"/>
                    </a:cubicBezTo>
                    <a:cubicBezTo>
                      <a:pt x="57167" y="0"/>
                      <a:pt x="60797" y="0"/>
                      <a:pt x="60797" y="3630"/>
                    </a:cubicBezTo>
                    <a:cubicBezTo>
                      <a:pt x="60797" y="3630"/>
                      <a:pt x="60797" y="7259"/>
                      <a:pt x="57167" y="7259"/>
                    </a:cubicBezTo>
                    <a:cubicBezTo>
                      <a:pt x="57167" y="7259"/>
                      <a:pt x="28130" y="10889"/>
                      <a:pt x="17241" y="14519"/>
                    </a:cubicBezTo>
                    <a:cubicBezTo>
                      <a:pt x="9982" y="18148"/>
                      <a:pt x="6352" y="21778"/>
                      <a:pt x="2722" y="36297"/>
                    </a:cubicBezTo>
                    <a:cubicBezTo>
                      <a:pt x="6352" y="36297"/>
                      <a:pt x="2722" y="36297"/>
                      <a:pt x="2722" y="36297"/>
                    </a:cubicBezTo>
                    <a:close/>
                  </a:path>
                </a:pathLst>
              </a:custGeom>
              <a:solidFill>
                <a:srgbClr val="E6E6E6"/>
              </a:solidFill>
              <a:ln w="36286" cap="flat">
                <a:noFill/>
                <a:prstDash val="solid"/>
                <a:miter/>
              </a:ln>
            </p:spPr>
            <p:txBody>
              <a:bodyPr rtlCol="0" anchor="ctr"/>
              <a:lstStyle/>
              <a:p>
                <a:endParaRPr lang="fr-BE"/>
              </a:p>
            </p:txBody>
          </p:sp>
        </p:grpSp>
        <p:grpSp>
          <p:nvGrpSpPr>
            <p:cNvPr id="33" name="Graphique 5">
              <a:extLst>
                <a:ext uri="{FF2B5EF4-FFF2-40B4-BE49-F238E27FC236}">
                  <a16:creationId xmlns:a16="http://schemas.microsoft.com/office/drawing/2014/main" id="{48375E73-A6AA-43D1-AC64-BA77010D9942}"/>
                </a:ext>
              </a:extLst>
            </p:cNvPr>
            <p:cNvGrpSpPr/>
            <p:nvPr/>
          </p:nvGrpSpPr>
          <p:grpSpPr>
            <a:xfrm>
              <a:off x="2861356" y="4624693"/>
              <a:ext cx="274946" cy="216080"/>
              <a:chOff x="2861356" y="4624693"/>
              <a:chExt cx="274946" cy="216080"/>
            </a:xfrm>
          </p:grpSpPr>
          <p:sp>
            <p:nvSpPr>
              <p:cNvPr id="34" name="Forme libre : forme 33">
                <a:extLst>
                  <a:ext uri="{FF2B5EF4-FFF2-40B4-BE49-F238E27FC236}">
                    <a16:creationId xmlns:a16="http://schemas.microsoft.com/office/drawing/2014/main" id="{6398B5BF-D158-4EE7-866E-381744C20A7A}"/>
                  </a:ext>
                </a:extLst>
              </p:cNvPr>
              <p:cNvSpPr/>
              <p:nvPr/>
            </p:nvSpPr>
            <p:spPr>
              <a:xfrm>
                <a:off x="2861356" y="4730919"/>
                <a:ext cx="274946" cy="109855"/>
              </a:xfrm>
              <a:custGeom>
                <a:avLst/>
                <a:gdLst>
                  <a:gd name="connsiteX0" fmla="*/ 2722 w 274946"/>
                  <a:gd name="connsiteY0" fmla="*/ 79852 h 109855"/>
                  <a:gd name="connsiteX1" fmla="*/ 57167 w 274946"/>
                  <a:gd name="connsiteY1" fmla="*/ 108890 h 109855"/>
                  <a:gd name="connsiteX2" fmla="*/ 155168 w 274946"/>
                  <a:gd name="connsiteY2" fmla="*/ 98001 h 109855"/>
                  <a:gd name="connsiteX3" fmla="*/ 216872 w 274946"/>
                  <a:gd name="connsiteY3" fmla="*/ 58074 h 109855"/>
                  <a:gd name="connsiteX4" fmla="*/ 274947 w 274946"/>
                  <a:gd name="connsiteY4" fmla="*/ 36297 h 109855"/>
                  <a:gd name="connsiteX5" fmla="*/ 267687 w 274946"/>
                  <a:gd name="connsiteY5" fmla="*/ 0 h 109855"/>
                  <a:gd name="connsiteX6" fmla="*/ 213242 w 274946"/>
                  <a:gd name="connsiteY6" fmla="*/ 25407 h 109855"/>
                  <a:gd name="connsiteX7" fmla="*/ 158798 w 274946"/>
                  <a:gd name="connsiteY7" fmla="*/ 61704 h 109855"/>
                  <a:gd name="connsiteX8" fmla="*/ 60797 w 274946"/>
                  <a:gd name="connsiteY8" fmla="*/ 76223 h 109855"/>
                  <a:gd name="connsiteX9" fmla="*/ 2722 w 274946"/>
                  <a:gd name="connsiteY9" fmla="*/ 50815 h 109855"/>
                  <a:gd name="connsiteX10" fmla="*/ 2722 w 274946"/>
                  <a:gd name="connsiteY10" fmla="*/ 79852 h 10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946" h="109855">
                    <a:moveTo>
                      <a:pt x="2722" y="79852"/>
                    </a:moveTo>
                    <a:cubicBezTo>
                      <a:pt x="6352" y="90741"/>
                      <a:pt x="31759" y="105260"/>
                      <a:pt x="57167" y="108890"/>
                    </a:cubicBezTo>
                    <a:cubicBezTo>
                      <a:pt x="82575" y="112519"/>
                      <a:pt x="140649" y="105260"/>
                      <a:pt x="155168" y="98001"/>
                    </a:cubicBezTo>
                    <a:cubicBezTo>
                      <a:pt x="169686" y="90741"/>
                      <a:pt x="205983" y="58074"/>
                      <a:pt x="216872" y="58074"/>
                    </a:cubicBezTo>
                    <a:cubicBezTo>
                      <a:pt x="227761" y="58074"/>
                      <a:pt x="267687" y="47186"/>
                      <a:pt x="274947" y="36297"/>
                    </a:cubicBezTo>
                    <a:cubicBezTo>
                      <a:pt x="274947" y="29037"/>
                      <a:pt x="274947" y="7259"/>
                      <a:pt x="267687" y="0"/>
                    </a:cubicBezTo>
                    <a:cubicBezTo>
                      <a:pt x="256798" y="10889"/>
                      <a:pt x="227761" y="21778"/>
                      <a:pt x="213242" y="25407"/>
                    </a:cubicBezTo>
                    <a:cubicBezTo>
                      <a:pt x="198724" y="25407"/>
                      <a:pt x="176946" y="47186"/>
                      <a:pt x="158798" y="61704"/>
                    </a:cubicBezTo>
                    <a:cubicBezTo>
                      <a:pt x="140649" y="76223"/>
                      <a:pt x="82575" y="83482"/>
                      <a:pt x="60797" y="76223"/>
                    </a:cubicBezTo>
                    <a:cubicBezTo>
                      <a:pt x="35389" y="72593"/>
                      <a:pt x="9982" y="65334"/>
                      <a:pt x="2722" y="50815"/>
                    </a:cubicBezTo>
                    <a:cubicBezTo>
                      <a:pt x="-907" y="58074"/>
                      <a:pt x="-907" y="72593"/>
                      <a:pt x="2722" y="79852"/>
                    </a:cubicBezTo>
                    <a:close/>
                  </a:path>
                </a:pathLst>
              </a:custGeom>
              <a:solidFill>
                <a:srgbClr val="261113"/>
              </a:solidFill>
              <a:ln w="36286" cap="flat">
                <a:noFill/>
                <a:prstDash val="solid"/>
                <a:miter/>
              </a:ln>
            </p:spPr>
            <p:txBody>
              <a:bodyPr rtlCol="0" anchor="ctr"/>
              <a:lstStyle/>
              <a:p>
                <a:endParaRPr lang="fr-BE"/>
              </a:p>
            </p:txBody>
          </p:sp>
          <p:sp>
            <p:nvSpPr>
              <p:cNvPr id="35" name="Forme libre : forme 34">
                <a:extLst>
                  <a:ext uri="{FF2B5EF4-FFF2-40B4-BE49-F238E27FC236}">
                    <a16:creationId xmlns:a16="http://schemas.microsoft.com/office/drawing/2014/main" id="{E2EDA600-B328-4460-A7E3-68E575AECFD2}"/>
                  </a:ext>
                </a:extLst>
              </p:cNvPr>
              <p:cNvSpPr/>
              <p:nvPr/>
            </p:nvSpPr>
            <p:spPr>
              <a:xfrm>
                <a:off x="2864078" y="4624693"/>
                <a:ext cx="268885" cy="183757"/>
              </a:xfrm>
              <a:custGeom>
                <a:avLst/>
                <a:gdLst>
                  <a:gd name="connsiteX0" fmla="*/ 0 w 268885"/>
                  <a:gd name="connsiteY0" fmla="*/ 157041 h 183757"/>
                  <a:gd name="connsiteX1" fmla="*/ 58075 w 268885"/>
                  <a:gd name="connsiteY1" fmla="*/ 182448 h 183757"/>
                  <a:gd name="connsiteX2" fmla="*/ 156075 w 268885"/>
                  <a:gd name="connsiteY2" fmla="*/ 167930 h 183757"/>
                  <a:gd name="connsiteX3" fmla="*/ 210520 w 268885"/>
                  <a:gd name="connsiteY3" fmla="*/ 131633 h 183757"/>
                  <a:gd name="connsiteX4" fmla="*/ 264965 w 268885"/>
                  <a:gd name="connsiteY4" fmla="*/ 106226 h 183757"/>
                  <a:gd name="connsiteX5" fmla="*/ 261335 w 268885"/>
                  <a:gd name="connsiteY5" fmla="*/ 33632 h 183757"/>
                  <a:gd name="connsiteX6" fmla="*/ 232298 w 268885"/>
                  <a:gd name="connsiteY6" fmla="*/ 48151 h 183757"/>
                  <a:gd name="connsiteX7" fmla="*/ 210520 w 268885"/>
                  <a:gd name="connsiteY7" fmla="*/ 11855 h 183757"/>
                  <a:gd name="connsiteX8" fmla="*/ 170594 w 268885"/>
                  <a:gd name="connsiteY8" fmla="*/ 965 h 183757"/>
                  <a:gd name="connsiteX9" fmla="*/ 141557 w 268885"/>
                  <a:gd name="connsiteY9" fmla="*/ 26373 h 183757"/>
                  <a:gd name="connsiteX10" fmla="*/ 87112 w 268885"/>
                  <a:gd name="connsiteY10" fmla="*/ 88077 h 183757"/>
                  <a:gd name="connsiteX11" fmla="*/ 0 w 268885"/>
                  <a:gd name="connsiteY11" fmla="*/ 157041 h 183757"/>
                  <a:gd name="connsiteX12" fmla="*/ 0 w 268885"/>
                  <a:gd name="connsiteY12" fmla="*/ 157041 h 18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885" h="183757">
                    <a:moveTo>
                      <a:pt x="0" y="157041"/>
                    </a:moveTo>
                    <a:cubicBezTo>
                      <a:pt x="7259" y="167930"/>
                      <a:pt x="32667" y="175189"/>
                      <a:pt x="58075" y="182448"/>
                    </a:cubicBezTo>
                    <a:cubicBezTo>
                      <a:pt x="83482" y="186078"/>
                      <a:pt x="137927" y="182448"/>
                      <a:pt x="156075" y="167930"/>
                    </a:cubicBezTo>
                    <a:cubicBezTo>
                      <a:pt x="174224" y="153411"/>
                      <a:pt x="196001" y="135263"/>
                      <a:pt x="210520" y="131633"/>
                    </a:cubicBezTo>
                    <a:cubicBezTo>
                      <a:pt x="225039" y="131633"/>
                      <a:pt x="257706" y="117115"/>
                      <a:pt x="264965" y="106226"/>
                    </a:cubicBezTo>
                    <a:cubicBezTo>
                      <a:pt x="264965" y="98966"/>
                      <a:pt x="275854" y="51781"/>
                      <a:pt x="261335" y="33632"/>
                    </a:cubicBezTo>
                    <a:cubicBezTo>
                      <a:pt x="254076" y="48151"/>
                      <a:pt x="235928" y="51781"/>
                      <a:pt x="232298" y="48151"/>
                    </a:cubicBezTo>
                    <a:cubicBezTo>
                      <a:pt x="228668" y="44521"/>
                      <a:pt x="217779" y="19114"/>
                      <a:pt x="210520" y="11855"/>
                    </a:cubicBezTo>
                    <a:cubicBezTo>
                      <a:pt x="203261" y="4595"/>
                      <a:pt x="181483" y="-2664"/>
                      <a:pt x="170594" y="965"/>
                    </a:cubicBezTo>
                    <a:cubicBezTo>
                      <a:pt x="159705" y="4595"/>
                      <a:pt x="148816" y="11855"/>
                      <a:pt x="141557" y="26373"/>
                    </a:cubicBezTo>
                    <a:cubicBezTo>
                      <a:pt x="134297" y="37262"/>
                      <a:pt x="105260" y="77188"/>
                      <a:pt x="87112" y="88077"/>
                    </a:cubicBezTo>
                    <a:cubicBezTo>
                      <a:pt x="68963" y="98966"/>
                      <a:pt x="7259" y="149781"/>
                      <a:pt x="0" y="157041"/>
                    </a:cubicBezTo>
                    <a:cubicBezTo>
                      <a:pt x="0" y="157041"/>
                      <a:pt x="0" y="157041"/>
                      <a:pt x="0" y="157041"/>
                    </a:cubicBezTo>
                    <a:close/>
                  </a:path>
                </a:pathLst>
              </a:custGeom>
              <a:solidFill>
                <a:srgbClr val="404040"/>
              </a:solidFill>
              <a:ln w="36286" cap="flat">
                <a:noFill/>
                <a:prstDash val="solid"/>
                <a:miter/>
              </a:ln>
            </p:spPr>
            <p:txBody>
              <a:bodyPr rtlCol="0" anchor="ctr"/>
              <a:lstStyle/>
              <a:p>
                <a:endParaRPr lang="fr-BE"/>
              </a:p>
            </p:txBody>
          </p:sp>
          <p:sp>
            <p:nvSpPr>
              <p:cNvPr id="36" name="Forme libre : forme 35">
                <a:extLst>
                  <a:ext uri="{FF2B5EF4-FFF2-40B4-BE49-F238E27FC236}">
                    <a16:creationId xmlns:a16="http://schemas.microsoft.com/office/drawing/2014/main" id="{D734B6A3-45CF-48D4-B574-6A823C1E7F2D}"/>
                  </a:ext>
                </a:extLst>
              </p:cNvPr>
              <p:cNvSpPr/>
              <p:nvPr/>
            </p:nvSpPr>
            <p:spPr>
              <a:xfrm>
                <a:off x="2969338" y="4680104"/>
                <a:ext cx="63317" cy="39926"/>
              </a:xfrm>
              <a:custGeom>
                <a:avLst/>
                <a:gdLst>
                  <a:gd name="connsiteX0" fmla="*/ 61704 w 63317"/>
                  <a:gd name="connsiteY0" fmla="*/ 39926 h 39926"/>
                  <a:gd name="connsiteX1" fmla="*/ 61704 w 63317"/>
                  <a:gd name="connsiteY1" fmla="*/ 39926 h 39926"/>
                  <a:gd name="connsiteX2" fmla="*/ 43556 w 63317"/>
                  <a:gd name="connsiteY2" fmla="*/ 14519 h 39926"/>
                  <a:gd name="connsiteX3" fmla="*/ 3630 w 63317"/>
                  <a:gd name="connsiteY3" fmla="*/ 7259 h 39926"/>
                  <a:gd name="connsiteX4" fmla="*/ 0 w 63317"/>
                  <a:gd name="connsiteY4" fmla="*/ 3630 h 39926"/>
                  <a:gd name="connsiteX5" fmla="*/ 3630 w 63317"/>
                  <a:gd name="connsiteY5" fmla="*/ 0 h 39926"/>
                  <a:gd name="connsiteX6" fmla="*/ 43556 w 63317"/>
                  <a:gd name="connsiteY6" fmla="*/ 7259 h 39926"/>
                  <a:gd name="connsiteX7" fmla="*/ 61704 w 63317"/>
                  <a:gd name="connsiteY7" fmla="*/ 39926 h 39926"/>
                  <a:gd name="connsiteX8" fmla="*/ 61704 w 63317"/>
                  <a:gd name="connsiteY8" fmla="*/ 39926 h 39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17" h="39926">
                    <a:moveTo>
                      <a:pt x="61704" y="39926"/>
                    </a:moveTo>
                    <a:cubicBezTo>
                      <a:pt x="58075" y="39926"/>
                      <a:pt x="58075" y="36297"/>
                      <a:pt x="61704" y="39926"/>
                    </a:cubicBezTo>
                    <a:cubicBezTo>
                      <a:pt x="58075" y="25408"/>
                      <a:pt x="54445" y="18148"/>
                      <a:pt x="43556" y="14519"/>
                    </a:cubicBezTo>
                    <a:cubicBezTo>
                      <a:pt x="32667" y="10889"/>
                      <a:pt x="3630" y="7259"/>
                      <a:pt x="3630" y="7259"/>
                    </a:cubicBezTo>
                    <a:cubicBezTo>
                      <a:pt x="3630" y="7259"/>
                      <a:pt x="0" y="7259"/>
                      <a:pt x="0" y="3630"/>
                    </a:cubicBezTo>
                    <a:cubicBezTo>
                      <a:pt x="0" y="3630"/>
                      <a:pt x="0" y="0"/>
                      <a:pt x="3630" y="0"/>
                    </a:cubicBezTo>
                    <a:cubicBezTo>
                      <a:pt x="3630" y="0"/>
                      <a:pt x="32667" y="3630"/>
                      <a:pt x="43556" y="7259"/>
                    </a:cubicBezTo>
                    <a:cubicBezTo>
                      <a:pt x="58075" y="14519"/>
                      <a:pt x="65334" y="21778"/>
                      <a:pt x="61704" y="39926"/>
                    </a:cubicBezTo>
                    <a:cubicBezTo>
                      <a:pt x="65334" y="36297"/>
                      <a:pt x="61704" y="39926"/>
                      <a:pt x="61704" y="39926"/>
                    </a:cubicBezTo>
                    <a:close/>
                  </a:path>
                </a:pathLst>
              </a:custGeom>
              <a:solidFill>
                <a:srgbClr val="E6E6E6"/>
              </a:solidFill>
              <a:ln w="36286" cap="flat">
                <a:noFill/>
                <a:prstDash val="solid"/>
                <a:miter/>
              </a:ln>
            </p:spPr>
            <p:txBody>
              <a:bodyPr rtlCol="0" anchor="ctr"/>
              <a:lstStyle/>
              <a:p>
                <a:endParaRPr lang="fr-BE"/>
              </a:p>
            </p:txBody>
          </p:sp>
          <p:sp>
            <p:nvSpPr>
              <p:cNvPr id="37" name="Forme libre : forme 36">
                <a:extLst>
                  <a:ext uri="{FF2B5EF4-FFF2-40B4-BE49-F238E27FC236}">
                    <a16:creationId xmlns:a16="http://schemas.microsoft.com/office/drawing/2014/main" id="{C013D303-220F-4AE3-B902-35903C9CCF04}"/>
                  </a:ext>
                </a:extLst>
              </p:cNvPr>
              <p:cNvSpPr/>
              <p:nvPr/>
            </p:nvSpPr>
            <p:spPr>
              <a:xfrm>
                <a:off x="2951190" y="4701881"/>
                <a:ext cx="61704" cy="36296"/>
              </a:xfrm>
              <a:custGeom>
                <a:avLst/>
                <a:gdLst>
                  <a:gd name="connsiteX0" fmla="*/ 61704 w 61704"/>
                  <a:gd name="connsiteY0" fmla="*/ 36297 h 36296"/>
                  <a:gd name="connsiteX1" fmla="*/ 61704 w 61704"/>
                  <a:gd name="connsiteY1" fmla="*/ 36297 h 36296"/>
                  <a:gd name="connsiteX2" fmla="*/ 47186 w 61704"/>
                  <a:gd name="connsiteY2" fmla="*/ 14519 h 36296"/>
                  <a:gd name="connsiteX3" fmla="*/ 3630 w 61704"/>
                  <a:gd name="connsiteY3" fmla="*/ 7259 h 36296"/>
                  <a:gd name="connsiteX4" fmla="*/ 0 w 61704"/>
                  <a:gd name="connsiteY4" fmla="*/ 3630 h 36296"/>
                  <a:gd name="connsiteX5" fmla="*/ 3630 w 61704"/>
                  <a:gd name="connsiteY5" fmla="*/ 0 h 36296"/>
                  <a:gd name="connsiteX6" fmla="*/ 43556 w 61704"/>
                  <a:gd name="connsiteY6" fmla="*/ 7259 h 36296"/>
                  <a:gd name="connsiteX7" fmla="*/ 61704 w 61704"/>
                  <a:gd name="connsiteY7" fmla="*/ 36297 h 36296"/>
                  <a:gd name="connsiteX8" fmla="*/ 61704 w 61704"/>
                  <a:gd name="connsiteY8" fmla="*/ 36297 h 3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704" h="36296">
                    <a:moveTo>
                      <a:pt x="61704" y="36297"/>
                    </a:moveTo>
                    <a:cubicBezTo>
                      <a:pt x="58075" y="36297"/>
                      <a:pt x="58075" y="36297"/>
                      <a:pt x="61704" y="36297"/>
                    </a:cubicBezTo>
                    <a:cubicBezTo>
                      <a:pt x="58075" y="21778"/>
                      <a:pt x="54445" y="14519"/>
                      <a:pt x="47186" y="14519"/>
                    </a:cubicBezTo>
                    <a:cubicBezTo>
                      <a:pt x="32667" y="10889"/>
                      <a:pt x="3630" y="7259"/>
                      <a:pt x="3630" y="7259"/>
                    </a:cubicBezTo>
                    <a:cubicBezTo>
                      <a:pt x="3630" y="7259"/>
                      <a:pt x="0" y="7259"/>
                      <a:pt x="0" y="3630"/>
                    </a:cubicBezTo>
                    <a:cubicBezTo>
                      <a:pt x="0" y="3630"/>
                      <a:pt x="0" y="0"/>
                      <a:pt x="3630" y="0"/>
                    </a:cubicBezTo>
                    <a:cubicBezTo>
                      <a:pt x="3630" y="0"/>
                      <a:pt x="32667" y="3630"/>
                      <a:pt x="43556" y="7259"/>
                    </a:cubicBezTo>
                    <a:cubicBezTo>
                      <a:pt x="58075" y="10889"/>
                      <a:pt x="61704" y="21778"/>
                      <a:pt x="61704" y="36297"/>
                    </a:cubicBezTo>
                    <a:cubicBezTo>
                      <a:pt x="61704" y="36297"/>
                      <a:pt x="61704" y="36297"/>
                      <a:pt x="61704" y="36297"/>
                    </a:cubicBezTo>
                    <a:close/>
                  </a:path>
                </a:pathLst>
              </a:custGeom>
              <a:solidFill>
                <a:srgbClr val="E6E6E6"/>
              </a:solidFill>
              <a:ln w="36286" cap="flat">
                <a:noFill/>
                <a:prstDash val="solid"/>
                <a:miter/>
              </a:ln>
            </p:spPr>
            <p:txBody>
              <a:bodyPr rtlCol="0" anchor="ctr"/>
              <a:lstStyle/>
              <a:p>
                <a:endParaRPr lang="fr-BE"/>
              </a:p>
            </p:txBody>
          </p:sp>
          <p:sp>
            <p:nvSpPr>
              <p:cNvPr id="38" name="Forme libre : forme 37">
                <a:extLst>
                  <a:ext uri="{FF2B5EF4-FFF2-40B4-BE49-F238E27FC236}">
                    <a16:creationId xmlns:a16="http://schemas.microsoft.com/office/drawing/2014/main" id="{484B3D7B-C002-4FB5-A1BD-55959AC6EF12}"/>
                  </a:ext>
                </a:extLst>
              </p:cNvPr>
              <p:cNvSpPr/>
              <p:nvPr/>
            </p:nvSpPr>
            <p:spPr>
              <a:xfrm>
                <a:off x="2929412" y="4716400"/>
                <a:ext cx="60796" cy="36296"/>
              </a:xfrm>
              <a:custGeom>
                <a:avLst/>
                <a:gdLst>
                  <a:gd name="connsiteX0" fmla="*/ 58075 w 60796"/>
                  <a:gd name="connsiteY0" fmla="*/ 36297 h 36296"/>
                  <a:gd name="connsiteX1" fmla="*/ 58075 w 60796"/>
                  <a:gd name="connsiteY1" fmla="*/ 36297 h 36296"/>
                  <a:gd name="connsiteX2" fmla="*/ 43556 w 60796"/>
                  <a:gd name="connsiteY2" fmla="*/ 14519 h 36296"/>
                  <a:gd name="connsiteX3" fmla="*/ 3630 w 60796"/>
                  <a:gd name="connsiteY3" fmla="*/ 7259 h 36296"/>
                  <a:gd name="connsiteX4" fmla="*/ 0 w 60796"/>
                  <a:gd name="connsiteY4" fmla="*/ 3630 h 36296"/>
                  <a:gd name="connsiteX5" fmla="*/ 3630 w 60796"/>
                  <a:gd name="connsiteY5" fmla="*/ 0 h 36296"/>
                  <a:gd name="connsiteX6" fmla="*/ 43556 w 60796"/>
                  <a:gd name="connsiteY6" fmla="*/ 7259 h 36296"/>
                  <a:gd name="connsiteX7" fmla="*/ 58075 w 60796"/>
                  <a:gd name="connsiteY7" fmla="*/ 36297 h 36296"/>
                  <a:gd name="connsiteX8" fmla="*/ 58075 w 60796"/>
                  <a:gd name="connsiteY8" fmla="*/ 36297 h 3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796" h="36296">
                    <a:moveTo>
                      <a:pt x="58075" y="36297"/>
                    </a:moveTo>
                    <a:cubicBezTo>
                      <a:pt x="58075" y="36297"/>
                      <a:pt x="54445" y="36297"/>
                      <a:pt x="58075" y="36297"/>
                    </a:cubicBezTo>
                    <a:cubicBezTo>
                      <a:pt x="54445" y="21778"/>
                      <a:pt x="50815" y="14519"/>
                      <a:pt x="43556" y="14519"/>
                    </a:cubicBezTo>
                    <a:cubicBezTo>
                      <a:pt x="32667" y="10889"/>
                      <a:pt x="3630" y="7259"/>
                      <a:pt x="3630" y="7259"/>
                    </a:cubicBezTo>
                    <a:cubicBezTo>
                      <a:pt x="3630" y="7259"/>
                      <a:pt x="0" y="7259"/>
                      <a:pt x="0" y="3630"/>
                    </a:cubicBezTo>
                    <a:cubicBezTo>
                      <a:pt x="0" y="3630"/>
                      <a:pt x="0" y="0"/>
                      <a:pt x="3630" y="0"/>
                    </a:cubicBezTo>
                    <a:cubicBezTo>
                      <a:pt x="3630" y="0"/>
                      <a:pt x="32667" y="3630"/>
                      <a:pt x="43556" y="7259"/>
                    </a:cubicBezTo>
                    <a:cubicBezTo>
                      <a:pt x="54445" y="10889"/>
                      <a:pt x="61704" y="21778"/>
                      <a:pt x="58075" y="36297"/>
                    </a:cubicBezTo>
                    <a:cubicBezTo>
                      <a:pt x="61704" y="36297"/>
                      <a:pt x="61704" y="36297"/>
                      <a:pt x="58075" y="36297"/>
                    </a:cubicBezTo>
                    <a:close/>
                  </a:path>
                </a:pathLst>
              </a:custGeom>
              <a:solidFill>
                <a:srgbClr val="E6E6E6"/>
              </a:solidFill>
              <a:ln w="36286" cap="flat">
                <a:noFill/>
                <a:prstDash val="solid"/>
                <a:miter/>
              </a:ln>
            </p:spPr>
            <p:txBody>
              <a:bodyPr rtlCol="0" anchor="ctr"/>
              <a:lstStyle/>
              <a:p>
                <a:endParaRPr lang="fr-BE"/>
              </a:p>
            </p:txBody>
          </p:sp>
        </p:grpSp>
        <p:sp>
          <p:nvSpPr>
            <p:cNvPr id="39" name="Forme libre : forme 38">
              <a:extLst>
                <a:ext uri="{FF2B5EF4-FFF2-40B4-BE49-F238E27FC236}">
                  <a16:creationId xmlns:a16="http://schemas.microsoft.com/office/drawing/2014/main" id="{E7DB207E-9746-486D-A70F-91AC91A8DDB3}"/>
                </a:ext>
              </a:extLst>
            </p:cNvPr>
            <p:cNvSpPr/>
            <p:nvPr/>
          </p:nvSpPr>
          <p:spPr>
            <a:xfrm>
              <a:off x="2838028" y="2433346"/>
              <a:ext cx="746468" cy="983637"/>
            </a:xfrm>
            <a:custGeom>
              <a:avLst/>
              <a:gdLst>
                <a:gd name="connsiteX0" fmla="*/ 722944 w 746468"/>
                <a:gd name="connsiteY0" fmla="*/ 606153 h 983637"/>
                <a:gd name="connsiteX1" fmla="*/ 708425 w 746468"/>
                <a:gd name="connsiteY1" fmla="*/ 816673 h 983637"/>
                <a:gd name="connsiteX2" fmla="*/ 697536 w 746468"/>
                <a:gd name="connsiteY2" fmla="*/ 954600 h 983637"/>
                <a:gd name="connsiteX3" fmla="*/ 628573 w 746468"/>
                <a:gd name="connsiteY3" fmla="*/ 871118 h 983637"/>
                <a:gd name="connsiteX4" fmla="*/ 606795 w 746468"/>
                <a:gd name="connsiteY4" fmla="*/ 736820 h 983637"/>
                <a:gd name="connsiteX5" fmla="*/ 614054 w 746468"/>
                <a:gd name="connsiteY5" fmla="*/ 606153 h 983637"/>
                <a:gd name="connsiteX6" fmla="*/ 603165 w 746468"/>
                <a:gd name="connsiteY6" fmla="*/ 475485 h 983637"/>
                <a:gd name="connsiteX7" fmla="*/ 570498 w 746468"/>
                <a:gd name="connsiteY7" fmla="*/ 620671 h 983637"/>
                <a:gd name="connsiteX8" fmla="*/ 610425 w 746468"/>
                <a:gd name="connsiteY8" fmla="*/ 834821 h 983637"/>
                <a:gd name="connsiteX9" fmla="*/ 639462 w 746468"/>
                <a:gd name="connsiteY9" fmla="*/ 980008 h 983637"/>
                <a:gd name="connsiteX10" fmla="*/ 167606 w 746468"/>
                <a:gd name="connsiteY10" fmla="*/ 983637 h 983637"/>
                <a:gd name="connsiteX11" fmla="*/ 185755 w 746468"/>
                <a:gd name="connsiteY11" fmla="*/ 849340 h 983637"/>
                <a:gd name="connsiteX12" fmla="*/ 196644 w 746468"/>
                <a:gd name="connsiteY12" fmla="*/ 522671 h 983637"/>
                <a:gd name="connsiteX13" fmla="*/ 185755 w 746468"/>
                <a:gd name="connsiteY13" fmla="*/ 366595 h 983637"/>
                <a:gd name="connsiteX14" fmla="*/ 105902 w 746468"/>
                <a:gd name="connsiteY14" fmla="*/ 595264 h 983637"/>
                <a:gd name="connsiteX15" fmla="*/ 127680 w 746468"/>
                <a:gd name="connsiteY15" fmla="*/ 689635 h 983637"/>
                <a:gd name="connsiteX16" fmla="*/ 131310 w 746468"/>
                <a:gd name="connsiteY16" fmla="*/ 823932 h 983637"/>
                <a:gd name="connsiteX17" fmla="*/ 160347 w 746468"/>
                <a:gd name="connsiteY17" fmla="*/ 929192 h 983637"/>
                <a:gd name="connsiteX18" fmla="*/ 102273 w 746468"/>
                <a:gd name="connsiteY18" fmla="*/ 983637 h 983637"/>
                <a:gd name="connsiteX19" fmla="*/ 26050 w 746468"/>
                <a:gd name="connsiteY19" fmla="*/ 787636 h 983637"/>
                <a:gd name="connsiteX20" fmla="*/ 4272 w 746468"/>
                <a:gd name="connsiteY20" fmla="*/ 573486 h 983637"/>
                <a:gd name="connsiteX21" fmla="*/ 62346 w 746468"/>
                <a:gd name="connsiteY21" fmla="*/ 323040 h 983637"/>
                <a:gd name="connsiteX22" fmla="*/ 127680 w 746468"/>
                <a:gd name="connsiteY22" fmla="*/ 152446 h 983637"/>
                <a:gd name="connsiteX23" fmla="*/ 305533 w 746468"/>
                <a:gd name="connsiteY23" fmla="*/ 94371 h 983637"/>
                <a:gd name="connsiteX24" fmla="*/ 363608 w 746468"/>
                <a:gd name="connsiteY24" fmla="*/ 7259 h 983637"/>
                <a:gd name="connsiteX25" fmla="*/ 363608 w 746468"/>
                <a:gd name="connsiteY25" fmla="*/ 0 h 983637"/>
                <a:gd name="connsiteX26" fmla="*/ 465238 w 746468"/>
                <a:gd name="connsiteY26" fmla="*/ 43556 h 983637"/>
                <a:gd name="connsiteX27" fmla="*/ 526942 w 746468"/>
                <a:gd name="connsiteY27" fmla="*/ 50815 h 983637"/>
                <a:gd name="connsiteX28" fmla="*/ 526942 w 746468"/>
                <a:gd name="connsiteY28" fmla="*/ 76223 h 983637"/>
                <a:gd name="connsiteX29" fmla="*/ 563239 w 746468"/>
                <a:gd name="connsiteY29" fmla="*/ 119779 h 983637"/>
                <a:gd name="connsiteX30" fmla="*/ 726574 w 746468"/>
                <a:gd name="connsiteY30" fmla="*/ 232298 h 983637"/>
                <a:gd name="connsiteX31" fmla="*/ 708425 w 746468"/>
                <a:gd name="connsiteY31" fmla="*/ 435559 h 983637"/>
                <a:gd name="connsiteX32" fmla="*/ 722944 w 746468"/>
                <a:gd name="connsiteY32" fmla="*/ 606153 h 9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46468" h="983637">
                  <a:moveTo>
                    <a:pt x="722944" y="606153"/>
                  </a:moveTo>
                  <a:cubicBezTo>
                    <a:pt x="737463" y="660598"/>
                    <a:pt x="715685" y="791265"/>
                    <a:pt x="708425" y="816673"/>
                  </a:cubicBezTo>
                  <a:cubicBezTo>
                    <a:pt x="697536" y="845710"/>
                    <a:pt x="701166" y="925563"/>
                    <a:pt x="697536" y="954600"/>
                  </a:cubicBezTo>
                  <a:cubicBezTo>
                    <a:pt x="679388" y="940081"/>
                    <a:pt x="639462" y="889266"/>
                    <a:pt x="628573" y="871118"/>
                  </a:cubicBezTo>
                  <a:cubicBezTo>
                    <a:pt x="632203" y="849340"/>
                    <a:pt x="610425" y="762228"/>
                    <a:pt x="606795" y="736820"/>
                  </a:cubicBezTo>
                  <a:cubicBezTo>
                    <a:pt x="599536" y="715043"/>
                    <a:pt x="614054" y="627931"/>
                    <a:pt x="614054" y="606153"/>
                  </a:cubicBezTo>
                  <a:cubicBezTo>
                    <a:pt x="614054" y="584375"/>
                    <a:pt x="610425" y="522671"/>
                    <a:pt x="603165" y="475485"/>
                  </a:cubicBezTo>
                  <a:cubicBezTo>
                    <a:pt x="588647" y="515411"/>
                    <a:pt x="574128" y="577116"/>
                    <a:pt x="570498" y="620671"/>
                  </a:cubicBezTo>
                  <a:cubicBezTo>
                    <a:pt x="566869" y="667857"/>
                    <a:pt x="599536" y="798525"/>
                    <a:pt x="610425" y="834821"/>
                  </a:cubicBezTo>
                  <a:cubicBezTo>
                    <a:pt x="621314" y="871118"/>
                    <a:pt x="639462" y="929192"/>
                    <a:pt x="639462" y="980008"/>
                  </a:cubicBezTo>
                  <a:cubicBezTo>
                    <a:pt x="595906" y="980008"/>
                    <a:pt x="222051" y="983637"/>
                    <a:pt x="167606" y="983637"/>
                  </a:cubicBezTo>
                  <a:cubicBezTo>
                    <a:pt x="174866" y="950970"/>
                    <a:pt x="178495" y="896525"/>
                    <a:pt x="185755" y="849340"/>
                  </a:cubicBezTo>
                  <a:cubicBezTo>
                    <a:pt x="193014" y="802154"/>
                    <a:pt x="196644" y="558967"/>
                    <a:pt x="196644" y="522671"/>
                  </a:cubicBezTo>
                  <a:cubicBezTo>
                    <a:pt x="196644" y="486374"/>
                    <a:pt x="193014" y="479115"/>
                    <a:pt x="185755" y="366595"/>
                  </a:cubicBezTo>
                  <a:cubicBezTo>
                    <a:pt x="189384" y="450078"/>
                    <a:pt x="127680" y="569856"/>
                    <a:pt x="105902" y="595264"/>
                  </a:cubicBezTo>
                  <a:cubicBezTo>
                    <a:pt x="109532" y="613412"/>
                    <a:pt x="124050" y="660598"/>
                    <a:pt x="127680" y="689635"/>
                  </a:cubicBezTo>
                  <a:cubicBezTo>
                    <a:pt x="134939" y="718672"/>
                    <a:pt x="131310" y="802154"/>
                    <a:pt x="131310" y="823932"/>
                  </a:cubicBezTo>
                  <a:cubicBezTo>
                    <a:pt x="134939" y="845710"/>
                    <a:pt x="156717" y="907414"/>
                    <a:pt x="160347" y="929192"/>
                  </a:cubicBezTo>
                  <a:cubicBezTo>
                    <a:pt x="167606" y="950970"/>
                    <a:pt x="131310" y="980008"/>
                    <a:pt x="102273" y="983637"/>
                  </a:cubicBezTo>
                  <a:cubicBezTo>
                    <a:pt x="95013" y="936452"/>
                    <a:pt x="47828" y="834821"/>
                    <a:pt x="26050" y="787636"/>
                  </a:cubicBezTo>
                  <a:cubicBezTo>
                    <a:pt x="4272" y="740450"/>
                    <a:pt x="-6617" y="606153"/>
                    <a:pt x="4272" y="573486"/>
                  </a:cubicBezTo>
                  <a:cubicBezTo>
                    <a:pt x="11531" y="540819"/>
                    <a:pt x="36939" y="392003"/>
                    <a:pt x="62346" y="323040"/>
                  </a:cubicBezTo>
                  <a:cubicBezTo>
                    <a:pt x="58717" y="243187"/>
                    <a:pt x="95013" y="188742"/>
                    <a:pt x="127680" y="152446"/>
                  </a:cubicBezTo>
                  <a:cubicBezTo>
                    <a:pt x="160347" y="116149"/>
                    <a:pt x="265607" y="101630"/>
                    <a:pt x="305533" y="94371"/>
                  </a:cubicBezTo>
                  <a:cubicBezTo>
                    <a:pt x="341830" y="90741"/>
                    <a:pt x="356349" y="39926"/>
                    <a:pt x="363608" y="7259"/>
                  </a:cubicBezTo>
                  <a:cubicBezTo>
                    <a:pt x="363608" y="3630"/>
                    <a:pt x="363608" y="3630"/>
                    <a:pt x="363608" y="0"/>
                  </a:cubicBezTo>
                  <a:cubicBezTo>
                    <a:pt x="389015" y="21778"/>
                    <a:pt x="465238" y="43556"/>
                    <a:pt x="465238" y="43556"/>
                  </a:cubicBezTo>
                  <a:cubicBezTo>
                    <a:pt x="465238" y="43556"/>
                    <a:pt x="512424" y="50815"/>
                    <a:pt x="526942" y="50815"/>
                  </a:cubicBezTo>
                  <a:cubicBezTo>
                    <a:pt x="526942" y="58075"/>
                    <a:pt x="526942" y="68964"/>
                    <a:pt x="526942" y="76223"/>
                  </a:cubicBezTo>
                  <a:cubicBezTo>
                    <a:pt x="530572" y="94371"/>
                    <a:pt x="545091" y="108890"/>
                    <a:pt x="563239" y="119779"/>
                  </a:cubicBezTo>
                  <a:cubicBezTo>
                    <a:pt x="588647" y="137927"/>
                    <a:pt x="675758" y="174224"/>
                    <a:pt x="726574" y="232298"/>
                  </a:cubicBezTo>
                  <a:cubicBezTo>
                    <a:pt x="777389" y="294002"/>
                    <a:pt x="715685" y="402892"/>
                    <a:pt x="708425" y="435559"/>
                  </a:cubicBezTo>
                  <a:cubicBezTo>
                    <a:pt x="712055" y="471856"/>
                    <a:pt x="708425" y="551708"/>
                    <a:pt x="722944" y="606153"/>
                  </a:cubicBezTo>
                  <a:close/>
                </a:path>
              </a:pathLst>
            </a:custGeom>
            <a:solidFill>
              <a:srgbClr val="FFB67F"/>
            </a:solidFill>
            <a:ln w="36286" cap="flat">
              <a:noFill/>
              <a:prstDash val="solid"/>
              <a:miter/>
            </a:ln>
          </p:spPr>
          <p:txBody>
            <a:bodyPr rtlCol="0" anchor="ctr"/>
            <a:lstStyle/>
            <a:p>
              <a:endParaRPr lang="fr-BE"/>
            </a:p>
          </p:txBody>
        </p:sp>
        <p:sp>
          <p:nvSpPr>
            <p:cNvPr id="40" name="Forme libre : forme 39">
              <a:extLst>
                <a:ext uri="{FF2B5EF4-FFF2-40B4-BE49-F238E27FC236}">
                  <a16:creationId xmlns:a16="http://schemas.microsoft.com/office/drawing/2014/main" id="{B77BCB76-6F89-490F-B928-7913F279A1E1}"/>
                </a:ext>
              </a:extLst>
            </p:cNvPr>
            <p:cNvSpPr/>
            <p:nvPr/>
          </p:nvSpPr>
          <p:spPr>
            <a:xfrm>
              <a:off x="3208895" y="2436975"/>
              <a:ext cx="166964" cy="98000"/>
            </a:xfrm>
            <a:custGeom>
              <a:avLst/>
              <a:gdLst>
                <a:gd name="connsiteX0" fmla="*/ 166964 w 166964"/>
                <a:gd name="connsiteY0" fmla="*/ 72593 h 98000"/>
                <a:gd name="connsiteX1" fmla="*/ 105260 w 166964"/>
                <a:gd name="connsiteY1" fmla="*/ 98001 h 98000"/>
                <a:gd name="connsiteX2" fmla="*/ 21778 w 166964"/>
                <a:gd name="connsiteY2" fmla="*/ 50815 h 98000"/>
                <a:gd name="connsiteX3" fmla="*/ 0 w 166964"/>
                <a:gd name="connsiteY3" fmla="*/ 7259 h 98000"/>
                <a:gd name="connsiteX4" fmla="*/ 0 w 166964"/>
                <a:gd name="connsiteY4" fmla="*/ 0 h 98000"/>
                <a:gd name="connsiteX5" fmla="*/ 101630 w 166964"/>
                <a:gd name="connsiteY5" fmla="*/ 43556 h 98000"/>
                <a:gd name="connsiteX6" fmla="*/ 163335 w 166964"/>
                <a:gd name="connsiteY6" fmla="*/ 50815 h 98000"/>
                <a:gd name="connsiteX7" fmla="*/ 166964 w 166964"/>
                <a:gd name="connsiteY7" fmla="*/ 72593 h 9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964" h="98000">
                  <a:moveTo>
                    <a:pt x="166964" y="72593"/>
                  </a:moveTo>
                  <a:cubicBezTo>
                    <a:pt x="145186" y="87112"/>
                    <a:pt x="119779" y="98001"/>
                    <a:pt x="105260" y="98001"/>
                  </a:cubicBezTo>
                  <a:cubicBezTo>
                    <a:pt x="83482" y="98001"/>
                    <a:pt x="43556" y="79852"/>
                    <a:pt x="21778" y="50815"/>
                  </a:cubicBezTo>
                  <a:cubicBezTo>
                    <a:pt x="10889" y="43556"/>
                    <a:pt x="7259" y="25408"/>
                    <a:pt x="0" y="7259"/>
                  </a:cubicBezTo>
                  <a:cubicBezTo>
                    <a:pt x="0" y="3630"/>
                    <a:pt x="0" y="3630"/>
                    <a:pt x="0" y="0"/>
                  </a:cubicBezTo>
                  <a:cubicBezTo>
                    <a:pt x="25408" y="21778"/>
                    <a:pt x="101630" y="43556"/>
                    <a:pt x="101630" y="43556"/>
                  </a:cubicBezTo>
                  <a:cubicBezTo>
                    <a:pt x="101630" y="43556"/>
                    <a:pt x="148816" y="50815"/>
                    <a:pt x="163335" y="50815"/>
                  </a:cubicBezTo>
                  <a:cubicBezTo>
                    <a:pt x="163335" y="58074"/>
                    <a:pt x="163335" y="65334"/>
                    <a:pt x="166964" y="72593"/>
                  </a:cubicBezTo>
                  <a:close/>
                </a:path>
              </a:pathLst>
            </a:custGeom>
            <a:solidFill>
              <a:srgbClr val="000000">
                <a:alpha val="20000"/>
              </a:srgbClr>
            </a:solidFill>
            <a:ln w="36286" cap="flat">
              <a:noFill/>
              <a:prstDash val="solid"/>
              <a:miter/>
            </a:ln>
          </p:spPr>
          <p:txBody>
            <a:bodyPr rtlCol="0" anchor="ctr"/>
            <a:lstStyle/>
            <a:p>
              <a:endParaRPr lang="fr-BE"/>
            </a:p>
          </p:txBody>
        </p:sp>
        <p:sp>
          <p:nvSpPr>
            <p:cNvPr id="41" name="Forme libre : forme 40">
              <a:extLst>
                <a:ext uri="{FF2B5EF4-FFF2-40B4-BE49-F238E27FC236}">
                  <a16:creationId xmlns:a16="http://schemas.microsoft.com/office/drawing/2014/main" id="{6DD7DA7E-AF43-4E64-B8E9-F088174ECE31}"/>
                </a:ext>
              </a:extLst>
            </p:cNvPr>
            <p:cNvSpPr/>
            <p:nvPr/>
          </p:nvSpPr>
          <p:spPr>
            <a:xfrm>
              <a:off x="3183139" y="2153862"/>
              <a:ext cx="255561" cy="370225"/>
            </a:xfrm>
            <a:custGeom>
              <a:avLst/>
              <a:gdLst>
                <a:gd name="connsiteX0" fmla="*/ 254425 w 255561"/>
                <a:gd name="connsiteY0" fmla="*/ 156075 h 370225"/>
                <a:gd name="connsiteX1" fmla="*/ 214498 w 255561"/>
                <a:gd name="connsiteY1" fmla="*/ 32667 h 370225"/>
                <a:gd name="connsiteX2" fmla="*/ 127387 w 255561"/>
                <a:gd name="connsiteY2" fmla="*/ 0 h 370225"/>
                <a:gd name="connsiteX3" fmla="*/ 40275 w 255561"/>
                <a:gd name="connsiteY3" fmla="*/ 32667 h 370225"/>
                <a:gd name="connsiteX4" fmla="*/ 349 w 255561"/>
                <a:gd name="connsiteY4" fmla="*/ 156075 h 370225"/>
                <a:gd name="connsiteX5" fmla="*/ 43905 w 255561"/>
                <a:gd name="connsiteY5" fmla="*/ 326669 h 370225"/>
                <a:gd name="connsiteX6" fmla="*/ 127387 w 255561"/>
                <a:gd name="connsiteY6" fmla="*/ 370225 h 370225"/>
                <a:gd name="connsiteX7" fmla="*/ 210869 w 255561"/>
                <a:gd name="connsiteY7" fmla="*/ 326669 h 370225"/>
                <a:gd name="connsiteX8" fmla="*/ 254425 w 255561"/>
                <a:gd name="connsiteY8" fmla="*/ 156075 h 370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561" h="370225">
                  <a:moveTo>
                    <a:pt x="254425" y="156075"/>
                  </a:moveTo>
                  <a:cubicBezTo>
                    <a:pt x="250795" y="127038"/>
                    <a:pt x="247165" y="58075"/>
                    <a:pt x="214498" y="32667"/>
                  </a:cubicBezTo>
                  <a:cubicBezTo>
                    <a:pt x="181832" y="7259"/>
                    <a:pt x="149165" y="0"/>
                    <a:pt x="127387" y="0"/>
                  </a:cubicBezTo>
                  <a:cubicBezTo>
                    <a:pt x="105609" y="0"/>
                    <a:pt x="72942" y="7259"/>
                    <a:pt x="40275" y="32667"/>
                  </a:cubicBezTo>
                  <a:cubicBezTo>
                    <a:pt x="7608" y="58075"/>
                    <a:pt x="3978" y="127038"/>
                    <a:pt x="349" y="156075"/>
                  </a:cubicBezTo>
                  <a:cubicBezTo>
                    <a:pt x="-3281" y="185113"/>
                    <a:pt x="22127" y="297632"/>
                    <a:pt x="43905" y="326669"/>
                  </a:cubicBezTo>
                  <a:cubicBezTo>
                    <a:pt x="65683" y="355706"/>
                    <a:pt x="105609" y="370225"/>
                    <a:pt x="127387" y="370225"/>
                  </a:cubicBezTo>
                  <a:cubicBezTo>
                    <a:pt x="149165" y="370225"/>
                    <a:pt x="189091" y="352077"/>
                    <a:pt x="210869" y="326669"/>
                  </a:cubicBezTo>
                  <a:cubicBezTo>
                    <a:pt x="232647" y="297632"/>
                    <a:pt x="261684" y="185113"/>
                    <a:pt x="254425" y="156075"/>
                  </a:cubicBezTo>
                  <a:close/>
                </a:path>
              </a:pathLst>
            </a:custGeom>
            <a:solidFill>
              <a:srgbClr val="FFB67F"/>
            </a:solidFill>
            <a:ln w="36286" cap="flat">
              <a:noFill/>
              <a:prstDash val="solid"/>
              <a:miter/>
            </a:ln>
          </p:spPr>
          <p:txBody>
            <a:bodyPr rtlCol="0" anchor="ctr"/>
            <a:lstStyle/>
            <a:p>
              <a:endParaRPr lang="fr-BE"/>
            </a:p>
          </p:txBody>
        </p:sp>
        <p:grpSp>
          <p:nvGrpSpPr>
            <p:cNvPr id="42" name="Graphique 5">
              <a:extLst>
                <a:ext uri="{FF2B5EF4-FFF2-40B4-BE49-F238E27FC236}">
                  <a16:creationId xmlns:a16="http://schemas.microsoft.com/office/drawing/2014/main" id="{48375E73-A6AA-43D1-AC64-BA77010D9942}"/>
                </a:ext>
              </a:extLst>
            </p:cNvPr>
            <p:cNvGrpSpPr/>
            <p:nvPr/>
          </p:nvGrpSpPr>
          <p:grpSpPr>
            <a:xfrm>
              <a:off x="3419415" y="2298168"/>
              <a:ext cx="39218" cy="98465"/>
              <a:chOff x="3419415" y="2298168"/>
              <a:chExt cx="39218" cy="98465"/>
            </a:xfrm>
          </p:grpSpPr>
          <p:sp>
            <p:nvSpPr>
              <p:cNvPr id="43" name="Forme libre : forme 42">
                <a:extLst>
                  <a:ext uri="{FF2B5EF4-FFF2-40B4-BE49-F238E27FC236}">
                    <a16:creationId xmlns:a16="http://schemas.microsoft.com/office/drawing/2014/main" id="{999D3304-F7CE-440E-9BED-4F6A3AB87F99}"/>
                  </a:ext>
                </a:extLst>
              </p:cNvPr>
              <p:cNvSpPr/>
              <p:nvPr/>
            </p:nvSpPr>
            <p:spPr>
              <a:xfrm>
                <a:off x="3419415" y="2298168"/>
                <a:ext cx="39218" cy="98465"/>
              </a:xfrm>
              <a:custGeom>
                <a:avLst/>
                <a:gdLst>
                  <a:gd name="connsiteX0" fmla="*/ 7259 w 39218"/>
                  <a:gd name="connsiteY0" fmla="*/ 15399 h 98465"/>
                  <a:gd name="connsiteX1" fmla="*/ 36297 w 39218"/>
                  <a:gd name="connsiteY1" fmla="*/ 4510 h 98465"/>
                  <a:gd name="connsiteX2" fmla="*/ 25408 w 39218"/>
                  <a:gd name="connsiteY2" fmla="*/ 84363 h 98465"/>
                  <a:gd name="connsiteX3" fmla="*/ 0 w 39218"/>
                  <a:gd name="connsiteY3" fmla="*/ 87992 h 98465"/>
                  <a:gd name="connsiteX4" fmla="*/ 7259 w 39218"/>
                  <a:gd name="connsiteY4" fmla="*/ 15399 h 98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18" h="98465">
                    <a:moveTo>
                      <a:pt x="7259" y="15399"/>
                    </a:moveTo>
                    <a:cubicBezTo>
                      <a:pt x="14519" y="4510"/>
                      <a:pt x="32667" y="-6379"/>
                      <a:pt x="36297" y="4510"/>
                    </a:cubicBezTo>
                    <a:cubicBezTo>
                      <a:pt x="43556" y="11770"/>
                      <a:pt x="36297" y="62585"/>
                      <a:pt x="25408" y="84363"/>
                    </a:cubicBezTo>
                    <a:cubicBezTo>
                      <a:pt x="14519" y="106141"/>
                      <a:pt x="3630" y="98881"/>
                      <a:pt x="0" y="87992"/>
                    </a:cubicBezTo>
                    <a:cubicBezTo>
                      <a:pt x="0" y="73474"/>
                      <a:pt x="0" y="22659"/>
                      <a:pt x="7259" y="15399"/>
                    </a:cubicBezTo>
                    <a:close/>
                  </a:path>
                </a:pathLst>
              </a:custGeom>
              <a:solidFill>
                <a:srgbClr val="FFB67F"/>
              </a:solidFill>
              <a:ln w="36286" cap="flat">
                <a:noFill/>
                <a:prstDash val="solid"/>
                <a:miter/>
              </a:ln>
            </p:spPr>
            <p:txBody>
              <a:bodyPr rtlCol="0" anchor="ctr"/>
              <a:lstStyle/>
              <a:p>
                <a:endParaRPr lang="fr-BE"/>
              </a:p>
            </p:txBody>
          </p:sp>
          <p:sp>
            <p:nvSpPr>
              <p:cNvPr id="44" name="Forme libre : forme 43">
                <a:extLst>
                  <a:ext uri="{FF2B5EF4-FFF2-40B4-BE49-F238E27FC236}">
                    <a16:creationId xmlns:a16="http://schemas.microsoft.com/office/drawing/2014/main" id="{DCAEFCAE-E6B8-472C-82C7-79FE6C8294C6}"/>
                  </a:ext>
                </a:extLst>
              </p:cNvPr>
              <p:cNvSpPr/>
              <p:nvPr/>
            </p:nvSpPr>
            <p:spPr>
              <a:xfrm>
                <a:off x="3430304" y="2309937"/>
                <a:ext cx="25407" cy="50815"/>
              </a:xfrm>
              <a:custGeom>
                <a:avLst/>
                <a:gdLst>
                  <a:gd name="connsiteX0" fmla="*/ 3630 w 25407"/>
                  <a:gd name="connsiteY0" fmla="*/ 25408 h 50815"/>
                  <a:gd name="connsiteX1" fmla="*/ 3630 w 25407"/>
                  <a:gd name="connsiteY1" fmla="*/ 14519 h 50815"/>
                  <a:gd name="connsiteX2" fmla="*/ 10889 w 25407"/>
                  <a:gd name="connsiteY2" fmla="*/ 3630 h 50815"/>
                  <a:gd name="connsiteX3" fmla="*/ 18148 w 25407"/>
                  <a:gd name="connsiteY3" fmla="*/ 3630 h 50815"/>
                  <a:gd name="connsiteX4" fmla="*/ 21778 w 25407"/>
                  <a:gd name="connsiteY4" fmla="*/ 7259 h 50815"/>
                  <a:gd name="connsiteX5" fmla="*/ 25408 w 25407"/>
                  <a:gd name="connsiteY5" fmla="*/ 18148 h 50815"/>
                  <a:gd name="connsiteX6" fmla="*/ 21778 w 25407"/>
                  <a:gd name="connsiteY6" fmla="*/ 29037 h 50815"/>
                  <a:gd name="connsiteX7" fmla="*/ 18148 w 25407"/>
                  <a:gd name="connsiteY7" fmla="*/ 32667 h 50815"/>
                  <a:gd name="connsiteX8" fmla="*/ 14519 w 25407"/>
                  <a:gd name="connsiteY8" fmla="*/ 36297 h 50815"/>
                  <a:gd name="connsiteX9" fmla="*/ 3630 w 25407"/>
                  <a:gd name="connsiteY9" fmla="*/ 39926 h 50815"/>
                  <a:gd name="connsiteX10" fmla="*/ 0 w 25407"/>
                  <a:gd name="connsiteY10" fmla="*/ 50815 h 50815"/>
                  <a:gd name="connsiteX11" fmla="*/ 3630 w 25407"/>
                  <a:gd name="connsiteY11" fmla="*/ 39926 h 50815"/>
                  <a:gd name="connsiteX12" fmla="*/ 14519 w 25407"/>
                  <a:gd name="connsiteY12" fmla="*/ 32667 h 50815"/>
                  <a:gd name="connsiteX13" fmla="*/ 18148 w 25407"/>
                  <a:gd name="connsiteY13" fmla="*/ 29037 h 50815"/>
                  <a:gd name="connsiteX14" fmla="*/ 21778 w 25407"/>
                  <a:gd name="connsiteY14" fmla="*/ 25408 h 50815"/>
                  <a:gd name="connsiteX15" fmla="*/ 25408 w 25407"/>
                  <a:gd name="connsiteY15" fmla="*/ 14519 h 50815"/>
                  <a:gd name="connsiteX16" fmla="*/ 25408 w 25407"/>
                  <a:gd name="connsiteY16" fmla="*/ 3630 h 50815"/>
                  <a:gd name="connsiteX17" fmla="*/ 21778 w 25407"/>
                  <a:gd name="connsiteY17" fmla="*/ 0 h 50815"/>
                  <a:gd name="connsiteX18" fmla="*/ 18148 w 25407"/>
                  <a:gd name="connsiteY18" fmla="*/ 0 h 50815"/>
                  <a:gd name="connsiteX19" fmla="*/ 10889 w 25407"/>
                  <a:gd name="connsiteY19" fmla="*/ 7259 h 50815"/>
                  <a:gd name="connsiteX20" fmla="*/ 3630 w 25407"/>
                  <a:gd name="connsiteY20" fmla="*/ 25408 h 50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407" h="50815">
                    <a:moveTo>
                      <a:pt x="3630" y="25408"/>
                    </a:moveTo>
                    <a:cubicBezTo>
                      <a:pt x="3630" y="21778"/>
                      <a:pt x="3630" y="18148"/>
                      <a:pt x="3630" y="14519"/>
                    </a:cubicBezTo>
                    <a:cubicBezTo>
                      <a:pt x="3630" y="10889"/>
                      <a:pt x="7259" y="7259"/>
                      <a:pt x="10889" y="3630"/>
                    </a:cubicBezTo>
                    <a:cubicBezTo>
                      <a:pt x="14519" y="3630"/>
                      <a:pt x="14519" y="3630"/>
                      <a:pt x="18148" y="3630"/>
                    </a:cubicBezTo>
                    <a:cubicBezTo>
                      <a:pt x="21778" y="3630"/>
                      <a:pt x="21778" y="7259"/>
                      <a:pt x="21778" y="7259"/>
                    </a:cubicBezTo>
                    <a:cubicBezTo>
                      <a:pt x="25408" y="10889"/>
                      <a:pt x="25408" y="14519"/>
                      <a:pt x="25408" y="18148"/>
                    </a:cubicBezTo>
                    <a:cubicBezTo>
                      <a:pt x="25408" y="21778"/>
                      <a:pt x="25408" y="25408"/>
                      <a:pt x="21778" y="29037"/>
                    </a:cubicBezTo>
                    <a:cubicBezTo>
                      <a:pt x="21778" y="32667"/>
                      <a:pt x="21778" y="32667"/>
                      <a:pt x="18148" y="32667"/>
                    </a:cubicBezTo>
                    <a:cubicBezTo>
                      <a:pt x="18148" y="32667"/>
                      <a:pt x="14519" y="36297"/>
                      <a:pt x="14519" y="36297"/>
                    </a:cubicBezTo>
                    <a:cubicBezTo>
                      <a:pt x="10889" y="39926"/>
                      <a:pt x="7259" y="39926"/>
                      <a:pt x="3630" y="39926"/>
                    </a:cubicBezTo>
                    <a:cubicBezTo>
                      <a:pt x="0" y="43556"/>
                      <a:pt x="0" y="47186"/>
                      <a:pt x="0" y="50815"/>
                    </a:cubicBezTo>
                    <a:cubicBezTo>
                      <a:pt x="0" y="47186"/>
                      <a:pt x="0" y="43556"/>
                      <a:pt x="3630" y="39926"/>
                    </a:cubicBezTo>
                    <a:cubicBezTo>
                      <a:pt x="7259" y="36297"/>
                      <a:pt x="10889" y="36297"/>
                      <a:pt x="14519" y="32667"/>
                    </a:cubicBezTo>
                    <a:cubicBezTo>
                      <a:pt x="14519" y="32667"/>
                      <a:pt x="18148" y="29037"/>
                      <a:pt x="18148" y="29037"/>
                    </a:cubicBezTo>
                    <a:cubicBezTo>
                      <a:pt x="18148" y="29037"/>
                      <a:pt x="18148" y="25408"/>
                      <a:pt x="21778" y="25408"/>
                    </a:cubicBezTo>
                    <a:cubicBezTo>
                      <a:pt x="21778" y="21778"/>
                      <a:pt x="25408" y="18148"/>
                      <a:pt x="25408" y="14519"/>
                    </a:cubicBezTo>
                    <a:cubicBezTo>
                      <a:pt x="25408" y="10889"/>
                      <a:pt x="25408" y="7259"/>
                      <a:pt x="25408" y="3630"/>
                    </a:cubicBezTo>
                    <a:cubicBezTo>
                      <a:pt x="25408" y="3630"/>
                      <a:pt x="25408" y="0"/>
                      <a:pt x="21778" y="0"/>
                    </a:cubicBezTo>
                    <a:cubicBezTo>
                      <a:pt x="21778" y="0"/>
                      <a:pt x="18148" y="0"/>
                      <a:pt x="18148" y="0"/>
                    </a:cubicBezTo>
                    <a:cubicBezTo>
                      <a:pt x="14519" y="0"/>
                      <a:pt x="14519" y="3630"/>
                      <a:pt x="10889" y="7259"/>
                    </a:cubicBezTo>
                    <a:cubicBezTo>
                      <a:pt x="3630" y="18148"/>
                      <a:pt x="3630" y="21778"/>
                      <a:pt x="3630" y="25408"/>
                    </a:cubicBezTo>
                    <a:close/>
                  </a:path>
                </a:pathLst>
              </a:custGeom>
              <a:solidFill>
                <a:srgbClr val="EC8940"/>
              </a:solidFill>
              <a:ln w="36286" cap="flat">
                <a:noFill/>
                <a:prstDash val="solid"/>
                <a:miter/>
              </a:ln>
            </p:spPr>
            <p:txBody>
              <a:bodyPr rtlCol="0" anchor="ctr"/>
              <a:lstStyle/>
              <a:p>
                <a:endParaRPr lang="fr-BE"/>
              </a:p>
            </p:txBody>
          </p:sp>
        </p:grpSp>
        <p:grpSp>
          <p:nvGrpSpPr>
            <p:cNvPr id="45" name="Graphique 5">
              <a:extLst>
                <a:ext uri="{FF2B5EF4-FFF2-40B4-BE49-F238E27FC236}">
                  <a16:creationId xmlns:a16="http://schemas.microsoft.com/office/drawing/2014/main" id="{48375E73-A6AA-43D1-AC64-BA77010D9942}"/>
                </a:ext>
              </a:extLst>
            </p:cNvPr>
            <p:cNvGrpSpPr/>
            <p:nvPr/>
          </p:nvGrpSpPr>
          <p:grpSpPr>
            <a:xfrm>
              <a:off x="3158788" y="2298168"/>
              <a:ext cx="39218" cy="94835"/>
              <a:chOff x="3158788" y="2298168"/>
              <a:chExt cx="39218" cy="94835"/>
            </a:xfrm>
          </p:grpSpPr>
          <p:sp>
            <p:nvSpPr>
              <p:cNvPr id="46" name="Forme libre : forme 45">
                <a:extLst>
                  <a:ext uri="{FF2B5EF4-FFF2-40B4-BE49-F238E27FC236}">
                    <a16:creationId xmlns:a16="http://schemas.microsoft.com/office/drawing/2014/main" id="{FFAA43A0-A090-4E93-A728-BEDE56C4C6E6}"/>
                  </a:ext>
                </a:extLst>
              </p:cNvPr>
              <p:cNvSpPr/>
              <p:nvPr/>
            </p:nvSpPr>
            <p:spPr>
              <a:xfrm>
                <a:off x="3158788" y="2298168"/>
                <a:ext cx="39218" cy="94835"/>
              </a:xfrm>
              <a:custGeom>
                <a:avLst/>
                <a:gdLst>
                  <a:gd name="connsiteX0" fmla="*/ 35589 w 39218"/>
                  <a:gd name="connsiteY0" fmla="*/ 15399 h 94835"/>
                  <a:gd name="connsiteX1" fmla="*/ 2922 w 39218"/>
                  <a:gd name="connsiteY1" fmla="*/ 4510 h 94835"/>
                  <a:gd name="connsiteX2" fmla="*/ 13811 w 39218"/>
                  <a:gd name="connsiteY2" fmla="*/ 80733 h 94835"/>
                  <a:gd name="connsiteX3" fmla="*/ 39219 w 39218"/>
                  <a:gd name="connsiteY3" fmla="*/ 84363 h 94835"/>
                  <a:gd name="connsiteX4" fmla="*/ 35589 w 39218"/>
                  <a:gd name="connsiteY4" fmla="*/ 15399 h 94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18" h="94835">
                    <a:moveTo>
                      <a:pt x="35589" y="15399"/>
                    </a:moveTo>
                    <a:cubicBezTo>
                      <a:pt x="24700" y="4510"/>
                      <a:pt x="10181" y="-6379"/>
                      <a:pt x="2922" y="4510"/>
                    </a:cubicBezTo>
                    <a:cubicBezTo>
                      <a:pt x="-4337" y="11770"/>
                      <a:pt x="2922" y="62585"/>
                      <a:pt x="13811" y="80733"/>
                    </a:cubicBezTo>
                    <a:cubicBezTo>
                      <a:pt x="24700" y="102511"/>
                      <a:pt x="35589" y="95252"/>
                      <a:pt x="39219" y="84363"/>
                    </a:cubicBezTo>
                    <a:cubicBezTo>
                      <a:pt x="39219" y="73474"/>
                      <a:pt x="39219" y="22659"/>
                      <a:pt x="35589" y="15399"/>
                    </a:cubicBezTo>
                    <a:close/>
                  </a:path>
                </a:pathLst>
              </a:custGeom>
              <a:solidFill>
                <a:srgbClr val="FFB67F"/>
              </a:solidFill>
              <a:ln w="36286" cap="flat">
                <a:noFill/>
                <a:prstDash val="solid"/>
                <a:miter/>
              </a:ln>
            </p:spPr>
            <p:txBody>
              <a:bodyPr rtlCol="0" anchor="ctr"/>
              <a:lstStyle/>
              <a:p>
                <a:endParaRPr lang="fr-BE"/>
              </a:p>
            </p:txBody>
          </p:sp>
          <p:sp>
            <p:nvSpPr>
              <p:cNvPr id="47" name="Forme libre : forme 46">
                <a:extLst>
                  <a:ext uri="{FF2B5EF4-FFF2-40B4-BE49-F238E27FC236}">
                    <a16:creationId xmlns:a16="http://schemas.microsoft.com/office/drawing/2014/main" id="{9EF82E74-2342-4A5A-AF6D-B8DFBCA9F162}"/>
                  </a:ext>
                </a:extLst>
              </p:cNvPr>
              <p:cNvSpPr/>
              <p:nvPr/>
            </p:nvSpPr>
            <p:spPr>
              <a:xfrm>
                <a:off x="3165339" y="2317197"/>
                <a:ext cx="29037" cy="50815"/>
              </a:xfrm>
              <a:custGeom>
                <a:avLst/>
                <a:gdLst>
                  <a:gd name="connsiteX0" fmla="*/ 21778 w 29037"/>
                  <a:gd name="connsiteY0" fmla="*/ 18148 h 50815"/>
                  <a:gd name="connsiteX1" fmla="*/ 18148 w 29037"/>
                  <a:gd name="connsiteY1" fmla="*/ 7259 h 50815"/>
                  <a:gd name="connsiteX2" fmla="*/ 10889 w 29037"/>
                  <a:gd name="connsiteY2" fmla="*/ 0 h 50815"/>
                  <a:gd name="connsiteX3" fmla="*/ 7259 w 29037"/>
                  <a:gd name="connsiteY3" fmla="*/ 0 h 50815"/>
                  <a:gd name="connsiteX4" fmla="*/ 3630 w 29037"/>
                  <a:gd name="connsiteY4" fmla="*/ 3630 h 50815"/>
                  <a:gd name="connsiteX5" fmla="*/ 3630 w 29037"/>
                  <a:gd name="connsiteY5" fmla="*/ 14519 h 50815"/>
                  <a:gd name="connsiteX6" fmla="*/ 7259 w 29037"/>
                  <a:gd name="connsiteY6" fmla="*/ 25408 h 50815"/>
                  <a:gd name="connsiteX7" fmla="*/ 10889 w 29037"/>
                  <a:gd name="connsiteY7" fmla="*/ 29037 h 50815"/>
                  <a:gd name="connsiteX8" fmla="*/ 14519 w 29037"/>
                  <a:gd name="connsiteY8" fmla="*/ 32667 h 50815"/>
                  <a:gd name="connsiteX9" fmla="*/ 25408 w 29037"/>
                  <a:gd name="connsiteY9" fmla="*/ 39926 h 50815"/>
                  <a:gd name="connsiteX10" fmla="*/ 29037 w 29037"/>
                  <a:gd name="connsiteY10" fmla="*/ 50815 h 50815"/>
                  <a:gd name="connsiteX11" fmla="*/ 25408 w 29037"/>
                  <a:gd name="connsiteY11" fmla="*/ 39926 h 50815"/>
                  <a:gd name="connsiteX12" fmla="*/ 10889 w 29037"/>
                  <a:gd name="connsiteY12" fmla="*/ 32667 h 50815"/>
                  <a:gd name="connsiteX13" fmla="*/ 7259 w 29037"/>
                  <a:gd name="connsiteY13" fmla="*/ 29037 h 50815"/>
                  <a:gd name="connsiteX14" fmla="*/ 3630 w 29037"/>
                  <a:gd name="connsiteY14" fmla="*/ 25408 h 50815"/>
                  <a:gd name="connsiteX15" fmla="*/ 0 w 29037"/>
                  <a:gd name="connsiteY15" fmla="*/ 14519 h 50815"/>
                  <a:gd name="connsiteX16" fmla="*/ 3630 w 29037"/>
                  <a:gd name="connsiteY16" fmla="*/ 3630 h 50815"/>
                  <a:gd name="connsiteX17" fmla="*/ 7259 w 29037"/>
                  <a:gd name="connsiteY17" fmla="*/ 0 h 50815"/>
                  <a:gd name="connsiteX18" fmla="*/ 14519 w 29037"/>
                  <a:gd name="connsiteY18" fmla="*/ 0 h 50815"/>
                  <a:gd name="connsiteX19" fmla="*/ 21778 w 29037"/>
                  <a:gd name="connsiteY19" fmla="*/ 10889 h 50815"/>
                  <a:gd name="connsiteX20" fmla="*/ 21778 w 29037"/>
                  <a:gd name="connsiteY20" fmla="*/ 18148 h 50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037" h="50815">
                    <a:moveTo>
                      <a:pt x="21778" y="18148"/>
                    </a:moveTo>
                    <a:cubicBezTo>
                      <a:pt x="21778" y="14519"/>
                      <a:pt x="21778" y="10889"/>
                      <a:pt x="18148" y="7259"/>
                    </a:cubicBezTo>
                    <a:cubicBezTo>
                      <a:pt x="18148" y="3630"/>
                      <a:pt x="14519" y="0"/>
                      <a:pt x="10889" y="0"/>
                    </a:cubicBezTo>
                    <a:cubicBezTo>
                      <a:pt x="10889" y="0"/>
                      <a:pt x="7259" y="0"/>
                      <a:pt x="7259" y="0"/>
                    </a:cubicBezTo>
                    <a:cubicBezTo>
                      <a:pt x="7259" y="0"/>
                      <a:pt x="3630" y="3630"/>
                      <a:pt x="3630" y="3630"/>
                    </a:cubicBezTo>
                    <a:cubicBezTo>
                      <a:pt x="3630" y="7259"/>
                      <a:pt x="3630" y="10889"/>
                      <a:pt x="3630" y="14519"/>
                    </a:cubicBezTo>
                    <a:cubicBezTo>
                      <a:pt x="3630" y="18148"/>
                      <a:pt x="3630" y="21778"/>
                      <a:pt x="7259" y="25408"/>
                    </a:cubicBezTo>
                    <a:cubicBezTo>
                      <a:pt x="7259" y="25408"/>
                      <a:pt x="7259" y="29037"/>
                      <a:pt x="10889" y="29037"/>
                    </a:cubicBezTo>
                    <a:cubicBezTo>
                      <a:pt x="10889" y="29037"/>
                      <a:pt x="10889" y="32667"/>
                      <a:pt x="14519" y="32667"/>
                    </a:cubicBezTo>
                    <a:cubicBezTo>
                      <a:pt x="18148" y="36297"/>
                      <a:pt x="21778" y="36297"/>
                      <a:pt x="25408" y="39926"/>
                    </a:cubicBezTo>
                    <a:cubicBezTo>
                      <a:pt x="29037" y="43556"/>
                      <a:pt x="29037" y="47186"/>
                      <a:pt x="29037" y="50815"/>
                    </a:cubicBezTo>
                    <a:cubicBezTo>
                      <a:pt x="29037" y="47186"/>
                      <a:pt x="29037" y="43556"/>
                      <a:pt x="25408" y="39926"/>
                    </a:cubicBezTo>
                    <a:cubicBezTo>
                      <a:pt x="18148" y="36297"/>
                      <a:pt x="14519" y="36297"/>
                      <a:pt x="10889" y="32667"/>
                    </a:cubicBezTo>
                    <a:cubicBezTo>
                      <a:pt x="10889" y="32667"/>
                      <a:pt x="7259" y="29037"/>
                      <a:pt x="7259" y="29037"/>
                    </a:cubicBezTo>
                    <a:cubicBezTo>
                      <a:pt x="7259" y="29037"/>
                      <a:pt x="3630" y="25408"/>
                      <a:pt x="3630" y="25408"/>
                    </a:cubicBezTo>
                    <a:cubicBezTo>
                      <a:pt x="3630" y="21778"/>
                      <a:pt x="0" y="18148"/>
                      <a:pt x="0" y="14519"/>
                    </a:cubicBezTo>
                    <a:cubicBezTo>
                      <a:pt x="0" y="10889"/>
                      <a:pt x="0" y="7259"/>
                      <a:pt x="3630" y="3630"/>
                    </a:cubicBezTo>
                    <a:cubicBezTo>
                      <a:pt x="3630" y="0"/>
                      <a:pt x="7259" y="0"/>
                      <a:pt x="7259" y="0"/>
                    </a:cubicBezTo>
                    <a:cubicBezTo>
                      <a:pt x="10889" y="0"/>
                      <a:pt x="10889" y="0"/>
                      <a:pt x="14519" y="0"/>
                    </a:cubicBezTo>
                    <a:cubicBezTo>
                      <a:pt x="18148" y="3630"/>
                      <a:pt x="21778" y="7259"/>
                      <a:pt x="21778" y="10889"/>
                    </a:cubicBezTo>
                    <a:cubicBezTo>
                      <a:pt x="21778" y="10889"/>
                      <a:pt x="21778" y="14519"/>
                      <a:pt x="21778" y="18148"/>
                    </a:cubicBezTo>
                    <a:close/>
                  </a:path>
                </a:pathLst>
              </a:custGeom>
              <a:solidFill>
                <a:srgbClr val="EC8940"/>
              </a:solidFill>
              <a:ln w="36286" cap="flat">
                <a:noFill/>
                <a:prstDash val="solid"/>
                <a:miter/>
              </a:ln>
            </p:spPr>
            <p:txBody>
              <a:bodyPr rtlCol="0" anchor="ctr"/>
              <a:lstStyle/>
              <a:p>
                <a:endParaRPr lang="fr-BE"/>
              </a:p>
            </p:txBody>
          </p:sp>
        </p:grpSp>
        <p:sp>
          <p:nvSpPr>
            <p:cNvPr id="48" name="Forme libre : forme 47">
              <a:extLst>
                <a:ext uri="{FF2B5EF4-FFF2-40B4-BE49-F238E27FC236}">
                  <a16:creationId xmlns:a16="http://schemas.microsoft.com/office/drawing/2014/main" id="{E4603827-DACD-44FF-943D-0F26F0BBE90A}"/>
                </a:ext>
              </a:extLst>
            </p:cNvPr>
            <p:cNvSpPr/>
            <p:nvPr/>
          </p:nvSpPr>
          <p:spPr>
            <a:xfrm>
              <a:off x="2936671" y="3260908"/>
              <a:ext cx="606152" cy="1432807"/>
            </a:xfrm>
            <a:custGeom>
              <a:avLst/>
              <a:gdLst>
                <a:gd name="connsiteX0" fmla="*/ 294002 w 606152"/>
                <a:gd name="connsiteY0" fmla="*/ 54445 h 1432807"/>
                <a:gd name="connsiteX1" fmla="*/ 76223 w 606152"/>
                <a:gd name="connsiteY1" fmla="*/ 29037 h 1432807"/>
                <a:gd name="connsiteX2" fmla="*/ 61704 w 606152"/>
                <a:gd name="connsiteY2" fmla="*/ 90741 h 1432807"/>
                <a:gd name="connsiteX3" fmla="*/ 0 w 606152"/>
                <a:gd name="connsiteY3" fmla="*/ 152446 h 1432807"/>
                <a:gd name="connsiteX4" fmla="*/ 36297 w 606152"/>
                <a:gd name="connsiteY4" fmla="*/ 381114 h 1432807"/>
                <a:gd name="connsiteX5" fmla="*/ 54445 w 606152"/>
                <a:gd name="connsiteY5" fmla="*/ 649709 h 1432807"/>
                <a:gd name="connsiteX6" fmla="*/ 25408 w 606152"/>
                <a:gd name="connsiteY6" fmla="*/ 1408307 h 1432807"/>
                <a:gd name="connsiteX7" fmla="*/ 214150 w 606152"/>
                <a:gd name="connsiteY7" fmla="*/ 1422826 h 1432807"/>
                <a:gd name="connsiteX8" fmla="*/ 243187 w 606152"/>
                <a:gd name="connsiteY8" fmla="*/ 678746 h 1432807"/>
                <a:gd name="connsiteX9" fmla="*/ 272224 w 606152"/>
                <a:gd name="connsiteY9" fmla="*/ 431929 h 1432807"/>
                <a:gd name="connsiteX10" fmla="*/ 283113 w 606152"/>
                <a:gd name="connsiteY10" fmla="*/ 348447 h 1432807"/>
                <a:gd name="connsiteX11" fmla="*/ 319410 w 606152"/>
                <a:gd name="connsiteY11" fmla="*/ 348447 h 1432807"/>
                <a:gd name="connsiteX12" fmla="*/ 304891 w 606152"/>
                <a:gd name="connsiteY12" fmla="*/ 649709 h 1432807"/>
                <a:gd name="connsiteX13" fmla="*/ 279484 w 606152"/>
                <a:gd name="connsiteY13" fmla="*/ 1419196 h 1432807"/>
                <a:gd name="connsiteX14" fmla="*/ 468226 w 606152"/>
                <a:gd name="connsiteY14" fmla="*/ 1419196 h 1432807"/>
                <a:gd name="connsiteX15" fmla="*/ 490004 w 606152"/>
                <a:gd name="connsiteY15" fmla="*/ 791265 h 1432807"/>
                <a:gd name="connsiteX16" fmla="*/ 548078 w 606152"/>
                <a:gd name="connsiteY16" fmla="*/ 304891 h 1432807"/>
                <a:gd name="connsiteX17" fmla="*/ 606153 w 606152"/>
                <a:gd name="connsiteY17" fmla="*/ 130668 h 1432807"/>
                <a:gd name="connsiteX18" fmla="*/ 529930 w 606152"/>
                <a:gd name="connsiteY18" fmla="*/ 47186 h 1432807"/>
                <a:gd name="connsiteX19" fmla="*/ 511782 w 606152"/>
                <a:gd name="connsiteY19" fmla="*/ 0 h 1432807"/>
                <a:gd name="connsiteX20" fmla="*/ 294002 w 606152"/>
                <a:gd name="connsiteY20" fmla="*/ 54445 h 143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06152" h="1432807">
                  <a:moveTo>
                    <a:pt x="294002" y="54445"/>
                  </a:moveTo>
                  <a:cubicBezTo>
                    <a:pt x="254076" y="54445"/>
                    <a:pt x="112519" y="47186"/>
                    <a:pt x="76223" y="29037"/>
                  </a:cubicBezTo>
                  <a:cubicBezTo>
                    <a:pt x="72593" y="50815"/>
                    <a:pt x="68963" y="65334"/>
                    <a:pt x="61704" y="90741"/>
                  </a:cubicBezTo>
                  <a:cubicBezTo>
                    <a:pt x="47186" y="123408"/>
                    <a:pt x="29037" y="137927"/>
                    <a:pt x="0" y="152446"/>
                  </a:cubicBezTo>
                  <a:cubicBezTo>
                    <a:pt x="7259" y="206891"/>
                    <a:pt x="21778" y="308521"/>
                    <a:pt x="36297" y="381114"/>
                  </a:cubicBezTo>
                  <a:cubicBezTo>
                    <a:pt x="50815" y="453707"/>
                    <a:pt x="54445" y="598893"/>
                    <a:pt x="54445" y="649709"/>
                  </a:cubicBezTo>
                  <a:cubicBezTo>
                    <a:pt x="54445" y="700524"/>
                    <a:pt x="25408" y="1357492"/>
                    <a:pt x="25408" y="1408307"/>
                  </a:cubicBezTo>
                  <a:cubicBezTo>
                    <a:pt x="101630" y="1437344"/>
                    <a:pt x="177853" y="1422826"/>
                    <a:pt x="214150" y="1422826"/>
                  </a:cubicBezTo>
                  <a:cubicBezTo>
                    <a:pt x="217779" y="1361122"/>
                    <a:pt x="225039" y="871118"/>
                    <a:pt x="243187" y="678746"/>
                  </a:cubicBezTo>
                  <a:cubicBezTo>
                    <a:pt x="250446" y="617042"/>
                    <a:pt x="264965" y="500893"/>
                    <a:pt x="272224" y="431929"/>
                  </a:cubicBezTo>
                  <a:cubicBezTo>
                    <a:pt x="275854" y="402892"/>
                    <a:pt x="283113" y="348447"/>
                    <a:pt x="283113" y="348447"/>
                  </a:cubicBezTo>
                  <a:cubicBezTo>
                    <a:pt x="283113" y="348447"/>
                    <a:pt x="308521" y="348447"/>
                    <a:pt x="319410" y="348447"/>
                  </a:cubicBezTo>
                  <a:cubicBezTo>
                    <a:pt x="312151" y="377484"/>
                    <a:pt x="297632" y="551708"/>
                    <a:pt x="304891" y="649709"/>
                  </a:cubicBezTo>
                  <a:cubicBezTo>
                    <a:pt x="312151" y="744080"/>
                    <a:pt x="283113" y="1386529"/>
                    <a:pt x="279484" y="1419196"/>
                  </a:cubicBezTo>
                  <a:cubicBezTo>
                    <a:pt x="326669" y="1437344"/>
                    <a:pt x="450077" y="1437344"/>
                    <a:pt x="468226" y="1419196"/>
                  </a:cubicBezTo>
                  <a:cubicBezTo>
                    <a:pt x="468226" y="1364751"/>
                    <a:pt x="486374" y="863858"/>
                    <a:pt x="490004" y="791265"/>
                  </a:cubicBezTo>
                  <a:cubicBezTo>
                    <a:pt x="493633" y="718672"/>
                    <a:pt x="526300" y="355706"/>
                    <a:pt x="548078" y="304891"/>
                  </a:cubicBezTo>
                  <a:cubicBezTo>
                    <a:pt x="566227" y="250446"/>
                    <a:pt x="606153" y="145186"/>
                    <a:pt x="606153" y="130668"/>
                  </a:cubicBezTo>
                  <a:cubicBezTo>
                    <a:pt x="584375" y="98001"/>
                    <a:pt x="533560" y="58074"/>
                    <a:pt x="529930" y="47186"/>
                  </a:cubicBezTo>
                  <a:cubicBezTo>
                    <a:pt x="522671" y="32667"/>
                    <a:pt x="522671" y="21778"/>
                    <a:pt x="511782" y="0"/>
                  </a:cubicBezTo>
                  <a:cubicBezTo>
                    <a:pt x="497263" y="7259"/>
                    <a:pt x="348447" y="58074"/>
                    <a:pt x="294002" y="54445"/>
                  </a:cubicBezTo>
                  <a:close/>
                </a:path>
              </a:pathLst>
            </a:custGeom>
            <a:solidFill>
              <a:schemeClr val="tx1"/>
            </a:solidFill>
            <a:ln w="36286" cap="flat">
              <a:noFill/>
              <a:prstDash val="solid"/>
              <a:miter/>
            </a:ln>
          </p:spPr>
          <p:txBody>
            <a:bodyPr rtlCol="0" anchor="ctr"/>
            <a:lstStyle/>
            <a:p>
              <a:endParaRPr lang="fr-BE"/>
            </a:p>
          </p:txBody>
        </p:sp>
        <p:sp>
          <p:nvSpPr>
            <p:cNvPr id="49" name="Forme libre : forme 48">
              <a:extLst>
                <a:ext uri="{FF2B5EF4-FFF2-40B4-BE49-F238E27FC236}">
                  <a16:creationId xmlns:a16="http://schemas.microsoft.com/office/drawing/2014/main" id="{8DDB078D-D5EE-4105-8230-A1768FBB3886}"/>
                </a:ext>
              </a:extLst>
            </p:cNvPr>
            <p:cNvSpPr/>
            <p:nvPr/>
          </p:nvSpPr>
          <p:spPr>
            <a:xfrm>
              <a:off x="2962079" y="3598466"/>
              <a:ext cx="275853" cy="1092526"/>
            </a:xfrm>
            <a:custGeom>
              <a:avLst/>
              <a:gdLst>
                <a:gd name="connsiteX0" fmla="*/ 257706 w 275853"/>
                <a:gd name="connsiteY0" fmla="*/ 10889 h 1092526"/>
                <a:gd name="connsiteX1" fmla="*/ 275854 w 275853"/>
                <a:gd name="connsiteY1" fmla="*/ 10889 h 1092526"/>
                <a:gd name="connsiteX2" fmla="*/ 239557 w 275853"/>
                <a:gd name="connsiteY2" fmla="*/ 0 h 1092526"/>
                <a:gd name="connsiteX3" fmla="*/ 228668 w 275853"/>
                <a:gd name="connsiteY3" fmla="*/ 83482 h 1092526"/>
                <a:gd name="connsiteX4" fmla="*/ 199631 w 275853"/>
                <a:gd name="connsiteY4" fmla="*/ 330299 h 1092526"/>
                <a:gd name="connsiteX5" fmla="*/ 148816 w 275853"/>
                <a:gd name="connsiteY5" fmla="*/ 1052601 h 1092526"/>
                <a:gd name="connsiteX6" fmla="*/ 0 w 275853"/>
                <a:gd name="connsiteY6" fmla="*/ 1067119 h 1092526"/>
                <a:gd name="connsiteX7" fmla="*/ 0 w 275853"/>
                <a:gd name="connsiteY7" fmla="*/ 1074379 h 1092526"/>
                <a:gd name="connsiteX8" fmla="*/ 188742 w 275853"/>
                <a:gd name="connsiteY8" fmla="*/ 1088897 h 1092526"/>
                <a:gd name="connsiteX9" fmla="*/ 217779 w 275853"/>
                <a:gd name="connsiteY9" fmla="*/ 341188 h 1092526"/>
                <a:gd name="connsiteX10" fmla="*/ 246817 w 275853"/>
                <a:gd name="connsiteY10" fmla="*/ 94371 h 1092526"/>
                <a:gd name="connsiteX11" fmla="*/ 257706 w 275853"/>
                <a:gd name="connsiteY11" fmla="*/ 10889 h 109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53" h="1092526">
                  <a:moveTo>
                    <a:pt x="257706" y="10889"/>
                  </a:moveTo>
                  <a:cubicBezTo>
                    <a:pt x="257706" y="10889"/>
                    <a:pt x="264965" y="10889"/>
                    <a:pt x="275854" y="10889"/>
                  </a:cubicBezTo>
                  <a:cubicBezTo>
                    <a:pt x="275854" y="7259"/>
                    <a:pt x="239557" y="0"/>
                    <a:pt x="239557" y="0"/>
                  </a:cubicBezTo>
                  <a:cubicBezTo>
                    <a:pt x="239557" y="0"/>
                    <a:pt x="228668" y="54445"/>
                    <a:pt x="228668" y="83482"/>
                  </a:cubicBezTo>
                  <a:cubicBezTo>
                    <a:pt x="225039" y="152446"/>
                    <a:pt x="206890" y="268595"/>
                    <a:pt x="199631" y="330299"/>
                  </a:cubicBezTo>
                  <a:cubicBezTo>
                    <a:pt x="181483" y="522671"/>
                    <a:pt x="192372" y="1009045"/>
                    <a:pt x="148816" y="1052601"/>
                  </a:cubicBezTo>
                  <a:cubicBezTo>
                    <a:pt x="123408" y="1078008"/>
                    <a:pt x="68963" y="1088897"/>
                    <a:pt x="0" y="1067119"/>
                  </a:cubicBezTo>
                  <a:cubicBezTo>
                    <a:pt x="0" y="1070749"/>
                    <a:pt x="0" y="1070749"/>
                    <a:pt x="0" y="1074379"/>
                  </a:cubicBezTo>
                  <a:cubicBezTo>
                    <a:pt x="76223" y="1103416"/>
                    <a:pt x="152446" y="1088897"/>
                    <a:pt x="188742" y="1088897"/>
                  </a:cubicBezTo>
                  <a:cubicBezTo>
                    <a:pt x="192372" y="1023563"/>
                    <a:pt x="199631" y="533560"/>
                    <a:pt x="217779" y="341188"/>
                  </a:cubicBezTo>
                  <a:cubicBezTo>
                    <a:pt x="225039" y="279484"/>
                    <a:pt x="239557" y="163335"/>
                    <a:pt x="246817" y="94371"/>
                  </a:cubicBezTo>
                  <a:cubicBezTo>
                    <a:pt x="246817" y="65334"/>
                    <a:pt x="257706" y="10889"/>
                    <a:pt x="257706" y="10889"/>
                  </a:cubicBezTo>
                  <a:close/>
                </a:path>
              </a:pathLst>
            </a:custGeom>
            <a:solidFill>
              <a:srgbClr val="231F20"/>
            </a:solidFill>
            <a:ln w="36286" cap="flat">
              <a:noFill/>
              <a:prstDash val="solid"/>
              <a:miter/>
            </a:ln>
          </p:spPr>
          <p:txBody>
            <a:bodyPr rtlCol="0" anchor="ctr"/>
            <a:lstStyle/>
            <a:p>
              <a:endParaRPr lang="fr-BE"/>
            </a:p>
          </p:txBody>
        </p:sp>
        <p:sp>
          <p:nvSpPr>
            <p:cNvPr id="50" name="Forme libre : forme 49">
              <a:extLst>
                <a:ext uri="{FF2B5EF4-FFF2-40B4-BE49-F238E27FC236}">
                  <a16:creationId xmlns:a16="http://schemas.microsoft.com/office/drawing/2014/main" id="{C797FF77-7296-4331-9906-E1876D4C37A1}"/>
                </a:ext>
              </a:extLst>
            </p:cNvPr>
            <p:cNvSpPr/>
            <p:nvPr/>
          </p:nvSpPr>
          <p:spPr>
            <a:xfrm>
              <a:off x="3216155" y="3384316"/>
              <a:ext cx="326669" cy="1302139"/>
            </a:xfrm>
            <a:custGeom>
              <a:avLst/>
              <a:gdLst>
                <a:gd name="connsiteX0" fmla="*/ 250446 w 326669"/>
                <a:gd name="connsiteY0" fmla="*/ 163335 h 1302139"/>
                <a:gd name="connsiteX1" fmla="*/ 192372 w 326669"/>
                <a:gd name="connsiteY1" fmla="*/ 649709 h 1302139"/>
                <a:gd name="connsiteX2" fmla="*/ 159705 w 326669"/>
                <a:gd name="connsiteY2" fmla="*/ 1259491 h 1302139"/>
                <a:gd name="connsiteX3" fmla="*/ 0 w 326669"/>
                <a:gd name="connsiteY3" fmla="*/ 1281269 h 1302139"/>
                <a:gd name="connsiteX4" fmla="*/ 0 w 326669"/>
                <a:gd name="connsiteY4" fmla="*/ 1288528 h 1302139"/>
                <a:gd name="connsiteX5" fmla="*/ 188742 w 326669"/>
                <a:gd name="connsiteY5" fmla="*/ 1288528 h 1302139"/>
                <a:gd name="connsiteX6" fmla="*/ 210520 w 326669"/>
                <a:gd name="connsiteY6" fmla="*/ 660598 h 1302139"/>
                <a:gd name="connsiteX7" fmla="*/ 268595 w 326669"/>
                <a:gd name="connsiteY7" fmla="*/ 174224 h 1302139"/>
                <a:gd name="connsiteX8" fmla="*/ 326669 w 326669"/>
                <a:gd name="connsiteY8" fmla="*/ 0 h 1302139"/>
                <a:gd name="connsiteX9" fmla="*/ 250446 w 326669"/>
                <a:gd name="connsiteY9" fmla="*/ 163335 h 130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669" h="1302139">
                  <a:moveTo>
                    <a:pt x="250446" y="163335"/>
                  </a:moveTo>
                  <a:cubicBezTo>
                    <a:pt x="232298" y="217779"/>
                    <a:pt x="196002" y="577115"/>
                    <a:pt x="192372" y="649709"/>
                  </a:cubicBezTo>
                  <a:cubicBezTo>
                    <a:pt x="188742" y="722302"/>
                    <a:pt x="181483" y="1212306"/>
                    <a:pt x="159705" y="1259491"/>
                  </a:cubicBezTo>
                  <a:cubicBezTo>
                    <a:pt x="148816" y="1281269"/>
                    <a:pt x="54445" y="1292158"/>
                    <a:pt x="0" y="1281269"/>
                  </a:cubicBezTo>
                  <a:cubicBezTo>
                    <a:pt x="0" y="1284899"/>
                    <a:pt x="0" y="1288528"/>
                    <a:pt x="0" y="1288528"/>
                  </a:cubicBezTo>
                  <a:cubicBezTo>
                    <a:pt x="47186" y="1306677"/>
                    <a:pt x="170594" y="1306677"/>
                    <a:pt x="188742" y="1288528"/>
                  </a:cubicBezTo>
                  <a:cubicBezTo>
                    <a:pt x="188742" y="1234084"/>
                    <a:pt x="206890" y="733191"/>
                    <a:pt x="210520" y="660598"/>
                  </a:cubicBezTo>
                  <a:cubicBezTo>
                    <a:pt x="214150" y="588004"/>
                    <a:pt x="246817" y="225039"/>
                    <a:pt x="268595" y="174224"/>
                  </a:cubicBezTo>
                  <a:cubicBezTo>
                    <a:pt x="286743" y="119779"/>
                    <a:pt x="326669" y="14519"/>
                    <a:pt x="326669" y="0"/>
                  </a:cubicBezTo>
                  <a:cubicBezTo>
                    <a:pt x="294002" y="72593"/>
                    <a:pt x="268595" y="112519"/>
                    <a:pt x="250446" y="163335"/>
                  </a:cubicBezTo>
                  <a:close/>
                </a:path>
              </a:pathLst>
            </a:custGeom>
            <a:solidFill>
              <a:srgbClr val="231F20"/>
            </a:solidFill>
            <a:ln w="36286" cap="flat">
              <a:noFill/>
              <a:prstDash val="solid"/>
              <a:miter/>
            </a:ln>
          </p:spPr>
          <p:txBody>
            <a:bodyPr rtlCol="0" anchor="ctr"/>
            <a:lstStyle/>
            <a:p>
              <a:endParaRPr lang="fr-BE"/>
            </a:p>
          </p:txBody>
        </p:sp>
        <p:sp>
          <p:nvSpPr>
            <p:cNvPr id="51" name="Forme libre : forme 50">
              <a:extLst>
                <a:ext uri="{FF2B5EF4-FFF2-40B4-BE49-F238E27FC236}">
                  <a16:creationId xmlns:a16="http://schemas.microsoft.com/office/drawing/2014/main" id="{89251D51-AA88-41EB-B3A4-92A5A6ABBA42}"/>
                </a:ext>
              </a:extLst>
            </p:cNvPr>
            <p:cNvSpPr/>
            <p:nvPr/>
          </p:nvSpPr>
          <p:spPr>
            <a:xfrm>
              <a:off x="2860448" y="2534976"/>
              <a:ext cx="738083" cy="832180"/>
            </a:xfrm>
            <a:custGeom>
              <a:avLst/>
              <a:gdLst>
                <a:gd name="connsiteX0" fmla="*/ 715043 w 738083"/>
                <a:gd name="connsiteY0" fmla="*/ 308521 h 832180"/>
                <a:gd name="connsiteX1" fmla="*/ 704153 w 738083"/>
                <a:gd name="connsiteY1" fmla="*/ 337558 h 832180"/>
                <a:gd name="connsiteX2" fmla="*/ 696894 w 738083"/>
                <a:gd name="connsiteY2" fmla="*/ 410151 h 832180"/>
                <a:gd name="connsiteX3" fmla="*/ 580745 w 738083"/>
                <a:gd name="connsiteY3" fmla="*/ 431929 h 832180"/>
                <a:gd name="connsiteX4" fmla="*/ 577115 w 738083"/>
                <a:gd name="connsiteY4" fmla="*/ 402892 h 832180"/>
                <a:gd name="connsiteX5" fmla="*/ 551708 w 738083"/>
                <a:gd name="connsiteY5" fmla="*/ 526300 h 832180"/>
                <a:gd name="connsiteX6" fmla="*/ 606153 w 738083"/>
                <a:gd name="connsiteY6" fmla="*/ 773117 h 832180"/>
                <a:gd name="connsiteX7" fmla="*/ 145186 w 738083"/>
                <a:gd name="connsiteY7" fmla="*/ 809414 h 832180"/>
                <a:gd name="connsiteX8" fmla="*/ 156075 w 738083"/>
                <a:gd name="connsiteY8" fmla="*/ 754969 h 832180"/>
                <a:gd name="connsiteX9" fmla="*/ 166964 w 738083"/>
                <a:gd name="connsiteY9" fmla="*/ 428300 h 832180"/>
                <a:gd name="connsiteX10" fmla="*/ 163335 w 738083"/>
                <a:gd name="connsiteY10" fmla="*/ 381114 h 832180"/>
                <a:gd name="connsiteX11" fmla="*/ 159705 w 738083"/>
                <a:gd name="connsiteY11" fmla="*/ 337558 h 832180"/>
                <a:gd name="connsiteX12" fmla="*/ 156075 w 738083"/>
                <a:gd name="connsiteY12" fmla="*/ 348447 h 832180"/>
                <a:gd name="connsiteX13" fmla="*/ 156075 w 738083"/>
                <a:gd name="connsiteY13" fmla="*/ 352077 h 832180"/>
                <a:gd name="connsiteX14" fmla="*/ 152446 w 738083"/>
                <a:gd name="connsiteY14" fmla="*/ 359336 h 832180"/>
                <a:gd name="connsiteX15" fmla="*/ 148816 w 738083"/>
                <a:gd name="connsiteY15" fmla="*/ 370225 h 832180"/>
                <a:gd name="connsiteX16" fmla="*/ 145186 w 738083"/>
                <a:gd name="connsiteY16" fmla="*/ 381114 h 832180"/>
                <a:gd name="connsiteX17" fmla="*/ 141557 w 738083"/>
                <a:gd name="connsiteY17" fmla="*/ 388373 h 832180"/>
                <a:gd name="connsiteX18" fmla="*/ 137927 w 738083"/>
                <a:gd name="connsiteY18" fmla="*/ 395633 h 832180"/>
                <a:gd name="connsiteX19" fmla="*/ 134297 w 738083"/>
                <a:gd name="connsiteY19" fmla="*/ 402892 h 832180"/>
                <a:gd name="connsiteX20" fmla="*/ 130668 w 738083"/>
                <a:gd name="connsiteY20" fmla="*/ 410151 h 832180"/>
                <a:gd name="connsiteX21" fmla="*/ 127038 w 738083"/>
                <a:gd name="connsiteY21" fmla="*/ 421040 h 832180"/>
                <a:gd name="connsiteX22" fmla="*/ 0 w 738083"/>
                <a:gd name="connsiteY22" fmla="*/ 344817 h 832180"/>
                <a:gd name="connsiteX23" fmla="*/ 32667 w 738083"/>
                <a:gd name="connsiteY23" fmla="*/ 228668 h 832180"/>
                <a:gd name="connsiteX24" fmla="*/ 101630 w 738083"/>
                <a:gd name="connsiteY24" fmla="*/ 54445 h 832180"/>
                <a:gd name="connsiteX25" fmla="*/ 279484 w 738083"/>
                <a:gd name="connsiteY25" fmla="*/ 0 h 832180"/>
                <a:gd name="connsiteX26" fmla="*/ 297632 w 738083"/>
                <a:gd name="connsiteY26" fmla="*/ 0 h 832180"/>
                <a:gd name="connsiteX27" fmla="*/ 529930 w 738083"/>
                <a:gd name="connsiteY27" fmla="*/ 18148 h 832180"/>
                <a:gd name="connsiteX28" fmla="*/ 577115 w 738083"/>
                <a:gd name="connsiteY28" fmla="*/ 43556 h 832180"/>
                <a:gd name="connsiteX29" fmla="*/ 707783 w 738083"/>
                <a:gd name="connsiteY29" fmla="*/ 137927 h 832180"/>
                <a:gd name="connsiteX30" fmla="*/ 715043 w 738083"/>
                <a:gd name="connsiteY30" fmla="*/ 308521 h 83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38083" h="832180">
                  <a:moveTo>
                    <a:pt x="715043" y="308521"/>
                  </a:moveTo>
                  <a:cubicBezTo>
                    <a:pt x="711413" y="319410"/>
                    <a:pt x="707783" y="330299"/>
                    <a:pt x="704153" y="337558"/>
                  </a:cubicBezTo>
                  <a:cubicBezTo>
                    <a:pt x="700524" y="352077"/>
                    <a:pt x="696894" y="377484"/>
                    <a:pt x="696894" y="410151"/>
                  </a:cubicBezTo>
                  <a:cubicBezTo>
                    <a:pt x="664227" y="446448"/>
                    <a:pt x="606153" y="450078"/>
                    <a:pt x="580745" y="431929"/>
                  </a:cubicBezTo>
                  <a:cubicBezTo>
                    <a:pt x="580745" y="421040"/>
                    <a:pt x="577115" y="410151"/>
                    <a:pt x="577115" y="402892"/>
                  </a:cubicBezTo>
                  <a:cubicBezTo>
                    <a:pt x="566227" y="435559"/>
                    <a:pt x="555338" y="482744"/>
                    <a:pt x="551708" y="526300"/>
                  </a:cubicBezTo>
                  <a:cubicBezTo>
                    <a:pt x="548078" y="569856"/>
                    <a:pt x="591634" y="736820"/>
                    <a:pt x="606153" y="773117"/>
                  </a:cubicBezTo>
                  <a:cubicBezTo>
                    <a:pt x="551708" y="842081"/>
                    <a:pt x="235928" y="845710"/>
                    <a:pt x="145186" y="809414"/>
                  </a:cubicBezTo>
                  <a:cubicBezTo>
                    <a:pt x="148816" y="791265"/>
                    <a:pt x="152446" y="769487"/>
                    <a:pt x="156075" y="754969"/>
                  </a:cubicBezTo>
                  <a:cubicBezTo>
                    <a:pt x="163335" y="707783"/>
                    <a:pt x="166964" y="468226"/>
                    <a:pt x="166964" y="428300"/>
                  </a:cubicBezTo>
                  <a:cubicBezTo>
                    <a:pt x="166964" y="410151"/>
                    <a:pt x="166964" y="402892"/>
                    <a:pt x="163335" y="381114"/>
                  </a:cubicBezTo>
                  <a:cubicBezTo>
                    <a:pt x="163335" y="370225"/>
                    <a:pt x="159705" y="355706"/>
                    <a:pt x="159705" y="337558"/>
                  </a:cubicBezTo>
                  <a:cubicBezTo>
                    <a:pt x="159705" y="341188"/>
                    <a:pt x="159705" y="344817"/>
                    <a:pt x="156075" y="348447"/>
                  </a:cubicBezTo>
                  <a:cubicBezTo>
                    <a:pt x="156075" y="348447"/>
                    <a:pt x="156075" y="348447"/>
                    <a:pt x="156075" y="352077"/>
                  </a:cubicBezTo>
                  <a:cubicBezTo>
                    <a:pt x="156075" y="355706"/>
                    <a:pt x="156075" y="359336"/>
                    <a:pt x="152446" y="359336"/>
                  </a:cubicBezTo>
                  <a:cubicBezTo>
                    <a:pt x="152446" y="362966"/>
                    <a:pt x="148816" y="366595"/>
                    <a:pt x="148816" y="370225"/>
                  </a:cubicBezTo>
                  <a:cubicBezTo>
                    <a:pt x="148816" y="373855"/>
                    <a:pt x="145186" y="377484"/>
                    <a:pt x="145186" y="381114"/>
                  </a:cubicBezTo>
                  <a:cubicBezTo>
                    <a:pt x="145186" y="384744"/>
                    <a:pt x="145186" y="384744"/>
                    <a:pt x="141557" y="388373"/>
                  </a:cubicBezTo>
                  <a:cubicBezTo>
                    <a:pt x="141557" y="392003"/>
                    <a:pt x="141557" y="392003"/>
                    <a:pt x="137927" y="395633"/>
                  </a:cubicBezTo>
                  <a:cubicBezTo>
                    <a:pt x="137927" y="399262"/>
                    <a:pt x="137927" y="399262"/>
                    <a:pt x="134297" y="402892"/>
                  </a:cubicBezTo>
                  <a:cubicBezTo>
                    <a:pt x="134297" y="406522"/>
                    <a:pt x="130668" y="410151"/>
                    <a:pt x="130668" y="410151"/>
                  </a:cubicBezTo>
                  <a:cubicBezTo>
                    <a:pt x="130668" y="413781"/>
                    <a:pt x="127038" y="417411"/>
                    <a:pt x="127038" y="421040"/>
                  </a:cubicBezTo>
                  <a:cubicBezTo>
                    <a:pt x="72593" y="421040"/>
                    <a:pt x="29037" y="381114"/>
                    <a:pt x="0" y="344817"/>
                  </a:cubicBezTo>
                  <a:cubicBezTo>
                    <a:pt x="10889" y="301262"/>
                    <a:pt x="21778" y="257706"/>
                    <a:pt x="32667" y="228668"/>
                  </a:cubicBezTo>
                  <a:cubicBezTo>
                    <a:pt x="29037" y="145186"/>
                    <a:pt x="68963" y="90741"/>
                    <a:pt x="101630" y="54445"/>
                  </a:cubicBezTo>
                  <a:cubicBezTo>
                    <a:pt x="134297" y="21778"/>
                    <a:pt x="217779" y="7259"/>
                    <a:pt x="279484" y="0"/>
                  </a:cubicBezTo>
                  <a:cubicBezTo>
                    <a:pt x="283113" y="0"/>
                    <a:pt x="297632" y="0"/>
                    <a:pt x="297632" y="0"/>
                  </a:cubicBezTo>
                  <a:cubicBezTo>
                    <a:pt x="333928" y="72593"/>
                    <a:pt x="457337" y="119779"/>
                    <a:pt x="529930" y="18148"/>
                  </a:cubicBezTo>
                  <a:cubicBezTo>
                    <a:pt x="533560" y="21778"/>
                    <a:pt x="562597" y="36297"/>
                    <a:pt x="577115" y="43556"/>
                  </a:cubicBezTo>
                  <a:cubicBezTo>
                    <a:pt x="613412" y="65334"/>
                    <a:pt x="671487" y="94371"/>
                    <a:pt x="707783" y="137927"/>
                  </a:cubicBezTo>
                  <a:cubicBezTo>
                    <a:pt x="762228" y="181483"/>
                    <a:pt x="729561" y="261335"/>
                    <a:pt x="715043" y="308521"/>
                  </a:cubicBezTo>
                  <a:close/>
                </a:path>
              </a:pathLst>
            </a:custGeom>
            <a:solidFill>
              <a:srgbClr val="0080C0"/>
            </a:solidFill>
            <a:ln w="36286" cap="flat">
              <a:noFill/>
              <a:prstDash val="solid"/>
              <a:miter/>
            </a:ln>
          </p:spPr>
          <p:txBody>
            <a:bodyPr rtlCol="0" anchor="ctr"/>
            <a:lstStyle/>
            <a:p>
              <a:endParaRPr lang="fr-BE"/>
            </a:p>
          </p:txBody>
        </p:sp>
        <p:sp>
          <p:nvSpPr>
            <p:cNvPr id="53" name="Forme libre : forme 52">
              <a:extLst>
                <a:ext uri="{FF2B5EF4-FFF2-40B4-BE49-F238E27FC236}">
                  <a16:creationId xmlns:a16="http://schemas.microsoft.com/office/drawing/2014/main" id="{FC45DC13-AA12-4C5D-A37F-1AC6765DAEAB}"/>
                </a:ext>
              </a:extLst>
            </p:cNvPr>
            <p:cNvSpPr/>
            <p:nvPr/>
          </p:nvSpPr>
          <p:spPr>
            <a:xfrm>
              <a:off x="3034672" y="2970397"/>
              <a:ext cx="431929" cy="396602"/>
            </a:xfrm>
            <a:custGeom>
              <a:avLst/>
              <a:gdLst>
                <a:gd name="connsiteX0" fmla="*/ 381114 w 431929"/>
                <a:gd name="connsiteY0" fmla="*/ 87250 h 396602"/>
                <a:gd name="connsiteX1" fmla="*/ 395633 w 431929"/>
                <a:gd name="connsiteY1" fmla="*/ 138 h 396602"/>
                <a:gd name="connsiteX2" fmla="*/ 362966 w 431929"/>
                <a:gd name="connsiteY2" fmla="*/ 105398 h 396602"/>
                <a:gd name="connsiteX3" fmla="*/ 384744 w 431929"/>
                <a:gd name="connsiteY3" fmla="*/ 319548 h 396602"/>
                <a:gd name="connsiteX4" fmla="*/ 0 w 431929"/>
                <a:gd name="connsiteY4" fmla="*/ 381252 h 396602"/>
                <a:gd name="connsiteX5" fmla="*/ 431929 w 431929"/>
                <a:gd name="connsiteY5" fmla="*/ 337696 h 396602"/>
                <a:gd name="connsiteX6" fmla="*/ 381114 w 431929"/>
                <a:gd name="connsiteY6" fmla="*/ 87250 h 3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929" h="396602">
                  <a:moveTo>
                    <a:pt x="381114" y="87250"/>
                  </a:moveTo>
                  <a:cubicBezTo>
                    <a:pt x="381114" y="58212"/>
                    <a:pt x="388373" y="25545"/>
                    <a:pt x="395633" y="138"/>
                  </a:cubicBezTo>
                  <a:cubicBezTo>
                    <a:pt x="388373" y="-3492"/>
                    <a:pt x="366595" y="65472"/>
                    <a:pt x="362966" y="105398"/>
                  </a:cubicBezTo>
                  <a:cubicBezTo>
                    <a:pt x="359336" y="148954"/>
                    <a:pt x="392003" y="279621"/>
                    <a:pt x="384744" y="319548"/>
                  </a:cubicBezTo>
                  <a:cubicBezTo>
                    <a:pt x="370225" y="392141"/>
                    <a:pt x="127038" y="399400"/>
                    <a:pt x="0" y="381252"/>
                  </a:cubicBezTo>
                  <a:cubicBezTo>
                    <a:pt x="116149" y="410289"/>
                    <a:pt x="381114" y="399400"/>
                    <a:pt x="431929" y="337696"/>
                  </a:cubicBezTo>
                  <a:cubicBezTo>
                    <a:pt x="421040" y="297770"/>
                    <a:pt x="377484" y="130805"/>
                    <a:pt x="381114" y="87250"/>
                  </a:cubicBezTo>
                  <a:close/>
                </a:path>
              </a:pathLst>
            </a:custGeom>
            <a:solidFill>
              <a:srgbClr val="00A6F7"/>
            </a:solidFill>
            <a:ln w="36286" cap="flat">
              <a:noFill/>
              <a:prstDash val="solid"/>
              <a:miter/>
            </a:ln>
          </p:spPr>
          <p:txBody>
            <a:bodyPr rtlCol="0" anchor="ctr"/>
            <a:lstStyle/>
            <a:p>
              <a:endParaRPr lang="fr-BE"/>
            </a:p>
          </p:txBody>
        </p:sp>
        <p:sp>
          <p:nvSpPr>
            <p:cNvPr id="55" name="Forme libre : forme 54">
              <a:extLst>
                <a:ext uri="{FF2B5EF4-FFF2-40B4-BE49-F238E27FC236}">
                  <a16:creationId xmlns:a16="http://schemas.microsoft.com/office/drawing/2014/main" id="{3BE272DE-0467-4333-931A-C6F65CD77BB4}"/>
                </a:ext>
              </a:extLst>
            </p:cNvPr>
            <p:cNvSpPr/>
            <p:nvPr/>
          </p:nvSpPr>
          <p:spPr>
            <a:xfrm>
              <a:off x="3397637" y="2803571"/>
              <a:ext cx="108889" cy="123408"/>
            </a:xfrm>
            <a:custGeom>
              <a:avLst/>
              <a:gdLst>
                <a:gd name="connsiteX0" fmla="*/ 0 w 108889"/>
                <a:gd name="connsiteY0" fmla="*/ 123408 h 123408"/>
                <a:gd name="connsiteX1" fmla="*/ 18148 w 108889"/>
                <a:gd name="connsiteY1" fmla="*/ 112519 h 123408"/>
                <a:gd name="connsiteX2" fmla="*/ 36297 w 108889"/>
                <a:gd name="connsiteY2" fmla="*/ 98001 h 123408"/>
                <a:gd name="connsiteX3" fmla="*/ 65334 w 108889"/>
                <a:gd name="connsiteY3" fmla="*/ 68963 h 123408"/>
                <a:gd name="connsiteX4" fmla="*/ 90741 w 108889"/>
                <a:gd name="connsiteY4" fmla="*/ 36297 h 123408"/>
                <a:gd name="connsiteX5" fmla="*/ 101630 w 108889"/>
                <a:gd name="connsiteY5" fmla="*/ 18148 h 123408"/>
                <a:gd name="connsiteX6" fmla="*/ 108890 w 108889"/>
                <a:gd name="connsiteY6" fmla="*/ 0 h 123408"/>
                <a:gd name="connsiteX7" fmla="*/ 101630 w 108889"/>
                <a:gd name="connsiteY7" fmla="*/ 21778 h 123408"/>
                <a:gd name="connsiteX8" fmla="*/ 90741 w 108889"/>
                <a:gd name="connsiteY8" fmla="*/ 39926 h 123408"/>
                <a:gd name="connsiteX9" fmla="*/ 65334 w 108889"/>
                <a:gd name="connsiteY9" fmla="*/ 76223 h 123408"/>
                <a:gd name="connsiteX10" fmla="*/ 32667 w 108889"/>
                <a:gd name="connsiteY10" fmla="*/ 105260 h 123408"/>
                <a:gd name="connsiteX11" fmla="*/ 0 w 108889"/>
                <a:gd name="connsiteY11" fmla="*/ 123408 h 123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889" h="123408">
                  <a:moveTo>
                    <a:pt x="0" y="123408"/>
                  </a:moveTo>
                  <a:cubicBezTo>
                    <a:pt x="7259" y="119779"/>
                    <a:pt x="10889" y="116149"/>
                    <a:pt x="18148" y="112519"/>
                  </a:cubicBezTo>
                  <a:cubicBezTo>
                    <a:pt x="25408" y="108890"/>
                    <a:pt x="29037" y="105260"/>
                    <a:pt x="36297" y="98001"/>
                  </a:cubicBezTo>
                  <a:cubicBezTo>
                    <a:pt x="47186" y="87112"/>
                    <a:pt x="58074" y="79852"/>
                    <a:pt x="65334" y="68963"/>
                  </a:cubicBezTo>
                  <a:cubicBezTo>
                    <a:pt x="76223" y="58075"/>
                    <a:pt x="83482" y="47186"/>
                    <a:pt x="90741" y="36297"/>
                  </a:cubicBezTo>
                  <a:cubicBezTo>
                    <a:pt x="94371" y="29037"/>
                    <a:pt x="98001" y="25408"/>
                    <a:pt x="101630" y="18148"/>
                  </a:cubicBezTo>
                  <a:cubicBezTo>
                    <a:pt x="105260" y="10889"/>
                    <a:pt x="108890" y="3630"/>
                    <a:pt x="108890" y="0"/>
                  </a:cubicBezTo>
                  <a:cubicBezTo>
                    <a:pt x="108890" y="7259"/>
                    <a:pt x="105260" y="14519"/>
                    <a:pt x="101630" y="21778"/>
                  </a:cubicBezTo>
                  <a:cubicBezTo>
                    <a:pt x="98001" y="29037"/>
                    <a:pt x="94371" y="36297"/>
                    <a:pt x="90741" y="39926"/>
                  </a:cubicBezTo>
                  <a:cubicBezTo>
                    <a:pt x="83482" y="54445"/>
                    <a:pt x="76223" y="65334"/>
                    <a:pt x="65334" y="76223"/>
                  </a:cubicBezTo>
                  <a:cubicBezTo>
                    <a:pt x="54445" y="87112"/>
                    <a:pt x="47186" y="98001"/>
                    <a:pt x="32667" y="105260"/>
                  </a:cubicBezTo>
                  <a:cubicBezTo>
                    <a:pt x="25408" y="112519"/>
                    <a:pt x="14519" y="119779"/>
                    <a:pt x="0" y="123408"/>
                  </a:cubicBezTo>
                  <a:close/>
                </a:path>
              </a:pathLst>
            </a:custGeom>
            <a:solidFill>
              <a:srgbClr val="578CC3"/>
            </a:solidFill>
            <a:ln w="36286" cap="flat">
              <a:noFill/>
              <a:prstDash val="solid"/>
              <a:miter/>
            </a:ln>
          </p:spPr>
          <p:txBody>
            <a:bodyPr rtlCol="0" anchor="ctr"/>
            <a:lstStyle/>
            <a:p>
              <a:endParaRPr lang="fr-BE"/>
            </a:p>
          </p:txBody>
        </p:sp>
        <p:sp>
          <p:nvSpPr>
            <p:cNvPr id="59" name="Forme libre : forme 58">
              <a:extLst>
                <a:ext uri="{FF2B5EF4-FFF2-40B4-BE49-F238E27FC236}">
                  <a16:creationId xmlns:a16="http://schemas.microsoft.com/office/drawing/2014/main" id="{8FBB9E3A-223A-4322-8AAB-5EA612E4587D}"/>
                </a:ext>
              </a:extLst>
            </p:cNvPr>
            <p:cNvSpPr/>
            <p:nvPr/>
          </p:nvSpPr>
          <p:spPr>
            <a:xfrm>
              <a:off x="3020153" y="2745496"/>
              <a:ext cx="50815" cy="119778"/>
            </a:xfrm>
            <a:custGeom>
              <a:avLst/>
              <a:gdLst>
                <a:gd name="connsiteX0" fmla="*/ 50815 w 50815"/>
                <a:gd name="connsiteY0" fmla="*/ 0 h 119778"/>
                <a:gd name="connsiteX1" fmla="*/ 36297 w 50815"/>
                <a:gd name="connsiteY1" fmla="*/ 32667 h 119778"/>
                <a:gd name="connsiteX2" fmla="*/ 25408 w 50815"/>
                <a:gd name="connsiteY2" fmla="*/ 47186 h 119778"/>
                <a:gd name="connsiteX3" fmla="*/ 14519 w 50815"/>
                <a:gd name="connsiteY3" fmla="*/ 58075 h 119778"/>
                <a:gd name="connsiteX4" fmla="*/ 10889 w 50815"/>
                <a:gd name="connsiteY4" fmla="*/ 65334 h 119778"/>
                <a:gd name="connsiteX5" fmla="*/ 7259 w 50815"/>
                <a:gd name="connsiteY5" fmla="*/ 72593 h 119778"/>
                <a:gd name="connsiteX6" fmla="*/ 7259 w 50815"/>
                <a:gd name="connsiteY6" fmla="*/ 87112 h 119778"/>
                <a:gd name="connsiteX7" fmla="*/ 3630 w 50815"/>
                <a:gd name="connsiteY7" fmla="*/ 119779 h 119778"/>
                <a:gd name="connsiteX8" fmla="*/ 0 w 50815"/>
                <a:gd name="connsiteY8" fmla="*/ 83482 h 119778"/>
                <a:gd name="connsiteX9" fmla="*/ 3630 w 50815"/>
                <a:gd name="connsiteY9" fmla="*/ 65334 h 119778"/>
                <a:gd name="connsiteX10" fmla="*/ 7259 w 50815"/>
                <a:gd name="connsiteY10" fmla="*/ 58075 h 119778"/>
                <a:gd name="connsiteX11" fmla="*/ 10889 w 50815"/>
                <a:gd name="connsiteY11" fmla="*/ 50815 h 119778"/>
                <a:gd name="connsiteX12" fmla="*/ 32667 w 50815"/>
                <a:gd name="connsiteY12" fmla="*/ 25408 h 119778"/>
                <a:gd name="connsiteX13" fmla="*/ 50815 w 50815"/>
                <a:gd name="connsiteY13" fmla="*/ 0 h 119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815" h="119778">
                  <a:moveTo>
                    <a:pt x="50815" y="0"/>
                  </a:moveTo>
                  <a:cubicBezTo>
                    <a:pt x="47186" y="10889"/>
                    <a:pt x="43556" y="21778"/>
                    <a:pt x="36297" y="32667"/>
                  </a:cubicBezTo>
                  <a:cubicBezTo>
                    <a:pt x="32667" y="36297"/>
                    <a:pt x="29037" y="43556"/>
                    <a:pt x="25408" y="47186"/>
                  </a:cubicBezTo>
                  <a:cubicBezTo>
                    <a:pt x="21778" y="50815"/>
                    <a:pt x="18148" y="54445"/>
                    <a:pt x="14519" y="58075"/>
                  </a:cubicBezTo>
                  <a:cubicBezTo>
                    <a:pt x="14519" y="61704"/>
                    <a:pt x="10889" y="61704"/>
                    <a:pt x="10889" y="65334"/>
                  </a:cubicBezTo>
                  <a:cubicBezTo>
                    <a:pt x="10889" y="68964"/>
                    <a:pt x="10889" y="68964"/>
                    <a:pt x="7259" y="72593"/>
                  </a:cubicBezTo>
                  <a:cubicBezTo>
                    <a:pt x="7259" y="76223"/>
                    <a:pt x="7259" y="83482"/>
                    <a:pt x="7259" y="87112"/>
                  </a:cubicBezTo>
                  <a:cubicBezTo>
                    <a:pt x="7259" y="98001"/>
                    <a:pt x="3630" y="108890"/>
                    <a:pt x="3630" y="119779"/>
                  </a:cubicBezTo>
                  <a:cubicBezTo>
                    <a:pt x="0" y="108890"/>
                    <a:pt x="0" y="98001"/>
                    <a:pt x="0" y="83482"/>
                  </a:cubicBezTo>
                  <a:cubicBezTo>
                    <a:pt x="0" y="76223"/>
                    <a:pt x="0" y="72593"/>
                    <a:pt x="3630" y="65334"/>
                  </a:cubicBezTo>
                  <a:cubicBezTo>
                    <a:pt x="3630" y="61704"/>
                    <a:pt x="3630" y="58075"/>
                    <a:pt x="7259" y="58075"/>
                  </a:cubicBezTo>
                  <a:cubicBezTo>
                    <a:pt x="7259" y="54445"/>
                    <a:pt x="10889" y="50815"/>
                    <a:pt x="10889" y="50815"/>
                  </a:cubicBezTo>
                  <a:cubicBezTo>
                    <a:pt x="18148" y="39926"/>
                    <a:pt x="25408" y="32667"/>
                    <a:pt x="32667" y="25408"/>
                  </a:cubicBezTo>
                  <a:cubicBezTo>
                    <a:pt x="39926" y="18148"/>
                    <a:pt x="47186" y="7259"/>
                    <a:pt x="50815" y="0"/>
                  </a:cubicBezTo>
                  <a:close/>
                </a:path>
              </a:pathLst>
            </a:custGeom>
            <a:solidFill>
              <a:srgbClr val="578CC3"/>
            </a:solidFill>
            <a:ln w="36286" cap="flat">
              <a:noFill/>
              <a:prstDash val="solid"/>
              <a:miter/>
            </a:ln>
          </p:spPr>
          <p:txBody>
            <a:bodyPr rtlCol="0" anchor="ctr"/>
            <a:lstStyle/>
            <a:p>
              <a:endParaRPr lang="fr-BE"/>
            </a:p>
          </p:txBody>
        </p:sp>
        <p:sp>
          <p:nvSpPr>
            <p:cNvPr id="61" name="Forme libre : forme 60">
              <a:extLst>
                <a:ext uri="{FF2B5EF4-FFF2-40B4-BE49-F238E27FC236}">
                  <a16:creationId xmlns:a16="http://schemas.microsoft.com/office/drawing/2014/main" id="{0123726F-E774-472D-8E41-90B2FDAB2079}"/>
                </a:ext>
              </a:extLst>
            </p:cNvPr>
            <p:cNvSpPr/>
            <p:nvPr/>
          </p:nvSpPr>
          <p:spPr>
            <a:xfrm>
              <a:off x="3441193" y="2890682"/>
              <a:ext cx="10889" cy="43555"/>
            </a:xfrm>
            <a:custGeom>
              <a:avLst/>
              <a:gdLst>
                <a:gd name="connsiteX0" fmla="*/ 0 w 10889"/>
                <a:gd name="connsiteY0" fmla="*/ 43556 h 43555"/>
                <a:gd name="connsiteX1" fmla="*/ 0 w 10889"/>
                <a:gd name="connsiteY1" fmla="*/ 32667 h 43555"/>
                <a:gd name="connsiteX2" fmla="*/ 0 w 10889"/>
                <a:gd name="connsiteY2" fmla="*/ 21778 h 43555"/>
                <a:gd name="connsiteX3" fmla="*/ 3630 w 10889"/>
                <a:gd name="connsiteY3" fmla="*/ 10889 h 43555"/>
                <a:gd name="connsiteX4" fmla="*/ 10889 w 10889"/>
                <a:gd name="connsiteY4" fmla="*/ 0 h 43555"/>
                <a:gd name="connsiteX5" fmla="*/ 7259 w 10889"/>
                <a:gd name="connsiteY5" fmla="*/ 10889 h 43555"/>
                <a:gd name="connsiteX6" fmla="*/ 7259 w 10889"/>
                <a:gd name="connsiteY6" fmla="*/ 21778 h 43555"/>
                <a:gd name="connsiteX7" fmla="*/ 7259 w 10889"/>
                <a:gd name="connsiteY7" fmla="*/ 32667 h 43555"/>
                <a:gd name="connsiteX8" fmla="*/ 0 w 10889"/>
                <a:gd name="connsiteY8" fmla="*/ 43556 h 43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89" h="43555">
                  <a:moveTo>
                    <a:pt x="0" y="43556"/>
                  </a:moveTo>
                  <a:cubicBezTo>
                    <a:pt x="0" y="39926"/>
                    <a:pt x="0" y="36297"/>
                    <a:pt x="0" y="32667"/>
                  </a:cubicBezTo>
                  <a:cubicBezTo>
                    <a:pt x="0" y="29037"/>
                    <a:pt x="0" y="25408"/>
                    <a:pt x="0" y="21778"/>
                  </a:cubicBezTo>
                  <a:cubicBezTo>
                    <a:pt x="0" y="18148"/>
                    <a:pt x="0" y="14519"/>
                    <a:pt x="3630" y="10889"/>
                  </a:cubicBezTo>
                  <a:cubicBezTo>
                    <a:pt x="3630" y="7259"/>
                    <a:pt x="7259" y="3630"/>
                    <a:pt x="10889" y="0"/>
                  </a:cubicBezTo>
                  <a:cubicBezTo>
                    <a:pt x="7259" y="3630"/>
                    <a:pt x="7259" y="7259"/>
                    <a:pt x="7259" y="10889"/>
                  </a:cubicBezTo>
                  <a:cubicBezTo>
                    <a:pt x="7259" y="14519"/>
                    <a:pt x="7259" y="18148"/>
                    <a:pt x="7259" y="21778"/>
                  </a:cubicBezTo>
                  <a:cubicBezTo>
                    <a:pt x="7259" y="25408"/>
                    <a:pt x="7259" y="29037"/>
                    <a:pt x="7259" y="32667"/>
                  </a:cubicBezTo>
                  <a:cubicBezTo>
                    <a:pt x="0" y="36297"/>
                    <a:pt x="0" y="39926"/>
                    <a:pt x="0" y="43556"/>
                  </a:cubicBezTo>
                  <a:close/>
                </a:path>
              </a:pathLst>
            </a:custGeom>
            <a:solidFill>
              <a:srgbClr val="578CC3"/>
            </a:solidFill>
            <a:ln w="36286" cap="flat">
              <a:noFill/>
              <a:prstDash val="solid"/>
              <a:miter/>
            </a:ln>
          </p:spPr>
          <p:txBody>
            <a:bodyPr rtlCol="0" anchor="ctr"/>
            <a:lstStyle/>
            <a:p>
              <a:endParaRPr lang="fr-BE"/>
            </a:p>
          </p:txBody>
        </p:sp>
        <p:grpSp>
          <p:nvGrpSpPr>
            <p:cNvPr id="62" name="Graphique 5">
              <a:extLst>
                <a:ext uri="{FF2B5EF4-FFF2-40B4-BE49-F238E27FC236}">
                  <a16:creationId xmlns:a16="http://schemas.microsoft.com/office/drawing/2014/main" id="{48375E73-A6AA-43D1-AC64-BA77010D9942}"/>
                </a:ext>
              </a:extLst>
            </p:cNvPr>
            <p:cNvGrpSpPr/>
            <p:nvPr/>
          </p:nvGrpSpPr>
          <p:grpSpPr>
            <a:xfrm>
              <a:off x="3216155" y="2291789"/>
              <a:ext cx="192371" cy="25407"/>
              <a:chOff x="3216155" y="2291789"/>
              <a:chExt cx="192371" cy="25407"/>
            </a:xfrm>
            <a:solidFill>
              <a:srgbClr val="261113"/>
            </a:solidFill>
          </p:grpSpPr>
          <p:sp>
            <p:nvSpPr>
              <p:cNvPr id="448" name="Forme libre : forme 447">
                <a:extLst>
                  <a:ext uri="{FF2B5EF4-FFF2-40B4-BE49-F238E27FC236}">
                    <a16:creationId xmlns:a16="http://schemas.microsoft.com/office/drawing/2014/main" id="{CB0F4A55-40E3-4BA9-B6FF-32EEE807CC15}"/>
                  </a:ext>
                </a:extLst>
              </p:cNvPr>
              <p:cNvSpPr/>
              <p:nvPr/>
            </p:nvSpPr>
            <p:spPr>
              <a:xfrm>
                <a:off x="3328674" y="2291789"/>
                <a:ext cx="79852" cy="25407"/>
              </a:xfrm>
              <a:custGeom>
                <a:avLst/>
                <a:gdLst>
                  <a:gd name="connsiteX0" fmla="*/ 79852 w 79852"/>
                  <a:gd name="connsiteY0" fmla="*/ 25408 h 25407"/>
                  <a:gd name="connsiteX1" fmla="*/ 43556 w 79852"/>
                  <a:gd name="connsiteY1" fmla="*/ 3630 h 25407"/>
                  <a:gd name="connsiteX2" fmla="*/ 0 w 79852"/>
                  <a:gd name="connsiteY2" fmla="*/ 0 h 25407"/>
                  <a:gd name="connsiteX3" fmla="*/ 29037 w 79852"/>
                  <a:gd name="connsiteY3" fmla="*/ 18148 h 25407"/>
                  <a:gd name="connsiteX4" fmla="*/ 79852 w 79852"/>
                  <a:gd name="connsiteY4" fmla="*/ 25408 h 25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52" h="25407">
                    <a:moveTo>
                      <a:pt x="79852" y="25408"/>
                    </a:moveTo>
                    <a:cubicBezTo>
                      <a:pt x="68963" y="14519"/>
                      <a:pt x="54445" y="3630"/>
                      <a:pt x="43556" y="3630"/>
                    </a:cubicBezTo>
                    <a:cubicBezTo>
                      <a:pt x="32667" y="3630"/>
                      <a:pt x="7259" y="3630"/>
                      <a:pt x="0" y="0"/>
                    </a:cubicBezTo>
                    <a:cubicBezTo>
                      <a:pt x="3630" y="7259"/>
                      <a:pt x="18148" y="18148"/>
                      <a:pt x="29037" y="18148"/>
                    </a:cubicBezTo>
                    <a:cubicBezTo>
                      <a:pt x="36297" y="18148"/>
                      <a:pt x="65334" y="18148"/>
                      <a:pt x="79852" y="25408"/>
                    </a:cubicBezTo>
                    <a:close/>
                  </a:path>
                </a:pathLst>
              </a:custGeom>
              <a:solidFill>
                <a:srgbClr val="261113"/>
              </a:solidFill>
              <a:ln w="36286" cap="flat">
                <a:noFill/>
                <a:prstDash val="solid"/>
                <a:miter/>
              </a:ln>
            </p:spPr>
            <p:txBody>
              <a:bodyPr rtlCol="0" anchor="ctr"/>
              <a:lstStyle/>
              <a:p>
                <a:endParaRPr lang="fr-BE"/>
              </a:p>
            </p:txBody>
          </p:sp>
          <p:sp>
            <p:nvSpPr>
              <p:cNvPr id="449" name="Forme libre : forme 448">
                <a:extLst>
                  <a:ext uri="{FF2B5EF4-FFF2-40B4-BE49-F238E27FC236}">
                    <a16:creationId xmlns:a16="http://schemas.microsoft.com/office/drawing/2014/main" id="{0D002E49-64D7-4FF9-B578-6B972A7E59BF}"/>
                  </a:ext>
                </a:extLst>
              </p:cNvPr>
              <p:cNvSpPr/>
              <p:nvPr/>
            </p:nvSpPr>
            <p:spPr>
              <a:xfrm>
                <a:off x="3216155" y="2291789"/>
                <a:ext cx="79852" cy="25407"/>
              </a:xfrm>
              <a:custGeom>
                <a:avLst/>
                <a:gdLst>
                  <a:gd name="connsiteX0" fmla="*/ 0 w 79852"/>
                  <a:gd name="connsiteY0" fmla="*/ 25408 h 25407"/>
                  <a:gd name="connsiteX1" fmla="*/ 36297 w 79852"/>
                  <a:gd name="connsiteY1" fmla="*/ 3630 h 25407"/>
                  <a:gd name="connsiteX2" fmla="*/ 79852 w 79852"/>
                  <a:gd name="connsiteY2" fmla="*/ 0 h 25407"/>
                  <a:gd name="connsiteX3" fmla="*/ 50815 w 79852"/>
                  <a:gd name="connsiteY3" fmla="*/ 18148 h 25407"/>
                  <a:gd name="connsiteX4" fmla="*/ 0 w 79852"/>
                  <a:gd name="connsiteY4" fmla="*/ 25408 h 25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52" h="25407">
                    <a:moveTo>
                      <a:pt x="0" y="25408"/>
                    </a:moveTo>
                    <a:cubicBezTo>
                      <a:pt x="10889" y="14519"/>
                      <a:pt x="25408" y="3630"/>
                      <a:pt x="36297" y="3630"/>
                    </a:cubicBezTo>
                    <a:cubicBezTo>
                      <a:pt x="47186" y="3630"/>
                      <a:pt x="72593" y="3630"/>
                      <a:pt x="79852" y="0"/>
                    </a:cubicBezTo>
                    <a:cubicBezTo>
                      <a:pt x="76223" y="7259"/>
                      <a:pt x="61704" y="18148"/>
                      <a:pt x="50815" y="18148"/>
                    </a:cubicBezTo>
                    <a:cubicBezTo>
                      <a:pt x="39926" y="18148"/>
                      <a:pt x="14519" y="18148"/>
                      <a:pt x="0" y="25408"/>
                    </a:cubicBezTo>
                    <a:close/>
                  </a:path>
                </a:pathLst>
              </a:custGeom>
              <a:solidFill>
                <a:srgbClr val="261113"/>
              </a:solidFill>
              <a:ln w="36286" cap="flat">
                <a:noFill/>
                <a:prstDash val="solid"/>
                <a:miter/>
              </a:ln>
            </p:spPr>
            <p:txBody>
              <a:bodyPr rtlCol="0" anchor="ctr"/>
              <a:lstStyle/>
              <a:p>
                <a:endParaRPr lang="fr-BE"/>
              </a:p>
            </p:txBody>
          </p:sp>
        </p:grpSp>
        <p:grpSp>
          <p:nvGrpSpPr>
            <p:cNvPr id="450" name="Graphique 5">
              <a:extLst>
                <a:ext uri="{FF2B5EF4-FFF2-40B4-BE49-F238E27FC236}">
                  <a16:creationId xmlns:a16="http://schemas.microsoft.com/office/drawing/2014/main" id="{48375E73-A6AA-43D1-AC64-BA77010D9942}"/>
                </a:ext>
              </a:extLst>
            </p:cNvPr>
            <p:cNvGrpSpPr/>
            <p:nvPr/>
          </p:nvGrpSpPr>
          <p:grpSpPr>
            <a:xfrm>
              <a:off x="3285118" y="2404308"/>
              <a:ext cx="54444" cy="22685"/>
              <a:chOff x="3285118" y="2404308"/>
              <a:chExt cx="54444" cy="22685"/>
            </a:xfrm>
            <a:solidFill>
              <a:srgbClr val="EC8940"/>
            </a:solidFill>
          </p:grpSpPr>
          <p:sp>
            <p:nvSpPr>
              <p:cNvPr id="451" name="Forme libre : forme 450">
                <a:extLst>
                  <a:ext uri="{FF2B5EF4-FFF2-40B4-BE49-F238E27FC236}">
                    <a16:creationId xmlns:a16="http://schemas.microsoft.com/office/drawing/2014/main" id="{33D3856F-F263-4DBB-8882-8EE9E864D11B}"/>
                  </a:ext>
                </a:extLst>
              </p:cNvPr>
              <p:cNvSpPr/>
              <p:nvPr/>
            </p:nvSpPr>
            <p:spPr>
              <a:xfrm>
                <a:off x="3285118" y="2411568"/>
                <a:ext cx="7259" cy="14518"/>
              </a:xfrm>
              <a:custGeom>
                <a:avLst/>
                <a:gdLst>
                  <a:gd name="connsiteX0" fmla="*/ 7259 w 7259"/>
                  <a:gd name="connsiteY0" fmla="*/ 0 h 14518"/>
                  <a:gd name="connsiteX1" fmla="*/ 7259 w 7259"/>
                  <a:gd name="connsiteY1" fmla="*/ 0 h 14518"/>
                  <a:gd name="connsiteX2" fmla="*/ 0 w 7259"/>
                  <a:gd name="connsiteY2" fmla="*/ 7259 h 14518"/>
                  <a:gd name="connsiteX3" fmla="*/ 0 w 7259"/>
                  <a:gd name="connsiteY3" fmla="*/ 10889 h 14518"/>
                  <a:gd name="connsiteX4" fmla="*/ 3630 w 7259"/>
                  <a:gd name="connsiteY4" fmla="*/ 14519 h 14518"/>
                  <a:gd name="connsiteX5" fmla="*/ 0 w 7259"/>
                  <a:gd name="connsiteY5" fmla="*/ 10889 h 14518"/>
                  <a:gd name="connsiteX6" fmla="*/ 0 w 7259"/>
                  <a:gd name="connsiteY6" fmla="*/ 7259 h 14518"/>
                  <a:gd name="connsiteX7" fmla="*/ 3630 w 7259"/>
                  <a:gd name="connsiteY7" fmla="*/ 3630 h 14518"/>
                  <a:gd name="connsiteX8" fmla="*/ 7259 w 7259"/>
                  <a:gd name="connsiteY8" fmla="*/ 0 h 1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59" h="14518">
                    <a:moveTo>
                      <a:pt x="7259" y="0"/>
                    </a:moveTo>
                    <a:cubicBezTo>
                      <a:pt x="7259" y="0"/>
                      <a:pt x="3630" y="0"/>
                      <a:pt x="7259" y="0"/>
                    </a:cubicBezTo>
                    <a:cubicBezTo>
                      <a:pt x="3630" y="3630"/>
                      <a:pt x="3630" y="3630"/>
                      <a:pt x="0" y="7259"/>
                    </a:cubicBezTo>
                    <a:cubicBezTo>
                      <a:pt x="0" y="7259"/>
                      <a:pt x="0" y="10889"/>
                      <a:pt x="0" y="10889"/>
                    </a:cubicBezTo>
                    <a:cubicBezTo>
                      <a:pt x="0" y="10889"/>
                      <a:pt x="0" y="14519"/>
                      <a:pt x="3630" y="14519"/>
                    </a:cubicBezTo>
                    <a:cubicBezTo>
                      <a:pt x="3630" y="14519"/>
                      <a:pt x="0" y="10889"/>
                      <a:pt x="0" y="10889"/>
                    </a:cubicBezTo>
                    <a:cubicBezTo>
                      <a:pt x="0" y="10889"/>
                      <a:pt x="0" y="7259"/>
                      <a:pt x="0" y="7259"/>
                    </a:cubicBezTo>
                    <a:cubicBezTo>
                      <a:pt x="0" y="7259"/>
                      <a:pt x="0" y="3630"/>
                      <a:pt x="3630" y="3630"/>
                    </a:cubicBezTo>
                    <a:cubicBezTo>
                      <a:pt x="3630" y="0"/>
                      <a:pt x="7259" y="0"/>
                      <a:pt x="7259" y="0"/>
                    </a:cubicBezTo>
                    <a:close/>
                  </a:path>
                </a:pathLst>
              </a:custGeom>
              <a:solidFill>
                <a:srgbClr val="EC8940"/>
              </a:solidFill>
              <a:ln w="36286" cap="flat">
                <a:noFill/>
                <a:prstDash val="solid"/>
                <a:miter/>
              </a:ln>
            </p:spPr>
            <p:txBody>
              <a:bodyPr rtlCol="0" anchor="ctr"/>
              <a:lstStyle/>
              <a:p>
                <a:endParaRPr lang="fr-BE"/>
              </a:p>
            </p:txBody>
          </p:sp>
          <p:sp>
            <p:nvSpPr>
              <p:cNvPr id="452" name="Forme libre : forme 451">
                <a:extLst>
                  <a:ext uri="{FF2B5EF4-FFF2-40B4-BE49-F238E27FC236}">
                    <a16:creationId xmlns:a16="http://schemas.microsoft.com/office/drawing/2014/main" id="{8F78EBE2-E395-4695-975C-BCCEB62C8036}"/>
                  </a:ext>
                </a:extLst>
              </p:cNvPr>
              <p:cNvSpPr/>
              <p:nvPr/>
            </p:nvSpPr>
            <p:spPr>
              <a:xfrm>
                <a:off x="3288748" y="2418827"/>
                <a:ext cx="12392" cy="8166"/>
              </a:xfrm>
              <a:custGeom>
                <a:avLst/>
                <a:gdLst>
                  <a:gd name="connsiteX0" fmla="*/ 0 w 12392"/>
                  <a:gd name="connsiteY0" fmla="*/ 3630 h 8166"/>
                  <a:gd name="connsiteX1" fmla="*/ 7259 w 12392"/>
                  <a:gd name="connsiteY1" fmla="*/ 0 h 8166"/>
                  <a:gd name="connsiteX2" fmla="*/ 10889 w 12392"/>
                  <a:gd name="connsiteY2" fmla="*/ 7259 h 8166"/>
                  <a:gd name="connsiteX3" fmla="*/ 7259 w 12392"/>
                  <a:gd name="connsiteY3" fmla="*/ 7259 h 8166"/>
                  <a:gd name="connsiteX4" fmla="*/ 0 w 12392"/>
                  <a:gd name="connsiteY4" fmla="*/ 3630 h 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92" h="8166">
                    <a:moveTo>
                      <a:pt x="0" y="3630"/>
                    </a:moveTo>
                    <a:cubicBezTo>
                      <a:pt x="3630" y="3630"/>
                      <a:pt x="3630" y="0"/>
                      <a:pt x="7259" y="0"/>
                    </a:cubicBezTo>
                    <a:cubicBezTo>
                      <a:pt x="10889" y="0"/>
                      <a:pt x="14519" y="3630"/>
                      <a:pt x="10889" y="7259"/>
                    </a:cubicBezTo>
                    <a:cubicBezTo>
                      <a:pt x="10889" y="7259"/>
                      <a:pt x="7259" y="7259"/>
                      <a:pt x="7259" y="7259"/>
                    </a:cubicBezTo>
                    <a:cubicBezTo>
                      <a:pt x="7259" y="7259"/>
                      <a:pt x="3630" y="10889"/>
                      <a:pt x="0" y="3630"/>
                    </a:cubicBezTo>
                    <a:close/>
                  </a:path>
                </a:pathLst>
              </a:custGeom>
              <a:solidFill>
                <a:srgbClr val="EC8940"/>
              </a:solidFill>
              <a:ln w="36286" cap="flat">
                <a:noFill/>
                <a:prstDash val="solid"/>
                <a:miter/>
              </a:ln>
            </p:spPr>
            <p:txBody>
              <a:bodyPr rtlCol="0" anchor="ctr"/>
              <a:lstStyle/>
              <a:p>
                <a:endParaRPr lang="fr-BE"/>
              </a:p>
            </p:txBody>
          </p:sp>
          <p:sp>
            <p:nvSpPr>
              <p:cNvPr id="453" name="Forme libre : forme 452">
                <a:extLst>
                  <a:ext uri="{FF2B5EF4-FFF2-40B4-BE49-F238E27FC236}">
                    <a16:creationId xmlns:a16="http://schemas.microsoft.com/office/drawing/2014/main" id="{1A2743D4-EF33-4B56-BFD4-1A0AC18EC1B4}"/>
                  </a:ext>
                </a:extLst>
              </p:cNvPr>
              <p:cNvSpPr/>
              <p:nvPr/>
            </p:nvSpPr>
            <p:spPr>
              <a:xfrm>
                <a:off x="3332304" y="2411568"/>
                <a:ext cx="7259" cy="10888"/>
              </a:xfrm>
              <a:custGeom>
                <a:avLst/>
                <a:gdLst>
                  <a:gd name="connsiteX0" fmla="*/ 0 w 7259"/>
                  <a:gd name="connsiteY0" fmla="*/ 0 h 10888"/>
                  <a:gd name="connsiteX1" fmla="*/ 3630 w 7259"/>
                  <a:gd name="connsiteY1" fmla="*/ 0 h 10888"/>
                  <a:gd name="connsiteX2" fmla="*/ 7259 w 7259"/>
                  <a:gd name="connsiteY2" fmla="*/ 3630 h 10888"/>
                  <a:gd name="connsiteX3" fmla="*/ 7259 w 7259"/>
                  <a:gd name="connsiteY3" fmla="*/ 7259 h 10888"/>
                  <a:gd name="connsiteX4" fmla="*/ 3630 w 7259"/>
                  <a:gd name="connsiteY4" fmla="*/ 10889 h 10888"/>
                  <a:gd name="connsiteX5" fmla="*/ 7259 w 7259"/>
                  <a:gd name="connsiteY5" fmla="*/ 7259 h 10888"/>
                  <a:gd name="connsiteX6" fmla="*/ 7259 w 7259"/>
                  <a:gd name="connsiteY6" fmla="*/ 3630 h 10888"/>
                  <a:gd name="connsiteX7" fmla="*/ 0 w 7259"/>
                  <a:gd name="connsiteY7" fmla="*/ 0 h 10888"/>
                  <a:gd name="connsiteX8" fmla="*/ 0 w 7259"/>
                  <a:gd name="connsiteY8" fmla="*/ 0 h 1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59" h="10888">
                    <a:moveTo>
                      <a:pt x="0" y="0"/>
                    </a:moveTo>
                    <a:cubicBezTo>
                      <a:pt x="0" y="0"/>
                      <a:pt x="3630" y="0"/>
                      <a:pt x="3630" y="0"/>
                    </a:cubicBezTo>
                    <a:cubicBezTo>
                      <a:pt x="3630" y="0"/>
                      <a:pt x="7259" y="3630"/>
                      <a:pt x="7259" y="3630"/>
                    </a:cubicBezTo>
                    <a:cubicBezTo>
                      <a:pt x="7259" y="3630"/>
                      <a:pt x="7259" y="7259"/>
                      <a:pt x="7259" y="7259"/>
                    </a:cubicBezTo>
                    <a:cubicBezTo>
                      <a:pt x="7259" y="7259"/>
                      <a:pt x="3630" y="10889"/>
                      <a:pt x="3630" y="10889"/>
                    </a:cubicBezTo>
                    <a:cubicBezTo>
                      <a:pt x="3630" y="10889"/>
                      <a:pt x="3630" y="7259"/>
                      <a:pt x="7259" y="7259"/>
                    </a:cubicBezTo>
                    <a:cubicBezTo>
                      <a:pt x="7259" y="7259"/>
                      <a:pt x="7259" y="3630"/>
                      <a:pt x="7259" y="3630"/>
                    </a:cubicBezTo>
                    <a:cubicBezTo>
                      <a:pt x="3630" y="3630"/>
                      <a:pt x="3630" y="3630"/>
                      <a:pt x="0" y="0"/>
                    </a:cubicBezTo>
                    <a:cubicBezTo>
                      <a:pt x="0" y="0"/>
                      <a:pt x="0" y="0"/>
                      <a:pt x="0" y="0"/>
                    </a:cubicBezTo>
                    <a:close/>
                  </a:path>
                </a:pathLst>
              </a:custGeom>
              <a:solidFill>
                <a:srgbClr val="EC8940"/>
              </a:solidFill>
              <a:ln w="36286" cap="flat">
                <a:noFill/>
                <a:prstDash val="solid"/>
                <a:miter/>
              </a:ln>
            </p:spPr>
            <p:txBody>
              <a:bodyPr rtlCol="0" anchor="ctr"/>
              <a:lstStyle/>
              <a:p>
                <a:endParaRPr lang="fr-BE"/>
              </a:p>
            </p:txBody>
          </p:sp>
          <p:sp>
            <p:nvSpPr>
              <p:cNvPr id="454" name="Forme libre : forme 453">
                <a:extLst>
                  <a:ext uri="{FF2B5EF4-FFF2-40B4-BE49-F238E27FC236}">
                    <a16:creationId xmlns:a16="http://schemas.microsoft.com/office/drawing/2014/main" id="{EE34D38F-6E2C-45BC-A262-8C7D80E8F77D}"/>
                  </a:ext>
                </a:extLst>
              </p:cNvPr>
              <p:cNvSpPr/>
              <p:nvPr/>
            </p:nvSpPr>
            <p:spPr>
              <a:xfrm>
                <a:off x="3323541" y="2418827"/>
                <a:ext cx="12392" cy="8166"/>
              </a:xfrm>
              <a:custGeom>
                <a:avLst/>
                <a:gdLst>
                  <a:gd name="connsiteX0" fmla="*/ 12392 w 12392"/>
                  <a:gd name="connsiteY0" fmla="*/ 3630 h 8166"/>
                  <a:gd name="connsiteX1" fmla="*/ 5133 w 12392"/>
                  <a:gd name="connsiteY1" fmla="*/ 0 h 8166"/>
                  <a:gd name="connsiteX2" fmla="*/ 1503 w 12392"/>
                  <a:gd name="connsiteY2" fmla="*/ 7259 h 8166"/>
                  <a:gd name="connsiteX3" fmla="*/ 5133 w 12392"/>
                  <a:gd name="connsiteY3" fmla="*/ 7259 h 8166"/>
                  <a:gd name="connsiteX4" fmla="*/ 12392 w 12392"/>
                  <a:gd name="connsiteY4" fmla="*/ 3630 h 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92" h="8166">
                    <a:moveTo>
                      <a:pt x="12392" y="3630"/>
                    </a:moveTo>
                    <a:cubicBezTo>
                      <a:pt x="8763" y="3630"/>
                      <a:pt x="8763" y="0"/>
                      <a:pt x="5133" y="0"/>
                    </a:cubicBezTo>
                    <a:cubicBezTo>
                      <a:pt x="1503" y="0"/>
                      <a:pt x="-2126" y="3630"/>
                      <a:pt x="1503" y="7259"/>
                    </a:cubicBezTo>
                    <a:cubicBezTo>
                      <a:pt x="1503" y="7259"/>
                      <a:pt x="5133" y="7259"/>
                      <a:pt x="5133" y="7259"/>
                    </a:cubicBezTo>
                    <a:cubicBezTo>
                      <a:pt x="5133" y="7259"/>
                      <a:pt x="8763" y="10889"/>
                      <a:pt x="12392" y="3630"/>
                    </a:cubicBezTo>
                    <a:close/>
                  </a:path>
                </a:pathLst>
              </a:custGeom>
              <a:solidFill>
                <a:srgbClr val="EC8940"/>
              </a:solidFill>
              <a:ln w="36286" cap="flat">
                <a:noFill/>
                <a:prstDash val="solid"/>
                <a:miter/>
              </a:ln>
            </p:spPr>
            <p:txBody>
              <a:bodyPr rtlCol="0" anchor="ctr"/>
              <a:lstStyle/>
              <a:p>
                <a:endParaRPr lang="fr-BE"/>
              </a:p>
            </p:txBody>
          </p:sp>
          <p:sp>
            <p:nvSpPr>
              <p:cNvPr id="455" name="Forme libre : forme 454">
                <a:extLst>
                  <a:ext uri="{FF2B5EF4-FFF2-40B4-BE49-F238E27FC236}">
                    <a16:creationId xmlns:a16="http://schemas.microsoft.com/office/drawing/2014/main" id="{255B5BBF-F5F9-42A9-97DA-8AB6016B85E2}"/>
                  </a:ext>
                </a:extLst>
              </p:cNvPr>
              <p:cNvSpPr/>
              <p:nvPr/>
            </p:nvSpPr>
            <p:spPr>
              <a:xfrm>
                <a:off x="3303266" y="2404308"/>
                <a:ext cx="14518" cy="3629"/>
              </a:xfrm>
              <a:custGeom>
                <a:avLst/>
                <a:gdLst>
                  <a:gd name="connsiteX0" fmla="*/ 0 w 14518"/>
                  <a:gd name="connsiteY0" fmla="*/ 0 h 3629"/>
                  <a:gd name="connsiteX1" fmla="*/ 3630 w 14518"/>
                  <a:gd name="connsiteY1" fmla="*/ 0 h 3629"/>
                  <a:gd name="connsiteX2" fmla="*/ 7259 w 14518"/>
                  <a:gd name="connsiteY2" fmla="*/ 0 h 3629"/>
                  <a:gd name="connsiteX3" fmla="*/ 10889 w 14518"/>
                  <a:gd name="connsiteY3" fmla="*/ 0 h 3629"/>
                  <a:gd name="connsiteX4" fmla="*/ 14519 w 14518"/>
                  <a:gd name="connsiteY4" fmla="*/ 3630 h 3629"/>
                  <a:gd name="connsiteX5" fmla="*/ 10889 w 14518"/>
                  <a:gd name="connsiteY5" fmla="*/ 3630 h 3629"/>
                  <a:gd name="connsiteX6" fmla="*/ 7259 w 14518"/>
                  <a:gd name="connsiteY6" fmla="*/ 3630 h 3629"/>
                  <a:gd name="connsiteX7" fmla="*/ 3630 w 14518"/>
                  <a:gd name="connsiteY7" fmla="*/ 3630 h 3629"/>
                  <a:gd name="connsiteX8" fmla="*/ 0 w 14518"/>
                  <a:gd name="connsiteY8" fmla="*/ 0 h 3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18" h="3629">
                    <a:moveTo>
                      <a:pt x="0" y="0"/>
                    </a:moveTo>
                    <a:cubicBezTo>
                      <a:pt x="0" y="0"/>
                      <a:pt x="3630" y="0"/>
                      <a:pt x="3630" y="0"/>
                    </a:cubicBezTo>
                    <a:cubicBezTo>
                      <a:pt x="3630" y="0"/>
                      <a:pt x="7259" y="0"/>
                      <a:pt x="7259" y="0"/>
                    </a:cubicBezTo>
                    <a:cubicBezTo>
                      <a:pt x="7259" y="0"/>
                      <a:pt x="10889" y="0"/>
                      <a:pt x="10889" y="0"/>
                    </a:cubicBezTo>
                    <a:cubicBezTo>
                      <a:pt x="10889" y="0"/>
                      <a:pt x="14519" y="0"/>
                      <a:pt x="14519" y="3630"/>
                    </a:cubicBezTo>
                    <a:lnTo>
                      <a:pt x="10889" y="3630"/>
                    </a:lnTo>
                    <a:cubicBezTo>
                      <a:pt x="10889" y="3630"/>
                      <a:pt x="7259" y="3630"/>
                      <a:pt x="7259" y="3630"/>
                    </a:cubicBezTo>
                    <a:cubicBezTo>
                      <a:pt x="7259" y="3630"/>
                      <a:pt x="3630" y="3630"/>
                      <a:pt x="3630" y="3630"/>
                    </a:cubicBezTo>
                    <a:cubicBezTo>
                      <a:pt x="3630" y="0"/>
                      <a:pt x="3630" y="0"/>
                      <a:pt x="0" y="0"/>
                    </a:cubicBezTo>
                    <a:close/>
                  </a:path>
                </a:pathLst>
              </a:custGeom>
              <a:solidFill>
                <a:srgbClr val="EC8940"/>
              </a:solidFill>
              <a:ln w="36286" cap="flat">
                <a:noFill/>
                <a:prstDash val="solid"/>
                <a:miter/>
              </a:ln>
            </p:spPr>
            <p:txBody>
              <a:bodyPr rtlCol="0" anchor="ctr"/>
              <a:lstStyle/>
              <a:p>
                <a:endParaRPr lang="fr-BE"/>
              </a:p>
            </p:txBody>
          </p:sp>
        </p:grpSp>
        <p:grpSp>
          <p:nvGrpSpPr>
            <p:cNvPr id="456" name="Graphique 5">
              <a:extLst>
                <a:ext uri="{FF2B5EF4-FFF2-40B4-BE49-F238E27FC236}">
                  <a16:creationId xmlns:a16="http://schemas.microsoft.com/office/drawing/2014/main" id="{48375E73-A6AA-43D1-AC64-BA77010D9942}"/>
                </a:ext>
              </a:extLst>
            </p:cNvPr>
            <p:cNvGrpSpPr/>
            <p:nvPr/>
          </p:nvGrpSpPr>
          <p:grpSpPr>
            <a:xfrm>
              <a:off x="3256081" y="2447864"/>
              <a:ext cx="112519" cy="36296"/>
              <a:chOff x="3256081" y="2447864"/>
              <a:chExt cx="112519" cy="36296"/>
            </a:xfrm>
            <a:solidFill>
              <a:srgbClr val="EC8940"/>
            </a:solidFill>
          </p:grpSpPr>
          <p:sp>
            <p:nvSpPr>
              <p:cNvPr id="457" name="Forme libre : forme 456">
                <a:extLst>
                  <a:ext uri="{FF2B5EF4-FFF2-40B4-BE49-F238E27FC236}">
                    <a16:creationId xmlns:a16="http://schemas.microsoft.com/office/drawing/2014/main" id="{E43FFB34-434A-4D52-A1E3-A8171C519829}"/>
                  </a:ext>
                </a:extLst>
              </p:cNvPr>
              <p:cNvSpPr/>
              <p:nvPr/>
            </p:nvSpPr>
            <p:spPr>
              <a:xfrm>
                <a:off x="3256081" y="2455124"/>
                <a:ext cx="112519" cy="10888"/>
              </a:xfrm>
              <a:custGeom>
                <a:avLst/>
                <a:gdLst>
                  <a:gd name="connsiteX0" fmla="*/ 0 w 112519"/>
                  <a:gd name="connsiteY0" fmla="*/ 3630 h 10888"/>
                  <a:gd name="connsiteX1" fmla="*/ 14519 w 112519"/>
                  <a:gd name="connsiteY1" fmla="*/ 7259 h 10888"/>
                  <a:gd name="connsiteX2" fmla="*/ 29037 w 112519"/>
                  <a:gd name="connsiteY2" fmla="*/ 7259 h 10888"/>
                  <a:gd name="connsiteX3" fmla="*/ 36297 w 112519"/>
                  <a:gd name="connsiteY3" fmla="*/ 7259 h 10888"/>
                  <a:gd name="connsiteX4" fmla="*/ 43556 w 112519"/>
                  <a:gd name="connsiteY4" fmla="*/ 7259 h 10888"/>
                  <a:gd name="connsiteX5" fmla="*/ 58074 w 112519"/>
                  <a:gd name="connsiteY5" fmla="*/ 7259 h 10888"/>
                  <a:gd name="connsiteX6" fmla="*/ 72593 w 112519"/>
                  <a:gd name="connsiteY6" fmla="*/ 7259 h 10888"/>
                  <a:gd name="connsiteX7" fmla="*/ 79852 w 112519"/>
                  <a:gd name="connsiteY7" fmla="*/ 7259 h 10888"/>
                  <a:gd name="connsiteX8" fmla="*/ 83482 w 112519"/>
                  <a:gd name="connsiteY8" fmla="*/ 7259 h 10888"/>
                  <a:gd name="connsiteX9" fmla="*/ 83482 w 112519"/>
                  <a:gd name="connsiteY9" fmla="*/ 7259 h 10888"/>
                  <a:gd name="connsiteX10" fmla="*/ 83482 w 112519"/>
                  <a:gd name="connsiteY10" fmla="*/ 7259 h 10888"/>
                  <a:gd name="connsiteX11" fmla="*/ 98001 w 112519"/>
                  <a:gd name="connsiteY11" fmla="*/ 3630 h 10888"/>
                  <a:gd name="connsiteX12" fmla="*/ 105260 w 112519"/>
                  <a:gd name="connsiteY12" fmla="*/ 0 h 10888"/>
                  <a:gd name="connsiteX13" fmla="*/ 108890 w 112519"/>
                  <a:gd name="connsiteY13" fmla="*/ 0 h 10888"/>
                  <a:gd name="connsiteX14" fmla="*/ 112519 w 112519"/>
                  <a:gd name="connsiteY14" fmla="*/ 0 h 10888"/>
                  <a:gd name="connsiteX15" fmla="*/ 105260 w 112519"/>
                  <a:gd name="connsiteY15" fmla="*/ 3630 h 10888"/>
                  <a:gd name="connsiteX16" fmla="*/ 98001 w 112519"/>
                  <a:gd name="connsiteY16" fmla="*/ 7259 h 10888"/>
                  <a:gd name="connsiteX17" fmla="*/ 83482 w 112519"/>
                  <a:gd name="connsiteY17" fmla="*/ 10889 h 10888"/>
                  <a:gd name="connsiteX18" fmla="*/ 83482 w 112519"/>
                  <a:gd name="connsiteY18" fmla="*/ 10889 h 10888"/>
                  <a:gd name="connsiteX19" fmla="*/ 83482 w 112519"/>
                  <a:gd name="connsiteY19" fmla="*/ 10889 h 10888"/>
                  <a:gd name="connsiteX20" fmla="*/ 79852 w 112519"/>
                  <a:gd name="connsiteY20" fmla="*/ 10889 h 10888"/>
                  <a:gd name="connsiteX21" fmla="*/ 72593 w 112519"/>
                  <a:gd name="connsiteY21" fmla="*/ 10889 h 10888"/>
                  <a:gd name="connsiteX22" fmla="*/ 58074 w 112519"/>
                  <a:gd name="connsiteY22" fmla="*/ 10889 h 10888"/>
                  <a:gd name="connsiteX23" fmla="*/ 43556 w 112519"/>
                  <a:gd name="connsiteY23" fmla="*/ 10889 h 10888"/>
                  <a:gd name="connsiteX24" fmla="*/ 36297 w 112519"/>
                  <a:gd name="connsiteY24" fmla="*/ 10889 h 10888"/>
                  <a:gd name="connsiteX25" fmla="*/ 29037 w 112519"/>
                  <a:gd name="connsiteY25" fmla="*/ 10889 h 10888"/>
                  <a:gd name="connsiteX26" fmla="*/ 14519 w 112519"/>
                  <a:gd name="connsiteY26" fmla="*/ 7259 h 10888"/>
                  <a:gd name="connsiteX27" fmla="*/ 0 w 112519"/>
                  <a:gd name="connsiteY27" fmla="*/ 3630 h 1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2519" h="10888">
                    <a:moveTo>
                      <a:pt x="0" y="3630"/>
                    </a:moveTo>
                    <a:cubicBezTo>
                      <a:pt x="3630" y="3630"/>
                      <a:pt x="7259" y="7259"/>
                      <a:pt x="14519" y="7259"/>
                    </a:cubicBezTo>
                    <a:cubicBezTo>
                      <a:pt x="18148" y="7259"/>
                      <a:pt x="25408" y="7259"/>
                      <a:pt x="29037" y="7259"/>
                    </a:cubicBezTo>
                    <a:cubicBezTo>
                      <a:pt x="32667" y="7259"/>
                      <a:pt x="32667" y="7259"/>
                      <a:pt x="36297" y="7259"/>
                    </a:cubicBezTo>
                    <a:cubicBezTo>
                      <a:pt x="39926" y="7259"/>
                      <a:pt x="39926" y="7259"/>
                      <a:pt x="43556" y="7259"/>
                    </a:cubicBezTo>
                    <a:cubicBezTo>
                      <a:pt x="47186" y="7259"/>
                      <a:pt x="54445" y="7259"/>
                      <a:pt x="58074" y="7259"/>
                    </a:cubicBezTo>
                    <a:cubicBezTo>
                      <a:pt x="61704" y="7259"/>
                      <a:pt x="68963" y="7259"/>
                      <a:pt x="72593" y="7259"/>
                    </a:cubicBezTo>
                    <a:cubicBezTo>
                      <a:pt x="76223" y="7259"/>
                      <a:pt x="76223" y="7259"/>
                      <a:pt x="79852" y="7259"/>
                    </a:cubicBezTo>
                    <a:cubicBezTo>
                      <a:pt x="79852" y="7259"/>
                      <a:pt x="83482" y="7259"/>
                      <a:pt x="83482" y="7259"/>
                    </a:cubicBezTo>
                    <a:cubicBezTo>
                      <a:pt x="83482" y="7259"/>
                      <a:pt x="83482" y="7259"/>
                      <a:pt x="83482" y="7259"/>
                    </a:cubicBezTo>
                    <a:lnTo>
                      <a:pt x="83482" y="7259"/>
                    </a:lnTo>
                    <a:cubicBezTo>
                      <a:pt x="87112" y="7259"/>
                      <a:pt x="90741" y="3630"/>
                      <a:pt x="98001" y="3630"/>
                    </a:cubicBezTo>
                    <a:cubicBezTo>
                      <a:pt x="101630" y="3630"/>
                      <a:pt x="101630" y="3630"/>
                      <a:pt x="105260" y="0"/>
                    </a:cubicBezTo>
                    <a:cubicBezTo>
                      <a:pt x="105260" y="0"/>
                      <a:pt x="108890" y="0"/>
                      <a:pt x="108890" y="0"/>
                    </a:cubicBezTo>
                    <a:cubicBezTo>
                      <a:pt x="108890" y="0"/>
                      <a:pt x="112519" y="0"/>
                      <a:pt x="112519" y="0"/>
                    </a:cubicBezTo>
                    <a:cubicBezTo>
                      <a:pt x="108890" y="0"/>
                      <a:pt x="108890" y="3630"/>
                      <a:pt x="105260" y="3630"/>
                    </a:cubicBezTo>
                    <a:cubicBezTo>
                      <a:pt x="101630" y="3630"/>
                      <a:pt x="101630" y="3630"/>
                      <a:pt x="98001" y="7259"/>
                    </a:cubicBezTo>
                    <a:cubicBezTo>
                      <a:pt x="94371" y="7259"/>
                      <a:pt x="90741" y="10889"/>
                      <a:pt x="83482" y="10889"/>
                    </a:cubicBezTo>
                    <a:lnTo>
                      <a:pt x="83482" y="10889"/>
                    </a:lnTo>
                    <a:cubicBezTo>
                      <a:pt x="83482" y="10889"/>
                      <a:pt x="83482" y="10889"/>
                      <a:pt x="83482" y="10889"/>
                    </a:cubicBezTo>
                    <a:cubicBezTo>
                      <a:pt x="83482" y="10889"/>
                      <a:pt x="79852" y="10889"/>
                      <a:pt x="79852" y="10889"/>
                    </a:cubicBezTo>
                    <a:cubicBezTo>
                      <a:pt x="76223" y="10889"/>
                      <a:pt x="76223" y="10889"/>
                      <a:pt x="72593" y="10889"/>
                    </a:cubicBezTo>
                    <a:cubicBezTo>
                      <a:pt x="68963" y="10889"/>
                      <a:pt x="61704" y="10889"/>
                      <a:pt x="58074" y="10889"/>
                    </a:cubicBezTo>
                    <a:cubicBezTo>
                      <a:pt x="54445" y="10889"/>
                      <a:pt x="47186" y="10889"/>
                      <a:pt x="43556" y="10889"/>
                    </a:cubicBezTo>
                    <a:cubicBezTo>
                      <a:pt x="39926" y="10889"/>
                      <a:pt x="39926" y="10889"/>
                      <a:pt x="36297" y="10889"/>
                    </a:cubicBezTo>
                    <a:cubicBezTo>
                      <a:pt x="32667" y="10889"/>
                      <a:pt x="32667" y="10889"/>
                      <a:pt x="29037" y="10889"/>
                    </a:cubicBezTo>
                    <a:cubicBezTo>
                      <a:pt x="25408" y="10889"/>
                      <a:pt x="18148" y="10889"/>
                      <a:pt x="14519" y="7259"/>
                    </a:cubicBezTo>
                    <a:cubicBezTo>
                      <a:pt x="10889" y="7259"/>
                      <a:pt x="3630" y="7259"/>
                      <a:pt x="0" y="3630"/>
                    </a:cubicBezTo>
                    <a:close/>
                  </a:path>
                </a:pathLst>
              </a:custGeom>
              <a:solidFill>
                <a:srgbClr val="EC8940"/>
              </a:solidFill>
              <a:ln w="36286" cap="flat">
                <a:noFill/>
                <a:prstDash val="solid"/>
                <a:miter/>
              </a:ln>
            </p:spPr>
            <p:txBody>
              <a:bodyPr rtlCol="0" anchor="ctr"/>
              <a:lstStyle/>
              <a:p>
                <a:endParaRPr lang="fr-BE"/>
              </a:p>
            </p:txBody>
          </p:sp>
          <p:sp>
            <p:nvSpPr>
              <p:cNvPr id="458" name="Forme libre : forme 457">
                <a:extLst>
                  <a:ext uri="{FF2B5EF4-FFF2-40B4-BE49-F238E27FC236}">
                    <a16:creationId xmlns:a16="http://schemas.microsoft.com/office/drawing/2014/main" id="{57930314-A43C-43BE-9B27-C2ACB77C1BD9}"/>
                  </a:ext>
                </a:extLst>
              </p:cNvPr>
              <p:cNvSpPr/>
              <p:nvPr/>
            </p:nvSpPr>
            <p:spPr>
              <a:xfrm>
                <a:off x="3299637" y="2473272"/>
                <a:ext cx="29037" cy="10888"/>
              </a:xfrm>
              <a:custGeom>
                <a:avLst/>
                <a:gdLst>
                  <a:gd name="connsiteX0" fmla="*/ 0 w 29037"/>
                  <a:gd name="connsiteY0" fmla="*/ 3630 h 10888"/>
                  <a:gd name="connsiteX1" fmla="*/ 7259 w 29037"/>
                  <a:gd name="connsiteY1" fmla="*/ 3630 h 10888"/>
                  <a:gd name="connsiteX2" fmla="*/ 14519 w 29037"/>
                  <a:gd name="connsiteY2" fmla="*/ 3630 h 10888"/>
                  <a:gd name="connsiteX3" fmla="*/ 18148 w 29037"/>
                  <a:gd name="connsiteY3" fmla="*/ 3630 h 10888"/>
                  <a:gd name="connsiteX4" fmla="*/ 21778 w 29037"/>
                  <a:gd name="connsiteY4" fmla="*/ 3630 h 10888"/>
                  <a:gd name="connsiteX5" fmla="*/ 25408 w 29037"/>
                  <a:gd name="connsiteY5" fmla="*/ 3630 h 10888"/>
                  <a:gd name="connsiteX6" fmla="*/ 29037 w 29037"/>
                  <a:gd name="connsiteY6" fmla="*/ 0 h 10888"/>
                  <a:gd name="connsiteX7" fmla="*/ 25408 w 29037"/>
                  <a:gd name="connsiteY7" fmla="*/ 3630 h 10888"/>
                  <a:gd name="connsiteX8" fmla="*/ 21778 w 29037"/>
                  <a:gd name="connsiteY8" fmla="*/ 7259 h 10888"/>
                  <a:gd name="connsiteX9" fmla="*/ 14519 w 29037"/>
                  <a:gd name="connsiteY9" fmla="*/ 10889 h 10888"/>
                  <a:gd name="connsiteX10" fmla="*/ 3630 w 29037"/>
                  <a:gd name="connsiteY10" fmla="*/ 10889 h 10888"/>
                  <a:gd name="connsiteX11" fmla="*/ 0 w 29037"/>
                  <a:gd name="connsiteY11" fmla="*/ 3630 h 1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37" h="10888">
                    <a:moveTo>
                      <a:pt x="0" y="3630"/>
                    </a:moveTo>
                    <a:lnTo>
                      <a:pt x="7259" y="3630"/>
                    </a:lnTo>
                    <a:cubicBezTo>
                      <a:pt x="10889" y="3630"/>
                      <a:pt x="14519" y="3630"/>
                      <a:pt x="14519" y="3630"/>
                    </a:cubicBezTo>
                    <a:cubicBezTo>
                      <a:pt x="14519" y="3630"/>
                      <a:pt x="18148" y="3630"/>
                      <a:pt x="18148" y="3630"/>
                    </a:cubicBezTo>
                    <a:cubicBezTo>
                      <a:pt x="18148" y="3630"/>
                      <a:pt x="21778" y="3630"/>
                      <a:pt x="21778" y="3630"/>
                    </a:cubicBezTo>
                    <a:cubicBezTo>
                      <a:pt x="21778" y="3630"/>
                      <a:pt x="25408" y="3630"/>
                      <a:pt x="25408" y="3630"/>
                    </a:cubicBezTo>
                    <a:cubicBezTo>
                      <a:pt x="25408" y="3630"/>
                      <a:pt x="29037" y="3630"/>
                      <a:pt x="29037" y="0"/>
                    </a:cubicBezTo>
                    <a:cubicBezTo>
                      <a:pt x="29037" y="0"/>
                      <a:pt x="25408" y="3630"/>
                      <a:pt x="25408" y="3630"/>
                    </a:cubicBezTo>
                    <a:cubicBezTo>
                      <a:pt x="25408" y="3630"/>
                      <a:pt x="21778" y="3630"/>
                      <a:pt x="21778" y="7259"/>
                    </a:cubicBezTo>
                    <a:cubicBezTo>
                      <a:pt x="18148" y="7259"/>
                      <a:pt x="14519" y="10889"/>
                      <a:pt x="14519" y="10889"/>
                    </a:cubicBezTo>
                    <a:cubicBezTo>
                      <a:pt x="10889" y="10889"/>
                      <a:pt x="7259" y="10889"/>
                      <a:pt x="3630" y="10889"/>
                    </a:cubicBezTo>
                    <a:cubicBezTo>
                      <a:pt x="7259" y="3630"/>
                      <a:pt x="3630" y="3630"/>
                      <a:pt x="0" y="3630"/>
                    </a:cubicBezTo>
                    <a:close/>
                  </a:path>
                </a:pathLst>
              </a:custGeom>
              <a:solidFill>
                <a:srgbClr val="EC8940"/>
              </a:solidFill>
              <a:ln w="36286" cap="flat">
                <a:noFill/>
                <a:prstDash val="solid"/>
                <a:miter/>
              </a:ln>
            </p:spPr>
            <p:txBody>
              <a:bodyPr rtlCol="0" anchor="ctr"/>
              <a:lstStyle/>
              <a:p>
                <a:endParaRPr lang="fr-BE"/>
              </a:p>
            </p:txBody>
          </p:sp>
          <p:sp>
            <p:nvSpPr>
              <p:cNvPr id="459" name="Forme libre : forme 458">
                <a:extLst>
                  <a:ext uri="{FF2B5EF4-FFF2-40B4-BE49-F238E27FC236}">
                    <a16:creationId xmlns:a16="http://schemas.microsoft.com/office/drawing/2014/main" id="{FBCCDB50-50B1-4B21-9D63-DE70AE910A50}"/>
                  </a:ext>
                </a:extLst>
              </p:cNvPr>
              <p:cNvSpPr/>
              <p:nvPr/>
            </p:nvSpPr>
            <p:spPr>
              <a:xfrm>
                <a:off x="3361341" y="2447864"/>
                <a:ext cx="3629" cy="10888"/>
              </a:xfrm>
              <a:custGeom>
                <a:avLst/>
                <a:gdLst>
                  <a:gd name="connsiteX0" fmla="*/ 0 w 3629"/>
                  <a:gd name="connsiteY0" fmla="*/ 0 h 10888"/>
                  <a:gd name="connsiteX1" fmla="*/ 0 w 3629"/>
                  <a:gd name="connsiteY1" fmla="*/ 0 h 10888"/>
                  <a:gd name="connsiteX2" fmla="*/ 3630 w 3629"/>
                  <a:gd name="connsiteY2" fmla="*/ 3630 h 10888"/>
                  <a:gd name="connsiteX3" fmla="*/ 3630 w 3629"/>
                  <a:gd name="connsiteY3" fmla="*/ 7259 h 10888"/>
                  <a:gd name="connsiteX4" fmla="*/ 3630 w 3629"/>
                  <a:gd name="connsiteY4" fmla="*/ 10889 h 10888"/>
                  <a:gd name="connsiteX5" fmla="*/ 3630 w 3629"/>
                  <a:gd name="connsiteY5" fmla="*/ 7259 h 10888"/>
                  <a:gd name="connsiteX6" fmla="*/ 3630 w 3629"/>
                  <a:gd name="connsiteY6" fmla="*/ 3630 h 10888"/>
                  <a:gd name="connsiteX7" fmla="*/ 0 w 3629"/>
                  <a:gd name="connsiteY7" fmla="*/ 0 h 10888"/>
                  <a:gd name="connsiteX8" fmla="*/ 0 w 3629"/>
                  <a:gd name="connsiteY8" fmla="*/ 0 h 1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9" h="10888">
                    <a:moveTo>
                      <a:pt x="0" y="0"/>
                    </a:moveTo>
                    <a:cubicBezTo>
                      <a:pt x="0" y="0"/>
                      <a:pt x="3630" y="0"/>
                      <a:pt x="0" y="0"/>
                    </a:cubicBezTo>
                    <a:cubicBezTo>
                      <a:pt x="3630" y="3630"/>
                      <a:pt x="3630" y="3630"/>
                      <a:pt x="3630" y="3630"/>
                    </a:cubicBezTo>
                    <a:cubicBezTo>
                      <a:pt x="3630" y="3630"/>
                      <a:pt x="3630" y="7259"/>
                      <a:pt x="3630" y="7259"/>
                    </a:cubicBezTo>
                    <a:cubicBezTo>
                      <a:pt x="3630" y="7259"/>
                      <a:pt x="3630" y="10889"/>
                      <a:pt x="3630" y="10889"/>
                    </a:cubicBezTo>
                    <a:cubicBezTo>
                      <a:pt x="3630" y="10889"/>
                      <a:pt x="3630" y="7259"/>
                      <a:pt x="3630" y="7259"/>
                    </a:cubicBezTo>
                    <a:cubicBezTo>
                      <a:pt x="3630" y="7259"/>
                      <a:pt x="3630" y="3630"/>
                      <a:pt x="3630" y="3630"/>
                    </a:cubicBezTo>
                    <a:cubicBezTo>
                      <a:pt x="3630" y="3630"/>
                      <a:pt x="3630" y="3630"/>
                      <a:pt x="0" y="0"/>
                    </a:cubicBezTo>
                    <a:cubicBezTo>
                      <a:pt x="0" y="0"/>
                      <a:pt x="0" y="0"/>
                      <a:pt x="0" y="0"/>
                    </a:cubicBezTo>
                    <a:close/>
                  </a:path>
                </a:pathLst>
              </a:custGeom>
              <a:solidFill>
                <a:srgbClr val="EC8940"/>
              </a:solidFill>
              <a:ln w="36286" cap="flat">
                <a:noFill/>
                <a:prstDash val="solid"/>
                <a:miter/>
              </a:ln>
            </p:spPr>
            <p:txBody>
              <a:bodyPr rtlCol="0" anchor="ctr"/>
              <a:lstStyle/>
              <a:p>
                <a:endParaRPr lang="fr-BE"/>
              </a:p>
            </p:txBody>
          </p:sp>
        </p:grpSp>
        <p:grpSp>
          <p:nvGrpSpPr>
            <p:cNvPr id="460" name="Graphique 5">
              <a:extLst>
                <a:ext uri="{FF2B5EF4-FFF2-40B4-BE49-F238E27FC236}">
                  <a16:creationId xmlns:a16="http://schemas.microsoft.com/office/drawing/2014/main" id="{48375E73-A6AA-43D1-AC64-BA77010D9942}"/>
                </a:ext>
              </a:extLst>
            </p:cNvPr>
            <p:cNvGrpSpPr/>
            <p:nvPr/>
          </p:nvGrpSpPr>
          <p:grpSpPr>
            <a:xfrm>
              <a:off x="3234303" y="2324456"/>
              <a:ext cx="156075" cy="35051"/>
              <a:chOff x="3234303" y="2324456"/>
              <a:chExt cx="156075" cy="35051"/>
            </a:xfrm>
          </p:grpSpPr>
          <p:grpSp>
            <p:nvGrpSpPr>
              <p:cNvPr id="461" name="Graphique 5">
                <a:extLst>
                  <a:ext uri="{FF2B5EF4-FFF2-40B4-BE49-F238E27FC236}">
                    <a16:creationId xmlns:a16="http://schemas.microsoft.com/office/drawing/2014/main" id="{48375E73-A6AA-43D1-AC64-BA77010D9942}"/>
                  </a:ext>
                </a:extLst>
              </p:cNvPr>
              <p:cNvGrpSpPr/>
              <p:nvPr/>
            </p:nvGrpSpPr>
            <p:grpSpPr>
              <a:xfrm>
                <a:off x="3234303" y="2328086"/>
                <a:ext cx="54444" cy="31421"/>
                <a:chOff x="3234303" y="2328086"/>
                <a:chExt cx="54444" cy="31421"/>
              </a:xfrm>
            </p:grpSpPr>
            <p:sp>
              <p:nvSpPr>
                <p:cNvPr id="462" name="Forme libre : forme 461">
                  <a:extLst>
                    <a:ext uri="{FF2B5EF4-FFF2-40B4-BE49-F238E27FC236}">
                      <a16:creationId xmlns:a16="http://schemas.microsoft.com/office/drawing/2014/main" id="{8057ECF8-8246-498A-B5CF-81226F52921B}"/>
                    </a:ext>
                  </a:extLst>
                </p:cNvPr>
                <p:cNvSpPr/>
                <p:nvPr/>
              </p:nvSpPr>
              <p:spPr>
                <a:xfrm>
                  <a:off x="3234303" y="2331715"/>
                  <a:ext cx="54444" cy="27791"/>
                </a:xfrm>
                <a:custGeom>
                  <a:avLst/>
                  <a:gdLst>
                    <a:gd name="connsiteX0" fmla="*/ 50815 w 54444"/>
                    <a:gd name="connsiteY0" fmla="*/ 21778 h 27791"/>
                    <a:gd name="connsiteX1" fmla="*/ 18148 w 54444"/>
                    <a:gd name="connsiteY1" fmla="*/ 25408 h 27791"/>
                    <a:gd name="connsiteX2" fmla="*/ 0 w 54444"/>
                    <a:gd name="connsiteY2" fmla="*/ 18148 h 27791"/>
                    <a:gd name="connsiteX3" fmla="*/ 18148 w 54444"/>
                    <a:gd name="connsiteY3" fmla="*/ 0 h 27791"/>
                    <a:gd name="connsiteX4" fmla="*/ 25408 w 54444"/>
                    <a:gd name="connsiteY4" fmla="*/ 0 h 27791"/>
                    <a:gd name="connsiteX5" fmla="*/ 47186 w 54444"/>
                    <a:gd name="connsiteY5" fmla="*/ 3630 h 27791"/>
                    <a:gd name="connsiteX6" fmla="*/ 47186 w 54444"/>
                    <a:gd name="connsiteY6" fmla="*/ 3630 h 27791"/>
                    <a:gd name="connsiteX7" fmla="*/ 54445 w 54444"/>
                    <a:gd name="connsiteY7" fmla="*/ 14519 h 27791"/>
                    <a:gd name="connsiteX8" fmla="*/ 50815 w 54444"/>
                    <a:gd name="connsiteY8" fmla="*/ 21778 h 27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44" h="27791">
                      <a:moveTo>
                        <a:pt x="50815" y="21778"/>
                      </a:moveTo>
                      <a:cubicBezTo>
                        <a:pt x="43556" y="29037"/>
                        <a:pt x="29037" y="29037"/>
                        <a:pt x="18148" y="25408"/>
                      </a:cubicBezTo>
                      <a:cubicBezTo>
                        <a:pt x="10889" y="21778"/>
                        <a:pt x="3630" y="21778"/>
                        <a:pt x="0" y="18148"/>
                      </a:cubicBezTo>
                      <a:cubicBezTo>
                        <a:pt x="3630" y="3630"/>
                        <a:pt x="10889" y="0"/>
                        <a:pt x="18148" y="0"/>
                      </a:cubicBezTo>
                      <a:cubicBezTo>
                        <a:pt x="18148" y="0"/>
                        <a:pt x="21778" y="0"/>
                        <a:pt x="25408" y="0"/>
                      </a:cubicBezTo>
                      <a:cubicBezTo>
                        <a:pt x="32667" y="0"/>
                        <a:pt x="39926" y="0"/>
                        <a:pt x="47186" y="3630"/>
                      </a:cubicBezTo>
                      <a:cubicBezTo>
                        <a:pt x="47186" y="3630"/>
                        <a:pt x="47186" y="3630"/>
                        <a:pt x="47186" y="3630"/>
                      </a:cubicBezTo>
                      <a:cubicBezTo>
                        <a:pt x="50815" y="7259"/>
                        <a:pt x="54445" y="10889"/>
                        <a:pt x="54445" y="14519"/>
                      </a:cubicBezTo>
                      <a:cubicBezTo>
                        <a:pt x="54445" y="14519"/>
                        <a:pt x="50815" y="18148"/>
                        <a:pt x="50815" y="21778"/>
                      </a:cubicBezTo>
                      <a:close/>
                    </a:path>
                  </a:pathLst>
                </a:custGeom>
                <a:solidFill>
                  <a:srgbClr val="FFFFFF"/>
                </a:solidFill>
                <a:ln w="36286" cap="flat">
                  <a:noFill/>
                  <a:prstDash val="solid"/>
                  <a:miter/>
                </a:ln>
              </p:spPr>
              <p:txBody>
                <a:bodyPr rtlCol="0" anchor="ctr"/>
                <a:lstStyle/>
                <a:p>
                  <a:endParaRPr lang="fr-BE"/>
                </a:p>
              </p:txBody>
            </p:sp>
            <p:sp>
              <p:nvSpPr>
                <p:cNvPr id="463" name="Forme libre : forme 462">
                  <a:extLst>
                    <a:ext uri="{FF2B5EF4-FFF2-40B4-BE49-F238E27FC236}">
                      <a16:creationId xmlns:a16="http://schemas.microsoft.com/office/drawing/2014/main" id="{4C3A553B-9E2C-403C-97FB-1450D539FD4E}"/>
                    </a:ext>
                  </a:extLst>
                </p:cNvPr>
                <p:cNvSpPr/>
                <p:nvPr/>
              </p:nvSpPr>
              <p:spPr>
                <a:xfrm>
                  <a:off x="3256081" y="2331715"/>
                  <a:ext cx="29037" cy="25407"/>
                </a:xfrm>
                <a:custGeom>
                  <a:avLst/>
                  <a:gdLst>
                    <a:gd name="connsiteX0" fmla="*/ 29037 w 29037"/>
                    <a:gd name="connsiteY0" fmla="*/ 10889 h 25407"/>
                    <a:gd name="connsiteX1" fmla="*/ 14519 w 29037"/>
                    <a:gd name="connsiteY1" fmla="*/ 25408 h 25407"/>
                    <a:gd name="connsiteX2" fmla="*/ 0 w 29037"/>
                    <a:gd name="connsiteY2" fmla="*/ 10889 h 25407"/>
                    <a:gd name="connsiteX3" fmla="*/ 7259 w 29037"/>
                    <a:gd name="connsiteY3" fmla="*/ 0 h 25407"/>
                    <a:gd name="connsiteX4" fmla="*/ 29037 w 29037"/>
                    <a:gd name="connsiteY4" fmla="*/ 3630 h 25407"/>
                    <a:gd name="connsiteX5" fmla="*/ 29037 w 29037"/>
                    <a:gd name="connsiteY5" fmla="*/ 10889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37" h="25407">
                      <a:moveTo>
                        <a:pt x="29037" y="10889"/>
                      </a:moveTo>
                      <a:cubicBezTo>
                        <a:pt x="29037" y="18148"/>
                        <a:pt x="21778" y="25408"/>
                        <a:pt x="14519" y="25408"/>
                      </a:cubicBezTo>
                      <a:cubicBezTo>
                        <a:pt x="7259" y="25408"/>
                        <a:pt x="0" y="18148"/>
                        <a:pt x="0" y="10889"/>
                      </a:cubicBezTo>
                      <a:cubicBezTo>
                        <a:pt x="0" y="7259"/>
                        <a:pt x="3630" y="0"/>
                        <a:pt x="7259" y="0"/>
                      </a:cubicBezTo>
                      <a:cubicBezTo>
                        <a:pt x="14519" y="0"/>
                        <a:pt x="21778" y="0"/>
                        <a:pt x="29037" y="3630"/>
                      </a:cubicBezTo>
                      <a:cubicBezTo>
                        <a:pt x="25408" y="3630"/>
                        <a:pt x="29037" y="7259"/>
                        <a:pt x="29037" y="10889"/>
                      </a:cubicBezTo>
                      <a:close/>
                    </a:path>
                  </a:pathLst>
                </a:custGeom>
                <a:solidFill>
                  <a:srgbClr val="60100E"/>
                </a:solidFill>
                <a:ln w="36286" cap="flat">
                  <a:noFill/>
                  <a:prstDash val="solid"/>
                  <a:miter/>
                </a:ln>
              </p:spPr>
              <p:txBody>
                <a:bodyPr rtlCol="0" anchor="ctr"/>
                <a:lstStyle/>
                <a:p>
                  <a:endParaRPr lang="fr-BE"/>
                </a:p>
              </p:txBody>
            </p:sp>
            <p:sp>
              <p:nvSpPr>
                <p:cNvPr id="464" name="Forme libre : forme 463">
                  <a:extLst>
                    <a:ext uri="{FF2B5EF4-FFF2-40B4-BE49-F238E27FC236}">
                      <a16:creationId xmlns:a16="http://schemas.microsoft.com/office/drawing/2014/main" id="{115FF161-D147-49F7-B486-29A0CF51E052}"/>
                    </a:ext>
                  </a:extLst>
                </p:cNvPr>
                <p:cNvSpPr/>
                <p:nvPr/>
              </p:nvSpPr>
              <p:spPr>
                <a:xfrm>
                  <a:off x="3263340" y="2335345"/>
                  <a:ext cx="14518" cy="14518"/>
                </a:xfrm>
                <a:custGeom>
                  <a:avLst/>
                  <a:gdLst>
                    <a:gd name="connsiteX0" fmla="*/ 14519 w 14518"/>
                    <a:gd name="connsiteY0" fmla="*/ 7259 h 14518"/>
                    <a:gd name="connsiteX1" fmla="*/ 7259 w 14518"/>
                    <a:gd name="connsiteY1" fmla="*/ 14519 h 14518"/>
                    <a:gd name="connsiteX2" fmla="*/ 0 w 14518"/>
                    <a:gd name="connsiteY2" fmla="*/ 7259 h 14518"/>
                    <a:gd name="connsiteX3" fmla="*/ 7259 w 14518"/>
                    <a:gd name="connsiteY3" fmla="*/ 0 h 14518"/>
                    <a:gd name="connsiteX4" fmla="*/ 14519 w 14518"/>
                    <a:gd name="connsiteY4" fmla="*/ 7259 h 14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18" h="14518">
                      <a:moveTo>
                        <a:pt x="14519" y="7259"/>
                      </a:moveTo>
                      <a:cubicBezTo>
                        <a:pt x="14519" y="10889"/>
                        <a:pt x="10889" y="14519"/>
                        <a:pt x="7259" y="14519"/>
                      </a:cubicBezTo>
                      <a:cubicBezTo>
                        <a:pt x="3630" y="14519"/>
                        <a:pt x="0" y="10889"/>
                        <a:pt x="0" y="7259"/>
                      </a:cubicBezTo>
                      <a:cubicBezTo>
                        <a:pt x="0" y="3630"/>
                        <a:pt x="3630" y="0"/>
                        <a:pt x="7259" y="0"/>
                      </a:cubicBezTo>
                      <a:cubicBezTo>
                        <a:pt x="10889" y="0"/>
                        <a:pt x="14519" y="3630"/>
                        <a:pt x="14519" y="7259"/>
                      </a:cubicBezTo>
                      <a:close/>
                    </a:path>
                  </a:pathLst>
                </a:custGeom>
                <a:solidFill>
                  <a:srgbClr val="000000"/>
                </a:solidFill>
                <a:ln w="36286" cap="flat">
                  <a:noFill/>
                  <a:prstDash val="solid"/>
                  <a:miter/>
                </a:ln>
              </p:spPr>
              <p:txBody>
                <a:bodyPr rtlCol="0" anchor="ctr"/>
                <a:lstStyle/>
                <a:p>
                  <a:endParaRPr lang="fr-BE"/>
                </a:p>
              </p:txBody>
            </p:sp>
            <p:sp>
              <p:nvSpPr>
                <p:cNvPr id="465" name="Forme libre : forme 464">
                  <a:extLst>
                    <a:ext uri="{FF2B5EF4-FFF2-40B4-BE49-F238E27FC236}">
                      <a16:creationId xmlns:a16="http://schemas.microsoft.com/office/drawing/2014/main" id="{8860C6BF-8912-47A2-8A36-72364D83CC62}"/>
                    </a:ext>
                  </a:extLst>
                </p:cNvPr>
                <p:cNvSpPr/>
                <p:nvPr/>
              </p:nvSpPr>
              <p:spPr>
                <a:xfrm>
                  <a:off x="3259710" y="2331715"/>
                  <a:ext cx="7259" cy="7259"/>
                </a:xfrm>
                <a:custGeom>
                  <a:avLst/>
                  <a:gdLst>
                    <a:gd name="connsiteX0" fmla="*/ 7259 w 7259"/>
                    <a:gd name="connsiteY0" fmla="*/ 3630 h 7259"/>
                    <a:gd name="connsiteX1" fmla="*/ 3630 w 7259"/>
                    <a:gd name="connsiteY1" fmla="*/ 7259 h 7259"/>
                    <a:gd name="connsiteX2" fmla="*/ 0 w 7259"/>
                    <a:gd name="connsiteY2" fmla="*/ 3630 h 7259"/>
                    <a:gd name="connsiteX3" fmla="*/ 3630 w 7259"/>
                    <a:gd name="connsiteY3" fmla="*/ 0 h 7259"/>
                    <a:gd name="connsiteX4" fmla="*/ 7259 w 7259"/>
                    <a:gd name="connsiteY4" fmla="*/ 3630 h 7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9" h="7259">
                      <a:moveTo>
                        <a:pt x="7259" y="3630"/>
                      </a:moveTo>
                      <a:cubicBezTo>
                        <a:pt x="7259" y="7259"/>
                        <a:pt x="3630" y="7259"/>
                        <a:pt x="3630" y="7259"/>
                      </a:cubicBezTo>
                      <a:cubicBezTo>
                        <a:pt x="0" y="7259"/>
                        <a:pt x="0" y="3630"/>
                        <a:pt x="0" y="3630"/>
                      </a:cubicBezTo>
                      <a:cubicBezTo>
                        <a:pt x="0" y="0"/>
                        <a:pt x="3630" y="0"/>
                        <a:pt x="3630" y="0"/>
                      </a:cubicBezTo>
                      <a:cubicBezTo>
                        <a:pt x="7259" y="0"/>
                        <a:pt x="7259" y="3630"/>
                        <a:pt x="7259" y="3630"/>
                      </a:cubicBezTo>
                      <a:close/>
                    </a:path>
                  </a:pathLst>
                </a:custGeom>
                <a:solidFill>
                  <a:srgbClr val="FFFFFF">
                    <a:alpha val="30000"/>
                  </a:srgbClr>
                </a:solidFill>
                <a:ln w="36286" cap="flat">
                  <a:noFill/>
                  <a:prstDash val="solid"/>
                  <a:miter/>
                </a:ln>
              </p:spPr>
              <p:txBody>
                <a:bodyPr rtlCol="0" anchor="ctr"/>
                <a:lstStyle/>
                <a:p>
                  <a:endParaRPr lang="fr-BE"/>
                </a:p>
              </p:txBody>
            </p:sp>
            <p:sp>
              <p:nvSpPr>
                <p:cNvPr id="466" name="Forme libre : forme 465">
                  <a:extLst>
                    <a:ext uri="{FF2B5EF4-FFF2-40B4-BE49-F238E27FC236}">
                      <a16:creationId xmlns:a16="http://schemas.microsoft.com/office/drawing/2014/main" id="{DB1D82B1-DFB6-4E28-A039-34B0726C700C}"/>
                    </a:ext>
                  </a:extLst>
                </p:cNvPr>
                <p:cNvSpPr/>
                <p:nvPr/>
              </p:nvSpPr>
              <p:spPr>
                <a:xfrm>
                  <a:off x="3234303" y="2328086"/>
                  <a:ext cx="54444" cy="18148"/>
                </a:xfrm>
                <a:custGeom>
                  <a:avLst/>
                  <a:gdLst>
                    <a:gd name="connsiteX0" fmla="*/ 0 w 54444"/>
                    <a:gd name="connsiteY0" fmla="*/ 18148 h 18148"/>
                    <a:gd name="connsiteX1" fmla="*/ 3630 w 54444"/>
                    <a:gd name="connsiteY1" fmla="*/ 10889 h 18148"/>
                    <a:gd name="connsiteX2" fmla="*/ 10889 w 54444"/>
                    <a:gd name="connsiteY2" fmla="*/ 3630 h 18148"/>
                    <a:gd name="connsiteX3" fmla="*/ 18148 w 54444"/>
                    <a:gd name="connsiteY3" fmla="*/ 0 h 18148"/>
                    <a:gd name="connsiteX4" fmla="*/ 21778 w 54444"/>
                    <a:gd name="connsiteY4" fmla="*/ 0 h 18148"/>
                    <a:gd name="connsiteX5" fmla="*/ 25408 w 54444"/>
                    <a:gd name="connsiteY5" fmla="*/ 0 h 18148"/>
                    <a:gd name="connsiteX6" fmla="*/ 29037 w 54444"/>
                    <a:gd name="connsiteY6" fmla="*/ 0 h 18148"/>
                    <a:gd name="connsiteX7" fmla="*/ 36297 w 54444"/>
                    <a:gd name="connsiteY7" fmla="*/ 0 h 18148"/>
                    <a:gd name="connsiteX8" fmla="*/ 43556 w 54444"/>
                    <a:gd name="connsiteY8" fmla="*/ 3630 h 18148"/>
                    <a:gd name="connsiteX9" fmla="*/ 47186 w 54444"/>
                    <a:gd name="connsiteY9" fmla="*/ 7259 h 18148"/>
                    <a:gd name="connsiteX10" fmla="*/ 50815 w 54444"/>
                    <a:gd name="connsiteY10" fmla="*/ 7259 h 18148"/>
                    <a:gd name="connsiteX11" fmla="*/ 54445 w 54444"/>
                    <a:gd name="connsiteY11" fmla="*/ 10889 h 18148"/>
                    <a:gd name="connsiteX12" fmla="*/ 54445 w 54444"/>
                    <a:gd name="connsiteY12" fmla="*/ 14519 h 18148"/>
                    <a:gd name="connsiteX13" fmla="*/ 54445 w 54444"/>
                    <a:gd name="connsiteY13" fmla="*/ 10889 h 18148"/>
                    <a:gd name="connsiteX14" fmla="*/ 50815 w 54444"/>
                    <a:gd name="connsiteY14" fmla="*/ 7259 h 18148"/>
                    <a:gd name="connsiteX15" fmla="*/ 47186 w 54444"/>
                    <a:gd name="connsiteY15" fmla="*/ 7259 h 18148"/>
                    <a:gd name="connsiteX16" fmla="*/ 43556 w 54444"/>
                    <a:gd name="connsiteY16" fmla="*/ 7259 h 18148"/>
                    <a:gd name="connsiteX17" fmla="*/ 36297 w 54444"/>
                    <a:gd name="connsiteY17" fmla="*/ 7259 h 18148"/>
                    <a:gd name="connsiteX18" fmla="*/ 29037 w 54444"/>
                    <a:gd name="connsiteY18" fmla="*/ 7259 h 18148"/>
                    <a:gd name="connsiteX19" fmla="*/ 25408 w 54444"/>
                    <a:gd name="connsiteY19" fmla="*/ 7259 h 18148"/>
                    <a:gd name="connsiteX20" fmla="*/ 21778 w 54444"/>
                    <a:gd name="connsiteY20" fmla="*/ 7259 h 18148"/>
                    <a:gd name="connsiteX21" fmla="*/ 18148 w 54444"/>
                    <a:gd name="connsiteY21" fmla="*/ 7259 h 18148"/>
                    <a:gd name="connsiteX22" fmla="*/ 10889 w 54444"/>
                    <a:gd name="connsiteY22" fmla="*/ 7259 h 18148"/>
                    <a:gd name="connsiteX23" fmla="*/ 3630 w 54444"/>
                    <a:gd name="connsiteY23" fmla="*/ 10889 h 18148"/>
                    <a:gd name="connsiteX24" fmla="*/ 0 w 54444"/>
                    <a:gd name="connsiteY24" fmla="*/ 18148 h 1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444" h="18148">
                      <a:moveTo>
                        <a:pt x="0" y="18148"/>
                      </a:moveTo>
                      <a:cubicBezTo>
                        <a:pt x="0" y="14519"/>
                        <a:pt x="0" y="10889"/>
                        <a:pt x="3630" y="10889"/>
                      </a:cubicBezTo>
                      <a:cubicBezTo>
                        <a:pt x="3630" y="7259"/>
                        <a:pt x="7259" y="7259"/>
                        <a:pt x="10889" y="3630"/>
                      </a:cubicBezTo>
                      <a:cubicBezTo>
                        <a:pt x="14519" y="3630"/>
                        <a:pt x="18148" y="0"/>
                        <a:pt x="18148" y="0"/>
                      </a:cubicBezTo>
                      <a:cubicBezTo>
                        <a:pt x="18148" y="0"/>
                        <a:pt x="18148" y="0"/>
                        <a:pt x="21778" y="0"/>
                      </a:cubicBezTo>
                      <a:cubicBezTo>
                        <a:pt x="21778" y="0"/>
                        <a:pt x="21778" y="0"/>
                        <a:pt x="25408" y="0"/>
                      </a:cubicBezTo>
                      <a:cubicBezTo>
                        <a:pt x="25408" y="0"/>
                        <a:pt x="29037" y="0"/>
                        <a:pt x="29037" y="0"/>
                      </a:cubicBezTo>
                      <a:cubicBezTo>
                        <a:pt x="32667" y="0"/>
                        <a:pt x="36297" y="0"/>
                        <a:pt x="36297" y="0"/>
                      </a:cubicBezTo>
                      <a:cubicBezTo>
                        <a:pt x="39926" y="0"/>
                        <a:pt x="43556" y="0"/>
                        <a:pt x="43556" y="3630"/>
                      </a:cubicBezTo>
                      <a:cubicBezTo>
                        <a:pt x="43556" y="3630"/>
                        <a:pt x="47186" y="3630"/>
                        <a:pt x="47186" y="7259"/>
                      </a:cubicBezTo>
                      <a:cubicBezTo>
                        <a:pt x="47186" y="7259"/>
                        <a:pt x="50815" y="7259"/>
                        <a:pt x="50815" y="7259"/>
                      </a:cubicBezTo>
                      <a:cubicBezTo>
                        <a:pt x="50815" y="7259"/>
                        <a:pt x="50815" y="10889"/>
                        <a:pt x="54445" y="10889"/>
                      </a:cubicBezTo>
                      <a:cubicBezTo>
                        <a:pt x="54445" y="10889"/>
                        <a:pt x="54445" y="14519"/>
                        <a:pt x="54445" y="14519"/>
                      </a:cubicBezTo>
                      <a:cubicBezTo>
                        <a:pt x="54445" y="14519"/>
                        <a:pt x="54445" y="10889"/>
                        <a:pt x="54445" y="10889"/>
                      </a:cubicBezTo>
                      <a:cubicBezTo>
                        <a:pt x="54445" y="10889"/>
                        <a:pt x="54445" y="7259"/>
                        <a:pt x="50815" y="7259"/>
                      </a:cubicBezTo>
                      <a:cubicBezTo>
                        <a:pt x="47186" y="7259"/>
                        <a:pt x="47186" y="7259"/>
                        <a:pt x="47186" y="7259"/>
                      </a:cubicBezTo>
                      <a:cubicBezTo>
                        <a:pt x="47186" y="7259"/>
                        <a:pt x="43556" y="7259"/>
                        <a:pt x="43556" y="7259"/>
                      </a:cubicBezTo>
                      <a:cubicBezTo>
                        <a:pt x="39926" y="7259"/>
                        <a:pt x="39926" y="7259"/>
                        <a:pt x="36297" y="7259"/>
                      </a:cubicBezTo>
                      <a:cubicBezTo>
                        <a:pt x="32667" y="7259"/>
                        <a:pt x="29037" y="7259"/>
                        <a:pt x="29037" y="7259"/>
                      </a:cubicBezTo>
                      <a:cubicBezTo>
                        <a:pt x="29037" y="7259"/>
                        <a:pt x="25408" y="7259"/>
                        <a:pt x="25408" y="7259"/>
                      </a:cubicBezTo>
                      <a:cubicBezTo>
                        <a:pt x="25408" y="7259"/>
                        <a:pt x="25408" y="7259"/>
                        <a:pt x="21778" y="7259"/>
                      </a:cubicBezTo>
                      <a:cubicBezTo>
                        <a:pt x="21778" y="7259"/>
                        <a:pt x="21778" y="7259"/>
                        <a:pt x="18148" y="7259"/>
                      </a:cubicBezTo>
                      <a:cubicBezTo>
                        <a:pt x="14519" y="3630"/>
                        <a:pt x="10889" y="7259"/>
                        <a:pt x="10889" y="7259"/>
                      </a:cubicBezTo>
                      <a:cubicBezTo>
                        <a:pt x="7259" y="7259"/>
                        <a:pt x="7259" y="10889"/>
                        <a:pt x="3630" y="10889"/>
                      </a:cubicBezTo>
                      <a:cubicBezTo>
                        <a:pt x="0" y="14519"/>
                        <a:pt x="0" y="14519"/>
                        <a:pt x="0" y="18148"/>
                      </a:cubicBezTo>
                      <a:close/>
                    </a:path>
                  </a:pathLst>
                </a:custGeom>
                <a:solidFill>
                  <a:srgbClr val="261113"/>
                </a:solidFill>
                <a:ln w="36286" cap="flat">
                  <a:noFill/>
                  <a:prstDash val="solid"/>
                  <a:miter/>
                </a:ln>
              </p:spPr>
              <p:txBody>
                <a:bodyPr rtlCol="0" anchor="ctr"/>
                <a:lstStyle/>
                <a:p>
                  <a:endParaRPr lang="fr-BE"/>
                </a:p>
              </p:txBody>
            </p:sp>
          </p:grpSp>
          <p:grpSp>
            <p:nvGrpSpPr>
              <p:cNvPr id="467" name="Graphique 5">
                <a:extLst>
                  <a:ext uri="{FF2B5EF4-FFF2-40B4-BE49-F238E27FC236}">
                    <a16:creationId xmlns:a16="http://schemas.microsoft.com/office/drawing/2014/main" id="{48375E73-A6AA-43D1-AC64-BA77010D9942}"/>
                  </a:ext>
                </a:extLst>
              </p:cNvPr>
              <p:cNvGrpSpPr/>
              <p:nvPr/>
            </p:nvGrpSpPr>
            <p:grpSpPr>
              <a:xfrm>
                <a:off x="3335933" y="2324456"/>
                <a:ext cx="54444" cy="32666"/>
                <a:chOff x="3335933" y="2324456"/>
                <a:chExt cx="54444" cy="32666"/>
              </a:xfrm>
            </p:grpSpPr>
            <p:sp>
              <p:nvSpPr>
                <p:cNvPr id="468" name="Forme libre : forme 467">
                  <a:extLst>
                    <a:ext uri="{FF2B5EF4-FFF2-40B4-BE49-F238E27FC236}">
                      <a16:creationId xmlns:a16="http://schemas.microsoft.com/office/drawing/2014/main" id="{9FC66F1D-96E6-44D8-81DB-4A5AEC244898}"/>
                    </a:ext>
                  </a:extLst>
                </p:cNvPr>
                <p:cNvSpPr/>
                <p:nvPr/>
              </p:nvSpPr>
              <p:spPr>
                <a:xfrm>
                  <a:off x="3335933" y="2328086"/>
                  <a:ext cx="54444" cy="25407"/>
                </a:xfrm>
                <a:custGeom>
                  <a:avLst/>
                  <a:gdLst>
                    <a:gd name="connsiteX0" fmla="*/ 54445 w 54444"/>
                    <a:gd name="connsiteY0" fmla="*/ 18148 h 25407"/>
                    <a:gd name="connsiteX1" fmla="*/ 47186 w 54444"/>
                    <a:gd name="connsiteY1" fmla="*/ 21778 h 25407"/>
                    <a:gd name="connsiteX2" fmla="*/ 36297 w 54444"/>
                    <a:gd name="connsiteY2" fmla="*/ 25408 h 25407"/>
                    <a:gd name="connsiteX3" fmla="*/ 32667 w 54444"/>
                    <a:gd name="connsiteY3" fmla="*/ 25408 h 25407"/>
                    <a:gd name="connsiteX4" fmla="*/ 3630 w 54444"/>
                    <a:gd name="connsiteY4" fmla="*/ 21778 h 25407"/>
                    <a:gd name="connsiteX5" fmla="*/ 0 w 54444"/>
                    <a:gd name="connsiteY5" fmla="*/ 14519 h 25407"/>
                    <a:gd name="connsiteX6" fmla="*/ 7259 w 54444"/>
                    <a:gd name="connsiteY6" fmla="*/ 3630 h 25407"/>
                    <a:gd name="connsiteX7" fmla="*/ 29037 w 54444"/>
                    <a:gd name="connsiteY7" fmla="*/ 0 h 25407"/>
                    <a:gd name="connsiteX8" fmla="*/ 36297 w 54444"/>
                    <a:gd name="connsiteY8" fmla="*/ 0 h 25407"/>
                    <a:gd name="connsiteX9" fmla="*/ 50815 w 54444"/>
                    <a:gd name="connsiteY9" fmla="*/ 7259 h 25407"/>
                    <a:gd name="connsiteX10" fmla="*/ 54445 w 54444"/>
                    <a:gd name="connsiteY10" fmla="*/ 18148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444" h="25407">
                      <a:moveTo>
                        <a:pt x="54445" y="18148"/>
                      </a:moveTo>
                      <a:cubicBezTo>
                        <a:pt x="50815" y="21778"/>
                        <a:pt x="47186" y="21778"/>
                        <a:pt x="47186" y="21778"/>
                      </a:cubicBezTo>
                      <a:cubicBezTo>
                        <a:pt x="43556" y="21778"/>
                        <a:pt x="39926" y="25408"/>
                        <a:pt x="36297" y="25408"/>
                      </a:cubicBezTo>
                      <a:cubicBezTo>
                        <a:pt x="36297" y="25408"/>
                        <a:pt x="32667" y="25408"/>
                        <a:pt x="32667" y="25408"/>
                      </a:cubicBezTo>
                      <a:cubicBezTo>
                        <a:pt x="21778" y="25408"/>
                        <a:pt x="10889" y="25408"/>
                        <a:pt x="3630" y="21778"/>
                      </a:cubicBezTo>
                      <a:cubicBezTo>
                        <a:pt x="0" y="18148"/>
                        <a:pt x="0" y="18148"/>
                        <a:pt x="0" y="14519"/>
                      </a:cubicBezTo>
                      <a:cubicBezTo>
                        <a:pt x="0" y="10889"/>
                        <a:pt x="3630" y="7259"/>
                        <a:pt x="7259" y="3630"/>
                      </a:cubicBezTo>
                      <a:cubicBezTo>
                        <a:pt x="10889" y="0"/>
                        <a:pt x="21778" y="0"/>
                        <a:pt x="29037" y="0"/>
                      </a:cubicBezTo>
                      <a:cubicBezTo>
                        <a:pt x="32667" y="0"/>
                        <a:pt x="36297" y="0"/>
                        <a:pt x="36297" y="0"/>
                      </a:cubicBezTo>
                      <a:cubicBezTo>
                        <a:pt x="39926" y="0"/>
                        <a:pt x="47186" y="3630"/>
                        <a:pt x="50815" y="7259"/>
                      </a:cubicBezTo>
                      <a:cubicBezTo>
                        <a:pt x="50815" y="10889"/>
                        <a:pt x="50815" y="14519"/>
                        <a:pt x="54445" y="18148"/>
                      </a:cubicBezTo>
                      <a:close/>
                    </a:path>
                  </a:pathLst>
                </a:custGeom>
                <a:solidFill>
                  <a:srgbClr val="FFFFFF"/>
                </a:solidFill>
                <a:ln w="36286" cap="flat">
                  <a:noFill/>
                  <a:prstDash val="solid"/>
                  <a:miter/>
                </a:ln>
              </p:spPr>
              <p:txBody>
                <a:bodyPr rtlCol="0" anchor="ctr"/>
                <a:lstStyle/>
                <a:p>
                  <a:endParaRPr lang="fr-BE"/>
                </a:p>
              </p:txBody>
            </p:sp>
            <p:sp>
              <p:nvSpPr>
                <p:cNvPr id="469" name="Forme libre : forme 468">
                  <a:extLst>
                    <a:ext uri="{FF2B5EF4-FFF2-40B4-BE49-F238E27FC236}">
                      <a16:creationId xmlns:a16="http://schemas.microsoft.com/office/drawing/2014/main" id="{37FE0A7B-FADF-45B0-ABC2-472DFCA65139}"/>
                    </a:ext>
                  </a:extLst>
                </p:cNvPr>
                <p:cNvSpPr/>
                <p:nvPr/>
              </p:nvSpPr>
              <p:spPr>
                <a:xfrm>
                  <a:off x="3354082" y="2331715"/>
                  <a:ext cx="29037" cy="25407"/>
                </a:xfrm>
                <a:custGeom>
                  <a:avLst/>
                  <a:gdLst>
                    <a:gd name="connsiteX0" fmla="*/ 29037 w 29037"/>
                    <a:gd name="connsiteY0" fmla="*/ 10889 h 25407"/>
                    <a:gd name="connsiteX1" fmla="*/ 25408 w 29037"/>
                    <a:gd name="connsiteY1" fmla="*/ 21778 h 25407"/>
                    <a:gd name="connsiteX2" fmla="*/ 14519 w 29037"/>
                    <a:gd name="connsiteY2" fmla="*/ 25408 h 25407"/>
                    <a:gd name="connsiteX3" fmla="*/ 10889 w 29037"/>
                    <a:gd name="connsiteY3" fmla="*/ 25408 h 25407"/>
                    <a:gd name="connsiteX4" fmla="*/ 0 w 29037"/>
                    <a:gd name="connsiteY4" fmla="*/ 10889 h 25407"/>
                    <a:gd name="connsiteX5" fmla="*/ 7259 w 29037"/>
                    <a:gd name="connsiteY5" fmla="*/ 0 h 25407"/>
                    <a:gd name="connsiteX6" fmla="*/ 14519 w 29037"/>
                    <a:gd name="connsiteY6" fmla="*/ 0 h 25407"/>
                    <a:gd name="connsiteX7" fmla="*/ 29037 w 29037"/>
                    <a:gd name="connsiteY7" fmla="*/ 7259 h 25407"/>
                    <a:gd name="connsiteX8" fmla="*/ 29037 w 29037"/>
                    <a:gd name="connsiteY8" fmla="*/ 10889 h 2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037" h="25407">
                      <a:moveTo>
                        <a:pt x="29037" y="10889"/>
                      </a:moveTo>
                      <a:cubicBezTo>
                        <a:pt x="29037" y="14519"/>
                        <a:pt x="29037" y="18148"/>
                        <a:pt x="25408" y="21778"/>
                      </a:cubicBezTo>
                      <a:cubicBezTo>
                        <a:pt x="21778" y="21778"/>
                        <a:pt x="18148" y="25408"/>
                        <a:pt x="14519" y="25408"/>
                      </a:cubicBezTo>
                      <a:cubicBezTo>
                        <a:pt x="14519" y="25408"/>
                        <a:pt x="10889" y="25408"/>
                        <a:pt x="10889" y="25408"/>
                      </a:cubicBezTo>
                      <a:cubicBezTo>
                        <a:pt x="3630" y="25408"/>
                        <a:pt x="0" y="18148"/>
                        <a:pt x="0" y="10889"/>
                      </a:cubicBezTo>
                      <a:cubicBezTo>
                        <a:pt x="0" y="7259"/>
                        <a:pt x="3630" y="0"/>
                        <a:pt x="7259" y="0"/>
                      </a:cubicBezTo>
                      <a:cubicBezTo>
                        <a:pt x="10889" y="0"/>
                        <a:pt x="14519" y="0"/>
                        <a:pt x="14519" y="0"/>
                      </a:cubicBezTo>
                      <a:cubicBezTo>
                        <a:pt x="18148" y="0"/>
                        <a:pt x="25408" y="3630"/>
                        <a:pt x="29037" y="7259"/>
                      </a:cubicBezTo>
                      <a:cubicBezTo>
                        <a:pt x="29037" y="7259"/>
                        <a:pt x="29037" y="7259"/>
                        <a:pt x="29037" y="10889"/>
                      </a:cubicBezTo>
                      <a:close/>
                    </a:path>
                  </a:pathLst>
                </a:custGeom>
                <a:solidFill>
                  <a:srgbClr val="60100E"/>
                </a:solidFill>
                <a:ln w="36286" cap="flat">
                  <a:noFill/>
                  <a:prstDash val="solid"/>
                  <a:miter/>
                </a:ln>
              </p:spPr>
              <p:txBody>
                <a:bodyPr rtlCol="0" anchor="ctr"/>
                <a:lstStyle/>
                <a:p>
                  <a:endParaRPr lang="fr-BE"/>
                </a:p>
              </p:txBody>
            </p:sp>
            <p:sp>
              <p:nvSpPr>
                <p:cNvPr id="470" name="Forme libre : forme 469">
                  <a:extLst>
                    <a:ext uri="{FF2B5EF4-FFF2-40B4-BE49-F238E27FC236}">
                      <a16:creationId xmlns:a16="http://schemas.microsoft.com/office/drawing/2014/main" id="{97107D83-5968-4696-94B4-3252E0EED352}"/>
                    </a:ext>
                  </a:extLst>
                </p:cNvPr>
                <p:cNvSpPr/>
                <p:nvPr/>
              </p:nvSpPr>
              <p:spPr>
                <a:xfrm>
                  <a:off x="3364970" y="2335345"/>
                  <a:ext cx="14518" cy="14518"/>
                </a:xfrm>
                <a:custGeom>
                  <a:avLst/>
                  <a:gdLst>
                    <a:gd name="connsiteX0" fmla="*/ 14519 w 14518"/>
                    <a:gd name="connsiteY0" fmla="*/ 7259 h 14518"/>
                    <a:gd name="connsiteX1" fmla="*/ 7259 w 14518"/>
                    <a:gd name="connsiteY1" fmla="*/ 14519 h 14518"/>
                    <a:gd name="connsiteX2" fmla="*/ 0 w 14518"/>
                    <a:gd name="connsiteY2" fmla="*/ 7259 h 14518"/>
                    <a:gd name="connsiteX3" fmla="*/ 7259 w 14518"/>
                    <a:gd name="connsiteY3" fmla="*/ 0 h 14518"/>
                    <a:gd name="connsiteX4" fmla="*/ 14519 w 14518"/>
                    <a:gd name="connsiteY4" fmla="*/ 7259 h 14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18" h="14518">
                      <a:moveTo>
                        <a:pt x="14519" y="7259"/>
                      </a:moveTo>
                      <a:cubicBezTo>
                        <a:pt x="14519" y="10889"/>
                        <a:pt x="10889" y="14519"/>
                        <a:pt x="7259" y="14519"/>
                      </a:cubicBezTo>
                      <a:cubicBezTo>
                        <a:pt x="3630" y="14519"/>
                        <a:pt x="0" y="10889"/>
                        <a:pt x="0" y="7259"/>
                      </a:cubicBezTo>
                      <a:cubicBezTo>
                        <a:pt x="0" y="3630"/>
                        <a:pt x="3630" y="0"/>
                        <a:pt x="7259" y="0"/>
                      </a:cubicBezTo>
                      <a:cubicBezTo>
                        <a:pt x="10889" y="0"/>
                        <a:pt x="14519" y="3630"/>
                        <a:pt x="14519" y="7259"/>
                      </a:cubicBezTo>
                      <a:close/>
                    </a:path>
                  </a:pathLst>
                </a:custGeom>
                <a:solidFill>
                  <a:srgbClr val="000000"/>
                </a:solidFill>
                <a:ln w="36286" cap="flat">
                  <a:noFill/>
                  <a:prstDash val="solid"/>
                  <a:miter/>
                </a:ln>
              </p:spPr>
              <p:txBody>
                <a:bodyPr rtlCol="0" anchor="ctr"/>
                <a:lstStyle/>
                <a:p>
                  <a:endParaRPr lang="fr-BE"/>
                </a:p>
              </p:txBody>
            </p:sp>
            <p:sp>
              <p:nvSpPr>
                <p:cNvPr id="471" name="Forme libre : forme 470">
                  <a:extLst>
                    <a:ext uri="{FF2B5EF4-FFF2-40B4-BE49-F238E27FC236}">
                      <a16:creationId xmlns:a16="http://schemas.microsoft.com/office/drawing/2014/main" id="{91D3B5F3-90CF-486E-A479-1F348513F8A2}"/>
                    </a:ext>
                  </a:extLst>
                </p:cNvPr>
                <p:cNvSpPr/>
                <p:nvPr/>
              </p:nvSpPr>
              <p:spPr>
                <a:xfrm>
                  <a:off x="3361341" y="2331715"/>
                  <a:ext cx="7259" cy="7259"/>
                </a:xfrm>
                <a:custGeom>
                  <a:avLst/>
                  <a:gdLst>
                    <a:gd name="connsiteX0" fmla="*/ 7259 w 7259"/>
                    <a:gd name="connsiteY0" fmla="*/ 3630 h 7259"/>
                    <a:gd name="connsiteX1" fmla="*/ 3630 w 7259"/>
                    <a:gd name="connsiteY1" fmla="*/ 7259 h 7259"/>
                    <a:gd name="connsiteX2" fmla="*/ 0 w 7259"/>
                    <a:gd name="connsiteY2" fmla="*/ 3630 h 7259"/>
                    <a:gd name="connsiteX3" fmla="*/ 3630 w 7259"/>
                    <a:gd name="connsiteY3" fmla="*/ 0 h 7259"/>
                    <a:gd name="connsiteX4" fmla="*/ 7259 w 7259"/>
                    <a:gd name="connsiteY4" fmla="*/ 3630 h 7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9" h="7259">
                      <a:moveTo>
                        <a:pt x="7259" y="3630"/>
                      </a:moveTo>
                      <a:cubicBezTo>
                        <a:pt x="7259" y="7259"/>
                        <a:pt x="3630" y="7259"/>
                        <a:pt x="3630" y="7259"/>
                      </a:cubicBezTo>
                      <a:cubicBezTo>
                        <a:pt x="0" y="7259"/>
                        <a:pt x="0" y="3630"/>
                        <a:pt x="0" y="3630"/>
                      </a:cubicBezTo>
                      <a:cubicBezTo>
                        <a:pt x="0" y="0"/>
                        <a:pt x="3630" y="0"/>
                        <a:pt x="3630" y="0"/>
                      </a:cubicBezTo>
                      <a:cubicBezTo>
                        <a:pt x="7259" y="0"/>
                        <a:pt x="7259" y="3630"/>
                        <a:pt x="7259" y="3630"/>
                      </a:cubicBezTo>
                      <a:close/>
                    </a:path>
                  </a:pathLst>
                </a:custGeom>
                <a:solidFill>
                  <a:srgbClr val="FFFFFF">
                    <a:alpha val="30000"/>
                  </a:srgbClr>
                </a:solidFill>
                <a:ln w="36286" cap="flat">
                  <a:noFill/>
                  <a:prstDash val="solid"/>
                  <a:miter/>
                </a:ln>
              </p:spPr>
              <p:txBody>
                <a:bodyPr rtlCol="0" anchor="ctr"/>
                <a:lstStyle/>
                <a:p>
                  <a:endParaRPr lang="fr-BE"/>
                </a:p>
              </p:txBody>
            </p:sp>
            <p:sp>
              <p:nvSpPr>
                <p:cNvPr id="472" name="Forme libre : forme 471">
                  <a:extLst>
                    <a:ext uri="{FF2B5EF4-FFF2-40B4-BE49-F238E27FC236}">
                      <a16:creationId xmlns:a16="http://schemas.microsoft.com/office/drawing/2014/main" id="{B2282A18-6401-49C2-80C0-710DDE46121F}"/>
                    </a:ext>
                  </a:extLst>
                </p:cNvPr>
                <p:cNvSpPr/>
                <p:nvPr/>
              </p:nvSpPr>
              <p:spPr>
                <a:xfrm>
                  <a:off x="3335933" y="2324456"/>
                  <a:ext cx="54444" cy="21777"/>
                </a:xfrm>
                <a:custGeom>
                  <a:avLst/>
                  <a:gdLst>
                    <a:gd name="connsiteX0" fmla="*/ 54445 w 54444"/>
                    <a:gd name="connsiteY0" fmla="*/ 21778 h 21777"/>
                    <a:gd name="connsiteX1" fmla="*/ 50815 w 54444"/>
                    <a:gd name="connsiteY1" fmla="*/ 14519 h 21777"/>
                    <a:gd name="connsiteX2" fmla="*/ 43556 w 54444"/>
                    <a:gd name="connsiteY2" fmla="*/ 10889 h 21777"/>
                    <a:gd name="connsiteX3" fmla="*/ 36297 w 54444"/>
                    <a:gd name="connsiteY3" fmla="*/ 7259 h 21777"/>
                    <a:gd name="connsiteX4" fmla="*/ 32667 w 54444"/>
                    <a:gd name="connsiteY4" fmla="*/ 7259 h 21777"/>
                    <a:gd name="connsiteX5" fmla="*/ 29037 w 54444"/>
                    <a:gd name="connsiteY5" fmla="*/ 7259 h 21777"/>
                    <a:gd name="connsiteX6" fmla="*/ 25408 w 54444"/>
                    <a:gd name="connsiteY6" fmla="*/ 7259 h 21777"/>
                    <a:gd name="connsiteX7" fmla="*/ 18148 w 54444"/>
                    <a:gd name="connsiteY7" fmla="*/ 7259 h 21777"/>
                    <a:gd name="connsiteX8" fmla="*/ 10889 w 54444"/>
                    <a:gd name="connsiteY8" fmla="*/ 7259 h 21777"/>
                    <a:gd name="connsiteX9" fmla="*/ 7259 w 54444"/>
                    <a:gd name="connsiteY9" fmla="*/ 7259 h 21777"/>
                    <a:gd name="connsiteX10" fmla="*/ 3630 w 54444"/>
                    <a:gd name="connsiteY10" fmla="*/ 10889 h 21777"/>
                    <a:gd name="connsiteX11" fmla="*/ 0 w 54444"/>
                    <a:gd name="connsiteY11" fmla="*/ 14519 h 21777"/>
                    <a:gd name="connsiteX12" fmla="*/ 0 w 54444"/>
                    <a:gd name="connsiteY12" fmla="*/ 18148 h 21777"/>
                    <a:gd name="connsiteX13" fmla="*/ 0 w 54444"/>
                    <a:gd name="connsiteY13" fmla="*/ 14519 h 21777"/>
                    <a:gd name="connsiteX14" fmla="*/ 3630 w 54444"/>
                    <a:gd name="connsiteY14" fmla="*/ 10889 h 21777"/>
                    <a:gd name="connsiteX15" fmla="*/ 7259 w 54444"/>
                    <a:gd name="connsiteY15" fmla="*/ 7259 h 21777"/>
                    <a:gd name="connsiteX16" fmla="*/ 10889 w 54444"/>
                    <a:gd name="connsiteY16" fmla="*/ 3630 h 21777"/>
                    <a:gd name="connsiteX17" fmla="*/ 18148 w 54444"/>
                    <a:gd name="connsiteY17" fmla="*/ 0 h 21777"/>
                    <a:gd name="connsiteX18" fmla="*/ 25408 w 54444"/>
                    <a:gd name="connsiteY18" fmla="*/ 0 h 21777"/>
                    <a:gd name="connsiteX19" fmla="*/ 29037 w 54444"/>
                    <a:gd name="connsiteY19" fmla="*/ 0 h 21777"/>
                    <a:gd name="connsiteX20" fmla="*/ 32667 w 54444"/>
                    <a:gd name="connsiteY20" fmla="*/ 0 h 21777"/>
                    <a:gd name="connsiteX21" fmla="*/ 36297 w 54444"/>
                    <a:gd name="connsiteY21" fmla="*/ 0 h 21777"/>
                    <a:gd name="connsiteX22" fmla="*/ 43556 w 54444"/>
                    <a:gd name="connsiteY22" fmla="*/ 3630 h 21777"/>
                    <a:gd name="connsiteX23" fmla="*/ 50815 w 54444"/>
                    <a:gd name="connsiteY23" fmla="*/ 10889 h 21777"/>
                    <a:gd name="connsiteX24" fmla="*/ 54445 w 54444"/>
                    <a:gd name="connsiteY24" fmla="*/ 21778 h 2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444" h="21777">
                      <a:moveTo>
                        <a:pt x="54445" y="21778"/>
                      </a:moveTo>
                      <a:cubicBezTo>
                        <a:pt x="54445" y="18148"/>
                        <a:pt x="50815" y="18148"/>
                        <a:pt x="50815" y="14519"/>
                      </a:cubicBezTo>
                      <a:cubicBezTo>
                        <a:pt x="47186" y="14519"/>
                        <a:pt x="43556" y="10889"/>
                        <a:pt x="43556" y="10889"/>
                      </a:cubicBezTo>
                      <a:cubicBezTo>
                        <a:pt x="39926" y="10889"/>
                        <a:pt x="39926" y="7259"/>
                        <a:pt x="36297" y="7259"/>
                      </a:cubicBezTo>
                      <a:cubicBezTo>
                        <a:pt x="36297" y="7259"/>
                        <a:pt x="36297" y="7259"/>
                        <a:pt x="32667" y="7259"/>
                      </a:cubicBezTo>
                      <a:cubicBezTo>
                        <a:pt x="32667" y="7259"/>
                        <a:pt x="32667" y="7259"/>
                        <a:pt x="29037" y="7259"/>
                      </a:cubicBezTo>
                      <a:cubicBezTo>
                        <a:pt x="29037" y="7259"/>
                        <a:pt x="25408" y="7259"/>
                        <a:pt x="25408" y="7259"/>
                      </a:cubicBezTo>
                      <a:cubicBezTo>
                        <a:pt x="21778" y="7259"/>
                        <a:pt x="18148" y="7259"/>
                        <a:pt x="18148" y="7259"/>
                      </a:cubicBezTo>
                      <a:cubicBezTo>
                        <a:pt x="14519" y="7259"/>
                        <a:pt x="10889" y="7259"/>
                        <a:pt x="10889" y="7259"/>
                      </a:cubicBezTo>
                      <a:cubicBezTo>
                        <a:pt x="10889" y="7259"/>
                        <a:pt x="7259" y="7259"/>
                        <a:pt x="7259" y="7259"/>
                      </a:cubicBezTo>
                      <a:cubicBezTo>
                        <a:pt x="7259" y="7259"/>
                        <a:pt x="3630" y="7259"/>
                        <a:pt x="3630" y="10889"/>
                      </a:cubicBezTo>
                      <a:cubicBezTo>
                        <a:pt x="3630" y="10889"/>
                        <a:pt x="0" y="14519"/>
                        <a:pt x="0" y="14519"/>
                      </a:cubicBezTo>
                      <a:cubicBezTo>
                        <a:pt x="0" y="14519"/>
                        <a:pt x="0" y="18148"/>
                        <a:pt x="0" y="18148"/>
                      </a:cubicBezTo>
                      <a:cubicBezTo>
                        <a:pt x="0" y="18148"/>
                        <a:pt x="0" y="14519"/>
                        <a:pt x="0" y="14519"/>
                      </a:cubicBezTo>
                      <a:cubicBezTo>
                        <a:pt x="0" y="14519"/>
                        <a:pt x="0" y="10889"/>
                        <a:pt x="3630" y="10889"/>
                      </a:cubicBezTo>
                      <a:cubicBezTo>
                        <a:pt x="3630" y="10889"/>
                        <a:pt x="7259" y="7259"/>
                        <a:pt x="7259" y="7259"/>
                      </a:cubicBezTo>
                      <a:cubicBezTo>
                        <a:pt x="7259" y="7259"/>
                        <a:pt x="10889" y="7259"/>
                        <a:pt x="10889" y="3630"/>
                      </a:cubicBezTo>
                      <a:cubicBezTo>
                        <a:pt x="14519" y="3630"/>
                        <a:pt x="18148" y="0"/>
                        <a:pt x="18148" y="0"/>
                      </a:cubicBezTo>
                      <a:cubicBezTo>
                        <a:pt x="21778" y="0"/>
                        <a:pt x="25408" y="0"/>
                        <a:pt x="25408" y="0"/>
                      </a:cubicBezTo>
                      <a:cubicBezTo>
                        <a:pt x="25408" y="0"/>
                        <a:pt x="29037" y="0"/>
                        <a:pt x="29037" y="0"/>
                      </a:cubicBezTo>
                      <a:cubicBezTo>
                        <a:pt x="29037" y="0"/>
                        <a:pt x="29037" y="0"/>
                        <a:pt x="32667" y="0"/>
                      </a:cubicBezTo>
                      <a:cubicBezTo>
                        <a:pt x="32667" y="0"/>
                        <a:pt x="32667" y="0"/>
                        <a:pt x="36297" y="0"/>
                      </a:cubicBezTo>
                      <a:cubicBezTo>
                        <a:pt x="39926" y="0"/>
                        <a:pt x="43556" y="0"/>
                        <a:pt x="43556" y="3630"/>
                      </a:cubicBezTo>
                      <a:cubicBezTo>
                        <a:pt x="47186" y="3630"/>
                        <a:pt x="47186" y="7259"/>
                        <a:pt x="50815" y="10889"/>
                      </a:cubicBezTo>
                      <a:cubicBezTo>
                        <a:pt x="50815" y="18148"/>
                        <a:pt x="54445" y="18148"/>
                        <a:pt x="54445" y="21778"/>
                      </a:cubicBezTo>
                      <a:close/>
                    </a:path>
                  </a:pathLst>
                </a:custGeom>
                <a:solidFill>
                  <a:srgbClr val="261113"/>
                </a:solidFill>
                <a:ln w="36286" cap="flat">
                  <a:noFill/>
                  <a:prstDash val="solid"/>
                  <a:miter/>
                </a:ln>
              </p:spPr>
              <p:txBody>
                <a:bodyPr rtlCol="0" anchor="ctr"/>
                <a:lstStyle/>
                <a:p>
                  <a:endParaRPr lang="fr-BE"/>
                </a:p>
              </p:txBody>
            </p:sp>
          </p:grpSp>
        </p:grpSp>
        <p:sp>
          <p:nvSpPr>
            <p:cNvPr id="473" name="Forme libre : forme 472">
              <a:extLst>
                <a:ext uri="{FF2B5EF4-FFF2-40B4-BE49-F238E27FC236}">
                  <a16:creationId xmlns:a16="http://schemas.microsoft.com/office/drawing/2014/main" id="{D6263E39-9BB9-470A-8118-9F8B4F4EF12D}"/>
                </a:ext>
              </a:extLst>
            </p:cNvPr>
            <p:cNvSpPr/>
            <p:nvPr/>
          </p:nvSpPr>
          <p:spPr>
            <a:xfrm>
              <a:off x="3166297" y="2117566"/>
              <a:ext cx="293044" cy="264964"/>
            </a:xfrm>
            <a:custGeom>
              <a:avLst/>
              <a:gdLst>
                <a:gd name="connsiteX0" fmla="*/ 249489 w 293044"/>
                <a:gd name="connsiteY0" fmla="*/ 43556 h 264964"/>
                <a:gd name="connsiteX1" fmla="*/ 133340 w 293044"/>
                <a:gd name="connsiteY1" fmla="*/ 0 h 264964"/>
                <a:gd name="connsiteX2" fmla="*/ 9932 w 293044"/>
                <a:gd name="connsiteY2" fmla="*/ 76223 h 264964"/>
                <a:gd name="connsiteX3" fmla="*/ 9932 w 293044"/>
                <a:gd name="connsiteY3" fmla="*/ 196002 h 264964"/>
                <a:gd name="connsiteX4" fmla="*/ 31710 w 293044"/>
                <a:gd name="connsiteY4" fmla="*/ 264965 h 264964"/>
                <a:gd name="connsiteX5" fmla="*/ 35339 w 293044"/>
                <a:gd name="connsiteY5" fmla="*/ 166964 h 264964"/>
                <a:gd name="connsiteX6" fmla="*/ 86155 w 293044"/>
                <a:gd name="connsiteY6" fmla="*/ 134297 h 264964"/>
                <a:gd name="connsiteX7" fmla="*/ 68006 w 293044"/>
                <a:gd name="connsiteY7" fmla="*/ 159705 h 264964"/>
                <a:gd name="connsiteX8" fmla="*/ 155118 w 293044"/>
                <a:gd name="connsiteY8" fmla="*/ 119779 h 264964"/>
                <a:gd name="connsiteX9" fmla="*/ 118821 w 293044"/>
                <a:gd name="connsiteY9" fmla="*/ 159705 h 264964"/>
                <a:gd name="connsiteX10" fmla="*/ 242230 w 293044"/>
                <a:gd name="connsiteY10" fmla="*/ 116149 h 264964"/>
                <a:gd name="connsiteX11" fmla="*/ 267637 w 293044"/>
                <a:gd name="connsiteY11" fmla="*/ 257706 h 264964"/>
                <a:gd name="connsiteX12" fmla="*/ 278526 w 293044"/>
                <a:gd name="connsiteY12" fmla="*/ 199631 h 264964"/>
                <a:gd name="connsiteX13" fmla="*/ 293045 w 293044"/>
                <a:gd name="connsiteY13" fmla="*/ 137927 h 264964"/>
                <a:gd name="connsiteX14" fmla="*/ 249489 w 293044"/>
                <a:gd name="connsiteY14" fmla="*/ 43556 h 26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044" h="264964">
                  <a:moveTo>
                    <a:pt x="249489" y="43556"/>
                  </a:moveTo>
                  <a:cubicBezTo>
                    <a:pt x="231341" y="3630"/>
                    <a:pt x="151488" y="0"/>
                    <a:pt x="133340" y="0"/>
                  </a:cubicBezTo>
                  <a:cubicBezTo>
                    <a:pt x="115192" y="0"/>
                    <a:pt x="28080" y="18148"/>
                    <a:pt x="9932" y="76223"/>
                  </a:cubicBezTo>
                  <a:cubicBezTo>
                    <a:pt x="-8217" y="134297"/>
                    <a:pt x="2672" y="170594"/>
                    <a:pt x="9932" y="196002"/>
                  </a:cubicBezTo>
                  <a:cubicBezTo>
                    <a:pt x="17191" y="221409"/>
                    <a:pt x="20821" y="257706"/>
                    <a:pt x="31710" y="264965"/>
                  </a:cubicBezTo>
                  <a:cubicBezTo>
                    <a:pt x="31710" y="210520"/>
                    <a:pt x="28080" y="174224"/>
                    <a:pt x="35339" y="166964"/>
                  </a:cubicBezTo>
                  <a:cubicBezTo>
                    <a:pt x="38969" y="159705"/>
                    <a:pt x="57117" y="141557"/>
                    <a:pt x="86155" y="134297"/>
                  </a:cubicBezTo>
                  <a:cubicBezTo>
                    <a:pt x="82525" y="148816"/>
                    <a:pt x="75266" y="156075"/>
                    <a:pt x="68006" y="159705"/>
                  </a:cubicBezTo>
                  <a:cubicBezTo>
                    <a:pt x="93414" y="159705"/>
                    <a:pt x="140599" y="134297"/>
                    <a:pt x="155118" y="119779"/>
                  </a:cubicBezTo>
                  <a:cubicBezTo>
                    <a:pt x="155118" y="137927"/>
                    <a:pt x="129710" y="152446"/>
                    <a:pt x="118821" y="159705"/>
                  </a:cubicBezTo>
                  <a:cubicBezTo>
                    <a:pt x="147859" y="163335"/>
                    <a:pt x="227711" y="134297"/>
                    <a:pt x="242230" y="116149"/>
                  </a:cubicBezTo>
                  <a:cubicBezTo>
                    <a:pt x="260378" y="137927"/>
                    <a:pt x="267637" y="232298"/>
                    <a:pt x="267637" y="257706"/>
                  </a:cubicBezTo>
                  <a:cubicBezTo>
                    <a:pt x="274897" y="250446"/>
                    <a:pt x="271267" y="214150"/>
                    <a:pt x="278526" y="199631"/>
                  </a:cubicBezTo>
                  <a:cubicBezTo>
                    <a:pt x="282156" y="188742"/>
                    <a:pt x="289415" y="163335"/>
                    <a:pt x="293045" y="137927"/>
                  </a:cubicBezTo>
                  <a:cubicBezTo>
                    <a:pt x="293045" y="116149"/>
                    <a:pt x="293045" y="61704"/>
                    <a:pt x="249489" y="43556"/>
                  </a:cubicBezTo>
                  <a:close/>
                </a:path>
              </a:pathLst>
            </a:custGeom>
            <a:solidFill>
              <a:srgbClr val="60100E"/>
            </a:solidFill>
            <a:ln w="36286" cap="flat">
              <a:noFill/>
              <a:prstDash val="solid"/>
              <a:miter/>
            </a:ln>
          </p:spPr>
          <p:txBody>
            <a:bodyPr rtlCol="0" anchor="ctr"/>
            <a:lstStyle/>
            <a:p>
              <a:endParaRPr lang="fr-BE"/>
            </a:p>
          </p:txBody>
        </p:sp>
      </p:grpSp>
      <p:grpSp>
        <p:nvGrpSpPr>
          <p:cNvPr id="524" name="Graphique 485">
            <a:extLst>
              <a:ext uri="{FF2B5EF4-FFF2-40B4-BE49-F238E27FC236}">
                <a16:creationId xmlns:a16="http://schemas.microsoft.com/office/drawing/2014/main" id="{C54F2D13-EA5E-4DD3-BC9E-A80829446D54}"/>
              </a:ext>
            </a:extLst>
          </p:cNvPr>
          <p:cNvGrpSpPr/>
          <p:nvPr/>
        </p:nvGrpSpPr>
        <p:grpSpPr>
          <a:xfrm>
            <a:off x="3267705" y="2657756"/>
            <a:ext cx="552530" cy="2208052"/>
            <a:chOff x="7906563" y="2502194"/>
            <a:chExt cx="602505" cy="2407765"/>
          </a:xfrm>
        </p:grpSpPr>
        <p:sp>
          <p:nvSpPr>
            <p:cNvPr id="525" name="Forme libre : forme 524">
              <a:extLst>
                <a:ext uri="{FF2B5EF4-FFF2-40B4-BE49-F238E27FC236}">
                  <a16:creationId xmlns:a16="http://schemas.microsoft.com/office/drawing/2014/main" id="{590C5E8B-B6A5-4D22-9F53-084EB370F638}"/>
                </a:ext>
              </a:extLst>
            </p:cNvPr>
            <p:cNvSpPr/>
            <p:nvPr/>
          </p:nvSpPr>
          <p:spPr>
            <a:xfrm>
              <a:off x="8032008" y="2502194"/>
              <a:ext cx="352800" cy="424410"/>
            </a:xfrm>
            <a:custGeom>
              <a:avLst/>
              <a:gdLst>
                <a:gd name="connsiteX0" fmla="*/ 160364 w 352800"/>
                <a:gd name="connsiteY0" fmla="*/ 7068 h 424410"/>
                <a:gd name="connsiteX1" fmla="*/ 46327 w 352800"/>
                <a:gd name="connsiteY1" fmla="*/ 74777 h 424410"/>
                <a:gd name="connsiteX2" fmla="*/ 21382 w 352800"/>
                <a:gd name="connsiteY2" fmla="*/ 238705 h 424410"/>
                <a:gd name="connsiteX3" fmla="*/ 0 w 352800"/>
                <a:gd name="connsiteY3" fmla="*/ 292159 h 424410"/>
                <a:gd name="connsiteX4" fmla="*/ 21382 w 352800"/>
                <a:gd name="connsiteY4" fmla="*/ 299287 h 424410"/>
                <a:gd name="connsiteX5" fmla="*/ 28509 w 352800"/>
                <a:gd name="connsiteY5" fmla="*/ 352741 h 424410"/>
                <a:gd name="connsiteX6" fmla="*/ 60582 w 352800"/>
                <a:gd name="connsiteY6" fmla="*/ 395505 h 424410"/>
                <a:gd name="connsiteX7" fmla="*/ 121164 w 352800"/>
                <a:gd name="connsiteY7" fmla="*/ 424014 h 424410"/>
                <a:gd name="connsiteX8" fmla="*/ 228073 w 352800"/>
                <a:gd name="connsiteY8" fmla="*/ 406196 h 424410"/>
                <a:gd name="connsiteX9" fmla="*/ 267273 w 352800"/>
                <a:gd name="connsiteY9" fmla="*/ 384814 h 424410"/>
                <a:gd name="connsiteX10" fmla="*/ 263710 w 352800"/>
                <a:gd name="connsiteY10" fmla="*/ 409760 h 424410"/>
                <a:gd name="connsiteX11" fmla="*/ 306473 w 352800"/>
                <a:gd name="connsiteY11" fmla="*/ 334923 h 424410"/>
                <a:gd name="connsiteX12" fmla="*/ 327855 w 352800"/>
                <a:gd name="connsiteY12" fmla="*/ 381250 h 424410"/>
                <a:gd name="connsiteX13" fmla="*/ 324292 w 352800"/>
                <a:gd name="connsiteY13" fmla="*/ 320668 h 424410"/>
                <a:gd name="connsiteX14" fmla="*/ 352801 w 352800"/>
                <a:gd name="connsiteY14" fmla="*/ 324232 h 424410"/>
                <a:gd name="connsiteX15" fmla="*/ 317164 w 352800"/>
                <a:gd name="connsiteY15" fmla="*/ 277905 h 424410"/>
                <a:gd name="connsiteX16" fmla="*/ 352801 w 352800"/>
                <a:gd name="connsiteY16" fmla="*/ 292159 h 424410"/>
                <a:gd name="connsiteX17" fmla="*/ 327855 w 352800"/>
                <a:gd name="connsiteY17" fmla="*/ 217323 h 424410"/>
                <a:gd name="connsiteX18" fmla="*/ 317164 w 352800"/>
                <a:gd name="connsiteY18" fmla="*/ 85468 h 424410"/>
                <a:gd name="connsiteX19" fmla="*/ 160364 w 352800"/>
                <a:gd name="connsiteY19" fmla="*/ 7068 h 424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2800" h="424410">
                  <a:moveTo>
                    <a:pt x="160364" y="7068"/>
                  </a:moveTo>
                  <a:cubicBezTo>
                    <a:pt x="128291" y="-60"/>
                    <a:pt x="74836" y="17759"/>
                    <a:pt x="46327" y="74777"/>
                  </a:cubicBezTo>
                  <a:cubicBezTo>
                    <a:pt x="17818" y="135359"/>
                    <a:pt x="14255" y="213759"/>
                    <a:pt x="21382" y="238705"/>
                  </a:cubicBezTo>
                  <a:cubicBezTo>
                    <a:pt x="32073" y="267214"/>
                    <a:pt x="14255" y="288596"/>
                    <a:pt x="0" y="292159"/>
                  </a:cubicBezTo>
                  <a:cubicBezTo>
                    <a:pt x="3564" y="302850"/>
                    <a:pt x="17818" y="299287"/>
                    <a:pt x="21382" y="299287"/>
                  </a:cubicBezTo>
                  <a:cubicBezTo>
                    <a:pt x="10691" y="313541"/>
                    <a:pt x="10691" y="345614"/>
                    <a:pt x="28509" y="352741"/>
                  </a:cubicBezTo>
                  <a:cubicBezTo>
                    <a:pt x="28509" y="370559"/>
                    <a:pt x="32073" y="388378"/>
                    <a:pt x="60582" y="395505"/>
                  </a:cubicBezTo>
                  <a:cubicBezTo>
                    <a:pt x="78400" y="406196"/>
                    <a:pt x="96218" y="427578"/>
                    <a:pt x="121164" y="424014"/>
                  </a:cubicBezTo>
                  <a:cubicBezTo>
                    <a:pt x="149673" y="424014"/>
                    <a:pt x="213819" y="413323"/>
                    <a:pt x="228073" y="406196"/>
                  </a:cubicBezTo>
                  <a:cubicBezTo>
                    <a:pt x="242328" y="399069"/>
                    <a:pt x="263710" y="391941"/>
                    <a:pt x="267273" y="384814"/>
                  </a:cubicBezTo>
                  <a:cubicBezTo>
                    <a:pt x="274401" y="406196"/>
                    <a:pt x="267273" y="406196"/>
                    <a:pt x="263710" y="409760"/>
                  </a:cubicBezTo>
                  <a:cubicBezTo>
                    <a:pt x="281528" y="402632"/>
                    <a:pt x="310037" y="349178"/>
                    <a:pt x="306473" y="334923"/>
                  </a:cubicBezTo>
                  <a:cubicBezTo>
                    <a:pt x="324292" y="359868"/>
                    <a:pt x="327855" y="374123"/>
                    <a:pt x="327855" y="381250"/>
                  </a:cubicBezTo>
                  <a:cubicBezTo>
                    <a:pt x="334983" y="370559"/>
                    <a:pt x="327855" y="338487"/>
                    <a:pt x="324292" y="320668"/>
                  </a:cubicBezTo>
                  <a:cubicBezTo>
                    <a:pt x="338546" y="331359"/>
                    <a:pt x="342110" y="327796"/>
                    <a:pt x="352801" y="324232"/>
                  </a:cubicBezTo>
                  <a:cubicBezTo>
                    <a:pt x="334983" y="309977"/>
                    <a:pt x="317164" y="292159"/>
                    <a:pt x="317164" y="277905"/>
                  </a:cubicBezTo>
                  <a:cubicBezTo>
                    <a:pt x="327855" y="288596"/>
                    <a:pt x="338546" y="292159"/>
                    <a:pt x="352801" y="292159"/>
                  </a:cubicBezTo>
                  <a:cubicBezTo>
                    <a:pt x="349237" y="281468"/>
                    <a:pt x="327855" y="245832"/>
                    <a:pt x="327855" y="217323"/>
                  </a:cubicBezTo>
                  <a:cubicBezTo>
                    <a:pt x="331419" y="192377"/>
                    <a:pt x="338546" y="131795"/>
                    <a:pt x="317164" y="85468"/>
                  </a:cubicBezTo>
                  <a:cubicBezTo>
                    <a:pt x="302910" y="42704"/>
                    <a:pt x="245892" y="-21441"/>
                    <a:pt x="160364" y="7068"/>
                  </a:cubicBezTo>
                  <a:close/>
                </a:path>
              </a:pathLst>
            </a:custGeom>
            <a:solidFill>
              <a:srgbClr val="FEC842"/>
            </a:solidFill>
            <a:ln w="35560" cap="flat">
              <a:noFill/>
              <a:prstDash val="solid"/>
              <a:miter/>
            </a:ln>
          </p:spPr>
          <p:txBody>
            <a:bodyPr rtlCol="0" anchor="ctr"/>
            <a:lstStyle/>
            <a:p>
              <a:endParaRPr lang="fr-BE"/>
            </a:p>
          </p:txBody>
        </p:sp>
        <p:sp>
          <p:nvSpPr>
            <p:cNvPr id="526" name="Forme libre : forme 525">
              <a:extLst>
                <a:ext uri="{FF2B5EF4-FFF2-40B4-BE49-F238E27FC236}">
                  <a16:creationId xmlns:a16="http://schemas.microsoft.com/office/drawing/2014/main" id="{ECA1BE7D-DA3F-4F4D-BCA8-47633EB01F4C}"/>
                </a:ext>
              </a:extLst>
            </p:cNvPr>
            <p:cNvSpPr/>
            <p:nvPr/>
          </p:nvSpPr>
          <p:spPr>
            <a:xfrm>
              <a:off x="8028444" y="2894135"/>
              <a:ext cx="370619" cy="495346"/>
            </a:xfrm>
            <a:custGeom>
              <a:avLst/>
              <a:gdLst>
                <a:gd name="connsiteX0" fmla="*/ 292219 w 370619"/>
                <a:gd name="connsiteY0" fmla="*/ 495347 h 495346"/>
                <a:gd name="connsiteX1" fmla="*/ 74837 w 370619"/>
                <a:gd name="connsiteY1" fmla="*/ 495347 h 495346"/>
                <a:gd name="connsiteX2" fmla="*/ 0 w 370619"/>
                <a:gd name="connsiteY2" fmla="*/ 420510 h 495346"/>
                <a:gd name="connsiteX3" fmla="*/ 0 w 370619"/>
                <a:gd name="connsiteY3" fmla="*/ 74837 h 495346"/>
                <a:gd name="connsiteX4" fmla="*/ 74837 w 370619"/>
                <a:gd name="connsiteY4" fmla="*/ 0 h 495346"/>
                <a:gd name="connsiteX5" fmla="*/ 295783 w 370619"/>
                <a:gd name="connsiteY5" fmla="*/ 0 h 495346"/>
                <a:gd name="connsiteX6" fmla="*/ 370619 w 370619"/>
                <a:gd name="connsiteY6" fmla="*/ 74837 h 495346"/>
                <a:gd name="connsiteX7" fmla="*/ 370619 w 370619"/>
                <a:gd name="connsiteY7" fmla="*/ 420510 h 495346"/>
                <a:gd name="connsiteX8" fmla="*/ 292219 w 370619"/>
                <a:gd name="connsiteY8" fmla="*/ 495347 h 495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619" h="495346">
                  <a:moveTo>
                    <a:pt x="292219" y="495347"/>
                  </a:moveTo>
                  <a:lnTo>
                    <a:pt x="74837" y="495347"/>
                  </a:lnTo>
                  <a:cubicBezTo>
                    <a:pt x="32073" y="495347"/>
                    <a:pt x="0" y="463274"/>
                    <a:pt x="0" y="420510"/>
                  </a:cubicBezTo>
                  <a:lnTo>
                    <a:pt x="0" y="74837"/>
                  </a:lnTo>
                  <a:cubicBezTo>
                    <a:pt x="0" y="32073"/>
                    <a:pt x="32073" y="0"/>
                    <a:pt x="74837" y="0"/>
                  </a:cubicBezTo>
                  <a:lnTo>
                    <a:pt x="295783" y="0"/>
                  </a:lnTo>
                  <a:cubicBezTo>
                    <a:pt x="338546" y="0"/>
                    <a:pt x="370619" y="32073"/>
                    <a:pt x="370619" y="74837"/>
                  </a:cubicBezTo>
                  <a:lnTo>
                    <a:pt x="370619" y="420510"/>
                  </a:lnTo>
                  <a:cubicBezTo>
                    <a:pt x="367055" y="463274"/>
                    <a:pt x="334983" y="495347"/>
                    <a:pt x="292219" y="495347"/>
                  </a:cubicBezTo>
                  <a:close/>
                </a:path>
              </a:pathLst>
            </a:custGeom>
            <a:solidFill>
              <a:srgbClr val="404040"/>
            </a:solidFill>
            <a:ln w="35560" cap="flat">
              <a:noFill/>
              <a:prstDash val="solid"/>
              <a:miter/>
            </a:ln>
          </p:spPr>
          <p:txBody>
            <a:bodyPr rtlCol="0" anchor="ctr"/>
            <a:lstStyle/>
            <a:p>
              <a:endParaRPr lang="fr-BE"/>
            </a:p>
          </p:txBody>
        </p:sp>
        <p:sp>
          <p:nvSpPr>
            <p:cNvPr id="527" name="Forme libre : forme 526">
              <a:extLst>
                <a:ext uri="{FF2B5EF4-FFF2-40B4-BE49-F238E27FC236}">
                  <a16:creationId xmlns:a16="http://schemas.microsoft.com/office/drawing/2014/main" id="{D0D4A9A9-64A2-4E80-94F7-8EF5791483CE}"/>
                </a:ext>
              </a:extLst>
            </p:cNvPr>
            <p:cNvSpPr/>
            <p:nvPr/>
          </p:nvSpPr>
          <p:spPr>
            <a:xfrm>
              <a:off x="8028444" y="2894135"/>
              <a:ext cx="370619" cy="89091"/>
            </a:xfrm>
            <a:custGeom>
              <a:avLst/>
              <a:gdLst>
                <a:gd name="connsiteX0" fmla="*/ 292219 w 370619"/>
                <a:gd name="connsiteY0" fmla="*/ 0 h 89091"/>
                <a:gd name="connsiteX1" fmla="*/ 74837 w 370619"/>
                <a:gd name="connsiteY1" fmla="*/ 0 h 89091"/>
                <a:gd name="connsiteX2" fmla="*/ 0 w 370619"/>
                <a:gd name="connsiteY2" fmla="*/ 74837 h 89091"/>
                <a:gd name="connsiteX3" fmla="*/ 0 w 370619"/>
                <a:gd name="connsiteY3" fmla="*/ 89091 h 89091"/>
                <a:gd name="connsiteX4" fmla="*/ 74837 w 370619"/>
                <a:gd name="connsiteY4" fmla="*/ 14255 h 89091"/>
                <a:gd name="connsiteX5" fmla="*/ 295783 w 370619"/>
                <a:gd name="connsiteY5" fmla="*/ 14255 h 89091"/>
                <a:gd name="connsiteX6" fmla="*/ 370619 w 370619"/>
                <a:gd name="connsiteY6" fmla="*/ 89091 h 89091"/>
                <a:gd name="connsiteX7" fmla="*/ 370619 w 370619"/>
                <a:gd name="connsiteY7" fmla="*/ 74837 h 89091"/>
                <a:gd name="connsiteX8" fmla="*/ 292219 w 370619"/>
                <a:gd name="connsiteY8" fmla="*/ 0 h 89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619" h="89091">
                  <a:moveTo>
                    <a:pt x="292219" y="0"/>
                  </a:moveTo>
                  <a:lnTo>
                    <a:pt x="74837" y="0"/>
                  </a:lnTo>
                  <a:cubicBezTo>
                    <a:pt x="32073" y="0"/>
                    <a:pt x="0" y="32073"/>
                    <a:pt x="0" y="74837"/>
                  </a:cubicBezTo>
                  <a:lnTo>
                    <a:pt x="0" y="89091"/>
                  </a:lnTo>
                  <a:cubicBezTo>
                    <a:pt x="0" y="46327"/>
                    <a:pt x="32073" y="14255"/>
                    <a:pt x="74837" y="14255"/>
                  </a:cubicBezTo>
                  <a:lnTo>
                    <a:pt x="295783" y="14255"/>
                  </a:lnTo>
                  <a:cubicBezTo>
                    <a:pt x="338546" y="14255"/>
                    <a:pt x="370619" y="46327"/>
                    <a:pt x="370619" y="89091"/>
                  </a:cubicBezTo>
                  <a:lnTo>
                    <a:pt x="370619" y="74837"/>
                  </a:lnTo>
                  <a:cubicBezTo>
                    <a:pt x="367055" y="32073"/>
                    <a:pt x="334983" y="0"/>
                    <a:pt x="292219" y="0"/>
                  </a:cubicBezTo>
                  <a:close/>
                </a:path>
              </a:pathLst>
            </a:custGeom>
            <a:solidFill>
              <a:srgbClr val="2E2E2E"/>
            </a:solidFill>
            <a:ln w="35560" cap="flat">
              <a:noFill/>
              <a:prstDash val="solid"/>
              <a:miter/>
            </a:ln>
          </p:spPr>
          <p:txBody>
            <a:bodyPr rtlCol="0" anchor="ctr"/>
            <a:lstStyle/>
            <a:p>
              <a:endParaRPr lang="fr-BE"/>
            </a:p>
          </p:txBody>
        </p:sp>
        <p:sp>
          <p:nvSpPr>
            <p:cNvPr id="528" name="Forme libre : forme 527">
              <a:extLst>
                <a:ext uri="{FF2B5EF4-FFF2-40B4-BE49-F238E27FC236}">
                  <a16:creationId xmlns:a16="http://schemas.microsoft.com/office/drawing/2014/main" id="{4EBC5E7E-46F8-4381-A99B-6DB8AA70E714}"/>
                </a:ext>
              </a:extLst>
            </p:cNvPr>
            <p:cNvSpPr/>
            <p:nvPr/>
          </p:nvSpPr>
          <p:spPr>
            <a:xfrm>
              <a:off x="8210190" y="2897699"/>
              <a:ext cx="92654" cy="39200"/>
            </a:xfrm>
            <a:custGeom>
              <a:avLst/>
              <a:gdLst>
                <a:gd name="connsiteX0" fmla="*/ 74836 w 92654"/>
                <a:gd name="connsiteY0" fmla="*/ 0 h 39200"/>
                <a:gd name="connsiteX1" fmla="*/ 0 w 92654"/>
                <a:gd name="connsiteY1" fmla="*/ 0 h 39200"/>
                <a:gd name="connsiteX2" fmla="*/ 0 w 92654"/>
                <a:gd name="connsiteY2" fmla="*/ 39200 h 39200"/>
                <a:gd name="connsiteX3" fmla="*/ 92655 w 92654"/>
                <a:gd name="connsiteY3" fmla="*/ 39200 h 39200"/>
              </a:gdLst>
              <a:ahLst/>
              <a:cxnLst>
                <a:cxn ang="0">
                  <a:pos x="connsiteX0" y="connsiteY0"/>
                </a:cxn>
                <a:cxn ang="0">
                  <a:pos x="connsiteX1" y="connsiteY1"/>
                </a:cxn>
                <a:cxn ang="0">
                  <a:pos x="connsiteX2" y="connsiteY2"/>
                </a:cxn>
                <a:cxn ang="0">
                  <a:pos x="connsiteX3" y="connsiteY3"/>
                </a:cxn>
              </a:cxnLst>
              <a:rect l="l" t="t" r="r" b="b"/>
              <a:pathLst>
                <a:path w="92654" h="39200">
                  <a:moveTo>
                    <a:pt x="74836" y="0"/>
                  </a:moveTo>
                  <a:lnTo>
                    <a:pt x="0" y="0"/>
                  </a:lnTo>
                  <a:lnTo>
                    <a:pt x="0" y="39200"/>
                  </a:lnTo>
                  <a:lnTo>
                    <a:pt x="92655" y="39200"/>
                  </a:lnTo>
                  <a:close/>
                </a:path>
              </a:pathLst>
            </a:custGeom>
            <a:solidFill>
              <a:srgbClr val="E33364"/>
            </a:solidFill>
            <a:ln w="35560" cap="flat">
              <a:noFill/>
              <a:prstDash val="solid"/>
              <a:miter/>
            </a:ln>
          </p:spPr>
          <p:txBody>
            <a:bodyPr rtlCol="0" anchor="ctr"/>
            <a:lstStyle/>
            <a:p>
              <a:endParaRPr lang="fr-BE"/>
            </a:p>
          </p:txBody>
        </p:sp>
        <p:sp>
          <p:nvSpPr>
            <p:cNvPr id="529" name="Forme libre : forme 528">
              <a:extLst>
                <a:ext uri="{FF2B5EF4-FFF2-40B4-BE49-F238E27FC236}">
                  <a16:creationId xmlns:a16="http://schemas.microsoft.com/office/drawing/2014/main" id="{B19D066A-3EB2-4979-89EC-FD6DD1F4D278}"/>
                </a:ext>
              </a:extLst>
            </p:cNvPr>
            <p:cNvSpPr/>
            <p:nvPr/>
          </p:nvSpPr>
          <p:spPr>
            <a:xfrm>
              <a:off x="8117535" y="2897699"/>
              <a:ext cx="92654" cy="39200"/>
            </a:xfrm>
            <a:custGeom>
              <a:avLst/>
              <a:gdLst>
                <a:gd name="connsiteX0" fmla="*/ 21382 w 92654"/>
                <a:gd name="connsiteY0" fmla="*/ 0 h 39200"/>
                <a:gd name="connsiteX1" fmla="*/ 92655 w 92654"/>
                <a:gd name="connsiteY1" fmla="*/ 0 h 39200"/>
                <a:gd name="connsiteX2" fmla="*/ 92655 w 92654"/>
                <a:gd name="connsiteY2" fmla="*/ 39200 h 39200"/>
                <a:gd name="connsiteX3" fmla="*/ 0 w 92654"/>
                <a:gd name="connsiteY3" fmla="*/ 39200 h 39200"/>
              </a:gdLst>
              <a:ahLst/>
              <a:cxnLst>
                <a:cxn ang="0">
                  <a:pos x="connsiteX0" y="connsiteY0"/>
                </a:cxn>
                <a:cxn ang="0">
                  <a:pos x="connsiteX1" y="connsiteY1"/>
                </a:cxn>
                <a:cxn ang="0">
                  <a:pos x="connsiteX2" y="connsiteY2"/>
                </a:cxn>
                <a:cxn ang="0">
                  <a:pos x="connsiteX3" y="connsiteY3"/>
                </a:cxn>
              </a:cxnLst>
              <a:rect l="l" t="t" r="r" b="b"/>
              <a:pathLst>
                <a:path w="92654" h="39200">
                  <a:moveTo>
                    <a:pt x="21382" y="0"/>
                  </a:moveTo>
                  <a:lnTo>
                    <a:pt x="92655" y="0"/>
                  </a:lnTo>
                  <a:lnTo>
                    <a:pt x="92655" y="39200"/>
                  </a:lnTo>
                  <a:lnTo>
                    <a:pt x="0" y="39200"/>
                  </a:lnTo>
                  <a:close/>
                </a:path>
              </a:pathLst>
            </a:custGeom>
            <a:solidFill>
              <a:srgbClr val="E33364"/>
            </a:solidFill>
            <a:ln w="35560" cap="flat">
              <a:noFill/>
              <a:prstDash val="solid"/>
              <a:miter/>
            </a:ln>
          </p:spPr>
          <p:txBody>
            <a:bodyPr rtlCol="0" anchor="ctr"/>
            <a:lstStyle/>
            <a:p>
              <a:endParaRPr lang="fr-BE"/>
            </a:p>
          </p:txBody>
        </p:sp>
        <p:sp>
          <p:nvSpPr>
            <p:cNvPr id="530" name="Forme libre : forme 529">
              <a:extLst>
                <a:ext uri="{FF2B5EF4-FFF2-40B4-BE49-F238E27FC236}">
                  <a16:creationId xmlns:a16="http://schemas.microsoft.com/office/drawing/2014/main" id="{0DDF3C6B-420A-4675-9387-9E8D1F2AB6C7}"/>
                </a:ext>
              </a:extLst>
            </p:cNvPr>
            <p:cNvSpPr/>
            <p:nvPr/>
          </p:nvSpPr>
          <p:spPr>
            <a:xfrm>
              <a:off x="7987654" y="2840680"/>
              <a:ext cx="433262" cy="2067253"/>
            </a:xfrm>
            <a:custGeom>
              <a:avLst/>
              <a:gdLst>
                <a:gd name="connsiteX0" fmla="*/ 390027 w 433262"/>
                <a:gd name="connsiteY0" fmla="*/ 1314985 h 2067253"/>
                <a:gd name="connsiteX1" fmla="*/ 382900 w 433262"/>
                <a:gd name="connsiteY1" fmla="*/ 1468222 h 2067253"/>
                <a:gd name="connsiteX2" fmla="*/ 329445 w 433262"/>
                <a:gd name="connsiteY2" fmla="*/ 1767568 h 2067253"/>
                <a:gd name="connsiteX3" fmla="*/ 318755 w 433262"/>
                <a:gd name="connsiteY3" fmla="*/ 1920804 h 2067253"/>
                <a:gd name="connsiteX4" fmla="*/ 347264 w 433262"/>
                <a:gd name="connsiteY4" fmla="*/ 2013459 h 2067253"/>
                <a:gd name="connsiteX5" fmla="*/ 265300 w 433262"/>
                <a:gd name="connsiteY5" fmla="*/ 2066914 h 2067253"/>
                <a:gd name="connsiteX6" fmla="*/ 236791 w 433262"/>
                <a:gd name="connsiteY6" fmla="*/ 2024150 h 2067253"/>
                <a:gd name="connsiteX7" fmla="*/ 243918 w 433262"/>
                <a:gd name="connsiteY7" fmla="*/ 1863786 h 2067253"/>
                <a:gd name="connsiteX8" fmla="*/ 251045 w 433262"/>
                <a:gd name="connsiteY8" fmla="*/ 1778259 h 2067253"/>
                <a:gd name="connsiteX9" fmla="*/ 258173 w 433262"/>
                <a:gd name="connsiteY9" fmla="*/ 1425458 h 2067253"/>
                <a:gd name="connsiteX10" fmla="*/ 251045 w 433262"/>
                <a:gd name="connsiteY10" fmla="*/ 901602 h 2067253"/>
                <a:gd name="connsiteX11" fmla="*/ 218972 w 433262"/>
                <a:gd name="connsiteY11" fmla="*/ 901602 h 2067253"/>
                <a:gd name="connsiteX12" fmla="*/ 186900 w 433262"/>
                <a:gd name="connsiteY12" fmla="*/ 901602 h 2067253"/>
                <a:gd name="connsiteX13" fmla="*/ 179772 w 433262"/>
                <a:gd name="connsiteY13" fmla="*/ 1425458 h 2067253"/>
                <a:gd name="connsiteX14" fmla="*/ 186900 w 433262"/>
                <a:gd name="connsiteY14" fmla="*/ 1778259 h 2067253"/>
                <a:gd name="connsiteX15" fmla="*/ 194027 w 433262"/>
                <a:gd name="connsiteY15" fmla="*/ 1863786 h 2067253"/>
                <a:gd name="connsiteX16" fmla="*/ 201154 w 433262"/>
                <a:gd name="connsiteY16" fmla="*/ 2024150 h 2067253"/>
                <a:gd name="connsiteX17" fmla="*/ 172645 w 433262"/>
                <a:gd name="connsiteY17" fmla="*/ 2066914 h 2067253"/>
                <a:gd name="connsiteX18" fmla="*/ 90681 w 433262"/>
                <a:gd name="connsiteY18" fmla="*/ 2013459 h 2067253"/>
                <a:gd name="connsiteX19" fmla="*/ 119190 w 433262"/>
                <a:gd name="connsiteY19" fmla="*/ 1920804 h 2067253"/>
                <a:gd name="connsiteX20" fmla="*/ 108499 w 433262"/>
                <a:gd name="connsiteY20" fmla="*/ 1767568 h 2067253"/>
                <a:gd name="connsiteX21" fmla="*/ 55045 w 433262"/>
                <a:gd name="connsiteY21" fmla="*/ 1468222 h 2067253"/>
                <a:gd name="connsiteX22" fmla="*/ 47917 w 433262"/>
                <a:gd name="connsiteY22" fmla="*/ 1314985 h 2067253"/>
                <a:gd name="connsiteX23" fmla="*/ 1590 w 433262"/>
                <a:gd name="connsiteY23" fmla="*/ 844584 h 2067253"/>
                <a:gd name="connsiteX24" fmla="*/ 58608 w 433262"/>
                <a:gd name="connsiteY24" fmla="*/ 513165 h 2067253"/>
                <a:gd name="connsiteX25" fmla="*/ 47917 w 433262"/>
                <a:gd name="connsiteY25" fmla="*/ 302910 h 2067253"/>
                <a:gd name="connsiteX26" fmla="*/ 22972 w 433262"/>
                <a:gd name="connsiteY26" fmla="*/ 131855 h 2067253"/>
                <a:gd name="connsiteX27" fmla="*/ 119190 w 433262"/>
                <a:gd name="connsiteY27" fmla="*/ 103346 h 2067253"/>
                <a:gd name="connsiteX28" fmla="*/ 161954 w 433262"/>
                <a:gd name="connsiteY28" fmla="*/ 32073 h 2067253"/>
                <a:gd name="connsiteX29" fmla="*/ 161954 w 433262"/>
                <a:gd name="connsiteY29" fmla="*/ 32073 h 2067253"/>
                <a:gd name="connsiteX30" fmla="*/ 158391 w 433262"/>
                <a:gd name="connsiteY30" fmla="*/ 0 h 2067253"/>
                <a:gd name="connsiteX31" fmla="*/ 272427 w 433262"/>
                <a:gd name="connsiteY31" fmla="*/ 0 h 2067253"/>
                <a:gd name="connsiteX32" fmla="*/ 268863 w 433262"/>
                <a:gd name="connsiteY32" fmla="*/ 32073 h 2067253"/>
                <a:gd name="connsiteX33" fmla="*/ 268863 w 433262"/>
                <a:gd name="connsiteY33" fmla="*/ 32073 h 2067253"/>
                <a:gd name="connsiteX34" fmla="*/ 311627 w 433262"/>
                <a:gd name="connsiteY34" fmla="*/ 103346 h 2067253"/>
                <a:gd name="connsiteX35" fmla="*/ 407846 w 433262"/>
                <a:gd name="connsiteY35" fmla="*/ 131855 h 2067253"/>
                <a:gd name="connsiteX36" fmla="*/ 382900 w 433262"/>
                <a:gd name="connsiteY36" fmla="*/ 302910 h 2067253"/>
                <a:gd name="connsiteX37" fmla="*/ 372209 w 433262"/>
                <a:gd name="connsiteY37" fmla="*/ 513165 h 2067253"/>
                <a:gd name="connsiteX38" fmla="*/ 429227 w 433262"/>
                <a:gd name="connsiteY38" fmla="*/ 844584 h 2067253"/>
                <a:gd name="connsiteX39" fmla="*/ 390027 w 433262"/>
                <a:gd name="connsiteY39" fmla="*/ 1314985 h 206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33262" h="2067253">
                  <a:moveTo>
                    <a:pt x="390027" y="1314985"/>
                  </a:moveTo>
                  <a:cubicBezTo>
                    <a:pt x="379337" y="1361312"/>
                    <a:pt x="382900" y="1411203"/>
                    <a:pt x="382900" y="1468222"/>
                  </a:cubicBezTo>
                  <a:cubicBezTo>
                    <a:pt x="386464" y="1525240"/>
                    <a:pt x="340136" y="1731931"/>
                    <a:pt x="329445" y="1767568"/>
                  </a:cubicBezTo>
                  <a:cubicBezTo>
                    <a:pt x="322318" y="1803204"/>
                    <a:pt x="318755" y="1895859"/>
                    <a:pt x="318755" y="1920804"/>
                  </a:cubicBezTo>
                  <a:cubicBezTo>
                    <a:pt x="318755" y="1945750"/>
                    <a:pt x="340136" y="1984950"/>
                    <a:pt x="347264" y="2013459"/>
                  </a:cubicBezTo>
                  <a:cubicBezTo>
                    <a:pt x="354391" y="2045532"/>
                    <a:pt x="283118" y="2070478"/>
                    <a:pt x="265300" y="2066914"/>
                  </a:cubicBezTo>
                  <a:cubicBezTo>
                    <a:pt x="247482" y="2063350"/>
                    <a:pt x="240354" y="2052659"/>
                    <a:pt x="236791" y="2024150"/>
                  </a:cubicBezTo>
                  <a:cubicBezTo>
                    <a:pt x="233227" y="1999205"/>
                    <a:pt x="240354" y="1885168"/>
                    <a:pt x="243918" y="1863786"/>
                  </a:cubicBezTo>
                  <a:cubicBezTo>
                    <a:pt x="247482" y="1842404"/>
                    <a:pt x="254609" y="1796077"/>
                    <a:pt x="251045" y="1778259"/>
                  </a:cubicBezTo>
                  <a:cubicBezTo>
                    <a:pt x="247482" y="1756877"/>
                    <a:pt x="222536" y="1496731"/>
                    <a:pt x="258173" y="1425458"/>
                  </a:cubicBezTo>
                  <a:cubicBezTo>
                    <a:pt x="247482" y="1336367"/>
                    <a:pt x="240354" y="930111"/>
                    <a:pt x="251045" y="901602"/>
                  </a:cubicBezTo>
                  <a:cubicBezTo>
                    <a:pt x="233227" y="898038"/>
                    <a:pt x="218972" y="901602"/>
                    <a:pt x="218972" y="901602"/>
                  </a:cubicBezTo>
                  <a:cubicBezTo>
                    <a:pt x="218972" y="901602"/>
                    <a:pt x="204718" y="898038"/>
                    <a:pt x="186900" y="901602"/>
                  </a:cubicBezTo>
                  <a:cubicBezTo>
                    <a:pt x="197591" y="930111"/>
                    <a:pt x="194027" y="1336367"/>
                    <a:pt x="179772" y="1425458"/>
                  </a:cubicBezTo>
                  <a:cubicBezTo>
                    <a:pt x="215409" y="1496731"/>
                    <a:pt x="186900" y="1756877"/>
                    <a:pt x="186900" y="1778259"/>
                  </a:cubicBezTo>
                  <a:cubicBezTo>
                    <a:pt x="183336" y="1799641"/>
                    <a:pt x="190463" y="1842404"/>
                    <a:pt x="194027" y="1863786"/>
                  </a:cubicBezTo>
                  <a:cubicBezTo>
                    <a:pt x="197591" y="1885168"/>
                    <a:pt x="204718" y="1995641"/>
                    <a:pt x="201154" y="2024150"/>
                  </a:cubicBezTo>
                  <a:cubicBezTo>
                    <a:pt x="197591" y="2049096"/>
                    <a:pt x="190463" y="2063350"/>
                    <a:pt x="172645" y="2066914"/>
                  </a:cubicBezTo>
                  <a:cubicBezTo>
                    <a:pt x="154827" y="2070478"/>
                    <a:pt x="83554" y="2041968"/>
                    <a:pt x="90681" y="2013459"/>
                  </a:cubicBezTo>
                  <a:cubicBezTo>
                    <a:pt x="97809" y="1984950"/>
                    <a:pt x="119190" y="1945750"/>
                    <a:pt x="119190" y="1920804"/>
                  </a:cubicBezTo>
                  <a:cubicBezTo>
                    <a:pt x="119190" y="1895859"/>
                    <a:pt x="115627" y="1803204"/>
                    <a:pt x="108499" y="1767568"/>
                  </a:cubicBezTo>
                  <a:cubicBezTo>
                    <a:pt x="101372" y="1731931"/>
                    <a:pt x="55045" y="1521676"/>
                    <a:pt x="55045" y="1468222"/>
                  </a:cubicBezTo>
                  <a:cubicBezTo>
                    <a:pt x="58608" y="1411203"/>
                    <a:pt x="62172" y="1364876"/>
                    <a:pt x="47917" y="1314985"/>
                  </a:cubicBezTo>
                  <a:cubicBezTo>
                    <a:pt x="37227" y="1268658"/>
                    <a:pt x="-9101" y="980002"/>
                    <a:pt x="1590" y="844584"/>
                  </a:cubicBezTo>
                  <a:cubicBezTo>
                    <a:pt x="12281" y="705602"/>
                    <a:pt x="51481" y="570183"/>
                    <a:pt x="58608" y="513165"/>
                  </a:cubicBezTo>
                  <a:cubicBezTo>
                    <a:pt x="65736" y="456146"/>
                    <a:pt x="58608" y="356364"/>
                    <a:pt x="47917" y="302910"/>
                  </a:cubicBezTo>
                  <a:cubicBezTo>
                    <a:pt x="51481" y="256582"/>
                    <a:pt x="47917" y="213819"/>
                    <a:pt x="22972" y="131855"/>
                  </a:cubicBezTo>
                  <a:cubicBezTo>
                    <a:pt x="40790" y="124728"/>
                    <a:pt x="76427" y="114037"/>
                    <a:pt x="119190" y="103346"/>
                  </a:cubicBezTo>
                  <a:cubicBezTo>
                    <a:pt x="151263" y="92655"/>
                    <a:pt x="158391" y="60582"/>
                    <a:pt x="161954" y="32073"/>
                  </a:cubicBezTo>
                  <a:cubicBezTo>
                    <a:pt x="161954" y="32073"/>
                    <a:pt x="161954" y="32073"/>
                    <a:pt x="161954" y="32073"/>
                  </a:cubicBezTo>
                  <a:cubicBezTo>
                    <a:pt x="161954" y="21382"/>
                    <a:pt x="158391" y="7127"/>
                    <a:pt x="158391" y="0"/>
                  </a:cubicBezTo>
                  <a:lnTo>
                    <a:pt x="272427" y="0"/>
                  </a:lnTo>
                  <a:cubicBezTo>
                    <a:pt x="272427" y="7127"/>
                    <a:pt x="268863" y="21382"/>
                    <a:pt x="268863" y="32073"/>
                  </a:cubicBezTo>
                  <a:cubicBezTo>
                    <a:pt x="268863" y="32073"/>
                    <a:pt x="268863" y="32073"/>
                    <a:pt x="268863" y="32073"/>
                  </a:cubicBezTo>
                  <a:cubicBezTo>
                    <a:pt x="272427" y="60582"/>
                    <a:pt x="279554" y="92655"/>
                    <a:pt x="311627" y="103346"/>
                  </a:cubicBezTo>
                  <a:cubicBezTo>
                    <a:pt x="354391" y="114037"/>
                    <a:pt x="390027" y="124728"/>
                    <a:pt x="407846" y="131855"/>
                  </a:cubicBezTo>
                  <a:cubicBezTo>
                    <a:pt x="382900" y="213819"/>
                    <a:pt x="379337" y="256582"/>
                    <a:pt x="382900" y="302910"/>
                  </a:cubicBezTo>
                  <a:cubicBezTo>
                    <a:pt x="372209" y="356364"/>
                    <a:pt x="365082" y="456146"/>
                    <a:pt x="372209" y="513165"/>
                  </a:cubicBezTo>
                  <a:cubicBezTo>
                    <a:pt x="379337" y="570183"/>
                    <a:pt x="414973" y="705602"/>
                    <a:pt x="429227" y="844584"/>
                  </a:cubicBezTo>
                  <a:cubicBezTo>
                    <a:pt x="447046" y="980002"/>
                    <a:pt x="400718" y="1268658"/>
                    <a:pt x="390027" y="1314985"/>
                  </a:cubicBezTo>
                  <a:close/>
                </a:path>
              </a:pathLst>
            </a:custGeom>
            <a:solidFill>
              <a:srgbClr val="FFB67F"/>
            </a:solidFill>
            <a:ln w="35560" cap="flat">
              <a:noFill/>
              <a:prstDash val="solid"/>
              <a:miter/>
            </a:ln>
          </p:spPr>
          <p:txBody>
            <a:bodyPr rtlCol="0" anchor="ctr"/>
            <a:lstStyle/>
            <a:p>
              <a:endParaRPr lang="fr-BE"/>
            </a:p>
          </p:txBody>
        </p:sp>
        <p:sp>
          <p:nvSpPr>
            <p:cNvPr id="531" name="Forme libre : forme 530">
              <a:extLst>
                <a:ext uri="{FF2B5EF4-FFF2-40B4-BE49-F238E27FC236}">
                  <a16:creationId xmlns:a16="http://schemas.microsoft.com/office/drawing/2014/main" id="{5073DA6F-65EE-4B8B-AF27-183B778E078A}"/>
                </a:ext>
              </a:extLst>
            </p:cNvPr>
            <p:cNvSpPr/>
            <p:nvPr/>
          </p:nvSpPr>
          <p:spPr>
            <a:xfrm>
              <a:off x="8042683" y="4294647"/>
              <a:ext cx="147080" cy="613249"/>
            </a:xfrm>
            <a:custGeom>
              <a:avLst/>
              <a:gdLst>
                <a:gd name="connsiteX0" fmla="*/ 138982 w 147080"/>
                <a:gd name="connsiteY0" fmla="*/ 409819 h 613249"/>
                <a:gd name="connsiteX1" fmla="*/ 146109 w 147080"/>
                <a:gd name="connsiteY1" fmla="*/ 570183 h 613249"/>
                <a:gd name="connsiteX2" fmla="*/ 117600 w 147080"/>
                <a:gd name="connsiteY2" fmla="*/ 612947 h 613249"/>
                <a:gd name="connsiteX3" fmla="*/ 35636 w 147080"/>
                <a:gd name="connsiteY3" fmla="*/ 559492 h 613249"/>
                <a:gd name="connsiteX4" fmla="*/ 64146 w 147080"/>
                <a:gd name="connsiteY4" fmla="*/ 466837 h 613249"/>
                <a:gd name="connsiteX5" fmla="*/ 53455 w 147080"/>
                <a:gd name="connsiteY5" fmla="*/ 313601 h 613249"/>
                <a:gd name="connsiteX6" fmla="*/ 0 w 147080"/>
                <a:gd name="connsiteY6" fmla="*/ 14255 h 613249"/>
                <a:gd name="connsiteX7" fmla="*/ 0 w 147080"/>
                <a:gd name="connsiteY7" fmla="*/ 3564 h 613249"/>
                <a:gd name="connsiteX8" fmla="*/ 131855 w 147080"/>
                <a:gd name="connsiteY8" fmla="*/ 0 h 613249"/>
                <a:gd name="connsiteX9" fmla="*/ 131855 w 147080"/>
                <a:gd name="connsiteY9" fmla="*/ 327855 h 613249"/>
                <a:gd name="connsiteX10" fmla="*/ 138982 w 147080"/>
                <a:gd name="connsiteY10" fmla="*/ 409819 h 6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080" h="613249">
                  <a:moveTo>
                    <a:pt x="138982" y="409819"/>
                  </a:moveTo>
                  <a:cubicBezTo>
                    <a:pt x="142546" y="431201"/>
                    <a:pt x="149673" y="541674"/>
                    <a:pt x="146109" y="570183"/>
                  </a:cubicBezTo>
                  <a:cubicBezTo>
                    <a:pt x="142546" y="595129"/>
                    <a:pt x="135418" y="609383"/>
                    <a:pt x="117600" y="612947"/>
                  </a:cubicBezTo>
                  <a:cubicBezTo>
                    <a:pt x="99782" y="616511"/>
                    <a:pt x="28509" y="588001"/>
                    <a:pt x="35636" y="559492"/>
                  </a:cubicBezTo>
                  <a:cubicBezTo>
                    <a:pt x="42764" y="530983"/>
                    <a:pt x="64146" y="491783"/>
                    <a:pt x="64146" y="466837"/>
                  </a:cubicBezTo>
                  <a:cubicBezTo>
                    <a:pt x="64146" y="441892"/>
                    <a:pt x="60582" y="349237"/>
                    <a:pt x="53455" y="313601"/>
                  </a:cubicBezTo>
                  <a:cubicBezTo>
                    <a:pt x="46327" y="277964"/>
                    <a:pt x="0" y="67709"/>
                    <a:pt x="0" y="14255"/>
                  </a:cubicBezTo>
                  <a:cubicBezTo>
                    <a:pt x="0" y="10691"/>
                    <a:pt x="0" y="7127"/>
                    <a:pt x="0" y="3564"/>
                  </a:cubicBezTo>
                  <a:cubicBezTo>
                    <a:pt x="42764" y="24946"/>
                    <a:pt x="89091" y="17818"/>
                    <a:pt x="131855" y="0"/>
                  </a:cubicBezTo>
                  <a:cubicBezTo>
                    <a:pt x="153237" y="92655"/>
                    <a:pt x="131855" y="310037"/>
                    <a:pt x="131855" y="327855"/>
                  </a:cubicBezTo>
                  <a:cubicBezTo>
                    <a:pt x="128291" y="345674"/>
                    <a:pt x="135418" y="388437"/>
                    <a:pt x="138982" y="409819"/>
                  </a:cubicBezTo>
                  <a:close/>
                </a:path>
              </a:pathLst>
            </a:custGeom>
            <a:solidFill>
              <a:srgbClr val="E6E6E6"/>
            </a:solidFill>
            <a:ln w="35560" cap="flat">
              <a:noFill/>
              <a:prstDash val="solid"/>
              <a:miter/>
            </a:ln>
          </p:spPr>
          <p:txBody>
            <a:bodyPr rtlCol="0" anchor="ctr"/>
            <a:lstStyle/>
            <a:p>
              <a:endParaRPr lang="fr-BE"/>
            </a:p>
          </p:txBody>
        </p:sp>
        <p:sp>
          <p:nvSpPr>
            <p:cNvPr id="532" name="Forme libre : forme 531">
              <a:extLst>
                <a:ext uri="{FF2B5EF4-FFF2-40B4-BE49-F238E27FC236}">
                  <a16:creationId xmlns:a16="http://schemas.microsoft.com/office/drawing/2014/main" id="{BE8E2C7C-A064-46CE-9BB8-41EE37E21F0D}"/>
                </a:ext>
              </a:extLst>
            </p:cNvPr>
            <p:cNvSpPr/>
            <p:nvPr/>
          </p:nvSpPr>
          <p:spPr>
            <a:xfrm>
              <a:off x="8222275" y="4291084"/>
              <a:ext cx="147275" cy="616850"/>
            </a:xfrm>
            <a:custGeom>
              <a:avLst/>
              <a:gdLst>
                <a:gd name="connsiteX0" fmla="*/ 111444 w 147275"/>
                <a:gd name="connsiteY0" fmla="*/ 563056 h 616850"/>
                <a:gd name="connsiteX1" fmla="*/ 29480 w 147275"/>
                <a:gd name="connsiteY1" fmla="*/ 616511 h 616850"/>
                <a:gd name="connsiteX2" fmla="*/ 971 w 147275"/>
                <a:gd name="connsiteY2" fmla="*/ 573747 h 616850"/>
                <a:gd name="connsiteX3" fmla="*/ 8099 w 147275"/>
                <a:gd name="connsiteY3" fmla="*/ 413383 h 616850"/>
                <a:gd name="connsiteX4" fmla="*/ 15226 w 147275"/>
                <a:gd name="connsiteY4" fmla="*/ 327855 h 616850"/>
                <a:gd name="connsiteX5" fmla="*/ 15226 w 147275"/>
                <a:gd name="connsiteY5" fmla="*/ 0 h 616850"/>
                <a:gd name="connsiteX6" fmla="*/ 147081 w 147275"/>
                <a:gd name="connsiteY6" fmla="*/ 3564 h 616850"/>
                <a:gd name="connsiteX7" fmla="*/ 147081 w 147275"/>
                <a:gd name="connsiteY7" fmla="*/ 14255 h 616850"/>
                <a:gd name="connsiteX8" fmla="*/ 93626 w 147275"/>
                <a:gd name="connsiteY8" fmla="*/ 313601 h 616850"/>
                <a:gd name="connsiteX9" fmla="*/ 82935 w 147275"/>
                <a:gd name="connsiteY9" fmla="*/ 466837 h 616850"/>
                <a:gd name="connsiteX10" fmla="*/ 111444 w 147275"/>
                <a:gd name="connsiteY10" fmla="*/ 563056 h 61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275" h="616850">
                  <a:moveTo>
                    <a:pt x="111444" y="563056"/>
                  </a:moveTo>
                  <a:cubicBezTo>
                    <a:pt x="118571" y="595129"/>
                    <a:pt x="47299" y="620074"/>
                    <a:pt x="29480" y="616511"/>
                  </a:cubicBezTo>
                  <a:cubicBezTo>
                    <a:pt x="11662" y="612947"/>
                    <a:pt x="4535" y="602256"/>
                    <a:pt x="971" y="573747"/>
                  </a:cubicBezTo>
                  <a:cubicBezTo>
                    <a:pt x="-2592" y="548801"/>
                    <a:pt x="4535" y="434765"/>
                    <a:pt x="8099" y="413383"/>
                  </a:cubicBezTo>
                  <a:cubicBezTo>
                    <a:pt x="11662" y="392001"/>
                    <a:pt x="18789" y="345673"/>
                    <a:pt x="15226" y="327855"/>
                  </a:cubicBezTo>
                  <a:cubicBezTo>
                    <a:pt x="11662" y="310037"/>
                    <a:pt x="-9720" y="89091"/>
                    <a:pt x="15226" y="0"/>
                  </a:cubicBezTo>
                  <a:cubicBezTo>
                    <a:pt x="57989" y="21382"/>
                    <a:pt x="104317" y="24945"/>
                    <a:pt x="147081" y="3564"/>
                  </a:cubicBezTo>
                  <a:cubicBezTo>
                    <a:pt x="147081" y="7127"/>
                    <a:pt x="147081" y="10691"/>
                    <a:pt x="147081" y="14255"/>
                  </a:cubicBezTo>
                  <a:cubicBezTo>
                    <a:pt x="150644" y="71273"/>
                    <a:pt x="104317" y="277964"/>
                    <a:pt x="93626" y="313601"/>
                  </a:cubicBezTo>
                  <a:cubicBezTo>
                    <a:pt x="86499" y="349237"/>
                    <a:pt x="82935" y="441892"/>
                    <a:pt x="82935" y="466837"/>
                  </a:cubicBezTo>
                  <a:cubicBezTo>
                    <a:pt x="82935" y="495347"/>
                    <a:pt x="100753" y="530983"/>
                    <a:pt x="111444" y="563056"/>
                  </a:cubicBezTo>
                  <a:close/>
                </a:path>
              </a:pathLst>
            </a:custGeom>
            <a:solidFill>
              <a:srgbClr val="E6E6E6"/>
            </a:solidFill>
            <a:ln w="35560" cap="flat">
              <a:noFill/>
              <a:prstDash val="solid"/>
              <a:miter/>
            </a:ln>
          </p:spPr>
          <p:txBody>
            <a:bodyPr rtlCol="0" anchor="ctr"/>
            <a:lstStyle/>
            <a:p>
              <a:endParaRPr lang="fr-BE"/>
            </a:p>
          </p:txBody>
        </p:sp>
        <p:sp>
          <p:nvSpPr>
            <p:cNvPr id="533" name="Forme libre : forme 532">
              <a:extLst>
                <a:ext uri="{FF2B5EF4-FFF2-40B4-BE49-F238E27FC236}">
                  <a16:creationId xmlns:a16="http://schemas.microsoft.com/office/drawing/2014/main" id="{75D7E746-E654-4342-A7AA-367B5B398400}"/>
                </a:ext>
              </a:extLst>
            </p:cNvPr>
            <p:cNvSpPr/>
            <p:nvPr/>
          </p:nvSpPr>
          <p:spPr>
            <a:xfrm>
              <a:off x="8153172" y="2837117"/>
              <a:ext cx="115065" cy="64145"/>
            </a:xfrm>
            <a:custGeom>
              <a:avLst/>
              <a:gdLst>
                <a:gd name="connsiteX0" fmla="*/ 114037 w 115065"/>
                <a:gd name="connsiteY0" fmla="*/ 35636 h 64145"/>
                <a:gd name="connsiteX1" fmla="*/ 57018 w 115065"/>
                <a:gd name="connsiteY1" fmla="*/ 64146 h 64145"/>
                <a:gd name="connsiteX2" fmla="*/ 3564 w 115065"/>
                <a:gd name="connsiteY2" fmla="*/ 32073 h 64145"/>
                <a:gd name="connsiteX3" fmla="*/ 0 w 115065"/>
                <a:gd name="connsiteY3" fmla="*/ 0 h 64145"/>
                <a:gd name="connsiteX4" fmla="*/ 114037 w 115065"/>
                <a:gd name="connsiteY4" fmla="*/ 0 h 64145"/>
                <a:gd name="connsiteX5" fmla="*/ 114037 w 115065"/>
                <a:gd name="connsiteY5" fmla="*/ 35636 h 6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065" h="64145">
                  <a:moveTo>
                    <a:pt x="114037" y="35636"/>
                  </a:moveTo>
                  <a:cubicBezTo>
                    <a:pt x="92655" y="49891"/>
                    <a:pt x="74836" y="64146"/>
                    <a:pt x="57018" y="64146"/>
                  </a:cubicBezTo>
                  <a:cubicBezTo>
                    <a:pt x="39200" y="64146"/>
                    <a:pt x="21382" y="49891"/>
                    <a:pt x="3564" y="32073"/>
                  </a:cubicBezTo>
                  <a:cubicBezTo>
                    <a:pt x="3564" y="21382"/>
                    <a:pt x="0" y="7127"/>
                    <a:pt x="0" y="0"/>
                  </a:cubicBezTo>
                  <a:lnTo>
                    <a:pt x="114037" y="0"/>
                  </a:lnTo>
                  <a:cubicBezTo>
                    <a:pt x="117600" y="10691"/>
                    <a:pt x="110473" y="24945"/>
                    <a:pt x="114037" y="35636"/>
                  </a:cubicBezTo>
                  <a:close/>
                </a:path>
              </a:pathLst>
            </a:custGeom>
            <a:solidFill>
              <a:srgbClr val="000000">
                <a:alpha val="20000"/>
              </a:srgbClr>
            </a:solidFill>
            <a:ln w="35560" cap="flat">
              <a:noFill/>
              <a:prstDash val="solid"/>
              <a:miter/>
            </a:ln>
          </p:spPr>
          <p:txBody>
            <a:bodyPr rtlCol="0" anchor="ctr"/>
            <a:lstStyle/>
            <a:p>
              <a:endParaRPr lang="fr-BE"/>
            </a:p>
          </p:txBody>
        </p:sp>
        <p:sp>
          <p:nvSpPr>
            <p:cNvPr id="534" name="Forme libre : forme 533">
              <a:extLst>
                <a:ext uri="{FF2B5EF4-FFF2-40B4-BE49-F238E27FC236}">
                  <a16:creationId xmlns:a16="http://schemas.microsoft.com/office/drawing/2014/main" id="{6A039730-E2D6-4F2F-8B5C-E3A72CB28680}"/>
                </a:ext>
              </a:extLst>
            </p:cNvPr>
            <p:cNvSpPr/>
            <p:nvPr/>
          </p:nvSpPr>
          <p:spPr>
            <a:xfrm>
              <a:off x="8081899" y="2541334"/>
              <a:ext cx="256582" cy="345673"/>
            </a:xfrm>
            <a:custGeom>
              <a:avLst/>
              <a:gdLst>
                <a:gd name="connsiteX0" fmla="*/ 124728 w 256582"/>
                <a:gd name="connsiteY0" fmla="*/ 0 h 345673"/>
                <a:gd name="connsiteX1" fmla="*/ 0 w 256582"/>
                <a:gd name="connsiteY1" fmla="*/ 121164 h 345673"/>
                <a:gd name="connsiteX2" fmla="*/ 46327 w 256582"/>
                <a:gd name="connsiteY2" fmla="*/ 299346 h 345673"/>
                <a:gd name="connsiteX3" fmla="*/ 128291 w 256582"/>
                <a:gd name="connsiteY3" fmla="*/ 345673 h 345673"/>
                <a:gd name="connsiteX4" fmla="*/ 210255 w 256582"/>
                <a:gd name="connsiteY4" fmla="*/ 299346 h 345673"/>
                <a:gd name="connsiteX5" fmla="*/ 256582 w 256582"/>
                <a:gd name="connsiteY5" fmla="*/ 117600 h 345673"/>
                <a:gd name="connsiteX6" fmla="*/ 124728 w 256582"/>
                <a:gd name="connsiteY6" fmla="*/ 0 h 3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582" h="345673">
                  <a:moveTo>
                    <a:pt x="124728" y="0"/>
                  </a:moveTo>
                  <a:cubicBezTo>
                    <a:pt x="89091" y="0"/>
                    <a:pt x="0" y="14255"/>
                    <a:pt x="0" y="121164"/>
                  </a:cubicBezTo>
                  <a:cubicBezTo>
                    <a:pt x="0" y="171055"/>
                    <a:pt x="21382" y="277964"/>
                    <a:pt x="46327" y="299346"/>
                  </a:cubicBezTo>
                  <a:cubicBezTo>
                    <a:pt x="71273" y="324292"/>
                    <a:pt x="103346" y="345673"/>
                    <a:pt x="128291" y="345673"/>
                  </a:cubicBezTo>
                  <a:cubicBezTo>
                    <a:pt x="153237" y="342110"/>
                    <a:pt x="185309" y="320728"/>
                    <a:pt x="210255" y="299346"/>
                  </a:cubicBezTo>
                  <a:cubicBezTo>
                    <a:pt x="235200" y="274401"/>
                    <a:pt x="256582" y="167491"/>
                    <a:pt x="256582" y="117600"/>
                  </a:cubicBezTo>
                  <a:cubicBezTo>
                    <a:pt x="256582" y="21382"/>
                    <a:pt x="163928" y="0"/>
                    <a:pt x="124728" y="0"/>
                  </a:cubicBezTo>
                  <a:close/>
                </a:path>
              </a:pathLst>
            </a:custGeom>
            <a:solidFill>
              <a:srgbClr val="FFB67F"/>
            </a:solidFill>
            <a:ln w="35560" cap="flat">
              <a:noFill/>
              <a:prstDash val="solid"/>
              <a:miter/>
            </a:ln>
          </p:spPr>
          <p:txBody>
            <a:bodyPr rtlCol="0" anchor="ctr"/>
            <a:lstStyle/>
            <a:p>
              <a:endParaRPr lang="fr-BE"/>
            </a:p>
          </p:txBody>
        </p:sp>
        <p:grpSp>
          <p:nvGrpSpPr>
            <p:cNvPr id="535" name="Graphique 485">
              <a:extLst>
                <a:ext uri="{FF2B5EF4-FFF2-40B4-BE49-F238E27FC236}">
                  <a16:creationId xmlns:a16="http://schemas.microsoft.com/office/drawing/2014/main" id="{C54F2D13-EA5E-4DD3-BC9E-A80829446D54}"/>
                </a:ext>
              </a:extLst>
            </p:cNvPr>
            <p:cNvGrpSpPr/>
            <p:nvPr/>
          </p:nvGrpSpPr>
          <p:grpSpPr>
            <a:xfrm>
              <a:off x="8217317" y="4804248"/>
              <a:ext cx="125910" cy="105711"/>
              <a:chOff x="8217317" y="4804248"/>
              <a:chExt cx="125910" cy="105711"/>
            </a:xfrm>
          </p:grpSpPr>
          <p:sp>
            <p:nvSpPr>
              <p:cNvPr id="536" name="Forme libre : forme 535">
                <a:extLst>
                  <a:ext uri="{FF2B5EF4-FFF2-40B4-BE49-F238E27FC236}">
                    <a16:creationId xmlns:a16="http://schemas.microsoft.com/office/drawing/2014/main" id="{1A6BEBA1-4518-458D-8E99-29AC0A20E91A}"/>
                  </a:ext>
                </a:extLst>
              </p:cNvPr>
              <p:cNvSpPr/>
              <p:nvPr/>
            </p:nvSpPr>
            <p:spPr>
              <a:xfrm>
                <a:off x="8218500" y="4804248"/>
                <a:ext cx="124727" cy="88200"/>
              </a:xfrm>
              <a:custGeom>
                <a:avLst/>
                <a:gdLst>
                  <a:gd name="connsiteX0" fmla="*/ 124728 w 124727"/>
                  <a:gd name="connsiteY0" fmla="*/ 60582 h 88200"/>
                  <a:gd name="connsiteX1" fmla="*/ 96218 w 124727"/>
                  <a:gd name="connsiteY1" fmla="*/ 85528 h 88200"/>
                  <a:gd name="connsiteX2" fmla="*/ 24946 w 124727"/>
                  <a:gd name="connsiteY2" fmla="*/ 85528 h 88200"/>
                  <a:gd name="connsiteX3" fmla="*/ 0 w 124727"/>
                  <a:gd name="connsiteY3" fmla="*/ 67709 h 88200"/>
                  <a:gd name="connsiteX4" fmla="*/ 7127 w 124727"/>
                  <a:gd name="connsiteY4" fmla="*/ 0 h 88200"/>
                  <a:gd name="connsiteX5" fmla="*/ 99782 w 124727"/>
                  <a:gd name="connsiteY5" fmla="*/ 0 h 88200"/>
                  <a:gd name="connsiteX6" fmla="*/ 124728 w 124727"/>
                  <a:gd name="connsiteY6" fmla="*/ 60582 h 8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27" h="88200">
                    <a:moveTo>
                      <a:pt x="124728" y="60582"/>
                    </a:moveTo>
                    <a:cubicBezTo>
                      <a:pt x="117600" y="74836"/>
                      <a:pt x="106909" y="81964"/>
                      <a:pt x="96218" y="85528"/>
                    </a:cubicBezTo>
                    <a:cubicBezTo>
                      <a:pt x="85528" y="89091"/>
                      <a:pt x="32073" y="89091"/>
                      <a:pt x="24946" y="85528"/>
                    </a:cubicBezTo>
                    <a:cubicBezTo>
                      <a:pt x="17818" y="81964"/>
                      <a:pt x="10691" y="78400"/>
                      <a:pt x="0" y="67709"/>
                    </a:cubicBezTo>
                    <a:cubicBezTo>
                      <a:pt x="0" y="49891"/>
                      <a:pt x="3564" y="21382"/>
                      <a:pt x="7127" y="0"/>
                    </a:cubicBezTo>
                    <a:cubicBezTo>
                      <a:pt x="24946" y="28509"/>
                      <a:pt x="92655" y="14255"/>
                      <a:pt x="99782" y="0"/>
                    </a:cubicBezTo>
                    <a:cubicBezTo>
                      <a:pt x="103346" y="17818"/>
                      <a:pt x="117600" y="46327"/>
                      <a:pt x="124728" y="60582"/>
                    </a:cubicBezTo>
                    <a:close/>
                  </a:path>
                </a:pathLst>
              </a:custGeom>
              <a:solidFill>
                <a:srgbClr val="404040"/>
              </a:solidFill>
              <a:ln w="35560" cap="flat">
                <a:noFill/>
                <a:prstDash val="solid"/>
                <a:miter/>
              </a:ln>
            </p:spPr>
            <p:txBody>
              <a:bodyPr rtlCol="0" anchor="ctr"/>
              <a:lstStyle/>
              <a:p>
                <a:endParaRPr lang="fr-BE"/>
              </a:p>
            </p:txBody>
          </p:sp>
          <p:sp>
            <p:nvSpPr>
              <p:cNvPr id="537" name="Forme libre : forme 536">
                <a:extLst>
                  <a:ext uri="{FF2B5EF4-FFF2-40B4-BE49-F238E27FC236}">
                    <a16:creationId xmlns:a16="http://schemas.microsoft.com/office/drawing/2014/main" id="{7F418FDE-8D90-474C-AE63-ABA0535637A0}"/>
                  </a:ext>
                </a:extLst>
              </p:cNvPr>
              <p:cNvSpPr/>
              <p:nvPr/>
            </p:nvSpPr>
            <p:spPr>
              <a:xfrm>
                <a:off x="8217317" y="4863632"/>
                <a:ext cx="125285" cy="46327"/>
              </a:xfrm>
              <a:custGeom>
                <a:avLst/>
                <a:gdLst>
                  <a:gd name="connsiteX0" fmla="*/ 103346 w 125285"/>
                  <a:gd name="connsiteY0" fmla="*/ 42764 h 46327"/>
                  <a:gd name="connsiteX1" fmla="*/ 32073 w 125285"/>
                  <a:gd name="connsiteY1" fmla="*/ 46327 h 46327"/>
                  <a:gd name="connsiteX2" fmla="*/ 0 w 125285"/>
                  <a:gd name="connsiteY2" fmla="*/ 24946 h 46327"/>
                  <a:gd name="connsiteX3" fmla="*/ 0 w 125285"/>
                  <a:gd name="connsiteY3" fmla="*/ 7127 h 46327"/>
                  <a:gd name="connsiteX4" fmla="*/ 24946 w 125285"/>
                  <a:gd name="connsiteY4" fmla="*/ 24946 h 46327"/>
                  <a:gd name="connsiteX5" fmla="*/ 96218 w 125285"/>
                  <a:gd name="connsiteY5" fmla="*/ 24946 h 46327"/>
                  <a:gd name="connsiteX6" fmla="*/ 124728 w 125285"/>
                  <a:gd name="connsiteY6" fmla="*/ 0 h 46327"/>
                  <a:gd name="connsiteX7" fmla="*/ 124728 w 125285"/>
                  <a:gd name="connsiteY7" fmla="*/ 3564 h 46327"/>
                  <a:gd name="connsiteX8" fmla="*/ 103346 w 125285"/>
                  <a:gd name="connsiteY8" fmla="*/ 42764 h 4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285" h="46327">
                    <a:moveTo>
                      <a:pt x="103346" y="42764"/>
                    </a:moveTo>
                    <a:cubicBezTo>
                      <a:pt x="96218" y="46327"/>
                      <a:pt x="42764" y="46327"/>
                      <a:pt x="32073" y="46327"/>
                    </a:cubicBezTo>
                    <a:cubicBezTo>
                      <a:pt x="21382" y="46327"/>
                      <a:pt x="7127" y="35636"/>
                      <a:pt x="0" y="24946"/>
                    </a:cubicBezTo>
                    <a:cubicBezTo>
                      <a:pt x="0" y="21382"/>
                      <a:pt x="0" y="14255"/>
                      <a:pt x="0" y="7127"/>
                    </a:cubicBezTo>
                    <a:cubicBezTo>
                      <a:pt x="7127" y="17818"/>
                      <a:pt x="17818" y="21382"/>
                      <a:pt x="24946" y="24946"/>
                    </a:cubicBezTo>
                    <a:cubicBezTo>
                      <a:pt x="32073" y="28509"/>
                      <a:pt x="85527" y="28509"/>
                      <a:pt x="96218" y="24946"/>
                    </a:cubicBezTo>
                    <a:cubicBezTo>
                      <a:pt x="106909" y="21382"/>
                      <a:pt x="117600" y="14255"/>
                      <a:pt x="124728" y="0"/>
                    </a:cubicBezTo>
                    <a:cubicBezTo>
                      <a:pt x="124728" y="0"/>
                      <a:pt x="124728" y="3564"/>
                      <a:pt x="124728" y="3564"/>
                    </a:cubicBezTo>
                    <a:cubicBezTo>
                      <a:pt x="128291" y="14255"/>
                      <a:pt x="114037" y="39200"/>
                      <a:pt x="103346" y="42764"/>
                    </a:cubicBezTo>
                    <a:close/>
                  </a:path>
                </a:pathLst>
              </a:custGeom>
              <a:solidFill>
                <a:srgbClr val="261113"/>
              </a:solidFill>
              <a:ln w="35560" cap="flat">
                <a:noFill/>
                <a:prstDash val="solid"/>
                <a:miter/>
              </a:ln>
            </p:spPr>
            <p:txBody>
              <a:bodyPr rtlCol="0" anchor="ctr"/>
              <a:lstStyle/>
              <a:p>
                <a:endParaRPr lang="fr-BE"/>
              </a:p>
            </p:txBody>
          </p:sp>
        </p:grpSp>
        <p:grpSp>
          <p:nvGrpSpPr>
            <p:cNvPr id="538" name="Graphique 485">
              <a:extLst>
                <a:ext uri="{FF2B5EF4-FFF2-40B4-BE49-F238E27FC236}">
                  <a16:creationId xmlns:a16="http://schemas.microsoft.com/office/drawing/2014/main" id="{C54F2D13-EA5E-4DD3-BC9E-A80829446D54}"/>
                </a:ext>
              </a:extLst>
            </p:cNvPr>
            <p:cNvGrpSpPr/>
            <p:nvPr/>
          </p:nvGrpSpPr>
          <p:grpSpPr>
            <a:xfrm>
              <a:off x="8071192" y="4804248"/>
              <a:ext cx="125910" cy="105711"/>
              <a:chOff x="8071192" y="4804248"/>
              <a:chExt cx="125910" cy="105711"/>
            </a:xfrm>
          </p:grpSpPr>
          <p:sp>
            <p:nvSpPr>
              <p:cNvPr id="539" name="Forme libre : forme 538">
                <a:extLst>
                  <a:ext uri="{FF2B5EF4-FFF2-40B4-BE49-F238E27FC236}">
                    <a16:creationId xmlns:a16="http://schemas.microsoft.com/office/drawing/2014/main" id="{8A22904E-30E6-4982-9298-1C2D459C7F01}"/>
                  </a:ext>
                </a:extLst>
              </p:cNvPr>
              <p:cNvSpPr/>
              <p:nvPr/>
            </p:nvSpPr>
            <p:spPr>
              <a:xfrm>
                <a:off x="8071192" y="4804248"/>
                <a:ext cx="124727" cy="88200"/>
              </a:xfrm>
              <a:custGeom>
                <a:avLst/>
                <a:gdLst>
                  <a:gd name="connsiteX0" fmla="*/ 0 w 124727"/>
                  <a:gd name="connsiteY0" fmla="*/ 60582 h 88200"/>
                  <a:gd name="connsiteX1" fmla="*/ 28509 w 124727"/>
                  <a:gd name="connsiteY1" fmla="*/ 85528 h 88200"/>
                  <a:gd name="connsiteX2" fmla="*/ 99782 w 124727"/>
                  <a:gd name="connsiteY2" fmla="*/ 85528 h 88200"/>
                  <a:gd name="connsiteX3" fmla="*/ 124728 w 124727"/>
                  <a:gd name="connsiteY3" fmla="*/ 67709 h 88200"/>
                  <a:gd name="connsiteX4" fmla="*/ 117600 w 124727"/>
                  <a:gd name="connsiteY4" fmla="*/ 0 h 88200"/>
                  <a:gd name="connsiteX5" fmla="*/ 24946 w 124727"/>
                  <a:gd name="connsiteY5" fmla="*/ 0 h 88200"/>
                  <a:gd name="connsiteX6" fmla="*/ 0 w 124727"/>
                  <a:gd name="connsiteY6" fmla="*/ 60582 h 8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27" h="88200">
                    <a:moveTo>
                      <a:pt x="0" y="60582"/>
                    </a:moveTo>
                    <a:cubicBezTo>
                      <a:pt x="7127" y="74836"/>
                      <a:pt x="17818" y="81964"/>
                      <a:pt x="28509" y="85528"/>
                    </a:cubicBezTo>
                    <a:cubicBezTo>
                      <a:pt x="39200" y="89091"/>
                      <a:pt x="92655" y="89091"/>
                      <a:pt x="99782" y="85528"/>
                    </a:cubicBezTo>
                    <a:cubicBezTo>
                      <a:pt x="106909" y="81964"/>
                      <a:pt x="114037" y="78400"/>
                      <a:pt x="124728" y="67709"/>
                    </a:cubicBezTo>
                    <a:cubicBezTo>
                      <a:pt x="124728" y="49891"/>
                      <a:pt x="121164" y="21382"/>
                      <a:pt x="117600" y="0"/>
                    </a:cubicBezTo>
                    <a:cubicBezTo>
                      <a:pt x="99782" y="28509"/>
                      <a:pt x="32073" y="14255"/>
                      <a:pt x="24946" y="0"/>
                    </a:cubicBezTo>
                    <a:cubicBezTo>
                      <a:pt x="21382" y="17818"/>
                      <a:pt x="7127" y="46327"/>
                      <a:pt x="0" y="60582"/>
                    </a:cubicBezTo>
                    <a:close/>
                  </a:path>
                </a:pathLst>
              </a:custGeom>
              <a:solidFill>
                <a:srgbClr val="404040"/>
              </a:solidFill>
              <a:ln w="35560" cap="flat">
                <a:noFill/>
                <a:prstDash val="solid"/>
                <a:miter/>
              </a:ln>
            </p:spPr>
            <p:txBody>
              <a:bodyPr rtlCol="0" anchor="ctr"/>
              <a:lstStyle/>
              <a:p>
                <a:endParaRPr lang="fr-BE"/>
              </a:p>
            </p:txBody>
          </p:sp>
          <p:sp>
            <p:nvSpPr>
              <p:cNvPr id="540" name="Forme libre : forme 539">
                <a:extLst>
                  <a:ext uri="{FF2B5EF4-FFF2-40B4-BE49-F238E27FC236}">
                    <a16:creationId xmlns:a16="http://schemas.microsoft.com/office/drawing/2014/main" id="{E5373A0E-364A-4E6A-B4E2-9E1D72C5840E}"/>
                  </a:ext>
                </a:extLst>
              </p:cNvPr>
              <p:cNvSpPr/>
              <p:nvPr/>
            </p:nvSpPr>
            <p:spPr>
              <a:xfrm>
                <a:off x="8071817" y="4863632"/>
                <a:ext cx="125285" cy="46327"/>
              </a:xfrm>
              <a:custGeom>
                <a:avLst/>
                <a:gdLst>
                  <a:gd name="connsiteX0" fmla="*/ 21940 w 125285"/>
                  <a:gd name="connsiteY0" fmla="*/ 42764 h 46327"/>
                  <a:gd name="connsiteX1" fmla="*/ 93213 w 125285"/>
                  <a:gd name="connsiteY1" fmla="*/ 46327 h 46327"/>
                  <a:gd name="connsiteX2" fmla="*/ 125286 w 125285"/>
                  <a:gd name="connsiteY2" fmla="*/ 24946 h 46327"/>
                  <a:gd name="connsiteX3" fmla="*/ 125286 w 125285"/>
                  <a:gd name="connsiteY3" fmla="*/ 7127 h 46327"/>
                  <a:gd name="connsiteX4" fmla="*/ 100340 w 125285"/>
                  <a:gd name="connsiteY4" fmla="*/ 24946 h 46327"/>
                  <a:gd name="connsiteX5" fmla="*/ 29067 w 125285"/>
                  <a:gd name="connsiteY5" fmla="*/ 24946 h 46327"/>
                  <a:gd name="connsiteX6" fmla="*/ 558 w 125285"/>
                  <a:gd name="connsiteY6" fmla="*/ 0 h 46327"/>
                  <a:gd name="connsiteX7" fmla="*/ 558 w 125285"/>
                  <a:gd name="connsiteY7" fmla="*/ 3564 h 46327"/>
                  <a:gd name="connsiteX8" fmla="*/ 21940 w 125285"/>
                  <a:gd name="connsiteY8" fmla="*/ 42764 h 4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285" h="46327">
                    <a:moveTo>
                      <a:pt x="21940" y="42764"/>
                    </a:moveTo>
                    <a:cubicBezTo>
                      <a:pt x="29067" y="46327"/>
                      <a:pt x="82522" y="46327"/>
                      <a:pt x="93213" y="46327"/>
                    </a:cubicBezTo>
                    <a:cubicBezTo>
                      <a:pt x="103904" y="46327"/>
                      <a:pt x="118158" y="35636"/>
                      <a:pt x="125286" y="24946"/>
                    </a:cubicBezTo>
                    <a:cubicBezTo>
                      <a:pt x="125286" y="21382"/>
                      <a:pt x="125286" y="14255"/>
                      <a:pt x="125286" y="7127"/>
                    </a:cubicBezTo>
                    <a:cubicBezTo>
                      <a:pt x="118158" y="17818"/>
                      <a:pt x="107467" y="21382"/>
                      <a:pt x="100340" y="24946"/>
                    </a:cubicBezTo>
                    <a:cubicBezTo>
                      <a:pt x="93213" y="28509"/>
                      <a:pt x="39758" y="28509"/>
                      <a:pt x="29067" y="24946"/>
                    </a:cubicBezTo>
                    <a:cubicBezTo>
                      <a:pt x="18376" y="21382"/>
                      <a:pt x="7685" y="14255"/>
                      <a:pt x="558" y="0"/>
                    </a:cubicBezTo>
                    <a:cubicBezTo>
                      <a:pt x="558" y="0"/>
                      <a:pt x="558" y="3564"/>
                      <a:pt x="558" y="3564"/>
                    </a:cubicBezTo>
                    <a:cubicBezTo>
                      <a:pt x="-3006" y="14255"/>
                      <a:pt x="11249" y="39200"/>
                      <a:pt x="21940" y="42764"/>
                    </a:cubicBezTo>
                    <a:close/>
                  </a:path>
                </a:pathLst>
              </a:custGeom>
              <a:solidFill>
                <a:srgbClr val="261113"/>
              </a:solidFill>
              <a:ln w="35560" cap="flat">
                <a:noFill/>
                <a:prstDash val="solid"/>
                <a:miter/>
              </a:ln>
            </p:spPr>
            <p:txBody>
              <a:bodyPr rtlCol="0" anchor="ctr"/>
              <a:lstStyle/>
              <a:p>
                <a:endParaRPr lang="fr-BE"/>
              </a:p>
            </p:txBody>
          </p:sp>
        </p:grpSp>
        <p:sp>
          <p:nvSpPr>
            <p:cNvPr id="541" name="Forme libre : forme 540">
              <a:extLst>
                <a:ext uri="{FF2B5EF4-FFF2-40B4-BE49-F238E27FC236}">
                  <a16:creationId xmlns:a16="http://schemas.microsoft.com/office/drawing/2014/main" id="{95478F73-D2A4-49A9-BFEE-41A19D920C86}"/>
                </a:ext>
              </a:extLst>
            </p:cNvPr>
            <p:cNvSpPr/>
            <p:nvPr/>
          </p:nvSpPr>
          <p:spPr>
            <a:xfrm>
              <a:off x="7906563" y="2972535"/>
              <a:ext cx="148163" cy="503490"/>
            </a:xfrm>
            <a:custGeom>
              <a:avLst/>
              <a:gdLst>
                <a:gd name="connsiteX0" fmla="*/ 139699 w 148163"/>
                <a:gd name="connsiteY0" fmla="*/ 188873 h 503490"/>
                <a:gd name="connsiteX1" fmla="*/ 111190 w 148163"/>
                <a:gd name="connsiteY1" fmla="*/ 0 h 503490"/>
                <a:gd name="connsiteX2" fmla="*/ 11408 w 148163"/>
                <a:gd name="connsiteY2" fmla="*/ 320728 h 503490"/>
                <a:gd name="connsiteX3" fmla="*/ 717 w 148163"/>
                <a:gd name="connsiteY3" fmla="*/ 427637 h 503490"/>
                <a:gd name="connsiteX4" fmla="*/ 29226 w 148163"/>
                <a:gd name="connsiteY4" fmla="*/ 502474 h 503490"/>
                <a:gd name="connsiteX5" fmla="*/ 93372 w 148163"/>
                <a:gd name="connsiteY5" fmla="*/ 459710 h 503490"/>
                <a:gd name="connsiteX6" fmla="*/ 96936 w 148163"/>
                <a:gd name="connsiteY6" fmla="*/ 388437 h 503490"/>
                <a:gd name="connsiteX7" fmla="*/ 139699 w 148163"/>
                <a:gd name="connsiteY7" fmla="*/ 188873 h 50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163" h="503490">
                  <a:moveTo>
                    <a:pt x="139699" y="188873"/>
                  </a:moveTo>
                  <a:cubicBezTo>
                    <a:pt x="157518" y="146109"/>
                    <a:pt x="146827" y="0"/>
                    <a:pt x="111190" y="0"/>
                  </a:cubicBezTo>
                  <a:cubicBezTo>
                    <a:pt x="57736" y="21382"/>
                    <a:pt x="25663" y="256582"/>
                    <a:pt x="11408" y="320728"/>
                  </a:cubicBezTo>
                  <a:cubicBezTo>
                    <a:pt x="7845" y="342110"/>
                    <a:pt x="-2846" y="381310"/>
                    <a:pt x="717" y="427637"/>
                  </a:cubicBezTo>
                  <a:cubicBezTo>
                    <a:pt x="717" y="449019"/>
                    <a:pt x="11408" y="495347"/>
                    <a:pt x="29226" y="502474"/>
                  </a:cubicBezTo>
                  <a:cubicBezTo>
                    <a:pt x="47045" y="509601"/>
                    <a:pt x="86245" y="477528"/>
                    <a:pt x="93372" y="459710"/>
                  </a:cubicBezTo>
                  <a:cubicBezTo>
                    <a:pt x="104063" y="438328"/>
                    <a:pt x="93372" y="409819"/>
                    <a:pt x="96936" y="388437"/>
                  </a:cubicBezTo>
                  <a:cubicBezTo>
                    <a:pt x="96936" y="349237"/>
                    <a:pt x="121881" y="228073"/>
                    <a:pt x="139699" y="188873"/>
                  </a:cubicBezTo>
                  <a:close/>
                </a:path>
              </a:pathLst>
            </a:custGeom>
            <a:solidFill>
              <a:srgbClr val="FFB67F"/>
            </a:solidFill>
            <a:ln w="35560" cap="flat">
              <a:noFill/>
              <a:prstDash val="solid"/>
              <a:miter/>
            </a:ln>
          </p:spPr>
          <p:txBody>
            <a:bodyPr rtlCol="0" anchor="ctr"/>
            <a:lstStyle/>
            <a:p>
              <a:endParaRPr lang="fr-BE"/>
            </a:p>
          </p:txBody>
        </p:sp>
        <p:grpSp>
          <p:nvGrpSpPr>
            <p:cNvPr id="542" name="Graphique 485">
              <a:extLst>
                <a:ext uri="{FF2B5EF4-FFF2-40B4-BE49-F238E27FC236}">
                  <a16:creationId xmlns:a16="http://schemas.microsoft.com/office/drawing/2014/main" id="{C54F2D13-EA5E-4DD3-BC9E-A80829446D54}"/>
                </a:ext>
              </a:extLst>
            </p:cNvPr>
            <p:cNvGrpSpPr/>
            <p:nvPr/>
          </p:nvGrpSpPr>
          <p:grpSpPr>
            <a:xfrm>
              <a:off x="8121099" y="2678732"/>
              <a:ext cx="181745" cy="26529"/>
              <a:chOff x="8121099" y="2678732"/>
              <a:chExt cx="181745" cy="26529"/>
            </a:xfrm>
            <a:solidFill>
              <a:srgbClr val="F49200"/>
            </a:solidFill>
          </p:grpSpPr>
          <p:sp>
            <p:nvSpPr>
              <p:cNvPr id="543" name="Forme libre : forme 542">
                <a:extLst>
                  <a:ext uri="{FF2B5EF4-FFF2-40B4-BE49-F238E27FC236}">
                    <a16:creationId xmlns:a16="http://schemas.microsoft.com/office/drawing/2014/main" id="{48F3FFA6-8140-4F18-9777-1764DA7C29F9}"/>
                  </a:ext>
                </a:extLst>
              </p:cNvPr>
              <p:cNvSpPr/>
              <p:nvPr/>
            </p:nvSpPr>
            <p:spPr>
              <a:xfrm>
                <a:off x="8121099" y="2678732"/>
                <a:ext cx="64145" cy="26529"/>
              </a:xfrm>
              <a:custGeom>
                <a:avLst/>
                <a:gdLst>
                  <a:gd name="connsiteX0" fmla="*/ 64146 w 64145"/>
                  <a:gd name="connsiteY0" fmla="*/ 8711 h 26529"/>
                  <a:gd name="connsiteX1" fmla="*/ 53455 w 64145"/>
                  <a:gd name="connsiteY1" fmla="*/ 1584 h 26529"/>
                  <a:gd name="connsiteX2" fmla="*/ 24946 w 64145"/>
                  <a:gd name="connsiteY2" fmla="*/ 1584 h 26529"/>
                  <a:gd name="connsiteX3" fmla="*/ 0 w 64145"/>
                  <a:gd name="connsiteY3" fmla="*/ 26529 h 26529"/>
                  <a:gd name="connsiteX4" fmla="*/ 21382 w 64145"/>
                  <a:gd name="connsiteY4" fmla="*/ 12275 h 26529"/>
                  <a:gd name="connsiteX5" fmla="*/ 46327 w 64145"/>
                  <a:gd name="connsiteY5" fmla="*/ 8711 h 26529"/>
                  <a:gd name="connsiteX6" fmla="*/ 64146 w 64145"/>
                  <a:gd name="connsiteY6" fmla="*/ 8711 h 2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145" h="26529">
                    <a:moveTo>
                      <a:pt x="64146" y="8711"/>
                    </a:moveTo>
                    <a:cubicBezTo>
                      <a:pt x="64146" y="5147"/>
                      <a:pt x="60582" y="1584"/>
                      <a:pt x="53455" y="1584"/>
                    </a:cubicBezTo>
                    <a:cubicBezTo>
                      <a:pt x="46327" y="1584"/>
                      <a:pt x="35636" y="-1980"/>
                      <a:pt x="24946" y="1584"/>
                    </a:cubicBezTo>
                    <a:cubicBezTo>
                      <a:pt x="14255" y="5147"/>
                      <a:pt x="3564" y="15838"/>
                      <a:pt x="0" y="26529"/>
                    </a:cubicBezTo>
                    <a:cubicBezTo>
                      <a:pt x="7127" y="19402"/>
                      <a:pt x="14255" y="12275"/>
                      <a:pt x="21382" y="12275"/>
                    </a:cubicBezTo>
                    <a:cubicBezTo>
                      <a:pt x="28509" y="12275"/>
                      <a:pt x="42764" y="8711"/>
                      <a:pt x="46327" y="8711"/>
                    </a:cubicBezTo>
                    <a:cubicBezTo>
                      <a:pt x="49891" y="8711"/>
                      <a:pt x="60582" y="12275"/>
                      <a:pt x="64146" y="8711"/>
                    </a:cubicBezTo>
                    <a:close/>
                  </a:path>
                </a:pathLst>
              </a:custGeom>
              <a:solidFill>
                <a:srgbClr val="F49200"/>
              </a:solidFill>
              <a:ln w="35560" cap="flat">
                <a:noFill/>
                <a:prstDash val="solid"/>
                <a:miter/>
              </a:ln>
            </p:spPr>
            <p:txBody>
              <a:bodyPr rtlCol="0" anchor="ctr"/>
              <a:lstStyle/>
              <a:p>
                <a:endParaRPr lang="fr-BE"/>
              </a:p>
            </p:txBody>
          </p:sp>
          <p:sp>
            <p:nvSpPr>
              <p:cNvPr id="544" name="Forme libre : forme 543">
                <a:extLst>
                  <a:ext uri="{FF2B5EF4-FFF2-40B4-BE49-F238E27FC236}">
                    <a16:creationId xmlns:a16="http://schemas.microsoft.com/office/drawing/2014/main" id="{AEFD4305-8972-4DF1-A2EA-E2280CF989A6}"/>
                  </a:ext>
                </a:extLst>
              </p:cNvPr>
              <p:cNvSpPr/>
              <p:nvPr/>
            </p:nvSpPr>
            <p:spPr>
              <a:xfrm>
                <a:off x="8238699" y="2678732"/>
                <a:ext cx="64145" cy="26529"/>
              </a:xfrm>
              <a:custGeom>
                <a:avLst/>
                <a:gdLst>
                  <a:gd name="connsiteX0" fmla="*/ 0 w 64145"/>
                  <a:gd name="connsiteY0" fmla="*/ 8711 h 26529"/>
                  <a:gd name="connsiteX1" fmla="*/ 10691 w 64145"/>
                  <a:gd name="connsiteY1" fmla="*/ 1584 h 26529"/>
                  <a:gd name="connsiteX2" fmla="*/ 39200 w 64145"/>
                  <a:gd name="connsiteY2" fmla="*/ 1584 h 26529"/>
                  <a:gd name="connsiteX3" fmla="*/ 64146 w 64145"/>
                  <a:gd name="connsiteY3" fmla="*/ 26529 h 26529"/>
                  <a:gd name="connsiteX4" fmla="*/ 42764 w 64145"/>
                  <a:gd name="connsiteY4" fmla="*/ 12275 h 26529"/>
                  <a:gd name="connsiteX5" fmla="*/ 17818 w 64145"/>
                  <a:gd name="connsiteY5" fmla="*/ 8711 h 26529"/>
                  <a:gd name="connsiteX6" fmla="*/ 0 w 64145"/>
                  <a:gd name="connsiteY6" fmla="*/ 8711 h 2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145" h="26529">
                    <a:moveTo>
                      <a:pt x="0" y="8711"/>
                    </a:moveTo>
                    <a:cubicBezTo>
                      <a:pt x="0" y="5147"/>
                      <a:pt x="3564" y="1584"/>
                      <a:pt x="10691" y="1584"/>
                    </a:cubicBezTo>
                    <a:cubicBezTo>
                      <a:pt x="17818" y="1584"/>
                      <a:pt x="28509" y="-1980"/>
                      <a:pt x="39200" y="1584"/>
                    </a:cubicBezTo>
                    <a:cubicBezTo>
                      <a:pt x="49891" y="5147"/>
                      <a:pt x="60582" y="15838"/>
                      <a:pt x="64146" y="26529"/>
                    </a:cubicBezTo>
                    <a:cubicBezTo>
                      <a:pt x="57018" y="19402"/>
                      <a:pt x="49891" y="12275"/>
                      <a:pt x="42764" y="12275"/>
                    </a:cubicBezTo>
                    <a:cubicBezTo>
                      <a:pt x="35636" y="12275"/>
                      <a:pt x="21382" y="8711"/>
                      <a:pt x="17818" y="8711"/>
                    </a:cubicBezTo>
                    <a:cubicBezTo>
                      <a:pt x="14255" y="8711"/>
                      <a:pt x="3564" y="12275"/>
                      <a:pt x="0" y="8711"/>
                    </a:cubicBezTo>
                    <a:close/>
                  </a:path>
                </a:pathLst>
              </a:custGeom>
              <a:solidFill>
                <a:srgbClr val="F49200"/>
              </a:solidFill>
              <a:ln w="35560" cap="flat">
                <a:noFill/>
                <a:prstDash val="solid"/>
                <a:miter/>
              </a:ln>
            </p:spPr>
            <p:txBody>
              <a:bodyPr rtlCol="0" anchor="ctr"/>
              <a:lstStyle/>
              <a:p>
                <a:endParaRPr lang="fr-BE"/>
              </a:p>
            </p:txBody>
          </p:sp>
        </p:grpSp>
        <p:sp>
          <p:nvSpPr>
            <p:cNvPr id="545" name="Forme libre : forme 544">
              <a:extLst>
                <a:ext uri="{FF2B5EF4-FFF2-40B4-BE49-F238E27FC236}">
                  <a16:creationId xmlns:a16="http://schemas.microsoft.com/office/drawing/2014/main" id="{752C3687-230F-4252-9F56-5B694F246081}"/>
                </a:ext>
              </a:extLst>
            </p:cNvPr>
            <p:cNvSpPr/>
            <p:nvPr/>
          </p:nvSpPr>
          <p:spPr>
            <a:xfrm>
              <a:off x="8174554" y="2826426"/>
              <a:ext cx="71272" cy="10690"/>
            </a:xfrm>
            <a:custGeom>
              <a:avLst/>
              <a:gdLst>
                <a:gd name="connsiteX0" fmla="*/ 60582 w 71272"/>
                <a:gd name="connsiteY0" fmla="*/ 3564 h 10690"/>
                <a:gd name="connsiteX1" fmla="*/ 35636 w 71272"/>
                <a:gd name="connsiteY1" fmla="*/ 0 h 10690"/>
                <a:gd name="connsiteX2" fmla="*/ 10691 w 71272"/>
                <a:gd name="connsiteY2" fmla="*/ 3564 h 10690"/>
                <a:gd name="connsiteX3" fmla="*/ 0 w 71272"/>
                <a:gd name="connsiteY3" fmla="*/ 0 h 10690"/>
                <a:gd name="connsiteX4" fmla="*/ 35636 w 71272"/>
                <a:gd name="connsiteY4" fmla="*/ 10691 h 10690"/>
                <a:gd name="connsiteX5" fmla="*/ 71273 w 71272"/>
                <a:gd name="connsiteY5" fmla="*/ 0 h 10690"/>
                <a:gd name="connsiteX6" fmla="*/ 60582 w 71272"/>
                <a:gd name="connsiteY6" fmla="*/ 3564 h 1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272" h="10690">
                  <a:moveTo>
                    <a:pt x="60582" y="3564"/>
                  </a:moveTo>
                  <a:cubicBezTo>
                    <a:pt x="53455" y="3564"/>
                    <a:pt x="42764" y="0"/>
                    <a:pt x="35636" y="0"/>
                  </a:cubicBezTo>
                  <a:cubicBezTo>
                    <a:pt x="28509" y="0"/>
                    <a:pt x="17818" y="3564"/>
                    <a:pt x="10691" y="3564"/>
                  </a:cubicBezTo>
                  <a:cubicBezTo>
                    <a:pt x="7127" y="3564"/>
                    <a:pt x="3564" y="3564"/>
                    <a:pt x="0" y="0"/>
                  </a:cubicBezTo>
                  <a:cubicBezTo>
                    <a:pt x="7127" y="10691"/>
                    <a:pt x="32073" y="10691"/>
                    <a:pt x="35636" y="10691"/>
                  </a:cubicBezTo>
                  <a:cubicBezTo>
                    <a:pt x="39200" y="10691"/>
                    <a:pt x="64146" y="10691"/>
                    <a:pt x="71273" y="0"/>
                  </a:cubicBezTo>
                  <a:cubicBezTo>
                    <a:pt x="67709" y="3564"/>
                    <a:pt x="64146" y="3564"/>
                    <a:pt x="60582" y="3564"/>
                  </a:cubicBezTo>
                  <a:close/>
                </a:path>
              </a:pathLst>
            </a:custGeom>
            <a:solidFill>
              <a:srgbClr val="E9543E"/>
            </a:solidFill>
            <a:ln w="35560" cap="flat">
              <a:noFill/>
              <a:prstDash val="solid"/>
              <a:miter/>
            </a:ln>
          </p:spPr>
          <p:txBody>
            <a:bodyPr rtlCol="0" anchor="ctr"/>
            <a:lstStyle/>
            <a:p>
              <a:endParaRPr lang="fr-BE"/>
            </a:p>
          </p:txBody>
        </p:sp>
        <p:sp>
          <p:nvSpPr>
            <p:cNvPr id="546" name="Forme libre : forme 545">
              <a:extLst>
                <a:ext uri="{FF2B5EF4-FFF2-40B4-BE49-F238E27FC236}">
                  <a16:creationId xmlns:a16="http://schemas.microsoft.com/office/drawing/2014/main" id="{BDA01514-7354-42BF-B895-363EACD7A31B}"/>
                </a:ext>
              </a:extLst>
            </p:cNvPr>
            <p:cNvSpPr/>
            <p:nvPr/>
          </p:nvSpPr>
          <p:spPr>
            <a:xfrm>
              <a:off x="8181681" y="2833553"/>
              <a:ext cx="57018" cy="17818"/>
            </a:xfrm>
            <a:custGeom>
              <a:avLst/>
              <a:gdLst>
                <a:gd name="connsiteX0" fmla="*/ 28509 w 57018"/>
                <a:gd name="connsiteY0" fmla="*/ 3564 h 17818"/>
                <a:gd name="connsiteX1" fmla="*/ 0 w 57018"/>
                <a:gd name="connsiteY1" fmla="*/ 0 h 17818"/>
                <a:gd name="connsiteX2" fmla="*/ 10691 w 57018"/>
                <a:gd name="connsiteY2" fmla="*/ 14255 h 17818"/>
                <a:gd name="connsiteX3" fmla="*/ 28509 w 57018"/>
                <a:gd name="connsiteY3" fmla="*/ 17818 h 17818"/>
                <a:gd name="connsiteX4" fmla="*/ 46327 w 57018"/>
                <a:gd name="connsiteY4" fmla="*/ 14255 h 17818"/>
                <a:gd name="connsiteX5" fmla="*/ 57018 w 57018"/>
                <a:gd name="connsiteY5" fmla="*/ 0 h 17818"/>
                <a:gd name="connsiteX6" fmla="*/ 28509 w 57018"/>
                <a:gd name="connsiteY6" fmla="*/ 3564 h 17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18" h="17818">
                  <a:moveTo>
                    <a:pt x="28509" y="3564"/>
                  </a:moveTo>
                  <a:cubicBezTo>
                    <a:pt x="28509" y="3564"/>
                    <a:pt x="7127" y="3564"/>
                    <a:pt x="0" y="0"/>
                  </a:cubicBezTo>
                  <a:cubicBezTo>
                    <a:pt x="0" y="7127"/>
                    <a:pt x="7127" y="14255"/>
                    <a:pt x="10691" y="14255"/>
                  </a:cubicBezTo>
                  <a:cubicBezTo>
                    <a:pt x="14254" y="17818"/>
                    <a:pt x="21382" y="17818"/>
                    <a:pt x="28509" y="17818"/>
                  </a:cubicBezTo>
                  <a:cubicBezTo>
                    <a:pt x="32073" y="17818"/>
                    <a:pt x="39200" y="17818"/>
                    <a:pt x="46327" y="14255"/>
                  </a:cubicBezTo>
                  <a:cubicBezTo>
                    <a:pt x="49891" y="10691"/>
                    <a:pt x="53455" y="7127"/>
                    <a:pt x="57018" y="0"/>
                  </a:cubicBezTo>
                  <a:cubicBezTo>
                    <a:pt x="53455" y="3564"/>
                    <a:pt x="28509" y="3564"/>
                    <a:pt x="28509" y="3564"/>
                  </a:cubicBezTo>
                  <a:close/>
                </a:path>
              </a:pathLst>
            </a:custGeom>
            <a:solidFill>
              <a:srgbClr val="ED6038"/>
            </a:solidFill>
            <a:ln w="35560" cap="flat">
              <a:noFill/>
              <a:prstDash val="solid"/>
              <a:miter/>
            </a:ln>
          </p:spPr>
          <p:txBody>
            <a:bodyPr rtlCol="0" anchor="ctr"/>
            <a:lstStyle/>
            <a:p>
              <a:endParaRPr lang="fr-BE"/>
            </a:p>
          </p:txBody>
        </p:sp>
        <p:grpSp>
          <p:nvGrpSpPr>
            <p:cNvPr id="547" name="Graphique 485">
              <a:extLst>
                <a:ext uri="{FF2B5EF4-FFF2-40B4-BE49-F238E27FC236}">
                  <a16:creationId xmlns:a16="http://schemas.microsoft.com/office/drawing/2014/main" id="{C54F2D13-EA5E-4DD3-BC9E-A80829446D54}"/>
                </a:ext>
              </a:extLst>
            </p:cNvPr>
            <p:cNvGrpSpPr/>
            <p:nvPr/>
          </p:nvGrpSpPr>
          <p:grpSpPr>
            <a:xfrm>
              <a:off x="8192372" y="2780098"/>
              <a:ext cx="39200" cy="14254"/>
              <a:chOff x="8192372" y="2780098"/>
              <a:chExt cx="39200" cy="14254"/>
            </a:xfrm>
            <a:solidFill>
              <a:srgbClr val="EC8940"/>
            </a:solidFill>
          </p:grpSpPr>
          <p:sp>
            <p:nvSpPr>
              <p:cNvPr id="548" name="Forme libre : forme 547">
                <a:extLst>
                  <a:ext uri="{FF2B5EF4-FFF2-40B4-BE49-F238E27FC236}">
                    <a16:creationId xmlns:a16="http://schemas.microsoft.com/office/drawing/2014/main" id="{987F33DD-8C98-4D2E-ADE2-B72B32204FA9}"/>
                  </a:ext>
                </a:extLst>
              </p:cNvPr>
              <p:cNvSpPr/>
              <p:nvPr/>
            </p:nvSpPr>
            <p:spPr>
              <a:xfrm>
                <a:off x="8228008" y="2780098"/>
                <a:ext cx="3563" cy="14254"/>
              </a:xfrm>
              <a:custGeom>
                <a:avLst/>
                <a:gdLst>
                  <a:gd name="connsiteX0" fmla="*/ 0 w 3563"/>
                  <a:gd name="connsiteY0" fmla="*/ 0 h 14254"/>
                  <a:gd name="connsiteX1" fmla="*/ 3564 w 3563"/>
                  <a:gd name="connsiteY1" fmla="*/ 3564 h 14254"/>
                  <a:gd name="connsiteX2" fmla="*/ 3564 w 3563"/>
                  <a:gd name="connsiteY2" fmla="*/ 7127 h 14254"/>
                  <a:gd name="connsiteX3" fmla="*/ 0 w 3563"/>
                  <a:gd name="connsiteY3" fmla="*/ 14255 h 14254"/>
                  <a:gd name="connsiteX4" fmla="*/ 0 w 3563"/>
                  <a:gd name="connsiteY4" fmla="*/ 7127 h 14254"/>
                  <a:gd name="connsiteX5" fmla="*/ 0 w 3563"/>
                  <a:gd name="connsiteY5" fmla="*/ 3564 h 14254"/>
                  <a:gd name="connsiteX6" fmla="*/ 0 w 3563"/>
                  <a:gd name="connsiteY6" fmla="*/ 0 h 14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 h="14254">
                    <a:moveTo>
                      <a:pt x="0" y="0"/>
                    </a:moveTo>
                    <a:cubicBezTo>
                      <a:pt x="0" y="0"/>
                      <a:pt x="3564" y="3564"/>
                      <a:pt x="3564" y="3564"/>
                    </a:cubicBezTo>
                    <a:cubicBezTo>
                      <a:pt x="3564" y="3564"/>
                      <a:pt x="3564" y="7127"/>
                      <a:pt x="3564" y="7127"/>
                    </a:cubicBezTo>
                    <a:cubicBezTo>
                      <a:pt x="3564" y="10691"/>
                      <a:pt x="3564" y="14255"/>
                      <a:pt x="0" y="14255"/>
                    </a:cubicBezTo>
                    <a:cubicBezTo>
                      <a:pt x="0" y="10691"/>
                      <a:pt x="0" y="7127"/>
                      <a:pt x="0" y="7127"/>
                    </a:cubicBezTo>
                    <a:cubicBezTo>
                      <a:pt x="0" y="7127"/>
                      <a:pt x="0" y="3564"/>
                      <a:pt x="0" y="3564"/>
                    </a:cubicBezTo>
                    <a:cubicBezTo>
                      <a:pt x="0" y="0"/>
                      <a:pt x="0" y="0"/>
                      <a:pt x="0" y="0"/>
                    </a:cubicBezTo>
                    <a:close/>
                  </a:path>
                </a:pathLst>
              </a:custGeom>
              <a:solidFill>
                <a:srgbClr val="EC8940"/>
              </a:solidFill>
              <a:ln w="35560" cap="flat">
                <a:noFill/>
                <a:prstDash val="solid"/>
                <a:miter/>
              </a:ln>
            </p:spPr>
            <p:txBody>
              <a:bodyPr rtlCol="0" anchor="ctr"/>
              <a:lstStyle/>
              <a:p>
                <a:endParaRPr lang="fr-BE"/>
              </a:p>
            </p:txBody>
          </p:sp>
          <p:grpSp>
            <p:nvGrpSpPr>
              <p:cNvPr id="549" name="Graphique 485">
                <a:extLst>
                  <a:ext uri="{FF2B5EF4-FFF2-40B4-BE49-F238E27FC236}">
                    <a16:creationId xmlns:a16="http://schemas.microsoft.com/office/drawing/2014/main" id="{C54F2D13-EA5E-4DD3-BC9E-A80829446D54}"/>
                  </a:ext>
                </a:extLst>
              </p:cNvPr>
              <p:cNvGrpSpPr/>
              <p:nvPr/>
            </p:nvGrpSpPr>
            <p:grpSpPr>
              <a:xfrm>
                <a:off x="8192372" y="2780098"/>
                <a:ext cx="32072" cy="14254"/>
                <a:chOff x="8192372" y="2780098"/>
                <a:chExt cx="32072" cy="14254"/>
              </a:xfrm>
              <a:solidFill>
                <a:srgbClr val="EC8940"/>
              </a:solidFill>
            </p:grpSpPr>
            <p:sp>
              <p:nvSpPr>
                <p:cNvPr id="550" name="Forme libre : forme 549">
                  <a:extLst>
                    <a:ext uri="{FF2B5EF4-FFF2-40B4-BE49-F238E27FC236}">
                      <a16:creationId xmlns:a16="http://schemas.microsoft.com/office/drawing/2014/main" id="{58045E12-7070-4902-B839-40E19E79FFB8}"/>
                    </a:ext>
                  </a:extLst>
                </p:cNvPr>
                <p:cNvSpPr/>
                <p:nvPr/>
              </p:nvSpPr>
              <p:spPr>
                <a:xfrm>
                  <a:off x="8199499" y="2787226"/>
                  <a:ext cx="24945" cy="7127"/>
                </a:xfrm>
                <a:custGeom>
                  <a:avLst/>
                  <a:gdLst>
                    <a:gd name="connsiteX0" fmla="*/ 0 w 24945"/>
                    <a:gd name="connsiteY0" fmla="*/ 7127 h 7127"/>
                    <a:gd name="connsiteX1" fmla="*/ 0 w 24945"/>
                    <a:gd name="connsiteY1" fmla="*/ 7127 h 7127"/>
                    <a:gd name="connsiteX2" fmla="*/ 0 w 24945"/>
                    <a:gd name="connsiteY2" fmla="*/ 7127 h 7127"/>
                    <a:gd name="connsiteX3" fmla="*/ 0 w 24945"/>
                    <a:gd name="connsiteY3" fmla="*/ 7127 h 7127"/>
                    <a:gd name="connsiteX4" fmla="*/ 3564 w 24945"/>
                    <a:gd name="connsiteY4" fmla="*/ 3564 h 7127"/>
                    <a:gd name="connsiteX5" fmla="*/ 3564 w 24945"/>
                    <a:gd name="connsiteY5" fmla="*/ 3564 h 7127"/>
                    <a:gd name="connsiteX6" fmla="*/ 10691 w 24945"/>
                    <a:gd name="connsiteY6" fmla="*/ 7127 h 7127"/>
                    <a:gd name="connsiteX7" fmla="*/ 17818 w 24945"/>
                    <a:gd name="connsiteY7" fmla="*/ 3564 h 7127"/>
                    <a:gd name="connsiteX8" fmla="*/ 21382 w 24945"/>
                    <a:gd name="connsiteY8" fmla="*/ 0 h 7127"/>
                    <a:gd name="connsiteX9" fmla="*/ 24946 w 24945"/>
                    <a:gd name="connsiteY9" fmla="*/ 0 h 7127"/>
                    <a:gd name="connsiteX10" fmla="*/ 24946 w 24945"/>
                    <a:gd name="connsiteY10" fmla="*/ 3564 h 7127"/>
                    <a:gd name="connsiteX11" fmla="*/ 21382 w 24945"/>
                    <a:gd name="connsiteY11" fmla="*/ 0 h 7127"/>
                    <a:gd name="connsiteX12" fmla="*/ 17818 w 24945"/>
                    <a:gd name="connsiteY12" fmla="*/ 3564 h 7127"/>
                    <a:gd name="connsiteX13" fmla="*/ 14254 w 24945"/>
                    <a:gd name="connsiteY13" fmla="*/ 7127 h 7127"/>
                    <a:gd name="connsiteX14" fmla="*/ 10691 w 24945"/>
                    <a:gd name="connsiteY14" fmla="*/ 7127 h 7127"/>
                    <a:gd name="connsiteX15" fmla="*/ 7127 w 24945"/>
                    <a:gd name="connsiteY15" fmla="*/ 7127 h 7127"/>
                    <a:gd name="connsiteX16" fmla="*/ 3564 w 24945"/>
                    <a:gd name="connsiteY16" fmla="*/ 3564 h 7127"/>
                    <a:gd name="connsiteX17" fmla="*/ 0 w 24945"/>
                    <a:gd name="connsiteY17" fmla="*/ 7127 h 7127"/>
                    <a:gd name="connsiteX18" fmla="*/ 0 w 24945"/>
                    <a:gd name="connsiteY18" fmla="*/ 7127 h 7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945" h="7127">
                      <a:moveTo>
                        <a:pt x="0" y="7127"/>
                      </a:moveTo>
                      <a:cubicBezTo>
                        <a:pt x="0" y="7127"/>
                        <a:pt x="0" y="7127"/>
                        <a:pt x="0" y="7127"/>
                      </a:cubicBezTo>
                      <a:cubicBezTo>
                        <a:pt x="0" y="3564"/>
                        <a:pt x="0" y="3564"/>
                        <a:pt x="0" y="7127"/>
                      </a:cubicBezTo>
                      <a:cubicBezTo>
                        <a:pt x="3564" y="3564"/>
                        <a:pt x="3564" y="3564"/>
                        <a:pt x="0" y="7127"/>
                      </a:cubicBezTo>
                      <a:cubicBezTo>
                        <a:pt x="3564" y="3564"/>
                        <a:pt x="3564" y="3564"/>
                        <a:pt x="3564" y="3564"/>
                      </a:cubicBezTo>
                      <a:cubicBezTo>
                        <a:pt x="3564" y="3564"/>
                        <a:pt x="3564" y="3564"/>
                        <a:pt x="3564" y="3564"/>
                      </a:cubicBezTo>
                      <a:cubicBezTo>
                        <a:pt x="7127" y="7127"/>
                        <a:pt x="7127" y="7127"/>
                        <a:pt x="10691" y="7127"/>
                      </a:cubicBezTo>
                      <a:cubicBezTo>
                        <a:pt x="14254" y="7127"/>
                        <a:pt x="14254" y="7127"/>
                        <a:pt x="17818" y="3564"/>
                      </a:cubicBezTo>
                      <a:cubicBezTo>
                        <a:pt x="17818" y="3564"/>
                        <a:pt x="21382" y="0"/>
                        <a:pt x="21382" y="0"/>
                      </a:cubicBezTo>
                      <a:cubicBezTo>
                        <a:pt x="21382" y="0"/>
                        <a:pt x="21382" y="0"/>
                        <a:pt x="24946" y="0"/>
                      </a:cubicBezTo>
                      <a:cubicBezTo>
                        <a:pt x="24946" y="0"/>
                        <a:pt x="24946" y="0"/>
                        <a:pt x="24946" y="3564"/>
                      </a:cubicBezTo>
                      <a:cubicBezTo>
                        <a:pt x="24946" y="3564"/>
                        <a:pt x="24946" y="0"/>
                        <a:pt x="21382" y="0"/>
                      </a:cubicBezTo>
                      <a:cubicBezTo>
                        <a:pt x="21382" y="0"/>
                        <a:pt x="17818" y="0"/>
                        <a:pt x="17818" y="3564"/>
                      </a:cubicBezTo>
                      <a:cubicBezTo>
                        <a:pt x="17818" y="3564"/>
                        <a:pt x="17818" y="7127"/>
                        <a:pt x="14254" y="7127"/>
                      </a:cubicBezTo>
                      <a:cubicBezTo>
                        <a:pt x="14254" y="7127"/>
                        <a:pt x="10691" y="7127"/>
                        <a:pt x="10691" y="7127"/>
                      </a:cubicBezTo>
                      <a:cubicBezTo>
                        <a:pt x="10691" y="7127"/>
                        <a:pt x="7127" y="7127"/>
                        <a:pt x="7127" y="7127"/>
                      </a:cubicBezTo>
                      <a:cubicBezTo>
                        <a:pt x="7127" y="7127"/>
                        <a:pt x="3564" y="3564"/>
                        <a:pt x="3564" y="3564"/>
                      </a:cubicBezTo>
                      <a:cubicBezTo>
                        <a:pt x="3564" y="7127"/>
                        <a:pt x="3564" y="7127"/>
                        <a:pt x="0" y="7127"/>
                      </a:cubicBezTo>
                      <a:cubicBezTo>
                        <a:pt x="0" y="7127"/>
                        <a:pt x="0" y="7127"/>
                        <a:pt x="0" y="7127"/>
                      </a:cubicBezTo>
                      <a:close/>
                    </a:path>
                  </a:pathLst>
                </a:custGeom>
                <a:solidFill>
                  <a:srgbClr val="EC8940"/>
                </a:solidFill>
                <a:ln w="35560" cap="flat">
                  <a:noFill/>
                  <a:prstDash val="solid"/>
                  <a:miter/>
                </a:ln>
              </p:spPr>
              <p:txBody>
                <a:bodyPr rtlCol="0" anchor="ctr"/>
                <a:lstStyle/>
                <a:p>
                  <a:endParaRPr lang="fr-BE"/>
                </a:p>
              </p:txBody>
            </p:sp>
            <p:sp>
              <p:nvSpPr>
                <p:cNvPr id="551" name="Forme libre : forme 550">
                  <a:extLst>
                    <a:ext uri="{FF2B5EF4-FFF2-40B4-BE49-F238E27FC236}">
                      <a16:creationId xmlns:a16="http://schemas.microsoft.com/office/drawing/2014/main" id="{57A0F4FA-09A0-4116-BB7A-60426966093A}"/>
                    </a:ext>
                  </a:extLst>
                </p:cNvPr>
                <p:cNvSpPr/>
                <p:nvPr/>
              </p:nvSpPr>
              <p:spPr>
                <a:xfrm>
                  <a:off x="8192372" y="2780098"/>
                  <a:ext cx="3563" cy="14254"/>
                </a:xfrm>
                <a:custGeom>
                  <a:avLst/>
                  <a:gdLst>
                    <a:gd name="connsiteX0" fmla="*/ 3564 w 3563"/>
                    <a:gd name="connsiteY0" fmla="*/ 0 h 14254"/>
                    <a:gd name="connsiteX1" fmla="*/ 3564 w 3563"/>
                    <a:gd name="connsiteY1" fmla="*/ 3564 h 14254"/>
                    <a:gd name="connsiteX2" fmla="*/ 3564 w 3563"/>
                    <a:gd name="connsiteY2" fmla="*/ 7127 h 14254"/>
                    <a:gd name="connsiteX3" fmla="*/ 3564 w 3563"/>
                    <a:gd name="connsiteY3" fmla="*/ 14255 h 14254"/>
                    <a:gd name="connsiteX4" fmla="*/ 0 w 3563"/>
                    <a:gd name="connsiteY4" fmla="*/ 7127 h 14254"/>
                    <a:gd name="connsiteX5" fmla="*/ 0 w 3563"/>
                    <a:gd name="connsiteY5" fmla="*/ 3564 h 14254"/>
                    <a:gd name="connsiteX6" fmla="*/ 3564 w 3563"/>
                    <a:gd name="connsiteY6" fmla="*/ 0 h 14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 h="14254">
                      <a:moveTo>
                        <a:pt x="3564" y="0"/>
                      </a:moveTo>
                      <a:cubicBezTo>
                        <a:pt x="3564" y="0"/>
                        <a:pt x="3564" y="3564"/>
                        <a:pt x="3564" y="3564"/>
                      </a:cubicBezTo>
                      <a:cubicBezTo>
                        <a:pt x="3564" y="3564"/>
                        <a:pt x="3564" y="7127"/>
                        <a:pt x="3564" y="7127"/>
                      </a:cubicBezTo>
                      <a:cubicBezTo>
                        <a:pt x="3564" y="10691"/>
                        <a:pt x="3564" y="14255"/>
                        <a:pt x="3564" y="14255"/>
                      </a:cubicBezTo>
                      <a:cubicBezTo>
                        <a:pt x="0" y="14255"/>
                        <a:pt x="0" y="10691"/>
                        <a:pt x="0" y="7127"/>
                      </a:cubicBezTo>
                      <a:cubicBezTo>
                        <a:pt x="0" y="7127"/>
                        <a:pt x="0" y="3564"/>
                        <a:pt x="0" y="3564"/>
                      </a:cubicBezTo>
                      <a:cubicBezTo>
                        <a:pt x="0" y="0"/>
                        <a:pt x="3564" y="0"/>
                        <a:pt x="3564" y="0"/>
                      </a:cubicBezTo>
                      <a:close/>
                    </a:path>
                  </a:pathLst>
                </a:custGeom>
                <a:solidFill>
                  <a:srgbClr val="EC8940"/>
                </a:solidFill>
                <a:ln w="35560" cap="flat">
                  <a:noFill/>
                  <a:prstDash val="solid"/>
                  <a:miter/>
                </a:ln>
              </p:spPr>
              <p:txBody>
                <a:bodyPr rtlCol="0" anchor="ctr"/>
                <a:lstStyle/>
                <a:p>
                  <a:endParaRPr lang="fr-BE"/>
                </a:p>
              </p:txBody>
            </p:sp>
          </p:grpSp>
        </p:grpSp>
        <p:grpSp>
          <p:nvGrpSpPr>
            <p:cNvPr id="552" name="Graphique 485">
              <a:extLst>
                <a:ext uri="{FF2B5EF4-FFF2-40B4-BE49-F238E27FC236}">
                  <a16:creationId xmlns:a16="http://schemas.microsoft.com/office/drawing/2014/main" id="{C54F2D13-EA5E-4DD3-BC9E-A80829446D54}"/>
                </a:ext>
              </a:extLst>
            </p:cNvPr>
            <p:cNvGrpSpPr/>
            <p:nvPr/>
          </p:nvGrpSpPr>
          <p:grpSpPr>
            <a:xfrm>
              <a:off x="8128226" y="2708825"/>
              <a:ext cx="165325" cy="42763"/>
              <a:chOff x="8128226" y="2708825"/>
              <a:chExt cx="165325" cy="42763"/>
            </a:xfrm>
          </p:grpSpPr>
          <p:grpSp>
            <p:nvGrpSpPr>
              <p:cNvPr id="553" name="Graphique 485">
                <a:extLst>
                  <a:ext uri="{FF2B5EF4-FFF2-40B4-BE49-F238E27FC236}">
                    <a16:creationId xmlns:a16="http://schemas.microsoft.com/office/drawing/2014/main" id="{C54F2D13-EA5E-4DD3-BC9E-A80829446D54}"/>
                  </a:ext>
                </a:extLst>
              </p:cNvPr>
              <p:cNvGrpSpPr/>
              <p:nvPr/>
            </p:nvGrpSpPr>
            <p:grpSpPr>
              <a:xfrm>
                <a:off x="8235135" y="2708825"/>
                <a:ext cx="58416" cy="42763"/>
                <a:chOff x="8235135" y="2708825"/>
                <a:chExt cx="58416" cy="42763"/>
              </a:xfrm>
            </p:grpSpPr>
            <p:sp>
              <p:nvSpPr>
                <p:cNvPr id="554" name="Forme libre : forme 553">
                  <a:extLst>
                    <a:ext uri="{FF2B5EF4-FFF2-40B4-BE49-F238E27FC236}">
                      <a16:creationId xmlns:a16="http://schemas.microsoft.com/office/drawing/2014/main" id="{D0BB4A3A-2C11-4898-83B7-70D7598FD3E8}"/>
                    </a:ext>
                  </a:extLst>
                </p:cNvPr>
                <p:cNvSpPr/>
                <p:nvPr/>
              </p:nvSpPr>
              <p:spPr>
                <a:xfrm>
                  <a:off x="8235135" y="2711822"/>
                  <a:ext cx="57018" cy="39767"/>
                </a:xfrm>
                <a:custGeom>
                  <a:avLst/>
                  <a:gdLst>
                    <a:gd name="connsiteX0" fmla="*/ 0 w 57018"/>
                    <a:gd name="connsiteY0" fmla="*/ 32640 h 39767"/>
                    <a:gd name="connsiteX1" fmla="*/ 24946 w 57018"/>
                    <a:gd name="connsiteY1" fmla="*/ 567 h 39767"/>
                    <a:gd name="connsiteX2" fmla="*/ 57018 w 57018"/>
                    <a:gd name="connsiteY2" fmla="*/ 14822 h 39767"/>
                    <a:gd name="connsiteX3" fmla="*/ 35636 w 57018"/>
                    <a:gd name="connsiteY3" fmla="*/ 39767 h 39767"/>
                    <a:gd name="connsiteX4" fmla="*/ 0 w 57018"/>
                    <a:gd name="connsiteY4" fmla="*/ 32640 h 3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18" h="39767">
                      <a:moveTo>
                        <a:pt x="0" y="32640"/>
                      </a:moveTo>
                      <a:cubicBezTo>
                        <a:pt x="0" y="18385"/>
                        <a:pt x="7127" y="567"/>
                        <a:pt x="24946" y="567"/>
                      </a:cubicBezTo>
                      <a:cubicBezTo>
                        <a:pt x="42764" y="-2997"/>
                        <a:pt x="49891" y="11258"/>
                        <a:pt x="57018" y="14822"/>
                      </a:cubicBezTo>
                      <a:cubicBezTo>
                        <a:pt x="53455" y="21949"/>
                        <a:pt x="46327" y="32640"/>
                        <a:pt x="35636" y="39767"/>
                      </a:cubicBezTo>
                      <a:cubicBezTo>
                        <a:pt x="28509" y="39767"/>
                        <a:pt x="10691" y="39767"/>
                        <a:pt x="0" y="32640"/>
                      </a:cubicBezTo>
                      <a:close/>
                    </a:path>
                  </a:pathLst>
                </a:custGeom>
                <a:solidFill>
                  <a:srgbClr val="FFFFFF"/>
                </a:solidFill>
                <a:ln w="35560" cap="flat">
                  <a:noFill/>
                  <a:prstDash val="solid"/>
                  <a:miter/>
                </a:ln>
              </p:spPr>
              <p:txBody>
                <a:bodyPr rtlCol="0" anchor="ctr"/>
                <a:lstStyle/>
                <a:p>
                  <a:endParaRPr lang="fr-BE"/>
                </a:p>
              </p:txBody>
            </p:sp>
            <p:sp>
              <p:nvSpPr>
                <p:cNvPr id="555" name="Forme libre : forme 554">
                  <a:extLst>
                    <a:ext uri="{FF2B5EF4-FFF2-40B4-BE49-F238E27FC236}">
                      <a16:creationId xmlns:a16="http://schemas.microsoft.com/office/drawing/2014/main" id="{C45BB02D-B3F4-4144-8514-5928E31FE151}"/>
                    </a:ext>
                  </a:extLst>
                </p:cNvPr>
                <p:cNvSpPr/>
                <p:nvPr/>
              </p:nvSpPr>
              <p:spPr>
                <a:xfrm>
                  <a:off x="8242263" y="2708825"/>
                  <a:ext cx="39200" cy="39200"/>
                </a:xfrm>
                <a:custGeom>
                  <a:avLst/>
                  <a:gdLst>
                    <a:gd name="connsiteX0" fmla="*/ 39200 w 39200"/>
                    <a:gd name="connsiteY0" fmla="*/ 21382 h 39200"/>
                    <a:gd name="connsiteX1" fmla="*/ 17818 w 39200"/>
                    <a:gd name="connsiteY1" fmla="*/ 39200 h 39200"/>
                    <a:gd name="connsiteX2" fmla="*/ 0 w 39200"/>
                    <a:gd name="connsiteY2" fmla="*/ 17818 h 39200"/>
                    <a:gd name="connsiteX3" fmla="*/ 21382 w 39200"/>
                    <a:gd name="connsiteY3" fmla="*/ 0 h 39200"/>
                    <a:gd name="connsiteX4" fmla="*/ 39200 w 39200"/>
                    <a:gd name="connsiteY4" fmla="*/ 21382 h 39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0" h="39200">
                      <a:moveTo>
                        <a:pt x="39200" y="21382"/>
                      </a:moveTo>
                      <a:cubicBezTo>
                        <a:pt x="39200" y="32073"/>
                        <a:pt x="28509" y="39200"/>
                        <a:pt x="17818" y="39200"/>
                      </a:cubicBezTo>
                      <a:cubicBezTo>
                        <a:pt x="7127" y="39200"/>
                        <a:pt x="0" y="28509"/>
                        <a:pt x="0" y="17818"/>
                      </a:cubicBezTo>
                      <a:cubicBezTo>
                        <a:pt x="0" y="7127"/>
                        <a:pt x="10691" y="0"/>
                        <a:pt x="21382" y="0"/>
                      </a:cubicBezTo>
                      <a:cubicBezTo>
                        <a:pt x="32073" y="0"/>
                        <a:pt x="39200" y="10691"/>
                        <a:pt x="39200" y="21382"/>
                      </a:cubicBezTo>
                      <a:close/>
                    </a:path>
                  </a:pathLst>
                </a:custGeom>
                <a:solidFill>
                  <a:srgbClr val="9FA24B"/>
                </a:solidFill>
                <a:ln w="35560" cap="flat">
                  <a:noFill/>
                  <a:prstDash val="solid"/>
                  <a:miter/>
                </a:ln>
              </p:spPr>
              <p:txBody>
                <a:bodyPr rtlCol="0" anchor="ctr"/>
                <a:lstStyle/>
                <a:p>
                  <a:endParaRPr lang="fr-BE"/>
                </a:p>
              </p:txBody>
            </p:sp>
            <p:sp>
              <p:nvSpPr>
                <p:cNvPr id="556" name="Forme libre : forme 555">
                  <a:extLst>
                    <a:ext uri="{FF2B5EF4-FFF2-40B4-BE49-F238E27FC236}">
                      <a16:creationId xmlns:a16="http://schemas.microsoft.com/office/drawing/2014/main" id="{052B938A-2DCF-49BE-AF35-5A5903106B2B}"/>
                    </a:ext>
                  </a:extLst>
                </p:cNvPr>
                <p:cNvSpPr/>
                <p:nvPr/>
              </p:nvSpPr>
              <p:spPr>
                <a:xfrm>
                  <a:off x="8249390" y="2719516"/>
                  <a:ext cx="22329" cy="21381"/>
                </a:xfrm>
                <a:custGeom>
                  <a:avLst/>
                  <a:gdLst>
                    <a:gd name="connsiteX0" fmla="*/ 21382 w 22329"/>
                    <a:gd name="connsiteY0" fmla="*/ 10691 h 21381"/>
                    <a:gd name="connsiteX1" fmla="*/ 10691 w 22329"/>
                    <a:gd name="connsiteY1" fmla="*/ 21382 h 21381"/>
                    <a:gd name="connsiteX2" fmla="*/ 0 w 22329"/>
                    <a:gd name="connsiteY2" fmla="*/ 10691 h 21381"/>
                    <a:gd name="connsiteX3" fmla="*/ 10691 w 22329"/>
                    <a:gd name="connsiteY3" fmla="*/ 0 h 21381"/>
                    <a:gd name="connsiteX4" fmla="*/ 21382 w 22329"/>
                    <a:gd name="connsiteY4" fmla="*/ 10691 h 21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29" h="21381">
                      <a:moveTo>
                        <a:pt x="21382" y="10691"/>
                      </a:moveTo>
                      <a:cubicBezTo>
                        <a:pt x="21382" y="17818"/>
                        <a:pt x="14255" y="21382"/>
                        <a:pt x="10691" y="21382"/>
                      </a:cubicBezTo>
                      <a:cubicBezTo>
                        <a:pt x="3564" y="21382"/>
                        <a:pt x="0" y="14255"/>
                        <a:pt x="0" y="10691"/>
                      </a:cubicBezTo>
                      <a:cubicBezTo>
                        <a:pt x="0" y="3564"/>
                        <a:pt x="7127" y="0"/>
                        <a:pt x="10691" y="0"/>
                      </a:cubicBezTo>
                      <a:cubicBezTo>
                        <a:pt x="17818" y="0"/>
                        <a:pt x="24946" y="3564"/>
                        <a:pt x="21382" y="10691"/>
                      </a:cubicBezTo>
                      <a:close/>
                    </a:path>
                  </a:pathLst>
                </a:custGeom>
                <a:solidFill>
                  <a:srgbClr val="404040"/>
                </a:solidFill>
                <a:ln w="35560" cap="flat">
                  <a:noFill/>
                  <a:prstDash val="solid"/>
                  <a:miter/>
                </a:ln>
              </p:spPr>
              <p:txBody>
                <a:bodyPr rtlCol="0" anchor="ctr"/>
                <a:lstStyle/>
                <a:p>
                  <a:endParaRPr lang="fr-BE"/>
                </a:p>
              </p:txBody>
            </p:sp>
            <p:sp>
              <p:nvSpPr>
                <p:cNvPr id="557" name="Forme libre : forme 556">
                  <a:extLst>
                    <a:ext uri="{FF2B5EF4-FFF2-40B4-BE49-F238E27FC236}">
                      <a16:creationId xmlns:a16="http://schemas.microsoft.com/office/drawing/2014/main" id="{4FA4FCEB-2AF8-4EB0-A0E1-DC8AF14F47D1}"/>
                    </a:ext>
                  </a:extLst>
                </p:cNvPr>
                <p:cNvSpPr/>
                <p:nvPr/>
              </p:nvSpPr>
              <p:spPr>
                <a:xfrm>
                  <a:off x="8263645" y="2715953"/>
                  <a:ext cx="14254" cy="14254"/>
                </a:xfrm>
                <a:custGeom>
                  <a:avLst/>
                  <a:gdLst>
                    <a:gd name="connsiteX0" fmla="*/ 14255 w 14254"/>
                    <a:gd name="connsiteY0" fmla="*/ 7127 h 14254"/>
                    <a:gd name="connsiteX1" fmla="*/ 7127 w 14254"/>
                    <a:gd name="connsiteY1" fmla="*/ 14255 h 14254"/>
                    <a:gd name="connsiteX2" fmla="*/ 0 w 14254"/>
                    <a:gd name="connsiteY2" fmla="*/ 7127 h 14254"/>
                    <a:gd name="connsiteX3" fmla="*/ 7127 w 14254"/>
                    <a:gd name="connsiteY3" fmla="*/ 0 h 14254"/>
                    <a:gd name="connsiteX4" fmla="*/ 14255 w 14254"/>
                    <a:gd name="connsiteY4" fmla="*/ 7127 h 1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14254">
                      <a:moveTo>
                        <a:pt x="14255" y="7127"/>
                      </a:moveTo>
                      <a:cubicBezTo>
                        <a:pt x="14255" y="10691"/>
                        <a:pt x="10691" y="14255"/>
                        <a:pt x="7127" y="14255"/>
                      </a:cubicBezTo>
                      <a:cubicBezTo>
                        <a:pt x="3564" y="14255"/>
                        <a:pt x="0" y="10691"/>
                        <a:pt x="0" y="7127"/>
                      </a:cubicBezTo>
                      <a:cubicBezTo>
                        <a:pt x="0" y="3564"/>
                        <a:pt x="3564" y="0"/>
                        <a:pt x="7127" y="0"/>
                      </a:cubicBezTo>
                      <a:cubicBezTo>
                        <a:pt x="10691" y="3564"/>
                        <a:pt x="14255" y="3564"/>
                        <a:pt x="14255" y="7127"/>
                      </a:cubicBezTo>
                      <a:close/>
                    </a:path>
                  </a:pathLst>
                </a:custGeom>
                <a:solidFill>
                  <a:srgbClr val="FFFFFF">
                    <a:alpha val="30000"/>
                  </a:srgbClr>
                </a:solidFill>
                <a:ln w="35560" cap="flat">
                  <a:noFill/>
                  <a:prstDash val="solid"/>
                  <a:miter/>
                </a:ln>
              </p:spPr>
              <p:txBody>
                <a:bodyPr rtlCol="0" anchor="ctr"/>
                <a:lstStyle/>
                <a:p>
                  <a:endParaRPr lang="fr-BE"/>
                </a:p>
              </p:txBody>
            </p:sp>
            <p:sp>
              <p:nvSpPr>
                <p:cNvPr id="558" name="Forme libre : forme 557">
                  <a:extLst>
                    <a:ext uri="{FF2B5EF4-FFF2-40B4-BE49-F238E27FC236}">
                      <a16:creationId xmlns:a16="http://schemas.microsoft.com/office/drawing/2014/main" id="{45181E94-01C4-4693-A693-6E9F61939764}"/>
                    </a:ext>
                  </a:extLst>
                </p:cNvPr>
                <p:cNvSpPr/>
                <p:nvPr/>
              </p:nvSpPr>
              <p:spPr>
                <a:xfrm>
                  <a:off x="8235135" y="2708825"/>
                  <a:ext cx="58416" cy="35636"/>
                </a:xfrm>
                <a:custGeom>
                  <a:avLst/>
                  <a:gdLst>
                    <a:gd name="connsiteX0" fmla="*/ 57018 w 58416"/>
                    <a:gd name="connsiteY0" fmla="*/ 10691 h 35636"/>
                    <a:gd name="connsiteX1" fmla="*/ 46327 w 58416"/>
                    <a:gd name="connsiteY1" fmla="*/ 7127 h 35636"/>
                    <a:gd name="connsiteX2" fmla="*/ 42764 w 58416"/>
                    <a:gd name="connsiteY2" fmla="*/ 3564 h 35636"/>
                    <a:gd name="connsiteX3" fmla="*/ 35636 w 58416"/>
                    <a:gd name="connsiteY3" fmla="*/ 0 h 35636"/>
                    <a:gd name="connsiteX4" fmla="*/ 21382 w 58416"/>
                    <a:gd name="connsiteY4" fmla="*/ 0 h 35636"/>
                    <a:gd name="connsiteX5" fmla="*/ 3564 w 58416"/>
                    <a:gd name="connsiteY5" fmla="*/ 14255 h 35636"/>
                    <a:gd name="connsiteX6" fmla="*/ 0 w 58416"/>
                    <a:gd name="connsiteY6" fmla="*/ 35636 h 35636"/>
                    <a:gd name="connsiteX7" fmla="*/ 7127 w 58416"/>
                    <a:gd name="connsiteY7" fmla="*/ 17818 h 35636"/>
                    <a:gd name="connsiteX8" fmla="*/ 21382 w 58416"/>
                    <a:gd name="connsiteY8" fmla="*/ 7127 h 35636"/>
                    <a:gd name="connsiteX9" fmla="*/ 39200 w 58416"/>
                    <a:gd name="connsiteY9" fmla="*/ 7127 h 35636"/>
                    <a:gd name="connsiteX10" fmla="*/ 42764 w 58416"/>
                    <a:gd name="connsiteY10" fmla="*/ 10691 h 35636"/>
                    <a:gd name="connsiteX11" fmla="*/ 53455 w 58416"/>
                    <a:gd name="connsiteY11" fmla="*/ 17818 h 35636"/>
                    <a:gd name="connsiteX12" fmla="*/ 49891 w 58416"/>
                    <a:gd name="connsiteY12" fmla="*/ 32073 h 35636"/>
                    <a:gd name="connsiteX13" fmla="*/ 57018 w 58416"/>
                    <a:gd name="connsiteY13" fmla="*/ 10691 h 3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416" h="35636">
                      <a:moveTo>
                        <a:pt x="57018" y="10691"/>
                      </a:moveTo>
                      <a:cubicBezTo>
                        <a:pt x="53455" y="10691"/>
                        <a:pt x="49891" y="10691"/>
                        <a:pt x="46327" y="7127"/>
                      </a:cubicBezTo>
                      <a:cubicBezTo>
                        <a:pt x="46327" y="7127"/>
                        <a:pt x="42764" y="3564"/>
                        <a:pt x="42764" y="3564"/>
                      </a:cubicBezTo>
                      <a:cubicBezTo>
                        <a:pt x="39200" y="3564"/>
                        <a:pt x="35636" y="0"/>
                        <a:pt x="35636" y="0"/>
                      </a:cubicBezTo>
                      <a:cubicBezTo>
                        <a:pt x="32073" y="0"/>
                        <a:pt x="24946" y="0"/>
                        <a:pt x="21382" y="0"/>
                      </a:cubicBezTo>
                      <a:cubicBezTo>
                        <a:pt x="14254" y="3564"/>
                        <a:pt x="7127" y="7127"/>
                        <a:pt x="3564" y="14255"/>
                      </a:cubicBezTo>
                      <a:cubicBezTo>
                        <a:pt x="0" y="21382"/>
                        <a:pt x="0" y="28509"/>
                        <a:pt x="0" y="35636"/>
                      </a:cubicBezTo>
                      <a:cubicBezTo>
                        <a:pt x="3564" y="28509"/>
                        <a:pt x="3564" y="21382"/>
                        <a:pt x="7127" y="17818"/>
                      </a:cubicBezTo>
                      <a:cubicBezTo>
                        <a:pt x="10691" y="10691"/>
                        <a:pt x="14254" y="7127"/>
                        <a:pt x="21382" y="7127"/>
                      </a:cubicBezTo>
                      <a:cubicBezTo>
                        <a:pt x="28509" y="7127"/>
                        <a:pt x="32073" y="7127"/>
                        <a:pt x="39200" y="7127"/>
                      </a:cubicBezTo>
                      <a:cubicBezTo>
                        <a:pt x="39200" y="7127"/>
                        <a:pt x="42764" y="7127"/>
                        <a:pt x="42764" y="10691"/>
                      </a:cubicBezTo>
                      <a:cubicBezTo>
                        <a:pt x="46327" y="14255"/>
                        <a:pt x="49891" y="14255"/>
                        <a:pt x="53455" y="17818"/>
                      </a:cubicBezTo>
                      <a:cubicBezTo>
                        <a:pt x="57018" y="21382"/>
                        <a:pt x="53455" y="28509"/>
                        <a:pt x="49891" y="32073"/>
                      </a:cubicBezTo>
                      <a:cubicBezTo>
                        <a:pt x="57018" y="28509"/>
                        <a:pt x="60582" y="10691"/>
                        <a:pt x="57018" y="10691"/>
                      </a:cubicBezTo>
                      <a:close/>
                    </a:path>
                  </a:pathLst>
                </a:custGeom>
                <a:solidFill>
                  <a:srgbClr val="404040"/>
                </a:solidFill>
                <a:ln w="35560" cap="flat">
                  <a:noFill/>
                  <a:prstDash val="solid"/>
                  <a:miter/>
                </a:ln>
              </p:spPr>
              <p:txBody>
                <a:bodyPr rtlCol="0" anchor="ctr"/>
                <a:lstStyle/>
                <a:p>
                  <a:endParaRPr lang="fr-BE"/>
                </a:p>
              </p:txBody>
            </p:sp>
          </p:grpSp>
          <p:grpSp>
            <p:nvGrpSpPr>
              <p:cNvPr id="559" name="Graphique 485">
                <a:extLst>
                  <a:ext uri="{FF2B5EF4-FFF2-40B4-BE49-F238E27FC236}">
                    <a16:creationId xmlns:a16="http://schemas.microsoft.com/office/drawing/2014/main" id="{C54F2D13-EA5E-4DD3-BC9E-A80829446D54}"/>
                  </a:ext>
                </a:extLst>
              </p:cNvPr>
              <p:cNvGrpSpPr/>
              <p:nvPr/>
            </p:nvGrpSpPr>
            <p:grpSpPr>
              <a:xfrm>
                <a:off x="8128226" y="2708825"/>
                <a:ext cx="60581" cy="42763"/>
                <a:chOff x="8128226" y="2708825"/>
                <a:chExt cx="60581" cy="42763"/>
              </a:xfrm>
            </p:grpSpPr>
            <p:sp>
              <p:nvSpPr>
                <p:cNvPr id="560" name="Forme libre : forme 559">
                  <a:extLst>
                    <a:ext uri="{FF2B5EF4-FFF2-40B4-BE49-F238E27FC236}">
                      <a16:creationId xmlns:a16="http://schemas.microsoft.com/office/drawing/2014/main" id="{2B6063C3-1389-4F25-BF1D-21BD3079A4B2}"/>
                    </a:ext>
                  </a:extLst>
                </p:cNvPr>
                <p:cNvSpPr/>
                <p:nvPr/>
              </p:nvSpPr>
              <p:spPr>
                <a:xfrm>
                  <a:off x="8128226" y="2711822"/>
                  <a:ext cx="57018" cy="39767"/>
                </a:xfrm>
                <a:custGeom>
                  <a:avLst/>
                  <a:gdLst>
                    <a:gd name="connsiteX0" fmla="*/ 57018 w 57018"/>
                    <a:gd name="connsiteY0" fmla="*/ 32640 h 39767"/>
                    <a:gd name="connsiteX1" fmla="*/ 32073 w 57018"/>
                    <a:gd name="connsiteY1" fmla="*/ 567 h 39767"/>
                    <a:gd name="connsiteX2" fmla="*/ 0 w 57018"/>
                    <a:gd name="connsiteY2" fmla="*/ 14822 h 39767"/>
                    <a:gd name="connsiteX3" fmla="*/ 21382 w 57018"/>
                    <a:gd name="connsiteY3" fmla="*/ 39767 h 39767"/>
                    <a:gd name="connsiteX4" fmla="*/ 57018 w 57018"/>
                    <a:gd name="connsiteY4" fmla="*/ 32640 h 3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18" h="39767">
                      <a:moveTo>
                        <a:pt x="57018" y="32640"/>
                      </a:moveTo>
                      <a:cubicBezTo>
                        <a:pt x="57018" y="18385"/>
                        <a:pt x="49891" y="567"/>
                        <a:pt x="32073" y="567"/>
                      </a:cubicBezTo>
                      <a:cubicBezTo>
                        <a:pt x="14254" y="-2997"/>
                        <a:pt x="7127" y="11258"/>
                        <a:pt x="0" y="14822"/>
                      </a:cubicBezTo>
                      <a:cubicBezTo>
                        <a:pt x="3564" y="21949"/>
                        <a:pt x="10691" y="32640"/>
                        <a:pt x="21382" y="39767"/>
                      </a:cubicBezTo>
                      <a:cubicBezTo>
                        <a:pt x="32073" y="39767"/>
                        <a:pt x="49891" y="39767"/>
                        <a:pt x="57018" y="32640"/>
                      </a:cubicBezTo>
                      <a:close/>
                    </a:path>
                  </a:pathLst>
                </a:custGeom>
                <a:solidFill>
                  <a:srgbClr val="FFFFFF"/>
                </a:solidFill>
                <a:ln w="35560" cap="flat">
                  <a:noFill/>
                  <a:prstDash val="solid"/>
                  <a:miter/>
                </a:ln>
              </p:spPr>
              <p:txBody>
                <a:bodyPr rtlCol="0" anchor="ctr"/>
                <a:lstStyle/>
                <a:p>
                  <a:endParaRPr lang="fr-BE"/>
                </a:p>
              </p:txBody>
            </p:sp>
            <p:sp>
              <p:nvSpPr>
                <p:cNvPr id="561" name="Forme libre : forme 560">
                  <a:extLst>
                    <a:ext uri="{FF2B5EF4-FFF2-40B4-BE49-F238E27FC236}">
                      <a16:creationId xmlns:a16="http://schemas.microsoft.com/office/drawing/2014/main" id="{EC3D4E45-6C13-463D-9F1D-B5158D08703E}"/>
                    </a:ext>
                  </a:extLst>
                </p:cNvPr>
                <p:cNvSpPr/>
                <p:nvPr/>
              </p:nvSpPr>
              <p:spPr>
                <a:xfrm>
                  <a:off x="8142481" y="2708825"/>
                  <a:ext cx="39200" cy="39200"/>
                </a:xfrm>
                <a:custGeom>
                  <a:avLst/>
                  <a:gdLst>
                    <a:gd name="connsiteX0" fmla="*/ 0 w 39200"/>
                    <a:gd name="connsiteY0" fmla="*/ 21382 h 39200"/>
                    <a:gd name="connsiteX1" fmla="*/ 21382 w 39200"/>
                    <a:gd name="connsiteY1" fmla="*/ 39200 h 39200"/>
                    <a:gd name="connsiteX2" fmla="*/ 39200 w 39200"/>
                    <a:gd name="connsiteY2" fmla="*/ 17818 h 39200"/>
                    <a:gd name="connsiteX3" fmla="*/ 17818 w 39200"/>
                    <a:gd name="connsiteY3" fmla="*/ 0 h 39200"/>
                    <a:gd name="connsiteX4" fmla="*/ 0 w 39200"/>
                    <a:gd name="connsiteY4" fmla="*/ 21382 h 39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0" h="39200">
                      <a:moveTo>
                        <a:pt x="0" y="21382"/>
                      </a:moveTo>
                      <a:cubicBezTo>
                        <a:pt x="0" y="32073"/>
                        <a:pt x="10691" y="39200"/>
                        <a:pt x="21382" y="39200"/>
                      </a:cubicBezTo>
                      <a:cubicBezTo>
                        <a:pt x="32073" y="39200"/>
                        <a:pt x="39200" y="28509"/>
                        <a:pt x="39200" y="17818"/>
                      </a:cubicBezTo>
                      <a:cubicBezTo>
                        <a:pt x="39200" y="7127"/>
                        <a:pt x="28509" y="0"/>
                        <a:pt x="17818" y="0"/>
                      </a:cubicBezTo>
                      <a:cubicBezTo>
                        <a:pt x="7127" y="0"/>
                        <a:pt x="0" y="10691"/>
                        <a:pt x="0" y="21382"/>
                      </a:cubicBezTo>
                      <a:close/>
                    </a:path>
                  </a:pathLst>
                </a:custGeom>
                <a:solidFill>
                  <a:srgbClr val="9FA24B"/>
                </a:solidFill>
                <a:ln w="35560" cap="flat">
                  <a:noFill/>
                  <a:prstDash val="solid"/>
                  <a:miter/>
                </a:ln>
              </p:spPr>
              <p:txBody>
                <a:bodyPr rtlCol="0" anchor="ctr"/>
                <a:lstStyle/>
                <a:p>
                  <a:endParaRPr lang="fr-BE"/>
                </a:p>
              </p:txBody>
            </p:sp>
            <p:sp>
              <p:nvSpPr>
                <p:cNvPr id="562" name="Forme libre : forme 561">
                  <a:extLst>
                    <a:ext uri="{FF2B5EF4-FFF2-40B4-BE49-F238E27FC236}">
                      <a16:creationId xmlns:a16="http://schemas.microsoft.com/office/drawing/2014/main" id="{DF13B88E-B8E6-4123-9C36-7695C844E0BC}"/>
                    </a:ext>
                  </a:extLst>
                </p:cNvPr>
                <p:cNvSpPr/>
                <p:nvPr/>
              </p:nvSpPr>
              <p:spPr>
                <a:xfrm>
                  <a:off x="8149608" y="2719516"/>
                  <a:ext cx="21381" cy="21381"/>
                </a:xfrm>
                <a:custGeom>
                  <a:avLst/>
                  <a:gdLst>
                    <a:gd name="connsiteX0" fmla="*/ 0 w 21381"/>
                    <a:gd name="connsiteY0" fmla="*/ 10691 h 21381"/>
                    <a:gd name="connsiteX1" fmla="*/ 10691 w 21381"/>
                    <a:gd name="connsiteY1" fmla="*/ 21382 h 21381"/>
                    <a:gd name="connsiteX2" fmla="*/ 21382 w 21381"/>
                    <a:gd name="connsiteY2" fmla="*/ 10691 h 21381"/>
                    <a:gd name="connsiteX3" fmla="*/ 10691 w 21381"/>
                    <a:gd name="connsiteY3" fmla="*/ 0 h 21381"/>
                    <a:gd name="connsiteX4" fmla="*/ 0 w 21381"/>
                    <a:gd name="connsiteY4" fmla="*/ 10691 h 21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81" h="21381">
                      <a:moveTo>
                        <a:pt x="0" y="10691"/>
                      </a:moveTo>
                      <a:cubicBezTo>
                        <a:pt x="0" y="17818"/>
                        <a:pt x="7127" y="21382"/>
                        <a:pt x="10691" y="21382"/>
                      </a:cubicBezTo>
                      <a:cubicBezTo>
                        <a:pt x="17818" y="21382"/>
                        <a:pt x="21382" y="14255"/>
                        <a:pt x="21382" y="10691"/>
                      </a:cubicBezTo>
                      <a:cubicBezTo>
                        <a:pt x="21382" y="3564"/>
                        <a:pt x="14255" y="0"/>
                        <a:pt x="10691" y="0"/>
                      </a:cubicBezTo>
                      <a:cubicBezTo>
                        <a:pt x="3564" y="0"/>
                        <a:pt x="0" y="3564"/>
                        <a:pt x="0" y="10691"/>
                      </a:cubicBezTo>
                      <a:close/>
                    </a:path>
                  </a:pathLst>
                </a:custGeom>
                <a:solidFill>
                  <a:srgbClr val="404040"/>
                </a:solidFill>
                <a:ln w="35560" cap="flat">
                  <a:noFill/>
                  <a:prstDash val="solid"/>
                  <a:miter/>
                </a:ln>
              </p:spPr>
              <p:txBody>
                <a:bodyPr rtlCol="0" anchor="ctr"/>
                <a:lstStyle/>
                <a:p>
                  <a:endParaRPr lang="fr-BE"/>
                </a:p>
              </p:txBody>
            </p:sp>
            <p:sp>
              <p:nvSpPr>
                <p:cNvPr id="563" name="Forme libre : forme 562">
                  <a:extLst>
                    <a:ext uri="{FF2B5EF4-FFF2-40B4-BE49-F238E27FC236}">
                      <a16:creationId xmlns:a16="http://schemas.microsoft.com/office/drawing/2014/main" id="{04CEBB15-E0D8-49F4-812F-4E564E12DD4F}"/>
                    </a:ext>
                  </a:extLst>
                </p:cNvPr>
                <p:cNvSpPr/>
                <p:nvPr/>
              </p:nvSpPr>
              <p:spPr>
                <a:xfrm>
                  <a:off x="8146044" y="2715953"/>
                  <a:ext cx="14254" cy="14254"/>
                </a:xfrm>
                <a:custGeom>
                  <a:avLst/>
                  <a:gdLst>
                    <a:gd name="connsiteX0" fmla="*/ 0 w 14254"/>
                    <a:gd name="connsiteY0" fmla="*/ 7127 h 14254"/>
                    <a:gd name="connsiteX1" fmla="*/ 7127 w 14254"/>
                    <a:gd name="connsiteY1" fmla="*/ 14255 h 14254"/>
                    <a:gd name="connsiteX2" fmla="*/ 14254 w 14254"/>
                    <a:gd name="connsiteY2" fmla="*/ 7127 h 14254"/>
                    <a:gd name="connsiteX3" fmla="*/ 7127 w 14254"/>
                    <a:gd name="connsiteY3" fmla="*/ 0 h 14254"/>
                    <a:gd name="connsiteX4" fmla="*/ 0 w 14254"/>
                    <a:gd name="connsiteY4" fmla="*/ 7127 h 1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14254">
                      <a:moveTo>
                        <a:pt x="0" y="7127"/>
                      </a:moveTo>
                      <a:cubicBezTo>
                        <a:pt x="0" y="10691"/>
                        <a:pt x="3564" y="14255"/>
                        <a:pt x="7127" y="14255"/>
                      </a:cubicBezTo>
                      <a:cubicBezTo>
                        <a:pt x="10691" y="14255"/>
                        <a:pt x="14254" y="10691"/>
                        <a:pt x="14254" y="7127"/>
                      </a:cubicBezTo>
                      <a:cubicBezTo>
                        <a:pt x="14254" y="3564"/>
                        <a:pt x="10691" y="0"/>
                        <a:pt x="7127" y="0"/>
                      </a:cubicBezTo>
                      <a:cubicBezTo>
                        <a:pt x="0" y="3564"/>
                        <a:pt x="0" y="3564"/>
                        <a:pt x="0" y="7127"/>
                      </a:cubicBezTo>
                      <a:close/>
                    </a:path>
                  </a:pathLst>
                </a:custGeom>
                <a:solidFill>
                  <a:srgbClr val="FFFFFF">
                    <a:alpha val="30000"/>
                  </a:srgbClr>
                </a:solidFill>
                <a:ln w="35560" cap="flat">
                  <a:noFill/>
                  <a:prstDash val="solid"/>
                  <a:miter/>
                </a:ln>
              </p:spPr>
              <p:txBody>
                <a:bodyPr rtlCol="0" anchor="ctr"/>
                <a:lstStyle/>
                <a:p>
                  <a:endParaRPr lang="fr-BE"/>
                </a:p>
              </p:txBody>
            </p:sp>
            <p:sp>
              <p:nvSpPr>
                <p:cNvPr id="564" name="Forme libre : forme 563">
                  <a:extLst>
                    <a:ext uri="{FF2B5EF4-FFF2-40B4-BE49-F238E27FC236}">
                      <a16:creationId xmlns:a16="http://schemas.microsoft.com/office/drawing/2014/main" id="{504D6897-9C63-45C1-90DB-B3DF051F5FD5}"/>
                    </a:ext>
                  </a:extLst>
                </p:cNvPr>
                <p:cNvSpPr/>
                <p:nvPr/>
              </p:nvSpPr>
              <p:spPr>
                <a:xfrm>
                  <a:off x="8128838" y="2708825"/>
                  <a:ext cx="59970" cy="35636"/>
                </a:xfrm>
                <a:custGeom>
                  <a:avLst/>
                  <a:gdLst>
                    <a:gd name="connsiteX0" fmla="*/ 2952 w 59970"/>
                    <a:gd name="connsiteY0" fmla="*/ 10691 h 35636"/>
                    <a:gd name="connsiteX1" fmla="*/ 13643 w 59970"/>
                    <a:gd name="connsiteY1" fmla="*/ 7127 h 35636"/>
                    <a:gd name="connsiteX2" fmla="*/ 17207 w 59970"/>
                    <a:gd name="connsiteY2" fmla="*/ 3564 h 35636"/>
                    <a:gd name="connsiteX3" fmla="*/ 24334 w 59970"/>
                    <a:gd name="connsiteY3" fmla="*/ 0 h 35636"/>
                    <a:gd name="connsiteX4" fmla="*/ 38589 w 59970"/>
                    <a:gd name="connsiteY4" fmla="*/ 0 h 35636"/>
                    <a:gd name="connsiteX5" fmla="*/ 56407 w 59970"/>
                    <a:gd name="connsiteY5" fmla="*/ 14255 h 35636"/>
                    <a:gd name="connsiteX6" fmla="*/ 59971 w 59970"/>
                    <a:gd name="connsiteY6" fmla="*/ 35636 h 35636"/>
                    <a:gd name="connsiteX7" fmla="*/ 52843 w 59970"/>
                    <a:gd name="connsiteY7" fmla="*/ 17818 h 35636"/>
                    <a:gd name="connsiteX8" fmla="*/ 38589 w 59970"/>
                    <a:gd name="connsiteY8" fmla="*/ 7127 h 35636"/>
                    <a:gd name="connsiteX9" fmla="*/ 20770 w 59970"/>
                    <a:gd name="connsiteY9" fmla="*/ 7127 h 35636"/>
                    <a:gd name="connsiteX10" fmla="*/ 17207 w 59970"/>
                    <a:gd name="connsiteY10" fmla="*/ 10691 h 35636"/>
                    <a:gd name="connsiteX11" fmla="*/ 6516 w 59970"/>
                    <a:gd name="connsiteY11" fmla="*/ 17818 h 35636"/>
                    <a:gd name="connsiteX12" fmla="*/ 10080 w 59970"/>
                    <a:gd name="connsiteY12" fmla="*/ 32073 h 35636"/>
                    <a:gd name="connsiteX13" fmla="*/ 2952 w 59970"/>
                    <a:gd name="connsiteY13" fmla="*/ 10691 h 3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970" h="35636">
                      <a:moveTo>
                        <a:pt x="2952" y="10691"/>
                      </a:moveTo>
                      <a:cubicBezTo>
                        <a:pt x="6516" y="10691"/>
                        <a:pt x="10080" y="10691"/>
                        <a:pt x="13643" y="7127"/>
                      </a:cubicBezTo>
                      <a:cubicBezTo>
                        <a:pt x="13643" y="7127"/>
                        <a:pt x="17207" y="3564"/>
                        <a:pt x="17207" y="3564"/>
                      </a:cubicBezTo>
                      <a:cubicBezTo>
                        <a:pt x="20770" y="3564"/>
                        <a:pt x="24334" y="0"/>
                        <a:pt x="24334" y="0"/>
                      </a:cubicBezTo>
                      <a:cubicBezTo>
                        <a:pt x="27898" y="0"/>
                        <a:pt x="35025" y="0"/>
                        <a:pt x="38589" y="0"/>
                      </a:cubicBezTo>
                      <a:cubicBezTo>
                        <a:pt x="45716" y="3564"/>
                        <a:pt x="52843" y="7127"/>
                        <a:pt x="56407" y="14255"/>
                      </a:cubicBezTo>
                      <a:cubicBezTo>
                        <a:pt x="59971" y="21382"/>
                        <a:pt x="59971" y="28509"/>
                        <a:pt x="59971" y="35636"/>
                      </a:cubicBezTo>
                      <a:cubicBezTo>
                        <a:pt x="56407" y="28509"/>
                        <a:pt x="56407" y="21382"/>
                        <a:pt x="52843" y="17818"/>
                      </a:cubicBezTo>
                      <a:cubicBezTo>
                        <a:pt x="49280" y="10691"/>
                        <a:pt x="45716" y="7127"/>
                        <a:pt x="38589" y="7127"/>
                      </a:cubicBezTo>
                      <a:cubicBezTo>
                        <a:pt x="31461" y="7127"/>
                        <a:pt x="27898" y="7127"/>
                        <a:pt x="20770" y="7127"/>
                      </a:cubicBezTo>
                      <a:cubicBezTo>
                        <a:pt x="20770" y="7127"/>
                        <a:pt x="17207" y="7127"/>
                        <a:pt x="17207" y="10691"/>
                      </a:cubicBezTo>
                      <a:cubicBezTo>
                        <a:pt x="13643" y="14255"/>
                        <a:pt x="10080" y="14255"/>
                        <a:pt x="6516" y="17818"/>
                      </a:cubicBezTo>
                      <a:cubicBezTo>
                        <a:pt x="2952" y="21382"/>
                        <a:pt x="6516" y="28509"/>
                        <a:pt x="10080" y="32073"/>
                      </a:cubicBezTo>
                      <a:cubicBezTo>
                        <a:pt x="2952" y="28509"/>
                        <a:pt x="-4175" y="10691"/>
                        <a:pt x="2952" y="10691"/>
                      </a:cubicBezTo>
                      <a:close/>
                    </a:path>
                  </a:pathLst>
                </a:custGeom>
                <a:solidFill>
                  <a:srgbClr val="404040"/>
                </a:solidFill>
                <a:ln w="35560" cap="flat">
                  <a:noFill/>
                  <a:prstDash val="solid"/>
                  <a:miter/>
                </a:ln>
              </p:spPr>
              <p:txBody>
                <a:bodyPr rtlCol="0" anchor="ctr"/>
                <a:lstStyle/>
                <a:p>
                  <a:endParaRPr lang="fr-BE"/>
                </a:p>
              </p:txBody>
            </p:sp>
          </p:grpSp>
        </p:grpSp>
        <p:sp>
          <p:nvSpPr>
            <p:cNvPr id="565" name="Forme libre : forme 564">
              <a:extLst>
                <a:ext uri="{FF2B5EF4-FFF2-40B4-BE49-F238E27FC236}">
                  <a16:creationId xmlns:a16="http://schemas.microsoft.com/office/drawing/2014/main" id="{3D85D76A-0FF3-43F1-B083-11615BB58CFD}"/>
                </a:ext>
              </a:extLst>
            </p:cNvPr>
            <p:cNvSpPr/>
            <p:nvPr/>
          </p:nvSpPr>
          <p:spPr>
            <a:xfrm>
              <a:off x="7933685" y="3450063"/>
              <a:ext cx="534546" cy="723419"/>
            </a:xfrm>
            <a:custGeom>
              <a:avLst/>
              <a:gdLst>
                <a:gd name="connsiteX0" fmla="*/ 441892 w 534546"/>
                <a:gd name="connsiteY0" fmla="*/ 0 h 723419"/>
                <a:gd name="connsiteX1" fmla="*/ 267273 w 534546"/>
                <a:gd name="connsiteY1" fmla="*/ 7127 h 723419"/>
                <a:gd name="connsiteX2" fmla="*/ 92655 w 534546"/>
                <a:gd name="connsiteY2" fmla="*/ 0 h 723419"/>
                <a:gd name="connsiteX3" fmla="*/ 0 w 534546"/>
                <a:gd name="connsiteY3" fmla="*/ 673529 h 723419"/>
                <a:gd name="connsiteX4" fmla="*/ 267273 w 534546"/>
                <a:gd name="connsiteY4" fmla="*/ 723420 h 723419"/>
                <a:gd name="connsiteX5" fmla="*/ 534547 w 534546"/>
                <a:gd name="connsiteY5" fmla="*/ 673529 h 723419"/>
                <a:gd name="connsiteX6" fmla="*/ 441892 w 534546"/>
                <a:gd name="connsiteY6" fmla="*/ 0 h 723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4546" h="723419">
                  <a:moveTo>
                    <a:pt x="441892" y="0"/>
                  </a:moveTo>
                  <a:cubicBezTo>
                    <a:pt x="384874" y="10691"/>
                    <a:pt x="267273" y="7127"/>
                    <a:pt x="267273" y="7127"/>
                  </a:cubicBezTo>
                  <a:cubicBezTo>
                    <a:pt x="267273" y="7127"/>
                    <a:pt x="153237" y="10691"/>
                    <a:pt x="92655" y="0"/>
                  </a:cubicBezTo>
                  <a:cubicBezTo>
                    <a:pt x="71273" y="42764"/>
                    <a:pt x="7127" y="577310"/>
                    <a:pt x="0" y="673529"/>
                  </a:cubicBezTo>
                  <a:cubicBezTo>
                    <a:pt x="60582" y="712729"/>
                    <a:pt x="199564" y="723420"/>
                    <a:pt x="267273" y="723420"/>
                  </a:cubicBezTo>
                  <a:cubicBezTo>
                    <a:pt x="334983" y="723420"/>
                    <a:pt x="473965" y="712729"/>
                    <a:pt x="534547" y="673529"/>
                  </a:cubicBezTo>
                  <a:cubicBezTo>
                    <a:pt x="527419" y="577310"/>
                    <a:pt x="463274" y="39200"/>
                    <a:pt x="441892" y="0"/>
                  </a:cubicBezTo>
                  <a:close/>
                </a:path>
              </a:pathLst>
            </a:custGeom>
            <a:solidFill>
              <a:srgbClr val="231F20"/>
            </a:solidFill>
            <a:ln w="35560" cap="flat">
              <a:noFill/>
              <a:prstDash val="solid"/>
              <a:miter/>
            </a:ln>
          </p:spPr>
          <p:txBody>
            <a:bodyPr rtlCol="0" anchor="ctr"/>
            <a:lstStyle/>
            <a:p>
              <a:endParaRPr lang="fr-BE"/>
            </a:p>
          </p:txBody>
        </p:sp>
        <p:sp>
          <p:nvSpPr>
            <p:cNvPr id="566" name="Forme libre : forme 565">
              <a:extLst>
                <a:ext uri="{FF2B5EF4-FFF2-40B4-BE49-F238E27FC236}">
                  <a16:creationId xmlns:a16="http://schemas.microsoft.com/office/drawing/2014/main" id="{8343A9CC-6B53-420C-BD55-5435E209DF50}"/>
                </a:ext>
              </a:extLst>
            </p:cNvPr>
            <p:cNvSpPr/>
            <p:nvPr/>
          </p:nvSpPr>
          <p:spPr>
            <a:xfrm>
              <a:off x="7946480" y="3450063"/>
              <a:ext cx="534546" cy="723419"/>
            </a:xfrm>
            <a:custGeom>
              <a:avLst/>
              <a:gdLst>
                <a:gd name="connsiteX0" fmla="*/ 438328 w 534546"/>
                <a:gd name="connsiteY0" fmla="*/ 0 h 723419"/>
                <a:gd name="connsiteX1" fmla="*/ 424074 w 534546"/>
                <a:gd name="connsiteY1" fmla="*/ 3564 h 723419"/>
                <a:gd name="connsiteX2" fmla="*/ 477528 w 534546"/>
                <a:gd name="connsiteY2" fmla="*/ 634329 h 723419"/>
                <a:gd name="connsiteX3" fmla="*/ 245891 w 534546"/>
                <a:gd name="connsiteY3" fmla="*/ 709165 h 723419"/>
                <a:gd name="connsiteX4" fmla="*/ 0 w 534546"/>
                <a:gd name="connsiteY4" fmla="*/ 669965 h 723419"/>
                <a:gd name="connsiteX5" fmla="*/ 0 w 534546"/>
                <a:gd name="connsiteY5" fmla="*/ 673529 h 723419"/>
                <a:gd name="connsiteX6" fmla="*/ 267273 w 534546"/>
                <a:gd name="connsiteY6" fmla="*/ 723420 h 723419"/>
                <a:gd name="connsiteX7" fmla="*/ 534547 w 534546"/>
                <a:gd name="connsiteY7" fmla="*/ 673529 h 723419"/>
                <a:gd name="connsiteX8" fmla="*/ 438328 w 534546"/>
                <a:gd name="connsiteY8" fmla="*/ 0 h 723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4546" h="723419">
                  <a:moveTo>
                    <a:pt x="438328" y="0"/>
                  </a:moveTo>
                  <a:cubicBezTo>
                    <a:pt x="434765" y="0"/>
                    <a:pt x="427637" y="0"/>
                    <a:pt x="424074" y="3564"/>
                  </a:cubicBezTo>
                  <a:cubicBezTo>
                    <a:pt x="449019" y="99782"/>
                    <a:pt x="520292" y="555929"/>
                    <a:pt x="477528" y="634329"/>
                  </a:cubicBezTo>
                  <a:cubicBezTo>
                    <a:pt x="445456" y="698474"/>
                    <a:pt x="310037" y="709165"/>
                    <a:pt x="245891" y="709165"/>
                  </a:cubicBezTo>
                  <a:cubicBezTo>
                    <a:pt x="185309" y="709165"/>
                    <a:pt x="64146" y="702038"/>
                    <a:pt x="0" y="669965"/>
                  </a:cubicBezTo>
                  <a:cubicBezTo>
                    <a:pt x="0" y="669965"/>
                    <a:pt x="0" y="673529"/>
                    <a:pt x="0" y="673529"/>
                  </a:cubicBezTo>
                  <a:cubicBezTo>
                    <a:pt x="60582" y="712729"/>
                    <a:pt x="199564" y="723420"/>
                    <a:pt x="267273" y="723420"/>
                  </a:cubicBezTo>
                  <a:cubicBezTo>
                    <a:pt x="334983" y="723420"/>
                    <a:pt x="473965" y="712729"/>
                    <a:pt x="534547" y="673529"/>
                  </a:cubicBezTo>
                  <a:cubicBezTo>
                    <a:pt x="523856" y="577310"/>
                    <a:pt x="459710" y="39200"/>
                    <a:pt x="438328" y="0"/>
                  </a:cubicBezTo>
                  <a:close/>
                </a:path>
              </a:pathLst>
            </a:custGeom>
            <a:solidFill>
              <a:srgbClr val="000000">
                <a:alpha val="15000"/>
              </a:srgbClr>
            </a:solidFill>
            <a:ln w="35560" cap="flat">
              <a:noFill/>
              <a:prstDash val="solid"/>
              <a:miter/>
            </a:ln>
          </p:spPr>
          <p:txBody>
            <a:bodyPr rtlCol="0" anchor="ctr"/>
            <a:lstStyle/>
            <a:p>
              <a:endParaRPr lang="fr-BE"/>
            </a:p>
          </p:txBody>
        </p:sp>
        <p:grpSp>
          <p:nvGrpSpPr>
            <p:cNvPr id="567" name="Graphique 485">
              <a:extLst>
                <a:ext uri="{FF2B5EF4-FFF2-40B4-BE49-F238E27FC236}">
                  <a16:creationId xmlns:a16="http://schemas.microsoft.com/office/drawing/2014/main" id="{C54F2D13-EA5E-4DD3-BC9E-A80829446D54}"/>
                </a:ext>
              </a:extLst>
            </p:cNvPr>
            <p:cNvGrpSpPr/>
            <p:nvPr/>
          </p:nvGrpSpPr>
          <p:grpSpPr>
            <a:xfrm>
              <a:off x="8078014" y="2713000"/>
              <a:ext cx="28830" cy="68339"/>
              <a:chOff x="8078014" y="2713000"/>
              <a:chExt cx="28830" cy="68339"/>
            </a:xfrm>
          </p:grpSpPr>
          <p:sp>
            <p:nvSpPr>
              <p:cNvPr id="568" name="Forme libre : forme 567">
                <a:extLst>
                  <a:ext uri="{FF2B5EF4-FFF2-40B4-BE49-F238E27FC236}">
                    <a16:creationId xmlns:a16="http://schemas.microsoft.com/office/drawing/2014/main" id="{C588F74A-41C2-49C0-B211-6DD0E89DD66C}"/>
                  </a:ext>
                </a:extLst>
              </p:cNvPr>
              <p:cNvSpPr/>
              <p:nvPr/>
            </p:nvSpPr>
            <p:spPr>
              <a:xfrm>
                <a:off x="8078014" y="2713000"/>
                <a:ext cx="28830" cy="68339"/>
              </a:xfrm>
              <a:custGeom>
                <a:avLst/>
                <a:gdLst>
                  <a:gd name="connsiteX0" fmla="*/ 25267 w 28830"/>
                  <a:gd name="connsiteY0" fmla="*/ 10080 h 68339"/>
                  <a:gd name="connsiteX1" fmla="*/ 7449 w 28830"/>
                  <a:gd name="connsiteY1" fmla="*/ 2952 h 68339"/>
                  <a:gd name="connsiteX2" fmla="*/ 3885 w 28830"/>
                  <a:gd name="connsiteY2" fmla="*/ 49280 h 68339"/>
                  <a:gd name="connsiteX3" fmla="*/ 28830 w 28830"/>
                  <a:gd name="connsiteY3" fmla="*/ 67098 h 68339"/>
                  <a:gd name="connsiteX4" fmla="*/ 25267 w 28830"/>
                  <a:gd name="connsiteY4" fmla="*/ 10080 h 68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30" h="68339">
                    <a:moveTo>
                      <a:pt x="25267" y="10080"/>
                    </a:moveTo>
                    <a:cubicBezTo>
                      <a:pt x="21703" y="2952"/>
                      <a:pt x="11012" y="-4175"/>
                      <a:pt x="7449" y="2952"/>
                    </a:cubicBezTo>
                    <a:cubicBezTo>
                      <a:pt x="321" y="10080"/>
                      <a:pt x="-3242" y="35025"/>
                      <a:pt x="3885" y="49280"/>
                    </a:cubicBezTo>
                    <a:cubicBezTo>
                      <a:pt x="14576" y="67098"/>
                      <a:pt x="21703" y="70662"/>
                      <a:pt x="28830" y="67098"/>
                    </a:cubicBezTo>
                    <a:cubicBezTo>
                      <a:pt x="28830" y="63534"/>
                      <a:pt x="25267" y="10080"/>
                      <a:pt x="25267" y="10080"/>
                    </a:cubicBezTo>
                    <a:close/>
                  </a:path>
                </a:pathLst>
              </a:custGeom>
              <a:solidFill>
                <a:srgbClr val="FFB67F"/>
              </a:solidFill>
              <a:ln w="35560" cap="flat">
                <a:noFill/>
                <a:prstDash val="solid"/>
                <a:miter/>
              </a:ln>
            </p:spPr>
            <p:txBody>
              <a:bodyPr rtlCol="0" anchor="ctr"/>
              <a:lstStyle/>
              <a:p>
                <a:endParaRPr lang="fr-BE"/>
              </a:p>
            </p:txBody>
          </p:sp>
          <p:sp>
            <p:nvSpPr>
              <p:cNvPr id="569" name="Forme libre : forme 568">
                <a:extLst>
                  <a:ext uri="{FF2B5EF4-FFF2-40B4-BE49-F238E27FC236}">
                    <a16:creationId xmlns:a16="http://schemas.microsoft.com/office/drawing/2014/main" id="{A66320B7-55B6-44B1-A083-E3C91028D14A}"/>
                  </a:ext>
                </a:extLst>
              </p:cNvPr>
              <p:cNvSpPr/>
              <p:nvPr/>
            </p:nvSpPr>
            <p:spPr>
              <a:xfrm>
                <a:off x="8089026" y="2728731"/>
                <a:ext cx="14254" cy="40676"/>
              </a:xfrm>
              <a:custGeom>
                <a:avLst/>
                <a:gdLst>
                  <a:gd name="connsiteX0" fmla="*/ 0 w 14254"/>
                  <a:gd name="connsiteY0" fmla="*/ 5040 h 40676"/>
                  <a:gd name="connsiteX1" fmla="*/ 7127 w 14254"/>
                  <a:gd name="connsiteY1" fmla="*/ 1476 h 40676"/>
                  <a:gd name="connsiteX2" fmla="*/ 14255 w 14254"/>
                  <a:gd name="connsiteY2" fmla="*/ 8603 h 40676"/>
                  <a:gd name="connsiteX3" fmla="*/ 10691 w 14254"/>
                  <a:gd name="connsiteY3" fmla="*/ 19294 h 40676"/>
                  <a:gd name="connsiteX4" fmla="*/ 3564 w 14254"/>
                  <a:gd name="connsiteY4" fmla="*/ 26422 h 40676"/>
                  <a:gd name="connsiteX5" fmla="*/ 3564 w 14254"/>
                  <a:gd name="connsiteY5" fmla="*/ 26422 h 40676"/>
                  <a:gd name="connsiteX6" fmla="*/ 3564 w 14254"/>
                  <a:gd name="connsiteY6" fmla="*/ 33549 h 40676"/>
                  <a:gd name="connsiteX7" fmla="*/ 7127 w 14254"/>
                  <a:gd name="connsiteY7" fmla="*/ 40676 h 40676"/>
                  <a:gd name="connsiteX8" fmla="*/ 3564 w 14254"/>
                  <a:gd name="connsiteY8" fmla="*/ 33549 h 40676"/>
                  <a:gd name="connsiteX9" fmla="*/ 0 w 14254"/>
                  <a:gd name="connsiteY9" fmla="*/ 26422 h 40676"/>
                  <a:gd name="connsiteX10" fmla="*/ 0 w 14254"/>
                  <a:gd name="connsiteY10" fmla="*/ 26422 h 40676"/>
                  <a:gd name="connsiteX11" fmla="*/ 0 w 14254"/>
                  <a:gd name="connsiteY11" fmla="*/ 26422 h 40676"/>
                  <a:gd name="connsiteX12" fmla="*/ 7127 w 14254"/>
                  <a:gd name="connsiteY12" fmla="*/ 22858 h 40676"/>
                  <a:gd name="connsiteX13" fmla="*/ 7127 w 14254"/>
                  <a:gd name="connsiteY13" fmla="*/ 15731 h 40676"/>
                  <a:gd name="connsiteX14" fmla="*/ 3564 w 14254"/>
                  <a:gd name="connsiteY14" fmla="*/ 8603 h 40676"/>
                  <a:gd name="connsiteX15" fmla="*/ 0 w 14254"/>
                  <a:gd name="connsiteY15" fmla="*/ 5040 h 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254" h="40676">
                    <a:moveTo>
                      <a:pt x="0" y="5040"/>
                    </a:moveTo>
                    <a:cubicBezTo>
                      <a:pt x="0" y="1476"/>
                      <a:pt x="3564" y="-2088"/>
                      <a:pt x="7127" y="1476"/>
                    </a:cubicBezTo>
                    <a:cubicBezTo>
                      <a:pt x="10691" y="1476"/>
                      <a:pt x="14255" y="5040"/>
                      <a:pt x="14255" y="8603"/>
                    </a:cubicBezTo>
                    <a:cubicBezTo>
                      <a:pt x="14255" y="12167"/>
                      <a:pt x="14255" y="15731"/>
                      <a:pt x="10691" y="19294"/>
                    </a:cubicBezTo>
                    <a:cubicBezTo>
                      <a:pt x="7127" y="22858"/>
                      <a:pt x="7127" y="22858"/>
                      <a:pt x="3564" y="26422"/>
                    </a:cubicBezTo>
                    <a:lnTo>
                      <a:pt x="3564" y="26422"/>
                    </a:lnTo>
                    <a:cubicBezTo>
                      <a:pt x="3564" y="29985"/>
                      <a:pt x="3564" y="29985"/>
                      <a:pt x="3564" y="33549"/>
                    </a:cubicBezTo>
                    <a:cubicBezTo>
                      <a:pt x="3564" y="37113"/>
                      <a:pt x="7127" y="37113"/>
                      <a:pt x="7127" y="40676"/>
                    </a:cubicBezTo>
                    <a:cubicBezTo>
                      <a:pt x="7127" y="40676"/>
                      <a:pt x="3564" y="37113"/>
                      <a:pt x="3564" y="33549"/>
                    </a:cubicBezTo>
                    <a:cubicBezTo>
                      <a:pt x="3564" y="29985"/>
                      <a:pt x="0" y="29985"/>
                      <a:pt x="0" y="26422"/>
                    </a:cubicBezTo>
                    <a:lnTo>
                      <a:pt x="0" y="26422"/>
                    </a:lnTo>
                    <a:lnTo>
                      <a:pt x="0" y="26422"/>
                    </a:lnTo>
                    <a:cubicBezTo>
                      <a:pt x="3564" y="26422"/>
                      <a:pt x="3564" y="22858"/>
                      <a:pt x="7127" y="22858"/>
                    </a:cubicBezTo>
                    <a:cubicBezTo>
                      <a:pt x="7127" y="19294"/>
                      <a:pt x="10691" y="15731"/>
                      <a:pt x="7127" y="15731"/>
                    </a:cubicBezTo>
                    <a:cubicBezTo>
                      <a:pt x="7127" y="12167"/>
                      <a:pt x="3564" y="8603"/>
                      <a:pt x="3564" y="8603"/>
                    </a:cubicBezTo>
                    <a:cubicBezTo>
                      <a:pt x="3564" y="1476"/>
                      <a:pt x="0" y="1476"/>
                      <a:pt x="0" y="5040"/>
                    </a:cubicBezTo>
                    <a:close/>
                  </a:path>
                </a:pathLst>
              </a:custGeom>
              <a:solidFill>
                <a:srgbClr val="EC8940"/>
              </a:solidFill>
              <a:ln w="35560" cap="flat">
                <a:noFill/>
                <a:prstDash val="solid"/>
                <a:miter/>
              </a:ln>
            </p:spPr>
            <p:txBody>
              <a:bodyPr rtlCol="0" anchor="ctr"/>
              <a:lstStyle/>
              <a:p>
                <a:endParaRPr lang="fr-BE"/>
              </a:p>
            </p:txBody>
          </p:sp>
        </p:grpSp>
        <p:grpSp>
          <p:nvGrpSpPr>
            <p:cNvPr id="570" name="Graphique 485">
              <a:extLst>
                <a:ext uri="{FF2B5EF4-FFF2-40B4-BE49-F238E27FC236}">
                  <a16:creationId xmlns:a16="http://schemas.microsoft.com/office/drawing/2014/main" id="{C54F2D13-EA5E-4DD3-BC9E-A80829446D54}"/>
                </a:ext>
              </a:extLst>
            </p:cNvPr>
            <p:cNvGrpSpPr/>
            <p:nvPr/>
          </p:nvGrpSpPr>
          <p:grpSpPr>
            <a:xfrm>
              <a:off x="8316101" y="2713000"/>
              <a:ext cx="29828" cy="68339"/>
              <a:chOff x="8316101" y="2713000"/>
              <a:chExt cx="29828" cy="68339"/>
            </a:xfrm>
          </p:grpSpPr>
          <p:sp>
            <p:nvSpPr>
              <p:cNvPr id="571" name="Forme libre : forme 570">
                <a:extLst>
                  <a:ext uri="{FF2B5EF4-FFF2-40B4-BE49-F238E27FC236}">
                    <a16:creationId xmlns:a16="http://schemas.microsoft.com/office/drawing/2014/main" id="{45601B95-E323-4F40-ABB1-A6AA446190B0}"/>
                  </a:ext>
                </a:extLst>
              </p:cNvPr>
              <p:cNvSpPr/>
              <p:nvPr/>
            </p:nvSpPr>
            <p:spPr>
              <a:xfrm>
                <a:off x="8316101" y="2713000"/>
                <a:ext cx="29828" cy="68339"/>
              </a:xfrm>
              <a:custGeom>
                <a:avLst/>
                <a:gdLst>
                  <a:gd name="connsiteX0" fmla="*/ 4561 w 29828"/>
                  <a:gd name="connsiteY0" fmla="*/ 10080 h 68339"/>
                  <a:gd name="connsiteX1" fmla="*/ 22380 w 29828"/>
                  <a:gd name="connsiteY1" fmla="*/ 2952 h 68339"/>
                  <a:gd name="connsiteX2" fmla="*/ 25943 w 29828"/>
                  <a:gd name="connsiteY2" fmla="*/ 49280 h 68339"/>
                  <a:gd name="connsiteX3" fmla="*/ 998 w 29828"/>
                  <a:gd name="connsiteY3" fmla="*/ 67098 h 68339"/>
                  <a:gd name="connsiteX4" fmla="*/ 4561 w 29828"/>
                  <a:gd name="connsiteY4" fmla="*/ 10080 h 68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28" h="68339">
                    <a:moveTo>
                      <a:pt x="4561" y="10080"/>
                    </a:moveTo>
                    <a:cubicBezTo>
                      <a:pt x="8125" y="2952"/>
                      <a:pt x="18816" y="-4175"/>
                      <a:pt x="22380" y="2952"/>
                    </a:cubicBezTo>
                    <a:cubicBezTo>
                      <a:pt x="29507" y="10080"/>
                      <a:pt x="33071" y="35025"/>
                      <a:pt x="25943" y="49280"/>
                    </a:cubicBezTo>
                    <a:cubicBezTo>
                      <a:pt x="15252" y="67098"/>
                      <a:pt x="8125" y="70662"/>
                      <a:pt x="998" y="67098"/>
                    </a:cubicBezTo>
                    <a:cubicBezTo>
                      <a:pt x="-2566" y="63534"/>
                      <a:pt x="4561" y="10080"/>
                      <a:pt x="4561" y="10080"/>
                    </a:cubicBezTo>
                    <a:close/>
                  </a:path>
                </a:pathLst>
              </a:custGeom>
              <a:solidFill>
                <a:srgbClr val="FFB67F"/>
              </a:solidFill>
              <a:ln w="35560" cap="flat">
                <a:noFill/>
                <a:prstDash val="solid"/>
                <a:miter/>
              </a:ln>
            </p:spPr>
            <p:txBody>
              <a:bodyPr rtlCol="0" anchor="ctr"/>
              <a:lstStyle/>
              <a:p>
                <a:endParaRPr lang="fr-BE"/>
              </a:p>
            </p:txBody>
          </p:sp>
          <p:sp>
            <p:nvSpPr>
              <p:cNvPr id="572" name="Forme libre : forme 571">
                <a:extLst>
                  <a:ext uri="{FF2B5EF4-FFF2-40B4-BE49-F238E27FC236}">
                    <a16:creationId xmlns:a16="http://schemas.microsoft.com/office/drawing/2014/main" id="{2D03BB08-BA8D-4D26-9CC2-5263E88790B1}"/>
                  </a:ext>
                </a:extLst>
              </p:cNvPr>
              <p:cNvSpPr/>
              <p:nvPr/>
            </p:nvSpPr>
            <p:spPr>
              <a:xfrm>
                <a:off x="8320663" y="2728731"/>
                <a:ext cx="14254" cy="40676"/>
              </a:xfrm>
              <a:custGeom>
                <a:avLst/>
                <a:gdLst>
                  <a:gd name="connsiteX0" fmla="*/ 14255 w 14254"/>
                  <a:gd name="connsiteY0" fmla="*/ 5040 h 40676"/>
                  <a:gd name="connsiteX1" fmla="*/ 7127 w 14254"/>
                  <a:gd name="connsiteY1" fmla="*/ 1476 h 40676"/>
                  <a:gd name="connsiteX2" fmla="*/ 0 w 14254"/>
                  <a:gd name="connsiteY2" fmla="*/ 8603 h 40676"/>
                  <a:gd name="connsiteX3" fmla="*/ 3564 w 14254"/>
                  <a:gd name="connsiteY3" fmla="*/ 19294 h 40676"/>
                  <a:gd name="connsiteX4" fmla="*/ 10691 w 14254"/>
                  <a:gd name="connsiteY4" fmla="*/ 26422 h 40676"/>
                  <a:gd name="connsiteX5" fmla="*/ 10691 w 14254"/>
                  <a:gd name="connsiteY5" fmla="*/ 26422 h 40676"/>
                  <a:gd name="connsiteX6" fmla="*/ 10691 w 14254"/>
                  <a:gd name="connsiteY6" fmla="*/ 33549 h 40676"/>
                  <a:gd name="connsiteX7" fmla="*/ 7127 w 14254"/>
                  <a:gd name="connsiteY7" fmla="*/ 40676 h 40676"/>
                  <a:gd name="connsiteX8" fmla="*/ 10691 w 14254"/>
                  <a:gd name="connsiteY8" fmla="*/ 33549 h 40676"/>
                  <a:gd name="connsiteX9" fmla="*/ 14255 w 14254"/>
                  <a:gd name="connsiteY9" fmla="*/ 26422 h 40676"/>
                  <a:gd name="connsiteX10" fmla="*/ 14255 w 14254"/>
                  <a:gd name="connsiteY10" fmla="*/ 26422 h 40676"/>
                  <a:gd name="connsiteX11" fmla="*/ 14255 w 14254"/>
                  <a:gd name="connsiteY11" fmla="*/ 26422 h 40676"/>
                  <a:gd name="connsiteX12" fmla="*/ 7127 w 14254"/>
                  <a:gd name="connsiteY12" fmla="*/ 22858 h 40676"/>
                  <a:gd name="connsiteX13" fmla="*/ 7127 w 14254"/>
                  <a:gd name="connsiteY13" fmla="*/ 15731 h 40676"/>
                  <a:gd name="connsiteX14" fmla="*/ 10691 w 14254"/>
                  <a:gd name="connsiteY14" fmla="*/ 8603 h 40676"/>
                  <a:gd name="connsiteX15" fmla="*/ 14255 w 14254"/>
                  <a:gd name="connsiteY15" fmla="*/ 5040 h 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254" h="40676">
                    <a:moveTo>
                      <a:pt x="14255" y="5040"/>
                    </a:moveTo>
                    <a:cubicBezTo>
                      <a:pt x="14255" y="1476"/>
                      <a:pt x="10691" y="-2088"/>
                      <a:pt x="7127" y="1476"/>
                    </a:cubicBezTo>
                    <a:cubicBezTo>
                      <a:pt x="3564" y="1476"/>
                      <a:pt x="0" y="5040"/>
                      <a:pt x="0" y="8603"/>
                    </a:cubicBezTo>
                    <a:cubicBezTo>
                      <a:pt x="0" y="12167"/>
                      <a:pt x="0" y="15731"/>
                      <a:pt x="3564" y="19294"/>
                    </a:cubicBezTo>
                    <a:cubicBezTo>
                      <a:pt x="7127" y="22858"/>
                      <a:pt x="7127" y="22858"/>
                      <a:pt x="10691" y="26422"/>
                    </a:cubicBezTo>
                    <a:lnTo>
                      <a:pt x="10691" y="26422"/>
                    </a:lnTo>
                    <a:cubicBezTo>
                      <a:pt x="10691" y="29985"/>
                      <a:pt x="10691" y="29985"/>
                      <a:pt x="10691" y="33549"/>
                    </a:cubicBezTo>
                    <a:cubicBezTo>
                      <a:pt x="10691" y="37113"/>
                      <a:pt x="7127" y="37113"/>
                      <a:pt x="7127" y="40676"/>
                    </a:cubicBezTo>
                    <a:cubicBezTo>
                      <a:pt x="7127" y="40676"/>
                      <a:pt x="10691" y="37113"/>
                      <a:pt x="10691" y="33549"/>
                    </a:cubicBezTo>
                    <a:cubicBezTo>
                      <a:pt x="10691" y="29985"/>
                      <a:pt x="14255" y="29985"/>
                      <a:pt x="14255" y="26422"/>
                    </a:cubicBezTo>
                    <a:lnTo>
                      <a:pt x="14255" y="26422"/>
                    </a:lnTo>
                    <a:lnTo>
                      <a:pt x="14255" y="26422"/>
                    </a:lnTo>
                    <a:cubicBezTo>
                      <a:pt x="10691" y="26422"/>
                      <a:pt x="10691" y="22858"/>
                      <a:pt x="7127" y="22858"/>
                    </a:cubicBezTo>
                    <a:cubicBezTo>
                      <a:pt x="7127" y="19294"/>
                      <a:pt x="3564" y="15731"/>
                      <a:pt x="7127" y="15731"/>
                    </a:cubicBezTo>
                    <a:cubicBezTo>
                      <a:pt x="7127" y="12167"/>
                      <a:pt x="10691" y="8603"/>
                      <a:pt x="10691" y="8603"/>
                    </a:cubicBezTo>
                    <a:cubicBezTo>
                      <a:pt x="10691" y="1476"/>
                      <a:pt x="14255" y="1476"/>
                      <a:pt x="14255" y="5040"/>
                    </a:cubicBezTo>
                    <a:close/>
                  </a:path>
                </a:pathLst>
              </a:custGeom>
              <a:solidFill>
                <a:srgbClr val="EC8940"/>
              </a:solidFill>
              <a:ln w="35560" cap="flat">
                <a:noFill/>
                <a:prstDash val="solid"/>
                <a:miter/>
              </a:ln>
            </p:spPr>
            <p:txBody>
              <a:bodyPr rtlCol="0" anchor="ctr"/>
              <a:lstStyle/>
              <a:p>
                <a:endParaRPr lang="fr-BE"/>
              </a:p>
            </p:txBody>
          </p:sp>
        </p:grpSp>
        <p:sp>
          <p:nvSpPr>
            <p:cNvPr id="573" name="Forme libre : forme 572">
              <a:extLst>
                <a:ext uri="{FF2B5EF4-FFF2-40B4-BE49-F238E27FC236}">
                  <a16:creationId xmlns:a16="http://schemas.microsoft.com/office/drawing/2014/main" id="{522C2801-1B21-4E95-A91F-3EC4473DE57A}"/>
                </a:ext>
              </a:extLst>
            </p:cNvPr>
            <p:cNvSpPr/>
            <p:nvPr/>
          </p:nvSpPr>
          <p:spPr>
            <a:xfrm>
              <a:off x="8357513" y="2972535"/>
              <a:ext cx="151555" cy="835767"/>
            </a:xfrm>
            <a:custGeom>
              <a:avLst/>
              <a:gdLst>
                <a:gd name="connsiteX0" fmla="*/ 48678 w 151555"/>
                <a:gd name="connsiteY0" fmla="*/ 0 h 835767"/>
                <a:gd name="connsiteX1" fmla="*/ 148460 w 151555"/>
                <a:gd name="connsiteY1" fmla="*/ 320728 h 835767"/>
                <a:gd name="connsiteX2" fmla="*/ 116387 w 151555"/>
                <a:gd name="connsiteY2" fmla="*/ 677092 h 835767"/>
                <a:gd name="connsiteX3" fmla="*/ 105696 w 151555"/>
                <a:gd name="connsiteY3" fmla="*/ 808947 h 835767"/>
                <a:gd name="connsiteX4" fmla="*/ 34423 w 151555"/>
                <a:gd name="connsiteY4" fmla="*/ 833893 h 835767"/>
                <a:gd name="connsiteX5" fmla="*/ 30860 w 151555"/>
                <a:gd name="connsiteY5" fmla="*/ 787565 h 835767"/>
                <a:gd name="connsiteX6" fmla="*/ 2350 w 151555"/>
                <a:gd name="connsiteY6" fmla="*/ 819638 h 835767"/>
                <a:gd name="connsiteX7" fmla="*/ 13041 w 151555"/>
                <a:gd name="connsiteY7" fmla="*/ 762620 h 835767"/>
                <a:gd name="connsiteX8" fmla="*/ 52241 w 151555"/>
                <a:gd name="connsiteY8" fmla="*/ 702038 h 835767"/>
                <a:gd name="connsiteX9" fmla="*/ 66496 w 151555"/>
                <a:gd name="connsiteY9" fmla="*/ 523856 h 835767"/>
                <a:gd name="connsiteX10" fmla="*/ 62932 w 151555"/>
                <a:gd name="connsiteY10" fmla="*/ 395564 h 835767"/>
                <a:gd name="connsiteX11" fmla="*/ 16605 w 151555"/>
                <a:gd name="connsiteY11" fmla="*/ 192437 h 835767"/>
                <a:gd name="connsiteX12" fmla="*/ 48678 w 151555"/>
                <a:gd name="connsiteY12" fmla="*/ 0 h 835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555" h="835767">
                  <a:moveTo>
                    <a:pt x="48678" y="0"/>
                  </a:moveTo>
                  <a:cubicBezTo>
                    <a:pt x="102132" y="21382"/>
                    <a:pt x="134205" y="256582"/>
                    <a:pt x="148460" y="320728"/>
                  </a:cubicBezTo>
                  <a:cubicBezTo>
                    <a:pt x="162714" y="384874"/>
                    <a:pt x="123514" y="623638"/>
                    <a:pt x="116387" y="677092"/>
                  </a:cubicBezTo>
                  <a:cubicBezTo>
                    <a:pt x="109260" y="730547"/>
                    <a:pt x="116387" y="791129"/>
                    <a:pt x="105696" y="808947"/>
                  </a:cubicBezTo>
                  <a:cubicBezTo>
                    <a:pt x="95005" y="826766"/>
                    <a:pt x="77187" y="841020"/>
                    <a:pt x="34423" y="833893"/>
                  </a:cubicBezTo>
                  <a:cubicBezTo>
                    <a:pt x="9478" y="826766"/>
                    <a:pt x="66496" y="776874"/>
                    <a:pt x="30860" y="787565"/>
                  </a:cubicBezTo>
                  <a:cubicBezTo>
                    <a:pt x="13041" y="808947"/>
                    <a:pt x="13041" y="830329"/>
                    <a:pt x="2350" y="819638"/>
                  </a:cubicBezTo>
                  <a:cubicBezTo>
                    <a:pt x="-4777" y="812511"/>
                    <a:pt x="5914" y="776874"/>
                    <a:pt x="13041" y="762620"/>
                  </a:cubicBezTo>
                  <a:cubicBezTo>
                    <a:pt x="27296" y="737674"/>
                    <a:pt x="45114" y="719856"/>
                    <a:pt x="52241" y="702038"/>
                  </a:cubicBezTo>
                  <a:cubicBezTo>
                    <a:pt x="55805" y="684220"/>
                    <a:pt x="66496" y="577310"/>
                    <a:pt x="66496" y="523856"/>
                  </a:cubicBezTo>
                  <a:cubicBezTo>
                    <a:pt x="66496" y="491783"/>
                    <a:pt x="62932" y="441892"/>
                    <a:pt x="62932" y="395564"/>
                  </a:cubicBezTo>
                  <a:cubicBezTo>
                    <a:pt x="59369" y="352801"/>
                    <a:pt x="34423" y="231637"/>
                    <a:pt x="16605" y="192437"/>
                  </a:cubicBezTo>
                  <a:cubicBezTo>
                    <a:pt x="-1213" y="146109"/>
                    <a:pt x="9478" y="0"/>
                    <a:pt x="48678" y="0"/>
                  </a:cubicBezTo>
                  <a:close/>
                </a:path>
              </a:pathLst>
            </a:custGeom>
            <a:solidFill>
              <a:srgbClr val="FFB67F"/>
            </a:solidFill>
            <a:ln w="35560" cap="flat">
              <a:noFill/>
              <a:prstDash val="solid"/>
              <a:miter/>
            </a:ln>
          </p:spPr>
          <p:txBody>
            <a:bodyPr rtlCol="0" anchor="ctr"/>
            <a:lstStyle/>
            <a:p>
              <a:endParaRPr lang="fr-BE"/>
            </a:p>
          </p:txBody>
        </p:sp>
        <p:sp>
          <p:nvSpPr>
            <p:cNvPr id="574" name="Forme libre : forme 573">
              <a:extLst>
                <a:ext uri="{FF2B5EF4-FFF2-40B4-BE49-F238E27FC236}">
                  <a16:creationId xmlns:a16="http://schemas.microsoft.com/office/drawing/2014/main" id="{9F56930A-2940-4951-85B5-E423481ADF50}"/>
                </a:ext>
              </a:extLst>
            </p:cNvPr>
            <p:cNvSpPr/>
            <p:nvPr/>
          </p:nvSpPr>
          <p:spPr>
            <a:xfrm>
              <a:off x="8356299" y="2972535"/>
              <a:ext cx="128291" cy="224509"/>
            </a:xfrm>
            <a:custGeom>
              <a:avLst/>
              <a:gdLst>
                <a:gd name="connsiteX0" fmla="*/ 53455 w 128291"/>
                <a:gd name="connsiteY0" fmla="*/ 0 h 224509"/>
                <a:gd name="connsiteX1" fmla="*/ 128291 w 128291"/>
                <a:gd name="connsiteY1" fmla="*/ 178182 h 224509"/>
                <a:gd name="connsiteX2" fmla="*/ 28509 w 128291"/>
                <a:gd name="connsiteY2" fmla="*/ 224510 h 224509"/>
                <a:gd name="connsiteX3" fmla="*/ 0 w 128291"/>
                <a:gd name="connsiteY3" fmla="*/ 156800 h 224509"/>
                <a:gd name="connsiteX4" fmla="*/ 21382 w 128291"/>
                <a:gd name="connsiteY4" fmla="*/ 42764 h 224509"/>
                <a:gd name="connsiteX5" fmla="*/ 53455 w 128291"/>
                <a:gd name="connsiteY5" fmla="*/ 0 h 224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291" h="224509">
                  <a:moveTo>
                    <a:pt x="53455" y="0"/>
                  </a:moveTo>
                  <a:cubicBezTo>
                    <a:pt x="89091" y="32073"/>
                    <a:pt x="121164" y="110473"/>
                    <a:pt x="128291" y="178182"/>
                  </a:cubicBezTo>
                  <a:cubicBezTo>
                    <a:pt x="99782" y="199564"/>
                    <a:pt x="42764" y="224510"/>
                    <a:pt x="28509" y="224510"/>
                  </a:cubicBezTo>
                  <a:cubicBezTo>
                    <a:pt x="24946" y="217382"/>
                    <a:pt x="0" y="174619"/>
                    <a:pt x="0" y="156800"/>
                  </a:cubicBezTo>
                  <a:cubicBezTo>
                    <a:pt x="0" y="146109"/>
                    <a:pt x="7127" y="64146"/>
                    <a:pt x="21382" y="42764"/>
                  </a:cubicBezTo>
                  <a:cubicBezTo>
                    <a:pt x="39200" y="24946"/>
                    <a:pt x="46327" y="10691"/>
                    <a:pt x="53455" y="0"/>
                  </a:cubicBezTo>
                  <a:close/>
                </a:path>
              </a:pathLst>
            </a:custGeom>
            <a:solidFill>
              <a:srgbClr val="FF5B30"/>
            </a:solidFill>
            <a:ln w="35560" cap="flat">
              <a:noFill/>
              <a:prstDash val="solid"/>
              <a:miter/>
            </a:ln>
          </p:spPr>
          <p:txBody>
            <a:bodyPr rtlCol="0" anchor="ctr"/>
            <a:lstStyle/>
            <a:p>
              <a:endParaRPr lang="fr-BE"/>
            </a:p>
          </p:txBody>
        </p:sp>
        <p:sp>
          <p:nvSpPr>
            <p:cNvPr id="575" name="Forme libre : forme 574">
              <a:extLst>
                <a:ext uri="{FF2B5EF4-FFF2-40B4-BE49-F238E27FC236}">
                  <a16:creationId xmlns:a16="http://schemas.microsoft.com/office/drawing/2014/main" id="{EB8850FF-B89A-44BB-96D7-8ED222ABB10E}"/>
                </a:ext>
              </a:extLst>
            </p:cNvPr>
            <p:cNvSpPr/>
            <p:nvPr/>
          </p:nvSpPr>
          <p:spPr>
            <a:xfrm>
              <a:off x="8001393" y="2936899"/>
              <a:ext cx="402691" cy="524251"/>
            </a:xfrm>
            <a:custGeom>
              <a:avLst/>
              <a:gdLst>
                <a:gd name="connsiteX0" fmla="*/ 367055 w 402691"/>
                <a:gd name="connsiteY0" fmla="*/ 224510 h 524251"/>
                <a:gd name="connsiteX1" fmla="*/ 402692 w 402691"/>
                <a:gd name="connsiteY1" fmla="*/ 39200 h 524251"/>
                <a:gd name="connsiteX2" fmla="*/ 317164 w 402691"/>
                <a:gd name="connsiteY2" fmla="*/ 7127 h 524251"/>
                <a:gd name="connsiteX3" fmla="*/ 281528 w 402691"/>
                <a:gd name="connsiteY3" fmla="*/ 0 h 524251"/>
                <a:gd name="connsiteX4" fmla="*/ 242328 w 402691"/>
                <a:gd name="connsiteY4" fmla="*/ 49891 h 524251"/>
                <a:gd name="connsiteX5" fmla="*/ 242328 w 402691"/>
                <a:gd name="connsiteY5" fmla="*/ 49891 h 524251"/>
                <a:gd name="connsiteX6" fmla="*/ 199564 w 402691"/>
                <a:gd name="connsiteY6" fmla="*/ 85528 h 524251"/>
                <a:gd name="connsiteX7" fmla="*/ 156800 w 402691"/>
                <a:gd name="connsiteY7" fmla="*/ 49891 h 524251"/>
                <a:gd name="connsiteX8" fmla="*/ 156800 w 402691"/>
                <a:gd name="connsiteY8" fmla="*/ 49891 h 524251"/>
                <a:gd name="connsiteX9" fmla="*/ 117600 w 402691"/>
                <a:gd name="connsiteY9" fmla="*/ 0 h 524251"/>
                <a:gd name="connsiteX10" fmla="*/ 85527 w 402691"/>
                <a:gd name="connsiteY10" fmla="*/ 7127 h 524251"/>
                <a:gd name="connsiteX11" fmla="*/ 0 w 402691"/>
                <a:gd name="connsiteY11" fmla="*/ 39200 h 524251"/>
                <a:gd name="connsiteX12" fmla="*/ 35637 w 402691"/>
                <a:gd name="connsiteY12" fmla="*/ 224510 h 524251"/>
                <a:gd name="connsiteX13" fmla="*/ 24945 w 402691"/>
                <a:gd name="connsiteY13" fmla="*/ 513165 h 524251"/>
                <a:gd name="connsiteX14" fmla="*/ 199564 w 402691"/>
                <a:gd name="connsiteY14" fmla="*/ 523856 h 524251"/>
                <a:gd name="connsiteX15" fmla="*/ 374183 w 402691"/>
                <a:gd name="connsiteY15" fmla="*/ 513165 h 524251"/>
                <a:gd name="connsiteX16" fmla="*/ 367055 w 402691"/>
                <a:gd name="connsiteY16" fmla="*/ 224510 h 524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2691" h="524251">
                  <a:moveTo>
                    <a:pt x="367055" y="224510"/>
                  </a:moveTo>
                  <a:cubicBezTo>
                    <a:pt x="359928" y="185310"/>
                    <a:pt x="388437" y="53455"/>
                    <a:pt x="402692" y="39200"/>
                  </a:cubicBezTo>
                  <a:cubicBezTo>
                    <a:pt x="392001" y="35636"/>
                    <a:pt x="349237" y="17818"/>
                    <a:pt x="317164" y="7127"/>
                  </a:cubicBezTo>
                  <a:cubicBezTo>
                    <a:pt x="299346" y="0"/>
                    <a:pt x="288655" y="0"/>
                    <a:pt x="281528" y="0"/>
                  </a:cubicBezTo>
                  <a:cubicBezTo>
                    <a:pt x="277964" y="7127"/>
                    <a:pt x="263710" y="28509"/>
                    <a:pt x="242328" y="49891"/>
                  </a:cubicBezTo>
                  <a:cubicBezTo>
                    <a:pt x="242328" y="49891"/>
                    <a:pt x="242328" y="49891"/>
                    <a:pt x="242328" y="49891"/>
                  </a:cubicBezTo>
                  <a:cubicBezTo>
                    <a:pt x="228073" y="67709"/>
                    <a:pt x="210255" y="81964"/>
                    <a:pt x="199564" y="85528"/>
                  </a:cubicBezTo>
                  <a:cubicBezTo>
                    <a:pt x="188873" y="78400"/>
                    <a:pt x="171055" y="64146"/>
                    <a:pt x="156800" y="49891"/>
                  </a:cubicBezTo>
                  <a:cubicBezTo>
                    <a:pt x="156800" y="49891"/>
                    <a:pt x="156800" y="49891"/>
                    <a:pt x="156800" y="49891"/>
                  </a:cubicBezTo>
                  <a:cubicBezTo>
                    <a:pt x="138982" y="28509"/>
                    <a:pt x="121164" y="7127"/>
                    <a:pt x="117600" y="0"/>
                  </a:cubicBezTo>
                  <a:cubicBezTo>
                    <a:pt x="110473" y="0"/>
                    <a:pt x="99782" y="0"/>
                    <a:pt x="85527" y="7127"/>
                  </a:cubicBezTo>
                  <a:cubicBezTo>
                    <a:pt x="53455" y="17818"/>
                    <a:pt x="10691" y="35636"/>
                    <a:pt x="0" y="39200"/>
                  </a:cubicBezTo>
                  <a:cubicBezTo>
                    <a:pt x="10691" y="53455"/>
                    <a:pt x="42764" y="188873"/>
                    <a:pt x="35637" y="224510"/>
                  </a:cubicBezTo>
                  <a:cubicBezTo>
                    <a:pt x="35637" y="274401"/>
                    <a:pt x="49891" y="402692"/>
                    <a:pt x="24945" y="513165"/>
                  </a:cubicBezTo>
                  <a:cubicBezTo>
                    <a:pt x="103346" y="527419"/>
                    <a:pt x="174619" y="523856"/>
                    <a:pt x="199564" y="523856"/>
                  </a:cubicBezTo>
                  <a:cubicBezTo>
                    <a:pt x="220946" y="523856"/>
                    <a:pt x="295783" y="527419"/>
                    <a:pt x="374183" y="513165"/>
                  </a:cubicBezTo>
                  <a:cubicBezTo>
                    <a:pt x="349237" y="402692"/>
                    <a:pt x="363492" y="274401"/>
                    <a:pt x="367055" y="224510"/>
                  </a:cubicBezTo>
                  <a:close/>
                </a:path>
              </a:pathLst>
            </a:custGeom>
            <a:solidFill>
              <a:srgbClr val="FF5B30"/>
            </a:solidFill>
            <a:ln w="35560" cap="flat">
              <a:noFill/>
              <a:prstDash val="solid"/>
              <a:miter/>
            </a:ln>
          </p:spPr>
          <p:txBody>
            <a:bodyPr rtlCol="0" anchor="ctr"/>
            <a:lstStyle/>
            <a:p>
              <a:endParaRPr lang="fr-BE"/>
            </a:p>
          </p:txBody>
        </p:sp>
        <p:sp>
          <p:nvSpPr>
            <p:cNvPr id="576" name="Forme libre : forme 575">
              <a:extLst>
                <a:ext uri="{FF2B5EF4-FFF2-40B4-BE49-F238E27FC236}">
                  <a16:creationId xmlns:a16="http://schemas.microsoft.com/office/drawing/2014/main" id="{D2880B19-5150-4A16-B173-1DF787100AA5}"/>
                </a:ext>
              </a:extLst>
            </p:cNvPr>
            <p:cNvSpPr/>
            <p:nvPr/>
          </p:nvSpPr>
          <p:spPr>
            <a:xfrm>
              <a:off x="8028444" y="2919080"/>
              <a:ext cx="84675" cy="427637"/>
            </a:xfrm>
            <a:custGeom>
              <a:avLst/>
              <a:gdLst>
                <a:gd name="connsiteX0" fmla="*/ 21382 w 84675"/>
                <a:gd name="connsiteY0" fmla="*/ 427637 h 427637"/>
                <a:gd name="connsiteX1" fmla="*/ 0 w 84675"/>
                <a:gd name="connsiteY1" fmla="*/ 392001 h 427637"/>
                <a:gd name="connsiteX2" fmla="*/ 24945 w 84675"/>
                <a:gd name="connsiteY2" fmla="*/ 17818 h 427637"/>
                <a:gd name="connsiteX3" fmla="*/ 57018 w 84675"/>
                <a:gd name="connsiteY3" fmla="*/ 0 h 427637"/>
                <a:gd name="connsiteX4" fmla="*/ 21382 w 84675"/>
                <a:gd name="connsiteY4" fmla="*/ 427637 h 427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75" h="427637">
                  <a:moveTo>
                    <a:pt x="21382" y="427637"/>
                  </a:moveTo>
                  <a:lnTo>
                    <a:pt x="0" y="392001"/>
                  </a:lnTo>
                  <a:cubicBezTo>
                    <a:pt x="81964" y="306473"/>
                    <a:pt x="39200" y="42764"/>
                    <a:pt x="24945" y="17818"/>
                  </a:cubicBezTo>
                  <a:lnTo>
                    <a:pt x="57018" y="0"/>
                  </a:lnTo>
                  <a:cubicBezTo>
                    <a:pt x="78400" y="42764"/>
                    <a:pt x="121164" y="331419"/>
                    <a:pt x="21382" y="427637"/>
                  </a:cubicBezTo>
                  <a:close/>
                </a:path>
              </a:pathLst>
            </a:custGeom>
            <a:solidFill>
              <a:srgbClr val="404040"/>
            </a:solidFill>
            <a:ln w="35560" cap="flat">
              <a:noFill/>
              <a:prstDash val="solid"/>
              <a:miter/>
            </a:ln>
          </p:spPr>
          <p:txBody>
            <a:bodyPr rtlCol="0" anchor="ctr"/>
            <a:lstStyle/>
            <a:p>
              <a:endParaRPr lang="fr-BE"/>
            </a:p>
          </p:txBody>
        </p:sp>
        <p:sp>
          <p:nvSpPr>
            <p:cNvPr id="577" name="Forme libre : forme 576">
              <a:extLst>
                <a:ext uri="{FF2B5EF4-FFF2-40B4-BE49-F238E27FC236}">
                  <a16:creationId xmlns:a16="http://schemas.microsoft.com/office/drawing/2014/main" id="{B72BE989-5613-4A2F-B717-E17B536FF01A}"/>
                </a:ext>
              </a:extLst>
            </p:cNvPr>
            <p:cNvSpPr/>
            <p:nvPr/>
          </p:nvSpPr>
          <p:spPr>
            <a:xfrm>
              <a:off x="8310824" y="2919080"/>
              <a:ext cx="84675" cy="427637"/>
            </a:xfrm>
            <a:custGeom>
              <a:avLst/>
              <a:gdLst>
                <a:gd name="connsiteX0" fmla="*/ 63293 w 84675"/>
                <a:gd name="connsiteY0" fmla="*/ 427637 h 427637"/>
                <a:gd name="connsiteX1" fmla="*/ 84675 w 84675"/>
                <a:gd name="connsiteY1" fmla="*/ 392001 h 427637"/>
                <a:gd name="connsiteX2" fmla="*/ 59730 w 84675"/>
                <a:gd name="connsiteY2" fmla="*/ 17818 h 427637"/>
                <a:gd name="connsiteX3" fmla="*/ 27657 w 84675"/>
                <a:gd name="connsiteY3" fmla="*/ 0 h 427637"/>
                <a:gd name="connsiteX4" fmla="*/ 63293 w 84675"/>
                <a:gd name="connsiteY4" fmla="*/ 427637 h 427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75" h="427637">
                  <a:moveTo>
                    <a:pt x="63293" y="427637"/>
                  </a:moveTo>
                  <a:lnTo>
                    <a:pt x="84675" y="392001"/>
                  </a:lnTo>
                  <a:cubicBezTo>
                    <a:pt x="2712" y="306473"/>
                    <a:pt x="45475" y="42764"/>
                    <a:pt x="59730" y="17818"/>
                  </a:cubicBezTo>
                  <a:lnTo>
                    <a:pt x="27657" y="0"/>
                  </a:lnTo>
                  <a:cubicBezTo>
                    <a:pt x="6275" y="42764"/>
                    <a:pt x="-36489" y="331419"/>
                    <a:pt x="63293" y="427637"/>
                  </a:cubicBezTo>
                  <a:close/>
                </a:path>
              </a:pathLst>
            </a:custGeom>
            <a:solidFill>
              <a:srgbClr val="404040"/>
            </a:solidFill>
            <a:ln w="35560" cap="flat">
              <a:noFill/>
              <a:prstDash val="solid"/>
              <a:miter/>
            </a:ln>
          </p:spPr>
          <p:txBody>
            <a:bodyPr rtlCol="0" anchor="ctr"/>
            <a:lstStyle/>
            <a:p>
              <a:endParaRPr lang="fr-BE"/>
            </a:p>
          </p:txBody>
        </p:sp>
        <p:sp>
          <p:nvSpPr>
            <p:cNvPr id="578" name="Forme libre : forme 577">
              <a:extLst>
                <a:ext uri="{FF2B5EF4-FFF2-40B4-BE49-F238E27FC236}">
                  <a16:creationId xmlns:a16="http://schemas.microsoft.com/office/drawing/2014/main" id="{5A71C9CE-3495-453C-81BB-88BD90074E08}"/>
                </a:ext>
              </a:extLst>
            </p:cNvPr>
            <p:cNvSpPr/>
            <p:nvPr/>
          </p:nvSpPr>
          <p:spPr>
            <a:xfrm>
              <a:off x="8210190" y="3022426"/>
              <a:ext cx="3563" cy="438328"/>
            </a:xfrm>
            <a:custGeom>
              <a:avLst/>
              <a:gdLst>
                <a:gd name="connsiteX0" fmla="*/ 0 w 3563"/>
                <a:gd name="connsiteY0" fmla="*/ 0 h 438328"/>
                <a:gd name="connsiteX1" fmla="*/ 3564 w 3563"/>
                <a:gd name="connsiteY1" fmla="*/ 110473 h 438328"/>
                <a:gd name="connsiteX2" fmla="*/ 3564 w 3563"/>
                <a:gd name="connsiteY2" fmla="*/ 220946 h 438328"/>
                <a:gd name="connsiteX3" fmla="*/ 3564 w 3563"/>
                <a:gd name="connsiteY3" fmla="*/ 331419 h 438328"/>
                <a:gd name="connsiteX4" fmla="*/ 3564 w 3563"/>
                <a:gd name="connsiteY4" fmla="*/ 384874 h 438328"/>
                <a:gd name="connsiteX5" fmla="*/ 3564 w 3563"/>
                <a:gd name="connsiteY5" fmla="*/ 438328 h 438328"/>
                <a:gd name="connsiteX6" fmla="*/ 3564 w 3563"/>
                <a:gd name="connsiteY6" fmla="*/ 384874 h 438328"/>
                <a:gd name="connsiteX7" fmla="*/ 3564 w 3563"/>
                <a:gd name="connsiteY7" fmla="*/ 331419 h 438328"/>
                <a:gd name="connsiteX8" fmla="*/ 3564 w 3563"/>
                <a:gd name="connsiteY8" fmla="*/ 220946 h 438328"/>
                <a:gd name="connsiteX9" fmla="*/ 3564 w 3563"/>
                <a:gd name="connsiteY9" fmla="*/ 110473 h 438328"/>
                <a:gd name="connsiteX10" fmla="*/ 0 w 3563"/>
                <a:gd name="connsiteY10" fmla="*/ 0 h 43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63" h="438328">
                  <a:moveTo>
                    <a:pt x="0" y="0"/>
                  </a:moveTo>
                  <a:cubicBezTo>
                    <a:pt x="0" y="35636"/>
                    <a:pt x="3564" y="71273"/>
                    <a:pt x="3564" y="110473"/>
                  </a:cubicBezTo>
                  <a:cubicBezTo>
                    <a:pt x="3564" y="146109"/>
                    <a:pt x="3564" y="181746"/>
                    <a:pt x="3564" y="220946"/>
                  </a:cubicBezTo>
                  <a:cubicBezTo>
                    <a:pt x="3564" y="256582"/>
                    <a:pt x="3564" y="292219"/>
                    <a:pt x="3564" y="331419"/>
                  </a:cubicBezTo>
                  <a:lnTo>
                    <a:pt x="3564" y="384874"/>
                  </a:lnTo>
                  <a:cubicBezTo>
                    <a:pt x="3564" y="402692"/>
                    <a:pt x="3564" y="420510"/>
                    <a:pt x="3564" y="438328"/>
                  </a:cubicBezTo>
                  <a:cubicBezTo>
                    <a:pt x="3564" y="420510"/>
                    <a:pt x="3564" y="402692"/>
                    <a:pt x="3564" y="384874"/>
                  </a:cubicBezTo>
                  <a:lnTo>
                    <a:pt x="3564" y="331419"/>
                  </a:lnTo>
                  <a:cubicBezTo>
                    <a:pt x="3564" y="295782"/>
                    <a:pt x="3564" y="260146"/>
                    <a:pt x="3564" y="220946"/>
                  </a:cubicBezTo>
                  <a:cubicBezTo>
                    <a:pt x="3564" y="185309"/>
                    <a:pt x="3564" y="146109"/>
                    <a:pt x="3564" y="110473"/>
                  </a:cubicBezTo>
                  <a:cubicBezTo>
                    <a:pt x="0" y="74836"/>
                    <a:pt x="0" y="39200"/>
                    <a:pt x="0" y="0"/>
                  </a:cubicBezTo>
                  <a:close/>
                </a:path>
              </a:pathLst>
            </a:custGeom>
            <a:solidFill>
              <a:srgbClr val="E33364"/>
            </a:solidFill>
            <a:ln w="35560" cap="flat">
              <a:noFill/>
              <a:prstDash val="solid"/>
              <a:miter/>
            </a:ln>
          </p:spPr>
          <p:txBody>
            <a:bodyPr rtlCol="0" anchor="ctr"/>
            <a:lstStyle/>
            <a:p>
              <a:endParaRPr lang="fr-BE"/>
            </a:p>
          </p:txBody>
        </p:sp>
        <p:sp>
          <p:nvSpPr>
            <p:cNvPr id="579" name="Forme libre : forme 578">
              <a:extLst>
                <a:ext uri="{FF2B5EF4-FFF2-40B4-BE49-F238E27FC236}">
                  <a16:creationId xmlns:a16="http://schemas.microsoft.com/office/drawing/2014/main" id="{C1920B10-B4FE-4DBC-85DC-AAB649CA2EEB}"/>
                </a:ext>
              </a:extLst>
            </p:cNvPr>
            <p:cNvSpPr/>
            <p:nvPr/>
          </p:nvSpPr>
          <p:spPr>
            <a:xfrm>
              <a:off x="8096153" y="2933335"/>
              <a:ext cx="114036" cy="89091"/>
            </a:xfrm>
            <a:custGeom>
              <a:avLst/>
              <a:gdLst>
                <a:gd name="connsiteX0" fmla="*/ 114037 w 114036"/>
                <a:gd name="connsiteY0" fmla="*/ 89091 h 89091"/>
                <a:gd name="connsiteX1" fmla="*/ 46327 w 114036"/>
                <a:gd name="connsiteY1" fmla="*/ 42764 h 89091"/>
                <a:gd name="connsiteX2" fmla="*/ 0 w 114036"/>
                <a:gd name="connsiteY2" fmla="*/ 81964 h 89091"/>
                <a:gd name="connsiteX3" fmla="*/ 0 w 114036"/>
                <a:gd name="connsiteY3" fmla="*/ 7127 h 89091"/>
                <a:gd name="connsiteX4" fmla="*/ 32073 w 114036"/>
                <a:gd name="connsiteY4" fmla="*/ 0 h 89091"/>
                <a:gd name="connsiteX5" fmla="*/ 71273 w 114036"/>
                <a:gd name="connsiteY5" fmla="*/ 49891 h 89091"/>
                <a:gd name="connsiteX6" fmla="*/ 71273 w 114036"/>
                <a:gd name="connsiteY6" fmla="*/ 49891 h 89091"/>
                <a:gd name="connsiteX7" fmla="*/ 114037 w 114036"/>
                <a:gd name="connsiteY7" fmla="*/ 89091 h 89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036" h="89091">
                  <a:moveTo>
                    <a:pt x="114037" y="89091"/>
                  </a:moveTo>
                  <a:cubicBezTo>
                    <a:pt x="74837" y="74836"/>
                    <a:pt x="57018" y="53455"/>
                    <a:pt x="46327" y="42764"/>
                  </a:cubicBezTo>
                  <a:cubicBezTo>
                    <a:pt x="35636" y="57018"/>
                    <a:pt x="21382" y="71273"/>
                    <a:pt x="0" y="81964"/>
                  </a:cubicBezTo>
                  <a:cubicBezTo>
                    <a:pt x="14255" y="60582"/>
                    <a:pt x="3564" y="17818"/>
                    <a:pt x="0" y="7127"/>
                  </a:cubicBezTo>
                  <a:cubicBezTo>
                    <a:pt x="14255" y="3564"/>
                    <a:pt x="24946" y="0"/>
                    <a:pt x="32073" y="0"/>
                  </a:cubicBezTo>
                  <a:cubicBezTo>
                    <a:pt x="35636" y="7127"/>
                    <a:pt x="49891" y="28509"/>
                    <a:pt x="71273" y="49891"/>
                  </a:cubicBezTo>
                  <a:cubicBezTo>
                    <a:pt x="71273" y="49891"/>
                    <a:pt x="71273" y="49891"/>
                    <a:pt x="71273" y="49891"/>
                  </a:cubicBezTo>
                  <a:cubicBezTo>
                    <a:pt x="92655" y="78400"/>
                    <a:pt x="114037" y="89091"/>
                    <a:pt x="114037" y="89091"/>
                  </a:cubicBezTo>
                  <a:close/>
                </a:path>
              </a:pathLst>
            </a:custGeom>
            <a:solidFill>
              <a:srgbClr val="000000">
                <a:alpha val="20000"/>
              </a:srgbClr>
            </a:solidFill>
            <a:ln w="35560" cap="flat">
              <a:noFill/>
              <a:prstDash val="solid"/>
              <a:miter/>
            </a:ln>
          </p:spPr>
          <p:txBody>
            <a:bodyPr rtlCol="0" anchor="ctr"/>
            <a:lstStyle/>
            <a:p>
              <a:endParaRPr lang="fr-BE"/>
            </a:p>
          </p:txBody>
        </p:sp>
        <p:sp>
          <p:nvSpPr>
            <p:cNvPr id="580" name="Forme libre : forme 579">
              <a:extLst>
                <a:ext uri="{FF2B5EF4-FFF2-40B4-BE49-F238E27FC236}">
                  <a16:creationId xmlns:a16="http://schemas.microsoft.com/office/drawing/2014/main" id="{1334DF6D-73AE-45F5-96CF-06F7261EDE34}"/>
                </a:ext>
              </a:extLst>
            </p:cNvPr>
            <p:cNvSpPr/>
            <p:nvPr/>
          </p:nvSpPr>
          <p:spPr>
            <a:xfrm>
              <a:off x="8210190" y="2940462"/>
              <a:ext cx="114036" cy="85527"/>
            </a:xfrm>
            <a:custGeom>
              <a:avLst/>
              <a:gdLst>
                <a:gd name="connsiteX0" fmla="*/ 114037 w 114036"/>
                <a:gd name="connsiteY0" fmla="*/ 78400 h 85527"/>
                <a:gd name="connsiteX1" fmla="*/ 67709 w 114036"/>
                <a:gd name="connsiteY1" fmla="*/ 39200 h 85527"/>
                <a:gd name="connsiteX2" fmla="*/ 0 w 114036"/>
                <a:gd name="connsiteY2" fmla="*/ 85528 h 85527"/>
                <a:gd name="connsiteX3" fmla="*/ 42764 w 114036"/>
                <a:gd name="connsiteY3" fmla="*/ 49891 h 85527"/>
                <a:gd name="connsiteX4" fmla="*/ 42764 w 114036"/>
                <a:gd name="connsiteY4" fmla="*/ 49891 h 85527"/>
                <a:gd name="connsiteX5" fmla="*/ 81964 w 114036"/>
                <a:gd name="connsiteY5" fmla="*/ 0 h 85527"/>
                <a:gd name="connsiteX6" fmla="*/ 114037 w 114036"/>
                <a:gd name="connsiteY6" fmla="*/ 7127 h 85527"/>
                <a:gd name="connsiteX7" fmla="*/ 114037 w 114036"/>
                <a:gd name="connsiteY7" fmla="*/ 78400 h 85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036" h="85527">
                  <a:moveTo>
                    <a:pt x="114037" y="78400"/>
                  </a:moveTo>
                  <a:cubicBezTo>
                    <a:pt x="92655" y="67709"/>
                    <a:pt x="78400" y="53455"/>
                    <a:pt x="67709" y="39200"/>
                  </a:cubicBezTo>
                  <a:cubicBezTo>
                    <a:pt x="57018" y="49891"/>
                    <a:pt x="39200" y="71273"/>
                    <a:pt x="0" y="85528"/>
                  </a:cubicBezTo>
                  <a:cubicBezTo>
                    <a:pt x="0" y="85528"/>
                    <a:pt x="21382" y="74837"/>
                    <a:pt x="42764" y="49891"/>
                  </a:cubicBezTo>
                  <a:cubicBezTo>
                    <a:pt x="42764" y="49891"/>
                    <a:pt x="42764" y="49891"/>
                    <a:pt x="42764" y="49891"/>
                  </a:cubicBezTo>
                  <a:cubicBezTo>
                    <a:pt x="60582" y="28509"/>
                    <a:pt x="78400" y="7127"/>
                    <a:pt x="81964" y="0"/>
                  </a:cubicBezTo>
                  <a:cubicBezTo>
                    <a:pt x="89091" y="0"/>
                    <a:pt x="99782" y="0"/>
                    <a:pt x="114037" y="7127"/>
                  </a:cubicBezTo>
                  <a:cubicBezTo>
                    <a:pt x="110473" y="14255"/>
                    <a:pt x="103346" y="53455"/>
                    <a:pt x="114037" y="78400"/>
                  </a:cubicBezTo>
                  <a:close/>
                </a:path>
              </a:pathLst>
            </a:custGeom>
            <a:solidFill>
              <a:srgbClr val="000000">
                <a:alpha val="20000"/>
              </a:srgbClr>
            </a:solidFill>
            <a:ln w="35560" cap="flat">
              <a:noFill/>
              <a:prstDash val="solid"/>
              <a:miter/>
            </a:ln>
          </p:spPr>
          <p:txBody>
            <a:bodyPr rtlCol="0" anchor="ctr"/>
            <a:lstStyle/>
            <a:p>
              <a:endParaRPr lang="fr-BE"/>
            </a:p>
          </p:txBody>
        </p:sp>
        <p:sp>
          <p:nvSpPr>
            <p:cNvPr id="581" name="Forme libre : forme 580">
              <a:extLst>
                <a:ext uri="{FF2B5EF4-FFF2-40B4-BE49-F238E27FC236}">
                  <a16:creationId xmlns:a16="http://schemas.microsoft.com/office/drawing/2014/main" id="{276E1C16-AF41-4429-959F-2D6D54DB0B02}"/>
                </a:ext>
              </a:extLst>
            </p:cNvPr>
            <p:cNvSpPr/>
            <p:nvPr/>
          </p:nvSpPr>
          <p:spPr>
            <a:xfrm>
              <a:off x="8099717" y="2897699"/>
              <a:ext cx="110472" cy="124727"/>
            </a:xfrm>
            <a:custGeom>
              <a:avLst/>
              <a:gdLst>
                <a:gd name="connsiteX0" fmla="*/ 110473 w 110472"/>
                <a:gd name="connsiteY0" fmla="*/ 124728 h 124727"/>
                <a:gd name="connsiteX1" fmla="*/ 35636 w 110472"/>
                <a:gd name="connsiteY1" fmla="*/ 0 h 124727"/>
                <a:gd name="connsiteX2" fmla="*/ 0 w 110472"/>
                <a:gd name="connsiteY2" fmla="*/ 39200 h 124727"/>
                <a:gd name="connsiteX3" fmla="*/ 0 w 110472"/>
                <a:gd name="connsiteY3" fmla="*/ 114037 h 124727"/>
                <a:gd name="connsiteX4" fmla="*/ 39200 w 110472"/>
                <a:gd name="connsiteY4" fmla="*/ 74836 h 124727"/>
                <a:gd name="connsiteX5" fmla="*/ 110473 w 110472"/>
                <a:gd name="connsiteY5" fmla="*/ 124728 h 12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72" h="124727">
                  <a:moveTo>
                    <a:pt x="110473" y="124728"/>
                  </a:moveTo>
                  <a:cubicBezTo>
                    <a:pt x="110473" y="124728"/>
                    <a:pt x="24945" y="53455"/>
                    <a:pt x="35636" y="0"/>
                  </a:cubicBezTo>
                  <a:cubicBezTo>
                    <a:pt x="21382" y="14254"/>
                    <a:pt x="0" y="39200"/>
                    <a:pt x="0" y="39200"/>
                  </a:cubicBezTo>
                  <a:cubicBezTo>
                    <a:pt x="0" y="39200"/>
                    <a:pt x="14254" y="89091"/>
                    <a:pt x="0" y="114037"/>
                  </a:cubicBezTo>
                  <a:cubicBezTo>
                    <a:pt x="17818" y="103346"/>
                    <a:pt x="28509" y="89091"/>
                    <a:pt x="39200" y="74836"/>
                  </a:cubicBezTo>
                  <a:cubicBezTo>
                    <a:pt x="53455" y="85527"/>
                    <a:pt x="74836" y="117600"/>
                    <a:pt x="110473" y="124728"/>
                  </a:cubicBezTo>
                  <a:close/>
                </a:path>
              </a:pathLst>
            </a:custGeom>
            <a:solidFill>
              <a:srgbClr val="FF7351"/>
            </a:solidFill>
            <a:ln w="35560" cap="flat">
              <a:noFill/>
              <a:prstDash val="solid"/>
              <a:miter/>
            </a:ln>
          </p:spPr>
          <p:txBody>
            <a:bodyPr rtlCol="0" anchor="ctr"/>
            <a:lstStyle/>
            <a:p>
              <a:endParaRPr lang="fr-BE"/>
            </a:p>
          </p:txBody>
        </p:sp>
        <p:sp>
          <p:nvSpPr>
            <p:cNvPr id="582" name="Forme libre : forme 581">
              <a:extLst>
                <a:ext uri="{FF2B5EF4-FFF2-40B4-BE49-F238E27FC236}">
                  <a16:creationId xmlns:a16="http://schemas.microsoft.com/office/drawing/2014/main" id="{C1202965-096B-4E48-9E0F-A4935AF65CF5}"/>
                </a:ext>
              </a:extLst>
            </p:cNvPr>
            <p:cNvSpPr/>
            <p:nvPr/>
          </p:nvSpPr>
          <p:spPr>
            <a:xfrm>
              <a:off x="8210190" y="2897699"/>
              <a:ext cx="110472" cy="124727"/>
            </a:xfrm>
            <a:custGeom>
              <a:avLst/>
              <a:gdLst>
                <a:gd name="connsiteX0" fmla="*/ 0 w 110472"/>
                <a:gd name="connsiteY0" fmla="*/ 124728 h 124727"/>
                <a:gd name="connsiteX1" fmla="*/ 74836 w 110472"/>
                <a:gd name="connsiteY1" fmla="*/ 0 h 124727"/>
                <a:gd name="connsiteX2" fmla="*/ 110473 w 110472"/>
                <a:gd name="connsiteY2" fmla="*/ 39200 h 124727"/>
                <a:gd name="connsiteX3" fmla="*/ 110473 w 110472"/>
                <a:gd name="connsiteY3" fmla="*/ 114037 h 124727"/>
                <a:gd name="connsiteX4" fmla="*/ 71273 w 110472"/>
                <a:gd name="connsiteY4" fmla="*/ 74836 h 124727"/>
                <a:gd name="connsiteX5" fmla="*/ 0 w 110472"/>
                <a:gd name="connsiteY5" fmla="*/ 124728 h 12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72" h="124727">
                  <a:moveTo>
                    <a:pt x="0" y="124728"/>
                  </a:moveTo>
                  <a:cubicBezTo>
                    <a:pt x="0" y="124728"/>
                    <a:pt x="85528" y="53455"/>
                    <a:pt x="74836" y="0"/>
                  </a:cubicBezTo>
                  <a:cubicBezTo>
                    <a:pt x="89091" y="14254"/>
                    <a:pt x="110473" y="39200"/>
                    <a:pt x="110473" y="39200"/>
                  </a:cubicBezTo>
                  <a:cubicBezTo>
                    <a:pt x="110473" y="39200"/>
                    <a:pt x="96218" y="89091"/>
                    <a:pt x="110473" y="114037"/>
                  </a:cubicBezTo>
                  <a:cubicBezTo>
                    <a:pt x="92655" y="103346"/>
                    <a:pt x="81964" y="89091"/>
                    <a:pt x="71273" y="74836"/>
                  </a:cubicBezTo>
                  <a:cubicBezTo>
                    <a:pt x="60582" y="85527"/>
                    <a:pt x="39200" y="117600"/>
                    <a:pt x="0" y="124728"/>
                  </a:cubicBezTo>
                  <a:close/>
                </a:path>
              </a:pathLst>
            </a:custGeom>
            <a:solidFill>
              <a:srgbClr val="FF7351"/>
            </a:solidFill>
            <a:ln w="35560" cap="flat">
              <a:noFill/>
              <a:prstDash val="solid"/>
              <a:miter/>
            </a:ln>
          </p:spPr>
          <p:txBody>
            <a:bodyPr rtlCol="0" anchor="ctr"/>
            <a:lstStyle/>
            <a:p>
              <a:endParaRPr lang="fr-BE"/>
            </a:p>
          </p:txBody>
        </p:sp>
        <p:sp>
          <p:nvSpPr>
            <p:cNvPr id="583" name="Forme libre : forme 582">
              <a:extLst>
                <a:ext uri="{FF2B5EF4-FFF2-40B4-BE49-F238E27FC236}">
                  <a16:creationId xmlns:a16="http://schemas.microsoft.com/office/drawing/2014/main" id="{C24A2AB0-BD29-405C-BC27-D33582997C09}"/>
                </a:ext>
              </a:extLst>
            </p:cNvPr>
            <p:cNvSpPr/>
            <p:nvPr/>
          </p:nvSpPr>
          <p:spPr>
            <a:xfrm>
              <a:off x="7935789" y="2972535"/>
              <a:ext cx="128840" cy="231636"/>
            </a:xfrm>
            <a:custGeom>
              <a:avLst/>
              <a:gdLst>
                <a:gd name="connsiteX0" fmla="*/ 78400 w 128840"/>
                <a:gd name="connsiteY0" fmla="*/ 0 h 231636"/>
                <a:gd name="connsiteX1" fmla="*/ 0 w 128840"/>
                <a:gd name="connsiteY1" fmla="*/ 185310 h 231636"/>
                <a:gd name="connsiteX2" fmla="*/ 99782 w 128840"/>
                <a:gd name="connsiteY2" fmla="*/ 231637 h 231636"/>
                <a:gd name="connsiteX3" fmla="*/ 128291 w 128840"/>
                <a:gd name="connsiteY3" fmla="*/ 99782 h 231636"/>
                <a:gd name="connsiteX4" fmla="*/ 78400 w 128840"/>
                <a:gd name="connsiteY4" fmla="*/ 0 h 231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840" h="231636">
                  <a:moveTo>
                    <a:pt x="78400" y="0"/>
                  </a:moveTo>
                  <a:cubicBezTo>
                    <a:pt x="28509" y="46327"/>
                    <a:pt x="3564" y="167491"/>
                    <a:pt x="0" y="185310"/>
                  </a:cubicBezTo>
                  <a:cubicBezTo>
                    <a:pt x="17818" y="213819"/>
                    <a:pt x="74837" y="231637"/>
                    <a:pt x="99782" y="231637"/>
                  </a:cubicBezTo>
                  <a:cubicBezTo>
                    <a:pt x="117600" y="196000"/>
                    <a:pt x="131855" y="117600"/>
                    <a:pt x="128291" y="99782"/>
                  </a:cubicBezTo>
                  <a:cubicBezTo>
                    <a:pt x="124728" y="85528"/>
                    <a:pt x="110473" y="14255"/>
                    <a:pt x="78400" y="0"/>
                  </a:cubicBezTo>
                  <a:close/>
                </a:path>
              </a:pathLst>
            </a:custGeom>
            <a:solidFill>
              <a:srgbClr val="FF5B30"/>
            </a:solidFill>
            <a:ln w="35560" cap="flat">
              <a:noFill/>
              <a:prstDash val="solid"/>
              <a:miter/>
            </a:ln>
          </p:spPr>
          <p:txBody>
            <a:bodyPr rtlCol="0" anchor="ctr"/>
            <a:lstStyle/>
            <a:p>
              <a:endParaRPr lang="fr-BE"/>
            </a:p>
          </p:txBody>
        </p:sp>
        <p:sp>
          <p:nvSpPr>
            <p:cNvPr id="584" name="Forme libre : forme 583">
              <a:extLst>
                <a:ext uri="{FF2B5EF4-FFF2-40B4-BE49-F238E27FC236}">
                  <a16:creationId xmlns:a16="http://schemas.microsoft.com/office/drawing/2014/main" id="{4014C3EF-D4D2-4177-8486-A9EC2836B667}"/>
                </a:ext>
              </a:extLst>
            </p:cNvPr>
            <p:cNvSpPr/>
            <p:nvPr/>
          </p:nvSpPr>
          <p:spPr>
            <a:xfrm>
              <a:off x="7914407" y="3028311"/>
              <a:ext cx="239013" cy="382551"/>
            </a:xfrm>
            <a:custGeom>
              <a:avLst/>
              <a:gdLst>
                <a:gd name="connsiteX0" fmla="*/ 81964 w 239013"/>
                <a:gd name="connsiteY0" fmla="*/ 150915 h 382551"/>
                <a:gd name="connsiteX1" fmla="*/ 121164 w 239013"/>
                <a:gd name="connsiteY1" fmla="*/ 40442 h 382551"/>
                <a:gd name="connsiteX2" fmla="*/ 199564 w 239013"/>
                <a:gd name="connsiteY2" fmla="*/ 1242 h 382551"/>
                <a:gd name="connsiteX3" fmla="*/ 238764 w 239013"/>
                <a:gd name="connsiteY3" fmla="*/ 40442 h 382551"/>
                <a:gd name="connsiteX4" fmla="*/ 196000 w 239013"/>
                <a:gd name="connsiteY4" fmla="*/ 97460 h 382551"/>
                <a:gd name="connsiteX5" fmla="*/ 153237 w 239013"/>
                <a:gd name="connsiteY5" fmla="*/ 143788 h 382551"/>
                <a:gd name="connsiteX6" fmla="*/ 99782 w 239013"/>
                <a:gd name="connsiteY6" fmla="*/ 346915 h 382551"/>
                <a:gd name="connsiteX7" fmla="*/ 85527 w 239013"/>
                <a:gd name="connsiteY7" fmla="*/ 382552 h 382551"/>
                <a:gd name="connsiteX8" fmla="*/ 0 w 239013"/>
                <a:gd name="connsiteY8" fmla="*/ 375425 h 382551"/>
                <a:gd name="connsiteX9" fmla="*/ 81964 w 239013"/>
                <a:gd name="connsiteY9" fmla="*/ 150915 h 38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9013" h="382551">
                  <a:moveTo>
                    <a:pt x="81964" y="150915"/>
                  </a:moveTo>
                  <a:cubicBezTo>
                    <a:pt x="103346" y="108151"/>
                    <a:pt x="114037" y="58260"/>
                    <a:pt x="121164" y="40442"/>
                  </a:cubicBezTo>
                  <a:cubicBezTo>
                    <a:pt x="128291" y="19060"/>
                    <a:pt x="174619" y="-5885"/>
                    <a:pt x="199564" y="1242"/>
                  </a:cubicBezTo>
                  <a:cubicBezTo>
                    <a:pt x="224510" y="8369"/>
                    <a:pt x="231637" y="22624"/>
                    <a:pt x="238764" y="40442"/>
                  </a:cubicBezTo>
                  <a:cubicBezTo>
                    <a:pt x="242328" y="47569"/>
                    <a:pt x="206691" y="90333"/>
                    <a:pt x="196000" y="97460"/>
                  </a:cubicBezTo>
                  <a:cubicBezTo>
                    <a:pt x="178182" y="111715"/>
                    <a:pt x="163928" y="129533"/>
                    <a:pt x="153237" y="143788"/>
                  </a:cubicBezTo>
                  <a:cubicBezTo>
                    <a:pt x="128291" y="182988"/>
                    <a:pt x="114037" y="314843"/>
                    <a:pt x="99782" y="346915"/>
                  </a:cubicBezTo>
                  <a:cubicBezTo>
                    <a:pt x="92655" y="357606"/>
                    <a:pt x="92655" y="364734"/>
                    <a:pt x="85527" y="382552"/>
                  </a:cubicBezTo>
                  <a:lnTo>
                    <a:pt x="0" y="375425"/>
                  </a:lnTo>
                  <a:cubicBezTo>
                    <a:pt x="24945" y="279206"/>
                    <a:pt x="64146" y="179424"/>
                    <a:pt x="81964" y="150915"/>
                  </a:cubicBezTo>
                  <a:close/>
                </a:path>
              </a:pathLst>
            </a:custGeom>
            <a:solidFill>
              <a:srgbClr val="000000">
                <a:alpha val="20000"/>
              </a:srgbClr>
            </a:solidFill>
            <a:ln w="35560" cap="flat">
              <a:noFill/>
              <a:prstDash val="solid"/>
              <a:miter/>
            </a:ln>
          </p:spPr>
          <p:txBody>
            <a:bodyPr rtlCol="0" anchor="ctr"/>
            <a:lstStyle/>
            <a:p>
              <a:endParaRPr lang="fr-BE"/>
            </a:p>
          </p:txBody>
        </p:sp>
        <p:sp>
          <p:nvSpPr>
            <p:cNvPr id="585" name="Forme libre : forme 584">
              <a:extLst>
                <a:ext uri="{FF2B5EF4-FFF2-40B4-BE49-F238E27FC236}">
                  <a16:creationId xmlns:a16="http://schemas.microsoft.com/office/drawing/2014/main" id="{19AB20FB-6A74-49B4-A0D4-EBCFA39A8AC3}"/>
                </a:ext>
              </a:extLst>
            </p:cNvPr>
            <p:cNvSpPr/>
            <p:nvPr/>
          </p:nvSpPr>
          <p:spPr>
            <a:xfrm>
              <a:off x="7910844" y="3035439"/>
              <a:ext cx="235449" cy="389679"/>
            </a:xfrm>
            <a:custGeom>
              <a:avLst/>
              <a:gdLst>
                <a:gd name="connsiteX0" fmla="*/ 85527 w 235449"/>
                <a:gd name="connsiteY0" fmla="*/ 147351 h 389679"/>
                <a:gd name="connsiteX1" fmla="*/ 128291 w 235449"/>
                <a:gd name="connsiteY1" fmla="*/ 40442 h 389679"/>
                <a:gd name="connsiteX2" fmla="*/ 203128 w 235449"/>
                <a:gd name="connsiteY2" fmla="*/ 1242 h 389679"/>
                <a:gd name="connsiteX3" fmla="*/ 235201 w 235449"/>
                <a:gd name="connsiteY3" fmla="*/ 36878 h 389679"/>
                <a:gd name="connsiteX4" fmla="*/ 192437 w 235449"/>
                <a:gd name="connsiteY4" fmla="*/ 93897 h 389679"/>
                <a:gd name="connsiteX5" fmla="*/ 153237 w 235449"/>
                <a:gd name="connsiteY5" fmla="*/ 140224 h 389679"/>
                <a:gd name="connsiteX6" fmla="*/ 103346 w 235449"/>
                <a:gd name="connsiteY6" fmla="*/ 336225 h 389679"/>
                <a:gd name="connsiteX7" fmla="*/ 92655 w 235449"/>
                <a:gd name="connsiteY7" fmla="*/ 389679 h 389679"/>
                <a:gd name="connsiteX8" fmla="*/ 0 w 235449"/>
                <a:gd name="connsiteY8" fmla="*/ 378988 h 389679"/>
                <a:gd name="connsiteX9" fmla="*/ 85527 w 235449"/>
                <a:gd name="connsiteY9" fmla="*/ 147351 h 389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449" h="389679">
                  <a:moveTo>
                    <a:pt x="85527" y="147351"/>
                  </a:moveTo>
                  <a:cubicBezTo>
                    <a:pt x="110473" y="104588"/>
                    <a:pt x="121164" y="58260"/>
                    <a:pt x="128291" y="40442"/>
                  </a:cubicBezTo>
                  <a:cubicBezTo>
                    <a:pt x="138982" y="19060"/>
                    <a:pt x="178182" y="-5885"/>
                    <a:pt x="203128" y="1242"/>
                  </a:cubicBezTo>
                  <a:cubicBezTo>
                    <a:pt x="224510" y="8369"/>
                    <a:pt x="231637" y="22624"/>
                    <a:pt x="235201" y="36878"/>
                  </a:cubicBezTo>
                  <a:cubicBezTo>
                    <a:pt x="238764" y="44006"/>
                    <a:pt x="203128" y="86769"/>
                    <a:pt x="192437" y="93897"/>
                  </a:cubicBezTo>
                  <a:cubicBezTo>
                    <a:pt x="174619" y="108151"/>
                    <a:pt x="160364" y="125970"/>
                    <a:pt x="153237" y="140224"/>
                  </a:cubicBezTo>
                  <a:cubicBezTo>
                    <a:pt x="128291" y="179424"/>
                    <a:pt x="114037" y="307715"/>
                    <a:pt x="103346" y="336225"/>
                  </a:cubicBezTo>
                  <a:cubicBezTo>
                    <a:pt x="99782" y="350479"/>
                    <a:pt x="99782" y="371861"/>
                    <a:pt x="92655" y="389679"/>
                  </a:cubicBezTo>
                  <a:lnTo>
                    <a:pt x="0" y="378988"/>
                  </a:lnTo>
                  <a:cubicBezTo>
                    <a:pt x="28509" y="289897"/>
                    <a:pt x="71273" y="175861"/>
                    <a:pt x="85527" y="147351"/>
                  </a:cubicBezTo>
                  <a:close/>
                </a:path>
              </a:pathLst>
            </a:custGeom>
            <a:solidFill>
              <a:srgbClr val="FFB67F"/>
            </a:solidFill>
            <a:ln w="35560" cap="flat">
              <a:noFill/>
              <a:prstDash val="solid"/>
              <a:miter/>
            </a:ln>
          </p:spPr>
          <p:txBody>
            <a:bodyPr rtlCol="0" anchor="ctr"/>
            <a:lstStyle/>
            <a:p>
              <a:endParaRPr lang="fr-BE"/>
            </a:p>
          </p:txBody>
        </p:sp>
        <p:sp>
          <p:nvSpPr>
            <p:cNvPr id="586" name="Forme libre : forme 585">
              <a:extLst>
                <a:ext uri="{FF2B5EF4-FFF2-40B4-BE49-F238E27FC236}">
                  <a16:creationId xmlns:a16="http://schemas.microsoft.com/office/drawing/2014/main" id="{C5DC9AE7-1F81-4802-BF78-7131C36346F9}"/>
                </a:ext>
              </a:extLst>
            </p:cNvPr>
            <p:cNvSpPr/>
            <p:nvPr/>
          </p:nvSpPr>
          <p:spPr>
            <a:xfrm>
              <a:off x="8231572" y="2533184"/>
              <a:ext cx="125779" cy="236223"/>
            </a:xfrm>
            <a:custGeom>
              <a:avLst/>
              <a:gdLst>
                <a:gd name="connsiteX0" fmla="*/ 0 w 125779"/>
                <a:gd name="connsiteY0" fmla="*/ 36659 h 236223"/>
                <a:gd name="connsiteX1" fmla="*/ 39200 w 125779"/>
                <a:gd name="connsiteY1" fmla="*/ 115060 h 236223"/>
                <a:gd name="connsiteX2" fmla="*/ 78400 w 125779"/>
                <a:gd name="connsiteY2" fmla="*/ 175642 h 236223"/>
                <a:gd name="connsiteX3" fmla="*/ 92655 w 125779"/>
                <a:gd name="connsiteY3" fmla="*/ 236224 h 236223"/>
                <a:gd name="connsiteX4" fmla="*/ 121164 w 125779"/>
                <a:gd name="connsiteY4" fmla="*/ 104369 h 236223"/>
                <a:gd name="connsiteX5" fmla="*/ 32073 w 125779"/>
                <a:gd name="connsiteY5" fmla="*/ 1023 h 236223"/>
                <a:gd name="connsiteX6" fmla="*/ 0 w 125779"/>
                <a:gd name="connsiteY6" fmla="*/ 36659 h 23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779" h="236223">
                  <a:moveTo>
                    <a:pt x="0" y="36659"/>
                  </a:moveTo>
                  <a:cubicBezTo>
                    <a:pt x="3564" y="58041"/>
                    <a:pt x="17818" y="97241"/>
                    <a:pt x="39200" y="115060"/>
                  </a:cubicBezTo>
                  <a:cubicBezTo>
                    <a:pt x="60582" y="132878"/>
                    <a:pt x="74837" y="154260"/>
                    <a:pt x="78400" y="175642"/>
                  </a:cubicBezTo>
                  <a:cubicBezTo>
                    <a:pt x="85528" y="197023"/>
                    <a:pt x="89091" y="218405"/>
                    <a:pt x="92655" y="236224"/>
                  </a:cubicBezTo>
                  <a:cubicBezTo>
                    <a:pt x="114037" y="193460"/>
                    <a:pt x="135419" y="147132"/>
                    <a:pt x="121164" y="104369"/>
                  </a:cubicBezTo>
                  <a:cubicBezTo>
                    <a:pt x="106909" y="65169"/>
                    <a:pt x="57018" y="8150"/>
                    <a:pt x="32073" y="1023"/>
                  </a:cubicBezTo>
                  <a:cubicBezTo>
                    <a:pt x="3564" y="-6104"/>
                    <a:pt x="0" y="25969"/>
                    <a:pt x="0" y="36659"/>
                  </a:cubicBezTo>
                  <a:close/>
                </a:path>
              </a:pathLst>
            </a:custGeom>
            <a:solidFill>
              <a:srgbClr val="FEC842"/>
            </a:solidFill>
            <a:ln w="35560" cap="flat">
              <a:noFill/>
              <a:prstDash val="solid"/>
              <a:miter/>
            </a:ln>
          </p:spPr>
          <p:txBody>
            <a:bodyPr rtlCol="0" anchor="ctr"/>
            <a:lstStyle/>
            <a:p>
              <a:endParaRPr lang="fr-BE"/>
            </a:p>
          </p:txBody>
        </p:sp>
        <p:sp>
          <p:nvSpPr>
            <p:cNvPr id="587" name="Forme libre : forme 586">
              <a:extLst>
                <a:ext uri="{FF2B5EF4-FFF2-40B4-BE49-F238E27FC236}">
                  <a16:creationId xmlns:a16="http://schemas.microsoft.com/office/drawing/2014/main" id="{5EA081D9-72DE-479C-820A-79C1C67CC876}"/>
                </a:ext>
              </a:extLst>
            </p:cNvPr>
            <p:cNvSpPr/>
            <p:nvPr/>
          </p:nvSpPr>
          <p:spPr>
            <a:xfrm>
              <a:off x="8073885" y="2515409"/>
              <a:ext cx="175504" cy="229052"/>
            </a:xfrm>
            <a:custGeom>
              <a:avLst/>
              <a:gdLst>
                <a:gd name="connsiteX0" fmla="*/ 175505 w 175504"/>
                <a:gd name="connsiteY0" fmla="*/ 47307 h 229052"/>
                <a:gd name="connsiteX1" fmla="*/ 68595 w 175504"/>
                <a:gd name="connsiteY1" fmla="*/ 175598 h 229052"/>
                <a:gd name="connsiteX2" fmla="*/ 36523 w 175504"/>
                <a:gd name="connsiteY2" fmla="*/ 229053 h 229052"/>
                <a:gd name="connsiteX3" fmla="*/ 82850 w 175504"/>
                <a:gd name="connsiteY3" fmla="*/ 107889 h 229052"/>
                <a:gd name="connsiteX4" fmla="*/ 18704 w 175504"/>
                <a:gd name="connsiteY4" fmla="*/ 207671 h 229052"/>
                <a:gd name="connsiteX5" fmla="*/ 32959 w 175504"/>
                <a:gd name="connsiteY5" fmla="*/ 47307 h 229052"/>
                <a:gd name="connsiteX6" fmla="*/ 164814 w 175504"/>
                <a:gd name="connsiteY6" fmla="*/ 18798 h 229052"/>
                <a:gd name="connsiteX7" fmla="*/ 175505 w 175504"/>
                <a:gd name="connsiteY7" fmla="*/ 47307 h 22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504" h="229052">
                  <a:moveTo>
                    <a:pt x="175505" y="47307"/>
                  </a:moveTo>
                  <a:cubicBezTo>
                    <a:pt x="171941" y="68689"/>
                    <a:pt x="89977" y="147089"/>
                    <a:pt x="68595" y="175598"/>
                  </a:cubicBezTo>
                  <a:cubicBezTo>
                    <a:pt x="47213" y="204107"/>
                    <a:pt x="43650" y="221925"/>
                    <a:pt x="36523" y="229053"/>
                  </a:cubicBezTo>
                  <a:cubicBezTo>
                    <a:pt x="40086" y="204107"/>
                    <a:pt x="86413" y="129271"/>
                    <a:pt x="82850" y="107889"/>
                  </a:cubicBezTo>
                  <a:cubicBezTo>
                    <a:pt x="43650" y="157780"/>
                    <a:pt x="25832" y="186289"/>
                    <a:pt x="18704" y="207671"/>
                  </a:cubicBezTo>
                  <a:cubicBezTo>
                    <a:pt x="-9805" y="179162"/>
                    <a:pt x="-6241" y="79380"/>
                    <a:pt x="32959" y="47307"/>
                  </a:cubicBezTo>
                  <a:cubicBezTo>
                    <a:pt x="72159" y="15234"/>
                    <a:pt x="129177" y="-23966"/>
                    <a:pt x="164814" y="18798"/>
                  </a:cubicBezTo>
                  <a:lnTo>
                    <a:pt x="175505" y="47307"/>
                  </a:lnTo>
                  <a:close/>
                </a:path>
              </a:pathLst>
            </a:custGeom>
            <a:solidFill>
              <a:srgbClr val="FEC842"/>
            </a:solidFill>
            <a:ln w="35560" cap="flat">
              <a:noFill/>
              <a:prstDash val="solid"/>
              <a:miter/>
            </a:ln>
          </p:spPr>
          <p:txBody>
            <a:bodyPr rtlCol="0" anchor="ctr"/>
            <a:lstStyle/>
            <a:p>
              <a:endParaRPr lang="fr-BE"/>
            </a:p>
          </p:txBody>
        </p:sp>
      </p:grpSp>
      <p:grpSp>
        <p:nvGrpSpPr>
          <p:cNvPr id="588" name="Graphique 485">
            <a:extLst>
              <a:ext uri="{FF2B5EF4-FFF2-40B4-BE49-F238E27FC236}">
                <a16:creationId xmlns:a16="http://schemas.microsoft.com/office/drawing/2014/main" id="{C54F2D13-EA5E-4DD3-BC9E-A80829446D54}"/>
              </a:ext>
            </a:extLst>
          </p:cNvPr>
          <p:cNvGrpSpPr/>
          <p:nvPr/>
        </p:nvGrpSpPr>
        <p:grpSpPr>
          <a:xfrm>
            <a:off x="3714484" y="3594900"/>
            <a:ext cx="504955" cy="1357973"/>
            <a:chOff x="7658366" y="3549620"/>
            <a:chExt cx="504955" cy="1357973"/>
          </a:xfrm>
        </p:grpSpPr>
        <p:sp>
          <p:nvSpPr>
            <p:cNvPr id="589" name="Forme libre : forme 588">
              <a:extLst>
                <a:ext uri="{FF2B5EF4-FFF2-40B4-BE49-F238E27FC236}">
                  <a16:creationId xmlns:a16="http://schemas.microsoft.com/office/drawing/2014/main" id="{3292E02E-0F6F-45F1-B38C-045D69541BC5}"/>
                </a:ext>
              </a:extLst>
            </p:cNvPr>
            <p:cNvSpPr/>
            <p:nvPr/>
          </p:nvSpPr>
          <p:spPr>
            <a:xfrm>
              <a:off x="7725534" y="3895519"/>
              <a:ext cx="370619" cy="974822"/>
            </a:xfrm>
            <a:custGeom>
              <a:avLst/>
              <a:gdLst>
                <a:gd name="connsiteX0" fmla="*/ 224510 w 370619"/>
                <a:gd name="connsiteY0" fmla="*/ 965748 h 974822"/>
                <a:gd name="connsiteX1" fmla="*/ 220946 w 370619"/>
                <a:gd name="connsiteY1" fmla="*/ 759056 h 974822"/>
                <a:gd name="connsiteX2" fmla="*/ 199564 w 370619"/>
                <a:gd name="connsiteY2" fmla="*/ 691347 h 974822"/>
                <a:gd name="connsiteX3" fmla="*/ 192437 w 370619"/>
                <a:gd name="connsiteY3" fmla="*/ 616510 h 974822"/>
                <a:gd name="connsiteX4" fmla="*/ 185310 w 370619"/>
                <a:gd name="connsiteY4" fmla="*/ 584438 h 974822"/>
                <a:gd name="connsiteX5" fmla="*/ 178182 w 370619"/>
                <a:gd name="connsiteY5" fmla="*/ 616510 h 974822"/>
                <a:gd name="connsiteX6" fmla="*/ 171055 w 370619"/>
                <a:gd name="connsiteY6" fmla="*/ 691347 h 974822"/>
                <a:gd name="connsiteX7" fmla="*/ 149673 w 370619"/>
                <a:gd name="connsiteY7" fmla="*/ 759056 h 974822"/>
                <a:gd name="connsiteX8" fmla="*/ 146109 w 370619"/>
                <a:gd name="connsiteY8" fmla="*/ 965748 h 974822"/>
                <a:gd name="connsiteX9" fmla="*/ 42764 w 370619"/>
                <a:gd name="connsiteY9" fmla="*/ 962184 h 974822"/>
                <a:gd name="connsiteX10" fmla="*/ 39200 w 370619"/>
                <a:gd name="connsiteY10" fmla="*/ 734111 h 974822"/>
                <a:gd name="connsiteX11" fmla="*/ 21382 w 370619"/>
                <a:gd name="connsiteY11" fmla="*/ 605820 h 974822"/>
                <a:gd name="connsiteX12" fmla="*/ 39200 w 370619"/>
                <a:gd name="connsiteY12" fmla="*/ 434765 h 974822"/>
                <a:gd name="connsiteX13" fmla="*/ 46327 w 370619"/>
                <a:gd name="connsiteY13" fmla="*/ 295782 h 974822"/>
                <a:gd name="connsiteX14" fmla="*/ 60582 w 370619"/>
                <a:gd name="connsiteY14" fmla="*/ 210255 h 974822"/>
                <a:gd name="connsiteX15" fmla="*/ 0 w 370619"/>
                <a:gd name="connsiteY15" fmla="*/ 89091 h 974822"/>
                <a:gd name="connsiteX16" fmla="*/ 103346 w 370619"/>
                <a:gd name="connsiteY16" fmla="*/ 28509 h 974822"/>
                <a:gd name="connsiteX17" fmla="*/ 121164 w 370619"/>
                <a:gd name="connsiteY17" fmla="*/ 7127 h 974822"/>
                <a:gd name="connsiteX18" fmla="*/ 121164 w 370619"/>
                <a:gd name="connsiteY18" fmla="*/ 0 h 974822"/>
                <a:gd name="connsiteX19" fmla="*/ 185310 w 370619"/>
                <a:gd name="connsiteY19" fmla="*/ 10691 h 974822"/>
                <a:gd name="connsiteX20" fmla="*/ 249455 w 370619"/>
                <a:gd name="connsiteY20" fmla="*/ 0 h 974822"/>
                <a:gd name="connsiteX21" fmla="*/ 249455 w 370619"/>
                <a:gd name="connsiteY21" fmla="*/ 7127 h 974822"/>
                <a:gd name="connsiteX22" fmla="*/ 267273 w 370619"/>
                <a:gd name="connsiteY22" fmla="*/ 28509 h 974822"/>
                <a:gd name="connsiteX23" fmla="*/ 370619 w 370619"/>
                <a:gd name="connsiteY23" fmla="*/ 89091 h 974822"/>
                <a:gd name="connsiteX24" fmla="*/ 310037 w 370619"/>
                <a:gd name="connsiteY24" fmla="*/ 210255 h 974822"/>
                <a:gd name="connsiteX25" fmla="*/ 324292 w 370619"/>
                <a:gd name="connsiteY25" fmla="*/ 295782 h 974822"/>
                <a:gd name="connsiteX26" fmla="*/ 331419 w 370619"/>
                <a:gd name="connsiteY26" fmla="*/ 434765 h 974822"/>
                <a:gd name="connsiteX27" fmla="*/ 349237 w 370619"/>
                <a:gd name="connsiteY27" fmla="*/ 605820 h 974822"/>
                <a:gd name="connsiteX28" fmla="*/ 331419 w 370619"/>
                <a:gd name="connsiteY28" fmla="*/ 734111 h 974822"/>
                <a:gd name="connsiteX29" fmla="*/ 327855 w 370619"/>
                <a:gd name="connsiteY29" fmla="*/ 962184 h 974822"/>
                <a:gd name="connsiteX30" fmla="*/ 224510 w 370619"/>
                <a:gd name="connsiteY30" fmla="*/ 965748 h 974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70619" h="974822">
                  <a:moveTo>
                    <a:pt x="224510" y="965748"/>
                  </a:moveTo>
                  <a:cubicBezTo>
                    <a:pt x="213819" y="933675"/>
                    <a:pt x="203128" y="801820"/>
                    <a:pt x="220946" y="759056"/>
                  </a:cubicBezTo>
                  <a:cubicBezTo>
                    <a:pt x="217382" y="744802"/>
                    <a:pt x="210255" y="712729"/>
                    <a:pt x="199564" y="691347"/>
                  </a:cubicBezTo>
                  <a:cubicBezTo>
                    <a:pt x="196000" y="680656"/>
                    <a:pt x="192437" y="634329"/>
                    <a:pt x="192437" y="616510"/>
                  </a:cubicBezTo>
                  <a:cubicBezTo>
                    <a:pt x="192437" y="598692"/>
                    <a:pt x="185310" y="584438"/>
                    <a:pt x="185310" y="584438"/>
                  </a:cubicBezTo>
                  <a:cubicBezTo>
                    <a:pt x="185310" y="584438"/>
                    <a:pt x="178182" y="598692"/>
                    <a:pt x="178182" y="616510"/>
                  </a:cubicBezTo>
                  <a:cubicBezTo>
                    <a:pt x="178182" y="634329"/>
                    <a:pt x="174619" y="677092"/>
                    <a:pt x="171055" y="691347"/>
                  </a:cubicBezTo>
                  <a:cubicBezTo>
                    <a:pt x="163928" y="712729"/>
                    <a:pt x="153237" y="744802"/>
                    <a:pt x="149673" y="759056"/>
                  </a:cubicBezTo>
                  <a:cubicBezTo>
                    <a:pt x="167491" y="801820"/>
                    <a:pt x="156800" y="933675"/>
                    <a:pt x="146109" y="965748"/>
                  </a:cubicBezTo>
                  <a:cubicBezTo>
                    <a:pt x="131855" y="980002"/>
                    <a:pt x="49891" y="976439"/>
                    <a:pt x="42764" y="962184"/>
                  </a:cubicBezTo>
                  <a:cubicBezTo>
                    <a:pt x="35636" y="933675"/>
                    <a:pt x="32073" y="755493"/>
                    <a:pt x="39200" y="734111"/>
                  </a:cubicBezTo>
                  <a:cubicBezTo>
                    <a:pt x="35636" y="712729"/>
                    <a:pt x="32073" y="684220"/>
                    <a:pt x="21382" y="605820"/>
                  </a:cubicBezTo>
                  <a:cubicBezTo>
                    <a:pt x="10691" y="520292"/>
                    <a:pt x="39200" y="459710"/>
                    <a:pt x="39200" y="434765"/>
                  </a:cubicBezTo>
                  <a:cubicBezTo>
                    <a:pt x="39200" y="409819"/>
                    <a:pt x="42764" y="334983"/>
                    <a:pt x="46327" y="295782"/>
                  </a:cubicBezTo>
                  <a:cubicBezTo>
                    <a:pt x="49891" y="256582"/>
                    <a:pt x="60582" y="249455"/>
                    <a:pt x="60582" y="210255"/>
                  </a:cubicBezTo>
                  <a:cubicBezTo>
                    <a:pt x="60582" y="171055"/>
                    <a:pt x="14255" y="117600"/>
                    <a:pt x="0" y="89091"/>
                  </a:cubicBezTo>
                  <a:cubicBezTo>
                    <a:pt x="14255" y="67709"/>
                    <a:pt x="85527" y="35636"/>
                    <a:pt x="103346" y="28509"/>
                  </a:cubicBezTo>
                  <a:cubicBezTo>
                    <a:pt x="114037" y="24945"/>
                    <a:pt x="121164" y="17818"/>
                    <a:pt x="121164" y="7127"/>
                  </a:cubicBezTo>
                  <a:cubicBezTo>
                    <a:pt x="121164" y="3564"/>
                    <a:pt x="121164" y="0"/>
                    <a:pt x="121164" y="0"/>
                  </a:cubicBezTo>
                  <a:cubicBezTo>
                    <a:pt x="135419" y="7127"/>
                    <a:pt x="185310" y="10691"/>
                    <a:pt x="185310" y="10691"/>
                  </a:cubicBezTo>
                  <a:cubicBezTo>
                    <a:pt x="185310" y="10691"/>
                    <a:pt x="238764" y="7127"/>
                    <a:pt x="249455" y="0"/>
                  </a:cubicBezTo>
                  <a:cubicBezTo>
                    <a:pt x="249455" y="3564"/>
                    <a:pt x="249455" y="7127"/>
                    <a:pt x="249455" y="7127"/>
                  </a:cubicBezTo>
                  <a:cubicBezTo>
                    <a:pt x="249455" y="14254"/>
                    <a:pt x="256582" y="21382"/>
                    <a:pt x="267273" y="28509"/>
                  </a:cubicBezTo>
                  <a:cubicBezTo>
                    <a:pt x="281528" y="35636"/>
                    <a:pt x="352801" y="64146"/>
                    <a:pt x="370619" y="89091"/>
                  </a:cubicBezTo>
                  <a:cubicBezTo>
                    <a:pt x="356365" y="117600"/>
                    <a:pt x="306473" y="171055"/>
                    <a:pt x="310037" y="210255"/>
                  </a:cubicBezTo>
                  <a:cubicBezTo>
                    <a:pt x="310037" y="249455"/>
                    <a:pt x="324292" y="256582"/>
                    <a:pt x="324292" y="295782"/>
                  </a:cubicBezTo>
                  <a:cubicBezTo>
                    <a:pt x="327855" y="334983"/>
                    <a:pt x="331419" y="406256"/>
                    <a:pt x="331419" y="434765"/>
                  </a:cubicBezTo>
                  <a:cubicBezTo>
                    <a:pt x="331419" y="459710"/>
                    <a:pt x="359928" y="523856"/>
                    <a:pt x="349237" y="605820"/>
                  </a:cubicBezTo>
                  <a:cubicBezTo>
                    <a:pt x="338546" y="684220"/>
                    <a:pt x="334983" y="709165"/>
                    <a:pt x="331419" y="734111"/>
                  </a:cubicBezTo>
                  <a:cubicBezTo>
                    <a:pt x="338546" y="755493"/>
                    <a:pt x="334983" y="937238"/>
                    <a:pt x="327855" y="962184"/>
                  </a:cubicBezTo>
                  <a:cubicBezTo>
                    <a:pt x="338546" y="965748"/>
                    <a:pt x="231637" y="980002"/>
                    <a:pt x="224510" y="965748"/>
                  </a:cubicBezTo>
                  <a:close/>
                </a:path>
              </a:pathLst>
            </a:custGeom>
            <a:solidFill>
              <a:srgbClr val="FFB67F"/>
            </a:solidFill>
            <a:ln w="35560" cap="flat">
              <a:noFill/>
              <a:prstDash val="solid"/>
              <a:miter/>
            </a:ln>
          </p:spPr>
          <p:txBody>
            <a:bodyPr rtlCol="0" anchor="ctr"/>
            <a:lstStyle/>
            <a:p>
              <a:endParaRPr lang="fr-BE"/>
            </a:p>
          </p:txBody>
        </p:sp>
        <p:sp>
          <p:nvSpPr>
            <p:cNvPr id="590" name="Forme libre : forme 589">
              <a:extLst>
                <a:ext uri="{FF2B5EF4-FFF2-40B4-BE49-F238E27FC236}">
                  <a16:creationId xmlns:a16="http://schemas.microsoft.com/office/drawing/2014/main" id="{4CA7A7D9-B225-4F4C-A9DC-8E52C1400F59}"/>
                </a:ext>
              </a:extLst>
            </p:cNvPr>
            <p:cNvSpPr/>
            <p:nvPr/>
          </p:nvSpPr>
          <p:spPr>
            <a:xfrm>
              <a:off x="7759988" y="4729412"/>
              <a:ext cx="124727" cy="137365"/>
            </a:xfrm>
            <a:custGeom>
              <a:avLst/>
              <a:gdLst>
                <a:gd name="connsiteX0" fmla="*/ 124728 w 124727"/>
                <a:gd name="connsiteY0" fmla="*/ 10691 h 137365"/>
                <a:gd name="connsiteX1" fmla="*/ 110473 w 124727"/>
                <a:gd name="connsiteY1" fmla="*/ 128291 h 137365"/>
                <a:gd name="connsiteX2" fmla="*/ 7127 w 124727"/>
                <a:gd name="connsiteY2" fmla="*/ 124728 h 137365"/>
                <a:gd name="connsiteX3" fmla="*/ 0 w 124727"/>
                <a:gd name="connsiteY3" fmla="*/ 0 h 137365"/>
                <a:gd name="connsiteX4" fmla="*/ 124728 w 124727"/>
                <a:gd name="connsiteY4" fmla="*/ 10691 h 137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27" h="137365">
                  <a:moveTo>
                    <a:pt x="124728" y="10691"/>
                  </a:moveTo>
                  <a:cubicBezTo>
                    <a:pt x="124728" y="60582"/>
                    <a:pt x="117600" y="110473"/>
                    <a:pt x="110473" y="128291"/>
                  </a:cubicBezTo>
                  <a:cubicBezTo>
                    <a:pt x="96218" y="142546"/>
                    <a:pt x="14255" y="138982"/>
                    <a:pt x="7127" y="124728"/>
                  </a:cubicBezTo>
                  <a:cubicBezTo>
                    <a:pt x="3564" y="110473"/>
                    <a:pt x="0" y="53455"/>
                    <a:pt x="0" y="0"/>
                  </a:cubicBezTo>
                  <a:cubicBezTo>
                    <a:pt x="39200" y="24945"/>
                    <a:pt x="96218" y="21382"/>
                    <a:pt x="124728" y="10691"/>
                  </a:cubicBezTo>
                  <a:close/>
                </a:path>
              </a:pathLst>
            </a:custGeom>
            <a:solidFill>
              <a:srgbClr val="E6E6E6"/>
            </a:solidFill>
            <a:ln w="35560" cap="flat">
              <a:noFill/>
              <a:prstDash val="solid"/>
              <a:miter/>
            </a:ln>
          </p:spPr>
          <p:txBody>
            <a:bodyPr rtlCol="0" anchor="ctr"/>
            <a:lstStyle/>
            <a:p>
              <a:endParaRPr lang="fr-BE"/>
            </a:p>
          </p:txBody>
        </p:sp>
        <p:sp>
          <p:nvSpPr>
            <p:cNvPr id="591" name="Forme libre : forme 590">
              <a:extLst>
                <a:ext uri="{FF2B5EF4-FFF2-40B4-BE49-F238E27FC236}">
                  <a16:creationId xmlns:a16="http://schemas.microsoft.com/office/drawing/2014/main" id="{1570DF40-F785-430F-958A-436EDE84C34F}"/>
                </a:ext>
              </a:extLst>
            </p:cNvPr>
            <p:cNvSpPr/>
            <p:nvPr/>
          </p:nvSpPr>
          <p:spPr>
            <a:xfrm>
              <a:off x="7938170" y="4732975"/>
              <a:ext cx="121163" cy="134502"/>
            </a:xfrm>
            <a:custGeom>
              <a:avLst/>
              <a:gdLst>
                <a:gd name="connsiteX0" fmla="*/ 14255 w 121163"/>
                <a:gd name="connsiteY0" fmla="*/ 128291 h 134502"/>
                <a:gd name="connsiteX1" fmla="*/ 0 w 121163"/>
                <a:gd name="connsiteY1" fmla="*/ 10691 h 134502"/>
                <a:gd name="connsiteX2" fmla="*/ 121164 w 121163"/>
                <a:gd name="connsiteY2" fmla="*/ 0 h 134502"/>
                <a:gd name="connsiteX3" fmla="*/ 114037 w 121163"/>
                <a:gd name="connsiteY3" fmla="*/ 124728 h 134502"/>
                <a:gd name="connsiteX4" fmla="*/ 14255 w 121163"/>
                <a:gd name="connsiteY4" fmla="*/ 128291 h 134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63" h="134502">
                  <a:moveTo>
                    <a:pt x="14255" y="128291"/>
                  </a:moveTo>
                  <a:cubicBezTo>
                    <a:pt x="7127" y="110473"/>
                    <a:pt x="3564" y="57018"/>
                    <a:pt x="0" y="10691"/>
                  </a:cubicBezTo>
                  <a:cubicBezTo>
                    <a:pt x="28509" y="21382"/>
                    <a:pt x="89091" y="24945"/>
                    <a:pt x="121164" y="0"/>
                  </a:cubicBezTo>
                  <a:cubicBezTo>
                    <a:pt x="121164" y="53455"/>
                    <a:pt x="117600" y="110473"/>
                    <a:pt x="114037" y="124728"/>
                  </a:cubicBezTo>
                  <a:cubicBezTo>
                    <a:pt x="128291" y="128291"/>
                    <a:pt x="21382" y="142546"/>
                    <a:pt x="14255" y="128291"/>
                  </a:cubicBezTo>
                  <a:close/>
                </a:path>
              </a:pathLst>
            </a:custGeom>
            <a:solidFill>
              <a:srgbClr val="E6E6E6"/>
            </a:solidFill>
            <a:ln w="35560" cap="flat">
              <a:noFill/>
              <a:prstDash val="solid"/>
              <a:miter/>
            </a:ln>
          </p:spPr>
          <p:txBody>
            <a:bodyPr rtlCol="0" anchor="ctr"/>
            <a:lstStyle/>
            <a:p>
              <a:endParaRPr lang="fr-BE"/>
            </a:p>
          </p:txBody>
        </p:sp>
        <p:sp>
          <p:nvSpPr>
            <p:cNvPr id="592" name="Forme libre : forme 591">
              <a:extLst>
                <a:ext uri="{FF2B5EF4-FFF2-40B4-BE49-F238E27FC236}">
                  <a16:creationId xmlns:a16="http://schemas.microsoft.com/office/drawing/2014/main" id="{C685D211-7D08-4A44-91DF-78603D04253F}"/>
                </a:ext>
              </a:extLst>
            </p:cNvPr>
            <p:cNvSpPr/>
            <p:nvPr/>
          </p:nvSpPr>
          <p:spPr>
            <a:xfrm>
              <a:off x="7736225" y="4383738"/>
              <a:ext cx="347149" cy="270836"/>
            </a:xfrm>
            <a:custGeom>
              <a:avLst/>
              <a:gdLst>
                <a:gd name="connsiteX0" fmla="*/ 345674 w 347149"/>
                <a:gd name="connsiteY0" fmla="*/ 117600 h 270836"/>
                <a:gd name="connsiteX1" fmla="*/ 342110 w 347149"/>
                <a:gd name="connsiteY1" fmla="*/ 253019 h 270836"/>
                <a:gd name="connsiteX2" fmla="*/ 196000 w 347149"/>
                <a:gd name="connsiteY2" fmla="*/ 270837 h 270836"/>
                <a:gd name="connsiteX3" fmla="*/ 174619 w 347149"/>
                <a:gd name="connsiteY3" fmla="*/ 128291 h 270836"/>
                <a:gd name="connsiteX4" fmla="*/ 153237 w 347149"/>
                <a:gd name="connsiteY4" fmla="*/ 270837 h 270836"/>
                <a:gd name="connsiteX5" fmla="*/ 0 w 347149"/>
                <a:gd name="connsiteY5" fmla="*/ 242328 h 270836"/>
                <a:gd name="connsiteX6" fmla="*/ 3564 w 347149"/>
                <a:gd name="connsiteY6" fmla="*/ 117600 h 270836"/>
                <a:gd name="connsiteX7" fmla="*/ 10691 w 347149"/>
                <a:gd name="connsiteY7" fmla="*/ 0 h 270836"/>
                <a:gd name="connsiteX8" fmla="*/ 342110 w 347149"/>
                <a:gd name="connsiteY8" fmla="*/ 14255 h 270836"/>
                <a:gd name="connsiteX9" fmla="*/ 345674 w 347149"/>
                <a:gd name="connsiteY9" fmla="*/ 117600 h 270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149" h="270836">
                  <a:moveTo>
                    <a:pt x="345674" y="117600"/>
                  </a:moveTo>
                  <a:cubicBezTo>
                    <a:pt x="342110" y="174619"/>
                    <a:pt x="342110" y="245892"/>
                    <a:pt x="342110" y="253019"/>
                  </a:cubicBezTo>
                  <a:cubicBezTo>
                    <a:pt x="295782" y="267273"/>
                    <a:pt x="228073" y="270837"/>
                    <a:pt x="196000" y="270837"/>
                  </a:cubicBezTo>
                  <a:cubicBezTo>
                    <a:pt x="192437" y="256583"/>
                    <a:pt x="174619" y="146109"/>
                    <a:pt x="174619" y="128291"/>
                  </a:cubicBezTo>
                  <a:cubicBezTo>
                    <a:pt x="174619" y="146109"/>
                    <a:pt x="156800" y="256583"/>
                    <a:pt x="153237" y="270837"/>
                  </a:cubicBezTo>
                  <a:cubicBezTo>
                    <a:pt x="110473" y="270837"/>
                    <a:pt x="42764" y="263710"/>
                    <a:pt x="0" y="242328"/>
                  </a:cubicBezTo>
                  <a:cubicBezTo>
                    <a:pt x="0" y="235200"/>
                    <a:pt x="10691" y="174619"/>
                    <a:pt x="3564" y="117600"/>
                  </a:cubicBezTo>
                  <a:cubicBezTo>
                    <a:pt x="-3564" y="71273"/>
                    <a:pt x="3564" y="28509"/>
                    <a:pt x="10691" y="0"/>
                  </a:cubicBezTo>
                  <a:cubicBezTo>
                    <a:pt x="71273" y="21382"/>
                    <a:pt x="238764" y="74836"/>
                    <a:pt x="342110" y="14255"/>
                  </a:cubicBezTo>
                  <a:cubicBezTo>
                    <a:pt x="345674" y="42764"/>
                    <a:pt x="349237" y="78400"/>
                    <a:pt x="345674" y="117600"/>
                  </a:cubicBezTo>
                  <a:close/>
                </a:path>
              </a:pathLst>
            </a:custGeom>
            <a:solidFill>
              <a:srgbClr val="231F20"/>
            </a:solidFill>
            <a:ln w="35560" cap="flat">
              <a:noFill/>
              <a:prstDash val="solid"/>
              <a:miter/>
            </a:ln>
          </p:spPr>
          <p:txBody>
            <a:bodyPr rtlCol="0" anchor="ctr"/>
            <a:lstStyle/>
            <a:p>
              <a:endParaRPr lang="fr-BE"/>
            </a:p>
          </p:txBody>
        </p:sp>
        <p:sp>
          <p:nvSpPr>
            <p:cNvPr id="593" name="Forme libre : forme 592">
              <a:extLst>
                <a:ext uri="{FF2B5EF4-FFF2-40B4-BE49-F238E27FC236}">
                  <a16:creationId xmlns:a16="http://schemas.microsoft.com/office/drawing/2014/main" id="{967BFF33-6ECE-496C-90A0-B4E363D4C313}"/>
                </a:ext>
              </a:extLst>
            </p:cNvPr>
            <p:cNvSpPr/>
            <p:nvPr/>
          </p:nvSpPr>
          <p:spPr>
            <a:xfrm>
              <a:off x="7875207" y="4515593"/>
              <a:ext cx="35636" cy="135418"/>
            </a:xfrm>
            <a:custGeom>
              <a:avLst/>
              <a:gdLst>
                <a:gd name="connsiteX0" fmla="*/ 14255 w 35636"/>
                <a:gd name="connsiteY0" fmla="*/ 49891 h 135418"/>
                <a:gd name="connsiteX1" fmla="*/ 0 w 35636"/>
                <a:gd name="connsiteY1" fmla="*/ 135418 h 135418"/>
                <a:gd name="connsiteX2" fmla="*/ 14255 w 35636"/>
                <a:gd name="connsiteY2" fmla="*/ 135418 h 135418"/>
                <a:gd name="connsiteX3" fmla="*/ 35636 w 35636"/>
                <a:gd name="connsiteY3" fmla="*/ 0 h 135418"/>
                <a:gd name="connsiteX4" fmla="*/ 14255 w 35636"/>
                <a:gd name="connsiteY4" fmla="*/ 49891 h 135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36" h="135418">
                  <a:moveTo>
                    <a:pt x="14255" y="49891"/>
                  </a:moveTo>
                  <a:cubicBezTo>
                    <a:pt x="7127" y="78400"/>
                    <a:pt x="3564" y="121164"/>
                    <a:pt x="0" y="135418"/>
                  </a:cubicBezTo>
                  <a:cubicBezTo>
                    <a:pt x="7127" y="135418"/>
                    <a:pt x="10691" y="135418"/>
                    <a:pt x="14255" y="135418"/>
                  </a:cubicBezTo>
                  <a:cubicBezTo>
                    <a:pt x="14255" y="128291"/>
                    <a:pt x="28509" y="35636"/>
                    <a:pt x="35636" y="0"/>
                  </a:cubicBezTo>
                  <a:cubicBezTo>
                    <a:pt x="28509" y="3564"/>
                    <a:pt x="10691" y="57018"/>
                    <a:pt x="14255" y="49891"/>
                  </a:cubicBezTo>
                  <a:close/>
                </a:path>
              </a:pathLst>
            </a:custGeom>
            <a:solidFill>
              <a:srgbClr val="858839">
                <a:alpha val="50000"/>
              </a:srgbClr>
            </a:solidFill>
            <a:ln w="35560" cap="flat">
              <a:noFill/>
              <a:prstDash val="solid"/>
              <a:miter/>
            </a:ln>
          </p:spPr>
          <p:txBody>
            <a:bodyPr rtlCol="0" anchor="ctr"/>
            <a:lstStyle/>
            <a:p>
              <a:endParaRPr lang="fr-BE"/>
            </a:p>
          </p:txBody>
        </p:sp>
        <p:sp>
          <p:nvSpPr>
            <p:cNvPr id="594" name="Forme libre : forme 593">
              <a:extLst>
                <a:ext uri="{FF2B5EF4-FFF2-40B4-BE49-F238E27FC236}">
                  <a16:creationId xmlns:a16="http://schemas.microsoft.com/office/drawing/2014/main" id="{FA1DA6FD-838D-4F69-9186-41916088A72C}"/>
                </a:ext>
              </a:extLst>
            </p:cNvPr>
            <p:cNvSpPr/>
            <p:nvPr/>
          </p:nvSpPr>
          <p:spPr>
            <a:xfrm>
              <a:off x="7932226" y="4397993"/>
              <a:ext cx="151149" cy="253018"/>
            </a:xfrm>
            <a:custGeom>
              <a:avLst/>
              <a:gdLst>
                <a:gd name="connsiteX0" fmla="*/ 146109 w 151149"/>
                <a:gd name="connsiteY0" fmla="*/ 0 h 253018"/>
                <a:gd name="connsiteX1" fmla="*/ 131855 w 151149"/>
                <a:gd name="connsiteY1" fmla="*/ 7127 h 253018"/>
                <a:gd name="connsiteX2" fmla="*/ 135418 w 151149"/>
                <a:gd name="connsiteY2" fmla="*/ 103346 h 253018"/>
                <a:gd name="connsiteX3" fmla="*/ 114037 w 151149"/>
                <a:gd name="connsiteY3" fmla="*/ 213819 h 253018"/>
                <a:gd name="connsiteX4" fmla="*/ 0 w 151149"/>
                <a:gd name="connsiteY4" fmla="*/ 253019 h 253018"/>
                <a:gd name="connsiteX5" fmla="*/ 0 w 151149"/>
                <a:gd name="connsiteY5" fmla="*/ 253019 h 253018"/>
                <a:gd name="connsiteX6" fmla="*/ 146109 w 151149"/>
                <a:gd name="connsiteY6" fmla="*/ 235200 h 253018"/>
                <a:gd name="connsiteX7" fmla="*/ 149673 w 151149"/>
                <a:gd name="connsiteY7" fmla="*/ 99782 h 253018"/>
                <a:gd name="connsiteX8" fmla="*/ 146109 w 151149"/>
                <a:gd name="connsiteY8" fmla="*/ 0 h 2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49" h="253018">
                  <a:moveTo>
                    <a:pt x="146109" y="0"/>
                  </a:moveTo>
                  <a:cubicBezTo>
                    <a:pt x="142546" y="3564"/>
                    <a:pt x="135418" y="3564"/>
                    <a:pt x="131855" y="7127"/>
                  </a:cubicBezTo>
                  <a:cubicBezTo>
                    <a:pt x="135418" y="35636"/>
                    <a:pt x="135418" y="67709"/>
                    <a:pt x="135418" y="103346"/>
                  </a:cubicBezTo>
                  <a:cubicBezTo>
                    <a:pt x="131855" y="160364"/>
                    <a:pt x="128291" y="196000"/>
                    <a:pt x="114037" y="213819"/>
                  </a:cubicBezTo>
                  <a:cubicBezTo>
                    <a:pt x="96218" y="235200"/>
                    <a:pt x="39200" y="253019"/>
                    <a:pt x="0" y="253019"/>
                  </a:cubicBezTo>
                  <a:cubicBezTo>
                    <a:pt x="0" y="253019"/>
                    <a:pt x="0" y="253019"/>
                    <a:pt x="0" y="253019"/>
                  </a:cubicBezTo>
                  <a:cubicBezTo>
                    <a:pt x="35636" y="253019"/>
                    <a:pt x="99782" y="249455"/>
                    <a:pt x="146109" y="235200"/>
                  </a:cubicBezTo>
                  <a:cubicBezTo>
                    <a:pt x="146109" y="228073"/>
                    <a:pt x="146109" y="156800"/>
                    <a:pt x="149673" y="99782"/>
                  </a:cubicBezTo>
                  <a:cubicBezTo>
                    <a:pt x="153237" y="64146"/>
                    <a:pt x="149673" y="28509"/>
                    <a:pt x="146109" y="0"/>
                  </a:cubicBezTo>
                  <a:close/>
                </a:path>
              </a:pathLst>
            </a:custGeom>
            <a:solidFill>
              <a:srgbClr val="858839">
                <a:alpha val="50000"/>
              </a:srgbClr>
            </a:solidFill>
            <a:ln w="35560" cap="flat">
              <a:noFill/>
              <a:prstDash val="solid"/>
              <a:miter/>
            </a:ln>
          </p:spPr>
          <p:txBody>
            <a:bodyPr rtlCol="0" anchor="ctr"/>
            <a:lstStyle/>
            <a:p>
              <a:endParaRPr lang="fr-BE"/>
            </a:p>
          </p:txBody>
        </p:sp>
        <p:sp>
          <p:nvSpPr>
            <p:cNvPr id="595" name="Forme libre : forme 594">
              <a:extLst>
                <a:ext uri="{FF2B5EF4-FFF2-40B4-BE49-F238E27FC236}">
                  <a16:creationId xmlns:a16="http://schemas.microsoft.com/office/drawing/2014/main" id="{12E4C60A-FA20-4AB5-A1E2-871B05FE231A}"/>
                </a:ext>
              </a:extLst>
            </p:cNvPr>
            <p:cNvSpPr/>
            <p:nvPr/>
          </p:nvSpPr>
          <p:spPr>
            <a:xfrm>
              <a:off x="7714843" y="3927592"/>
              <a:ext cx="392000" cy="501953"/>
            </a:xfrm>
            <a:custGeom>
              <a:avLst/>
              <a:gdLst>
                <a:gd name="connsiteX0" fmla="*/ 392001 w 392000"/>
                <a:gd name="connsiteY0" fmla="*/ 57018 h 501953"/>
                <a:gd name="connsiteX1" fmla="*/ 388437 w 392000"/>
                <a:gd name="connsiteY1" fmla="*/ 60582 h 501953"/>
                <a:gd name="connsiteX2" fmla="*/ 370619 w 392000"/>
                <a:gd name="connsiteY2" fmla="*/ 85527 h 501953"/>
                <a:gd name="connsiteX3" fmla="*/ 327855 w 392000"/>
                <a:gd name="connsiteY3" fmla="*/ 174619 h 501953"/>
                <a:gd name="connsiteX4" fmla="*/ 334983 w 392000"/>
                <a:gd name="connsiteY4" fmla="*/ 217382 h 501953"/>
                <a:gd name="connsiteX5" fmla="*/ 342110 w 392000"/>
                <a:gd name="connsiteY5" fmla="*/ 260146 h 501953"/>
                <a:gd name="connsiteX6" fmla="*/ 345673 w 392000"/>
                <a:gd name="connsiteY6" fmla="*/ 292219 h 501953"/>
                <a:gd name="connsiteX7" fmla="*/ 367055 w 392000"/>
                <a:gd name="connsiteY7" fmla="*/ 473965 h 501953"/>
                <a:gd name="connsiteX8" fmla="*/ 21382 w 392000"/>
                <a:gd name="connsiteY8" fmla="*/ 459710 h 501953"/>
                <a:gd name="connsiteX9" fmla="*/ 46327 w 392000"/>
                <a:gd name="connsiteY9" fmla="*/ 292219 h 501953"/>
                <a:gd name="connsiteX10" fmla="*/ 49891 w 392000"/>
                <a:gd name="connsiteY10" fmla="*/ 260146 h 501953"/>
                <a:gd name="connsiteX11" fmla="*/ 57018 w 392000"/>
                <a:gd name="connsiteY11" fmla="*/ 217382 h 501953"/>
                <a:gd name="connsiteX12" fmla="*/ 64146 w 392000"/>
                <a:gd name="connsiteY12" fmla="*/ 174619 h 501953"/>
                <a:gd name="connsiteX13" fmla="*/ 21382 w 392000"/>
                <a:gd name="connsiteY13" fmla="*/ 85527 h 501953"/>
                <a:gd name="connsiteX14" fmla="*/ 3564 w 392000"/>
                <a:gd name="connsiteY14" fmla="*/ 60582 h 501953"/>
                <a:gd name="connsiteX15" fmla="*/ 0 w 392000"/>
                <a:gd name="connsiteY15" fmla="*/ 57018 h 501953"/>
                <a:gd name="connsiteX16" fmla="*/ 3564 w 392000"/>
                <a:gd name="connsiteY16" fmla="*/ 53455 h 501953"/>
                <a:gd name="connsiteX17" fmla="*/ 110473 w 392000"/>
                <a:gd name="connsiteY17" fmla="*/ 0 h 501953"/>
                <a:gd name="connsiteX18" fmla="*/ 142546 w 392000"/>
                <a:gd name="connsiteY18" fmla="*/ 21382 h 501953"/>
                <a:gd name="connsiteX19" fmla="*/ 196000 w 392000"/>
                <a:gd name="connsiteY19" fmla="*/ 28509 h 501953"/>
                <a:gd name="connsiteX20" fmla="*/ 281528 w 392000"/>
                <a:gd name="connsiteY20" fmla="*/ 0 h 501953"/>
                <a:gd name="connsiteX21" fmla="*/ 388437 w 392000"/>
                <a:gd name="connsiteY21" fmla="*/ 53455 h 501953"/>
                <a:gd name="connsiteX22" fmla="*/ 392001 w 392000"/>
                <a:gd name="connsiteY22" fmla="*/ 57018 h 501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2000" h="501953">
                  <a:moveTo>
                    <a:pt x="392001" y="57018"/>
                  </a:moveTo>
                  <a:lnTo>
                    <a:pt x="388437" y="60582"/>
                  </a:lnTo>
                  <a:cubicBezTo>
                    <a:pt x="384874" y="67709"/>
                    <a:pt x="377746" y="78400"/>
                    <a:pt x="370619" y="85527"/>
                  </a:cubicBezTo>
                  <a:cubicBezTo>
                    <a:pt x="352801" y="114037"/>
                    <a:pt x="327855" y="149673"/>
                    <a:pt x="327855" y="174619"/>
                  </a:cubicBezTo>
                  <a:cubicBezTo>
                    <a:pt x="327855" y="192437"/>
                    <a:pt x="331419" y="206691"/>
                    <a:pt x="334983" y="217382"/>
                  </a:cubicBezTo>
                  <a:cubicBezTo>
                    <a:pt x="338546" y="228073"/>
                    <a:pt x="342110" y="242328"/>
                    <a:pt x="342110" y="260146"/>
                  </a:cubicBezTo>
                  <a:cubicBezTo>
                    <a:pt x="342110" y="270837"/>
                    <a:pt x="342110" y="281528"/>
                    <a:pt x="345673" y="292219"/>
                  </a:cubicBezTo>
                  <a:cubicBezTo>
                    <a:pt x="349237" y="331419"/>
                    <a:pt x="367055" y="459710"/>
                    <a:pt x="367055" y="473965"/>
                  </a:cubicBezTo>
                  <a:cubicBezTo>
                    <a:pt x="263710" y="534547"/>
                    <a:pt x="81964" y="481092"/>
                    <a:pt x="21382" y="459710"/>
                  </a:cubicBezTo>
                  <a:cubicBezTo>
                    <a:pt x="21382" y="452583"/>
                    <a:pt x="42764" y="331419"/>
                    <a:pt x="46327" y="292219"/>
                  </a:cubicBezTo>
                  <a:cubicBezTo>
                    <a:pt x="46327" y="281528"/>
                    <a:pt x="46327" y="267273"/>
                    <a:pt x="49891" y="260146"/>
                  </a:cubicBezTo>
                  <a:cubicBezTo>
                    <a:pt x="49891" y="238764"/>
                    <a:pt x="53455" y="228073"/>
                    <a:pt x="57018" y="217382"/>
                  </a:cubicBezTo>
                  <a:cubicBezTo>
                    <a:pt x="60582" y="206691"/>
                    <a:pt x="64146" y="196001"/>
                    <a:pt x="64146" y="174619"/>
                  </a:cubicBezTo>
                  <a:cubicBezTo>
                    <a:pt x="64146" y="146110"/>
                    <a:pt x="39200" y="110473"/>
                    <a:pt x="21382" y="85527"/>
                  </a:cubicBezTo>
                  <a:cubicBezTo>
                    <a:pt x="14255" y="74837"/>
                    <a:pt x="7127" y="67709"/>
                    <a:pt x="3564" y="60582"/>
                  </a:cubicBezTo>
                  <a:lnTo>
                    <a:pt x="0" y="57018"/>
                  </a:lnTo>
                  <a:lnTo>
                    <a:pt x="3564" y="53455"/>
                  </a:lnTo>
                  <a:cubicBezTo>
                    <a:pt x="21382" y="28509"/>
                    <a:pt x="99782" y="3564"/>
                    <a:pt x="110473" y="0"/>
                  </a:cubicBezTo>
                  <a:cubicBezTo>
                    <a:pt x="117600" y="10691"/>
                    <a:pt x="128291" y="17818"/>
                    <a:pt x="142546" y="21382"/>
                  </a:cubicBezTo>
                  <a:cubicBezTo>
                    <a:pt x="156800" y="24946"/>
                    <a:pt x="174619" y="28509"/>
                    <a:pt x="196000" y="28509"/>
                  </a:cubicBezTo>
                  <a:cubicBezTo>
                    <a:pt x="242328" y="28509"/>
                    <a:pt x="263710" y="21382"/>
                    <a:pt x="281528" y="0"/>
                  </a:cubicBezTo>
                  <a:cubicBezTo>
                    <a:pt x="299346" y="7127"/>
                    <a:pt x="370619" y="28509"/>
                    <a:pt x="388437" y="53455"/>
                  </a:cubicBezTo>
                  <a:lnTo>
                    <a:pt x="392001" y="57018"/>
                  </a:lnTo>
                  <a:close/>
                </a:path>
              </a:pathLst>
            </a:custGeom>
            <a:solidFill>
              <a:srgbClr val="00A6F7"/>
            </a:solidFill>
            <a:ln w="35560" cap="flat">
              <a:noFill/>
              <a:prstDash val="solid"/>
              <a:miter/>
            </a:ln>
          </p:spPr>
          <p:txBody>
            <a:bodyPr rtlCol="0" anchor="ctr"/>
            <a:lstStyle/>
            <a:p>
              <a:endParaRPr lang="fr-BE"/>
            </a:p>
          </p:txBody>
        </p:sp>
        <p:sp>
          <p:nvSpPr>
            <p:cNvPr id="596" name="Forme libre : forme 595">
              <a:extLst>
                <a:ext uri="{FF2B5EF4-FFF2-40B4-BE49-F238E27FC236}">
                  <a16:creationId xmlns:a16="http://schemas.microsoft.com/office/drawing/2014/main" id="{73F2686F-EF4D-4777-A445-8EB2E1F40C29}"/>
                </a:ext>
              </a:extLst>
            </p:cNvPr>
            <p:cNvSpPr/>
            <p:nvPr/>
          </p:nvSpPr>
          <p:spPr>
            <a:xfrm>
              <a:off x="7736225" y="4191301"/>
              <a:ext cx="345673" cy="243390"/>
            </a:xfrm>
            <a:custGeom>
              <a:avLst/>
              <a:gdLst>
                <a:gd name="connsiteX0" fmla="*/ 317164 w 345673"/>
                <a:gd name="connsiteY0" fmla="*/ 199564 h 243390"/>
                <a:gd name="connsiteX1" fmla="*/ 0 w 345673"/>
                <a:gd name="connsiteY1" fmla="*/ 196000 h 243390"/>
                <a:gd name="connsiteX2" fmla="*/ 0 w 345673"/>
                <a:gd name="connsiteY2" fmla="*/ 199564 h 243390"/>
                <a:gd name="connsiteX3" fmla="*/ 345674 w 345673"/>
                <a:gd name="connsiteY3" fmla="*/ 213819 h 243390"/>
                <a:gd name="connsiteX4" fmla="*/ 324292 w 345673"/>
                <a:gd name="connsiteY4" fmla="*/ 32073 h 243390"/>
                <a:gd name="connsiteX5" fmla="*/ 320728 w 345673"/>
                <a:gd name="connsiteY5" fmla="*/ 0 h 243390"/>
                <a:gd name="connsiteX6" fmla="*/ 317164 w 345673"/>
                <a:gd name="connsiteY6" fmla="*/ 199564 h 24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5673" h="243390">
                  <a:moveTo>
                    <a:pt x="317164" y="199564"/>
                  </a:moveTo>
                  <a:cubicBezTo>
                    <a:pt x="274401" y="245892"/>
                    <a:pt x="74836" y="217383"/>
                    <a:pt x="0" y="196000"/>
                  </a:cubicBezTo>
                  <a:cubicBezTo>
                    <a:pt x="0" y="196000"/>
                    <a:pt x="0" y="199564"/>
                    <a:pt x="0" y="199564"/>
                  </a:cubicBezTo>
                  <a:cubicBezTo>
                    <a:pt x="60582" y="220946"/>
                    <a:pt x="242328" y="277964"/>
                    <a:pt x="345674" y="213819"/>
                  </a:cubicBezTo>
                  <a:cubicBezTo>
                    <a:pt x="342110" y="199564"/>
                    <a:pt x="324292" y="71273"/>
                    <a:pt x="324292" y="32073"/>
                  </a:cubicBezTo>
                  <a:cubicBezTo>
                    <a:pt x="324292" y="21382"/>
                    <a:pt x="324292" y="7127"/>
                    <a:pt x="320728" y="0"/>
                  </a:cubicBezTo>
                  <a:cubicBezTo>
                    <a:pt x="299346" y="57019"/>
                    <a:pt x="338546" y="178182"/>
                    <a:pt x="317164" y="199564"/>
                  </a:cubicBezTo>
                  <a:close/>
                </a:path>
              </a:pathLst>
            </a:custGeom>
            <a:solidFill>
              <a:srgbClr val="404040">
                <a:alpha val="40000"/>
              </a:srgbClr>
            </a:solidFill>
            <a:ln w="35560" cap="flat">
              <a:noFill/>
              <a:prstDash val="solid"/>
              <a:miter/>
            </a:ln>
          </p:spPr>
          <p:txBody>
            <a:bodyPr rtlCol="0" anchor="ctr"/>
            <a:lstStyle/>
            <a:p>
              <a:endParaRPr lang="fr-BE"/>
            </a:p>
          </p:txBody>
        </p:sp>
        <p:sp>
          <p:nvSpPr>
            <p:cNvPr id="597" name="Forme libre : forme 596">
              <a:extLst>
                <a:ext uri="{FF2B5EF4-FFF2-40B4-BE49-F238E27FC236}">
                  <a16:creationId xmlns:a16="http://schemas.microsoft.com/office/drawing/2014/main" id="{722AF703-AD9F-4A6B-B165-E4E026CFAFB0}"/>
                </a:ext>
              </a:extLst>
            </p:cNvPr>
            <p:cNvSpPr/>
            <p:nvPr/>
          </p:nvSpPr>
          <p:spPr>
            <a:xfrm>
              <a:off x="7658366" y="3984610"/>
              <a:ext cx="127055" cy="483130"/>
            </a:xfrm>
            <a:custGeom>
              <a:avLst/>
              <a:gdLst>
                <a:gd name="connsiteX0" fmla="*/ 67168 w 127055"/>
                <a:gd name="connsiteY0" fmla="*/ 0 h 483130"/>
                <a:gd name="connsiteX1" fmla="*/ 38659 w 127055"/>
                <a:gd name="connsiteY1" fmla="*/ 121164 h 483130"/>
                <a:gd name="connsiteX2" fmla="*/ 31532 w 127055"/>
                <a:gd name="connsiteY2" fmla="*/ 203128 h 483130"/>
                <a:gd name="connsiteX3" fmla="*/ 10150 w 127055"/>
                <a:gd name="connsiteY3" fmla="*/ 370619 h 483130"/>
                <a:gd name="connsiteX4" fmla="*/ 3023 w 127055"/>
                <a:gd name="connsiteY4" fmla="*/ 445456 h 483130"/>
                <a:gd name="connsiteX5" fmla="*/ 74296 w 127055"/>
                <a:gd name="connsiteY5" fmla="*/ 477528 h 483130"/>
                <a:gd name="connsiteX6" fmla="*/ 60041 w 127055"/>
                <a:gd name="connsiteY6" fmla="*/ 441892 h 483130"/>
                <a:gd name="connsiteX7" fmla="*/ 77859 w 127055"/>
                <a:gd name="connsiteY7" fmla="*/ 441892 h 483130"/>
                <a:gd name="connsiteX8" fmla="*/ 92114 w 127055"/>
                <a:gd name="connsiteY8" fmla="*/ 431201 h 483130"/>
                <a:gd name="connsiteX9" fmla="*/ 70732 w 127055"/>
                <a:gd name="connsiteY9" fmla="*/ 381310 h 483130"/>
                <a:gd name="connsiteX10" fmla="*/ 81423 w 127055"/>
                <a:gd name="connsiteY10" fmla="*/ 306473 h 483130"/>
                <a:gd name="connsiteX11" fmla="*/ 95678 w 127055"/>
                <a:gd name="connsiteY11" fmla="*/ 217382 h 483130"/>
                <a:gd name="connsiteX12" fmla="*/ 124187 w 127055"/>
                <a:gd name="connsiteY12" fmla="*/ 128291 h 483130"/>
                <a:gd name="connsiteX13" fmla="*/ 113496 w 127055"/>
                <a:gd name="connsiteY13" fmla="*/ 39200 h 483130"/>
                <a:gd name="connsiteX14" fmla="*/ 67168 w 127055"/>
                <a:gd name="connsiteY14" fmla="*/ 0 h 48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7055" h="483130">
                  <a:moveTo>
                    <a:pt x="67168" y="0"/>
                  </a:moveTo>
                  <a:cubicBezTo>
                    <a:pt x="49350" y="14254"/>
                    <a:pt x="45786" y="85528"/>
                    <a:pt x="38659" y="121164"/>
                  </a:cubicBezTo>
                  <a:cubicBezTo>
                    <a:pt x="35096" y="156800"/>
                    <a:pt x="38659" y="185309"/>
                    <a:pt x="31532" y="203128"/>
                  </a:cubicBezTo>
                  <a:cubicBezTo>
                    <a:pt x="24405" y="220946"/>
                    <a:pt x="6586" y="338546"/>
                    <a:pt x="10150" y="370619"/>
                  </a:cubicBezTo>
                  <a:cubicBezTo>
                    <a:pt x="13714" y="402692"/>
                    <a:pt x="-7668" y="424074"/>
                    <a:pt x="3023" y="445456"/>
                  </a:cubicBezTo>
                  <a:cubicBezTo>
                    <a:pt x="13714" y="466837"/>
                    <a:pt x="56477" y="495347"/>
                    <a:pt x="74296" y="477528"/>
                  </a:cubicBezTo>
                  <a:cubicBezTo>
                    <a:pt x="92114" y="459710"/>
                    <a:pt x="67168" y="456146"/>
                    <a:pt x="60041" y="441892"/>
                  </a:cubicBezTo>
                  <a:cubicBezTo>
                    <a:pt x="52914" y="431201"/>
                    <a:pt x="77859" y="434765"/>
                    <a:pt x="77859" y="441892"/>
                  </a:cubicBezTo>
                  <a:cubicBezTo>
                    <a:pt x="81423" y="449019"/>
                    <a:pt x="99241" y="445456"/>
                    <a:pt x="92114" y="431201"/>
                  </a:cubicBezTo>
                  <a:cubicBezTo>
                    <a:pt x="84987" y="420510"/>
                    <a:pt x="74296" y="395564"/>
                    <a:pt x="70732" y="381310"/>
                  </a:cubicBezTo>
                  <a:cubicBezTo>
                    <a:pt x="67168" y="367055"/>
                    <a:pt x="77859" y="320728"/>
                    <a:pt x="81423" y="306473"/>
                  </a:cubicBezTo>
                  <a:cubicBezTo>
                    <a:pt x="88550" y="292219"/>
                    <a:pt x="95678" y="228073"/>
                    <a:pt x="95678" y="217382"/>
                  </a:cubicBezTo>
                  <a:cubicBezTo>
                    <a:pt x="95678" y="206691"/>
                    <a:pt x="113496" y="142546"/>
                    <a:pt x="124187" y="128291"/>
                  </a:cubicBezTo>
                  <a:cubicBezTo>
                    <a:pt x="131314" y="114037"/>
                    <a:pt x="124187" y="64145"/>
                    <a:pt x="113496" y="39200"/>
                  </a:cubicBezTo>
                  <a:cubicBezTo>
                    <a:pt x="99241" y="10691"/>
                    <a:pt x="67168" y="0"/>
                    <a:pt x="67168" y="0"/>
                  </a:cubicBezTo>
                  <a:close/>
                </a:path>
              </a:pathLst>
            </a:custGeom>
            <a:solidFill>
              <a:srgbClr val="FFB67F"/>
            </a:solidFill>
            <a:ln w="35560" cap="flat">
              <a:noFill/>
              <a:prstDash val="solid"/>
              <a:miter/>
            </a:ln>
          </p:spPr>
          <p:txBody>
            <a:bodyPr rtlCol="0" anchor="ctr"/>
            <a:lstStyle/>
            <a:p>
              <a:endParaRPr lang="fr-BE"/>
            </a:p>
          </p:txBody>
        </p:sp>
        <p:sp>
          <p:nvSpPr>
            <p:cNvPr id="598" name="Forme libre : forme 597">
              <a:extLst>
                <a:ext uri="{FF2B5EF4-FFF2-40B4-BE49-F238E27FC236}">
                  <a16:creationId xmlns:a16="http://schemas.microsoft.com/office/drawing/2014/main" id="{5A6C2E5C-A58B-4F67-9540-37EC417FFD43}"/>
                </a:ext>
              </a:extLst>
            </p:cNvPr>
            <p:cNvSpPr/>
            <p:nvPr/>
          </p:nvSpPr>
          <p:spPr>
            <a:xfrm>
              <a:off x="7686334" y="3973919"/>
              <a:ext cx="111252" cy="213818"/>
            </a:xfrm>
            <a:custGeom>
              <a:avLst/>
              <a:gdLst>
                <a:gd name="connsiteX0" fmla="*/ 106909 w 111252"/>
                <a:gd name="connsiteY0" fmla="*/ 142546 h 213818"/>
                <a:gd name="connsiteX1" fmla="*/ 81964 w 111252"/>
                <a:gd name="connsiteY1" fmla="*/ 213819 h 213818"/>
                <a:gd name="connsiteX2" fmla="*/ 0 w 111252"/>
                <a:gd name="connsiteY2" fmla="*/ 167491 h 213818"/>
                <a:gd name="connsiteX3" fmla="*/ 3564 w 111252"/>
                <a:gd name="connsiteY3" fmla="*/ 128291 h 213818"/>
                <a:gd name="connsiteX4" fmla="*/ 3564 w 111252"/>
                <a:gd name="connsiteY4" fmla="*/ 117600 h 213818"/>
                <a:gd name="connsiteX5" fmla="*/ 32073 w 111252"/>
                <a:gd name="connsiteY5" fmla="*/ 3564 h 213818"/>
                <a:gd name="connsiteX6" fmla="*/ 35636 w 111252"/>
                <a:gd name="connsiteY6" fmla="*/ 0 h 213818"/>
                <a:gd name="connsiteX7" fmla="*/ 39200 w 111252"/>
                <a:gd name="connsiteY7" fmla="*/ 0 h 213818"/>
                <a:gd name="connsiteX8" fmla="*/ 92655 w 111252"/>
                <a:gd name="connsiteY8" fmla="*/ 42764 h 213818"/>
                <a:gd name="connsiteX9" fmla="*/ 106909 w 111252"/>
                <a:gd name="connsiteY9" fmla="*/ 142546 h 213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52" h="213818">
                  <a:moveTo>
                    <a:pt x="106909" y="142546"/>
                  </a:moveTo>
                  <a:cubicBezTo>
                    <a:pt x="99782" y="153237"/>
                    <a:pt x="89091" y="192437"/>
                    <a:pt x="81964" y="213819"/>
                  </a:cubicBezTo>
                  <a:cubicBezTo>
                    <a:pt x="53455" y="206691"/>
                    <a:pt x="28509" y="188873"/>
                    <a:pt x="0" y="167491"/>
                  </a:cubicBezTo>
                  <a:cubicBezTo>
                    <a:pt x="0" y="156800"/>
                    <a:pt x="0" y="142546"/>
                    <a:pt x="3564" y="128291"/>
                  </a:cubicBezTo>
                  <a:lnTo>
                    <a:pt x="3564" y="117600"/>
                  </a:lnTo>
                  <a:cubicBezTo>
                    <a:pt x="10691" y="64146"/>
                    <a:pt x="14255" y="17818"/>
                    <a:pt x="32073" y="3564"/>
                  </a:cubicBezTo>
                  <a:lnTo>
                    <a:pt x="35636" y="0"/>
                  </a:lnTo>
                  <a:lnTo>
                    <a:pt x="39200" y="0"/>
                  </a:lnTo>
                  <a:cubicBezTo>
                    <a:pt x="39200" y="0"/>
                    <a:pt x="78400" y="14255"/>
                    <a:pt x="92655" y="42764"/>
                  </a:cubicBezTo>
                  <a:cubicBezTo>
                    <a:pt x="106909" y="71273"/>
                    <a:pt x="117600" y="124728"/>
                    <a:pt x="106909" y="142546"/>
                  </a:cubicBezTo>
                  <a:close/>
                </a:path>
              </a:pathLst>
            </a:custGeom>
            <a:solidFill>
              <a:srgbClr val="00A6F7"/>
            </a:solidFill>
            <a:ln w="35560" cap="flat">
              <a:noFill/>
              <a:prstDash val="solid"/>
              <a:miter/>
            </a:ln>
          </p:spPr>
          <p:txBody>
            <a:bodyPr rtlCol="0" anchor="ctr"/>
            <a:lstStyle/>
            <a:p>
              <a:endParaRPr lang="fr-BE"/>
            </a:p>
          </p:txBody>
        </p:sp>
        <p:sp>
          <p:nvSpPr>
            <p:cNvPr id="599" name="Forme libre : forme 598">
              <a:extLst>
                <a:ext uri="{FF2B5EF4-FFF2-40B4-BE49-F238E27FC236}">
                  <a16:creationId xmlns:a16="http://schemas.microsoft.com/office/drawing/2014/main" id="{5120A33E-9CFA-4EF5-8F8D-085C194EA23B}"/>
                </a:ext>
              </a:extLst>
            </p:cNvPr>
            <p:cNvSpPr/>
            <p:nvPr/>
          </p:nvSpPr>
          <p:spPr>
            <a:xfrm>
              <a:off x="8036266" y="3984610"/>
              <a:ext cx="127055" cy="483130"/>
            </a:xfrm>
            <a:custGeom>
              <a:avLst/>
              <a:gdLst>
                <a:gd name="connsiteX0" fmla="*/ 59887 w 127055"/>
                <a:gd name="connsiteY0" fmla="*/ 0 h 483130"/>
                <a:gd name="connsiteX1" fmla="*/ 88396 w 127055"/>
                <a:gd name="connsiteY1" fmla="*/ 121164 h 483130"/>
                <a:gd name="connsiteX2" fmla="*/ 95524 w 127055"/>
                <a:gd name="connsiteY2" fmla="*/ 203128 h 483130"/>
                <a:gd name="connsiteX3" fmla="*/ 116906 w 127055"/>
                <a:gd name="connsiteY3" fmla="*/ 370619 h 483130"/>
                <a:gd name="connsiteX4" fmla="*/ 124033 w 127055"/>
                <a:gd name="connsiteY4" fmla="*/ 445456 h 483130"/>
                <a:gd name="connsiteX5" fmla="*/ 52760 w 127055"/>
                <a:gd name="connsiteY5" fmla="*/ 477528 h 483130"/>
                <a:gd name="connsiteX6" fmla="*/ 67015 w 127055"/>
                <a:gd name="connsiteY6" fmla="*/ 441892 h 483130"/>
                <a:gd name="connsiteX7" fmla="*/ 49196 w 127055"/>
                <a:gd name="connsiteY7" fmla="*/ 441892 h 483130"/>
                <a:gd name="connsiteX8" fmla="*/ 34942 w 127055"/>
                <a:gd name="connsiteY8" fmla="*/ 431201 h 483130"/>
                <a:gd name="connsiteX9" fmla="*/ 56324 w 127055"/>
                <a:gd name="connsiteY9" fmla="*/ 381310 h 483130"/>
                <a:gd name="connsiteX10" fmla="*/ 45633 w 127055"/>
                <a:gd name="connsiteY10" fmla="*/ 306473 h 483130"/>
                <a:gd name="connsiteX11" fmla="*/ 31378 w 127055"/>
                <a:gd name="connsiteY11" fmla="*/ 217382 h 483130"/>
                <a:gd name="connsiteX12" fmla="*/ 2869 w 127055"/>
                <a:gd name="connsiteY12" fmla="*/ 128291 h 483130"/>
                <a:gd name="connsiteX13" fmla="*/ 13560 w 127055"/>
                <a:gd name="connsiteY13" fmla="*/ 39200 h 483130"/>
                <a:gd name="connsiteX14" fmla="*/ 59887 w 127055"/>
                <a:gd name="connsiteY14" fmla="*/ 0 h 48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7055" h="483130">
                  <a:moveTo>
                    <a:pt x="59887" y="0"/>
                  </a:moveTo>
                  <a:cubicBezTo>
                    <a:pt x="77705" y="14254"/>
                    <a:pt x="81269" y="85528"/>
                    <a:pt x="88396" y="121164"/>
                  </a:cubicBezTo>
                  <a:cubicBezTo>
                    <a:pt x="91960" y="156800"/>
                    <a:pt x="88396" y="185309"/>
                    <a:pt x="95524" y="203128"/>
                  </a:cubicBezTo>
                  <a:cubicBezTo>
                    <a:pt x="102651" y="220946"/>
                    <a:pt x="120469" y="338546"/>
                    <a:pt x="116906" y="370619"/>
                  </a:cubicBezTo>
                  <a:cubicBezTo>
                    <a:pt x="113342" y="402692"/>
                    <a:pt x="134724" y="424074"/>
                    <a:pt x="124033" y="445456"/>
                  </a:cubicBezTo>
                  <a:cubicBezTo>
                    <a:pt x="113342" y="466837"/>
                    <a:pt x="70578" y="495347"/>
                    <a:pt x="52760" y="477528"/>
                  </a:cubicBezTo>
                  <a:cubicBezTo>
                    <a:pt x="34942" y="459710"/>
                    <a:pt x="59887" y="456146"/>
                    <a:pt x="67015" y="441892"/>
                  </a:cubicBezTo>
                  <a:cubicBezTo>
                    <a:pt x="74142" y="431201"/>
                    <a:pt x="49196" y="434765"/>
                    <a:pt x="49196" y="441892"/>
                  </a:cubicBezTo>
                  <a:cubicBezTo>
                    <a:pt x="45633" y="449019"/>
                    <a:pt x="27815" y="445456"/>
                    <a:pt x="34942" y="431201"/>
                  </a:cubicBezTo>
                  <a:cubicBezTo>
                    <a:pt x="42069" y="420510"/>
                    <a:pt x="52760" y="395564"/>
                    <a:pt x="56324" y="381310"/>
                  </a:cubicBezTo>
                  <a:cubicBezTo>
                    <a:pt x="59887" y="367055"/>
                    <a:pt x="49196" y="320728"/>
                    <a:pt x="45633" y="306473"/>
                  </a:cubicBezTo>
                  <a:cubicBezTo>
                    <a:pt x="38505" y="292219"/>
                    <a:pt x="31378" y="228073"/>
                    <a:pt x="31378" y="217382"/>
                  </a:cubicBezTo>
                  <a:cubicBezTo>
                    <a:pt x="31378" y="206691"/>
                    <a:pt x="13560" y="142546"/>
                    <a:pt x="2869" y="128291"/>
                  </a:cubicBezTo>
                  <a:cubicBezTo>
                    <a:pt x="-4258" y="114037"/>
                    <a:pt x="2869" y="64145"/>
                    <a:pt x="13560" y="39200"/>
                  </a:cubicBezTo>
                  <a:cubicBezTo>
                    <a:pt x="24251" y="10691"/>
                    <a:pt x="59887" y="0"/>
                    <a:pt x="59887" y="0"/>
                  </a:cubicBezTo>
                  <a:close/>
                </a:path>
              </a:pathLst>
            </a:custGeom>
            <a:solidFill>
              <a:srgbClr val="FFB67F"/>
            </a:solidFill>
            <a:ln w="35560" cap="flat">
              <a:noFill/>
              <a:prstDash val="solid"/>
              <a:miter/>
            </a:ln>
          </p:spPr>
          <p:txBody>
            <a:bodyPr rtlCol="0" anchor="ctr"/>
            <a:lstStyle/>
            <a:p>
              <a:endParaRPr lang="fr-BE"/>
            </a:p>
          </p:txBody>
        </p:sp>
        <p:sp>
          <p:nvSpPr>
            <p:cNvPr id="600" name="Forme libre : forme 599">
              <a:extLst>
                <a:ext uri="{FF2B5EF4-FFF2-40B4-BE49-F238E27FC236}">
                  <a16:creationId xmlns:a16="http://schemas.microsoft.com/office/drawing/2014/main" id="{05AEA195-373B-4769-A152-D16F0CC463CC}"/>
                </a:ext>
              </a:extLst>
            </p:cNvPr>
            <p:cNvSpPr/>
            <p:nvPr/>
          </p:nvSpPr>
          <p:spPr>
            <a:xfrm>
              <a:off x="8024101" y="3973919"/>
              <a:ext cx="111252" cy="213818"/>
            </a:xfrm>
            <a:custGeom>
              <a:avLst/>
              <a:gdLst>
                <a:gd name="connsiteX0" fmla="*/ 4343 w 111252"/>
                <a:gd name="connsiteY0" fmla="*/ 142546 h 213818"/>
                <a:gd name="connsiteX1" fmla="*/ 29289 w 111252"/>
                <a:gd name="connsiteY1" fmla="*/ 213819 h 213818"/>
                <a:gd name="connsiteX2" fmla="*/ 111253 w 111252"/>
                <a:gd name="connsiteY2" fmla="*/ 167491 h 213818"/>
                <a:gd name="connsiteX3" fmla="*/ 107689 w 111252"/>
                <a:gd name="connsiteY3" fmla="*/ 128291 h 213818"/>
                <a:gd name="connsiteX4" fmla="*/ 107689 w 111252"/>
                <a:gd name="connsiteY4" fmla="*/ 117600 h 213818"/>
                <a:gd name="connsiteX5" fmla="*/ 79180 w 111252"/>
                <a:gd name="connsiteY5" fmla="*/ 3564 h 213818"/>
                <a:gd name="connsiteX6" fmla="*/ 75616 w 111252"/>
                <a:gd name="connsiteY6" fmla="*/ 0 h 213818"/>
                <a:gd name="connsiteX7" fmla="*/ 72052 w 111252"/>
                <a:gd name="connsiteY7" fmla="*/ 0 h 213818"/>
                <a:gd name="connsiteX8" fmla="*/ 18598 w 111252"/>
                <a:gd name="connsiteY8" fmla="*/ 42764 h 213818"/>
                <a:gd name="connsiteX9" fmla="*/ 4343 w 111252"/>
                <a:gd name="connsiteY9" fmla="*/ 142546 h 213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52" h="213818">
                  <a:moveTo>
                    <a:pt x="4343" y="142546"/>
                  </a:moveTo>
                  <a:cubicBezTo>
                    <a:pt x="11470" y="153237"/>
                    <a:pt x="22161" y="192437"/>
                    <a:pt x="29289" y="213819"/>
                  </a:cubicBezTo>
                  <a:cubicBezTo>
                    <a:pt x="57798" y="206691"/>
                    <a:pt x="82743" y="188873"/>
                    <a:pt x="111253" y="167491"/>
                  </a:cubicBezTo>
                  <a:cubicBezTo>
                    <a:pt x="111253" y="156800"/>
                    <a:pt x="111253" y="142546"/>
                    <a:pt x="107689" y="128291"/>
                  </a:cubicBezTo>
                  <a:lnTo>
                    <a:pt x="107689" y="117600"/>
                  </a:lnTo>
                  <a:cubicBezTo>
                    <a:pt x="100561" y="64146"/>
                    <a:pt x="96998" y="17818"/>
                    <a:pt x="79180" y="3564"/>
                  </a:cubicBezTo>
                  <a:lnTo>
                    <a:pt x="75616" y="0"/>
                  </a:lnTo>
                  <a:lnTo>
                    <a:pt x="72052" y="0"/>
                  </a:lnTo>
                  <a:cubicBezTo>
                    <a:pt x="72052" y="0"/>
                    <a:pt x="32852" y="14255"/>
                    <a:pt x="18598" y="42764"/>
                  </a:cubicBezTo>
                  <a:cubicBezTo>
                    <a:pt x="4343" y="71273"/>
                    <a:pt x="-6348" y="124728"/>
                    <a:pt x="4343" y="142546"/>
                  </a:cubicBezTo>
                  <a:close/>
                </a:path>
              </a:pathLst>
            </a:custGeom>
            <a:solidFill>
              <a:srgbClr val="00A6F7"/>
            </a:solidFill>
            <a:ln w="35560" cap="flat">
              <a:noFill/>
              <a:prstDash val="solid"/>
              <a:miter/>
            </a:ln>
          </p:spPr>
          <p:txBody>
            <a:bodyPr rtlCol="0" anchor="ctr"/>
            <a:lstStyle/>
            <a:p>
              <a:endParaRPr lang="fr-BE"/>
            </a:p>
          </p:txBody>
        </p:sp>
        <p:sp>
          <p:nvSpPr>
            <p:cNvPr id="601" name="Forme libre : forme 600">
              <a:extLst>
                <a:ext uri="{FF2B5EF4-FFF2-40B4-BE49-F238E27FC236}">
                  <a16:creationId xmlns:a16="http://schemas.microsoft.com/office/drawing/2014/main" id="{14F9F195-0E2F-4F14-9848-472521BC2155}"/>
                </a:ext>
              </a:extLst>
            </p:cNvPr>
            <p:cNvSpPr/>
            <p:nvPr/>
          </p:nvSpPr>
          <p:spPr>
            <a:xfrm>
              <a:off x="7843135" y="3899083"/>
              <a:ext cx="135418" cy="28509"/>
            </a:xfrm>
            <a:custGeom>
              <a:avLst/>
              <a:gdLst>
                <a:gd name="connsiteX0" fmla="*/ 135418 w 135418"/>
                <a:gd name="connsiteY0" fmla="*/ 7127 h 28509"/>
                <a:gd name="connsiteX1" fmla="*/ 67709 w 135418"/>
                <a:gd name="connsiteY1" fmla="*/ 28509 h 28509"/>
                <a:gd name="connsiteX2" fmla="*/ 0 w 135418"/>
                <a:gd name="connsiteY2" fmla="*/ 7127 h 28509"/>
                <a:gd name="connsiteX3" fmla="*/ 0 w 135418"/>
                <a:gd name="connsiteY3" fmla="*/ 0 h 28509"/>
                <a:gd name="connsiteX4" fmla="*/ 64146 w 135418"/>
                <a:gd name="connsiteY4" fmla="*/ 10691 h 28509"/>
                <a:gd name="connsiteX5" fmla="*/ 128291 w 135418"/>
                <a:gd name="connsiteY5" fmla="*/ 0 h 28509"/>
                <a:gd name="connsiteX6" fmla="*/ 135418 w 135418"/>
                <a:gd name="connsiteY6" fmla="*/ 7127 h 2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418" h="28509">
                  <a:moveTo>
                    <a:pt x="135418" y="7127"/>
                  </a:moveTo>
                  <a:cubicBezTo>
                    <a:pt x="114037" y="21382"/>
                    <a:pt x="89091" y="28509"/>
                    <a:pt x="67709" y="28509"/>
                  </a:cubicBezTo>
                  <a:cubicBezTo>
                    <a:pt x="46327" y="28509"/>
                    <a:pt x="21382" y="21382"/>
                    <a:pt x="0" y="7127"/>
                  </a:cubicBezTo>
                  <a:cubicBezTo>
                    <a:pt x="0" y="3564"/>
                    <a:pt x="0" y="0"/>
                    <a:pt x="0" y="0"/>
                  </a:cubicBezTo>
                  <a:cubicBezTo>
                    <a:pt x="14255" y="7127"/>
                    <a:pt x="64146" y="10691"/>
                    <a:pt x="64146" y="10691"/>
                  </a:cubicBezTo>
                  <a:cubicBezTo>
                    <a:pt x="64146" y="10691"/>
                    <a:pt x="117600" y="7127"/>
                    <a:pt x="128291" y="0"/>
                  </a:cubicBezTo>
                  <a:cubicBezTo>
                    <a:pt x="131855" y="0"/>
                    <a:pt x="135418" y="3564"/>
                    <a:pt x="135418" y="7127"/>
                  </a:cubicBezTo>
                  <a:close/>
                </a:path>
              </a:pathLst>
            </a:custGeom>
            <a:solidFill>
              <a:srgbClr val="000000">
                <a:alpha val="20000"/>
              </a:srgbClr>
            </a:solidFill>
            <a:ln w="35560" cap="flat">
              <a:noFill/>
              <a:prstDash val="solid"/>
              <a:miter/>
            </a:ln>
          </p:spPr>
          <p:txBody>
            <a:bodyPr rtlCol="0" anchor="ctr"/>
            <a:lstStyle/>
            <a:p>
              <a:endParaRPr lang="fr-BE"/>
            </a:p>
          </p:txBody>
        </p:sp>
        <p:sp>
          <p:nvSpPr>
            <p:cNvPr id="602" name="Forme libre : forme 601">
              <a:extLst>
                <a:ext uri="{FF2B5EF4-FFF2-40B4-BE49-F238E27FC236}">
                  <a16:creationId xmlns:a16="http://schemas.microsoft.com/office/drawing/2014/main" id="{61CE7036-C81B-4F2A-B114-CB4F43C6D80E}"/>
                </a:ext>
              </a:extLst>
            </p:cNvPr>
            <p:cNvSpPr/>
            <p:nvPr/>
          </p:nvSpPr>
          <p:spPr>
            <a:xfrm>
              <a:off x="7786116" y="3606864"/>
              <a:ext cx="249455" cy="310037"/>
            </a:xfrm>
            <a:custGeom>
              <a:avLst/>
              <a:gdLst>
                <a:gd name="connsiteX0" fmla="*/ 210255 w 249455"/>
                <a:gd name="connsiteY0" fmla="*/ 21382 h 310037"/>
                <a:gd name="connsiteX1" fmla="*/ 124728 w 249455"/>
                <a:gd name="connsiteY1" fmla="*/ 0 h 310037"/>
                <a:gd name="connsiteX2" fmla="*/ 39200 w 249455"/>
                <a:gd name="connsiteY2" fmla="*/ 21382 h 310037"/>
                <a:gd name="connsiteX3" fmla="*/ 0 w 249455"/>
                <a:gd name="connsiteY3" fmla="*/ 117600 h 310037"/>
                <a:gd name="connsiteX4" fmla="*/ 24945 w 249455"/>
                <a:gd name="connsiteY4" fmla="*/ 256582 h 310037"/>
                <a:gd name="connsiteX5" fmla="*/ 124728 w 249455"/>
                <a:gd name="connsiteY5" fmla="*/ 310037 h 310037"/>
                <a:gd name="connsiteX6" fmla="*/ 224510 w 249455"/>
                <a:gd name="connsiteY6" fmla="*/ 256582 h 310037"/>
                <a:gd name="connsiteX7" fmla="*/ 249455 w 249455"/>
                <a:gd name="connsiteY7" fmla="*/ 117600 h 310037"/>
                <a:gd name="connsiteX8" fmla="*/ 210255 w 249455"/>
                <a:gd name="connsiteY8" fmla="*/ 21382 h 310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55" h="310037">
                  <a:moveTo>
                    <a:pt x="210255" y="21382"/>
                  </a:moveTo>
                  <a:cubicBezTo>
                    <a:pt x="174619" y="0"/>
                    <a:pt x="149673" y="0"/>
                    <a:pt x="124728" y="0"/>
                  </a:cubicBezTo>
                  <a:cubicBezTo>
                    <a:pt x="99782" y="0"/>
                    <a:pt x="74837" y="0"/>
                    <a:pt x="39200" y="21382"/>
                  </a:cubicBezTo>
                  <a:cubicBezTo>
                    <a:pt x="3564" y="42764"/>
                    <a:pt x="0" y="106909"/>
                    <a:pt x="0" y="117600"/>
                  </a:cubicBezTo>
                  <a:cubicBezTo>
                    <a:pt x="3564" y="142546"/>
                    <a:pt x="7127" y="231637"/>
                    <a:pt x="24945" y="256582"/>
                  </a:cubicBezTo>
                  <a:cubicBezTo>
                    <a:pt x="42764" y="285092"/>
                    <a:pt x="92655" y="310037"/>
                    <a:pt x="124728" y="310037"/>
                  </a:cubicBezTo>
                  <a:cubicBezTo>
                    <a:pt x="156800" y="310037"/>
                    <a:pt x="206691" y="288655"/>
                    <a:pt x="224510" y="256582"/>
                  </a:cubicBezTo>
                  <a:cubicBezTo>
                    <a:pt x="242328" y="231637"/>
                    <a:pt x="245891" y="138982"/>
                    <a:pt x="249455" y="117600"/>
                  </a:cubicBezTo>
                  <a:cubicBezTo>
                    <a:pt x="249455" y="103346"/>
                    <a:pt x="245891" y="42764"/>
                    <a:pt x="210255" y="21382"/>
                  </a:cubicBezTo>
                  <a:close/>
                </a:path>
              </a:pathLst>
            </a:custGeom>
            <a:solidFill>
              <a:srgbClr val="FFB67F"/>
            </a:solidFill>
            <a:ln w="35560" cap="flat">
              <a:noFill/>
              <a:prstDash val="solid"/>
              <a:miter/>
            </a:ln>
          </p:spPr>
          <p:txBody>
            <a:bodyPr rtlCol="0" anchor="ctr"/>
            <a:lstStyle/>
            <a:p>
              <a:endParaRPr lang="fr-BE"/>
            </a:p>
          </p:txBody>
        </p:sp>
        <p:grpSp>
          <p:nvGrpSpPr>
            <p:cNvPr id="603" name="Graphique 485">
              <a:extLst>
                <a:ext uri="{FF2B5EF4-FFF2-40B4-BE49-F238E27FC236}">
                  <a16:creationId xmlns:a16="http://schemas.microsoft.com/office/drawing/2014/main" id="{C54F2D13-EA5E-4DD3-BC9E-A80829446D54}"/>
                </a:ext>
              </a:extLst>
            </p:cNvPr>
            <p:cNvGrpSpPr/>
            <p:nvPr/>
          </p:nvGrpSpPr>
          <p:grpSpPr>
            <a:xfrm>
              <a:off x="7828880" y="3711100"/>
              <a:ext cx="163927" cy="73945"/>
              <a:chOff x="7828880" y="3711100"/>
              <a:chExt cx="163927" cy="73945"/>
            </a:xfrm>
          </p:grpSpPr>
          <p:grpSp>
            <p:nvGrpSpPr>
              <p:cNvPr id="604" name="Graphique 485">
                <a:extLst>
                  <a:ext uri="{FF2B5EF4-FFF2-40B4-BE49-F238E27FC236}">
                    <a16:creationId xmlns:a16="http://schemas.microsoft.com/office/drawing/2014/main" id="{C54F2D13-EA5E-4DD3-BC9E-A80829446D54}"/>
                  </a:ext>
                </a:extLst>
              </p:cNvPr>
              <p:cNvGrpSpPr/>
              <p:nvPr/>
            </p:nvGrpSpPr>
            <p:grpSpPr>
              <a:xfrm>
                <a:off x="7939353" y="3711100"/>
                <a:ext cx="53454" cy="73945"/>
                <a:chOff x="7939353" y="3711100"/>
                <a:chExt cx="53454" cy="73945"/>
              </a:xfrm>
            </p:grpSpPr>
            <p:sp>
              <p:nvSpPr>
                <p:cNvPr id="605" name="Forme libre : forme 604">
                  <a:extLst>
                    <a:ext uri="{FF2B5EF4-FFF2-40B4-BE49-F238E27FC236}">
                      <a16:creationId xmlns:a16="http://schemas.microsoft.com/office/drawing/2014/main" id="{31F3E33C-7D61-4D0B-BCFA-B438165007E0}"/>
                    </a:ext>
                  </a:extLst>
                </p:cNvPr>
                <p:cNvSpPr/>
                <p:nvPr/>
              </p:nvSpPr>
              <p:spPr>
                <a:xfrm>
                  <a:off x="7939353" y="3711100"/>
                  <a:ext cx="53454" cy="20490"/>
                </a:xfrm>
                <a:custGeom>
                  <a:avLst/>
                  <a:gdLst>
                    <a:gd name="connsiteX0" fmla="*/ 7127 w 53454"/>
                    <a:gd name="connsiteY0" fmla="*/ 2673 h 20490"/>
                    <a:gd name="connsiteX1" fmla="*/ 32073 w 53454"/>
                    <a:gd name="connsiteY1" fmla="*/ 2673 h 20490"/>
                    <a:gd name="connsiteX2" fmla="*/ 53455 w 53454"/>
                    <a:gd name="connsiteY2" fmla="*/ 16927 h 20490"/>
                    <a:gd name="connsiteX3" fmla="*/ 53455 w 53454"/>
                    <a:gd name="connsiteY3" fmla="*/ 20491 h 20490"/>
                    <a:gd name="connsiteX4" fmla="*/ 49891 w 53454"/>
                    <a:gd name="connsiteY4" fmla="*/ 20491 h 20490"/>
                    <a:gd name="connsiteX5" fmla="*/ 28509 w 53454"/>
                    <a:gd name="connsiteY5" fmla="*/ 9800 h 20490"/>
                    <a:gd name="connsiteX6" fmla="*/ 7127 w 53454"/>
                    <a:gd name="connsiteY6" fmla="*/ 13364 h 20490"/>
                    <a:gd name="connsiteX7" fmla="*/ 0 w 53454"/>
                    <a:gd name="connsiteY7" fmla="*/ 9800 h 20490"/>
                    <a:gd name="connsiteX8" fmla="*/ 7127 w 53454"/>
                    <a:gd name="connsiteY8" fmla="*/ 2673 h 20490"/>
                    <a:gd name="connsiteX9" fmla="*/ 7127 w 53454"/>
                    <a:gd name="connsiteY9" fmla="*/ 2673 h 20490"/>
                    <a:gd name="connsiteX10" fmla="*/ 7127 w 53454"/>
                    <a:gd name="connsiteY10" fmla="*/ 2673 h 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54" h="20490">
                      <a:moveTo>
                        <a:pt x="7127" y="2673"/>
                      </a:moveTo>
                      <a:cubicBezTo>
                        <a:pt x="17818" y="-891"/>
                        <a:pt x="24946" y="-891"/>
                        <a:pt x="32073" y="2673"/>
                      </a:cubicBezTo>
                      <a:cubicBezTo>
                        <a:pt x="39200" y="6236"/>
                        <a:pt x="46327" y="9800"/>
                        <a:pt x="53455" y="16927"/>
                      </a:cubicBezTo>
                      <a:cubicBezTo>
                        <a:pt x="53455" y="16927"/>
                        <a:pt x="53455" y="20491"/>
                        <a:pt x="53455" y="20491"/>
                      </a:cubicBezTo>
                      <a:cubicBezTo>
                        <a:pt x="53455" y="20491"/>
                        <a:pt x="49891" y="20491"/>
                        <a:pt x="49891" y="20491"/>
                      </a:cubicBezTo>
                      <a:cubicBezTo>
                        <a:pt x="42764" y="16927"/>
                        <a:pt x="35636" y="13364"/>
                        <a:pt x="28509" y="9800"/>
                      </a:cubicBezTo>
                      <a:cubicBezTo>
                        <a:pt x="21382" y="9800"/>
                        <a:pt x="14255" y="9800"/>
                        <a:pt x="7127" y="13364"/>
                      </a:cubicBezTo>
                      <a:cubicBezTo>
                        <a:pt x="3564" y="13364"/>
                        <a:pt x="0" y="13364"/>
                        <a:pt x="0" y="9800"/>
                      </a:cubicBezTo>
                      <a:cubicBezTo>
                        <a:pt x="3564" y="9800"/>
                        <a:pt x="3564" y="6236"/>
                        <a:pt x="7127" y="2673"/>
                      </a:cubicBezTo>
                      <a:cubicBezTo>
                        <a:pt x="7127" y="6236"/>
                        <a:pt x="7127" y="6236"/>
                        <a:pt x="7127" y="2673"/>
                      </a:cubicBezTo>
                      <a:lnTo>
                        <a:pt x="7127" y="2673"/>
                      </a:lnTo>
                      <a:close/>
                    </a:path>
                  </a:pathLst>
                </a:custGeom>
                <a:solidFill>
                  <a:srgbClr val="261113"/>
                </a:solidFill>
                <a:ln w="35560" cap="flat">
                  <a:noFill/>
                  <a:prstDash val="solid"/>
                  <a:miter/>
                </a:ln>
              </p:spPr>
              <p:txBody>
                <a:bodyPr rtlCol="0" anchor="ctr"/>
                <a:lstStyle/>
                <a:p>
                  <a:endParaRPr lang="fr-BE"/>
                </a:p>
              </p:txBody>
            </p:sp>
            <p:grpSp>
              <p:nvGrpSpPr>
                <p:cNvPr id="606" name="Graphique 485">
                  <a:extLst>
                    <a:ext uri="{FF2B5EF4-FFF2-40B4-BE49-F238E27FC236}">
                      <a16:creationId xmlns:a16="http://schemas.microsoft.com/office/drawing/2014/main" id="{C54F2D13-EA5E-4DD3-BC9E-A80829446D54}"/>
                    </a:ext>
                  </a:extLst>
                </p:cNvPr>
                <p:cNvGrpSpPr/>
                <p:nvPr/>
              </p:nvGrpSpPr>
              <p:grpSpPr>
                <a:xfrm>
                  <a:off x="7939353" y="3742282"/>
                  <a:ext cx="53454" cy="42763"/>
                  <a:chOff x="7939353" y="3742282"/>
                  <a:chExt cx="53454" cy="42763"/>
                </a:xfrm>
              </p:grpSpPr>
              <p:sp>
                <p:nvSpPr>
                  <p:cNvPr id="607" name="Forme libre : forme 606">
                    <a:extLst>
                      <a:ext uri="{FF2B5EF4-FFF2-40B4-BE49-F238E27FC236}">
                        <a16:creationId xmlns:a16="http://schemas.microsoft.com/office/drawing/2014/main" id="{12A64CDE-55AE-474A-9E8F-FB10F2DEEF78}"/>
                      </a:ext>
                    </a:extLst>
                  </p:cNvPr>
                  <p:cNvSpPr/>
                  <p:nvPr/>
                </p:nvSpPr>
                <p:spPr>
                  <a:xfrm>
                    <a:off x="7939353" y="3745846"/>
                    <a:ext cx="53454" cy="39200"/>
                  </a:xfrm>
                  <a:custGeom>
                    <a:avLst/>
                    <a:gdLst>
                      <a:gd name="connsiteX0" fmla="*/ 53455 w 53454"/>
                      <a:gd name="connsiteY0" fmla="*/ 24946 h 39200"/>
                      <a:gd name="connsiteX1" fmla="*/ 28509 w 53454"/>
                      <a:gd name="connsiteY1" fmla="*/ 0 h 39200"/>
                      <a:gd name="connsiteX2" fmla="*/ 0 w 53454"/>
                      <a:gd name="connsiteY2" fmla="*/ 24946 h 39200"/>
                      <a:gd name="connsiteX3" fmla="*/ 28509 w 53454"/>
                      <a:gd name="connsiteY3" fmla="*/ 39200 h 39200"/>
                      <a:gd name="connsiteX4" fmla="*/ 53455 w 53454"/>
                      <a:gd name="connsiteY4" fmla="*/ 24946 h 39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454" h="39200">
                        <a:moveTo>
                          <a:pt x="53455" y="24946"/>
                        </a:moveTo>
                        <a:cubicBezTo>
                          <a:pt x="49891" y="10691"/>
                          <a:pt x="39200" y="0"/>
                          <a:pt x="28509" y="0"/>
                        </a:cubicBezTo>
                        <a:cubicBezTo>
                          <a:pt x="14255" y="0"/>
                          <a:pt x="3564" y="7127"/>
                          <a:pt x="0" y="24946"/>
                        </a:cubicBezTo>
                        <a:cubicBezTo>
                          <a:pt x="7127" y="35636"/>
                          <a:pt x="17818" y="39200"/>
                          <a:pt x="28509" y="39200"/>
                        </a:cubicBezTo>
                        <a:cubicBezTo>
                          <a:pt x="39200" y="39200"/>
                          <a:pt x="46327" y="32073"/>
                          <a:pt x="53455" y="24946"/>
                        </a:cubicBezTo>
                        <a:close/>
                      </a:path>
                    </a:pathLst>
                  </a:custGeom>
                  <a:solidFill>
                    <a:srgbClr val="FFFFFF"/>
                  </a:solidFill>
                  <a:ln w="35560" cap="flat">
                    <a:noFill/>
                    <a:prstDash val="solid"/>
                    <a:miter/>
                  </a:ln>
                </p:spPr>
                <p:txBody>
                  <a:bodyPr rtlCol="0" anchor="ctr"/>
                  <a:lstStyle/>
                  <a:p>
                    <a:endParaRPr lang="fr-BE"/>
                  </a:p>
                </p:txBody>
              </p:sp>
              <p:sp>
                <p:nvSpPr>
                  <p:cNvPr id="608" name="Forme libre : forme 607">
                    <a:extLst>
                      <a:ext uri="{FF2B5EF4-FFF2-40B4-BE49-F238E27FC236}">
                        <a16:creationId xmlns:a16="http://schemas.microsoft.com/office/drawing/2014/main" id="{C5BBF09D-7C79-45F6-8DF4-B38642002388}"/>
                      </a:ext>
                    </a:extLst>
                  </p:cNvPr>
                  <p:cNvSpPr/>
                  <p:nvPr/>
                </p:nvSpPr>
                <p:spPr>
                  <a:xfrm>
                    <a:off x="7946480" y="3745846"/>
                    <a:ext cx="32072" cy="32072"/>
                  </a:xfrm>
                  <a:custGeom>
                    <a:avLst/>
                    <a:gdLst>
                      <a:gd name="connsiteX0" fmla="*/ 32073 w 32072"/>
                      <a:gd name="connsiteY0" fmla="*/ 14254 h 32072"/>
                      <a:gd name="connsiteX1" fmla="*/ 17818 w 32072"/>
                      <a:gd name="connsiteY1" fmla="*/ 32073 h 32072"/>
                      <a:gd name="connsiteX2" fmla="*/ 0 w 32072"/>
                      <a:gd name="connsiteY2" fmla="*/ 17818 h 32072"/>
                      <a:gd name="connsiteX3" fmla="*/ 14255 w 32072"/>
                      <a:gd name="connsiteY3" fmla="*/ 0 h 32072"/>
                      <a:gd name="connsiteX4" fmla="*/ 32073 w 32072"/>
                      <a:gd name="connsiteY4" fmla="*/ 14254 h 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72" h="32072">
                        <a:moveTo>
                          <a:pt x="32073" y="14254"/>
                        </a:moveTo>
                        <a:cubicBezTo>
                          <a:pt x="32073" y="24946"/>
                          <a:pt x="28509" y="32073"/>
                          <a:pt x="17818" y="32073"/>
                        </a:cubicBezTo>
                        <a:cubicBezTo>
                          <a:pt x="7127" y="32073"/>
                          <a:pt x="0" y="28509"/>
                          <a:pt x="0" y="17818"/>
                        </a:cubicBezTo>
                        <a:cubicBezTo>
                          <a:pt x="0" y="7127"/>
                          <a:pt x="3564" y="0"/>
                          <a:pt x="14255" y="0"/>
                        </a:cubicBezTo>
                        <a:cubicBezTo>
                          <a:pt x="24945" y="0"/>
                          <a:pt x="32073" y="3564"/>
                          <a:pt x="32073" y="14254"/>
                        </a:cubicBezTo>
                        <a:close/>
                      </a:path>
                    </a:pathLst>
                  </a:custGeom>
                  <a:solidFill>
                    <a:srgbClr val="9FA24B"/>
                  </a:solidFill>
                  <a:ln w="35560" cap="flat">
                    <a:noFill/>
                    <a:prstDash val="solid"/>
                    <a:miter/>
                  </a:ln>
                </p:spPr>
                <p:txBody>
                  <a:bodyPr rtlCol="0" anchor="ctr"/>
                  <a:lstStyle/>
                  <a:p>
                    <a:endParaRPr lang="fr-BE"/>
                  </a:p>
                </p:txBody>
              </p:sp>
              <p:sp>
                <p:nvSpPr>
                  <p:cNvPr id="609" name="Forme libre : forme 608">
                    <a:extLst>
                      <a:ext uri="{FF2B5EF4-FFF2-40B4-BE49-F238E27FC236}">
                        <a16:creationId xmlns:a16="http://schemas.microsoft.com/office/drawing/2014/main" id="{A68418DF-72EE-4E97-955C-63628FB78413}"/>
                      </a:ext>
                    </a:extLst>
                  </p:cNvPr>
                  <p:cNvSpPr/>
                  <p:nvPr/>
                </p:nvSpPr>
                <p:spPr>
                  <a:xfrm>
                    <a:off x="7953608" y="3752973"/>
                    <a:ext cx="17818" cy="17818"/>
                  </a:xfrm>
                  <a:custGeom>
                    <a:avLst/>
                    <a:gdLst>
                      <a:gd name="connsiteX0" fmla="*/ 17818 w 17818"/>
                      <a:gd name="connsiteY0" fmla="*/ 7127 h 17818"/>
                      <a:gd name="connsiteX1" fmla="*/ 10691 w 17818"/>
                      <a:gd name="connsiteY1" fmla="*/ 17818 h 17818"/>
                      <a:gd name="connsiteX2" fmla="*/ 0 w 17818"/>
                      <a:gd name="connsiteY2" fmla="*/ 10691 h 17818"/>
                      <a:gd name="connsiteX3" fmla="*/ 7127 w 17818"/>
                      <a:gd name="connsiteY3" fmla="*/ 0 h 17818"/>
                      <a:gd name="connsiteX4" fmla="*/ 17818 w 17818"/>
                      <a:gd name="connsiteY4" fmla="*/ 7127 h 17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18" h="17818">
                        <a:moveTo>
                          <a:pt x="17818" y="7127"/>
                        </a:moveTo>
                        <a:cubicBezTo>
                          <a:pt x="17818" y="10691"/>
                          <a:pt x="14255" y="17818"/>
                          <a:pt x="10691" y="17818"/>
                        </a:cubicBezTo>
                        <a:cubicBezTo>
                          <a:pt x="7127" y="17818"/>
                          <a:pt x="0" y="14254"/>
                          <a:pt x="0" y="10691"/>
                        </a:cubicBezTo>
                        <a:cubicBezTo>
                          <a:pt x="0" y="7127"/>
                          <a:pt x="3564" y="0"/>
                          <a:pt x="7127" y="0"/>
                        </a:cubicBezTo>
                        <a:cubicBezTo>
                          <a:pt x="14255" y="0"/>
                          <a:pt x="17818" y="3564"/>
                          <a:pt x="17818" y="7127"/>
                        </a:cubicBezTo>
                        <a:close/>
                      </a:path>
                    </a:pathLst>
                  </a:custGeom>
                  <a:solidFill>
                    <a:srgbClr val="000000"/>
                  </a:solidFill>
                  <a:ln w="35560" cap="flat">
                    <a:noFill/>
                    <a:prstDash val="solid"/>
                    <a:miter/>
                  </a:ln>
                </p:spPr>
                <p:txBody>
                  <a:bodyPr rtlCol="0" anchor="ctr"/>
                  <a:lstStyle/>
                  <a:p>
                    <a:endParaRPr lang="fr-BE"/>
                  </a:p>
                </p:txBody>
              </p:sp>
              <p:sp>
                <p:nvSpPr>
                  <p:cNvPr id="610" name="Forme libre : forme 609">
                    <a:extLst>
                      <a:ext uri="{FF2B5EF4-FFF2-40B4-BE49-F238E27FC236}">
                        <a16:creationId xmlns:a16="http://schemas.microsoft.com/office/drawing/2014/main" id="{08E32FC1-74DA-4FC4-8D5A-8C2B9CF58F57}"/>
                      </a:ext>
                    </a:extLst>
                  </p:cNvPr>
                  <p:cNvSpPr/>
                  <p:nvPr/>
                </p:nvSpPr>
                <p:spPr>
                  <a:xfrm>
                    <a:off x="7964298" y="3751497"/>
                    <a:ext cx="10690" cy="12167"/>
                  </a:xfrm>
                  <a:custGeom>
                    <a:avLst/>
                    <a:gdLst>
                      <a:gd name="connsiteX0" fmla="*/ 10691 w 10690"/>
                      <a:gd name="connsiteY0" fmla="*/ 5040 h 12167"/>
                      <a:gd name="connsiteX1" fmla="*/ 7127 w 10690"/>
                      <a:gd name="connsiteY1" fmla="*/ 12167 h 12167"/>
                      <a:gd name="connsiteX2" fmla="*/ 0 w 10690"/>
                      <a:gd name="connsiteY2" fmla="*/ 8603 h 12167"/>
                      <a:gd name="connsiteX3" fmla="*/ 3564 w 10690"/>
                      <a:gd name="connsiteY3" fmla="*/ 1476 h 12167"/>
                      <a:gd name="connsiteX4" fmla="*/ 10691 w 10690"/>
                      <a:gd name="connsiteY4" fmla="*/ 5040 h 12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0" h="12167">
                        <a:moveTo>
                          <a:pt x="10691" y="5040"/>
                        </a:moveTo>
                        <a:cubicBezTo>
                          <a:pt x="10691" y="8603"/>
                          <a:pt x="10691" y="8603"/>
                          <a:pt x="7127" y="12167"/>
                        </a:cubicBezTo>
                        <a:cubicBezTo>
                          <a:pt x="3564" y="12167"/>
                          <a:pt x="3564" y="12167"/>
                          <a:pt x="0" y="8603"/>
                        </a:cubicBezTo>
                        <a:cubicBezTo>
                          <a:pt x="0" y="5040"/>
                          <a:pt x="0" y="5040"/>
                          <a:pt x="3564" y="1476"/>
                        </a:cubicBezTo>
                        <a:cubicBezTo>
                          <a:pt x="7127" y="-2088"/>
                          <a:pt x="10691" y="1476"/>
                          <a:pt x="10691" y="5040"/>
                        </a:cubicBezTo>
                        <a:close/>
                      </a:path>
                    </a:pathLst>
                  </a:custGeom>
                  <a:solidFill>
                    <a:srgbClr val="FFFFFF">
                      <a:alpha val="50000"/>
                    </a:srgbClr>
                  </a:solidFill>
                  <a:ln w="35560" cap="flat">
                    <a:noFill/>
                    <a:prstDash val="solid"/>
                    <a:miter/>
                  </a:ln>
                </p:spPr>
                <p:txBody>
                  <a:bodyPr rtlCol="0" anchor="ctr"/>
                  <a:lstStyle/>
                  <a:p>
                    <a:endParaRPr lang="fr-BE"/>
                  </a:p>
                </p:txBody>
              </p:sp>
              <p:sp>
                <p:nvSpPr>
                  <p:cNvPr id="611" name="Forme libre : forme 610">
                    <a:extLst>
                      <a:ext uri="{FF2B5EF4-FFF2-40B4-BE49-F238E27FC236}">
                        <a16:creationId xmlns:a16="http://schemas.microsoft.com/office/drawing/2014/main" id="{C350106A-A9C8-4947-85F4-83CF8A3D7F5A}"/>
                      </a:ext>
                    </a:extLst>
                  </p:cNvPr>
                  <p:cNvSpPr/>
                  <p:nvPr/>
                </p:nvSpPr>
                <p:spPr>
                  <a:xfrm>
                    <a:off x="7942917" y="3742282"/>
                    <a:ext cx="49891" cy="28509"/>
                  </a:xfrm>
                  <a:custGeom>
                    <a:avLst/>
                    <a:gdLst>
                      <a:gd name="connsiteX0" fmla="*/ 49891 w 49891"/>
                      <a:gd name="connsiteY0" fmla="*/ 28509 h 28509"/>
                      <a:gd name="connsiteX1" fmla="*/ 39200 w 49891"/>
                      <a:gd name="connsiteY1" fmla="*/ 14255 h 28509"/>
                      <a:gd name="connsiteX2" fmla="*/ 24946 w 49891"/>
                      <a:gd name="connsiteY2" fmla="*/ 7127 h 28509"/>
                      <a:gd name="connsiteX3" fmla="*/ 10691 w 49891"/>
                      <a:gd name="connsiteY3" fmla="*/ 7127 h 28509"/>
                      <a:gd name="connsiteX4" fmla="*/ 0 w 49891"/>
                      <a:gd name="connsiteY4" fmla="*/ 17818 h 28509"/>
                      <a:gd name="connsiteX5" fmla="*/ 10691 w 49891"/>
                      <a:gd name="connsiteY5" fmla="*/ 3564 h 28509"/>
                      <a:gd name="connsiteX6" fmla="*/ 28509 w 49891"/>
                      <a:gd name="connsiteY6" fmla="*/ 0 h 28509"/>
                      <a:gd name="connsiteX7" fmla="*/ 46327 w 49891"/>
                      <a:gd name="connsiteY7" fmla="*/ 10691 h 28509"/>
                      <a:gd name="connsiteX8" fmla="*/ 49891 w 49891"/>
                      <a:gd name="connsiteY8" fmla="*/ 28509 h 2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1" h="28509">
                        <a:moveTo>
                          <a:pt x="49891" y="28509"/>
                        </a:moveTo>
                        <a:cubicBezTo>
                          <a:pt x="46327" y="24946"/>
                          <a:pt x="42764" y="17818"/>
                          <a:pt x="39200" y="14255"/>
                        </a:cubicBezTo>
                        <a:cubicBezTo>
                          <a:pt x="35636" y="10691"/>
                          <a:pt x="32073" y="7127"/>
                          <a:pt x="24946" y="7127"/>
                        </a:cubicBezTo>
                        <a:cubicBezTo>
                          <a:pt x="21382" y="7127"/>
                          <a:pt x="14255" y="7127"/>
                          <a:pt x="10691" y="7127"/>
                        </a:cubicBezTo>
                        <a:cubicBezTo>
                          <a:pt x="7127" y="10691"/>
                          <a:pt x="0" y="14255"/>
                          <a:pt x="0" y="17818"/>
                        </a:cubicBezTo>
                        <a:cubicBezTo>
                          <a:pt x="0" y="10691"/>
                          <a:pt x="3564" y="7127"/>
                          <a:pt x="10691" y="3564"/>
                        </a:cubicBezTo>
                        <a:cubicBezTo>
                          <a:pt x="17818" y="0"/>
                          <a:pt x="21382" y="0"/>
                          <a:pt x="28509" y="0"/>
                        </a:cubicBezTo>
                        <a:cubicBezTo>
                          <a:pt x="35636" y="0"/>
                          <a:pt x="39200" y="3564"/>
                          <a:pt x="46327" y="10691"/>
                        </a:cubicBezTo>
                        <a:cubicBezTo>
                          <a:pt x="46327" y="14255"/>
                          <a:pt x="46327" y="21382"/>
                          <a:pt x="49891" y="28509"/>
                        </a:cubicBezTo>
                        <a:close/>
                      </a:path>
                    </a:pathLst>
                  </a:custGeom>
                  <a:solidFill>
                    <a:srgbClr val="000000"/>
                  </a:solidFill>
                  <a:ln w="35560" cap="flat">
                    <a:noFill/>
                    <a:prstDash val="solid"/>
                    <a:miter/>
                  </a:ln>
                </p:spPr>
                <p:txBody>
                  <a:bodyPr rtlCol="0" anchor="ctr"/>
                  <a:lstStyle/>
                  <a:p>
                    <a:endParaRPr lang="fr-BE"/>
                  </a:p>
                </p:txBody>
              </p:sp>
            </p:grpSp>
          </p:grpSp>
          <p:grpSp>
            <p:nvGrpSpPr>
              <p:cNvPr id="612" name="Graphique 485">
                <a:extLst>
                  <a:ext uri="{FF2B5EF4-FFF2-40B4-BE49-F238E27FC236}">
                    <a16:creationId xmlns:a16="http://schemas.microsoft.com/office/drawing/2014/main" id="{C54F2D13-EA5E-4DD3-BC9E-A80829446D54}"/>
                  </a:ext>
                </a:extLst>
              </p:cNvPr>
              <p:cNvGrpSpPr/>
              <p:nvPr/>
            </p:nvGrpSpPr>
            <p:grpSpPr>
              <a:xfrm>
                <a:off x="7828880" y="3711100"/>
                <a:ext cx="53454" cy="73945"/>
                <a:chOff x="7828880" y="3711100"/>
                <a:chExt cx="53454" cy="73945"/>
              </a:xfrm>
            </p:grpSpPr>
            <p:sp>
              <p:nvSpPr>
                <p:cNvPr id="613" name="Forme libre : forme 612">
                  <a:extLst>
                    <a:ext uri="{FF2B5EF4-FFF2-40B4-BE49-F238E27FC236}">
                      <a16:creationId xmlns:a16="http://schemas.microsoft.com/office/drawing/2014/main" id="{93042C0E-4D87-4BAD-B3BF-891BB95C5033}"/>
                    </a:ext>
                  </a:extLst>
                </p:cNvPr>
                <p:cNvSpPr/>
                <p:nvPr/>
              </p:nvSpPr>
              <p:spPr>
                <a:xfrm>
                  <a:off x="7828880" y="3711100"/>
                  <a:ext cx="53454" cy="20490"/>
                </a:xfrm>
                <a:custGeom>
                  <a:avLst/>
                  <a:gdLst>
                    <a:gd name="connsiteX0" fmla="*/ 46327 w 53454"/>
                    <a:gd name="connsiteY0" fmla="*/ 2673 h 20490"/>
                    <a:gd name="connsiteX1" fmla="*/ 21382 w 53454"/>
                    <a:gd name="connsiteY1" fmla="*/ 2673 h 20490"/>
                    <a:gd name="connsiteX2" fmla="*/ 0 w 53454"/>
                    <a:gd name="connsiteY2" fmla="*/ 16927 h 20490"/>
                    <a:gd name="connsiteX3" fmla="*/ 0 w 53454"/>
                    <a:gd name="connsiteY3" fmla="*/ 20491 h 20490"/>
                    <a:gd name="connsiteX4" fmla="*/ 3564 w 53454"/>
                    <a:gd name="connsiteY4" fmla="*/ 20491 h 20490"/>
                    <a:gd name="connsiteX5" fmla="*/ 24946 w 53454"/>
                    <a:gd name="connsiteY5" fmla="*/ 9800 h 20490"/>
                    <a:gd name="connsiteX6" fmla="*/ 46327 w 53454"/>
                    <a:gd name="connsiteY6" fmla="*/ 13364 h 20490"/>
                    <a:gd name="connsiteX7" fmla="*/ 53455 w 53454"/>
                    <a:gd name="connsiteY7" fmla="*/ 9800 h 20490"/>
                    <a:gd name="connsiteX8" fmla="*/ 46327 w 53454"/>
                    <a:gd name="connsiteY8" fmla="*/ 2673 h 20490"/>
                    <a:gd name="connsiteX9" fmla="*/ 46327 w 53454"/>
                    <a:gd name="connsiteY9" fmla="*/ 2673 h 20490"/>
                    <a:gd name="connsiteX10" fmla="*/ 46327 w 53454"/>
                    <a:gd name="connsiteY10" fmla="*/ 2673 h 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454" h="20490">
                      <a:moveTo>
                        <a:pt x="46327" y="2673"/>
                      </a:moveTo>
                      <a:cubicBezTo>
                        <a:pt x="35636" y="-891"/>
                        <a:pt x="28509" y="-891"/>
                        <a:pt x="21382" y="2673"/>
                      </a:cubicBezTo>
                      <a:cubicBezTo>
                        <a:pt x="14255" y="6236"/>
                        <a:pt x="7127" y="9800"/>
                        <a:pt x="0" y="16927"/>
                      </a:cubicBezTo>
                      <a:cubicBezTo>
                        <a:pt x="0" y="16927"/>
                        <a:pt x="0" y="20491"/>
                        <a:pt x="0" y="20491"/>
                      </a:cubicBezTo>
                      <a:cubicBezTo>
                        <a:pt x="0" y="20491"/>
                        <a:pt x="3564" y="20491"/>
                        <a:pt x="3564" y="20491"/>
                      </a:cubicBezTo>
                      <a:cubicBezTo>
                        <a:pt x="10691" y="16927"/>
                        <a:pt x="17818" y="13364"/>
                        <a:pt x="24946" y="9800"/>
                      </a:cubicBezTo>
                      <a:cubicBezTo>
                        <a:pt x="32073" y="9800"/>
                        <a:pt x="39200" y="9800"/>
                        <a:pt x="46327" y="13364"/>
                      </a:cubicBezTo>
                      <a:cubicBezTo>
                        <a:pt x="49891" y="13364"/>
                        <a:pt x="53455" y="13364"/>
                        <a:pt x="53455" y="9800"/>
                      </a:cubicBezTo>
                      <a:cubicBezTo>
                        <a:pt x="49891" y="9800"/>
                        <a:pt x="49891" y="6236"/>
                        <a:pt x="46327" y="2673"/>
                      </a:cubicBezTo>
                      <a:cubicBezTo>
                        <a:pt x="46327" y="6236"/>
                        <a:pt x="46327" y="6236"/>
                        <a:pt x="46327" y="2673"/>
                      </a:cubicBezTo>
                      <a:lnTo>
                        <a:pt x="46327" y="2673"/>
                      </a:lnTo>
                      <a:close/>
                    </a:path>
                  </a:pathLst>
                </a:custGeom>
                <a:solidFill>
                  <a:srgbClr val="261113"/>
                </a:solidFill>
                <a:ln w="35560" cap="flat">
                  <a:noFill/>
                  <a:prstDash val="solid"/>
                  <a:miter/>
                </a:ln>
              </p:spPr>
              <p:txBody>
                <a:bodyPr rtlCol="0" anchor="ctr"/>
                <a:lstStyle/>
                <a:p>
                  <a:endParaRPr lang="fr-BE"/>
                </a:p>
              </p:txBody>
            </p:sp>
            <p:grpSp>
              <p:nvGrpSpPr>
                <p:cNvPr id="614" name="Graphique 485">
                  <a:extLst>
                    <a:ext uri="{FF2B5EF4-FFF2-40B4-BE49-F238E27FC236}">
                      <a16:creationId xmlns:a16="http://schemas.microsoft.com/office/drawing/2014/main" id="{C54F2D13-EA5E-4DD3-BC9E-A80829446D54}"/>
                    </a:ext>
                  </a:extLst>
                </p:cNvPr>
                <p:cNvGrpSpPr/>
                <p:nvPr/>
              </p:nvGrpSpPr>
              <p:grpSpPr>
                <a:xfrm>
                  <a:off x="7828880" y="3742282"/>
                  <a:ext cx="53454" cy="42763"/>
                  <a:chOff x="7828880" y="3742282"/>
                  <a:chExt cx="53454" cy="42763"/>
                </a:xfrm>
              </p:grpSpPr>
              <p:sp>
                <p:nvSpPr>
                  <p:cNvPr id="615" name="Forme libre : forme 614">
                    <a:extLst>
                      <a:ext uri="{FF2B5EF4-FFF2-40B4-BE49-F238E27FC236}">
                        <a16:creationId xmlns:a16="http://schemas.microsoft.com/office/drawing/2014/main" id="{D52DBA9B-8E0E-45EA-9D0F-26A68708D52B}"/>
                      </a:ext>
                    </a:extLst>
                  </p:cNvPr>
                  <p:cNvSpPr/>
                  <p:nvPr/>
                </p:nvSpPr>
                <p:spPr>
                  <a:xfrm>
                    <a:off x="7828880" y="3745846"/>
                    <a:ext cx="53454" cy="39200"/>
                  </a:xfrm>
                  <a:custGeom>
                    <a:avLst/>
                    <a:gdLst>
                      <a:gd name="connsiteX0" fmla="*/ 0 w 53454"/>
                      <a:gd name="connsiteY0" fmla="*/ 24946 h 39200"/>
                      <a:gd name="connsiteX1" fmla="*/ 24946 w 53454"/>
                      <a:gd name="connsiteY1" fmla="*/ 0 h 39200"/>
                      <a:gd name="connsiteX2" fmla="*/ 53455 w 53454"/>
                      <a:gd name="connsiteY2" fmla="*/ 24946 h 39200"/>
                      <a:gd name="connsiteX3" fmla="*/ 24946 w 53454"/>
                      <a:gd name="connsiteY3" fmla="*/ 39200 h 39200"/>
                      <a:gd name="connsiteX4" fmla="*/ 0 w 53454"/>
                      <a:gd name="connsiteY4" fmla="*/ 24946 h 39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454" h="39200">
                        <a:moveTo>
                          <a:pt x="0" y="24946"/>
                        </a:moveTo>
                        <a:cubicBezTo>
                          <a:pt x="3564" y="10691"/>
                          <a:pt x="14255" y="0"/>
                          <a:pt x="24946" y="0"/>
                        </a:cubicBezTo>
                        <a:cubicBezTo>
                          <a:pt x="39200" y="0"/>
                          <a:pt x="49891" y="7127"/>
                          <a:pt x="53455" y="24946"/>
                        </a:cubicBezTo>
                        <a:cubicBezTo>
                          <a:pt x="46327" y="35636"/>
                          <a:pt x="35636" y="39200"/>
                          <a:pt x="24946" y="39200"/>
                        </a:cubicBezTo>
                        <a:cubicBezTo>
                          <a:pt x="14255" y="39200"/>
                          <a:pt x="7127" y="32073"/>
                          <a:pt x="0" y="24946"/>
                        </a:cubicBezTo>
                        <a:close/>
                      </a:path>
                    </a:pathLst>
                  </a:custGeom>
                  <a:solidFill>
                    <a:srgbClr val="FFFFFF"/>
                  </a:solidFill>
                  <a:ln w="35560" cap="flat">
                    <a:noFill/>
                    <a:prstDash val="solid"/>
                    <a:miter/>
                  </a:ln>
                </p:spPr>
                <p:txBody>
                  <a:bodyPr rtlCol="0" anchor="ctr"/>
                  <a:lstStyle/>
                  <a:p>
                    <a:endParaRPr lang="fr-BE"/>
                  </a:p>
                </p:txBody>
              </p:sp>
              <p:sp>
                <p:nvSpPr>
                  <p:cNvPr id="616" name="Forme libre : forme 615">
                    <a:extLst>
                      <a:ext uri="{FF2B5EF4-FFF2-40B4-BE49-F238E27FC236}">
                        <a16:creationId xmlns:a16="http://schemas.microsoft.com/office/drawing/2014/main" id="{951E3B2C-87B2-4509-9AD2-E76D292D4FAE}"/>
                      </a:ext>
                    </a:extLst>
                  </p:cNvPr>
                  <p:cNvSpPr/>
                  <p:nvPr/>
                </p:nvSpPr>
                <p:spPr>
                  <a:xfrm>
                    <a:off x="7843135" y="3745846"/>
                    <a:ext cx="32072" cy="32072"/>
                  </a:xfrm>
                  <a:custGeom>
                    <a:avLst/>
                    <a:gdLst>
                      <a:gd name="connsiteX0" fmla="*/ 0 w 32072"/>
                      <a:gd name="connsiteY0" fmla="*/ 14254 h 32072"/>
                      <a:gd name="connsiteX1" fmla="*/ 14255 w 32072"/>
                      <a:gd name="connsiteY1" fmla="*/ 32073 h 32072"/>
                      <a:gd name="connsiteX2" fmla="*/ 32073 w 32072"/>
                      <a:gd name="connsiteY2" fmla="*/ 17818 h 32072"/>
                      <a:gd name="connsiteX3" fmla="*/ 17818 w 32072"/>
                      <a:gd name="connsiteY3" fmla="*/ 0 h 32072"/>
                      <a:gd name="connsiteX4" fmla="*/ 0 w 32072"/>
                      <a:gd name="connsiteY4" fmla="*/ 14254 h 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72" h="32072">
                        <a:moveTo>
                          <a:pt x="0" y="14254"/>
                        </a:moveTo>
                        <a:cubicBezTo>
                          <a:pt x="0" y="24946"/>
                          <a:pt x="3564" y="32073"/>
                          <a:pt x="14255" y="32073"/>
                        </a:cubicBezTo>
                        <a:cubicBezTo>
                          <a:pt x="24945" y="32073"/>
                          <a:pt x="32073" y="28509"/>
                          <a:pt x="32073" y="17818"/>
                        </a:cubicBezTo>
                        <a:cubicBezTo>
                          <a:pt x="32073" y="7127"/>
                          <a:pt x="28509" y="0"/>
                          <a:pt x="17818" y="0"/>
                        </a:cubicBezTo>
                        <a:cubicBezTo>
                          <a:pt x="7127" y="0"/>
                          <a:pt x="0" y="3564"/>
                          <a:pt x="0" y="14254"/>
                        </a:cubicBezTo>
                        <a:close/>
                      </a:path>
                    </a:pathLst>
                  </a:custGeom>
                  <a:solidFill>
                    <a:srgbClr val="9FA24B"/>
                  </a:solidFill>
                  <a:ln w="35560" cap="flat">
                    <a:noFill/>
                    <a:prstDash val="solid"/>
                    <a:miter/>
                  </a:ln>
                </p:spPr>
                <p:txBody>
                  <a:bodyPr rtlCol="0" anchor="ctr"/>
                  <a:lstStyle/>
                  <a:p>
                    <a:endParaRPr lang="fr-BE"/>
                  </a:p>
                </p:txBody>
              </p:sp>
              <p:sp>
                <p:nvSpPr>
                  <p:cNvPr id="617" name="Forme libre : forme 616">
                    <a:extLst>
                      <a:ext uri="{FF2B5EF4-FFF2-40B4-BE49-F238E27FC236}">
                        <a16:creationId xmlns:a16="http://schemas.microsoft.com/office/drawing/2014/main" id="{0F0C120C-729A-4B2B-ADBD-AA5C2357B56A}"/>
                      </a:ext>
                    </a:extLst>
                  </p:cNvPr>
                  <p:cNvSpPr/>
                  <p:nvPr/>
                </p:nvSpPr>
                <p:spPr>
                  <a:xfrm>
                    <a:off x="7850262" y="3752973"/>
                    <a:ext cx="17818" cy="17818"/>
                  </a:xfrm>
                  <a:custGeom>
                    <a:avLst/>
                    <a:gdLst>
                      <a:gd name="connsiteX0" fmla="*/ 0 w 17818"/>
                      <a:gd name="connsiteY0" fmla="*/ 7127 h 17818"/>
                      <a:gd name="connsiteX1" fmla="*/ 7127 w 17818"/>
                      <a:gd name="connsiteY1" fmla="*/ 17818 h 17818"/>
                      <a:gd name="connsiteX2" fmla="*/ 17818 w 17818"/>
                      <a:gd name="connsiteY2" fmla="*/ 10691 h 17818"/>
                      <a:gd name="connsiteX3" fmla="*/ 10691 w 17818"/>
                      <a:gd name="connsiteY3" fmla="*/ 0 h 17818"/>
                      <a:gd name="connsiteX4" fmla="*/ 0 w 17818"/>
                      <a:gd name="connsiteY4" fmla="*/ 7127 h 17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18" h="17818">
                        <a:moveTo>
                          <a:pt x="0" y="7127"/>
                        </a:moveTo>
                        <a:cubicBezTo>
                          <a:pt x="0" y="10691"/>
                          <a:pt x="3564" y="17818"/>
                          <a:pt x="7127" y="17818"/>
                        </a:cubicBezTo>
                        <a:cubicBezTo>
                          <a:pt x="10691" y="17818"/>
                          <a:pt x="17818" y="14254"/>
                          <a:pt x="17818" y="10691"/>
                        </a:cubicBezTo>
                        <a:cubicBezTo>
                          <a:pt x="17818" y="7127"/>
                          <a:pt x="14255" y="0"/>
                          <a:pt x="10691" y="0"/>
                        </a:cubicBezTo>
                        <a:cubicBezTo>
                          <a:pt x="3564" y="0"/>
                          <a:pt x="0" y="3564"/>
                          <a:pt x="0" y="7127"/>
                        </a:cubicBezTo>
                        <a:close/>
                      </a:path>
                    </a:pathLst>
                  </a:custGeom>
                  <a:solidFill>
                    <a:srgbClr val="000000"/>
                  </a:solidFill>
                  <a:ln w="35560" cap="flat">
                    <a:noFill/>
                    <a:prstDash val="solid"/>
                    <a:miter/>
                  </a:ln>
                </p:spPr>
                <p:txBody>
                  <a:bodyPr rtlCol="0" anchor="ctr"/>
                  <a:lstStyle/>
                  <a:p>
                    <a:endParaRPr lang="fr-BE"/>
                  </a:p>
                </p:txBody>
              </p:sp>
              <p:sp>
                <p:nvSpPr>
                  <p:cNvPr id="618" name="Forme libre : forme 617">
                    <a:extLst>
                      <a:ext uri="{FF2B5EF4-FFF2-40B4-BE49-F238E27FC236}">
                        <a16:creationId xmlns:a16="http://schemas.microsoft.com/office/drawing/2014/main" id="{8AC18CC7-4C56-4712-8ED8-1B6B01663AA4}"/>
                      </a:ext>
                    </a:extLst>
                  </p:cNvPr>
                  <p:cNvSpPr/>
                  <p:nvPr/>
                </p:nvSpPr>
                <p:spPr>
                  <a:xfrm>
                    <a:off x="7846698" y="3751497"/>
                    <a:ext cx="10690" cy="12167"/>
                  </a:xfrm>
                  <a:custGeom>
                    <a:avLst/>
                    <a:gdLst>
                      <a:gd name="connsiteX0" fmla="*/ 0 w 10690"/>
                      <a:gd name="connsiteY0" fmla="*/ 5040 h 12167"/>
                      <a:gd name="connsiteX1" fmla="*/ 3564 w 10690"/>
                      <a:gd name="connsiteY1" fmla="*/ 12167 h 12167"/>
                      <a:gd name="connsiteX2" fmla="*/ 10691 w 10690"/>
                      <a:gd name="connsiteY2" fmla="*/ 8603 h 12167"/>
                      <a:gd name="connsiteX3" fmla="*/ 7127 w 10690"/>
                      <a:gd name="connsiteY3" fmla="*/ 1476 h 12167"/>
                      <a:gd name="connsiteX4" fmla="*/ 0 w 10690"/>
                      <a:gd name="connsiteY4" fmla="*/ 5040 h 12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0" h="12167">
                        <a:moveTo>
                          <a:pt x="0" y="5040"/>
                        </a:moveTo>
                        <a:cubicBezTo>
                          <a:pt x="0" y="8603"/>
                          <a:pt x="0" y="8603"/>
                          <a:pt x="3564" y="12167"/>
                        </a:cubicBezTo>
                        <a:cubicBezTo>
                          <a:pt x="7127" y="12167"/>
                          <a:pt x="7127" y="12167"/>
                          <a:pt x="10691" y="8603"/>
                        </a:cubicBezTo>
                        <a:cubicBezTo>
                          <a:pt x="10691" y="5040"/>
                          <a:pt x="10691" y="5040"/>
                          <a:pt x="7127" y="1476"/>
                        </a:cubicBezTo>
                        <a:cubicBezTo>
                          <a:pt x="3564" y="-2088"/>
                          <a:pt x="0" y="1476"/>
                          <a:pt x="0" y="5040"/>
                        </a:cubicBezTo>
                        <a:close/>
                      </a:path>
                    </a:pathLst>
                  </a:custGeom>
                  <a:solidFill>
                    <a:srgbClr val="FFFFFF">
                      <a:alpha val="50000"/>
                    </a:srgbClr>
                  </a:solidFill>
                  <a:ln w="35560" cap="flat">
                    <a:noFill/>
                    <a:prstDash val="solid"/>
                    <a:miter/>
                  </a:ln>
                </p:spPr>
                <p:txBody>
                  <a:bodyPr rtlCol="0" anchor="ctr"/>
                  <a:lstStyle/>
                  <a:p>
                    <a:endParaRPr lang="fr-BE"/>
                  </a:p>
                </p:txBody>
              </p:sp>
              <p:sp>
                <p:nvSpPr>
                  <p:cNvPr id="619" name="Forme libre : forme 618">
                    <a:extLst>
                      <a:ext uri="{FF2B5EF4-FFF2-40B4-BE49-F238E27FC236}">
                        <a16:creationId xmlns:a16="http://schemas.microsoft.com/office/drawing/2014/main" id="{5CA404B4-1F62-4A18-9F47-B0F6DE5D31B4}"/>
                      </a:ext>
                    </a:extLst>
                  </p:cNvPr>
                  <p:cNvSpPr/>
                  <p:nvPr/>
                </p:nvSpPr>
                <p:spPr>
                  <a:xfrm>
                    <a:off x="7828880" y="3742282"/>
                    <a:ext cx="49891" cy="28509"/>
                  </a:xfrm>
                  <a:custGeom>
                    <a:avLst/>
                    <a:gdLst>
                      <a:gd name="connsiteX0" fmla="*/ 0 w 49891"/>
                      <a:gd name="connsiteY0" fmla="*/ 28509 h 28509"/>
                      <a:gd name="connsiteX1" fmla="*/ 10691 w 49891"/>
                      <a:gd name="connsiteY1" fmla="*/ 14255 h 28509"/>
                      <a:gd name="connsiteX2" fmla="*/ 24946 w 49891"/>
                      <a:gd name="connsiteY2" fmla="*/ 7127 h 28509"/>
                      <a:gd name="connsiteX3" fmla="*/ 39200 w 49891"/>
                      <a:gd name="connsiteY3" fmla="*/ 7127 h 28509"/>
                      <a:gd name="connsiteX4" fmla="*/ 49891 w 49891"/>
                      <a:gd name="connsiteY4" fmla="*/ 17818 h 28509"/>
                      <a:gd name="connsiteX5" fmla="*/ 39200 w 49891"/>
                      <a:gd name="connsiteY5" fmla="*/ 3564 h 28509"/>
                      <a:gd name="connsiteX6" fmla="*/ 21382 w 49891"/>
                      <a:gd name="connsiteY6" fmla="*/ 0 h 28509"/>
                      <a:gd name="connsiteX7" fmla="*/ 3564 w 49891"/>
                      <a:gd name="connsiteY7" fmla="*/ 10691 h 28509"/>
                      <a:gd name="connsiteX8" fmla="*/ 0 w 49891"/>
                      <a:gd name="connsiteY8" fmla="*/ 28509 h 2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1" h="28509">
                        <a:moveTo>
                          <a:pt x="0" y="28509"/>
                        </a:moveTo>
                        <a:cubicBezTo>
                          <a:pt x="3564" y="24946"/>
                          <a:pt x="7127" y="17818"/>
                          <a:pt x="10691" y="14255"/>
                        </a:cubicBezTo>
                        <a:cubicBezTo>
                          <a:pt x="14255" y="10691"/>
                          <a:pt x="17818" y="7127"/>
                          <a:pt x="24946" y="7127"/>
                        </a:cubicBezTo>
                        <a:cubicBezTo>
                          <a:pt x="28509" y="7127"/>
                          <a:pt x="35636" y="7127"/>
                          <a:pt x="39200" y="7127"/>
                        </a:cubicBezTo>
                        <a:cubicBezTo>
                          <a:pt x="42764" y="10691"/>
                          <a:pt x="49891" y="14255"/>
                          <a:pt x="49891" y="17818"/>
                        </a:cubicBezTo>
                        <a:cubicBezTo>
                          <a:pt x="49891" y="10691"/>
                          <a:pt x="46327" y="7127"/>
                          <a:pt x="39200" y="3564"/>
                        </a:cubicBezTo>
                        <a:cubicBezTo>
                          <a:pt x="32073" y="0"/>
                          <a:pt x="28509" y="0"/>
                          <a:pt x="21382" y="0"/>
                        </a:cubicBezTo>
                        <a:cubicBezTo>
                          <a:pt x="14255" y="0"/>
                          <a:pt x="10691" y="3564"/>
                          <a:pt x="3564" y="10691"/>
                        </a:cubicBezTo>
                        <a:cubicBezTo>
                          <a:pt x="3564" y="14255"/>
                          <a:pt x="0" y="21382"/>
                          <a:pt x="0" y="28509"/>
                        </a:cubicBezTo>
                        <a:close/>
                      </a:path>
                    </a:pathLst>
                  </a:custGeom>
                  <a:solidFill>
                    <a:srgbClr val="000000"/>
                  </a:solidFill>
                  <a:ln w="35560" cap="flat">
                    <a:noFill/>
                    <a:prstDash val="solid"/>
                    <a:miter/>
                  </a:ln>
                </p:spPr>
                <p:txBody>
                  <a:bodyPr rtlCol="0" anchor="ctr"/>
                  <a:lstStyle/>
                  <a:p>
                    <a:endParaRPr lang="fr-BE"/>
                  </a:p>
                </p:txBody>
              </p:sp>
            </p:grpSp>
          </p:grpSp>
        </p:grpSp>
        <p:sp>
          <p:nvSpPr>
            <p:cNvPr id="620" name="Forme libre : forme 619">
              <a:extLst>
                <a:ext uri="{FF2B5EF4-FFF2-40B4-BE49-F238E27FC236}">
                  <a16:creationId xmlns:a16="http://schemas.microsoft.com/office/drawing/2014/main" id="{2774A8FE-4C54-4D90-8345-373548A49545}"/>
                </a:ext>
              </a:extLst>
            </p:cNvPr>
            <p:cNvSpPr/>
            <p:nvPr/>
          </p:nvSpPr>
          <p:spPr>
            <a:xfrm>
              <a:off x="7871644" y="3845628"/>
              <a:ext cx="78400" cy="32072"/>
            </a:xfrm>
            <a:custGeom>
              <a:avLst/>
              <a:gdLst>
                <a:gd name="connsiteX0" fmla="*/ 78400 w 78400"/>
                <a:gd name="connsiteY0" fmla="*/ 0 h 32072"/>
                <a:gd name="connsiteX1" fmla="*/ 39200 w 78400"/>
                <a:gd name="connsiteY1" fmla="*/ 32073 h 32072"/>
                <a:gd name="connsiteX2" fmla="*/ 0 w 78400"/>
                <a:gd name="connsiteY2" fmla="*/ 0 h 32072"/>
                <a:gd name="connsiteX3" fmla="*/ 28509 w 78400"/>
                <a:gd name="connsiteY3" fmla="*/ 3564 h 32072"/>
                <a:gd name="connsiteX4" fmla="*/ 39200 w 78400"/>
                <a:gd name="connsiteY4" fmla="*/ 3564 h 32072"/>
                <a:gd name="connsiteX5" fmla="*/ 39200 w 78400"/>
                <a:gd name="connsiteY5" fmla="*/ 3564 h 32072"/>
                <a:gd name="connsiteX6" fmla="*/ 39200 w 78400"/>
                <a:gd name="connsiteY6" fmla="*/ 3564 h 32072"/>
                <a:gd name="connsiteX7" fmla="*/ 49891 w 78400"/>
                <a:gd name="connsiteY7" fmla="*/ 3564 h 32072"/>
                <a:gd name="connsiteX8" fmla="*/ 78400 w 78400"/>
                <a:gd name="connsiteY8" fmla="*/ 0 h 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400" h="32072">
                  <a:moveTo>
                    <a:pt x="78400" y="0"/>
                  </a:moveTo>
                  <a:cubicBezTo>
                    <a:pt x="74837" y="14255"/>
                    <a:pt x="64146" y="32073"/>
                    <a:pt x="39200" y="32073"/>
                  </a:cubicBezTo>
                  <a:cubicBezTo>
                    <a:pt x="14255" y="32073"/>
                    <a:pt x="3564" y="14255"/>
                    <a:pt x="0" y="0"/>
                  </a:cubicBezTo>
                  <a:cubicBezTo>
                    <a:pt x="0" y="0"/>
                    <a:pt x="14255" y="0"/>
                    <a:pt x="28509" y="3564"/>
                  </a:cubicBezTo>
                  <a:cubicBezTo>
                    <a:pt x="32073" y="3564"/>
                    <a:pt x="39200" y="3564"/>
                    <a:pt x="39200" y="3564"/>
                  </a:cubicBezTo>
                  <a:cubicBezTo>
                    <a:pt x="39200" y="3564"/>
                    <a:pt x="39200" y="3564"/>
                    <a:pt x="39200" y="3564"/>
                  </a:cubicBezTo>
                  <a:cubicBezTo>
                    <a:pt x="39200" y="3564"/>
                    <a:pt x="39200" y="3564"/>
                    <a:pt x="39200" y="3564"/>
                  </a:cubicBezTo>
                  <a:cubicBezTo>
                    <a:pt x="42764" y="3564"/>
                    <a:pt x="46327" y="3564"/>
                    <a:pt x="49891" y="3564"/>
                  </a:cubicBezTo>
                  <a:cubicBezTo>
                    <a:pt x="64146" y="0"/>
                    <a:pt x="78400" y="0"/>
                    <a:pt x="78400" y="0"/>
                  </a:cubicBezTo>
                  <a:close/>
                </a:path>
              </a:pathLst>
            </a:custGeom>
            <a:solidFill>
              <a:srgbClr val="F08E44"/>
            </a:solidFill>
            <a:ln w="35560" cap="flat">
              <a:noFill/>
              <a:prstDash val="solid"/>
              <a:miter/>
            </a:ln>
          </p:spPr>
          <p:txBody>
            <a:bodyPr rtlCol="0" anchor="ctr"/>
            <a:lstStyle/>
            <a:p>
              <a:endParaRPr lang="fr-BE"/>
            </a:p>
          </p:txBody>
        </p:sp>
        <p:sp>
          <p:nvSpPr>
            <p:cNvPr id="621" name="Forme libre : forme 620">
              <a:extLst>
                <a:ext uri="{FF2B5EF4-FFF2-40B4-BE49-F238E27FC236}">
                  <a16:creationId xmlns:a16="http://schemas.microsoft.com/office/drawing/2014/main" id="{D3939F03-489B-4CFA-8D31-6D5614669034}"/>
                </a:ext>
              </a:extLst>
            </p:cNvPr>
            <p:cNvSpPr/>
            <p:nvPr/>
          </p:nvSpPr>
          <p:spPr>
            <a:xfrm>
              <a:off x="7868080" y="3842064"/>
              <a:ext cx="78400" cy="14254"/>
            </a:xfrm>
            <a:custGeom>
              <a:avLst/>
              <a:gdLst>
                <a:gd name="connsiteX0" fmla="*/ 28509 w 78400"/>
                <a:gd name="connsiteY0" fmla="*/ 14254 h 14254"/>
                <a:gd name="connsiteX1" fmla="*/ 39200 w 78400"/>
                <a:gd name="connsiteY1" fmla="*/ 14254 h 14254"/>
                <a:gd name="connsiteX2" fmla="*/ 39200 w 78400"/>
                <a:gd name="connsiteY2" fmla="*/ 14254 h 14254"/>
                <a:gd name="connsiteX3" fmla="*/ 39200 w 78400"/>
                <a:gd name="connsiteY3" fmla="*/ 14254 h 14254"/>
                <a:gd name="connsiteX4" fmla="*/ 49891 w 78400"/>
                <a:gd name="connsiteY4" fmla="*/ 14254 h 14254"/>
                <a:gd name="connsiteX5" fmla="*/ 74837 w 78400"/>
                <a:gd name="connsiteY5" fmla="*/ 10691 h 14254"/>
                <a:gd name="connsiteX6" fmla="*/ 78400 w 78400"/>
                <a:gd name="connsiteY6" fmla="*/ 0 h 14254"/>
                <a:gd name="connsiteX7" fmla="*/ 49891 w 78400"/>
                <a:gd name="connsiteY7" fmla="*/ 3564 h 14254"/>
                <a:gd name="connsiteX8" fmla="*/ 39200 w 78400"/>
                <a:gd name="connsiteY8" fmla="*/ 3564 h 14254"/>
                <a:gd name="connsiteX9" fmla="*/ 39200 w 78400"/>
                <a:gd name="connsiteY9" fmla="*/ 3564 h 14254"/>
                <a:gd name="connsiteX10" fmla="*/ 39200 w 78400"/>
                <a:gd name="connsiteY10" fmla="*/ 3564 h 14254"/>
                <a:gd name="connsiteX11" fmla="*/ 28509 w 78400"/>
                <a:gd name="connsiteY11" fmla="*/ 3564 h 14254"/>
                <a:gd name="connsiteX12" fmla="*/ 0 w 78400"/>
                <a:gd name="connsiteY12" fmla="*/ 0 h 14254"/>
                <a:gd name="connsiteX13" fmla="*/ 3564 w 78400"/>
                <a:gd name="connsiteY13" fmla="*/ 10691 h 14254"/>
                <a:gd name="connsiteX14" fmla="*/ 28509 w 78400"/>
                <a:gd name="connsiteY14" fmla="*/ 14254 h 14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400" h="14254">
                  <a:moveTo>
                    <a:pt x="28509" y="14254"/>
                  </a:moveTo>
                  <a:cubicBezTo>
                    <a:pt x="32073" y="14254"/>
                    <a:pt x="39200" y="14254"/>
                    <a:pt x="39200" y="14254"/>
                  </a:cubicBezTo>
                  <a:cubicBezTo>
                    <a:pt x="39200" y="14254"/>
                    <a:pt x="39200" y="14254"/>
                    <a:pt x="39200" y="14254"/>
                  </a:cubicBezTo>
                  <a:cubicBezTo>
                    <a:pt x="39200" y="14254"/>
                    <a:pt x="39200" y="14254"/>
                    <a:pt x="39200" y="14254"/>
                  </a:cubicBezTo>
                  <a:cubicBezTo>
                    <a:pt x="42764" y="14254"/>
                    <a:pt x="46327" y="14254"/>
                    <a:pt x="49891" y="14254"/>
                  </a:cubicBezTo>
                  <a:cubicBezTo>
                    <a:pt x="57018" y="14254"/>
                    <a:pt x="67709" y="14254"/>
                    <a:pt x="74837" y="10691"/>
                  </a:cubicBezTo>
                  <a:cubicBezTo>
                    <a:pt x="74837" y="7127"/>
                    <a:pt x="78400" y="3564"/>
                    <a:pt x="78400" y="0"/>
                  </a:cubicBezTo>
                  <a:cubicBezTo>
                    <a:pt x="78400" y="0"/>
                    <a:pt x="64146" y="0"/>
                    <a:pt x="49891" y="3564"/>
                  </a:cubicBezTo>
                  <a:cubicBezTo>
                    <a:pt x="46327" y="3564"/>
                    <a:pt x="39200" y="3564"/>
                    <a:pt x="39200" y="3564"/>
                  </a:cubicBezTo>
                  <a:cubicBezTo>
                    <a:pt x="39200" y="3564"/>
                    <a:pt x="39200" y="3564"/>
                    <a:pt x="39200" y="3564"/>
                  </a:cubicBezTo>
                  <a:cubicBezTo>
                    <a:pt x="39200" y="3564"/>
                    <a:pt x="39200" y="3564"/>
                    <a:pt x="39200" y="3564"/>
                  </a:cubicBezTo>
                  <a:cubicBezTo>
                    <a:pt x="35636" y="3564"/>
                    <a:pt x="32073" y="3564"/>
                    <a:pt x="28509" y="3564"/>
                  </a:cubicBezTo>
                  <a:cubicBezTo>
                    <a:pt x="14255" y="3564"/>
                    <a:pt x="0" y="0"/>
                    <a:pt x="0" y="0"/>
                  </a:cubicBezTo>
                  <a:cubicBezTo>
                    <a:pt x="0" y="3564"/>
                    <a:pt x="3564" y="7127"/>
                    <a:pt x="3564" y="10691"/>
                  </a:cubicBezTo>
                  <a:cubicBezTo>
                    <a:pt x="10691" y="14254"/>
                    <a:pt x="21382" y="14254"/>
                    <a:pt x="28509" y="14254"/>
                  </a:cubicBezTo>
                  <a:close/>
                </a:path>
              </a:pathLst>
            </a:custGeom>
            <a:solidFill>
              <a:srgbClr val="FFFFFF"/>
            </a:solidFill>
            <a:ln w="35560" cap="flat">
              <a:noFill/>
              <a:prstDash val="solid"/>
              <a:miter/>
            </a:ln>
          </p:spPr>
          <p:txBody>
            <a:bodyPr rtlCol="0" anchor="ctr"/>
            <a:lstStyle/>
            <a:p>
              <a:endParaRPr lang="fr-BE"/>
            </a:p>
          </p:txBody>
        </p:sp>
        <p:sp>
          <p:nvSpPr>
            <p:cNvPr id="622" name="Forme libre : forme 621">
              <a:extLst>
                <a:ext uri="{FF2B5EF4-FFF2-40B4-BE49-F238E27FC236}">
                  <a16:creationId xmlns:a16="http://schemas.microsoft.com/office/drawing/2014/main" id="{36AD9822-591F-475D-A60B-4B1525F51764}"/>
                </a:ext>
              </a:extLst>
            </p:cNvPr>
            <p:cNvSpPr/>
            <p:nvPr/>
          </p:nvSpPr>
          <p:spPr>
            <a:xfrm>
              <a:off x="7893026" y="3819099"/>
              <a:ext cx="35636" cy="8711"/>
            </a:xfrm>
            <a:custGeom>
              <a:avLst/>
              <a:gdLst>
                <a:gd name="connsiteX0" fmla="*/ 0 w 35636"/>
                <a:gd name="connsiteY0" fmla="*/ 1584 h 8711"/>
                <a:gd name="connsiteX1" fmla="*/ 17818 w 35636"/>
                <a:gd name="connsiteY1" fmla="*/ 1584 h 8711"/>
                <a:gd name="connsiteX2" fmla="*/ 35636 w 35636"/>
                <a:gd name="connsiteY2" fmla="*/ 1584 h 8711"/>
                <a:gd name="connsiteX3" fmla="*/ 17818 w 35636"/>
                <a:gd name="connsiteY3" fmla="*/ 8711 h 8711"/>
                <a:gd name="connsiteX4" fmla="*/ 7127 w 35636"/>
                <a:gd name="connsiteY4" fmla="*/ 5148 h 8711"/>
                <a:gd name="connsiteX5" fmla="*/ 0 w 35636"/>
                <a:gd name="connsiteY5" fmla="*/ 1584 h 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36" h="8711">
                  <a:moveTo>
                    <a:pt x="0" y="1584"/>
                  </a:moveTo>
                  <a:cubicBezTo>
                    <a:pt x="0" y="-1980"/>
                    <a:pt x="14255" y="1584"/>
                    <a:pt x="17818" y="1584"/>
                  </a:cubicBezTo>
                  <a:cubicBezTo>
                    <a:pt x="21382" y="1584"/>
                    <a:pt x="35636" y="-1980"/>
                    <a:pt x="35636" y="1584"/>
                  </a:cubicBezTo>
                  <a:cubicBezTo>
                    <a:pt x="35636" y="5148"/>
                    <a:pt x="24945" y="8711"/>
                    <a:pt x="17818" y="8711"/>
                  </a:cubicBezTo>
                  <a:cubicBezTo>
                    <a:pt x="14255" y="8711"/>
                    <a:pt x="10691" y="8711"/>
                    <a:pt x="7127" y="5148"/>
                  </a:cubicBezTo>
                  <a:cubicBezTo>
                    <a:pt x="3564" y="5148"/>
                    <a:pt x="0" y="5148"/>
                    <a:pt x="0" y="1584"/>
                  </a:cubicBezTo>
                  <a:close/>
                </a:path>
              </a:pathLst>
            </a:custGeom>
            <a:solidFill>
              <a:srgbClr val="EC8940"/>
            </a:solidFill>
            <a:ln w="35560" cap="flat">
              <a:noFill/>
              <a:prstDash val="solid"/>
              <a:miter/>
            </a:ln>
          </p:spPr>
          <p:txBody>
            <a:bodyPr rtlCol="0" anchor="ctr"/>
            <a:lstStyle/>
            <a:p>
              <a:endParaRPr lang="fr-BE"/>
            </a:p>
          </p:txBody>
        </p:sp>
        <p:grpSp>
          <p:nvGrpSpPr>
            <p:cNvPr id="623" name="Graphique 485">
              <a:extLst>
                <a:ext uri="{FF2B5EF4-FFF2-40B4-BE49-F238E27FC236}">
                  <a16:creationId xmlns:a16="http://schemas.microsoft.com/office/drawing/2014/main" id="{C54F2D13-EA5E-4DD3-BC9E-A80829446D54}"/>
                </a:ext>
              </a:extLst>
            </p:cNvPr>
            <p:cNvGrpSpPr/>
            <p:nvPr/>
          </p:nvGrpSpPr>
          <p:grpSpPr>
            <a:xfrm>
              <a:off x="7762846" y="3735766"/>
              <a:ext cx="295995" cy="73997"/>
              <a:chOff x="7762846" y="3735766"/>
              <a:chExt cx="295995" cy="73997"/>
            </a:xfrm>
          </p:grpSpPr>
          <p:grpSp>
            <p:nvGrpSpPr>
              <p:cNvPr id="624" name="Graphique 485">
                <a:extLst>
                  <a:ext uri="{FF2B5EF4-FFF2-40B4-BE49-F238E27FC236}">
                    <a16:creationId xmlns:a16="http://schemas.microsoft.com/office/drawing/2014/main" id="{C54F2D13-EA5E-4DD3-BC9E-A80829446D54}"/>
                  </a:ext>
                </a:extLst>
              </p:cNvPr>
              <p:cNvGrpSpPr/>
              <p:nvPr/>
            </p:nvGrpSpPr>
            <p:grpSpPr>
              <a:xfrm>
                <a:off x="7762846" y="3735766"/>
                <a:ext cx="33564" cy="73997"/>
                <a:chOff x="7762846" y="3735766"/>
                <a:chExt cx="33564" cy="73997"/>
              </a:xfrm>
            </p:grpSpPr>
            <p:sp>
              <p:nvSpPr>
                <p:cNvPr id="625" name="Forme libre : forme 624">
                  <a:extLst>
                    <a:ext uri="{FF2B5EF4-FFF2-40B4-BE49-F238E27FC236}">
                      <a16:creationId xmlns:a16="http://schemas.microsoft.com/office/drawing/2014/main" id="{442F44B6-F721-4063-805A-187911502205}"/>
                    </a:ext>
                  </a:extLst>
                </p:cNvPr>
                <p:cNvSpPr/>
                <p:nvPr/>
              </p:nvSpPr>
              <p:spPr>
                <a:xfrm>
                  <a:off x="7762846" y="3735766"/>
                  <a:ext cx="33564" cy="73997"/>
                </a:xfrm>
                <a:custGeom>
                  <a:avLst/>
                  <a:gdLst>
                    <a:gd name="connsiteX0" fmla="*/ 30397 w 33564"/>
                    <a:gd name="connsiteY0" fmla="*/ 10080 h 73997"/>
                    <a:gd name="connsiteX1" fmla="*/ 9015 w 33564"/>
                    <a:gd name="connsiteY1" fmla="*/ 2952 h 73997"/>
                    <a:gd name="connsiteX2" fmla="*/ 5452 w 33564"/>
                    <a:gd name="connsiteY2" fmla="*/ 52843 h 73997"/>
                    <a:gd name="connsiteX3" fmla="*/ 30397 w 33564"/>
                    <a:gd name="connsiteY3" fmla="*/ 70662 h 73997"/>
                    <a:gd name="connsiteX4" fmla="*/ 30397 w 33564"/>
                    <a:gd name="connsiteY4" fmla="*/ 10080 h 73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64" h="73997">
                      <a:moveTo>
                        <a:pt x="30397" y="10080"/>
                      </a:moveTo>
                      <a:cubicBezTo>
                        <a:pt x="26834" y="2952"/>
                        <a:pt x="16143" y="-4175"/>
                        <a:pt x="9015" y="2952"/>
                      </a:cubicBezTo>
                      <a:cubicBezTo>
                        <a:pt x="1888" y="10080"/>
                        <a:pt x="-5239" y="35025"/>
                        <a:pt x="5452" y="52843"/>
                      </a:cubicBezTo>
                      <a:cubicBezTo>
                        <a:pt x="16143" y="74225"/>
                        <a:pt x="26834" y="77789"/>
                        <a:pt x="30397" y="70662"/>
                      </a:cubicBezTo>
                      <a:cubicBezTo>
                        <a:pt x="37525" y="67098"/>
                        <a:pt x="30397" y="10080"/>
                        <a:pt x="30397" y="10080"/>
                      </a:cubicBezTo>
                      <a:close/>
                    </a:path>
                  </a:pathLst>
                </a:custGeom>
                <a:solidFill>
                  <a:srgbClr val="FFB67F"/>
                </a:solidFill>
                <a:ln w="35560" cap="flat">
                  <a:noFill/>
                  <a:prstDash val="solid"/>
                  <a:miter/>
                </a:ln>
              </p:spPr>
              <p:txBody>
                <a:bodyPr rtlCol="0" anchor="ctr"/>
                <a:lstStyle/>
                <a:p>
                  <a:endParaRPr lang="fr-BE"/>
                </a:p>
              </p:txBody>
            </p:sp>
            <p:sp>
              <p:nvSpPr>
                <p:cNvPr id="626" name="Forme libre : forme 625">
                  <a:extLst>
                    <a:ext uri="{FF2B5EF4-FFF2-40B4-BE49-F238E27FC236}">
                      <a16:creationId xmlns:a16="http://schemas.microsoft.com/office/drawing/2014/main" id="{6EB9443B-6D09-41CA-A17E-A6434FC33B90}"/>
                    </a:ext>
                  </a:extLst>
                </p:cNvPr>
                <p:cNvSpPr/>
                <p:nvPr/>
              </p:nvSpPr>
              <p:spPr>
                <a:xfrm>
                  <a:off x="7778989" y="3755061"/>
                  <a:ext cx="14254" cy="40676"/>
                </a:xfrm>
                <a:custGeom>
                  <a:avLst/>
                  <a:gdLst>
                    <a:gd name="connsiteX0" fmla="*/ 0 w 14254"/>
                    <a:gd name="connsiteY0" fmla="*/ 5040 h 40676"/>
                    <a:gd name="connsiteX1" fmla="*/ 7127 w 14254"/>
                    <a:gd name="connsiteY1" fmla="*/ 1476 h 40676"/>
                    <a:gd name="connsiteX2" fmla="*/ 14255 w 14254"/>
                    <a:gd name="connsiteY2" fmla="*/ 8603 h 40676"/>
                    <a:gd name="connsiteX3" fmla="*/ 10691 w 14254"/>
                    <a:gd name="connsiteY3" fmla="*/ 19294 h 40676"/>
                    <a:gd name="connsiteX4" fmla="*/ 3564 w 14254"/>
                    <a:gd name="connsiteY4" fmla="*/ 26422 h 40676"/>
                    <a:gd name="connsiteX5" fmla="*/ 3564 w 14254"/>
                    <a:gd name="connsiteY5" fmla="*/ 26422 h 40676"/>
                    <a:gd name="connsiteX6" fmla="*/ 3564 w 14254"/>
                    <a:gd name="connsiteY6" fmla="*/ 33549 h 40676"/>
                    <a:gd name="connsiteX7" fmla="*/ 7127 w 14254"/>
                    <a:gd name="connsiteY7" fmla="*/ 40676 h 40676"/>
                    <a:gd name="connsiteX8" fmla="*/ 3564 w 14254"/>
                    <a:gd name="connsiteY8" fmla="*/ 33549 h 40676"/>
                    <a:gd name="connsiteX9" fmla="*/ 0 w 14254"/>
                    <a:gd name="connsiteY9" fmla="*/ 26422 h 40676"/>
                    <a:gd name="connsiteX10" fmla="*/ 0 w 14254"/>
                    <a:gd name="connsiteY10" fmla="*/ 26422 h 40676"/>
                    <a:gd name="connsiteX11" fmla="*/ 0 w 14254"/>
                    <a:gd name="connsiteY11" fmla="*/ 26422 h 40676"/>
                    <a:gd name="connsiteX12" fmla="*/ 7127 w 14254"/>
                    <a:gd name="connsiteY12" fmla="*/ 19294 h 40676"/>
                    <a:gd name="connsiteX13" fmla="*/ 7127 w 14254"/>
                    <a:gd name="connsiteY13" fmla="*/ 8603 h 40676"/>
                    <a:gd name="connsiteX14" fmla="*/ 3564 w 14254"/>
                    <a:gd name="connsiteY14" fmla="*/ 1476 h 40676"/>
                    <a:gd name="connsiteX15" fmla="*/ 0 w 14254"/>
                    <a:gd name="connsiteY15" fmla="*/ 5040 h 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254" h="40676">
                      <a:moveTo>
                        <a:pt x="0" y="5040"/>
                      </a:moveTo>
                      <a:cubicBezTo>
                        <a:pt x="0" y="1476"/>
                        <a:pt x="3564" y="-2088"/>
                        <a:pt x="7127" y="1476"/>
                      </a:cubicBezTo>
                      <a:cubicBezTo>
                        <a:pt x="10691" y="1476"/>
                        <a:pt x="14255" y="5040"/>
                        <a:pt x="14255" y="8603"/>
                      </a:cubicBezTo>
                      <a:cubicBezTo>
                        <a:pt x="14255" y="12167"/>
                        <a:pt x="14255" y="15731"/>
                        <a:pt x="10691" y="19294"/>
                      </a:cubicBezTo>
                      <a:cubicBezTo>
                        <a:pt x="7127" y="22858"/>
                        <a:pt x="3564" y="22858"/>
                        <a:pt x="3564" y="26422"/>
                      </a:cubicBezTo>
                      <a:lnTo>
                        <a:pt x="3564" y="26422"/>
                      </a:lnTo>
                      <a:cubicBezTo>
                        <a:pt x="3564" y="29985"/>
                        <a:pt x="3564" y="29985"/>
                        <a:pt x="3564" y="33549"/>
                      </a:cubicBezTo>
                      <a:cubicBezTo>
                        <a:pt x="3564" y="37113"/>
                        <a:pt x="7127" y="37113"/>
                        <a:pt x="7127" y="40676"/>
                      </a:cubicBezTo>
                      <a:cubicBezTo>
                        <a:pt x="3564" y="40676"/>
                        <a:pt x="3564" y="37113"/>
                        <a:pt x="3564" y="33549"/>
                      </a:cubicBezTo>
                      <a:cubicBezTo>
                        <a:pt x="3564" y="29985"/>
                        <a:pt x="0" y="29985"/>
                        <a:pt x="0" y="26422"/>
                      </a:cubicBezTo>
                      <a:lnTo>
                        <a:pt x="0" y="26422"/>
                      </a:lnTo>
                      <a:lnTo>
                        <a:pt x="0" y="26422"/>
                      </a:lnTo>
                      <a:cubicBezTo>
                        <a:pt x="3564" y="26422"/>
                        <a:pt x="7127" y="22858"/>
                        <a:pt x="7127" y="19294"/>
                      </a:cubicBezTo>
                      <a:cubicBezTo>
                        <a:pt x="7127" y="15731"/>
                        <a:pt x="10691" y="12167"/>
                        <a:pt x="7127" y="8603"/>
                      </a:cubicBezTo>
                      <a:cubicBezTo>
                        <a:pt x="7127" y="5040"/>
                        <a:pt x="3564" y="1476"/>
                        <a:pt x="3564" y="1476"/>
                      </a:cubicBezTo>
                      <a:cubicBezTo>
                        <a:pt x="3564" y="-2088"/>
                        <a:pt x="0" y="1476"/>
                        <a:pt x="0" y="5040"/>
                      </a:cubicBezTo>
                      <a:close/>
                    </a:path>
                  </a:pathLst>
                </a:custGeom>
                <a:solidFill>
                  <a:srgbClr val="EC8940"/>
                </a:solidFill>
                <a:ln w="35560" cap="flat">
                  <a:noFill/>
                  <a:prstDash val="solid"/>
                  <a:miter/>
                </a:ln>
              </p:spPr>
              <p:txBody>
                <a:bodyPr rtlCol="0" anchor="ctr"/>
                <a:lstStyle/>
                <a:p>
                  <a:endParaRPr lang="fr-BE"/>
                </a:p>
              </p:txBody>
            </p:sp>
          </p:grpSp>
          <p:grpSp>
            <p:nvGrpSpPr>
              <p:cNvPr id="627" name="Graphique 485">
                <a:extLst>
                  <a:ext uri="{FF2B5EF4-FFF2-40B4-BE49-F238E27FC236}">
                    <a16:creationId xmlns:a16="http://schemas.microsoft.com/office/drawing/2014/main" id="{C54F2D13-EA5E-4DD3-BC9E-A80829446D54}"/>
                  </a:ext>
                </a:extLst>
              </p:cNvPr>
              <p:cNvGrpSpPr/>
              <p:nvPr/>
            </p:nvGrpSpPr>
            <p:grpSpPr>
              <a:xfrm>
                <a:off x="8025276" y="3735766"/>
                <a:ext cx="33564" cy="73997"/>
                <a:chOff x="8025276" y="3735766"/>
                <a:chExt cx="33564" cy="73997"/>
              </a:xfrm>
            </p:grpSpPr>
            <p:sp>
              <p:nvSpPr>
                <p:cNvPr id="628" name="Forme libre : forme 627">
                  <a:extLst>
                    <a:ext uri="{FF2B5EF4-FFF2-40B4-BE49-F238E27FC236}">
                      <a16:creationId xmlns:a16="http://schemas.microsoft.com/office/drawing/2014/main" id="{0A5EBDEC-430F-4BE1-9C7E-31748905A278}"/>
                    </a:ext>
                  </a:extLst>
                </p:cNvPr>
                <p:cNvSpPr/>
                <p:nvPr/>
              </p:nvSpPr>
              <p:spPr>
                <a:xfrm>
                  <a:off x="8025276" y="3735766"/>
                  <a:ext cx="33564" cy="73997"/>
                </a:xfrm>
                <a:custGeom>
                  <a:avLst/>
                  <a:gdLst>
                    <a:gd name="connsiteX0" fmla="*/ 3168 w 33564"/>
                    <a:gd name="connsiteY0" fmla="*/ 10080 h 73997"/>
                    <a:gd name="connsiteX1" fmla="*/ 24550 w 33564"/>
                    <a:gd name="connsiteY1" fmla="*/ 2952 h 73997"/>
                    <a:gd name="connsiteX2" fmla="*/ 28113 w 33564"/>
                    <a:gd name="connsiteY2" fmla="*/ 52843 h 73997"/>
                    <a:gd name="connsiteX3" fmla="*/ 3168 w 33564"/>
                    <a:gd name="connsiteY3" fmla="*/ 70662 h 73997"/>
                    <a:gd name="connsiteX4" fmla="*/ 3168 w 33564"/>
                    <a:gd name="connsiteY4" fmla="*/ 10080 h 73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64" h="73997">
                      <a:moveTo>
                        <a:pt x="3168" y="10080"/>
                      </a:moveTo>
                      <a:cubicBezTo>
                        <a:pt x="6731" y="2952"/>
                        <a:pt x="17422" y="-4175"/>
                        <a:pt x="24550" y="2952"/>
                      </a:cubicBezTo>
                      <a:cubicBezTo>
                        <a:pt x="31677" y="10080"/>
                        <a:pt x="38804" y="35025"/>
                        <a:pt x="28113" y="52843"/>
                      </a:cubicBezTo>
                      <a:cubicBezTo>
                        <a:pt x="17422" y="74225"/>
                        <a:pt x="6731" y="77789"/>
                        <a:pt x="3168" y="70662"/>
                      </a:cubicBezTo>
                      <a:cubicBezTo>
                        <a:pt x="-3960" y="67098"/>
                        <a:pt x="3168" y="10080"/>
                        <a:pt x="3168" y="10080"/>
                      </a:cubicBezTo>
                      <a:close/>
                    </a:path>
                  </a:pathLst>
                </a:custGeom>
                <a:solidFill>
                  <a:srgbClr val="FFB67F"/>
                </a:solidFill>
                <a:ln w="35560" cap="flat">
                  <a:noFill/>
                  <a:prstDash val="solid"/>
                  <a:miter/>
                </a:ln>
              </p:spPr>
              <p:txBody>
                <a:bodyPr rtlCol="0" anchor="ctr"/>
                <a:lstStyle/>
                <a:p>
                  <a:endParaRPr lang="fr-BE"/>
                </a:p>
              </p:txBody>
            </p:sp>
            <p:sp>
              <p:nvSpPr>
                <p:cNvPr id="629" name="Forme libre : forme 628">
                  <a:extLst>
                    <a:ext uri="{FF2B5EF4-FFF2-40B4-BE49-F238E27FC236}">
                      <a16:creationId xmlns:a16="http://schemas.microsoft.com/office/drawing/2014/main" id="{F86B9EDF-F3DE-4F8C-AE4A-701E77F91463}"/>
                    </a:ext>
                  </a:extLst>
                </p:cNvPr>
                <p:cNvSpPr/>
                <p:nvPr/>
              </p:nvSpPr>
              <p:spPr>
                <a:xfrm>
                  <a:off x="8028444" y="3755061"/>
                  <a:ext cx="14254" cy="40676"/>
                </a:xfrm>
                <a:custGeom>
                  <a:avLst/>
                  <a:gdLst>
                    <a:gd name="connsiteX0" fmla="*/ 14255 w 14254"/>
                    <a:gd name="connsiteY0" fmla="*/ 5040 h 40676"/>
                    <a:gd name="connsiteX1" fmla="*/ 7127 w 14254"/>
                    <a:gd name="connsiteY1" fmla="*/ 1476 h 40676"/>
                    <a:gd name="connsiteX2" fmla="*/ 0 w 14254"/>
                    <a:gd name="connsiteY2" fmla="*/ 8603 h 40676"/>
                    <a:gd name="connsiteX3" fmla="*/ 3564 w 14254"/>
                    <a:gd name="connsiteY3" fmla="*/ 19294 h 40676"/>
                    <a:gd name="connsiteX4" fmla="*/ 10691 w 14254"/>
                    <a:gd name="connsiteY4" fmla="*/ 26422 h 40676"/>
                    <a:gd name="connsiteX5" fmla="*/ 10691 w 14254"/>
                    <a:gd name="connsiteY5" fmla="*/ 26422 h 40676"/>
                    <a:gd name="connsiteX6" fmla="*/ 10691 w 14254"/>
                    <a:gd name="connsiteY6" fmla="*/ 33549 h 40676"/>
                    <a:gd name="connsiteX7" fmla="*/ 7127 w 14254"/>
                    <a:gd name="connsiteY7" fmla="*/ 40676 h 40676"/>
                    <a:gd name="connsiteX8" fmla="*/ 10691 w 14254"/>
                    <a:gd name="connsiteY8" fmla="*/ 33549 h 40676"/>
                    <a:gd name="connsiteX9" fmla="*/ 14255 w 14254"/>
                    <a:gd name="connsiteY9" fmla="*/ 26422 h 40676"/>
                    <a:gd name="connsiteX10" fmla="*/ 14255 w 14254"/>
                    <a:gd name="connsiteY10" fmla="*/ 26422 h 40676"/>
                    <a:gd name="connsiteX11" fmla="*/ 14255 w 14254"/>
                    <a:gd name="connsiteY11" fmla="*/ 26422 h 40676"/>
                    <a:gd name="connsiteX12" fmla="*/ 7127 w 14254"/>
                    <a:gd name="connsiteY12" fmla="*/ 19294 h 40676"/>
                    <a:gd name="connsiteX13" fmla="*/ 7127 w 14254"/>
                    <a:gd name="connsiteY13" fmla="*/ 8603 h 40676"/>
                    <a:gd name="connsiteX14" fmla="*/ 10691 w 14254"/>
                    <a:gd name="connsiteY14" fmla="*/ 1476 h 40676"/>
                    <a:gd name="connsiteX15" fmla="*/ 14255 w 14254"/>
                    <a:gd name="connsiteY15" fmla="*/ 5040 h 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254" h="40676">
                      <a:moveTo>
                        <a:pt x="14255" y="5040"/>
                      </a:moveTo>
                      <a:cubicBezTo>
                        <a:pt x="14255" y="1476"/>
                        <a:pt x="10691" y="-2088"/>
                        <a:pt x="7127" y="1476"/>
                      </a:cubicBezTo>
                      <a:cubicBezTo>
                        <a:pt x="3564" y="1476"/>
                        <a:pt x="0" y="5040"/>
                        <a:pt x="0" y="8603"/>
                      </a:cubicBezTo>
                      <a:cubicBezTo>
                        <a:pt x="0" y="12167"/>
                        <a:pt x="0" y="15731"/>
                        <a:pt x="3564" y="19294"/>
                      </a:cubicBezTo>
                      <a:cubicBezTo>
                        <a:pt x="7127" y="22858"/>
                        <a:pt x="10691" y="22858"/>
                        <a:pt x="10691" y="26422"/>
                      </a:cubicBezTo>
                      <a:lnTo>
                        <a:pt x="10691" y="26422"/>
                      </a:lnTo>
                      <a:cubicBezTo>
                        <a:pt x="10691" y="29985"/>
                        <a:pt x="10691" y="29985"/>
                        <a:pt x="10691" y="33549"/>
                      </a:cubicBezTo>
                      <a:cubicBezTo>
                        <a:pt x="10691" y="37113"/>
                        <a:pt x="7127" y="37113"/>
                        <a:pt x="7127" y="40676"/>
                      </a:cubicBezTo>
                      <a:cubicBezTo>
                        <a:pt x="10691" y="40676"/>
                        <a:pt x="10691" y="37113"/>
                        <a:pt x="10691" y="33549"/>
                      </a:cubicBezTo>
                      <a:cubicBezTo>
                        <a:pt x="10691" y="29985"/>
                        <a:pt x="14255" y="29985"/>
                        <a:pt x="14255" y="26422"/>
                      </a:cubicBezTo>
                      <a:lnTo>
                        <a:pt x="14255" y="26422"/>
                      </a:lnTo>
                      <a:lnTo>
                        <a:pt x="14255" y="26422"/>
                      </a:lnTo>
                      <a:cubicBezTo>
                        <a:pt x="10691" y="26422"/>
                        <a:pt x="7127" y="22858"/>
                        <a:pt x="7127" y="19294"/>
                      </a:cubicBezTo>
                      <a:cubicBezTo>
                        <a:pt x="7127" y="15731"/>
                        <a:pt x="3564" y="12167"/>
                        <a:pt x="7127" y="8603"/>
                      </a:cubicBezTo>
                      <a:cubicBezTo>
                        <a:pt x="7127" y="5040"/>
                        <a:pt x="10691" y="1476"/>
                        <a:pt x="10691" y="1476"/>
                      </a:cubicBezTo>
                      <a:cubicBezTo>
                        <a:pt x="10691" y="-2088"/>
                        <a:pt x="14255" y="1476"/>
                        <a:pt x="14255" y="5040"/>
                      </a:cubicBezTo>
                      <a:close/>
                    </a:path>
                  </a:pathLst>
                </a:custGeom>
                <a:solidFill>
                  <a:srgbClr val="EC8940"/>
                </a:solidFill>
                <a:ln w="35560" cap="flat">
                  <a:noFill/>
                  <a:prstDash val="solid"/>
                  <a:miter/>
                </a:ln>
              </p:spPr>
              <p:txBody>
                <a:bodyPr rtlCol="0" anchor="ctr"/>
                <a:lstStyle/>
                <a:p>
                  <a:endParaRPr lang="fr-BE"/>
                </a:p>
              </p:txBody>
            </p:sp>
          </p:grpSp>
        </p:grpSp>
        <p:sp>
          <p:nvSpPr>
            <p:cNvPr id="630" name="Forme libre : forme 629">
              <a:extLst>
                <a:ext uri="{FF2B5EF4-FFF2-40B4-BE49-F238E27FC236}">
                  <a16:creationId xmlns:a16="http://schemas.microsoft.com/office/drawing/2014/main" id="{96810586-8CA5-4912-AB23-EF6F6A0DB809}"/>
                </a:ext>
              </a:extLst>
            </p:cNvPr>
            <p:cNvSpPr/>
            <p:nvPr/>
          </p:nvSpPr>
          <p:spPr>
            <a:xfrm>
              <a:off x="7768479" y="3549620"/>
              <a:ext cx="284910" cy="228299"/>
            </a:xfrm>
            <a:custGeom>
              <a:avLst/>
              <a:gdLst>
                <a:gd name="connsiteX0" fmla="*/ 35456 w 284910"/>
                <a:gd name="connsiteY0" fmla="*/ 75062 h 228299"/>
                <a:gd name="connsiteX1" fmla="*/ 142365 w 284910"/>
                <a:gd name="connsiteY1" fmla="*/ 226 h 228299"/>
                <a:gd name="connsiteX2" fmla="*/ 217202 w 284910"/>
                <a:gd name="connsiteY2" fmla="*/ 18044 h 228299"/>
                <a:gd name="connsiteX3" fmla="*/ 263529 w 284910"/>
                <a:gd name="connsiteY3" fmla="*/ 10917 h 228299"/>
                <a:gd name="connsiteX4" fmla="*/ 231456 w 284910"/>
                <a:gd name="connsiteY4" fmla="*/ 35862 h 228299"/>
                <a:gd name="connsiteX5" fmla="*/ 284911 w 284910"/>
                <a:gd name="connsiteY5" fmla="*/ 67935 h 228299"/>
                <a:gd name="connsiteX6" fmla="*/ 245711 w 284910"/>
                <a:gd name="connsiteY6" fmla="*/ 75062 h 228299"/>
                <a:gd name="connsiteX7" fmla="*/ 270656 w 284910"/>
                <a:gd name="connsiteY7" fmla="*/ 100008 h 228299"/>
                <a:gd name="connsiteX8" fmla="*/ 267092 w 284910"/>
                <a:gd name="connsiteY8" fmla="*/ 181972 h 228299"/>
                <a:gd name="connsiteX9" fmla="*/ 249274 w 284910"/>
                <a:gd name="connsiteY9" fmla="*/ 228299 h 228299"/>
                <a:gd name="connsiteX10" fmla="*/ 238583 w 284910"/>
                <a:gd name="connsiteY10" fmla="*/ 146335 h 228299"/>
                <a:gd name="connsiteX11" fmla="*/ 224329 w 284910"/>
                <a:gd name="connsiteY11" fmla="*/ 171281 h 228299"/>
                <a:gd name="connsiteX12" fmla="*/ 188692 w 284910"/>
                <a:gd name="connsiteY12" fmla="*/ 103572 h 228299"/>
                <a:gd name="connsiteX13" fmla="*/ 202947 w 284910"/>
                <a:gd name="connsiteY13" fmla="*/ 132081 h 228299"/>
                <a:gd name="connsiteX14" fmla="*/ 128110 w 284910"/>
                <a:gd name="connsiteY14" fmla="*/ 114263 h 228299"/>
                <a:gd name="connsiteX15" fmla="*/ 145929 w 284910"/>
                <a:gd name="connsiteY15" fmla="*/ 142772 h 228299"/>
                <a:gd name="connsiteX16" fmla="*/ 71092 w 284910"/>
                <a:gd name="connsiteY16" fmla="*/ 103572 h 228299"/>
                <a:gd name="connsiteX17" fmla="*/ 31892 w 284910"/>
                <a:gd name="connsiteY17" fmla="*/ 139208 h 228299"/>
                <a:gd name="connsiteX18" fmla="*/ 28328 w 284910"/>
                <a:gd name="connsiteY18" fmla="*/ 214045 h 228299"/>
                <a:gd name="connsiteX19" fmla="*/ 35456 w 284910"/>
                <a:gd name="connsiteY19" fmla="*/ 75062 h 22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4910" h="228299">
                  <a:moveTo>
                    <a:pt x="35456" y="75062"/>
                  </a:moveTo>
                  <a:cubicBezTo>
                    <a:pt x="35456" y="35862"/>
                    <a:pt x="71092" y="-3338"/>
                    <a:pt x="142365" y="226"/>
                  </a:cubicBezTo>
                  <a:cubicBezTo>
                    <a:pt x="181565" y="226"/>
                    <a:pt x="188692" y="14480"/>
                    <a:pt x="217202" y="18044"/>
                  </a:cubicBezTo>
                  <a:cubicBezTo>
                    <a:pt x="227892" y="18044"/>
                    <a:pt x="245711" y="18044"/>
                    <a:pt x="263529" y="10917"/>
                  </a:cubicBezTo>
                  <a:cubicBezTo>
                    <a:pt x="252838" y="21608"/>
                    <a:pt x="235020" y="35862"/>
                    <a:pt x="231456" y="35862"/>
                  </a:cubicBezTo>
                  <a:cubicBezTo>
                    <a:pt x="238583" y="46553"/>
                    <a:pt x="256402" y="64372"/>
                    <a:pt x="284911" y="67935"/>
                  </a:cubicBezTo>
                  <a:cubicBezTo>
                    <a:pt x="274220" y="71499"/>
                    <a:pt x="263529" y="78626"/>
                    <a:pt x="245711" y="75062"/>
                  </a:cubicBezTo>
                  <a:cubicBezTo>
                    <a:pt x="259965" y="85753"/>
                    <a:pt x="267092" y="96444"/>
                    <a:pt x="270656" y="100008"/>
                  </a:cubicBezTo>
                  <a:cubicBezTo>
                    <a:pt x="277784" y="121390"/>
                    <a:pt x="274220" y="160590"/>
                    <a:pt x="267092" y="181972"/>
                  </a:cubicBezTo>
                  <a:cubicBezTo>
                    <a:pt x="252838" y="185535"/>
                    <a:pt x="252838" y="214045"/>
                    <a:pt x="249274" y="228299"/>
                  </a:cubicBezTo>
                  <a:cubicBezTo>
                    <a:pt x="245711" y="203354"/>
                    <a:pt x="235020" y="157026"/>
                    <a:pt x="238583" y="146335"/>
                  </a:cubicBezTo>
                  <a:cubicBezTo>
                    <a:pt x="231456" y="149899"/>
                    <a:pt x="227892" y="164154"/>
                    <a:pt x="224329" y="171281"/>
                  </a:cubicBezTo>
                  <a:cubicBezTo>
                    <a:pt x="220765" y="142772"/>
                    <a:pt x="213638" y="114263"/>
                    <a:pt x="188692" y="103572"/>
                  </a:cubicBezTo>
                  <a:cubicBezTo>
                    <a:pt x="195820" y="121390"/>
                    <a:pt x="199383" y="128517"/>
                    <a:pt x="202947" y="132081"/>
                  </a:cubicBezTo>
                  <a:cubicBezTo>
                    <a:pt x="170874" y="128517"/>
                    <a:pt x="138801" y="121390"/>
                    <a:pt x="128110" y="114263"/>
                  </a:cubicBezTo>
                  <a:cubicBezTo>
                    <a:pt x="138801" y="128517"/>
                    <a:pt x="138801" y="135644"/>
                    <a:pt x="145929" y="142772"/>
                  </a:cubicBezTo>
                  <a:cubicBezTo>
                    <a:pt x="128110" y="135644"/>
                    <a:pt x="81783" y="103572"/>
                    <a:pt x="71092" y="103572"/>
                  </a:cubicBezTo>
                  <a:cubicBezTo>
                    <a:pt x="53274" y="103572"/>
                    <a:pt x="35456" y="128517"/>
                    <a:pt x="31892" y="139208"/>
                  </a:cubicBezTo>
                  <a:cubicBezTo>
                    <a:pt x="21201" y="164154"/>
                    <a:pt x="28328" y="199790"/>
                    <a:pt x="28328" y="214045"/>
                  </a:cubicBezTo>
                  <a:cubicBezTo>
                    <a:pt x="21201" y="196226"/>
                    <a:pt x="-35817" y="132081"/>
                    <a:pt x="35456" y="75062"/>
                  </a:cubicBezTo>
                  <a:close/>
                </a:path>
              </a:pathLst>
            </a:custGeom>
            <a:solidFill>
              <a:srgbClr val="60100E"/>
            </a:solidFill>
            <a:ln w="35560" cap="flat">
              <a:noFill/>
              <a:prstDash val="solid"/>
              <a:miter/>
            </a:ln>
          </p:spPr>
          <p:txBody>
            <a:bodyPr rtlCol="0" anchor="ctr"/>
            <a:lstStyle/>
            <a:p>
              <a:endParaRPr lang="fr-BE"/>
            </a:p>
          </p:txBody>
        </p:sp>
        <p:grpSp>
          <p:nvGrpSpPr>
            <p:cNvPr id="631" name="Graphique 485">
              <a:extLst>
                <a:ext uri="{FF2B5EF4-FFF2-40B4-BE49-F238E27FC236}">
                  <a16:creationId xmlns:a16="http://schemas.microsoft.com/office/drawing/2014/main" id="{C54F2D13-EA5E-4DD3-BC9E-A80829446D54}"/>
                </a:ext>
              </a:extLst>
            </p:cNvPr>
            <p:cNvGrpSpPr/>
            <p:nvPr/>
          </p:nvGrpSpPr>
          <p:grpSpPr>
            <a:xfrm>
              <a:off x="7946480" y="4844339"/>
              <a:ext cx="150632" cy="63254"/>
              <a:chOff x="7946480" y="4844339"/>
              <a:chExt cx="150632" cy="63254"/>
            </a:xfrm>
          </p:grpSpPr>
          <p:sp>
            <p:nvSpPr>
              <p:cNvPr id="632" name="Forme libre : forme 631">
                <a:extLst>
                  <a:ext uri="{FF2B5EF4-FFF2-40B4-BE49-F238E27FC236}">
                    <a16:creationId xmlns:a16="http://schemas.microsoft.com/office/drawing/2014/main" id="{141EA8DB-2AEC-4872-A506-BC73BDD009AB}"/>
                  </a:ext>
                </a:extLst>
              </p:cNvPr>
              <p:cNvSpPr/>
              <p:nvPr/>
            </p:nvSpPr>
            <p:spPr>
              <a:xfrm>
                <a:off x="7950044" y="4844339"/>
                <a:ext cx="147068" cy="59690"/>
              </a:xfrm>
              <a:custGeom>
                <a:avLst/>
                <a:gdLst>
                  <a:gd name="connsiteX0" fmla="*/ 0 w 147068"/>
                  <a:gd name="connsiteY0" fmla="*/ 13364 h 59690"/>
                  <a:gd name="connsiteX1" fmla="*/ 0 w 147068"/>
                  <a:gd name="connsiteY1" fmla="*/ 38309 h 59690"/>
                  <a:gd name="connsiteX2" fmla="*/ 64146 w 147068"/>
                  <a:gd name="connsiteY2" fmla="*/ 59691 h 59690"/>
                  <a:gd name="connsiteX3" fmla="*/ 142546 w 147068"/>
                  <a:gd name="connsiteY3" fmla="*/ 49000 h 59690"/>
                  <a:gd name="connsiteX4" fmla="*/ 135418 w 147068"/>
                  <a:gd name="connsiteY4" fmla="*/ 20491 h 59690"/>
                  <a:gd name="connsiteX5" fmla="*/ 106909 w 147068"/>
                  <a:gd name="connsiteY5" fmla="*/ 2673 h 59690"/>
                  <a:gd name="connsiteX6" fmla="*/ 0 w 147068"/>
                  <a:gd name="connsiteY6" fmla="*/ 13364 h 59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068" h="59690">
                    <a:moveTo>
                      <a:pt x="0" y="13364"/>
                    </a:moveTo>
                    <a:cubicBezTo>
                      <a:pt x="0" y="13364"/>
                      <a:pt x="0" y="27618"/>
                      <a:pt x="0" y="38309"/>
                    </a:cubicBezTo>
                    <a:cubicBezTo>
                      <a:pt x="10691" y="52564"/>
                      <a:pt x="49891" y="59691"/>
                      <a:pt x="64146" y="59691"/>
                    </a:cubicBezTo>
                    <a:cubicBezTo>
                      <a:pt x="78400" y="59691"/>
                      <a:pt x="131855" y="56127"/>
                      <a:pt x="142546" y="49000"/>
                    </a:cubicBezTo>
                    <a:cubicBezTo>
                      <a:pt x="153237" y="41873"/>
                      <a:pt x="142546" y="27618"/>
                      <a:pt x="135418" y="20491"/>
                    </a:cubicBezTo>
                    <a:cubicBezTo>
                      <a:pt x="124728" y="13364"/>
                      <a:pt x="121164" y="6236"/>
                      <a:pt x="106909" y="2673"/>
                    </a:cubicBezTo>
                    <a:cubicBezTo>
                      <a:pt x="89091" y="2673"/>
                      <a:pt x="24945" y="-8018"/>
                      <a:pt x="0" y="13364"/>
                    </a:cubicBezTo>
                    <a:close/>
                  </a:path>
                </a:pathLst>
              </a:custGeom>
              <a:solidFill>
                <a:srgbClr val="00A6F7"/>
              </a:solidFill>
              <a:ln w="35560" cap="flat">
                <a:noFill/>
                <a:prstDash val="solid"/>
                <a:miter/>
              </a:ln>
            </p:spPr>
            <p:txBody>
              <a:bodyPr rtlCol="0" anchor="ctr"/>
              <a:lstStyle/>
              <a:p>
                <a:endParaRPr lang="fr-BE"/>
              </a:p>
            </p:txBody>
          </p:sp>
          <p:sp>
            <p:nvSpPr>
              <p:cNvPr id="633" name="Forme libre : forme 632">
                <a:extLst>
                  <a:ext uri="{FF2B5EF4-FFF2-40B4-BE49-F238E27FC236}">
                    <a16:creationId xmlns:a16="http://schemas.microsoft.com/office/drawing/2014/main" id="{15A0DCEA-B9AB-485A-861B-0E8B79B488FA}"/>
                  </a:ext>
                </a:extLst>
              </p:cNvPr>
              <p:cNvSpPr/>
              <p:nvPr/>
            </p:nvSpPr>
            <p:spPr>
              <a:xfrm>
                <a:off x="7946480" y="4863939"/>
                <a:ext cx="147693" cy="43654"/>
              </a:xfrm>
              <a:custGeom>
                <a:avLst/>
                <a:gdLst>
                  <a:gd name="connsiteX0" fmla="*/ 142546 w 147693"/>
                  <a:gd name="connsiteY0" fmla="*/ 32964 h 43654"/>
                  <a:gd name="connsiteX1" fmla="*/ 64146 w 147693"/>
                  <a:gd name="connsiteY1" fmla="*/ 43655 h 43654"/>
                  <a:gd name="connsiteX2" fmla="*/ 0 w 147693"/>
                  <a:gd name="connsiteY2" fmla="*/ 22273 h 43654"/>
                  <a:gd name="connsiteX3" fmla="*/ 0 w 147693"/>
                  <a:gd name="connsiteY3" fmla="*/ 15146 h 43654"/>
                  <a:gd name="connsiteX4" fmla="*/ 24945 w 147693"/>
                  <a:gd name="connsiteY4" fmla="*/ 22273 h 43654"/>
                  <a:gd name="connsiteX5" fmla="*/ 78400 w 147693"/>
                  <a:gd name="connsiteY5" fmla="*/ 891 h 43654"/>
                  <a:gd name="connsiteX6" fmla="*/ 131855 w 147693"/>
                  <a:gd name="connsiteY6" fmla="*/ 4454 h 43654"/>
                  <a:gd name="connsiteX7" fmla="*/ 142546 w 147693"/>
                  <a:gd name="connsiteY7" fmla="*/ 32964 h 43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693" h="43654">
                    <a:moveTo>
                      <a:pt x="142546" y="32964"/>
                    </a:moveTo>
                    <a:cubicBezTo>
                      <a:pt x="131855" y="40091"/>
                      <a:pt x="78400" y="43655"/>
                      <a:pt x="64146" y="43655"/>
                    </a:cubicBezTo>
                    <a:cubicBezTo>
                      <a:pt x="49891" y="43655"/>
                      <a:pt x="10691" y="36527"/>
                      <a:pt x="0" y="22273"/>
                    </a:cubicBezTo>
                    <a:lnTo>
                      <a:pt x="0" y="15146"/>
                    </a:lnTo>
                    <a:cubicBezTo>
                      <a:pt x="7127" y="25837"/>
                      <a:pt x="17818" y="22273"/>
                      <a:pt x="24945" y="22273"/>
                    </a:cubicBezTo>
                    <a:cubicBezTo>
                      <a:pt x="32073" y="22273"/>
                      <a:pt x="67709" y="891"/>
                      <a:pt x="78400" y="891"/>
                    </a:cubicBezTo>
                    <a:cubicBezTo>
                      <a:pt x="92655" y="891"/>
                      <a:pt x="110473" y="-2673"/>
                      <a:pt x="131855" y="4454"/>
                    </a:cubicBezTo>
                    <a:cubicBezTo>
                      <a:pt x="146109" y="11582"/>
                      <a:pt x="153237" y="25837"/>
                      <a:pt x="142546" y="32964"/>
                    </a:cubicBezTo>
                    <a:close/>
                  </a:path>
                </a:pathLst>
              </a:custGeom>
              <a:solidFill>
                <a:srgbClr val="0070C0"/>
              </a:solidFill>
              <a:ln w="35560" cap="flat">
                <a:noFill/>
                <a:prstDash val="solid"/>
                <a:miter/>
              </a:ln>
            </p:spPr>
            <p:txBody>
              <a:bodyPr rtlCol="0" anchor="ctr"/>
              <a:lstStyle/>
              <a:p>
                <a:endParaRPr lang="fr-BE"/>
              </a:p>
            </p:txBody>
          </p:sp>
          <p:sp>
            <p:nvSpPr>
              <p:cNvPr id="634" name="Forme libre : forme 633">
                <a:extLst>
                  <a:ext uri="{FF2B5EF4-FFF2-40B4-BE49-F238E27FC236}">
                    <a16:creationId xmlns:a16="http://schemas.microsoft.com/office/drawing/2014/main" id="{07DAB2AD-7245-4455-972D-54F45138109F}"/>
                  </a:ext>
                </a:extLst>
              </p:cNvPr>
              <p:cNvSpPr/>
              <p:nvPr/>
            </p:nvSpPr>
            <p:spPr>
              <a:xfrm>
                <a:off x="7992808" y="4846731"/>
                <a:ext cx="74836" cy="21662"/>
              </a:xfrm>
              <a:custGeom>
                <a:avLst/>
                <a:gdLst>
                  <a:gd name="connsiteX0" fmla="*/ 3564 w 74836"/>
                  <a:gd name="connsiteY0" fmla="*/ 21662 h 21662"/>
                  <a:gd name="connsiteX1" fmla="*/ 3564 w 74836"/>
                  <a:gd name="connsiteY1" fmla="*/ 21662 h 21662"/>
                  <a:gd name="connsiteX2" fmla="*/ 0 w 74836"/>
                  <a:gd name="connsiteY2" fmla="*/ 14535 h 21662"/>
                  <a:gd name="connsiteX3" fmla="*/ 71273 w 74836"/>
                  <a:gd name="connsiteY3" fmla="*/ 3844 h 21662"/>
                  <a:gd name="connsiteX4" fmla="*/ 74837 w 74836"/>
                  <a:gd name="connsiteY4" fmla="*/ 7408 h 21662"/>
                  <a:gd name="connsiteX5" fmla="*/ 71273 w 74836"/>
                  <a:gd name="connsiteY5" fmla="*/ 10972 h 21662"/>
                  <a:gd name="connsiteX6" fmla="*/ 3564 w 74836"/>
                  <a:gd name="connsiteY6" fmla="*/ 21662 h 21662"/>
                  <a:gd name="connsiteX7" fmla="*/ 3564 w 74836"/>
                  <a:gd name="connsiteY7" fmla="*/ 21662 h 21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836" h="21662">
                    <a:moveTo>
                      <a:pt x="3564" y="21662"/>
                    </a:moveTo>
                    <a:cubicBezTo>
                      <a:pt x="3564" y="21662"/>
                      <a:pt x="0" y="21662"/>
                      <a:pt x="3564" y="21662"/>
                    </a:cubicBezTo>
                    <a:cubicBezTo>
                      <a:pt x="0" y="18099"/>
                      <a:pt x="0" y="14535"/>
                      <a:pt x="0" y="14535"/>
                    </a:cubicBezTo>
                    <a:cubicBezTo>
                      <a:pt x="10691" y="7408"/>
                      <a:pt x="39200" y="-6847"/>
                      <a:pt x="71273" y="3844"/>
                    </a:cubicBezTo>
                    <a:cubicBezTo>
                      <a:pt x="74837" y="3844"/>
                      <a:pt x="74837" y="7408"/>
                      <a:pt x="74837" y="7408"/>
                    </a:cubicBezTo>
                    <a:cubicBezTo>
                      <a:pt x="74837" y="10972"/>
                      <a:pt x="71273" y="10972"/>
                      <a:pt x="71273" y="10972"/>
                    </a:cubicBezTo>
                    <a:cubicBezTo>
                      <a:pt x="39200" y="3844"/>
                      <a:pt x="14255" y="14535"/>
                      <a:pt x="3564" y="21662"/>
                    </a:cubicBezTo>
                    <a:cubicBezTo>
                      <a:pt x="3564" y="21662"/>
                      <a:pt x="3564" y="21662"/>
                      <a:pt x="3564" y="21662"/>
                    </a:cubicBezTo>
                    <a:close/>
                  </a:path>
                </a:pathLst>
              </a:custGeom>
              <a:solidFill>
                <a:srgbClr val="9FA24B"/>
              </a:solidFill>
              <a:ln w="35560" cap="flat">
                <a:noFill/>
                <a:prstDash val="solid"/>
                <a:miter/>
              </a:ln>
            </p:spPr>
            <p:txBody>
              <a:bodyPr rtlCol="0" anchor="ctr"/>
              <a:lstStyle/>
              <a:p>
                <a:endParaRPr lang="fr-BE"/>
              </a:p>
            </p:txBody>
          </p:sp>
        </p:grpSp>
        <p:grpSp>
          <p:nvGrpSpPr>
            <p:cNvPr id="635" name="Graphique 485">
              <a:extLst>
                <a:ext uri="{FF2B5EF4-FFF2-40B4-BE49-F238E27FC236}">
                  <a16:creationId xmlns:a16="http://schemas.microsoft.com/office/drawing/2014/main" id="{C54F2D13-EA5E-4DD3-BC9E-A80829446D54}"/>
                </a:ext>
              </a:extLst>
            </p:cNvPr>
            <p:cNvGrpSpPr/>
            <p:nvPr/>
          </p:nvGrpSpPr>
          <p:grpSpPr>
            <a:xfrm>
              <a:off x="7724575" y="4841667"/>
              <a:ext cx="150632" cy="62363"/>
              <a:chOff x="7724575" y="4841667"/>
              <a:chExt cx="150632" cy="62363"/>
            </a:xfrm>
          </p:grpSpPr>
          <p:sp>
            <p:nvSpPr>
              <p:cNvPr id="636" name="Forme libre : forme 635">
                <a:extLst>
                  <a:ext uri="{FF2B5EF4-FFF2-40B4-BE49-F238E27FC236}">
                    <a16:creationId xmlns:a16="http://schemas.microsoft.com/office/drawing/2014/main" id="{2A9E7880-C9AE-41E1-A06E-1694846FD429}"/>
                  </a:ext>
                </a:extLst>
              </p:cNvPr>
              <p:cNvSpPr/>
              <p:nvPr/>
            </p:nvSpPr>
            <p:spPr>
              <a:xfrm>
                <a:off x="7724575" y="4841667"/>
                <a:ext cx="147068" cy="62363"/>
              </a:xfrm>
              <a:custGeom>
                <a:avLst/>
                <a:gdLst>
                  <a:gd name="connsiteX0" fmla="*/ 147069 w 147068"/>
                  <a:gd name="connsiteY0" fmla="*/ 16036 h 62363"/>
                  <a:gd name="connsiteX1" fmla="*/ 147069 w 147068"/>
                  <a:gd name="connsiteY1" fmla="*/ 40982 h 62363"/>
                  <a:gd name="connsiteX2" fmla="*/ 82923 w 147068"/>
                  <a:gd name="connsiteY2" fmla="*/ 62364 h 62363"/>
                  <a:gd name="connsiteX3" fmla="*/ 4523 w 147068"/>
                  <a:gd name="connsiteY3" fmla="*/ 51673 h 62363"/>
                  <a:gd name="connsiteX4" fmla="*/ 11650 w 147068"/>
                  <a:gd name="connsiteY4" fmla="*/ 23164 h 62363"/>
                  <a:gd name="connsiteX5" fmla="*/ 40159 w 147068"/>
                  <a:gd name="connsiteY5" fmla="*/ 5345 h 62363"/>
                  <a:gd name="connsiteX6" fmla="*/ 147069 w 147068"/>
                  <a:gd name="connsiteY6" fmla="*/ 16036 h 62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068" h="62363">
                    <a:moveTo>
                      <a:pt x="147069" y="16036"/>
                    </a:moveTo>
                    <a:cubicBezTo>
                      <a:pt x="147069" y="16036"/>
                      <a:pt x="147069" y="30291"/>
                      <a:pt x="147069" y="40982"/>
                    </a:cubicBezTo>
                    <a:cubicBezTo>
                      <a:pt x="136378" y="55237"/>
                      <a:pt x="97178" y="62364"/>
                      <a:pt x="82923" y="62364"/>
                    </a:cubicBezTo>
                    <a:cubicBezTo>
                      <a:pt x="68668" y="62364"/>
                      <a:pt x="15214" y="58800"/>
                      <a:pt x="4523" y="51673"/>
                    </a:cubicBezTo>
                    <a:cubicBezTo>
                      <a:pt x="-6168" y="44545"/>
                      <a:pt x="4523" y="30291"/>
                      <a:pt x="11650" y="23164"/>
                    </a:cubicBezTo>
                    <a:cubicBezTo>
                      <a:pt x="22341" y="16036"/>
                      <a:pt x="25905" y="8909"/>
                      <a:pt x="40159" y="5345"/>
                    </a:cubicBezTo>
                    <a:cubicBezTo>
                      <a:pt x="57978" y="1782"/>
                      <a:pt x="122123" y="-8909"/>
                      <a:pt x="147069" y="16036"/>
                    </a:cubicBezTo>
                    <a:close/>
                  </a:path>
                </a:pathLst>
              </a:custGeom>
              <a:solidFill>
                <a:srgbClr val="00A6F7"/>
              </a:solidFill>
              <a:ln w="35560" cap="flat">
                <a:noFill/>
                <a:prstDash val="solid"/>
                <a:miter/>
              </a:ln>
            </p:spPr>
            <p:txBody>
              <a:bodyPr rtlCol="0" anchor="ctr"/>
              <a:lstStyle/>
              <a:p>
                <a:endParaRPr lang="fr-BE"/>
              </a:p>
            </p:txBody>
          </p:sp>
          <p:sp>
            <p:nvSpPr>
              <p:cNvPr id="637" name="Forme libre : forme 636">
                <a:extLst>
                  <a:ext uri="{FF2B5EF4-FFF2-40B4-BE49-F238E27FC236}">
                    <a16:creationId xmlns:a16="http://schemas.microsoft.com/office/drawing/2014/main" id="{A857644C-7D49-400D-8AAF-30BECAF8AB34}"/>
                  </a:ext>
                </a:extLst>
              </p:cNvPr>
              <p:cNvSpPr/>
              <p:nvPr/>
            </p:nvSpPr>
            <p:spPr>
              <a:xfrm>
                <a:off x="7727514" y="4860376"/>
                <a:ext cx="147693" cy="43654"/>
              </a:xfrm>
              <a:custGeom>
                <a:avLst/>
                <a:gdLst>
                  <a:gd name="connsiteX0" fmla="*/ 5148 w 147693"/>
                  <a:gd name="connsiteY0" fmla="*/ 32964 h 43654"/>
                  <a:gd name="connsiteX1" fmla="*/ 83548 w 147693"/>
                  <a:gd name="connsiteY1" fmla="*/ 43655 h 43654"/>
                  <a:gd name="connsiteX2" fmla="*/ 147693 w 147693"/>
                  <a:gd name="connsiteY2" fmla="*/ 22273 h 43654"/>
                  <a:gd name="connsiteX3" fmla="*/ 147693 w 147693"/>
                  <a:gd name="connsiteY3" fmla="*/ 15146 h 43654"/>
                  <a:gd name="connsiteX4" fmla="*/ 122748 w 147693"/>
                  <a:gd name="connsiteY4" fmla="*/ 22273 h 43654"/>
                  <a:gd name="connsiteX5" fmla="*/ 69293 w 147693"/>
                  <a:gd name="connsiteY5" fmla="*/ 891 h 43654"/>
                  <a:gd name="connsiteX6" fmla="*/ 15838 w 147693"/>
                  <a:gd name="connsiteY6" fmla="*/ 4454 h 43654"/>
                  <a:gd name="connsiteX7" fmla="*/ 5148 w 147693"/>
                  <a:gd name="connsiteY7" fmla="*/ 32964 h 43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693" h="43654">
                    <a:moveTo>
                      <a:pt x="5148" y="32964"/>
                    </a:moveTo>
                    <a:cubicBezTo>
                      <a:pt x="15838" y="40091"/>
                      <a:pt x="69293" y="43655"/>
                      <a:pt x="83548" y="43655"/>
                    </a:cubicBezTo>
                    <a:cubicBezTo>
                      <a:pt x="97802" y="43655"/>
                      <a:pt x="137002" y="36527"/>
                      <a:pt x="147693" y="22273"/>
                    </a:cubicBezTo>
                    <a:lnTo>
                      <a:pt x="147693" y="15146"/>
                    </a:lnTo>
                    <a:cubicBezTo>
                      <a:pt x="140566" y="25836"/>
                      <a:pt x="129875" y="22273"/>
                      <a:pt x="122748" y="22273"/>
                    </a:cubicBezTo>
                    <a:cubicBezTo>
                      <a:pt x="115621" y="22273"/>
                      <a:pt x="79984" y="891"/>
                      <a:pt x="69293" y="891"/>
                    </a:cubicBezTo>
                    <a:cubicBezTo>
                      <a:pt x="55039" y="891"/>
                      <a:pt x="37220" y="-2673"/>
                      <a:pt x="15838" y="4454"/>
                    </a:cubicBezTo>
                    <a:cubicBezTo>
                      <a:pt x="1584" y="11582"/>
                      <a:pt x="-5543" y="25836"/>
                      <a:pt x="5148" y="32964"/>
                    </a:cubicBezTo>
                    <a:close/>
                  </a:path>
                </a:pathLst>
              </a:custGeom>
              <a:solidFill>
                <a:srgbClr val="0070C0"/>
              </a:solidFill>
              <a:ln w="35560" cap="flat">
                <a:noFill/>
                <a:prstDash val="solid"/>
                <a:miter/>
              </a:ln>
            </p:spPr>
            <p:txBody>
              <a:bodyPr rtlCol="0" anchor="ctr"/>
              <a:lstStyle/>
              <a:p>
                <a:endParaRPr lang="fr-BE"/>
              </a:p>
            </p:txBody>
          </p:sp>
          <p:sp>
            <p:nvSpPr>
              <p:cNvPr id="638" name="Forme libre : forme 637">
                <a:extLst>
                  <a:ext uri="{FF2B5EF4-FFF2-40B4-BE49-F238E27FC236}">
                    <a16:creationId xmlns:a16="http://schemas.microsoft.com/office/drawing/2014/main" id="{62FDDF37-76BA-4050-A23E-20379F88F0DE}"/>
                  </a:ext>
                </a:extLst>
              </p:cNvPr>
              <p:cNvSpPr/>
              <p:nvPr/>
            </p:nvSpPr>
            <p:spPr>
              <a:xfrm>
                <a:off x="7754043" y="4846731"/>
                <a:ext cx="74836" cy="21662"/>
              </a:xfrm>
              <a:custGeom>
                <a:avLst/>
                <a:gdLst>
                  <a:gd name="connsiteX0" fmla="*/ 71273 w 74836"/>
                  <a:gd name="connsiteY0" fmla="*/ 21662 h 21662"/>
                  <a:gd name="connsiteX1" fmla="*/ 71273 w 74836"/>
                  <a:gd name="connsiteY1" fmla="*/ 21662 h 21662"/>
                  <a:gd name="connsiteX2" fmla="*/ 3564 w 74836"/>
                  <a:gd name="connsiteY2" fmla="*/ 10972 h 21662"/>
                  <a:gd name="connsiteX3" fmla="*/ 0 w 74836"/>
                  <a:gd name="connsiteY3" fmla="*/ 7408 h 21662"/>
                  <a:gd name="connsiteX4" fmla="*/ 3564 w 74836"/>
                  <a:gd name="connsiteY4" fmla="*/ 3844 h 21662"/>
                  <a:gd name="connsiteX5" fmla="*/ 74836 w 74836"/>
                  <a:gd name="connsiteY5" fmla="*/ 14535 h 21662"/>
                  <a:gd name="connsiteX6" fmla="*/ 71273 w 74836"/>
                  <a:gd name="connsiteY6" fmla="*/ 21662 h 21662"/>
                  <a:gd name="connsiteX7" fmla="*/ 71273 w 74836"/>
                  <a:gd name="connsiteY7" fmla="*/ 21662 h 21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836" h="21662">
                    <a:moveTo>
                      <a:pt x="71273" y="21662"/>
                    </a:moveTo>
                    <a:cubicBezTo>
                      <a:pt x="71273" y="21662"/>
                      <a:pt x="71273" y="18099"/>
                      <a:pt x="71273" y="21662"/>
                    </a:cubicBezTo>
                    <a:cubicBezTo>
                      <a:pt x="60582" y="14535"/>
                      <a:pt x="32073" y="281"/>
                      <a:pt x="3564" y="10972"/>
                    </a:cubicBezTo>
                    <a:cubicBezTo>
                      <a:pt x="0" y="10972"/>
                      <a:pt x="0" y="10972"/>
                      <a:pt x="0" y="7408"/>
                    </a:cubicBezTo>
                    <a:cubicBezTo>
                      <a:pt x="0" y="3844"/>
                      <a:pt x="0" y="3844"/>
                      <a:pt x="3564" y="3844"/>
                    </a:cubicBezTo>
                    <a:cubicBezTo>
                      <a:pt x="35636" y="-6847"/>
                      <a:pt x="67709" y="7408"/>
                      <a:pt x="74836" y="14535"/>
                    </a:cubicBezTo>
                    <a:cubicBezTo>
                      <a:pt x="74836" y="14535"/>
                      <a:pt x="74836" y="18099"/>
                      <a:pt x="71273" y="21662"/>
                    </a:cubicBezTo>
                    <a:cubicBezTo>
                      <a:pt x="74836" y="18099"/>
                      <a:pt x="71273" y="21662"/>
                      <a:pt x="71273" y="21662"/>
                    </a:cubicBezTo>
                    <a:close/>
                  </a:path>
                </a:pathLst>
              </a:custGeom>
              <a:solidFill>
                <a:srgbClr val="9FA24B"/>
              </a:solidFill>
              <a:ln w="35560" cap="flat">
                <a:noFill/>
                <a:prstDash val="solid"/>
                <a:miter/>
              </a:ln>
            </p:spPr>
            <p:txBody>
              <a:bodyPr rtlCol="0" anchor="ctr"/>
              <a:lstStyle/>
              <a:p>
                <a:endParaRPr lang="fr-BE"/>
              </a:p>
            </p:txBody>
          </p:sp>
        </p:grpSp>
        <p:sp>
          <p:nvSpPr>
            <p:cNvPr id="639" name="Forme libre : forme 638">
              <a:extLst>
                <a:ext uri="{FF2B5EF4-FFF2-40B4-BE49-F238E27FC236}">
                  <a16:creationId xmlns:a16="http://schemas.microsoft.com/office/drawing/2014/main" id="{527B1C30-2D37-4F25-B043-A14C7909AECA}"/>
                </a:ext>
              </a:extLst>
            </p:cNvPr>
            <p:cNvSpPr/>
            <p:nvPr/>
          </p:nvSpPr>
          <p:spPr>
            <a:xfrm>
              <a:off x="7764734" y="4080828"/>
              <a:ext cx="21381" cy="106909"/>
            </a:xfrm>
            <a:custGeom>
              <a:avLst/>
              <a:gdLst>
                <a:gd name="connsiteX0" fmla="*/ 0 w 21381"/>
                <a:gd name="connsiteY0" fmla="*/ 106909 h 106909"/>
                <a:gd name="connsiteX1" fmla="*/ 3564 w 21381"/>
                <a:gd name="connsiteY1" fmla="*/ 92655 h 106909"/>
                <a:gd name="connsiteX2" fmla="*/ 7127 w 21381"/>
                <a:gd name="connsiteY2" fmla="*/ 78400 h 106909"/>
                <a:gd name="connsiteX3" fmla="*/ 10691 w 21381"/>
                <a:gd name="connsiteY3" fmla="*/ 49891 h 106909"/>
                <a:gd name="connsiteX4" fmla="*/ 14255 w 21381"/>
                <a:gd name="connsiteY4" fmla="*/ 24946 h 106909"/>
                <a:gd name="connsiteX5" fmla="*/ 21382 w 21381"/>
                <a:gd name="connsiteY5" fmla="*/ 0 h 106909"/>
                <a:gd name="connsiteX6" fmla="*/ 14255 w 21381"/>
                <a:gd name="connsiteY6" fmla="*/ 53455 h 106909"/>
                <a:gd name="connsiteX7" fmla="*/ 10691 w 21381"/>
                <a:gd name="connsiteY7" fmla="*/ 78400 h 106909"/>
                <a:gd name="connsiteX8" fmla="*/ 0 w 21381"/>
                <a:gd name="connsiteY8" fmla="*/ 106909 h 106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81" h="106909">
                  <a:moveTo>
                    <a:pt x="0" y="106909"/>
                  </a:moveTo>
                  <a:cubicBezTo>
                    <a:pt x="0" y="103346"/>
                    <a:pt x="3564" y="99782"/>
                    <a:pt x="3564" y="92655"/>
                  </a:cubicBezTo>
                  <a:cubicBezTo>
                    <a:pt x="3564" y="89091"/>
                    <a:pt x="3564" y="85528"/>
                    <a:pt x="7127" y="78400"/>
                  </a:cubicBezTo>
                  <a:cubicBezTo>
                    <a:pt x="7127" y="67709"/>
                    <a:pt x="10691" y="60582"/>
                    <a:pt x="10691" y="49891"/>
                  </a:cubicBezTo>
                  <a:cubicBezTo>
                    <a:pt x="10691" y="39200"/>
                    <a:pt x="14255" y="32073"/>
                    <a:pt x="14255" y="24946"/>
                  </a:cubicBezTo>
                  <a:cubicBezTo>
                    <a:pt x="17818" y="17818"/>
                    <a:pt x="17818" y="7127"/>
                    <a:pt x="21382" y="0"/>
                  </a:cubicBezTo>
                  <a:cubicBezTo>
                    <a:pt x="17818" y="17818"/>
                    <a:pt x="14255" y="35636"/>
                    <a:pt x="14255" y="53455"/>
                  </a:cubicBezTo>
                  <a:cubicBezTo>
                    <a:pt x="14255" y="64146"/>
                    <a:pt x="10691" y="71273"/>
                    <a:pt x="10691" y="78400"/>
                  </a:cubicBezTo>
                  <a:cubicBezTo>
                    <a:pt x="7127" y="89091"/>
                    <a:pt x="3564" y="99782"/>
                    <a:pt x="0" y="106909"/>
                  </a:cubicBezTo>
                  <a:close/>
                </a:path>
              </a:pathLst>
            </a:custGeom>
            <a:solidFill>
              <a:srgbClr val="404040">
                <a:alpha val="20000"/>
              </a:srgbClr>
            </a:solidFill>
            <a:ln w="35560" cap="flat">
              <a:noFill/>
              <a:prstDash val="solid"/>
              <a:miter/>
            </a:ln>
          </p:spPr>
          <p:txBody>
            <a:bodyPr rtlCol="0" anchor="ctr"/>
            <a:lstStyle/>
            <a:p>
              <a:endParaRPr lang="fr-BE"/>
            </a:p>
          </p:txBody>
        </p:sp>
        <p:sp>
          <p:nvSpPr>
            <p:cNvPr id="640" name="Forme libre : forme 639">
              <a:extLst>
                <a:ext uri="{FF2B5EF4-FFF2-40B4-BE49-F238E27FC236}">
                  <a16:creationId xmlns:a16="http://schemas.microsoft.com/office/drawing/2014/main" id="{BA9BFC78-1239-4843-846B-B8A86D2F3D2A}"/>
                </a:ext>
              </a:extLst>
            </p:cNvPr>
            <p:cNvSpPr/>
            <p:nvPr/>
          </p:nvSpPr>
          <p:spPr>
            <a:xfrm>
              <a:off x="8024880" y="4091519"/>
              <a:ext cx="35636" cy="96218"/>
            </a:xfrm>
            <a:custGeom>
              <a:avLst/>
              <a:gdLst>
                <a:gd name="connsiteX0" fmla="*/ 35636 w 35636"/>
                <a:gd name="connsiteY0" fmla="*/ 96218 h 96218"/>
                <a:gd name="connsiteX1" fmla="*/ 24946 w 35636"/>
                <a:gd name="connsiteY1" fmla="*/ 74836 h 96218"/>
                <a:gd name="connsiteX2" fmla="*/ 14255 w 35636"/>
                <a:gd name="connsiteY2" fmla="*/ 49891 h 96218"/>
                <a:gd name="connsiteX3" fmla="*/ 0 w 35636"/>
                <a:gd name="connsiteY3" fmla="*/ 0 h 96218"/>
                <a:gd name="connsiteX4" fmla="*/ 10691 w 35636"/>
                <a:gd name="connsiteY4" fmla="*/ 24945 h 96218"/>
                <a:gd name="connsiteX5" fmla="*/ 17818 w 35636"/>
                <a:gd name="connsiteY5" fmla="*/ 49891 h 96218"/>
                <a:gd name="connsiteX6" fmla="*/ 24946 w 35636"/>
                <a:gd name="connsiteY6" fmla="*/ 74836 h 96218"/>
                <a:gd name="connsiteX7" fmla="*/ 35636 w 35636"/>
                <a:gd name="connsiteY7" fmla="*/ 96218 h 9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6" h="96218">
                  <a:moveTo>
                    <a:pt x="35636" y="96218"/>
                  </a:moveTo>
                  <a:cubicBezTo>
                    <a:pt x="32073" y="89091"/>
                    <a:pt x="28509" y="81964"/>
                    <a:pt x="24946" y="74836"/>
                  </a:cubicBezTo>
                  <a:cubicBezTo>
                    <a:pt x="21382" y="67709"/>
                    <a:pt x="17818" y="57018"/>
                    <a:pt x="14255" y="49891"/>
                  </a:cubicBezTo>
                  <a:cubicBezTo>
                    <a:pt x="7127" y="32073"/>
                    <a:pt x="3564" y="17818"/>
                    <a:pt x="0" y="0"/>
                  </a:cubicBezTo>
                  <a:cubicBezTo>
                    <a:pt x="3564" y="7127"/>
                    <a:pt x="7127" y="14255"/>
                    <a:pt x="10691" y="24945"/>
                  </a:cubicBezTo>
                  <a:cubicBezTo>
                    <a:pt x="14255" y="32073"/>
                    <a:pt x="17818" y="42764"/>
                    <a:pt x="17818" y="49891"/>
                  </a:cubicBezTo>
                  <a:lnTo>
                    <a:pt x="24946" y="74836"/>
                  </a:lnTo>
                  <a:cubicBezTo>
                    <a:pt x="28509" y="78400"/>
                    <a:pt x="28509" y="89091"/>
                    <a:pt x="35636" y="96218"/>
                  </a:cubicBezTo>
                  <a:close/>
                </a:path>
              </a:pathLst>
            </a:custGeom>
            <a:solidFill>
              <a:srgbClr val="404040">
                <a:alpha val="20000"/>
              </a:srgbClr>
            </a:solidFill>
            <a:ln w="35560" cap="flat">
              <a:noFill/>
              <a:prstDash val="solid"/>
              <a:miter/>
            </a:ln>
          </p:spPr>
          <p:txBody>
            <a:bodyPr rtlCol="0" anchor="ctr"/>
            <a:lstStyle/>
            <a:p>
              <a:endParaRPr lang="fr-BE"/>
            </a:p>
          </p:txBody>
        </p:sp>
      </p:grpSp>
      <p:sp>
        <p:nvSpPr>
          <p:cNvPr id="331" name="ZoneTexte 330">
            <a:extLst>
              <a:ext uri="{FF2B5EF4-FFF2-40B4-BE49-F238E27FC236}">
                <a16:creationId xmlns:a16="http://schemas.microsoft.com/office/drawing/2014/main" id="{C477BF75-994E-4FC5-96E7-175B8E3A8888}"/>
              </a:ext>
            </a:extLst>
          </p:cNvPr>
          <p:cNvSpPr txBox="1"/>
          <p:nvPr/>
        </p:nvSpPr>
        <p:spPr>
          <a:xfrm>
            <a:off x="5412190" y="4904731"/>
            <a:ext cx="3510764" cy="230832"/>
          </a:xfrm>
          <a:prstGeom prst="rect">
            <a:avLst/>
          </a:prstGeom>
          <a:noFill/>
        </p:spPr>
        <p:txBody>
          <a:bodyPr wrap="square">
            <a:spAutoFit/>
          </a:bodyPr>
          <a:lstStyle/>
          <a:p>
            <a:pPr algn="r"/>
            <a:r>
              <a:rPr lang="fr-BE" sz="900">
                <a:solidFill>
                  <a:srgbClr val="00A6F7"/>
                </a:solidFill>
                <a:latin typeface="Trebuchet MS" panose="020B0603020202020204" pitchFamily="34" charset="0"/>
                <a:sym typeface="Wingdings 2" panose="05020102010507070707" pitchFamily="18" charset="2"/>
              </a:rPr>
              <a:t></a:t>
            </a:r>
            <a:r>
              <a:rPr lang="fr-BE" sz="900" i="1">
                <a:solidFill>
                  <a:schemeClr val="bg1">
                    <a:lumMod val="50000"/>
                  </a:schemeClr>
                </a:solidFill>
                <a:latin typeface="Trebuchet MS" panose="020B0603020202020204" pitchFamily="34" charset="0"/>
                <a:sym typeface="Wingdings 2" panose="05020102010507070707" pitchFamily="18" charset="2"/>
              </a:rPr>
              <a:t> </a:t>
            </a:r>
            <a:r>
              <a:rPr lang="fr-BE" sz="900" i="1">
                <a:solidFill>
                  <a:schemeClr val="bg1">
                    <a:lumMod val="50000"/>
                  </a:schemeClr>
                </a:solidFill>
                <a:latin typeface="Trebuchet MS" panose="020B0603020202020204" pitchFamily="34" charset="0"/>
              </a:rPr>
              <a:t>célibataires, divorcés ou séparés vivant seuls </a:t>
            </a:r>
            <a:endParaRPr lang="fr-BE" sz="900"/>
          </a:p>
        </p:txBody>
      </p:sp>
      <p:graphicFrame>
        <p:nvGraphicFramePr>
          <p:cNvPr id="320" name="Tableau 5">
            <a:extLst>
              <a:ext uri="{FF2B5EF4-FFF2-40B4-BE49-F238E27FC236}">
                <a16:creationId xmlns:a16="http://schemas.microsoft.com/office/drawing/2014/main" id="{7F67B857-72A7-4A18-90E7-64B05A21234E}"/>
              </a:ext>
            </a:extLst>
          </p:cNvPr>
          <p:cNvGraphicFramePr>
            <a:graphicFrameLocks noGrp="1"/>
          </p:cNvGraphicFramePr>
          <p:nvPr>
            <p:extLst>
              <p:ext uri="{D42A27DB-BD31-4B8C-83A1-F6EECF244321}">
                <p14:modId xmlns:p14="http://schemas.microsoft.com/office/powerpoint/2010/main" val="295262704"/>
              </p:ext>
            </p:extLst>
          </p:nvPr>
        </p:nvGraphicFramePr>
        <p:xfrm>
          <a:off x="4458119" y="3768535"/>
          <a:ext cx="4453200" cy="960120"/>
        </p:xfrm>
        <a:graphic>
          <a:graphicData uri="http://schemas.openxmlformats.org/drawingml/2006/table">
            <a:tbl>
              <a:tblPr firstRow="1" bandRow="1">
                <a:tableStyleId>{5C22544A-7EE6-4342-B048-85BDC9FD1C3A}</a:tableStyleId>
              </a:tblPr>
              <a:tblGrid>
                <a:gridCol w="709200">
                  <a:extLst>
                    <a:ext uri="{9D8B030D-6E8A-4147-A177-3AD203B41FA5}">
                      <a16:colId xmlns:a16="http://schemas.microsoft.com/office/drawing/2014/main" val="3084664038"/>
                    </a:ext>
                  </a:extLst>
                </a:gridCol>
                <a:gridCol w="3744000">
                  <a:extLst>
                    <a:ext uri="{9D8B030D-6E8A-4147-A177-3AD203B41FA5}">
                      <a16:colId xmlns:a16="http://schemas.microsoft.com/office/drawing/2014/main" val="2295985814"/>
                    </a:ext>
                  </a:extLst>
                </a:gridCol>
              </a:tblGrid>
              <a:tr h="156383">
                <a:tc>
                  <a:txBody>
                    <a:bodyPr/>
                    <a:lstStyle/>
                    <a:p>
                      <a:pPr algn="ctr"/>
                      <a:r>
                        <a:rPr lang="en-US" sz="900" dirty="0">
                          <a:latin typeface="Trebuchet MS" panose="020B0603020202020204" pitchFamily="34" charset="0"/>
                        </a:rPr>
                        <a:t>Montant</a:t>
                      </a:r>
                      <a:endParaRPr lang="fr-BE" sz="900" dirty="0">
                        <a:latin typeface="Trebuchet MS" panose="020B0603020202020204" pitchFamily="34" charset="0"/>
                      </a:endParaRPr>
                    </a:p>
                  </a:txBody>
                  <a:tcPr anchor="b">
                    <a:lnL w="1905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solidFill>
                      <a:srgbClr val="FF7351"/>
                    </a:solidFill>
                  </a:tcPr>
                </a:tc>
                <a:tc>
                  <a:txBody>
                    <a:bodyPr/>
                    <a:lstStyle/>
                    <a:p>
                      <a:pPr marL="0" indent="0" algn="l">
                        <a:buFont typeface="Wingdings" panose="05000000000000000000" pitchFamily="2" charset="2"/>
                        <a:buNone/>
                      </a:pPr>
                      <a:r>
                        <a:rPr lang="en-US" sz="900">
                          <a:latin typeface="Trebuchet MS" panose="020B0603020202020204" pitchFamily="34" charset="0"/>
                        </a:rPr>
                        <a:t>Conditions</a:t>
                      </a:r>
                      <a:endParaRPr lang="fr-BE" sz="900">
                        <a:latin typeface="Trebuchet MS" panose="020B0603020202020204" pitchFamily="34" charset="0"/>
                      </a:endParaRPr>
                    </a:p>
                  </a:txBody>
                  <a:tcPr marR="0" anchor="b">
                    <a:lnL w="12700"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solidFill>
                      <a:srgbClr val="FF7351"/>
                    </a:solidFill>
                  </a:tcPr>
                </a:tc>
                <a:extLst>
                  <a:ext uri="{0D108BD9-81ED-4DB2-BD59-A6C34878D82A}">
                    <a16:rowId xmlns:a16="http://schemas.microsoft.com/office/drawing/2014/main" val="916328292"/>
                  </a:ext>
                </a:extLst>
              </a:tr>
              <a:tr h="229362">
                <a:tc>
                  <a:txBody>
                    <a:bodyPr/>
                    <a:lstStyle/>
                    <a:p>
                      <a:pPr algn="r"/>
                      <a:r>
                        <a:rPr lang="en-US" sz="1000" b="1">
                          <a:solidFill>
                            <a:srgbClr val="FF7351"/>
                          </a:solidFill>
                          <a:latin typeface="Trebuchet MS" panose="020B0603020202020204" pitchFamily="34" charset="0"/>
                        </a:rPr>
                        <a:t>5 959 €</a:t>
                      </a:r>
                      <a:endParaRPr lang="fr-BE" sz="1000" b="1">
                        <a:solidFill>
                          <a:srgbClr val="FF7351"/>
                        </a:solidFill>
                        <a:latin typeface="Trebuchet MS" panose="020B0603020202020204" pitchFamily="34" charset="0"/>
                      </a:endParaRPr>
                    </a:p>
                  </a:txBody>
                  <a:tcPr anchor="ctr">
                    <a:lnL w="1905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19050"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a:buFont typeface="Wingdings" panose="05000000000000000000" pitchFamily="2" charset="2"/>
                        <a:buNone/>
                      </a:pPr>
                      <a:r>
                        <a:rPr lang="fr-BE" sz="800" i="1">
                          <a:solidFill>
                            <a:srgbClr val="7F7F7F"/>
                          </a:solidFill>
                          <a:latin typeface="Trebuchet MS" panose="020B0603020202020204" pitchFamily="34" charset="0"/>
                        </a:rPr>
                        <a:t>Abattement pour rattachement d’enfants mariés, pacsés ou chargés de famille</a:t>
                      </a:r>
                    </a:p>
                  </a:txBody>
                  <a:tcPr marR="0" anchor="ctr">
                    <a:lnL w="9525"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152184"/>
                  </a:ext>
                </a:extLst>
              </a:tr>
              <a:tr h="166809">
                <a:tc>
                  <a:txBody>
                    <a:bodyPr/>
                    <a:lstStyle/>
                    <a:p>
                      <a:pPr algn="r"/>
                      <a:r>
                        <a:rPr lang="en-US" sz="1000" b="1">
                          <a:solidFill>
                            <a:srgbClr val="FF7351"/>
                          </a:solidFill>
                          <a:latin typeface="Trebuchet MS" panose="020B0603020202020204" pitchFamily="34" charset="0"/>
                        </a:rPr>
                        <a:t>5 959 €</a:t>
                      </a:r>
                      <a:endParaRPr lang="fr-BE" sz="1000" b="1">
                        <a:solidFill>
                          <a:srgbClr val="FF7351"/>
                        </a:solidFill>
                        <a:latin typeface="Trebuchet MS" panose="020B0603020202020204" pitchFamily="34" charset="0"/>
                      </a:endParaRPr>
                    </a:p>
                  </a:txBody>
                  <a:tcPr anchor="ctr">
                    <a:lnL w="1905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a:buFontTx/>
                        <a:buNone/>
                      </a:pPr>
                      <a:r>
                        <a:rPr lang="fr-BE" sz="800" i="1">
                          <a:solidFill>
                            <a:srgbClr val="7F7F7F"/>
                          </a:solidFill>
                          <a:latin typeface="Trebuchet MS" panose="020B0603020202020204" pitchFamily="34" charset="0"/>
                        </a:rPr>
                        <a:t>Limite de déduction de la pension alimentaire versée à un enfant majeur </a:t>
                      </a:r>
                    </a:p>
                  </a:txBody>
                  <a:tcPr marR="0" anchor="ctr">
                    <a:lnL w="9525"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26105705"/>
                  </a:ext>
                </a:extLst>
              </a:tr>
              <a:tr h="166809">
                <a:tc>
                  <a:txBody>
                    <a:bodyPr/>
                    <a:lstStyle/>
                    <a:p>
                      <a:pPr algn="r"/>
                      <a:r>
                        <a:rPr lang="en-US" sz="1000" b="1">
                          <a:solidFill>
                            <a:srgbClr val="FF7351"/>
                          </a:solidFill>
                          <a:latin typeface="Trebuchet MS" panose="020B0603020202020204" pitchFamily="34" charset="0"/>
                        </a:rPr>
                        <a:t>11 918 €</a:t>
                      </a:r>
                      <a:endParaRPr lang="fr-BE" sz="1000" b="1">
                        <a:solidFill>
                          <a:srgbClr val="FF7351"/>
                        </a:solidFill>
                        <a:latin typeface="Trebuchet MS" panose="020B0603020202020204" pitchFamily="34" charset="0"/>
                      </a:endParaRPr>
                    </a:p>
                  </a:txBody>
                  <a:tcPr anchor="ctr">
                    <a:lnL w="1905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a:buFontTx/>
                        <a:buNone/>
                      </a:pPr>
                      <a:r>
                        <a:rPr lang="fr-BE" sz="800" i="1">
                          <a:solidFill>
                            <a:srgbClr val="7F7F7F"/>
                          </a:solidFill>
                          <a:latin typeface="Trebuchet MS" panose="020B0603020202020204" pitchFamily="34" charset="0"/>
                        </a:rPr>
                        <a:t> Limite de déduction si il est chargé de famille</a:t>
                      </a:r>
                    </a:p>
                  </a:txBody>
                  <a:tcPr marR="0" anchor="ctr">
                    <a:lnL w="9525" cap="flat" cmpd="sng" algn="ctr">
                      <a:solidFill>
                        <a:schemeClr val="bg1">
                          <a:lumMod val="85000"/>
                        </a:schemeClr>
                      </a:solidFill>
                      <a:prstDash val="solid"/>
                      <a:round/>
                      <a:headEnd type="none" w="med" len="med"/>
                      <a:tailEnd type="none" w="med" len="med"/>
                    </a:lnL>
                    <a:lnR w="1905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26941908"/>
                  </a:ext>
                </a:extLst>
              </a:tr>
            </a:tbl>
          </a:graphicData>
        </a:graphic>
      </p:graphicFrame>
    </p:spTree>
    <p:extLst>
      <p:ext uri="{BB962C8B-B14F-4D97-AF65-F5344CB8AC3E}">
        <p14:creationId xmlns:p14="http://schemas.microsoft.com/office/powerpoint/2010/main" val="12315176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483"/>
                                        </p:tgtEl>
                                        <p:attrNameLst>
                                          <p:attrName>style.visibility</p:attrName>
                                        </p:attrNameLst>
                                      </p:cBhvr>
                                      <p:to>
                                        <p:strVal val="visible"/>
                                      </p:to>
                                    </p:set>
                                    <p:animEffect transition="in" filter="fade">
                                      <p:cBhvr>
                                        <p:cTn id="7" dur="1000"/>
                                        <p:tgtEl>
                                          <p:spTgt spid="483"/>
                                        </p:tgtEl>
                                      </p:cBhvr>
                                    </p:animEffect>
                                    <p:anim calcmode="lin" valueType="num">
                                      <p:cBhvr>
                                        <p:cTn id="8" dur="1000" fill="hold"/>
                                        <p:tgtEl>
                                          <p:spTgt spid="483"/>
                                        </p:tgtEl>
                                        <p:attrNameLst>
                                          <p:attrName>ppt_x</p:attrName>
                                        </p:attrNameLst>
                                      </p:cBhvr>
                                      <p:tavLst>
                                        <p:tav tm="0">
                                          <p:val>
                                            <p:strVal val="#ppt_x"/>
                                          </p:val>
                                        </p:tav>
                                        <p:tav tm="100000">
                                          <p:val>
                                            <p:strVal val="#ppt_x"/>
                                          </p:val>
                                        </p:tav>
                                      </p:tavLst>
                                    </p:anim>
                                    <p:anim calcmode="lin" valueType="num">
                                      <p:cBhvr>
                                        <p:cTn id="9" dur="1000" fill="hold"/>
                                        <p:tgtEl>
                                          <p:spTgt spid="48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1" fill="hold" nodeType="afterEffect">
                                  <p:stCondLst>
                                    <p:cond delay="0"/>
                                  </p:stCondLst>
                                  <p:childTnLst>
                                    <p:set>
                                      <p:cBhvr>
                                        <p:cTn id="12" dur="1" fill="hold">
                                          <p:stCondLst>
                                            <p:cond delay="0"/>
                                          </p:stCondLst>
                                        </p:cTn>
                                        <p:tgtEl>
                                          <p:spTgt spid="485"/>
                                        </p:tgtEl>
                                        <p:attrNameLst>
                                          <p:attrName>style.visibility</p:attrName>
                                        </p:attrNameLst>
                                      </p:cBhvr>
                                      <p:to>
                                        <p:strVal val="visible"/>
                                      </p:to>
                                    </p:set>
                                    <p:animEffect transition="in" filter="wipe(up)">
                                      <p:cBhvr>
                                        <p:cTn id="13" dur="1000"/>
                                        <p:tgtEl>
                                          <p:spTgt spid="485"/>
                                        </p:tgtEl>
                                      </p:cBhvr>
                                    </p:animEffect>
                                  </p:childTnLst>
                                </p:cTn>
                              </p:par>
                            </p:childTnLst>
                          </p:cTn>
                        </p:par>
                        <p:par>
                          <p:cTn id="14" fill="hold">
                            <p:stCondLst>
                              <p:cond delay="2000"/>
                            </p:stCondLst>
                            <p:childTnLst>
                              <p:par>
                                <p:cTn id="15" presetID="10" presetClass="entr" presetSubtype="0" fill="hold" grpId="0" nodeType="afterEffect">
                                  <p:stCondLst>
                                    <p:cond delay="0"/>
                                  </p:stCondLst>
                                  <p:childTnLst>
                                    <p:set>
                                      <p:cBhvr>
                                        <p:cTn id="16" dur="1" fill="hold">
                                          <p:stCondLst>
                                            <p:cond delay="0"/>
                                          </p:stCondLst>
                                        </p:cTn>
                                        <p:tgtEl>
                                          <p:spTgt spid="484"/>
                                        </p:tgtEl>
                                        <p:attrNameLst>
                                          <p:attrName>style.visibility</p:attrName>
                                        </p:attrNameLst>
                                      </p:cBhvr>
                                      <p:to>
                                        <p:strVal val="visible"/>
                                      </p:to>
                                    </p:set>
                                    <p:animEffect transition="in" filter="fade">
                                      <p:cBhvr>
                                        <p:cTn id="17" dur="500"/>
                                        <p:tgtEl>
                                          <p:spTgt spid="484"/>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nodeType="clickEffect">
                                  <p:stCondLst>
                                    <p:cond delay="0"/>
                                  </p:stCondLst>
                                  <p:childTnLst>
                                    <p:set>
                                      <p:cBhvr>
                                        <p:cTn id="21" dur="1" fill="hold">
                                          <p:stCondLst>
                                            <p:cond delay="0"/>
                                          </p:stCondLst>
                                        </p:cTn>
                                        <p:tgtEl>
                                          <p:spTgt spid="641"/>
                                        </p:tgtEl>
                                        <p:attrNameLst>
                                          <p:attrName>style.visibility</p:attrName>
                                        </p:attrNameLst>
                                      </p:cBhvr>
                                      <p:to>
                                        <p:strVal val="visible"/>
                                      </p:to>
                                    </p:set>
                                    <p:anim calcmode="lin" valueType="num">
                                      <p:cBhvr additive="base">
                                        <p:cTn id="22" dur="1000" fill="hold"/>
                                        <p:tgtEl>
                                          <p:spTgt spid="641"/>
                                        </p:tgtEl>
                                        <p:attrNameLst>
                                          <p:attrName>ppt_x</p:attrName>
                                        </p:attrNameLst>
                                      </p:cBhvr>
                                      <p:tavLst>
                                        <p:tav tm="0">
                                          <p:val>
                                            <p:strVal val="#ppt_x"/>
                                          </p:val>
                                        </p:tav>
                                        <p:tav tm="100000">
                                          <p:val>
                                            <p:strVal val="#ppt_x"/>
                                          </p:val>
                                        </p:tav>
                                      </p:tavLst>
                                    </p:anim>
                                    <p:anim calcmode="lin" valueType="num">
                                      <p:cBhvr additive="base">
                                        <p:cTn id="23" dur="1000" fill="hold"/>
                                        <p:tgtEl>
                                          <p:spTgt spid="641"/>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488"/>
                                        </p:tgtEl>
                                        <p:attrNameLst>
                                          <p:attrName>style.visibility</p:attrName>
                                        </p:attrNameLst>
                                      </p:cBhvr>
                                      <p:to>
                                        <p:strVal val="visible"/>
                                      </p:to>
                                    </p:set>
                                    <p:anim calcmode="lin" valueType="num">
                                      <p:cBhvr additive="base">
                                        <p:cTn id="26" dur="1000" fill="hold"/>
                                        <p:tgtEl>
                                          <p:spTgt spid="488"/>
                                        </p:tgtEl>
                                        <p:attrNameLst>
                                          <p:attrName>ppt_x</p:attrName>
                                        </p:attrNameLst>
                                      </p:cBhvr>
                                      <p:tavLst>
                                        <p:tav tm="0">
                                          <p:val>
                                            <p:strVal val="#ppt_x"/>
                                          </p:val>
                                        </p:tav>
                                        <p:tav tm="100000">
                                          <p:val>
                                            <p:strVal val="#ppt_x"/>
                                          </p:val>
                                        </p:tav>
                                      </p:tavLst>
                                    </p:anim>
                                    <p:anim calcmode="lin" valueType="num">
                                      <p:cBhvr additive="base">
                                        <p:cTn id="27" dur="1000" fill="hold"/>
                                        <p:tgtEl>
                                          <p:spTgt spid="488"/>
                                        </p:tgtEl>
                                        <p:attrNameLst>
                                          <p:attrName>ppt_y</p:attrName>
                                        </p:attrNameLst>
                                      </p:cBhvr>
                                      <p:tavLst>
                                        <p:tav tm="0">
                                          <p:val>
                                            <p:strVal val="1+#ppt_h/2"/>
                                          </p:val>
                                        </p:tav>
                                        <p:tav tm="100000">
                                          <p:val>
                                            <p:strVal val="#ppt_y"/>
                                          </p:val>
                                        </p:tav>
                                      </p:tavLst>
                                    </p:anim>
                                  </p:childTnLst>
                                </p:cTn>
                              </p:par>
                              <p:par>
                                <p:cTn id="28" presetID="2" presetClass="entr" presetSubtype="4" fill="hold" nodeType="withEffect">
                                  <p:stCondLst>
                                    <p:cond delay="0"/>
                                  </p:stCondLst>
                                  <p:childTnLst>
                                    <p:set>
                                      <p:cBhvr>
                                        <p:cTn id="29" dur="1" fill="hold">
                                          <p:stCondLst>
                                            <p:cond delay="0"/>
                                          </p:stCondLst>
                                        </p:cTn>
                                        <p:tgtEl>
                                          <p:spTgt spid="524"/>
                                        </p:tgtEl>
                                        <p:attrNameLst>
                                          <p:attrName>style.visibility</p:attrName>
                                        </p:attrNameLst>
                                      </p:cBhvr>
                                      <p:to>
                                        <p:strVal val="visible"/>
                                      </p:to>
                                    </p:set>
                                    <p:anim calcmode="lin" valueType="num">
                                      <p:cBhvr additive="base">
                                        <p:cTn id="30" dur="1000" fill="hold"/>
                                        <p:tgtEl>
                                          <p:spTgt spid="524"/>
                                        </p:tgtEl>
                                        <p:attrNameLst>
                                          <p:attrName>ppt_x</p:attrName>
                                        </p:attrNameLst>
                                      </p:cBhvr>
                                      <p:tavLst>
                                        <p:tav tm="0">
                                          <p:val>
                                            <p:strVal val="#ppt_x"/>
                                          </p:val>
                                        </p:tav>
                                        <p:tav tm="100000">
                                          <p:val>
                                            <p:strVal val="#ppt_x"/>
                                          </p:val>
                                        </p:tav>
                                      </p:tavLst>
                                    </p:anim>
                                    <p:anim calcmode="lin" valueType="num">
                                      <p:cBhvr additive="base">
                                        <p:cTn id="31" dur="1000" fill="hold"/>
                                        <p:tgtEl>
                                          <p:spTgt spid="524"/>
                                        </p:tgtEl>
                                        <p:attrNameLst>
                                          <p:attrName>ppt_y</p:attrName>
                                        </p:attrNameLst>
                                      </p:cBhvr>
                                      <p:tavLst>
                                        <p:tav tm="0">
                                          <p:val>
                                            <p:strVal val="1+#ppt_h/2"/>
                                          </p:val>
                                        </p:tav>
                                        <p:tav tm="100000">
                                          <p:val>
                                            <p:strVal val="#ppt_y"/>
                                          </p:val>
                                        </p:tav>
                                      </p:tavLst>
                                    </p:anim>
                                  </p:childTnLst>
                                </p:cTn>
                              </p:par>
                              <p:par>
                                <p:cTn id="32" presetID="2" presetClass="entr" presetSubtype="4" fill="hold" nodeType="withEffect">
                                  <p:stCondLst>
                                    <p:cond delay="0"/>
                                  </p:stCondLst>
                                  <p:childTnLst>
                                    <p:set>
                                      <p:cBhvr>
                                        <p:cTn id="33" dur="1" fill="hold">
                                          <p:stCondLst>
                                            <p:cond delay="0"/>
                                          </p:stCondLst>
                                        </p:cTn>
                                        <p:tgtEl>
                                          <p:spTgt spid="588"/>
                                        </p:tgtEl>
                                        <p:attrNameLst>
                                          <p:attrName>style.visibility</p:attrName>
                                        </p:attrNameLst>
                                      </p:cBhvr>
                                      <p:to>
                                        <p:strVal val="visible"/>
                                      </p:to>
                                    </p:set>
                                    <p:anim calcmode="lin" valueType="num">
                                      <p:cBhvr additive="base">
                                        <p:cTn id="34" dur="1000" fill="hold"/>
                                        <p:tgtEl>
                                          <p:spTgt spid="588"/>
                                        </p:tgtEl>
                                        <p:attrNameLst>
                                          <p:attrName>ppt_x</p:attrName>
                                        </p:attrNameLst>
                                      </p:cBhvr>
                                      <p:tavLst>
                                        <p:tav tm="0">
                                          <p:val>
                                            <p:strVal val="#ppt_x"/>
                                          </p:val>
                                        </p:tav>
                                        <p:tav tm="100000">
                                          <p:val>
                                            <p:strVal val="#ppt_x"/>
                                          </p:val>
                                        </p:tav>
                                      </p:tavLst>
                                    </p:anim>
                                    <p:anim calcmode="lin" valueType="num">
                                      <p:cBhvr additive="base">
                                        <p:cTn id="35" dur="1000" fill="hold"/>
                                        <p:tgtEl>
                                          <p:spTgt spid="588"/>
                                        </p:tgtEl>
                                        <p:attrNameLst>
                                          <p:attrName>ppt_y</p:attrName>
                                        </p:attrNameLst>
                                      </p:cBhvr>
                                      <p:tavLst>
                                        <p:tav tm="0">
                                          <p:val>
                                            <p:strVal val="1+#ppt_h/2"/>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2" presetClass="entr" presetSubtype="2" fill="hold" grpId="0" nodeType="clickEffect">
                                  <p:stCondLst>
                                    <p:cond delay="0"/>
                                  </p:stCondLst>
                                  <p:childTnLst>
                                    <p:set>
                                      <p:cBhvr>
                                        <p:cTn id="39" dur="1" fill="hold">
                                          <p:stCondLst>
                                            <p:cond delay="0"/>
                                          </p:stCondLst>
                                        </p:cTn>
                                        <p:tgtEl>
                                          <p:spTgt spid="329"/>
                                        </p:tgtEl>
                                        <p:attrNameLst>
                                          <p:attrName>style.visibility</p:attrName>
                                        </p:attrNameLst>
                                      </p:cBhvr>
                                      <p:to>
                                        <p:strVal val="visible"/>
                                      </p:to>
                                    </p:set>
                                    <p:anim calcmode="lin" valueType="num">
                                      <p:cBhvr additive="base">
                                        <p:cTn id="40" dur="1000" fill="hold"/>
                                        <p:tgtEl>
                                          <p:spTgt spid="329"/>
                                        </p:tgtEl>
                                        <p:attrNameLst>
                                          <p:attrName>ppt_x</p:attrName>
                                        </p:attrNameLst>
                                      </p:cBhvr>
                                      <p:tavLst>
                                        <p:tav tm="0">
                                          <p:val>
                                            <p:strVal val="1+#ppt_w/2"/>
                                          </p:val>
                                        </p:tav>
                                        <p:tav tm="100000">
                                          <p:val>
                                            <p:strVal val="#ppt_x"/>
                                          </p:val>
                                        </p:tav>
                                      </p:tavLst>
                                    </p:anim>
                                    <p:anim calcmode="lin" valueType="num">
                                      <p:cBhvr additive="base">
                                        <p:cTn id="41" dur="1000" fill="hold"/>
                                        <p:tgtEl>
                                          <p:spTgt spid="329"/>
                                        </p:tgtEl>
                                        <p:attrNameLst>
                                          <p:attrName>ppt_y</p:attrName>
                                        </p:attrNameLst>
                                      </p:cBhvr>
                                      <p:tavLst>
                                        <p:tav tm="0">
                                          <p:val>
                                            <p:strVal val="#ppt_y"/>
                                          </p:val>
                                        </p:tav>
                                        <p:tav tm="100000">
                                          <p:val>
                                            <p:strVal val="#ppt_y"/>
                                          </p:val>
                                        </p:tav>
                                      </p:tavLst>
                                    </p:anim>
                                  </p:childTnLst>
                                </p:cTn>
                              </p:par>
                            </p:childTnLst>
                          </p:cTn>
                        </p:par>
                        <p:par>
                          <p:cTn id="42" fill="hold">
                            <p:stCondLst>
                              <p:cond delay="1000"/>
                            </p:stCondLst>
                            <p:childTnLst>
                              <p:par>
                                <p:cTn id="43" presetID="22" presetClass="entr" presetSubtype="1" fill="hold" nodeType="afterEffect">
                                  <p:stCondLst>
                                    <p:cond delay="0"/>
                                  </p:stCondLst>
                                  <p:childTnLst>
                                    <p:set>
                                      <p:cBhvr>
                                        <p:cTn id="44" dur="1" fill="hold">
                                          <p:stCondLst>
                                            <p:cond delay="0"/>
                                          </p:stCondLst>
                                        </p:cTn>
                                        <p:tgtEl>
                                          <p:spTgt spid="319"/>
                                        </p:tgtEl>
                                        <p:attrNameLst>
                                          <p:attrName>style.visibility</p:attrName>
                                        </p:attrNameLst>
                                      </p:cBhvr>
                                      <p:to>
                                        <p:strVal val="visible"/>
                                      </p:to>
                                    </p:set>
                                    <p:animEffect transition="in" filter="wipe(up)">
                                      <p:cBhvr>
                                        <p:cTn id="45" dur="1000"/>
                                        <p:tgtEl>
                                          <p:spTgt spid="31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31"/>
                                        </p:tgtEl>
                                        <p:attrNameLst>
                                          <p:attrName>style.visibility</p:attrName>
                                        </p:attrNameLst>
                                      </p:cBhvr>
                                      <p:to>
                                        <p:strVal val="visible"/>
                                      </p:to>
                                    </p:set>
                                    <p:animEffect transition="in" filter="fade">
                                      <p:cBhvr>
                                        <p:cTn id="48" dur="500"/>
                                        <p:tgtEl>
                                          <p:spTgt spid="331"/>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grpId="0" nodeType="clickEffect">
                                  <p:stCondLst>
                                    <p:cond delay="0"/>
                                  </p:stCondLst>
                                  <p:childTnLst>
                                    <p:set>
                                      <p:cBhvr>
                                        <p:cTn id="52" dur="1" fill="hold">
                                          <p:stCondLst>
                                            <p:cond delay="0"/>
                                          </p:stCondLst>
                                        </p:cTn>
                                        <p:tgtEl>
                                          <p:spTgt spid="687"/>
                                        </p:tgtEl>
                                        <p:attrNameLst>
                                          <p:attrName>style.visibility</p:attrName>
                                        </p:attrNameLst>
                                      </p:cBhvr>
                                      <p:to>
                                        <p:strVal val="visible"/>
                                      </p:to>
                                    </p:set>
                                    <p:anim calcmode="lin" valueType="num">
                                      <p:cBhvr additive="base">
                                        <p:cTn id="53" dur="1000" fill="hold"/>
                                        <p:tgtEl>
                                          <p:spTgt spid="687"/>
                                        </p:tgtEl>
                                        <p:attrNameLst>
                                          <p:attrName>ppt_x</p:attrName>
                                        </p:attrNameLst>
                                      </p:cBhvr>
                                      <p:tavLst>
                                        <p:tav tm="0">
                                          <p:val>
                                            <p:strVal val="1+#ppt_w/2"/>
                                          </p:val>
                                        </p:tav>
                                        <p:tav tm="100000">
                                          <p:val>
                                            <p:strVal val="#ppt_x"/>
                                          </p:val>
                                        </p:tav>
                                      </p:tavLst>
                                    </p:anim>
                                    <p:anim calcmode="lin" valueType="num">
                                      <p:cBhvr additive="base">
                                        <p:cTn id="54" dur="1000" fill="hold"/>
                                        <p:tgtEl>
                                          <p:spTgt spid="687"/>
                                        </p:tgtEl>
                                        <p:attrNameLst>
                                          <p:attrName>ppt_y</p:attrName>
                                        </p:attrNameLst>
                                      </p:cBhvr>
                                      <p:tavLst>
                                        <p:tav tm="0">
                                          <p:val>
                                            <p:strVal val="#ppt_y"/>
                                          </p:val>
                                        </p:tav>
                                        <p:tav tm="100000">
                                          <p:val>
                                            <p:strVal val="#ppt_y"/>
                                          </p:val>
                                        </p:tav>
                                      </p:tavLst>
                                    </p:anim>
                                  </p:childTnLst>
                                </p:cTn>
                              </p:par>
                            </p:childTnLst>
                          </p:cTn>
                        </p:par>
                        <p:par>
                          <p:cTn id="55" fill="hold">
                            <p:stCondLst>
                              <p:cond delay="1000"/>
                            </p:stCondLst>
                            <p:childTnLst>
                              <p:par>
                                <p:cTn id="56" presetID="2" presetClass="entr" presetSubtype="4" fill="hold" nodeType="afterEffect">
                                  <p:stCondLst>
                                    <p:cond delay="0"/>
                                  </p:stCondLst>
                                  <p:childTnLst>
                                    <p:set>
                                      <p:cBhvr>
                                        <p:cTn id="57" dur="1" fill="hold">
                                          <p:stCondLst>
                                            <p:cond delay="0"/>
                                          </p:stCondLst>
                                        </p:cTn>
                                        <p:tgtEl>
                                          <p:spTgt spid="7"/>
                                        </p:tgtEl>
                                        <p:attrNameLst>
                                          <p:attrName>style.visibility</p:attrName>
                                        </p:attrNameLst>
                                      </p:cBhvr>
                                      <p:to>
                                        <p:strVal val="visible"/>
                                      </p:to>
                                    </p:set>
                                    <p:anim calcmode="lin" valueType="num">
                                      <p:cBhvr additive="base">
                                        <p:cTn id="58" dur="500" fill="hold"/>
                                        <p:tgtEl>
                                          <p:spTgt spid="7"/>
                                        </p:tgtEl>
                                        <p:attrNameLst>
                                          <p:attrName>ppt_x</p:attrName>
                                        </p:attrNameLst>
                                      </p:cBhvr>
                                      <p:tavLst>
                                        <p:tav tm="0">
                                          <p:val>
                                            <p:strVal val="#ppt_x"/>
                                          </p:val>
                                        </p:tav>
                                        <p:tav tm="100000">
                                          <p:val>
                                            <p:strVal val="#ppt_x"/>
                                          </p:val>
                                        </p:tav>
                                      </p:tavLst>
                                    </p:anim>
                                    <p:anim calcmode="lin" valueType="num">
                                      <p:cBhvr additive="base">
                                        <p:cTn id="59" dur="500" fill="hold"/>
                                        <p:tgtEl>
                                          <p:spTgt spid="7"/>
                                        </p:tgtEl>
                                        <p:attrNameLst>
                                          <p:attrName>ppt_y</p:attrName>
                                        </p:attrNameLst>
                                      </p:cBhvr>
                                      <p:tavLst>
                                        <p:tav tm="0">
                                          <p:val>
                                            <p:strVal val="1+#ppt_h/2"/>
                                          </p:val>
                                        </p:tav>
                                        <p:tav tm="100000">
                                          <p:val>
                                            <p:strVal val="#ppt_y"/>
                                          </p:val>
                                        </p:tav>
                                      </p:tavLst>
                                    </p:anim>
                                  </p:childTnLst>
                                </p:cTn>
                              </p:par>
                            </p:childTnLst>
                          </p:cTn>
                        </p:par>
                        <p:par>
                          <p:cTn id="60" fill="hold">
                            <p:stCondLst>
                              <p:cond delay="1500"/>
                            </p:stCondLst>
                            <p:childTnLst>
                              <p:par>
                                <p:cTn id="61" presetID="22" presetClass="entr" presetSubtype="1" fill="hold" nodeType="afterEffect">
                                  <p:stCondLst>
                                    <p:cond delay="0"/>
                                  </p:stCondLst>
                                  <p:childTnLst>
                                    <p:set>
                                      <p:cBhvr>
                                        <p:cTn id="62" dur="1" fill="hold">
                                          <p:stCondLst>
                                            <p:cond delay="0"/>
                                          </p:stCondLst>
                                        </p:cTn>
                                        <p:tgtEl>
                                          <p:spTgt spid="320"/>
                                        </p:tgtEl>
                                        <p:attrNameLst>
                                          <p:attrName>style.visibility</p:attrName>
                                        </p:attrNameLst>
                                      </p:cBhvr>
                                      <p:to>
                                        <p:strVal val="visible"/>
                                      </p:to>
                                    </p:set>
                                    <p:animEffect transition="in" filter="wipe(up)">
                                      <p:cBhvr>
                                        <p:cTn id="63" dur="1000"/>
                                        <p:tgtEl>
                                          <p:spTgt spid="3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9" grpId="0" animBg="1"/>
      <p:bldP spid="484" grpId="0"/>
      <p:bldP spid="687" grpId="0" animBg="1"/>
      <p:bldP spid="331"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34629871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2" name="Groupe 241">
            <a:extLst>
              <a:ext uri="{FF2B5EF4-FFF2-40B4-BE49-F238E27FC236}">
                <a16:creationId xmlns:a16="http://schemas.microsoft.com/office/drawing/2014/main" id="{CDAF9F78-69BB-4F8E-891B-F4811C8F96B1}"/>
              </a:ext>
            </a:extLst>
          </p:cNvPr>
          <p:cNvGrpSpPr/>
          <p:nvPr/>
        </p:nvGrpSpPr>
        <p:grpSpPr>
          <a:xfrm flipH="1">
            <a:off x="-302765" y="928516"/>
            <a:ext cx="9591040" cy="4078250"/>
            <a:chOff x="1553113" y="864713"/>
            <a:chExt cx="9591040" cy="4078250"/>
          </a:xfrm>
        </p:grpSpPr>
        <p:sp>
          <p:nvSpPr>
            <p:cNvPr id="686" name="Forme libre : forme 685">
              <a:extLst>
                <a:ext uri="{FF2B5EF4-FFF2-40B4-BE49-F238E27FC236}">
                  <a16:creationId xmlns:a16="http://schemas.microsoft.com/office/drawing/2014/main" id="{F0493BC3-9E34-4845-92CE-55D3EBE5E296}"/>
                </a:ext>
              </a:extLst>
            </p:cNvPr>
            <p:cNvSpPr/>
            <p:nvPr/>
          </p:nvSpPr>
          <p:spPr>
            <a:xfrm>
              <a:off x="7021801" y="1290250"/>
              <a:ext cx="3019472" cy="3652713"/>
            </a:xfrm>
            <a:custGeom>
              <a:avLst/>
              <a:gdLst>
                <a:gd name="connsiteX0" fmla="*/ 0 w 3019472"/>
                <a:gd name="connsiteY0" fmla="*/ 1281500 h 3652713"/>
                <a:gd name="connsiteX1" fmla="*/ 3019472 w 3019472"/>
                <a:gd name="connsiteY1" fmla="*/ 1281500 h 3652713"/>
                <a:gd name="connsiteX2" fmla="*/ 3019472 w 3019472"/>
                <a:gd name="connsiteY2" fmla="*/ 3652713 h 3652713"/>
                <a:gd name="connsiteX3" fmla="*/ 0 w 3019472"/>
                <a:gd name="connsiteY3" fmla="*/ 3652713 h 3652713"/>
                <a:gd name="connsiteX4" fmla="*/ 1509736 w 3019472"/>
                <a:gd name="connsiteY4" fmla="*/ 0 h 3652713"/>
                <a:gd name="connsiteX5" fmla="*/ 3019472 w 3019472"/>
                <a:gd name="connsiteY5" fmla="*/ 1281499 h 3652713"/>
                <a:gd name="connsiteX6" fmla="*/ 0 w 3019472"/>
                <a:gd name="connsiteY6" fmla="*/ 1281499 h 365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9472" h="3652713">
                  <a:moveTo>
                    <a:pt x="0" y="1281500"/>
                  </a:moveTo>
                  <a:lnTo>
                    <a:pt x="3019472" y="1281500"/>
                  </a:lnTo>
                  <a:lnTo>
                    <a:pt x="3019472" y="3652713"/>
                  </a:lnTo>
                  <a:lnTo>
                    <a:pt x="0" y="3652713"/>
                  </a:lnTo>
                  <a:close/>
                  <a:moveTo>
                    <a:pt x="1509736" y="0"/>
                  </a:moveTo>
                  <a:lnTo>
                    <a:pt x="3019472" y="1281499"/>
                  </a:lnTo>
                  <a:lnTo>
                    <a:pt x="0" y="1281499"/>
                  </a:lnTo>
                  <a:close/>
                </a:path>
              </a:pathLst>
            </a:cu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fr-BE"/>
            </a:p>
          </p:txBody>
        </p:sp>
        <p:sp>
          <p:nvSpPr>
            <p:cNvPr id="197" name="Forme libre : forme 196">
              <a:extLst>
                <a:ext uri="{FF2B5EF4-FFF2-40B4-BE49-F238E27FC236}">
                  <a16:creationId xmlns:a16="http://schemas.microsoft.com/office/drawing/2014/main" id="{73F1C335-BCBF-4EEE-94FD-0177874248E0}"/>
                </a:ext>
              </a:extLst>
            </p:cNvPr>
            <p:cNvSpPr/>
            <p:nvPr/>
          </p:nvSpPr>
          <p:spPr>
            <a:xfrm>
              <a:off x="9338274" y="1462967"/>
              <a:ext cx="308191" cy="543867"/>
            </a:xfrm>
            <a:custGeom>
              <a:avLst/>
              <a:gdLst>
                <a:gd name="connsiteX0" fmla="*/ 0 w 308191"/>
                <a:gd name="connsiteY0" fmla="*/ 0 h 543867"/>
                <a:gd name="connsiteX1" fmla="*/ 308192 w 308191"/>
                <a:gd name="connsiteY1" fmla="*/ 0 h 543867"/>
                <a:gd name="connsiteX2" fmla="*/ 308192 w 308191"/>
                <a:gd name="connsiteY2" fmla="*/ 543868 h 543867"/>
                <a:gd name="connsiteX3" fmla="*/ 0 w 308191"/>
                <a:gd name="connsiteY3" fmla="*/ 543868 h 543867"/>
              </a:gdLst>
              <a:ahLst/>
              <a:cxnLst>
                <a:cxn ang="0">
                  <a:pos x="connsiteX0" y="connsiteY0"/>
                </a:cxn>
                <a:cxn ang="0">
                  <a:pos x="connsiteX1" y="connsiteY1"/>
                </a:cxn>
                <a:cxn ang="0">
                  <a:pos x="connsiteX2" y="connsiteY2"/>
                </a:cxn>
                <a:cxn ang="0">
                  <a:pos x="connsiteX3" y="connsiteY3"/>
                </a:cxn>
              </a:cxnLst>
              <a:rect l="l" t="t" r="r" b="b"/>
              <a:pathLst>
                <a:path w="308191" h="543867">
                  <a:moveTo>
                    <a:pt x="0" y="0"/>
                  </a:moveTo>
                  <a:lnTo>
                    <a:pt x="308192" y="0"/>
                  </a:lnTo>
                  <a:lnTo>
                    <a:pt x="308192" y="543868"/>
                  </a:lnTo>
                  <a:lnTo>
                    <a:pt x="0" y="543868"/>
                  </a:lnTo>
                  <a:close/>
                </a:path>
              </a:pathLst>
            </a:custGeom>
            <a:solidFill>
              <a:srgbClr val="1A1A1A"/>
            </a:solidFill>
            <a:ln w="20131" cap="flat">
              <a:noFill/>
              <a:prstDash val="solid"/>
              <a:miter/>
            </a:ln>
          </p:spPr>
          <p:txBody>
            <a:bodyPr rtlCol="0" anchor="ctr"/>
            <a:lstStyle/>
            <a:p>
              <a:endParaRPr lang="fr-BE"/>
            </a:p>
          </p:txBody>
        </p:sp>
        <p:sp>
          <p:nvSpPr>
            <p:cNvPr id="198" name="Forme libre : forme 197">
              <a:extLst>
                <a:ext uri="{FF2B5EF4-FFF2-40B4-BE49-F238E27FC236}">
                  <a16:creationId xmlns:a16="http://schemas.microsoft.com/office/drawing/2014/main" id="{07A20191-9F41-4CAF-A7B2-53C26C4E1280}"/>
                </a:ext>
              </a:extLst>
            </p:cNvPr>
            <p:cNvSpPr/>
            <p:nvPr/>
          </p:nvSpPr>
          <p:spPr>
            <a:xfrm>
              <a:off x="7021801" y="1217219"/>
              <a:ext cx="3019472" cy="1649731"/>
            </a:xfrm>
            <a:custGeom>
              <a:avLst/>
              <a:gdLst>
                <a:gd name="connsiteX0" fmla="*/ 0 w 3019472"/>
                <a:gd name="connsiteY0" fmla="*/ 1649732 h 1649731"/>
                <a:gd name="connsiteX1" fmla="*/ 0 w 3019472"/>
                <a:gd name="connsiteY1" fmla="*/ 1478514 h 1649731"/>
                <a:gd name="connsiteX2" fmla="*/ 1508729 w 3019472"/>
                <a:gd name="connsiteY2" fmla="*/ 0 h 1649731"/>
                <a:gd name="connsiteX3" fmla="*/ 3019472 w 3019472"/>
                <a:gd name="connsiteY3" fmla="*/ 1478514 h 1649731"/>
                <a:gd name="connsiteX4" fmla="*/ 3019472 w 3019472"/>
                <a:gd name="connsiteY4" fmla="*/ 1649732 h 1649731"/>
                <a:gd name="connsiteX5" fmla="*/ 1508729 w 3019472"/>
                <a:gd name="connsiteY5" fmla="*/ 167189 h 1649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19472" h="1649731">
                  <a:moveTo>
                    <a:pt x="0" y="1649732"/>
                  </a:moveTo>
                  <a:lnTo>
                    <a:pt x="0" y="1478514"/>
                  </a:lnTo>
                  <a:lnTo>
                    <a:pt x="1508729" y="0"/>
                  </a:lnTo>
                  <a:lnTo>
                    <a:pt x="3019472" y="1478514"/>
                  </a:lnTo>
                  <a:lnTo>
                    <a:pt x="3019472" y="1649732"/>
                  </a:lnTo>
                  <a:lnTo>
                    <a:pt x="1508729" y="167189"/>
                  </a:lnTo>
                  <a:close/>
                </a:path>
              </a:pathLst>
            </a:custGeom>
            <a:solidFill>
              <a:srgbClr val="B2B2B2">
                <a:alpha val="50000"/>
              </a:srgbClr>
            </a:solidFill>
            <a:ln w="20131" cap="flat">
              <a:noFill/>
              <a:prstDash val="solid"/>
              <a:miter/>
            </a:ln>
          </p:spPr>
          <p:txBody>
            <a:bodyPr rtlCol="0" anchor="ctr"/>
            <a:lstStyle/>
            <a:p>
              <a:endParaRPr lang="fr-BE"/>
            </a:p>
          </p:txBody>
        </p:sp>
        <p:sp>
          <p:nvSpPr>
            <p:cNvPr id="200" name="Forme libre : forme 199">
              <a:extLst>
                <a:ext uri="{FF2B5EF4-FFF2-40B4-BE49-F238E27FC236}">
                  <a16:creationId xmlns:a16="http://schemas.microsoft.com/office/drawing/2014/main" id="{A1FD9F1F-D948-4396-85F6-DA842DC68EC7}"/>
                </a:ext>
              </a:extLst>
            </p:cNvPr>
            <p:cNvSpPr/>
            <p:nvPr/>
          </p:nvSpPr>
          <p:spPr>
            <a:xfrm>
              <a:off x="1553113" y="4704015"/>
              <a:ext cx="9591040" cy="129525"/>
            </a:xfrm>
            <a:custGeom>
              <a:avLst/>
              <a:gdLst>
                <a:gd name="connsiteX0" fmla="*/ 0 w 3176589"/>
                <a:gd name="connsiteY0" fmla="*/ 141003 h 141002"/>
                <a:gd name="connsiteX1" fmla="*/ 0 w 3176589"/>
                <a:gd name="connsiteY1" fmla="*/ 64458 h 141002"/>
                <a:gd name="connsiteX2" fmla="*/ 72516 w 3176589"/>
                <a:gd name="connsiteY2" fmla="*/ 0 h 141002"/>
                <a:gd name="connsiteX3" fmla="*/ 3104074 w 3176589"/>
                <a:gd name="connsiteY3" fmla="*/ 0 h 141002"/>
                <a:gd name="connsiteX4" fmla="*/ 3176590 w 3176589"/>
                <a:gd name="connsiteY4" fmla="*/ 64458 h 141002"/>
                <a:gd name="connsiteX5" fmla="*/ 3176590 w 3176589"/>
                <a:gd name="connsiteY5" fmla="*/ 141003 h 141002"/>
                <a:gd name="connsiteX6" fmla="*/ 0 w 3176589"/>
                <a:gd name="connsiteY6" fmla="*/ 141003 h 141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589" h="141002">
                  <a:moveTo>
                    <a:pt x="0" y="141003"/>
                  </a:moveTo>
                  <a:lnTo>
                    <a:pt x="0" y="64458"/>
                  </a:lnTo>
                  <a:cubicBezTo>
                    <a:pt x="0" y="28200"/>
                    <a:pt x="32229" y="0"/>
                    <a:pt x="72516" y="0"/>
                  </a:cubicBezTo>
                  <a:lnTo>
                    <a:pt x="3104074" y="0"/>
                  </a:lnTo>
                  <a:cubicBezTo>
                    <a:pt x="3144361" y="0"/>
                    <a:pt x="3176590" y="30215"/>
                    <a:pt x="3176590" y="64458"/>
                  </a:cubicBezTo>
                  <a:lnTo>
                    <a:pt x="3176590" y="141003"/>
                  </a:lnTo>
                  <a:lnTo>
                    <a:pt x="0" y="141003"/>
                  </a:lnTo>
                  <a:close/>
                </a:path>
              </a:pathLst>
            </a:custGeom>
            <a:solidFill>
              <a:srgbClr val="4D4D4D"/>
            </a:solidFill>
            <a:ln w="20131" cap="flat">
              <a:noFill/>
              <a:prstDash val="solid"/>
              <a:miter/>
            </a:ln>
          </p:spPr>
          <p:txBody>
            <a:bodyPr rtlCol="0" anchor="ctr"/>
            <a:lstStyle/>
            <a:p>
              <a:endParaRPr lang="fr-BE"/>
            </a:p>
          </p:txBody>
        </p:sp>
        <p:grpSp>
          <p:nvGrpSpPr>
            <p:cNvPr id="202" name="Graphique 150">
              <a:extLst>
                <a:ext uri="{FF2B5EF4-FFF2-40B4-BE49-F238E27FC236}">
                  <a16:creationId xmlns:a16="http://schemas.microsoft.com/office/drawing/2014/main" id="{C5AB18FD-BC3D-4E85-8FFE-E52706B95263}"/>
                </a:ext>
              </a:extLst>
            </p:cNvPr>
            <p:cNvGrpSpPr/>
            <p:nvPr/>
          </p:nvGrpSpPr>
          <p:grpSpPr>
            <a:xfrm>
              <a:off x="8443914" y="3267801"/>
              <a:ext cx="1299239" cy="886302"/>
              <a:chOff x="8443914" y="3267801"/>
              <a:chExt cx="1299239" cy="886302"/>
            </a:xfrm>
          </p:grpSpPr>
          <p:grpSp>
            <p:nvGrpSpPr>
              <p:cNvPr id="203" name="Graphique 150">
                <a:extLst>
                  <a:ext uri="{FF2B5EF4-FFF2-40B4-BE49-F238E27FC236}">
                    <a16:creationId xmlns:a16="http://schemas.microsoft.com/office/drawing/2014/main" id="{C5AB18FD-BC3D-4E85-8FFE-E52706B95263}"/>
                  </a:ext>
                </a:extLst>
              </p:cNvPr>
              <p:cNvGrpSpPr/>
              <p:nvPr/>
            </p:nvGrpSpPr>
            <p:grpSpPr>
              <a:xfrm>
                <a:off x="9058283" y="3267801"/>
                <a:ext cx="684870" cy="886302"/>
                <a:chOff x="9058283" y="3267801"/>
                <a:chExt cx="684870" cy="886302"/>
              </a:xfrm>
            </p:grpSpPr>
            <p:grpSp>
              <p:nvGrpSpPr>
                <p:cNvPr id="204" name="Graphique 150">
                  <a:extLst>
                    <a:ext uri="{FF2B5EF4-FFF2-40B4-BE49-F238E27FC236}">
                      <a16:creationId xmlns:a16="http://schemas.microsoft.com/office/drawing/2014/main" id="{C5AB18FD-BC3D-4E85-8FFE-E52706B95263}"/>
                    </a:ext>
                  </a:extLst>
                </p:cNvPr>
                <p:cNvGrpSpPr/>
                <p:nvPr/>
              </p:nvGrpSpPr>
              <p:grpSpPr>
                <a:xfrm>
                  <a:off x="9058283" y="3267801"/>
                  <a:ext cx="684870" cy="886302"/>
                  <a:chOff x="9058283" y="3267801"/>
                  <a:chExt cx="684870" cy="886302"/>
                </a:xfrm>
              </p:grpSpPr>
              <p:sp>
                <p:nvSpPr>
                  <p:cNvPr id="205" name="Forme libre : forme 204">
                    <a:extLst>
                      <a:ext uri="{FF2B5EF4-FFF2-40B4-BE49-F238E27FC236}">
                        <a16:creationId xmlns:a16="http://schemas.microsoft.com/office/drawing/2014/main" id="{682A186F-95B5-4DF8-942E-74D3645DBAF6}"/>
                      </a:ext>
                    </a:extLst>
                  </p:cNvPr>
                  <p:cNvSpPr/>
                  <p:nvPr/>
                </p:nvSpPr>
                <p:spPr>
                  <a:xfrm>
                    <a:off x="9128784" y="3340317"/>
                    <a:ext cx="541853" cy="741271"/>
                  </a:xfrm>
                  <a:custGeom>
                    <a:avLst/>
                    <a:gdLst>
                      <a:gd name="connsiteX0" fmla="*/ 0 w 541853"/>
                      <a:gd name="connsiteY0" fmla="*/ 0 h 741271"/>
                      <a:gd name="connsiteX1" fmla="*/ 541853 w 541853"/>
                      <a:gd name="connsiteY1" fmla="*/ 0 h 741271"/>
                      <a:gd name="connsiteX2" fmla="*/ 541853 w 541853"/>
                      <a:gd name="connsiteY2" fmla="*/ 741271 h 741271"/>
                      <a:gd name="connsiteX3" fmla="*/ 0 w 541853"/>
                      <a:gd name="connsiteY3" fmla="*/ 741271 h 741271"/>
                    </a:gdLst>
                    <a:ahLst/>
                    <a:cxnLst>
                      <a:cxn ang="0">
                        <a:pos x="connsiteX0" y="connsiteY0"/>
                      </a:cxn>
                      <a:cxn ang="0">
                        <a:pos x="connsiteX1" y="connsiteY1"/>
                      </a:cxn>
                      <a:cxn ang="0">
                        <a:pos x="connsiteX2" y="connsiteY2"/>
                      </a:cxn>
                      <a:cxn ang="0">
                        <a:pos x="connsiteX3" y="connsiteY3"/>
                      </a:cxn>
                    </a:cxnLst>
                    <a:rect l="l" t="t" r="r" b="b"/>
                    <a:pathLst>
                      <a:path w="541853" h="741271">
                        <a:moveTo>
                          <a:pt x="0" y="0"/>
                        </a:moveTo>
                        <a:lnTo>
                          <a:pt x="541853" y="0"/>
                        </a:lnTo>
                        <a:lnTo>
                          <a:pt x="541853" y="741271"/>
                        </a:lnTo>
                        <a:lnTo>
                          <a:pt x="0" y="741271"/>
                        </a:lnTo>
                        <a:close/>
                      </a:path>
                    </a:pathLst>
                  </a:custGeom>
                  <a:solidFill>
                    <a:srgbClr val="9FD6ED"/>
                  </a:solidFill>
                  <a:ln w="20131" cap="flat">
                    <a:noFill/>
                    <a:prstDash val="solid"/>
                    <a:miter/>
                  </a:ln>
                </p:spPr>
                <p:txBody>
                  <a:bodyPr rtlCol="0" anchor="ctr"/>
                  <a:lstStyle/>
                  <a:p>
                    <a:endParaRPr lang="fr-BE"/>
                  </a:p>
                </p:txBody>
              </p:sp>
              <p:sp>
                <p:nvSpPr>
                  <p:cNvPr id="206" name="Forme libre : forme 205">
                    <a:extLst>
                      <a:ext uri="{FF2B5EF4-FFF2-40B4-BE49-F238E27FC236}">
                        <a16:creationId xmlns:a16="http://schemas.microsoft.com/office/drawing/2014/main" id="{987163B8-BBA6-4A16-B66A-C76716E1E8B9}"/>
                      </a:ext>
                    </a:extLst>
                  </p:cNvPr>
                  <p:cNvSpPr/>
                  <p:nvPr/>
                </p:nvSpPr>
                <p:spPr>
                  <a:xfrm>
                    <a:off x="9058283" y="3267801"/>
                    <a:ext cx="684870" cy="886302"/>
                  </a:xfrm>
                  <a:custGeom>
                    <a:avLst/>
                    <a:gdLst>
                      <a:gd name="connsiteX0" fmla="*/ 0 w 684870"/>
                      <a:gd name="connsiteY0" fmla="*/ 0 h 886302"/>
                      <a:gd name="connsiteX1" fmla="*/ 0 w 684870"/>
                      <a:gd name="connsiteY1" fmla="*/ 886303 h 886302"/>
                      <a:gd name="connsiteX2" fmla="*/ 684870 w 684870"/>
                      <a:gd name="connsiteY2" fmla="*/ 886303 h 886302"/>
                      <a:gd name="connsiteX3" fmla="*/ 684870 w 684870"/>
                      <a:gd name="connsiteY3" fmla="*/ 0 h 886302"/>
                      <a:gd name="connsiteX4" fmla="*/ 0 w 684870"/>
                      <a:gd name="connsiteY4" fmla="*/ 0 h 886302"/>
                      <a:gd name="connsiteX5" fmla="*/ 70501 w 684870"/>
                      <a:gd name="connsiteY5" fmla="*/ 72516 h 886302"/>
                      <a:gd name="connsiteX6" fmla="*/ 612355 w 684870"/>
                      <a:gd name="connsiteY6" fmla="*/ 72516 h 886302"/>
                      <a:gd name="connsiteX7" fmla="*/ 612355 w 684870"/>
                      <a:gd name="connsiteY7" fmla="*/ 813787 h 886302"/>
                      <a:gd name="connsiteX8" fmla="*/ 70501 w 684870"/>
                      <a:gd name="connsiteY8" fmla="*/ 813787 h 886302"/>
                      <a:gd name="connsiteX9" fmla="*/ 70501 w 684870"/>
                      <a:gd name="connsiteY9" fmla="*/ 72516 h 88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4870" h="886302">
                        <a:moveTo>
                          <a:pt x="0" y="0"/>
                        </a:moveTo>
                        <a:lnTo>
                          <a:pt x="0" y="886303"/>
                        </a:lnTo>
                        <a:lnTo>
                          <a:pt x="684870" y="886303"/>
                        </a:lnTo>
                        <a:lnTo>
                          <a:pt x="684870" y="0"/>
                        </a:lnTo>
                        <a:lnTo>
                          <a:pt x="0" y="0"/>
                        </a:lnTo>
                        <a:close/>
                        <a:moveTo>
                          <a:pt x="70501" y="72516"/>
                        </a:moveTo>
                        <a:lnTo>
                          <a:pt x="612355" y="72516"/>
                        </a:lnTo>
                        <a:lnTo>
                          <a:pt x="612355" y="813787"/>
                        </a:lnTo>
                        <a:lnTo>
                          <a:pt x="70501" y="813787"/>
                        </a:lnTo>
                        <a:lnTo>
                          <a:pt x="70501" y="72516"/>
                        </a:lnTo>
                        <a:close/>
                      </a:path>
                    </a:pathLst>
                  </a:custGeom>
                  <a:solidFill>
                    <a:srgbClr val="4D4D4D"/>
                  </a:solidFill>
                  <a:ln w="20131" cap="flat">
                    <a:noFill/>
                    <a:prstDash val="solid"/>
                    <a:miter/>
                  </a:ln>
                </p:spPr>
                <p:txBody>
                  <a:bodyPr rtlCol="0" anchor="ctr"/>
                  <a:lstStyle/>
                  <a:p>
                    <a:endParaRPr lang="fr-BE"/>
                  </a:p>
                </p:txBody>
              </p:sp>
            </p:grpSp>
            <p:sp>
              <p:nvSpPr>
                <p:cNvPr id="207" name="Forme libre : forme 206">
                  <a:extLst>
                    <a:ext uri="{FF2B5EF4-FFF2-40B4-BE49-F238E27FC236}">
                      <a16:creationId xmlns:a16="http://schemas.microsoft.com/office/drawing/2014/main" id="{02EB6286-06A5-41F8-B362-6EFCC171F277}"/>
                    </a:ext>
                  </a:extLst>
                </p:cNvPr>
                <p:cNvSpPr/>
                <p:nvPr/>
              </p:nvSpPr>
              <p:spPr>
                <a:xfrm>
                  <a:off x="9128784" y="3358446"/>
                  <a:ext cx="541853" cy="535810"/>
                </a:xfrm>
                <a:custGeom>
                  <a:avLst/>
                  <a:gdLst>
                    <a:gd name="connsiteX0" fmla="*/ 0 w 541853"/>
                    <a:gd name="connsiteY0" fmla="*/ 0 h 535810"/>
                    <a:gd name="connsiteX1" fmla="*/ 541853 w 541853"/>
                    <a:gd name="connsiteY1" fmla="*/ 416965 h 535810"/>
                    <a:gd name="connsiteX2" fmla="*/ 541853 w 541853"/>
                    <a:gd name="connsiteY2" fmla="*/ 535810 h 535810"/>
                    <a:gd name="connsiteX3" fmla="*/ 0 w 541853"/>
                    <a:gd name="connsiteY3" fmla="*/ 120859 h 535810"/>
                  </a:gdLst>
                  <a:ahLst/>
                  <a:cxnLst>
                    <a:cxn ang="0">
                      <a:pos x="connsiteX0" y="connsiteY0"/>
                    </a:cxn>
                    <a:cxn ang="0">
                      <a:pos x="connsiteX1" y="connsiteY1"/>
                    </a:cxn>
                    <a:cxn ang="0">
                      <a:pos x="connsiteX2" y="connsiteY2"/>
                    </a:cxn>
                    <a:cxn ang="0">
                      <a:pos x="connsiteX3" y="connsiteY3"/>
                    </a:cxn>
                  </a:cxnLst>
                  <a:rect l="l" t="t" r="r" b="b"/>
                  <a:pathLst>
                    <a:path w="541853" h="535810">
                      <a:moveTo>
                        <a:pt x="0" y="0"/>
                      </a:moveTo>
                      <a:lnTo>
                        <a:pt x="541853" y="416965"/>
                      </a:lnTo>
                      <a:lnTo>
                        <a:pt x="541853" y="535810"/>
                      </a:lnTo>
                      <a:lnTo>
                        <a:pt x="0" y="120859"/>
                      </a:lnTo>
                      <a:close/>
                    </a:path>
                  </a:pathLst>
                </a:custGeom>
                <a:solidFill>
                  <a:srgbClr val="F1F1F1">
                    <a:alpha val="30000"/>
                  </a:srgbClr>
                </a:solidFill>
                <a:ln w="20131" cap="flat">
                  <a:noFill/>
                  <a:prstDash val="solid"/>
                  <a:miter/>
                </a:ln>
              </p:spPr>
              <p:txBody>
                <a:bodyPr rtlCol="0" anchor="ctr"/>
                <a:lstStyle/>
                <a:p>
                  <a:endParaRPr lang="fr-BE"/>
                </a:p>
              </p:txBody>
            </p:sp>
            <p:sp>
              <p:nvSpPr>
                <p:cNvPr id="208" name="Forme libre : forme 207">
                  <a:extLst>
                    <a:ext uri="{FF2B5EF4-FFF2-40B4-BE49-F238E27FC236}">
                      <a16:creationId xmlns:a16="http://schemas.microsoft.com/office/drawing/2014/main" id="{21298A13-F2E1-4C3C-8E90-6237DC9D9EA6}"/>
                    </a:ext>
                  </a:extLst>
                </p:cNvPr>
                <p:cNvSpPr/>
                <p:nvPr/>
              </p:nvSpPr>
              <p:spPr>
                <a:xfrm>
                  <a:off x="9128784" y="3545778"/>
                  <a:ext cx="541853" cy="535810"/>
                </a:xfrm>
                <a:custGeom>
                  <a:avLst/>
                  <a:gdLst>
                    <a:gd name="connsiteX0" fmla="*/ 0 w 541853"/>
                    <a:gd name="connsiteY0" fmla="*/ 0 h 535810"/>
                    <a:gd name="connsiteX1" fmla="*/ 541853 w 541853"/>
                    <a:gd name="connsiteY1" fmla="*/ 416965 h 535810"/>
                    <a:gd name="connsiteX2" fmla="*/ 541853 w 541853"/>
                    <a:gd name="connsiteY2" fmla="*/ 535810 h 535810"/>
                    <a:gd name="connsiteX3" fmla="*/ 0 w 541853"/>
                    <a:gd name="connsiteY3" fmla="*/ 120859 h 535810"/>
                  </a:gdLst>
                  <a:ahLst/>
                  <a:cxnLst>
                    <a:cxn ang="0">
                      <a:pos x="connsiteX0" y="connsiteY0"/>
                    </a:cxn>
                    <a:cxn ang="0">
                      <a:pos x="connsiteX1" y="connsiteY1"/>
                    </a:cxn>
                    <a:cxn ang="0">
                      <a:pos x="connsiteX2" y="connsiteY2"/>
                    </a:cxn>
                    <a:cxn ang="0">
                      <a:pos x="connsiteX3" y="connsiteY3"/>
                    </a:cxn>
                  </a:cxnLst>
                  <a:rect l="l" t="t" r="r" b="b"/>
                  <a:pathLst>
                    <a:path w="541853" h="535810">
                      <a:moveTo>
                        <a:pt x="0" y="0"/>
                      </a:moveTo>
                      <a:lnTo>
                        <a:pt x="541853" y="416965"/>
                      </a:lnTo>
                      <a:lnTo>
                        <a:pt x="541853" y="535810"/>
                      </a:lnTo>
                      <a:lnTo>
                        <a:pt x="0" y="120859"/>
                      </a:lnTo>
                      <a:close/>
                    </a:path>
                  </a:pathLst>
                </a:custGeom>
                <a:solidFill>
                  <a:srgbClr val="F1F1F1">
                    <a:alpha val="30000"/>
                  </a:srgbClr>
                </a:solidFill>
                <a:ln w="20131" cap="flat">
                  <a:noFill/>
                  <a:prstDash val="solid"/>
                  <a:miter/>
                </a:ln>
              </p:spPr>
              <p:txBody>
                <a:bodyPr rtlCol="0" anchor="ctr"/>
                <a:lstStyle/>
                <a:p>
                  <a:endParaRPr lang="fr-BE"/>
                </a:p>
              </p:txBody>
            </p:sp>
          </p:grpSp>
          <p:grpSp>
            <p:nvGrpSpPr>
              <p:cNvPr id="209" name="Graphique 150">
                <a:extLst>
                  <a:ext uri="{FF2B5EF4-FFF2-40B4-BE49-F238E27FC236}">
                    <a16:creationId xmlns:a16="http://schemas.microsoft.com/office/drawing/2014/main" id="{C5AB18FD-BC3D-4E85-8FFE-E52706B95263}"/>
                  </a:ext>
                </a:extLst>
              </p:cNvPr>
              <p:cNvGrpSpPr/>
              <p:nvPr/>
            </p:nvGrpSpPr>
            <p:grpSpPr>
              <a:xfrm>
                <a:off x="8443914" y="3267801"/>
                <a:ext cx="684870" cy="886302"/>
                <a:chOff x="8443914" y="3267801"/>
                <a:chExt cx="684870" cy="886302"/>
              </a:xfrm>
            </p:grpSpPr>
            <p:grpSp>
              <p:nvGrpSpPr>
                <p:cNvPr id="210" name="Graphique 150">
                  <a:extLst>
                    <a:ext uri="{FF2B5EF4-FFF2-40B4-BE49-F238E27FC236}">
                      <a16:creationId xmlns:a16="http://schemas.microsoft.com/office/drawing/2014/main" id="{C5AB18FD-BC3D-4E85-8FFE-E52706B95263}"/>
                    </a:ext>
                  </a:extLst>
                </p:cNvPr>
                <p:cNvGrpSpPr/>
                <p:nvPr/>
              </p:nvGrpSpPr>
              <p:grpSpPr>
                <a:xfrm>
                  <a:off x="8443914" y="3267801"/>
                  <a:ext cx="684870" cy="886302"/>
                  <a:chOff x="8443914" y="3267801"/>
                  <a:chExt cx="684870" cy="886302"/>
                </a:xfrm>
              </p:grpSpPr>
              <p:sp>
                <p:nvSpPr>
                  <p:cNvPr id="211" name="Forme libre : forme 210">
                    <a:extLst>
                      <a:ext uri="{FF2B5EF4-FFF2-40B4-BE49-F238E27FC236}">
                        <a16:creationId xmlns:a16="http://schemas.microsoft.com/office/drawing/2014/main" id="{EC566E96-66F0-47A5-B5A7-BD61A15A8D78}"/>
                      </a:ext>
                    </a:extLst>
                  </p:cNvPr>
                  <p:cNvSpPr/>
                  <p:nvPr/>
                </p:nvSpPr>
                <p:spPr>
                  <a:xfrm>
                    <a:off x="8516430" y="3340317"/>
                    <a:ext cx="541853" cy="741271"/>
                  </a:xfrm>
                  <a:custGeom>
                    <a:avLst/>
                    <a:gdLst>
                      <a:gd name="connsiteX0" fmla="*/ 0 w 541853"/>
                      <a:gd name="connsiteY0" fmla="*/ 0 h 741271"/>
                      <a:gd name="connsiteX1" fmla="*/ 541853 w 541853"/>
                      <a:gd name="connsiteY1" fmla="*/ 0 h 741271"/>
                      <a:gd name="connsiteX2" fmla="*/ 541853 w 541853"/>
                      <a:gd name="connsiteY2" fmla="*/ 741271 h 741271"/>
                      <a:gd name="connsiteX3" fmla="*/ 0 w 541853"/>
                      <a:gd name="connsiteY3" fmla="*/ 741271 h 741271"/>
                    </a:gdLst>
                    <a:ahLst/>
                    <a:cxnLst>
                      <a:cxn ang="0">
                        <a:pos x="connsiteX0" y="connsiteY0"/>
                      </a:cxn>
                      <a:cxn ang="0">
                        <a:pos x="connsiteX1" y="connsiteY1"/>
                      </a:cxn>
                      <a:cxn ang="0">
                        <a:pos x="connsiteX2" y="connsiteY2"/>
                      </a:cxn>
                      <a:cxn ang="0">
                        <a:pos x="connsiteX3" y="connsiteY3"/>
                      </a:cxn>
                    </a:cxnLst>
                    <a:rect l="l" t="t" r="r" b="b"/>
                    <a:pathLst>
                      <a:path w="541853" h="741271">
                        <a:moveTo>
                          <a:pt x="0" y="0"/>
                        </a:moveTo>
                        <a:lnTo>
                          <a:pt x="541853" y="0"/>
                        </a:lnTo>
                        <a:lnTo>
                          <a:pt x="541853" y="741271"/>
                        </a:lnTo>
                        <a:lnTo>
                          <a:pt x="0" y="741271"/>
                        </a:lnTo>
                        <a:close/>
                      </a:path>
                    </a:pathLst>
                  </a:custGeom>
                  <a:solidFill>
                    <a:srgbClr val="9FD6ED"/>
                  </a:solidFill>
                  <a:ln w="20131" cap="flat">
                    <a:noFill/>
                    <a:prstDash val="solid"/>
                    <a:miter/>
                  </a:ln>
                </p:spPr>
                <p:txBody>
                  <a:bodyPr rtlCol="0" anchor="ctr"/>
                  <a:lstStyle/>
                  <a:p>
                    <a:endParaRPr lang="fr-BE"/>
                  </a:p>
                </p:txBody>
              </p:sp>
              <p:sp>
                <p:nvSpPr>
                  <p:cNvPr id="212" name="Forme libre : forme 211">
                    <a:extLst>
                      <a:ext uri="{FF2B5EF4-FFF2-40B4-BE49-F238E27FC236}">
                        <a16:creationId xmlns:a16="http://schemas.microsoft.com/office/drawing/2014/main" id="{AC1DCF2D-528C-4A35-955D-E2A287BC4444}"/>
                      </a:ext>
                    </a:extLst>
                  </p:cNvPr>
                  <p:cNvSpPr/>
                  <p:nvPr/>
                </p:nvSpPr>
                <p:spPr>
                  <a:xfrm>
                    <a:off x="8443914" y="3267801"/>
                    <a:ext cx="684870" cy="886302"/>
                  </a:xfrm>
                  <a:custGeom>
                    <a:avLst/>
                    <a:gdLst>
                      <a:gd name="connsiteX0" fmla="*/ 0 w 684870"/>
                      <a:gd name="connsiteY0" fmla="*/ 0 h 886302"/>
                      <a:gd name="connsiteX1" fmla="*/ 0 w 684870"/>
                      <a:gd name="connsiteY1" fmla="*/ 886303 h 886302"/>
                      <a:gd name="connsiteX2" fmla="*/ 684870 w 684870"/>
                      <a:gd name="connsiteY2" fmla="*/ 886303 h 886302"/>
                      <a:gd name="connsiteX3" fmla="*/ 684870 w 684870"/>
                      <a:gd name="connsiteY3" fmla="*/ 0 h 886302"/>
                      <a:gd name="connsiteX4" fmla="*/ 0 w 684870"/>
                      <a:gd name="connsiteY4" fmla="*/ 0 h 886302"/>
                      <a:gd name="connsiteX5" fmla="*/ 72516 w 684870"/>
                      <a:gd name="connsiteY5" fmla="*/ 72516 h 886302"/>
                      <a:gd name="connsiteX6" fmla="*/ 614369 w 684870"/>
                      <a:gd name="connsiteY6" fmla="*/ 72516 h 886302"/>
                      <a:gd name="connsiteX7" fmla="*/ 614369 w 684870"/>
                      <a:gd name="connsiteY7" fmla="*/ 813787 h 886302"/>
                      <a:gd name="connsiteX8" fmla="*/ 72516 w 684870"/>
                      <a:gd name="connsiteY8" fmla="*/ 813787 h 886302"/>
                      <a:gd name="connsiteX9" fmla="*/ 72516 w 684870"/>
                      <a:gd name="connsiteY9" fmla="*/ 72516 h 88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4870" h="886302">
                        <a:moveTo>
                          <a:pt x="0" y="0"/>
                        </a:moveTo>
                        <a:lnTo>
                          <a:pt x="0" y="886303"/>
                        </a:lnTo>
                        <a:lnTo>
                          <a:pt x="684870" y="886303"/>
                        </a:lnTo>
                        <a:lnTo>
                          <a:pt x="684870" y="0"/>
                        </a:lnTo>
                        <a:lnTo>
                          <a:pt x="0" y="0"/>
                        </a:lnTo>
                        <a:close/>
                        <a:moveTo>
                          <a:pt x="72516" y="72516"/>
                        </a:moveTo>
                        <a:lnTo>
                          <a:pt x="614369" y="72516"/>
                        </a:lnTo>
                        <a:lnTo>
                          <a:pt x="614369" y="813787"/>
                        </a:lnTo>
                        <a:lnTo>
                          <a:pt x="72516" y="813787"/>
                        </a:lnTo>
                        <a:lnTo>
                          <a:pt x="72516" y="72516"/>
                        </a:lnTo>
                        <a:close/>
                      </a:path>
                    </a:pathLst>
                  </a:custGeom>
                  <a:solidFill>
                    <a:srgbClr val="4D4D4D"/>
                  </a:solidFill>
                  <a:ln w="20131" cap="flat">
                    <a:noFill/>
                    <a:prstDash val="solid"/>
                    <a:miter/>
                  </a:ln>
                </p:spPr>
                <p:txBody>
                  <a:bodyPr rtlCol="0" anchor="ctr"/>
                  <a:lstStyle/>
                  <a:p>
                    <a:endParaRPr lang="fr-BE"/>
                  </a:p>
                </p:txBody>
              </p:sp>
            </p:grpSp>
            <p:sp>
              <p:nvSpPr>
                <p:cNvPr id="213" name="Forme libre : forme 212">
                  <a:extLst>
                    <a:ext uri="{FF2B5EF4-FFF2-40B4-BE49-F238E27FC236}">
                      <a16:creationId xmlns:a16="http://schemas.microsoft.com/office/drawing/2014/main" id="{329B768B-5D7C-4D79-976D-CF5EC3478401}"/>
                    </a:ext>
                  </a:extLst>
                </p:cNvPr>
                <p:cNvSpPr/>
                <p:nvPr/>
              </p:nvSpPr>
              <p:spPr>
                <a:xfrm>
                  <a:off x="8516430" y="3358446"/>
                  <a:ext cx="541853" cy="535810"/>
                </a:xfrm>
                <a:custGeom>
                  <a:avLst/>
                  <a:gdLst>
                    <a:gd name="connsiteX0" fmla="*/ 0 w 541853"/>
                    <a:gd name="connsiteY0" fmla="*/ 0 h 535810"/>
                    <a:gd name="connsiteX1" fmla="*/ 541853 w 541853"/>
                    <a:gd name="connsiteY1" fmla="*/ 416965 h 535810"/>
                    <a:gd name="connsiteX2" fmla="*/ 541853 w 541853"/>
                    <a:gd name="connsiteY2" fmla="*/ 535810 h 535810"/>
                    <a:gd name="connsiteX3" fmla="*/ 0 w 541853"/>
                    <a:gd name="connsiteY3" fmla="*/ 120859 h 535810"/>
                  </a:gdLst>
                  <a:ahLst/>
                  <a:cxnLst>
                    <a:cxn ang="0">
                      <a:pos x="connsiteX0" y="connsiteY0"/>
                    </a:cxn>
                    <a:cxn ang="0">
                      <a:pos x="connsiteX1" y="connsiteY1"/>
                    </a:cxn>
                    <a:cxn ang="0">
                      <a:pos x="connsiteX2" y="connsiteY2"/>
                    </a:cxn>
                    <a:cxn ang="0">
                      <a:pos x="connsiteX3" y="connsiteY3"/>
                    </a:cxn>
                  </a:cxnLst>
                  <a:rect l="l" t="t" r="r" b="b"/>
                  <a:pathLst>
                    <a:path w="541853" h="535810">
                      <a:moveTo>
                        <a:pt x="0" y="0"/>
                      </a:moveTo>
                      <a:lnTo>
                        <a:pt x="541853" y="416965"/>
                      </a:lnTo>
                      <a:lnTo>
                        <a:pt x="541853" y="535810"/>
                      </a:lnTo>
                      <a:lnTo>
                        <a:pt x="0" y="120859"/>
                      </a:lnTo>
                      <a:close/>
                    </a:path>
                  </a:pathLst>
                </a:custGeom>
                <a:solidFill>
                  <a:srgbClr val="F1F1F1">
                    <a:alpha val="30000"/>
                  </a:srgbClr>
                </a:solidFill>
                <a:ln w="20131" cap="flat">
                  <a:noFill/>
                  <a:prstDash val="solid"/>
                  <a:miter/>
                </a:ln>
              </p:spPr>
              <p:txBody>
                <a:bodyPr rtlCol="0" anchor="ctr"/>
                <a:lstStyle/>
                <a:p>
                  <a:endParaRPr lang="fr-BE"/>
                </a:p>
              </p:txBody>
            </p:sp>
            <p:sp>
              <p:nvSpPr>
                <p:cNvPr id="214" name="Forme libre : forme 213">
                  <a:extLst>
                    <a:ext uri="{FF2B5EF4-FFF2-40B4-BE49-F238E27FC236}">
                      <a16:creationId xmlns:a16="http://schemas.microsoft.com/office/drawing/2014/main" id="{538279D2-3B77-4662-B4F5-057FE85E2BE6}"/>
                    </a:ext>
                  </a:extLst>
                </p:cNvPr>
                <p:cNvSpPr/>
                <p:nvPr/>
              </p:nvSpPr>
              <p:spPr>
                <a:xfrm>
                  <a:off x="8516430" y="3545778"/>
                  <a:ext cx="541853" cy="535810"/>
                </a:xfrm>
                <a:custGeom>
                  <a:avLst/>
                  <a:gdLst>
                    <a:gd name="connsiteX0" fmla="*/ 0 w 541853"/>
                    <a:gd name="connsiteY0" fmla="*/ 0 h 535810"/>
                    <a:gd name="connsiteX1" fmla="*/ 541853 w 541853"/>
                    <a:gd name="connsiteY1" fmla="*/ 416965 h 535810"/>
                    <a:gd name="connsiteX2" fmla="*/ 541853 w 541853"/>
                    <a:gd name="connsiteY2" fmla="*/ 535810 h 535810"/>
                    <a:gd name="connsiteX3" fmla="*/ 0 w 541853"/>
                    <a:gd name="connsiteY3" fmla="*/ 120859 h 535810"/>
                  </a:gdLst>
                  <a:ahLst/>
                  <a:cxnLst>
                    <a:cxn ang="0">
                      <a:pos x="connsiteX0" y="connsiteY0"/>
                    </a:cxn>
                    <a:cxn ang="0">
                      <a:pos x="connsiteX1" y="connsiteY1"/>
                    </a:cxn>
                    <a:cxn ang="0">
                      <a:pos x="connsiteX2" y="connsiteY2"/>
                    </a:cxn>
                    <a:cxn ang="0">
                      <a:pos x="connsiteX3" y="connsiteY3"/>
                    </a:cxn>
                  </a:cxnLst>
                  <a:rect l="l" t="t" r="r" b="b"/>
                  <a:pathLst>
                    <a:path w="541853" h="535810">
                      <a:moveTo>
                        <a:pt x="0" y="0"/>
                      </a:moveTo>
                      <a:lnTo>
                        <a:pt x="541853" y="416965"/>
                      </a:lnTo>
                      <a:lnTo>
                        <a:pt x="541853" y="535810"/>
                      </a:lnTo>
                      <a:lnTo>
                        <a:pt x="0" y="120859"/>
                      </a:lnTo>
                      <a:close/>
                    </a:path>
                  </a:pathLst>
                </a:custGeom>
                <a:solidFill>
                  <a:srgbClr val="F1F1F1">
                    <a:alpha val="30000"/>
                  </a:srgbClr>
                </a:solidFill>
                <a:ln w="20131" cap="flat">
                  <a:noFill/>
                  <a:prstDash val="solid"/>
                  <a:miter/>
                </a:ln>
              </p:spPr>
              <p:txBody>
                <a:bodyPr rtlCol="0" anchor="ctr"/>
                <a:lstStyle/>
                <a:p>
                  <a:endParaRPr lang="fr-BE"/>
                </a:p>
              </p:txBody>
            </p:sp>
          </p:grpSp>
        </p:grpSp>
        <p:grpSp>
          <p:nvGrpSpPr>
            <p:cNvPr id="215" name="Graphique 150">
              <a:extLst>
                <a:ext uri="{FF2B5EF4-FFF2-40B4-BE49-F238E27FC236}">
                  <a16:creationId xmlns:a16="http://schemas.microsoft.com/office/drawing/2014/main" id="{C5AB18FD-BC3D-4E85-8FFE-E52706B95263}"/>
                </a:ext>
              </a:extLst>
            </p:cNvPr>
            <p:cNvGrpSpPr/>
            <p:nvPr/>
          </p:nvGrpSpPr>
          <p:grpSpPr>
            <a:xfrm>
              <a:off x="7493153" y="3066369"/>
              <a:ext cx="807744" cy="1778648"/>
              <a:chOff x="7493153" y="3066369"/>
              <a:chExt cx="807744" cy="1778648"/>
            </a:xfrm>
          </p:grpSpPr>
          <p:grpSp>
            <p:nvGrpSpPr>
              <p:cNvPr id="216" name="Graphique 150">
                <a:extLst>
                  <a:ext uri="{FF2B5EF4-FFF2-40B4-BE49-F238E27FC236}">
                    <a16:creationId xmlns:a16="http://schemas.microsoft.com/office/drawing/2014/main" id="{C5AB18FD-BC3D-4E85-8FFE-E52706B95263}"/>
                  </a:ext>
                </a:extLst>
              </p:cNvPr>
              <p:cNvGrpSpPr/>
              <p:nvPr/>
            </p:nvGrpSpPr>
            <p:grpSpPr>
              <a:xfrm>
                <a:off x="7543511" y="3066369"/>
                <a:ext cx="707027" cy="1673903"/>
                <a:chOff x="7543511" y="3066369"/>
                <a:chExt cx="707027" cy="1673903"/>
              </a:xfrm>
            </p:grpSpPr>
            <p:sp>
              <p:nvSpPr>
                <p:cNvPr id="217" name="Forme libre : forme 216">
                  <a:extLst>
                    <a:ext uri="{FF2B5EF4-FFF2-40B4-BE49-F238E27FC236}">
                      <a16:creationId xmlns:a16="http://schemas.microsoft.com/office/drawing/2014/main" id="{3E280943-AC94-443B-94F5-E9CD0D624848}"/>
                    </a:ext>
                  </a:extLst>
                </p:cNvPr>
                <p:cNvSpPr/>
                <p:nvPr/>
              </p:nvSpPr>
              <p:spPr>
                <a:xfrm>
                  <a:off x="7579769" y="3100612"/>
                  <a:ext cx="634512" cy="1603402"/>
                </a:xfrm>
                <a:custGeom>
                  <a:avLst/>
                  <a:gdLst>
                    <a:gd name="connsiteX0" fmla="*/ 0 w 634512"/>
                    <a:gd name="connsiteY0" fmla="*/ 0 h 1603402"/>
                    <a:gd name="connsiteX1" fmla="*/ 634512 w 634512"/>
                    <a:gd name="connsiteY1" fmla="*/ 0 h 1603402"/>
                    <a:gd name="connsiteX2" fmla="*/ 634512 w 634512"/>
                    <a:gd name="connsiteY2" fmla="*/ 1603402 h 1603402"/>
                    <a:gd name="connsiteX3" fmla="*/ 0 w 634512"/>
                    <a:gd name="connsiteY3" fmla="*/ 1603402 h 1603402"/>
                  </a:gdLst>
                  <a:ahLst/>
                  <a:cxnLst>
                    <a:cxn ang="0">
                      <a:pos x="connsiteX0" y="connsiteY0"/>
                    </a:cxn>
                    <a:cxn ang="0">
                      <a:pos x="connsiteX1" y="connsiteY1"/>
                    </a:cxn>
                    <a:cxn ang="0">
                      <a:pos x="connsiteX2" y="connsiteY2"/>
                    </a:cxn>
                    <a:cxn ang="0">
                      <a:pos x="connsiteX3" y="connsiteY3"/>
                    </a:cxn>
                  </a:cxnLst>
                  <a:rect l="l" t="t" r="r" b="b"/>
                  <a:pathLst>
                    <a:path w="634512" h="1603402">
                      <a:moveTo>
                        <a:pt x="0" y="0"/>
                      </a:moveTo>
                      <a:lnTo>
                        <a:pt x="634512" y="0"/>
                      </a:lnTo>
                      <a:lnTo>
                        <a:pt x="634512" y="1603402"/>
                      </a:lnTo>
                      <a:lnTo>
                        <a:pt x="0" y="1603402"/>
                      </a:lnTo>
                      <a:close/>
                    </a:path>
                  </a:pathLst>
                </a:custGeom>
                <a:solidFill>
                  <a:srgbClr val="FF7351"/>
                </a:solidFill>
                <a:ln w="20131" cap="flat">
                  <a:noFill/>
                  <a:prstDash val="solid"/>
                  <a:miter/>
                </a:ln>
              </p:spPr>
              <p:txBody>
                <a:bodyPr rtlCol="0" anchor="ctr"/>
                <a:lstStyle/>
                <a:p>
                  <a:endParaRPr lang="fr-BE"/>
                </a:p>
              </p:txBody>
            </p:sp>
            <p:sp>
              <p:nvSpPr>
                <p:cNvPr id="218" name="Forme libre : forme 217">
                  <a:extLst>
                    <a:ext uri="{FF2B5EF4-FFF2-40B4-BE49-F238E27FC236}">
                      <a16:creationId xmlns:a16="http://schemas.microsoft.com/office/drawing/2014/main" id="{04AA4994-8EFA-4CAB-89A3-3D65EB55751F}"/>
                    </a:ext>
                  </a:extLst>
                </p:cNvPr>
                <p:cNvSpPr/>
                <p:nvPr/>
              </p:nvSpPr>
              <p:spPr>
                <a:xfrm>
                  <a:off x="7543511" y="3066369"/>
                  <a:ext cx="707027" cy="1673903"/>
                </a:xfrm>
                <a:custGeom>
                  <a:avLst/>
                  <a:gdLst>
                    <a:gd name="connsiteX0" fmla="*/ 707028 w 707027"/>
                    <a:gd name="connsiteY0" fmla="*/ 0 h 1673903"/>
                    <a:gd name="connsiteX1" fmla="*/ 707028 w 707027"/>
                    <a:gd name="connsiteY1" fmla="*/ 1673903 h 1673903"/>
                    <a:gd name="connsiteX2" fmla="*/ 634512 w 707027"/>
                    <a:gd name="connsiteY2" fmla="*/ 1673903 h 1673903"/>
                    <a:gd name="connsiteX3" fmla="*/ 634512 w 707027"/>
                    <a:gd name="connsiteY3" fmla="*/ 1601388 h 1673903"/>
                    <a:gd name="connsiteX4" fmla="*/ 634512 w 707027"/>
                    <a:gd name="connsiteY4" fmla="*/ 1601388 h 1673903"/>
                    <a:gd name="connsiteX5" fmla="*/ 634512 w 707027"/>
                    <a:gd name="connsiteY5" fmla="*/ 70501 h 1673903"/>
                    <a:gd name="connsiteX6" fmla="*/ 72516 w 707027"/>
                    <a:gd name="connsiteY6" fmla="*/ 70501 h 1673903"/>
                    <a:gd name="connsiteX7" fmla="*/ 72516 w 707027"/>
                    <a:gd name="connsiteY7" fmla="*/ 1601388 h 1673903"/>
                    <a:gd name="connsiteX8" fmla="*/ 72516 w 707027"/>
                    <a:gd name="connsiteY8" fmla="*/ 1601388 h 1673903"/>
                    <a:gd name="connsiteX9" fmla="*/ 72516 w 707027"/>
                    <a:gd name="connsiteY9" fmla="*/ 1673903 h 1673903"/>
                    <a:gd name="connsiteX10" fmla="*/ 0 w 707027"/>
                    <a:gd name="connsiteY10" fmla="*/ 1673903 h 1673903"/>
                    <a:gd name="connsiteX11" fmla="*/ 0 w 707027"/>
                    <a:gd name="connsiteY11" fmla="*/ 0 h 1673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7027" h="1673903">
                      <a:moveTo>
                        <a:pt x="707028" y="0"/>
                      </a:moveTo>
                      <a:lnTo>
                        <a:pt x="707028" y="1673903"/>
                      </a:lnTo>
                      <a:lnTo>
                        <a:pt x="634512" y="1673903"/>
                      </a:lnTo>
                      <a:lnTo>
                        <a:pt x="634512" y="1601388"/>
                      </a:lnTo>
                      <a:lnTo>
                        <a:pt x="634512" y="1601388"/>
                      </a:lnTo>
                      <a:lnTo>
                        <a:pt x="634512" y="70501"/>
                      </a:lnTo>
                      <a:lnTo>
                        <a:pt x="72516" y="70501"/>
                      </a:lnTo>
                      <a:lnTo>
                        <a:pt x="72516" y="1601388"/>
                      </a:lnTo>
                      <a:lnTo>
                        <a:pt x="72516" y="1601388"/>
                      </a:lnTo>
                      <a:lnTo>
                        <a:pt x="72516" y="1673903"/>
                      </a:lnTo>
                      <a:lnTo>
                        <a:pt x="0" y="1673903"/>
                      </a:lnTo>
                      <a:lnTo>
                        <a:pt x="0" y="0"/>
                      </a:lnTo>
                      <a:close/>
                    </a:path>
                  </a:pathLst>
                </a:custGeom>
                <a:solidFill>
                  <a:srgbClr val="4D4D4D"/>
                </a:solidFill>
                <a:ln w="20131" cap="flat">
                  <a:noFill/>
                  <a:prstDash val="solid"/>
                  <a:miter/>
                </a:ln>
              </p:spPr>
              <p:txBody>
                <a:bodyPr rtlCol="0" anchor="ctr"/>
                <a:lstStyle/>
                <a:p>
                  <a:endParaRPr lang="fr-BE"/>
                </a:p>
              </p:txBody>
            </p:sp>
          </p:grpSp>
          <p:sp>
            <p:nvSpPr>
              <p:cNvPr id="219" name="Forme libre : forme 218">
                <a:extLst>
                  <a:ext uri="{FF2B5EF4-FFF2-40B4-BE49-F238E27FC236}">
                    <a16:creationId xmlns:a16="http://schemas.microsoft.com/office/drawing/2014/main" id="{64EF4FF1-7859-4156-B507-001A24B51DC4}"/>
                  </a:ext>
                </a:extLst>
              </p:cNvPr>
              <p:cNvSpPr/>
              <p:nvPr/>
            </p:nvSpPr>
            <p:spPr>
              <a:xfrm>
                <a:off x="7493153" y="4704015"/>
                <a:ext cx="807744" cy="141002"/>
              </a:xfrm>
              <a:custGeom>
                <a:avLst/>
                <a:gdLst>
                  <a:gd name="connsiteX0" fmla="*/ 0 w 807744"/>
                  <a:gd name="connsiteY0" fmla="*/ 0 h 141002"/>
                  <a:gd name="connsiteX1" fmla="*/ 807744 w 807744"/>
                  <a:gd name="connsiteY1" fmla="*/ 0 h 141002"/>
                  <a:gd name="connsiteX2" fmla="*/ 807744 w 807744"/>
                  <a:gd name="connsiteY2" fmla="*/ 141003 h 141002"/>
                  <a:gd name="connsiteX3" fmla="*/ 0 w 807744"/>
                  <a:gd name="connsiteY3" fmla="*/ 141003 h 141002"/>
                </a:gdLst>
                <a:ahLst/>
                <a:cxnLst>
                  <a:cxn ang="0">
                    <a:pos x="connsiteX0" y="connsiteY0"/>
                  </a:cxn>
                  <a:cxn ang="0">
                    <a:pos x="connsiteX1" y="connsiteY1"/>
                  </a:cxn>
                  <a:cxn ang="0">
                    <a:pos x="connsiteX2" y="connsiteY2"/>
                  </a:cxn>
                  <a:cxn ang="0">
                    <a:pos x="connsiteX3" y="connsiteY3"/>
                  </a:cxn>
                </a:cxnLst>
                <a:rect l="l" t="t" r="r" b="b"/>
                <a:pathLst>
                  <a:path w="807744" h="141002">
                    <a:moveTo>
                      <a:pt x="0" y="0"/>
                    </a:moveTo>
                    <a:lnTo>
                      <a:pt x="807744" y="0"/>
                    </a:lnTo>
                    <a:lnTo>
                      <a:pt x="807744" y="141003"/>
                    </a:lnTo>
                    <a:lnTo>
                      <a:pt x="0" y="141003"/>
                    </a:lnTo>
                    <a:close/>
                  </a:path>
                </a:pathLst>
              </a:custGeom>
              <a:solidFill>
                <a:srgbClr val="1A1A1A"/>
              </a:solidFill>
              <a:ln w="20131" cap="flat">
                <a:noFill/>
                <a:prstDash val="solid"/>
                <a:miter/>
              </a:ln>
            </p:spPr>
            <p:txBody>
              <a:bodyPr rtlCol="0" anchor="ctr"/>
              <a:lstStyle/>
              <a:p>
                <a:endParaRPr lang="fr-BE"/>
              </a:p>
            </p:txBody>
          </p:sp>
          <p:sp>
            <p:nvSpPr>
              <p:cNvPr id="220" name="Forme libre : forme 219">
                <a:extLst>
                  <a:ext uri="{FF2B5EF4-FFF2-40B4-BE49-F238E27FC236}">
                    <a16:creationId xmlns:a16="http://schemas.microsoft.com/office/drawing/2014/main" id="{F898821B-F9F4-4DBC-A657-5D3CF54F3B67}"/>
                  </a:ext>
                </a:extLst>
              </p:cNvPr>
              <p:cNvSpPr/>
              <p:nvPr/>
            </p:nvSpPr>
            <p:spPr>
              <a:xfrm>
                <a:off x="7674442" y="3219458"/>
                <a:ext cx="447180" cy="553939"/>
              </a:xfrm>
              <a:custGeom>
                <a:avLst/>
                <a:gdLst>
                  <a:gd name="connsiteX0" fmla="*/ 10072 w 447180"/>
                  <a:gd name="connsiteY0" fmla="*/ 545882 h 553939"/>
                  <a:gd name="connsiteX1" fmla="*/ 221576 w 447180"/>
                  <a:gd name="connsiteY1" fmla="*/ 539839 h 553939"/>
                  <a:gd name="connsiteX2" fmla="*/ 433080 w 447180"/>
                  <a:gd name="connsiteY2" fmla="*/ 535810 h 553939"/>
                  <a:gd name="connsiteX3" fmla="*/ 427037 w 447180"/>
                  <a:gd name="connsiteY3" fmla="*/ 545882 h 553939"/>
                  <a:gd name="connsiteX4" fmla="*/ 425022 w 447180"/>
                  <a:gd name="connsiteY4" fmla="*/ 412936 h 553939"/>
                  <a:gd name="connsiteX5" fmla="*/ 425022 w 447180"/>
                  <a:gd name="connsiteY5" fmla="*/ 279991 h 553939"/>
                  <a:gd name="connsiteX6" fmla="*/ 423008 w 447180"/>
                  <a:gd name="connsiteY6" fmla="*/ 12086 h 553939"/>
                  <a:gd name="connsiteX7" fmla="*/ 435094 w 447180"/>
                  <a:gd name="connsiteY7" fmla="*/ 24172 h 553939"/>
                  <a:gd name="connsiteX8" fmla="*/ 10072 w 447180"/>
                  <a:gd name="connsiteY8" fmla="*/ 22158 h 553939"/>
                  <a:gd name="connsiteX9" fmla="*/ 20143 w 447180"/>
                  <a:gd name="connsiteY9" fmla="*/ 12086 h 553939"/>
                  <a:gd name="connsiteX10" fmla="*/ 16115 w 447180"/>
                  <a:gd name="connsiteY10" fmla="*/ 279991 h 553939"/>
                  <a:gd name="connsiteX11" fmla="*/ 14100 w 447180"/>
                  <a:gd name="connsiteY11" fmla="*/ 412936 h 553939"/>
                  <a:gd name="connsiteX12" fmla="*/ 10072 w 447180"/>
                  <a:gd name="connsiteY12" fmla="*/ 545882 h 553939"/>
                  <a:gd name="connsiteX13" fmla="*/ 10072 w 447180"/>
                  <a:gd name="connsiteY13" fmla="*/ 545882 h 553939"/>
                  <a:gd name="connsiteX14" fmla="*/ 6043 w 447180"/>
                  <a:gd name="connsiteY14" fmla="*/ 412936 h 553939"/>
                  <a:gd name="connsiteX15" fmla="*/ 4029 w 447180"/>
                  <a:gd name="connsiteY15" fmla="*/ 279991 h 553939"/>
                  <a:gd name="connsiteX16" fmla="*/ 0 w 447180"/>
                  <a:gd name="connsiteY16" fmla="*/ 12086 h 553939"/>
                  <a:gd name="connsiteX17" fmla="*/ 0 w 447180"/>
                  <a:gd name="connsiteY17" fmla="*/ 2014 h 553939"/>
                  <a:gd name="connsiteX18" fmla="*/ 10072 w 447180"/>
                  <a:gd name="connsiteY18" fmla="*/ 2014 h 553939"/>
                  <a:gd name="connsiteX19" fmla="*/ 435094 w 447180"/>
                  <a:gd name="connsiteY19" fmla="*/ 0 h 553939"/>
                  <a:gd name="connsiteX20" fmla="*/ 447180 w 447180"/>
                  <a:gd name="connsiteY20" fmla="*/ 0 h 553939"/>
                  <a:gd name="connsiteX21" fmla="*/ 447180 w 447180"/>
                  <a:gd name="connsiteY21" fmla="*/ 12086 h 553939"/>
                  <a:gd name="connsiteX22" fmla="*/ 445166 w 447180"/>
                  <a:gd name="connsiteY22" fmla="*/ 279991 h 553939"/>
                  <a:gd name="connsiteX23" fmla="*/ 445166 w 447180"/>
                  <a:gd name="connsiteY23" fmla="*/ 412936 h 553939"/>
                  <a:gd name="connsiteX24" fmla="*/ 443151 w 447180"/>
                  <a:gd name="connsiteY24" fmla="*/ 545882 h 553939"/>
                  <a:gd name="connsiteX25" fmla="*/ 443151 w 447180"/>
                  <a:gd name="connsiteY25" fmla="*/ 553939 h 553939"/>
                  <a:gd name="connsiteX26" fmla="*/ 435094 w 447180"/>
                  <a:gd name="connsiteY26" fmla="*/ 553939 h 553939"/>
                  <a:gd name="connsiteX27" fmla="*/ 223590 w 447180"/>
                  <a:gd name="connsiteY27" fmla="*/ 549910 h 553939"/>
                  <a:gd name="connsiteX28" fmla="*/ 10072 w 447180"/>
                  <a:gd name="connsiteY28" fmla="*/ 545882 h 55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47180" h="553939">
                    <a:moveTo>
                      <a:pt x="10072" y="545882"/>
                    </a:moveTo>
                    <a:cubicBezTo>
                      <a:pt x="80573" y="543867"/>
                      <a:pt x="151074" y="541853"/>
                      <a:pt x="221576" y="539839"/>
                    </a:cubicBezTo>
                    <a:cubicBezTo>
                      <a:pt x="292077" y="537825"/>
                      <a:pt x="362578" y="537825"/>
                      <a:pt x="433080" y="535810"/>
                    </a:cubicBezTo>
                    <a:lnTo>
                      <a:pt x="427037" y="545882"/>
                    </a:lnTo>
                    <a:lnTo>
                      <a:pt x="425022" y="412936"/>
                    </a:lnTo>
                    <a:lnTo>
                      <a:pt x="425022" y="279991"/>
                    </a:lnTo>
                    <a:lnTo>
                      <a:pt x="423008" y="12086"/>
                    </a:lnTo>
                    <a:lnTo>
                      <a:pt x="435094" y="24172"/>
                    </a:lnTo>
                    <a:lnTo>
                      <a:pt x="10072" y="22158"/>
                    </a:lnTo>
                    <a:lnTo>
                      <a:pt x="20143" y="12086"/>
                    </a:lnTo>
                    <a:lnTo>
                      <a:pt x="16115" y="279991"/>
                    </a:lnTo>
                    <a:lnTo>
                      <a:pt x="14100" y="412936"/>
                    </a:lnTo>
                    <a:lnTo>
                      <a:pt x="10072" y="545882"/>
                    </a:lnTo>
                    <a:close/>
                    <a:moveTo>
                      <a:pt x="10072" y="545882"/>
                    </a:moveTo>
                    <a:lnTo>
                      <a:pt x="6043" y="412936"/>
                    </a:lnTo>
                    <a:lnTo>
                      <a:pt x="4029" y="279991"/>
                    </a:lnTo>
                    <a:lnTo>
                      <a:pt x="0" y="12086"/>
                    </a:lnTo>
                    <a:lnTo>
                      <a:pt x="0" y="2014"/>
                    </a:lnTo>
                    <a:lnTo>
                      <a:pt x="10072" y="2014"/>
                    </a:lnTo>
                    <a:lnTo>
                      <a:pt x="435094" y="0"/>
                    </a:lnTo>
                    <a:lnTo>
                      <a:pt x="447180" y="0"/>
                    </a:lnTo>
                    <a:lnTo>
                      <a:pt x="447180" y="12086"/>
                    </a:lnTo>
                    <a:lnTo>
                      <a:pt x="445166" y="279991"/>
                    </a:lnTo>
                    <a:lnTo>
                      <a:pt x="445166" y="412936"/>
                    </a:lnTo>
                    <a:lnTo>
                      <a:pt x="443151" y="545882"/>
                    </a:lnTo>
                    <a:lnTo>
                      <a:pt x="443151" y="553939"/>
                    </a:lnTo>
                    <a:lnTo>
                      <a:pt x="435094" y="553939"/>
                    </a:lnTo>
                    <a:cubicBezTo>
                      <a:pt x="364593" y="551925"/>
                      <a:pt x="294091" y="551925"/>
                      <a:pt x="223590" y="549910"/>
                    </a:cubicBezTo>
                    <a:cubicBezTo>
                      <a:pt x="153089" y="549910"/>
                      <a:pt x="80573" y="547896"/>
                      <a:pt x="10072" y="545882"/>
                    </a:cubicBezTo>
                    <a:close/>
                  </a:path>
                </a:pathLst>
              </a:custGeom>
              <a:solidFill>
                <a:srgbClr val="FF5B30"/>
              </a:solidFill>
              <a:ln w="20131" cap="flat">
                <a:noFill/>
                <a:prstDash val="solid"/>
                <a:miter/>
              </a:ln>
            </p:spPr>
            <p:txBody>
              <a:bodyPr rtlCol="0" anchor="ctr"/>
              <a:lstStyle/>
              <a:p>
                <a:endParaRPr lang="fr-BE"/>
              </a:p>
            </p:txBody>
          </p:sp>
          <p:sp>
            <p:nvSpPr>
              <p:cNvPr id="221" name="Forme libre : forme 220">
                <a:extLst>
                  <a:ext uri="{FF2B5EF4-FFF2-40B4-BE49-F238E27FC236}">
                    <a16:creationId xmlns:a16="http://schemas.microsoft.com/office/drawing/2014/main" id="{A4BF206D-D598-4948-9C77-FD1EE67EEB35}"/>
                  </a:ext>
                </a:extLst>
              </p:cNvPr>
              <p:cNvSpPr/>
              <p:nvPr/>
            </p:nvSpPr>
            <p:spPr>
              <a:xfrm>
                <a:off x="7674442" y="4025187"/>
                <a:ext cx="447180" cy="553939"/>
              </a:xfrm>
              <a:custGeom>
                <a:avLst/>
                <a:gdLst>
                  <a:gd name="connsiteX0" fmla="*/ 10072 w 447180"/>
                  <a:gd name="connsiteY0" fmla="*/ 545882 h 553939"/>
                  <a:gd name="connsiteX1" fmla="*/ 221576 w 447180"/>
                  <a:gd name="connsiteY1" fmla="*/ 539839 h 553939"/>
                  <a:gd name="connsiteX2" fmla="*/ 433080 w 447180"/>
                  <a:gd name="connsiteY2" fmla="*/ 535810 h 553939"/>
                  <a:gd name="connsiteX3" fmla="*/ 427037 w 447180"/>
                  <a:gd name="connsiteY3" fmla="*/ 545882 h 553939"/>
                  <a:gd name="connsiteX4" fmla="*/ 425022 w 447180"/>
                  <a:gd name="connsiteY4" fmla="*/ 412936 h 553939"/>
                  <a:gd name="connsiteX5" fmla="*/ 425022 w 447180"/>
                  <a:gd name="connsiteY5" fmla="*/ 279991 h 553939"/>
                  <a:gd name="connsiteX6" fmla="*/ 423008 w 447180"/>
                  <a:gd name="connsiteY6" fmla="*/ 12086 h 553939"/>
                  <a:gd name="connsiteX7" fmla="*/ 435094 w 447180"/>
                  <a:gd name="connsiteY7" fmla="*/ 24172 h 553939"/>
                  <a:gd name="connsiteX8" fmla="*/ 10072 w 447180"/>
                  <a:gd name="connsiteY8" fmla="*/ 22158 h 553939"/>
                  <a:gd name="connsiteX9" fmla="*/ 20143 w 447180"/>
                  <a:gd name="connsiteY9" fmla="*/ 12086 h 553939"/>
                  <a:gd name="connsiteX10" fmla="*/ 16115 w 447180"/>
                  <a:gd name="connsiteY10" fmla="*/ 279991 h 553939"/>
                  <a:gd name="connsiteX11" fmla="*/ 14100 w 447180"/>
                  <a:gd name="connsiteY11" fmla="*/ 412936 h 553939"/>
                  <a:gd name="connsiteX12" fmla="*/ 10072 w 447180"/>
                  <a:gd name="connsiteY12" fmla="*/ 545882 h 553939"/>
                  <a:gd name="connsiteX13" fmla="*/ 10072 w 447180"/>
                  <a:gd name="connsiteY13" fmla="*/ 545882 h 553939"/>
                  <a:gd name="connsiteX14" fmla="*/ 6043 w 447180"/>
                  <a:gd name="connsiteY14" fmla="*/ 412936 h 553939"/>
                  <a:gd name="connsiteX15" fmla="*/ 4029 w 447180"/>
                  <a:gd name="connsiteY15" fmla="*/ 279991 h 553939"/>
                  <a:gd name="connsiteX16" fmla="*/ 0 w 447180"/>
                  <a:gd name="connsiteY16" fmla="*/ 12086 h 553939"/>
                  <a:gd name="connsiteX17" fmla="*/ 0 w 447180"/>
                  <a:gd name="connsiteY17" fmla="*/ 2014 h 553939"/>
                  <a:gd name="connsiteX18" fmla="*/ 10072 w 447180"/>
                  <a:gd name="connsiteY18" fmla="*/ 2014 h 553939"/>
                  <a:gd name="connsiteX19" fmla="*/ 435094 w 447180"/>
                  <a:gd name="connsiteY19" fmla="*/ 0 h 553939"/>
                  <a:gd name="connsiteX20" fmla="*/ 447180 w 447180"/>
                  <a:gd name="connsiteY20" fmla="*/ 0 h 553939"/>
                  <a:gd name="connsiteX21" fmla="*/ 447180 w 447180"/>
                  <a:gd name="connsiteY21" fmla="*/ 12086 h 553939"/>
                  <a:gd name="connsiteX22" fmla="*/ 445166 w 447180"/>
                  <a:gd name="connsiteY22" fmla="*/ 279991 h 553939"/>
                  <a:gd name="connsiteX23" fmla="*/ 445166 w 447180"/>
                  <a:gd name="connsiteY23" fmla="*/ 412936 h 553939"/>
                  <a:gd name="connsiteX24" fmla="*/ 443151 w 447180"/>
                  <a:gd name="connsiteY24" fmla="*/ 545882 h 553939"/>
                  <a:gd name="connsiteX25" fmla="*/ 443151 w 447180"/>
                  <a:gd name="connsiteY25" fmla="*/ 553939 h 553939"/>
                  <a:gd name="connsiteX26" fmla="*/ 435094 w 447180"/>
                  <a:gd name="connsiteY26" fmla="*/ 553939 h 553939"/>
                  <a:gd name="connsiteX27" fmla="*/ 223590 w 447180"/>
                  <a:gd name="connsiteY27" fmla="*/ 549911 h 553939"/>
                  <a:gd name="connsiteX28" fmla="*/ 10072 w 447180"/>
                  <a:gd name="connsiteY28" fmla="*/ 545882 h 55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47180" h="553939">
                    <a:moveTo>
                      <a:pt x="10072" y="545882"/>
                    </a:moveTo>
                    <a:cubicBezTo>
                      <a:pt x="80573" y="543868"/>
                      <a:pt x="151074" y="541853"/>
                      <a:pt x="221576" y="539839"/>
                    </a:cubicBezTo>
                    <a:cubicBezTo>
                      <a:pt x="292077" y="537825"/>
                      <a:pt x="362578" y="537825"/>
                      <a:pt x="433080" y="535810"/>
                    </a:cubicBezTo>
                    <a:lnTo>
                      <a:pt x="427037" y="545882"/>
                    </a:lnTo>
                    <a:lnTo>
                      <a:pt x="425022" y="412936"/>
                    </a:lnTo>
                    <a:lnTo>
                      <a:pt x="425022" y="279991"/>
                    </a:lnTo>
                    <a:lnTo>
                      <a:pt x="423008" y="12086"/>
                    </a:lnTo>
                    <a:lnTo>
                      <a:pt x="435094" y="24172"/>
                    </a:lnTo>
                    <a:lnTo>
                      <a:pt x="10072" y="22158"/>
                    </a:lnTo>
                    <a:lnTo>
                      <a:pt x="20143" y="12086"/>
                    </a:lnTo>
                    <a:lnTo>
                      <a:pt x="16115" y="279991"/>
                    </a:lnTo>
                    <a:lnTo>
                      <a:pt x="14100" y="412936"/>
                    </a:lnTo>
                    <a:lnTo>
                      <a:pt x="10072" y="545882"/>
                    </a:lnTo>
                    <a:close/>
                    <a:moveTo>
                      <a:pt x="10072" y="545882"/>
                    </a:moveTo>
                    <a:lnTo>
                      <a:pt x="6043" y="412936"/>
                    </a:lnTo>
                    <a:lnTo>
                      <a:pt x="4029" y="279991"/>
                    </a:lnTo>
                    <a:lnTo>
                      <a:pt x="0" y="12086"/>
                    </a:lnTo>
                    <a:lnTo>
                      <a:pt x="0" y="2014"/>
                    </a:lnTo>
                    <a:lnTo>
                      <a:pt x="10072" y="2014"/>
                    </a:lnTo>
                    <a:lnTo>
                      <a:pt x="435094" y="0"/>
                    </a:lnTo>
                    <a:lnTo>
                      <a:pt x="447180" y="0"/>
                    </a:lnTo>
                    <a:lnTo>
                      <a:pt x="447180" y="12086"/>
                    </a:lnTo>
                    <a:lnTo>
                      <a:pt x="445166" y="279991"/>
                    </a:lnTo>
                    <a:lnTo>
                      <a:pt x="445166" y="412936"/>
                    </a:lnTo>
                    <a:lnTo>
                      <a:pt x="443151" y="545882"/>
                    </a:lnTo>
                    <a:lnTo>
                      <a:pt x="443151" y="553939"/>
                    </a:lnTo>
                    <a:lnTo>
                      <a:pt x="435094" y="553939"/>
                    </a:lnTo>
                    <a:cubicBezTo>
                      <a:pt x="364593" y="551925"/>
                      <a:pt x="294091" y="551925"/>
                      <a:pt x="223590" y="549911"/>
                    </a:cubicBezTo>
                    <a:cubicBezTo>
                      <a:pt x="153089" y="549911"/>
                      <a:pt x="80573" y="547896"/>
                      <a:pt x="10072" y="545882"/>
                    </a:cubicBezTo>
                    <a:close/>
                  </a:path>
                </a:pathLst>
              </a:custGeom>
              <a:solidFill>
                <a:srgbClr val="FF5B30"/>
              </a:solidFill>
              <a:ln w="20131" cap="flat">
                <a:noFill/>
                <a:prstDash val="solid"/>
                <a:miter/>
              </a:ln>
            </p:spPr>
            <p:txBody>
              <a:bodyPr rtlCol="0" anchor="ctr"/>
              <a:lstStyle/>
              <a:p>
                <a:endParaRPr lang="fr-BE"/>
              </a:p>
            </p:txBody>
          </p:sp>
          <p:sp>
            <p:nvSpPr>
              <p:cNvPr id="222" name="Forme libre : forme 221">
                <a:extLst>
                  <a:ext uri="{FF2B5EF4-FFF2-40B4-BE49-F238E27FC236}">
                    <a16:creationId xmlns:a16="http://schemas.microsoft.com/office/drawing/2014/main" id="{401C7B85-5C07-43FC-BC22-E5412F35D879}"/>
                  </a:ext>
                </a:extLst>
              </p:cNvPr>
              <p:cNvSpPr/>
              <p:nvPr/>
            </p:nvSpPr>
            <p:spPr>
              <a:xfrm>
                <a:off x="7664370" y="3890227"/>
                <a:ext cx="72515" cy="72515"/>
              </a:xfrm>
              <a:custGeom>
                <a:avLst/>
                <a:gdLst>
                  <a:gd name="connsiteX0" fmla="*/ 0 w 72515"/>
                  <a:gd name="connsiteY0" fmla="*/ 36258 h 72515"/>
                  <a:gd name="connsiteX1" fmla="*/ 36258 w 72515"/>
                  <a:gd name="connsiteY1" fmla="*/ 72516 h 72515"/>
                  <a:gd name="connsiteX2" fmla="*/ 72516 w 72515"/>
                  <a:gd name="connsiteY2" fmla="*/ 36258 h 72515"/>
                  <a:gd name="connsiteX3" fmla="*/ 36258 w 72515"/>
                  <a:gd name="connsiteY3" fmla="*/ 0 h 72515"/>
                  <a:gd name="connsiteX4" fmla="*/ 0 w 72515"/>
                  <a:gd name="connsiteY4" fmla="*/ 36258 h 725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15" h="72515">
                    <a:moveTo>
                      <a:pt x="0" y="36258"/>
                    </a:moveTo>
                    <a:cubicBezTo>
                      <a:pt x="0" y="56401"/>
                      <a:pt x="16115" y="72516"/>
                      <a:pt x="36258" y="72516"/>
                    </a:cubicBezTo>
                    <a:cubicBezTo>
                      <a:pt x="56401" y="72516"/>
                      <a:pt x="72516" y="56401"/>
                      <a:pt x="72516" y="36258"/>
                    </a:cubicBezTo>
                    <a:cubicBezTo>
                      <a:pt x="72516" y="16115"/>
                      <a:pt x="56401" y="0"/>
                      <a:pt x="36258" y="0"/>
                    </a:cubicBezTo>
                    <a:cubicBezTo>
                      <a:pt x="16115" y="2014"/>
                      <a:pt x="0" y="18129"/>
                      <a:pt x="0" y="36258"/>
                    </a:cubicBezTo>
                    <a:close/>
                  </a:path>
                </a:pathLst>
              </a:custGeom>
              <a:solidFill>
                <a:srgbClr val="1A1A1A"/>
              </a:solidFill>
              <a:ln w="20131" cap="flat">
                <a:noFill/>
                <a:prstDash val="solid"/>
                <a:miter/>
              </a:ln>
            </p:spPr>
            <p:txBody>
              <a:bodyPr rtlCol="0" anchor="ctr"/>
              <a:lstStyle/>
              <a:p>
                <a:endParaRPr lang="fr-BE"/>
              </a:p>
            </p:txBody>
          </p:sp>
        </p:grpSp>
        <p:sp>
          <p:nvSpPr>
            <p:cNvPr id="223" name="Forme libre : forme 222">
              <a:extLst>
                <a:ext uri="{FF2B5EF4-FFF2-40B4-BE49-F238E27FC236}">
                  <a16:creationId xmlns:a16="http://schemas.microsoft.com/office/drawing/2014/main" id="{971B90BC-EF07-4F8E-9DEA-3883003E558A}"/>
                </a:ext>
              </a:extLst>
            </p:cNvPr>
            <p:cNvSpPr/>
            <p:nvPr/>
          </p:nvSpPr>
          <p:spPr>
            <a:xfrm>
              <a:off x="6671309" y="864713"/>
              <a:ext cx="3720456" cy="1859221"/>
            </a:xfrm>
            <a:custGeom>
              <a:avLst/>
              <a:gdLst>
                <a:gd name="connsiteX0" fmla="*/ 1859221 w 3720456"/>
                <a:gd name="connsiteY0" fmla="*/ 0 h 1859221"/>
                <a:gd name="connsiteX1" fmla="*/ 3720457 w 3720456"/>
                <a:gd name="connsiteY1" fmla="*/ 1859221 h 1859221"/>
                <a:gd name="connsiteX2" fmla="*/ 3373993 w 3720456"/>
                <a:gd name="connsiteY2" fmla="*/ 1859221 h 1859221"/>
                <a:gd name="connsiteX3" fmla="*/ 1859221 w 3720456"/>
                <a:gd name="connsiteY3" fmla="*/ 388765 h 1859221"/>
                <a:gd name="connsiteX4" fmla="*/ 344449 w 3720456"/>
                <a:gd name="connsiteY4" fmla="*/ 1859221 h 1859221"/>
                <a:gd name="connsiteX5" fmla="*/ 0 w 3720456"/>
                <a:gd name="connsiteY5" fmla="*/ 1859221 h 1859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0456" h="1859221">
                  <a:moveTo>
                    <a:pt x="1859221" y="0"/>
                  </a:moveTo>
                  <a:lnTo>
                    <a:pt x="3720457" y="1859221"/>
                  </a:lnTo>
                  <a:lnTo>
                    <a:pt x="3373993" y="1859221"/>
                  </a:lnTo>
                  <a:lnTo>
                    <a:pt x="1859221" y="388765"/>
                  </a:lnTo>
                  <a:lnTo>
                    <a:pt x="344449" y="1859221"/>
                  </a:lnTo>
                  <a:lnTo>
                    <a:pt x="0" y="1859221"/>
                  </a:lnTo>
                  <a:close/>
                </a:path>
              </a:pathLst>
            </a:custGeom>
            <a:solidFill>
              <a:srgbClr val="4D4D4D"/>
            </a:solidFill>
            <a:ln w="20131" cap="flat">
              <a:noFill/>
              <a:prstDash val="solid"/>
              <a:miter/>
            </a:ln>
          </p:spPr>
          <p:txBody>
            <a:bodyPr rtlCol="0" anchor="ctr"/>
            <a:lstStyle/>
            <a:p>
              <a:endParaRPr lang="fr-BE"/>
            </a:p>
          </p:txBody>
        </p:sp>
        <p:sp>
          <p:nvSpPr>
            <p:cNvPr id="224" name="Forme libre : forme 223">
              <a:extLst>
                <a:ext uri="{FF2B5EF4-FFF2-40B4-BE49-F238E27FC236}">
                  <a16:creationId xmlns:a16="http://schemas.microsoft.com/office/drawing/2014/main" id="{2513D3AE-FE61-45D1-99A2-DEE35A52E745}"/>
                </a:ext>
              </a:extLst>
            </p:cNvPr>
            <p:cNvSpPr/>
            <p:nvPr/>
          </p:nvSpPr>
          <p:spPr>
            <a:xfrm>
              <a:off x="9257701" y="1259520"/>
              <a:ext cx="469337" cy="263876"/>
            </a:xfrm>
            <a:custGeom>
              <a:avLst/>
              <a:gdLst>
                <a:gd name="connsiteX0" fmla="*/ 0 w 469337"/>
                <a:gd name="connsiteY0" fmla="*/ 191361 h 263876"/>
                <a:gd name="connsiteX1" fmla="*/ 72516 w 469337"/>
                <a:gd name="connsiteY1" fmla="*/ 263876 h 263876"/>
                <a:gd name="connsiteX2" fmla="*/ 396822 w 469337"/>
                <a:gd name="connsiteY2" fmla="*/ 263876 h 263876"/>
                <a:gd name="connsiteX3" fmla="*/ 469338 w 469337"/>
                <a:gd name="connsiteY3" fmla="*/ 191361 h 263876"/>
                <a:gd name="connsiteX4" fmla="*/ 469338 w 469337"/>
                <a:gd name="connsiteY4" fmla="*/ 72516 h 263876"/>
                <a:gd name="connsiteX5" fmla="*/ 396822 w 469337"/>
                <a:gd name="connsiteY5" fmla="*/ 0 h 263876"/>
                <a:gd name="connsiteX6" fmla="*/ 72516 w 469337"/>
                <a:gd name="connsiteY6" fmla="*/ 0 h 263876"/>
                <a:gd name="connsiteX7" fmla="*/ 0 w 469337"/>
                <a:gd name="connsiteY7" fmla="*/ 72516 h 263876"/>
                <a:gd name="connsiteX8" fmla="*/ 0 w 469337"/>
                <a:gd name="connsiteY8" fmla="*/ 191361 h 263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337" h="263876">
                  <a:moveTo>
                    <a:pt x="0" y="191361"/>
                  </a:moveTo>
                  <a:cubicBezTo>
                    <a:pt x="0" y="231647"/>
                    <a:pt x="32229" y="263876"/>
                    <a:pt x="72516" y="263876"/>
                  </a:cubicBezTo>
                  <a:lnTo>
                    <a:pt x="396822" y="263876"/>
                  </a:lnTo>
                  <a:cubicBezTo>
                    <a:pt x="437109" y="263876"/>
                    <a:pt x="469338" y="231647"/>
                    <a:pt x="469338" y="191361"/>
                  </a:cubicBezTo>
                  <a:lnTo>
                    <a:pt x="469338" y="72516"/>
                  </a:lnTo>
                  <a:cubicBezTo>
                    <a:pt x="469338" y="32229"/>
                    <a:pt x="437109" y="0"/>
                    <a:pt x="396822" y="0"/>
                  </a:cubicBezTo>
                  <a:lnTo>
                    <a:pt x="72516" y="0"/>
                  </a:lnTo>
                  <a:cubicBezTo>
                    <a:pt x="32229" y="0"/>
                    <a:pt x="0" y="32229"/>
                    <a:pt x="0" y="72516"/>
                  </a:cubicBezTo>
                  <a:lnTo>
                    <a:pt x="0" y="191361"/>
                  </a:lnTo>
                  <a:close/>
                </a:path>
              </a:pathLst>
            </a:custGeom>
            <a:solidFill>
              <a:srgbClr val="4D4D4D"/>
            </a:solidFill>
            <a:ln w="20131" cap="flat">
              <a:noFill/>
              <a:prstDash val="solid"/>
              <a:miter/>
            </a:ln>
          </p:spPr>
          <p:txBody>
            <a:bodyPr rtlCol="0" anchor="ctr"/>
            <a:lstStyle/>
            <a:p>
              <a:endParaRPr lang="fr-BE"/>
            </a:p>
          </p:txBody>
        </p:sp>
        <p:sp>
          <p:nvSpPr>
            <p:cNvPr id="230" name="Forme libre : forme 229">
              <a:extLst>
                <a:ext uri="{FF2B5EF4-FFF2-40B4-BE49-F238E27FC236}">
                  <a16:creationId xmlns:a16="http://schemas.microsoft.com/office/drawing/2014/main" id="{04898B1E-CDC9-474A-AC0C-B279E32611A2}"/>
                </a:ext>
              </a:extLst>
            </p:cNvPr>
            <p:cNvSpPr/>
            <p:nvPr/>
          </p:nvSpPr>
          <p:spPr>
            <a:xfrm>
              <a:off x="8383484" y="3918428"/>
              <a:ext cx="1428155" cy="235675"/>
            </a:xfrm>
            <a:custGeom>
              <a:avLst/>
              <a:gdLst>
                <a:gd name="connsiteX0" fmla="*/ 0 w 1428155"/>
                <a:gd name="connsiteY0" fmla="*/ 0 h 235675"/>
                <a:gd name="connsiteX1" fmla="*/ 1428156 w 1428155"/>
                <a:gd name="connsiteY1" fmla="*/ 0 h 235675"/>
                <a:gd name="connsiteX2" fmla="*/ 1428156 w 1428155"/>
                <a:gd name="connsiteY2" fmla="*/ 235676 h 235675"/>
                <a:gd name="connsiteX3" fmla="*/ 0 w 1428155"/>
                <a:gd name="connsiteY3" fmla="*/ 235676 h 235675"/>
              </a:gdLst>
              <a:ahLst/>
              <a:cxnLst>
                <a:cxn ang="0">
                  <a:pos x="connsiteX0" y="connsiteY0"/>
                </a:cxn>
                <a:cxn ang="0">
                  <a:pos x="connsiteX1" y="connsiteY1"/>
                </a:cxn>
                <a:cxn ang="0">
                  <a:pos x="connsiteX2" y="connsiteY2"/>
                </a:cxn>
                <a:cxn ang="0">
                  <a:pos x="connsiteX3" y="connsiteY3"/>
                </a:cxn>
              </a:cxnLst>
              <a:rect l="l" t="t" r="r" b="b"/>
              <a:pathLst>
                <a:path w="1428155" h="235675">
                  <a:moveTo>
                    <a:pt x="0" y="0"/>
                  </a:moveTo>
                  <a:lnTo>
                    <a:pt x="1428156" y="0"/>
                  </a:lnTo>
                  <a:lnTo>
                    <a:pt x="1428156" y="235676"/>
                  </a:lnTo>
                  <a:lnTo>
                    <a:pt x="0" y="235676"/>
                  </a:lnTo>
                  <a:close/>
                </a:path>
              </a:pathLst>
            </a:custGeom>
            <a:solidFill>
              <a:srgbClr val="1A1A1A"/>
            </a:solidFill>
            <a:ln w="20131" cap="flat">
              <a:noFill/>
              <a:prstDash val="solid"/>
              <a:miter/>
            </a:ln>
          </p:spPr>
          <p:txBody>
            <a:bodyPr rtlCol="0" anchor="ctr"/>
            <a:lstStyle/>
            <a:p>
              <a:endParaRPr lang="fr-BE"/>
            </a:p>
          </p:txBody>
        </p:sp>
        <p:grpSp>
          <p:nvGrpSpPr>
            <p:cNvPr id="231" name="Graphique 150">
              <a:extLst>
                <a:ext uri="{FF2B5EF4-FFF2-40B4-BE49-F238E27FC236}">
                  <a16:creationId xmlns:a16="http://schemas.microsoft.com/office/drawing/2014/main" id="{C5AB18FD-BC3D-4E85-8FFE-E52706B95263}"/>
                </a:ext>
              </a:extLst>
            </p:cNvPr>
            <p:cNvGrpSpPr/>
            <p:nvPr/>
          </p:nvGrpSpPr>
          <p:grpSpPr>
            <a:xfrm>
              <a:off x="7132589" y="4315250"/>
              <a:ext cx="469337" cy="388764"/>
              <a:chOff x="7132589" y="4315250"/>
              <a:chExt cx="469337" cy="388764"/>
            </a:xfrm>
          </p:grpSpPr>
          <p:sp>
            <p:nvSpPr>
              <p:cNvPr id="232" name="Forme libre : forme 231">
                <a:extLst>
                  <a:ext uri="{FF2B5EF4-FFF2-40B4-BE49-F238E27FC236}">
                    <a16:creationId xmlns:a16="http://schemas.microsoft.com/office/drawing/2014/main" id="{EA98AA62-39A5-4C0F-AD1E-FE04E5AD7EA7}"/>
                  </a:ext>
                </a:extLst>
              </p:cNvPr>
              <p:cNvSpPr/>
              <p:nvPr/>
            </p:nvSpPr>
            <p:spPr>
              <a:xfrm>
                <a:off x="7162804" y="4569055"/>
                <a:ext cx="410922" cy="134959"/>
              </a:xfrm>
              <a:custGeom>
                <a:avLst/>
                <a:gdLst>
                  <a:gd name="connsiteX0" fmla="*/ 338407 w 410922"/>
                  <a:gd name="connsiteY0" fmla="*/ 134960 h 134959"/>
                  <a:gd name="connsiteX1" fmla="*/ 72516 w 410922"/>
                  <a:gd name="connsiteY1" fmla="*/ 134960 h 134959"/>
                  <a:gd name="connsiteX2" fmla="*/ 0 w 410922"/>
                  <a:gd name="connsiteY2" fmla="*/ 0 h 134959"/>
                  <a:gd name="connsiteX3" fmla="*/ 410922 w 410922"/>
                  <a:gd name="connsiteY3" fmla="*/ 0 h 134959"/>
                </a:gdLst>
                <a:ahLst/>
                <a:cxnLst>
                  <a:cxn ang="0">
                    <a:pos x="connsiteX0" y="connsiteY0"/>
                  </a:cxn>
                  <a:cxn ang="0">
                    <a:pos x="connsiteX1" y="connsiteY1"/>
                  </a:cxn>
                  <a:cxn ang="0">
                    <a:pos x="connsiteX2" y="connsiteY2"/>
                  </a:cxn>
                  <a:cxn ang="0">
                    <a:pos x="connsiteX3" y="connsiteY3"/>
                  </a:cxn>
                </a:cxnLst>
                <a:rect l="l" t="t" r="r" b="b"/>
                <a:pathLst>
                  <a:path w="410922" h="134959">
                    <a:moveTo>
                      <a:pt x="338407" y="134960"/>
                    </a:moveTo>
                    <a:lnTo>
                      <a:pt x="72516" y="134960"/>
                    </a:lnTo>
                    <a:lnTo>
                      <a:pt x="0" y="0"/>
                    </a:lnTo>
                    <a:lnTo>
                      <a:pt x="410922" y="0"/>
                    </a:lnTo>
                    <a:close/>
                  </a:path>
                </a:pathLst>
              </a:custGeom>
              <a:solidFill>
                <a:srgbClr val="A57C52"/>
              </a:solidFill>
              <a:ln w="20131" cap="flat">
                <a:noFill/>
                <a:prstDash val="solid"/>
                <a:miter/>
              </a:ln>
            </p:spPr>
            <p:txBody>
              <a:bodyPr rtlCol="0" anchor="ctr"/>
              <a:lstStyle/>
              <a:p>
                <a:endParaRPr lang="fr-BE"/>
              </a:p>
            </p:txBody>
          </p:sp>
          <p:sp>
            <p:nvSpPr>
              <p:cNvPr id="233" name="Forme libre : forme 232">
                <a:extLst>
                  <a:ext uri="{FF2B5EF4-FFF2-40B4-BE49-F238E27FC236}">
                    <a16:creationId xmlns:a16="http://schemas.microsoft.com/office/drawing/2014/main" id="{E88EB4E5-5752-4E51-85AB-B1D11B1F9C18}"/>
                  </a:ext>
                </a:extLst>
              </p:cNvPr>
              <p:cNvSpPr/>
              <p:nvPr/>
            </p:nvSpPr>
            <p:spPr>
              <a:xfrm>
                <a:off x="7158775" y="4315250"/>
                <a:ext cx="423008" cy="187332"/>
              </a:xfrm>
              <a:custGeom>
                <a:avLst/>
                <a:gdLst>
                  <a:gd name="connsiteX0" fmla="*/ 364593 w 423008"/>
                  <a:gd name="connsiteY0" fmla="*/ 102730 h 187332"/>
                  <a:gd name="connsiteX1" fmla="*/ 364593 w 423008"/>
                  <a:gd name="connsiteY1" fmla="*/ 94673 h 187332"/>
                  <a:gd name="connsiteX2" fmla="*/ 298120 w 423008"/>
                  <a:gd name="connsiteY2" fmla="*/ 20143 h 187332"/>
                  <a:gd name="connsiteX3" fmla="*/ 251791 w 423008"/>
                  <a:gd name="connsiteY3" fmla="*/ 0 h 187332"/>
                  <a:gd name="connsiteX4" fmla="*/ 197404 w 423008"/>
                  <a:gd name="connsiteY4" fmla="*/ 34243 h 187332"/>
                  <a:gd name="connsiteX5" fmla="*/ 120859 w 423008"/>
                  <a:gd name="connsiteY5" fmla="*/ 0 h 187332"/>
                  <a:gd name="connsiteX6" fmla="*/ 26186 w 423008"/>
                  <a:gd name="connsiteY6" fmla="*/ 84602 h 187332"/>
                  <a:gd name="connsiteX7" fmla="*/ 32229 w 423008"/>
                  <a:gd name="connsiteY7" fmla="*/ 114816 h 187332"/>
                  <a:gd name="connsiteX8" fmla="*/ 0 w 423008"/>
                  <a:gd name="connsiteY8" fmla="*/ 163160 h 187332"/>
                  <a:gd name="connsiteX9" fmla="*/ 6043 w 423008"/>
                  <a:gd name="connsiteY9" fmla="*/ 187332 h 187332"/>
                  <a:gd name="connsiteX10" fmla="*/ 72516 w 423008"/>
                  <a:gd name="connsiteY10" fmla="*/ 187332 h 187332"/>
                  <a:gd name="connsiteX11" fmla="*/ 110788 w 423008"/>
                  <a:gd name="connsiteY11" fmla="*/ 187332 h 187332"/>
                  <a:gd name="connsiteX12" fmla="*/ 116831 w 423008"/>
                  <a:gd name="connsiteY12" fmla="*/ 187332 h 187332"/>
                  <a:gd name="connsiteX13" fmla="*/ 185318 w 423008"/>
                  <a:gd name="connsiteY13" fmla="*/ 187332 h 187332"/>
                  <a:gd name="connsiteX14" fmla="*/ 197404 w 423008"/>
                  <a:gd name="connsiteY14" fmla="*/ 187332 h 187332"/>
                  <a:gd name="connsiteX15" fmla="*/ 205461 w 423008"/>
                  <a:gd name="connsiteY15" fmla="*/ 187332 h 187332"/>
                  <a:gd name="connsiteX16" fmla="*/ 251791 w 423008"/>
                  <a:gd name="connsiteY16" fmla="*/ 187332 h 187332"/>
                  <a:gd name="connsiteX17" fmla="*/ 253805 w 423008"/>
                  <a:gd name="connsiteY17" fmla="*/ 187332 h 187332"/>
                  <a:gd name="connsiteX18" fmla="*/ 312220 w 423008"/>
                  <a:gd name="connsiteY18" fmla="*/ 187332 h 187332"/>
                  <a:gd name="connsiteX19" fmla="*/ 346464 w 423008"/>
                  <a:gd name="connsiteY19" fmla="*/ 187332 h 187332"/>
                  <a:gd name="connsiteX20" fmla="*/ 410922 w 423008"/>
                  <a:gd name="connsiteY20" fmla="*/ 187332 h 187332"/>
                  <a:gd name="connsiteX21" fmla="*/ 423008 w 423008"/>
                  <a:gd name="connsiteY21" fmla="*/ 157117 h 187332"/>
                  <a:gd name="connsiteX22" fmla="*/ 364593 w 423008"/>
                  <a:gd name="connsiteY22" fmla="*/ 102730 h 18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3008" h="187332">
                    <a:moveTo>
                      <a:pt x="364593" y="102730"/>
                    </a:moveTo>
                    <a:cubicBezTo>
                      <a:pt x="364593" y="100716"/>
                      <a:pt x="364593" y="96688"/>
                      <a:pt x="364593" y="94673"/>
                    </a:cubicBezTo>
                    <a:cubicBezTo>
                      <a:pt x="364593" y="58415"/>
                      <a:pt x="336392" y="28200"/>
                      <a:pt x="298120" y="20143"/>
                    </a:cubicBezTo>
                    <a:cubicBezTo>
                      <a:pt x="288048" y="8057"/>
                      <a:pt x="269919" y="0"/>
                      <a:pt x="251791" y="0"/>
                    </a:cubicBezTo>
                    <a:cubicBezTo>
                      <a:pt x="227619" y="0"/>
                      <a:pt x="205461" y="14100"/>
                      <a:pt x="197404" y="34243"/>
                    </a:cubicBezTo>
                    <a:cubicBezTo>
                      <a:pt x="179275" y="14100"/>
                      <a:pt x="153089" y="0"/>
                      <a:pt x="120859" y="0"/>
                    </a:cubicBezTo>
                    <a:cubicBezTo>
                      <a:pt x="68487" y="0"/>
                      <a:pt x="26186" y="38272"/>
                      <a:pt x="26186" y="84602"/>
                    </a:cubicBezTo>
                    <a:cubicBezTo>
                      <a:pt x="26186" y="94673"/>
                      <a:pt x="28201" y="104745"/>
                      <a:pt x="32229" y="114816"/>
                    </a:cubicBezTo>
                    <a:cubicBezTo>
                      <a:pt x="12086" y="124888"/>
                      <a:pt x="0" y="141003"/>
                      <a:pt x="0" y="163160"/>
                    </a:cubicBezTo>
                    <a:cubicBezTo>
                      <a:pt x="0" y="171218"/>
                      <a:pt x="2014" y="179275"/>
                      <a:pt x="6043" y="187332"/>
                    </a:cubicBezTo>
                    <a:lnTo>
                      <a:pt x="72516" y="187332"/>
                    </a:lnTo>
                    <a:lnTo>
                      <a:pt x="110788" y="187332"/>
                    </a:lnTo>
                    <a:lnTo>
                      <a:pt x="116831" y="187332"/>
                    </a:lnTo>
                    <a:lnTo>
                      <a:pt x="185318" y="187332"/>
                    </a:lnTo>
                    <a:lnTo>
                      <a:pt x="197404" y="187332"/>
                    </a:lnTo>
                    <a:lnTo>
                      <a:pt x="205461" y="187332"/>
                    </a:lnTo>
                    <a:lnTo>
                      <a:pt x="251791" y="187332"/>
                    </a:lnTo>
                    <a:lnTo>
                      <a:pt x="253805" y="187332"/>
                    </a:lnTo>
                    <a:lnTo>
                      <a:pt x="312220" y="187332"/>
                    </a:lnTo>
                    <a:lnTo>
                      <a:pt x="346464" y="187332"/>
                    </a:lnTo>
                    <a:lnTo>
                      <a:pt x="410922" y="187332"/>
                    </a:lnTo>
                    <a:cubicBezTo>
                      <a:pt x="418979" y="179275"/>
                      <a:pt x="423008" y="167189"/>
                      <a:pt x="423008" y="157117"/>
                    </a:cubicBezTo>
                    <a:cubicBezTo>
                      <a:pt x="418979" y="128917"/>
                      <a:pt x="394808" y="106759"/>
                      <a:pt x="364593" y="102730"/>
                    </a:cubicBezTo>
                    <a:close/>
                  </a:path>
                </a:pathLst>
              </a:custGeom>
              <a:solidFill>
                <a:srgbClr val="8BC53F"/>
              </a:solidFill>
              <a:ln w="20131" cap="flat">
                <a:noFill/>
                <a:prstDash val="solid"/>
                <a:miter/>
              </a:ln>
            </p:spPr>
            <p:txBody>
              <a:bodyPr rtlCol="0" anchor="ctr"/>
              <a:lstStyle/>
              <a:p>
                <a:endParaRPr lang="fr-BE"/>
              </a:p>
            </p:txBody>
          </p:sp>
          <p:sp>
            <p:nvSpPr>
              <p:cNvPr id="234" name="Forme libre : forme 233">
                <a:extLst>
                  <a:ext uri="{FF2B5EF4-FFF2-40B4-BE49-F238E27FC236}">
                    <a16:creationId xmlns:a16="http://schemas.microsoft.com/office/drawing/2014/main" id="{BCD791F6-6E4E-4D8A-A02D-FD4E6A63D267}"/>
                  </a:ext>
                </a:extLst>
              </p:cNvPr>
              <p:cNvSpPr/>
              <p:nvPr/>
            </p:nvSpPr>
            <p:spPr>
              <a:xfrm>
                <a:off x="7132589" y="4500568"/>
                <a:ext cx="469337" cy="80572"/>
              </a:xfrm>
              <a:custGeom>
                <a:avLst/>
                <a:gdLst>
                  <a:gd name="connsiteX0" fmla="*/ 0 w 469337"/>
                  <a:gd name="connsiteY0" fmla="*/ 0 h 80572"/>
                  <a:gd name="connsiteX1" fmla="*/ 469338 w 469337"/>
                  <a:gd name="connsiteY1" fmla="*/ 0 h 80572"/>
                  <a:gd name="connsiteX2" fmla="*/ 469338 w 469337"/>
                  <a:gd name="connsiteY2" fmla="*/ 80573 h 80572"/>
                  <a:gd name="connsiteX3" fmla="*/ 0 w 469337"/>
                  <a:gd name="connsiteY3" fmla="*/ 80573 h 80572"/>
                </a:gdLst>
                <a:ahLst/>
                <a:cxnLst>
                  <a:cxn ang="0">
                    <a:pos x="connsiteX0" y="connsiteY0"/>
                  </a:cxn>
                  <a:cxn ang="0">
                    <a:pos x="connsiteX1" y="connsiteY1"/>
                  </a:cxn>
                  <a:cxn ang="0">
                    <a:pos x="connsiteX2" y="connsiteY2"/>
                  </a:cxn>
                  <a:cxn ang="0">
                    <a:pos x="connsiteX3" y="connsiteY3"/>
                  </a:cxn>
                </a:cxnLst>
                <a:rect l="l" t="t" r="r" b="b"/>
                <a:pathLst>
                  <a:path w="469337" h="80572">
                    <a:moveTo>
                      <a:pt x="0" y="0"/>
                    </a:moveTo>
                    <a:lnTo>
                      <a:pt x="469338" y="0"/>
                    </a:lnTo>
                    <a:lnTo>
                      <a:pt x="469338" y="80573"/>
                    </a:lnTo>
                    <a:lnTo>
                      <a:pt x="0" y="80573"/>
                    </a:lnTo>
                    <a:close/>
                  </a:path>
                </a:pathLst>
              </a:custGeom>
              <a:solidFill>
                <a:srgbClr val="C59B6D"/>
              </a:solidFill>
              <a:ln w="20131" cap="flat">
                <a:noFill/>
                <a:prstDash val="solid"/>
                <a:miter/>
              </a:ln>
            </p:spPr>
            <p:txBody>
              <a:bodyPr rtlCol="0" anchor="ctr"/>
              <a:lstStyle/>
              <a:p>
                <a:endParaRPr lang="fr-BE"/>
              </a:p>
            </p:txBody>
          </p:sp>
        </p:grpSp>
        <p:grpSp>
          <p:nvGrpSpPr>
            <p:cNvPr id="235" name="Graphique 150">
              <a:extLst>
                <a:ext uri="{FF2B5EF4-FFF2-40B4-BE49-F238E27FC236}">
                  <a16:creationId xmlns:a16="http://schemas.microsoft.com/office/drawing/2014/main" id="{C5AB18FD-BC3D-4E85-8FFE-E52706B95263}"/>
                </a:ext>
              </a:extLst>
            </p:cNvPr>
            <p:cNvGrpSpPr/>
            <p:nvPr/>
          </p:nvGrpSpPr>
          <p:grpSpPr>
            <a:xfrm>
              <a:off x="8194138" y="4315250"/>
              <a:ext cx="469337" cy="388764"/>
              <a:chOff x="8194138" y="4315250"/>
              <a:chExt cx="469337" cy="388764"/>
            </a:xfrm>
          </p:grpSpPr>
          <p:sp>
            <p:nvSpPr>
              <p:cNvPr id="236" name="Forme libre : forme 235">
                <a:extLst>
                  <a:ext uri="{FF2B5EF4-FFF2-40B4-BE49-F238E27FC236}">
                    <a16:creationId xmlns:a16="http://schemas.microsoft.com/office/drawing/2014/main" id="{A9E8F190-72B5-43EB-8ED5-AB931A0EB161}"/>
                  </a:ext>
                </a:extLst>
              </p:cNvPr>
              <p:cNvSpPr/>
              <p:nvPr/>
            </p:nvSpPr>
            <p:spPr>
              <a:xfrm>
                <a:off x="8224353" y="4569055"/>
                <a:ext cx="410922" cy="134959"/>
              </a:xfrm>
              <a:custGeom>
                <a:avLst/>
                <a:gdLst>
                  <a:gd name="connsiteX0" fmla="*/ 338407 w 410922"/>
                  <a:gd name="connsiteY0" fmla="*/ 134960 h 134959"/>
                  <a:gd name="connsiteX1" fmla="*/ 72516 w 410922"/>
                  <a:gd name="connsiteY1" fmla="*/ 134960 h 134959"/>
                  <a:gd name="connsiteX2" fmla="*/ 0 w 410922"/>
                  <a:gd name="connsiteY2" fmla="*/ 0 h 134959"/>
                  <a:gd name="connsiteX3" fmla="*/ 410922 w 410922"/>
                  <a:gd name="connsiteY3" fmla="*/ 0 h 134959"/>
                </a:gdLst>
                <a:ahLst/>
                <a:cxnLst>
                  <a:cxn ang="0">
                    <a:pos x="connsiteX0" y="connsiteY0"/>
                  </a:cxn>
                  <a:cxn ang="0">
                    <a:pos x="connsiteX1" y="connsiteY1"/>
                  </a:cxn>
                  <a:cxn ang="0">
                    <a:pos x="connsiteX2" y="connsiteY2"/>
                  </a:cxn>
                  <a:cxn ang="0">
                    <a:pos x="connsiteX3" y="connsiteY3"/>
                  </a:cxn>
                </a:cxnLst>
                <a:rect l="l" t="t" r="r" b="b"/>
                <a:pathLst>
                  <a:path w="410922" h="134959">
                    <a:moveTo>
                      <a:pt x="338407" y="134960"/>
                    </a:moveTo>
                    <a:lnTo>
                      <a:pt x="72516" y="134960"/>
                    </a:lnTo>
                    <a:lnTo>
                      <a:pt x="0" y="0"/>
                    </a:lnTo>
                    <a:lnTo>
                      <a:pt x="410922" y="0"/>
                    </a:lnTo>
                    <a:close/>
                  </a:path>
                </a:pathLst>
              </a:custGeom>
              <a:solidFill>
                <a:srgbClr val="A57C52"/>
              </a:solidFill>
              <a:ln w="20131" cap="flat">
                <a:noFill/>
                <a:prstDash val="solid"/>
                <a:miter/>
              </a:ln>
            </p:spPr>
            <p:txBody>
              <a:bodyPr rtlCol="0" anchor="ctr"/>
              <a:lstStyle/>
              <a:p>
                <a:endParaRPr lang="fr-BE"/>
              </a:p>
            </p:txBody>
          </p:sp>
          <p:sp>
            <p:nvSpPr>
              <p:cNvPr id="237" name="Forme libre : forme 236">
                <a:extLst>
                  <a:ext uri="{FF2B5EF4-FFF2-40B4-BE49-F238E27FC236}">
                    <a16:creationId xmlns:a16="http://schemas.microsoft.com/office/drawing/2014/main" id="{3F7B8348-2271-47AA-82A1-B50AEFD6082F}"/>
                  </a:ext>
                </a:extLst>
              </p:cNvPr>
              <p:cNvSpPr/>
              <p:nvPr/>
            </p:nvSpPr>
            <p:spPr>
              <a:xfrm>
                <a:off x="8220324" y="4315250"/>
                <a:ext cx="420993" cy="187332"/>
              </a:xfrm>
              <a:custGeom>
                <a:avLst/>
                <a:gdLst>
                  <a:gd name="connsiteX0" fmla="*/ 364593 w 420993"/>
                  <a:gd name="connsiteY0" fmla="*/ 102730 h 187332"/>
                  <a:gd name="connsiteX1" fmla="*/ 364593 w 420993"/>
                  <a:gd name="connsiteY1" fmla="*/ 94673 h 187332"/>
                  <a:gd name="connsiteX2" fmla="*/ 298120 w 420993"/>
                  <a:gd name="connsiteY2" fmla="*/ 20143 h 187332"/>
                  <a:gd name="connsiteX3" fmla="*/ 251791 w 420993"/>
                  <a:gd name="connsiteY3" fmla="*/ 0 h 187332"/>
                  <a:gd name="connsiteX4" fmla="*/ 197404 w 420993"/>
                  <a:gd name="connsiteY4" fmla="*/ 34243 h 187332"/>
                  <a:gd name="connsiteX5" fmla="*/ 120859 w 420993"/>
                  <a:gd name="connsiteY5" fmla="*/ 0 h 187332"/>
                  <a:gd name="connsiteX6" fmla="*/ 26186 w 420993"/>
                  <a:gd name="connsiteY6" fmla="*/ 84602 h 187332"/>
                  <a:gd name="connsiteX7" fmla="*/ 32229 w 420993"/>
                  <a:gd name="connsiteY7" fmla="*/ 114816 h 187332"/>
                  <a:gd name="connsiteX8" fmla="*/ 0 w 420993"/>
                  <a:gd name="connsiteY8" fmla="*/ 163160 h 187332"/>
                  <a:gd name="connsiteX9" fmla="*/ 6043 w 420993"/>
                  <a:gd name="connsiteY9" fmla="*/ 187332 h 187332"/>
                  <a:gd name="connsiteX10" fmla="*/ 72516 w 420993"/>
                  <a:gd name="connsiteY10" fmla="*/ 187332 h 187332"/>
                  <a:gd name="connsiteX11" fmla="*/ 110788 w 420993"/>
                  <a:gd name="connsiteY11" fmla="*/ 187332 h 187332"/>
                  <a:gd name="connsiteX12" fmla="*/ 114816 w 420993"/>
                  <a:gd name="connsiteY12" fmla="*/ 187332 h 187332"/>
                  <a:gd name="connsiteX13" fmla="*/ 183303 w 420993"/>
                  <a:gd name="connsiteY13" fmla="*/ 187332 h 187332"/>
                  <a:gd name="connsiteX14" fmla="*/ 195389 w 420993"/>
                  <a:gd name="connsiteY14" fmla="*/ 187332 h 187332"/>
                  <a:gd name="connsiteX15" fmla="*/ 203447 w 420993"/>
                  <a:gd name="connsiteY15" fmla="*/ 187332 h 187332"/>
                  <a:gd name="connsiteX16" fmla="*/ 249776 w 420993"/>
                  <a:gd name="connsiteY16" fmla="*/ 187332 h 187332"/>
                  <a:gd name="connsiteX17" fmla="*/ 251791 w 420993"/>
                  <a:gd name="connsiteY17" fmla="*/ 187332 h 187332"/>
                  <a:gd name="connsiteX18" fmla="*/ 310206 w 420993"/>
                  <a:gd name="connsiteY18" fmla="*/ 187332 h 187332"/>
                  <a:gd name="connsiteX19" fmla="*/ 344449 w 420993"/>
                  <a:gd name="connsiteY19" fmla="*/ 187332 h 187332"/>
                  <a:gd name="connsiteX20" fmla="*/ 408908 w 420993"/>
                  <a:gd name="connsiteY20" fmla="*/ 187332 h 187332"/>
                  <a:gd name="connsiteX21" fmla="*/ 420994 w 420993"/>
                  <a:gd name="connsiteY21" fmla="*/ 157117 h 187332"/>
                  <a:gd name="connsiteX22" fmla="*/ 364593 w 420993"/>
                  <a:gd name="connsiteY22" fmla="*/ 102730 h 18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0993" h="187332">
                    <a:moveTo>
                      <a:pt x="364593" y="102730"/>
                    </a:moveTo>
                    <a:cubicBezTo>
                      <a:pt x="364593" y="100716"/>
                      <a:pt x="364593" y="96688"/>
                      <a:pt x="364593" y="94673"/>
                    </a:cubicBezTo>
                    <a:cubicBezTo>
                      <a:pt x="364593" y="58415"/>
                      <a:pt x="336392" y="28200"/>
                      <a:pt x="298120" y="20143"/>
                    </a:cubicBezTo>
                    <a:cubicBezTo>
                      <a:pt x="288048" y="8057"/>
                      <a:pt x="269920" y="0"/>
                      <a:pt x="251791" y="0"/>
                    </a:cubicBezTo>
                    <a:cubicBezTo>
                      <a:pt x="227619" y="0"/>
                      <a:pt x="205461" y="14100"/>
                      <a:pt x="197404" y="34243"/>
                    </a:cubicBezTo>
                    <a:cubicBezTo>
                      <a:pt x="179275" y="14100"/>
                      <a:pt x="153089" y="0"/>
                      <a:pt x="120859" y="0"/>
                    </a:cubicBezTo>
                    <a:cubicBezTo>
                      <a:pt x="68487" y="0"/>
                      <a:pt x="26186" y="38272"/>
                      <a:pt x="26186" y="84602"/>
                    </a:cubicBezTo>
                    <a:cubicBezTo>
                      <a:pt x="26186" y="94673"/>
                      <a:pt x="28201" y="104745"/>
                      <a:pt x="32229" y="114816"/>
                    </a:cubicBezTo>
                    <a:cubicBezTo>
                      <a:pt x="12086" y="124888"/>
                      <a:pt x="0" y="141003"/>
                      <a:pt x="0" y="163160"/>
                    </a:cubicBezTo>
                    <a:cubicBezTo>
                      <a:pt x="0" y="171218"/>
                      <a:pt x="2014" y="179275"/>
                      <a:pt x="6043" y="187332"/>
                    </a:cubicBezTo>
                    <a:lnTo>
                      <a:pt x="72516" y="187332"/>
                    </a:lnTo>
                    <a:lnTo>
                      <a:pt x="110788" y="187332"/>
                    </a:lnTo>
                    <a:lnTo>
                      <a:pt x="114816" y="187332"/>
                    </a:lnTo>
                    <a:lnTo>
                      <a:pt x="183303" y="187332"/>
                    </a:lnTo>
                    <a:lnTo>
                      <a:pt x="195389" y="187332"/>
                    </a:lnTo>
                    <a:lnTo>
                      <a:pt x="203447" y="187332"/>
                    </a:lnTo>
                    <a:lnTo>
                      <a:pt x="249776" y="187332"/>
                    </a:lnTo>
                    <a:lnTo>
                      <a:pt x="251791" y="187332"/>
                    </a:lnTo>
                    <a:lnTo>
                      <a:pt x="310206" y="187332"/>
                    </a:lnTo>
                    <a:lnTo>
                      <a:pt x="344449" y="187332"/>
                    </a:lnTo>
                    <a:lnTo>
                      <a:pt x="408908" y="187332"/>
                    </a:lnTo>
                    <a:cubicBezTo>
                      <a:pt x="416965" y="179275"/>
                      <a:pt x="420994" y="167189"/>
                      <a:pt x="420994" y="157117"/>
                    </a:cubicBezTo>
                    <a:cubicBezTo>
                      <a:pt x="418979" y="128917"/>
                      <a:pt x="394808" y="106759"/>
                      <a:pt x="364593" y="102730"/>
                    </a:cubicBezTo>
                    <a:close/>
                  </a:path>
                </a:pathLst>
              </a:custGeom>
              <a:solidFill>
                <a:srgbClr val="8BC53F"/>
              </a:solidFill>
              <a:ln w="20131" cap="flat">
                <a:noFill/>
                <a:prstDash val="solid"/>
                <a:miter/>
              </a:ln>
            </p:spPr>
            <p:txBody>
              <a:bodyPr rtlCol="0" anchor="ctr"/>
              <a:lstStyle/>
              <a:p>
                <a:endParaRPr lang="fr-BE"/>
              </a:p>
            </p:txBody>
          </p:sp>
          <p:sp>
            <p:nvSpPr>
              <p:cNvPr id="238" name="Forme libre : forme 237">
                <a:extLst>
                  <a:ext uri="{FF2B5EF4-FFF2-40B4-BE49-F238E27FC236}">
                    <a16:creationId xmlns:a16="http://schemas.microsoft.com/office/drawing/2014/main" id="{051DE7C6-9C6F-44B2-B830-D64F2FB9D2BD}"/>
                  </a:ext>
                </a:extLst>
              </p:cNvPr>
              <p:cNvSpPr/>
              <p:nvPr/>
            </p:nvSpPr>
            <p:spPr>
              <a:xfrm>
                <a:off x="8194138" y="4500568"/>
                <a:ext cx="469337" cy="80572"/>
              </a:xfrm>
              <a:custGeom>
                <a:avLst/>
                <a:gdLst>
                  <a:gd name="connsiteX0" fmla="*/ 0 w 469337"/>
                  <a:gd name="connsiteY0" fmla="*/ 0 h 80572"/>
                  <a:gd name="connsiteX1" fmla="*/ 469338 w 469337"/>
                  <a:gd name="connsiteY1" fmla="*/ 0 h 80572"/>
                  <a:gd name="connsiteX2" fmla="*/ 469338 w 469337"/>
                  <a:gd name="connsiteY2" fmla="*/ 80573 h 80572"/>
                  <a:gd name="connsiteX3" fmla="*/ 0 w 469337"/>
                  <a:gd name="connsiteY3" fmla="*/ 80573 h 80572"/>
                </a:gdLst>
                <a:ahLst/>
                <a:cxnLst>
                  <a:cxn ang="0">
                    <a:pos x="connsiteX0" y="connsiteY0"/>
                  </a:cxn>
                  <a:cxn ang="0">
                    <a:pos x="connsiteX1" y="connsiteY1"/>
                  </a:cxn>
                  <a:cxn ang="0">
                    <a:pos x="connsiteX2" y="connsiteY2"/>
                  </a:cxn>
                  <a:cxn ang="0">
                    <a:pos x="connsiteX3" y="connsiteY3"/>
                  </a:cxn>
                </a:cxnLst>
                <a:rect l="l" t="t" r="r" b="b"/>
                <a:pathLst>
                  <a:path w="469337" h="80572">
                    <a:moveTo>
                      <a:pt x="0" y="0"/>
                    </a:moveTo>
                    <a:lnTo>
                      <a:pt x="469338" y="0"/>
                    </a:lnTo>
                    <a:lnTo>
                      <a:pt x="469338" y="80573"/>
                    </a:lnTo>
                    <a:lnTo>
                      <a:pt x="0" y="80573"/>
                    </a:lnTo>
                    <a:close/>
                  </a:path>
                </a:pathLst>
              </a:custGeom>
              <a:solidFill>
                <a:srgbClr val="C59B6D"/>
              </a:solidFill>
              <a:ln w="20131" cap="flat">
                <a:noFill/>
                <a:prstDash val="solid"/>
                <a:miter/>
              </a:ln>
            </p:spPr>
            <p:txBody>
              <a:bodyPr rtlCol="0" anchor="ctr"/>
              <a:lstStyle/>
              <a:p>
                <a:endParaRPr lang="fr-BE"/>
              </a:p>
            </p:txBody>
          </p:sp>
        </p:grpSp>
      </p:grpSp>
      <p:grpSp>
        <p:nvGrpSpPr>
          <p:cNvPr id="739" name="Graphique 485">
            <a:extLst>
              <a:ext uri="{FF2B5EF4-FFF2-40B4-BE49-F238E27FC236}">
                <a16:creationId xmlns:a16="http://schemas.microsoft.com/office/drawing/2014/main" id="{589CAE79-774D-4271-B93F-23997D4EC8AC}"/>
              </a:ext>
            </a:extLst>
          </p:cNvPr>
          <p:cNvGrpSpPr/>
          <p:nvPr/>
        </p:nvGrpSpPr>
        <p:grpSpPr>
          <a:xfrm flipH="1">
            <a:off x="3683798" y="2992212"/>
            <a:ext cx="522910" cy="1851818"/>
            <a:chOff x="7490334" y="1725260"/>
            <a:chExt cx="883783" cy="3129806"/>
          </a:xfrm>
        </p:grpSpPr>
        <p:sp>
          <p:nvSpPr>
            <p:cNvPr id="740" name="Forme libre : forme 739">
              <a:extLst>
                <a:ext uri="{FF2B5EF4-FFF2-40B4-BE49-F238E27FC236}">
                  <a16:creationId xmlns:a16="http://schemas.microsoft.com/office/drawing/2014/main" id="{E60873A6-9CE1-46B3-A4DB-13E2C918F720}"/>
                </a:ext>
              </a:extLst>
            </p:cNvPr>
            <p:cNvSpPr/>
            <p:nvPr/>
          </p:nvSpPr>
          <p:spPr>
            <a:xfrm>
              <a:off x="7575611" y="2045988"/>
              <a:ext cx="709579" cy="2779060"/>
            </a:xfrm>
            <a:custGeom>
              <a:avLst/>
              <a:gdLst>
                <a:gd name="connsiteX0" fmla="*/ 705852 w 709579"/>
                <a:gd name="connsiteY0" fmla="*/ 2776079 h 2779060"/>
                <a:gd name="connsiteX1" fmla="*/ 477779 w 709579"/>
                <a:gd name="connsiteY1" fmla="*/ 2708370 h 2779060"/>
                <a:gd name="connsiteX2" fmla="*/ 467088 w 709579"/>
                <a:gd name="connsiteY2" fmla="*/ 2551569 h 2779060"/>
                <a:gd name="connsiteX3" fmla="*/ 467088 w 709579"/>
                <a:gd name="connsiteY3" fmla="*/ 2380515 h 2779060"/>
                <a:gd name="connsiteX4" fmla="*/ 438579 w 709579"/>
                <a:gd name="connsiteY4" fmla="*/ 2052659 h 2779060"/>
                <a:gd name="connsiteX5" fmla="*/ 438579 w 709579"/>
                <a:gd name="connsiteY5" fmla="*/ 1867350 h 2779060"/>
                <a:gd name="connsiteX6" fmla="*/ 410069 w 709579"/>
                <a:gd name="connsiteY6" fmla="*/ 1600076 h 2779060"/>
                <a:gd name="connsiteX7" fmla="*/ 377997 w 709579"/>
                <a:gd name="connsiteY7" fmla="*/ 1343494 h 2779060"/>
                <a:gd name="connsiteX8" fmla="*/ 331669 w 709579"/>
                <a:gd name="connsiteY8" fmla="*/ 1343494 h 2779060"/>
                <a:gd name="connsiteX9" fmla="*/ 299596 w 709579"/>
                <a:gd name="connsiteY9" fmla="*/ 1600076 h 2779060"/>
                <a:gd name="connsiteX10" fmla="*/ 271087 w 709579"/>
                <a:gd name="connsiteY10" fmla="*/ 1867350 h 2779060"/>
                <a:gd name="connsiteX11" fmla="*/ 271087 w 709579"/>
                <a:gd name="connsiteY11" fmla="*/ 2052659 h 2779060"/>
                <a:gd name="connsiteX12" fmla="*/ 242578 w 709579"/>
                <a:gd name="connsiteY12" fmla="*/ 2380515 h 2779060"/>
                <a:gd name="connsiteX13" fmla="*/ 242578 w 709579"/>
                <a:gd name="connsiteY13" fmla="*/ 2551569 h 2779060"/>
                <a:gd name="connsiteX14" fmla="*/ 231887 w 709579"/>
                <a:gd name="connsiteY14" fmla="*/ 2708370 h 2779060"/>
                <a:gd name="connsiteX15" fmla="*/ 3814 w 709579"/>
                <a:gd name="connsiteY15" fmla="*/ 2776079 h 2779060"/>
                <a:gd name="connsiteX16" fmla="*/ 43014 w 709579"/>
                <a:gd name="connsiteY16" fmla="*/ 2690552 h 2779060"/>
                <a:gd name="connsiteX17" fmla="*/ 128541 w 709579"/>
                <a:gd name="connsiteY17" fmla="*/ 2555133 h 2779060"/>
                <a:gd name="connsiteX18" fmla="*/ 64396 w 709579"/>
                <a:gd name="connsiteY18" fmla="*/ 2213023 h 2779060"/>
                <a:gd name="connsiteX19" fmla="*/ 78650 w 709579"/>
                <a:gd name="connsiteY19" fmla="*/ 1885168 h 2779060"/>
                <a:gd name="connsiteX20" fmla="*/ 71523 w 709579"/>
                <a:gd name="connsiteY20" fmla="*/ 1724804 h 2779060"/>
                <a:gd name="connsiteX21" fmla="*/ 85778 w 709579"/>
                <a:gd name="connsiteY21" fmla="*/ 1204512 h 2779060"/>
                <a:gd name="connsiteX22" fmla="*/ 132105 w 709579"/>
                <a:gd name="connsiteY22" fmla="*/ 869529 h 2779060"/>
                <a:gd name="connsiteX23" fmla="*/ 85778 w 709579"/>
                <a:gd name="connsiteY23" fmla="*/ 502474 h 2779060"/>
                <a:gd name="connsiteX24" fmla="*/ 46578 w 709579"/>
                <a:gd name="connsiteY24" fmla="*/ 213819 h 2779060"/>
                <a:gd name="connsiteX25" fmla="*/ 246142 w 709579"/>
                <a:gd name="connsiteY25" fmla="*/ 103346 h 2779060"/>
                <a:gd name="connsiteX26" fmla="*/ 263960 w 709579"/>
                <a:gd name="connsiteY26" fmla="*/ 57018 h 2779060"/>
                <a:gd name="connsiteX27" fmla="*/ 263960 w 709579"/>
                <a:gd name="connsiteY27" fmla="*/ 53455 h 2779060"/>
                <a:gd name="connsiteX28" fmla="*/ 267524 w 709579"/>
                <a:gd name="connsiteY28" fmla="*/ 0 h 2779060"/>
                <a:gd name="connsiteX29" fmla="*/ 427888 w 709579"/>
                <a:gd name="connsiteY29" fmla="*/ 0 h 2779060"/>
                <a:gd name="connsiteX30" fmla="*/ 431451 w 709579"/>
                <a:gd name="connsiteY30" fmla="*/ 53455 h 2779060"/>
                <a:gd name="connsiteX31" fmla="*/ 431451 w 709579"/>
                <a:gd name="connsiteY31" fmla="*/ 57018 h 2779060"/>
                <a:gd name="connsiteX32" fmla="*/ 449269 w 709579"/>
                <a:gd name="connsiteY32" fmla="*/ 103346 h 2779060"/>
                <a:gd name="connsiteX33" fmla="*/ 648834 w 709579"/>
                <a:gd name="connsiteY33" fmla="*/ 213819 h 2779060"/>
                <a:gd name="connsiteX34" fmla="*/ 609633 w 709579"/>
                <a:gd name="connsiteY34" fmla="*/ 502474 h 2779060"/>
                <a:gd name="connsiteX35" fmla="*/ 563306 w 709579"/>
                <a:gd name="connsiteY35" fmla="*/ 869529 h 2779060"/>
                <a:gd name="connsiteX36" fmla="*/ 609633 w 709579"/>
                <a:gd name="connsiteY36" fmla="*/ 1204512 h 2779060"/>
                <a:gd name="connsiteX37" fmla="*/ 623888 w 709579"/>
                <a:gd name="connsiteY37" fmla="*/ 1724804 h 2779060"/>
                <a:gd name="connsiteX38" fmla="*/ 616761 w 709579"/>
                <a:gd name="connsiteY38" fmla="*/ 1885168 h 2779060"/>
                <a:gd name="connsiteX39" fmla="*/ 631015 w 709579"/>
                <a:gd name="connsiteY39" fmla="*/ 2213023 h 2779060"/>
                <a:gd name="connsiteX40" fmla="*/ 566870 w 709579"/>
                <a:gd name="connsiteY40" fmla="*/ 2555133 h 2779060"/>
                <a:gd name="connsiteX41" fmla="*/ 652397 w 709579"/>
                <a:gd name="connsiteY41" fmla="*/ 2690552 h 2779060"/>
                <a:gd name="connsiteX42" fmla="*/ 705852 w 709579"/>
                <a:gd name="connsiteY42" fmla="*/ 2776079 h 277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9579" h="2779060">
                  <a:moveTo>
                    <a:pt x="705852" y="2776079"/>
                  </a:moveTo>
                  <a:cubicBezTo>
                    <a:pt x="688034" y="2790334"/>
                    <a:pt x="499160" y="2747570"/>
                    <a:pt x="477779" y="2708370"/>
                  </a:cubicBezTo>
                  <a:cubicBezTo>
                    <a:pt x="456397" y="2665606"/>
                    <a:pt x="463524" y="2594333"/>
                    <a:pt x="467088" y="2551569"/>
                  </a:cubicBezTo>
                  <a:cubicBezTo>
                    <a:pt x="474215" y="2505242"/>
                    <a:pt x="477779" y="2444660"/>
                    <a:pt x="467088" y="2380515"/>
                  </a:cubicBezTo>
                  <a:cubicBezTo>
                    <a:pt x="456397" y="2316369"/>
                    <a:pt x="431451" y="2088296"/>
                    <a:pt x="438579" y="2052659"/>
                  </a:cubicBezTo>
                  <a:cubicBezTo>
                    <a:pt x="445706" y="2013459"/>
                    <a:pt x="452833" y="1938623"/>
                    <a:pt x="438579" y="1867350"/>
                  </a:cubicBezTo>
                  <a:cubicBezTo>
                    <a:pt x="424324" y="1796077"/>
                    <a:pt x="435015" y="1660658"/>
                    <a:pt x="410069" y="1600076"/>
                  </a:cubicBezTo>
                  <a:cubicBezTo>
                    <a:pt x="385124" y="1543058"/>
                    <a:pt x="377997" y="1343494"/>
                    <a:pt x="377997" y="1343494"/>
                  </a:cubicBezTo>
                  <a:lnTo>
                    <a:pt x="331669" y="1343494"/>
                  </a:lnTo>
                  <a:cubicBezTo>
                    <a:pt x="331669" y="1343494"/>
                    <a:pt x="328106" y="1543058"/>
                    <a:pt x="299596" y="1600076"/>
                  </a:cubicBezTo>
                  <a:cubicBezTo>
                    <a:pt x="274651" y="1657095"/>
                    <a:pt x="285342" y="1796077"/>
                    <a:pt x="271087" y="1867350"/>
                  </a:cubicBezTo>
                  <a:cubicBezTo>
                    <a:pt x="256833" y="1938623"/>
                    <a:pt x="263960" y="2013459"/>
                    <a:pt x="271087" y="2052659"/>
                  </a:cubicBezTo>
                  <a:cubicBezTo>
                    <a:pt x="278215" y="2091859"/>
                    <a:pt x="253269" y="2319933"/>
                    <a:pt x="242578" y="2380515"/>
                  </a:cubicBezTo>
                  <a:cubicBezTo>
                    <a:pt x="231887" y="2444660"/>
                    <a:pt x="235451" y="2505242"/>
                    <a:pt x="242578" y="2551569"/>
                  </a:cubicBezTo>
                  <a:cubicBezTo>
                    <a:pt x="249705" y="2597897"/>
                    <a:pt x="256833" y="2669170"/>
                    <a:pt x="231887" y="2708370"/>
                  </a:cubicBezTo>
                  <a:cubicBezTo>
                    <a:pt x="210505" y="2751134"/>
                    <a:pt x="21632" y="2790334"/>
                    <a:pt x="3814" y="2776079"/>
                  </a:cubicBezTo>
                  <a:cubicBezTo>
                    <a:pt x="-10441" y="2761825"/>
                    <a:pt x="18068" y="2719061"/>
                    <a:pt x="43014" y="2690552"/>
                  </a:cubicBezTo>
                  <a:cubicBezTo>
                    <a:pt x="67959" y="2662042"/>
                    <a:pt x="124978" y="2601461"/>
                    <a:pt x="128541" y="2555133"/>
                  </a:cubicBezTo>
                  <a:cubicBezTo>
                    <a:pt x="132105" y="2508806"/>
                    <a:pt x="75087" y="2252223"/>
                    <a:pt x="64396" y="2213023"/>
                  </a:cubicBezTo>
                  <a:cubicBezTo>
                    <a:pt x="53705" y="2173823"/>
                    <a:pt x="78650" y="1920804"/>
                    <a:pt x="78650" y="1885168"/>
                  </a:cubicBezTo>
                  <a:cubicBezTo>
                    <a:pt x="82214" y="1845968"/>
                    <a:pt x="71523" y="1767568"/>
                    <a:pt x="71523" y="1724804"/>
                  </a:cubicBezTo>
                  <a:cubicBezTo>
                    <a:pt x="71523" y="1682040"/>
                    <a:pt x="60832" y="1304294"/>
                    <a:pt x="85778" y="1204512"/>
                  </a:cubicBezTo>
                  <a:cubicBezTo>
                    <a:pt x="107160" y="1101166"/>
                    <a:pt x="132105" y="930111"/>
                    <a:pt x="132105" y="869529"/>
                  </a:cubicBezTo>
                  <a:cubicBezTo>
                    <a:pt x="132105" y="808947"/>
                    <a:pt x="89341" y="555929"/>
                    <a:pt x="85778" y="502474"/>
                  </a:cubicBezTo>
                  <a:cubicBezTo>
                    <a:pt x="82214" y="449019"/>
                    <a:pt x="60832" y="253019"/>
                    <a:pt x="46578" y="213819"/>
                  </a:cubicBezTo>
                  <a:cubicBezTo>
                    <a:pt x="114287" y="146109"/>
                    <a:pt x="228323" y="110473"/>
                    <a:pt x="246142" y="103346"/>
                  </a:cubicBezTo>
                  <a:cubicBezTo>
                    <a:pt x="253269" y="99782"/>
                    <a:pt x="260396" y="78400"/>
                    <a:pt x="263960" y="57018"/>
                  </a:cubicBezTo>
                  <a:cubicBezTo>
                    <a:pt x="263960" y="57018"/>
                    <a:pt x="263960" y="53455"/>
                    <a:pt x="263960" y="53455"/>
                  </a:cubicBezTo>
                  <a:cubicBezTo>
                    <a:pt x="267524" y="32073"/>
                    <a:pt x="267524" y="10691"/>
                    <a:pt x="267524" y="0"/>
                  </a:cubicBezTo>
                  <a:lnTo>
                    <a:pt x="427888" y="0"/>
                  </a:lnTo>
                  <a:cubicBezTo>
                    <a:pt x="427888" y="10691"/>
                    <a:pt x="427888" y="32073"/>
                    <a:pt x="431451" y="53455"/>
                  </a:cubicBezTo>
                  <a:cubicBezTo>
                    <a:pt x="431451" y="53455"/>
                    <a:pt x="431451" y="57018"/>
                    <a:pt x="431451" y="57018"/>
                  </a:cubicBezTo>
                  <a:cubicBezTo>
                    <a:pt x="435015" y="78400"/>
                    <a:pt x="442142" y="99782"/>
                    <a:pt x="449269" y="103346"/>
                  </a:cubicBezTo>
                  <a:cubicBezTo>
                    <a:pt x="463524" y="110473"/>
                    <a:pt x="581124" y="146109"/>
                    <a:pt x="648834" y="213819"/>
                  </a:cubicBezTo>
                  <a:cubicBezTo>
                    <a:pt x="634579" y="253019"/>
                    <a:pt x="613197" y="449019"/>
                    <a:pt x="609633" y="502474"/>
                  </a:cubicBezTo>
                  <a:cubicBezTo>
                    <a:pt x="606070" y="555929"/>
                    <a:pt x="563306" y="808947"/>
                    <a:pt x="563306" y="869529"/>
                  </a:cubicBezTo>
                  <a:cubicBezTo>
                    <a:pt x="563306" y="930111"/>
                    <a:pt x="588252" y="1104730"/>
                    <a:pt x="609633" y="1204512"/>
                  </a:cubicBezTo>
                  <a:cubicBezTo>
                    <a:pt x="631015" y="1307858"/>
                    <a:pt x="623888" y="1685604"/>
                    <a:pt x="623888" y="1724804"/>
                  </a:cubicBezTo>
                  <a:cubicBezTo>
                    <a:pt x="623888" y="1767568"/>
                    <a:pt x="613197" y="1845968"/>
                    <a:pt x="616761" y="1885168"/>
                  </a:cubicBezTo>
                  <a:cubicBezTo>
                    <a:pt x="620324" y="1924368"/>
                    <a:pt x="641706" y="2177387"/>
                    <a:pt x="631015" y="2213023"/>
                  </a:cubicBezTo>
                  <a:cubicBezTo>
                    <a:pt x="620324" y="2252223"/>
                    <a:pt x="563306" y="2508806"/>
                    <a:pt x="566870" y="2555133"/>
                  </a:cubicBezTo>
                  <a:cubicBezTo>
                    <a:pt x="570433" y="2601461"/>
                    <a:pt x="627452" y="2662042"/>
                    <a:pt x="652397" y="2690552"/>
                  </a:cubicBezTo>
                  <a:cubicBezTo>
                    <a:pt x="691597" y="2719061"/>
                    <a:pt x="720106" y="2765388"/>
                    <a:pt x="705852" y="2776079"/>
                  </a:cubicBezTo>
                  <a:close/>
                </a:path>
              </a:pathLst>
            </a:custGeom>
            <a:solidFill>
              <a:srgbClr val="FFB67F"/>
            </a:solidFill>
            <a:ln w="35560" cap="flat">
              <a:noFill/>
              <a:prstDash val="solid"/>
              <a:miter/>
            </a:ln>
          </p:spPr>
          <p:txBody>
            <a:bodyPr rtlCol="0" anchor="ctr"/>
            <a:lstStyle/>
            <a:p>
              <a:endParaRPr lang="fr-BE"/>
            </a:p>
          </p:txBody>
        </p:sp>
        <p:sp>
          <p:nvSpPr>
            <p:cNvPr id="741" name="Forme libre : forme 740">
              <a:extLst>
                <a:ext uri="{FF2B5EF4-FFF2-40B4-BE49-F238E27FC236}">
                  <a16:creationId xmlns:a16="http://schemas.microsoft.com/office/drawing/2014/main" id="{7211975D-CC03-443C-ACA4-CDA9248BC4FD}"/>
                </a:ext>
              </a:extLst>
            </p:cNvPr>
            <p:cNvSpPr/>
            <p:nvPr/>
          </p:nvSpPr>
          <p:spPr>
            <a:xfrm>
              <a:off x="8172327" y="2252679"/>
              <a:ext cx="191099" cy="1265645"/>
            </a:xfrm>
            <a:custGeom>
              <a:avLst/>
              <a:gdLst>
                <a:gd name="connsiteX0" fmla="*/ 162590 w 191099"/>
                <a:gd name="connsiteY0" fmla="*/ 962184 h 1265645"/>
                <a:gd name="connsiteX1" fmla="*/ 162590 w 191099"/>
                <a:gd name="connsiteY1" fmla="*/ 997820 h 1265645"/>
                <a:gd name="connsiteX2" fmla="*/ 169718 w 191099"/>
                <a:gd name="connsiteY2" fmla="*/ 1179566 h 1265645"/>
                <a:gd name="connsiteX3" fmla="*/ 123390 w 191099"/>
                <a:gd name="connsiteY3" fmla="*/ 1261530 h 1265645"/>
                <a:gd name="connsiteX4" fmla="*/ 80627 w 191099"/>
                <a:gd name="connsiteY4" fmla="*/ 1261530 h 1265645"/>
                <a:gd name="connsiteX5" fmla="*/ 77063 w 191099"/>
                <a:gd name="connsiteY5" fmla="*/ 1257966 h 1265645"/>
                <a:gd name="connsiteX6" fmla="*/ 77063 w 191099"/>
                <a:gd name="connsiteY6" fmla="*/ 1243712 h 1265645"/>
                <a:gd name="connsiteX7" fmla="*/ 80627 w 191099"/>
                <a:gd name="connsiteY7" fmla="*/ 1236585 h 1265645"/>
                <a:gd name="connsiteX8" fmla="*/ 80627 w 191099"/>
                <a:gd name="connsiteY8" fmla="*/ 1233021 h 1265645"/>
                <a:gd name="connsiteX9" fmla="*/ 105572 w 191099"/>
                <a:gd name="connsiteY9" fmla="*/ 1122548 h 1265645"/>
                <a:gd name="connsiteX10" fmla="*/ 105572 w 191099"/>
                <a:gd name="connsiteY10" fmla="*/ 1118984 h 1265645"/>
                <a:gd name="connsiteX11" fmla="*/ 94881 w 191099"/>
                <a:gd name="connsiteY11" fmla="*/ 1090475 h 1265645"/>
                <a:gd name="connsiteX12" fmla="*/ 84190 w 191099"/>
                <a:gd name="connsiteY12" fmla="*/ 1104730 h 1265645"/>
                <a:gd name="connsiteX13" fmla="*/ 73499 w 191099"/>
                <a:gd name="connsiteY13" fmla="*/ 1168875 h 1265645"/>
                <a:gd name="connsiteX14" fmla="*/ 55681 w 191099"/>
                <a:gd name="connsiteY14" fmla="*/ 1158184 h 1265645"/>
                <a:gd name="connsiteX15" fmla="*/ 55681 w 191099"/>
                <a:gd name="connsiteY15" fmla="*/ 1158184 h 1265645"/>
                <a:gd name="connsiteX16" fmla="*/ 52117 w 191099"/>
                <a:gd name="connsiteY16" fmla="*/ 1126112 h 1265645"/>
                <a:gd name="connsiteX17" fmla="*/ 73499 w 191099"/>
                <a:gd name="connsiteY17" fmla="*/ 1012075 h 1265645"/>
                <a:gd name="connsiteX18" fmla="*/ 80627 w 191099"/>
                <a:gd name="connsiteY18" fmla="*/ 997820 h 1265645"/>
                <a:gd name="connsiteX19" fmla="*/ 80627 w 191099"/>
                <a:gd name="connsiteY19" fmla="*/ 930111 h 1265645"/>
                <a:gd name="connsiteX20" fmla="*/ 55681 w 191099"/>
                <a:gd name="connsiteY20" fmla="*/ 709165 h 1265645"/>
                <a:gd name="connsiteX21" fmla="*/ 55681 w 191099"/>
                <a:gd name="connsiteY21" fmla="*/ 698474 h 1265645"/>
                <a:gd name="connsiteX22" fmla="*/ 55681 w 191099"/>
                <a:gd name="connsiteY22" fmla="*/ 669965 h 1265645"/>
                <a:gd name="connsiteX23" fmla="*/ 55681 w 191099"/>
                <a:gd name="connsiteY23" fmla="*/ 659274 h 1265645"/>
                <a:gd name="connsiteX24" fmla="*/ 34299 w 191099"/>
                <a:gd name="connsiteY24" fmla="*/ 527419 h 1265645"/>
                <a:gd name="connsiteX25" fmla="*/ 12917 w 191099"/>
                <a:gd name="connsiteY25" fmla="*/ 416946 h 1265645"/>
                <a:gd name="connsiteX26" fmla="*/ 12917 w 191099"/>
                <a:gd name="connsiteY26" fmla="*/ 413383 h 1265645"/>
                <a:gd name="connsiteX27" fmla="*/ 2226 w 191099"/>
                <a:gd name="connsiteY27" fmla="*/ 317164 h 1265645"/>
                <a:gd name="connsiteX28" fmla="*/ 66372 w 191099"/>
                <a:gd name="connsiteY28" fmla="*/ 0 h 1265645"/>
                <a:gd name="connsiteX29" fmla="*/ 151900 w 191099"/>
                <a:gd name="connsiteY29" fmla="*/ 281528 h 1265645"/>
                <a:gd name="connsiteX30" fmla="*/ 155463 w 191099"/>
                <a:gd name="connsiteY30" fmla="*/ 313601 h 1265645"/>
                <a:gd name="connsiteX31" fmla="*/ 155463 w 191099"/>
                <a:gd name="connsiteY31" fmla="*/ 317164 h 1265645"/>
                <a:gd name="connsiteX32" fmla="*/ 191100 w 191099"/>
                <a:gd name="connsiteY32" fmla="*/ 570183 h 1265645"/>
                <a:gd name="connsiteX33" fmla="*/ 191100 w 191099"/>
                <a:gd name="connsiteY33" fmla="*/ 598692 h 1265645"/>
                <a:gd name="connsiteX34" fmla="*/ 176845 w 191099"/>
                <a:gd name="connsiteY34" fmla="*/ 873093 h 1265645"/>
                <a:gd name="connsiteX35" fmla="*/ 176845 w 191099"/>
                <a:gd name="connsiteY35" fmla="*/ 873093 h 1265645"/>
                <a:gd name="connsiteX36" fmla="*/ 162590 w 191099"/>
                <a:gd name="connsiteY36" fmla="*/ 962184 h 1265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1099" h="1265645">
                  <a:moveTo>
                    <a:pt x="162590" y="962184"/>
                  </a:moveTo>
                  <a:cubicBezTo>
                    <a:pt x="162590" y="969311"/>
                    <a:pt x="162590" y="983566"/>
                    <a:pt x="162590" y="997820"/>
                  </a:cubicBezTo>
                  <a:cubicBezTo>
                    <a:pt x="166154" y="1047712"/>
                    <a:pt x="180409" y="1129675"/>
                    <a:pt x="169718" y="1179566"/>
                  </a:cubicBezTo>
                  <a:cubicBezTo>
                    <a:pt x="159027" y="1233021"/>
                    <a:pt x="141209" y="1254403"/>
                    <a:pt x="123390" y="1261530"/>
                  </a:cubicBezTo>
                  <a:cubicBezTo>
                    <a:pt x="109136" y="1268658"/>
                    <a:pt x="91318" y="1265094"/>
                    <a:pt x="80627" y="1261530"/>
                  </a:cubicBezTo>
                  <a:cubicBezTo>
                    <a:pt x="80627" y="1261530"/>
                    <a:pt x="77063" y="1261530"/>
                    <a:pt x="77063" y="1257966"/>
                  </a:cubicBezTo>
                  <a:cubicBezTo>
                    <a:pt x="73499" y="1254403"/>
                    <a:pt x="73499" y="1250839"/>
                    <a:pt x="77063" y="1243712"/>
                  </a:cubicBezTo>
                  <a:cubicBezTo>
                    <a:pt x="77063" y="1243712"/>
                    <a:pt x="80627" y="1240148"/>
                    <a:pt x="80627" y="1236585"/>
                  </a:cubicBezTo>
                  <a:cubicBezTo>
                    <a:pt x="80627" y="1236585"/>
                    <a:pt x="80627" y="1236585"/>
                    <a:pt x="80627" y="1233021"/>
                  </a:cubicBezTo>
                  <a:cubicBezTo>
                    <a:pt x="91318" y="1208076"/>
                    <a:pt x="105572" y="1154621"/>
                    <a:pt x="105572" y="1122548"/>
                  </a:cubicBezTo>
                  <a:lnTo>
                    <a:pt x="105572" y="1118984"/>
                  </a:lnTo>
                  <a:cubicBezTo>
                    <a:pt x="105572" y="1101166"/>
                    <a:pt x="102008" y="1090475"/>
                    <a:pt x="94881" y="1090475"/>
                  </a:cubicBezTo>
                  <a:cubicBezTo>
                    <a:pt x="91318" y="1090475"/>
                    <a:pt x="84190" y="1094039"/>
                    <a:pt x="84190" y="1104730"/>
                  </a:cubicBezTo>
                  <a:cubicBezTo>
                    <a:pt x="77063" y="1126112"/>
                    <a:pt x="69936" y="1151057"/>
                    <a:pt x="73499" y="1168875"/>
                  </a:cubicBezTo>
                  <a:cubicBezTo>
                    <a:pt x="77063" y="1179566"/>
                    <a:pt x="62808" y="1176003"/>
                    <a:pt x="55681" y="1158184"/>
                  </a:cubicBezTo>
                  <a:lnTo>
                    <a:pt x="55681" y="1158184"/>
                  </a:lnTo>
                  <a:cubicBezTo>
                    <a:pt x="52117" y="1151057"/>
                    <a:pt x="48554" y="1140366"/>
                    <a:pt x="52117" y="1126112"/>
                  </a:cubicBezTo>
                  <a:cubicBezTo>
                    <a:pt x="55681" y="1083348"/>
                    <a:pt x="62808" y="1037021"/>
                    <a:pt x="73499" y="1012075"/>
                  </a:cubicBezTo>
                  <a:cubicBezTo>
                    <a:pt x="77063" y="1008511"/>
                    <a:pt x="77063" y="1001384"/>
                    <a:pt x="80627" y="997820"/>
                  </a:cubicBezTo>
                  <a:cubicBezTo>
                    <a:pt x="87754" y="980002"/>
                    <a:pt x="84190" y="962184"/>
                    <a:pt x="80627" y="930111"/>
                  </a:cubicBezTo>
                  <a:cubicBezTo>
                    <a:pt x="73499" y="901602"/>
                    <a:pt x="59245" y="780438"/>
                    <a:pt x="55681" y="709165"/>
                  </a:cubicBezTo>
                  <a:cubicBezTo>
                    <a:pt x="55681" y="705602"/>
                    <a:pt x="55681" y="702038"/>
                    <a:pt x="55681" y="698474"/>
                  </a:cubicBezTo>
                  <a:cubicBezTo>
                    <a:pt x="55681" y="687783"/>
                    <a:pt x="55681" y="677092"/>
                    <a:pt x="55681" y="669965"/>
                  </a:cubicBezTo>
                  <a:cubicBezTo>
                    <a:pt x="55681" y="666402"/>
                    <a:pt x="55681" y="662838"/>
                    <a:pt x="55681" y="659274"/>
                  </a:cubicBezTo>
                  <a:cubicBezTo>
                    <a:pt x="59245" y="623638"/>
                    <a:pt x="44990" y="548801"/>
                    <a:pt x="34299" y="527419"/>
                  </a:cubicBezTo>
                  <a:cubicBezTo>
                    <a:pt x="27172" y="516728"/>
                    <a:pt x="20045" y="466837"/>
                    <a:pt x="12917" y="416946"/>
                  </a:cubicBezTo>
                  <a:cubicBezTo>
                    <a:pt x="12917" y="416946"/>
                    <a:pt x="12917" y="413383"/>
                    <a:pt x="12917" y="413383"/>
                  </a:cubicBezTo>
                  <a:cubicBezTo>
                    <a:pt x="9354" y="377746"/>
                    <a:pt x="2226" y="345674"/>
                    <a:pt x="2226" y="317164"/>
                  </a:cubicBezTo>
                  <a:cubicBezTo>
                    <a:pt x="-4901" y="249455"/>
                    <a:pt x="2226" y="3564"/>
                    <a:pt x="66372" y="0"/>
                  </a:cubicBezTo>
                  <a:cubicBezTo>
                    <a:pt x="130518" y="57018"/>
                    <a:pt x="141209" y="160364"/>
                    <a:pt x="151900" y="281528"/>
                  </a:cubicBezTo>
                  <a:cubicBezTo>
                    <a:pt x="151900" y="292219"/>
                    <a:pt x="151900" y="302910"/>
                    <a:pt x="155463" y="313601"/>
                  </a:cubicBezTo>
                  <a:cubicBezTo>
                    <a:pt x="155463" y="313601"/>
                    <a:pt x="155463" y="317164"/>
                    <a:pt x="155463" y="317164"/>
                  </a:cubicBezTo>
                  <a:cubicBezTo>
                    <a:pt x="169718" y="452583"/>
                    <a:pt x="183972" y="541674"/>
                    <a:pt x="191100" y="570183"/>
                  </a:cubicBezTo>
                  <a:cubicBezTo>
                    <a:pt x="191100" y="573747"/>
                    <a:pt x="191100" y="584438"/>
                    <a:pt x="191100" y="598692"/>
                  </a:cubicBezTo>
                  <a:cubicBezTo>
                    <a:pt x="191100" y="655711"/>
                    <a:pt x="180409" y="784002"/>
                    <a:pt x="176845" y="873093"/>
                  </a:cubicBezTo>
                  <a:lnTo>
                    <a:pt x="176845" y="873093"/>
                  </a:lnTo>
                  <a:cubicBezTo>
                    <a:pt x="166154" y="919420"/>
                    <a:pt x="162590" y="951493"/>
                    <a:pt x="162590" y="962184"/>
                  </a:cubicBezTo>
                  <a:close/>
                </a:path>
              </a:pathLst>
            </a:custGeom>
            <a:solidFill>
              <a:srgbClr val="FFB67F"/>
            </a:solidFill>
            <a:ln w="35560" cap="flat">
              <a:noFill/>
              <a:prstDash val="solid"/>
              <a:miter/>
            </a:ln>
          </p:spPr>
          <p:txBody>
            <a:bodyPr rtlCol="0" anchor="ctr"/>
            <a:lstStyle/>
            <a:p>
              <a:endParaRPr lang="fr-BE"/>
            </a:p>
          </p:txBody>
        </p:sp>
        <p:sp>
          <p:nvSpPr>
            <p:cNvPr id="742" name="Forme libre : forme 741">
              <a:extLst>
                <a:ext uri="{FF2B5EF4-FFF2-40B4-BE49-F238E27FC236}">
                  <a16:creationId xmlns:a16="http://schemas.microsoft.com/office/drawing/2014/main" id="{DCA883C0-9031-4A6B-A641-5682D11BCB03}"/>
                </a:ext>
              </a:extLst>
            </p:cNvPr>
            <p:cNvSpPr/>
            <p:nvPr/>
          </p:nvSpPr>
          <p:spPr>
            <a:xfrm>
              <a:off x="7511716" y="2249115"/>
              <a:ext cx="187562" cy="1265873"/>
            </a:xfrm>
            <a:custGeom>
              <a:avLst/>
              <a:gdLst>
                <a:gd name="connsiteX0" fmla="*/ 185310 w 187562"/>
                <a:gd name="connsiteY0" fmla="*/ 324292 h 1265873"/>
                <a:gd name="connsiteX1" fmla="*/ 174619 w 187562"/>
                <a:gd name="connsiteY1" fmla="*/ 420510 h 1265873"/>
                <a:gd name="connsiteX2" fmla="*/ 153237 w 187562"/>
                <a:gd name="connsiteY2" fmla="*/ 534547 h 1265873"/>
                <a:gd name="connsiteX3" fmla="*/ 131855 w 187562"/>
                <a:gd name="connsiteY3" fmla="*/ 666402 h 1265873"/>
                <a:gd name="connsiteX4" fmla="*/ 124728 w 187562"/>
                <a:gd name="connsiteY4" fmla="*/ 798256 h 1265873"/>
                <a:gd name="connsiteX5" fmla="*/ 106909 w 187562"/>
                <a:gd name="connsiteY5" fmla="*/ 937239 h 1265873"/>
                <a:gd name="connsiteX6" fmla="*/ 106909 w 187562"/>
                <a:gd name="connsiteY6" fmla="*/ 1004948 h 1265873"/>
                <a:gd name="connsiteX7" fmla="*/ 114037 w 187562"/>
                <a:gd name="connsiteY7" fmla="*/ 1019202 h 1265873"/>
                <a:gd name="connsiteX8" fmla="*/ 135419 w 187562"/>
                <a:gd name="connsiteY8" fmla="*/ 1133239 h 1265873"/>
                <a:gd name="connsiteX9" fmla="*/ 110473 w 187562"/>
                <a:gd name="connsiteY9" fmla="*/ 1176003 h 1265873"/>
                <a:gd name="connsiteX10" fmla="*/ 99782 w 187562"/>
                <a:gd name="connsiteY10" fmla="*/ 1111857 h 1265873"/>
                <a:gd name="connsiteX11" fmla="*/ 78400 w 187562"/>
                <a:gd name="connsiteY11" fmla="*/ 1126112 h 1265873"/>
                <a:gd name="connsiteX12" fmla="*/ 106909 w 187562"/>
                <a:gd name="connsiteY12" fmla="*/ 1247276 h 1265873"/>
                <a:gd name="connsiteX13" fmla="*/ 60582 w 187562"/>
                <a:gd name="connsiteY13" fmla="*/ 1261530 h 1265873"/>
                <a:gd name="connsiteX14" fmla="*/ 49891 w 187562"/>
                <a:gd name="connsiteY14" fmla="*/ 1254403 h 1265873"/>
                <a:gd name="connsiteX15" fmla="*/ 39200 w 187562"/>
                <a:gd name="connsiteY15" fmla="*/ 1243712 h 1265873"/>
                <a:gd name="connsiteX16" fmla="*/ 14255 w 187562"/>
                <a:gd name="connsiteY16" fmla="*/ 1176003 h 1265873"/>
                <a:gd name="connsiteX17" fmla="*/ 21382 w 187562"/>
                <a:gd name="connsiteY17" fmla="*/ 994257 h 1265873"/>
                <a:gd name="connsiteX18" fmla="*/ 21382 w 187562"/>
                <a:gd name="connsiteY18" fmla="*/ 958620 h 1265873"/>
                <a:gd name="connsiteX19" fmla="*/ 0 w 187562"/>
                <a:gd name="connsiteY19" fmla="*/ 627201 h 1265873"/>
                <a:gd name="connsiteX20" fmla="*/ 0 w 187562"/>
                <a:gd name="connsiteY20" fmla="*/ 570183 h 1265873"/>
                <a:gd name="connsiteX21" fmla="*/ 35636 w 187562"/>
                <a:gd name="connsiteY21" fmla="*/ 324292 h 1265873"/>
                <a:gd name="connsiteX22" fmla="*/ 35636 w 187562"/>
                <a:gd name="connsiteY22" fmla="*/ 320728 h 1265873"/>
                <a:gd name="connsiteX23" fmla="*/ 35636 w 187562"/>
                <a:gd name="connsiteY23" fmla="*/ 313601 h 1265873"/>
                <a:gd name="connsiteX24" fmla="*/ 124728 w 187562"/>
                <a:gd name="connsiteY24" fmla="*/ 0 h 1265873"/>
                <a:gd name="connsiteX25" fmla="*/ 185310 w 187562"/>
                <a:gd name="connsiteY25" fmla="*/ 324292 h 1265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562" h="1265873">
                  <a:moveTo>
                    <a:pt x="185310" y="324292"/>
                  </a:moveTo>
                  <a:cubicBezTo>
                    <a:pt x="181746" y="352801"/>
                    <a:pt x="178182" y="384874"/>
                    <a:pt x="174619" y="420510"/>
                  </a:cubicBezTo>
                  <a:cubicBezTo>
                    <a:pt x="167491" y="473965"/>
                    <a:pt x="156800" y="520292"/>
                    <a:pt x="153237" y="534547"/>
                  </a:cubicBezTo>
                  <a:cubicBezTo>
                    <a:pt x="142546" y="555929"/>
                    <a:pt x="128291" y="630765"/>
                    <a:pt x="131855" y="666402"/>
                  </a:cubicBezTo>
                  <a:cubicBezTo>
                    <a:pt x="131855" y="684220"/>
                    <a:pt x="128291" y="741238"/>
                    <a:pt x="124728" y="798256"/>
                  </a:cubicBezTo>
                  <a:cubicBezTo>
                    <a:pt x="117600" y="855275"/>
                    <a:pt x="110473" y="915857"/>
                    <a:pt x="106909" y="937239"/>
                  </a:cubicBezTo>
                  <a:cubicBezTo>
                    <a:pt x="99782" y="969311"/>
                    <a:pt x="99782" y="987130"/>
                    <a:pt x="106909" y="1004948"/>
                  </a:cubicBezTo>
                  <a:cubicBezTo>
                    <a:pt x="106909" y="1008511"/>
                    <a:pt x="110473" y="1015639"/>
                    <a:pt x="114037" y="1019202"/>
                  </a:cubicBezTo>
                  <a:cubicBezTo>
                    <a:pt x="128291" y="1044148"/>
                    <a:pt x="131855" y="1090475"/>
                    <a:pt x="135419" y="1133239"/>
                  </a:cubicBezTo>
                  <a:cubicBezTo>
                    <a:pt x="138982" y="1176003"/>
                    <a:pt x="106909" y="1190257"/>
                    <a:pt x="110473" y="1176003"/>
                  </a:cubicBezTo>
                  <a:cubicBezTo>
                    <a:pt x="114037" y="1158185"/>
                    <a:pt x="106909" y="1133239"/>
                    <a:pt x="99782" y="1111857"/>
                  </a:cubicBezTo>
                  <a:cubicBezTo>
                    <a:pt x="92655" y="1090475"/>
                    <a:pt x="81964" y="1090475"/>
                    <a:pt x="78400" y="1126112"/>
                  </a:cubicBezTo>
                  <a:cubicBezTo>
                    <a:pt x="78400" y="1161748"/>
                    <a:pt x="92655" y="1233021"/>
                    <a:pt x="106909" y="1247276"/>
                  </a:cubicBezTo>
                  <a:cubicBezTo>
                    <a:pt x="121164" y="1261530"/>
                    <a:pt x="81964" y="1272221"/>
                    <a:pt x="60582" y="1261530"/>
                  </a:cubicBezTo>
                  <a:cubicBezTo>
                    <a:pt x="57018" y="1261530"/>
                    <a:pt x="53455" y="1257967"/>
                    <a:pt x="49891" y="1254403"/>
                  </a:cubicBezTo>
                  <a:cubicBezTo>
                    <a:pt x="46327" y="1250839"/>
                    <a:pt x="42764" y="1247276"/>
                    <a:pt x="39200" y="1243712"/>
                  </a:cubicBezTo>
                  <a:cubicBezTo>
                    <a:pt x="28509" y="1229457"/>
                    <a:pt x="21382" y="1211639"/>
                    <a:pt x="14255" y="1176003"/>
                  </a:cubicBezTo>
                  <a:cubicBezTo>
                    <a:pt x="3564" y="1126112"/>
                    <a:pt x="17818" y="1044148"/>
                    <a:pt x="21382" y="994257"/>
                  </a:cubicBezTo>
                  <a:cubicBezTo>
                    <a:pt x="21382" y="980002"/>
                    <a:pt x="24946" y="965748"/>
                    <a:pt x="21382" y="958620"/>
                  </a:cubicBezTo>
                  <a:cubicBezTo>
                    <a:pt x="17818" y="933675"/>
                    <a:pt x="3564" y="730547"/>
                    <a:pt x="0" y="627201"/>
                  </a:cubicBezTo>
                  <a:cubicBezTo>
                    <a:pt x="0" y="598692"/>
                    <a:pt x="0" y="577310"/>
                    <a:pt x="0" y="570183"/>
                  </a:cubicBezTo>
                  <a:cubicBezTo>
                    <a:pt x="7127" y="541674"/>
                    <a:pt x="21382" y="456147"/>
                    <a:pt x="35636" y="324292"/>
                  </a:cubicBezTo>
                  <a:cubicBezTo>
                    <a:pt x="35636" y="324292"/>
                    <a:pt x="35636" y="324292"/>
                    <a:pt x="35636" y="320728"/>
                  </a:cubicBezTo>
                  <a:cubicBezTo>
                    <a:pt x="35636" y="317164"/>
                    <a:pt x="35636" y="313601"/>
                    <a:pt x="35636" y="313601"/>
                  </a:cubicBezTo>
                  <a:cubicBezTo>
                    <a:pt x="49891" y="174619"/>
                    <a:pt x="53455" y="64146"/>
                    <a:pt x="124728" y="0"/>
                  </a:cubicBezTo>
                  <a:cubicBezTo>
                    <a:pt x="185310" y="10691"/>
                    <a:pt x="192437" y="256582"/>
                    <a:pt x="185310" y="324292"/>
                  </a:cubicBezTo>
                  <a:close/>
                </a:path>
              </a:pathLst>
            </a:custGeom>
            <a:solidFill>
              <a:srgbClr val="FFB67F"/>
            </a:solidFill>
            <a:ln w="35560" cap="flat">
              <a:noFill/>
              <a:prstDash val="solid"/>
              <a:miter/>
            </a:ln>
          </p:spPr>
          <p:txBody>
            <a:bodyPr rtlCol="0" anchor="ctr"/>
            <a:lstStyle/>
            <a:p>
              <a:endParaRPr lang="fr-BE"/>
            </a:p>
          </p:txBody>
        </p:sp>
        <p:grpSp>
          <p:nvGrpSpPr>
            <p:cNvPr id="743" name="Graphique 485">
              <a:extLst>
                <a:ext uri="{FF2B5EF4-FFF2-40B4-BE49-F238E27FC236}">
                  <a16:creationId xmlns:a16="http://schemas.microsoft.com/office/drawing/2014/main" id="{7177AD7A-A3B6-46A7-AA85-B80918F5C9F3}"/>
                </a:ext>
              </a:extLst>
            </p:cNvPr>
            <p:cNvGrpSpPr/>
            <p:nvPr/>
          </p:nvGrpSpPr>
          <p:grpSpPr>
            <a:xfrm>
              <a:off x="8023477" y="4597557"/>
              <a:ext cx="328368" cy="257509"/>
              <a:chOff x="8023477" y="4597557"/>
              <a:chExt cx="328368" cy="257509"/>
            </a:xfrm>
          </p:grpSpPr>
          <p:sp>
            <p:nvSpPr>
              <p:cNvPr id="791" name="Forme libre : forme 790">
                <a:extLst>
                  <a:ext uri="{FF2B5EF4-FFF2-40B4-BE49-F238E27FC236}">
                    <a16:creationId xmlns:a16="http://schemas.microsoft.com/office/drawing/2014/main" id="{5636A4F8-70FD-4E53-8763-96CD019859B9}"/>
                  </a:ext>
                </a:extLst>
              </p:cNvPr>
              <p:cNvSpPr/>
              <p:nvPr/>
            </p:nvSpPr>
            <p:spPr>
              <a:xfrm>
                <a:off x="8026610" y="4597557"/>
                <a:ext cx="322562" cy="220113"/>
              </a:xfrm>
              <a:custGeom>
                <a:avLst/>
                <a:gdLst>
                  <a:gd name="connsiteX0" fmla="*/ 322563 w 322562"/>
                  <a:gd name="connsiteY0" fmla="*/ 188873 h 220113"/>
                  <a:gd name="connsiteX1" fmla="*/ 254853 w 322562"/>
                  <a:gd name="connsiteY1" fmla="*/ 217382 h 220113"/>
                  <a:gd name="connsiteX2" fmla="*/ 137253 w 322562"/>
                  <a:gd name="connsiteY2" fmla="*/ 199564 h 220113"/>
                  <a:gd name="connsiteX3" fmla="*/ 69544 w 322562"/>
                  <a:gd name="connsiteY3" fmla="*/ 156800 h 220113"/>
                  <a:gd name="connsiteX4" fmla="*/ 5398 w 322562"/>
                  <a:gd name="connsiteY4" fmla="*/ 128291 h 220113"/>
                  <a:gd name="connsiteX5" fmla="*/ 8962 w 322562"/>
                  <a:gd name="connsiteY5" fmla="*/ 42764 h 220113"/>
                  <a:gd name="connsiteX6" fmla="*/ 44598 w 322562"/>
                  <a:gd name="connsiteY6" fmla="*/ 60582 h 220113"/>
                  <a:gd name="connsiteX7" fmla="*/ 69544 w 322562"/>
                  <a:gd name="connsiteY7" fmla="*/ 14255 h 220113"/>
                  <a:gd name="connsiteX8" fmla="*/ 115871 w 322562"/>
                  <a:gd name="connsiteY8" fmla="*/ 0 h 220113"/>
                  <a:gd name="connsiteX9" fmla="*/ 151508 w 322562"/>
                  <a:gd name="connsiteY9" fmla="*/ 28509 h 220113"/>
                  <a:gd name="connsiteX10" fmla="*/ 215653 w 322562"/>
                  <a:gd name="connsiteY10" fmla="*/ 103346 h 220113"/>
                  <a:gd name="connsiteX11" fmla="*/ 322563 w 322562"/>
                  <a:gd name="connsiteY11" fmla="*/ 188873 h 220113"/>
                  <a:gd name="connsiteX12" fmla="*/ 322563 w 322562"/>
                  <a:gd name="connsiteY12" fmla="*/ 188873 h 22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2562" h="220113">
                    <a:moveTo>
                      <a:pt x="322563" y="188873"/>
                    </a:moveTo>
                    <a:cubicBezTo>
                      <a:pt x="315435" y="203128"/>
                      <a:pt x="283362" y="210255"/>
                      <a:pt x="254853" y="217382"/>
                    </a:cubicBezTo>
                    <a:cubicBezTo>
                      <a:pt x="226344" y="224510"/>
                      <a:pt x="158635" y="217382"/>
                      <a:pt x="137253" y="199564"/>
                    </a:cubicBezTo>
                    <a:cubicBezTo>
                      <a:pt x="115871" y="181746"/>
                      <a:pt x="87362" y="160364"/>
                      <a:pt x="69544" y="156800"/>
                    </a:cubicBezTo>
                    <a:cubicBezTo>
                      <a:pt x="51726" y="156800"/>
                      <a:pt x="16089" y="138982"/>
                      <a:pt x="5398" y="128291"/>
                    </a:cubicBezTo>
                    <a:cubicBezTo>
                      <a:pt x="5398" y="117600"/>
                      <a:pt x="-8856" y="64146"/>
                      <a:pt x="8962" y="42764"/>
                    </a:cubicBezTo>
                    <a:cubicBezTo>
                      <a:pt x="19653" y="60582"/>
                      <a:pt x="41035" y="64146"/>
                      <a:pt x="44598" y="60582"/>
                    </a:cubicBezTo>
                    <a:cubicBezTo>
                      <a:pt x="51726" y="53455"/>
                      <a:pt x="62416" y="24946"/>
                      <a:pt x="69544" y="14255"/>
                    </a:cubicBezTo>
                    <a:cubicBezTo>
                      <a:pt x="76671" y="7127"/>
                      <a:pt x="101617" y="0"/>
                      <a:pt x="115871" y="0"/>
                    </a:cubicBezTo>
                    <a:cubicBezTo>
                      <a:pt x="130126" y="3564"/>
                      <a:pt x="144380" y="14255"/>
                      <a:pt x="151508" y="28509"/>
                    </a:cubicBezTo>
                    <a:cubicBezTo>
                      <a:pt x="158635" y="42764"/>
                      <a:pt x="197835" y="89091"/>
                      <a:pt x="215653" y="103346"/>
                    </a:cubicBezTo>
                    <a:cubicBezTo>
                      <a:pt x="240599" y="121164"/>
                      <a:pt x="311872" y="178182"/>
                      <a:pt x="322563" y="188873"/>
                    </a:cubicBezTo>
                    <a:cubicBezTo>
                      <a:pt x="318999" y="185310"/>
                      <a:pt x="318999" y="188873"/>
                      <a:pt x="322563" y="188873"/>
                    </a:cubicBezTo>
                    <a:close/>
                  </a:path>
                </a:pathLst>
              </a:custGeom>
              <a:solidFill>
                <a:srgbClr val="404040"/>
              </a:solidFill>
              <a:ln w="35560" cap="flat">
                <a:noFill/>
                <a:prstDash val="solid"/>
                <a:miter/>
              </a:ln>
            </p:spPr>
            <p:txBody>
              <a:bodyPr rtlCol="0" anchor="ctr"/>
              <a:lstStyle/>
              <a:p>
                <a:endParaRPr lang="fr-BE"/>
              </a:p>
            </p:txBody>
          </p:sp>
          <p:sp>
            <p:nvSpPr>
              <p:cNvPr id="792" name="Forme libre : forme 791">
                <a:extLst>
                  <a:ext uri="{FF2B5EF4-FFF2-40B4-BE49-F238E27FC236}">
                    <a16:creationId xmlns:a16="http://schemas.microsoft.com/office/drawing/2014/main" id="{76CBCD31-C28B-426B-B7FA-365B20792A13}"/>
                  </a:ext>
                </a:extLst>
              </p:cNvPr>
              <p:cNvSpPr/>
              <p:nvPr/>
            </p:nvSpPr>
            <p:spPr>
              <a:xfrm>
                <a:off x="8023477" y="4722284"/>
                <a:ext cx="328368" cy="132781"/>
              </a:xfrm>
              <a:custGeom>
                <a:avLst/>
                <a:gdLst>
                  <a:gd name="connsiteX0" fmla="*/ 325695 w 328368"/>
                  <a:gd name="connsiteY0" fmla="*/ 99782 h 132781"/>
                  <a:gd name="connsiteX1" fmla="*/ 325695 w 328368"/>
                  <a:gd name="connsiteY1" fmla="*/ 99782 h 132781"/>
                  <a:gd name="connsiteX2" fmla="*/ 311441 w 328368"/>
                  <a:gd name="connsiteY2" fmla="*/ 114037 h 132781"/>
                  <a:gd name="connsiteX3" fmla="*/ 261550 w 328368"/>
                  <a:gd name="connsiteY3" fmla="*/ 131855 h 132781"/>
                  <a:gd name="connsiteX4" fmla="*/ 147513 w 328368"/>
                  <a:gd name="connsiteY4" fmla="*/ 117600 h 132781"/>
                  <a:gd name="connsiteX5" fmla="*/ 72676 w 328368"/>
                  <a:gd name="connsiteY5" fmla="*/ 71273 h 132781"/>
                  <a:gd name="connsiteX6" fmla="*/ 4967 w 328368"/>
                  <a:gd name="connsiteY6" fmla="*/ 46327 h 132781"/>
                  <a:gd name="connsiteX7" fmla="*/ 8531 w 328368"/>
                  <a:gd name="connsiteY7" fmla="*/ 0 h 132781"/>
                  <a:gd name="connsiteX8" fmla="*/ 12094 w 328368"/>
                  <a:gd name="connsiteY8" fmla="*/ 3564 h 132781"/>
                  <a:gd name="connsiteX9" fmla="*/ 15658 w 328368"/>
                  <a:gd name="connsiteY9" fmla="*/ 7127 h 132781"/>
                  <a:gd name="connsiteX10" fmla="*/ 15658 w 328368"/>
                  <a:gd name="connsiteY10" fmla="*/ 7127 h 132781"/>
                  <a:gd name="connsiteX11" fmla="*/ 22786 w 328368"/>
                  <a:gd name="connsiteY11" fmla="*/ 10691 h 132781"/>
                  <a:gd name="connsiteX12" fmla="*/ 22786 w 328368"/>
                  <a:gd name="connsiteY12" fmla="*/ 10691 h 132781"/>
                  <a:gd name="connsiteX13" fmla="*/ 22786 w 328368"/>
                  <a:gd name="connsiteY13" fmla="*/ 10691 h 132781"/>
                  <a:gd name="connsiteX14" fmla="*/ 26349 w 328368"/>
                  <a:gd name="connsiteY14" fmla="*/ 14255 h 132781"/>
                  <a:gd name="connsiteX15" fmla="*/ 40604 w 328368"/>
                  <a:gd name="connsiteY15" fmla="*/ 21382 h 132781"/>
                  <a:gd name="connsiteX16" fmla="*/ 47731 w 328368"/>
                  <a:gd name="connsiteY16" fmla="*/ 24946 h 132781"/>
                  <a:gd name="connsiteX17" fmla="*/ 61986 w 328368"/>
                  <a:gd name="connsiteY17" fmla="*/ 28509 h 132781"/>
                  <a:gd name="connsiteX18" fmla="*/ 69113 w 328368"/>
                  <a:gd name="connsiteY18" fmla="*/ 28509 h 132781"/>
                  <a:gd name="connsiteX19" fmla="*/ 72676 w 328368"/>
                  <a:gd name="connsiteY19" fmla="*/ 28509 h 132781"/>
                  <a:gd name="connsiteX20" fmla="*/ 140386 w 328368"/>
                  <a:gd name="connsiteY20" fmla="*/ 71273 h 132781"/>
                  <a:gd name="connsiteX21" fmla="*/ 257986 w 328368"/>
                  <a:gd name="connsiteY21" fmla="*/ 89091 h 132781"/>
                  <a:gd name="connsiteX22" fmla="*/ 261550 w 328368"/>
                  <a:gd name="connsiteY22" fmla="*/ 89091 h 132781"/>
                  <a:gd name="connsiteX23" fmla="*/ 261550 w 328368"/>
                  <a:gd name="connsiteY23" fmla="*/ 89091 h 132781"/>
                  <a:gd name="connsiteX24" fmla="*/ 272241 w 328368"/>
                  <a:gd name="connsiteY24" fmla="*/ 85528 h 132781"/>
                  <a:gd name="connsiteX25" fmla="*/ 282932 w 328368"/>
                  <a:gd name="connsiteY25" fmla="*/ 81964 h 132781"/>
                  <a:gd name="connsiteX26" fmla="*/ 307877 w 328368"/>
                  <a:gd name="connsiteY26" fmla="*/ 74836 h 132781"/>
                  <a:gd name="connsiteX27" fmla="*/ 325695 w 328368"/>
                  <a:gd name="connsiteY27" fmla="*/ 60582 h 132781"/>
                  <a:gd name="connsiteX28" fmla="*/ 325695 w 328368"/>
                  <a:gd name="connsiteY28" fmla="*/ 64146 h 132781"/>
                  <a:gd name="connsiteX29" fmla="*/ 325695 w 328368"/>
                  <a:gd name="connsiteY29" fmla="*/ 71273 h 132781"/>
                  <a:gd name="connsiteX30" fmla="*/ 325695 w 328368"/>
                  <a:gd name="connsiteY30" fmla="*/ 71273 h 132781"/>
                  <a:gd name="connsiteX31" fmla="*/ 325695 w 328368"/>
                  <a:gd name="connsiteY31" fmla="*/ 99782 h 13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8368" h="132781">
                    <a:moveTo>
                      <a:pt x="325695" y="99782"/>
                    </a:moveTo>
                    <a:cubicBezTo>
                      <a:pt x="325695" y="99782"/>
                      <a:pt x="325695" y="103346"/>
                      <a:pt x="325695" y="99782"/>
                    </a:cubicBezTo>
                    <a:cubicBezTo>
                      <a:pt x="322132" y="106909"/>
                      <a:pt x="318568" y="110473"/>
                      <a:pt x="311441" y="114037"/>
                    </a:cubicBezTo>
                    <a:cubicBezTo>
                      <a:pt x="300750" y="121164"/>
                      <a:pt x="279368" y="128291"/>
                      <a:pt x="261550" y="131855"/>
                    </a:cubicBezTo>
                    <a:cubicBezTo>
                      <a:pt x="233040" y="135419"/>
                      <a:pt x="161768" y="128291"/>
                      <a:pt x="147513" y="117600"/>
                    </a:cubicBezTo>
                    <a:cubicBezTo>
                      <a:pt x="133258" y="106909"/>
                      <a:pt x="86931" y="71273"/>
                      <a:pt x="72676" y="71273"/>
                    </a:cubicBezTo>
                    <a:cubicBezTo>
                      <a:pt x="61986" y="71273"/>
                      <a:pt x="12094" y="57018"/>
                      <a:pt x="4967" y="46327"/>
                    </a:cubicBezTo>
                    <a:cubicBezTo>
                      <a:pt x="-2160" y="35636"/>
                      <a:pt x="-2160" y="10691"/>
                      <a:pt x="8531" y="0"/>
                    </a:cubicBezTo>
                    <a:cubicBezTo>
                      <a:pt x="8531" y="0"/>
                      <a:pt x="8531" y="0"/>
                      <a:pt x="12094" y="3564"/>
                    </a:cubicBezTo>
                    <a:cubicBezTo>
                      <a:pt x="12094" y="3564"/>
                      <a:pt x="15658" y="3564"/>
                      <a:pt x="15658" y="7127"/>
                    </a:cubicBezTo>
                    <a:cubicBezTo>
                      <a:pt x="15658" y="7127"/>
                      <a:pt x="15658" y="7127"/>
                      <a:pt x="15658" y="7127"/>
                    </a:cubicBezTo>
                    <a:cubicBezTo>
                      <a:pt x="19222" y="7127"/>
                      <a:pt x="19222" y="10691"/>
                      <a:pt x="22786" y="10691"/>
                    </a:cubicBezTo>
                    <a:lnTo>
                      <a:pt x="22786" y="10691"/>
                    </a:lnTo>
                    <a:lnTo>
                      <a:pt x="22786" y="10691"/>
                    </a:lnTo>
                    <a:cubicBezTo>
                      <a:pt x="22786" y="10691"/>
                      <a:pt x="26349" y="10691"/>
                      <a:pt x="26349" y="14255"/>
                    </a:cubicBezTo>
                    <a:cubicBezTo>
                      <a:pt x="29913" y="17818"/>
                      <a:pt x="37040" y="17818"/>
                      <a:pt x="40604" y="21382"/>
                    </a:cubicBezTo>
                    <a:cubicBezTo>
                      <a:pt x="44167" y="21382"/>
                      <a:pt x="44167" y="21382"/>
                      <a:pt x="47731" y="24946"/>
                    </a:cubicBezTo>
                    <a:cubicBezTo>
                      <a:pt x="51295" y="24946"/>
                      <a:pt x="58422" y="28509"/>
                      <a:pt x="61986" y="28509"/>
                    </a:cubicBezTo>
                    <a:cubicBezTo>
                      <a:pt x="65549" y="28509"/>
                      <a:pt x="65549" y="28509"/>
                      <a:pt x="69113" y="28509"/>
                    </a:cubicBezTo>
                    <a:cubicBezTo>
                      <a:pt x="69113" y="28509"/>
                      <a:pt x="72676" y="28509"/>
                      <a:pt x="72676" y="28509"/>
                    </a:cubicBezTo>
                    <a:cubicBezTo>
                      <a:pt x="90495" y="28509"/>
                      <a:pt x="115440" y="53455"/>
                      <a:pt x="140386" y="71273"/>
                    </a:cubicBezTo>
                    <a:cubicBezTo>
                      <a:pt x="161768" y="89091"/>
                      <a:pt x="229477" y="96219"/>
                      <a:pt x="257986" y="89091"/>
                    </a:cubicBezTo>
                    <a:cubicBezTo>
                      <a:pt x="257986" y="89091"/>
                      <a:pt x="261550" y="89091"/>
                      <a:pt x="261550" y="89091"/>
                    </a:cubicBezTo>
                    <a:lnTo>
                      <a:pt x="261550" y="89091"/>
                    </a:lnTo>
                    <a:cubicBezTo>
                      <a:pt x="265113" y="89091"/>
                      <a:pt x="268677" y="89091"/>
                      <a:pt x="272241" y="85528"/>
                    </a:cubicBezTo>
                    <a:cubicBezTo>
                      <a:pt x="275804" y="85528"/>
                      <a:pt x="279368" y="85528"/>
                      <a:pt x="282932" y="81964"/>
                    </a:cubicBezTo>
                    <a:cubicBezTo>
                      <a:pt x="293622" y="78400"/>
                      <a:pt x="300750" y="78400"/>
                      <a:pt x="307877" y="74836"/>
                    </a:cubicBezTo>
                    <a:cubicBezTo>
                      <a:pt x="315004" y="71273"/>
                      <a:pt x="322132" y="67709"/>
                      <a:pt x="325695" y="60582"/>
                    </a:cubicBezTo>
                    <a:cubicBezTo>
                      <a:pt x="325695" y="60582"/>
                      <a:pt x="325695" y="64146"/>
                      <a:pt x="325695" y="64146"/>
                    </a:cubicBezTo>
                    <a:cubicBezTo>
                      <a:pt x="325695" y="67709"/>
                      <a:pt x="325695" y="67709"/>
                      <a:pt x="325695" y="71273"/>
                    </a:cubicBezTo>
                    <a:cubicBezTo>
                      <a:pt x="325695" y="71273"/>
                      <a:pt x="325695" y="71273"/>
                      <a:pt x="325695" y="71273"/>
                    </a:cubicBezTo>
                    <a:cubicBezTo>
                      <a:pt x="329259" y="85528"/>
                      <a:pt x="329259" y="92655"/>
                      <a:pt x="325695" y="99782"/>
                    </a:cubicBezTo>
                    <a:close/>
                  </a:path>
                </a:pathLst>
              </a:custGeom>
              <a:solidFill>
                <a:srgbClr val="2E2E2E"/>
              </a:solidFill>
              <a:ln w="35560" cap="flat">
                <a:noFill/>
                <a:prstDash val="solid"/>
                <a:miter/>
              </a:ln>
            </p:spPr>
            <p:txBody>
              <a:bodyPr rtlCol="0" anchor="ctr"/>
              <a:lstStyle/>
              <a:p>
                <a:endParaRPr lang="fr-BE"/>
              </a:p>
            </p:txBody>
          </p:sp>
        </p:grpSp>
        <p:sp>
          <p:nvSpPr>
            <p:cNvPr id="744" name="Forme libre : forme 743">
              <a:extLst>
                <a:ext uri="{FF2B5EF4-FFF2-40B4-BE49-F238E27FC236}">
                  <a16:creationId xmlns:a16="http://schemas.microsoft.com/office/drawing/2014/main" id="{7CAE3C08-2AD8-407C-ADF7-D6EE40DA8F05}"/>
                </a:ext>
              </a:extLst>
            </p:cNvPr>
            <p:cNvSpPr/>
            <p:nvPr/>
          </p:nvSpPr>
          <p:spPr>
            <a:xfrm>
              <a:off x="7850262" y="2045988"/>
              <a:ext cx="167491" cy="124727"/>
            </a:xfrm>
            <a:custGeom>
              <a:avLst/>
              <a:gdLst>
                <a:gd name="connsiteX0" fmla="*/ 163928 w 167491"/>
                <a:gd name="connsiteY0" fmla="*/ 57018 h 124727"/>
                <a:gd name="connsiteX1" fmla="*/ 142546 w 167491"/>
                <a:gd name="connsiteY1" fmla="*/ 74837 h 124727"/>
                <a:gd name="connsiteX2" fmla="*/ 138982 w 167491"/>
                <a:gd name="connsiteY2" fmla="*/ 92655 h 124727"/>
                <a:gd name="connsiteX3" fmla="*/ 81964 w 167491"/>
                <a:gd name="connsiteY3" fmla="*/ 124728 h 124727"/>
                <a:gd name="connsiteX4" fmla="*/ 24946 w 167491"/>
                <a:gd name="connsiteY4" fmla="*/ 92655 h 124727"/>
                <a:gd name="connsiteX5" fmla="*/ 21382 w 167491"/>
                <a:gd name="connsiteY5" fmla="*/ 74837 h 124727"/>
                <a:gd name="connsiteX6" fmla="*/ 0 w 167491"/>
                <a:gd name="connsiteY6" fmla="*/ 57018 h 124727"/>
                <a:gd name="connsiteX7" fmla="*/ 0 w 167491"/>
                <a:gd name="connsiteY7" fmla="*/ 53455 h 124727"/>
                <a:gd name="connsiteX8" fmla="*/ 3564 w 167491"/>
                <a:gd name="connsiteY8" fmla="*/ 0 h 124727"/>
                <a:gd name="connsiteX9" fmla="*/ 163928 w 167491"/>
                <a:gd name="connsiteY9" fmla="*/ 0 h 124727"/>
                <a:gd name="connsiteX10" fmla="*/ 167491 w 167491"/>
                <a:gd name="connsiteY10" fmla="*/ 53455 h 124727"/>
                <a:gd name="connsiteX11" fmla="*/ 163928 w 167491"/>
                <a:gd name="connsiteY11" fmla="*/ 57018 h 12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491" h="124727">
                  <a:moveTo>
                    <a:pt x="163928" y="57018"/>
                  </a:moveTo>
                  <a:cubicBezTo>
                    <a:pt x="156800" y="64146"/>
                    <a:pt x="149673" y="71273"/>
                    <a:pt x="142546" y="74837"/>
                  </a:cubicBezTo>
                  <a:cubicBezTo>
                    <a:pt x="142546" y="81964"/>
                    <a:pt x="142546" y="85527"/>
                    <a:pt x="138982" y="92655"/>
                  </a:cubicBezTo>
                  <a:cubicBezTo>
                    <a:pt x="128291" y="117600"/>
                    <a:pt x="99782" y="124728"/>
                    <a:pt x="81964" y="124728"/>
                  </a:cubicBezTo>
                  <a:cubicBezTo>
                    <a:pt x="64146" y="124728"/>
                    <a:pt x="32073" y="121164"/>
                    <a:pt x="24946" y="92655"/>
                  </a:cubicBezTo>
                  <a:cubicBezTo>
                    <a:pt x="21382" y="85527"/>
                    <a:pt x="21382" y="81964"/>
                    <a:pt x="21382" y="74837"/>
                  </a:cubicBezTo>
                  <a:cubicBezTo>
                    <a:pt x="14255" y="67709"/>
                    <a:pt x="7127" y="64146"/>
                    <a:pt x="0" y="57018"/>
                  </a:cubicBezTo>
                  <a:cubicBezTo>
                    <a:pt x="0" y="57018"/>
                    <a:pt x="0" y="53455"/>
                    <a:pt x="0" y="53455"/>
                  </a:cubicBezTo>
                  <a:cubicBezTo>
                    <a:pt x="3564" y="32073"/>
                    <a:pt x="3564" y="10691"/>
                    <a:pt x="3564" y="0"/>
                  </a:cubicBezTo>
                  <a:lnTo>
                    <a:pt x="163928" y="0"/>
                  </a:lnTo>
                  <a:cubicBezTo>
                    <a:pt x="163928" y="10691"/>
                    <a:pt x="163928" y="32073"/>
                    <a:pt x="167491" y="53455"/>
                  </a:cubicBezTo>
                  <a:cubicBezTo>
                    <a:pt x="163928" y="53455"/>
                    <a:pt x="163928" y="53455"/>
                    <a:pt x="163928" y="57018"/>
                  </a:cubicBezTo>
                  <a:close/>
                </a:path>
              </a:pathLst>
            </a:custGeom>
            <a:solidFill>
              <a:srgbClr val="000000">
                <a:alpha val="20000"/>
              </a:srgbClr>
            </a:solidFill>
            <a:ln w="35560" cap="flat">
              <a:noFill/>
              <a:prstDash val="solid"/>
              <a:miter/>
            </a:ln>
          </p:spPr>
          <p:txBody>
            <a:bodyPr rtlCol="0" anchor="ctr"/>
            <a:lstStyle/>
            <a:p>
              <a:endParaRPr lang="fr-BE"/>
            </a:p>
          </p:txBody>
        </p:sp>
        <p:sp>
          <p:nvSpPr>
            <p:cNvPr id="745" name="Forme libre : forme 744">
              <a:extLst>
                <a:ext uri="{FF2B5EF4-FFF2-40B4-BE49-F238E27FC236}">
                  <a16:creationId xmlns:a16="http://schemas.microsoft.com/office/drawing/2014/main" id="{90745480-5FAD-4131-802D-EB9492E1AE96}"/>
                </a:ext>
              </a:extLst>
            </p:cNvPr>
            <p:cNvSpPr/>
            <p:nvPr/>
          </p:nvSpPr>
          <p:spPr>
            <a:xfrm>
              <a:off x="7799769" y="1746641"/>
              <a:ext cx="264913" cy="377746"/>
            </a:xfrm>
            <a:custGeom>
              <a:avLst/>
              <a:gdLst>
                <a:gd name="connsiteX0" fmla="*/ 253621 w 264913"/>
                <a:gd name="connsiteY0" fmla="*/ 64146 h 377746"/>
                <a:gd name="connsiteX1" fmla="*/ 132457 w 264913"/>
                <a:gd name="connsiteY1" fmla="*/ 0 h 377746"/>
                <a:gd name="connsiteX2" fmla="*/ 11293 w 264913"/>
                <a:gd name="connsiteY2" fmla="*/ 64146 h 377746"/>
                <a:gd name="connsiteX3" fmla="*/ 11293 w 264913"/>
                <a:gd name="connsiteY3" fmla="*/ 260146 h 377746"/>
                <a:gd name="connsiteX4" fmla="*/ 132457 w 264913"/>
                <a:gd name="connsiteY4" fmla="*/ 377746 h 377746"/>
                <a:gd name="connsiteX5" fmla="*/ 253621 w 264913"/>
                <a:gd name="connsiteY5" fmla="*/ 260146 h 377746"/>
                <a:gd name="connsiteX6" fmla="*/ 253621 w 264913"/>
                <a:gd name="connsiteY6" fmla="*/ 64146 h 3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913" h="377746">
                  <a:moveTo>
                    <a:pt x="253621" y="64146"/>
                  </a:moveTo>
                  <a:cubicBezTo>
                    <a:pt x="232239" y="24946"/>
                    <a:pt x="168093" y="0"/>
                    <a:pt x="132457" y="0"/>
                  </a:cubicBezTo>
                  <a:cubicBezTo>
                    <a:pt x="96820" y="0"/>
                    <a:pt x="32675" y="24946"/>
                    <a:pt x="11293" y="64146"/>
                  </a:cubicBezTo>
                  <a:cubicBezTo>
                    <a:pt x="-10089" y="103346"/>
                    <a:pt x="4166" y="188873"/>
                    <a:pt x="11293" y="260146"/>
                  </a:cubicBezTo>
                  <a:cubicBezTo>
                    <a:pt x="18420" y="331419"/>
                    <a:pt x="96820" y="377746"/>
                    <a:pt x="132457" y="377746"/>
                  </a:cubicBezTo>
                  <a:cubicBezTo>
                    <a:pt x="168093" y="377746"/>
                    <a:pt x="246493" y="331419"/>
                    <a:pt x="253621" y="260146"/>
                  </a:cubicBezTo>
                  <a:cubicBezTo>
                    <a:pt x="260748" y="188873"/>
                    <a:pt x="275003" y="103346"/>
                    <a:pt x="253621" y="64146"/>
                  </a:cubicBezTo>
                  <a:close/>
                </a:path>
              </a:pathLst>
            </a:custGeom>
            <a:solidFill>
              <a:srgbClr val="FFB67F"/>
            </a:solidFill>
            <a:ln w="35560" cap="flat">
              <a:noFill/>
              <a:prstDash val="solid"/>
              <a:miter/>
            </a:ln>
          </p:spPr>
          <p:txBody>
            <a:bodyPr rtlCol="0" anchor="ctr"/>
            <a:lstStyle/>
            <a:p>
              <a:endParaRPr lang="fr-BE"/>
            </a:p>
          </p:txBody>
        </p:sp>
        <p:grpSp>
          <p:nvGrpSpPr>
            <p:cNvPr id="746" name="Graphique 485">
              <a:extLst>
                <a:ext uri="{FF2B5EF4-FFF2-40B4-BE49-F238E27FC236}">
                  <a16:creationId xmlns:a16="http://schemas.microsoft.com/office/drawing/2014/main" id="{321690AB-FBC6-4AF7-B638-C4F7324BBA68}"/>
                </a:ext>
              </a:extLst>
            </p:cNvPr>
            <p:cNvGrpSpPr/>
            <p:nvPr/>
          </p:nvGrpSpPr>
          <p:grpSpPr>
            <a:xfrm>
              <a:off x="7511716" y="4597557"/>
              <a:ext cx="328176" cy="253930"/>
              <a:chOff x="7511716" y="4597557"/>
              <a:chExt cx="328176" cy="253930"/>
            </a:xfrm>
          </p:grpSpPr>
          <p:sp>
            <p:nvSpPr>
              <p:cNvPr id="789" name="Forme libre : forme 788">
                <a:extLst>
                  <a:ext uri="{FF2B5EF4-FFF2-40B4-BE49-F238E27FC236}">
                    <a16:creationId xmlns:a16="http://schemas.microsoft.com/office/drawing/2014/main" id="{150CF565-DE34-4EB5-9FFE-A1B89B501056}"/>
                  </a:ext>
                </a:extLst>
              </p:cNvPr>
              <p:cNvSpPr/>
              <p:nvPr/>
            </p:nvSpPr>
            <p:spPr>
              <a:xfrm>
                <a:off x="7515279" y="4597557"/>
                <a:ext cx="322562" cy="220113"/>
              </a:xfrm>
              <a:custGeom>
                <a:avLst/>
                <a:gdLst>
                  <a:gd name="connsiteX0" fmla="*/ 0 w 322562"/>
                  <a:gd name="connsiteY0" fmla="*/ 188873 h 220113"/>
                  <a:gd name="connsiteX1" fmla="*/ 67709 w 322562"/>
                  <a:gd name="connsiteY1" fmla="*/ 217382 h 220113"/>
                  <a:gd name="connsiteX2" fmla="*/ 185310 w 322562"/>
                  <a:gd name="connsiteY2" fmla="*/ 199564 h 220113"/>
                  <a:gd name="connsiteX3" fmla="*/ 253019 w 322562"/>
                  <a:gd name="connsiteY3" fmla="*/ 156800 h 220113"/>
                  <a:gd name="connsiteX4" fmla="*/ 317164 w 322562"/>
                  <a:gd name="connsiteY4" fmla="*/ 128291 h 220113"/>
                  <a:gd name="connsiteX5" fmla="*/ 313601 w 322562"/>
                  <a:gd name="connsiteY5" fmla="*/ 42764 h 220113"/>
                  <a:gd name="connsiteX6" fmla="*/ 277964 w 322562"/>
                  <a:gd name="connsiteY6" fmla="*/ 60582 h 220113"/>
                  <a:gd name="connsiteX7" fmla="*/ 253019 w 322562"/>
                  <a:gd name="connsiteY7" fmla="*/ 14255 h 220113"/>
                  <a:gd name="connsiteX8" fmla="*/ 206691 w 322562"/>
                  <a:gd name="connsiteY8" fmla="*/ 0 h 220113"/>
                  <a:gd name="connsiteX9" fmla="*/ 171055 w 322562"/>
                  <a:gd name="connsiteY9" fmla="*/ 28509 h 220113"/>
                  <a:gd name="connsiteX10" fmla="*/ 106909 w 322562"/>
                  <a:gd name="connsiteY10" fmla="*/ 103346 h 220113"/>
                  <a:gd name="connsiteX11" fmla="*/ 0 w 322562"/>
                  <a:gd name="connsiteY11" fmla="*/ 188873 h 220113"/>
                  <a:gd name="connsiteX12" fmla="*/ 0 w 322562"/>
                  <a:gd name="connsiteY12" fmla="*/ 188873 h 22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2562" h="220113">
                    <a:moveTo>
                      <a:pt x="0" y="188873"/>
                    </a:moveTo>
                    <a:cubicBezTo>
                      <a:pt x="7127" y="203128"/>
                      <a:pt x="39200" y="210255"/>
                      <a:pt x="67709" y="217382"/>
                    </a:cubicBezTo>
                    <a:cubicBezTo>
                      <a:pt x="96218" y="224510"/>
                      <a:pt x="163928" y="217382"/>
                      <a:pt x="185310" y="199564"/>
                    </a:cubicBezTo>
                    <a:cubicBezTo>
                      <a:pt x="206691" y="181746"/>
                      <a:pt x="235201" y="160364"/>
                      <a:pt x="253019" y="156800"/>
                    </a:cubicBezTo>
                    <a:cubicBezTo>
                      <a:pt x="270837" y="156800"/>
                      <a:pt x="306473" y="138982"/>
                      <a:pt x="317164" y="128291"/>
                    </a:cubicBezTo>
                    <a:cubicBezTo>
                      <a:pt x="317164" y="117600"/>
                      <a:pt x="331419" y="64146"/>
                      <a:pt x="313601" y="42764"/>
                    </a:cubicBezTo>
                    <a:cubicBezTo>
                      <a:pt x="302910" y="60582"/>
                      <a:pt x="281528" y="64146"/>
                      <a:pt x="277964" y="60582"/>
                    </a:cubicBezTo>
                    <a:cubicBezTo>
                      <a:pt x="270837" y="53455"/>
                      <a:pt x="260146" y="24946"/>
                      <a:pt x="253019" y="14255"/>
                    </a:cubicBezTo>
                    <a:cubicBezTo>
                      <a:pt x="245891" y="7127"/>
                      <a:pt x="220946" y="0"/>
                      <a:pt x="206691" y="0"/>
                    </a:cubicBezTo>
                    <a:cubicBezTo>
                      <a:pt x="192437" y="3564"/>
                      <a:pt x="178182" y="14255"/>
                      <a:pt x="171055" y="28509"/>
                    </a:cubicBezTo>
                    <a:cubicBezTo>
                      <a:pt x="163928" y="42764"/>
                      <a:pt x="124728" y="89091"/>
                      <a:pt x="106909" y="103346"/>
                    </a:cubicBezTo>
                    <a:cubicBezTo>
                      <a:pt x="81964" y="121164"/>
                      <a:pt x="10691" y="178182"/>
                      <a:pt x="0" y="188873"/>
                    </a:cubicBezTo>
                    <a:cubicBezTo>
                      <a:pt x="0" y="185310"/>
                      <a:pt x="0" y="188873"/>
                      <a:pt x="0" y="188873"/>
                    </a:cubicBezTo>
                    <a:close/>
                  </a:path>
                </a:pathLst>
              </a:custGeom>
              <a:solidFill>
                <a:srgbClr val="404040"/>
              </a:solidFill>
              <a:ln w="35560" cap="flat">
                <a:noFill/>
                <a:prstDash val="solid"/>
                <a:miter/>
              </a:ln>
            </p:spPr>
            <p:txBody>
              <a:bodyPr rtlCol="0" anchor="ctr"/>
              <a:lstStyle/>
              <a:p>
                <a:endParaRPr lang="fr-BE"/>
              </a:p>
            </p:txBody>
          </p:sp>
          <p:sp>
            <p:nvSpPr>
              <p:cNvPr id="790" name="Forme libre : forme 789">
                <a:extLst>
                  <a:ext uri="{FF2B5EF4-FFF2-40B4-BE49-F238E27FC236}">
                    <a16:creationId xmlns:a16="http://schemas.microsoft.com/office/drawing/2014/main" id="{EBFEE037-D41D-4FCA-AE79-412B511BA229}"/>
                  </a:ext>
                </a:extLst>
              </p:cNvPr>
              <p:cNvSpPr/>
              <p:nvPr/>
            </p:nvSpPr>
            <p:spPr>
              <a:xfrm>
                <a:off x="7511716" y="4722269"/>
                <a:ext cx="328176" cy="129218"/>
              </a:xfrm>
              <a:custGeom>
                <a:avLst/>
                <a:gdLst>
                  <a:gd name="connsiteX0" fmla="*/ 324292 w 328176"/>
                  <a:gd name="connsiteY0" fmla="*/ 42764 h 129218"/>
                  <a:gd name="connsiteX1" fmla="*/ 256582 w 328176"/>
                  <a:gd name="connsiteY1" fmla="*/ 67709 h 129218"/>
                  <a:gd name="connsiteX2" fmla="*/ 181746 w 328176"/>
                  <a:gd name="connsiteY2" fmla="*/ 114037 h 129218"/>
                  <a:gd name="connsiteX3" fmla="*/ 67709 w 328176"/>
                  <a:gd name="connsiteY3" fmla="*/ 128291 h 129218"/>
                  <a:gd name="connsiteX4" fmla="*/ 46327 w 328176"/>
                  <a:gd name="connsiteY4" fmla="*/ 124728 h 129218"/>
                  <a:gd name="connsiteX5" fmla="*/ 3564 w 328176"/>
                  <a:gd name="connsiteY5" fmla="*/ 96218 h 129218"/>
                  <a:gd name="connsiteX6" fmla="*/ 0 w 328176"/>
                  <a:gd name="connsiteY6" fmla="*/ 81964 h 129218"/>
                  <a:gd name="connsiteX7" fmla="*/ 3564 w 328176"/>
                  <a:gd name="connsiteY7" fmla="*/ 60582 h 129218"/>
                  <a:gd name="connsiteX8" fmla="*/ 67709 w 328176"/>
                  <a:gd name="connsiteY8" fmla="*/ 89091 h 129218"/>
                  <a:gd name="connsiteX9" fmla="*/ 71273 w 328176"/>
                  <a:gd name="connsiteY9" fmla="*/ 89091 h 129218"/>
                  <a:gd name="connsiteX10" fmla="*/ 188873 w 328176"/>
                  <a:gd name="connsiteY10" fmla="*/ 71273 h 129218"/>
                  <a:gd name="connsiteX11" fmla="*/ 256582 w 328176"/>
                  <a:gd name="connsiteY11" fmla="*/ 28509 h 129218"/>
                  <a:gd name="connsiteX12" fmla="*/ 306473 w 328176"/>
                  <a:gd name="connsiteY12" fmla="*/ 10691 h 129218"/>
                  <a:gd name="connsiteX13" fmla="*/ 320728 w 328176"/>
                  <a:gd name="connsiteY13" fmla="*/ 0 h 129218"/>
                  <a:gd name="connsiteX14" fmla="*/ 324292 w 328176"/>
                  <a:gd name="connsiteY14" fmla="*/ 42764 h 129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8176" h="129218">
                    <a:moveTo>
                      <a:pt x="324292" y="42764"/>
                    </a:moveTo>
                    <a:cubicBezTo>
                      <a:pt x="317164" y="53455"/>
                      <a:pt x="267273" y="64145"/>
                      <a:pt x="256582" y="67709"/>
                    </a:cubicBezTo>
                    <a:cubicBezTo>
                      <a:pt x="245891" y="67709"/>
                      <a:pt x="199564" y="106909"/>
                      <a:pt x="181746" y="114037"/>
                    </a:cubicBezTo>
                    <a:cubicBezTo>
                      <a:pt x="167491" y="124728"/>
                      <a:pt x="96218" y="131855"/>
                      <a:pt x="67709" y="128291"/>
                    </a:cubicBezTo>
                    <a:cubicBezTo>
                      <a:pt x="60582" y="128291"/>
                      <a:pt x="53455" y="124728"/>
                      <a:pt x="46327" y="124728"/>
                    </a:cubicBezTo>
                    <a:cubicBezTo>
                      <a:pt x="24946" y="117600"/>
                      <a:pt x="7127" y="106909"/>
                      <a:pt x="3564" y="96218"/>
                    </a:cubicBezTo>
                    <a:cubicBezTo>
                      <a:pt x="3564" y="92655"/>
                      <a:pt x="0" y="85527"/>
                      <a:pt x="0" y="81964"/>
                    </a:cubicBezTo>
                    <a:cubicBezTo>
                      <a:pt x="0" y="74836"/>
                      <a:pt x="0" y="67709"/>
                      <a:pt x="3564" y="60582"/>
                    </a:cubicBezTo>
                    <a:cubicBezTo>
                      <a:pt x="10691" y="74836"/>
                      <a:pt x="39200" y="81964"/>
                      <a:pt x="67709" y="89091"/>
                    </a:cubicBezTo>
                    <a:cubicBezTo>
                      <a:pt x="67709" y="89091"/>
                      <a:pt x="71273" y="89091"/>
                      <a:pt x="71273" y="89091"/>
                    </a:cubicBezTo>
                    <a:cubicBezTo>
                      <a:pt x="99782" y="96218"/>
                      <a:pt x="167491" y="89091"/>
                      <a:pt x="188873" y="71273"/>
                    </a:cubicBezTo>
                    <a:cubicBezTo>
                      <a:pt x="210255" y="53455"/>
                      <a:pt x="238764" y="32073"/>
                      <a:pt x="256582" y="28509"/>
                    </a:cubicBezTo>
                    <a:cubicBezTo>
                      <a:pt x="270837" y="28509"/>
                      <a:pt x="292219" y="17818"/>
                      <a:pt x="306473" y="10691"/>
                    </a:cubicBezTo>
                    <a:cubicBezTo>
                      <a:pt x="313601" y="7127"/>
                      <a:pt x="317164" y="3564"/>
                      <a:pt x="320728" y="0"/>
                    </a:cubicBezTo>
                    <a:cubicBezTo>
                      <a:pt x="327855" y="7127"/>
                      <a:pt x="331419" y="32073"/>
                      <a:pt x="324292" y="42764"/>
                    </a:cubicBezTo>
                    <a:close/>
                  </a:path>
                </a:pathLst>
              </a:custGeom>
              <a:solidFill>
                <a:srgbClr val="2E2E2E"/>
              </a:solidFill>
              <a:ln w="35560" cap="flat">
                <a:noFill/>
                <a:prstDash val="solid"/>
                <a:miter/>
              </a:ln>
            </p:spPr>
            <p:txBody>
              <a:bodyPr rtlCol="0" anchor="ctr"/>
              <a:lstStyle/>
              <a:p>
                <a:endParaRPr lang="fr-BE"/>
              </a:p>
            </p:txBody>
          </p:sp>
        </p:grpSp>
        <p:sp>
          <p:nvSpPr>
            <p:cNvPr id="747" name="Forme libre : forme 746">
              <a:extLst>
                <a:ext uri="{FF2B5EF4-FFF2-40B4-BE49-F238E27FC236}">
                  <a16:creationId xmlns:a16="http://schemas.microsoft.com/office/drawing/2014/main" id="{28CD9667-B247-4574-86F5-743A94BE9F59}"/>
                </a:ext>
              </a:extLst>
            </p:cNvPr>
            <p:cNvSpPr/>
            <p:nvPr/>
          </p:nvSpPr>
          <p:spPr>
            <a:xfrm>
              <a:off x="7617471" y="3186354"/>
              <a:ext cx="615498" cy="1489603"/>
            </a:xfrm>
            <a:custGeom>
              <a:avLst/>
              <a:gdLst>
                <a:gd name="connsiteX0" fmla="*/ 614101 w 615498"/>
                <a:gd name="connsiteY0" fmla="*/ 1086912 h 1489603"/>
                <a:gd name="connsiteX1" fmla="*/ 589155 w 615498"/>
                <a:gd name="connsiteY1" fmla="*/ 1468221 h 1489603"/>
                <a:gd name="connsiteX2" fmla="*/ 585592 w 615498"/>
                <a:gd name="connsiteY2" fmla="*/ 1468221 h 1489603"/>
                <a:gd name="connsiteX3" fmla="*/ 564210 w 615498"/>
                <a:gd name="connsiteY3" fmla="*/ 1475349 h 1489603"/>
                <a:gd name="connsiteX4" fmla="*/ 539264 w 615498"/>
                <a:gd name="connsiteY4" fmla="*/ 1482476 h 1489603"/>
                <a:gd name="connsiteX5" fmla="*/ 532137 w 615498"/>
                <a:gd name="connsiteY5" fmla="*/ 1482476 h 1489603"/>
                <a:gd name="connsiteX6" fmla="*/ 521446 w 615498"/>
                <a:gd name="connsiteY6" fmla="*/ 1486040 h 1489603"/>
                <a:gd name="connsiteX7" fmla="*/ 514319 w 615498"/>
                <a:gd name="connsiteY7" fmla="*/ 1486040 h 1489603"/>
                <a:gd name="connsiteX8" fmla="*/ 457300 w 615498"/>
                <a:gd name="connsiteY8" fmla="*/ 1486040 h 1489603"/>
                <a:gd name="connsiteX9" fmla="*/ 457300 w 615498"/>
                <a:gd name="connsiteY9" fmla="*/ 1486040 h 1489603"/>
                <a:gd name="connsiteX10" fmla="*/ 443046 w 615498"/>
                <a:gd name="connsiteY10" fmla="*/ 1482476 h 1489603"/>
                <a:gd name="connsiteX11" fmla="*/ 439482 w 615498"/>
                <a:gd name="connsiteY11" fmla="*/ 1482476 h 1489603"/>
                <a:gd name="connsiteX12" fmla="*/ 432355 w 615498"/>
                <a:gd name="connsiteY12" fmla="*/ 1478913 h 1489603"/>
                <a:gd name="connsiteX13" fmla="*/ 421664 w 615498"/>
                <a:gd name="connsiteY13" fmla="*/ 1475349 h 1489603"/>
                <a:gd name="connsiteX14" fmla="*/ 421664 w 615498"/>
                <a:gd name="connsiteY14" fmla="*/ 1475349 h 1489603"/>
                <a:gd name="connsiteX15" fmla="*/ 421664 w 615498"/>
                <a:gd name="connsiteY15" fmla="*/ 1475349 h 1489603"/>
                <a:gd name="connsiteX16" fmla="*/ 418100 w 615498"/>
                <a:gd name="connsiteY16" fmla="*/ 1475349 h 1489603"/>
                <a:gd name="connsiteX17" fmla="*/ 410973 w 615498"/>
                <a:gd name="connsiteY17" fmla="*/ 1468221 h 1489603"/>
                <a:gd name="connsiteX18" fmla="*/ 407409 w 615498"/>
                <a:gd name="connsiteY18" fmla="*/ 1464658 h 1489603"/>
                <a:gd name="connsiteX19" fmla="*/ 403846 w 615498"/>
                <a:gd name="connsiteY19" fmla="*/ 1461094 h 1489603"/>
                <a:gd name="connsiteX20" fmla="*/ 382464 w 615498"/>
                <a:gd name="connsiteY20" fmla="*/ 883784 h 1489603"/>
                <a:gd name="connsiteX21" fmla="*/ 346827 w 615498"/>
                <a:gd name="connsiteY21" fmla="*/ 456146 h 1489603"/>
                <a:gd name="connsiteX22" fmla="*/ 332573 w 615498"/>
                <a:gd name="connsiteY22" fmla="*/ 196000 h 1489603"/>
                <a:gd name="connsiteX23" fmla="*/ 286245 w 615498"/>
                <a:gd name="connsiteY23" fmla="*/ 196000 h 1489603"/>
                <a:gd name="connsiteX24" fmla="*/ 271991 w 615498"/>
                <a:gd name="connsiteY24" fmla="*/ 456146 h 1489603"/>
                <a:gd name="connsiteX25" fmla="*/ 236354 w 615498"/>
                <a:gd name="connsiteY25" fmla="*/ 883784 h 1489603"/>
                <a:gd name="connsiteX26" fmla="*/ 214973 w 615498"/>
                <a:gd name="connsiteY26" fmla="*/ 1461094 h 1489603"/>
                <a:gd name="connsiteX27" fmla="*/ 207845 w 615498"/>
                <a:gd name="connsiteY27" fmla="*/ 1468221 h 1489603"/>
                <a:gd name="connsiteX28" fmla="*/ 197154 w 615498"/>
                <a:gd name="connsiteY28" fmla="*/ 1475349 h 1489603"/>
                <a:gd name="connsiteX29" fmla="*/ 182900 w 615498"/>
                <a:gd name="connsiteY29" fmla="*/ 1482476 h 1489603"/>
                <a:gd name="connsiteX30" fmla="*/ 179336 w 615498"/>
                <a:gd name="connsiteY30" fmla="*/ 1482476 h 1489603"/>
                <a:gd name="connsiteX31" fmla="*/ 165082 w 615498"/>
                <a:gd name="connsiteY31" fmla="*/ 1486040 h 1489603"/>
                <a:gd name="connsiteX32" fmla="*/ 165082 w 615498"/>
                <a:gd name="connsiteY32" fmla="*/ 1486040 h 1489603"/>
                <a:gd name="connsiteX33" fmla="*/ 150827 w 615498"/>
                <a:gd name="connsiteY33" fmla="*/ 1489604 h 1489603"/>
                <a:gd name="connsiteX34" fmla="*/ 133009 w 615498"/>
                <a:gd name="connsiteY34" fmla="*/ 1489604 h 1489603"/>
                <a:gd name="connsiteX35" fmla="*/ 125881 w 615498"/>
                <a:gd name="connsiteY35" fmla="*/ 1489604 h 1489603"/>
                <a:gd name="connsiteX36" fmla="*/ 122318 w 615498"/>
                <a:gd name="connsiteY36" fmla="*/ 1489604 h 1489603"/>
                <a:gd name="connsiteX37" fmla="*/ 72427 w 615498"/>
                <a:gd name="connsiteY37" fmla="*/ 1482476 h 1489603"/>
                <a:gd name="connsiteX38" fmla="*/ 68863 w 615498"/>
                <a:gd name="connsiteY38" fmla="*/ 1482476 h 1489603"/>
                <a:gd name="connsiteX39" fmla="*/ 58172 w 615498"/>
                <a:gd name="connsiteY39" fmla="*/ 1478913 h 1489603"/>
                <a:gd name="connsiteX40" fmla="*/ 51045 w 615498"/>
                <a:gd name="connsiteY40" fmla="*/ 1475349 h 1489603"/>
                <a:gd name="connsiteX41" fmla="*/ 29663 w 615498"/>
                <a:gd name="connsiteY41" fmla="*/ 1468221 h 1489603"/>
                <a:gd name="connsiteX42" fmla="*/ 26099 w 615498"/>
                <a:gd name="connsiteY42" fmla="*/ 1468221 h 1489603"/>
                <a:gd name="connsiteX43" fmla="*/ 26099 w 615498"/>
                <a:gd name="connsiteY43" fmla="*/ 1461094 h 1489603"/>
                <a:gd name="connsiteX44" fmla="*/ 1154 w 615498"/>
                <a:gd name="connsiteY44" fmla="*/ 1083348 h 1489603"/>
                <a:gd name="connsiteX45" fmla="*/ 15408 w 615498"/>
                <a:gd name="connsiteY45" fmla="*/ 730547 h 1489603"/>
                <a:gd name="connsiteX46" fmla="*/ 8281 w 615498"/>
                <a:gd name="connsiteY46" fmla="*/ 441892 h 1489603"/>
                <a:gd name="connsiteX47" fmla="*/ 18972 w 615498"/>
                <a:gd name="connsiteY47" fmla="*/ 128291 h 1489603"/>
                <a:gd name="connsiteX48" fmla="*/ 36790 w 615498"/>
                <a:gd name="connsiteY48" fmla="*/ 0 h 1489603"/>
                <a:gd name="connsiteX49" fmla="*/ 51045 w 615498"/>
                <a:gd name="connsiteY49" fmla="*/ 0 h 1489603"/>
                <a:gd name="connsiteX50" fmla="*/ 72427 w 615498"/>
                <a:gd name="connsiteY50" fmla="*/ 0 h 1489603"/>
                <a:gd name="connsiteX51" fmla="*/ 225664 w 615498"/>
                <a:gd name="connsiteY51" fmla="*/ 0 h 1489603"/>
                <a:gd name="connsiteX52" fmla="*/ 414537 w 615498"/>
                <a:gd name="connsiteY52" fmla="*/ 0 h 1489603"/>
                <a:gd name="connsiteX53" fmla="*/ 532137 w 615498"/>
                <a:gd name="connsiteY53" fmla="*/ 0 h 1489603"/>
                <a:gd name="connsiteX54" fmla="*/ 564210 w 615498"/>
                <a:gd name="connsiteY54" fmla="*/ 0 h 1489603"/>
                <a:gd name="connsiteX55" fmla="*/ 585592 w 615498"/>
                <a:gd name="connsiteY55" fmla="*/ 0 h 1489603"/>
                <a:gd name="connsiteX56" fmla="*/ 589155 w 615498"/>
                <a:gd name="connsiteY56" fmla="*/ 17818 h 1489603"/>
                <a:gd name="connsiteX57" fmla="*/ 589155 w 615498"/>
                <a:gd name="connsiteY57" fmla="*/ 24946 h 1489603"/>
                <a:gd name="connsiteX58" fmla="*/ 592719 w 615498"/>
                <a:gd name="connsiteY58" fmla="*/ 39200 h 1489603"/>
                <a:gd name="connsiteX59" fmla="*/ 592719 w 615498"/>
                <a:gd name="connsiteY59" fmla="*/ 42764 h 1489603"/>
                <a:gd name="connsiteX60" fmla="*/ 592719 w 615498"/>
                <a:gd name="connsiteY60" fmla="*/ 49891 h 1489603"/>
                <a:gd name="connsiteX61" fmla="*/ 592719 w 615498"/>
                <a:gd name="connsiteY61" fmla="*/ 64146 h 1489603"/>
                <a:gd name="connsiteX62" fmla="*/ 596282 w 615498"/>
                <a:gd name="connsiteY62" fmla="*/ 121164 h 1489603"/>
                <a:gd name="connsiteX63" fmla="*/ 596282 w 615498"/>
                <a:gd name="connsiteY63" fmla="*/ 131855 h 1489603"/>
                <a:gd name="connsiteX64" fmla="*/ 596282 w 615498"/>
                <a:gd name="connsiteY64" fmla="*/ 146109 h 1489603"/>
                <a:gd name="connsiteX65" fmla="*/ 596282 w 615498"/>
                <a:gd name="connsiteY65" fmla="*/ 160364 h 1489603"/>
                <a:gd name="connsiteX66" fmla="*/ 596282 w 615498"/>
                <a:gd name="connsiteY66" fmla="*/ 174619 h 1489603"/>
                <a:gd name="connsiteX67" fmla="*/ 599846 w 615498"/>
                <a:gd name="connsiteY67" fmla="*/ 238764 h 1489603"/>
                <a:gd name="connsiteX68" fmla="*/ 599846 w 615498"/>
                <a:gd name="connsiteY68" fmla="*/ 274401 h 1489603"/>
                <a:gd name="connsiteX69" fmla="*/ 599846 w 615498"/>
                <a:gd name="connsiteY69" fmla="*/ 292219 h 1489603"/>
                <a:gd name="connsiteX70" fmla="*/ 599846 w 615498"/>
                <a:gd name="connsiteY70" fmla="*/ 313601 h 1489603"/>
                <a:gd name="connsiteX71" fmla="*/ 599846 w 615498"/>
                <a:gd name="connsiteY71" fmla="*/ 324292 h 1489603"/>
                <a:gd name="connsiteX72" fmla="*/ 599846 w 615498"/>
                <a:gd name="connsiteY72" fmla="*/ 359928 h 1489603"/>
                <a:gd name="connsiteX73" fmla="*/ 599846 w 615498"/>
                <a:gd name="connsiteY73" fmla="*/ 381310 h 1489603"/>
                <a:gd name="connsiteX74" fmla="*/ 599846 w 615498"/>
                <a:gd name="connsiteY74" fmla="*/ 392001 h 1489603"/>
                <a:gd name="connsiteX75" fmla="*/ 599846 w 615498"/>
                <a:gd name="connsiteY75" fmla="*/ 438328 h 1489603"/>
                <a:gd name="connsiteX76" fmla="*/ 599846 w 615498"/>
                <a:gd name="connsiteY76" fmla="*/ 438328 h 1489603"/>
                <a:gd name="connsiteX77" fmla="*/ 599846 w 615498"/>
                <a:gd name="connsiteY77" fmla="*/ 484656 h 1489603"/>
                <a:gd name="connsiteX78" fmla="*/ 599846 w 615498"/>
                <a:gd name="connsiteY78" fmla="*/ 495347 h 1489603"/>
                <a:gd name="connsiteX79" fmla="*/ 599846 w 615498"/>
                <a:gd name="connsiteY79" fmla="*/ 523856 h 1489603"/>
                <a:gd name="connsiteX80" fmla="*/ 599846 w 615498"/>
                <a:gd name="connsiteY80" fmla="*/ 541674 h 1489603"/>
                <a:gd name="connsiteX81" fmla="*/ 599846 w 615498"/>
                <a:gd name="connsiteY81" fmla="*/ 570183 h 1489603"/>
                <a:gd name="connsiteX82" fmla="*/ 599846 w 615498"/>
                <a:gd name="connsiteY82" fmla="*/ 580874 h 1489603"/>
                <a:gd name="connsiteX83" fmla="*/ 599846 w 615498"/>
                <a:gd name="connsiteY83" fmla="*/ 623638 h 1489603"/>
                <a:gd name="connsiteX84" fmla="*/ 599846 w 615498"/>
                <a:gd name="connsiteY84" fmla="*/ 623638 h 1489603"/>
                <a:gd name="connsiteX85" fmla="*/ 599846 w 615498"/>
                <a:gd name="connsiteY85" fmla="*/ 630765 h 1489603"/>
                <a:gd name="connsiteX86" fmla="*/ 596282 w 615498"/>
                <a:gd name="connsiteY86" fmla="*/ 698474 h 1489603"/>
                <a:gd name="connsiteX87" fmla="*/ 596282 w 615498"/>
                <a:gd name="connsiteY87" fmla="*/ 705602 h 1489603"/>
                <a:gd name="connsiteX88" fmla="*/ 596282 w 615498"/>
                <a:gd name="connsiteY88" fmla="*/ 712729 h 1489603"/>
                <a:gd name="connsiteX89" fmla="*/ 596282 w 615498"/>
                <a:gd name="connsiteY89" fmla="*/ 716293 h 1489603"/>
                <a:gd name="connsiteX90" fmla="*/ 596282 w 615498"/>
                <a:gd name="connsiteY90" fmla="*/ 730547 h 1489603"/>
                <a:gd name="connsiteX91" fmla="*/ 606974 w 615498"/>
                <a:gd name="connsiteY91" fmla="*/ 958620 h 1489603"/>
                <a:gd name="connsiteX92" fmla="*/ 614101 w 615498"/>
                <a:gd name="connsiteY92" fmla="*/ 1086912 h 148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15498" h="1489603">
                  <a:moveTo>
                    <a:pt x="614101" y="1086912"/>
                  </a:moveTo>
                  <a:cubicBezTo>
                    <a:pt x="606974" y="1154621"/>
                    <a:pt x="589155" y="1421894"/>
                    <a:pt x="589155" y="1468221"/>
                  </a:cubicBezTo>
                  <a:cubicBezTo>
                    <a:pt x="589155" y="1468221"/>
                    <a:pt x="589155" y="1468221"/>
                    <a:pt x="585592" y="1468221"/>
                  </a:cubicBezTo>
                  <a:cubicBezTo>
                    <a:pt x="582028" y="1471785"/>
                    <a:pt x="574901" y="1475349"/>
                    <a:pt x="564210" y="1475349"/>
                  </a:cubicBezTo>
                  <a:cubicBezTo>
                    <a:pt x="557082" y="1478913"/>
                    <a:pt x="549955" y="1478913"/>
                    <a:pt x="539264" y="1482476"/>
                  </a:cubicBezTo>
                  <a:cubicBezTo>
                    <a:pt x="535701" y="1482476"/>
                    <a:pt x="535701" y="1482476"/>
                    <a:pt x="532137" y="1482476"/>
                  </a:cubicBezTo>
                  <a:cubicBezTo>
                    <a:pt x="528573" y="1482476"/>
                    <a:pt x="525010" y="1482476"/>
                    <a:pt x="521446" y="1486040"/>
                  </a:cubicBezTo>
                  <a:cubicBezTo>
                    <a:pt x="517882" y="1486040"/>
                    <a:pt x="517882" y="1486040"/>
                    <a:pt x="514319" y="1486040"/>
                  </a:cubicBezTo>
                  <a:cubicBezTo>
                    <a:pt x="496500" y="1489604"/>
                    <a:pt x="475119" y="1489604"/>
                    <a:pt x="457300" y="1486040"/>
                  </a:cubicBezTo>
                  <a:lnTo>
                    <a:pt x="457300" y="1486040"/>
                  </a:lnTo>
                  <a:cubicBezTo>
                    <a:pt x="453737" y="1486040"/>
                    <a:pt x="446610" y="1482476"/>
                    <a:pt x="443046" y="1482476"/>
                  </a:cubicBezTo>
                  <a:cubicBezTo>
                    <a:pt x="443046" y="1482476"/>
                    <a:pt x="443046" y="1482476"/>
                    <a:pt x="439482" y="1482476"/>
                  </a:cubicBezTo>
                  <a:cubicBezTo>
                    <a:pt x="435918" y="1482476"/>
                    <a:pt x="432355" y="1482476"/>
                    <a:pt x="432355" y="1478913"/>
                  </a:cubicBezTo>
                  <a:cubicBezTo>
                    <a:pt x="428791" y="1478913"/>
                    <a:pt x="425228" y="1475349"/>
                    <a:pt x="421664" y="1475349"/>
                  </a:cubicBezTo>
                  <a:cubicBezTo>
                    <a:pt x="421664" y="1475349"/>
                    <a:pt x="421664" y="1475349"/>
                    <a:pt x="421664" y="1475349"/>
                  </a:cubicBezTo>
                  <a:lnTo>
                    <a:pt x="421664" y="1475349"/>
                  </a:lnTo>
                  <a:cubicBezTo>
                    <a:pt x="421664" y="1475349"/>
                    <a:pt x="421664" y="1475349"/>
                    <a:pt x="418100" y="1475349"/>
                  </a:cubicBezTo>
                  <a:cubicBezTo>
                    <a:pt x="414537" y="1471785"/>
                    <a:pt x="410973" y="1471785"/>
                    <a:pt x="410973" y="1468221"/>
                  </a:cubicBezTo>
                  <a:cubicBezTo>
                    <a:pt x="410973" y="1468221"/>
                    <a:pt x="407409" y="1464658"/>
                    <a:pt x="407409" y="1464658"/>
                  </a:cubicBezTo>
                  <a:cubicBezTo>
                    <a:pt x="407409" y="1464658"/>
                    <a:pt x="407409" y="1464658"/>
                    <a:pt x="403846" y="1461094"/>
                  </a:cubicBezTo>
                  <a:cubicBezTo>
                    <a:pt x="410973" y="1386258"/>
                    <a:pt x="382464" y="951493"/>
                    <a:pt x="382464" y="883784"/>
                  </a:cubicBezTo>
                  <a:cubicBezTo>
                    <a:pt x="382464" y="816075"/>
                    <a:pt x="368209" y="516728"/>
                    <a:pt x="346827" y="456146"/>
                  </a:cubicBezTo>
                  <a:cubicBezTo>
                    <a:pt x="329009" y="399128"/>
                    <a:pt x="332573" y="196000"/>
                    <a:pt x="332573" y="196000"/>
                  </a:cubicBezTo>
                  <a:lnTo>
                    <a:pt x="286245" y="196000"/>
                  </a:lnTo>
                  <a:cubicBezTo>
                    <a:pt x="286245" y="206691"/>
                    <a:pt x="289809" y="399128"/>
                    <a:pt x="271991" y="456146"/>
                  </a:cubicBezTo>
                  <a:cubicBezTo>
                    <a:pt x="254173" y="513165"/>
                    <a:pt x="236354" y="816075"/>
                    <a:pt x="236354" y="883784"/>
                  </a:cubicBezTo>
                  <a:cubicBezTo>
                    <a:pt x="236354" y="951493"/>
                    <a:pt x="207845" y="1386258"/>
                    <a:pt x="214973" y="1461094"/>
                  </a:cubicBezTo>
                  <a:cubicBezTo>
                    <a:pt x="211409" y="1464658"/>
                    <a:pt x="211409" y="1464658"/>
                    <a:pt x="207845" y="1468221"/>
                  </a:cubicBezTo>
                  <a:cubicBezTo>
                    <a:pt x="204282" y="1471785"/>
                    <a:pt x="200718" y="1475349"/>
                    <a:pt x="197154" y="1475349"/>
                  </a:cubicBezTo>
                  <a:cubicBezTo>
                    <a:pt x="193591" y="1478913"/>
                    <a:pt x="190027" y="1478913"/>
                    <a:pt x="182900" y="1482476"/>
                  </a:cubicBezTo>
                  <a:cubicBezTo>
                    <a:pt x="182900" y="1482476"/>
                    <a:pt x="182900" y="1482476"/>
                    <a:pt x="179336" y="1482476"/>
                  </a:cubicBezTo>
                  <a:cubicBezTo>
                    <a:pt x="175772" y="1482476"/>
                    <a:pt x="168645" y="1486040"/>
                    <a:pt x="165082" y="1486040"/>
                  </a:cubicBezTo>
                  <a:cubicBezTo>
                    <a:pt x="165082" y="1486040"/>
                    <a:pt x="165082" y="1486040"/>
                    <a:pt x="165082" y="1486040"/>
                  </a:cubicBezTo>
                  <a:cubicBezTo>
                    <a:pt x="161518" y="1486040"/>
                    <a:pt x="154391" y="1486040"/>
                    <a:pt x="150827" y="1489604"/>
                  </a:cubicBezTo>
                  <a:cubicBezTo>
                    <a:pt x="143700" y="1489604"/>
                    <a:pt x="140136" y="1489604"/>
                    <a:pt x="133009" y="1489604"/>
                  </a:cubicBezTo>
                  <a:lnTo>
                    <a:pt x="125881" y="1489604"/>
                  </a:lnTo>
                  <a:cubicBezTo>
                    <a:pt x="125881" y="1489604"/>
                    <a:pt x="122318" y="1489604"/>
                    <a:pt x="122318" y="1489604"/>
                  </a:cubicBezTo>
                  <a:cubicBezTo>
                    <a:pt x="104500" y="1489604"/>
                    <a:pt x="86681" y="1486040"/>
                    <a:pt x="72427" y="1482476"/>
                  </a:cubicBezTo>
                  <a:cubicBezTo>
                    <a:pt x="72427" y="1482476"/>
                    <a:pt x="68863" y="1482476"/>
                    <a:pt x="68863" y="1482476"/>
                  </a:cubicBezTo>
                  <a:cubicBezTo>
                    <a:pt x="65300" y="1482476"/>
                    <a:pt x="61736" y="1482476"/>
                    <a:pt x="58172" y="1478913"/>
                  </a:cubicBezTo>
                  <a:cubicBezTo>
                    <a:pt x="54609" y="1478913"/>
                    <a:pt x="51045" y="1475349"/>
                    <a:pt x="51045" y="1475349"/>
                  </a:cubicBezTo>
                  <a:cubicBezTo>
                    <a:pt x="43918" y="1471785"/>
                    <a:pt x="36790" y="1468221"/>
                    <a:pt x="29663" y="1468221"/>
                  </a:cubicBezTo>
                  <a:cubicBezTo>
                    <a:pt x="29663" y="1468221"/>
                    <a:pt x="29663" y="1468221"/>
                    <a:pt x="26099" y="1468221"/>
                  </a:cubicBezTo>
                  <a:cubicBezTo>
                    <a:pt x="26099" y="1468221"/>
                    <a:pt x="26099" y="1464658"/>
                    <a:pt x="26099" y="1461094"/>
                  </a:cubicBezTo>
                  <a:cubicBezTo>
                    <a:pt x="26099" y="1400512"/>
                    <a:pt x="8281" y="1151057"/>
                    <a:pt x="1154" y="1083348"/>
                  </a:cubicBezTo>
                  <a:cubicBezTo>
                    <a:pt x="-5973" y="1015639"/>
                    <a:pt x="22536" y="805384"/>
                    <a:pt x="15408" y="730547"/>
                  </a:cubicBezTo>
                  <a:cubicBezTo>
                    <a:pt x="8281" y="680656"/>
                    <a:pt x="4718" y="566620"/>
                    <a:pt x="8281" y="441892"/>
                  </a:cubicBezTo>
                  <a:cubicBezTo>
                    <a:pt x="8281" y="331419"/>
                    <a:pt x="11845" y="217382"/>
                    <a:pt x="18972" y="128291"/>
                  </a:cubicBezTo>
                  <a:cubicBezTo>
                    <a:pt x="22536" y="67709"/>
                    <a:pt x="29663" y="21382"/>
                    <a:pt x="36790" y="0"/>
                  </a:cubicBezTo>
                  <a:lnTo>
                    <a:pt x="51045" y="0"/>
                  </a:lnTo>
                  <a:cubicBezTo>
                    <a:pt x="58172" y="0"/>
                    <a:pt x="65300" y="0"/>
                    <a:pt x="72427" y="0"/>
                  </a:cubicBezTo>
                  <a:cubicBezTo>
                    <a:pt x="111627" y="0"/>
                    <a:pt x="165082" y="0"/>
                    <a:pt x="225664" y="0"/>
                  </a:cubicBezTo>
                  <a:lnTo>
                    <a:pt x="414537" y="0"/>
                  </a:lnTo>
                  <a:cubicBezTo>
                    <a:pt x="457300" y="0"/>
                    <a:pt x="500064" y="0"/>
                    <a:pt x="532137" y="0"/>
                  </a:cubicBezTo>
                  <a:cubicBezTo>
                    <a:pt x="542828" y="0"/>
                    <a:pt x="553519" y="0"/>
                    <a:pt x="564210" y="0"/>
                  </a:cubicBezTo>
                  <a:lnTo>
                    <a:pt x="585592" y="0"/>
                  </a:lnTo>
                  <a:cubicBezTo>
                    <a:pt x="585592" y="3564"/>
                    <a:pt x="589155" y="10691"/>
                    <a:pt x="589155" y="17818"/>
                  </a:cubicBezTo>
                  <a:cubicBezTo>
                    <a:pt x="589155" y="21382"/>
                    <a:pt x="589155" y="21382"/>
                    <a:pt x="589155" y="24946"/>
                  </a:cubicBezTo>
                  <a:cubicBezTo>
                    <a:pt x="589155" y="28509"/>
                    <a:pt x="589155" y="35636"/>
                    <a:pt x="592719" y="39200"/>
                  </a:cubicBezTo>
                  <a:cubicBezTo>
                    <a:pt x="592719" y="39200"/>
                    <a:pt x="592719" y="42764"/>
                    <a:pt x="592719" y="42764"/>
                  </a:cubicBezTo>
                  <a:cubicBezTo>
                    <a:pt x="592719" y="46327"/>
                    <a:pt x="592719" y="46327"/>
                    <a:pt x="592719" y="49891"/>
                  </a:cubicBezTo>
                  <a:cubicBezTo>
                    <a:pt x="592719" y="53455"/>
                    <a:pt x="592719" y="60582"/>
                    <a:pt x="592719" y="64146"/>
                  </a:cubicBezTo>
                  <a:cubicBezTo>
                    <a:pt x="596282" y="81964"/>
                    <a:pt x="596282" y="99782"/>
                    <a:pt x="596282" y="121164"/>
                  </a:cubicBezTo>
                  <a:cubicBezTo>
                    <a:pt x="596282" y="124728"/>
                    <a:pt x="596282" y="128291"/>
                    <a:pt x="596282" y="131855"/>
                  </a:cubicBezTo>
                  <a:cubicBezTo>
                    <a:pt x="596282" y="135418"/>
                    <a:pt x="596282" y="138982"/>
                    <a:pt x="596282" y="146109"/>
                  </a:cubicBezTo>
                  <a:cubicBezTo>
                    <a:pt x="596282" y="149673"/>
                    <a:pt x="596282" y="153237"/>
                    <a:pt x="596282" y="160364"/>
                  </a:cubicBezTo>
                  <a:cubicBezTo>
                    <a:pt x="596282" y="163928"/>
                    <a:pt x="596282" y="171055"/>
                    <a:pt x="596282" y="174619"/>
                  </a:cubicBezTo>
                  <a:cubicBezTo>
                    <a:pt x="596282" y="196000"/>
                    <a:pt x="599846" y="217382"/>
                    <a:pt x="599846" y="238764"/>
                  </a:cubicBezTo>
                  <a:cubicBezTo>
                    <a:pt x="599846" y="249455"/>
                    <a:pt x="599846" y="263710"/>
                    <a:pt x="599846" y="274401"/>
                  </a:cubicBezTo>
                  <a:cubicBezTo>
                    <a:pt x="599846" y="281528"/>
                    <a:pt x="599846" y="285092"/>
                    <a:pt x="599846" y="292219"/>
                  </a:cubicBezTo>
                  <a:cubicBezTo>
                    <a:pt x="599846" y="299346"/>
                    <a:pt x="599846" y="306473"/>
                    <a:pt x="599846" y="313601"/>
                  </a:cubicBezTo>
                  <a:cubicBezTo>
                    <a:pt x="599846" y="317164"/>
                    <a:pt x="599846" y="320728"/>
                    <a:pt x="599846" y="324292"/>
                  </a:cubicBezTo>
                  <a:cubicBezTo>
                    <a:pt x="599846" y="334983"/>
                    <a:pt x="599846" y="349237"/>
                    <a:pt x="599846" y="359928"/>
                  </a:cubicBezTo>
                  <a:lnTo>
                    <a:pt x="599846" y="381310"/>
                  </a:lnTo>
                  <a:cubicBezTo>
                    <a:pt x="599846" y="384874"/>
                    <a:pt x="599846" y="388437"/>
                    <a:pt x="599846" y="392001"/>
                  </a:cubicBezTo>
                  <a:cubicBezTo>
                    <a:pt x="599846" y="406256"/>
                    <a:pt x="599846" y="424074"/>
                    <a:pt x="599846" y="438328"/>
                  </a:cubicBezTo>
                  <a:cubicBezTo>
                    <a:pt x="599846" y="438328"/>
                    <a:pt x="599846" y="438328"/>
                    <a:pt x="599846" y="438328"/>
                  </a:cubicBezTo>
                  <a:lnTo>
                    <a:pt x="599846" y="484656"/>
                  </a:lnTo>
                  <a:cubicBezTo>
                    <a:pt x="599846" y="488219"/>
                    <a:pt x="599846" y="491783"/>
                    <a:pt x="599846" y="495347"/>
                  </a:cubicBezTo>
                  <a:lnTo>
                    <a:pt x="599846" y="523856"/>
                  </a:lnTo>
                  <a:cubicBezTo>
                    <a:pt x="599846" y="530983"/>
                    <a:pt x="599846" y="534547"/>
                    <a:pt x="599846" y="541674"/>
                  </a:cubicBezTo>
                  <a:cubicBezTo>
                    <a:pt x="599846" y="552365"/>
                    <a:pt x="599846" y="559492"/>
                    <a:pt x="599846" y="570183"/>
                  </a:cubicBezTo>
                  <a:cubicBezTo>
                    <a:pt x="599846" y="573747"/>
                    <a:pt x="599846" y="577310"/>
                    <a:pt x="599846" y="580874"/>
                  </a:cubicBezTo>
                  <a:cubicBezTo>
                    <a:pt x="599846" y="595129"/>
                    <a:pt x="599846" y="609383"/>
                    <a:pt x="599846" y="623638"/>
                  </a:cubicBezTo>
                  <a:lnTo>
                    <a:pt x="599846" y="623638"/>
                  </a:lnTo>
                  <a:cubicBezTo>
                    <a:pt x="599846" y="627201"/>
                    <a:pt x="599846" y="630765"/>
                    <a:pt x="599846" y="630765"/>
                  </a:cubicBezTo>
                  <a:cubicBezTo>
                    <a:pt x="599846" y="655711"/>
                    <a:pt x="599846" y="677092"/>
                    <a:pt x="596282" y="698474"/>
                  </a:cubicBezTo>
                  <a:cubicBezTo>
                    <a:pt x="596282" y="702038"/>
                    <a:pt x="596282" y="702038"/>
                    <a:pt x="596282" y="705602"/>
                  </a:cubicBezTo>
                  <a:cubicBezTo>
                    <a:pt x="596282" y="709165"/>
                    <a:pt x="596282" y="709165"/>
                    <a:pt x="596282" y="712729"/>
                  </a:cubicBezTo>
                  <a:cubicBezTo>
                    <a:pt x="596282" y="712729"/>
                    <a:pt x="596282" y="716293"/>
                    <a:pt x="596282" y="716293"/>
                  </a:cubicBezTo>
                  <a:cubicBezTo>
                    <a:pt x="596282" y="719856"/>
                    <a:pt x="596282" y="726984"/>
                    <a:pt x="596282" y="730547"/>
                  </a:cubicBezTo>
                  <a:cubicBezTo>
                    <a:pt x="592719" y="776874"/>
                    <a:pt x="599846" y="873093"/>
                    <a:pt x="606974" y="958620"/>
                  </a:cubicBezTo>
                  <a:cubicBezTo>
                    <a:pt x="614101" y="1015639"/>
                    <a:pt x="617664" y="1061966"/>
                    <a:pt x="614101" y="1086912"/>
                  </a:cubicBezTo>
                  <a:close/>
                </a:path>
              </a:pathLst>
            </a:custGeom>
            <a:solidFill>
              <a:schemeClr val="tx1">
                <a:lumMod val="65000"/>
                <a:lumOff val="35000"/>
              </a:schemeClr>
            </a:solidFill>
            <a:ln w="35560" cap="flat">
              <a:noFill/>
              <a:prstDash val="solid"/>
              <a:miter/>
            </a:ln>
          </p:spPr>
          <p:txBody>
            <a:bodyPr rtlCol="0" anchor="ctr"/>
            <a:lstStyle/>
            <a:p>
              <a:endParaRPr lang="fr-BE"/>
            </a:p>
          </p:txBody>
        </p:sp>
        <p:sp>
          <p:nvSpPr>
            <p:cNvPr id="748" name="Forme libre : forme 747">
              <a:extLst>
                <a:ext uri="{FF2B5EF4-FFF2-40B4-BE49-F238E27FC236}">
                  <a16:creationId xmlns:a16="http://schemas.microsoft.com/office/drawing/2014/main" id="{0A5A6D29-32BD-469E-A91D-A8703E558D79}"/>
                </a:ext>
              </a:extLst>
            </p:cNvPr>
            <p:cNvSpPr/>
            <p:nvPr/>
          </p:nvSpPr>
          <p:spPr>
            <a:xfrm>
              <a:off x="7657825" y="3375227"/>
              <a:ext cx="295782" cy="1307323"/>
            </a:xfrm>
            <a:custGeom>
              <a:avLst/>
              <a:gdLst>
                <a:gd name="connsiteX0" fmla="*/ 295782 w 295782"/>
                <a:gd name="connsiteY0" fmla="*/ 14255 h 1307323"/>
                <a:gd name="connsiteX1" fmla="*/ 295782 w 295782"/>
                <a:gd name="connsiteY1" fmla="*/ 0 h 1307323"/>
                <a:gd name="connsiteX2" fmla="*/ 249455 w 295782"/>
                <a:gd name="connsiteY2" fmla="*/ 0 h 1307323"/>
                <a:gd name="connsiteX3" fmla="*/ 228073 w 295782"/>
                <a:gd name="connsiteY3" fmla="*/ 0 h 1307323"/>
                <a:gd name="connsiteX4" fmla="*/ 213819 w 295782"/>
                <a:gd name="connsiteY4" fmla="*/ 260146 h 1307323"/>
                <a:gd name="connsiteX5" fmla="*/ 178182 w 295782"/>
                <a:gd name="connsiteY5" fmla="*/ 687783 h 1307323"/>
                <a:gd name="connsiteX6" fmla="*/ 138982 w 295782"/>
                <a:gd name="connsiteY6" fmla="*/ 1247276 h 1307323"/>
                <a:gd name="connsiteX7" fmla="*/ 0 w 295782"/>
                <a:gd name="connsiteY7" fmla="*/ 1275785 h 1307323"/>
                <a:gd name="connsiteX8" fmla="*/ 0 w 295782"/>
                <a:gd name="connsiteY8" fmla="*/ 1282912 h 1307323"/>
                <a:gd name="connsiteX9" fmla="*/ 185310 w 295782"/>
                <a:gd name="connsiteY9" fmla="*/ 1279348 h 1307323"/>
                <a:gd name="connsiteX10" fmla="*/ 203128 w 295782"/>
                <a:gd name="connsiteY10" fmla="*/ 702038 h 1307323"/>
                <a:gd name="connsiteX11" fmla="*/ 238764 w 295782"/>
                <a:gd name="connsiteY11" fmla="*/ 274401 h 1307323"/>
                <a:gd name="connsiteX12" fmla="*/ 253019 w 295782"/>
                <a:gd name="connsiteY12" fmla="*/ 14255 h 1307323"/>
                <a:gd name="connsiteX13" fmla="*/ 295782 w 295782"/>
                <a:gd name="connsiteY13" fmla="*/ 14255 h 130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5782" h="1307323">
                  <a:moveTo>
                    <a:pt x="295782" y="14255"/>
                  </a:moveTo>
                  <a:cubicBezTo>
                    <a:pt x="295782" y="3564"/>
                    <a:pt x="295782" y="0"/>
                    <a:pt x="295782" y="0"/>
                  </a:cubicBezTo>
                  <a:lnTo>
                    <a:pt x="249455" y="0"/>
                  </a:lnTo>
                  <a:lnTo>
                    <a:pt x="228073" y="0"/>
                  </a:lnTo>
                  <a:cubicBezTo>
                    <a:pt x="228073" y="0"/>
                    <a:pt x="235201" y="199564"/>
                    <a:pt x="213819" y="260146"/>
                  </a:cubicBezTo>
                  <a:cubicBezTo>
                    <a:pt x="196000" y="317164"/>
                    <a:pt x="178182" y="620074"/>
                    <a:pt x="178182" y="687783"/>
                  </a:cubicBezTo>
                  <a:cubicBezTo>
                    <a:pt x="178182" y="755493"/>
                    <a:pt x="163928" y="1176003"/>
                    <a:pt x="138982" y="1247276"/>
                  </a:cubicBezTo>
                  <a:cubicBezTo>
                    <a:pt x="121164" y="1300730"/>
                    <a:pt x="42764" y="1293603"/>
                    <a:pt x="0" y="1275785"/>
                  </a:cubicBezTo>
                  <a:cubicBezTo>
                    <a:pt x="0" y="1279348"/>
                    <a:pt x="0" y="1279348"/>
                    <a:pt x="0" y="1282912"/>
                  </a:cubicBezTo>
                  <a:cubicBezTo>
                    <a:pt x="32073" y="1300730"/>
                    <a:pt x="138982" y="1329239"/>
                    <a:pt x="185310" y="1279348"/>
                  </a:cubicBezTo>
                  <a:cubicBezTo>
                    <a:pt x="178182" y="1200948"/>
                    <a:pt x="203128" y="769747"/>
                    <a:pt x="203128" y="702038"/>
                  </a:cubicBezTo>
                  <a:cubicBezTo>
                    <a:pt x="203128" y="634329"/>
                    <a:pt x="217382" y="334983"/>
                    <a:pt x="238764" y="274401"/>
                  </a:cubicBezTo>
                  <a:cubicBezTo>
                    <a:pt x="256582" y="217382"/>
                    <a:pt x="253019" y="14255"/>
                    <a:pt x="253019" y="14255"/>
                  </a:cubicBezTo>
                  <a:lnTo>
                    <a:pt x="295782" y="14255"/>
                  </a:lnTo>
                  <a:close/>
                </a:path>
              </a:pathLst>
            </a:custGeom>
            <a:solidFill>
              <a:srgbClr val="000000">
                <a:alpha val="20000"/>
              </a:srgbClr>
            </a:solidFill>
            <a:ln w="35560" cap="flat">
              <a:noFill/>
              <a:prstDash val="solid"/>
              <a:miter/>
            </a:ln>
          </p:spPr>
          <p:txBody>
            <a:bodyPr rtlCol="0" anchor="ctr"/>
            <a:lstStyle/>
            <a:p>
              <a:endParaRPr lang="fr-BE"/>
            </a:p>
          </p:txBody>
        </p:sp>
        <p:sp>
          <p:nvSpPr>
            <p:cNvPr id="749" name="Forme libre : forme 748">
              <a:extLst>
                <a:ext uri="{FF2B5EF4-FFF2-40B4-BE49-F238E27FC236}">
                  <a16:creationId xmlns:a16="http://schemas.microsoft.com/office/drawing/2014/main" id="{01B24F62-61DC-40D5-8310-12360DE6A68A}"/>
                </a:ext>
              </a:extLst>
            </p:cNvPr>
            <p:cNvSpPr/>
            <p:nvPr/>
          </p:nvSpPr>
          <p:spPr>
            <a:xfrm>
              <a:off x="8024880" y="3189917"/>
              <a:ext cx="208089" cy="1485148"/>
            </a:xfrm>
            <a:custGeom>
              <a:avLst/>
              <a:gdLst>
                <a:gd name="connsiteX0" fmla="*/ 206691 w 208089"/>
                <a:gd name="connsiteY0" fmla="*/ 1083348 h 1485148"/>
                <a:gd name="connsiteX1" fmla="*/ 181746 w 208089"/>
                <a:gd name="connsiteY1" fmla="*/ 1464658 h 1485148"/>
                <a:gd name="connsiteX2" fmla="*/ 178182 w 208089"/>
                <a:gd name="connsiteY2" fmla="*/ 1464658 h 1485148"/>
                <a:gd name="connsiteX3" fmla="*/ 156800 w 208089"/>
                <a:gd name="connsiteY3" fmla="*/ 1471785 h 1485148"/>
                <a:gd name="connsiteX4" fmla="*/ 131855 w 208089"/>
                <a:gd name="connsiteY4" fmla="*/ 1478913 h 1485148"/>
                <a:gd name="connsiteX5" fmla="*/ 124728 w 208089"/>
                <a:gd name="connsiteY5" fmla="*/ 1478913 h 1485148"/>
                <a:gd name="connsiteX6" fmla="*/ 114037 w 208089"/>
                <a:gd name="connsiteY6" fmla="*/ 1482476 h 1485148"/>
                <a:gd name="connsiteX7" fmla="*/ 106909 w 208089"/>
                <a:gd name="connsiteY7" fmla="*/ 1482476 h 1485148"/>
                <a:gd name="connsiteX8" fmla="*/ 49891 w 208089"/>
                <a:gd name="connsiteY8" fmla="*/ 1482476 h 1485148"/>
                <a:gd name="connsiteX9" fmla="*/ 49891 w 208089"/>
                <a:gd name="connsiteY9" fmla="*/ 1482476 h 1485148"/>
                <a:gd name="connsiteX10" fmla="*/ 35636 w 208089"/>
                <a:gd name="connsiteY10" fmla="*/ 1478913 h 1485148"/>
                <a:gd name="connsiteX11" fmla="*/ 32073 w 208089"/>
                <a:gd name="connsiteY11" fmla="*/ 1478913 h 1485148"/>
                <a:gd name="connsiteX12" fmla="*/ 24946 w 208089"/>
                <a:gd name="connsiteY12" fmla="*/ 1475349 h 1485148"/>
                <a:gd name="connsiteX13" fmla="*/ 14255 w 208089"/>
                <a:gd name="connsiteY13" fmla="*/ 1471785 h 1485148"/>
                <a:gd name="connsiteX14" fmla="*/ 14255 w 208089"/>
                <a:gd name="connsiteY14" fmla="*/ 1471785 h 1485148"/>
                <a:gd name="connsiteX15" fmla="*/ 14255 w 208089"/>
                <a:gd name="connsiteY15" fmla="*/ 1471785 h 1485148"/>
                <a:gd name="connsiteX16" fmla="*/ 14255 w 208089"/>
                <a:gd name="connsiteY16" fmla="*/ 1471785 h 1485148"/>
                <a:gd name="connsiteX17" fmla="*/ 10691 w 208089"/>
                <a:gd name="connsiteY17" fmla="*/ 1471785 h 1485148"/>
                <a:gd name="connsiteX18" fmla="*/ 3564 w 208089"/>
                <a:gd name="connsiteY18" fmla="*/ 1464658 h 1485148"/>
                <a:gd name="connsiteX19" fmla="*/ 0 w 208089"/>
                <a:gd name="connsiteY19" fmla="*/ 1461094 h 1485148"/>
                <a:gd name="connsiteX20" fmla="*/ 3564 w 208089"/>
                <a:gd name="connsiteY20" fmla="*/ 1461094 h 1485148"/>
                <a:gd name="connsiteX21" fmla="*/ 14255 w 208089"/>
                <a:gd name="connsiteY21" fmla="*/ 1464658 h 1485148"/>
                <a:gd name="connsiteX22" fmla="*/ 142546 w 208089"/>
                <a:gd name="connsiteY22" fmla="*/ 1439712 h 1485148"/>
                <a:gd name="connsiteX23" fmla="*/ 142546 w 208089"/>
                <a:gd name="connsiteY23" fmla="*/ 1439712 h 1485148"/>
                <a:gd name="connsiteX24" fmla="*/ 149673 w 208089"/>
                <a:gd name="connsiteY24" fmla="*/ 1421894 h 1485148"/>
                <a:gd name="connsiteX25" fmla="*/ 178182 w 208089"/>
                <a:gd name="connsiteY25" fmla="*/ 1154621 h 1485148"/>
                <a:gd name="connsiteX26" fmla="*/ 178182 w 208089"/>
                <a:gd name="connsiteY26" fmla="*/ 1154621 h 1485148"/>
                <a:gd name="connsiteX27" fmla="*/ 185310 w 208089"/>
                <a:gd name="connsiteY27" fmla="*/ 1065530 h 1485148"/>
                <a:gd name="connsiteX28" fmla="*/ 181746 w 208089"/>
                <a:gd name="connsiteY28" fmla="*/ 951493 h 1485148"/>
                <a:gd name="connsiteX29" fmla="*/ 171055 w 208089"/>
                <a:gd name="connsiteY29" fmla="*/ 712729 h 1485148"/>
                <a:gd name="connsiteX30" fmla="*/ 174619 w 208089"/>
                <a:gd name="connsiteY30" fmla="*/ 623638 h 1485148"/>
                <a:gd name="connsiteX31" fmla="*/ 174619 w 208089"/>
                <a:gd name="connsiteY31" fmla="*/ 623638 h 1485148"/>
                <a:gd name="connsiteX32" fmla="*/ 178182 w 208089"/>
                <a:gd name="connsiteY32" fmla="*/ 459710 h 1485148"/>
                <a:gd name="connsiteX33" fmla="*/ 174619 w 208089"/>
                <a:gd name="connsiteY33" fmla="*/ 260146 h 1485148"/>
                <a:gd name="connsiteX34" fmla="*/ 163928 w 208089"/>
                <a:gd name="connsiteY34" fmla="*/ 53455 h 1485148"/>
                <a:gd name="connsiteX35" fmla="*/ 156800 w 208089"/>
                <a:gd name="connsiteY35" fmla="*/ 7127 h 1485148"/>
                <a:gd name="connsiteX36" fmla="*/ 156800 w 208089"/>
                <a:gd name="connsiteY36" fmla="*/ 0 h 1485148"/>
                <a:gd name="connsiteX37" fmla="*/ 178182 w 208089"/>
                <a:gd name="connsiteY37" fmla="*/ 0 h 1485148"/>
                <a:gd name="connsiteX38" fmla="*/ 181746 w 208089"/>
                <a:gd name="connsiteY38" fmla="*/ 17818 h 1485148"/>
                <a:gd name="connsiteX39" fmla="*/ 181746 w 208089"/>
                <a:gd name="connsiteY39" fmla="*/ 24946 h 1485148"/>
                <a:gd name="connsiteX40" fmla="*/ 185310 w 208089"/>
                <a:gd name="connsiteY40" fmla="*/ 39200 h 1485148"/>
                <a:gd name="connsiteX41" fmla="*/ 185310 w 208089"/>
                <a:gd name="connsiteY41" fmla="*/ 42764 h 1485148"/>
                <a:gd name="connsiteX42" fmla="*/ 185310 w 208089"/>
                <a:gd name="connsiteY42" fmla="*/ 49891 h 1485148"/>
                <a:gd name="connsiteX43" fmla="*/ 185310 w 208089"/>
                <a:gd name="connsiteY43" fmla="*/ 64146 h 1485148"/>
                <a:gd name="connsiteX44" fmla="*/ 188873 w 208089"/>
                <a:gd name="connsiteY44" fmla="*/ 121164 h 1485148"/>
                <a:gd name="connsiteX45" fmla="*/ 188873 w 208089"/>
                <a:gd name="connsiteY45" fmla="*/ 131855 h 1485148"/>
                <a:gd name="connsiteX46" fmla="*/ 188873 w 208089"/>
                <a:gd name="connsiteY46" fmla="*/ 146110 h 1485148"/>
                <a:gd name="connsiteX47" fmla="*/ 188873 w 208089"/>
                <a:gd name="connsiteY47" fmla="*/ 160364 h 1485148"/>
                <a:gd name="connsiteX48" fmla="*/ 188873 w 208089"/>
                <a:gd name="connsiteY48" fmla="*/ 174619 h 1485148"/>
                <a:gd name="connsiteX49" fmla="*/ 192437 w 208089"/>
                <a:gd name="connsiteY49" fmla="*/ 238764 h 1485148"/>
                <a:gd name="connsiteX50" fmla="*/ 192437 w 208089"/>
                <a:gd name="connsiteY50" fmla="*/ 274401 h 1485148"/>
                <a:gd name="connsiteX51" fmla="*/ 192437 w 208089"/>
                <a:gd name="connsiteY51" fmla="*/ 292219 h 1485148"/>
                <a:gd name="connsiteX52" fmla="*/ 192437 w 208089"/>
                <a:gd name="connsiteY52" fmla="*/ 313601 h 1485148"/>
                <a:gd name="connsiteX53" fmla="*/ 192437 w 208089"/>
                <a:gd name="connsiteY53" fmla="*/ 324292 h 1485148"/>
                <a:gd name="connsiteX54" fmla="*/ 192437 w 208089"/>
                <a:gd name="connsiteY54" fmla="*/ 359928 h 1485148"/>
                <a:gd name="connsiteX55" fmla="*/ 192437 w 208089"/>
                <a:gd name="connsiteY55" fmla="*/ 381310 h 1485148"/>
                <a:gd name="connsiteX56" fmla="*/ 192437 w 208089"/>
                <a:gd name="connsiteY56" fmla="*/ 392001 h 1485148"/>
                <a:gd name="connsiteX57" fmla="*/ 192437 w 208089"/>
                <a:gd name="connsiteY57" fmla="*/ 438328 h 1485148"/>
                <a:gd name="connsiteX58" fmla="*/ 192437 w 208089"/>
                <a:gd name="connsiteY58" fmla="*/ 438328 h 1485148"/>
                <a:gd name="connsiteX59" fmla="*/ 192437 w 208089"/>
                <a:gd name="connsiteY59" fmla="*/ 484656 h 1485148"/>
                <a:gd name="connsiteX60" fmla="*/ 192437 w 208089"/>
                <a:gd name="connsiteY60" fmla="*/ 495347 h 1485148"/>
                <a:gd name="connsiteX61" fmla="*/ 192437 w 208089"/>
                <a:gd name="connsiteY61" fmla="*/ 523856 h 1485148"/>
                <a:gd name="connsiteX62" fmla="*/ 192437 w 208089"/>
                <a:gd name="connsiteY62" fmla="*/ 541674 h 1485148"/>
                <a:gd name="connsiteX63" fmla="*/ 192437 w 208089"/>
                <a:gd name="connsiteY63" fmla="*/ 570183 h 1485148"/>
                <a:gd name="connsiteX64" fmla="*/ 192437 w 208089"/>
                <a:gd name="connsiteY64" fmla="*/ 580874 h 1485148"/>
                <a:gd name="connsiteX65" fmla="*/ 192437 w 208089"/>
                <a:gd name="connsiteY65" fmla="*/ 623638 h 1485148"/>
                <a:gd name="connsiteX66" fmla="*/ 192437 w 208089"/>
                <a:gd name="connsiteY66" fmla="*/ 623638 h 1485148"/>
                <a:gd name="connsiteX67" fmla="*/ 192437 w 208089"/>
                <a:gd name="connsiteY67" fmla="*/ 630765 h 1485148"/>
                <a:gd name="connsiteX68" fmla="*/ 188873 w 208089"/>
                <a:gd name="connsiteY68" fmla="*/ 698474 h 1485148"/>
                <a:gd name="connsiteX69" fmla="*/ 188873 w 208089"/>
                <a:gd name="connsiteY69" fmla="*/ 705602 h 1485148"/>
                <a:gd name="connsiteX70" fmla="*/ 188873 w 208089"/>
                <a:gd name="connsiteY70" fmla="*/ 712729 h 1485148"/>
                <a:gd name="connsiteX71" fmla="*/ 188873 w 208089"/>
                <a:gd name="connsiteY71" fmla="*/ 716293 h 1485148"/>
                <a:gd name="connsiteX72" fmla="*/ 188873 w 208089"/>
                <a:gd name="connsiteY72" fmla="*/ 730547 h 1485148"/>
                <a:gd name="connsiteX73" fmla="*/ 199564 w 208089"/>
                <a:gd name="connsiteY73" fmla="*/ 958620 h 1485148"/>
                <a:gd name="connsiteX74" fmla="*/ 206691 w 208089"/>
                <a:gd name="connsiteY74" fmla="*/ 1083348 h 1485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8089" h="1485148">
                  <a:moveTo>
                    <a:pt x="206691" y="1083348"/>
                  </a:moveTo>
                  <a:cubicBezTo>
                    <a:pt x="199564" y="1151057"/>
                    <a:pt x="181746" y="1418331"/>
                    <a:pt x="181746" y="1464658"/>
                  </a:cubicBezTo>
                  <a:cubicBezTo>
                    <a:pt x="181746" y="1464658"/>
                    <a:pt x="181746" y="1464658"/>
                    <a:pt x="178182" y="1464658"/>
                  </a:cubicBezTo>
                  <a:cubicBezTo>
                    <a:pt x="174619" y="1468222"/>
                    <a:pt x="167491" y="1471785"/>
                    <a:pt x="156800" y="1471785"/>
                  </a:cubicBezTo>
                  <a:cubicBezTo>
                    <a:pt x="149673" y="1475349"/>
                    <a:pt x="142546" y="1475349"/>
                    <a:pt x="131855" y="1478913"/>
                  </a:cubicBezTo>
                  <a:cubicBezTo>
                    <a:pt x="128291" y="1478913"/>
                    <a:pt x="128291" y="1478913"/>
                    <a:pt x="124728" y="1478913"/>
                  </a:cubicBezTo>
                  <a:cubicBezTo>
                    <a:pt x="121164" y="1478913"/>
                    <a:pt x="117600" y="1478913"/>
                    <a:pt x="114037" y="1482476"/>
                  </a:cubicBezTo>
                  <a:cubicBezTo>
                    <a:pt x="110473" y="1482476"/>
                    <a:pt x="110473" y="1482476"/>
                    <a:pt x="106909" y="1482476"/>
                  </a:cubicBezTo>
                  <a:cubicBezTo>
                    <a:pt x="89091" y="1486040"/>
                    <a:pt x="67709" y="1486040"/>
                    <a:pt x="49891" y="1482476"/>
                  </a:cubicBezTo>
                  <a:lnTo>
                    <a:pt x="49891" y="1482476"/>
                  </a:lnTo>
                  <a:cubicBezTo>
                    <a:pt x="46327" y="1482476"/>
                    <a:pt x="39200" y="1478913"/>
                    <a:pt x="35636" y="1478913"/>
                  </a:cubicBezTo>
                  <a:cubicBezTo>
                    <a:pt x="35636" y="1478913"/>
                    <a:pt x="35636" y="1478913"/>
                    <a:pt x="32073" y="1478913"/>
                  </a:cubicBezTo>
                  <a:cubicBezTo>
                    <a:pt x="28509" y="1478913"/>
                    <a:pt x="24946" y="1478913"/>
                    <a:pt x="24946" y="1475349"/>
                  </a:cubicBezTo>
                  <a:cubicBezTo>
                    <a:pt x="21382" y="1475349"/>
                    <a:pt x="17818" y="1471785"/>
                    <a:pt x="14255" y="1471785"/>
                  </a:cubicBezTo>
                  <a:cubicBezTo>
                    <a:pt x="14255" y="1471785"/>
                    <a:pt x="14255" y="1471785"/>
                    <a:pt x="14255" y="1471785"/>
                  </a:cubicBezTo>
                  <a:lnTo>
                    <a:pt x="14255" y="1471785"/>
                  </a:lnTo>
                  <a:lnTo>
                    <a:pt x="14255" y="1471785"/>
                  </a:lnTo>
                  <a:cubicBezTo>
                    <a:pt x="14255" y="1471785"/>
                    <a:pt x="14255" y="1471785"/>
                    <a:pt x="10691" y="1471785"/>
                  </a:cubicBezTo>
                  <a:cubicBezTo>
                    <a:pt x="7127" y="1468222"/>
                    <a:pt x="3564" y="1468222"/>
                    <a:pt x="3564" y="1464658"/>
                  </a:cubicBezTo>
                  <a:cubicBezTo>
                    <a:pt x="3564" y="1464658"/>
                    <a:pt x="0" y="1461094"/>
                    <a:pt x="0" y="1461094"/>
                  </a:cubicBezTo>
                  <a:cubicBezTo>
                    <a:pt x="0" y="1461094"/>
                    <a:pt x="3564" y="1461094"/>
                    <a:pt x="3564" y="1461094"/>
                  </a:cubicBezTo>
                  <a:cubicBezTo>
                    <a:pt x="7127" y="1461094"/>
                    <a:pt x="10691" y="1464658"/>
                    <a:pt x="14255" y="1464658"/>
                  </a:cubicBezTo>
                  <a:cubicBezTo>
                    <a:pt x="64146" y="1478913"/>
                    <a:pt x="128291" y="1464658"/>
                    <a:pt x="142546" y="1439712"/>
                  </a:cubicBezTo>
                  <a:lnTo>
                    <a:pt x="142546" y="1439712"/>
                  </a:lnTo>
                  <a:cubicBezTo>
                    <a:pt x="146110" y="1436149"/>
                    <a:pt x="146110" y="1429021"/>
                    <a:pt x="149673" y="1421894"/>
                  </a:cubicBezTo>
                  <a:cubicBezTo>
                    <a:pt x="163928" y="1368440"/>
                    <a:pt x="171055" y="1247276"/>
                    <a:pt x="178182" y="1154621"/>
                  </a:cubicBezTo>
                  <a:lnTo>
                    <a:pt x="178182" y="1154621"/>
                  </a:lnTo>
                  <a:cubicBezTo>
                    <a:pt x="181746" y="1115421"/>
                    <a:pt x="181746" y="1083348"/>
                    <a:pt x="185310" y="1065530"/>
                  </a:cubicBezTo>
                  <a:cubicBezTo>
                    <a:pt x="188873" y="1040584"/>
                    <a:pt x="185310" y="997820"/>
                    <a:pt x="181746" y="951493"/>
                  </a:cubicBezTo>
                  <a:cubicBezTo>
                    <a:pt x="174619" y="865966"/>
                    <a:pt x="163928" y="762620"/>
                    <a:pt x="171055" y="712729"/>
                  </a:cubicBezTo>
                  <a:cubicBezTo>
                    <a:pt x="174619" y="691347"/>
                    <a:pt x="174619" y="659274"/>
                    <a:pt x="174619" y="623638"/>
                  </a:cubicBezTo>
                  <a:cubicBezTo>
                    <a:pt x="174619" y="623638"/>
                    <a:pt x="174619" y="623638"/>
                    <a:pt x="174619" y="623638"/>
                  </a:cubicBezTo>
                  <a:cubicBezTo>
                    <a:pt x="174619" y="577310"/>
                    <a:pt x="178182" y="520292"/>
                    <a:pt x="178182" y="459710"/>
                  </a:cubicBezTo>
                  <a:cubicBezTo>
                    <a:pt x="178182" y="395565"/>
                    <a:pt x="178182" y="324292"/>
                    <a:pt x="174619" y="260146"/>
                  </a:cubicBezTo>
                  <a:cubicBezTo>
                    <a:pt x="171055" y="178182"/>
                    <a:pt x="167491" y="106909"/>
                    <a:pt x="163928" y="53455"/>
                  </a:cubicBezTo>
                  <a:cubicBezTo>
                    <a:pt x="163928" y="35636"/>
                    <a:pt x="160364" y="21382"/>
                    <a:pt x="156800" y="7127"/>
                  </a:cubicBezTo>
                  <a:cubicBezTo>
                    <a:pt x="156800" y="3564"/>
                    <a:pt x="156800" y="3564"/>
                    <a:pt x="156800" y="0"/>
                  </a:cubicBezTo>
                  <a:lnTo>
                    <a:pt x="178182" y="0"/>
                  </a:lnTo>
                  <a:cubicBezTo>
                    <a:pt x="178182" y="3564"/>
                    <a:pt x="181746" y="10691"/>
                    <a:pt x="181746" y="17818"/>
                  </a:cubicBezTo>
                  <a:cubicBezTo>
                    <a:pt x="181746" y="21382"/>
                    <a:pt x="181746" y="21382"/>
                    <a:pt x="181746" y="24946"/>
                  </a:cubicBezTo>
                  <a:cubicBezTo>
                    <a:pt x="181746" y="28509"/>
                    <a:pt x="181746" y="35636"/>
                    <a:pt x="185310" y="39200"/>
                  </a:cubicBezTo>
                  <a:cubicBezTo>
                    <a:pt x="185310" y="39200"/>
                    <a:pt x="185310" y="42764"/>
                    <a:pt x="185310" y="42764"/>
                  </a:cubicBezTo>
                  <a:cubicBezTo>
                    <a:pt x="185310" y="46327"/>
                    <a:pt x="185310" y="46327"/>
                    <a:pt x="185310" y="49891"/>
                  </a:cubicBezTo>
                  <a:cubicBezTo>
                    <a:pt x="185310" y="53455"/>
                    <a:pt x="185310" y="60582"/>
                    <a:pt x="185310" y="64146"/>
                  </a:cubicBezTo>
                  <a:cubicBezTo>
                    <a:pt x="188873" y="81964"/>
                    <a:pt x="188873" y="99782"/>
                    <a:pt x="188873" y="121164"/>
                  </a:cubicBezTo>
                  <a:cubicBezTo>
                    <a:pt x="188873" y="124728"/>
                    <a:pt x="188873" y="128291"/>
                    <a:pt x="188873" y="131855"/>
                  </a:cubicBezTo>
                  <a:cubicBezTo>
                    <a:pt x="188873" y="135419"/>
                    <a:pt x="188873" y="138982"/>
                    <a:pt x="188873" y="146110"/>
                  </a:cubicBezTo>
                  <a:cubicBezTo>
                    <a:pt x="188873" y="149673"/>
                    <a:pt x="188873" y="153237"/>
                    <a:pt x="188873" y="160364"/>
                  </a:cubicBezTo>
                  <a:cubicBezTo>
                    <a:pt x="188873" y="163928"/>
                    <a:pt x="188873" y="171055"/>
                    <a:pt x="188873" y="174619"/>
                  </a:cubicBezTo>
                  <a:cubicBezTo>
                    <a:pt x="188873" y="196000"/>
                    <a:pt x="192437" y="217382"/>
                    <a:pt x="192437" y="238764"/>
                  </a:cubicBezTo>
                  <a:cubicBezTo>
                    <a:pt x="192437" y="249455"/>
                    <a:pt x="192437" y="263710"/>
                    <a:pt x="192437" y="274401"/>
                  </a:cubicBezTo>
                  <a:cubicBezTo>
                    <a:pt x="192437" y="281528"/>
                    <a:pt x="192437" y="285092"/>
                    <a:pt x="192437" y="292219"/>
                  </a:cubicBezTo>
                  <a:cubicBezTo>
                    <a:pt x="192437" y="299346"/>
                    <a:pt x="192437" y="306474"/>
                    <a:pt x="192437" y="313601"/>
                  </a:cubicBezTo>
                  <a:cubicBezTo>
                    <a:pt x="192437" y="317164"/>
                    <a:pt x="192437" y="320728"/>
                    <a:pt x="192437" y="324292"/>
                  </a:cubicBezTo>
                  <a:cubicBezTo>
                    <a:pt x="192437" y="334983"/>
                    <a:pt x="192437" y="349237"/>
                    <a:pt x="192437" y="359928"/>
                  </a:cubicBezTo>
                  <a:lnTo>
                    <a:pt x="192437" y="381310"/>
                  </a:lnTo>
                  <a:cubicBezTo>
                    <a:pt x="192437" y="384874"/>
                    <a:pt x="192437" y="388437"/>
                    <a:pt x="192437" y="392001"/>
                  </a:cubicBezTo>
                  <a:cubicBezTo>
                    <a:pt x="192437" y="406256"/>
                    <a:pt x="192437" y="424074"/>
                    <a:pt x="192437" y="438328"/>
                  </a:cubicBezTo>
                  <a:cubicBezTo>
                    <a:pt x="192437" y="438328"/>
                    <a:pt x="192437" y="438328"/>
                    <a:pt x="192437" y="438328"/>
                  </a:cubicBezTo>
                  <a:lnTo>
                    <a:pt x="192437" y="484656"/>
                  </a:lnTo>
                  <a:cubicBezTo>
                    <a:pt x="192437" y="488219"/>
                    <a:pt x="192437" y="491783"/>
                    <a:pt x="192437" y="495347"/>
                  </a:cubicBezTo>
                  <a:lnTo>
                    <a:pt x="192437" y="523856"/>
                  </a:lnTo>
                  <a:cubicBezTo>
                    <a:pt x="192437" y="530983"/>
                    <a:pt x="192437" y="534547"/>
                    <a:pt x="192437" y="541674"/>
                  </a:cubicBezTo>
                  <a:cubicBezTo>
                    <a:pt x="192437" y="552365"/>
                    <a:pt x="192437" y="559492"/>
                    <a:pt x="192437" y="570183"/>
                  </a:cubicBezTo>
                  <a:cubicBezTo>
                    <a:pt x="192437" y="573747"/>
                    <a:pt x="192437" y="577310"/>
                    <a:pt x="192437" y="580874"/>
                  </a:cubicBezTo>
                  <a:cubicBezTo>
                    <a:pt x="192437" y="595129"/>
                    <a:pt x="192437" y="609383"/>
                    <a:pt x="192437" y="623638"/>
                  </a:cubicBezTo>
                  <a:lnTo>
                    <a:pt x="192437" y="623638"/>
                  </a:lnTo>
                  <a:cubicBezTo>
                    <a:pt x="192437" y="627202"/>
                    <a:pt x="192437" y="630765"/>
                    <a:pt x="192437" y="630765"/>
                  </a:cubicBezTo>
                  <a:cubicBezTo>
                    <a:pt x="192437" y="655711"/>
                    <a:pt x="192437" y="677092"/>
                    <a:pt x="188873" y="698474"/>
                  </a:cubicBezTo>
                  <a:cubicBezTo>
                    <a:pt x="188873" y="702038"/>
                    <a:pt x="188873" y="702038"/>
                    <a:pt x="188873" y="705602"/>
                  </a:cubicBezTo>
                  <a:cubicBezTo>
                    <a:pt x="188873" y="709165"/>
                    <a:pt x="188873" y="709165"/>
                    <a:pt x="188873" y="712729"/>
                  </a:cubicBezTo>
                  <a:cubicBezTo>
                    <a:pt x="188873" y="712729"/>
                    <a:pt x="188873" y="716293"/>
                    <a:pt x="188873" y="716293"/>
                  </a:cubicBezTo>
                  <a:cubicBezTo>
                    <a:pt x="188873" y="719856"/>
                    <a:pt x="188873" y="726984"/>
                    <a:pt x="188873" y="730547"/>
                  </a:cubicBezTo>
                  <a:cubicBezTo>
                    <a:pt x="185310" y="776875"/>
                    <a:pt x="192437" y="873093"/>
                    <a:pt x="199564" y="958620"/>
                  </a:cubicBezTo>
                  <a:cubicBezTo>
                    <a:pt x="206691" y="1012075"/>
                    <a:pt x="210255" y="1058403"/>
                    <a:pt x="206691" y="1083348"/>
                  </a:cubicBezTo>
                  <a:close/>
                </a:path>
              </a:pathLst>
            </a:custGeom>
            <a:solidFill>
              <a:srgbClr val="000000">
                <a:alpha val="20000"/>
              </a:srgbClr>
            </a:solidFill>
            <a:ln w="35560" cap="flat">
              <a:noFill/>
              <a:prstDash val="solid"/>
              <a:miter/>
            </a:ln>
          </p:spPr>
          <p:txBody>
            <a:bodyPr rtlCol="0" anchor="ctr"/>
            <a:lstStyle/>
            <a:p>
              <a:endParaRPr lang="fr-BE"/>
            </a:p>
          </p:txBody>
        </p:sp>
        <p:sp>
          <p:nvSpPr>
            <p:cNvPr id="750" name="Forme libre : forme 749">
              <a:extLst>
                <a:ext uri="{FF2B5EF4-FFF2-40B4-BE49-F238E27FC236}">
                  <a16:creationId xmlns:a16="http://schemas.microsoft.com/office/drawing/2014/main" id="{C2EDDBE9-8BDE-4ED8-BB4F-7C6C1A2842ED}"/>
                </a:ext>
              </a:extLst>
            </p:cNvPr>
            <p:cNvSpPr/>
            <p:nvPr/>
          </p:nvSpPr>
          <p:spPr>
            <a:xfrm>
              <a:off x="7490334" y="2162248"/>
              <a:ext cx="883783" cy="1097746"/>
            </a:xfrm>
            <a:custGeom>
              <a:avLst/>
              <a:gdLst>
                <a:gd name="connsiteX0" fmla="*/ 883784 w 883783"/>
                <a:gd name="connsiteY0" fmla="*/ 730547 h 1097746"/>
                <a:gd name="connsiteX1" fmla="*/ 883784 w 883783"/>
                <a:gd name="connsiteY1" fmla="*/ 755493 h 1097746"/>
                <a:gd name="connsiteX2" fmla="*/ 869529 w 883783"/>
                <a:gd name="connsiteY2" fmla="*/ 912293 h 1097746"/>
                <a:gd name="connsiteX3" fmla="*/ 855275 w 883783"/>
                <a:gd name="connsiteY3" fmla="*/ 1072657 h 1097746"/>
                <a:gd name="connsiteX4" fmla="*/ 848147 w 883783"/>
                <a:gd name="connsiteY4" fmla="*/ 1079784 h 1097746"/>
                <a:gd name="connsiteX5" fmla="*/ 816075 w 883783"/>
                <a:gd name="connsiteY5" fmla="*/ 1094039 h 1097746"/>
                <a:gd name="connsiteX6" fmla="*/ 808947 w 883783"/>
                <a:gd name="connsiteY6" fmla="*/ 1094039 h 1097746"/>
                <a:gd name="connsiteX7" fmla="*/ 762620 w 883783"/>
                <a:gd name="connsiteY7" fmla="*/ 1083348 h 1097746"/>
                <a:gd name="connsiteX8" fmla="*/ 755493 w 883783"/>
                <a:gd name="connsiteY8" fmla="*/ 1072657 h 1097746"/>
                <a:gd name="connsiteX9" fmla="*/ 734111 w 883783"/>
                <a:gd name="connsiteY9" fmla="*/ 812511 h 1097746"/>
                <a:gd name="connsiteX10" fmla="*/ 734111 w 883783"/>
                <a:gd name="connsiteY10" fmla="*/ 812511 h 1097746"/>
                <a:gd name="connsiteX11" fmla="*/ 734111 w 883783"/>
                <a:gd name="connsiteY11" fmla="*/ 798256 h 1097746"/>
                <a:gd name="connsiteX12" fmla="*/ 726984 w 883783"/>
                <a:gd name="connsiteY12" fmla="*/ 726984 h 1097746"/>
                <a:gd name="connsiteX13" fmla="*/ 694911 w 883783"/>
                <a:gd name="connsiteY13" fmla="*/ 502474 h 1097746"/>
                <a:gd name="connsiteX14" fmla="*/ 694911 w 883783"/>
                <a:gd name="connsiteY14" fmla="*/ 520292 h 1097746"/>
                <a:gd name="connsiteX15" fmla="*/ 694911 w 883783"/>
                <a:gd name="connsiteY15" fmla="*/ 523856 h 1097746"/>
                <a:gd name="connsiteX16" fmla="*/ 694911 w 883783"/>
                <a:gd name="connsiteY16" fmla="*/ 534547 h 1097746"/>
                <a:gd name="connsiteX17" fmla="*/ 694911 w 883783"/>
                <a:gd name="connsiteY17" fmla="*/ 541674 h 1097746"/>
                <a:gd name="connsiteX18" fmla="*/ 694911 w 883783"/>
                <a:gd name="connsiteY18" fmla="*/ 548801 h 1097746"/>
                <a:gd name="connsiteX19" fmla="*/ 694911 w 883783"/>
                <a:gd name="connsiteY19" fmla="*/ 552365 h 1097746"/>
                <a:gd name="connsiteX20" fmla="*/ 694911 w 883783"/>
                <a:gd name="connsiteY20" fmla="*/ 559492 h 1097746"/>
                <a:gd name="connsiteX21" fmla="*/ 694911 w 883783"/>
                <a:gd name="connsiteY21" fmla="*/ 573747 h 1097746"/>
                <a:gd name="connsiteX22" fmla="*/ 694911 w 883783"/>
                <a:gd name="connsiteY22" fmla="*/ 580874 h 1097746"/>
                <a:gd name="connsiteX23" fmla="*/ 694911 w 883783"/>
                <a:gd name="connsiteY23" fmla="*/ 598692 h 1097746"/>
                <a:gd name="connsiteX24" fmla="*/ 694911 w 883783"/>
                <a:gd name="connsiteY24" fmla="*/ 609383 h 1097746"/>
                <a:gd name="connsiteX25" fmla="*/ 694911 w 883783"/>
                <a:gd name="connsiteY25" fmla="*/ 616510 h 1097746"/>
                <a:gd name="connsiteX26" fmla="*/ 694911 w 883783"/>
                <a:gd name="connsiteY26" fmla="*/ 630765 h 1097746"/>
                <a:gd name="connsiteX27" fmla="*/ 694911 w 883783"/>
                <a:gd name="connsiteY27" fmla="*/ 648583 h 1097746"/>
                <a:gd name="connsiteX28" fmla="*/ 694911 w 883783"/>
                <a:gd name="connsiteY28" fmla="*/ 677092 h 1097746"/>
                <a:gd name="connsiteX29" fmla="*/ 698474 w 883783"/>
                <a:gd name="connsiteY29" fmla="*/ 773311 h 1097746"/>
                <a:gd name="connsiteX30" fmla="*/ 698474 w 883783"/>
                <a:gd name="connsiteY30" fmla="*/ 801820 h 1097746"/>
                <a:gd name="connsiteX31" fmla="*/ 702038 w 883783"/>
                <a:gd name="connsiteY31" fmla="*/ 862402 h 1097746"/>
                <a:gd name="connsiteX32" fmla="*/ 709165 w 883783"/>
                <a:gd name="connsiteY32" fmla="*/ 969311 h 1097746"/>
                <a:gd name="connsiteX33" fmla="*/ 709165 w 883783"/>
                <a:gd name="connsiteY33" fmla="*/ 976439 h 1097746"/>
                <a:gd name="connsiteX34" fmla="*/ 709165 w 883783"/>
                <a:gd name="connsiteY34" fmla="*/ 987130 h 1097746"/>
                <a:gd name="connsiteX35" fmla="*/ 709165 w 883783"/>
                <a:gd name="connsiteY35" fmla="*/ 987130 h 1097746"/>
                <a:gd name="connsiteX36" fmla="*/ 716293 w 883783"/>
                <a:gd name="connsiteY36" fmla="*/ 1022766 h 1097746"/>
                <a:gd name="connsiteX37" fmla="*/ 716293 w 883783"/>
                <a:gd name="connsiteY37" fmla="*/ 1022766 h 1097746"/>
                <a:gd name="connsiteX38" fmla="*/ 712729 w 883783"/>
                <a:gd name="connsiteY38" fmla="*/ 1022766 h 1097746"/>
                <a:gd name="connsiteX39" fmla="*/ 709165 w 883783"/>
                <a:gd name="connsiteY39" fmla="*/ 1022766 h 1097746"/>
                <a:gd name="connsiteX40" fmla="*/ 705602 w 883783"/>
                <a:gd name="connsiteY40" fmla="*/ 1022766 h 1097746"/>
                <a:gd name="connsiteX41" fmla="*/ 698474 w 883783"/>
                <a:gd name="connsiteY41" fmla="*/ 1022766 h 1097746"/>
                <a:gd name="connsiteX42" fmla="*/ 673529 w 883783"/>
                <a:gd name="connsiteY42" fmla="*/ 1029893 h 1097746"/>
                <a:gd name="connsiteX43" fmla="*/ 669965 w 883783"/>
                <a:gd name="connsiteY43" fmla="*/ 1029893 h 1097746"/>
                <a:gd name="connsiteX44" fmla="*/ 666402 w 883783"/>
                <a:gd name="connsiteY44" fmla="*/ 1029893 h 1097746"/>
                <a:gd name="connsiteX45" fmla="*/ 662838 w 883783"/>
                <a:gd name="connsiteY45" fmla="*/ 1029893 h 1097746"/>
                <a:gd name="connsiteX46" fmla="*/ 662838 w 883783"/>
                <a:gd name="connsiteY46" fmla="*/ 1029893 h 1097746"/>
                <a:gd name="connsiteX47" fmla="*/ 630765 w 883783"/>
                <a:gd name="connsiteY47" fmla="*/ 1033457 h 1097746"/>
                <a:gd name="connsiteX48" fmla="*/ 630765 w 883783"/>
                <a:gd name="connsiteY48" fmla="*/ 1033457 h 1097746"/>
                <a:gd name="connsiteX49" fmla="*/ 612947 w 883783"/>
                <a:gd name="connsiteY49" fmla="*/ 1033457 h 1097746"/>
                <a:gd name="connsiteX50" fmla="*/ 609383 w 883783"/>
                <a:gd name="connsiteY50" fmla="*/ 1033457 h 1097746"/>
                <a:gd name="connsiteX51" fmla="*/ 584438 w 883783"/>
                <a:gd name="connsiteY51" fmla="*/ 1033457 h 1097746"/>
                <a:gd name="connsiteX52" fmla="*/ 580874 w 883783"/>
                <a:gd name="connsiteY52" fmla="*/ 1033457 h 1097746"/>
                <a:gd name="connsiteX53" fmla="*/ 566620 w 883783"/>
                <a:gd name="connsiteY53" fmla="*/ 1033457 h 1097746"/>
                <a:gd name="connsiteX54" fmla="*/ 541674 w 883783"/>
                <a:gd name="connsiteY54" fmla="*/ 1033457 h 1097746"/>
                <a:gd name="connsiteX55" fmla="*/ 530983 w 883783"/>
                <a:gd name="connsiteY55" fmla="*/ 1033457 h 1097746"/>
                <a:gd name="connsiteX56" fmla="*/ 516728 w 883783"/>
                <a:gd name="connsiteY56" fmla="*/ 1033457 h 1097746"/>
                <a:gd name="connsiteX57" fmla="*/ 509601 w 883783"/>
                <a:gd name="connsiteY57" fmla="*/ 1033457 h 1097746"/>
                <a:gd name="connsiteX58" fmla="*/ 445456 w 883783"/>
                <a:gd name="connsiteY58" fmla="*/ 1033457 h 1097746"/>
                <a:gd name="connsiteX59" fmla="*/ 381310 w 883783"/>
                <a:gd name="connsiteY59" fmla="*/ 1033457 h 1097746"/>
                <a:gd name="connsiteX60" fmla="*/ 374183 w 883783"/>
                <a:gd name="connsiteY60" fmla="*/ 1033457 h 1097746"/>
                <a:gd name="connsiteX61" fmla="*/ 359928 w 883783"/>
                <a:gd name="connsiteY61" fmla="*/ 1033457 h 1097746"/>
                <a:gd name="connsiteX62" fmla="*/ 349237 w 883783"/>
                <a:gd name="connsiteY62" fmla="*/ 1033457 h 1097746"/>
                <a:gd name="connsiteX63" fmla="*/ 324292 w 883783"/>
                <a:gd name="connsiteY63" fmla="*/ 1033457 h 1097746"/>
                <a:gd name="connsiteX64" fmla="*/ 310037 w 883783"/>
                <a:gd name="connsiteY64" fmla="*/ 1033457 h 1097746"/>
                <a:gd name="connsiteX65" fmla="*/ 306473 w 883783"/>
                <a:gd name="connsiteY65" fmla="*/ 1033457 h 1097746"/>
                <a:gd name="connsiteX66" fmla="*/ 281528 w 883783"/>
                <a:gd name="connsiteY66" fmla="*/ 1033457 h 1097746"/>
                <a:gd name="connsiteX67" fmla="*/ 277964 w 883783"/>
                <a:gd name="connsiteY67" fmla="*/ 1033457 h 1097746"/>
                <a:gd name="connsiteX68" fmla="*/ 260146 w 883783"/>
                <a:gd name="connsiteY68" fmla="*/ 1033457 h 1097746"/>
                <a:gd name="connsiteX69" fmla="*/ 260146 w 883783"/>
                <a:gd name="connsiteY69" fmla="*/ 1033457 h 1097746"/>
                <a:gd name="connsiteX70" fmla="*/ 228073 w 883783"/>
                <a:gd name="connsiteY70" fmla="*/ 1029893 h 1097746"/>
                <a:gd name="connsiteX71" fmla="*/ 224510 w 883783"/>
                <a:gd name="connsiteY71" fmla="*/ 1029893 h 1097746"/>
                <a:gd name="connsiteX72" fmla="*/ 185310 w 883783"/>
                <a:gd name="connsiteY72" fmla="*/ 1022766 h 1097746"/>
                <a:gd name="connsiteX73" fmla="*/ 178182 w 883783"/>
                <a:gd name="connsiteY73" fmla="*/ 1019202 h 1097746"/>
                <a:gd name="connsiteX74" fmla="*/ 174619 w 883783"/>
                <a:gd name="connsiteY74" fmla="*/ 1019202 h 1097746"/>
                <a:gd name="connsiteX75" fmla="*/ 174619 w 883783"/>
                <a:gd name="connsiteY75" fmla="*/ 1019202 h 1097746"/>
                <a:gd name="connsiteX76" fmla="*/ 181746 w 883783"/>
                <a:gd name="connsiteY76" fmla="*/ 972875 h 1097746"/>
                <a:gd name="connsiteX77" fmla="*/ 181746 w 883783"/>
                <a:gd name="connsiteY77" fmla="*/ 965748 h 1097746"/>
                <a:gd name="connsiteX78" fmla="*/ 196000 w 883783"/>
                <a:gd name="connsiteY78" fmla="*/ 673529 h 1097746"/>
                <a:gd name="connsiteX79" fmla="*/ 192437 w 883783"/>
                <a:gd name="connsiteY79" fmla="*/ 502474 h 1097746"/>
                <a:gd name="connsiteX80" fmla="*/ 188873 w 883783"/>
                <a:gd name="connsiteY80" fmla="*/ 523856 h 1097746"/>
                <a:gd name="connsiteX81" fmla="*/ 160364 w 883783"/>
                <a:gd name="connsiteY81" fmla="*/ 730547 h 1097746"/>
                <a:gd name="connsiteX82" fmla="*/ 146109 w 883783"/>
                <a:gd name="connsiteY82" fmla="*/ 901602 h 1097746"/>
                <a:gd name="connsiteX83" fmla="*/ 131855 w 883783"/>
                <a:gd name="connsiteY83" fmla="*/ 1076221 h 1097746"/>
                <a:gd name="connsiteX84" fmla="*/ 124728 w 883783"/>
                <a:gd name="connsiteY84" fmla="*/ 1086912 h 1097746"/>
                <a:gd name="connsiteX85" fmla="*/ 60582 w 883783"/>
                <a:gd name="connsiteY85" fmla="*/ 1094039 h 1097746"/>
                <a:gd name="connsiteX86" fmla="*/ 49891 w 883783"/>
                <a:gd name="connsiteY86" fmla="*/ 1090475 h 1097746"/>
                <a:gd name="connsiteX87" fmla="*/ 39200 w 883783"/>
                <a:gd name="connsiteY87" fmla="*/ 1083348 h 1097746"/>
                <a:gd name="connsiteX88" fmla="*/ 32073 w 883783"/>
                <a:gd name="connsiteY88" fmla="*/ 1076221 h 1097746"/>
                <a:gd name="connsiteX89" fmla="*/ 0 w 883783"/>
                <a:gd name="connsiteY89" fmla="*/ 734111 h 1097746"/>
                <a:gd name="connsiteX90" fmla="*/ 0 w 883783"/>
                <a:gd name="connsiteY90" fmla="*/ 712729 h 1097746"/>
                <a:gd name="connsiteX91" fmla="*/ 28509 w 883783"/>
                <a:gd name="connsiteY91" fmla="*/ 520292 h 1097746"/>
                <a:gd name="connsiteX92" fmla="*/ 32073 w 883783"/>
                <a:gd name="connsiteY92" fmla="*/ 484656 h 1097746"/>
                <a:gd name="connsiteX93" fmla="*/ 32073 w 883783"/>
                <a:gd name="connsiteY93" fmla="*/ 484656 h 1097746"/>
                <a:gd name="connsiteX94" fmla="*/ 39200 w 883783"/>
                <a:gd name="connsiteY94" fmla="*/ 413383 h 1097746"/>
                <a:gd name="connsiteX95" fmla="*/ 39200 w 883783"/>
                <a:gd name="connsiteY95" fmla="*/ 406255 h 1097746"/>
                <a:gd name="connsiteX96" fmla="*/ 81964 w 883783"/>
                <a:gd name="connsiteY96" fmla="*/ 149673 h 1097746"/>
                <a:gd name="connsiteX97" fmla="*/ 149673 w 883783"/>
                <a:gd name="connsiteY97" fmla="*/ 74837 h 1097746"/>
                <a:gd name="connsiteX98" fmla="*/ 299346 w 883783"/>
                <a:gd name="connsiteY98" fmla="*/ 0 h 1097746"/>
                <a:gd name="connsiteX99" fmla="*/ 299346 w 883783"/>
                <a:gd name="connsiteY99" fmla="*/ 0 h 1097746"/>
                <a:gd name="connsiteX100" fmla="*/ 299346 w 883783"/>
                <a:gd name="connsiteY100" fmla="*/ 0 h 1097746"/>
                <a:gd name="connsiteX101" fmla="*/ 441892 w 883783"/>
                <a:gd name="connsiteY101" fmla="*/ 103346 h 1097746"/>
                <a:gd name="connsiteX102" fmla="*/ 584438 w 883783"/>
                <a:gd name="connsiteY102" fmla="*/ 0 h 1097746"/>
                <a:gd name="connsiteX103" fmla="*/ 584438 w 883783"/>
                <a:gd name="connsiteY103" fmla="*/ 0 h 1097746"/>
                <a:gd name="connsiteX104" fmla="*/ 584438 w 883783"/>
                <a:gd name="connsiteY104" fmla="*/ 0 h 1097746"/>
                <a:gd name="connsiteX105" fmla="*/ 734111 w 883783"/>
                <a:gd name="connsiteY105" fmla="*/ 74837 h 1097746"/>
                <a:gd name="connsiteX106" fmla="*/ 801820 w 883783"/>
                <a:gd name="connsiteY106" fmla="*/ 149673 h 1097746"/>
                <a:gd name="connsiteX107" fmla="*/ 837456 w 883783"/>
                <a:gd name="connsiteY107" fmla="*/ 363492 h 1097746"/>
                <a:gd name="connsiteX108" fmla="*/ 841020 w 883783"/>
                <a:gd name="connsiteY108" fmla="*/ 409819 h 1097746"/>
                <a:gd name="connsiteX109" fmla="*/ 848147 w 883783"/>
                <a:gd name="connsiteY109" fmla="*/ 523856 h 1097746"/>
                <a:gd name="connsiteX110" fmla="*/ 883784 w 883783"/>
                <a:gd name="connsiteY110" fmla="*/ 730547 h 109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83783" h="1097746">
                  <a:moveTo>
                    <a:pt x="883784" y="730547"/>
                  </a:moveTo>
                  <a:cubicBezTo>
                    <a:pt x="883784" y="737674"/>
                    <a:pt x="883784" y="744802"/>
                    <a:pt x="883784" y="755493"/>
                  </a:cubicBezTo>
                  <a:cubicBezTo>
                    <a:pt x="880220" y="791129"/>
                    <a:pt x="876657" y="851711"/>
                    <a:pt x="869529" y="912293"/>
                  </a:cubicBezTo>
                  <a:cubicBezTo>
                    <a:pt x="862402" y="987130"/>
                    <a:pt x="855275" y="1054839"/>
                    <a:pt x="855275" y="1072657"/>
                  </a:cubicBezTo>
                  <a:cubicBezTo>
                    <a:pt x="851711" y="1076221"/>
                    <a:pt x="851711" y="1076221"/>
                    <a:pt x="848147" y="1079784"/>
                  </a:cubicBezTo>
                  <a:cubicBezTo>
                    <a:pt x="837456" y="1086912"/>
                    <a:pt x="826766" y="1090475"/>
                    <a:pt x="816075" y="1094039"/>
                  </a:cubicBezTo>
                  <a:cubicBezTo>
                    <a:pt x="812511" y="1094039"/>
                    <a:pt x="812511" y="1094039"/>
                    <a:pt x="808947" y="1094039"/>
                  </a:cubicBezTo>
                  <a:cubicBezTo>
                    <a:pt x="791129" y="1097603"/>
                    <a:pt x="773311" y="1090475"/>
                    <a:pt x="762620" y="1083348"/>
                  </a:cubicBezTo>
                  <a:cubicBezTo>
                    <a:pt x="759056" y="1079784"/>
                    <a:pt x="755493" y="1076221"/>
                    <a:pt x="755493" y="1072657"/>
                  </a:cubicBezTo>
                  <a:cubicBezTo>
                    <a:pt x="751929" y="1047712"/>
                    <a:pt x="741238" y="908729"/>
                    <a:pt x="734111" y="812511"/>
                  </a:cubicBezTo>
                  <a:cubicBezTo>
                    <a:pt x="734111" y="812511"/>
                    <a:pt x="734111" y="812511"/>
                    <a:pt x="734111" y="812511"/>
                  </a:cubicBezTo>
                  <a:cubicBezTo>
                    <a:pt x="734111" y="808947"/>
                    <a:pt x="734111" y="801820"/>
                    <a:pt x="734111" y="798256"/>
                  </a:cubicBezTo>
                  <a:cubicBezTo>
                    <a:pt x="730547" y="762620"/>
                    <a:pt x="726984" y="737674"/>
                    <a:pt x="726984" y="726984"/>
                  </a:cubicBezTo>
                  <a:cubicBezTo>
                    <a:pt x="719856" y="687783"/>
                    <a:pt x="702038" y="545238"/>
                    <a:pt x="694911" y="502474"/>
                  </a:cubicBezTo>
                  <a:cubicBezTo>
                    <a:pt x="694911" y="506038"/>
                    <a:pt x="694911" y="513165"/>
                    <a:pt x="694911" y="520292"/>
                  </a:cubicBezTo>
                  <a:lnTo>
                    <a:pt x="694911" y="523856"/>
                  </a:lnTo>
                  <a:cubicBezTo>
                    <a:pt x="694911" y="527419"/>
                    <a:pt x="694911" y="530983"/>
                    <a:pt x="694911" y="534547"/>
                  </a:cubicBezTo>
                  <a:cubicBezTo>
                    <a:pt x="694911" y="534547"/>
                    <a:pt x="694911" y="538110"/>
                    <a:pt x="694911" y="541674"/>
                  </a:cubicBezTo>
                  <a:cubicBezTo>
                    <a:pt x="694911" y="545238"/>
                    <a:pt x="694911" y="545238"/>
                    <a:pt x="694911" y="548801"/>
                  </a:cubicBezTo>
                  <a:cubicBezTo>
                    <a:pt x="694911" y="548801"/>
                    <a:pt x="694911" y="552365"/>
                    <a:pt x="694911" y="552365"/>
                  </a:cubicBezTo>
                  <a:cubicBezTo>
                    <a:pt x="694911" y="555929"/>
                    <a:pt x="694911" y="555929"/>
                    <a:pt x="694911" y="559492"/>
                  </a:cubicBezTo>
                  <a:cubicBezTo>
                    <a:pt x="694911" y="563056"/>
                    <a:pt x="694911" y="570183"/>
                    <a:pt x="694911" y="573747"/>
                  </a:cubicBezTo>
                  <a:cubicBezTo>
                    <a:pt x="694911" y="577310"/>
                    <a:pt x="694911" y="580874"/>
                    <a:pt x="694911" y="580874"/>
                  </a:cubicBezTo>
                  <a:cubicBezTo>
                    <a:pt x="694911" y="588001"/>
                    <a:pt x="694911" y="591565"/>
                    <a:pt x="694911" y="598692"/>
                  </a:cubicBezTo>
                  <a:cubicBezTo>
                    <a:pt x="694911" y="602256"/>
                    <a:pt x="694911" y="605820"/>
                    <a:pt x="694911" y="609383"/>
                  </a:cubicBezTo>
                  <a:lnTo>
                    <a:pt x="694911" y="616510"/>
                  </a:lnTo>
                  <a:cubicBezTo>
                    <a:pt x="694911" y="620074"/>
                    <a:pt x="694911" y="627201"/>
                    <a:pt x="694911" y="630765"/>
                  </a:cubicBezTo>
                  <a:cubicBezTo>
                    <a:pt x="694911" y="634329"/>
                    <a:pt x="694911" y="641456"/>
                    <a:pt x="694911" y="648583"/>
                  </a:cubicBezTo>
                  <a:cubicBezTo>
                    <a:pt x="694911" y="659274"/>
                    <a:pt x="694911" y="666402"/>
                    <a:pt x="694911" y="677092"/>
                  </a:cubicBezTo>
                  <a:cubicBezTo>
                    <a:pt x="694911" y="712729"/>
                    <a:pt x="698474" y="744802"/>
                    <a:pt x="698474" y="773311"/>
                  </a:cubicBezTo>
                  <a:cubicBezTo>
                    <a:pt x="698474" y="784002"/>
                    <a:pt x="698474" y="791129"/>
                    <a:pt x="698474" y="801820"/>
                  </a:cubicBezTo>
                  <a:cubicBezTo>
                    <a:pt x="698474" y="823202"/>
                    <a:pt x="698474" y="841020"/>
                    <a:pt x="702038" y="862402"/>
                  </a:cubicBezTo>
                  <a:cubicBezTo>
                    <a:pt x="705602" y="901602"/>
                    <a:pt x="705602" y="937238"/>
                    <a:pt x="709165" y="969311"/>
                  </a:cubicBezTo>
                  <a:cubicBezTo>
                    <a:pt x="709165" y="972875"/>
                    <a:pt x="709165" y="976439"/>
                    <a:pt x="709165" y="976439"/>
                  </a:cubicBezTo>
                  <a:cubicBezTo>
                    <a:pt x="709165" y="980002"/>
                    <a:pt x="709165" y="983566"/>
                    <a:pt x="709165" y="987130"/>
                  </a:cubicBezTo>
                  <a:cubicBezTo>
                    <a:pt x="709165" y="987130"/>
                    <a:pt x="709165" y="987130"/>
                    <a:pt x="709165" y="987130"/>
                  </a:cubicBezTo>
                  <a:cubicBezTo>
                    <a:pt x="712729" y="997820"/>
                    <a:pt x="712729" y="1012075"/>
                    <a:pt x="716293" y="1022766"/>
                  </a:cubicBezTo>
                  <a:cubicBezTo>
                    <a:pt x="716293" y="1022766"/>
                    <a:pt x="716293" y="1022766"/>
                    <a:pt x="716293" y="1022766"/>
                  </a:cubicBezTo>
                  <a:cubicBezTo>
                    <a:pt x="716293" y="1022766"/>
                    <a:pt x="712729" y="1022766"/>
                    <a:pt x="712729" y="1022766"/>
                  </a:cubicBezTo>
                  <a:cubicBezTo>
                    <a:pt x="712729" y="1022766"/>
                    <a:pt x="709165" y="1022766"/>
                    <a:pt x="709165" y="1022766"/>
                  </a:cubicBezTo>
                  <a:cubicBezTo>
                    <a:pt x="709165" y="1022766"/>
                    <a:pt x="705602" y="1022766"/>
                    <a:pt x="705602" y="1022766"/>
                  </a:cubicBezTo>
                  <a:cubicBezTo>
                    <a:pt x="705602" y="1022766"/>
                    <a:pt x="702038" y="1022766"/>
                    <a:pt x="698474" y="1022766"/>
                  </a:cubicBezTo>
                  <a:cubicBezTo>
                    <a:pt x="691347" y="1026330"/>
                    <a:pt x="680656" y="1026330"/>
                    <a:pt x="673529" y="1029893"/>
                  </a:cubicBezTo>
                  <a:cubicBezTo>
                    <a:pt x="673529" y="1029893"/>
                    <a:pt x="673529" y="1029893"/>
                    <a:pt x="669965" y="1029893"/>
                  </a:cubicBezTo>
                  <a:cubicBezTo>
                    <a:pt x="669965" y="1029893"/>
                    <a:pt x="666402" y="1029893"/>
                    <a:pt x="666402" y="1029893"/>
                  </a:cubicBezTo>
                  <a:cubicBezTo>
                    <a:pt x="666402" y="1029893"/>
                    <a:pt x="662838" y="1029893"/>
                    <a:pt x="662838" y="1029893"/>
                  </a:cubicBezTo>
                  <a:cubicBezTo>
                    <a:pt x="662838" y="1029893"/>
                    <a:pt x="662838" y="1029893"/>
                    <a:pt x="662838" y="1029893"/>
                  </a:cubicBezTo>
                  <a:cubicBezTo>
                    <a:pt x="652147" y="1029893"/>
                    <a:pt x="641456" y="1033457"/>
                    <a:pt x="630765" y="1033457"/>
                  </a:cubicBezTo>
                  <a:lnTo>
                    <a:pt x="630765" y="1033457"/>
                  </a:lnTo>
                  <a:cubicBezTo>
                    <a:pt x="623638" y="1033457"/>
                    <a:pt x="620074" y="1033457"/>
                    <a:pt x="612947" y="1033457"/>
                  </a:cubicBezTo>
                  <a:cubicBezTo>
                    <a:pt x="612947" y="1033457"/>
                    <a:pt x="609383" y="1033457"/>
                    <a:pt x="609383" y="1033457"/>
                  </a:cubicBezTo>
                  <a:cubicBezTo>
                    <a:pt x="602256" y="1033457"/>
                    <a:pt x="591565" y="1033457"/>
                    <a:pt x="584438" y="1033457"/>
                  </a:cubicBezTo>
                  <a:cubicBezTo>
                    <a:pt x="584438" y="1033457"/>
                    <a:pt x="584438" y="1033457"/>
                    <a:pt x="580874" y="1033457"/>
                  </a:cubicBezTo>
                  <a:cubicBezTo>
                    <a:pt x="577310" y="1033457"/>
                    <a:pt x="570183" y="1033457"/>
                    <a:pt x="566620" y="1033457"/>
                  </a:cubicBezTo>
                  <a:cubicBezTo>
                    <a:pt x="559492" y="1033457"/>
                    <a:pt x="548801" y="1033457"/>
                    <a:pt x="541674" y="1033457"/>
                  </a:cubicBezTo>
                  <a:cubicBezTo>
                    <a:pt x="538110" y="1033457"/>
                    <a:pt x="534547" y="1033457"/>
                    <a:pt x="530983" y="1033457"/>
                  </a:cubicBezTo>
                  <a:cubicBezTo>
                    <a:pt x="527419" y="1033457"/>
                    <a:pt x="520292" y="1033457"/>
                    <a:pt x="516728" y="1033457"/>
                  </a:cubicBezTo>
                  <a:cubicBezTo>
                    <a:pt x="513165" y="1033457"/>
                    <a:pt x="513165" y="1033457"/>
                    <a:pt x="509601" y="1033457"/>
                  </a:cubicBezTo>
                  <a:cubicBezTo>
                    <a:pt x="473965" y="1033457"/>
                    <a:pt x="445456" y="1033457"/>
                    <a:pt x="445456" y="1033457"/>
                  </a:cubicBezTo>
                  <a:cubicBezTo>
                    <a:pt x="445456" y="1033457"/>
                    <a:pt x="420510" y="1033457"/>
                    <a:pt x="381310" y="1033457"/>
                  </a:cubicBezTo>
                  <a:cubicBezTo>
                    <a:pt x="377746" y="1033457"/>
                    <a:pt x="377746" y="1033457"/>
                    <a:pt x="374183" y="1033457"/>
                  </a:cubicBezTo>
                  <a:cubicBezTo>
                    <a:pt x="370619" y="1033457"/>
                    <a:pt x="363492" y="1033457"/>
                    <a:pt x="359928" y="1033457"/>
                  </a:cubicBezTo>
                  <a:cubicBezTo>
                    <a:pt x="356364" y="1033457"/>
                    <a:pt x="352801" y="1033457"/>
                    <a:pt x="349237" y="1033457"/>
                  </a:cubicBezTo>
                  <a:cubicBezTo>
                    <a:pt x="342110" y="1033457"/>
                    <a:pt x="334983" y="1033457"/>
                    <a:pt x="324292" y="1033457"/>
                  </a:cubicBezTo>
                  <a:cubicBezTo>
                    <a:pt x="320728" y="1033457"/>
                    <a:pt x="313601" y="1033457"/>
                    <a:pt x="310037" y="1033457"/>
                  </a:cubicBezTo>
                  <a:cubicBezTo>
                    <a:pt x="310037" y="1033457"/>
                    <a:pt x="310037" y="1033457"/>
                    <a:pt x="306473" y="1033457"/>
                  </a:cubicBezTo>
                  <a:cubicBezTo>
                    <a:pt x="299346" y="1033457"/>
                    <a:pt x="288655" y="1033457"/>
                    <a:pt x="281528" y="1033457"/>
                  </a:cubicBezTo>
                  <a:cubicBezTo>
                    <a:pt x="281528" y="1033457"/>
                    <a:pt x="277964" y="1033457"/>
                    <a:pt x="277964" y="1033457"/>
                  </a:cubicBezTo>
                  <a:cubicBezTo>
                    <a:pt x="270837" y="1033457"/>
                    <a:pt x="267273" y="1033457"/>
                    <a:pt x="260146" y="1033457"/>
                  </a:cubicBezTo>
                  <a:lnTo>
                    <a:pt x="260146" y="1033457"/>
                  </a:lnTo>
                  <a:cubicBezTo>
                    <a:pt x="249455" y="1033457"/>
                    <a:pt x="238764" y="1029893"/>
                    <a:pt x="228073" y="1029893"/>
                  </a:cubicBezTo>
                  <a:cubicBezTo>
                    <a:pt x="228073" y="1029893"/>
                    <a:pt x="224510" y="1029893"/>
                    <a:pt x="224510" y="1029893"/>
                  </a:cubicBezTo>
                  <a:cubicBezTo>
                    <a:pt x="210255" y="1026330"/>
                    <a:pt x="196000" y="1026330"/>
                    <a:pt x="185310" y="1022766"/>
                  </a:cubicBezTo>
                  <a:cubicBezTo>
                    <a:pt x="181746" y="1022766"/>
                    <a:pt x="181746" y="1022766"/>
                    <a:pt x="178182" y="1019202"/>
                  </a:cubicBezTo>
                  <a:cubicBezTo>
                    <a:pt x="178182" y="1019202"/>
                    <a:pt x="174619" y="1019202"/>
                    <a:pt x="174619" y="1019202"/>
                  </a:cubicBezTo>
                  <a:cubicBezTo>
                    <a:pt x="174619" y="1019202"/>
                    <a:pt x="174619" y="1019202"/>
                    <a:pt x="174619" y="1019202"/>
                  </a:cubicBezTo>
                  <a:cubicBezTo>
                    <a:pt x="178182" y="1004948"/>
                    <a:pt x="181746" y="987130"/>
                    <a:pt x="181746" y="972875"/>
                  </a:cubicBezTo>
                  <a:cubicBezTo>
                    <a:pt x="181746" y="969311"/>
                    <a:pt x="181746" y="969311"/>
                    <a:pt x="181746" y="965748"/>
                  </a:cubicBezTo>
                  <a:cubicBezTo>
                    <a:pt x="188873" y="890911"/>
                    <a:pt x="192437" y="791129"/>
                    <a:pt x="196000" y="673529"/>
                  </a:cubicBezTo>
                  <a:cubicBezTo>
                    <a:pt x="199564" y="573747"/>
                    <a:pt x="192437" y="527419"/>
                    <a:pt x="192437" y="502474"/>
                  </a:cubicBezTo>
                  <a:cubicBezTo>
                    <a:pt x="192437" y="509601"/>
                    <a:pt x="188873" y="516728"/>
                    <a:pt x="188873" y="523856"/>
                  </a:cubicBezTo>
                  <a:cubicBezTo>
                    <a:pt x="185310" y="580874"/>
                    <a:pt x="167491" y="694911"/>
                    <a:pt x="160364" y="730547"/>
                  </a:cubicBezTo>
                  <a:cubicBezTo>
                    <a:pt x="156800" y="751929"/>
                    <a:pt x="149673" y="826766"/>
                    <a:pt x="146109" y="901602"/>
                  </a:cubicBezTo>
                  <a:cubicBezTo>
                    <a:pt x="138982" y="980002"/>
                    <a:pt x="135419" y="1054839"/>
                    <a:pt x="131855" y="1076221"/>
                  </a:cubicBezTo>
                  <a:cubicBezTo>
                    <a:pt x="128291" y="1079784"/>
                    <a:pt x="128291" y="1083348"/>
                    <a:pt x="124728" y="1086912"/>
                  </a:cubicBezTo>
                  <a:cubicBezTo>
                    <a:pt x="110473" y="1097603"/>
                    <a:pt x="81964" y="1101166"/>
                    <a:pt x="60582" y="1094039"/>
                  </a:cubicBezTo>
                  <a:cubicBezTo>
                    <a:pt x="57018" y="1094039"/>
                    <a:pt x="53455" y="1090475"/>
                    <a:pt x="49891" y="1090475"/>
                  </a:cubicBezTo>
                  <a:cubicBezTo>
                    <a:pt x="46327" y="1090475"/>
                    <a:pt x="42764" y="1086912"/>
                    <a:pt x="39200" y="1083348"/>
                  </a:cubicBezTo>
                  <a:cubicBezTo>
                    <a:pt x="35636" y="1083348"/>
                    <a:pt x="35636" y="1079784"/>
                    <a:pt x="32073" y="1076221"/>
                  </a:cubicBezTo>
                  <a:cubicBezTo>
                    <a:pt x="32073" y="1040584"/>
                    <a:pt x="0" y="784002"/>
                    <a:pt x="0" y="734111"/>
                  </a:cubicBezTo>
                  <a:cubicBezTo>
                    <a:pt x="0" y="726984"/>
                    <a:pt x="0" y="719856"/>
                    <a:pt x="0" y="712729"/>
                  </a:cubicBezTo>
                  <a:cubicBezTo>
                    <a:pt x="7127" y="655711"/>
                    <a:pt x="28509" y="559492"/>
                    <a:pt x="28509" y="520292"/>
                  </a:cubicBezTo>
                  <a:cubicBezTo>
                    <a:pt x="28509" y="513165"/>
                    <a:pt x="28509" y="498910"/>
                    <a:pt x="32073" y="484656"/>
                  </a:cubicBezTo>
                  <a:lnTo>
                    <a:pt x="32073" y="484656"/>
                  </a:lnTo>
                  <a:cubicBezTo>
                    <a:pt x="32073" y="463274"/>
                    <a:pt x="35636" y="438328"/>
                    <a:pt x="39200" y="413383"/>
                  </a:cubicBezTo>
                  <a:cubicBezTo>
                    <a:pt x="39200" y="409819"/>
                    <a:pt x="39200" y="409819"/>
                    <a:pt x="39200" y="406255"/>
                  </a:cubicBezTo>
                  <a:cubicBezTo>
                    <a:pt x="46327" y="313601"/>
                    <a:pt x="60582" y="196000"/>
                    <a:pt x="81964" y="149673"/>
                  </a:cubicBezTo>
                  <a:cubicBezTo>
                    <a:pt x="89091" y="128291"/>
                    <a:pt x="114037" y="103346"/>
                    <a:pt x="149673" y="74837"/>
                  </a:cubicBezTo>
                  <a:cubicBezTo>
                    <a:pt x="188873" y="42764"/>
                    <a:pt x="249455" y="17818"/>
                    <a:pt x="299346" y="0"/>
                  </a:cubicBezTo>
                  <a:cubicBezTo>
                    <a:pt x="299346" y="0"/>
                    <a:pt x="299346" y="0"/>
                    <a:pt x="299346" y="0"/>
                  </a:cubicBezTo>
                  <a:lnTo>
                    <a:pt x="299346" y="0"/>
                  </a:lnTo>
                  <a:cubicBezTo>
                    <a:pt x="313601" y="28509"/>
                    <a:pt x="392001" y="103346"/>
                    <a:pt x="441892" y="103346"/>
                  </a:cubicBezTo>
                  <a:cubicBezTo>
                    <a:pt x="491783" y="103346"/>
                    <a:pt x="570183" y="24946"/>
                    <a:pt x="584438" y="0"/>
                  </a:cubicBezTo>
                  <a:cubicBezTo>
                    <a:pt x="584438" y="0"/>
                    <a:pt x="584438" y="0"/>
                    <a:pt x="584438" y="0"/>
                  </a:cubicBezTo>
                  <a:cubicBezTo>
                    <a:pt x="584438" y="0"/>
                    <a:pt x="584438" y="0"/>
                    <a:pt x="584438" y="0"/>
                  </a:cubicBezTo>
                  <a:cubicBezTo>
                    <a:pt x="634329" y="17818"/>
                    <a:pt x="694911" y="42764"/>
                    <a:pt x="734111" y="74837"/>
                  </a:cubicBezTo>
                  <a:cubicBezTo>
                    <a:pt x="766184" y="99782"/>
                    <a:pt x="791129" y="128291"/>
                    <a:pt x="801820" y="149673"/>
                  </a:cubicBezTo>
                  <a:cubicBezTo>
                    <a:pt x="819638" y="188873"/>
                    <a:pt x="830329" y="277964"/>
                    <a:pt x="837456" y="363492"/>
                  </a:cubicBezTo>
                  <a:cubicBezTo>
                    <a:pt x="837456" y="377746"/>
                    <a:pt x="841020" y="395565"/>
                    <a:pt x="841020" y="409819"/>
                  </a:cubicBezTo>
                  <a:cubicBezTo>
                    <a:pt x="844584" y="463274"/>
                    <a:pt x="848147" y="509601"/>
                    <a:pt x="848147" y="523856"/>
                  </a:cubicBezTo>
                  <a:cubicBezTo>
                    <a:pt x="851711" y="559492"/>
                    <a:pt x="883784" y="680656"/>
                    <a:pt x="883784" y="730547"/>
                  </a:cubicBezTo>
                  <a:close/>
                </a:path>
              </a:pathLst>
            </a:custGeom>
            <a:solidFill>
              <a:srgbClr val="00A6F7"/>
            </a:solidFill>
            <a:ln w="35560" cap="flat">
              <a:noFill/>
              <a:prstDash val="solid"/>
              <a:miter/>
            </a:ln>
          </p:spPr>
          <p:txBody>
            <a:bodyPr rtlCol="0" anchor="ctr"/>
            <a:lstStyle/>
            <a:p>
              <a:endParaRPr lang="fr-BE"/>
            </a:p>
          </p:txBody>
        </p:sp>
        <p:sp>
          <p:nvSpPr>
            <p:cNvPr id="751" name="Forme libre : forme 750">
              <a:extLst>
                <a:ext uri="{FF2B5EF4-FFF2-40B4-BE49-F238E27FC236}">
                  <a16:creationId xmlns:a16="http://schemas.microsoft.com/office/drawing/2014/main" id="{CBACBC26-3346-4EFA-934E-A3B86E6BB070}"/>
                </a:ext>
              </a:extLst>
            </p:cNvPr>
            <p:cNvSpPr/>
            <p:nvPr/>
          </p:nvSpPr>
          <p:spPr>
            <a:xfrm>
              <a:off x="7654261" y="2673189"/>
              <a:ext cx="545237" cy="530983"/>
            </a:xfrm>
            <a:custGeom>
              <a:avLst/>
              <a:gdLst>
                <a:gd name="connsiteX0" fmla="*/ 545238 w 545237"/>
                <a:gd name="connsiteY0" fmla="*/ 516728 h 530983"/>
                <a:gd name="connsiteX1" fmla="*/ 545238 w 545237"/>
                <a:gd name="connsiteY1" fmla="*/ 516728 h 530983"/>
                <a:gd name="connsiteX2" fmla="*/ 538110 w 545237"/>
                <a:gd name="connsiteY2" fmla="*/ 520292 h 530983"/>
                <a:gd name="connsiteX3" fmla="*/ 534547 w 545237"/>
                <a:gd name="connsiteY3" fmla="*/ 520292 h 530983"/>
                <a:gd name="connsiteX4" fmla="*/ 530983 w 545237"/>
                <a:gd name="connsiteY4" fmla="*/ 520292 h 530983"/>
                <a:gd name="connsiteX5" fmla="*/ 523856 w 545237"/>
                <a:gd name="connsiteY5" fmla="*/ 520292 h 530983"/>
                <a:gd name="connsiteX6" fmla="*/ 498910 w 545237"/>
                <a:gd name="connsiteY6" fmla="*/ 527419 h 530983"/>
                <a:gd name="connsiteX7" fmla="*/ 495347 w 545237"/>
                <a:gd name="connsiteY7" fmla="*/ 527419 h 530983"/>
                <a:gd name="connsiteX8" fmla="*/ 491783 w 545237"/>
                <a:gd name="connsiteY8" fmla="*/ 527419 h 530983"/>
                <a:gd name="connsiteX9" fmla="*/ 488219 w 545237"/>
                <a:gd name="connsiteY9" fmla="*/ 527419 h 530983"/>
                <a:gd name="connsiteX10" fmla="*/ 488219 w 545237"/>
                <a:gd name="connsiteY10" fmla="*/ 527419 h 530983"/>
                <a:gd name="connsiteX11" fmla="*/ 488219 w 545237"/>
                <a:gd name="connsiteY11" fmla="*/ 527419 h 530983"/>
                <a:gd name="connsiteX12" fmla="*/ 456147 w 545237"/>
                <a:gd name="connsiteY12" fmla="*/ 530983 h 530983"/>
                <a:gd name="connsiteX13" fmla="*/ 456147 w 545237"/>
                <a:gd name="connsiteY13" fmla="*/ 530983 h 530983"/>
                <a:gd name="connsiteX14" fmla="*/ 438328 w 545237"/>
                <a:gd name="connsiteY14" fmla="*/ 530983 h 530983"/>
                <a:gd name="connsiteX15" fmla="*/ 434765 w 545237"/>
                <a:gd name="connsiteY15" fmla="*/ 530983 h 530983"/>
                <a:gd name="connsiteX16" fmla="*/ 409819 w 545237"/>
                <a:gd name="connsiteY16" fmla="*/ 530983 h 530983"/>
                <a:gd name="connsiteX17" fmla="*/ 406255 w 545237"/>
                <a:gd name="connsiteY17" fmla="*/ 530983 h 530983"/>
                <a:gd name="connsiteX18" fmla="*/ 392001 w 545237"/>
                <a:gd name="connsiteY18" fmla="*/ 530983 h 530983"/>
                <a:gd name="connsiteX19" fmla="*/ 367055 w 545237"/>
                <a:gd name="connsiteY19" fmla="*/ 530983 h 530983"/>
                <a:gd name="connsiteX20" fmla="*/ 356364 w 545237"/>
                <a:gd name="connsiteY20" fmla="*/ 530983 h 530983"/>
                <a:gd name="connsiteX21" fmla="*/ 342110 w 545237"/>
                <a:gd name="connsiteY21" fmla="*/ 530983 h 530983"/>
                <a:gd name="connsiteX22" fmla="*/ 334983 w 545237"/>
                <a:gd name="connsiteY22" fmla="*/ 530983 h 530983"/>
                <a:gd name="connsiteX23" fmla="*/ 270837 w 545237"/>
                <a:gd name="connsiteY23" fmla="*/ 530983 h 530983"/>
                <a:gd name="connsiteX24" fmla="*/ 206691 w 545237"/>
                <a:gd name="connsiteY24" fmla="*/ 530983 h 530983"/>
                <a:gd name="connsiteX25" fmla="*/ 199564 w 545237"/>
                <a:gd name="connsiteY25" fmla="*/ 530983 h 530983"/>
                <a:gd name="connsiteX26" fmla="*/ 185310 w 545237"/>
                <a:gd name="connsiteY26" fmla="*/ 530983 h 530983"/>
                <a:gd name="connsiteX27" fmla="*/ 174619 w 545237"/>
                <a:gd name="connsiteY27" fmla="*/ 530983 h 530983"/>
                <a:gd name="connsiteX28" fmla="*/ 149673 w 545237"/>
                <a:gd name="connsiteY28" fmla="*/ 530983 h 530983"/>
                <a:gd name="connsiteX29" fmla="*/ 135419 w 545237"/>
                <a:gd name="connsiteY29" fmla="*/ 530983 h 530983"/>
                <a:gd name="connsiteX30" fmla="*/ 131855 w 545237"/>
                <a:gd name="connsiteY30" fmla="*/ 530983 h 530983"/>
                <a:gd name="connsiteX31" fmla="*/ 106909 w 545237"/>
                <a:gd name="connsiteY31" fmla="*/ 530983 h 530983"/>
                <a:gd name="connsiteX32" fmla="*/ 103346 w 545237"/>
                <a:gd name="connsiteY32" fmla="*/ 530983 h 530983"/>
                <a:gd name="connsiteX33" fmla="*/ 85527 w 545237"/>
                <a:gd name="connsiteY33" fmla="*/ 530983 h 530983"/>
                <a:gd name="connsiteX34" fmla="*/ 85527 w 545237"/>
                <a:gd name="connsiteY34" fmla="*/ 530983 h 530983"/>
                <a:gd name="connsiteX35" fmla="*/ 53455 w 545237"/>
                <a:gd name="connsiteY35" fmla="*/ 527419 h 530983"/>
                <a:gd name="connsiteX36" fmla="*/ 49891 w 545237"/>
                <a:gd name="connsiteY36" fmla="*/ 527419 h 530983"/>
                <a:gd name="connsiteX37" fmla="*/ 10691 w 545237"/>
                <a:gd name="connsiteY37" fmla="*/ 520292 h 530983"/>
                <a:gd name="connsiteX38" fmla="*/ 3564 w 545237"/>
                <a:gd name="connsiteY38" fmla="*/ 516728 h 530983"/>
                <a:gd name="connsiteX39" fmla="*/ 0 w 545237"/>
                <a:gd name="connsiteY39" fmla="*/ 516728 h 530983"/>
                <a:gd name="connsiteX40" fmla="*/ 0 w 545237"/>
                <a:gd name="connsiteY40" fmla="*/ 516728 h 530983"/>
                <a:gd name="connsiteX41" fmla="*/ 0 w 545237"/>
                <a:gd name="connsiteY41" fmla="*/ 513165 h 530983"/>
                <a:gd name="connsiteX42" fmla="*/ 14255 w 545237"/>
                <a:gd name="connsiteY42" fmla="*/ 516728 h 530983"/>
                <a:gd name="connsiteX43" fmla="*/ 14255 w 545237"/>
                <a:gd name="connsiteY43" fmla="*/ 516728 h 530983"/>
                <a:gd name="connsiteX44" fmla="*/ 35636 w 545237"/>
                <a:gd name="connsiteY44" fmla="*/ 520292 h 530983"/>
                <a:gd name="connsiteX45" fmla="*/ 224510 w 545237"/>
                <a:gd name="connsiteY45" fmla="*/ 530983 h 530983"/>
                <a:gd name="connsiteX46" fmla="*/ 238764 w 545237"/>
                <a:gd name="connsiteY46" fmla="*/ 530983 h 530983"/>
                <a:gd name="connsiteX47" fmla="*/ 370619 w 545237"/>
                <a:gd name="connsiteY47" fmla="*/ 520292 h 530983"/>
                <a:gd name="connsiteX48" fmla="*/ 473965 w 545237"/>
                <a:gd name="connsiteY48" fmla="*/ 481092 h 530983"/>
                <a:gd name="connsiteX49" fmla="*/ 488219 w 545237"/>
                <a:gd name="connsiteY49" fmla="*/ 292219 h 530983"/>
                <a:gd name="connsiteX50" fmla="*/ 488219 w 545237"/>
                <a:gd name="connsiteY50" fmla="*/ 292219 h 530983"/>
                <a:gd name="connsiteX51" fmla="*/ 491783 w 545237"/>
                <a:gd name="connsiteY51" fmla="*/ 167491 h 530983"/>
                <a:gd name="connsiteX52" fmla="*/ 491783 w 545237"/>
                <a:gd name="connsiteY52" fmla="*/ 167491 h 530983"/>
                <a:gd name="connsiteX53" fmla="*/ 513165 w 545237"/>
                <a:gd name="connsiteY53" fmla="*/ 0 h 530983"/>
                <a:gd name="connsiteX54" fmla="*/ 513165 w 545237"/>
                <a:gd name="connsiteY54" fmla="*/ 3564 h 530983"/>
                <a:gd name="connsiteX55" fmla="*/ 513165 w 545237"/>
                <a:gd name="connsiteY55" fmla="*/ 7127 h 530983"/>
                <a:gd name="connsiteX56" fmla="*/ 513165 w 545237"/>
                <a:gd name="connsiteY56" fmla="*/ 24945 h 530983"/>
                <a:gd name="connsiteX57" fmla="*/ 513165 w 545237"/>
                <a:gd name="connsiteY57" fmla="*/ 28509 h 530983"/>
                <a:gd name="connsiteX58" fmla="*/ 513165 w 545237"/>
                <a:gd name="connsiteY58" fmla="*/ 39200 h 530983"/>
                <a:gd name="connsiteX59" fmla="*/ 513165 w 545237"/>
                <a:gd name="connsiteY59" fmla="*/ 46327 h 530983"/>
                <a:gd name="connsiteX60" fmla="*/ 513165 w 545237"/>
                <a:gd name="connsiteY60" fmla="*/ 53455 h 530983"/>
                <a:gd name="connsiteX61" fmla="*/ 513165 w 545237"/>
                <a:gd name="connsiteY61" fmla="*/ 57018 h 530983"/>
                <a:gd name="connsiteX62" fmla="*/ 513165 w 545237"/>
                <a:gd name="connsiteY62" fmla="*/ 64146 h 530983"/>
                <a:gd name="connsiteX63" fmla="*/ 513165 w 545237"/>
                <a:gd name="connsiteY63" fmla="*/ 78400 h 530983"/>
                <a:gd name="connsiteX64" fmla="*/ 513165 w 545237"/>
                <a:gd name="connsiteY64" fmla="*/ 85527 h 530983"/>
                <a:gd name="connsiteX65" fmla="*/ 513165 w 545237"/>
                <a:gd name="connsiteY65" fmla="*/ 103346 h 530983"/>
                <a:gd name="connsiteX66" fmla="*/ 513165 w 545237"/>
                <a:gd name="connsiteY66" fmla="*/ 114037 h 530983"/>
                <a:gd name="connsiteX67" fmla="*/ 513165 w 545237"/>
                <a:gd name="connsiteY67" fmla="*/ 121164 h 530983"/>
                <a:gd name="connsiteX68" fmla="*/ 513165 w 545237"/>
                <a:gd name="connsiteY68" fmla="*/ 135418 h 530983"/>
                <a:gd name="connsiteX69" fmla="*/ 513165 w 545237"/>
                <a:gd name="connsiteY69" fmla="*/ 153237 h 530983"/>
                <a:gd name="connsiteX70" fmla="*/ 513165 w 545237"/>
                <a:gd name="connsiteY70" fmla="*/ 181746 h 530983"/>
                <a:gd name="connsiteX71" fmla="*/ 516729 w 545237"/>
                <a:gd name="connsiteY71" fmla="*/ 277964 h 530983"/>
                <a:gd name="connsiteX72" fmla="*/ 516729 w 545237"/>
                <a:gd name="connsiteY72" fmla="*/ 306473 h 530983"/>
                <a:gd name="connsiteX73" fmla="*/ 520292 w 545237"/>
                <a:gd name="connsiteY73" fmla="*/ 367055 h 530983"/>
                <a:gd name="connsiteX74" fmla="*/ 527419 w 545237"/>
                <a:gd name="connsiteY74" fmla="*/ 473965 h 530983"/>
                <a:gd name="connsiteX75" fmla="*/ 527419 w 545237"/>
                <a:gd name="connsiteY75" fmla="*/ 481092 h 530983"/>
                <a:gd name="connsiteX76" fmla="*/ 527419 w 545237"/>
                <a:gd name="connsiteY76" fmla="*/ 491783 h 530983"/>
                <a:gd name="connsiteX77" fmla="*/ 545238 w 545237"/>
                <a:gd name="connsiteY77" fmla="*/ 516728 h 53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545237" h="530983">
                  <a:moveTo>
                    <a:pt x="545238" y="516728"/>
                  </a:moveTo>
                  <a:cubicBezTo>
                    <a:pt x="545238" y="516728"/>
                    <a:pt x="545238" y="516728"/>
                    <a:pt x="545238" y="516728"/>
                  </a:cubicBezTo>
                  <a:cubicBezTo>
                    <a:pt x="541674" y="516728"/>
                    <a:pt x="541674" y="520292"/>
                    <a:pt x="538110" y="520292"/>
                  </a:cubicBezTo>
                  <a:cubicBezTo>
                    <a:pt x="538110" y="520292"/>
                    <a:pt x="534547" y="520292"/>
                    <a:pt x="534547" y="520292"/>
                  </a:cubicBezTo>
                  <a:cubicBezTo>
                    <a:pt x="534547" y="520292"/>
                    <a:pt x="530983" y="520292"/>
                    <a:pt x="530983" y="520292"/>
                  </a:cubicBezTo>
                  <a:cubicBezTo>
                    <a:pt x="530983" y="520292"/>
                    <a:pt x="527419" y="520292"/>
                    <a:pt x="523856" y="520292"/>
                  </a:cubicBezTo>
                  <a:cubicBezTo>
                    <a:pt x="516729" y="523856"/>
                    <a:pt x="506037" y="523856"/>
                    <a:pt x="498910" y="527419"/>
                  </a:cubicBezTo>
                  <a:cubicBezTo>
                    <a:pt x="498910" y="527419"/>
                    <a:pt x="498910" y="527419"/>
                    <a:pt x="495347" y="527419"/>
                  </a:cubicBezTo>
                  <a:cubicBezTo>
                    <a:pt x="495347" y="527419"/>
                    <a:pt x="491783" y="527419"/>
                    <a:pt x="491783" y="527419"/>
                  </a:cubicBezTo>
                  <a:cubicBezTo>
                    <a:pt x="491783" y="527419"/>
                    <a:pt x="488219" y="527419"/>
                    <a:pt x="488219" y="527419"/>
                  </a:cubicBezTo>
                  <a:lnTo>
                    <a:pt x="488219" y="527419"/>
                  </a:lnTo>
                  <a:lnTo>
                    <a:pt x="488219" y="527419"/>
                  </a:lnTo>
                  <a:cubicBezTo>
                    <a:pt x="477528" y="527419"/>
                    <a:pt x="466837" y="530983"/>
                    <a:pt x="456147" y="530983"/>
                  </a:cubicBezTo>
                  <a:lnTo>
                    <a:pt x="456147" y="530983"/>
                  </a:lnTo>
                  <a:cubicBezTo>
                    <a:pt x="449019" y="530983"/>
                    <a:pt x="445456" y="530983"/>
                    <a:pt x="438328" y="530983"/>
                  </a:cubicBezTo>
                  <a:cubicBezTo>
                    <a:pt x="438328" y="530983"/>
                    <a:pt x="434765" y="530983"/>
                    <a:pt x="434765" y="530983"/>
                  </a:cubicBezTo>
                  <a:cubicBezTo>
                    <a:pt x="427637" y="530983"/>
                    <a:pt x="416946" y="530983"/>
                    <a:pt x="409819" y="530983"/>
                  </a:cubicBezTo>
                  <a:cubicBezTo>
                    <a:pt x="409819" y="530983"/>
                    <a:pt x="409819" y="530983"/>
                    <a:pt x="406255" y="530983"/>
                  </a:cubicBezTo>
                  <a:cubicBezTo>
                    <a:pt x="402692" y="530983"/>
                    <a:pt x="395565" y="530983"/>
                    <a:pt x="392001" y="530983"/>
                  </a:cubicBezTo>
                  <a:cubicBezTo>
                    <a:pt x="384874" y="530983"/>
                    <a:pt x="374183" y="530983"/>
                    <a:pt x="367055" y="530983"/>
                  </a:cubicBezTo>
                  <a:cubicBezTo>
                    <a:pt x="363492" y="530983"/>
                    <a:pt x="359928" y="530983"/>
                    <a:pt x="356364" y="530983"/>
                  </a:cubicBezTo>
                  <a:cubicBezTo>
                    <a:pt x="352801" y="530983"/>
                    <a:pt x="345674" y="530983"/>
                    <a:pt x="342110" y="530983"/>
                  </a:cubicBezTo>
                  <a:cubicBezTo>
                    <a:pt x="338546" y="530983"/>
                    <a:pt x="338546" y="530983"/>
                    <a:pt x="334983" y="530983"/>
                  </a:cubicBezTo>
                  <a:cubicBezTo>
                    <a:pt x="299346" y="530983"/>
                    <a:pt x="270837" y="530983"/>
                    <a:pt x="270837" y="530983"/>
                  </a:cubicBezTo>
                  <a:cubicBezTo>
                    <a:pt x="270837" y="530983"/>
                    <a:pt x="245891" y="530983"/>
                    <a:pt x="206691" y="530983"/>
                  </a:cubicBezTo>
                  <a:cubicBezTo>
                    <a:pt x="203128" y="530983"/>
                    <a:pt x="203128" y="530983"/>
                    <a:pt x="199564" y="530983"/>
                  </a:cubicBezTo>
                  <a:cubicBezTo>
                    <a:pt x="196000" y="530983"/>
                    <a:pt x="188873" y="530983"/>
                    <a:pt x="185310" y="530983"/>
                  </a:cubicBezTo>
                  <a:cubicBezTo>
                    <a:pt x="181746" y="530983"/>
                    <a:pt x="178182" y="530983"/>
                    <a:pt x="174619" y="530983"/>
                  </a:cubicBezTo>
                  <a:cubicBezTo>
                    <a:pt x="167491" y="530983"/>
                    <a:pt x="160364" y="530983"/>
                    <a:pt x="149673" y="530983"/>
                  </a:cubicBezTo>
                  <a:cubicBezTo>
                    <a:pt x="146109" y="530983"/>
                    <a:pt x="138982" y="530983"/>
                    <a:pt x="135419" y="530983"/>
                  </a:cubicBezTo>
                  <a:cubicBezTo>
                    <a:pt x="135419" y="530983"/>
                    <a:pt x="135419" y="530983"/>
                    <a:pt x="131855" y="530983"/>
                  </a:cubicBezTo>
                  <a:cubicBezTo>
                    <a:pt x="124728" y="530983"/>
                    <a:pt x="114037" y="530983"/>
                    <a:pt x="106909" y="530983"/>
                  </a:cubicBezTo>
                  <a:cubicBezTo>
                    <a:pt x="106909" y="530983"/>
                    <a:pt x="103346" y="530983"/>
                    <a:pt x="103346" y="530983"/>
                  </a:cubicBezTo>
                  <a:cubicBezTo>
                    <a:pt x="96218" y="530983"/>
                    <a:pt x="92655" y="530983"/>
                    <a:pt x="85527" y="530983"/>
                  </a:cubicBezTo>
                  <a:lnTo>
                    <a:pt x="85527" y="530983"/>
                  </a:lnTo>
                  <a:cubicBezTo>
                    <a:pt x="74837" y="530983"/>
                    <a:pt x="64146" y="527419"/>
                    <a:pt x="53455" y="527419"/>
                  </a:cubicBezTo>
                  <a:cubicBezTo>
                    <a:pt x="53455" y="527419"/>
                    <a:pt x="49891" y="527419"/>
                    <a:pt x="49891" y="527419"/>
                  </a:cubicBezTo>
                  <a:cubicBezTo>
                    <a:pt x="35636" y="523856"/>
                    <a:pt x="21382" y="523856"/>
                    <a:pt x="10691" y="520292"/>
                  </a:cubicBezTo>
                  <a:cubicBezTo>
                    <a:pt x="7127" y="520292"/>
                    <a:pt x="7127" y="520292"/>
                    <a:pt x="3564" y="516728"/>
                  </a:cubicBezTo>
                  <a:cubicBezTo>
                    <a:pt x="3564" y="516728"/>
                    <a:pt x="0" y="516728"/>
                    <a:pt x="0" y="516728"/>
                  </a:cubicBezTo>
                  <a:cubicBezTo>
                    <a:pt x="0" y="516728"/>
                    <a:pt x="0" y="516728"/>
                    <a:pt x="0" y="516728"/>
                  </a:cubicBezTo>
                  <a:cubicBezTo>
                    <a:pt x="0" y="516728"/>
                    <a:pt x="0" y="513165"/>
                    <a:pt x="0" y="513165"/>
                  </a:cubicBezTo>
                  <a:cubicBezTo>
                    <a:pt x="3564" y="513165"/>
                    <a:pt x="7127" y="513165"/>
                    <a:pt x="14255" y="516728"/>
                  </a:cubicBezTo>
                  <a:lnTo>
                    <a:pt x="14255" y="516728"/>
                  </a:lnTo>
                  <a:cubicBezTo>
                    <a:pt x="21382" y="516728"/>
                    <a:pt x="28509" y="520292"/>
                    <a:pt x="35636" y="520292"/>
                  </a:cubicBezTo>
                  <a:cubicBezTo>
                    <a:pt x="103346" y="530983"/>
                    <a:pt x="192437" y="530983"/>
                    <a:pt x="224510" y="530983"/>
                  </a:cubicBezTo>
                  <a:cubicBezTo>
                    <a:pt x="231637" y="530983"/>
                    <a:pt x="238764" y="530983"/>
                    <a:pt x="238764" y="530983"/>
                  </a:cubicBezTo>
                  <a:cubicBezTo>
                    <a:pt x="238764" y="530983"/>
                    <a:pt x="306473" y="530983"/>
                    <a:pt x="370619" y="520292"/>
                  </a:cubicBezTo>
                  <a:cubicBezTo>
                    <a:pt x="416946" y="513165"/>
                    <a:pt x="459710" y="502474"/>
                    <a:pt x="473965" y="481092"/>
                  </a:cubicBezTo>
                  <a:cubicBezTo>
                    <a:pt x="488219" y="463274"/>
                    <a:pt x="488219" y="384874"/>
                    <a:pt x="488219" y="292219"/>
                  </a:cubicBezTo>
                  <a:lnTo>
                    <a:pt x="488219" y="292219"/>
                  </a:lnTo>
                  <a:cubicBezTo>
                    <a:pt x="488219" y="253019"/>
                    <a:pt x="488219" y="210255"/>
                    <a:pt x="491783" y="167491"/>
                  </a:cubicBezTo>
                  <a:cubicBezTo>
                    <a:pt x="491783" y="167491"/>
                    <a:pt x="491783" y="167491"/>
                    <a:pt x="491783" y="167491"/>
                  </a:cubicBezTo>
                  <a:cubicBezTo>
                    <a:pt x="495347" y="106909"/>
                    <a:pt x="502474" y="46327"/>
                    <a:pt x="513165" y="0"/>
                  </a:cubicBezTo>
                  <a:cubicBezTo>
                    <a:pt x="513165" y="0"/>
                    <a:pt x="513165" y="3564"/>
                    <a:pt x="513165" y="3564"/>
                  </a:cubicBezTo>
                  <a:lnTo>
                    <a:pt x="513165" y="7127"/>
                  </a:lnTo>
                  <a:cubicBezTo>
                    <a:pt x="513165" y="10691"/>
                    <a:pt x="513165" y="17818"/>
                    <a:pt x="513165" y="24945"/>
                  </a:cubicBezTo>
                  <a:lnTo>
                    <a:pt x="513165" y="28509"/>
                  </a:lnTo>
                  <a:cubicBezTo>
                    <a:pt x="513165" y="32073"/>
                    <a:pt x="513165" y="35636"/>
                    <a:pt x="513165" y="39200"/>
                  </a:cubicBezTo>
                  <a:cubicBezTo>
                    <a:pt x="513165" y="39200"/>
                    <a:pt x="513165" y="42764"/>
                    <a:pt x="513165" y="46327"/>
                  </a:cubicBezTo>
                  <a:cubicBezTo>
                    <a:pt x="513165" y="49891"/>
                    <a:pt x="513165" y="49891"/>
                    <a:pt x="513165" y="53455"/>
                  </a:cubicBezTo>
                  <a:cubicBezTo>
                    <a:pt x="513165" y="53455"/>
                    <a:pt x="513165" y="57018"/>
                    <a:pt x="513165" y="57018"/>
                  </a:cubicBezTo>
                  <a:cubicBezTo>
                    <a:pt x="513165" y="60582"/>
                    <a:pt x="513165" y="60582"/>
                    <a:pt x="513165" y="64146"/>
                  </a:cubicBezTo>
                  <a:cubicBezTo>
                    <a:pt x="513165" y="67709"/>
                    <a:pt x="513165" y="74837"/>
                    <a:pt x="513165" y="78400"/>
                  </a:cubicBezTo>
                  <a:cubicBezTo>
                    <a:pt x="513165" y="81964"/>
                    <a:pt x="513165" y="85527"/>
                    <a:pt x="513165" y="85527"/>
                  </a:cubicBezTo>
                  <a:cubicBezTo>
                    <a:pt x="513165" y="92655"/>
                    <a:pt x="513165" y="96218"/>
                    <a:pt x="513165" y="103346"/>
                  </a:cubicBezTo>
                  <a:cubicBezTo>
                    <a:pt x="513165" y="106909"/>
                    <a:pt x="513165" y="110473"/>
                    <a:pt x="513165" y="114037"/>
                  </a:cubicBezTo>
                  <a:lnTo>
                    <a:pt x="513165" y="121164"/>
                  </a:lnTo>
                  <a:cubicBezTo>
                    <a:pt x="513165" y="124728"/>
                    <a:pt x="513165" y="131855"/>
                    <a:pt x="513165" y="135418"/>
                  </a:cubicBezTo>
                  <a:cubicBezTo>
                    <a:pt x="513165" y="138982"/>
                    <a:pt x="513165" y="146109"/>
                    <a:pt x="513165" y="153237"/>
                  </a:cubicBezTo>
                  <a:cubicBezTo>
                    <a:pt x="513165" y="163928"/>
                    <a:pt x="513165" y="171055"/>
                    <a:pt x="513165" y="181746"/>
                  </a:cubicBezTo>
                  <a:cubicBezTo>
                    <a:pt x="513165" y="217382"/>
                    <a:pt x="516729" y="249455"/>
                    <a:pt x="516729" y="277964"/>
                  </a:cubicBezTo>
                  <a:cubicBezTo>
                    <a:pt x="516729" y="288655"/>
                    <a:pt x="516729" y="295783"/>
                    <a:pt x="516729" y="306473"/>
                  </a:cubicBezTo>
                  <a:cubicBezTo>
                    <a:pt x="516729" y="327855"/>
                    <a:pt x="516729" y="345673"/>
                    <a:pt x="520292" y="367055"/>
                  </a:cubicBezTo>
                  <a:cubicBezTo>
                    <a:pt x="523856" y="406255"/>
                    <a:pt x="523856" y="441892"/>
                    <a:pt x="527419" y="473965"/>
                  </a:cubicBezTo>
                  <a:cubicBezTo>
                    <a:pt x="527419" y="477528"/>
                    <a:pt x="527419" y="481092"/>
                    <a:pt x="527419" y="481092"/>
                  </a:cubicBezTo>
                  <a:cubicBezTo>
                    <a:pt x="527419" y="484656"/>
                    <a:pt x="527419" y="488219"/>
                    <a:pt x="527419" y="491783"/>
                  </a:cubicBezTo>
                  <a:cubicBezTo>
                    <a:pt x="541674" y="498910"/>
                    <a:pt x="541674" y="509601"/>
                    <a:pt x="545238" y="516728"/>
                  </a:cubicBezTo>
                  <a:close/>
                </a:path>
              </a:pathLst>
            </a:custGeom>
            <a:solidFill>
              <a:srgbClr val="0070C0"/>
            </a:solidFill>
            <a:ln w="35560" cap="flat">
              <a:noFill/>
              <a:prstDash val="solid"/>
              <a:miter/>
            </a:ln>
          </p:spPr>
          <p:txBody>
            <a:bodyPr rtlCol="0" anchor="ctr"/>
            <a:lstStyle/>
            <a:p>
              <a:endParaRPr lang="fr-BE"/>
            </a:p>
          </p:txBody>
        </p:sp>
        <p:sp>
          <p:nvSpPr>
            <p:cNvPr id="752" name="Forme libre : forme 751">
              <a:extLst>
                <a:ext uri="{FF2B5EF4-FFF2-40B4-BE49-F238E27FC236}">
                  <a16:creationId xmlns:a16="http://schemas.microsoft.com/office/drawing/2014/main" id="{8837DF19-C38E-4435-9EC6-EA49D306F616}"/>
                </a:ext>
              </a:extLst>
            </p:cNvPr>
            <p:cNvSpPr/>
            <p:nvPr/>
          </p:nvSpPr>
          <p:spPr>
            <a:xfrm>
              <a:off x="7800371" y="1725260"/>
              <a:ext cx="263709" cy="235200"/>
            </a:xfrm>
            <a:custGeom>
              <a:avLst/>
              <a:gdLst>
                <a:gd name="connsiteX0" fmla="*/ 263710 w 263709"/>
                <a:gd name="connsiteY0" fmla="*/ 114037 h 235200"/>
                <a:gd name="connsiteX1" fmla="*/ 263710 w 263709"/>
                <a:gd name="connsiteY1" fmla="*/ 124728 h 235200"/>
                <a:gd name="connsiteX2" fmla="*/ 256582 w 263709"/>
                <a:gd name="connsiteY2" fmla="*/ 235201 h 235200"/>
                <a:gd name="connsiteX3" fmla="*/ 235200 w 263709"/>
                <a:gd name="connsiteY3" fmla="*/ 142546 h 235200"/>
                <a:gd name="connsiteX4" fmla="*/ 188873 w 263709"/>
                <a:gd name="connsiteY4" fmla="*/ 85527 h 235200"/>
                <a:gd name="connsiteX5" fmla="*/ 131855 w 263709"/>
                <a:gd name="connsiteY5" fmla="*/ 81964 h 235200"/>
                <a:gd name="connsiteX6" fmla="*/ 74837 w 263709"/>
                <a:gd name="connsiteY6" fmla="*/ 85527 h 235200"/>
                <a:gd name="connsiteX7" fmla="*/ 28509 w 263709"/>
                <a:gd name="connsiteY7" fmla="*/ 142546 h 235200"/>
                <a:gd name="connsiteX8" fmla="*/ 28509 w 263709"/>
                <a:gd name="connsiteY8" fmla="*/ 142546 h 235200"/>
                <a:gd name="connsiteX9" fmla="*/ 24946 w 263709"/>
                <a:gd name="connsiteY9" fmla="*/ 146109 h 235200"/>
                <a:gd name="connsiteX10" fmla="*/ 7127 w 263709"/>
                <a:gd name="connsiteY10" fmla="*/ 235201 h 235200"/>
                <a:gd name="connsiteX11" fmla="*/ 7127 w 263709"/>
                <a:gd name="connsiteY11" fmla="*/ 235201 h 235200"/>
                <a:gd name="connsiteX12" fmla="*/ 7127 w 263709"/>
                <a:gd name="connsiteY12" fmla="*/ 235201 h 235200"/>
                <a:gd name="connsiteX13" fmla="*/ 0 w 263709"/>
                <a:gd name="connsiteY13" fmla="*/ 128291 h 235200"/>
                <a:gd name="connsiteX14" fmla="*/ 0 w 263709"/>
                <a:gd name="connsiteY14" fmla="*/ 124728 h 235200"/>
                <a:gd name="connsiteX15" fmla="*/ 0 w 263709"/>
                <a:gd name="connsiteY15" fmla="*/ 114037 h 235200"/>
                <a:gd name="connsiteX16" fmla="*/ 39200 w 263709"/>
                <a:gd name="connsiteY16" fmla="*/ 17818 h 235200"/>
                <a:gd name="connsiteX17" fmla="*/ 131855 w 263709"/>
                <a:gd name="connsiteY17" fmla="*/ 0 h 235200"/>
                <a:gd name="connsiteX18" fmla="*/ 228073 w 263709"/>
                <a:gd name="connsiteY18" fmla="*/ 17818 h 235200"/>
                <a:gd name="connsiteX19" fmla="*/ 263710 w 263709"/>
                <a:gd name="connsiteY19" fmla="*/ 114037 h 23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3709" h="235200">
                  <a:moveTo>
                    <a:pt x="263710" y="114037"/>
                  </a:moveTo>
                  <a:cubicBezTo>
                    <a:pt x="263710" y="117600"/>
                    <a:pt x="263710" y="121164"/>
                    <a:pt x="263710" y="124728"/>
                  </a:cubicBezTo>
                  <a:cubicBezTo>
                    <a:pt x="263710" y="153237"/>
                    <a:pt x="263710" y="199564"/>
                    <a:pt x="256582" y="235201"/>
                  </a:cubicBezTo>
                  <a:cubicBezTo>
                    <a:pt x="253019" y="199564"/>
                    <a:pt x="249455" y="149673"/>
                    <a:pt x="235200" y="142546"/>
                  </a:cubicBezTo>
                  <a:cubicBezTo>
                    <a:pt x="238764" y="121164"/>
                    <a:pt x="224510" y="89091"/>
                    <a:pt x="188873" y="85527"/>
                  </a:cubicBezTo>
                  <a:cubicBezTo>
                    <a:pt x="153237" y="81964"/>
                    <a:pt x="131855" y="81964"/>
                    <a:pt x="131855" y="81964"/>
                  </a:cubicBezTo>
                  <a:cubicBezTo>
                    <a:pt x="131855" y="81964"/>
                    <a:pt x="106909" y="81964"/>
                    <a:pt x="74837" y="85527"/>
                  </a:cubicBezTo>
                  <a:cubicBezTo>
                    <a:pt x="39200" y="89091"/>
                    <a:pt x="28509" y="121164"/>
                    <a:pt x="28509" y="142546"/>
                  </a:cubicBezTo>
                  <a:lnTo>
                    <a:pt x="28509" y="142546"/>
                  </a:lnTo>
                  <a:cubicBezTo>
                    <a:pt x="28509" y="142546"/>
                    <a:pt x="24946" y="142546"/>
                    <a:pt x="24946" y="146109"/>
                  </a:cubicBezTo>
                  <a:cubicBezTo>
                    <a:pt x="10691" y="160364"/>
                    <a:pt x="10691" y="203128"/>
                    <a:pt x="7127" y="235201"/>
                  </a:cubicBezTo>
                  <a:cubicBezTo>
                    <a:pt x="7127" y="235201"/>
                    <a:pt x="7127" y="235201"/>
                    <a:pt x="7127" y="235201"/>
                  </a:cubicBezTo>
                  <a:lnTo>
                    <a:pt x="7127" y="235201"/>
                  </a:lnTo>
                  <a:cubicBezTo>
                    <a:pt x="0" y="199564"/>
                    <a:pt x="0" y="160364"/>
                    <a:pt x="0" y="128291"/>
                  </a:cubicBezTo>
                  <a:cubicBezTo>
                    <a:pt x="0" y="128291"/>
                    <a:pt x="0" y="124728"/>
                    <a:pt x="0" y="124728"/>
                  </a:cubicBezTo>
                  <a:lnTo>
                    <a:pt x="0" y="114037"/>
                  </a:lnTo>
                  <a:cubicBezTo>
                    <a:pt x="0" y="85527"/>
                    <a:pt x="17818" y="35636"/>
                    <a:pt x="39200" y="17818"/>
                  </a:cubicBezTo>
                  <a:cubicBezTo>
                    <a:pt x="46327" y="10691"/>
                    <a:pt x="96218" y="0"/>
                    <a:pt x="131855" y="0"/>
                  </a:cubicBezTo>
                  <a:cubicBezTo>
                    <a:pt x="167491" y="0"/>
                    <a:pt x="213819" y="10691"/>
                    <a:pt x="228073" y="17818"/>
                  </a:cubicBezTo>
                  <a:cubicBezTo>
                    <a:pt x="249455" y="35636"/>
                    <a:pt x="263710" y="85527"/>
                    <a:pt x="263710" y="114037"/>
                  </a:cubicBezTo>
                  <a:close/>
                </a:path>
              </a:pathLst>
            </a:custGeom>
            <a:solidFill>
              <a:srgbClr val="E9A701"/>
            </a:solidFill>
            <a:ln w="35560" cap="flat">
              <a:noFill/>
              <a:prstDash val="solid"/>
              <a:miter/>
            </a:ln>
          </p:spPr>
          <p:txBody>
            <a:bodyPr rtlCol="0" anchor="ctr"/>
            <a:lstStyle/>
            <a:p>
              <a:endParaRPr lang="fr-BE"/>
            </a:p>
          </p:txBody>
        </p:sp>
        <p:grpSp>
          <p:nvGrpSpPr>
            <p:cNvPr id="753" name="Graphique 485">
              <a:extLst>
                <a:ext uri="{FF2B5EF4-FFF2-40B4-BE49-F238E27FC236}">
                  <a16:creationId xmlns:a16="http://schemas.microsoft.com/office/drawing/2014/main" id="{478F1380-BAEC-4391-A971-B5D105D64631}"/>
                </a:ext>
              </a:extLst>
            </p:cNvPr>
            <p:cNvGrpSpPr/>
            <p:nvPr/>
          </p:nvGrpSpPr>
          <p:grpSpPr>
            <a:xfrm>
              <a:off x="7903717" y="2003224"/>
              <a:ext cx="53454" cy="24945"/>
              <a:chOff x="7903717" y="2003224"/>
              <a:chExt cx="53454" cy="24945"/>
            </a:xfrm>
            <a:solidFill>
              <a:srgbClr val="EC8940"/>
            </a:solidFill>
          </p:grpSpPr>
          <p:sp>
            <p:nvSpPr>
              <p:cNvPr id="785" name="Forme libre : forme 784">
                <a:extLst>
                  <a:ext uri="{FF2B5EF4-FFF2-40B4-BE49-F238E27FC236}">
                    <a16:creationId xmlns:a16="http://schemas.microsoft.com/office/drawing/2014/main" id="{FC083E14-4AE4-4446-9F5E-3F21A453EDDE}"/>
                  </a:ext>
                </a:extLst>
              </p:cNvPr>
              <p:cNvSpPr/>
              <p:nvPr/>
            </p:nvSpPr>
            <p:spPr>
              <a:xfrm>
                <a:off x="7910844" y="2017478"/>
                <a:ext cx="42763" cy="10690"/>
              </a:xfrm>
              <a:custGeom>
                <a:avLst/>
                <a:gdLst>
                  <a:gd name="connsiteX0" fmla="*/ 7127 w 42763"/>
                  <a:gd name="connsiteY0" fmla="*/ 3564 h 10690"/>
                  <a:gd name="connsiteX1" fmla="*/ 3564 w 42763"/>
                  <a:gd name="connsiteY1" fmla="*/ 3564 h 10690"/>
                  <a:gd name="connsiteX2" fmla="*/ 0 w 42763"/>
                  <a:gd name="connsiteY2" fmla="*/ 3564 h 10690"/>
                  <a:gd name="connsiteX3" fmla="*/ 0 w 42763"/>
                  <a:gd name="connsiteY3" fmla="*/ 3564 h 10690"/>
                  <a:gd name="connsiteX4" fmla="*/ 3564 w 42763"/>
                  <a:gd name="connsiteY4" fmla="*/ 3564 h 10690"/>
                  <a:gd name="connsiteX5" fmla="*/ 7127 w 42763"/>
                  <a:gd name="connsiteY5" fmla="*/ 3564 h 10690"/>
                  <a:gd name="connsiteX6" fmla="*/ 14255 w 42763"/>
                  <a:gd name="connsiteY6" fmla="*/ 7127 h 10690"/>
                  <a:gd name="connsiteX7" fmla="*/ 21382 w 42763"/>
                  <a:gd name="connsiteY7" fmla="*/ 10691 h 10690"/>
                  <a:gd name="connsiteX8" fmla="*/ 28509 w 42763"/>
                  <a:gd name="connsiteY8" fmla="*/ 7127 h 10690"/>
                  <a:gd name="connsiteX9" fmla="*/ 35636 w 42763"/>
                  <a:gd name="connsiteY9" fmla="*/ 3564 h 10690"/>
                  <a:gd name="connsiteX10" fmla="*/ 39200 w 42763"/>
                  <a:gd name="connsiteY10" fmla="*/ 3564 h 10690"/>
                  <a:gd name="connsiteX11" fmla="*/ 42764 w 42763"/>
                  <a:gd name="connsiteY11" fmla="*/ 3564 h 10690"/>
                  <a:gd name="connsiteX12" fmla="*/ 42764 w 42763"/>
                  <a:gd name="connsiteY12" fmla="*/ 3564 h 10690"/>
                  <a:gd name="connsiteX13" fmla="*/ 42764 w 42763"/>
                  <a:gd name="connsiteY13" fmla="*/ 3564 h 10690"/>
                  <a:gd name="connsiteX14" fmla="*/ 39200 w 42763"/>
                  <a:gd name="connsiteY14" fmla="*/ 3564 h 10690"/>
                  <a:gd name="connsiteX15" fmla="*/ 35636 w 42763"/>
                  <a:gd name="connsiteY15" fmla="*/ 3564 h 10690"/>
                  <a:gd name="connsiteX16" fmla="*/ 39200 w 42763"/>
                  <a:gd name="connsiteY16" fmla="*/ 3564 h 10690"/>
                  <a:gd name="connsiteX17" fmla="*/ 39200 w 42763"/>
                  <a:gd name="connsiteY17" fmla="*/ 3564 h 10690"/>
                  <a:gd name="connsiteX18" fmla="*/ 39200 w 42763"/>
                  <a:gd name="connsiteY18" fmla="*/ 3564 h 10690"/>
                  <a:gd name="connsiteX19" fmla="*/ 35636 w 42763"/>
                  <a:gd name="connsiteY19" fmla="*/ 3564 h 10690"/>
                  <a:gd name="connsiteX20" fmla="*/ 32073 w 42763"/>
                  <a:gd name="connsiteY20" fmla="*/ 3564 h 10690"/>
                  <a:gd name="connsiteX21" fmla="*/ 24945 w 42763"/>
                  <a:gd name="connsiteY21" fmla="*/ 7127 h 10690"/>
                  <a:gd name="connsiteX22" fmla="*/ 17818 w 42763"/>
                  <a:gd name="connsiteY22" fmla="*/ 10691 h 10690"/>
                  <a:gd name="connsiteX23" fmla="*/ 14255 w 42763"/>
                  <a:gd name="connsiteY23" fmla="*/ 7127 h 10690"/>
                  <a:gd name="connsiteX24" fmla="*/ 10691 w 42763"/>
                  <a:gd name="connsiteY24" fmla="*/ 3564 h 10690"/>
                  <a:gd name="connsiteX25" fmla="*/ 7127 w 42763"/>
                  <a:gd name="connsiteY25" fmla="*/ 3564 h 10690"/>
                  <a:gd name="connsiteX26" fmla="*/ 3564 w 42763"/>
                  <a:gd name="connsiteY26" fmla="*/ 0 h 10690"/>
                  <a:gd name="connsiteX27" fmla="*/ 0 w 42763"/>
                  <a:gd name="connsiteY27" fmla="*/ 0 h 10690"/>
                  <a:gd name="connsiteX28" fmla="*/ 0 w 42763"/>
                  <a:gd name="connsiteY28" fmla="*/ 0 h 10690"/>
                  <a:gd name="connsiteX29" fmla="*/ 0 w 42763"/>
                  <a:gd name="connsiteY29" fmla="*/ 0 h 10690"/>
                  <a:gd name="connsiteX30" fmla="*/ 7127 w 42763"/>
                  <a:gd name="connsiteY30" fmla="*/ 3564 h 1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763" h="10690">
                    <a:moveTo>
                      <a:pt x="7127" y="3564"/>
                    </a:moveTo>
                    <a:lnTo>
                      <a:pt x="3564" y="3564"/>
                    </a:lnTo>
                    <a:cubicBezTo>
                      <a:pt x="3564" y="3564"/>
                      <a:pt x="3564" y="3564"/>
                      <a:pt x="0" y="3564"/>
                    </a:cubicBezTo>
                    <a:cubicBezTo>
                      <a:pt x="0" y="3564"/>
                      <a:pt x="0" y="3564"/>
                      <a:pt x="0" y="3564"/>
                    </a:cubicBezTo>
                    <a:cubicBezTo>
                      <a:pt x="0" y="3564"/>
                      <a:pt x="3564" y="3564"/>
                      <a:pt x="3564" y="3564"/>
                    </a:cubicBezTo>
                    <a:cubicBezTo>
                      <a:pt x="3564" y="3564"/>
                      <a:pt x="7127" y="3564"/>
                      <a:pt x="7127" y="3564"/>
                    </a:cubicBezTo>
                    <a:cubicBezTo>
                      <a:pt x="10691" y="3564"/>
                      <a:pt x="10691" y="7127"/>
                      <a:pt x="14255" y="7127"/>
                    </a:cubicBezTo>
                    <a:cubicBezTo>
                      <a:pt x="17818" y="7127"/>
                      <a:pt x="17818" y="10691"/>
                      <a:pt x="21382" y="10691"/>
                    </a:cubicBezTo>
                    <a:cubicBezTo>
                      <a:pt x="24945" y="10691"/>
                      <a:pt x="24945" y="7127"/>
                      <a:pt x="28509" y="7127"/>
                    </a:cubicBezTo>
                    <a:cubicBezTo>
                      <a:pt x="32073" y="7127"/>
                      <a:pt x="32073" y="3564"/>
                      <a:pt x="35636" y="3564"/>
                    </a:cubicBezTo>
                    <a:cubicBezTo>
                      <a:pt x="35636" y="3564"/>
                      <a:pt x="39200" y="3564"/>
                      <a:pt x="39200" y="3564"/>
                    </a:cubicBezTo>
                    <a:cubicBezTo>
                      <a:pt x="39200" y="3564"/>
                      <a:pt x="42764" y="3564"/>
                      <a:pt x="42764" y="3564"/>
                    </a:cubicBezTo>
                    <a:cubicBezTo>
                      <a:pt x="42764" y="3564"/>
                      <a:pt x="42764" y="3564"/>
                      <a:pt x="42764" y="3564"/>
                    </a:cubicBezTo>
                    <a:cubicBezTo>
                      <a:pt x="42764" y="3564"/>
                      <a:pt x="42764" y="3564"/>
                      <a:pt x="42764" y="3564"/>
                    </a:cubicBezTo>
                    <a:cubicBezTo>
                      <a:pt x="42764" y="3564"/>
                      <a:pt x="42764" y="3564"/>
                      <a:pt x="39200" y="3564"/>
                    </a:cubicBezTo>
                    <a:lnTo>
                      <a:pt x="35636" y="3564"/>
                    </a:lnTo>
                    <a:lnTo>
                      <a:pt x="39200" y="3564"/>
                    </a:lnTo>
                    <a:cubicBezTo>
                      <a:pt x="39200" y="3564"/>
                      <a:pt x="39200" y="3564"/>
                      <a:pt x="39200" y="3564"/>
                    </a:cubicBezTo>
                    <a:cubicBezTo>
                      <a:pt x="39200" y="3564"/>
                      <a:pt x="39200" y="3564"/>
                      <a:pt x="39200" y="3564"/>
                    </a:cubicBezTo>
                    <a:cubicBezTo>
                      <a:pt x="39200" y="3564"/>
                      <a:pt x="35636" y="3564"/>
                      <a:pt x="35636" y="3564"/>
                    </a:cubicBezTo>
                    <a:cubicBezTo>
                      <a:pt x="35636" y="3564"/>
                      <a:pt x="32073" y="3564"/>
                      <a:pt x="32073" y="3564"/>
                    </a:cubicBezTo>
                    <a:cubicBezTo>
                      <a:pt x="28509" y="3564"/>
                      <a:pt x="28509" y="7127"/>
                      <a:pt x="24945" y="7127"/>
                    </a:cubicBezTo>
                    <a:cubicBezTo>
                      <a:pt x="21382" y="7127"/>
                      <a:pt x="21382" y="10691"/>
                      <a:pt x="17818" y="10691"/>
                    </a:cubicBezTo>
                    <a:cubicBezTo>
                      <a:pt x="14255" y="10691"/>
                      <a:pt x="14255" y="10691"/>
                      <a:pt x="14255" y="7127"/>
                    </a:cubicBezTo>
                    <a:cubicBezTo>
                      <a:pt x="14255" y="7127"/>
                      <a:pt x="10691" y="7127"/>
                      <a:pt x="10691" y="3564"/>
                    </a:cubicBezTo>
                    <a:cubicBezTo>
                      <a:pt x="10691" y="0"/>
                      <a:pt x="10691" y="0"/>
                      <a:pt x="7127" y="3564"/>
                    </a:cubicBezTo>
                    <a:cubicBezTo>
                      <a:pt x="7127" y="0"/>
                      <a:pt x="3564" y="0"/>
                      <a:pt x="3564" y="0"/>
                    </a:cubicBezTo>
                    <a:cubicBezTo>
                      <a:pt x="3564" y="0"/>
                      <a:pt x="0" y="0"/>
                      <a:pt x="0" y="0"/>
                    </a:cubicBezTo>
                    <a:cubicBezTo>
                      <a:pt x="0" y="0"/>
                      <a:pt x="0" y="0"/>
                      <a:pt x="0" y="0"/>
                    </a:cubicBezTo>
                    <a:cubicBezTo>
                      <a:pt x="0" y="0"/>
                      <a:pt x="0" y="0"/>
                      <a:pt x="0" y="0"/>
                    </a:cubicBezTo>
                    <a:lnTo>
                      <a:pt x="7127" y="3564"/>
                    </a:lnTo>
                    <a:close/>
                  </a:path>
                </a:pathLst>
              </a:custGeom>
              <a:solidFill>
                <a:srgbClr val="EC8940"/>
              </a:solidFill>
              <a:ln w="35560" cap="flat">
                <a:noFill/>
                <a:prstDash val="solid"/>
                <a:miter/>
              </a:ln>
            </p:spPr>
            <p:txBody>
              <a:bodyPr rtlCol="0" anchor="ctr"/>
              <a:lstStyle/>
              <a:p>
                <a:endParaRPr lang="fr-BE"/>
              </a:p>
            </p:txBody>
          </p:sp>
          <p:grpSp>
            <p:nvGrpSpPr>
              <p:cNvPr id="786" name="Graphique 485">
                <a:extLst>
                  <a:ext uri="{FF2B5EF4-FFF2-40B4-BE49-F238E27FC236}">
                    <a16:creationId xmlns:a16="http://schemas.microsoft.com/office/drawing/2014/main" id="{B6555349-6A51-445A-B7C0-30B57B7AF3C8}"/>
                  </a:ext>
                </a:extLst>
              </p:cNvPr>
              <p:cNvGrpSpPr/>
              <p:nvPr/>
            </p:nvGrpSpPr>
            <p:grpSpPr>
              <a:xfrm>
                <a:off x="7903717" y="2003224"/>
                <a:ext cx="53454" cy="14254"/>
                <a:chOff x="7903717" y="2003224"/>
                <a:chExt cx="53454" cy="14254"/>
              </a:xfrm>
              <a:solidFill>
                <a:srgbClr val="EC8940"/>
              </a:solidFill>
            </p:grpSpPr>
            <p:sp>
              <p:nvSpPr>
                <p:cNvPr id="787" name="Forme libre : forme 786">
                  <a:extLst>
                    <a:ext uri="{FF2B5EF4-FFF2-40B4-BE49-F238E27FC236}">
                      <a16:creationId xmlns:a16="http://schemas.microsoft.com/office/drawing/2014/main" id="{BCA3E801-9938-46D3-A118-1C3AF0A98A39}"/>
                    </a:ext>
                  </a:extLst>
                </p:cNvPr>
                <p:cNvSpPr/>
                <p:nvPr/>
              </p:nvSpPr>
              <p:spPr>
                <a:xfrm>
                  <a:off x="7950044" y="2003224"/>
                  <a:ext cx="7127" cy="14254"/>
                </a:xfrm>
                <a:custGeom>
                  <a:avLst/>
                  <a:gdLst>
                    <a:gd name="connsiteX0" fmla="*/ 0 w 7127"/>
                    <a:gd name="connsiteY0" fmla="*/ 0 h 14254"/>
                    <a:gd name="connsiteX1" fmla="*/ 7127 w 7127"/>
                    <a:gd name="connsiteY1" fmla="*/ 7127 h 14254"/>
                    <a:gd name="connsiteX2" fmla="*/ 7127 w 7127"/>
                    <a:gd name="connsiteY2" fmla="*/ 10691 h 14254"/>
                    <a:gd name="connsiteX3" fmla="*/ 3564 w 7127"/>
                    <a:gd name="connsiteY3" fmla="*/ 14255 h 14254"/>
                    <a:gd name="connsiteX4" fmla="*/ 3564 w 7127"/>
                    <a:gd name="connsiteY4" fmla="*/ 7127 h 14254"/>
                    <a:gd name="connsiteX5" fmla="*/ 0 w 7127"/>
                    <a:gd name="connsiteY5" fmla="*/ 0 h 14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7" h="14254">
                      <a:moveTo>
                        <a:pt x="0" y="0"/>
                      </a:moveTo>
                      <a:cubicBezTo>
                        <a:pt x="3564" y="0"/>
                        <a:pt x="7127" y="3564"/>
                        <a:pt x="7127" y="7127"/>
                      </a:cubicBezTo>
                      <a:cubicBezTo>
                        <a:pt x="7127" y="7127"/>
                        <a:pt x="7127" y="10691"/>
                        <a:pt x="7127" y="10691"/>
                      </a:cubicBezTo>
                      <a:cubicBezTo>
                        <a:pt x="7127" y="10691"/>
                        <a:pt x="7127" y="14255"/>
                        <a:pt x="3564" y="14255"/>
                      </a:cubicBezTo>
                      <a:cubicBezTo>
                        <a:pt x="3564" y="10691"/>
                        <a:pt x="3564" y="10691"/>
                        <a:pt x="3564" y="7127"/>
                      </a:cubicBezTo>
                      <a:cubicBezTo>
                        <a:pt x="3564" y="3564"/>
                        <a:pt x="3564" y="3564"/>
                        <a:pt x="0" y="0"/>
                      </a:cubicBezTo>
                      <a:close/>
                    </a:path>
                  </a:pathLst>
                </a:custGeom>
                <a:solidFill>
                  <a:srgbClr val="EC8940"/>
                </a:solidFill>
                <a:ln w="35560" cap="flat">
                  <a:noFill/>
                  <a:prstDash val="solid"/>
                  <a:miter/>
                </a:ln>
              </p:spPr>
              <p:txBody>
                <a:bodyPr rtlCol="0" anchor="ctr"/>
                <a:lstStyle/>
                <a:p>
                  <a:endParaRPr lang="fr-BE"/>
                </a:p>
              </p:txBody>
            </p:sp>
            <p:sp>
              <p:nvSpPr>
                <p:cNvPr id="788" name="Forme libre : forme 787">
                  <a:extLst>
                    <a:ext uri="{FF2B5EF4-FFF2-40B4-BE49-F238E27FC236}">
                      <a16:creationId xmlns:a16="http://schemas.microsoft.com/office/drawing/2014/main" id="{3C21682E-4999-428C-8B99-85537B106B3F}"/>
                    </a:ext>
                  </a:extLst>
                </p:cNvPr>
                <p:cNvSpPr/>
                <p:nvPr/>
              </p:nvSpPr>
              <p:spPr>
                <a:xfrm>
                  <a:off x="7903717" y="2003224"/>
                  <a:ext cx="7127" cy="14254"/>
                </a:xfrm>
                <a:custGeom>
                  <a:avLst/>
                  <a:gdLst>
                    <a:gd name="connsiteX0" fmla="*/ 7127 w 7127"/>
                    <a:gd name="connsiteY0" fmla="*/ 0 h 14254"/>
                    <a:gd name="connsiteX1" fmla="*/ 3564 w 7127"/>
                    <a:gd name="connsiteY1" fmla="*/ 7127 h 14254"/>
                    <a:gd name="connsiteX2" fmla="*/ 3564 w 7127"/>
                    <a:gd name="connsiteY2" fmla="*/ 14255 h 14254"/>
                    <a:gd name="connsiteX3" fmla="*/ 0 w 7127"/>
                    <a:gd name="connsiteY3" fmla="*/ 10691 h 14254"/>
                    <a:gd name="connsiteX4" fmla="*/ 0 w 7127"/>
                    <a:gd name="connsiteY4" fmla="*/ 7127 h 14254"/>
                    <a:gd name="connsiteX5" fmla="*/ 7127 w 7127"/>
                    <a:gd name="connsiteY5" fmla="*/ 0 h 14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7" h="14254">
                      <a:moveTo>
                        <a:pt x="7127" y="0"/>
                      </a:moveTo>
                      <a:cubicBezTo>
                        <a:pt x="3564" y="3564"/>
                        <a:pt x="3564" y="3564"/>
                        <a:pt x="3564" y="7127"/>
                      </a:cubicBezTo>
                      <a:cubicBezTo>
                        <a:pt x="3564" y="10691"/>
                        <a:pt x="3564" y="10691"/>
                        <a:pt x="3564" y="14255"/>
                      </a:cubicBezTo>
                      <a:cubicBezTo>
                        <a:pt x="3564" y="14255"/>
                        <a:pt x="0" y="10691"/>
                        <a:pt x="0" y="10691"/>
                      </a:cubicBezTo>
                      <a:cubicBezTo>
                        <a:pt x="0" y="10691"/>
                        <a:pt x="0" y="7127"/>
                        <a:pt x="0" y="7127"/>
                      </a:cubicBezTo>
                      <a:cubicBezTo>
                        <a:pt x="3564" y="3564"/>
                        <a:pt x="3564" y="0"/>
                        <a:pt x="7127" y="0"/>
                      </a:cubicBezTo>
                      <a:close/>
                    </a:path>
                  </a:pathLst>
                </a:custGeom>
                <a:solidFill>
                  <a:srgbClr val="EC8940"/>
                </a:solidFill>
                <a:ln w="35560" cap="flat">
                  <a:noFill/>
                  <a:prstDash val="solid"/>
                  <a:miter/>
                </a:ln>
              </p:spPr>
              <p:txBody>
                <a:bodyPr rtlCol="0" anchor="ctr"/>
                <a:lstStyle/>
                <a:p>
                  <a:endParaRPr lang="fr-BE"/>
                </a:p>
              </p:txBody>
            </p:sp>
          </p:grpSp>
        </p:grpSp>
        <p:grpSp>
          <p:nvGrpSpPr>
            <p:cNvPr id="754" name="Graphique 485">
              <a:extLst>
                <a:ext uri="{FF2B5EF4-FFF2-40B4-BE49-F238E27FC236}">
                  <a16:creationId xmlns:a16="http://schemas.microsoft.com/office/drawing/2014/main" id="{FC96ED77-0F99-4961-82CF-87097746E8FC}"/>
                </a:ext>
              </a:extLst>
            </p:cNvPr>
            <p:cNvGrpSpPr/>
            <p:nvPr/>
          </p:nvGrpSpPr>
          <p:grpSpPr>
            <a:xfrm>
              <a:off x="7889462" y="2045988"/>
              <a:ext cx="85527" cy="21381"/>
              <a:chOff x="7889462" y="2045988"/>
              <a:chExt cx="85527" cy="21381"/>
            </a:xfrm>
            <a:solidFill>
              <a:srgbClr val="EC8940"/>
            </a:solidFill>
          </p:grpSpPr>
          <p:sp>
            <p:nvSpPr>
              <p:cNvPr id="781" name="Forme libre : forme 780">
                <a:extLst>
                  <a:ext uri="{FF2B5EF4-FFF2-40B4-BE49-F238E27FC236}">
                    <a16:creationId xmlns:a16="http://schemas.microsoft.com/office/drawing/2014/main" id="{6359FCDC-5851-4773-BDEF-BF27EFB1B9A3}"/>
                  </a:ext>
                </a:extLst>
              </p:cNvPr>
              <p:cNvSpPr/>
              <p:nvPr/>
            </p:nvSpPr>
            <p:spPr>
              <a:xfrm>
                <a:off x="7889462" y="2056678"/>
                <a:ext cx="85527" cy="10690"/>
              </a:xfrm>
              <a:custGeom>
                <a:avLst/>
                <a:gdLst>
                  <a:gd name="connsiteX0" fmla="*/ 0 w 85527"/>
                  <a:gd name="connsiteY0" fmla="*/ 0 h 10690"/>
                  <a:gd name="connsiteX1" fmla="*/ 3564 w 85527"/>
                  <a:gd name="connsiteY1" fmla="*/ 3564 h 10690"/>
                  <a:gd name="connsiteX2" fmla="*/ 7127 w 85527"/>
                  <a:gd name="connsiteY2" fmla="*/ 3564 h 10690"/>
                  <a:gd name="connsiteX3" fmla="*/ 17818 w 85527"/>
                  <a:gd name="connsiteY3" fmla="*/ 3564 h 10690"/>
                  <a:gd name="connsiteX4" fmla="*/ 24946 w 85527"/>
                  <a:gd name="connsiteY4" fmla="*/ 3564 h 10690"/>
                  <a:gd name="connsiteX5" fmla="*/ 28509 w 85527"/>
                  <a:gd name="connsiteY5" fmla="*/ 3564 h 10690"/>
                  <a:gd name="connsiteX6" fmla="*/ 28509 w 85527"/>
                  <a:gd name="connsiteY6" fmla="*/ 3564 h 10690"/>
                  <a:gd name="connsiteX7" fmla="*/ 28509 w 85527"/>
                  <a:gd name="connsiteY7" fmla="*/ 3564 h 10690"/>
                  <a:gd name="connsiteX8" fmla="*/ 28509 w 85527"/>
                  <a:gd name="connsiteY8" fmla="*/ 3564 h 10690"/>
                  <a:gd name="connsiteX9" fmla="*/ 28509 w 85527"/>
                  <a:gd name="connsiteY9" fmla="*/ 3564 h 10690"/>
                  <a:gd name="connsiteX10" fmla="*/ 32073 w 85527"/>
                  <a:gd name="connsiteY10" fmla="*/ 3564 h 10690"/>
                  <a:gd name="connsiteX11" fmla="*/ 35636 w 85527"/>
                  <a:gd name="connsiteY11" fmla="*/ 3564 h 10690"/>
                  <a:gd name="connsiteX12" fmla="*/ 39200 w 85527"/>
                  <a:gd name="connsiteY12" fmla="*/ 3564 h 10690"/>
                  <a:gd name="connsiteX13" fmla="*/ 42764 w 85527"/>
                  <a:gd name="connsiteY13" fmla="*/ 3564 h 10690"/>
                  <a:gd name="connsiteX14" fmla="*/ 46327 w 85527"/>
                  <a:gd name="connsiteY14" fmla="*/ 3564 h 10690"/>
                  <a:gd name="connsiteX15" fmla="*/ 49891 w 85527"/>
                  <a:gd name="connsiteY15" fmla="*/ 3564 h 10690"/>
                  <a:gd name="connsiteX16" fmla="*/ 49891 w 85527"/>
                  <a:gd name="connsiteY16" fmla="*/ 3564 h 10690"/>
                  <a:gd name="connsiteX17" fmla="*/ 49891 w 85527"/>
                  <a:gd name="connsiteY17" fmla="*/ 3564 h 10690"/>
                  <a:gd name="connsiteX18" fmla="*/ 53455 w 85527"/>
                  <a:gd name="connsiteY18" fmla="*/ 3564 h 10690"/>
                  <a:gd name="connsiteX19" fmla="*/ 64146 w 85527"/>
                  <a:gd name="connsiteY19" fmla="*/ 3564 h 10690"/>
                  <a:gd name="connsiteX20" fmla="*/ 67709 w 85527"/>
                  <a:gd name="connsiteY20" fmla="*/ 3564 h 10690"/>
                  <a:gd name="connsiteX21" fmla="*/ 71273 w 85527"/>
                  <a:gd name="connsiteY21" fmla="*/ 3564 h 10690"/>
                  <a:gd name="connsiteX22" fmla="*/ 74837 w 85527"/>
                  <a:gd name="connsiteY22" fmla="*/ 3564 h 10690"/>
                  <a:gd name="connsiteX23" fmla="*/ 85527 w 85527"/>
                  <a:gd name="connsiteY23" fmla="*/ 0 h 10690"/>
                  <a:gd name="connsiteX24" fmla="*/ 74837 w 85527"/>
                  <a:gd name="connsiteY24" fmla="*/ 7127 h 10690"/>
                  <a:gd name="connsiteX25" fmla="*/ 71273 w 85527"/>
                  <a:gd name="connsiteY25" fmla="*/ 10691 h 10690"/>
                  <a:gd name="connsiteX26" fmla="*/ 67709 w 85527"/>
                  <a:gd name="connsiteY26" fmla="*/ 10691 h 10690"/>
                  <a:gd name="connsiteX27" fmla="*/ 64146 w 85527"/>
                  <a:gd name="connsiteY27" fmla="*/ 10691 h 10690"/>
                  <a:gd name="connsiteX28" fmla="*/ 53455 w 85527"/>
                  <a:gd name="connsiteY28" fmla="*/ 10691 h 10690"/>
                  <a:gd name="connsiteX29" fmla="*/ 49891 w 85527"/>
                  <a:gd name="connsiteY29" fmla="*/ 10691 h 10690"/>
                  <a:gd name="connsiteX30" fmla="*/ 49891 w 85527"/>
                  <a:gd name="connsiteY30" fmla="*/ 10691 h 10690"/>
                  <a:gd name="connsiteX31" fmla="*/ 49891 w 85527"/>
                  <a:gd name="connsiteY31" fmla="*/ 10691 h 10690"/>
                  <a:gd name="connsiteX32" fmla="*/ 46327 w 85527"/>
                  <a:gd name="connsiteY32" fmla="*/ 10691 h 10690"/>
                  <a:gd name="connsiteX33" fmla="*/ 42764 w 85527"/>
                  <a:gd name="connsiteY33" fmla="*/ 10691 h 10690"/>
                  <a:gd name="connsiteX34" fmla="*/ 42764 w 85527"/>
                  <a:gd name="connsiteY34" fmla="*/ 10691 h 10690"/>
                  <a:gd name="connsiteX35" fmla="*/ 42764 w 85527"/>
                  <a:gd name="connsiteY35" fmla="*/ 10691 h 10690"/>
                  <a:gd name="connsiteX36" fmla="*/ 42764 w 85527"/>
                  <a:gd name="connsiteY36" fmla="*/ 10691 h 10690"/>
                  <a:gd name="connsiteX37" fmla="*/ 42764 w 85527"/>
                  <a:gd name="connsiteY37" fmla="*/ 10691 h 10690"/>
                  <a:gd name="connsiteX38" fmla="*/ 39200 w 85527"/>
                  <a:gd name="connsiteY38" fmla="*/ 10691 h 10690"/>
                  <a:gd name="connsiteX39" fmla="*/ 35636 w 85527"/>
                  <a:gd name="connsiteY39" fmla="*/ 10691 h 10690"/>
                  <a:gd name="connsiteX40" fmla="*/ 32073 w 85527"/>
                  <a:gd name="connsiteY40" fmla="*/ 10691 h 10690"/>
                  <a:gd name="connsiteX41" fmla="*/ 28509 w 85527"/>
                  <a:gd name="connsiteY41" fmla="*/ 10691 h 10690"/>
                  <a:gd name="connsiteX42" fmla="*/ 21382 w 85527"/>
                  <a:gd name="connsiteY42" fmla="*/ 10691 h 10690"/>
                  <a:gd name="connsiteX43" fmla="*/ 10691 w 85527"/>
                  <a:gd name="connsiteY43" fmla="*/ 10691 h 10690"/>
                  <a:gd name="connsiteX44" fmla="*/ 3564 w 85527"/>
                  <a:gd name="connsiteY44" fmla="*/ 10691 h 10690"/>
                  <a:gd name="connsiteX45" fmla="*/ 0 w 85527"/>
                  <a:gd name="connsiteY45" fmla="*/ 0 h 1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5527" h="10690">
                    <a:moveTo>
                      <a:pt x="0" y="0"/>
                    </a:moveTo>
                    <a:cubicBezTo>
                      <a:pt x="0" y="0"/>
                      <a:pt x="3564" y="3564"/>
                      <a:pt x="3564" y="3564"/>
                    </a:cubicBezTo>
                    <a:cubicBezTo>
                      <a:pt x="3564" y="3564"/>
                      <a:pt x="7127" y="3564"/>
                      <a:pt x="7127" y="3564"/>
                    </a:cubicBezTo>
                    <a:cubicBezTo>
                      <a:pt x="10691" y="3564"/>
                      <a:pt x="14255" y="3564"/>
                      <a:pt x="17818" y="3564"/>
                    </a:cubicBezTo>
                    <a:cubicBezTo>
                      <a:pt x="17818" y="3564"/>
                      <a:pt x="21382" y="3564"/>
                      <a:pt x="24946" y="3564"/>
                    </a:cubicBezTo>
                    <a:lnTo>
                      <a:pt x="28509" y="3564"/>
                    </a:lnTo>
                    <a:lnTo>
                      <a:pt x="28509" y="3564"/>
                    </a:lnTo>
                    <a:lnTo>
                      <a:pt x="28509" y="3564"/>
                    </a:lnTo>
                    <a:cubicBezTo>
                      <a:pt x="28509" y="3564"/>
                      <a:pt x="28509" y="3564"/>
                      <a:pt x="28509" y="3564"/>
                    </a:cubicBezTo>
                    <a:cubicBezTo>
                      <a:pt x="28509" y="3564"/>
                      <a:pt x="28509" y="3564"/>
                      <a:pt x="28509" y="3564"/>
                    </a:cubicBezTo>
                    <a:cubicBezTo>
                      <a:pt x="28509" y="3564"/>
                      <a:pt x="32073" y="3564"/>
                      <a:pt x="32073" y="3564"/>
                    </a:cubicBezTo>
                    <a:cubicBezTo>
                      <a:pt x="32073" y="3564"/>
                      <a:pt x="32073" y="3564"/>
                      <a:pt x="35636" y="3564"/>
                    </a:cubicBezTo>
                    <a:cubicBezTo>
                      <a:pt x="35636" y="3564"/>
                      <a:pt x="35636" y="3564"/>
                      <a:pt x="39200" y="3564"/>
                    </a:cubicBezTo>
                    <a:cubicBezTo>
                      <a:pt x="39200" y="3564"/>
                      <a:pt x="39200" y="3564"/>
                      <a:pt x="42764" y="3564"/>
                    </a:cubicBezTo>
                    <a:cubicBezTo>
                      <a:pt x="42764" y="3564"/>
                      <a:pt x="42764" y="3564"/>
                      <a:pt x="46327" y="3564"/>
                    </a:cubicBezTo>
                    <a:cubicBezTo>
                      <a:pt x="46327" y="3564"/>
                      <a:pt x="49891" y="3564"/>
                      <a:pt x="49891" y="3564"/>
                    </a:cubicBezTo>
                    <a:cubicBezTo>
                      <a:pt x="49891" y="3564"/>
                      <a:pt x="49891" y="3564"/>
                      <a:pt x="49891" y="3564"/>
                    </a:cubicBezTo>
                    <a:cubicBezTo>
                      <a:pt x="49891" y="3564"/>
                      <a:pt x="49891" y="3564"/>
                      <a:pt x="49891" y="3564"/>
                    </a:cubicBezTo>
                    <a:lnTo>
                      <a:pt x="53455" y="3564"/>
                    </a:lnTo>
                    <a:cubicBezTo>
                      <a:pt x="57018" y="3564"/>
                      <a:pt x="60582" y="3564"/>
                      <a:pt x="64146" y="3564"/>
                    </a:cubicBezTo>
                    <a:cubicBezTo>
                      <a:pt x="64146" y="3564"/>
                      <a:pt x="67709" y="3564"/>
                      <a:pt x="67709" y="3564"/>
                    </a:cubicBezTo>
                    <a:cubicBezTo>
                      <a:pt x="67709" y="3564"/>
                      <a:pt x="67709" y="3564"/>
                      <a:pt x="71273" y="3564"/>
                    </a:cubicBezTo>
                    <a:cubicBezTo>
                      <a:pt x="71273" y="3564"/>
                      <a:pt x="74837" y="3564"/>
                      <a:pt x="74837" y="3564"/>
                    </a:cubicBezTo>
                    <a:cubicBezTo>
                      <a:pt x="78400" y="3564"/>
                      <a:pt x="81964" y="0"/>
                      <a:pt x="85527" y="0"/>
                    </a:cubicBezTo>
                    <a:cubicBezTo>
                      <a:pt x="81964" y="3564"/>
                      <a:pt x="78400" y="3564"/>
                      <a:pt x="74837" y="7127"/>
                    </a:cubicBezTo>
                    <a:cubicBezTo>
                      <a:pt x="74837" y="7127"/>
                      <a:pt x="71273" y="7127"/>
                      <a:pt x="71273" y="10691"/>
                    </a:cubicBezTo>
                    <a:cubicBezTo>
                      <a:pt x="71273" y="10691"/>
                      <a:pt x="67709" y="10691"/>
                      <a:pt x="67709" y="10691"/>
                    </a:cubicBezTo>
                    <a:cubicBezTo>
                      <a:pt x="67709" y="10691"/>
                      <a:pt x="64146" y="10691"/>
                      <a:pt x="64146" y="10691"/>
                    </a:cubicBezTo>
                    <a:cubicBezTo>
                      <a:pt x="60582" y="10691"/>
                      <a:pt x="57018" y="10691"/>
                      <a:pt x="53455" y="10691"/>
                    </a:cubicBezTo>
                    <a:cubicBezTo>
                      <a:pt x="53455" y="10691"/>
                      <a:pt x="49891" y="10691"/>
                      <a:pt x="49891" y="10691"/>
                    </a:cubicBezTo>
                    <a:cubicBezTo>
                      <a:pt x="49891" y="10691"/>
                      <a:pt x="49891" y="10691"/>
                      <a:pt x="49891" y="10691"/>
                    </a:cubicBezTo>
                    <a:cubicBezTo>
                      <a:pt x="49891" y="10691"/>
                      <a:pt x="49891" y="10691"/>
                      <a:pt x="49891" y="10691"/>
                    </a:cubicBezTo>
                    <a:cubicBezTo>
                      <a:pt x="49891" y="10691"/>
                      <a:pt x="49891" y="10691"/>
                      <a:pt x="46327" y="10691"/>
                    </a:cubicBezTo>
                    <a:cubicBezTo>
                      <a:pt x="46327" y="10691"/>
                      <a:pt x="46327" y="10691"/>
                      <a:pt x="42764" y="10691"/>
                    </a:cubicBezTo>
                    <a:cubicBezTo>
                      <a:pt x="42764" y="10691"/>
                      <a:pt x="42764" y="10691"/>
                      <a:pt x="42764" y="10691"/>
                    </a:cubicBezTo>
                    <a:cubicBezTo>
                      <a:pt x="42764" y="10691"/>
                      <a:pt x="42764" y="10691"/>
                      <a:pt x="42764" y="10691"/>
                    </a:cubicBezTo>
                    <a:cubicBezTo>
                      <a:pt x="42764" y="10691"/>
                      <a:pt x="42764" y="10691"/>
                      <a:pt x="42764" y="10691"/>
                    </a:cubicBezTo>
                    <a:cubicBezTo>
                      <a:pt x="42764" y="10691"/>
                      <a:pt x="42764" y="10691"/>
                      <a:pt x="42764" y="10691"/>
                    </a:cubicBezTo>
                    <a:cubicBezTo>
                      <a:pt x="42764" y="10691"/>
                      <a:pt x="39200" y="10691"/>
                      <a:pt x="39200" y="10691"/>
                    </a:cubicBezTo>
                    <a:cubicBezTo>
                      <a:pt x="39200" y="10691"/>
                      <a:pt x="35636" y="10691"/>
                      <a:pt x="35636" y="10691"/>
                    </a:cubicBezTo>
                    <a:cubicBezTo>
                      <a:pt x="35636" y="10691"/>
                      <a:pt x="35636" y="10691"/>
                      <a:pt x="32073" y="10691"/>
                    </a:cubicBezTo>
                    <a:lnTo>
                      <a:pt x="28509" y="10691"/>
                    </a:lnTo>
                    <a:cubicBezTo>
                      <a:pt x="24946" y="10691"/>
                      <a:pt x="24946" y="10691"/>
                      <a:pt x="21382" y="10691"/>
                    </a:cubicBezTo>
                    <a:cubicBezTo>
                      <a:pt x="17818" y="10691"/>
                      <a:pt x="14255" y="10691"/>
                      <a:pt x="10691" y="10691"/>
                    </a:cubicBezTo>
                    <a:cubicBezTo>
                      <a:pt x="7127" y="10691"/>
                      <a:pt x="7127" y="10691"/>
                      <a:pt x="3564" y="10691"/>
                    </a:cubicBezTo>
                    <a:cubicBezTo>
                      <a:pt x="3564" y="3564"/>
                      <a:pt x="3564" y="3564"/>
                      <a:pt x="0" y="0"/>
                    </a:cubicBezTo>
                    <a:close/>
                  </a:path>
                </a:pathLst>
              </a:custGeom>
              <a:solidFill>
                <a:srgbClr val="EC8940"/>
              </a:solidFill>
              <a:ln w="35560" cap="flat">
                <a:noFill/>
                <a:prstDash val="solid"/>
                <a:miter/>
              </a:ln>
            </p:spPr>
            <p:txBody>
              <a:bodyPr rtlCol="0" anchor="ctr"/>
              <a:lstStyle/>
              <a:p>
                <a:endParaRPr lang="fr-BE"/>
              </a:p>
            </p:txBody>
          </p:sp>
          <p:sp>
            <p:nvSpPr>
              <p:cNvPr id="782" name="Forme libre : forme 781">
                <a:extLst>
                  <a:ext uri="{FF2B5EF4-FFF2-40B4-BE49-F238E27FC236}">
                    <a16:creationId xmlns:a16="http://schemas.microsoft.com/office/drawing/2014/main" id="{12A797FA-1E81-4539-9CEC-EADE0F582FCC}"/>
                  </a:ext>
                </a:extLst>
              </p:cNvPr>
              <p:cNvSpPr/>
              <p:nvPr/>
            </p:nvSpPr>
            <p:spPr>
              <a:xfrm>
                <a:off x="7925098" y="2049551"/>
                <a:ext cx="3563" cy="3563"/>
              </a:xfrm>
              <a:custGeom>
                <a:avLst/>
                <a:gdLst>
                  <a:gd name="connsiteX0" fmla="*/ 0 w 3563"/>
                  <a:gd name="connsiteY0" fmla="*/ 3564 h 3563"/>
                  <a:gd name="connsiteX1" fmla="*/ 0 w 3563"/>
                  <a:gd name="connsiteY1" fmla="*/ 3564 h 3563"/>
                  <a:gd name="connsiteX2" fmla="*/ 3564 w 3563"/>
                  <a:gd name="connsiteY2" fmla="*/ 0 h 3563"/>
                  <a:gd name="connsiteX3" fmla="*/ 3564 w 3563"/>
                  <a:gd name="connsiteY3" fmla="*/ 0 h 3563"/>
                  <a:gd name="connsiteX4" fmla="*/ 3564 w 3563"/>
                  <a:gd name="connsiteY4" fmla="*/ 0 h 3563"/>
                  <a:gd name="connsiteX5" fmla="*/ 3564 w 3563"/>
                  <a:gd name="connsiteY5" fmla="*/ 0 h 3563"/>
                  <a:gd name="connsiteX6" fmla="*/ 3564 w 3563"/>
                  <a:gd name="connsiteY6" fmla="*/ 0 h 3563"/>
                  <a:gd name="connsiteX7" fmla="*/ 3564 w 3563"/>
                  <a:gd name="connsiteY7" fmla="*/ 0 h 3563"/>
                  <a:gd name="connsiteX8" fmla="*/ 3564 w 3563"/>
                  <a:gd name="connsiteY8" fmla="*/ 0 h 3563"/>
                  <a:gd name="connsiteX9" fmla="*/ 3564 w 3563"/>
                  <a:gd name="connsiteY9" fmla="*/ 3564 h 3563"/>
                  <a:gd name="connsiteX10" fmla="*/ 3564 w 3563"/>
                  <a:gd name="connsiteY10" fmla="*/ 0 h 3563"/>
                  <a:gd name="connsiteX11" fmla="*/ 3564 w 3563"/>
                  <a:gd name="connsiteY11" fmla="*/ 0 h 3563"/>
                  <a:gd name="connsiteX12" fmla="*/ 3564 w 3563"/>
                  <a:gd name="connsiteY12" fmla="*/ 0 h 3563"/>
                  <a:gd name="connsiteX13" fmla="*/ 3564 w 3563"/>
                  <a:gd name="connsiteY13" fmla="*/ 0 h 3563"/>
                  <a:gd name="connsiteX14" fmla="*/ 3564 w 3563"/>
                  <a:gd name="connsiteY14" fmla="*/ 0 h 3563"/>
                  <a:gd name="connsiteX15" fmla="*/ 3564 w 3563"/>
                  <a:gd name="connsiteY15" fmla="*/ 0 h 3563"/>
                  <a:gd name="connsiteX16" fmla="*/ 3564 w 3563"/>
                  <a:gd name="connsiteY16" fmla="*/ 0 h 3563"/>
                  <a:gd name="connsiteX17" fmla="*/ 0 w 3563"/>
                  <a:gd name="connsiteY17" fmla="*/ 3564 h 3563"/>
                  <a:gd name="connsiteX18" fmla="*/ 0 w 3563"/>
                  <a:gd name="connsiteY18" fmla="*/ 3564 h 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3" h="3563">
                    <a:moveTo>
                      <a:pt x="0" y="3564"/>
                    </a:moveTo>
                    <a:cubicBezTo>
                      <a:pt x="0" y="3564"/>
                      <a:pt x="0" y="3564"/>
                      <a:pt x="0" y="3564"/>
                    </a:cubicBezTo>
                    <a:cubicBezTo>
                      <a:pt x="3564" y="0"/>
                      <a:pt x="3564" y="0"/>
                      <a:pt x="3564" y="0"/>
                    </a:cubicBezTo>
                    <a:cubicBezTo>
                      <a:pt x="3564" y="0"/>
                      <a:pt x="3564" y="0"/>
                      <a:pt x="3564" y="0"/>
                    </a:cubicBezTo>
                    <a:cubicBezTo>
                      <a:pt x="3564" y="0"/>
                      <a:pt x="3564" y="0"/>
                      <a:pt x="3564" y="0"/>
                    </a:cubicBezTo>
                    <a:lnTo>
                      <a:pt x="3564" y="0"/>
                    </a:lnTo>
                    <a:lnTo>
                      <a:pt x="3564" y="0"/>
                    </a:lnTo>
                    <a:cubicBezTo>
                      <a:pt x="3564" y="0"/>
                      <a:pt x="3564" y="0"/>
                      <a:pt x="3564" y="0"/>
                    </a:cubicBezTo>
                    <a:cubicBezTo>
                      <a:pt x="3564" y="0"/>
                      <a:pt x="3564" y="0"/>
                      <a:pt x="3564" y="0"/>
                    </a:cubicBezTo>
                    <a:cubicBezTo>
                      <a:pt x="3564" y="0"/>
                      <a:pt x="3564" y="0"/>
                      <a:pt x="3564" y="3564"/>
                    </a:cubicBezTo>
                    <a:cubicBezTo>
                      <a:pt x="3564" y="3564"/>
                      <a:pt x="3564" y="3564"/>
                      <a:pt x="3564" y="0"/>
                    </a:cubicBezTo>
                    <a:cubicBezTo>
                      <a:pt x="3564" y="0"/>
                      <a:pt x="3564" y="0"/>
                      <a:pt x="3564" y="0"/>
                    </a:cubicBezTo>
                    <a:cubicBezTo>
                      <a:pt x="3564" y="0"/>
                      <a:pt x="3564" y="0"/>
                      <a:pt x="3564" y="0"/>
                    </a:cubicBezTo>
                    <a:cubicBezTo>
                      <a:pt x="3564" y="0"/>
                      <a:pt x="3564" y="0"/>
                      <a:pt x="3564" y="0"/>
                    </a:cubicBezTo>
                    <a:lnTo>
                      <a:pt x="3564" y="0"/>
                    </a:lnTo>
                    <a:cubicBezTo>
                      <a:pt x="3564" y="0"/>
                      <a:pt x="3564" y="0"/>
                      <a:pt x="3564" y="0"/>
                    </a:cubicBezTo>
                    <a:cubicBezTo>
                      <a:pt x="3564" y="0"/>
                      <a:pt x="3564" y="0"/>
                      <a:pt x="3564" y="0"/>
                    </a:cubicBezTo>
                    <a:cubicBezTo>
                      <a:pt x="3564" y="3564"/>
                      <a:pt x="3564" y="3564"/>
                      <a:pt x="0" y="3564"/>
                    </a:cubicBezTo>
                    <a:cubicBezTo>
                      <a:pt x="0" y="3564"/>
                      <a:pt x="0" y="3564"/>
                      <a:pt x="0" y="3564"/>
                    </a:cubicBezTo>
                    <a:close/>
                  </a:path>
                </a:pathLst>
              </a:custGeom>
              <a:solidFill>
                <a:srgbClr val="EC8940"/>
              </a:solidFill>
              <a:ln w="35560" cap="flat">
                <a:noFill/>
                <a:prstDash val="solid"/>
                <a:miter/>
              </a:ln>
            </p:spPr>
            <p:txBody>
              <a:bodyPr rtlCol="0" anchor="ctr"/>
              <a:lstStyle/>
              <a:p>
                <a:endParaRPr lang="fr-BE"/>
              </a:p>
            </p:txBody>
          </p:sp>
          <p:sp>
            <p:nvSpPr>
              <p:cNvPr id="783" name="Forme libre : forme 782">
                <a:extLst>
                  <a:ext uri="{FF2B5EF4-FFF2-40B4-BE49-F238E27FC236}">
                    <a16:creationId xmlns:a16="http://schemas.microsoft.com/office/drawing/2014/main" id="{36AC4777-D0BE-4E09-A135-CAB873985D03}"/>
                  </a:ext>
                </a:extLst>
              </p:cNvPr>
              <p:cNvSpPr/>
              <p:nvPr/>
            </p:nvSpPr>
            <p:spPr>
              <a:xfrm>
                <a:off x="7964298" y="2045988"/>
                <a:ext cx="10690" cy="9258"/>
              </a:xfrm>
              <a:custGeom>
                <a:avLst/>
                <a:gdLst>
                  <a:gd name="connsiteX0" fmla="*/ 0 w 10690"/>
                  <a:gd name="connsiteY0" fmla="*/ 7127 h 9258"/>
                  <a:gd name="connsiteX1" fmla="*/ 0 w 10690"/>
                  <a:gd name="connsiteY1" fmla="*/ 7127 h 9258"/>
                  <a:gd name="connsiteX2" fmla="*/ 3564 w 10690"/>
                  <a:gd name="connsiteY2" fmla="*/ 7127 h 9258"/>
                  <a:gd name="connsiteX3" fmla="*/ 7127 w 10690"/>
                  <a:gd name="connsiteY3" fmla="*/ 7127 h 9258"/>
                  <a:gd name="connsiteX4" fmla="*/ 7127 w 10690"/>
                  <a:gd name="connsiteY4" fmla="*/ 7127 h 9258"/>
                  <a:gd name="connsiteX5" fmla="*/ 7127 w 10690"/>
                  <a:gd name="connsiteY5" fmla="*/ 7127 h 9258"/>
                  <a:gd name="connsiteX6" fmla="*/ 7127 w 10690"/>
                  <a:gd name="connsiteY6" fmla="*/ 7127 h 9258"/>
                  <a:gd name="connsiteX7" fmla="*/ 7127 w 10690"/>
                  <a:gd name="connsiteY7" fmla="*/ 7127 h 9258"/>
                  <a:gd name="connsiteX8" fmla="*/ 7127 w 10690"/>
                  <a:gd name="connsiteY8" fmla="*/ 7127 h 9258"/>
                  <a:gd name="connsiteX9" fmla="*/ 7127 w 10690"/>
                  <a:gd name="connsiteY9" fmla="*/ 7127 h 9258"/>
                  <a:gd name="connsiteX10" fmla="*/ 7127 w 10690"/>
                  <a:gd name="connsiteY10" fmla="*/ 7127 h 9258"/>
                  <a:gd name="connsiteX11" fmla="*/ 7127 w 10690"/>
                  <a:gd name="connsiteY11" fmla="*/ 3564 h 9258"/>
                  <a:gd name="connsiteX12" fmla="*/ 7127 w 10690"/>
                  <a:gd name="connsiteY12" fmla="*/ 3564 h 9258"/>
                  <a:gd name="connsiteX13" fmla="*/ 10691 w 10690"/>
                  <a:gd name="connsiteY13" fmla="*/ 0 h 9258"/>
                  <a:gd name="connsiteX14" fmla="*/ 10691 w 10690"/>
                  <a:gd name="connsiteY14" fmla="*/ 0 h 9258"/>
                  <a:gd name="connsiteX15" fmla="*/ 7127 w 10690"/>
                  <a:gd name="connsiteY15" fmla="*/ 0 h 9258"/>
                  <a:gd name="connsiteX16" fmla="*/ 0 w 10690"/>
                  <a:gd name="connsiteY16" fmla="*/ 7127 h 9258"/>
                  <a:gd name="connsiteX17" fmla="*/ 0 w 10690"/>
                  <a:gd name="connsiteY17" fmla="*/ 7127 h 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690" h="9258">
                    <a:moveTo>
                      <a:pt x="0" y="7127"/>
                    </a:moveTo>
                    <a:cubicBezTo>
                      <a:pt x="3564" y="7127"/>
                      <a:pt x="3564" y="7127"/>
                      <a:pt x="0" y="7127"/>
                    </a:cubicBezTo>
                    <a:cubicBezTo>
                      <a:pt x="3564" y="7127"/>
                      <a:pt x="3564" y="7127"/>
                      <a:pt x="3564" y="7127"/>
                    </a:cubicBezTo>
                    <a:cubicBezTo>
                      <a:pt x="3564" y="7127"/>
                      <a:pt x="7127" y="7127"/>
                      <a:pt x="7127" y="7127"/>
                    </a:cubicBezTo>
                    <a:lnTo>
                      <a:pt x="7127" y="7127"/>
                    </a:lnTo>
                    <a:cubicBezTo>
                      <a:pt x="7127" y="7127"/>
                      <a:pt x="7127" y="7127"/>
                      <a:pt x="7127" y="7127"/>
                    </a:cubicBezTo>
                    <a:cubicBezTo>
                      <a:pt x="7127" y="7127"/>
                      <a:pt x="7127" y="7127"/>
                      <a:pt x="7127" y="7127"/>
                    </a:cubicBezTo>
                    <a:cubicBezTo>
                      <a:pt x="7127" y="7127"/>
                      <a:pt x="7127" y="7127"/>
                      <a:pt x="7127" y="7127"/>
                    </a:cubicBezTo>
                    <a:cubicBezTo>
                      <a:pt x="7127" y="7127"/>
                      <a:pt x="7127" y="7127"/>
                      <a:pt x="7127" y="7127"/>
                    </a:cubicBezTo>
                    <a:cubicBezTo>
                      <a:pt x="7127" y="7127"/>
                      <a:pt x="7127" y="7127"/>
                      <a:pt x="7127" y="7127"/>
                    </a:cubicBezTo>
                    <a:cubicBezTo>
                      <a:pt x="7127" y="7127"/>
                      <a:pt x="7127" y="7127"/>
                      <a:pt x="7127" y="7127"/>
                    </a:cubicBezTo>
                    <a:cubicBezTo>
                      <a:pt x="7127" y="7127"/>
                      <a:pt x="7127" y="7127"/>
                      <a:pt x="7127" y="3564"/>
                    </a:cubicBezTo>
                    <a:cubicBezTo>
                      <a:pt x="7127" y="3564"/>
                      <a:pt x="7127" y="3564"/>
                      <a:pt x="7127" y="3564"/>
                    </a:cubicBezTo>
                    <a:cubicBezTo>
                      <a:pt x="7127" y="3564"/>
                      <a:pt x="10691" y="3564"/>
                      <a:pt x="10691" y="0"/>
                    </a:cubicBezTo>
                    <a:lnTo>
                      <a:pt x="10691" y="0"/>
                    </a:lnTo>
                    <a:cubicBezTo>
                      <a:pt x="10691" y="0"/>
                      <a:pt x="7127" y="0"/>
                      <a:pt x="7127" y="0"/>
                    </a:cubicBezTo>
                    <a:cubicBezTo>
                      <a:pt x="3564" y="10691"/>
                      <a:pt x="3564" y="10691"/>
                      <a:pt x="0" y="7127"/>
                    </a:cubicBezTo>
                    <a:cubicBezTo>
                      <a:pt x="3564" y="10691"/>
                      <a:pt x="3564" y="7127"/>
                      <a:pt x="0" y="7127"/>
                    </a:cubicBezTo>
                    <a:close/>
                  </a:path>
                </a:pathLst>
              </a:custGeom>
              <a:solidFill>
                <a:srgbClr val="EC8940"/>
              </a:solidFill>
              <a:ln w="35560" cap="flat">
                <a:noFill/>
                <a:prstDash val="solid"/>
                <a:miter/>
              </a:ln>
            </p:spPr>
            <p:txBody>
              <a:bodyPr rtlCol="0" anchor="ctr"/>
              <a:lstStyle/>
              <a:p>
                <a:endParaRPr lang="fr-BE"/>
              </a:p>
            </p:txBody>
          </p:sp>
          <p:sp>
            <p:nvSpPr>
              <p:cNvPr id="784" name="Forme libre : forme 783">
                <a:extLst>
                  <a:ext uri="{FF2B5EF4-FFF2-40B4-BE49-F238E27FC236}">
                    <a16:creationId xmlns:a16="http://schemas.microsoft.com/office/drawing/2014/main" id="{0ECF5960-8D0B-4F35-9AEA-6574433CECC9}"/>
                  </a:ext>
                </a:extLst>
              </p:cNvPr>
              <p:cNvSpPr/>
              <p:nvPr/>
            </p:nvSpPr>
            <p:spPr>
              <a:xfrm>
                <a:off x="7893026" y="2057569"/>
                <a:ext cx="3563" cy="6236"/>
              </a:xfrm>
              <a:custGeom>
                <a:avLst/>
                <a:gdLst>
                  <a:gd name="connsiteX0" fmla="*/ 3564 w 3563"/>
                  <a:gd name="connsiteY0" fmla="*/ 2673 h 6236"/>
                  <a:gd name="connsiteX1" fmla="*/ 3564 w 3563"/>
                  <a:gd name="connsiteY1" fmla="*/ 2673 h 6236"/>
                  <a:gd name="connsiteX2" fmla="*/ 3564 w 3563"/>
                  <a:gd name="connsiteY2" fmla="*/ 2673 h 6236"/>
                  <a:gd name="connsiteX3" fmla="*/ 3564 w 3563"/>
                  <a:gd name="connsiteY3" fmla="*/ 2673 h 6236"/>
                  <a:gd name="connsiteX4" fmla="*/ 0 w 3563"/>
                  <a:gd name="connsiteY4" fmla="*/ 2673 h 6236"/>
                  <a:gd name="connsiteX5" fmla="*/ 0 w 3563"/>
                  <a:gd name="connsiteY5" fmla="*/ 2673 h 6236"/>
                  <a:gd name="connsiteX6" fmla="*/ 0 w 3563"/>
                  <a:gd name="connsiteY6" fmla="*/ 2673 h 6236"/>
                  <a:gd name="connsiteX7" fmla="*/ 0 w 3563"/>
                  <a:gd name="connsiteY7" fmla="*/ 2673 h 6236"/>
                  <a:gd name="connsiteX8" fmla="*/ 0 w 3563"/>
                  <a:gd name="connsiteY8" fmla="*/ 6236 h 6236"/>
                  <a:gd name="connsiteX9" fmla="*/ 0 w 3563"/>
                  <a:gd name="connsiteY9" fmla="*/ 2673 h 6236"/>
                  <a:gd name="connsiteX10" fmla="*/ 0 w 3563"/>
                  <a:gd name="connsiteY10" fmla="*/ 2673 h 6236"/>
                  <a:gd name="connsiteX11" fmla="*/ 0 w 3563"/>
                  <a:gd name="connsiteY11" fmla="*/ 2673 h 6236"/>
                  <a:gd name="connsiteX12" fmla="*/ 0 w 3563"/>
                  <a:gd name="connsiteY12" fmla="*/ 2673 h 6236"/>
                  <a:gd name="connsiteX13" fmla="*/ 3564 w 3563"/>
                  <a:gd name="connsiteY13" fmla="*/ 2673 h 6236"/>
                  <a:gd name="connsiteX14" fmla="*/ 3564 w 3563"/>
                  <a:gd name="connsiteY14" fmla="*/ 2673 h 6236"/>
                  <a:gd name="connsiteX15" fmla="*/ 3564 w 3563"/>
                  <a:gd name="connsiteY15" fmla="*/ 2673 h 6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63" h="6236">
                    <a:moveTo>
                      <a:pt x="3564" y="2673"/>
                    </a:moveTo>
                    <a:cubicBezTo>
                      <a:pt x="3564" y="2673"/>
                      <a:pt x="0" y="2673"/>
                      <a:pt x="3564" y="2673"/>
                    </a:cubicBezTo>
                    <a:cubicBezTo>
                      <a:pt x="0" y="-891"/>
                      <a:pt x="0" y="-891"/>
                      <a:pt x="3564" y="2673"/>
                    </a:cubicBezTo>
                    <a:cubicBezTo>
                      <a:pt x="0" y="2673"/>
                      <a:pt x="0" y="2673"/>
                      <a:pt x="3564" y="2673"/>
                    </a:cubicBezTo>
                    <a:cubicBezTo>
                      <a:pt x="0" y="2673"/>
                      <a:pt x="0" y="2673"/>
                      <a:pt x="0" y="2673"/>
                    </a:cubicBezTo>
                    <a:lnTo>
                      <a:pt x="0" y="2673"/>
                    </a:lnTo>
                    <a:cubicBezTo>
                      <a:pt x="0" y="2673"/>
                      <a:pt x="0" y="2673"/>
                      <a:pt x="0" y="2673"/>
                    </a:cubicBezTo>
                    <a:cubicBezTo>
                      <a:pt x="0" y="2673"/>
                      <a:pt x="0" y="2673"/>
                      <a:pt x="0" y="2673"/>
                    </a:cubicBezTo>
                    <a:cubicBezTo>
                      <a:pt x="0" y="2673"/>
                      <a:pt x="0" y="6236"/>
                      <a:pt x="0" y="6236"/>
                    </a:cubicBezTo>
                    <a:cubicBezTo>
                      <a:pt x="0" y="6236"/>
                      <a:pt x="0" y="2673"/>
                      <a:pt x="0" y="2673"/>
                    </a:cubicBezTo>
                    <a:cubicBezTo>
                      <a:pt x="0" y="2673"/>
                      <a:pt x="0" y="2673"/>
                      <a:pt x="0" y="2673"/>
                    </a:cubicBezTo>
                    <a:cubicBezTo>
                      <a:pt x="0" y="2673"/>
                      <a:pt x="0" y="2673"/>
                      <a:pt x="0" y="2673"/>
                    </a:cubicBezTo>
                    <a:cubicBezTo>
                      <a:pt x="0" y="2673"/>
                      <a:pt x="0" y="2673"/>
                      <a:pt x="0" y="2673"/>
                    </a:cubicBezTo>
                    <a:cubicBezTo>
                      <a:pt x="0" y="-891"/>
                      <a:pt x="0" y="-891"/>
                      <a:pt x="3564" y="2673"/>
                    </a:cubicBezTo>
                    <a:cubicBezTo>
                      <a:pt x="0" y="-891"/>
                      <a:pt x="0" y="-891"/>
                      <a:pt x="3564" y="2673"/>
                    </a:cubicBezTo>
                    <a:cubicBezTo>
                      <a:pt x="0" y="-891"/>
                      <a:pt x="3564" y="2673"/>
                      <a:pt x="3564" y="2673"/>
                    </a:cubicBezTo>
                    <a:close/>
                  </a:path>
                </a:pathLst>
              </a:custGeom>
              <a:solidFill>
                <a:srgbClr val="EC8940"/>
              </a:solidFill>
              <a:ln w="35560" cap="flat">
                <a:noFill/>
                <a:prstDash val="solid"/>
                <a:miter/>
              </a:ln>
            </p:spPr>
            <p:txBody>
              <a:bodyPr rtlCol="0" anchor="ctr"/>
              <a:lstStyle/>
              <a:p>
                <a:endParaRPr lang="fr-BE"/>
              </a:p>
            </p:txBody>
          </p:sp>
        </p:grpSp>
        <p:grpSp>
          <p:nvGrpSpPr>
            <p:cNvPr id="755" name="Graphique 485">
              <a:extLst>
                <a:ext uri="{FF2B5EF4-FFF2-40B4-BE49-F238E27FC236}">
                  <a16:creationId xmlns:a16="http://schemas.microsoft.com/office/drawing/2014/main" id="{823501A0-988B-448C-A561-3C64DDC9A1A8}"/>
                </a:ext>
              </a:extLst>
            </p:cNvPr>
            <p:cNvGrpSpPr/>
            <p:nvPr/>
          </p:nvGrpSpPr>
          <p:grpSpPr>
            <a:xfrm>
              <a:off x="7960735" y="1921260"/>
              <a:ext cx="60581" cy="32072"/>
              <a:chOff x="7960735" y="1921260"/>
              <a:chExt cx="60581" cy="32072"/>
            </a:xfrm>
          </p:grpSpPr>
          <p:sp>
            <p:nvSpPr>
              <p:cNvPr id="776" name="Forme libre : forme 775">
                <a:extLst>
                  <a:ext uri="{FF2B5EF4-FFF2-40B4-BE49-F238E27FC236}">
                    <a16:creationId xmlns:a16="http://schemas.microsoft.com/office/drawing/2014/main" id="{BE40B7FE-7BB0-4FA8-8801-C635A4860D48}"/>
                  </a:ext>
                </a:extLst>
              </p:cNvPr>
              <p:cNvSpPr/>
              <p:nvPr/>
            </p:nvSpPr>
            <p:spPr>
              <a:xfrm>
                <a:off x="7960735" y="1924824"/>
                <a:ext cx="57018" cy="28509"/>
              </a:xfrm>
              <a:custGeom>
                <a:avLst/>
                <a:gdLst>
                  <a:gd name="connsiteX0" fmla="*/ 0 w 57018"/>
                  <a:gd name="connsiteY0" fmla="*/ 17818 h 28509"/>
                  <a:gd name="connsiteX1" fmla="*/ 28509 w 57018"/>
                  <a:gd name="connsiteY1" fmla="*/ 0 h 28509"/>
                  <a:gd name="connsiteX2" fmla="*/ 57018 w 57018"/>
                  <a:gd name="connsiteY2" fmla="*/ 10691 h 28509"/>
                  <a:gd name="connsiteX3" fmla="*/ 32073 w 57018"/>
                  <a:gd name="connsiteY3" fmla="*/ 28509 h 28509"/>
                  <a:gd name="connsiteX4" fmla="*/ 0 w 57018"/>
                  <a:gd name="connsiteY4" fmla="*/ 17818 h 28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18" h="28509">
                    <a:moveTo>
                      <a:pt x="0" y="17818"/>
                    </a:moveTo>
                    <a:cubicBezTo>
                      <a:pt x="7127" y="3564"/>
                      <a:pt x="21382" y="0"/>
                      <a:pt x="28509" y="0"/>
                    </a:cubicBezTo>
                    <a:cubicBezTo>
                      <a:pt x="35636" y="0"/>
                      <a:pt x="49891" y="7127"/>
                      <a:pt x="57018" y="10691"/>
                    </a:cubicBezTo>
                    <a:cubicBezTo>
                      <a:pt x="49891" y="21382"/>
                      <a:pt x="39200" y="28509"/>
                      <a:pt x="32073" y="28509"/>
                    </a:cubicBezTo>
                    <a:cubicBezTo>
                      <a:pt x="21382" y="28509"/>
                      <a:pt x="7127" y="24946"/>
                      <a:pt x="0" y="17818"/>
                    </a:cubicBezTo>
                    <a:close/>
                  </a:path>
                </a:pathLst>
              </a:custGeom>
              <a:solidFill>
                <a:srgbClr val="FFFFFF"/>
              </a:solidFill>
              <a:ln w="35560" cap="flat">
                <a:noFill/>
                <a:prstDash val="solid"/>
                <a:miter/>
              </a:ln>
            </p:spPr>
            <p:txBody>
              <a:bodyPr rtlCol="0" anchor="ctr"/>
              <a:lstStyle/>
              <a:p>
                <a:endParaRPr lang="fr-BE"/>
              </a:p>
            </p:txBody>
          </p:sp>
          <p:sp>
            <p:nvSpPr>
              <p:cNvPr id="777" name="Forme libre : forme 776">
                <a:extLst>
                  <a:ext uri="{FF2B5EF4-FFF2-40B4-BE49-F238E27FC236}">
                    <a16:creationId xmlns:a16="http://schemas.microsoft.com/office/drawing/2014/main" id="{3A7383B2-AB2E-4CD4-A71A-699FF86C55B8}"/>
                  </a:ext>
                </a:extLst>
              </p:cNvPr>
              <p:cNvSpPr/>
              <p:nvPr/>
            </p:nvSpPr>
            <p:spPr>
              <a:xfrm>
                <a:off x="7971426" y="1924824"/>
                <a:ext cx="28509" cy="28509"/>
              </a:xfrm>
              <a:custGeom>
                <a:avLst/>
                <a:gdLst>
                  <a:gd name="connsiteX0" fmla="*/ 28509 w 28509"/>
                  <a:gd name="connsiteY0" fmla="*/ 14255 h 28509"/>
                  <a:gd name="connsiteX1" fmla="*/ 14255 w 28509"/>
                  <a:gd name="connsiteY1" fmla="*/ 28509 h 28509"/>
                  <a:gd name="connsiteX2" fmla="*/ 0 w 28509"/>
                  <a:gd name="connsiteY2" fmla="*/ 14255 h 28509"/>
                  <a:gd name="connsiteX3" fmla="*/ 14255 w 28509"/>
                  <a:gd name="connsiteY3" fmla="*/ 0 h 28509"/>
                  <a:gd name="connsiteX4" fmla="*/ 28509 w 28509"/>
                  <a:gd name="connsiteY4" fmla="*/ 14255 h 28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09" h="28509">
                    <a:moveTo>
                      <a:pt x="28509" y="14255"/>
                    </a:moveTo>
                    <a:cubicBezTo>
                      <a:pt x="28509" y="21382"/>
                      <a:pt x="21382" y="28509"/>
                      <a:pt x="14255" y="28509"/>
                    </a:cubicBezTo>
                    <a:cubicBezTo>
                      <a:pt x="7127" y="28509"/>
                      <a:pt x="0" y="21382"/>
                      <a:pt x="0" y="14255"/>
                    </a:cubicBezTo>
                    <a:cubicBezTo>
                      <a:pt x="0" y="7127"/>
                      <a:pt x="7127" y="0"/>
                      <a:pt x="14255" y="0"/>
                    </a:cubicBezTo>
                    <a:cubicBezTo>
                      <a:pt x="21382" y="0"/>
                      <a:pt x="28509" y="7127"/>
                      <a:pt x="28509" y="14255"/>
                    </a:cubicBezTo>
                    <a:close/>
                  </a:path>
                </a:pathLst>
              </a:custGeom>
              <a:solidFill>
                <a:srgbClr val="60100E"/>
              </a:solidFill>
              <a:ln w="35560" cap="flat">
                <a:noFill/>
                <a:prstDash val="solid"/>
                <a:miter/>
              </a:ln>
            </p:spPr>
            <p:txBody>
              <a:bodyPr rtlCol="0" anchor="ctr"/>
              <a:lstStyle/>
              <a:p>
                <a:endParaRPr lang="fr-BE"/>
              </a:p>
            </p:txBody>
          </p:sp>
          <p:sp>
            <p:nvSpPr>
              <p:cNvPr id="778" name="Forme libre : forme 777">
                <a:extLst>
                  <a:ext uri="{FF2B5EF4-FFF2-40B4-BE49-F238E27FC236}">
                    <a16:creationId xmlns:a16="http://schemas.microsoft.com/office/drawing/2014/main" id="{04C65F30-B55F-4565-8C90-EF43B23B075F}"/>
                  </a:ext>
                </a:extLst>
              </p:cNvPr>
              <p:cNvSpPr/>
              <p:nvPr/>
            </p:nvSpPr>
            <p:spPr>
              <a:xfrm>
                <a:off x="7978553" y="1931951"/>
                <a:ext cx="14254" cy="14254"/>
              </a:xfrm>
              <a:custGeom>
                <a:avLst/>
                <a:gdLst>
                  <a:gd name="connsiteX0" fmla="*/ 14255 w 14254"/>
                  <a:gd name="connsiteY0" fmla="*/ 7127 h 14254"/>
                  <a:gd name="connsiteX1" fmla="*/ 7127 w 14254"/>
                  <a:gd name="connsiteY1" fmla="*/ 14255 h 14254"/>
                  <a:gd name="connsiteX2" fmla="*/ 0 w 14254"/>
                  <a:gd name="connsiteY2" fmla="*/ 7127 h 14254"/>
                  <a:gd name="connsiteX3" fmla="*/ 7127 w 14254"/>
                  <a:gd name="connsiteY3" fmla="*/ 0 h 14254"/>
                  <a:gd name="connsiteX4" fmla="*/ 14255 w 14254"/>
                  <a:gd name="connsiteY4" fmla="*/ 7127 h 1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14254">
                    <a:moveTo>
                      <a:pt x="14255" y="7127"/>
                    </a:moveTo>
                    <a:cubicBezTo>
                      <a:pt x="14255" y="11064"/>
                      <a:pt x="11064" y="14255"/>
                      <a:pt x="7127" y="14255"/>
                    </a:cubicBezTo>
                    <a:cubicBezTo>
                      <a:pt x="3191" y="14255"/>
                      <a:pt x="0" y="11064"/>
                      <a:pt x="0" y="7127"/>
                    </a:cubicBezTo>
                    <a:cubicBezTo>
                      <a:pt x="0" y="3191"/>
                      <a:pt x="3191" y="0"/>
                      <a:pt x="7127" y="0"/>
                    </a:cubicBezTo>
                    <a:cubicBezTo>
                      <a:pt x="11064" y="0"/>
                      <a:pt x="14255" y="3191"/>
                      <a:pt x="14255" y="7127"/>
                    </a:cubicBezTo>
                    <a:close/>
                  </a:path>
                </a:pathLst>
              </a:custGeom>
              <a:solidFill>
                <a:srgbClr val="000000"/>
              </a:solidFill>
              <a:ln w="35560" cap="flat">
                <a:noFill/>
                <a:prstDash val="solid"/>
                <a:miter/>
              </a:ln>
            </p:spPr>
            <p:txBody>
              <a:bodyPr rtlCol="0" anchor="ctr"/>
              <a:lstStyle/>
              <a:p>
                <a:endParaRPr lang="fr-BE"/>
              </a:p>
            </p:txBody>
          </p:sp>
          <p:sp>
            <p:nvSpPr>
              <p:cNvPr id="779" name="Forme libre : forme 778">
                <a:extLst>
                  <a:ext uri="{FF2B5EF4-FFF2-40B4-BE49-F238E27FC236}">
                    <a16:creationId xmlns:a16="http://schemas.microsoft.com/office/drawing/2014/main" id="{4123899A-DD38-4F77-9EF6-F2705CF52EC3}"/>
                  </a:ext>
                </a:extLst>
              </p:cNvPr>
              <p:cNvSpPr/>
              <p:nvPr/>
            </p:nvSpPr>
            <p:spPr>
              <a:xfrm>
                <a:off x="7978553" y="1931951"/>
                <a:ext cx="7127" cy="7127"/>
              </a:xfrm>
              <a:custGeom>
                <a:avLst/>
                <a:gdLst>
                  <a:gd name="connsiteX0" fmla="*/ 7127 w 7127"/>
                  <a:gd name="connsiteY0" fmla="*/ 3564 h 7127"/>
                  <a:gd name="connsiteX1" fmla="*/ 3564 w 7127"/>
                  <a:gd name="connsiteY1" fmla="*/ 7127 h 7127"/>
                  <a:gd name="connsiteX2" fmla="*/ 0 w 7127"/>
                  <a:gd name="connsiteY2" fmla="*/ 3564 h 7127"/>
                  <a:gd name="connsiteX3" fmla="*/ 3564 w 7127"/>
                  <a:gd name="connsiteY3" fmla="*/ 0 h 7127"/>
                  <a:gd name="connsiteX4" fmla="*/ 7127 w 7127"/>
                  <a:gd name="connsiteY4" fmla="*/ 3564 h 7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7" h="7127">
                    <a:moveTo>
                      <a:pt x="7127" y="3564"/>
                    </a:moveTo>
                    <a:cubicBezTo>
                      <a:pt x="7127" y="7127"/>
                      <a:pt x="7127" y="7127"/>
                      <a:pt x="3564" y="7127"/>
                    </a:cubicBezTo>
                    <a:cubicBezTo>
                      <a:pt x="0" y="7127"/>
                      <a:pt x="0" y="3564"/>
                      <a:pt x="0" y="3564"/>
                    </a:cubicBezTo>
                    <a:cubicBezTo>
                      <a:pt x="0" y="0"/>
                      <a:pt x="3564" y="0"/>
                      <a:pt x="3564" y="0"/>
                    </a:cubicBezTo>
                    <a:cubicBezTo>
                      <a:pt x="7127" y="0"/>
                      <a:pt x="7127" y="0"/>
                      <a:pt x="7127" y="3564"/>
                    </a:cubicBezTo>
                    <a:close/>
                  </a:path>
                </a:pathLst>
              </a:custGeom>
              <a:solidFill>
                <a:srgbClr val="FFFFFF">
                  <a:alpha val="30000"/>
                </a:srgbClr>
              </a:solidFill>
              <a:ln w="35560" cap="flat">
                <a:noFill/>
                <a:prstDash val="solid"/>
                <a:miter/>
              </a:ln>
            </p:spPr>
            <p:txBody>
              <a:bodyPr rtlCol="0" anchor="ctr"/>
              <a:lstStyle/>
              <a:p>
                <a:endParaRPr lang="fr-BE"/>
              </a:p>
            </p:txBody>
          </p:sp>
          <p:sp>
            <p:nvSpPr>
              <p:cNvPr id="780" name="Forme libre : forme 779">
                <a:extLst>
                  <a:ext uri="{FF2B5EF4-FFF2-40B4-BE49-F238E27FC236}">
                    <a16:creationId xmlns:a16="http://schemas.microsoft.com/office/drawing/2014/main" id="{AE4E95A4-186D-48C6-BFF1-D86D5665C8E4}"/>
                  </a:ext>
                </a:extLst>
              </p:cNvPr>
              <p:cNvSpPr/>
              <p:nvPr/>
            </p:nvSpPr>
            <p:spPr>
              <a:xfrm>
                <a:off x="7960735" y="1921260"/>
                <a:ext cx="60581" cy="21381"/>
              </a:xfrm>
              <a:custGeom>
                <a:avLst/>
                <a:gdLst>
                  <a:gd name="connsiteX0" fmla="*/ 0 w 60581"/>
                  <a:gd name="connsiteY0" fmla="*/ 21382 h 21381"/>
                  <a:gd name="connsiteX1" fmla="*/ 10691 w 60581"/>
                  <a:gd name="connsiteY1" fmla="*/ 7127 h 21381"/>
                  <a:gd name="connsiteX2" fmla="*/ 28509 w 60581"/>
                  <a:gd name="connsiteY2" fmla="*/ 0 h 21381"/>
                  <a:gd name="connsiteX3" fmla="*/ 46327 w 60581"/>
                  <a:gd name="connsiteY3" fmla="*/ 3564 h 21381"/>
                  <a:gd name="connsiteX4" fmla="*/ 60582 w 60581"/>
                  <a:gd name="connsiteY4" fmla="*/ 14255 h 21381"/>
                  <a:gd name="connsiteX5" fmla="*/ 60582 w 60581"/>
                  <a:gd name="connsiteY5" fmla="*/ 14255 h 21381"/>
                  <a:gd name="connsiteX6" fmla="*/ 60582 w 60581"/>
                  <a:gd name="connsiteY6" fmla="*/ 14255 h 21381"/>
                  <a:gd name="connsiteX7" fmla="*/ 57018 w 60581"/>
                  <a:gd name="connsiteY7" fmla="*/ 17818 h 21381"/>
                  <a:gd name="connsiteX8" fmla="*/ 60582 w 60581"/>
                  <a:gd name="connsiteY8" fmla="*/ 14255 h 21381"/>
                  <a:gd name="connsiteX9" fmla="*/ 60582 w 60581"/>
                  <a:gd name="connsiteY9" fmla="*/ 14255 h 21381"/>
                  <a:gd name="connsiteX10" fmla="*/ 46327 w 60581"/>
                  <a:gd name="connsiteY10" fmla="*/ 7127 h 21381"/>
                  <a:gd name="connsiteX11" fmla="*/ 32073 w 60581"/>
                  <a:gd name="connsiteY11" fmla="*/ 3564 h 21381"/>
                  <a:gd name="connsiteX12" fmla="*/ 17818 w 60581"/>
                  <a:gd name="connsiteY12" fmla="*/ 7127 h 21381"/>
                  <a:gd name="connsiteX13" fmla="*/ 0 w 60581"/>
                  <a:gd name="connsiteY13" fmla="*/ 21382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581" h="21381">
                    <a:moveTo>
                      <a:pt x="0" y="21382"/>
                    </a:moveTo>
                    <a:cubicBezTo>
                      <a:pt x="0" y="17818"/>
                      <a:pt x="7127" y="10691"/>
                      <a:pt x="10691" y="7127"/>
                    </a:cubicBezTo>
                    <a:cubicBezTo>
                      <a:pt x="14255" y="3564"/>
                      <a:pt x="21382" y="3564"/>
                      <a:pt x="28509" y="0"/>
                    </a:cubicBezTo>
                    <a:cubicBezTo>
                      <a:pt x="35636" y="0"/>
                      <a:pt x="39200" y="0"/>
                      <a:pt x="46327" y="3564"/>
                    </a:cubicBezTo>
                    <a:cubicBezTo>
                      <a:pt x="49891" y="7127"/>
                      <a:pt x="57018" y="7127"/>
                      <a:pt x="60582" y="14255"/>
                    </a:cubicBezTo>
                    <a:lnTo>
                      <a:pt x="60582" y="14255"/>
                    </a:lnTo>
                    <a:lnTo>
                      <a:pt x="60582" y="14255"/>
                    </a:lnTo>
                    <a:cubicBezTo>
                      <a:pt x="60582" y="14255"/>
                      <a:pt x="57018" y="17818"/>
                      <a:pt x="57018" y="17818"/>
                    </a:cubicBezTo>
                    <a:cubicBezTo>
                      <a:pt x="57018" y="17818"/>
                      <a:pt x="57018" y="14255"/>
                      <a:pt x="60582" y="14255"/>
                    </a:cubicBezTo>
                    <a:lnTo>
                      <a:pt x="60582" y="14255"/>
                    </a:lnTo>
                    <a:cubicBezTo>
                      <a:pt x="57018" y="10691"/>
                      <a:pt x="49891" y="10691"/>
                      <a:pt x="46327" y="7127"/>
                    </a:cubicBezTo>
                    <a:cubicBezTo>
                      <a:pt x="42764" y="7127"/>
                      <a:pt x="35636" y="3564"/>
                      <a:pt x="32073" y="3564"/>
                    </a:cubicBezTo>
                    <a:cubicBezTo>
                      <a:pt x="28509" y="3564"/>
                      <a:pt x="21382" y="3564"/>
                      <a:pt x="17818" y="7127"/>
                    </a:cubicBezTo>
                    <a:cubicBezTo>
                      <a:pt x="7127" y="10691"/>
                      <a:pt x="3564" y="14255"/>
                      <a:pt x="0" y="21382"/>
                    </a:cubicBezTo>
                    <a:close/>
                  </a:path>
                </a:pathLst>
              </a:custGeom>
              <a:solidFill>
                <a:srgbClr val="000000"/>
              </a:solidFill>
              <a:ln w="35560" cap="flat">
                <a:noFill/>
                <a:prstDash val="solid"/>
                <a:miter/>
              </a:ln>
            </p:spPr>
            <p:txBody>
              <a:bodyPr rtlCol="0" anchor="ctr"/>
              <a:lstStyle/>
              <a:p>
                <a:endParaRPr lang="fr-BE"/>
              </a:p>
            </p:txBody>
          </p:sp>
        </p:grpSp>
        <p:grpSp>
          <p:nvGrpSpPr>
            <p:cNvPr id="756" name="Graphique 485">
              <a:extLst>
                <a:ext uri="{FF2B5EF4-FFF2-40B4-BE49-F238E27FC236}">
                  <a16:creationId xmlns:a16="http://schemas.microsoft.com/office/drawing/2014/main" id="{5D78C74A-00C6-4132-A854-050508655BE1}"/>
                </a:ext>
              </a:extLst>
            </p:cNvPr>
            <p:cNvGrpSpPr/>
            <p:nvPr/>
          </p:nvGrpSpPr>
          <p:grpSpPr>
            <a:xfrm>
              <a:off x="7843135" y="1921260"/>
              <a:ext cx="60581" cy="32072"/>
              <a:chOff x="7843135" y="1921260"/>
              <a:chExt cx="60581" cy="32072"/>
            </a:xfrm>
          </p:grpSpPr>
          <p:sp>
            <p:nvSpPr>
              <p:cNvPr id="771" name="Forme libre : forme 770">
                <a:extLst>
                  <a:ext uri="{FF2B5EF4-FFF2-40B4-BE49-F238E27FC236}">
                    <a16:creationId xmlns:a16="http://schemas.microsoft.com/office/drawing/2014/main" id="{30275B20-7A3B-4D2B-9B95-AEF7903B4358}"/>
                  </a:ext>
                </a:extLst>
              </p:cNvPr>
              <p:cNvSpPr/>
              <p:nvPr/>
            </p:nvSpPr>
            <p:spPr>
              <a:xfrm>
                <a:off x="7846698" y="1924824"/>
                <a:ext cx="57018" cy="28509"/>
              </a:xfrm>
              <a:custGeom>
                <a:avLst/>
                <a:gdLst>
                  <a:gd name="connsiteX0" fmla="*/ 57018 w 57018"/>
                  <a:gd name="connsiteY0" fmla="*/ 17818 h 28509"/>
                  <a:gd name="connsiteX1" fmla="*/ 28509 w 57018"/>
                  <a:gd name="connsiteY1" fmla="*/ 0 h 28509"/>
                  <a:gd name="connsiteX2" fmla="*/ 0 w 57018"/>
                  <a:gd name="connsiteY2" fmla="*/ 10691 h 28509"/>
                  <a:gd name="connsiteX3" fmla="*/ 24946 w 57018"/>
                  <a:gd name="connsiteY3" fmla="*/ 28509 h 28509"/>
                  <a:gd name="connsiteX4" fmla="*/ 57018 w 57018"/>
                  <a:gd name="connsiteY4" fmla="*/ 17818 h 28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18" h="28509">
                    <a:moveTo>
                      <a:pt x="57018" y="17818"/>
                    </a:moveTo>
                    <a:cubicBezTo>
                      <a:pt x="49891" y="3564"/>
                      <a:pt x="35636" y="0"/>
                      <a:pt x="28509" y="0"/>
                    </a:cubicBezTo>
                    <a:cubicBezTo>
                      <a:pt x="21382" y="0"/>
                      <a:pt x="7127" y="7127"/>
                      <a:pt x="0" y="10691"/>
                    </a:cubicBezTo>
                    <a:cubicBezTo>
                      <a:pt x="7127" y="21382"/>
                      <a:pt x="17818" y="28509"/>
                      <a:pt x="24946" y="28509"/>
                    </a:cubicBezTo>
                    <a:cubicBezTo>
                      <a:pt x="35636" y="28509"/>
                      <a:pt x="49891" y="24946"/>
                      <a:pt x="57018" y="17818"/>
                    </a:cubicBezTo>
                    <a:close/>
                  </a:path>
                </a:pathLst>
              </a:custGeom>
              <a:solidFill>
                <a:srgbClr val="FFFFFF"/>
              </a:solidFill>
              <a:ln w="35560" cap="flat">
                <a:noFill/>
                <a:prstDash val="solid"/>
                <a:miter/>
              </a:ln>
            </p:spPr>
            <p:txBody>
              <a:bodyPr rtlCol="0" anchor="ctr"/>
              <a:lstStyle/>
              <a:p>
                <a:endParaRPr lang="fr-BE"/>
              </a:p>
            </p:txBody>
          </p:sp>
          <p:sp>
            <p:nvSpPr>
              <p:cNvPr id="772" name="Forme libre : forme 771">
                <a:extLst>
                  <a:ext uri="{FF2B5EF4-FFF2-40B4-BE49-F238E27FC236}">
                    <a16:creationId xmlns:a16="http://schemas.microsoft.com/office/drawing/2014/main" id="{390BDA35-352F-4D03-B903-C60012342D3E}"/>
                  </a:ext>
                </a:extLst>
              </p:cNvPr>
              <p:cNvSpPr/>
              <p:nvPr/>
            </p:nvSpPr>
            <p:spPr>
              <a:xfrm>
                <a:off x="7860953" y="1924824"/>
                <a:ext cx="28509" cy="28509"/>
              </a:xfrm>
              <a:custGeom>
                <a:avLst/>
                <a:gdLst>
                  <a:gd name="connsiteX0" fmla="*/ 0 w 28509"/>
                  <a:gd name="connsiteY0" fmla="*/ 14255 h 28509"/>
                  <a:gd name="connsiteX1" fmla="*/ 14255 w 28509"/>
                  <a:gd name="connsiteY1" fmla="*/ 28509 h 28509"/>
                  <a:gd name="connsiteX2" fmla="*/ 28509 w 28509"/>
                  <a:gd name="connsiteY2" fmla="*/ 14255 h 28509"/>
                  <a:gd name="connsiteX3" fmla="*/ 14255 w 28509"/>
                  <a:gd name="connsiteY3" fmla="*/ 0 h 28509"/>
                  <a:gd name="connsiteX4" fmla="*/ 0 w 28509"/>
                  <a:gd name="connsiteY4" fmla="*/ 14255 h 28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09" h="28509">
                    <a:moveTo>
                      <a:pt x="0" y="14255"/>
                    </a:moveTo>
                    <a:cubicBezTo>
                      <a:pt x="0" y="21382"/>
                      <a:pt x="7127" y="28509"/>
                      <a:pt x="14255" y="28509"/>
                    </a:cubicBezTo>
                    <a:cubicBezTo>
                      <a:pt x="24945" y="28509"/>
                      <a:pt x="28509" y="21382"/>
                      <a:pt x="28509" y="14255"/>
                    </a:cubicBezTo>
                    <a:cubicBezTo>
                      <a:pt x="28509" y="7127"/>
                      <a:pt x="21382" y="0"/>
                      <a:pt x="14255" y="0"/>
                    </a:cubicBezTo>
                    <a:cubicBezTo>
                      <a:pt x="7127" y="0"/>
                      <a:pt x="0" y="7127"/>
                      <a:pt x="0" y="14255"/>
                    </a:cubicBezTo>
                    <a:close/>
                  </a:path>
                </a:pathLst>
              </a:custGeom>
              <a:solidFill>
                <a:srgbClr val="60100E"/>
              </a:solidFill>
              <a:ln w="35560" cap="flat">
                <a:noFill/>
                <a:prstDash val="solid"/>
                <a:miter/>
              </a:ln>
            </p:spPr>
            <p:txBody>
              <a:bodyPr rtlCol="0" anchor="ctr"/>
              <a:lstStyle/>
              <a:p>
                <a:endParaRPr lang="fr-BE"/>
              </a:p>
            </p:txBody>
          </p:sp>
          <p:sp>
            <p:nvSpPr>
              <p:cNvPr id="773" name="Forme libre : forme 772">
                <a:extLst>
                  <a:ext uri="{FF2B5EF4-FFF2-40B4-BE49-F238E27FC236}">
                    <a16:creationId xmlns:a16="http://schemas.microsoft.com/office/drawing/2014/main" id="{2965993E-77D5-48A0-8DA7-6DA0B9BC86E0}"/>
                  </a:ext>
                </a:extLst>
              </p:cNvPr>
              <p:cNvSpPr/>
              <p:nvPr/>
            </p:nvSpPr>
            <p:spPr>
              <a:xfrm>
                <a:off x="7868080" y="1931951"/>
                <a:ext cx="14254" cy="14254"/>
              </a:xfrm>
              <a:custGeom>
                <a:avLst/>
                <a:gdLst>
                  <a:gd name="connsiteX0" fmla="*/ 14255 w 14254"/>
                  <a:gd name="connsiteY0" fmla="*/ 7127 h 14254"/>
                  <a:gd name="connsiteX1" fmla="*/ 7127 w 14254"/>
                  <a:gd name="connsiteY1" fmla="*/ 14255 h 14254"/>
                  <a:gd name="connsiteX2" fmla="*/ 0 w 14254"/>
                  <a:gd name="connsiteY2" fmla="*/ 7127 h 14254"/>
                  <a:gd name="connsiteX3" fmla="*/ 7127 w 14254"/>
                  <a:gd name="connsiteY3" fmla="*/ 0 h 14254"/>
                  <a:gd name="connsiteX4" fmla="*/ 14255 w 14254"/>
                  <a:gd name="connsiteY4" fmla="*/ 7127 h 1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14254">
                    <a:moveTo>
                      <a:pt x="14255" y="7127"/>
                    </a:moveTo>
                    <a:cubicBezTo>
                      <a:pt x="14255" y="11064"/>
                      <a:pt x="11064" y="14255"/>
                      <a:pt x="7127" y="14255"/>
                    </a:cubicBezTo>
                    <a:cubicBezTo>
                      <a:pt x="3191" y="14255"/>
                      <a:pt x="0" y="11064"/>
                      <a:pt x="0" y="7127"/>
                    </a:cubicBezTo>
                    <a:cubicBezTo>
                      <a:pt x="0" y="3191"/>
                      <a:pt x="3191" y="0"/>
                      <a:pt x="7127" y="0"/>
                    </a:cubicBezTo>
                    <a:cubicBezTo>
                      <a:pt x="11064" y="0"/>
                      <a:pt x="14255" y="3191"/>
                      <a:pt x="14255" y="7127"/>
                    </a:cubicBezTo>
                    <a:close/>
                  </a:path>
                </a:pathLst>
              </a:custGeom>
              <a:solidFill>
                <a:srgbClr val="000000"/>
              </a:solidFill>
              <a:ln w="35560" cap="flat">
                <a:noFill/>
                <a:prstDash val="solid"/>
                <a:miter/>
              </a:ln>
            </p:spPr>
            <p:txBody>
              <a:bodyPr rtlCol="0" anchor="ctr"/>
              <a:lstStyle/>
              <a:p>
                <a:endParaRPr lang="fr-BE"/>
              </a:p>
            </p:txBody>
          </p:sp>
          <p:sp>
            <p:nvSpPr>
              <p:cNvPr id="774" name="Forme libre : forme 773">
                <a:extLst>
                  <a:ext uri="{FF2B5EF4-FFF2-40B4-BE49-F238E27FC236}">
                    <a16:creationId xmlns:a16="http://schemas.microsoft.com/office/drawing/2014/main" id="{D7F16424-0087-4D9B-B985-A68258C0AE68}"/>
                  </a:ext>
                </a:extLst>
              </p:cNvPr>
              <p:cNvSpPr/>
              <p:nvPr/>
            </p:nvSpPr>
            <p:spPr>
              <a:xfrm>
                <a:off x="7875207" y="1931951"/>
                <a:ext cx="7127" cy="7127"/>
              </a:xfrm>
              <a:custGeom>
                <a:avLst/>
                <a:gdLst>
                  <a:gd name="connsiteX0" fmla="*/ 7127 w 7127"/>
                  <a:gd name="connsiteY0" fmla="*/ 3564 h 7127"/>
                  <a:gd name="connsiteX1" fmla="*/ 3564 w 7127"/>
                  <a:gd name="connsiteY1" fmla="*/ 7127 h 7127"/>
                  <a:gd name="connsiteX2" fmla="*/ 0 w 7127"/>
                  <a:gd name="connsiteY2" fmla="*/ 3564 h 7127"/>
                  <a:gd name="connsiteX3" fmla="*/ 3564 w 7127"/>
                  <a:gd name="connsiteY3" fmla="*/ 0 h 7127"/>
                  <a:gd name="connsiteX4" fmla="*/ 7127 w 7127"/>
                  <a:gd name="connsiteY4" fmla="*/ 3564 h 7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7" h="7127">
                    <a:moveTo>
                      <a:pt x="7127" y="3564"/>
                    </a:moveTo>
                    <a:cubicBezTo>
                      <a:pt x="7127" y="5532"/>
                      <a:pt x="5532" y="7127"/>
                      <a:pt x="3564" y="7127"/>
                    </a:cubicBezTo>
                    <a:cubicBezTo>
                      <a:pt x="1595" y="7127"/>
                      <a:pt x="0" y="5532"/>
                      <a:pt x="0" y="3564"/>
                    </a:cubicBezTo>
                    <a:cubicBezTo>
                      <a:pt x="0" y="1595"/>
                      <a:pt x="1595" y="0"/>
                      <a:pt x="3564" y="0"/>
                    </a:cubicBezTo>
                    <a:cubicBezTo>
                      <a:pt x="5532" y="0"/>
                      <a:pt x="7127" y="1596"/>
                      <a:pt x="7127" y="3564"/>
                    </a:cubicBezTo>
                    <a:close/>
                  </a:path>
                </a:pathLst>
              </a:custGeom>
              <a:solidFill>
                <a:srgbClr val="FFFFFF">
                  <a:alpha val="30000"/>
                </a:srgbClr>
              </a:solidFill>
              <a:ln w="35560" cap="flat">
                <a:noFill/>
                <a:prstDash val="solid"/>
                <a:miter/>
              </a:ln>
            </p:spPr>
            <p:txBody>
              <a:bodyPr rtlCol="0" anchor="ctr"/>
              <a:lstStyle/>
              <a:p>
                <a:endParaRPr lang="fr-BE"/>
              </a:p>
            </p:txBody>
          </p:sp>
          <p:sp>
            <p:nvSpPr>
              <p:cNvPr id="775" name="Forme libre : forme 774">
                <a:extLst>
                  <a:ext uri="{FF2B5EF4-FFF2-40B4-BE49-F238E27FC236}">
                    <a16:creationId xmlns:a16="http://schemas.microsoft.com/office/drawing/2014/main" id="{56B7055A-EB90-436F-9186-469586440957}"/>
                  </a:ext>
                </a:extLst>
              </p:cNvPr>
              <p:cNvSpPr/>
              <p:nvPr/>
            </p:nvSpPr>
            <p:spPr>
              <a:xfrm>
                <a:off x="7843135" y="1921260"/>
                <a:ext cx="60581" cy="21381"/>
              </a:xfrm>
              <a:custGeom>
                <a:avLst/>
                <a:gdLst>
                  <a:gd name="connsiteX0" fmla="*/ 60582 w 60581"/>
                  <a:gd name="connsiteY0" fmla="*/ 21382 h 21381"/>
                  <a:gd name="connsiteX1" fmla="*/ 49891 w 60581"/>
                  <a:gd name="connsiteY1" fmla="*/ 7127 h 21381"/>
                  <a:gd name="connsiteX2" fmla="*/ 32073 w 60581"/>
                  <a:gd name="connsiteY2" fmla="*/ 0 h 21381"/>
                  <a:gd name="connsiteX3" fmla="*/ 14255 w 60581"/>
                  <a:gd name="connsiteY3" fmla="*/ 3564 h 21381"/>
                  <a:gd name="connsiteX4" fmla="*/ 0 w 60581"/>
                  <a:gd name="connsiteY4" fmla="*/ 14255 h 21381"/>
                  <a:gd name="connsiteX5" fmla="*/ 0 w 60581"/>
                  <a:gd name="connsiteY5" fmla="*/ 14255 h 21381"/>
                  <a:gd name="connsiteX6" fmla="*/ 0 w 60581"/>
                  <a:gd name="connsiteY6" fmla="*/ 14255 h 21381"/>
                  <a:gd name="connsiteX7" fmla="*/ 3564 w 60581"/>
                  <a:gd name="connsiteY7" fmla="*/ 17818 h 21381"/>
                  <a:gd name="connsiteX8" fmla="*/ 0 w 60581"/>
                  <a:gd name="connsiteY8" fmla="*/ 14255 h 21381"/>
                  <a:gd name="connsiteX9" fmla="*/ 0 w 60581"/>
                  <a:gd name="connsiteY9" fmla="*/ 14255 h 21381"/>
                  <a:gd name="connsiteX10" fmla="*/ 14255 w 60581"/>
                  <a:gd name="connsiteY10" fmla="*/ 7127 h 21381"/>
                  <a:gd name="connsiteX11" fmla="*/ 28509 w 60581"/>
                  <a:gd name="connsiteY11" fmla="*/ 3564 h 21381"/>
                  <a:gd name="connsiteX12" fmla="*/ 42764 w 60581"/>
                  <a:gd name="connsiteY12" fmla="*/ 7127 h 21381"/>
                  <a:gd name="connsiteX13" fmla="*/ 60582 w 60581"/>
                  <a:gd name="connsiteY13" fmla="*/ 21382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581" h="21381">
                    <a:moveTo>
                      <a:pt x="60582" y="21382"/>
                    </a:moveTo>
                    <a:cubicBezTo>
                      <a:pt x="60582" y="17818"/>
                      <a:pt x="53455" y="10691"/>
                      <a:pt x="49891" y="7127"/>
                    </a:cubicBezTo>
                    <a:cubicBezTo>
                      <a:pt x="46327" y="3564"/>
                      <a:pt x="39200" y="3564"/>
                      <a:pt x="32073" y="0"/>
                    </a:cubicBezTo>
                    <a:cubicBezTo>
                      <a:pt x="24945" y="0"/>
                      <a:pt x="21382" y="0"/>
                      <a:pt x="14255" y="3564"/>
                    </a:cubicBezTo>
                    <a:cubicBezTo>
                      <a:pt x="10691" y="7127"/>
                      <a:pt x="3564" y="7127"/>
                      <a:pt x="0" y="14255"/>
                    </a:cubicBezTo>
                    <a:lnTo>
                      <a:pt x="0" y="14255"/>
                    </a:lnTo>
                    <a:lnTo>
                      <a:pt x="0" y="14255"/>
                    </a:lnTo>
                    <a:cubicBezTo>
                      <a:pt x="0" y="14255"/>
                      <a:pt x="3564" y="17818"/>
                      <a:pt x="3564" y="17818"/>
                    </a:cubicBezTo>
                    <a:cubicBezTo>
                      <a:pt x="3564" y="17818"/>
                      <a:pt x="3564" y="14255"/>
                      <a:pt x="0" y="14255"/>
                    </a:cubicBezTo>
                    <a:lnTo>
                      <a:pt x="0" y="14255"/>
                    </a:lnTo>
                    <a:cubicBezTo>
                      <a:pt x="3564" y="10691"/>
                      <a:pt x="10691" y="10691"/>
                      <a:pt x="14255" y="7127"/>
                    </a:cubicBezTo>
                    <a:cubicBezTo>
                      <a:pt x="17818" y="7127"/>
                      <a:pt x="24945" y="3564"/>
                      <a:pt x="28509" y="3564"/>
                    </a:cubicBezTo>
                    <a:cubicBezTo>
                      <a:pt x="32073" y="3564"/>
                      <a:pt x="39200" y="3564"/>
                      <a:pt x="42764" y="7127"/>
                    </a:cubicBezTo>
                    <a:cubicBezTo>
                      <a:pt x="53455" y="10691"/>
                      <a:pt x="57018" y="14255"/>
                      <a:pt x="60582" y="21382"/>
                    </a:cubicBezTo>
                    <a:close/>
                  </a:path>
                </a:pathLst>
              </a:custGeom>
              <a:solidFill>
                <a:srgbClr val="000000"/>
              </a:solidFill>
              <a:ln w="35560" cap="flat">
                <a:noFill/>
                <a:prstDash val="solid"/>
                <a:miter/>
              </a:ln>
            </p:spPr>
            <p:txBody>
              <a:bodyPr rtlCol="0" anchor="ctr"/>
              <a:lstStyle/>
              <a:p>
                <a:endParaRPr lang="fr-BE"/>
              </a:p>
            </p:txBody>
          </p:sp>
        </p:grpSp>
        <p:grpSp>
          <p:nvGrpSpPr>
            <p:cNvPr id="757" name="Graphique 485">
              <a:extLst>
                <a:ext uri="{FF2B5EF4-FFF2-40B4-BE49-F238E27FC236}">
                  <a16:creationId xmlns:a16="http://schemas.microsoft.com/office/drawing/2014/main" id="{F73967D0-DA50-4AC7-ABFB-0A602545098E}"/>
                </a:ext>
              </a:extLst>
            </p:cNvPr>
            <p:cNvGrpSpPr/>
            <p:nvPr/>
          </p:nvGrpSpPr>
          <p:grpSpPr>
            <a:xfrm>
              <a:off x="7832444" y="1892751"/>
              <a:ext cx="199564" cy="21381"/>
              <a:chOff x="7832444" y="1892751"/>
              <a:chExt cx="199564" cy="21381"/>
            </a:xfrm>
            <a:solidFill>
              <a:srgbClr val="261113"/>
            </a:solidFill>
          </p:grpSpPr>
          <p:sp>
            <p:nvSpPr>
              <p:cNvPr id="769" name="Forme libre : forme 768">
                <a:extLst>
                  <a:ext uri="{FF2B5EF4-FFF2-40B4-BE49-F238E27FC236}">
                    <a16:creationId xmlns:a16="http://schemas.microsoft.com/office/drawing/2014/main" id="{C44D5BE2-67A7-4E50-BB2B-FABABEBE4B8D}"/>
                  </a:ext>
                </a:extLst>
              </p:cNvPr>
              <p:cNvSpPr/>
              <p:nvPr/>
            </p:nvSpPr>
            <p:spPr>
              <a:xfrm>
                <a:off x="7955773" y="1892751"/>
                <a:ext cx="76234" cy="21381"/>
              </a:xfrm>
              <a:custGeom>
                <a:avLst/>
                <a:gdLst>
                  <a:gd name="connsiteX0" fmla="*/ 1398 w 76234"/>
                  <a:gd name="connsiteY0" fmla="*/ 17818 h 21381"/>
                  <a:gd name="connsiteX1" fmla="*/ 8525 w 76234"/>
                  <a:gd name="connsiteY1" fmla="*/ 7127 h 21381"/>
                  <a:gd name="connsiteX2" fmla="*/ 54853 w 76234"/>
                  <a:gd name="connsiteY2" fmla="*/ 0 h 21381"/>
                  <a:gd name="connsiteX3" fmla="*/ 76235 w 76234"/>
                  <a:gd name="connsiteY3" fmla="*/ 17818 h 21381"/>
                  <a:gd name="connsiteX4" fmla="*/ 54853 w 76234"/>
                  <a:gd name="connsiteY4" fmla="*/ 14255 h 21381"/>
                  <a:gd name="connsiteX5" fmla="*/ 12089 w 76234"/>
                  <a:gd name="connsiteY5" fmla="*/ 21382 h 21381"/>
                  <a:gd name="connsiteX6" fmla="*/ 1398 w 76234"/>
                  <a:gd name="connsiteY6" fmla="*/ 17818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34" h="21381">
                    <a:moveTo>
                      <a:pt x="1398" y="17818"/>
                    </a:moveTo>
                    <a:cubicBezTo>
                      <a:pt x="-2166" y="10691"/>
                      <a:pt x="1398" y="10691"/>
                      <a:pt x="8525" y="7127"/>
                    </a:cubicBezTo>
                    <a:cubicBezTo>
                      <a:pt x="12089" y="3564"/>
                      <a:pt x="44162" y="0"/>
                      <a:pt x="54853" y="0"/>
                    </a:cubicBezTo>
                    <a:cubicBezTo>
                      <a:pt x="65544" y="0"/>
                      <a:pt x="76235" y="10691"/>
                      <a:pt x="76235" y="17818"/>
                    </a:cubicBezTo>
                    <a:cubicBezTo>
                      <a:pt x="69107" y="17818"/>
                      <a:pt x="61980" y="14255"/>
                      <a:pt x="54853" y="14255"/>
                    </a:cubicBezTo>
                    <a:cubicBezTo>
                      <a:pt x="47725" y="14255"/>
                      <a:pt x="19216" y="21382"/>
                      <a:pt x="12089" y="21382"/>
                    </a:cubicBezTo>
                    <a:cubicBezTo>
                      <a:pt x="4962" y="21382"/>
                      <a:pt x="1398" y="17818"/>
                      <a:pt x="1398" y="17818"/>
                    </a:cubicBezTo>
                    <a:close/>
                  </a:path>
                </a:pathLst>
              </a:custGeom>
              <a:solidFill>
                <a:srgbClr val="E9A701"/>
              </a:solidFill>
              <a:ln w="35560" cap="flat">
                <a:noFill/>
                <a:prstDash val="solid"/>
                <a:miter/>
              </a:ln>
            </p:spPr>
            <p:txBody>
              <a:bodyPr rtlCol="0" anchor="ctr"/>
              <a:lstStyle/>
              <a:p>
                <a:endParaRPr lang="fr-BE"/>
              </a:p>
            </p:txBody>
          </p:sp>
          <p:sp>
            <p:nvSpPr>
              <p:cNvPr id="770" name="Forme libre : forme 769">
                <a:extLst>
                  <a:ext uri="{FF2B5EF4-FFF2-40B4-BE49-F238E27FC236}">
                    <a16:creationId xmlns:a16="http://schemas.microsoft.com/office/drawing/2014/main" id="{936ED705-538E-406E-AD60-EF6978D17F7C}"/>
                  </a:ext>
                </a:extLst>
              </p:cNvPr>
              <p:cNvSpPr/>
              <p:nvPr/>
            </p:nvSpPr>
            <p:spPr>
              <a:xfrm>
                <a:off x="7832444" y="1892751"/>
                <a:ext cx="76234" cy="21381"/>
              </a:xfrm>
              <a:custGeom>
                <a:avLst/>
                <a:gdLst>
                  <a:gd name="connsiteX0" fmla="*/ 74837 w 76234"/>
                  <a:gd name="connsiteY0" fmla="*/ 17818 h 21381"/>
                  <a:gd name="connsiteX1" fmla="*/ 67709 w 76234"/>
                  <a:gd name="connsiteY1" fmla="*/ 7127 h 21381"/>
                  <a:gd name="connsiteX2" fmla="*/ 21382 w 76234"/>
                  <a:gd name="connsiteY2" fmla="*/ 0 h 21381"/>
                  <a:gd name="connsiteX3" fmla="*/ 0 w 76234"/>
                  <a:gd name="connsiteY3" fmla="*/ 17818 h 21381"/>
                  <a:gd name="connsiteX4" fmla="*/ 21382 w 76234"/>
                  <a:gd name="connsiteY4" fmla="*/ 14255 h 21381"/>
                  <a:gd name="connsiteX5" fmla="*/ 64146 w 76234"/>
                  <a:gd name="connsiteY5" fmla="*/ 21382 h 21381"/>
                  <a:gd name="connsiteX6" fmla="*/ 74837 w 76234"/>
                  <a:gd name="connsiteY6" fmla="*/ 17818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34" h="21381">
                    <a:moveTo>
                      <a:pt x="74837" y="17818"/>
                    </a:moveTo>
                    <a:cubicBezTo>
                      <a:pt x="78400" y="10691"/>
                      <a:pt x="74837" y="10691"/>
                      <a:pt x="67709" y="7127"/>
                    </a:cubicBezTo>
                    <a:cubicBezTo>
                      <a:pt x="64146" y="3564"/>
                      <a:pt x="32073" y="0"/>
                      <a:pt x="21382" y="0"/>
                    </a:cubicBezTo>
                    <a:cubicBezTo>
                      <a:pt x="14255" y="0"/>
                      <a:pt x="0" y="10691"/>
                      <a:pt x="0" y="17818"/>
                    </a:cubicBezTo>
                    <a:cubicBezTo>
                      <a:pt x="7127" y="17818"/>
                      <a:pt x="14255" y="14255"/>
                      <a:pt x="21382" y="14255"/>
                    </a:cubicBezTo>
                    <a:cubicBezTo>
                      <a:pt x="28509" y="14255"/>
                      <a:pt x="57018" y="21382"/>
                      <a:pt x="64146" y="21382"/>
                    </a:cubicBezTo>
                    <a:cubicBezTo>
                      <a:pt x="71273" y="21382"/>
                      <a:pt x="74837" y="17818"/>
                      <a:pt x="74837" y="17818"/>
                    </a:cubicBezTo>
                    <a:close/>
                  </a:path>
                </a:pathLst>
              </a:custGeom>
              <a:solidFill>
                <a:srgbClr val="E9A701"/>
              </a:solidFill>
              <a:ln w="35560" cap="flat">
                <a:noFill/>
                <a:prstDash val="solid"/>
                <a:miter/>
              </a:ln>
            </p:spPr>
            <p:txBody>
              <a:bodyPr rtlCol="0" anchor="ctr"/>
              <a:lstStyle/>
              <a:p>
                <a:endParaRPr lang="fr-BE"/>
              </a:p>
            </p:txBody>
          </p:sp>
        </p:grpSp>
        <p:grpSp>
          <p:nvGrpSpPr>
            <p:cNvPr id="758" name="Graphique 485">
              <a:extLst>
                <a:ext uri="{FF2B5EF4-FFF2-40B4-BE49-F238E27FC236}">
                  <a16:creationId xmlns:a16="http://schemas.microsoft.com/office/drawing/2014/main" id="{B501F1D4-79F7-46E5-81DC-5579B4003844}"/>
                </a:ext>
              </a:extLst>
            </p:cNvPr>
            <p:cNvGrpSpPr/>
            <p:nvPr/>
          </p:nvGrpSpPr>
          <p:grpSpPr>
            <a:xfrm>
              <a:off x="7828880" y="1924824"/>
              <a:ext cx="203127" cy="35636"/>
              <a:chOff x="7828880" y="1924824"/>
              <a:chExt cx="203127" cy="35636"/>
            </a:xfrm>
            <a:solidFill>
              <a:srgbClr val="EC8940"/>
            </a:solidFill>
          </p:grpSpPr>
          <p:grpSp>
            <p:nvGrpSpPr>
              <p:cNvPr id="759" name="Graphique 485">
                <a:extLst>
                  <a:ext uri="{FF2B5EF4-FFF2-40B4-BE49-F238E27FC236}">
                    <a16:creationId xmlns:a16="http://schemas.microsoft.com/office/drawing/2014/main" id="{F6096B8A-3A41-4BA6-8ACB-09D76E3E2B9B}"/>
                  </a:ext>
                </a:extLst>
              </p:cNvPr>
              <p:cNvGrpSpPr/>
              <p:nvPr/>
            </p:nvGrpSpPr>
            <p:grpSpPr>
              <a:xfrm>
                <a:off x="7996371" y="1924824"/>
                <a:ext cx="35636" cy="35636"/>
                <a:chOff x="7996371" y="1924824"/>
                <a:chExt cx="35636" cy="35636"/>
              </a:xfrm>
              <a:solidFill>
                <a:srgbClr val="EC8940"/>
              </a:solidFill>
            </p:grpSpPr>
            <p:sp>
              <p:nvSpPr>
                <p:cNvPr id="765" name="Forme libre : forme 764">
                  <a:extLst>
                    <a:ext uri="{FF2B5EF4-FFF2-40B4-BE49-F238E27FC236}">
                      <a16:creationId xmlns:a16="http://schemas.microsoft.com/office/drawing/2014/main" id="{1108CDF6-2FC4-4B60-84CC-DAC4925626E3}"/>
                    </a:ext>
                  </a:extLst>
                </p:cNvPr>
                <p:cNvSpPr/>
                <p:nvPr/>
              </p:nvSpPr>
              <p:spPr>
                <a:xfrm>
                  <a:off x="7996371" y="1946205"/>
                  <a:ext cx="21381" cy="14254"/>
                </a:xfrm>
                <a:custGeom>
                  <a:avLst/>
                  <a:gdLst>
                    <a:gd name="connsiteX0" fmla="*/ 0 w 21381"/>
                    <a:gd name="connsiteY0" fmla="*/ 14255 h 14254"/>
                    <a:gd name="connsiteX1" fmla="*/ 21382 w 21381"/>
                    <a:gd name="connsiteY1" fmla="*/ 0 h 14254"/>
                    <a:gd name="connsiteX2" fmla="*/ 14255 w 21381"/>
                    <a:gd name="connsiteY2" fmla="*/ 7127 h 14254"/>
                    <a:gd name="connsiteX3" fmla="*/ 0 w 21381"/>
                    <a:gd name="connsiteY3" fmla="*/ 14255 h 14254"/>
                  </a:gdLst>
                  <a:ahLst/>
                  <a:cxnLst>
                    <a:cxn ang="0">
                      <a:pos x="connsiteX0" y="connsiteY0"/>
                    </a:cxn>
                    <a:cxn ang="0">
                      <a:pos x="connsiteX1" y="connsiteY1"/>
                    </a:cxn>
                    <a:cxn ang="0">
                      <a:pos x="connsiteX2" y="connsiteY2"/>
                    </a:cxn>
                    <a:cxn ang="0">
                      <a:pos x="connsiteX3" y="connsiteY3"/>
                    </a:cxn>
                  </a:cxnLst>
                  <a:rect l="l" t="t" r="r" b="b"/>
                  <a:pathLst>
                    <a:path w="21381" h="14254">
                      <a:moveTo>
                        <a:pt x="0" y="14255"/>
                      </a:moveTo>
                      <a:cubicBezTo>
                        <a:pt x="7127" y="10691"/>
                        <a:pt x="14255" y="7127"/>
                        <a:pt x="21382" y="0"/>
                      </a:cubicBezTo>
                      <a:cubicBezTo>
                        <a:pt x="17818" y="3564"/>
                        <a:pt x="17818" y="7127"/>
                        <a:pt x="14255" y="7127"/>
                      </a:cubicBezTo>
                      <a:cubicBezTo>
                        <a:pt x="7127" y="10691"/>
                        <a:pt x="3564" y="14255"/>
                        <a:pt x="0" y="14255"/>
                      </a:cubicBezTo>
                      <a:close/>
                    </a:path>
                  </a:pathLst>
                </a:custGeom>
                <a:solidFill>
                  <a:srgbClr val="EC8940"/>
                </a:solidFill>
                <a:ln w="35560" cap="flat">
                  <a:noFill/>
                  <a:prstDash val="solid"/>
                  <a:miter/>
                </a:ln>
              </p:spPr>
              <p:txBody>
                <a:bodyPr rtlCol="0" anchor="ctr"/>
                <a:lstStyle/>
                <a:p>
                  <a:endParaRPr lang="fr-BE"/>
                </a:p>
              </p:txBody>
            </p:sp>
            <p:sp>
              <p:nvSpPr>
                <p:cNvPr id="766" name="Forme libre : forme 765">
                  <a:extLst>
                    <a:ext uri="{FF2B5EF4-FFF2-40B4-BE49-F238E27FC236}">
                      <a16:creationId xmlns:a16="http://schemas.microsoft.com/office/drawing/2014/main" id="{1A215026-9049-4870-B310-00C877DDB1FD}"/>
                    </a:ext>
                  </a:extLst>
                </p:cNvPr>
                <p:cNvSpPr/>
                <p:nvPr/>
              </p:nvSpPr>
              <p:spPr>
                <a:xfrm>
                  <a:off x="8017753" y="1924824"/>
                  <a:ext cx="14254" cy="7127"/>
                </a:xfrm>
                <a:custGeom>
                  <a:avLst/>
                  <a:gdLst>
                    <a:gd name="connsiteX0" fmla="*/ 0 w 14254"/>
                    <a:gd name="connsiteY0" fmla="*/ 7127 h 7127"/>
                    <a:gd name="connsiteX1" fmla="*/ 7127 w 14254"/>
                    <a:gd name="connsiteY1" fmla="*/ 3564 h 7127"/>
                    <a:gd name="connsiteX2" fmla="*/ 14255 w 14254"/>
                    <a:gd name="connsiteY2" fmla="*/ 0 h 7127"/>
                    <a:gd name="connsiteX3" fmla="*/ 0 w 14254"/>
                    <a:gd name="connsiteY3" fmla="*/ 7127 h 7127"/>
                  </a:gdLst>
                  <a:ahLst/>
                  <a:cxnLst>
                    <a:cxn ang="0">
                      <a:pos x="connsiteX0" y="connsiteY0"/>
                    </a:cxn>
                    <a:cxn ang="0">
                      <a:pos x="connsiteX1" y="connsiteY1"/>
                    </a:cxn>
                    <a:cxn ang="0">
                      <a:pos x="connsiteX2" y="connsiteY2"/>
                    </a:cxn>
                    <a:cxn ang="0">
                      <a:pos x="connsiteX3" y="connsiteY3"/>
                    </a:cxn>
                  </a:cxnLst>
                  <a:rect l="l" t="t" r="r" b="b"/>
                  <a:pathLst>
                    <a:path w="14254" h="7127">
                      <a:moveTo>
                        <a:pt x="0" y="7127"/>
                      </a:moveTo>
                      <a:cubicBezTo>
                        <a:pt x="3564" y="7127"/>
                        <a:pt x="3564" y="3564"/>
                        <a:pt x="7127" y="3564"/>
                      </a:cubicBezTo>
                      <a:cubicBezTo>
                        <a:pt x="10691" y="3564"/>
                        <a:pt x="10691" y="0"/>
                        <a:pt x="14255" y="0"/>
                      </a:cubicBezTo>
                      <a:cubicBezTo>
                        <a:pt x="7127" y="3564"/>
                        <a:pt x="3564" y="7127"/>
                        <a:pt x="0" y="7127"/>
                      </a:cubicBezTo>
                      <a:close/>
                    </a:path>
                  </a:pathLst>
                </a:custGeom>
                <a:solidFill>
                  <a:srgbClr val="EC8940"/>
                </a:solidFill>
                <a:ln w="35560" cap="flat">
                  <a:noFill/>
                  <a:prstDash val="solid"/>
                  <a:miter/>
                </a:ln>
              </p:spPr>
              <p:txBody>
                <a:bodyPr rtlCol="0" anchor="ctr"/>
                <a:lstStyle/>
                <a:p>
                  <a:endParaRPr lang="fr-BE"/>
                </a:p>
              </p:txBody>
            </p:sp>
            <p:sp>
              <p:nvSpPr>
                <p:cNvPr id="767" name="Forme libre : forme 766">
                  <a:extLst>
                    <a:ext uri="{FF2B5EF4-FFF2-40B4-BE49-F238E27FC236}">
                      <a16:creationId xmlns:a16="http://schemas.microsoft.com/office/drawing/2014/main" id="{F88FA666-3753-4B98-93E2-657DD07AC7AF}"/>
                    </a:ext>
                  </a:extLst>
                </p:cNvPr>
                <p:cNvSpPr/>
                <p:nvPr/>
              </p:nvSpPr>
              <p:spPr>
                <a:xfrm>
                  <a:off x="8017753" y="1931951"/>
                  <a:ext cx="14254" cy="3563"/>
                </a:xfrm>
                <a:custGeom>
                  <a:avLst/>
                  <a:gdLst>
                    <a:gd name="connsiteX0" fmla="*/ 0 w 14254"/>
                    <a:gd name="connsiteY0" fmla="*/ 3564 h 3563"/>
                    <a:gd name="connsiteX1" fmla="*/ 7127 w 14254"/>
                    <a:gd name="connsiteY1" fmla="*/ 0 h 3563"/>
                    <a:gd name="connsiteX2" fmla="*/ 14255 w 14254"/>
                    <a:gd name="connsiteY2" fmla="*/ 0 h 3563"/>
                    <a:gd name="connsiteX3" fmla="*/ 7127 w 14254"/>
                    <a:gd name="connsiteY3" fmla="*/ 3564 h 3563"/>
                    <a:gd name="connsiteX4" fmla="*/ 0 w 14254"/>
                    <a:gd name="connsiteY4" fmla="*/ 3564 h 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3563">
                      <a:moveTo>
                        <a:pt x="0" y="3564"/>
                      </a:moveTo>
                      <a:cubicBezTo>
                        <a:pt x="3564" y="3564"/>
                        <a:pt x="7127" y="3564"/>
                        <a:pt x="7127" y="0"/>
                      </a:cubicBezTo>
                      <a:cubicBezTo>
                        <a:pt x="10691" y="0"/>
                        <a:pt x="14255" y="0"/>
                        <a:pt x="14255" y="0"/>
                      </a:cubicBezTo>
                      <a:cubicBezTo>
                        <a:pt x="10691" y="3564"/>
                        <a:pt x="10691" y="3564"/>
                        <a:pt x="7127" y="3564"/>
                      </a:cubicBezTo>
                      <a:cubicBezTo>
                        <a:pt x="7127" y="3564"/>
                        <a:pt x="3564" y="3564"/>
                        <a:pt x="0" y="3564"/>
                      </a:cubicBezTo>
                      <a:close/>
                    </a:path>
                  </a:pathLst>
                </a:custGeom>
                <a:solidFill>
                  <a:srgbClr val="EC8940"/>
                </a:solidFill>
                <a:ln w="35560" cap="flat">
                  <a:noFill/>
                  <a:prstDash val="solid"/>
                  <a:miter/>
                </a:ln>
              </p:spPr>
              <p:txBody>
                <a:bodyPr rtlCol="0" anchor="ctr"/>
                <a:lstStyle/>
                <a:p>
                  <a:endParaRPr lang="fr-BE"/>
                </a:p>
              </p:txBody>
            </p:sp>
            <p:sp>
              <p:nvSpPr>
                <p:cNvPr id="768" name="Forme libre : forme 767">
                  <a:extLst>
                    <a:ext uri="{FF2B5EF4-FFF2-40B4-BE49-F238E27FC236}">
                      <a16:creationId xmlns:a16="http://schemas.microsoft.com/office/drawing/2014/main" id="{65ADD4DE-44E0-4D07-ACC5-DC70324EEE43}"/>
                    </a:ext>
                  </a:extLst>
                </p:cNvPr>
                <p:cNvSpPr/>
                <p:nvPr/>
              </p:nvSpPr>
              <p:spPr>
                <a:xfrm>
                  <a:off x="8017753" y="1942642"/>
                  <a:ext cx="14254" cy="7127"/>
                </a:xfrm>
                <a:custGeom>
                  <a:avLst/>
                  <a:gdLst>
                    <a:gd name="connsiteX0" fmla="*/ 0 w 14254"/>
                    <a:gd name="connsiteY0" fmla="*/ 0 h 7127"/>
                    <a:gd name="connsiteX1" fmla="*/ 7127 w 14254"/>
                    <a:gd name="connsiteY1" fmla="*/ 3564 h 7127"/>
                    <a:gd name="connsiteX2" fmla="*/ 10691 w 14254"/>
                    <a:gd name="connsiteY2" fmla="*/ 3564 h 7127"/>
                    <a:gd name="connsiteX3" fmla="*/ 14255 w 14254"/>
                    <a:gd name="connsiteY3" fmla="*/ 7127 h 7127"/>
                    <a:gd name="connsiteX4" fmla="*/ 7127 w 14254"/>
                    <a:gd name="connsiteY4" fmla="*/ 3564 h 7127"/>
                    <a:gd name="connsiteX5" fmla="*/ 0 w 14254"/>
                    <a:gd name="connsiteY5" fmla="*/ 0 h 7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54" h="7127">
                      <a:moveTo>
                        <a:pt x="0" y="0"/>
                      </a:moveTo>
                      <a:cubicBezTo>
                        <a:pt x="3564" y="0"/>
                        <a:pt x="3564" y="0"/>
                        <a:pt x="7127" y="3564"/>
                      </a:cubicBezTo>
                      <a:cubicBezTo>
                        <a:pt x="7127" y="3564"/>
                        <a:pt x="10691" y="3564"/>
                        <a:pt x="10691" y="3564"/>
                      </a:cubicBezTo>
                      <a:cubicBezTo>
                        <a:pt x="10691" y="3564"/>
                        <a:pt x="14255" y="3564"/>
                        <a:pt x="14255" y="7127"/>
                      </a:cubicBezTo>
                      <a:cubicBezTo>
                        <a:pt x="10691" y="7127"/>
                        <a:pt x="10691" y="7127"/>
                        <a:pt x="7127" y="3564"/>
                      </a:cubicBezTo>
                      <a:cubicBezTo>
                        <a:pt x="3564" y="0"/>
                        <a:pt x="3564" y="0"/>
                        <a:pt x="0" y="0"/>
                      </a:cubicBezTo>
                      <a:close/>
                    </a:path>
                  </a:pathLst>
                </a:custGeom>
                <a:solidFill>
                  <a:srgbClr val="EC8940"/>
                </a:solidFill>
                <a:ln w="35560" cap="flat">
                  <a:noFill/>
                  <a:prstDash val="solid"/>
                  <a:miter/>
                </a:ln>
              </p:spPr>
              <p:txBody>
                <a:bodyPr rtlCol="0" anchor="ctr"/>
                <a:lstStyle/>
                <a:p>
                  <a:endParaRPr lang="fr-BE"/>
                </a:p>
              </p:txBody>
            </p:sp>
          </p:grpSp>
          <p:grpSp>
            <p:nvGrpSpPr>
              <p:cNvPr id="760" name="Graphique 485">
                <a:extLst>
                  <a:ext uri="{FF2B5EF4-FFF2-40B4-BE49-F238E27FC236}">
                    <a16:creationId xmlns:a16="http://schemas.microsoft.com/office/drawing/2014/main" id="{A8A8BBDA-2807-421A-98D3-D671E6C23713}"/>
                  </a:ext>
                </a:extLst>
              </p:cNvPr>
              <p:cNvGrpSpPr/>
              <p:nvPr/>
            </p:nvGrpSpPr>
            <p:grpSpPr>
              <a:xfrm>
                <a:off x="7828880" y="1924824"/>
                <a:ext cx="39200" cy="35636"/>
                <a:chOff x="7828880" y="1924824"/>
                <a:chExt cx="39200" cy="35636"/>
              </a:xfrm>
              <a:solidFill>
                <a:srgbClr val="EC8940"/>
              </a:solidFill>
            </p:grpSpPr>
            <p:sp>
              <p:nvSpPr>
                <p:cNvPr id="761" name="Forme libre : forme 760">
                  <a:extLst>
                    <a:ext uri="{FF2B5EF4-FFF2-40B4-BE49-F238E27FC236}">
                      <a16:creationId xmlns:a16="http://schemas.microsoft.com/office/drawing/2014/main" id="{A7562F27-16C0-4777-ADA1-C71F856882ED}"/>
                    </a:ext>
                  </a:extLst>
                </p:cNvPr>
                <p:cNvSpPr/>
                <p:nvPr/>
              </p:nvSpPr>
              <p:spPr>
                <a:xfrm>
                  <a:off x="7850262" y="1949769"/>
                  <a:ext cx="17818" cy="10690"/>
                </a:xfrm>
                <a:custGeom>
                  <a:avLst/>
                  <a:gdLst>
                    <a:gd name="connsiteX0" fmla="*/ 17818 w 17818"/>
                    <a:gd name="connsiteY0" fmla="*/ 10691 h 10690"/>
                    <a:gd name="connsiteX1" fmla="*/ 7127 w 17818"/>
                    <a:gd name="connsiteY1" fmla="*/ 7127 h 10690"/>
                    <a:gd name="connsiteX2" fmla="*/ 0 w 17818"/>
                    <a:gd name="connsiteY2" fmla="*/ 0 h 10690"/>
                    <a:gd name="connsiteX3" fmla="*/ 17818 w 17818"/>
                    <a:gd name="connsiteY3" fmla="*/ 10691 h 10690"/>
                  </a:gdLst>
                  <a:ahLst/>
                  <a:cxnLst>
                    <a:cxn ang="0">
                      <a:pos x="connsiteX0" y="connsiteY0"/>
                    </a:cxn>
                    <a:cxn ang="0">
                      <a:pos x="connsiteX1" y="connsiteY1"/>
                    </a:cxn>
                    <a:cxn ang="0">
                      <a:pos x="connsiteX2" y="connsiteY2"/>
                    </a:cxn>
                    <a:cxn ang="0">
                      <a:pos x="connsiteX3" y="connsiteY3"/>
                    </a:cxn>
                  </a:cxnLst>
                  <a:rect l="l" t="t" r="r" b="b"/>
                  <a:pathLst>
                    <a:path w="17818" h="10690">
                      <a:moveTo>
                        <a:pt x="17818" y="10691"/>
                      </a:moveTo>
                      <a:cubicBezTo>
                        <a:pt x="14255" y="10691"/>
                        <a:pt x="10691" y="7127"/>
                        <a:pt x="7127" y="7127"/>
                      </a:cubicBezTo>
                      <a:cubicBezTo>
                        <a:pt x="3564" y="3564"/>
                        <a:pt x="0" y="3564"/>
                        <a:pt x="0" y="0"/>
                      </a:cubicBezTo>
                      <a:cubicBezTo>
                        <a:pt x="3564" y="3564"/>
                        <a:pt x="10691" y="7127"/>
                        <a:pt x="17818" y="10691"/>
                      </a:cubicBezTo>
                      <a:close/>
                    </a:path>
                  </a:pathLst>
                </a:custGeom>
                <a:solidFill>
                  <a:srgbClr val="EC8940"/>
                </a:solidFill>
                <a:ln w="35560" cap="flat">
                  <a:noFill/>
                  <a:prstDash val="solid"/>
                  <a:miter/>
                </a:ln>
              </p:spPr>
              <p:txBody>
                <a:bodyPr rtlCol="0" anchor="ctr"/>
                <a:lstStyle/>
                <a:p>
                  <a:endParaRPr lang="fr-BE"/>
                </a:p>
              </p:txBody>
            </p:sp>
            <p:sp>
              <p:nvSpPr>
                <p:cNvPr id="762" name="Forme libre : forme 761">
                  <a:extLst>
                    <a:ext uri="{FF2B5EF4-FFF2-40B4-BE49-F238E27FC236}">
                      <a16:creationId xmlns:a16="http://schemas.microsoft.com/office/drawing/2014/main" id="{920F745D-9381-49A7-8A78-6CD3BE81F379}"/>
                    </a:ext>
                  </a:extLst>
                </p:cNvPr>
                <p:cNvSpPr/>
                <p:nvPr/>
              </p:nvSpPr>
              <p:spPr>
                <a:xfrm>
                  <a:off x="7836007" y="1924824"/>
                  <a:ext cx="10690" cy="7127"/>
                </a:xfrm>
                <a:custGeom>
                  <a:avLst/>
                  <a:gdLst>
                    <a:gd name="connsiteX0" fmla="*/ 10691 w 10690"/>
                    <a:gd name="connsiteY0" fmla="*/ 7127 h 7127"/>
                    <a:gd name="connsiteX1" fmla="*/ 0 w 10690"/>
                    <a:gd name="connsiteY1" fmla="*/ 0 h 7127"/>
                    <a:gd name="connsiteX2" fmla="*/ 7127 w 10690"/>
                    <a:gd name="connsiteY2" fmla="*/ 3564 h 7127"/>
                    <a:gd name="connsiteX3" fmla="*/ 10691 w 10690"/>
                    <a:gd name="connsiteY3" fmla="*/ 7127 h 7127"/>
                  </a:gdLst>
                  <a:ahLst/>
                  <a:cxnLst>
                    <a:cxn ang="0">
                      <a:pos x="connsiteX0" y="connsiteY0"/>
                    </a:cxn>
                    <a:cxn ang="0">
                      <a:pos x="connsiteX1" y="connsiteY1"/>
                    </a:cxn>
                    <a:cxn ang="0">
                      <a:pos x="connsiteX2" y="connsiteY2"/>
                    </a:cxn>
                    <a:cxn ang="0">
                      <a:pos x="connsiteX3" y="connsiteY3"/>
                    </a:cxn>
                  </a:cxnLst>
                  <a:rect l="l" t="t" r="r" b="b"/>
                  <a:pathLst>
                    <a:path w="10690" h="7127">
                      <a:moveTo>
                        <a:pt x="10691" y="7127"/>
                      </a:moveTo>
                      <a:cubicBezTo>
                        <a:pt x="7127" y="7127"/>
                        <a:pt x="0" y="3564"/>
                        <a:pt x="0" y="0"/>
                      </a:cubicBezTo>
                      <a:cubicBezTo>
                        <a:pt x="3564" y="0"/>
                        <a:pt x="3564" y="3564"/>
                        <a:pt x="7127" y="3564"/>
                      </a:cubicBezTo>
                      <a:cubicBezTo>
                        <a:pt x="7127" y="3564"/>
                        <a:pt x="7127" y="3564"/>
                        <a:pt x="10691" y="7127"/>
                      </a:cubicBezTo>
                      <a:close/>
                    </a:path>
                  </a:pathLst>
                </a:custGeom>
                <a:solidFill>
                  <a:srgbClr val="EC8940"/>
                </a:solidFill>
                <a:ln w="35560" cap="flat">
                  <a:noFill/>
                  <a:prstDash val="solid"/>
                  <a:miter/>
                </a:ln>
              </p:spPr>
              <p:txBody>
                <a:bodyPr rtlCol="0" anchor="ctr"/>
                <a:lstStyle/>
                <a:p>
                  <a:endParaRPr lang="fr-BE"/>
                </a:p>
              </p:txBody>
            </p:sp>
            <p:sp>
              <p:nvSpPr>
                <p:cNvPr id="763" name="Forme libre : forme 762">
                  <a:extLst>
                    <a:ext uri="{FF2B5EF4-FFF2-40B4-BE49-F238E27FC236}">
                      <a16:creationId xmlns:a16="http://schemas.microsoft.com/office/drawing/2014/main" id="{132F149A-3A82-4B14-861E-8B1E40EEFD9C}"/>
                    </a:ext>
                  </a:extLst>
                </p:cNvPr>
                <p:cNvSpPr/>
                <p:nvPr/>
              </p:nvSpPr>
              <p:spPr>
                <a:xfrm>
                  <a:off x="7828880" y="1931951"/>
                  <a:ext cx="14254" cy="3563"/>
                </a:xfrm>
                <a:custGeom>
                  <a:avLst/>
                  <a:gdLst>
                    <a:gd name="connsiteX0" fmla="*/ 14255 w 14254"/>
                    <a:gd name="connsiteY0" fmla="*/ 3564 h 3563"/>
                    <a:gd name="connsiteX1" fmla="*/ 7127 w 14254"/>
                    <a:gd name="connsiteY1" fmla="*/ 3564 h 3563"/>
                    <a:gd name="connsiteX2" fmla="*/ 0 w 14254"/>
                    <a:gd name="connsiteY2" fmla="*/ 0 h 3563"/>
                    <a:gd name="connsiteX3" fmla="*/ 7127 w 14254"/>
                    <a:gd name="connsiteY3" fmla="*/ 0 h 3563"/>
                    <a:gd name="connsiteX4" fmla="*/ 14255 w 14254"/>
                    <a:gd name="connsiteY4" fmla="*/ 3564 h 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3563">
                      <a:moveTo>
                        <a:pt x="14255" y="3564"/>
                      </a:moveTo>
                      <a:cubicBezTo>
                        <a:pt x="10691" y="3564"/>
                        <a:pt x="7127" y="3564"/>
                        <a:pt x="7127" y="3564"/>
                      </a:cubicBezTo>
                      <a:cubicBezTo>
                        <a:pt x="3564" y="3564"/>
                        <a:pt x="0" y="3564"/>
                        <a:pt x="0" y="0"/>
                      </a:cubicBezTo>
                      <a:cubicBezTo>
                        <a:pt x="3564" y="0"/>
                        <a:pt x="7127" y="0"/>
                        <a:pt x="7127" y="0"/>
                      </a:cubicBezTo>
                      <a:cubicBezTo>
                        <a:pt x="10691" y="3564"/>
                        <a:pt x="14255" y="3564"/>
                        <a:pt x="14255" y="3564"/>
                      </a:cubicBezTo>
                      <a:close/>
                    </a:path>
                  </a:pathLst>
                </a:custGeom>
                <a:solidFill>
                  <a:srgbClr val="EC8940"/>
                </a:solidFill>
                <a:ln w="35560" cap="flat">
                  <a:noFill/>
                  <a:prstDash val="solid"/>
                  <a:miter/>
                </a:ln>
              </p:spPr>
              <p:txBody>
                <a:bodyPr rtlCol="0" anchor="ctr"/>
                <a:lstStyle/>
                <a:p>
                  <a:endParaRPr lang="fr-BE"/>
                </a:p>
              </p:txBody>
            </p:sp>
            <p:sp>
              <p:nvSpPr>
                <p:cNvPr id="764" name="Forme libre : forme 763">
                  <a:extLst>
                    <a:ext uri="{FF2B5EF4-FFF2-40B4-BE49-F238E27FC236}">
                      <a16:creationId xmlns:a16="http://schemas.microsoft.com/office/drawing/2014/main" id="{77A3E4FA-73E1-4274-AEC2-E6F902211377}"/>
                    </a:ext>
                  </a:extLst>
                </p:cNvPr>
                <p:cNvSpPr/>
                <p:nvPr/>
              </p:nvSpPr>
              <p:spPr>
                <a:xfrm>
                  <a:off x="7828880" y="1942642"/>
                  <a:ext cx="14254" cy="7127"/>
                </a:xfrm>
                <a:custGeom>
                  <a:avLst/>
                  <a:gdLst>
                    <a:gd name="connsiteX0" fmla="*/ 14255 w 14254"/>
                    <a:gd name="connsiteY0" fmla="*/ 0 h 7127"/>
                    <a:gd name="connsiteX1" fmla="*/ 7127 w 14254"/>
                    <a:gd name="connsiteY1" fmla="*/ 3564 h 7127"/>
                    <a:gd name="connsiteX2" fmla="*/ 0 w 14254"/>
                    <a:gd name="connsiteY2" fmla="*/ 7127 h 7127"/>
                    <a:gd name="connsiteX3" fmla="*/ 3564 w 14254"/>
                    <a:gd name="connsiteY3" fmla="*/ 3564 h 7127"/>
                    <a:gd name="connsiteX4" fmla="*/ 7127 w 14254"/>
                    <a:gd name="connsiteY4" fmla="*/ 3564 h 7127"/>
                    <a:gd name="connsiteX5" fmla="*/ 14255 w 14254"/>
                    <a:gd name="connsiteY5" fmla="*/ 0 h 7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54" h="7127">
                      <a:moveTo>
                        <a:pt x="14255" y="0"/>
                      </a:moveTo>
                      <a:cubicBezTo>
                        <a:pt x="14255" y="3564"/>
                        <a:pt x="10691" y="3564"/>
                        <a:pt x="7127" y="3564"/>
                      </a:cubicBezTo>
                      <a:cubicBezTo>
                        <a:pt x="3564" y="3564"/>
                        <a:pt x="3564" y="3564"/>
                        <a:pt x="0" y="7127"/>
                      </a:cubicBezTo>
                      <a:cubicBezTo>
                        <a:pt x="0" y="7127"/>
                        <a:pt x="0" y="7127"/>
                        <a:pt x="3564" y="3564"/>
                      </a:cubicBezTo>
                      <a:cubicBezTo>
                        <a:pt x="3564" y="3564"/>
                        <a:pt x="7127" y="3564"/>
                        <a:pt x="7127" y="3564"/>
                      </a:cubicBezTo>
                      <a:cubicBezTo>
                        <a:pt x="10691" y="0"/>
                        <a:pt x="14255" y="0"/>
                        <a:pt x="14255" y="0"/>
                      </a:cubicBezTo>
                      <a:close/>
                    </a:path>
                  </a:pathLst>
                </a:custGeom>
                <a:solidFill>
                  <a:srgbClr val="EC8940"/>
                </a:solidFill>
                <a:ln w="35560" cap="flat">
                  <a:noFill/>
                  <a:prstDash val="solid"/>
                  <a:miter/>
                </a:ln>
              </p:spPr>
              <p:txBody>
                <a:bodyPr rtlCol="0" anchor="ctr"/>
                <a:lstStyle/>
                <a:p>
                  <a:endParaRPr lang="fr-BE"/>
                </a:p>
              </p:txBody>
            </p:sp>
          </p:grpSp>
        </p:grpSp>
      </p:grpSp>
      <p:sp>
        <p:nvSpPr>
          <p:cNvPr id="736" name="Rectangle 735">
            <a:extLst>
              <a:ext uri="{FF2B5EF4-FFF2-40B4-BE49-F238E27FC236}">
                <a16:creationId xmlns:a16="http://schemas.microsoft.com/office/drawing/2014/main" id="{74F14E58-34F2-45FD-83B4-E871FD94E5FE}"/>
              </a:ext>
            </a:extLst>
          </p:cNvPr>
          <p:cNvSpPr/>
          <p:nvPr/>
        </p:nvSpPr>
        <p:spPr>
          <a:xfrm>
            <a:off x="5516658" y="3526632"/>
            <a:ext cx="1873392" cy="1240849"/>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BE" sz="1600" b="1" cap="all">
                <a:latin typeface="Trebuchet MS" panose="020B0603020202020204" pitchFamily="34" charset="0"/>
              </a:rPr>
              <a:t>75 % </a:t>
            </a:r>
            <a:br>
              <a:rPr lang="fr-BE" sz="1400" cap="all">
                <a:latin typeface="Trebuchet MS" panose="020B0603020202020204" pitchFamily="34" charset="0"/>
              </a:rPr>
            </a:br>
            <a:r>
              <a:rPr lang="fr-BE" sz="1100" i="1">
                <a:latin typeface="Trebuchet MS" panose="020B0603020202020204" pitchFamily="34" charset="0"/>
              </a:rPr>
              <a:t>du montant </a:t>
            </a:r>
            <a:br>
              <a:rPr lang="fr-BE" sz="1100" i="1">
                <a:latin typeface="Trebuchet MS" panose="020B0603020202020204" pitchFamily="34" charset="0"/>
              </a:rPr>
            </a:br>
            <a:r>
              <a:rPr lang="fr-BE" sz="1100" i="1">
                <a:latin typeface="Trebuchet MS" panose="020B0603020202020204" pitchFamily="34" charset="0"/>
              </a:rPr>
              <a:t>des dépenses éligibles </a:t>
            </a:r>
            <a:br>
              <a:rPr lang="fr-BE" sz="1100" i="1">
                <a:latin typeface="Trebuchet MS" panose="020B0603020202020204" pitchFamily="34" charset="0"/>
              </a:rPr>
            </a:br>
            <a:r>
              <a:rPr lang="fr-BE" sz="1600" b="1" cap="all">
                <a:latin typeface="Trebuchet MS" panose="020B0603020202020204" pitchFamily="34" charset="0"/>
              </a:rPr>
              <a:t>300 € </a:t>
            </a:r>
            <a:br>
              <a:rPr lang="fr-BE" sz="1400" cap="all">
                <a:latin typeface="Trebuchet MS" panose="020B0603020202020204" pitchFamily="34" charset="0"/>
              </a:rPr>
            </a:br>
            <a:r>
              <a:rPr lang="fr-BE" sz="1100" i="1">
                <a:latin typeface="Trebuchet MS" panose="020B0603020202020204" pitchFamily="34" charset="0"/>
              </a:rPr>
              <a:t>maximum par système</a:t>
            </a:r>
            <a:endParaRPr lang="fr-BE" sz="1400" i="1">
              <a:latin typeface="Trebuchet MS" panose="020B0603020202020204" pitchFamily="34" charset="0"/>
            </a:endParaRPr>
          </a:p>
        </p:txBody>
      </p:sp>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Les dispositions applicables aux particuliers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Systèmes de charge de véhicules</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1</a:t>
            </a:r>
          </a:p>
        </p:txBody>
      </p:sp>
      <p:grpSp>
        <p:nvGrpSpPr>
          <p:cNvPr id="150" name="Groupe 149">
            <a:extLst>
              <a:ext uri="{FF2B5EF4-FFF2-40B4-BE49-F238E27FC236}">
                <a16:creationId xmlns:a16="http://schemas.microsoft.com/office/drawing/2014/main" id="{5ECB1D54-2F7D-4275-B852-B97E7336A1E3}"/>
              </a:ext>
            </a:extLst>
          </p:cNvPr>
          <p:cNvGrpSpPr/>
          <p:nvPr/>
        </p:nvGrpSpPr>
        <p:grpSpPr>
          <a:xfrm>
            <a:off x="3892959" y="3531136"/>
            <a:ext cx="1009694" cy="1290637"/>
            <a:chOff x="4641811" y="2366213"/>
            <a:chExt cx="1009694" cy="1290637"/>
          </a:xfrm>
        </p:grpSpPr>
        <p:grpSp>
          <p:nvGrpSpPr>
            <p:cNvPr id="149" name="Groupe 148">
              <a:extLst>
                <a:ext uri="{FF2B5EF4-FFF2-40B4-BE49-F238E27FC236}">
                  <a16:creationId xmlns:a16="http://schemas.microsoft.com/office/drawing/2014/main" id="{A684C913-336B-4BC1-9811-5465666949D9}"/>
                </a:ext>
              </a:extLst>
            </p:cNvPr>
            <p:cNvGrpSpPr/>
            <p:nvPr/>
          </p:nvGrpSpPr>
          <p:grpSpPr>
            <a:xfrm>
              <a:off x="5069917" y="2366213"/>
              <a:ext cx="581588" cy="1236345"/>
              <a:chOff x="5069917" y="2366213"/>
              <a:chExt cx="581588" cy="1236345"/>
            </a:xfrm>
          </p:grpSpPr>
          <p:sp>
            <p:nvSpPr>
              <p:cNvPr id="475" name="Forme libre : forme 474">
                <a:extLst>
                  <a:ext uri="{FF2B5EF4-FFF2-40B4-BE49-F238E27FC236}">
                    <a16:creationId xmlns:a16="http://schemas.microsoft.com/office/drawing/2014/main" id="{2A56D1A3-CBCB-4E49-90C1-BC3FDB4F87FE}"/>
                  </a:ext>
                </a:extLst>
              </p:cNvPr>
              <p:cNvSpPr/>
              <p:nvPr/>
            </p:nvSpPr>
            <p:spPr>
              <a:xfrm rot="10800000">
                <a:off x="5069917" y="2366213"/>
                <a:ext cx="424815" cy="1236345"/>
              </a:xfrm>
              <a:custGeom>
                <a:avLst/>
                <a:gdLst>
                  <a:gd name="connsiteX0" fmla="*/ 0 w 424815"/>
                  <a:gd name="connsiteY0" fmla="*/ 0 h 1236345"/>
                  <a:gd name="connsiteX1" fmla="*/ 424815 w 424815"/>
                  <a:gd name="connsiteY1" fmla="*/ 0 h 1236345"/>
                  <a:gd name="connsiteX2" fmla="*/ 424815 w 424815"/>
                  <a:gd name="connsiteY2" fmla="*/ 1236345 h 1236345"/>
                  <a:gd name="connsiteX3" fmla="*/ 0 w 424815"/>
                  <a:gd name="connsiteY3" fmla="*/ 1236345 h 1236345"/>
                </a:gdLst>
                <a:ahLst/>
                <a:cxnLst>
                  <a:cxn ang="0">
                    <a:pos x="connsiteX0" y="connsiteY0"/>
                  </a:cxn>
                  <a:cxn ang="0">
                    <a:pos x="connsiteX1" y="connsiteY1"/>
                  </a:cxn>
                  <a:cxn ang="0">
                    <a:pos x="connsiteX2" y="connsiteY2"/>
                  </a:cxn>
                  <a:cxn ang="0">
                    <a:pos x="connsiteX3" y="connsiteY3"/>
                  </a:cxn>
                </a:cxnLst>
                <a:rect l="l" t="t" r="r" b="b"/>
                <a:pathLst>
                  <a:path w="424815" h="1236345">
                    <a:moveTo>
                      <a:pt x="0" y="0"/>
                    </a:moveTo>
                    <a:lnTo>
                      <a:pt x="424815" y="0"/>
                    </a:lnTo>
                    <a:lnTo>
                      <a:pt x="424815" y="1236345"/>
                    </a:lnTo>
                    <a:lnTo>
                      <a:pt x="0" y="1236345"/>
                    </a:lnTo>
                    <a:close/>
                  </a:path>
                </a:pathLst>
              </a:custGeom>
              <a:solidFill>
                <a:srgbClr val="E8E8E8"/>
              </a:solidFill>
              <a:ln w="9525" cap="flat">
                <a:noFill/>
                <a:prstDash val="solid"/>
                <a:miter/>
              </a:ln>
            </p:spPr>
            <p:txBody>
              <a:bodyPr rtlCol="0" anchor="ctr"/>
              <a:lstStyle/>
              <a:p>
                <a:endParaRPr lang="fr-BE"/>
              </a:p>
            </p:txBody>
          </p:sp>
          <p:sp>
            <p:nvSpPr>
              <p:cNvPr id="476" name="Forme libre : forme 475">
                <a:extLst>
                  <a:ext uri="{FF2B5EF4-FFF2-40B4-BE49-F238E27FC236}">
                    <a16:creationId xmlns:a16="http://schemas.microsoft.com/office/drawing/2014/main" id="{3B5B14C8-32F6-4365-A632-9A256BE5A4E9}"/>
                  </a:ext>
                </a:extLst>
              </p:cNvPr>
              <p:cNvSpPr/>
              <p:nvPr/>
            </p:nvSpPr>
            <p:spPr>
              <a:xfrm rot="10800000">
                <a:off x="5494343" y="2366213"/>
                <a:ext cx="157162" cy="1236345"/>
              </a:xfrm>
              <a:custGeom>
                <a:avLst/>
                <a:gdLst>
                  <a:gd name="connsiteX0" fmla="*/ 0 w 157162"/>
                  <a:gd name="connsiteY0" fmla="*/ 0 h 1236345"/>
                  <a:gd name="connsiteX1" fmla="*/ 157162 w 157162"/>
                  <a:gd name="connsiteY1" fmla="*/ 0 h 1236345"/>
                  <a:gd name="connsiteX2" fmla="*/ 157162 w 157162"/>
                  <a:gd name="connsiteY2" fmla="*/ 1236345 h 1236345"/>
                  <a:gd name="connsiteX3" fmla="*/ 0 w 157162"/>
                  <a:gd name="connsiteY3" fmla="*/ 1236345 h 1236345"/>
                </a:gdLst>
                <a:ahLst/>
                <a:cxnLst>
                  <a:cxn ang="0">
                    <a:pos x="connsiteX0" y="connsiteY0"/>
                  </a:cxn>
                  <a:cxn ang="0">
                    <a:pos x="connsiteX1" y="connsiteY1"/>
                  </a:cxn>
                  <a:cxn ang="0">
                    <a:pos x="connsiteX2" y="connsiteY2"/>
                  </a:cxn>
                  <a:cxn ang="0">
                    <a:pos x="connsiteX3" y="connsiteY3"/>
                  </a:cxn>
                </a:cxnLst>
                <a:rect l="l" t="t" r="r" b="b"/>
                <a:pathLst>
                  <a:path w="157162" h="1236345">
                    <a:moveTo>
                      <a:pt x="0" y="0"/>
                    </a:moveTo>
                    <a:lnTo>
                      <a:pt x="157162" y="0"/>
                    </a:lnTo>
                    <a:lnTo>
                      <a:pt x="157162" y="1236345"/>
                    </a:lnTo>
                    <a:lnTo>
                      <a:pt x="0" y="1236345"/>
                    </a:lnTo>
                    <a:close/>
                  </a:path>
                </a:pathLst>
              </a:custGeom>
              <a:solidFill>
                <a:srgbClr val="142026"/>
              </a:solidFill>
              <a:ln w="9525" cap="flat">
                <a:noFill/>
                <a:prstDash val="solid"/>
                <a:miter/>
              </a:ln>
            </p:spPr>
            <p:txBody>
              <a:bodyPr rtlCol="0" anchor="ctr"/>
              <a:lstStyle/>
              <a:p>
                <a:endParaRPr lang="fr-BE"/>
              </a:p>
            </p:txBody>
          </p:sp>
          <p:sp>
            <p:nvSpPr>
              <p:cNvPr id="486" name="Forme libre : forme 485">
                <a:extLst>
                  <a:ext uri="{FF2B5EF4-FFF2-40B4-BE49-F238E27FC236}">
                    <a16:creationId xmlns:a16="http://schemas.microsoft.com/office/drawing/2014/main" id="{565F0F2E-5EC4-45F6-93EB-87A83A1CF7A5}"/>
                  </a:ext>
                </a:extLst>
              </p:cNvPr>
              <p:cNvSpPr/>
              <p:nvPr/>
            </p:nvSpPr>
            <p:spPr>
              <a:xfrm rot="10800000">
                <a:off x="5150728" y="2748827"/>
                <a:ext cx="244792" cy="299084"/>
              </a:xfrm>
              <a:custGeom>
                <a:avLst/>
                <a:gdLst>
                  <a:gd name="connsiteX0" fmla="*/ 0 w 244792"/>
                  <a:gd name="connsiteY0" fmla="*/ 0 h 299084"/>
                  <a:gd name="connsiteX1" fmla="*/ 244792 w 244792"/>
                  <a:gd name="connsiteY1" fmla="*/ 0 h 299084"/>
                  <a:gd name="connsiteX2" fmla="*/ 244792 w 244792"/>
                  <a:gd name="connsiteY2" fmla="*/ 299085 h 299084"/>
                  <a:gd name="connsiteX3" fmla="*/ 0 w 244792"/>
                  <a:gd name="connsiteY3" fmla="*/ 299085 h 299084"/>
                </a:gdLst>
                <a:ahLst/>
                <a:cxnLst>
                  <a:cxn ang="0">
                    <a:pos x="connsiteX0" y="connsiteY0"/>
                  </a:cxn>
                  <a:cxn ang="0">
                    <a:pos x="connsiteX1" y="connsiteY1"/>
                  </a:cxn>
                  <a:cxn ang="0">
                    <a:pos x="connsiteX2" y="connsiteY2"/>
                  </a:cxn>
                  <a:cxn ang="0">
                    <a:pos x="connsiteX3" y="connsiteY3"/>
                  </a:cxn>
                </a:cxnLst>
                <a:rect l="l" t="t" r="r" b="b"/>
                <a:pathLst>
                  <a:path w="244792" h="299084">
                    <a:moveTo>
                      <a:pt x="0" y="0"/>
                    </a:moveTo>
                    <a:lnTo>
                      <a:pt x="244792" y="0"/>
                    </a:lnTo>
                    <a:lnTo>
                      <a:pt x="244792" y="299085"/>
                    </a:lnTo>
                    <a:lnTo>
                      <a:pt x="0" y="299085"/>
                    </a:lnTo>
                    <a:close/>
                  </a:path>
                </a:pathLst>
              </a:custGeom>
              <a:solidFill>
                <a:srgbClr val="142026"/>
              </a:solidFill>
              <a:ln w="9525" cap="flat">
                <a:noFill/>
                <a:prstDash val="solid"/>
                <a:miter/>
              </a:ln>
            </p:spPr>
            <p:txBody>
              <a:bodyPr rtlCol="0" anchor="ctr"/>
              <a:lstStyle/>
              <a:p>
                <a:endParaRPr lang="fr-BE"/>
              </a:p>
            </p:txBody>
          </p:sp>
          <p:sp>
            <p:nvSpPr>
              <p:cNvPr id="487" name="Forme libre : forme 486">
                <a:extLst>
                  <a:ext uri="{FF2B5EF4-FFF2-40B4-BE49-F238E27FC236}">
                    <a16:creationId xmlns:a16="http://schemas.microsoft.com/office/drawing/2014/main" id="{85B26DE3-C787-438F-8ED4-31C3B82AC5E6}"/>
                  </a:ext>
                </a:extLst>
              </p:cNvPr>
              <p:cNvSpPr/>
              <p:nvPr/>
            </p:nvSpPr>
            <p:spPr>
              <a:xfrm rot="10800000">
                <a:off x="5189313" y="2748827"/>
                <a:ext cx="206692" cy="299084"/>
              </a:xfrm>
              <a:custGeom>
                <a:avLst/>
                <a:gdLst>
                  <a:gd name="connsiteX0" fmla="*/ 0 w 206692"/>
                  <a:gd name="connsiteY0" fmla="*/ 0 h 299084"/>
                  <a:gd name="connsiteX1" fmla="*/ 206693 w 206692"/>
                  <a:gd name="connsiteY1" fmla="*/ 0 h 299084"/>
                  <a:gd name="connsiteX2" fmla="*/ 206693 w 206692"/>
                  <a:gd name="connsiteY2" fmla="*/ 299085 h 299084"/>
                  <a:gd name="connsiteX3" fmla="*/ 0 w 206692"/>
                  <a:gd name="connsiteY3" fmla="*/ 299085 h 299084"/>
                </a:gdLst>
                <a:ahLst/>
                <a:cxnLst>
                  <a:cxn ang="0">
                    <a:pos x="connsiteX0" y="connsiteY0"/>
                  </a:cxn>
                  <a:cxn ang="0">
                    <a:pos x="connsiteX1" y="connsiteY1"/>
                  </a:cxn>
                  <a:cxn ang="0">
                    <a:pos x="connsiteX2" y="connsiteY2"/>
                  </a:cxn>
                  <a:cxn ang="0">
                    <a:pos x="connsiteX3" y="connsiteY3"/>
                  </a:cxn>
                </a:cxnLst>
                <a:rect l="l" t="t" r="r" b="b"/>
                <a:pathLst>
                  <a:path w="206692" h="299084">
                    <a:moveTo>
                      <a:pt x="0" y="0"/>
                    </a:moveTo>
                    <a:lnTo>
                      <a:pt x="206693" y="0"/>
                    </a:lnTo>
                    <a:lnTo>
                      <a:pt x="206693" y="299085"/>
                    </a:lnTo>
                    <a:lnTo>
                      <a:pt x="0" y="299085"/>
                    </a:lnTo>
                    <a:close/>
                  </a:path>
                </a:pathLst>
              </a:custGeom>
              <a:solidFill>
                <a:schemeClr val="bg1">
                  <a:lumMod val="85000"/>
                </a:schemeClr>
              </a:solidFill>
              <a:ln w="9525" cap="flat">
                <a:noFill/>
                <a:prstDash val="solid"/>
                <a:miter/>
              </a:ln>
            </p:spPr>
            <p:txBody>
              <a:bodyPr rtlCol="0" anchor="ctr"/>
              <a:lstStyle/>
              <a:p>
                <a:endParaRPr lang="fr-BE"/>
              </a:p>
            </p:txBody>
          </p:sp>
          <p:sp>
            <p:nvSpPr>
              <p:cNvPr id="65" name="Forme libre : forme 64">
                <a:extLst>
                  <a:ext uri="{FF2B5EF4-FFF2-40B4-BE49-F238E27FC236}">
                    <a16:creationId xmlns:a16="http://schemas.microsoft.com/office/drawing/2014/main" id="{5EDD9A81-171D-4453-8E6E-F4354075C74E}"/>
                  </a:ext>
                </a:extLst>
              </p:cNvPr>
              <p:cNvSpPr/>
              <p:nvPr/>
            </p:nvSpPr>
            <p:spPr>
              <a:xfrm rot="10800000">
                <a:off x="5215031" y="2785975"/>
                <a:ext cx="155257" cy="225742"/>
              </a:xfrm>
              <a:custGeom>
                <a:avLst/>
                <a:gdLst>
                  <a:gd name="connsiteX0" fmla="*/ 0 w 155257"/>
                  <a:gd name="connsiteY0" fmla="*/ 0 h 225742"/>
                  <a:gd name="connsiteX1" fmla="*/ 155257 w 155257"/>
                  <a:gd name="connsiteY1" fmla="*/ 0 h 225742"/>
                  <a:gd name="connsiteX2" fmla="*/ 155257 w 155257"/>
                  <a:gd name="connsiteY2" fmla="*/ 225743 h 225742"/>
                  <a:gd name="connsiteX3" fmla="*/ 0 w 155257"/>
                  <a:gd name="connsiteY3" fmla="*/ 225743 h 225742"/>
                </a:gdLst>
                <a:ahLst/>
                <a:cxnLst>
                  <a:cxn ang="0">
                    <a:pos x="connsiteX0" y="connsiteY0"/>
                  </a:cxn>
                  <a:cxn ang="0">
                    <a:pos x="connsiteX1" y="connsiteY1"/>
                  </a:cxn>
                  <a:cxn ang="0">
                    <a:pos x="connsiteX2" y="connsiteY2"/>
                  </a:cxn>
                  <a:cxn ang="0">
                    <a:pos x="connsiteX3" y="connsiteY3"/>
                  </a:cxn>
                </a:cxnLst>
                <a:rect l="l" t="t" r="r" b="b"/>
                <a:pathLst>
                  <a:path w="155257" h="225742">
                    <a:moveTo>
                      <a:pt x="0" y="0"/>
                    </a:moveTo>
                    <a:lnTo>
                      <a:pt x="155257" y="0"/>
                    </a:lnTo>
                    <a:lnTo>
                      <a:pt x="155257" y="225743"/>
                    </a:lnTo>
                    <a:lnTo>
                      <a:pt x="0" y="225743"/>
                    </a:lnTo>
                    <a:close/>
                  </a:path>
                </a:pathLst>
              </a:custGeom>
              <a:solidFill>
                <a:srgbClr val="211106"/>
              </a:solidFill>
              <a:ln w="9525" cap="flat">
                <a:noFill/>
                <a:prstDash val="solid"/>
                <a:miter/>
              </a:ln>
            </p:spPr>
            <p:txBody>
              <a:bodyPr rtlCol="0" anchor="ctr"/>
              <a:lstStyle/>
              <a:p>
                <a:endParaRPr lang="fr-BE"/>
              </a:p>
            </p:txBody>
          </p:sp>
          <p:grpSp>
            <p:nvGrpSpPr>
              <p:cNvPr id="66" name="Graphique 2">
                <a:extLst>
                  <a:ext uri="{FF2B5EF4-FFF2-40B4-BE49-F238E27FC236}">
                    <a16:creationId xmlns:a16="http://schemas.microsoft.com/office/drawing/2014/main" id="{B6F6CC63-0468-4B82-B5D9-F20F340DE457}"/>
                  </a:ext>
                </a:extLst>
              </p:cNvPr>
              <p:cNvGrpSpPr/>
              <p:nvPr/>
            </p:nvGrpSpPr>
            <p:grpSpPr>
              <a:xfrm>
                <a:off x="5256847" y="2824604"/>
                <a:ext cx="64770" cy="141922"/>
                <a:chOff x="4561522" y="3139439"/>
                <a:chExt cx="64770" cy="141922"/>
              </a:xfrm>
              <a:solidFill>
                <a:srgbClr val="00B050"/>
              </a:solidFill>
            </p:grpSpPr>
            <p:sp>
              <p:nvSpPr>
                <p:cNvPr id="67" name="Forme libre : forme 66">
                  <a:extLst>
                    <a:ext uri="{FF2B5EF4-FFF2-40B4-BE49-F238E27FC236}">
                      <a16:creationId xmlns:a16="http://schemas.microsoft.com/office/drawing/2014/main" id="{37AEB396-9183-43F2-A0BD-AC6126741840}"/>
                    </a:ext>
                  </a:extLst>
                </p:cNvPr>
                <p:cNvSpPr/>
                <p:nvPr/>
              </p:nvSpPr>
              <p:spPr>
                <a:xfrm>
                  <a:off x="4561522" y="3251835"/>
                  <a:ext cx="62865" cy="29527"/>
                </a:xfrm>
                <a:custGeom>
                  <a:avLst/>
                  <a:gdLst>
                    <a:gd name="connsiteX0" fmla="*/ 50483 w 62865"/>
                    <a:gd name="connsiteY0" fmla="*/ 28575 h 29527"/>
                    <a:gd name="connsiteX1" fmla="*/ 12383 w 62865"/>
                    <a:gd name="connsiteY1" fmla="*/ 29527 h 29527"/>
                    <a:gd name="connsiteX2" fmla="*/ 0 w 62865"/>
                    <a:gd name="connsiteY2" fmla="*/ 17145 h 29527"/>
                    <a:gd name="connsiteX3" fmla="*/ 0 w 62865"/>
                    <a:gd name="connsiteY3" fmla="*/ 13335 h 29527"/>
                    <a:gd name="connsiteX4" fmla="*/ 12383 w 62865"/>
                    <a:gd name="connsiteY4" fmla="*/ 952 h 29527"/>
                    <a:gd name="connsiteX5" fmla="*/ 50483 w 62865"/>
                    <a:gd name="connsiteY5" fmla="*/ 0 h 29527"/>
                    <a:gd name="connsiteX6" fmla="*/ 62865 w 62865"/>
                    <a:gd name="connsiteY6" fmla="*/ 12382 h 29527"/>
                    <a:gd name="connsiteX7" fmla="*/ 62865 w 62865"/>
                    <a:gd name="connsiteY7" fmla="*/ 16192 h 29527"/>
                    <a:gd name="connsiteX8" fmla="*/ 50483 w 62865"/>
                    <a:gd name="connsiteY8" fmla="*/ 28575 h 2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865" h="29527">
                      <a:moveTo>
                        <a:pt x="50483" y="28575"/>
                      </a:moveTo>
                      <a:lnTo>
                        <a:pt x="12383" y="29527"/>
                      </a:lnTo>
                      <a:cubicBezTo>
                        <a:pt x="5715" y="29527"/>
                        <a:pt x="0" y="23813"/>
                        <a:pt x="0" y="17145"/>
                      </a:cubicBezTo>
                      <a:lnTo>
                        <a:pt x="0" y="13335"/>
                      </a:lnTo>
                      <a:cubicBezTo>
                        <a:pt x="0" y="6667"/>
                        <a:pt x="5715" y="952"/>
                        <a:pt x="12383" y="952"/>
                      </a:cubicBezTo>
                      <a:lnTo>
                        <a:pt x="50483" y="0"/>
                      </a:lnTo>
                      <a:cubicBezTo>
                        <a:pt x="57150" y="0"/>
                        <a:pt x="62865" y="5715"/>
                        <a:pt x="62865" y="12382"/>
                      </a:cubicBezTo>
                      <a:lnTo>
                        <a:pt x="62865" y="16192"/>
                      </a:lnTo>
                      <a:cubicBezTo>
                        <a:pt x="62865" y="22860"/>
                        <a:pt x="57150" y="27623"/>
                        <a:pt x="50483" y="28575"/>
                      </a:cubicBezTo>
                      <a:close/>
                    </a:path>
                  </a:pathLst>
                </a:custGeom>
                <a:grpFill/>
                <a:ln w="9525" cap="flat">
                  <a:noFill/>
                  <a:prstDash val="solid"/>
                  <a:miter/>
                </a:ln>
              </p:spPr>
              <p:txBody>
                <a:bodyPr rtlCol="0" anchor="ctr"/>
                <a:lstStyle/>
                <a:p>
                  <a:endParaRPr lang="fr-BE"/>
                </a:p>
              </p:txBody>
            </p:sp>
            <p:sp>
              <p:nvSpPr>
                <p:cNvPr id="68" name="Forme libre : forme 67">
                  <a:extLst>
                    <a:ext uri="{FF2B5EF4-FFF2-40B4-BE49-F238E27FC236}">
                      <a16:creationId xmlns:a16="http://schemas.microsoft.com/office/drawing/2014/main" id="{DC355E22-B077-43B5-A886-A2B673B35209}"/>
                    </a:ext>
                  </a:extLst>
                </p:cNvPr>
                <p:cNvSpPr/>
                <p:nvPr/>
              </p:nvSpPr>
              <p:spPr>
                <a:xfrm>
                  <a:off x="4563427" y="3215639"/>
                  <a:ext cx="62865" cy="29527"/>
                </a:xfrm>
                <a:custGeom>
                  <a:avLst/>
                  <a:gdLst>
                    <a:gd name="connsiteX0" fmla="*/ 50482 w 62865"/>
                    <a:gd name="connsiteY0" fmla="*/ 28575 h 29527"/>
                    <a:gd name="connsiteX1" fmla="*/ 12382 w 62865"/>
                    <a:gd name="connsiteY1" fmla="*/ 29527 h 29527"/>
                    <a:gd name="connsiteX2" fmla="*/ 0 w 62865"/>
                    <a:gd name="connsiteY2" fmla="*/ 17145 h 29527"/>
                    <a:gd name="connsiteX3" fmla="*/ 0 w 62865"/>
                    <a:gd name="connsiteY3" fmla="*/ 13335 h 29527"/>
                    <a:gd name="connsiteX4" fmla="*/ 12382 w 62865"/>
                    <a:gd name="connsiteY4" fmla="*/ 952 h 29527"/>
                    <a:gd name="connsiteX5" fmla="*/ 50482 w 62865"/>
                    <a:gd name="connsiteY5" fmla="*/ 0 h 29527"/>
                    <a:gd name="connsiteX6" fmla="*/ 62865 w 62865"/>
                    <a:gd name="connsiteY6" fmla="*/ 12383 h 29527"/>
                    <a:gd name="connsiteX7" fmla="*/ 62865 w 62865"/>
                    <a:gd name="connsiteY7" fmla="*/ 16193 h 29527"/>
                    <a:gd name="connsiteX8" fmla="*/ 50482 w 62865"/>
                    <a:gd name="connsiteY8" fmla="*/ 28575 h 2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865" h="29527">
                      <a:moveTo>
                        <a:pt x="50482" y="28575"/>
                      </a:moveTo>
                      <a:lnTo>
                        <a:pt x="12382" y="29527"/>
                      </a:lnTo>
                      <a:cubicBezTo>
                        <a:pt x="5715" y="29527"/>
                        <a:pt x="0" y="23813"/>
                        <a:pt x="0" y="17145"/>
                      </a:cubicBezTo>
                      <a:lnTo>
                        <a:pt x="0" y="13335"/>
                      </a:lnTo>
                      <a:cubicBezTo>
                        <a:pt x="0" y="6668"/>
                        <a:pt x="5715" y="952"/>
                        <a:pt x="12382" y="952"/>
                      </a:cubicBezTo>
                      <a:lnTo>
                        <a:pt x="50482" y="0"/>
                      </a:lnTo>
                      <a:cubicBezTo>
                        <a:pt x="57150" y="0"/>
                        <a:pt x="62865" y="5715"/>
                        <a:pt x="62865" y="12383"/>
                      </a:cubicBezTo>
                      <a:lnTo>
                        <a:pt x="62865" y="16193"/>
                      </a:lnTo>
                      <a:cubicBezTo>
                        <a:pt x="61913" y="22860"/>
                        <a:pt x="57150" y="28575"/>
                        <a:pt x="50482" y="28575"/>
                      </a:cubicBezTo>
                      <a:close/>
                    </a:path>
                  </a:pathLst>
                </a:custGeom>
                <a:grpFill/>
                <a:ln w="9525" cap="flat">
                  <a:noFill/>
                  <a:prstDash val="solid"/>
                  <a:miter/>
                </a:ln>
              </p:spPr>
              <p:txBody>
                <a:bodyPr rtlCol="0" anchor="ctr"/>
                <a:lstStyle/>
                <a:p>
                  <a:endParaRPr lang="fr-BE"/>
                </a:p>
              </p:txBody>
            </p:sp>
            <p:sp>
              <p:nvSpPr>
                <p:cNvPr id="69" name="Forme libre : forme 68">
                  <a:extLst>
                    <a:ext uri="{FF2B5EF4-FFF2-40B4-BE49-F238E27FC236}">
                      <a16:creationId xmlns:a16="http://schemas.microsoft.com/office/drawing/2014/main" id="{BFA166F7-5AA0-46BC-A997-648C8C7BD696}"/>
                    </a:ext>
                  </a:extLst>
                </p:cNvPr>
                <p:cNvSpPr/>
                <p:nvPr/>
              </p:nvSpPr>
              <p:spPr>
                <a:xfrm>
                  <a:off x="4562475" y="3178492"/>
                  <a:ext cx="62865" cy="29527"/>
                </a:xfrm>
                <a:custGeom>
                  <a:avLst/>
                  <a:gdLst>
                    <a:gd name="connsiteX0" fmla="*/ 50482 w 62865"/>
                    <a:gd name="connsiteY0" fmla="*/ 28575 h 29527"/>
                    <a:gd name="connsiteX1" fmla="*/ 12382 w 62865"/>
                    <a:gd name="connsiteY1" fmla="*/ 29528 h 29527"/>
                    <a:gd name="connsiteX2" fmla="*/ 0 w 62865"/>
                    <a:gd name="connsiteY2" fmla="*/ 17145 h 29527"/>
                    <a:gd name="connsiteX3" fmla="*/ 0 w 62865"/>
                    <a:gd name="connsiteY3" fmla="*/ 13335 h 29527"/>
                    <a:gd name="connsiteX4" fmla="*/ 12382 w 62865"/>
                    <a:gd name="connsiteY4" fmla="*/ 952 h 29527"/>
                    <a:gd name="connsiteX5" fmla="*/ 50482 w 62865"/>
                    <a:gd name="connsiteY5" fmla="*/ 0 h 29527"/>
                    <a:gd name="connsiteX6" fmla="*/ 62865 w 62865"/>
                    <a:gd name="connsiteY6" fmla="*/ 12382 h 29527"/>
                    <a:gd name="connsiteX7" fmla="*/ 62865 w 62865"/>
                    <a:gd name="connsiteY7" fmla="*/ 16193 h 29527"/>
                    <a:gd name="connsiteX8" fmla="*/ 50482 w 62865"/>
                    <a:gd name="connsiteY8" fmla="*/ 28575 h 2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865" h="29527">
                      <a:moveTo>
                        <a:pt x="50482" y="28575"/>
                      </a:moveTo>
                      <a:lnTo>
                        <a:pt x="12382" y="29528"/>
                      </a:lnTo>
                      <a:cubicBezTo>
                        <a:pt x="5715" y="29528"/>
                        <a:pt x="0" y="23812"/>
                        <a:pt x="0" y="17145"/>
                      </a:cubicBezTo>
                      <a:lnTo>
                        <a:pt x="0" y="13335"/>
                      </a:lnTo>
                      <a:cubicBezTo>
                        <a:pt x="0" y="6668"/>
                        <a:pt x="5715" y="952"/>
                        <a:pt x="12382" y="952"/>
                      </a:cubicBezTo>
                      <a:lnTo>
                        <a:pt x="50482" y="0"/>
                      </a:lnTo>
                      <a:cubicBezTo>
                        <a:pt x="57150" y="0"/>
                        <a:pt x="62865" y="5715"/>
                        <a:pt x="62865" y="12382"/>
                      </a:cubicBezTo>
                      <a:lnTo>
                        <a:pt x="62865" y="16193"/>
                      </a:lnTo>
                      <a:cubicBezTo>
                        <a:pt x="62865" y="22860"/>
                        <a:pt x="57150" y="28575"/>
                        <a:pt x="50482" y="28575"/>
                      </a:cubicBezTo>
                      <a:close/>
                    </a:path>
                  </a:pathLst>
                </a:custGeom>
                <a:grpFill/>
                <a:ln w="9525" cap="flat">
                  <a:noFill/>
                  <a:prstDash val="solid"/>
                  <a:miter/>
                </a:ln>
              </p:spPr>
              <p:txBody>
                <a:bodyPr rtlCol="0" anchor="ctr"/>
                <a:lstStyle/>
                <a:p>
                  <a:endParaRPr lang="fr-BE"/>
                </a:p>
              </p:txBody>
            </p:sp>
            <p:sp>
              <p:nvSpPr>
                <p:cNvPr id="70" name="Forme libre : forme 69">
                  <a:extLst>
                    <a:ext uri="{FF2B5EF4-FFF2-40B4-BE49-F238E27FC236}">
                      <a16:creationId xmlns:a16="http://schemas.microsoft.com/office/drawing/2014/main" id="{295D9879-2ED4-49C1-A821-7C57A215C110}"/>
                    </a:ext>
                  </a:extLst>
                </p:cNvPr>
                <p:cNvSpPr/>
                <p:nvPr/>
              </p:nvSpPr>
              <p:spPr>
                <a:xfrm>
                  <a:off x="4564380" y="3139439"/>
                  <a:ext cx="60959" cy="34290"/>
                </a:xfrm>
                <a:custGeom>
                  <a:avLst/>
                  <a:gdLst>
                    <a:gd name="connsiteX0" fmla="*/ 12382 w 60959"/>
                    <a:gd name="connsiteY0" fmla="*/ 34290 h 34290"/>
                    <a:gd name="connsiteX1" fmla="*/ 0 w 60959"/>
                    <a:gd name="connsiteY1" fmla="*/ 18098 h 34290"/>
                    <a:gd name="connsiteX2" fmla="*/ 12382 w 60959"/>
                    <a:gd name="connsiteY2" fmla="*/ 953 h 34290"/>
                    <a:gd name="connsiteX3" fmla="*/ 48577 w 60959"/>
                    <a:gd name="connsiteY3" fmla="*/ 0 h 34290"/>
                    <a:gd name="connsiteX4" fmla="*/ 48577 w 60959"/>
                    <a:gd name="connsiteY4" fmla="*/ 0 h 34290"/>
                    <a:gd name="connsiteX5" fmla="*/ 60960 w 60959"/>
                    <a:gd name="connsiteY5" fmla="*/ 16193 h 34290"/>
                    <a:gd name="connsiteX6" fmla="*/ 57150 w 60959"/>
                    <a:gd name="connsiteY6" fmla="*/ 27623 h 34290"/>
                    <a:gd name="connsiteX7" fmla="*/ 48577 w 60959"/>
                    <a:gd name="connsiteY7" fmla="*/ 32385 h 34290"/>
                    <a:gd name="connsiteX8" fmla="*/ 12382 w 60959"/>
                    <a:gd name="connsiteY8" fmla="*/ 34290 h 34290"/>
                    <a:gd name="connsiteX9" fmla="*/ 49530 w 60959"/>
                    <a:gd name="connsiteY9" fmla="*/ 5715 h 34290"/>
                    <a:gd name="connsiteX10" fmla="*/ 13335 w 60959"/>
                    <a:gd name="connsiteY10" fmla="*/ 6668 h 34290"/>
                    <a:gd name="connsiteX11" fmla="*/ 4763 w 60959"/>
                    <a:gd name="connsiteY11" fmla="*/ 18098 h 34290"/>
                    <a:gd name="connsiteX12" fmla="*/ 13335 w 60959"/>
                    <a:gd name="connsiteY12" fmla="*/ 29528 h 34290"/>
                    <a:gd name="connsiteX13" fmla="*/ 13335 w 60959"/>
                    <a:gd name="connsiteY13" fmla="*/ 32385 h 34290"/>
                    <a:gd name="connsiteX14" fmla="*/ 13335 w 60959"/>
                    <a:gd name="connsiteY14" fmla="*/ 29528 h 34290"/>
                    <a:gd name="connsiteX15" fmla="*/ 49530 w 60959"/>
                    <a:gd name="connsiteY15" fmla="*/ 28575 h 34290"/>
                    <a:gd name="connsiteX16" fmla="*/ 55245 w 60959"/>
                    <a:gd name="connsiteY16" fmla="*/ 24765 h 34290"/>
                    <a:gd name="connsiteX17" fmla="*/ 58102 w 60959"/>
                    <a:gd name="connsiteY17" fmla="*/ 16193 h 34290"/>
                    <a:gd name="connsiteX18" fmla="*/ 49530 w 60959"/>
                    <a:gd name="connsiteY18" fmla="*/ 5715 h 3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959" h="34290">
                      <a:moveTo>
                        <a:pt x="12382" y="34290"/>
                      </a:moveTo>
                      <a:cubicBezTo>
                        <a:pt x="5715" y="34290"/>
                        <a:pt x="0" y="26670"/>
                        <a:pt x="0" y="18098"/>
                      </a:cubicBezTo>
                      <a:cubicBezTo>
                        <a:pt x="0" y="8573"/>
                        <a:pt x="5715" y="953"/>
                        <a:pt x="12382" y="953"/>
                      </a:cubicBezTo>
                      <a:lnTo>
                        <a:pt x="48577" y="0"/>
                      </a:lnTo>
                      <a:lnTo>
                        <a:pt x="48577" y="0"/>
                      </a:lnTo>
                      <a:cubicBezTo>
                        <a:pt x="55245" y="0"/>
                        <a:pt x="60960" y="7620"/>
                        <a:pt x="60960" y="16193"/>
                      </a:cubicBezTo>
                      <a:cubicBezTo>
                        <a:pt x="60960" y="20955"/>
                        <a:pt x="60007" y="24765"/>
                        <a:pt x="57150" y="27623"/>
                      </a:cubicBezTo>
                      <a:cubicBezTo>
                        <a:pt x="55245" y="30480"/>
                        <a:pt x="51435" y="32385"/>
                        <a:pt x="48577" y="32385"/>
                      </a:cubicBezTo>
                      <a:lnTo>
                        <a:pt x="12382" y="34290"/>
                      </a:lnTo>
                      <a:close/>
                      <a:moveTo>
                        <a:pt x="49530" y="5715"/>
                      </a:moveTo>
                      <a:lnTo>
                        <a:pt x="13335" y="6668"/>
                      </a:lnTo>
                      <a:cubicBezTo>
                        <a:pt x="8572" y="6668"/>
                        <a:pt x="4763" y="12383"/>
                        <a:pt x="4763" y="18098"/>
                      </a:cubicBezTo>
                      <a:cubicBezTo>
                        <a:pt x="4763" y="24765"/>
                        <a:pt x="8572" y="29528"/>
                        <a:pt x="13335" y="29528"/>
                      </a:cubicBezTo>
                      <a:lnTo>
                        <a:pt x="13335" y="32385"/>
                      </a:lnTo>
                      <a:lnTo>
                        <a:pt x="13335" y="29528"/>
                      </a:lnTo>
                      <a:lnTo>
                        <a:pt x="49530" y="28575"/>
                      </a:lnTo>
                      <a:cubicBezTo>
                        <a:pt x="51435" y="28575"/>
                        <a:pt x="54292" y="27623"/>
                        <a:pt x="55245" y="24765"/>
                      </a:cubicBezTo>
                      <a:cubicBezTo>
                        <a:pt x="56197" y="21908"/>
                        <a:pt x="58102" y="20003"/>
                        <a:pt x="58102" y="16193"/>
                      </a:cubicBezTo>
                      <a:cubicBezTo>
                        <a:pt x="58102" y="10478"/>
                        <a:pt x="54292" y="5715"/>
                        <a:pt x="49530" y="5715"/>
                      </a:cubicBezTo>
                      <a:close/>
                    </a:path>
                  </a:pathLst>
                </a:custGeom>
                <a:grpFill/>
                <a:ln w="9525" cap="flat">
                  <a:noFill/>
                  <a:prstDash val="solid"/>
                  <a:miter/>
                </a:ln>
              </p:spPr>
              <p:txBody>
                <a:bodyPr rtlCol="0" anchor="ctr"/>
                <a:lstStyle/>
                <a:p>
                  <a:endParaRPr lang="fr-BE"/>
                </a:p>
              </p:txBody>
            </p:sp>
          </p:grpSp>
          <p:sp>
            <p:nvSpPr>
              <p:cNvPr id="71" name="Forme libre : forme 70">
                <a:extLst>
                  <a:ext uri="{FF2B5EF4-FFF2-40B4-BE49-F238E27FC236}">
                    <a16:creationId xmlns:a16="http://schemas.microsoft.com/office/drawing/2014/main" id="{4ACCF61E-3FB5-47E7-B022-BD0905DBA4D1}"/>
                  </a:ext>
                </a:extLst>
              </p:cNvPr>
              <p:cNvSpPr/>
              <p:nvPr/>
            </p:nvSpPr>
            <p:spPr>
              <a:xfrm rot="10800000">
                <a:off x="5229786" y="3150716"/>
                <a:ext cx="87629" cy="116205"/>
              </a:xfrm>
              <a:custGeom>
                <a:avLst/>
                <a:gdLst>
                  <a:gd name="connsiteX0" fmla="*/ 0 w 87629"/>
                  <a:gd name="connsiteY0" fmla="*/ 0 h 116205"/>
                  <a:gd name="connsiteX1" fmla="*/ 87630 w 87629"/>
                  <a:gd name="connsiteY1" fmla="*/ 0 h 116205"/>
                  <a:gd name="connsiteX2" fmla="*/ 87630 w 87629"/>
                  <a:gd name="connsiteY2" fmla="*/ 116205 h 116205"/>
                  <a:gd name="connsiteX3" fmla="*/ 0 w 87629"/>
                  <a:gd name="connsiteY3" fmla="*/ 116205 h 116205"/>
                </a:gdLst>
                <a:ahLst/>
                <a:cxnLst>
                  <a:cxn ang="0">
                    <a:pos x="connsiteX0" y="connsiteY0"/>
                  </a:cxn>
                  <a:cxn ang="0">
                    <a:pos x="connsiteX1" y="connsiteY1"/>
                  </a:cxn>
                  <a:cxn ang="0">
                    <a:pos x="connsiteX2" y="connsiteY2"/>
                  </a:cxn>
                  <a:cxn ang="0">
                    <a:pos x="connsiteX3" y="connsiteY3"/>
                  </a:cxn>
                </a:cxnLst>
                <a:rect l="l" t="t" r="r" b="b"/>
                <a:pathLst>
                  <a:path w="87629" h="116205">
                    <a:moveTo>
                      <a:pt x="0" y="0"/>
                    </a:moveTo>
                    <a:lnTo>
                      <a:pt x="87630" y="0"/>
                    </a:lnTo>
                    <a:lnTo>
                      <a:pt x="87630" y="116205"/>
                    </a:lnTo>
                    <a:lnTo>
                      <a:pt x="0" y="116205"/>
                    </a:lnTo>
                    <a:close/>
                  </a:path>
                </a:pathLst>
              </a:custGeom>
              <a:solidFill>
                <a:srgbClr val="142026"/>
              </a:solidFill>
              <a:ln w="9525" cap="flat">
                <a:noFill/>
                <a:prstDash val="solid"/>
                <a:miter/>
              </a:ln>
            </p:spPr>
            <p:txBody>
              <a:bodyPr rtlCol="0" anchor="ctr"/>
              <a:lstStyle/>
              <a:p>
                <a:endParaRPr lang="fr-BE"/>
              </a:p>
            </p:txBody>
          </p:sp>
          <p:sp>
            <p:nvSpPr>
              <p:cNvPr id="72" name="Forme libre : forme 71">
                <a:extLst>
                  <a:ext uri="{FF2B5EF4-FFF2-40B4-BE49-F238E27FC236}">
                    <a16:creationId xmlns:a16="http://schemas.microsoft.com/office/drawing/2014/main" id="{0AB14E26-D2DD-4802-8251-7385834346B2}"/>
                  </a:ext>
                </a:extLst>
              </p:cNvPr>
              <p:cNvSpPr/>
              <p:nvPr/>
            </p:nvSpPr>
            <p:spPr>
              <a:xfrm rot="10800000">
                <a:off x="5256396" y="3150716"/>
                <a:ext cx="60959" cy="116205"/>
              </a:xfrm>
              <a:custGeom>
                <a:avLst/>
                <a:gdLst>
                  <a:gd name="connsiteX0" fmla="*/ 0 w 60959"/>
                  <a:gd name="connsiteY0" fmla="*/ 0 h 116205"/>
                  <a:gd name="connsiteX1" fmla="*/ 60960 w 60959"/>
                  <a:gd name="connsiteY1" fmla="*/ 0 h 116205"/>
                  <a:gd name="connsiteX2" fmla="*/ 60960 w 60959"/>
                  <a:gd name="connsiteY2" fmla="*/ 116205 h 116205"/>
                  <a:gd name="connsiteX3" fmla="*/ 0 w 60959"/>
                  <a:gd name="connsiteY3" fmla="*/ 116205 h 116205"/>
                </a:gdLst>
                <a:ahLst/>
                <a:cxnLst>
                  <a:cxn ang="0">
                    <a:pos x="connsiteX0" y="connsiteY0"/>
                  </a:cxn>
                  <a:cxn ang="0">
                    <a:pos x="connsiteX1" y="connsiteY1"/>
                  </a:cxn>
                  <a:cxn ang="0">
                    <a:pos x="connsiteX2" y="connsiteY2"/>
                  </a:cxn>
                  <a:cxn ang="0">
                    <a:pos x="connsiteX3" y="connsiteY3"/>
                  </a:cxn>
                </a:cxnLst>
                <a:rect l="l" t="t" r="r" b="b"/>
                <a:pathLst>
                  <a:path w="60959" h="116205">
                    <a:moveTo>
                      <a:pt x="0" y="0"/>
                    </a:moveTo>
                    <a:lnTo>
                      <a:pt x="60960" y="0"/>
                    </a:lnTo>
                    <a:lnTo>
                      <a:pt x="60960" y="116205"/>
                    </a:lnTo>
                    <a:lnTo>
                      <a:pt x="0" y="116205"/>
                    </a:lnTo>
                    <a:close/>
                  </a:path>
                </a:pathLst>
              </a:custGeom>
              <a:solidFill>
                <a:schemeClr val="bg1">
                  <a:lumMod val="85000"/>
                </a:schemeClr>
              </a:solidFill>
              <a:ln w="9525" cap="flat">
                <a:noFill/>
                <a:prstDash val="solid"/>
                <a:miter/>
              </a:ln>
            </p:spPr>
            <p:txBody>
              <a:bodyPr rtlCol="0" anchor="ctr"/>
              <a:lstStyle/>
              <a:p>
                <a:endParaRPr lang="fr-BE"/>
              </a:p>
            </p:txBody>
          </p:sp>
          <p:sp>
            <p:nvSpPr>
              <p:cNvPr id="73" name="Forme libre : forme 72">
                <a:extLst>
                  <a:ext uri="{FF2B5EF4-FFF2-40B4-BE49-F238E27FC236}">
                    <a16:creationId xmlns:a16="http://schemas.microsoft.com/office/drawing/2014/main" id="{84FAA59C-6957-41B3-85B2-C1DAD1FF8076}"/>
                  </a:ext>
                </a:extLst>
              </p:cNvPr>
              <p:cNvSpPr/>
              <p:nvPr/>
            </p:nvSpPr>
            <p:spPr>
              <a:xfrm rot="10800000">
                <a:off x="5263199" y="3163241"/>
                <a:ext cx="49529" cy="89535"/>
              </a:xfrm>
              <a:custGeom>
                <a:avLst/>
                <a:gdLst>
                  <a:gd name="connsiteX0" fmla="*/ 0 w 49529"/>
                  <a:gd name="connsiteY0" fmla="*/ 0 h 89535"/>
                  <a:gd name="connsiteX1" fmla="*/ 49530 w 49529"/>
                  <a:gd name="connsiteY1" fmla="*/ 0 h 89535"/>
                  <a:gd name="connsiteX2" fmla="*/ 49530 w 49529"/>
                  <a:gd name="connsiteY2" fmla="*/ 89535 h 89535"/>
                  <a:gd name="connsiteX3" fmla="*/ 0 w 49529"/>
                  <a:gd name="connsiteY3" fmla="*/ 89535 h 89535"/>
                </a:gdLst>
                <a:ahLst/>
                <a:cxnLst>
                  <a:cxn ang="0">
                    <a:pos x="connsiteX0" y="connsiteY0"/>
                  </a:cxn>
                  <a:cxn ang="0">
                    <a:pos x="connsiteX1" y="connsiteY1"/>
                  </a:cxn>
                  <a:cxn ang="0">
                    <a:pos x="connsiteX2" y="connsiteY2"/>
                  </a:cxn>
                  <a:cxn ang="0">
                    <a:pos x="connsiteX3" y="connsiteY3"/>
                  </a:cxn>
                </a:cxnLst>
                <a:rect l="l" t="t" r="r" b="b"/>
                <a:pathLst>
                  <a:path w="49529" h="89535">
                    <a:moveTo>
                      <a:pt x="0" y="0"/>
                    </a:moveTo>
                    <a:lnTo>
                      <a:pt x="49530" y="0"/>
                    </a:lnTo>
                    <a:lnTo>
                      <a:pt x="49530" y="89535"/>
                    </a:lnTo>
                    <a:lnTo>
                      <a:pt x="0" y="89535"/>
                    </a:lnTo>
                    <a:close/>
                  </a:path>
                </a:pathLst>
              </a:custGeom>
              <a:solidFill>
                <a:srgbClr val="211106"/>
              </a:solidFill>
              <a:ln w="9525" cap="flat">
                <a:noFill/>
                <a:prstDash val="solid"/>
                <a:miter/>
              </a:ln>
            </p:spPr>
            <p:txBody>
              <a:bodyPr rtlCol="0" anchor="ctr"/>
              <a:lstStyle/>
              <a:p>
                <a:endParaRPr lang="fr-BE"/>
              </a:p>
            </p:txBody>
          </p:sp>
          <p:grpSp>
            <p:nvGrpSpPr>
              <p:cNvPr id="74" name="Graphique 2">
                <a:extLst>
                  <a:ext uri="{FF2B5EF4-FFF2-40B4-BE49-F238E27FC236}">
                    <a16:creationId xmlns:a16="http://schemas.microsoft.com/office/drawing/2014/main" id="{B6F6CC63-0468-4B82-B5D9-F20F340DE457}"/>
                  </a:ext>
                </a:extLst>
              </p:cNvPr>
              <p:cNvGrpSpPr/>
              <p:nvPr/>
            </p:nvGrpSpPr>
            <p:grpSpPr>
              <a:xfrm>
                <a:off x="5241607" y="3173219"/>
                <a:ext cx="65722" cy="68580"/>
                <a:chOff x="4546282" y="3488054"/>
                <a:chExt cx="65722" cy="68580"/>
              </a:xfrm>
            </p:grpSpPr>
            <p:sp>
              <p:nvSpPr>
                <p:cNvPr id="75" name="Forme libre : forme 74">
                  <a:extLst>
                    <a:ext uri="{FF2B5EF4-FFF2-40B4-BE49-F238E27FC236}">
                      <a16:creationId xmlns:a16="http://schemas.microsoft.com/office/drawing/2014/main" id="{E7C08884-F0C7-4A31-ACBD-28D28A17DAE8}"/>
                    </a:ext>
                  </a:extLst>
                </p:cNvPr>
                <p:cNvSpPr/>
                <p:nvPr/>
              </p:nvSpPr>
              <p:spPr>
                <a:xfrm>
                  <a:off x="4566284" y="3488054"/>
                  <a:ext cx="45720" cy="68580"/>
                </a:xfrm>
                <a:custGeom>
                  <a:avLst/>
                  <a:gdLst>
                    <a:gd name="connsiteX0" fmla="*/ 0 w 45720"/>
                    <a:gd name="connsiteY0" fmla="*/ 0 h 68580"/>
                    <a:gd name="connsiteX1" fmla="*/ 24765 w 45720"/>
                    <a:gd name="connsiteY1" fmla="*/ 0 h 68580"/>
                    <a:gd name="connsiteX2" fmla="*/ 25718 w 45720"/>
                    <a:gd name="connsiteY2" fmla="*/ 0 h 68580"/>
                    <a:gd name="connsiteX3" fmla="*/ 26670 w 45720"/>
                    <a:gd name="connsiteY3" fmla="*/ 0 h 68580"/>
                    <a:gd name="connsiteX4" fmla="*/ 27622 w 45720"/>
                    <a:gd name="connsiteY4" fmla="*/ 0 h 68580"/>
                    <a:gd name="connsiteX5" fmla="*/ 27622 w 45720"/>
                    <a:gd name="connsiteY5" fmla="*/ 0 h 68580"/>
                    <a:gd name="connsiteX6" fmla="*/ 45720 w 45720"/>
                    <a:gd name="connsiteY6" fmla="*/ 34290 h 68580"/>
                    <a:gd name="connsiteX7" fmla="*/ 27622 w 45720"/>
                    <a:gd name="connsiteY7" fmla="*/ 68580 h 68580"/>
                    <a:gd name="connsiteX8" fmla="*/ 27622 w 45720"/>
                    <a:gd name="connsiteY8" fmla="*/ 68580 h 68580"/>
                    <a:gd name="connsiteX9" fmla="*/ 27622 w 45720"/>
                    <a:gd name="connsiteY9" fmla="*/ 68580 h 68580"/>
                    <a:gd name="connsiteX10" fmla="*/ 26670 w 45720"/>
                    <a:gd name="connsiteY10" fmla="*/ 68580 h 68580"/>
                    <a:gd name="connsiteX11" fmla="*/ 25718 w 45720"/>
                    <a:gd name="connsiteY11" fmla="*/ 68580 h 68580"/>
                    <a:gd name="connsiteX12" fmla="*/ 1905 w 45720"/>
                    <a:gd name="connsiteY12" fmla="*/ 68580 h 68580"/>
                    <a:gd name="connsiteX13" fmla="*/ 1905 w 45720"/>
                    <a:gd name="connsiteY13" fmla="*/ 0 h 6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720" h="68580">
                      <a:moveTo>
                        <a:pt x="0" y="0"/>
                      </a:moveTo>
                      <a:lnTo>
                        <a:pt x="24765" y="0"/>
                      </a:lnTo>
                      <a:cubicBezTo>
                        <a:pt x="24765" y="0"/>
                        <a:pt x="24765" y="0"/>
                        <a:pt x="25718" y="0"/>
                      </a:cubicBezTo>
                      <a:cubicBezTo>
                        <a:pt x="25718" y="0"/>
                        <a:pt x="25718" y="0"/>
                        <a:pt x="26670" y="0"/>
                      </a:cubicBezTo>
                      <a:lnTo>
                        <a:pt x="27622" y="0"/>
                      </a:lnTo>
                      <a:lnTo>
                        <a:pt x="27622" y="0"/>
                      </a:lnTo>
                      <a:cubicBezTo>
                        <a:pt x="38100" y="953"/>
                        <a:pt x="45720" y="16193"/>
                        <a:pt x="45720" y="34290"/>
                      </a:cubicBezTo>
                      <a:cubicBezTo>
                        <a:pt x="45720" y="52388"/>
                        <a:pt x="37147" y="67628"/>
                        <a:pt x="27622" y="68580"/>
                      </a:cubicBezTo>
                      <a:lnTo>
                        <a:pt x="27622" y="68580"/>
                      </a:lnTo>
                      <a:lnTo>
                        <a:pt x="27622" y="68580"/>
                      </a:lnTo>
                      <a:cubicBezTo>
                        <a:pt x="27622" y="68580"/>
                        <a:pt x="26670" y="68580"/>
                        <a:pt x="26670" y="68580"/>
                      </a:cubicBezTo>
                      <a:cubicBezTo>
                        <a:pt x="26670" y="68580"/>
                        <a:pt x="25718" y="68580"/>
                        <a:pt x="25718" y="68580"/>
                      </a:cubicBezTo>
                      <a:lnTo>
                        <a:pt x="1905" y="68580"/>
                      </a:lnTo>
                      <a:lnTo>
                        <a:pt x="1905" y="0"/>
                      </a:lnTo>
                      <a:close/>
                    </a:path>
                  </a:pathLst>
                </a:custGeom>
                <a:solidFill>
                  <a:srgbClr val="BABABA"/>
                </a:solidFill>
                <a:ln w="9525" cap="flat">
                  <a:noFill/>
                  <a:prstDash val="solid"/>
                  <a:miter/>
                </a:ln>
              </p:spPr>
              <p:txBody>
                <a:bodyPr rtlCol="0" anchor="ctr"/>
                <a:lstStyle/>
                <a:p>
                  <a:endParaRPr lang="fr-BE"/>
                </a:p>
              </p:txBody>
            </p:sp>
            <p:sp>
              <p:nvSpPr>
                <p:cNvPr id="76" name="Forme libre : forme 75">
                  <a:extLst>
                    <a:ext uri="{FF2B5EF4-FFF2-40B4-BE49-F238E27FC236}">
                      <a16:creationId xmlns:a16="http://schemas.microsoft.com/office/drawing/2014/main" id="{892BECEE-23D9-4D9B-90C0-4A6AC3DD57BA}"/>
                    </a:ext>
                  </a:extLst>
                </p:cNvPr>
                <p:cNvSpPr/>
                <p:nvPr/>
              </p:nvSpPr>
              <p:spPr>
                <a:xfrm>
                  <a:off x="4546282" y="3488055"/>
                  <a:ext cx="40005" cy="68579"/>
                </a:xfrm>
                <a:custGeom>
                  <a:avLst/>
                  <a:gdLst>
                    <a:gd name="connsiteX0" fmla="*/ 40005 w 40005"/>
                    <a:gd name="connsiteY0" fmla="*/ 34290 h 68579"/>
                    <a:gd name="connsiteX1" fmla="*/ 20002 w 40005"/>
                    <a:gd name="connsiteY1" fmla="*/ 68580 h 68579"/>
                    <a:gd name="connsiteX2" fmla="*/ 0 w 40005"/>
                    <a:gd name="connsiteY2" fmla="*/ 34290 h 68579"/>
                    <a:gd name="connsiteX3" fmla="*/ 20002 w 40005"/>
                    <a:gd name="connsiteY3" fmla="*/ 0 h 68579"/>
                    <a:gd name="connsiteX4" fmla="*/ 40005 w 40005"/>
                    <a:gd name="connsiteY4" fmla="*/ 3429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05" h="68579">
                      <a:moveTo>
                        <a:pt x="40005" y="34290"/>
                      </a:moveTo>
                      <a:cubicBezTo>
                        <a:pt x="40005" y="53228"/>
                        <a:pt x="31049" y="68580"/>
                        <a:pt x="20002" y="68580"/>
                      </a:cubicBezTo>
                      <a:cubicBezTo>
                        <a:pt x="8955" y="68580"/>
                        <a:pt x="0" y="53228"/>
                        <a:pt x="0" y="34290"/>
                      </a:cubicBezTo>
                      <a:cubicBezTo>
                        <a:pt x="0" y="15352"/>
                        <a:pt x="8955" y="0"/>
                        <a:pt x="20002" y="0"/>
                      </a:cubicBezTo>
                      <a:cubicBezTo>
                        <a:pt x="31049" y="0"/>
                        <a:pt x="40005" y="15352"/>
                        <a:pt x="40005" y="34290"/>
                      </a:cubicBezTo>
                      <a:close/>
                    </a:path>
                  </a:pathLst>
                </a:custGeom>
                <a:solidFill>
                  <a:srgbClr val="E8E8E8"/>
                </a:solidFill>
                <a:ln w="9525" cap="flat">
                  <a:noFill/>
                  <a:prstDash val="solid"/>
                  <a:miter/>
                </a:ln>
              </p:spPr>
              <p:txBody>
                <a:bodyPr rtlCol="0" anchor="ctr"/>
                <a:lstStyle/>
                <a:p>
                  <a:endParaRPr lang="fr-BE"/>
                </a:p>
              </p:txBody>
            </p:sp>
          </p:grpSp>
          <p:grpSp>
            <p:nvGrpSpPr>
              <p:cNvPr id="83" name="Graphique 2">
                <a:extLst>
                  <a:ext uri="{FF2B5EF4-FFF2-40B4-BE49-F238E27FC236}">
                    <a16:creationId xmlns:a16="http://schemas.microsoft.com/office/drawing/2014/main" id="{B6F6CC63-0468-4B82-B5D9-F20F340DE457}"/>
                  </a:ext>
                </a:extLst>
              </p:cNvPr>
              <p:cNvGrpSpPr/>
              <p:nvPr/>
            </p:nvGrpSpPr>
            <p:grpSpPr>
              <a:xfrm>
                <a:off x="5247322" y="2513137"/>
                <a:ext cx="69532" cy="118109"/>
                <a:chOff x="4551997" y="2827972"/>
                <a:chExt cx="69532" cy="118109"/>
              </a:xfrm>
              <a:solidFill>
                <a:srgbClr val="00B050"/>
              </a:solidFill>
            </p:grpSpPr>
            <p:sp>
              <p:nvSpPr>
                <p:cNvPr id="84" name="Forme libre : forme 83">
                  <a:extLst>
                    <a:ext uri="{FF2B5EF4-FFF2-40B4-BE49-F238E27FC236}">
                      <a16:creationId xmlns:a16="http://schemas.microsoft.com/office/drawing/2014/main" id="{517C29AA-5318-4E69-AC93-11E8C23B5C25}"/>
                    </a:ext>
                  </a:extLst>
                </p:cNvPr>
                <p:cNvSpPr/>
                <p:nvPr/>
              </p:nvSpPr>
              <p:spPr>
                <a:xfrm>
                  <a:off x="4551997" y="2856547"/>
                  <a:ext cx="69532" cy="11430"/>
                </a:xfrm>
                <a:custGeom>
                  <a:avLst/>
                  <a:gdLst>
                    <a:gd name="connsiteX0" fmla="*/ 953 w 69532"/>
                    <a:gd name="connsiteY0" fmla="*/ 11430 h 11430"/>
                    <a:gd name="connsiteX1" fmla="*/ 69533 w 69532"/>
                    <a:gd name="connsiteY1" fmla="*/ 11430 h 11430"/>
                    <a:gd name="connsiteX2" fmla="*/ 69533 w 69532"/>
                    <a:gd name="connsiteY2" fmla="*/ 5715 h 11430"/>
                    <a:gd name="connsiteX3" fmla="*/ 63818 w 69532"/>
                    <a:gd name="connsiteY3" fmla="*/ 0 h 11430"/>
                    <a:gd name="connsiteX4" fmla="*/ 5715 w 69532"/>
                    <a:gd name="connsiteY4" fmla="*/ 0 h 11430"/>
                    <a:gd name="connsiteX5" fmla="*/ 0 w 69532"/>
                    <a:gd name="connsiteY5" fmla="*/ 5715 h 11430"/>
                    <a:gd name="connsiteX6" fmla="*/ 0 w 69532"/>
                    <a:gd name="connsiteY6" fmla="*/ 11430 h 1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32" h="11430">
                      <a:moveTo>
                        <a:pt x="953" y="11430"/>
                      </a:moveTo>
                      <a:lnTo>
                        <a:pt x="69533" y="11430"/>
                      </a:lnTo>
                      <a:lnTo>
                        <a:pt x="69533" y="5715"/>
                      </a:lnTo>
                      <a:cubicBezTo>
                        <a:pt x="69533" y="2858"/>
                        <a:pt x="67628" y="0"/>
                        <a:pt x="63818" y="0"/>
                      </a:cubicBezTo>
                      <a:lnTo>
                        <a:pt x="5715" y="0"/>
                      </a:lnTo>
                      <a:cubicBezTo>
                        <a:pt x="2858" y="0"/>
                        <a:pt x="0" y="1905"/>
                        <a:pt x="0" y="5715"/>
                      </a:cubicBezTo>
                      <a:lnTo>
                        <a:pt x="0" y="11430"/>
                      </a:lnTo>
                      <a:close/>
                    </a:path>
                  </a:pathLst>
                </a:custGeom>
                <a:grpFill/>
                <a:ln w="9525" cap="flat">
                  <a:noFill/>
                  <a:prstDash val="solid"/>
                  <a:miter/>
                </a:ln>
              </p:spPr>
              <p:txBody>
                <a:bodyPr rtlCol="0" anchor="ctr"/>
                <a:lstStyle/>
                <a:p>
                  <a:endParaRPr lang="fr-BE"/>
                </a:p>
              </p:txBody>
            </p:sp>
            <p:sp>
              <p:nvSpPr>
                <p:cNvPr id="85" name="Forme libre : forme 84">
                  <a:extLst>
                    <a:ext uri="{FF2B5EF4-FFF2-40B4-BE49-F238E27FC236}">
                      <a16:creationId xmlns:a16="http://schemas.microsoft.com/office/drawing/2014/main" id="{3D897516-28C3-4E18-A043-6A1F89D878EF}"/>
                    </a:ext>
                  </a:extLst>
                </p:cNvPr>
                <p:cNvSpPr/>
                <p:nvPr/>
              </p:nvSpPr>
              <p:spPr>
                <a:xfrm>
                  <a:off x="4555807" y="2872740"/>
                  <a:ext cx="60960" cy="65722"/>
                </a:xfrm>
                <a:custGeom>
                  <a:avLst/>
                  <a:gdLst>
                    <a:gd name="connsiteX0" fmla="*/ 30480 w 60960"/>
                    <a:gd name="connsiteY0" fmla="*/ 65723 h 65722"/>
                    <a:gd name="connsiteX1" fmla="*/ 30480 w 60960"/>
                    <a:gd name="connsiteY1" fmla="*/ 65723 h 65722"/>
                    <a:gd name="connsiteX2" fmla="*/ 60960 w 60960"/>
                    <a:gd name="connsiteY2" fmla="*/ 36195 h 65722"/>
                    <a:gd name="connsiteX3" fmla="*/ 60960 w 60960"/>
                    <a:gd name="connsiteY3" fmla="*/ 0 h 65722"/>
                    <a:gd name="connsiteX4" fmla="*/ 0 w 60960"/>
                    <a:gd name="connsiteY4" fmla="*/ 0 h 65722"/>
                    <a:gd name="connsiteX5" fmla="*/ 0 w 60960"/>
                    <a:gd name="connsiteY5" fmla="*/ 36195 h 65722"/>
                    <a:gd name="connsiteX6" fmla="*/ 30480 w 60960"/>
                    <a:gd name="connsiteY6" fmla="*/ 65723 h 65722"/>
                    <a:gd name="connsiteX7" fmla="*/ 55245 w 60960"/>
                    <a:gd name="connsiteY7" fmla="*/ 5715 h 65722"/>
                    <a:gd name="connsiteX8" fmla="*/ 55245 w 60960"/>
                    <a:gd name="connsiteY8" fmla="*/ 36195 h 65722"/>
                    <a:gd name="connsiteX9" fmla="*/ 31433 w 60960"/>
                    <a:gd name="connsiteY9" fmla="*/ 60008 h 65722"/>
                    <a:gd name="connsiteX10" fmla="*/ 30480 w 60960"/>
                    <a:gd name="connsiteY10" fmla="*/ 60008 h 65722"/>
                    <a:gd name="connsiteX11" fmla="*/ 6668 w 60960"/>
                    <a:gd name="connsiteY11" fmla="*/ 36195 h 65722"/>
                    <a:gd name="connsiteX12" fmla="*/ 6668 w 60960"/>
                    <a:gd name="connsiteY12" fmla="*/ 5715 h 65722"/>
                    <a:gd name="connsiteX13" fmla="*/ 55245 w 60960"/>
                    <a:gd name="connsiteY13" fmla="*/ 5715 h 6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960" h="65722">
                      <a:moveTo>
                        <a:pt x="30480" y="65723"/>
                      </a:moveTo>
                      <a:lnTo>
                        <a:pt x="30480" y="65723"/>
                      </a:lnTo>
                      <a:cubicBezTo>
                        <a:pt x="47625" y="65723"/>
                        <a:pt x="60960" y="52387"/>
                        <a:pt x="60960" y="36195"/>
                      </a:cubicBezTo>
                      <a:lnTo>
                        <a:pt x="60960" y="0"/>
                      </a:lnTo>
                      <a:lnTo>
                        <a:pt x="0" y="0"/>
                      </a:lnTo>
                      <a:lnTo>
                        <a:pt x="0" y="36195"/>
                      </a:lnTo>
                      <a:cubicBezTo>
                        <a:pt x="953" y="52387"/>
                        <a:pt x="14288" y="65723"/>
                        <a:pt x="30480" y="65723"/>
                      </a:cubicBezTo>
                      <a:close/>
                      <a:moveTo>
                        <a:pt x="55245" y="5715"/>
                      </a:moveTo>
                      <a:lnTo>
                        <a:pt x="55245" y="36195"/>
                      </a:lnTo>
                      <a:cubicBezTo>
                        <a:pt x="55245" y="49530"/>
                        <a:pt x="44768" y="60008"/>
                        <a:pt x="31433" y="60008"/>
                      </a:cubicBezTo>
                      <a:lnTo>
                        <a:pt x="30480" y="60008"/>
                      </a:lnTo>
                      <a:cubicBezTo>
                        <a:pt x="17145" y="60008"/>
                        <a:pt x="6668" y="49530"/>
                        <a:pt x="6668" y="36195"/>
                      </a:cubicBezTo>
                      <a:lnTo>
                        <a:pt x="6668" y="5715"/>
                      </a:lnTo>
                      <a:lnTo>
                        <a:pt x="55245" y="5715"/>
                      </a:lnTo>
                      <a:close/>
                    </a:path>
                  </a:pathLst>
                </a:custGeom>
                <a:grpFill/>
                <a:ln w="9525" cap="flat">
                  <a:noFill/>
                  <a:prstDash val="solid"/>
                  <a:miter/>
                </a:ln>
              </p:spPr>
              <p:txBody>
                <a:bodyPr rtlCol="0" anchor="ctr"/>
                <a:lstStyle/>
                <a:p>
                  <a:endParaRPr lang="fr-BE"/>
                </a:p>
              </p:txBody>
            </p:sp>
            <p:sp>
              <p:nvSpPr>
                <p:cNvPr id="86" name="Forme libre : forme 85">
                  <a:extLst>
                    <a:ext uri="{FF2B5EF4-FFF2-40B4-BE49-F238E27FC236}">
                      <a16:creationId xmlns:a16="http://schemas.microsoft.com/office/drawing/2014/main" id="{DD2B6D58-F4A2-41A1-9C9C-87E96EC1A7A7}"/>
                    </a:ext>
                  </a:extLst>
                </p:cNvPr>
                <p:cNvSpPr/>
                <p:nvPr/>
              </p:nvSpPr>
              <p:spPr>
                <a:xfrm>
                  <a:off x="4603432" y="2827972"/>
                  <a:ext cx="3810" cy="30480"/>
                </a:xfrm>
                <a:custGeom>
                  <a:avLst/>
                  <a:gdLst>
                    <a:gd name="connsiteX0" fmla="*/ 1905 w 3810"/>
                    <a:gd name="connsiteY0" fmla="*/ 30480 h 30480"/>
                    <a:gd name="connsiteX1" fmla="*/ 1905 w 3810"/>
                    <a:gd name="connsiteY1" fmla="*/ 30480 h 30480"/>
                    <a:gd name="connsiteX2" fmla="*/ 3810 w 3810"/>
                    <a:gd name="connsiteY2" fmla="*/ 28575 h 30480"/>
                    <a:gd name="connsiteX3" fmla="*/ 3810 w 3810"/>
                    <a:gd name="connsiteY3" fmla="*/ 1905 h 30480"/>
                    <a:gd name="connsiteX4" fmla="*/ 1905 w 3810"/>
                    <a:gd name="connsiteY4" fmla="*/ 0 h 30480"/>
                    <a:gd name="connsiteX5" fmla="*/ 1905 w 3810"/>
                    <a:gd name="connsiteY5" fmla="*/ 0 h 30480"/>
                    <a:gd name="connsiteX6" fmla="*/ 0 w 3810"/>
                    <a:gd name="connsiteY6" fmla="*/ 1905 h 30480"/>
                    <a:gd name="connsiteX7" fmla="*/ 0 w 3810"/>
                    <a:gd name="connsiteY7" fmla="*/ 29528 h 30480"/>
                    <a:gd name="connsiteX8" fmla="*/ 1905 w 3810"/>
                    <a:gd name="connsiteY8" fmla="*/ 30480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 h="30480">
                      <a:moveTo>
                        <a:pt x="1905" y="30480"/>
                      </a:moveTo>
                      <a:lnTo>
                        <a:pt x="1905" y="30480"/>
                      </a:lnTo>
                      <a:cubicBezTo>
                        <a:pt x="2858" y="30480"/>
                        <a:pt x="3810" y="29528"/>
                        <a:pt x="3810" y="28575"/>
                      </a:cubicBezTo>
                      <a:lnTo>
                        <a:pt x="3810" y="1905"/>
                      </a:lnTo>
                      <a:cubicBezTo>
                        <a:pt x="3810" y="953"/>
                        <a:pt x="2858" y="0"/>
                        <a:pt x="1905" y="0"/>
                      </a:cubicBezTo>
                      <a:lnTo>
                        <a:pt x="1905" y="0"/>
                      </a:lnTo>
                      <a:cubicBezTo>
                        <a:pt x="953" y="0"/>
                        <a:pt x="0" y="953"/>
                        <a:pt x="0" y="1905"/>
                      </a:cubicBezTo>
                      <a:lnTo>
                        <a:pt x="0" y="29528"/>
                      </a:lnTo>
                      <a:cubicBezTo>
                        <a:pt x="0" y="30480"/>
                        <a:pt x="953" y="30480"/>
                        <a:pt x="1905" y="30480"/>
                      </a:cubicBezTo>
                      <a:close/>
                    </a:path>
                  </a:pathLst>
                </a:custGeom>
                <a:grpFill/>
                <a:ln w="9525" cap="flat">
                  <a:noFill/>
                  <a:prstDash val="solid"/>
                  <a:miter/>
                </a:ln>
              </p:spPr>
              <p:txBody>
                <a:bodyPr rtlCol="0" anchor="ctr"/>
                <a:lstStyle/>
                <a:p>
                  <a:endParaRPr lang="fr-BE"/>
                </a:p>
              </p:txBody>
            </p:sp>
            <p:sp>
              <p:nvSpPr>
                <p:cNvPr id="87" name="Forme libre : forme 86">
                  <a:extLst>
                    <a:ext uri="{FF2B5EF4-FFF2-40B4-BE49-F238E27FC236}">
                      <a16:creationId xmlns:a16="http://schemas.microsoft.com/office/drawing/2014/main" id="{F92A69F4-F503-427A-AA6F-2C78F7AE3104}"/>
                    </a:ext>
                  </a:extLst>
                </p:cNvPr>
                <p:cNvSpPr/>
                <p:nvPr/>
              </p:nvSpPr>
              <p:spPr>
                <a:xfrm>
                  <a:off x="4569142" y="2827972"/>
                  <a:ext cx="3809" cy="30480"/>
                </a:xfrm>
                <a:custGeom>
                  <a:avLst/>
                  <a:gdLst>
                    <a:gd name="connsiteX0" fmla="*/ 1905 w 3809"/>
                    <a:gd name="connsiteY0" fmla="*/ 30480 h 30480"/>
                    <a:gd name="connsiteX1" fmla="*/ 1905 w 3809"/>
                    <a:gd name="connsiteY1" fmla="*/ 30480 h 30480"/>
                    <a:gd name="connsiteX2" fmla="*/ 3810 w 3809"/>
                    <a:gd name="connsiteY2" fmla="*/ 28575 h 30480"/>
                    <a:gd name="connsiteX3" fmla="*/ 3810 w 3809"/>
                    <a:gd name="connsiteY3" fmla="*/ 1905 h 30480"/>
                    <a:gd name="connsiteX4" fmla="*/ 1905 w 3809"/>
                    <a:gd name="connsiteY4" fmla="*/ 0 h 30480"/>
                    <a:gd name="connsiteX5" fmla="*/ 1905 w 3809"/>
                    <a:gd name="connsiteY5" fmla="*/ 0 h 30480"/>
                    <a:gd name="connsiteX6" fmla="*/ 0 w 3809"/>
                    <a:gd name="connsiteY6" fmla="*/ 1905 h 30480"/>
                    <a:gd name="connsiteX7" fmla="*/ 0 w 3809"/>
                    <a:gd name="connsiteY7" fmla="*/ 29528 h 30480"/>
                    <a:gd name="connsiteX8" fmla="*/ 1905 w 3809"/>
                    <a:gd name="connsiteY8" fmla="*/ 30480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 h="30480">
                      <a:moveTo>
                        <a:pt x="1905" y="30480"/>
                      </a:moveTo>
                      <a:lnTo>
                        <a:pt x="1905" y="30480"/>
                      </a:lnTo>
                      <a:cubicBezTo>
                        <a:pt x="2857" y="30480"/>
                        <a:pt x="3810" y="29528"/>
                        <a:pt x="3810" y="28575"/>
                      </a:cubicBezTo>
                      <a:lnTo>
                        <a:pt x="3810" y="1905"/>
                      </a:lnTo>
                      <a:cubicBezTo>
                        <a:pt x="3810" y="953"/>
                        <a:pt x="2857" y="0"/>
                        <a:pt x="1905" y="0"/>
                      </a:cubicBezTo>
                      <a:lnTo>
                        <a:pt x="1905" y="0"/>
                      </a:lnTo>
                      <a:cubicBezTo>
                        <a:pt x="952" y="0"/>
                        <a:pt x="0" y="953"/>
                        <a:pt x="0" y="1905"/>
                      </a:cubicBezTo>
                      <a:lnTo>
                        <a:pt x="0" y="29528"/>
                      </a:lnTo>
                      <a:cubicBezTo>
                        <a:pt x="0" y="30480"/>
                        <a:pt x="952" y="30480"/>
                        <a:pt x="1905" y="30480"/>
                      </a:cubicBezTo>
                      <a:close/>
                    </a:path>
                  </a:pathLst>
                </a:custGeom>
                <a:grpFill/>
                <a:ln w="9525" cap="flat">
                  <a:noFill/>
                  <a:prstDash val="solid"/>
                  <a:miter/>
                </a:ln>
              </p:spPr>
              <p:txBody>
                <a:bodyPr rtlCol="0" anchor="ctr"/>
                <a:lstStyle/>
                <a:p>
                  <a:endParaRPr lang="fr-BE"/>
                </a:p>
              </p:txBody>
            </p:sp>
            <p:sp>
              <p:nvSpPr>
                <p:cNvPr id="88" name="Forme libre : forme 87">
                  <a:extLst>
                    <a:ext uri="{FF2B5EF4-FFF2-40B4-BE49-F238E27FC236}">
                      <a16:creationId xmlns:a16="http://schemas.microsoft.com/office/drawing/2014/main" id="{EE527109-DF60-4A17-86CF-1A86B313F8F7}"/>
                    </a:ext>
                  </a:extLst>
                </p:cNvPr>
                <p:cNvSpPr/>
                <p:nvPr/>
              </p:nvSpPr>
              <p:spPr>
                <a:xfrm>
                  <a:off x="4577715" y="2939414"/>
                  <a:ext cx="20954" cy="6667"/>
                </a:xfrm>
                <a:custGeom>
                  <a:avLst/>
                  <a:gdLst>
                    <a:gd name="connsiteX0" fmla="*/ 2857 w 20954"/>
                    <a:gd name="connsiteY0" fmla="*/ 6668 h 6667"/>
                    <a:gd name="connsiteX1" fmla="*/ 18097 w 20954"/>
                    <a:gd name="connsiteY1" fmla="*/ 6668 h 6667"/>
                    <a:gd name="connsiteX2" fmla="*/ 20955 w 20954"/>
                    <a:gd name="connsiteY2" fmla="*/ 3810 h 6667"/>
                    <a:gd name="connsiteX3" fmla="*/ 20955 w 20954"/>
                    <a:gd name="connsiteY3" fmla="*/ 2858 h 6667"/>
                    <a:gd name="connsiteX4" fmla="*/ 18097 w 20954"/>
                    <a:gd name="connsiteY4" fmla="*/ 0 h 6667"/>
                    <a:gd name="connsiteX5" fmla="*/ 2857 w 20954"/>
                    <a:gd name="connsiteY5" fmla="*/ 0 h 6667"/>
                    <a:gd name="connsiteX6" fmla="*/ 0 w 20954"/>
                    <a:gd name="connsiteY6" fmla="*/ 2858 h 6667"/>
                    <a:gd name="connsiteX7" fmla="*/ 0 w 20954"/>
                    <a:gd name="connsiteY7" fmla="*/ 3810 h 6667"/>
                    <a:gd name="connsiteX8" fmla="*/ 2857 w 20954"/>
                    <a:gd name="connsiteY8" fmla="*/ 6668 h 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954" h="6667">
                      <a:moveTo>
                        <a:pt x="2857" y="6668"/>
                      </a:moveTo>
                      <a:lnTo>
                        <a:pt x="18097" y="6668"/>
                      </a:lnTo>
                      <a:cubicBezTo>
                        <a:pt x="19050" y="6668"/>
                        <a:pt x="20955" y="5715"/>
                        <a:pt x="20955" y="3810"/>
                      </a:cubicBezTo>
                      <a:lnTo>
                        <a:pt x="20955" y="2858"/>
                      </a:lnTo>
                      <a:cubicBezTo>
                        <a:pt x="20955" y="1905"/>
                        <a:pt x="20003" y="0"/>
                        <a:pt x="18097" y="0"/>
                      </a:cubicBezTo>
                      <a:lnTo>
                        <a:pt x="2857" y="0"/>
                      </a:lnTo>
                      <a:cubicBezTo>
                        <a:pt x="1905" y="0"/>
                        <a:pt x="0" y="953"/>
                        <a:pt x="0" y="2858"/>
                      </a:cubicBezTo>
                      <a:lnTo>
                        <a:pt x="0" y="3810"/>
                      </a:lnTo>
                      <a:cubicBezTo>
                        <a:pt x="0" y="5715"/>
                        <a:pt x="953" y="6668"/>
                        <a:pt x="2857" y="6668"/>
                      </a:cubicBezTo>
                      <a:close/>
                    </a:path>
                  </a:pathLst>
                </a:custGeom>
                <a:grpFill/>
                <a:ln w="9525" cap="flat">
                  <a:noFill/>
                  <a:prstDash val="solid"/>
                  <a:miter/>
                </a:ln>
              </p:spPr>
              <p:txBody>
                <a:bodyPr rtlCol="0" anchor="ctr"/>
                <a:lstStyle/>
                <a:p>
                  <a:endParaRPr lang="fr-BE"/>
                </a:p>
              </p:txBody>
            </p:sp>
          </p:grpSp>
          <p:sp>
            <p:nvSpPr>
              <p:cNvPr id="89" name="Forme libre : forme 88">
                <a:extLst>
                  <a:ext uri="{FF2B5EF4-FFF2-40B4-BE49-F238E27FC236}">
                    <a16:creationId xmlns:a16="http://schemas.microsoft.com/office/drawing/2014/main" id="{118DEB20-0784-42F5-ADAD-782C0877503E}"/>
                  </a:ext>
                </a:extLst>
              </p:cNvPr>
              <p:cNvSpPr/>
              <p:nvPr/>
            </p:nvSpPr>
            <p:spPr>
              <a:xfrm>
                <a:off x="5208269" y="2495992"/>
                <a:ext cx="156210" cy="156209"/>
              </a:xfrm>
              <a:custGeom>
                <a:avLst/>
                <a:gdLst>
                  <a:gd name="connsiteX0" fmla="*/ 78105 w 156210"/>
                  <a:gd name="connsiteY0" fmla="*/ 156210 h 156209"/>
                  <a:gd name="connsiteX1" fmla="*/ 156210 w 156210"/>
                  <a:gd name="connsiteY1" fmla="*/ 78105 h 156209"/>
                  <a:gd name="connsiteX2" fmla="*/ 78105 w 156210"/>
                  <a:gd name="connsiteY2" fmla="*/ 0 h 156209"/>
                  <a:gd name="connsiteX3" fmla="*/ 0 w 156210"/>
                  <a:gd name="connsiteY3" fmla="*/ 78105 h 156209"/>
                  <a:gd name="connsiteX4" fmla="*/ 78105 w 156210"/>
                  <a:gd name="connsiteY4" fmla="*/ 156210 h 156209"/>
                  <a:gd name="connsiteX5" fmla="*/ 78105 w 156210"/>
                  <a:gd name="connsiteY5" fmla="*/ 6667 h 156209"/>
                  <a:gd name="connsiteX6" fmla="*/ 149543 w 156210"/>
                  <a:gd name="connsiteY6" fmla="*/ 78105 h 156209"/>
                  <a:gd name="connsiteX7" fmla="*/ 78105 w 156210"/>
                  <a:gd name="connsiteY7" fmla="*/ 149542 h 156209"/>
                  <a:gd name="connsiteX8" fmla="*/ 6668 w 156210"/>
                  <a:gd name="connsiteY8" fmla="*/ 78105 h 156209"/>
                  <a:gd name="connsiteX9" fmla="*/ 78105 w 156210"/>
                  <a:gd name="connsiteY9" fmla="*/ 6667 h 15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210" h="156209">
                    <a:moveTo>
                      <a:pt x="78105" y="156210"/>
                    </a:moveTo>
                    <a:cubicBezTo>
                      <a:pt x="120968" y="156210"/>
                      <a:pt x="156210" y="120967"/>
                      <a:pt x="156210" y="78105"/>
                    </a:cubicBezTo>
                    <a:cubicBezTo>
                      <a:pt x="156210" y="35242"/>
                      <a:pt x="120968" y="0"/>
                      <a:pt x="78105" y="0"/>
                    </a:cubicBezTo>
                    <a:cubicBezTo>
                      <a:pt x="35243" y="0"/>
                      <a:pt x="0" y="35242"/>
                      <a:pt x="0" y="78105"/>
                    </a:cubicBezTo>
                    <a:cubicBezTo>
                      <a:pt x="0" y="120967"/>
                      <a:pt x="34290" y="156210"/>
                      <a:pt x="78105" y="156210"/>
                    </a:cubicBezTo>
                    <a:close/>
                    <a:moveTo>
                      <a:pt x="78105" y="6667"/>
                    </a:moveTo>
                    <a:cubicBezTo>
                      <a:pt x="117158" y="6667"/>
                      <a:pt x="149543" y="39053"/>
                      <a:pt x="149543" y="78105"/>
                    </a:cubicBezTo>
                    <a:cubicBezTo>
                      <a:pt x="149543" y="117158"/>
                      <a:pt x="117158" y="149542"/>
                      <a:pt x="78105" y="149542"/>
                    </a:cubicBezTo>
                    <a:cubicBezTo>
                      <a:pt x="39053" y="149542"/>
                      <a:pt x="6668" y="117158"/>
                      <a:pt x="6668" y="78105"/>
                    </a:cubicBezTo>
                    <a:cubicBezTo>
                      <a:pt x="6668" y="39053"/>
                      <a:pt x="38100" y="6667"/>
                      <a:pt x="78105" y="6667"/>
                    </a:cubicBezTo>
                    <a:close/>
                  </a:path>
                </a:pathLst>
              </a:custGeom>
              <a:solidFill>
                <a:srgbClr val="00B050"/>
              </a:solidFill>
              <a:ln w="9525" cap="flat">
                <a:noFill/>
                <a:prstDash val="solid"/>
                <a:miter/>
              </a:ln>
            </p:spPr>
            <p:txBody>
              <a:bodyPr rtlCol="0" anchor="ctr"/>
              <a:lstStyle/>
              <a:p>
                <a:endParaRPr lang="fr-BE"/>
              </a:p>
            </p:txBody>
          </p:sp>
        </p:grpSp>
        <p:sp>
          <p:nvSpPr>
            <p:cNvPr id="77" name="Forme libre : forme 76">
              <a:extLst>
                <a:ext uri="{FF2B5EF4-FFF2-40B4-BE49-F238E27FC236}">
                  <a16:creationId xmlns:a16="http://schemas.microsoft.com/office/drawing/2014/main" id="{3C646A30-B14D-418A-B0F2-44AB0865C552}"/>
                </a:ext>
              </a:extLst>
            </p:cNvPr>
            <p:cNvSpPr/>
            <p:nvPr/>
          </p:nvSpPr>
          <p:spPr>
            <a:xfrm rot="19908557">
              <a:off x="4641811" y="3217748"/>
              <a:ext cx="711517" cy="439102"/>
            </a:xfrm>
            <a:custGeom>
              <a:avLst/>
              <a:gdLst>
                <a:gd name="connsiteX0" fmla="*/ 463868 w 711517"/>
                <a:gd name="connsiteY0" fmla="*/ 439103 h 439102"/>
                <a:gd name="connsiteX1" fmla="*/ 411480 w 711517"/>
                <a:gd name="connsiteY1" fmla="*/ 439103 h 439102"/>
                <a:gd name="connsiteX2" fmla="*/ 294323 w 711517"/>
                <a:gd name="connsiteY2" fmla="*/ 283845 h 439102"/>
                <a:gd name="connsiteX3" fmla="*/ 294323 w 711517"/>
                <a:gd name="connsiteY3" fmla="*/ 154305 h 439102"/>
                <a:gd name="connsiteX4" fmla="*/ 204788 w 711517"/>
                <a:gd name="connsiteY4" fmla="*/ 36195 h 439102"/>
                <a:gd name="connsiteX5" fmla="*/ 14288 w 711517"/>
                <a:gd name="connsiteY5" fmla="*/ 36195 h 439102"/>
                <a:gd name="connsiteX6" fmla="*/ 0 w 711517"/>
                <a:gd name="connsiteY6" fmla="*/ 18098 h 439102"/>
                <a:gd name="connsiteX7" fmla="*/ 14288 w 711517"/>
                <a:gd name="connsiteY7" fmla="*/ 0 h 439102"/>
                <a:gd name="connsiteX8" fmla="*/ 204788 w 711517"/>
                <a:gd name="connsiteY8" fmla="*/ 0 h 439102"/>
                <a:gd name="connsiteX9" fmla="*/ 321945 w 711517"/>
                <a:gd name="connsiteY9" fmla="*/ 155257 h 439102"/>
                <a:gd name="connsiteX10" fmla="*/ 321945 w 711517"/>
                <a:gd name="connsiteY10" fmla="*/ 284798 h 439102"/>
                <a:gd name="connsiteX11" fmla="*/ 411480 w 711517"/>
                <a:gd name="connsiteY11" fmla="*/ 402907 h 439102"/>
                <a:gd name="connsiteX12" fmla="*/ 463868 w 711517"/>
                <a:gd name="connsiteY12" fmla="*/ 402907 h 439102"/>
                <a:gd name="connsiteX13" fmla="*/ 553403 w 711517"/>
                <a:gd name="connsiteY13" fmla="*/ 284798 h 439102"/>
                <a:gd name="connsiteX14" fmla="*/ 670560 w 711517"/>
                <a:gd name="connsiteY14" fmla="*/ 129540 h 439102"/>
                <a:gd name="connsiteX15" fmla="*/ 697230 w 711517"/>
                <a:gd name="connsiteY15" fmla="*/ 129540 h 439102"/>
                <a:gd name="connsiteX16" fmla="*/ 711518 w 711517"/>
                <a:gd name="connsiteY16" fmla="*/ 147638 h 439102"/>
                <a:gd name="connsiteX17" fmla="*/ 697230 w 711517"/>
                <a:gd name="connsiteY17" fmla="*/ 165735 h 439102"/>
                <a:gd name="connsiteX18" fmla="*/ 670560 w 711517"/>
                <a:gd name="connsiteY18" fmla="*/ 165735 h 439102"/>
                <a:gd name="connsiteX19" fmla="*/ 581025 w 711517"/>
                <a:gd name="connsiteY19" fmla="*/ 283845 h 439102"/>
                <a:gd name="connsiteX20" fmla="*/ 463868 w 711517"/>
                <a:gd name="connsiteY20" fmla="*/ 439103 h 43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11517" h="439102">
                  <a:moveTo>
                    <a:pt x="463868" y="439103"/>
                  </a:moveTo>
                  <a:lnTo>
                    <a:pt x="411480" y="439103"/>
                  </a:lnTo>
                  <a:cubicBezTo>
                    <a:pt x="346710" y="439103"/>
                    <a:pt x="294323" y="369570"/>
                    <a:pt x="294323" y="283845"/>
                  </a:cubicBezTo>
                  <a:lnTo>
                    <a:pt x="294323" y="154305"/>
                  </a:lnTo>
                  <a:cubicBezTo>
                    <a:pt x="294323" y="88582"/>
                    <a:pt x="254318" y="36195"/>
                    <a:pt x="204788" y="36195"/>
                  </a:cubicBezTo>
                  <a:lnTo>
                    <a:pt x="14288" y="36195"/>
                  </a:lnTo>
                  <a:cubicBezTo>
                    <a:pt x="6668" y="36195"/>
                    <a:pt x="0" y="27623"/>
                    <a:pt x="0" y="18098"/>
                  </a:cubicBezTo>
                  <a:cubicBezTo>
                    <a:pt x="0" y="7620"/>
                    <a:pt x="6668" y="0"/>
                    <a:pt x="14288" y="0"/>
                  </a:cubicBezTo>
                  <a:lnTo>
                    <a:pt x="204788" y="0"/>
                  </a:lnTo>
                  <a:cubicBezTo>
                    <a:pt x="269558" y="0"/>
                    <a:pt x="321945" y="69532"/>
                    <a:pt x="321945" y="155257"/>
                  </a:cubicBezTo>
                  <a:lnTo>
                    <a:pt x="321945" y="284798"/>
                  </a:lnTo>
                  <a:cubicBezTo>
                    <a:pt x="321945" y="350520"/>
                    <a:pt x="361950" y="402907"/>
                    <a:pt x="411480" y="402907"/>
                  </a:cubicBezTo>
                  <a:lnTo>
                    <a:pt x="463868" y="402907"/>
                  </a:lnTo>
                  <a:cubicBezTo>
                    <a:pt x="513398" y="402907"/>
                    <a:pt x="553403" y="349567"/>
                    <a:pt x="553403" y="284798"/>
                  </a:cubicBezTo>
                  <a:cubicBezTo>
                    <a:pt x="553403" y="199073"/>
                    <a:pt x="605790" y="129540"/>
                    <a:pt x="670560" y="129540"/>
                  </a:cubicBezTo>
                  <a:lnTo>
                    <a:pt x="697230" y="129540"/>
                  </a:lnTo>
                  <a:cubicBezTo>
                    <a:pt x="704850" y="129540"/>
                    <a:pt x="711518" y="138113"/>
                    <a:pt x="711518" y="147638"/>
                  </a:cubicBezTo>
                  <a:cubicBezTo>
                    <a:pt x="711518" y="158115"/>
                    <a:pt x="704850" y="165735"/>
                    <a:pt x="697230" y="165735"/>
                  </a:cubicBezTo>
                  <a:lnTo>
                    <a:pt x="670560" y="165735"/>
                  </a:lnTo>
                  <a:cubicBezTo>
                    <a:pt x="621030" y="165735"/>
                    <a:pt x="581025" y="219075"/>
                    <a:pt x="581025" y="283845"/>
                  </a:cubicBezTo>
                  <a:cubicBezTo>
                    <a:pt x="581025" y="369570"/>
                    <a:pt x="528638" y="439103"/>
                    <a:pt x="463868" y="439103"/>
                  </a:cubicBezTo>
                  <a:close/>
                </a:path>
              </a:pathLst>
            </a:custGeom>
            <a:solidFill>
              <a:srgbClr val="211106"/>
            </a:solidFill>
            <a:ln w="9525" cap="flat">
              <a:noFill/>
              <a:prstDash val="solid"/>
              <a:miter/>
            </a:ln>
          </p:spPr>
          <p:txBody>
            <a:bodyPr rtlCol="0" anchor="ctr"/>
            <a:lstStyle/>
            <a:p>
              <a:endParaRPr lang="fr-BE"/>
            </a:p>
          </p:txBody>
        </p:sp>
      </p:grpSp>
      <p:sp>
        <p:nvSpPr>
          <p:cNvPr id="243" name="Ellipse 242">
            <a:extLst>
              <a:ext uri="{FF2B5EF4-FFF2-40B4-BE49-F238E27FC236}">
                <a16:creationId xmlns:a16="http://schemas.microsoft.com/office/drawing/2014/main" id="{51706987-3421-4FBF-B3DF-0DB9CD664B39}"/>
              </a:ext>
            </a:extLst>
          </p:cNvPr>
          <p:cNvSpPr/>
          <p:nvPr/>
        </p:nvSpPr>
        <p:spPr>
          <a:xfrm>
            <a:off x="5823266" y="2335512"/>
            <a:ext cx="1080667" cy="1080667"/>
          </a:xfrm>
          <a:prstGeom prst="ellipse">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r>
              <a:rPr lang="en-US" dirty="0">
                <a:latin typeface="Trébuchet"/>
              </a:rPr>
              <a:t>Crédit d’impôt</a:t>
            </a:r>
            <a:endParaRPr lang="fr-BE" dirty="0">
              <a:latin typeface="Trébuchet"/>
            </a:endParaRPr>
          </a:p>
        </p:txBody>
      </p:sp>
      <p:grpSp>
        <p:nvGrpSpPr>
          <p:cNvPr id="690" name="Graphique 485">
            <a:extLst>
              <a:ext uri="{FF2B5EF4-FFF2-40B4-BE49-F238E27FC236}">
                <a16:creationId xmlns:a16="http://schemas.microsoft.com/office/drawing/2014/main" id="{9AF8D2CE-CB25-465F-B6D4-7B7B4B92FD67}"/>
              </a:ext>
            </a:extLst>
          </p:cNvPr>
          <p:cNvGrpSpPr/>
          <p:nvPr/>
        </p:nvGrpSpPr>
        <p:grpSpPr>
          <a:xfrm>
            <a:off x="3356970" y="3010942"/>
            <a:ext cx="557130" cy="1817554"/>
            <a:chOff x="6891642" y="1891596"/>
            <a:chExt cx="926546" cy="3022717"/>
          </a:xfrm>
        </p:grpSpPr>
        <p:sp>
          <p:nvSpPr>
            <p:cNvPr id="691" name="Forme libre : forme 690">
              <a:extLst>
                <a:ext uri="{FF2B5EF4-FFF2-40B4-BE49-F238E27FC236}">
                  <a16:creationId xmlns:a16="http://schemas.microsoft.com/office/drawing/2014/main" id="{BD6C3726-C2DB-4339-9749-42F6B651DD64}"/>
                </a:ext>
              </a:extLst>
            </p:cNvPr>
            <p:cNvSpPr/>
            <p:nvPr/>
          </p:nvSpPr>
          <p:spPr>
            <a:xfrm>
              <a:off x="6891642" y="2445116"/>
              <a:ext cx="227378" cy="1240750"/>
            </a:xfrm>
            <a:custGeom>
              <a:avLst/>
              <a:gdLst>
                <a:gd name="connsiteX0" fmla="*/ 188873 w 227378"/>
                <a:gd name="connsiteY0" fmla="*/ 0 h 1240750"/>
                <a:gd name="connsiteX1" fmla="*/ 85527 w 227378"/>
                <a:gd name="connsiteY1" fmla="*/ 110473 h 1240750"/>
                <a:gd name="connsiteX2" fmla="*/ 49891 w 227378"/>
                <a:gd name="connsiteY2" fmla="*/ 466837 h 1240750"/>
                <a:gd name="connsiteX3" fmla="*/ 0 w 227378"/>
                <a:gd name="connsiteY3" fmla="*/ 726983 h 1240750"/>
                <a:gd name="connsiteX4" fmla="*/ 10691 w 227378"/>
                <a:gd name="connsiteY4" fmla="*/ 1004948 h 1240750"/>
                <a:gd name="connsiteX5" fmla="*/ 0 w 227378"/>
                <a:gd name="connsiteY5" fmla="*/ 1161748 h 1240750"/>
                <a:gd name="connsiteX6" fmla="*/ 53455 w 227378"/>
                <a:gd name="connsiteY6" fmla="*/ 1225894 h 1240750"/>
                <a:gd name="connsiteX7" fmla="*/ 103346 w 227378"/>
                <a:gd name="connsiteY7" fmla="*/ 1229457 h 1240750"/>
                <a:gd name="connsiteX8" fmla="*/ 138982 w 227378"/>
                <a:gd name="connsiteY8" fmla="*/ 1229457 h 1240750"/>
                <a:gd name="connsiteX9" fmla="*/ 106909 w 227378"/>
                <a:gd name="connsiteY9" fmla="*/ 1015639 h 1240750"/>
                <a:gd name="connsiteX10" fmla="*/ 149673 w 227378"/>
                <a:gd name="connsiteY10" fmla="*/ 677092 h 1240750"/>
                <a:gd name="connsiteX11" fmla="*/ 160364 w 227378"/>
                <a:gd name="connsiteY11" fmla="*/ 459710 h 1240750"/>
                <a:gd name="connsiteX12" fmla="*/ 213819 w 227378"/>
                <a:gd name="connsiteY12" fmla="*/ 313601 h 1240750"/>
                <a:gd name="connsiteX13" fmla="*/ 224510 w 227378"/>
                <a:gd name="connsiteY13" fmla="*/ 138982 h 1240750"/>
                <a:gd name="connsiteX14" fmla="*/ 188873 w 227378"/>
                <a:gd name="connsiteY14" fmla="*/ 0 h 124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378" h="1240750">
                  <a:moveTo>
                    <a:pt x="188873" y="0"/>
                  </a:moveTo>
                  <a:cubicBezTo>
                    <a:pt x="142546" y="10691"/>
                    <a:pt x="99782" y="28509"/>
                    <a:pt x="85527" y="110473"/>
                  </a:cubicBezTo>
                  <a:cubicBezTo>
                    <a:pt x="71273" y="192437"/>
                    <a:pt x="60582" y="416946"/>
                    <a:pt x="49891" y="466837"/>
                  </a:cubicBezTo>
                  <a:cubicBezTo>
                    <a:pt x="35636" y="516728"/>
                    <a:pt x="0" y="677092"/>
                    <a:pt x="0" y="726983"/>
                  </a:cubicBezTo>
                  <a:cubicBezTo>
                    <a:pt x="0" y="776874"/>
                    <a:pt x="7127" y="965748"/>
                    <a:pt x="10691" y="1004948"/>
                  </a:cubicBezTo>
                  <a:cubicBezTo>
                    <a:pt x="14255" y="1040584"/>
                    <a:pt x="0" y="1143930"/>
                    <a:pt x="0" y="1161748"/>
                  </a:cubicBezTo>
                  <a:cubicBezTo>
                    <a:pt x="0" y="1179566"/>
                    <a:pt x="42764" y="1215203"/>
                    <a:pt x="53455" y="1225894"/>
                  </a:cubicBezTo>
                  <a:cubicBezTo>
                    <a:pt x="64146" y="1233021"/>
                    <a:pt x="99782" y="1229457"/>
                    <a:pt x="103346" y="1229457"/>
                  </a:cubicBezTo>
                  <a:cubicBezTo>
                    <a:pt x="106909" y="1236585"/>
                    <a:pt x="135418" y="1250839"/>
                    <a:pt x="138982" y="1229457"/>
                  </a:cubicBezTo>
                  <a:cubicBezTo>
                    <a:pt x="138982" y="1204512"/>
                    <a:pt x="106909" y="1054839"/>
                    <a:pt x="106909" y="1015639"/>
                  </a:cubicBezTo>
                  <a:cubicBezTo>
                    <a:pt x="106909" y="972875"/>
                    <a:pt x="146109" y="719856"/>
                    <a:pt x="149673" y="677092"/>
                  </a:cubicBezTo>
                  <a:cubicBezTo>
                    <a:pt x="153237" y="645020"/>
                    <a:pt x="153237" y="491783"/>
                    <a:pt x="160364" y="459710"/>
                  </a:cubicBezTo>
                  <a:cubicBezTo>
                    <a:pt x="171055" y="427637"/>
                    <a:pt x="203128" y="345673"/>
                    <a:pt x="213819" y="313601"/>
                  </a:cubicBezTo>
                  <a:cubicBezTo>
                    <a:pt x="224510" y="277964"/>
                    <a:pt x="231637" y="206691"/>
                    <a:pt x="224510" y="138982"/>
                  </a:cubicBezTo>
                  <a:cubicBezTo>
                    <a:pt x="217382" y="71273"/>
                    <a:pt x="210255" y="24945"/>
                    <a:pt x="188873" y="0"/>
                  </a:cubicBezTo>
                  <a:close/>
                </a:path>
              </a:pathLst>
            </a:custGeom>
            <a:solidFill>
              <a:srgbClr val="FFB67F"/>
            </a:solidFill>
            <a:ln w="35560" cap="flat">
              <a:noFill/>
              <a:prstDash val="solid"/>
              <a:miter/>
            </a:ln>
          </p:spPr>
          <p:txBody>
            <a:bodyPr rtlCol="0" anchor="ctr"/>
            <a:lstStyle/>
            <a:p>
              <a:endParaRPr lang="fr-BE"/>
            </a:p>
          </p:txBody>
        </p:sp>
        <p:sp>
          <p:nvSpPr>
            <p:cNvPr id="692" name="Forme libre : forme 691">
              <a:extLst>
                <a:ext uri="{FF2B5EF4-FFF2-40B4-BE49-F238E27FC236}">
                  <a16:creationId xmlns:a16="http://schemas.microsoft.com/office/drawing/2014/main" id="{CA6BFC45-46FE-456C-A495-F41B671DA603}"/>
                </a:ext>
              </a:extLst>
            </p:cNvPr>
            <p:cNvSpPr/>
            <p:nvPr/>
          </p:nvSpPr>
          <p:spPr>
            <a:xfrm>
              <a:off x="7057137" y="1891596"/>
              <a:ext cx="389227" cy="472257"/>
            </a:xfrm>
            <a:custGeom>
              <a:avLst/>
              <a:gdLst>
                <a:gd name="connsiteX0" fmla="*/ 290651 w 389227"/>
                <a:gd name="connsiteY0" fmla="*/ 36791 h 472257"/>
                <a:gd name="connsiteX1" fmla="*/ 133850 w 389227"/>
                <a:gd name="connsiteY1" fmla="*/ 11846 h 472257"/>
                <a:gd name="connsiteX2" fmla="*/ 9123 w 389227"/>
                <a:gd name="connsiteY2" fmla="*/ 182901 h 472257"/>
                <a:gd name="connsiteX3" fmla="*/ 26941 w 389227"/>
                <a:gd name="connsiteY3" fmla="*/ 361083 h 472257"/>
                <a:gd name="connsiteX4" fmla="*/ 87523 w 389227"/>
                <a:gd name="connsiteY4" fmla="*/ 450174 h 472257"/>
                <a:gd name="connsiteX5" fmla="*/ 294214 w 389227"/>
                <a:gd name="connsiteY5" fmla="*/ 467992 h 472257"/>
                <a:gd name="connsiteX6" fmla="*/ 358360 w 389227"/>
                <a:gd name="connsiteY6" fmla="*/ 357519 h 472257"/>
                <a:gd name="connsiteX7" fmla="*/ 386869 w 389227"/>
                <a:gd name="connsiteY7" fmla="*/ 154391 h 472257"/>
                <a:gd name="connsiteX8" fmla="*/ 290651 w 389227"/>
                <a:gd name="connsiteY8" fmla="*/ 36791 h 472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227" h="472257">
                  <a:moveTo>
                    <a:pt x="290651" y="36791"/>
                  </a:moveTo>
                  <a:cubicBezTo>
                    <a:pt x="265705" y="-2409"/>
                    <a:pt x="187305" y="-9536"/>
                    <a:pt x="133850" y="11846"/>
                  </a:cubicBezTo>
                  <a:cubicBezTo>
                    <a:pt x="76832" y="36791"/>
                    <a:pt x="19814" y="108064"/>
                    <a:pt x="9123" y="182901"/>
                  </a:cubicBezTo>
                  <a:cubicBezTo>
                    <a:pt x="-5132" y="257737"/>
                    <a:pt x="-5132" y="321883"/>
                    <a:pt x="26941" y="361083"/>
                  </a:cubicBezTo>
                  <a:cubicBezTo>
                    <a:pt x="23378" y="389592"/>
                    <a:pt x="66141" y="432356"/>
                    <a:pt x="87523" y="450174"/>
                  </a:cubicBezTo>
                  <a:cubicBezTo>
                    <a:pt x="108905" y="467992"/>
                    <a:pt x="279960" y="478683"/>
                    <a:pt x="294214" y="467992"/>
                  </a:cubicBezTo>
                  <a:cubicBezTo>
                    <a:pt x="308469" y="457301"/>
                    <a:pt x="347669" y="393156"/>
                    <a:pt x="358360" y="357519"/>
                  </a:cubicBezTo>
                  <a:cubicBezTo>
                    <a:pt x="369051" y="321883"/>
                    <a:pt x="397560" y="225664"/>
                    <a:pt x="386869" y="154391"/>
                  </a:cubicBezTo>
                  <a:cubicBezTo>
                    <a:pt x="376178" y="83119"/>
                    <a:pt x="340542" y="43918"/>
                    <a:pt x="290651" y="36791"/>
                  </a:cubicBezTo>
                  <a:close/>
                </a:path>
              </a:pathLst>
            </a:custGeom>
            <a:solidFill>
              <a:srgbClr val="60100E"/>
            </a:solidFill>
            <a:ln w="35560" cap="flat">
              <a:noFill/>
              <a:prstDash val="solid"/>
              <a:miter/>
            </a:ln>
          </p:spPr>
          <p:txBody>
            <a:bodyPr rtlCol="0" anchor="ctr"/>
            <a:lstStyle/>
            <a:p>
              <a:endParaRPr lang="fr-BE"/>
            </a:p>
          </p:txBody>
        </p:sp>
        <p:sp>
          <p:nvSpPr>
            <p:cNvPr id="693" name="Forme libre : forme 692">
              <a:extLst>
                <a:ext uri="{FF2B5EF4-FFF2-40B4-BE49-F238E27FC236}">
                  <a16:creationId xmlns:a16="http://schemas.microsoft.com/office/drawing/2014/main" id="{CE878F3D-CECB-4A95-8BF6-612C56D88D3C}"/>
                </a:ext>
              </a:extLst>
            </p:cNvPr>
            <p:cNvSpPr/>
            <p:nvPr/>
          </p:nvSpPr>
          <p:spPr>
            <a:xfrm>
              <a:off x="7636443" y="4829178"/>
              <a:ext cx="181745" cy="70067"/>
            </a:xfrm>
            <a:custGeom>
              <a:avLst/>
              <a:gdLst>
                <a:gd name="connsiteX0" fmla="*/ 178182 w 181745"/>
                <a:gd name="connsiteY0" fmla="*/ 39200 h 70067"/>
                <a:gd name="connsiteX1" fmla="*/ 60582 w 181745"/>
                <a:gd name="connsiteY1" fmla="*/ 67709 h 70067"/>
                <a:gd name="connsiteX2" fmla="*/ 3564 w 181745"/>
                <a:gd name="connsiteY2" fmla="*/ 39200 h 70067"/>
                <a:gd name="connsiteX3" fmla="*/ 0 w 181745"/>
                <a:gd name="connsiteY3" fmla="*/ 7127 h 70067"/>
                <a:gd name="connsiteX4" fmla="*/ 3564 w 181745"/>
                <a:gd name="connsiteY4" fmla="*/ 10691 h 70067"/>
                <a:gd name="connsiteX5" fmla="*/ 46327 w 181745"/>
                <a:gd name="connsiteY5" fmla="*/ 35636 h 70067"/>
                <a:gd name="connsiteX6" fmla="*/ 71273 w 181745"/>
                <a:gd name="connsiteY6" fmla="*/ 42764 h 70067"/>
                <a:gd name="connsiteX7" fmla="*/ 92655 w 181745"/>
                <a:gd name="connsiteY7" fmla="*/ 42764 h 70067"/>
                <a:gd name="connsiteX8" fmla="*/ 121164 w 181745"/>
                <a:gd name="connsiteY8" fmla="*/ 39200 h 70067"/>
                <a:gd name="connsiteX9" fmla="*/ 131855 w 181745"/>
                <a:gd name="connsiteY9" fmla="*/ 35636 h 70067"/>
                <a:gd name="connsiteX10" fmla="*/ 149673 w 181745"/>
                <a:gd name="connsiteY10" fmla="*/ 28509 h 70067"/>
                <a:gd name="connsiteX11" fmla="*/ 160364 w 181745"/>
                <a:gd name="connsiteY11" fmla="*/ 21382 h 70067"/>
                <a:gd name="connsiteX12" fmla="*/ 181746 w 181745"/>
                <a:gd name="connsiteY12" fmla="*/ 0 h 70067"/>
                <a:gd name="connsiteX13" fmla="*/ 178182 w 181745"/>
                <a:gd name="connsiteY13" fmla="*/ 39200 h 7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745" h="70067">
                  <a:moveTo>
                    <a:pt x="178182" y="39200"/>
                  </a:moveTo>
                  <a:cubicBezTo>
                    <a:pt x="174619" y="49891"/>
                    <a:pt x="117600" y="78400"/>
                    <a:pt x="60582" y="67709"/>
                  </a:cubicBezTo>
                  <a:cubicBezTo>
                    <a:pt x="42764" y="64145"/>
                    <a:pt x="21382" y="53455"/>
                    <a:pt x="3564" y="39200"/>
                  </a:cubicBezTo>
                  <a:cubicBezTo>
                    <a:pt x="0" y="32073"/>
                    <a:pt x="0" y="21382"/>
                    <a:pt x="0" y="7127"/>
                  </a:cubicBezTo>
                  <a:cubicBezTo>
                    <a:pt x="0" y="7127"/>
                    <a:pt x="3564" y="10691"/>
                    <a:pt x="3564" y="10691"/>
                  </a:cubicBezTo>
                  <a:cubicBezTo>
                    <a:pt x="14255" y="21382"/>
                    <a:pt x="28509" y="32073"/>
                    <a:pt x="46327" y="35636"/>
                  </a:cubicBezTo>
                  <a:cubicBezTo>
                    <a:pt x="53455" y="39200"/>
                    <a:pt x="60582" y="39200"/>
                    <a:pt x="71273" y="42764"/>
                  </a:cubicBezTo>
                  <a:cubicBezTo>
                    <a:pt x="78400" y="42764"/>
                    <a:pt x="85527" y="42764"/>
                    <a:pt x="92655" y="42764"/>
                  </a:cubicBezTo>
                  <a:cubicBezTo>
                    <a:pt x="103346" y="42764"/>
                    <a:pt x="110473" y="42764"/>
                    <a:pt x="121164" y="39200"/>
                  </a:cubicBezTo>
                  <a:cubicBezTo>
                    <a:pt x="124728" y="39200"/>
                    <a:pt x="128291" y="39200"/>
                    <a:pt x="131855" y="35636"/>
                  </a:cubicBezTo>
                  <a:cubicBezTo>
                    <a:pt x="138982" y="32073"/>
                    <a:pt x="146109" y="32073"/>
                    <a:pt x="149673" y="28509"/>
                  </a:cubicBezTo>
                  <a:cubicBezTo>
                    <a:pt x="153237" y="24945"/>
                    <a:pt x="156800" y="24945"/>
                    <a:pt x="160364" y="21382"/>
                  </a:cubicBezTo>
                  <a:cubicBezTo>
                    <a:pt x="167491" y="14254"/>
                    <a:pt x="178182" y="7127"/>
                    <a:pt x="181746" y="0"/>
                  </a:cubicBezTo>
                  <a:cubicBezTo>
                    <a:pt x="181746" y="21382"/>
                    <a:pt x="178182" y="35636"/>
                    <a:pt x="178182" y="39200"/>
                  </a:cubicBezTo>
                  <a:close/>
                </a:path>
              </a:pathLst>
            </a:custGeom>
            <a:solidFill>
              <a:srgbClr val="261113"/>
            </a:solidFill>
            <a:ln w="35560" cap="flat">
              <a:noFill/>
              <a:prstDash val="solid"/>
              <a:miter/>
            </a:ln>
          </p:spPr>
          <p:txBody>
            <a:bodyPr rtlCol="0" anchor="ctr"/>
            <a:lstStyle/>
            <a:p>
              <a:endParaRPr lang="fr-BE"/>
            </a:p>
          </p:txBody>
        </p:sp>
        <p:sp>
          <p:nvSpPr>
            <p:cNvPr id="694" name="Forme libre : forme 693">
              <a:extLst>
                <a:ext uri="{FF2B5EF4-FFF2-40B4-BE49-F238E27FC236}">
                  <a16:creationId xmlns:a16="http://schemas.microsoft.com/office/drawing/2014/main" id="{252B3C25-9BE5-4CA7-8C05-FB38AFC5DE45}"/>
                </a:ext>
              </a:extLst>
            </p:cNvPr>
            <p:cNvSpPr/>
            <p:nvPr/>
          </p:nvSpPr>
          <p:spPr>
            <a:xfrm>
              <a:off x="7130406" y="4871958"/>
              <a:ext cx="185309" cy="42355"/>
            </a:xfrm>
            <a:custGeom>
              <a:avLst/>
              <a:gdLst>
                <a:gd name="connsiteX0" fmla="*/ 185310 w 185309"/>
                <a:gd name="connsiteY0" fmla="*/ 3564 h 42355"/>
                <a:gd name="connsiteX1" fmla="*/ 174619 w 185309"/>
                <a:gd name="connsiteY1" fmla="*/ 35636 h 42355"/>
                <a:gd name="connsiteX2" fmla="*/ 10691 w 185309"/>
                <a:gd name="connsiteY2" fmla="*/ 24945 h 42355"/>
                <a:gd name="connsiteX3" fmla="*/ 0 w 185309"/>
                <a:gd name="connsiteY3" fmla="*/ 0 h 42355"/>
                <a:gd name="connsiteX4" fmla="*/ 185310 w 185309"/>
                <a:gd name="connsiteY4" fmla="*/ 3564 h 42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309" h="42355">
                  <a:moveTo>
                    <a:pt x="185310" y="3564"/>
                  </a:moveTo>
                  <a:cubicBezTo>
                    <a:pt x="185310" y="21382"/>
                    <a:pt x="181746" y="32073"/>
                    <a:pt x="174619" y="35636"/>
                  </a:cubicBezTo>
                  <a:cubicBezTo>
                    <a:pt x="163928" y="42764"/>
                    <a:pt x="32073" y="49891"/>
                    <a:pt x="10691" y="24945"/>
                  </a:cubicBezTo>
                  <a:cubicBezTo>
                    <a:pt x="3564" y="17818"/>
                    <a:pt x="0" y="7127"/>
                    <a:pt x="0" y="0"/>
                  </a:cubicBezTo>
                  <a:cubicBezTo>
                    <a:pt x="39200" y="17818"/>
                    <a:pt x="138982" y="28509"/>
                    <a:pt x="185310" y="3564"/>
                  </a:cubicBezTo>
                  <a:close/>
                </a:path>
              </a:pathLst>
            </a:custGeom>
            <a:solidFill>
              <a:srgbClr val="261113"/>
            </a:solidFill>
            <a:ln w="35560" cap="flat">
              <a:noFill/>
              <a:prstDash val="solid"/>
              <a:miter/>
            </a:ln>
          </p:spPr>
          <p:txBody>
            <a:bodyPr rtlCol="0" anchor="ctr"/>
            <a:lstStyle/>
            <a:p>
              <a:endParaRPr lang="fr-BE"/>
            </a:p>
          </p:txBody>
        </p:sp>
        <p:sp>
          <p:nvSpPr>
            <p:cNvPr id="695" name="Forme libre : forme 694">
              <a:extLst>
                <a:ext uri="{FF2B5EF4-FFF2-40B4-BE49-F238E27FC236}">
                  <a16:creationId xmlns:a16="http://schemas.microsoft.com/office/drawing/2014/main" id="{099D2F01-E393-4588-829F-7BC79695EB46}"/>
                </a:ext>
              </a:extLst>
            </p:cNvPr>
            <p:cNvSpPr/>
            <p:nvPr/>
          </p:nvSpPr>
          <p:spPr>
            <a:xfrm>
              <a:off x="7636443" y="4743651"/>
              <a:ext cx="181745" cy="131854"/>
            </a:xfrm>
            <a:custGeom>
              <a:avLst/>
              <a:gdLst>
                <a:gd name="connsiteX0" fmla="*/ 181746 w 181745"/>
                <a:gd name="connsiteY0" fmla="*/ 89091 h 131854"/>
                <a:gd name="connsiteX1" fmla="*/ 160364 w 181745"/>
                <a:gd name="connsiteY1" fmla="*/ 110473 h 131854"/>
                <a:gd name="connsiteX2" fmla="*/ 149673 w 181745"/>
                <a:gd name="connsiteY2" fmla="*/ 117600 h 131854"/>
                <a:gd name="connsiteX3" fmla="*/ 131855 w 181745"/>
                <a:gd name="connsiteY3" fmla="*/ 124728 h 131854"/>
                <a:gd name="connsiteX4" fmla="*/ 121164 w 181745"/>
                <a:gd name="connsiteY4" fmla="*/ 128291 h 131854"/>
                <a:gd name="connsiteX5" fmla="*/ 92655 w 181745"/>
                <a:gd name="connsiteY5" fmla="*/ 131855 h 131854"/>
                <a:gd name="connsiteX6" fmla="*/ 71273 w 181745"/>
                <a:gd name="connsiteY6" fmla="*/ 131855 h 131854"/>
                <a:gd name="connsiteX7" fmla="*/ 46327 w 181745"/>
                <a:gd name="connsiteY7" fmla="*/ 124728 h 131854"/>
                <a:gd name="connsiteX8" fmla="*/ 3564 w 181745"/>
                <a:gd name="connsiteY8" fmla="*/ 99782 h 131854"/>
                <a:gd name="connsiteX9" fmla="*/ 0 w 181745"/>
                <a:gd name="connsiteY9" fmla="*/ 96218 h 131854"/>
                <a:gd name="connsiteX10" fmla="*/ 14255 w 181745"/>
                <a:gd name="connsiteY10" fmla="*/ 10691 h 131854"/>
                <a:gd name="connsiteX11" fmla="*/ 14255 w 181745"/>
                <a:gd name="connsiteY11" fmla="*/ 3564 h 131854"/>
                <a:gd name="connsiteX12" fmla="*/ 35636 w 181745"/>
                <a:gd name="connsiteY12" fmla="*/ 35636 h 131854"/>
                <a:gd name="connsiteX13" fmla="*/ 39200 w 181745"/>
                <a:gd name="connsiteY13" fmla="*/ 39200 h 131854"/>
                <a:gd name="connsiteX14" fmla="*/ 74837 w 181745"/>
                <a:gd name="connsiteY14" fmla="*/ 60582 h 131854"/>
                <a:gd name="connsiteX15" fmla="*/ 78400 w 181745"/>
                <a:gd name="connsiteY15" fmla="*/ 60582 h 131854"/>
                <a:gd name="connsiteX16" fmla="*/ 99782 w 181745"/>
                <a:gd name="connsiteY16" fmla="*/ 64145 h 131854"/>
                <a:gd name="connsiteX17" fmla="*/ 106909 w 181745"/>
                <a:gd name="connsiteY17" fmla="*/ 64145 h 131854"/>
                <a:gd name="connsiteX18" fmla="*/ 110473 w 181745"/>
                <a:gd name="connsiteY18" fmla="*/ 64145 h 131854"/>
                <a:gd name="connsiteX19" fmla="*/ 114037 w 181745"/>
                <a:gd name="connsiteY19" fmla="*/ 64145 h 131854"/>
                <a:gd name="connsiteX20" fmla="*/ 117600 w 181745"/>
                <a:gd name="connsiteY20" fmla="*/ 64145 h 131854"/>
                <a:gd name="connsiteX21" fmla="*/ 121164 w 181745"/>
                <a:gd name="connsiteY21" fmla="*/ 64145 h 131854"/>
                <a:gd name="connsiteX22" fmla="*/ 124728 w 181745"/>
                <a:gd name="connsiteY22" fmla="*/ 64145 h 131854"/>
                <a:gd name="connsiteX23" fmla="*/ 138982 w 181745"/>
                <a:gd name="connsiteY23" fmla="*/ 57018 h 131854"/>
                <a:gd name="connsiteX24" fmla="*/ 142546 w 181745"/>
                <a:gd name="connsiteY24" fmla="*/ 53455 h 131854"/>
                <a:gd name="connsiteX25" fmla="*/ 146109 w 181745"/>
                <a:gd name="connsiteY25" fmla="*/ 49891 h 131854"/>
                <a:gd name="connsiteX26" fmla="*/ 156800 w 181745"/>
                <a:gd name="connsiteY26" fmla="*/ 39200 h 131854"/>
                <a:gd name="connsiteX27" fmla="*/ 156800 w 181745"/>
                <a:gd name="connsiteY27" fmla="*/ 35636 h 131854"/>
                <a:gd name="connsiteX28" fmla="*/ 160364 w 181745"/>
                <a:gd name="connsiteY28" fmla="*/ 24945 h 131854"/>
                <a:gd name="connsiteX29" fmla="*/ 160364 w 181745"/>
                <a:gd name="connsiteY29" fmla="*/ 21382 h 131854"/>
                <a:gd name="connsiteX30" fmla="*/ 160364 w 181745"/>
                <a:gd name="connsiteY30" fmla="*/ 0 h 131854"/>
                <a:gd name="connsiteX31" fmla="*/ 171055 w 181745"/>
                <a:gd name="connsiteY31" fmla="*/ 46327 h 131854"/>
                <a:gd name="connsiteX32" fmla="*/ 174619 w 181745"/>
                <a:gd name="connsiteY32" fmla="*/ 53455 h 131854"/>
                <a:gd name="connsiteX33" fmla="*/ 174619 w 181745"/>
                <a:gd name="connsiteY33" fmla="*/ 53455 h 131854"/>
                <a:gd name="connsiteX34" fmla="*/ 178182 w 181745"/>
                <a:gd name="connsiteY34" fmla="*/ 89091 h 131854"/>
                <a:gd name="connsiteX35" fmla="*/ 178182 w 181745"/>
                <a:gd name="connsiteY35" fmla="*/ 89091 h 131854"/>
                <a:gd name="connsiteX36" fmla="*/ 181746 w 181745"/>
                <a:gd name="connsiteY36" fmla="*/ 89091 h 13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1745" h="131854">
                  <a:moveTo>
                    <a:pt x="181746" y="89091"/>
                  </a:moveTo>
                  <a:cubicBezTo>
                    <a:pt x="174619" y="96218"/>
                    <a:pt x="167491" y="103346"/>
                    <a:pt x="160364" y="110473"/>
                  </a:cubicBezTo>
                  <a:cubicBezTo>
                    <a:pt x="156800" y="114037"/>
                    <a:pt x="153237" y="114037"/>
                    <a:pt x="149673" y="117600"/>
                  </a:cubicBezTo>
                  <a:cubicBezTo>
                    <a:pt x="142546" y="121164"/>
                    <a:pt x="138982" y="124728"/>
                    <a:pt x="131855" y="124728"/>
                  </a:cubicBezTo>
                  <a:cubicBezTo>
                    <a:pt x="128291" y="124728"/>
                    <a:pt x="124728" y="128291"/>
                    <a:pt x="121164" y="128291"/>
                  </a:cubicBezTo>
                  <a:cubicBezTo>
                    <a:pt x="110473" y="128291"/>
                    <a:pt x="103346" y="131855"/>
                    <a:pt x="92655" y="131855"/>
                  </a:cubicBezTo>
                  <a:cubicBezTo>
                    <a:pt x="85527" y="131855"/>
                    <a:pt x="78400" y="131855"/>
                    <a:pt x="71273" y="131855"/>
                  </a:cubicBezTo>
                  <a:cubicBezTo>
                    <a:pt x="64146" y="131855"/>
                    <a:pt x="53455" y="128291"/>
                    <a:pt x="46327" y="124728"/>
                  </a:cubicBezTo>
                  <a:cubicBezTo>
                    <a:pt x="28509" y="117600"/>
                    <a:pt x="14255" y="110473"/>
                    <a:pt x="3564" y="99782"/>
                  </a:cubicBezTo>
                  <a:cubicBezTo>
                    <a:pt x="3564" y="99782"/>
                    <a:pt x="0" y="96218"/>
                    <a:pt x="0" y="96218"/>
                  </a:cubicBezTo>
                  <a:cubicBezTo>
                    <a:pt x="0" y="64145"/>
                    <a:pt x="10691" y="17818"/>
                    <a:pt x="14255" y="10691"/>
                  </a:cubicBezTo>
                  <a:cubicBezTo>
                    <a:pt x="14255" y="10691"/>
                    <a:pt x="14255" y="7127"/>
                    <a:pt x="14255" y="3564"/>
                  </a:cubicBezTo>
                  <a:cubicBezTo>
                    <a:pt x="17818" y="17818"/>
                    <a:pt x="24946" y="28509"/>
                    <a:pt x="35636" y="35636"/>
                  </a:cubicBezTo>
                  <a:cubicBezTo>
                    <a:pt x="35636" y="39200"/>
                    <a:pt x="39200" y="39200"/>
                    <a:pt x="39200" y="39200"/>
                  </a:cubicBezTo>
                  <a:cubicBezTo>
                    <a:pt x="49891" y="49891"/>
                    <a:pt x="60582" y="57018"/>
                    <a:pt x="74837" y="60582"/>
                  </a:cubicBezTo>
                  <a:cubicBezTo>
                    <a:pt x="74837" y="60582"/>
                    <a:pt x="78400" y="60582"/>
                    <a:pt x="78400" y="60582"/>
                  </a:cubicBezTo>
                  <a:cubicBezTo>
                    <a:pt x="85527" y="64145"/>
                    <a:pt x="92655" y="64145"/>
                    <a:pt x="99782" y="64145"/>
                  </a:cubicBezTo>
                  <a:cubicBezTo>
                    <a:pt x="103346" y="64145"/>
                    <a:pt x="103346" y="64145"/>
                    <a:pt x="106909" y="64145"/>
                  </a:cubicBezTo>
                  <a:cubicBezTo>
                    <a:pt x="106909" y="64145"/>
                    <a:pt x="106909" y="64145"/>
                    <a:pt x="110473" y="64145"/>
                  </a:cubicBezTo>
                  <a:cubicBezTo>
                    <a:pt x="110473" y="64145"/>
                    <a:pt x="114037" y="64145"/>
                    <a:pt x="114037" y="64145"/>
                  </a:cubicBezTo>
                  <a:cubicBezTo>
                    <a:pt x="117600" y="64145"/>
                    <a:pt x="117600" y="64145"/>
                    <a:pt x="117600" y="64145"/>
                  </a:cubicBezTo>
                  <a:cubicBezTo>
                    <a:pt x="117600" y="64145"/>
                    <a:pt x="121164" y="64145"/>
                    <a:pt x="121164" y="64145"/>
                  </a:cubicBezTo>
                  <a:cubicBezTo>
                    <a:pt x="121164" y="64145"/>
                    <a:pt x="124728" y="64145"/>
                    <a:pt x="124728" y="64145"/>
                  </a:cubicBezTo>
                  <a:cubicBezTo>
                    <a:pt x="128291" y="60582"/>
                    <a:pt x="135419" y="60582"/>
                    <a:pt x="138982" y="57018"/>
                  </a:cubicBezTo>
                  <a:cubicBezTo>
                    <a:pt x="138982" y="57018"/>
                    <a:pt x="142546" y="53455"/>
                    <a:pt x="142546" y="53455"/>
                  </a:cubicBezTo>
                  <a:cubicBezTo>
                    <a:pt x="142546" y="53455"/>
                    <a:pt x="142546" y="53455"/>
                    <a:pt x="146109" y="49891"/>
                  </a:cubicBezTo>
                  <a:cubicBezTo>
                    <a:pt x="149673" y="46327"/>
                    <a:pt x="153237" y="42764"/>
                    <a:pt x="156800" y="39200"/>
                  </a:cubicBezTo>
                  <a:cubicBezTo>
                    <a:pt x="156800" y="39200"/>
                    <a:pt x="156800" y="39200"/>
                    <a:pt x="156800" y="35636"/>
                  </a:cubicBezTo>
                  <a:cubicBezTo>
                    <a:pt x="160364" y="32073"/>
                    <a:pt x="160364" y="28509"/>
                    <a:pt x="160364" y="24945"/>
                  </a:cubicBezTo>
                  <a:cubicBezTo>
                    <a:pt x="160364" y="24945"/>
                    <a:pt x="160364" y="24945"/>
                    <a:pt x="160364" y="21382"/>
                  </a:cubicBezTo>
                  <a:cubicBezTo>
                    <a:pt x="160364" y="14255"/>
                    <a:pt x="163928" y="7127"/>
                    <a:pt x="160364" y="0"/>
                  </a:cubicBezTo>
                  <a:cubicBezTo>
                    <a:pt x="163928" y="21382"/>
                    <a:pt x="167491" y="35636"/>
                    <a:pt x="171055" y="46327"/>
                  </a:cubicBezTo>
                  <a:cubicBezTo>
                    <a:pt x="171055" y="49891"/>
                    <a:pt x="171055" y="49891"/>
                    <a:pt x="174619" y="53455"/>
                  </a:cubicBezTo>
                  <a:cubicBezTo>
                    <a:pt x="174619" y="53455"/>
                    <a:pt x="174619" y="53455"/>
                    <a:pt x="174619" y="53455"/>
                  </a:cubicBezTo>
                  <a:cubicBezTo>
                    <a:pt x="178182" y="64145"/>
                    <a:pt x="178182" y="74836"/>
                    <a:pt x="178182" y="89091"/>
                  </a:cubicBezTo>
                  <a:lnTo>
                    <a:pt x="178182" y="89091"/>
                  </a:lnTo>
                  <a:cubicBezTo>
                    <a:pt x="181746" y="89091"/>
                    <a:pt x="181746" y="89091"/>
                    <a:pt x="181746" y="89091"/>
                  </a:cubicBezTo>
                  <a:close/>
                </a:path>
              </a:pathLst>
            </a:custGeom>
            <a:solidFill>
              <a:srgbClr val="404040"/>
            </a:solidFill>
            <a:ln w="35560" cap="flat">
              <a:noFill/>
              <a:prstDash val="solid"/>
              <a:miter/>
            </a:ln>
          </p:spPr>
          <p:txBody>
            <a:bodyPr rtlCol="0" anchor="ctr"/>
            <a:lstStyle/>
            <a:p>
              <a:endParaRPr lang="fr-BE"/>
            </a:p>
          </p:txBody>
        </p:sp>
        <p:sp>
          <p:nvSpPr>
            <p:cNvPr id="696" name="Forme libre : forme 695">
              <a:extLst>
                <a:ext uri="{FF2B5EF4-FFF2-40B4-BE49-F238E27FC236}">
                  <a16:creationId xmlns:a16="http://schemas.microsoft.com/office/drawing/2014/main" id="{487F7F7F-622B-4544-A318-46D0C1BF3262}"/>
                </a:ext>
              </a:extLst>
            </p:cNvPr>
            <p:cNvSpPr/>
            <p:nvPr/>
          </p:nvSpPr>
          <p:spPr>
            <a:xfrm>
              <a:off x="7128822" y="4765048"/>
              <a:ext cx="186893" cy="125157"/>
            </a:xfrm>
            <a:custGeom>
              <a:avLst/>
              <a:gdLst>
                <a:gd name="connsiteX0" fmla="*/ 186893 w 186893"/>
                <a:gd name="connsiteY0" fmla="*/ 110473 h 125157"/>
                <a:gd name="connsiteX1" fmla="*/ 186893 w 186893"/>
                <a:gd name="connsiteY1" fmla="*/ 110473 h 125157"/>
                <a:gd name="connsiteX2" fmla="*/ 1584 w 186893"/>
                <a:gd name="connsiteY2" fmla="*/ 106909 h 125157"/>
                <a:gd name="connsiteX3" fmla="*/ 1584 w 186893"/>
                <a:gd name="connsiteY3" fmla="*/ 106909 h 125157"/>
                <a:gd name="connsiteX4" fmla="*/ 1584 w 186893"/>
                <a:gd name="connsiteY4" fmla="*/ 49891 h 125157"/>
                <a:gd name="connsiteX5" fmla="*/ 1584 w 186893"/>
                <a:gd name="connsiteY5" fmla="*/ 0 h 125157"/>
                <a:gd name="connsiteX6" fmla="*/ 151257 w 186893"/>
                <a:gd name="connsiteY6" fmla="*/ 3564 h 125157"/>
                <a:gd name="connsiteX7" fmla="*/ 186893 w 186893"/>
                <a:gd name="connsiteY7" fmla="*/ 92655 h 125157"/>
                <a:gd name="connsiteX8" fmla="*/ 186893 w 186893"/>
                <a:gd name="connsiteY8" fmla="*/ 110473 h 1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893" h="125157">
                  <a:moveTo>
                    <a:pt x="186893" y="110473"/>
                  </a:moveTo>
                  <a:lnTo>
                    <a:pt x="186893" y="110473"/>
                  </a:lnTo>
                  <a:cubicBezTo>
                    <a:pt x="137002" y="135418"/>
                    <a:pt x="40784" y="124728"/>
                    <a:pt x="1584" y="106909"/>
                  </a:cubicBezTo>
                  <a:lnTo>
                    <a:pt x="1584" y="106909"/>
                  </a:lnTo>
                  <a:cubicBezTo>
                    <a:pt x="-1980" y="81964"/>
                    <a:pt x="1584" y="57018"/>
                    <a:pt x="1584" y="49891"/>
                  </a:cubicBezTo>
                  <a:cubicBezTo>
                    <a:pt x="1584" y="42764"/>
                    <a:pt x="1584" y="24945"/>
                    <a:pt x="1584" y="0"/>
                  </a:cubicBezTo>
                  <a:cubicBezTo>
                    <a:pt x="12275" y="71273"/>
                    <a:pt x="133439" y="110473"/>
                    <a:pt x="151257" y="3564"/>
                  </a:cubicBezTo>
                  <a:cubicBezTo>
                    <a:pt x="169075" y="39200"/>
                    <a:pt x="186893" y="78400"/>
                    <a:pt x="186893" y="92655"/>
                  </a:cubicBezTo>
                  <a:cubicBezTo>
                    <a:pt x="186893" y="99782"/>
                    <a:pt x="186893" y="103345"/>
                    <a:pt x="186893" y="110473"/>
                  </a:cubicBezTo>
                  <a:close/>
                </a:path>
              </a:pathLst>
            </a:custGeom>
            <a:solidFill>
              <a:srgbClr val="404040"/>
            </a:solidFill>
            <a:ln w="35560" cap="flat">
              <a:noFill/>
              <a:prstDash val="solid"/>
              <a:miter/>
            </a:ln>
          </p:spPr>
          <p:txBody>
            <a:bodyPr rtlCol="0" anchor="ctr"/>
            <a:lstStyle/>
            <a:p>
              <a:endParaRPr lang="fr-BE"/>
            </a:p>
          </p:txBody>
        </p:sp>
        <p:sp>
          <p:nvSpPr>
            <p:cNvPr id="697" name="Forme libre : forme 696">
              <a:extLst>
                <a:ext uri="{FF2B5EF4-FFF2-40B4-BE49-F238E27FC236}">
                  <a16:creationId xmlns:a16="http://schemas.microsoft.com/office/drawing/2014/main" id="{D0248113-D86A-44E5-BC74-80CB0ED7B7A0}"/>
                </a:ext>
              </a:extLst>
            </p:cNvPr>
            <p:cNvSpPr/>
            <p:nvPr/>
          </p:nvSpPr>
          <p:spPr>
            <a:xfrm>
              <a:off x="6980733" y="2263370"/>
              <a:ext cx="816965" cy="2571981"/>
            </a:xfrm>
            <a:custGeom>
              <a:avLst/>
              <a:gdLst>
                <a:gd name="connsiteX0" fmla="*/ 816075 w 816965"/>
                <a:gd name="connsiteY0" fmla="*/ 2508806 h 2571981"/>
                <a:gd name="connsiteX1" fmla="*/ 816075 w 816965"/>
                <a:gd name="connsiteY1" fmla="*/ 2508806 h 2571981"/>
                <a:gd name="connsiteX2" fmla="*/ 812511 w 816965"/>
                <a:gd name="connsiteY2" fmla="*/ 2523060 h 2571981"/>
                <a:gd name="connsiteX3" fmla="*/ 812511 w 816965"/>
                <a:gd name="connsiteY3" fmla="*/ 2526624 h 2571981"/>
                <a:gd name="connsiteX4" fmla="*/ 801820 w 816965"/>
                <a:gd name="connsiteY4" fmla="*/ 2537315 h 2571981"/>
                <a:gd name="connsiteX5" fmla="*/ 798256 w 816965"/>
                <a:gd name="connsiteY5" fmla="*/ 2540879 h 2571981"/>
                <a:gd name="connsiteX6" fmla="*/ 794693 w 816965"/>
                <a:gd name="connsiteY6" fmla="*/ 2544442 h 2571981"/>
                <a:gd name="connsiteX7" fmla="*/ 780438 w 816965"/>
                <a:gd name="connsiteY7" fmla="*/ 2551569 h 2571981"/>
                <a:gd name="connsiteX8" fmla="*/ 776874 w 816965"/>
                <a:gd name="connsiteY8" fmla="*/ 2551569 h 2571981"/>
                <a:gd name="connsiteX9" fmla="*/ 773311 w 816965"/>
                <a:gd name="connsiteY9" fmla="*/ 2551569 h 2571981"/>
                <a:gd name="connsiteX10" fmla="*/ 769747 w 816965"/>
                <a:gd name="connsiteY10" fmla="*/ 2551569 h 2571981"/>
                <a:gd name="connsiteX11" fmla="*/ 766184 w 816965"/>
                <a:gd name="connsiteY11" fmla="*/ 2551569 h 2571981"/>
                <a:gd name="connsiteX12" fmla="*/ 762620 w 816965"/>
                <a:gd name="connsiteY12" fmla="*/ 2551569 h 2571981"/>
                <a:gd name="connsiteX13" fmla="*/ 755493 w 816965"/>
                <a:gd name="connsiteY13" fmla="*/ 2551569 h 2571981"/>
                <a:gd name="connsiteX14" fmla="*/ 734111 w 816965"/>
                <a:gd name="connsiteY14" fmla="*/ 2548006 h 2571981"/>
                <a:gd name="connsiteX15" fmla="*/ 730547 w 816965"/>
                <a:gd name="connsiteY15" fmla="*/ 2548006 h 2571981"/>
                <a:gd name="connsiteX16" fmla="*/ 694911 w 816965"/>
                <a:gd name="connsiteY16" fmla="*/ 2526624 h 2571981"/>
                <a:gd name="connsiteX17" fmla="*/ 691347 w 816965"/>
                <a:gd name="connsiteY17" fmla="*/ 2523060 h 2571981"/>
                <a:gd name="connsiteX18" fmla="*/ 669965 w 816965"/>
                <a:gd name="connsiteY18" fmla="*/ 2490988 h 2571981"/>
                <a:gd name="connsiteX19" fmla="*/ 669965 w 816965"/>
                <a:gd name="connsiteY19" fmla="*/ 2490988 h 2571981"/>
                <a:gd name="connsiteX20" fmla="*/ 662838 w 816965"/>
                <a:gd name="connsiteY20" fmla="*/ 2384078 h 2571981"/>
                <a:gd name="connsiteX21" fmla="*/ 662838 w 816965"/>
                <a:gd name="connsiteY21" fmla="*/ 2380515 h 2571981"/>
                <a:gd name="connsiteX22" fmla="*/ 666402 w 816965"/>
                <a:gd name="connsiteY22" fmla="*/ 2298551 h 2571981"/>
                <a:gd name="connsiteX23" fmla="*/ 595129 w 816965"/>
                <a:gd name="connsiteY23" fmla="*/ 2070477 h 2571981"/>
                <a:gd name="connsiteX24" fmla="*/ 577310 w 816965"/>
                <a:gd name="connsiteY24" fmla="*/ 2020587 h 2571981"/>
                <a:gd name="connsiteX25" fmla="*/ 577310 w 816965"/>
                <a:gd name="connsiteY25" fmla="*/ 2020587 h 2571981"/>
                <a:gd name="connsiteX26" fmla="*/ 523856 w 816965"/>
                <a:gd name="connsiteY26" fmla="*/ 1860223 h 2571981"/>
                <a:gd name="connsiteX27" fmla="*/ 513165 w 816965"/>
                <a:gd name="connsiteY27" fmla="*/ 1835277 h 2571981"/>
                <a:gd name="connsiteX28" fmla="*/ 470401 w 816965"/>
                <a:gd name="connsiteY28" fmla="*/ 1617895 h 2571981"/>
                <a:gd name="connsiteX29" fmla="*/ 320728 w 816965"/>
                <a:gd name="connsiteY29" fmla="*/ 1222330 h 2571981"/>
                <a:gd name="connsiteX30" fmla="*/ 281528 w 816965"/>
                <a:gd name="connsiteY30" fmla="*/ 1083348 h 2571981"/>
                <a:gd name="connsiteX31" fmla="*/ 263710 w 816965"/>
                <a:gd name="connsiteY31" fmla="*/ 1461094 h 2571981"/>
                <a:gd name="connsiteX32" fmla="*/ 263710 w 816965"/>
                <a:gd name="connsiteY32" fmla="*/ 1678477 h 2571981"/>
                <a:gd name="connsiteX33" fmla="*/ 253019 w 816965"/>
                <a:gd name="connsiteY33" fmla="*/ 2095423 h 2571981"/>
                <a:gd name="connsiteX34" fmla="*/ 277964 w 816965"/>
                <a:gd name="connsiteY34" fmla="*/ 2409024 h 2571981"/>
                <a:gd name="connsiteX35" fmla="*/ 281528 w 816965"/>
                <a:gd name="connsiteY35" fmla="*/ 2430406 h 2571981"/>
                <a:gd name="connsiteX36" fmla="*/ 299346 w 816965"/>
                <a:gd name="connsiteY36" fmla="*/ 2505242 h 2571981"/>
                <a:gd name="connsiteX37" fmla="*/ 174619 w 816965"/>
                <a:gd name="connsiteY37" fmla="*/ 2548006 h 2571981"/>
                <a:gd name="connsiteX38" fmla="*/ 167491 w 816965"/>
                <a:gd name="connsiteY38" fmla="*/ 2540879 h 2571981"/>
                <a:gd name="connsiteX39" fmla="*/ 149673 w 816965"/>
                <a:gd name="connsiteY39" fmla="*/ 2505242 h 2571981"/>
                <a:gd name="connsiteX40" fmla="*/ 149673 w 816965"/>
                <a:gd name="connsiteY40" fmla="*/ 2505242 h 2571981"/>
                <a:gd name="connsiteX41" fmla="*/ 149673 w 816965"/>
                <a:gd name="connsiteY41" fmla="*/ 2451788 h 2571981"/>
                <a:gd name="connsiteX42" fmla="*/ 149673 w 816965"/>
                <a:gd name="connsiteY42" fmla="*/ 2448224 h 2571981"/>
                <a:gd name="connsiteX43" fmla="*/ 138982 w 816965"/>
                <a:gd name="connsiteY43" fmla="*/ 2302114 h 2571981"/>
                <a:gd name="connsiteX44" fmla="*/ 81964 w 816965"/>
                <a:gd name="connsiteY44" fmla="*/ 1838840 h 2571981"/>
                <a:gd name="connsiteX45" fmla="*/ 89091 w 816965"/>
                <a:gd name="connsiteY45" fmla="*/ 1528804 h 2571981"/>
                <a:gd name="connsiteX46" fmla="*/ 24946 w 816965"/>
                <a:gd name="connsiteY46" fmla="*/ 1265094 h 2571981"/>
                <a:gd name="connsiteX47" fmla="*/ 24946 w 816965"/>
                <a:gd name="connsiteY47" fmla="*/ 1265094 h 2571981"/>
                <a:gd name="connsiteX48" fmla="*/ 0 w 816965"/>
                <a:gd name="connsiteY48" fmla="*/ 1101166 h 2571981"/>
                <a:gd name="connsiteX49" fmla="*/ 42764 w 816965"/>
                <a:gd name="connsiteY49" fmla="*/ 812511 h 2571981"/>
                <a:gd name="connsiteX50" fmla="*/ 64146 w 816965"/>
                <a:gd name="connsiteY50" fmla="*/ 773311 h 2571981"/>
                <a:gd name="connsiteX51" fmla="*/ 64146 w 816965"/>
                <a:gd name="connsiteY51" fmla="*/ 769747 h 2571981"/>
                <a:gd name="connsiteX52" fmla="*/ 64146 w 816965"/>
                <a:gd name="connsiteY52" fmla="*/ 769747 h 2571981"/>
                <a:gd name="connsiteX53" fmla="*/ 131855 w 816965"/>
                <a:gd name="connsiteY53" fmla="*/ 648583 h 2571981"/>
                <a:gd name="connsiteX54" fmla="*/ 131855 w 816965"/>
                <a:gd name="connsiteY54" fmla="*/ 620074 h 2571981"/>
                <a:gd name="connsiteX55" fmla="*/ 117600 w 816965"/>
                <a:gd name="connsiteY55" fmla="*/ 530983 h 2571981"/>
                <a:gd name="connsiteX56" fmla="*/ 117600 w 816965"/>
                <a:gd name="connsiteY56" fmla="*/ 530983 h 2571981"/>
                <a:gd name="connsiteX57" fmla="*/ 117600 w 816965"/>
                <a:gd name="connsiteY57" fmla="*/ 527419 h 2571981"/>
                <a:gd name="connsiteX58" fmla="*/ 117600 w 816965"/>
                <a:gd name="connsiteY58" fmla="*/ 527419 h 2571981"/>
                <a:gd name="connsiteX59" fmla="*/ 114037 w 816965"/>
                <a:gd name="connsiteY59" fmla="*/ 516728 h 2571981"/>
                <a:gd name="connsiteX60" fmla="*/ 114037 w 816965"/>
                <a:gd name="connsiteY60" fmla="*/ 513165 h 2571981"/>
                <a:gd name="connsiteX61" fmla="*/ 114037 w 816965"/>
                <a:gd name="connsiteY61" fmla="*/ 509601 h 2571981"/>
                <a:gd name="connsiteX62" fmla="*/ 96218 w 816965"/>
                <a:gd name="connsiteY62" fmla="*/ 299346 h 2571981"/>
                <a:gd name="connsiteX63" fmla="*/ 92655 w 816965"/>
                <a:gd name="connsiteY63" fmla="*/ 181746 h 2571981"/>
                <a:gd name="connsiteX64" fmla="*/ 92655 w 816965"/>
                <a:gd name="connsiteY64" fmla="*/ 181746 h 2571981"/>
                <a:gd name="connsiteX65" fmla="*/ 92655 w 816965"/>
                <a:gd name="connsiteY65" fmla="*/ 181746 h 2571981"/>
                <a:gd name="connsiteX66" fmla="*/ 99782 w 816965"/>
                <a:gd name="connsiteY66" fmla="*/ 178182 h 2571981"/>
                <a:gd name="connsiteX67" fmla="*/ 174619 w 816965"/>
                <a:gd name="connsiteY67" fmla="*/ 153237 h 2571981"/>
                <a:gd name="connsiteX68" fmla="*/ 188873 w 816965"/>
                <a:gd name="connsiteY68" fmla="*/ 142546 h 2571981"/>
                <a:gd name="connsiteX69" fmla="*/ 213819 w 816965"/>
                <a:gd name="connsiteY69" fmla="*/ 92655 h 2571981"/>
                <a:gd name="connsiteX70" fmla="*/ 220946 w 816965"/>
                <a:gd name="connsiteY70" fmla="*/ 57018 h 2571981"/>
                <a:gd name="connsiteX71" fmla="*/ 220946 w 816965"/>
                <a:gd name="connsiteY71" fmla="*/ 21382 h 2571981"/>
                <a:gd name="connsiteX72" fmla="*/ 220946 w 816965"/>
                <a:gd name="connsiteY72" fmla="*/ 21382 h 2571981"/>
                <a:gd name="connsiteX73" fmla="*/ 220946 w 816965"/>
                <a:gd name="connsiteY73" fmla="*/ 14255 h 2571981"/>
                <a:gd name="connsiteX74" fmla="*/ 220946 w 816965"/>
                <a:gd name="connsiteY74" fmla="*/ 0 h 2571981"/>
                <a:gd name="connsiteX75" fmla="*/ 288655 w 816965"/>
                <a:gd name="connsiteY75" fmla="*/ 0 h 2571981"/>
                <a:gd name="connsiteX76" fmla="*/ 295783 w 816965"/>
                <a:gd name="connsiteY76" fmla="*/ 0 h 2571981"/>
                <a:gd name="connsiteX77" fmla="*/ 310037 w 816965"/>
                <a:gd name="connsiteY77" fmla="*/ 0 h 2571981"/>
                <a:gd name="connsiteX78" fmla="*/ 370619 w 816965"/>
                <a:gd name="connsiteY78" fmla="*/ 0 h 2571981"/>
                <a:gd name="connsiteX79" fmla="*/ 367055 w 816965"/>
                <a:gd name="connsiteY79" fmla="*/ 17818 h 2571981"/>
                <a:gd name="connsiteX80" fmla="*/ 367055 w 816965"/>
                <a:gd name="connsiteY80" fmla="*/ 24946 h 2571981"/>
                <a:gd name="connsiteX81" fmla="*/ 367055 w 816965"/>
                <a:gd name="connsiteY81" fmla="*/ 32073 h 2571981"/>
                <a:gd name="connsiteX82" fmla="*/ 359928 w 816965"/>
                <a:gd name="connsiteY82" fmla="*/ 89091 h 2571981"/>
                <a:gd name="connsiteX83" fmla="*/ 359928 w 816965"/>
                <a:gd name="connsiteY83" fmla="*/ 99782 h 2571981"/>
                <a:gd name="connsiteX84" fmla="*/ 359928 w 816965"/>
                <a:gd name="connsiteY84" fmla="*/ 121164 h 2571981"/>
                <a:gd name="connsiteX85" fmla="*/ 402692 w 816965"/>
                <a:gd name="connsiteY85" fmla="*/ 174619 h 2571981"/>
                <a:gd name="connsiteX86" fmla="*/ 413383 w 816965"/>
                <a:gd name="connsiteY86" fmla="*/ 178182 h 2571981"/>
                <a:gd name="connsiteX87" fmla="*/ 424074 w 816965"/>
                <a:gd name="connsiteY87" fmla="*/ 178182 h 2571981"/>
                <a:gd name="connsiteX88" fmla="*/ 424074 w 816965"/>
                <a:gd name="connsiteY88" fmla="*/ 178182 h 2571981"/>
                <a:gd name="connsiteX89" fmla="*/ 459710 w 816965"/>
                <a:gd name="connsiteY89" fmla="*/ 181746 h 2571981"/>
                <a:gd name="connsiteX90" fmla="*/ 520292 w 816965"/>
                <a:gd name="connsiteY90" fmla="*/ 185309 h 2571981"/>
                <a:gd name="connsiteX91" fmla="*/ 516728 w 816965"/>
                <a:gd name="connsiteY91" fmla="*/ 327855 h 2571981"/>
                <a:gd name="connsiteX92" fmla="*/ 516728 w 816965"/>
                <a:gd name="connsiteY92" fmla="*/ 338546 h 2571981"/>
                <a:gd name="connsiteX93" fmla="*/ 523856 w 816965"/>
                <a:gd name="connsiteY93" fmla="*/ 399128 h 2571981"/>
                <a:gd name="connsiteX94" fmla="*/ 523856 w 816965"/>
                <a:gd name="connsiteY94" fmla="*/ 399128 h 2571981"/>
                <a:gd name="connsiteX95" fmla="*/ 523856 w 816965"/>
                <a:gd name="connsiteY95" fmla="*/ 424074 h 2571981"/>
                <a:gd name="connsiteX96" fmla="*/ 523856 w 816965"/>
                <a:gd name="connsiteY96" fmla="*/ 441892 h 2571981"/>
                <a:gd name="connsiteX97" fmla="*/ 513165 w 816965"/>
                <a:gd name="connsiteY97" fmla="*/ 488219 h 2571981"/>
                <a:gd name="connsiteX98" fmla="*/ 509601 w 816965"/>
                <a:gd name="connsiteY98" fmla="*/ 502474 h 2571981"/>
                <a:gd name="connsiteX99" fmla="*/ 477528 w 816965"/>
                <a:gd name="connsiteY99" fmla="*/ 669965 h 2571981"/>
                <a:gd name="connsiteX100" fmla="*/ 477528 w 816965"/>
                <a:gd name="connsiteY100" fmla="*/ 705602 h 2571981"/>
                <a:gd name="connsiteX101" fmla="*/ 498910 w 816965"/>
                <a:gd name="connsiteY101" fmla="*/ 826766 h 2571981"/>
                <a:gd name="connsiteX102" fmla="*/ 498910 w 816965"/>
                <a:gd name="connsiteY102" fmla="*/ 830329 h 2571981"/>
                <a:gd name="connsiteX103" fmla="*/ 513165 w 816965"/>
                <a:gd name="connsiteY103" fmla="*/ 894475 h 2571981"/>
                <a:gd name="connsiteX104" fmla="*/ 527419 w 816965"/>
                <a:gd name="connsiteY104" fmla="*/ 951493 h 2571981"/>
                <a:gd name="connsiteX105" fmla="*/ 541674 w 816965"/>
                <a:gd name="connsiteY105" fmla="*/ 1022766 h 2571981"/>
                <a:gd name="connsiteX106" fmla="*/ 552365 w 816965"/>
                <a:gd name="connsiteY106" fmla="*/ 1090475 h 2571981"/>
                <a:gd name="connsiteX107" fmla="*/ 591565 w 816965"/>
                <a:gd name="connsiteY107" fmla="*/ 1389821 h 2571981"/>
                <a:gd name="connsiteX108" fmla="*/ 591565 w 816965"/>
                <a:gd name="connsiteY108" fmla="*/ 1389821 h 2571981"/>
                <a:gd name="connsiteX109" fmla="*/ 598692 w 816965"/>
                <a:gd name="connsiteY109" fmla="*/ 1457531 h 2571981"/>
                <a:gd name="connsiteX110" fmla="*/ 598692 w 816965"/>
                <a:gd name="connsiteY110" fmla="*/ 1457531 h 2571981"/>
                <a:gd name="connsiteX111" fmla="*/ 602256 w 816965"/>
                <a:gd name="connsiteY111" fmla="*/ 1496731 h 2571981"/>
                <a:gd name="connsiteX112" fmla="*/ 623638 w 816965"/>
                <a:gd name="connsiteY112" fmla="*/ 1582258 h 2571981"/>
                <a:gd name="connsiteX113" fmla="*/ 645020 w 816965"/>
                <a:gd name="connsiteY113" fmla="*/ 1639276 h 2571981"/>
                <a:gd name="connsiteX114" fmla="*/ 726983 w 816965"/>
                <a:gd name="connsiteY114" fmla="*/ 1899423 h 2571981"/>
                <a:gd name="connsiteX115" fmla="*/ 769747 w 816965"/>
                <a:gd name="connsiteY115" fmla="*/ 2234405 h 2571981"/>
                <a:gd name="connsiteX116" fmla="*/ 787565 w 816965"/>
                <a:gd name="connsiteY116" fmla="*/ 2362696 h 2571981"/>
                <a:gd name="connsiteX117" fmla="*/ 787565 w 816965"/>
                <a:gd name="connsiteY117" fmla="*/ 2369824 h 2571981"/>
                <a:gd name="connsiteX118" fmla="*/ 791129 w 816965"/>
                <a:gd name="connsiteY118" fmla="*/ 2380515 h 2571981"/>
                <a:gd name="connsiteX119" fmla="*/ 812511 w 816965"/>
                <a:gd name="connsiteY119" fmla="*/ 2490988 h 2571981"/>
                <a:gd name="connsiteX120" fmla="*/ 816075 w 816965"/>
                <a:gd name="connsiteY120" fmla="*/ 2508806 h 257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816965" h="2571981">
                  <a:moveTo>
                    <a:pt x="816075" y="2508806"/>
                  </a:moveTo>
                  <a:cubicBezTo>
                    <a:pt x="816075" y="2508806"/>
                    <a:pt x="816075" y="2508806"/>
                    <a:pt x="816075" y="2508806"/>
                  </a:cubicBezTo>
                  <a:cubicBezTo>
                    <a:pt x="816075" y="2515933"/>
                    <a:pt x="812511" y="2519497"/>
                    <a:pt x="812511" y="2523060"/>
                  </a:cubicBezTo>
                  <a:cubicBezTo>
                    <a:pt x="812511" y="2523060"/>
                    <a:pt x="812511" y="2523060"/>
                    <a:pt x="812511" y="2526624"/>
                  </a:cubicBezTo>
                  <a:cubicBezTo>
                    <a:pt x="808947" y="2530188"/>
                    <a:pt x="805384" y="2533751"/>
                    <a:pt x="801820" y="2537315"/>
                  </a:cubicBezTo>
                  <a:cubicBezTo>
                    <a:pt x="801820" y="2537315"/>
                    <a:pt x="801820" y="2537315"/>
                    <a:pt x="798256" y="2540879"/>
                  </a:cubicBezTo>
                  <a:cubicBezTo>
                    <a:pt x="798256" y="2540879"/>
                    <a:pt x="794693" y="2544442"/>
                    <a:pt x="794693" y="2544442"/>
                  </a:cubicBezTo>
                  <a:cubicBezTo>
                    <a:pt x="791129" y="2548006"/>
                    <a:pt x="784002" y="2551569"/>
                    <a:pt x="780438" y="2551569"/>
                  </a:cubicBezTo>
                  <a:cubicBezTo>
                    <a:pt x="780438" y="2551569"/>
                    <a:pt x="776874" y="2551569"/>
                    <a:pt x="776874" y="2551569"/>
                  </a:cubicBezTo>
                  <a:cubicBezTo>
                    <a:pt x="776874" y="2551569"/>
                    <a:pt x="773311" y="2551569"/>
                    <a:pt x="773311" y="2551569"/>
                  </a:cubicBezTo>
                  <a:cubicBezTo>
                    <a:pt x="769747" y="2551569"/>
                    <a:pt x="769747" y="2551569"/>
                    <a:pt x="769747" y="2551569"/>
                  </a:cubicBezTo>
                  <a:cubicBezTo>
                    <a:pt x="769747" y="2551569"/>
                    <a:pt x="766184" y="2551569"/>
                    <a:pt x="766184" y="2551569"/>
                  </a:cubicBezTo>
                  <a:cubicBezTo>
                    <a:pt x="766184" y="2551569"/>
                    <a:pt x="766184" y="2551569"/>
                    <a:pt x="762620" y="2551569"/>
                  </a:cubicBezTo>
                  <a:cubicBezTo>
                    <a:pt x="759056" y="2551569"/>
                    <a:pt x="759056" y="2551569"/>
                    <a:pt x="755493" y="2551569"/>
                  </a:cubicBezTo>
                  <a:cubicBezTo>
                    <a:pt x="748365" y="2551569"/>
                    <a:pt x="741238" y="2551569"/>
                    <a:pt x="734111" y="2548006"/>
                  </a:cubicBezTo>
                  <a:cubicBezTo>
                    <a:pt x="734111" y="2548006"/>
                    <a:pt x="730547" y="2548006"/>
                    <a:pt x="730547" y="2548006"/>
                  </a:cubicBezTo>
                  <a:cubicBezTo>
                    <a:pt x="719856" y="2544442"/>
                    <a:pt x="705602" y="2537315"/>
                    <a:pt x="694911" y="2526624"/>
                  </a:cubicBezTo>
                  <a:cubicBezTo>
                    <a:pt x="694911" y="2526624"/>
                    <a:pt x="691347" y="2523060"/>
                    <a:pt x="691347" y="2523060"/>
                  </a:cubicBezTo>
                  <a:cubicBezTo>
                    <a:pt x="684220" y="2512369"/>
                    <a:pt x="677092" y="2501679"/>
                    <a:pt x="669965" y="2490988"/>
                  </a:cubicBezTo>
                  <a:lnTo>
                    <a:pt x="669965" y="2490988"/>
                  </a:lnTo>
                  <a:cubicBezTo>
                    <a:pt x="669965" y="2469606"/>
                    <a:pt x="666402" y="2405460"/>
                    <a:pt x="662838" y="2384078"/>
                  </a:cubicBezTo>
                  <a:cubicBezTo>
                    <a:pt x="662838" y="2384078"/>
                    <a:pt x="662838" y="2380515"/>
                    <a:pt x="662838" y="2380515"/>
                  </a:cubicBezTo>
                  <a:cubicBezTo>
                    <a:pt x="659274" y="2366260"/>
                    <a:pt x="666402" y="2323496"/>
                    <a:pt x="666402" y="2298551"/>
                  </a:cubicBezTo>
                  <a:cubicBezTo>
                    <a:pt x="666402" y="2284296"/>
                    <a:pt x="630765" y="2180951"/>
                    <a:pt x="595129" y="2070477"/>
                  </a:cubicBezTo>
                  <a:cubicBezTo>
                    <a:pt x="588001" y="2052659"/>
                    <a:pt x="584438" y="2038405"/>
                    <a:pt x="577310" y="2020587"/>
                  </a:cubicBezTo>
                  <a:lnTo>
                    <a:pt x="577310" y="2020587"/>
                  </a:lnTo>
                  <a:cubicBezTo>
                    <a:pt x="555929" y="1960004"/>
                    <a:pt x="538110" y="1902986"/>
                    <a:pt x="523856" y="1860223"/>
                  </a:cubicBezTo>
                  <a:cubicBezTo>
                    <a:pt x="520292" y="1849532"/>
                    <a:pt x="516728" y="1842404"/>
                    <a:pt x="513165" y="1835277"/>
                  </a:cubicBezTo>
                  <a:cubicBezTo>
                    <a:pt x="488219" y="1760440"/>
                    <a:pt x="481092" y="1660658"/>
                    <a:pt x="470401" y="1617895"/>
                  </a:cubicBezTo>
                  <a:cubicBezTo>
                    <a:pt x="463274" y="1571567"/>
                    <a:pt x="331419" y="1272221"/>
                    <a:pt x="320728" y="1222330"/>
                  </a:cubicBezTo>
                  <a:cubicBezTo>
                    <a:pt x="310037" y="1172439"/>
                    <a:pt x="288655" y="1101166"/>
                    <a:pt x="281528" y="1083348"/>
                  </a:cubicBezTo>
                  <a:cubicBezTo>
                    <a:pt x="281528" y="1154621"/>
                    <a:pt x="274401" y="1396949"/>
                    <a:pt x="263710" y="1461094"/>
                  </a:cubicBezTo>
                  <a:cubicBezTo>
                    <a:pt x="256582" y="1525240"/>
                    <a:pt x="256582" y="1596513"/>
                    <a:pt x="263710" y="1678477"/>
                  </a:cubicBezTo>
                  <a:cubicBezTo>
                    <a:pt x="274401" y="1806768"/>
                    <a:pt x="253019" y="2013459"/>
                    <a:pt x="253019" y="2095423"/>
                  </a:cubicBezTo>
                  <a:cubicBezTo>
                    <a:pt x="253019" y="2180951"/>
                    <a:pt x="267273" y="2369824"/>
                    <a:pt x="277964" y="2409024"/>
                  </a:cubicBezTo>
                  <a:cubicBezTo>
                    <a:pt x="277964" y="2416151"/>
                    <a:pt x="281528" y="2423278"/>
                    <a:pt x="281528" y="2430406"/>
                  </a:cubicBezTo>
                  <a:cubicBezTo>
                    <a:pt x="285092" y="2451788"/>
                    <a:pt x="285092" y="2480297"/>
                    <a:pt x="299346" y="2505242"/>
                  </a:cubicBezTo>
                  <a:cubicBezTo>
                    <a:pt x="285092" y="2587206"/>
                    <a:pt x="213819" y="2583642"/>
                    <a:pt x="174619" y="2548006"/>
                  </a:cubicBezTo>
                  <a:cubicBezTo>
                    <a:pt x="171055" y="2544442"/>
                    <a:pt x="171055" y="2544442"/>
                    <a:pt x="167491" y="2540879"/>
                  </a:cubicBezTo>
                  <a:cubicBezTo>
                    <a:pt x="160364" y="2530188"/>
                    <a:pt x="153237" y="2515933"/>
                    <a:pt x="149673" y="2505242"/>
                  </a:cubicBezTo>
                  <a:cubicBezTo>
                    <a:pt x="149673" y="2505242"/>
                    <a:pt x="149673" y="2505242"/>
                    <a:pt x="149673" y="2505242"/>
                  </a:cubicBezTo>
                  <a:cubicBezTo>
                    <a:pt x="149673" y="2487424"/>
                    <a:pt x="149673" y="2466042"/>
                    <a:pt x="149673" y="2451788"/>
                  </a:cubicBezTo>
                  <a:cubicBezTo>
                    <a:pt x="149673" y="2451788"/>
                    <a:pt x="149673" y="2448224"/>
                    <a:pt x="149673" y="2448224"/>
                  </a:cubicBezTo>
                  <a:cubicBezTo>
                    <a:pt x="146109" y="2423278"/>
                    <a:pt x="146109" y="2344878"/>
                    <a:pt x="138982" y="2302114"/>
                  </a:cubicBezTo>
                  <a:cubicBezTo>
                    <a:pt x="128291" y="2259351"/>
                    <a:pt x="78400" y="1945750"/>
                    <a:pt x="81964" y="1838840"/>
                  </a:cubicBezTo>
                  <a:cubicBezTo>
                    <a:pt x="85527" y="1731931"/>
                    <a:pt x="92655" y="1564440"/>
                    <a:pt x="89091" y="1528804"/>
                  </a:cubicBezTo>
                  <a:cubicBezTo>
                    <a:pt x="85527" y="1507422"/>
                    <a:pt x="49891" y="1379130"/>
                    <a:pt x="24946" y="1265094"/>
                  </a:cubicBezTo>
                  <a:cubicBezTo>
                    <a:pt x="24946" y="1265094"/>
                    <a:pt x="24946" y="1265094"/>
                    <a:pt x="24946" y="1265094"/>
                  </a:cubicBezTo>
                  <a:cubicBezTo>
                    <a:pt x="10691" y="1197385"/>
                    <a:pt x="0" y="1133239"/>
                    <a:pt x="0" y="1101166"/>
                  </a:cubicBezTo>
                  <a:cubicBezTo>
                    <a:pt x="3564" y="1015639"/>
                    <a:pt x="10691" y="876657"/>
                    <a:pt x="42764" y="812511"/>
                  </a:cubicBezTo>
                  <a:cubicBezTo>
                    <a:pt x="49891" y="798256"/>
                    <a:pt x="57018" y="787565"/>
                    <a:pt x="64146" y="773311"/>
                  </a:cubicBezTo>
                  <a:cubicBezTo>
                    <a:pt x="64146" y="773311"/>
                    <a:pt x="64146" y="773311"/>
                    <a:pt x="64146" y="769747"/>
                  </a:cubicBezTo>
                  <a:cubicBezTo>
                    <a:pt x="64146" y="769747"/>
                    <a:pt x="64146" y="769747"/>
                    <a:pt x="64146" y="769747"/>
                  </a:cubicBezTo>
                  <a:cubicBezTo>
                    <a:pt x="96218" y="719856"/>
                    <a:pt x="131855" y="669965"/>
                    <a:pt x="131855" y="648583"/>
                  </a:cubicBezTo>
                  <a:cubicBezTo>
                    <a:pt x="131855" y="641456"/>
                    <a:pt x="131855" y="630765"/>
                    <a:pt x="131855" y="620074"/>
                  </a:cubicBezTo>
                  <a:cubicBezTo>
                    <a:pt x="128291" y="595129"/>
                    <a:pt x="124728" y="563056"/>
                    <a:pt x="117600" y="530983"/>
                  </a:cubicBezTo>
                  <a:cubicBezTo>
                    <a:pt x="117600" y="530983"/>
                    <a:pt x="117600" y="530983"/>
                    <a:pt x="117600" y="530983"/>
                  </a:cubicBezTo>
                  <a:cubicBezTo>
                    <a:pt x="117600" y="530983"/>
                    <a:pt x="117600" y="530983"/>
                    <a:pt x="117600" y="527419"/>
                  </a:cubicBezTo>
                  <a:lnTo>
                    <a:pt x="117600" y="527419"/>
                  </a:lnTo>
                  <a:cubicBezTo>
                    <a:pt x="117600" y="523856"/>
                    <a:pt x="117600" y="520292"/>
                    <a:pt x="114037" y="516728"/>
                  </a:cubicBezTo>
                  <a:cubicBezTo>
                    <a:pt x="114037" y="516728"/>
                    <a:pt x="114037" y="513165"/>
                    <a:pt x="114037" y="513165"/>
                  </a:cubicBezTo>
                  <a:cubicBezTo>
                    <a:pt x="114037" y="513165"/>
                    <a:pt x="114037" y="513165"/>
                    <a:pt x="114037" y="509601"/>
                  </a:cubicBezTo>
                  <a:cubicBezTo>
                    <a:pt x="99782" y="463274"/>
                    <a:pt x="96218" y="349237"/>
                    <a:pt x="96218" y="299346"/>
                  </a:cubicBezTo>
                  <a:cubicBezTo>
                    <a:pt x="96218" y="253019"/>
                    <a:pt x="92655" y="203128"/>
                    <a:pt x="92655" y="181746"/>
                  </a:cubicBezTo>
                  <a:cubicBezTo>
                    <a:pt x="92655" y="181746"/>
                    <a:pt x="92655" y="181746"/>
                    <a:pt x="92655" y="181746"/>
                  </a:cubicBezTo>
                  <a:cubicBezTo>
                    <a:pt x="92655" y="181746"/>
                    <a:pt x="92655" y="181746"/>
                    <a:pt x="92655" y="181746"/>
                  </a:cubicBezTo>
                  <a:cubicBezTo>
                    <a:pt x="96218" y="181746"/>
                    <a:pt x="99782" y="178182"/>
                    <a:pt x="99782" y="178182"/>
                  </a:cubicBezTo>
                  <a:cubicBezTo>
                    <a:pt x="117600" y="171055"/>
                    <a:pt x="153237" y="160364"/>
                    <a:pt x="174619" y="153237"/>
                  </a:cubicBezTo>
                  <a:cubicBezTo>
                    <a:pt x="181746" y="149673"/>
                    <a:pt x="188873" y="146109"/>
                    <a:pt x="188873" y="142546"/>
                  </a:cubicBezTo>
                  <a:cubicBezTo>
                    <a:pt x="199564" y="131855"/>
                    <a:pt x="206691" y="110473"/>
                    <a:pt x="213819" y="92655"/>
                  </a:cubicBezTo>
                  <a:cubicBezTo>
                    <a:pt x="217382" y="81964"/>
                    <a:pt x="217382" y="71273"/>
                    <a:pt x="220946" y="57018"/>
                  </a:cubicBezTo>
                  <a:cubicBezTo>
                    <a:pt x="220946" y="42764"/>
                    <a:pt x="220946" y="32073"/>
                    <a:pt x="220946" y="21382"/>
                  </a:cubicBezTo>
                  <a:lnTo>
                    <a:pt x="220946" y="21382"/>
                  </a:lnTo>
                  <a:cubicBezTo>
                    <a:pt x="220946" y="17818"/>
                    <a:pt x="220946" y="17818"/>
                    <a:pt x="220946" y="14255"/>
                  </a:cubicBezTo>
                  <a:cubicBezTo>
                    <a:pt x="220946" y="10691"/>
                    <a:pt x="220946" y="3564"/>
                    <a:pt x="220946" y="0"/>
                  </a:cubicBezTo>
                  <a:lnTo>
                    <a:pt x="288655" y="0"/>
                  </a:lnTo>
                  <a:cubicBezTo>
                    <a:pt x="292219" y="0"/>
                    <a:pt x="295783" y="0"/>
                    <a:pt x="295783" y="0"/>
                  </a:cubicBezTo>
                  <a:cubicBezTo>
                    <a:pt x="295783" y="0"/>
                    <a:pt x="302910" y="0"/>
                    <a:pt x="310037" y="0"/>
                  </a:cubicBezTo>
                  <a:lnTo>
                    <a:pt x="370619" y="0"/>
                  </a:lnTo>
                  <a:cubicBezTo>
                    <a:pt x="370619" y="7127"/>
                    <a:pt x="367055" y="10691"/>
                    <a:pt x="367055" y="17818"/>
                  </a:cubicBezTo>
                  <a:cubicBezTo>
                    <a:pt x="367055" y="21382"/>
                    <a:pt x="367055" y="21382"/>
                    <a:pt x="367055" y="24946"/>
                  </a:cubicBezTo>
                  <a:cubicBezTo>
                    <a:pt x="367055" y="28509"/>
                    <a:pt x="367055" y="28509"/>
                    <a:pt x="367055" y="32073"/>
                  </a:cubicBezTo>
                  <a:cubicBezTo>
                    <a:pt x="363492" y="49891"/>
                    <a:pt x="359928" y="71273"/>
                    <a:pt x="359928" y="89091"/>
                  </a:cubicBezTo>
                  <a:cubicBezTo>
                    <a:pt x="359928" y="92655"/>
                    <a:pt x="359928" y="96218"/>
                    <a:pt x="359928" y="99782"/>
                  </a:cubicBezTo>
                  <a:cubicBezTo>
                    <a:pt x="359928" y="106909"/>
                    <a:pt x="359928" y="114037"/>
                    <a:pt x="359928" y="121164"/>
                  </a:cubicBezTo>
                  <a:cubicBezTo>
                    <a:pt x="359928" y="135418"/>
                    <a:pt x="370619" y="163928"/>
                    <a:pt x="402692" y="174619"/>
                  </a:cubicBezTo>
                  <a:cubicBezTo>
                    <a:pt x="406255" y="174619"/>
                    <a:pt x="409819" y="174619"/>
                    <a:pt x="413383" y="178182"/>
                  </a:cubicBezTo>
                  <a:cubicBezTo>
                    <a:pt x="416946" y="178182"/>
                    <a:pt x="420510" y="178182"/>
                    <a:pt x="424074" y="178182"/>
                  </a:cubicBezTo>
                  <a:lnTo>
                    <a:pt x="424074" y="178182"/>
                  </a:lnTo>
                  <a:cubicBezTo>
                    <a:pt x="434765" y="178182"/>
                    <a:pt x="449019" y="181746"/>
                    <a:pt x="459710" y="181746"/>
                  </a:cubicBezTo>
                  <a:cubicBezTo>
                    <a:pt x="488219" y="185309"/>
                    <a:pt x="513165" y="185309"/>
                    <a:pt x="520292" y="185309"/>
                  </a:cubicBezTo>
                  <a:cubicBezTo>
                    <a:pt x="527419" y="188873"/>
                    <a:pt x="513165" y="299346"/>
                    <a:pt x="516728" y="327855"/>
                  </a:cubicBezTo>
                  <a:cubicBezTo>
                    <a:pt x="516728" y="331419"/>
                    <a:pt x="516728" y="334983"/>
                    <a:pt x="516728" y="338546"/>
                  </a:cubicBezTo>
                  <a:cubicBezTo>
                    <a:pt x="520292" y="352801"/>
                    <a:pt x="523856" y="377746"/>
                    <a:pt x="523856" y="399128"/>
                  </a:cubicBezTo>
                  <a:cubicBezTo>
                    <a:pt x="523856" y="399128"/>
                    <a:pt x="523856" y="399128"/>
                    <a:pt x="523856" y="399128"/>
                  </a:cubicBezTo>
                  <a:cubicBezTo>
                    <a:pt x="523856" y="406255"/>
                    <a:pt x="523856" y="416946"/>
                    <a:pt x="523856" y="424074"/>
                  </a:cubicBezTo>
                  <a:cubicBezTo>
                    <a:pt x="523856" y="431201"/>
                    <a:pt x="523856" y="438328"/>
                    <a:pt x="523856" y="441892"/>
                  </a:cubicBezTo>
                  <a:cubicBezTo>
                    <a:pt x="523856" y="459710"/>
                    <a:pt x="520292" y="473965"/>
                    <a:pt x="513165" y="488219"/>
                  </a:cubicBezTo>
                  <a:cubicBezTo>
                    <a:pt x="509601" y="491783"/>
                    <a:pt x="509601" y="498910"/>
                    <a:pt x="509601" y="502474"/>
                  </a:cubicBezTo>
                  <a:cubicBezTo>
                    <a:pt x="495347" y="548801"/>
                    <a:pt x="481092" y="620074"/>
                    <a:pt x="477528" y="669965"/>
                  </a:cubicBezTo>
                  <a:cubicBezTo>
                    <a:pt x="477528" y="684220"/>
                    <a:pt x="477528" y="694911"/>
                    <a:pt x="477528" y="705602"/>
                  </a:cubicBezTo>
                  <a:cubicBezTo>
                    <a:pt x="481092" y="734111"/>
                    <a:pt x="491783" y="784002"/>
                    <a:pt x="498910" y="826766"/>
                  </a:cubicBezTo>
                  <a:cubicBezTo>
                    <a:pt x="498910" y="826766"/>
                    <a:pt x="498910" y="830329"/>
                    <a:pt x="498910" y="830329"/>
                  </a:cubicBezTo>
                  <a:cubicBezTo>
                    <a:pt x="506038" y="858838"/>
                    <a:pt x="513165" y="883784"/>
                    <a:pt x="513165" y="894475"/>
                  </a:cubicBezTo>
                  <a:cubicBezTo>
                    <a:pt x="516728" y="908729"/>
                    <a:pt x="523856" y="930111"/>
                    <a:pt x="527419" y="951493"/>
                  </a:cubicBezTo>
                  <a:cubicBezTo>
                    <a:pt x="534547" y="976439"/>
                    <a:pt x="538110" y="1001384"/>
                    <a:pt x="541674" y="1022766"/>
                  </a:cubicBezTo>
                  <a:cubicBezTo>
                    <a:pt x="545238" y="1037021"/>
                    <a:pt x="548801" y="1058402"/>
                    <a:pt x="552365" y="1090475"/>
                  </a:cubicBezTo>
                  <a:cubicBezTo>
                    <a:pt x="563056" y="1172439"/>
                    <a:pt x="580874" y="1297167"/>
                    <a:pt x="591565" y="1389821"/>
                  </a:cubicBezTo>
                  <a:cubicBezTo>
                    <a:pt x="591565" y="1389821"/>
                    <a:pt x="591565" y="1389821"/>
                    <a:pt x="591565" y="1389821"/>
                  </a:cubicBezTo>
                  <a:cubicBezTo>
                    <a:pt x="595129" y="1414767"/>
                    <a:pt x="598692" y="1439712"/>
                    <a:pt x="598692" y="1457531"/>
                  </a:cubicBezTo>
                  <a:cubicBezTo>
                    <a:pt x="598692" y="1457531"/>
                    <a:pt x="598692" y="1457531"/>
                    <a:pt x="598692" y="1457531"/>
                  </a:cubicBezTo>
                  <a:cubicBezTo>
                    <a:pt x="602256" y="1475349"/>
                    <a:pt x="602256" y="1489603"/>
                    <a:pt x="602256" y="1496731"/>
                  </a:cubicBezTo>
                  <a:cubicBezTo>
                    <a:pt x="605820" y="1518113"/>
                    <a:pt x="612947" y="1550185"/>
                    <a:pt x="623638" y="1582258"/>
                  </a:cubicBezTo>
                  <a:cubicBezTo>
                    <a:pt x="630765" y="1607204"/>
                    <a:pt x="641456" y="1632149"/>
                    <a:pt x="645020" y="1639276"/>
                  </a:cubicBezTo>
                  <a:cubicBezTo>
                    <a:pt x="684220" y="1710549"/>
                    <a:pt x="716293" y="1813895"/>
                    <a:pt x="726983" y="1899423"/>
                  </a:cubicBezTo>
                  <a:cubicBezTo>
                    <a:pt x="751929" y="2077605"/>
                    <a:pt x="762620" y="2191641"/>
                    <a:pt x="769747" y="2234405"/>
                  </a:cubicBezTo>
                  <a:cubicBezTo>
                    <a:pt x="776874" y="2266478"/>
                    <a:pt x="780438" y="2323496"/>
                    <a:pt x="787565" y="2362696"/>
                  </a:cubicBezTo>
                  <a:cubicBezTo>
                    <a:pt x="787565" y="2366260"/>
                    <a:pt x="787565" y="2369824"/>
                    <a:pt x="787565" y="2369824"/>
                  </a:cubicBezTo>
                  <a:cubicBezTo>
                    <a:pt x="787565" y="2373387"/>
                    <a:pt x="791129" y="2376951"/>
                    <a:pt x="791129" y="2380515"/>
                  </a:cubicBezTo>
                  <a:cubicBezTo>
                    <a:pt x="798256" y="2398333"/>
                    <a:pt x="805384" y="2451788"/>
                    <a:pt x="812511" y="2490988"/>
                  </a:cubicBezTo>
                  <a:cubicBezTo>
                    <a:pt x="819638" y="2494551"/>
                    <a:pt x="816075" y="2501679"/>
                    <a:pt x="816075" y="2508806"/>
                  </a:cubicBezTo>
                  <a:close/>
                </a:path>
              </a:pathLst>
            </a:custGeom>
            <a:solidFill>
              <a:srgbClr val="FFB67F"/>
            </a:solidFill>
            <a:ln w="35560" cap="flat">
              <a:noFill/>
              <a:prstDash val="solid"/>
              <a:miter/>
            </a:ln>
          </p:spPr>
          <p:txBody>
            <a:bodyPr rtlCol="0" anchor="ctr"/>
            <a:lstStyle/>
            <a:p>
              <a:endParaRPr lang="fr-BE"/>
            </a:p>
          </p:txBody>
        </p:sp>
        <p:sp>
          <p:nvSpPr>
            <p:cNvPr id="698" name="Forme libre : forme 697">
              <a:extLst>
                <a:ext uri="{FF2B5EF4-FFF2-40B4-BE49-F238E27FC236}">
                  <a16:creationId xmlns:a16="http://schemas.microsoft.com/office/drawing/2014/main" id="{81F93843-F42A-4325-9A38-9EE83DC1496F}"/>
                </a:ext>
              </a:extLst>
            </p:cNvPr>
            <p:cNvSpPr/>
            <p:nvPr/>
          </p:nvSpPr>
          <p:spPr>
            <a:xfrm>
              <a:off x="6973302" y="3029553"/>
              <a:ext cx="809250" cy="1691436"/>
            </a:xfrm>
            <a:custGeom>
              <a:avLst/>
              <a:gdLst>
                <a:gd name="connsiteX0" fmla="*/ 805687 w 809250"/>
                <a:gd name="connsiteY0" fmla="*/ 1596513 h 1691436"/>
                <a:gd name="connsiteX1" fmla="*/ 798560 w 809250"/>
                <a:gd name="connsiteY1" fmla="*/ 1600076 h 1691436"/>
                <a:gd name="connsiteX2" fmla="*/ 759360 w 809250"/>
                <a:gd name="connsiteY2" fmla="*/ 1610768 h 1691436"/>
                <a:gd name="connsiteX3" fmla="*/ 666705 w 809250"/>
                <a:gd name="connsiteY3" fmla="*/ 1617895 h 1691436"/>
                <a:gd name="connsiteX4" fmla="*/ 659578 w 809250"/>
                <a:gd name="connsiteY4" fmla="*/ 1617895 h 1691436"/>
                <a:gd name="connsiteX5" fmla="*/ 659578 w 809250"/>
                <a:gd name="connsiteY5" fmla="*/ 1617895 h 1691436"/>
                <a:gd name="connsiteX6" fmla="*/ 591868 w 809250"/>
                <a:gd name="connsiteY6" fmla="*/ 1364876 h 1691436"/>
                <a:gd name="connsiteX7" fmla="*/ 591868 w 809250"/>
                <a:gd name="connsiteY7" fmla="*/ 1364876 h 1691436"/>
                <a:gd name="connsiteX8" fmla="*/ 588305 w 809250"/>
                <a:gd name="connsiteY8" fmla="*/ 1347058 h 1691436"/>
                <a:gd name="connsiteX9" fmla="*/ 527723 w 809250"/>
                <a:gd name="connsiteY9" fmla="*/ 1115421 h 1691436"/>
                <a:gd name="connsiteX10" fmla="*/ 527723 w 809250"/>
                <a:gd name="connsiteY10" fmla="*/ 1115421 h 1691436"/>
                <a:gd name="connsiteX11" fmla="*/ 517032 w 809250"/>
                <a:gd name="connsiteY11" fmla="*/ 1072657 h 1691436"/>
                <a:gd name="connsiteX12" fmla="*/ 481395 w 809250"/>
                <a:gd name="connsiteY12" fmla="*/ 905166 h 1691436"/>
                <a:gd name="connsiteX13" fmla="*/ 402995 w 809250"/>
                <a:gd name="connsiteY13" fmla="*/ 669965 h 1691436"/>
                <a:gd name="connsiteX14" fmla="*/ 324595 w 809250"/>
                <a:gd name="connsiteY14" fmla="*/ 463274 h 1691436"/>
                <a:gd name="connsiteX15" fmla="*/ 299650 w 809250"/>
                <a:gd name="connsiteY15" fmla="*/ 363492 h 1691436"/>
                <a:gd name="connsiteX16" fmla="*/ 285395 w 809250"/>
                <a:gd name="connsiteY16" fmla="*/ 698474 h 1691436"/>
                <a:gd name="connsiteX17" fmla="*/ 285395 w 809250"/>
                <a:gd name="connsiteY17" fmla="*/ 915857 h 1691436"/>
                <a:gd name="connsiteX18" fmla="*/ 281831 w 809250"/>
                <a:gd name="connsiteY18" fmla="*/ 1208076 h 1691436"/>
                <a:gd name="connsiteX19" fmla="*/ 306777 w 809250"/>
                <a:gd name="connsiteY19" fmla="*/ 1667786 h 1691436"/>
                <a:gd name="connsiteX20" fmla="*/ 299650 w 809250"/>
                <a:gd name="connsiteY20" fmla="*/ 1671349 h 1691436"/>
                <a:gd name="connsiteX21" fmla="*/ 167795 w 809250"/>
                <a:gd name="connsiteY21" fmla="*/ 1689168 h 1691436"/>
                <a:gd name="connsiteX22" fmla="*/ 160667 w 809250"/>
                <a:gd name="connsiteY22" fmla="*/ 1689168 h 1691436"/>
                <a:gd name="connsiteX23" fmla="*/ 160667 w 809250"/>
                <a:gd name="connsiteY23" fmla="*/ 1685604 h 1691436"/>
                <a:gd name="connsiteX24" fmla="*/ 89395 w 809250"/>
                <a:gd name="connsiteY24" fmla="*/ 1072657 h 1691436"/>
                <a:gd name="connsiteX25" fmla="*/ 92958 w 809250"/>
                <a:gd name="connsiteY25" fmla="*/ 930111 h 1691436"/>
                <a:gd name="connsiteX26" fmla="*/ 71576 w 809250"/>
                <a:gd name="connsiteY26" fmla="*/ 666402 h 1691436"/>
                <a:gd name="connsiteX27" fmla="*/ 50194 w 809250"/>
                <a:gd name="connsiteY27" fmla="*/ 602256 h 1691436"/>
                <a:gd name="connsiteX28" fmla="*/ 50194 w 809250"/>
                <a:gd name="connsiteY28" fmla="*/ 602256 h 1691436"/>
                <a:gd name="connsiteX29" fmla="*/ 303 w 809250"/>
                <a:gd name="connsiteY29" fmla="*/ 331419 h 1691436"/>
                <a:gd name="connsiteX30" fmla="*/ 303 w 809250"/>
                <a:gd name="connsiteY30" fmla="*/ 320728 h 1691436"/>
                <a:gd name="connsiteX31" fmla="*/ 43067 w 809250"/>
                <a:gd name="connsiteY31" fmla="*/ 39200 h 1691436"/>
                <a:gd name="connsiteX32" fmla="*/ 68013 w 809250"/>
                <a:gd name="connsiteY32" fmla="*/ 0 h 1691436"/>
                <a:gd name="connsiteX33" fmla="*/ 75140 w 809250"/>
                <a:gd name="connsiteY33" fmla="*/ 0 h 1691436"/>
                <a:gd name="connsiteX34" fmla="*/ 75140 w 809250"/>
                <a:gd name="connsiteY34" fmla="*/ 0 h 1691436"/>
                <a:gd name="connsiteX35" fmla="*/ 146413 w 809250"/>
                <a:gd name="connsiteY35" fmla="*/ 14255 h 1691436"/>
                <a:gd name="connsiteX36" fmla="*/ 146413 w 809250"/>
                <a:gd name="connsiteY36" fmla="*/ 14255 h 1691436"/>
                <a:gd name="connsiteX37" fmla="*/ 509905 w 809250"/>
                <a:gd name="connsiteY37" fmla="*/ 64146 h 1691436"/>
                <a:gd name="connsiteX38" fmla="*/ 517032 w 809250"/>
                <a:gd name="connsiteY38" fmla="*/ 64146 h 1691436"/>
                <a:gd name="connsiteX39" fmla="*/ 534850 w 809250"/>
                <a:gd name="connsiteY39" fmla="*/ 128291 h 1691436"/>
                <a:gd name="connsiteX40" fmla="*/ 549105 w 809250"/>
                <a:gd name="connsiteY40" fmla="*/ 185310 h 1691436"/>
                <a:gd name="connsiteX41" fmla="*/ 563359 w 809250"/>
                <a:gd name="connsiteY41" fmla="*/ 253019 h 1691436"/>
                <a:gd name="connsiteX42" fmla="*/ 574050 w 809250"/>
                <a:gd name="connsiteY42" fmla="*/ 317164 h 1691436"/>
                <a:gd name="connsiteX43" fmla="*/ 609687 w 809250"/>
                <a:gd name="connsiteY43" fmla="*/ 538110 h 1691436"/>
                <a:gd name="connsiteX44" fmla="*/ 609687 w 809250"/>
                <a:gd name="connsiteY44" fmla="*/ 538110 h 1691436"/>
                <a:gd name="connsiteX45" fmla="*/ 641759 w 809250"/>
                <a:gd name="connsiteY45" fmla="*/ 737674 h 1691436"/>
                <a:gd name="connsiteX46" fmla="*/ 652450 w 809250"/>
                <a:gd name="connsiteY46" fmla="*/ 805384 h 1691436"/>
                <a:gd name="connsiteX47" fmla="*/ 666705 w 809250"/>
                <a:gd name="connsiteY47" fmla="*/ 865966 h 1691436"/>
                <a:gd name="connsiteX48" fmla="*/ 748669 w 809250"/>
                <a:gd name="connsiteY48" fmla="*/ 1129676 h 1691436"/>
                <a:gd name="connsiteX49" fmla="*/ 773614 w 809250"/>
                <a:gd name="connsiteY49" fmla="*/ 1322112 h 1691436"/>
                <a:gd name="connsiteX50" fmla="*/ 791432 w 809250"/>
                <a:gd name="connsiteY50" fmla="*/ 1461094 h 1691436"/>
                <a:gd name="connsiteX51" fmla="*/ 802123 w 809250"/>
                <a:gd name="connsiteY51" fmla="*/ 1532367 h 1691436"/>
                <a:gd name="connsiteX52" fmla="*/ 809251 w 809250"/>
                <a:gd name="connsiteY52" fmla="*/ 1589385 h 1691436"/>
                <a:gd name="connsiteX53" fmla="*/ 805687 w 809250"/>
                <a:gd name="connsiteY53" fmla="*/ 1596513 h 1691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09250" h="1691436">
                  <a:moveTo>
                    <a:pt x="805687" y="1596513"/>
                  </a:moveTo>
                  <a:cubicBezTo>
                    <a:pt x="802123" y="1596513"/>
                    <a:pt x="802123" y="1600076"/>
                    <a:pt x="798560" y="1600076"/>
                  </a:cubicBezTo>
                  <a:cubicBezTo>
                    <a:pt x="784305" y="1603640"/>
                    <a:pt x="773614" y="1610768"/>
                    <a:pt x="759360" y="1610768"/>
                  </a:cubicBezTo>
                  <a:cubicBezTo>
                    <a:pt x="730850" y="1617895"/>
                    <a:pt x="698778" y="1621458"/>
                    <a:pt x="666705" y="1617895"/>
                  </a:cubicBezTo>
                  <a:cubicBezTo>
                    <a:pt x="663141" y="1617895"/>
                    <a:pt x="659578" y="1617895"/>
                    <a:pt x="659578" y="1617895"/>
                  </a:cubicBezTo>
                  <a:cubicBezTo>
                    <a:pt x="659578" y="1617895"/>
                    <a:pt x="659578" y="1617895"/>
                    <a:pt x="659578" y="1617895"/>
                  </a:cubicBezTo>
                  <a:cubicBezTo>
                    <a:pt x="659578" y="1614331"/>
                    <a:pt x="623941" y="1493167"/>
                    <a:pt x="591868" y="1364876"/>
                  </a:cubicBezTo>
                  <a:lnTo>
                    <a:pt x="591868" y="1364876"/>
                  </a:lnTo>
                  <a:cubicBezTo>
                    <a:pt x="591868" y="1357749"/>
                    <a:pt x="588305" y="1354185"/>
                    <a:pt x="588305" y="1347058"/>
                  </a:cubicBezTo>
                  <a:cubicBezTo>
                    <a:pt x="563359" y="1257967"/>
                    <a:pt x="538414" y="1165312"/>
                    <a:pt x="527723" y="1115421"/>
                  </a:cubicBezTo>
                  <a:lnTo>
                    <a:pt x="527723" y="1115421"/>
                  </a:lnTo>
                  <a:cubicBezTo>
                    <a:pt x="520595" y="1090475"/>
                    <a:pt x="517032" y="1076221"/>
                    <a:pt x="517032" y="1072657"/>
                  </a:cubicBezTo>
                  <a:cubicBezTo>
                    <a:pt x="499214" y="1019202"/>
                    <a:pt x="488523" y="951493"/>
                    <a:pt x="481395" y="905166"/>
                  </a:cubicBezTo>
                  <a:cubicBezTo>
                    <a:pt x="477832" y="883784"/>
                    <a:pt x="435068" y="751929"/>
                    <a:pt x="402995" y="669965"/>
                  </a:cubicBezTo>
                  <a:cubicBezTo>
                    <a:pt x="367359" y="580874"/>
                    <a:pt x="328159" y="488219"/>
                    <a:pt x="324595" y="463274"/>
                  </a:cubicBezTo>
                  <a:cubicBezTo>
                    <a:pt x="317468" y="431201"/>
                    <a:pt x="306777" y="395565"/>
                    <a:pt x="299650" y="363492"/>
                  </a:cubicBezTo>
                  <a:cubicBezTo>
                    <a:pt x="296086" y="459710"/>
                    <a:pt x="288959" y="645020"/>
                    <a:pt x="285395" y="698474"/>
                  </a:cubicBezTo>
                  <a:cubicBezTo>
                    <a:pt x="278268" y="762620"/>
                    <a:pt x="278268" y="830329"/>
                    <a:pt x="285395" y="915857"/>
                  </a:cubicBezTo>
                  <a:cubicBezTo>
                    <a:pt x="292522" y="997820"/>
                    <a:pt x="285395" y="1115421"/>
                    <a:pt x="281831" y="1208076"/>
                  </a:cubicBezTo>
                  <a:cubicBezTo>
                    <a:pt x="278268" y="1261530"/>
                    <a:pt x="303213" y="1660658"/>
                    <a:pt x="306777" y="1667786"/>
                  </a:cubicBezTo>
                  <a:cubicBezTo>
                    <a:pt x="303213" y="1667786"/>
                    <a:pt x="303213" y="1667786"/>
                    <a:pt x="299650" y="1671349"/>
                  </a:cubicBezTo>
                  <a:cubicBezTo>
                    <a:pt x="256886" y="1685604"/>
                    <a:pt x="206995" y="1696295"/>
                    <a:pt x="167795" y="1689168"/>
                  </a:cubicBezTo>
                  <a:cubicBezTo>
                    <a:pt x="164231" y="1689168"/>
                    <a:pt x="164231" y="1689168"/>
                    <a:pt x="160667" y="1689168"/>
                  </a:cubicBezTo>
                  <a:cubicBezTo>
                    <a:pt x="160667" y="1689168"/>
                    <a:pt x="160667" y="1689168"/>
                    <a:pt x="160667" y="1685604"/>
                  </a:cubicBezTo>
                  <a:cubicBezTo>
                    <a:pt x="160667" y="1678477"/>
                    <a:pt x="89395" y="1179566"/>
                    <a:pt x="89395" y="1072657"/>
                  </a:cubicBezTo>
                  <a:cubicBezTo>
                    <a:pt x="89395" y="1029893"/>
                    <a:pt x="92958" y="980002"/>
                    <a:pt x="92958" y="930111"/>
                  </a:cubicBezTo>
                  <a:cubicBezTo>
                    <a:pt x="96522" y="855275"/>
                    <a:pt x="85831" y="716293"/>
                    <a:pt x="71576" y="666402"/>
                  </a:cubicBezTo>
                  <a:cubicBezTo>
                    <a:pt x="60885" y="641456"/>
                    <a:pt x="57322" y="620074"/>
                    <a:pt x="50194" y="602256"/>
                  </a:cubicBezTo>
                  <a:cubicBezTo>
                    <a:pt x="50194" y="602256"/>
                    <a:pt x="50194" y="602256"/>
                    <a:pt x="50194" y="602256"/>
                  </a:cubicBezTo>
                  <a:cubicBezTo>
                    <a:pt x="25249" y="502474"/>
                    <a:pt x="-3260" y="377746"/>
                    <a:pt x="303" y="331419"/>
                  </a:cubicBezTo>
                  <a:lnTo>
                    <a:pt x="303" y="320728"/>
                  </a:lnTo>
                  <a:cubicBezTo>
                    <a:pt x="3867" y="235201"/>
                    <a:pt x="7431" y="99782"/>
                    <a:pt x="43067" y="39200"/>
                  </a:cubicBezTo>
                  <a:cubicBezTo>
                    <a:pt x="68013" y="0"/>
                    <a:pt x="50194" y="24946"/>
                    <a:pt x="68013" y="0"/>
                  </a:cubicBezTo>
                  <a:cubicBezTo>
                    <a:pt x="68013" y="0"/>
                    <a:pt x="71576" y="0"/>
                    <a:pt x="75140" y="0"/>
                  </a:cubicBezTo>
                  <a:cubicBezTo>
                    <a:pt x="75140" y="0"/>
                    <a:pt x="75140" y="0"/>
                    <a:pt x="75140" y="0"/>
                  </a:cubicBezTo>
                  <a:cubicBezTo>
                    <a:pt x="92958" y="7127"/>
                    <a:pt x="117904" y="10691"/>
                    <a:pt x="146413" y="14255"/>
                  </a:cubicBezTo>
                  <a:cubicBezTo>
                    <a:pt x="146413" y="14255"/>
                    <a:pt x="146413" y="14255"/>
                    <a:pt x="146413" y="14255"/>
                  </a:cubicBezTo>
                  <a:cubicBezTo>
                    <a:pt x="271140" y="35636"/>
                    <a:pt x="452886" y="57018"/>
                    <a:pt x="509905" y="64146"/>
                  </a:cubicBezTo>
                  <a:cubicBezTo>
                    <a:pt x="513468" y="64146"/>
                    <a:pt x="513468" y="64146"/>
                    <a:pt x="517032" y="64146"/>
                  </a:cubicBezTo>
                  <a:cubicBezTo>
                    <a:pt x="517032" y="64146"/>
                    <a:pt x="527723" y="96218"/>
                    <a:pt x="534850" y="128291"/>
                  </a:cubicBezTo>
                  <a:cubicBezTo>
                    <a:pt x="538414" y="142546"/>
                    <a:pt x="545541" y="163928"/>
                    <a:pt x="549105" y="185310"/>
                  </a:cubicBezTo>
                  <a:cubicBezTo>
                    <a:pt x="552668" y="206691"/>
                    <a:pt x="559796" y="231637"/>
                    <a:pt x="563359" y="253019"/>
                  </a:cubicBezTo>
                  <a:cubicBezTo>
                    <a:pt x="566923" y="263710"/>
                    <a:pt x="570486" y="288655"/>
                    <a:pt x="574050" y="317164"/>
                  </a:cubicBezTo>
                  <a:cubicBezTo>
                    <a:pt x="584741" y="374183"/>
                    <a:pt x="595432" y="456147"/>
                    <a:pt x="609687" y="538110"/>
                  </a:cubicBezTo>
                  <a:lnTo>
                    <a:pt x="609687" y="538110"/>
                  </a:lnTo>
                  <a:cubicBezTo>
                    <a:pt x="620378" y="609383"/>
                    <a:pt x="631068" y="680656"/>
                    <a:pt x="641759" y="737674"/>
                  </a:cubicBezTo>
                  <a:cubicBezTo>
                    <a:pt x="645323" y="762620"/>
                    <a:pt x="648887" y="784002"/>
                    <a:pt x="652450" y="805384"/>
                  </a:cubicBezTo>
                  <a:cubicBezTo>
                    <a:pt x="659578" y="841020"/>
                    <a:pt x="663141" y="862402"/>
                    <a:pt x="666705" y="865966"/>
                  </a:cubicBezTo>
                  <a:cubicBezTo>
                    <a:pt x="705905" y="933675"/>
                    <a:pt x="737978" y="1037021"/>
                    <a:pt x="748669" y="1129676"/>
                  </a:cubicBezTo>
                  <a:cubicBezTo>
                    <a:pt x="759360" y="1204512"/>
                    <a:pt x="766487" y="1268657"/>
                    <a:pt x="773614" y="1322112"/>
                  </a:cubicBezTo>
                  <a:cubicBezTo>
                    <a:pt x="780742" y="1389821"/>
                    <a:pt x="787869" y="1439712"/>
                    <a:pt x="791432" y="1461094"/>
                  </a:cubicBezTo>
                  <a:cubicBezTo>
                    <a:pt x="794996" y="1478913"/>
                    <a:pt x="798560" y="1507422"/>
                    <a:pt x="802123" y="1532367"/>
                  </a:cubicBezTo>
                  <a:cubicBezTo>
                    <a:pt x="805687" y="1553749"/>
                    <a:pt x="805687" y="1571567"/>
                    <a:pt x="809251" y="1589385"/>
                  </a:cubicBezTo>
                  <a:cubicBezTo>
                    <a:pt x="805687" y="1592949"/>
                    <a:pt x="805687" y="1596513"/>
                    <a:pt x="805687" y="1596513"/>
                  </a:cubicBezTo>
                  <a:close/>
                </a:path>
              </a:pathLst>
            </a:custGeom>
            <a:solidFill>
              <a:srgbClr val="231F20"/>
            </a:solidFill>
            <a:ln w="35560" cap="flat">
              <a:noFill/>
              <a:prstDash val="solid"/>
              <a:miter/>
            </a:ln>
          </p:spPr>
          <p:txBody>
            <a:bodyPr rtlCol="0" anchor="ctr"/>
            <a:lstStyle/>
            <a:p>
              <a:endParaRPr lang="fr-BE"/>
            </a:p>
          </p:txBody>
        </p:sp>
        <p:sp>
          <p:nvSpPr>
            <p:cNvPr id="699" name="Forme libre : forme 698">
              <a:extLst>
                <a:ext uri="{FF2B5EF4-FFF2-40B4-BE49-F238E27FC236}">
                  <a16:creationId xmlns:a16="http://schemas.microsoft.com/office/drawing/2014/main" id="{171E0C5A-C347-4DEE-ACA6-A8D105671E21}"/>
                </a:ext>
              </a:extLst>
            </p:cNvPr>
            <p:cNvSpPr/>
            <p:nvPr/>
          </p:nvSpPr>
          <p:spPr>
            <a:xfrm>
              <a:off x="7201679" y="2266933"/>
              <a:ext cx="149673" cy="71272"/>
            </a:xfrm>
            <a:custGeom>
              <a:avLst/>
              <a:gdLst>
                <a:gd name="connsiteX0" fmla="*/ 0 w 149673"/>
                <a:gd name="connsiteY0" fmla="*/ 0 h 71272"/>
                <a:gd name="connsiteX1" fmla="*/ 0 w 149673"/>
                <a:gd name="connsiteY1" fmla="*/ 21382 h 71272"/>
                <a:gd name="connsiteX2" fmla="*/ 0 w 149673"/>
                <a:gd name="connsiteY2" fmla="*/ 21382 h 71272"/>
                <a:gd name="connsiteX3" fmla="*/ 74837 w 149673"/>
                <a:gd name="connsiteY3" fmla="*/ 71273 h 71272"/>
                <a:gd name="connsiteX4" fmla="*/ 142546 w 149673"/>
                <a:gd name="connsiteY4" fmla="*/ 28509 h 71272"/>
                <a:gd name="connsiteX5" fmla="*/ 146109 w 149673"/>
                <a:gd name="connsiteY5" fmla="*/ 17818 h 71272"/>
                <a:gd name="connsiteX6" fmla="*/ 149673 w 149673"/>
                <a:gd name="connsiteY6" fmla="*/ 0 h 71272"/>
                <a:gd name="connsiteX7" fmla="*/ 74837 w 149673"/>
                <a:gd name="connsiteY7" fmla="*/ 0 h 71272"/>
                <a:gd name="connsiteX8" fmla="*/ 0 w 149673"/>
                <a:gd name="connsiteY8" fmla="*/ 0 h 7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673" h="71272">
                  <a:moveTo>
                    <a:pt x="0" y="0"/>
                  </a:moveTo>
                  <a:cubicBezTo>
                    <a:pt x="0" y="7127"/>
                    <a:pt x="0" y="10691"/>
                    <a:pt x="0" y="21382"/>
                  </a:cubicBezTo>
                  <a:lnTo>
                    <a:pt x="0" y="21382"/>
                  </a:lnTo>
                  <a:cubicBezTo>
                    <a:pt x="17818" y="49891"/>
                    <a:pt x="42764" y="71273"/>
                    <a:pt x="74837" y="71273"/>
                  </a:cubicBezTo>
                  <a:cubicBezTo>
                    <a:pt x="103346" y="71273"/>
                    <a:pt x="124728" y="53455"/>
                    <a:pt x="142546" y="28509"/>
                  </a:cubicBezTo>
                  <a:cubicBezTo>
                    <a:pt x="142546" y="24946"/>
                    <a:pt x="142546" y="21382"/>
                    <a:pt x="146109" y="17818"/>
                  </a:cubicBezTo>
                  <a:cubicBezTo>
                    <a:pt x="146109" y="10691"/>
                    <a:pt x="149673" y="3564"/>
                    <a:pt x="149673" y="0"/>
                  </a:cubicBezTo>
                  <a:cubicBezTo>
                    <a:pt x="124728" y="0"/>
                    <a:pt x="74837" y="0"/>
                    <a:pt x="74837" y="0"/>
                  </a:cubicBezTo>
                  <a:cubicBezTo>
                    <a:pt x="74837" y="0"/>
                    <a:pt x="24946" y="0"/>
                    <a:pt x="0" y="0"/>
                  </a:cubicBezTo>
                  <a:close/>
                </a:path>
              </a:pathLst>
            </a:custGeom>
            <a:solidFill>
              <a:srgbClr val="000000">
                <a:alpha val="20000"/>
              </a:srgbClr>
            </a:solidFill>
            <a:ln w="35560" cap="flat">
              <a:noFill/>
              <a:prstDash val="solid"/>
              <a:miter/>
            </a:ln>
          </p:spPr>
          <p:txBody>
            <a:bodyPr rtlCol="0" anchor="ctr"/>
            <a:lstStyle/>
            <a:p>
              <a:endParaRPr lang="fr-BE"/>
            </a:p>
          </p:txBody>
        </p:sp>
        <p:sp>
          <p:nvSpPr>
            <p:cNvPr id="700" name="Forme libre : forme 699">
              <a:extLst>
                <a:ext uri="{FF2B5EF4-FFF2-40B4-BE49-F238E27FC236}">
                  <a16:creationId xmlns:a16="http://schemas.microsoft.com/office/drawing/2014/main" id="{1A9DBC07-C9E9-4619-BA53-3E81A95B19C9}"/>
                </a:ext>
              </a:extLst>
            </p:cNvPr>
            <p:cNvSpPr/>
            <p:nvPr/>
          </p:nvSpPr>
          <p:spPr>
            <a:xfrm>
              <a:off x="7153683" y="1985406"/>
              <a:ext cx="250782" cy="342109"/>
            </a:xfrm>
            <a:custGeom>
              <a:avLst/>
              <a:gdLst>
                <a:gd name="connsiteX0" fmla="*/ 243996 w 250782"/>
                <a:gd name="connsiteY0" fmla="*/ 67709 h 342109"/>
                <a:gd name="connsiteX1" fmla="*/ 126396 w 250782"/>
                <a:gd name="connsiteY1" fmla="*/ 0 h 342109"/>
                <a:gd name="connsiteX2" fmla="*/ 8796 w 250782"/>
                <a:gd name="connsiteY2" fmla="*/ 67709 h 342109"/>
                <a:gd name="connsiteX3" fmla="*/ 15923 w 250782"/>
                <a:gd name="connsiteY3" fmla="*/ 245891 h 342109"/>
                <a:gd name="connsiteX4" fmla="*/ 122832 w 250782"/>
                <a:gd name="connsiteY4" fmla="*/ 342110 h 342109"/>
                <a:gd name="connsiteX5" fmla="*/ 229742 w 250782"/>
                <a:gd name="connsiteY5" fmla="*/ 249455 h 342109"/>
                <a:gd name="connsiteX6" fmla="*/ 243996 w 250782"/>
                <a:gd name="connsiteY6" fmla="*/ 67709 h 342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782" h="342109">
                  <a:moveTo>
                    <a:pt x="243996" y="67709"/>
                  </a:moveTo>
                  <a:cubicBezTo>
                    <a:pt x="233305" y="14255"/>
                    <a:pt x="162032" y="0"/>
                    <a:pt x="126396" y="0"/>
                  </a:cubicBezTo>
                  <a:cubicBezTo>
                    <a:pt x="90760" y="0"/>
                    <a:pt x="23050" y="14255"/>
                    <a:pt x="8796" y="67709"/>
                  </a:cubicBezTo>
                  <a:cubicBezTo>
                    <a:pt x="-5459" y="121164"/>
                    <a:pt x="-1895" y="210255"/>
                    <a:pt x="15923" y="245891"/>
                  </a:cubicBezTo>
                  <a:cubicBezTo>
                    <a:pt x="33741" y="281528"/>
                    <a:pt x="69378" y="342110"/>
                    <a:pt x="122832" y="342110"/>
                  </a:cubicBezTo>
                  <a:cubicBezTo>
                    <a:pt x="176287" y="342110"/>
                    <a:pt x="211923" y="281528"/>
                    <a:pt x="229742" y="249455"/>
                  </a:cubicBezTo>
                  <a:cubicBezTo>
                    <a:pt x="254687" y="210255"/>
                    <a:pt x="254687" y="121164"/>
                    <a:pt x="243996" y="67709"/>
                  </a:cubicBezTo>
                  <a:close/>
                </a:path>
              </a:pathLst>
            </a:custGeom>
            <a:solidFill>
              <a:srgbClr val="FFB67F"/>
            </a:solidFill>
            <a:ln w="35560" cap="flat">
              <a:noFill/>
              <a:prstDash val="solid"/>
              <a:miter/>
            </a:ln>
          </p:spPr>
          <p:txBody>
            <a:bodyPr rtlCol="0" anchor="ctr"/>
            <a:lstStyle/>
            <a:p>
              <a:endParaRPr lang="fr-BE"/>
            </a:p>
          </p:txBody>
        </p:sp>
        <p:sp>
          <p:nvSpPr>
            <p:cNvPr id="701" name="Forme libre : forme 700">
              <a:extLst>
                <a:ext uri="{FF2B5EF4-FFF2-40B4-BE49-F238E27FC236}">
                  <a16:creationId xmlns:a16="http://schemas.microsoft.com/office/drawing/2014/main" id="{AED48332-2CB8-465A-B2D2-97B769B16D38}"/>
                </a:ext>
              </a:extLst>
            </p:cNvPr>
            <p:cNvSpPr/>
            <p:nvPr/>
          </p:nvSpPr>
          <p:spPr>
            <a:xfrm>
              <a:off x="7041315" y="2413043"/>
              <a:ext cx="473024" cy="704949"/>
            </a:xfrm>
            <a:custGeom>
              <a:avLst/>
              <a:gdLst>
                <a:gd name="connsiteX0" fmla="*/ 0 w 473024"/>
                <a:gd name="connsiteY0" fmla="*/ 612947 h 704949"/>
                <a:gd name="connsiteX1" fmla="*/ 445456 w 473024"/>
                <a:gd name="connsiteY1" fmla="*/ 680656 h 704949"/>
                <a:gd name="connsiteX2" fmla="*/ 424074 w 473024"/>
                <a:gd name="connsiteY2" fmla="*/ 559492 h 704949"/>
                <a:gd name="connsiteX3" fmla="*/ 424074 w 473024"/>
                <a:gd name="connsiteY3" fmla="*/ 527419 h 704949"/>
                <a:gd name="connsiteX4" fmla="*/ 459710 w 473024"/>
                <a:gd name="connsiteY4" fmla="*/ 352801 h 704949"/>
                <a:gd name="connsiteX5" fmla="*/ 463274 w 473024"/>
                <a:gd name="connsiteY5" fmla="*/ 345674 h 704949"/>
                <a:gd name="connsiteX6" fmla="*/ 463274 w 473024"/>
                <a:gd name="connsiteY6" fmla="*/ 196000 h 704949"/>
                <a:gd name="connsiteX7" fmla="*/ 459710 w 473024"/>
                <a:gd name="connsiteY7" fmla="*/ 174619 h 704949"/>
                <a:gd name="connsiteX8" fmla="*/ 463274 w 473024"/>
                <a:gd name="connsiteY8" fmla="*/ 106909 h 704949"/>
                <a:gd name="connsiteX9" fmla="*/ 459710 w 473024"/>
                <a:gd name="connsiteY9" fmla="*/ 28509 h 704949"/>
                <a:gd name="connsiteX10" fmla="*/ 413383 w 473024"/>
                <a:gd name="connsiteY10" fmla="*/ 24946 h 704949"/>
                <a:gd name="connsiteX11" fmla="*/ 349237 w 473024"/>
                <a:gd name="connsiteY11" fmla="*/ 21382 h 704949"/>
                <a:gd name="connsiteX12" fmla="*/ 342110 w 473024"/>
                <a:gd name="connsiteY12" fmla="*/ 21382 h 704949"/>
                <a:gd name="connsiteX13" fmla="*/ 114037 w 473024"/>
                <a:gd name="connsiteY13" fmla="*/ 0 h 704949"/>
                <a:gd name="connsiteX14" fmla="*/ 64146 w 473024"/>
                <a:gd name="connsiteY14" fmla="*/ 17818 h 704949"/>
                <a:gd name="connsiteX15" fmla="*/ 32073 w 473024"/>
                <a:gd name="connsiteY15" fmla="*/ 28509 h 704949"/>
                <a:gd name="connsiteX16" fmla="*/ 28509 w 473024"/>
                <a:gd name="connsiteY16" fmla="*/ 28509 h 704949"/>
                <a:gd name="connsiteX17" fmla="*/ 28509 w 473024"/>
                <a:gd name="connsiteY17" fmla="*/ 42764 h 704949"/>
                <a:gd name="connsiteX18" fmla="*/ 32073 w 473024"/>
                <a:gd name="connsiteY18" fmla="*/ 149673 h 704949"/>
                <a:gd name="connsiteX19" fmla="*/ 49891 w 473024"/>
                <a:gd name="connsiteY19" fmla="*/ 356364 h 704949"/>
                <a:gd name="connsiteX20" fmla="*/ 49891 w 473024"/>
                <a:gd name="connsiteY20" fmla="*/ 359928 h 704949"/>
                <a:gd name="connsiteX21" fmla="*/ 67709 w 473024"/>
                <a:gd name="connsiteY21" fmla="*/ 466838 h 704949"/>
                <a:gd name="connsiteX22" fmla="*/ 67709 w 473024"/>
                <a:gd name="connsiteY22" fmla="*/ 491783 h 704949"/>
                <a:gd name="connsiteX23" fmla="*/ 24946 w 473024"/>
                <a:gd name="connsiteY23" fmla="*/ 566620 h 704949"/>
                <a:gd name="connsiteX24" fmla="*/ 0 w 473024"/>
                <a:gd name="connsiteY24" fmla="*/ 612947 h 704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73024" h="704949">
                  <a:moveTo>
                    <a:pt x="0" y="612947"/>
                  </a:moveTo>
                  <a:cubicBezTo>
                    <a:pt x="64146" y="677092"/>
                    <a:pt x="324292" y="741238"/>
                    <a:pt x="445456" y="680656"/>
                  </a:cubicBezTo>
                  <a:cubicBezTo>
                    <a:pt x="434765" y="637892"/>
                    <a:pt x="424074" y="588001"/>
                    <a:pt x="424074" y="559492"/>
                  </a:cubicBezTo>
                  <a:cubicBezTo>
                    <a:pt x="424074" y="552365"/>
                    <a:pt x="424074" y="541674"/>
                    <a:pt x="424074" y="527419"/>
                  </a:cubicBezTo>
                  <a:cubicBezTo>
                    <a:pt x="427637" y="477528"/>
                    <a:pt x="441892" y="399128"/>
                    <a:pt x="459710" y="352801"/>
                  </a:cubicBezTo>
                  <a:cubicBezTo>
                    <a:pt x="459710" y="349237"/>
                    <a:pt x="463274" y="345674"/>
                    <a:pt x="463274" y="345674"/>
                  </a:cubicBezTo>
                  <a:cubicBezTo>
                    <a:pt x="481092" y="299346"/>
                    <a:pt x="470401" y="235201"/>
                    <a:pt x="463274" y="196000"/>
                  </a:cubicBezTo>
                  <a:cubicBezTo>
                    <a:pt x="463274" y="188873"/>
                    <a:pt x="459710" y="178182"/>
                    <a:pt x="459710" y="174619"/>
                  </a:cubicBezTo>
                  <a:cubicBezTo>
                    <a:pt x="459710" y="163928"/>
                    <a:pt x="459710" y="135419"/>
                    <a:pt x="463274" y="106909"/>
                  </a:cubicBezTo>
                  <a:cubicBezTo>
                    <a:pt x="466837" y="39200"/>
                    <a:pt x="466837" y="32073"/>
                    <a:pt x="459710" y="28509"/>
                  </a:cubicBezTo>
                  <a:cubicBezTo>
                    <a:pt x="456147" y="24946"/>
                    <a:pt x="441892" y="24946"/>
                    <a:pt x="413383" y="24946"/>
                  </a:cubicBezTo>
                  <a:cubicBezTo>
                    <a:pt x="392001" y="24946"/>
                    <a:pt x="370619" y="21382"/>
                    <a:pt x="349237" y="21382"/>
                  </a:cubicBezTo>
                  <a:cubicBezTo>
                    <a:pt x="345674" y="21382"/>
                    <a:pt x="345674" y="21382"/>
                    <a:pt x="342110" y="21382"/>
                  </a:cubicBezTo>
                  <a:cubicBezTo>
                    <a:pt x="242328" y="131855"/>
                    <a:pt x="153237" y="57018"/>
                    <a:pt x="114037" y="0"/>
                  </a:cubicBezTo>
                  <a:cubicBezTo>
                    <a:pt x="99782" y="7127"/>
                    <a:pt x="78400" y="10691"/>
                    <a:pt x="64146" y="17818"/>
                  </a:cubicBezTo>
                  <a:cubicBezTo>
                    <a:pt x="49891" y="21382"/>
                    <a:pt x="39200" y="24946"/>
                    <a:pt x="32073" y="28509"/>
                  </a:cubicBezTo>
                  <a:lnTo>
                    <a:pt x="28509" y="28509"/>
                  </a:lnTo>
                  <a:lnTo>
                    <a:pt x="28509" y="42764"/>
                  </a:lnTo>
                  <a:cubicBezTo>
                    <a:pt x="28509" y="67709"/>
                    <a:pt x="32073" y="110473"/>
                    <a:pt x="32073" y="149673"/>
                  </a:cubicBezTo>
                  <a:cubicBezTo>
                    <a:pt x="32073" y="199564"/>
                    <a:pt x="39200" y="310037"/>
                    <a:pt x="49891" y="356364"/>
                  </a:cubicBezTo>
                  <a:cubicBezTo>
                    <a:pt x="49891" y="356364"/>
                    <a:pt x="49891" y="356364"/>
                    <a:pt x="49891" y="359928"/>
                  </a:cubicBezTo>
                  <a:cubicBezTo>
                    <a:pt x="60582" y="395565"/>
                    <a:pt x="67709" y="434765"/>
                    <a:pt x="67709" y="466838"/>
                  </a:cubicBezTo>
                  <a:cubicBezTo>
                    <a:pt x="67709" y="477528"/>
                    <a:pt x="67709" y="488219"/>
                    <a:pt x="67709" y="491783"/>
                  </a:cubicBezTo>
                  <a:cubicBezTo>
                    <a:pt x="67709" y="506038"/>
                    <a:pt x="46327" y="534547"/>
                    <a:pt x="24946" y="566620"/>
                  </a:cubicBezTo>
                  <a:cubicBezTo>
                    <a:pt x="17818" y="584438"/>
                    <a:pt x="10691" y="598692"/>
                    <a:pt x="0" y="612947"/>
                  </a:cubicBezTo>
                  <a:close/>
                </a:path>
              </a:pathLst>
            </a:custGeom>
            <a:solidFill>
              <a:srgbClr val="FF7351"/>
            </a:solidFill>
            <a:ln w="35560" cap="flat">
              <a:noFill/>
              <a:prstDash val="solid"/>
              <a:miter/>
            </a:ln>
          </p:spPr>
          <p:txBody>
            <a:bodyPr rtlCol="0" anchor="ctr"/>
            <a:lstStyle/>
            <a:p>
              <a:endParaRPr lang="fr-BE"/>
            </a:p>
          </p:txBody>
        </p:sp>
        <p:sp>
          <p:nvSpPr>
            <p:cNvPr id="702" name="Forme libre : forme 701">
              <a:extLst>
                <a:ext uri="{FF2B5EF4-FFF2-40B4-BE49-F238E27FC236}">
                  <a16:creationId xmlns:a16="http://schemas.microsoft.com/office/drawing/2014/main" id="{3E1A37B0-55F6-4668-A946-13BD29F45A21}"/>
                </a:ext>
              </a:extLst>
            </p:cNvPr>
            <p:cNvSpPr/>
            <p:nvPr/>
          </p:nvSpPr>
          <p:spPr>
            <a:xfrm>
              <a:off x="7044878" y="2776535"/>
              <a:ext cx="420510" cy="344324"/>
            </a:xfrm>
            <a:custGeom>
              <a:avLst/>
              <a:gdLst>
                <a:gd name="connsiteX0" fmla="*/ 24946 w 420510"/>
                <a:gd name="connsiteY0" fmla="*/ 206691 h 344324"/>
                <a:gd name="connsiteX1" fmla="*/ 67709 w 420510"/>
                <a:gd name="connsiteY1" fmla="*/ 131855 h 344324"/>
                <a:gd name="connsiteX2" fmla="*/ 49891 w 420510"/>
                <a:gd name="connsiteY2" fmla="*/ 0 h 344324"/>
                <a:gd name="connsiteX3" fmla="*/ 81964 w 420510"/>
                <a:gd name="connsiteY3" fmla="*/ 131855 h 344324"/>
                <a:gd name="connsiteX4" fmla="*/ 46327 w 420510"/>
                <a:gd name="connsiteY4" fmla="*/ 245892 h 344324"/>
                <a:gd name="connsiteX5" fmla="*/ 420510 w 420510"/>
                <a:gd name="connsiteY5" fmla="*/ 331419 h 344324"/>
                <a:gd name="connsiteX6" fmla="*/ 0 w 420510"/>
                <a:gd name="connsiteY6" fmla="*/ 253019 h 344324"/>
                <a:gd name="connsiteX7" fmla="*/ 24946 w 420510"/>
                <a:gd name="connsiteY7" fmla="*/ 206691 h 344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510" h="344324">
                  <a:moveTo>
                    <a:pt x="24946" y="206691"/>
                  </a:moveTo>
                  <a:cubicBezTo>
                    <a:pt x="46327" y="174619"/>
                    <a:pt x="64146" y="142546"/>
                    <a:pt x="67709" y="131855"/>
                  </a:cubicBezTo>
                  <a:cubicBezTo>
                    <a:pt x="67709" y="106909"/>
                    <a:pt x="64146" y="49891"/>
                    <a:pt x="49891" y="0"/>
                  </a:cubicBezTo>
                  <a:cubicBezTo>
                    <a:pt x="74837" y="32073"/>
                    <a:pt x="85527" y="106909"/>
                    <a:pt x="81964" y="131855"/>
                  </a:cubicBezTo>
                  <a:cubicBezTo>
                    <a:pt x="74837" y="178182"/>
                    <a:pt x="32073" y="206691"/>
                    <a:pt x="46327" y="245892"/>
                  </a:cubicBezTo>
                  <a:cubicBezTo>
                    <a:pt x="60582" y="281528"/>
                    <a:pt x="288655" y="363492"/>
                    <a:pt x="420510" y="331419"/>
                  </a:cubicBezTo>
                  <a:cubicBezTo>
                    <a:pt x="292219" y="370619"/>
                    <a:pt x="60582" y="313601"/>
                    <a:pt x="0" y="253019"/>
                  </a:cubicBezTo>
                  <a:cubicBezTo>
                    <a:pt x="7127" y="235200"/>
                    <a:pt x="14255" y="220946"/>
                    <a:pt x="24946" y="206691"/>
                  </a:cubicBezTo>
                  <a:close/>
                </a:path>
              </a:pathLst>
            </a:custGeom>
            <a:solidFill>
              <a:srgbClr val="000000">
                <a:alpha val="20000"/>
              </a:srgbClr>
            </a:solidFill>
            <a:ln w="35560" cap="flat">
              <a:noFill/>
              <a:prstDash val="solid"/>
              <a:miter/>
            </a:ln>
          </p:spPr>
          <p:txBody>
            <a:bodyPr rtlCol="0" anchor="ctr"/>
            <a:lstStyle/>
            <a:p>
              <a:endParaRPr lang="fr-BE"/>
            </a:p>
          </p:txBody>
        </p:sp>
        <p:sp>
          <p:nvSpPr>
            <p:cNvPr id="703" name="Forme libre : forme 702">
              <a:extLst>
                <a:ext uri="{FF2B5EF4-FFF2-40B4-BE49-F238E27FC236}">
                  <a16:creationId xmlns:a16="http://schemas.microsoft.com/office/drawing/2014/main" id="{F39F4DBD-6DCE-4DEB-911F-1F1D888F773E}"/>
                </a:ext>
              </a:extLst>
            </p:cNvPr>
            <p:cNvSpPr/>
            <p:nvPr/>
          </p:nvSpPr>
          <p:spPr>
            <a:xfrm>
              <a:off x="7425480" y="2433242"/>
              <a:ext cx="318956" cy="944292"/>
            </a:xfrm>
            <a:custGeom>
              <a:avLst/>
              <a:gdLst>
                <a:gd name="connsiteX0" fmla="*/ 14962 w 318956"/>
                <a:gd name="connsiteY0" fmla="*/ 4747 h 944292"/>
                <a:gd name="connsiteX1" fmla="*/ 132563 w 318956"/>
                <a:gd name="connsiteY1" fmla="*/ 22565 h 944292"/>
                <a:gd name="connsiteX2" fmla="*/ 243036 w 318956"/>
                <a:gd name="connsiteY2" fmla="*/ 254202 h 944292"/>
                <a:gd name="connsiteX3" fmla="*/ 317872 w 318956"/>
                <a:gd name="connsiteY3" fmla="*/ 457330 h 944292"/>
                <a:gd name="connsiteX4" fmla="*/ 232345 w 318956"/>
                <a:gd name="connsiteY4" fmla="*/ 831512 h 944292"/>
                <a:gd name="connsiteX5" fmla="*/ 168199 w 318956"/>
                <a:gd name="connsiteY5" fmla="*/ 917040 h 944292"/>
                <a:gd name="connsiteX6" fmla="*/ 100490 w 318956"/>
                <a:gd name="connsiteY6" fmla="*/ 927731 h 944292"/>
                <a:gd name="connsiteX7" fmla="*/ 64853 w 318956"/>
                <a:gd name="connsiteY7" fmla="*/ 941985 h 944292"/>
                <a:gd name="connsiteX8" fmla="*/ 57726 w 318956"/>
                <a:gd name="connsiteY8" fmla="*/ 924167 h 944292"/>
                <a:gd name="connsiteX9" fmla="*/ 32781 w 318956"/>
                <a:gd name="connsiteY9" fmla="*/ 913476 h 944292"/>
                <a:gd name="connsiteX10" fmla="*/ 14962 w 318956"/>
                <a:gd name="connsiteY10" fmla="*/ 895658 h 944292"/>
                <a:gd name="connsiteX11" fmla="*/ 708 w 318956"/>
                <a:gd name="connsiteY11" fmla="*/ 870712 h 944292"/>
                <a:gd name="connsiteX12" fmla="*/ 43472 w 318956"/>
                <a:gd name="connsiteY12" fmla="*/ 788749 h 944292"/>
                <a:gd name="connsiteX13" fmla="*/ 111181 w 318956"/>
                <a:gd name="connsiteY13" fmla="*/ 792312 h 944292"/>
                <a:gd name="connsiteX14" fmla="*/ 153945 w 318956"/>
                <a:gd name="connsiteY14" fmla="*/ 778058 h 944292"/>
                <a:gd name="connsiteX15" fmla="*/ 193145 w 318956"/>
                <a:gd name="connsiteY15" fmla="*/ 492966 h 944292"/>
                <a:gd name="connsiteX16" fmla="*/ 104054 w 318956"/>
                <a:gd name="connsiteY16" fmla="*/ 307657 h 944292"/>
                <a:gd name="connsiteX17" fmla="*/ 36344 w 318956"/>
                <a:gd name="connsiteY17" fmla="*/ 108092 h 944292"/>
                <a:gd name="connsiteX18" fmla="*/ 14962 w 318956"/>
                <a:gd name="connsiteY18" fmla="*/ 4747 h 94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8956" h="944292">
                  <a:moveTo>
                    <a:pt x="14962" y="4747"/>
                  </a:moveTo>
                  <a:cubicBezTo>
                    <a:pt x="68417" y="-9508"/>
                    <a:pt x="121872" y="11874"/>
                    <a:pt x="132563" y="22565"/>
                  </a:cubicBezTo>
                  <a:cubicBezTo>
                    <a:pt x="146817" y="33256"/>
                    <a:pt x="228781" y="218565"/>
                    <a:pt x="243036" y="254202"/>
                  </a:cubicBezTo>
                  <a:cubicBezTo>
                    <a:pt x="257290" y="286275"/>
                    <a:pt x="314309" y="435948"/>
                    <a:pt x="317872" y="457330"/>
                  </a:cubicBezTo>
                  <a:cubicBezTo>
                    <a:pt x="328563" y="517912"/>
                    <a:pt x="257290" y="756676"/>
                    <a:pt x="232345" y="831512"/>
                  </a:cubicBezTo>
                  <a:cubicBezTo>
                    <a:pt x="207399" y="902785"/>
                    <a:pt x="196708" y="920603"/>
                    <a:pt x="168199" y="917040"/>
                  </a:cubicBezTo>
                  <a:cubicBezTo>
                    <a:pt x="139690" y="913476"/>
                    <a:pt x="114745" y="917040"/>
                    <a:pt x="100490" y="927731"/>
                  </a:cubicBezTo>
                  <a:cubicBezTo>
                    <a:pt x="89799" y="938422"/>
                    <a:pt x="71981" y="949113"/>
                    <a:pt x="64853" y="941985"/>
                  </a:cubicBezTo>
                  <a:cubicBezTo>
                    <a:pt x="57726" y="934858"/>
                    <a:pt x="57726" y="927731"/>
                    <a:pt x="57726" y="924167"/>
                  </a:cubicBezTo>
                  <a:cubicBezTo>
                    <a:pt x="50599" y="927731"/>
                    <a:pt x="36344" y="927731"/>
                    <a:pt x="32781" y="913476"/>
                  </a:cubicBezTo>
                  <a:cubicBezTo>
                    <a:pt x="25653" y="913476"/>
                    <a:pt x="18526" y="906349"/>
                    <a:pt x="14962" y="895658"/>
                  </a:cubicBezTo>
                  <a:cubicBezTo>
                    <a:pt x="7835" y="895658"/>
                    <a:pt x="-2856" y="881403"/>
                    <a:pt x="708" y="870712"/>
                  </a:cubicBezTo>
                  <a:cubicBezTo>
                    <a:pt x="4272" y="863585"/>
                    <a:pt x="32781" y="795876"/>
                    <a:pt x="43472" y="788749"/>
                  </a:cubicBezTo>
                  <a:cubicBezTo>
                    <a:pt x="57726" y="781621"/>
                    <a:pt x="96926" y="781621"/>
                    <a:pt x="111181" y="792312"/>
                  </a:cubicBezTo>
                  <a:cubicBezTo>
                    <a:pt x="121872" y="799439"/>
                    <a:pt x="146817" y="806567"/>
                    <a:pt x="153945" y="778058"/>
                  </a:cubicBezTo>
                  <a:cubicBezTo>
                    <a:pt x="161072" y="745985"/>
                    <a:pt x="200272" y="514348"/>
                    <a:pt x="193145" y="492966"/>
                  </a:cubicBezTo>
                  <a:cubicBezTo>
                    <a:pt x="186017" y="468021"/>
                    <a:pt x="136126" y="346857"/>
                    <a:pt x="104054" y="307657"/>
                  </a:cubicBezTo>
                  <a:cubicBezTo>
                    <a:pt x="71981" y="268456"/>
                    <a:pt x="36344" y="108092"/>
                    <a:pt x="36344" y="108092"/>
                  </a:cubicBezTo>
                  <a:lnTo>
                    <a:pt x="14962" y="4747"/>
                  </a:lnTo>
                  <a:close/>
                </a:path>
              </a:pathLst>
            </a:custGeom>
            <a:solidFill>
              <a:srgbClr val="FFB67F"/>
            </a:solidFill>
            <a:ln w="35560" cap="flat">
              <a:noFill/>
              <a:prstDash val="solid"/>
              <a:miter/>
            </a:ln>
          </p:spPr>
          <p:txBody>
            <a:bodyPr rtlCol="0" anchor="ctr"/>
            <a:lstStyle/>
            <a:p>
              <a:endParaRPr lang="fr-BE"/>
            </a:p>
          </p:txBody>
        </p:sp>
        <p:sp>
          <p:nvSpPr>
            <p:cNvPr id="704" name="Forme libre : forme 703">
              <a:extLst>
                <a:ext uri="{FF2B5EF4-FFF2-40B4-BE49-F238E27FC236}">
                  <a16:creationId xmlns:a16="http://schemas.microsoft.com/office/drawing/2014/main" id="{72988958-0BEC-4FA1-A5D5-F48AF165EE76}"/>
                </a:ext>
              </a:extLst>
            </p:cNvPr>
            <p:cNvSpPr/>
            <p:nvPr/>
          </p:nvSpPr>
          <p:spPr>
            <a:xfrm>
              <a:off x="7401243" y="2426570"/>
              <a:ext cx="274400" cy="364218"/>
            </a:xfrm>
            <a:custGeom>
              <a:avLst/>
              <a:gdLst>
                <a:gd name="connsiteX0" fmla="*/ 274401 w 274400"/>
                <a:gd name="connsiteY0" fmla="*/ 264437 h 364218"/>
                <a:gd name="connsiteX1" fmla="*/ 153237 w 274400"/>
                <a:gd name="connsiteY1" fmla="*/ 364219 h 364218"/>
                <a:gd name="connsiteX2" fmla="*/ 110473 w 274400"/>
                <a:gd name="connsiteY2" fmla="*/ 289382 h 364218"/>
                <a:gd name="connsiteX3" fmla="*/ 57018 w 274400"/>
                <a:gd name="connsiteY3" fmla="*/ 111200 h 364218"/>
                <a:gd name="connsiteX4" fmla="*/ 0 w 274400"/>
                <a:gd name="connsiteY4" fmla="*/ 7855 h 364218"/>
                <a:gd name="connsiteX5" fmla="*/ 121164 w 274400"/>
                <a:gd name="connsiteY5" fmla="*/ 727 h 364218"/>
                <a:gd name="connsiteX6" fmla="*/ 253019 w 274400"/>
                <a:gd name="connsiteY6" fmla="*/ 210982 h 364218"/>
                <a:gd name="connsiteX7" fmla="*/ 270837 w 274400"/>
                <a:gd name="connsiteY7" fmla="*/ 253746 h 364218"/>
                <a:gd name="connsiteX8" fmla="*/ 274401 w 274400"/>
                <a:gd name="connsiteY8" fmla="*/ 264437 h 36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00" h="364218">
                  <a:moveTo>
                    <a:pt x="274401" y="264437"/>
                  </a:moveTo>
                  <a:cubicBezTo>
                    <a:pt x="253019" y="310764"/>
                    <a:pt x="181746" y="357092"/>
                    <a:pt x="153237" y="364219"/>
                  </a:cubicBezTo>
                  <a:cubicBezTo>
                    <a:pt x="142546" y="349964"/>
                    <a:pt x="117600" y="300073"/>
                    <a:pt x="110473" y="289382"/>
                  </a:cubicBezTo>
                  <a:cubicBezTo>
                    <a:pt x="78400" y="250182"/>
                    <a:pt x="60582" y="118328"/>
                    <a:pt x="57018" y="111200"/>
                  </a:cubicBezTo>
                  <a:lnTo>
                    <a:pt x="0" y="7855"/>
                  </a:lnTo>
                  <a:cubicBezTo>
                    <a:pt x="0" y="7855"/>
                    <a:pt x="99782" y="-2836"/>
                    <a:pt x="121164" y="727"/>
                  </a:cubicBezTo>
                  <a:cubicBezTo>
                    <a:pt x="178182" y="14982"/>
                    <a:pt x="203128" y="86255"/>
                    <a:pt x="253019" y="210982"/>
                  </a:cubicBezTo>
                  <a:cubicBezTo>
                    <a:pt x="260146" y="232364"/>
                    <a:pt x="267273" y="246619"/>
                    <a:pt x="270837" y="253746"/>
                  </a:cubicBezTo>
                  <a:cubicBezTo>
                    <a:pt x="274401" y="257310"/>
                    <a:pt x="274401" y="260873"/>
                    <a:pt x="274401" y="264437"/>
                  </a:cubicBezTo>
                  <a:close/>
                </a:path>
              </a:pathLst>
            </a:custGeom>
            <a:solidFill>
              <a:srgbClr val="FF7351"/>
            </a:solidFill>
            <a:ln w="35560" cap="flat">
              <a:noFill/>
              <a:prstDash val="solid"/>
              <a:miter/>
            </a:ln>
          </p:spPr>
          <p:txBody>
            <a:bodyPr rtlCol="0" anchor="ctr"/>
            <a:lstStyle/>
            <a:p>
              <a:endParaRPr lang="fr-BE"/>
            </a:p>
          </p:txBody>
        </p:sp>
        <p:grpSp>
          <p:nvGrpSpPr>
            <p:cNvPr id="705" name="Graphique 485">
              <a:extLst>
                <a:ext uri="{FF2B5EF4-FFF2-40B4-BE49-F238E27FC236}">
                  <a16:creationId xmlns:a16="http://schemas.microsoft.com/office/drawing/2014/main" id="{633949E2-2093-444D-A338-573C80F00844}"/>
                </a:ext>
              </a:extLst>
            </p:cNvPr>
            <p:cNvGrpSpPr/>
            <p:nvPr/>
          </p:nvGrpSpPr>
          <p:grpSpPr>
            <a:xfrm>
              <a:off x="7244442" y="2252679"/>
              <a:ext cx="78400" cy="32072"/>
              <a:chOff x="7244442" y="2252679"/>
              <a:chExt cx="78400" cy="32072"/>
            </a:xfrm>
          </p:grpSpPr>
          <p:sp>
            <p:nvSpPr>
              <p:cNvPr id="731" name="Forme libre : forme 730">
                <a:extLst>
                  <a:ext uri="{FF2B5EF4-FFF2-40B4-BE49-F238E27FC236}">
                    <a16:creationId xmlns:a16="http://schemas.microsoft.com/office/drawing/2014/main" id="{4D41D734-D47B-48F2-8B34-E374DF15BB1E}"/>
                  </a:ext>
                </a:extLst>
              </p:cNvPr>
              <p:cNvSpPr/>
              <p:nvPr/>
            </p:nvSpPr>
            <p:spPr>
              <a:xfrm>
                <a:off x="7244442" y="2252679"/>
                <a:ext cx="78400" cy="14254"/>
              </a:xfrm>
              <a:custGeom>
                <a:avLst/>
                <a:gdLst>
                  <a:gd name="connsiteX0" fmla="*/ 7127 w 78400"/>
                  <a:gd name="connsiteY0" fmla="*/ 3564 h 14254"/>
                  <a:gd name="connsiteX1" fmla="*/ 35636 w 78400"/>
                  <a:gd name="connsiteY1" fmla="*/ 0 h 14254"/>
                  <a:gd name="connsiteX2" fmla="*/ 64146 w 78400"/>
                  <a:gd name="connsiteY2" fmla="*/ 3564 h 14254"/>
                  <a:gd name="connsiteX3" fmla="*/ 78400 w 78400"/>
                  <a:gd name="connsiteY3" fmla="*/ 0 h 14254"/>
                  <a:gd name="connsiteX4" fmla="*/ 39200 w 78400"/>
                  <a:gd name="connsiteY4" fmla="*/ 14255 h 14254"/>
                  <a:gd name="connsiteX5" fmla="*/ 0 w 78400"/>
                  <a:gd name="connsiteY5" fmla="*/ 0 h 14254"/>
                  <a:gd name="connsiteX6" fmla="*/ 7127 w 78400"/>
                  <a:gd name="connsiteY6" fmla="*/ 3564 h 14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00" h="14254">
                    <a:moveTo>
                      <a:pt x="7127" y="3564"/>
                    </a:moveTo>
                    <a:cubicBezTo>
                      <a:pt x="14255" y="3564"/>
                      <a:pt x="28509" y="0"/>
                      <a:pt x="35636" y="0"/>
                    </a:cubicBezTo>
                    <a:cubicBezTo>
                      <a:pt x="42764" y="0"/>
                      <a:pt x="57018" y="3564"/>
                      <a:pt x="64146" y="3564"/>
                    </a:cubicBezTo>
                    <a:cubicBezTo>
                      <a:pt x="67709" y="3564"/>
                      <a:pt x="71273" y="3564"/>
                      <a:pt x="78400" y="0"/>
                    </a:cubicBezTo>
                    <a:cubicBezTo>
                      <a:pt x="71273" y="14255"/>
                      <a:pt x="42764" y="14255"/>
                      <a:pt x="39200" y="14255"/>
                    </a:cubicBezTo>
                    <a:cubicBezTo>
                      <a:pt x="35636" y="14255"/>
                      <a:pt x="7127" y="14255"/>
                      <a:pt x="0" y="0"/>
                    </a:cubicBezTo>
                    <a:cubicBezTo>
                      <a:pt x="0" y="3564"/>
                      <a:pt x="3564" y="3564"/>
                      <a:pt x="7127" y="3564"/>
                    </a:cubicBezTo>
                    <a:close/>
                  </a:path>
                </a:pathLst>
              </a:custGeom>
              <a:solidFill>
                <a:srgbClr val="E9543E"/>
              </a:solidFill>
              <a:ln w="35560" cap="flat">
                <a:noFill/>
                <a:prstDash val="solid"/>
                <a:miter/>
              </a:ln>
            </p:spPr>
            <p:txBody>
              <a:bodyPr rtlCol="0" anchor="ctr"/>
              <a:lstStyle/>
              <a:p>
                <a:endParaRPr lang="fr-BE"/>
              </a:p>
            </p:txBody>
          </p:sp>
          <p:sp>
            <p:nvSpPr>
              <p:cNvPr id="732" name="Forme libre : forme 731">
                <a:extLst>
                  <a:ext uri="{FF2B5EF4-FFF2-40B4-BE49-F238E27FC236}">
                    <a16:creationId xmlns:a16="http://schemas.microsoft.com/office/drawing/2014/main" id="{767B524E-1851-43A9-BC00-B0C08EDF6CBE}"/>
                  </a:ext>
                </a:extLst>
              </p:cNvPr>
              <p:cNvSpPr/>
              <p:nvPr/>
            </p:nvSpPr>
            <p:spPr>
              <a:xfrm>
                <a:off x="7251570" y="2263370"/>
                <a:ext cx="57018" cy="21381"/>
              </a:xfrm>
              <a:custGeom>
                <a:avLst/>
                <a:gdLst>
                  <a:gd name="connsiteX0" fmla="*/ 28509 w 57018"/>
                  <a:gd name="connsiteY0" fmla="*/ 3564 h 21381"/>
                  <a:gd name="connsiteX1" fmla="*/ 57018 w 57018"/>
                  <a:gd name="connsiteY1" fmla="*/ 0 h 21381"/>
                  <a:gd name="connsiteX2" fmla="*/ 46327 w 57018"/>
                  <a:gd name="connsiteY2" fmla="*/ 17818 h 21381"/>
                  <a:gd name="connsiteX3" fmla="*/ 28509 w 57018"/>
                  <a:gd name="connsiteY3" fmla="*/ 21382 h 21381"/>
                  <a:gd name="connsiteX4" fmla="*/ 10691 w 57018"/>
                  <a:gd name="connsiteY4" fmla="*/ 17818 h 21381"/>
                  <a:gd name="connsiteX5" fmla="*/ 0 w 57018"/>
                  <a:gd name="connsiteY5" fmla="*/ 0 h 21381"/>
                  <a:gd name="connsiteX6" fmla="*/ 28509 w 57018"/>
                  <a:gd name="connsiteY6" fmla="*/ 3564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18" h="21381">
                    <a:moveTo>
                      <a:pt x="28509" y="3564"/>
                    </a:moveTo>
                    <a:cubicBezTo>
                      <a:pt x="28509" y="3564"/>
                      <a:pt x="53455" y="3564"/>
                      <a:pt x="57018" y="0"/>
                    </a:cubicBezTo>
                    <a:cubicBezTo>
                      <a:pt x="53455" y="10691"/>
                      <a:pt x="49891" y="14255"/>
                      <a:pt x="46327" y="17818"/>
                    </a:cubicBezTo>
                    <a:cubicBezTo>
                      <a:pt x="39200" y="21382"/>
                      <a:pt x="32073" y="21382"/>
                      <a:pt x="28509" y="21382"/>
                    </a:cubicBezTo>
                    <a:cubicBezTo>
                      <a:pt x="24946" y="21382"/>
                      <a:pt x="14255" y="21382"/>
                      <a:pt x="10691" y="17818"/>
                    </a:cubicBezTo>
                    <a:cubicBezTo>
                      <a:pt x="3564" y="14255"/>
                      <a:pt x="0" y="10691"/>
                      <a:pt x="0" y="0"/>
                    </a:cubicBezTo>
                    <a:cubicBezTo>
                      <a:pt x="3564" y="3564"/>
                      <a:pt x="28509" y="3564"/>
                      <a:pt x="28509" y="3564"/>
                    </a:cubicBezTo>
                    <a:close/>
                  </a:path>
                </a:pathLst>
              </a:custGeom>
              <a:solidFill>
                <a:srgbClr val="ED6038"/>
              </a:solidFill>
              <a:ln w="35560" cap="flat">
                <a:noFill/>
                <a:prstDash val="solid"/>
                <a:miter/>
              </a:ln>
            </p:spPr>
            <p:txBody>
              <a:bodyPr rtlCol="0" anchor="ctr"/>
              <a:lstStyle/>
              <a:p>
                <a:endParaRPr lang="fr-BE"/>
              </a:p>
            </p:txBody>
          </p:sp>
        </p:grpSp>
        <p:grpSp>
          <p:nvGrpSpPr>
            <p:cNvPr id="706" name="Graphique 485">
              <a:extLst>
                <a:ext uri="{FF2B5EF4-FFF2-40B4-BE49-F238E27FC236}">
                  <a16:creationId xmlns:a16="http://schemas.microsoft.com/office/drawing/2014/main" id="{9F2AC39E-4107-4511-A124-D93F3B4883A9}"/>
                </a:ext>
              </a:extLst>
            </p:cNvPr>
            <p:cNvGrpSpPr/>
            <p:nvPr/>
          </p:nvGrpSpPr>
          <p:grpSpPr>
            <a:xfrm>
              <a:off x="7258697" y="2202788"/>
              <a:ext cx="41872" cy="21381"/>
              <a:chOff x="7258697" y="2202788"/>
              <a:chExt cx="41872" cy="21381"/>
            </a:xfrm>
            <a:solidFill>
              <a:srgbClr val="EC8940"/>
            </a:solidFill>
          </p:grpSpPr>
          <p:sp>
            <p:nvSpPr>
              <p:cNvPr id="727" name="Forme libre : forme 726">
                <a:extLst>
                  <a:ext uri="{FF2B5EF4-FFF2-40B4-BE49-F238E27FC236}">
                    <a16:creationId xmlns:a16="http://schemas.microsoft.com/office/drawing/2014/main" id="{3F1D585E-CDBD-47E2-B41A-520A80851008}"/>
                  </a:ext>
                </a:extLst>
              </p:cNvPr>
              <p:cNvSpPr/>
              <p:nvPr/>
            </p:nvSpPr>
            <p:spPr>
              <a:xfrm>
                <a:off x="7258697" y="2202788"/>
                <a:ext cx="3563" cy="21381"/>
              </a:xfrm>
              <a:custGeom>
                <a:avLst/>
                <a:gdLst>
                  <a:gd name="connsiteX0" fmla="*/ 3564 w 3563"/>
                  <a:gd name="connsiteY0" fmla="*/ 0 h 21381"/>
                  <a:gd name="connsiteX1" fmla="*/ 0 w 3563"/>
                  <a:gd name="connsiteY1" fmla="*/ 3564 h 21381"/>
                  <a:gd name="connsiteX2" fmla="*/ 0 w 3563"/>
                  <a:gd name="connsiteY2" fmla="*/ 10691 h 21381"/>
                  <a:gd name="connsiteX3" fmla="*/ 3564 w 3563"/>
                  <a:gd name="connsiteY3" fmla="*/ 21382 h 21381"/>
                  <a:gd name="connsiteX4" fmla="*/ 0 w 3563"/>
                  <a:gd name="connsiteY4" fmla="*/ 10691 h 21381"/>
                  <a:gd name="connsiteX5" fmla="*/ 0 w 3563"/>
                  <a:gd name="connsiteY5" fmla="*/ 7127 h 21381"/>
                  <a:gd name="connsiteX6" fmla="*/ 3564 w 3563"/>
                  <a:gd name="connsiteY6" fmla="*/ 0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 h="21381">
                    <a:moveTo>
                      <a:pt x="3564" y="0"/>
                    </a:moveTo>
                    <a:cubicBezTo>
                      <a:pt x="3564" y="0"/>
                      <a:pt x="0" y="3564"/>
                      <a:pt x="0" y="3564"/>
                    </a:cubicBezTo>
                    <a:cubicBezTo>
                      <a:pt x="0" y="3564"/>
                      <a:pt x="0" y="7127"/>
                      <a:pt x="0" y="10691"/>
                    </a:cubicBezTo>
                    <a:cubicBezTo>
                      <a:pt x="0" y="14255"/>
                      <a:pt x="0" y="17818"/>
                      <a:pt x="3564" y="21382"/>
                    </a:cubicBezTo>
                    <a:cubicBezTo>
                      <a:pt x="3564" y="17818"/>
                      <a:pt x="0" y="14255"/>
                      <a:pt x="0" y="10691"/>
                    </a:cubicBezTo>
                    <a:cubicBezTo>
                      <a:pt x="0" y="10691"/>
                      <a:pt x="0" y="7127"/>
                      <a:pt x="0" y="7127"/>
                    </a:cubicBezTo>
                    <a:cubicBezTo>
                      <a:pt x="0" y="3564"/>
                      <a:pt x="3564" y="0"/>
                      <a:pt x="3564" y="0"/>
                    </a:cubicBezTo>
                    <a:close/>
                  </a:path>
                </a:pathLst>
              </a:custGeom>
              <a:solidFill>
                <a:srgbClr val="EC8940"/>
              </a:solidFill>
              <a:ln w="35560" cap="flat">
                <a:noFill/>
                <a:prstDash val="solid"/>
                <a:miter/>
              </a:ln>
            </p:spPr>
            <p:txBody>
              <a:bodyPr rtlCol="0" anchor="ctr"/>
              <a:lstStyle/>
              <a:p>
                <a:endParaRPr lang="fr-BE"/>
              </a:p>
            </p:txBody>
          </p:sp>
          <p:grpSp>
            <p:nvGrpSpPr>
              <p:cNvPr id="728" name="Graphique 485">
                <a:extLst>
                  <a:ext uri="{FF2B5EF4-FFF2-40B4-BE49-F238E27FC236}">
                    <a16:creationId xmlns:a16="http://schemas.microsoft.com/office/drawing/2014/main" id="{1080088F-F738-4C62-8A0A-F13FBEF87C6A}"/>
                  </a:ext>
                </a:extLst>
              </p:cNvPr>
              <p:cNvGrpSpPr/>
              <p:nvPr/>
            </p:nvGrpSpPr>
            <p:grpSpPr>
              <a:xfrm>
                <a:off x="7265824" y="2202788"/>
                <a:ext cx="34745" cy="21381"/>
                <a:chOff x="7265824" y="2202788"/>
                <a:chExt cx="34745" cy="21381"/>
              </a:xfrm>
              <a:solidFill>
                <a:srgbClr val="EC8940"/>
              </a:solidFill>
            </p:grpSpPr>
            <p:sp>
              <p:nvSpPr>
                <p:cNvPr id="729" name="Forme libre : forme 728">
                  <a:extLst>
                    <a:ext uri="{FF2B5EF4-FFF2-40B4-BE49-F238E27FC236}">
                      <a16:creationId xmlns:a16="http://schemas.microsoft.com/office/drawing/2014/main" id="{85268048-C78C-4D6D-8771-EF9A71973487}"/>
                    </a:ext>
                  </a:extLst>
                </p:cNvPr>
                <p:cNvSpPr/>
                <p:nvPr/>
              </p:nvSpPr>
              <p:spPr>
                <a:xfrm>
                  <a:off x="7265824" y="2217042"/>
                  <a:ext cx="28509" cy="7127"/>
                </a:xfrm>
                <a:custGeom>
                  <a:avLst/>
                  <a:gdLst>
                    <a:gd name="connsiteX0" fmla="*/ 28509 w 28509"/>
                    <a:gd name="connsiteY0" fmla="*/ 3564 h 7127"/>
                    <a:gd name="connsiteX1" fmla="*/ 28509 w 28509"/>
                    <a:gd name="connsiteY1" fmla="*/ 3564 h 7127"/>
                    <a:gd name="connsiteX2" fmla="*/ 28509 w 28509"/>
                    <a:gd name="connsiteY2" fmla="*/ 3564 h 7127"/>
                    <a:gd name="connsiteX3" fmla="*/ 24946 w 28509"/>
                    <a:gd name="connsiteY3" fmla="*/ 0 h 7127"/>
                    <a:gd name="connsiteX4" fmla="*/ 24946 w 28509"/>
                    <a:gd name="connsiteY4" fmla="*/ 0 h 7127"/>
                    <a:gd name="connsiteX5" fmla="*/ 21382 w 28509"/>
                    <a:gd name="connsiteY5" fmla="*/ 0 h 7127"/>
                    <a:gd name="connsiteX6" fmla="*/ 14255 w 28509"/>
                    <a:gd name="connsiteY6" fmla="*/ 7127 h 7127"/>
                    <a:gd name="connsiteX7" fmla="*/ 7127 w 28509"/>
                    <a:gd name="connsiteY7" fmla="*/ 3564 h 7127"/>
                    <a:gd name="connsiteX8" fmla="*/ 3564 w 28509"/>
                    <a:gd name="connsiteY8" fmla="*/ 0 h 7127"/>
                    <a:gd name="connsiteX9" fmla="*/ 0 w 28509"/>
                    <a:gd name="connsiteY9" fmla="*/ 0 h 7127"/>
                    <a:gd name="connsiteX10" fmla="*/ 0 w 28509"/>
                    <a:gd name="connsiteY10" fmla="*/ 3564 h 7127"/>
                    <a:gd name="connsiteX11" fmla="*/ 3564 w 28509"/>
                    <a:gd name="connsiteY11" fmla="*/ 0 h 7127"/>
                    <a:gd name="connsiteX12" fmla="*/ 7127 w 28509"/>
                    <a:gd name="connsiteY12" fmla="*/ 3564 h 7127"/>
                    <a:gd name="connsiteX13" fmla="*/ 10691 w 28509"/>
                    <a:gd name="connsiteY13" fmla="*/ 7127 h 7127"/>
                    <a:gd name="connsiteX14" fmla="*/ 14255 w 28509"/>
                    <a:gd name="connsiteY14" fmla="*/ 7127 h 7127"/>
                    <a:gd name="connsiteX15" fmla="*/ 17818 w 28509"/>
                    <a:gd name="connsiteY15" fmla="*/ 7127 h 7127"/>
                    <a:gd name="connsiteX16" fmla="*/ 21382 w 28509"/>
                    <a:gd name="connsiteY16" fmla="*/ 3564 h 7127"/>
                    <a:gd name="connsiteX17" fmla="*/ 28509 w 28509"/>
                    <a:gd name="connsiteY17" fmla="*/ 3564 h 7127"/>
                    <a:gd name="connsiteX18" fmla="*/ 28509 w 28509"/>
                    <a:gd name="connsiteY18" fmla="*/ 3564 h 7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509" h="7127">
                      <a:moveTo>
                        <a:pt x="28509" y="3564"/>
                      </a:moveTo>
                      <a:cubicBezTo>
                        <a:pt x="28509" y="3564"/>
                        <a:pt x="28509" y="0"/>
                        <a:pt x="28509" y="3564"/>
                      </a:cubicBezTo>
                      <a:cubicBezTo>
                        <a:pt x="28509" y="0"/>
                        <a:pt x="28509" y="0"/>
                        <a:pt x="28509" y="3564"/>
                      </a:cubicBezTo>
                      <a:cubicBezTo>
                        <a:pt x="24946" y="0"/>
                        <a:pt x="24946" y="0"/>
                        <a:pt x="24946" y="0"/>
                      </a:cubicBezTo>
                      <a:cubicBezTo>
                        <a:pt x="24946" y="0"/>
                        <a:pt x="24946" y="0"/>
                        <a:pt x="24946" y="0"/>
                      </a:cubicBezTo>
                      <a:cubicBezTo>
                        <a:pt x="24946" y="0"/>
                        <a:pt x="24946" y="0"/>
                        <a:pt x="21382" y="0"/>
                      </a:cubicBezTo>
                      <a:cubicBezTo>
                        <a:pt x="17818" y="3564"/>
                        <a:pt x="17818" y="7127"/>
                        <a:pt x="14255" y="7127"/>
                      </a:cubicBezTo>
                      <a:cubicBezTo>
                        <a:pt x="10691" y="7127"/>
                        <a:pt x="10691" y="7127"/>
                        <a:pt x="7127" y="3564"/>
                      </a:cubicBezTo>
                      <a:cubicBezTo>
                        <a:pt x="7127" y="3564"/>
                        <a:pt x="3564" y="0"/>
                        <a:pt x="3564" y="0"/>
                      </a:cubicBezTo>
                      <a:cubicBezTo>
                        <a:pt x="3564" y="0"/>
                        <a:pt x="3564" y="0"/>
                        <a:pt x="0" y="0"/>
                      </a:cubicBezTo>
                      <a:cubicBezTo>
                        <a:pt x="0" y="0"/>
                        <a:pt x="0" y="3564"/>
                        <a:pt x="0" y="3564"/>
                      </a:cubicBezTo>
                      <a:cubicBezTo>
                        <a:pt x="0" y="3564"/>
                        <a:pt x="0" y="0"/>
                        <a:pt x="3564" y="0"/>
                      </a:cubicBezTo>
                      <a:cubicBezTo>
                        <a:pt x="3564" y="0"/>
                        <a:pt x="7127" y="0"/>
                        <a:pt x="7127" y="3564"/>
                      </a:cubicBezTo>
                      <a:cubicBezTo>
                        <a:pt x="7127" y="3564"/>
                        <a:pt x="10691" y="7127"/>
                        <a:pt x="10691" y="7127"/>
                      </a:cubicBezTo>
                      <a:cubicBezTo>
                        <a:pt x="10691" y="7127"/>
                        <a:pt x="14255" y="7127"/>
                        <a:pt x="14255" y="7127"/>
                      </a:cubicBezTo>
                      <a:cubicBezTo>
                        <a:pt x="14255" y="7127"/>
                        <a:pt x="17818" y="7127"/>
                        <a:pt x="17818" y="7127"/>
                      </a:cubicBezTo>
                      <a:cubicBezTo>
                        <a:pt x="17818" y="7127"/>
                        <a:pt x="21382" y="3564"/>
                        <a:pt x="21382" y="3564"/>
                      </a:cubicBezTo>
                      <a:cubicBezTo>
                        <a:pt x="24946" y="3564"/>
                        <a:pt x="24946" y="0"/>
                        <a:pt x="28509" y="3564"/>
                      </a:cubicBezTo>
                      <a:cubicBezTo>
                        <a:pt x="28509" y="0"/>
                        <a:pt x="28509" y="0"/>
                        <a:pt x="28509" y="3564"/>
                      </a:cubicBezTo>
                      <a:close/>
                    </a:path>
                  </a:pathLst>
                </a:custGeom>
                <a:solidFill>
                  <a:srgbClr val="EC8940"/>
                </a:solidFill>
                <a:ln w="35560" cap="flat">
                  <a:noFill/>
                  <a:prstDash val="solid"/>
                  <a:miter/>
                </a:ln>
              </p:spPr>
              <p:txBody>
                <a:bodyPr rtlCol="0" anchor="ctr"/>
                <a:lstStyle/>
                <a:p>
                  <a:endParaRPr lang="fr-BE"/>
                </a:p>
              </p:txBody>
            </p:sp>
            <p:sp>
              <p:nvSpPr>
                <p:cNvPr id="730" name="Forme libre : forme 729">
                  <a:extLst>
                    <a:ext uri="{FF2B5EF4-FFF2-40B4-BE49-F238E27FC236}">
                      <a16:creationId xmlns:a16="http://schemas.microsoft.com/office/drawing/2014/main" id="{CF532B94-E5CB-4A3B-8C51-36DF3D65DFD9}"/>
                    </a:ext>
                  </a:extLst>
                </p:cNvPr>
                <p:cNvSpPr/>
                <p:nvPr/>
              </p:nvSpPr>
              <p:spPr>
                <a:xfrm>
                  <a:off x="7294333" y="2202788"/>
                  <a:ext cx="6236" cy="17818"/>
                </a:xfrm>
                <a:custGeom>
                  <a:avLst/>
                  <a:gdLst>
                    <a:gd name="connsiteX0" fmla="*/ 3564 w 6236"/>
                    <a:gd name="connsiteY0" fmla="*/ 0 h 17818"/>
                    <a:gd name="connsiteX1" fmla="*/ 3564 w 6236"/>
                    <a:gd name="connsiteY1" fmla="*/ 3564 h 17818"/>
                    <a:gd name="connsiteX2" fmla="*/ 3564 w 6236"/>
                    <a:gd name="connsiteY2" fmla="*/ 7127 h 17818"/>
                    <a:gd name="connsiteX3" fmla="*/ 0 w 6236"/>
                    <a:gd name="connsiteY3" fmla="*/ 17818 h 17818"/>
                    <a:gd name="connsiteX4" fmla="*/ 3564 w 6236"/>
                    <a:gd name="connsiteY4" fmla="*/ 7127 h 17818"/>
                    <a:gd name="connsiteX5" fmla="*/ 3564 w 6236"/>
                    <a:gd name="connsiteY5" fmla="*/ 0 h 17818"/>
                    <a:gd name="connsiteX6" fmla="*/ 3564 w 6236"/>
                    <a:gd name="connsiteY6" fmla="*/ 0 h 17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36" h="17818">
                      <a:moveTo>
                        <a:pt x="3564" y="0"/>
                      </a:moveTo>
                      <a:cubicBezTo>
                        <a:pt x="3564" y="0"/>
                        <a:pt x="3564" y="3564"/>
                        <a:pt x="3564" y="3564"/>
                      </a:cubicBezTo>
                      <a:cubicBezTo>
                        <a:pt x="3564" y="3564"/>
                        <a:pt x="3564" y="7127"/>
                        <a:pt x="3564" y="7127"/>
                      </a:cubicBezTo>
                      <a:cubicBezTo>
                        <a:pt x="3564" y="10691"/>
                        <a:pt x="3564" y="14255"/>
                        <a:pt x="0" y="17818"/>
                      </a:cubicBezTo>
                      <a:cubicBezTo>
                        <a:pt x="3564" y="14255"/>
                        <a:pt x="3564" y="10691"/>
                        <a:pt x="3564" y="7127"/>
                      </a:cubicBezTo>
                      <a:cubicBezTo>
                        <a:pt x="3564" y="3564"/>
                        <a:pt x="3564" y="3564"/>
                        <a:pt x="3564" y="0"/>
                      </a:cubicBezTo>
                      <a:cubicBezTo>
                        <a:pt x="7127" y="3564"/>
                        <a:pt x="7127" y="0"/>
                        <a:pt x="3564" y="0"/>
                      </a:cubicBezTo>
                      <a:close/>
                    </a:path>
                  </a:pathLst>
                </a:custGeom>
                <a:solidFill>
                  <a:srgbClr val="EC8940"/>
                </a:solidFill>
                <a:ln w="35560" cap="flat">
                  <a:noFill/>
                  <a:prstDash val="solid"/>
                  <a:miter/>
                </a:ln>
              </p:spPr>
              <p:txBody>
                <a:bodyPr rtlCol="0" anchor="ctr"/>
                <a:lstStyle/>
                <a:p>
                  <a:endParaRPr lang="fr-BE"/>
                </a:p>
              </p:txBody>
            </p:sp>
          </p:grpSp>
        </p:grpSp>
        <p:sp>
          <p:nvSpPr>
            <p:cNvPr id="707" name="Forme libre : forme 706">
              <a:extLst>
                <a:ext uri="{FF2B5EF4-FFF2-40B4-BE49-F238E27FC236}">
                  <a16:creationId xmlns:a16="http://schemas.microsoft.com/office/drawing/2014/main" id="{2E9F05B4-BD8D-4276-8D74-93EAA4F2082B}"/>
                </a:ext>
              </a:extLst>
            </p:cNvPr>
            <p:cNvSpPr/>
            <p:nvPr/>
          </p:nvSpPr>
          <p:spPr>
            <a:xfrm>
              <a:off x="7173169" y="2088751"/>
              <a:ext cx="79348" cy="22379"/>
            </a:xfrm>
            <a:custGeom>
              <a:avLst/>
              <a:gdLst>
                <a:gd name="connsiteX0" fmla="*/ 78400 w 79348"/>
                <a:gd name="connsiteY0" fmla="*/ 21382 h 22379"/>
                <a:gd name="connsiteX1" fmla="*/ 67709 w 79348"/>
                <a:gd name="connsiteY1" fmla="*/ 10691 h 22379"/>
                <a:gd name="connsiteX2" fmla="*/ 35636 w 79348"/>
                <a:gd name="connsiteY2" fmla="*/ 0 h 22379"/>
                <a:gd name="connsiteX3" fmla="*/ 0 w 79348"/>
                <a:gd name="connsiteY3" fmla="*/ 17818 h 22379"/>
                <a:gd name="connsiteX4" fmla="*/ 28509 w 79348"/>
                <a:gd name="connsiteY4" fmla="*/ 10691 h 22379"/>
                <a:gd name="connsiteX5" fmla="*/ 57018 w 79348"/>
                <a:gd name="connsiteY5" fmla="*/ 17818 h 22379"/>
                <a:gd name="connsiteX6" fmla="*/ 78400 w 79348"/>
                <a:gd name="connsiteY6" fmla="*/ 21382 h 22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48" h="22379">
                  <a:moveTo>
                    <a:pt x="78400" y="21382"/>
                  </a:moveTo>
                  <a:cubicBezTo>
                    <a:pt x="81964" y="17818"/>
                    <a:pt x="74837" y="10691"/>
                    <a:pt x="67709" y="10691"/>
                  </a:cubicBezTo>
                  <a:cubicBezTo>
                    <a:pt x="60582" y="7127"/>
                    <a:pt x="49891" y="0"/>
                    <a:pt x="35636" y="0"/>
                  </a:cubicBezTo>
                  <a:cubicBezTo>
                    <a:pt x="21382" y="0"/>
                    <a:pt x="7127" y="7127"/>
                    <a:pt x="0" y="17818"/>
                  </a:cubicBezTo>
                  <a:cubicBezTo>
                    <a:pt x="14255" y="10691"/>
                    <a:pt x="21382" y="7127"/>
                    <a:pt x="28509" y="10691"/>
                  </a:cubicBezTo>
                  <a:cubicBezTo>
                    <a:pt x="35636" y="10691"/>
                    <a:pt x="49891" y="14255"/>
                    <a:pt x="57018" y="17818"/>
                  </a:cubicBezTo>
                  <a:cubicBezTo>
                    <a:pt x="60582" y="17818"/>
                    <a:pt x="71273" y="24946"/>
                    <a:pt x="78400" y="21382"/>
                  </a:cubicBezTo>
                  <a:close/>
                </a:path>
              </a:pathLst>
            </a:custGeom>
            <a:solidFill>
              <a:srgbClr val="290801"/>
            </a:solidFill>
            <a:ln w="35560" cap="flat">
              <a:noFill/>
              <a:prstDash val="solid"/>
              <a:miter/>
            </a:ln>
          </p:spPr>
          <p:txBody>
            <a:bodyPr rtlCol="0" anchor="ctr"/>
            <a:lstStyle/>
            <a:p>
              <a:endParaRPr lang="fr-BE"/>
            </a:p>
          </p:txBody>
        </p:sp>
        <p:grpSp>
          <p:nvGrpSpPr>
            <p:cNvPr id="708" name="Graphique 485">
              <a:extLst>
                <a:ext uri="{FF2B5EF4-FFF2-40B4-BE49-F238E27FC236}">
                  <a16:creationId xmlns:a16="http://schemas.microsoft.com/office/drawing/2014/main" id="{DDEFC0A9-EC6E-4EA0-9510-73C27ED0CB0E}"/>
                </a:ext>
              </a:extLst>
            </p:cNvPr>
            <p:cNvGrpSpPr/>
            <p:nvPr/>
          </p:nvGrpSpPr>
          <p:grpSpPr>
            <a:xfrm>
              <a:off x="7176733" y="2116698"/>
              <a:ext cx="71272" cy="44724"/>
              <a:chOff x="7176733" y="2116698"/>
              <a:chExt cx="71272" cy="44724"/>
            </a:xfrm>
          </p:grpSpPr>
          <p:sp>
            <p:nvSpPr>
              <p:cNvPr id="722" name="Forme libre : forme 721">
                <a:extLst>
                  <a:ext uri="{FF2B5EF4-FFF2-40B4-BE49-F238E27FC236}">
                    <a16:creationId xmlns:a16="http://schemas.microsoft.com/office/drawing/2014/main" id="{52C3B467-6958-4017-AE75-F95BE50D936F}"/>
                  </a:ext>
                </a:extLst>
              </p:cNvPr>
              <p:cNvSpPr/>
              <p:nvPr/>
            </p:nvSpPr>
            <p:spPr>
              <a:xfrm>
                <a:off x="7190988" y="2116698"/>
                <a:ext cx="57018" cy="44724"/>
              </a:xfrm>
              <a:custGeom>
                <a:avLst/>
                <a:gdLst>
                  <a:gd name="connsiteX0" fmla="*/ 57018 w 57018"/>
                  <a:gd name="connsiteY0" fmla="*/ 36199 h 44724"/>
                  <a:gd name="connsiteX1" fmla="*/ 32073 w 57018"/>
                  <a:gd name="connsiteY1" fmla="*/ 563 h 44724"/>
                  <a:gd name="connsiteX2" fmla="*/ 0 w 57018"/>
                  <a:gd name="connsiteY2" fmla="*/ 18381 h 44724"/>
                  <a:gd name="connsiteX3" fmla="*/ 24946 w 57018"/>
                  <a:gd name="connsiteY3" fmla="*/ 43326 h 44724"/>
                  <a:gd name="connsiteX4" fmla="*/ 57018 w 57018"/>
                  <a:gd name="connsiteY4" fmla="*/ 36199 h 44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18" h="44724">
                    <a:moveTo>
                      <a:pt x="57018" y="36199"/>
                    </a:moveTo>
                    <a:cubicBezTo>
                      <a:pt x="57018" y="21944"/>
                      <a:pt x="49891" y="4126"/>
                      <a:pt x="32073" y="563"/>
                    </a:cubicBezTo>
                    <a:cubicBezTo>
                      <a:pt x="14255" y="-3001"/>
                      <a:pt x="7127" y="11253"/>
                      <a:pt x="0" y="18381"/>
                    </a:cubicBezTo>
                    <a:cubicBezTo>
                      <a:pt x="3564" y="25508"/>
                      <a:pt x="10691" y="39763"/>
                      <a:pt x="24946" y="43326"/>
                    </a:cubicBezTo>
                    <a:cubicBezTo>
                      <a:pt x="28509" y="46890"/>
                      <a:pt x="46327" y="43326"/>
                      <a:pt x="57018" y="36199"/>
                    </a:cubicBezTo>
                    <a:close/>
                  </a:path>
                </a:pathLst>
              </a:custGeom>
              <a:solidFill>
                <a:srgbClr val="FFFFFF"/>
              </a:solidFill>
              <a:ln w="35560" cap="flat">
                <a:noFill/>
                <a:prstDash val="solid"/>
                <a:miter/>
              </a:ln>
            </p:spPr>
            <p:txBody>
              <a:bodyPr rtlCol="0" anchor="ctr"/>
              <a:lstStyle/>
              <a:p>
                <a:endParaRPr lang="fr-BE"/>
              </a:p>
            </p:txBody>
          </p:sp>
          <p:sp>
            <p:nvSpPr>
              <p:cNvPr id="723" name="Forme libre : forme 722">
                <a:extLst>
                  <a:ext uri="{FF2B5EF4-FFF2-40B4-BE49-F238E27FC236}">
                    <a16:creationId xmlns:a16="http://schemas.microsoft.com/office/drawing/2014/main" id="{2D7BD4AA-7FAF-4041-8783-34C45B2A61BC}"/>
                  </a:ext>
                </a:extLst>
              </p:cNvPr>
              <p:cNvSpPr/>
              <p:nvPr/>
            </p:nvSpPr>
            <p:spPr>
              <a:xfrm>
                <a:off x="7201679" y="2117260"/>
                <a:ext cx="39200" cy="39200"/>
              </a:xfrm>
              <a:custGeom>
                <a:avLst/>
                <a:gdLst>
                  <a:gd name="connsiteX0" fmla="*/ 0 w 39200"/>
                  <a:gd name="connsiteY0" fmla="*/ 21382 h 39200"/>
                  <a:gd name="connsiteX1" fmla="*/ 21382 w 39200"/>
                  <a:gd name="connsiteY1" fmla="*/ 39200 h 39200"/>
                  <a:gd name="connsiteX2" fmla="*/ 39200 w 39200"/>
                  <a:gd name="connsiteY2" fmla="*/ 17818 h 39200"/>
                  <a:gd name="connsiteX3" fmla="*/ 17818 w 39200"/>
                  <a:gd name="connsiteY3" fmla="*/ 0 h 39200"/>
                  <a:gd name="connsiteX4" fmla="*/ 0 w 39200"/>
                  <a:gd name="connsiteY4" fmla="*/ 21382 h 39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0" h="39200">
                    <a:moveTo>
                      <a:pt x="0" y="21382"/>
                    </a:moveTo>
                    <a:cubicBezTo>
                      <a:pt x="0" y="32073"/>
                      <a:pt x="10691" y="39200"/>
                      <a:pt x="21382" y="39200"/>
                    </a:cubicBezTo>
                    <a:cubicBezTo>
                      <a:pt x="32073" y="39200"/>
                      <a:pt x="39200" y="28509"/>
                      <a:pt x="39200" y="17818"/>
                    </a:cubicBezTo>
                    <a:cubicBezTo>
                      <a:pt x="39200" y="7127"/>
                      <a:pt x="28509" y="0"/>
                      <a:pt x="17818" y="0"/>
                    </a:cubicBezTo>
                    <a:cubicBezTo>
                      <a:pt x="7127" y="3564"/>
                      <a:pt x="0" y="10691"/>
                      <a:pt x="0" y="21382"/>
                    </a:cubicBezTo>
                    <a:close/>
                  </a:path>
                </a:pathLst>
              </a:custGeom>
              <a:solidFill>
                <a:srgbClr val="A35017"/>
              </a:solidFill>
              <a:ln w="35560" cap="flat">
                <a:noFill/>
                <a:prstDash val="solid"/>
                <a:miter/>
              </a:ln>
            </p:spPr>
            <p:txBody>
              <a:bodyPr rtlCol="0" anchor="ctr"/>
              <a:lstStyle/>
              <a:p>
                <a:endParaRPr lang="fr-BE"/>
              </a:p>
            </p:txBody>
          </p:sp>
          <p:sp>
            <p:nvSpPr>
              <p:cNvPr id="724" name="Forme libre : forme 723">
                <a:extLst>
                  <a:ext uri="{FF2B5EF4-FFF2-40B4-BE49-F238E27FC236}">
                    <a16:creationId xmlns:a16="http://schemas.microsoft.com/office/drawing/2014/main" id="{C5B238C4-8A43-4E1E-984C-B84C96436637}"/>
                  </a:ext>
                </a:extLst>
              </p:cNvPr>
              <p:cNvSpPr/>
              <p:nvPr/>
            </p:nvSpPr>
            <p:spPr>
              <a:xfrm>
                <a:off x="7208806" y="2127951"/>
                <a:ext cx="21381" cy="21381"/>
              </a:xfrm>
              <a:custGeom>
                <a:avLst/>
                <a:gdLst>
                  <a:gd name="connsiteX0" fmla="*/ 0 w 21381"/>
                  <a:gd name="connsiteY0" fmla="*/ 10691 h 21381"/>
                  <a:gd name="connsiteX1" fmla="*/ 10691 w 21381"/>
                  <a:gd name="connsiteY1" fmla="*/ 21382 h 21381"/>
                  <a:gd name="connsiteX2" fmla="*/ 21382 w 21381"/>
                  <a:gd name="connsiteY2" fmla="*/ 10691 h 21381"/>
                  <a:gd name="connsiteX3" fmla="*/ 10691 w 21381"/>
                  <a:gd name="connsiteY3" fmla="*/ 0 h 21381"/>
                  <a:gd name="connsiteX4" fmla="*/ 0 w 21381"/>
                  <a:gd name="connsiteY4" fmla="*/ 10691 h 21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81" h="21381">
                    <a:moveTo>
                      <a:pt x="0" y="10691"/>
                    </a:moveTo>
                    <a:cubicBezTo>
                      <a:pt x="0" y="17818"/>
                      <a:pt x="7127" y="21382"/>
                      <a:pt x="10691" y="21382"/>
                    </a:cubicBezTo>
                    <a:cubicBezTo>
                      <a:pt x="17818" y="21382"/>
                      <a:pt x="21382" y="14255"/>
                      <a:pt x="21382" y="10691"/>
                    </a:cubicBezTo>
                    <a:cubicBezTo>
                      <a:pt x="21382" y="3564"/>
                      <a:pt x="14255" y="0"/>
                      <a:pt x="10691" y="0"/>
                    </a:cubicBezTo>
                    <a:cubicBezTo>
                      <a:pt x="3564" y="0"/>
                      <a:pt x="0" y="3564"/>
                      <a:pt x="0" y="10691"/>
                    </a:cubicBezTo>
                    <a:close/>
                  </a:path>
                </a:pathLst>
              </a:custGeom>
              <a:solidFill>
                <a:srgbClr val="000000"/>
              </a:solidFill>
              <a:ln w="35560" cap="flat">
                <a:noFill/>
                <a:prstDash val="solid"/>
                <a:miter/>
              </a:ln>
            </p:spPr>
            <p:txBody>
              <a:bodyPr rtlCol="0" anchor="ctr"/>
              <a:lstStyle/>
              <a:p>
                <a:endParaRPr lang="fr-BE"/>
              </a:p>
            </p:txBody>
          </p:sp>
          <p:sp>
            <p:nvSpPr>
              <p:cNvPr id="725" name="Forme libre : forme 724">
                <a:extLst>
                  <a:ext uri="{FF2B5EF4-FFF2-40B4-BE49-F238E27FC236}">
                    <a16:creationId xmlns:a16="http://schemas.microsoft.com/office/drawing/2014/main" id="{7F3E2868-91F9-4228-9786-F8797D0643F5}"/>
                  </a:ext>
                </a:extLst>
              </p:cNvPr>
              <p:cNvSpPr/>
              <p:nvPr/>
            </p:nvSpPr>
            <p:spPr>
              <a:xfrm>
                <a:off x="7205242" y="2127951"/>
                <a:ext cx="14254" cy="14254"/>
              </a:xfrm>
              <a:custGeom>
                <a:avLst/>
                <a:gdLst>
                  <a:gd name="connsiteX0" fmla="*/ 0 w 14254"/>
                  <a:gd name="connsiteY0" fmla="*/ 7127 h 14254"/>
                  <a:gd name="connsiteX1" fmla="*/ 7127 w 14254"/>
                  <a:gd name="connsiteY1" fmla="*/ 14255 h 14254"/>
                  <a:gd name="connsiteX2" fmla="*/ 14255 w 14254"/>
                  <a:gd name="connsiteY2" fmla="*/ 7127 h 14254"/>
                  <a:gd name="connsiteX3" fmla="*/ 7127 w 14254"/>
                  <a:gd name="connsiteY3" fmla="*/ 0 h 14254"/>
                  <a:gd name="connsiteX4" fmla="*/ 0 w 14254"/>
                  <a:gd name="connsiteY4" fmla="*/ 7127 h 1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14254">
                    <a:moveTo>
                      <a:pt x="0" y="7127"/>
                    </a:moveTo>
                    <a:cubicBezTo>
                      <a:pt x="0" y="10691"/>
                      <a:pt x="3564" y="14255"/>
                      <a:pt x="7127" y="14255"/>
                    </a:cubicBezTo>
                    <a:cubicBezTo>
                      <a:pt x="10691" y="14255"/>
                      <a:pt x="14255" y="10691"/>
                      <a:pt x="14255" y="7127"/>
                    </a:cubicBezTo>
                    <a:cubicBezTo>
                      <a:pt x="14255" y="3564"/>
                      <a:pt x="10691" y="0"/>
                      <a:pt x="7127" y="0"/>
                    </a:cubicBezTo>
                    <a:cubicBezTo>
                      <a:pt x="3564" y="0"/>
                      <a:pt x="0" y="3564"/>
                      <a:pt x="0" y="7127"/>
                    </a:cubicBezTo>
                    <a:close/>
                  </a:path>
                </a:pathLst>
              </a:custGeom>
              <a:solidFill>
                <a:srgbClr val="FFFFFF">
                  <a:alpha val="30000"/>
                </a:srgbClr>
              </a:solidFill>
              <a:ln w="35560" cap="flat">
                <a:noFill/>
                <a:prstDash val="solid"/>
                <a:miter/>
              </a:ln>
            </p:spPr>
            <p:txBody>
              <a:bodyPr rtlCol="0" anchor="ctr"/>
              <a:lstStyle/>
              <a:p>
                <a:endParaRPr lang="fr-BE"/>
              </a:p>
            </p:txBody>
          </p:sp>
          <p:sp>
            <p:nvSpPr>
              <p:cNvPr id="726" name="Forme libre : forme 725">
                <a:extLst>
                  <a:ext uri="{FF2B5EF4-FFF2-40B4-BE49-F238E27FC236}">
                    <a16:creationId xmlns:a16="http://schemas.microsoft.com/office/drawing/2014/main" id="{620EF515-E0F9-4D34-879D-6DE4ED1DBC87}"/>
                  </a:ext>
                </a:extLst>
              </p:cNvPr>
              <p:cNvSpPr/>
              <p:nvPr/>
            </p:nvSpPr>
            <p:spPr>
              <a:xfrm>
                <a:off x="7176733" y="2117260"/>
                <a:ext cx="71272" cy="35636"/>
              </a:xfrm>
              <a:custGeom>
                <a:avLst/>
                <a:gdLst>
                  <a:gd name="connsiteX0" fmla="*/ 0 w 71272"/>
                  <a:gd name="connsiteY0" fmla="*/ 7127 h 35636"/>
                  <a:gd name="connsiteX1" fmla="*/ 17818 w 71272"/>
                  <a:gd name="connsiteY1" fmla="*/ 10691 h 35636"/>
                  <a:gd name="connsiteX2" fmla="*/ 28509 w 71272"/>
                  <a:gd name="connsiteY2" fmla="*/ 3564 h 35636"/>
                  <a:gd name="connsiteX3" fmla="*/ 35636 w 71272"/>
                  <a:gd name="connsiteY3" fmla="*/ 0 h 35636"/>
                  <a:gd name="connsiteX4" fmla="*/ 49891 w 71272"/>
                  <a:gd name="connsiteY4" fmla="*/ 0 h 35636"/>
                  <a:gd name="connsiteX5" fmla="*/ 67709 w 71272"/>
                  <a:gd name="connsiteY5" fmla="*/ 14255 h 35636"/>
                  <a:gd name="connsiteX6" fmla="*/ 71273 w 71272"/>
                  <a:gd name="connsiteY6" fmla="*/ 35636 h 35636"/>
                  <a:gd name="connsiteX7" fmla="*/ 64146 w 71272"/>
                  <a:gd name="connsiteY7" fmla="*/ 17818 h 35636"/>
                  <a:gd name="connsiteX8" fmla="*/ 49891 w 71272"/>
                  <a:gd name="connsiteY8" fmla="*/ 7127 h 35636"/>
                  <a:gd name="connsiteX9" fmla="*/ 32073 w 71272"/>
                  <a:gd name="connsiteY9" fmla="*/ 7127 h 35636"/>
                  <a:gd name="connsiteX10" fmla="*/ 28509 w 71272"/>
                  <a:gd name="connsiteY10" fmla="*/ 10691 h 35636"/>
                  <a:gd name="connsiteX11" fmla="*/ 17818 w 71272"/>
                  <a:gd name="connsiteY11" fmla="*/ 17818 h 35636"/>
                  <a:gd name="connsiteX12" fmla="*/ 21382 w 71272"/>
                  <a:gd name="connsiteY12" fmla="*/ 32073 h 35636"/>
                  <a:gd name="connsiteX13" fmla="*/ 0 w 71272"/>
                  <a:gd name="connsiteY13" fmla="*/ 7127 h 3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272" h="35636">
                    <a:moveTo>
                      <a:pt x="0" y="7127"/>
                    </a:moveTo>
                    <a:cubicBezTo>
                      <a:pt x="3564" y="7127"/>
                      <a:pt x="3564" y="14255"/>
                      <a:pt x="17818" y="10691"/>
                    </a:cubicBezTo>
                    <a:cubicBezTo>
                      <a:pt x="21382" y="10691"/>
                      <a:pt x="24946" y="7127"/>
                      <a:pt x="28509" y="3564"/>
                    </a:cubicBezTo>
                    <a:cubicBezTo>
                      <a:pt x="28509" y="3564"/>
                      <a:pt x="35636" y="0"/>
                      <a:pt x="35636" y="0"/>
                    </a:cubicBezTo>
                    <a:cubicBezTo>
                      <a:pt x="39200" y="0"/>
                      <a:pt x="46327" y="0"/>
                      <a:pt x="49891" y="0"/>
                    </a:cubicBezTo>
                    <a:cubicBezTo>
                      <a:pt x="57018" y="3564"/>
                      <a:pt x="64146" y="7127"/>
                      <a:pt x="67709" y="14255"/>
                    </a:cubicBezTo>
                    <a:cubicBezTo>
                      <a:pt x="71273" y="21382"/>
                      <a:pt x="71273" y="28509"/>
                      <a:pt x="71273" y="35636"/>
                    </a:cubicBezTo>
                    <a:cubicBezTo>
                      <a:pt x="67709" y="28509"/>
                      <a:pt x="67709" y="21382"/>
                      <a:pt x="64146" y="17818"/>
                    </a:cubicBezTo>
                    <a:cubicBezTo>
                      <a:pt x="60582" y="10691"/>
                      <a:pt x="57018" y="7127"/>
                      <a:pt x="49891" y="7127"/>
                    </a:cubicBezTo>
                    <a:cubicBezTo>
                      <a:pt x="42764" y="7127"/>
                      <a:pt x="35636" y="7127"/>
                      <a:pt x="32073" y="7127"/>
                    </a:cubicBezTo>
                    <a:cubicBezTo>
                      <a:pt x="32073" y="7127"/>
                      <a:pt x="28509" y="7127"/>
                      <a:pt x="28509" y="10691"/>
                    </a:cubicBezTo>
                    <a:cubicBezTo>
                      <a:pt x="24946" y="14255"/>
                      <a:pt x="21382" y="17818"/>
                      <a:pt x="17818" y="17818"/>
                    </a:cubicBezTo>
                    <a:cubicBezTo>
                      <a:pt x="14255" y="21382"/>
                      <a:pt x="17818" y="28509"/>
                      <a:pt x="21382" y="32073"/>
                    </a:cubicBezTo>
                    <a:cubicBezTo>
                      <a:pt x="14255" y="32073"/>
                      <a:pt x="0" y="14255"/>
                      <a:pt x="0" y="7127"/>
                    </a:cubicBezTo>
                    <a:close/>
                  </a:path>
                </a:pathLst>
              </a:custGeom>
              <a:solidFill>
                <a:srgbClr val="000000"/>
              </a:solidFill>
              <a:ln w="35560" cap="flat">
                <a:noFill/>
                <a:prstDash val="solid"/>
                <a:miter/>
              </a:ln>
            </p:spPr>
            <p:txBody>
              <a:bodyPr rtlCol="0" anchor="ctr"/>
              <a:lstStyle/>
              <a:p>
                <a:endParaRPr lang="fr-BE"/>
              </a:p>
            </p:txBody>
          </p:sp>
        </p:grpSp>
        <p:sp>
          <p:nvSpPr>
            <p:cNvPr id="709" name="Forme libre : forme 708">
              <a:extLst>
                <a:ext uri="{FF2B5EF4-FFF2-40B4-BE49-F238E27FC236}">
                  <a16:creationId xmlns:a16="http://schemas.microsoft.com/office/drawing/2014/main" id="{C5AA74FB-750D-46FA-A12A-417346F9CCA9}"/>
                </a:ext>
              </a:extLst>
            </p:cNvPr>
            <p:cNvSpPr/>
            <p:nvPr/>
          </p:nvSpPr>
          <p:spPr>
            <a:xfrm>
              <a:off x="7307640" y="2088751"/>
              <a:ext cx="79348" cy="22379"/>
            </a:xfrm>
            <a:custGeom>
              <a:avLst/>
              <a:gdLst>
                <a:gd name="connsiteX0" fmla="*/ 948 w 79348"/>
                <a:gd name="connsiteY0" fmla="*/ 21382 h 22379"/>
                <a:gd name="connsiteX1" fmla="*/ 11639 w 79348"/>
                <a:gd name="connsiteY1" fmla="*/ 10691 h 22379"/>
                <a:gd name="connsiteX2" fmla="*/ 43712 w 79348"/>
                <a:gd name="connsiteY2" fmla="*/ 0 h 22379"/>
                <a:gd name="connsiteX3" fmla="*/ 79348 w 79348"/>
                <a:gd name="connsiteY3" fmla="*/ 17818 h 22379"/>
                <a:gd name="connsiteX4" fmla="*/ 50839 w 79348"/>
                <a:gd name="connsiteY4" fmla="*/ 10691 h 22379"/>
                <a:gd name="connsiteX5" fmla="*/ 22330 w 79348"/>
                <a:gd name="connsiteY5" fmla="*/ 17818 h 22379"/>
                <a:gd name="connsiteX6" fmla="*/ 948 w 79348"/>
                <a:gd name="connsiteY6" fmla="*/ 21382 h 22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48" h="22379">
                  <a:moveTo>
                    <a:pt x="948" y="21382"/>
                  </a:moveTo>
                  <a:cubicBezTo>
                    <a:pt x="-2616" y="17818"/>
                    <a:pt x="4512" y="10691"/>
                    <a:pt x="11639" y="10691"/>
                  </a:cubicBezTo>
                  <a:cubicBezTo>
                    <a:pt x="18766" y="7127"/>
                    <a:pt x="29457" y="0"/>
                    <a:pt x="43712" y="0"/>
                  </a:cubicBezTo>
                  <a:cubicBezTo>
                    <a:pt x="57966" y="0"/>
                    <a:pt x="72221" y="7127"/>
                    <a:pt x="79348" y="17818"/>
                  </a:cubicBezTo>
                  <a:cubicBezTo>
                    <a:pt x="65093" y="10691"/>
                    <a:pt x="57966" y="7127"/>
                    <a:pt x="50839" y="10691"/>
                  </a:cubicBezTo>
                  <a:cubicBezTo>
                    <a:pt x="43712" y="10691"/>
                    <a:pt x="29457" y="14255"/>
                    <a:pt x="22330" y="17818"/>
                  </a:cubicBezTo>
                  <a:cubicBezTo>
                    <a:pt x="18766" y="17818"/>
                    <a:pt x="8075" y="24946"/>
                    <a:pt x="948" y="21382"/>
                  </a:cubicBezTo>
                  <a:close/>
                </a:path>
              </a:pathLst>
            </a:custGeom>
            <a:solidFill>
              <a:srgbClr val="290801"/>
            </a:solidFill>
            <a:ln w="35560" cap="flat">
              <a:noFill/>
              <a:prstDash val="solid"/>
              <a:miter/>
            </a:ln>
          </p:spPr>
          <p:txBody>
            <a:bodyPr rtlCol="0" anchor="ctr"/>
            <a:lstStyle/>
            <a:p>
              <a:endParaRPr lang="fr-BE"/>
            </a:p>
          </p:txBody>
        </p:sp>
        <p:grpSp>
          <p:nvGrpSpPr>
            <p:cNvPr id="710" name="Graphique 485">
              <a:extLst>
                <a:ext uri="{FF2B5EF4-FFF2-40B4-BE49-F238E27FC236}">
                  <a16:creationId xmlns:a16="http://schemas.microsoft.com/office/drawing/2014/main" id="{2A68AE82-35BC-4332-A618-492283C53546}"/>
                </a:ext>
              </a:extLst>
            </p:cNvPr>
            <p:cNvGrpSpPr/>
            <p:nvPr/>
          </p:nvGrpSpPr>
          <p:grpSpPr>
            <a:xfrm>
              <a:off x="7312152" y="2116698"/>
              <a:ext cx="71272" cy="44724"/>
              <a:chOff x="7312152" y="2116698"/>
              <a:chExt cx="71272" cy="44724"/>
            </a:xfrm>
          </p:grpSpPr>
          <p:sp>
            <p:nvSpPr>
              <p:cNvPr id="717" name="Forme libre : forme 716">
                <a:extLst>
                  <a:ext uri="{FF2B5EF4-FFF2-40B4-BE49-F238E27FC236}">
                    <a16:creationId xmlns:a16="http://schemas.microsoft.com/office/drawing/2014/main" id="{07502B84-E3B2-4F11-9450-8A60DB372CF4}"/>
                  </a:ext>
                </a:extLst>
              </p:cNvPr>
              <p:cNvSpPr/>
              <p:nvPr/>
            </p:nvSpPr>
            <p:spPr>
              <a:xfrm>
                <a:off x="7312152" y="2116698"/>
                <a:ext cx="57018" cy="44724"/>
              </a:xfrm>
              <a:custGeom>
                <a:avLst/>
                <a:gdLst>
                  <a:gd name="connsiteX0" fmla="*/ 0 w 57018"/>
                  <a:gd name="connsiteY0" fmla="*/ 36199 h 44724"/>
                  <a:gd name="connsiteX1" fmla="*/ 24946 w 57018"/>
                  <a:gd name="connsiteY1" fmla="*/ 563 h 44724"/>
                  <a:gd name="connsiteX2" fmla="*/ 57018 w 57018"/>
                  <a:gd name="connsiteY2" fmla="*/ 18381 h 44724"/>
                  <a:gd name="connsiteX3" fmla="*/ 32073 w 57018"/>
                  <a:gd name="connsiteY3" fmla="*/ 43326 h 44724"/>
                  <a:gd name="connsiteX4" fmla="*/ 0 w 57018"/>
                  <a:gd name="connsiteY4" fmla="*/ 36199 h 44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18" h="44724">
                    <a:moveTo>
                      <a:pt x="0" y="36199"/>
                    </a:moveTo>
                    <a:cubicBezTo>
                      <a:pt x="0" y="21944"/>
                      <a:pt x="7127" y="4126"/>
                      <a:pt x="24946" y="563"/>
                    </a:cubicBezTo>
                    <a:cubicBezTo>
                      <a:pt x="42764" y="-3001"/>
                      <a:pt x="49891" y="11253"/>
                      <a:pt x="57018" y="18381"/>
                    </a:cubicBezTo>
                    <a:cubicBezTo>
                      <a:pt x="53455" y="25508"/>
                      <a:pt x="46327" y="39763"/>
                      <a:pt x="32073" y="43326"/>
                    </a:cubicBezTo>
                    <a:cubicBezTo>
                      <a:pt x="28509" y="46890"/>
                      <a:pt x="10691" y="43326"/>
                      <a:pt x="0" y="36199"/>
                    </a:cubicBezTo>
                    <a:close/>
                  </a:path>
                </a:pathLst>
              </a:custGeom>
              <a:solidFill>
                <a:srgbClr val="FFFFFF"/>
              </a:solidFill>
              <a:ln w="35560" cap="flat">
                <a:noFill/>
                <a:prstDash val="solid"/>
                <a:miter/>
              </a:ln>
            </p:spPr>
            <p:txBody>
              <a:bodyPr rtlCol="0" anchor="ctr"/>
              <a:lstStyle/>
              <a:p>
                <a:endParaRPr lang="fr-BE"/>
              </a:p>
            </p:txBody>
          </p:sp>
          <p:sp>
            <p:nvSpPr>
              <p:cNvPr id="718" name="Forme libre : forme 717">
                <a:extLst>
                  <a:ext uri="{FF2B5EF4-FFF2-40B4-BE49-F238E27FC236}">
                    <a16:creationId xmlns:a16="http://schemas.microsoft.com/office/drawing/2014/main" id="{C810F5AD-A828-4AE4-B17A-6486699FCE71}"/>
                  </a:ext>
                </a:extLst>
              </p:cNvPr>
              <p:cNvSpPr/>
              <p:nvPr/>
            </p:nvSpPr>
            <p:spPr>
              <a:xfrm>
                <a:off x="7319279" y="2117260"/>
                <a:ext cx="39200" cy="39200"/>
              </a:xfrm>
              <a:custGeom>
                <a:avLst/>
                <a:gdLst>
                  <a:gd name="connsiteX0" fmla="*/ 39200 w 39200"/>
                  <a:gd name="connsiteY0" fmla="*/ 21382 h 39200"/>
                  <a:gd name="connsiteX1" fmla="*/ 17818 w 39200"/>
                  <a:gd name="connsiteY1" fmla="*/ 39200 h 39200"/>
                  <a:gd name="connsiteX2" fmla="*/ 0 w 39200"/>
                  <a:gd name="connsiteY2" fmla="*/ 17818 h 39200"/>
                  <a:gd name="connsiteX3" fmla="*/ 21382 w 39200"/>
                  <a:gd name="connsiteY3" fmla="*/ 0 h 39200"/>
                  <a:gd name="connsiteX4" fmla="*/ 39200 w 39200"/>
                  <a:gd name="connsiteY4" fmla="*/ 21382 h 39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0" h="39200">
                    <a:moveTo>
                      <a:pt x="39200" y="21382"/>
                    </a:moveTo>
                    <a:cubicBezTo>
                      <a:pt x="39200" y="32073"/>
                      <a:pt x="28509" y="39200"/>
                      <a:pt x="17818" y="39200"/>
                    </a:cubicBezTo>
                    <a:cubicBezTo>
                      <a:pt x="7127" y="39200"/>
                      <a:pt x="0" y="28509"/>
                      <a:pt x="0" y="17818"/>
                    </a:cubicBezTo>
                    <a:cubicBezTo>
                      <a:pt x="0" y="7127"/>
                      <a:pt x="10691" y="0"/>
                      <a:pt x="21382" y="0"/>
                    </a:cubicBezTo>
                    <a:cubicBezTo>
                      <a:pt x="32073" y="3564"/>
                      <a:pt x="39200" y="10691"/>
                      <a:pt x="39200" y="21382"/>
                    </a:cubicBezTo>
                    <a:close/>
                  </a:path>
                </a:pathLst>
              </a:custGeom>
              <a:solidFill>
                <a:srgbClr val="A35017"/>
              </a:solidFill>
              <a:ln w="35560" cap="flat">
                <a:noFill/>
                <a:prstDash val="solid"/>
                <a:miter/>
              </a:ln>
            </p:spPr>
            <p:txBody>
              <a:bodyPr rtlCol="0" anchor="ctr"/>
              <a:lstStyle/>
              <a:p>
                <a:endParaRPr lang="fr-BE"/>
              </a:p>
            </p:txBody>
          </p:sp>
          <p:sp>
            <p:nvSpPr>
              <p:cNvPr id="719" name="Forme libre : forme 718">
                <a:extLst>
                  <a:ext uri="{FF2B5EF4-FFF2-40B4-BE49-F238E27FC236}">
                    <a16:creationId xmlns:a16="http://schemas.microsoft.com/office/drawing/2014/main" id="{9B5FEAB6-87D2-403A-B5F4-1F2E056218BC}"/>
                  </a:ext>
                </a:extLst>
              </p:cNvPr>
              <p:cNvSpPr/>
              <p:nvPr/>
            </p:nvSpPr>
            <p:spPr>
              <a:xfrm>
                <a:off x="7329970" y="2127951"/>
                <a:ext cx="21381" cy="21381"/>
              </a:xfrm>
              <a:custGeom>
                <a:avLst/>
                <a:gdLst>
                  <a:gd name="connsiteX0" fmla="*/ 21382 w 21381"/>
                  <a:gd name="connsiteY0" fmla="*/ 10691 h 21381"/>
                  <a:gd name="connsiteX1" fmla="*/ 10691 w 21381"/>
                  <a:gd name="connsiteY1" fmla="*/ 21382 h 21381"/>
                  <a:gd name="connsiteX2" fmla="*/ 0 w 21381"/>
                  <a:gd name="connsiteY2" fmla="*/ 10691 h 21381"/>
                  <a:gd name="connsiteX3" fmla="*/ 10691 w 21381"/>
                  <a:gd name="connsiteY3" fmla="*/ 0 h 21381"/>
                  <a:gd name="connsiteX4" fmla="*/ 21382 w 21381"/>
                  <a:gd name="connsiteY4" fmla="*/ 10691 h 21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81" h="21381">
                    <a:moveTo>
                      <a:pt x="21382" y="10691"/>
                    </a:moveTo>
                    <a:cubicBezTo>
                      <a:pt x="21382" y="17818"/>
                      <a:pt x="14255" y="21382"/>
                      <a:pt x="10691" y="21382"/>
                    </a:cubicBezTo>
                    <a:cubicBezTo>
                      <a:pt x="3564" y="21382"/>
                      <a:pt x="0" y="14255"/>
                      <a:pt x="0" y="10691"/>
                    </a:cubicBezTo>
                    <a:cubicBezTo>
                      <a:pt x="0" y="3564"/>
                      <a:pt x="7127" y="0"/>
                      <a:pt x="10691" y="0"/>
                    </a:cubicBezTo>
                    <a:cubicBezTo>
                      <a:pt x="17818" y="0"/>
                      <a:pt x="21382" y="3564"/>
                      <a:pt x="21382" y="10691"/>
                    </a:cubicBezTo>
                    <a:close/>
                  </a:path>
                </a:pathLst>
              </a:custGeom>
              <a:solidFill>
                <a:srgbClr val="000000"/>
              </a:solidFill>
              <a:ln w="35560" cap="flat">
                <a:noFill/>
                <a:prstDash val="solid"/>
                <a:miter/>
              </a:ln>
            </p:spPr>
            <p:txBody>
              <a:bodyPr rtlCol="0" anchor="ctr"/>
              <a:lstStyle/>
              <a:p>
                <a:endParaRPr lang="fr-BE"/>
              </a:p>
            </p:txBody>
          </p:sp>
          <p:sp>
            <p:nvSpPr>
              <p:cNvPr id="720" name="Forme libre : forme 719">
                <a:extLst>
                  <a:ext uri="{FF2B5EF4-FFF2-40B4-BE49-F238E27FC236}">
                    <a16:creationId xmlns:a16="http://schemas.microsoft.com/office/drawing/2014/main" id="{3C5B27FE-3D8B-49AF-A087-A219D439E734}"/>
                  </a:ext>
                </a:extLst>
              </p:cNvPr>
              <p:cNvSpPr/>
              <p:nvPr/>
            </p:nvSpPr>
            <p:spPr>
              <a:xfrm>
                <a:off x="7340661" y="2127951"/>
                <a:ext cx="14254" cy="14254"/>
              </a:xfrm>
              <a:custGeom>
                <a:avLst/>
                <a:gdLst>
                  <a:gd name="connsiteX0" fmla="*/ 14255 w 14254"/>
                  <a:gd name="connsiteY0" fmla="*/ 7127 h 14254"/>
                  <a:gd name="connsiteX1" fmla="*/ 7127 w 14254"/>
                  <a:gd name="connsiteY1" fmla="*/ 14255 h 14254"/>
                  <a:gd name="connsiteX2" fmla="*/ 0 w 14254"/>
                  <a:gd name="connsiteY2" fmla="*/ 7127 h 14254"/>
                  <a:gd name="connsiteX3" fmla="*/ 7127 w 14254"/>
                  <a:gd name="connsiteY3" fmla="*/ 0 h 14254"/>
                  <a:gd name="connsiteX4" fmla="*/ 14255 w 14254"/>
                  <a:gd name="connsiteY4" fmla="*/ 7127 h 1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14254">
                    <a:moveTo>
                      <a:pt x="14255" y="7127"/>
                    </a:moveTo>
                    <a:cubicBezTo>
                      <a:pt x="14255" y="10691"/>
                      <a:pt x="10691" y="14255"/>
                      <a:pt x="7127" y="14255"/>
                    </a:cubicBezTo>
                    <a:cubicBezTo>
                      <a:pt x="3564" y="14255"/>
                      <a:pt x="0" y="10691"/>
                      <a:pt x="0" y="7127"/>
                    </a:cubicBezTo>
                    <a:cubicBezTo>
                      <a:pt x="0" y="3564"/>
                      <a:pt x="3564" y="0"/>
                      <a:pt x="7127" y="0"/>
                    </a:cubicBezTo>
                    <a:cubicBezTo>
                      <a:pt x="10691" y="0"/>
                      <a:pt x="14255" y="3564"/>
                      <a:pt x="14255" y="7127"/>
                    </a:cubicBezTo>
                    <a:close/>
                  </a:path>
                </a:pathLst>
              </a:custGeom>
              <a:solidFill>
                <a:srgbClr val="FFFFFF">
                  <a:alpha val="30000"/>
                </a:srgbClr>
              </a:solidFill>
              <a:ln w="35560" cap="flat">
                <a:noFill/>
                <a:prstDash val="solid"/>
                <a:miter/>
              </a:ln>
            </p:spPr>
            <p:txBody>
              <a:bodyPr rtlCol="0" anchor="ctr"/>
              <a:lstStyle/>
              <a:p>
                <a:endParaRPr lang="fr-BE"/>
              </a:p>
            </p:txBody>
          </p:sp>
          <p:sp>
            <p:nvSpPr>
              <p:cNvPr id="721" name="Forme libre : forme 720">
                <a:extLst>
                  <a:ext uri="{FF2B5EF4-FFF2-40B4-BE49-F238E27FC236}">
                    <a16:creationId xmlns:a16="http://schemas.microsoft.com/office/drawing/2014/main" id="{DB7FCACD-29B2-40BF-BB5B-10D7E14A520F}"/>
                  </a:ext>
                </a:extLst>
              </p:cNvPr>
              <p:cNvSpPr/>
              <p:nvPr/>
            </p:nvSpPr>
            <p:spPr>
              <a:xfrm>
                <a:off x="7312152" y="2117260"/>
                <a:ext cx="71272" cy="35636"/>
              </a:xfrm>
              <a:custGeom>
                <a:avLst/>
                <a:gdLst>
                  <a:gd name="connsiteX0" fmla="*/ 71273 w 71272"/>
                  <a:gd name="connsiteY0" fmla="*/ 7127 h 35636"/>
                  <a:gd name="connsiteX1" fmla="*/ 53455 w 71272"/>
                  <a:gd name="connsiteY1" fmla="*/ 10691 h 35636"/>
                  <a:gd name="connsiteX2" fmla="*/ 42764 w 71272"/>
                  <a:gd name="connsiteY2" fmla="*/ 3564 h 35636"/>
                  <a:gd name="connsiteX3" fmla="*/ 35636 w 71272"/>
                  <a:gd name="connsiteY3" fmla="*/ 0 h 35636"/>
                  <a:gd name="connsiteX4" fmla="*/ 21382 w 71272"/>
                  <a:gd name="connsiteY4" fmla="*/ 0 h 35636"/>
                  <a:gd name="connsiteX5" fmla="*/ 3564 w 71272"/>
                  <a:gd name="connsiteY5" fmla="*/ 14255 h 35636"/>
                  <a:gd name="connsiteX6" fmla="*/ 0 w 71272"/>
                  <a:gd name="connsiteY6" fmla="*/ 35636 h 35636"/>
                  <a:gd name="connsiteX7" fmla="*/ 7127 w 71272"/>
                  <a:gd name="connsiteY7" fmla="*/ 17818 h 35636"/>
                  <a:gd name="connsiteX8" fmla="*/ 21382 w 71272"/>
                  <a:gd name="connsiteY8" fmla="*/ 7127 h 35636"/>
                  <a:gd name="connsiteX9" fmla="*/ 39200 w 71272"/>
                  <a:gd name="connsiteY9" fmla="*/ 7127 h 35636"/>
                  <a:gd name="connsiteX10" fmla="*/ 42764 w 71272"/>
                  <a:gd name="connsiteY10" fmla="*/ 10691 h 35636"/>
                  <a:gd name="connsiteX11" fmla="*/ 53455 w 71272"/>
                  <a:gd name="connsiteY11" fmla="*/ 17818 h 35636"/>
                  <a:gd name="connsiteX12" fmla="*/ 49891 w 71272"/>
                  <a:gd name="connsiteY12" fmla="*/ 32073 h 35636"/>
                  <a:gd name="connsiteX13" fmla="*/ 71273 w 71272"/>
                  <a:gd name="connsiteY13" fmla="*/ 7127 h 3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272" h="35636">
                    <a:moveTo>
                      <a:pt x="71273" y="7127"/>
                    </a:moveTo>
                    <a:cubicBezTo>
                      <a:pt x="67709" y="7127"/>
                      <a:pt x="67709" y="14255"/>
                      <a:pt x="53455" y="10691"/>
                    </a:cubicBezTo>
                    <a:cubicBezTo>
                      <a:pt x="49891" y="10691"/>
                      <a:pt x="46327" y="7127"/>
                      <a:pt x="42764" y="3564"/>
                    </a:cubicBezTo>
                    <a:cubicBezTo>
                      <a:pt x="39200" y="3564"/>
                      <a:pt x="35636" y="0"/>
                      <a:pt x="35636" y="0"/>
                    </a:cubicBezTo>
                    <a:cubicBezTo>
                      <a:pt x="32073" y="0"/>
                      <a:pt x="24946" y="0"/>
                      <a:pt x="21382" y="0"/>
                    </a:cubicBezTo>
                    <a:cubicBezTo>
                      <a:pt x="14255" y="3564"/>
                      <a:pt x="7127" y="7127"/>
                      <a:pt x="3564" y="14255"/>
                    </a:cubicBezTo>
                    <a:cubicBezTo>
                      <a:pt x="0" y="21382"/>
                      <a:pt x="0" y="28509"/>
                      <a:pt x="0" y="35636"/>
                    </a:cubicBezTo>
                    <a:cubicBezTo>
                      <a:pt x="3564" y="28509"/>
                      <a:pt x="3564" y="21382"/>
                      <a:pt x="7127" y="17818"/>
                    </a:cubicBezTo>
                    <a:cubicBezTo>
                      <a:pt x="10691" y="10691"/>
                      <a:pt x="14255" y="7127"/>
                      <a:pt x="21382" y="7127"/>
                    </a:cubicBezTo>
                    <a:cubicBezTo>
                      <a:pt x="28509" y="7127"/>
                      <a:pt x="35636" y="7127"/>
                      <a:pt x="39200" y="7127"/>
                    </a:cubicBezTo>
                    <a:cubicBezTo>
                      <a:pt x="39200" y="7127"/>
                      <a:pt x="42764" y="7127"/>
                      <a:pt x="42764" y="10691"/>
                    </a:cubicBezTo>
                    <a:cubicBezTo>
                      <a:pt x="46327" y="14255"/>
                      <a:pt x="49891" y="17818"/>
                      <a:pt x="53455" y="17818"/>
                    </a:cubicBezTo>
                    <a:cubicBezTo>
                      <a:pt x="57018" y="21382"/>
                      <a:pt x="53455" y="28509"/>
                      <a:pt x="49891" y="32073"/>
                    </a:cubicBezTo>
                    <a:cubicBezTo>
                      <a:pt x="57018" y="32073"/>
                      <a:pt x="71273" y="14255"/>
                      <a:pt x="71273" y="7127"/>
                    </a:cubicBezTo>
                    <a:close/>
                  </a:path>
                </a:pathLst>
              </a:custGeom>
              <a:solidFill>
                <a:srgbClr val="000000"/>
              </a:solidFill>
              <a:ln w="35560" cap="flat">
                <a:noFill/>
                <a:prstDash val="solid"/>
                <a:miter/>
              </a:ln>
            </p:spPr>
            <p:txBody>
              <a:bodyPr rtlCol="0" anchor="ctr"/>
              <a:lstStyle/>
              <a:p>
                <a:endParaRPr lang="fr-BE"/>
              </a:p>
            </p:txBody>
          </p:sp>
        </p:grpSp>
        <p:sp>
          <p:nvSpPr>
            <p:cNvPr id="711" name="Forme libre : forme 710">
              <a:extLst>
                <a:ext uri="{FF2B5EF4-FFF2-40B4-BE49-F238E27FC236}">
                  <a16:creationId xmlns:a16="http://schemas.microsoft.com/office/drawing/2014/main" id="{148E0A54-A598-452A-BAA2-C6EF39076CF4}"/>
                </a:ext>
              </a:extLst>
            </p:cNvPr>
            <p:cNvSpPr/>
            <p:nvPr/>
          </p:nvSpPr>
          <p:spPr>
            <a:xfrm>
              <a:off x="7490334" y="2576971"/>
              <a:ext cx="24945" cy="135418"/>
            </a:xfrm>
            <a:custGeom>
              <a:avLst/>
              <a:gdLst>
                <a:gd name="connsiteX0" fmla="*/ 21382 w 24945"/>
                <a:gd name="connsiteY0" fmla="*/ 135419 h 135418"/>
                <a:gd name="connsiteX1" fmla="*/ 24946 w 24945"/>
                <a:gd name="connsiteY1" fmla="*/ 99782 h 135418"/>
                <a:gd name="connsiteX2" fmla="*/ 21382 w 24945"/>
                <a:gd name="connsiteY2" fmla="*/ 64146 h 135418"/>
                <a:gd name="connsiteX3" fmla="*/ 14255 w 24945"/>
                <a:gd name="connsiteY3" fmla="*/ 32073 h 135418"/>
                <a:gd name="connsiteX4" fmla="*/ 0 w 24945"/>
                <a:gd name="connsiteY4" fmla="*/ 0 h 135418"/>
                <a:gd name="connsiteX5" fmla="*/ 14255 w 24945"/>
                <a:gd name="connsiteY5" fmla="*/ 64146 h 135418"/>
                <a:gd name="connsiteX6" fmla="*/ 17818 w 24945"/>
                <a:gd name="connsiteY6" fmla="*/ 96218 h 135418"/>
                <a:gd name="connsiteX7" fmla="*/ 21382 w 24945"/>
                <a:gd name="connsiteY7" fmla="*/ 135419 h 13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945" h="135418">
                  <a:moveTo>
                    <a:pt x="21382" y="135419"/>
                  </a:moveTo>
                  <a:cubicBezTo>
                    <a:pt x="24946" y="124728"/>
                    <a:pt x="24946" y="114037"/>
                    <a:pt x="24946" y="99782"/>
                  </a:cubicBezTo>
                  <a:cubicBezTo>
                    <a:pt x="24946" y="89091"/>
                    <a:pt x="24946" y="78400"/>
                    <a:pt x="21382" y="64146"/>
                  </a:cubicBezTo>
                  <a:cubicBezTo>
                    <a:pt x="17818" y="53455"/>
                    <a:pt x="17818" y="42764"/>
                    <a:pt x="14255" y="32073"/>
                  </a:cubicBezTo>
                  <a:cubicBezTo>
                    <a:pt x="10691" y="21382"/>
                    <a:pt x="7127" y="10691"/>
                    <a:pt x="0" y="0"/>
                  </a:cubicBezTo>
                  <a:cubicBezTo>
                    <a:pt x="7127" y="21382"/>
                    <a:pt x="10691" y="42764"/>
                    <a:pt x="14255" y="64146"/>
                  </a:cubicBezTo>
                  <a:cubicBezTo>
                    <a:pt x="17818" y="74837"/>
                    <a:pt x="17818" y="85527"/>
                    <a:pt x="17818" y="96218"/>
                  </a:cubicBezTo>
                  <a:lnTo>
                    <a:pt x="21382" y="135419"/>
                  </a:lnTo>
                  <a:close/>
                </a:path>
              </a:pathLst>
            </a:custGeom>
            <a:solidFill>
              <a:srgbClr val="000000">
                <a:alpha val="20000"/>
              </a:srgbClr>
            </a:solidFill>
            <a:ln w="35560" cap="flat">
              <a:noFill/>
              <a:prstDash val="solid"/>
              <a:miter/>
            </a:ln>
          </p:spPr>
          <p:txBody>
            <a:bodyPr rtlCol="0" anchor="ctr"/>
            <a:lstStyle/>
            <a:p>
              <a:endParaRPr lang="fr-BE"/>
            </a:p>
          </p:txBody>
        </p:sp>
        <p:sp>
          <p:nvSpPr>
            <p:cNvPr id="712" name="Forme libre : forme 711">
              <a:extLst>
                <a:ext uri="{FF2B5EF4-FFF2-40B4-BE49-F238E27FC236}">
                  <a16:creationId xmlns:a16="http://schemas.microsoft.com/office/drawing/2014/main" id="{E71B091A-CEC5-44FA-B638-A94CD6C7C353}"/>
                </a:ext>
              </a:extLst>
            </p:cNvPr>
            <p:cNvSpPr/>
            <p:nvPr/>
          </p:nvSpPr>
          <p:spPr>
            <a:xfrm>
              <a:off x="7098333" y="2662498"/>
              <a:ext cx="37220" cy="128291"/>
            </a:xfrm>
            <a:custGeom>
              <a:avLst/>
              <a:gdLst>
                <a:gd name="connsiteX0" fmla="*/ 0 w 37220"/>
                <a:gd name="connsiteY0" fmla="*/ 128291 h 128291"/>
                <a:gd name="connsiteX1" fmla="*/ 17818 w 37220"/>
                <a:gd name="connsiteY1" fmla="*/ 99782 h 128291"/>
                <a:gd name="connsiteX2" fmla="*/ 28509 w 37220"/>
                <a:gd name="connsiteY2" fmla="*/ 67709 h 128291"/>
                <a:gd name="connsiteX3" fmla="*/ 35636 w 37220"/>
                <a:gd name="connsiteY3" fmla="*/ 35636 h 128291"/>
                <a:gd name="connsiteX4" fmla="*/ 35636 w 37220"/>
                <a:gd name="connsiteY4" fmla="*/ 0 h 128291"/>
                <a:gd name="connsiteX5" fmla="*/ 28509 w 37220"/>
                <a:gd name="connsiteY5" fmla="*/ 32073 h 128291"/>
                <a:gd name="connsiteX6" fmla="*/ 21382 w 37220"/>
                <a:gd name="connsiteY6" fmla="*/ 64146 h 128291"/>
                <a:gd name="connsiteX7" fmla="*/ 14255 w 37220"/>
                <a:gd name="connsiteY7" fmla="*/ 96218 h 128291"/>
                <a:gd name="connsiteX8" fmla="*/ 0 w 37220"/>
                <a:gd name="connsiteY8" fmla="*/ 128291 h 12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20" h="128291">
                  <a:moveTo>
                    <a:pt x="0" y="128291"/>
                  </a:moveTo>
                  <a:cubicBezTo>
                    <a:pt x="7127" y="117600"/>
                    <a:pt x="10691" y="110473"/>
                    <a:pt x="17818" y="99782"/>
                  </a:cubicBezTo>
                  <a:cubicBezTo>
                    <a:pt x="21382" y="89091"/>
                    <a:pt x="24946" y="78400"/>
                    <a:pt x="28509" y="67709"/>
                  </a:cubicBezTo>
                  <a:cubicBezTo>
                    <a:pt x="32073" y="57018"/>
                    <a:pt x="32073" y="46327"/>
                    <a:pt x="35636" y="35636"/>
                  </a:cubicBezTo>
                  <a:cubicBezTo>
                    <a:pt x="35636" y="24946"/>
                    <a:pt x="39200" y="14255"/>
                    <a:pt x="35636" y="0"/>
                  </a:cubicBezTo>
                  <a:lnTo>
                    <a:pt x="28509" y="32073"/>
                  </a:lnTo>
                  <a:lnTo>
                    <a:pt x="21382" y="64146"/>
                  </a:lnTo>
                  <a:cubicBezTo>
                    <a:pt x="17818" y="74837"/>
                    <a:pt x="17818" y="85528"/>
                    <a:pt x="14255" y="96218"/>
                  </a:cubicBezTo>
                  <a:cubicBezTo>
                    <a:pt x="7127" y="106909"/>
                    <a:pt x="3564" y="117600"/>
                    <a:pt x="0" y="128291"/>
                  </a:cubicBezTo>
                  <a:close/>
                </a:path>
              </a:pathLst>
            </a:custGeom>
            <a:solidFill>
              <a:srgbClr val="000000">
                <a:alpha val="20000"/>
              </a:srgbClr>
            </a:solidFill>
            <a:ln w="35560" cap="flat">
              <a:noFill/>
              <a:prstDash val="solid"/>
              <a:miter/>
            </a:ln>
          </p:spPr>
          <p:txBody>
            <a:bodyPr rtlCol="0" anchor="ctr"/>
            <a:lstStyle/>
            <a:p>
              <a:endParaRPr lang="fr-BE"/>
            </a:p>
          </p:txBody>
        </p:sp>
        <p:sp>
          <p:nvSpPr>
            <p:cNvPr id="713" name="Forme libre : forme 712">
              <a:extLst>
                <a:ext uri="{FF2B5EF4-FFF2-40B4-BE49-F238E27FC236}">
                  <a16:creationId xmlns:a16="http://schemas.microsoft.com/office/drawing/2014/main" id="{3DA46998-FD73-4908-A917-04DAEE28F6AC}"/>
                </a:ext>
              </a:extLst>
            </p:cNvPr>
            <p:cNvSpPr/>
            <p:nvPr/>
          </p:nvSpPr>
          <p:spPr>
            <a:xfrm>
              <a:off x="7091206" y="2765844"/>
              <a:ext cx="406255" cy="174618"/>
            </a:xfrm>
            <a:custGeom>
              <a:avLst/>
              <a:gdLst>
                <a:gd name="connsiteX0" fmla="*/ 0 w 406255"/>
                <a:gd name="connsiteY0" fmla="*/ 7127 h 174618"/>
                <a:gd name="connsiteX1" fmla="*/ 0 w 406255"/>
                <a:gd name="connsiteY1" fmla="*/ 7127 h 174618"/>
                <a:gd name="connsiteX2" fmla="*/ 17818 w 406255"/>
                <a:gd name="connsiteY2" fmla="*/ 114037 h 174618"/>
                <a:gd name="connsiteX3" fmla="*/ 210255 w 406255"/>
                <a:gd name="connsiteY3" fmla="*/ 99782 h 174618"/>
                <a:gd name="connsiteX4" fmla="*/ 370619 w 406255"/>
                <a:gd name="connsiteY4" fmla="*/ 174619 h 174618"/>
                <a:gd name="connsiteX5" fmla="*/ 406255 w 406255"/>
                <a:gd name="connsiteY5" fmla="*/ 0 h 174618"/>
                <a:gd name="connsiteX6" fmla="*/ 374183 w 406255"/>
                <a:gd name="connsiteY6" fmla="*/ 14255 h 174618"/>
                <a:gd name="connsiteX7" fmla="*/ 0 w 406255"/>
                <a:gd name="connsiteY7" fmla="*/ 7127 h 17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255" h="174618">
                  <a:moveTo>
                    <a:pt x="0" y="7127"/>
                  </a:moveTo>
                  <a:cubicBezTo>
                    <a:pt x="0" y="7127"/>
                    <a:pt x="0" y="7127"/>
                    <a:pt x="0" y="7127"/>
                  </a:cubicBezTo>
                  <a:cubicBezTo>
                    <a:pt x="10691" y="46327"/>
                    <a:pt x="17818" y="85527"/>
                    <a:pt x="17818" y="114037"/>
                  </a:cubicBezTo>
                  <a:cubicBezTo>
                    <a:pt x="81964" y="96218"/>
                    <a:pt x="160364" y="99782"/>
                    <a:pt x="210255" y="99782"/>
                  </a:cubicBezTo>
                  <a:cubicBezTo>
                    <a:pt x="267273" y="99782"/>
                    <a:pt x="299346" y="114037"/>
                    <a:pt x="370619" y="174619"/>
                  </a:cubicBezTo>
                  <a:cubicBezTo>
                    <a:pt x="374183" y="124728"/>
                    <a:pt x="388437" y="46327"/>
                    <a:pt x="406255" y="0"/>
                  </a:cubicBezTo>
                  <a:cubicBezTo>
                    <a:pt x="395565" y="7127"/>
                    <a:pt x="384874" y="10691"/>
                    <a:pt x="374183" y="14255"/>
                  </a:cubicBezTo>
                  <a:cubicBezTo>
                    <a:pt x="320728" y="35636"/>
                    <a:pt x="99782" y="53455"/>
                    <a:pt x="0" y="7127"/>
                  </a:cubicBezTo>
                  <a:close/>
                </a:path>
              </a:pathLst>
            </a:custGeom>
            <a:solidFill>
              <a:srgbClr val="000000">
                <a:alpha val="20000"/>
              </a:srgbClr>
            </a:solidFill>
            <a:ln w="35560" cap="flat">
              <a:noFill/>
              <a:prstDash val="solid"/>
              <a:miter/>
            </a:ln>
          </p:spPr>
          <p:txBody>
            <a:bodyPr rtlCol="0" anchor="ctr"/>
            <a:lstStyle/>
            <a:p>
              <a:endParaRPr lang="fr-BE"/>
            </a:p>
          </p:txBody>
        </p:sp>
        <p:sp>
          <p:nvSpPr>
            <p:cNvPr id="714" name="Forme libre : forme 713">
              <a:extLst>
                <a:ext uri="{FF2B5EF4-FFF2-40B4-BE49-F238E27FC236}">
                  <a16:creationId xmlns:a16="http://schemas.microsoft.com/office/drawing/2014/main" id="{B8810E7D-E530-4CD2-8368-CBD39AE6DBCB}"/>
                </a:ext>
              </a:extLst>
            </p:cNvPr>
            <p:cNvSpPr/>
            <p:nvPr/>
          </p:nvSpPr>
          <p:spPr>
            <a:xfrm>
              <a:off x="6948660" y="2434425"/>
              <a:ext cx="173923" cy="360707"/>
            </a:xfrm>
            <a:custGeom>
              <a:avLst/>
              <a:gdLst>
                <a:gd name="connsiteX0" fmla="*/ 160364 w 173923"/>
                <a:gd name="connsiteY0" fmla="*/ 324292 h 360707"/>
                <a:gd name="connsiteX1" fmla="*/ 149673 w 173923"/>
                <a:gd name="connsiteY1" fmla="*/ 356364 h 360707"/>
                <a:gd name="connsiteX2" fmla="*/ 0 w 173923"/>
                <a:gd name="connsiteY2" fmla="*/ 342110 h 360707"/>
                <a:gd name="connsiteX3" fmla="*/ 0 w 173923"/>
                <a:gd name="connsiteY3" fmla="*/ 320728 h 360707"/>
                <a:gd name="connsiteX4" fmla="*/ 21382 w 173923"/>
                <a:gd name="connsiteY4" fmla="*/ 114037 h 360707"/>
                <a:gd name="connsiteX5" fmla="*/ 128291 w 173923"/>
                <a:gd name="connsiteY5" fmla="*/ 0 h 360707"/>
                <a:gd name="connsiteX6" fmla="*/ 131855 w 173923"/>
                <a:gd name="connsiteY6" fmla="*/ 0 h 360707"/>
                <a:gd name="connsiteX7" fmla="*/ 135418 w 173923"/>
                <a:gd name="connsiteY7" fmla="*/ 3564 h 360707"/>
                <a:gd name="connsiteX8" fmla="*/ 171055 w 173923"/>
                <a:gd name="connsiteY8" fmla="*/ 142546 h 360707"/>
                <a:gd name="connsiteX9" fmla="*/ 160364 w 173923"/>
                <a:gd name="connsiteY9" fmla="*/ 324292 h 36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923" h="360707">
                  <a:moveTo>
                    <a:pt x="160364" y="324292"/>
                  </a:moveTo>
                  <a:cubicBezTo>
                    <a:pt x="156800" y="331419"/>
                    <a:pt x="153237" y="345674"/>
                    <a:pt x="149673" y="356364"/>
                  </a:cubicBezTo>
                  <a:cubicBezTo>
                    <a:pt x="106909" y="367055"/>
                    <a:pt x="35636" y="356364"/>
                    <a:pt x="0" y="342110"/>
                  </a:cubicBezTo>
                  <a:cubicBezTo>
                    <a:pt x="0" y="334983"/>
                    <a:pt x="0" y="327855"/>
                    <a:pt x="0" y="320728"/>
                  </a:cubicBezTo>
                  <a:cubicBezTo>
                    <a:pt x="7127" y="245891"/>
                    <a:pt x="14255" y="160364"/>
                    <a:pt x="21382" y="114037"/>
                  </a:cubicBezTo>
                  <a:cubicBezTo>
                    <a:pt x="39200" y="28509"/>
                    <a:pt x="81964" y="10691"/>
                    <a:pt x="128291" y="0"/>
                  </a:cubicBezTo>
                  <a:lnTo>
                    <a:pt x="131855" y="0"/>
                  </a:lnTo>
                  <a:lnTo>
                    <a:pt x="135418" y="3564"/>
                  </a:lnTo>
                  <a:cubicBezTo>
                    <a:pt x="156800" y="28509"/>
                    <a:pt x="167491" y="78400"/>
                    <a:pt x="171055" y="142546"/>
                  </a:cubicBezTo>
                  <a:cubicBezTo>
                    <a:pt x="178182" y="213819"/>
                    <a:pt x="171055" y="288655"/>
                    <a:pt x="160364" y="324292"/>
                  </a:cubicBezTo>
                  <a:close/>
                </a:path>
              </a:pathLst>
            </a:custGeom>
            <a:solidFill>
              <a:srgbClr val="FF7351"/>
            </a:solidFill>
            <a:ln w="35560" cap="flat">
              <a:noFill/>
              <a:prstDash val="solid"/>
              <a:miter/>
            </a:ln>
          </p:spPr>
          <p:txBody>
            <a:bodyPr rtlCol="0" anchor="ctr"/>
            <a:lstStyle/>
            <a:p>
              <a:endParaRPr lang="fr-BE"/>
            </a:p>
          </p:txBody>
        </p:sp>
        <p:sp>
          <p:nvSpPr>
            <p:cNvPr id="715" name="Forme libre : forme 714">
              <a:extLst>
                <a:ext uri="{FF2B5EF4-FFF2-40B4-BE49-F238E27FC236}">
                  <a16:creationId xmlns:a16="http://schemas.microsoft.com/office/drawing/2014/main" id="{2BA3040D-4440-472B-A6A0-8BB7B5F8E7E6}"/>
                </a:ext>
              </a:extLst>
            </p:cNvPr>
            <p:cNvSpPr/>
            <p:nvPr/>
          </p:nvSpPr>
          <p:spPr>
            <a:xfrm>
              <a:off x="7076560" y="1938619"/>
              <a:ext cx="277623" cy="716751"/>
            </a:xfrm>
            <a:custGeom>
              <a:avLst/>
              <a:gdLst>
                <a:gd name="connsiteX0" fmla="*/ 274792 w 277623"/>
                <a:gd name="connsiteY0" fmla="*/ 32531 h 716751"/>
                <a:gd name="connsiteX1" fmla="*/ 217774 w 277623"/>
                <a:gd name="connsiteY1" fmla="*/ 68168 h 716751"/>
                <a:gd name="connsiteX2" fmla="*/ 89483 w 277623"/>
                <a:gd name="connsiteY2" fmla="*/ 253477 h 716751"/>
                <a:gd name="connsiteX3" fmla="*/ 125119 w 277623"/>
                <a:gd name="connsiteY3" fmla="*/ 378205 h 716751"/>
                <a:gd name="connsiteX4" fmla="*/ 110864 w 277623"/>
                <a:gd name="connsiteY4" fmla="*/ 481551 h 716751"/>
                <a:gd name="connsiteX5" fmla="*/ 107301 w 277623"/>
                <a:gd name="connsiteY5" fmla="*/ 581333 h 716751"/>
                <a:gd name="connsiteX6" fmla="*/ 60973 w 277623"/>
                <a:gd name="connsiteY6" fmla="*/ 716751 h 716751"/>
                <a:gd name="connsiteX7" fmla="*/ 46719 w 277623"/>
                <a:gd name="connsiteY7" fmla="*/ 574205 h 716751"/>
                <a:gd name="connsiteX8" fmla="*/ 3955 w 277623"/>
                <a:gd name="connsiteY8" fmla="*/ 517187 h 716751"/>
                <a:gd name="connsiteX9" fmla="*/ 39592 w 277623"/>
                <a:gd name="connsiteY9" fmla="*/ 417405 h 716751"/>
                <a:gd name="connsiteX10" fmla="*/ 7519 w 277623"/>
                <a:gd name="connsiteY10" fmla="*/ 317623 h 716751"/>
                <a:gd name="connsiteX11" fmla="*/ 21773 w 277623"/>
                <a:gd name="connsiteY11" fmla="*/ 125186 h 716751"/>
                <a:gd name="connsiteX12" fmla="*/ 150065 w 277623"/>
                <a:gd name="connsiteY12" fmla="*/ 459 h 716751"/>
                <a:gd name="connsiteX13" fmla="*/ 274792 w 277623"/>
                <a:gd name="connsiteY13" fmla="*/ 32531 h 71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7623" h="716751">
                  <a:moveTo>
                    <a:pt x="274792" y="32531"/>
                  </a:moveTo>
                  <a:cubicBezTo>
                    <a:pt x="289047" y="53913"/>
                    <a:pt x="246283" y="57477"/>
                    <a:pt x="217774" y="68168"/>
                  </a:cubicBezTo>
                  <a:cubicBezTo>
                    <a:pt x="153628" y="89550"/>
                    <a:pt x="100173" y="200023"/>
                    <a:pt x="89483" y="253477"/>
                  </a:cubicBezTo>
                  <a:cubicBezTo>
                    <a:pt x="78792" y="306932"/>
                    <a:pt x="110864" y="349696"/>
                    <a:pt x="125119" y="378205"/>
                  </a:cubicBezTo>
                  <a:cubicBezTo>
                    <a:pt x="139374" y="406714"/>
                    <a:pt x="121555" y="460169"/>
                    <a:pt x="110864" y="481551"/>
                  </a:cubicBezTo>
                  <a:cubicBezTo>
                    <a:pt x="93046" y="517187"/>
                    <a:pt x="125119" y="538569"/>
                    <a:pt x="107301" y="581333"/>
                  </a:cubicBezTo>
                  <a:cubicBezTo>
                    <a:pt x="89483" y="627660"/>
                    <a:pt x="53846" y="627660"/>
                    <a:pt x="60973" y="716751"/>
                  </a:cubicBezTo>
                  <a:cubicBezTo>
                    <a:pt x="50282" y="681115"/>
                    <a:pt x="3955" y="641915"/>
                    <a:pt x="46719" y="574205"/>
                  </a:cubicBezTo>
                  <a:cubicBezTo>
                    <a:pt x="60973" y="549260"/>
                    <a:pt x="25337" y="549260"/>
                    <a:pt x="3955" y="517187"/>
                  </a:cubicBezTo>
                  <a:cubicBezTo>
                    <a:pt x="-6736" y="499369"/>
                    <a:pt x="3955" y="428096"/>
                    <a:pt x="39592" y="417405"/>
                  </a:cubicBezTo>
                  <a:cubicBezTo>
                    <a:pt x="7519" y="403150"/>
                    <a:pt x="-3172" y="356823"/>
                    <a:pt x="7519" y="317623"/>
                  </a:cubicBezTo>
                  <a:cubicBezTo>
                    <a:pt x="18210" y="278423"/>
                    <a:pt x="3955" y="175077"/>
                    <a:pt x="21773" y="125186"/>
                  </a:cubicBezTo>
                  <a:cubicBezTo>
                    <a:pt x="32464" y="68168"/>
                    <a:pt x="78792" y="459"/>
                    <a:pt x="150065" y="459"/>
                  </a:cubicBezTo>
                  <a:cubicBezTo>
                    <a:pt x="217774" y="-3105"/>
                    <a:pt x="264101" y="14713"/>
                    <a:pt x="274792" y="32531"/>
                  </a:cubicBezTo>
                  <a:close/>
                </a:path>
              </a:pathLst>
            </a:custGeom>
            <a:solidFill>
              <a:srgbClr val="60100E"/>
            </a:solidFill>
            <a:ln w="35560" cap="flat">
              <a:noFill/>
              <a:prstDash val="solid"/>
              <a:miter/>
            </a:ln>
          </p:spPr>
          <p:txBody>
            <a:bodyPr rtlCol="0" anchor="ctr"/>
            <a:lstStyle/>
            <a:p>
              <a:endParaRPr lang="fr-BE"/>
            </a:p>
          </p:txBody>
        </p:sp>
        <p:sp>
          <p:nvSpPr>
            <p:cNvPr id="716" name="Forme libre : forme 715">
              <a:extLst>
                <a:ext uri="{FF2B5EF4-FFF2-40B4-BE49-F238E27FC236}">
                  <a16:creationId xmlns:a16="http://schemas.microsoft.com/office/drawing/2014/main" id="{656EF7A1-D5B3-4A81-93EE-E262A2694AE7}"/>
                </a:ext>
              </a:extLst>
            </p:cNvPr>
            <p:cNvSpPr/>
            <p:nvPr/>
          </p:nvSpPr>
          <p:spPr>
            <a:xfrm>
              <a:off x="7322842" y="1973255"/>
              <a:ext cx="142545" cy="564515"/>
            </a:xfrm>
            <a:custGeom>
              <a:avLst/>
              <a:gdLst>
                <a:gd name="connsiteX0" fmla="*/ 17818 w 142545"/>
                <a:gd name="connsiteY0" fmla="*/ 464733 h 564515"/>
                <a:gd name="connsiteX1" fmla="*/ 32073 w 142545"/>
                <a:gd name="connsiteY1" fmla="*/ 357824 h 564515"/>
                <a:gd name="connsiteX2" fmla="*/ 67709 w 142545"/>
                <a:gd name="connsiteY2" fmla="*/ 268733 h 564515"/>
                <a:gd name="connsiteX3" fmla="*/ 64146 w 142545"/>
                <a:gd name="connsiteY3" fmla="*/ 154696 h 564515"/>
                <a:gd name="connsiteX4" fmla="*/ 53455 w 142545"/>
                <a:gd name="connsiteY4" fmla="*/ 62041 h 564515"/>
                <a:gd name="connsiteX5" fmla="*/ 0 w 142545"/>
                <a:gd name="connsiteY5" fmla="*/ 19278 h 564515"/>
                <a:gd name="connsiteX6" fmla="*/ 71273 w 142545"/>
                <a:gd name="connsiteY6" fmla="*/ 5023 h 564515"/>
                <a:gd name="connsiteX7" fmla="*/ 117600 w 142545"/>
                <a:gd name="connsiteY7" fmla="*/ 69169 h 564515"/>
                <a:gd name="connsiteX8" fmla="*/ 142546 w 142545"/>
                <a:gd name="connsiteY8" fmla="*/ 233096 h 564515"/>
                <a:gd name="connsiteX9" fmla="*/ 99782 w 142545"/>
                <a:gd name="connsiteY9" fmla="*/ 347133 h 564515"/>
                <a:gd name="connsiteX10" fmla="*/ 78400 w 142545"/>
                <a:gd name="connsiteY10" fmla="*/ 461170 h 564515"/>
                <a:gd name="connsiteX11" fmla="*/ 78400 w 142545"/>
                <a:gd name="connsiteY11" fmla="*/ 564515 h 564515"/>
                <a:gd name="connsiteX12" fmla="*/ 17818 w 142545"/>
                <a:gd name="connsiteY12" fmla="*/ 464733 h 564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545" h="564515">
                  <a:moveTo>
                    <a:pt x="17818" y="464733"/>
                  </a:moveTo>
                  <a:cubicBezTo>
                    <a:pt x="-17818" y="436224"/>
                    <a:pt x="17818" y="372078"/>
                    <a:pt x="32073" y="357824"/>
                  </a:cubicBezTo>
                  <a:cubicBezTo>
                    <a:pt x="46327" y="343569"/>
                    <a:pt x="64146" y="307933"/>
                    <a:pt x="67709" y="268733"/>
                  </a:cubicBezTo>
                  <a:cubicBezTo>
                    <a:pt x="71273" y="236660"/>
                    <a:pt x="78400" y="193896"/>
                    <a:pt x="64146" y="154696"/>
                  </a:cubicBezTo>
                  <a:cubicBezTo>
                    <a:pt x="49891" y="115496"/>
                    <a:pt x="60582" y="79860"/>
                    <a:pt x="53455" y="62041"/>
                  </a:cubicBezTo>
                  <a:cubicBezTo>
                    <a:pt x="46327" y="44223"/>
                    <a:pt x="21382" y="22841"/>
                    <a:pt x="0" y="19278"/>
                  </a:cubicBezTo>
                  <a:cubicBezTo>
                    <a:pt x="17818" y="1459"/>
                    <a:pt x="46327" y="-5668"/>
                    <a:pt x="71273" y="5023"/>
                  </a:cubicBezTo>
                  <a:cubicBezTo>
                    <a:pt x="78400" y="8587"/>
                    <a:pt x="106909" y="37096"/>
                    <a:pt x="117600" y="69169"/>
                  </a:cubicBezTo>
                  <a:cubicBezTo>
                    <a:pt x="142546" y="133314"/>
                    <a:pt x="142546" y="208151"/>
                    <a:pt x="142546" y="233096"/>
                  </a:cubicBezTo>
                  <a:cubicBezTo>
                    <a:pt x="138982" y="254478"/>
                    <a:pt x="131855" y="315060"/>
                    <a:pt x="99782" y="347133"/>
                  </a:cubicBezTo>
                  <a:cubicBezTo>
                    <a:pt x="67709" y="375642"/>
                    <a:pt x="67709" y="436224"/>
                    <a:pt x="78400" y="461170"/>
                  </a:cubicBezTo>
                  <a:cubicBezTo>
                    <a:pt x="89091" y="486115"/>
                    <a:pt x="103346" y="539570"/>
                    <a:pt x="78400" y="564515"/>
                  </a:cubicBezTo>
                  <a:cubicBezTo>
                    <a:pt x="78400" y="536006"/>
                    <a:pt x="57018" y="496806"/>
                    <a:pt x="17818" y="464733"/>
                  </a:cubicBezTo>
                  <a:close/>
                </a:path>
              </a:pathLst>
            </a:custGeom>
            <a:solidFill>
              <a:srgbClr val="60100E"/>
            </a:solidFill>
            <a:ln w="35560" cap="flat">
              <a:noFill/>
              <a:prstDash val="solid"/>
              <a:miter/>
            </a:ln>
          </p:spPr>
          <p:txBody>
            <a:bodyPr rtlCol="0" anchor="ctr"/>
            <a:lstStyle/>
            <a:p>
              <a:endParaRPr lang="fr-BE"/>
            </a:p>
          </p:txBody>
        </p:sp>
      </p:grpSp>
      <p:grpSp>
        <p:nvGrpSpPr>
          <p:cNvPr id="90" name="Graphique 2">
            <a:extLst>
              <a:ext uri="{FF2B5EF4-FFF2-40B4-BE49-F238E27FC236}">
                <a16:creationId xmlns:a16="http://schemas.microsoft.com/office/drawing/2014/main" id="{B6F6CC63-0468-4B82-B5D9-F20F340DE457}"/>
              </a:ext>
            </a:extLst>
          </p:cNvPr>
          <p:cNvGrpSpPr/>
          <p:nvPr/>
        </p:nvGrpSpPr>
        <p:grpSpPr>
          <a:xfrm>
            <a:off x="-164386" y="3743751"/>
            <a:ext cx="4119562" cy="1427797"/>
            <a:chOff x="0" y="2571750"/>
            <a:chExt cx="4119562" cy="1427797"/>
          </a:xfrm>
        </p:grpSpPr>
        <p:sp>
          <p:nvSpPr>
            <p:cNvPr id="92" name="Forme libre : forme 91">
              <a:extLst>
                <a:ext uri="{FF2B5EF4-FFF2-40B4-BE49-F238E27FC236}">
                  <a16:creationId xmlns:a16="http://schemas.microsoft.com/office/drawing/2014/main" id="{617BC95E-16F3-403F-88A8-31E24BDBFAF3}"/>
                </a:ext>
              </a:extLst>
            </p:cNvPr>
            <p:cNvSpPr/>
            <p:nvPr/>
          </p:nvSpPr>
          <p:spPr>
            <a:xfrm>
              <a:off x="10477" y="2572424"/>
              <a:ext cx="4109084" cy="1282343"/>
            </a:xfrm>
            <a:custGeom>
              <a:avLst/>
              <a:gdLst>
                <a:gd name="connsiteX0" fmla="*/ 953 w 4109084"/>
                <a:gd name="connsiteY0" fmla="*/ 911821 h 1282343"/>
                <a:gd name="connsiteX1" fmla="*/ 953 w 4109084"/>
                <a:gd name="connsiteY1" fmla="*/ 914679 h 1282343"/>
                <a:gd name="connsiteX2" fmla="*/ 2857 w 4109084"/>
                <a:gd name="connsiteY2" fmla="*/ 914679 h 1282343"/>
                <a:gd name="connsiteX3" fmla="*/ 123825 w 4109084"/>
                <a:gd name="connsiteY3" fmla="*/ 1167091 h 1282343"/>
                <a:gd name="connsiteX4" fmla="*/ 139065 w 4109084"/>
                <a:gd name="connsiteY4" fmla="*/ 1192809 h 1282343"/>
                <a:gd name="connsiteX5" fmla="*/ 142875 w 4109084"/>
                <a:gd name="connsiteY5" fmla="*/ 1197571 h 1282343"/>
                <a:gd name="connsiteX6" fmla="*/ 325755 w 4109084"/>
                <a:gd name="connsiteY6" fmla="*/ 1281391 h 1282343"/>
                <a:gd name="connsiteX7" fmla="*/ 365760 w 4109084"/>
                <a:gd name="connsiteY7" fmla="*/ 1281391 h 1282343"/>
                <a:gd name="connsiteX8" fmla="*/ 321945 w 4109084"/>
                <a:gd name="connsiteY8" fmla="*/ 1197571 h 1282343"/>
                <a:gd name="connsiteX9" fmla="*/ 320040 w 4109084"/>
                <a:gd name="connsiteY9" fmla="*/ 1192809 h 1282343"/>
                <a:gd name="connsiteX10" fmla="*/ 301943 w 4109084"/>
                <a:gd name="connsiteY10" fmla="*/ 1088986 h 1282343"/>
                <a:gd name="connsiteX11" fmla="*/ 635318 w 4109084"/>
                <a:gd name="connsiteY11" fmla="*/ 742276 h 1282343"/>
                <a:gd name="connsiteX12" fmla="*/ 983933 w 4109084"/>
                <a:gd name="connsiteY12" fmla="*/ 1083271 h 1282343"/>
                <a:gd name="connsiteX13" fmla="*/ 965835 w 4109084"/>
                <a:gd name="connsiteY13" fmla="*/ 1192809 h 1282343"/>
                <a:gd name="connsiteX14" fmla="*/ 963930 w 4109084"/>
                <a:gd name="connsiteY14" fmla="*/ 1197571 h 1282343"/>
                <a:gd name="connsiteX15" fmla="*/ 931545 w 4109084"/>
                <a:gd name="connsiteY15" fmla="*/ 1265198 h 1282343"/>
                <a:gd name="connsiteX16" fmla="*/ 930593 w 4109084"/>
                <a:gd name="connsiteY16" fmla="*/ 1266151 h 1282343"/>
                <a:gd name="connsiteX17" fmla="*/ 920115 w 4109084"/>
                <a:gd name="connsiteY17" fmla="*/ 1282344 h 1282343"/>
                <a:gd name="connsiteX18" fmla="*/ 2919413 w 4109084"/>
                <a:gd name="connsiteY18" fmla="*/ 1282344 h 1282343"/>
                <a:gd name="connsiteX19" fmla="*/ 2877503 w 4109084"/>
                <a:gd name="connsiteY19" fmla="*/ 1204239 h 1282343"/>
                <a:gd name="connsiteX20" fmla="*/ 2876550 w 4109084"/>
                <a:gd name="connsiteY20" fmla="*/ 1202334 h 1282343"/>
                <a:gd name="connsiteX21" fmla="*/ 2874645 w 4109084"/>
                <a:gd name="connsiteY21" fmla="*/ 1198524 h 1282343"/>
                <a:gd name="connsiteX22" fmla="*/ 2872740 w 4109084"/>
                <a:gd name="connsiteY22" fmla="*/ 1193761 h 1282343"/>
                <a:gd name="connsiteX23" fmla="*/ 2854643 w 4109084"/>
                <a:gd name="connsiteY23" fmla="*/ 1089939 h 1282343"/>
                <a:gd name="connsiteX24" fmla="*/ 3188018 w 4109084"/>
                <a:gd name="connsiteY24" fmla="*/ 743229 h 1282343"/>
                <a:gd name="connsiteX25" fmla="*/ 3536633 w 4109084"/>
                <a:gd name="connsiteY25" fmla="*/ 1084224 h 1282343"/>
                <a:gd name="connsiteX26" fmla="*/ 3518535 w 4109084"/>
                <a:gd name="connsiteY26" fmla="*/ 1193761 h 1282343"/>
                <a:gd name="connsiteX27" fmla="*/ 3516630 w 4109084"/>
                <a:gd name="connsiteY27" fmla="*/ 1198524 h 1282343"/>
                <a:gd name="connsiteX28" fmla="*/ 3472815 w 4109084"/>
                <a:gd name="connsiteY28" fmla="*/ 1282344 h 1282343"/>
                <a:gd name="connsiteX29" fmla="*/ 3891915 w 4109084"/>
                <a:gd name="connsiteY29" fmla="*/ 1282344 h 1282343"/>
                <a:gd name="connsiteX30" fmla="*/ 4074795 w 4109084"/>
                <a:gd name="connsiteY30" fmla="*/ 1198524 h 1282343"/>
                <a:gd name="connsiteX31" fmla="*/ 4078605 w 4109084"/>
                <a:gd name="connsiteY31" fmla="*/ 1193761 h 1282343"/>
                <a:gd name="connsiteX32" fmla="*/ 4109085 w 4109084"/>
                <a:gd name="connsiteY32" fmla="*/ 1113751 h 1282343"/>
                <a:gd name="connsiteX33" fmla="*/ 4109085 w 4109084"/>
                <a:gd name="connsiteY33" fmla="*/ 1062316 h 1282343"/>
                <a:gd name="connsiteX34" fmla="*/ 4107180 w 4109084"/>
                <a:gd name="connsiteY34" fmla="*/ 837526 h 1282343"/>
                <a:gd name="connsiteX35" fmla="*/ 4107180 w 4109084"/>
                <a:gd name="connsiteY35" fmla="*/ 792759 h 1282343"/>
                <a:gd name="connsiteX36" fmla="*/ 4090988 w 4109084"/>
                <a:gd name="connsiteY36" fmla="*/ 781329 h 1282343"/>
                <a:gd name="connsiteX37" fmla="*/ 3936683 w 4109084"/>
                <a:gd name="connsiteY37" fmla="*/ 671791 h 1282343"/>
                <a:gd name="connsiteX38" fmla="*/ 3919538 w 4109084"/>
                <a:gd name="connsiteY38" fmla="*/ 660361 h 1282343"/>
                <a:gd name="connsiteX39" fmla="*/ 3844290 w 4109084"/>
                <a:gd name="connsiteY39" fmla="*/ 608926 h 1282343"/>
                <a:gd name="connsiteX40" fmla="*/ 3674745 w 4109084"/>
                <a:gd name="connsiteY40" fmla="*/ 523201 h 1282343"/>
                <a:gd name="connsiteX41" fmla="*/ 3402330 w 4109084"/>
                <a:gd name="connsiteY41" fmla="*/ 453669 h 1282343"/>
                <a:gd name="connsiteX42" fmla="*/ 3055620 w 4109084"/>
                <a:gd name="connsiteY42" fmla="*/ 411758 h 1282343"/>
                <a:gd name="connsiteX43" fmla="*/ 3055620 w 4109084"/>
                <a:gd name="connsiteY43" fmla="*/ 411758 h 1282343"/>
                <a:gd name="connsiteX44" fmla="*/ 3024188 w 4109084"/>
                <a:gd name="connsiteY44" fmla="*/ 407949 h 1282343"/>
                <a:gd name="connsiteX45" fmla="*/ 2875598 w 4109084"/>
                <a:gd name="connsiteY45" fmla="*/ 387946 h 1282343"/>
                <a:gd name="connsiteX46" fmla="*/ 2360295 w 4109084"/>
                <a:gd name="connsiteY46" fmla="*/ 82193 h 1282343"/>
                <a:gd name="connsiteX47" fmla="*/ 2358390 w 4109084"/>
                <a:gd name="connsiteY47" fmla="*/ 81241 h 1282343"/>
                <a:gd name="connsiteX48" fmla="*/ 2245995 w 4109084"/>
                <a:gd name="connsiteY48" fmla="*/ 46951 h 1282343"/>
                <a:gd name="connsiteX49" fmla="*/ 2239328 w 4109084"/>
                <a:gd name="connsiteY49" fmla="*/ 45046 h 1282343"/>
                <a:gd name="connsiteX50" fmla="*/ 1907858 w 4109084"/>
                <a:gd name="connsiteY50" fmla="*/ 1231 h 1282343"/>
                <a:gd name="connsiteX51" fmla="*/ 1906905 w 4109084"/>
                <a:gd name="connsiteY51" fmla="*/ 1231 h 1282343"/>
                <a:gd name="connsiteX52" fmla="*/ 1906905 w 4109084"/>
                <a:gd name="connsiteY52" fmla="*/ 1231 h 1282343"/>
                <a:gd name="connsiteX53" fmla="*/ 355283 w 4109084"/>
                <a:gd name="connsiteY53" fmla="*/ 450811 h 1282343"/>
                <a:gd name="connsiteX54" fmla="*/ 308610 w 4109084"/>
                <a:gd name="connsiteY54" fmla="*/ 466051 h 1282343"/>
                <a:gd name="connsiteX55" fmla="*/ 81915 w 4109084"/>
                <a:gd name="connsiteY55" fmla="*/ 465099 h 1282343"/>
                <a:gd name="connsiteX56" fmla="*/ 28575 w 4109084"/>
                <a:gd name="connsiteY56" fmla="*/ 508914 h 1282343"/>
                <a:gd name="connsiteX57" fmla="*/ 18098 w 4109084"/>
                <a:gd name="connsiteY57" fmla="*/ 670839 h 1282343"/>
                <a:gd name="connsiteX58" fmla="*/ 16192 w 4109084"/>
                <a:gd name="connsiteY58" fmla="*/ 694651 h 1282343"/>
                <a:gd name="connsiteX59" fmla="*/ 953 w 4109084"/>
                <a:gd name="connsiteY59" fmla="*/ 909916 h 1282343"/>
                <a:gd name="connsiteX60" fmla="*/ 0 w 4109084"/>
                <a:gd name="connsiteY60" fmla="*/ 909916 h 1282343"/>
                <a:gd name="connsiteX61" fmla="*/ 953 w 4109084"/>
                <a:gd name="connsiteY61" fmla="*/ 911821 h 1282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109084" h="1282343">
                  <a:moveTo>
                    <a:pt x="953" y="911821"/>
                  </a:moveTo>
                  <a:lnTo>
                    <a:pt x="953" y="914679"/>
                  </a:lnTo>
                  <a:lnTo>
                    <a:pt x="2857" y="914679"/>
                  </a:lnTo>
                  <a:lnTo>
                    <a:pt x="123825" y="1167091"/>
                  </a:lnTo>
                  <a:cubicBezTo>
                    <a:pt x="128588" y="1175664"/>
                    <a:pt x="133350" y="1185189"/>
                    <a:pt x="139065" y="1192809"/>
                  </a:cubicBezTo>
                  <a:cubicBezTo>
                    <a:pt x="140018" y="1194714"/>
                    <a:pt x="141923" y="1196619"/>
                    <a:pt x="142875" y="1197571"/>
                  </a:cubicBezTo>
                  <a:cubicBezTo>
                    <a:pt x="182880" y="1249006"/>
                    <a:pt x="251460" y="1281391"/>
                    <a:pt x="325755" y="1281391"/>
                  </a:cubicBezTo>
                  <a:lnTo>
                    <a:pt x="365760" y="1281391"/>
                  </a:lnTo>
                  <a:cubicBezTo>
                    <a:pt x="347663" y="1255673"/>
                    <a:pt x="332423" y="1227098"/>
                    <a:pt x="321945" y="1197571"/>
                  </a:cubicBezTo>
                  <a:cubicBezTo>
                    <a:pt x="320993" y="1195666"/>
                    <a:pt x="320993" y="1193761"/>
                    <a:pt x="320040" y="1192809"/>
                  </a:cubicBezTo>
                  <a:cubicBezTo>
                    <a:pt x="308610" y="1160424"/>
                    <a:pt x="302895" y="1125181"/>
                    <a:pt x="301943" y="1088986"/>
                  </a:cubicBezTo>
                  <a:cubicBezTo>
                    <a:pt x="299085" y="902296"/>
                    <a:pt x="449580" y="746086"/>
                    <a:pt x="635318" y="742276"/>
                  </a:cubicBezTo>
                  <a:cubicBezTo>
                    <a:pt x="826770" y="738466"/>
                    <a:pt x="983933" y="892771"/>
                    <a:pt x="983933" y="1083271"/>
                  </a:cubicBezTo>
                  <a:cubicBezTo>
                    <a:pt x="983933" y="1121371"/>
                    <a:pt x="977265" y="1158519"/>
                    <a:pt x="965835" y="1192809"/>
                  </a:cubicBezTo>
                  <a:cubicBezTo>
                    <a:pt x="964883" y="1194714"/>
                    <a:pt x="964883" y="1196619"/>
                    <a:pt x="963930" y="1197571"/>
                  </a:cubicBezTo>
                  <a:cubicBezTo>
                    <a:pt x="955358" y="1221384"/>
                    <a:pt x="944880" y="1244244"/>
                    <a:pt x="931545" y="1265198"/>
                  </a:cubicBezTo>
                  <a:cubicBezTo>
                    <a:pt x="931545" y="1265198"/>
                    <a:pt x="931545" y="1266151"/>
                    <a:pt x="930593" y="1266151"/>
                  </a:cubicBezTo>
                  <a:cubicBezTo>
                    <a:pt x="926783" y="1271866"/>
                    <a:pt x="923925" y="1276629"/>
                    <a:pt x="920115" y="1282344"/>
                  </a:cubicBezTo>
                  <a:lnTo>
                    <a:pt x="2919413" y="1282344"/>
                  </a:lnTo>
                  <a:cubicBezTo>
                    <a:pt x="2902268" y="1258531"/>
                    <a:pt x="2887980" y="1231861"/>
                    <a:pt x="2877503" y="1204239"/>
                  </a:cubicBezTo>
                  <a:cubicBezTo>
                    <a:pt x="2877503" y="1203286"/>
                    <a:pt x="2876550" y="1203286"/>
                    <a:pt x="2876550" y="1202334"/>
                  </a:cubicBezTo>
                  <a:cubicBezTo>
                    <a:pt x="2876550" y="1201381"/>
                    <a:pt x="2875598" y="1199476"/>
                    <a:pt x="2874645" y="1198524"/>
                  </a:cubicBezTo>
                  <a:cubicBezTo>
                    <a:pt x="2873693" y="1196619"/>
                    <a:pt x="2873693" y="1194714"/>
                    <a:pt x="2872740" y="1193761"/>
                  </a:cubicBezTo>
                  <a:cubicBezTo>
                    <a:pt x="2861310" y="1161376"/>
                    <a:pt x="2855595" y="1126134"/>
                    <a:pt x="2854643" y="1089939"/>
                  </a:cubicBezTo>
                  <a:cubicBezTo>
                    <a:pt x="2851785" y="903249"/>
                    <a:pt x="3002280" y="747039"/>
                    <a:pt x="3188018" y="743229"/>
                  </a:cubicBezTo>
                  <a:cubicBezTo>
                    <a:pt x="3379470" y="739418"/>
                    <a:pt x="3536633" y="893724"/>
                    <a:pt x="3536633" y="1084224"/>
                  </a:cubicBezTo>
                  <a:cubicBezTo>
                    <a:pt x="3536633" y="1122324"/>
                    <a:pt x="3529965" y="1159471"/>
                    <a:pt x="3518535" y="1193761"/>
                  </a:cubicBezTo>
                  <a:cubicBezTo>
                    <a:pt x="3517583" y="1195666"/>
                    <a:pt x="3517583" y="1197571"/>
                    <a:pt x="3516630" y="1198524"/>
                  </a:cubicBezTo>
                  <a:cubicBezTo>
                    <a:pt x="3506153" y="1229004"/>
                    <a:pt x="3490913" y="1256626"/>
                    <a:pt x="3472815" y="1282344"/>
                  </a:cubicBezTo>
                  <a:lnTo>
                    <a:pt x="3891915" y="1282344"/>
                  </a:lnTo>
                  <a:cubicBezTo>
                    <a:pt x="3968115" y="1282344"/>
                    <a:pt x="4035743" y="1249006"/>
                    <a:pt x="4074795" y="1198524"/>
                  </a:cubicBezTo>
                  <a:cubicBezTo>
                    <a:pt x="4075748" y="1196619"/>
                    <a:pt x="4077653" y="1194714"/>
                    <a:pt x="4078605" y="1193761"/>
                  </a:cubicBezTo>
                  <a:cubicBezTo>
                    <a:pt x="4095750" y="1169949"/>
                    <a:pt x="4106228" y="1143279"/>
                    <a:pt x="4109085" y="1113751"/>
                  </a:cubicBezTo>
                  <a:lnTo>
                    <a:pt x="4109085" y="1062316"/>
                  </a:lnTo>
                  <a:lnTo>
                    <a:pt x="4107180" y="837526"/>
                  </a:lnTo>
                  <a:lnTo>
                    <a:pt x="4107180" y="792759"/>
                  </a:lnTo>
                  <a:lnTo>
                    <a:pt x="4090988" y="781329"/>
                  </a:lnTo>
                  <a:lnTo>
                    <a:pt x="3936683" y="671791"/>
                  </a:lnTo>
                  <a:lnTo>
                    <a:pt x="3919538" y="660361"/>
                  </a:lnTo>
                  <a:cubicBezTo>
                    <a:pt x="3894773" y="642264"/>
                    <a:pt x="3870008" y="625118"/>
                    <a:pt x="3844290" y="608926"/>
                  </a:cubicBezTo>
                  <a:cubicBezTo>
                    <a:pt x="3789998" y="575589"/>
                    <a:pt x="3733800" y="546061"/>
                    <a:pt x="3674745" y="523201"/>
                  </a:cubicBezTo>
                  <a:cubicBezTo>
                    <a:pt x="3588068" y="487958"/>
                    <a:pt x="3496628" y="465099"/>
                    <a:pt x="3402330" y="453669"/>
                  </a:cubicBezTo>
                  <a:cubicBezTo>
                    <a:pt x="3287078" y="440333"/>
                    <a:pt x="3158490" y="425094"/>
                    <a:pt x="3055620" y="411758"/>
                  </a:cubicBezTo>
                  <a:lnTo>
                    <a:pt x="3055620" y="411758"/>
                  </a:lnTo>
                  <a:cubicBezTo>
                    <a:pt x="3044190" y="410806"/>
                    <a:pt x="3033713" y="408901"/>
                    <a:pt x="3024188" y="407949"/>
                  </a:cubicBezTo>
                  <a:cubicBezTo>
                    <a:pt x="2958465" y="400328"/>
                    <a:pt x="2905125" y="392708"/>
                    <a:pt x="2875598" y="387946"/>
                  </a:cubicBezTo>
                  <a:cubicBezTo>
                    <a:pt x="2776538" y="372706"/>
                    <a:pt x="2661285" y="190779"/>
                    <a:pt x="2360295" y="82193"/>
                  </a:cubicBezTo>
                  <a:cubicBezTo>
                    <a:pt x="2359343" y="82193"/>
                    <a:pt x="2359343" y="81241"/>
                    <a:pt x="2358390" y="81241"/>
                  </a:cubicBezTo>
                  <a:cubicBezTo>
                    <a:pt x="2323148" y="68858"/>
                    <a:pt x="2286000" y="57428"/>
                    <a:pt x="2245995" y="46951"/>
                  </a:cubicBezTo>
                  <a:cubicBezTo>
                    <a:pt x="2244090" y="45998"/>
                    <a:pt x="2241233" y="45998"/>
                    <a:pt x="2239328" y="45046"/>
                  </a:cubicBezTo>
                  <a:cubicBezTo>
                    <a:pt x="2145030" y="21233"/>
                    <a:pt x="2035493" y="5041"/>
                    <a:pt x="1907858" y="1231"/>
                  </a:cubicBezTo>
                  <a:lnTo>
                    <a:pt x="1906905" y="1231"/>
                  </a:lnTo>
                  <a:cubicBezTo>
                    <a:pt x="1906905" y="1231"/>
                    <a:pt x="1906905" y="1231"/>
                    <a:pt x="1906905" y="1231"/>
                  </a:cubicBezTo>
                  <a:cubicBezTo>
                    <a:pt x="1906905" y="1231"/>
                    <a:pt x="966788" y="-46394"/>
                    <a:pt x="355283" y="450811"/>
                  </a:cubicBezTo>
                  <a:cubicBezTo>
                    <a:pt x="341948" y="460336"/>
                    <a:pt x="325755" y="466051"/>
                    <a:pt x="308610" y="466051"/>
                  </a:cubicBezTo>
                  <a:lnTo>
                    <a:pt x="81915" y="465099"/>
                  </a:lnTo>
                  <a:cubicBezTo>
                    <a:pt x="54293" y="465099"/>
                    <a:pt x="30480" y="484149"/>
                    <a:pt x="28575" y="508914"/>
                  </a:cubicBezTo>
                  <a:lnTo>
                    <a:pt x="18098" y="670839"/>
                  </a:lnTo>
                  <a:lnTo>
                    <a:pt x="16192" y="694651"/>
                  </a:lnTo>
                  <a:lnTo>
                    <a:pt x="953" y="909916"/>
                  </a:lnTo>
                  <a:lnTo>
                    <a:pt x="0" y="909916"/>
                  </a:lnTo>
                  <a:lnTo>
                    <a:pt x="953" y="911821"/>
                  </a:lnTo>
                  <a:close/>
                </a:path>
              </a:pathLst>
            </a:custGeom>
            <a:solidFill>
              <a:srgbClr val="00A6F7"/>
            </a:solidFill>
            <a:ln w="9525" cap="flat">
              <a:noFill/>
              <a:prstDash val="solid"/>
              <a:miter/>
            </a:ln>
          </p:spPr>
          <p:txBody>
            <a:bodyPr rtlCol="0" anchor="ctr"/>
            <a:lstStyle/>
            <a:p>
              <a:endParaRPr lang="fr-BE"/>
            </a:p>
          </p:txBody>
        </p:sp>
        <p:sp>
          <p:nvSpPr>
            <p:cNvPr id="93" name="Forme libre : forme 92">
              <a:extLst>
                <a:ext uri="{FF2B5EF4-FFF2-40B4-BE49-F238E27FC236}">
                  <a16:creationId xmlns:a16="http://schemas.microsoft.com/office/drawing/2014/main" id="{690C5356-630E-4BDD-875A-BD9AB6976C48}"/>
                </a:ext>
              </a:extLst>
            </p:cNvPr>
            <p:cNvSpPr/>
            <p:nvPr/>
          </p:nvSpPr>
          <p:spPr>
            <a:xfrm>
              <a:off x="2860357" y="3301364"/>
              <a:ext cx="694372" cy="693419"/>
            </a:xfrm>
            <a:custGeom>
              <a:avLst/>
              <a:gdLst>
                <a:gd name="connsiteX0" fmla="*/ 0 w 694372"/>
                <a:gd name="connsiteY0" fmla="*/ 346710 h 693419"/>
                <a:gd name="connsiteX1" fmla="*/ 20003 w 694372"/>
                <a:gd name="connsiteY1" fmla="*/ 462915 h 693419"/>
                <a:gd name="connsiteX2" fmla="*/ 23813 w 694372"/>
                <a:gd name="connsiteY2" fmla="*/ 472440 h 693419"/>
                <a:gd name="connsiteX3" fmla="*/ 24765 w 694372"/>
                <a:gd name="connsiteY3" fmla="*/ 474345 h 693419"/>
                <a:gd name="connsiteX4" fmla="*/ 121920 w 694372"/>
                <a:gd name="connsiteY4" fmla="*/ 610553 h 693419"/>
                <a:gd name="connsiteX5" fmla="*/ 347663 w 694372"/>
                <a:gd name="connsiteY5" fmla="*/ 693420 h 693419"/>
                <a:gd name="connsiteX6" fmla="*/ 573405 w 694372"/>
                <a:gd name="connsiteY6" fmla="*/ 610553 h 693419"/>
                <a:gd name="connsiteX7" fmla="*/ 626745 w 694372"/>
                <a:gd name="connsiteY7" fmla="*/ 552450 h 693419"/>
                <a:gd name="connsiteX8" fmla="*/ 674370 w 694372"/>
                <a:gd name="connsiteY8" fmla="*/ 462915 h 693419"/>
                <a:gd name="connsiteX9" fmla="*/ 694373 w 694372"/>
                <a:gd name="connsiteY9" fmla="*/ 346710 h 693419"/>
                <a:gd name="connsiteX10" fmla="*/ 347663 w 694372"/>
                <a:gd name="connsiteY10" fmla="*/ 0 h 693419"/>
                <a:gd name="connsiteX11" fmla="*/ 0 w 694372"/>
                <a:gd name="connsiteY11" fmla="*/ 346710 h 693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4372" h="693419">
                  <a:moveTo>
                    <a:pt x="0" y="346710"/>
                  </a:moveTo>
                  <a:cubicBezTo>
                    <a:pt x="0" y="387668"/>
                    <a:pt x="6668" y="426720"/>
                    <a:pt x="20003" y="462915"/>
                  </a:cubicBezTo>
                  <a:cubicBezTo>
                    <a:pt x="20955" y="465773"/>
                    <a:pt x="21908" y="468630"/>
                    <a:pt x="23813" y="472440"/>
                  </a:cubicBezTo>
                  <a:cubicBezTo>
                    <a:pt x="23813" y="473393"/>
                    <a:pt x="24765" y="473393"/>
                    <a:pt x="24765" y="474345"/>
                  </a:cubicBezTo>
                  <a:cubicBezTo>
                    <a:pt x="45720" y="527685"/>
                    <a:pt x="79058" y="573405"/>
                    <a:pt x="121920" y="610553"/>
                  </a:cubicBezTo>
                  <a:cubicBezTo>
                    <a:pt x="182880" y="661988"/>
                    <a:pt x="260985" y="693420"/>
                    <a:pt x="347663" y="693420"/>
                  </a:cubicBezTo>
                  <a:cubicBezTo>
                    <a:pt x="433388" y="693420"/>
                    <a:pt x="512445" y="661988"/>
                    <a:pt x="573405" y="610553"/>
                  </a:cubicBezTo>
                  <a:cubicBezTo>
                    <a:pt x="593408" y="593407"/>
                    <a:pt x="611505" y="574357"/>
                    <a:pt x="626745" y="552450"/>
                  </a:cubicBezTo>
                  <a:cubicBezTo>
                    <a:pt x="646748" y="525780"/>
                    <a:pt x="662940" y="495300"/>
                    <a:pt x="674370" y="462915"/>
                  </a:cubicBezTo>
                  <a:cubicBezTo>
                    <a:pt x="687705" y="426720"/>
                    <a:pt x="694373" y="387668"/>
                    <a:pt x="694373" y="346710"/>
                  </a:cubicBezTo>
                  <a:cubicBezTo>
                    <a:pt x="694373" y="155258"/>
                    <a:pt x="539115" y="0"/>
                    <a:pt x="347663" y="0"/>
                  </a:cubicBezTo>
                  <a:cubicBezTo>
                    <a:pt x="155258" y="0"/>
                    <a:pt x="0" y="155258"/>
                    <a:pt x="0" y="346710"/>
                  </a:cubicBezTo>
                  <a:close/>
                </a:path>
              </a:pathLst>
            </a:custGeom>
            <a:solidFill>
              <a:srgbClr val="211106"/>
            </a:solidFill>
            <a:ln w="9525" cap="flat">
              <a:noFill/>
              <a:prstDash val="solid"/>
              <a:miter/>
            </a:ln>
          </p:spPr>
          <p:txBody>
            <a:bodyPr rtlCol="0" anchor="ctr"/>
            <a:lstStyle/>
            <a:p>
              <a:endParaRPr lang="fr-BE"/>
            </a:p>
          </p:txBody>
        </p:sp>
        <p:sp>
          <p:nvSpPr>
            <p:cNvPr id="94" name="Forme libre : forme 93">
              <a:extLst>
                <a:ext uri="{FF2B5EF4-FFF2-40B4-BE49-F238E27FC236}">
                  <a16:creationId xmlns:a16="http://schemas.microsoft.com/office/drawing/2014/main" id="{5DAB128D-18C0-4B53-80E2-37F817CCC608}"/>
                </a:ext>
              </a:extLst>
            </p:cNvPr>
            <p:cNvSpPr/>
            <p:nvPr/>
          </p:nvSpPr>
          <p:spPr>
            <a:xfrm>
              <a:off x="309562" y="3306127"/>
              <a:ext cx="694372" cy="693419"/>
            </a:xfrm>
            <a:custGeom>
              <a:avLst/>
              <a:gdLst>
                <a:gd name="connsiteX0" fmla="*/ 0 w 694372"/>
                <a:gd name="connsiteY0" fmla="*/ 346710 h 693419"/>
                <a:gd name="connsiteX1" fmla="*/ 20002 w 694372"/>
                <a:gd name="connsiteY1" fmla="*/ 462915 h 693419"/>
                <a:gd name="connsiteX2" fmla="*/ 23813 w 694372"/>
                <a:gd name="connsiteY2" fmla="*/ 472440 h 693419"/>
                <a:gd name="connsiteX3" fmla="*/ 24765 w 694372"/>
                <a:gd name="connsiteY3" fmla="*/ 474345 h 693419"/>
                <a:gd name="connsiteX4" fmla="*/ 121920 w 694372"/>
                <a:gd name="connsiteY4" fmla="*/ 610553 h 693419"/>
                <a:gd name="connsiteX5" fmla="*/ 347663 w 694372"/>
                <a:gd name="connsiteY5" fmla="*/ 693420 h 693419"/>
                <a:gd name="connsiteX6" fmla="*/ 573405 w 694372"/>
                <a:gd name="connsiteY6" fmla="*/ 610553 h 693419"/>
                <a:gd name="connsiteX7" fmla="*/ 626745 w 694372"/>
                <a:gd name="connsiteY7" fmla="*/ 552450 h 693419"/>
                <a:gd name="connsiteX8" fmla="*/ 674370 w 694372"/>
                <a:gd name="connsiteY8" fmla="*/ 462915 h 693419"/>
                <a:gd name="connsiteX9" fmla="*/ 694373 w 694372"/>
                <a:gd name="connsiteY9" fmla="*/ 346710 h 693419"/>
                <a:gd name="connsiteX10" fmla="*/ 347663 w 694372"/>
                <a:gd name="connsiteY10" fmla="*/ 0 h 693419"/>
                <a:gd name="connsiteX11" fmla="*/ 0 w 694372"/>
                <a:gd name="connsiteY11" fmla="*/ 346710 h 693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4372" h="693419">
                  <a:moveTo>
                    <a:pt x="0" y="346710"/>
                  </a:moveTo>
                  <a:cubicBezTo>
                    <a:pt x="0" y="387668"/>
                    <a:pt x="6668" y="426720"/>
                    <a:pt x="20002" y="462915"/>
                  </a:cubicBezTo>
                  <a:cubicBezTo>
                    <a:pt x="20955" y="465773"/>
                    <a:pt x="21907" y="468630"/>
                    <a:pt x="23813" y="472440"/>
                  </a:cubicBezTo>
                  <a:cubicBezTo>
                    <a:pt x="23813" y="473393"/>
                    <a:pt x="24765" y="473393"/>
                    <a:pt x="24765" y="474345"/>
                  </a:cubicBezTo>
                  <a:cubicBezTo>
                    <a:pt x="45720" y="527685"/>
                    <a:pt x="79057" y="573405"/>
                    <a:pt x="121920" y="610553"/>
                  </a:cubicBezTo>
                  <a:cubicBezTo>
                    <a:pt x="182880" y="661988"/>
                    <a:pt x="260985" y="693420"/>
                    <a:pt x="347663" y="693420"/>
                  </a:cubicBezTo>
                  <a:cubicBezTo>
                    <a:pt x="434340" y="693420"/>
                    <a:pt x="512445" y="661988"/>
                    <a:pt x="573405" y="610553"/>
                  </a:cubicBezTo>
                  <a:cubicBezTo>
                    <a:pt x="593408" y="593407"/>
                    <a:pt x="611505" y="574357"/>
                    <a:pt x="626745" y="552450"/>
                  </a:cubicBezTo>
                  <a:cubicBezTo>
                    <a:pt x="646748" y="525780"/>
                    <a:pt x="662940" y="495300"/>
                    <a:pt x="674370" y="462915"/>
                  </a:cubicBezTo>
                  <a:cubicBezTo>
                    <a:pt x="687705" y="426720"/>
                    <a:pt x="694373" y="387668"/>
                    <a:pt x="694373" y="346710"/>
                  </a:cubicBezTo>
                  <a:cubicBezTo>
                    <a:pt x="694373" y="155258"/>
                    <a:pt x="539115" y="0"/>
                    <a:pt x="347663" y="0"/>
                  </a:cubicBezTo>
                  <a:cubicBezTo>
                    <a:pt x="156210" y="0"/>
                    <a:pt x="0" y="155258"/>
                    <a:pt x="0" y="346710"/>
                  </a:cubicBezTo>
                  <a:close/>
                </a:path>
              </a:pathLst>
            </a:custGeom>
            <a:solidFill>
              <a:srgbClr val="211106"/>
            </a:solidFill>
            <a:ln w="9525" cap="flat">
              <a:noFill/>
              <a:prstDash val="solid"/>
              <a:miter/>
            </a:ln>
          </p:spPr>
          <p:txBody>
            <a:bodyPr rtlCol="0" anchor="ctr"/>
            <a:lstStyle/>
            <a:p>
              <a:endParaRPr lang="fr-BE"/>
            </a:p>
          </p:txBody>
        </p:sp>
        <p:sp>
          <p:nvSpPr>
            <p:cNvPr id="95" name="Forme libre : forme 94">
              <a:extLst>
                <a:ext uri="{FF2B5EF4-FFF2-40B4-BE49-F238E27FC236}">
                  <a16:creationId xmlns:a16="http://schemas.microsoft.com/office/drawing/2014/main" id="{83AAB537-CEAE-46BF-99AB-0FEF4B80ECE7}"/>
                </a:ext>
              </a:extLst>
            </p:cNvPr>
            <p:cNvSpPr/>
            <p:nvPr/>
          </p:nvSpPr>
          <p:spPr>
            <a:xfrm>
              <a:off x="842010" y="2611718"/>
              <a:ext cx="1961197" cy="465808"/>
            </a:xfrm>
            <a:custGeom>
              <a:avLst/>
              <a:gdLst>
                <a:gd name="connsiteX0" fmla="*/ 1961197 w 1961197"/>
                <a:gd name="connsiteY0" fmla="*/ 465809 h 465808"/>
                <a:gd name="connsiteX1" fmla="*/ 0 w 1961197"/>
                <a:gd name="connsiteY1" fmla="*/ 457236 h 465808"/>
                <a:gd name="connsiteX2" fmla="*/ 34290 w 1961197"/>
                <a:gd name="connsiteY2" fmla="*/ 195299 h 465808"/>
                <a:gd name="connsiteX3" fmla="*/ 1048703 w 1961197"/>
                <a:gd name="connsiteY3" fmla="*/ 989 h 465808"/>
                <a:gd name="connsiteX4" fmla="*/ 1961197 w 1961197"/>
                <a:gd name="connsiteY4" fmla="*/ 465809 h 465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1197" h="465808">
                  <a:moveTo>
                    <a:pt x="1961197" y="465809"/>
                  </a:moveTo>
                  <a:lnTo>
                    <a:pt x="0" y="457236"/>
                  </a:lnTo>
                  <a:lnTo>
                    <a:pt x="34290" y="195299"/>
                  </a:lnTo>
                  <a:cubicBezTo>
                    <a:pt x="34290" y="195299"/>
                    <a:pt x="490537" y="-16156"/>
                    <a:pt x="1048703" y="989"/>
                  </a:cubicBezTo>
                  <a:cubicBezTo>
                    <a:pt x="1605915" y="18134"/>
                    <a:pt x="1961197" y="465809"/>
                    <a:pt x="1961197" y="465809"/>
                  </a:cubicBezTo>
                  <a:close/>
                </a:path>
              </a:pathLst>
            </a:custGeom>
            <a:solidFill>
              <a:srgbClr val="212335"/>
            </a:solidFill>
            <a:ln w="9525" cap="flat">
              <a:noFill/>
              <a:prstDash val="solid"/>
              <a:miter/>
            </a:ln>
          </p:spPr>
          <p:txBody>
            <a:bodyPr rtlCol="0" anchor="ctr"/>
            <a:lstStyle/>
            <a:p>
              <a:endParaRPr lang="fr-BE"/>
            </a:p>
          </p:txBody>
        </p:sp>
        <p:sp>
          <p:nvSpPr>
            <p:cNvPr id="96" name="Forme libre : forme 95">
              <a:extLst>
                <a:ext uri="{FF2B5EF4-FFF2-40B4-BE49-F238E27FC236}">
                  <a16:creationId xmlns:a16="http://schemas.microsoft.com/office/drawing/2014/main" id="{5788A6C0-146F-43D4-8542-E9EB7C392414}"/>
                </a:ext>
              </a:extLst>
            </p:cNvPr>
            <p:cNvSpPr/>
            <p:nvPr/>
          </p:nvSpPr>
          <p:spPr>
            <a:xfrm>
              <a:off x="908685" y="2653665"/>
              <a:ext cx="1828799" cy="413384"/>
            </a:xfrm>
            <a:custGeom>
              <a:avLst/>
              <a:gdLst>
                <a:gd name="connsiteX0" fmla="*/ 0 w 1828799"/>
                <a:gd name="connsiteY0" fmla="*/ 405765 h 413384"/>
                <a:gd name="connsiteX1" fmla="*/ 790575 w 1828799"/>
                <a:gd name="connsiteY1" fmla="*/ 408623 h 413384"/>
                <a:gd name="connsiteX2" fmla="*/ 984885 w 1828799"/>
                <a:gd name="connsiteY2" fmla="*/ 409575 h 413384"/>
                <a:gd name="connsiteX3" fmla="*/ 1828800 w 1828799"/>
                <a:gd name="connsiteY3" fmla="*/ 413385 h 413384"/>
                <a:gd name="connsiteX4" fmla="*/ 1546860 w 1828799"/>
                <a:gd name="connsiteY4" fmla="*/ 179070 h 413384"/>
                <a:gd name="connsiteX5" fmla="*/ 977265 w 1828799"/>
                <a:gd name="connsiteY5" fmla="*/ 952 h 413384"/>
                <a:gd name="connsiteX6" fmla="*/ 931545 w 1828799"/>
                <a:gd name="connsiteY6" fmla="*/ 0 h 413384"/>
                <a:gd name="connsiteX7" fmla="*/ 768668 w 1828799"/>
                <a:gd name="connsiteY7" fmla="*/ 4763 h 413384"/>
                <a:gd name="connsiteX8" fmla="*/ 31432 w 1828799"/>
                <a:gd name="connsiteY8" fmla="*/ 173355 h 413384"/>
                <a:gd name="connsiteX9" fmla="*/ 30480 w 1828799"/>
                <a:gd name="connsiteY9" fmla="*/ 179070 h 413384"/>
                <a:gd name="connsiteX10" fmla="*/ 0 w 1828799"/>
                <a:gd name="connsiteY10" fmla="*/ 405765 h 413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8799" h="413384">
                  <a:moveTo>
                    <a:pt x="0" y="405765"/>
                  </a:moveTo>
                  <a:lnTo>
                    <a:pt x="790575" y="408623"/>
                  </a:lnTo>
                  <a:lnTo>
                    <a:pt x="984885" y="409575"/>
                  </a:lnTo>
                  <a:lnTo>
                    <a:pt x="1828800" y="413385"/>
                  </a:lnTo>
                  <a:cubicBezTo>
                    <a:pt x="1828800" y="413385"/>
                    <a:pt x="1726883" y="290512"/>
                    <a:pt x="1546860" y="179070"/>
                  </a:cubicBezTo>
                  <a:cubicBezTo>
                    <a:pt x="1402080" y="89535"/>
                    <a:pt x="1207770" y="7620"/>
                    <a:pt x="977265" y="952"/>
                  </a:cubicBezTo>
                  <a:cubicBezTo>
                    <a:pt x="962025" y="952"/>
                    <a:pt x="946785" y="0"/>
                    <a:pt x="931545" y="0"/>
                  </a:cubicBezTo>
                  <a:cubicBezTo>
                    <a:pt x="875348" y="0"/>
                    <a:pt x="821055" y="1905"/>
                    <a:pt x="768668" y="4763"/>
                  </a:cubicBezTo>
                  <a:cubicBezTo>
                    <a:pt x="347662" y="33338"/>
                    <a:pt x="31432" y="173355"/>
                    <a:pt x="31432" y="173355"/>
                  </a:cubicBezTo>
                  <a:lnTo>
                    <a:pt x="30480" y="179070"/>
                  </a:lnTo>
                  <a:lnTo>
                    <a:pt x="0" y="405765"/>
                  </a:lnTo>
                  <a:close/>
                </a:path>
              </a:pathLst>
            </a:custGeom>
            <a:solidFill>
              <a:srgbClr val="314354"/>
            </a:solidFill>
            <a:ln w="9525" cap="flat">
              <a:noFill/>
              <a:prstDash val="solid"/>
              <a:miter/>
            </a:ln>
          </p:spPr>
          <p:txBody>
            <a:bodyPr rtlCol="0" anchor="ctr"/>
            <a:lstStyle/>
            <a:p>
              <a:endParaRPr lang="fr-BE"/>
            </a:p>
          </p:txBody>
        </p:sp>
        <p:sp>
          <p:nvSpPr>
            <p:cNvPr id="97" name="Forme libre : forme 96">
              <a:extLst>
                <a:ext uri="{FF2B5EF4-FFF2-40B4-BE49-F238E27FC236}">
                  <a16:creationId xmlns:a16="http://schemas.microsoft.com/office/drawing/2014/main" id="{E0C08A3E-8BE8-49E7-8906-58ED764E8682}"/>
                </a:ext>
              </a:extLst>
            </p:cNvPr>
            <p:cNvSpPr/>
            <p:nvPr/>
          </p:nvSpPr>
          <p:spPr>
            <a:xfrm>
              <a:off x="1916429" y="2572135"/>
              <a:ext cx="1156335" cy="428239"/>
            </a:xfrm>
            <a:custGeom>
              <a:avLst/>
              <a:gdLst>
                <a:gd name="connsiteX0" fmla="*/ 0 w 1156335"/>
                <a:gd name="connsiteY0" fmla="*/ 567 h 428239"/>
                <a:gd name="connsiteX1" fmla="*/ 975360 w 1156335"/>
                <a:gd name="connsiteY1" fmla="*/ 428239 h 428239"/>
                <a:gd name="connsiteX2" fmla="*/ 1156335 w 1156335"/>
                <a:gd name="connsiteY2" fmla="*/ 415857 h 428239"/>
                <a:gd name="connsiteX3" fmla="*/ 1152525 w 1156335"/>
                <a:gd name="connsiteY3" fmla="*/ 412999 h 428239"/>
                <a:gd name="connsiteX4" fmla="*/ 399098 w 1156335"/>
                <a:gd name="connsiteY4" fmla="*/ 60574 h 428239"/>
                <a:gd name="connsiteX5" fmla="*/ 0 w 1156335"/>
                <a:gd name="connsiteY5" fmla="*/ 567 h 428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335" h="428239">
                  <a:moveTo>
                    <a:pt x="0" y="567"/>
                  </a:moveTo>
                  <a:cubicBezTo>
                    <a:pt x="0" y="567"/>
                    <a:pt x="448628" y="27237"/>
                    <a:pt x="975360" y="428239"/>
                  </a:cubicBezTo>
                  <a:lnTo>
                    <a:pt x="1156335" y="415857"/>
                  </a:lnTo>
                  <a:cubicBezTo>
                    <a:pt x="1156335" y="415857"/>
                    <a:pt x="1155383" y="414904"/>
                    <a:pt x="1152525" y="412999"/>
                  </a:cubicBezTo>
                  <a:cubicBezTo>
                    <a:pt x="1110615" y="386329"/>
                    <a:pt x="763905" y="169159"/>
                    <a:pt x="399098" y="60574"/>
                  </a:cubicBezTo>
                  <a:cubicBezTo>
                    <a:pt x="263842" y="21522"/>
                    <a:pt x="125730" y="-4196"/>
                    <a:pt x="0" y="567"/>
                  </a:cubicBezTo>
                  <a:close/>
                </a:path>
              </a:pathLst>
            </a:custGeom>
            <a:solidFill>
              <a:srgbClr val="314354"/>
            </a:solidFill>
            <a:ln w="9525" cap="flat">
              <a:noFill/>
              <a:prstDash val="solid"/>
              <a:miter/>
            </a:ln>
          </p:spPr>
          <p:txBody>
            <a:bodyPr rtlCol="0" anchor="ctr"/>
            <a:lstStyle/>
            <a:p>
              <a:endParaRPr lang="fr-BE"/>
            </a:p>
          </p:txBody>
        </p:sp>
        <p:sp>
          <p:nvSpPr>
            <p:cNvPr id="98" name="Forme libre : forme 97">
              <a:extLst>
                <a:ext uri="{FF2B5EF4-FFF2-40B4-BE49-F238E27FC236}">
                  <a16:creationId xmlns:a16="http://schemas.microsoft.com/office/drawing/2014/main" id="{3B8BA2BD-177A-4AE4-A56C-03C140B2DDA9}"/>
                </a:ext>
              </a:extLst>
            </p:cNvPr>
            <p:cNvSpPr/>
            <p:nvPr/>
          </p:nvSpPr>
          <p:spPr>
            <a:xfrm>
              <a:off x="2315527" y="2633662"/>
              <a:ext cx="753427" cy="359092"/>
            </a:xfrm>
            <a:custGeom>
              <a:avLst/>
              <a:gdLst>
                <a:gd name="connsiteX0" fmla="*/ 0 w 753427"/>
                <a:gd name="connsiteY0" fmla="*/ 0 h 359092"/>
                <a:gd name="connsiteX1" fmla="*/ 652463 w 753427"/>
                <a:gd name="connsiteY1" fmla="*/ 359093 h 359092"/>
                <a:gd name="connsiteX2" fmla="*/ 753428 w 753427"/>
                <a:gd name="connsiteY2" fmla="*/ 351473 h 359092"/>
                <a:gd name="connsiteX3" fmla="*/ 0 w 753427"/>
                <a:gd name="connsiteY3" fmla="*/ 0 h 359092"/>
              </a:gdLst>
              <a:ahLst/>
              <a:cxnLst>
                <a:cxn ang="0">
                  <a:pos x="connsiteX0" y="connsiteY0"/>
                </a:cxn>
                <a:cxn ang="0">
                  <a:pos x="connsiteX1" y="connsiteY1"/>
                </a:cxn>
                <a:cxn ang="0">
                  <a:pos x="connsiteX2" y="connsiteY2"/>
                </a:cxn>
                <a:cxn ang="0">
                  <a:pos x="connsiteX3" y="connsiteY3"/>
                </a:cxn>
              </a:cxnLst>
              <a:rect l="l" t="t" r="r" b="b"/>
              <a:pathLst>
                <a:path w="753427" h="359092">
                  <a:moveTo>
                    <a:pt x="0" y="0"/>
                  </a:moveTo>
                  <a:cubicBezTo>
                    <a:pt x="164782" y="52388"/>
                    <a:pt x="398145" y="155258"/>
                    <a:pt x="652463" y="359093"/>
                  </a:cubicBezTo>
                  <a:lnTo>
                    <a:pt x="753428" y="351473"/>
                  </a:lnTo>
                  <a:cubicBezTo>
                    <a:pt x="711517" y="324803"/>
                    <a:pt x="365760" y="107632"/>
                    <a:pt x="0" y="0"/>
                  </a:cubicBezTo>
                  <a:close/>
                </a:path>
              </a:pathLst>
            </a:custGeom>
            <a:solidFill>
              <a:srgbClr val="D4DCF9">
                <a:alpha val="26000"/>
              </a:srgbClr>
            </a:solidFill>
            <a:ln w="9525" cap="flat">
              <a:noFill/>
              <a:prstDash val="solid"/>
              <a:miter/>
            </a:ln>
          </p:spPr>
          <p:txBody>
            <a:bodyPr rtlCol="0" anchor="ctr"/>
            <a:lstStyle/>
            <a:p>
              <a:endParaRPr lang="fr-BE"/>
            </a:p>
          </p:txBody>
        </p:sp>
        <p:sp>
          <p:nvSpPr>
            <p:cNvPr id="99" name="Forme libre : forme 98">
              <a:extLst>
                <a:ext uri="{FF2B5EF4-FFF2-40B4-BE49-F238E27FC236}">
                  <a16:creationId xmlns:a16="http://schemas.microsoft.com/office/drawing/2014/main" id="{2EA8E149-B84E-4663-88BA-462F6E89F61D}"/>
                </a:ext>
              </a:extLst>
            </p:cNvPr>
            <p:cNvSpPr/>
            <p:nvPr/>
          </p:nvSpPr>
          <p:spPr>
            <a:xfrm>
              <a:off x="0" y="2571750"/>
              <a:ext cx="9525" cy="9525"/>
            </a:xfrm>
            <a:custGeom>
              <a:avLst/>
              <a:gdLst/>
              <a:ahLst/>
              <a:cxnLst/>
              <a:rect l="l" t="t" r="r" b="b"/>
              <a:pathLst>
                <a:path w="9525" h="9525"/>
              </a:pathLst>
            </a:custGeom>
            <a:solidFill>
              <a:srgbClr val="211106"/>
            </a:solidFill>
            <a:ln w="9525" cap="flat">
              <a:noFill/>
              <a:prstDash val="solid"/>
              <a:miter/>
            </a:ln>
          </p:spPr>
          <p:txBody>
            <a:bodyPr rtlCol="0" anchor="ctr"/>
            <a:lstStyle/>
            <a:p>
              <a:endParaRPr lang="fr-BE"/>
            </a:p>
          </p:txBody>
        </p:sp>
        <p:sp>
          <p:nvSpPr>
            <p:cNvPr id="100" name="Forme libre : forme 99">
              <a:extLst>
                <a:ext uri="{FF2B5EF4-FFF2-40B4-BE49-F238E27FC236}">
                  <a16:creationId xmlns:a16="http://schemas.microsoft.com/office/drawing/2014/main" id="{9A79302D-F395-4DD0-A87F-453084F80061}"/>
                </a:ext>
              </a:extLst>
            </p:cNvPr>
            <p:cNvSpPr/>
            <p:nvPr/>
          </p:nvSpPr>
          <p:spPr>
            <a:xfrm>
              <a:off x="10477" y="3244214"/>
              <a:ext cx="4109084" cy="610552"/>
            </a:xfrm>
            <a:custGeom>
              <a:avLst/>
              <a:gdLst>
                <a:gd name="connsiteX0" fmla="*/ 953 w 4109084"/>
                <a:gd name="connsiteY0" fmla="*/ 240030 h 610552"/>
                <a:gd name="connsiteX1" fmla="*/ 953 w 4109084"/>
                <a:gd name="connsiteY1" fmla="*/ 242888 h 610552"/>
                <a:gd name="connsiteX2" fmla="*/ 2857 w 4109084"/>
                <a:gd name="connsiteY2" fmla="*/ 242888 h 610552"/>
                <a:gd name="connsiteX3" fmla="*/ 123825 w 4109084"/>
                <a:gd name="connsiteY3" fmla="*/ 495300 h 610552"/>
                <a:gd name="connsiteX4" fmla="*/ 139065 w 4109084"/>
                <a:gd name="connsiteY4" fmla="*/ 521018 h 610552"/>
                <a:gd name="connsiteX5" fmla="*/ 142875 w 4109084"/>
                <a:gd name="connsiteY5" fmla="*/ 525780 h 610552"/>
                <a:gd name="connsiteX6" fmla="*/ 325755 w 4109084"/>
                <a:gd name="connsiteY6" fmla="*/ 609600 h 610552"/>
                <a:gd name="connsiteX7" fmla="*/ 365760 w 4109084"/>
                <a:gd name="connsiteY7" fmla="*/ 609600 h 610552"/>
                <a:gd name="connsiteX8" fmla="*/ 321945 w 4109084"/>
                <a:gd name="connsiteY8" fmla="*/ 525780 h 610552"/>
                <a:gd name="connsiteX9" fmla="*/ 320040 w 4109084"/>
                <a:gd name="connsiteY9" fmla="*/ 521018 h 610552"/>
                <a:gd name="connsiteX10" fmla="*/ 301943 w 4109084"/>
                <a:gd name="connsiteY10" fmla="*/ 417195 h 610552"/>
                <a:gd name="connsiteX11" fmla="*/ 635318 w 4109084"/>
                <a:gd name="connsiteY11" fmla="*/ 70485 h 610552"/>
                <a:gd name="connsiteX12" fmla="*/ 983933 w 4109084"/>
                <a:gd name="connsiteY12" fmla="*/ 411480 h 610552"/>
                <a:gd name="connsiteX13" fmla="*/ 965835 w 4109084"/>
                <a:gd name="connsiteY13" fmla="*/ 521018 h 610552"/>
                <a:gd name="connsiteX14" fmla="*/ 963930 w 4109084"/>
                <a:gd name="connsiteY14" fmla="*/ 525780 h 610552"/>
                <a:gd name="connsiteX15" fmla="*/ 931545 w 4109084"/>
                <a:gd name="connsiteY15" fmla="*/ 593407 h 610552"/>
                <a:gd name="connsiteX16" fmla="*/ 930593 w 4109084"/>
                <a:gd name="connsiteY16" fmla="*/ 594360 h 610552"/>
                <a:gd name="connsiteX17" fmla="*/ 920115 w 4109084"/>
                <a:gd name="connsiteY17" fmla="*/ 610553 h 610552"/>
                <a:gd name="connsiteX18" fmla="*/ 2919413 w 4109084"/>
                <a:gd name="connsiteY18" fmla="*/ 610553 h 610552"/>
                <a:gd name="connsiteX19" fmla="*/ 2877503 w 4109084"/>
                <a:gd name="connsiteY19" fmla="*/ 532448 h 610552"/>
                <a:gd name="connsiteX20" fmla="*/ 2876550 w 4109084"/>
                <a:gd name="connsiteY20" fmla="*/ 530543 h 610552"/>
                <a:gd name="connsiteX21" fmla="*/ 2874645 w 4109084"/>
                <a:gd name="connsiteY21" fmla="*/ 526733 h 610552"/>
                <a:gd name="connsiteX22" fmla="*/ 2872740 w 4109084"/>
                <a:gd name="connsiteY22" fmla="*/ 521970 h 610552"/>
                <a:gd name="connsiteX23" fmla="*/ 2854643 w 4109084"/>
                <a:gd name="connsiteY23" fmla="*/ 418148 h 610552"/>
                <a:gd name="connsiteX24" fmla="*/ 3188018 w 4109084"/>
                <a:gd name="connsiteY24" fmla="*/ 71438 h 610552"/>
                <a:gd name="connsiteX25" fmla="*/ 3536633 w 4109084"/>
                <a:gd name="connsiteY25" fmla="*/ 412433 h 610552"/>
                <a:gd name="connsiteX26" fmla="*/ 3518535 w 4109084"/>
                <a:gd name="connsiteY26" fmla="*/ 521970 h 610552"/>
                <a:gd name="connsiteX27" fmla="*/ 3516630 w 4109084"/>
                <a:gd name="connsiteY27" fmla="*/ 526733 h 610552"/>
                <a:gd name="connsiteX28" fmla="*/ 3472815 w 4109084"/>
                <a:gd name="connsiteY28" fmla="*/ 610553 h 610552"/>
                <a:gd name="connsiteX29" fmla="*/ 3891915 w 4109084"/>
                <a:gd name="connsiteY29" fmla="*/ 610553 h 610552"/>
                <a:gd name="connsiteX30" fmla="*/ 4074795 w 4109084"/>
                <a:gd name="connsiteY30" fmla="*/ 526733 h 610552"/>
                <a:gd name="connsiteX31" fmla="*/ 4078605 w 4109084"/>
                <a:gd name="connsiteY31" fmla="*/ 521970 h 610552"/>
                <a:gd name="connsiteX32" fmla="*/ 4109085 w 4109084"/>
                <a:gd name="connsiteY32" fmla="*/ 441960 h 610552"/>
                <a:gd name="connsiteX33" fmla="*/ 4109085 w 4109084"/>
                <a:gd name="connsiteY33" fmla="*/ 390525 h 610552"/>
                <a:gd name="connsiteX34" fmla="*/ 4107180 w 4109084"/>
                <a:gd name="connsiteY34" fmla="*/ 165735 h 610552"/>
                <a:gd name="connsiteX35" fmla="*/ 4107180 w 4109084"/>
                <a:gd name="connsiteY35" fmla="*/ 120968 h 610552"/>
                <a:gd name="connsiteX36" fmla="*/ 4090988 w 4109084"/>
                <a:gd name="connsiteY36" fmla="*/ 109538 h 610552"/>
                <a:gd name="connsiteX37" fmla="*/ 3936683 w 4109084"/>
                <a:gd name="connsiteY37" fmla="*/ 0 h 610552"/>
                <a:gd name="connsiteX38" fmla="*/ 18098 w 4109084"/>
                <a:gd name="connsiteY38" fmla="*/ 0 h 610552"/>
                <a:gd name="connsiteX39" fmla="*/ 16192 w 4109084"/>
                <a:gd name="connsiteY39" fmla="*/ 22860 h 610552"/>
                <a:gd name="connsiteX40" fmla="*/ 953 w 4109084"/>
                <a:gd name="connsiteY40" fmla="*/ 238125 h 610552"/>
                <a:gd name="connsiteX41" fmla="*/ 0 w 4109084"/>
                <a:gd name="connsiteY41" fmla="*/ 238125 h 610552"/>
                <a:gd name="connsiteX42" fmla="*/ 953 w 4109084"/>
                <a:gd name="connsiteY42" fmla="*/ 240030 h 6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109084" h="610552">
                  <a:moveTo>
                    <a:pt x="953" y="240030"/>
                  </a:moveTo>
                  <a:lnTo>
                    <a:pt x="953" y="242888"/>
                  </a:lnTo>
                  <a:lnTo>
                    <a:pt x="2857" y="242888"/>
                  </a:lnTo>
                  <a:lnTo>
                    <a:pt x="123825" y="495300"/>
                  </a:lnTo>
                  <a:cubicBezTo>
                    <a:pt x="128588" y="503873"/>
                    <a:pt x="133350" y="513398"/>
                    <a:pt x="139065" y="521018"/>
                  </a:cubicBezTo>
                  <a:cubicBezTo>
                    <a:pt x="140018" y="522923"/>
                    <a:pt x="141923" y="524828"/>
                    <a:pt x="142875" y="525780"/>
                  </a:cubicBezTo>
                  <a:cubicBezTo>
                    <a:pt x="182880" y="577215"/>
                    <a:pt x="251460" y="609600"/>
                    <a:pt x="325755" y="609600"/>
                  </a:cubicBezTo>
                  <a:lnTo>
                    <a:pt x="365760" y="609600"/>
                  </a:lnTo>
                  <a:cubicBezTo>
                    <a:pt x="347663" y="583882"/>
                    <a:pt x="332423" y="555307"/>
                    <a:pt x="321945" y="525780"/>
                  </a:cubicBezTo>
                  <a:cubicBezTo>
                    <a:pt x="320993" y="523875"/>
                    <a:pt x="320993" y="521970"/>
                    <a:pt x="320040" y="521018"/>
                  </a:cubicBezTo>
                  <a:cubicBezTo>
                    <a:pt x="308610" y="488633"/>
                    <a:pt x="302895" y="453390"/>
                    <a:pt x="301943" y="417195"/>
                  </a:cubicBezTo>
                  <a:cubicBezTo>
                    <a:pt x="299085" y="230505"/>
                    <a:pt x="449580" y="74295"/>
                    <a:pt x="635318" y="70485"/>
                  </a:cubicBezTo>
                  <a:cubicBezTo>
                    <a:pt x="826770" y="66675"/>
                    <a:pt x="983933" y="220980"/>
                    <a:pt x="983933" y="411480"/>
                  </a:cubicBezTo>
                  <a:cubicBezTo>
                    <a:pt x="983933" y="449580"/>
                    <a:pt x="977265" y="486728"/>
                    <a:pt x="965835" y="521018"/>
                  </a:cubicBezTo>
                  <a:cubicBezTo>
                    <a:pt x="964883" y="522923"/>
                    <a:pt x="964883" y="524828"/>
                    <a:pt x="963930" y="525780"/>
                  </a:cubicBezTo>
                  <a:cubicBezTo>
                    <a:pt x="955358" y="549593"/>
                    <a:pt x="944880" y="572453"/>
                    <a:pt x="931545" y="593407"/>
                  </a:cubicBezTo>
                  <a:cubicBezTo>
                    <a:pt x="931545" y="593407"/>
                    <a:pt x="931545" y="594360"/>
                    <a:pt x="930593" y="594360"/>
                  </a:cubicBezTo>
                  <a:cubicBezTo>
                    <a:pt x="926783" y="600075"/>
                    <a:pt x="923925" y="604838"/>
                    <a:pt x="920115" y="610553"/>
                  </a:cubicBezTo>
                  <a:lnTo>
                    <a:pt x="2919413" y="610553"/>
                  </a:lnTo>
                  <a:cubicBezTo>
                    <a:pt x="2902268" y="586740"/>
                    <a:pt x="2887980" y="560070"/>
                    <a:pt x="2877503" y="532448"/>
                  </a:cubicBezTo>
                  <a:cubicBezTo>
                    <a:pt x="2877503" y="531495"/>
                    <a:pt x="2876550" y="531495"/>
                    <a:pt x="2876550" y="530543"/>
                  </a:cubicBezTo>
                  <a:cubicBezTo>
                    <a:pt x="2876550" y="529590"/>
                    <a:pt x="2875598" y="527685"/>
                    <a:pt x="2874645" y="526733"/>
                  </a:cubicBezTo>
                  <a:cubicBezTo>
                    <a:pt x="2873693" y="524828"/>
                    <a:pt x="2873693" y="522923"/>
                    <a:pt x="2872740" y="521970"/>
                  </a:cubicBezTo>
                  <a:cubicBezTo>
                    <a:pt x="2861310" y="489585"/>
                    <a:pt x="2855595" y="454343"/>
                    <a:pt x="2854643" y="418148"/>
                  </a:cubicBezTo>
                  <a:cubicBezTo>
                    <a:pt x="2851785" y="231458"/>
                    <a:pt x="3002280" y="75248"/>
                    <a:pt x="3188018" y="71438"/>
                  </a:cubicBezTo>
                  <a:cubicBezTo>
                    <a:pt x="3379470" y="67627"/>
                    <a:pt x="3536633" y="221933"/>
                    <a:pt x="3536633" y="412433"/>
                  </a:cubicBezTo>
                  <a:cubicBezTo>
                    <a:pt x="3536633" y="450533"/>
                    <a:pt x="3529965" y="487680"/>
                    <a:pt x="3518535" y="521970"/>
                  </a:cubicBezTo>
                  <a:cubicBezTo>
                    <a:pt x="3517583" y="523875"/>
                    <a:pt x="3517583" y="525780"/>
                    <a:pt x="3516630" y="526733"/>
                  </a:cubicBezTo>
                  <a:cubicBezTo>
                    <a:pt x="3506153" y="557213"/>
                    <a:pt x="3490913" y="584835"/>
                    <a:pt x="3472815" y="610553"/>
                  </a:cubicBezTo>
                  <a:lnTo>
                    <a:pt x="3891915" y="610553"/>
                  </a:lnTo>
                  <a:cubicBezTo>
                    <a:pt x="3968115" y="610553"/>
                    <a:pt x="4035743" y="577215"/>
                    <a:pt x="4074795" y="526733"/>
                  </a:cubicBezTo>
                  <a:cubicBezTo>
                    <a:pt x="4075748" y="524828"/>
                    <a:pt x="4077653" y="522923"/>
                    <a:pt x="4078605" y="521970"/>
                  </a:cubicBezTo>
                  <a:cubicBezTo>
                    <a:pt x="4095750" y="498158"/>
                    <a:pt x="4106228" y="471488"/>
                    <a:pt x="4109085" y="441960"/>
                  </a:cubicBezTo>
                  <a:lnTo>
                    <a:pt x="4109085" y="390525"/>
                  </a:lnTo>
                  <a:lnTo>
                    <a:pt x="4107180" y="165735"/>
                  </a:lnTo>
                  <a:lnTo>
                    <a:pt x="4107180" y="120968"/>
                  </a:lnTo>
                  <a:lnTo>
                    <a:pt x="4090988" y="109538"/>
                  </a:lnTo>
                  <a:lnTo>
                    <a:pt x="3936683" y="0"/>
                  </a:lnTo>
                  <a:lnTo>
                    <a:pt x="18098" y="0"/>
                  </a:lnTo>
                  <a:lnTo>
                    <a:pt x="16192" y="22860"/>
                  </a:lnTo>
                  <a:lnTo>
                    <a:pt x="953" y="238125"/>
                  </a:lnTo>
                  <a:lnTo>
                    <a:pt x="0" y="238125"/>
                  </a:lnTo>
                  <a:lnTo>
                    <a:pt x="953" y="240030"/>
                  </a:lnTo>
                  <a:close/>
                </a:path>
              </a:pathLst>
            </a:custGeom>
            <a:solidFill>
              <a:srgbClr val="0080C0"/>
            </a:solidFill>
            <a:ln w="9525" cap="flat">
              <a:noFill/>
              <a:prstDash val="solid"/>
              <a:miter/>
            </a:ln>
          </p:spPr>
          <p:txBody>
            <a:bodyPr rtlCol="0" anchor="ctr"/>
            <a:lstStyle/>
            <a:p>
              <a:endParaRPr lang="fr-BE"/>
            </a:p>
          </p:txBody>
        </p:sp>
        <p:sp>
          <p:nvSpPr>
            <p:cNvPr id="101" name="Forme libre : forme 100">
              <a:extLst>
                <a:ext uri="{FF2B5EF4-FFF2-40B4-BE49-F238E27FC236}">
                  <a16:creationId xmlns:a16="http://schemas.microsoft.com/office/drawing/2014/main" id="{D87ADAFA-0164-4192-9416-C49B2A9E4A32}"/>
                </a:ext>
              </a:extLst>
            </p:cNvPr>
            <p:cNvSpPr/>
            <p:nvPr/>
          </p:nvSpPr>
          <p:spPr>
            <a:xfrm>
              <a:off x="3484244" y="3770947"/>
              <a:ext cx="601980" cy="83819"/>
            </a:xfrm>
            <a:custGeom>
              <a:avLst/>
              <a:gdLst>
                <a:gd name="connsiteX0" fmla="*/ 43815 w 601980"/>
                <a:gd name="connsiteY0" fmla="*/ 0 h 83819"/>
                <a:gd name="connsiteX1" fmla="*/ 0 w 601980"/>
                <a:gd name="connsiteY1" fmla="*/ 83820 h 83819"/>
                <a:gd name="connsiteX2" fmla="*/ 419100 w 601980"/>
                <a:gd name="connsiteY2" fmla="*/ 83820 h 83819"/>
                <a:gd name="connsiteX3" fmla="*/ 601980 w 601980"/>
                <a:gd name="connsiteY3" fmla="*/ 0 h 83819"/>
                <a:gd name="connsiteX4" fmla="*/ 43815 w 601980"/>
                <a:gd name="connsiteY4" fmla="*/ 0 h 8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80" h="83819">
                  <a:moveTo>
                    <a:pt x="43815" y="0"/>
                  </a:moveTo>
                  <a:cubicBezTo>
                    <a:pt x="33338" y="30480"/>
                    <a:pt x="18098" y="58102"/>
                    <a:pt x="0" y="83820"/>
                  </a:cubicBezTo>
                  <a:lnTo>
                    <a:pt x="419100" y="83820"/>
                  </a:lnTo>
                  <a:cubicBezTo>
                    <a:pt x="495300" y="83820"/>
                    <a:pt x="562928" y="50482"/>
                    <a:pt x="601980" y="0"/>
                  </a:cubicBezTo>
                  <a:lnTo>
                    <a:pt x="43815" y="0"/>
                  </a:lnTo>
                  <a:close/>
                </a:path>
              </a:pathLst>
            </a:custGeom>
            <a:solidFill>
              <a:srgbClr val="211106"/>
            </a:solidFill>
            <a:ln w="9525" cap="flat">
              <a:noFill/>
              <a:prstDash val="solid"/>
              <a:miter/>
            </a:ln>
          </p:spPr>
          <p:txBody>
            <a:bodyPr rtlCol="0" anchor="ctr"/>
            <a:lstStyle/>
            <a:p>
              <a:endParaRPr lang="fr-BE"/>
            </a:p>
          </p:txBody>
        </p:sp>
        <p:sp>
          <p:nvSpPr>
            <p:cNvPr id="102" name="Forme libre : forme 101">
              <a:extLst>
                <a:ext uri="{FF2B5EF4-FFF2-40B4-BE49-F238E27FC236}">
                  <a16:creationId xmlns:a16="http://schemas.microsoft.com/office/drawing/2014/main" id="{437B3D3F-C5DC-4959-B416-B996CB65C08E}"/>
                </a:ext>
              </a:extLst>
            </p:cNvPr>
            <p:cNvSpPr/>
            <p:nvPr/>
          </p:nvSpPr>
          <p:spPr>
            <a:xfrm>
              <a:off x="927735" y="3770947"/>
              <a:ext cx="2001202" cy="88582"/>
            </a:xfrm>
            <a:custGeom>
              <a:avLst/>
              <a:gdLst>
                <a:gd name="connsiteX0" fmla="*/ 3810 w 2001202"/>
                <a:gd name="connsiteY0" fmla="*/ 83820 h 88582"/>
                <a:gd name="connsiteX1" fmla="*/ 0 w 2001202"/>
                <a:gd name="connsiteY1" fmla="*/ 88582 h 88582"/>
                <a:gd name="connsiteX2" fmla="*/ 1999297 w 2001202"/>
                <a:gd name="connsiteY2" fmla="*/ 88582 h 88582"/>
                <a:gd name="connsiteX3" fmla="*/ 1995487 w 2001202"/>
                <a:gd name="connsiteY3" fmla="*/ 83820 h 88582"/>
                <a:gd name="connsiteX4" fmla="*/ 1957387 w 2001202"/>
                <a:gd name="connsiteY4" fmla="*/ 10477 h 88582"/>
                <a:gd name="connsiteX5" fmla="*/ 1996440 w 2001202"/>
                <a:gd name="connsiteY5" fmla="*/ 83820 h 88582"/>
                <a:gd name="connsiteX6" fmla="*/ 2001203 w 2001202"/>
                <a:gd name="connsiteY6" fmla="*/ 83820 h 88582"/>
                <a:gd name="connsiteX7" fmla="*/ 1959293 w 2001202"/>
                <a:gd name="connsiteY7" fmla="*/ 5715 h 88582"/>
                <a:gd name="connsiteX8" fmla="*/ 1958340 w 2001202"/>
                <a:gd name="connsiteY8" fmla="*/ 3810 h 88582"/>
                <a:gd name="connsiteX9" fmla="*/ 1956435 w 2001202"/>
                <a:gd name="connsiteY9" fmla="*/ 0 h 88582"/>
                <a:gd name="connsiteX10" fmla="*/ 46673 w 2001202"/>
                <a:gd name="connsiteY10" fmla="*/ 0 h 88582"/>
                <a:gd name="connsiteX11" fmla="*/ 14288 w 2001202"/>
                <a:gd name="connsiteY11" fmla="*/ 67627 h 88582"/>
                <a:gd name="connsiteX12" fmla="*/ 13335 w 2001202"/>
                <a:gd name="connsiteY12" fmla="*/ 68580 h 88582"/>
                <a:gd name="connsiteX13" fmla="*/ 2857 w 2001202"/>
                <a:gd name="connsiteY13" fmla="*/ 84773 h 88582"/>
                <a:gd name="connsiteX14" fmla="*/ 3810 w 2001202"/>
                <a:gd name="connsiteY14" fmla="*/ 84773 h 88582"/>
                <a:gd name="connsiteX15" fmla="*/ 11430 w 2001202"/>
                <a:gd name="connsiteY15" fmla="*/ 74295 h 88582"/>
                <a:gd name="connsiteX16" fmla="*/ 3810 w 2001202"/>
                <a:gd name="connsiteY16" fmla="*/ 83820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1202" h="88582">
                  <a:moveTo>
                    <a:pt x="3810" y="83820"/>
                  </a:moveTo>
                  <a:cubicBezTo>
                    <a:pt x="2857" y="85725"/>
                    <a:pt x="1905" y="87630"/>
                    <a:pt x="0" y="88582"/>
                  </a:cubicBezTo>
                  <a:lnTo>
                    <a:pt x="1999297" y="88582"/>
                  </a:lnTo>
                  <a:cubicBezTo>
                    <a:pt x="1998345" y="86677"/>
                    <a:pt x="1996440" y="84773"/>
                    <a:pt x="1995487" y="83820"/>
                  </a:cubicBezTo>
                  <a:cubicBezTo>
                    <a:pt x="1980247" y="60960"/>
                    <a:pt x="1966912" y="37148"/>
                    <a:pt x="1957387" y="10477"/>
                  </a:cubicBezTo>
                  <a:cubicBezTo>
                    <a:pt x="1967865" y="36195"/>
                    <a:pt x="1981200" y="60960"/>
                    <a:pt x="1996440" y="83820"/>
                  </a:cubicBezTo>
                  <a:lnTo>
                    <a:pt x="2001203" y="83820"/>
                  </a:lnTo>
                  <a:cubicBezTo>
                    <a:pt x="1984058" y="60007"/>
                    <a:pt x="1969770" y="33337"/>
                    <a:pt x="1959293" y="5715"/>
                  </a:cubicBezTo>
                  <a:cubicBezTo>
                    <a:pt x="1959293" y="4763"/>
                    <a:pt x="1958340" y="4763"/>
                    <a:pt x="1958340" y="3810"/>
                  </a:cubicBezTo>
                  <a:cubicBezTo>
                    <a:pt x="1958340" y="2857"/>
                    <a:pt x="1957387" y="952"/>
                    <a:pt x="1956435" y="0"/>
                  </a:cubicBezTo>
                  <a:lnTo>
                    <a:pt x="46673" y="0"/>
                  </a:lnTo>
                  <a:cubicBezTo>
                    <a:pt x="38100" y="23812"/>
                    <a:pt x="27623" y="46673"/>
                    <a:pt x="14288" y="67627"/>
                  </a:cubicBezTo>
                  <a:cubicBezTo>
                    <a:pt x="14288" y="67627"/>
                    <a:pt x="14288" y="68580"/>
                    <a:pt x="13335" y="68580"/>
                  </a:cubicBezTo>
                  <a:cubicBezTo>
                    <a:pt x="9525" y="74295"/>
                    <a:pt x="6667" y="79057"/>
                    <a:pt x="2857" y="84773"/>
                  </a:cubicBezTo>
                  <a:lnTo>
                    <a:pt x="3810" y="84773"/>
                  </a:lnTo>
                  <a:cubicBezTo>
                    <a:pt x="5715" y="80962"/>
                    <a:pt x="8573" y="77152"/>
                    <a:pt x="11430" y="74295"/>
                  </a:cubicBezTo>
                  <a:cubicBezTo>
                    <a:pt x="8573" y="76200"/>
                    <a:pt x="6667" y="80010"/>
                    <a:pt x="3810" y="83820"/>
                  </a:cubicBezTo>
                  <a:close/>
                </a:path>
              </a:pathLst>
            </a:custGeom>
            <a:solidFill>
              <a:srgbClr val="211106"/>
            </a:solidFill>
            <a:ln w="9525" cap="flat">
              <a:noFill/>
              <a:prstDash val="solid"/>
              <a:miter/>
            </a:ln>
          </p:spPr>
          <p:txBody>
            <a:bodyPr rtlCol="0" anchor="ctr"/>
            <a:lstStyle/>
            <a:p>
              <a:endParaRPr lang="fr-BE"/>
            </a:p>
          </p:txBody>
        </p:sp>
        <p:sp>
          <p:nvSpPr>
            <p:cNvPr id="103" name="Forme libre : forme 102">
              <a:extLst>
                <a:ext uri="{FF2B5EF4-FFF2-40B4-BE49-F238E27FC236}">
                  <a16:creationId xmlns:a16="http://schemas.microsoft.com/office/drawing/2014/main" id="{CCD1C2FA-2D5C-4DF3-B6AE-9748DAC4097F}"/>
                </a:ext>
              </a:extLst>
            </p:cNvPr>
            <p:cNvSpPr/>
            <p:nvPr/>
          </p:nvSpPr>
          <p:spPr>
            <a:xfrm>
              <a:off x="153352" y="3770947"/>
              <a:ext cx="222884" cy="83819"/>
            </a:xfrm>
            <a:custGeom>
              <a:avLst/>
              <a:gdLst>
                <a:gd name="connsiteX0" fmla="*/ 0 w 222884"/>
                <a:gd name="connsiteY0" fmla="*/ 0 h 83819"/>
                <a:gd name="connsiteX1" fmla="*/ 182880 w 222884"/>
                <a:gd name="connsiteY1" fmla="*/ 83820 h 83819"/>
                <a:gd name="connsiteX2" fmla="*/ 222885 w 222884"/>
                <a:gd name="connsiteY2" fmla="*/ 83820 h 83819"/>
                <a:gd name="connsiteX3" fmla="*/ 179070 w 222884"/>
                <a:gd name="connsiteY3" fmla="*/ 0 h 83819"/>
                <a:gd name="connsiteX4" fmla="*/ 0 w 222884"/>
                <a:gd name="connsiteY4" fmla="*/ 0 h 8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4" h="83819">
                  <a:moveTo>
                    <a:pt x="0" y="0"/>
                  </a:moveTo>
                  <a:cubicBezTo>
                    <a:pt x="40005" y="51435"/>
                    <a:pt x="108585" y="83820"/>
                    <a:pt x="182880" y="83820"/>
                  </a:cubicBezTo>
                  <a:lnTo>
                    <a:pt x="222885" y="83820"/>
                  </a:lnTo>
                  <a:cubicBezTo>
                    <a:pt x="204787" y="58102"/>
                    <a:pt x="189548" y="29527"/>
                    <a:pt x="179070" y="0"/>
                  </a:cubicBezTo>
                  <a:lnTo>
                    <a:pt x="0" y="0"/>
                  </a:lnTo>
                  <a:close/>
                </a:path>
              </a:pathLst>
            </a:custGeom>
            <a:solidFill>
              <a:srgbClr val="211106"/>
            </a:solidFill>
            <a:ln w="9525" cap="flat">
              <a:noFill/>
              <a:prstDash val="solid"/>
              <a:miter/>
            </a:ln>
          </p:spPr>
          <p:txBody>
            <a:bodyPr rtlCol="0" anchor="ctr"/>
            <a:lstStyle/>
            <a:p>
              <a:endParaRPr lang="fr-BE"/>
            </a:p>
          </p:txBody>
        </p:sp>
        <p:grpSp>
          <p:nvGrpSpPr>
            <p:cNvPr id="104" name="Graphique 2">
              <a:extLst>
                <a:ext uri="{FF2B5EF4-FFF2-40B4-BE49-F238E27FC236}">
                  <a16:creationId xmlns:a16="http://schemas.microsoft.com/office/drawing/2014/main" id="{B6F6CC63-0468-4B82-B5D9-F20F340DE457}"/>
                </a:ext>
              </a:extLst>
            </p:cNvPr>
            <p:cNvGrpSpPr/>
            <p:nvPr/>
          </p:nvGrpSpPr>
          <p:grpSpPr>
            <a:xfrm>
              <a:off x="2455544" y="2969894"/>
              <a:ext cx="283845" cy="106680"/>
              <a:chOff x="2455544" y="2969894"/>
              <a:chExt cx="283845" cy="106680"/>
            </a:xfrm>
          </p:grpSpPr>
          <p:sp>
            <p:nvSpPr>
              <p:cNvPr id="105" name="Forme libre : forme 104">
                <a:extLst>
                  <a:ext uri="{FF2B5EF4-FFF2-40B4-BE49-F238E27FC236}">
                    <a16:creationId xmlns:a16="http://schemas.microsoft.com/office/drawing/2014/main" id="{BFB3C736-1F88-46E4-8613-DA6B5EC6114D}"/>
                  </a:ext>
                </a:extLst>
              </p:cNvPr>
              <p:cNvSpPr/>
              <p:nvPr/>
            </p:nvSpPr>
            <p:spPr>
              <a:xfrm>
                <a:off x="2455544" y="2969894"/>
                <a:ext cx="283845" cy="106680"/>
              </a:xfrm>
              <a:custGeom>
                <a:avLst/>
                <a:gdLst>
                  <a:gd name="connsiteX0" fmla="*/ 0 w 283845"/>
                  <a:gd name="connsiteY0" fmla="*/ 106680 h 106680"/>
                  <a:gd name="connsiteX1" fmla="*/ 283845 w 283845"/>
                  <a:gd name="connsiteY1" fmla="*/ 106680 h 106680"/>
                  <a:gd name="connsiteX2" fmla="*/ 283845 w 283845"/>
                  <a:gd name="connsiteY2" fmla="*/ 106680 h 106680"/>
                  <a:gd name="connsiteX3" fmla="*/ 177165 w 283845"/>
                  <a:gd name="connsiteY3" fmla="*/ 0 h 106680"/>
                  <a:gd name="connsiteX4" fmla="*/ 48578 w 283845"/>
                  <a:gd name="connsiteY4" fmla="*/ 0 h 106680"/>
                  <a:gd name="connsiteX5" fmla="*/ 0 w 283845"/>
                  <a:gd name="connsiteY5" fmla="*/ 48578 h 106680"/>
                  <a:gd name="connsiteX6" fmla="*/ 0 w 283845"/>
                  <a:gd name="connsiteY6" fmla="*/ 10668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845" h="106680">
                    <a:moveTo>
                      <a:pt x="0" y="106680"/>
                    </a:moveTo>
                    <a:lnTo>
                      <a:pt x="283845" y="106680"/>
                    </a:lnTo>
                    <a:lnTo>
                      <a:pt x="283845" y="106680"/>
                    </a:lnTo>
                    <a:cubicBezTo>
                      <a:pt x="283845" y="47625"/>
                      <a:pt x="236220" y="0"/>
                      <a:pt x="177165" y="0"/>
                    </a:cubicBezTo>
                    <a:lnTo>
                      <a:pt x="48578" y="0"/>
                    </a:lnTo>
                    <a:cubicBezTo>
                      <a:pt x="21908" y="0"/>
                      <a:pt x="0" y="21907"/>
                      <a:pt x="0" y="48578"/>
                    </a:cubicBezTo>
                    <a:lnTo>
                      <a:pt x="0" y="106680"/>
                    </a:lnTo>
                    <a:close/>
                  </a:path>
                </a:pathLst>
              </a:custGeom>
              <a:solidFill>
                <a:srgbClr val="211106"/>
              </a:solidFill>
              <a:ln w="9525" cap="flat">
                <a:noFill/>
                <a:prstDash val="solid"/>
                <a:miter/>
              </a:ln>
            </p:spPr>
            <p:txBody>
              <a:bodyPr rtlCol="0" anchor="ctr"/>
              <a:lstStyle/>
              <a:p>
                <a:endParaRPr lang="fr-BE"/>
              </a:p>
            </p:txBody>
          </p:sp>
          <p:sp>
            <p:nvSpPr>
              <p:cNvPr id="106" name="Forme libre : forme 105">
                <a:extLst>
                  <a:ext uri="{FF2B5EF4-FFF2-40B4-BE49-F238E27FC236}">
                    <a16:creationId xmlns:a16="http://schemas.microsoft.com/office/drawing/2014/main" id="{B24F4141-83B1-433C-AD20-DE8C4D0DC12E}"/>
                  </a:ext>
                </a:extLst>
              </p:cNvPr>
              <p:cNvSpPr/>
              <p:nvPr/>
            </p:nvSpPr>
            <p:spPr>
              <a:xfrm>
                <a:off x="2466022" y="2970814"/>
                <a:ext cx="262890" cy="98140"/>
              </a:xfrm>
              <a:custGeom>
                <a:avLst/>
                <a:gdLst>
                  <a:gd name="connsiteX0" fmla="*/ 0 w 262890"/>
                  <a:gd name="connsiteY0" fmla="*/ 43848 h 98140"/>
                  <a:gd name="connsiteX1" fmla="*/ 0 w 262890"/>
                  <a:gd name="connsiteY1" fmla="*/ 98140 h 98140"/>
                  <a:gd name="connsiteX2" fmla="*/ 262890 w 262890"/>
                  <a:gd name="connsiteY2" fmla="*/ 98140 h 98140"/>
                  <a:gd name="connsiteX3" fmla="*/ 247650 w 262890"/>
                  <a:gd name="connsiteY3" fmla="*/ 45753 h 98140"/>
                  <a:gd name="connsiteX4" fmla="*/ 233363 w 262890"/>
                  <a:gd name="connsiteY4" fmla="*/ 28608 h 98140"/>
                  <a:gd name="connsiteX5" fmla="*/ 163830 w 262890"/>
                  <a:gd name="connsiteY5" fmla="*/ 33 h 98140"/>
                  <a:gd name="connsiteX6" fmla="*/ 44768 w 262890"/>
                  <a:gd name="connsiteY6" fmla="*/ 33 h 98140"/>
                  <a:gd name="connsiteX7" fmla="*/ 0 w 262890"/>
                  <a:gd name="connsiteY7" fmla="*/ 43848 h 9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890" h="98140">
                    <a:moveTo>
                      <a:pt x="0" y="43848"/>
                    </a:moveTo>
                    <a:lnTo>
                      <a:pt x="0" y="98140"/>
                    </a:lnTo>
                    <a:lnTo>
                      <a:pt x="262890" y="98140"/>
                    </a:lnTo>
                    <a:cubicBezTo>
                      <a:pt x="262890" y="79090"/>
                      <a:pt x="257175" y="60993"/>
                      <a:pt x="247650" y="45753"/>
                    </a:cubicBezTo>
                    <a:cubicBezTo>
                      <a:pt x="243840" y="39085"/>
                      <a:pt x="239078" y="33370"/>
                      <a:pt x="233363" y="28608"/>
                    </a:cubicBezTo>
                    <a:cubicBezTo>
                      <a:pt x="215265" y="10510"/>
                      <a:pt x="190500" y="33"/>
                      <a:pt x="163830" y="33"/>
                    </a:cubicBezTo>
                    <a:lnTo>
                      <a:pt x="44768" y="33"/>
                    </a:lnTo>
                    <a:cubicBezTo>
                      <a:pt x="20003" y="-920"/>
                      <a:pt x="0" y="19083"/>
                      <a:pt x="0" y="43848"/>
                    </a:cubicBezTo>
                    <a:close/>
                  </a:path>
                </a:pathLst>
              </a:custGeom>
              <a:solidFill>
                <a:srgbClr val="0080C0"/>
              </a:solidFill>
              <a:ln w="9525" cap="flat">
                <a:noFill/>
                <a:prstDash val="solid"/>
                <a:miter/>
              </a:ln>
            </p:spPr>
            <p:txBody>
              <a:bodyPr rtlCol="0" anchor="ctr"/>
              <a:lstStyle/>
              <a:p>
                <a:endParaRPr lang="fr-BE"/>
              </a:p>
            </p:txBody>
          </p:sp>
          <p:sp>
            <p:nvSpPr>
              <p:cNvPr id="107" name="Forme libre : forme 106">
                <a:extLst>
                  <a:ext uri="{FF2B5EF4-FFF2-40B4-BE49-F238E27FC236}">
                    <a16:creationId xmlns:a16="http://schemas.microsoft.com/office/drawing/2014/main" id="{EF1AF91B-3261-40C4-9DE6-791FF2B4EC38}"/>
                  </a:ext>
                </a:extLst>
              </p:cNvPr>
              <p:cNvSpPr/>
              <p:nvPr/>
            </p:nvSpPr>
            <p:spPr>
              <a:xfrm>
                <a:off x="2466022" y="2970814"/>
                <a:ext cx="247650" cy="45752"/>
              </a:xfrm>
              <a:custGeom>
                <a:avLst/>
                <a:gdLst>
                  <a:gd name="connsiteX0" fmla="*/ 0 w 247650"/>
                  <a:gd name="connsiteY0" fmla="*/ 43848 h 45752"/>
                  <a:gd name="connsiteX1" fmla="*/ 0 w 247650"/>
                  <a:gd name="connsiteY1" fmla="*/ 45753 h 45752"/>
                  <a:gd name="connsiteX2" fmla="*/ 247650 w 247650"/>
                  <a:gd name="connsiteY2" fmla="*/ 45753 h 45752"/>
                  <a:gd name="connsiteX3" fmla="*/ 233363 w 247650"/>
                  <a:gd name="connsiteY3" fmla="*/ 28608 h 45752"/>
                  <a:gd name="connsiteX4" fmla="*/ 163830 w 247650"/>
                  <a:gd name="connsiteY4" fmla="*/ 33 h 45752"/>
                  <a:gd name="connsiteX5" fmla="*/ 44768 w 247650"/>
                  <a:gd name="connsiteY5" fmla="*/ 33 h 45752"/>
                  <a:gd name="connsiteX6" fmla="*/ 0 w 247650"/>
                  <a:gd name="connsiteY6" fmla="*/ 43848 h 45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650" h="45752">
                    <a:moveTo>
                      <a:pt x="0" y="43848"/>
                    </a:moveTo>
                    <a:lnTo>
                      <a:pt x="0" y="45753"/>
                    </a:lnTo>
                    <a:lnTo>
                      <a:pt x="247650" y="45753"/>
                    </a:lnTo>
                    <a:cubicBezTo>
                      <a:pt x="243840" y="39085"/>
                      <a:pt x="239078" y="33370"/>
                      <a:pt x="233363" y="28608"/>
                    </a:cubicBezTo>
                    <a:cubicBezTo>
                      <a:pt x="215265" y="10510"/>
                      <a:pt x="190500" y="33"/>
                      <a:pt x="163830" y="33"/>
                    </a:cubicBezTo>
                    <a:lnTo>
                      <a:pt x="44768" y="33"/>
                    </a:lnTo>
                    <a:cubicBezTo>
                      <a:pt x="20003" y="-920"/>
                      <a:pt x="0" y="19083"/>
                      <a:pt x="0" y="43848"/>
                    </a:cubicBezTo>
                    <a:close/>
                  </a:path>
                </a:pathLst>
              </a:custGeom>
              <a:solidFill>
                <a:srgbClr val="00A6F7"/>
              </a:solidFill>
              <a:ln w="9525" cap="flat">
                <a:noFill/>
                <a:prstDash val="solid"/>
                <a:miter/>
              </a:ln>
            </p:spPr>
            <p:txBody>
              <a:bodyPr rtlCol="0" anchor="ctr"/>
              <a:lstStyle/>
              <a:p>
                <a:endParaRPr lang="fr-BE"/>
              </a:p>
            </p:txBody>
          </p:sp>
        </p:grpSp>
        <p:grpSp>
          <p:nvGrpSpPr>
            <p:cNvPr id="108" name="Graphique 2">
              <a:extLst>
                <a:ext uri="{FF2B5EF4-FFF2-40B4-BE49-F238E27FC236}">
                  <a16:creationId xmlns:a16="http://schemas.microsoft.com/office/drawing/2014/main" id="{B6F6CC63-0468-4B82-B5D9-F20F340DE457}"/>
                </a:ext>
              </a:extLst>
            </p:cNvPr>
            <p:cNvGrpSpPr/>
            <p:nvPr/>
          </p:nvGrpSpPr>
          <p:grpSpPr>
            <a:xfrm>
              <a:off x="2883217" y="3346132"/>
              <a:ext cx="648652" cy="648652"/>
              <a:chOff x="2883217" y="3346132"/>
              <a:chExt cx="648652" cy="648652"/>
            </a:xfrm>
          </p:grpSpPr>
          <p:sp>
            <p:nvSpPr>
              <p:cNvPr id="109" name="Forme libre : forme 108">
                <a:extLst>
                  <a:ext uri="{FF2B5EF4-FFF2-40B4-BE49-F238E27FC236}">
                    <a16:creationId xmlns:a16="http://schemas.microsoft.com/office/drawing/2014/main" id="{9C09E7BB-3F28-46CC-A7B9-0B4372FDE57D}"/>
                  </a:ext>
                </a:extLst>
              </p:cNvPr>
              <p:cNvSpPr/>
              <p:nvPr/>
            </p:nvSpPr>
            <p:spPr>
              <a:xfrm>
                <a:off x="2883217" y="3346132"/>
                <a:ext cx="648652" cy="648652"/>
              </a:xfrm>
              <a:custGeom>
                <a:avLst/>
                <a:gdLst>
                  <a:gd name="connsiteX0" fmla="*/ 0 w 648652"/>
                  <a:gd name="connsiteY0" fmla="*/ 324803 h 648652"/>
                  <a:gd name="connsiteX1" fmla="*/ 19050 w 648652"/>
                  <a:gd name="connsiteY1" fmla="*/ 433388 h 648652"/>
                  <a:gd name="connsiteX2" fmla="*/ 21907 w 648652"/>
                  <a:gd name="connsiteY2" fmla="*/ 441960 h 648652"/>
                  <a:gd name="connsiteX3" fmla="*/ 22860 w 648652"/>
                  <a:gd name="connsiteY3" fmla="*/ 443865 h 648652"/>
                  <a:gd name="connsiteX4" fmla="*/ 113347 w 648652"/>
                  <a:gd name="connsiteY4" fmla="*/ 570547 h 648652"/>
                  <a:gd name="connsiteX5" fmla="*/ 323850 w 648652"/>
                  <a:gd name="connsiteY5" fmla="*/ 648652 h 648652"/>
                  <a:gd name="connsiteX6" fmla="*/ 534352 w 648652"/>
                  <a:gd name="connsiteY6" fmla="*/ 570547 h 648652"/>
                  <a:gd name="connsiteX7" fmla="*/ 584835 w 648652"/>
                  <a:gd name="connsiteY7" fmla="*/ 516255 h 648652"/>
                  <a:gd name="connsiteX8" fmla="*/ 629602 w 648652"/>
                  <a:gd name="connsiteY8" fmla="*/ 432435 h 648652"/>
                  <a:gd name="connsiteX9" fmla="*/ 648652 w 648652"/>
                  <a:gd name="connsiteY9" fmla="*/ 323850 h 648652"/>
                  <a:gd name="connsiteX10" fmla="*/ 324802 w 648652"/>
                  <a:gd name="connsiteY10" fmla="*/ 0 h 648652"/>
                  <a:gd name="connsiteX11" fmla="*/ 0 w 648652"/>
                  <a:gd name="connsiteY11" fmla="*/ 324803 h 648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8652" h="648652">
                    <a:moveTo>
                      <a:pt x="0" y="324803"/>
                    </a:moveTo>
                    <a:cubicBezTo>
                      <a:pt x="0" y="362903"/>
                      <a:pt x="6667" y="399097"/>
                      <a:pt x="19050" y="433388"/>
                    </a:cubicBezTo>
                    <a:cubicBezTo>
                      <a:pt x="20002" y="436245"/>
                      <a:pt x="20955" y="439103"/>
                      <a:pt x="21907" y="441960"/>
                    </a:cubicBezTo>
                    <a:cubicBezTo>
                      <a:pt x="21907" y="442913"/>
                      <a:pt x="22860" y="442913"/>
                      <a:pt x="22860" y="443865"/>
                    </a:cubicBezTo>
                    <a:cubicBezTo>
                      <a:pt x="42863" y="493395"/>
                      <a:pt x="73342" y="537210"/>
                      <a:pt x="113347" y="570547"/>
                    </a:cubicBezTo>
                    <a:cubicBezTo>
                      <a:pt x="169545" y="619125"/>
                      <a:pt x="243840" y="648652"/>
                      <a:pt x="323850" y="648652"/>
                    </a:cubicBezTo>
                    <a:cubicBezTo>
                      <a:pt x="403860" y="648652"/>
                      <a:pt x="478155" y="619125"/>
                      <a:pt x="534352" y="570547"/>
                    </a:cubicBezTo>
                    <a:cubicBezTo>
                      <a:pt x="553402" y="554355"/>
                      <a:pt x="569595" y="536258"/>
                      <a:pt x="584835" y="516255"/>
                    </a:cubicBezTo>
                    <a:cubicBezTo>
                      <a:pt x="603885" y="490538"/>
                      <a:pt x="618172" y="462915"/>
                      <a:pt x="629602" y="432435"/>
                    </a:cubicBezTo>
                    <a:cubicBezTo>
                      <a:pt x="641985" y="398145"/>
                      <a:pt x="648652" y="361950"/>
                      <a:pt x="648652" y="323850"/>
                    </a:cubicBezTo>
                    <a:cubicBezTo>
                      <a:pt x="648652" y="144780"/>
                      <a:pt x="503872" y="0"/>
                      <a:pt x="324802" y="0"/>
                    </a:cubicBezTo>
                    <a:cubicBezTo>
                      <a:pt x="144780" y="952"/>
                      <a:pt x="0" y="145732"/>
                      <a:pt x="0" y="324803"/>
                    </a:cubicBezTo>
                    <a:close/>
                  </a:path>
                </a:pathLst>
              </a:custGeom>
              <a:solidFill>
                <a:srgbClr val="212335"/>
              </a:solidFill>
              <a:ln w="9525" cap="flat">
                <a:noFill/>
                <a:prstDash val="solid"/>
                <a:miter/>
              </a:ln>
            </p:spPr>
            <p:txBody>
              <a:bodyPr rtlCol="0" anchor="ctr"/>
              <a:lstStyle/>
              <a:p>
                <a:endParaRPr lang="fr-BE"/>
              </a:p>
            </p:txBody>
          </p:sp>
          <p:sp>
            <p:nvSpPr>
              <p:cNvPr id="110" name="Forme libre : forme 109">
                <a:extLst>
                  <a:ext uri="{FF2B5EF4-FFF2-40B4-BE49-F238E27FC236}">
                    <a16:creationId xmlns:a16="http://schemas.microsoft.com/office/drawing/2014/main" id="{1C3A4A85-BFF1-491D-81BB-A6C29D4C220D}"/>
                  </a:ext>
                </a:extLst>
              </p:cNvPr>
              <p:cNvSpPr/>
              <p:nvPr/>
            </p:nvSpPr>
            <p:spPr>
              <a:xfrm>
                <a:off x="3088005" y="3548062"/>
                <a:ext cx="249555" cy="249554"/>
              </a:xfrm>
              <a:custGeom>
                <a:avLst/>
                <a:gdLst>
                  <a:gd name="connsiteX0" fmla="*/ 249555 w 249555"/>
                  <a:gd name="connsiteY0" fmla="*/ 124777 h 249554"/>
                  <a:gd name="connsiteX1" fmla="*/ 124777 w 249555"/>
                  <a:gd name="connsiteY1" fmla="*/ 249555 h 249554"/>
                  <a:gd name="connsiteX2" fmla="*/ 0 w 249555"/>
                  <a:gd name="connsiteY2" fmla="*/ 124777 h 249554"/>
                  <a:gd name="connsiteX3" fmla="*/ 124777 w 249555"/>
                  <a:gd name="connsiteY3" fmla="*/ 0 h 249554"/>
                  <a:gd name="connsiteX4" fmla="*/ 249555 w 249555"/>
                  <a:gd name="connsiteY4" fmla="*/ 124777 h 249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555" h="249554">
                    <a:moveTo>
                      <a:pt x="249555" y="124777"/>
                    </a:moveTo>
                    <a:cubicBezTo>
                      <a:pt x="249555" y="193690"/>
                      <a:pt x="193690" y="249555"/>
                      <a:pt x="124777" y="249555"/>
                    </a:cubicBezTo>
                    <a:cubicBezTo>
                      <a:pt x="55865" y="249555"/>
                      <a:pt x="0" y="193690"/>
                      <a:pt x="0" y="124777"/>
                    </a:cubicBezTo>
                    <a:cubicBezTo>
                      <a:pt x="0" y="55865"/>
                      <a:pt x="55865" y="0"/>
                      <a:pt x="124777" y="0"/>
                    </a:cubicBezTo>
                    <a:cubicBezTo>
                      <a:pt x="193690" y="0"/>
                      <a:pt x="249555" y="55865"/>
                      <a:pt x="249555" y="124777"/>
                    </a:cubicBezTo>
                    <a:close/>
                  </a:path>
                </a:pathLst>
              </a:custGeom>
              <a:solidFill>
                <a:srgbClr val="6E7989"/>
              </a:solidFill>
              <a:ln w="9525" cap="flat">
                <a:noFill/>
                <a:prstDash val="solid"/>
                <a:miter/>
              </a:ln>
            </p:spPr>
            <p:txBody>
              <a:bodyPr rtlCol="0" anchor="ctr"/>
              <a:lstStyle/>
              <a:p>
                <a:endParaRPr lang="fr-BE"/>
              </a:p>
            </p:txBody>
          </p:sp>
          <p:sp>
            <p:nvSpPr>
              <p:cNvPr id="111" name="Forme libre : forme 110">
                <a:extLst>
                  <a:ext uri="{FF2B5EF4-FFF2-40B4-BE49-F238E27FC236}">
                    <a16:creationId xmlns:a16="http://schemas.microsoft.com/office/drawing/2014/main" id="{69CBBDED-9C88-45A2-A273-F5C55CA3C2FE}"/>
                  </a:ext>
                </a:extLst>
              </p:cNvPr>
              <p:cNvSpPr/>
              <p:nvPr/>
            </p:nvSpPr>
            <p:spPr>
              <a:xfrm>
                <a:off x="3143250" y="3601402"/>
                <a:ext cx="140969" cy="140970"/>
              </a:xfrm>
              <a:custGeom>
                <a:avLst/>
                <a:gdLst>
                  <a:gd name="connsiteX0" fmla="*/ 140970 w 140969"/>
                  <a:gd name="connsiteY0" fmla="*/ 70485 h 140970"/>
                  <a:gd name="connsiteX1" fmla="*/ 70485 w 140969"/>
                  <a:gd name="connsiteY1" fmla="*/ 140970 h 140970"/>
                  <a:gd name="connsiteX2" fmla="*/ 0 w 140969"/>
                  <a:gd name="connsiteY2" fmla="*/ 70485 h 140970"/>
                  <a:gd name="connsiteX3" fmla="*/ 70485 w 140969"/>
                  <a:gd name="connsiteY3" fmla="*/ 0 h 140970"/>
                  <a:gd name="connsiteX4" fmla="*/ 140970 w 140969"/>
                  <a:gd name="connsiteY4" fmla="*/ 70485 h 140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969" h="140970">
                    <a:moveTo>
                      <a:pt x="140970" y="70485"/>
                    </a:moveTo>
                    <a:cubicBezTo>
                      <a:pt x="140970" y="109413"/>
                      <a:pt x="109413" y="140970"/>
                      <a:pt x="70485" y="140970"/>
                    </a:cubicBezTo>
                    <a:cubicBezTo>
                      <a:pt x="31557" y="140970"/>
                      <a:pt x="0" y="109413"/>
                      <a:pt x="0" y="70485"/>
                    </a:cubicBezTo>
                    <a:cubicBezTo>
                      <a:pt x="0" y="31557"/>
                      <a:pt x="31557" y="0"/>
                      <a:pt x="70485" y="0"/>
                    </a:cubicBezTo>
                    <a:cubicBezTo>
                      <a:pt x="109413" y="0"/>
                      <a:pt x="140970" y="31557"/>
                      <a:pt x="140970" y="70485"/>
                    </a:cubicBezTo>
                    <a:close/>
                  </a:path>
                </a:pathLst>
              </a:custGeom>
              <a:solidFill>
                <a:srgbClr val="F7F9F9"/>
              </a:solidFill>
              <a:ln w="9525" cap="flat">
                <a:noFill/>
                <a:prstDash val="solid"/>
                <a:miter/>
              </a:ln>
            </p:spPr>
            <p:txBody>
              <a:bodyPr rtlCol="0" anchor="ctr"/>
              <a:lstStyle/>
              <a:p>
                <a:endParaRPr lang="fr-BE"/>
              </a:p>
            </p:txBody>
          </p:sp>
          <p:sp>
            <p:nvSpPr>
              <p:cNvPr id="112" name="Forme libre : forme 111">
                <a:extLst>
                  <a:ext uri="{FF2B5EF4-FFF2-40B4-BE49-F238E27FC236}">
                    <a16:creationId xmlns:a16="http://schemas.microsoft.com/office/drawing/2014/main" id="{DAE64423-A6C6-484D-AD0C-D53500361549}"/>
                  </a:ext>
                </a:extLst>
              </p:cNvPr>
              <p:cNvSpPr/>
              <p:nvPr/>
            </p:nvSpPr>
            <p:spPr>
              <a:xfrm>
                <a:off x="3185159" y="3711892"/>
                <a:ext cx="49530" cy="169545"/>
              </a:xfrm>
              <a:custGeom>
                <a:avLst/>
                <a:gdLst>
                  <a:gd name="connsiteX0" fmla="*/ 28575 w 49530"/>
                  <a:gd name="connsiteY0" fmla="*/ 0 h 169545"/>
                  <a:gd name="connsiteX1" fmla="*/ 49530 w 49530"/>
                  <a:gd name="connsiteY1" fmla="*/ 168592 h 169545"/>
                  <a:gd name="connsiteX2" fmla="*/ 0 w 49530"/>
                  <a:gd name="connsiteY2" fmla="*/ 169545 h 169545"/>
                </a:gdLst>
                <a:ahLst/>
                <a:cxnLst>
                  <a:cxn ang="0">
                    <a:pos x="connsiteX0" y="connsiteY0"/>
                  </a:cxn>
                  <a:cxn ang="0">
                    <a:pos x="connsiteX1" y="connsiteY1"/>
                  </a:cxn>
                  <a:cxn ang="0">
                    <a:pos x="connsiteX2" y="connsiteY2"/>
                  </a:cxn>
                </a:cxnLst>
                <a:rect l="l" t="t" r="r" b="b"/>
                <a:pathLst>
                  <a:path w="49530" h="169545">
                    <a:moveTo>
                      <a:pt x="28575" y="0"/>
                    </a:moveTo>
                    <a:lnTo>
                      <a:pt x="49530" y="168592"/>
                    </a:lnTo>
                    <a:lnTo>
                      <a:pt x="0" y="169545"/>
                    </a:lnTo>
                    <a:close/>
                  </a:path>
                </a:pathLst>
              </a:custGeom>
              <a:solidFill>
                <a:srgbClr val="F7F9F9"/>
              </a:solidFill>
              <a:ln w="9525" cap="flat">
                <a:noFill/>
                <a:prstDash val="solid"/>
                <a:miter/>
              </a:ln>
            </p:spPr>
            <p:txBody>
              <a:bodyPr rtlCol="0" anchor="ctr"/>
              <a:lstStyle/>
              <a:p>
                <a:endParaRPr lang="fr-BE"/>
              </a:p>
            </p:txBody>
          </p:sp>
          <p:sp>
            <p:nvSpPr>
              <p:cNvPr id="113" name="Forme libre : forme 112">
                <a:extLst>
                  <a:ext uri="{FF2B5EF4-FFF2-40B4-BE49-F238E27FC236}">
                    <a16:creationId xmlns:a16="http://schemas.microsoft.com/office/drawing/2014/main" id="{84507411-73C1-48AF-BE5E-AE224548671B}"/>
                  </a:ext>
                </a:extLst>
              </p:cNvPr>
              <p:cNvSpPr/>
              <p:nvPr/>
            </p:nvSpPr>
            <p:spPr>
              <a:xfrm>
                <a:off x="3185159" y="3454717"/>
                <a:ext cx="49530" cy="169545"/>
              </a:xfrm>
              <a:custGeom>
                <a:avLst/>
                <a:gdLst>
                  <a:gd name="connsiteX0" fmla="*/ 28575 w 49530"/>
                  <a:gd name="connsiteY0" fmla="*/ 169545 h 169545"/>
                  <a:gd name="connsiteX1" fmla="*/ 49530 w 49530"/>
                  <a:gd name="connsiteY1" fmla="*/ 953 h 169545"/>
                  <a:gd name="connsiteX2" fmla="*/ 0 w 49530"/>
                  <a:gd name="connsiteY2" fmla="*/ 0 h 169545"/>
                </a:gdLst>
                <a:ahLst/>
                <a:cxnLst>
                  <a:cxn ang="0">
                    <a:pos x="connsiteX0" y="connsiteY0"/>
                  </a:cxn>
                  <a:cxn ang="0">
                    <a:pos x="connsiteX1" y="connsiteY1"/>
                  </a:cxn>
                  <a:cxn ang="0">
                    <a:pos x="connsiteX2" y="connsiteY2"/>
                  </a:cxn>
                </a:cxnLst>
                <a:rect l="l" t="t" r="r" b="b"/>
                <a:pathLst>
                  <a:path w="49530" h="169545">
                    <a:moveTo>
                      <a:pt x="28575" y="169545"/>
                    </a:moveTo>
                    <a:lnTo>
                      <a:pt x="49530" y="953"/>
                    </a:lnTo>
                    <a:lnTo>
                      <a:pt x="0" y="0"/>
                    </a:lnTo>
                    <a:close/>
                  </a:path>
                </a:pathLst>
              </a:custGeom>
              <a:solidFill>
                <a:srgbClr val="F7F9F9"/>
              </a:solidFill>
              <a:ln w="9525" cap="flat">
                <a:noFill/>
                <a:prstDash val="solid"/>
                <a:miter/>
              </a:ln>
            </p:spPr>
            <p:txBody>
              <a:bodyPr rtlCol="0" anchor="ctr"/>
              <a:lstStyle/>
              <a:p>
                <a:endParaRPr lang="fr-BE"/>
              </a:p>
            </p:txBody>
          </p:sp>
          <p:sp>
            <p:nvSpPr>
              <p:cNvPr id="114" name="Forme libre : forme 113">
                <a:extLst>
                  <a:ext uri="{FF2B5EF4-FFF2-40B4-BE49-F238E27FC236}">
                    <a16:creationId xmlns:a16="http://schemas.microsoft.com/office/drawing/2014/main" id="{CE5796C4-C019-4C1D-9C47-469D5F97CC0B}"/>
                  </a:ext>
                </a:extLst>
              </p:cNvPr>
              <p:cNvSpPr/>
              <p:nvPr/>
            </p:nvSpPr>
            <p:spPr>
              <a:xfrm>
                <a:off x="3253740" y="3638550"/>
                <a:ext cx="170497" cy="49529"/>
              </a:xfrm>
              <a:custGeom>
                <a:avLst/>
                <a:gdLst>
                  <a:gd name="connsiteX0" fmla="*/ 0 w 170497"/>
                  <a:gd name="connsiteY0" fmla="*/ 24765 h 49529"/>
                  <a:gd name="connsiteX1" fmla="*/ 168592 w 170497"/>
                  <a:gd name="connsiteY1" fmla="*/ 0 h 49529"/>
                  <a:gd name="connsiteX2" fmla="*/ 170497 w 170497"/>
                  <a:gd name="connsiteY2" fmla="*/ 49530 h 49529"/>
                </a:gdLst>
                <a:ahLst/>
                <a:cxnLst>
                  <a:cxn ang="0">
                    <a:pos x="connsiteX0" y="connsiteY0"/>
                  </a:cxn>
                  <a:cxn ang="0">
                    <a:pos x="connsiteX1" y="connsiteY1"/>
                  </a:cxn>
                  <a:cxn ang="0">
                    <a:pos x="connsiteX2" y="connsiteY2"/>
                  </a:cxn>
                </a:cxnLst>
                <a:rect l="l" t="t" r="r" b="b"/>
                <a:pathLst>
                  <a:path w="170497" h="49529">
                    <a:moveTo>
                      <a:pt x="0" y="24765"/>
                    </a:moveTo>
                    <a:lnTo>
                      <a:pt x="168592" y="0"/>
                    </a:lnTo>
                    <a:lnTo>
                      <a:pt x="170497" y="49530"/>
                    </a:lnTo>
                    <a:close/>
                  </a:path>
                </a:pathLst>
              </a:custGeom>
              <a:solidFill>
                <a:srgbClr val="F7F9F9"/>
              </a:solidFill>
              <a:ln w="9525" cap="flat">
                <a:noFill/>
                <a:prstDash val="solid"/>
                <a:miter/>
              </a:ln>
            </p:spPr>
            <p:txBody>
              <a:bodyPr rtlCol="0" anchor="ctr"/>
              <a:lstStyle/>
              <a:p>
                <a:endParaRPr lang="fr-BE"/>
              </a:p>
            </p:txBody>
          </p:sp>
          <p:sp>
            <p:nvSpPr>
              <p:cNvPr id="115" name="Forme libre : forme 114">
                <a:extLst>
                  <a:ext uri="{FF2B5EF4-FFF2-40B4-BE49-F238E27FC236}">
                    <a16:creationId xmlns:a16="http://schemas.microsoft.com/office/drawing/2014/main" id="{3A5965F2-3F64-4699-8173-BFBF6D467DB4}"/>
                  </a:ext>
                </a:extLst>
              </p:cNvPr>
              <p:cNvSpPr/>
              <p:nvPr/>
            </p:nvSpPr>
            <p:spPr>
              <a:xfrm>
                <a:off x="2997517" y="3648075"/>
                <a:ext cx="168592" cy="49529"/>
              </a:xfrm>
              <a:custGeom>
                <a:avLst/>
                <a:gdLst>
                  <a:gd name="connsiteX0" fmla="*/ 168592 w 168592"/>
                  <a:gd name="connsiteY0" fmla="*/ 17145 h 49529"/>
                  <a:gd name="connsiteX1" fmla="*/ 0 w 168592"/>
                  <a:gd name="connsiteY1" fmla="*/ 0 h 49529"/>
                  <a:gd name="connsiteX2" fmla="*/ 0 w 168592"/>
                  <a:gd name="connsiteY2" fmla="*/ 49530 h 49529"/>
                </a:gdLst>
                <a:ahLst/>
                <a:cxnLst>
                  <a:cxn ang="0">
                    <a:pos x="connsiteX0" y="connsiteY0"/>
                  </a:cxn>
                  <a:cxn ang="0">
                    <a:pos x="connsiteX1" y="connsiteY1"/>
                  </a:cxn>
                  <a:cxn ang="0">
                    <a:pos x="connsiteX2" y="connsiteY2"/>
                  </a:cxn>
                </a:cxnLst>
                <a:rect l="l" t="t" r="r" b="b"/>
                <a:pathLst>
                  <a:path w="168592" h="49529">
                    <a:moveTo>
                      <a:pt x="168592" y="17145"/>
                    </a:moveTo>
                    <a:lnTo>
                      <a:pt x="0" y="0"/>
                    </a:lnTo>
                    <a:lnTo>
                      <a:pt x="0" y="49530"/>
                    </a:lnTo>
                    <a:close/>
                  </a:path>
                </a:pathLst>
              </a:custGeom>
              <a:solidFill>
                <a:srgbClr val="F7F9F9"/>
              </a:solidFill>
              <a:ln w="9525" cap="flat">
                <a:noFill/>
                <a:prstDash val="solid"/>
                <a:miter/>
              </a:ln>
            </p:spPr>
            <p:txBody>
              <a:bodyPr rtlCol="0" anchor="ctr"/>
              <a:lstStyle/>
              <a:p>
                <a:endParaRPr lang="fr-BE"/>
              </a:p>
            </p:txBody>
          </p:sp>
          <p:sp>
            <p:nvSpPr>
              <p:cNvPr id="116" name="Forme libre : forme 115">
                <a:extLst>
                  <a:ext uri="{FF2B5EF4-FFF2-40B4-BE49-F238E27FC236}">
                    <a16:creationId xmlns:a16="http://schemas.microsoft.com/office/drawing/2014/main" id="{A352AD80-E6ED-4D4C-85CB-BC6E9369D7A9}"/>
                  </a:ext>
                </a:extLst>
              </p:cNvPr>
              <p:cNvSpPr/>
              <p:nvPr/>
            </p:nvSpPr>
            <p:spPr>
              <a:xfrm>
                <a:off x="3242309" y="3697604"/>
                <a:ext cx="130492" cy="144779"/>
              </a:xfrm>
              <a:custGeom>
                <a:avLst/>
                <a:gdLst>
                  <a:gd name="connsiteX0" fmla="*/ 0 w 130492"/>
                  <a:gd name="connsiteY0" fmla="*/ 0 h 144779"/>
                  <a:gd name="connsiteX1" fmla="*/ 130493 w 130492"/>
                  <a:gd name="connsiteY1" fmla="*/ 109538 h 144779"/>
                  <a:gd name="connsiteX2" fmla="*/ 95250 w 130492"/>
                  <a:gd name="connsiteY2" fmla="*/ 144780 h 144779"/>
                </a:gdLst>
                <a:ahLst/>
                <a:cxnLst>
                  <a:cxn ang="0">
                    <a:pos x="connsiteX0" y="connsiteY0"/>
                  </a:cxn>
                  <a:cxn ang="0">
                    <a:pos x="connsiteX1" y="connsiteY1"/>
                  </a:cxn>
                  <a:cxn ang="0">
                    <a:pos x="connsiteX2" y="connsiteY2"/>
                  </a:cxn>
                </a:cxnLst>
                <a:rect l="l" t="t" r="r" b="b"/>
                <a:pathLst>
                  <a:path w="130492" h="144779">
                    <a:moveTo>
                      <a:pt x="0" y="0"/>
                    </a:moveTo>
                    <a:lnTo>
                      <a:pt x="130493" y="109538"/>
                    </a:lnTo>
                    <a:lnTo>
                      <a:pt x="95250" y="144780"/>
                    </a:lnTo>
                    <a:close/>
                  </a:path>
                </a:pathLst>
              </a:custGeom>
              <a:solidFill>
                <a:srgbClr val="F7F9F9"/>
              </a:solidFill>
              <a:ln w="9525" cap="flat">
                <a:noFill/>
                <a:prstDash val="solid"/>
                <a:miter/>
              </a:ln>
            </p:spPr>
            <p:txBody>
              <a:bodyPr rtlCol="0" anchor="ctr"/>
              <a:lstStyle/>
              <a:p>
                <a:endParaRPr lang="fr-BE"/>
              </a:p>
            </p:txBody>
          </p:sp>
          <p:sp>
            <p:nvSpPr>
              <p:cNvPr id="117" name="Forme libre : forme 116">
                <a:extLst>
                  <a:ext uri="{FF2B5EF4-FFF2-40B4-BE49-F238E27FC236}">
                    <a16:creationId xmlns:a16="http://schemas.microsoft.com/office/drawing/2014/main" id="{3FE04B43-E4D8-4EDF-A6BA-A0B6CB8BB66D}"/>
                  </a:ext>
                </a:extLst>
              </p:cNvPr>
              <p:cNvSpPr/>
              <p:nvPr/>
            </p:nvSpPr>
            <p:spPr>
              <a:xfrm>
                <a:off x="3047047" y="3495675"/>
                <a:ext cx="136207" cy="138112"/>
              </a:xfrm>
              <a:custGeom>
                <a:avLst/>
                <a:gdLst>
                  <a:gd name="connsiteX0" fmla="*/ 136208 w 136207"/>
                  <a:gd name="connsiteY0" fmla="*/ 138113 h 138112"/>
                  <a:gd name="connsiteX1" fmla="*/ 37147 w 136207"/>
                  <a:gd name="connsiteY1" fmla="*/ 0 h 138112"/>
                  <a:gd name="connsiteX2" fmla="*/ 0 w 136207"/>
                  <a:gd name="connsiteY2" fmla="*/ 32385 h 138112"/>
                </a:gdLst>
                <a:ahLst/>
                <a:cxnLst>
                  <a:cxn ang="0">
                    <a:pos x="connsiteX0" y="connsiteY0"/>
                  </a:cxn>
                  <a:cxn ang="0">
                    <a:pos x="connsiteX1" y="connsiteY1"/>
                  </a:cxn>
                  <a:cxn ang="0">
                    <a:pos x="connsiteX2" y="connsiteY2"/>
                  </a:cxn>
                </a:cxnLst>
                <a:rect l="l" t="t" r="r" b="b"/>
                <a:pathLst>
                  <a:path w="136207" h="138112">
                    <a:moveTo>
                      <a:pt x="136208" y="138113"/>
                    </a:moveTo>
                    <a:lnTo>
                      <a:pt x="37147" y="0"/>
                    </a:lnTo>
                    <a:lnTo>
                      <a:pt x="0" y="32385"/>
                    </a:lnTo>
                    <a:close/>
                  </a:path>
                </a:pathLst>
              </a:custGeom>
              <a:solidFill>
                <a:srgbClr val="F7F9F9"/>
              </a:solidFill>
              <a:ln w="9525" cap="flat">
                <a:noFill/>
                <a:prstDash val="solid"/>
                <a:miter/>
              </a:ln>
            </p:spPr>
            <p:txBody>
              <a:bodyPr rtlCol="0" anchor="ctr"/>
              <a:lstStyle/>
              <a:p>
                <a:endParaRPr lang="fr-BE"/>
              </a:p>
            </p:txBody>
          </p:sp>
          <p:sp>
            <p:nvSpPr>
              <p:cNvPr id="118" name="Forme libre : forme 117">
                <a:extLst>
                  <a:ext uri="{FF2B5EF4-FFF2-40B4-BE49-F238E27FC236}">
                    <a16:creationId xmlns:a16="http://schemas.microsoft.com/office/drawing/2014/main" id="{56BAB3D7-8C2C-49B5-B2F7-F09244207B45}"/>
                  </a:ext>
                </a:extLst>
              </p:cNvPr>
              <p:cNvSpPr/>
              <p:nvPr/>
            </p:nvSpPr>
            <p:spPr>
              <a:xfrm>
                <a:off x="3233737" y="3492817"/>
                <a:ext cx="141922" cy="132397"/>
              </a:xfrm>
              <a:custGeom>
                <a:avLst/>
                <a:gdLst>
                  <a:gd name="connsiteX0" fmla="*/ 0 w 141922"/>
                  <a:gd name="connsiteY0" fmla="*/ 132398 h 132397"/>
                  <a:gd name="connsiteX1" fmla="*/ 106680 w 141922"/>
                  <a:gd name="connsiteY1" fmla="*/ 0 h 132397"/>
                  <a:gd name="connsiteX2" fmla="*/ 141922 w 141922"/>
                  <a:gd name="connsiteY2" fmla="*/ 34290 h 132397"/>
                </a:gdLst>
                <a:ahLst/>
                <a:cxnLst>
                  <a:cxn ang="0">
                    <a:pos x="connsiteX0" y="connsiteY0"/>
                  </a:cxn>
                  <a:cxn ang="0">
                    <a:pos x="connsiteX1" y="connsiteY1"/>
                  </a:cxn>
                  <a:cxn ang="0">
                    <a:pos x="connsiteX2" y="connsiteY2"/>
                  </a:cxn>
                </a:cxnLst>
                <a:rect l="l" t="t" r="r" b="b"/>
                <a:pathLst>
                  <a:path w="141922" h="132397">
                    <a:moveTo>
                      <a:pt x="0" y="132398"/>
                    </a:moveTo>
                    <a:lnTo>
                      <a:pt x="106680" y="0"/>
                    </a:lnTo>
                    <a:lnTo>
                      <a:pt x="141922" y="34290"/>
                    </a:lnTo>
                    <a:close/>
                  </a:path>
                </a:pathLst>
              </a:custGeom>
              <a:solidFill>
                <a:srgbClr val="F7F9F9"/>
              </a:solidFill>
              <a:ln w="9525" cap="flat">
                <a:noFill/>
                <a:prstDash val="solid"/>
                <a:miter/>
              </a:ln>
            </p:spPr>
            <p:txBody>
              <a:bodyPr rtlCol="0" anchor="ctr"/>
              <a:lstStyle/>
              <a:p>
                <a:endParaRPr lang="fr-BE"/>
              </a:p>
            </p:txBody>
          </p:sp>
          <p:sp>
            <p:nvSpPr>
              <p:cNvPr id="119" name="Forme libre : forme 118">
                <a:extLst>
                  <a:ext uri="{FF2B5EF4-FFF2-40B4-BE49-F238E27FC236}">
                    <a16:creationId xmlns:a16="http://schemas.microsoft.com/office/drawing/2014/main" id="{8C16A614-DC20-4190-ADE3-54BB4AA205D3}"/>
                  </a:ext>
                </a:extLst>
              </p:cNvPr>
              <p:cNvSpPr/>
              <p:nvPr/>
            </p:nvSpPr>
            <p:spPr>
              <a:xfrm>
                <a:off x="3040380" y="3695700"/>
                <a:ext cx="136207" cy="139065"/>
              </a:xfrm>
              <a:custGeom>
                <a:avLst/>
                <a:gdLst>
                  <a:gd name="connsiteX0" fmla="*/ 136207 w 136207"/>
                  <a:gd name="connsiteY0" fmla="*/ 0 h 139065"/>
                  <a:gd name="connsiteX1" fmla="*/ 0 w 136207"/>
                  <a:gd name="connsiteY1" fmla="*/ 102870 h 139065"/>
                  <a:gd name="connsiteX2" fmla="*/ 33338 w 136207"/>
                  <a:gd name="connsiteY2" fmla="*/ 139065 h 139065"/>
                </a:gdLst>
                <a:ahLst/>
                <a:cxnLst>
                  <a:cxn ang="0">
                    <a:pos x="connsiteX0" y="connsiteY0"/>
                  </a:cxn>
                  <a:cxn ang="0">
                    <a:pos x="connsiteX1" y="connsiteY1"/>
                  </a:cxn>
                  <a:cxn ang="0">
                    <a:pos x="connsiteX2" y="connsiteY2"/>
                  </a:cxn>
                </a:cxnLst>
                <a:rect l="l" t="t" r="r" b="b"/>
                <a:pathLst>
                  <a:path w="136207" h="139065">
                    <a:moveTo>
                      <a:pt x="136207" y="0"/>
                    </a:moveTo>
                    <a:lnTo>
                      <a:pt x="0" y="102870"/>
                    </a:lnTo>
                    <a:lnTo>
                      <a:pt x="33338" y="139065"/>
                    </a:lnTo>
                    <a:close/>
                  </a:path>
                </a:pathLst>
              </a:custGeom>
              <a:solidFill>
                <a:srgbClr val="F7F9F9"/>
              </a:solidFill>
              <a:ln w="9525" cap="flat">
                <a:noFill/>
                <a:prstDash val="solid"/>
                <a:miter/>
              </a:ln>
            </p:spPr>
            <p:txBody>
              <a:bodyPr rtlCol="0" anchor="ctr"/>
              <a:lstStyle/>
              <a:p>
                <a:endParaRPr lang="fr-BE"/>
              </a:p>
            </p:txBody>
          </p:sp>
          <p:sp>
            <p:nvSpPr>
              <p:cNvPr id="120" name="Forme libre : forme 119">
                <a:extLst>
                  <a:ext uri="{FF2B5EF4-FFF2-40B4-BE49-F238E27FC236}">
                    <a16:creationId xmlns:a16="http://schemas.microsoft.com/office/drawing/2014/main" id="{4C89390A-76E7-4780-BC7C-71B17AF071B3}"/>
                  </a:ext>
                </a:extLst>
              </p:cNvPr>
              <p:cNvSpPr/>
              <p:nvPr/>
            </p:nvSpPr>
            <p:spPr>
              <a:xfrm>
                <a:off x="2985128" y="3439477"/>
                <a:ext cx="453396" cy="453389"/>
              </a:xfrm>
              <a:custGeom>
                <a:avLst/>
                <a:gdLst>
                  <a:gd name="connsiteX0" fmla="*/ 226702 w 453396"/>
                  <a:gd name="connsiteY0" fmla="*/ 453390 h 453389"/>
                  <a:gd name="connsiteX1" fmla="*/ 453397 w 453396"/>
                  <a:gd name="connsiteY1" fmla="*/ 226695 h 453389"/>
                  <a:gd name="connsiteX2" fmla="*/ 226702 w 453396"/>
                  <a:gd name="connsiteY2" fmla="*/ 0 h 453389"/>
                  <a:gd name="connsiteX3" fmla="*/ 7 w 453396"/>
                  <a:gd name="connsiteY3" fmla="*/ 226695 h 453389"/>
                  <a:gd name="connsiteX4" fmla="*/ 226702 w 453396"/>
                  <a:gd name="connsiteY4" fmla="*/ 453390 h 453389"/>
                  <a:gd name="connsiteX5" fmla="*/ 226702 w 453396"/>
                  <a:gd name="connsiteY5" fmla="*/ 20002 h 453389"/>
                  <a:gd name="connsiteX6" fmla="*/ 433394 w 453396"/>
                  <a:gd name="connsiteY6" fmla="*/ 226695 h 453389"/>
                  <a:gd name="connsiteX7" fmla="*/ 226702 w 453396"/>
                  <a:gd name="connsiteY7" fmla="*/ 433388 h 453389"/>
                  <a:gd name="connsiteX8" fmla="*/ 20009 w 453396"/>
                  <a:gd name="connsiteY8" fmla="*/ 226695 h 453389"/>
                  <a:gd name="connsiteX9" fmla="*/ 226702 w 453396"/>
                  <a:gd name="connsiteY9" fmla="*/ 20002 h 453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3396" h="453389">
                    <a:moveTo>
                      <a:pt x="226702" y="453390"/>
                    </a:moveTo>
                    <a:cubicBezTo>
                      <a:pt x="351479" y="453390"/>
                      <a:pt x="453397" y="351473"/>
                      <a:pt x="453397" y="226695"/>
                    </a:cubicBezTo>
                    <a:cubicBezTo>
                      <a:pt x="453397" y="101918"/>
                      <a:pt x="351479" y="0"/>
                      <a:pt x="226702" y="0"/>
                    </a:cubicBezTo>
                    <a:cubicBezTo>
                      <a:pt x="101924" y="0"/>
                      <a:pt x="7" y="101918"/>
                      <a:pt x="7" y="226695"/>
                    </a:cubicBezTo>
                    <a:cubicBezTo>
                      <a:pt x="-946" y="352425"/>
                      <a:pt x="100972" y="453390"/>
                      <a:pt x="226702" y="453390"/>
                    </a:cubicBezTo>
                    <a:close/>
                    <a:moveTo>
                      <a:pt x="226702" y="20002"/>
                    </a:moveTo>
                    <a:cubicBezTo>
                      <a:pt x="341002" y="20002"/>
                      <a:pt x="433394" y="112395"/>
                      <a:pt x="433394" y="226695"/>
                    </a:cubicBezTo>
                    <a:cubicBezTo>
                      <a:pt x="433394" y="340995"/>
                      <a:pt x="341002" y="433388"/>
                      <a:pt x="226702" y="433388"/>
                    </a:cubicBezTo>
                    <a:cubicBezTo>
                      <a:pt x="112402" y="433388"/>
                      <a:pt x="20009" y="340995"/>
                      <a:pt x="20009" y="226695"/>
                    </a:cubicBezTo>
                    <a:cubicBezTo>
                      <a:pt x="19057" y="113348"/>
                      <a:pt x="112402" y="20002"/>
                      <a:pt x="226702" y="20002"/>
                    </a:cubicBezTo>
                    <a:close/>
                  </a:path>
                </a:pathLst>
              </a:custGeom>
              <a:solidFill>
                <a:srgbClr val="D4DCF9"/>
              </a:solidFill>
              <a:ln w="9525" cap="flat">
                <a:noFill/>
                <a:prstDash val="solid"/>
                <a:miter/>
              </a:ln>
            </p:spPr>
            <p:txBody>
              <a:bodyPr rtlCol="0" anchor="ctr"/>
              <a:lstStyle/>
              <a:p>
                <a:endParaRPr lang="fr-BE"/>
              </a:p>
            </p:txBody>
          </p:sp>
        </p:grpSp>
        <p:grpSp>
          <p:nvGrpSpPr>
            <p:cNvPr id="121" name="Graphique 2">
              <a:extLst>
                <a:ext uri="{FF2B5EF4-FFF2-40B4-BE49-F238E27FC236}">
                  <a16:creationId xmlns:a16="http://schemas.microsoft.com/office/drawing/2014/main" id="{B6F6CC63-0468-4B82-B5D9-F20F340DE457}"/>
                </a:ext>
              </a:extLst>
            </p:cNvPr>
            <p:cNvGrpSpPr/>
            <p:nvPr/>
          </p:nvGrpSpPr>
          <p:grpSpPr>
            <a:xfrm>
              <a:off x="324802" y="3350895"/>
              <a:ext cx="648652" cy="648652"/>
              <a:chOff x="324802" y="3350895"/>
              <a:chExt cx="648652" cy="648652"/>
            </a:xfrm>
          </p:grpSpPr>
          <p:sp>
            <p:nvSpPr>
              <p:cNvPr id="122" name="Forme libre : forme 121">
                <a:extLst>
                  <a:ext uri="{FF2B5EF4-FFF2-40B4-BE49-F238E27FC236}">
                    <a16:creationId xmlns:a16="http://schemas.microsoft.com/office/drawing/2014/main" id="{6826EB57-0145-4777-93B4-4B2ED0733881}"/>
                  </a:ext>
                </a:extLst>
              </p:cNvPr>
              <p:cNvSpPr/>
              <p:nvPr/>
            </p:nvSpPr>
            <p:spPr>
              <a:xfrm>
                <a:off x="324802" y="3350895"/>
                <a:ext cx="648652" cy="648652"/>
              </a:xfrm>
              <a:custGeom>
                <a:avLst/>
                <a:gdLst>
                  <a:gd name="connsiteX0" fmla="*/ 0 w 648652"/>
                  <a:gd name="connsiteY0" fmla="*/ 324803 h 648652"/>
                  <a:gd name="connsiteX1" fmla="*/ 19050 w 648652"/>
                  <a:gd name="connsiteY1" fmla="*/ 433388 h 648652"/>
                  <a:gd name="connsiteX2" fmla="*/ 21908 w 648652"/>
                  <a:gd name="connsiteY2" fmla="*/ 441960 h 648652"/>
                  <a:gd name="connsiteX3" fmla="*/ 22860 w 648652"/>
                  <a:gd name="connsiteY3" fmla="*/ 443865 h 648652"/>
                  <a:gd name="connsiteX4" fmla="*/ 113348 w 648652"/>
                  <a:gd name="connsiteY4" fmla="*/ 570547 h 648652"/>
                  <a:gd name="connsiteX5" fmla="*/ 323850 w 648652"/>
                  <a:gd name="connsiteY5" fmla="*/ 648652 h 648652"/>
                  <a:gd name="connsiteX6" fmla="*/ 534353 w 648652"/>
                  <a:gd name="connsiteY6" fmla="*/ 570547 h 648652"/>
                  <a:gd name="connsiteX7" fmla="*/ 584835 w 648652"/>
                  <a:gd name="connsiteY7" fmla="*/ 516255 h 648652"/>
                  <a:gd name="connsiteX8" fmla="*/ 629603 w 648652"/>
                  <a:gd name="connsiteY8" fmla="*/ 432435 h 648652"/>
                  <a:gd name="connsiteX9" fmla="*/ 648653 w 648652"/>
                  <a:gd name="connsiteY9" fmla="*/ 323850 h 648652"/>
                  <a:gd name="connsiteX10" fmla="*/ 324803 w 648652"/>
                  <a:gd name="connsiteY10" fmla="*/ 0 h 648652"/>
                  <a:gd name="connsiteX11" fmla="*/ 0 w 648652"/>
                  <a:gd name="connsiteY11" fmla="*/ 324803 h 648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8652" h="648652">
                    <a:moveTo>
                      <a:pt x="0" y="324803"/>
                    </a:moveTo>
                    <a:cubicBezTo>
                      <a:pt x="0" y="362903"/>
                      <a:pt x="6668" y="399097"/>
                      <a:pt x="19050" y="433388"/>
                    </a:cubicBezTo>
                    <a:cubicBezTo>
                      <a:pt x="20003" y="436245"/>
                      <a:pt x="20955" y="439103"/>
                      <a:pt x="21908" y="441960"/>
                    </a:cubicBezTo>
                    <a:cubicBezTo>
                      <a:pt x="21908" y="442913"/>
                      <a:pt x="22860" y="442913"/>
                      <a:pt x="22860" y="443865"/>
                    </a:cubicBezTo>
                    <a:cubicBezTo>
                      <a:pt x="42863" y="493395"/>
                      <a:pt x="73343" y="537210"/>
                      <a:pt x="113348" y="570547"/>
                    </a:cubicBezTo>
                    <a:cubicBezTo>
                      <a:pt x="169545" y="619125"/>
                      <a:pt x="243840" y="648652"/>
                      <a:pt x="323850" y="648652"/>
                    </a:cubicBezTo>
                    <a:cubicBezTo>
                      <a:pt x="403860" y="648652"/>
                      <a:pt x="478155" y="619125"/>
                      <a:pt x="534353" y="570547"/>
                    </a:cubicBezTo>
                    <a:cubicBezTo>
                      <a:pt x="553403" y="554355"/>
                      <a:pt x="569595" y="536258"/>
                      <a:pt x="584835" y="516255"/>
                    </a:cubicBezTo>
                    <a:cubicBezTo>
                      <a:pt x="603885" y="490538"/>
                      <a:pt x="618173" y="462915"/>
                      <a:pt x="629603" y="432435"/>
                    </a:cubicBezTo>
                    <a:cubicBezTo>
                      <a:pt x="641985" y="398145"/>
                      <a:pt x="648653" y="361950"/>
                      <a:pt x="648653" y="323850"/>
                    </a:cubicBezTo>
                    <a:cubicBezTo>
                      <a:pt x="648653" y="144780"/>
                      <a:pt x="503873" y="0"/>
                      <a:pt x="324803" y="0"/>
                    </a:cubicBezTo>
                    <a:cubicBezTo>
                      <a:pt x="144780" y="952"/>
                      <a:pt x="0" y="145732"/>
                      <a:pt x="0" y="324803"/>
                    </a:cubicBezTo>
                    <a:close/>
                  </a:path>
                </a:pathLst>
              </a:custGeom>
              <a:solidFill>
                <a:srgbClr val="212335"/>
              </a:solidFill>
              <a:ln w="9525" cap="flat">
                <a:noFill/>
                <a:prstDash val="solid"/>
                <a:miter/>
              </a:ln>
            </p:spPr>
            <p:txBody>
              <a:bodyPr rtlCol="0" anchor="ctr"/>
              <a:lstStyle/>
              <a:p>
                <a:endParaRPr lang="fr-BE"/>
              </a:p>
            </p:txBody>
          </p:sp>
          <p:sp>
            <p:nvSpPr>
              <p:cNvPr id="123" name="Forme libre : forme 122">
                <a:extLst>
                  <a:ext uri="{FF2B5EF4-FFF2-40B4-BE49-F238E27FC236}">
                    <a16:creationId xmlns:a16="http://schemas.microsoft.com/office/drawing/2014/main" id="{11B5846B-EC77-40C9-8835-4085A6ED0FED}"/>
                  </a:ext>
                </a:extLst>
              </p:cNvPr>
              <p:cNvSpPr/>
              <p:nvPr/>
            </p:nvSpPr>
            <p:spPr>
              <a:xfrm>
                <a:off x="529590" y="3553777"/>
                <a:ext cx="249554" cy="249555"/>
              </a:xfrm>
              <a:custGeom>
                <a:avLst/>
                <a:gdLst>
                  <a:gd name="connsiteX0" fmla="*/ 249555 w 249554"/>
                  <a:gd name="connsiteY0" fmla="*/ 124777 h 249555"/>
                  <a:gd name="connsiteX1" fmla="*/ 124778 w 249554"/>
                  <a:gd name="connsiteY1" fmla="*/ 249555 h 249555"/>
                  <a:gd name="connsiteX2" fmla="*/ 0 w 249554"/>
                  <a:gd name="connsiteY2" fmla="*/ 124778 h 249555"/>
                  <a:gd name="connsiteX3" fmla="*/ 124778 w 249554"/>
                  <a:gd name="connsiteY3" fmla="*/ 0 h 249555"/>
                  <a:gd name="connsiteX4" fmla="*/ 249555 w 249554"/>
                  <a:gd name="connsiteY4" fmla="*/ 124777 h 249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554" h="249555">
                    <a:moveTo>
                      <a:pt x="249555" y="124777"/>
                    </a:moveTo>
                    <a:cubicBezTo>
                      <a:pt x="249555" y="193690"/>
                      <a:pt x="193690" y="249555"/>
                      <a:pt x="124778" y="249555"/>
                    </a:cubicBezTo>
                    <a:cubicBezTo>
                      <a:pt x="55865" y="249555"/>
                      <a:pt x="0" y="193690"/>
                      <a:pt x="0" y="124778"/>
                    </a:cubicBezTo>
                    <a:cubicBezTo>
                      <a:pt x="0" y="55865"/>
                      <a:pt x="55865" y="0"/>
                      <a:pt x="124778" y="0"/>
                    </a:cubicBezTo>
                    <a:cubicBezTo>
                      <a:pt x="193690" y="0"/>
                      <a:pt x="249555" y="55865"/>
                      <a:pt x="249555" y="124777"/>
                    </a:cubicBezTo>
                    <a:close/>
                  </a:path>
                </a:pathLst>
              </a:custGeom>
              <a:solidFill>
                <a:srgbClr val="6E7989"/>
              </a:solidFill>
              <a:ln w="9525" cap="flat">
                <a:noFill/>
                <a:prstDash val="solid"/>
                <a:miter/>
              </a:ln>
            </p:spPr>
            <p:txBody>
              <a:bodyPr rtlCol="0" anchor="ctr"/>
              <a:lstStyle/>
              <a:p>
                <a:endParaRPr lang="fr-BE"/>
              </a:p>
            </p:txBody>
          </p:sp>
          <p:sp>
            <p:nvSpPr>
              <p:cNvPr id="124" name="Forme libre : forme 123">
                <a:extLst>
                  <a:ext uri="{FF2B5EF4-FFF2-40B4-BE49-F238E27FC236}">
                    <a16:creationId xmlns:a16="http://schemas.microsoft.com/office/drawing/2014/main" id="{F76F8E7A-C831-4C76-A696-5CC3C6D4799F}"/>
                  </a:ext>
                </a:extLst>
              </p:cNvPr>
              <p:cNvSpPr/>
              <p:nvPr/>
            </p:nvSpPr>
            <p:spPr>
              <a:xfrm>
                <a:off x="584835" y="3606165"/>
                <a:ext cx="140970" cy="140970"/>
              </a:xfrm>
              <a:custGeom>
                <a:avLst/>
                <a:gdLst>
                  <a:gd name="connsiteX0" fmla="*/ 140970 w 140970"/>
                  <a:gd name="connsiteY0" fmla="*/ 70485 h 140970"/>
                  <a:gd name="connsiteX1" fmla="*/ 70485 w 140970"/>
                  <a:gd name="connsiteY1" fmla="*/ 140970 h 140970"/>
                  <a:gd name="connsiteX2" fmla="*/ 0 w 140970"/>
                  <a:gd name="connsiteY2" fmla="*/ 70485 h 140970"/>
                  <a:gd name="connsiteX3" fmla="*/ 70485 w 140970"/>
                  <a:gd name="connsiteY3" fmla="*/ 0 h 140970"/>
                  <a:gd name="connsiteX4" fmla="*/ 140970 w 140970"/>
                  <a:gd name="connsiteY4" fmla="*/ 70485 h 140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970" h="140970">
                    <a:moveTo>
                      <a:pt x="140970" y="70485"/>
                    </a:moveTo>
                    <a:cubicBezTo>
                      <a:pt x="140970" y="109413"/>
                      <a:pt x="109413" y="140970"/>
                      <a:pt x="70485" y="140970"/>
                    </a:cubicBezTo>
                    <a:cubicBezTo>
                      <a:pt x="31557" y="140970"/>
                      <a:pt x="0" y="109413"/>
                      <a:pt x="0" y="70485"/>
                    </a:cubicBezTo>
                    <a:cubicBezTo>
                      <a:pt x="0" y="31557"/>
                      <a:pt x="31557" y="0"/>
                      <a:pt x="70485" y="0"/>
                    </a:cubicBezTo>
                    <a:cubicBezTo>
                      <a:pt x="109413" y="0"/>
                      <a:pt x="140970" y="31557"/>
                      <a:pt x="140970" y="70485"/>
                    </a:cubicBezTo>
                    <a:close/>
                  </a:path>
                </a:pathLst>
              </a:custGeom>
              <a:solidFill>
                <a:srgbClr val="F7F9F9"/>
              </a:solidFill>
              <a:ln w="9525" cap="flat">
                <a:noFill/>
                <a:prstDash val="solid"/>
                <a:miter/>
              </a:ln>
            </p:spPr>
            <p:txBody>
              <a:bodyPr rtlCol="0" anchor="ctr"/>
              <a:lstStyle/>
              <a:p>
                <a:endParaRPr lang="fr-BE"/>
              </a:p>
            </p:txBody>
          </p:sp>
          <p:sp>
            <p:nvSpPr>
              <p:cNvPr id="125" name="Forme libre : forme 124">
                <a:extLst>
                  <a:ext uri="{FF2B5EF4-FFF2-40B4-BE49-F238E27FC236}">
                    <a16:creationId xmlns:a16="http://schemas.microsoft.com/office/drawing/2014/main" id="{DB66B8D0-E53B-4C29-971F-350A9A6850A4}"/>
                  </a:ext>
                </a:extLst>
              </p:cNvPr>
              <p:cNvSpPr/>
              <p:nvPr/>
            </p:nvSpPr>
            <p:spPr>
              <a:xfrm>
                <a:off x="626745" y="3716654"/>
                <a:ext cx="49529" cy="170497"/>
              </a:xfrm>
              <a:custGeom>
                <a:avLst/>
                <a:gdLst>
                  <a:gd name="connsiteX0" fmla="*/ 28575 w 49529"/>
                  <a:gd name="connsiteY0" fmla="*/ 0 h 170497"/>
                  <a:gd name="connsiteX1" fmla="*/ 49530 w 49529"/>
                  <a:gd name="connsiteY1" fmla="*/ 169545 h 170497"/>
                  <a:gd name="connsiteX2" fmla="*/ 0 w 49529"/>
                  <a:gd name="connsiteY2" fmla="*/ 170498 h 170497"/>
                </a:gdLst>
                <a:ahLst/>
                <a:cxnLst>
                  <a:cxn ang="0">
                    <a:pos x="connsiteX0" y="connsiteY0"/>
                  </a:cxn>
                  <a:cxn ang="0">
                    <a:pos x="connsiteX1" y="connsiteY1"/>
                  </a:cxn>
                  <a:cxn ang="0">
                    <a:pos x="connsiteX2" y="connsiteY2"/>
                  </a:cxn>
                </a:cxnLst>
                <a:rect l="l" t="t" r="r" b="b"/>
                <a:pathLst>
                  <a:path w="49529" h="170497">
                    <a:moveTo>
                      <a:pt x="28575" y="0"/>
                    </a:moveTo>
                    <a:lnTo>
                      <a:pt x="49530" y="169545"/>
                    </a:lnTo>
                    <a:lnTo>
                      <a:pt x="0" y="170498"/>
                    </a:lnTo>
                    <a:close/>
                  </a:path>
                </a:pathLst>
              </a:custGeom>
              <a:solidFill>
                <a:srgbClr val="F7F9F9"/>
              </a:solidFill>
              <a:ln w="9525" cap="flat">
                <a:noFill/>
                <a:prstDash val="solid"/>
                <a:miter/>
              </a:ln>
            </p:spPr>
            <p:txBody>
              <a:bodyPr rtlCol="0" anchor="ctr"/>
              <a:lstStyle/>
              <a:p>
                <a:endParaRPr lang="fr-BE"/>
              </a:p>
            </p:txBody>
          </p:sp>
          <p:sp>
            <p:nvSpPr>
              <p:cNvPr id="126" name="Forme libre : forme 125">
                <a:extLst>
                  <a:ext uri="{FF2B5EF4-FFF2-40B4-BE49-F238E27FC236}">
                    <a16:creationId xmlns:a16="http://schemas.microsoft.com/office/drawing/2014/main" id="{E6389395-27EE-4CAF-8107-DEBF048C00BA}"/>
                  </a:ext>
                </a:extLst>
              </p:cNvPr>
              <p:cNvSpPr/>
              <p:nvPr/>
            </p:nvSpPr>
            <p:spPr>
              <a:xfrm>
                <a:off x="626745" y="3459479"/>
                <a:ext cx="49529" cy="170497"/>
              </a:xfrm>
              <a:custGeom>
                <a:avLst/>
                <a:gdLst>
                  <a:gd name="connsiteX0" fmla="*/ 28575 w 49529"/>
                  <a:gd name="connsiteY0" fmla="*/ 170498 h 170497"/>
                  <a:gd name="connsiteX1" fmla="*/ 49530 w 49529"/>
                  <a:gd name="connsiteY1" fmla="*/ 953 h 170497"/>
                  <a:gd name="connsiteX2" fmla="*/ 0 w 49529"/>
                  <a:gd name="connsiteY2" fmla="*/ 0 h 170497"/>
                </a:gdLst>
                <a:ahLst/>
                <a:cxnLst>
                  <a:cxn ang="0">
                    <a:pos x="connsiteX0" y="connsiteY0"/>
                  </a:cxn>
                  <a:cxn ang="0">
                    <a:pos x="connsiteX1" y="connsiteY1"/>
                  </a:cxn>
                  <a:cxn ang="0">
                    <a:pos x="connsiteX2" y="connsiteY2"/>
                  </a:cxn>
                </a:cxnLst>
                <a:rect l="l" t="t" r="r" b="b"/>
                <a:pathLst>
                  <a:path w="49529" h="170497">
                    <a:moveTo>
                      <a:pt x="28575" y="170498"/>
                    </a:moveTo>
                    <a:lnTo>
                      <a:pt x="49530" y="953"/>
                    </a:lnTo>
                    <a:lnTo>
                      <a:pt x="0" y="0"/>
                    </a:lnTo>
                    <a:close/>
                  </a:path>
                </a:pathLst>
              </a:custGeom>
              <a:solidFill>
                <a:srgbClr val="F7F9F9"/>
              </a:solidFill>
              <a:ln w="9525" cap="flat">
                <a:noFill/>
                <a:prstDash val="solid"/>
                <a:miter/>
              </a:ln>
            </p:spPr>
            <p:txBody>
              <a:bodyPr rtlCol="0" anchor="ctr"/>
              <a:lstStyle/>
              <a:p>
                <a:endParaRPr lang="fr-BE"/>
              </a:p>
            </p:txBody>
          </p:sp>
          <p:sp>
            <p:nvSpPr>
              <p:cNvPr id="127" name="Forme libre : forme 126">
                <a:extLst>
                  <a:ext uri="{FF2B5EF4-FFF2-40B4-BE49-F238E27FC236}">
                    <a16:creationId xmlns:a16="http://schemas.microsoft.com/office/drawing/2014/main" id="{08524E5E-8CC4-480B-B631-4E84E4E97BCE}"/>
                  </a:ext>
                </a:extLst>
              </p:cNvPr>
              <p:cNvSpPr/>
              <p:nvPr/>
            </p:nvSpPr>
            <p:spPr>
              <a:xfrm>
                <a:off x="695325" y="3644264"/>
                <a:ext cx="170497" cy="49530"/>
              </a:xfrm>
              <a:custGeom>
                <a:avLst/>
                <a:gdLst>
                  <a:gd name="connsiteX0" fmla="*/ 0 w 170497"/>
                  <a:gd name="connsiteY0" fmla="*/ 24765 h 49530"/>
                  <a:gd name="connsiteX1" fmla="*/ 167640 w 170497"/>
                  <a:gd name="connsiteY1" fmla="*/ 0 h 49530"/>
                  <a:gd name="connsiteX2" fmla="*/ 170498 w 170497"/>
                  <a:gd name="connsiteY2" fmla="*/ 49530 h 49530"/>
                </a:gdLst>
                <a:ahLst/>
                <a:cxnLst>
                  <a:cxn ang="0">
                    <a:pos x="connsiteX0" y="connsiteY0"/>
                  </a:cxn>
                  <a:cxn ang="0">
                    <a:pos x="connsiteX1" y="connsiteY1"/>
                  </a:cxn>
                  <a:cxn ang="0">
                    <a:pos x="connsiteX2" y="connsiteY2"/>
                  </a:cxn>
                </a:cxnLst>
                <a:rect l="l" t="t" r="r" b="b"/>
                <a:pathLst>
                  <a:path w="170497" h="49530">
                    <a:moveTo>
                      <a:pt x="0" y="24765"/>
                    </a:moveTo>
                    <a:lnTo>
                      <a:pt x="167640" y="0"/>
                    </a:lnTo>
                    <a:lnTo>
                      <a:pt x="170498" y="49530"/>
                    </a:lnTo>
                    <a:close/>
                  </a:path>
                </a:pathLst>
              </a:custGeom>
              <a:solidFill>
                <a:srgbClr val="F7F9F9"/>
              </a:solidFill>
              <a:ln w="9525" cap="flat">
                <a:noFill/>
                <a:prstDash val="solid"/>
                <a:miter/>
              </a:ln>
            </p:spPr>
            <p:txBody>
              <a:bodyPr rtlCol="0" anchor="ctr"/>
              <a:lstStyle/>
              <a:p>
                <a:endParaRPr lang="fr-BE"/>
              </a:p>
            </p:txBody>
          </p:sp>
          <p:sp>
            <p:nvSpPr>
              <p:cNvPr id="128" name="Forme libre : forme 127">
                <a:extLst>
                  <a:ext uri="{FF2B5EF4-FFF2-40B4-BE49-F238E27FC236}">
                    <a16:creationId xmlns:a16="http://schemas.microsoft.com/office/drawing/2014/main" id="{9755EF87-03D7-4094-A675-99FB424DF7D1}"/>
                  </a:ext>
                </a:extLst>
              </p:cNvPr>
              <p:cNvSpPr/>
              <p:nvPr/>
            </p:nvSpPr>
            <p:spPr>
              <a:xfrm>
                <a:off x="438150" y="3652837"/>
                <a:ext cx="169544" cy="49529"/>
              </a:xfrm>
              <a:custGeom>
                <a:avLst/>
                <a:gdLst>
                  <a:gd name="connsiteX0" fmla="*/ 169545 w 169544"/>
                  <a:gd name="connsiteY0" fmla="*/ 18098 h 49529"/>
                  <a:gd name="connsiteX1" fmla="*/ 0 w 169544"/>
                  <a:gd name="connsiteY1" fmla="*/ 0 h 49529"/>
                  <a:gd name="connsiteX2" fmla="*/ 0 w 169544"/>
                  <a:gd name="connsiteY2" fmla="*/ 49530 h 49529"/>
                </a:gdLst>
                <a:ahLst/>
                <a:cxnLst>
                  <a:cxn ang="0">
                    <a:pos x="connsiteX0" y="connsiteY0"/>
                  </a:cxn>
                  <a:cxn ang="0">
                    <a:pos x="connsiteX1" y="connsiteY1"/>
                  </a:cxn>
                  <a:cxn ang="0">
                    <a:pos x="connsiteX2" y="connsiteY2"/>
                  </a:cxn>
                </a:cxnLst>
                <a:rect l="l" t="t" r="r" b="b"/>
                <a:pathLst>
                  <a:path w="169544" h="49529">
                    <a:moveTo>
                      <a:pt x="169545" y="18098"/>
                    </a:moveTo>
                    <a:lnTo>
                      <a:pt x="0" y="0"/>
                    </a:lnTo>
                    <a:lnTo>
                      <a:pt x="0" y="49530"/>
                    </a:lnTo>
                    <a:close/>
                  </a:path>
                </a:pathLst>
              </a:custGeom>
              <a:solidFill>
                <a:srgbClr val="F7F9F9"/>
              </a:solidFill>
              <a:ln w="9525" cap="flat">
                <a:noFill/>
                <a:prstDash val="solid"/>
                <a:miter/>
              </a:ln>
            </p:spPr>
            <p:txBody>
              <a:bodyPr rtlCol="0" anchor="ctr"/>
              <a:lstStyle/>
              <a:p>
                <a:endParaRPr lang="fr-BE"/>
              </a:p>
            </p:txBody>
          </p:sp>
          <p:sp>
            <p:nvSpPr>
              <p:cNvPr id="129" name="Forme libre : forme 128">
                <a:extLst>
                  <a:ext uri="{FF2B5EF4-FFF2-40B4-BE49-F238E27FC236}">
                    <a16:creationId xmlns:a16="http://schemas.microsoft.com/office/drawing/2014/main" id="{94CA8834-E075-4371-BBA7-BA02B783024C}"/>
                  </a:ext>
                </a:extLst>
              </p:cNvPr>
              <p:cNvSpPr/>
              <p:nvPr/>
            </p:nvSpPr>
            <p:spPr>
              <a:xfrm>
                <a:off x="683895" y="3703320"/>
                <a:ext cx="130492" cy="143827"/>
              </a:xfrm>
              <a:custGeom>
                <a:avLst/>
                <a:gdLst>
                  <a:gd name="connsiteX0" fmla="*/ 0 w 130492"/>
                  <a:gd name="connsiteY0" fmla="*/ 0 h 143827"/>
                  <a:gd name="connsiteX1" fmla="*/ 130492 w 130492"/>
                  <a:gd name="connsiteY1" fmla="*/ 109538 h 143827"/>
                  <a:gd name="connsiteX2" fmla="*/ 95250 w 130492"/>
                  <a:gd name="connsiteY2" fmla="*/ 143827 h 143827"/>
                </a:gdLst>
                <a:ahLst/>
                <a:cxnLst>
                  <a:cxn ang="0">
                    <a:pos x="connsiteX0" y="connsiteY0"/>
                  </a:cxn>
                  <a:cxn ang="0">
                    <a:pos x="connsiteX1" y="connsiteY1"/>
                  </a:cxn>
                  <a:cxn ang="0">
                    <a:pos x="connsiteX2" y="connsiteY2"/>
                  </a:cxn>
                </a:cxnLst>
                <a:rect l="l" t="t" r="r" b="b"/>
                <a:pathLst>
                  <a:path w="130492" h="143827">
                    <a:moveTo>
                      <a:pt x="0" y="0"/>
                    </a:moveTo>
                    <a:lnTo>
                      <a:pt x="130492" y="109538"/>
                    </a:lnTo>
                    <a:lnTo>
                      <a:pt x="95250" y="143827"/>
                    </a:lnTo>
                    <a:close/>
                  </a:path>
                </a:pathLst>
              </a:custGeom>
              <a:solidFill>
                <a:srgbClr val="F7F9F9"/>
              </a:solidFill>
              <a:ln w="9525" cap="flat">
                <a:noFill/>
                <a:prstDash val="solid"/>
                <a:miter/>
              </a:ln>
            </p:spPr>
            <p:txBody>
              <a:bodyPr rtlCol="0" anchor="ctr"/>
              <a:lstStyle/>
              <a:p>
                <a:endParaRPr lang="fr-BE"/>
              </a:p>
            </p:txBody>
          </p:sp>
          <p:sp>
            <p:nvSpPr>
              <p:cNvPr id="130" name="Forme libre : forme 129">
                <a:extLst>
                  <a:ext uri="{FF2B5EF4-FFF2-40B4-BE49-F238E27FC236}">
                    <a16:creationId xmlns:a16="http://schemas.microsoft.com/office/drawing/2014/main" id="{499BF804-E214-4B0C-B2F9-03A0BBAA4496}"/>
                  </a:ext>
                </a:extLst>
              </p:cNvPr>
              <p:cNvSpPr/>
              <p:nvPr/>
            </p:nvSpPr>
            <p:spPr>
              <a:xfrm>
                <a:off x="488632" y="3501389"/>
                <a:ext cx="136207" cy="138112"/>
              </a:xfrm>
              <a:custGeom>
                <a:avLst/>
                <a:gdLst>
                  <a:gd name="connsiteX0" fmla="*/ 136208 w 136207"/>
                  <a:gd name="connsiteY0" fmla="*/ 138113 h 138112"/>
                  <a:gd name="connsiteX1" fmla="*/ 37148 w 136207"/>
                  <a:gd name="connsiteY1" fmla="*/ 0 h 138112"/>
                  <a:gd name="connsiteX2" fmla="*/ 0 w 136207"/>
                  <a:gd name="connsiteY2" fmla="*/ 32385 h 138112"/>
                </a:gdLst>
                <a:ahLst/>
                <a:cxnLst>
                  <a:cxn ang="0">
                    <a:pos x="connsiteX0" y="connsiteY0"/>
                  </a:cxn>
                  <a:cxn ang="0">
                    <a:pos x="connsiteX1" y="connsiteY1"/>
                  </a:cxn>
                  <a:cxn ang="0">
                    <a:pos x="connsiteX2" y="connsiteY2"/>
                  </a:cxn>
                </a:cxnLst>
                <a:rect l="l" t="t" r="r" b="b"/>
                <a:pathLst>
                  <a:path w="136207" h="138112">
                    <a:moveTo>
                      <a:pt x="136208" y="138113"/>
                    </a:moveTo>
                    <a:lnTo>
                      <a:pt x="37148" y="0"/>
                    </a:lnTo>
                    <a:lnTo>
                      <a:pt x="0" y="32385"/>
                    </a:lnTo>
                    <a:close/>
                  </a:path>
                </a:pathLst>
              </a:custGeom>
              <a:solidFill>
                <a:srgbClr val="F7F9F9"/>
              </a:solidFill>
              <a:ln w="9525" cap="flat">
                <a:noFill/>
                <a:prstDash val="solid"/>
                <a:miter/>
              </a:ln>
            </p:spPr>
            <p:txBody>
              <a:bodyPr rtlCol="0" anchor="ctr"/>
              <a:lstStyle/>
              <a:p>
                <a:endParaRPr lang="fr-BE"/>
              </a:p>
            </p:txBody>
          </p:sp>
          <p:sp>
            <p:nvSpPr>
              <p:cNvPr id="131" name="Forme libre : forme 130">
                <a:extLst>
                  <a:ext uri="{FF2B5EF4-FFF2-40B4-BE49-F238E27FC236}">
                    <a16:creationId xmlns:a16="http://schemas.microsoft.com/office/drawing/2014/main" id="{32D2B72C-C365-4742-A27B-01CFD9259042}"/>
                  </a:ext>
                </a:extLst>
              </p:cNvPr>
              <p:cNvSpPr/>
              <p:nvPr/>
            </p:nvSpPr>
            <p:spPr>
              <a:xfrm>
                <a:off x="675322" y="3497579"/>
                <a:ext cx="141922" cy="132397"/>
              </a:xfrm>
              <a:custGeom>
                <a:avLst/>
                <a:gdLst>
                  <a:gd name="connsiteX0" fmla="*/ 0 w 141922"/>
                  <a:gd name="connsiteY0" fmla="*/ 132398 h 132397"/>
                  <a:gd name="connsiteX1" fmla="*/ 106680 w 141922"/>
                  <a:gd name="connsiteY1" fmla="*/ 0 h 132397"/>
                  <a:gd name="connsiteX2" fmla="*/ 141923 w 141922"/>
                  <a:gd name="connsiteY2" fmla="*/ 35243 h 132397"/>
                </a:gdLst>
                <a:ahLst/>
                <a:cxnLst>
                  <a:cxn ang="0">
                    <a:pos x="connsiteX0" y="connsiteY0"/>
                  </a:cxn>
                  <a:cxn ang="0">
                    <a:pos x="connsiteX1" y="connsiteY1"/>
                  </a:cxn>
                  <a:cxn ang="0">
                    <a:pos x="connsiteX2" y="connsiteY2"/>
                  </a:cxn>
                </a:cxnLst>
                <a:rect l="l" t="t" r="r" b="b"/>
                <a:pathLst>
                  <a:path w="141922" h="132397">
                    <a:moveTo>
                      <a:pt x="0" y="132398"/>
                    </a:moveTo>
                    <a:lnTo>
                      <a:pt x="106680" y="0"/>
                    </a:lnTo>
                    <a:lnTo>
                      <a:pt x="141923" y="35243"/>
                    </a:lnTo>
                    <a:close/>
                  </a:path>
                </a:pathLst>
              </a:custGeom>
              <a:solidFill>
                <a:srgbClr val="F7F9F9"/>
              </a:solidFill>
              <a:ln w="9525" cap="flat">
                <a:noFill/>
                <a:prstDash val="solid"/>
                <a:miter/>
              </a:ln>
            </p:spPr>
            <p:txBody>
              <a:bodyPr rtlCol="0" anchor="ctr"/>
              <a:lstStyle/>
              <a:p>
                <a:endParaRPr lang="fr-BE"/>
              </a:p>
            </p:txBody>
          </p:sp>
          <p:sp>
            <p:nvSpPr>
              <p:cNvPr id="132" name="Forme libre : forme 131">
                <a:extLst>
                  <a:ext uri="{FF2B5EF4-FFF2-40B4-BE49-F238E27FC236}">
                    <a16:creationId xmlns:a16="http://schemas.microsoft.com/office/drawing/2014/main" id="{2C4FC394-EB3E-41FC-ACB0-18861A0019FC}"/>
                  </a:ext>
                </a:extLst>
              </p:cNvPr>
              <p:cNvSpPr/>
              <p:nvPr/>
            </p:nvSpPr>
            <p:spPr>
              <a:xfrm>
                <a:off x="481964" y="3701414"/>
                <a:ext cx="136207" cy="139064"/>
              </a:xfrm>
              <a:custGeom>
                <a:avLst/>
                <a:gdLst>
                  <a:gd name="connsiteX0" fmla="*/ 136208 w 136207"/>
                  <a:gd name="connsiteY0" fmla="*/ 0 h 139064"/>
                  <a:gd name="connsiteX1" fmla="*/ 0 w 136207"/>
                  <a:gd name="connsiteY1" fmla="*/ 101918 h 139064"/>
                  <a:gd name="connsiteX2" fmla="*/ 33338 w 136207"/>
                  <a:gd name="connsiteY2" fmla="*/ 139065 h 139064"/>
                </a:gdLst>
                <a:ahLst/>
                <a:cxnLst>
                  <a:cxn ang="0">
                    <a:pos x="connsiteX0" y="connsiteY0"/>
                  </a:cxn>
                  <a:cxn ang="0">
                    <a:pos x="connsiteX1" y="connsiteY1"/>
                  </a:cxn>
                  <a:cxn ang="0">
                    <a:pos x="connsiteX2" y="connsiteY2"/>
                  </a:cxn>
                </a:cxnLst>
                <a:rect l="l" t="t" r="r" b="b"/>
                <a:pathLst>
                  <a:path w="136207" h="139064">
                    <a:moveTo>
                      <a:pt x="136208" y="0"/>
                    </a:moveTo>
                    <a:lnTo>
                      <a:pt x="0" y="101918"/>
                    </a:lnTo>
                    <a:lnTo>
                      <a:pt x="33338" y="139065"/>
                    </a:lnTo>
                    <a:close/>
                  </a:path>
                </a:pathLst>
              </a:custGeom>
              <a:solidFill>
                <a:srgbClr val="F7F9F9"/>
              </a:solidFill>
              <a:ln w="9525" cap="flat">
                <a:noFill/>
                <a:prstDash val="solid"/>
                <a:miter/>
              </a:ln>
            </p:spPr>
            <p:txBody>
              <a:bodyPr rtlCol="0" anchor="ctr"/>
              <a:lstStyle/>
              <a:p>
                <a:endParaRPr lang="fr-BE"/>
              </a:p>
            </p:txBody>
          </p:sp>
          <p:sp>
            <p:nvSpPr>
              <p:cNvPr id="133" name="Forme libre : forme 132">
                <a:extLst>
                  <a:ext uri="{FF2B5EF4-FFF2-40B4-BE49-F238E27FC236}">
                    <a16:creationId xmlns:a16="http://schemas.microsoft.com/office/drawing/2014/main" id="{4EA73B1B-8099-413F-993D-1E5B9A9F5E83}"/>
                  </a:ext>
                </a:extLst>
              </p:cNvPr>
              <p:cNvSpPr/>
              <p:nvPr/>
            </p:nvSpPr>
            <p:spPr>
              <a:xfrm>
                <a:off x="425767" y="3445192"/>
                <a:ext cx="453390" cy="453390"/>
              </a:xfrm>
              <a:custGeom>
                <a:avLst/>
                <a:gdLst>
                  <a:gd name="connsiteX0" fmla="*/ 226695 w 453390"/>
                  <a:gd name="connsiteY0" fmla="*/ 453390 h 453390"/>
                  <a:gd name="connsiteX1" fmla="*/ 453390 w 453390"/>
                  <a:gd name="connsiteY1" fmla="*/ 226695 h 453390"/>
                  <a:gd name="connsiteX2" fmla="*/ 226695 w 453390"/>
                  <a:gd name="connsiteY2" fmla="*/ 0 h 453390"/>
                  <a:gd name="connsiteX3" fmla="*/ 0 w 453390"/>
                  <a:gd name="connsiteY3" fmla="*/ 226695 h 453390"/>
                  <a:gd name="connsiteX4" fmla="*/ 226695 w 453390"/>
                  <a:gd name="connsiteY4" fmla="*/ 453390 h 453390"/>
                  <a:gd name="connsiteX5" fmla="*/ 226695 w 453390"/>
                  <a:gd name="connsiteY5" fmla="*/ 20003 h 453390"/>
                  <a:gd name="connsiteX6" fmla="*/ 433387 w 453390"/>
                  <a:gd name="connsiteY6" fmla="*/ 226695 h 453390"/>
                  <a:gd name="connsiteX7" fmla="*/ 226695 w 453390"/>
                  <a:gd name="connsiteY7" fmla="*/ 433388 h 453390"/>
                  <a:gd name="connsiteX8" fmla="*/ 20002 w 453390"/>
                  <a:gd name="connsiteY8" fmla="*/ 226695 h 453390"/>
                  <a:gd name="connsiteX9" fmla="*/ 226695 w 453390"/>
                  <a:gd name="connsiteY9" fmla="*/ 20003 h 45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3390" h="453390">
                    <a:moveTo>
                      <a:pt x="226695" y="453390"/>
                    </a:moveTo>
                    <a:cubicBezTo>
                      <a:pt x="351472" y="453390"/>
                      <a:pt x="453390" y="351473"/>
                      <a:pt x="453390" y="226695"/>
                    </a:cubicBezTo>
                    <a:cubicBezTo>
                      <a:pt x="453390" y="101918"/>
                      <a:pt x="351472" y="0"/>
                      <a:pt x="226695" y="0"/>
                    </a:cubicBezTo>
                    <a:cubicBezTo>
                      <a:pt x="101918" y="0"/>
                      <a:pt x="0" y="101918"/>
                      <a:pt x="0" y="226695"/>
                    </a:cubicBezTo>
                    <a:cubicBezTo>
                      <a:pt x="0" y="351473"/>
                      <a:pt x="101918" y="453390"/>
                      <a:pt x="226695" y="453390"/>
                    </a:cubicBezTo>
                    <a:close/>
                    <a:moveTo>
                      <a:pt x="226695" y="20003"/>
                    </a:moveTo>
                    <a:cubicBezTo>
                      <a:pt x="340995" y="20003"/>
                      <a:pt x="433387" y="112395"/>
                      <a:pt x="433387" y="226695"/>
                    </a:cubicBezTo>
                    <a:cubicBezTo>
                      <a:pt x="433387" y="340995"/>
                      <a:pt x="340995" y="433388"/>
                      <a:pt x="226695" y="433388"/>
                    </a:cubicBezTo>
                    <a:cubicBezTo>
                      <a:pt x="112395" y="433388"/>
                      <a:pt x="20002" y="340995"/>
                      <a:pt x="20002" y="226695"/>
                    </a:cubicBezTo>
                    <a:cubicBezTo>
                      <a:pt x="20002" y="112395"/>
                      <a:pt x="113347" y="20003"/>
                      <a:pt x="226695" y="20003"/>
                    </a:cubicBezTo>
                    <a:close/>
                  </a:path>
                </a:pathLst>
              </a:custGeom>
              <a:solidFill>
                <a:srgbClr val="D4DCF9"/>
              </a:solidFill>
              <a:ln w="9525" cap="flat">
                <a:noFill/>
                <a:prstDash val="solid"/>
                <a:miter/>
              </a:ln>
            </p:spPr>
            <p:txBody>
              <a:bodyPr rtlCol="0" anchor="ctr"/>
              <a:lstStyle/>
              <a:p>
                <a:endParaRPr lang="fr-BE"/>
              </a:p>
            </p:txBody>
          </p:sp>
        </p:grpSp>
        <p:sp>
          <p:nvSpPr>
            <p:cNvPr id="134" name="Forme libre : forme 133">
              <a:extLst>
                <a:ext uri="{FF2B5EF4-FFF2-40B4-BE49-F238E27FC236}">
                  <a16:creationId xmlns:a16="http://schemas.microsoft.com/office/drawing/2014/main" id="{82054804-A401-4A53-861B-10999A390CFA}"/>
                </a:ext>
              </a:extLst>
            </p:cNvPr>
            <p:cNvSpPr/>
            <p:nvPr/>
          </p:nvSpPr>
          <p:spPr>
            <a:xfrm>
              <a:off x="499110" y="2807017"/>
              <a:ext cx="377189" cy="269557"/>
            </a:xfrm>
            <a:custGeom>
              <a:avLst/>
              <a:gdLst>
                <a:gd name="connsiteX0" fmla="*/ 377190 w 377189"/>
                <a:gd name="connsiteY0" fmla="*/ 0 h 269557"/>
                <a:gd name="connsiteX1" fmla="*/ 0 w 377189"/>
                <a:gd name="connsiteY1" fmla="*/ 206693 h 269557"/>
                <a:gd name="connsiteX2" fmla="*/ 0 w 377189"/>
                <a:gd name="connsiteY2" fmla="*/ 231458 h 269557"/>
                <a:gd name="connsiteX3" fmla="*/ 39052 w 377189"/>
                <a:gd name="connsiteY3" fmla="*/ 269558 h 269557"/>
                <a:gd name="connsiteX4" fmla="*/ 343853 w 377189"/>
                <a:gd name="connsiteY4" fmla="*/ 262890 h 269557"/>
                <a:gd name="connsiteX5" fmla="*/ 377190 w 377189"/>
                <a:gd name="connsiteY5" fmla="*/ 0 h 2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7189" h="269557">
                  <a:moveTo>
                    <a:pt x="377190" y="0"/>
                  </a:moveTo>
                  <a:cubicBezTo>
                    <a:pt x="377190" y="0"/>
                    <a:pt x="0" y="143827"/>
                    <a:pt x="0" y="206693"/>
                  </a:cubicBezTo>
                  <a:lnTo>
                    <a:pt x="0" y="231458"/>
                  </a:lnTo>
                  <a:cubicBezTo>
                    <a:pt x="0" y="252413"/>
                    <a:pt x="17145" y="269558"/>
                    <a:pt x="39052" y="269558"/>
                  </a:cubicBezTo>
                  <a:lnTo>
                    <a:pt x="343853" y="262890"/>
                  </a:lnTo>
                  <a:lnTo>
                    <a:pt x="377190" y="0"/>
                  </a:lnTo>
                  <a:close/>
                </a:path>
              </a:pathLst>
            </a:custGeom>
            <a:solidFill>
              <a:srgbClr val="211106"/>
            </a:solidFill>
            <a:ln w="9525" cap="flat">
              <a:noFill/>
              <a:prstDash val="solid"/>
              <a:miter/>
            </a:ln>
          </p:spPr>
          <p:txBody>
            <a:bodyPr rtlCol="0" anchor="ctr"/>
            <a:lstStyle/>
            <a:p>
              <a:endParaRPr lang="fr-BE"/>
            </a:p>
          </p:txBody>
        </p:sp>
        <p:sp>
          <p:nvSpPr>
            <p:cNvPr id="135" name="Forme libre : forme 134">
              <a:extLst>
                <a:ext uri="{FF2B5EF4-FFF2-40B4-BE49-F238E27FC236}">
                  <a16:creationId xmlns:a16="http://schemas.microsoft.com/office/drawing/2014/main" id="{913FEF64-18C2-4CF2-81F0-4701239CC6A5}"/>
                </a:ext>
              </a:extLst>
            </p:cNvPr>
            <p:cNvSpPr/>
            <p:nvPr/>
          </p:nvSpPr>
          <p:spPr>
            <a:xfrm>
              <a:off x="1677352" y="2653665"/>
              <a:ext cx="216217" cy="412432"/>
            </a:xfrm>
            <a:custGeom>
              <a:avLst/>
              <a:gdLst>
                <a:gd name="connsiteX0" fmla="*/ 0 w 216217"/>
                <a:gd name="connsiteY0" fmla="*/ 5715 h 412432"/>
                <a:gd name="connsiteX1" fmla="*/ 9525 w 216217"/>
                <a:gd name="connsiteY1" fmla="*/ 179070 h 412432"/>
                <a:gd name="connsiteX2" fmla="*/ 21907 w 216217"/>
                <a:gd name="connsiteY2" fmla="*/ 408623 h 412432"/>
                <a:gd name="connsiteX3" fmla="*/ 21907 w 216217"/>
                <a:gd name="connsiteY3" fmla="*/ 412433 h 412432"/>
                <a:gd name="connsiteX4" fmla="*/ 216217 w 216217"/>
                <a:gd name="connsiteY4" fmla="*/ 412433 h 412432"/>
                <a:gd name="connsiteX5" fmla="*/ 216217 w 216217"/>
                <a:gd name="connsiteY5" fmla="*/ 409575 h 412432"/>
                <a:gd name="connsiteX6" fmla="*/ 186690 w 216217"/>
                <a:gd name="connsiteY6" fmla="*/ 179070 h 412432"/>
                <a:gd name="connsiteX7" fmla="*/ 163830 w 216217"/>
                <a:gd name="connsiteY7" fmla="*/ 0 h 412432"/>
                <a:gd name="connsiteX8" fmla="*/ 0 w 216217"/>
                <a:gd name="connsiteY8" fmla="*/ 5715 h 41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17" h="412432">
                  <a:moveTo>
                    <a:pt x="0" y="5715"/>
                  </a:moveTo>
                  <a:lnTo>
                    <a:pt x="9525" y="179070"/>
                  </a:lnTo>
                  <a:lnTo>
                    <a:pt x="21907" y="408623"/>
                  </a:lnTo>
                  <a:lnTo>
                    <a:pt x="21907" y="412433"/>
                  </a:lnTo>
                  <a:lnTo>
                    <a:pt x="216217" y="412433"/>
                  </a:lnTo>
                  <a:lnTo>
                    <a:pt x="216217" y="409575"/>
                  </a:lnTo>
                  <a:lnTo>
                    <a:pt x="186690" y="179070"/>
                  </a:lnTo>
                  <a:lnTo>
                    <a:pt x="163830" y="0"/>
                  </a:lnTo>
                  <a:cubicBezTo>
                    <a:pt x="107632" y="0"/>
                    <a:pt x="52388" y="1905"/>
                    <a:pt x="0" y="5715"/>
                  </a:cubicBezTo>
                  <a:close/>
                </a:path>
              </a:pathLst>
            </a:custGeom>
            <a:solidFill>
              <a:srgbClr val="212335"/>
            </a:solidFill>
            <a:ln w="9525" cap="flat">
              <a:noFill/>
              <a:prstDash val="solid"/>
              <a:miter/>
            </a:ln>
          </p:spPr>
          <p:txBody>
            <a:bodyPr rtlCol="0" anchor="ctr"/>
            <a:lstStyle/>
            <a:p>
              <a:endParaRPr lang="fr-BE"/>
            </a:p>
          </p:txBody>
        </p:sp>
        <p:sp>
          <p:nvSpPr>
            <p:cNvPr id="136" name="Forme libre : forme 135">
              <a:extLst>
                <a:ext uri="{FF2B5EF4-FFF2-40B4-BE49-F238E27FC236}">
                  <a16:creationId xmlns:a16="http://schemas.microsoft.com/office/drawing/2014/main" id="{281AFD18-714C-4C15-937E-D82897C31BF6}"/>
                </a:ext>
              </a:extLst>
            </p:cNvPr>
            <p:cNvSpPr/>
            <p:nvPr/>
          </p:nvSpPr>
          <p:spPr>
            <a:xfrm>
              <a:off x="939164" y="2653665"/>
              <a:ext cx="1515427" cy="179069"/>
            </a:xfrm>
            <a:custGeom>
              <a:avLst/>
              <a:gdLst>
                <a:gd name="connsiteX0" fmla="*/ 0 w 1515427"/>
                <a:gd name="connsiteY0" fmla="*/ 179070 h 179069"/>
                <a:gd name="connsiteX1" fmla="*/ 1515428 w 1515427"/>
                <a:gd name="connsiteY1" fmla="*/ 179070 h 179069"/>
                <a:gd name="connsiteX2" fmla="*/ 946785 w 1515427"/>
                <a:gd name="connsiteY2" fmla="*/ 952 h 179069"/>
                <a:gd name="connsiteX3" fmla="*/ 901065 w 1515427"/>
                <a:gd name="connsiteY3" fmla="*/ 0 h 179069"/>
                <a:gd name="connsiteX4" fmla="*/ 738188 w 1515427"/>
                <a:gd name="connsiteY4" fmla="*/ 4763 h 179069"/>
                <a:gd name="connsiteX5" fmla="*/ 952 w 1515427"/>
                <a:gd name="connsiteY5" fmla="*/ 173355 h 179069"/>
                <a:gd name="connsiteX6" fmla="*/ 0 w 1515427"/>
                <a:gd name="connsiteY6" fmla="*/ 179070 h 17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5427" h="179069">
                  <a:moveTo>
                    <a:pt x="0" y="179070"/>
                  </a:moveTo>
                  <a:lnTo>
                    <a:pt x="1515428" y="179070"/>
                  </a:lnTo>
                  <a:cubicBezTo>
                    <a:pt x="1371600" y="89535"/>
                    <a:pt x="1177290" y="7620"/>
                    <a:pt x="946785" y="952"/>
                  </a:cubicBezTo>
                  <a:cubicBezTo>
                    <a:pt x="931545" y="952"/>
                    <a:pt x="916305" y="0"/>
                    <a:pt x="901065" y="0"/>
                  </a:cubicBezTo>
                  <a:cubicBezTo>
                    <a:pt x="844868" y="0"/>
                    <a:pt x="790575" y="1905"/>
                    <a:pt x="738188" y="4763"/>
                  </a:cubicBezTo>
                  <a:cubicBezTo>
                    <a:pt x="317182" y="33338"/>
                    <a:pt x="952" y="173355"/>
                    <a:pt x="952" y="173355"/>
                  </a:cubicBezTo>
                  <a:lnTo>
                    <a:pt x="0" y="179070"/>
                  </a:lnTo>
                  <a:close/>
                </a:path>
              </a:pathLst>
            </a:custGeom>
            <a:solidFill>
              <a:srgbClr val="D4DCF9">
                <a:alpha val="26000"/>
              </a:srgbClr>
            </a:solidFill>
            <a:ln w="9525" cap="flat">
              <a:noFill/>
              <a:prstDash val="solid"/>
              <a:miter/>
            </a:ln>
          </p:spPr>
          <p:txBody>
            <a:bodyPr rtlCol="0" anchor="ctr"/>
            <a:lstStyle/>
            <a:p>
              <a:endParaRPr lang="fr-BE"/>
            </a:p>
          </p:txBody>
        </p:sp>
        <p:sp>
          <p:nvSpPr>
            <p:cNvPr id="137" name="Forme libre : forme 136">
              <a:extLst>
                <a:ext uri="{FF2B5EF4-FFF2-40B4-BE49-F238E27FC236}">
                  <a16:creationId xmlns:a16="http://schemas.microsoft.com/office/drawing/2014/main" id="{F6D6D936-7043-45BF-9FA2-A7BA95E173B9}"/>
                </a:ext>
              </a:extLst>
            </p:cNvPr>
            <p:cNvSpPr/>
            <p:nvPr/>
          </p:nvSpPr>
          <p:spPr>
            <a:xfrm>
              <a:off x="813435" y="3066097"/>
              <a:ext cx="2066924" cy="646747"/>
            </a:xfrm>
            <a:custGeom>
              <a:avLst/>
              <a:gdLst>
                <a:gd name="connsiteX0" fmla="*/ 251460 w 2066924"/>
                <a:gd name="connsiteY0" fmla="*/ 646748 h 646747"/>
                <a:gd name="connsiteX1" fmla="*/ 258127 w 2066924"/>
                <a:gd name="connsiteY1" fmla="*/ 646748 h 646747"/>
                <a:gd name="connsiteX2" fmla="*/ 1996440 w 2066924"/>
                <a:gd name="connsiteY2" fmla="*/ 636270 h 646747"/>
                <a:gd name="connsiteX3" fmla="*/ 2066925 w 2066924"/>
                <a:gd name="connsiteY3" fmla="*/ 164782 h 646747"/>
                <a:gd name="connsiteX4" fmla="*/ 1993583 w 2066924"/>
                <a:gd name="connsiteY4" fmla="*/ 9525 h 646747"/>
                <a:gd name="connsiteX5" fmla="*/ 1984058 w 2066924"/>
                <a:gd name="connsiteY5" fmla="*/ 14288 h 646747"/>
                <a:gd name="connsiteX6" fmla="*/ 2055495 w 2066924"/>
                <a:gd name="connsiteY6" fmla="*/ 166688 h 646747"/>
                <a:gd name="connsiteX7" fmla="*/ 1985962 w 2066924"/>
                <a:gd name="connsiteY7" fmla="*/ 626745 h 646747"/>
                <a:gd name="connsiteX8" fmla="*/ 262890 w 2066924"/>
                <a:gd name="connsiteY8" fmla="*/ 637223 h 646747"/>
                <a:gd name="connsiteX9" fmla="*/ 255270 w 2066924"/>
                <a:gd name="connsiteY9" fmla="*/ 492442 h 646747"/>
                <a:gd name="connsiteX10" fmla="*/ 12382 w 2066924"/>
                <a:gd name="connsiteY10" fmla="*/ 181927 h 646747"/>
                <a:gd name="connsiteX11" fmla="*/ 53340 w 2066924"/>
                <a:gd name="connsiteY11" fmla="*/ 1905 h 646747"/>
                <a:gd name="connsiteX12" fmla="*/ 42863 w 2066924"/>
                <a:gd name="connsiteY12" fmla="*/ 0 h 646747"/>
                <a:gd name="connsiteX13" fmla="*/ 0 w 2066924"/>
                <a:gd name="connsiteY13" fmla="*/ 187642 h 646747"/>
                <a:gd name="connsiteX14" fmla="*/ 2857 w 2066924"/>
                <a:gd name="connsiteY14" fmla="*/ 189548 h 646747"/>
                <a:gd name="connsiteX15" fmla="*/ 246698 w 2066924"/>
                <a:gd name="connsiteY15" fmla="*/ 494348 h 646747"/>
                <a:gd name="connsiteX16" fmla="*/ 252413 w 2066924"/>
                <a:gd name="connsiteY16" fmla="*/ 641032 h 646747"/>
                <a:gd name="connsiteX17" fmla="*/ 251460 w 2066924"/>
                <a:gd name="connsiteY17" fmla="*/ 646748 h 64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6924" h="646747">
                  <a:moveTo>
                    <a:pt x="251460" y="646748"/>
                  </a:moveTo>
                  <a:lnTo>
                    <a:pt x="258127" y="646748"/>
                  </a:lnTo>
                  <a:lnTo>
                    <a:pt x="1996440" y="636270"/>
                  </a:lnTo>
                  <a:lnTo>
                    <a:pt x="2066925" y="164782"/>
                  </a:lnTo>
                  <a:lnTo>
                    <a:pt x="1993583" y="9525"/>
                  </a:lnTo>
                  <a:lnTo>
                    <a:pt x="1984058" y="14288"/>
                  </a:lnTo>
                  <a:lnTo>
                    <a:pt x="2055495" y="166688"/>
                  </a:lnTo>
                  <a:lnTo>
                    <a:pt x="1985962" y="626745"/>
                  </a:lnTo>
                  <a:lnTo>
                    <a:pt x="262890" y="637223"/>
                  </a:lnTo>
                  <a:cubicBezTo>
                    <a:pt x="266700" y="619125"/>
                    <a:pt x="274320" y="564832"/>
                    <a:pt x="255270" y="492442"/>
                  </a:cubicBezTo>
                  <a:cubicBezTo>
                    <a:pt x="236220" y="410528"/>
                    <a:pt x="177165" y="292417"/>
                    <a:pt x="12382" y="181927"/>
                  </a:cubicBezTo>
                  <a:lnTo>
                    <a:pt x="53340" y="1905"/>
                  </a:lnTo>
                  <a:lnTo>
                    <a:pt x="42863" y="0"/>
                  </a:lnTo>
                  <a:lnTo>
                    <a:pt x="0" y="187642"/>
                  </a:lnTo>
                  <a:lnTo>
                    <a:pt x="2857" y="189548"/>
                  </a:lnTo>
                  <a:cubicBezTo>
                    <a:pt x="166688" y="298132"/>
                    <a:pt x="225742" y="415290"/>
                    <a:pt x="246698" y="494348"/>
                  </a:cubicBezTo>
                  <a:cubicBezTo>
                    <a:pt x="269557" y="580073"/>
                    <a:pt x="253365" y="641032"/>
                    <a:pt x="252413" y="641032"/>
                  </a:cubicBezTo>
                  <a:lnTo>
                    <a:pt x="251460" y="646748"/>
                  </a:lnTo>
                  <a:close/>
                </a:path>
              </a:pathLst>
            </a:custGeom>
            <a:solidFill>
              <a:srgbClr val="212335"/>
            </a:solidFill>
            <a:ln w="9525" cap="flat">
              <a:noFill/>
              <a:prstDash val="solid"/>
              <a:miter/>
            </a:ln>
          </p:spPr>
          <p:txBody>
            <a:bodyPr rtlCol="0" anchor="ctr"/>
            <a:lstStyle/>
            <a:p>
              <a:endParaRPr lang="fr-BE"/>
            </a:p>
          </p:txBody>
        </p:sp>
        <p:sp>
          <p:nvSpPr>
            <p:cNvPr id="138" name="Forme libre : forme 137">
              <a:extLst>
                <a:ext uri="{FF2B5EF4-FFF2-40B4-BE49-F238E27FC236}">
                  <a16:creationId xmlns:a16="http://schemas.microsoft.com/office/drawing/2014/main" id="{0EA0BA19-337F-4EC2-B68A-E87E68F5BC98}"/>
                </a:ext>
              </a:extLst>
            </p:cNvPr>
            <p:cNvSpPr/>
            <p:nvPr/>
          </p:nvSpPr>
          <p:spPr>
            <a:xfrm>
              <a:off x="1818322" y="3070860"/>
              <a:ext cx="46672" cy="631507"/>
            </a:xfrm>
            <a:custGeom>
              <a:avLst/>
              <a:gdLst>
                <a:gd name="connsiteX0" fmla="*/ 36195 w 46672"/>
                <a:gd name="connsiteY0" fmla="*/ 631507 h 631507"/>
                <a:gd name="connsiteX1" fmla="*/ 46673 w 46672"/>
                <a:gd name="connsiteY1" fmla="*/ 631507 h 631507"/>
                <a:gd name="connsiteX2" fmla="*/ 41910 w 46672"/>
                <a:gd name="connsiteY2" fmla="*/ 168592 h 631507"/>
                <a:gd name="connsiteX3" fmla="*/ 41910 w 46672"/>
                <a:gd name="connsiteY3" fmla="*/ 168592 h 631507"/>
                <a:gd name="connsiteX4" fmla="*/ 9525 w 46672"/>
                <a:gd name="connsiteY4" fmla="*/ 0 h 631507"/>
                <a:gd name="connsiteX5" fmla="*/ 0 w 46672"/>
                <a:gd name="connsiteY5" fmla="*/ 1905 h 631507"/>
                <a:gd name="connsiteX6" fmla="*/ 31433 w 46672"/>
                <a:gd name="connsiteY6" fmla="*/ 169545 h 63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72" h="631507">
                  <a:moveTo>
                    <a:pt x="36195" y="631507"/>
                  </a:moveTo>
                  <a:lnTo>
                    <a:pt x="46673" y="631507"/>
                  </a:lnTo>
                  <a:lnTo>
                    <a:pt x="41910" y="168592"/>
                  </a:lnTo>
                  <a:lnTo>
                    <a:pt x="41910" y="168592"/>
                  </a:lnTo>
                  <a:lnTo>
                    <a:pt x="9525" y="0"/>
                  </a:lnTo>
                  <a:lnTo>
                    <a:pt x="0" y="1905"/>
                  </a:lnTo>
                  <a:lnTo>
                    <a:pt x="31433" y="169545"/>
                  </a:lnTo>
                  <a:close/>
                </a:path>
              </a:pathLst>
            </a:custGeom>
            <a:solidFill>
              <a:srgbClr val="212335"/>
            </a:solidFill>
            <a:ln w="9525" cap="flat">
              <a:noFill/>
              <a:prstDash val="solid"/>
              <a:miter/>
            </a:ln>
          </p:spPr>
          <p:txBody>
            <a:bodyPr rtlCol="0" anchor="ctr"/>
            <a:lstStyle/>
            <a:p>
              <a:endParaRPr lang="fr-BE"/>
            </a:p>
          </p:txBody>
        </p:sp>
        <p:sp>
          <p:nvSpPr>
            <p:cNvPr id="139" name="Forme libre : forme 138">
              <a:extLst>
                <a:ext uri="{FF2B5EF4-FFF2-40B4-BE49-F238E27FC236}">
                  <a16:creationId xmlns:a16="http://schemas.microsoft.com/office/drawing/2014/main" id="{0A8F3A59-73FA-472B-B4DD-93765E72D0EA}"/>
                </a:ext>
              </a:extLst>
            </p:cNvPr>
            <p:cNvSpPr/>
            <p:nvPr/>
          </p:nvSpPr>
          <p:spPr>
            <a:xfrm>
              <a:off x="889009" y="3167062"/>
              <a:ext cx="188029" cy="41910"/>
            </a:xfrm>
            <a:custGeom>
              <a:avLst/>
              <a:gdLst>
                <a:gd name="connsiteX0" fmla="*/ 78731 w 188029"/>
                <a:gd name="connsiteY0" fmla="*/ 41910 h 41910"/>
                <a:gd name="connsiteX1" fmla="*/ 183506 w 188029"/>
                <a:gd name="connsiteY1" fmla="*/ 41910 h 41910"/>
                <a:gd name="connsiteX2" fmla="*/ 187316 w 188029"/>
                <a:gd name="connsiteY2" fmla="*/ 40005 h 41910"/>
                <a:gd name="connsiteX3" fmla="*/ 187316 w 188029"/>
                <a:gd name="connsiteY3" fmla="*/ 36195 h 41910"/>
                <a:gd name="connsiteX4" fmla="*/ 108258 w 188029"/>
                <a:gd name="connsiteY4" fmla="*/ 0 h 41910"/>
                <a:gd name="connsiteX5" fmla="*/ 6341 w 188029"/>
                <a:gd name="connsiteY5" fmla="*/ 0 h 41910"/>
                <a:gd name="connsiteX6" fmla="*/ 626 w 188029"/>
                <a:gd name="connsiteY6" fmla="*/ 2857 h 41910"/>
                <a:gd name="connsiteX7" fmla="*/ 1578 w 188029"/>
                <a:gd name="connsiteY7" fmla="*/ 7620 h 41910"/>
                <a:gd name="connsiteX8" fmla="*/ 78731 w 188029"/>
                <a:gd name="connsiteY8" fmla="*/ 41910 h 41910"/>
                <a:gd name="connsiteX9" fmla="*/ 180648 w 188029"/>
                <a:gd name="connsiteY9" fmla="*/ 36195 h 41910"/>
                <a:gd name="connsiteX10" fmla="*/ 78731 w 188029"/>
                <a:gd name="connsiteY10" fmla="*/ 36195 h 41910"/>
                <a:gd name="connsiteX11" fmla="*/ 5388 w 188029"/>
                <a:gd name="connsiteY11" fmla="*/ 4763 h 41910"/>
                <a:gd name="connsiteX12" fmla="*/ 6341 w 188029"/>
                <a:gd name="connsiteY12" fmla="*/ 4763 h 41910"/>
                <a:gd name="connsiteX13" fmla="*/ 107306 w 188029"/>
                <a:gd name="connsiteY13" fmla="*/ 4763 h 41910"/>
                <a:gd name="connsiteX14" fmla="*/ 180648 w 188029"/>
                <a:gd name="connsiteY14" fmla="*/ 36195 h 4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029" h="41910">
                  <a:moveTo>
                    <a:pt x="78731" y="41910"/>
                  </a:moveTo>
                  <a:lnTo>
                    <a:pt x="183506" y="41910"/>
                  </a:lnTo>
                  <a:cubicBezTo>
                    <a:pt x="185411" y="41910"/>
                    <a:pt x="186363" y="40958"/>
                    <a:pt x="187316" y="40005"/>
                  </a:cubicBezTo>
                  <a:cubicBezTo>
                    <a:pt x="188268" y="39052"/>
                    <a:pt x="188268" y="37148"/>
                    <a:pt x="187316" y="36195"/>
                  </a:cubicBezTo>
                  <a:cubicBezTo>
                    <a:pt x="171123" y="14288"/>
                    <a:pt x="140643" y="0"/>
                    <a:pt x="108258" y="0"/>
                  </a:cubicBezTo>
                  <a:lnTo>
                    <a:pt x="6341" y="0"/>
                  </a:lnTo>
                  <a:cubicBezTo>
                    <a:pt x="3483" y="0"/>
                    <a:pt x="1578" y="952"/>
                    <a:pt x="626" y="2857"/>
                  </a:cubicBezTo>
                  <a:cubicBezTo>
                    <a:pt x="-327" y="4763"/>
                    <a:pt x="-327" y="6668"/>
                    <a:pt x="1578" y="7620"/>
                  </a:cubicBezTo>
                  <a:cubicBezTo>
                    <a:pt x="17771" y="28575"/>
                    <a:pt x="47298" y="41910"/>
                    <a:pt x="78731" y="41910"/>
                  </a:cubicBezTo>
                  <a:close/>
                  <a:moveTo>
                    <a:pt x="180648" y="36195"/>
                  </a:moveTo>
                  <a:lnTo>
                    <a:pt x="78731" y="36195"/>
                  </a:lnTo>
                  <a:cubicBezTo>
                    <a:pt x="49203" y="36195"/>
                    <a:pt x="20628" y="23813"/>
                    <a:pt x="5388" y="4763"/>
                  </a:cubicBezTo>
                  <a:cubicBezTo>
                    <a:pt x="5388" y="4763"/>
                    <a:pt x="5388" y="4763"/>
                    <a:pt x="6341" y="4763"/>
                  </a:cubicBezTo>
                  <a:lnTo>
                    <a:pt x="107306" y="4763"/>
                  </a:lnTo>
                  <a:cubicBezTo>
                    <a:pt x="137786" y="4763"/>
                    <a:pt x="165408" y="17145"/>
                    <a:pt x="180648" y="36195"/>
                  </a:cubicBezTo>
                  <a:close/>
                </a:path>
              </a:pathLst>
            </a:custGeom>
            <a:solidFill>
              <a:srgbClr val="212335"/>
            </a:solidFill>
            <a:ln w="9525" cap="flat">
              <a:noFill/>
              <a:prstDash val="solid"/>
              <a:miter/>
            </a:ln>
          </p:spPr>
          <p:txBody>
            <a:bodyPr rtlCol="0" anchor="ctr"/>
            <a:lstStyle/>
            <a:p>
              <a:endParaRPr lang="fr-BE"/>
            </a:p>
          </p:txBody>
        </p:sp>
        <p:sp>
          <p:nvSpPr>
            <p:cNvPr id="140" name="Forme libre : forme 139">
              <a:extLst>
                <a:ext uri="{FF2B5EF4-FFF2-40B4-BE49-F238E27FC236}">
                  <a16:creationId xmlns:a16="http://schemas.microsoft.com/office/drawing/2014/main" id="{C350EE70-11E0-4EB7-B3CB-47CA976FDDC2}"/>
                </a:ext>
              </a:extLst>
            </p:cNvPr>
            <p:cNvSpPr/>
            <p:nvPr/>
          </p:nvSpPr>
          <p:spPr>
            <a:xfrm>
              <a:off x="1908184" y="3167062"/>
              <a:ext cx="188030" cy="41910"/>
            </a:xfrm>
            <a:custGeom>
              <a:avLst/>
              <a:gdLst>
                <a:gd name="connsiteX0" fmla="*/ 78731 w 188030"/>
                <a:gd name="connsiteY0" fmla="*/ 41910 h 41910"/>
                <a:gd name="connsiteX1" fmla="*/ 183506 w 188030"/>
                <a:gd name="connsiteY1" fmla="*/ 41910 h 41910"/>
                <a:gd name="connsiteX2" fmla="*/ 187316 w 188030"/>
                <a:gd name="connsiteY2" fmla="*/ 40005 h 41910"/>
                <a:gd name="connsiteX3" fmla="*/ 187316 w 188030"/>
                <a:gd name="connsiteY3" fmla="*/ 36195 h 41910"/>
                <a:gd name="connsiteX4" fmla="*/ 108258 w 188030"/>
                <a:gd name="connsiteY4" fmla="*/ 0 h 41910"/>
                <a:gd name="connsiteX5" fmla="*/ 6341 w 188030"/>
                <a:gd name="connsiteY5" fmla="*/ 0 h 41910"/>
                <a:gd name="connsiteX6" fmla="*/ 626 w 188030"/>
                <a:gd name="connsiteY6" fmla="*/ 2857 h 41910"/>
                <a:gd name="connsiteX7" fmla="*/ 1578 w 188030"/>
                <a:gd name="connsiteY7" fmla="*/ 7620 h 41910"/>
                <a:gd name="connsiteX8" fmla="*/ 78731 w 188030"/>
                <a:gd name="connsiteY8" fmla="*/ 41910 h 41910"/>
                <a:gd name="connsiteX9" fmla="*/ 180648 w 188030"/>
                <a:gd name="connsiteY9" fmla="*/ 36195 h 41910"/>
                <a:gd name="connsiteX10" fmla="*/ 78731 w 188030"/>
                <a:gd name="connsiteY10" fmla="*/ 36195 h 41910"/>
                <a:gd name="connsiteX11" fmla="*/ 5388 w 188030"/>
                <a:gd name="connsiteY11" fmla="*/ 4763 h 41910"/>
                <a:gd name="connsiteX12" fmla="*/ 6341 w 188030"/>
                <a:gd name="connsiteY12" fmla="*/ 4763 h 41910"/>
                <a:gd name="connsiteX13" fmla="*/ 107306 w 188030"/>
                <a:gd name="connsiteY13" fmla="*/ 4763 h 41910"/>
                <a:gd name="connsiteX14" fmla="*/ 180648 w 188030"/>
                <a:gd name="connsiteY14" fmla="*/ 36195 h 4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030" h="41910">
                  <a:moveTo>
                    <a:pt x="78731" y="41910"/>
                  </a:moveTo>
                  <a:lnTo>
                    <a:pt x="183506" y="41910"/>
                  </a:lnTo>
                  <a:cubicBezTo>
                    <a:pt x="185411" y="41910"/>
                    <a:pt x="186363" y="40958"/>
                    <a:pt x="187316" y="40005"/>
                  </a:cubicBezTo>
                  <a:cubicBezTo>
                    <a:pt x="188268" y="39052"/>
                    <a:pt x="188268" y="37148"/>
                    <a:pt x="187316" y="36195"/>
                  </a:cubicBezTo>
                  <a:cubicBezTo>
                    <a:pt x="171123" y="14288"/>
                    <a:pt x="140643" y="0"/>
                    <a:pt x="108258" y="0"/>
                  </a:cubicBezTo>
                  <a:lnTo>
                    <a:pt x="6341" y="0"/>
                  </a:lnTo>
                  <a:cubicBezTo>
                    <a:pt x="3483" y="0"/>
                    <a:pt x="1578" y="952"/>
                    <a:pt x="626" y="2857"/>
                  </a:cubicBezTo>
                  <a:cubicBezTo>
                    <a:pt x="-327" y="4763"/>
                    <a:pt x="-327" y="6668"/>
                    <a:pt x="1578" y="7620"/>
                  </a:cubicBezTo>
                  <a:cubicBezTo>
                    <a:pt x="17771" y="28575"/>
                    <a:pt x="47298" y="41910"/>
                    <a:pt x="78731" y="41910"/>
                  </a:cubicBezTo>
                  <a:close/>
                  <a:moveTo>
                    <a:pt x="180648" y="36195"/>
                  </a:moveTo>
                  <a:lnTo>
                    <a:pt x="78731" y="36195"/>
                  </a:lnTo>
                  <a:cubicBezTo>
                    <a:pt x="49203" y="36195"/>
                    <a:pt x="20628" y="23813"/>
                    <a:pt x="5388" y="4763"/>
                  </a:cubicBezTo>
                  <a:cubicBezTo>
                    <a:pt x="5388" y="4763"/>
                    <a:pt x="5388" y="4763"/>
                    <a:pt x="6341" y="4763"/>
                  </a:cubicBezTo>
                  <a:lnTo>
                    <a:pt x="107306" y="4763"/>
                  </a:lnTo>
                  <a:cubicBezTo>
                    <a:pt x="137786" y="4763"/>
                    <a:pt x="165408" y="17145"/>
                    <a:pt x="180648" y="36195"/>
                  </a:cubicBezTo>
                  <a:close/>
                </a:path>
              </a:pathLst>
            </a:custGeom>
            <a:solidFill>
              <a:srgbClr val="212335"/>
            </a:solidFill>
            <a:ln w="9525" cap="flat">
              <a:noFill/>
              <a:prstDash val="solid"/>
              <a:miter/>
            </a:ln>
          </p:spPr>
          <p:txBody>
            <a:bodyPr rtlCol="0" anchor="ctr"/>
            <a:lstStyle/>
            <a:p>
              <a:endParaRPr lang="fr-BE"/>
            </a:p>
          </p:txBody>
        </p:sp>
        <p:sp>
          <p:nvSpPr>
            <p:cNvPr id="141" name="Forme libre : forme 140">
              <a:extLst>
                <a:ext uri="{FF2B5EF4-FFF2-40B4-BE49-F238E27FC236}">
                  <a16:creationId xmlns:a16="http://schemas.microsoft.com/office/drawing/2014/main" id="{C00AB07E-0DF2-4826-9C2B-633FC2061E7D}"/>
                </a:ext>
              </a:extLst>
            </p:cNvPr>
            <p:cNvSpPr/>
            <p:nvPr/>
          </p:nvSpPr>
          <p:spPr>
            <a:xfrm>
              <a:off x="3803074" y="3176587"/>
              <a:ext cx="277435" cy="261877"/>
            </a:xfrm>
            <a:custGeom>
              <a:avLst/>
              <a:gdLst>
                <a:gd name="connsiteX0" fmla="*/ 42168 w 277435"/>
                <a:gd name="connsiteY0" fmla="*/ 188595 h 261877"/>
                <a:gd name="connsiteX1" fmla="*/ 90746 w 277435"/>
                <a:gd name="connsiteY1" fmla="*/ 231458 h 261877"/>
                <a:gd name="connsiteX2" fmla="*/ 263148 w 277435"/>
                <a:gd name="connsiteY2" fmla="*/ 221933 h 261877"/>
                <a:gd name="connsiteX3" fmla="*/ 264101 w 277435"/>
                <a:gd name="connsiteY3" fmla="*/ 220027 h 261877"/>
                <a:gd name="connsiteX4" fmla="*/ 266958 w 277435"/>
                <a:gd name="connsiteY4" fmla="*/ 217170 h 261877"/>
                <a:gd name="connsiteX5" fmla="*/ 277436 w 277435"/>
                <a:gd name="connsiteY5" fmla="*/ 203835 h 261877"/>
                <a:gd name="connsiteX6" fmla="*/ 277436 w 277435"/>
                <a:gd name="connsiteY6" fmla="*/ 163830 h 261877"/>
                <a:gd name="connsiteX7" fmla="*/ 263148 w 277435"/>
                <a:gd name="connsiteY7" fmla="*/ 153352 h 261877"/>
                <a:gd name="connsiteX8" fmla="*/ 126941 w 277435"/>
                <a:gd name="connsiteY8" fmla="*/ 56198 h 261877"/>
                <a:gd name="connsiteX9" fmla="*/ 111701 w 277435"/>
                <a:gd name="connsiteY9" fmla="*/ 45720 h 261877"/>
                <a:gd name="connsiteX10" fmla="*/ 45026 w 277435"/>
                <a:gd name="connsiteY10" fmla="*/ 0 h 261877"/>
                <a:gd name="connsiteX11" fmla="*/ 33596 w 277435"/>
                <a:gd name="connsiteY11" fmla="*/ 11430 h 261877"/>
                <a:gd name="connsiteX12" fmla="*/ 30738 w 277435"/>
                <a:gd name="connsiteY12" fmla="*/ 14288 h 261877"/>
                <a:gd name="connsiteX13" fmla="*/ 6926 w 277435"/>
                <a:gd name="connsiteY13" fmla="*/ 55245 h 261877"/>
                <a:gd name="connsiteX14" fmla="*/ 42168 w 277435"/>
                <a:gd name="connsiteY14" fmla="*/ 188595 h 26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7435" h="261877">
                  <a:moveTo>
                    <a:pt x="42168" y="188595"/>
                  </a:moveTo>
                  <a:lnTo>
                    <a:pt x="90746" y="231458"/>
                  </a:lnTo>
                  <a:cubicBezTo>
                    <a:pt x="141228" y="275273"/>
                    <a:pt x="218381" y="271463"/>
                    <a:pt x="263148" y="221933"/>
                  </a:cubicBezTo>
                  <a:cubicBezTo>
                    <a:pt x="264101" y="220980"/>
                    <a:pt x="264101" y="220980"/>
                    <a:pt x="264101" y="220027"/>
                  </a:cubicBezTo>
                  <a:lnTo>
                    <a:pt x="266958" y="217170"/>
                  </a:lnTo>
                  <a:cubicBezTo>
                    <a:pt x="270768" y="212408"/>
                    <a:pt x="274578" y="208598"/>
                    <a:pt x="277436" y="203835"/>
                  </a:cubicBezTo>
                  <a:lnTo>
                    <a:pt x="277436" y="163830"/>
                  </a:lnTo>
                  <a:lnTo>
                    <a:pt x="263148" y="153352"/>
                  </a:lnTo>
                  <a:lnTo>
                    <a:pt x="126941" y="56198"/>
                  </a:lnTo>
                  <a:lnTo>
                    <a:pt x="111701" y="45720"/>
                  </a:lnTo>
                  <a:cubicBezTo>
                    <a:pt x="89793" y="29527"/>
                    <a:pt x="67886" y="14288"/>
                    <a:pt x="45026" y="0"/>
                  </a:cubicBezTo>
                  <a:cubicBezTo>
                    <a:pt x="41216" y="3810"/>
                    <a:pt x="36453" y="7620"/>
                    <a:pt x="33596" y="11430"/>
                  </a:cubicBezTo>
                  <a:lnTo>
                    <a:pt x="30738" y="14288"/>
                  </a:lnTo>
                  <a:cubicBezTo>
                    <a:pt x="20261" y="26670"/>
                    <a:pt x="11688" y="40958"/>
                    <a:pt x="6926" y="55245"/>
                  </a:cubicBezTo>
                  <a:cubicBezTo>
                    <a:pt x="-9267" y="100965"/>
                    <a:pt x="3116" y="154305"/>
                    <a:pt x="42168" y="188595"/>
                  </a:cubicBezTo>
                  <a:close/>
                </a:path>
              </a:pathLst>
            </a:custGeom>
            <a:solidFill>
              <a:srgbClr val="211106"/>
            </a:solidFill>
            <a:ln w="9525" cap="flat">
              <a:noFill/>
              <a:prstDash val="solid"/>
              <a:miter/>
            </a:ln>
          </p:spPr>
          <p:txBody>
            <a:bodyPr rtlCol="0" anchor="ctr"/>
            <a:lstStyle/>
            <a:p>
              <a:endParaRPr lang="fr-BE"/>
            </a:p>
          </p:txBody>
        </p:sp>
        <p:sp>
          <p:nvSpPr>
            <p:cNvPr id="142" name="Forme libre : forme 141">
              <a:extLst>
                <a:ext uri="{FF2B5EF4-FFF2-40B4-BE49-F238E27FC236}">
                  <a16:creationId xmlns:a16="http://schemas.microsoft.com/office/drawing/2014/main" id="{17756E4B-341F-4767-87DB-4DDE7173C99B}"/>
                </a:ext>
              </a:extLst>
            </p:cNvPr>
            <p:cNvSpPr/>
            <p:nvPr/>
          </p:nvSpPr>
          <p:spPr>
            <a:xfrm>
              <a:off x="3841634" y="3211829"/>
              <a:ext cx="203632" cy="192910"/>
            </a:xfrm>
            <a:custGeom>
              <a:avLst/>
              <a:gdLst>
                <a:gd name="connsiteX0" fmla="*/ 30278 w 203632"/>
                <a:gd name="connsiteY0" fmla="*/ 139065 h 192910"/>
                <a:gd name="connsiteX1" fmla="*/ 66472 w 203632"/>
                <a:gd name="connsiteY1" fmla="*/ 170498 h 192910"/>
                <a:gd name="connsiteX2" fmla="*/ 193155 w 203632"/>
                <a:gd name="connsiteY2" fmla="*/ 162878 h 192910"/>
                <a:gd name="connsiteX3" fmla="*/ 194108 w 203632"/>
                <a:gd name="connsiteY3" fmla="*/ 161925 h 192910"/>
                <a:gd name="connsiteX4" fmla="*/ 196012 w 203632"/>
                <a:gd name="connsiteY4" fmla="*/ 159068 h 192910"/>
                <a:gd name="connsiteX5" fmla="*/ 203633 w 203632"/>
                <a:gd name="connsiteY5" fmla="*/ 148590 h 192910"/>
                <a:gd name="connsiteX6" fmla="*/ 203633 w 203632"/>
                <a:gd name="connsiteY6" fmla="*/ 119063 h 192910"/>
                <a:gd name="connsiteX7" fmla="*/ 193155 w 203632"/>
                <a:gd name="connsiteY7" fmla="*/ 111443 h 192910"/>
                <a:gd name="connsiteX8" fmla="*/ 92190 w 203632"/>
                <a:gd name="connsiteY8" fmla="*/ 40958 h 192910"/>
                <a:gd name="connsiteX9" fmla="*/ 81712 w 203632"/>
                <a:gd name="connsiteY9" fmla="*/ 33338 h 192910"/>
                <a:gd name="connsiteX10" fmla="*/ 33135 w 203632"/>
                <a:gd name="connsiteY10" fmla="*/ 0 h 192910"/>
                <a:gd name="connsiteX11" fmla="*/ 24562 w 203632"/>
                <a:gd name="connsiteY11" fmla="*/ 8573 h 192910"/>
                <a:gd name="connsiteX12" fmla="*/ 22658 w 203632"/>
                <a:gd name="connsiteY12" fmla="*/ 11430 h 192910"/>
                <a:gd name="connsiteX13" fmla="*/ 5512 w 203632"/>
                <a:gd name="connsiteY13" fmla="*/ 41910 h 192910"/>
                <a:gd name="connsiteX14" fmla="*/ 30278 w 203632"/>
                <a:gd name="connsiteY14" fmla="*/ 139065 h 19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632" h="192910">
                  <a:moveTo>
                    <a:pt x="30278" y="139065"/>
                  </a:moveTo>
                  <a:lnTo>
                    <a:pt x="66472" y="170498"/>
                  </a:lnTo>
                  <a:cubicBezTo>
                    <a:pt x="103620" y="202883"/>
                    <a:pt x="159818" y="200025"/>
                    <a:pt x="193155" y="162878"/>
                  </a:cubicBezTo>
                  <a:cubicBezTo>
                    <a:pt x="193155" y="162878"/>
                    <a:pt x="194108" y="161925"/>
                    <a:pt x="194108" y="161925"/>
                  </a:cubicBezTo>
                  <a:lnTo>
                    <a:pt x="196012" y="159068"/>
                  </a:lnTo>
                  <a:cubicBezTo>
                    <a:pt x="198870" y="156210"/>
                    <a:pt x="201728" y="152400"/>
                    <a:pt x="203633" y="148590"/>
                  </a:cubicBezTo>
                  <a:lnTo>
                    <a:pt x="203633" y="119063"/>
                  </a:lnTo>
                  <a:lnTo>
                    <a:pt x="193155" y="111443"/>
                  </a:lnTo>
                  <a:lnTo>
                    <a:pt x="92190" y="40958"/>
                  </a:lnTo>
                  <a:lnTo>
                    <a:pt x="81712" y="33338"/>
                  </a:lnTo>
                  <a:cubicBezTo>
                    <a:pt x="65520" y="21908"/>
                    <a:pt x="49328" y="10478"/>
                    <a:pt x="33135" y="0"/>
                  </a:cubicBezTo>
                  <a:cubicBezTo>
                    <a:pt x="30278" y="2858"/>
                    <a:pt x="27420" y="5715"/>
                    <a:pt x="24562" y="8573"/>
                  </a:cubicBezTo>
                  <a:lnTo>
                    <a:pt x="22658" y="11430"/>
                  </a:lnTo>
                  <a:cubicBezTo>
                    <a:pt x="15037" y="20003"/>
                    <a:pt x="9322" y="30480"/>
                    <a:pt x="5512" y="41910"/>
                  </a:cubicBezTo>
                  <a:cubicBezTo>
                    <a:pt x="-6870" y="75248"/>
                    <a:pt x="1703" y="114300"/>
                    <a:pt x="30278" y="139065"/>
                  </a:cubicBezTo>
                  <a:close/>
                </a:path>
              </a:pathLst>
            </a:custGeom>
            <a:solidFill>
              <a:srgbClr val="491300"/>
            </a:solidFill>
            <a:ln w="9525" cap="flat">
              <a:noFill/>
              <a:prstDash val="solid"/>
              <a:miter/>
            </a:ln>
          </p:spPr>
          <p:txBody>
            <a:bodyPr rtlCol="0" anchor="ctr"/>
            <a:lstStyle/>
            <a:p>
              <a:endParaRPr lang="fr-BE"/>
            </a:p>
          </p:txBody>
        </p:sp>
        <p:sp>
          <p:nvSpPr>
            <p:cNvPr id="143" name="Forme libre : forme 142">
              <a:extLst>
                <a:ext uri="{FF2B5EF4-FFF2-40B4-BE49-F238E27FC236}">
                  <a16:creationId xmlns:a16="http://schemas.microsoft.com/office/drawing/2014/main" id="{D0BF45FD-F383-42B2-BD96-91DCB572466E}"/>
                </a:ext>
              </a:extLst>
            </p:cNvPr>
            <p:cNvSpPr/>
            <p:nvPr/>
          </p:nvSpPr>
          <p:spPr>
            <a:xfrm>
              <a:off x="4101465" y="3352800"/>
              <a:ext cx="18097" cy="308610"/>
            </a:xfrm>
            <a:custGeom>
              <a:avLst/>
              <a:gdLst>
                <a:gd name="connsiteX0" fmla="*/ 0 w 18097"/>
                <a:gd name="connsiteY0" fmla="*/ 0 h 308610"/>
                <a:gd name="connsiteX1" fmla="*/ 0 w 18097"/>
                <a:gd name="connsiteY1" fmla="*/ 308610 h 308610"/>
                <a:gd name="connsiteX2" fmla="*/ 18097 w 18097"/>
                <a:gd name="connsiteY2" fmla="*/ 308610 h 308610"/>
                <a:gd name="connsiteX3" fmla="*/ 18097 w 18097"/>
                <a:gd name="connsiteY3" fmla="*/ 281940 h 308610"/>
                <a:gd name="connsiteX4" fmla="*/ 16192 w 18097"/>
                <a:gd name="connsiteY4" fmla="*/ 57150 h 308610"/>
                <a:gd name="connsiteX5" fmla="*/ 16192 w 18097"/>
                <a:gd name="connsiteY5" fmla="*/ 11430 h 3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97" h="308610">
                  <a:moveTo>
                    <a:pt x="0" y="0"/>
                  </a:moveTo>
                  <a:lnTo>
                    <a:pt x="0" y="308610"/>
                  </a:lnTo>
                  <a:lnTo>
                    <a:pt x="18097" y="308610"/>
                  </a:lnTo>
                  <a:lnTo>
                    <a:pt x="18097" y="281940"/>
                  </a:lnTo>
                  <a:lnTo>
                    <a:pt x="16192" y="57150"/>
                  </a:lnTo>
                  <a:lnTo>
                    <a:pt x="16192" y="11430"/>
                  </a:lnTo>
                  <a:close/>
                </a:path>
              </a:pathLst>
            </a:custGeom>
            <a:solidFill>
              <a:srgbClr val="211106"/>
            </a:solidFill>
            <a:ln w="9525" cap="flat">
              <a:noFill/>
              <a:prstDash val="solid"/>
              <a:miter/>
            </a:ln>
          </p:spPr>
          <p:txBody>
            <a:bodyPr rtlCol="0" anchor="ctr"/>
            <a:lstStyle/>
            <a:p>
              <a:endParaRPr lang="fr-BE"/>
            </a:p>
          </p:txBody>
        </p:sp>
        <p:sp>
          <p:nvSpPr>
            <p:cNvPr id="147" name="Forme libre : forme 146">
              <a:extLst>
                <a:ext uri="{FF2B5EF4-FFF2-40B4-BE49-F238E27FC236}">
                  <a16:creationId xmlns:a16="http://schemas.microsoft.com/office/drawing/2014/main" id="{F41B5C79-A802-4442-B8F8-44D523777F20}"/>
                </a:ext>
              </a:extLst>
            </p:cNvPr>
            <p:cNvSpPr/>
            <p:nvPr/>
          </p:nvSpPr>
          <p:spPr>
            <a:xfrm>
              <a:off x="25717" y="3131011"/>
              <a:ext cx="360997" cy="163103"/>
            </a:xfrm>
            <a:custGeom>
              <a:avLst/>
              <a:gdLst>
                <a:gd name="connsiteX0" fmla="*/ 0 w 360997"/>
                <a:gd name="connsiteY0" fmla="*/ 154161 h 163103"/>
                <a:gd name="connsiteX1" fmla="*/ 282893 w 360997"/>
                <a:gd name="connsiteY1" fmla="*/ 152256 h 163103"/>
                <a:gd name="connsiteX2" fmla="*/ 353378 w 360997"/>
                <a:gd name="connsiteY2" fmla="*/ 112251 h 163103"/>
                <a:gd name="connsiteX3" fmla="*/ 360998 w 360997"/>
                <a:gd name="connsiteY3" fmla="*/ 105583 h 163103"/>
                <a:gd name="connsiteX4" fmla="*/ 183833 w 360997"/>
                <a:gd name="connsiteY4" fmla="*/ 4618 h 163103"/>
                <a:gd name="connsiteX5" fmla="*/ 9525 w 360997"/>
                <a:gd name="connsiteY5" fmla="*/ 40813 h 163103"/>
                <a:gd name="connsiteX6" fmla="*/ 7620 w 360997"/>
                <a:gd name="connsiteY6" fmla="*/ 46528 h 163103"/>
                <a:gd name="connsiteX7" fmla="*/ 0 w 360997"/>
                <a:gd name="connsiteY7" fmla="*/ 154161 h 16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997" h="163103">
                  <a:moveTo>
                    <a:pt x="0" y="154161"/>
                  </a:moveTo>
                  <a:cubicBezTo>
                    <a:pt x="60008" y="160828"/>
                    <a:pt x="200025" y="171306"/>
                    <a:pt x="282893" y="152256"/>
                  </a:cubicBezTo>
                  <a:cubicBezTo>
                    <a:pt x="311468" y="145588"/>
                    <a:pt x="340043" y="123681"/>
                    <a:pt x="353378" y="112251"/>
                  </a:cubicBezTo>
                  <a:cubicBezTo>
                    <a:pt x="358140" y="108441"/>
                    <a:pt x="360998" y="105583"/>
                    <a:pt x="360998" y="105583"/>
                  </a:cubicBezTo>
                  <a:cubicBezTo>
                    <a:pt x="360998" y="105583"/>
                    <a:pt x="305753" y="25573"/>
                    <a:pt x="183833" y="4618"/>
                  </a:cubicBezTo>
                  <a:cubicBezTo>
                    <a:pt x="61912" y="-16337"/>
                    <a:pt x="9525" y="40813"/>
                    <a:pt x="9525" y="40813"/>
                  </a:cubicBezTo>
                  <a:lnTo>
                    <a:pt x="7620" y="46528"/>
                  </a:lnTo>
                  <a:lnTo>
                    <a:pt x="0" y="154161"/>
                  </a:lnTo>
                  <a:close/>
                </a:path>
              </a:pathLst>
            </a:custGeom>
            <a:solidFill>
              <a:srgbClr val="211106"/>
            </a:solidFill>
            <a:ln w="9525" cap="flat">
              <a:noFill/>
              <a:prstDash val="solid"/>
              <a:miter/>
            </a:ln>
          </p:spPr>
          <p:txBody>
            <a:bodyPr rtlCol="0" anchor="ctr"/>
            <a:lstStyle/>
            <a:p>
              <a:endParaRPr lang="fr-BE"/>
            </a:p>
          </p:txBody>
        </p:sp>
        <p:sp>
          <p:nvSpPr>
            <p:cNvPr id="148" name="Forme libre : forme 147">
              <a:extLst>
                <a:ext uri="{FF2B5EF4-FFF2-40B4-BE49-F238E27FC236}">
                  <a16:creationId xmlns:a16="http://schemas.microsoft.com/office/drawing/2014/main" id="{538BBBCB-6C45-4D03-98CA-A274ECEE400D}"/>
                </a:ext>
              </a:extLst>
            </p:cNvPr>
            <p:cNvSpPr/>
            <p:nvPr/>
          </p:nvSpPr>
          <p:spPr>
            <a:xfrm>
              <a:off x="51435" y="3144288"/>
              <a:ext cx="298132" cy="135647"/>
            </a:xfrm>
            <a:custGeom>
              <a:avLst/>
              <a:gdLst>
                <a:gd name="connsiteX0" fmla="*/ 0 w 298132"/>
                <a:gd name="connsiteY0" fmla="*/ 128501 h 135647"/>
                <a:gd name="connsiteX1" fmla="*/ 234315 w 298132"/>
                <a:gd name="connsiteY1" fmla="*/ 126596 h 135647"/>
                <a:gd name="connsiteX2" fmla="*/ 292418 w 298132"/>
                <a:gd name="connsiteY2" fmla="*/ 93259 h 135647"/>
                <a:gd name="connsiteX3" fmla="*/ 298133 w 298132"/>
                <a:gd name="connsiteY3" fmla="*/ 87544 h 135647"/>
                <a:gd name="connsiteX4" fmla="*/ 152400 w 298132"/>
                <a:gd name="connsiteY4" fmla="*/ 3724 h 135647"/>
                <a:gd name="connsiteX5" fmla="*/ 7620 w 298132"/>
                <a:gd name="connsiteY5" fmla="*/ 34204 h 135647"/>
                <a:gd name="connsiteX6" fmla="*/ 5715 w 298132"/>
                <a:gd name="connsiteY6" fmla="*/ 38966 h 135647"/>
                <a:gd name="connsiteX7" fmla="*/ 0 w 298132"/>
                <a:gd name="connsiteY7" fmla="*/ 128501 h 135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132" h="135647">
                  <a:moveTo>
                    <a:pt x="0" y="128501"/>
                  </a:moveTo>
                  <a:cubicBezTo>
                    <a:pt x="49530" y="133264"/>
                    <a:pt x="165735" y="142789"/>
                    <a:pt x="234315" y="126596"/>
                  </a:cubicBezTo>
                  <a:cubicBezTo>
                    <a:pt x="258128" y="120881"/>
                    <a:pt x="281940" y="102784"/>
                    <a:pt x="292418" y="93259"/>
                  </a:cubicBezTo>
                  <a:cubicBezTo>
                    <a:pt x="296228" y="89449"/>
                    <a:pt x="298133" y="87544"/>
                    <a:pt x="298133" y="87544"/>
                  </a:cubicBezTo>
                  <a:cubicBezTo>
                    <a:pt x="298133" y="87544"/>
                    <a:pt x="253365" y="20869"/>
                    <a:pt x="152400" y="3724"/>
                  </a:cubicBezTo>
                  <a:cubicBezTo>
                    <a:pt x="51435" y="-13421"/>
                    <a:pt x="7620" y="34204"/>
                    <a:pt x="7620" y="34204"/>
                  </a:cubicBezTo>
                  <a:lnTo>
                    <a:pt x="5715" y="38966"/>
                  </a:lnTo>
                  <a:lnTo>
                    <a:pt x="0" y="128501"/>
                  </a:lnTo>
                  <a:close/>
                </a:path>
              </a:pathLst>
            </a:custGeom>
            <a:solidFill>
              <a:srgbClr val="491300"/>
            </a:solidFill>
            <a:ln w="9525" cap="flat">
              <a:noFill/>
              <a:prstDash val="solid"/>
              <a:miter/>
            </a:ln>
          </p:spPr>
          <p:txBody>
            <a:bodyPr rtlCol="0" anchor="ctr"/>
            <a:lstStyle/>
            <a:p>
              <a:endParaRPr lang="fr-BE"/>
            </a:p>
          </p:txBody>
        </p:sp>
      </p:grpSp>
      <p:sp>
        <p:nvSpPr>
          <p:cNvPr id="733" name="Espace réservé du contenu 3">
            <a:extLst>
              <a:ext uri="{FF2B5EF4-FFF2-40B4-BE49-F238E27FC236}">
                <a16:creationId xmlns:a16="http://schemas.microsoft.com/office/drawing/2014/main" id="{2DB5D790-4285-4DAD-9F04-485A71680043}"/>
              </a:ext>
            </a:extLst>
          </p:cNvPr>
          <p:cNvSpPr txBox="1">
            <a:spLocks/>
          </p:cNvSpPr>
          <p:nvPr/>
        </p:nvSpPr>
        <p:spPr>
          <a:xfrm>
            <a:off x="2534676" y="2801705"/>
            <a:ext cx="1080667" cy="227808"/>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fr-FR" sz="1200">
                <a:solidFill>
                  <a:schemeClr val="tx1"/>
                </a:solidFill>
                <a:latin typeface="Trebuchet MS" panose="020B0603020202020204" pitchFamily="34" charset="0"/>
              </a:rPr>
              <a:t>Particuliers</a:t>
            </a:r>
          </a:p>
        </p:txBody>
      </p:sp>
      <p:sp>
        <p:nvSpPr>
          <p:cNvPr id="734" name="Espace réservé du contenu 3">
            <a:extLst>
              <a:ext uri="{FF2B5EF4-FFF2-40B4-BE49-F238E27FC236}">
                <a16:creationId xmlns:a16="http://schemas.microsoft.com/office/drawing/2014/main" id="{74245A53-64B7-41B5-8FFC-A0A0DFDE5FBC}"/>
              </a:ext>
            </a:extLst>
          </p:cNvPr>
          <p:cNvSpPr txBox="1">
            <a:spLocks/>
          </p:cNvSpPr>
          <p:nvPr/>
        </p:nvSpPr>
        <p:spPr>
          <a:xfrm>
            <a:off x="1486142" y="2129000"/>
            <a:ext cx="1647287" cy="531321"/>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fr-FR" sz="1200">
                <a:solidFill>
                  <a:schemeClr val="tx1"/>
                </a:solidFill>
                <a:latin typeface="Trebuchet MS" panose="020B0603020202020204" pitchFamily="34" charset="0"/>
              </a:rPr>
              <a:t>Résidence principale ou secondaire</a:t>
            </a:r>
          </a:p>
        </p:txBody>
      </p:sp>
      <p:sp>
        <p:nvSpPr>
          <p:cNvPr id="735" name="Espace réservé du contenu 3">
            <a:extLst>
              <a:ext uri="{FF2B5EF4-FFF2-40B4-BE49-F238E27FC236}">
                <a16:creationId xmlns:a16="http://schemas.microsoft.com/office/drawing/2014/main" id="{C10FAE1A-DFDF-4C22-8010-E8672ADBBF99}"/>
              </a:ext>
            </a:extLst>
          </p:cNvPr>
          <p:cNvSpPr txBox="1">
            <a:spLocks/>
          </p:cNvSpPr>
          <p:nvPr/>
        </p:nvSpPr>
        <p:spPr>
          <a:xfrm>
            <a:off x="4070286" y="1606110"/>
            <a:ext cx="5049237" cy="242010"/>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fr-BE" sz="1200" b="1">
                <a:solidFill>
                  <a:srgbClr val="FF7351"/>
                </a:solidFill>
                <a:latin typeface="Trebuchet MS" panose="020B0603020202020204" pitchFamily="34" charset="0"/>
              </a:rPr>
              <a:t>Achat et pose de systèmes de charge pour véhicule électrique </a:t>
            </a:r>
            <a:endParaRPr lang="fr-FR" sz="1200" b="1">
              <a:solidFill>
                <a:srgbClr val="FF7351"/>
              </a:solidFill>
              <a:latin typeface="Trebuchet MS" panose="020B0603020202020204" pitchFamily="34" charset="0"/>
            </a:endParaRPr>
          </a:p>
        </p:txBody>
      </p:sp>
      <p:pic>
        <p:nvPicPr>
          <p:cNvPr id="737" name="Graphique 736">
            <a:extLst>
              <a:ext uri="{FF2B5EF4-FFF2-40B4-BE49-F238E27FC236}">
                <a16:creationId xmlns:a16="http://schemas.microsoft.com/office/drawing/2014/main" id="{E493F4A5-EE09-402E-83CC-ABE54C8D987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2574229">
            <a:off x="4582857" y="2405746"/>
            <a:ext cx="331501" cy="893018"/>
          </a:xfrm>
          <a:prstGeom prst="rect">
            <a:avLst/>
          </a:prstGeom>
          <a:effectLst>
            <a:outerShdw blurRad="50800" dist="38100" dir="2700000" algn="tl" rotWithShape="0">
              <a:prstClr val="black">
                <a:alpha val="40000"/>
              </a:prstClr>
            </a:outerShdw>
          </a:effectLst>
        </p:spPr>
      </p:pic>
      <p:sp>
        <p:nvSpPr>
          <p:cNvPr id="738" name="Espace réservé du contenu 3">
            <a:extLst>
              <a:ext uri="{FF2B5EF4-FFF2-40B4-BE49-F238E27FC236}">
                <a16:creationId xmlns:a16="http://schemas.microsoft.com/office/drawing/2014/main" id="{2D8BEF64-C0A4-447C-B1D2-41915D5B46D0}"/>
              </a:ext>
            </a:extLst>
          </p:cNvPr>
          <p:cNvSpPr txBox="1">
            <a:spLocks/>
          </p:cNvSpPr>
          <p:nvPr/>
        </p:nvSpPr>
        <p:spPr>
          <a:xfrm>
            <a:off x="4164449" y="1767581"/>
            <a:ext cx="3102166" cy="292859"/>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
            </a:pPr>
            <a:r>
              <a:rPr lang="fr-BE" sz="1200">
                <a:solidFill>
                  <a:schemeClr val="bg1">
                    <a:lumMod val="50000"/>
                  </a:schemeClr>
                </a:solidFill>
                <a:latin typeface="Trebuchet MS" panose="020B0603020202020204" pitchFamily="34" charset="0"/>
              </a:rPr>
              <a:t>1 système </a:t>
            </a:r>
            <a:r>
              <a:rPr lang="fr-BE" sz="1100" i="1">
                <a:solidFill>
                  <a:schemeClr val="bg1">
                    <a:lumMod val="50000"/>
                  </a:schemeClr>
                </a:solidFill>
                <a:latin typeface="Trebuchet MS" panose="020B0603020202020204" pitchFamily="34" charset="0"/>
              </a:rPr>
              <a:t>si célibataire, veuf ou divorcé</a:t>
            </a:r>
            <a:endParaRPr lang="fr-FR" sz="1200" i="1">
              <a:solidFill>
                <a:schemeClr val="bg1">
                  <a:lumMod val="50000"/>
                </a:schemeClr>
              </a:solidFill>
              <a:latin typeface="Trebuchet MS" panose="020B0603020202020204" pitchFamily="34" charset="0"/>
            </a:endParaRPr>
          </a:p>
        </p:txBody>
      </p:sp>
      <p:sp>
        <p:nvSpPr>
          <p:cNvPr id="793" name="Espace réservé du contenu 3">
            <a:extLst>
              <a:ext uri="{FF2B5EF4-FFF2-40B4-BE49-F238E27FC236}">
                <a16:creationId xmlns:a16="http://schemas.microsoft.com/office/drawing/2014/main" id="{00797DEB-22CC-4BDB-B0A5-B8ED4CDB0EA0}"/>
              </a:ext>
            </a:extLst>
          </p:cNvPr>
          <p:cNvSpPr txBox="1">
            <a:spLocks/>
          </p:cNvSpPr>
          <p:nvPr/>
        </p:nvSpPr>
        <p:spPr>
          <a:xfrm>
            <a:off x="4164449" y="1966285"/>
            <a:ext cx="3440534" cy="292859"/>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
            </a:pPr>
            <a:r>
              <a:rPr lang="fr-BE" sz="1200">
                <a:solidFill>
                  <a:schemeClr val="bg1">
                    <a:lumMod val="50000"/>
                  </a:schemeClr>
                </a:solidFill>
                <a:latin typeface="Trebuchet MS" panose="020B0603020202020204" pitchFamily="34" charset="0"/>
              </a:rPr>
              <a:t>2 systèmes </a:t>
            </a:r>
            <a:r>
              <a:rPr lang="fr-BE" sz="1100" i="1">
                <a:solidFill>
                  <a:schemeClr val="bg1">
                    <a:lumMod val="50000"/>
                  </a:schemeClr>
                </a:solidFill>
                <a:latin typeface="Trebuchet MS" panose="020B0603020202020204" pitchFamily="34" charset="0"/>
              </a:rPr>
              <a:t>si couple avec imposition commune</a:t>
            </a:r>
            <a:endParaRPr lang="fr-FR" sz="1200" i="1">
              <a:solidFill>
                <a:schemeClr val="bg1">
                  <a:lumMod val="50000"/>
                </a:schemeClr>
              </a:solidFill>
              <a:latin typeface="Trebuchet MS" panose="020B0603020202020204" pitchFamily="34" charset="0"/>
            </a:endParaRPr>
          </a:p>
        </p:txBody>
      </p:sp>
      <p:grpSp>
        <p:nvGrpSpPr>
          <p:cNvPr id="794" name="Groupe 793">
            <a:extLst>
              <a:ext uri="{FF2B5EF4-FFF2-40B4-BE49-F238E27FC236}">
                <a16:creationId xmlns:a16="http://schemas.microsoft.com/office/drawing/2014/main" id="{5E8D642E-2EC8-4958-A07B-326B271D03FE}"/>
              </a:ext>
            </a:extLst>
          </p:cNvPr>
          <p:cNvGrpSpPr/>
          <p:nvPr/>
        </p:nvGrpSpPr>
        <p:grpSpPr>
          <a:xfrm rot="20551537">
            <a:off x="7222045" y="2723610"/>
            <a:ext cx="1170663" cy="1531591"/>
            <a:chOff x="5604612" y="1531348"/>
            <a:chExt cx="1892191" cy="2475576"/>
          </a:xfrm>
        </p:grpSpPr>
        <p:grpSp>
          <p:nvGrpSpPr>
            <p:cNvPr id="795" name="Groupe 794">
              <a:extLst>
                <a:ext uri="{FF2B5EF4-FFF2-40B4-BE49-F238E27FC236}">
                  <a16:creationId xmlns:a16="http://schemas.microsoft.com/office/drawing/2014/main" id="{4F83BF92-52C4-47EC-BC13-DA2DE7A66A2E}"/>
                </a:ext>
              </a:extLst>
            </p:cNvPr>
            <p:cNvGrpSpPr/>
            <p:nvPr/>
          </p:nvGrpSpPr>
          <p:grpSpPr>
            <a:xfrm rot="545426">
              <a:off x="5627545" y="1531348"/>
              <a:ext cx="1869258" cy="2475576"/>
              <a:chOff x="699723" y="1750861"/>
              <a:chExt cx="1869258" cy="2475576"/>
            </a:xfrm>
            <a:effectLst>
              <a:outerShdw blurRad="50800" dist="38100" dir="2700000" algn="tl" rotWithShape="0">
                <a:prstClr val="black">
                  <a:alpha val="40000"/>
                </a:prstClr>
              </a:outerShdw>
            </a:effectLst>
          </p:grpSpPr>
          <p:sp>
            <p:nvSpPr>
              <p:cNvPr id="797" name="Forme libre : forme 796">
                <a:extLst>
                  <a:ext uri="{FF2B5EF4-FFF2-40B4-BE49-F238E27FC236}">
                    <a16:creationId xmlns:a16="http://schemas.microsoft.com/office/drawing/2014/main" id="{95526B6D-8159-4A7E-BFB2-13CE37AF34FF}"/>
                  </a:ext>
                </a:extLst>
              </p:cNvPr>
              <p:cNvSpPr/>
              <p:nvPr/>
            </p:nvSpPr>
            <p:spPr>
              <a:xfrm rot="21061142">
                <a:off x="699723" y="1750861"/>
                <a:ext cx="1869258" cy="2475576"/>
              </a:xfrm>
              <a:custGeom>
                <a:avLst/>
                <a:gdLst>
                  <a:gd name="connsiteX0" fmla="*/ 0 w 1869258"/>
                  <a:gd name="connsiteY0" fmla="*/ 0 h 2475576"/>
                  <a:gd name="connsiteX1" fmla="*/ 1869258 w 1869258"/>
                  <a:gd name="connsiteY1" fmla="*/ 0 h 2475576"/>
                  <a:gd name="connsiteX2" fmla="*/ 1869258 w 1869258"/>
                  <a:gd name="connsiteY2" fmla="*/ 2475577 h 2475576"/>
                  <a:gd name="connsiteX3" fmla="*/ 0 w 1869258"/>
                  <a:gd name="connsiteY3" fmla="*/ 2475577 h 2475576"/>
                </a:gdLst>
                <a:ahLst/>
                <a:cxnLst>
                  <a:cxn ang="0">
                    <a:pos x="connsiteX0" y="connsiteY0"/>
                  </a:cxn>
                  <a:cxn ang="0">
                    <a:pos x="connsiteX1" y="connsiteY1"/>
                  </a:cxn>
                  <a:cxn ang="0">
                    <a:pos x="connsiteX2" y="connsiteY2"/>
                  </a:cxn>
                  <a:cxn ang="0">
                    <a:pos x="connsiteX3" y="connsiteY3"/>
                  </a:cxn>
                </a:cxnLst>
                <a:rect l="l" t="t" r="r" b="b"/>
                <a:pathLst>
                  <a:path w="1869258" h="2475576">
                    <a:moveTo>
                      <a:pt x="0" y="0"/>
                    </a:moveTo>
                    <a:lnTo>
                      <a:pt x="1869258" y="0"/>
                    </a:lnTo>
                    <a:lnTo>
                      <a:pt x="1869258" y="2475577"/>
                    </a:lnTo>
                    <a:lnTo>
                      <a:pt x="0" y="2475577"/>
                    </a:lnTo>
                    <a:close/>
                  </a:path>
                </a:pathLst>
              </a:custGeom>
              <a:solidFill>
                <a:srgbClr val="FFFFFF"/>
              </a:solidFill>
              <a:ln w="1787" cap="flat">
                <a:noFill/>
                <a:prstDash val="solid"/>
                <a:miter/>
              </a:ln>
            </p:spPr>
            <p:txBody>
              <a:bodyPr rtlCol="0" anchor="ctr"/>
              <a:lstStyle/>
              <a:p>
                <a:endParaRPr lang="en-BE" sz="1050"/>
              </a:p>
            </p:txBody>
          </p:sp>
          <p:grpSp>
            <p:nvGrpSpPr>
              <p:cNvPr id="798" name="Graphique 2">
                <a:extLst>
                  <a:ext uri="{FF2B5EF4-FFF2-40B4-BE49-F238E27FC236}">
                    <a16:creationId xmlns:a16="http://schemas.microsoft.com/office/drawing/2014/main" id="{2F383C51-8954-4543-8452-98AD26788AB5}"/>
                  </a:ext>
                </a:extLst>
              </p:cNvPr>
              <p:cNvGrpSpPr/>
              <p:nvPr/>
            </p:nvGrpSpPr>
            <p:grpSpPr>
              <a:xfrm>
                <a:off x="739702" y="2096471"/>
                <a:ext cx="1740430" cy="1905733"/>
                <a:chOff x="739702" y="2096471"/>
                <a:chExt cx="1740430" cy="1905733"/>
              </a:xfrm>
            </p:grpSpPr>
            <p:sp>
              <p:nvSpPr>
                <p:cNvPr id="805" name="Forme libre : forme 804">
                  <a:extLst>
                    <a:ext uri="{FF2B5EF4-FFF2-40B4-BE49-F238E27FC236}">
                      <a16:creationId xmlns:a16="http://schemas.microsoft.com/office/drawing/2014/main" id="{2A9C54B0-42CB-4242-9D2A-5FC30F2C9A91}"/>
                    </a:ext>
                  </a:extLst>
                </p:cNvPr>
                <p:cNvSpPr/>
                <p:nvPr/>
              </p:nvSpPr>
              <p:spPr>
                <a:xfrm>
                  <a:off x="739702" y="2096471"/>
                  <a:ext cx="1132125" cy="174904"/>
                </a:xfrm>
                <a:custGeom>
                  <a:avLst/>
                  <a:gdLst>
                    <a:gd name="connsiteX0" fmla="*/ 0 w 1132127"/>
                    <a:gd name="connsiteY0" fmla="*/ 174903 h 174903"/>
                    <a:gd name="connsiteX1" fmla="*/ 1132127 w 1132127"/>
                    <a:gd name="connsiteY1" fmla="*/ 0 h 174903"/>
                  </a:gdLst>
                  <a:ahLst/>
                  <a:cxnLst>
                    <a:cxn ang="0">
                      <a:pos x="connsiteX0" y="connsiteY0"/>
                    </a:cxn>
                    <a:cxn ang="0">
                      <a:pos x="connsiteX1" y="connsiteY1"/>
                    </a:cxn>
                  </a:cxnLst>
                  <a:rect l="l" t="t" r="r" b="b"/>
                  <a:pathLst>
                    <a:path w="1132127" h="174903">
                      <a:moveTo>
                        <a:pt x="0" y="174903"/>
                      </a:moveTo>
                      <a:lnTo>
                        <a:pt x="1132127" y="0"/>
                      </a:lnTo>
                    </a:path>
                  </a:pathLst>
                </a:custGeom>
                <a:ln w="26800" cap="flat">
                  <a:solidFill>
                    <a:schemeClr val="bg1">
                      <a:lumMod val="50000"/>
                    </a:schemeClr>
                  </a:solidFill>
                  <a:prstDash val="solid"/>
                  <a:miter/>
                </a:ln>
              </p:spPr>
              <p:txBody>
                <a:bodyPr rtlCol="0" anchor="ctr"/>
                <a:lstStyle/>
                <a:p>
                  <a:endParaRPr lang="en-BE" sz="1050"/>
                </a:p>
              </p:txBody>
            </p:sp>
            <p:sp>
              <p:nvSpPr>
                <p:cNvPr id="806" name="Forme libre : forme 805">
                  <a:extLst>
                    <a:ext uri="{FF2B5EF4-FFF2-40B4-BE49-F238E27FC236}">
                      <a16:creationId xmlns:a16="http://schemas.microsoft.com/office/drawing/2014/main" id="{79FB19F6-CB9E-4E7C-8A33-DC8CF7F9BE85}"/>
                    </a:ext>
                  </a:extLst>
                </p:cNvPr>
                <p:cNvSpPr/>
                <p:nvPr/>
              </p:nvSpPr>
              <p:spPr>
                <a:xfrm>
                  <a:off x="808975" y="2377054"/>
                  <a:ext cx="1017553" cy="157359"/>
                </a:xfrm>
                <a:custGeom>
                  <a:avLst/>
                  <a:gdLst>
                    <a:gd name="connsiteX0" fmla="*/ 0 w 1017553"/>
                    <a:gd name="connsiteY0" fmla="*/ 157359 h 157359"/>
                    <a:gd name="connsiteX1" fmla="*/ 1017554 w 1017553"/>
                    <a:gd name="connsiteY1" fmla="*/ 0 h 157359"/>
                  </a:gdLst>
                  <a:ahLst/>
                  <a:cxnLst>
                    <a:cxn ang="0">
                      <a:pos x="connsiteX0" y="connsiteY0"/>
                    </a:cxn>
                    <a:cxn ang="0">
                      <a:pos x="connsiteX1" y="connsiteY1"/>
                    </a:cxn>
                  </a:cxnLst>
                  <a:rect l="l" t="t" r="r" b="b"/>
                  <a:pathLst>
                    <a:path w="1017553" h="157359">
                      <a:moveTo>
                        <a:pt x="0" y="157359"/>
                      </a:moveTo>
                      <a:lnTo>
                        <a:pt x="1017554" y="0"/>
                      </a:lnTo>
                    </a:path>
                  </a:pathLst>
                </a:custGeom>
                <a:ln w="16080" cap="flat">
                  <a:solidFill>
                    <a:schemeClr val="bg1">
                      <a:lumMod val="50000"/>
                    </a:schemeClr>
                  </a:solidFill>
                  <a:prstDash val="solid"/>
                  <a:miter/>
                </a:ln>
              </p:spPr>
              <p:txBody>
                <a:bodyPr rtlCol="0" anchor="ctr"/>
                <a:lstStyle/>
                <a:p>
                  <a:endParaRPr lang="en-BE" sz="1050"/>
                </a:p>
              </p:txBody>
            </p:sp>
            <p:sp>
              <p:nvSpPr>
                <p:cNvPr id="807" name="Forme libre : forme 806">
                  <a:extLst>
                    <a:ext uri="{FF2B5EF4-FFF2-40B4-BE49-F238E27FC236}">
                      <a16:creationId xmlns:a16="http://schemas.microsoft.com/office/drawing/2014/main" id="{FFCA956A-1E5D-417D-9FDF-2B7448ABE3F2}"/>
                    </a:ext>
                  </a:extLst>
                </p:cNvPr>
                <p:cNvSpPr/>
                <p:nvPr/>
              </p:nvSpPr>
              <p:spPr>
                <a:xfrm>
                  <a:off x="820253" y="2378486"/>
                  <a:ext cx="1474951" cy="227893"/>
                </a:xfrm>
                <a:custGeom>
                  <a:avLst/>
                  <a:gdLst>
                    <a:gd name="connsiteX0" fmla="*/ 0 w 1474951"/>
                    <a:gd name="connsiteY0" fmla="*/ 227893 h 227893"/>
                    <a:gd name="connsiteX1" fmla="*/ 1474952 w 1474951"/>
                    <a:gd name="connsiteY1" fmla="*/ 0 h 227893"/>
                  </a:gdLst>
                  <a:ahLst/>
                  <a:cxnLst>
                    <a:cxn ang="0">
                      <a:pos x="connsiteX0" y="connsiteY0"/>
                    </a:cxn>
                    <a:cxn ang="0">
                      <a:pos x="connsiteX1" y="connsiteY1"/>
                    </a:cxn>
                  </a:cxnLst>
                  <a:rect l="l" t="t" r="r" b="b"/>
                  <a:pathLst>
                    <a:path w="1474951" h="227893">
                      <a:moveTo>
                        <a:pt x="0" y="227893"/>
                      </a:moveTo>
                      <a:lnTo>
                        <a:pt x="1474952" y="0"/>
                      </a:lnTo>
                    </a:path>
                  </a:pathLst>
                </a:custGeom>
                <a:ln w="16080" cap="flat">
                  <a:solidFill>
                    <a:schemeClr val="bg1">
                      <a:lumMod val="50000"/>
                    </a:schemeClr>
                  </a:solidFill>
                  <a:prstDash val="solid"/>
                  <a:miter/>
                </a:ln>
              </p:spPr>
              <p:txBody>
                <a:bodyPr rtlCol="0" anchor="ctr"/>
                <a:lstStyle/>
                <a:p>
                  <a:endParaRPr lang="en-BE" sz="1050"/>
                </a:p>
              </p:txBody>
            </p:sp>
            <p:sp>
              <p:nvSpPr>
                <p:cNvPr id="808" name="Forme libre : forme 807">
                  <a:extLst>
                    <a:ext uri="{FF2B5EF4-FFF2-40B4-BE49-F238E27FC236}">
                      <a16:creationId xmlns:a16="http://schemas.microsoft.com/office/drawing/2014/main" id="{E03960FD-0CC6-47E6-B7BE-41FC237685F4}"/>
                    </a:ext>
                  </a:extLst>
                </p:cNvPr>
                <p:cNvSpPr/>
                <p:nvPr/>
              </p:nvSpPr>
              <p:spPr>
                <a:xfrm>
                  <a:off x="831352" y="2450452"/>
                  <a:ext cx="1474951" cy="228072"/>
                </a:xfrm>
                <a:custGeom>
                  <a:avLst/>
                  <a:gdLst>
                    <a:gd name="connsiteX0" fmla="*/ 0 w 1474951"/>
                    <a:gd name="connsiteY0" fmla="*/ 228072 h 228072"/>
                    <a:gd name="connsiteX1" fmla="*/ 1474952 w 1474951"/>
                    <a:gd name="connsiteY1" fmla="*/ 0 h 228072"/>
                  </a:gdLst>
                  <a:ahLst/>
                  <a:cxnLst>
                    <a:cxn ang="0">
                      <a:pos x="connsiteX0" y="connsiteY0"/>
                    </a:cxn>
                    <a:cxn ang="0">
                      <a:pos x="connsiteX1" y="connsiteY1"/>
                    </a:cxn>
                  </a:cxnLst>
                  <a:rect l="l" t="t" r="r" b="b"/>
                  <a:pathLst>
                    <a:path w="1474951" h="228072">
                      <a:moveTo>
                        <a:pt x="0" y="228072"/>
                      </a:moveTo>
                      <a:lnTo>
                        <a:pt x="1474952" y="0"/>
                      </a:lnTo>
                    </a:path>
                  </a:pathLst>
                </a:custGeom>
                <a:ln w="16080" cap="flat">
                  <a:solidFill>
                    <a:schemeClr val="bg1">
                      <a:lumMod val="50000"/>
                    </a:schemeClr>
                  </a:solidFill>
                  <a:prstDash val="solid"/>
                  <a:miter/>
                </a:ln>
              </p:spPr>
              <p:txBody>
                <a:bodyPr rtlCol="0" anchor="ctr"/>
                <a:lstStyle/>
                <a:p>
                  <a:endParaRPr lang="en-BE" sz="1050"/>
                </a:p>
              </p:txBody>
            </p:sp>
            <p:sp>
              <p:nvSpPr>
                <p:cNvPr id="809" name="Forme libre : forme 808">
                  <a:extLst>
                    <a:ext uri="{FF2B5EF4-FFF2-40B4-BE49-F238E27FC236}">
                      <a16:creationId xmlns:a16="http://schemas.microsoft.com/office/drawing/2014/main" id="{2896F1B1-0EB8-4868-A0B9-37D28C007B3F}"/>
                    </a:ext>
                  </a:extLst>
                </p:cNvPr>
                <p:cNvSpPr/>
                <p:nvPr/>
              </p:nvSpPr>
              <p:spPr>
                <a:xfrm>
                  <a:off x="842451" y="2667963"/>
                  <a:ext cx="535092" cy="82707"/>
                </a:xfrm>
                <a:custGeom>
                  <a:avLst/>
                  <a:gdLst>
                    <a:gd name="connsiteX0" fmla="*/ 0 w 535092"/>
                    <a:gd name="connsiteY0" fmla="*/ 82708 h 82707"/>
                    <a:gd name="connsiteX1" fmla="*/ 535093 w 535092"/>
                    <a:gd name="connsiteY1" fmla="*/ 0 h 82707"/>
                  </a:gdLst>
                  <a:ahLst/>
                  <a:cxnLst>
                    <a:cxn ang="0">
                      <a:pos x="connsiteX0" y="connsiteY0"/>
                    </a:cxn>
                    <a:cxn ang="0">
                      <a:pos x="connsiteX1" y="connsiteY1"/>
                    </a:cxn>
                  </a:cxnLst>
                  <a:rect l="l" t="t" r="r" b="b"/>
                  <a:pathLst>
                    <a:path w="535092" h="82707">
                      <a:moveTo>
                        <a:pt x="0" y="82708"/>
                      </a:moveTo>
                      <a:lnTo>
                        <a:pt x="535093" y="0"/>
                      </a:lnTo>
                    </a:path>
                  </a:pathLst>
                </a:custGeom>
                <a:ln w="16080" cap="flat">
                  <a:solidFill>
                    <a:schemeClr val="bg1">
                      <a:lumMod val="50000"/>
                    </a:schemeClr>
                  </a:solidFill>
                  <a:prstDash val="solid"/>
                  <a:miter/>
                </a:ln>
              </p:spPr>
              <p:txBody>
                <a:bodyPr rtlCol="0" anchor="ctr"/>
                <a:lstStyle/>
                <a:p>
                  <a:endParaRPr lang="en-BE" sz="1050"/>
                </a:p>
              </p:txBody>
            </p:sp>
            <p:sp>
              <p:nvSpPr>
                <p:cNvPr id="810" name="Forme libre : forme 809">
                  <a:extLst>
                    <a:ext uri="{FF2B5EF4-FFF2-40B4-BE49-F238E27FC236}">
                      <a16:creationId xmlns:a16="http://schemas.microsoft.com/office/drawing/2014/main" id="{A4FEF05C-55C7-4DAE-8FE6-8E8AB730A364}"/>
                    </a:ext>
                  </a:extLst>
                </p:cNvPr>
                <p:cNvSpPr/>
                <p:nvPr/>
              </p:nvSpPr>
              <p:spPr>
                <a:xfrm>
                  <a:off x="864829" y="2666888"/>
                  <a:ext cx="1474951" cy="228072"/>
                </a:xfrm>
                <a:custGeom>
                  <a:avLst/>
                  <a:gdLst>
                    <a:gd name="connsiteX0" fmla="*/ 0 w 1474951"/>
                    <a:gd name="connsiteY0" fmla="*/ 228072 h 228072"/>
                    <a:gd name="connsiteX1" fmla="*/ 1474952 w 1474951"/>
                    <a:gd name="connsiteY1" fmla="*/ 0 h 228072"/>
                  </a:gdLst>
                  <a:ahLst/>
                  <a:cxnLst>
                    <a:cxn ang="0">
                      <a:pos x="connsiteX0" y="connsiteY0"/>
                    </a:cxn>
                    <a:cxn ang="0">
                      <a:pos x="connsiteX1" y="connsiteY1"/>
                    </a:cxn>
                  </a:cxnLst>
                  <a:rect l="l" t="t" r="r" b="b"/>
                  <a:pathLst>
                    <a:path w="1474951" h="228072">
                      <a:moveTo>
                        <a:pt x="0" y="228072"/>
                      </a:moveTo>
                      <a:lnTo>
                        <a:pt x="1474952" y="0"/>
                      </a:lnTo>
                    </a:path>
                  </a:pathLst>
                </a:custGeom>
                <a:ln w="16080" cap="flat">
                  <a:solidFill>
                    <a:schemeClr val="bg1">
                      <a:lumMod val="50000"/>
                    </a:schemeClr>
                  </a:solidFill>
                  <a:prstDash val="solid"/>
                  <a:miter/>
                </a:ln>
              </p:spPr>
              <p:txBody>
                <a:bodyPr rtlCol="0" anchor="ctr"/>
                <a:lstStyle/>
                <a:p>
                  <a:endParaRPr lang="en-BE" sz="1050"/>
                </a:p>
              </p:txBody>
            </p:sp>
            <p:sp>
              <p:nvSpPr>
                <p:cNvPr id="811" name="Forme libre : forme 810">
                  <a:extLst>
                    <a:ext uri="{FF2B5EF4-FFF2-40B4-BE49-F238E27FC236}">
                      <a16:creationId xmlns:a16="http://schemas.microsoft.com/office/drawing/2014/main" id="{D407475A-61F2-45A2-9C96-46A1073E2136}"/>
                    </a:ext>
                  </a:extLst>
                </p:cNvPr>
                <p:cNvSpPr/>
                <p:nvPr/>
              </p:nvSpPr>
              <p:spPr>
                <a:xfrm>
                  <a:off x="875928" y="2739034"/>
                  <a:ext cx="1474951" cy="228072"/>
                </a:xfrm>
                <a:custGeom>
                  <a:avLst/>
                  <a:gdLst>
                    <a:gd name="connsiteX0" fmla="*/ 0 w 1474951"/>
                    <a:gd name="connsiteY0" fmla="*/ 228072 h 228072"/>
                    <a:gd name="connsiteX1" fmla="*/ 1474952 w 1474951"/>
                    <a:gd name="connsiteY1" fmla="*/ 0 h 228072"/>
                  </a:gdLst>
                  <a:ahLst/>
                  <a:cxnLst>
                    <a:cxn ang="0">
                      <a:pos x="connsiteX0" y="connsiteY0"/>
                    </a:cxn>
                    <a:cxn ang="0">
                      <a:pos x="connsiteX1" y="connsiteY1"/>
                    </a:cxn>
                  </a:cxnLst>
                  <a:rect l="l" t="t" r="r" b="b"/>
                  <a:pathLst>
                    <a:path w="1474951" h="228072">
                      <a:moveTo>
                        <a:pt x="0" y="228072"/>
                      </a:moveTo>
                      <a:lnTo>
                        <a:pt x="1474952" y="0"/>
                      </a:lnTo>
                    </a:path>
                  </a:pathLst>
                </a:custGeom>
                <a:ln w="16080" cap="flat">
                  <a:solidFill>
                    <a:schemeClr val="bg1">
                      <a:lumMod val="50000"/>
                    </a:schemeClr>
                  </a:solidFill>
                  <a:prstDash val="solid"/>
                  <a:miter/>
                </a:ln>
              </p:spPr>
              <p:txBody>
                <a:bodyPr rtlCol="0" anchor="ctr"/>
                <a:lstStyle/>
                <a:p>
                  <a:endParaRPr lang="en-BE" sz="1050"/>
                </a:p>
              </p:txBody>
            </p:sp>
            <p:sp>
              <p:nvSpPr>
                <p:cNvPr id="812" name="Forme libre : forme 811">
                  <a:extLst>
                    <a:ext uri="{FF2B5EF4-FFF2-40B4-BE49-F238E27FC236}">
                      <a16:creationId xmlns:a16="http://schemas.microsoft.com/office/drawing/2014/main" id="{8887786B-0CD6-4743-BB2D-A6D9C90A8F9F}"/>
                    </a:ext>
                  </a:extLst>
                </p:cNvPr>
                <p:cNvSpPr/>
                <p:nvPr/>
              </p:nvSpPr>
              <p:spPr>
                <a:xfrm>
                  <a:off x="887028" y="2811179"/>
                  <a:ext cx="1475130" cy="227893"/>
                </a:xfrm>
                <a:custGeom>
                  <a:avLst/>
                  <a:gdLst>
                    <a:gd name="connsiteX0" fmla="*/ 0 w 1475130"/>
                    <a:gd name="connsiteY0" fmla="*/ 227893 h 227893"/>
                    <a:gd name="connsiteX1" fmla="*/ 1475131 w 1475130"/>
                    <a:gd name="connsiteY1" fmla="*/ 0 h 227893"/>
                  </a:gdLst>
                  <a:ahLst/>
                  <a:cxnLst>
                    <a:cxn ang="0">
                      <a:pos x="connsiteX0" y="connsiteY0"/>
                    </a:cxn>
                    <a:cxn ang="0">
                      <a:pos x="connsiteX1" y="connsiteY1"/>
                    </a:cxn>
                  </a:cxnLst>
                  <a:rect l="l" t="t" r="r" b="b"/>
                  <a:pathLst>
                    <a:path w="1475130" h="227893">
                      <a:moveTo>
                        <a:pt x="0" y="227893"/>
                      </a:moveTo>
                      <a:lnTo>
                        <a:pt x="1475131" y="0"/>
                      </a:lnTo>
                    </a:path>
                  </a:pathLst>
                </a:custGeom>
                <a:ln w="16080" cap="flat">
                  <a:solidFill>
                    <a:schemeClr val="bg1">
                      <a:lumMod val="50000"/>
                    </a:schemeClr>
                  </a:solidFill>
                  <a:prstDash val="solid"/>
                  <a:miter/>
                </a:ln>
              </p:spPr>
              <p:txBody>
                <a:bodyPr rtlCol="0" anchor="ctr"/>
                <a:lstStyle/>
                <a:p>
                  <a:endParaRPr lang="en-BE" sz="1050"/>
                </a:p>
              </p:txBody>
            </p:sp>
            <p:sp>
              <p:nvSpPr>
                <p:cNvPr id="813" name="Forme libre : forme 812">
                  <a:extLst>
                    <a:ext uri="{FF2B5EF4-FFF2-40B4-BE49-F238E27FC236}">
                      <a16:creationId xmlns:a16="http://schemas.microsoft.com/office/drawing/2014/main" id="{7B70E00C-726D-4E65-AB89-791858D41750}"/>
                    </a:ext>
                  </a:extLst>
                </p:cNvPr>
                <p:cNvSpPr/>
                <p:nvPr/>
              </p:nvSpPr>
              <p:spPr>
                <a:xfrm>
                  <a:off x="898306" y="2883145"/>
                  <a:ext cx="1474951" cy="228072"/>
                </a:xfrm>
                <a:custGeom>
                  <a:avLst/>
                  <a:gdLst>
                    <a:gd name="connsiteX0" fmla="*/ 0 w 1474951"/>
                    <a:gd name="connsiteY0" fmla="*/ 228072 h 228072"/>
                    <a:gd name="connsiteX1" fmla="*/ 1474952 w 1474951"/>
                    <a:gd name="connsiteY1" fmla="*/ 0 h 228072"/>
                  </a:gdLst>
                  <a:ahLst/>
                  <a:cxnLst>
                    <a:cxn ang="0">
                      <a:pos x="connsiteX0" y="connsiteY0"/>
                    </a:cxn>
                    <a:cxn ang="0">
                      <a:pos x="connsiteX1" y="connsiteY1"/>
                    </a:cxn>
                  </a:cxnLst>
                  <a:rect l="l" t="t" r="r" b="b"/>
                  <a:pathLst>
                    <a:path w="1474951" h="228072">
                      <a:moveTo>
                        <a:pt x="0" y="228072"/>
                      </a:moveTo>
                      <a:lnTo>
                        <a:pt x="1474952" y="0"/>
                      </a:lnTo>
                    </a:path>
                  </a:pathLst>
                </a:custGeom>
                <a:ln w="16080" cap="flat">
                  <a:solidFill>
                    <a:schemeClr val="bg1">
                      <a:lumMod val="50000"/>
                    </a:schemeClr>
                  </a:solidFill>
                  <a:prstDash val="solid"/>
                  <a:miter/>
                </a:ln>
              </p:spPr>
              <p:txBody>
                <a:bodyPr rtlCol="0" anchor="ctr"/>
                <a:lstStyle/>
                <a:p>
                  <a:endParaRPr lang="en-BE" sz="1050"/>
                </a:p>
              </p:txBody>
            </p:sp>
            <p:sp>
              <p:nvSpPr>
                <p:cNvPr id="814" name="Forme libre : forme 813">
                  <a:extLst>
                    <a:ext uri="{FF2B5EF4-FFF2-40B4-BE49-F238E27FC236}">
                      <a16:creationId xmlns:a16="http://schemas.microsoft.com/office/drawing/2014/main" id="{7AD6B761-4217-4B51-9CED-6EFAE3B65FE0}"/>
                    </a:ext>
                  </a:extLst>
                </p:cNvPr>
                <p:cNvSpPr/>
                <p:nvPr/>
              </p:nvSpPr>
              <p:spPr>
                <a:xfrm>
                  <a:off x="1979949" y="3852722"/>
                  <a:ext cx="500183" cy="77336"/>
                </a:xfrm>
                <a:custGeom>
                  <a:avLst/>
                  <a:gdLst>
                    <a:gd name="connsiteX0" fmla="*/ 0 w 500183"/>
                    <a:gd name="connsiteY0" fmla="*/ 77337 h 77336"/>
                    <a:gd name="connsiteX1" fmla="*/ 500184 w 500183"/>
                    <a:gd name="connsiteY1" fmla="*/ 0 h 77336"/>
                  </a:gdLst>
                  <a:ahLst/>
                  <a:cxnLst>
                    <a:cxn ang="0">
                      <a:pos x="connsiteX0" y="connsiteY0"/>
                    </a:cxn>
                    <a:cxn ang="0">
                      <a:pos x="connsiteX1" y="connsiteY1"/>
                    </a:cxn>
                  </a:cxnLst>
                  <a:rect l="l" t="t" r="r" b="b"/>
                  <a:pathLst>
                    <a:path w="500183" h="77336">
                      <a:moveTo>
                        <a:pt x="0" y="77337"/>
                      </a:moveTo>
                      <a:lnTo>
                        <a:pt x="500184" y="0"/>
                      </a:lnTo>
                    </a:path>
                  </a:pathLst>
                </a:custGeom>
                <a:ln w="16080" cap="flat">
                  <a:solidFill>
                    <a:schemeClr val="bg1">
                      <a:lumMod val="50000"/>
                    </a:schemeClr>
                  </a:solidFill>
                  <a:prstDash val="solid"/>
                  <a:miter/>
                </a:ln>
              </p:spPr>
              <p:txBody>
                <a:bodyPr rtlCol="0" anchor="ctr"/>
                <a:lstStyle/>
                <a:p>
                  <a:endParaRPr lang="en-BE" sz="1050"/>
                </a:p>
              </p:txBody>
            </p:sp>
            <p:sp>
              <p:nvSpPr>
                <p:cNvPr id="815" name="Forme libre : forme 814">
                  <a:extLst>
                    <a:ext uri="{FF2B5EF4-FFF2-40B4-BE49-F238E27FC236}">
                      <a16:creationId xmlns:a16="http://schemas.microsoft.com/office/drawing/2014/main" id="{1987A8A4-BCA7-45D4-8434-65232128F9C1}"/>
                    </a:ext>
                  </a:extLst>
                </p:cNvPr>
                <p:cNvSpPr/>
                <p:nvPr/>
              </p:nvSpPr>
              <p:spPr>
                <a:xfrm>
                  <a:off x="1991049" y="3947245"/>
                  <a:ext cx="355535" cy="54959"/>
                </a:xfrm>
                <a:custGeom>
                  <a:avLst/>
                  <a:gdLst>
                    <a:gd name="connsiteX0" fmla="*/ 0 w 355535"/>
                    <a:gd name="connsiteY0" fmla="*/ 54959 h 54959"/>
                    <a:gd name="connsiteX1" fmla="*/ 355535 w 355535"/>
                    <a:gd name="connsiteY1" fmla="*/ 0 h 54959"/>
                  </a:gdLst>
                  <a:ahLst/>
                  <a:cxnLst>
                    <a:cxn ang="0">
                      <a:pos x="connsiteX0" y="connsiteY0"/>
                    </a:cxn>
                    <a:cxn ang="0">
                      <a:pos x="connsiteX1" y="connsiteY1"/>
                    </a:cxn>
                  </a:cxnLst>
                  <a:rect l="l" t="t" r="r" b="b"/>
                  <a:pathLst>
                    <a:path w="355535" h="54959">
                      <a:moveTo>
                        <a:pt x="0" y="54959"/>
                      </a:moveTo>
                      <a:lnTo>
                        <a:pt x="355535" y="0"/>
                      </a:lnTo>
                    </a:path>
                  </a:pathLst>
                </a:custGeom>
                <a:ln w="16080" cap="flat">
                  <a:solidFill>
                    <a:schemeClr val="bg1">
                      <a:lumMod val="50000"/>
                    </a:schemeClr>
                  </a:solidFill>
                  <a:prstDash val="solid"/>
                  <a:miter/>
                </a:ln>
              </p:spPr>
              <p:txBody>
                <a:bodyPr rtlCol="0" anchor="ctr"/>
                <a:lstStyle/>
                <a:p>
                  <a:endParaRPr lang="en-BE" sz="1050"/>
                </a:p>
              </p:txBody>
            </p:sp>
            <p:sp>
              <p:nvSpPr>
                <p:cNvPr id="816" name="Forme libre : forme 815">
                  <a:extLst>
                    <a:ext uri="{FF2B5EF4-FFF2-40B4-BE49-F238E27FC236}">
                      <a16:creationId xmlns:a16="http://schemas.microsoft.com/office/drawing/2014/main" id="{0F81C00C-1C81-4ABD-8DCE-8D7C1FF24757}"/>
                    </a:ext>
                  </a:extLst>
                </p:cNvPr>
                <p:cNvSpPr/>
                <p:nvPr/>
              </p:nvSpPr>
              <p:spPr>
                <a:xfrm>
                  <a:off x="909405" y="3074877"/>
                  <a:ext cx="702119" cy="108486"/>
                </a:xfrm>
                <a:custGeom>
                  <a:avLst/>
                  <a:gdLst>
                    <a:gd name="connsiteX0" fmla="*/ 0 w 702119"/>
                    <a:gd name="connsiteY0" fmla="*/ 108487 h 108486"/>
                    <a:gd name="connsiteX1" fmla="*/ 702119 w 702119"/>
                    <a:gd name="connsiteY1" fmla="*/ 0 h 108486"/>
                  </a:gdLst>
                  <a:ahLst/>
                  <a:cxnLst>
                    <a:cxn ang="0">
                      <a:pos x="connsiteX0" y="connsiteY0"/>
                    </a:cxn>
                    <a:cxn ang="0">
                      <a:pos x="connsiteX1" y="connsiteY1"/>
                    </a:cxn>
                  </a:cxnLst>
                  <a:rect l="l" t="t" r="r" b="b"/>
                  <a:pathLst>
                    <a:path w="702119" h="108486">
                      <a:moveTo>
                        <a:pt x="0" y="108487"/>
                      </a:moveTo>
                      <a:lnTo>
                        <a:pt x="702119" y="0"/>
                      </a:lnTo>
                    </a:path>
                  </a:pathLst>
                </a:custGeom>
                <a:ln w="16080" cap="flat">
                  <a:solidFill>
                    <a:schemeClr val="bg1">
                      <a:lumMod val="50000"/>
                    </a:schemeClr>
                  </a:solidFill>
                  <a:prstDash val="solid"/>
                  <a:miter/>
                </a:ln>
              </p:spPr>
              <p:txBody>
                <a:bodyPr rtlCol="0" anchor="ctr"/>
                <a:lstStyle/>
                <a:p>
                  <a:endParaRPr lang="en-BE" sz="1050"/>
                </a:p>
              </p:txBody>
            </p:sp>
            <p:sp>
              <p:nvSpPr>
                <p:cNvPr id="817" name="Forme libre : forme 816">
                  <a:extLst>
                    <a:ext uri="{FF2B5EF4-FFF2-40B4-BE49-F238E27FC236}">
                      <a16:creationId xmlns:a16="http://schemas.microsoft.com/office/drawing/2014/main" id="{6C3E2E3C-FC10-49C7-9E55-7956654FD819}"/>
                    </a:ext>
                  </a:extLst>
                </p:cNvPr>
                <p:cNvSpPr/>
                <p:nvPr/>
              </p:nvSpPr>
              <p:spPr>
                <a:xfrm>
                  <a:off x="980118" y="3532633"/>
                  <a:ext cx="702119" cy="108665"/>
                </a:xfrm>
                <a:custGeom>
                  <a:avLst/>
                  <a:gdLst>
                    <a:gd name="connsiteX0" fmla="*/ 0 w 702119"/>
                    <a:gd name="connsiteY0" fmla="*/ 108665 h 108665"/>
                    <a:gd name="connsiteX1" fmla="*/ 702119 w 702119"/>
                    <a:gd name="connsiteY1" fmla="*/ 0 h 108665"/>
                  </a:gdLst>
                  <a:ahLst/>
                  <a:cxnLst>
                    <a:cxn ang="0">
                      <a:pos x="connsiteX0" y="connsiteY0"/>
                    </a:cxn>
                    <a:cxn ang="0">
                      <a:pos x="connsiteX1" y="connsiteY1"/>
                    </a:cxn>
                  </a:cxnLst>
                  <a:rect l="l" t="t" r="r" b="b"/>
                  <a:pathLst>
                    <a:path w="702119" h="108665">
                      <a:moveTo>
                        <a:pt x="0" y="108665"/>
                      </a:moveTo>
                      <a:lnTo>
                        <a:pt x="702119" y="0"/>
                      </a:lnTo>
                    </a:path>
                  </a:pathLst>
                </a:custGeom>
                <a:ln w="19654" cap="flat">
                  <a:solidFill>
                    <a:schemeClr val="bg1">
                      <a:lumMod val="50000"/>
                    </a:schemeClr>
                  </a:solidFill>
                  <a:prstDash val="solid"/>
                  <a:miter/>
                </a:ln>
              </p:spPr>
              <p:txBody>
                <a:bodyPr rtlCol="0" anchor="ctr"/>
                <a:lstStyle/>
                <a:p>
                  <a:endParaRPr lang="en-BE" sz="1050"/>
                </a:p>
              </p:txBody>
            </p:sp>
            <p:sp>
              <p:nvSpPr>
                <p:cNvPr id="818" name="Forme libre : forme 817">
                  <a:extLst>
                    <a:ext uri="{FF2B5EF4-FFF2-40B4-BE49-F238E27FC236}">
                      <a16:creationId xmlns:a16="http://schemas.microsoft.com/office/drawing/2014/main" id="{895C3AA7-63F0-4DDC-97FF-0C46EC941ECC}"/>
                    </a:ext>
                  </a:extLst>
                </p:cNvPr>
                <p:cNvSpPr/>
                <p:nvPr/>
              </p:nvSpPr>
              <p:spPr>
                <a:xfrm>
                  <a:off x="1014490" y="3754976"/>
                  <a:ext cx="702119" cy="108665"/>
                </a:xfrm>
                <a:custGeom>
                  <a:avLst/>
                  <a:gdLst>
                    <a:gd name="connsiteX0" fmla="*/ 0 w 702119"/>
                    <a:gd name="connsiteY0" fmla="*/ 108666 h 108665"/>
                    <a:gd name="connsiteX1" fmla="*/ 702119 w 702119"/>
                    <a:gd name="connsiteY1" fmla="*/ 0 h 108665"/>
                  </a:gdLst>
                  <a:ahLst/>
                  <a:cxnLst>
                    <a:cxn ang="0">
                      <a:pos x="connsiteX0" y="connsiteY0"/>
                    </a:cxn>
                    <a:cxn ang="0">
                      <a:pos x="connsiteX1" y="connsiteY1"/>
                    </a:cxn>
                  </a:cxnLst>
                  <a:rect l="l" t="t" r="r" b="b"/>
                  <a:pathLst>
                    <a:path w="702119" h="108665">
                      <a:moveTo>
                        <a:pt x="0" y="108666"/>
                      </a:moveTo>
                      <a:lnTo>
                        <a:pt x="702119" y="0"/>
                      </a:lnTo>
                    </a:path>
                  </a:pathLst>
                </a:custGeom>
                <a:ln w="19654" cap="flat">
                  <a:solidFill>
                    <a:schemeClr val="bg1">
                      <a:lumMod val="50000"/>
                    </a:schemeClr>
                  </a:solidFill>
                  <a:prstDash val="solid"/>
                  <a:miter/>
                </a:ln>
              </p:spPr>
              <p:txBody>
                <a:bodyPr rtlCol="0" anchor="ctr"/>
                <a:lstStyle/>
                <a:p>
                  <a:endParaRPr lang="en-BE" sz="1050"/>
                </a:p>
              </p:txBody>
            </p:sp>
          </p:grpSp>
          <p:grpSp>
            <p:nvGrpSpPr>
              <p:cNvPr id="799" name="Graphique 2">
                <a:extLst>
                  <a:ext uri="{FF2B5EF4-FFF2-40B4-BE49-F238E27FC236}">
                    <a16:creationId xmlns:a16="http://schemas.microsoft.com/office/drawing/2014/main" id="{8C3AAD5D-91EE-444F-8489-1F55990EC531}"/>
                  </a:ext>
                </a:extLst>
              </p:cNvPr>
              <p:cNvGrpSpPr/>
              <p:nvPr/>
            </p:nvGrpSpPr>
            <p:grpSpPr>
              <a:xfrm>
                <a:off x="2034842" y="3423223"/>
                <a:ext cx="290739" cy="290221"/>
                <a:chOff x="2034842" y="3423223"/>
                <a:chExt cx="290739" cy="290221"/>
              </a:xfrm>
            </p:grpSpPr>
            <p:sp>
              <p:nvSpPr>
                <p:cNvPr id="800" name="Forme libre : forme 799">
                  <a:extLst>
                    <a:ext uri="{FF2B5EF4-FFF2-40B4-BE49-F238E27FC236}">
                      <a16:creationId xmlns:a16="http://schemas.microsoft.com/office/drawing/2014/main" id="{FFE8AA25-48BA-44A8-9AC7-A9CF441A1C33}"/>
                    </a:ext>
                  </a:extLst>
                </p:cNvPr>
                <p:cNvSpPr/>
                <p:nvPr/>
              </p:nvSpPr>
              <p:spPr>
                <a:xfrm>
                  <a:off x="2065007" y="3453354"/>
                  <a:ext cx="229991" cy="229991"/>
                </a:xfrm>
                <a:custGeom>
                  <a:avLst/>
                  <a:gdLst>
                    <a:gd name="connsiteX0" fmla="*/ 97185 w 229991"/>
                    <a:gd name="connsiteY0" fmla="*/ 1405 h 229991"/>
                    <a:gd name="connsiteX1" fmla="*/ 1409 w 229991"/>
                    <a:gd name="connsiteY1" fmla="*/ 132806 h 229991"/>
                    <a:gd name="connsiteX2" fmla="*/ 132810 w 229991"/>
                    <a:gd name="connsiteY2" fmla="*/ 228582 h 229991"/>
                    <a:gd name="connsiteX3" fmla="*/ 228587 w 229991"/>
                    <a:gd name="connsiteY3" fmla="*/ 97181 h 229991"/>
                    <a:gd name="connsiteX4" fmla="*/ 97185 w 229991"/>
                    <a:gd name="connsiteY4" fmla="*/ 1405 h 229991"/>
                    <a:gd name="connsiteX5" fmla="*/ 124754 w 229991"/>
                    <a:gd name="connsiteY5" fmla="*/ 176487 h 229991"/>
                    <a:gd name="connsiteX6" fmla="*/ 53683 w 229991"/>
                    <a:gd name="connsiteY6" fmla="*/ 124571 h 229991"/>
                    <a:gd name="connsiteX7" fmla="*/ 105599 w 229991"/>
                    <a:gd name="connsiteY7" fmla="*/ 53500 h 229991"/>
                    <a:gd name="connsiteX8" fmla="*/ 176671 w 229991"/>
                    <a:gd name="connsiteY8" fmla="*/ 105416 h 229991"/>
                    <a:gd name="connsiteX9" fmla="*/ 124754 w 229991"/>
                    <a:gd name="connsiteY9" fmla="*/ 176487 h 22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991" h="229991">
                      <a:moveTo>
                        <a:pt x="97185" y="1405"/>
                      </a:moveTo>
                      <a:cubicBezTo>
                        <a:pt x="34349" y="11251"/>
                        <a:pt x="-8437" y="70149"/>
                        <a:pt x="1409" y="132806"/>
                      </a:cubicBezTo>
                      <a:cubicBezTo>
                        <a:pt x="11256" y="195642"/>
                        <a:pt x="70153" y="238428"/>
                        <a:pt x="132810" y="228582"/>
                      </a:cubicBezTo>
                      <a:cubicBezTo>
                        <a:pt x="195468" y="218736"/>
                        <a:pt x="238433" y="159838"/>
                        <a:pt x="228587" y="97181"/>
                      </a:cubicBezTo>
                      <a:cubicBezTo>
                        <a:pt x="218740" y="34524"/>
                        <a:pt x="160022" y="-8441"/>
                        <a:pt x="97185" y="1405"/>
                      </a:cubicBezTo>
                      <a:close/>
                      <a:moveTo>
                        <a:pt x="124754" y="176487"/>
                      </a:moveTo>
                      <a:cubicBezTo>
                        <a:pt x="90741" y="181858"/>
                        <a:pt x="59054" y="158585"/>
                        <a:pt x="53683" y="124571"/>
                      </a:cubicBezTo>
                      <a:cubicBezTo>
                        <a:pt x="48313" y="90557"/>
                        <a:pt x="71585" y="58870"/>
                        <a:pt x="105599" y="53500"/>
                      </a:cubicBezTo>
                      <a:cubicBezTo>
                        <a:pt x="139613" y="48129"/>
                        <a:pt x="171300" y="71402"/>
                        <a:pt x="176671" y="105416"/>
                      </a:cubicBezTo>
                      <a:cubicBezTo>
                        <a:pt x="181862" y="139430"/>
                        <a:pt x="158589" y="171296"/>
                        <a:pt x="124754" y="176487"/>
                      </a:cubicBezTo>
                      <a:close/>
                    </a:path>
                  </a:pathLst>
                </a:custGeom>
                <a:solidFill>
                  <a:srgbClr val="00A6F7"/>
                </a:solidFill>
                <a:ln w="1787" cap="flat">
                  <a:noFill/>
                  <a:prstDash val="solid"/>
                  <a:miter/>
                </a:ln>
              </p:spPr>
              <p:txBody>
                <a:bodyPr rtlCol="0" anchor="ctr"/>
                <a:lstStyle/>
                <a:p>
                  <a:endParaRPr lang="en-BE" sz="1050"/>
                </a:p>
              </p:txBody>
            </p:sp>
            <p:sp>
              <p:nvSpPr>
                <p:cNvPr id="801" name="Forme libre : forme 800">
                  <a:extLst>
                    <a:ext uri="{FF2B5EF4-FFF2-40B4-BE49-F238E27FC236}">
                      <a16:creationId xmlns:a16="http://schemas.microsoft.com/office/drawing/2014/main" id="{FCA69F78-0DD4-4C7D-9505-34D67E0EE5B0}"/>
                    </a:ext>
                  </a:extLst>
                </p:cNvPr>
                <p:cNvSpPr/>
                <p:nvPr/>
              </p:nvSpPr>
              <p:spPr>
                <a:xfrm>
                  <a:off x="2164436" y="3475751"/>
                  <a:ext cx="107344" cy="80016"/>
                </a:xfrm>
                <a:custGeom>
                  <a:avLst/>
                  <a:gdLst>
                    <a:gd name="connsiteX0" fmla="*/ 1874 w 107344"/>
                    <a:gd name="connsiteY0" fmla="*/ 4250 h 80016"/>
                    <a:gd name="connsiteX1" fmla="*/ 104095 w 107344"/>
                    <a:gd name="connsiteY1" fmla="*/ 78722 h 80016"/>
                    <a:gd name="connsiteX2" fmla="*/ 107317 w 107344"/>
                    <a:gd name="connsiteY2" fmla="*/ 78186 h 80016"/>
                    <a:gd name="connsiteX3" fmla="*/ 1516 w 107344"/>
                    <a:gd name="connsiteY3" fmla="*/ 1028 h 80016"/>
                    <a:gd name="connsiteX4" fmla="*/ 1874 w 107344"/>
                    <a:gd name="connsiteY4" fmla="*/ 4250 h 80016"/>
                    <a:gd name="connsiteX5" fmla="*/ 1874 w 107344"/>
                    <a:gd name="connsiteY5" fmla="*/ 4250 h 8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344" h="80016">
                      <a:moveTo>
                        <a:pt x="1874" y="4250"/>
                      </a:moveTo>
                      <a:cubicBezTo>
                        <a:pt x="50389" y="-2911"/>
                        <a:pt x="96039" y="30387"/>
                        <a:pt x="104095" y="78722"/>
                      </a:cubicBezTo>
                      <a:cubicBezTo>
                        <a:pt x="104453" y="80692"/>
                        <a:pt x="107675" y="80334"/>
                        <a:pt x="107317" y="78186"/>
                      </a:cubicBezTo>
                      <a:cubicBezTo>
                        <a:pt x="99082" y="28060"/>
                        <a:pt x="51642" y="-6491"/>
                        <a:pt x="1516" y="1028"/>
                      </a:cubicBezTo>
                      <a:cubicBezTo>
                        <a:pt x="-811" y="1386"/>
                        <a:pt x="-274" y="4608"/>
                        <a:pt x="1874" y="4250"/>
                      </a:cubicBezTo>
                      <a:lnTo>
                        <a:pt x="1874" y="4250"/>
                      </a:lnTo>
                      <a:close/>
                    </a:path>
                  </a:pathLst>
                </a:custGeom>
                <a:solidFill>
                  <a:schemeClr val="bg1"/>
                </a:solidFill>
                <a:ln w="1787" cap="flat">
                  <a:solidFill>
                    <a:schemeClr val="bg1"/>
                  </a:solidFill>
                  <a:prstDash val="solid"/>
                  <a:miter/>
                </a:ln>
              </p:spPr>
              <p:txBody>
                <a:bodyPr rtlCol="0" anchor="ctr"/>
                <a:lstStyle/>
                <a:p>
                  <a:endParaRPr lang="en-BE" sz="1050"/>
                </a:p>
              </p:txBody>
            </p:sp>
            <p:sp>
              <p:nvSpPr>
                <p:cNvPr id="802" name="Forme libre : forme 801">
                  <a:extLst>
                    <a:ext uri="{FF2B5EF4-FFF2-40B4-BE49-F238E27FC236}">
                      <a16:creationId xmlns:a16="http://schemas.microsoft.com/office/drawing/2014/main" id="{7F6BA4E8-1022-42F3-8249-2F84B20C9EAE}"/>
                    </a:ext>
                  </a:extLst>
                </p:cNvPr>
                <p:cNvSpPr/>
                <p:nvPr/>
              </p:nvSpPr>
              <p:spPr>
                <a:xfrm>
                  <a:off x="2088408" y="3580928"/>
                  <a:ext cx="107272" cy="80016"/>
                </a:xfrm>
                <a:custGeom>
                  <a:avLst/>
                  <a:gdLst>
                    <a:gd name="connsiteX0" fmla="*/ 105471 w 107272"/>
                    <a:gd name="connsiteY0" fmla="*/ 75766 h 80016"/>
                    <a:gd name="connsiteX1" fmla="*/ 3250 w 107272"/>
                    <a:gd name="connsiteY1" fmla="*/ 1294 h 80016"/>
                    <a:gd name="connsiteX2" fmla="*/ 28 w 107272"/>
                    <a:gd name="connsiteY2" fmla="*/ 1831 h 80016"/>
                    <a:gd name="connsiteX3" fmla="*/ 105829 w 107272"/>
                    <a:gd name="connsiteY3" fmla="*/ 78989 h 80016"/>
                    <a:gd name="connsiteX4" fmla="*/ 105471 w 107272"/>
                    <a:gd name="connsiteY4" fmla="*/ 75766 h 80016"/>
                    <a:gd name="connsiteX5" fmla="*/ 105471 w 107272"/>
                    <a:gd name="connsiteY5" fmla="*/ 75766 h 8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72" h="80016">
                      <a:moveTo>
                        <a:pt x="105471" y="75766"/>
                      </a:moveTo>
                      <a:cubicBezTo>
                        <a:pt x="56956" y="82927"/>
                        <a:pt x="11306" y="49629"/>
                        <a:pt x="3250" y="1294"/>
                      </a:cubicBezTo>
                      <a:cubicBezTo>
                        <a:pt x="2892" y="-676"/>
                        <a:pt x="-330" y="-317"/>
                        <a:pt x="28" y="1831"/>
                      </a:cubicBezTo>
                      <a:cubicBezTo>
                        <a:pt x="8263" y="51957"/>
                        <a:pt x="55703" y="86508"/>
                        <a:pt x="105829" y="78989"/>
                      </a:cubicBezTo>
                      <a:cubicBezTo>
                        <a:pt x="107977" y="78810"/>
                        <a:pt x="107619" y="75587"/>
                        <a:pt x="105471" y="75766"/>
                      </a:cubicBezTo>
                      <a:lnTo>
                        <a:pt x="105471" y="75766"/>
                      </a:lnTo>
                      <a:close/>
                    </a:path>
                  </a:pathLst>
                </a:custGeom>
                <a:solidFill>
                  <a:schemeClr val="bg1"/>
                </a:solidFill>
                <a:ln w="1787" cap="flat">
                  <a:solidFill>
                    <a:schemeClr val="bg1"/>
                  </a:solidFill>
                  <a:prstDash val="solid"/>
                  <a:miter/>
                </a:ln>
              </p:spPr>
              <p:txBody>
                <a:bodyPr rtlCol="0" anchor="ctr"/>
                <a:lstStyle/>
                <a:p>
                  <a:endParaRPr lang="en-BE" sz="1050"/>
                </a:p>
              </p:txBody>
            </p:sp>
            <p:sp>
              <p:nvSpPr>
                <p:cNvPr id="803" name="Forme libre : forme 802">
                  <a:extLst>
                    <a:ext uri="{FF2B5EF4-FFF2-40B4-BE49-F238E27FC236}">
                      <a16:creationId xmlns:a16="http://schemas.microsoft.com/office/drawing/2014/main" id="{BF455576-BE10-47C2-B8A9-415A7971AC96}"/>
                    </a:ext>
                  </a:extLst>
                </p:cNvPr>
                <p:cNvSpPr/>
                <p:nvPr/>
              </p:nvSpPr>
              <p:spPr>
                <a:xfrm>
                  <a:off x="2034842" y="3423223"/>
                  <a:ext cx="231072" cy="172870"/>
                </a:xfrm>
                <a:custGeom>
                  <a:avLst/>
                  <a:gdLst>
                    <a:gd name="connsiteX0" fmla="*/ 14389 w 231072"/>
                    <a:gd name="connsiteY0" fmla="*/ 165622 h 172870"/>
                    <a:gd name="connsiteX1" fmla="*/ 44285 w 231072"/>
                    <a:gd name="connsiteY1" fmla="*/ 59463 h 172870"/>
                    <a:gd name="connsiteX2" fmla="*/ 149370 w 231072"/>
                    <a:gd name="connsiteY2" fmla="*/ 12739 h 172870"/>
                    <a:gd name="connsiteX3" fmla="*/ 220800 w 231072"/>
                    <a:gd name="connsiteY3" fmla="*/ 36369 h 172870"/>
                    <a:gd name="connsiteX4" fmla="*/ 228319 w 231072"/>
                    <a:gd name="connsiteY4" fmla="*/ 25986 h 172870"/>
                    <a:gd name="connsiteX5" fmla="*/ 91189 w 231072"/>
                    <a:gd name="connsiteY5" fmla="*/ 10232 h 172870"/>
                    <a:gd name="connsiteX6" fmla="*/ 8123 w 231072"/>
                    <a:gd name="connsiteY6" fmla="*/ 96878 h 172870"/>
                    <a:gd name="connsiteX7" fmla="*/ 1678 w 231072"/>
                    <a:gd name="connsiteY7" fmla="*/ 167592 h 172870"/>
                    <a:gd name="connsiteX8" fmla="*/ 14389 w 231072"/>
                    <a:gd name="connsiteY8" fmla="*/ 165622 h 172870"/>
                    <a:gd name="connsiteX9" fmla="*/ 14389 w 231072"/>
                    <a:gd name="connsiteY9" fmla="*/ 165622 h 172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072" h="172870">
                      <a:moveTo>
                        <a:pt x="14389" y="165622"/>
                      </a:moveTo>
                      <a:cubicBezTo>
                        <a:pt x="8660" y="127491"/>
                        <a:pt x="19401" y="88823"/>
                        <a:pt x="44285" y="59463"/>
                      </a:cubicBezTo>
                      <a:cubicBezTo>
                        <a:pt x="70064" y="29030"/>
                        <a:pt x="109628" y="11486"/>
                        <a:pt x="149370" y="12739"/>
                      </a:cubicBezTo>
                      <a:cubicBezTo>
                        <a:pt x="174970" y="13634"/>
                        <a:pt x="199675" y="21869"/>
                        <a:pt x="220800" y="36369"/>
                      </a:cubicBezTo>
                      <a:cubicBezTo>
                        <a:pt x="227603" y="41024"/>
                        <a:pt x="235300" y="30641"/>
                        <a:pt x="228319" y="25986"/>
                      </a:cubicBezTo>
                      <a:cubicBezTo>
                        <a:pt x="188218" y="-1583"/>
                        <a:pt x="136481" y="-7849"/>
                        <a:pt x="91189" y="10232"/>
                      </a:cubicBezTo>
                      <a:cubicBezTo>
                        <a:pt x="52699" y="25449"/>
                        <a:pt x="21908" y="57852"/>
                        <a:pt x="8123" y="96878"/>
                      </a:cubicBezTo>
                      <a:cubicBezTo>
                        <a:pt x="246" y="119614"/>
                        <a:pt x="-1902" y="143782"/>
                        <a:pt x="1678" y="167592"/>
                      </a:cubicBezTo>
                      <a:cubicBezTo>
                        <a:pt x="2932" y="175827"/>
                        <a:pt x="15642" y="173857"/>
                        <a:pt x="14389" y="165622"/>
                      </a:cubicBezTo>
                      <a:lnTo>
                        <a:pt x="14389" y="165622"/>
                      </a:lnTo>
                      <a:close/>
                    </a:path>
                  </a:pathLst>
                </a:custGeom>
                <a:solidFill>
                  <a:srgbClr val="00A6F7"/>
                </a:solidFill>
                <a:ln w="1787" cap="flat">
                  <a:noFill/>
                  <a:prstDash val="solid"/>
                  <a:miter/>
                </a:ln>
              </p:spPr>
              <p:txBody>
                <a:bodyPr rtlCol="0" anchor="ctr"/>
                <a:lstStyle/>
                <a:p>
                  <a:endParaRPr lang="en-BE" sz="1050"/>
                </a:p>
              </p:txBody>
            </p:sp>
            <p:sp>
              <p:nvSpPr>
                <p:cNvPr id="804" name="Forme libre : forme 803">
                  <a:extLst>
                    <a:ext uri="{FF2B5EF4-FFF2-40B4-BE49-F238E27FC236}">
                      <a16:creationId xmlns:a16="http://schemas.microsoft.com/office/drawing/2014/main" id="{B9C7251E-5939-47A5-9F5E-736831094CA7}"/>
                    </a:ext>
                  </a:extLst>
                </p:cNvPr>
                <p:cNvSpPr/>
                <p:nvPr/>
              </p:nvSpPr>
              <p:spPr>
                <a:xfrm>
                  <a:off x="2099895" y="3540749"/>
                  <a:ext cx="225685" cy="172695"/>
                </a:xfrm>
                <a:custGeom>
                  <a:avLst/>
                  <a:gdLst>
                    <a:gd name="connsiteX0" fmla="*/ 211064 w 225685"/>
                    <a:gd name="connsiteY0" fmla="*/ 7280 h 172695"/>
                    <a:gd name="connsiteX1" fmla="*/ 182599 w 225685"/>
                    <a:gd name="connsiteY1" fmla="*/ 111828 h 172695"/>
                    <a:gd name="connsiteX2" fmla="*/ 81274 w 225685"/>
                    <a:gd name="connsiteY2" fmla="*/ 160164 h 172695"/>
                    <a:gd name="connsiteX3" fmla="*/ 10381 w 225685"/>
                    <a:gd name="connsiteY3" fmla="*/ 140113 h 172695"/>
                    <a:gd name="connsiteX4" fmla="*/ 2862 w 225685"/>
                    <a:gd name="connsiteY4" fmla="*/ 150496 h 172695"/>
                    <a:gd name="connsiteX5" fmla="*/ 137844 w 225685"/>
                    <a:gd name="connsiteY5" fmla="*/ 161059 h 172695"/>
                    <a:gd name="connsiteX6" fmla="*/ 218046 w 225685"/>
                    <a:gd name="connsiteY6" fmla="*/ 74413 h 172695"/>
                    <a:gd name="connsiteX7" fmla="*/ 223953 w 225685"/>
                    <a:gd name="connsiteY7" fmla="*/ 5132 h 172695"/>
                    <a:gd name="connsiteX8" fmla="*/ 211064 w 225685"/>
                    <a:gd name="connsiteY8" fmla="*/ 7280 h 172695"/>
                    <a:gd name="connsiteX9" fmla="*/ 211064 w 225685"/>
                    <a:gd name="connsiteY9" fmla="*/ 7280 h 17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685" h="172695">
                      <a:moveTo>
                        <a:pt x="211064" y="7280"/>
                      </a:moveTo>
                      <a:cubicBezTo>
                        <a:pt x="216792" y="44516"/>
                        <a:pt x="206409" y="82647"/>
                        <a:pt x="182599" y="111828"/>
                      </a:cubicBezTo>
                      <a:cubicBezTo>
                        <a:pt x="158074" y="141904"/>
                        <a:pt x="120300" y="159985"/>
                        <a:pt x="81274" y="160164"/>
                      </a:cubicBezTo>
                      <a:cubicBezTo>
                        <a:pt x="56211" y="160343"/>
                        <a:pt x="31506" y="153361"/>
                        <a:pt x="10381" y="140113"/>
                      </a:cubicBezTo>
                      <a:cubicBezTo>
                        <a:pt x="3400" y="135817"/>
                        <a:pt x="-4298" y="146200"/>
                        <a:pt x="2862" y="150496"/>
                      </a:cubicBezTo>
                      <a:cubicBezTo>
                        <a:pt x="43321" y="175559"/>
                        <a:pt x="93805" y="179856"/>
                        <a:pt x="137844" y="161059"/>
                      </a:cubicBezTo>
                      <a:cubicBezTo>
                        <a:pt x="175260" y="145126"/>
                        <a:pt x="204977" y="112902"/>
                        <a:pt x="218046" y="74413"/>
                      </a:cubicBezTo>
                      <a:cubicBezTo>
                        <a:pt x="225564" y="52035"/>
                        <a:pt x="227534" y="28404"/>
                        <a:pt x="223953" y="5132"/>
                      </a:cubicBezTo>
                      <a:cubicBezTo>
                        <a:pt x="222521" y="-2924"/>
                        <a:pt x="209810" y="-955"/>
                        <a:pt x="211064" y="7280"/>
                      </a:cubicBezTo>
                      <a:lnTo>
                        <a:pt x="211064" y="7280"/>
                      </a:lnTo>
                      <a:close/>
                    </a:path>
                  </a:pathLst>
                </a:custGeom>
                <a:solidFill>
                  <a:srgbClr val="00A6F7"/>
                </a:solidFill>
                <a:ln w="1787" cap="flat">
                  <a:noFill/>
                  <a:prstDash val="solid"/>
                  <a:miter/>
                </a:ln>
              </p:spPr>
              <p:txBody>
                <a:bodyPr rtlCol="0" anchor="ctr"/>
                <a:lstStyle/>
                <a:p>
                  <a:endParaRPr lang="en-BE" sz="1050"/>
                </a:p>
              </p:txBody>
            </p:sp>
          </p:grpSp>
        </p:grpSp>
        <p:sp>
          <p:nvSpPr>
            <p:cNvPr id="796" name="Espace réservé du contenu 3">
              <a:extLst>
                <a:ext uri="{FF2B5EF4-FFF2-40B4-BE49-F238E27FC236}">
                  <a16:creationId xmlns:a16="http://schemas.microsoft.com/office/drawing/2014/main" id="{ED6C66BD-AD8E-4031-ADFF-88D89A347CCF}"/>
                </a:ext>
              </a:extLst>
            </p:cNvPr>
            <p:cNvSpPr txBox="1">
              <a:spLocks/>
            </p:cNvSpPr>
            <p:nvPr/>
          </p:nvSpPr>
          <p:spPr>
            <a:xfrm>
              <a:off x="5604612" y="1649660"/>
              <a:ext cx="1873987" cy="212144"/>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fr-FR" sz="900" b="1" cap="all">
                  <a:solidFill>
                    <a:srgbClr val="00A6F7"/>
                  </a:solidFill>
                  <a:latin typeface="Trebuchet MS" panose="020B0603020202020204" pitchFamily="34" charset="0"/>
                  <a:cs typeface="Calibri" panose="020F0502020204030204" pitchFamily="34" charset="0"/>
                </a:rPr>
                <a:t>FACTURE</a:t>
              </a:r>
            </a:p>
          </p:txBody>
        </p:sp>
      </p:grpSp>
    </p:spTree>
    <p:extLst>
      <p:ext uri="{BB962C8B-B14F-4D97-AF65-F5344CB8AC3E}">
        <p14:creationId xmlns:p14="http://schemas.microsoft.com/office/powerpoint/2010/main" val="2066283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243"/>
                                        </p:tgtEl>
                                        <p:attrNameLst>
                                          <p:attrName>style.visibility</p:attrName>
                                        </p:attrNameLst>
                                      </p:cBhvr>
                                      <p:to>
                                        <p:strVal val="visible"/>
                                      </p:to>
                                    </p:set>
                                    <p:animEffect transition="in" filter="fade">
                                      <p:cBhvr>
                                        <p:cTn id="7" dur="1000"/>
                                        <p:tgtEl>
                                          <p:spTgt spid="243"/>
                                        </p:tgtEl>
                                      </p:cBhvr>
                                    </p:animEffect>
                                    <p:anim calcmode="lin" valueType="num">
                                      <p:cBhvr>
                                        <p:cTn id="8" dur="1000" fill="hold"/>
                                        <p:tgtEl>
                                          <p:spTgt spid="243"/>
                                        </p:tgtEl>
                                        <p:attrNameLst>
                                          <p:attrName>ppt_x</p:attrName>
                                        </p:attrNameLst>
                                      </p:cBhvr>
                                      <p:tavLst>
                                        <p:tav tm="0">
                                          <p:val>
                                            <p:strVal val="#ppt_x"/>
                                          </p:val>
                                        </p:tav>
                                        <p:tav tm="100000">
                                          <p:val>
                                            <p:strVal val="#ppt_x"/>
                                          </p:val>
                                        </p:tav>
                                      </p:tavLst>
                                    </p:anim>
                                    <p:anim calcmode="lin" valueType="num">
                                      <p:cBhvr>
                                        <p:cTn id="9" dur="900" decel="100000" fill="hold"/>
                                        <p:tgtEl>
                                          <p:spTgt spid="24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43"/>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690"/>
                                        </p:tgtEl>
                                        <p:attrNameLst>
                                          <p:attrName>style.visibility</p:attrName>
                                        </p:attrNameLst>
                                      </p:cBhvr>
                                      <p:to>
                                        <p:strVal val="visible"/>
                                      </p:to>
                                    </p:set>
                                    <p:anim calcmode="lin" valueType="num">
                                      <p:cBhvr additive="base">
                                        <p:cTn id="15" dur="1000" fill="hold"/>
                                        <p:tgtEl>
                                          <p:spTgt spid="690"/>
                                        </p:tgtEl>
                                        <p:attrNameLst>
                                          <p:attrName>ppt_x</p:attrName>
                                        </p:attrNameLst>
                                      </p:cBhvr>
                                      <p:tavLst>
                                        <p:tav tm="0">
                                          <p:val>
                                            <p:strVal val="#ppt_x"/>
                                          </p:val>
                                        </p:tav>
                                        <p:tav tm="100000">
                                          <p:val>
                                            <p:strVal val="#ppt_x"/>
                                          </p:val>
                                        </p:tav>
                                      </p:tavLst>
                                    </p:anim>
                                    <p:anim calcmode="lin" valueType="num">
                                      <p:cBhvr additive="base">
                                        <p:cTn id="16" dur="1000" fill="hold"/>
                                        <p:tgtEl>
                                          <p:spTgt spid="690"/>
                                        </p:tgtEl>
                                        <p:attrNameLst>
                                          <p:attrName>ppt_y</p:attrName>
                                        </p:attrNameLst>
                                      </p:cBhvr>
                                      <p:tavLst>
                                        <p:tav tm="0">
                                          <p:val>
                                            <p:strVal val="1+#ppt_h/2"/>
                                          </p:val>
                                        </p:tav>
                                        <p:tav tm="100000">
                                          <p:val>
                                            <p:strVal val="#ppt_y"/>
                                          </p:val>
                                        </p:tav>
                                      </p:tavLst>
                                    </p:anim>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733"/>
                                        </p:tgtEl>
                                        <p:attrNameLst>
                                          <p:attrName>style.visibility</p:attrName>
                                        </p:attrNameLst>
                                      </p:cBhvr>
                                      <p:to>
                                        <p:strVal val="visible"/>
                                      </p:to>
                                    </p:set>
                                    <p:animEffect transition="in" filter="fade">
                                      <p:cBhvr>
                                        <p:cTn id="20" dur="500"/>
                                        <p:tgtEl>
                                          <p:spTgt spid="733"/>
                                        </p:tgtEl>
                                      </p:cBhvr>
                                    </p:animEffect>
                                  </p:childTnLst>
                                </p:cTn>
                              </p:par>
                            </p:childTnLst>
                          </p:cTn>
                        </p:par>
                        <p:par>
                          <p:cTn id="21" fill="hold">
                            <p:stCondLst>
                              <p:cond delay="1500"/>
                            </p:stCondLst>
                            <p:childTnLst>
                              <p:par>
                                <p:cTn id="22" presetID="10" presetClass="entr" presetSubtype="0" fill="hold" nodeType="afterEffect">
                                  <p:stCondLst>
                                    <p:cond delay="0"/>
                                  </p:stCondLst>
                                  <p:childTnLst>
                                    <p:set>
                                      <p:cBhvr>
                                        <p:cTn id="23" dur="1" fill="hold">
                                          <p:stCondLst>
                                            <p:cond delay="0"/>
                                          </p:stCondLst>
                                        </p:cTn>
                                        <p:tgtEl>
                                          <p:spTgt spid="242"/>
                                        </p:tgtEl>
                                        <p:attrNameLst>
                                          <p:attrName>style.visibility</p:attrName>
                                        </p:attrNameLst>
                                      </p:cBhvr>
                                      <p:to>
                                        <p:strVal val="visible"/>
                                      </p:to>
                                    </p:set>
                                    <p:animEffect transition="in" filter="fade">
                                      <p:cBhvr>
                                        <p:cTn id="24" dur="1000"/>
                                        <p:tgtEl>
                                          <p:spTgt spid="242"/>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734"/>
                                        </p:tgtEl>
                                        <p:attrNameLst>
                                          <p:attrName>style.visibility</p:attrName>
                                        </p:attrNameLst>
                                      </p:cBhvr>
                                      <p:to>
                                        <p:strVal val="visible"/>
                                      </p:to>
                                    </p:set>
                                    <p:animEffect transition="in" filter="fade">
                                      <p:cBhvr>
                                        <p:cTn id="28" dur="500"/>
                                        <p:tgtEl>
                                          <p:spTgt spid="734"/>
                                        </p:tgtEl>
                                      </p:cBhvr>
                                    </p:animEffect>
                                  </p:childTnLst>
                                </p:cTn>
                              </p:par>
                            </p:childTnLst>
                          </p:cTn>
                        </p:par>
                        <p:par>
                          <p:cTn id="29" fill="hold">
                            <p:stCondLst>
                              <p:cond delay="3000"/>
                            </p:stCondLst>
                            <p:childTnLst>
                              <p:par>
                                <p:cTn id="30" presetID="2" presetClass="entr" presetSubtype="8" fill="hold" nodeType="afterEffect">
                                  <p:stCondLst>
                                    <p:cond delay="0"/>
                                  </p:stCondLst>
                                  <p:childTnLst>
                                    <p:set>
                                      <p:cBhvr>
                                        <p:cTn id="31" dur="1" fill="hold">
                                          <p:stCondLst>
                                            <p:cond delay="0"/>
                                          </p:stCondLst>
                                        </p:cTn>
                                        <p:tgtEl>
                                          <p:spTgt spid="90"/>
                                        </p:tgtEl>
                                        <p:attrNameLst>
                                          <p:attrName>style.visibility</p:attrName>
                                        </p:attrNameLst>
                                      </p:cBhvr>
                                      <p:to>
                                        <p:strVal val="visible"/>
                                      </p:to>
                                    </p:set>
                                    <p:anim calcmode="lin" valueType="num">
                                      <p:cBhvr additive="base">
                                        <p:cTn id="32" dur="500" fill="hold"/>
                                        <p:tgtEl>
                                          <p:spTgt spid="90"/>
                                        </p:tgtEl>
                                        <p:attrNameLst>
                                          <p:attrName>ppt_x</p:attrName>
                                        </p:attrNameLst>
                                      </p:cBhvr>
                                      <p:tavLst>
                                        <p:tav tm="0">
                                          <p:val>
                                            <p:strVal val="0-#ppt_w/2"/>
                                          </p:val>
                                        </p:tav>
                                        <p:tav tm="100000">
                                          <p:val>
                                            <p:strVal val="#ppt_x"/>
                                          </p:val>
                                        </p:tav>
                                      </p:tavLst>
                                    </p:anim>
                                    <p:anim calcmode="lin" valueType="num">
                                      <p:cBhvr additive="base">
                                        <p:cTn id="33" dur="500" fill="hold"/>
                                        <p:tgtEl>
                                          <p:spTgt spid="90"/>
                                        </p:tgtEl>
                                        <p:attrNameLst>
                                          <p:attrName>ppt_y</p:attrName>
                                        </p:attrNameLst>
                                      </p:cBhvr>
                                      <p:tavLst>
                                        <p:tav tm="0">
                                          <p:val>
                                            <p:strVal val="#ppt_y"/>
                                          </p:val>
                                        </p:tav>
                                        <p:tav tm="100000">
                                          <p:val>
                                            <p:strVal val="#ppt_y"/>
                                          </p:val>
                                        </p:tav>
                                      </p:tavLst>
                                    </p:anim>
                                  </p:childTnLst>
                                </p:cTn>
                              </p:par>
                            </p:childTnLst>
                          </p:cTn>
                        </p:par>
                        <p:par>
                          <p:cTn id="34" fill="hold">
                            <p:stCondLst>
                              <p:cond delay="3500"/>
                            </p:stCondLst>
                            <p:childTnLst>
                              <p:par>
                                <p:cTn id="35" presetID="10" presetClass="entr" presetSubtype="0" fill="hold" nodeType="afterEffect">
                                  <p:stCondLst>
                                    <p:cond delay="0"/>
                                  </p:stCondLst>
                                  <p:childTnLst>
                                    <p:set>
                                      <p:cBhvr>
                                        <p:cTn id="36" dur="1" fill="hold">
                                          <p:stCondLst>
                                            <p:cond delay="0"/>
                                          </p:stCondLst>
                                        </p:cTn>
                                        <p:tgtEl>
                                          <p:spTgt spid="150"/>
                                        </p:tgtEl>
                                        <p:attrNameLst>
                                          <p:attrName>style.visibility</p:attrName>
                                        </p:attrNameLst>
                                      </p:cBhvr>
                                      <p:to>
                                        <p:strVal val="visible"/>
                                      </p:to>
                                    </p:set>
                                    <p:animEffect transition="in" filter="fade">
                                      <p:cBhvr>
                                        <p:cTn id="37" dur="500"/>
                                        <p:tgtEl>
                                          <p:spTgt spid="150"/>
                                        </p:tgtEl>
                                      </p:cBhvr>
                                    </p:animEffect>
                                  </p:childTnLst>
                                </p:cTn>
                              </p:par>
                            </p:childTnLst>
                          </p:cTn>
                        </p:par>
                        <p:par>
                          <p:cTn id="38" fill="hold">
                            <p:stCondLst>
                              <p:cond delay="4000"/>
                            </p:stCondLst>
                            <p:childTnLst>
                              <p:par>
                                <p:cTn id="39" presetID="22" presetClass="entr" presetSubtype="1" fill="hold" nodeType="afterEffect">
                                  <p:stCondLst>
                                    <p:cond delay="0"/>
                                  </p:stCondLst>
                                  <p:childTnLst>
                                    <p:set>
                                      <p:cBhvr>
                                        <p:cTn id="40" dur="1" fill="hold">
                                          <p:stCondLst>
                                            <p:cond delay="0"/>
                                          </p:stCondLst>
                                        </p:cTn>
                                        <p:tgtEl>
                                          <p:spTgt spid="737"/>
                                        </p:tgtEl>
                                        <p:attrNameLst>
                                          <p:attrName>style.visibility</p:attrName>
                                        </p:attrNameLst>
                                      </p:cBhvr>
                                      <p:to>
                                        <p:strVal val="visible"/>
                                      </p:to>
                                    </p:set>
                                    <p:animEffect transition="in" filter="wipe(up)">
                                      <p:cBhvr>
                                        <p:cTn id="41" dur="500"/>
                                        <p:tgtEl>
                                          <p:spTgt spid="737"/>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735"/>
                                        </p:tgtEl>
                                        <p:attrNameLst>
                                          <p:attrName>style.visibility</p:attrName>
                                        </p:attrNameLst>
                                      </p:cBhvr>
                                      <p:to>
                                        <p:strVal val="visible"/>
                                      </p:to>
                                    </p:set>
                                    <p:animEffect transition="in" filter="fade">
                                      <p:cBhvr>
                                        <p:cTn id="45" dur="500"/>
                                        <p:tgtEl>
                                          <p:spTgt spid="735"/>
                                        </p:tgtEl>
                                      </p:cBhvr>
                                    </p:animEffect>
                                  </p:childTnLst>
                                </p:cTn>
                              </p:par>
                            </p:childTnLst>
                          </p:cTn>
                        </p:par>
                      </p:childTnLst>
                    </p:cTn>
                  </p:par>
                  <p:par>
                    <p:cTn id="46" fill="hold">
                      <p:stCondLst>
                        <p:cond delay="indefinite"/>
                      </p:stCondLst>
                      <p:childTnLst>
                        <p:par>
                          <p:cTn id="47" fill="hold">
                            <p:stCondLst>
                              <p:cond delay="0"/>
                            </p:stCondLst>
                            <p:childTnLst>
                              <p:par>
                                <p:cTn id="48" presetID="17" presetClass="entr" presetSubtype="4" fill="hold" grpId="0" nodeType="clickEffect">
                                  <p:stCondLst>
                                    <p:cond delay="0"/>
                                  </p:stCondLst>
                                  <p:childTnLst>
                                    <p:set>
                                      <p:cBhvr>
                                        <p:cTn id="49" dur="1" fill="hold">
                                          <p:stCondLst>
                                            <p:cond delay="0"/>
                                          </p:stCondLst>
                                        </p:cTn>
                                        <p:tgtEl>
                                          <p:spTgt spid="736"/>
                                        </p:tgtEl>
                                        <p:attrNameLst>
                                          <p:attrName>style.visibility</p:attrName>
                                        </p:attrNameLst>
                                      </p:cBhvr>
                                      <p:to>
                                        <p:strVal val="visible"/>
                                      </p:to>
                                    </p:set>
                                    <p:anim calcmode="lin" valueType="num">
                                      <p:cBhvr>
                                        <p:cTn id="50" dur="500" fill="hold"/>
                                        <p:tgtEl>
                                          <p:spTgt spid="736"/>
                                        </p:tgtEl>
                                        <p:attrNameLst>
                                          <p:attrName>ppt_x</p:attrName>
                                        </p:attrNameLst>
                                      </p:cBhvr>
                                      <p:tavLst>
                                        <p:tav tm="0">
                                          <p:val>
                                            <p:strVal val="#ppt_x"/>
                                          </p:val>
                                        </p:tav>
                                        <p:tav tm="100000">
                                          <p:val>
                                            <p:strVal val="#ppt_x"/>
                                          </p:val>
                                        </p:tav>
                                      </p:tavLst>
                                    </p:anim>
                                    <p:anim calcmode="lin" valueType="num">
                                      <p:cBhvr>
                                        <p:cTn id="51" dur="500" fill="hold"/>
                                        <p:tgtEl>
                                          <p:spTgt spid="736"/>
                                        </p:tgtEl>
                                        <p:attrNameLst>
                                          <p:attrName>ppt_y</p:attrName>
                                        </p:attrNameLst>
                                      </p:cBhvr>
                                      <p:tavLst>
                                        <p:tav tm="0">
                                          <p:val>
                                            <p:strVal val="#ppt_y+#ppt_h/2"/>
                                          </p:val>
                                        </p:tav>
                                        <p:tav tm="100000">
                                          <p:val>
                                            <p:strVal val="#ppt_y"/>
                                          </p:val>
                                        </p:tav>
                                      </p:tavLst>
                                    </p:anim>
                                    <p:anim calcmode="lin" valueType="num">
                                      <p:cBhvr>
                                        <p:cTn id="52" dur="500" fill="hold"/>
                                        <p:tgtEl>
                                          <p:spTgt spid="736"/>
                                        </p:tgtEl>
                                        <p:attrNameLst>
                                          <p:attrName>ppt_w</p:attrName>
                                        </p:attrNameLst>
                                      </p:cBhvr>
                                      <p:tavLst>
                                        <p:tav tm="0">
                                          <p:val>
                                            <p:strVal val="#ppt_w"/>
                                          </p:val>
                                        </p:tav>
                                        <p:tav tm="100000">
                                          <p:val>
                                            <p:strVal val="#ppt_w"/>
                                          </p:val>
                                        </p:tav>
                                      </p:tavLst>
                                    </p:anim>
                                    <p:anim calcmode="lin" valueType="num">
                                      <p:cBhvr>
                                        <p:cTn id="53" dur="500" fill="hold"/>
                                        <p:tgtEl>
                                          <p:spTgt spid="736"/>
                                        </p:tgtEl>
                                        <p:attrNameLst>
                                          <p:attrName>ppt_h</p:attrName>
                                        </p:attrNameLst>
                                      </p:cBhvr>
                                      <p:tavLst>
                                        <p:tav tm="0">
                                          <p:val>
                                            <p:fltVal val="0"/>
                                          </p:val>
                                        </p:tav>
                                        <p:tav tm="100000">
                                          <p:val>
                                            <p:strVal val="#ppt_h"/>
                                          </p:val>
                                        </p:tav>
                                      </p:tavLst>
                                    </p:anim>
                                  </p:childTnLst>
                                </p:cTn>
                              </p:par>
                            </p:childTnLst>
                          </p:cTn>
                        </p:par>
                        <p:par>
                          <p:cTn id="54" fill="hold">
                            <p:stCondLst>
                              <p:cond delay="500"/>
                            </p:stCondLst>
                            <p:childTnLst>
                              <p:par>
                                <p:cTn id="55" presetID="10" presetClass="entr" presetSubtype="0" fill="hold" grpId="0" nodeType="afterEffect">
                                  <p:stCondLst>
                                    <p:cond delay="0"/>
                                  </p:stCondLst>
                                  <p:childTnLst>
                                    <p:set>
                                      <p:cBhvr>
                                        <p:cTn id="56" dur="1" fill="hold">
                                          <p:stCondLst>
                                            <p:cond delay="0"/>
                                          </p:stCondLst>
                                        </p:cTn>
                                        <p:tgtEl>
                                          <p:spTgt spid="738"/>
                                        </p:tgtEl>
                                        <p:attrNameLst>
                                          <p:attrName>style.visibility</p:attrName>
                                        </p:attrNameLst>
                                      </p:cBhvr>
                                      <p:to>
                                        <p:strVal val="visible"/>
                                      </p:to>
                                    </p:set>
                                    <p:animEffect transition="in" filter="fade">
                                      <p:cBhvr>
                                        <p:cTn id="57" dur="500"/>
                                        <p:tgtEl>
                                          <p:spTgt spid="738"/>
                                        </p:tgtEl>
                                      </p:cBhvr>
                                    </p:animEffect>
                                  </p:childTnLst>
                                </p:cTn>
                              </p:par>
                            </p:childTnLst>
                          </p:cTn>
                        </p:par>
                        <p:par>
                          <p:cTn id="58" fill="hold">
                            <p:stCondLst>
                              <p:cond delay="1000"/>
                            </p:stCondLst>
                            <p:childTnLst>
                              <p:par>
                                <p:cTn id="59" presetID="10" presetClass="entr" presetSubtype="0" fill="hold" nodeType="afterEffect">
                                  <p:stCondLst>
                                    <p:cond delay="0"/>
                                  </p:stCondLst>
                                  <p:childTnLst>
                                    <p:set>
                                      <p:cBhvr>
                                        <p:cTn id="60" dur="1" fill="hold">
                                          <p:stCondLst>
                                            <p:cond delay="0"/>
                                          </p:stCondLst>
                                        </p:cTn>
                                        <p:tgtEl>
                                          <p:spTgt spid="739"/>
                                        </p:tgtEl>
                                        <p:attrNameLst>
                                          <p:attrName>style.visibility</p:attrName>
                                        </p:attrNameLst>
                                      </p:cBhvr>
                                      <p:to>
                                        <p:strVal val="visible"/>
                                      </p:to>
                                    </p:set>
                                    <p:animEffect transition="in" filter="fade">
                                      <p:cBhvr>
                                        <p:cTn id="61" dur="1000"/>
                                        <p:tgtEl>
                                          <p:spTgt spid="739"/>
                                        </p:tgtEl>
                                      </p:cBhvr>
                                    </p:animEffect>
                                  </p:childTnLst>
                                </p:cTn>
                              </p:par>
                            </p:childTnLst>
                          </p:cTn>
                        </p:par>
                        <p:par>
                          <p:cTn id="62" fill="hold">
                            <p:stCondLst>
                              <p:cond delay="2000"/>
                            </p:stCondLst>
                            <p:childTnLst>
                              <p:par>
                                <p:cTn id="63" presetID="10" presetClass="entr" presetSubtype="0" fill="hold" grpId="0" nodeType="afterEffect">
                                  <p:stCondLst>
                                    <p:cond delay="0"/>
                                  </p:stCondLst>
                                  <p:childTnLst>
                                    <p:set>
                                      <p:cBhvr>
                                        <p:cTn id="64" dur="1" fill="hold">
                                          <p:stCondLst>
                                            <p:cond delay="0"/>
                                          </p:stCondLst>
                                        </p:cTn>
                                        <p:tgtEl>
                                          <p:spTgt spid="793"/>
                                        </p:tgtEl>
                                        <p:attrNameLst>
                                          <p:attrName>style.visibility</p:attrName>
                                        </p:attrNameLst>
                                      </p:cBhvr>
                                      <p:to>
                                        <p:strVal val="visible"/>
                                      </p:to>
                                    </p:set>
                                    <p:animEffect transition="in" filter="fade">
                                      <p:cBhvr>
                                        <p:cTn id="65" dur="500"/>
                                        <p:tgtEl>
                                          <p:spTgt spid="793"/>
                                        </p:tgtEl>
                                      </p:cBhvr>
                                    </p:animEffect>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nodeType="clickEffect">
                                  <p:stCondLst>
                                    <p:cond delay="0"/>
                                  </p:stCondLst>
                                  <p:childTnLst>
                                    <p:set>
                                      <p:cBhvr>
                                        <p:cTn id="69" dur="1" fill="hold">
                                          <p:stCondLst>
                                            <p:cond delay="0"/>
                                          </p:stCondLst>
                                        </p:cTn>
                                        <p:tgtEl>
                                          <p:spTgt spid="794"/>
                                        </p:tgtEl>
                                        <p:attrNameLst>
                                          <p:attrName>style.visibility</p:attrName>
                                        </p:attrNameLst>
                                      </p:cBhvr>
                                      <p:to>
                                        <p:strVal val="visible"/>
                                      </p:to>
                                    </p:set>
                                    <p:animEffect transition="in" filter="fade">
                                      <p:cBhvr>
                                        <p:cTn id="70" dur="1000"/>
                                        <p:tgtEl>
                                          <p:spTgt spid="794"/>
                                        </p:tgtEl>
                                      </p:cBhvr>
                                    </p:animEffect>
                                    <p:anim calcmode="lin" valueType="num">
                                      <p:cBhvr>
                                        <p:cTn id="71" dur="1000" fill="hold"/>
                                        <p:tgtEl>
                                          <p:spTgt spid="794"/>
                                        </p:tgtEl>
                                        <p:attrNameLst>
                                          <p:attrName>ppt_x</p:attrName>
                                        </p:attrNameLst>
                                      </p:cBhvr>
                                      <p:tavLst>
                                        <p:tav tm="0">
                                          <p:val>
                                            <p:strVal val="#ppt_x"/>
                                          </p:val>
                                        </p:tav>
                                        <p:tav tm="100000">
                                          <p:val>
                                            <p:strVal val="#ppt_x"/>
                                          </p:val>
                                        </p:tav>
                                      </p:tavLst>
                                    </p:anim>
                                    <p:anim calcmode="lin" valueType="num">
                                      <p:cBhvr>
                                        <p:cTn id="72" dur="1000" fill="hold"/>
                                        <p:tgtEl>
                                          <p:spTgt spid="7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6" grpId="0" animBg="1"/>
      <p:bldP spid="243" grpId="0" animBg="1"/>
      <p:bldP spid="733" grpId="0"/>
      <p:bldP spid="734" grpId="0"/>
      <p:bldP spid="735" grpId="0"/>
      <p:bldP spid="738" grpId="0"/>
      <p:bldP spid="79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9" name="Graphique 457">
            <a:extLst>
              <a:ext uri="{FF2B5EF4-FFF2-40B4-BE49-F238E27FC236}">
                <a16:creationId xmlns:a16="http://schemas.microsoft.com/office/drawing/2014/main" id="{F3D51B88-5BDA-43F2-A477-007937A7EF42}"/>
              </a:ext>
            </a:extLst>
          </p:cNvPr>
          <p:cNvGrpSpPr/>
          <p:nvPr/>
        </p:nvGrpSpPr>
        <p:grpSpPr>
          <a:xfrm>
            <a:off x="-248071" y="1250733"/>
            <a:ext cx="9398976" cy="5082997"/>
            <a:chOff x="-248071" y="1250733"/>
            <a:chExt cx="9398976" cy="5082997"/>
          </a:xfrm>
        </p:grpSpPr>
        <p:sp>
          <p:nvSpPr>
            <p:cNvPr id="460" name="Forme libre : forme 459">
              <a:extLst>
                <a:ext uri="{FF2B5EF4-FFF2-40B4-BE49-F238E27FC236}">
                  <a16:creationId xmlns:a16="http://schemas.microsoft.com/office/drawing/2014/main" id="{B490883F-C97D-4F50-ADAC-993D89F82AB8}"/>
                </a:ext>
              </a:extLst>
            </p:cNvPr>
            <p:cNvSpPr/>
            <p:nvPr/>
          </p:nvSpPr>
          <p:spPr>
            <a:xfrm>
              <a:off x="6000694" y="5287590"/>
              <a:ext cx="1722408" cy="651854"/>
            </a:xfrm>
            <a:custGeom>
              <a:avLst/>
              <a:gdLst>
                <a:gd name="connsiteX0" fmla="*/ 0 w 1722408"/>
                <a:gd name="connsiteY0" fmla="*/ 0 h 651854"/>
                <a:gd name="connsiteX1" fmla="*/ 1722408 w 1722408"/>
                <a:gd name="connsiteY1" fmla="*/ 0 h 651854"/>
                <a:gd name="connsiteX2" fmla="*/ 1722408 w 1722408"/>
                <a:gd name="connsiteY2" fmla="*/ 651854 h 651854"/>
                <a:gd name="connsiteX3" fmla="*/ 0 w 1722408"/>
                <a:gd name="connsiteY3" fmla="*/ 651854 h 651854"/>
              </a:gdLst>
              <a:ahLst/>
              <a:cxnLst>
                <a:cxn ang="0">
                  <a:pos x="connsiteX0" y="connsiteY0"/>
                </a:cxn>
                <a:cxn ang="0">
                  <a:pos x="connsiteX1" y="connsiteY1"/>
                </a:cxn>
                <a:cxn ang="0">
                  <a:pos x="connsiteX2" y="connsiteY2"/>
                </a:cxn>
                <a:cxn ang="0">
                  <a:pos x="connsiteX3" y="connsiteY3"/>
                </a:cxn>
              </a:cxnLst>
              <a:rect l="l" t="t" r="r" b="b"/>
              <a:pathLst>
                <a:path w="1722408" h="651854">
                  <a:moveTo>
                    <a:pt x="0" y="0"/>
                  </a:moveTo>
                  <a:lnTo>
                    <a:pt x="1722408" y="0"/>
                  </a:lnTo>
                  <a:lnTo>
                    <a:pt x="1722408" y="651854"/>
                  </a:lnTo>
                  <a:lnTo>
                    <a:pt x="0" y="651854"/>
                  </a:lnTo>
                  <a:close/>
                </a:path>
              </a:pathLst>
            </a:custGeom>
            <a:solidFill>
              <a:srgbClr val="34494C"/>
            </a:solidFill>
            <a:ln w="12205" cap="flat">
              <a:noFill/>
              <a:prstDash val="solid"/>
              <a:miter/>
            </a:ln>
          </p:spPr>
          <p:txBody>
            <a:bodyPr rtlCol="0" anchor="ctr"/>
            <a:lstStyle/>
            <a:p>
              <a:endParaRPr lang="fr-BE"/>
            </a:p>
          </p:txBody>
        </p:sp>
        <p:sp>
          <p:nvSpPr>
            <p:cNvPr id="461" name="Forme libre : forme 460">
              <a:extLst>
                <a:ext uri="{FF2B5EF4-FFF2-40B4-BE49-F238E27FC236}">
                  <a16:creationId xmlns:a16="http://schemas.microsoft.com/office/drawing/2014/main" id="{C467F47C-ED26-403D-9CA4-0FC8AD7BD33C}"/>
                </a:ext>
              </a:extLst>
            </p:cNvPr>
            <p:cNvSpPr/>
            <p:nvPr/>
          </p:nvSpPr>
          <p:spPr>
            <a:xfrm>
              <a:off x="4501674" y="1250733"/>
              <a:ext cx="2990716" cy="2990716"/>
            </a:xfrm>
            <a:custGeom>
              <a:avLst/>
              <a:gdLst>
                <a:gd name="connsiteX0" fmla="*/ 2990717 w 2990716"/>
                <a:gd name="connsiteY0" fmla="*/ 1495358 h 2990716"/>
                <a:gd name="connsiteX1" fmla="*/ 1495359 w 2990716"/>
                <a:gd name="connsiteY1" fmla="*/ 2990717 h 2990716"/>
                <a:gd name="connsiteX2" fmla="*/ 0 w 2990716"/>
                <a:gd name="connsiteY2" fmla="*/ 1495358 h 2990716"/>
                <a:gd name="connsiteX3" fmla="*/ 1495359 w 2990716"/>
                <a:gd name="connsiteY3" fmla="*/ 0 h 2990716"/>
                <a:gd name="connsiteX4" fmla="*/ 2990717 w 2990716"/>
                <a:gd name="connsiteY4" fmla="*/ 1495358 h 2990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0716" h="2990716">
                  <a:moveTo>
                    <a:pt x="2990717" y="1495358"/>
                  </a:moveTo>
                  <a:cubicBezTo>
                    <a:pt x="2990717" y="2321222"/>
                    <a:pt x="2321222" y="2990717"/>
                    <a:pt x="1495359" y="2990717"/>
                  </a:cubicBezTo>
                  <a:cubicBezTo>
                    <a:pt x="669495" y="2990717"/>
                    <a:pt x="0" y="2321222"/>
                    <a:pt x="0" y="1495358"/>
                  </a:cubicBezTo>
                  <a:cubicBezTo>
                    <a:pt x="0" y="669495"/>
                    <a:pt x="669495" y="0"/>
                    <a:pt x="1495359" y="0"/>
                  </a:cubicBezTo>
                  <a:cubicBezTo>
                    <a:pt x="2321222" y="0"/>
                    <a:pt x="2990717" y="669495"/>
                    <a:pt x="2990717" y="1495358"/>
                  </a:cubicBezTo>
                  <a:close/>
                </a:path>
              </a:pathLst>
            </a:custGeom>
            <a:solidFill>
              <a:srgbClr val="FFF2EC">
                <a:alpha val="60000"/>
              </a:srgbClr>
            </a:solidFill>
            <a:ln w="12205" cap="flat">
              <a:noFill/>
              <a:prstDash val="solid"/>
              <a:miter/>
            </a:ln>
          </p:spPr>
          <p:txBody>
            <a:bodyPr rtlCol="0" anchor="ctr"/>
            <a:lstStyle/>
            <a:p>
              <a:endParaRPr lang="fr-BE"/>
            </a:p>
          </p:txBody>
        </p:sp>
        <p:sp>
          <p:nvSpPr>
            <p:cNvPr id="462" name="Forme libre : forme 461">
              <a:extLst>
                <a:ext uri="{FF2B5EF4-FFF2-40B4-BE49-F238E27FC236}">
                  <a16:creationId xmlns:a16="http://schemas.microsoft.com/office/drawing/2014/main" id="{3394DEEE-0CC1-44E2-B4A6-FDCF596B465A}"/>
                </a:ext>
              </a:extLst>
            </p:cNvPr>
            <p:cNvSpPr/>
            <p:nvPr/>
          </p:nvSpPr>
          <p:spPr>
            <a:xfrm>
              <a:off x="5475793" y="2224852"/>
              <a:ext cx="1042478" cy="1042478"/>
            </a:xfrm>
            <a:custGeom>
              <a:avLst/>
              <a:gdLst>
                <a:gd name="connsiteX0" fmla="*/ 1042479 w 1042478"/>
                <a:gd name="connsiteY0" fmla="*/ 521239 h 1042478"/>
                <a:gd name="connsiteX1" fmla="*/ 521239 w 1042478"/>
                <a:gd name="connsiteY1" fmla="*/ 1042478 h 1042478"/>
                <a:gd name="connsiteX2" fmla="*/ 0 w 1042478"/>
                <a:gd name="connsiteY2" fmla="*/ 521239 h 1042478"/>
                <a:gd name="connsiteX3" fmla="*/ 521239 w 1042478"/>
                <a:gd name="connsiteY3" fmla="*/ 0 h 1042478"/>
                <a:gd name="connsiteX4" fmla="*/ 1042479 w 1042478"/>
                <a:gd name="connsiteY4" fmla="*/ 521239 h 1042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478" h="1042478">
                  <a:moveTo>
                    <a:pt x="1042479" y="521239"/>
                  </a:moveTo>
                  <a:cubicBezTo>
                    <a:pt x="1042479" y="809112"/>
                    <a:pt x="809112" y="1042478"/>
                    <a:pt x="521239" y="1042478"/>
                  </a:cubicBezTo>
                  <a:cubicBezTo>
                    <a:pt x="233367" y="1042478"/>
                    <a:pt x="0" y="809112"/>
                    <a:pt x="0" y="521239"/>
                  </a:cubicBezTo>
                  <a:cubicBezTo>
                    <a:pt x="0" y="233367"/>
                    <a:pt x="233367" y="0"/>
                    <a:pt x="521239" y="0"/>
                  </a:cubicBezTo>
                  <a:cubicBezTo>
                    <a:pt x="809112" y="0"/>
                    <a:pt x="1042479" y="233367"/>
                    <a:pt x="1042479" y="521239"/>
                  </a:cubicBezTo>
                  <a:close/>
                </a:path>
              </a:pathLst>
            </a:custGeom>
            <a:solidFill>
              <a:srgbClr val="FFF2EC"/>
            </a:solidFill>
            <a:ln w="12205" cap="flat">
              <a:noFill/>
              <a:prstDash val="solid"/>
              <a:miter/>
            </a:ln>
          </p:spPr>
          <p:txBody>
            <a:bodyPr rtlCol="0" anchor="ctr"/>
            <a:lstStyle/>
            <a:p>
              <a:endParaRPr lang="fr-BE"/>
            </a:p>
          </p:txBody>
        </p:sp>
        <p:sp>
          <p:nvSpPr>
            <p:cNvPr id="463" name="Forme libre : forme 462">
              <a:extLst>
                <a:ext uri="{FF2B5EF4-FFF2-40B4-BE49-F238E27FC236}">
                  <a16:creationId xmlns:a16="http://schemas.microsoft.com/office/drawing/2014/main" id="{1A96159B-6050-4938-AE5E-43343E4ACC8B}"/>
                </a:ext>
              </a:extLst>
            </p:cNvPr>
            <p:cNvSpPr/>
            <p:nvPr/>
          </p:nvSpPr>
          <p:spPr>
            <a:xfrm>
              <a:off x="2353794" y="2317615"/>
              <a:ext cx="6790204" cy="2860461"/>
            </a:xfrm>
            <a:custGeom>
              <a:avLst/>
              <a:gdLst>
                <a:gd name="connsiteX0" fmla="*/ 6790205 w 6790204"/>
                <a:gd name="connsiteY0" fmla="*/ 490731 h 2860461"/>
                <a:gd name="connsiteX1" fmla="*/ 6581466 w 6790204"/>
                <a:gd name="connsiteY1" fmla="*/ 389413 h 2860461"/>
                <a:gd name="connsiteX2" fmla="*/ 6226241 w 6790204"/>
                <a:gd name="connsiteY2" fmla="*/ 311288 h 2860461"/>
                <a:gd name="connsiteX3" fmla="*/ 5868576 w 6790204"/>
                <a:gd name="connsiteY3" fmla="*/ 244150 h 2860461"/>
                <a:gd name="connsiteX4" fmla="*/ 5585373 w 6790204"/>
                <a:gd name="connsiteY4" fmla="*/ 186777 h 2860461"/>
                <a:gd name="connsiteX5" fmla="*/ 5302171 w 6790204"/>
                <a:gd name="connsiteY5" fmla="*/ 129404 h 2860461"/>
                <a:gd name="connsiteX6" fmla="*/ 5018969 w 6790204"/>
                <a:gd name="connsiteY6" fmla="*/ 72031 h 2860461"/>
                <a:gd name="connsiteX7" fmla="*/ 4841967 w 6790204"/>
                <a:gd name="connsiteY7" fmla="*/ 61045 h 2860461"/>
                <a:gd name="connsiteX8" fmla="*/ 4663744 w 6790204"/>
                <a:gd name="connsiteY8" fmla="*/ 18320 h 2860461"/>
                <a:gd name="connsiteX9" fmla="*/ 4486743 w 6790204"/>
                <a:gd name="connsiteY9" fmla="*/ 25644 h 2860461"/>
                <a:gd name="connsiteX10" fmla="*/ 4317066 w 6790204"/>
                <a:gd name="connsiteY10" fmla="*/ 65927 h 2860461"/>
                <a:gd name="connsiteX11" fmla="*/ 4174244 w 6790204"/>
                <a:gd name="connsiteY11" fmla="*/ 124521 h 2860461"/>
                <a:gd name="connsiteX12" fmla="*/ 4041187 w 6790204"/>
                <a:gd name="connsiteY12" fmla="*/ 231943 h 2860461"/>
                <a:gd name="connsiteX13" fmla="*/ 3906910 w 6790204"/>
                <a:gd name="connsiteY13" fmla="*/ 335702 h 2860461"/>
                <a:gd name="connsiteX14" fmla="*/ 3761647 w 6790204"/>
                <a:gd name="connsiteY14" fmla="*/ 389413 h 2860461"/>
                <a:gd name="connsiteX15" fmla="*/ 3622487 w 6790204"/>
                <a:gd name="connsiteY15" fmla="*/ 430917 h 2860461"/>
                <a:gd name="connsiteX16" fmla="*/ 3480885 w 6790204"/>
                <a:gd name="connsiteY16" fmla="*/ 416268 h 2860461"/>
                <a:gd name="connsiteX17" fmla="*/ 3338064 w 6790204"/>
                <a:gd name="connsiteY17" fmla="*/ 389413 h 2860461"/>
                <a:gd name="connsiteX18" fmla="*/ 3194021 w 6790204"/>
                <a:gd name="connsiteY18" fmla="*/ 360116 h 2860461"/>
                <a:gd name="connsiteX19" fmla="*/ 3049978 w 6790204"/>
                <a:gd name="connsiteY19" fmla="*/ 347909 h 2860461"/>
                <a:gd name="connsiteX20" fmla="*/ 2907156 w 6790204"/>
                <a:gd name="connsiteY20" fmla="*/ 290536 h 2860461"/>
                <a:gd name="connsiteX21" fmla="*/ 2761893 w 6790204"/>
                <a:gd name="connsiteY21" fmla="*/ 258798 h 2860461"/>
                <a:gd name="connsiteX22" fmla="*/ 2615409 w 6790204"/>
                <a:gd name="connsiteY22" fmla="*/ 262460 h 2860461"/>
                <a:gd name="connsiteX23" fmla="*/ 2468925 w 6790204"/>
                <a:gd name="connsiteY23" fmla="*/ 213632 h 2860461"/>
                <a:gd name="connsiteX24" fmla="*/ 2321220 w 6790204"/>
                <a:gd name="connsiteY24" fmla="*/ 274667 h 2860461"/>
                <a:gd name="connsiteX25" fmla="*/ 2028252 w 6790204"/>
                <a:gd name="connsiteY25" fmla="*/ 312509 h 2860461"/>
                <a:gd name="connsiteX26" fmla="*/ 1605889 w 6790204"/>
                <a:gd name="connsiteY26" fmla="*/ 390634 h 2860461"/>
                <a:gd name="connsiteX27" fmla="*/ 1194513 w 6790204"/>
                <a:gd name="connsiteY27" fmla="*/ 509042 h 2860461"/>
                <a:gd name="connsiteX28" fmla="*/ 806330 w 6790204"/>
                <a:gd name="connsiteY28" fmla="*/ 686043 h 2860461"/>
                <a:gd name="connsiteX29" fmla="*/ 459651 w 6790204"/>
                <a:gd name="connsiteY29" fmla="*/ 939949 h 2860461"/>
                <a:gd name="connsiteX30" fmla="*/ 186214 w 6790204"/>
                <a:gd name="connsiteY30" fmla="*/ 1268318 h 2860461"/>
                <a:gd name="connsiteX31" fmla="*/ 23861 w 6790204"/>
                <a:gd name="connsiteY31" fmla="*/ 1658942 h 2860461"/>
                <a:gd name="connsiteX32" fmla="*/ 3109 w 6790204"/>
                <a:gd name="connsiteY32" fmla="*/ 1927496 h 2860461"/>
                <a:gd name="connsiteX33" fmla="*/ 88558 w 6790204"/>
                <a:gd name="connsiteY33" fmla="*/ 2175298 h 2860461"/>
                <a:gd name="connsiteX34" fmla="*/ 548762 w 6790204"/>
                <a:gd name="connsiteY34" fmla="*/ 2443853 h 2860461"/>
                <a:gd name="connsiteX35" fmla="*/ 2507987 w 6790204"/>
                <a:gd name="connsiteY35" fmla="*/ 2690434 h 2860461"/>
                <a:gd name="connsiteX36" fmla="*/ 5888107 w 6790204"/>
                <a:gd name="connsiteY36" fmla="*/ 2852787 h 2860461"/>
                <a:gd name="connsiteX37" fmla="*/ 6713301 w 6790204"/>
                <a:gd name="connsiteY37" fmla="*/ 2746586 h 2860461"/>
                <a:gd name="connsiteX38" fmla="*/ 6787764 w 6790204"/>
                <a:gd name="connsiteY38" fmla="*/ 2702641 h 2860461"/>
                <a:gd name="connsiteX39" fmla="*/ 6787764 w 6790204"/>
                <a:gd name="connsiteY39" fmla="*/ 490731 h 2860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790204" h="2860461">
                  <a:moveTo>
                    <a:pt x="6790205" y="490731"/>
                  </a:moveTo>
                  <a:cubicBezTo>
                    <a:pt x="6732832" y="440682"/>
                    <a:pt x="6662032" y="410165"/>
                    <a:pt x="6581466" y="389413"/>
                  </a:cubicBezTo>
                  <a:cubicBezTo>
                    <a:pt x="6464278" y="369882"/>
                    <a:pt x="6345870" y="324716"/>
                    <a:pt x="6226241" y="311288"/>
                  </a:cubicBezTo>
                  <a:cubicBezTo>
                    <a:pt x="6106613" y="273447"/>
                    <a:pt x="5986984" y="284433"/>
                    <a:pt x="5868576" y="244150"/>
                  </a:cubicBezTo>
                  <a:cubicBezTo>
                    <a:pt x="5774582" y="267343"/>
                    <a:pt x="5680588" y="247812"/>
                    <a:pt x="5585373" y="186777"/>
                  </a:cubicBezTo>
                  <a:cubicBezTo>
                    <a:pt x="5491379" y="263681"/>
                    <a:pt x="5397386" y="74472"/>
                    <a:pt x="5302171" y="129404"/>
                  </a:cubicBezTo>
                  <a:cubicBezTo>
                    <a:pt x="5208177" y="120859"/>
                    <a:pt x="5114183" y="139169"/>
                    <a:pt x="5018969" y="72031"/>
                  </a:cubicBezTo>
                  <a:cubicBezTo>
                    <a:pt x="4960375" y="56162"/>
                    <a:pt x="4901781" y="57382"/>
                    <a:pt x="4841967" y="61045"/>
                  </a:cubicBezTo>
                  <a:cubicBezTo>
                    <a:pt x="4782153" y="62265"/>
                    <a:pt x="4722338" y="68369"/>
                    <a:pt x="4663744" y="18320"/>
                  </a:cubicBezTo>
                  <a:cubicBezTo>
                    <a:pt x="4603931" y="-2432"/>
                    <a:pt x="4545336" y="-12197"/>
                    <a:pt x="4486743" y="25644"/>
                  </a:cubicBezTo>
                  <a:cubicBezTo>
                    <a:pt x="4428149" y="25644"/>
                    <a:pt x="4371997" y="34189"/>
                    <a:pt x="4317066" y="65927"/>
                  </a:cubicBezTo>
                  <a:cubicBezTo>
                    <a:pt x="4267017" y="58603"/>
                    <a:pt x="4220630" y="76914"/>
                    <a:pt x="4174244" y="124521"/>
                  </a:cubicBezTo>
                  <a:cubicBezTo>
                    <a:pt x="4129078" y="157480"/>
                    <a:pt x="4085133" y="184335"/>
                    <a:pt x="4041187" y="231943"/>
                  </a:cubicBezTo>
                  <a:cubicBezTo>
                    <a:pt x="3997242" y="301523"/>
                    <a:pt x="3953296" y="325937"/>
                    <a:pt x="3906910" y="335702"/>
                  </a:cubicBezTo>
                  <a:cubicBezTo>
                    <a:pt x="3860523" y="350351"/>
                    <a:pt x="3812916" y="347909"/>
                    <a:pt x="3761647" y="389413"/>
                  </a:cubicBezTo>
                  <a:cubicBezTo>
                    <a:pt x="3715260" y="413827"/>
                    <a:pt x="3668873" y="432138"/>
                    <a:pt x="3622487" y="430917"/>
                  </a:cubicBezTo>
                  <a:cubicBezTo>
                    <a:pt x="3576100" y="426034"/>
                    <a:pt x="3528493" y="405282"/>
                    <a:pt x="3480885" y="416268"/>
                  </a:cubicBezTo>
                  <a:cubicBezTo>
                    <a:pt x="3433278" y="391854"/>
                    <a:pt x="3385671" y="382089"/>
                    <a:pt x="3338064" y="389413"/>
                  </a:cubicBezTo>
                  <a:cubicBezTo>
                    <a:pt x="3290456" y="362558"/>
                    <a:pt x="3242849" y="383310"/>
                    <a:pt x="3194021" y="360116"/>
                  </a:cubicBezTo>
                  <a:cubicBezTo>
                    <a:pt x="3146414" y="344247"/>
                    <a:pt x="3097586" y="330819"/>
                    <a:pt x="3049978" y="347909"/>
                  </a:cubicBezTo>
                  <a:cubicBezTo>
                    <a:pt x="3002371" y="319833"/>
                    <a:pt x="2954763" y="305185"/>
                    <a:pt x="2907156" y="290536"/>
                  </a:cubicBezTo>
                  <a:cubicBezTo>
                    <a:pt x="2858328" y="278329"/>
                    <a:pt x="2810721" y="253915"/>
                    <a:pt x="2761893" y="258798"/>
                  </a:cubicBezTo>
                  <a:cubicBezTo>
                    <a:pt x="2713065" y="262460"/>
                    <a:pt x="2664237" y="233163"/>
                    <a:pt x="2615409" y="262460"/>
                  </a:cubicBezTo>
                  <a:cubicBezTo>
                    <a:pt x="2566581" y="222177"/>
                    <a:pt x="2517753" y="208749"/>
                    <a:pt x="2468925" y="213632"/>
                  </a:cubicBezTo>
                  <a:cubicBezTo>
                    <a:pt x="2420097" y="218515"/>
                    <a:pt x="2371269" y="241708"/>
                    <a:pt x="2321220" y="274667"/>
                  </a:cubicBezTo>
                  <a:cubicBezTo>
                    <a:pt x="2223564" y="356454"/>
                    <a:pt x="2125908" y="267343"/>
                    <a:pt x="2028252" y="312509"/>
                  </a:cubicBezTo>
                  <a:cubicBezTo>
                    <a:pt x="1886650" y="336923"/>
                    <a:pt x="1746270" y="384530"/>
                    <a:pt x="1605889" y="390634"/>
                  </a:cubicBezTo>
                  <a:cubicBezTo>
                    <a:pt x="1466729" y="500497"/>
                    <a:pt x="1328790" y="560311"/>
                    <a:pt x="1194513" y="509042"/>
                  </a:cubicBezTo>
                  <a:cubicBezTo>
                    <a:pt x="1060236" y="562753"/>
                    <a:pt x="930842" y="559090"/>
                    <a:pt x="806330" y="686043"/>
                  </a:cubicBezTo>
                  <a:cubicBezTo>
                    <a:pt x="681819" y="756844"/>
                    <a:pt x="564632" y="864266"/>
                    <a:pt x="459651" y="939949"/>
                  </a:cubicBezTo>
                  <a:cubicBezTo>
                    <a:pt x="354671" y="1048592"/>
                    <a:pt x="261898" y="1138923"/>
                    <a:pt x="186214" y="1268318"/>
                  </a:cubicBezTo>
                  <a:cubicBezTo>
                    <a:pt x="111752" y="1391608"/>
                    <a:pt x="55599" y="1524665"/>
                    <a:pt x="23861" y="1658942"/>
                  </a:cubicBezTo>
                  <a:cubicBezTo>
                    <a:pt x="4330" y="1745612"/>
                    <a:pt x="-5436" y="1838385"/>
                    <a:pt x="3109" y="1927496"/>
                  </a:cubicBezTo>
                  <a:cubicBezTo>
                    <a:pt x="11654" y="2016607"/>
                    <a:pt x="37289" y="2102056"/>
                    <a:pt x="88558" y="2175298"/>
                  </a:cubicBezTo>
                  <a:cubicBezTo>
                    <a:pt x="192318" y="2324224"/>
                    <a:pt x="374202" y="2393804"/>
                    <a:pt x="548762" y="2443853"/>
                  </a:cubicBezTo>
                  <a:cubicBezTo>
                    <a:pt x="1183527" y="2625737"/>
                    <a:pt x="1848809" y="2658696"/>
                    <a:pt x="2507987" y="2690434"/>
                  </a:cubicBezTo>
                  <a:cubicBezTo>
                    <a:pt x="3634694" y="2744145"/>
                    <a:pt x="4761401" y="2799077"/>
                    <a:pt x="5888107" y="2852787"/>
                  </a:cubicBezTo>
                  <a:cubicBezTo>
                    <a:pt x="6168868" y="2866215"/>
                    <a:pt x="6464278" y="2877201"/>
                    <a:pt x="6713301" y="2746586"/>
                  </a:cubicBezTo>
                  <a:cubicBezTo>
                    <a:pt x="6738936" y="2733158"/>
                    <a:pt x="6763350" y="2718510"/>
                    <a:pt x="6787764" y="2702641"/>
                  </a:cubicBezTo>
                  <a:lnTo>
                    <a:pt x="6787764" y="490731"/>
                  </a:lnTo>
                  <a:close/>
                </a:path>
              </a:pathLst>
            </a:custGeom>
            <a:solidFill>
              <a:schemeClr val="bg1">
                <a:lumMod val="75000"/>
              </a:schemeClr>
            </a:solidFill>
            <a:ln w="12205" cap="flat">
              <a:noFill/>
              <a:prstDash val="solid"/>
              <a:miter/>
            </a:ln>
          </p:spPr>
          <p:txBody>
            <a:bodyPr rtlCol="0" anchor="ctr"/>
            <a:lstStyle/>
            <a:p>
              <a:endParaRPr lang="fr-BE"/>
            </a:p>
          </p:txBody>
        </p:sp>
        <p:sp>
          <p:nvSpPr>
            <p:cNvPr id="464" name="Forme libre : forme 463">
              <a:extLst>
                <a:ext uri="{FF2B5EF4-FFF2-40B4-BE49-F238E27FC236}">
                  <a16:creationId xmlns:a16="http://schemas.microsoft.com/office/drawing/2014/main" id="{4FADA7E7-9416-4EED-A78B-92201FD116EB}"/>
                </a:ext>
              </a:extLst>
            </p:cNvPr>
            <p:cNvSpPr/>
            <p:nvPr/>
          </p:nvSpPr>
          <p:spPr>
            <a:xfrm>
              <a:off x="-10035" y="1695341"/>
              <a:ext cx="9155254" cy="4635947"/>
            </a:xfrm>
            <a:custGeom>
              <a:avLst/>
              <a:gdLst>
                <a:gd name="connsiteX0" fmla="*/ 9154034 w 9155254"/>
                <a:gd name="connsiteY0" fmla="*/ 955535 h 4635947"/>
                <a:gd name="connsiteX1" fmla="*/ 8749983 w 9155254"/>
                <a:gd name="connsiteY1" fmla="*/ 1126433 h 4635947"/>
                <a:gd name="connsiteX2" fmla="*/ 7813705 w 9155254"/>
                <a:gd name="connsiteY2" fmla="*/ 1369352 h 4635947"/>
                <a:gd name="connsiteX3" fmla="*/ 7325425 w 9155254"/>
                <a:gd name="connsiteY3" fmla="*/ 1402311 h 4635947"/>
                <a:gd name="connsiteX4" fmla="*/ 6832262 w 9155254"/>
                <a:gd name="connsiteY4" fmla="*/ 1399870 h 4635947"/>
                <a:gd name="connsiteX5" fmla="*/ 6340320 w 9155254"/>
                <a:gd name="connsiteY5" fmla="*/ 1379118 h 4635947"/>
                <a:gd name="connsiteX6" fmla="*/ 6058338 w 9155254"/>
                <a:gd name="connsiteY6" fmla="*/ 1575651 h 4635947"/>
                <a:gd name="connsiteX7" fmla="*/ 5720204 w 9155254"/>
                <a:gd name="connsiteY7" fmla="*/ 1652555 h 4635947"/>
                <a:gd name="connsiteX8" fmla="*/ 5373524 w 9155254"/>
                <a:gd name="connsiteY8" fmla="*/ 1656217 h 4635947"/>
                <a:gd name="connsiteX9" fmla="*/ 5026846 w 9155254"/>
                <a:gd name="connsiteY9" fmla="*/ 1470670 h 4635947"/>
                <a:gd name="connsiteX10" fmla="*/ 4685049 w 9155254"/>
                <a:gd name="connsiteY10" fmla="*/ 1250944 h 4635947"/>
                <a:gd name="connsiteX11" fmla="*/ 4537344 w 9155254"/>
                <a:gd name="connsiteY11" fmla="*/ 1239958 h 4635947"/>
                <a:gd name="connsiteX12" fmla="*/ 4399405 w 9155254"/>
                <a:gd name="connsiteY12" fmla="*/ 1272917 h 4635947"/>
                <a:gd name="connsiteX13" fmla="*/ 4266349 w 9155254"/>
                <a:gd name="connsiteY13" fmla="*/ 1329069 h 4635947"/>
                <a:gd name="connsiteX14" fmla="*/ 4132072 w 9155254"/>
                <a:gd name="connsiteY14" fmla="*/ 1387663 h 4635947"/>
                <a:gd name="connsiteX15" fmla="*/ 3992912 w 9155254"/>
                <a:gd name="connsiteY15" fmla="*/ 1421842 h 4635947"/>
                <a:gd name="connsiteX16" fmla="*/ 3842766 w 9155254"/>
                <a:gd name="connsiteY16" fmla="*/ 1425505 h 4635947"/>
                <a:gd name="connsiteX17" fmla="*/ 3623040 w 9155254"/>
                <a:gd name="connsiteY17" fmla="*/ 1329069 h 4635947"/>
                <a:gd name="connsiteX18" fmla="*/ 3504632 w 9155254"/>
                <a:gd name="connsiteY18" fmla="*/ 1232634 h 4635947"/>
                <a:gd name="connsiteX19" fmla="*/ 3388665 w 9155254"/>
                <a:gd name="connsiteY19" fmla="*/ 1145964 h 4635947"/>
                <a:gd name="connsiteX20" fmla="*/ 3281243 w 9155254"/>
                <a:gd name="connsiteY20" fmla="*/ 1037322 h 4635947"/>
                <a:gd name="connsiteX21" fmla="*/ 3188470 w 9155254"/>
                <a:gd name="connsiteY21" fmla="*/ 928679 h 4635947"/>
                <a:gd name="connsiteX22" fmla="*/ 2943109 w 9155254"/>
                <a:gd name="connsiteY22" fmla="*/ 1000701 h 4635947"/>
                <a:gd name="connsiteX23" fmla="*/ 2740473 w 9155254"/>
                <a:gd name="connsiteY23" fmla="*/ 961638 h 4635947"/>
                <a:gd name="connsiteX24" fmla="*/ 2565913 w 9155254"/>
                <a:gd name="connsiteY24" fmla="*/ 846892 h 4635947"/>
                <a:gd name="connsiteX25" fmla="*/ 2404781 w 9155254"/>
                <a:gd name="connsiteY25" fmla="*/ 737029 h 4635947"/>
                <a:gd name="connsiteX26" fmla="*/ 2242427 w 9155254"/>
                <a:gd name="connsiteY26" fmla="*/ 635711 h 4635947"/>
                <a:gd name="connsiteX27" fmla="*/ 2065426 w 9155254"/>
                <a:gd name="connsiteY27" fmla="*/ 600311 h 4635947"/>
                <a:gd name="connsiteX28" fmla="*/ 1917721 w 9155254"/>
                <a:gd name="connsiteY28" fmla="*/ 569793 h 4635947"/>
                <a:gd name="connsiteX29" fmla="*/ 1777340 w 9155254"/>
                <a:gd name="connsiteY29" fmla="*/ 478241 h 4635947"/>
                <a:gd name="connsiteX30" fmla="*/ 1640622 w 9155254"/>
                <a:gd name="connsiteY30" fmla="*/ 330536 h 4635947"/>
                <a:gd name="connsiteX31" fmla="*/ 1503903 w 9155254"/>
                <a:gd name="connsiteY31" fmla="*/ 224335 h 4635947"/>
                <a:gd name="connsiteX32" fmla="*/ 1364743 w 9155254"/>
                <a:gd name="connsiteY32" fmla="*/ 104706 h 4635947"/>
                <a:gd name="connsiteX33" fmla="*/ 1219480 w 9155254"/>
                <a:gd name="connsiteY33" fmla="*/ 58320 h 4635947"/>
                <a:gd name="connsiteX34" fmla="*/ 1074217 w 9155254"/>
                <a:gd name="connsiteY34" fmla="*/ 197480 h 4635947"/>
                <a:gd name="connsiteX35" fmla="*/ 910643 w 9155254"/>
                <a:gd name="connsiteY35" fmla="*/ 269501 h 4635947"/>
                <a:gd name="connsiteX36" fmla="*/ 736083 w 9155254"/>
                <a:gd name="connsiteY36" fmla="*/ 350067 h 4635947"/>
                <a:gd name="connsiteX37" fmla="*/ 554198 w 9155254"/>
                <a:gd name="connsiteY37" fmla="*/ 387909 h 4635947"/>
                <a:gd name="connsiteX38" fmla="*/ 435790 w 9155254"/>
                <a:gd name="connsiteY38" fmla="*/ 292694 h 4635947"/>
                <a:gd name="connsiteX39" fmla="*/ 338134 w 9155254"/>
                <a:gd name="connsiteY39" fmla="*/ 136445 h 4635947"/>
                <a:gd name="connsiteX40" fmla="*/ 224609 w 9155254"/>
                <a:gd name="connsiteY40" fmla="*/ 20478 h 4635947"/>
                <a:gd name="connsiteX41" fmla="*/ 57373 w 9155254"/>
                <a:gd name="connsiteY41" fmla="*/ 32685 h 4635947"/>
                <a:gd name="connsiteX42" fmla="*/ 0 w 9155254"/>
                <a:gd name="connsiteY42" fmla="*/ 10712 h 4635947"/>
                <a:gd name="connsiteX43" fmla="*/ 0 w 9155254"/>
                <a:gd name="connsiteY43" fmla="*/ 169403 h 4635947"/>
                <a:gd name="connsiteX44" fmla="*/ 0 w 9155254"/>
                <a:gd name="connsiteY44" fmla="*/ 350067 h 4635947"/>
                <a:gd name="connsiteX45" fmla="*/ 0 w 9155254"/>
                <a:gd name="connsiteY45" fmla="*/ 594207 h 4635947"/>
                <a:gd name="connsiteX46" fmla="*/ 0 w 9155254"/>
                <a:gd name="connsiteY46" fmla="*/ 1209441 h 4635947"/>
                <a:gd name="connsiteX47" fmla="*/ 0 w 9155254"/>
                <a:gd name="connsiteY47" fmla="*/ 4635948 h 4635947"/>
                <a:gd name="connsiteX48" fmla="*/ 9155255 w 9155254"/>
                <a:gd name="connsiteY48" fmla="*/ 4635948 h 4635947"/>
                <a:gd name="connsiteX49" fmla="*/ 9155255 w 9155254"/>
                <a:gd name="connsiteY49" fmla="*/ 955535 h 463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9155254" h="4635947">
                  <a:moveTo>
                    <a:pt x="9154034" y="955535"/>
                  </a:moveTo>
                  <a:cubicBezTo>
                    <a:pt x="9017316" y="1001921"/>
                    <a:pt x="8880597" y="1069060"/>
                    <a:pt x="8749983" y="1126433"/>
                  </a:cubicBezTo>
                  <a:cubicBezTo>
                    <a:pt x="8450911" y="1257048"/>
                    <a:pt x="8135970" y="1330290"/>
                    <a:pt x="7813705" y="1369352"/>
                  </a:cubicBezTo>
                  <a:cubicBezTo>
                    <a:pt x="7652573" y="1388884"/>
                    <a:pt x="7488999" y="1398649"/>
                    <a:pt x="7325425" y="1402311"/>
                  </a:cubicBezTo>
                  <a:cubicBezTo>
                    <a:pt x="7161851" y="1409635"/>
                    <a:pt x="6997056" y="1399870"/>
                    <a:pt x="6832262" y="1399870"/>
                  </a:cubicBezTo>
                  <a:cubicBezTo>
                    <a:pt x="6667467" y="1379118"/>
                    <a:pt x="6503894" y="1421842"/>
                    <a:pt x="6340320" y="1379118"/>
                  </a:cubicBezTo>
                  <a:cubicBezTo>
                    <a:pt x="6260974" y="1441374"/>
                    <a:pt x="6164539" y="1504850"/>
                    <a:pt x="6058338" y="1575651"/>
                  </a:cubicBezTo>
                  <a:cubicBezTo>
                    <a:pt x="5952137" y="1591520"/>
                    <a:pt x="5837391" y="1663541"/>
                    <a:pt x="5720204" y="1652555"/>
                  </a:cubicBezTo>
                  <a:cubicBezTo>
                    <a:pt x="5603016" y="1709928"/>
                    <a:pt x="5485829" y="1641569"/>
                    <a:pt x="5373524" y="1656217"/>
                  </a:cubicBezTo>
                  <a:cubicBezTo>
                    <a:pt x="5264882" y="1667203"/>
                    <a:pt x="5145254" y="1590299"/>
                    <a:pt x="5026846" y="1470670"/>
                  </a:cubicBezTo>
                  <a:cubicBezTo>
                    <a:pt x="4908438" y="1397428"/>
                    <a:pt x="4790030" y="1249724"/>
                    <a:pt x="4685049" y="1250944"/>
                  </a:cubicBezTo>
                  <a:cubicBezTo>
                    <a:pt x="4633780" y="1304655"/>
                    <a:pt x="4584952" y="1252165"/>
                    <a:pt x="4537344" y="1239958"/>
                  </a:cubicBezTo>
                  <a:cubicBezTo>
                    <a:pt x="4489737" y="1192351"/>
                    <a:pt x="4444572" y="1254606"/>
                    <a:pt x="4399405" y="1272917"/>
                  </a:cubicBezTo>
                  <a:cubicBezTo>
                    <a:pt x="4354239" y="1322966"/>
                    <a:pt x="4310294" y="1304655"/>
                    <a:pt x="4266349" y="1329069"/>
                  </a:cubicBezTo>
                  <a:cubicBezTo>
                    <a:pt x="4222404" y="1298552"/>
                    <a:pt x="4177238" y="1366911"/>
                    <a:pt x="4132072" y="1387663"/>
                  </a:cubicBezTo>
                  <a:cubicBezTo>
                    <a:pt x="4086906" y="1441374"/>
                    <a:pt x="4040519" y="1373014"/>
                    <a:pt x="3992912" y="1421842"/>
                  </a:cubicBezTo>
                  <a:cubicBezTo>
                    <a:pt x="3945305" y="1405973"/>
                    <a:pt x="3895256" y="1370573"/>
                    <a:pt x="3842766" y="1425505"/>
                  </a:cubicBezTo>
                  <a:cubicBezTo>
                    <a:pt x="3776848" y="1393766"/>
                    <a:pt x="3701164" y="1377897"/>
                    <a:pt x="3623040" y="1329069"/>
                  </a:cubicBezTo>
                  <a:cubicBezTo>
                    <a:pt x="3583977" y="1269255"/>
                    <a:pt x="3543694" y="1276579"/>
                    <a:pt x="3504632" y="1232634"/>
                  </a:cubicBezTo>
                  <a:cubicBezTo>
                    <a:pt x="3465569" y="1215544"/>
                    <a:pt x="3426507" y="1122771"/>
                    <a:pt x="3388665" y="1145964"/>
                  </a:cubicBezTo>
                  <a:cubicBezTo>
                    <a:pt x="3350824" y="1123992"/>
                    <a:pt x="3315423" y="1128874"/>
                    <a:pt x="3281243" y="1037322"/>
                  </a:cubicBezTo>
                  <a:cubicBezTo>
                    <a:pt x="3247064" y="970183"/>
                    <a:pt x="3216546" y="972625"/>
                    <a:pt x="3188470" y="928679"/>
                  </a:cubicBezTo>
                  <a:cubicBezTo>
                    <a:pt x="3098138" y="997039"/>
                    <a:pt x="3017572" y="1065398"/>
                    <a:pt x="2943109" y="1000701"/>
                  </a:cubicBezTo>
                  <a:cubicBezTo>
                    <a:pt x="2869867" y="992156"/>
                    <a:pt x="2802729" y="987273"/>
                    <a:pt x="2740473" y="961638"/>
                  </a:cubicBezTo>
                  <a:cubicBezTo>
                    <a:pt x="2678217" y="899383"/>
                    <a:pt x="2620844" y="851775"/>
                    <a:pt x="2565913" y="846892"/>
                  </a:cubicBezTo>
                  <a:cubicBezTo>
                    <a:pt x="2510981" y="846892"/>
                    <a:pt x="2457270" y="724822"/>
                    <a:pt x="2404781" y="737029"/>
                  </a:cubicBezTo>
                  <a:cubicBezTo>
                    <a:pt x="2352290" y="686981"/>
                    <a:pt x="2298579" y="641815"/>
                    <a:pt x="2242427" y="635711"/>
                  </a:cubicBezTo>
                  <a:cubicBezTo>
                    <a:pt x="2186275" y="617401"/>
                    <a:pt x="2128902" y="625946"/>
                    <a:pt x="2065426" y="600311"/>
                  </a:cubicBezTo>
                  <a:cubicBezTo>
                    <a:pt x="2015377" y="588104"/>
                    <a:pt x="1966549" y="580780"/>
                    <a:pt x="1917721" y="569793"/>
                  </a:cubicBezTo>
                  <a:cubicBezTo>
                    <a:pt x="1870114" y="530731"/>
                    <a:pt x="1823727" y="486786"/>
                    <a:pt x="1777340" y="478241"/>
                  </a:cubicBezTo>
                  <a:cubicBezTo>
                    <a:pt x="1730954" y="417206"/>
                    <a:pt x="1685788" y="368378"/>
                    <a:pt x="1640622" y="330536"/>
                  </a:cubicBezTo>
                  <a:cubicBezTo>
                    <a:pt x="1595456" y="284149"/>
                    <a:pt x="1550290" y="243866"/>
                    <a:pt x="1503903" y="224335"/>
                  </a:cubicBezTo>
                  <a:cubicBezTo>
                    <a:pt x="1458737" y="152314"/>
                    <a:pt x="1412351" y="142548"/>
                    <a:pt x="1364743" y="104706"/>
                  </a:cubicBezTo>
                  <a:cubicBezTo>
                    <a:pt x="1317136" y="77851"/>
                    <a:pt x="1269529" y="105927"/>
                    <a:pt x="1219480" y="58320"/>
                  </a:cubicBezTo>
                  <a:cubicBezTo>
                    <a:pt x="1175535" y="129120"/>
                    <a:pt x="1126707" y="129120"/>
                    <a:pt x="1074217" y="197480"/>
                  </a:cubicBezTo>
                  <a:cubicBezTo>
                    <a:pt x="1021727" y="210907"/>
                    <a:pt x="966795" y="246308"/>
                    <a:pt x="910643" y="269501"/>
                  </a:cubicBezTo>
                  <a:cubicBezTo>
                    <a:pt x="854490" y="296356"/>
                    <a:pt x="795897" y="309784"/>
                    <a:pt x="736083" y="350067"/>
                  </a:cubicBezTo>
                  <a:cubicBezTo>
                    <a:pt x="676268" y="368378"/>
                    <a:pt x="615233" y="391571"/>
                    <a:pt x="554198" y="387909"/>
                  </a:cubicBezTo>
                  <a:cubicBezTo>
                    <a:pt x="507812" y="348846"/>
                    <a:pt x="469970" y="359833"/>
                    <a:pt x="435790" y="292694"/>
                  </a:cubicBezTo>
                  <a:cubicBezTo>
                    <a:pt x="401611" y="259735"/>
                    <a:pt x="371093" y="196259"/>
                    <a:pt x="338134" y="136445"/>
                  </a:cubicBezTo>
                  <a:cubicBezTo>
                    <a:pt x="305175" y="86396"/>
                    <a:pt x="268554" y="79072"/>
                    <a:pt x="224609" y="20478"/>
                  </a:cubicBezTo>
                  <a:cubicBezTo>
                    <a:pt x="179443" y="22919"/>
                    <a:pt x="125732" y="8271"/>
                    <a:pt x="57373" y="32685"/>
                  </a:cubicBezTo>
                  <a:cubicBezTo>
                    <a:pt x="41504" y="113251"/>
                    <a:pt x="13428" y="-40557"/>
                    <a:pt x="0" y="10712"/>
                  </a:cubicBezTo>
                  <a:cubicBezTo>
                    <a:pt x="0" y="36347"/>
                    <a:pt x="0" y="44892"/>
                    <a:pt x="0" y="169403"/>
                  </a:cubicBezTo>
                  <a:cubicBezTo>
                    <a:pt x="0" y="225556"/>
                    <a:pt x="0" y="284149"/>
                    <a:pt x="0" y="350067"/>
                  </a:cubicBezTo>
                  <a:cubicBezTo>
                    <a:pt x="0" y="420868"/>
                    <a:pt x="0" y="502655"/>
                    <a:pt x="0" y="594207"/>
                  </a:cubicBezTo>
                  <a:cubicBezTo>
                    <a:pt x="0" y="755340"/>
                    <a:pt x="0" y="981170"/>
                    <a:pt x="0" y="1209441"/>
                  </a:cubicBezTo>
                  <a:cubicBezTo>
                    <a:pt x="0" y="2580288"/>
                    <a:pt x="0" y="4635948"/>
                    <a:pt x="0" y="4635948"/>
                  </a:cubicBezTo>
                  <a:lnTo>
                    <a:pt x="9155255" y="4635948"/>
                  </a:lnTo>
                  <a:lnTo>
                    <a:pt x="9155255" y="955535"/>
                  </a:lnTo>
                  <a:close/>
                </a:path>
              </a:pathLst>
            </a:custGeom>
            <a:solidFill>
              <a:schemeClr val="bg1">
                <a:lumMod val="85000"/>
              </a:schemeClr>
            </a:solidFill>
            <a:ln w="12205" cap="flat">
              <a:noFill/>
              <a:prstDash val="solid"/>
              <a:miter/>
            </a:ln>
          </p:spPr>
          <p:txBody>
            <a:bodyPr rtlCol="0" anchor="ctr"/>
            <a:lstStyle/>
            <a:p>
              <a:endParaRPr lang="fr-BE"/>
            </a:p>
          </p:txBody>
        </p:sp>
        <p:sp>
          <p:nvSpPr>
            <p:cNvPr id="465" name="Forme libre : forme 464">
              <a:extLst>
                <a:ext uri="{FF2B5EF4-FFF2-40B4-BE49-F238E27FC236}">
                  <a16:creationId xmlns:a16="http://schemas.microsoft.com/office/drawing/2014/main" id="{0DEA339D-AAD1-47A9-8558-5D2EB7CA0B33}"/>
                </a:ext>
              </a:extLst>
            </p:cNvPr>
            <p:cNvSpPr/>
            <p:nvPr/>
          </p:nvSpPr>
          <p:spPr>
            <a:xfrm>
              <a:off x="-12476" y="2248912"/>
              <a:ext cx="9156475" cy="4084818"/>
            </a:xfrm>
            <a:custGeom>
              <a:avLst/>
              <a:gdLst>
                <a:gd name="connsiteX0" fmla="*/ 9156476 w 9156475"/>
                <a:gd name="connsiteY0" fmla="*/ 5237 h 4084818"/>
                <a:gd name="connsiteX1" fmla="*/ 9027082 w 9156475"/>
                <a:gd name="connsiteY1" fmla="*/ 47961 h 4084818"/>
                <a:gd name="connsiteX2" fmla="*/ 8874494 w 9156475"/>
                <a:gd name="connsiteY2" fmla="*/ 130969 h 4084818"/>
                <a:gd name="connsiteX3" fmla="*/ 8729230 w 9156475"/>
                <a:gd name="connsiteY3" fmla="*/ 198107 h 4084818"/>
                <a:gd name="connsiteX4" fmla="*/ 8592512 w 9156475"/>
                <a:gd name="connsiteY4" fmla="*/ 320177 h 4084818"/>
                <a:gd name="connsiteX5" fmla="*/ 8459456 w 9156475"/>
                <a:gd name="connsiteY5" fmla="*/ 438585 h 4084818"/>
                <a:gd name="connsiteX6" fmla="*/ 8321516 w 9156475"/>
                <a:gd name="connsiteY6" fmla="*/ 521593 h 4084818"/>
                <a:gd name="connsiteX7" fmla="*/ 8178695 w 9156475"/>
                <a:gd name="connsiteY7" fmla="*/ 616808 h 4084818"/>
                <a:gd name="connsiteX8" fmla="*/ 8029769 w 9156475"/>
                <a:gd name="connsiteY8" fmla="*/ 679063 h 4084818"/>
                <a:gd name="connsiteX9" fmla="*/ 7874740 w 9156475"/>
                <a:gd name="connsiteY9" fmla="*/ 724229 h 4084818"/>
                <a:gd name="connsiteX10" fmla="*/ 7712387 w 9156475"/>
                <a:gd name="connsiteY10" fmla="*/ 727891 h 4084818"/>
                <a:gd name="connsiteX11" fmla="*/ 7445053 w 9156475"/>
                <a:gd name="connsiteY11" fmla="*/ 707140 h 4084818"/>
                <a:gd name="connsiteX12" fmla="*/ 7182603 w 9156475"/>
                <a:gd name="connsiteY12" fmla="*/ 660753 h 4084818"/>
                <a:gd name="connsiteX13" fmla="*/ 7044664 w 9156475"/>
                <a:gd name="connsiteY13" fmla="*/ 626573 h 4084818"/>
                <a:gd name="connsiteX14" fmla="*/ 6896959 w 9156475"/>
                <a:gd name="connsiteY14" fmla="*/ 544786 h 4084818"/>
                <a:gd name="connsiteX15" fmla="*/ 6724840 w 9156475"/>
                <a:gd name="connsiteY15" fmla="*/ 663194 h 4084818"/>
                <a:gd name="connsiteX16" fmla="*/ 6563707 w 9156475"/>
                <a:gd name="connsiteY16" fmla="*/ 781602 h 4084818"/>
                <a:gd name="connsiteX17" fmla="*/ 6408679 w 9156475"/>
                <a:gd name="connsiteY17" fmla="*/ 902452 h 4084818"/>
                <a:gd name="connsiteX18" fmla="*/ 6253650 w 9156475"/>
                <a:gd name="connsiteY18" fmla="*/ 1029405 h 4084818"/>
                <a:gd name="connsiteX19" fmla="*/ 6080310 w 9156475"/>
                <a:gd name="connsiteY19" fmla="*/ 1136826 h 4084818"/>
                <a:gd name="connsiteX20" fmla="*/ 5889881 w 9156475"/>
                <a:gd name="connsiteY20" fmla="*/ 1190537 h 4084818"/>
                <a:gd name="connsiteX21" fmla="*/ 5689686 w 9156475"/>
                <a:gd name="connsiteY21" fmla="*/ 1191758 h 4084818"/>
                <a:gd name="connsiteX22" fmla="*/ 5483388 w 9156475"/>
                <a:gd name="connsiteY22" fmla="*/ 1175889 h 4084818"/>
                <a:gd name="connsiteX23" fmla="*/ 5278310 w 9156475"/>
                <a:gd name="connsiteY23" fmla="*/ 1122178 h 4084818"/>
                <a:gd name="connsiteX24" fmla="*/ 5079336 w 9156475"/>
                <a:gd name="connsiteY24" fmla="*/ 1053819 h 4084818"/>
                <a:gd name="connsiteX25" fmla="*/ 4893789 w 9156475"/>
                <a:gd name="connsiteY25" fmla="*/ 979356 h 4084818"/>
                <a:gd name="connsiteX26" fmla="*/ 4725333 w 9156475"/>
                <a:gd name="connsiteY26" fmla="*/ 896348 h 4084818"/>
                <a:gd name="connsiteX27" fmla="*/ 4575186 w 9156475"/>
                <a:gd name="connsiteY27" fmla="*/ 967149 h 4084818"/>
                <a:gd name="connsiteX28" fmla="*/ 4460440 w 9156475"/>
                <a:gd name="connsiteY28" fmla="*/ 1068467 h 4084818"/>
                <a:gd name="connsiteX29" fmla="*/ 4282218 w 9156475"/>
                <a:gd name="connsiteY29" fmla="*/ 1254014 h 4084818"/>
                <a:gd name="connsiteX30" fmla="*/ 4078361 w 9156475"/>
                <a:gd name="connsiteY30" fmla="*/ 1400498 h 4084818"/>
                <a:gd name="connsiteX31" fmla="*/ 3878166 w 9156475"/>
                <a:gd name="connsiteY31" fmla="*/ 1459091 h 4084818"/>
                <a:gd name="connsiteX32" fmla="*/ 3670647 w 9156475"/>
                <a:gd name="connsiteY32" fmla="*/ 1468857 h 4084818"/>
                <a:gd name="connsiteX33" fmla="*/ 3472893 w 9156475"/>
                <a:gd name="connsiteY33" fmla="*/ 1417587 h 4084818"/>
                <a:gd name="connsiteX34" fmla="*/ 3303216 w 9156475"/>
                <a:gd name="connsiteY34" fmla="*/ 1313828 h 4084818"/>
                <a:gd name="connsiteX35" fmla="*/ 3206781 w 9156475"/>
                <a:gd name="connsiteY35" fmla="*/ 1191758 h 4084818"/>
                <a:gd name="connsiteX36" fmla="*/ 3135980 w 9156475"/>
                <a:gd name="connsiteY36" fmla="*/ 1057481 h 4084818"/>
                <a:gd name="connsiteX37" fmla="*/ 3079828 w 9156475"/>
                <a:gd name="connsiteY37" fmla="*/ 917100 h 4084818"/>
                <a:gd name="connsiteX38" fmla="*/ 3026117 w 9156475"/>
                <a:gd name="connsiteY38" fmla="*/ 763292 h 4084818"/>
                <a:gd name="connsiteX39" fmla="*/ 2869867 w 9156475"/>
                <a:gd name="connsiteY39" fmla="*/ 858507 h 4084818"/>
                <a:gd name="connsiteX40" fmla="*/ 2626948 w 9156475"/>
                <a:gd name="connsiteY40" fmla="*/ 830430 h 4084818"/>
                <a:gd name="connsiteX41" fmla="*/ 2526850 w 9156475"/>
                <a:gd name="connsiteY41" fmla="*/ 763292 h 4084818"/>
                <a:gd name="connsiteX42" fmla="*/ 2424312 w 9156475"/>
                <a:gd name="connsiteY42" fmla="*/ 627794 h 4084818"/>
                <a:gd name="connsiteX43" fmla="*/ 2327876 w 9156475"/>
                <a:gd name="connsiteY43" fmla="*/ 480089 h 4084818"/>
                <a:gd name="connsiteX44" fmla="*/ 2246089 w 9156475"/>
                <a:gd name="connsiteY44" fmla="*/ 373888 h 4084818"/>
                <a:gd name="connsiteX45" fmla="*/ 2055660 w 9156475"/>
                <a:gd name="connsiteY45" fmla="*/ 422716 h 4084818"/>
                <a:gd name="connsiteX46" fmla="*/ 1864010 w 9156475"/>
                <a:gd name="connsiteY46" fmla="*/ 415392 h 4084818"/>
                <a:gd name="connsiteX47" fmla="*/ 1724850 w 9156475"/>
                <a:gd name="connsiteY47" fmla="*/ 306750 h 4084818"/>
                <a:gd name="connsiteX48" fmla="*/ 1568600 w 9156475"/>
                <a:gd name="connsiteY48" fmla="*/ 122424 h 4084818"/>
                <a:gd name="connsiteX49" fmla="*/ 1478269 w 9156475"/>
                <a:gd name="connsiteY49" fmla="*/ 242053 h 4084818"/>
                <a:gd name="connsiteX50" fmla="*/ 1400144 w 9156475"/>
                <a:gd name="connsiteY50" fmla="*/ 350695 h 4084818"/>
                <a:gd name="connsiteX51" fmla="*/ 1265867 w 9156475"/>
                <a:gd name="connsiteY51" fmla="*/ 554552 h 4084818"/>
                <a:gd name="connsiteX52" fmla="*/ 1131590 w 9156475"/>
                <a:gd name="connsiteY52" fmla="*/ 715684 h 4084818"/>
                <a:gd name="connsiteX53" fmla="*/ 953367 w 9156475"/>
                <a:gd name="connsiteY53" fmla="*/ 841417 h 4084818"/>
                <a:gd name="connsiteX54" fmla="*/ 828856 w 9156475"/>
                <a:gd name="connsiteY54" fmla="*/ 906114 h 4084818"/>
                <a:gd name="connsiteX55" fmla="*/ 698241 w 9156475"/>
                <a:gd name="connsiteY55" fmla="*/ 947618 h 4084818"/>
                <a:gd name="connsiteX56" fmla="*/ 562743 w 9156475"/>
                <a:gd name="connsiteY56" fmla="*/ 954942 h 4084818"/>
                <a:gd name="connsiteX57" fmla="*/ 421142 w 9156475"/>
                <a:gd name="connsiteY57" fmla="*/ 957383 h 4084818"/>
                <a:gd name="connsiteX58" fmla="*/ 251464 w 9156475"/>
                <a:gd name="connsiteY58" fmla="*/ 932969 h 4084818"/>
                <a:gd name="connsiteX59" fmla="*/ 63476 w 9156475"/>
                <a:gd name="connsiteY59" fmla="*/ 919542 h 4084818"/>
                <a:gd name="connsiteX60" fmla="*/ 0 w 9156475"/>
                <a:gd name="connsiteY60" fmla="*/ 918321 h 4084818"/>
                <a:gd name="connsiteX61" fmla="*/ 0 w 9156475"/>
                <a:gd name="connsiteY61" fmla="*/ 4084818 h 4084818"/>
                <a:gd name="connsiteX62" fmla="*/ 9155255 w 9156475"/>
                <a:gd name="connsiteY62" fmla="*/ 4084818 h 4084818"/>
                <a:gd name="connsiteX63" fmla="*/ 9155255 w 9156475"/>
                <a:gd name="connsiteY63" fmla="*/ 5237 h 4084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9156475" h="4084818">
                  <a:moveTo>
                    <a:pt x="9156476" y="5237"/>
                  </a:moveTo>
                  <a:cubicBezTo>
                    <a:pt x="9113751" y="-4529"/>
                    <a:pt x="9069806" y="-5750"/>
                    <a:pt x="9027082" y="47961"/>
                  </a:cubicBezTo>
                  <a:cubicBezTo>
                    <a:pt x="8975812" y="82141"/>
                    <a:pt x="8924543" y="121203"/>
                    <a:pt x="8874494" y="130969"/>
                  </a:cubicBezTo>
                  <a:cubicBezTo>
                    <a:pt x="8824445" y="188342"/>
                    <a:pt x="8775617" y="192004"/>
                    <a:pt x="8729230" y="198107"/>
                  </a:cubicBezTo>
                  <a:cubicBezTo>
                    <a:pt x="8681623" y="226183"/>
                    <a:pt x="8636458" y="317736"/>
                    <a:pt x="8592512" y="320177"/>
                  </a:cubicBezTo>
                  <a:cubicBezTo>
                    <a:pt x="8548567" y="404406"/>
                    <a:pt x="8504621" y="438585"/>
                    <a:pt x="8459456" y="438585"/>
                  </a:cubicBezTo>
                  <a:cubicBezTo>
                    <a:pt x="8414290" y="477648"/>
                    <a:pt x="8367904" y="548448"/>
                    <a:pt x="8321516" y="521593"/>
                  </a:cubicBezTo>
                  <a:cubicBezTo>
                    <a:pt x="8275130" y="536241"/>
                    <a:pt x="8226302" y="578966"/>
                    <a:pt x="8178695" y="616808"/>
                  </a:cubicBezTo>
                  <a:cubicBezTo>
                    <a:pt x="8129867" y="569200"/>
                    <a:pt x="8079818" y="659532"/>
                    <a:pt x="8029769" y="679063"/>
                  </a:cubicBezTo>
                  <a:cubicBezTo>
                    <a:pt x="7979720" y="742540"/>
                    <a:pt x="7927230" y="699815"/>
                    <a:pt x="7874740" y="724229"/>
                  </a:cubicBezTo>
                  <a:cubicBezTo>
                    <a:pt x="7822250" y="693712"/>
                    <a:pt x="7768539" y="786485"/>
                    <a:pt x="7712387" y="727891"/>
                  </a:cubicBezTo>
                  <a:cubicBezTo>
                    <a:pt x="7618393" y="751085"/>
                    <a:pt x="7531724" y="703477"/>
                    <a:pt x="7445053" y="707140"/>
                  </a:cubicBezTo>
                  <a:cubicBezTo>
                    <a:pt x="7358384" y="682726"/>
                    <a:pt x="7272935" y="724229"/>
                    <a:pt x="7182603" y="660753"/>
                  </a:cubicBezTo>
                  <a:cubicBezTo>
                    <a:pt x="7137437" y="594835"/>
                    <a:pt x="7092271" y="594835"/>
                    <a:pt x="7044664" y="626573"/>
                  </a:cubicBezTo>
                  <a:cubicBezTo>
                    <a:pt x="6997056" y="603380"/>
                    <a:pt x="6948228" y="563097"/>
                    <a:pt x="6896959" y="544786"/>
                  </a:cubicBezTo>
                  <a:cubicBezTo>
                    <a:pt x="6837145" y="611925"/>
                    <a:pt x="6779772" y="696153"/>
                    <a:pt x="6724840" y="663194"/>
                  </a:cubicBezTo>
                  <a:cubicBezTo>
                    <a:pt x="6669909" y="683946"/>
                    <a:pt x="6616198" y="682726"/>
                    <a:pt x="6563707" y="781602"/>
                  </a:cubicBezTo>
                  <a:cubicBezTo>
                    <a:pt x="6511217" y="863389"/>
                    <a:pt x="6459948" y="900010"/>
                    <a:pt x="6408679" y="902452"/>
                  </a:cubicBezTo>
                  <a:cubicBezTo>
                    <a:pt x="6357409" y="931749"/>
                    <a:pt x="6306140" y="985459"/>
                    <a:pt x="6253650" y="1029405"/>
                  </a:cubicBezTo>
                  <a:cubicBezTo>
                    <a:pt x="6198718" y="1094102"/>
                    <a:pt x="6141345" y="1106309"/>
                    <a:pt x="6080310" y="1136826"/>
                  </a:cubicBezTo>
                  <a:cubicBezTo>
                    <a:pt x="6019275" y="1212510"/>
                    <a:pt x="5955799" y="1200303"/>
                    <a:pt x="5889881" y="1190537"/>
                  </a:cubicBezTo>
                  <a:cubicBezTo>
                    <a:pt x="5823963" y="1117295"/>
                    <a:pt x="5756825" y="1190537"/>
                    <a:pt x="5689686" y="1191758"/>
                  </a:cubicBezTo>
                  <a:cubicBezTo>
                    <a:pt x="5621327" y="1129502"/>
                    <a:pt x="5552967" y="1138047"/>
                    <a:pt x="5483388" y="1175889"/>
                  </a:cubicBezTo>
                  <a:cubicBezTo>
                    <a:pt x="5415028" y="1172227"/>
                    <a:pt x="5345448" y="1138047"/>
                    <a:pt x="5278310" y="1122178"/>
                  </a:cubicBezTo>
                  <a:cubicBezTo>
                    <a:pt x="5211171" y="1105088"/>
                    <a:pt x="5144033" y="1084336"/>
                    <a:pt x="5079336" y="1053819"/>
                  </a:cubicBezTo>
                  <a:cubicBezTo>
                    <a:pt x="5014639" y="981797"/>
                    <a:pt x="4952383" y="965928"/>
                    <a:pt x="4893789" y="979356"/>
                  </a:cubicBezTo>
                  <a:cubicBezTo>
                    <a:pt x="4833975" y="942735"/>
                    <a:pt x="4777823" y="956163"/>
                    <a:pt x="4725333" y="896348"/>
                  </a:cubicBezTo>
                  <a:cubicBezTo>
                    <a:pt x="4667959" y="826768"/>
                    <a:pt x="4619131" y="939073"/>
                    <a:pt x="4575186" y="967149"/>
                  </a:cubicBezTo>
                  <a:cubicBezTo>
                    <a:pt x="4532462" y="1008653"/>
                    <a:pt x="4494620" y="1017198"/>
                    <a:pt x="4460440" y="1068467"/>
                  </a:cubicBezTo>
                  <a:cubicBezTo>
                    <a:pt x="4393302" y="1068467"/>
                    <a:pt x="4339591" y="1275986"/>
                    <a:pt x="4282218" y="1254014"/>
                  </a:cubicBezTo>
                  <a:cubicBezTo>
                    <a:pt x="4224845" y="1244248"/>
                    <a:pt x="4162589" y="1355332"/>
                    <a:pt x="4078361" y="1400498"/>
                  </a:cubicBezTo>
                  <a:cubicBezTo>
                    <a:pt x="4014884" y="1394394"/>
                    <a:pt x="3947746" y="1481064"/>
                    <a:pt x="3878166" y="1459091"/>
                  </a:cubicBezTo>
                  <a:cubicBezTo>
                    <a:pt x="3809807" y="1500595"/>
                    <a:pt x="3739006" y="1487167"/>
                    <a:pt x="3670647" y="1468857"/>
                  </a:cubicBezTo>
                  <a:cubicBezTo>
                    <a:pt x="3602288" y="1476181"/>
                    <a:pt x="3535149" y="1472519"/>
                    <a:pt x="3472893" y="1417587"/>
                  </a:cubicBezTo>
                  <a:cubicBezTo>
                    <a:pt x="3410638" y="1391953"/>
                    <a:pt x="3353265" y="1382187"/>
                    <a:pt x="3303216" y="1313828"/>
                  </a:cubicBezTo>
                  <a:cubicBezTo>
                    <a:pt x="3265374" y="1283310"/>
                    <a:pt x="3233636" y="1263779"/>
                    <a:pt x="3206781" y="1191758"/>
                  </a:cubicBezTo>
                  <a:cubicBezTo>
                    <a:pt x="3179925" y="1084336"/>
                    <a:pt x="3156732" y="1058701"/>
                    <a:pt x="3135980" y="1057481"/>
                  </a:cubicBezTo>
                  <a:cubicBezTo>
                    <a:pt x="3115228" y="1035508"/>
                    <a:pt x="3096918" y="1012315"/>
                    <a:pt x="3079828" y="917100"/>
                  </a:cubicBezTo>
                  <a:cubicBezTo>
                    <a:pt x="3062738" y="868272"/>
                    <a:pt x="3045648" y="868272"/>
                    <a:pt x="3026117" y="763292"/>
                  </a:cubicBezTo>
                  <a:cubicBezTo>
                    <a:pt x="2982172" y="821886"/>
                    <a:pt x="2933344" y="809678"/>
                    <a:pt x="2869867" y="858507"/>
                  </a:cubicBezTo>
                  <a:cubicBezTo>
                    <a:pt x="2806391" y="853624"/>
                    <a:pt x="2728266" y="834093"/>
                    <a:pt x="2626948" y="830430"/>
                  </a:cubicBezTo>
                  <a:cubicBezTo>
                    <a:pt x="2595210" y="871934"/>
                    <a:pt x="2561030" y="792589"/>
                    <a:pt x="2526850" y="763292"/>
                  </a:cubicBezTo>
                  <a:cubicBezTo>
                    <a:pt x="2492671" y="725450"/>
                    <a:pt x="2457271" y="753526"/>
                    <a:pt x="2424312" y="627794"/>
                  </a:cubicBezTo>
                  <a:cubicBezTo>
                    <a:pt x="2390132" y="509386"/>
                    <a:pt x="2357173" y="500841"/>
                    <a:pt x="2327876" y="480089"/>
                  </a:cubicBezTo>
                  <a:cubicBezTo>
                    <a:pt x="2297359" y="505724"/>
                    <a:pt x="2269283" y="459337"/>
                    <a:pt x="2246089" y="373888"/>
                  </a:cubicBezTo>
                  <a:cubicBezTo>
                    <a:pt x="2183834" y="351916"/>
                    <a:pt x="2120357" y="395861"/>
                    <a:pt x="2055660" y="422716"/>
                  </a:cubicBezTo>
                  <a:cubicBezTo>
                    <a:pt x="1990963" y="443468"/>
                    <a:pt x="1927486" y="425158"/>
                    <a:pt x="1864010" y="415392"/>
                  </a:cubicBezTo>
                  <a:cubicBezTo>
                    <a:pt x="1801754" y="395861"/>
                    <a:pt x="1765133" y="370226"/>
                    <a:pt x="1724850" y="306750"/>
                  </a:cubicBezTo>
                  <a:cubicBezTo>
                    <a:pt x="1685788" y="292101"/>
                    <a:pt x="1643063" y="182238"/>
                    <a:pt x="1568600" y="122424"/>
                  </a:cubicBezTo>
                  <a:cubicBezTo>
                    <a:pt x="1535641" y="155383"/>
                    <a:pt x="1506345" y="202990"/>
                    <a:pt x="1478269" y="242053"/>
                  </a:cubicBezTo>
                  <a:cubicBezTo>
                    <a:pt x="1450192" y="235949"/>
                    <a:pt x="1424558" y="344591"/>
                    <a:pt x="1400144" y="350695"/>
                  </a:cubicBezTo>
                  <a:cubicBezTo>
                    <a:pt x="1351316" y="406847"/>
                    <a:pt x="1308591" y="492296"/>
                    <a:pt x="1265867" y="554552"/>
                  </a:cubicBezTo>
                  <a:cubicBezTo>
                    <a:pt x="1207273" y="653429"/>
                    <a:pt x="1173093" y="637560"/>
                    <a:pt x="1131590" y="715684"/>
                  </a:cubicBezTo>
                  <a:cubicBezTo>
                    <a:pt x="1090086" y="757188"/>
                    <a:pt x="1041258" y="780382"/>
                    <a:pt x="953367" y="841417"/>
                  </a:cubicBezTo>
                  <a:cubicBezTo>
                    <a:pt x="913084" y="821886"/>
                    <a:pt x="871580" y="930528"/>
                    <a:pt x="828856" y="906114"/>
                  </a:cubicBezTo>
                  <a:cubicBezTo>
                    <a:pt x="786131" y="909776"/>
                    <a:pt x="743407" y="924424"/>
                    <a:pt x="698241" y="947618"/>
                  </a:cubicBezTo>
                  <a:cubicBezTo>
                    <a:pt x="654296" y="942735"/>
                    <a:pt x="609130" y="932969"/>
                    <a:pt x="562743" y="954942"/>
                  </a:cubicBezTo>
                  <a:cubicBezTo>
                    <a:pt x="516356" y="950059"/>
                    <a:pt x="469970" y="983018"/>
                    <a:pt x="421142" y="957383"/>
                  </a:cubicBezTo>
                  <a:cubicBezTo>
                    <a:pt x="369872" y="942735"/>
                    <a:pt x="312499" y="957383"/>
                    <a:pt x="251464" y="932969"/>
                  </a:cubicBezTo>
                  <a:cubicBezTo>
                    <a:pt x="190429" y="924424"/>
                    <a:pt x="126953" y="898789"/>
                    <a:pt x="63476" y="919542"/>
                  </a:cubicBezTo>
                  <a:cubicBezTo>
                    <a:pt x="41504" y="918321"/>
                    <a:pt x="20752" y="917100"/>
                    <a:pt x="0" y="918321"/>
                  </a:cubicBezTo>
                  <a:lnTo>
                    <a:pt x="0" y="4084818"/>
                  </a:lnTo>
                  <a:lnTo>
                    <a:pt x="9155255" y="4084818"/>
                  </a:lnTo>
                  <a:lnTo>
                    <a:pt x="9155255" y="5237"/>
                  </a:lnTo>
                  <a:close/>
                </a:path>
              </a:pathLst>
            </a:custGeom>
            <a:solidFill>
              <a:schemeClr val="bg1">
                <a:lumMod val="50000"/>
              </a:schemeClr>
            </a:solidFill>
            <a:ln w="12205" cap="flat">
              <a:noFill/>
              <a:prstDash val="solid"/>
              <a:miter/>
            </a:ln>
          </p:spPr>
          <p:txBody>
            <a:bodyPr rtlCol="0" anchor="ctr"/>
            <a:lstStyle/>
            <a:p>
              <a:endParaRPr lang="fr-BE"/>
            </a:p>
          </p:txBody>
        </p:sp>
        <p:sp>
          <p:nvSpPr>
            <p:cNvPr id="466" name="Forme libre : forme 465">
              <a:extLst>
                <a:ext uri="{FF2B5EF4-FFF2-40B4-BE49-F238E27FC236}">
                  <a16:creationId xmlns:a16="http://schemas.microsoft.com/office/drawing/2014/main" id="{5D4C1545-65C4-49E3-BCDB-CAB09B01A632}"/>
                </a:ext>
              </a:extLst>
            </p:cNvPr>
            <p:cNvSpPr/>
            <p:nvPr/>
          </p:nvSpPr>
          <p:spPr>
            <a:xfrm>
              <a:off x="-13697" y="2529521"/>
              <a:ext cx="9157696" cy="3804208"/>
            </a:xfrm>
            <a:custGeom>
              <a:avLst/>
              <a:gdLst>
                <a:gd name="connsiteX0" fmla="*/ 9099103 w 9157696"/>
                <a:gd name="connsiteY0" fmla="*/ 598649 h 3804208"/>
                <a:gd name="connsiteX1" fmla="*/ 9107648 w 9157696"/>
                <a:gd name="connsiteY1" fmla="*/ 596208 h 3804208"/>
                <a:gd name="connsiteX2" fmla="*/ 9117413 w 9157696"/>
                <a:gd name="connsiteY2" fmla="*/ 582780 h 3804208"/>
                <a:gd name="connsiteX3" fmla="*/ 9124737 w 9157696"/>
                <a:gd name="connsiteY3" fmla="*/ 575456 h 3804208"/>
                <a:gd name="connsiteX4" fmla="*/ 9138165 w 9157696"/>
                <a:gd name="connsiteY4" fmla="*/ 566911 h 3804208"/>
                <a:gd name="connsiteX5" fmla="*/ 9150372 w 9157696"/>
                <a:gd name="connsiteY5" fmla="*/ 559587 h 3804208"/>
                <a:gd name="connsiteX6" fmla="*/ 9156476 w 9157696"/>
                <a:gd name="connsiteY6" fmla="*/ 557145 h 3804208"/>
                <a:gd name="connsiteX7" fmla="*/ 9157696 w 9157696"/>
                <a:gd name="connsiteY7" fmla="*/ 557145 h 3804208"/>
                <a:gd name="connsiteX8" fmla="*/ 9157696 w 9157696"/>
                <a:gd name="connsiteY8" fmla="*/ 552262 h 3804208"/>
                <a:gd name="connsiteX9" fmla="*/ 9150372 w 9157696"/>
                <a:gd name="connsiteY9" fmla="*/ 553483 h 3804208"/>
                <a:gd name="connsiteX10" fmla="*/ 9140606 w 9157696"/>
                <a:gd name="connsiteY10" fmla="*/ 555925 h 3804208"/>
                <a:gd name="connsiteX11" fmla="*/ 9138165 w 9157696"/>
                <a:gd name="connsiteY11" fmla="*/ 558366 h 3804208"/>
                <a:gd name="connsiteX12" fmla="*/ 9134503 w 9157696"/>
                <a:gd name="connsiteY12" fmla="*/ 560807 h 3804208"/>
                <a:gd name="connsiteX13" fmla="*/ 9129620 w 9157696"/>
                <a:gd name="connsiteY13" fmla="*/ 562028 h 3804208"/>
                <a:gd name="connsiteX14" fmla="*/ 9129620 w 9157696"/>
                <a:gd name="connsiteY14" fmla="*/ 562028 h 3804208"/>
                <a:gd name="connsiteX15" fmla="*/ 9129620 w 9157696"/>
                <a:gd name="connsiteY15" fmla="*/ 560807 h 3804208"/>
                <a:gd name="connsiteX16" fmla="*/ 9122296 w 9157696"/>
                <a:gd name="connsiteY16" fmla="*/ 560807 h 3804208"/>
                <a:gd name="connsiteX17" fmla="*/ 9114972 w 9157696"/>
                <a:gd name="connsiteY17" fmla="*/ 560807 h 3804208"/>
                <a:gd name="connsiteX18" fmla="*/ 9112530 w 9157696"/>
                <a:gd name="connsiteY18" fmla="*/ 562028 h 3804208"/>
                <a:gd name="connsiteX19" fmla="*/ 9108868 w 9157696"/>
                <a:gd name="connsiteY19" fmla="*/ 563249 h 3804208"/>
                <a:gd name="connsiteX20" fmla="*/ 9106427 w 9157696"/>
                <a:gd name="connsiteY20" fmla="*/ 563249 h 3804208"/>
                <a:gd name="connsiteX21" fmla="*/ 9102765 w 9157696"/>
                <a:gd name="connsiteY21" fmla="*/ 564469 h 3804208"/>
                <a:gd name="connsiteX22" fmla="*/ 9099103 w 9157696"/>
                <a:gd name="connsiteY22" fmla="*/ 565690 h 3804208"/>
                <a:gd name="connsiteX23" fmla="*/ 9096661 w 9157696"/>
                <a:gd name="connsiteY23" fmla="*/ 564469 h 3804208"/>
                <a:gd name="connsiteX24" fmla="*/ 9091778 w 9157696"/>
                <a:gd name="connsiteY24" fmla="*/ 566911 h 3804208"/>
                <a:gd name="connsiteX25" fmla="*/ 9089337 w 9157696"/>
                <a:gd name="connsiteY25" fmla="*/ 565690 h 3804208"/>
                <a:gd name="connsiteX26" fmla="*/ 9084454 w 9157696"/>
                <a:gd name="connsiteY26" fmla="*/ 566911 h 3804208"/>
                <a:gd name="connsiteX27" fmla="*/ 9080792 w 9157696"/>
                <a:gd name="connsiteY27" fmla="*/ 565690 h 3804208"/>
                <a:gd name="connsiteX28" fmla="*/ 9086896 w 9157696"/>
                <a:gd name="connsiteY28" fmla="*/ 559587 h 3804208"/>
                <a:gd name="connsiteX29" fmla="*/ 9092999 w 9157696"/>
                <a:gd name="connsiteY29" fmla="*/ 555925 h 3804208"/>
                <a:gd name="connsiteX30" fmla="*/ 9103985 w 9157696"/>
                <a:gd name="connsiteY30" fmla="*/ 552262 h 3804208"/>
                <a:gd name="connsiteX31" fmla="*/ 9113751 w 9157696"/>
                <a:gd name="connsiteY31" fmla="*/ 549821 h 3804208"/>
                <a:gd name="connsiteX32" fmla="*/ 9118634 w 9157696"/>
                <a:gd name="connsiteY32" fmla="*/ 548600 h 3804208"/>
                <a:gd name="connsiteX33" fmla="*/ 9121075 w 9157696"/>
                <a:gd name="connsiteY33" fmla="*/ 547380 h 3804208"/>
                <a:gd name="connsiteX34" fmla="*/ 9122296 w 9157696"/>
                <a:gd name="connsiteY34" fmla="*/ 544938 h 3804208"/>
                <a:gd name="connsiteX35" fmla="*/ 9114972 w 9157696"/>
                <a:gd name="connsiteY35" fmla="*/ 544938 h 3804208"/>
                <a:gd name="connsiteX36" fmla="*/ 9107648 w 9157696"/>
                <a:gd name="connsiteY36" fmla="*/ 544938 h 3804208"/>
                <a:gd name="connsiteX37" fmla="*/ 9105206 w 9157696"/>
                <a:gd name="connsiteY37" fmla="*/ 546159 h 3804208"/>
                <a:gd name="connsiteX38" fmla="*/ 9101544 w 9157696"/>
                <a:gd name="connsiteY38" fmla="*/ 547380 h 3804208"/>
                <a:gd name="connsiteX39" fmla="*/ 9099103 w 9157696"/>
                <a:gd name="connsiteY39" fmla="*/ 547380 h 3804208"/>
                <a:gd name="connsiteX40" fmla="*/ 9095441 w 9157696"/>
                <a:gd name="connsiteY40" fmla="*/ 548600 h 3804208"/>
                <a:gd name="connsiteX41" fmla="*/ 9091778 w 9157696"/>
                <a:gd name="connsiteY41" fmla="*/ 549821 h 3804208"/>
                <a:gd name="connsiteX42" fmla="*/ 9089337 w 9157696"/>
                <a:gd name="connsiteY42" fmla="*/ 548600 h 3804208"/>
                <a:gd name="connsiteX43" fmla="*/ 9084454 w 9157696"/>
                <a:gd name="connsiteY43" fmla="*/ 551042 h 3804208"/>
                <a:gd name="connsiteX44" fmla="*/ 9082013 w 9157696"/>
                <a:gd name="connsiteY44" fmla="*/ 549821 h 3804208"/>
                <a:gd name="connsiteX45" fmla="*/ 9077130 w 9157696"/>
                <a:gd name="connsiteY45" fmla="*/ 551042 h 3804208"/>
                <a:gd name="connsiteX46" fmla="*/ 9072247 w 9157696"/>
                <a:gd name="connsiteY46" fmla="*/ 549821 h 3804208"/>
                <a:gd name="connsiteX47" fmla="*/ 9067364 w 9157696"/>
                <a:gd name="connsiteY47" fmla="*/ 549821 h 3804208"/>
                <a:gd name="connsiteX48" fmla="*/ 9064923 w 9157696"/>
                <a:gd name="connsiteY48" fmla="*/ 551042 h 3804208"/>
                <a:gd name="connsiteX49" fmla="*/ 9063702 w 9157696"/>
                <a:gd name="connsiteY49" fmla="*/ 551042 h 3804208"/>
                <a:gd name="connsiteX50" fmla="*/ 9066144 w 9157696"/>
                <a:gd name="connsiteY50" fmla="*/ 548600 h 3804208"/>
                <a:gd name="connsiteX51" fmla="*/ 9071027 w 9157696"/>
                <a:gd name="connsiteY51" fmla="*/ 546159 h 3804208"/>
                <a:gd name="connsiteX52" fmla="*/ 9072247 w 9157696"/>
                <a:gd name="connsiteY52" fmla="*/ 546159 h 3804208"/>
                <a:gd name="connsiteX53" fmla="*/ 9074689 w 9157696"/>
                <a:gd name="connsiteY53" fmla="*/ 544938 h 3804208"/>
                <a:gd name="connsiteX54" fmla="*/ 9079571 w 9157696"/>
                <a:gd name="connsiteY54" fmla="*/ 543718 h 3804208"/>
                <a:gd name="connsiteX55" fmla="*/ 9086896 w 9157696"/>
                <a:gd name="connsiteY55" fmla="*/ 543718 h 3804208"/>
                <a:gd name="connsiteX56" fmla="*/ 9089337 w 9157696"/>
                <a:gd name="connsiteY56" fmla="*/ 543718 h 3804208"/>
                <a:gd name="connsiteX57" fmla="*/ 9091778 w 9157696"/>
                <a:gd name="connsiteY57" fmla="*/ 543718 h 3804208"/>
                <a:gd name="connsiteX58" fmla="*/ 9092999 w 9157696"/>
                <a:gd name="connsiteY58" fmla="*/ 542497 h 3804208"/>
                <a:gd name="connsiteX59" fmla="*/ 9088116 w 9157696"/>
                <a:gd name="connsiteY59" fmla="*/ 541276 h 3804208"/>
                <a:gd name="connsiteX60" fmla="*/ 9083234 w 9157696"/>
                <a:gd name="connsiteY60" fmla="*/ 540055 h 3804208"/>
                <a:gd name="connsiteX61" fmla="*/ 9080792 w 9157696"/>
                <a:gd name="connsiteY61" fmla="*/ 540055 h 3804208"/>
                <a:gd name="connsiteX62" fmla="*/ 9079571 w 9157696"/>
                <a:gd name="connsiteY62" fmla="*/ 540055 h 3804208"/>
                <a:gd name="connsiteX63" fmla="*/ 9080792 w 9157696"/>
                <a:gd name="connsiteY63" fmla="*/ 538835 h 3804208"/>
                <a:gd name="connsiteX64" fmla="*/ 9088116 w 9157696"/>
                <a:gd name="connsiteY64" fmla="*/ 535173 h 3804208"/>
                <a:gd name="connsiteX65" fmla="*/ 9099103 w 9157696"/>
                <a:gd name="connsiteY65" fmla="*/ 532731 h 3804208"/>
                <a:gd name="connsiteX66" fmla="*/ 9108868 w 9157696"/>
                <a:gd name="connsiteY66" fmla="*/ 530290 h 3804208"/>
                <a:gd name="connsiteX67" fmla="*/ 9113751 w 9157696"/>
                <a:gd name="connsiteY67" fmla="*/ 530290 h 3804208"/>
                <a:gd name="connsiteX68" fmla="*/ 9117413 w 9157696"/>
                <a:gd name="connsiteY68" fmla="*/ 529069 h 3804208"/>
                <a:gd name="connsiteX69" fmla="*/ 9118634 w 9157696"/>
                <a:gd name="connsiteY69" fmla="*/ 526628 h 3804208"/>
                <a:gd name="connsiteX70" fmla="*/ 9111310 w 9157696"/>
                <a:gd name="connsiteY70" fmla="*/ 526628 h 3804208"/>
                <a:gd name="connsiteX71" fmla="*/ 9103985 w 9157696"/>
                <a:gd name="connsiteY71" fmla="*/ 526628 h 3804208"/>
                <a:gd name="connsiteX72" fmla="*/ 9101544 w 9157696"/>
                <a:gd name="connsiteY72" fmla="*/ 527848 h 3804208"/>
                <a:gd name="connsiteX73" fmla="*/ 9097882 w 9157696"/>
                <a:gd name="connsiteY73" fmla="*/ 527848 h 3804208"/>
                <a:gd name="connsiteX74" fmla="*/ 9095441 w 9157696"/>
                <a:gd name="connsiteY74" fmla="*/ 527848 h 3804208"/>
                <a:gd name="connsiteX75" fmla="*/ 9091778 w 9157696"/>
                <a:gd name="connsiteY75" fmla="*/ 527848 h 3804208"/>
                <a:gd name="connsiteX76" fmla="*/ 9088116 w 9157696"/>
                <a:gd name="connsiteY76" fmla="*/ 529069 h 3804208"/>
                <a:gd name="connsiteX77" fmla="*/ 9085675 w 9157696"/>
                <a:gd name="connsiteY77" fmla="*/ 527848 h 3804208"/>
                <a:gd name="connsiteX78" fmla="*/ 9080792 w 9157696"/>
                <a:gd name="connsiteY78" fmla="*/ 530290 h 3804208"/>
                <a:gd name="connsiteX79" fmla="*/ 9079571 w 9157696"/>
                <a:gd name="connsiteY79" fmla="*/ 529069 h 3804208"/>
                <a:gd name="connsiteX80" fmla="*/ 9074689 w 9157696"/>
                <a:gd name="connsiteY80" fmla="*/ 530290 h 3804208"/>
                <a:gd name="connsiteX81" fmla="*/ 9071027 w 9157696"/>
                <a:gd name="connsiteY81" fmla="*/ 529069 h 3804208"/>
                <a:gd name="connsiteX82" fmla="*/ 9067364 w 9157696"/>
                <a:gd name="connsiteY82" fmla="*/ 527848 h 3804208"/>
                <a:gd name="connsiteX83" fmla="*/ 9064923 w 9157696"/>
                <a:gd name="connsiteY83" fmla="*/ 529069 h 3804208"/>
                <a:gd name="connsiteX84" fmla="*/ 9062482 w 9157696"/>
                <a:gd name="connsiteY84" fmla="*/ 530290 h 3804208"/>
                <a:gd name="connsiteX85" fmla="*/ 9053937 w 9157696"/>
                <a:gd name="connsiteY85" fmla="*/ 530290 h 3804208"/>
                <a:gd name="connsiteX86" fmla="*/ 9045392 w 9157696"/>
                <a:gd name="connsiteY86" fmla="*/ 531511 h 3804208"/>
                <a:gd name="connsiteX87" fmla="*/ 9040509 w 9157696"/>
                <a:gd name="connsiteY87" fmla="*/ 530290 h 3804208"/>
                <a:gd name="connsiteX88" fmla="*/ 9035626 w 9157696"/>
                <a:gd name="connsiteY88" fmla="*/ 529069 h 3804208"/>
                <a:gd name="connsiteX89" fmla="*/ 9034406 w 9157696"/>
                <a:gd name="connsiteY89" fmla="*/ 530290 h 3804208"/>
                <a:gd name="connsiteX90" fmla="*/ 9030743 w 9157696"/>
                <a:gd name="connsiteY90" fmla="*/ 529069 h 3804208"/>
                <a:gd name="connsiteX91" fmla="*/ 9030743 w 9157696"/>
                <a:gd name="connsiteY91" fmla="*/ 527848 h 3804208"/>
                <a:gd name="connsiteX92" fmla="*/ 9031964 w 9157696"/>
                <a:gd name="connsiteY92" fmla="*/ 527848 h 3804208"/>
                <a:gd name="connsiteX93" fmla="*/ 9045392 w 9157696"/>
                <a:gd name="connsiteY93" fmla="*/ 522966 h 3804208"/>
                <a:gd name="connsiteX94" fmla="*/ 9052716 w 9157696"/>
                <a:gd name="connsiteY94" fmla="*/ 520524 h 3804208"/>
                <a:gd name="connsiteX95" fmla="*/ 9063702 w 9157696"/>
                <a:gd name="connsiteY95" fmla="*/ 518083 h 3804208"/>
                <a:gd name="connsiteX96" fmla="*/ 9073468 w 9157696"/>
                <a:gd name="connsiteY96" fmla="*/ 518083 h 3804208"/>
                <a:gd name="connsiteX97" fmla="*/ 9082013 w 9157696"/>
                <a:gd name="connsiteY97" fmla="*/ 511979 h 3804208"/>
                <a:gd name="connsiteX98" fmla="*/ 9088116 w 9157696"/>
                <a:gd name="connsiteY98" fmla="*/ 508317 h 3804208"/>
                <a:gd name="connsiteX99" fmla="*/ 9097882 w 9157696"/>
                <a:gd name="connsiteY99" fmla="*/ 505876 h 3804208"/>
                <a:gd name="connsiteX100" fmla="*/ 9106427 w 9157696"/>
                <a:gd name="connsiteY100" fmla="*/ 504655 h 3804208"/>
                <a:gd name="connsiteX101" fmla="*/ 9110089 w 9157696"/>
                <a:gd name="connsiteY101" fmla="*/ 504655 h 3804208"/>
                <a:gd name="connsiteX102" fmla="*/ 9112530 w 9157696"/>
                <a:gd name="connsiteY102" fmla="*/ 503434 h 3804208"/>
                <a:gd name="connsiteX103" fmla="*/ 9113751 w 9157696"/>
                <a:gd name="connsiteY103" fmla="*/ 500993 h 3804208"/>
                <a:gd name="connsiteX104" fmla="*/ 9107648 w 9157696"/>
                <a:gd name="connsiteY104" fmla="*/ 500993 h 3804208"/>
                <a:gd name="connsiteX105" fmla="*/ 9101544 w 9157696"/>
                <a:gd name="connsiteY105" fmla="*/ 500993 h 3804208"/>
                <a:gd name="connsiteX106" fmla="*/ 9099103 w 9157696"/>
                <a:gd name="connsiteY106" fmla="*/ 502214 h 3804208"/>
                <a:gd name="connsiteX107" fmla="*/ 9096661 w 9157696"/>
                <a:gd name="connsiteY107" fmla="*/ 502214 h 3804208"/>
                <a:gd name="connsiteX108" fmla="*/ 9094220 w 9157696"/>
                <a:gd name="connsiteY108" fmla="*/ 502214 h 3804208"/>
                <a:gd name="connsiteX109" fmla="*/ 9090558 w 9157696"/>
                <a:gd name="connsiteY109" fmla="*/ 503434 h 3804208"/>
                <a:gd name="connsiteX110" fmla="*/ 9086896 w 9157696"/>
                <a:gd name="connsiteY110" fmla="*/ 504655 h 3804208"/>
                <a:gd name="connsiteX111" fmla="*/ 9084454 w 9157696"/>
                <a:gd name="connsiteY111" fmla="*/ 503434 h 3804208"/>
                <a:gd name="connsiteX112" fmla="*/ 9080792 w 9157696"/>
                <a:gd name="connsiteY112" fmla="*/ 505876 h 3804208"/>
                <a:gd name="connsiteX113" fmla="*/ 9079571 w 9157696"/>
                <a:gd name="connsiteY113" fmla="*/ 505876 h 3804208"/>
                <a:gd name="connsiteX114" fmla="*/ 9080792 w 9157696"/>
                <a:gd name="connsiteY114" fmla="*/ 503434 h 3804208"/>
                <a:gd name="connsiteX115" fmla="*/ 9085675 w 9157696"/>
                <a:gd name="connsiteY115" fmla="*/ 499772 h 3804208"/>
                <a:gd name="connsiteX116" fmla="*/ 9089337 w 9157696"/>
                <a:gd name="connsiteY116" fmla="*/ 497331 h 3804208"/>
                <a:gd name="connsiteX117" fmla="*/ 9092999 w 9157696"/>
                <a:gd name="connsiteY117" fmla="*/ 494889 h 3804208"/>
                <a:gd name="connsiteX118" fmla="*/ 9100323 w 9157696"/>
                <a:gd name="connsiteY118" fmla="*/ 490007 h 3804208"/>
                <a:gd name="connsiteX119" fmla="*/ 9103985 w 9157696"/>
                <a:gd name="connsiteY119" fmla="*/ 487565 h 3804208"/>
                <a:gd name="connsiteX120" fmla="*/ 9105206 w 9157696"/>
                <a:gd name="connsiteY120" fmla="*/ 485124 h 3804208"/>
                <a:gd name="connsiteX121" fmla="*/ 9105206 w 9157696"/>
                <a:gd name="connsiteY121" fmla="*/ 482682 h 3804208"/>
                <a:gd name="connsiteX122" fmla="*/ 9099103 w 9157696"/>
                <a:gd name="connsiteY122" fmla="*/ 485124 h 3804208"/>
                <a:gd name="connsiteX123" fmla="*/ 9094220 w 9157696"/>
                <a:gd name="connsiteY123" fmla="*/ 487565 h 3804208"/>
                <a:gd name="connsiteX124" fmla="*/ 9092999 w 9157696"/>
                <a:gd name="connsiteY124" fmla="*/ 488786 h 3804208"/>
                <a:gd name="connsiteX125" fmla="*/ 9090558 w 9157696"/>
                <a:gd name="connsiteY125" fmla="*/ 490007 h 3804208"/>
                <a:gd name="connsiteX126" fmla="*/ 9088116 w 9157696"/>
                <a:gd name="connsiteY126" fmla="*/ 490007 h 3804208"/>
                <a:gd name="connsiteX127" fmla="*/ 9085675 w 9157696"/>
                <a:gd name="connsiteY127" fmla="*/ 491227 h 3804208"/>
                <a:gd name="connsiteX128" fmla="*/ 9082013 w 9157696"/>
                <a:gd name="connsiteY128" fmla="*/ 492448 h 3804208"/>
                <a:gd name="connsiteX129" fmla="*/ 9079571 w 9157696"/>
                <a:gd name="connsiteY129" fmla="*/ 492448 h 3804208"/>
                <a:gd name="connsiteX130" fmla="*/ 9075909 w 9157696"/>
                <a:gd name="connsiteY130" fmla="*/ 494889 h 3804208"/>
                <a:gd name="connsiteX131" fmla="*/ 9074689 w 9157696"/>
                <a:gd name="connsiteY131" fmla="*/ 493669 h 3804208"/>
                <a:gd name="connsiteX132" fmla="*/ 9071027 w 9157696"/>
                <a:gd name="connsiteY132" fmla="*/ 494889 h 3804208"/>
                <a:gd name="connsiteX133" fmla="*/ 9067364 w 9157696"/>
                <a:gd name="connsiteY133" fmla="*/ 494889 h 3804208"/>
                <a:gd name="connsiteX134" fmla="*/ 9067364 w 9157696"/>
                <a:gd name="connsiteY134" fmla="*/ 494889 h 3804208"/>
                <a:gd name="connsiteX135" fmla="*/ 9069806 w 9157696"/>
                <a:gd name="connsiteY135" fmla="*/ 494889 h 3804208"/>
                <a:gd name="connsiteX136" fmla="*/ 9075909 w 9157696"/>
                <a:gd name="connsiteY136" fmla="*/ 487565 h 3804208"/>
                <a:gd name="connsiteX137" fmla="*/ 9080792 w 9157696"/>
                <a:gd name="connsiteY137" fmla="*/ 483903 h 3804208"/>
                <a:gd name="connsiteX138" fmla="*/ 9089337 w 9157696"/>
                <a:gd name="connsiteY138" fmla="*/ 480241 h 3804208"/>
                <a:gd name="connsiteX139" fmla="*/ 9096661 w 9157696"/>
                <a:gd name="connsiteY139" fmla="*/ 476579 h 3804208"/>
                <a:gd name="connsiteX140" fmla="*/ 9100323 w 9157696"/>
                <a:gd name="connsiteY140" fmla="*/ 475358 h 3804208"/>
                <a:gd name="connsiteX141" fmla="*/ 9102765 w 9157696"/>
                <a:gd name="connsiteY141" fmla="*/ 474138 h 3804208"/>
                <a:gd name="connsiteX142" fmla="*/ 9102765 w 9157696"/>
                <a:gd name="connsiteY142" fmla="*/ 471696 h 3804208"/>
                <a:gd name="connsiteX143" fmla="*/ 9096661 w 9157696"/>
                <a:gd name="connsiteY143" fmla="*/ 472917 h 3804208"/>
                <a:gd name="connsiteX144" fmla="*/ 9091778 w 9157696"/>
                <a:gd name="connsiteY144" fmla="*/ 474138 h 3804208"/>
                <a:gd name="connsiteX145" fmla="*/ 9090558 w 9157696"/>
                <a:gd name="connsiteY145" fmla="*/ 475358 h 3804208"/>
                <a:gd name="connsiteX146" fmla="*/ 9088116 w 9157696"/>
                <a:gd name="connsiteY146" fmla="*/ 476579 h 3804208"/>
                <a:gd name="connsiteX147" fmla="*/ 9085675 w 9157696"/>
                <a:gd name="connsiteY147" fmla="*/ 476579 h 3804208"/>
                <a:gd name="connsiteX148" fmla="*/ 9082013 w 9157696"/>
                <a:gd name="connsiteY148" fmla="*/ 477800 h 3804208"/>
                <a:gd name="connsiteX149" fmla="*/ 9078351 w 9157696"/>
                <a:gd name="connsiteY149" fmla="*/ 479020 h 3804208"/>
                <a:gd name="connsiteX150" fmla="*/ 9075909 w 9157696"/>
                <a:gd name="connsiteY150" fmla="*/ 479020 h 3804208"/>
                <a:gd name="connsiteX151" fmla="*/ 9072247 w 9157696"/>
                <a:gd name="connsiteY151" fmla="*/ 481462 h 3804208"/>
                <a:gd name="connsiteX152" fmla="*/ 9071027 w 9157696"/>
                <a:gd name="connsiteY152" fmla="*/ 480241 h 3804208"/>
                <a:gd name="connsiteX153" fmla="*/ 9072247 w 9157696"/>
                <a:gd name="connsiteY153" fmla="*/ 477800 h 3804208"/>
                <a:gd name="connsiteX154" fmla="*/ 9077130 w 9157696"/>
                <a:gd name="connsiteY154" fmla="*/ 474138 h 3804208"/>
                <a:gd name="connsiteX155" fmla="*/ 9080792 w 9157696"/>
                <a:gd name="connsiteY155" fmla="*/ 472917 h 3804208"/>
                <a:gd name="connsiteX156" fmla="*/ 9084454 w 9157696"/>
                <a:gd name="connsiteY156" fmla="*/ 471696 h 3804208"/>
                <a:gd name="connsiteX157" fmla="*/ 9088116 w 9157696"/>
                <a:gd name="connsiteY157" fmla="*/ 469255 h 3804208"/>
                <a:gd name="connsiteX158" fmla="*/ 9090558 w 9157696"/>
                <a:gd name="connsiteY158" fmla="*/ 468034 h 3804208"/>
                <a:gd name="connsiteX159" fmla="*/ 9092999 w 9157696"/>
                <a:gd name="connsiteY159" fmla="*/ 465593 h 3804208"/>
                <a:gd name="connsiteX160" fmla="*/ 9094220 w 9157696"/>
                <a:gd name="connsiteY160" fmla="*/ 463151 h 3804208"/>
                <a:gd name="connsiteX161" fmla="*/ 9092999 w 9157696"/>
                <a:gd name="connsiteY161" fmla="*/ 460710 h 3804208"/>
                <a:gd name="connsiteX162" fmla="*/ 9088116 w 9157696"/>
                <a:gd name="connsiteY162" fmla="*/ 464372 h 3804208"/>
                <a:gd name="connsiteX163" fmla="*/ 9083234 w 9157696"/>
                <a:gd name="connsiteY163" fmla="*/ 466813 h 3804208"/>
                <a:gd name="connsiteX164" fmla="*/ 9082013 w 9157696"/>
                <a:gd name="connsiteY164" fmla="*/ 468034 h 3804208"/>
                <a:gd name="connsiteX165" fmla="*/ 9079571 w 9157696"/>
                <a:gd name="connsiteY165" fmla="*/ 469255 h 3804208"/>
                <a:gd name="connsiteX166" fmla="*/ 9077130 w 9157696"/>
                <a:gd name="connsiteY166" fmla="*/ 469255 h 3804208"/>
                <a:gd name="connsiteX167" fmla="*/ 9074689 w 9157696"/>
                <a:gd name="connsiteY167" fmla="*/ 470475 h 3804208"/>
                <a:gd name="connsiteX168" fmla="*/ 9072247 w 9157696"/>
                <a:gd name="connsiteY168" fmla="*/ 471696 h 3804208"/>
                <a:gd name="connsiteX169" fmla="*/ 9069806 w 9157696"/>
                <a:gd name="connsiteY169" fmla="*/ 471696 h 3804208"/>
                <a:gd name="connsiteX170" fmla="*/ 9066144 w 9157696"/>
                <a:gd name="connsiteY170" fmla="*/ 474138 h 3804208"/>
                <a:gd name="connsiteX171" fmla="*/ 9064923 w 9157696"/>
                <a:gd name="connsiteY171" fmla="*/ 472917 h 3804208"/>
                <a:gd name="connsiteX172" fmla="*/ 9061261 w 9157696"/>
                <a:gd name="connsiteY172" fmla="*/ 474138 h 3804208"/>
                <a:gd name="connsiteX173" fmla="*/ 9057599 w 9157696"/>
                <a:gd name="connsiteY173" fmla="*/ 474138 h 3804208"/>
                <a:gd name="connsiteX174" fmla="*/ 9053937 w 9157696"/>
                <a:gd name="connsiteY174" fmla="*/ 474138 h 3804208"/>
                <a:gd name="connsiteX175" fmla="*/ 9051495 w 9157696"/>
                <a:gd name="connsiteY175" fmla="*/ 475358 h 3804208"/>
                <a:gd name="connsiteX176" fmla="*/ 9050275 w 9157696"/>
                <a:gd name="connsiteY176" fmla="*/ 476579 h 3804208"/>
                <a:gd name="connsiteX177" fmla="*/ 9044171 w 9157696"/>
                <a:gd name="connsiteY177" fmla="*/ 477800 h 3804208"/>
                <a:gd name="connsiteX178" fmla="*/ 9038068 w 9157696"/>
                <a:gd name="connsiteY178" fmla="*/ 480241 h 3804208"/>
                <a:gd name="connsiteX179" fmla="*/ 9034406 w 9157696"/>
                <a:gd name="connsiteY179" fmla="*/ 480241 h 3804208"/>
                <a:gd name="connsiteX180" fmla="*/ 9033185 w 9157696"/>
                <a:gd name="connsiteY180" fmla="*/ 479020 h 3804208"/>
                <a:gd name="connsiteX181" fmla="*/ 9042950 w 9157696"/>
                <a:gd name="connsiteY181" fmla="*/ 474138 h 3804208"/>
                <a:gd name="connsiteX182" fmla="*/ 9050275 w 9157696"/>
                <a:gd name="connsiteY182" fmla="*/ 471696 h 3804208"/>
                <a:gd name="connsiteX183" fmla="*/ 9060040 w 9157696"/>
                <a:gd name="connsiteY183" fmla="*/ 468034 h 3804208"/>
                <a:gd name="connsiteX184" fmla="*/ 9069806 w 9157696"/>
                <a:gd name="connsiteY184" fmla="*/ 465593 h 3804208"/>
                <a:gd name="connsiteX185" fmla="*/ 9075909 w 9157696"/>
                <a:gd name="connsiteY185" fmla="*/ 458268 h 3804208"/>
                <a:gd name="connsiteX186" fmla="*/ 9080792 w 9157696"/>
                <a:gd name="connsiteY186" fmla="*/ 453386 h 3804208"/>
                <a:gd name="connsiteX187" fmla="*/ 9084454 w 9157696"/>
                <a:gd name="connsiteY187" fmla="*/ 450944 h 3804208"/>
                <a:gd name="connsiteX188" fmla="*/ 9088116 w 9157696"/>
                <a:gd name="connsiteY188" fmla="*/ 447282 h 3804208"/>
                <a:gd name="connsiteX189" fmla="*/ 9089337 w 9157696"/>
                <a:gd name="connsiteY189" fmla="*/ 444841 h 3804208"/>
                <a:gd name="connsiteX190" fmla="*/ 9089337 w 9157696"/>
                <a:gd name="connsiteY190" fmla="*/ 444841 h 3804208"/>
                <a:gd name="connsiteX191" fmla="*/ 9091778 w 9157696"/>
                <a:gd name="connsiteY191" fmla="*/ 443620 h 3804208"/>
                <a:gd name="connsiteX192" fmla="*/ 9092999 w 9157696"/>
                <a:gd name="connsiteY192" fmla="*/ 442399 h 3804208"/>
                <a:gd name="connsiteX193" fmla="*/ 9091778 w 9157696"/>
                <a:gd name="connsiteY193" fmla="*/ 442399 h 3804208"/>
                <a:gd name="connsiteX194" fmla="*/ 9094220 w 9157696"/>
                <a:gd name="connsiteY194" fmla="*/ 439958 h 3804208"/>
                <a:gd name="connsiteX195" fmla="*/ 9096661 w 9157696"/>
                <a:gd name="connsiteY195" fmla="*/ 436296 h 3804208"/>
                <a:gd name="connsiteX196" fmla="*/ 9096661 w 9157696"/>
                <a:gd name="connsiteY196" fmla="*/ 432634 h 3804208"/>
                <a:gd name="connsiteX197" fmla="*/ 9094220 w 9157696"/>
                <a:gd name="connsiteY197" fmla="*/ 430192 h 3804208"/>
                <a:gd name="connsiteX198" fmla="*/ 9094220 w 9157696"/>
                <a:gd name="connsiteY198" fmla="*/ 435075 h 3804208"/>
                <a:gd name="connsiteX199" fmla="*/ 9091778 w 9157696"/>
                <a:gd name="connsiteY199" fmla="*/ 436296 h 3804208"/>
                <a:gd name="connsiteX200" fmla="*/ 9088116 w 9157696"/>
                <a:gd name="connsiteY200" fmla="*/ 439958 h 3804208"/>
                <a:gd name="connsiteX201" fmla="*/ 9088116 w 9157696"/>
                <a:gd name="connsiteY201" fmla="*/ 439958 h 3804208"/>
                <a:gd name="connsiteX202" fmla="*/ 9084454 w 9157696"/>
                <a:gd name="connsiteY202" fmla="*/ 439958 h 3804208"/>
                <a:gd name="connsiteX203" fmla="*/ 9082013 w 9157696"/>
                <a:gd name="connsiteY203" fmla="*/ 441179 h 3804208"/>
                <a:gd name="connsiteX204" fmla="*/ 9079571 w 9157696"/>
                <a:gd name="connsiteY204" fmla="*/ 442399 h 3804208"/>
                <a:gd name="connsiteX205" fmla="*/ 9077130 w 9157696"/>
                <a:gd name="connsiteY205" fmla="*/ 442399 h 3804208"/>
                <a:gd name="connsiteX206" fmla="*/ 9073468 w 9157696"/>
                <a:gd name="connsiteY206" fmla="*/ 443620 h 3804208"/>
                <a:gd name="connsiteX207" fmla="*/ 9069806 w 9157696"/>
                <a:gd name="connsiteY207" fmla="*/ 444841 h 3804208"/>
                <a:gd name="connsiteX208" fmla="*/ 9067364 w 9157696"/>
                <a:gd name="connsiteY208" fmla="*/ 444841 h 3804208"/>
                <a:gd name="connsiteX209" fmla="*/ 9063702 w 9157696"/>
                <a:gd name="connsiteY209" fmla="*/ 447282 h 3804208"/>
                <a:gd name="connsiteX210" fmla="*/ 9062482 w 9157696"/>
                <a:gd name="connsiteY210" fmla="*/ 446061 h 3804208"/>
                <a:gd name="connsiteX211" fmla="*/ 9058820 w 9157696"/>
                <a:gd name="connsiteY211" fmla="*/ 447282 h 3804208"/>
                <a:gd name="connsiteX212" fmla="*/ 9055157 w 9157696"/>
                <a:gd name="connsiteY212" fmla="*/ 447282 h 3804208"/>
                <a:gd name="connsiteX213" fmla="*/ 9051495 w 9157696"/>
                <a:gd name="connsiteY213" fmla="*/ 447282 h 3804208"/>
                <a:gd name="connsiteX214" fmla="*/ 9050275 w 9157696"/>
                <a:gd name="connsiteY214" fmla="*/ 448503 h 3804208"/>
                <a:gd name="connsiteX215" fmla="*/ 9049054 w 9157696"/>
                <a:gd name="connsiteY215" fmla="*/ 449724 h 3804208"/>
                <a:gd name="connsiteX216" fmla="*/ 9042950 w 9157696"/>
                <a:gd name="connsiteY216" fmla="*/ 450944 h 3804208"/>
                <a:gd name="connsiteX217" fmla="*/ 9036847 w 9157696"/>
                <a:gd name="connsiteY217" fmla="*/ 452165 h 3804208"/>
                <a:gd name="connsiteX218" fmla="*/ 9033185 w 9157696"/>
                <a:gd name="connsiteY218" fmla="*/ 452165 h 3804208"/>
                <a:gd name="connsiteX219" fmla="*/ 9031964 w 9157696"/>
                <a:gd name="connsiteY219" fmla="*/ 449724 h 3804208"/>
                <a:gd name="connsiteX220" fmla="*/ 9038068 w 9157696"/>
                <a:gd name="connsiteY220" fmla="*/ 446061 h 3804208"/>
                <a:gd name="connsiteX221" fmla="*/ 9044171 w 9157696"/>
                <a:gd name="connsiteY221" fmla="*/ 443620 h 3804208"/>
                <a:gd name="connsiteX222" fmla="*/ 9052716 w 9157696"/>
                <a:gd name="connsiteY222" fmla="*/ 439958 h 3804208"/>
                <a:gd name="connsiteX223" fmla="*/ 9061261 w 9157696"/>
                <a:gd name="connsiteY223" fmla="*/ 438737 h 3804208"/>
                <a:gd name="connsiteX224" fmla="*/ 9067364 w 9157696"/>
                <a:gd name="connsiteY224" fmla="*/ 432634 h 3804208"/>
                <a:gd name="connsiteX225" fmla="*/ 9072247 w 9157696"/>
                <a:gd name="connsiteY225" fmla="*/ 428972 h 3804208"/>
                <a:gd name="connsiteX226" fmla="*/ 9079571 w 9157696"/>
                <a:gd name="connsiteY226" fmla="*/ 425310 h 3804208"/>
                <a:gd name="connsiteX227" fmla="*/ 9086896 w 9157696"/>
                <a:gd name="connsiteY227" fmla="*/ 422868 h 3804208"/>
                <a:gd name="connsiteX228" fmla="*/ 9090558 w 9157696"/>
                <a:gd name="connsiteY228" fmla="*/ 421647 h 3804208"/>
                <a:gd name="connsiteX229" fmla="*/ 9092999 w 9157696"/>
                <a:gd name="connsiteY229" fmla="*/ 420427 h 3804208"/>
                <a:gd name="connsiteX230" fmla="*/ 9092999 w 9157696"/>
                <a:gd name="connsiteY230" fmla="*/ 417985 h 3804208"/>
                <a:gd name="connsiteX231" fmla="*/ 9086896 w 9157696"/>
                <a:gd name="connsiteY231" fmla="*/ 417985 h 3804208"/>
                <a:gd name="connsiteX232" fmla="*/ 9082013 w 9157696"/>
                <a:gd name="connsiteY232" fmla="*/ 419206 h 3804208"/>
                <a:gd name="connsiteX233" fmla="*/ 9080792 w 9157696"/>
                <a:gd name="connsiteY233" fmla="*/ 420427 h 3804208"/>
                <a:gd name="connsiteX234" fmla="*/ 9078351 w 9157696"/>
                <a:gd name="connsiteY234" fmla="*/ 421647 h 3804208"/>
                <a:gd name="connsiteX235" fmla="*/ 9075909 w 9157696"/>
                <a:gd name="connsiteY235" fmla="*/ 421647 h 3804208"/>
                <a:gd name="connsiteX236" fmla="*/ 9073468 w 9157696"/>
                <a:gd name="connsiteY236" fmla="*/ 422868 h 3804208"/>
                <a:gd name="connsiteX237" fmla="*/ 9071027 w 9157696"/>
                <a:gd name="connsiteY237" fmla="*/ 424089 h 3804208"/>
                <a:gd name="connsiteX238" fmla="*/ 9068585 w 9157696"/>
                <a:gd name="connsiteY238" fmla="*/ 424089 h 3804208"/>
                <a:gd name="connsiteX239" fmla="*/ 9064923 w 9157696"/>
                <a:gd name="connsiteY239" fmla="*/ 426530 h 3804208"/>
                <a:gd name="connsiteX240" fmla="*/ 9063702 w 9157696"/>
                <a:gd name="connsiteY240" fmla="*/ 425310 h 3804208"/>
                <a:gd name="connsiteX241" fmla="*/ 9060040 w 9157696"/>
                <a:gd name="connsiteY241" fmla="*/ 426530 h 3804208"/>
                <a:gd name="connsiteX242" fmla="*/ 9056378 w 9157696"/>
                <a:gd name="connsiteY242" fmla="*/ 426530 h 3804208"/>
                <a:gd name="connsiteX243" fmla="*/ 9052716 w 9157696"/>
                <a:gd name="connsiteY243" fmla="*/ 426530 h 3804208"/>
                <a:gd name="connsiteX244" fmla="*/ 9050275 w 9157696"/>
                <a:gd name="connsiteY244" fmla="*/ 427751 h 3804208"/>
                <a:gd name="connsiteX245" fmla="*/ 9049054 w 9157696"/>
                <a:gd name="connsiteY245" fmla="*/ 428972 h 3804208"/>
                <a:gd name="connsiteX246" fmla="*/ 9042950 w 9157696"/>
                <a:gd name="connsiteY246" fmla="*/ 431413 h 3804208"/>
                <a:gd name="connsiteX247" fmla="*/ 9036847 w 9157696"/>
                <a:gd name="connsiteY247" fmla="*/ 433854 h 3804208"/>
                <a:gd name="connsiteX248" fmla="*/ 9033185 w 9157696"/>
                <a:gd name="connsiteY248" fmla="*/ 433854 h 3804208"/>
                <a:gd name="connsiteX249" fmla="*/ 9033185 w 9157696"/>
                <a:gd name="connsiteY249" fmla="*/ 433854 h 3804208"/>
                <a:gd name="connsiteX250" fmla="*/ 9038068 w 9157696"/>
                <a:gd name="connsiteY250" fmla="*/ 430192 h 3804208"/>
                <a:gd name="connsiteX251" fmla="*/ 9044171 w 9157696"/>
                <a:gd name="connsiteY251" fmla="*/ 427751 h 3804208"/>
                <a:gd name="connsiteX252" fmla="*/ 9052716 w 9157696"/>
                <a:gd name="connsiteY252" fmla="*/ 424089 h 3804208"/>
                <a:gd name="connsiteX253" fmla="*/ 9061261 w 9157696"/>
                <a:gd name="connsiteY253" fmla="*/ 421647 h 3804208"/>
                <a:gd name="connsiteX254" fmla="*/ 9064923 w 9157696"/>
                <a:gd name="connsiteY254" fmla="*/ 414323 h 3804208"/>
                <a:gd name="connsiteX255" fmla="*/ 9067364 w 9157696"/>
                <a:gd name="connsiteY255" fmla="*/ 409440 h 3804208"/>
                <a:gd name="connsiteX256" fmla="*/ 9072247 w 9157696"/>
                <a:gd name="connsiteY256" fmla="*/ 404558 h 3804208"/>
                <a:gd name="connsiteX257" fmla="*/ 9077130 w 9157696"/>
                <a:gd name="connsiteY257" fmla="*/ 399675 h 3804208"/>
                <a:gd name="connsiteX258" fmla="*/ 9079571 w 9157696"/>
                <a:gd name="connsiteY258" fmla="*/ 397233 h 3804208"/>
                <a:gd name="connsiteX259" fmla="*/ 9080792 w 9157696"/>
                <a:gd name="connsiteY259" fmla="*/ 394792 h 3804208"/>
                <a:gd name="connsiteX260" fmla="*/ 9079571 w 9157696"/>
                <a:gd name="connsiteY260" fmla="*/ 393571 h 3804208"/>
                <a:gd name="connsiteX261" fmla="*/ 9074689 w 9157696"/>
                <a:gd name="connsiteY261" fmla="*/ 396013 h 3804208"/>
                <a:gd name="connsiteX262" fmla="*/ 9071027 w 9157696"/>
                <a:gd name="connsiteY262" fmla="*/ 398454 h 3804208"/>
                <a:gd name="connsiteX263" fmla="*/ 9069806 w 9157696"/>
                <a:gd name="connsiteY263" fmla="*/ 399675 h 3804208"/>
                <a:gd name="connsiteX264" fmla="*/ 9068585 w 9157696"/>
                <a:gd name="connsiteY264" fmla="*/ 400896 h 3804208"/>
                <a:gd name="connsiteX265" fmla="*/ 9066144 w 9157696"/>
                <a:gd name="connsiteY265" fmla="*/ 402116 h 3804208"/>
                <a:gd name="connsiteX266" fmla="*/ 9063702 w 9157696"/>
                <a:gd name="connsiteY266" fmla="*/ 403337 h 3804208"/>
                <a:gd name="connsiteX267" fmla="*/ 9061261 w 9157696"/>
                <a:gd name="connsiteY267" fmla="*/ 404558 h 3804208"/>
                <a:gd name="connsiteX268" fmla="*/ 9058820 w 9157696"/>
                <a:gd name="connsiteY268" fmla="*/ 404558 h 3804208"/>
                <a:gd name="connsiteX269" fmla="*/ 9057599 w 9157696"/>
                <a:gd name="connsiteY269" fmla="*/ 406999 h 3804208"/>
                <a:gd name="connsiteX270" fmla="*/ 9055157 w 9157696"/>
                <a:gd name="connsiteY270" fmla="*/ 406999 h 3804208"/>
                <a:gd name="connsiteX271" fmla="*/ 9052716 w 9157696"/>
                <a:gd name="connsiteY271" fmla="*/ 409440 h 3804208"/>
                <a:gd name="connsiteX272" fmla="*/ 9049054 w 9157696"/>
                <a:gd name="connsiteY272" fmla="*/ 409440 h 3804208"/>
                <a:gd name="connsiteX273" fmla="*/ 9045392 w 9157696"/>
                <a:gd name="connsiteY273" fmla="*/ 409440 h 3804208"/>
                <a:gd name="connsiteX274" fmla="*/ 9044171 w 9157696"/>
                <a:gd name="connsiteY274" fmla="*/ 410661 h 3804208"/>
                <a:gd name="connsiteX275" fmla="*/ 9042950 w 9157696"/>
                <a:gd name="connsiteY275" fmla="*/ 411882 h 3804208"/>
                <a:gd name="connsiteX276" fmla="*/ 9038068 w 9157696"/>
                <a:gd name="connsiteY276" fmla="*/ 414323 h 3804208"/>
                <a:gd name="connsiteX277" fmla="*/ 9035626 w 9157696"/>
                <a:gd name="connsiteY277" fmla="*/ 416765 h 3804208"/>
                <a:gd name="connsiteX278" fmla="*/ 9033185 w 9157696"/>
                <a:gd name="connsiteY278" fmla="*/ 416765 h 3804208"/>
                <a:gd name="connsiteX279" fmla="*/ 9029523 w 9157696"/>
                <a:gd name="connsiteY279" fmla="*/ 416765 h 3804208"/>
                <a:gd name="connsiteX280" fmla="*/ 9028302 w 9157696"/>
                <a:gd name="connsiteY280" fmla="*/ 415544 h 3804208"/>
                <a:gd name="connsiteX281" fmla="*/ 9029523 w 9157696"/>
                <a:gd name="connsiteY281" fmla="*/ 414323 h 3804208"/>
                <a:gd name="connsiteX282" fmla="*/ 9033185 w 9157696"/>
                <a:gd name="connsiteY282" fmla="*/ 410661 h 3804208"/>
                <a:gd name="connsiteX283" fmla="*/ 9038068 w 9157696"/>
                <a:gd name="connsiteY283" fmla="*/ 405778 h 3804208"/>
                <a:gd name="connsiteX284" fmla="*/ 9042950 w 9157696"/>
                <a:gd name="connsiteY284" fmla="*/ 402116 h 3804208"/>
                <a:gd name="connsiteX285" fmla="*/ 9044171 w 9157696"/>
                <a:gd name="connsiteY285" fmla="*/ 396013 h 3804208"/>
                <a:gd name="connsiteX286" fmla="*/ 9045392 w 9157696"/>
                <a:gd name="connsiteY286" fmla="*/ 392350 h 3804208"/>
                <a:gd name="connsiteX287" fmla="*/ 9049054 w 9157696"/>
                <a:gd name="connsiteY287" fmla="*/ 387468 h 3804208"/>
                <a:gd name="connsiteX288" fmla="*/ 9052716 w 9157696"/>
                <a:gd name="connsiteY288" fmla="*/ 383806 h 3804208"/>
                <a:gd name="connsiteX289" fmla="*/ 9053937 w 9157696"/>
                <a:gd name="connsiteY289" fmla="*/ 382585 h 3804208"/>
                <a:gd name="connsiteX290" fmla="*/ 9055157 w 9157696"/>
                <a:gd name="connsiteY290" fmla="*/ 381364 h 3804208"/>
                <a:gd name="connsiteX291" fmla="*/ 9055157 w 9157696"/>
                <a:gd name="connsiteY291" fmla="*/ 380143 h 3804208"/>
                <a:gd name="connsiteX292" fmla="*/ 9051495 w 9157696"/>
                <a:gd name="connsiteY292" fmla="*/ 382585 h 3804208"/>
                <a:gd name="connsiteX293" fmla="*/ 9047833 w 9157696"/>
                <a:gd name="connsiteY293" fmla="*/ 385026 h 3804208"/>
                <a:gd name="connsiteX294" fmla="*/ 9046613 w 9157696"/>
                <a:gd name="connsiteY294" fmla="*/ 386247 h 3804208"/>
                <a:gd name="connsiteX295" fmla="*/ 9045392 w 9157696"/>
                <a:gd name="connsiteY295" fmla="*/ 387468 h 3804208"/>
                <a:gd name="connsiteX296" fmla="*/ 9044171 w 9157696"/>
                <a:gd name="connsiteY296" fmla="*/ 388689 h 3804208"/>
                <a:gd name="connsiteX297" fmla="*/ 9042950 w 9157696"/>
                <a:gd name="connsiteY297" fmla="*/ 389909 h 3804208"/>
                <a:gd name="connsiteX298" fmla="*/ 9041730 w 9157696"/>
                <a:gd name="connsiteY298" fmla="*/ 391130 h 3804208"/>
                <a:gd name="connsiteX299" fmla="*/ 9040509 w 9157696"/>
                <a:gd name="connsiteY299" fmla="*/ 391130 h 3804208"/>
                <a:gd name="connsiteX300" fmla="*/ 9039288 w 9157696"/>
                <a:gd name="connsiteY300" fmla="*/ 393571 h 3804208"/>
                <a:gd name="connsiteX301" fmla="*/ 9038068 w 9157696"/>
                <a:gd name="connsiteY301" fmla="*/ 393571 h 3804208"/>
                <a:gd name="connsiteX302" fmla="*/ 9036847 w 9157696"/>
                <a:gd name="connsiteY302" fmla="*/ 396013 h 3804208"/>
                <a:gd name="connsiteX303" fmla="*/ 9034406 w 9157696"/>
                <a:gd name="connsiteY303" fmla="*/ 397233 h 3804208"/>
                <a:gd name="connsiteX304" fmla="*/ 9031964 w 9157696"/>
                <a:gd name="connsiteY304" fmla="*/ 398454 h 3804208"/>
                <a:gd name="connsiteX305" fmla="*/ 9031964 w 9157696"/>
                <a:gd name="connsiteY305" fmla="*/ 399675 h 3804208"/>
                <a:gd name="connsiteX306" fmla="*/ 9031964 w 9157696"/>
                <a:gd name="connsiteY306" fmla="*/ 400896 h 3804208"/>
                <a:gd name="connsiteX307" fmla="*/ 9028302 w 9157696"/>
                <a:gd name="connsiteY307" fmla="*/ 403337 h 3804208"/>
                <a:gd name="connsiteX308" fmla="*/ 9024640 w 9157696"/>
                <a:gd name="connsiteY308" fmla="*/ 405778 h 3804208"/>
                <a:gd name="connsiteX309" fmla="*/ 9022199 w 9157696"/>
                <a:gd name="connsiteY309" fmla="*/ 406999 h 3804208"/>
                <a:gd name="connsiteX310" fmla="*/ 9020978 w 9157696"/>
                <a:gd name="connsiteY310" fmla="*/ 406999 h 3804208"/>
                <a:gd name="connsiteX311" fmla="*/ 9020978 w 9157696"/>
                <a:gd name="connsiteY311" fmla="*/ 406999 h 3804208"/>
                <a:gd name="connsiteX312" fmla="*/ 9024640 w 9157696"/>
                <a:gd name="connsiteY312" fmla="*/ 400896 h 3804208"/>
                <a:gd name="connsiteX313" fmla="*/ 9027081 w 9157696"/>
                <a:gd name="connsiteY313" fmla="*/ 397233 h 3804208"/>
                <a:gd name="connsiteX314" fmla="*/ 9030743 w 9157696"/>
                <a:gd name="connsiteY314" fmla="*/ 392350 h 3804208"/>
                <a:gd name="connsiteX315" fmla="*/ 9034406 w 9157696"/>
                <a:gd name="connsiteY315" fmla="*/ 388689 h 3804208"/>
                <a:gd name="connsiteX316" fmla="*/ 9034406 w 9157696"/>
                <a:gd name="connsiteY316" fmla="*/ 383806 h 3804208"/>
                <a:gd name="connsiteX317" fmla="*/ 9035626 w 9157696"/>
                <a:gd name="connsiteY317" fmla="*/ 380143 h 3804208"/>
                <a:gd name="connsiteX318" fmla="*/ 9038068 w 9157696"/>
                <a:gd name="connsiteY318" fmla="*/ 375261 h 3804208"/>
                <a:gd name="connsiteX319" fmla="*/ 9040509 w 9157696"/>
                <a:gd name="connsiteY319" fmla="*/ 371599 h 3804208"/>
                <a:gd name="connsiteX320" fmla="*/ 9041730 w 9157696"/>
                <a:gd name="connsiteY320" fmla="*/ 370378 h 3804208"/>
                <a:gd name="connsiteX321" fmla="*/ 9041730 w 9157696"/>
                <a:gd name="connsiteY321" fmla="*/ 369157 h 3804208"/>
                <a:gd name="connsiteX322" fmla="*/ 9040509 w 9157696"/>
                <a:gd name="connsiteY322" fmla="*/ 367936 h 3804208"/>
                <a:gd name="connsiteX323" fmla="*/ 9038068 w 9157696"/>
                <a:gd name="connsiteY323" fmla="*/ 370378 h 3804208"/>
                <a:gd name="connsiteX324" fmla="*/ 9035626 w 9157696"/>
                <a:gd name="connsiteY324" fmla="*/ 372819 h 3804208"/>
                <a:gd name="connsiteX325" fmla="*/ 9035626 w 9157696"/>
                <a:gd name="connsiteY325" fmla="*/ 374040 h 3804208"/>
                <a:gd name="connsiteX326" fmla="*/ 9034406 w 9157696"/>
                <a:gd name="connsiteY326" fmla="*/ 375261 h 3804208"/>
                <a:gd name="connsiteX327" fmla="*/ 9033185 w 9157696"/>
                <a:gd name="connsiteY327" fmla="*/ 376482 h 3804208"/>
                <a:gd name="connsiteX328" fmla="*/ 9031964 w 9157696"/>
                <a:gd name="connsiteY328" fmla="*/ 377702 h 3804208"/>
                <a:gd name="connsiteX329" fmla="*/ 9030743 w 9157696"/>
                <a:gd name="connsiteY329" fmla="*/ 378923 h 3804208"/>
                <a:gd name="connsiteX330" fmla="*/ 9029523 w 9157696"/>
                <a:gd name="connsiteY330" fmla="*/ 378923 h 3804208"/>
                <a:gd name="connsiteX331" fmla="*/ 9029523 w 9157696"/>
                <a:gd name="connsiteY331" fmla="*/ 381364 h 3804208"/>
                <a:gd name="connsiteX332" fmla="*/ 9028302 w 9157696"/>
                <a:gd name="connsiteY332" fmla="*/ 381364 h 3804208"/>
                <a:gd name="connsiteX333" fmla="*/ 9027081 w 9157696"/>
                <a:gd name="connsiteY333" fmla="*/ 383806 h 3804208"/>
                <a:gd name="connsiteX334" fmla="*/ 9024640 w 9157696"/>
                <a:gd name="connsiteY334" fmla="*/ 385026 h 3804208"/>
                <a:gd name="connsiteX335" fmla="*/ 9022199 w 9157696"/>
                <a:gd name="connsiteY335" fmla="*/ 386247 h 3804208"/>
                <a:gd name="connsiteX336" fmla="*/ 9022199 w 9157696"/>
                <a:gd name="connsiteY336" fmla="*/ 387468 h 3804208"/>
                <a:gd name="connsiteX337" fmla="*/ 9022199 w 9157696"/>
                <a:gd name="connsiteY337" fmla="*/ 388689 h 3804208"/>
                <a:gd name="connsiteX338" fmla="*/ 9019757 w 9157696"/>
                <a:gd name="connsiteY338" fmla="*/ 391130 h 3804208"/>
                <a:gd name="connsiteX339" fmla="*/ 9017316 w 9157696"/>
                <a:gd name="connsiteY339" fmla="*/ 394792 h 3804208"/>
                <a:gd name="connsiteX340" fmla="*/ 9014874 w 9157696"/>
                <a:gd name="connsiteY340" fmla="*/ 396013 h 3804208"/>
                <a:gd name="connsiteX341" fmla="*/ 9012433 w 9157696"/>
                <a:gd name="connsiteY341" fmla="*/ 397233 h 3804208"/>
                <a:gd name="connsiteX342" fmla="*/ 9012433 w 9157696"/>
                <a:gd name="connsiteY342" fmla="*/ 398454 h 3804208"/>
                <a:gd name="connsiteX343" fmla="*/ 9009992 w 9157696"/>
                <a:gd name="connsiteY343" fmla="*/ 399675 h 3804208"/>
                <a:gd name="connsiteX344" fmla="*/ 9008771 w 9157696"/>
                <a:gd name="connsiteY344" fmla="*/ 402116 h 3804208"/>
                <a:gd name="connsiteX345" fmla="*/ 9007550 w 9157696"/>
                <a:gd name="connsiteY345" fmla="*/ 402116 h 3804208"/>
                <a:gd name="connsiteX346" fmla="*/ 9007550 w 9157696"/>
                <a:gd name="connsiteY346" fmla="*/ 403337 h 3804208"/>
                <a:gd name="connsiteX347" fmla="*/ 9007550 w 9157696"/>
                <a:gd name="connsiteY347" fmla="*/ 403337 h 3804208"/>
                <a:gd name="connsiteX348" fmla="*/ 9006329 w 9157696"/>
                <a:gd name="connsiteY348" fmla="*/ 374040 h 3804208"/>
                <a:gd name="connsiteX349" fmla="*/ 9005109 w 9157696"/>
                <a:gd name="connsiteY349" fmla="*/ 403337 h 3804208"/>
                <a:gd name="connsiteX350" fmla="*/ 9003888 w 9157696"/>
                <a:gd name="connsiteY350" fmla="*/ 403337 h 3804208"/>
                <a:gd name="connsiteX351" fmla="*/ 9003888 w 9157696"/>
                <a:gd name="connsiteY351" fmla="*/ 402116 h 3804208"/>
                <a:gd name="connsiteX352" fmla="*/ 9002667 w 9157696"/>
                <a:gd name="connsiteY352" fmla="*/ 402116 h 3804208"/>
                <a:gd name="connsiteX353" fmla="*/ 9001447 w 9157696"/>
                <a:gd name="connsiteY353" fmla="*/ 399675 h 3804208"/>
                <a:gd name="connsiteX354" fmla="*/ 8999005 w 9157696"/>
                <a:gd name="connsiteY354" fmla="*/ 398454 h 3804208"/>
                <a:gd name="connsiteX355" fmla="*/ 8999005 w 9157696"/>
                <a:gd name="connsiteY355" fmla="*/ 397233 h 3804208"/>
                <a:gd name="connsiteX356" fmla="*/ 8996564 w 9157696"/>
                <a:gd name="connsiteY356" fmla="*/ 396013 h 3804208"/>
                <a:gd name="connsiteX357" fmla="*/ 8994122 w 9157696"/>
                <a:gd name="connsiteY357" fmla="*/ 394792 h 3804208"/>
                <a:gd name="connsiteX358" fmla="*/ 8991681 w 9157696"/>
                <a:gd name="connsiteY358" fmla="*/ 391130 h 3804208"/>
                <a:gd name="connsiteX359" fmla="*/ 8989240 w 9157696"/>
                <a:gd name="connsiteY359" fmla="*/ 388689 h 3804208"/>
                <a:gd name="connsiteX360" fmla="*/ 8989240 w 9157696"/>
                <a:gd name="connsiteY360" fmla="*/ 387468 h 3804208"/>
                <a:gd name="connsiteX361" fmla="*/ 8989240 w 9157696"/>
                <a:gd name="connsiteY361" fmla="*/ 386247 h 3804208"/>
                <a:gd name="connsiteX362" fmla="*/ 8986798 w 9157696"/>
                <a:gd name="connsiteY362" fmla="*/ 385026 h 3804208"/>
                <a:gd name="connsiteX363" fmla="*/ 8984357 w 9157696"/>
                <a:gd name="connsiteY363" fmla="*/ 383806 h 3804208"/>
                <a:gd name="connsiteX364" fmla="*/ 8983136 w 9157696"/>
                <a:gd name="connsiteY364" fmla="*/ 381364 h 3804208"/>
                <a:gd name="connsiteX365" fmla="*/ 8981915 w 9157696"/>
                <a:gd name="connsiteY365" fmla="*/ 381364 h 3804208"/>
                <a:gd name="connsiteX366" fmla="*/ 8981915 w 9157696"/>
                <a:gd name="connsiteY366" fmla="*/ 378923 h 3804208"/>
                <a:gd name="connsiteX367" fmla="*/ 8980695 w 9157696"/>
                <a:gd name="connsiteY367" fmla="*/ 378923 h 3804208"/>
                <a:gd name="connsiteX368" fmla="*/ 8979474 w 9157696"/>
                <a:gd name="connsiteY368" fmla="*/ 377702 h 3804208"/>
                <a:gd name="connsiteX369" fmla="*/ 8978253 w 9157696"/>
                <a:gd name="connsiteY369" fmla="*/ 376482 h 3804208"/>
                <a:gd name="connsiteX370" fmla="*/ 8977033 w 9157696"/>
                <a:gd name="connsiteY370" fmla="*/ 375261 h 3804208"/>
                <a:gd name="connsiteX371" fmla="*/ 8975812 w 9157696"/>
                <a:gd name="connsiteY371" fmla="*/ 374040 h 3804208"/>
                <a:gd name="connsiteX372" fmla="*/ 8975812 w 9157696"/>
                <a:gd name="connsiteY372" fmla="*/ 372819 h 3804208"/>
                <a:gd name="connsiteX373" fmla="*/ 8973371 w 9157696"/>
                <a:gd name="connsiteY373" fmla="*/ 370378 h 3804208"/>
                <a:gd name="connsiteX374" fmla="*/ 8970929 w 9157696"/>
                <a:gd name="connsiteY374" fmla="*/ 367936 h 3804208"/>
                <a:gd name="connsiteX375" fmla="*/ 8969708 w 9157696"/>
                <a:gd name="connsiteY375" fmla="*/ 369157 h 3804208"/>
                <a:gd name="connsiteX376" fmla="*/ 8969708 w 9157696"/>
                <a:gd name="connsiteY376" fmla="*/ 370378 h 3804208"/>
                <a:gd name="connsiteX377" fmla="*/ 8970929 w 9157696"/>
                <a:gd name="connsiteY377" fmla="*/ 371599 h 3804208"/>
                <a:gd name="connsiteX378" fmla="*/ 8973371 w 9157696"/>
                <a:gd name="connsiteY378" fmla="*/ 375261 h 3804208"/>
                <a:gd name="connsiteX379" fmla="*/ 8975812 w 9157696"/>
                <a:gd name="connsiteY379" fmla="*/ 380143 h 3804208"/>
                <a:gd name="connsiteX380" fmla="*/ 8977033 w 9157696"/>
                <a:gd name="connsiteY380" fmla="*/ 383806 h 3804208"/>
                <a:gd name="connsiteX381" fmla="*/ 8977033 w 9157696"/>
                <a:gd name="connsiteY381" fmla="*/ 388689 h 3804208"/>
                <a:gd name="connsiteX382" fmla="*/ 8980695 w 9157696"/>
                <a:gd name="connsiteY382" fmla="*/ 392350 h 3804208"/>
                <a:gd name="connsiteX383" fmla="*/ 8984357 w 9157696"/>
                <a:gd name="connsiteY383" fmla="*/ 397233 h 3804208"/>
                <a:gd name="connsiteX384" fmla="*/ 8986798 w 9157696"/>
                <a:gd name="connsiteY384" fmla="*/ 400896 h 3804208"/>
                <a:gd name="connsiteX385" fmla="*/ 8990460 w 9157696"/>
                <a:gd name="connsiteY385" fmla="*/ 406999 h 3804208"/>
                <a:gd name="connsiteX386" fmla="*/ 8990460 w 9157696"/>
                <a:gd name="connsiteY386" fmla="*/ 406999 h 3804208"/>
                <a:gd name="connsiteX387" fmla="*/ 8989240 w 9157696"/>
                <a:gd name="connsiteY387" fmla="*/ 406999 h 3804208"/>
                <a:gd name="connsiteX388" fmla="*/ 8986798 w 9157696"/>
                <a:gd name="connsiteY388" fmla="*/ 405778 h 3804208"/>
                <a:gd name="connsiteX389" fmla="*/ 8983136 w 9157696"/>
                <a:gd name="connsiteY389" fmla="*/ 403337 h 3804208"/>
                <a:gd name="connsiteX390" fmla="*/ 8979474 w 9157696"/>
                <a:gd name="connsiteY390" fmla="*/ 400896 h 3804208"/>
                <a:gd name="connsiteX391" fmla="*/ 8979474 w 9157696"/>
                <a:gd name="connsiteY391" fmla="*/ 399675 h 3804208"/>
                <a:gd name="connsiteX392" fmla="*/ 8979474 w 9157696"/>
                <a:gd name="connsiteY392" fmla="*/ 398454 h 3804208"/>
                <a:gd name="connsiteX393" fmla="*/ 8977033 w 9157696"/>
                <a:gd name="connsiteY393" fmla="*/ 397233 h 3804208"/>
                <a:gd name="connsiteX394" fmla="*/ 8974591 w 9157696"/>
                <a:gd name="connsiteY394" fmla="*/ 396013 h 3804208"/>
                <a:gd name="connsiteX395" fmla="*/ 8973371 w 9157696"/>
                <a:gd name="connsiteY395" fmla="*/ 393571 h 3804208"/>
                <a:gd name="connsiteX396" fmla="*/ 8972150 w 9157696"/>
                <a:gd name="connsiteY396" fmla="*/ 393571 h 3804208"/>
                <a:gd name="connsiteX397" fmla="*/ 8970929 w 9157696"/>
                <a:gd name="connsiteY397" fmla="*/ 391130 h 3804208"/>
                <a:gd name="connsiteX398" fmla="*/ 8969708 w 9157696"/>
                <a:gd name="connsiteY398" fmla="*/ 391130 h 3804208"/>
                <a:gd name="connsiteX399" fmla="*/ 8968488 w 9157696"/>
                <a:gd name="connsiteY399" fmla="*/ 389909 h 3804208"/>
                <a:gd name="connsiteX400" fmla="*/ 8967267 w 9157696"/>
                <a:gd name="connsiteY400" fmla="*/ 388689 h 3804208"/>
                <a:gd name="connsiteX401" fmla="*/ 8966046 w 9157696"/>
                <a:gd name="connsiteY401" fmla="*/ 387468 h 3804208"/>
                <a:gd name="connsiteX402" fmla="*/ 8964826 w 9157696"/>
                <a:gd name="connsiteY402" fmla="*/ 386247 h 3804208"/>
                <a:gd name="connsiteX403" fmla="*/ 8963605 w 9157696"/>
                <a:gd name="connsiteY403" fmla="*/ 385026 h 3804208"/>
                <a:gd name="connsiteX404" fmla="*/ 8959943 w 9157696"/>
                <a:gd name="connsiteY404" fmla="*/ 382585 h 3804208"/>
                <a:gd name="connsiteX405" fmla="*/ 8956281 w 9157696"/>
                <a:gd name="connsiteY405" fmla="*/ 380143 h 3804208"/>
                <a:gd name="connsiteX406" fmla="*/ 8956281 w 9157696"/>
                <a:gd name="connsiteY406" fmla="*/ 381364 h 3804208"/>
                <a:gd name="connsiteX407" fmla="*/ 8957501 w 9157696"/>
                <a:gd name="connsiteY407" fmla="*/ 382585 h 3804208"/>
                <a:gd name="connsiteX408" fmla="*/ 8958722 w 9157696"/>
                <a:gd name="connsiteY408" fmla="*/ 383806 h 3804208"/>
                <a:gd name="connsiteX409" fmla="*/ 8962384 w 9157696"/>
                <a:gd name="connsiteY409" fmla="*/ 387468 h 3804208"/>
                <a:gd name="connsiteX410" fmla="*/ 8966046 w 9157696"/>
                <a:gd name="connsiteY410" fmla="*/ 392350 h 3804208"/>
                <a:gd name="connsiteX411" fmla="*/ 8967267 w 9157696"/>
                <a:gd name="connsiteY411" fmla="*/ 396013 h 3804208"/>
                <a:gd name="connsiteX412" fmla="*/ 8968488 w 9157696"/>
                <a:gd name="connsiteY412" fmla="*/ 402116 h 3804208"/>
                <a:gd name="connsiteX413" fmla="*/ 8973371 w 9157696"/>
                <a:gd name="connsiteY413" fmla="*/ 405778 h 3804208"/>
                <a:gd name="connsiteX414" fmla="*/ 8978253 w 9157696"/>
                <a:gd name="connsiteY414" fmla="*/ 410661 h 3804208"/>
                <a:gd name="connsiteX415" fmla="*/ 8981915 w 9157696"/>
                <a:gd name="connsiteY415" fmla="*/ 414323 h 3804208"/>
                <a:gd name="connsiteX416" fmla="*/ 8983136 w 9157696"/>
                <a:gd name="connsiteY416" fmla="*/ 415544 h 3804208"/>
                <a:gd name="connsiteX417" fmla="*/ 8981915 w 9157696"/>
                <a:gd name="connsiteY417" fmla="*/ 416765 h 3804208"/>
                <a:gd name="connsiteX418" fmla="*/ 8978253 w 9157696"/>
                <a:gd name="connsiteY418" fmla="*/ 416765 h 3804208"/>
                <a:gd name="connsiteX419" fmla="*/ 8975812 w 9157696"/>
                <a:gd name="connsiteY419" fmla="*/ 416765 h 3804208"/>
                <a:gd name="connsiteX420" fmla="*/ 8973371 w 9157696"/>
                <a:gd name="connsiteY420" fmla="*/ 414323 h 3804208"/>
                <a:gd name="connsiteX421" fmla="*/ 8968488 w 9157696"/>
                <a:gd name="connsiteY421" fmla="*/ 411882 h 3804208"/>
                <a:gd name="connsiteX422" fmla="*/ 8967267 w 9157696"/>
                <a:gd name="connsiteY422" fmla="*/ 410661 h 3804208"/>
                <a:gd name="connsiteX423" fmla="*/ 8966046 w 9157696"/>
                <a:gd name="connsiteY423" fmla="*/ 409440 h 3804208"/>
                <a:gd name="connsiteX424" fmla="*/ 8962384 w 9157696"/>
                <a:gd name="connsiteY424" fmla="*/ 409440 h 3804208"/>
                <a:gd name="connsiteX425" fmla="*/ 8958722 w 9157696"/>
                <a:gd name="connsiteY425" fmla="*/ 409440 h 3804208"/>
                <a:gd name="connsiteX426" fmla="*/ 8956281 w 9157696"/>
                <a:gd name="connsiteY426" fmla="*/ 406999 h 3804208"/>
                <a:gd name="connsiteX427" fmla="*/ 8953839 w 9157696"/>
                <a:gd name="connsiteY427" fmla="*/ 406999 h 3804208"/>
                <a:gd name="connsiteX428" fmla="*/ 8952619 w 9157696"/>
                <a:gd name="connsiteY428" fmla="*/ 404558 h 3804208"/>
                <a:gd name="connsiteX429" fmla="*/ 8950177 w 9157696"/>
                <a:gd name="connsiteY429" fmla="*/ 404558 h 3804208"/>
                <a:gd name="connsiteX430" fmla="*/ 8947736 w 9157696"/>
                <a:gd name="connsiteY430" fmla="*/ 403337 h 3804208"/>
                <a:gd name="connsiteX431" fmla="*/ 8945294 w 9157696"/>
                <a:gd name="connsiteY431" fmla="*/ 402116 h 3804208"/>
                <a:gd name="connsiteX432" fmla="*/ 8942853 w 9157696"/>
                <a:gd name="connsiteY432" fmla="*/ 400896 h 3804208"/>
                <a:gd name="connsiteX433" fmla="*/ 8941632 w 9157696"/>
                <a:gd name="connsiteY433" fmla="*/ 399675 h 3804208"/>
                <a:gd name="connsiteX434" fmla="*/ 8940412 w 9157696"/>
                <a:gd name="connsiteY434" fmla="*/ 398454 h 3804208"/>
                <a:gd name="connsiteX435" fmla="*/ 8936750 w 9157696"/>
                <a:gd name="connsiteY435" fmla="*/ 396013 h 3804208"/>
                <a:gd name="connsiteX436" fmla="*/ 8931867 w 9157696"/>
                <a:gd name="connsiteY436" fmla="*/ 393571 h 3804208"/>
                <a:gd name="connsiteX437" fmla="*/ 8930646 w 9157696"/>
                <a:gd name="connsiteY437" fmla="*/ 394792 h 3804208"/>
                <a:gd name="connsiteX438" fmla="*/ 8931867 w 9157696"/>
                <a:gd name="connsiteY438" fmla="*/ 397233 h 3804208"/>
                <a:gd name="connsiteX439" fmla="*/ 8934308 w 9157696"/>
                <a:gd name="connsiteY439" fmla="*/ 399675 h 3804208"/>
                <a:gd name="connsiteX440" fmla="*/ 8939191 w 9157696"/>
                <a:gd name="connsiteY440" fmla="*/ 404558 h 3804208"/>
                <a:gd name="connsiteX441" fmla="*/ 8944074 w 9157696"/>
                <a:gd name="connsiteY441" fmla="*/ 409440 h 3804208"/>
                <a:gd name="connsiteX442" fmla="*/ 8946515 w 9157696"/>
                <a:gd name="connsiteY442" fmla="*/ 414323 h 3804208"/>
                <a:gd name="connsiteX443" fmla="*/ 8950177 w 9157696"/>
                <a:gd name="connsiteY443" fmla="*/ 421647 h 3804208"/>
                <a:gd name="connsiteX444" fmla="*/ 8958722 w 9157696"/>
                <a:gd name="connsiteY444" fmla="*/ 424089 h 3804208"/>
                <a:gd name="connsiteX445" fmla="*/ 8967267 w 9157696"/>
                <a:gd name="connsiteY445" fmla="*/ 427751 h 3804208"/>
                <a:gd name="connsiteX446" fmla="*/ 8973371 w 9157696"/>
                <a:gd name="connsiteY446" fmla="*/ 430192 h 3804208"/>
                <a:gd name="connsiteX447" fmla="*/ 8978253 w 9157696"/>
                <a:gd name="connsiteY447" fmla="*/ 433854 h 3804208"/>
                <a:gd name="connsiteX448" fmla="*/ 8978253 w 9157696"/>
                <a:gd name="connsiteY448" fmla="*/ 433854 h 3804208"/>
                <a:gd name="connsiteX449" fmla="*/ 8974591 w 9157696"/>
                <a:gd name="connsiteY449" fmla="*/ 433854 h 3804208"/>
                <a:gd name="connsiteX450" fmla="*/ 8968488 w 9157696"/>
                <a:gd name="connsiteY450" fmla="*/ 431413 h 3804208"/>
                <a:gd name="connsiteX451" fmla="*/ 8962384 w 9157696"/>
                <a:gd name="connsiteY451" fmla="*/ 428972 h 3804208"/>
                <a:gd name="connsiteX452" fmla="*/ 8961164 w 9157696"/>
                <a:gd name="connsiteY452" fmla="*/ 427751 h 3804208"/>
                <a:gd name="connsiteX453" fmla="*/ 8958722 w 9157696"/>
                <a:gd name="connsiteY453" fmla="*/ 426530 h 3804208"/>
                <a:gd name="connsiteX454" fmla="*/ 8955060 w 9157696"/>
                <a:gd name="connsiteY454" fmla="*/ 426530 h 3804208"/>
                <a:gd name="connsiteX455" fmla="*/ 8951398 w 9157696"/>
                <a:gd name="connsiteY455" fmla="*/ 426530 h 3804208"/>
                <a:gd name="connsiteX456" fmla="*/ 8947736 w 9157696"/>
                <a:gd name="connsiteY456" fmla="*/ 425310 h 3804208"/>
                <a:gd name="connsiteX457" fmla="*/ 8946515 w 9157696"/>
                <a:gd name="connsiteY457" fmla="*/ 426530 h 3804208"/>
                <a:gd name="connsiteX458" fmla="*/ 8942853 w 9157696"/>
                <a:gd name="connsiteY458" fmla="*/ 424089 h 3804208"/>
                <a:gd name="connsiteX459" fmla="*/ 8940412 w 9157696"/>
                <a:gd name="connsiteY459" fmla="*/ 424089 h 3804208"/>
                <a:gd name="connsiteX460" fmla="*/ 8937970 w 9157696"/>
                <a:gd name="connsiteY460" fmla="*/ 422868 h 3804208"/>
                <a:gd name="connsiteX461" fmla="*/ 8935529 w 9157696"/>
                <a:gd name="connsiteY461" fmla="*/ 421647 h 3804208"/>
                <a:gd name="connsiteX462" fmla="*/ 8933087 w 9157696"/>
                <a:gd name="connsiteY462" fmla="*/ 421647 h 3804208"/>
                <a:gd name="connsiteX463" fmla="*/ 8930646 w 9157696"/>
                <a:gd name="connsiteY463" fmla="*/ 420427 h 3804208"/>
                <a:gd name="connsiteX464" fmla="*/ 8929425 w 9157696"/>
                <a:gd name="connsiteY464" fmla="*/ 419206 h 3804208"/>
                <a:gd name="connsiteX465" fmla="*/ 8924543 w 9157696"/>
                <a:gd name="connsiteY465" fmla="*/ 417985 h 3804208"/>
                <a:gd name="connsiteX466" fmla="*/ 8918439 w 9157696"/>
                <a:gd name="connsiteY466" fmla="*/ 417985 h 3804208"/>
                <a:gd name="connsiteX467" fmla="*/ 8918439 w 9157696"/>
                <a:gd name="connsiteY467" fmla="*/ 420427 h 3804208"/>
                <a:gd name="connsiteX468" fmla="*/ 8920880 w 9157696"/>
                <a:gd name="connsiteY468" fmla="*/ 421647 h 3804208"/>
                <a:gd name="connsiteX469" fmla="*/ 8924543 w 9157696"/>
                <a:gd name="connsiteY469" fmla="*/ 422868 h 3804208"/>
                <a:gd name="connsiteX470" fmla="*/ 8931867 w 9157696"/>
                <a:gd name="connsiteY470" fmla="*/ 425310 h 3804208"/>
                <a:gd name="connsiteX471" fmla="*/ 8939191 w 9157696"/>
                <a:gd name="connsiteY471" fmla="*/ 428972 h 3804208"/>
                <a:gd name="connsiteX472" fmla="*/ 8944074 w 9157696"/>
                <a:gd name="connsiteY472" fmla="*/ 432634 h 3804208"/>
                <a:gd name="connsiteX473" fmla="*/ 8950177 w 9157696"/>
                <a:gd name="connsiteY473" fmla="*/ 438737 h 3804208"/>
                <a:gd name="connsiteX474" fmla="*/ 8958722 w 9157696"/>
                <a:gd name="connsiteY474" fmla="*/ 439958 h 3804208"/>
                <a:gd name="connsiteX475" fmla="*/ 8967267 w 9157696"/>
                <a:gd name="connsiteY475" fmla="*/ 443620 h 3804208"/>
                <a:gd name="connsiteX476" fmla="*/ 8973371 w 9157696"/>
                <a:gd name="connsiteY476" fmla="*/ 446061 h 3804208"/>
                <a:gd name="connsiteX477" fmla="*/ 8979474 w 9157696"/>
                <a:gd name="connsiteY477" fmla="*/ 449724 h 3804208"/>
                <a:gd name="connsiteX478" fmla="*/ 8978253 w 9157696"/>
                <a:gd name="connsiteY478" fmla="*/ 452165 h 3804208"/>
                <a:gd name="connsiteX479" fmla="*/ 8974591 w 9157696"/>
                <a:gd name="connsiteY479" fmla="*/ 452165 h 3804208"/>
                <a:gd name="connsiteX480" fmla="*/ 8968488 w 9157696"/>
                <a:gd name="connsiteY480" fmla="*/ 450944 h 3804208"/>
                <a:gd name="connsiteX481" fmla="*/ 8962384 w 9157696"/>
                <a:gd name="connsiteY481" fmla="*/ 449724 h 3804208"/>
                <a:gd name="connsiteX482" fmla="*/ 8961164 w 9157696"/>
                <a:gd name="connsiteY482" fmla="*/ 448503 h 3804208"/>
                <a:gd name="connsiteX483" fmla="*/ 8959943 w 9157696"/>
                <a:gd name="connsiteY483" fmla="*/ 447282 h 3804208"/>
                <a:gd name="connsiteX484" fmla="*/ 8956281 w 9157696"/>
                <a:gd name="connsiteY484" fmla="*/ 447282 h 3804208"/>
                <a:gd name="connsiteX485" fmla="*/ 8952619 w 9157696"/>
                <a:gd name="connsiteY485" fmla="*/ 447282 h 3804208"/>
                <a:gd name="connsiteX486" fmla="*/ 8948957 w 9157696"/>
                <a:gd name="connsiteY486" fmla="*/ 446061 h 3804208"/>
                <a:gd name="connsiteX487" fmla="*/ 8947736 w 9157696"/>
                <a:gd name="connsiteY487" fmla="*/ 447282 h 3804208"/>
                <a:gd name="connsiteX488" fmla="*/ 8944074 w 9157696"/>
                <a:gd name="connsiteY488" fmla="*/ 444841 h 3804208"/>
                <a:gd name="connsiteX489" fmla="*/ 8941632 w 9157696"/>
                <a:gd name="connsiteY489" fmla="*/ 444841 h 3804208"/>
                <a:gd name="connsiteX490" fmla="*/ 8937970 w 9157696"/>
                <a:gd name="connsiteY490" fmla="*/ 443620 h 3804208"/>
                <a:gd name="connsiteX491" fmla="*/ 8934308 w 9157696"/>
                <a:gd name="connsiteY491" fmla="*/ 442399 h 3804208"/>
                <a:gd name="connsiteX492" fmla="*/ 8931867 w 9157696"/>
                <a:gd name="connsiteY492" fmla="*/ 442399 h 3804208"/>
                <a:gd name="connsiteX493" fmla="*/ 8929425 w 9157696"/>
                <a:gd name="connsiteY493" fmla="*/ 441179 h 3804208"/>
                <a:gd name="connsiteX494" fmla="*/ 8926984 w 9157696"/>
                <a:gd name="connsiteY494" fmla="*/ 439958 h 3804208"/>
                <a:gd name="connsiteX495" fmla="*/ 8923322 w 9157696"/>
                <a:gd name="connsiteY495" fmla="*/ 439958 h 3804208"/>
                <a:gd name="connsiteX496" fmla="*/ 8923322 w 9157696"/>
                <a:gd name="connsiteY496" fmla="*/ 439958 h 3804208"/>
                <a:gd name="connsiteX497" fmla="*/ 8919660 w 9157696"/>
                <a:gd name="connsiteY497" fmla="*/ 436296 h 3804208"/>
                <a:gd name="connsiteX498" fmla="*/ 8917218 w 9157696"/>
                <a:gd name="connsiteY498" fmla="*/ 435075 h 3804208"/>
                <a:gd name="connsiteX499" fmla="*/ 8917218 w 9157696"/>
                <a:gd name="connsiteY499" fmla="*/ 430192 h 3804208"/>
                <a:gd name="connsiteX500" fmla="*/ 8914777 w 9157696"/>
                <a:gd name="connsiteY500" fmla="*/ 432634 h 3804208"/>
                <a:gd name="connsiteX501" fmla="*/ 8914777 w 9157696"/>
                <a:gd name="connsiteY501" fmla="*/ 436296 h 3804208"/>
                <a:gd name="connsiteX502" fmla="*/ 8917218 w 9157696"/>
                <a:gd name="connsiteY502" fmla="*/ 439958 h 3804208"/>
                <a:gd name="connsiteX503" fmla="*/ 8919660 w 9157696"/>
                <a:gd name="connsiteY503" fmla="*/ 442399 h 3804208"/>
                <a:gd name="connsiteX504" fmla="*/ 8918439 w 9157696"/>
                <a:gd name="connsiteY504" fmla="*/ 442399 h 3804208"/>
                <a:gd name="connsiteX505" fmla="*/ 8919660 w 9157696"/>
                <a:gd name="connsiteY505" fmla="*/ 443620 h 3804208"/>
                <a:gd name="connsiteX506" fmla="*/ 8922101 w 9157696"/>
                <a:gd name="connsiteY506" fmla="*/ 444841 h 3804208"/>
                <a:gd name="connsiteX507" fmla="*/ 8922101 w 9157696"/>
                <a:gd name="connsiteY507" fmla="*/ 444841 h 3804208"/>
                <a:gd name="connsiteX508" fmla="*/ 8923322 w 9157696"/>
                <a:gd name="connsiteY508" fmla="*/ 447282 h 3804208"/>
                <a:gd name="connsiteX509" fmla="*/ 8926984 w 9157696"/>
                <a:gd name="connsiteY509" fmla="*/ 450944 h 3804208"/>
                <a:gd name="connsiteX510" fmla="*/ 8930646 w 9157696"/>
                <a:gd name="connsiteY510" fmla="*/ 453386 h 3804208"/>
                <a:gd name="connsiteX511" fmla="*/ 8935529 w 9157696"/>
                <a:gd name="connsiteY511" fmla="*/ 458268 h 3804208"/>
                <a:gd name="connsiteX512" fmla="*/ 8941632 w 9157696"/>
                <a:gd name="connsiteY512" fmla="*/ 465593 h 3804208"/>
                <a:gd name="connsiteX513" fmla="*/ 8951398 w 9157696"/>
                <a:gd name="connsiteY513" fmla="*/ 468034 h 3804208"/>
                <a:gd name="connsiteX514" fmla="*/ 8962384 w 9157696"/>
                <a:gd name="connsiteY514" fmla="*/ 471696 h 3804208"/>
                <a:gd name="connsiteX515" fmla="*/ 8969708 w 9157696"/>
                <a:gd name="connsiteY515" fmla="*/ 474138 h 3804208"/>
                <a:gd name="connsiteX516" fmla="*/ 8979474 w 9157696"/>
                <a:gd name="connsiteY516" fmla="*/ 479020 h 3804208"/>
                <a:gd name="connsiteX517" fmla="*/ 8978253 w 9157696"/>
                <a:gd name="connsiteY517" fmla="*/ 480241 h 3804208"/>
                <a:gd name="connsiteX518" fmla="*/ 8974591 w 9157696"/>
                <a:gd name="connsiteY518" fmla="*/ 480241 h 3804208"/>
                <a:gd name="connsiteX519" fmla="*/ 8968488 w 9157696"/>
                <a:gd name="connsiteY519" fmla="*/ 477800 h 3804208"/>
                <a:gd name="connsiteX520" fmla="*/ 8962384 w 9157696"/>
                <a:gd name="connsiteY520" fmla="*/ 476579 h 3804208"/>
                <a:gd name="connsiteX521" fmla="*/ 8961164 w 9157696"/>
                <a:gd name="connsiteY521" fmla="*/ 475358 h 3804208"/>
                <a:gd name="connsiteX522" fmla="*/ 8958722 w 9157696"/>
                <a:gd name="connsiteY522" fmla="*/ 474138 h 3804208"/>
                <a:gd name="connsiteX523" fmla="*/ 8955060 w 9157696"/>
                <a:gd name="connsiteY523" fmla="*/ 474138 h 3804208"/>
                <a:gd name="connsiteX524" fmla="*/ 8951398 w 9157696"/>
                <a:gd name="connsiteY524" fmla="*/ 474138 h 3804208"/>
                <a:gd name="connsiteX525" fmla="*/ 8947736 w 9157696"/>
                <a:gd name="connsiteY525" fmla="*/ 472917 h 3804208"/>
                <a:gd name="connsiteX526" fmla="*/ 8946515 w 9157696"/>
                <a:gd name="connsiteY526" fmla="*/ 474138 h 3804208"/>
                <a:gd name="connsiteX527" fmla="*/ 8942853 w 9157696"/>
                <a:gd name="connsiteY527" fmla="*/ 471696 h 3804208"/>
                <a:gd name="connsiteX528" fmla="*/ 8940412 w 9157696"/>
                <a:gd name="connsiteY528" fmla="*/ 471696 h 3804208"/>
                <a:gd name="connsiteX529" fmla="*/ 8937970 w 9157696"/>
                <a:gd name="connsiteY529" fmla="*/ 470475 h 3804208"/>
                <a:gd name="connsiteX530" fmla="*/ 8935529 w 9157696"/>
                <a:gd name="connsiteY530" fmla="*/ 469255 h 3804208"/>
                <a:gd name="connsiteX531" fmla="*/ 8933087 w 9157696"/>
                <a:gd name="connsiteY531" fmla="*/ 469255 h 3804208"/>
                <a:gd name="connsiteX532" fmla="*/ 8930646 w 9157696"/>
                <a:gd name="connsiteY532" fmla="*/ 468034 h 3804208"/>
                <a:gd name="connsiteX533" fmla="*/ 8929425 w 9157696"/>
                <a:gd name="connsiteY533" fmla="*/ 466813 h 3804208"/>
                <a:gd name="connsiteX534" fmla="*/ 8924543 w 9157696"/>
                <a:gd name="connsiteY534" fmla="*/ 464372 h 3804208"/>
                <a:gd name="connsiteX535" fmla="*/ 8919660 w 9157696"/>
                <a:gd name="connsiteY535" fmla="*/ 460710 h 3804208"/>
                <a:gd name="connsiteX536" fmla="*/ 8918439 w 9157696"/>
                <a:gd name="connsiteY536" fmla="*/ 463151 h 3804208"/>
                <a:gd name="connsiteX537" fmla="*/ 8919660 w 9157696"/>
                <a:gd name="connsiteY537" fmla="*/ 465593 h 3804208"/>
                <a:gd name="connsiteX538" fmla="*/ 8922101 w 9157696"/>
                <a:gd name="connsiteY538" fmla="*/ 468034 h 3804208"/>
                <a:gd name="connsiteX539" fmla="*/ 8924543 w 9157696"/>
                <a:gd name="connsiteY539" fmla="*/ 469255 h 3804208"/>
                <a:gd name="connsiteX540" fmla="*/ 8928205 w 9157696"/>
                <a:gd name="connsiteY540" fmla="*/ 471696 h 3804208"/>
                <a:gd name="connsiteX541" fmla="*/ 8931867 w 9157696"/>
                <a:gd name="connsiteY541" fmla="*/ 472917 h 3804208"/>
                <a:gd name="connsiteX542" fmla="*/ 8935529 w 9157696"/>
                <a:gd name="connsiteY542" fmla="*/ 474138 h 3804208"/>
                <a:gd name="connsiteX543" fmla="*/ 8940412 w 9157696"/>
                <a:gd name="connsiteY543" fmla="*/ 477800 h 3804208"/>
                <a:gd name="connsiteX544" fmla="*/ 8941632 w 9157696"/>
                <a:gd name="connsiteY544" fmla="*/ 480241 h 3804208"/>
                <a:gd name="connsiteX545" fmla="*/ 8940412 w 9157696"/>
                <a:gd name="connsiteY545" fmla="*/ 481462 h 3804208"/>
                <a:gd name="connsiteX546" fmla="*/ 8936750 w 9157696"/>
                <a:gd name="connsiteY546" fmla="*/ 479020 h 3804208"/>
                <a:gd name="connsiteX547" fmla="*/ 8934308 w 9157696"/>
                <a:gd name="connsiteY547" fmla="*/ 479020 h 3804208"/>
                <a:gd name="connsiteX548" fmla="*/ 8930646 w 9157696"/>
                <a:gd name="connsiteY548" fmla="*/ 477800 h 3804208"/>
                <a:gd name="connsiteX549" fmla="*/ 8926984 w 9157696"/>
                <a:gd name="connsiteY549" fmla="*/ 476579 h 3804208"/>
                <a:gd name="connsiteX550" fmla="*/ 8924543 w 9157696"/>
                <a:gd name="connsiteY550" fmla="*/ 476579 h 3804208"/>
                <a:gd name="connsiteX551" fmla="*/ 8922101 w 9157696"/>
                <a:gd name="connsiteY551" fmla="*/ 475358 h 3804208"/>
                <a:gd name="connsiteX552" fmla="*/ 8920880 w 9157696"/>
                <a:gd name="connsiteY552" fmla="*/ 474138 h 3804208"/>
                <a:gd name="connsiteX553" fmla="*/ 8915998 w 9157696"/>
                <a:gd name="connsiteY553" fmla="*/ 472917 h 3804208"/>
                <a:gd name="connsiteX554" fmla="*/ 8909894 w 9157696"/>
                <a:gd name="connsiteY554" fmla="*/ 471696 h 3804208"/>
                <a:gd name="connsiteX555" fmla="*/ 8909894 w 9157696"/>
                <a:gd name="connsiteY555" fmla="*/ 474138 h 3804208"/>
                <a:gd name="connsiteX556" fmla="*/ 8912336 w 9157696"/>
                <a:gd name="connsiteY556" fmla="*/ 475358 h 3804208"/>
                <a:gd name="connsiteX557" fmla="*/ 8915998 w 9157696"/>
                <a:gd name="connsiteY557" fmla="*/ 476579 h 3804208"/>
                <a:gd name="connsiteX558" fmla="*/ 8923322 w 9157696"/>
                <a:gd name="connsiteY558" fmla="*/ 480241 h 3804208"/>
                <a:gd name="connsiteX559" fmla="*/ 8931867 w 9157696"/>
                <a:gd name="connsiteY559" fmla="*/ 483903 h 3804208"/>
                <a:gd name="connsiteX560" fmla="*/ 8936750 w 9157696"/>
                <a:gd name="connsiteY560" fmla="*/ 487565 h 3804208"/>
                <a:gd name="connsiteX561" fmla="*/ 8942853 w 9157696"/>
                <a:gd name="connsiteY561" fmla="*/ 494889 h 3804208"/>
                <a:gd name="connsiteX562" fmla="*/ 8945294 w 9157696"/>
                <a:gd name="connsiteY562" fmla="*/ 494889 h 3804208"/>
                <a:gd name="connsiteX563" fmla="*/ 8945294 w 9157696"/>
                <a:gd name="connsiteY563" fmla="*/ 494889 h 3804208"/>
                <a:gd name="connsiteX564" fmla="*/ 8941632 w 9157696"/>
                <a:gd name="connsiteY564" fmla="*/ 494889 h 3804208"/>
                <a:gd name="connsiteX565" fmla="*/ 8937970 w 9157696"/>
                <a:gd name="connsiteY565" fmla="*/ 493669 h 3804208"/>
                <a:gd name="connsiteX566" fmla="*/ 8936750 w 9157696"/>
                <a:gd name="connsiteY566" fmla="*/ 494889 h 3804208"/>
                <a:gd name="connsiteX567" fmla="*/ 8933087 w 9157696"/>
                <a:gd name="connsiteY567" fmla="*/ 492448 h 3804208"/>
                <a:gd name="connsiteX568" fmla="*/ 8930646 w 9157696"/>
                <a:gd name="connsiteY568" fmla="*/ 492448 h 3804208"/>
                <a:gd name="connsiteX569" fmla="*/ 8926984 w 9157696"/>
                <a:gd name="connsiteY569" fmla="*/ 491227 h 3804208"/>
                <a:gd name="connsiteX570" fmla="*/ 8924543 w 9157696"/>
                <a:gd name="connsiteY570" fmla="*/ 490007 h 3804208"/>
                <a:gd name="connsiteX571" fmla="*/ 8922101 w 9157696"/>
                <a:gd name="connsiteY571" fmla="*/ 490007 h 3804208"/>
                <a:gd name="connsiteX572" fmla="*/ 8919660 w 9157696"/>
                <a:gd name="connsiteY572" fmla="*/ 488786 h 3804208"/>
                <a:gd name="connsiteX573" fmla="*/ 8918439 w 9157696"/>
                <a:gd name="connsiteY573" fmla="*/ 487565 h 3804208"/>
                <a:gd name="connsiteX574" fmla="*/ 8913556 w 9157696"/>
                <a:gd name="connsiteY574" fmla="*/ 485124 h 3804208"/>
                <a:gd name="connsiteX575" fmla="*/ 8907453 w 9157696"/>
                <a:gd name="connsiteY575" fmla="*/ 482682 h 3804208"/>
                <a:gd name="connsiteX576" fmla="*/ 8907453 w 9157696"/>
                <a:gd name="connsiteY576" fmla="*/ 485124 h 3804208"/>
                <a:gd name="connsiteX577" fmla="*/ 8908673 w 9157696"/>
                <a:gd name="connsiteY577" fmla="*/ 487565 h 3804208"/>
                <a:gd name="connsiteX578" fmla="*/ 8912336 w 9157696"/>
                <a:gd name="connsiteY578" fmla="*/ 490007 h 3804208"/>
                <a:gd name="connsiteX579" fmla="*/ 8919660 w 9157696"/>
                <a:gd name="connsiteY579" fmla="*/ 494889 h 3804208"/>
                <a:gd name="connsiteX580" fmla="*/ 8923322 w 9157696"/>
                <a:gd name="connsiteY580" fmla="*/ 497331 h 3804208"/>
                <a:gd name="connsiteX581" fmla="*/ 8926984 w 9157696"/>
                <a:gd name="connsiteY581" fmla="*/ 499772 h 3804208"/>
                <a:gd name="connsiteX582" fmla="*/ 8931867 w 9157696"/>
                <a:gd name="connsiteY582" fmla="*/ 503434 h 3804208"/>
                <a:gd name="connsiteX583" fmla="*/ 8933087 w 9157696"/>
                <a:gd name="connsiteY583" fmla="*/ 505876 h 3804208"/>
                <a:gd name="connsiteX584" fmla="*/ 8931867 w 9157696"/>
                <a:gd name="connsiteY584" fmla="*/ 505876 h 3804208"/>
                <a:gd name="connsiteX585" fmla="*/ 8928205 w 9157696"/>
                <a:gd name="connsiteY585" fmla="*/ 503434 h 3804208"/>
                <a:gd name="connsiteX586" fmla="*/ 8925763 w 9157696"/>
                <a:gd name="connsiteY586" fmla="*/ 504655 h 3804208"/>
                <a:gd name="connsiteX587" fmla="*/ 8922101 w 9157696"/>
                <a:gd name="connsiteY587" fmla="*/ 503434 h 3804208"/>
                <a:gd name="connsiteX588" fmla="*/ 8918439 w 9157696"/>
                <a:gd name="connsiteY588" fmla="*/ 502214 h 3804208"/>
                <a:gd name="connsiteX589" fmla="*/ 8915998 w 9157696"/>
                <a:gd name="connsiteY589" fmla="*/ 502214 h 3804208"/>
                <a:gd name="connsiteX590" fmla="*/ 8913556 w 9157696"/>
                <a:gd name="connsiteY590" fmla="*/ 502214 h 3804208"/>
                <a:gd name="connsiteX591" fmla="*/ 8911115 w 9157696"/>
                <a:gd name="connsiteY591" fmla="*/ 500993 h 3804208"/>
                <a:gd name="connsiteX592" fmla="*/ 8905011 w 9157696"/>
                <a:gd name="connsiteY592" fmla="*/ 500993 h 3804208"/>
                <a:gd name="connsiteX593" fmla="*/ 8898908 w 9157696"/>
                <a:gd name="connsiteY593" fmla="*/ 500993 h 3804208"/>
                <a:gd name="connsiteX594" fmla="*/ 8900129 w 9157696"/>
                <a:gd name="connsiteY594" fmla="*/ 503434 h 3804208"/>
                <a:gd name="connsiteX595" fmla="*/ 8902570 w 9157696"/>
                <a:gd name="connsiteY595" fmla="*/ 504655 h 3804208"/>
                <a:gd name="connsiteX596" fmla="*/ 8906232 w 9157696"/>
                <a:gd name="connsiteY596" fmla="*/ 504655 h 3804208"/>
                <a:gd name="connsiteX597" fmla="*/ 8914777 w 9157696"/>
                <a:gd name="connsiteY597" fmla="*/ 505876 h 3804208"/>
                <a:gd name="connsiteX598" fmla="*/ 8924543 w 9157696"/>
                <a:gd name="connsiteY598" fmla="*/ 508317 h 3804208"/>
                <a:gd name="connsiteX599" fmla="*/ 8930646 w 9157696"/>
                <a:gd name="connsiteY599" fmla="*/ 511979 h 3804208"/>
                <a:gd name="connsiteX600" fmla="*/ 8939191 w 9157696"/>
                <a:gd name="connsiteY600" fmla="*/ 518083 h 3804208"/>
                <a:gd name="connsiteX601" fmla="*/ 8948957 w 9157696"/>
                <a:gd name="connsiteY601" fmla="*/ 518083 h 3804208"/>
                <a:gd name="connsiteX602" fmla="*/ 8959943 w 9157696"/>
                <a:gd name="connsiteY602" fmla="*/ 520524 h 3804208"/>
                <a:gd name="connsiteX603" fmla="*/ 8967267 w 9157696"/>
                <a:gd name="connsiteY603" fmla="*/ 522966 h 3804208"/>
                <a:gd name="connsiteX604" fmla="*/ 8980695 w 9157696"/>
                <a:gd name="connsiteY604" fmla="*/ 527848 h 3804208"/>
                <a:gd name="connsiteX605" fmla="*/ 8981915 w 9157696"/>
                <a:gd name="connsiteY605" fmla="*/ 527848 h 3804208"/>
                <a:gd name="connsiteX606" fmla="*/ 8981915 w 9157696"/>
                <a:gd name="connsiteY606" fmla="*/ 529069 h 3804208"/>
                <a:gd name="connsiteX607" fmla="*/ 8978253 w 9157696"/>
                <a:gd name="connsiteY607" fmla="*/ 530290 h 3804208"/>
                <a:gd name="connsiteX608" fmla="*/ 8977033 w 9157696"/>
                <a:gd name="connsiteY608" fmla="*/ 529069 h 3804208"/>
                <a:gd name="connsiteX609" fmla="*/ 8972150 w 9157696"/>
                <a:gd name="connsiteY609" fmla="*/ 530290 h 3804208"/>
                <a:gd name="connsiteX610" fmla="*/ 8967267 w 9157696"/>
                <a:gd name="connsiteY610" fmla="*/ 531511 h 3804208"/>
                <a:gd name="connsiteX611" fmla="*/ 8958722 w 9157696"/>
                <a:gd name="connsiteY611" fmla="*/ 530290 h 3804208"/>
                <a:gd name="connsiteX612" fmla="*/ 8950177 w 9157696"/>
                <a:gd name="connsiteY612" fmla="*/ 530290 h 3804208"/>
                <a:gd name="connsiteX613" fmla="*/ 8947736 w 9157696"/>
                <a:gd name="connsiteY613" fmla="*/ 529069 h 3804208"/>
                <a:gd name="connsiteX614" fmla="*/ 8945294 w 9157696"/>
                <a:gd name="connsiteY614" fmla="*/ 527848 h 3804208"/>
                <a:gd name="connsiteX615" fmla="*/ 8941632 w 9157696"/>
                <a:gd name="connsiteY615" fmla="*/ 529069 h 3804208"/>
                <a:gd name="connsiteX616" fmla="*/ 8937970 w 9157696"/>
                <a:gd name="connsiteY616" fmla="*/ 530290 h 3804208"/>
                <a:gd name="connsiteX617" fmla="*/ 8933087 w 9157696"/>
                <a:gd name="connsiteY617" fmla="*/ 529069 h 3804208"/>
                <a:gd name="connsiteX618" fmla="*/ 8931867 w 9157696"/>
                <a:gd name="connsiteY618" fmla="*/ 530290 h 3804208"/>
                <a:gd name="connsiteX619" fmla="*/ 8926984 w 9157696"/>
                <a:gd name="connsiteY619" fmla="*/ 527848 h 3804208"/>
                <a:gd name="connsiteX620" fmla="*/ 8924543 w 9157696"/>
                <a:gd name="connsiteY620" fmla="*/ 529069 h 3804208"/>
                <a:gd name="connsiteX621" fmla="*/ 8920880 w 9157696"/>
                <a:gd name="connsiteY621" fmla="*/ 527848 h 3804208"/>
                <a:gd name="connsiteX622" fmla="*/ 8917218 w 9157696"/>
                <a:gd name="connsiteY622" fmla="*/ 527848 h 3804208"/>
                <a:gd name="connsiteX623" fmla="*/ 8914777 w 9157696"/>
                <a:gd name="connsiteY623" fmla="*/ 527848 h 3804208"/>
                <a:gd name="connsiteX624" fmla="*/ 8911115 w 9157696"/>
                <a:gd name="connsiteY624" fmla="*/ 527848 h 3804208"/>
                <a:gd name="connsiteX625" fmla="*/ 8908673 w 9157696"/>
                <a:gd name="connsiteY625" fmla="*/ 526628 h 3804208"/>
                <a:gd name="connsiteX626" fmla="*/ 8901349 w 9157696"/>
                <a:gd name="connsiteY626" fmla="*/ 526628 h 3804208"/>
                <a:gd name="connsiteX627" fmla="*/ 8894025 w 9157696"/>
                <a:gd name="connsiteY627" fmla="*/ 526628 h 3804208"/>
                <a:gd name="connsiteX628" fmla="*/ 8895246 w 9157696"/>
                <a:gd name="connsiteY628" fmla="*/ 529069 h 3804208"/>
                <a:gd name="connsiteX629" fmla="*/ 8898908 w 9157696"/>
                <a:gd name="connsiteY629" fmla="*/ 530290 h 3804208"/>
                <a:gd name="connsiteX630" fmla="*/ 8903791 w 9157696"/>
                <a:gd name="connsiteY630" fmla="*/ 530290 h 3804208"/>
                <a:gd name="connsiteX631" fmla="*/ 8913556 w 9157696"/>
                <a:gd name="connsiteY631" fmla="*/ 532731 h 3804208"/>
                <a:gd name="connsiteX632" fmla="*/ 8924543 w 9157696"/>
                <a:gd name="connsiteY632" fmla="*/ 535173 h 3804208"/>
                <a:gd name="connsiteX633" fmla="*/ 8931867 w 9157696"/>
                <a:gd name="connsiteY633" fmla="*/ 538835 h 3804208"/>
                <a:gd name="connsiteX634" fmla="*/ 8933087 w 9157696"/>
                <a:gd name="connsiteY634" fmla="*/ 540055 h 3804208"/>
                <a:gd name="connsiteX635" fmla="*/ 8931867 w 9157696"/>
                <a:gd name="connsiteY635" fmla="*/ 540055 h 3804208"/>
                <a:gd name="connsiteX636" fmla="*/ 8929425 w 9157696"/>
                <a:gd name="connsiteY636" fmla="*/ 540055 h 3804208"/>
                <a:gd name="connsiteX637" fmla="*/ 8924543 w 9157696"/>
                <a:gd name="connsiteY637" fmla="*/ 541276 h 3804208"/>
                <a:gd name="connsiteX638" fmla="*/ 8919660 w 9157696"/>
                <a:gd name="connsiteY638" fmla="*/ 542497 h 3804208"/>
                <a:gd name="connsiteX639" fmla="*/ 8920880 w 9157696"/>
                <a:gd name="connsiteY639" fmla="*/ 543718 h 3804208"/>
                <a:gd name="connsiteX640" fmla="*/ 8923322 w 9157696"/>
                <a:gd name="connsiteY640" fmla="*/ 543718 h 3804208"/>
                <a:gd name="connsiteX641" fmla="*/ 8925763 w 9157696"/>
                <a:gd name="connsiteY641" fmla="*/ 543718 h 3804208"/>
                <a:gd name="connsiteX642" fmla="*/ 8933087 w 9157696"/>
                <a:gd name="connsiteY642" fmla="*/ 543718 h 3804208"/>
                <a:gd name="connsiteX643" fmla="*/ 8937970 w 9157696"/>
                <a:gd name="connsiteY643" fmla="*/ 544938 h 3804208"/>
                <a:gd name="connsiteX644" fmla="*/ 8940412 w 9157696"/>
                <a:gd name="connsiteY644" fmla="*/ 546159 h 3804208"/>
                <a:gd name="connsiteX645" fmla="*/ 8941632 w 9157696"/>
                <a:gd name="connsiteY645" fmla="*/ 546159 h 3804208"/>
                <a:gd name="connsiteX646" fmla="*/ 8946515 w 9157696"/>
                <a:gd name="connsiteY646" fmla="*/ 548600 h 3804208"/>
                <a:gd name="connsiteX647" fmla="*/ 8948957 w 9157696"/>
                <a:gd name="connsiteY647" fmla="*/ 551042 h 3804208"/>
                <a:gd name="connsiteX648" fmla="*/ 8947736 w 9157696"/>
                <a:gd name="connsiteY648" fmla="*/ 551042 h 3804208"/>
                <a:gd name="connsiteX649" fmla="*/ 8945294 w 9157696"/>
                <a:gd name="connsiteY649" fmla="*/ 549821 h 3804208"/>
                <a:gd name="connsiteX650" fmla="*/ 8940412 w 9157696"/>
                <a:gd name="connsiteY650" fmla="*/ 549821 h 3804208"/>
                <a:gd name="connsiteX651" fmla="*/ 8935529 w 9157696"/>
                <a:gd name="connsiteY651" fmla="*/ 551042 h 3804208"/>
                <a:gd name="connsiteX652" fmla="*/ 8930646 w 9157696"/>
                <a:gd name="connsiteY652" fmla="*/ 549821 h 3804208"/>
                <a:gd name="connsiteX653" fmla="*/ 8928205 w 9157696"/>
                <a:gd name="connsiteY653" fmla="*/ 551042 h 3804208"/>
                <a:gd name="connsiteX654" fmla="*/ 8923322 w 9157696"/>
                <a:gd name="connsiteY654" fmla="*/ 548600 h 3804208"/>
                <a:gd name="connsiteX655" fmla="*/ 8920880 w 9157696"/>
                <a:gd name="connsiteY655" fmla="*/ 549821 h 3804208"/>
                <a:gd name="connsiteX656" fmla="*/ 8917218 w 9157696"/>
                <a:gd name="connsiteY656" fmla="*/ 548600 h 3804208"/>
                <a:gd name="connsiteX657" fmla="*/ 8913556 w 9157696"/>
                <a:gd name="connsiteY657" fmla="*/ 547380 h 3804208"/>
                <a:gd name="connsiteX658" fmla="*/ 8911115 w 9157696"/>
                <a:gd name="connsiteY658" fmla="*/ 547380 h 3804208"/>
                <a:gd name="connsiteX659" fmla="*/ 8907453 w 9157696"/>
                <a:gd name="connsiteY659" fmla="*/ 546159 h 3804208"/>
                <a:gd name="connsiteX660" fmla="*/ 8905011 w 9157696"/>
                <a:gd name="connsiteY660" fmla="*/ 544938 h 3804208"/>
                <a:gd name="connsiteX661" fmla="*/ 8897687 w 9157696"/>
                <a:gd name="connsiteY661" fmla="*/ 544938 h 3804208"/>
                <a:gd name="connsiteX662" fmla="*/ 8890363 w 9157696"/>
                <a:gd name="connsiteY662" fmla="*/ 544938 h 3804208"/>
                <a:gd name="connsiteX663" fmla="*/ 8891584 w 9157696"/>
                <a:gd name="connsiteY663" fmla="*/ 547380 h 3804208"/>
                <a:gd name="connsiteX664" fmla="*/ 8894025 w 9157696"/>
                <a:gd name="connsiteY664" fmla="*/ 548600 h 3804208"/>
                <a:gd name="connsiteX665" fmla="*/ 8898908 w 9157696"/>
                <a:gd name="connsiteY665" fmla="*/ 549821 h 3804208"/>
                <a:gd name="connsiteX666" fmla="*/ 8908673 w 9157696"/>
                <a:gd name="connsiteY666" fmla="*/ 552262 h 3804208"/>
                <a:gd name="connsiteX667" fmla="*/ 8919660 w 9157696"/>
                <a:gd name="connsiteY667" fmla="*/ 555925 h 3804208"/>
                <a:gd name="connsiteX668" fmla="*/ 8925763 w 9157696"/>
                <a:gd name="connsiteY668" fmla="*/ 559587 h 3804208"/>
                <a:gd name="connsiteX669" fmla="*/ 8931867 w 9157696"/>
                <a:gd name="connsiteY669" fmla="*/ 565690 h 3804208"/>
                <a:gd name="connsiteX670" fmla="*/ 8928205 w 9157696"/>
                <a:gd name="connsiteY670" fmla="*/ 566911 h 3804208"/>
                <a:gd name="connsiteX671" fmla="*/ 8923322 w 9157696"/>
                <a:gd name="connsiteY671" fmla="*/ 565690 h 3804208"/>
                <a:gd name="connsiteX672" fmla="*/ 8920880 w 9157696"/>
                <a:gd name="connsiteY672" fmla="*/ 566911 h 3804208"/>
                <a:gd name="connsiteX673" fmla="*/ 8915998 w 9157696"/>
                <a:gd name="connsiteY673" fmla="*/ 564469 h 3804208"/>
                <a:gd name="connsiteX674" fmla="*/ 8913556 w 9157696"/>
                <a:gd name="connsiteY674" fmla="*/ 565690 h 3804208"/>
                <a:gd name="connsiteX675" fmla="*/ 8909894 w 9157696"/>
                <a:gd name="connsiteY675" fmla="*/ 564469 h 3804208"/>
                <a:gd name="connsiteX676" fmla="*/ 8906232 w 9157696"/>
                <a:gd name="connsiteY676" fmla="*/ 563249 h 3804208"/>
                <a:gd name="connsiteX677" fmla="*/ 8903791 w 9157696"/>
                <a:gd name="connsiteY677" fmla="*/ 563249 h 3804208"/>
                <a:gd name="connsiteX678" fmla="*/ 8900129 w 9157696"/>
                <a:gd name="connsiteY678" fmla="*/ 562028 h 3804208"/>
                <a:gd name="connsiteX679" fmla="*/ 8897687 w 9157696"/>
                <a:gd name="connsiteY679" fmla="*/ 560807 h 3804208"/>
                <a:gd name="connsiteX680" fmla="*/ 8890363 w 9157696"/>
                <a:gd name="connsiteY680" fmla="*/ 560807 h 3804208"/>
                <a:gd name="connsiteX681" fmla="*/ 8883039 w 9157696"/>
                <a:gd name="connsiteY681" fmla="*/ 560807 h 3804208"/>
                <a:gd name="connsiteX682" fmla="*/ 8883039 w 9157696"/>
                <a:gd name="connsiteY682" fmla="*/ 562028 h 3804208"/>
                <a:gd name="connsiteX683" fmla="*/ 8883039 w 9157696"/>
                <a:gd name="connsiteY683" fmla="*/ 562028 h 3804208"/>
                <a:gd name="connsiteX684" fmla="*/ 8886701 w 9157696"/>
                <a:gd name="connsiteY684" fmla="*/ 576676 h 3804208"/>
                <a:gd name="connsiteX685" fmla="*/ 8894025 w 9157696"/>
                <a:gd name="connsiteY685" fmla="*/ 584001 h 3804208"/>
                <a:gd name="connsiteX686" fmla="*/ 8903791 w 9157696"/>
                <a:gd name="connsiteY686" fmla="*/ 597428 h 3804208"/>
                <a:gd name="connsiteX687" fmla="*/ 8912336 w 9157696"/>
                <a:gd name="connsiteY687" fmla="*/ 599870 h 3804208"/>
                <a:gd name="connsiteX688" fmla="*/ 8920880 w 9157696"/>
                <a:gd name="connsiteY688" fmla="*/ 601090 h 3804208"/>
                <a:gd name="connsiteX689" fmla="*/ 8935529 w 9157696"/>
                <a:gd name="connsiteY689" fmla="*/ 605973 h 3804208"/>
                <a:gd name="connsiteX690" fmla="*/ 8934308 w 9157696"/>
                <a:gd name="connsiteY690" fmla="*/ 607194 h 3804208"/>
                <a:gd name="connsiteX691" fmla="*/ 8930646 w 9157696"/>
                <a:gd name="connsiteY691" fmla="*/ 605973 h 3804208"/>
                <a:gd name="connsiteX692" fmla="*/ 8925763 w 9157696"/>
                <a:gd name="connsiteY692" fmla="*/ 607194 h 3804208"/>
                <a:gd name="connsiteX693" fmla="*/ 8920880 w 9157696"/>
                <a:gd name="connsiteY693" fmla="*/ 608415 h 3804208"/>
                <a:gd name="connsiteX694" fmla="*/ 8914777 w 9157696"/>
                <a:gd name="connsiteY694" fmla="*/ 607194 h 3804208"/>
                <a:gd name="connsiteX695" fmla="*/ 8913556 w 9157696"/>
                <a:gd name="connsiteY695" fmla="*/ 609635 h 3804208"/>
                <a:gd name="connsiteX696" fmla="*/ 8908673 w 9157696"/>
                <a:gd name="connsiteY696" fmla="*/ 607194 h 3804208"/>
                <a:gd name="connsiteX697" fmla="*/ 8906232 w 9157696"/>
                <a:gd name="connsiteY697" fmla="*/ 608415 h 3804208"/>
                <a:gd name="connsiteX698" fmla="*/ 8901349 w 9157696"/>
                <a:gd name="connsiteY698" fmla="*/ 608415 h 3804208"/>
                <a:gd name="connsiteX699" fmla="*/ 8896466 w 9157696"/>
                <a:gd name="connsiteY699" fmla="*/ 608415 h 3804208"/>
                <a:gd name="connsiteX700" fmla="*/ 8892804 w 9157696"/>
                <a:gd name="connsiteY700" fmla="*/ 609635 h 3804208"/>
                <a:gd name="connsiteX701" fmla="*/ 8889142 w 9157696"/>
                <a:gd name="connsiteY701" fmla="*/ 609635 h 3804208"/>
                <a:gd name="connsiteX702" fmla="*/ 8886701 w 9157696"/>
                <a:gd name="connsiteY702" fmla="*/ 608415 h 3804208"/>
                <a:gd name="connsiteX703" fmla="*/ 8879377 w 9157696"/>
                <a:gd name="connsiteY703" fmla="*/ 609635 h 3804208"/>
                <a:gd name="connsiteX704" fmla="*/ 8872052 w 9157696"/>
                <a:gd name="connsiteY704" fmla="*/ 610856 h 3804208"/>
                <a:gd name="connsiteX705" fmla="*/ 8873273 w 9157696"/>
                <a:gd name="connsiteY705" fmla="*/ 613297 h 3804208"/>
                <a:gd name="connsiteX706" fmla="*/ 8876935 w 9157696"/>
                <a:gd name="connsiteY706" fmla="*/ 614518 h 3804208"/>
                <a:gd name="connsiteX707" fmla="*/ 8881818 w 9157696"/>
                <a:gd name="connsiteY707" fmla="*/ 614518 h 3804208"/>
                <a:gd name="connsiteX708" fmla="*/ 8892804 w 9157696"/>
                <a:gd name="connsiteY708" fmla="*/ 615739 h 3804208"/>
                <a:gd name="connsiteX709" fmla="*/ 8905011 w 9157696"/>
                <a:gd name="connsiteY709" fmla="*/ 618180 h 3804208"/>
                <a:gd name="connsiteX710" fmla="*/ 8913556 w 9157696"/>
                <a:gd name="connsiteY710" fmla="*/ 620622 h 3804208"/>
                <a:gd name="connsiteX711" fmla="*/ 8918439 w 9157696"/>
                <a:gd name="connsiteY711" fmla="*/ 624284 h 3804208"/>
                <a:gd name="connsiteX712" fmla="*/ 8920880 w 9157696"/>
                <a:gd name="connsiteY712" fmla="*/ 625504 h 3804208"/>
                <a:gd name="connsiteX713" fmla="*/ 8920880 w 9157696"/>
                <a:gd name="connsiteY713" fmla="*/ 625504 h 3804208"/>
                <a:gd name="connsiteX714" fmla="*/ 8918439 w 9157696"/>
                <a:gd name="connsiteY714" fmla="*/ 627946 h 3804208"/>
                <a:gd name="connsiteX715" fmla="*/ 8913556 w 9157696"/>
                <a:gd name="connsiteY715" fmla="*/ 624284 h 3804208"/>
                <a:gd name="connsiteX716" fmla="*/ 8909894 w 9157696"/>
                <a:gd name="connsiteY716" fmla="*/ 625504 h 3804208"/>
                <a:gd name="connsiteX717" fmla="*/ 8905011 w 9157696"/>
                <a:gd name="connsiteY717" fmla="*/ 624284 h 3804208"/>
                <a:gd name="connsiteX718" fmla="*/ 8900129 w 9157696"/>
                <a:gd name="connsiteY718" fmla="*/ 623063 h 3804208"/>
                <a:gd name="connsiteX719" fmla="*/ 8896466 w 9157696"/>
                <a:gd name="connsiteY719" fmla="*/ 623063 h 3804208"/>
                <a:gd name="connsiteX720" fmla="*/ 8892804 w 9157696"/>
                <a:gd name="connsiteY720" fmla="*/ 621842 h 3804208"/>
                <a:gd name="connsiteX721" fmla="*/ 8890363 w 9157696"/>
                <a:gd name="connsiteY721" fmla="*/ 620622 h 3804208"/>
                <a:gd name="connsiteX722" fmla="*/ 8881818 w 9157696"/>
                <a:gd name="connsiteY722" fmla="*/ 619401 h 3804208"/>
                <a:gd name="connsiteX723" fmla="*/ 8873273 w 9157696"/>
                <a:gd name="connsiteY723" fmla="*/ 618180 h 3804208"/>
                <a:gd name="connsiteX724" fmla="*/ 8873273 w 9157696"/>
                <a:gd name="connsiteY724" fmla="*/ 620622 h 3804208"/>
                <a:gd name="connsiteX725" fmla="*/ 8876935 w 9157696"/>
                <a:gd name="connsiteY725" fmla="*/ 623063 h 3804208"/>
                <a:gd name="connsiteX726" fmla="*/ 8881818 w 9157696"/>
                <a:gd name="connsiteY726" fmla="*/ 624284 h 3804208"/>
                <a:gd name="connsiteX727" fmla="*/ 8892804 w 9157696"/>
                <a:gd name="connsiteY727" fmla="*/ 629167 h 3804208"/>
                <a:gd name="connsiteX728" fmla="*/ 8898908 w 9157696"/>
                <a:gd name="connsiteY728" fmla="*/ 631608 h 3804208"/>
                <a:gd name="connsiteX729" fmla="*/ 8905011 w 9157696"/>
                <a:gd name="connsiteY729" fmla="*/ 634049 h 3804208"/>
                <a:gd name="connsiteX730" fmla="*/ 8912336 w 9157696"/>
                <a:gd name="connsiteY730" fmla="*/ 637711 h 3804208"/>
                <a:gd name="connsiteX731" fmla="*/ 8911115 w 9157696"/>
                <a:gd name="connsiteY731" fmla="*/ 638932 h 3804208"/>
                <a:gd name="connsiteX732" fmla="*/ 8906232 w 9157696"/>
                <a:gd name="connsiteY732" fmla="*/ 637711 h 3804208"/>
                <a:gd name="connsiteX733" fmla="*/ 8900129 w 9157696"/>
                <a:gd name="connsiteY733" fmla="*/ 640153 h 3804208"/>
                <a:gd name="connsiteX734" fmla="*/ 8894025 w 9157696"/>
                <a:gd name="connsiteY734" fmla="*/ 642594 h 3804208"/>
                <a:gd name="connsiteX735" fmla="*/ 8885480 w 9157696"/>
                <a:gd name="connsiteY735" fmla="*/ 642594 h 3804208"/>
                <a:gd name="connsiteX736" fmla="*/ 8883039 w 9157696"/>
                <a:gd name="connsiteY736" fmla="*/ 646256 h 3804208"/>
                <a:gd name="connsiteX737" fmla="*/ 8874494 w 9157696"/>
                <a:gd name="connsiteY737" fmla="*/ 643815 h 3804208"/>
                <a:gd name="connsiteX738" fmla="*/ 8870832 w 9157696"/>
                <a:gd name="connsiteY738" fmla="*/ 646256 h 3804208"/>
                <a:gd name="connsiteX739" fmla="*/ 8864728 w 9157696"/>
                <a:gd name="connsiteY739" fmla="*/ 646256 h 3804208"/>
                <a:gd name="connsiteX740" fmla="*/ 8859845 w 9157696"/>
                <a:gd name="connsiteY740" fmla="*/ 645036 h 3804208"/>
                <a:gd name="connsiteX741" fmla="*/ 8858625 w 9157696"/>
                <a:gd name="connsiteY741" fmla="*/ 646256 h 3804208"/>
                <a:gd name="connsiteX742" fmla="*/ 8853742 w 9157696"/>
                <a:gd name="connsiteY742" fmla="*/ 647477 h 3804208"/>
                <a:gd name="connsiteX743" fmla="*/ 8848859 w 9157696"/>
                <a:gd name="connsiteY743" fmla="*/ 647477 h 3804208"/>
                <a:gd name="connsiteX744" fmla="*/ 8843976 w 9157696"/>
                <a:gd name="connsiteY744" fmla="*/ 646256 h 3804208"/>
                <a:gd name="connsiteX745" fmla="*/ 8834211 w 9157696"/>
                <a:gd name="connsiteY745" fmla="*/ 648698 h 3804208"/>
                <a:gd name="connsiteX746" fmla="*/ 8823224 w 9157696"/>
                <a:gd name="connsiteY746" fmla="*/ 651139 h 3804208"/>
                <a:gd name="connsiteX747" fmla="*/ 8825666 w 9157696"/>
                <a:gd name="connsiteY747" fmla="*/ 654801 h 3804208"/>
                <a:gd name="connsiteX748" fmla="*/ 8830549 w 9157696"/>
                <a:gd name="connsiteY748" fmla="*/ 656022 h 3804208"/>
                <a:gd name="connsiteX749" fmla="*/ 8837873 w 9157696"/>
                <a:gd name="connsiteY749" fmla="*/ 656022 h 3804208"/>
                <a:gd name="connsiteX750" fmla="*/ 8853742 w 9157696"/>
                <a:gd name="connsiteY750" fmla="*/ 657243 h 3804208"/>
                <a:gd name="connsiteX751" fmla="*/ 8862287 w 9157696"/>
                <a:gd name="connsiteY751" fmla="*/ 657243 h 3804208"/>
                <a:gd name="connsiteX752" fmla="*/ 8870832 w 9157696"/>
                <a:gd name="connsiteY752" fmla="*/ 657243 h 3804208"/>
                <a:gd name="connsiteX753" fmla="*/ 8883039 w 9157696"/>
                <a:gd name="connsiteY753" fmla="*/ 659684 h 3804208"/>
                <a:gd name="connsiteX754" fmla="*/ 8891584 w 9157696"/>
                <a:gd name="connsiteY754" fmla="*/ 664567 h 3804208"/>
                <a:gd name="connsiteX755" fmla="*/ 8890363 w 9157696"/>
                <a:gd name="connsiteY755" fmla="*/ 664567 h 3804208"/>
                <a:gd name="connsiteX756" fmla="*/ 8886701 w 9157696"/>
                <a:gd name="connsiteY756" fmla="*/ 667008 h 3804208"/>
                <a:gd name="connsiteX757" fmla="*/ 8880597 w 9157696"/>
                <a:gd name="connsiteY757" fmla="*/ 665788 h 3804208"/>
                <a:gd name="connsiteX758" fmla="*/ 8874494 w 9157696"/>
                <a:gd name="connsiteY758" fmla="*/ 665788 h 3804208"/>
                <a:gd name="connsiteX759" fmla="*/ 8869611 w 9157696"/>
                <a:gd name="connsiteY759" fmla="*/ 667008 h 3804208"/>
                <a:gd name="connsiteX760" fmla="*/ 8864728 w 9157696"/>
                <a:gd name="connsiteY760" fmla="*/ 667008 h 3804208"/>
                <a:gd name="connsiteX761" fmla="*/ 8859845 w 9157696"/>
                <a:gd name="connsiteY761" fmla="*/ 665788 h 3804208"/>
                <a:gd name="connsiteX762" fmla="*/ 8848859 w 9157696"/>
                <a:gd name="connsiteY762" fmla="*/ 667008 h 3804208"/>
                <a:gd name="connsiteX763" fmla="*/ 8837873 w 9157696"/>
                <a:gd name="connsiteY763" fmla="*/ 669450 h 3804208"/>
                <a:gd name="connsiteX764" fmla="*/ 8840314 w 9157696"/>
                <a:gd name="connsiteY764" fmla="*/ 673112 h 3804208"/>
                <a:gd name="connsiteX765" fmla="*/ 8845197 w 9157696"/>
                <a:gd name="connsiteY765" fmla="*/ 674332 h 3804208"/>
                <a:gd name="connsiteX766" fmla="*/ 8851301 w 9157696"/>
                <a:gd name="connsiteY766" fmla="*/ 674332 h 3804208"/>
                <a:gd name="connsiteX767" fmla="*/ 8867170 w 9157696"/>
                <a:gd name="connsiteY767" fmla="*/ 675553 h 3804208"/>
                <a:gd name="connsiteX768" fmla="*/ 8884259 w 9157696"/>
                <a:gd name="connsiteY768" fmla="*/ 677995 h 3804208"/>
                <a:gd name="connsiteX769" fmla="*/ 8896466 w 9157696"/>
                <a:gd name="connsiteY769" fmla="*/ 681657 h 3804208"/>
                <a:gd name="connsiteX770" fmla="*/ 8906232 w 9157696"/>
                <a:gd name="connsiteY770" fmla="*/ 687760 h 3804208"/>
                <a:gd name="connsiteX771" fmla="*/ 8906232 w 9157696"/>
                <a:gd name="connsiteY771" fmla="*/ 687760 h 3804208"/>
                <a:gd name="connsiteX772" fmla="*/ 8903791 w 9157696"/>
                <a:gd name="connsiteY772" fmla="*/ 687760 h 3804208"/>
                <a:gd name="connsiteX773" fmla="*/ 8898908 w 9157696"/>
                <a:gd name="connsiteY773" fmla="*/ 686539 h 3804208"/>
                <a:gd name="connsiteX774" fmla="*/ 8897687 w 9157696"/>
                <a:gd name="connsiteY774" fmla="*/ 686539 h 3804208"/>
                <a:gd name="connsiteX775" fmla="*/ 8895246 w 9157696"/>
                <a:gd name="connsiteY775" fmla="*/ 686539 h 3804208"/>
                <a:gd name="connsiteX776" fmla="*/ 8887922 w 9157696"/>
                <a:gd name="connsiteY776" fmla="*/ 685319 h 3804208"/>
                <a:gd name="connsiteX777" fmla="*/ 8885480 w 9157696"/>
                <a:gd name="connsiteY777" fmla="*/ 685319 h 3804208"/>
                <a:gd name="connsiteX778" fmla="*/ 8881818 w 9157696"/>
                <a:gd name="connsiteY778" fmla="*/ 685319 h 3804208"/>
                <a:gd name="connsiteX779" fmla="*/ 8878156 w 9157696"/>
                <a:gd name="connsiteY779" fmla="*/ 684098 h 3804208"/>
                <a:gd name="connsiteX780" fmla="*/ 8874494 w 9157696"/>
                <a:gd name="connsiteY780" fmla="*/ 682877 h 3804208"/>
                <a:gd name="connsiteX781" fmla="*/ 8867170 w 9157696"/>
                <a:gd name="connsiteY781" fmla="*/ 681657 h 3804208"/>
                <a:gd name="connsiteX782" fmla="*/ 8859845 w 9157696"/>
                <a:gd name="connsiteY782" fmla="*/ 680436 h 3804208"/>
                <a:gd name="connsiteX783" fmla="*/ 8861066 w 9157696"/>
                <a:gd name="connsiteY783" fmla="*/ 682877 h 3804208"/>
                <a:gd name="connsiteX784" fmla="*/ 8864728 w 9157696"/>
                <a:gd name="connsiteY784" fmla="*/ 685319 h 3804208"/>
                <a:gd name="connsiteX785" fmla="*/ 8869611 w 9157696"/>
                <a:gd name="connsiteY785" fmla="*/ 686539 h 3804208"/>
                <a:gd name="connsiteX786" fmla="*/ 8875715 w 9157696"/>
                <a:gd name="connsiteY786" fmla="*/ 687760 h 3804208"/>
                <a:gd name="connsiteX787" fmla="*/ 8874494 w 9157696"/>
                <a:gd name="connsiteY787" fmla="*/ 688981 h 3804208"/>
                <a:gd name="connsiteX788" fmla="*/ 8868390 w 9157696"/>
                <a:gd name="connsiteY788" fmla="*/ 687760 h 3804208"/>
                <a:gd name="connsiteX789" fmla="*/ 8861066 w 9157696"/>
                <a:gd name="connsiteY789" fmla="*/ 691422 h 3804208"/>
                <a:gd name="connsiteX790" fmla="*/ 8854963 w 9157696"/>
                <a:gd name="connsiteY790" fmla="*/ 695084 h 3804208"/>
                <a:gd name="connsiteX791" fmla="*/ 8845197 w 9157696"/>
                <a:gd name="connsiteY791" fmla="*/ 695084 h 3804208"/>
                <a:gd name="connsiteX792" fmla="*/ 8843976 w 9157696"/>
                <a:gd name="connsiteY792" fmla="*/ 698746 h 3804208"/>
                <a:gd name="connsiteX793" fmla="*/ 8834211 w 9157696"/>
                <a:gd name="connsiteY793" fmla="*/ 696305 h 3804208"/>
                <a:gd name="connsiteX794" fmla="*/ 8830549 w 9157696"/>
                <a:gd name="connsiteY794" fmla="*/ 698746 h 3804208"/>
                <a:gd name="connsiteX795" fmla="*/ 8823224 w 9157696"/>
                <a:gd name="connsiteY795" fmla="*/ 699967 h 3804208"/>
                <a:gd name="connsiteX796" fmla="*/ 8815900 w 9157696"/>
                <a:gd name="connsiteY796" fmla="*/ 701188 h 3804208"/>
                <a:gd name="connsiteX797" fmla="*/ 8811017 w 9157696"/>
                <a:gd name="connsiteY797" fmla="*/ 703629 h 3804208"/>
                <a:gd name="connsiteX798" fmla="*/ 8804914 w 9157696"/>
                <a:gd name="connsiteY798" fmla="*/ 704850 h 3804208"/>
                <a:gd name="connsiteX799" fmla="*/ 8800031 w 9157696"/>
                <a:gd name="connsiteY799" fmla="*/ 704850 h 3804208"/>
                <a:gd name="connsiteX800" fmla="*/ 8789045 w 9157696"/>
                <a:gd name="connsiteY800" fmla="*/ 708512 h 3804208"/>
                <a:gd name="connsiteX801" fmla="*/ 8778059 w 9157696"/>
                <a:gd name="connsiteY801" fmla="*/ 713395 h 3804208"/>
                <a:gd name="connsiteX802" fmla="*/ 8781721 w 9157696"/>
                <a:gd name="connsiteY802" fmla="*/ 717057 h 3804208"/>
                <a:gd name="connsiteX803" fmla="*/ 8787824 w 9157696"/>
                <a:gd name="connsiteY803" fmla="*/ 718278 h 3804208"/>
                <a:gd name="connsiteX804" fmla="*/ 8795148 w 9157696"/>
                <a:gd name="connsiteY804" fmla="*/ 717057 h 3804208"/>
                <a:gd name="connsiteX805" fmla="*/ 8813459 w 9157696"/>
                <a:gd name="connsiteY805" fmla="*/ 715836 h 3804208"/>
                <a:gd name="connsiteX806" fmla="*/ 8834211 w 9157696"/>
                <a:gd name="connsiteY806" fmla="*/ 714616 h 3804208"/>
                <a:gd name="connsiteX807" fmla="*/ 8848859 w 9157696"/>
                <a:gd name="connsiteY807" fmla="*/ 717057 h 3804208"/>
                <a:gd name="connsiteX808" fmla="*/ 8853742 w 9157696"/>
                <a:gd name="connsiteY808" fmla="*/ 719498 h 3804208"/>
                <a:gd name="connsiteX809" fmla="*/ 8852521 w 9157696"/>
                <a:gd name="connsiteY809" fmla="*/ 720719 h 3804208"/>
                <a:gd name="connsiteX810" fmla="*/ 8843976 w 9157696"/>
                <a:gd name="connsiteY810" fmla="*/ 719498 h 3804208"/>
                <a:gd name="connsiteX811" fmla="*/ 8840314 w 9157696"/>
                <a:gd name="connsiteY811" fmla="*/ 721940 h 3804208"/>
                <a:gd name="connsiteX812" fmla="*/ 8832990 w 9157696"/>
                <a:gd name="connsiteY812" fmla="*/ 721940 h 3804208"/>
                <a:gd name="connsiteX813" fmla="*/ 8826887 w 9157696"/>
                <a:gd name="connsiteY813" fmla="*/ 720719 h 3804208"/>
                <a:gd name="connsiteX814" fmla="*/ 8825666 w 9157696"/>
                <a:gd name="connsiteY814" fmla="*/ 723160 h 3804208"/>
                <a:gd name="connsiteX815" fmla="*/ 8820783 w 9157696"/>
                <a:gd name="connsiteY815" fmla="*/ 725602 h 3804208"/>
                <a:gd name="connsiteX816" fmla="*/ 8815900 w 9157696"/>
                <a:gd name="connsiteY816" fmla="*/ 725602 h 3804208"/>
                <a:gd name="connsiteX817" fmla="*/ 8811017 w 9157696"/>
                <a:gd name="connsiteY817" fmla="*/ 724381 h 3804208"/>
                <a:gd name="connsiteX818" fmla="*/ 8800031 w 9157696"/>
                <a:gd name="connsiteY818" fmla="*/ 728043 h 3804208"/>
                <a:gd name="connsiteX819" fmla="*/ 8789045 w 9157696"/>
                <a:gd name="connsiteY819" fmla="*/ 731705 h 3804208"/>
                <a:gd name="connsiteX820" fmla="*/ 8792707 w 9157696"/>
                <a:gd name="connsiteY820" fmla="*/ 735367 h 3804208"/>
                <a:gd name="connsiteX821" fmla="*/ 8798810 w 9157696"/>
                <a:gd name="connsiteY821" fmla="*/ 736588 h 3804208"/>
                <a:gd name="connsiteX822" fmla="*/ 8806135 w 9157696"/>
                <a:gd name="connsiteY822" fmla="*/ 735367 h 3804208"/>
                <a:gd name="connsiteX823" fmla="*/ 8823224 w 9157696"/>
                <a:gd name="connsiteY823" fmla="*/ 734147 h 3804208"/>
                <a:gd name="connsiteX824" fmla="*/ 8832990 w 9157696"/>
                <a:gd name="connsiteY824" fmla="*/ 734147 h 3804208"/>
                <a:gd name="connsiteX825" fmla="*/ 8842756 w 9157696"/>
                <a:gd name="connsiteY825" fmla="*/ 734147 h 3804208"/>
                <a:gd name="connsiteX826" fmla="*/ 8856183 w 9157696"/>
                <a:gd name="connsiteY826" fmla="*/ 736588 h 3804208"/>
                <a:gd name="connsiteX827" fmla="*/ 8865949 w 9157696"/>
                <a:gd name="connsiteY827" fmla="*/ 740250 h 3804208"/>
                <a:gd name="connsiteX828" fmla="*/ 8869611 w 9157696"/>
                <a:gd name="connsiteY828" fmla="*/ 741471 h 3804208"/>
                <a:gd name="connsiteX829" fmla="*/ 8868390 w 9157696"/>
                <a:gd name="connsiteY829" fmla="*/ 742692 h 3804208"/>
                <a:gd name="connsiteX830" fmla="*/ 8868390 w 9157696"/>
                <a:gd name="connsiteY830" fmla="*/ 742692 h 3804208"/>
                <a:gd name="connsiteX831" fmla="*/ 8867170 w 9157696"/>
                <a:gd name="connsiteY831" fmla="*/ 742692 h 3804208"/>
                <a:gd name="connsiteX832" fmla="*/ 8863508 w 9157696"/>
                <a:gd name="connsiteY832" fmla="*/ 742692 h 3804208"/>
                <a:gd name="connsiteX833" fmla="*/ 8858625 w 9157696"/>
                <a:gd name="connsiteY833" fmla="*/ 742692 h 3804208"/>
                <a:gd name="connsiteX834" fmla="*/ 8850080 w 9157696"/>
                <a:gd name="connsiteY834" fmla="*/ 746354 h 3804208"/>
                <a:gd name="connsiteX835" fmla="*/ 8850080 w 9157696"/>
                <a:gd name="connsiteY835" fmla="*/ 746354 h 3804208"/>
                <a:gd name="connsiteX836" fmla="*/ 8850080 w 9157696"/>
                <a:gd name="connsiteY836" fmla="*/ 746354 h 3804208"/>
                <a:gd name="connsiteX837" fmla="*/ 8850080 w 9157696"/>
                <a:gd name="connsiteY837" fmla="*/ 746354 h 3804208"/>
                <a:gd name="connsiteX838" fmla="*/ 8850080 w 9157696"/>
                <a:gd name="connsiteY838" fmla="*/ 747574 h 3804208"/>
                <a:gd name="connsiteX839" fmla="*/ 8846418 w 9157696"/>
                <a:gd name="connsiteY839" fmla="*/ 750016 h 3804208"/>
                <a:gd name="connsiteX840" fmla="*/ 8841535 w 9157696"/>
                <a:gd name="connsiteY840" fmla="*/ 751237 h 3804208"/>
                <a:gd name="connsiteX841" fmla="*/ 8836652 w 9157696"/>
                <a:gd name="connsiteY841" fmla="*/ 751237 h 3804208"/>
                <a:gd name="connsiteX842" fmla="*/ 8826887 w 9157696"/>
                <a:gd name="connsiteY842" fmla="*/ 756119 h 3804208"/>
                <a:gd name="connsiteX843" fmla="*/ 8817121 w 9157696"/>
                <a:gd name="connsiteY843" fmla="*/ 761002 h 3804208"/>
                <a:gd name="connsiteX844" fmla="*/ 8820783 w 9157696"/>
                <a:gd name="connsiteY844" fmla="*/ 763444 h 3804208"/>
                <a:gd name="connsiteX845" fmla="*/ 8826887 w 9157696"/>
                <a:gd name="connsiteY845" fmla="*/ 763444 h 3804208"/>
                <a:gd name="connsiteX846" fmla="*/ 8832990 w 9157696"/>
                <a:gd name="connsiteY846" fmla="*/ 761002 h 3804208"/>
                <a:gd name="connsiteX847" fmla="*/ 8848859 w 9157696"/>
                <a:gd name="connsiteY847" fmla="*/ 757340 h 3804208"/>
                <a:gd name="connsiteX848" fmla="*/ 8867170 w 9157696"/>
                <a:gd name="connsiteY848" fmla="*/ 754899 h 3804208"/>
                <a:gd name="connsiteX849" fmla="*/ 8880597 w 9157696"/>
                <a:gd name="connsiteY849" fmla="*/ 756119 h 3804208"/>
                <a:gd name="connsiteX850" fmla="*/ 8883039 w 9157696"/>
                <a:gd name="connsiteY850" fmla="*/ 757340 h 3804208"/>
                <a:gd name="connsiteX851" fmla="*/ 8881818 w 9157696"/>
                <a:gd name="connsiteY851" fmla="*/ 757340 h 3804208"/>
                <a:gd name="connsiteX852" fmla="*/ 8878156 w 9157696"/>
                <a:gd name="connsiteY852" fmla="*/ 759782 h 3804208"/>
                <a:gd name="connsiteX853" fmla="*/ 8872052 w 9157696"/>
                <a:gd name="connsiteY853" fmla="*/ 759782 h 3804208"/>
                <a:gd name="connsiteX854" fmla="*/ 8865949 w 9157696"/>
                <a:gd name="connsiteY854" fmla="*/ 759782 h 3804208"/>
                <a:gd name="connsiteX855" fmla="*/ 8861066 w 9157696"/>
                <a:gd name="connsiteY855" fmla="*/ 761002 h 3804208"/>
                <a:gd name="connsiteX856" fmla="*/ 8856183 w 9157696"/>
                <a:gd name="connsiteY856" fmla="*/ 761002 h 3804208"/>
                <a:gd name="connsiteX857" fmla="*/ 8852521 w 9157696"/>
                <a:gd name="connsiteY857" fmla="*/ 759782 h 3804208"/>
                <a:gd name="connsiteX858" fmla="*/ 8841535 w 9157696"/>
                <a:gd name="connsiteY858" fmla="*/ 762223 h 3804208"/>
                <a:gd name="connsiteX859" fmla="*/ 8830549 w 9157696"/>
                <a:gd name="connsiteY859" fmla="*/ 764664 h 3804208"/>
                <a:gd name="connsiteX860" fmla="*/ 8832990 w 9157696"/>
                <a:gd name="connsiteY860" fmla="*/ 768326 h 3804208"/>
                <a:gd name="connsiteX861" fmla="*/ 8837873 w 9157696"/>
                <a:gd name="connsiteY861" fmla="*/ 770768 h 3804208"/>
                <a:gd name="connsiteX862" fmla="*/ 8845197 w 9157696"/>
                <a:gd name="connsiteY862" fmla="*/ 770768 h 3804208"/>
                <a:gd name="connsiteX863" fmla="*/ 8861066 w 9157696"/>
                <a:gd name="connsiteY863" fmla="*/ 771989 h 3804208"/>
                <a:gd name="connsiteX864" fmla="*/ 8869611 w 9157696"/>
                <a:gd name="connsiteY864" fmla="*/ 773209 h 3804208"/>
                <a:gd name="connsiteX865" fmla="*/ 8878156 w 9157696"/>
                <a:gd name="connsiteY865" fmla="*/ 774430 h 3804208"/>
                <a:gd name="connsiteX866" fmla="*/ 8889142 w 9157696"/>
                <a:gd name="connsiteY866" fmla="*/ 778092 h 3804208"/>
                <a:gd name="connsiteX867" fmla="*/ 8896466 w 9157696"/>
                <a:gd name="connsiteY867" fmla="*/ 784196 h 3804208"/>
                <a:gd name="connsiteX868" fmla="*/ 8898908 w 9157696"/>
                <a:gd name="connsiteY868" fmla="*/ 785416 h 3804208"/>
                <a:gd name="connsiteX869" fmla="*/ 8892804 w 9157696"/>
                <a:gd name="connsiteY869" fmla="*/ 787858 h 3804208"/>
                <a:gd name="connsiteX870" fmla="*/ 8887922 w 9157696"/>
                <a:gd name="connsiteY870" fmla="*/ 785416 h 3804208"/>
                <a:gd name="connsiteX871" fmla="*/ 8883039 w 9157696"/>
                <a:gd name="connsiteY871" fmla="*/ 782975 h 3804208"/>
                <a:gd name="connsiteX872" fmla="*/ 8875715 w 9157696"/>
                <a:gd name="connsiteY872" fmla="*/ 784196 h 3804208"/>
                <a:gd name="connsiteX873" fmla="*/ 8868390 w 9157696"/>
                <a:gd name="connsiteY873" fmla="*/ 785416 h 3804208"/>
                <a:gd name="connsiteX874" fmla="*/ 8858625 w 9157696"/>
                <a:gd name="connsiteY874" fmla="*/ 782975 h 3804208"/>
                <a:gd name="connsiteX875" fmla="*/ 8854963 w 9157696"/>
                <a:gd name="connsiteY875" fmla="*/ 785416 h 3804208"/>
                <a:gd name="connsiteX876" fmla="*/ 8846418 w 9157696"/>
                <a:gd name="connsiteY876" fmla="*/ 780533 h 3804208"/>
                <a:gd name="connsiteX877" fmla="*/ 8841535 w 9157696"/>
                <a:gd name="connsiteY877" fmla="*/ 781754 h 3804208"/>
                <a:gd name="connsiteX878" fmla="*/ 8834211 w 9157696"/>
                <a:gd name="connsiteY878" fmla="*/ 780533 h 3804208"/>
                <a:gd name="connsiteX879" fmla="*/ 8829328 w 9157696"/>
                <a:gd name="connsiteY879" fmla="*/ 778092 h 3804208"/>
                <a:gd name="connsiteX880" fmla="*/ 8826887 w 9157696"/>
                <a:gd name="connsiteY880" fmla="*/ 779313 h 3804208"/>
                <a:gd name="connsiteX881" fmla="*/ 8822004 w 9157696"/>
                <a:gd name="connsiteY881" fmla="*/ 779313 h 3804208"/>
                <a:gd name="connsiteX882" fmla="*/ 8815900 w 9157696"/>
                <a:gd name="connsiteY882" fmla="*/ 778092 h 3804208"/>
                <a:gd name="connsiteX883" fmla="*/ 8811017 w 9157696"/>
                <a:gd name="connsiteY883" fmla="*/ 775651 h 3804208"/>
                <a:gd name="connsiteX884" fmla="*/ 8798810 w 9157696"/>
                <a:gd name="connsiteY884" fmla="*/ 775651 h 3804208"/>
                <a:gd name="connsiteX885" fmla="*/ 8786603 w 9157696"/>
                <a:gd name="connsiteY885" fmla="*/ 775651 h 3804208"/>
                <a:gd name="connsiteX886" fmla="*/ 8787824 w 9157696"/>
                <a:gd name="connsiteY886" fmla="*/ 779313 h 3804208"/>
                <a:gd name="connsiteX887" fmla="*/ 8792707 w 9157696"/>
                <a:gd name="connsiteY887" fmla="*/ 781754 h 3804208"/>
                <a:gd name="connsiteX888" fmla="*/ 8800031 w 9157696"/>
                <a:gd name="connsiteY888" fmla="*/ 782975 h 3804208"/>
                <a:gd name="connsiteX889" fmla="*/ 8817121 w 9157696"/>
                <a:gd name="connsiteY889" fmla="*/ 786637 h 3804208"/>
                <a:gd name="connsiteX890" fmla="*/ 8826887 w 9157696"/>
                <a:gd name="connsiteY890" fmla="*/ 789078 h 3804208"/>
                <a:gd name="connsiteX891" fmla="*/ 8832990 w 9157696"/>
                <a:gd name="connsiteY891" fmla="*/ 790299 h 3804208"/>
                <a:gd name="connsiteX892" fmla="*/ 8835431 w 9157696"/>
                <a:gd name="connsiteY892" fmla="*/ 793961 h 3804208"/>
                <a:gd name="connsiteX893" fmla="*/ 8840314 w 9157696"/>
                <a:gd name="connsiteY893" fmla="*/ 796403 h 3804208"/>
                <a:gd name="connsiteX894" fmla="*/ 8846418 w 9157696"/>
                <a:gd name="connsiteY894" fmla="*/ 796403 h 3804208"/>
                <a:gd name="connsiteX895" fmla="*/ 8847638 w 9157696"/>
                <a:gd name="connsiteY895" fmla="*/ 797623 h 3804208"/>
                <a:gd name="connsiteX896" fmla="*/ 8853742 w 9157696"/>
                <a:gd name="connsiteY896" fmla="*/ 803727 h 3804208"/>
                <a:gd name="connsiteX897" fmla="*/ 8851301 w 9157696"/>
                <a:gd name="connsiteY897" fmla="*/ 804947 h 3804208"/>
                <a:gd name="connsiteX898" fmla="*/ 8851301 w 9157696"/>
                <a:gd name="connsiteY898" fmla="*/ 804947 h 3804208"/>
                <a:gd name="connsiteX899" fmla="*/ 8848859 w 9157696"/>
                <a:gd name="connsiteY899" fmla="*/ 804947 h 3804208"/>
                <a:gd name="connsiteX900" fmla="*/ 8845197 w 9157696"/>
                <a:gd name="connsiteY900" fmla="*/ 802506 h 3804208"/>
                <a:gd name="connsiteX901" fmla="*/ 8839094 w 9157696"/>
                <a:gd name="connsiteY901" fmla="*/ 801285 h 3804208"/>
                <a:gd name="connsiteX902" fmla="*/ 8835431 w 9157696"/>
                <a:gd name="connsiteY902" fmla="*/ 802506 h 3804208"/>
                <a:gd name="connsiteX903" fmla="*/ 8830549 w 9157696"/>
                <a:gd name="connsiteY903" fmla="*/ 801285 h 3804208"/>
                <a:gd name="connsiteX904" fmla="*/ 8830549 w 9157696"/>
                <a:gd name="connsiteY904" fmla="*/ 801285 h 3804208"/>
                <a:gd name="connsiteX905" fmla="*/ 8830549 w 9157696"/>
                <a:gd name="connsiteY905" fmla="*/ 793961 h 3804208"/>
                <a:gd name="connsiteX906" fmla="*/ 8826887 w 9157696"/>
                <a:gd name="connsiteY906" fmla="*/ 797623 h 3804208"/>
                <a:gd name="connsiteX907" fmla="*/ 8825666 w 9157696"/>
                <a:gd name="connsiteY907" fmla="*/ 800065 h 3804208"/>
                <a:gd name="connsiteX908" fmla="*/ 8818342 w 9157696"/>
                <a:gd name="connsiteY908" fmla="*/ 800065 h 3804208"/>
                <a:gd name="connsiteX909" fmla="*/ 8808576 w 9157696"/>
                <a:gd name="connsiteY909" fmla="*/ 801285 h 3804208"/>
                <a:gd name="connsiteX910" fmla="*/ 8809797 w 9157696"/>
                <a:gd name="connsiteY910" fmla="*/ 804947 h 3804208"/>
                <a:gd name="connsiteX911" fmla="*/ 8814680 w 9157696"/>
                <a:gd name="connsiteY911" fmla="*/ 807389 h 3804208"/>
                <a:gd name="connsiteX912" fmla="*/ 8820783 w 9157696"/>
                <a:gd name="connsiteY912" fmla="*/ 807389 h 3804208"/>
                <a:gd name="connsiteX913" fmla="*/ 8826887 w 9157696"/>
                <a:gd name="connsiteY913" fmla="*/ 807389 h 3804208"/>
                <a:gd name="connsiteX914" fmla="*/ 8829328 w 9157696"/>
                <a:gd name="connsiteY914" fmla="*/ 812272 h 3804208"/>
                <a:gd name="connsiteX915" fmla="*/ 8831769 w 9157696"/>
                <a:gd name="connsiteY915" fmla="*/ 814713 h 3804208"/>
                <a:gd name="connsiteX916" fmla="*/ 8834211 w 9157696"/>
                <a:gd name="connsiteY916" fmla="*/ 818375 h 3804208"/>
                <a:gd name="connsiteX917" fmla="*/ 8836652 w 9157696"/>
                <a:gd name="connsiteY917" fmla="*/ 823258 h 3804208"/>
                <a:gd name="connsiteX918" fmla="*/ 8828107 w 9157696"/>
                <a:gd name="connsiteY918" fmla="*/ 820817 h 3804208"/>
                <a:gd name="connsiteX919" fmla="*/ 8823224 w 9157696"/>
                <a:gd name="connsiteY919" fmla="*/ 824479 h 3804208"/>
                <a:gd name="connsiteX920" fmla="*/ 8814680 w 9157696"/>
                <a:gd name="connsiteY920" fmla="*/ 815934 h 3804208"/>
                <a:gd name="connsiteX921" fmla="*/ 8807355 w 9157696"/>
                <a:gd name="connsiteY921" fmla="*/ 817154 h 3804208"/>
                <a:gd name="connsiteX922" fmla="*/ 8798810 w 9157696"/>
                <a:gd name="connsiteY922" fmla="*/ 813492 h 3804208"/>
                <a:gd name="connsiteX923" fmla="*/ 8793928 w 9157696"/>
                <a:gd name="connsiteY923" fmla="*/ 808610 h 3804208"/>
                <a:gd name="connsiteX924" fmla="*/ 8790266 w 9157696"/>
                <a:gd name="connsiteY924" fmla="*/ 809830 h 3804208"/>
                <a:gd name="connsiteX925" fmla="*/ 8782941 w 9157696"/>
                <a:gd name="connsiteY925" fmla="*/ 808610 h 3804208"/>
                <a:gd name="connsiteX926" fmla="*/ 8776838 w 9157696"/>
                <a:gd name="connsiteY926" fmla="*/ 804947 h 3804208"/>
                <a:gd name="connsiteX927" fmla="*/ 8771955 w 9157696"/>
                <a:gd name="connsiteY927" fmla="*/ 800065 h 3804208"/>
                <a:gd name="connsiteX928" fmla="*/ 8756086 w 9157696"/>
                <a:gd name="connsiteY928" fmla="*/ 795182 h 3804208"/>
                <a:gd name="connsiteX929" fmla="*/ 8740217 w 9157696"/>
                <a:gd name="connsiteY929" fmla="*/ 790299 h 3804208"/>
                <a:gd name="connsiteX930" fmla="*/ 8740217 w 9157696"/>
                <a:gd name="connsiteY930" fmla="*/ 796403 h 3804208"/>
                <a:gd name="connsiteX931" fmla="*/ 8745100 w 9157696"/>
                <a:gd name="connsiteY931" fmla="*/ 802506 h 3804208"/>
                <a:gd name="connsiteX932" fmla="*/ 8754865 w 9157696"/>
                <a:gd name="connsiteY932" fmla="*/ 807389 h 3804208"/>
                <a:gd name="connsiteX933" fmla="*/ 8763410 w 9157696"/>
                <a:gd name="connsiteY933" fmla="*/ 809830 h 3804208"/>
                <a:gd name="connsiteX934" fmla="*/ 8774396 w 9157696"/>
                <a:gd name="connsiteY934" fmla="*/ 818375 h 3804208"/>
                <a:gd name="connsiteX935" fmla="*/ 8779279 w 9157696"/>
                <a:gd name="connsiteY935" fmla="*/ 822037 h 3804208"/>
                <a:gd name="connsiteX936" fmla="*/ 8786603 w 9157696"/>
                <a:gd name="connsiteY936" fmla="*/ 825699 h 3804208"/>
                <a:gd name="connsiteX937" fmla="*/ 8797590 w 9157696"/>
                <a:gd name="connsiteY937" fmla="*/ 831803 h 3804208"/>
                <a:gd name="connsiteX938" fmla="*/ 8811017 w 9157696"/>
                <a:gd name="connsiteY938" fmla="*/ 842789 h 3804208"/>
                <a:gd name="connsiteX939" fmla="*/ 8822004 w 9157696"/>
                <a:gd name="connsiteY939" fmla="*/ 857438 h 3804208"/>
                <a:gd name="connsiteX940" fmla="*/ 8819562 w 9157696"/>
                <a:gd name="connsiteY940" fmla="*/ 858658 h 3804208"/>
                <a:gd name="connsiteX941" fmla="*/ 8812238 w 9157696"/>
                <a:gd name="connsiteY941" fmla="*/ 858658 h 3804208"/>
                <a:gd name="connsiteX942" fmla="*/ 8804914 w 9157696"/>
                <a:gd name="connsiteY942" fmla="*/ 858658 h 3804208"/>
                <a:gd name="connsiteX943" fmla="*/ 8800031 w 9157696"/>
                <a:gd name="connsiteY943" fmla="*/ 859879 h 3804208"/>
                <a:gd name="connsiteX944" fmla="*/ 8795148 w 9157696"/>
                <a:gd name="connsiteY944" fmla="*/ 859879 h 3804208"/>
                <a:gd name="connsiteX945" fmla="*/ 8790266 w 9157696"/>
                <a:gd name="connsiteY945" fmla="*/ 858658 h 3804208"/>
                <a:gd name="connsiteX946" fmla="*/ 8779279 w 9157696"/>
                <a:gd name="connsiteY946" fmla="*/ 861100 h 3804208"/>
                <a:gd name="connsiteX947" fmla="*/ 8768293 w 9157696"/>
                <a:gd name="connsiteY947" fmla="*/ 863541 h 3804208"/>
                <a:gd name="connsiteX948" fmla="*/ 8770734 w 9157696"/>
                <a:gd name="connsiteY948" fmla="*/ 867203 h 3804208"/>
                <a:gd name="connsiteX949" fmla="*/ 8775617 w 9157696"/>
                <a:gd name="connsiteY949" fmla="*/ 868424 h 3804208"/>
                <a:gd name="connsiteX950" fmla="*/ 8782941 w 9157696"/>
                <a:gd name="connsiteY950" fmla="*/ 868424 h 3804208"/>
                <a:gd name="connsiteX951" fmla="*/ 8793928 w 9157696"/>
                <a:gd name="connsiteY951" fmla="*/ 867203 h 3804208"/>
                <a:gd name="connsiteX952" fmla="*/ 8793928 w 9157696"/>
                <a:gd name="connsiteY952" fmla="*/ 867203 h 3804208"/>
                <a:gd name="connsiteX953" fmla="*/ 8789045 w 9157696"/>
                <a:gd name="connsiteY953" fmla="*/ 873307 h 3804208"/>
                <a:gd name="connsiteX954" fmla="*/ 8776838 w 9157696"/>
                <a:gd name="connsiteY954" fmla="*/ 875748 h 3804208"/>
                <a:gd name="connsiteX955" fmla="*/ 8768293 w 9157696"/>
                <a:gd name="connsiteY955" fmla="*/ 868424 h 3804208"/>
                <a:gd name="connsiteX956" fmla="*/ 8762189 w 9157696"/>
                <a:gd name="connsiteY956" fmla="*/ 870865 h 3804208"/>
                <a:gd name="connsiteX957" fmla="*/ 8756086 w 9157696"/>
                <a:gd name="connsiteY957" fmla="*/ 875748 h 3804208"/>
                <a:gd name="connsiteX958" fmla="*/ 8752424 w 9157696"/>
                <a:gd name="connsiteY958" fmla="*/ 870865 h 3804208"/>
                <a:gd name="connsiteX959" fmla="*/ 8745100 w 9157696"/>
                <a:gd name="connsiteY959" fmla="*/ 867203 h 3804208"/>
                <a:gd name="connsiteX960" fmla="*/ 8736555 w 9157696"/>
                <a:gd name="connsiteY960" fmla="*/ 868424 h 3804208"/>
                <a:gd name="connsiteX961" fmla="*/ 8725568 w 9157696"/>
                <a:gd name="connsiteY961" fmla="*/ 863541 h 3804208"/>
                <a:gd name="connsiteX962" fmla="*/ 8719465 w 9157696"/>
                <a:gd name="connsiteY962" fmla="*/ 857438 h 3804208"/>
                <a:gd name="connsiteX963" fmla="*/ 8714582 w 9157696"/>
                <a:gd name="connsiteY963" fmla="*/ 858658 h 3804208"/>
                <a:gd name="connsiteX964" fmla="*/ 8706037 w 9157696"/>
                <a:gd name="connsiteY964" fmla="*/ 857438 h 3804208"/>
                <a:gd name="connsiteX965" fmla="*/ 8701154 w 9157696"/>
                <a:gd name="connsiteY965" fmla="*/ 854996 h 3804208"/>
                <a:gd name="connsiteX966" fmla="*/ 8697492 w 9157696"/>
                <a:gd name="connsiteY966" fmla="*/ 852555 h 3804208"/>
                <a:gd name="connsiteX967" fmla="*/ 8692610 w 9157696"/>
                <a:gd name="connsiteY967" fmla="*/ 846451 h 3804208"/>
                <a:gd name="connsiteX968" fmla="*/ 8687727 w 9157696"/>
                <a:gd name="connsiteY968" fmla="*/ 844010 h 3804208"/>
                <a:gd name="connsiteX969" fmla="*/ 8682844 w 9157696"/>
                <a:gd name="connsiteY969" fmla="*/ 840348 h 3804208"/>
                <a:gd name="connsiteX970" fmla="*/ 8674299 w 9157696"/>
                <a:gd name="connsiteY970" fmla="*/ 837906 h 3804208"/>
                <a:gd name="connsiteX971" fmla="*/ 8664533 w 9157696"/>
                <a:gd name="connsiteY971" fmla="*/ 837906 h 3804208"/>
                <a:gd name="connsiteX972" fmla="*/ 8660871 w 9157696"/>
                <a:gd name="connsiteY972" fmla="*/ 834244 h 3804208"/>
                <a:gd name="connsiteX973" fmla="*/ 8658430 w 9157696"/>
                <a:gd name="connsiteY973" fmla="*/ 831803 h 3804208"/>
                <a:gd name="connsiteX974" fmla="*/ 8655989 w 9157696"/>
                <a:gd name="connsiteY974" fmla="*/ 828141 h 3804208"/>
                <a:gd name="connsiteX975" fmla="*/ 8653547 w 9157696"/>
                <a:gd name="connsiteY975" fmla="*/ 836686 h 3804208"/>
                <a:gd name="connsiteX976" fmla="*/ 8654768 w 9157696"/>
                <a:gd name="connsiteY976" fmla="*/ 840348 h 3804208"/>
                <a:gd name="connsiteX977" fmla="*/ 8655989 w 9157696"/>
                <a:gd name="connsiteY977" fmla="*/ 844010 h 3804208"/>
                <a:gd name="connsiteX978" fmla="*/ 8658430 w 9157696"/>
                <a:gd name="connsiteY978" fmla="*/ 846451 h 3804208"/>
                <a:gd name="connsiteX979" fmla="*/ 8663313 w 9157696"/>
                <a:gd name="connsiteY979" fmla="*/ 850113 h 3804208"/>
                <a:gd name="connsiteX980" fmla="*/ 8669416 w 9157696"/>
                <a:gd name="connsiteY980" fmla="*/ 854996 h 3804208"/>
                <a:gd name="connsiteX981" fmla="*/ 8680403 w 9157696"/>
                <a:gd name="connsiteY981" fmla="*/ 859879 h 3804208"/>
                <a:gd name="connsiteX982" fmla="*/ 8693830 w 9157696"/>
                <a:gd name="connsiteY982" fmla="*/ 873307 h 3804208"/>
                <a:gd name="connsiteX983" fmla="*/ 8708479 w 9157696"/>
                <a:gd name="connsiteY983" fmla="*/ 881852 h 3804208"/>
                <a:gd name="connsiteX984" fmla="*/ 8723127 w 9157696"/>
                <a:gd name="connsiteY984" fmla="*/ 890396 h 3804208"/>
                <a:gd name="connsiteX985" fmla="*/ 8742658 w 9157696"/>
                <a:gd name="connsiteY985" fmla="*/ 903824 h 3804208"/>
                <a:gd name="connsiteX986" fmla="*/ 8754865 w 9157696"/>
                <a:gd name="connsiteY986" fmla="*/ 917252 h 3804208"/>
                <a:gd name="connsiteX987" fmla="*/ 8770734 w 9157696"/>
                <a:gd name="connsiteY987" fmla="*/ 927017 h 3804208"/>
                <a:gd name="connsiteX988" fmla="*/ 8770734 w 9157696"/>
                <a:gd name="connsiteY988" fmla="*/ 927017 h 3804208"/>
                <a:gd name="connsiteX989" fmla="*/ 8763410 w 9157696"/>
                <a:gd name="connsiteY989" fmla="*/ 927017 h 3804208"/>
                <a:gd name="connsiteX990" fmla="*/ 8757307 w 9157696"/>
                <a:gd name="connsiteY990" fmla="*/ 925797 h 3804208"/>
                <a:gd name="connsiteX991" fmla="*/ 8742658 w 9157696"/>
                <a:gd name="connsiteY991" fmla="*/ 928238 h 3804208"/>
                <a:gd name="connsiteX992" fmla="*/ 8740217 w 9157696"/>
                <a:gd name="connsiteY992" fmla="*/ 930680 h 3804208"/>
                <a:gd name="connsiteX993" fmla="*/ 8725568 w 9157696"/>
                <a:gd name="connsiteY993" fmla="*/ 925797 h 3804208"/>
                <a:gd name="connsiteX994" fmla="*/ 8709699 w 9157696"/>
                <a:gd name="connsiteY994" fmla="*/ 919693 h 3804208"/>
                <a:gd name="connsiteX995" fmla="*/ 8710920 w 9157696"/>
                <a:gd name="connsiteY995" fmla="*/ 925797 h 3804208"/>
                <a:gd name="connsiteX996" fmla="*/ 8717024 w 9157696"/>
                <a:gd name="connsiteY996" fmla="*/ 931900 h 3804208"/>
                <a:gd name="connsiteX997" fmla="*/ 8720686 w 9157696"/>
                <a:gd name="connsiteY997" fmla="*/ 934342 h 3804208"/>
                <a:gd name="connsiteX998" fmla="*/ 8725568 w 9157696"/>
                <a:gd name="connsiteY998" fmla="*/ 936783 h 3804208"/>
                <a:gd name="connsiteX999" fmla="*/ 8734113 w 9157696"/>
                <a:gd name="connsiteY999" fmla="*/ 940445 h 3804208"/>
                <a:gd name="connsiteX1000" fmla="*/ 8740217 w 9157696"/>
                <a:gd name="connsiteY1000" fmla="*/ 944107 h 3804208"/>
                <a:gd name="connsiteX1001" fmla="*/ 8747541 w 9157696"/>
                <a:gd name="connsiteY1001" fmla="*/ 948990 h 3804208"/>
                <a:gd name="connsiteX1002" fmla="*/ 8752424 w 9157696"/>
                <a:gd name="connsiteY1002" fmla="*/ 952652 h 3804208"/>
                <a:gd name="connsiteX1003" fmla="*/ 8759748 w 9157696"/>
                <a:gd name="connsiteY1003" fmla="*/ 956314 h 3804208"/>
                <a:gd name="connsiteX1004" fmla="*/ 8767072 w 9157696"/>
                <a:gd name="connsiteY1004" fmla="*/ 958756 h 3804208"/>
                <a:gd name="connsiteX1005" fmla="*/ 8771955 w 9157696"/>
                <a:gd name="connsiteY1005" fmla="*/ 961197 h 3804208"/>
                <a:gd name="connsiteX1006" fmla="*/ 8789045 w 9157696"/>
                <a:gd name="connsiteY1006" fmla="*/ 970963 h 3804208"/>
                <a:gd name="connsiteX1007" fmla="*/ 8791486 w 9157696"/>
                <a:gd name="connsiteY1007" fmla="*/ 973404 h 3804208"/>
                <a:gd name="connsiteX1008" fmla="*/ 8784162 w 9157696"/>
                <a:gd name="connsiteY1008" fmla="*/ 972183 h 3804208"/>
                <a:gd name="connsiteX1009" fmla="*/ 8770734 w 9157696"/>
                <a:gd name="connsiteY1009" fmla="*/ 969742 h 3804208"/>
                <a:gd name="connsiteX1010" fmla="*/ 8767072 w 9157696"/>
                <a:gd name="connsiteY1010" fmla="*/ 973404 h 3804208"/>
                <a:gd name="connsiteX1011" fmla="*/ 8756086 w 9157696"/>
                <a:gd name="connsiteY1011" fmla="*/ 967301 h 3804208"/>
                <a:gd name="connsiteX1012" fmla="*/ 8749982 w 9157696"/>
                <a:gd name="connsiteY1012" fmla="*/ 969742 h 3804208"/>
                <a:gd name="connsiteX1013" fmla="*/ 8740217 w 9157696"/>
                <a:gd name="connsiteY1013" fmla="*/ 967301 h 3804208"/>
                <a:gd name="connsiteX1014" fmla="*/ 8730451 w 9157696"/>
                <a:gd name="connsiteY1014" fmla="*/ 966080 h 3804208"/>
                <a:gd name="connsiteX1015" fmla="*/ 8723127 w 9157696"/>
                <a:gd name="connsiteY1015" fmla="*/ 967301 h 3804208"/>
                <a:gd name="connsiteX1016" fmla="*/ 8715803 w 9157696"/>
                <a:gd name="connsiteY1016" fmla="*/ 966080 h 3804208"/>
                <a:gd name="connsiteX1017" fmla="*/ 8709699 w 9157696"/>
                <a:gd name="connsiteY1017" fmla="*/ 963638 h 3804208"/>
                <a:gd name="connsiteX1018" fmla="*/ 8693830 w 9157696"/>
                <a:gd name="connsiteY1018" fmla="*/ 964859 h 3804208"/>
                <a:gd name="connsiteX1019" fmla="*/ 8677961 w 9157696"/>
                <a:gd name="connsiteY1019" fmla="*/ 967301 h 3804208"/>
                <a:gd name="connsiteX1020" fmla="*/ 8679182 w 9157696"/>
                <a:gd name="connsiteY1020" fmla="*/ 970963 h 3804208"/>
                <a:gd name="connsiteX1021" fmla="*/ 8677961 w 9157696"/>
                <a:gd name="connsiteY1021" fmla="*/ 970963 h 3804208"/>
                <a:gd name="connsiteX1022" fmla="*/ 8675520 w 9157696"/>
                <a:gd name="connsiteY1022" fmla="*/ 972183 h 3804208"/>
                <a:gd name="connsiteX1023" fmla="*/ 8673078 w 9157696"/>
                <a:gd name="connsiteY1023" fmla="*/ 972183 h 3804208"/>
                <a:gd name="connsiteX1024" fmla="*/ 8671858 w 9157696"/>
                <a:gd name="connsiteY1024" fmla="*/ 970963 h 3804208"/>
                <a:gd name="connsiteX1025" fmla="*/ 8669416 w 9157696"/>
                <a:gd name="connsiteY1025" fmla="*/ 973404 h 3804208"/>
                <a:gd name="connsiteX1026" fmla="*/ 8665754 w 9157696"/>
                <a:gd name="connsiteY1026" fmla="*/ 974625 h 3804208"/>
                <a:gd name="connsiteX1027" fmla="*/ 8663313 w 9157696"/>
                <a:gd name="connsiteY1027" fmla="*/ 973404 h 3804208"/>
                <a:gd name="connsiteX1028" fmla="*/ 8658430 w 9157696"/>
                <a:gd name="connsiteY1028" fmla="*/ 977066 h 3804208"/>
                <a:gd name="connsiteX1029" fmla="*/ 8657209 w 9157696"/>
                <a:gd name="connsiteY1029" fmla="*/ 974625 h 3804208"/>
                <a:gd name="connsiteX1030" fmla="*/ 8652326 w 9157696"/>
                <a:gd name="connsiteY1030" fmla="*/ 975845 h 3804208"/>
                <a:gd name="connsiteX1031" fmla="*/ 8648664 w 9157696"/>
                <a:gd name="connsiteY1031" fmla="*/ 974625 h 3804208"/>
                <a:gd name="connsiteX1032" fmla="*/ 8645002 w 9157696"/>
                <a:gd name="connsiteY1032" fmla="*/ 973404 h 3804208"/>
                <a:gd name="connsiteX1033" fmla="*/ 8642561 w 9157696"/>
                <a:gd name="connsiteY1033" fmla="*/ 975845 h 3804208"/>
                <a:gd name="connsiteX1034" fmla="*/ 8640119 w 9157696"/>
                <a:gd name="connsiteY1034" fmla="*/ 978287 h 3804208"/>
                <a:gd name="connsiteX1035" fmla="*/ 8636457 w 9157696"/>
                <a:gd name="connsiteY1035" fmla="*/ 977066 h 3804208"/>
                <a:gd name="connsiteX1036" fmla="*/ 8637678 w 9157696"/>
                <a:gd name="connsiteY1036" fmla="*/ 975845 h 3804208"/>
                <a:gd name="connsiteX1037" fmla="*/ 8641340 w 9157696"/>
                <a:gd name="connsiteY1037" fmla="*/ 970963 h 3804208"/>
                <a:gd name="connsiteX1038" fmla="*/ 8647444 w 9157696"/>
                <a:gd name="connsiteY1038" fmla="*/ 967301 h 3804208"/>
                <a:gd name="connsiteX1039" fmla="*/ 8652326 w 9157696"/>
                <a:gd name="connsiteY1039" fmla="*/ 966080 h 3804208"/>
                <a:gd name="connsiteX1040" fmla="*/ 8657209 w 9157696"/>
                <a:gd name="connsiteY1040" fmla="*/ 964859 h 3804208"/>
                <a:gd name="connsiteX1041" fmla="*/ 8665754 w 9157696"/>
                <a:gd name="connsiteY1041" fmla="*/ 963638 h 3804208"/>
                <a:gd name="connsiteX1042" fmla="*/ 8669416 w 9157696"/>
                <a:gd name="connsiteY1042" fmla="*/ 963638 h 3804208"/>
                <a:gd name="connsiteX1043" fmla="*/ 8671858 w 9157696"/>
                <a:gd name="connsiteY1043" fmla="*/ 962418 h 3804208"/>
                <a:gd name="connsiteX1044" fmla="*/ 8673078 w 9157696"/>
                <a:gd name="connsiteY1044" fmla="*/ 959976 h 3804208"/>
                <a:gd name="connsiteX1045" fmla="*/ 8666975 w 9157696"/>
                <a:gd name="connsiteY1045" fmla="*/ 957535 h 3804208"/>
                <a:gd name="connsiteX1046" fmla="*/ 8660871 w 9157696"/>
                <a:gd name="connsiteY1046" fmla="*/ 956314 h 3804208"/>
                <a:gd name="connsiteX1047" fmla="*/ 8658430 w 9157696"/>
                <a:gd name="connsiteY1047" fmla="*/ 957535 h 3804208"/>
                <a:gd name="connsiteX1048" fmla="*/ 8655989 w 9157696"/>
                <a:gd name="connsiteY1048" fmla="*/ 957535 h 3804208"/>
                <a:gd name="connsiteX1049" fmla="*/ 8653547 w 9157696"/>
                <a:gd name="connsiteY1049" fmla="*/ 956314 h 3804208"/>
                <a:gd name="connsiteX1050" fmla="*/ 8649885 w 9157696"/>
                <a:gd name="connsiteY1050" fmla="*/ 956314 h 3804208"/>
                <a:gd name="connsiteX1051" fmla="*/ 8646223 w 9157696"/>
                <a:gd name="connsiteY1051" fmla="*/ 956314 h 3804208"/>
                <a:gd name="connsiteX1052" fmla="*/ 8643782 w 9157696"/>
                <a:gd name="connsiteY1052" fmla="*/ 953873 h 3804208"/>
                <a:gd name="connsiteX1053" fmla="*/ 8643782 w 9157696"/>
                <a:gd name="connsiteY1053" fmla="*/ 953873 h 3804208"/>
                <a:gd name="connsiteX1054" fmla="*/ 8645002 w 9157696"/>
                <a:gd name="connsiteY1054" fmla="*/ 952652 h 3804208"/>
                <a:gd name="connsiteX1055" fmla="*/ 8652326 w 9157696"/>
                <a:gd name="connsiteY1055" fmla="*/ 951431 h 3804208"/>
                <a:gd name="connsiteX1056" fmla="*/ 8662092 w 9157696"/>
                <a:gd name="connsiteY1056" fmla="*/ 953873 h 3804208"/>
                <a:gd name="connsiteX1057" fmla="*/ 8670637 w 9157696"/>
                <a:gd name="connsiteY1057" fmla="*/ 956314 h 3804208"/>
                <a:gd name="connsiteX1058" fmla="*/ 8674299 w 9157696"/>
                <a:gd name="connsiteY1058" fmla="*/ 957535 h 3804208"/>
                <a:gd name="connsiteX1059" fmla="*/ 8677961 w 9157696"/>
                <a:gd name="connsiteY1059" fmla="*/ 957535 h 3804208"/>
                <a:gd name="connsiteX1060" fmla="*/ 8680403 w 9157696"/>
                <a:gd name="connsiteY1060" fmla="*/ 955094 h 3804208"/>
                <a:gd name="connsiteX1061" fmla="*/ 8675520 w 9157696"/>
                <a:gd name="connsiteY1061" fmla="*/ 951431 h 3804208"/>
                <a:gd name="connsiteX1062" fmla="*/ 8670637 w 9157696"/>
                <a:gd name="connsiteY1062" fmla="*/ 947769 h 3804208"/>
                <a:gd name="connsiteX1063" fmla="*/ 8668196 w 9157696"/>
                <a:gd name="connsiteY1063" fmla="*/ 947769 h 3804208"/>
                <a:gd name="connsiteX1064" fmla="*/ 8665754 w 9157696"/>
                <a:gd name="connsiteY1064" fmla="*/ 946549 h 3804208"/>
                <a:gd name="connsiteX1065" fmla="*/ 8663313 w 9157696"/>
                <a:gd name="connsiteY1065" fmla="*/ 944107 h 3804208"/>
                <a:gd name="connsiteX1066" fmla="*/ 8663313 w 9157696"/>
                <a:gd name="connsiteY1066" fmla="*/ 944107 h 3804208"/>
                <a:gd name="connsiteX1067" fmla="*/ 8663313 w 9157696"/>
                <a:gd name="connsiteY1067" fmla="*/ 944107 h 3804208"/>
                <a:gd name="connsiteX1068" fmla="*/ 8663313 w 9157696"/>
                <a:gd name="connsiteY1068" fmla="*/ 944107 h 3804208"/>
                <a:gd name="connsiteX1069" fmla="*/ 8663313 w 9157696"/>
                <a:gd name="connsiteY1069" fmla="*/ 944107 h 3804208"/>
                <a:gd name="connsiteX1070" fmla="*/ 8658430 w 9157696"/>
                <a:gd name="connsiteY1070" fmla="*/ 941666 h 3804208"/>
                <a:gd name="connsiteX1071" fmla="*/ 8655989 w 9157696"/>
                <a:gd name="connsiteY1071" fmla="*/ 941666 h 3804208"/>
                <a:gd name="connsiteX1072" fmla="*/ 8653547 w 9157696"/>
                <a:gd name="connsiteY1072" fmla="*/ 941666 h 3804208"/>
                <a:gd name="connsiteX1073" fmla="*/ 8653547 w 9157696"/>
                <a:gd name="connsiteY1073" fmla="*/ 941666 h 3804208"/>
                <a:gd name="connsiteX1074" fmla="*/ 8653547 w 9157696"/>
                <a:gd name="connsiteY1074" fmla="*/ 941666 h 3804208"/>
                <a:gd name="connsiteX1075" fmla="*/ 8652326 w 9157696"/>
                <a:gd name="connsiteY1075" fmla="*/ 940445 h 3804208"/>
                <a:gd name="connsiteX1076" fmla="*/ 8653547 w 9157696"/>
                <a:gd name="connsiteY1076" fmla="*/ 939224 h 3804208"/>
                <a:gd name="connsiteX1077" fmla="*/ 8658430 w 9157696"/>
                <a:gd name="connsiteY1077" fmla="*/ 935562 h 3804208"/>
                <a:gd name="connsiteX1078" fmla="*/ 8665754 w 9157696"/>
                <a:gd name="connsiteY1078" fmla="*/ 934342 h 3804208"/>
                <a:gd name="connsiteX1079" fmla="*/ 8670637 w 9157696"/>
                <a:gd name="connsiteY1079" fmla="*/ 934342 h 3804208"/>
                <a:gd name="connsiteX1080" fmla="*/ 8675520 w 9157696"/>
                <a:gd name="connsiteY1080" fmla="*/ 934342 h 3804208"/>
                <a:gd name="connsiteX1081" fmla="*/ 8684065 w 9157696"/>
                <a:gd name="connsiteY1081" fmla="*/ 934342 h 3804208"/>
                <a:gd name="connsiteX1082" fmla="*/ 8687727 w 9157696"/>
                <a:gd name="connsiteY1082" fmla="*/ 935562 h 3804208"/>
                <a:gd name="connsiteX1083" fmla="*/ 8691389 w 9157696"/>
                <a:gd name="connsiteY1083" fmla="*/ 934342 h 3804208"/>
                <a:gd name="connsiteX1084" fmla="*/ 8692610 w 9157696"/>
                <a:gd name="connsiteY1084" fmla="*/ 931900 h 3804208"/>
                <a:gd name="connsiteX1085" fmla="*/ 8686506 w 9157696"/>
                <a:gd name="connsiteY1085" fmla="*/ 929459 h 3804208"/>
                <a:gd name="connsiteX1086" fmla="*/ 8680403 w 9157696"/>
                <a:gd name="connsiteY1086" fmla="*/ 927017 h 3804208"/>
                <a:gd name="connsiteX1087" fmla="*/ 8677961 w 9157696"/>
                <a:gd name="connsiteY1087" fmla="*/ 928238 h 3804208"/>
                <a:gd name="connsiteX1088" fmla="*/ 8675520 w 9157696"/>
                <a:gd name="connsiteY1088" fmla="*/ 928238 h 3804208"/>
                <a:gd name="connsiteX1089" fmla="*/ 8673078 w 9157696"/>
                <a:gd name="connsiteY1089" fmla="*/ 927017 h 3804208"/>
                <a:gd name="connsiteX1090" fmla="*/ 8671858 w 9157696"/>
                <a:gd name="connsiteY1090" fmla="*/ 925797 h 3804208"/>
                <a:gd name="connsiteX1091" fmla="*/ 8669416 w 9157696"/>
                <a:gd name="connsiteY1091" fmla="*/ 927017 h 3804208"/>
                <a:gd name="connsiteX1092" fmla="*/ 8665754 w 9157696"/>
                <a:gd name="connsiteY1092" fmla="*/ 927017 h 3804208"/>
                <a:gd name="connsiteX1093" fmla="*/ 8663313 w 9157696"/>
                <a:gd name="connsiteY1093" fmla="*/ 924576 h 3804208"/>
                <a:gd name="connsiteX1094" fmla="*/ 8658430 w 9157696"/>
                <a:gd name="connsiteY1094" fmla="*/ 925797 h 3804208"/>
                <a:gd name="connsiteX1095" fmla="*/ 8657209 w 9157696"/>
                <a:gd name="connsiteY1095" fmla="*/ 924576 h 3804208"/>
                <a:gd name="connsiteX1096" fmla="*/ 8659651 w 9157696"/>
                <a:gd name="connsiteY1096" fmla="*/ 922135 h 3804208"/>
                <a:gd name="connsiteX1097" fmla="*/ 8666975 w 9157696"/>
                <a:gd name="connsiteY1097" fmla="*/ 920914 h 3804208"/>
                <a:gd name="connsiteX1098" fmla="*/ 8677961 w 9157696"/>
                <a:gd name="connsiteY1098" fmla="*/ 922135 h 3804208"/>
                <a:gd name="connsiteX1099" fmla="*/ 8687727 w 9157696"/>
                <a:gd name="connsiteY1099" fmla="*/ 923355 h 3804208"/>
                <a:gd name="connsiteX1100" fmla="*/ 8691389 w 9157696"/>
                <a:gd name="connsiteY1100" fmla="*/ 924576 h 3804208"/>
                <a:gd name="connsiteX1101" fmla="*/ 8695051 w 9157696"/>
                <a:gd name="connsiteY1101" fmla="*/ 923355 h 3804208"/>
                <a:gd name="connsiteX1102" fmla="*/ 8697492 w 9157696"/>
                <a:gd name="connsiteY1102" fmla="*/ 920914 h 3804208"/>
                <a:gd name="connsiteX1103" fmla="*/ 8691389 w 9157696"/>
                <a:gd name="connsiteY1103" fmla="*/ 917252 h 3804208"/>
                <a:gd name="connsiteX1104" fmla="*/ 8685285 w 9157696"/>
                <a:gd name="connsiteY1104" fmla="*/ 913590 h 3804208"/>
                <a:gd name="connsiteX1105" fmla="*/ 8682844 w 9157696"/>
                <a:gd name="connsiteY1105" fmla="*/ 913590 h 3804208"/>
                <a:gd name="connsiteX1106" fmla="*/ 8679182 w 9157696"/>
                <a:gd name="connsiteY1106" fmla="*/ 913590 h 3804208"/>
                <a:gd name="connsiteX1107" fmla="*/ 8676740 w 9157696"/>
                <a:gd name="connsiteY1107" fmla="*/ 912369 h 3804208"/>
                <a:gd name="connsiteX1108" fmla="*/ 8673078 w 9157696"/>
                <a:gd name="connsiteY1108" fmla="*/ 911148 h 3804208"/>
                <a:gd name="connsiteX1109" fmla="*/ 8669416 w 9157696"/>
                <a:gd name="connsiteY1109" fmla="*/ 911148 h 3804208"/>
                <a:gd name="connsiteX1110" fmla="*/ 8666975 w 9157696"/>
                <a:gd name="connsiteY1110" fmla="*/ 908707 h 3804208"/>
                <a:gd name="connsiteX1111" fmla="*/ 8662092 w 9157696"/>
                <a:gd name="connsiteY1111" fmla="*/ 909928 h 3804208"/>
                <a:gd name="connsiteX1112" fmla="*/ 8660871 w 9157696"/>
                <a:gd name="connsiteY1112" fmla="*/ 907486 h 3804208"/>
                <a:gd name="connsiteX1113" fmla="*/ 8655989 w 9157696"/>
                <a:gd name="connsiteY1113" fmla="*/ 907486 h 3804208"/>
                <a:gd name="connsiteX1114" fmla="*/ 8652326 w 9157696"/>
                <a:gd name="connsiteY1114" fmla="*/ 905045 h 3804208"/>
                <a:gd name="connsiteX1115" fmla="*/ 8648664 w 9157696"/>
                <a:gd name="connsiteY1115" fmla="*/ 902603 h 3804208"/>
                <a:gd name="connsiteX1116" fmla="*/ 8645002 w 9157696"/>
                <a:gd name="connsiteY1116" fmla="*/ 903824 h 3804208"/>
                <a:gd name="connsiteX1117" fmla="*/ 8643782 w 9157696"/>
                <a:gd name="connsiteY1117" fmla="*/ 902603 h 3804208"/>
                <a:gd name="connsiteX1118" fmla="*/ 8647444 w 9157696"/>
                <a:gd name="connsiteY1118" fmla="*/ 901383 h 3804208"/>
                <a:gd name="connsiteX1119" fmla="*/ 8649885 w 9157696"/>
                <a:gd name="connsiteY1119" fmla="*/ 900162 h 3804208"/>
                <a:gd name="connsiteX1120" fmla="*/ 8652326 w 9157696"/>
                <a:gd name="connsiteY1120" fmla="*/ 898941 h 3804208"/>
                <a:gd name="connsiteX1121" fmla="*/ 8653547 w 9157696"/>
                <a:gd name="connsiteY1121" fmla="*/ 897721 h 3804208"/>
                <a:gd name="connsiteX1122" fmla="*/ 8649885 w 9157696"/>
                <a:gd name="connsiteY1122" fmla="*/ 898941 h 3804208"/>
                <a:gd name="connsiteX1123" fmla="*/ 8646223 w 9157696"/>
                <a:gd name="connsiteY1123" fmla="*/ 900162 h 3804208"/>
                <a:gd name="connsiteX1124" fmla="*/ 8645002 w 9157696"/>
                <a:gd name="connsiteY1124" fmla="*/ 901383 h 3804208"/>
                <a:gd name="connsiteX1125" fmla="*/ 8642561 w 9157696"/>
                <a:gd name="connsiteY1125" fmla="*/ 902603 h 3804208"/>
                <a:gd name="connsiteX1126" fmla="*/ 8641340 w 9157696"/>
                <a:gd name="connsiteY1126" fmla="*/ 902603 h 3804208"/>
                <a:gd name="connsiteX1127" fmla="*/ 8640119 w 9157696"/>
                <a:gd name="connsiteY1127" fmla="*/ 902603 h 3804208"/>
                <a:gd name="connsiteX1128" fmla="*/ 8636457 w 9157696"/>
                <a:gd name="connsiteY1128" fmla="*/ 903824 h 3804208"/>
                <a:gd name="connsiteX1129" fmla="*/ 8635237 w 9157696"/>
                <a:gd name="connsiteY1129" fmla="*/ 903824 h 3804208"/>
                <a:gd name="connsiteX1130" fmla="*/ 8635237 w 9157696"/>
                <a:gd name="connsiteY1130" fmla="*/ 903824 h 3804208"/>
                <a:gd name="connsiteX1131" fmla="*/ 8632795 w 9157696"/>
                <a:gd name="connsiteY1131" fmla="*/ 905045 h 3804208"/>
                <a:gd name="connsiteX1132" fmla="*/ 8631575 w 9157696"/>
                <a:gd name="connsiteY1132" fmla="*/ 905045 h 3804208"/>
                <a:gd name="connsiteX1133" fmla="*/ 8631575 w 9157696"/>
                <a:gd name="connsiteY1133" fmla="*/ 905045 h 3804208"/>
                <a:gd name="connsiteX1134" fmla="*/ 8636457 w 9157696"/>
                <a:gd name="connsiteY1134" fmla="*/ 900162 h 3804208"/>
                <a:gd name="connsiteX1135" fmla="*/ 8642561 w 9157696"/>
                <a:gd name="connsiteY1135" fmla="*/ 896500 h 3804208"/>
                <a:gd name="connsiteX1136" fmla="*/ 8652326 w 9157696"/>
                <a:gd name="connsiteY1136" fmla="*/ 894059 h 3804208"/>
                <a:gd name="connsiteX1137" fmla="*/ 8660871 w 9157696"/>
                <a:gd name="connsiteY1137" fmla="*/ 892838 h 3804208"/>
                <a:gd name="connsiteX1138" fmla="*/ 8664533 w 9157696"/>
                <a:gd name="connsiteY1138" fmla="*/ 892838 h 3804208"/>
                <a:gd name="connsiteX1139" fmla="*/ 8666975 w 9157696"/>
                <a:gd name="connsiteY1139" fmla="*/ 891617 h 3804208"/>
                <a:gd name="connsiteX1140" fmla="*/ 8668196 w 9157696"/>
                <a:gd name="connsiteY1140" fmla="*/ 889176 h 3804208"/>
                <a:gd name="connsiteX1141" fmla="*/ 8662092 w 9157696"/>
                <a:gd name="connsiteY1141" fmla="*/ 887955 h 3804208"/>
                <a:gd name="connsiteX1142" fmla="*/ 8655989 w 9157696"/>
                <a:gd name="connsiteY1142" fmla="*/ 886734 h 3804208"/>
                <a:gd name="connsiteX1143" fmla="*/ 8653547 w 9157696"/>
                <a:gd name="connsiteY1143" fmla="*/ 887955 h 3804208"/>
                <a:gd name="connsiteX1144" fmla="*/ 8651106 w 9157696"/>
                <a:gd name="connsiteY1144" fmla="*/ 887955 h 3804208"/>
                <a:gd name="connsiteX1145" fmla="*/ 8648664 w 9157696"/>
                <a:gd name="connsiteY1145" fmla="*/ 886734 h 3804208"/>
                <a:gd name="connsiteX1146" fmla="*/ 8645002 w 9157696"/>
                <a:gd name="connsiteY1146" fmla="*/ 886734 h 3804208"/>
                <a:gd name="connsiteX1147" fmla="*/ 8641340 w 9157696"/>
                <a:gd name="connsiteY1147" fmla="*/ 886734 h 3804208"/>
                <a:gd name="connsiteX1148" fmla="*/ 8638899 w 9157696"/>
                <a:gd name="connsiteY1148" fmla="*/ 885514 h 3804208"/>
                <a:gd name="connsiteX1149" fmla="*/ 8637678 w 9157696"/>
                <a:gd name="connsiteY1149" fmla="*/ 885514 h 3804208"/>
                <a:gd name="connsiteX1150" fmla="*/ 8642561 w 9157696"/>
                <a:gd name="connsiteY1150" fmla="*/ 881852 h 3804208"/>
                <a:gd name="connsiteX1151" fmla="*/ 8648664 w 9157696"/>
                <a:gd name="connsiteY1151" fmla="*/ 879410 h 3804208"/>
                <a:gd name="connsiteX1152" fmla="*/ 8653547 w 9157696"/>
                <a:gd name="connsiteY1152" fmla="*/ 879410 h 3804208"/>
                <a:gd name="connsiteX1153" fmla="*/ 8658430 w 9157696"/>
                <a:gd name="connsiteY1153" fmla="*/ 879410 h 3804208"/>
                <a:gd name="connsiteX1154" fmla="*/ 8666975 w 9157696"/>
                <a:gd name="connsiteY1154" fmla="*/ 878189 h 3804208"/>
                <a:gd name="connsiteX1155" fmla="*/ 8670637 w 9157696"/>
                <a:gd name="connsiteY1155" fmla="*/ 878189 h 3804208"/>
                <a:gd name="connsiteX1156" fmla="*/ 8673078 w 9157696"/>
                <a:gd name="connsiteY1156" fmla="*/ 876969 h 3804208"/>
                <a:gd name="connsiteX1157" fmla="*/ 8674299 w 9157696"/>
                <a:gd name="connsiteY1157" fmla="*/ 874527 h 3804208"/>
                <a:gd name="connsiteX1158" fmla="*/ 8668196 w 9157696"/>
                <a:gd name="connsiteY1158" fmla="*/ 873307 h 3804208"/>
                <a:gd name="connsiteX1159" fmla="*/ 8662092 w 9157696"/>
                <a:gd name="connsiteY1159" fmla="*/ 872086 h 3804208"/>
                <a:gd name="connsiteX1160" fmla="*/ 8659651 w 9157696"/>
                <a:gd name="connsiteY1160" fmla="*/ 873307 h 3804208"/>
                <a:gd name="connsiteX1161" fmla="*/ 8657209 w 9157696"/>
                <a:gd name="connsiteY1161" fmla="*/ 873307 h 3804208"/>
                <a:gd name="connsiteX1162" fmla="*/ 8654768 w 9157696"/>
                <a:gd name="connsiteY1162" fmla="*/ 872086 h 3804208"/>
                <a:gd name="connsiteX1163" fmla="*/ 8653547 w 9157696"/>
                <a:gd name="connsiteY1163" fmla="*/ 870865 h 3804208"/>
                <a:gd name="connsiteX1164" fmla="*/ 8651106 w 9157696"/>
                <a:gd name="connsiteY1164" fmla="*/ 872086 h 3804208"/>
                <a:gd name="connsiteX1165" fmla="*/ 8647444 w 9157696"/>
                <a:gd name="connsiteY1165" fmla="*/ 872086 h 3804208"/>
                <a:gd name="connsiteX1166" fmla="*/ 8645002 w 9157696"/>
                <a:gd name="connsiteY1166" fmla="*/ 870865 h 3804208"/>
                <a:gd name="connsiteX1167" fmla="*/ 8640119 w 9157696"/>
                <a:gd name="connsiteY1167" fmla="*/ 873307 h 3804208"/>
                <a:gd name="connsiteX1168" fmla="*/ 8638899 w 9157696"/>
                <a:gd name="connsiteY1168" fmla="*/ 870865 h 3804208"/>
                <a:gd name="connsiteX1169" fmla="*/ 8634016 w 9157696"/>
                <a:gd name="connsiteY1169" fmla="*/ 870865 h 3804208"/>
                <a:gd name="connsiteX1170" fmla="*/ 8630354 w 9157696"/>
                <a:gd name="connsiteY1170" fmla="*/ 868424 h 3804208"/>
                <a:gd name="connsiteX1171" fmla="*/ 8626692 w 9157696"/>
                <a:gd name="connsiteY1171" fmla="*/ 865982 h 3804208"/>
                <a:gd name="connsiteX1172" fmla="*/ 8624250 w 9157696"/>
                <a:gd name="connsiteY1172" fmla="*/ 867203 h 3804208"/>
                <a:gd name="connsiteX1173" fmla="*/ 8623030 w 9157696"/>
                <a:gd name="connsiteY1173" fmla="*/ 865982 h 3804208"/>
                <a:gd name="connsiteX1174" fmla="*/ 8626692 w 9157696"/>
                <a:gd name="connsiteY1174" fmla="*/ 863541 h 3804208"/>
                <a:gd name="connsiteX1175" fmla="*/ 8630354 w 9157696"/>
                <a:gd name="connsiteY1175" fmla="*/ 862320 h 3804208"/>
                <a:gd name="connsiteX1176" fmla="*/ 8634016 w 9157696"/>
                <a:gd name="connsiteY1176" fmla="*/ 859879 h 3804208"/>
                <a:gd name="connsiteX1177" fmla="*/ 8640119 w 9157696"/>
                <a:gd name="connsiteY1177" fmla="*/ 856217 h 3804208"/>
                <a:gd name="connsiteX1178" fmla="*/ 8642561 w 9157696"/>
                <a:gd name="connsiteY1178" fmla="*/ 854996 h 3804208"/>
                <a:gd name="connsiteX1179" fmla="*/ 8643782 w 9157696"/>
                <a:gd name="connsiteY1179" fmla="*/ 852555 h 3804208"/>
                <a:gd name="connsiteX1180" fmla="*/ 8643782 w 9157696"/>
                <a:gd name="connsiteY1180" fmla="*/ 850113 h 3804208"/>
                <a:gd name="connsiteX1181" fmla="*/ 8638899 w 9157696"/>
                <a:gd name="connsiteY1181" fmla="*/ 851334 h 3804208"/>
                <a:gd name="connsiteX1182" fmla="*/ 8634016 w 9157696"/>
                <a:gd name="connsiteY1182" fmla="*/ 852555 h 3804208"/>
                <a:gd name="connsiteX1183" fmla="*/ 8632795 w 9157696"/>
                <a:gd name="connsiteY1183" fmla="*/ 853775 h 3804208"/>
                <a:gd name="connsiteX1184" fmla="*/ 8630354 w 9157696"/>
                <a:gd name="connsiteY1184" fmla="*/ 854996 h 3804208"/>
                <a:gd name="connsiteX1185" fmla="*/ 8627912 w 9157696"/>
                <a:gd name="connsiteY1185" fmla="*/ 854996 h 3804208"/>
                <a:gd name="connsiteX1186" fmla="*/ 8625471 w 9157696"/>
                <a:gd name="connsiteY1186" fmla="*/ 856217 h 3804208"/>
                <a:gd name="connsiteX1187" fmla="*/ 8623030 w 9157696"/>
                <a:gd name="connsiteY1187" fmla="*/ 857438 h 3804208"/>
                <a:gd name="connsiteX1188" fmla="*/ 8621809 w 9157696"/>
                <a:gd name="connsiteY1188" fmla="*/ 856217 h 3804208"/>
                <a:gd name="connsiteX1189" fmla="*/ 8619368 w 9157696"/>
                <a:gd name="connsiteY1189" fmla="*/ 858658 h 3804208"/>
                <a:gd name="connsiteX1190" fmla="*/ 8618147 w 9157696"/>
                <a:gd name="connsiteY1190" fmla="*/ 857438 h 3804208"/>
                <a:gd name="connsiteX1191" fmla="*/ 8618147 w 9157696"/>
                <a:gd name="connsiteY1191" fmla="*/ 857438 h 3804208"/>
                <a:gd name="connsiteX1192" fmla="*/ 8619368 w 9157696"/>
                <a:gd name="connsiteY1192" fmla="*/ 856217 h 3804208"/>
                <a:gd name="connsiteX1193" fmla="*/ 8621809 w 9157696"/>
                <a:gd name="connsiteY1193" fmla="*/ 853775 h 3804208"/>
                <a:gd name="connsiteX1194" fmla="*/ 8626692 w 9157696"/>
                <a:gd name="connsiteY1194" fmla="*/ 851334 h 3804208"/>
                <a:gd name="connsiteX1195" fmla="*/ 8632795 w 9157696"/>
                <a:gd name="connsiteY1195" fmla="*/ 850113 h 3804208"/>
                <a:gd name="connsiteX1196" fmla="*/ 8638899 w 9157696"/>
                <a:gd name="connsiteY1196" fmla="*/ 848893 h 3804208"/>
                <a:gd name="connsiteX1197" fmla="*/ 8641340 w 9157696"/>
                <a:gd name="connsiteY1197" fmla="*/ 848893 h 3804208"/>
                <a:gd name="connsiteX1198" fmla="*/ 8643782 w 9157696"/>
                <a:gd name="connsiteY1198" fmla="*/ 847672 h 3804208"/>
                <a:gd name="connsiteX1199" fmla="*/ 8645002 w 9157696"/>
                <a:gd name="connsiteY1199" fmla="*/ 845231 h 3804208"/>
                <a:gd name="connsiteX1200" fmla="*/ 8641340 w 9157696"/>
                <a:gd name="connsiteY1200" fmla="*/ 844010 h 3804208"/>
                <a:gd name="connsiteX1201" fmla="*/ 8637678 w 9157696"/>
                <a:gd name="connsiteY1201" fmla="*/ 844010 h 3804208"/>
                <a:gd name="connsiteX1202" fmla="*/ 8636457 w 9157696"/>
                <a:gd name="connsiteY1202" fmla="*/ 845231 h 3804208"/>
                <a:gd name="connsiteX1203" fmla="*/ 8634016 w 9157696"/>
                <a:gd name="connsiteY1203" fmla="*/ 845231 h 3804208"/>
                <a:gd name="connsiteX1204" fmla="*/ 8632795 w 9157696"/>
                <a:gd name="connsiteY1204" fmla="*/ 845231 h 3804208"/>
                <a:gd name="connsiteX1205" fmla="*/ 8630354 w 9157696"/>
                <a:gd name="connsiteY1205" fmla="*/ 845231 h 3804208"/>
                <a:gd name="connsiteX1206" fmla="*/ 8627912 w 9157696"/>
                <a:gd name="connsiteY1206" fmla="*/ 845231 h 3804208"/>
                <a:gd name="connsiteX1207" fmla="*/ 8626692 w 9157696"/>
                <a:gd name="connsiteY1207" fmla="*/ 844010 h 3804208"/>
                <a:gd name="connsiteX1208" fmla="*/ 8624250 w 9157696"/>
                <a:gd name="connsiteY1208" fmla="*/ 845231 h 3804208"/>
                <a:gd name="connsiteX1209" fmla="*/ 8623030 w 9157696"/>
                <a:gd name="connsiteY1209" fmla="*/ 844010 h 3804208"/>
                <a:gd name="connsiteX1210" fmla="*/ 8619368 w 9157696"/>
                <a:gd name="connsiteY1210" fmla="*/ 844010 h 3804208"/>
                <a:gd name="connsiteX1211" fmla="*/ 8616926 w 9157696"/>
                <a:gd name="connsiteY1211" fmla="*/ 842789 h 3804208"/>
                <a:gd name="connsiteX1212" fmla="*/ 8614485 w 9157696"/>
                <a:gd name="connsiteY1212" fmla="*/ 841568 h 3804208"/>
                <a:gd name="connsiteX1213" fmla="*/ 8613264 w 9157696"/>
                <a:gd name="connsiteY1213" fmla="*/ 842789 h 3804208"/>
                <a:gd name="connsiteX1214" fmla="*/ 8612043 w 9157696"/>
                <a:gd name="connsiteY1214" fmla="*/ 841568 h 3804208"/>
                <a:gd name="connsiteX1215" fmla="*/ 8620588 w 9157696"/>
                <a:gd name="connsiteY1215" fmla="*/ 837906 h 3804208"/>
                <a:gd name="connsiteX1216" fmla="*/ 8625471 w 9157696"/>
                <a:gd name="connsiteY1216" fmla="*/ 836686 h 3804208"/>
                <a:gd name="connsiteX1217" fmla="*/ 8630354 w 9157696"/>
                <a:gd name="connsiteY1217" fmla="*/ 835465 h 3804208"/>
                <a:gd name="connsiteX1218" fmla="*/ 8636457 w 9157696"/>
                <a:gd name="connsiteY1218" fmla="*/ 824479 h 3804208"/>
                <a:gd name="connsiteX1219" fmla="*/ 8640119 w 9157696"/>
                <a:gd name="connsiteY1219" fmla="*/ 818375 h 3804208"/>
                <a:gd name="connsiteX1220" fmla="*/ 8647444 w 9157696"/>
                <a:gd name="connsiteY1220" fmla="*/ 811051 h 3804208"/>
                <a:gd name="connsiteX1221" fmla="*/ 8653547 w 9157696"/>
                <a:gd name="connsiteY1221" fmla="*/ 804947 h 3804208"/>
                <a:gd name="connsiteX1222" fmla="*/ 8655989 w 9157696"/>
                <a:gd name="connsiteY1222" fmla="*/ 802506 h 3804208"/>
                <a:gd name="connsiteX1223" fmla="*/ 8657209 w 9157696"/>
                <a:gd name="connsiteY1223" fmla="*/ 800065 h 3804208"/>
                <a:gd name="connsiteX1224" fmla="*/ 8657209 w 9157696"/>
                <a:gd name="connsiteY1224" fmla="*/ 797623 h 3804208"/>
                <a:gd name="connsiteX1225" fmla="*/ 8652326 w 9157696"/>
                <a:gd name="connsiteY1225" fmla="*/ 800065 h 3804208"/>
                <a:gd name="connsiteX1226" fmla="*/ 8647444 w 9157696"/>
                <a:gd name="connsiteY1226" fmla="*/ 802506 h 3804208"/>
                <a:gd name="connsiteX1227" fmla="*/ 8646223 w 9157696"/>
                <a:gd name="connsiteY1227" fmla="*/ 804947 h 3804208"/>
                <a:gd name="connsiteX1228" fmla="*/ 8643782 w 9157696"/>
                <a:gd name="connsiteY1228" fmla="*/ 807389 h 3804208"/>
                <a:gd name="connsiteX1229" fmla="*/ 8641340 w 9157696"/>
                <a:gd name="connsiteY1229" fmla="*/ 808610 h 3804208"/>
                <a:gd name="connsiteX1230" fmla="*/ 8641340 w 9157696"/>
                <a:gd name="connsiteY1230" fmla="*/ 808610 h 3804208"/>
                <a:gd name="connsiteX1231" fmla="*/ 8641340 w 9157696"/>
                <a:gd name="connsiteY1231" fmla="*/ 807389 h 3804208"/>
                <a:gd name="connsiteX1232" fmla="*/ 8637678 w 9157696"/>
                <a:gd name="connsiteY1232" fmla="*/ 807389 h 3804208"/>
                <a:gd name="connsiteX1233" fmla="*/ 8634016 w 9157696"/>
                <a:gd name="connsiteY1233" fmla="*/ 807389 h 3804208"/>
                <a:gd name="connsiteX1234" fmla="*/ 8632795 w 9157696"/>
                <a:gd name="connsiteY1234" fmla="*/ 808610 h 3804208"/>
                <a:gd name="connsiteX1235" fmla="*/ 8631575 w 9157696"/>
                <a:gd name="connsiteY1235" fmla="*/ 809830 h 3804208"/>
                <a:gd name="connsiteX1236" fmla="*/ 8630354 w 9157696"/>
                <a:gd name="connsiteY1236" fmla="*/ 809830 h 3804208"/>
                <a:gd name="connsiteX1237" fmla="*/ 8627912 w 9157696"/>
                <a:gd name="connsiteY1237" fmla="*/ 811051 h 3804208"/>
                <a:gd name="connsiteX1238" fmla="*/ 8625471 w 9157696"/>
                <a:gd name="connsiteY1238" fmla="*/ 812272 h 3804208"/>
                <a:gd name="connsiteX1239" fmla="*/ 8624250 w 9157696"/>
                <a:gd name="connsiteY1239" fmla="*/ 812272 h 3804208"/>
                <a:gd name="connsiteX1240" fmla="*/ 8621809 w 9157696"/>
                <a:gd name="connsiteY1240" fmla="*/ 814713 h 3804208"/>
                <a:gd name="connsiteX1241" fmla="*/ 8620588 w 9157696"/>
                <a:gd name="connsiteY1241" fmla="*/ 813492 h 3804208"/>
                <a:gd name="connsiteX1242" fmla="*/ 8618147 w 9157696"/>
                <a:gd name="connsiteY1242" fmla="*/ 814713 h 3804208"/>
                <a:gd name="connsiteX1243" fmla="*/ 8615705 w 9157696"/>
                <a:gd name="connsiteY1243" fmla="*/ 814713 h 3804208"/>
                <a:gd name="connsiteX1244" fmla="*/ 8618147 w 9157696"/>
                <a:gd name="connsiteY1244" fmla="*/ 809830 h 3804208"/>
                <a:gd name="connsiteX1245" fmla="*/ 8621809 w 9157696"/>
                <a:gd name="connsiteY1245" fmla="*/ 806168 h 3804208"/>
                <a:gd name="connsiteX1246" fmla="*/ 8627912 w 9157696"/>
                <a:gd name="connsiteY1246" fmla="*/ 803727 h 3804208"/>
                <a:gd name="connsiteX1247" fmla="*/ 8632795 w 9157696"/>
                <a:gd name="connsiteY1247" fmla="*/ 801285 h 3804208"/>
                <a:gd name="connsiteX1248" fmla="*/ 8635237 w 9157696"/>
                <a:gd name="connsiteY1248" fmla="*/ 800065 h 3804208"/>
                <a:gd name="connsiteX1249" fmla="*/ 8636457 w 9157696"/>
                <a:gd name="connsiteY1249" fmla="*/ 798844 h 3804208"/>
                <a:gd name="connsiteX1250" fmla="*/ 8636457 w 9157696"/>
                <a:gd name="connsiteY1250" fmla="*/ 796403 h 3804208"/>
                <a:gd name="connsiteX1251" fmla="*/ 8632795 w 9157696"/>
                <a:gd name="connsiteY1251" fmla="*/ 796403 h 3804208"/>
                <a:gd name="connsiteX1252" fmla="*/ 8629133 w 9157696"/>
                <a:gd name="connsiteY1252" fmla="*/ 796403 h 3804208"/>
                <a:gd name="connsiteX1253" fmla="*/ 8627912 w 9157696"/>
                <a:gd name="connsiteY1253" fmla="*/ 797623 h 3804208"/>
                <a:gd name="connsiteX1254" fmla="*/ 8626692 w 9157696"/>
                <a:gd name="connsiteY1254" fmla="*/ 798844 h 3804208"/>
                <a:gd name="connsiteX1255" fmla="*/ 8625471 w 9157696"/>
                <a:gd name="connsiteY1255" fmla="*/ 798844 h 3804208"/>
                <a:gd name="connsiteX1256" fmla="*/ 8623030 w 9157696"/>
                <a:gd name="connsiteY1256" fmla="*/ 800065 h 3804208"/>
                <a:gd name="connsiteX1257" fmla="*/ 8620588 w 9157696"/>
                <a:gd name="connsiteY1257" fmla="*/ 801285 h 3804208"/>
                <a:gd name="connsiteX1258" fmla="*/ 8619368 w 9157696"/>
                <a:gd name="connsiteY1258" fmla="*/ 801285 h 3804208"/>
                <a:gd name="connsiteX1259" fmla="*/ 8616926 w 9157696"/>
                <a:gd name="connsiteY1259" fmla="*/ 803727 h 3804208"/>
                <a:gd name="connsiteX1260" fmla="*/ 8615705 w 9157696"/>
                <a:gd name="connsiteY1260" fmla="*/ 802506 h 3804208"/>
                <a:gd name="connsiteX1261" fmla="*/ 8613264 w 9157696"/>
                <a:gd name="connsiteY1261" fmla="*/ 803727 h 3804208"/>
                <a:gd name="connsiteX1262" fmla="*/ 8610823 w 9157696"/>
                <a:gd name="connsiteY1262" fmla="*/ 803727 h 3804208"/>
                <a:gd name="connsiteX1263" fmla="*/ 8608381 w 9157696"/>
                <a:gd name="connsiteY1263" fmla="*/ 803727 h 3804208"/>
                <a:gd name="connsiteX1264" fmla="*/ 8607161 w 9157696"/>
                <a:gd name="connsiteY1264" fmla="*/ 804947 h 3804208"/>
                <a:gd name="connsiteX1265" fmla="*/ 8605940 w 9157696"/>
                <a:gd name="connsiteY1265" fmla="*/ 804947 h 3804208"/>
                <a:gd name="connsiteX1266" fmla="*/ 8607161 w 9157696"/>
                <a:gd name="connsiteY1266" fmla="*/ 803727 h 3804208"/>
                <a:gd name="connsiteX1267" fmla="*/ 8609602 w 9157696"/>
                <a:gd name="connsiteY1267" fmla="*/ 802506 h 3804208"/>
                <a:gd name="connsiteX1268" fmla="*/ 8609602 w 9157696"/>
                <a:gd name="connsiteY1268" fmla="*/ 802506 h 3804208"/>
                <a:gd name="connsiteX1269" fmla="*/ 8610823 w 9157696"/>
                <a:gd name="connsiteY1269" fmla="*/ 801285 h 3804208"/>
                <a:gd name="connsiteX1270" fmla="*/ 8613264 w 9157696"/>
                <a:gd name="connsiteY1270" fmla="*/ 801285 h 3804208"/>
                <a:gd name="connsiteX1271" fmla="*/ 8616926 w 9157696"/>
                <a:gd name="connsiteY1271" fmla="*/ 801285 h 3804208"/>
                <a:gd name="connsiteX1272" fmla="*/ 8618147 w 9157696"/>
                <a:gd name="connsiteY1272" fmla="*/ 801285 h 3804208"/>
                <a:gd name="connsiteX1273" fmla="*/ 8619368 w 9157696"/>
                <a:gd name="connsiteY1273" fmla="*/ 801285 h 3804208"/>
                <a:gd name="connsiteX1274" fmla="*/ 8620588 w 9157696"/>
                <a:gd name="connsiteY1274" fmla="*/ 800065 h 3804208"/>
                <a:gd name="connsiteX1275" fmla="*/ 8618147 w 9157696"/>
                <a:gd name="connsiteY1275" fmla="*/ 798844 h 3804208"/>
                <a:gd name="connsiteX1276" fmla="*/ 8615705 w 9157696"/>
                <a:gd name="connsiteY1276" fmla="*/ 797623 h 3804208"/>
                <a:gd name="connsiteX1277" fmla="*/ 8614485 w 9157696"/>
                <a:gd name="connsiteY1277" fmla="*/ 797623 h 3804208"/>
                <a:gd name="connsiteX1278" fmla="*/ 8614485 w 9157696"/>
                <a:gd name="connsiteY1278" fmla="*/ 797623 h 3804208"/>
                <a:gd name="connsiteX1279" fmla="*/ 8614485 w 9157696"/>
                <a:gd name="connsiteY1279" fmla="*/ 797623 h 3804208"/>
                <a:gd name="connsiteX1280" fmla="*/ 8618147 w 9157696"/>
                <a:gd name="connsiteY1280" fmla="*/ 795182 h 3804208"/>
                <a:gd name="connsiteX1281" fmla="*/ 8624250 w 9157696"/>
                <a:gd name="connsiteY1281" fmla="*/ 792740 h 3804208"/>
                <a:gd name="connsiteX1282" fmla="*/ 8629133 w 9157696"/>
                <a:gd name="connsiteY1282" fmla="*/ 791520 h 3804208"/>
                <a:gd name="connsiteX1283" fmla="*/ 8631575 w 9157696"/>
                <a:gd name="connsiteY1283" fmla="*/ 791520 h 3804208"/>
                <a:gd name="connsiteX1284" fmla="*/ 8632795 w 9157696"/>
                <a:gd name="connsiteY1284" fmla="*/ 790299 h 3804208"/>
                <a:gd name="connsiteX1285" fmla="*/ 8634016 w 9157696"/>
                <a:gd name="connsiteY1285" fmla="*/ 789078 h 3804208"/>
                <a:gd name="connsiteX1286" fmla="*/ 8630354 w 9157696"/>
                <a:gd name="connsiteY1286" fmla="*/ 789078 h 3804208"/>
                <a:gd name="connsiteX1287" fmla="*/ 8626692 w 9157696"/>
                <a:gd name="connsiteY1287" fmla="*/ 789078 h 3804208"/>
                <a:gd name="connsiteX1288" fmla="*/ 8625471 w 9157696"/>
                <a:gd name="connsiteY1288" fmla="*/ 790299 h 3804208"/>
                <a:gd name="connsiteX1289" fmla="*/ 8624250 w 9157696"/>
                <a:gd name="connsiteY1289" fmla="*/ 790299 h 3804208"/>
                <a:gd name="connsiteX1290" fmla="*/ 8623030 w 9157696"/>
                <a:gd name="connsiteY1290" fmla="*/ 790299 h 3804208"/>
                <a:gd name="connsiteX1291" fmla="*/ 8620588 w 9157696"/>
                <a:gd name="connsiteY1291" fmla="*/ 790299 h 3804208"/>
                <a:gd name="connsiteX1292" fmla="*/ 8618147 w 9157696"/>
                <a:gd name="connsiteY1292" fmla="*/ 790299 h 3804208"/>
                <a:gd name="connsiteX1293" fmla="*/ 8616926 w 9157696"/>
                <a:gd name="connsiteY1293" fmla="*/ 789078 h 3804208"/>
                <a:gd name="connsiteX1294" fmla="*/ 8614485 w 9157696"/>
                <a:gd name="connsiteY1294" fmla="*/ 791520 h 3804208"/>
                <a:gd name="connsiteX1295" fmla="*/ 8613264 w 9157696"/>
                <a:gd name="connsiteY1295" fmla="*/ 790299 h 3804208"/>
                <a:gd name="connsiteX1296" fmla="*/ 8610823 w 9157696"/>
                <a:gd name="connsiteY1296" fmla="*/ 791520 h 3804208"/>
                <a:gd name="connsiteX1297" fmla="*/ 8608381 w 9157696"/>
                <a:gd name="connsiteY1297" fmla="*/ 790299 h 3804208"/>
                <a:gd name="connsiteX1298" fmla="*/ 8605940 w 9157696"/>
                <a:gd name="connsiteY1298" fmla="*/ 789078 h 3804208"/>
                <a:gd name="connsiteX1299" fmla="*/ 8604719 w 9157696"/>
                <a:gd name="connsiteY1299" fmla="*/ 790299 h 3804208"/>
                <a:gd name="connsiteX1300" fmla="*/ 8603498 w 9157696"/>
                <a:gd name="connsiteY1300" fmla="*/ 791520 h 3804208"/>
                <a:gd name="connsiteX1301" fmla="*/ 8598616 w 9157696"/>
                <a:gd name="connsiteY1301" fmla="*/ 791520 h 3804208"/>
                <a:gd name="connsiteX1302" fmla="*/ 8593733 w 9157696"/>
                <a:gd name="connsiteY1302" fmla="*/ 792740 h 3804208"/>
                <a:gd name="connsiteX1303" fmla="*/ 8591291 w 9157696"/>
                <a:gd name="connsiteY1303" fmla="*/ 791520 h 3804208"/>
                <a:gd name="connsiteX1304" fmla="*/ 8588850 w 9157696"/>
                <a:gd name="connsiteY1304" fmla="*/ 790299 h 3804208"/>
                <a:gd name="connsiteX1305" fmla="*/ 8587629 w 9157696"/>
                <a:gd name="connsiteY1305" fmla="*/ 791520 h 3804208"/>
                <a:gd name="connsiteX1306" fmla="*/ 8585187 w 9157696"/>
                <a:gd name="connsiteY1306" fmla="*/ 790299 h 3804208"/>
                <a:gd name="connsiteX1307" fmla="*/ 8585187 w 9157696"/>
                <a:gd name="connsiteY1307" fmla="*/ 789078 h 3804208"/>
                <a:gd name="connsiteX1308" fmla="*/ 8586409 w 9157696"/>
                <a:gd name="connsiteY1308" fmla="*/ 789078 h 3804208"/>
                <a:gd name="connsiteX1309" fmla="*/ 8593733 w 9157696"/>
                <a:gd name="connsiteY1309" fmla="*/ 785416 h 3804208"/>
                <a:gd name="connsiteX1310" fmla="*/ 8597394 w 9157696"/>
                <a:gd name="connsiteY1310" fmla="*/ 784196 h 3804208"/>
                <a:gd name="connsiteX1311" fmla="*/ 8603498 w 9157696"/>
                <a:gd name="connsiteY1311" fmla="*/ 781754 h 3804208"/>
                <a:gd name="connsiteX1312" fmla="*/ 8608381 w 9157696"/>
                <a:gd name="connsiteY1312" fmla="*/ 781754 h 3804208"/>
                <a:gd name="connsiteX1313" fmla="*/ 8613264 w 9157696"/>
                <a:gd name="connsiteY1313" fmla="*/ 776871 h 3804208"/>
                <a:gd name="connsiteX1314" fmla="*/ 8616926 w 9157696"/>
                <a:gd name="connsiteY1314" fmla="*/ 774430 h 3804208"/>
                <a:gd name="connsiteX1315" fmla="*/ 8621809 w 9157696"/>
                <a:gd name="connsiteY1315" fmla="*/ 771989 h 3804208"/>
                <a:gd name="connsiteX1316" fmla="*/ 8626692 w 9157696"/>
                <a:gd name="connsiteY1316" fmla="*/ 770768 h 3804208"/>
                <a:gd name="connsiteX1317" fmla="*/ 8629133 w 9157696"/>
                <a:gd name="connsiteY1317" fmla="*/ 770768 h 3804208"/>
                <a:gd name="connsiteX1318" fmla="*/ 8630354 w 9157696"/>
                <a:gd name="connsiteY1318" fmla="*/ 769547 h 3804208"/>
                <a:gd name="connsiteX1319" fmla="*/ 8630354 w 9157696"/>
                <a:gd name="connsiteY1319" fmla="*/ 768326 h 3804208"/>
                <a:gd name="connsiteX1320" fmla="*/ 8626692 w 9157696"/>
                <a:gd name="connsiteY1320" fmla="*/ 768326 h 3804208"/>
                <a:gd name="connsiteX1321" fmla="*/ 8623030 w 9157696"/>
                <a:gd name="connsiteY1321" fmla="*/ 768326 h 3804208"/>
                <a:gd name="connsiteX1322" fmla="*/ 8621809 w 9157696"/>
                <a:gd name="connsiteY1322" fmla="*/ 769547 h 3804208"/>
                <a:gd name="connsiteX1323" fmla="*/ 8620588 w 9157696"/>
                <a:gd name="connsiteY1323" fmla="*/ 769547 h 3804208"/>
                <a:gd name="connsiteX1324" fmla="*/ 8619368 w 9157696"/>
                <a:gd name="connsiteY1324" fmla="*/ 769547 h 3804208"/>
                <a:gd name="connsiteX1325" fmla="*/ 8616926 w 9157696"/>
                <a:gd name="connsiteY1325" fmla="*/ 769547 h 3804208"/>
                <a:gd name="connsiteX1326" fmla="*/ 8614485 w 9157696"/>
                <a:gd name="connsiteY1326" fmla="*/ 770768 h 3804208"/>
                <a:gd name="connsiteX1327" fmla="*/ 8613264 w 9157696"/>
                <a:gd name="connsiteY1327" fmla="*/ 770768 h 3804208"/>
                <a:gd name="connsiteX1328" fmla="*/ 8610823 w 9157696"/>
                <a:gd name="connsiteY1328" fmla="*/ 773209 h 3804208"/>
                <a:gd name="connsiteX1329" fmla="*/ 8609602 w 9157696"/>
                <a:gd name="connsiteY1329" fmla="*/ 773209 h 3804208"/>
                <a:gd name="connsiteX1330" fmla="*/ 8610823 w 9157696"/>
                <a:gd name="connsiteY1330" fmla="*/ 770768 h 3804208"/>
                <a:gd name="connsiteX1331" fmla="*/ 8613264 w 9157696"/>
                <a:gd name="connsiteY1331" fmla="*/ 767106 h 3804208"/>
                <a:gd name="connsiteX1332" fmla="*/ 8615705 w 9157696"/>
                <a:gd name="connsiteY1332" fmla="*/ 765885 h 3804208"/>
                <a:gd name="connsiteX1333" fmla="*/ 8618147 w 9157696"/>
                <a:gd name="connsiteY1333" fmla="*/ 763444 h 3804208"/>
                <a:gd name="connsiteX1334" fmla="*/ 8621809 w 9157696"/>
                <a:gd name="connsiteY1334" fmla="*/ 759782 h 3804208"/>
                <a:gd name="connsiteX1335" fmla="*/ 8623030 w 9157696"/>
                <a:gd name="connsiteY1335" fmla="*/ 758561 h 3804208"/>
                <a:gd name="connsiteX1336" fmla="*/ 8624250 w 9157696"/>
                <a:gd name="connsiteY1336" fmla="*/ 756119 h 3804208"/>
                <a:gd name="connsiteX1337" fmla="*/ 8624250 w 9157696"/>
                <a:gd name="connsiteY1337" fmla="*/ 754899 h 3804208"/>
                <a:gd name="connsiteX1338" fmla="*/ 8621809 w 9157696"/>
                <a:gd name="connsiteY1338" fmla="*/ 757340 h 3804208"/>
                <a:gd name="connsiteX1339" fmla="*/ 8619368 w 9157696"/>
                <a:gd name="connsiteY1339" fmla="*/ 758561 h 3804208"/>
                <a:gd name="connsiteX1340" fmla="*/ 8618147 w 9157696"/>
                <a:gd name="connsiteY1340" fmla="*/ 759782 h 3804208"/>
                <a:gd name="connsiteX1341" fmla="*/ 8616926 w 9157696"/>
                <a:gd name="connsiteY1341" fmla="*/ 761002 h 3804208"/>
                <a:gd name="connsiteX1342" fmla="*/ 8615705 w 9157696"/>
                <a:gd name="connsiteY1342" fmla="*/ 761002 h 3804208"/>
                <a:gd name="connsiteX1343" fmla="*/ 8614485 w 9157696"/>
                <a:gd name="connsiteY1343" fmla="*/ 762223 h 3804208"/>
                <a:gd name="connsiteX1344" fmla="*/ 8613264 w 9157696"/>
                <a:gd name="connsiteY1344" fmla="*/ 763444 h 3804208"/>
                <a:gd name="connsiteX1345" fmla="*/ 8612043 w 9157696"/>
                <a:gd name="connsiteY1345" fmla="*/ 763444 h 3804208"/>
                <a:gd name="connsiteX1346" fmla="*/ 8610823 w 9157696"/>
                <a:gd name="connsiteY1346" fmla="*/ 765885 h 3804208"/>
                <a:gd name="connsiteX1347" fmla="*/ 8609602 w 9157696"/>
                <a:gd name="connsiteY1347" fmla="*/ 764664 h 3804208"/>
                <a:gd name="connsiteX1348" fmla="*/ 8607161 w 9157696"/>
                <a:gd name="connsiteY1348" fmla="*/ 765885 h 3804208"/>
                <a:gd name="connsiteX1349" fmla="*/ 8604719 w 9157696"/>
                <a:gd name="connsiteY1349" fmla="*/ 765885 h 3804208"/>
                <a:gd name="connsiteX1350" fmla="*/ 8604719 w 9157696"/>
                <a:gd name="connsiteY1350" fmla="*/ 765885 h 3804208"/>
                <a:gd name="connsiteX1351" fmla="*/ 8605940 w 9157696"/>
                <a:gd name="connsiteY1351" fmla="*/ 765885 h 3804208"/>
                <a:gd name="connsiteX1352" fmla="*/ 8609602 w 9157696"/>
                <a:gd name="connsiteY1352" fmla="*/ 761002 h 3804208"/>
                <a:gd name="connsiteX1353" fmla="*/ 8612043 w 9157696"/>
                <a:gd name="connsiteY1353" fmla="*/ 758561 h 3804208"/>
                <a:gd name="connsiteX1354" fmla="*/ 8616926 w 9157696"/>
                <a:gd name="connsiteY1354" fmla="*/ 754899 h 3804208"/>
                <a:gd name="connsiteX1355" fmla="*/ 8620588 w 9157696"/>
                <a:gd name="connsiteY1355" fmla="*/ 752457 h 3804208"/>
                <a:gd name="connsiteX1356" fmla="*/ 8621809 w 9157696"/>
                <a:gd name="connsiteY1356" fmla="*/ 751237 h 3804208"/>
                <a:gd name="connsiteX1357" fmla="*/ 8623030 w 9157696"/>
                <a:gd name="connsiteY1357" fmla="*/ 750016 h 3804208"/>
                <a:gd name="connsiteX1358" fmla="*/ 8623030 w 9157696"/>
                <a:gd name="connsiteY1358" fmla="*/ 748795 h 3804208"/>
                <a:gd name="connsiteX1359" fmla="*/ 8619368 w 9157696"/>
                <a:gd name="connsiteY1359" fmla="*/ 750016 h 3804208"/>
                <a:gd name="connsiteX1360" fmla="*/ 8616926 w 9157696"/>
                <a:gd name="connsiteY1360" fmla="*/ 751237 h 3804208"/>
                <a:gd name="connsiteX1361" fmla="*/ 8615705 w 9157696"/>
                <a:gd name="connsiteY1361" fmla="*/ 752457 h 3804208"/>
                <a:gd name="connsiteX1362" fmla="*/ 8614485 w 9157696"/>
                <a:gd name="connsiteY1362" fmla="*/ 753678 h 3804208"/>
                <a:gd name="connsiteX1363" fmla="*/ 8613264 w 9157696"/>
                <a:gd name="connsiteY1363" fmla="*/ 753678 h 3804208"/>
                <a:gd name="connsiteX1364" fmla="*/ 8612043 w 9157696"/>
                <a:gd name="connsiteY1364" fmla="*/ 754899 h 3804208"/>
                <a:gd name="connsiteX1365" fmla="*/ 8610823 w 9157696"/>
                <a:gd name="connsiteY1365" fmla="*/ 756119 h 3804208"/>
                <a:gd name="connsiteX1366" fmla="*/ 8609602 w 9157696"/>
                <a:gd name="connsiteY1366" fmla="*/ 756119 h 3804208"/>
                <a:gd name="connsiteX1367" fmla="*/ 8608381 w 9157696"/>
                <a:gd name="connsiteY1367" fmla="*/ 758561 h 3804208"/>
                <a:gd name="connsiteX1368" fmla="*/ 8607161 w 9157696"/>
                <a:gd name="connsiteY1368" fmla="*/ 757340 h 3804208"/>
                <a:gd name="connsiteX1369" fmla="*/ 8608381 w 9157696"/>
                <a:gd name="connsiteY1369" fmla="*/ 756119 h 3804208"/>
                <a:gd name="connsiteX1370" fmla="*/ 8610823 w 9157696"/>
                <a:gd name="connsiteY1370" fmla="*/ 753678 h 3804208"/>
                <a:gd name="connsiteX1371" fmla="*/ 8613264 w 9157696"/>
                <a:gd name="connsiteY1371" fmla="*/ 752457 h 3804208"/>
                <a:gd name="connsiteX1372" fmla="*/ 8615705 w 9157696"/>
                <a:gd name="connsiteY1372" fmla="*/ 751237 h 3804208"/>
                <a:gd name="connsiteX1373" fmla="*/ 8618147 w 9157696"/>
                <a:gd name="connsiteY1373" fmla="*/ 748795 h 3804208"/>
                <a:gd name="connsiteX1374" fmla="*/ 8619368 w 9157696"/>
                <a:gd name="connsiteY1374" fmla="*/ 747574 h 3804208"/>
                <a:gd name="connsiteX1375" fmla="*/ 8620588 w 9157696"/>
                <a:gd name="connsiteY1375" fmla="*/ 746354 h 3804208"/>
                <a:gd name="connsiteX1376" fmla="*/ 8621809 w 9157696"/>
                <a:gd name="connsiteY1376" fmla="*/ 743912 h 3804208"/>
                <a:gd name="connsiteX1377" fmla="*/ 8621809 w 9157696"/>
                <a:gd name="connsiteY1377" fmla="*/ 742692 h 3804208"/>
                <a:gd name="connsiteX1378" fmla="*/ 8619368 w 9157696"/>
                <a:gd name="connsiteY1378" fmla="*/ 745133 h 3804208"/>
                <a:gd name="connsiteX1379" fmla="*/ 8616926 w 9157696"/>
                <a:gd name="connsiteY1379" fmla="*/ 746354 h 3804208"/>
                <a:gd name="connsiteX1380" fmla="*/ 8615705 w 9157696"/>
                <a:gd name="connsiteY1380" fmla="*/ 747574 h 3804208"/>
                <a:gd name="connsiteX1381" fmla="*/ 8614485 w 9157696"/>
                <a:gd name="connsiteY1381" fmla="*/ 748795 h 3804208"/>
                <a:gd name="connsiteX1382" fmla="*/ 8613264 w 9157696"/>
                <a:gd name="connsiteY1382" fmla="*/ 748795 h 3804208"/>
                <a:gd name="connsiteX1383" fmla="*/ 8612043 w 9157696"/>
                <a:gd name="connsiteY1383" fmla="*/ 750016 h 3804208"/>
                <a:gd name="connsiteX1384" fmla="*/ 8610823 w 9157696"/>
                <a:gd name="connsiteY1384" fmla="*/ 751237 h 3804208"/>
                <a:gd name="connsiteX1385" fmla="*/ 8609602 w 9157696"/>
                <a:gd name="connsiteY1385" fmla="*/ 751237 h 3804208"/>
                <a:gd name="connsiteX1386" fmla="*/ 8608381 w 9157696"/>
                <a:gd name="connsiteY1386" fmla="*/ 752457 h 3804208"/>
                <a:gd name="connsiteX1387" fmla="*/ 8607161 w 9157696"/>
                <a:gd name="connsiteY1387" fmla="*/ 751237 h 3804208"/>
                <a:gd name="connsiteX1388" fmla="*/ 8604719 w 9157696"/>
                <a:gd name="connsiteY1388" fmla="*/ 752457 h 3804208"/>
                <a:gd name="connsiteX1389" fmla="*/ 8602278 w 9157696"/>
                <a:gd name="connsiteY1389" fmla="*/ 752457 h 3804208"/>
                <a:gd name="connsiteX1390" fmla="*/ 8599836 w 9157696"/>
                <a:gd name="connsiteY1390" fmla="*/ 752457 h 3804208"/>
                <a:gd name="connsiteX1391" fmla="*/ 8598616 w 9157696"/>
                <a:gd name="connsiteY1391" fmla="*/ 753678 h 3804208"/>
                <a:gd name="connsiteX1392" fmla="*/ 8597394 w 9157696"/>
                <a:gd name="connsiteY1392" fmla="*/ 754899 h 3804208"/>
                <a:gd name="connsiteX1393" fmla="*/ 8593733 w 9157696"/>
                <a:gd name="connsiteY1393" fmla="*/ 756119 h 3804208"/>
                <a:gd name="connsiteX1394" fmla="*/ 8590071 w 9157696"/>
                <a:gd name="connsiteY1394" fmla="*/ 757340 h 3804208"/>
                <a:gd name="connsiteX1395" fmla="*/ 8587629 w 9157696"/>
                <a:gd name="connsiteY1395" fmla="*/ 757340 h 3804208"/>
                <a:gd name="connsiteX1396" fmla="*/ 8587629 w 9157696"/>
                <a:gd name="connsiteY1396" fmla="*/ 756119 h 3804208"/>
                <a:gd name="connsiteX1397" fmla="*/ 8592512 w 9157696"/>
                <a:gd name="connsiteY1397" fmla="*/ 752457 h 3804208"/>
                <a:gd name="connsiteX1398" fmla="*/ 8596174 w 9157696"/>
                <a:gd name="connsiteY1398" fmla="*/ 750016 h 3804208"/>
                <a:gd name="connsiteX1399" fmla="*/ 8602278 w 9157696"/>
                <a:gd name="connsiteY1399" fmla="*/ 746354 h 3804208"/>
                <a:gd name="connsiteX1400" fmla="*/ 8607161 w 9157696"/>
                <a:gd name="connsiteY1400" fmla="*/ 745133 h 3804208"/>
                <a:gd name="connsiteX1401" fmla="*/ 8610823 w 9157696"/>
                <a:gd name="connsiteY1401" fmla="*/ 739030 h 3804208"/>
                <a:gd name="connsiteX1402" fmla="*/ 8613264 w 9157696"/>
                <a:gd name="connsiteY1402" fmla="*/ 735367 h 3804208"/>
                <a:gd name="connsiteX1403" fmla="*/ 8615705 w 9157696"/>
                <a:gd name="connsiteY1403" fmla="*/ 732926 h 3804208"/>
                <a:gd name="connsiteX1404" fmla="*/ 8618147 w 9157696"/>
                <a:gd name="connsiteY1404" fmla="*/ 730485 h 3804208"/>
                <a:gd name="connsiteX1405" fmla="*/ 8619368 w 9157696"/>
                <a:gd name="connsiteY1405" fmla="*/ 728043 h 3804208"/>
                <a:gd name="connsiteX1406" fmla="*/ 8619368 w 9157696"/>
                <a:gd name="connsiteY1406" fmla="*/ 728043 h 3804208"/>
                <a:gd name="connsiteX1407" fmla="*/ 8620588 w 9157696"/>
                <a:gd name="connsiteY1407" fmla="*/ 726823 h 3804208"/>
                <a:gd name="connsiteX1408" fmla="*/ 8620588 w 9157696"/>
                <a:gd name="connsiteY1408" fmla="*/ 725602 h 3804208"/>
                <a:gd name="connsiteX1409" fmla="*/ 8619368 w 9157696"/>
                <a:gd name="connsiteY1409" fmla="*/ 725602 h 3804208"/>
                <a:gd name="connsiteX1410" fmla="*/ 8620588 w 9157696"/>
                <a:gd name="connsiteY1410" fmla="*/ 724381 h 3804208"/>
                <a:gd name="connsiteX1411" fmla="*/ 8621809 w 9157696"/>
                <a:gd name="connsiteY1411" fmla="*/ 721940 h 3804208"/>
                <a:gd name="connsiteX1412" fmla="*/ 8621809 w 9157696"/>
                <a:gd name="connsiteY1412" fmla="*/ 719498 h 3804208"/>
                <a:gd name="connsiteX1413" fmla="*/ 8620588 w 9157696"/>
                <a:gd name="connsiteY1413" fmla="*/ 718278 h 3804208"/>
                <a:gd name="connsiteX1414" fmla="*/ 8620588 w 9157696"/>
                <a:gd name="connsiteY1414" fmla="*/ 721940 h 3804208"/>
                <a:gd name="connsiteX1415" fmla="*/ 8619368 w 9157696"/>
                <a:gd name="connsiteY1415" fmla="*/ 723160 h 3804208"/>
                <a:gd name="connsiteX1416" fmla="*/ 8616926 w 9157696"/>
                <a:gd name="connsiteY1416" fmla="*/ 726823 h 3804208"/>
                <a:gd name="connsiteX1417" fmla="*/ 8616926 w 9157696"/>
                <a:gd name="connsiteY1417" fmla="*/ 726823 h 3804208"/>
                <a:gd name="connsiteX1418" fmla="*/ 8614485 w 9157696"/>
                <a:gd name="connsiteY1418" fmla="*/ 726823 h 3804208"/>
                <a:gd name="connsiteX1419" fmla="*/ 8613264 w 9157696"/>
                <a:gd name="connsiteY1419" fmla="*/ 728043 h 3804208"/>
                <a:gd name="connsiteX1420" fmla="*/ 8612043 w 9157696"/>
                <a:gd name="connsiteY1420" fmla="*/ 728043 h 3804208"/>
                <a:gd name="connsiteX1421" fmla="*/ 8610823 w 9157696"/>
                <a:gd name="connsiteY1421" fmla="*/ 728043 h 3804208"/>
                <a:gd name="connsiteX1422" fmla="*/ 8609602 w 9157696"/>
                <a:gd name="connsiteY1422" fmla="*/ 729264 h 3804208"/>
                <a:gd name="connsiteX1423" fmla="*/ 8608381 w 9157696"/>
                <a:gd name="connsiteY1423" fmla="*/ 730485 h 3804208"/>
                <a:gd name="connsiteX1424" fmla="*/ 8607161 w 9157696"/>
                <a:gd name="connsiteY1424" fmla="*/ 730485 h 3804208"/>
                <a:gd name="connsiteX1425" fmla="*/ 8605940 w 9157696"/>
                <a:gd name="connsiteY1425" fmla="*/ 732926 h 3804208"/>
                <a:gd name="connsiteX1426" fmla="*/ 8604719 w 9157696"/>
                <a:gd name="connsiteY1426" fmla="*/ 731705 h 3804208"/>
                <a:gd name="connsiteX1427" fmla="*/ 8602278 w 9157696"/>
                <a:gd name="connsiteY1427" fmla="*/ 732926 h 3804208"/>
                <a:gd name="connsiteX1428" fmla="*/ 8599836 w 9157696"/>
                <a:gd name="connsiteY1428" fmla="*/ 732926 h 3804208"/>
                <a:gd name="connsiteX1429" fmla="*/ 8598616 w 9157696"/>
                <a:gd name="connsiteY1429" fmla="*/ 732926 h 3804208"/>
                <a:gd name="connsiteX1430" fmla="*/ 8597394 w 9157696"/>
                <a:gd name="connsiteY1430" fmla="*/ 734147 h 3804208"/>
                <a:gd name="connsiteX1431" fmla="*/ 8596174 w 9157696"/>
                <a:gd name="connsiteY1431" fmla="*/ 735367 h 3804208"/>
                <a:gd name="connsiteX1432" fmla="*/ 8592512 w 9157696"/>
                <a:gd name="connsiteY1432" fmla="*/ 736588 h 3804208"/>
                <a:gd name="connsiteX1433" fmla="*/ 8588850 w 9157696"/>
                <a:gd name="connsiteY1433" fmla="*/ 737809 h 3804208"/>
                <a:gd name="connsiteX1434" fmla="*/ 8586409 w 9157696"/>
                <a:gd name="connsiteY1434" fmla="*/ 737809 h 3804208"/>
                <a:gd name="connsiteX1435" fmla="*/ 8585187 w 9157696"/>
                <a:gd name="connsiteY1435" fmla="*/ 736588 h 3804208"/>
                <a:gd name="connsiteX1436" fmla="*/ 8587629 w 9157696"/>
                <a:gd name="connsiteY1436" fmla="*/ 734147 h 3804208"/>
                <a:gd name="connsiteX1437" fmla="*/ 8591291 w 9157696"/>
                <a:gd name="connsiteY1437" fmla="*/ 731705 h 3804208"/>
                <a:gd name="connsiteX1438" fmla="*/ 8596174 w 9157696"/>
                <a:gd name="connsiteY1438" fmla="*/ 729264 h 3804208"/>
                <a:gd name="connsiteX1439" fmla="*/ 8601057 w 9157696"/>
                <a:gd name="connsiteY1439" fmla="*/ 728043 h 3804208"/>
                <a:gd name="connsiteX1440" fmla="*/ 8604719 w 9157696"/>
                <a:gd name="connsiteY1440" fmla="*/ 723160 h 3804208"/>
                <a:gd name="connsiteX1441" fmla="*/ 8607161 w 9157696"/>
                <a:gd name="connsiteY1441" fmla="*/ 720719 h 3804208"/>
                <a:gd name="connsiteX1442" fmla="*/ 8610823 w 9157696"/>
                <a:gd name="connsiteY1442" fmla="*/ 718278 h 3804208"/>
                <a:gd name="connsiteX1443" fmla="*/ 8614485 w 9157696"/>
                <a:gd name="connsiteY1443" fmla="*/ 715836 h 3804208"/>
                <a:gd name="connsiteX1444" fmla="*/ 8615705 w 9157696"/>
                <a:gd name="connsiteY1444" fmla="*/ 714616 h 3804208"/>
                <a:gd name="connsiteX1445" fmla="*/ 8616926 w 9157696"/>
                <a:gd name="connsiteY1445" fmla="*/ 713395 h 3804208"/>
                <a:gd name="connsiteX1446" fmla="*/ 8616926 w 9157696"/>
                <a:gd name="connsiteY1446" fmla="*/ 712174 h 3804208"/>
                <a:gd name="connsiteX1447" fmla="*/ 8614485 w 9157696"/>
                <a:gd name="connsiteY1447" fmla="*/ 712174 h 3804208"/>
                <a:gd name="connsiteX1448" fmla="*/ 8612043 w 9157696"/>
                <a:gd name="connsiteY1448" fmla="*/ 712174 h 3804208"/>
                <a:gd name="connsiteX1449" fmla="*/ 8610823 w 9157696"/>
                <a:gd name="connsiteY1449" fmla="*/ 713395 h 3804208"/>
                <a:gd name="connsiteX1450" fmla="*/ 8609602 w 9157696"/>
                <a:gd name="connsiteY1450" fmla="*/ 714616 h 3804208"/>
                <a:gd name="connsiteX1451" fmla="*/ 8608381 w 9157696"/>
                <a:gd name="connsiteY1451" fmla="*/ 714616 h 3804208"/>
                <a:gd name="connsiteX1452" fmla="*/ 8607161 w 9157696"/>
                <a:gd name="connsiteY1452" fmla="*/ 715836 h 3804208"/>
                <a:gd name="connsiteX1453" fmla="*/ 8605940 w 9157696"/>
                <a:gd name="connsiteY1453" fmla="*/ 717057 h 3804208"/>
                <a:gd name="connsiteX1454" fmla="*/ 8604719 w 9157696"/>
                <a:gd name="connsiteY1454" fmla="*/ 717057 h 3804208"/>
                <a:gd name="connsiteX1455" fmla="*/ 8603498 w 9157696"/>
                <a:gd name="connsiteY1455" fmla="*/ 719498 h 3804208"/>
                <a:gd name="connsiteX1456" fmla="*/ 8602278 w 9157696"/>
                <a:gd name="connsiteY1456" fmla="*/ 718278 h 3804208"/>
                <a:gd name="connsiteX1457" fmla="*/ 8599836 w 9157696"/>
                <a:gd name="connsiteY1457" fmla="*/ 719498 h 3804208"/>
                <a:gd name="connsiteX1458" fmla="*/ 8597394 w 9157696"/>
                <a:gd name="connsiteY1458" fmla="*/ 719498 h 3804208"/>
                <a:gd name="connsiteX1459" fmla="*/ 8594954 w 9157696"/>
                <a:gd name="connsiteY1459" fmla="*/ 719498 h 3804208"/>
                <a:gd name="connsiteX1460" fmla="*/ 8593733 w 9157696"/>
                <a:gd name="connsiteY1460" fmla="*/ 720719 h 3804208"/>
                <a:gd name="connsiteX1461" fmla="*/ 8592512 w 9157696"/>
                <a:gd name="connsiteY1461" fmla="*/ 721940 h 3804208"/>
                <a:gd name="connsiteX1462" fmla="*/ 8588850 w 9157696"/>
                <a:gd name="connsiteY1462" fmla="*/ 723160 h 3804208"/>
                <a:gd name="connsiteX1463" fmla="*/ 8585187 w 9157696"/>
                <a:gd name="connsiteY1463" fmla="*/ 725602 h 3804208"/>
                <a:gd name="connsiteX1464" fmla="*/ 8582747 w 9157696"/>
                <a:gd name="connsiteY1464" fmla="*/ 725602 h 3804208"/>
                <a:gd name="connsiteX1465" fmla="*/ 8582747 w 9157696"/>
                <a:gd name="connsiteY1465" fmla="*/ 725602 h 3804208"/>
                <a:gd name="connsiteX1466" fmla="*/ 8585187 w 9157696"/>
                <a:gd name="connsiteY1466" fmla="*/ 723160 h 3804208"/>
                <a:gd name="connsiteX1467" fmla="*/ 8588850 w 9157696"/>
                <a:gd name="connsiteY1467" fmla="*/ 720719 h 3804208"/>
                <a:gd name="connsiteX1468" fmla="*/ 8593733 w 9157696"/>
                <a:gd name="connsiteY1468" fmla="*/ 717057 h 3804208"/>
                <a:gd name="connsiteX1469" fmla="*/ 8598616 w 9157696"/>
                <a:gd name="connsiteY1469" fmla="*/ 714616 h 3804208"/>
                <a:gd name="connsiteX1470" fmla="*/ 8601057 w 9157696"/>
                <a:gd name="connsiteY1470" fmla="*/ 708512 h 3804208"/>
                <a:gd name="connsiteX1471" fmla="*/ 8602278 w 9157696"/>
                <a:gd name="connsiteY1471" fmla="*/ 704850 h 3804208"/>
                <a:gd name="connsiteX1472" fmla="*/ 8604719 w 9157696"/>
                <a:gd name="connsiteY1472" fmla="*/ 699967 h 3804208"/>
                <a:gd name="connsiteX1473" fmla="*/ 8607161 w 9157696"/>
                <a:gd name="connsiteY1473" fmla="*/ 696305 h 3804208"/>
                <a:gd name="connsiteX1474" fmla="*/ 8608381 w 9157696"/>
                <a:gd name="connsiteY1474" fmla="*/ 695084 h 3804208"/>
                <a:gd name="connsiteX1475" fmla="*/ 8608381 w 9157696"/>
                <a:gd name="connsiteY1475" fmla="*/ 693864 h 3804208"/>
                <a:gd name="connsiteX1476" fmla="*/ 8608381 w 9157696"/>
                <a:gd name="connsiteY1476" fmla="*/ 692643 h 3804208"/>
                <a:gd name="connsiteX1477" fmla="*/ 8605940 w 9157696"/>
                <a:gd name="connsiteY1477" fmla="*/ 695084 h 3804208"/>
                <a:gd name="connsiteX1478" fmla="*/ 8603498 w 9157696"/>
                <a:gd name="connsiteY1478" fmla="*/ 697526 h 3804208"/>
                <a:gd name="connsiteX1479" fmla="*/ 8603498 w 9157696"/>
                <a:gd name="connsiteY1479" fmla="*/ 698746 h 3804208"/>
                <a:gd name="connsiteX1480" fmla="*/ 8602278 w 9157696"/>
                <a:gd name="connsiteY1480" fmla="*/ 699967 h 3804208"/>
                <a:gd name="connsiteX1481" fmla="*/ 8601057 w 9157696"/>
                <a:gd name="connsiteY1481" fmla="*/ 699967 h 3804208"/>
                <a:gd name="connsiteX1482" fmla="*/ 8599836 w 9157696"/>
                <a:gd name="connsiteY1482" fmla="*/ 701188 h 3804208"/>
                <a:gd name="connsiteX1483" fmla="*/ 8598616 w 9157696"/>
                <a:gd name="connsiteY1483" fmla="*/ 702409 h 3804208"/>
                <a:gd name="connsiteX1484" fmla="*/ 8597394 w 9157696"/>
                <a:gd name="connsiteY1484" fmla="*/ 702409 h 3804208"/>
                <a:gd name="connsiteX1485" fmla="*/ 8596174 w 9157696"/>
                <a:gd name="connsiteY1485" fmla="*/ 704850 h 3804208"/>
                <a:gd name="connsiteX1486" fmla="*/ 8594954 w 9157696"/>
                <a:gd name="connsiteY1486" fmla="*/ 704850 h 3804208"/>
                <a:gd name="connsiteX1487" fmla="*/ 8593733 w 9157696"/>
                <a:gd name="connsiteY1487" fmla="*/ 706071 h 3804208"/>
                <a:gd name="connsiteX1488" fmla="*/ 8592512 w 9157696"/>
                <a:gd name="connsiteY1488" fmla="*/ 706071 h 3804208"/>
                <a:gd name="connsiteX1489" fmla="*/ 8591291 w 9157696"/>
                <a:gd name="connsiteY1489" fmla="*/ 706071 h 3804208"/>
                <a:gd name="connsiteX1490" fmla="*/ 8590071 w 9157696"/>
                <a:gd name="connsiteY1490" fmla="*/ 707291 h 3804208"/>
                <a:gd name="connsiteX1491" fmla="*/ 8590071 w 9157696"/>
                <a:gd name="connsiteY1491" fmla="*/ 708512 h 3804208"/>
                <a:gd name="connsiteX1492" fmla="*/ 8587629 w 9157696"/>
                <a:gd name="connsiteY1492" fmla="*/ 710953 h 3804208"/>
                <a:gd name="connsiteX1493" fmla="*/ 8586409 w 9157696"/>
                <a:gd name="connsiteY1493" fmla="*/ 713395 h 3804208"/>
                <a:gd name="connsiteX1494" fmla="*/ 8585187 w 9157696"/>
                <a:gd name="connsiteY1494" fmla="*/ 713395 h 3804208"/>
                <a:gd name="connsiteX1495" fmla="*/ 8582747 w 9157696"/>
                <a:gd name="connsiteY1495" fmla="*/ 713395 h 3804208"/>
                <a:gd name="connsiteX1496" fmla="*/ 8582747 w 9157696"/>
                <a:gd name="connsiteY1496" fmla="*/ 713395 h 3804208"/>
                <a:gd name="connsiteX1497" fmla="*/ 8583967 w 9157696"/>
                <a:gd name="connsiteY1497" fmla="*/ 712174 h 3804208"/>
                <a:gd name="connsiteX1498" fmla="*/ 8586409 w 9157696"/>
                <a:gd name="connsiteY1498" fmla="*/ 709733 h 3804208"/>
                <a:gd name="connsiteX1499" fmla="*/ 8588850 w 9157696"/>
                <a:gd name="connsiteY1499" fmla="*/ 706071 h 3804208"/>
                <a:gd name="connsiteX1500" fmla="*/ 8591291 w 9157696"/>
                <a:gd name="connsiteY1500" fmla="*/ 703629 h 3804208"/>
                <a:gd name="connsiteX1501" fmla="*/ 8591291 w 9157696"/>
                <a:gd name="connsiteY1501" fmla="*/ 698746 h 3804208"/>
                <a:gd name="connsiteX1502" fmla="*/ 8592512 w 9157696"/>
                <a:gd name="connsiteY1502" fmla="*/ 696305 h 3804208"/>
                <a:gd name="connsiteX1503" fmla="*/ 8594954 w 9157696"/>
                <a:gd name="connsiteY1503" fmla="*/ 692643 h 3804208"/>
                <a:gd name="connsiteX1504" fmla="*/ 8596174 w 9157696"/>
                <a:gd name="connsiteY1504" fmla="*/ 688981 h 3804208"/>
                <a:gd name="connsiteX1505" fmla="*/ 8597394 w 9157696"/>
                <a:gd name="connsiteY1505" fmla="*/ 687760 h 3804208"/>
                <a:gd name="connsiteX1506" fmla="*/ 8597394 w 9157696"/>
                <a:gd name="connsiteY1506" fmla="*/ 686539 h 3804208"/>
                <a:gd name="connsiteX1507" fmla="*/ 8597394 w 9157696"/>
                <a:gd name="connsiteY1507" fmla="*/ 685319 h 3804208"/>
                <a:gd name="connsiteX1508" fmla="*/ 8594954 w 9157696"/>
                <a:gd name="connsiteY1508" fmla="*/ 686539 h 3804208"/>
                <a:gd name="connsiteX1509" fmla="*/ 8593733 w 9157696"/>
                <a:gd name="connsiteY1509" fmla="*/ 687760 h 3804208"/>
                <a:gd name="connsiteX1510" fmla="*/ 8593733 w 9157696"/>
                <a:gd name="connsiteY1510" fmla="*/ 688981 h 3804208"/>
                <a:gd name="connsiteX1511" fmla="*/ 8592512 w 9157696"/>
                <a:gd name="connsiteY1511" fmla="*/ 690202 h 3804208"/>
                <a:gd name="connsiteX1512" fmla="*/ 8591291 w 9157696"/>
                <a:gd name="connsiteY1512" fmla="*/ 691422 h 3804208"/>
                <a:gd name="connsiteX1513" fmla="*/ 8590071 w 9157696"/>
                <a:gd name="connsiteY1513" fmla="*/ 692643 h 3804208"/>
                <a:gd name="connsiteX1514" fmla="*/ 8588850 w 9157696"/>
                <a:gd name="connsiteY1514" fmla="*/ 693864 h 3804208"/>
                <a:gd name="connsiteX1515" fmla="*/ 8587629 w 9157696"/>
                <a:gd name="connsiteY1515" fmla="*/ 693864 h 3804208"/>
                <a:gd name="connsiteX1516" fmla="*/ 8587629 w 9157696"/>
                <a:gd name="connsiteY1516" fmla="*/ 696305 h 3804208"/>
                <a:gd name="connsiteX1517" fmla="*/ 8586409 w 9157696"/>
                <a:gd name="connsiteY1517" fmla="*/ 696305 h 3804208"/>
                <a:gd name="connsiteX1518" fmla="*/ 8585187 w 9157696"/>
                <a:gd name="connsiteY1518" fmla="*/ 698746 h 3804208"/>
                <a:gd name="connsiteX1519" fmla="*/ 8583967 w 9157696"/>
                <a:gd name="connsiteY1519" fmla="*/ 699967 h 3804208"/>
                <a:gd name="connsiteX1520" fmla="*/ 8582747 w 9157696"/>
                <a:gd name="connsiteY1520" fmla="*/ 701188 h 3804208"/>
                <a:gd name="connsiteX1521" fmla="*/ 8582747 w 9157696"/>
                <a:gd name="connsiteY1521" fmla="*/ 702409 h 3804208"/>
                <a:gd name="connsiteX1522" fmla="*/ 8582747 w 9157696"/>
                <a:gd name="connsiteY1522" fmla="*/ 703629 h 3804208"/>
                <a:gd name="connsiteX1523" fmla="*/ 8580305 w 9157696"/>
                <a:gd name="connsiteY1523" fmla="*/ 706071 h 3804208"/>
                <a:gd name="connsiteX1524" fmla="*/ 8579084 w 9157696"/>
                <a:gd name="connsiteY1524" fmla="*/ 708512 h 3804208"/>
                <a:gd name="connsiteX1525" fmla="*/ 8577864 w 9157696"/>
                <a:gd name="connsiteY1525" fmla="*/ 709733 h 3804208"/>
                <a:gd name="connsiteX1526" fmla="*/ 8577864 w 9157696"/>
                <a:gd name="connsiteY1526" fmla="*/ 709733 h 3804208"/>
                <a:gd name="connsiteX1527" fmla="*/ 8577864 w 9157696"/>
                <a:gd name="connsiteY1527" fmla="*/ 709733 h 3804208"/>
                <a:gd name="connsiteX1528" fmla="*/ 8580305 w 9157696"/>
                <a:gd name="connsiteY1528" fmla="*/ 704850 h 3804208"/>
                <a:gd name="connsiteX1529" fmla="*/ 8581526 w 9157696"/>
                <a:gd name="connsiteY1529" fmla="*/ 702409 h 3804208"/>
                <a:gd name="connsiteX1530" fmla="*/ 8583967 w 9157696"/>
                <a:gd name="connsiteY1530" fmla="*/ 698746 h 3804208"/>
                <a:gd name="connsiteX1531" fmla="*/ 8586409 w 9157696"/>
                <a:gd name="connsiteY1531" fmla="*/ 696305 h 3804208"/>
                <a:gd name="connsiteX1532" fmla="*/ 8586409 w 9157696"/>
                <a:gd name="connsiteY1532" fmla="*/ 691422 h 3804208"/>
                <a:gd name="connsiteX1533" fmla="*/ 8586409 w 9157696"/>
                <a:gd name="connsiteY1533" fmla="*/ 688981 h 3804208"/>
                <a:gd name="connsiteX1534" fmla="*/ 8587629 w 9157696"/>
                <a:gd name="connsiteY1534" fmla="*/ 685319 h 3804208"/>
                <a:gd name="connsiteX1535" fmla="*/ 8588850 w 9157696"/>
                <a:gd name="connsiteY1535" fmla="*/ 681657 h 3804208"/>
                <a:gd name="connsiteX1536" fmla="*/ 8590071 w 9157696"/>
                <a:gd name="connsiteY1536" fmla="*/ 680436 h 3804208"/>
                <a:gd name="connsiteX1537" fmla="*/ 8590071 w 9157696"/>
                <a:gd name="connsiteY1537" fmla="*/ 679215 h 3804208"/>
                <a:gd name="connsiteX1538" fmla="*/ 8590071 w 9157696"/>
                <a:gd name="connsiteY1538" fmla="*/ 677995 h 3804208"/>
                <a:gd name="connsiteX1539" fmla="*/ 8588850 w 9157696"/>
                <a:gd name="connsiteY1539" fmla="*/ 679215 h 3804208"/>
                <a:gd name="connsiteX1540" fmla="*/ 8587629 w 9157696"/>
                <a:gd name="connsiteY1540" fmla="*/ 680436 h 3804208"/>
                <a:gd name="connsiteX1541" fmla="*/ 8587629 w 9157696"/>
                <a:gd name="connsiteY1541" fmla="*/ 681657 h 3804208"/>
                <a:gd name="connsiteX1542" fmla="*/ 8587629 w 9157696"/>
                <a:gd name="connsiteY1542" fmla="*/ 682877 h 3804208"/>
                <a:gd name="connsiteX1543" fmla="*/ 8586409 w 9157696"/>
                <a:gd name="connsiteY1543" fmla="*/ 684098 h 3804208"/>
                <a:gd name="connsiteX1544" fmla="*/ 8586409 w 9157696"/>
                <a:gd name="connsiteY1544" fmla="*/ 685319 h 3804208"/>
                <a:gd name="connsiteX1545" fmla="*/ 8586409 w 9157696"/>
                <a:gd name="connsiteY1545" fmla="*/ 686539 h 3804208"/>
                <a:gd name="connsiteX1546" fmla="*/ 8585187 w 9157696"/>
                <a:gd name="connsiteY1546" fmla="*/ 686539 h 3804208"/>
                <a:gd name="connsiteX1547" fmla="*/ 8585187 w 9157696"/>
                <a:gd name="connsiteY1547" fmla="*/ 688981 h 3804208"/>
                <a:gd name="connsiteX1548" fmla="*/ 8583967 w 9157696"/>
                <a:gd name="connsiteY1548" fmla="*/ 688981 h 3804208"/>
                <a:gd name="connsiteX1549" fmla="*/ 8582747 w 9157696"/>
                <a:gd name="connsiteY1549" fmla="*/ 690202 h 3804208"/>
                <a:gd name="connsiteX1550" fmla="*/ 8581526 w 9157696"/>
                <a:gd name="connsiteY1550" fmla="*/ 691422 h 3804208"/>
                <a:gd name="connsiteX1551" fmla="*/ 8580305 w 9157696"/>
                <a:gd name="connsiteY1551" fmla="*/ 692643 h 3804208"/>
                <a:gd name="connsiteX1552" fmla="*/ 8580305 w 9157696"/>
                <a:gd name="connsiteY1552" fmla="*/ 693864 h 3804208"/>
                <a:gd name="connsiteX1553" fmla="*/ 8580305 w 9157696"/>
                <a:gd name="connsiteY1553" fmla="*/ 695084 h 3804208"/>
                <a:gd name="connsiteX1554" fmla="*/ 8579084 w 9157696"/>
                <a:gd name="connsiteY1554" fmla="*/ 697526 h 3804208"/>
                <a:gd name="connsiteX1555" fmla="*/ 8577864 w 9157696"/>
                <a:gd name="connsiteY1555" fmla="*/ 699967 h 3804208"/>
                <a:gd name="connsiteX1556" fmla="*/ 8576643 w 9157696"/>
                <a:gd name="connsiteY1556" fmla="*/ 701188 h 3804208"/>
                <a:gd name="connsiteX1557" fmla="*/ 8575422 w 9157696"/>
                <a:gd name="connsiteY1557" fmla="*/ 702409 h 3804208"/>
                <a:gd name="connsiteX1558" fmla="*/ 8575422 w 9157696"/>
                <a:gd name="connsiteY1558" fmla="*/ 703629 h 3804208"/>
                <a:gd name="connsiteX1559" fmla="*/ 8574202 w 9157696"/>
                <a:gd name="connsiteY1559" fmla="*/ 704850 h 3804208"/>
                <a:gd name="connsiteX1560" fmla="*/ 8572980 w 9157696"/>
                <a:gd name="connsiteY1560" fmla="*/ 706071 h 3804208"/>
                <a:gd name="connsiteX1561" fmla="*/ 8571760 w 9157696"/>
                <a:gd name="connsiteY1561" fmla="*/ 706071 h 3804208"/>
                <a:gd name="connsiteX1562" fmla="*/ 8571760 w 9157696"/>
                <a:gd name="connsiteY1562" fmla="*/ 707291 h 3804208"/>
                <a:gd name="connsiteX1563" fmla="*/ 8571760 w 9157696"/>
                <a:gd name="connsiteY1563" fmla="*/ 707291 h 3804208"/>
                <a:gd name="connsiteX1564" fmla="*/ 8571760 w 9157696"/>
                <a:gd name="connsiteY1564" fmla="*/ 684098 h 3804208"/>
                <a:gd name="connsiteX1565" fmla="*/ 8571760 w 9157696"/>
                <a:gd name="connsiteY1565" fmla="*/ 707291 h 3804208"/>
                <a:gd name="connsiteX1566" fmla="*/ 8571760 w 9157696"/>
                <a:gd name="connsiteY1566" fmla="*/ 707291 h 3804208"/>
                <a:gd name="connsiteX1567" fmla="*/ 8571760 w 9157696"/>
                <a:gd name="connsiteY1567" fmla="*/ 706071 h 3804208"/>
                <a:gd name="connsiteX1568" fmla="*/ 8570540 w 9157696"/>
                <a:gd name="connsiteY1568" fmla="*/ 706071 h 3804208"/>
                <a:gd name="connsiteX1569" fmla="*/ 8569319 w 9157696"/>
                <a:gd name="connsiteY1569" fmla="*/ 704850 h 3804208"/>
                <a:gd name="connsiteX1570" fmla="*/ 8568098 w 9157696"/>
                <a:gd name="connsiteY1570" fmla="*/ 703629 h 3804208"/>
                <a:gd name="connsiteX1571" fmla="*/ 8568098 w 9157696"/>
                <a:gd name="connsiteY1571" fmla="*/ 702409 h 3804208"/>
                <a:gd name="connsiteX1572" fmla="*/ 8566877 w 9157696"/>
                <a:gd name="connsiteY1572" fmla="*/ 701188 h 3804208"/>
                <a:gd name="connsiteX1573" fmla="*/ 8565657 w 9157696"/>
                <a:gd name="connsiteY1573" fmla="*/ 699967 h 3804208"/>
                <a:gd name="connsiteX1574" fmla="*/ 8564436 w 9157696"/>
                <a:gd name="connsiteY1574" fmla="*/ 697526 h 3804208"/>
                <a:gd name="connsiteX1575" fmla="*/ 8563215 w 9157696"/>
                <a:gd name="connsiteY1575" fmla="*/ 695084 h 3804208"/>
                <a:gd name="connsiteX1576" fmla="*/ 8563215 w 9157696"/>
                <a:gd name="connsiteY1576" fmla="*/ 693864 h 3804208"/>
                <a:gd name="connsiteX1577" fmla="*/ 8563215 w 9157696"/>
                <a:gd name="connsiteY1577" fmla="*/ 692643 h 3804208"/>
                <a:gd name="connsiteX1578" fmla="*/ 8561995 w 9157696"/>
                <a:gd name="connsiteY1578" fmla="*/ 691422 h 3804208"/>
                <a:gd name="connsiteX1579" fmla="*/ 8560773 w 9157696"/>
                <a:gd name="connsiteY1579" fmla="*/ 690202 h 3804208"/>
                <a:gd name="connsiteX1580" fmla="*/ 8559553 w 9157696"/>
                <a:gd name="connsiteY1580" fmla="*/ 688981 h 3804208"/>
                <a:gd name="connsiteX1581" fmla="*/ 8558333 w 9157696"/>
                <a:gd name="connsiteY1581" fmla="*/ 688981 h 3804208"/>
                <a:gd name="connsiteX1582" fmla="*/ 8558333 w 9157696"/>
                <a:gd name="connsiteY1582" fmla="*/ 686539 h 3804208"/>
                <a:gd name="connsiteX1583" fmla="*/ 8557112 w 9157696"/>
                <a:gd name="connsiteY1583" fmla="*/ 686539 h 3804208"/>
                <a:gd name="connsiteX1584" fmla="*/ 8557112 w 9157696"/>
                <a:gd name="connsiteY1584" fmla="*/ 685319 h 3804208"/>
                <a:gd name="connsiteX1585" fmla="*/ 8557112 w 9157696"/>
                <a:gd name="connsiteY1585" fmla="*/ 684098 h 3804208"/>
                <a:gd name="connsiteX1586" fmla="*/ 8555891 w 9157696"/>
                <a:gd name="connsiteY1586" fmla="*/ 682877 h 3804208"/>
                <a:gd name="connsiteX1587" fmla="*/ 8555891 w 9157696"/>
                <a:gd name="connsiteY1587" fmla="*/ 681657 h 3804208"/>
                <a:gd name="connsiteX1588" fmla="*/ 8555891 w 9157696"/>
                <a:gd name="connsiteY1588" fmla="*/ 680436 h 3804208"/>
                <a:gd name="connsiteX1589" fmla="*/ 8554670 w 9157696"/>
                <a:gd name="connsiteY1589" fmla="*/ 679215 h 3804208"/>
                <a:gd name="connsiteX1590" fmla="*/ 8553450 w 9157696"/>
                <a:gd name="connsiteY1590" fmla="*/ 677995 h 3804208"/>
                <a:gd name="connsiteX1591" fmla="*/ 8553450 w 9157696"/>
                <a:gd name="connsiteY1591" fmla="*/ 679215 h 3804208"/>
                <a:gd name="connsiteX1592" fmla="*/ 8553450 w 9157696"/>
                <a:gd name="connsiteY1592" fmla="*/ 680436 h 3804208"/>
                <a:gd name="connsiteX1593" fmla="*/ 8554670 w 9157696"/>
                <a:gd name="connsiteY1593" fmla="*/ 681657 h 3804208"/>
                <a:gd name="connsiteX1594" fmla="*/ 8555891 w 9157696"/>
                <a:gd name="connsiteY1594" fmla="*/ 685319 h 3804208"/>
                <a:gd name="connsiteX1595" fmla="*/ 8557112 w 9157696"/>
                <a:gd name="connsiteY1595" fmla="*/ 688981 h 3804208"/>
                <a:gd name="connsiteX1596" fmla="*/ 8557112 w 9157696"/>
                <a:gd name="connsiteY1596" fmla="*/ 691422 h 3804208"/>
                <a:gd name="connsiteX1597" fmla="*/ 8557112 w 9157696"/>
                <a:gd name="connsiteY1597" fmla="*/ 696305 h 3804208"/>
                <a:gd name="connsiteX1598" fmla="*/ 8559553 w 9157696"/>
                <a:gd name="connsiteY1598" fmla="*/ 698746 h 3804208"/>
                <a:gd name="connsiteX1599" fmla="*/ 8561995 w 9157696"/>
                <a:gd name="connsiteY1599" fmla="*/ 702409 h 3804208"/>
                <a:gd name="connsiteX1600" fmla="*/ 8563215 w 9157696"/>
                <a:gd name="connsiteY1600" fmla="*/ 704850 h 3804208"/>
                <a:gd name="connsiteX1601" fmla="*/ 8565657 w 9157696"/>
                <a:gd name="connsiteY1601" fmla="*/ 709733 h 3804208"/>
                <a:gd name="connsiteX1602" fmla="*/ 8565657 w 9157696"/>
                <a:gd name="connsiteY1602" fmla="*/ 709733 h 3804208"/>
                <a:gd name="connsiteX1603" fmla="*/ 8565657 w 9157696"/>
                <a:gd name="connsiteY1603" fmla="*/ 709733 h 3804208"/>
                <a:gd name="connsiteX1604" fmla="*/ 8564436 w 9157696"/>
                <a:gd name="connsiteY1604" fmla="*/ 708512 h 3804208"/>
                <a:gd name="connsiteX1605" fmla="*/ 8563215 w 9157696"/>
                <a:gd name="connsiteY1605" fmla="*/ 706071 h 3804208"/>
                <a:gd name="connsiteX1606" fmla="*/ 8560773 w 9157696"/>
                <a:gd name="connsiteY1606" fmla="*/ 703629 h 3804208"/>
                <a:gd name="connsiteX1607" fmla="*/ 8560773 w 9157696"/>
                <a:gd name="connsiteY1607" fmla="*/ 702409 h 3804208"/>
                <a:gd name="connsiteX1608" fmla="*/ 8560773 w 9157696"/>
                <a:gd name="connsiteY1608" fmla="*/ 701188 h 3804208"/>
                <a:gd name="connsiteX1609" fmla="*/ 8559553 w 9157696"/>
                <a:gd name="connsiteY1609" fmla="*/ 699967 h 3804208"/>
                <a:gd name="connsiteX1610" fmla="*/ 8558333 w 9157696"/>
                <a:gd name="connsiteY1610" fmla="*/ 698746 h 3804208"/>
                <a:gd name="connsiteX1611" fmla="*/ 8557112 w 9157696"/>
                <a:gd name="connsiteY1611" fmla="*/ 696305 h 3804208"/>
                <a:gd name="connsiteX1612" fmla="*/ 8555891 w 9157696"/>
                <a:gd name="connsiteY1612" fmla="*/ 696305 h 3804208"/>
                <a:gd name="connsiteX1613" fmla="*/ 8555891 w 9157696"/>
                <a:gd name="connsiteY1613" fmla="*/ 693864 h 3804208"/>
                <a:gd name="connsiteX1614" fmla="*/ 8554670 w 9157696"/>
                <a:gd name="connsiteY1614" fmla="*/ 693864 h 3804208"/>
                <a:gd name="connsiteX1615" fmla="*/ 8553450 w 9157696"/>
                <a:gd name="connsiteY1615" fmla="*/ 692643 h 3804208"/>
                <a:gd name="connsiteX1616" fmla="*/ 8552229 w 9157696"/>
                <a:gd name="connsiteY1616" fmla="*/ 691422 h 3804208"/>
                <a:gd name="connsiteX1617" fmla="*/ 8551008 w 9157696"/>
                <a:gd name="connsiteY1617" fmla="*/ 690202 h 3804208"/>
                <a:gd name="connsiteX1618" fmla="*/ 8549788 w 9157696"/>
                <a:gd name="connsiteY1618" fmla="*/ 688981 h 3804208"/>
                <a:gd name="connsiteX1619" fmla="*/ 8549788 w 9157696"/>
                <a:gd name="connsiteY1619" fmla="*/ 687760 h 3804208"/>
                <a:gd name="connsiteX1620" fmla="*/ 8548566 w 9157696"/>
                <a:gd name="connsiteY1620" fmla="*/ 686539 h 3804208"/>
                <a:gd name="connsiteX1621" fmla="*/ 8546126 w 9157696"/>
                <a:gd name="connsiteY1621" fmla="*/ 685319 h 3804208"/>
                <a:gd name="connsiteX1622" fmla="*/ 8546126 w 9157696"/>
                <a:gd name="connsiteY1622" fmla="*/ 686539 h 3804208"/>
                <a:gd name="connsiteX1623" fmla="*/ 8546126 w 9157696"/>
                <a:gd name="connsiteY1623" fmla="*/ 687760 h 3804208"/>
                <a:gd name="connsiteX1624" fmla="*/ 8547346 w 9157696"/>
                <a:gd name="connsiteY1624" fmla="*/ 688981 h 3804208"/>
                <a:gd name="connsiteX1625" fmla="*/ 8548566 w 9157696"/>
                <a:gd name="connsiteY1625" fmla="*/ 692643 h 3804208"/>
                <a:gd name="connsiteX1626" fmla="*/ 8551008 w 9157696"/>
                <a:gd name="connsiteY1626" fmla="*/ 696305 h 3804208"/>
                <a:gd name="connsiteX1627" fmla="*/ 8552229 w 9157696"/>
                <a:gd name="connsiteY1627" fmla="*/ 698746 h 3804208"/>
                <a:gd name="connsiteX1628" fmla="*/ 8552229 w 9157696"/>
                <a:gd name="connsiteY1628" fmla="*/ 703629 h 3804208"/>
                <a:gd name="connsiteX1629" fmla="*/ 8554670 w 9157696"/>
                <a:gd name="connsiteY1629" fmla="*/ 706071 h 3804208"/>
                <a:gd name="connsiteX1630" fmla="*/ 8557112 w 9157696"/>
                <a:gd name="connsiteY1630" fmla="*/ 709733 h 3804208"/>
                <a:gd name="connsiteX1631" fmla="*/ 8559553 w 9157696"/>
                <a:gd name="connsiteY1631" fmla="*/ 712174 h 3804208"/>
                <a:gd name="connsiteX1632" fmla="*/ 8560773 w 9157696"/>
                <a:gd name="connsiteY1632" fmla="*/ 713395 h 3804208"/>
                <a:gd name="connsiteX1633" fmla="*/ 8560773 w 9157696"/>
                <a:gd name="connsiteY1633" fmla="*/ 713395 h 3804208"/>
                <a:gd name="connsiteX1634" fmla="*/ 8558333 w 9157696"/>
                <a:gd name="connsiteY1634" fmla="*/ 713395 h 3804208"/>
                <a:gd name="connsiteX1635" fmla="*/ 8557112 w 9157696"/>
                <a:gd name="connsiteY1635" fmla="*/ 713395 h 3804208"/>
                <a:gd name="connsiteX1636" fmla="*/ 8555891 w 9157696"/>
                <a:gd name="connsiteY1636" fmla="*/ 710953 h 3804208"/>
                <a:gd name="connsiteX1637" fmla="*/ 8553450 w 9157696"/>
                <a:gd name="connsiteY1637" fmla="*/ 709733 h 3804208"/>
                <a:gd name="connsiteX1638" fmla="*/ 8553450 w 9157696"/>
                <a:gd name="connsiteY1638" fmla="*/ 707291 h 3804208"/>
                <a:gd name="connsiteX1639" fmla="*/ 8551008 w 9157696"/>
                <a:gd name="connsiteY1639" fmla="*/ 707291 h 3804208"/>
                <a:gd name="connsiteX1640" fmla="*/ 8551008 w 9157696"/>
                <a:gd name="connsiteY1640" fmla="*/ 707291 h 3804208"/>
                <a:gd name="connsiteX1641" fmla="*/ 8549788 w 9157696"/>
                <a:gd name="connsiteY1641" fmla="*/ 707291 h 3804208"/>
                <a:gd name="connsiteX1642" fmla="*/ 8549788 w 9157696"/>
                <a:gd name="connsiteY1642" fmla="*/ 707291 h 3804208"/>
                <a:gd name="connsiteX1643" fmla="*/ 8547346 w 9157696"/>
                <a:gd name="connsiteY1643" fmla="*/ 702409 h 3804208"/>
                <a:gd name="connsiteX1644" fmla="*/ 8541243 w 9157696"/>
                <a:gd name="connsiteY1644" fmla="*/ 697526 h 3804208"/>
                <a:gd name="connsiteX1645" fmla="*/ 8538801 w 9157696"/>
                <a:gd name="connsiteY1645" fmla="*/ 698746 h 3804208"/>
                <a:gd name="connsiteX1646" fmla="*/ 8538801 w 9157696"/>
                <a:gd name="connsiteY1646" fmla="*/ 697526 h 3804208"/>
                <a:gd name="connsiteX1647" fmla="*/ 8536359 w 9157696"/>
                <a:gd name="connsiteY1647" fmla="*/ 695084 h 3804208"/>
                <a:gd name="connsiteX1648" fmla="*/ 8533919 w 9157696"/>
                <a:gd name="connsiteY1648" fmla="*/ 692643 h 3804208"/>
                <a:gd name="connsiteX1649" fmla="*/ 8533919 w 9157696"/>
                <a:gd name="connsiteY1649" fmla="*/ 693864 h 3804208"/>
                <a:gd name="connsiteX1650" fmla="*/ 8533919 w 9157696"/>
                <a:gd name="connsiteY1650" fmla="*/ 693864 h 3804208"/>
                <a:gd name="connsiteX1651" fmla="*/ 8532698 w 9157696"/>
                <a:gd name="connsiteY1651" fmla="*/ 692643 h 3804208"/>
                <a:gd name="connsiteX1652" fmla="*/ 8529036 w 9157696"/>
                <a:gd name="connsiteY1652" fmla="*/ 691422 h 3804208"/>
                <a:gd name="connsiteX1653" fmla="*/ 8525374 w 9157696"/>
                <a:gd name="connsiteY1653" fmla="*/ 690202 h 3804208"/>
                <a:gd name="connsiteX1654" fmla="*/ 8522932 w 9157696"/>
                <a:gd name="connsiteY1654" fmla="*/ 686539 h 3804208"/>
                <a:gd name="connsiteX1655" fmla="*/ 8518049 w 9157696"/>
                <a:gd name="connsiteY1655" fmla="*/ 688981 h 3804208"/>
                <a:gd name="connsiteX1656" fmla="*/ 8516829 w 9157696"/>
                <a:gd name="connsiteY1656" fmla="*/ 684098 h 3804208"/>
                <a:gd name="connsiteX1657" fmla="*/ 8511945 w 9157696"/>
                <a:gd name="connsiteY1657" fmla="*/ 682877 h 3804208"/>
                <a:gd name="connsiteX1658" fmla="*/ 8508283 w 9157696"/>
                <a:gd name="connsiteY1658" fmla="*/ 677995 h 3804208"/>
                <a:gd name="connsiteX1659" fmla="*/ 8504622 w 9157696"/>
                <a:gd name="connsiteY1659" fmla="*/ 673112 h 3804208"/>
                <a:gd name="connsiteX1660" fmla="*/ 8500960 w 9157696"/>
                <a:gd name="connsiteY1660" fmla="*/ 674332 h 3804208"/>
                <a:gd name="connsiteX1661" fmla="*/ 8499738 w 9157696"/>
                <a:gd name="connsiteY1661" fmla="*/ 671891 h 3804208"/>
                <a:gd name="connsiteX1662" fmla="*/ 8503401 w 9157696"/>
                <a:gd name="connsiteY1662" fmla="*/ 669450 h 3804208"/>
                <a:gd name="connsiteX1663" fmla="*/ 8505842 w 9157696"/>
                <a:gd name="connsiteY1663" fmla="*/ 667008 h 3804208"/>
                <a:gd name="connsiteX1664" fmla="*/ 8508283 w 9157696"/>
                <a:gd name="connsiteY1664" fmla="*/ 664567 h 3804208"/>
                <a:gd name="connsiteX1665" fmla="*/ 8509505 w 9157696"/>
                <a:gd name="connsiteY1665" fmla="*/ 662125 h 3804208"/>
                <a:gd name="connsiteX1666" fmla="*/ 8505842 w 9157696"/>
                <a:gd name="connsiteY1666" fmla="*/ 664567 h 3804208"/>
                <a:gd name="connsiteX1667" fmla="*/ 8502180 w 9157696"/>
                <a:gd name="connsiteY1667" fmla="*/ 667008 h 3804208"/>
                <a:gd name="connsiteX1668" fmla="*/ 8500960 w 9157696"/>
                <a:gd name="connsiteY1668" fmla="*/ 669450 h 3804208"/>
                <a:gd name="connsiteX1669" fmla="*/ 8498518 w 9157696"/>
                <a:gd name="connsiteY1669" fmla="*/ 670670 h 3804208"/>
                <a:gd name="connsiteX1670" fmla="*/ 8497298 w 9157696"/>
                <a:gd name="connsiteY1670" fmla="*/ 670670 h 3804208"/>
                <a:gd name="connsiteX1671" fmla="*/ 8496076 w 9157696"/>
                <a:gd name="connsiteY1671" fmla="*/ 670670 h 3804208"/>
                <a:gd name="connsiteX1672" fmla="*/ 8492415 w 9157696"/>
                <a:gd name="connsiteY1672" fmla="*/ 671891 h 3804208"/>
                <a:gd name="connsiteX1673" fmla="*/ 8491194 w 9157696"/>
                <a:gd name="connsiteY1673" fmla="*/ 673112 h 3804208"/>
                <a:gd name="connsiteX1674" fmla="*/ 8491194 w 9157696"/>
                <a:gd name="connsiteY1674" fmla="*/ 673112 h 3804208"/>
                <a:gd name="connsiteX1675" fmla="*/ 8488753 w 9157696"/>
                <a:gd name="connsiteY1675" fmla="*/ 675553 h 3804208"/>
                <a:gd name="connsiteX1676" fmla="*/ 8487531 w 9157696"/>
                <a:gd name="connsiteY1676" fmla="*/ 675553 h 3804208"/>
                <a:gd name="connsiteX1677" fmla="*/ 8487531 w 9157696"/>
                <a:gd name="connsiteY1677" fmla="*/ 675553 h 3804208"/>
                <a:gd name="connsiteX1678" fmla="*/ 8492415 w 9157696"/>
                <a:gd name="connsiteY1678" fmla="*/ 668229 h 3804208"/>
                <a:gd name="connsiteX1679" fmla="*/ 8498518 w 9157696"/>
                <a:gd name="connsiteY1679" fmla="*/ 663346 h 3804208"/>
                <a:gd name="connsiteX1680" fmla="*/ 8508283 w 9157696"/>
                <a:gd name="connsiteY1680" fmla="*/ 659684 h 3804208"/>
                <a:gd name="connsiteX1681" fmla="*/ 8516829 w 9157696"/>
                <a:gd name="connsiteY1681" fmla="*/ 657243 h 3804208"/>
                <a:gd name="connsiteX1682" fmla="*/ 8520491 w 9157696"/>
                <a:gd name="connsiteY1682" fmla="*/ 657243 h 3804208"/>
                <a:gd name="connsiteX1683" fmla="*/ 8522932 w 9157696"/>
                <a:gd name="connsiteY1683" fmla="*/ 654801 h 3804208"/>
                <a:gd name="connsiteX1684" fmla="*/ 8524152 w 9157696"/>
                <a:gd name="connsiteY1684" fmla="*/ 651139 h 3804208"/>
                <a:gd name="connsiteX1685" fmla="*/ 8518049 w 9157696"/>
                <a:gd name="connsiteY1685" fmla="*/ 648698 h 3804208"/>
                <a:gd name="connsiteX1686" fmla="*/ 8511945 w 9157696"/>
                <a:gd name="connsiteY1686" fmla="*/ 646256 h 3804208"/>
                <a:gd name="connsiteX1687" fmla="*/ 8509505 w 9157696"/>
                <a:gd name="connsiteY1687" fmla="*/ 647477 h 3804208"/>
                <a:gd name="connsiteX1688" fmla="*/ 8507063 w 9157696"/>
                <a:gd name="connsiteY1688" fmla="*/ 648698 h 3804208"/>
                <a:gd name="connsiteX1689" fmla="*/ 8504622 w 9157696"/>
                <a:gd name="connsiteY1689" fmla="*/ 647477 h 3804208"/>
                <a:gd name="connsiteX1690" fmla="*/ 8500960 w 9157696"/>
                <a:gd name="connsiteY1690" fmla="*/ 648698 h 3804208"/>
                <a:gd name="connsiteX1691" fmla="*/ 8497298 w 9157696"/>
                <a:gd name="connsiteY1691" fmla="*/ 649918 h 3804208"/>
                <a:gd name="connsiteX1692" fmla="*/ 8494856 w 9157696"/>
                <a:gd name="connsiteY1692" fmla="*/ 647477 h 3804208"/>
                <a:gd name="connsiteX1693" fmla="*/ 8493635 w 9157696"/>
                <a:gd name="connsiteY1693" fmla="*/ 647477 h 3804208"/>
                <a:gd name="connsiteX1694" fmla="*/ 8498518 w 9157696"/>
                <a:gd name="connsiteY1694" fmla="*/ 641374 h 3804208"/>
                <a:gd name="connsiteX1695" fmla="*/ 8504622 w 9157696"/>
                <a:gd name="connsiteY1695" fmla="*/ 637711 h 3804208"/>
                <a:gd name="connsiteX1696" fmla="*/ 8509505 w 9157696"/>
                <a:gd name="connsiteY1696" fmla="*/ 636491 h 3804208"/>
                <a:gd name="connsiteX1697" fmla="*/ 8514387 w 9157696"/>
                <a:gd name="connsiteY1697" fmla="*/ 635270 h 3804208"/>
                <a:gd name="connsiteX1698" fmla="*/ 8522932 w 9157696"/>
                <a:gd name="connsiteY1698" fmla="*/ 634049 h 3804208"/>
                <a:gd name="connsiteX1699" fmla="*/ 8526594 w 9157696"/>
                <a:gd name="connsiteY1699" fmla="*/ 634049 h 3804208"/>
                <a:gd name="connsiteX1700" fmla="*/ 8529036 w 9157696"/>
                <a:gd name="connsiteY1700" fmla="*/ 631608 h 3804208"/>
                <a:gd name="connsiteX1701" fmla="*/ 8530256 w 9157696"/>
                <a:gd name="connsiteY1701" fmla="*/ 627946 h 3804208"/>
                <a:gd name="connsiteX1702" fmla="*/ 8524152 w 9157696"/>
                <a:gd name="connsiteY1702" fmla="*/ 625504 h 3804208"/>
                <a:gd name="connsiteX1703" fmla="*/ 8518049 w 9157696"/>
                <a:gd name="connsiteY1703" fmla="*/ 623063 h 3804208"/>
                <a:gd name="connsiteX1704" fmla="*/ 8515608 w 9157696"/>
                <a:gd name="connsiteY1704" fmla="*/ 624284 h 3804208"/>
                <a:gd name="connsiteX1705" fmla="*/ 8513167 w 9157696"/>
                <a:gd name="connsiteY1705" fmla="*/ 624284 h 3804208"/>
                <a:gd name="connsiteX1706" fmla="*/ 8510725 w 9157696"/>
                <a:gd name="connsiteY1706" fmla="*/ 623063 h 3804208"/>
                <a:gd name="connsiteX1707" fmla="*/ 8509505 w 9157696"/>
                <a:gd name="connsiteY1707" fmla="*/ 620622 h 3804208"/>
                <a:gd name="connsiteX1708" fmla="*/ 8507063 w 9157696"/>
                <a:gd name="connsiteY1708" fmla="*/ 623063 h 3804208"/>
                <a:gd name="connsiteX1709" fmla="*/ 8503401 w 9157696"/>
                <a:gd name="connsiteY1709" fmla="*/ 623063 h 3804208"/>
                <a:gd name="connsiteX1710" fmla="*/ 8500960 w 9157696"/>
                <a:gd name="connsiteY1710" fmla="*/ 620622 h 3804208"/>
                <a:gd name="connsiteX1711" fmla="*/ 8496076 w 9157696"/>
                <a:gd name="connsiteY1711" fmla="*/ 624284 h 3804208"/>
                <a:gd name="connsiteX1712" fmla="*/ 8494856 w 9157696"/>
                <a:gd name="connsiteY1712" fmla="*/ 620622 h 3804208"/>
                <a:gd name="connsiteX1713" fmla="*/ 8489973 w 9157696"/>
                <a:gd name="connsiteY1713" fmla="*/ 620622 h 3804208"/>
                <a:gd name="connsiteX1714" fmla="*/ 8486311 w 9157696"/>
                <a:gd name="connsiteY1714" fmla="*/ 616960 h 3804208"/>
                <a:gd name="connsiteX1715" fmla="*/ 8482649 w 9157696"/>
                <a:gd name="connsiteY1715" fmla="*/ 613297 h 3804208"/>
                <a:gd name="connsiteX1716" fmla="*/ 8480208 w 9157696"/>
                <a:gd name="connsiteY1716" fmla="*/ 614518 h 3804208"/>
                <a:gd name="connsiteX1717" fmla="*/ 8478987 w 9157696"/>
                <a:gd name="connsiteY1717" fmla="*/ 613297 h 3804208"/>
                <a:gd name="connsiteX1718" fmla="*/ 8482649 w 9157696"/>
                <a:gd name="connsiteY1718" fmla="*/ 609635 h 3804208"/>
                <a:gd name="connsiteX1719" fmla="*/ 8486311 w 9157696"/>
                <a:gd name="connsiteY1719" fmla="*/ 607194 h 3804208"/>
                <a:gd name="connsiteX1720" fmla="*/ 8489973 w 9157696"/>
                <a:gd name="connsiteY1720" fmla="*/ 604753 h 3804208"/>
                <a:gd name="connsiteX1721" fmla="*/ 8496076 w 9157696"/>
                <a:gd name="connsiteY1721" fmla="*/ 598649 h 3804208"/>
                <a:gd name="connsiteX1722" fmla="*/ 8498518 w 9157696"/>
                <a:gd name="connsiteY1722" fmla="*/ 596208 h 3804208"/>
                <a:gd name="connsiteX1723" fmla="*/ 8499738 w 9157696"/>
                <a:gd name="connsiteY1723" fmla="*/ 592546 h 3804208"/>
                <a:gd name="connsiteX1724" fmla="*/ 8499738 w 9157696"/>
                <a:gd name="connsiteY1724" fmla="*/ 588883 h 3804208"/>
                <a:gd name="connsiteX1725" fmla="*/ 8494856 w 9157696"/>
                <a:gd name="connsiteY1725" fmla="*/ 591325 h 3804208"/>
                <a:gd name="connsiteX1726" fmla="*/ 8489973 w 9157696"/>
                <a:gd name="connsiteY1726" fmla="*/ 592546 h 3804208"/>
                <a:gd name="connsiteX1727" fmla="*/ 8488753 w 9157696"/>
                <a:gd name="connsiteY1727" fmla="*/ 594987 h 3804208"/>
                <a:gd name="connsiteX1728" fmla="*/ 8486311 w 9157696"/>
                <a:gd name="connsiteY1728" fmla="*/ 596208 h 3804208"/>
                <a:gd name="connsiteX1729" fmla="*/ 8483869 w 9157696"/>
                <a:gd name="connsiteY1729" fmla="*/ 596208 h 3804208"/>
                <a:gd name="connsiteX1730" fmla="*/ 8481428 w 9157696"/>
                <a:gd name="connsiteY1730" fmla="*/ 597428 h 3804208"/>
                <a:gd name="connsiteX1731" fmla="*/ 8478987 w 9157696"/>
                <a:gd name="connsiteY1731" fmla="*/ 598649 h 3804208"/>
                <a:gd name="connsiteX1732" fmla="*/ 8477766 w 9157696"/>
                <a:gd name="connsiteY1732" fmla="*/ 597428 h 3804208"/>
                <a:gd name="connsiteX1733" fmla="*/ 8475324 w 9157696"/>
                <a:gd name="connsiteY1733" fmla="*/ 601090 h 3804208"/>
                <a:gd name="connsiteX1734" fmla="*/ 8474104 w 9157696"/>
                <a:gd name="connsiteY1734" fmla="*/ 598649 h 3804208"/>
                <a:gd name="connsiteX1735" fmla="*/ 8474104 w 9157696"/>
                <a:gd name="connsiteY1735" fmla="*/ 598649 h 3804208"/>
                <a:gd name="connsiteX1736" fmla="*/ 8475324 w 9157696"/>
                <a:gd name="connsiteY1736" fmla="*/ 596208 h 3804208"/>
                <a:gd name="connsiteX1737" fmla="*/ 8477766 w 9157696"/>
                <a:gd name="connsiteY1737" fmla="*/ 591325 h 3804208"/>
                <a:gd name="connsiteX1738" fmla="*/ 8482649 w 9157696"/>
                <a:gd name="connsiteY1738" fmla="*/ 587663 h 3804208"/>
                <a:gd name="connsiteX1739" fmla="*/ 8488753 w 9157696"/>
                <a:gd name="connsiteY1739" fmla="*/ 585221 h 3804208"/>
                <a:gd name="connsiteX1740" fmla="*/ 8494856 w 9157696"/>
                <a:gd name="connsiteY1740" fmla="*/ 582780 h 3804208"/>
                <a:gd name="connsiteX1741" fmla="*/ 8497298 w 9157696"/>
                <a:gd name="connsiteY1741" fmla="*/ 582780 h 3804208"/>
                <a:gd name="connsiteX1742" fmla="*/ 8499738 w 9157696"/>
                <a:gd name="connsiteY1742" fmla="*/ 580339 h 3804208"/>
                <a:gd name="connsiteX1743" fmla="*/ 8500960 w 9157696"/>
                <a:gd name="connsiteY1743" fmla="*/ 576676 h 3804208"/>
                <a:gd name="connsiteX1744" fmla="*/ 8497298 w 9157696"/>
                <a:gd name="connsiteY1744" fmla="*/ 575456 h 3804208"/>
                <a:gd name="connsiteX1745" fmla="*/ 8493635 w 9157696"/>
                <a:gd name="connsiteY1745" fmla="*/ 574235 h 3804208"/>
                <a:gd name="connsiteX1746" fmla="*/ 8492415 w 9157696"/>
                <a:gd name="connsiteY1746" fmla="*/ 575456 h 3804208"/>
                <a:gd name="connsiteX1747" fmla="*/ 8489973 w 9157696"/>
                <a:gd name="connsiteY1747" fmla="*/ 575456 h 3804208"/>
                <a:gd name="connsiteX1748" fmla="*/ 8488753 w 9157696"/>
                <a:gd name="connsiteY1748" fmla="*/ 574235 h 3804208"/>
                <a:gd name="connsiteX1749" fmla="*/ 8486311 w 9157696"/>
                <a:gd name="connsiteY1749" fmla="*/ 574235 h 3804208"/>
                <a:gd name="connsiteX1750" fmla="*/ 8483869 w 9157696"/>
                <a:gd name="connsiteY1750" fmla="*/ 575456 h 3804208"/>
                <a:gd name="connsiteX1751" fmla="*/ 8482649 w 9157696"/>
                <a:gd name="connsiteY1751" fmla="*/ 574235 h 3804208"/>
                <a:gd name="connsiteX1752" fmla="*/ 8480208 w 9157696"/>
                <a:gd name="connsiteY1752" fmla="*/ 576676 h 3804208"/>
                <a:gd name="connsiteX1753" fmla="*/ 8478987 w 9157696"/>
                <a:gd name="connsiteY1753" fmla="*/ 574235 h 3804208"/>
                <a:gd name="connsiteX1754" fmla="*/ 8475324 w 9157696"/>
                <a:gd name="connsiteY1754" fmla="*/ 575456 h 3804208"/>
                <a:gd name="connsiteX1755" fmla="*/ 8472884 w 9157696"/>
                <a:gd name="connsiteY1755" fmla="*/ 573014 h 3804208"/>
                <a:gd name="connsiteX1756" fmla="*/ 8470442 w 9157696"/>
                <a:gd name="connsiteY1756" fmla="*/ 570573 h 3804208"/>
                <a:gd name="connsiteX1757" fmla="*/ 8469221 w 9157696"/>
                <a:gd name="connsiteY1757" fmla="*/ 571794 h 3804208"/>
                <a:gd name="connsiteX1758" fmla="*/ 8468001 w 9157696"/>
                <a:gd name="connsiteY1758" fmla="*/ 570573 h 3804208"/>
                <a:gd name="connsiteX1759" fmla="*/ 8476546 w 9157696"/>
                <a:gd name="connsiteY1759" fmla="*/ 564469 h 3804208"/>
                <a:gd name="connsiteX1760" fmla="*/ 8481428 w 9157696"/>
                <a:gd name="connsiteY1760" fmla="*/ 562028 h 3804208"/>
                <a:gd name="connsiteX1761" fmla="*/ 8486311 w 9157696"/>
                <a:gd name="connsiteY1761" fmla="*/ 559587 h 3804208"/>
                <a:gd name="connsiteX1762" fmla="*/ 8492415 w 9157696"/>
                <a:gd name="connsiteY1762" fmla="*/ 541276 h 3804208"/>
                <a:gd name="connsiteX1763" fmla="*/ 8496076 w 9157696"/>
                <a:gd name="connsiteY1763" fmla="*/ 531511 h 3804208"/>
                <a:gd name="connsiteX1764" fmla="*/ 8503401 w 9157696"/>
                <a:gd name="connsiteY1764" fmla="*/ 520524 h 3804208"/>
                <a:gd name="connsiteX1765" fmla="*/ 8509505 w 9157696"/>
                <a:gd name="connsiteY1765" fmla="*/ 510759 h 3804208"/>
                <a:gd name="connsiteX1766" fmla="*/ 8511945 w 9157696"/>
                <a:gd name="connsiteY1766" fmla="*/ 507096 h 3804208"/>
                <a:gd name="connsiteX1767" fmla="*/ 8513167 w 9157696"/>
                <a:gd name="connsiteY1767" fmla="*/ 502214 h 3804208"/>
                <a:gd name="connsiteX1768" fmla="*/ 8513167 w 9157696"/>
                <a:gd name="connsiteY1768" fmla="*/ 497331 h 3804208"/>
                <a:gd name="connsiteX1769" fmla="*/ 8508283 w 9157696"/>
                <a:gd name="connsiteY1769" fmla="*/ 499772 h 3804208"/>
                <a:gd name="connsiteX1770" fmla="*/ 8503401 w 9157696"/>
                <a:gd name="connsiteY1770" fmla="*/ 503434 h 3804208"/>
                <a:gd name="connsiteX1771" fmla="*/ 8502180 w 9157696"/>
                <a:gd name="connsiteY1771" fmla="*/ 507096 h 3804208"/>
                <a:gd name="connsiteX1772" fmla="*/ 8499738 w 9157696"/>
                <a:gd name="connsiteY1772" fmla="*/ 510759 h 3804208"/>
                <a:gd name="connsiteX1773" fmla="*/ 8497298 w 9157696"/>
                <a:gd name="connsiteY1773" fmla="*/ 511979 h 3804208"/>
                <a:gd name="connsiteX1774" fmla="*/ 8497298 w 9157696"/>
                <a:gd name="connsiteY1774" fmla="*/ 511979 h 3804208"/>
                <a:gd name="connsiteX1775" fmla="*/ 8497298 w 9157696"/>
                <a:gd name="connsiteY1775" fmla="*/ 509538 h 3804208"/>
                <a:gd name="connsiteX1776" fmla="*/ 8493635 w 9157696"/>
                <a:gd name="connsiteY1776" fmla="*/ 509538 h 3804208"/>
                <a:gd name="connsiteX1777" fmla="*/ 8489973 w 9157696"/>
                <a:gd name="connsiteY1777" fmla="*/ 509538 h 3804208"/>
                <a:gd name="connsiteX1778" fmla="*/ 8488753 w 9157696"/>
                <a:gd name="connsiteY1778" fmla="*/ 510759 h 3804208"/>
                <a:gd name="connsiteX1779" fmla="*/ 8487531 w 9157696"/>
                <a:gd name="connsiteY1779" fmla="*/ 511979 h 3804208"/>
                <a:gd name="connsiteX1780" fmla="*/ 8486311 w 9157696"/>
                <a:gd name="connsiteY1780" fmla="*/ 511979 h 3804208"/>
                <a:gd name="connsiteX1781" fmla="*/ 8483869 w 9157696"/>
                <a:gd name="connsiteY1781" fmla="*/ 513200 h 3804208"/>
                <a:gd name="connsiteX1782" fmla="*/ 8481428 w 9157696"/>
                <a:gd name="connsiteY1782" fmla="*/ 514421 h 3804208"/>
                <a:gd name="connsiteX1783" fmla="*/ 8480208 w 9157696"/>
                <a:gd name="connsiteY1783" fmla="*/ 513200 h 3804208"/>
                <a:gd name="connsiteX1784" fmla="*/ 8477766 w 9157696"/>
                <a:gd name="connsiteY1784" fmla="*/ 516862 h 3804208"/>
                <a:gd name="connsiteX1785" fmla="*/ 8476546 w 9157696"/>
                <a:gd name="connsiteY1785" fmla="*/ 514421 h 3804208"/>
                <a:gd name="connsiteX1786" fmla="*/ 8474104 w 9157696"/>
                <a:gd name="connsiteY1786" fmla="*/ 516862 h 3804208"/>
                <a:gd name="connsiteX1787" fmla="*/ 8471662 w 9157696"/>
                <a:gd name="connsiteY1787" fmla="*/ 515641 h 3804208"/>
                <a:gd name="connsiteX1788" fmla="*/ 8474104 w 9157696"/>
                <a:gd name="connsiteY1788" fmla="*/ 508317 h 3804208"/>
                <a:gd name="connsiteX1789" fmla="*/ 8477766 w 9157696"/>
                <a:gd name="connsiteY1789" fmla="*/ 503434 h 3804208"/>
                <a:gd name="connsiteX1790" fmla="*/ 8483869 w 9157696"/>
                <a:gd name="connsiteY1790" fmla="*/ 498552 h 3804208"/>
                <a:gd name="connsiteX1791" fmla="*/ 8488753 w 9157696"/>
                <a:gd name="connsiteY1791" fmla="*/ 494889 h 3804208"/>
                <a:gd name="connsiteX1792" fmla="*/ 8491194 w 9157696"/>
                <a:gd name="connsiteY1792" fmla="*/ 493669 h 3804208"/>
                <a:gd name="connsiteX1793" fmla="*/ 8492415 w 9157696"/>
                <a:gd name="connsiteY1793" fmla="*/ 491227 h 3804208"/>
                <a:gd name="connsiteX1794" fmla="*/ 8492415 w 9157696"/>
                <a:gd name="connsiteY1794" fmla="*/ 487565 h 3804208"/>
                <a:gd name="connsiteX1795" fmla="*/ 8488753 w 9157696"/>
                <a:gd name="connsiteY1795" fmla="*/ 487565 h 3804208"/>
                <a:gd name="connsiteX1796" fmla="*/ 8485091 w 9157696"/>
                <a:gd name="connsiteY1796" fmla="*/ 487565 h 3804208"/>
                <a:gd name="connsiteX1797" fmla="*/ 8483869 w 9157696"/>
                <a:gd name="connsiteY1797" fmla="*/ 488786 h 3804208"/>
                <a:gd name="connsiteX1798" fmla="*/ 8482649 w 9157696"/>
                <a:gd name="connsiteY1798" fmla="*/ 490007 h 3804208"/>
                <a:gd name="connsiteX1799" fmla="*/ 8481428 w 9157696"/>
                <a:gd name="connsiteY1799" fmla="*/ 490007 h 3804208"/>
                <a:gd name="connsiteX1800" fmla="*/ 8478987 w 9157696"/>
                <a:gd name="connsiteY1800" fmla="*/ 491227 h 3804208"/>
                <a:gd name="connsiteX1801" fmla="*/ 8476546 w 9157696"/>
                <a:gd name="connsiteY1801" fmla="*/ 492448 h 3804208"/>
                <a:gd name="connsiteX1802" fmla="*/ 8475324 w 9157696"/>
                <a:gd name="connsiteY1802" fmla="*/ 491227 h 3804208"/>
                <a:gd name="connsiteX1803" fmla="*/ 8472884 w 9157696"/>
                <a:gd name="connsiteY1803" fmla="*/ 494889 h 3804208"/>
                <a:gd name="connsiteX1804" fmla="*/ 8471662 w 9157696"/>
                <a:gd name="connsiteY1804" fmla="*/ 492448 h 3804208"/>
                <a:gd name="connsiteX1805" fmla="*/ 8469221 w 9157696"/>
                <a:gd name="connsiteY1805" fmla="*/ 494889 h 3804208"/>
                <a:gd name="connsiteX1806" fmla="*/ 8466780 w 9157696"/>
                <a:gd name="connsiteY1806" fmla="*/ 493669 h 3804208"/>
                <a:gd name="connsiteX1807" fmla="*/ 8464339 w 9157696"/>
                <a:gd name="connsiteY1807" fmla="*/ 492448 h 3804208"/>
                <a:gd name="connsiteX1808" fmla="*/ 8463117 w 9157696"/>
                <a:gd name="connsiteY1808" fmla="*/ 494889 h 3804208"/>
                <a:gd name="connsiteX1809" fmla="*/ 8461897 w 9157696"/>
                <a:gd name="connsiteY1809" fmla="*/ 493669 h 3804208"/>
                <a:gd name="connsiteX1810" fmla="*/ 8463117 w 9157696"/>
                <a:gd name="connsiteY1810" fmla="*/ 491227 h 3804208"/>
                <a:gd name="connsiteX1811" fmla="*/ 8465559 w 9157696"/>
                <a:gd name="connsiteY1811" fmla="*/ 488786 h 3804208"/>
                <a:gd name="connsiteX1812" fmla="*/ 8465559 w 9157696"/>
                <a:gd name="connsiteY1812" fmla="*/ 488786 h 3804208"/>
                <a:gd name="connsiteX1813" fmla="*/ 8466780 w 9157696"/>
                <a:gd name="connsiteY1813" fmla="*/ 487565 h 3804208"/>
                <a:gd name="connsiteX1814" fmla="*/ 8469221 w 9157696"/>
                <a:gd name="connsiteY1814" fmla="*/ 486345 h 3804208"/>
                <a:gd name="connsiteX1815" fmla="*/ 8472884 w 9157696"/>
                <a:gd name="connsiteY1815" fmla="*/ 486345 h 3804208"/>
                <a:gd name="connsiteX1816" fmla="*/ 8474104 w 9157696"/>
                <a:gd name="connsiteY1816" fmla="*/ 486345 h 3804208"/>
                <a:gd name="connsiteX1817" fmla="*/ 8475324 w 9157696"/>
                <a:gd name="connsiteY1817" fmla="*/ 485124 h 3804208"/>
                <a:gd name="connsiteX1818" fmla="*/ 8476546 w 9157696"/>
                <a:gd name="connsiteY1818" fmla="*/ 483903 h 3804208"/>
                <a:gd name="connsiteX1819" fmla="*/ 8474104 w 9157696"/>
                <a:gd name="connsiteY1819" fmla="*/ 481462 h 3804208"/>
                <a:gd name="connsiteX1820" fmla="*/ 8471662 w 9157696"/>
                <a:gd name="connsiteY1820" fmla="*/ 480241 h 3804208"/>
                <a:gd name="connsiteX1821" fmla="*/ 8470442 w 9157696"/>
                <a:gd name="connsiteY1821" fmla="*/ 481462 h 3804208"/>
                <a:gd name="connsiteX1822" fmla="*/ 8470442 w 9157696"/>
                <a:gd name="connsiteY1822" fmla="*/ 481462 h 3804208"/>
                <a:gd name="connsiteX1823" fmla="*/ 8470442 w 9157696"/>
                <a:gd name="connsiteY1823" fmla="*/ 480241 h 3804208"/>
                <a:gd name="connsiteX1824" fmla="*/ 8474104 w 9157696"/>
                <a:gd name="connsiteY1824" fmla="*/ 476579 h 3804208"/>
                <a:gd name="connsiteX1825" fmla="*/ 8480208 w 9157696"/>
                <a:gd name="connsiteY1825" fmla="*/ 474138 h 3804208"/>
                <a:gd name="connsiteX1826" fmla="*/ 8485091 w 9157696"/>
                <a:gd name="connsiteY1826" fmla="*/ 471696 h 3804208"/>
                <a:gd name="connsiteX1827" fmla="*/ 8487531 w 9157696"/>
                <a:gd name="connsiteY1827" fmla="*/ 471696 h 3804208"/>
                <a:gd name="connsiteX1828" fmla="*/ 8488753 w 9157696"/>
                <a:gd name="connsiteY1828" fmla="*/ 469255 h 3804208"/>
                <a:gd name="connsiteX1829" fmla="*/ 8489973 w 9157696"/>
                <a:gd name="connsiteY1829" fmla="*/ 466813 h 3804208"/>
                <a:gd name="connsiteX1830" fmla="*/ 8486311 w 9157696"/>
                <a:gd name="connsiteY1830" fmla="*/ 465593 h 3804208"/>
                <a:gd name="connsiteX1831" fmla="*/ 8482649 w 9157696"/>
                <a:gd name="connsiteY1831" fmla="*/ 465593 h 3804208"/>
                <a:gd name="connsiteX1832" fmla="*/ 8481428 w 9157696"/>
                <a:gd name="connsiteY1832" fmla="*/ 466813 h 3804208"/>
                <a:gd name="connsiteX1833" fmla="*/ 8480208 w 9157696"/>
                <a:gd name="connsiteY1833" fmla="*/ 468034 h 3804208"/>
                <a:gd name="connsiteX1834" fmla="*/ 8478987 w 9157696"/>
                <a:gd name="connsiteY1834" fmla="*/ 466813 h 3804208"/>
                <a:gd name="connsiteX1835" fmla="*/ 8476546 w 9157696"/>
                <a:gd name="connsiteY1835" fmla="*/ 468034 h 3804208"/>
                <a:gd name="connsiteX1836" fmla="*/ 8474104 w 9157696"/>
                <a:gd name="connsiteY1836" fmla="*/ 469255 h 3804208"/>
                <a:gd name="connsiteX1837" fmla="*/ 8472884 w 9157696"/>
                <a:gd name="connsiteY1837" fmla="*/ 468034 h 3804208"/>
                <a:gd name="connsiteX1838" fmla="*/ 8470442 w 9157696"/>
                <a:gd name="connsiteY1838" fmla="*/ 470475 h 3804208"/>
                <a:gd name="connsiteX1839" fmla="*/ 8469221 w 9157696"/>
                <a:gd name="connsiteY1839" fmla="*/ 468034 h 3804208"/>
                <a:gd name="connsiteX1840" fmla="*/ 8466780 w 9157696"/>
                <a:gd name="connsiteY1840" fmla="*/ 469255 h 3804208"/>
                <a:gd name="connsiteX1841" fmla="*/ 8464339 w 9157696"/>
                <a:gd name="connsiteY1841" fmla="*/ 468034 h 3804208"/>
                <a:gd name="connsiteX1842" fmla="*/ 8461897 w 9157696"/>
                <a:gd name="connsiteY1842" fmla="*/ 466813 h 3804208"/>
                <a:gd name="connsiteX1843" fmla="*/ 8460677 w 9157696"/>
                <a:gd name="connsiteY1843" fmla="*/ 468034 h 3804208"/>
                <a:gd name="connsiteX1844" fmla="*/ 8459455 w 9157696"/>
                <a:gd name="connsiteY1844" fmla="*/ 469255 h 3804208"/>
                <a:gd name="connsiteX1845" fmla="*/ 8454573 w 9157696"/>
                <a:gd name="connsiteY1845" fmla="*/ 470475 h 3804208"/>
                <a:gd name="connsiteX1846" fmla="*/ 8449690 w 9157696"/>
                <a:gd name="connsiteY1846" fmla="*/ 471696 h 3804208"/>
                <a:gd name="connsiteX1847" fmla="*/ 8447248 w 9157696"/>
                <a:gd name="connsiteY1847" fmla="*/ 470475 h 3804208"/>
                <a:gd name="connsiteX1848" fmla="*/ 8444807 w 9157696"/>
                <a:gd name="connsiteY1848" fmla="*/ 469255 h 3804208"/>
                <a:gd name="connsiteX1849" fmla="*/ 8443587 w 9157696"/>
                <a:gd name="connsiteY1849" fmla="*/ 470475 h 3804208"/>
                <a:gd name="connsiteX1850" fmla="*/ 8441145 w 9157696"/>
                <a:gd name="connsiteY1850" fmla="*/ 468034 h 3804208"/>
                <a:gd name="connsiteX1851" fmla="*/ 8441145 w 9157696"/>
                <a:gd name="connsiteY1851" fmla="*/ 466813 h 3804208"/>
                <a:gd name="connsiteX1852" fmla="*/ 8442366 w 9157696"/>
                <a:gd name="connsiteY1852" fmla="*/ 466813 h 3804208"/>
                <a:gd name="connsiteX1853" fmla="*/ 8449690 w 9157696"/>
                <a:gd name="connsiteY1853" fmla="*/ 460710 h 3804208"/>
                <a:gd name="connsiteX1854" fmla="*/ 8453352 w 9157696"/>
                <a:gd name="connsiteY1854" fmla="*/ 458268 h 3804208"/>
                <a:gd name="connsiteX1855" fmla="*/ 8459455 w 9157696"/>
                <a:gd name="connsiteY1855" fmla="*/ 454606 h 3804208"/>
                <a:gd name="connsiteX1856" fmla="*/ 8464339 w 9157696"/>
                <a:gd name="connsiteY1856" fmla="*/ 454606 h 3804208"/>
                <a:gd name="connsiteX1857" fmla="*/ 8469221 w 9157696"/>
                <a:gd name="connsiteY1857" fmla="*/ 446061 h 3804208"/>
                <a:gd name="connsiteX1858" fmla="*/ 8472884 w 9157696"/>
                <a:gd name="connsiteY1858" fmla="*/ 442399 h 3804208"/>
                <a:gd name="connsiteX1859" fmla="*/ 8477766 w 9157696"/>
                <a:gd name="connsiteY1859" fmla="*/ 438737 h 3804208"/>
                <a:gd name="connsiteX1860" fmla="*/ 8482649 w 9157696"/>
                <a:gd name="connsiteY1860" fmla="*/ 436296 h 3804208"/>
                <a:gd name="connsiteX1861" fmla="*/ 8485091 w 9157696"/>
                <a:gd name="connsiteY1861" fmla="*/ 436296 h 3804208"/>
                <a:gd name="connsiteX1862" fmla="*/ 8486311 w 9157696"/>
                <a:gd name="connsiteY1862" fmla="*/ 435075 h 3804208"/>
                <a:gd name="connsiteX1863" fmla="*/ 8486311 w 9157696"/>
                <a:gd name="connsiteY1863" fmla="*/ 432634 h 3804208"/>
                <a:gd name="connsiteX1864" fmla="*/ 8482649 w 9157696"/>
                <a:gd name="connsiteY1864" fmla="*/ 431413 h 3804208"/>
                <a:gd name="connsiteX1865" fmla="*/ 8478987 w 9157696"/>
                <a:gd name="connsiteY1865" fmla="*/ 431413 h 3804208"/>
                <a:gd name="connsiteX1866" fmla="*/ 8477766 w 9157696"/>
                <a:gd name="connsiteY1866" fmla="*/ 432634 h 3804208"/>
                <a:gd name="connsiteX1867" fmla="*/ 8476546 w 9157696"/>
                <a:gd name="connsiteY1867" fmla="*/ 433854 h 3804208"/>
                <a:gd name="connsiteX1868" fmla="*/ 8475324 w 9157696"/>
                <a:gd name="connsiteY1868" fmla="*/ 433854 h 3804208"/>
                <a:gd name="connsiteX1869" fmla="*/ 8472884 w 9157696"/>
                <a:gd name="connsiteY1869" fmla="*/ 435075 h 3804208"/>
                <a:gd name="connsiteX1870" fmla="*/ 8470442 w 9157696"/>
                <a:gd name="connsiteY1870" fmla="*/ 436296 h 3804208"/>
                <a:gd name="connsiteX1871" fmla="*/ 8469221 w 9157696"/>
                <a:gd name="connsiteY1871" fmla="*/ 435075 h 3804208"/>
                <a:gd name="connsiteX1872" fmla="*/ 8466780 w 9157696"/>
                <a:gd name="connsiteY1872" fmla="*/ 437517 h 3804208"/>
                <a:gd name="connsiteX1873" fmla="*/ 8465559 w 9157696"/>
                <a:gd name="connsiteY1873" fmla="*/ 436296 h 3804208"/>
                <a:gd name="connsiteX1874" fmla="*/ 8466780 w 9157696"/>
                <a:gd name="connsiteY1874" fmla="*/ 432634 h 3804208"/>
                <a:gd name="connsiteX1875" fmla="*/ 8469221 w 9157696"/>
                <a:gd name="connsiteY1875" fmla="*/ 427751 h 3804208"/>
                <a:gd name="connsiteX1876" fmla="*/ 8471662 w 9157696"/>
                <a:gd name="connsiteY1876" fmla="*/ 425310 h 3804208"/>
                <a:gd name="connsiteX1877" fmla="*/ 8474104 w 9157696"/>
                <a:gd name="connsiteY1877" fmla="*/ 421647 h 3804208"/>
                <a:gd name="connsiteX1878" fmla="*/ 8477766 w 9157696"/>
                <a:gd name="connsiteY1878" fmla="*/ 415544 h 3804208"/>
                <a:gd name="connsiteX1879" fmla="*/ 8478987 w 9157696"/>
                <a:gd name="connsiteY1879" fmla="*/ 413103 h 3804208"/>
                <a:gd name="connsiteX1880" fmla="*/ 8480208 w 9157696"/>
                <a:gd name="connsiteY1880" fmla="*/ 409440 h 3804208"/>
                <a:gd name="connsiteX1881" fmla="*/ 8480208 w 9157696"/>
                <a:gd name="connsiteY1881" fmla="*/ 406999 h 3804208"/>
                <a:gd name="connsiteX1882" fmla="*/ 8477766 w 9157696"/>
                <a:gd name="connsiteY1882" fmla="*/ 410661 h 3804208"/>
                <a:gd name="connsiteX1883" fmla="*/ 8475324 w 9157696"/>
                <a:gd name="connsiteY1883" fmla="*/ 413103 h 3804208"/>
                <a:gd name="connsiteX1884" fmla="*/ 8474104 w 9157696"/>
                <a:gd name="connsiteY1884" fmla="*/ 415544 h 3804208"/>
                <a:gd name="connsiteX1885" fmla="*/ 8472884 w 9157696"/>
                <a:gd name="connsiteY1885" fmla="*/ 416765 h 3804208"/>
                <a:gd name="connsiteX1886" fmla="*/ 8471662 w 9157696"/>
                <a:gd name="connsiteY1886" fmla="*/ 416765 h 3804208"/>
                <a:gd name="connsiteX1887" fmla="*/ 8470442 w 9157696"/>
                <a:gd name="connsiteY1887" fmla="*/ 419206 h 3804208"/>
                <a:gd name="connsiteX1888" fmla="*/ 8469221 w 9157696"/>
                <a:gd name="connsiteY1888" fmla="*/ 421647 h 3804208"/>
                <a:gd name="connsiteX1889" fmla="*/ 8468001 w 9157696"/>
                <a:gd name="connsiteY1889" fmla="*/ 421647 h 3804208"/>
                <a:gd name="connsiteX1890" fmla="*/ 8466780 w 9157696"/>
                <a:gd name="connsiteY1890" fmla="*/ 425310 h 3804208"/>
                <a:gd name="connsiteX1891" fmla="*/ 8465559 w 9157696"/>
                <a:gd name="connsiteY1891" fmla="*/ 424089 h 3804208"/>
                <a:gd name="connsiteX1892" fmla="*/ 8463117 w 9157696"/>
                <a:gd name="connsiteY1892" fmla="*/ 426530 h 3804208"/>
                <a:gd name="connsiteX1893" fmla="*/ 8460677 w 9157696"/>
                <a:gd name="connsiteY1893" fmla="*/ 426530 h 3804208"/>
                <a:gd name="connsiteX1894" fmla="*/ 8460677 w 9157696"/>
                <a:gd name="connsiteY1894" fmla="*/ 426530 h 3804208"/>
                <a:gd name="connsiteX1895" fmla="*/ 8461897 w 9157696"/>
                <a:gd name="connsiteY1895" fmla="*/ 426530 h 3804208"/>
                <a:gd name="connsiteX1896" fmla="*/ 8465559 w 9157696"/>
                <a:gd name="connsiteY1896" fmla="*/ 417985 h 3804208"/>
                <a:gd name="connsiteX1897" fmla="*/ 8468001 w 9157696"/>
                <a:gd name="connsiteY1897" fmla="*/ 413103 h 3804208"/>
                <a:gd name="connsiteX1898" fmla="*/ 8472884 w 9157696"/>
                <a:gd name="connsiteY1898" fmla="*/ 408220 h 3804208"/>
                <a:gd name="connsiteX1899" fmla="*/ 8476546 w 9157696"/>
                <a:gd name="connsiteY1899" fmla="*/ 403337 h 3804208"/>
                <a:gd name="connsiteX1900" fmla="*/ 8477766 w 9157696"/>
                <a:gd name="connsiteY1900" fmla="*/ 402116 h 3804208"/>
                <a:gd name="connsiteX1901" fmla="*/ 8478987 w 9157696"/>
                <a:gd name="connsiteY1901" fmla="*/ 399675 h 3804208"/>
                <a:gd name="connsiteX1902" fmla="*/ 8478987 w 9157696"/>
                <a:gd name="connsiteY1902" fmla="*/ 397233 h 3804208"/>
                <a:gd name="connsiteX1903" fmla="*/ 8475324 w 9157696"/>
                <a:gd name="connsiteY1903" fmla="*/ 398454 h 3804208"/>
                <a:gd name="connsiteX1904" fmla="*/ 8472884 w 9157696"/>
                <a:gd name="connsiteY1904" fmla="*/ 399675 h 3804208"/>
                <a:gd name="connsiteX1905" fmla="*/ 8471662 w 9157696"/>
                <a:gd name="connsiteY1905" fmla="*/ 400896 h 3804208"/>
                <a:gd name="connsiteX1906" fmla="*/ 8470442 w 9157696"/>
                <a:gd name="connsiteY1906" fmla="*/ 402116 h 3804208"/>
                <a:gd name="connsiteX1907" fmla="*/ 8469221 w 9157696"/>
                <a:gd name="connsiteY1907" fmla="*/ 402116 h 3804208"/>
                <a:gd name="connsiteX1908" fmla="*/ 8468001 w 9157696"/>
                <a:gd name="connsiteY1908" fmla="*/ 403337 h 3804208"/>
                <a:gd name="connsiteX1909" fmla="*/ 8466780 w 9157696"/>
                <a:gd name="connsiteY1909" fmla="*/ 404558 h 3804208"/>
                <a:gd name="connsiteX1910" fmla="*/ 8465559 w 9157696"/>
                <a:gd name="connsiteY1910" fmla="*/ 404558 h 3804208"/>
                <a:gd name="connsiteX1911" fmla="*/ 8464339 w 9157696"/>
                <a:gd name="connsiteY1911" fmla="*/ 408220 h 3804208"/>
                <a:gd name="connsiteX1912" fmla="*/ 8463117 w 9157696"/>
                <a:gd name="connsiteY1912" fmla="*/ 406999 h 3804208"/>
                <a:gd name="connsiteX1913" fmla="*/ 8464339 w 9157696"/>
                <a:gd name="connsiteY1913" fmla="*/ 404558 h 3804208"/>
                <a:gd name="connsiteX1914" fmla="*/ 8466780 w 9157696"/>
                <a:gd name="connsiteY1914" fmla="*/ 400896 h 3804208"/>
                <a:gd name="connsiteX1915" fmla="*/ 8469221 w 9157696"/>
                <a:gd name="connsiteY1915" fmla="*/ 398454 h 3804208"/>
                <a:gd name="connsiteX1916" fmla="*/ 8471662 w 9157696"/>
                <a:gd name="connsiteY1916" fmla="*/ 396013 h 3804208"/>
                <a:gd name="connsiteX1917" fmla="*/ 8474104 w 9157696"/>
                <a:gd name="connsiteY1917" fmla="*/ 392350 h 3804208"/>
                <a:gd name="connsiteX1918" fmla="*/ 8475324 w 9157696"/>
                <a:gd name="connsiteY1918" fmla="*/ 391130 h 3804208"/>
                <a:gd name="connsiteX1919" fmla="*/ 8476546 w 9157696"/>
                <a:gd name="connsiteY1919" fmla="*/ 388689 h 3804208"/>
                <a:gd name="connsiteX1920" fmla="*/ 8477766 w 9157696"/>
                <a:gd name="connsiteY1920" fmla="*/ 385026 h 3804208"/>
                <a:gd name="connsiteX1921" fmla="*/ 8477766 w 9157696"/>
                <a:gd name="connsiteY1921" fmla="*/ 382585 h 3804208"/>
                <a:gd name="connsiteX1922" fmla="*/ 8475324 w 9157696"/>
                <a:gd name="connsiteY1922" fmla="*/ 386247 h 3804208"/>
                <a:gd name="connsiteX1923" fmla="*/ 8472884 w 9157696"/>
                <a:gd name="connsiteY1923" fmla="*/ 388689 h 3804208"/>
                <a:gd name="connsiteX1924" fmla="*/ 8471662 w 9157696"/>
                <a:gd name="connsiteY1924" fmla="*/ 389909 h 3804208"/>
                <a:gd name="connsiteX1925" fmla="*/ 8470442 w 9157696"/>
                <a:gd name="connsiteY1925" fmla="*/ 391130 h 3804208"/>
                <a:gd name="connsiteX1926" fmla="*/ 8469221 w 9157696"/>
                <a:gd name="connsiteY1926" fmla="*/ 391130 h 3804208"/>
                <a:gd name="connsiteX1927" fmla="*/ 8468001 w 9157696"/>
                <a:gd name="connsiteY1927" fmla="*/ 392350 h 3804208"/>
                <a:gd name="connsiteX1928" fmla="*/ 8466780 w 9157696"/>
                <a:gd name="connsiteY1928" fmla="*/ 393571 h 3804208"/>
                <a:gd name="connsiteX1929" fmla="*/ 8465559 w 9157696"/>
                <a:gd name="connsiteY1929" fmla="*/ 392350 h 3804208"/>
                <a:gd name="connsiteX1930" fmla="*/ 8464339 w 9157696"/>
                <a:gd name="connsiteY1930" fmla="*/ 394792 h 3804208"/>
                <a:gd name="connsiteX1931" fmla="*/ 8463117 w 9157696"/>
                <a:gd name="connsiteY1931" fmla="*/ 393571 h 3804208"/>
                <a:gd name="connsiteX1932" fmla="*/ 8460677 w 9157696"/>
                <a:gd name="connsiteY1932" fmla="*/ 394792 h 3804208"/>
                <a:gd name="connsiteX1933" fmla="*/ 8458235 w 9157696"/>
                <a:gd name="connsiteY1933" fmla="*/ 394792 h 3804208"/>
                <a:gd name="connsiteX1934" fmla="*/ 8455794 w 9157696"/>
                <a:gd name="connsiteY1934" fmla="*/ 394792 h 3804208"/>
                <a:gd name="connsiteX1935" fmla="*/ 8454573 w 9157696"/>
                <a:gd name="connsiteY1935" fmla="*/ 396013 h 3804208"/>
                <a:gd name="connsiteX1936" fmla="*/ 8453352 w 9157696"/>
                <a:gd name="connsiteY1936" fmla="*/ 397233 h 3804208"/>
                <a:gd name="connsiteX1937" fmla="*/ 8449690 w 9157696"/>
                <a:gd name="connsiteY1937" fmla="*/ 399675 h 3804208"/>
                <a:gd name="connsiteX1938" fmla="*/ 8446028 w 9157696"/>
                <a:gd name="connsiteY1938" fmla="*/ 402116 h 3804208"/>
                <a:gd name="connsiteX1939" fmla="*/ 8443587 w 9157696"/>
                <a:gd name="connsiteY1939" fmla="*/ 402116 h 3804208"/>
                <a:gd name="connsiteX1940" fmla="*/ 8443587 w 9157696"/>
                <a:gd name="connsiteY1940" fmla="*/ 400896 h 3804208"/>
                <a:gd name="connsiteX1941" fmla="*/ 8448470 w 9157696"/>
                <a:gd name="connsiteY1941" fmla="*/ 393571 h 3804208"/>
                <a:gd name="connsiteX1942" fmla="*/ 8452132 w 9157696"/>
                <a:gd name="connsiteY1942" fmla="*/ 389909 h 3804208"/>
                <a:gd name="connsiteX1943" fmla="*/ 8458235 w 9157696"/>
                <a:gd name="connsiteY1943" fmla="*/ 385026 h 3804208"/>
                <a:gd name="connsiteX1944" fmla="*/ 8463117 w 9157696"/>
                <a:gd name="connsiteY1944" fmla="*/ 382585 h 3804208"/>
                <a:gd name="connsiteX1945" fmla="*/ 8466780 w 9157696"/>
                <a:gd name="connsiteY1945" fmla="*/ 372819 h 3804208"/>
                <a:gd name="connsiteX1946" fmla="*/ 8469221 w 9157696"/>
                <a:gd name="connsiteY1946" fmla="*/ 366716 h 3804208"/>
                <a:gd name="connsiteX1947" fmla="*/ 8471662 w 9157696"/>
                <a:gd name="connsiteY1947" fmla="*/ 363054 h 3804208"/>
                <a:gd name="connsiteX1948" fmla="*/ 8474104 w 9157696"/>
                <a:gd name="connsiteY1948" fmla="*/ 359392 h 3804208"/>
                <a:gd name="connsiteX1949" fmla="*/ 8475324 w 9157696"/>
                <a:gd name="connsiteY1949" fmla="*/ 355729 h 3804208"/>
                <a:gd name="connsiteX1950" fmla="*/ 8475324 w 9157696"/>
                <a:gd name="connsiteY1950" fmla="*/ 355729 h 3804208"/>
                <a:gd name="connsiteX1951" fmla="*/ 8476546 w 9157696"/>
                <a:gd name="connsiteY1951" fmla="*/ 354509 h 3804208"/>
                <a:gd name="connsiteX1952" fmla="*/ 8476546 w 9157696"/>
                <a:gd name="connsiteY1952" fmla="*/ 352068 h 3804208"/>
                <a:gd name="connsiteX1953" fmla="*/ 8475324 w 9157696"/>
                <a:gd name="connsiteY1953" fmla="*/ 352068 h 3804208"/>
                <a:gd name="connsiteX1954" fmla="*/ 8476546 w 9157696"/>
                <a:gd name="connsiteY1954" fmla="*/ 349626 h 3804208"/>
                <a:gd name="connsiteX1955" fmla="*/ 8477766 w 9157696"/>
                <a:gd name="connsiteY1955" fmla="*/ 344743 h 3804208"/>
                <a:gd name="connsiteX1956" fmla="*/ 8477766 w 9157696"/>
                <a:gd name="connsiteY1956" fmla="*/ 339861 h 3804208"/>
                <a:gd name="connsiteX1957" fmla="*/ 8476546 w 9157696"/>
                <a:gd name="connsiteY1957" fmla="*/ 337419 h 3804208"/>
                <a:gd name="connsiteX1958" fmla="*/ 8476546 w 9157696"/>
                <a:gd name="connsiteY1958" fmla="*/ 343522 h 3804208"/>
                <a:gd name="connsiteX1959" fmla="*/ 8475324 w 9157696"/>
                <a:gd name="connsiteY1959" fmla="*/ 344743 h 3804208"/>
                <a:gd name="connsiteX1960" fmla="*/ 8472884 w 9157696"/>
                <a:gd name="connsiteY1960" fmla="*/ 349626 h 3804208"/>
                <a:gd name="connsiteX1961" fmla="*/ 8472884 w 9157696"/>
                <a:gd name="connsiteY1961" fmla="*/ 350847 h 3804208"/>
                <a:gd name="connsiteX1962" fmla="*/ 8470442 w 9157696"/>
                <a:gd name="connsiteY1962" fmla="*/ 350847 h 3804208"/>
                <a:gd name="connsiteX1963" fmla="*/ 8469221 w 9157696"/>
                <a:gd name="connsiteY1963" fmla="*/ 352068 h 3804208"/>
                <a:gd name="connsiteX1964" fmla="*/ 8468001 w 9157696"/>
                <a:gd name="connsiteY1964" fmla="*/ 353288 h 3804208"/>
                <a:gd name="connsiteX1965" fmla="*/ 8466780 w 9157696"/>
                <a:gd name="connsiteY1965" fmla="*/ 353288 h 3804208"/>
                <a:gd name="connsiteX1966" fmla="*/ 8465559 w 9157696"/>
                <a:gd name="connsiteY1966" fmla="*/ 354509 h 3804208"/>
                <a:gd name="connsiteX1967" fmla="*/ 8464339 w 9157696"/>
                <a:gd name="connsiteY1967" fmla="*/ 355729 h 3804208"/>
                <a:gd name="connsiteX1968" fmla="*/ 8463117 w 9157696"/>
                <a:gd name="connsiteY1968" fmla="*/ 355729 h 3804208"/>
                <a:gd name="connsiteX1969" fmla="*/ 8461897 w 9157696"/>
                <a:gd name="connsiteY1969" fmla="*/ 359392 h 3804208"/>
                <a:gd name="connsiteX1970" fmla="*/ 8460677 w 9157696"/>
                <a:gd name="connsiteY1970" fmla="*/ 358171 h 3804208"/>
                <a:gd name="connsiteX1971" fmla="*/ 8458235 w 9157696"/>
                <a:gd name="connsiteY1971" fmla="*/ 360612 h 3804208"/>
                <a:gd name="connsiteX1972" fmla="*/ 8455794 w 9157696"/>
                <a:gd name="connsiteY1972" fmla="*/ 360612 h 3804208"/>
                <a:gd name="connsiteX1973" fmla="*/ 8454573 w 9157696"/>
                <a:gd name="connsiteY1973" fmla="*/ 360612 h 3804208"/>
                <a:gd name="connsiteX1974" fmla="*/ 8453352 w 9157696"/>
                <a:gd name="connsiteY1974" fmla="*/ 361833 h 3804208"/>
                <a:gd name="connsiteX1975" fmla="*/ 8452132 w 9157696"/>
                <a:gd name="connsiteY1975" fmla="*/ 363054 h 3804208"/>
                <a:gd name="connsiteX1976" fmla="*/ 8448470 w 9157696"/>
                <a:gd name="connsiteY1976" fmla="*/ 364275 h 3804208"/>
                <a:gd name="connsiteX1977" fmla="*/ 8444807 w 9157696"/>
                <a:gd name="connsiteY1977" fmla="*/ 365495 h 3804208"/>
                <a:gd name="connsiteX1978" fmla="*/ 8442366 w 9157696"/>
                <a:gd name="connsiteY1978" fmla="*/ 364275 h 3804208"/>
                <a:gd name="connsiteX1979" fmla="*/ 8441145 w 9157696"/>
                <a:gd name="connsiteY1979" fmla="*/ 361833 h 3804208"/>
                <a:gd name="connsiteX1980" fmla="*/ 8443587 w 9157696"/>
                <a:gd name="connsiteY1980" fmla="*/ 356950 h 3804208"/>
                <a:gd name="connsiteX1981" fmla="*/ 8447248 w 9157696"/>
                <a:gd name="connsiteY1981" fmla="*/ 354509 h 3804208"/>
                <a:gd name="connsiteX1982" fmla="*/ 8452132 w 9157696"/>
                <a:gd name="connsiteY1982" fmla="*/ 349626 h 3804208"/>
                <a:gd name="connsiteX1983" fmla="*/ 8457014 w 9157696"/>
                <a:gd name="connsiteY1983" fmla="*/ 347185 h 3804208"/>
                <a:gd name="connsiteX1984" fmla="*/ 8460677 w 9157696"/>
                <a:gd name="connsiteY1984" fmla="*/ 338640 h 3804208"/>
                <a:gd name="connsiteX1985" fmla="*/ 8463117 w 9157696"/>
                <a:gd name="connsiteY1985" fmla="*/ 333757 h 3804208"/>
                <a:gd name="connsiteX1986" fmla="*/ 8466780 w 9157696"/>
                <a:gd name="connsiteY1986" fmla="*/ 328874 h 3804208"/>
                <a:gd name="connsiteX1987" fmla="*/ 8470442 w 9157696"/>
                <a:gd name="connsiteY1987" fmla="*/ 325212 h 3804208"/>
                <a:gd name="connsiteX1988" fmla="*/ 8471662 w 9157696"/>
                <a:gd name="connsiteY1988" fmla="*/ 323991 h 3804208"/>
                <a:gd name="connsiteX1989" fmla="*/ 8472884 w 9157696"/>
                <a:gd name="connsiteY1989" fmla="*/ 321550 h 3804208"/>
                <a:gd name="connsiteX1990" fmla="*/ 8472884 w 9157696"/>
                <a:gd name="connsiteY1990" fmla="*/ 319108 h 3804208"/>
                <a:gd name="connsiteX1991" fmla="*/ 8470442 w 9157696"/>
                <a:gd name="connsiteY1991" fmla="*/ 320329 h 3804208"/>
                <a:gd name="connsiteX1992" fmla="*/ 8468001 w 9157696"/>
                <a:gd name="connsiteY1992" fmla="*/ 321550 h 3804208"/>
                <a:gd name="connsiteX1993" fmla="*/ 8466780 w 9157696"/>
                <a:gd name="connsiteY1993" fmla="*/ 322771 h 3804208"/>
                <a:gd name="connsiteX1994" fmla="*/ 8465559 w 9157696"/>
                <a:gd name="connsiteY1994" fmla="*/ 323991 h 3804208"/>
                <a:gd name="connsiteX1995" fmla="*/ 8464339 w 9157696"/>
                <a:gd name="connsiteY1995" fmla="*/ 323991 h 3804208"/>
                <a:gd name="connsiteX1996" fmla="*/ 8463117 w 9157696"/>
                <a:gd name="connsiteY1996" fmla="*/ 325212 h 3804208"/>
                <a:gd name="connsiteX1997" fmla="*/ 8461897 w 9157696"/>
                <a:gd name="connsiteY1997" fmla="*/ 326433 h 3804208"/>
                <a:gd name="connsiteX1998" fmla="*/ 8460677 w 9157696"/>
                <a:gd name="connsiteY1998" fmla="*/ 326433 h 3804208"/>
                <a:gd name="connsiteX1999" fmla="*/ 8459455 w 9157696"/>
                <a:gd name="connsiteY1999" fmla="*/ 330095 h 3804208"/>
                <a:gd name="connsiteX2000" fmla="*/ 8458235 w 9157696"/>
                <a:gd name="connsiteY2000" fmla="*/ 328874 h 3804208"/>
                <a:gd name="connsiteX2001" fmla="*/ 8455794 w 9157696"/>
                <a:gd name="connsiteY2001" fmla="*/ 331315 h 3804208"/>
                <a:gd name="connsiteX2002" fmla="*/ 8453352 w 9157696"/>
                <a:gd name="connsiteY2002" fmla="*/ 331315 h 3804208"/>
                <a:gd name="connsiteX2003" fmla="*/ 8450910 w 9157696"/>
                <a:gd name="connsiteY2003" fmla="*/ 331315 h 3804208"/>
                <a:gd name="connsiteX2004" fmla="*/ 8449690 w 9157696"/>
                <a:gd name="connsiteY2004" fmla="*/ 333757 h 3804208"/>
                <a:gd name="connsiteX2005" fmla="*/ 8448470 w 9157696"/>
                <a:gd name="connsiteY2005" fmla="*/ 336198 h 3804208"/>
                <a:gd name="connsiteX2006" fmla="*/ 8444807 w 9157696"/>
                <a:gd name="connsiteY2006" fmla="*/ 338640 h 3804208"/>
                <a:gd name="connsiteX2007" fmla="*/ 8441145 w 9157696"/>
                <a:gd name="connsiteY2007" fmla="*/ 341081 h 3804208"/>
                <a:gd name="connsiteX2008" fmla="*/ 8438703 w 9157696"/>
                <a:gd name="connsiteY2008" fmla="*/ 341081 h 3804208"/>
                <a:gd name="connsiteX2009" fmla="*/ 8438703 w 9157696"/>
                <a:gd name="connsiteY2009" fmla="*/ 341081 h 3804208"/>
                <a:gd name="connsiteX2010" fmla="*/ 8441145 w 9157696"/>
                <a:gd name="connsiteY2010" fmla="*/ 337419 h 3804208"/>
                <a:gd name="connsiteX2011" fmla="*/ 8444807 w 9157696"/>
                <a:gd name="connsiteY2011" fmla="*/ 333757 h 3804208"/>
                <a:gd name="connsiteX2012" fmla="*/ 8449690 w 9157696"/>
                <a:gd name="connsiteY2012" fmla="*/ 328874 h 3804208"/>
                <a:gd name="connsiteX2013" fmla="*/ 8454573 w 9157696"/>
                <a:gd name="connsiteY2013" fmla="*/ 325212 h 3804208"/>
                <a:gd name="connsiteX2014" fmla="*/ 8457014 w 9157696"/>
                <a:gd name="connsiteY2014" fmla="*/ 315447 h 3804208"/>
                <a:gd name="connsiteX2015" fmla="*/ 8458235 w 9157696"/>
                <a:gd name="connsiteY2015" fmla="*/ 309343 h 3804208"/>
                <a:gd name="connsiteX2016" fmla="*/ 8460677 w 9157696"/>
                <a:gd name="connsiteY2016" fmla="*/ 302019 h 3804208"/>
                <a:gd name="connsiteX2017" fmla="*/ 8463117 w 9157696"/>
                <a:gd name="connsiteY2017" fmla="*/ 295915 h 3804208"/>
                <a:gd name="connsiteX2018" fmla="*/ 8464339 w 9157696"/>
                <a:gd name="connsiteY2018" fmla="*/ 293474 h 3804208"/>
                <a:gd name="connsiteX2019" fmla="*/ 8464339 w 9157696"/>
                <a:gd name="connsiteY2019" fmla="*/ 291032 h 3804208"/>
                <a:gd name="connsiteX2020" fmla="*/ 8464339 w 9157696"/>
                <a:gd name="connsiteY2020" fmla="*/ 288591 h 3804208"/>
                <a:gd name="connsiteX2021" fmla="*/ 8461897 w 9157696"/>
                <a:gd name="connsiteY2021" fmla="*/ 292253 h 3804208"/>
                <a:gd name="connsiteX2022" fmla="*/ 8459455 w 9157696"/>
                <a:gd name="connsiteY2022" fmla="*/ 295915 h 3804208"/>
                <a:gd name="connsiteX2023" fmla="*/ 8459455 w 9157696"/>
                <a:gd name="connsiteY2023" fmla="*/ 298357 h 3804208"/>
                <a:gd name="connsiteX2024" fmla="*/ 8458235 w 9157696"/>
                <a:gd name="connsiteY2024" fmla="*/ 300798 h 3804208"/>
                <a:gd name="connsiteX2025" fmla="*/ 8457014 w 9157696"/>
                <a:gd name="connsiteY2025" fmla="*/ 302019 h 3804208"/>
                <a:gd name="connsiteX2026" fmla="*/ 8455794 w 9157696"/>
                <a:gd name="connsiteY2026" fmla="*/ 304460 h 3804208"/>
                <a:gd name="connsiteX2027" fmla="*/ 8454573 w 9157696"/>
                <a:gd name="connsiteY2027" fmla="*/ 306901 h 3804208"/>
                <a:gd name="connsiteX2028" fmla="*/ 8453352 w 9157696"/>
                <a:gd name="connsiteY2028" fmla="*/ 306901 h 3804208"/>
                <a:gd name="connsiteX2029" fmla="*/ 8452132 w 9157696"/>
                <a:gd name="connsiteY2029" fmla="*/ 310564 h 3804208"/>
                <a:gd name="connsiteX2030" fmla="*/ 8450910 w 9157696"/>
                <a:gd name="connsiteY2030" fmla="*/ 309343 h 3804208"/>
                <a:gd name="connsiteX2031" fmla="*/ 8449690 w 9157696"/>
                <a:gd name="connsiteY2031" fmla="*/ 311784 h 3804208"/>
                <a:gd name="connsiteX2032" fmla="*/ 8448470 w 9157696"/>
                <a:gd name="connsiteY2032" fmla="*/ 311784 h 3804208"/>
                <a:gd name="connsiteX2033" fmla="*/ 8447248 w 9157696"/>
                <a:gd name="connsiteY2033" fmla="*/ 311784 h 3804208"/>
                <a:gd name="connsiteX2034" fmla="*/ 8446028 w 9157696"/>
                <a:gd name="connsiteY2034" fmla="*/ 314226 h 3804208"/>
                <a:gd name="connsiteX2035" fmla="*/ 8446028 w 9157696"/>
                <a:gd name="connsiteY2035" fmla="*/ 316667 h 3804208"/>
                <a:gd name="connsiteX2036" fmla="*/ 8443587 w 9157696"/>
                <a:gd name="connsiteY2036" fmla="*/ 320329 h 3804208"/>
                <a:gd name="connsiteX2037" fmla="*/ 8442366 w 9157696"/>
                <a:gd name="connsiteY2037" fmla="*/ 323991 h 3804208"/>
                <a:gd name="connsiteX2038" fmla="*/ 8441145 w 9157696"/>
                <a:gd name="connsiteY2038" fmla="*/ 323991 h 3804208"/>
                <a:gd name="connsiteX2039" fmla="*/ 8438703 w 9157696"/>
                <a:gd name="connsiteY2039" fmla="*/ 323991 h 3804208"/>
                <a:gd name="connsiteX2040" fmla="*/ 8438703 w 9157696"/>
                <a:gd name="connsiteY2040" fmla="*/ 322771 h 3804208"/>
                <a:gd name="connsiteX2041" fmla="*/ 8439925 w 9157696"/>
                <a:gd name="connsiteY2041" fmla="*/ 320329 h 3804208"/>
                <a:gd name="connsiteX2042" fmla="*/ 8442366 w 9157696"/>
                <a:gd name="connsiteY2042" fmla="*/ 316667 h 3804208"/>
                <a:gd name="connsiteX2043" fmla="*/ 8444807 w 9157696"/>
                <a:gd name="connsiteY2043" fmla="*/ 310564 h 3804208"/>
                <a:gd name="connsiteX2044" fmla="*/ 8447248 w 9157696"/>
                <a:gd name="connsiteY2044" fmla="*/ 305681 h 3804208"/>
                <a:gd name="connsiteX2045" fmla="*/ 8447248 w 9157696"/>
                <a:gd name="connsiteY2045" fmla="*/ 297136 h 3804208"/>
                <a:gd name="connsiteX2046" fmla="*/ 8448470 w 9157696"/>
                <a:gd name="connsiteY2046" fmla="*/ 292253 h 3804208"/>
                <a:gd name="connsiteX2047" fmla="*/ 8450910 w 9157696"/>
                <a:gd name="connsiteY2047" fmla="*/ 286150 h 3804208"/>
                <a:gd name="connsiteX2048" fmla="*/ 8452132 w 9157696"/>
                <a:gd name="connsiteY2048" fmla="*/ 281267 h 3804208"/>
                <a:gd name="connsiteX2049" fmla="*/ 8453352 w 9157696"/>
                <a:gd name="connsiteY2049" fmla="*/ 278825 h 3804208"/>
                <a:gd name="connsiteX2050" fmla="*/ 8453352 w 9157696"/>
                <a:gd name="connsiteY2050" fmla="*/ 276384 h 3804208"/>
                <a:gd name="connsiteX2051" fmla="*/ 8453352 w 9157696"/>
                <a:gd name="connsiteY2051" fmla="*/ 275163 h 3804208"/>
                <a:gd name="connsiteX2052" fmla="*/ 8450910 w 9157696"/>
                <a:gd name="connsiteY2052" fmla="*/ 277605 h 3804208"/>
                <a:gd name="connsiteX2053" fmla="*/ 8449690 w 9157696"/>
                <a:gd name="connsiteY2053" fmla="*/ 280046 h 3804208"/>
                <a:gd name="connsiteX2054" fmla="*/ 8449690 w 9157696"/>
                <a:gd name="connsiteY2054" fmla="*/ 281267 h 3804208"/>
                <a:gd name="connsiteX2055" fmla="*/ 8448470 w 9157696"/>
                <a:gd name="connsiteY2055" fmla="*/ 282488 h 3804208"/>
                <a:gd name="connsiteX2056" fmla="*/ 8447248 w 9157696"/>
                <a:gd name="connsiteY2056" fmla="*/ 283708 h 3804208"/>
                <a:gd name="connsiteX2057" fmla="*/ 8446028 w 9157696"/>
                <a:gd name="connsiteY2057" fmla="*/ 286150 h 3804208"/>
                <a:gd name="connsiteX2058" fmla="*/ 8444807 w 9157696"/>
                <a:gd name="connsiteY2058" fmla="*/ 288591 h 3804208"/>
                <a:gd name="connsiteX2059" fmla="*/ 8443587 w 9157696"/>
                <a:gd name="connsiteY2059" fmla="*/ 289812 h 3804208"/>
                <a:gd name="connsiteX2060" fmla="*/ 8443587 w 9157696"/>
                <a:gd name="connsiteY2060" fmla="*/ 293474 h 3804208"/>
                <a:gd name="connsiteX2061" fmla="*/ 8442366 w 9157696"/>
                <a:gd name="connsiteY2061" fmla="*/ 293474 h 3804208"/>
                <a:gd name="connsiteX2062" fmla="*/ 8441145 w 9157696"/>
                <a:gd name="connsiteY2062" fmla="*/ 295915 h 3804208"/>
                <a:gd name="connsiteX2063" fmla="*/ 8439925 w 9157696"/>
                <a:gd name="connsiteY2063" fmla="*/ 297136 h 3804208"/>
                <a:gd name="connsiteX2064" fmla="*/ 8438703 w 9157696"/>
                <a:gd name="connsiteY2064" fmla="*/ 298357 h 3804208"/>
                <a:gd name="connsiteX2065" fmla="*/ 8438703 w 9157696"/>
                <a:gd name="connsiteY2065" fmla="*/ 300798 h 3804208"/>
                <a:gd name="connsiteX2066" fmla="*/ 8438703 w 9157696"/>
                <a:gd name="connsiteY2066" fmla="*/ 302019 h 3804208"/>
                <a:gd name="connsiteX2067" fmla="*/ 8436263 w 9157696"/>
                <a:gd name="connsiteY2067" fmla="*/ 305681 h 3804208"/>
                <a:gd name="connsiteX2068" fmla="*/ 8435041 w 9157696"/>
                <a:gd name="connsiteY2068" fmla="*/ 309343 h 3804208"/>
                <a:gd name="connsiteX2069" fmla="*/ 8433821 w 9157696"/>
                <a:gd name="connsiteY2069" fmla="*/ 310564 h 3804208"/>
                <a:gd name="connsiteX2070" fmla="*/ 8433821 w 9157696"/>
                <a:gd name="connsiteY2070" fmla="*/ 310564 h 3804208"/>
                <a:gd name="connsiteX2071" fmla="*/ 8433821 w 9157696"/>
                <a:gd name="connsiteY2071" fmla="*/ 310564 h 3804208"/>
                <a:gd name="connsiteX2072" fmla="*/ 8436263 w 9157696"/>
                <a:gd name="connsiteY2072" fmla="*/ 302019 h 3804208"/>
                <a:gd name="connsiteX2073" fmla="*/ 8437483 w 9157696"/>
                <a:gd name="connsiteY2073" fmla="*/ 298357 h 3804208"/>
                <a:gd name="connsiteX2074" fmla="*/ 8439925 w 9157696"/>
                <a:gd name="connsiteY2074" fmla="*/ 292253 h 3804208"/>
                <a:gd name="connsiteX2075" fmla="*/ 8442366 w 9157696"/>
                <a:gd name="connsiteY2075" fmla="*/ 287370 h 3804208"/>
                <a:gd name="connsiteX2076" fmla="*/ 8442366 w 9157696"/>
                <a:gd name="connsiteY2076" fmla="*/ 280046 h 3804208"/>
                <a:gd name="connsiteX2077" fmla="*/ 8442366 w 9157696"/>
                <a:gd name="connsiteY2077" fmla="*/ 275163 h 3804208"/>
                <a:gd name="connsiteX2078" fmla="*/ 8443587 w 9157696"/>
                <a:gd name="connsiteY2078" fmla="*/ 269060 h 3804208"/>
                <a:gd name="connsiteX2079" fmla="*/ 8444807 w 9157696"/>
                <a:gd name="connsiteY2079" fmla="*/ 264177 h 3804208"/>
                <a:gd name="connsiteX2080" fmla="*/ 8446028 w 9157696"/>
                <a:gd name="connsiteY2080" fmla="*/ 261736 h 3804208"/>
                <a:gd name="connsiteX2081" fmla="*/ 8446028 w 9157696"/>
                <a:gd name="connsiteY2081" fmla="*/ 259294 h 3804208"/>
                <a:gd name="connsiteX2082" fmla="*/ 8446028 w 9157696"/>
                <a:gd name="connsiteY2082" fmla="*/ 258074 h 3804208"/>
                <a:gd name="connsiteX2083" fmla="*/ 8444807 w 9157696"/>
                <a:gd name="connsiteY2083" fmla="*/ 260515 h 3804208"/>
                <a:gd name="connsiteX2084" fmla="*/ 8443587 w 9157696"/>
                <a:gd name="connsiteY2084" fmla="*/ 262956 h 3804208"/>
                <a:gd name="connsiteX2085" fmla="*/ 8443587 w 9157696"/>
                <a:gd name="connsiteY2085" fmla="*/ 264177 h 3804208"/>
                <a:gd name="connsiteX2086" fmla="*/ 8443587 w 9157696"/>
                <a:gd name="connsiteY2086" fmla="*/ 265398 h 3804208"/>
                <a:gd name="connsiteX2087" fmla="*/ 8442366 w 9157696"/>
                <a:gd name="connsiteY2087" fmla="*/ 266618 h 3804208"/>
                <a:gd name="connsiteX2088" fmla="*/ 8442366 w 9157696"/>
                <a:gd name="connsiteY2088" fmla="*/ 269060 h 3804208"/>
                <a:gd name="connsiteX2089" fmla="*/ 8442366 w 9157696"/>
                <a:gd name="connsiteY2089" fmla="*/ 271501 h 3804208"/>
                <a:gd name="connsiteX2090" fmla="*/ 8441145 w 9157696"/>
                <a:gd name="connsiteY2090" fmla="*/ 272722 h 3804208"/>
                <a:gd name="connsiteX2091" fmla="*/ 8441145 w 9157696"/>
                <a:gd name="connsiteY2091" fmla="*/ 275163 h 3804208"/>
                <a:gd name="connsiteX2092" fmla="*/ 8439925 w 9157696"/>
                <a:gd name="connsiteY2092" fmla="*/ 275163 h 3804208"/>
                <a:gd name="connsiteX2093" fmla="*/ 8438703 w 9157696"/>
                <a:gd name="connsiteY2093" fmla="*/ 277605 h 3804208"/>
                <a:gd name="connsiteX2094" fmla="*/ 8437483 w 9157696"/>
                <a:gd name="connsiteY2094" fmla="*/ 278825 h 3804208"/>
                <a:gd name="connsiteX2095" fmla="*/ 8436263 w 9157696"/>
                <a:gd name="connsiteY2095" fmla="*/ 280046 h 3804208"/>
                <a:gd name="connsiteX2096" fmla="*/ 8436263 w 9157696"/>
                <a:gd name="connsiteY2096" fmla="*/ 281267 h 3804208"/>
                <a:gd name="connsiteX2097" fmla="*/ 8436263 w 9157696"/>
                <a:gd name="connsiteY2097" fmla="*/ 282488 h 3804208"/>
                <a:gd name="connsiteX2098" fmla="*/ 8435041 w 9157696"/>
                <a:gd name="connsiteY2098" fmla="*/ 286150 h 3804208"/>
                <a:gd name="connsiteX2099" fmla="*/ 8433821 w 9157696"/>
                <a:gd name="connsiteY2099" fmla="*/ 289812 h 3804208"/>
                <a:gd name="connsiteX2100" fmla="*/ 8432600 w 9157696"/>
                <a:gd name="connsiteY2100" fmla="*/ 291032 h 3804208"/>
                <a:gd name="connsiteX2101" fmla="*/ 8431380 w 9157696"/>
                <a:gd name="connsiteY2101" fmla="*/ 292253 h 3804208"/>
                <a:gd name="connsiteX2102" fmla="*/ 8431380 w 9157696"/>
                <a:gd name="connsiteY2102" fmla="*/ 293474 h 3804208"/>
                <a:gd name="connsiteX2103" fmla="*/ 8430159 w 9157696"/>
                <a:gd name="connsiteY2103" fmla="*/ 294694 h 3804208"/>
                <a:gd name="connsiteX2104" fmla="*/ 8428938 w 9157696"/>
                <a:gd name="connsiteY2104" fmla="*/ 297136 h 3804208"/>
                <a:gd name="connsiteX2105" fmla="*/ 8427718 w 9157696"/>
                <a:gd name="connsiteY2105" fmla="*/ 297136 h 3804208"/>
                <a:gd name="connsiteX2106" fmla="*/ 8427718 w 9157696"/>
                <a:gd name="connsiteY2106" fmla="*/ 298357 h 3804208"/>
                <a:gd name="connsiteX2107" fmla="*/ 8427718 w 9157696"/>
                <a:gd name="connsiteY2107" fmla="*/ 298357 h 3804208"/>
                <a:gd name="connsiteX2108" fmla="*/ 8427718 w 9157696"/>
                <a:gd name="connsiteY2108" fmla="*/ 260515 h 3804208"/>
                <a:gd name="connsiteX2109" fmla="*/ 8427718 w 9157696"/>
                <a:gd name="connsiteY2109" fmla="*/ 298357 h 3804208"/>
                <a:gd name="connsiteX2110" fmla="*/ 8427718 w 9157696"/>
                <a:gd name="connsiteY2110" fmla="*/ 298357 h 3804208"/>
                <a:gd name="connsiteX2111" fmla="*/ 8427718 w 9157696"/>
                <a:gd name="connsiteY2111" fmla="*/ 297136 h 3804208"/>
                <a:gd name="connsiteX2112" fmla="*/ 8426496 w 9157696"/>
                <a:gd name="connsiteY2112" fmla="*/ 297136 h 3804208"/>
                <a:gd name="connsiteX2113" fmla="*/ 8425276 w 9157696"/>
                <a:gd name="connsiteY2113" fmla="*/ 294694 h 3804208"/>
                <a:gd name="connsiteX2114" fmla="*/ 8424056 w 9157696"/>
                <a:gd name="connsiteY2114" fmla="*/ 293474 h 3804208"/>
                <a:gd name="connsiteX2115" fmla="*/ 8424056 w 9157696"/>
                <a:gd name="connsiteY2115" fmla="*/ 292253 h 3804208"/>
                <a:gd name="connsiteX2116" fmla="*/ 8422834 w 9157696"/>
                <a:gd name="connsiteY2116" fmla="*/ 291032 h 3804208"/>
                <a:gd name="connsiteX2117" fmla="*/ 8421614 w 9157696"/>
                <a:gd name="connsiteY2117" fmla="*/ 289812 h 3804208"/>
                <a:gd name="connsiteX2118" fmla="*/ 8420393 w 9157696"/>
                <a:gd name="connsiteY2118" fmla="*/ 286150 h 3804208"/>
                <a:gd name="connsiteX2119" fmla="*/ 8419172 w 9157696"/>
                <a:gd name="connsiteY2119" fmla="*/ 282488 h 3804208"/>
                <a:gd name="connsiteX2120" fmla="*/ 8419172 w 9157696"/>
                <a:gd name="connsiteY2120" fmla="*/ 281267 h 3804208"/>
                <a:gd name="connsiteX2121" fmla="*/ 8419172 w 9157696"/>
                <a:gd name="connsiteY2121" fmla="*/ 280046 h 3804208"/>
                <a:gd name="connsiteX2122" fmla="*/ 8417952 w 9157696"/>
                <a:gd name="connsiteY2122" fmla="*/ 278825 h 3804208"/>
                <a:gd name="connsiteX2123" fmla="*/ 8416731 w 9157696"/>
                <a:gd name="connsiteY2123" fmla="*/ 277605 h 3804208"/>
                <a:gd name="connsiteX2124" fmla="*/ 8415511 w 9157696"/>
                <a:gd name="connsiteY2124" fmla="*/ 275163 h 3804208"/>
                <a:gd name="connsiteX2125" fmla="*/ 8414289 w 9157696"/>
                <a:gd name="connsiteY2125" fmla="*/ 275163 h 3804208"/>
                <a:gd name="connsiteX2126" fmla="*/ 8414289 w 9157696"/>
                <a:gd name="connsiteY2126" fmla="*/ 272722 h 3804208"/>
                <a:gd name="connsiteX2127" fmla="*/ 8413069 w 9157696"/>
                <a:gd name="connsiteY2127" fmla="*/ 271501 h 3804208"/>
                <a:gd name="connsiteX2128" fmla="*/ 8413069 w 9157696"/>
                <a:gd name="connsiteY2128" fmla="*/ 269060 h 3804208"/>
                <a:gd name="connsiteX2129" fmla="*/ 8413069 w 9157696"/>
                <a:gd name="connsiteY2129" fmla="*/ 266618 h 3804208"/>
                <a:gd name="connsiteX2130" fmla="*/ 8411849 w 9157696"/>
                <a:gd name="connsiteY2130" fmla="*/ 265398 h 3804208"/>
                <a:gd name="connsiteX2131" fmla="*/ 8411849 w 9157696"/>
                <a:gd name="connsiteY2131" fmla="*/ 264177 h 3804208"/>
                <a:gd name="connsiteX2132" fmla="*/ 8411849 w 9157696"/>
                <a:gd name="connsiteY2132" fmla="*/ 262956 h 3804208"/>
                <a:gd name="connsiteX2133" fmla="*/ 8410627 w 9157696"/>
                <a:gd name="connsiteY2133" fmla="*/ 260515 h 3804208"/>
                <a:gd name="connsiteX2134" fmla="*/ 8409407 w 9157696"/>
                <a:gd name="connsiteY2134" fmla="*/ 258074 h 3804208"/>
                <a:gd name="connsiteX2135" fmla="*/ 8409407 w 9157696"/>
                <a:gd name="connsiteY2135" fmla="*/ 259294 h 3804208"/>
                <a:gd name="connsiteX2136" fmla="*/ 8409407 w 9157696"/>
                <a:gd name="connsiteY2136" fmla="*/ 261736 h 3804208"/>
                <a:gd name="connsiteX2137" fmla="*/ 8410627 w 9157696"/>
                <a:gd name="connsiteY2137" fmla="*/ 264177 h 3804208"/>
                <a:gd name="connsiteX2138" fmla="*/ 8411849 w 9157696"/>
                <a:gd name="connsiteY2138" fmla="*/ 269060 h 3804208"/>
                <a:gd name="connsiteX2139" fmla="*/ 8413069 w 9157696"/>
                <a:gd name="connsiteY2139" fmla="*/ 275163 h 3804208"/>
                <a:gd name="connsiteX2140" fmla="*/ 8413069 w 9157696"/>
                <a:gd name="connsiteY2140" fmla="*/ 280046 h 3804208"/>
                <a:gd name="connsiteX2141" fmla="*/ 8413069 w 9157696"/>
                <a:gd name="connsiteY2141" fmla="*/ 287370 h 3804208"/>
                <a:gd name="connsiteX2142" fmla="*/ 8415511 w 9157696"/>
                <a:gd name="connsiteY2142" fmla="*/ 292253 h 3804208"/>
                <a:gd name="connsiteX2143" fmla="*/ 8417952 w 9157696"/>
                <a:gd name="connsiteY2143" fmla="*/ 298357 h 3804208"/>
                <a:gd name="connsiteX2144" fmla="*/ 8419172 w 9157696"/>
                <a:gd name="connsiteY2144" fmla="*/ 302019 h 3804208"/>
                <a:gd name="connsiteX2145" fmla="*/ 8421614 w 9157696"/>
                <a:gd name="connsiteY2145" fmla="*/ 310564 h 3804208"/>
                <a:gd name="connsiteX2146" fmla="*/ 8421614 w 9157696"/>
                <a:gd name="connsiteY2146" fmla="*/ 310564 h 3804208"/>
                <a:gd name="connsiteX2147" fmla="*/ 8421614 w 9157696"/>
                <a:gd name="connsiteY2147" fmla="*/ 310564 h 3804208"/>
                <a:gd name="connsiteX2148" fmla="*/ 8420393 w 9157696"/>
                <a:gd name="connsiteY2148" fmla="*/ 309343 h 3804208"/>
                <a:gd name="connsiteX2149" fmla="*/ 8419172 w 9157696"/>
                <a:gd name="connsiteY2149" fmla="*/ 305681 h 3804208"/>
                <a:gd name="connsiteX2150" fmla="*/ 8416731 w 9157696"/>
                <a:gd name="connsiteY2150" fmla="*/ 302019 h 3804208"/>
                <a:gd name="connsiteX2151" fmla="*/ 8416731 w 9157696"/>
                <a:gd name="connsiteY2151" fmla="*/ 300798 h 3804208"/>
                <a:gd name="connsiteX2152" fmla="*/ 8416731 w 9157696"/>
                <a:gd name="connsiteY2152" fmla="*/ 298357 h 3804208"/>
                <a:gd name="connsiteX2153" fmla="*/ 8415511 w 9157696"/>
                <a:gd name="connsiteY2153" fmla="*/ 297136 h 3804208"/>
                <a:gd name="connsiteX2154" fmla="*/ 8414289 w 9157696"/>
                <a:gd name="connsiteY2154" fmla="*/ 295915 h 3804208"/>
                <a:gd name="connsiteX2155" fmla="*/ 8413069 w 9157696"/>
                <a:gd name="connsiteY2155" fmla="*/ 293474 h 3804208"/>
                <a:gd name="connsiteX2156" fmla="*/ 8411849 w 9157696"/>
                <a:gd name="connsiteY2156" fmla="*/ 293474 h 3804208"/>
                <a:gd name="connsiteX2157" fmla="*/ 8411849 w 9157696"/>
                <a:gd name="connsiteY2157" fmla="*/ 289812 h 3804208"/>
                <a:gd name="connsiteX2158" fmla="*/ 8410627 w 9157696"/>
                <a:gd name="connsiteY2158" fmla="*/ 288591 h 3804208"/>
                <a:gd name="connsiteX2159" fmla="*/ 8409407 w 9157696"/>
                <a:gd name="connsiteY2159" fmla="*/ 286150 h 3804208"/>
                <a:gd name="connsiteX2160" fmla="*/ 8408186 w 9157696"/>
                <a:gd name="connsiteY2160" fmla="*/ 283708 h 3804208"/>
                <a:gd name="connsiteX2161" fmla="*/ 8406965 w 9157696"/>
                <a:gd name="connsiteY2161" fmla="*/ 282488 h 3804208"/>
                <a:gd name="connsiteX2162" fmla="*/ 8405745 w 9157696"/>
                <a:gd name="connsiteY2162" fmla="*/ 281267 h 3804208"/>
                <a:gd name="connsiteX2163" fmla="*/ 8405745 w 9157696"/>
                <a:gd name="connsiteY2163" fmla="*/ 280046 h 3804208"/>
                <a:gd name="connsiteX2164" fmla="*/ 8404524 w 9157696"/>
                <a:gd name="connsiteY2164" fmla="*/ 277605 h 3804208"/>
                <a:gd name="connsiteX2165" fmla="*/ 8402082 w 9157696"/>
                <a:gd name="connsiteY2165" fmla="*/ 275163 h 3804208"/>
                <a:gd name="connsiteX2166" fmla="*/ 8402082 w 9157696"/>
                <a:gd name="connsiteY2166" fmla="*/ 276384 h 3804208"/>
                <a:gd name="connsiteX2167" fmla="*/ 8402082 w 9157696"/>
                <a:gd name="connsiteY2167" fmla="*/ 278825 h 3804208"/>
                <a:gd name="connsiteX2168" fmla="*/ 8403304 w 9157696"/>
                <a:gd name="connsiteY2168" fmla="*/ 281267 h 3804208"/>
                <a:gd name="connsiteX2169" fmla="*/ 8404524 w 9157696"/>
                <a:gd name="connsiteY2169" fmla="*/ 286150 h 3804208"/>
                <a:gd name="connsiteX2170" fmla="*/ 8406965 w 9157696"/>
                <a:gd name="connsiteY2170" fmla="*/ 292253 h 3804208"/>
                <a:gd name="connsiteX2171" fmla="*/ 8408186 w 9157696"/>
                <a:gd name="connsiteY2171" fmla="*/ 297136 h 3804208"/>
                <a:gd name="connsiteX2172" fmla="*/ 8408186 w 9157696"/>
                <a:gd name="connsiteY2172" fmla="*/ 305681 h 3804208"/>
                <a:gd name="connsiteX2173" fmla="*/ 8410627 w 9157696"/>
                <a:gd name="connsiteY2173" fmla="*/ 310564 h 3804208"/>
                <a:gd name="connsiteX2174" fmla="*/ 8413069 w 9157696"/>
                <a:gd name="connsiteY2174" fmla="*/ 316667 h 3804208"/>
                <a:gd name="connsiteX2175" fmla="*/ 8415511 w 9157696"/>
                <a:gd name="connsiteY2175" fmla="*/ 320329 h 3804208"/>
                <a:gd name="connsiteX2176" fmla="*/ 8416731 w 9157696"/>
                <a:gd name="connsiteY2176" fmla="*/ 322771 h 3804208"/>
                <a:gd name="connsiteX2177" fmla="*/ 8416731 w 9157696"/>
                <a:gd name="connsiteY2177" fmla="*/ 323991 h 3804208"/>
                <a:gd name="connsiteX2178" fmla="*/ 8414289 w 9157696"/>
                <a:gd name="connsiteY2178" fmla="*/ 323991 h 3804208"/>
                <a:gd name="connsiteX2179" fmla="*/ 8413069 w 9157696"/>
                <a:gd name="connsiteY2179" fmla="*/ 323991 h 3804208"/>
                <a:gd name="connsiteX2180" fmla="*/ 8411849 w 9157696"/>
                <a:gd name="connsiteY2180" fmla="*/ 320329 h 3804208"/>
                <a:gd name="connsiteX2181" fmla="*/ 8409407 w 9157696"/>
                <a:gd name="connsiteY2181" fmla="*/ 316667 h 3804208"/>
                <a:gd name="connsiteX2182" fmla="*/ 8409407 w 9157696"/>
                <a:gd name="connsiteY2182" fmla="*/ 314226 h 3804208"/>
                <a:gd name="connsiteX2183" fmla="*/ 8408186 w 9157696"/>
                <a:gd name="connsiteY2183" fmla="*/ 311784 h 3804208"/>
                <a:gd name="connsiteX2184" fmla="*/ 8406965 w 9157696"/>
                <a:gd name="connsiteY2184" fmla="*/ 311784 h 3804208"/>
                <a:gd name="connsiteX2185" fmla="*/ 8405745 w 9157696"/>
                <a:gd name="connsiteY2185" fmla="*/ 311784 h 3804208"/>
                <a:gd name="connsiteX2186" fmla="*/ 8404524 w 9157696"/>
                <a:gd name="connsiteY2186" fmla="*/ 309343 h 3804208"/>
                <a:gd name="connsiteX2187" fmla="*/ 8403304 w 9157696"/>
                <a:gd name="connsiteY2187" fmla="*/ 310564 h 3804208"/>
                <a:gd name="connsiteX2188" fmla="*/ 8402082 w 9157696"/>
                <a:gd name="connsiteY2188" fmla="*/ 306901 h 3804208"/>
                <a:gd name="connsiteX2189" fmla="*/ 8400862 w 9157696"/>
                <a:gd name="connsiteY2189" fmla="*/ 306901 h 3804208"/>
                <a:gd name="connsiteX2190" fmla="*/ 8399642 w 9157696"/>
                <a:gd name="connsiteY2190" fmla="*/ 304460 h 3804208"/>
                <a:gd name="connsiteX2191" fmla="*/ 8398420 w 9157696"/>
                <a:gd name="connsiteY2191" fmla="*/ 302019 h 3804208"/>
                <a:gd name="connsiteX2192" fmla="*/ 8397200 w 9157696"/>
                <a:gd name="connsiteY2192" fmla="*/ 300798 h 3804208"/>
                <a:gd name="connsiteX2193" fmla="*/ 8395979 w 9157696"/>
                <a:gd name="connsiteY2193" fmla="*/ 298357 h 3804208"/>
                <a:gd name="connsiteX2194" fmla="*/ 8395979 w 9157696"/>
                <a:gd name="connsiteY2194" fmla="*/ 295915 h 3804208"/>
                <a:gd name="connsiteX2195" fmla="*/ 8393538 w 9157696"/>
                <a:gd name="connsiteY2195" fmla="*/ 292253 h 3804208"/>
                <a:gd name="connsiteX2196" fmla="*/ 8391097 w 9157696"/>
                <a:gd name="connsiteY2196" fmla="*/ 288591 h 3804208"/>
                <a:gd name="connsiteX2197" fmla="*/ 8391097 w 9157696"/>
                <a:gd name="connsiteY2197" fmla="*/ 291032 h 3804208"/>
                <a:gd name="connsiteX2198" fmla="*/ 8391097 w 9157696"/>
                <a:gd name="connsiteY2198" fmla="*/ 293474 h 3804208"/>
                <a:gd name="connsiteX2199" fmla="*/ 8392317 w 9157696"/>
                <a:gd name="connsiteY2199" fmla="*/ 295915 h 3804208"/>
                <a:gd name="connsiteX2200" fmla="*/ 8394758 w 9157696"/>
                <a:gd name="connsiteY2200" fmla="*/ 302019 h 3804208"/>
                <a:gd name="connsiteX2201" fmla="*/ 8397200 w 9157696"/>
                <a:gd name="connsiteY2201" fmla="*/ 309343 h 3804208"/>
                <a:gd name="connsiteX2202" fmla="*/ 8398420 w 9157696"/>
                <a:gd name="connsiteY2202" fmla="*/ 315447 h 3804208"/>
                <a:gd name="connsiteX2203" fmla="*/ 8400862 w 9157696"/>
                <a:gd name="connsiteY2203" fmla="*/ 325212 h 3804208"/>
                <a:gd name="connsiteX2204" fmla="*/ 8405745 w 9157696"/>
                <a:gd name="connsiteY2204" fmla="*/ 328874 h 3804208"/>
                <a:gd name="connsiteX2205" fmla="*/ 8410627 w 9157696"/>
                <a:gd name="connsiteY2205" fmla="*/ 333757 h 3804208"/>
                <a:gd name="connsiteX2206" fmla="*/ 8414289 w 9157696"/>
                <a:gd name="connsiteY2206" fmla="*/ 337419 h 3804208"/>
                <a:gd name="connsiteX2207" fmla="*/ 8416731 w 9157696"/>
                <a:gd name="connsiteY2207" fmla="*/ 341081 h 3804208"/>
                <a:gd name="connsiteX2208" fmla="*/ 8416731 w 9157696"/>
                <a:gd name="connsiteY2208" fmla="*/ 341081 h 3804208"/>
                <a:gd name="connsiteX2209" fmla="*/ 8414289 w 9157696"/>
                <a:gd name="connsiteY2209" fmla="*/ 341081 h 3804208"/>
                <a:gd name="connsiteX2210" fmla="*/ 8410627 w 9157696"/>
                <a:gd name="connsiteY2210" fmla="*/ 338640 h 3804208"/>
                <a:gd name="connsiteX2211" fmla="*/ 8406965 w 9157696"/>
                <a:gd name="connsiteY2211" fmla="*/ 336198 h 3804208"/>
                <a:gd name="connsiteX2212" fmla="*/ 8405745 w 9157696"/>
                <a:gd name="connsiteY2212" fmla="*/ 333757 h 3804208"/>
                <a:gd name="connsiteX2213" fmla="*/ 8404524 w 9157696"/>
                <a:gd name="connsiteY2213" fmla="*/ 331315 h 3804208"/>
                <a:gd name="connsiteX2214" fmla="*/ 8402082 w 9157696"/>
                <a:gd name="connsiteY2214" fmla="*/ 331315 h 3804208"/>
                <a:gd name="connsiteX2215" fmla="*/ 8399642 w 9157696"/>
                <a:gd name="connsiteY2215" fmla="*/ 331315 h 3804208"/>
                <a:gd name="connsiteX2216" fmla="*/ 8397200 w 9157696"/>
                <a:gd name="connsiteY2216" fmla="*/ 328874 h 3804208"/>
                <a:gd name="connsiteX2217" fmla="*/ 8395979 w 9157696"/>
                <a:gd name="connsiteY2217" fmla="*/ 330095 h 3804208"/>
                <a:gd name="connsiteX2218" fmla="*/ 8394758 w 9157696"/>
                <a:gd name="connsiteY2218" fmla="*/ 326433 h 3804208"/>
                <a:gd name="connsiteX2219" fmla="*/ 8393538 w 9157696"/>
                <a:gd name="connsiteY2219" fmla="*/ 326433 h 3804208"/>
                <a:gd name="connsiteX2220" fmla="*/ 8392317 w 9157696"/>
                <a:gd name="connsiteY2220" fmla="*/ 325212 h 3804208"/>
                <a:gd name="connsiteX2221" fmla="*/ 8391097 w 9157696"/>
                <a:gd name="connsiteY2221" fmla="*/ 323991 h 3804208"/>
                <a:gd name="connsiteX2222" fmla="*/ 8389875 w 9157696"/>
                <a:gd name="connsiteY2222" fmla="*/ 323991 h 3804208"/>
                <a:gd name="connsiteX2223" fmla="*/ 8388655 w 9157696"/>
                <a:gd name="connsiteY2223" fmla="*/ 322771 h 3804208"/>
                <a:gd name="connsiteX2224" fmla="*/ 8387435 w 9157696"/>
                <a:gd name="connsiteY2224" fmla="*/ 321550 h 3804208"/>
                <a:gd name="connsiteX2225" fmla="*/ 8384993 w 9157696"/>
                <a:gd name="connsiteY2225" fmla="*/ 320329 h 3804208"/>
                <a:gd name="connsiteX2226" fmla="*/ 8382552 w 9157696"/>
                <a:gd name="connsiteY2226" fmla="*/ 319108 h 3804208"/>
                <a:gd name="connsiteX2227" fmla="*/ 8382552 w 9157696"/>
                <a:gd name="connsiteY2227" fmla="*/ 321550 h 3804208"/>
                <a:gd name="connsiteX2228" fmla="*/ 8383772 w 9157696"/>
                <a:gd name="connsiteY2228" fmla="*/ 323991 h 3804208"/>
                <a:gd name="connsiteX2229" fmla="*/ 8384993 w 9157696"/>
                <a:gd name="connsiteY2229" fmla="*/ 325212 h 3804208"/>
                <a:gd name="connsiteX2230" fmla="*/ 8388655 w 9157696"/>
                <a:gd name="connsiteY2230" fmla="*/ 328874 h 3804208"/>
                <a:gd name="connsiteX2231" fmla="*/ 8392317 w 9157696"/>
                <a:gd name="connsiteY2231" fmla="*/ 333757 h 3804208"/>
                <a:gd name="connsiteX2232" fmla="*/ 8394758 w 9157696"/>
                <a:gd name="connsiteY2232" fmla="*/ 338640 h 3804208"/>
                <a:gd name="connsiteX2233" fmla="*/ 8398420 w 9157696"/>
                <a:gd name="connsiteY2233" fmla="*/ 347185 h 3804208"/>
                <a:gd name="connsiteX2234" fmla="*/ 8403304 w 9157696"/>
                <a:gd name="connsiteY2234" fmla="*/ 349626 h 3804208"/>
                <a:gd name="connsiteX2235" fmla="*/ 8408186 w 9157696"/>
                <a:gd name="connsiteY2235" fmla="*/ 354509 h 3804208"/>
                <a:gd name="connsiteX2236" fmla="*/ 8411849 w 9157696"/>
                <a:gd name="connsiteY2236" fmla="*/ 356950 h 3804208"/>
                <a:gd name="connsiteX2237" fmla="*/ 8414289 w 9157696"/>
                <a:gd name="connsiteY2237" fmla="*/ 361833 h 3804208"/>
                <a:gd name="connsiteX2238" fmla="*/ 8413069 w 9157696"/>
                <a:gd name="connsiteY2238" fmla="*/ 364275 h 3804208"/>
                <a:gd name="connsiteX2239" fmla="*/ 8410627 w 9157696"/>
                <a:gd name="connsiteY2239" fmla="*/ 365495 h 3804208"/>
                <a:gd name="connsiteX2240" fmla="*/ 8406965 w 9157696"/>
                <a:gd name="connsiteY2240" fmla="*/ 364275 h 3804208"/>
                <a:gd name="connsiteX2241" fmla="*/ 8403304 w 9157696"/>
                <a:gd name="connsiteY2241" fmla="*/ 363054 h 3804208"/>
                <a:gd name="connsiteX2242" fmla="*/ 8402082 w 9157696"/>
                <a:gd name="connsiteY2242" fmla="*/ 361833 h 3804208"/>
                <a:gd name="connsiteX2243" fmla="*/ 8400862 w 9157696"/>
                <a:gd name="connsiteY2243" fmla="*/ 360612 h 3804208"/>
                <a:gd name="connsiteX2244" fmla="*/ 8399642 w 9157696"/>
                <a:gd name="connsiteY2244" fmla="*/ 360612 h 3804208"/>
                <a:gd name="connsiteX2245" fmla="*/ 8397200 w 9157696"/>
                <a:gd name="connsiteY2245" fmla="*/ 360612 h 3804208"/>
                <a:gd name="connsiteX2246" fmla="*/ 8394758 w 9157696"/>
                <a:gd name="connsiteY2246" fmla="*/ 358171 h 3804208"/>
                <a:gd name="connsiteX2247" fmla="*/ 8393538 w 9157696"/>
                <a:gd name="connsiteY2247" fmla="*/ 359392 h 3804208"/>
                <a:gd name="connsiteX2248" fmla="*/ 8392317 w 9157696"/>
                <a:gd name="connsiteY2248" fmla="*/ 355729 h 3804208"/>
                <a:gd name="connsiteX2249" fmla="*/ 8391097 w 9157696"/>
                <a:gd name="connsiteY2249" fmla="*/ 355729 h 3804208"/>
                <a:gd name="connsiteX2250" fmla="*/ 8389875 w 9157696"/>
                <a:gd name="connsiteY2250" fmla="*/ 354509 h 3804208"/>
                <a:gd name="connsiteX2251" fmla="*/ 8388655 w 9157696"/>
                <a:gd name="connsiteY2251" fmla="*/ 353288 h 3804208"/>
                <a:gd name="connsiteX2252" fmla="*/ 8387435 w 9157696"/>
                <a:gd name="connsiteY2252" fmla="*/ 353288 h 3804208"/>
                <a:gd name="connsiteX2253" fmla="*/ 8386214 w 9157696"/>
                <a:gd name="connsiteY2253" fmla="*/ 352068 h 3804208"/>
                <a:gd name="connsiteX2254" fmla="*/ 8384993 w 9157696"/>
                <a:gd name="connsiteY2254" fmla="*/ 350847 h 3804208"/>
                <a:gd name="connsiteX2255" fmla="*/ 8382552 w 9157696"/>
                <a:gd name="connsiteY2255" fmla="*/ 350847 h 3804208"/>
                <a:gd name="connsiteX2256" fmla="*/ 8382552 w 9157696"/>
                <a:gd name="connsiteY2256" fmla="*/ 349626 h 3804208"/>
                <a:gd name="connsiteX2257" fmla="*/ 8380110 w 9157696"/>
                <a:gd name="connsiteY2257" fmla="*/ 344743 h 3804208"/>
                <a:gd name="connsiteX2258" fmla="*/ 8378890 w 9157696"/>
                <a:gd name="connsiteY2258" fmla="*/ 343522 h 3804208"/>
                <a:gd name="connsiteX2259" fmla="*/ 8378890 w 9157696"/>
                <a:gd name="connsiteY2259" fmla="*/ 337419 h 3804208"/>
                <a:gd name="connsiteX2260" fmla="*/ 8377669 w 9157696"/>
                <a:gd name="connsiteY2260" fmla="*/ 339861 h 3804208"/>
                <a:gd name="connsiteX2261" fmla="*/ 8377669 w 9157696"/>
                <a:gd name="connsiteY2261" fmla="*/ 344743 h 3804208"/>
                <a:gd name="connsiteX2262" fmla="*/ 8378890 w 9157696"/>
                <a:gd name="connsiteY2262" fmla="*/ 349626 h 3804208"/>
                <a:gd name="connsiteX2263" fmla="*/ 8380110 w 9157696"/>
                <a:gd name="connsiteY2263" fmla="*/ 352068 h 3804208"/>
                <a:gd name="connsiteX2264" fmla="*/ 8378890 w 9157696"/>
                <a:gd name="connsiteY2264" fmla="*/ 352068 h 3804208"/>
                <a:gd name="connsiteX2265" fmla="*/ 8378890 w 9157696"/>
                <a:gd name="connsiteY2265" fmla="*/ 354509 h 3804208"/>
                <a:gd name="connsiteX2266" fmla="*/ 8380110 w 9157696"/>
                <a:gd name="connsiteY2266" fmla="*/ 355729 h 3804208"/>
                <a:gd name="connsiteX2267" fmla="*/ 8380110 w 9157696"/>
                <a:gd name="connsiteY2267" fmla="*/ 355729 h 3804208"/>
                <a:gd name="connsiteX2268" fmla="*/ 8381331 w 9157696"/>
                <a:gd name="connsiteY2268" fmla="*/ 359392 h 3804208"/>
                <a:gd name="connsiteX2269" fmla="*/ 8383772 w 9157696"/>
                <a:gd name="connsiteY2269" fmla="*/ 363054 h 3804208"/>
                <a:gd name="connsiteX2270" fmla="*/ 8386214 w 9157696"/>
                <a:gd name="connsiteY2270" fmla="*/ 366716 h 3804208"/>
                <a:gd name="connsiteX2271" fmla="*/ 8388655 w 9157696"/>
                <a:gd name="connsiteY2271" fmla="*/ 372819 h 3804208"/>
                <a:gd name="connsiteX2272" fmla="*/ 8392317 w 9157696"/>
                <a:gd name="connsiteY2272" fmla="*/ 382585 h 3804208"/>
                <a:gd name="connsiteX2273" fmla="*/ 8397200 w 9157696"/>
                <a:gd name="connsiteY2273" fmla="*/ 385026 h 3804208"/>
                <a:gd name="connsiteX2274" fmla="*/ 8403304 w 9157696"/>
                <a:gd name="connsiteY2274" fmla="*/ 389909 h 3804208"/>
                <a:gd name="connsiteX2275" fmla="*/ 8406965 w 9157696"/>
                <a:gd name="connsiteY2275" fmla="*/ 393571 h 3804208"/>
                <a:gd name="connsiteX2276" fmla="*/ 8411849 w 9157696"/>
                <a:gd name="connsiteY2276" fmla="*/ 400896 h 3804208"/>
                <a:gd name="connsiteX2277" fmla="*/ 8411849 w 9157696"/>
                <a:gd name="connsiteY2277" fmla="*/ 402116 h 3804208"/>
                <a:gd name="connsiteX2278" fmla="*/ 8409407 w 9157696"/>
                <a:gd name="connsiteY2278" fmla="*/ 402116 h 3804208"/>
                <a:gd name="connsiteX2279" fmla="*/ 8405745 w 9157696"/>
                <a:gd name="connsiteY2279" fmla="*/ 399675 h 3804208"/>
                <a:gd name="connsiteX2280" fmla="*/ 8402082 w 9157696"/>
                <a:gd name="connsiteY2280" fmla="*/ 397233 h 3804208"/>
                <a:gd name="connsiteX2281" fmla="*/ 8400862 w 9157696"/>
                <a:gd name="connsiteY2281" fmla="*/ 396013 h 3804208"/>
                <a:gd name="connsiteX2282" fmla="*/ 8399642 w 9157696"/>
                <a:gd name="connsiteY2282" fmla="*/ 394792 h 3804208"/>
                <a:gd name="connsiteX2283" fmla="*/ 8397200 w 9157696"/>
                <a:gd name="connsiteY2283" fmla="*/ 394792 h 3804208"/>
                <a:gd name="connsiteX2284" fmla="*/ 8394758 w 9157696"/>
                <a:gd name="connsiteY2284" fmla="*/ 394792 h 3804208"/>
                <a:gd name="connsiteX2285" fmla="*/ 8392317 w 9157696"/>
                <a:gd name="connsiteY2285" fmla="*/ 393571 h 3804208"/>
                <a:gd name="connsiteX2286" fmla="*/ 8391097 w 9157696"/>
                <a:gd name="connsiteY2286" fmla="*/ 394792 h 3804208"/>
                <a:gd name="connsiteX2287" fmla="*/ 8389875 w 9157696"/>
                <a:gd name="connsiteY2287" fmla="*/ 392350 h 3804208"/>
                <a:gd name="connsiteX2288" fmla="*/ 8388655 w 9157696"/>
                <a:gd name="connsiteY2288" fmla="*/ 393571 h 3804208"/>
                <a:gd name="connsiteX2289" fmla="*/ 8387435 w 9157696"/>
                <a:gd name="connsiteY2289" fmla="*/ 392350 h 3804208"/>
                <a:gd name="connsiteX2290" fmla="*/ 8386214 w 9157696"/>
                <a:gd name="connsiteY2290" fmla="*/ 391130 h 3804208"/>
                <a:gd name="connsiteX2291" fmla="*/ 8384993 w 9157696"/>
                <a:gd name="connsiteY2291" fmla="*/ 391130 h 3804208"/>
                <a:gd name="connsiteX2292" fmla="*/ 8383772 w 9157696"/>
                <a:gd name="connsiteY2292" fmla="*/ 389909 h 3804208"/>
                <a:gd name="connsiteX2293" fmla="*/ 8382552 w 9157696"/>
                <a:gd name="connsiteY2293" fmla="*/ 388689 h 3804208"/>
                <a:gd name="connsiteX2294" fmla="*/ 8380110 w 9157696"/>
                <a:gd name="connsiteY2294" fmla="*/ 386247 h 3804208"/>
                <a:gd name="connsiteX2295" fmla="*/ 8377669 w 9157696"/>
                <a:gd name="connsiteY2295" fmla="*/ 382585 h 3804208"/>
                <a:gd name="connsiteX2296" fmla="*/ 8377669 w 9157696"/>
                <a:gd name="connsiteY2296" fmla="*/ 385026 h 3804208"/>
                <a:gd name="connsiteX2297" fmla="*/ 8378890 w 9157696"/>
                <a:gd name="connsiteY2297" fmla="*/ 388689 h 3804208"/>
                <a:gd name="connsiteX2298" fmla="*/ 8380110 w 9157696"/>
                <a:gd name="connsiteY2298" fmla="*/ 391130 h 3804208"/>
                <a:gd name="connsiteX2299" fmla="*/ 8381331 w 9157696"/>
                <a:gd name="connsiteY2299" fmla="*/ 392350 h 3804208"/>
                <a:gd name="connsiteX2300" fmla="*/ 8383772 w 9157696"/>
                <a:gd name="connsiteY2300" fmla="*/ 396013 h 3804208"/>
                <a:gd name="connsiteX2301" fmla="*/ 8386214 w 9157696"/>
                <a:gd name="connsiteY2301" fmla="*/ 398454 h 3804208"/>
                <a:gd name="connsiteX2302" fmla="*/ 8388655 w 9157696"/>
                <a:gd name="connsiteY2302" fmla="*/ 400896 h 3804208"/>
                <a:gd name="connsiteX2303" fmla="*/ 8391097 w 9157696"/>
                <a:gd name="connsiteY2303" fmla="*/ 404558 h 3804208"/>
                <a:gd name="connsiteX2304" fmla="*/ 8392317 w 9157696"/>
                <a:gd name="connsiteY2304" fmla="*/ 406999 h 3804208"/>
                <a:gd name="connsiteX2305" fmla="*/ 8391097 w 9157696"/>
                <a:gd name="connsiteY2305" fmla="*/ 408220 h 3804208"/>
                <a:gd name="connsiteX2306" fmla="*/ 8389875 w 9157696"/>
                <a:gd name="connsiteY2306" fmla="*/ 404558 h 3804208"/>
                <a:gd name="connsiteX2307" fmla="*/ 8388655 w 9157696"/>
                <a:gd name="connsiteY2307" fmla="*/ 404558 h 3804208"/>
                <a:gd name="connsiteX2308" fmla="*/ 8387435 w 9157696"/>
                <a:gd name="connsiteY2308" fmla="*/ 403337 h 3804208"/>
                <a:gd name="connsiteX2309" fmla="*/ 8386214 w 9157696"/>
                <a:gd name="connsiteY2309" fmla="*/ 402116 h 3804208"/>
                <a:gd name="connsiteX2310" fmla="*/ 8384993 w 9157696"/>
                <a:gd name="connsiteY2310" fmla="*/ 402116 h 3804208"/>
                <a:gd name="connsiteX2311" fmla="*/ 8383772 w 9157696"/>
                <a:gd name="connsiteY2311" fmla="*/ 400896 h 3804208"/>
                <a:gd name="connsiteX2312" fmla="*/ 8382552 w 9157696"/>
                <a:gd name="connsiteY2312" fmla="*/ 399675 h 3804208"/>
                <a:gd name="connsiteX2313" fmla="*/ 8380110 w 9157696"/>
                <a:gd name="connsiteY2313" fmla="*/ 398454 h 3804208"/>
                <a:gd name="connsiteX2314" fmla="*/ 8376448 w 9157696"/>
                <a:gd name="connsiteY2314" fmla="*/ 397233 h 3804208"/>
                <a:gd name="connsiteX2315" fmla="*/ 8376448 w 9157696"/>
                <a:gd name="connsiteY2315" fmla="*/ 399675 h 3804208"/>
                <a:gd name="connsiteX2316" fmla="*/ 8377669 w 9157696"/>
                <a:gd name="connsiteY2316" fmla="*/ 402116 h 3804208"/>
                <a:gd name="connsiteX2317" fmla="*/ 8378890 w 9157696"/>
                <a:gd name="connsiteY2317" fmla="*/ 403337 h 3804208"/>
                <a:gd name="connsiteX2318" fmla="*/ 8382552 w 9157696"/>
                <a:gd name="connsiteY2318" fmla="*/ 408220 h 3804208"/>
                <a:gd name="connsiteX2319" fmla="*/ 8387435 w 9157696"/>
                <a:gd name="connsiteY2319" fmla="*/ 413103 h 3804208"/>
                <a:gd name="connsiteX2320" fmla="*/ 8389875 w 9157696"/>
                <a:gd name="connsiteY2320" fmla="*/ 417985 h 3804208"/>
                <a:gd name="connsiteX2321" fmla="*/ 8393538 w 9157696"/>
                <a:gd name="connsiteY2321" fmla="*/ 426530 h 3804208"/>
                <a:gd name="connsiteX2322" fmla="*/ 8394758 w 9157696"/>
                <a:gd name="connsiteY2322" fmla="*/ 426530 h 3804208"/>
                <a:gd name="connsiteX2323" fmla="*/ 8394758 w 9157696"/>
                <a:gd name="connsiteY2323" fmla="*/ 426530 h 3804208"/>
                <a:gd name="connsiteX2324" fmla="*/ 8392317 w 9157696"/>
                <a:gd name="connsiteY2324" fmla="*/ 426530 h 3804208"/>
                <a:gd name="connsiteX2325" fmla="*/ 8389875 w 9157696"/>
                <a:gd name="connsiteY2325" fmla="*/ 424089 h 3804208"/>
                <a:gd name="connsiteX2326" fmla="*/ 8388655 w 9157696"/>
                <a:gd name="connsiteY2326" fmla="*/ 425310 h 3804208"/>
                <a:gd name="connsiteX2327" fmla="*/ 8387435 w 9157696"/>
                <a:gd name="connsiteY2327" fmla="*/ 421647 h 3804208"/>
                <a:gd name="connsiteX2328" fmla="*/ 8386214 w 9157696"/>
                <a:gd name="connsiteY2328" fmla="*/ 421647 h 3804208"/>
                <a:gd name="connsiteX2329" fmla="*/ 8384993 w 9157696"/>
                <a:gd name="connsiteY2329" fmla="*/ 419206 h 3804208"/>
                <a:gd name="connsiteX2330" fmla="*/ 8383772 w 9157696"/>
                <a:gd name="connsiteY2330" fmla="*/ 416765 h 3804208"/>
                <a:gd name="connsiteX2331" fmla="*/ 8382552 w 9157696"/>
                <a:gd name="connsiteY2331" fmla="*/ 416765 h 3804208"/>
                <a:gd name="connsiteX2332" fmla="*/ 8381331 w 9157696"/>
                <a:gd name="connsiteY2332" fmla="*/ 415544 h 3804208"/>
                <a:gd name="connsiteX2333" fmla="*/ 8380110 w 9157696"/>
                <a:gd name="connsiteY2333" fmla="*/ 413103 h 3804208"/>
                <a:gd name="connsiteX2334" fmla="*/ 8377669 w 9157696"/>
                <a:gd name="connsiteY2334" fmla="*/ 410661 h 3804208"/>
                <a:gd name="connsiteX2335" fmla="*/ 8375228 w 9157696"/>
                <a:gd name="connsiteY2335" fmla="*/ 406999 h 3804208"/>
                <a:gd name="connsiteX2336" fmla="*/ 8375228 w 9157696"/>
                <a:gd name="connsiteY2336" fmla="*/ 409440 h 3804208"/>
                <a:gd name="connsiteX2337" fmla="*/ 8376448 w 9157696"/>
                <a:gd name="connsiteY2337" fmla="*/ 413103 h 3804208"/>
                <a:gd name="connsiteX2338" fmla="*/ 8377669 w 9157696"/>
                <a:gd name="connsiteY2338" fmla="*/ 415544 h 3804208"/>
                <a:gd name="connsiteX2339" fmla="*/ 8381331 w 9157696"/>
                <a:gd name="connsiteY2339" fmla="*/ 421647 h 3804208"/>
                <a:gd name="connsiteX2340" fmla="*/ 8383772 w 9157696"/>
                <a:gd name="connsiteY2340" fmla="*/ 425310 h 3804208"/>
                <a:gd name="connsiteX2341" fmla="*/ 8386214 w 9157696"/>
                <a:gd name="connsiteY2341" fmla="*/ 427751 h 3804208"/>
                <a:gd name="connsiteX2342" fmla="*/ 8388655 w 9157696"/>
                <a:gd name="connsiteY2342" fmla="*/ 432634 h 3804208"/>
                <a:gd name="connsiteX2343" fmla="*/ 8389875 w 9157696"/>
                <a:gd name="connsiteY2343" fmla="*/ 436296 h 3804208"/>
                <a:gd name="connsiteX2344" fmla="*/ 8388655 w 9157696"/>
                <a:gd name="connsiteY2344" fmla="*/ 437517 h 3804208"/>
                <a:gd name="connsiteX2345" fmla="*/ 8386214 w 9157696"/>
                <a:gd name="connsiteY2345" fmla="*/ 435075 h 3804208"/>
                <a:gd name="connsiteX2346" fmla="*/ 8384993 w 9157696"/>
                <a:gd name="connsiteY2346" fmla="*/ 436296 h 3804208"/>
                <a:gd name="connsiteX2347" fmla="*/ 8382552 w 9157696"/>
                <a:gd name="connsiteY2347" fmla="*/ 435075 h 3804208"/>
                <a:gd name="connsiteX2348" fmla="*/ 8380110 w 9157696"/>
                <a:gd name="connsiteY2348" fmla="*/ 433854 h 3804208"/>
                <a:gd name="connsiteX2349" fmla="*/ 8378890 w 9157696"/>
                <a:gd name="connsiteY2349" fmla="*/ 433854 h 3804208"/>
                <a:gd name="connsiteX2350" fmla="*/ 8377669 w 9157696"/>
                <a:gd name="connsiteY2350" fmla="*/ 432634 h 3804208"/>
                <a:gd name="connsiteX2351" fmla="*/ 8376448 w 9157696"/>
                <a:gd name="connsiteY2351" fmla="*/ 431413 h 3804208"/>
                <a:gd name="connsiteX2352" fmla="*/ 8372786 w 9157696"/>
                <a:gd name="connsiteY2352" fmla="*/ 431413 h 3804208"/>
                <a:gd name="connsiteX2353" fmla="*/ 8369124 w 9157696"/>
                <a:gd name="connsiteY2353" fmla="*/ 432634 h 3804208"/>
                <a:gd name="connsiteX2354" fmla="*/ 8369124 w 9157696"/>
                <a:gd name="connsiteY2354" fmla="*/ 435075 h 3804208"/>
                <a:gd name="connsiteX2355" fmla="*/ 8370345 w 9157696"/>
                <a:gd name="connsiteY2355" fmla="*/ 436296 h 3804208"/>
                <a:gd name="connsiteX2356" fmla="*/ 8372786 w 9157696"/>
                <a:gd name="connsiteY2356" fmla="*/ 436296 h 3804208"/>
                <a:gd name="connsiteX2357" fmla="*/ 8377669 w 9157696"/>
                <a:gd name="connsiteY2357" fmla="*/ 438737 h 3804208"/>
                <a:gd name="connsiteX2358" fmla="*/ 8382552 w 9157696"/>
                <a:gd name="connsiteY2358" fmla="*/ 442399 h 3804208"/>
                <a:gd name="connsiteX2359" fmla="*/ 8386214 w 9157696"/>
                <a:gd name="connsiteY2359" fmla="*/ 446061 h 3804208"/>
                <a:gd name="connsiteX2360" fmla="*/ 8391097 w 9157696"/>
                <a:gd name="connsiteY2360" fmla="*/ 454606 h 3804208"/>
                <a:gd name="connsiteX2361" fmla="*/ 8395979 w 9157696"/>
                <a:gd name="connsiteY2361" fmla="*/ 454606 h 3804208"/>
                <a:gd name="connsiteX2362" fmla="*/ 8402082 w 9157696"/>
                <a:gd name="connsiteY2362" fmla="*/ 458268 h 3804208"/>
                <a:gd name="connsiteX2363" fmla="*/ 8405745 w 9157696"/>
                <a:gd name="connsiteY2363" fmla="*/ 460710 h 3804208"/>
                <a:gd name="connsiteX2364" fmla="*/ 8413069 w 9157696"/>
                <a:gd name="connsiteY2364" fmla="*/ 466813 h 3804208"/>
                <a:gd name="connsiteX2365" fmla="*/ 8414289 w 9157696"/>
                <a:gd name="connsiteY2365" fmla="*/ 466813 h 3804208"/>
                <a:gd name="connsiteX2366" fmla="*/ 8414289 w 9157696"/>
                <a:gd name="connsiteY2366" fmla="*/ 468034 h 3804208"/>
                <a:gd name="connsiteX2367" fmla="*/ 8411849 w 9157696"/>
                <a:gd name="connsiteY2367" fmla="*/ 470475 h 3804208"/>
                <a:gd name="connsiteX2368" fmla="*/ 8410627 w 9157696"/>
                <a:gd name="connsiteY2368" fmla="*/ 469255 h 3804208"/>
                <a:gd name="connsiteX2369" fmla="*/ 8408186 w 9157696"/>
                <a:gd name="connsiteY2369" fmla="*/ 470475 h 3804208"/>
                <a:gd name="connsiteX2370" fmla="*/ 8405745 w 9157696"/>
                <a:gd name="connsiteY2370" fmla="*/ 471696 h 3804208"/>
                <a:gd name="connsiteX2371" fmla="*/ 8400862 w 9157696"/>
                <a:gd name="connsiteY2371" fmla="*/ 470475 h 3804208"/>
                <a:gd name="connsiteX2372" fmla="*/ 8395979 w 9157696"/>
                <a:gd name="connsiteY2372" fmla="*/ 469255 h 3804208"/>
                <a:gd name="connsiteX2373" fmla="*/ 8394758 w 9157696"/>
                <a:gd name="connsiteY2373" fmla="*/ 468034 h 3804208"/>
                <a:gd name="connsiteX2374" fmla="*/ 8393538 w 9157696"/>
                <a:gd name="connsiteY2374" fmla="*/ 466813 h 3804208"/>
                <a:gd name="connsiteX2375" fmla="*/ 8391097 w 9157696"/>
                <a:gd name="connsiteY2375" fmla="*/ 468034 h 3804208"/>
                <a:gd name="connsiteX2376" fmla="*/ 8388655 w 9157696"/>
                <a:gd name="connsiteY2376" fmla="*/ 469255 h 3804208"/>
                <a:gd name="connsiteX2377" fmla="*/ 8386214 w 9157696"/>
                <a:gd name="connsiteY2377" fmla="*/ 468034 h 3804208"/>
                <a:gd name="connsiteX2378" fmla="*/ 8384993 w 9157696"/>
                <a:gd name="connsiteY2378" fmla="*/ 470475 h 3804208"/>
                <a:gd name="connsiteX2379" fmla="*/ 8382552 w 9157696"/>
                <a:gd name="connsiteY2379" fmla="*/ 468034 h 3804208"/>
                <a:gd name="connsiteX2380" fmla="*/ 8381331 w 9157696"/>
                <a:gd name="connsiteY2380" fmla="*/ 469255 h 3804208"/>
                <a:gd name="connsiteX2381" fmla="*/ 8378890 w 9157696"/>
                <a:gd name="connsiteY2381" fmla="*/ 468034 h 3804208"/>
                <a:gd name="connsiteX2382" fmla="*/ 8376448 w 9157696"/>
                <a:gd name="connsiteY2382" fmla="*/ 466813 h 3804208"/>
                <a:gd name="connsiteX2383" fmla="*/ 8375228 w 9157696"/>
                <a:gd name="connsiteY2383" fmla="*/ 468034 h 3804208"/>
                <a:gd name="connsiteX2384" fmla="*/ 8374007 w 9157696"/>
                <a:gd name="connsiteY2384" fmla="*/ 466813 h 3804208"/>
                <a:gd name="connsiteX2385" fmla="*/ 8372786 w 9157696"/>
                <a:gd name="connsiteY2385" fmla="*/ 465593 h 3804208"/>
                <a:gd name="connsiteX2386" fmla="*/ 8369124 w 9157696"/>
                <a:gd name="connsiteY2386" fmla="*/ 465593 h 3804208"/>
                <a:gd name="connsiteX2387" fmla="*/ 8365462 w 9157696"/>
                <a:gd name="connsiteY2387" fmla="*/ 466813 h 3804208"/>
                <a:gd name="connsiteX2388" fmla="*/ 8366683 w 9157696"/>
                <a:gd name="connsiteY2388" fmla="*/ 469255 h 3804208"/>
                <a:gd name="connsiteX2389" fmla="*/ 8367903 w 9157696"/>
                <a:gd name="connsiteY2389" fmla="*/ 471696 h 3804208"/>
                <a:gd name="connsiteX2390" fmla="*/ 8370345 w 9157696"/>
                <a:gd name="connsiteY2390" fmla="*/ 471696 h 3804208"/>
                <a:gd name="connsiteX2391" fmla="*/ 8375228 w 9157696"/>
                <a:gd name="connsiteY2391" fmla="*/ 474138 h 3804208"/>
                <a:gd name="connsiteX2392" fmla="*/ 8381331 w 9157696"/>
                <a:gd name="connsiteY2392" fmla="*/ 476579 h 3804208"/>
                <a:gd name="connsiteX2393" fmla="*/ 8384993 w 9157696"/>
                <a:gd name="connsiteY2393" fmla="*/ 480241 h 3804208"/>
                <a:gd name="connsiteX2394" fmla="*/ 8384993 w 9157696"/>
                <a:gd name="connsiteY2394" fmla="*/ 481462 h 3804208"/>
                <a:gd name="connsiteX2395" fmla="*/ 8384993 w 9157696"/>
                <a:gd name="connsiteY2395" fmla="*/ 481462 h 3804208"/>
                <a:gd name="connsiteX2396" fmla="*/ 8383772 w 9157696"/>
                <a:gd name="connsiteY2396" fmla="*/ 480241 h 3804208"/>
                <a:gd name="connsiteX2397" fmla="*/ 8381331 w 9157696"/>
                <a:gd name="connsiteY2397" fmla="*/ 481462 h 3804208"/>
                <a:gd name="connsiteX2398" fmla="*/ 8378890 w 9157696"/>
                <a:gd name="connsiteY2398" fmla="*/ 483903 h 3804208"/>
                <a:gd name="connsiteX2399" fmla="*/ 8380110 w 9157696"/>
                <a:gd name="connsiteY2399" fmla="*/ 485124 h 3804208"/>
                <a:gd name="connsiteX2400" fmla="*/ 8381331 w 9157696"/>
                <a:gd name="connsiteY2400" fmla="*/ 486345 h 3804208"/>
                <a:gd name="connsiteX2401" fmla="*/ 8382552 w 9157696"/>
                <a:gd name="connsiteY2401" fmla="*/ 486345 h 3804208"/>
                <a:gd name="connsiteX2402" fmla="*/ 8386214 w 9157696"/>
                <a:gd name="connsiteY2402" fmla="*/ 486345 h 3804208"/>
                <a:gd name="connsiteX2403" fmla="*/ 8388655 w 9157696"/>
                <a:gd name="connsiteY2403" fmla="*/ 487565 h 3804208"/>
                <a:gd name="connsiteX2404" fmla="*/ 8389875 w 9157696"/>
                <a:gd name="connsiteY2404" fmla="*/ 488786 h 3804208"/>
                <a:gd name="connsiteX2405" fmla="*/ 8389875 w 9157696"/>
                <a:gd name="connsiteY2405" fmla="*/ 488786 h 3804208"/>
                <a:gd name="connsiteX2406" fmla="*/ 8392317 w 9157696"/>
                <a:gd name="connsiteY2406" fmla="*/ 491227 h 3804208"/>
                <a:gd name="connsiteX2407" fmla="*/ 8393538 w 9157696"/>
                <a:gd name="connsiteY2407" fmla="*/ 493669 h 3804208"/>
                <a:gd name="connsiteX2408" fmla="*/ 8392317 w 9157696"/>
                <a:gd name="connsiteY2408" fmla="*/ 494889 h 3804208"/>
                <a:gd name="connsiteX2409" fmla="*/ 8391097 w 9157696"/>
                <a:gd name="connsiteY2409" fmla="*/ 492448 h 3804208"/>
                <a:gd name="connsiteX2410" fmla="*/ 8388655 w 9157696"/>
                <a:gd name="connsiteY2410" fmla="*/ 493669 h 3804208"/>
                <a:gd name="connsiteX2411" fmla="*/ 8386214 w 9157696"/>
                <a:gd name="connsiteY2411" fmla="*/ 494889 h 3804208"/>
                <a:gd name="connsiteX2412" fmla="*/ 8383772 w 9157696"/>
                <a:gd name="connsiteY2412" fmla="*/ 492448 h 3804208"/>
                <a:gd name="connsiteX2413" fmla="*/ 8382552 w 9157696"/>
                <a:gd name="connsiteY2413" fmla="*/ 494889 h 3804208"/>
                <a:gd name="connsiteX2414" fmla="*/ 8380110 w 9157696"/>
                <a:gd name="connsiteY2414" fmla="*/ 491227 h 3804208"/>
                <a:gd name="connsiteX2415" fmla="*/ 8378890 w 9157696"/>
                <a:gd name="connsiteY2415" fmla="*/ 492448 h 3804208"/>
                <a:gd name="connsiteX2416" fmla="*/ 8376448 w 9157696"/>
                <a:gd name="connsiteY2416" fmla="*/ 491227 h 3804208"/>
                <a:gd name="connsiteX2417" fmla="*/ 8374007 w 9157696"/>
                <a:gd name="connsiteY2417" fmla="*/ 490007 h 3804208"/>
                <a:gd name="connsiteX2418" fmla="*/ 8372786 w 9157696"/>
                <a:gd name="connsiteY2418" fmla="*/ 490007 h 3804208"/>
                <a:gd name="connsiteX2419" fmla="*/ 8371565 w 9157696"/>
                <a:gd name="connsiteY2419" fmla="*/ 488786 h 3804208"/>
                <a:gd name="connsiteX2420" fmla="*/ 8370345 w 9157696"/>
                <a:gd name="connsiteY2420" fmla="*/ 487565 h 3804208"/>
                <a:gd name="connsiteX2421" fmla="*/ 8366683 w 9157696"/>
                <a:gd name="connsiteY2421" fmla="*/ 487565 h 3804208"/>
                <a:gd name="connsiteX2422" fmla="*/ 8363021 w 9157696"/>
                <a:gd name="connsiteY2422" fmla="*/ 487565 h 3804208"/>
                <a:gd name="connsiteX2423" fmla="*/ 8363021 w 9157696"/>
                <a:gd name="connsiteY2423" fmla="*/ 491227 h 3804208"/>
                <a:gd name="connsiteX2424" fmla="*/ 8364241 w 9157696"/>
                <a:gd name="connsiteY2424" fmla="*/ 493669 h 3804208"/>
                <a:gd name="connsiteX2425" fmla="*/ 8366683 w 9157696"/>
                <a:gd name="connsiteY2425" fmla="*/ 494889 h 3804208"/>
                <a:gd name="connsiteX2426" fmla="*/ 8371565 w 9157696"/>
                <a:gd name="connsiteY2426" fmla="*/ 498552 h 3804208"/>
                <a:gd name="connsiteX2427" fmla="*/ 8377669 w 9157696"/>
                <a:gd name="connsiteY2427" fmla="*/ 503434 h 3804208"/>
                <a:gd name="connsiteX2428" fmla="*/ 8381331 w 9157696"/>
                <a:gd name="connsiteY2428" fmla="*/ 508317 h 3804208"/>
                <a:gd name="connsiteX2429" fmla="*/ 8383772 w 9157696"/>
                <a:gd name="connsiteY2429" fmla="*/ 515641 h 3804208"/>
                <a:gd name="connsiteX2430" fmla="*/ 8381331 w 9157696"/>
                <a:gd name="connsiteY2430" fmla="*/ 516862 h 3804208"/>
                <a:gd name="connsiteX2431" fmla="*/ 8378890 w 9157696"/>
                <a:gd name="connsiteY2431" fmla="*/ 514421 h 3804208"/>
                <a:gd name="connsiteX2432" fmla="*/ 8377669 w 9157696"/>
                <a:gd name="connsiteY2432" fmla="*/ 516862 h 3804208"/>
                <a:gd name="connsiteX2433" fmla="*/ 8375228 w 9157696"/>
                <a:gd name="connsiteY2433" fmla="*/ 513200 h 3804208"/>
                <a:gd name="connsiteX2434" fmla="*/ 8374007 w 9157696"/>
                <a:gd name="connsiteY2434" fmla="*/ 514421 h 3804208"/>
                <a:gd name="connsiteX2435" fmla="*/ 8371565 w 9157696"/>
                <a:gd name="connsiteY2435" fmla="*/ 513200 h 3804208"/>
                <a:gd name="connsiteX2436" fmla="*/ 8369124 w 9157696"/>
                <a:gd name="connsiteY2436" fmla="*/ 511979 h 3804208"/>
                <a:gd name="connsiteX2437" fmla="*/ 8367903 w 9157696"/>
                <a:gd name="connsiteY2437" fmla="*/ 511979 h 3804208"/>
                <a:gd name="connsiteX2438" fmla="*/ 8366683 w 9157696"/>
                <a:gd name="connsiteY2438" fmla="*/ 510759 h 3804208"/>
                <a:gd name="connsiteX2439" fmla="*/ 8365462 w 9157696"/>
                <a:gd name="connsiteY2439" fmla="*/ 509538 h 3804208"/>
                <a:gd name="connsiteX2440" fmla="*/ 8361800 w 9157696"/>
                <a:gd name="connsiteY2440" fmla="*/ 509538 h 3804208"/>
                <a:gd name="connsiteX2441" fmla="*/ 8358138 w 9157696"/>
                <a:gd name="connsiteY2441" fmla="*/ 509538 h 3804208"/>
                <a:gd name="connsiteX2442" fmla="*/ 8358138 w 9157696"/>
                <a:gd name="connsiteY2442" fmla="*/ 511979 h 3804208"/>
                <a:gd name="connsiteX2443" fmla="*/ 8358138 w 9157696"/>
                <a:gd name="connsiteY2443" fmla="*/ 511979 h 3804208"/>
                <a:gd name="connsiteX2444" fmla="*/ 8359358 w 9157696"/>
                <a:gd name="connsiteY2444" fmla="*/ 531511 h 3804208"/>
                <a:gd name="connsiteX2445" fmla="*/ 8363021 w 9157696"/>
                <a:gd name="connsiteY2445" fmla="*/ 541276 h 3804208"/>
                <a:gd name="connsiteX2446" fmla="*/ 8369124 w 9157696"/>
                <a:gd name="connsiteY2446" fmla="*/ 559587 h 3804208"/>
                <a:gd name="connsiteX2447" fmla="*/ 8374007 w 9157696"/>
                <a:gd name="connsiteY2447" fmla="*/ 562028 h 3804208"/>
                <a:gd name="connsiteX2448" fmla="*/ 8378890 w 9157696"/>
                <a:gd name="connsiteY2448" fmla="*/ 564469 h 3804208"/>
                <a:gd name="connsiteX2449" fmla="*/ 8387435 w 9157696"/>
                <a:gd name="connsiteY2449" fmla="*/ 570573 h 3804208"/>
                <a:gd name="connsiteX2450" fmla="*/ 8386214 w 9157696"/>
                <a:gd name="connsiteY2450" fmla="*/ 571794 h 3804208"/>
                <a:gd name="connsiteX2451" fmla="*/ 8384993 w 9157696"/>
                <a:gd name="connsiteY2451" fmla="*/ 570573 h 3804208"/>
                <a:gd name="connsiteX2452" fmla="*/ 8382552 w 9157696"/>
                <a:gd name="connsiteY2452" fmla="*/ 573014 h 3804208"/>
                <a:gd name="connsiteX2453" fmla="*/ 8380110 w 9157696"/>
                <a:gd name="connsiteY2453" fmla="*/ 575456 h 3804208"/>
                <a:gd name="connsiteX2454" fmla="*/ 8376448 w 9157696"/>
                <a:gd name="connsiteY2454" fmla="*/ 574235 h 3804208"/>
                <a:gd name="connsiteX2455" fmla="*/ 8375228 w 9157696"/>
                <a:gd name="connsiteY2455" fmla="*/ 576676 h 3804208"/>
                <a:gd name="connsiteX2456" fmla="*/ 8372786 w 9157696"/>
                <a:gd name="connsiteY2456" fmla="*/ 574235 h 3804208"/>
                <a:gd name="connsiteX2457" fmla="*/ 8371565 w 9157696"/>
                <a:gd name="connsiteY2457" fmla="*/ 575456 h 3804208"/>
                <a:gd name="connsiteX2458" fmla="*/ 8369124 w 9157696"/>
                <a:gd name="connsiteY2458" fmla="*/ 574235 h 3804208"/>
                <a:gd name="connsiteX2459" fmla="*/ 8366683 w 9157696"/>
                <a:gd name="connsiteY2459" fmla="*/ 574235 h 3804208"/>
                <a:gd name="connsiteX2460" fmla="*/ 8365462 w 9157696"/>
                <a:gd name="connsiteY2460" fmla="*/ 575456 h 3804208"/>
                <a:gd name="connsiteX2461" fmla="*/ 8363021 w 9157696"/>
                <a:gd name="connsiteY2461" fmla="*/ 575456 h 3804208"/>
                <a:gd name="connsiteX2462" fmla="*/ 8361800 w 9157696"/>
                <a:gd name="connsiteY2462" fmla="*/ 574235 h 3804208"/>
                <a:gd name="connsiteX2463" fmla="*/ 8358138 w 9157696"/>
                <a:gd name="connsiteY2463" fmla="*/ 575456 h 3804208"/>
                <a:gd name="connsiteX2464" fmla="*/ 8354476 w 9157696"/>
                <a:gd name="connsiteY2464" fmla="*/ 576676 h 3804208"/>
                <a:gd name="connsiteX2465" fmla="*/ 8355696 w 9157696"/>
                <a:gd name="connsiteY2465" fmla="*/ 580339 h 3804208"/>
                <a:gd name="connsiteX2466" fmla="*/ 8358138 w 9157696"/>
                <a:gd name="connsiteY2466" fmla="*/ 582780 h 3804208"/>
                <a:gd name="connsiteX2467" fmla="*/ 8360579 w 9157696"/>
                <a:gd name="connsiteY2467" fmla="*/ 582780 h 3804208"/>
                <a:gd name="connsiteX2468" fmla="*/ 8366683 w 9157696"/>
                <a:gd name="connsiteY2468" fmla="*/ 585221 h 3804208"/>
                <a:gd name="connsiteX2469" fmla="*/ 8372786 w 9157696"/>
                <a:gd name="connsiteY2469" fmla="*/ 587663 h 3804208"/>
                <a:gd name="connsiteX2470" fmla="*/ 8377669 w 9157696"/>
                <a:gd name="connsiteY2470" fmla="*/ 591325 h 3804208"/>
                <a:gd name="connsiteX2471" fmla="*/ 8380110 w 9157696"/>
                <a:gd name="connsiteY2471" fmla="*/ 596208 h 3804208"/>
                <a:gd name="connsiteX2472" fmla="*/ 8381331 w 9157696"/>
                <a:gd name="connsiteY2472" fmla="*/ 598649 h 3804208"/>
                <a:gd name="connsiteX2473" fmla="*/ 8381331 w 9157696"/>
                <a:gd name="connsiteY2473" fmla="*/ 598649 h 3804208"/>
                <a:gd name="connsiteX2474" fmla="*/ 8380110 w 9157696"/>
                <a:gd name="connsiteY2474" fmla="*/ 601090 h 3804208"/>
                <a:gd name="connsiteX2475" fmla="*/ 8377669 w 9157696"/>
                <a:gd name="connsiteY2475" fmla="*/ 597428 h 3804208"/>
                <a:gd name="connsiteX2476" fmla="*/ 8376448 w 9157696"/>
                <a:gd name="connsiteY2476" fmla="*/ 598649 h 3804208"/>
                <a:gd name="connsiteX2477" fmla="*/ 8374007 w 9157696"/>
                <a:gd name="connsiteY2477" fmla="*/ 597428 h 3804208"/>
                <a:gd name="connsiteX2478" fmla="*/ 8371565 w 9157696"/>
                <a:gd name="connsiteY2478" fmla="*/ 596208 h 3804208"/>
                <a:gd name="connsiteX2479" fmla="*/ 8369124 w 9157696"/>
                <a:gd name="connsiteY2479" fmla="*/ 596208 h 3804208"/>
                <a:gd name="connsiteX2480" fmla="*/ 8366683 w 9157696"/>
                <a:gd name="connsiteY2480" fmla="*/ 594987 h 3804208"/>
                <a:gd name="connsiteX2481" fmla="*/ 8365462 w 9157696"/>
                <a:gd name="connsiteY2481" fmla="*/ 592546 h 3804208"/>
                <a:gd name="connsiteX2482" fmla="*/ 8360579 w 9157696"/>
                <a:gd name="connsiteY2482" fmla="*/ 591325 h 3804208"/>
                <a:gd name="connsiteX2483" fmla="*/ 8355696 w 9157696"/>
                <a:gd name="connsiteY2483" fmla="*/ 588883 h 3804208"/>
                <a:gd name="connsiteX2484" fmla="*/ 8355696 w 9157696"/>
                <a:gd name="connsiteY2484" fmla="*/ 592546 h 3804208"/>
                <a:gd name="connsiteX2485" fmla="*/ 8356917 w 9157696"/>
                <a:gd name="connsiteY2485" fmla="*/ 596208 h 3804208"/>
                <a:gd name="connsiteX2486" fmla="*/ 8359358 w 9157696"/>
                <a:gd name="connsiteY2486" fmla="*/ 598649 h 3804208"/>
                <a:gd name="connsiteX2487" fmla="*/ 8365462 w 9157696"/>
                <a:gd name="connsiteY2487" fmla="*/ 604753 h 3804208"/>
                <a:gd name="connsiteX2488" fmla="*/ 8369124 w 9157696"/>
                <a:gd name="connsiteY2488" fmla="*/ 607194 h 3804208"/>
                <a:gd name="connsiteX2489" fmla="*/ 8372786 w 9157696"/>
                <a:gd name="connsiteY2489" fmla="*/ 609635 h 3804208"/>
                <a:gd name="connsiteX2490" fmla="*/ 8376448 w 9157696"/>
                <a:gd name="connsiteY2490" fmla="*/ 613297 h 3804208"/>
                <a:gd name="connsiteX2491" fmla="*/ 8375228 w 9157696"/>
                <a:gd name="connsiteY2491" fmla="*/ 614518 h 3804208"/>
                <a:gd name="connsiteX2492" fmla="*/ 8372786 w 9157696"/>
                <a:gd name="connsiteY2492" fmla="*/ 613297 h 3804208"/>
                <a:gd name="connsiteX2493" fmla="*/ 8369124 w 9157696"/>
                <a:gd name="connsiteY2493" fmla="*/ 616960 h 3804208"/>
                <a:gd name="connsiteX2494" fmla="*/ 8365462 w 9157696"/>
                <a:gd name="connsiteY2494" fmla="*/ 620622 h 3804208"/>
                <a:gd name="connsiteX2495" fmla="*/ 8360579 w 9157696"/>
                <a:gd name="connsiteY2495" fmla="*/ 620622 h 3804208"/>
                <a:gd name="connsiteX2496" fmla="*/ 8359358 w 9157696"/>
                <a:gd name="connsiteY2496" fmla="*/ 624284 h 3804208"/>
                <a:gd name="connsiteX2497" fmla="*/ 8354476 w 9157696"/>
                <a:gd name="connsiteY2497" fmla="*/ 620622 h 3804208"/>
                <a:gd name="connsiteX2498" fmla="*/ 8352034 w 9157696"/>
                <a:gd name="connsiteY2498" fmla="*/ 623063 h 3804208"/>
                <a:gd name="connsiteX2499" fmla="*/ 8348372 w 9157696"/>
                <a:gd name="connsiteY2499" fmla="*/ 623063 h 3804208"/>
                <a:gd name="connsiteX2500" fmla="*/ 8345931 w 9157696"/>
                <a:gd name="connsiteY2500" fmla="*/ 620622 h 3804208"/>
                <a:gd name="connsiteX2501" fmla="*/ 8344710 w 9157696"/>
                <a:gd name="connsiteY2501" fmla="*/ 623063 h 3804208"/>
                <a:gd name="connsiteX2502" fmla="*/ 8342269 w 9157696"/>
                <a:gd name="connsiteY2502" fmla="*/ 624284 h 3804208"/>
                <a:gd name="connsiteX2503" fmla="*/ 8339827 w 9157696"/>
                <a:gd name="connsiteY2503" fmla="*/ 624284 h 3804208"/>
                <a:gd name="connsiteX2504" fmla="*/ 8337386 w 9157696"/>
                <a:gd name="connsiteY2504" fmla="*/ 623063 h 3804208"/>
                <a:gd name="connsiteX2505" fmla="*/ 8331282 w 9157696"/>
                <a:gd name="connsiteY2505" fmla="*/ 625504 h 3804208"/>
                <a:gd name="connsiteX2506" fmla="*/ 8325179 w 9157696"/>
                <a:gd name="connsiteY2506" fmla="*/ 627946 h 3804208"/>
                <a:gd name="connsiteX2507" fmla="*/ 8326400 w 9157696"/>
                <a:gd name="connsiteY2507" fmla="*/ 631608 h 3804208"/>
                <a:gd name="connsiteX2508" fmla="*/ 8328841 w 9157696"/>
                <a:gd name="connsiteY2508" fmla="*/ 634049 h 3804208"/>
                <a:gd name="connsiteX2509" fmla="*/ 8332503 w 9157696"/>
                <a:gd name="connsiteY2509" fmla="*/ 634049 h 3804208"/>
                <a:gd name="connsiteX2510" fmla="*/ 8341048 w 9157696"/>
                <a:gd name="connsiteY2510" fmla="*/ 635270 h 3804208"/>
                <a:gd name="connsiteX2511" fmla="*/ 8345931 w 9157696"/>
                <a:gd name="connsiteY2511" fmla="*/ 636491 h 3804208"/>
                <a:gd name="connsiteX2512" fmla="*/ 8350814 w 9157696"/>
                <a:gd name="connsiteY2512" fmla="*/ 637711 h 3804208"/>
                <a:gd name="connsiteX2513" fmla="*/ 8356917 w 9157696"/>
                <a:gd name="connsiteY2513" fmla="*/ 641374 h 3804208"/>
                <a:gd name="connsiteX2514" fmla="*/ 8361800 w 9157696"/>
                <a:gd name="connsiteY2514" fmla="*/ 647477 h 3804208"/>
                <a:gd name="connsiteX2515" fmla="*/ 8360579 w 9157696"/>
                <a:gd name="connsiteY2515" fmla="*/ 647477 h 3804208"/>
                <a:gd name="connsiteX2516" fmla="*/ 8358138 w 9157696"/>
                <a:gd name="connsiteY2516" fmla="*/ 649918 h 3804208"/>
                <a:gd name="connsiteX2517" fmla="*/ 8354476 w 9157696"/>
                <a:gd name="connsiteY2517" fmla="*/ 648698 h 3804208"/>
                <a:gd name="connsiteX2518" fmla="*/ 8350814 w 9157696"/>
                <a:gd name="connsiteY2518" fmla="*/ 647477 h 3804208"/>
                <a:gd name="connsiteX2519" fmla="*/ 8348372 w 9157696"/>
                <a:gd name="connsiteY2519" fmla="*/ 648698 h 3804208"/>
                <a:gd name="connsiteX2520" fmla="*/ 8345931 w 9157696"/>
                <a:gd name="connsiteY2520" fmla="*/ 647477 h 3804208"/>
                <a:gd name="connsiteX2521" fmla="*/ 8343489 w 9157696"/>
                <a:gd name="connsiteY2521" fmla="*/ 646256 h 3804208"/>
                <a:gd name="connsiteX2522" fmla="*/ 8337386 w 9157696"/>
                <a:gd name="connsiteY2522" fmla="*/ 648698 h 3804208"/>
                <a:gd name="connsiteX2523" fmla="*/ 8331282 w 9157696"/>
                <a:gd name="connsiteY2523" fmla="*/ 651139 h 3804208"/>
                <a:gd name="connsiteX2524" fmla="*/ 8332503 w 9157696"/>
                <a:gd name="connsiteY2524" fmla="*/ 654801 h 3804208"/>
                <a:gd name="connsiteX2525" fmla="*/ 8334944 w 9157696"/>
                <a:gd name="connsiteY2525" fmla="*/ 657243 h 3804208"/>
                <a:gd name="connsiteX2526" fmla="*/ 8338607 w 9157696"/>
                <a:gd name="connsiteY2526" fmla="*/ 657243 h 3804208"/>
                <a:gd name="connsiteX2527" fmla="*/ 8347151 w 9157696"/>
                <a:gd name="connsiteY2527" fmla="*/ 659684 h 3804208"/>
                <a:gd name="connsiteX2528" fmla="*/ 8356917 w 9157696"/>
                <a:gd name="connsiteY2528" fmla="*/ 663346 h 3804208"/>
                <a:gd name="connsiteX2529" fmla="*/ 8363021 w 9157696"/>
                <a:gd name="connsiteY2529" fmla="*/ 668229 h 3804208"/>
                <a:gd name="connsiteX2530" fmla="*/ 8367903 w 9157696"/>
                <a:gd name="connsiteY2530" fmla="*/ 675553 h 3804208"/>
                <a:gd name="connsiteX2531" fmla="*/ 8367903 w 9157696"/>
                <a:gd name="connsiteY2531" fmla="*/ 675553 h 3804208"/>
                <a:gd name="connsiteX2532" fmla="*/ 8366683 w 9157696"/>
                <a:gd name="connsiteY2532" fmla="*/ 675553 h 3804208"/>
                <a:gd name="connsiteX2533" fmla="*/ 8364241 w 9157696"/>
                <a:gd name="connsiteY2533" fmla="*/ 673112 h 3804208"/>
                <a:gd name="connsiteX2534" fmla="*/ 8364241 w 9157696"/>
                <a:gd name="connsiteY2534" fmla="*/ 673112 h 3804208"/>
                <a:gd name="connsiteX2535" fmla="*/ 8363021 w 9157696"/>
                <a:gd name="connsiteY2535" fmla="*/ 671891 h 3804208"/>
                <a:gd name="connsiteX2536" fmla="*/ 8359358 w 9157696"/>
                <a:gd name="connsiteY2536" fmla="*/ 670670 h 3804208"/>
                <a:gd name="connsiteX2537" fmla="*/ 8358138 w 9157696"/>
                <a:gd name="connsiteY2537" fmla="*/ 670670 h 3804208"/>
                <a:gd name="connsiteX2538" fmla="*/ 8356917 w 9157696"/>
                <a:gd name="connsiteY2538" fmla="*/ 670670 h 3804208"/>
                <a:gd name="connsiteX2539" fmla="*/ 8354476 w 9157696"/>
                <a:gd name="connsiteY2539" fmla="*/ 669450 h 3804208"/>
                <a:gd name="connsiteX2540" fmla="*/ 8353255 w 9157696"/>
                <a:gd name="connsiteY2540" fmla="*/ 667008 h 3804208"/>
                <a:gd name="connsiteX2541" fmla="*/ 8349593 w 9157696"/>
                <a:gd name="connsiteY2541" fmla="*/ 664567 h 3804208"/>
                <a:gd name="connsiteX2542" fmla="*/ 8345931 w 9157696"/>
                <a:gd name="connsiteY2542" fmla="*/ 662125 h 3804208"/>
                <a:gd name="connsiteX2543" fmla="*/ 8347151 w 9157696"/>
                <a:gd name="connsiteY2543" fmla="*/ 664567 h 3804208"/>
                <a:gd name="connsiteX2544" fmla="*/ 8349593 w 9157696"/>
                <a:gd name="connsiteY2544" fmla="*/ 667008 h 3804208"/>
                <a:gd name="connsiteX2545" fmla="*/ 8352034 w 9157696"/>
                <a:gd name="connsiteY2545" fmla="*/ 669450 h 3804208"/>
                <a:gd name="connsiteX2546" fmla="*/ 8355696 w 9157696"/>
                <a:gd name="connsiteY2546" fmla="*/ 671891 h 3804208"/>
                <a:gd name="connsiteX2547" fmla="*/ 8354476 w 9157696"/>
                <a:gd name="connsiteY2547" fmla="*/ 674332 h 3804208"/>
                <a:gd name="connsiteX2548" fmla="*/ 8350814 w 9157696"/>
                <a:gd name="connsiteY2548" fmla="*/ 673112 h 3804208"/>
                <a:gd name="connsiteX2549" fmla="*/ 8347151 w 9157696"/>
                <a:gd name="connsiteY2549" fmla="*/ 677995 h 3804208"/>
                <a:gd name="connsiteX2550" fmla="*/ 8343489 w 9157696"/>
                <a:gd name="connsiteY2550" fmla="*/ 682877 h 3804208"/>
                <a:gd name="connsiteX2551" fmla="*/ 8338607 w 9157696"/>
                <a:gd name="connsiteY2551" fmla="*/ 684098 h 3804208"/>
                <a:gd name="connsiteX2552" fmla="*/ 8337386 w 9157696"/>
                <a:gd name="connsiteY2552" fmla="*/ 688981 h 3804208"/>
                <a:gd name="connsiteX2553" fmla="*/ 8332503 w 9157696"/>
                <a:gd name="connsiteY2553" fmla="*/ 686539 h 3804208"/>
                <a:gd name="connsiteX2554" fmla="*/ 8330062 w 9157696"/>
                <a:gd name="connsiteY2554" fmla="*/ 690202 h 3804208"/>
                <a:gd name="connsiteX2555" fmla="*/ 8326400 w 9157696"/>
                <a:gd name="connsiteY2555" fmla="*/ 691422 h 3804208"/>
                <a:gd name="connsiteX2556" fmla="*/ 8322737 w 9157696"/>
                <a:gd name="connsiteY2556" fmla="*/ 692643 h 3804208"/>
                <a:gd name="connsiteX2557" fmla="*/ 8320296 w 9157696"/>
                <a:gd name="connsiteY2557" fmla="*/ 695084 h 3804208"/>
                <a:gd name="connsiteX2558" fmla="*/ 8316634 w 9157696"/>
                <a:gd name="connsiteY2558" fmla="*/ 696305 h 3804208"/>
                <a:gd name="connsiteX2559" fmla="*/ 8314193 w 9157696"/>
                <a:gd name="connsiteY2559" fmla="*/ 695084 h 3804208"/>
                <a:gd name="connsiteX2560" fmla="*/ 8308089 w 9157696"/>
                <a:gd name="connsiteY2560" fmla="*/ 699967 h 3804208"/>
                <a:gd name="connsiteX2561" fmla="*/ 8301986 w 9157696"/>
                <a:gd name="connsiteY2561" fmla="*/ 706071 h 3804208"/>
                <a:gd name="connsiteX2562" fmla="*/ 8304427 w 9157696"/>
                <a:gd name="connsiteY2562" fmla="*/ 709733 h 3804208"/>
                <a:gd name="connsiteX2563" fmla="*/ 8308089 w 9157696"/>
                <a:gd name="connsiteY2563" fmla="*/ 710953 h 3804208"/>
                <a:gd name="connsiteX2564" fmla="*/ 8311751 w 9157696"/>
                <a:gd name="connsiteY2564" fmla="*/ 708512 h 3804208"/>
                <a:gd name="connsiteX2565" fmla="*/ 8321517 w 9157696"/>
                <a:gd name="connsiteY2565" fmla="*/ 706071 h 3804208"/>
                <a:gd name="connsiteX2566" fmla="*/ 8332503 w 9157696"/>
                <a:gd name="connsiteY2566" fmla="*/ 704850 h 3804208"/>
                <a:gd name="connsiteX2567" fmla="*/ 8339827 w 9157696"/>
                <a:gd name="connsiteY2567" fmla="*/ 707291 h 3804208"/>
                <a:gd name="connsiteX2568" fmla="*/ 8342269 w 9157696"/>
                <a:gd name="connsiteY2568" fmla="*/ 710953 h 3804208"/>
                <a:gd name="connsiteX2569" fmla="*/ 8341048 w 9157696"/>
                <a:gd name="connsiteY2569" fmla="*/ 712174 h 3804208"/>
                <a:gd name="connsiteX2570" fmla="*/ 8336165 w 9157696"/>
                <a:gd name="connsiteY2570" fmla="*/ 709733 h 3804208"/>
                <a:gd name="connsiteX2571" fmla="*/ 8333724 w 9157696"/>
                <a:gd name="connsiteY2571" fmla="*/ 713395 h 3804208"/>
                <a:gd name="connsiteX2572" fmla="*/ 8330062 w 9157696"/>
                <a:gd name="connsiteY2572" fmla="*/ 713395 h 3804208"/>
                <a:gd name="connsiteX2573" fmla="*/ 8327620 w 9157696"/>
                <a:gd name="connsiteY2573" fmla="*/ 712174 h 3804208"/>
                <a:gd name="connsiteX2574" fmla="*/ 8326400 w 9157696"/>
                <a:gd name="connsiteY2574" fmla="*/ 714616 h 3804208"/>
                <a:gd name="connsiteX2575" fmla="*/ 8323958 w 9157696"/>
                <a:gd name="connsiteY2575" fmla="*/ 717057 h 3804208"/>
                <a:gd name="connsiteX2576" fmla="*/ 8321517 w 9157696"/>
                <a:gd name="connsiteY2576" fmla="*/ 717057 h 3804208"/>
                <a:gd name="connsiteX2577" fmla="*/ 8319075 w 9157696"/>
                <a:gd name="connsiteY2577" fmla="*/ 715836 h 3804208"/>
                <a:gd name="connsiteX2578" fmla="*/ 8312972 w 9157696"/>
                <a:gd name="connsiteY2578" fmla="*/ 719498 h 3804208"/>
                <a:gd name="connsiteX2579" fmla="*/ 8306868 w 9157696"/>
                <a:gd name="connsiteY2579" fmla="*/ 724381 h 3804208"/>
                <a:gd name="connsiteX2580" fmla="*/ 8308089 w 9157696"/>
                <a:gd name="connsiteY2580" fmla="*/ 728043 h 3804208"/>
                <a:gd name="connsiteX2581" fmla="*/ 8311751 w 9157696"/>
                <a:gd name="connsiteY2581" fmla="*/ 729264 h 3804208"/>
                <a:gd name="connsiteX2582" fmla="*/ 8315413 w 9157696"/>
                <a:gd name="connsiteY2582" fmla="*/ 728043 h 3804208"/>
                <a:gd name="connsiteX2583" fmla="*/ 8323958 w 9157696"/>
                <a:gd name="connsiteY2583" fmla="*/ 726823 h 3804208"/>
                <a:gd name="connsiteX2584" fmla="*/ 8328841 w 9157696"/>
                <a:gd name="connsiteY2584" fmla="*/ 726823 h 3804208"/>
                <a:gd name="connsiteX2585" fmla="*/ 8333724 w 9157696"/>
                <a:gd name="connsiteY2585" fmla="*/ 726823 h 3804208"/>
                <a:gd name="connsiteX2586" fmla="*/ 8341048 w 9157696"/>
                <a:gd name="connsiteY2586" fmla="*/ 729264 h 3804208"/>
                <a:gd name="connsiteX2587" fmla="*/ 8345931 w 9157696"/>
                <a:gd name="connsiteY2587" fmla="*/ 734147 h 3804208"/>
                <a:gd name="connsiteX2588" fmla="*/ 8347151 w 9157696"/>
                <a:gd name="connsiteY2588" fmla="*/ 735367 h 3804208"/>
                <a:gd name="connsiteX2589" fmla="*/ 8345931 w 9157696"/>
                <a:gd name="connsiteY2589" fmla="*/ 737809 h 3804208"/>
                <a:gd name="connsiteX2590" fmla="*/ 8345931 w 9157696"/>
                <a:gd name="connsiteY2590" fmla="*/ 737809 h 3804208"/>
                <a:gd name="connsiteX2591" fmla="*/ 8345931 w 9157696"/>
                <a:gd name="connsiteY2591" fmla="*/ 737809 h 3804208"/>
                <a:gd name="connsiteX2592" fmla="*/ 8343489 w 9157696"/>
                <a:gd name="connsiteY2592" fmla="*/ 737809 h 3804208"/>
                <a:gd name="connsiteX2593" fmla="*/ 8341048 w 9157696"/>
                <a:gd name="connsiteY2593" fmla="*/ 737809 h 3804208"/>
                <a:gd name="connsiteX2594" fmla="*/ 8336165 w 9157696"/>
                <a:gd name="connsiteY2594" fmla="*/ 742692 h 3804208"/>
                <a:gd name="connsiteX2595" fmla="*/ 8336165 w 9157696"/>
                <a:gd name="connsiteY2595" fmla="*/ 743912 h 3804208"/>
                <a:gd name="connsiteX2596" fmla="*/ 8336165 w 9157696"/>
                <a:gd name="connsiteY2596" fmla="*/ 743912 h 3804208"/>
                <a:gd name="connsiteX2597" fmla="*/ 8336165 w 9157696"/>
                <a:gd name="connsiteY2597" fmla="*/ 743912 h 3804208"/>
                <a:gd name="connsiteX2598" fmla="*/ 8336165 w 9157696"/>
                <a:gd name="connsiteY2598" fmla="*/ 745133 h 3804208"/>
                <a:gd name="connsiteX2599" fmla="*/ 8333724 w 9157696"/>
                <a:gd name="connsiteY2599" fmla="*/ 748795 h 3804208"/>
                <a:gd name="connsiteX2600" fmla="*/ 8331282 w 9157696"/>
                <a:gd name="connsiteY2600" fmla="*/ 750016 h 3804208"/>
                <a:gd name="connsiteX2601" fmla="*/ 8328841 w 9157696"/>
                <a:gd name="connsiteY2601" fmla="*/ 750016 h 3804208"/>
                <a:gd name="connsiteX2602" fmla="*/ 8323958 w 9157696"/>
                <a:gd name="connsiteY2602" fmla="*/ 756119 h 3804208"/>
                <a:gd name="connsiteX2603" fmla="*/ 8319075 w 9157696"/>
                <a:gd name="connsiteY2603" fmla="*/ 763444 h 3804208"/>
                <a:gd name="connsiteX2604" fmla="*/ 8321517 w 9157696"/>
                <a:gd name="connsiteY2604" fmla="*/ 767106 h 3804208"/>
                <a:gd name="connsiteX2605" fmla="*/ 8325179 w 9157696"/>
                <a:gd name="connsiteY2605" fmla="*/ 767106 h 3804208"/>
                <a:gd name="connsiteX2606" fmla="*/ 8328841 w 9157696"/>
                <a:gd name="connsiteY2606" fmla="*/ 764664 h 3804208"/>
                <a:gd name="connsiteX2607" fmla="*/ 8337386 w 9157696"/>
                <a:gd name="connsiteY2607" fmla="*/ 761002 h 3804208"/>
                <a:gd name="connsiteX2608" fmla="*/ 8347151 w 9157696"/>
                <a:gd name="connsiteY2608" fmla="*/ 757340 h 3804208"/>
                <a:gd name="connsiteX2609" fmla="*/ 8354476 w 9157696"/>
                <a:gd name="connsiteY2609" fmla="*/ 758561 h 3804208"/>
                <a:gd name="connsiteX2610" fmla="*/ 8355696 w 9157696"/>
                <a:gd name="connsiteY2610" fmla="*/ 759782 h 3804208"/>
                <a:gd name="connsiteX2611" fmla="*/ 8355696 w 9157696"/>
                <a:gd name="connsiteY2611" fmla="*/ 759782 h 3804208"/>
                <a:gd name="connsiteX2612" fmla="*/ 8353255 w 9157696"/>
                <a:gd name="connsiteY2612" fmla="*/ 763444 h 3804208"/>
                <a:gd name="connsiteX2613" fmla="*/ 8349593 w 9157696"/>
                <a:gd name="connsiteY2613" fmla="*/ 763444 h 3804208"/>
                <a:gd name="connsiteX2614" fmla="*/ 8345931 w 9157696"/>
                <a:gd name="connsiteY2614" fmla="*/ 763444 h 3804208"/>
                <a:gd name="connsiteX2615" fmla="*/ 8343489 w 9157696"/>
                <a:gd name="connsiteY2615" fmla="*/ 765885 h 3804208"/>
                <a:gd name="connsiteX2616" fmla="*/ 8341048 w 9157696"/>
                <a:gd name="connsiteY2616" fmla="*/ 765885 h 3804208"/>
                <a:gd name="connsiteX2617" fmla="*/ 8338607 w 9157696"/>
                <a:gd name="connsiteY2617" fmla="*/ 764664 h 3804208"/>
                <a:gd name="connsiteX2618" fmla="*/ 8332503 w 9157696"/>
                <a:gd name="connsiteY2618" fmla="*/ 767106 h 3804208"/>
                <a:gd name="connsiteX2619" fmla="*/ 8326400 w 9157696"/>
                <a:gd name="connsiteY2619" fmla="*/ 770768 h 3804208"/>
                <a:gd name="connsiteX2620" fmla="*/ 8327620 w 9157696"/>
                <a:gd name="connsiteY2620" fmla="*/ 775651 h 3804208"/>
                <a:gd name="connsiteX2621" fmla="*/ 8330062 w 9157696"/>
                <a:gd name="connsiteY2621" fmla="*/ 778092 h 3804208"/>
                <a:gd name="connsiteX2622" fmla="*/ 8333724 w 9157696"/>
                <a:gd name="connsiteY2622" fmla="*/ 778092 h 3804208"/>
                <a:gd name="connsiteX2623" fmla="*/ 8342269 w 9157696"/>
                <a:gd name="connsiteY2623" fmla="*/ 779313 h 3804208"/>
                <a:gd name="connsiteX2624" fmla="*/ 8347151 w 9157696"/>
                <a:gd name="connsiteY2624" fmla="*/ 780533 h 3804208"/>
                <a:gd name="connsiteX2625" fmla="*/ 8352034 w 9157696"/>
                <a:gd name="connsiteY2625" fmla="*/ 781754 h 3804208"/>
                <a:gd name="connsiteX2626" fmla="*/ 8358138 w 9157696"/>
                <a:gd name="connsiteY2626" fmla="*/ 786637 h 3804208"/>
                <a:gd name="connsiteX2627" fmla="*/ 8361800 w 9157696"/>
                <a:gd name="connsiteY2627" fmla="*/ 793961 h 3804208"/>
                <a:gd name="connsiteX2628" fmla="*/ 8363021 w 9157696"/>
                <a:gd name="connsiteY2628" fmla="*/ 796403 h 3804208"/>
                <a:gd name="connsiteX2629" fmla="*/ 8359358 w 9157696"/>
                <a:gd name="connsiteY2629" fmla="*/ 798844 h 3804208"/>
                <a:gd name="connsiteX2630" fmla="*/ 8356917 w 9157696"/>
                <a:gd name="connsiteY2630" fmla="*/ 795182 h 3804208"/>
                <a:gd name="connsiteX2631" fmla="*/ 8354476 w 9157696"/>
                <a:gd name="connsiteY2631" fmla="*/ 791520 h 3804208"/>
                <a:gd name="connsiteX2632" fmla="*/ 8350814 w 9157696"/>
                <a:gd name="connsiteY2632" fmla="*/ 793961 h 3804208"/>
                <a:gd name="connsiteX2633" fmla="*/ 8347151 w 9157696"/>
                <a:gd name="connsiteY2633" fmla="*/ 796403 h 3804208"/>
                <a:gd name="connsiteX2634" fmla="*/ 8342269 w 9157696"/>
                <a:gd name="connsiteY2634" fmla="*/ 793961 h 3804208"/>
                <a:gd name="connsiteX2635" fmla="*/ 8341048 w 9157696"/>
                <a:gd name="connsiteY2635" fmla="*/ 797623 h 3804208"/>
                <a:gd name="connsiteX2636" fmla="*/ 8336165 w 9157696"/>
                <a:gd name="connsiteY2636" fmla="*/ 791520 h 3804208"/>
                <a:gd name="connsiteX2637" fmla="*/ 8333724 w 9157696"/>
                <a:gd name="connsiteY2637" fmla="*/ 793961 h 3804208"/>
                <a:gd name="connsiteX2638" fmla="*/ 8330062 w 9157696"/>
                <a:gd name="connsiteY2638" fmla="*/ 791520 h 3804208"/>
                <a:gd name="connsiteX2639" fmla="*/ 8327620 w 9157696"/>
                <a:gd name="connsiteY2639" fmla="*/ 787858 h 3804208"/>
                <a:gd name="connsiteX2640" fmla="*/ 8326400 w 9157696"/>
                <a:gd name="connsiteY2640" fmla="*/ 790299 h 3804208"/>
                <a:gd name="connsiteX2641" fmla="*/ 8323958 w 9157696"/>
                <a:gd name="connsiteY2641" fmla="*/ 791520 h 3804208"/>
                <a:gd name="connsiteX2642" fmla="*/ 8321517 w 9157696"/>
                <a:gd name="connsiteY2642" fmla="*/ 790299 h 3804208"/>
                <a:gd name="connsiteX2643" fmla="*/ 8319075 w 9157696"/>
                <a:gd name="connsiteY2643" fmla="*/ 787858 h 3804208"/>
                <a:gd name="connsiteX2644" fmla="*/ 8312972 w 9157696"/>
                <a:gd name="connsiteY2644" fmla="*/ 787858 h 3804208"/>
                <a:gd name="connsiteX2645" fmla="*/ 8305648 w 9157696"/>
                <a:gd name="connsiteY2645" fmla="*/ 787858 h 3804208"/>
                <a:gd name="connsiteX2646" fmla="*/ 8306868 w 9157696"/>
                <a:gd name="connsiteY2646" fmla="*/ 792740 h 3804208"/>
                <a:gd name="connsiteX2647" fmla="*/ 8309310 w 9157696"/>
                <a:gd name="connsiteY2647" fmla="*/ 796403 h 3804208"/>
                <a:gd name="connsiteX2648" fmla="*/ 8312972 w 9157696"/>
                <a:gd name="connsiteY2648" fmla="*/ 797623 h 3804208"/>
                <a:gd name="connsiteX2649" fmla="*/ 8322737 w 9157696"/>
                <a:gd name="connsiteY2649" fmla="*/ 802506 h 3804208"/>
                <a:gd name="connsiteX2650" fmla="*/ 8327620 w 9157696"/>
                <a:gd name="connsiteY2650" fmla="*/ 806168 h 3804208"/>
                <a:gd name="connsiteX2651" fmla="*/ 8331282 w 9157696"/>
                <a:gd name="connsiteY2651" fmla="*/ 807389 h 3804208"/>
                <a:gd name="connsiteX2652" fmla="*/ 8332503 w 9157696"/>
                <a:gd name="connsiteY2652" fmla="*/ 812272 h 3804208"/>
                <a:gd name="connsiteX2653" fmla="*/ 8334944 w 9157696"/>
                <a:gd name="connsiteY2653" fmla="*/ 814713 h 3804208"/>
                <a:gd name="connsiteX2654" fmla="*/ 8338607 w 9157696"/>
                <a:gd name="connsiteY2654" fmla="*/ 814713 h 3804208"/>
                <a:gd name="connsiteX2655" fmla="*/ 8339827 w 9157696"/>
                <a:gd name="connsiteY2655" fmla="*/ 815934 h 3804208"/>
                <a:gd name="connsiteX2656" fmla="*/ 8343489 w 9157696"/>
                <a:gd name="connsiteY2656" fmla="*/ 823258 h 3804208"/>
                <a:gd name="connsiteX2657" fmla="*/ 8342269 w 9157696"/>
                <a:gd name="connsiteY2657" fmla="*/ 824479 h 3804208"/>
                <a:gd name="connsiteX2658" fmla="*/ 8342269 w 9157696"/>
                <a:gd name="connsiteY2658" fmla="*/ 825699 h 3804208"/>
                <a:gd name="connsiteX2659" fmla="*/ 8341048 w 9157696"/>
                <a:gd name="connsiteY2659" fmla="*/ 825699 h 3804208"/>
                <a:gd name="connsiteX2660" fmla="*/ 8338607 w 9157696"/>
                <a:gd name="connsiteY2660" fmla="*/ 823258 h 3804208"/>
                <a:gd name="connsiteX2661" fmla="*/ 8334944 w 9157696"/>
                <a:gd name="connsiteY2661" fmla="*/ 822037 h 3804208"/>
                <a:gd name="connsiteX2662" fmla="*/ 8332503 w 9157696"/>
                <a:gd name="connsiteY2662" fmla="*/ 823258 h 3804208"/>
                <a:gd name="connsiteX2663" fmla="*/ 8330062 w 9157696"/>
                <a:gd name="connsiteY2663" fmla="*/ 822037 h 3804208"/>
                <a:gd name="connsiteX2664" fmla="*/ 8330062 w 9157696"/>
                <a:gd name="connsiteY2664" fmla="*/ 822037 h 3804208"/>
                <a:gd name="connsiteX2665" fmla="*/ 8330062 w 9157696"/>
                <a:gd name="connsiteY2665" fmla="*/ 812272 h 3804208"/>
                <a:gd name="connsiteX2666" fmla="*/ 8327620 w 9157696"/>
                <a:gd name="connsiteY2666" fmla="*/ 817154 h 3804208"/>
                <a:gd name="connsiteX2667" fmla="*/ 8327620 w 9157696"/>
                <a:gd name="connsiteY2667" fmla="*/ 819596 h 3804208"/>
                <a:gd name="connsiteX2668" fmla="*/ 8323958 w 9157696"/>
                <a:gd name="connsiteY2668" fmla="*/ 820817 h 3804208"/>
                <a:gd name="connsiteX2669" fmla="*/ 8319075 w 9157696"/>
                <a:gd name="connsiteY2669" fmla="*/ 822037 h 3804208"/>
                <a:gd name="connsiteX2670" fmla="*/ 8320296 w 9157696"/>
                <a:gd name="connsiteY2670" fmla="*/ 825699 h 3804208"/>
                <a:gd name="connsiteX2671" fmla="*/ 8322737 w 9157696"/>
                <a:gd name="connsiteY2671" fmla="*/ 828141 h 3804208"/>
                <a:gd name="connsiteX2672" fmla="*/ 8326400 w 9157696"/>
                <a:gd name="connsiteY2672" fmla="*/ 829361 h 3804208"/>
                <a:gd name="connsiteX2673" fmla="*/ 8330062 w 9157696"/>
                <a:gd name="connsiteY2673" fmla="*/ 829361 h 3804208"/>
                <a:gd name="connsiteX2674" fmla="*/ 8331282 w 9157696"/>
                <a:gd name="connsiteY2674" fmla="*/ 835465 h 3804208"/>
                <a:gd name="connsiteX2675" fmla="*/ 8332503 w 9157696"/>
                <a:gd name="connsiteY2675" fmla="*/ 837906 h 3804208"/>
                <a:gd name="connsiteX2676" fmla="*/ 8333724 w 9157696"/>
                <a:gd name="connsiteY2676" fmla="*/ 841568 h 3804208"/>
                <a:gd name="connsiteX2677" fmla="*/ 8334944 w 9157696"/>
                <a:gd name="connsiteY2677" fmla="*/ 847672 h 3804208"/>
                <a:gd name="connsiteX2678" fmla="*/ 8330062 w 9157696"/>
                <a:gd name="connsiteY2678" fmla="*/ 845231 h 3804208"/>
                <a:gd name="connsiteX2679" fmla="*/ 8327620 w 9157696"/>
                <a:gd name="connsiteY2679" fmla="*/ 848893 h 3804208"/>
                <a:gd name="connsiteX2680" fmla="*/ 8322737 w 9157696"/>
                <a:gd name="connsiteY2680" fmla="*/ 839127 h 3804208"/>
                <a:gd name="connsiteX2681" fmla="*/ 8319075 w 9157696"/>
                <a:gd name="connsiteY2681" fmla="*/ 840348 h 3804208"/>
                <a:gd name="connsiteX2682" fmla="*/ 8314193 w 9157696"/>
                <a:gd name="connsiteY2682" fmla="*/ 835465 h 3804208"/>
                <a:gd name="connsiteX2683" fmla="*/ 8311751 w 9157696"/>
                <a:gd name="connsiteY2683" fmla="*/ 828141 h 3804208"/>
                <a:gd name="connsiteX2684" fmla="*/ 8309310 w 9157696"/>
                <a:gd name="connsiteY2684" fmla="*/ 829361 h 3804208"/>
                <a:gd name="connsiteX2685" fmla="*/ 8305648 w 9157696"/>
                <a:gd name="connsiteY2685" fmla="*/ 828141 h 3804208"/>
                <a:gd name="connsiteX2686" fmla="*/ 8301986 w 9157696"/>
                <a:gd name="connsiteY2686" fmla="*/ 823258 h 3804208"/>
                <a:gd name="connsiteX2687" fmla="*/ 8299544 w 9157696"/>
                <a:gd name="connsiteY2687" fmla="*/ 817154 h 3804208"/>
                <a:gd name="connsiteX2688" fmla="*/ 8290999 w 9157696"/>
                <a:gd name="connsiteY2688" fmla="*/ 811051 h 3804208"/>
                <a:gd name="connsiteX2689" fmla="*/ 8282454 w 9157696"/>
                <a:gd name="connsiteY2689" fmla="*/ 804947 h 3804208"/>
                <a:gd name="connsiteX2690" fmla="*/ 8282454 w 9157696"/>
                <a:gd name="connsiteY2690" fmla="*/ 812272 h 3804208"/>
                <a:gd name="connsiteX2691" fmla="*/ 8284896 w 9157696"/>
                <a:gd name="connsiteY2691" fmla="*/ 819596 h 3804208"/>
                <a:gd name="connsiteX2692" fmla="*/ 8289779 w 9157696"/>
                <a:gd name="connsiteY2692" fmla="*/ 825699 h 3804208"/>
                <a:gd name="connsiteX2693" fmla="*/ 8294661 w 9157696"/>
                <a:gd name="connsiteY2693" fmla="*/ 829361 h 3804208"/>
                <a:gd name="connsiteX2694" fmla="*/ 8300765 w 9157696"/>
                <a:gd name="connsiteY2694" fmla="*/ 840348 h 3804208"/>
                <a:gd name="connsiteX2695" fmla="*/ 8303206 w 9157696"/>
                <a:gd name="connsiteY2695" fmla="*/ 845231 h 3804208"/>
                <a:gd name="connsiteX2696" fmla="*/ 8306868 w 9157696"/>
                <a:gd name="connsiteY2696" fmla="*/ 848893 h 3804208"/>
                <a:gd name="connsiteX2697" fmla="*/ 8312972 w 9157696"/>
                <a:gd name="connsiteY2697" fmla="*/ 857438 h 3804208"/>
                <a:gd name="connsiteX2698" fmla="*/ 8320296 w 9157696"/>
                <a:gd name="connsiteY2698" fmla="*/ 872086 h 3804208"/>
                <a:gd name="connsiteX2699" fmla="*/ 8326400 w 9157696"/>
                <a:gd name="connsiteY2699" fmla="*/ 890396 h 3804208"/>
                <a:gd name="connsiteX2700" fmla="*/ 8325179 w 9157696"/>
                <a:gd name="connsiteY2700" fmla="*/ 892838 h 3804208"/>
                <a:gd name="connsiteX2701" fmla="*/ 8321517 w 9157696"/>
                <a:gd name="connsiteY2701" fmla="*/ 892838 h 3804208"/>
                <a:gd name="connsiteX2702" fmla="*/ 8317855 w 9157696"/>
                <a:gd name="connsiteY2702" fmla="*/ 892838 h 3804208"/>
                <a:gd name="connsiteX2703" fmla="*/ 8315413 w 9157696"/>
                <a:gd name="connsiteY2703" fmla="*/ 894059 h 3804208"/>
                <a:gd name="connsiteX2704" fmla="*/ 8312972 w 9157696"/>
                <a:gd name="connsiteY2704" fmla="*/ 894059 h 3804208"/>
                <a:gd name="connsiteX2705" fmla="*/ 8310530 w 9157696"/>
                <a:gd name="connsiteY2705" fmla="*/ 892838 h 3804208"/>
                <a:gd name="connsiteX2706" fmla="*/ 8305648 w 9157696"/>
                <a:gd name="connsiteY2706" fmla="*/ 895279 h 3804208"/>
                <a:gd name="connsiteX2707" fmla="*/ 8300765 w 9157696"/>
                <a:gd name="connsiteY2707" fmla="*/ 896500 h 3804208"/>
                <a:gd name="connsiteX2708" fmla="*/ 8298323 w 9157696"/>
                <a:gd name="connsiteY2708" fmla="*/ 897721 h 3804208"/>
                <a:gd name="connsiteX2709" fmla="*/ 8294661 w 9157696"/>
                <a:gd name="connsiteY2709" fmla="*/ 898941 h 3804208"/>
                <a:gd name="connsiteX2710" fmla="*/ 8292220 w 9157696"/>
                <a:gd name="connsiteY2710" fmla="*/ 898941 h 3804208"/>
                <a:gd name="connsiteX2711" fmla="*/ 8288558 w 9157696"/>
                <a:gd name="connsiteY2711" fmla="*/ 900162 h 3804208"/>
                <a:gd name="connsiteX2712" fmla="*/ 8284896 w 9157696"/>
                <a:gd name="connsiteY2712" fmla="*/ 901383 h 3804208"/>
                <a:gd name="connsiteX2713" fmla="*/ 8282454 w 9157696"/>
                <a:gd name="connsiteY2713" fmla="*/ 900162 h 3804208"/>
                <a:gd name="connsiteX2714" fmla="*/ 8280013 w 9157696"/>
                <a:gd name="connsiteY2714" fmla="*/ 901383 h 3804208"/>
                <a:gd name="connsiteX2715" fmla="*/ 8278792 w 9157696"/>
                <a:gd name="connsiteY2715" fmla="*/ 898941 h 3804208"/>
                <a:gd name="connsiteX2716" fmla="*/ 8278792 w 9157696"/>
                <a:gd name="connsiteY2716" fmla="*/ 897721 h 3804208"/>
                <a:gd name="connsiteX2717" fmla="*/ 8280013 w 9157696"/>
                <a:gd name="connsiteY2717" fmla="*/ 897721 h 3804208"/>
                <a:gd name="connsiteX2718" fmla="*/ 8282454 w 9157696"/>
                <a:gd name="connsiteY2718" fmla="*/ 897721 h 3804208"/>
                <a:gd name="connsiteX2719" fmla="*/ 8284896 w 9157696"/>
                <a:gd name="connsiteY2719" fmla="*/ 897721 h 3804208"/>
                <a:gd name="connsiteX2720" fmla="*/ 8286116 w 9157696"/>
                <a:gd name="connsiteY2720" fmla="*/ 896500 h 3804208"/>
                <a:gd name="connsiteX2721" fmla="*/ 8281234 w 9157696"/>
                <a:gd name="connsiteY2721" fmla="*/ 895279 h 3804208"/>
                <a:gd name="connsiteX2722" fmla="*/ 8276351 w 9157696"/>
                <a:gd name="connsiteY2722" fmla="*/ 894059 h 3804208"/>
                <a:gd name="connsiteX2723" fmla="*/ 8276351 w 9157696"/>
                <a:gd name="connsiteY2723" fmla="*/ 892838 h 3804208"/>
                <a:gd name="connsiteX2724" fmla="*/ 8281234 w 9157696"/>
                <a:gd name="connsiteY2724" fmla="*/ 890396 h 3804208"/>
                <a:gd name="connsiteX2725" fmla="*/ 8292220 w 9157696"/>
                <a:gd name="connsiteY2725" fmla="*/ 887955 h 3804208"/>
                <a:gd name="connsiteX2726" fmla="*/ 8301986 w 9157696"/>
                <a:gd name="connsiteY2726" fmla="*/ 885514 h 3804208"/>
                <a:gd name="connsiteX2727" fmla="*/ 8306868 w 9157696"/>
                <a:gd name="connsiteY2727" fmla="*/ 885514 h 3804208"/>
                <a:gd name="connsiteX2728" fmla="*/ 8310530 w 9157696"/>
                <a:gd name="connsiteY2728" fmla="*/ 884293 h 3804208"/>
                <a:gd name="connsiteX2729" fmla="*/ 8311751 w 9157696"/>
                <a:gd name="connsiteY2729" fmla="*/ 881852 h 3804208"/>
                <a:gd name="connsiteX2730" fmla="*/ 8304427 w 9157696"/>
                <a:gd name="connsiteY2730" fmla="*/ 881852 h 3804208"/>
                <a:gd name="connsiteX2731" fmla="*/ 8297103 w 9157696"/>
                <a:gd name="connsiteY2731" fmla="*/ 881852 h 3804208"/>
                <a:gd name="connsiteX2732" fmla="*/ 8294661 w 9157696"/>
                <a:gd name="connsiteY2732" fmla="*/ 883072 h 3804208"/>
                <a:gd name="connsiteX2733" fmla="*/ 8290999 w 9157696"/>
                <a:gd name="connsiteY2733" fmla="*/ 883072 h 3804208"/>
                <a:gd name="connsiteX2734" fmla="*/ 8288558 w 9157696"/>
                <a:gd name="connsiteY2734" fmla="*/ 883072 h 3804208"/>
                <a:gd name="connsiteX2735" fmla="*/ 8284896 w 9157696"/>
                <a:gd name="connsiteY2735" fmla="*/ 883072 h 3804208"/>
                <a:gd name="connsiteX2736" fmla="*/ 8281234 w 9157696"/>
                <a:gd name="connsiteY2736" fmla="*/ 884293 h 3804208"/>
                <a:gd name="connsiteX2737" fmla="*/ 8278792 w 9157696"/>
                <a:gd name="connsiteY2737" fmla="*/ 883072 h 3804208"/>
                <a:gd name="connsiteX2738" fmla="*/ 8273909 w 9157696"/>
                <a:gd name="connsiteY2738" fmla="*/ 885514 h 3804208"/>
                <a:gd name="connsiteX2739" fmla="*/ 8272689 w 9157696"/>
                <a:gd name="connsiteY2739" fmla="*/ 884293 h 3804208"/>
                <a:gd name="connsiteX2740" fmla="*/ 8267806 w 9157696"/>
                <a:gd name="connsiteY2740" fmla="*/ 885514 h 3804208"/>
                <a:gd name="connsiteX2741" fmla="*/ 8266585 w 9157696"/>
                <a:gd name="connsiteY2741" fmla="*/ 885514 h 3804208"/>
                <a:gd name="connsiteX2742" fmla="*/ 8266585 w 9157696"/>
                <a:gd name="connsiteY2742" fmla="*/ 885514 h 3804208"/>
                <a:gd name="connsiteX2743" fmla="*/ 8264144 w 9157696"/>
                <a:gd name="connsiteY2743" fmla="*/ 878189 h 3804208"/>
                <a:gd name="connsiteX2744" fmla="*/ 8261702 w 9157696"/>
                <a:gd name="connsiteY2744" fmla="*/ 874527 h 3804208"/>
                <a:gd name="connsiteX2745" fmla="*/ 8264144 w 9157696"/>
                <a:gd name="connsiteY2745" fmla="*/ 874527 h 3804208"/>
                <a:gd name="connsiteX2746" fmla="*/ 8272689 w 9157696"/>
                <a:gd name="connsiteY2746" fmla="*/ 868424 h 3804208"/>
                <a:gd name="connsiteX2747" fmla="*/ 8278792 w 9157696"/>
                <a:gd name="connsiteY2747" fmla="*/ 864762 h 3804208"/>
                <a:gd name="connsiteX2748" fmla="*/ 8288558 w 9157696"/>
                <a:gd name="connsiteY2748" fmla="*/ 862320 h 3804208"/>
                <a:gd name="connsiteX2749" fmla="*/ 8297103 w 9157696"/>
                <a:gd name="connsiteY2749" fmla="*/ 861100 h 3804208"/>
                <a:gd name="connsiteX2750" fmla="*/ 8300765 w 9157696"/>
                <a:gd name="connsiteY2750" fmla="*/ 861100 h 3804208"/>
                <a:gd name="connsiteX2751" fmla="*/ 8303206 w 9157696"/>
                <a:gd name="connsiteY2751" fmla="*/ 859879 h 3804208"/>
                <a:gd name="connsiteX2752" fmla="*/ 8304427 w 9157696"/>
                <a:gd name="connsiteY2752" fmla="*/ 857438 h 3804208"/>
                <a:gd name="connsiteX2753" fmla="*/ 8298323 w 9157696"/>
                <a:gd name="connsiteY2753" fmla="*/ 857438 h 3804208"/>
                <a:gd name="connsiteX2754" fmla="*/ 8292220 w 9157696"/>
                <a:gd name="connsiteY2754" fmla="*/ 857438 h 3804208"/>
                <a:gd name="connsiteX2755" fmla="*/ 8289779 w 9157696"/>
                <a:gd name="connsiteY2755" fmla="*/ 858658 h 3804208"/>
                <a:gd name="connsiteX2756" fmla="*/ 8287337 w 9157696"/>
                <a:gd name="connsiteY2756" fmla="*/ 858658 h 3804208"/>
                <a:gd name="connsiteX2757" fmla="*/ 8284896 w 9157696"/>
                <a:gd name="connsiteY2757" fmla="*/ 858658 h 3804208"/>
                <a:gd name="connsiteX2758" fmla="*/ 8281234 w 9157696"/>
                <a:gd name="connsiteY2758" fmla="*/ 859879 h 3804208"/>
                <a:gd name="connsiteX2759" fmla="*/ 8277572 w 9157696"/>
                <a:gd name="connsiteY2759" fmla="*/ 861100 h 3804208"/>
                <a:gd name="connsiteX2760" fmla="*/ 8275130 w 9157696"/>
                <a:gd name="connsiteY2760" fmla="*/ 859879 h 3804208"/>
                <a:gd name="connsiteX2761" fmla="*/ 8271468 w 9157696"/>
                <a:gd name="connsiteY2761" fmla="*/ 862320 h 3804208"/>
                <a:gd name="connsiteX2762" fmla="*/ 8270247 w 9157696"/>
                <a:gd name="connsiteY2762" fmla="*/ 862320 h 3804208"/>
                <a:gd name="connsiteX2763" fmla="*/ 8271468 w 9157696"/>
                <a:gd name="connsiteY2763" fmla="*/ 859879 h 3804208"/>
                <a:gd name="connsiteX2764" fmla="*/ 8276351 w 9157696"/>
                <a:gd name="connsiteY2764" fmla="*/ 856217 h 3804208"/>
                <a:gd name="connsiteX2765" fmla="*/ 8280013 w 9157696"/>
                <a:gd name="connsiteY2765" fmla="*/ 853775 h 3804208"/>
                <a:gd name="connsiteX2766" fmla="*/ 8283675 w 9157696"/>
                <a:gd name="connsiteY2766" fmla="*/ 851334 h 3804208"/>
                <a:gd name="connsiteX2767" fmla="*/ 8290999 w 9157696"/>
                <a:gd name="connsiteY2767" fmla="*/ 846451 h 3804208"/>
                <a:gd name="connsiteX2768" fmla="*/ 8294661 w 9157696"/>
                <a:gd name="connsiteY2768" fmla="*/ 844010 h 3804208"/>
                <a:gd name="connsiteX2769" fmla="*/ 8295882 w 9157696"/>
                <a:gd name="connsiteY2769" fmla="*/ 841568 h 3804208"/>
                <a:gd name="connsiteX2770" fmla="*/ 8295882 w 9157696"/>
                <a:gd name="connsiteY2770" fmla="*/ 839127 h 3804208"/>
                <a:gd name="connsiteX2771" fmla="*/ 8289779 w 9157696"/>
                <a:gd name="connsiteY2771" fmla="*/ 841568 h 3804208"/>
                <a:gd name="connsiteX2772" fmla="*/ 8284896 w 9157696"/>
                <a:gd name="connsiteY2772" fmla="*/ 844010 h 3804208"/>
                <a:gd name="connsiteX2773" fmla="*/ 8283675 w 9157696"/>
                <a:gd name="connsiteY2773" fmla="*/ 845231 h 3804208"/>
                <a:gd name="connsiteX2774" fmla="*/ 8281234 w 9157696"/>
                <a:gd name="connsiteY2774" fmla="*/ 846451 h 3804208"/>
                <a:gd name="connsiteX2775" fmla="*/ 8278792 w 9157696"/>
                <a:gd name="connsiteY2775" fmla="*/ 846451 h 3804208"/>
                <a:gd name="connsiteX2776" fmla="*/ 8276351 w 9157696"/>
                <a:gd name="connsiteY2776" fmla="*/ 847672 h 3804208"/>
                <a:gd name="connsiteX2777" fmla="*/ 8272689 w 9157696"/>
                <a:gd name="connsiteY2777" fmla="*/ 848893 h 3804208"/>
                <a:gd name="connsiteX2778" fmla="*/ 8270247 w 9157696"/>
                <a:gd name="connsiteY2778" fmla="*/ 848893 h 3804208"/>
                <a:gd name="connsiteX2779" fmla="*/ 8266585 w 9157696"/>
                <a:gd name="connsiteY2779" fmla="*/ 851334 h 3804208"/>
                <a:gd name="connsiteX2780" fmla="*/ 8265365 w 9157696"/>
                <a:gd name="connsiteY2780" fmla="*/ 850113 h 3804208"/>
                <a:gd name="connsiteX2781" fmla="*/ 8261702 w 9157696"/>
                <a:gd name="connsiteY2781" fmla="*/ 851334 h 3804208"/>
                <a:gd name="connsiteX2782" fmla="*/ 8258040 w 9157696"/>
                <a:gd name="connsiteY2782" fmla="*/ 851334 h 3804208"/>
                <a:gd name="connsiteX2783" fmla="*/ 8258040 w 9157696"/>
                <a:gd name="connsiteY2783" fmla="*/ 851334 h 3804208"/>
                <a:gd name="connsiteX2784" fmla="*/ 8260482 w 9157696"/>
                <a:gd name="connsiteY2784" fmla="*/ 851334 h 3804208"/>
                <a:gd name="connsiteX2785" fmla="*/ 8266585 w 9157696"/>
                <a:gd name="connsiteY2785" fmla="*/ 844010 h 3804208"/>
                <a:gd name="connsiteX2786" fmla="*/ 8271468 w 9157696"/>
                <a:gd name="connsiteY2786" fmla="*/ 840348 h 3804208"/>
                <a:gd name="connsiteX2787" fmla="*/ 8280013 w 9157696"/>
                <a:gd name="connsiteY2787" fmla="*/ 836686 h 3804208"/>
                <a:gd name="connsiteX2788" fmla="*/ 8287337 w 9157696"/>
                <a:gd name="connsiteY2788" fmla="*/ 833024 h 3804208"/>
                <a:gd name="connsiteX2789" fmla="*/ 8290999 w 9157696"/>
                <a:gd name="connsiteY2789" fmla="*/ 831803 h 3804208"/>
                <a:gd name="connsiteX2790" fmla="*/ 8293441 w 9157696"/>
                <a:gd name="connsiteY2790" fmla="*/ 830582 h 3804208"/>
                <a:gd name="connsiteX2791" fmla="*/ 8293441 w 9157696"/>
                <a:gd name="connsiteY2791" fmla="*/ 828141 h 3804208"/>
                <a:gd name="connsiteX2792" fmla="*/ 8287337 w 9157696"/>
                <a:gd name="connsiteY2792" fmla="*/ 829361 h 3804208"/>
                <a:gd name="connsiteX2793" fmla="*/ 8282454 w 9157696"/>
                <a:gd name="connsiteY2793" fmla="*/ 830582 h 3804208"/>
                <a:gd name="connsiteX2794" fmla="*/ 8281234 w 9157696"/>
                <a:gd name="connsiteY2794" fmla="*/ 831803 h 3804208"/>
                <a:gd name="connsiteX2795" fmla="*/ 8278792 w 9157696"/>
                <a:gd name="connsiteY2795" fmla="*/ 833024 h 3804208"/>
                <a:gd name="connsiteX2796" fmla="*/ 8276351 w 9157696"/>
                <a:gd name="connsiteY2796" fmla="*/ 833024 h 3804208"/>
                <a:gd name="connsiteX2797" fmla="*/ 8272689 w 9157696"/>
                <a:gd name="connsiteY2797" fmla="*/ 834244 h 3804208"/>
                <a:gd name="connsiteX2798" fmla="*/ 8269027 w 9157696"/>
                <a:gd name="connsiteY2798" fmla="*/ 835465 h 3804208"/>
                <a:gd name="connsiteX2799" fmla="*/ 8266585 w 9157696"/>
                <a:gd name="connsiteY2799" fmla="*/ 835465 h 3804208"/>
                <a:gd name="connsiteX2800" fmla="*/ 8262923 w 9157696"/>
                <a:gd name="connsiteY2800" fmla="*/ 837906 h 3804208"/>
                <a:gd name="connsiteX2801" fmla="*/ 8261702 w 9157696"/>
                <a:gd name="connsiteY2801" fmla="*/ 836686 h 3804208"/>
                <a:gd name="connsiteX2802" fmla="*/ 8262923 w 9157696"/>
                <a:gd name="connsiteY2802" fmla="*/ 834244 h 3804208"/>
                <a:gd name="connsiteX2803" fmla="*/ 8267806 w 9157696"/>
                <a:gd name="connsiteY2803" fmla="*/ 830582 h 3804208"/>
                <a:gd name="connsiteX2804" fmla="*/ 8271468 w 9157696"/>
                <a:gd name="connsiteY2804" fmla="*/ 829361 h 3804208"/>
                <a:gd name="connsiteX2805" fmla="*/ 8275130 w 9157696"/>
                <a:gd name="connsiteY2805" fmla="*/ 828141 h 3804208"/>
                <a:gd name="connsiteX2806" fmla="*/ 8278792 w 9157696"/>
                <a:gd name="connsiteY2806" fmla="*/ 825699 h 3804208"/>
                <a:gd name="connsiteX2807" fmla="*/ 8281234 w 9157696"/>
                <a:gd name="connsiteY2807" fmla="*/ 824479 h 3804208"/>
                <a:gd name="connsiteX2808" fmla="*/ 8283675 w 9157696"/>
                <a:gd name="connsiteY2808" fmla="*/ 822037 h 3804208"/>
                <a:gd name="connsiteX2809" fmla="*/ 8284896 w 9157696"/>
                <a:gd name="connsiteY2809" fmla="*/ 819596 h 3804208"/>
                <a:gd name="connsiteX2810" fmla="*/ 8283675 w 9157696"/>
                <a:gd name="connsiteY2810" fmla="*/ 817154 h 3804208"/>
                <a:gd name="connsiteX2811" fmla="*/ 8278792 w 9157696"/>
                <a:gd name="connsiteY2811" fmla="*/ 820817 h 3804208"/>
                <a:gd name="connsiteX2812" fmla="*/ 8273909 w 9157696"/>
                <a:gd name="connsiteY2812" fmla="*/ 823258 h 3804208"/>
                <a:gd name="connsiteX2813" fmla="*/ 8272689 w 9157696"/>
                <a:gd name="connsiteY2813" fmla="*/ 824479 h 3804208"/>
                <a:gd name="connsiteX2814" fmla="*/ 8270247 w 9157696"/>
                <a:gd name="connsiteY2814" fmla="*/ 825699 h 3804208"/>
                <a:gd name="connsiteX2815" fmla="*/ 8267806 w 9157696"/>
                <a:gd name="connsiteY2815" fmla="*/ 825699 h 3804208"/>
                <a:gd name="connsiteX2816" fmla="*/ 8265365 w 9157696"/>
                <a:gd name="connsiteY2816" fmla="*/ 826920 h 3804208"/>
                <a:gd name="connsiteX2817" fmla="*/ 8262923 w 9157696"/>
                <a:gd name="connsiteY2817" fmla="*/ 828141 h 3804208"/>
                <a:gd name="connsiteX2818" fmla="*/ 8260482 w 9157696"/>
                <a:gd name="connsiteY2818" fmla="*/ 828141 h 3804208"/>
                <a:gd name="connsiteX2819" fmla="*/ 8256820 w 9157696"/>
                <a:gd name="connsiteY2819" fmla="*/ 830582 h 3804208"/>
                <a:gd name="connsiteX2820" fmla="*/ 8255599 w 9157696"/>
                <a:gd name="connsiteY2820" fmla="*/ 829361 h 3804208"/>
                <a:gd name="connsiteX2821" fmla="*/ 8251937 w 9157696"/>
                <a:gd name="connsiteY2821" fmla="*/ 830582 h 3804208"/>
                <a:gd name="connsiteX2822" fmla="*/ 8248275 w 9157696"/>
                <a:gd name="connsiteY2822" fmla="*/ 830582 h 3804208"/>
                <a:gd name="connsiteX2823" fmla="*/ 8244613 w 9157696"/>
                <a:gd name="connsiteY2823" fmla="*/ 830582 h 3804208"/>
                <a:gd name="connsiteX2824" fmla="*/ 8242171 w 9157696"/>
                <a:gd name="connsiteY2824" fmla="*/ 831803 h 3804208"/>
                <a:gd name="connsiteX2825" fmla="*/ 8240951 w 9157696"/>
                <a:gd name="connsiteY2825" fmla="*/ 833024 h 3804208"/>
                <a:gd name="connsiteX2826" fmla="*/ 8234847 w 9157696"/>
                <a:gd name="connsiteY2826" fmla="*/ 834244 h 3804208"/>
                <a:gd name="connsiteX2827" fmla="*/ 8228744 w 9157696"/>
                <a:gd name="connsiteY2827" fmla="*/ 836686 h 3804208"/>
                <a:gd name="connsiteX2828" fmla="*/ 8225081 w 9157696"/>
                <a:gd name="connsiteY2828" fmla="*/ 836686 h 3804208"/>
                <a:gd name="connsiteX2829" fmla="*/ 8223861 w 9157696"/>
                <a:gd name="connsiteY2829" fmla="*/ 835465 h 3804208"/>
                <a:gd name="connsiteX2830" fmla="*/ 8233626 w 9157696"/>
                <a:gd name="connsiteY2830" fmla="*/ 830582 h 3804208"/>
                <a:gd name="connsiteX2831" fmla="*/ 8240951 w 9157696"/>
                <a:gd name="connsiteY2831" fmla="*/ 828141 h 3804208"/>
                <a:gd name="connsiteX2832" fmla="*/ 8251937 w 9157696"/>
                <a:gd name="connsiteY2832" fmla="*/ 824479 h 3804208"/>
                <a:gd name="connsiteX2833" fmla="*/ 8261702 w 9157696"/>
                <a:gd name="connsiteY2833" fmla="*/ 822037 h 3804208"/>
                <a:gd name="connsiteX2834" fmla="*/ 8267806 w 9157696"/>
                <a:gd name="connsiteY2834" fmla="*/ 814713 h 3804208"/>
                <a:gd name="connsiteX2835" fmla="*/ 8272689 w 9157696"/>
                <a:gd name="connsiteY2835" fmla="*/ 809830 h 3804208"/>
                <a:gd name="connsiteX2836" fmla="*/ 8276351 w 9157696"/>
                <a:gd name="connsiteY2836" fmla="*/ 807389 h 3804208"/>
                <a:gd name="connsiteX2837" fmla="*/ 8280013 w 9157696"/>
                <a:gd name="connsiteY2837" fmla="*/ 803727 h 3804208"/>
                <a:gd name="connsiteX2838" fmla="*/ 8281234 w 9157696"/>
                <a:gd name="connsiteY2838" fmla="*/ 801285 h 3804208"/>
                <a:gd name="connsiteX2839" fmla="*/ 8281234 w 9157696"/>
                <a:gd name="connsiteY2839" fmla="*/ 801285 h 3804208"/>
                <a:gd name="connsiteX2840" fmla="*/ 8283675 w 9157696"/>
                <a:gd name="connsiteY2840" fmla="*/ 800065 h 3804208"/>
                <a:gd name="connsiteX2841" fmla="*/ 8284896 w 9157696"/>
                <a:gd name="connsiteY2841" fmla="*/ 798844 h 3804208"/>
                <a:gd name="connsiteX2842" fmla="*/ 8283675 w 9157696"/>
                <a:gd name="connsiteY2842" fmla="*/ 798844 h 3804208"/>
                <a:gd name="connsiteX2843" fmla="*/ 8286116 w 9157696"/>
                <a:gd name="connsiteY2843" fmla="*/ 796403 h 3804208"/>
                <a:gd name="connsiteX2844" fmla="*/ 8288558 w 9157696"/>
                <a:gd name="connsiteY2844" fmla="*/ 792740 h 3804208"/>
                <a:gd name="connsiteX2845" fmla="*/ 8288558 w 9157696"/>
                <a:gd name="connsiteY2845" fmla="*/ 789078 h 3804208"/>
                <a:gd name="connsiteX2846" fmla="*/ 8286116 w 9157696"/>
                <a:gd name="connsiteY2846" fmla="*/ 786637 h 3804208"/>
                <a:gd name="connsiteX2847" fmla="*/ 8286116 w 9157696"/>
                <a:gd name="connsiteY2847" fmla="*/ 791520 h 3804208"/>
                <a:gd name="connsiteX2848" fmla="*/ 8283675 w 9157696"/>
                <a:gd name="connsiteY2848" fmla="*/ 792740 h 3804208"/>
                <a:gd name="connsiteX2849" fmla="*/ 8280013 w 9157696"/>
                <a:gd name="connsiteY2849" fmla="*/ 796403 h 3804208"/>
                <a:gd name="connsiteX2850" fmla="*/ 8280013 w 9157696"/>
                <a:gd name="connsiteY2850" fmla="*/ 796403 h 3804208"/>
                <a:gd name="connsiteX2851" fmla="*/ 8276351 w 9157696"/>
                <a:gd name="connsiteY2851" fmla="*/ 796403 h 3804208"/>
                <a:gd name="connsiteX2852" fmla="*/ 8273909 w 9157696"/>
                <a:gd name="connsiteY2852" fmla="*/ 797623 h 3804208"/>
                <a:gd name="connsiteX2853" fmla="*/ 8271468 w 9157696"/>
                <a:gd name="connsiteY2853" fmla="*/ 798844 h 3804208"/>
                <a:gd name="connsiteX2854" fmla="*/ 8269027 w 9157696"/>
                <a:gd name="connsiteY2854" fmla="*/ 798844 h 3804208"/>
                <a:gd name="connsiteX2855" fmla="*/ 8265365 w 9157696"/>
                <a:gd name="connsiteY2855" fmla="*/ 800065 h 3804208"/>
                <a:gd name="connsiteX2856" fmla="*/ 8261702 w 9157696"/>
                <a:gd name="connsiteY2856" fmla="*/ 801285 h 3804208"/>
                <a:gd name="connsiteX2857" fmla="*/ 8259261 w 9157696"/>
                <a:gd name="connsiteY2857" fmla="*/ 801285 h 3804208"/>
                <a:gd name="connsiteX2858" fmla="*/ 8255599 w 9157696"/>
                <a:gd name="connsiteY2858" fmla="*/ 803727 h 3804208"/>
                <a:gd name="connsiteX2859" fmla="*/ 8254378 w 9157696"/>
                <a:gd name="connsiteY2859" fmla="*/ 802506 h 3804208"/>
                <a:gd name="connsiteX2860" fmla="*/ 8250716 w 9157696"/>
                <a:gd name="connsiteY2860" fmla="*/ 803727 h 3804208"/>
                <a:gd name="connsiteX2861" fmla="*/ 8247054 w 9157696"/>
                <a:gd name="connsiteY2861" fmla="*/ 803727 h 3804208"/>
                <a:gd name="connsiteX2862" fmla="*/ 8243392 w 9157696"/>
                <a:gd name="connsiteY2862" fmla="*/ 803727 h 3804208"/>
                <a:gd name="connsiteX2863" fmla="*/ 8242171 w 9157696"/>
                <a:gd name="connsiteY2863" fmla="*/ 804947 h 3804208"/>
                <a:gd name="connsiteX2864" fmla="*/ 8240951 w 9157696"/>
                <a:gd name="connsiteY2864" fmla="*/ 806168 h 3804208"/>
                <a:gd name="connsiteX2865" fmla="*/ 8234847 w 9157696"/>
                <a:gd name="connsiteY2865" fmla="*/ 807389 h 3804208"/>
                <a:gd name="connsiteX2866" fmla="*/ 8228744 w 9157696"/>
                <a:gd name="connsiteY2866" fmla="*/ 808610 h 3804208"/>
                <a:gd name="connsiteX2867" fmla="*/ 8225081 w 9157696"/>
                <a:gd name="connsiteY2867" fmla="*/ 808610 h 3804208"/>
                <a:gd name="connsiteX2868" fmla="*/ 8223861 w 9157696"/>
                <a:gd name="connsiteY2868" fmla="*/ 806168 h 3804208"/>
                <a:gd name="connsiteX2869" fmla="*/ 8229964 w 9157696"/>
                <a:gd name="connsiteY2869" fmla="*/ 802506 h 3804208"/>
                <a:gd name="connsiteX2870" fmla="*/ 8236068 w 9157696"/>
                <a:gd name="connsiteY2870" fmla="*/ 800065 h 3804208"/>
                <a:gd name="connsiteX2871" fmla="*/ 8244613 w 9157696"/>
                <a:gd name="connsiteY2871" fmla="*/ 796403 h 3804208"/>
                <a:gd name="connsiteX2872" fmla="*/ 8253158 w 9157696"/>
                <a:gd name="connsiteY2872" fmla="*/ 795182 h 3804208"/>
                <a:gd name="connsiteX2873" fmla="*/ 8259261 w 9157696"/>
                <a:gd name="connsiteY2873" fmla="*/ 789078 h 3804208"/>
                <a:gd name="connsiteX2874" fmla="*/ 8264144 w 9157696"/>
                <a:gd name="connsiteY2874" fmla="*/ 785416 h 3804208"/>
                <a:gd name="connsiteX2875" fmla="*/ 8271468 w 9157696"/>
                <a:gd name="connsiteY2875" fmla="*/ 781754 h 3804208"/>
                <a:gd name="connsiteX2876" fmla="*/ 8278792 w 9157696"/>
                <a:gd name="connsiteY2876" fmla="*/ 779313 h 3804208"/>
                <a:gd name="connsiteX2877" fmla="*/ 8282454 w 9157696"/>
                <a:gd name="connsiteY2877" fmla="*/ 778092 h 3804208"/>
                <a:gd name="connsiteX2878" fmla="*/ 8284896 w 9157696"/>
                <a:gd name="connsiteY2878" fmla="*/ 776871 h 3804208"/>
                <a:gd name="connsiteX2879" fmla="*/ 8284896 w 9157696"/>
                <a:gd name="connsiteY2879" fmla="*/ 774430 h 3804208"/>
                <a:gd name="connsiteX2880" fmla="*/ 8278792 w 9157696"/>
                <a:gd name="connsiteY2880" fmla="*/ 774430 h 3804208"/>
                <a:gd name="connsiteX2881" fmla="*/ 8273909 w 9157696"/>
                <a:gd name="connsiteY2881" fmla="*/ 775651 h 3804208"/>
                <a:gd name="connsiteX2882" fmla="*/ 8272689 w 9157696"/>
                <a:gd name="connsiteY2882" fmla="*/ 776871 h 3804208"/>
                <a:gd name="connsiteX2883" fmla="*/ 8270247 w 9157696"/>
                <a:gd name="connsiteY2883" fmla="*/ 778092 h 3804208"/>
                <a:gd name="connsiteX2884" fmla="*/ 8267806 w 9157696"/>
                <a:gd name="connsiteY2884" fmla="*/ 778092 h 3804208"/>
                <a:gd name="connsiteX2885" fmla="*/ 8265365 w 9157696"/>
                <a:gd name="connsiteY2885" fmla="*/ 779313 h 3804208"/>
                <a:gd name="connsiteX2886" fmla="*/ 8262923 w 9157696"/>
                <a:gd name="connsiteY2886" fmla="*/ 780533 h 3804208"/>
                <a:gd name="connsiteX2887" fmla="*/ 8260482 w 9157696"/>
                <a:gd name="connsiteY2887" fmla="*/ 780533 h 3804208"/>
                <a:gd name="connsiteX2888" fmla="*/ 8256820 w 9157696"/>
                <a:gd name="connsiteY2888" fmla="*/ 782975 h 3804208"/>
                <a:gd name="connsiteX2889" fmla="*/ 8255599 w 9157696"/>
                <a:gd name="connsiteY2889" fmla="*/ 781754 h 3804208"/>
                <a:gd name="connsiteX2890" fmla="*/ 8251937 w 9157696"/>
                <a:gd name="connsiteY2890" fmla="*/ 782975 h 3804208"/>
                <a:gd name="connsiteX2891" fmla="*/ 8248275 w 9157696"/>
                <a:gd name="connsiteY2891" fmla="*/ 782975 h 3804208"/>
                <a:gd name="connsiteX2892" fmla="*/ 8244613 w 9157696"/>
                <a:gd name="connsiteY2892" fmla="*/ 782975 h 3804208"/>
                <a:gd name="connsiteX2893" fmla="*/ 8242171 w 9157696"/>
                <a:gd name="connsiteY2893" fmla="*/ 784196 h 3804208"/>
                <a:gd name="connsiteX2894" fmla="*/ 8240951 w 9157696"/>
                <a:gd name="connsiteY2894" fmla="*/ 785416 h 3804208"/>
                <a:gd name="connsiteX2895" fmla="*/ 8234847 w 9157696"/>
                <a:gd name="connsiteY2895" fmla="*/ 787858 h 3804208"/>
                <a:gd name="connsiteX2896" fmla="*/ 8228744 w 9157696"/>
                <a:gd name="connsiteY2896" fmla="*/ 790299 h 3804208"/>
                <a:gd name="connsiteX2897" fmla="*/ 8225081 w 9157696"/>
                <a:gd name="connsiteY2897" fmla="*/ 790299 h 3804208"/>
                <a:gd name="connsiteX2898" fmla="*/ 8225081 w 9157696"/>
                <a:gd name="connsiteY2898" fmla="*/ 790299 h 3804208"/>
                <a:gd name="connsiteX2899" fmla="*/ 8229964 w 9157696"/>
                <a:gd name="connsiteY2899" fmla="*/ 786637 h 3804208"/>
                <a:gd name="connsiteX2900" fmla="*/ 8236068 w 9157696"/>
                <a:gd name="connsiteY2900" fmla="*/ 784196 h 3804208"/>
                <a:gd name="connsiteX2901" fmla="*/ 8244613 w 9157696"/>
                <a:gd name="connsiteY2901" fmla="*/ 780533 h 3804208"/>
                <a:gd name="connsiteX2902" fmla="*/ 8253158 w 9157696"/>
                <a:gd name="connsiteY2902" fmla="*/ 778092 h 3804208"/>
                <a:gd name="connsiteX2903" fmla="*/ 8256820 w 9157696"/>
                <a:gd name="connsiteY2903" fmla="*/ 770768 h 3804208"/>
                <a:gd name="connsiteX2904" fmla="*/ 8259261 w 9157696"/>
                <a:gd name="connsiteY2904" fmla="*/ 765885 h 3804208"/>
                <a:gd name="connsiteX2905" fmla="*/ 8264144 w 9157696"/>
                <a:gd name="connsiteY2905" fmla="*/ 761002 h 3804208"/>
                <a:gd name="connsiteX2906" fmla="*/ 8269027 w 9157696"/>
                <a:gd name="connsiteY2906" fmla="*/ 756119 h 3804208"/>
                <a:gd name="connsiteX2907" fmla="*/ 8271468 w 9157696"/>
                <a:gd name="connsiteY2907" fmla="*/ 753678 h 3804208"/>
                <a:gd name="connsiteX2908" fmla="*/ 8272689 w 9157696"/>
                <a:gd name="connsiteY2908" fmla="*/ 751237 h 3804208"/>
                <a:gd name="connsiteX2909" fmla="*/ 8271468 w 9157696"/>
                <a:gd name="connsiteY2909" fmla="*/ 750016 h 3804208"/>
                <a:gd name="connsiteX2910" fmla="*/ 8266585 w 9157696"/>
                <a:gd name="connsiteY2910" fmla="*/ 752457 h 3804208"/>
                <a:gd name="connsiteX2911" fmla="*/ 8262923 w 9157696"/>
                <a:gd name="connsiteY2911" fmla="*/ 754899 h 3804208"/>
                <a:gd name="connsiteX2912" fmla="*/ 8261702 w 9157696"/>
                <a:gd name="connsiteY2912" fmla="*/ 756119 h 3804208"/>
                <a:gd name="connsiteX2913" fmla="*/ 8260482 w 9157696"/>
                <a:gd name="connsiteY2913" fmla="*/ 757340 h 3804208"/>
                <a:gd name="connsiteX2914" fmla="*/ 8258040 w 9157696"/>
                <a:gd name="connsiteY2914" fmla="*/ 758561 h 3804208"/>
                <a:gd name="connsiteX2915" fmla="*/ 8255599 w 9157696"/>
                <a:gd name="connsiteY2915" fmla="*/ 759782 h 3804208"/>
                <a:gd name="connsiteX2916" fmla="*/ 8253158 w 9157696"/>
                <a:gd name="connsiteY2916" fmla="*/ 761002 h 3804208"/>
                <a:gd name="connsiteX2917" fmla="*/ 8250716 w 9157696"/>
                <a:gd name="connsiteY2917" fmla="*/ 761002 h 3804208"/>
                <a:gd name="connsiteX2918" fmla="*/ 8249495 w 9157696"/>
                <a:gd name="connsiteY2918" fmla="*/ 763444 h 3804208"/>
                <a:gd name="connsiteX2919" fmla="*/ 8247054 w 9157696"/>
                <a:gd name="connsiteY2919" fmla="*/ 763444 h 3804208"/>
                <a:gd name="connsiteX2920" fmla="*/ 8244613 w 9157696"/>
                <a:gd name="connsiteY2920" fmla="*/ 765885 h 3804208"/>
                <a:gd name="connsiteX2921" fmla="*/ 8240951 w 9157696"/>
                <a:gd name="connsiteY2921" fmla="*/ 765885 h 3804208"/>
                <a:gd name="connsiteX2922" fmla="*/ 8237288 w 9157696"/>
                <a:gd name="connsiteY2922" fmla="*/ 765885 h 3804208"/>
                <a:gd name="connsiteX2923" fmla="*/ 8236068 w 9157696"/>
                <a:gd name="connsiteY2923" fmla="*/ 767106 h 3804208"/>
                <a:gd name="connsiteX2924" fmla="*/ 8234847 w 9157696"/>
                <a:gd name="connsiteY2924" fmla="*/ 768326 h 3804208"/>
                <a:gd name="connsiteX2925" fmla="*/ 8229964 w 9157696"/>
                <a:gd name="connsiteY2925" fmla="*/ 770768 h 3804208"/>
                <a:gd name="connsiteX2926" fmla="*/ 8227523 w 9157696"/>
                <a:gd name="connsiteY2926" fmla="*/ 773209 h 3804208"/>
                <a:gd name="connsiteX2927" fmla="*/ 8225081 w 9157696"/>
                <a:gd name="connsiteY2927" fmla="*/ 773209 h 3804208"/>
                <a:gd name="connsiteX2928" fmla="*/ 8221419 w 9157696"/>
                <a:gd name="connsiteY2928" fmla="*/ 773209 h 3804208"/>
                <a:gd name="connsiteX2929" fmla="*/ 8220199 w 9157696"/>
                <a:gd name="connsiteY2929" fmla="*/ 771989 h 3804208"/>
                <a:gd name="connsiteX2930" fmla="*/ 8221419 w 9157696"/>
                <a:gd name="connsiteY2930" fmla="*/ 770768 h 3804208"/>
                <a:gd name="connsiteX2931" fmla="*/ 8225081 w 9157696"/>
                <a:gd name="connsiteY2931" fmla="*/ 767106 h 3804208"/>
                <a:gd name="connsiteX2932" fmla="*/ 8229964 w 9157696"/>
                <a:gd name="connsiteY2932" fmla="*/ 762223 h 3804208"/>
                <a:gd name="connsiteX2933" fmla="*/ 8234847 w 9157696"/>
                <a:gd name="connsiteY2933" fmla="*/ 758561 h 3804208"/>
                <a:gd name="connsiteX2934" fmla="*/ 8236068 w 9157696"/>
                <a:gd name="connsiteY2934" fmla="*/ 752457 h 3804208"/>
                <a:gd name="connsiteX2935" fmla="*/ 8237288 w 9157696"/>
                <a:gd name="connsiteY2935" fmla="*/ 748795 h 3804208"/>
                <a:gd name="connsiteX2936" fmla="*/ 8240951 w 9157696"/>
                <a:gd name="connsiteY2936" fmla="*/ 743912 h 3804208"/>
                <a:gd name="connsiteX2937" fmla="*/ 8244613 w 9157696"/>
                <a:gd name="connsiteY2937" fmla="*/ 740250 h 3804208"/>
                <a:gd name="connsiteX2938" fmla="*/ 8245833 w 9157696"/>
                <a:gd name="connsiteY2938" fmla="*/ 739030 h 3804208"/>
                <a:gd name="connsiteX2939" fmla="*/ 8247054 w 9157696"/>
                <a:gd name="connsiteY2939" fmla="*/ 737809 h 3804208"/>
                <a:gd name="connsiteX2940" fmla="*/ 8247054 w 9157696"/>
                <a:gd name="connsiteY2940" fmla="*/ 736588 h 3804208"/>
                <a:gd name="connsiteX2941" fmla="*/ 8243392 w 9157696"/>
                <a:gd name="connsiteY2941" fmla="*/ 739030 h 3804208"/>
                <a:gd name="connsiteX2942" fmla="*/ 8239730 w 9157696"/>
                <a:gd name="connsiteY2942" fmla="*/ 741471 h 3804208"/>
                <a:gd name="connsiteX2943" fmla="*/ 8238509 w 9157696"/>
                <a:gd name="connsiteY2943" fmla="*/ 742692 h 3804208"/>
                <a:gd name="connsiteX2944" fmla="*/ 8237288 w 9157696"/>
                <a:gd name="connsiteY2944" fmla="*/ 743912 h 3804208"/>
                <a:gd name="connsiteX2945" fmla="*/ 8236068 w 9157696"/>
                <a:gd name="connsiteY2945" fmla="*/ 745133 h 3804208"/>
                <a:gd name="connsiteX2946" fmla="*/ 8234847 w 9157696"/>
                <a:gd name="connsiteY2946" fmla="*/ 746354 h 3804208"/>
                <a:gd name="connsiteX2947" fmla="*/ 8233626 w 9157696"/>
                <a:gd name="connsiteY2947" fmla="*/ 747574 h 3804208"/>
                <a:gd name="connsiteX2948" fmla="*/ 8232406 w 9157696"/>
                <a:gd name="connsiteY2948" fmla="*/ 747574 h 3804208"/>
                <a:gd name="connsiteX2949" fmla="*/ 8231185 w 9157696"/>
                <a:gd name="connsiteY2949" fmla="*/ 750016 h 3804208"/>
                <a:gd name="connsiteX2950" fmla="*/ 8229964 w 9157696"/>
                <a:gd name="connsiteY2950" fmla="*/ 750016 h 3804208"/>
                <a:gd name="connsiteX2951" fmla="*/ 8228744 w 9157696"/>
                <a:gd name="connsiteY2951" fmla="*/ 752457 h 3804208"/>
                <a:gd name="connsiteX2952" fmla="*/ 8226302 w 9157696"/>
                <a:gd name="connsiteY2952" fmla="*/ 753678 h 3804208"/>
                <a:gd name="connsiteX2953" fmla="*/ 8223861 w 9157696"/>
                <a:gd name="connsiteY2953" fmla="*/ 754899 h 3804208"/>
                <a:gd name="connsiteX2954" fmla="*/ 8223861 w 9157696"/>
                <a:gd name="connsiteY2954" fmla="*/ 756119 h 3804208"/>
                <a:gd name="connsiteX2955" fmla="*/ 8223861 w 9157696"/>
                <a:gd name="connsiteY2955" fmla="*/ 757340 h 3804208"/>
                <a:gd name="connsiteX2956" fmla="*/ 8220199 w 9157696"/>
                <a:gd name="connsiteY2956" fmla="*/ 759782 h 3804208"/>
                <a:gd name="connsiteX2957" fmla="*/ 8216537 w 9157696"/>
                <a:gd name="connsiteY2957" fmla="*/ 762223 h 3804208"/>
                <a:gd name="connsiteX2958" fmla="*/ 8214095 w 9157696"/>
                <a:gd name="connsiteY2958" fmla="*/ 763444 h 3804208"/>
                <a:gd name="connsiteX2959" fmla="*/ 8212874 w 9157696"/>
                <a:gd name="connsiteY2959" fmla="*/ 763444 h 3804208"/>
                <a:gd name="connsiteX2960" fmla="*/ 8212874 w 9157696"/>
                <a:gd name="connsiteY2960" fmla="*/ 763444 h 3804208"/>
                <a:gd name="connsiteX2961" fmla="*/ 8216537 w 9157696"/>
                <a:gd name="connsiteY2961" fmla="*/ 757340 h 3804208"/>
                <a:gd name="connsiteX2962" fmla="*/ 8218978 w 9157696"/>
                <a:gd name="connsiteY2962" fmla="*/ 753678 h 3804208"/>
                <a:gd name="connsiteX2963" fmla="*/ 8222640 w 9157696"/>
                <a:gd name="connsiteY2963" fmla="*/ 748795 h 3804208"/>
                <a:gd name="connsiteX2964" fmla="*/ 8226302 w 9157696"/>
                <a:gd name="connsiteY2964" fmla="*/ 745133 h 3804208"/>
                <a:gd name="connsiteX2965" fmla="*/ 8226302 w 9157696"/>
                <a:gd name="connsiteY2965" fmla="*/ 740250 h 3804208"/>
                <a:gd name="connsiteX2966" fmla="*/ 8227523 w 9157696"/>
                <a:gd name="connsiteY2966" fmla="*/ 736588 h 3804208"/>
                <a:gd name="connsiteX2967" fmla="*/ 8229964 w 9157696"/>
                <a:gd name="connsiteY2967" fmla="*/ 731705 h 3804208"/>
                <a:gd name="connsiteX2968" fmla="*/ 8232406 w 9157696"/>
                <a:gd name="connsiteY2968" fmla="*/ 728043 h 3804208"/>
                <a:gd name="connsiteX2969" fmla="*/ 8233626 w 9157696"/>
                <a:gd name="connsiteY2969" fmla="*/ 726823 h 3804208"/>
                <a:gd name="connsiteX2970" fmla="*/ 8233626 w 9157696"/>
                <a:gd name="connsiteY2970" fmla="*/ 725602 h 3804208"/>
                <a:gd name="connsiteX2971" fmla="*/ 8232406 w 9157696"/>
                <a:gd name="connsiteY2971" fmla="*/ 724381 h 3804208"/>
                <a:gd name="connsiteX2972" fmla="*/ 8229964 w 9157696"/>
                <a:gd name="connsiteY2972" fmla="*/ 726823 h 3804208"/>
                <a:gd name="connsiteX2973" fmla="*/ 8227523 w 9157696"/>
                <a:gd name="connsiteY2973" fmla="*/ 729264 h 3804208"/>
                <a:gd name="connsiteX2974" fmla="*/ 8227523 w 9157696"/>
                <a:gd name="connsiteY2974" fmla="*/ 730485 h 3804208"/>
                <a:gd name="connsiteX2975" fmla="*/ 8226302 w 9157696"/>
                <a:gd name="connsiteY2975" fmla="*/ 731705 h 3804208"/>
                <a:gd name="connsiteX2976" fmla="*/ 8225081 w 9157696"/>
                <a:gd name="connsiteY2976" fmla="*/ 732926 h 3804208"/>
                <a:gd name="connsiteX2977" fmla="*/ 8223861 w 9157696"/>
                <a:gd name="connsiteY2977" fmla="*/ 734147 h 3804208"/>
                <a:gd name="connsiteX2978" fmla="*/ 8222640 w 9157696"/>
                <a:gd name="connsiteY2978" fmla="*/ 735367 h 3804208"/>
                <a:gd name="connsiteX2979" fmla="*/ 8221419 w 9157696"/>
                <a:gd name="connsiteY2979" fmla="*/ 735367 h 3804208"/>
                <a:gd name="connsiteX2980" fmla="*/ 8221419 w 9157696"/>
                <a:gd name="connsiteY2980" fmla="*/ 737809 h 3804208"/>
                <a:gd name="connsiteX2981" fmla="*/ 8220199 w 9157696"/>
                <a:gd name="connsiteY2981" fmla="*/ 737809 h 3804208"/>
                <a:gd name="connsiteX2982" fmla="*/ 8218978 w 9157696"/>
                <a:gd name="connsiteY2982" fmla="*/ 740250 h 3804208"/>
                <a:gd name="connsiteX2983" fmla="*/ 8216537 w 9157696"/>
                <a:gd name="connsiteY2983" fmla="*/ 741471 h 3804208"/>
                <a:gd name="connsiteX2984" fmla="*/ 8214095 w 9157696"/>
                <a:gd name="connsiteY2984" fmla="*/ 742692 h 3804208"/>
                <a:gd name="connsiteX2985" fmla="*/ 8214095 w 9157696"/>
                <a:gd name="connsiteY2985" fmla="*/ 743912 h 3804208"/>
                <a:gd name="connsiteX2986" fmla="*/ 8214095 w 9157696"/>
                <a:gd name="connsiteY2986" fmla="*/ 745133 h 3804208"/>
                <a:gd name="connsiteX2987" fmla="*/ 8211654 w 9157696"/>
                <a:gd name="connsiteY2987" fmla="*/ 747574 h 3804208"/>
                <a:gd name="connsiteX2988" fmla="*/ 8209212 w 9157696"/>
                <a:gd name="connsiteY2988" fmla="*/ 751237 h 3804208"/>
                <a:gd name="connsiteX2989" fmla="*/ 8206771 w 9157696"/>
                <a:gd name="connsiteY2989" fmla="*/ 752457 h 3804208"/>
                <a:gd name="connsiteX2990" fmla="*/ 8204330 w 9157696"/>
                <a:gd name="connsiteY2990" fmla="*/ 753678 h 3804208"/>
                <a:gd name="connsiteX2991" fmla="*/ 8204330 w 9157696"/>
                <a:gd name="connsiteY2991" fmla="*/ 754899 h 3804208"/>
                <a:gd name="connsiteX2992" fmla="*/ 8201888 w 9157696"/>
                <a:gd name="connsiteY2992" fmla="*/ 756119 h 3804208"/>
                <a:gd name="connsiteX2993" fmla="*/ 8200667 w 9157696"/>
                <a:gd name="connsiteY2993" fmla="*/ 758561 h 3804208"/>
                <a:gd name="connsiteX2994" fmla="*/ 8199447 w 9157696"/>
                <a:gd name="connsiteY2994" fmla="*/ 758561 h 3804208"/>
                <a:gd name="connsiteX2995" fmla="*/ 8199447 w 9157696"/>
                <a:gd name="connsiteY2995" fmla="*/ 759782 h 3804208"/>
                <a:gd name="connsiteX2996" fmla="*/ 8199447 w 9157696"/>
                <a:gd name="connsiteY2996" fmla="*/ 759782 h 3804208"/>
                <a:gd name="connsiteX2997" fmla="*/ 8198226 w 9157696"/>
                <a:gd name="connsiteY2997" fmla="*/ 730485 h 3804208"/>
                <a:gd name="connsiteX2998" fmla="*/ 8197005 w 9157696"/>
                <a:gd name="connsiteY2998" fmla="*/ 759782 h 3804208"/>
                <a:gd name="connsiteX2999" fmla="*/ 8195785 w 9157696"/>
                <a:gd name="connsiteY2999" fmla="*/ 759782 h 3804208"/>
                <a:gd name="connsiteX3000" fmla="*/ 8195785 w 9157696"/>
                <a:gd name="connsiteY3000" fmla="*/ 758561 h 3804208"/>
                <a:gd name="connsiteX3001" fmla="*/ 8194564 w 9157696"/>
                <a:gd name="connsiteY3001" fmla="*/ 758561 h 3804208"/>
                <a:gd name="connsiteX3002" fmla="*/ 8193343 w 9157696"/>
                <a:gd name="connsiteY3002" fmla="*/ 756119 h 3804208"/>
                <a:gd name="connsiteX3003" fmla="*/ 8190902 w 9157696"/>
                <a:gd name="connsiteY3003" fmla="*/ 754899 h 3804208"/>
                <a:gd name="connsiteX3004" fmla="*/ 8190902 w 9157696"/>
                <a:gd name="connsiteY3004" fmla="*/ 753678 h 3804208"/>
                <a:gd name="connsiteX3005" fmla="*/ 8188460 w 9157696"/>
                <a:gd name="connsiteY3005" fmla="*/ 752457 h 3804208"/>
                <a:gd name="connsiteX3006" fmla="*/ 8186019 w 9157696"/>
                <a:gd name="connsiteY3006" fmla="*/ 751237 h 3804208"/>
                <a:gd name="connsiteX3007" fmla="*/ 8183578 w 9157696"/>
                <a:gd name="connsiteY3007" fmla="*/ 747574 h 3804208"/>
                <a:gd name="connsiteX3008" fmla="*/ 8181136 w 9157696"/>
                <a:gd name="connsiteY3008" fmla="*/ 745133 h 3804208"/>
                <a:gd name="connsiteX3009" fmla="*/ 8181136 w 9157696"/>
                <a:gd name="connsiteY3009" fmla="*/ 743912 h 3804208"/>
                <a:gd name="connsiteX3010" fmla="*/ 8181136 w 9157696"/>
                <a:gd name="connsiteY3010" fmla="*/ 742692 h 3804208"/>
                <a:gd name="connsiteX3011" fmla="*/ 8178695 w 9157696"/>
                <a:gd name="connsiteY3011" fmla="*/ 741471 h 3804208"/>
                <a:gd name="connsiteX3012" fmla="*/ 8176253 w 9157696"/>
                <a:gd name="connsiteY3012" fmla="*/ 740250 h 3804208"/>
                <a:gd name="connsiteX3013" fmla="*/ 8175033 w 9157696"/>
                <a:gd name="connsiteY3013" fmla="*/ 737809 h 3804208"/>
                <a:gd name="connsiteX3014" fmla="*/ 8173812 w 9157696"/>
                <a:gd name="connsiteY3014" fmla="*/ 737809 h 3804208"/>
                <a:gd name="connsiteX3015" fmla="*/ 8173812 w 9157696"/>
                <a:gd name="connsiteY3015" fmla="*/ 735367 h 3804208"/>
                <a:gd name="connsiteX3016" fmla="*/ 8172591 w 9157696"/>
                <a:gd name="connsiteY3016" fmla="*/ 735367 h 3804208"/>
                <a:gd name="connsiteX3017" fmla="*/ 8171371 w 9157696"/>
                <a:gd name="connsiteY3017" fmla="*/ 734147 h 3804208"/>
                <a:gd name="connsiteX3018" fmla="*/ 8170150 w 9157696"/>
                <a:gd name="connsiteY3018" fmla="*/ 732926 h 3804208"/>
                <a:gd name="connsiteX3019" fmla="*/ 8168929 w 9157696"/>
                <a:gd name="connsiteY3019" fmla="*/ 731705 h 3804208"/>
                <a:gd name="connsiteX3020" fmla="*/ 8167709 w 9157696"/>
                <a:gd name="connsiteY3020" fmla="*/ 730485 h 3804208"/>
                <a:gd name="connsiteX3021" fmla="*/ 8167709 w 9157696"/>
                <a:gd name="connsiteY3021" fmla="*/ 729264 h 3804208"/>
                <a:gd name="connsiteX3022" fmla="*/ 8165267 w 9157696"/>
                <a:gd name="connsiteY3022" fmla="*/ 726823 h 3804208"/>
                <a:gd name="connsiteX3023" fmla="*/ 8162826 w 9157696"/>
                <a:gd name="connsiteY3023" fmla="*/ 724381 h 3804208"/>
                <a:gd name="connsiteX3024" fmla="*/ 8161605 w 9157696"/>
                <a:gd name="connsiteY3024" fmla="*/ 725602 h 3804208"/>
                <a:gd name="connsiteX3025" fmla="*/ 8161605 w 9157696"/>
                <a:gd name="connsiteY3025" fmla="*/ 726823 h 3804208"/>
                <a:gd name="connsiteX3026" fmla="*/ 8162826 w 9157696"/>
                <a:gd name="connsiteY3026" fmla="*/ 728043 h 3804208"/>
                <a:gd name="connsiteX3027" fmla="*/ 8165267 w 9157696"/>
                <a:gd name="connsiteY3027" fmla="*/ 731705 h 3804208"/>
                <a:gd name="connsiteX3028" fmla="*/ 8167709 w 9157696"/>
                <a:gd name="connsiteY3028" fmla="*/ 736588 h 3804208"/>
                <a:gd name="connsiteX3029" fmla="*/ 8168929 w 9157696"/>
                <a:gd name="connsiteY3029" fmla="*/ 740250 h 3804208"/>
                <a:gd name="connsiteX3030" fmla="*/ 8168929 w 9157696"/>
                <a:gd name="connsiteY3030" fmla="*/ 745133 h 3804208"/>
                <a:gd name="connsiteX3031" fmla="*/ 8172591 w 9157696"/>
                <a:gd name="connsiteY3031" fmla="*/ 748795 h 3804208"/>
                <a:gd name="connsiteX3032" fmla="*/ 8176253 w 9157696"/>
                <a:gd name="connsiteY3032" fmla="*/ 753678 h 3804208"/>
                <a:gd name="connsiteX3033" fmla="*/ 8178695 w 9157696"/>
                <a:gd name="connsiteY3033" fmla="*/ 757340 h 3804208"/>
                <a:gd name="connsiteX3034" fmla="*/ 8182357 w 9157696"/>
                <a:gd name="connsiteY3034" fmla="*/ 763444 h 3804208"/>
                <a:gd name="connsiteX3035" fmla="*/ 8182357 w 9157696"/>
                <a:gd name="connsiteY3035" fmla="*/ 763444 h 3804208"/>
                <a:gd name="connsiteX3036" fmla="*/ 8181136 w 9157696"/>
                <a:gd name="connsiteY3036" fmla="*/ 763444 h 3804208"/>
                <a:gd name="connsiteX3037" fmla="*/ 8178695 w 9157696"/>
                <a:gd name="connsiteY3037" fmla="*/ 762223 h 3804208"/>
                <a:gd name="connsiteX3038" fmla="*/ 8175033 w 9157696"/>
                <a:gd name="connsiteY3038" fmla="*/ 759782 h 3804208"/>
                <a:gd name="connsiteX3039" fmla="*/ 8171371 w 9157696"/>
                <a:gd name="connsiteY3039" fmla="*/ 757340 h 3804208"/>
                <a:gd name="connsiteX3040" fmla="*/ 8171371 w 9157696"/>
                <a:gd name="connsiteY3040" fmla="*/ 756119 h 3804208"/>
                <a:gd name="connsiteX3041" fmla="*/ 8171371 w 9157696"/>
                <a:gd name="connsiteY3041" fmla="*/ 754899 h 3804208"/>
                <a:gd name="connsiteX3042" fmla="*/ 8168929 w 9157696"/>
                <a:gd name="connsiteY3042" fmla="*/ 753678 h 3804208"/>
                <a:gd name="connsiteX3043" fmla="*/ 8166488 w 9157696"/>
                <a:gd name="connsiteY3043" fmla="*/ 752457 h 3804208"/>
                <a:gd name="connsiteX3044" fmla="*/ 8165267 w 9157696"/>
                <a:gd name="connsiteY3044" fmla="*/ 750016 h 3804208"/>
                <a:gd name="connsiteX3045" fmla="*/ 8164046 w 9157696"/>
                <a:gd name="connsiteY3045" fmla="*/ 750016 h 3804208"/>
                <a:gd name="connsiteX3046" fmla="*/ 8162826 w 9157696"/>
                <a:gd name="connsiteY3046" fmla="*/ 747574 h 3804208"/>
                <a:gd name="connsiteX3047" fmla="*/ 8161605 w 9157696"/>
                <a:gd name="connsiteY3047" fmla="*/ 747574 h 3804208"/>
                <a:gd name="connsiteX3048" fmla="*/ 8160384 w 9157696"/>
                <a:gd name="connsiteY3048" fmla="*/ 746354 h 3804208"/>
                <a:gd name="connsiteX3049" fmla="*/ 8159164 w 9157696"/>
                <a:gd name="connsiteY3049" fmla="*/ 745133 h 3804208"/>
                <a:gd name="connsiteX3050" fmla="*/ 8157943 w 9157696"/>
                <a:gd name="connsiteY3050" fmla="*/ 743912 h 3804208"/>
                <a:gd name="connsiteX3051" fmla="*/ 8156722 w 9157696"/>
                <a:gd name="connsiteY3051" fmla="*/ 742692 h 3804208"/>
                <a:gd name="connsiteX3052" fmla="*/ 8155502 w 9157696"/>
                <a:gd name="connsiteY3052" fmla="*/ 741471 h 3804208"/>
                <a:gd name="connsiteX3053" fmla="*/ 8151839 w 9157696"/>
                <a:gd name="connsiteY3053" fmla="*/ 739030 h 3804208"/>
                <a:gd name="connsiteX3054" fmla="*/ 8148177 w 9157696"/>
                <a:gd name="connsiteY3054" fmla="*/ 736588 h 3804208"/>
                <a:gd name="connsiteX3055" fmla="*/ 8148177 w 9157696"/>
                <a:gd name="connsiteY3055" fmla="*/ 737809 h 3804208"/>
                <a:gd name="connsiteX3056" fmla="*/ 8149398 w 9157696"/>
                <a:gd name="connsiteY3056" fmla="*/ 739030 h 3804208"/>
                <a:gd name="connsiteX3057" fmla="*/ 8150619 w 9157696"/>
                <a:gd name="connsiteY3057" fmla="*/ 740250 h 3804208"/>
                <a:gd name="connsiteX3058" fmla="*/ 8154281 w 9157696"/>
                <a:gd name="connsiteY3058" fmla="*/ 743912 h 3804208"/>
                <a:gd name="connsiteX3059" fmla="*/ 8157943 w 9157696"/>
                <a:gd name="connsiteY3059" fmla="*/ 748795 h 3804208"/>
                <a:gd name="connsiteX3060" fmla="*/ 8159164 w 9157696"/>
                <a:gd name="connsiteY3060" fmla="*/ 752457 h 3804208"/>
                <a:gd name="connsiteX3061" fmla="*/ 8160384 w 9157696"/>
                <a:gd name="connsiteY3061" fmla="*/ 758561 h 3804208"/>
                <a:gd name="connsiteX3062" fmla="*/ 8165267 w 9157696"/>
                <a:gd name="connsiteY3062" fmla="*/ 762223 h 3804208"/>
                <a:gd name="connsiteX3063" fmla="*/ 8170150 w 9157696"/>
                <a:gd name="connsiteY3063" fmla="*/ 767106 h 3804208"/>
                <a:gd name="connsiteX3064" fmla="*/ 8173812 w 9157696"/>
                <a:gd name="connsiteY3064" fmla="*/ 770768 h 3804208"/>
                <a:gd name="connsiteX3065" fmla="*/ 8175033 w 9157696"/>
                <a:gd name="connsiteY3065" fmla="*/ 771989 h 3804208"/>
                <a:gd name="connsiteX3066" fmla="*/ 8173812 w 9157696"/>
                <a:gd name="connsiteY3066" fmla="*/ 773209 h 3804208"/>
                <a:gd name="connsiteX3067" fmla="*/ 8170150 w 9157696"/>
                <a:gd name="connsiteY3067" fmla="*/ 773209 h 3804208"/>
                <a:gd name="connsiteX3068" fmla="*/ 8167709 w 9157696"/>
                <a:gd name="connsiteY3068" fmla="*/ 773209 h 3804208"/>
                <a:gd name="connsiteX3069" fmla="*/ 8165267 w 9157696"/>
                <a:gd name="connsiteY3069" fmla="*/ 770768 h 3804208"/>
                <a:gd name="connsiteX3070" fmla="*/ 8160384 w 9157696"/>
                <a:gd name="connsiteY3070" fmla="*/ 768326 h 3804208"/>
                <a:gd name="connsiteX3071" fmla="*/ 8159164 w 9157696"/>
                <a:gd name="connsiteY3071" fmla="*/ 767106 h 3804208"/>
                <a:gd name="connsiteX3072" fmla="*/ 8157943 w 9157696"/>
                <a:gd name="connsiteY3072" fmla="*/ 765885 h 3804208"/>
                <a:gd name="connsiteX3073" fmla="*/ 8154281 w 9157696"/>
                <a:gd name="connsiteY3073" fmla="*/ 765885 h 3804208"/>
                <a:gd name="connsiteX3074" fmla="*/ 8150619 w 9157696"/>
                <a:gd name="connsiteY3074" fmla="*/ 765885 h 3804208"/>
                <a:gd name="connsiteX3075" fmla="*/ 8148177 w 9157696"/>
                <a:gd name="connsiteY3075" fmla="*/ 763444 h 3804208"/>
                <a:gd name="connsiteX3076" fmla="*/ 8145736 w 9157696"/>
                <a:gd name="connsiteY3076" fmla="*/ 763444 h 3804208"/>
                <a:gd name="connsiteX3077" fmla="*/ 8144515 w 9157696"/>
                <a:gd name="connsiteY3077" fmla="*/ 761002 h 3804208"/>
                <a:gd name="connsiteX3078" fmla="*/ 8142074 w 9157696"/>
                <a:gd name="connsiteY3078" fmla="*/ 761002 h 3804208"/>
                <a:gd name="connsiteX3079" fmla="*/ 8139632 w 9157696"/>
                <a:gd name="connsiteY3079" fmla="*/ 759782 h 3804208"/>
                <a:gd name="connsiteX3080" fmla="*/ 8137191 w 9157696"/>
                <a:gd name="connsiteY3080" fmla="*/ 758561 h 3804208"/>
                <a:gd name="connsiteX3081" fmla="*/ 8134750 w 9157696"/>
                <a:gd name="connsiteY3081" fmla="*/ 757340 h 3804208"/>
                <a:gd name="connsiteX3082" fmla="*/ 8133528 w 9157696"/>
                <a:gd name="connsiteY3082" fmla="*/ 756119 h 3804208"/>
                <a:gd name="connsiteX3083" fmla="*/ 8132308 w 9157696"/>
                <a:gd name="connsiteY3083" fmla="*/ 754899 h 3804208"/>
                <a:gd name="connsiteX3084" fmla="*/ 8128646 w 9157696"/>
                <a:gd name="connsiteY3084" fmla="*/ 752457 h 3804208"/>
                <a:gd name="connsiteX3085" fmla="*/ 8123763 w 9157696"/>
                <a:gd name="connsiteY3085" fmla="*/ 750016 h 3804208"/>
                <a:gd name="connsiteX3086" fmla="*/ 8122543 w 9157696"/>
                <a:gd name="connsiteY3086" fmla="*/ 751237 h 3804208"/>
                <a:gd name="connsiteX3087" fmla="*/ 8123763 w 9157696"/>
                <a:gd name="connsiteY3087" fmla="*/ 753678 h 3804208"/>
                <a:gd name="connsiteX3088" fmla="*/ 8126205 w 9157696"/>
                <a:gd name="connsiteY3088" fmla="*/ 756119 h 3804208"/>
                <a:gd name="connsiteX3089" fmla="*/ 8131088 w 9157696"/>
                <a:gd name="connsiteY3089" fmla="*/ 761002 h 3804208"/>
                <a:gd name="connsiteX3090" fmla="*/ 8135970 w 9157696"/>
                <a:gd name="connsiteY3090" fmla="*/ 765885 h 3804208"/>
                <a:gd name="connsiteX3091" fmla="*/ 8138412 w 9157696"/>
                <a:gd name="connsiteY3091" fmla="*/ 770768 h 3804208"/>
                <a:gd name="connsiteX3092" fmla="*/ 8142074 w 9157696"/>
                <a:gd name="connsiteY3092" fmla="*/ 778092 h 3804208"/>
                <a:gd name="connsiteX3093" fmla="*/ 8150619 w 9157696"/>
                <a:gd name="connsiteY3093" fmla="*/ 780533 h 3804208"/>
                <a:gd name="connsiteX3094" fmla="*/ 8159164 w 9157696"/>
                <a:gd name="connsiteY3094" fmla="*/ 784196 h 3804208"/>
                <a:gd name="connsiteX3095" fmla="*/ 8165267 w 9157696"/>
                <a:gd name="connsiteY3095" fmla="*/ 786637 h 3804208"/>
                <a:gd name="connsiteX3096" fmla="*/ 8170150 w 9157696"/>
                <a:gd name="connsiteY3096" fmla="*/ 790299 h 3804208"/>
                <a:gd name="connsiteX3097" fmla="*/ 8170150 w 9157696"/>
                <a:gd name="connsiteY3097" fmla="*/ 790299 h 3804208"/>
                <a:gd name="connsiteX3098" fmla="*/ 8166488 w 9157696"/>
                <a:gd name="connsiteY3098" fmla="*/ 790299 h 3804208"/>
                <a:gd name="connsiteX3099" fmla="*/ 8160384 w 9157696"/>
                <a:gd name="connsiteY3099" fmla="*/ 787858 h 3804208"/>
                <a:gd name="connsiteX3100" fmla="*/ 8154281 w 9157696"/>
                <a:gd name="connsiteY3100" fmla="*/ 785416 h 3804208"/>
                <a:gd name="connsiteX3101" fmla="*/ 8153060 w 9157696"/>
                <a:gd name="connsiteY3101" fmla="*/ 784196 h 3804208"/>
                <a:gd name="connsiteX3102" fmla="*/ 8150619 w 9157696"/>
                <a:gd name="connsiteY3102" fmla="*/ 782975 h 3804208"/>
                <a:gd name="connsiteX3103" fmla="*/ 8146957 w 9157696"/>
                <a:gd name="connsiteY3103" fmla="*/ 782975 h 3804208"/>
                <a:gd name="connsiteX3104" fmla="*/ 8143295 w 9157696"/>
                <a:gd name="connsiteY3104" fmla="*/ 782975 h 3804208"/>
                <a:gd name="connsiteX3105" fmla="*/ 8139632 w 9157696"/>
                <a:gd name="connsiteY3105" fmla="*/ 781754 h 3804208"/>
                <a:gd name="connsiteX3106" fmla="*/ 8138412 w 9157696"/>
                <a:gd name="connsiteY3106" fmla="*/ 782975 h 3804208"/>
                <a:gd name="connsiteX3107" fmla="*/ 8134750 w 9157696"/>
                <a:gd name="connsiteY3107" fmla="*/ 780533 h 3804208"/>
                <a:gd name="connsiteX3108" fmla="*/ 8132308 w 9157696"/>
                <a:gd name="connsiteY3108" fmla="*/ 780533 h 3804208"/>
                <a:gd name="connsiteX3109" fmla="*/ 8129867 w 9157696"/>
                <a:gd name="connsiteY3109" fmla="*/ 779313 h 3804208"/>
                <a:gd name="connsiteX3110" fmla="*/ 8127425 w 9157696"/>
                <a:gd name="connsiteY3110" fmla="*/ 778092 h 3804208"/>
                <a:gd name="connsiteX3111" fmla="*/ 8124984 w 9157696"/>
                <a:gd name="connsiteY3111" fmla="*/ 778092 h 3804208"/>
                <a:gd name="connsiteX3112" fmla="*/ 8122543 w 9157696"/>
                <a:gd name="connsiteY3112" fmla="*/ 776871 h 3804208"/>
                <a:gd name="connsiteX3113" fmla="*/ 8121321 w 9157696"/>
                <a:gd name="connsiteY3113" fmla="*/ 775651 h 3804208"/>
                <a:gd name="connsiteX3114" fmla="*/ 8116439 w 9157696"/>
                <a:gd name="connsiteY3114" fmla="*/ 774430 h 3804208"/>
                <a:gd name="connsiteX3115" fmla="*/ 8110336 w 9157696"/>
                <a:gd name="connsiteY3115" fmla="*/ 774430 h 3804208"/>
                <a:gd name="connsiteX3116" fmla="*/ 8110336 w 9157696"/>
                <a:gd name="connsiteY3116" fmla="*/ 776871 h 3804208"/>
                <a:gd name="connsiteX3117" fmla="*/ 8112777 w 9157696"/>
                <a:gd name="connsiteY3117" fmla="*/ 778092 h 3804208"/>
                <a:gd name="connsiteX3118" fmla="*/ 8116439 w 9157696"/>
                <a:gd name="connsiteY3118" fmla="*/ 779313 h 3804208"/>
                <a:gd name="connsiteX3119" fmla="*/ 8123763 w 9157696"/>
                <a:gd name="connsiteY3119" fmla="*/ 781754 h 3804208"/>
                <a:gd name="connsiteX3120" fmla="*/ 8131088 w 9157696"/>
                <a:gd name="connsiteY3120" fmla="*/ 785416 h 3804208"/>
                <a:gd name="connsiteX3121" fmla="*/ 8135970 w 9157696"/>
                <a:gd name="connsiteY3121" fmla="*/ 789078 h 3804208"/>
                <a:gd name="connsiteX3122" fmla="*/ 8142074 w 9157696"/>
                <a:gd name="connsiteY3122" fmla="*/ 795182 h 3804208"/>
                <a:gd name="connsiteX3123" fmla="*/ 8150619 w 9157696"/>
                <a:gd name="connsiteY3123" fmla="*/ 796403 h 3804208"/>
                <a:gd name="connsiteX3124" fmla="*/ 8159164 w 9157696"/>
                <a:gd name="connsiteY3124" fmla="*/ 800065 h 3804208"/>
                <a:gd name="connsiteX3125" fmla="*/ 8165267 w 9157696"/>
                <a:gd name="connsiteY3125" fmla="*/ 802506 h 3804208"/>
                <a:gd name="connsiteX3126" fmla="*/ 8171371 w 9157696"/>
                <a:gd name="connsiteY3126" fmla="*/ 806168 h 3804208"/>
                <a:gd name="connsiteX3127" fmla="*/ 8170150 w 9157696"/>
                <a:gd name="connsiteY3127" fmla="*/ 808610 h 3804208"/>
                <a:gd name="connsiteX3128" fmla="*/ 8166488 w 9157696"/>
                <a:gd name="connsiteY3128" fmla="*/ 808610 h 3804208"/>
                <a:gd name="connsiteX3129" fmla="*/ 8160384 w 9157696"/>
                <a:gd name="connsiteY3129" fmla="*/ 807389 h 3804208"/>
                <a:gd name="connsiteX3130" fmla="*/ 8154281 w 9157696"/>
                <a:gd name="connsiteY3130" fmla="*/ 806168 h 3804208"/>
                <a:gd name="connsiteX3131" fmla="*/ 8153060 w 9157696"/>
                <a:gd name="connsiteY3131" fmla="*/ 804947 h 3804208"/>
                <a:gd name="connsiteX3132" fmla="*/ 8151839 w 9157696"/>
                <a:gd name="connsiteY3132" fmla="*/ 803727 h 3804208"/>
                <a:gd name="connsiteX3133" fmla="*/ 8148177 w 9157696"/>
                <a:gd name="connsiteY3133" fmla="*/ 803727 h 3804208"/>
                <a:gd name="connsiteX3134" fmla="*/ 8144515 w 9157696"/>
                <a:gd name="connsiteY3134" fmla="*/ 803727 h 3804208"/>
                <a:gd name="connsiteX3135" fmla="*/ 8140853 w 9157696"/>
                <a:gd name="connsiteY3135" fmla="*/ 802506 h 3804208"/>
                <a:gd name="connsiteX3136" fmla="*/ 8139632 w 9157696"/>
                <a:gd name="connsiteY3136" fmla="*/ 803727 h 3804208"/>
                <a:gd name="connsiteX3137" fmla="*/ 8135970 w 9157696"/>
                <a:gd name="connsiteY3137" fmla="*/ 801285 h 3804208"/>
                <a:gd name="connsiteX3138" fmla="*/ 8133528 w 9157696"/>
                <a:gd name="connsiteY3138" fmla="*/ 801285 h 3804208"/>
                <a:gd name="connsiteX3139" fmla="*/ 8129867 w 9157696"/>
                <a:gd name="connsiteY3139" fmla="*/ 800065 h 3804208"/>
                <a:gd name="connsiteX3140" fmla="*/ 8126205 w 9157696"/>
                <a:gd name="connsiteY3140" fmla="*/ 798844 h 3804208"/>
                <a:gd name="connsiteX3141" fmla="*/ 8123763 w 9157696"/>
                <a:gd name="connsiteY3141" fmla="*/ 798844 h 3804208"/>
                <a:gd name="connsiteX3142" fmla="*/ 8121321 w 9157696"/>
                <a:gd name="connsiteY3142" fmla="*/ 797623 h 3804208"/>
                <a:gd name="connsiteX3143" fmla="*/ 8118881 w 9157696"/>
                <a:gd name="connsiteY3143" fmla="*/ 796403 h 3804208"/>
                <a:gd name="connsiteX3144" fmla="*/ 8115218 w 9157696"/>
                <a:gd name="connsiteY3144" fmla="*/ 796403 h 3804208"/>
                <a:gd name="connsiteX3145" fmla="*/ 8115218 w 9157696"/>
                <a:gd name="connsiteY3145" fmla="*/ 796403 h 3804208"/>
                <a:gd name="connsiteX3146" fmla="*/ 8111556 w 9157696"/>
                <a:gd name="connsiteY3146" fmla="*/ 792740 h 3804208"/>
                <a:gd name="connsiteX3147" fmla="*/ 8109114 w 9157696"/>
                <a:gd name="connsiteY3147" fmla="*/ 791520 h 3804208"/>
                <a:gd name="connsiteX3148" fmla="*/ 8109114 w 9157696"/>
                <a:gd name="connsiteY3148" fmla="*/ 786637 h 3804208"/>
                <a:gd name="connsiteX3149" fmla="*/ 8106674 w 9157696"/>
                <a:gd name="connsiteY3149" fmla="*/ 789078 h 3804208"/>
                <a:gd name="connsiteX3150" fmla="*/ 8106674 w 9157696"/>
                <a:gd name="connsiteY3150" fmla="*/ 792740 h 3804208"/>
                <a:gd name="connsiteX3151" fmla="*/ 8109114 w 9157696"/>
                <a:gd name="connsiteY3151" fmla="*/ 796403 h 3804208"/>
                <a:gd name="connsiteX3152" fmla="*/ 8111556 w 9157696"/>
                <a:gd name="connsiteY3152" fmla="*/ 798844 h 3804208"/>
                <a:gd name="connsiteX3153" fmla="*/ 8110336 w 9157696"/>
                <a:gd name="connsiteY3153" fmla="*/ 798844 h 3804208"/>
                <a:gd name="connsiteX3154" fmla="*/ 8111556 w 9157696"/>
                <a:gd name="connsiteY3154" fmla="*/ 800065 h 3804208"/>
                <a:gd name="connsiteX3155" fmla="*/ 8113998 w 9157696"/>
                <a:gd name="connsiteY3155" fmla="*/ 801285 h 3804208"/>
                <a:gd name="connsiteX3156" fmla="*/ 8113998 w 9157696"/>
                <a:gd name="connsiteY3156" fmla="*/ 801285 h 3804208"/>
                <a:gd name="connsiteX3157" fmla="*/ 8115218 w 9157696"/>
                <a:gd name="connsiteY3157" fmla="*/ 803727 h 3804208"/>
                <a:gd name="connsiteX3158" fmla="*/ 8118881 w 9157696"/>
                <a:gd name="connsiteY3158" fmla="*/ 807389 h 3804208"/>
                <a:gd name="connsiteX3159" fmla="*/ 8122543 w 9157696"/>
                <a:gd name="connsiteY3159" fmla="*/ 809830 h 3804208"/>
                <a:gd name="connsiteX3160" fmla="*/ 8127425 w 9157696"/>
                <a:gd name="connsiteY3160" fmla="*/ 814713 h 3804208"/>
                <a:gd name="connsiteX3161" fmla="*/ 8133528 w 9157696"/>
                <a:gd name="connsiteY3161" fmla="*/ 822037 h 3804208"/>
                <a:gd name="connsiteX3162" fmla="*/ 8143295 w 9157696"/>
                <a:gd name="connsiteY3162" fmla="*/ 824479 h 3804208"/>
                <a:gd name="connsiteX3163" fmla="*/ 8154281 w 9157696"/>
                <a:gd name="connsiteY3163" fmla="*/ 828141 h 3804208"/>
                <a:gd name="connsiteX3164" fmla="*/ 8161605 w 9157696"/>
                <a:gd name="connsiteY3164" fmla="*/ 830582 h 3804208"/>
                <a:gd name="connsiteX3165" fmla="*/ 8171371 w 9157696"/>
                <a:gd name="connsiteY3165" fmla="*/ 835465 h 3804208"/>
                <a:gd name="connsiteX3166" fmla="*/ 8170150 w 9157696"/>
                <a:gd name="connsiteY3166" fmla="*/ 836686 h 3804208"/>
                <a:gd name="connsiteX3167" fmla="*/ 8166488 w 9157696"/>
                <a:gd name="connsiteY3167" fmla="*/ 836686 h 3804208"/>
                <a:gd name="connsiteX3168" fmla="*/ 8160384 w 9157696"/>
                <a:gd name="connsiteY3168" fmla="*/ 834244 h 3804208"/>
                <a:gd name="connsiteX3169" fmla="*/ 8154281 w 9157696"/>
                <a:gd name="connsiteY3169" fmla="*/ 833024 h 3804208"/>
                <a:gd name="connsiteX3170" fmla="*/ 8153060 w 9157696"/>
                <a:gd name="connsiteY3170" fmla="*/ 831803 h 3804208"/>
                <a:gd name="connsiteX3171" fmla="*/ 8150619 w 9157696"/>
                <a:gd name="connsiteY3171" fmla="*/ 830582 h 3804208"/>
                <a:gd name="connsiteX3172" fmla="*/ 8146957 w 9157696"/>
                <a:gd name="connsiteY3172" fmla="*/ 830582 h 3804208"/>
                <a:gd name="connsiteX3173" fmla="*/ 8143295 w 9157696"/>
                <a:gd name="connsiteY3173" fmla="*/ 830582 h 3804208"/>
                <a:gd name="connsiteX3174" fmla="*/ 8139632 w 9157696"/>
                <a:gd name="connsiteY3174" fmla="*/ 829361 h 3804208"/>
                <a:gd name="connsiteX3175" fmla="*/ 8138412 w 9157696"/>
                <a:gd name="connsiteY3175" fmla="*/ 830582 h 3804208"/>
                <a:gd name="connsiteX3176" fmla="*/ 8134750 w 9157696"/>
                <a:gd name="connsiteY3176" fmla="*/ 828141 h 3804208"/>
                <a:gd name="connsiteX3177" fmla="*/ 8132308 w 9157696"/>
                <a:gd name="connsiteY3177" fmla="*/ 828141 h 3804208"/>
                <a:gd name="connsiteX3178" fmla="*/ 8129867 w 9157696"/>
                <a:gd name="connsiteY3178" fmla="*/ 826920 h 3804208"/>
                <a:gd name="connsiteX3179" fmla="*/ 8127425 w 9157696"/>
                <a:gd name="connsiteY3179" fmla="*/ 825699 h 3804208"/>
                <a:gd name="connsiteX3180" fmla="*/ 8124984 w 9157696"/>
                <a:gd name="connsiteY3180" fmla="*/ 825699 h 3804208"/>
                <a:gd name="connsiteX3181" fmla="*/ 8122543 w 9157696"/>
                <a:gd name="connsiteY3181" fmla="*/ 824479 h 3804208"/>
                <a:gd name="connsiteX3182" fmla="*/ 8121321 w 9157696"/>
                <a:gd name="connsiteY3182" fmla="*/ 823258 h 3804208"/>
                <a:gd name="connsiteX3183" fmla="*/ 8116439 w 9157696"/>
                <a:gd name="connsiteY3183" fmla="*/ 820817 h 3804208"/>
                <a:gd name="connsiteX3184" fmla="*/ 8111556 w 9157696"/>
                <a:gd name="connsiteY3184" fmla="*/ 817154 h 3804208"/>
                <a:gd name="connsiteX3185" fmla="*/ 8110336 w 9157696"/>
                <a:gd name="connsiteY3185" fmla="*/ 819596 h 3804208"/>
                <a:gd name="connsiteX3186" fmla="*/ 8111556 w 9157696"/>
                <a:gd name="connsiteY3186" fmla="*/ 822037 h 3804208"/>
                <a:gd name="connsiteX3187" fmla="*/ 8113998 w 9157696"/>
                <a:gd name="connsiteY3187" fmla="*/ 824479 h 3804208"/>
                <a:gd name="connsiteX3188" fmla="*/ 8116439 w 9157696"/>
                <a:gd name="connsiteY3188" fmla="*/ 825699 h 3804208"/>
                <a:gd name="connsiteX3189" fmla="*/ 8120101 w 9157696"/>
                <a:gd name="connsiteY3189" fmla="*/ 828141 h 3804208"/>
                <a:gd name="connsiteX3190" fmla="*/ 8123763 w 9157696"/>
                <a:gd name="connsiteY3190" fmla="*/ 829361 h 3804208"/>
                <a:gd name="connsiteX3191" fmla="*/ 8127425 w 9157696"/>
                <a:gd name="connsiteY3191" fmla="*/ 830582 h 3804208"/>
                <a:gd name="connsiteX3192" fmla="*/ 8132308 w 9157696"/>
                <a:gd name="connsiteY3192" fmla="*/ 834244 h 3804208"/>
                <a:gd name="connsiteX3193" fmla="*/ 8133528 w 9157696"/>
                <a:gd name="connsiteY3193" fmla="*/ 836686 h 3804208"/>
                <a:gd name="connsiteX3194" fmla="*/ 8132308 w 9157696"/>
                <a:gd name="connsiteY3194" fmla="*/ 837906 h 3804208"/>
                <a:gd name="connsiteX3195" fmla="*/ 8128646 w 9157696"/>
                <a:gd name="connsiteY3195" fmla="*/ 835465 h 3804208"/>
                <a:gd name="connsiteX3196" fmla="*/ 8126205 w 9157696"/>
                <a:gd name="connsiteY3196" fmla="*/ 835465 h 3804208"/>
                <a:gd name="connsiteX3197" fmla="*/ 8122543 w 9157696"/>
                <a:gd name="connsiteY3197" fmla="*/ 834244 h 3804208"/>
                <a:gd name="connsiteX3198" fmla="*/ 8118881 w 9157696"/>
                <a:gd name="connsiteY3198" fmla="*/ 833024 h 3804208"/>
                <a:gd name="connsiteX3199" fmla="*/ 8116439 w 9157696"/>
                <a:gd name="connsiteY3199" fmla="*/ 833024 h 3804208"/>
                <a:gd name="connsiteX3200" fmla="*/ 8113998 w 9157696"/>
                <a:gd name="connsiteY3200" fmla="*/ 831803 h 3804208"/>
                <a:gd name="connsiteX3201" fmla="*/ 8112777 w 9157696"/>
                <a:gd name="connsiteY3201" fmla="*/ 830582 h 3804208"/>
                <a:gd name="connsiteX3202" fmla="*/ 8107894 w 9157696"/>
                <a:gd name="connsiteY3202" fmla="*/ 829361 h 3804208"/>
                <a:gd name="connsiteX3203" fmla="*/ 8101791 w 9157696"/>
                <a:gd name="connsiteY3203" fmla="*/ 828141 h 3804208"/>
                <a:gd name="connsiteX3204" fmla="*/ 8101791 w 9157696"/>
                <a:gd name="connsiteY3204" fmla="*/ 830582 h 3804208"/>
                <a:gd name="connsiteX3205" fmla="*/ 8104232 w 9157696"/>
                <a:gd name="connsiteY3205" fmla="*/ 831803 h 3804208"/>
                <a:gd name="connsiteX3206" fmla="*/ 8107894 w 9157696"/>
                <a:gd name="connsiteY3206" fmla="*/ 833024 h 3804208"/>
                <a:gd name="connsiteX3207" fmla="*/ 8115218 w 9157696"/>
                <a:gd name="connsiteY3207" fmla="*/ 836686 h 3804208"/>
                <a:gd name="connsiteX3208" fmla="*/ 8123763 w 9157696"/>
                <a:gd name="connsiteY3208" fmla="*/ 840348 h 3804208"/>
                <a:gd name="connsiteX3209" fmla="*/ 8128646 w 9157696"/>
                <a:gd name="connsiteY3209" fmla="*/ 844010 h 3804208"/>
                <a:gd name="connsiteX3210" fmla="*/ 8134750 w 9157696"/>
                <a:gd name="connsiteY3210" fmla="*/ 851334 h 3804208"/>
                <a:gd name="connsiteX3211" fmla="*/ 8137191 w 9157696"/>
                <a:gd name="connsiteY3211" fmla="*/ 851334 h 3804208"/>
                <a:gd name="connsiteX3212" fmla="*/ 8137191 w 9157696"/>
                <a:gd name="connsiteY3212" fmla="*/ 851334 h 3804208"/>
                <a:gd name="connsiteX3213" fmla="*/ 8133528 w 9157696"/>
                <a:gd name="connsiteY3213" fmla="*/ 851334 h 3804208"/>
                <a:gd name="connsiteX3214" fmla="*/ 8129867 w 9157696"/>
                <a:gd name="connsiteY3214" fmla="*/ 850113 h 3804208"/>
                <a:gd name="connsiteX3215" fmla="*/ 8128646 w 9157696"/>
                <a:gd name="connsiteY3215" fmla="*/ 851334 h 3804208"/>
                <a:gd name="connsiteX3216" fmla="*/ 8124984 w 9157696"/>
                <a:gd name="connsiteY3216" fmla="*/ 848893 h 3804208"/>
                <a:gd name="connsiteX3217" fmla="*/ 8122543 w 9157696"/>
                <a:gd name="connsiteY3217" fmla="*/ 848893 h 3804208"/>
                <a:gd name="connsiteX3218" fmla="*/ 8118881 w 9157696"/>
                <a:gd name="connsiteY3218" fmla="*/ 847672 h 3804208"/>
                <a:gd name="connsiteX3219" fmla="*/ 8116439 w 9157696"/>
                <a:gd name="connsiteY3219" fmla="*/ 846451 h 3804208"/>
                <a:gd name="connsiteX3220" fmla="*/ 8113998 w 9157696"/>
                <a:gd name="connsiteY3220" fmla="*/ 846451 h 3804208"/>
                <a:gd name="connsiteX3221" fmla="*/ 8111556 w 9157696"/>
                <a:gd name="connsiteY3221" fmla="*/ 845231 h 3804208"/>
                <a:gd name="connsiteX3222" fmla="*/ 8110336 w 9157696"/>
                <a:gd name="connsiteY3222" fmla="*/ 844010 h 3804208"/>
                <a:gd name="connsiteX3223" fmla="*/ 8105453 w 9157696"/>
                <a:gd name="connsiteY3223" fmla="*/ 841568 h 3804208"/>
                <a:gd name="connsiteX3224" fmla="*/ 8099349 w 9157696"/>
                <a:gd name="connsiteY3224" fmla="*/ 839127 h 3804208"/>
                <a:gd name="connsiteX3225" fmla="*/ 8099349 w 9157696"/>
                <a:gd name="connsiteY3225" fmla="*/ 841568 h 3804208"/>
                <a:gd name="connsiteX3226" fmla="*/ 8100570 w 9157696"/>
                <a:gd name="connsiteY3226" fmla="*/ 844010 h 3804208"/>
                <a:gd name="connsiteX3227" fmla="*/ 8104232 w 9157696"/>
                <a:gd name="connsiteY3227" fmla="*/ 846451 h 3804208"/>
                <a:gd name="connsiteX3228" fmla="*/ 8111556 w 9157696"/>
                <a:gd name="connsiteY3228" fmla="*/ 851334 h 3804208"/>
                <a:gd name="connsiteX3229" fmla="*/ 8115218 w 9157696"/>
                <a:gd name="connsiteY3229" fmla="*/ 853775 h 3804208"/>
                <a:gd name="connsiteX3230" fmla="*/ 8118881 w 9157696"/>
                <a:gd name="connsiteY3230" fmla="*/ 856217 h 3804208"/>
                <a:gd name="connsiteX3231" fmla="*/ 8123763 w 9157696"/>
                <a:gd name="connsiteY3231" fmla="*/ 859879 h 3804208"/>
                <a:gd name="connsiteX3232" fmla="*/ 8124984 w 9157696"/>
                <a:gd name="connsiteY3232" fmla="*/ 862320 h 3804208"/>
                <a:gd name="connsiteX3233" fmla="*/ 8123763 w 9157696"/>
                <a:gd name="connsiteY3233" fmla="*/ 862320 h 3804208"/>
                <a:gd name="connsiteX3234" fmla="*/ 8120101 w 9157696"/>
                <a:gd name="connsiteY3234" fmla="*/ 859879 h 3804208"/>
                <a:gd name="connsiteX3235" fmla="*/ 8117660 w 9157696"/>
                <a:gd name="connsiteY3235" fmla="*/ 861100 h 3804208"/>
                <a:gd name="connsiteX3236" fmla="*/ 8113998 w 9157696"/>
                <a:gd name="connsiteY3236" fmla="*/ 859879 h 3804208"/>
                <a:gd name="connsiteX3237" fmla="*/ 8110336 w 9157696"/>
                <a:gd name="connsiteY3237" fmla="*/ 858658 h 3804208"/>
                <a:gd name="connsiteX3238" fmla="*/ 8107894 w 9157696"/>
                <a:gd name="connsiteY3238" fmla="*/ 858658 h 3804208"/>
                <a:gd name="connsiteX3239" fmla="*/ 8105453 w 9157696"/>
                <a:gd name="connsiteY3239" fmla="*/ 858658 h 3804208"/>
                <a:gd name="connsiteX3240" fmla="*/ 8103011 w 9157696"/>
                <a:gd name="connsiteY3240" fmla="*/ 857438 h 3804208"/>
                <a:gd name="connsiteX3241" fmla="*/ 8096907 w 9157696"/>
                <a:gd name="connsiteY3241" fmla="*/ 857438 h 3804208"/>
                <a:gd name="connsiteX3242" fmla="*/ 8090804 w 9157696"/>
                <a:gd name="connsiteY3242" fmla="*/ 857438 h 3804208"/>
                <a:gd name="connsiteX3243" fmla="*/ 8092025 w 9157696"/>
                <a:gd name="connsiteY3243" fmla="*/ 859879 h 3804208"/>
                <a:gd name="connsiteX3244" fmla="*/ 8094467 w 9157696"/>
                <a:gd name="connsiteY3244" fmla="*/ 861100 h 3804208"/>
                <a:gd name="connsiteX3245" fmla="*/ 8098129 w 9157696"/>
                <a:gd name="connsiteY3245" fmla="*/ 861100 h 3804208"/>
                <a:gd name="connsiteX3246" fmla="*/ 8106674 w 9157696"/>
                <a:gd name="connsiteY3246" fmla="*/ 862320 h 3804208"/>
                <a:gd name="connsiteX3247" fmla="*/ 8116439 w 9157696"/>
                <a:gd name="connsiteY3247" fmla="*/ 864762 h 3804208"/>
                <a:gd name="connsiteX3248" fmla="*/ 8122543 w 9157696"/>
                <a:gd name="connsiteY3248" fmla="*/ 868424 h 3804208"/>
                <a:gd name="connsiteX3249" fmla="*/ 8131088 w 9157696"/>
                <a:gd name="connsiteY3249" fmla="*/ 874527 h 3804208"/>
                <a:gd name="connsiteX3250" fmla="*/ 8140853 w 9157696"/>
                <a:gd name="connsiteY3250" fmla="*/ 874527 h 3804208"/>
                <a:gd name="connsiteX3251" fmla="*/ 8151839 w 9157696"/>
                <a:gd name="connsiteY3251" fmla="*/ 876969 h 3804208"/>
                <a:gd name="connsiteX3252" fmla="*/ 8159164 w 9157696"/>
                <a:gd name="connsiteY3252" fmla="*/ 879410 h 3804208"/>
                <a:gd name="connsiteX3253" fmla="*/ 8172591 w 9157696"/>
                <a:gd name="connsiteY3253" fmla="*/ 884293 h 3804208"/>
                <a:gd name="connsiteX3254" fmla="*/ 8173812 w 9157696"/>
                <a:gd name="connsiteY3254" fmla="*/ 884293 h 3804208"/>
                <a:gd name="connsiteX3255" fmla="*/ 8173812 w 9157696"/>
                <a:gd name="connsiteY3255" fmla="*/ 885514 h 3804208"/>
                <a:gd name="connsiteX3256" fmla="*/ 8170150 w 9157696"/>
                <a:gd name="connsiteY3256" fmla="*/ 886734 h 3804208"/>
                <a:gd name="connsiteX3257" fmla="*/ 8168929 w 9157696"/>
                <a:gd name="connsiteY3257" fmla="*/ 885514 h 3804208"/>
                <a:gd name="connsiteX3258" fmla="*/ 8164046 w 9157696"/>
                <a:gd name="connsiteY3258" fmla="*/ 886734 h 3804208"/>
                <a:gd name="connsiteX3259" fmla="*/ 8159164 w 9157696"/>
                <a:gd name="connsiteY3259" fmla="*/ 887955 h 3804208"/>
                <a:gd name="connsiteX3260" fmla="*/ 8150619 w 9157696"/>
                <a:gd name="connsiteY3260" fmla="*/ 886734 h 3804208"/>
                <a:gd name="connsiteX3261" fmla="*/ 8142074 w 9157696"/>
                <a:gd name="connsiteY3261" fmla="*/ 886734 h 3804208"/>
                <a:gd name="connsiteX3262" fmla="*/ 8139632 w 9157696"/>
                <a:gd name="connsiteY3262" fmla="*/ 885514 h 3804208"/>
                <a:gd name="connsiteX3263" fmla="*/ 8137191 w 9157696"/>
                <a:gd name="connsiteY3263" fmla="*/ 884293 h 3804208"/>
                <a:gd name="connsiteX3264" fmla="*/ 8133528 w 9157696"/>
                <a:gd name="connsiteY3264" fmla="*/ 885514 h 3804208"/>
                <a:gd name="connsiteX3265" fmla="*/ 8129867 w 9157696"/>
                <a:gd name="connsiteY3265" fmla="*/ 886734 h 3804208"/>
                <a:gd name="connsiteX3266" fmla="*/ 8124984 w 9157696"/>
                <a:gd name="connsiteY3266" fmla="*/ 885514 h 3804208"/>
                <a:gd name="connsiteX3267" fmla="*/ 8123763 w 9157696"/>
                <a:gd name="connsiteY3267" fmla="*/ 886734 h 3804208"/>
                <a:gd name="connsiteX3268" fmla="*/ 8118881 w 9157696"/>
                <a:gd name="connsiteY3268" fmla="*/ 884293 h 3804208"/>
                <a:gd name="connsiteX3269" fmla="*/ 8116439 w 9157696"/>
                <a:gd name="connsiteY3269" fmla="*/ 885514 h 3804208"/>
                <a:gd name="connsiteX3270" fmla="*/ 8112777 w 9157696"/>
                <a:gd name="connsiteY3270" fmla="*/ 884293 h 3804208"/>
                <a:gd name="connsiteX3271" fmla="*/ 8109114 w 9157696"/>
                <a:gd name="connsiteY3271" fmla="*/ 884293 h 3804208"/>
                <a:gd name="connsiteX3272" fmla="*/ 8106674 w 9157696"/>
                <a:gd name="connsiteY3272" fmla="*/ 884293 h 3804208"/>
                <a:gd name="connsiteX3273" fmla="*/ 8103011 w 9157696"/>
                <a:gd name="connsiteY3273" fmla="*/ 884293 h 3804208"/>
                <a:gd name="connsiteX3274" fmla="*/ 8100570 w 9157696"/>
                <a:gd name="connsiteY3274" fmla="*/ 883072 h 3804208"/>
                <a:gd name="connsiteX3275" fmla="*/ 8093246 w 9157696"/>
                <a:gd name="connsiteY3275" fmla="*/ 883072 h 3804208"/>
                <a:gd name="connsiteX3276" fmla="*/ 8085922 w 9157696"/>
                <a:gd name="connsiteY3276" fmla="*/ 883072 h 3804208"/>
                <a:gd name="connsiteX3277" fmla="*/ 8087142 w 9157696"/>
                <a:gd name="connsiteY3277" fmla="*/ 885514 h 3804208"/>
                <a:gd name="connsiteX3278" fmla="*/ 8090804 w 9157696"/>
                <a:gd name="connsiteY3278" fmla="*/ 886734 h 3804208"/>
                <a:gd name="connsiteX3279" fmla="*/ 8095687 w 9157696"/>
                <a:gd name="connsiteY3279" fmla="*/ 886734 h 3804208"/>
                <a:gd name="connsiteX3280" fmla="*/ 8105453 w 9157696"/>
                <a:gd name="connsiteY3280" fmla="*/ 889176 h 3804208"/>
                <a:gd name="connsiteX3281" fmla="*/ 8116439 w 9157696"/>
                <a:gd name="connsiteY3281" fmla="*/ 891617 h 3804208"/>
                <a:gd name="connsiteX3282" fmla="*/ 8123763 w 9157696"/>
                <a:gd name="connsiteY3282" fmla="*/ 895279 h 3804208"/>
                <a:gd name="connsiteX3283" fmla="*/ 8124984 w 9157696"/>
                <a:gd name="connsiteY3283" fmla="*/ 896500 h 3804208"/>
                <a:gd name="connsiteX3284" fmla="*/ 8123763 w 9157696"/>
                <a:gd name="connsiteY3284" fmla="*/ 896500 h 3804208"/>
                <a:gd name="connsiteX3285" fmla="*/ 8121321 w 9157696"/>
                <a:gd name="connsiteY3285" fmla="*/ 896500 h 3804208"/>
                <a:gd name="connsiteX3286" fmla="*/ 8116439 w 9157696"/>
                <a:gd name="connsiteY3286" fmla="*/ 897721 h 3804208"/>
                <a:gd name="connsiteX3287" fmla="*/ 8111556 w 9157696"/>
                <a:gd name="connsiteY3287" fmla="*/ 898941 h 3804208"/>
                <a:gd name="connsiteX3288" fmla="*/ 8112777 w 9157696"/>
                <a:gd name="connsiteY3288" fmla="*/ 900162 h 3804208"/>
                <a:gd name="connsiteX3289" fmla="*/ 8115218 w 9157696"/>
                <a:gd name="connsiteY3289" fmla="*/ 900162 h 3804208"/>
                <a:gd name="connsiteX3290" fmla="*/ 8117660 w 9157696"/>
                <a:gd name="connsiteY3290" fmla="*/ 900162 h 3804208"/>
                <a:gd name="connsiteX3291" fmla="*/ 8124984 w 9157696"/>
                <a:gd name="connsiteY3291" fmla="*/ 900162 h 3804208"/>
                <a:gd name="connsiteX3292" fmla="*/ 8129867 w 9157696"/>
                <a:gd name="connsiteY3292" fmla="*/ 901383 h 3804208"/>
                <a:gd name="connsiteX3293" fmla="*/ 8132308 w 9157696"/>
                <a:gd name="connsiteY3293" fmla="*/ 902603 h 3804208"/>
                <a:gd name="connsiteX3294" fmla="*/ 8133528 w 9157696"/>
                <a:gd name="connsiteY3294" fmla="*/ 902603 h 3804208"/>
                <a:gd name="connsiteX3295" fmla="*/ 8138412 w 9157696"/>
                <a:gd name="connsiteY3295" fmla="*/ 905045 h 3804208"/>
                <a:gd name="connsiteX3296" fmla="*/ 8140853 w 9157696"/>
                <a:gd name="connsiteY3296" fmla="*/ 907486 h 3804208"/>
                <a:gd name="connsiteX3297" fmla="*/ 8139632 w 9157696"/>
                <a:gd name="connsiteY3297" fmla="*/ 907486 h 3804208"/>
                <a:gd name="connsiteX3298" fmla="*/ 8137191 w 9157696"/>
                <a:gd name="connsiteY3298" fmla="*/ 906266 h 3804208"/>
                <a:gd name="connsiteX3299" fmla="*/ 8132308 w 9157696"/>
                <a:gd name="connsiteY3299" fmla="*/ 906266 h 3804208"/>
                <a:gd name="connsiteX3300" fmla="*/ 8127425 w 9157696"/>
                <a:gd name="connsiteY3300" fmla="*/ 907486 h 3804208"/>
                <a:gd name="connsiteX3301" fmla="*/ 8122543 w 9157696"/>
                <a:gd name="connsiteY3301" fmla="*/ 906266 h 3804208"/>
                <a:gd name="connsiteX3302" fmla="*/ 8120101 w 9157696"/>
                <a:gd name="connsiteY3302" fmla="*/ 907486 h 3804208"/>
                <a:gd name="connsiteX3303" fmla="*/ 8115218 w 9157696"/>
                <a:gd name="connsiteY3303" fmla="*/ 905045 h 3804208"/>
                <a:gd name="connsiteX3304" fmla="*/ 8112777 w 9157696"/>
                <a:gd name="connsiteY3304" fmla="*/ 906266 h 3804208"/>
                <a:gd name="connsiteX3305" fmla="*/ 8109114 w 9157696"/>
                <a:gd name="connsiteY3305" fmla="*/ 905045 h 3804208"/>
                <a:gd name="connsiteX3306" fmla="*/ 8105453 w 9157696"/>
                <a:gd name="connsiteY3306" fmla="*/ 903824 h 3804208"/>
                <a:gd name="connsiteX3307" fmla="*/ 8103011 w 9157696"/>
                <a:gd name="connsiteY3307" fmla="*/ 903824 h 3804208"/>
                <a:gd name="connsiteX3308" fmla="*/ 8099349 w 9157696"/>
                <a:gd name="connsiteY3308" fmla="*/ 902603 h 3804208"/>
                <a:gd name="connsiteX3309" fmla="*/ 8096907 w 9157696"/>
                <a:gd name="connsiteY3309" fmla="*/ 901383 h 3804208"/>
                <a:gd name="connsiteX3310" fmla="*/ 8089584 w 9157696"/>
                <a:gd name="connsiteY3310" fmla="*/ 901383 h 3804208"/>
                <a:gd name="connsiteX3311" fmla="*/ 8082260 w 9157696"/>
                <a:gd name="connsiteY3311" fmla="*/ 901383 h 3804208"/>
                <a:gd name="connsiteX3312" fmla="*/ 8083480 w 9157696"/>
                <a:gd name="connsiteY3312" fmla="*/ 903824 h 3804208"/>
                <a:gd name="connsiteX3313" fmla="*/ 8085922 w 9157696"/>
                <a:gd name="connsiteY3313" fmla="*/ 905045 h 3804208"/>
                <a:gd name="connsiteX3314" fmla="*/ 8090804 w 9157696"/>
                <a:gd name="connsiteY3314" fmla="*/ 906266 h 3804208"/>
                <a:gd name="connsiteX3315" fmla="*/ 8100570 w 9157696"/>
                <a:gd name="connsiteY3315" fmla="*/ 908707 h 3804208"/>
                <a:gd name="connsiteX3316" fmla="*/ 8111556 w 9157696"/>
                <a:gd name="connsiteY3316" fmla="*/ 912369 h 3804208"/>
                <a:gd name="connsiteX3317" fmla="*/ 8117660 w 9157696"/>
                <a:gd name="connsiteY3317" fmla="*/ 916031 h 3804208"/>
                <a:gd name="connsiteX3318" fmla="*/ 8123763 w 9157696"/>
                <a:gd name="connsiteY3318" fmla="*/ 922135 h 3804208"/>
                <a:gd name="connsiteX3319" fmla="*/ 8120101 w 9157696"/>
                <a:gd name="connsiteY3319" fmla="*/ 923355 h 3804208"/>
                <a:gd name="connsiteX3320" fmla="*/ 8115218 w 9157696"/>
                <a:gd name="connsiteY3320" fmla="*/ 922135 h 3804208"/>
                <a:gd name="connsiteX3321" fmla="*/ 8112777 w 9157696"/>
                <a:gd name="connsiteY3321" fmla="*/ 923355 h 3804208"/>
                <a:gd name="connsiteX3322" fmla="*/ 8107894 w 9157696"/>
                <a:gd name="connsiteY3322" fmla="*/ 920914 h 3804208"/>
                <a:gd name="connsiteX3323" fmla="*/ 8105453 w 9157696"/>
                <a:gd name="connsiteY3323" fmla="*/ 922135 h 3804208"/>
                <a:gd name="connsiteX3324" fmla="*/ 8101791 w 9157696"/>
                <a:gd name="connsiteY3324" fmla="*/ 920914 h 3804208"/>
                <a:gd name="connsiteX3325" fmla="*/ 8098129 w 9157696"/>
                <a:gd name="connsiteY3325" fmla="*/ 919693 h 3804208"/>
                <a:gd name="connsiteX3326" fmla="*/ 8095687 w 9157696"/>
                <a:gd name="connsiteY3326" fmla="*/ 919693 h 3804208"/>
                <a:gd name="connsiteX3327" fmla="*/ 8092025 w 9157696"/>
                <a:gd name="connsiteY3327" fmla="*/ 918473 h 3804208"/>
                <a:gd name="connsiteX3328" fmla="*/ 8089584 w 9157696"/>
                <a:gd name="connsiteY3328" fmla="*/ 917252 h 3804208"/>
                <a:gd name="connsiteX3329" fmla="*/ 8082260 w 9157696"/>
                <a:gd name="connsiteY3329" fmla="*/ 917252 h 3804208"/>
                <a:gd name="connsiteX3330" fmla="*/ 8074935 w 9157696"/>
                <a:gd name="connsiteY3330" fmla="*/ 917252 h 3804208"/>
                <a:gd name="connsiteX3331" fmla="*/ 8074935 w 9157696"/>
                <a:gd name="connsiteY3331" fmla="*/ 918473 h 3804208"/>
                <a:gd name="connsiteX3332" fmla="*/ 8074935 w 9157696"/>
                <a:gd name="connsiteY3332" fmla="*/ 918473 h 3804208"/>
                <a:gd name="connsiteX3333" fmla="*/ 8078597 w 9157696"/>
                <a:gd name="connsiteY3333" fmla="*/ 933121 h 3804208"/>
                <a:gd name="connsiteX3334" fmla="*/ 8085922 w 9157696"/>
                <a:gd name="connsiteY3334" fmla="*/ 940445 h 3804208"/>
                <a:gd name="connsiteX3335" fmla="*/ 8095687 w 9157696"/>
                <a:gd name="connsiteY3335" fmla="*/ 953873 h 3804208"/>
                <a:gd name="connsiteX3336" fmla="*/ 8104232 w 9157696"/>
                <a:gd name="connsiteY3336" fmla="*/ 956314 h 3804208"/>
                <a:gd name="connsiteX3337" fmla="*/ 8112777 w 9157696"/>
                <a:gd name="connsiteY3337" fmla="*/ 957535 h 3804208"/>
                <a:gd name="connsiteX3338" fmla="*/ 8127425 w 9157696"/>
                <a:gd name="connsiteY3338" fmla="*/ 962418 h 3804208"/>
                <a:gd name="connsiteX3339" fmla="*/ 8126205 w 9157696"/>
                <a:gd name="connsiteY3339" fmla="*/ 963638 h 3804208"/>
                <a:gd name="connsiteX3340" fmla="*/ 8122543 w 9157696"/>
                <a:gd name="connsiteY3340" fmla="*/ 962418 h 3804208"/>
                <a:gd name="connsiteX3341" fmla="*/ 8117660 w 9157696"/>
                <a:gd name="connsiteY3341" fmla="*/ 963638 h 3804208"/>
                <a:gd name="connsiteX3342" fmla="*/ 8112777 w 9157696"/>
                <a:gd name="connsiteY3342" fmla="*/ 964859 h 3804208"/>
                <a:gd name="connsiteX3343" fmla="*/ 8106674 w 9157696"/>
                <a:gd name="connsiteY3343" fmla="*/ 963638 h 3804208"/>
                <a:gd name="connsiteX3344" fmla="*/ 8105453 w 9157696"/>
                <a:gd name="connsiteY3344" fmla="*/ 966080 h 3804208"/>
                <a:gd name="connsiteX3345" fmla="*/ 8100570 w 9157696"/>
                <a:gd name="connsiteY3345" fmla="*/ 963638 h 3804208"/>
                <a:gd name="connsiteX3346" fmla="*/ 8098129 w 9157696"/>
                <a:gd name="connsiteY3346" fmla="*/ 964859 h 3804208"/>
                <a:gd name="connsiteX3347" fmla="*/ 8093246 w 9157696"/>
                <a:gd name="connsiteY3347" fmla="*/ 964859 h 3804208"/>
                <a:gd name="connsiteX3348" fmla="*/ 8088363 w 9157696"/>
                <a:gd name="connsiteY3348" fmla="*/ 964859 h 3804208"/>
                <a:gd name="connsiteX3349" fmla="*/ 8084700 w 9157696"/>
                <a:gd name="connsiteY3349" fmla="*/ 966080 h 3804208"/>
                <a:gd name="connsiteX3350" fmla="*/ 8081039 w 9157696"/>
                <a:gd name="connsiteY3350" fmla="*/ 966080 h 3804208"/>
                <a:gd name="connsiteX3351" fmla="*/ 8078597 w 9157696"/>
                <a:gd name="connsiteY3351" fmla="*/ 964859 h 3804208"/>
                <a:gd name="connsiteX3352" fmla="*/ 8071273 w 9157696"/>
                <a:gd name="connsiteY3352" fmla="*/ 966080 h 3804208"/>
                <a:gd name="connsiteX3353" fmla="*/ 8063949 w 9157696"/>
                <a:gd name="connsiteY3353" fmla="*/ 967301 h 3804208"/>
                <a:gd name="connsiteX3354" fmla="*/ 8065170 w 9157696"/>
                <a:gd name="connsiteY3354" fmla="*/ 969742 h 3804208"/>
                <a:gd name="connsiteX3355" fmla="*/ 8068832 w 9157696"/>
                <a:gd name="connsiteY3355" fmla="*/ 970963 h 3804208"/>
                <a:gd name="connsiteX3356" fmla="*/ 8073715 w 9157696"/>
                <a:gd name="connsiteY3356" fmla="*/ 970963 h 3804208"/>
                <a:gd name="connsiteX3357" fmla="*/ 8084700 w 9157696"/>
                <a:gd name="connsiteY3357" fmla="*/ 972183 h 3804208"/>
                <a:gd name="connsiteX3358" fmla="*/ 8096907 w 9157696"/>
                <a:gd name="connsiteY3358" fmla="*/ 974625 h 3804208"/>
                <a:gd name="connsiteX3359" fmla="*/ 8105453 w 9157696"/>
                <a:gd name="connsiteY3359" fmla="*/ 977066 h 3804208"/>
                <a:gd name="connsiteX3360" fmla="*/ 8110336 w 9157696"/>
                <a:gd name="connsiteY3360" fmla="*/ 980728 h 3804208"/>
                <a:gd name="connsiteX3361" fmla="*/ 8112777 w 9157696"/>
                <a:gd name="connsiteY3361" fmla="*/ 981949 h 3804208"/>
                <a:gd name="connsiteX3362" fmla="*/ 8112777 w 9157696"/>
                <a:gd name="connsiteY3362" fmla="*/ 981949 h 3804208"/>
                <a:gd name="connsiteX3363" fmla="*/ 8110336 w 9157696"/>
                <a:gd name="connsiteY3363" fmla="*/ 984390 h 3804208"/>
                <a:gd name="connsiteX3364" fmla="*/ 8105453 w 9157696"/>
                <a:gd name="connsiteY3364" fmla="*/ 980728 h 3804208"/>
                <a:gd name="connsiteX3365" fmla="*/ 8101791 w 9157696"/>
                <a:gd name="connsiteY3365" fmla="*/ 981949 h 3804208"/>
                <a:gd name="connsiteX3366" fmla="*/ 8096907 w 9157696"/>
                <a:gd name="connsiteY3366" fmla="*/ 980728 h 3804208"/>
                <a:gd name="connsiteX3367" fmla="*/ 8092025 w 9157696"/>
                <a:gd name="connsiteY3367" fmla="*/ 979508 h 3804208"/>
                <a:gd name="connsiteX3368" fmla="*/ 8088363 w 9157696"/>
                <a:gd name="connsiteY3368" fmla="*/ 979508 h 3804208"/>
                <a:gd name="connsiteX3369" fmla="*/ 8084700 w 9157696"/>
                <a:gd name="connsiteY3369" fmla="*/ 978287 h 3804208"/>
                <a:gd name="connsiteX3370" fmla="*/ 8082260 w 9157696"/>
                <a:gd name="connsiteY3370" fmla="*/ 977066 h 3804208"/>
                <a:gd name="connsiteX3371" fmla="*/ 8073715 w 9157696"/>
                <a:gd name="connsiteY3371" fmla="*/ 975845 h 3804208"/>
                <a:gd name="connsiteX3372" fmla="*/ 8065170 w 9157696"/>
                <a:gd name="connsiteY3372" fmla="*/ 974625 h 3804208"/>
                <a:gd name="connsiteX3373" fmla="*/ 8065170 w 9157696"/>
                <a:gd name="connsiteY3373" fmla="*/ 977066 h 3804208"/>
                <a:gd name="connsiteX3374" fmla="*/ 8068832 w 9157696"/>
                <a:gd name="connsiteY3374" fmla="*/ 979508 h 3804208"/>
                <a:gd name="connsiteX3375" fmla="*/ 8073715 w 9157696"/>
                <a:gd name="connsiteY3375" fmla="*/ 980728 h 3804208"/>
                <a:gd name="connsiteX3376" fmla="*/ 8084700 w 9157696"/>
                <a:gd name="connsiteY3376" fmla="*/ 985611 h 3804208"/>
                <a:gd name="connsiteX3377" fmla="*/ 8090804 w 9157696"/>
                <a:gd name="connsiteY3377" fmla="*/ 988053 h 3804208"/>
                <a:gd name="connsiteX3378" fmla="*/ 8096907 w 9157696"/>
                <a:gd name="connsiteY3378" fmla="*/ 990494 h 3804208"/>
                <a:gd name="connsiteX3379" fmla="*/ 8104232 w 9157696"/>
                <a:gd name="connsiteY3379" fmla="*/ 994156 h 3804208"/>
                <a:gd name="connsiteX3380" fmla="*/ 8103011 w 9157696"/>
                <a:gd name="connsiteY3380" fmla="*/ 995377 h 3804208"/>
                <a:gd name="connsiteX3381" fmla="*/ 8098129 w 9157696"/>
                <a:gd name="connsiteY3381" fmla="*/ 994156 h 3804208"/>
                <a:gd name="connsiteX3382" fmla="*/ 8092025 w 9157696"/>
                <a:gd name="connsiteY3382" fmla="*/ 996597 h 3804208"/>
                <a:gd name="connsiteX3383" fmla="*/ 8085922 w 9157696"/>
                <a:gd name="connsiteY3383" fmla="*/ 999039 h 3804208"/>
                <a:gd name="connsiteX3384" fmla="*/ 8077377 w 9157696"/>
                <a:gd name="connsiteY3384" fmla="*/ 999039 h 3804208"/>
                <a:gd name="connsiteX3385" fmla="*/ 8074935 w 9157696"/>
                <a:gd name="connsiteY3385" fmla="*/ 1002701 h 3804208"/>
                <a:gd name="connsiteX3386" fmla="*/ 8066390 w 9157696"/>
                <a:gd name="connsiteY3386" fmla="*/ 1000260 h 3804208"/>
                <a:gd name="connsiteX3387" fmla="*/ 8062728 w 9157696"/>
                <a:gd name="connsiteY3387" fmla="*/ 1002701 h 3804208"/>
                <a:gd name="connsiteX3388" fmla="*/ 8056625 w 9157696"/>
                <a:gd name="connsiteY3388" fmla="*/ 1002701 h 3804208"/>
                <a:gd name="connsiteX3389" fmla="*/ 8051742 w 9157696"/>
                <a:gd name="connsiteY3389" fmla="*/ 1001480 h 3804208"/>
                <a:gd name="connsiteX3390" fmla="*/ 8050521 w 9157696"/>
                <a:gd name="connsiteY3390" fmla="*/ 1002701 h 3804208"/>
                <a:gd name="connsiteX3391" fmla="*/ 8045639 w 9157696"/>
                <a:gd name="connsiteY3391" fmla="*/ 1003922 h 3804208"/>
                <a:gd name="connsiteX3392" fmla="*/ 8040756 w 9157696"/>
                <a:gd name="connsiteY3392" fmla="*/ 1003922 h 3804208"/>
                <a:gd name="connsiteX3393" fmla="*/ 8035872 w 9157696"/>
                <a:gd name="connsiteY3393" fmla="*/ 1002701 h 3804208"/>
                <a:gd name="connsiteX3394" fmla="*/ 8026107 w 9157696"/>
                <a:gd name="connsiteY3394" fmla="*/ 1005142 h 3804208"/>
                <a:gd name="connsiteX3395" fmla="*/ 8015121 w 9157696"/>
                <a:gd name="connsiteY3395" fmla="*/ 1007584 h 3804208"/>
                <a:gd name="connsiteX3396" fmla="*/ 8017562 w 9157696"/>
                <a:gd name="connsiteY3396" fmla="*/ 1011246 h 3804208"/>
                <a:gd name="connsiteX3397" fmla="*/ 8022445 w 9157696"/>
                <a:gd name="connsiteY3397" fmla="*/ 1012467 h 3804208"/>
                <a:gd name="connsiteX3398" fmla="*/ 8029769 w 9157696"/>
                <a:gd name="connsiteY3398" fmla="*/ 1012467 h 3804208"/>
                <a:gd name="connsiteX3399" fmla="*/ 8045639 w 9157696"/>
                <a:gd name="connsiteY3399" fmla="*/ 1013687 h 3804208"/>
                <a:gd name="connsiteX3400" fmla="*/ 8054183 w 9157696"/>
                <a:gd name="connsiteY3400" fmla="*/ 1013687 h 3804208"/>
                <a:gd name="connsiteX3401" fmla="*/ 8062728 w 9157696"/>
                <a:gd name="connsiteY3401" fmla="*/ 1013687 h 3804208"/>
                <a:gd name="connsiteX3402" fmla="*/ 8074935 w 9157696"/>
                <a:gd name="connsiteY3402" fmla="*/ 1016129 h 3804208"/>
                <a:gd name="connsiteX3403" fmla="*/ 8083480 w 9157696"/>
                <a:gd name="connsiteY3403" fmla="*/ 1021011 h 3804208"/>
                <a:gd name="connsiteX3404" fmla="*/ 8082260 w 9157696"/>
                <a:gd name="connsiteY3404" fmla="*/ 1021011 h 3804208"/>
                <a:gd name="connsiteX3405" fmla="*/ 8078597 w 9157696"/>
                <a:gd name="connsiteY3405" fmla="*/ 1023453 h 3804208"/>
                <a:gd name="connsiteX3406" fmla="*/ 8072493 w 9157696"/>
                <a:gd name="connsiteY3406" fmla="*/ 1022232 h 3804208"/>
                <a:gd name="connsiteX3407" fmla="*/ 8066390 w 9157696"/>
                <a:gd name="connsiteY3407" fmla="*/ 1022232 h 3804208"/>
                <a:gd name="connsiteX3408" fmla="*/ 8061508 w 9157696"/>
                <a:gd name="connsiteY3408" fmla="*/ 1023453 h 3804208"/>
                <a:gd name="connsiteX3409" fmla="*/ 8056625 w 9157696"/>
                <a:gd name="connsiteY3409" fmla="*/ 1023453 h 3804208"/>
                <a:gd name="connsiteX3410" fmla="*/ 8051742 w 9157696"/>
                <a:gd name="connsiteY3410" fmla="*/ 1022232 h 3804208"/>
                <a:gd name="connsiteX3411" fmla="*/ 8040756 w 9157696"/>
                <a:gd name="connsiteY3411" fmla="*/ 1023453 h 3804208"/>
                <a:gd name="connsiteX3412" fmla="*/ 8029769 w 9157696"/>
                <a:gd name="connsiteY3412" fmla="*/ 1025894 h 3804208"/>
                <a:gd name="connsiteX3413" fmla="*/ 8032210 w 9157696"/>
                <a:gd name="connsiteY3413" fmla="*/ 1029556 h 3804208"/>
                <a:gd name="connsiteX3414" fmla="*/ 8037094 w 9157696"/>
                <a:gd name="connsiteY3414" fmla="*/ 1030777 h 3804208"/>
                <a:gd name="connsiteX3415" fmla="*/ 8043197 w 9157696"/>
                <a:gd name="connsiteY3415" fmla="*/ 1030777 h 3804208"/>
                <a:gd name="connsiteX3416" fmla="*/ 8059066 w 9157696"/>
                <a:gd name="connsiteY3416" fmla="*/ 1031998 h 3804208"/>
                <a:gd name="connsiteX3417" fmla="*/ 8076156 w 9157696"/>
                <a:gd name="connsiteY3417" fmla="*/ 1034439 h 3804208"/>
                <a:gd name="connsiteX3418" fmla="*/ 8088363 w 9157696"/>
                <a:gd name="connsiteY3418" fmla="*/ 1038101 h 3804208"/>
                <a:gd name="connsiteX3419" fmla="*/ 8098129 w 9157696"/>
                <a:gd name="connsiteY3419" fmla="*/ 1044205 h 3804208"/>
                <a:gd name="connsiteX3420" fmla="*/ 8098129 w 9157696"/>
                <a:gd name="connsiteY3420" fmla="*/ 1044205 h 3804208"/>
                <a:gd name="connsiteX3421" fmla="*/ 8095687 w 9157696"/>
                <a:gd name="connsiteY3421" fmla="*/ 1044205 h 3804208"/>
                <a:gd name="connsiteX3422" fmla="*/ 8090804 w 9157696"/>
                <a:gd name="connsiteY3422" fmla="*/ 1042984 h 3804208"/>
                <a:gd name="connsiteX3423" fmla="*/ 8089584 w 9157696"/>
                <a:gd name="connsiteY3423" fmla="*/ 1042984 h 3804208"/>
                <a:gd name="connsiteX3424" fmla="*/ 8087142 w 9157696"/>
                <a:gd name="connsiteY3424" fmla="*/ 1042984 h 3804208"/>
                <a:gd name="connsiteX3425" fmla="*/ 8079818 w 9157696"/>
                <a:gd name="connsiteY3425" fmla="*/ 1041763 h 3804208"/>
                <a:gd name="connsiteX3426" fmla="*/ 8077377 w 9157696"/>
                <a:gd name="connsiteY3426" fmla="*/ 1041763 h 3804208"/>
                <a:gd name="connsiteX3427" fmla="*/ 8073715 w 9157696"/>
                <a:gd name="connsiteY3427" fmla="*/ 1041763 h 3804208"/>
                <a:gd name="connsiteX3428" fmla="*/ 8070053 w 9157696"/>
                <a:gd name="connsiteY3428" fmla="*/ 1040543 h 3804208"/>
                <a:gd name="connsiteX3429" fmla="*/ 8066390 w 9157696"/>
                <a:gd name="connsiteY3429" fmla="*/ 1039322 h 3804208"/>
                <a:gd name="connsiteX3430" fmla="*/ 8059066 w 9157696"/>
                <a:gd name="connsiteY3430" fmla="*/ 1038101 h 3804208"/>
                <a:gd name="connsiteX3431" fmla="*/ 8051742 w 9157696"/>
                <a:gd name="connsiteY3431" fmla="*/ 1036881 h 3804208"/>
                <a:gd name="connsiteX3432" fmla="*/ 8052963 w 9157696"/>
                <a:gd name="connsiteY3432" fmla="*/ 1039322 h 3804208"/>
                <a:gd name="connsiteX3433" fmla="*/ 8056625 w 9157696"/>
                <a:gd name="connsiteY3433" fmla="*/ 1041763 h 3804208"/>
                <a:gd name="connsiteX3434" fmla="*/ 8061508 w 9157696"/>
                <a:gd name="connsiteY3434" fmla="*/ 1042984 h 3804208"/>
                <a:gd name="connsiteX3435" fmla="*/ 8067611 w 9157696"/>
                <a:gd name="connsiteY3435" fmla="*/ 1044205 h 3804208"/>
                <a:gd name="connsiteX3436" fmla="*/ 8066390 w 9157696"/>
                <a:gd name="connsiteY3436" fmla="*/ 1045425 h 3804208"/>
                <a:gd name="connsiteX3437" fmla="*/ 8060286 w 9157696"/>
                <a:gd name="connsiteY3437" fmla="*/ 1044205 h 3804208"/>
                <a:gd name="connsiteX3438" fmla="*/ 8052963 w 9157696"/>
                <a:gd name="connsiteY3438" fmla="*/ 1047867 h 3804208"/>
                <a:gd name="connsiteX3439" fmla="*/ 8046859 w 9157696"/>
                <a:gd name="connsiteY3439" fmla="*/ 1051529 h 3804208"/>
                <a:gd name="connsiteX3440" fmla="*/ 8037094 w 9157696"/>
                <a:gd name="connsiteY3440" fmla="*/ 1051529 h 3804208"/>
                <a:gd name="connsiteX3441" fmla="*/ 8035872 w 9157696"/>
                <a:gd name="connsiteY3441" fmla="*/ 1055191 h 3804208"/>
                <a:gd name="connsiteX3442" fmla="*/ 8026107 w 9157696"/>
                <a:gd name="connsiteY3442" fmla="*/ 1052750 h 3804208"/>
                <a:gd name="connsiteX3443" fmla="*/ 8022445 w 9157696"/>
                <a:gd name="connsiteY3443" fmla="*/ 1055191 h 3804208"/>
                <a:gd name="connsiteX3444" fmla="*/ 8015121 w 9157696"/>
                <a:gd name="connsiteY3444" fmla="*/ 1056412 h 3804208"/>
                <a:gd name="connsiteX3445" fmla="*/ 8007796 w 9157696"/>
                <a:gd name="connsiteY3445" fmla="*/ 1057632 h 3804208"/>
                <a:gd name="connsiteX3446" fmla="*/ 8002914 w 9157696"/>
                <a:gd name="connsiteY3446" fmla="*/ 1060074 h 3804208"/>
                <a:gd name="connsiteX3447" fmla="*/ 7996811 w 9157696"/>
                <a:gd name="connsiteY3447" fmla="*/ 1061295 h 3804208"/>
                <a:gd name="connsiteX3448" fmla="*/ 7991928 w 9157696"/>
                <a:gd name="connsiteY3448" fmla="*/ 1061295 h 3804208"/>
                <a:gd name="connsiteX3449" fmla="*/ 7990707 w 9157696"/>
                <a:gd name="connsiteY3449" fmla="*/ 1061295 h 3804208"/>
                <a:gd name="connsiteX3450" fmla="*/ 7993148 w 9157696"/>
                <a:gd name="connsiteY3450" fmla="*/ 1058853 h 3804208"/>
                <a:gd name="connsiteX3451" fmla="*/ 7995589 w 9157696"/>
                <a:gd name="connsiteY3451" fmla="*/ 1051529 h 3804208"/>
                <a:gd name="connsiteX3452" fmla="*/ 7995589 w 9157696"/>
                <a:gd name="connsiteY3452" fmla="*/ 1044205 h 3804208"/>
                <a:gd name="connsiteX3453" fmla="*/ 7987044 w 9157696"/>
                <a:gd name="connsiteY3453" fmla="*/ 1050308 h 3804208"/>
                <a:gd name="connsiteX3454" fmla="*/ 7978500 w 9157696"/>
                <a:gd name="connsiteY3454" fmla="*/ 1056412 h 3804208"/>
                <a:gd name="connsiteX3455" fmla="*/ 7976059 w 9157696"/>
                <a:gd name="connsiteY3455" fmla="*/ 1062515 h 3804208"/>
                <a:gd name="connsiteX3456" fmla="*/ 7972397 w 9157696"/>
                <a:gd name="connsiteY3456" fmla="*/ 1067398 h 3804208"/>
                <a:gd name="connsiteX3457" fmla="*/ 7968734 w 9157696"/>
                <a:gd name="connsiteY3457" fmla="*/ 1068619 h 3804208"/>
                <a:gd name="connsiteX3458" fmla="*/ 7966293 w 9157696"/>
                <a:gd name="connsiteY3458" fmla="*/ 1067398 h 3804208"/>
                <a:gd name="connsiteX3459" fmla="*/ 7963852 w 9157696"/>
                <a:gd name="connsiteY3459" fmla="*/ 1074722 h 3804208"/>
                <a:gd name="connsiteX3460" fmla="*/ 7958968 w 9157696"/>
                <a:gd name="connsiteY3460" fmla="*/ 1079605 h 3804208"/>
                <a:gd name="connsiteX3461" fmla="*/ 7955306 w 9157696"/>
                <a:gd name="connsiteY3461" fmla="*/ 1078385 h 3804208"/>
                <a:gd name="connsiteX3462" fmla="*/ 7950423 w 9157696"/>
                <a:gd name="connsiteY3462" fmla="*/ 1088150 h 3804208"/>
                <a:gd name="connsiteX3463" fmla="*/ 7947983 w 9157696"/>
                <a:gd name="connsiteY3463" fmla="*/ 1084488 h 3804208"/>
                <a:gd name="connsiteX3464" fmla="*/ 7943099 w 9157696"/>
                <a:gd name="connsiteY3464" fmla="*/ 1086929 h 3804208"/>
                <a:gd name="connsiteX3465" fmla="*/ 7944320 w 9157696"/>
                <a:gd name="connsiteY3465" fmla="*/ 1080826 h 3804208"/>
                <a:gd name="connsiteX3466" fmla="*/ 7945541 w 9157696"/>
                <a:gd name="connsiteY3466" fmla="*/ 1077164 h 3804208"/>
                <a:gd name="connsiteX3467" fmla="*/ 7946761 w 9157696"/>
                <a:gd name="connsiteY3467" fmla="*/ 1074722 h 3804208"/>
                <a:gd name="connsiteX3468" fmla="*/ 7947983 w 9157696"/>
                <a:gd name="connsiteY3468" fmla="*/ 1068619 h 3804208"/>
                <a:gd name="connsiteX3469" fmla="*/ 7951645 w 9157696"/>
                <a:gd name="connsiteY3469" fmla="*/ 1068619 h 3804208"/>
                <a:gd name="connsiteX3470" fmla="*/ 7955306 w 9157696"/>
                <a:gd name="connsiteY3470" fmla="*/ 1067398 h 3804208"/>
                <a:gd name="connsiteX3471" fmla="*/ 7957748 w 9157696"/>
                <a:gd name="connsiteY3471" fmla="*/ 1064957 h 3804208"/>
                <a:gd name="connsiteX3472" fmla="*/ 7958968 w 9157696"/>
                <a:gd name="connsiteY3472" fmla="*/ 1061295 h 3804208"/>
                <a:gd name="connsiteX3473" fmla="*/ 7954086 w 9157696"/>
                <a:gd name="connsiteY3473" fmla="*/ 1060074 h 3804208"/>
                <a:gd name="connsiteX3474" fmla="*/ 7950423 w 9157696"/>
                <a:gd name="connsiteY3474" fmla="*/ 1058853 h 3804208"/>
                <a:gd name="connsiteX3475" fmla="*/ 7950423 w 9157696"/>
                <a:gd name="connsiteY3475" fmla="*/ 1056412 h 3804208"/>
                <a:gd name="connsiteX3476" fmla="*/ 7947983 w 9157696"/>
                <a:gd name="connsiteY3476" fmla="*/ 1051529 h 3804208"/>
                <a:gd name="connsiteX3477" fmla="*/ 7947983 w 9157696"/>
                <a:gd name="connsiteY3477" fmla="*/ 1061295 h 3804208"/>
                <a:gd name="connsiteX3478" fmla="*/ 7947983 w 9157696"/>
                <a:gd name="connsiteY3478" fmla="*/ 1061295 h 3804208"/>
                <a:gd name="connsiteX3479" fmla="*/ 7945541 w 9157696"/>
                <a:gd name="connsiteY3479" fmla="*/ 1062515 h 3804208"/>
                <a:gd name="connsiteX3480" fmla="*/ 7943099 w 9157696"/>
                <a:gd name="connsiteY3480" fmla="*/ 1061295 h 3804208"/>
                <a:gd name="connsiteX3481" fmla="*/ 7939438 w 9157696"/>
                <a:gd name="connsiteY3481" fmla="*/ 1062515 h 3804208"/>
                <a:gd name="connsiteX3482" fmla="*/ 7935776 w 9157696"/>
                <a:gd name="connsiteY3482" fmla="*/ 1063736 h 3804208"/>
                <a:gd name="connsiteX3483" fmla="*/ 7934554 w 9157696"/>
                <a:gd name="connsiteY3483" fmla="*/ 1062515 h 3804208"/>
                <a:gd name="connsiteX3484" fmla="*/ 7938216 w 9157696"/>
                <a:gd name="connsiteY3484" fmla="*/ 1055191 h 3804208"/>
                <a:gd name="connsiteX3485" fmla="*/ 7939438 w 9157696"/>
                <a:gd name="connsiteY3485" fmla="*/ 1053970 h 3804208"/>
                <a:gd name="connsiteX3486" fmla="*/ 7943099 w 9157696"/>
                <a:gd name="connsiteY3486" fmla="*/ 1053970 h 3804208"/>
                <a:gd name="connsiteX3487" fmla="*/ 7945541 w 9157696"/>
                <a:gd name="connsiteY3487" fmla="*/ 1051529 h 3804208"/>
                <a:gd name="connsiteX3488" fmla="*/ 7946761 w 9157696"/>
                <a:gd name="connsiteY3488" fmla="*/ 1046646 h 3804208"/>
                <a:gd name="connsiteX3489" fmla="*/ 7950423 w 9157696"/>
                <a:gd name="connsiteY3489" fmla="*/ 1045425 h 3804208"/>
                <a:gd name="connsiteX3490" fmla="*/ 7955306 w 9157696"/>
                <a:gd name="connsiteY3490" fmla="*/ 1041763 h 3804208"/>
                <a:gd name="connsiteX3491" fmla="*/ 7965072 w 9157696"/>
                <a:gd name="connsiteY3491" fmla="*/ 1036881 h 3804208"/>
                <a:gd name="connsiteX3492" fmla="*/ 7968734 w 9157696"/>
                <a:gd name="connsiteY3492" fmla="*/ 1035660 h 3804208"/>
                <a:gd name="connsiteX3493" fmla="*/ 7971175 w 9157696"/>
                <a:gd name="connsiteY3493" fmla="*/ 1031998 h 3804208"/>
                <a:gd name="connsiteX3494" fmla="*/ 7972397 w 9157696"/>
                <a:gd name="connsiteY3494" fmla="*/ 1027115 h 3804208"/>
                <a:gd name="connsiteX3495" fmla="*/ 7965072 w 9157696"/>
                <a:gd name="connsiteY3495" fmla="*/ 1027115 h 3804208"/>
                <a:gd name="connsiteX3496" fmla="*/ 7958968 w 9157696"/>
                <a:gd name="connsiteY3496" fmla="*/ 1027115 h 3804208"/>
                <a:gd name="connsiteX3497" fmla="*/ 7956527 w 9157696"/>
                <a:gd name="connsiteY3497" fmla="*/ 1029556 h 3804208"/>
                <a:gd name="connsiteX3498" fmla="*/ 7954086 w 9157696"/>
                <a:gd name="connsiteY3498" fmla="*/ 1030777 h 3804208"/>
                <a:gd name="connsiteX3499" fmla="*/ 7951645 w 9157696"/>
                <a:gd name="connsiteY3499" fmla="*/ 1029556 h 3804208"/>
                <a:gd name="connsiteX3500" fmla="*/ 7950423 w 9157696"/>
                <a:gd name="connsiteY3500" fmla="*/ 1027115 h 3804208"/>
                <a:gd name="connsiteX3501" fmla="*/ 7947983 w 9157696"/>
                <a:gd name="connsiteY3501" fmla="*/ 1030777 h 3804208"/>
                <a:gd name="connsiteX3502" fmla="*/ 7944320 w 9157696"/>
                <a:gd name="connsiteY3502" fmla="*/ 1033218 h 3804208"/>
                <a:gd name="connsiteX3503" fmla="*/ 7941879 w 9157696"/>
                <a:gd name="connsiteY3503" fmla="*/ 1030777 h 3804208"/>
                <a:gd name="connsiteX3504" fmla="*/ 7936996 w 9157696"/>
                <a:gd name="connsiteY3504" fmla="*/ 1036881 h 3804208"/>
                <a:gd name="connsiteX3505" fmla="*/ 7935776 w 9157696"/>
                <a:gd name="connsiteY3505" fmla="*/ 1033218 h 3804208"/>
                <a:gd name="connsiteX3506" fmla="*/ 7930892 w 9157696"/>
                <a:gd name="connsiteY3506" fmla="*/ 1035660 h 3804208"/>
                <a:gd name="connsiteX3507" fmla="*/ 7927231 w 9157696"/>
                <a:gd name="connsiteY3507" fmla="*/ 1033218 h 3804208"/>
                <a:gd name="connsiteX3508" fmla="*/ 7923569 w 9157696"/>
                <a:gd name="connsiteY3508" fmla="*/ 1030777 h 3804208"/>
                <a:gd name="connsiteX3509" fmla="*/ 7921127 w 9157696"/>
                <a:gd name="connsiteY3509" fmla="*/ 1034439 h 3804208"/>
                <a:gd name="connsiteX3510" fmla="*/ 7918685 w 9157696"/>
                <a:gd name="connsiteY3510" fmla="*/ 1038101 h 3804208"/>
                <a:gd name="connsiteX3511" fmla="*/ 7915024 w 9157696"/>
                <a:gd name="connsiteY3511" fmla="*/ 1035660 h 3804208"/>
                <a:gd name="connsiteX3512" fmla="*/ 7916244 w 9157696"/>
                <a:gd name="connsiteY3512" fmla="*/ 1033218 h 3804208"/>
                <a:gd name="connsiteX3513" fmla="*/ 7919906 w 9157696"/>
                <a:gd name="connsiteY3513" fmla="*/ 1025894 h 3804208"/>
                <a:gd name="connsiteX3514" fmla="*/ 7926009 w 9157696"/>
                <a:gd name="connsiteY3514" fmla="*/ 1021011 h 3804208"/>
                <a:gd name="connsiteX3515" fmla="*/ 7930892 w 9157696"/>
                <a:gd name="connsiteY3515" fmla="*/ 1019791 h 3804208"/>
                <a:gd name="connsiteX3516" fmla="*/ 7935776 w 9157696"/>
                <a:gd name="connsiteY3516" fmla="*/ 1018570 h 3804208"/>
                <a:gd name="connsiteX3517" fmla="*/ 7944320 w 9157696"/>
                <a:gd name="connsiteY3517" fmla="*/ 1017349 h 3804208"/>
                <a:gd name="connsiteX3518" fmla="*/ 7947983 w 9157696"/>
                <a:gd name="connsiteY3518" fmla="*/ 1017349 h 3804208"/>
                <a:gd name="connsiteX3519" fmla="*/ 7950423 w 9157696"/>
                <a:gd name="connsiteY3519" fmla="*/ 1014908 h 3804208"/>
                <a:gd name="connsiteX3520" fmla="*/ 7951645 w 9157696"/>
                <a:gd name="connsiteY3520" fmla="*/ 1010025 h 3804208"/>
                <a:gd name="connsiteX3521" fmla="*/ 7945541 w 9157696"/>
                <a:gd name="connsiteY3521" fmla="*/ 1006363 h 3804208"/>
                <a:gd name="connsiteX3522" fmla="*/ 7939438 w 9157696"/>
                <a:gd name="connsiteY3522" fmla="*/ 1003922 h 3804208"/>
                <a:gd name="connsiteX3523" fmla="*/ 7936996 w 9157696"/>
                <a:gd name="connsiteY3523" fmla="*/ 1005142 h 3804208"/>
                <a:gd name="connsiteX3524" fmla="*/ 7934554 w 9157696"/>
                <a:gd name="connsiteY3524" fmla="*/ 1005142 h 3804208"/>
                <a:gd name="connsiteX3525" fmla="*/ 7932113 w 9157696"/>
                <a:gd name="connsiteY3525" fmla="*/ 1002701 h 3804208"/>
                <a:gd name="connsiteX3526" fmla="*/ 7928451 w 9157696"/>
                <a:gd name="connsiteY3526" fmla="*/ 1002701 h 3804208"/>
                <a:gd name="connsiteX3527" fmla="*/ 7924789 w 9157696"/>
                <a:gd name="connsiteY3527" fmla="*/ 1002701 h 3804208"/>
                <a:gd name="connsiteX3528" fmla="*/ 7922347 w 9157696"/>
                <a:gd name="connsiteY3528" fmla="*/ 999039 h 3804208"/>
                <a:gd name="connsiteX3529" fmla="*/ 7922347 w 9157696"/>
                <a:gd name="connsiteY3529" fmla="*/ 999039 h 3804208"/>
                <a:gd name="connsiteX3530" fmla="*/ 7923569 w 9157696"/>
                <a:gd name="connsiteY3530" fmla="*/ 997818 h 3804208"/>
                <a:gd name="connsiteX3531" fmla="*/ 7930892 w 9157696"/>
                <a:gd name="connsiteY3531" fmla="*/ 996597 h 3804208"/>
                <a:gd name="connsiteX3532" fmla="*/ 7940658 w 9157696"/>
                <a:gd name="connsiteY3532" fmla="*/ 1000260 h 3804208"/>
                <a:gd name="connsiteX3533" fmla="*/ 7949203 w 9157696"/>
                <a:gd name="connsiteY3533" fmla="*/ 1003922 h 3804208"/>
                <a:gd name="connsiteX3534" fmla="*/ 7952865 w 9157696"/>
                <a:gd name="connsiteY3534" fmla="*/ 1006363 h 3804208"/>
                <a:gd name="connsiteX3535" fmla="*/ 7956527 w 9157696"/>
                <a:gd name="connsiteY3535" fmla="*/ 1006363 h 3804208"/>
                <a:gd name="connsiteX3536" fmla="*/ 7958968 w 9157696"/>
                <a:gd name="connsiteY3536" fmla="*/ 1002701 h 3804208"/>
                <a:gd name="connsiteX3537" fmla="*/ 7954086 w 9157696"/>
                <a:gd name="connsiteY3537" fmla="*/ 995377 h 3804208"/>
                <a:gd name="connsiteX3538" fmla="*/ 7949203 w 9157696"/>
                <a:gd name="connsiteY3538" fmla="*/ 989273 h 3804208"/>
                <a:gd name="connsiteX3539" fmla="*/ 7946761 w 9157696"/>
                <a:gd name="connsiteY3539" fmla="*/ 989273 h 3804208"/>
                <a:gd name="connsiteX3540" fmla="*/ 7944320 w 9157696"/>
                <a:gd name="connsiteY3540" fmla="*/ 988053 h 3804208"/>
                <a:gd name="connsiteX3541" fmla="*/ 7941879 w 9157696"/>
                <a:gd name="connsiteY3541" fmla="*/ 984390 h 3804208"/>
                <a:gd name="connsiteX3542" fmla="*/ 7941879 w 9157696"/>
                <a:gd name="connsiteY3542" fmla="*/ 983170 h 3804208"/>
                <a:gd name="connsiteX3543" fmla="*/ 7941879 w 9157696"/>
                <a:gd name="connsiteY3543" fmla="*/ 983170 h 3804208"/>
                <a:gd name="connsiteX3544" fmla="*/ 7941879 w 9157696"/>
                <a:gd name="connsiteY3544" fmla="*/ 983170 h 3804208"/>
                <a:gd name="connsiteX3545" fmla="*/ 7941879 w 9157696"/>
                <a:gd name="connsiteY3545" fmla="*/ 981949 h 3804208"/>
                <a:gd name="connsiteX3546" fmla="*/ 7936996 w 9157696"/>
                <a:gd name="connsiteY3546" fmla="*/ 977066 h 3804208"/>
                <a:gd name="connsiteX3547" fmla="*/ 7934554 w 9157696"/>
                <a:gd name="connsiteY3547" fmla="*/ 977066 h 3804208"/>
                <a:gd name="connsiteX3548" fmla="*/ 7932113 w 9157696"/>
                <a:gd name="connsiteY3548" fmla="*/ 977066 h 3804208"/>
                <a:gd name="connsiteX3549" fmla="*/ 7932113 w 9157696"/>
                <a:gd name="connsiteY3549" fmla="*/ 977066 h 3804208"/>
                <a:gd name="connsiteX3550" fmla="*/ 7932113 w 9157696"/>
                <a:gd name="connsiteY3550" fmla="*/ 977066 h 3804208"/>
                <a:gd name="connsiteX3551" fmla="*/ 7930892 w 9157696"/>
                <a:gd name="connsiteY3551" fmla="*/ 974625 h 3804208"/>
                <a:gd name="connsiteX3552" fmla="*/ 7932113 w 9157696"/>
                <a:gd name="connsiteY3552" fmla="*/ 973404 h 3804208"/>
                <a:gd name="connsiteX3553" fmla="*/ 7936996 w 9157696"/>
                <a:gd name="connsiteY3553" fmla="*/ 968521 h 3804208"/>
                <a:gd name="connsiteX3554" fmla="*/ 7944320 w 9157696"/>
                <a:gd name="connsiteY3554" fmla="*/ 966080 h 3804208"/>
                <a:gd name="connsiteX3555" fmla="*/ 7949203 w 9157696"/>
                <a:gd name="connsiteY3555" fmla="*/ 966080 h 3804208"/>
                <a:gd name="connsiteX3556" fmla="*/ 7954086 w 9157696"/>
                <a:gd name="connsiteY3556" fmla="*/ 966080 h 3804208"/>
                <a:gd name="connsiteX3557" fmla="*/ 7962630 w 9157696"/>
                <a:gd name="connsiteY3557" fmla="*/ 967301 h 3804208"/>
                <a:gd name="connsiteX3558" fmla="*/ 7966293 w 9157696"/>
                <a:gd name="connsiteY3558" fmla="*/ 968521 h 3804208"/>
                <a:gd name="connsiteX3559" fmla="*/ 7969955 w 9157696"/>
                <a:gd name="connsiteY3559" fmla="*/ 967301 h 3804208"/>
                <a:gd name="connsiteX3560" fmla="*/ 7971175 w 9157696"/>
                <a:gd name="connsiteY3560" fmla="*/ 963638 h 3804208"/>
                <a:gd name="connsiteX3561" fmla="*/ 7965072 w 9157696"/>
                <a:gd name="connsiteY3561" fmla="*/ 958756 h 3804208"/>
                <a:gd name="connsiteX3562" fmla="*/ 7958968 w 9157696"/>
                <a:gd name="connsiteY3562" fmla="*/ 955094 h 3804208"/>
                <a:gd name="connsiteX3563" fmla="*/ 7956527 w 9157696"/>
                <a:gd name="connsiteY3563" fmla="*/ 956314 h 3804208"/>
                <a:gd name="connsiteX3564" fmla="*/ 7954086 w 9157696"/>
                <a:gd name="connsiteY3564" fmla="*/ 956314 h 3804208"/>
                <a:gd name="connsiteX3565" fmla="*/ 7951645 w 9157696"/>
                <a:gd name="connsiteY3565" fmla="*/ 953873 h 3804208"/>
                <a:gd name="connsiteX3566" fmla="*/ 7950423 w 9157696"/>
                <a:gd name="connsiteY3566" fmla="*/ 951431 h 3804208"/>
                <a:gd name="connsiteX3567" fmla="*/ 7947983 w 9157696"/>
                <a:gd name="connsiteY3567" fmla="*/ 952652 h 3804208"/>
                <a:gd name="connsiteX3568" fmla="*/ 7944320 w 9157696"/>
                <a:gd name="connsiteY3568" fmla="*/ 952652 h 3804208"/>
                <a:gd name="connsiteX3569" fmla="*/ 7941879 w 9157696"/>
                <a:gd name="connsiteY3569" fmla="*/ 948990 h 3804208"/>
                <a:gd name="connsiteX3570" fmla="*/ 7936996 w 9157696"/>
                <a:gd name="connsiteY3570" fmla="*/ 951431 h 3804208"/>
                <a:gd name="connsiteX3571" fmla="*/ 7935776 w 9157696"/>
                <a:gd name="connsiteY3571" fmla="*/ 950211 h 3804208"/>
                <a:gd name="connsiteX3572" fmla="*/ 7938216 w 9157696"/>
                <a:gd name="connsiteY3572" fmla="*/ 946549 h 3804208"/>
                <a:gd name="connsiteX3573" fmla="*/ 7945541 w 9157696"/>
                <a:gd name="connsiteY3573" fmla="*/ 944107 h 3804208"/>
                <a:gd name="connsiteX3574" fmla="*/ 7956527 w 9157696"/>
                <a:gd name="connsiteY3574" fmla="*/ 945328 h 3804208"/>
                <a:gd name="connsiteX3575" fmla="*/ 7966293 w 9157696"/>
                <a:gd name="connsiteY3575" fmla="*/ 947769 h 3804208"/>
                <a:gd name="connsiteX3576" fmla="*/ 7969955 w 9157696"/>
                <a:gd name="connsiteY3576" fmla="*/ 950211 h 3804208"/>
                <a:gd name="connsiteX3577" fmla="*/ 7973617 w 9157696"/>
                <a:gd name="connsiteY3577" fmla="*/ 948990 h 3804208"/>
                <a:gd name="connsiteX3578" fmla="*/ 7976059 w 9157696"/>
                <a:gd name="connsiteY3578" fmla="*/ 945328 h 3804208"/>
                <a:gd name="connsiteX3579" fmla="*/ 7969955 w 9157696"/>
                <a:gd name="connsiteY3579" fmla="*/ 939224 h 3804208"/>
                <a:gd name="connsiteX3580" fmla="*/ 7963852 w 9157696"/>
                <a:gd name="connsiteY3580" fmla="*/ 934342 h 3804208"/>
                <a:gd name="connsiteX3581" fmla="*/ 7961410 w 9157696"/>
                <a:gd name="connsiteY3581" fmla="*/ 935562 h 3804208"/>
                <a:gd name="connsiteX3582" fmla="*/ 7957748 w 9157696"/>
                <a:gd name="connsiteY3582" fmla="*/ 934342 h 3804208"/>
                <a:gd name="connsiteX3583" fmla="*/ 7955306 w 9157696"/>
                <a:gd name="connsiteY3583" fmla="*/ 931900 h 3804208"/>
                <a:gd name="connsiteX3584" fmla="*/ 7951645 w 9157696"/>
                <a:gd name="connsiteY3584" fmla="*/ 930680 h 3804208"/>
                <a:gd name="connsiteX3585" fmla="*/ 7947983 w 9157696"/>
                <a:gd name="connsiteY3585" fmla="*/ 929459 h 3804208"/>
                <a:gd name="connsiteX3586" fmla="*/ 7945541 w 9157696"/>
                <a:gd name="connsiteY3586" fmla="*/ 925797 h 3804208"/>
                <a:gd name="connsiteX3587" fmla="*/ 7940658 w 9157696"/>
                <a:gd name="connsiteY3587" fmla="*/ 928238 h 3804208"/>
                <a:gd name="connsiteX3588" fmla="*/ 7939438 w 9157696"/>
                <a:gd name="connsiteY3588" fmla="*/ 923355 h 3804208"/>
                <a:gd name="connsiteX3589" fmla="*/ 7934554 w 9157696"/>
                <a:gd name="connsiteY3589" fmla="*/ 922135 h 3804208"/>
                <a:gd name="connsiteX3590" fmla="*/ 7930892 w 9157696"/>
                <a:gd name="connsiteY3590" fmla="*/ 917252 h 3804208"/>
                <a:gd name="connsiteX3591" fmla="*/ 7927231 w 9157696"/>
                <a:gd name="connsiteY3591" fmla="*/ 912369 h 3804208"/>
                <a:gd name="connsiteX3592" fmla="*/ 7923569 w 9157696"/>
                <a:gd name="connsiteY3592" fmla="*/ 913590 h 3804208"/>
                <a:gd name="connsiteX3593" fmla="*/ 7922347 w 9157696"/>
                <a:gd name="connsiteY3593" fmla="*/ 911148 h 3804208"/>
                <a:gd name="connsiteX3594" fmla="*/ 7926009 w 9157696"/>
                <a:gd name="connsiteY3594" fmla="*/ 908707 h 3804208"/>
                <a:gd name="connsiteX3595" fmla="*/ 7928451 w 9157696"/>
                <a:gd name="connsiteY3595" fmla="*/ 906266 h 3804208"/>
                <a:gd name="connsiteX3596" fmla="*/ 7930892 w 9157696"/>
                <a:gd name="connsiteY3596" fmla="*/ 903824 h 3804208"/>
                <a:gd name="connsiteX3597" fmla="*/ 7932113 w 9157696"/>
                <a:gd name="connsiteY3597" fmla="*/ 901383 h 3804208"/>
                <a:gd name="connsiteX3598" fmla="*/ 7928451 w 9157696"/>
                <a:gd name="connsiteY3598" fmla="*/ 903824 h 3804208"/>
                <a:gd name="connsiteX3599" fmla="*/ 7924789 w 9157696"/>
                <a:gd name="connsiteY3599" fmla="*/ 906266 h 3804208"/>
                <a:gd name="connsiteX3600" fmla="*/ 7923569 w 9157696"/>
                <a:gd name="connsiteY3600" fmla="*/ 908707 h 3804208"/>
                <a:gd name="connsiteX3601" fmla="*/ 7921127 w 9157696"/>
                <a:gd name="connsiteY3601" fmla="*/ 909928 h 3804208"/>
                <a:gd name="connsiteX3602" fmla="*/ 7919906 w 9157696"/>
                <a:gd name="connsiteY3602" fmla="*/ 909928 h 3804208"/>
                <a:gd name="connsiteX3603" fmla="*/ 7918685 w 9157696"/>
                <a:gd name="connsiteY3603" fmla="*/ 909928 h 3804208"/>
                <a:gd name="connsiteX3604" fmla="*/ 7915024 w 9157696"/>
                <a:gd name="connsiteY3604" fmla="*/ 911148 h 3804208"/>
                <a:gd name="connsiteX3605" fmla="*/ 7913802 w 9157696"/>
                <a:gd name="connsiteY3605" fmla="*/ 912369 h 3804208"/>
                <a:gd name="connsiteX3606" fmla="*/ 7913802 w 9157696"/>
                <a:gd name="connsiteY3606" fmla="*/ 912369 h 3804208"/>
                <a:gd name="connsiteX3607" fmla="*/ 7911362 w 9157696"/>
                <a:gd name="connsiteY3607" fmla="*/ 914810 h 3804208"/>
                <a:gd name="connsiteX3608" fmla="*/ 7910140 w 9157696"/>
                <a:gd name="connsiteY3608" fmla="*/ 914810 h 3804208"/>
                <a:gd name="connsiteX3609" fmla="*/ 7910140 w 9157696"/>
                <a:gd name="connsiteY3609" fmla="*/ 914810 h 3804208"/>
                <a:gd name="connsiteX3610" fmla="*/ 7915024 w 9157696"/>
                <a:gd name="connsiteY3610" fmla="*/ 907486 h 3804208"/>
                <a:gd name="connsiteX3611" fmla="*/ 7921127 w 9157696"/>
                <a:gd name="connsiteY3611" fmla="*/ 902603 h 3804208"/>
                <a:gd name="connsiteX3612" fmla="*/ 7930892 w 9157696"/>
                <a:gd name="connsiteY3612" fmla="*/ 898941 h 3804208"/>
                <a:gd name="connsiteX3613" fmla="*/ 7939438 w 9157696"/>
                <a:gd name="connsiteY3613" fmla="*/ 896500 h 3804208"/>
                <a:gd name="connsiteX3614" fmla="*/ 7943099 w 9157696"/>
                <a:gd name="connsiteY3614" fmla="*/ 896500 h 3804208"/>
                <a:gd name="connsiteX3615" fmla="*/ 7945541 w 9157696"/>
                <a:gd name="connsiteY3615" fmla="*/ 894059 h 3804208"/>
                <a:gd name="connsiteX3616" fmla="*/ 7946761 w 9157696"/>
                <a:gd name="connsiteY3616" fmla="*/ 890396 h 3804208"/>
                <a:gd name="connsiteX3617" fmla="*/ 7940658 w 9157696"/>
                <a:gd name="connsiteY3617" fmla="*/ 887955 h 3804208"/>
                <a:gd name="connsiteX3618" fmla="*/ 7934554 w 9157696"/>
                <a:gd name="connsiteY3618" fmla="*/ 885514 h 3804208"/>
                <a:gd name="connsiteX3619" fmla="*/ 7932113 w 9157696"/>
                <a:gd name="connsiteY3619" fmla="*/ 886734 h 3804208"/>
                <a:gd name="connsiteX3620" fmla="*/ 7929672 w 9157696"/>
                <a:gd name="connsiteY3620" fmla="*/ 887955 h 3804208"/>
                <a:gd name="connsiteX3621" fmla="*/ 7927231 w 9157696"/>
                <a:gd name="connsiteY3621" fmla="*/ 886734 h 3804208"/>
                <a:gd name="connsiteX3622" fmla="*/ 7923569 w 9157696"/>
                <a:gd name="connsiteY3622" fmla="*/ 887955 h 3804208"/>
                <a:gd name="connsiteX3623" fmla="*/ 7919906 w 9157696"/>
                <a:gd name="connsiteY3623" fmla="*/ 889176 h 3804208"/>
                <a:gd name="connsiteX3624" fmla="*/ 7917465 w 9157696"/>
                <a:gd name="connsiteY3624" fmla="*/ 886734 h 3804208"/>
                <a:gd name="connsiteX3625" fmla="*/ 7916244 w 9157696"/>
                <a:gd name="connsiteY3625" fmla="*/ 886734 h 3804208"/>
                <a:gd name="connsiteX3626" fmla="*/ 7921127 w 9157696"/>
                <a:gd name="connsiteY3626" fmla="*/ 880631 h 3804208"/>
                <a:gd name="connsiteX3627" fmla="*/ 7927231 w 9157696"/>
                <a:gd name="connsiteY3627" fmla="*/ 876969 h 3804208"/>
                <a:gd name="connsiteX3628" fmla="*/ 7932113 w 9157696"/>
                <a:gd name="connsiteY3628" fmla="*/ 875748 h 3804208"/>
                <a:gd name="connsiteX3629" fmla="*/ 7936996 w 9157696"/>
                <a:gd name="connsiteY3629" fmla="*/ 874527 h 3804208"/>
                <a:gd name="connsiteX3630" fmla="*/ 7945541 w 9157696"/>
                <a:gd name="connsiteY3630" fmla="*/ 873307 h 3804208"/>
                <a:gd name="connsiteX3631" fmla="*/ 7949203 w 9157696"/>
                <a:gd name="connsiteY3631" fmla="*/ 873307 h 3804208"/>
                <a:gd name="connsiteX3632" fmla="*/ 7951645 w 9157696"/>
                <a:gd name="connsiteY3632" fmla="*/ 870865 h 3804208"/>
                <a:gd name="connsiteX3633" fmla="*/ 7952865 w 9157696"/>
                <a:gd name="connsiteY3633" fmla="*/ 867203 h 3804208"/>
                <a:gd name="connsiteX3634" fmla="*/ 7946761 w 9157696"/>
                <a:gd name="connsiteY3634" fmla="*/ 864762 h 3804208"/>
                <a:gd name="connsiteX3635" fmla="*/ 7940658 w 9157696"/>
                <a:gd name="connsiteY3635" fmla="*/ 862320 h 3804208"/>
                <a:gd name="connsiteX3636" fmla="*/ 7938216 w 9157696"/>
                <a:gd name="connsiteY3636" fmla="*/ 863541 h 3804208"/>
                <a:gd name="connsiteX3637" fmla="*/ 7935776 w 9157696"/>
                <a:gd name="connsiteY3637" fmla="*/ 863541 h 3804208"/>
                <a:gd name="connsiteX3638" fmla="*/ 7933334 w 9157696"/>
                <a:gd name="connsiteY3638" fmla="*/ 862320 h 3804208"/>
                <a:gd name="connsiteX3639" fmla="*/ 7932113 w 9157696"/>
                <a:gd name="connsiteY3639" fmla="*/ 859879 h 3804208"/>
                <a:gd name="connsiteX3640" fmla="*/ 7929672 w 9157696"/>
                <a:gd name="connsiteY3640" fmla="*/ 862320 h 3804208"/>
                <a:gd name="connsiteX3641" fmla="*/ 7926009 w 9157696"/>
                <a:gd name="connsiteY3641" fmla="*/ 862320 h 3804208"/>
                <a:gd name="connsiteX3642" fmla="*/ 7923569 w 9157696"/>
                <a:gd name="connsiteY3642" fmla="*/ 859879 h 3804208"/>
                <a:gd name="connsiteX3643" fmla="*/ 7918685 w 9157696"/>
                <a:gd name="connsiteY3643" fmla="*/ 863541 h 3804208"/>
                <a:gd name="connsiteX3644" fmla="*/ 7917465 w 9157696"/>
                <a:gd name="connsiteY3644" fmla="*/ 859879 h 3804208"/>
                <a:gd name="connsiteX3645" fmla="*/ 7912582 w 9157696"/>
                <a:gd name="connsiteY3645" fmla="*/ 859879 h 3804208"/>
                <a:gd name="connsiteX3646" fmla="*/ 7908920 w 9157696"/>
                <a:gd name="connsiteY3646" fmla="*/ 856217 h 3804208"/>
                <a:gd name="connsiteX3647" fmla="*/ 7905258 w 9157696"/>
                <a:gd name="connsiteY3647" fmla="*/ 852555 h 3804208"/>
                <a:gd name="connsiteX3648" fmla="*/ 7902817 w 9157696"/>
                <a:gd name="connsiteY3648" fmla="*/ 853775 h 3804208"/>
                <a:gd name="connsiteX3649" fmla="*/ 7901595 w 9157696"/>
                <a:gd name="connsiteY3649" fmla="*/ 852555 h 3804208"/>
                <a:gd name="connsiteX3650" fmla="*/ 7905258 w 9157696"/>
                <a:gd name="connsiteY3650" fmla="*/ 848893 h 3804208"/>
                <a:gd name="connsiteX3651" fmla="*/ 7908920 w 9157696"/>
                <a:gd name="connsiteY3651" fmla="*/ 846451 h 3804208"/>
                <a:gd name="connsiteX3652" fmla="*/ 7912582 w 9157696"/>
                <a:gd name="connsiteY3652" fmla="*/ 844010 h 3804208"/>
                <a:gd name="connsiteX3653" fmla="*/ 7918685 w 9157696"/>
                <a:gd name="connsiteY3653" fmla="*/ 837906 h 3804208"/>
                <a:gd name="connsiteX3654" fmla="*/ 7921127 w 9157696"/>
                <a:gd name="connsiteY3654" fmla="*/ 835465 h 3804208"/>
                <a:gd name="connsiteX3655" fmla="*/ 7922347 w 9157696"/>
                <a:gd name="connsiteY3655" fmla="*/ 831803 h 3804208"/>
                <a:gd name="connsiteX3656" fmla="*/ 7922347 w 9157696"/>
                <a:gd name="connsiteY3656" fmla="*/ 828141 h 3804208"/>
                <a:gd name="connsiteX3657" fmla="*/ 7917465 w 9157696"/>
                <a:gd name="connsiteY3657" fmla="*/ 830582 h 3804208"/>
                <a:gd name="connsiteX3658" fmla="*/ 7912582 w 9157696"/>
                <a:gd name="connsiteY3658" fmla="*/ 831803 h 3804208"/>
                <a:gd name="connsiteX3659" fmla="*/ 7911362 w 9157696"/>
                <a:gd name="connsiteY3659" fmla="*/ 834244 h 3804208"/>
                <a:gd name="connsiteX3660" fmla="*/ 7908920 w 9157696"/>
                <a:gd name="connsiteY3660" fmla="*/ 835465 h 3804208"/>
                <a:gd name="connsiteX3661" fmla="*/ 7906478 w 9157696"/>
                <a:gd name="connsiteY3661" fmla="*/ 835465 h 3804208"/>
                <a:gd name="connsiteX3662" fmla="*/ 7904037 w 9157696"/>
                <a:gd name="connsiteY3662" fmla="*/ 836686 h 3804208"/>
                <a:gd name="connsiteX3663" fmla="*/ 7901595 w 9157696"/>
                <a:gd name="connsiteY3663" fmla="*/ 837906 h 3804208"/>
                <a:gd name="connsiteX3664" fmla="*/ 7900375 w 9157696"/>
                <a:gd name="connsiteY3664" fmla="*/ 836686 h 3804208"/>
                <a:gd name="connsiteX3665" fmla="*/ 7897933 w 9157696"/>
                <a:gd name="connsiteY3665" fmla="*/ 840348 h 3804208"/>
                <a:gd name="connsiteX3666" fmla="*/ 7896713 w 9157696"/>
                <a:gd name="connsiteY3666" fmla="*/ 837906 h 3804208"/>
                <a:gd name="connsiteX3667" fmla="*/ 7896713 w 9157696"/>
                <a:gd name="connsiteY3667" fmla="*/ 837906 h 3804208"/>
                <a:gd name="connsiteX3668" fmla="*/ 7897933 w 9157696"/>
                <a:gd name="connsiteY3668" fmla="*/ 835465 h 3804208"/>
                <a:gd name="connsiteX3669" fmla="*/ 7900375 w 9157696"/>
                <a:gd name="connsiteY3669" fmla="*/ 830582 h 3804208"/>
                <a:gd name="connsiteX3670" fmla="*/ 7905258 w 9157696"/>
                <a:gd name="connsiteY3670" fmla="*/ 826920 h 3804208"/>
                <a:gd name="connsiteX3671" fmla="*/ 7911362 w 9157696"/>
                <a:gd name="connsiteY3671" fmla="*/ 824479 h 3804208"/>
                <a:gd name="connsiteX3672" fmla="*/ 7917465 w 9157696"/>
                <a:gd name="connsiteY3672" fmla="*/ 822037 h 3804208"/>
                <a:gd name="connsiteX3673" fmla="*/ 7919906 w 9157696"/>
                <a:gd name="connsiteY3673" fmla="*/ 822037 h 3804208"/>
                <a:gd name="connsiteX3674" fmla="*/ 7922347 w 9157696"/>
                <a:gd name="connsiteY3674" fmla="*/ 819596 h 3804208"/>
                <a:gd name="connsiteX3675" fmla="*/ 7923569 w 9157696"/>
                <a:gd name="connsiteY3675" fmla="*/ 815934 h 3804208"/>
                <a:gd name="connsiteX3676" fmla="*/ 7919906 w 9157696"/>
                <a:gd name="connsiteY3676" fmla="*/ 814713 h 3804208"/>
                <a:gd name="connsiteX3677" fmla="*/ 7916244 w 9157696"/>
                <a:gd name="connsiteY3677" fmla="*/ 813492 h 3804208"/>
                <a:gd name="connsiteX3678" fmla="*/ 7915024 w 9157696"/>
                <a:gd name="connsiteY3678" fmla="*/ 814713 h 3804208"/>
                <a:gd name="connsiteX3679" fmla="*/ 7912582 w 9157696"/>
                <a:gd name="connsiteY3679" fmla="*/ 814713 h 3804208"/>
                <a:gd name="connsiteX3680" fmla="*/ 7911362 w 9157696"/>
                <a:gd name="connsiteY3680" fmla="*/ 813492 h 3804208"/>
                <a:gd name="connsiteX3681" fmla="*/ 7908920 w 9157696"/>
                <a:gd name="connsiteY3681" fmla="*/ 813492 h 3804208"/>
                <a:gd name="connsiteX3682" fmla="*/ 7906478 w 9157696"/>
                <a:gd name="connsiteY3682" fmla="*/ 814713 h 3804208"/>
                <a:gd name="connsiteX3683" fmla="*/ 7905258 w 9157696"/>
                <a:gd name="connsiteY3683" fmla="*/ 813492 h 3804208"/>
                <a:gd name="connsiteX3684" fmla="*/ 7902817 w 9157696"/>
                <a:gd name="connsiteY3684" fmla="*/ 815934 h 3804208"/>
                <a:gd name="connsiteX3685" fmla="*/ 7901595 w 9157696"/>
                <a:gd name="connsiteY3685" fmla="*/ 813492 h 3804208"/>
                <a:gd name="connsiteX3686" fmla="*/ 7897933 w 9157696"/>
                <a:gd name="connsiteY3686" fmla="*/ 814713 h 3804208"/>
                <a:gd name="connsiteX3687" fmla="*/ 7895492 w 9157696"/>
                <a:gd name="connsiteY3687" fmla="*/ 812272 h 3804208"/>
                <a:gd name="connsiteX3688" fmla="*/ 7893051 w 9157696"/>
                <a:gd name="connsiteY3688" fmla="*/ 809830 h 3804208"/>
                <a:gd name="connsiteX3689" fmla="*/ 7891830 w 9157696"/>
                <a:gd name="connsiteY3689" fmla="*/ 811051 h 3804208"/>
                <a:gd name="connsiteX3690" fmla="*/ 7890610 w 9157696"/>
                <a:gd name="connsiteY3690" fmla="*/ 809830 h 3804208"/>
                <a:gd name="connsiteX3691" fmla="*/ 7899155 w 9157696"/>
                <a:gd name="connsiteY3691" fmla="*/ 803727 h 3804208"/>
                <a:gd name="connsiteX3692" fmla="*/ 7904037 w 9157696"/>
                <a:gd name="connsiteY3692" fmla="*/ 801285 h 3804208"/>
                <a:gd name="connsiteX3693" fmla="*/ 7908920 w 9157696"/>
                <a:gd name="connsiteY3693" fmla="*/ 798844 h 3804208"/>
                <a:gd name="connsiteX3694" fmla="*/ 7915024 w 9157696"/>
                <a:gd name="connsiteY3694" fmla="*/ 780533 h 3804208"/>
                <a:gd name="connsiteX3695" fmla="*/ 7918685 w 9157696"/>
                <a:gd name="connsiteY3695" fmla="*/ 770768 h 3804208"/>
                <a:gd name="connsiteX3696" fmla="*/ 7926009 w 9157696"/>
                <a:gd name="connsiteY3696" fmla="*/ 759782 h 3804208"/>
                <a:gd name="connsiteX3697" fmla="*/ 7932113 w 9157696"/>
                <a:gd name="connsiteY3697" fmla="*/ 750016 h 3804208"/>
                <a:gd name="connsiteX3698" fmla="*/ 7934554 w 9157696"/>
                <a:gd name="connsiteY3698" fmla="*/ 746354 h 3804208"/>
                <a:gd name="connsiteX3699" fmla="*/ 7935776 w 9157696"/>
                <a:gd name="connsiteY3699" fmla="*/ 741471 h 3804208"/>
                <a:gd name="connsiteX3700" fmla="*/ 7935776 w 9157696"/>
                <a:gd name="connsiteY3700" fmla="*/ 736588 h 3804208"/>
                <a:gd name="connsiteX3701" fmla="*/ 7930892 w 9157696"/>
                <a:gd name="connsiteY3701" fmla="*/ 739030 h 3804208"/>
                <a:gd name="connsiteX3702" fmla="*/ 7926009 w 9157696"/>
                <a:gd name="connsiteY3702" fmla="*/ 742692 h 3804208"/>
                <a:gd name="connsiteX3703" fmla="*/ 7924789 w 9157696"/>
                <a:gd name="connsiteY3703" fmla="*/ 746354 h 3804208"/>
                <a:gd name="connsiteX3704" fmla="*/ 7922347 w 9157696"/>
                <a:gd name="connsiteY3704" fmla="*/ 750016 h 3804208"/>
                <a:gd name="connsiteX3705" fmla="*/ 7919906 w 9157696"/>
                <a:gd name="connsiteY3705" fmla="*/ 751237 h 3804208"/>
                <a:gd name="connsiteX3706" fmla="*/ 7919906 w 9157696"/>
                <a:gd name="connsiteY3706" fmla="*/ 751237 h 3804208"/>
                <a:gd name="connsiteX3707" fmla="*/ 7919906 w 9157696"/>
                <a:gd name="connsiteY3707" fmla="*/ 748795 h 3804208"/>
                <a:gd name="connsiteX3708" fmla="*/ 7916244 w 9157696"/>
                <a:gd name="connsiteY3708" fmla="*/ 748795 h 3804208"/>
                <a:gd name="connsiteX3709" fmla="*/ 7912582 w 9157696"/>
                <a:gd name="connsiteY3709" fmla="*/ 748795 h 3804208"/>
                <a:gd name="connsiteX3710" fmla="*/ 7911362 w 9157696"/>
                <a:gd name="connsiteY3710" fmla="*/ 750016 h 3804208"/>
                <a:gd name="connsiteX3711" fmla="*/ 7910140 w 9157696"/>
                <a:gd name="connsiteY3711" fmla="*/ 751237 h 3804208"/>
                <a:gd name="connsiteX3712" fmla="*/ 7908920 w 9157696"/>
                <a:gd name="connsiteY3712" fmla="*/ 751237 h 3804208"/>
                <a:gd name="connsiteX3713" fmla="*/ 7906478 w 9157696"/>
                <a:gd name="connsiteY3713" fmla="*/ 752457 h 3804208"/>
                <a:gd name="connsiteX3714" fmla="*/ 7904037 w 9157696"/>
                <a:gd name="connsiteY3714" fmla="*/ 753678 h 3804208"/>
                <a:gd name="connsiteX3715" fmla="*/ 7902817 w 9157696"/>
                <a:gd name="connsiteY3715" fmla="*/ 752457 h 3804208"/>
                <a:gd name="connsiteX3716" fmla="*/ 7900375 w 9157696"/>
                <a:gd name="connsiteY3716" fmla="*/ 756119 h 3804208"/>
                <a:gd name="connsiteX3717" fmla="*/ 7899155 w 9157696"/>
                <a:gd name="connsiteY3717" fmla="*/ 753678 h 3804208"/>
                <a:gd name="connsiteX3718" fmla="*/ 7896713 w 9157696"/>
                <a:gd name="connsiteY3718" fmla="*/ 756119 h 3804208"/>
                <a:gd name="connsiteX3719" fmla="*/ 7894271 w 9157696"/>
                <a:gd name="connsiteY3719" fmla="*/ 754899 h 3804208"/>
                <a:gd name="connsiteX3720" fmla="*/ 7896713 w 9157696"/>
                <a:gd name="connsiteY3720" fmla="*/ 747574 h 3804208"/>
                <a:gd name="connsiteX3721" fmla="*/ 7900375 w 9157696"/>
                <a:gd name="connsiteY3721" fmla="*/ 742692 h 3804208"/>
                <a:gd name="connsiteX3722" fmla="*/ 7906478 w 9157696"/>
                <a:gd name="connsiteY3722" fmla="*/ 737809 h 3804208"/>
                <a:gd name="connsiteX3723" fmla="*/ 7911362 w 9157696"/>
                <a:gd name="connsiteY3723" fmla="*/ 734147 h 3804208"/>
                <a:gd name="connsiteX3724" fmla="*/ 7913802 w 9157696"/>
                <a:gd name="connsiteY3724" fmla="*/ 732926 h 3804208"/>
                <a:gd name="connsiteX3725" fmla="*/ 7915024 w 9157696"/>
                <a:gd name="connsiteY3725" fmla="*/ 730485 h 3804208"/>
                <a:gd name="connsiteX3726" fmla="*/ 7915024 w 9157696"/>
                <a:gd name="connsiteY3726" fmla="*/ 726823 h 3804208"/>
                <a:gd name="connsiteX3727" fmla="*/ 7911362 w 9157696"/>
                <a:gd name="connsiteY3727" fmla="*/ 726823 h 3804208"/>
                <a:gd name="connsiteX3728" fmla="*/ 7907699 w 9157696"/>
                <a:gd name="connsiteY3728" fmla="*/ 726823 h 3804208"/>
                <a:gd name="connsiteX3729" fmla="*/ 7906478 w 9157696"/>
                <a:gd name="connsiteY3729" fmla="*/ 728043 h 3804208"/>
                <a:gd name="connsiteX3730" fmla="*/ 7905258 w 9157696"/>
                <a:gd name="connsiteY3730" fmla="*/ 729264 h 3804208"/>
                <a:gd name="connsiteX3731" fmla="*/ 7904037 w 9157696"/>
                <a:gd name="connsiteY3731" fmla="*/ 729264 h 3804208"/>
                <a:gd name="connsiteX3732" fmla="*/ 7901595 w 9157696"/>
                <a:gd name="connsiteY3732" fmla="*/ 730485 h 3804208"/>
                <a:gd name="connsiteX3733" fmla="*/ 7899155 w 9157696"/>
                <a:gd name="connsiteY3733" fmla="*/ 731705 h 3804208"/>
                <a:gd name="connsiteX3734" fmla="*/ 7897933 w 9157696"/>
                <a:gd name="connsiteY3734" fmla="*/ 730485 h 3804208"/>
                <a:gd name="connsiteX3735" fmla="*/ 7895492 w 9157696"/>
                <a:gd name="connsiteY3735" fmla="*/ 734147 h 3804208"/>
                <a:gd name="connsiteX3736" fmla="*/ 7894271 w 9157696"/>
                <a:gd name="connsiteY3736" fmla="*/ 731705 h 3804208"/>
                <a:gd name="connsiteX3737" fmla="*/ 7891830 w 9157696"/>
                <a:gd name="connsiteY3737" fmla="*/ 734147 h 3804208"/>
                <a:gd name="connsiteX3738" fmla="*/ 7889388 w 9157696"/>
                <a:gd name="connsiteY3738" fmla="*/ 732926 h 3804208"/>
                <a:gd name="connsiteX3739" fmla="*/ 7886948 w 9157696"/>
                <a:gd name="connsiteY3739" fmla="*/ 731705 h 3804208"/>
                <a:gd name="connsiteX3740" fmla="*/ 7885726 w 9157696"/>
                <a:gd name="connsiteY3740" fmla="*/ 734147 h 3804208"/>
                <a:gd name="connsiteX3741" fmla="*/ 7884506 w 9157696"/>
                <a:gd name="connsiteY3741" fmla="*/ 732926 h 3804208"/>
                <a:gd name="connsiteX3742" fmla="*/ 7885726 w 9157696"/>
                <a:gd name="connsiteY3742" fmla="*/ 730485 h 3804208"/>
                <a:gd name="connsiteX3743" fmla="*/ 7888168 w 9157696"/>
                <a:gd name="connsiteY3743" fmla="*/ 728043 h 3804208"/>
                <a:gd name="connsiteX3744" fmla="*/ 7888168 w 9157696"/>
                <a:gd name="connsiteY3744" fmla="*/ 728043 h 3804208"/>
                <a:gd name="connsiteX3745" fmla="*/ 7889388 w 9157696"/>
                <a:gd name="connsiteY3745" fmla="*/ 726823 h 3804208"/>
                <a:gd name="connsiteX3746" fmla="*/ 7891830 w 9157696"/>
                <a:gd name="connsiteY3746" fmla="*/ 725602 h 3804208"/>
                <a:gd name="connsiteX3747" fmla="*/ 7895492 w 9157696"/>
                <a:gd name="connsiteY3747" fmla="*/ 725602 h 3804208"/>
                <a:gd name="connsiteX3748" fmla="*/ 7896713 w 9157696"/>
                <a:gd name="connsiteY3748" fmla="*/ 725602 h 3804208"/>
                <a:gd name="connsiteX3749" fmla="*/ 7897933 w 9157696"/>
                <a:gd name="connsiteY3749" fmla="*/ 724381 h 3804208"/>
                <a:gd name="connsiteX3750" fmla="*/ 7899155 w 9157696"/>
                <a:gd name="connsiteY3750" fmla="*/ 723160 h 3804208"/>
                <a:gd name="connsiteX3751" fmla="*/ 7896713 w 9157696"/>
                <a:gd name="connsiteY3751" fmla="*/ 720719 h 3804208"/>
                <a:gd name="connsiteX3752" fmla="*/ 7894271 w 9157696"/>
                <a:gd name="connsiteY3752" fmla="*/ 719498 h 3804208"/>
                <a:gd name="connsiteX3753" fmla="*/ 7893051 w 9157696"/>
                <a:gd name="connsiteY3753" fmla="*/ 720719 h 3804208"/>
                <a:gd name="connsiteX3754" fmla="*/ 7893051 w 9157696"/>
                <a:gd name="connsiteY3754" fmla="*/ 720719 h 3804208"/>
                <a:gd name="connsiteX3755" fmla="*/ 7893051 w 9157696"/>
                <a:gd name="connsiteY3755" fmla="*/ 719498 h 3804208"/>
                <a:gd name="connsiteX3756" fmla="*/ 7896713 w 9157696"/>
                <a:gd name="connsiteY3756" fmla="*/ 715836 h 3804208"/>
                <a:gd name="connsiteX3757" fmla="*/ 7902817 w 9157696"/>
                <a:gd name="connsiteY3757" fmla="*/ 713395 h 3804208"/>
                <a:gd name="connsiteX3758" fmla="*/ 7907699 w 9157696"/>
                <a:gd name="connsiteY3758" fmla="*/ 710953 h 3804208"/>
                <a:gd name="connsiteX3759" fmla="*/ 7910140 w 9157696"/>
                <a:gd name="connsiteY3759" fmla="*/ 710953 h 3804208"/>
                <a:gd name="connsiteX3760" fmla="*/ 7911362 w 9157696"/>
                <a:gd name="connsiteY3760" fmla="*/ 708512 h 3804208"/>
                <a:gd name="connsiteX3761" fmla="*/ 7912582 w 9157696"/>
                <a:gd name="connsiteY3761" fmla="*/ 706071 h 3804208"/>
                <a:gd name="connsiteX3762" fmla="*/ 7908920 w 9157696"/>
                <a:gd name="connsiteY3762" fmla="*/ 704850 h 3804208"/>
                <a:gd name="connsiteX3763" fmla="*/ 7905258 w 9157696"/>
                <a:gd name="connsiteY3763" fmla="*/ 704850 h 3804208"/>
                <a:gd name="connsiteX3764" fmla="*/ 7904037 w 9157696"/>
                <a:gd name="connsiteY3764" fmla="*/ 706071 h 3804208"/>
                <a:gd name="connsiteX3765" fmla="*/ 7902817 w 9157696"/>
                <a:gd name="connsiteY3765" fmla="*/ 707291 h 3804208"/>
                <a:gd name="connsiteX3766" fmla="*/ 7901595 w 9157696"/>
                <a:gd name="connsiteY3766" fmla="*/ 706071 h 3804208"/>
                <a:gd name="connsiteX3767" fmla="*/ 7899155 w 9157696"/>
                <a:gd name="connsiteY3767" fmla="*/ 707291 h 3804208"/>
                <a:gd name="connsiteX3768" fmla="*/ 7896713 w 9157696"/>
                <a:gd name="connsiteY3768" fmla="*/ 708512 h 3804208"/>
                <a:gd name="connsiteX3769" fmla="*/ 7895492 w 9157696"/>
                <a:gd name="connsiteY3769" fmla="*/ 707291 h 3804208"/>
                <a:gd name="connsiteX3770" fmla="*/ 7893051 w 9157696"/>
                <a:gd name="connsiteY3770" fmla="*/ 709733 h 3804208"/>
                <a:gd name="connsiteX3771" fmla="*/ 7891830 w 9157696"/>
                <a:gd name="connsiteY3771" fmla="*/ 707291 h 3804208"/>
                <a:gd name="connsiteX3772" fmla="*/ 7889388 w 9157696"/>
                <a:gd name="connsiteY3772" fmla="*/ 708512 h 3804208"/>
                <a:gd name="connsiteX3773" fmla="*/ 7886948 w 9157696"/>
                <a:gd name="connsiteY3773" fmla="*/ 707291 h 3804208"/>
                <a:gd name="connsiteX3774" fmla="*/ 7884506 w 9157696"/>
                <a:gd name="connsiteY3774" fmla="*/ 706071 h 3804208"/>
                <a:gd name="connsiteX3775" fmla="*/ 7883285 w 9157696"/>
                <a:gd name="connsiteY3775" fmla="*/ 707291 h 3804208"/>
                <a:gd name="connsiteX3776" fmla="*/ 7882064 w 9157696"/>
                <a:gd name="connsiteY3776" fmla="*/ 708512 h 3804208"/>
                <a:gd name="connsiteX3777" fmla="*/ 7877181 w 9157696"/>
                <a:gd name="connsiteY3777" fmla="*/ 709733 h 3804208"/>
                <a:gd name="connsiteX3778" fmla="*/ 7872299 w 9157696"/>
                <a:gd name="connsiteY3778" fmla="*/ 710953 h 3804208"/>
                <a:gd name="connsiteX3779" fmla="*/ 7869857 w 9157696"/>
                <a:gd name="connsiteY3779" fmla="*/ 709733 h 3804208"/>
                <a:gd name="connsiteX3780" fmla="*/ 7867416 w 9157696"/>
                <a:gd name="connsiteY3780" fmla="*/ 708512 h 3804208"/>
                <a:gd name="connsiteX3781" fmla="*/ 7866195 w 9157696"/>
                <a:gd name="connsiteY3781" fmla="*/ 709733 h 3804208"/>
                <a:gd name="connsiteX3782" fmla="*/ 7863754 w 9157696"/>
                <a:gd name="connsiteY3782" fmla="*/ 707291 h 3804208"/>
                <a:gd name="connsiteX3783" fmla="*/ 7863754 w 9157696"/>
                <a:gd name="connsiteY3783" fmla="*/ 706071 h 3804208"/>
                <a:gd name="connsiteX3784" fmla="*/ 7864974 w 9157696"/>
                <a:gd name="connsiteY3784" fmla="*/ 706071 h 3804208"/>
                <a:gd name="connsiteX3785" fmla="*/ 7872299 w 9157696"/>
                <a:gd name="connsiteY3785" fmla="*/ 699967 h 3804208"/>
                <a:gd name="connsiteX3786" fmla="*/ 7875961 w 9157696"/>
                <a:gd name="connsiteY3786" fmla="*/ 697526 h 3804208"/>
                <a:gd name="connsiteX3787" fmla="*/ 7882064 w 9157696"/>
                <a:gd name="connsiteY3787" fmla="*/ 693864 h 3804208"/>
                <a:gd name="connsiteX3788" fmla="*/ 7886948 w 9157696"/>
                <a:gd name="connsiteY3788" fmla="*/ 693864 h 3804208"/>
                <a:gd name="connsiteX3789" fmla="*/ 7891830 w 9157696"/>
                <a:gd name="connsiteY3789" fmla="*/ 685319 h 3804208"/>
                <a:gd name="connsiteX3790" fmla="*/ 7895492 w 9157696"/>
                <a:gd name="connsiteY3790" fmla="*/ 681657 h 3804208"/>
                <a:gd name="connsiteX3791" fmla="*/ 7900375 w 9157696"/>
                <a:gd name="connsiteY3791" fmla="*/ 677995 h 3804208"/>
                <a:gd name="connsiteX3792" fmla="*/ 7905258 w 9157696"/>
                <a:gd name="connsiteY3792" fmla="*/ 675553 h 3804208"/>
                <a:gd name="connsiteX3793" fmla="*/ 7907699 w 9157696"/>
                <a:gd name="connsiteY3793" fmla="*/ 675553 h 3804208"/>
                <a:gd name="connsiteX3794" fmla="*/ 7908920 w 9157696"/>
                <a:gd name="connsiteY3794" fmla="*/ 674332 h 3804208"/>
                <a:gd name="connsiteX3795" fmla="*/ 7908920 w 9157696"/>
                <a:gd name="connsiteY3795" fmla="*/ 671891 h 3804208"/>
                <a:gd name="connsiteX3796" fmla="*/ 7905258 w 9157696"/>
                <a:gd name="connsiteY3796" fmla="*/ 670670 h 3804208"/>
                <a:gd name="connsiteX3797" fmla="*/ 7901595 w 9157696"/>
                <a:gd name="connsiteY3797" fmla="*/ 670670 h 3804208"/>
                <a:gd name="connsiteX3798" fmla="*/ 7900375 w 9157696"/>
                <a:gd name="connsiteY3798" fmla="*/ 671891 h 3804208"/>
                <a:gd name="connsiteX3799" fmla="*/ 7899155 w 9157696"/>
                <a:gd name="connsiteY3799" fmla="*/ 673112 h 3804208"/>
                <a:gd name="connsiteX3800" fmla="*/ 7897933 w 9157696"/>
                <a:gd name="connsiteY3800" fmla="*/ 673112 h 3804208"/>
                <a:gd name="connsiteX3801" fmla="*/ 7895492 w 9157696"/>
                <a:gd name="connsiteY3801" fmla="*/ 674332 h 3804208"/>
                <a:gd name="connsiteX3802" fmla="*/ 7893051 w 9157696"/>
                <a:gd name="connsiteY3802" fmla="*/ 675553 h 3804208"/>
                <a:gd name="connsiteX3803" fmla="*/ 7891830 w 9157696"/>
                <a:gd name="connsiteY3803" fmla="*/ 674332 h 3804208"/>
                <a:gd name="connsiteX3804" fmla="*/ 7889388 w 9157696"/>
                <a:gd name="connsiteY3804" fmla="*/ 676774 h 3804208"/>
                <a:gd name="connsiteX3805" fmla="*/ 7888168 w 9157696"/>
                <a:gd name="connsiteY3805" fmla="*/ 675553 h 3804208"/>
                <a:gd name="connsiteX3806" fmla="*/ 7889388 w 9157696"/>
                <a:gd name="connsiteY3806" fmla="*/ 671891 h 3804208"/>
                <a:gd name="connsiteX3807" fmla="*/ 7891830 w 9157696"/>
                <a:gd name="connsiteY3807" fmla="*/ 667008 h 3804208"/>
                <a:gd name="connsiteX3808" fmla="*/ 7894271 w 9157696"/>
                <a:gd name="connsiteY3808" fmla="*/ 664567 h 3804208"/>
                <a:gd name="connsiteX3809" fmla="*/ 7896713 w 9157696"/>
                <a:gd name="connsiteY3809" fmla="*/ 660905 h 3804208"/>
                <a:gd name="connsiteX3810" fmla="*/ 7900375 w 9157696"/>
                <a:gd name="connsiteY3810" fmla="*/ 654801 h 3804208"/>
                <a:gd name="connsiteX3811" fmla="*/ 7901595 w 9157696"/>
                <a:gd name="connsiteY3811" fmla="*/ 652360 h 3804208"/>
                <a:gd name="connsiteX3812" fmla="*/ 7902817 w 9157696"/>
                <a:gd name="connsiteY3812" fmla="*/ 648698 h 3804208"/>
                <a:gd name="connsiteX3813" fmla="*/ 7902817 w 9157696"/>
                <a:gd name="connsiteY3813" fmla="*/ 646256 h 3804208"/>
                <a:gd name="connsiteX3814" fmla="*/ 7900375 w 9157696"/>
                <a:gd name="connsiteY3814" fmla="*/ 649918 h 3804208"/>
                <a:gd name="connsiteX3815" fmla="*/ 7897933 w 9157696"/>
                <a:gd name="connsiteY3815" fmla="*/ 652360 h 3804208"/>
                <a:gd name="connsiteX3816" fmla="*/ 7896713 w 9157696"/>
                <a:gd name="connsiteY3816" fmla="*/ 654801 h 3804208"/>
                <a:gd name="connsiteX3817" fmla="*/ 7895492 w 9157696"/>
                <a:gd name="connsiteY3817" fmla="*/ 656022 h 3804208"/>
                <a:gd name="connsiteX3818" fmla="*/ 7894271 w 9157696"/>
                <a:gd name="connsiteY3818" fmla="*/ 656022 h 3804208"/>
                <a:gd name="connsiteX3819" fmla="*/ 7893051 w 9157696"/>
                <a:gd name="connsiteY3819" fmla="*/ 658463 h 3804208"/>
                <a:gd name="connsiteX3820" fmla="*/ 7891830 w 9157696"/>
                <a:gd name="connsiteY3820" fmla="*/ 660905 h 3804208"/>
                <a:gd name="connsiteX3821" fmla="*/ 7890610 w 9157696"/>
                <a:gd name="connsiteY3821" fmla="*/ 660905 h 3804208"/>
                <a:gd name="connsiteX3822" fmla="*/ 7889388 w 9157696"/>
                <a:gd name="connsiteY3822" fmla="*/ 664567 h 3804208"/>
                <a:gd name="connsiteX3823" fmla="*/ 7888168 w 9157696"/>
                <a:gd name="connsiteY3823" fmla="*/ 663346 h 3804208"/>
                <a:gd name="connsiteX3824" fmla="*/ 7885726 w 9157696"/>
                <a:gd name="connsiteY3824" fmla="*/ 665788 h 3804208"/>
                <a:gd name="connsiteX3825" fmla="*/ 7883285 w 9157696"/>
                <a:gd name="connsiteY3825" fmla="*/ 665788 h 3804208"/>
                <a:gd name="connsiteX3826" fmla="*/ 7883285 w 9157696"/>
                <a:gd name="connsiteY3826" fmla="*/ 665788 h 3804208"/>
                <a:gd name="connsiteX3827" fmla="*/ 7884506 w 9157696"/>
                <a:gd name="connsiteY3827" fmla="*/ 665788 h 3804208"/>
                <a:gd name="connsiteX3828" fmla="*/ 7888168 w 9157696"/>
                <a:gd name="connsiteY3828" fmla="*/ 657243 h 3804208"/>
                <a:gd name="connsiteX3829" fmla="*/ 7890610 w 9157696"/>
                <a:gd name="connsiteY3829" fmla="*/ 652360 h 3804208"/>
                <a:gd name="connsiteX3830" fmla="*/ 7895492 w 9157696"/>
                <a:gd name="connsiteY3830" fmla="*/ 647477 h 3804208"/>
                <a:gd name="connsiteX3831" fmla="*/ 7899155 w 9157696"/>
                <a:gd name="connsiteY3831" fmla="*/ 642594 h 3804208"/>
                <a:gd name="connsiteX3832" fmla="*/ 7900375 w 9157696"/>
                <a:gd name="connsiteY3832" fmla="*/ 641374 h 3804208"/>
                <a:gd name="connsiteX3833" fmla="*/ 7901595 w 9157696"/>
                <a:gd name="connsiteY3833" fmla="*/ 638932 h 3804208"/>
                <a:gd name="connsiteX3834" fmla="*/ 7901595 w 9157696"/>
                <a:gd name="connsiteY3834" fmla="*/ 636491 h 3804208"/>
                <a:gd name="connsiteX3835" fmla="*/ 7897933 w 9157696"/>
                <a:gd name="connsiteY3835" fmla="*/ 637711 h 3804208"/>
                <a:gd name="connsiteX3836" fmla="*/ 7895492 w 9157696"/>
                <a:gd name="connsiteY3836" fmla="*/ 638932 h 3804208"/>
                <a:gd name="connsiteX3837" fmla="*/ 7894271 w 9157696"/>
                <a:gd name="connsiteY3837" fmla="*/ 640153 h 3804208"/>
                <a:gd name="connsiteX3838" fmla="*/ 7893051 w 9157696"/>
                <a:gd name="connsiteY3838" fmla="*/ 641374 h 3804208"/>
                <a:gd name="connsiteX3839" fmla="*/ 7891830 w 9157696"/>
                <a:gd name="connsiteY3839" fmla="*/ 641374 h 3804208"/>
                <a:gd name="connsiteX3840" fmla="*/ 7890610 w 9157696"/>
                <a:gd name="connsiteY3840" fmla="*/ 642594 h 3804208"/>
                <a:gd name="connsiteX3841" fmla="*/ 7889388 w 9157696"/>
                <a:gd name="connsiteY3841" fmla="*/ 643815 h 3804208"/>
                <a:gd name="connsiteX3842" fmla="*/ 7888168 w 9157696"/>
                <a:gd name="connsiteY3842" fmla="*/ 643815 h 3804208"/>
                <a:gd name="connsiteX3843" fmla="*/ 7886948 w 9157696"/>
                <a:gd name="connsiteY3843" fmla="*/ 647477 h 3804208"/>
                <a:gd name="connsiteX3844" fmla="*/ 7885726 w 9157696"/>
                <a:gd name="connsiteY3844" fmla="*/ 646256 h 3804208"/>
                <a:gd name="connsiteX3845" fmla="*/ 7886948 w 9157696"/>
                <a:gd name="connsiteY3845" fmla="*/ 643815 h 3804208"/>
                <a:gd name="connsiteX3846" fmla="*/ 7889388 w 9157696"/>
                <a:gd name="connsiteY3846" fmla="*/ 640153 h 3804208"/>
                <a:gd name="connsiteX3847" fmla="*/ 7891830 w 9157696"/>
                <a:gd name="connsiteY3847" fmla="*/ 637711 h 3804208"/>
                <a:gd name="connsiteX3848" fmla="*/ 7894271 w 9157696"/>
                <a:gd name="connsiteY3848" fmla="*/ 635270 h 3804208"/>
                <a:gd name="connsiteX3849" fmla="*/ 7896713 w 9157696"/>
                <a:gd name="connsiteY3849" fmla="*/ 631608 h 3804208"/>
                <a:gd name="connsiteX3850" fmla="*/ 7897933 w 9157696"/>
                <a:gd name="connsiteY3850" fmla="*/ 630387 h 3804208"/>
                <a:gd name="connsiteX3851" fmla="*/ 7899155 w 9157696"/>
                <a:gd name="connsiteY3851" fmla="*/ 627946 h 3804208"/>
                <a:gd name="connsiteX3852" fmla="*/ 7900375 w 9157696"/>
                <a:gd name="connsiteY3852" fmla="*/ 624284 h 3804208"/>
                <a:gd name="connsiteX3853" fmla="*/ 7900375 w 9157696"/>
                <a:gd name="connsiteY3853" fmla="*/ 621842 h 3804208"/>
                <a:gd name="connsiteX3854" fmla="*/ 7897933 w 9157696"/>
                <a:gd name="connsiteY3854" fmla="*/ 625504 h 3804208"/>
                <a:gd name="connsiteX3855" fmla="*/ 7895492 w 9157696"/>
                <a:gd name="connsiteY3855" fmla="*/ 627946 h 3804208"/>
                <a:gd name="connsiteX3856" fmla="*/ 7894271 w 9157696"/>
                <a:gd name="connsiteY3856" fmla="*/ 629167 h 3804208"/>
                <a:gd name="connsiteX3857" fmla="*/ 7893051 w 9157696"/>
                <a:gd name="connsiteY3857" fmla="*/ 630387 h 3804208"/>
                <a:gd name="connsiteX3858" fmla="*/ 7891830 w 9157696"/>
                <a:gd name="connsiteY3858" fmla="*/ 630387 h 3804208"/>
                <a:gd name="connsiteX3859" fmla="*/ 7890610 w 9157696"/>
                <a:gd name="connsiteY3859" fmla="*/ 631608 h 3804208"/>
                <a:gd name="connsiteX3860" fmla="*/ 7889388 w 9157696"/>
                <a:gd name="connsiteY3860" fmla="*/ 632829 h 3804208"/>
                <a:gd name="connsiteX3861" fmla="*/ 7888168 w 9157696"/>
                <a:gd name="connsiteY3861" fmla="*/ 631608 h 3804208"/>
                <a:gd name="connsiteX3862" fmla="*/ 7886948 w 9157696"/>
                <a:gd name="connsiteY3862" fmla="*/ 634049 h 3804208"/>
                <a:gd name="connsiteX3863" fmla="*/ 7885726 w 9157696"/>
                <a:gd name="connsiteY3863" fmla="*/ 632829 h 3804208"/>
                <a:gd name="connsiteX3864" fmla="*/ 7883285 w 9157696"/>
                <a:gd name="connsiteY3864" fmla="*/ 634049 h 3804208"/>
                <a:gd name="connsiteX3865" fmla="*/ 7880844 w 9157696"/>
                <a:gd name="connsiteY3865" fmla="*/ 634049 h 3804208"/>
                <a:gd name="connsiteX3866" fmla="*/ 7878403 w 9157696"/>
                <a:gd name="connsiteY3866" fmla="*/ 634049 h 3804208"/>
                <a:gd name="connsiteX3867" fmla="*/ 7877181 w 9157696"/>
                <a:gd name="connsiteY3867" fmla="*/ 635270 h 3804208"/>
                <a:gd name="connsiteX3868" fmla="*/ 7875961 w 9157696"/>
                <a:gd name="connsiteY3868" fmla="*/ 636491 h 3804208"/>
                <a:gd name="connsiteX3869" fmla="*/ 7872299 w 9157696"/>
                <a:gd name="connsiteY3869" fmla="*/ 638932 h 3804208"/>
                <a:gd name="connsiteX3870" fmla="*/ 7868637 w 9157696"/>
                <a:gd name="connsiteY3870" fmla="*/ 641374 h 3804208"/>
                <a:gd name="connsiteX3871" fmla="*/ 7866195 w 9157696"/>
                <a:gd name="connsiteY3871" fmla="*/ 641374 h 3804208"/>
                <a:gd name="connsiteX3872" fmla="*/ 7866195 w 9157696"/>
                <a:gd name="connsiteY3872" fmla="*/ 640153 h 3804208"/>
                <a:gd name="connsiteX3873" fmla="*/ 7871078 w 9157696"/>
                <a:gd name="connsiteY3873" fmla="*/ 632829 h 3804208"/>
                <a:gd name="connsiteX3874" fmla="*/ 7874741 w 9157696"/>
                <a:gd name="connsiteY3874" fmla="*/ 629167 h 3804208"/>
                <a:gd name="connsiteX3875" fmla="*/ 7880844 w 9157696"/>
                <a:gd name="connsiteY3875" fmla="*/ 624284 h 3804208"/>
                <a:gd name="connsiteX3876" fmla="*/ 7885726 w 9157696"/>
                <a:gd name="connsiteY3876" fmla="*/ 621842 h 3804208"/>
                <a:gd name="connsiteX3877" fmla="*/ 7889388 w 9157696"/>
                <a:gd name="connsiteY3877" fmla="*/ 612077 h 3804208"/>
                <a:gd name="connsiteX3878" fmla="*/ 7891830 w 9157696"/>
                <a:gd name="connsiteY3878" fmla="*/ 605973 h 3804208"/>
                <a:gd name="connsiteX3879" fmla="*/ 7894271 w 9157696"/>
                <a:gd name="connsiteY3879" fmla="*/ 602311 h 3804208"/>
                <a:gd name="connsiteX3880" fmla="*/ 7896713 w 9157696"/>
                <a:gd name="connsiteY3880" fmla="*/ 598649 h 3804208"/>
                <a:gd name="connsiteX3881" fmla="*/ 7897933 w 9157696"/>
                <a:gd name="connsiteY3881" fmla="*/ 594987 h 3804208"/>
                <a:gd name="connsiteX3882" fmla="*/ 7897933 w 9157696"/>
                <a:gd name="connsiteY3882" fmla="*/ 594987 h 3804208"/>
                <a:gd name="connsiteX3883" fmla="*/ 7899155 w 9157696"/>
                <a:gd name="connsiteY3883" fmla="*/ 593766 h 3804208"/>
                <a:gd name="connsiteX3884" fmla="*/ 7899155 w 9157696"/>
                <a:gd name="connsiteY3884" fmla="*/ 591325 h 3804208"/>
                <a:gd name="connsiteX3885" fmla="*/ 7897933 w 9157696"/>
                <a:gd name="connsiteY3885" fmla="*/ 591325 h 3804208"/>
                <a:gd name="connsiteX3886" fmla="*/ 7899155 w 9157696"/>
                <a:gd name="connsiteY3886" fmla="*/ 588883 h 3804208"/>
                <a:gd name="connsiteX3887" fmla="*/ 7900375 w 9157696"/>
                <a:gd name="connsiteY3887" fmla="*/ 584001 h 3804208"/>
                <a:gd name="connsiteX3888" fmla="*/ 7900375 w 9157696"/>
                <a:gd name="connsiteY3888" fmla="*/ 579118 h 3804208"/>
                <a:gd name="connsiteX3889" fmla="*/ 7899155 w 9157696"/>
                <a:gd name="connsiteY3889" fmla="*/ 576676 h 3804208"/>
                <a:gd name="connsiteX3890" fmla="*/ 7899155 w 9157696"/>
                <a:gd name="connsiteY3890" fmla="*/ 582780 h 3804208"/>
                <a:gd name="connsiteX3891" fmla="*/ 7897933 w 9157696"/>
                <a:gd name="connsiteY3891" fmla="*/ 584001 h 3804208"/>
                <a:gd name="connsiteX3892" fmla="*/ 7895492 w 9157696"/>
                <a:gd name="connsiteY3892" fmla="*/ 588883 h 3804208"/>
                <a:gd name="connsiteX3893" fmla="*/ 7895492 w 9157696"/>
                <a:gd name="connsiteY3893" fmla="*/ 590104 h 3804208"/>
                <a:gd name="connsiteX3894" fmla="*/ 7893051 w 9157696"/>
                <a:gd name="connsiteY3894" fmla="*/ 590104 h 3804208"/>
                <a:gd name="connsiteX3895" fmla="*/ 7891830 w 9157696"/>
                <a:gd name="connsiteY3895" fmla="*/ 591325 h 3804208"/>
                <a:gd name="connsiteX3896" fmla="*/ 7890610 w 9157696"/>
                <a:gd name="connsiteY3896" fmla="*/ 592546 h 3804208"/>
                <a:gd name="connsiteX3897" fmla="*/ 7889388 w 9157696"/>
                <a:gd name="connsiteY3897" fmla="*/ 592546 h 3804208"/>
                <a:gd name="connsiteX3898" fmla="*/ 7888168 w 9157696"/>
                <a:gd name="connsiteY3898" fmla="*/ 593766 h 3804208"/>
                <a:gd name="connsiteX3899" fmla="*/ 7886948 w 9157696"/>
                <a:gd name="connsiteY3899" fmla="*/ 594987 h 3804208"/>
                <a:gd name="connsiteX3900" fmla="*/ 7885726 w 9157696"/>
                <a:gd name="connsiteY3900" fmla="*/ 594987 h 3804208"/>
                <a:gd name="connsiteX3901" fmla="*/ 7884506 w 9157696"/>
                <a:gd name="connsiteY3901" fmla="*/ 598649 h 3804208"/>
                <a:gd name="connsiteX3902" fmla="*/ 7883285 w 9157696"/>
                <a:gd name="connsiteY3902" fmla="*/ 597428 h 3804208"/>
                <a:gd name="connsiteX3903" fmla="*/ 7880844 w 9157696"/>
                <a:gd name="connsiteY3903" fmla="*/ 599870 h 3804208"/>
                <a:gd name="connsiteX3904" fmla="*/ 7878403 w 9157696"/>
                <a:gd name="connsiteY3904" fmla="*/ 599870 h 3804208"/>
                <a:gd name="connsiteX3905" fmla="*/ 7877181 w 9157696"/>
                <a:gd name="connsiteY3905" fmla="*/ 599870 h 3804208"/>
                <a:gd name="connsiteX3906" fmla="*/ 7875961 w 9157696"/>
                <a:gd name="connsiteY3906" fmla="*/ 601090 h 3804208"/>
                <a:gd name="connsiteX3907" fmla="*/ 7874741 w 9157696"/>
                <a:gd name="connsiteY3907" fmla="*/ 602311 h 3804208"/>
                <a:gd name="connsiteX3908" fmla="*/ 7871078 w 9157696"/>
                <a:gd name="connsiteY3908" fmla="*/ 603532 h 3804208"/>
                <a:gd name="connsiteX3909" fmla="*/ 7867416 w 9157696"/>
                <a:gd name="connsiteY3909" fmla="*/ 604753 h 3804208"/>
                <a:gd name="connsiteX3910" fmla="*/ 7864974 w 9157696"/>
                <a:gd name="connsiteY3910" fmla="*/ 603532 h 3804208"/>
                <a:gd name="connsiteX3911" fmla="*/ 7863754 w 9157696"/>
                <a:gd name="connsiteY3911" fmla="*/ 601090 h 3804208"/>
                <a:gd name="connsiteX3912" fmla="*/ 7866195 w 9157696"/>
                <a:gd name="connsiteY3912" fmla="*/ 596208 h 3804208"/>
                <a:gd name="connsiteX3913" fmla="*/ 7869857 w 9157696"/>
                <a:gd name="connsiteY3913" fmla="*/ 593766 h 3804208"/>
                <a:gd name="connsiteX3914" fmla="*/ 7874741 w 9157696"/>
                <a:gd name="connsiteY3914" fmla="*/ 588883 h 3804208"/>
                <a:gd name="connsiteX3915" fmla="*/ 7879623 w 9157696"/>
                <a:gd name="connsiteY3915" fmla="*/ 586442 h 3804208"/>
                <a:gd name="connsiteX3916" fmla="*/ 7883285 w 9157696"/>
                <a:gd name="connsiteY3916" fmla="*/ 577897 h 3804208"/>
                <a:gd name="connsiteX3917" fmla="*/ 7885726 w 9157696"/>
                <a:gd name="connsiteY3917" fmla="*/ 573014 h 3804208"/>
                <a:gd name="connsiteX3918" fmla="*/ 7889388 w 9157696"/>
                <a:gd name="connsiteY3918" fmla="*/ 568132 h 3804208"/>
                <a:gd name="connsiteX3919" fmla="*/ 7893051 w 9157696"/>
                <a:gd name="connsiteY3919" fmla="*/ 564469 h 3804208"/>
                <a:gd name="connsiteX3920" fmla="*/ 7894271 w 9157696"/>
                <a:gd name="connsiteY3920" fmla="*/ 563249 h 3804208"/>
                <a:gd name="connsiteX3921" fmla="*/ 7895492 w 9157696"/>
                <a:gd name="connsiteY3921" fmla="*/ 560807 h 3804208"/>
                <a:gd name="connsiteX3922" fmla="*/ 7895492 w 9157696"/>
                <a:gd name="connsiteY3922" fmla="*/ 558366 h 3804208"/>
                <a:gd name="connsiteX3923" fmla="*/ 7893051 w 9157696"/>
                <a:gd name="connsiteY3923" fmla="*/ 559587 h 3804208"/>
                <a:gd name="connsiteX3924" fmla="*/ 7890610 w 9157696"/>
                <a:gd name="connsiteY3924" fmla="*/ 560807 h 3804208"/>
                <a:gd name="connsiteX3925" fmla="*/ 7889388 w 9157696"/>
                <a:gd name="connsiteY3925" fmla="*/ 562028 h 3804208"/>
                <a:gd name="connsiteX3926" fmla="*/ 7888168 w 9157696"/>
                <a:gd name="connsiteY3926" fmla="*/ 563249 h 3804208"/>
                <a:gd name="connsiteX3927" fmla="*/ 7886948 w 9157696"/>
                <a:gd name="connsiteY3927" fmla="*/ 563249 h 3804208"/>
                <a:gd name="connsiteX3928" fmla="*/ 7885726 w 9157696"/>
                <a:gd name="connsiteY3928" fmla="*/ 564469 h 3804208"/>
                <a:gd name="connsiteX3929" fmla="*/ 7884506 w 9157696"/>
                <a:gd name="connsiteY3929" fmla="*/ 565690 h 3804208"/>
                <a:gd name="connsiteX3930" fmla="*/ 7883285 w 9157696"/>
                <a:gd name="connsiteY3930" fmla="*/ 565690 h 3804208"/>
                <a:gd name="connsiteX3931" fmla="*/ 7882064 w 9157696"/>
                <a:gd name="connsiteY3931" fmla="*/ 569352 h 3804208"/>
                <a:gd name="connsiteX3932" fmla="*/ 7880844 w 9157696"/>
                <a:gd name="connsiteY3932" fmla="*/ 568132 h 3804208"/>
                <a:gd name="connsiteX3933" fmla="*/ 7878403 w 9157696"/>
                <a:gd name="connsiteY3933" fmla="*/ 570573 h 3804208"/>
                <a:gd name="connsiteX3934" fmla="*/ 7875961 w 9157696"/>
                <a:gd name="connsiteY3934" fmla="*/ 570573 h 3804208"/>
                <a:gd name="connsiteX3935" fmla="*/ 7873519 w 9157696"/>
                <a:gd name="connsiteY3935" fmla="*/ 570573 h 3804208"/>
                <a:gd name="connsiteX3936" fmla="*/ 7872299 w 9157696"/>
                <a:gd name="connsiteY3936" fmla="*/ 573014 h 3804208"/>
                <a:gd name="connsiteX3937" fmla="*/ 7871078 w 9157696"/>
                <a:gd name="connsiteY3937" fmla="*/ 575456 h 3804208"/>
                <a:gd name="connsiteX3938" fmla="*/ 7867416 w 9157696"/>
                <a:gd name="connsiteY3938" fmla="*/ 577897 h 3804208"/>
                <a:gd name="connsiteX3939" fmla="*/ 7863754 w 9157696"/>
                <a:gd name="connsiteY3939" fmla="*/ 580339 h 3804208"/>
                <a:gd name="connsiteX3940" fmla="*/ 7861312 w 9157696"/>
                <a:gd name="connsiteY3940" fmla="*/ 580339 h 3804208"/>
                <a:gd name="connsiteX3941" fmla="*/ 7861312 w 9157696"/>
                <a:gd name="connsiteY3941" fmla="*/ 580339 h 3804208"/>
                <a:gd name="connsiteX3942" fmla="*/ 7863754 w 9157696"/>
                <a:gd name="connsiteY3942" fmla="*/ 576676 h 3804208"/>
                <a:gd name="connsiteX3943" fmla="*/ 7867416 w 9157696"/>
                <a:gd name="connsiteY3943" fmla="*/ 573014 h 3804208"/>
                <a:gd name="connsiteX3944" fmla="*/ 7872299 w 9157696"/>
                <a:gd name="connsiteY3944" fmla="*/ 568132 h 3804208"/>
                <a:gd name="connsiteX3945" fmla="*/ 7877181 w 9157696"/>
                <a:gd name="connsiteY3945" fmla="*/ 564469 h 3804208"/>
                <a:gd name="connsiteX3946" fmla="*/ 7879623 w 9157696"/>
                <a:gd name="connsiteY3946" fmla="*/ 554704 h 3804208"/>
                <a:gd name="connsiteX3947" fmla="*/ 7880844 w 9157696"/>
                <a:gd name="connsiteY3947" fmla="*/ 548600 h 3804208"/>
                <a:gd name="connsiteX3948" fmla="*/ 7883285 w 9157696"/>
                <a:gd name="connsiteY3948" fmla="*/ 541276 h 3804208"/>
                <a:gd name="connsiteX3949" fmla="*/ 7885726 w 9157696"/>
                <a:gd name="connsiteY3949" fmla="*/ 535173 h 3804208"/>
                <a:gd name="connsiteX3950" fmla="*/ 7886948 w 9157696"/>
                <a:gd name="connsiteY3950" fmla="*/ 532731 h 3804208"/>
                <a:gd name="connsiteX3951" fmla="*/ 7886948 w 9157696"/>
                <a:gd name="connsiteY3951" fmla="*/ 530290 h 3804208"/>
                <a:gd name="connsiteX3952" fmla="*/ 7886948 w 9157696"/>
                <a:gd name="connsiteY3952" fmla="*/ 527848 h 3804208"/>
                <a:gd name="connsiteX3953" fmla="*/ 7884506 w 9157696"/>
                <a:gd name="connsiteY3953" fmla="*/ 531511 h 3804208"/>
                <a:gd name="connsiteX3954" fmla="*/ 7882064 w 9157696"/>
                <a:gd name="connsiteY3954" fmla="*/ 535173 h 3804208"/>
                <a:gd name="connsiteX3955" fmla="*/ 7882064 w 9157696"/>
                <a:gd name="connsiteY3955" fmla="*/ 537614 h 3804208"/>
                <a:gd name="connsiteX3956" fmla="*/ 7880844 w 9157696"/>
                <a:gd name="connsiteY3956" fmla="*/ 540055 h 3804208"/>
                <a:gd name="connsiteX3957" fmla="*/ 7879623 w 9157696"/>
                <a:gd name="connsiteY3957" fmla="*/ 541276 h 3804208"/>
                <a:gd name="connsiteX3958" fmla="*/ 7878403 w 9157696"/>
                <a:gd name="connsiteY3958" fmla="*/ 543718 h 3804208"/>
                <a:gd name="connsiteX3959" fmla="*/ 7877181 w 9157696"/>
                <a:gd name="connsiteY3959" fmla="*/ 546159 h 3804208"/>
                <a:gd name="connsiteX3960" fmla="*/ 7875961 w 9157696"/>
                <a:gd name="connsiteY3960" fmla="*/ 546159 h 3804208"/>
                <a:gd name="connsiteX3961" fmla="*/ 7874741 w 9157696"/>
                <a:gd name="connsiteY3961" fmla="*/ 549821 h 3804208"/>
                <a:gd name="connsiteX3962" fmla="*/ 7873519 w 9157696"/>
                <a:gd name="connsiteY3962" fmla="*/ 548600 h 3804208"/>
                <a:gd name="connsiteX3963" fmla="*/ 7872299 w 9157696"/>
                <a:gd name="connsiteY3963" fmla="*/ 551042 h 3804208"/>
                <a:gd name="connsiteX3964" fmla="*/ 7871078 w 9157696"/>
                <a:gd name="connsiteY3964" fmla="*/ 551042 h 3804208"/>
                <a:gd name="connsiteX3965" fmla="*/ 7869857 w 9157696"/>
                <a:gd name="connsiteY3965" fmla="*/ 551042 h 3804208"/>
                <a:gd name="connsiteX3966" fmla="*/ 7868637 w 9157696"/>
                <a:gd name="connsiteY3966" fmla="*/ 553483 h 3804208"/>
                <a:gd name="connsiteX3967" fmla="*/ 7868637 w 9157696"/>
                <a:gd name="connsiteY3967" fmla="*/ 555925 h 3804208"/>
                <a:gd name="connsiteX3968" fmla="*/ 7866195 w 9157696"/>
                <a:gd name="connsiteY3968" fmla="*/ 559587 h 3804208"/>
                <a:gd name="connsiteX3969" fmla="*/ 7864974 w 9157696"/>
                <a:gd name="connsiteY3969" fmla="*/ 563249 h 3804208"/>
                <a:gd name="connsiteX3970" fmla="*/ 7863754 w 9157696"/>
                <a:gd name="connsiteY3970" fmla="*/ 563249 h 3804208"/>
                <a:gd name="connsiteX3971" fmla="*/ 7861312 w 9157696"/>
                <a:gd name="connsiteY3971" fmla="*/ 563249 h 3804208"/>
                <a:gd name="connsiteX3972" fmla="*/ 7861312 w 9157696"/>
                <a:gd name="connsiteY3972" fmla="*/ 562028 h 3804208"/>
                <a:gd name="connsiteX3973" fmla="*/ 7862534 w 9157696"/>
                <a:gd name="connsiteY3973" fmla="*/ 559587 h 3804208"/>
                <a:gd name="connsiteX3974" fmla="*/ 7864974 w 9157696"/>
                <a:gd name="connsiteY3974" fmla="*/ 555925 h 3804208"/>
                <a:gd name="connsiteX3975" fmla="*/ 7867416 w 9157696"/>
                <a:gd name="connsiteY3975" fmla="*/ 549821 h 3804208"/>
                <a:gd name="connsiteX3976" fmla="*/ 7869857 w 9157696"/>
                <a:gd name="connsiteY3976" fmla="*/ 544938 h 3804208"/>
                <a:gd name="connsiteX3977" fmla="*/ 7869857 w 9157696"/>
                <a:gd name="connsiteY3977" fmla="*/ 536393 h 3804208"/>
                <a:gd name="connsiteX3978" fmla="*/ 7871078 w 9157696"/>
                <a:gd name="connsiteY3978" fmla="*/ 531511 h 3804208"/>
                <a:gd name="connsiteX3979" fmla="*/ 7873519 w 9157696"/>
                <a:gd name="connsiteY3979" fmla="*/ 525407 h 3804208"/>
                <a:gd name="connsiteX3980" fmla="*/ 7874741 w 9157696"/>
                <a:gd name="connsiteY3980" fmla="*/ 520524 h 3804208"/>
                <a:gd name="connsiteX3981" fmla="*/ 7875961 w 9157696"/>
                <a:gd name="connsiteY3981" fmla="*/ 518083 h 3804208"/>
                <a:gd name="connsiteX3982" fmla="*/ 7875961 w 9157696"/>
                <a:gd name="connsiteY3982" fmla="*/ 515641 h 3804208"/>
                <a:gd name="connsiteX3983" fmla="*/ 7875961 w 9157696"/>
                <a:gd name="connsiteY3983" fmla="*/ 514421 h 3804208"/>
                <a:gd name="connsiteX3984" fmla="*/ 7873519 w 9157696"/>
                <a:gd name="connsiteY3984" fmla="*/ 516862 h 3804208"/>
                <a:gd name="connsiteX3985" fmla="*/ 7872299 w 9157696"/>
                <a:gd name="connsiteY3985" fmla="*/ 519303 h 3804208"/>
                <a:gd name="connsiteX3986" fmla="*/ 7872299 w 9157696"/>
                <a:gd name="connsiteY3986" fmla="*/ 520524 h 3804208"/>
                <a:gd name="connsiteX3987" fmla="*/ 7871078 w 9157696"/>
                <a:gd name="connsiteY3987" fmla="*/ 521745 h 3804208"/>
                <a:gd name="connsiteX3988" fmla="*/ 7869857 w 9157696"/>
                <a:gd name="connsiteY3988" fmla="*/ 522966 h 3804208"/>
                <a:gd name="connsiteX3989" fmla="*/ 7868637 w 9157696"/>
                <a:gd name="connsiteY3989" fmla="*/ 525407 h 3804208"/>
                <a:gd name="connsiteX3990" fmla="*/ 7867416 w 9157696"/>
                <a:gd name="connsiteY3990" fmla="*/ 527848 h 3804208"/>
                <a:gd name="connsiteX3991" fmla="*/ 7866195 w 9157696"/>
                <a:gd name="connsiteY3991" fmla="*/ 529069 h 3804208"/>
                <a:gd name="connsiteX3992" fmla="*/ 7866195 w 9157696"/>
                <a:gd name="connsiteY3992" fmla="*/ 532731 h 3804208"/>
                <a:gd name="connsiteX3993" fmla="*/ 7864974 w 9157696"/>
                <a:gd name="connsiteY3993" fmla="*/ 532731 h 3804208"/>
                <a:gd name="connsiteX3994" fmla="*/ 7863754 w 9157696"/>
                <a:gd name="connsiteY3994" fmla="*/ 535173 h 3804208"/>
                <a:gd name="connsiteX3995" fmla="*/ 7862534 w 9157696"/>
                <a:gd name="connsiteY3995" fmla="*/ 536393 h 3804208"/>
                <a:gd name="connsiteX3996" fmla="*/ 7861312 w 9157696"/>
                <a:gd name="connsiteY3996" fmla="*/ 537614 h 3804208"/>
                <a:gd name="connsiteX3997" fmla="*/ 7861312 w 9157696"/>
                <a:gd name="connsiteY3997" fmla="*/ 540055 h 3804208"/>
                <a:gd name="connsiteX3998" fmla="*/ 7861312 w 9157696"/>
                <a:gd name="connsiteY3998" fmla="*/ 541276 h 3804208"/>
                <a:gd name="connsiteX3999" fmla="*/ 7858871 w 9157696"/>
                <a:gd name="connsiteY3999" fmla="*/ 544938 h 3804208"/>
                <a:gd name="connsiteX4000" fmla="*/ 7857650 w 9157696"/>
                <a:gd name="connsiteY4000" fmla="*/ 548600 h 3804208"/>
                <a:gd name="connsiteX4001" fmla="*/ 7856430 w 9157696"/>
                <a:gd name="connsiteY4001" fmla="*/ 549821 h 3804208"/>
                <a:gd name="connsiteX4002" fmla="*/ 7856430 w 9157696"/>
                <a:gd name="connsiteY4002" fmla="*/ 549821 h 3804208"/>
                <a:gd name="connsiteX4003" fmla="*/ 7856430 w 9157696"/>
                <a:gd name="connsiteY4003" fmla="*/ 549821 h 3804208"/>
                <a:gd name="connsiteX4004" fmla="*/ 7858871 w 9157696"/>
                <a:gd name="connsiteY4004" fmla="*/ 541276 h 3804208"/>
                <a:gd name="connsiteX4005" fmla="*/ 7860092 w 9157696"/>
                <a:gd name="connsiteY4005" fmla="*/ 537614 h 3804208"/>
                <a:gd name="connsiteX4006" fmla="*/ 7862534 w 9157696"/>
                <a:gd name="connsiteY4006" fmla="*/ 531511 h 3804208"/>
                <a:gd name="connsiteX4007" fmla="*/ 7864974 w 9157696"/>
                <a:gd name="connsiteY4007" fmla="*/ 526628 h 3804208"/>
                <a:gd name="connsiteX4008" fmla="*/ 7864974 w 9157696"/>
                <a:gd name="connsiteY4008" fmla="*/ 519303 h 3804208"/>
                <a:gd name="connsiteX4009" fmla="*/ 7864974 w 9157696"/>
                <a:gd name="connsiteY4009" fmla="*/ 514421 h 3804208"/>
                <a:gd name="connsiteX4010" fmla="*/ 7866195 w 9157696"/>
                <a:gd name="connsiteY4010" fmla="*/ 508317 h 3804208"/>
                <a:gd name="connsiteX4011" fmla="*/ 7867416 w 9157696"/>
                <a:gd name="connsiteY4011" fmla="*/ 503434 h 3804208"/>
                <a:gd name="connsiteX4012" fmla="*/ 7868637 w 9157696"/>
                <a:gd name="connsiteY4012" fmla="*/ 500993 h 3804208"/>
                <a:gd name="connsiteX4013" fmla="*/ 7868637 w 9157696"/>
                <a:gd name="connsiteY4013" fmla="*/ 498552 h 3804208"/>
                <a:gd name="connsiteX4014" fmla="*/ 7868637 w 9157696"/>
                <a:gd name="connsiteY4014" fmla="*/ 497331 h 3804208"/>
                <a:gd name="connsiteX4015" fmla="*/ 7867416 w 9157696"/>
                <a:gd name="connsiteY4015" fmla="*/ 499772 h 3804208"/>
                <a:gd name="connsiteX4016" fmla="*/ 7866195 w 9157696"/>
                <a:gd name="connsiteY4016" fmla="*/ 502214 h 3804208"/>
                <a:gd name="connsiteX4017" fmla="*/ 7866195 w 9157696"/>
                <a:gd name="connsiteY4017" fmla="*/ 503434 h 3804208"/>
                <a:gd name="connsiteX4018" fmla="*/ 7866195 w 9157696"/>
                <a:gd name="connsiteY4018" fmla="*/ 504655 h 3804208"/>
                <a:gd name="connsiteX4019" fmla="*/ 7864974 w 9157696"/>
                <a:gd name="connsiteY4019" fmla="*/ 505876 h 3804208"/>
                <a:gd name="connsiteX4020" fmla="*/ 7864974 w 9157696"/>
                <a:gd name="connsiteY4020" fmla="*/ 508317 h 3804208"/>
                <a:gd name="connsiteX4021" fmla="*/ 7864974 w 9157696"/>
                <a:gd name="connsiteY4021" fmla="*/ 510759 h 3804208"/>
                <a:gd name="connsiteX4022" fmla="*/ 7863754 w 9157696"/>
                <a:gd name="connsiteY4022" fmla="*/ 511979 h 3804208"/>
                <a:gd name="connsiteX4023" fmla="*/ 7863754 w 9157696"/>
                <a:gd name="connsiteY4023" fmla="*/ 514421 h 3804208"/>
                <a:gd name="connsiteX4024" fmla="*/ 7862534 w 9157696"/>
                <a:gd name="connsiteY4024" fmla="*/ 514421 h 3804208"/>
                <a:gd name="connsiteX4025" fmla="*/ 7861312 w 9157696"/>
                <a:gd name="connsiteY4025" fmla="*/ 516862 h 3804208"/>
                <a:gd name="connsiteX4026" fmla="*/ 7860092 w 9157696"/>
                <a:gd name="connsiteY4026" fmla="*/ 518083 h 3804208"/>
                <a:gd name="connsiteX4027" fmla="*/ 7858871 w 9157696"/>
                <a:gd name="connsiteY4027" fmla="*/ 519303 h 3804208"/>
                <a:gd name="connsiteX4028" fmla="*/ 7858871 w 9157696"/>
                <a:gd name="connsiteY4028" fmla="*/ 520524 h 3804208"/>
                <a:gd name="connsiteX4029" fmla="*/ 7858871 w 9157696"/>
                <a:gd name="connsiteY4029" fmla="*/ 521745 h 3804208"/>
                <a:gd name="connsiteX4030" fmla="*/ 7857650 w 9157696"/>
                <a:gd name="connsiteY4030" fmla="*/ 525407 h 3804208"/>
                <a:gd name="connsiteX4031" fmla="*/ 7856430 w 9157696"/>
                <a:gd name="connsiteY4031" fmla="*/ 529069 h 3804208"/>
                <a:gd name="connsiteX4032" fmla="*/ 7855209 w 9157696"/>
                <a:gd name="connsiteY4032" fmla="*/ 530290 h 3804208"/>
                <a:gd name="connsiteX4033" fmla="*/ 7853988 w 9157696"/>
                <a:gd name="connsiteY4033" fmla="*/ 531511 h 3804208"/>
                <a:gd name="connsiteX4034" fmla="*/ 7853988 w 9157696"/>
                <a:gd name="connsiteY4034" fmla="*/ 532731 h 3804208"/>
                <a:gd name="connsiteX4035" fmla="*/ 7852767 w 9157696"/>
                <a:gd name="connsiteY4035" fmla="*/ 533952 h 3804208"/>
                <a:gd name="connsiteX4036" fmla="*/ 7851547 w 9157696"/>
                <a:gd name="connsiteY4036" fmla="*/ 536393 h 3804208"/>
                <a:gd name="connsiteX4037" fmla="*/ 7850327 w 9157696"/>
                <a:gd name="connsiteY4037" fmla="*/ 536393 h 3804208"/>
                <a:gd name="connsiteX4038" fmla="*/ 7850327 w 9157696"/>
                <a:gd name="connsiteY4038" fmla="*/ 537614 h 3804208"/>
                <a:gd name="connsiteX4039" fmla="*/ 7850327 w 9157696"/>
                <a:gd name="connsiteY4039" fmla="*/ 537614 h 3804208"/>
                <a:gd name="connsiteX4040" fmla="*/ 7850327 w 9157696"/>
                <a:gd name="connsiteY4040" fmla="*/ 499772 h 3804208"/>
                <a:gd name="connsiteX4041" fmla="*/ 7850327 w 9157696"/>
                <a:gd name="connsiteY4041" fmla="*/ 537614 h 3804208"/>
                <a:gd name="connsiteX4042" fmla="*/ 7850327 w 9157696"/>
                <a:gd name="connsiteY4042" fmla="*/ 537614 h 3804208"/>
                <a:gd name="connsiteX4043" fmla="*/ 7850327 w 9157696"/>
                <a:gd name="connsiteY4043" fmla="*/ 536393 h 3804208"/>
                <a:gd name="connsiteX4044" fmla="*/ 7849105 w 9157696"/>
                <a:gd name="connsiteY4044" fmla="*/ 536393 h 3804208"/>
                <a:gd name="connsiteX4045" fmla="*/ 7847885 w 9157696"/>
                <a:gd name="connsiteY4045" fmla="*/ 533952 h 3804208"/>
                <a:gd name="connsiteX4046" fmla="*/ 7846664 w 9157696"/>
                <a:gd name="connsiteY4046" fmla="*/ 532731 h 3804208"/>
                <a:gd name="connsiteX4047" fmla="*/ 7846664 w 9157696"/>
                <a:gd name="connsiteY4047" fmla="*/ 531511 h 3804208"/>
                <a:gd name="connsiteX4048" fmla="*/ 7845443 w 9157696"/>
                <a:gd name="connsiteY4048" fmla="*/ 530290 h 3804208"/>
                <a:gd name="connsiteX4049" fmla="*/ 7844223 w 9157696"/>
                <a:gd name="connsiteY4049" fmla="*/ 529069 h 3804208"/>
                <a:gd name="connsiteX4050" fmla="*/ 7843002 w 9157696"/>
                <a:gd name="connsiteY4050" fmla="*/ 525407 h 3804208"/>
                <a:gd name="connsiteX4051" fmla="*/ 7841781 w 9157696"/>
                <a:gd name="connsiteY4051" fmla="*/ 521745 h 3804208"/>
                <a:gd name="connsiteX4052" fmla="*/ 7841781 w 9157696"/>
                <a:gd name="connsiteY4052" fmla="*/ 520524 h 3804208"/>
                <a:gd name="connsiteX4053" fmla="*/ 7841781 w 9157696"/>
                <a:gd name="connsiteY4053" fmla="*/ 519303 h 3804208"/>
                <a:gd name="connsiteX4054" fmla="*/ 7840560 w 9157696"/>
                <a:gd name="connsiteY4054" fmla="*/ 518083 h 3804208"/>
                <a:gd name="connsiteX4055" fmla="*/ 7839340 w 9157696"/>
                <a:gd name="connsiteY4055" fmla="*/ 516862 h 3804208"/>
                <a:gd name="connsiteX4056" fmla="*/ 7838120 w 9157696"/>
                <a:gd name="connsiteY4056" fmla="*/ 514421 h 3804208"/>
                <a:gd name="connsiteX4057" fmla="*/ 7836898 w 9157696"/>
                <a:gd name="connsiteY4057" fmla="*/ 514421 h 3804208"/>
                <a:gd name="connsiteX4058" fmla="*/ 7836898 w 9157696"/>
                <a:gd name="connsiteY4058" fmla="*/ 511979 h 3804208"/>
                <a:gd name="connsiteX4059" fmla="*/ 7835678 w 9157696"/>
                <a:gd name="connsiteY4059" fmla="*/ 510759 h 3804208"/>
                <a:gd name="connsiteX4060" fmla="*/ 7835678 w 9157696"/>
                <a:gd name="connsiteY4060" fmla="*/ 508317 h 3804208"/>
                <a:gd name="connsiteX4061" fmla="*/ 7835678 w 9157696"/>
                <a:gd name="connsiteY4061" fmla="*/ 505876 h 3804208"/>
                <a:gd name="connsiteX4062" fmla="*/ 7834457 w 9157696"/>
                <a:gd name="connsiteY4062" fmla="*/ 504655 h 3804208"/>
                <a:gd name="connsiteX4063" fmla="*/ 7834457 w 9157696"/>
                <a:gd name="connsiteY4063" fmla="*/ 503434 h 3804208"/>
                <a:gd name="connsiteX4064" fmla="*/ 7834457 w 9157696"/>
                <a:gd name="connsiteY4064" fmla="*/ 502214 h 3804208"/>
                <a:gd name="connsiteX4065" fmla="*/ 7833236 w 9157696"/>
                <a:gd name="connsiteY4065" fmla="*/ 499772 h 3804208"/>
                <a:gd name="connsiteX4066" fmla="*/ 7832016 w 9157696"/>
                <a:gd name="connsiteY4066" fmla="*/ 497331 h 3804208"/>
                <a:gd name="connsiteX4067" fmla="*/ 7832016 w 9157696"/>
                <a:gd name="connsiteY4067" fmla="*/ 498552 h 3804208"/>
                <a:gd name="connsiteX4068" fmla="*/ 7832016 w 9157696"/>
                <a:gd name="connsiteY4068" fmla="*/ 500993 h 3804208"/>
                <a:gd name="connsiteX4069" fmla="*/ 7833236 w 9157696"/>
                <a:gd name="connsiteY4069" fmla="*/ 503434 h 3804208"/>
                <a:gd name="connsiteX4070" fmla="*/ 7834457 w 9157696"/>
                <a:gd name="connsiteY4070" fmla="*/ 508317 h 3804208"/>
                <a:gd name="connsiteX4071" fmla="*/ 7835678 w 9157696"/>
                <a:gd name="connsiteY4071" fmla="*/ 514421 h 3804208"/>
                <a:gd name="connsiteX4072" fmla="*/ 7835678 w 9157696"/>
                <a:gd name="connsiteY4072" fmla="*/ 519303 h 3804208"/>
                <a:gd name="connsiteX4073" fmla="*/ 7835678 w 9157696"/>
                <a:gd name="connsiteY4073" fmla="*/ 526628 h 3804208"/>
                <a:gd name="connsiteX4074" fmla="*/ 7838120 w 9157696"/>
                <a:gd name="connsiteY4074" fmla="*/ 531511 h 3804208"/>
                <a:gd name="connsiteX4075" fmla="*/ 7840560 w 9157696"/>
                <a:gd name="connsiteY4075" fmla="*/ 537614 h 3804208"/>
                <a:gd name="connsiteX4076" fmla="*/ 7841781 w 9157696"/>
                <a:gd name="connsiteY4076" fmla="*/ 541276 h 3804208"/>
                <a:gd name="connsiteX4077" fmla="*/ 7844223 w 9157696"/>
                <a:gd name="connsiteY4077" fmla="*/ 549821 h 3804208"/>
                <a:gd name="connsiteX4078" fmla="*/ 7844223 w 9157696"/>
                <a:gd name="connsiteY4078" fmla="*/ 549821 h 3804208"/>
                <a:gd name="connsiteX4079" fmla="*/ 7844223 w 9157696"/>
                <a:gd name="connsiteY4079" fmla="*/ 549821 h 3804208"/>
                <a:gd name="connsiteX4080" fmla="*/ 7843002 w 9157696"/>
                <a:gd name="connsiteY4080" fmla="*/ 548600 h 3804208"/>
                <a:gd name="connsiteX4081" fmla="*/ 7841781 w 9157696"/>
                <a:gd name="connsiteY4081" fmla="*/ 544938 h 3804208"/>
                <a:gd name="connsiteX4082" fmla="*/ 7839340 w 9157696"/>
                <a:gd name="connsiteY4082" fmla="*/ 541276 h 3804208"/>
                <a:gd name="connsiteX4083" fmla="*/ 7839340 w 9157696"/>
                <a:gd name="connsiteY4083" fmla="*/ 540055 h 3804208"/>
                <a:gd name="connsiteX4084" fmla="*/ 7839340 w 9157696"/>
                <a:gd name="connsiteY4084" fmla="*/ 537614 h 3804208"/>
                <a:gd name="connsiteX4085" fmla="*/ 7838120 w 9157696"/>
                <a:gd name="connsiteY4085" fmla="*/ 536393 h 3804208"/>
                <a:gd name="connsiteX4086" fmla="*/ 7836898 w 9157696"/>
                <a:gd name="connsiteY4086" fmla="*/ 535173 h 3804208"/>
                <a:gd name="connsiteX4087" fmla="*/ 7835678 w 9157696"/>
                <a:gd name="connsiteY4087" fmla="*/ 532731 h 3804208"/>
                <a:gd name="connsiteX4088" fmla="*/ 7834457 w 9157696"/>
                <a:gd name="connsiteY4088" fmla="*/ 532731 h 3804208"/>
                <a:gd name="connsiteX4089" fmla="*/ 7834457 w 9157696"/>
                <a:gd name="connsiteY4089" fmla="*/ 529069 h 3804208"/>
                <a:gd name="connsiteX4090" fmla="*/ 7833236 w 9157696"/>
                <a:gd name="connsiteY4090" fmla="*/ 527848 h 3804208"/>
                <a:gd name="connsiteX4091" fmla="*/ 7832016 w 9157696"/>
                <a:gd name="connsiteY4091" fmla="*/ 525407 h 3804208"/>
                <a:gd name="connsiteX4092" fmla="*/ 7830795 w 9157696"/>
                <a:gd name="connsiteY4092" fmla="*/ 522966 h 3804208"/>
                <a:gd name="connsiteX4093" fmla="*/ 7829574 w 9157696"/>
                <a:gd name="connsiteY4093" fmla="*/ 521745 h 3804208"/>
                <a:gd name="connsiteX4094" fmla="*/ 7828353 w 9157696"/>
                <a:gd name="connsiteY4094" fmla="*/ 520524 h 3804208"/>
                <a:gd name="connsiteX4095" fmla="*/ 7828353 w 9157696"/>
                <a:gd name="connsiteY4095" fmla="*/ 519303 h 3804208"/>
                <a:gd name="connsiteX4096" fmla="*/ 7827133 w 9157696"/>
                <a:gd name="connsiteY4096" fmla="*/ 516862 h 3804208"/>
                <a:gd name="connsiteX4097" fmla="*/ 7824691 w 9157696"/>
                <a:gd name="connsiteY4097" fmla="*/ 514421 h 3804208"/>
                <a:gd name="connsiteX4098" fmla="*/ 7824691 w 9157696"/>
                <a:gd name="connsiteY4098" fmla="*/ 515641 h 3804208"/>
                <a:gd name="connsiteX4099" fmla="*/ 7824691 w 9157696"/>
                <a:gd name="connsiteY4099" fmla="*/ 518083 h 3804208"/>
                <a:gd name="connsiteX4100" fmla="*/ 7825913 w 9157696"/>
                <a:gd name="connsiteY4100" fmla="*/ 520524 h 3804208"/>
                <a:gd name="connsiteX4101" fmla="*/ 7827133 w 9157696"/>
                <a:gd name="connsiteY4101" fmla="*/ 525407 h 3804208"/>
                <a:gd name="connsiteX4102" fmla="*/ 7829574 w 9157696"/>
                <a:gd name="connsiteY4102" fmla="*/ 531511 h 3804208"/>
                <a:gd name="connsiteX4103" fmla="*/ 7830795 w 9157696"/>
                <a:gd name="connsiteY4103" fmla="*/ 536393 h 3804208"/>
                <a:gd name="connsiteX4104" fmla="*/ 7830795 w 9157696"/>
                <a:gd name="connsiteY4104" fmla="*/ 544938 h 3804208"/>
                <a:gd name="connsiteX4105" fmla="*/ 7833236 w 9157696"/>
                <a:gd name="connsiteY4105" fmla="*/ 549821 h 3804208"/>
                <a:gd name="connsiteX4106" fmla="*/ 7835678 w 9157696"/>
                <a:gd name="connsiteY4106" fmla="*/ 555925 h 3804208"/>
                <a:gd name="connsiteX4107" fmla="*/ 7838120 w 9157696"/>
                <a:gd name="connsiteY4107" fmla="*/ 559587 h 3804208"/>
                <a:gd name="connsiteX4108" fmla="*/ 7839340 w 9157696"/>
                <a:gd name="connsiteY4108" fmla="*/ 562028 h 3804208"/>
                <a:gd name="connsiteX4109" fmla="*/ 7839340 w 9157696"/>
                <a:gd name="connsiteY4109" fmla="*/ 563249 h 3804208"/>
                <a:gd name="connsiteX4110" fmla="*/ 7836898 w 9157696"/>
                <a:gd name="connsiteY4110" fmla="*/ 563249 h 3804208"/>
                <a:gd name="connsiteX4111" fmla="*/ 7835678 w 9157696"/>
                <a:gd name="connsiteY4111" fmla="*/ 563249 h 3804208"/>
                <a:gd name="connsiteX4112" fmla="*/ 7834457 w 9157696"/>
                <a:gd name="connsiteY4112" fmla="*/ 559587 h 3804208"/>
                <a:gd name="connsiteX4113" fmla="*/ 7832016 w 9157696"/>
                <a:gd name="connsiteY4113" fmla="*/ 555925 h 3804208"/>
                <a:gd name="connsiteX4114" fmla="*/ 7832016 w 9157696"/>
                <a:gd name="connsiteY4114" fmla="*/ 553483 h 3804208"/>
                <a:gd name="connsiteX4115" fmla="*/ 7830795 w 9157696"/>
                <a:gd name="connsiteY4115" fmla="*/ 551042 h 3804208"/>
                <a:gd name="connsiteX4116" fmla="*/ 7829574 w 9157696"/>
                <a:gd name="connsiteY4116" fmla="*/ 551042 h 3804208"/>
                <a:gd name="connsiteX4117" fmla="*/ 7828353 w 9157696"/>
                <a:gd name="connsiteY4117" fmla="*/ 551042 h 3804208"/>
                <a:gd name="connsiteX4118" fmla="*/ 7827133 w 9157696"/>
                <a:gd name="connsiteY4118" fmla="*/ 548600 h 3804208"/>
                <a:gd name="connsiteX4119" fmla="*/ 7825913 w 9157696"/>
                <a:gd name="connsiteY4119" fmla="*/ 549821 h 3804208"/>
                <a:gd name="connsiteX4120" fmla="*/ 7824691 w 9157696"/>
                <a:gd name="connsiteY4120" fmla="*/ 546159 h 3804208"/>
                <a:gd name="connsiteX4121" fmla="*/ 7823471 w 9157696"/>
                <a:gd name="connsiteY4121" fmla="*/ 546159 h 3804208"/>
                <a:gd name="connsiteX4122" fmla="*/ 7822250 w 9157696"/>
                <a:gd name="connsiteY4122" fmla="*/ 543718 h 3804208"/>
                <a:gd name="connsiteX4123" fmla="*/ 7821029 w 9157696"/>
                <a:gd name="connsiteY4123" fmla="*/ 541276 h 3804208"/>
                <a:gd name="connsiteX4124" fmla="*/ 7819809 w 9157696"/>
                <a:gd name="connsiteY4124" fmla="*/ 540055 h 3804208"/>
                <a:gd name="connsiteX4125" fmla="*/ 7818588 w 9157696"/>
                <a:gd name="connsiteY4125" fmla="*/ 537614 h 3804208"/>
                <a:gd name="connsiteX4126" fmla="*/ 7818588 w 9157696"/>
                <a:gd name="connsiteY4126" fmla="*/ 535173 h 3804208"/>
                <a:gd name="connsiteX4127" fmla="*/ 7816146 w 9157696"/>
                <a:gd name="connsiteY4127" fmla="*/ 531511 h 3804208"/>
                <a:gd name="connsiteX4128" fmla="*/ 7813706 w 9157696"/>
                <a:gd name="connsiteY4128" fmla="*/ 527848 h 3804208"/>
                <a:gd name="connsiteX4129" fmla="*/ 7813706 w 9157696"/>
                <a:gd name="connsiteY4129" fmla="*/ 530290 h 3804208"/>
                <a:gd name="connsiteX4130" fmla="*/ 7813706 w 9157696"/>
                <a:gd name="connsiteY4130" fmla="*/ 532731 h 3804208"/>
                <a:gd name="connsiteX4131" fmla="*/ 7814926 w 9157696"/>
                <a:gd name="connsiteY4131" fmla="*/ 535173 h 3804208"/>
                <a:gd name="connsiteX4132" fmla="*/ 7817367 w 9157696"/>
                <a:gd name="connsiteY4132" fmla="*/ 541276 h 3804208"/>
                <a:gd name="connsiteX4133" fmla="*/ 7819809 w 9157696"/>
                <a:gd name="connsiteY4133" fmla="*/ 548600 h 3804208"/>
                <a:gd name="connsiteX4134" fmla="*/ 7821029 w 9157696"/>
                <a:gd name="connsiteY4134" fmla="*/ 554704 h 3804208"/>
                <a:gd name="connsiteX4135" fmla="*/ 7823471 w 9157696"/>
                <a:gd name="connsiteY4135" fmla="*/ 564469 h 3804208"/>
                <a:gd name="connsiteX4136" fmla="*/ 7828353 w 9157696"/>
                <a:gd name="connsiteY4136" fmla="*/ 568132 h 3804208"/>
                <a:gd name="connsiteX4137" fmla="*/ 7833236 w 9157696"/>
                <a:gd name="connsiteY4137" fmla="*/ 573014 h 3804208"/>
                <a:gd name="connsiteX4138" fmla="*/ 7836898 w 9157696"/>
                <a:gd name="connsiteY4138" fmla="*/ 576676 h 3804208"/>
                <a:gd name="connsiteX4139" fmla="*/ 7839340 w 9157696"/>
                <a:gd name="connsiteY4139" fmla="*/ 580339 h 3804208"/>
                <a:gd name="connsiteX4140" fmla="*/ 7839340 w 9157696"/>
                <a:gd name="connsiteY4140" fmla="*/ 580339 h 3804208"/>
                <a:gd name="connsiteX4141" fmla="*/ 7836898 w 9157696"/>
                <a:gd name="connsiteY4141" fmla="*/ 580339 h 3804208"/>
                <a:gd name="connsiteX4142" fmla="*/ 7833236 w 9157696"/>
                <a:gd name="connsiteY4142" fmla="*/ 577897 h 3804208"/>
                <a:gd name="connsiteX4143" fmla="*/ 7829574 w 9157696"/>
                <a:gd name="connsiteY4143" fmla="*/ 575456 h 3804208"/>
                <a:gd name="connsiteX4144" fmla="*/ 7828353 w 9157696"/>
                <a:gd name="connsiteY4144" fmla="*/ 573014 h 3804208"/>
                <a:gd name="connsiteX4145" fmla="*/ 7827133 w 9157696"/>
                <a:gd name="connsiteY4145" fmla="*/ 570573 h 3804208"/>
                <a:gd name="connsiteX4146" fmla="*/ 7824691 w 9157696"/>
                <a:gd name="connsiteY4146" fmla="*/ 570573 h 3804208"/>
                <a:gd name="connsiteX4147" fmla="*/ 7822250 w 9157696"/>
                <a:gd name="connsiteY4147" fmla="*/ 570573 h 3804208"/>
                <a:gd name="connsiteX4148" fmla="*/ 7819809 w 9157696"/>
                <a:gd name="connsiteY4148" fmla="*/ 568132 h 3804208"/>
                <a:gd name="connsiteX4149" fmla="*/ 7818588 w 9157696"/>
                <a:gd name="connsiteY4149" fmla="*/ 569352 h 3804208"/>
                <a:gd name="connsiteX4150" fmla="*/ 7817367 w 9157696"/>
                <a:gd name="connsiteY4150" fmla="*/ 565690 h 3804208"/>
                <a:gd name="connsiteX4151" fmla="*/ 7816146 w 9157696"/>
                <a:gd name="connsiteY4151" fmla="*/ 565690 h 3804208"/>
                <a:gd name="connsiteX4152" fmla="*/ 7814926 w 9157696"/>
                <a:gd name="connsiteY4152" fmla="*/ 564469 h 3804208"/>
                <a:gd name="connsiteX4153" fmla="*/ 7813706 w 9157696"/>
                <a:gd name="connsiteY4153" fmla="*/ 563249 h 3804208"/>
                <a:gd name="connsiteX4154" fmla="*/ 7812484 w 9157696"/>
                <a:gd name="connsiteY4154" fmla="*/ 563249 h 3804208"/>
                <a:gd name="connsiteX4155" fmla="*/ 7811264 w 9157696"/>
                <a:gd name="connsiteY4155" fmla="*/ 562028 h 3804208"/>
                <a:gd name="connsiteX4156" fmla="*/ 7810043 w 9157696"/>
                <a:gd name="connsiteY4156" fmla="*/ 560807 h 3804208"/>
                <a:gd name="connsiteX4157" fmla="*/ 7807602 w 9157696"/>
                <a:gd name="connsiteY4157" fmla="*/ 559587 h 3804208"/>
                <a:gd name="connsiteX4158" fmla="*/ 7805160 w 9157696"/>
                <a:gd name="connsiteY4158" fmla="*/ 558366 h 3804208"/>
                <a:gd name="connsiteX4159" fmla="*/ 7805160 w 9157696"/>
                <a:gd name="connsiteY4159" fmla="*/ 560807 h 3804208"/>
                <a:gd name="connsiteX4160" fmla="*/ 7806381 w 9157696"/>
                <a:gd name="connsiteY4160" fmla="*/ 563249 h 3804208"/>
                <a:gd name="connsiteX4161" fmla="*/ 7807602 w 9157696"/>
                <a:gd name="connsiteY4161" fmla="*/ 564469 h 3804208"/>
                <a:gd name="connsiteX4162" fmla="*/ 7811264 w 9157696"/>
                <a:gd name="connsiteY4162" fmla="*/ 568132 h 3804208"/>
                <a:gd name="connsiteX4163" fmla="*/ 7814926 w 9157696"/>
                <a:gd name="connsiteY4163" fmla="*/ 573014 h 3804208"/>
                <a:gd name="connsiteX4164" fmla="*/ 7817367 w 9157696"/>
                <a:gd name="connsiteY4164" fmla="*/ 577897 h 3804208"/>
                <a:gd name="connsiteX4165" fmla="*/ 7821029 w 9157696"/>
                <a:gd name="connsiteY4165" fmla="*/ 586442 h 3804208"/>
                <a:gd name="connsiteX4166" fmla="*/ 7825913 w 9157696"/>
                <a:gd name="connsiteY4166" fmla="*/ 588883 h 3804208"/>
                <a:gd name="connsiteX4167" fmla="*/ 7830795 w 9157696"/>
                <a:gd name="connsiteY4167" fmla="*/ 593766 h 3804208"/>
                <a:gd name="connsiteX4168" fmla="*/ 7834457 w 9157696"/>
                <a:gd name="connsiteY4168" fmla="*/ 596208 h 3804208"/>
                <a:gd name="connsiteX4169" fmla="*/ 7836898 w 9157696"/>
                <a:gd name="connsiteY4169" fmla="*/ 601090 h 3804208"/>
                <a:gd name="connsiteX4170" fmla="*/ 7835678 w 9157696"/>
                <a:gd name="connsiteY4170" fmla="*/ 603532 h 3804208"/>
                <a:gd name="connsiteX4171" fmla="*/ 7833236 w 9157696"/>
                <a:gd name="connsiteY4171" fmla="*/ 604753 h 3804208"/>
                <a:gd name="connsiteX4172" fmla="*/ 7829574 w 9157696"/>
                <a:gd name="connsiteY4172" fmla="*/ 603532 h 3804208"/>
                <a:gd name="connsiteX4173" fmla="*/ 7825913 w 9157696"/>
                <a:gd name="connsiteY4173" fmla="*/ 602311 h 3804208"/>
                <a:gd name="connsiteX4174" fmla="*/ 7824691 w 9157696"/>
                <a:gd name="connsiteY4174" fmla="*/ 601090 h 3804208"/>
                <a:gd name="connsiteX4175" fmla="*/ 7823471 w 9157696"/>
                <a:gd name="connsiteY4175" fmla="*/ 599870 h 3804208"/>
                <a:gd name="connsiteX4176" fmla="*/ 7822250 w 9157696"/>
                <a:gd name="connsiteY4176" fmla="*/ 599870 h 3804208"/>
                <a:gd name="connsiteX4177" fmla="*/ 7819809 w 9157696"/>
                <a:gd name="connsiteY4177" fmla="*/ 599870 h 3804208"/>
                <a:gd name="connsiteX4178" fmla="*/ 7817367 w 9157696"/>
                <a:gd name="connsiteY4178" fmla="*/ 597428 h 3804208"/>
                <a:gd name="connsiteX4179" fmla="*/ 7816146 w 9157696"/>
                <a:gd name="connsiteY4179" fmla="*/ 598649 h 3804208"/>
                <a:gd name="connsiteX4180" fmla="*/ 7814926 w 9157696"/>
                <a:gd name="connsiteY4180" fmla="*/ 594987 h 3804208"/>
                <a:gd name="connsiteX4181" fmla="*/ 7813706 w 9157696"/>
                <a:gd name="connsiteY4181" fmla="*/ 594987 h 3804208"/>
                <a:gd name="connsiteX4182" fmla="*/ 7812484 w 9157696"/>
                <a:gd name="connsiteY4182" fmla="*/ 593766 h 3804208"/>
                <a:gd name="connsiteX4183" fmla="*/ 7811264 w 9157696"/>
                <a:gd name="connsiteY4183" fmla="*/ 592546 h 3804208"/>
                <a:gd name="connsiteX4184" fmla="*/ 7810043 w 9157696"/>
                <a:gd name="connsiteY4184" fmla="*/ 592546 h 3804208"/>
                <a:gd name="connsiteX4185" fmla="*/ 7808822 w 9157696"/>
                <a:gd name="connsiteY4185" fmla="*/ 591325 h 3804208"/>
                <a:gd name="connsiteX4186" fmla="*/ 7807602 w 9157696"/>
                <a:gd name="connsiteY4186" fmla="*/ 590104 h 3804208"/>
                <a:gd name="connsiteX4187" fmla="*/ 7805160 w 9157696"/>
                <a:gd name="connsiteY4187" fmla="*/ 590104 h 3804208"/>
                <a:gd name="connsiteX4188" fmla="*/ 7805160 w 9157696"/>
                <a:gd name="connsiteY4188" fmla="*/ 588883 h 3804208"/>
                <a:gd name="connsiteX4189" fmla="*/ 7802719 w 9157696"/>
                <a:gd name="connsiteY4189" fmla="*/ 584001 h 3804208"/>
                <a:gd name="connsiteX4190" fmla="*/ 7801499 w 9157696"/>
                <a:gd name="connsiteY4190" fmla="*/ 582780 h 3804208"/>
                <a:gd name="connsiteX4191" fmla="*/ 7801499 w 9157696"/>
                <a:gd name="connsiteY4191" fmla="*/ 576676 h 3804208"/>
                <a:gd name="connsiteX4192" fmla="*/ 7800277 w 9157696"/>
                <a:gd name="connsiteY4192" fmla="*/ 579118 h 3804208"/>
                <a:gd name="connsiteX4193" fmla="*/ 7800277 w 9157696"/>
                <a:gd name="connsiteY4193" fmla="*/ 584001 h 3804208"/>
                <a:gd name="connsiteX4194" fmla="*/ 7801499 w 9157696"/>
                <a:gd name="connsiteY4194" fmla="*/ 588883 h 3804208"/>
                <a:gd name="connsiteX4195" fmla="*/ 7802719 w 9157696"/>
                <a:gd name="connsiteY4195" fmla="*/ 591325 h 3804208"/>
                <a:gd name="connsiteX4196" fmla="*/ 7801499 w 9157696"/>
                <a:gd name="connsiteY4196" fmla="*/ 591325 h 3804208"/>
                <a:gd name="connsiteX4197" fmla="*/ 7801499 w 9157696"/>
                <a:gd name="connsiteY4197" fmla="*/ 593766 h 3804208"/>
                <a:gd name="connsiteX4198" fmla="*/ 7802719 w 9157696"/>
                <a:gd name="connsiteY4198" fmla="*/ 594987 h 3804208"/>
                <a:gd name="connsiteX4199" fmla="*/ 7802719 w 9157696"/>
                <a:gd name="connsiteY4199" fmla="*/ 594987 h 3804208"/>
                <a:gd name="connsiteX4200" fmla="*/ 7803939 w 9157696"/>
                <a:gd name="connsiteY4200" fmla="*/ 598649 h 3804208"/>
                <a:gd name="connsiteX4201" fmla="*/ 7806381 w 9157696"/>
                <a:gd name="connsiteY4201" fmla="*/ 602311 h 3804208"/>
                <a:gd name="connsiteX4202" fmla="*/ 7808822 w 9157696"/>
                <a:gd name="connsiteY4202" fmla="*/ 605973 h 3804208"/>
                <a:gd name="connsiteX4203" fmla="*/ 7811264 w 9157696"/>
                <a:gd name="connsiteY4203" fmla="*/ 612077 h 3804208"/>
                <a:gd name="connsiteX4204" fmla="*/ 7814926 w 9157696"/>
                <a:gd name="connsiteY4204" fmla="*/ 621842 h 3804208"/>
                <a:gd name="connsiteX4205" fmla="*/ 7819809 w 9157696"/>
                <a:gd name="connsiteY4205" fmla="*/ 624284 h 3804208"/>
                <a:gd name="connsiteX4206" fmla="*/ 7825913 w 9157696"/>
                <a:gd name="connsiteY4206" fmla="*/ 629167 h 3804208"/>
                <a:gd name="connsiteX4207" fmla="*/ 7829574 w 9157696"/>
                <a:gd name="connsiteY4207" fmla="*/ 632829 h 3804208"/>
                <a:gd name="connsiteX4208" fmla="*/ 7834457 w 9157696"/>
                <a:gd name="connsiteY4208" fmla="*/ 640153 h 3804208"/>
                <a:gd name="connsiteX4209" fmla="*/ 7834457 w 9157696"/>
                <a:gd name="connsiteY4209" fmla="*/ 641374 h 3804208"/>
                <a:gd name="connsiteX4210" fmla="*/ 7832016 w 9157696"/>
                <a:gd name="connsiteY4210" fmla="*/ 641374 h 3804208"/>
                <a:gd name="connsiteX4211" fmla="*/ 7828353 w 9157696"/>
                <a:gd name="connsiteY4211" fmla="*/ 638932 h 3804208"/>
                <a:gd name="connsiteX4212" fmla="*/ 7824691 w 9157696"/>
                <a:gd name="connsiteY4212" fmla="*/ 636491 h 3804208"/>
                <a:gd name="connsiteX4213" fmla="*/ 7823471 w 9157696"/>
                <a:gd name="connsiteY4213" fmla="*/ 635270 h 3804208"/>
                <a:gd name="connsiteX4214" fmla="*/ 7822250 w 9157696"/>
                <a:gd name="connsiteY4214" fmla="*/ 634049 h 3804208"/>
                <a:gd name="connsiteX4215" fmla="*/ 7819809 w 9157696"/>
                <a:gd name="connsiteY4215" fmla="*/ 634049 h 3804208"/>
                <a:gd name="connsiteX4216" fmla="*/ 7817367 w 9157696"/>
                <a:gd name="connsiteY4216" fmla="*/ 634049 h 3804208"/>
                <a:gd name="connsiteX4217" fmla="*/ 7814926 w 9157696"/>
                <a:gd name="connsiteY4217" fmla="*/ 632829 h 3804208"/>
                <a:gd name="connsiteX4218" fmla="*/ 7813706 w 9157696"/>
                <a:gd name="connsiteY4218" fmla="*/ 634049 h 3804208"/>
                <a:gd name="connsiteX4219" fmla="*/ 7812484 w 9157696"/>
                <a:gd name="connsiteY4219" fmla="*/ 631608 h 3804208"/>
                <a:gd name="connsiteX4220" fmla="*/ 7811264 w 9157696"/>
                <a:gd name="connsiteY4220" fmla="*/ 632829 h 3804208"/>
                <a:gd name="connsiteX4221" fmla="*/ 7810043 w 9157696"/>
                <a:gd name="connsiteY4221" fmla="*/ 631608 h 3804208"/>
                <a:gd name="connsiteX4222" fmla="*/ 7808822 w 9157696"/>
                <a:gd name="connsiteY4222" fmla="*/ 630387 h 3804208"/>
                <a:gd name="connsiteX4223" fmla="*/ 7807602 w 9157696"/>
                <a:gd name="connsiteY4223" fmla="*/ 630387 h 3804208"/>
                <a:gd name="connsiteX4224" fmla="*/ 7806381 w 9157696"/>
                <a:gd name="connsiteY4224" fmla="*/ 629167 h 3804208"/>
                <a:gd name="connsiteX4225" fmla="*/ 7805160 w 9157696"/>
                <a:gd name="connsiteY4225" fmla="*/ 627946 h 3804208"/>
                <a:gd name="connsiteX4226" fmla="*/ 7802719 w 9157696"/>
                <a:gd name="connsiteY4226" fmla="*/ 625504 h 3804208"/>
                <a:gd name="connsiteX4227" fmla="*/ 7800277 w 9157696"/>
                <a:gd name="connsiteY4227" fmla="*/ 621842 h 3804208"/>
                <a:gd name="connsiteX4228" fmla="*/ 7800277 w 9157696"/>
                <a:gd name="connsiteY4228" fmla="*/ 624284 h 3804208"/>
                <a:gd name="connsiteX4229" fmla="*/ 7801499 w 9157696"/>
                <a:gd name="connsiteY4229" fmla="*/ 627946 h 3804208"/>
                <a:gd name="connsiteX4230" fmla="*/ 7802719 w 9157696"/>
                <a:gd name="connsiteY4230" fmla="*/ 630387 h 3804208"/>
                <a:gd name="connsiteX4231" fmla="*/ 7803939 w 9157696"/>
                <a:gd name="connsiteY4231" fmla="*/ 631608 h 3804208"/>
                <a:gd name="connsiteX4232" fmla="*/ 7806381 w 9157696"/>
                <a:gd name="connsiteY4232" fmla="*/ 635270 h 3804208"/>
                <a:gd name="connsiteX4233" fmla="*/ 7808822 w 9157696"/>
                <a:gd name="connsiteY4233" fmla="*/ 637711 h 3804208"/>
                <a:gd name="connsiteX4234" fmla="*/ 7811264 w 9157696"/>
                <a:gd name="connsiteY4234" fmla="*/ 640153 h 3804208"/>
                <a:gd name="connsiteX4235" fmla="*/ 7813706 w 9157696"/>
                <a:gd name="connsiteY4235" fmla="*/ 643815 h 3804208"/>
                <a:gd name="connsiteX4236" fmla="*/ 7814926 w 9157696"/>
                <a:gd name="connsiteY4236" fmla="*/ 646256 h 3804208"/>
                <a:gd name="connsiteX4237" fmla="*/ 7813706 w 9157696"/>
                <a:gd name="connsiteY4237" fmla="*/ 647477 h 3804208"/>
                <a:gd name="connsiteX4238" fmla="*/ 7812484 w 9157696"/>
                <a:gd name="connsiteY4238" fmla="*/ 643815 h 3804208"/>
                <a:gd name="connsiteX4239" fmla="*/ 7811264 w 9157696"/>
                <a:gd name="connsiteY4239" fmla="*/ 643815 h 3804208"/>
                <a:gd name="connsiteX4240" fmla="*/ 7810043 w 9157696"/>
                <a:gd name="connsiteY4240" fmla="*/ 642594 h 3804208"/>
                <a:gd name="connsiteX4241" fmla="*/ 7808822 w 9157696"/>
                <a:gd name="connsiteY4241" fmla="*/ 641374 h 3804208"/>
                <a:gd name="connsiteX4242" fmla="*/ 7807602 w 9157696"/>
                <a:gd name="connsiteY4242" fmla="*/ 641374 h 3804208"/>
                <a:gd name="connsiteX4243" fmla="*/ 7806381 w 9157696"/>
                <a:gd name="connsiteY4243" fmla="*/ 640153 h 3804208"/>
                <a:gd name="connsiteX4244" fmla="*/ 7805160 w 9157696"/>
                <a:gd name="connsiteY4244" fmla="*/ 638932 h 3804208"/>
                <a:gd name="connsiteX4245" fmla="*/ 7802719 w 9157696"/>
                <a:gd name="connsiteY4245" fmla="*/ 637711 h 3804208"/>
                <a:gd name="connsiteX4246" fmla="*/ 7799057 w 9157696"/>
                <a:gd name="connsiteY4246" fmla="*/ 636491 h 3804208"/>
                <a:gd name="connsiteX4247" fmla="*/ 7799057 w 9157696"/>
                <a:gd name="connsiteY4247" fmla="*/ 638932 h 3804208"/>
                <a:gd name="connsiteX4248" fmla="*/ 7800277 w 9157696"/>
                <a:gd name="connsiteY4248" fmla="*/ 641374 h 3804208"/>
                <a:gd name="connsiteX4249" fmla="*/ 7801499 w 9157696"/>
                <a:gd name="connsiteY4249" fmla="*/ 642594 h 3804208"/>
                <a:gd name="connsiteX4250" fmla="*/ 7805160 w 9157696"/>
                <a:gd name="connsiteY4250" fmla="*/ 647477 h 3804208"/>
                <a:gd name="connsiteX4251" fmla="*/ 7810043 w 9157696"/>
                <a:gd name="connsiteY4251" fmla="*/ 652360 h 3804208"/>
                <a:gd name="connsiteX4252" fmla="*/ 7812484 w 9157696"/>
                <a:gd name="connsiteY4252" fmla="*/ 657243 h 3804208"/>
                <a:gd name="connsiteX4253" fmla="*/ 7816146 w 9157696"/>
                <a:gd name="connsiteY4253" fmla="*/ 665788 h 3804208"/>
                <a:gd name="connsiteX4254" fmla="*/ 7817367 w 9157696"/>
                <a:gd name="connsiteY4254" fmla="*/ 665788 h 3804208"/>
                <a:gd name="connsiteX4255" fmla="*/ 7817367 w 9157696"/>
                <a:gd name="connsiteY4255" fmla="*/ 665788 h 3804208"/>
                <a:gd name="connsiteX4256" fmla="*/ 7814926 w 9157696"/>
                <a:gd name="connsiteY4256" fmla="*/ 665788 h 3804208"/>
                <a:gd name="connsiteX4257" fmla="*/ 7812484 w 9157696"/>
                <a:gd name="connsiteY4257" fmla="*/ 663346 h 3804208"/>
                <a:gd name="connsiteX4258" fmla="*/ 7811264 w 9157696"/>
                <a:gd name="connsiteY4258" fmla="*/ 664567 h 3804208"/>
                <a:gd name="connsiteX4259" fmla="*/ 7810043 w 9157696"/>
                <a:gd name="connsiteY4259" fmla="*/ 660905 h 3804208"/>
                <a:gd name="connsiteX4260" fmla="*/ 7808822 w 9157696"/>
                <a:gd name="connsiteY4260" fmla="*/ 660905 h 3804208"/>
                <a:gd name="connsiteX4261" fmla="*/ 7807602 w 9157696"/>
                <a:gd name="connsiteY4261" fmla="*/ 658463 h 3804208"/>
                <a:gd name="connsiteX4262" fmla="*/ 7806381 w 9157696"/>
                <a:gd name="connsiteY4262" fmla="*/ 656022 h 3804208"/>
                <a:gd name="connsiteX4263" fmla="*/ 7805160 w 9157696"/>
                <a:gd name="connsiteY4263" fmla="*/ 656022 h 3804208"/>
                <a:gd name="connsiteX4264" fmla="*/ 7803939 w 9157696"/>
                <a:gd name="connsiteY4264" fmla="*/ 654801 h 3804208"/>
                <a:gd name="connsiteX4265" fmla="*/ 7802719 w 9157696"/>
                <a:gd name="connsiteY4265" fmla="*/ 652360 h 3804208"/>
                <a:gd name="connsiteX4266" fmla="*/ 7800277 w 9157696"/>
                <a:gd name="connsiteY4266" fmla="*/ 649918 h 3804208"/>
                <a:gd name="connsiteX4267" fmla="*/ 7797836 w 9157696"/>
                <a:gd name="connsiteY4267" fmla="*/ 646256 h 3804208"/>
                <a:gd name="connsiteX4268" fmla="*/ 7797836 w 9157696"/>
                <a:gd name="connsiteY4268" fmla="*/ 648698 h 3804208"/>
                <a:gd name="connsiteX4269" fmla="*/ 7799057 w 9157696"/>
                <a:gd name="connsiteY4269" fmla="*/ 652360 h 3804208"/>
                <a:gd name="connsiteX4270" fmla="*/ 7800277 w 9157696"/>
                <a:gd name="connsiteY4270" fmla="*/ 654801 h 3804208"/>
                <a:gd name="connsiteX4271" fmla="*/ 7803939 w 9157696"/>
                <a:gd name="connsiteY4271" fmla="*/ 660905 h 3804208"/>
                <a:gd name="connsiteX4272" fmla="*/ 7806381 w 9157696"/>
                <a:gd name="connsiteY4272" fmla="*/ 664567 h 3804208"/>
                <a:gd name="connsiteX4273" fmla="*/ 7808822 w 9157696"/>
                <a:gd name="connsiteY4273" fmla="*/ 667008 h 3804208"/>
                <a:gd name="connsiteX4274" fmla="*/ 7811264 w 9157696"/>
                <a:gd name="connsiteY4274" fmla="*/ 671891 h 3804208"/>
                <a:gd name="connsiteX4275" fmla="*/ 7812484 w 9157696"/>
                <a:gd name="connsiteY4275" fmla="*/ 675553 h 3804208"/>
                <a:gd name="connsiteX4276" fmla="*/ 7811264 w 9157696"/>
                <a:gd name="connsiteY4276" fmla="*/ 676774 h 3804208"/>
                <a:gd name="connsiteX4277" fmla="*/ 7808822 w 9157696"/>
                <a:gd name="connsiteY4277" fmla="*/ 674332 h 3804208"/>
                <a:gd name="connsiteX4278" fmla="*/ 7807602 w 9157696"/>
                <a:gd name="connsiteY4278" fmla="*/ 675553 h 3804208"/>
                <a:gd name="connsiteX4279" fmla="*/ 7805160 w 9157696"/>
                <a:gd name="connsiteY4279" fmla="*/ 674332 h 3804208"/>
                <a:gd name="connsiteX4280" fmla="*/ 7802719 w 9157696"/>
                <a:gd name="connsiteY4280" fmla="*/ 673112 h 3804208"/>
                <a:gd name="connsiteX4281" fmla="*/ 7801499 w 9157696"/>
                <a:gd name="connsiteY4281" fmla="*/ 673112 h 3804208"/>
                <a:gd name="connsiteX4282" fmla="*/ 7800277 w 9157696"/>
                <a:gd name="connsiteY4282" fmla="*/ 671891 h 3804208"/>
                <a:gd name="connsiteX4283" fmla="*/ 7799057 w 9157696"/>
                <a:gd name="connsiteY4283" fmla="*/ 670670 h 3804208"/>
                <a:gd name="connsiteX4284" fmla="*/ 7795395 w 9157696"/>
                <a:gd name="connsiteY4284" fmla="*/ 670670 h 3804208"/>
                <a:gd name="connsiteX4285" fmla="*/ 7791732 w 9157696"/>
                <a:gd name="connsiteY4285" fmla="*/ 671891 h 3804208"/>
                <a:gd name="connsiteX4286" fmla="*/ 7791732 w 9157696"/>
                <a:gd name="connsiteY4286" fmla="*/ 674332 h 3804208"/>
                <a:gd name="connsiteX4287" fmla="*/ 7792953 w 9157696"/>
                <a:gd name="connsiteY4287" fmla="*/ 675553 h 3804208"/>
                <a:gd name="connsiteX4288" fmla="*/ 7795395 w 9157696"/>
                <a:gd name="connsiteY4288" fmla="*/ 675553 h 3804208"/>
                <a:gd name="connsiteX4289" fmla="*/ 7800277 w 9157696"/>
                <a:gd name="connsiteY4289" fmla="*/ 677995 h 3804208"/>
                <a:gd name="connsiteX4290" fmla="*/ 7805160 w 9157696"/>
                <a:gd name="connsiteY4290" fmla="*/ 681657 h 3804208"/>
                <a:gd name="connsiteX4291" fmla="*/ 7808822 w 9157696"/>
                <a:gd name="connsiteY4291" fmla="*/ 685319 h 3804208"/>
                <a:gd name="connsiteX4292" fmla="*/ 7813706 w 9157696"/>
                <a:gd name="connsiteY4292" fmla="*/ 693864 h 3804208"/>
                <a:gd name="connsiteX4293" fmla="*/ 7818588 w 9157696"/>
                <a:gd name="connsiteY4293" fmla="*/ 693864 h 3804208"/>
                <a:gd name="connsiteX4294" fmla="*/ 7824691 w 9157696"/>
                <a:gd name="connsiteY4294" fmla="*/ 697526 h 3804208"/>
                <a:gd name="connsiteX4295" fmla="*/ 7828353 w 9157696"/>
                <a:gd name="connsiteY4295" fmla="*/ 699967 h 3804208"/>
                <a:gd name="connsiteX4296" fmla="*/ 7835678 w 9157696"/>
                <a:gd name="connsiteY4296" fmla="*/ 706071 h 3804208"/>
                <a:gd name="connsiteX4297" fmla="*/ 7836898 w 9157696"/>
                <a:gd name="connsiteY4297" fmla="*/ 706071 h 3804208"/>
                <a:gd name="connsiteX4298" fmla="*/ 7836898 w 9157696"/>
                <a:gd name="connsiteY4298" fmla="*/ 707291 h 3804208"/>
                <a:gd name="connsiteX4299" fmla="*/ 7834457 w 9157696"/>
                <a:gd name="connsiteY4299" fmla="*/ 709733 h 3804208"/>
                <a:gd name="connsiteX4300" fmla="*/ 7833236 w 9157696"/>
                <a:gd name="connsiteY4300" fmla="*/ 708512 h 3804208"/>
                <a:gd name="connsiteX4301" fmla="*/ 7830795 w 9157696"/>
                <a:gd name="connsiteY4301" fmla="*/ 709733 h 3804208"/>
                <a:gd name="connsiteX4302" fmla="*/ 7828353 w 9157696"/>
                <a:gd name="connsiteY4302" fmla="*/ 710953 h 3804208"/>
                <a:gd name="connsiteX4303" fmla="*/ 7823471 w 9157696"/>
                <a:gd name="connsiteY4303" fmla="*/ 709733 h 3804208"/>
                <a:gd name="connsiteX4304" fmla="*/ 7818588 w 9157696"/>
                <a:gd name="connsiteY4304" fmla="*/ 708512 h 3804208"/>
                <a:gd name="connsiteX4305" fmla="*/ 7817367 w 9157696"/>
                <a:gd name="connsiteY4305" fmla="*/ 707291 h 3804208"/>
                <a:gd name="connsiteX4306" fmla="*/ 7816146 w 9157696"/>
                <a:gd name="connsiteY4306" fmla="*/ 706071 h 3804208"/>
                <a:gd name="connsiteX4307" fmla="*/ 7813706 w 9157696"/>
                <a:gd name="connsiteY4307" fmla="*/ 707291 h 3804208"/>
                <a:gd name="connsiteX4308" fmla="*/ 7811264 w 9157696"/>
                <a:gd name="connsiteY4308" fmla="*/ 708512 h 3804208"/>
                <a:gd name="connsiteX4309" fmla="*/ 7808822 w 9157696"/>
                <a:gd name="connsiteY4309" fmla="*/ 707291 h 3804208"/>
                <a:gd name="connsiteX4310" fmla="*/ 7807602 w 9157696"/>
                <a:gd name="connsiteY4310" fmla="*/ 709733 h 3804208"/>
                <a:gd name="connsiteX4311" fmla="*/ 7805160 w 9157696"/>
                <a:gd name="connsiteY4311" fmla="*/ 707291 h 3804208"/>
                <a:gd name="connsiteX4312" fmla="*/ 7803939 w 9157696"/>
                <a:gd name="connsiteY4312" fmla="*/ 708512 h 3804208"/>
                <a:gd name="connsiteX4313" fmla="*/ 7801499 w 9157696"/>
                <a:gd name="connsiteY4313" fmla="*/ 707291 h 3804208"/>
                <a:gd name="connsiteX4314" fmla="*/ 7799057 w 9157696"/>
                <a:gd name="connsiteY4314" fmla="*/ 706071 h 3804208"/>
                <a:gd name="connsiteX4315" fmla="*/ 7797836 w 9157696"/>
                <a:gd name="connsiteY4315" fmla="*/ 707291 h 3804208"/>
                <a:gd name="connsiteX4316" fmla="*/ 7796615 w 9157696"/>
                <a:gd name="connsiteY4316" fmla="*/ 706071 h 3804208"/>
                <a:gd name="connsiteX4317" fmla="*/ 7795395 w 9157696"/>
                <a:gd name="connsiteY4317" fmla="*/ 704850 h 3804208"/>
                <a:gd name="connsiteX4318" fmla="*/ 7791732 w 9157696"/>
                <a:gd name="connsiteY4318" fmla="*/ 704850 h 3804208"/>
                <a:gd name="connsiteX4319" fmla="*/ 7788070 w 9157696"/>
                <a:gd name="connsiteY4319" fmla="*/ 706071 h 3804208"/>
                <a:gd name="connsiteX4320" fmla="*/ 7789292 w 9157696"/>
                <a:gd name="connsiteY4320" fmla="*/ 708512 h 3804208"/>
                <a:gd name="connsiteX4321" fmla="*/ 7790512 w 9157696"/>
                <a:gd name="connsiteY4321" fmla="*/ 710953 h 3804208"/>
                <a:gd name="connsiteX4322" fmla="*/ 7792953 w 9157696"/>
                <a:gd name="connsiteY4322" fmla="*/ 710953 h 3804208"/>
                <a:gd name="connsiteX4323" fmla="*/ 7797836 w 9157696"/>
                <a:gd name="connsiteY4323" fmla="*/ 713395 h 3804208"/>
                <a:gd name="connsiteX4324" fmla="*/ 7803939 w 9157696"/>
                <a:gd name="connsiteY4324" fmla="*/ 715836 h 3804208"/>
                <a:gd name="connsiteX4325" fmla="*/ 7807602 w 9157696"/>
                <a:gd name="connsiteY4325" fmla="*/ 719498 h 3804208"/>
                <a:gd name="connsiteX4326" fmla="*/ 7807602 w 9157696"/>
                <a:gd name="connsiteY4326" fmla="*/ 720719 h 3804208"/>
                <a:gd name="connsiteX4327" fmla="*/ 7807602 w 9157696"/>
                <a:gd name="connsiteY4327" fmla="*/ 720719 h 3804208"/>
                <a:gd name="connsiteX4328" fmla="*/ 7806381 w 9157696"/>
                <a:gd name="connsiteY4328" fmla="*/ 719498 h 3804208"/>
                <a:gd name="connsiteX4329" fmla="*/ 7803939 w 9157696"/>
                <a:gd name="connsiteY4329" fmla="*/ 720719 h 3804208"/>
                <a:gd name="connsiteX4330" fmla="*/ 7801499 w 9157696"/>
                <a:gd name="connsiteY4330" fmla="*/ 723160 h 3804208"/>
                <a:gd name="connsiteX4331" fmla="*/ 7802719 w 9157696"/>
                <a:gd name="connsiteY4331" fmla="*/ 724381 h 3804208"/>
                <a:gd name="connsiteX4332" fmla="*/ 7803939 w 9157696"/>
                <a:gd name="connsiteY4332" fmla="*/ 725602 h 3804208"/>
                <a:gd name="connsiteX4333" fmla="*/ 7805160 w 9157696"/>
                <a:gd name="connsiteY4333" fmla="*/ 725602 h 3804208"/>
                <a:gd name="connsiteX4334" fmla="*/ 7808822 w 9157696"/>
                <a:gd name="connsiteY4334" fmla="*/ 725602 h 3804208"/>
                <a:gd name="connsiteX4335" fmla="*/ 7811264 w 9157696"/>
                <a:gd name="connsiteY4335" fmla="*/ 726823 h 3804208"/>
                <a:gd name="connsiteX4336" fmla="*/ 7812484 w 9157696"/>
                <a:gd name="connsiteY4336" fmla="*/ 728043 h 3804208"/>
                <a:gd name="connsiteX4337" fmla="*/ 7812484 w 9157696"/>
                <a:gd name="connsiteY4337" fmla="*/ 728043 h 3804208"/>
                <a:gd name="connsiteX4338" fmla="*/ 7814926 w 9157696"/>
                <a:gd name="connsiteY4338" fmla="*/ 730485 h 3804208"/>
                <a:gd name="connsiteX4339" fmla="*/ 7816146 w 9157696"/>
                <a:gd name="connsiteY4339" fmla="*/ 732926 h 3804208"/>
                <a:gd name="connsiteX4340" fmla="*/ 7814926 w 9157696"/>
                <a:gd name="connsiteY4340" fmla="*/ 734147 h 3804208"/>
                <a:gd name="connsiteX4341" fmla="*/ 7813706 w 9157696"/>
                <a:gd name="connsiteY4341" fmla="*/ 731705 h 3804208"/>
                <a:gd name="connsiteX4342" fmla="*/ 7811264 w 9157696"/>
                <a:gd name="connsiteY4342" fmla="*/ 732926 h 3804208"/>
                <a:gd name="connsiteX4343" fmla="*/ 7808822 w 9157696"/>
                <a:gd name="connsiteY4343" fmla="*/ 734147 h 3804208"/>
                <a:gd name="connsiteX4344" fmla="*/ 7806381 w 9157696"/>
                <a:gd name="connsiteY4344" fmla="*/ 731705 h 3804208"/>
                <a:gd name="connsiteX4345" fmla="*/ 7805160 w 9157696"/>
                <a:gd name="connsiteY4345" fmla="*/ 734147 h 3804208"/>
                <a:gd name="connsiteX4346" fmla="*/ 7802719 w 9157696"/>
                <a:gd name="connsiteY4346" fmla="*/ 730485 h 3804208"/>
                <a:gd name="connsiteX4347" fmla="*/ 7801499 w 9157696"/>
                <a:gd name="connsiteY4347" fmla="*/ 731705 h 3804208"/>
                <a:gd name="connsiteX4348" fmla="*/ 7799057 w 9157696"/>
                <a:gd name="connsiteY4348" fmla="*/ 730485 h 3804208"/>
                <a:gd name="connsiteX4349" fmla="*/ 7796615 w 9157696"/>
                <a:gd name="connsiteY4349" fmla="*/ 729264 h 3804208"/>
                <a:gd name="connsiteX4350" fmla="*/ 7795395 w 9157696"/>
                <a:gd name="connsiteY4350" fmla="*/ 729264 h 3804208"/>
                <a:gd name="connsiteX4351" fmla="*/ 7794174 w 9157696"/>
                <a:gd name="connsiteY4351" fmla="*/ 728043 h 3804208"/>
                <a:gd name="connsiteX4352" fmla="*/ 7792953 w 9157696"/>
                <a:gd name="connsiteY4352" fmla="*/ 726823 h 3804208"/>
                <a:gd name="connsiteX4353" fmla="*/ 7789292 w 9157696"/>
                <a:gd name="connsiteY4353" fmla="*/ 726823 h 3804208"/>
                <a:gd name="connsiteX4354" fmla="*/ 7785629 w 9157696"/>
                <a:gd name="connsiteY4354" fmla="*/ 726823 h 3804208"/>
                <a:gd name="connsiteX4355" fmla="*/ 7785629 w 9157696"/>
                <a:gd name="connsiteY4355" fmla="*/ 730485 h 3804208"/>
                <a:gd name="connsiteX4356" fmla="*/ 7786850 w 9157696"/>
                <a:gd name="connsiteY4356" fmla="*/ 732926 h 3804208"/>
                <a:gd name="connsiteX4357" fmla="*/ 7789292 w 9157696"/>
                <a:gd name="connsiteY4357" fmla="*/ 734147 h 3804208"/>
                <a:gd name="connsiteX4358" fmla="*/ 7794174 w 9157696"/>
                <a:gd name="connsiteY4358" fmla="*/ 737809 h 3804208"/>
                <a:gd name="connsiteX4359" fmla="*/ 7800277 w 9157696"/>
                <a:gd name="connsiteY4359" fmla="*/ 742692 h 3804208"/>
                <a:gd name="connsiteX4360" fmla="*/ 7803939 w 9157696"/>
                <a:gd name="connsiteY4360" fmla="*/ 747574 h 3804208"/>
                <a:gd name="connsiteX4361" fmla="*/ 7806381 w 9157696"/>
                <a:gd name="connsiteY4361" fmla="*/ 754899 h 3804208"/>
                <a:gd name="connsiteX4362" fmla="*/ 7803939 w 9157696"/>
                <a:gd name="connsiteY4362" fmla="*/ 756119 h 3804208"/>
                <a:gd name="connsiteX4363" fmla="*/ 7801499 w 9157696"/>
                <a:gd name="connsiteY4363" fmla="*/ 753678 h 3804208"/>
                <a:gd name="connsiteX4364" fmla="*/ 7800277 w 9157696"/>
                <a:gd name="connsiteY4364" fmla="*/ 756119 h 3804208"/>
                <a:gd name="connsiteX4365" fmla="*/ 7797836 w 9157696"/>
                <a:gd name="connsiteY4365" fmla="*/ 752457 h 3804208"/>
                <a:gd name="connsiteX4366" fmla="*/ 7796615 w 9157696"/>
                <a:gd name="connsiteY4366" fmla="*/ 753678 h 3804208"/>
                <a:gd name="connsiteX4367" fmla="*/ 7794174 w 9157696"/>
                <a:gd name="connsiteY4367" fmla="*/ 752457 h 3804208"/>
                <a:gd name="connsiteX4368" fmla="*/ 7791732 w 9157696"/>
                <a:gd name="connsiteY4368" fmla="*/ 751237 h 3804208"/>
                <a:gd name="connsiteX4369" fmla="*/ 7790512 w 9157696"/>
                <a:gd name="connsiteY4369" fmla="*/ 751237 h 3804208"/>
                <a:gd name="connsiteX4370" fmla="*/ 7789292 w 9157696"/>
                <a:gd name="connsiteY4370" fmla="*/ 750016 h 3804208"/>
                <a:gd name="connsiteX4371" fmla="*/ 7788070 w 9157696"/>
                <a:gd name="connsiteY4371" fmla="*/ 748795 h 3804208"/>
                <a:gd name="connsiteX4372" fmla="*/ 7784408 w 9157696"/>
                <a:gd name="connsiteY4372" fmla="*/ 748795 h 3804208"/>
                <a:gd name="connsiteX4373" fmla="*/ 7780746 w 9157696"/>
                <a:gd name="connsiteY4373" fmla="*/ 748795 h 3804208"/>
                <a:gd name="connsiteX4374" fmla="*/ 7780746 w 9157696"/>
                <a:gd name="connsiteY4374" fmla="*/ 751237 h 3804208"/>
                <a:gd name="connsiteX4375" fmla="*/ 7780746 w 9157696"/>
                <a:gd name="connsiteY4375" fmla="*/ 751237 h 3804208"/>
                <a:gd name="connsiteX4376" fmla="*/ 7781967 w 9157696"/>
                <a:gd name="connsiteY4376" fmla="*/ 770768 h 3804208"/>
                <a:gd name="connsiteX4377" fmla="*/ 7785629 w 9157696"/>
                <a:gd name="connsiteY4377" fmla="*/ 780533 h 3804208"/>
                <a:gd name="connsiteX4378" fmla="*/ 7791732 w 9157696"/>
                <a:gd name="connsiteY4378" fmla="*/ 798844 h 3804208"/>
                <a:gd name="connsiteX4379" fmla="*/ 7796615 w 9157696"/>
                <a:gd name="connsiteY4379" fmla="*/ 801285 h 3804208"/>
                <a:gd name="connsiteX4380" fmla="*/ 7801499 w 9157696"/>
                <a:gd name="connsiteY4380" fmla="*/ 803727 h 3804208"/>
                <a:gd name="connsiteX4381" fmla="*/ 7810043 w 9157696"/>
                <a:gd name="connsiteY4381" fmla="*/ 809830 h 3804208"/>
                <a:gd name="connsiteX4382" fmla="*/ 7808822 w 9157696"/>
                <a:gd name="connsiteY4382" fmla="*/ 811051 h 3804208"/>
                <a:gd name="connsiteX4383" fmla="*/ 7807602 w 9157696"/>
                <a:gd name="connsiteY4383" fmla="*/ 809830 h 3804208"/>
                <a:gd name="connsiteX4384" fmla="*/ 7805160 w 9157696"/>
                <a:gd name="connsiteY4384" fmla="*/ 812272 h 3804208"/>
                <a:gd name="connsiteX4385" fmla="*/ 7802719 w 9157696"/>
                <a:gd name="connsiteY4385" fmla="*/ 814713 h 3804208"/>
                <a:gd name="connsiteX4386" fmla="*/ 7799057 w 9157696"/>
                <a:gd name="connsiteY4386" fmla="*/ 813492 h 3804208"/>
                <a:gd name="connsiteX4387" fmla="*/ 7797836 w 9157696"/>
                <a:gd name="connsiteY4387" fmla="*/ 815934 h 3804208"/>
                <a:gd name="connsiteX4388" fmla="*/ 7795395 w 9157696"/>
                <a:gd name="connsiteY4388" fmla="*/ 813492 h 3804208"/>
                <a:gd name="connsiteX4389" fmla="*/ 7794174 w 9157696"/>
                <a:gd name="connsiteY4389" fmla="*/ 814713 h 3804208"/>
                <a:gd name="connsiteX4390" fmla="*/ 7791732 w 9157696"/>
                <a:gd name="connsiteY4390" fmla="*/ 813492 h 3804208"/>
                <a:gd name="connsiteX4391" fmla="*/ 7789292 w 9157696"/>
                <a:gd name="connsiteY4391" fmla="*/ 813492 h 3804208"/>
                <a:gd name="connsiteX4392" fmla="*/ 7788070 w 9157696"/>
                <a:gd name="connsiteY4392" fmla="*/ 814713 h 3804208"/>
                <a:gd name="connsiteX4393" fmla="*/ 7785629 w 9157696"/>
                <a:gd name="connsiteY4393" fmla="*/ 814713 h 3804208"/>
                <a:gd name="connsiteX4394" fmla="*/ 7784408 w 9157696"/>
                <a:gd name="connsiteY4394" fmla="*/ 813492 h 3804208"/>
                <a:gd name="connsiteX4395" fmla="*/ 7780746 w 9157696"/>
                <a:gd name="connsiteY4395" fmla="*/ 814713 h 3804208"/>
                <a:gd name="connsiteX4396" fmla="*/ 7777084 w 9157696"/>
                <a:gd name="connsiteY4396" fmla="*/ 815934 h 3804208"/>
                <a:gd name="connsiteX4397" fmla="*/ 7778305 w 9157696"/>
                <a:gd name="connsiteY4397" fmla="*/ 819596 h 3804208"/>
                <a:gd name="connsiteX4398" fmla="*/ 7780746 w 9157696"/>
                <a:gd name="connsiteY4398" fmla="*/ 822037 h 3804208"/>
                <a:gd name="connsiteX4399" fmla="*/ 7783188 w 9157696"/>
                <a:gd name="connsiteY4399" fmla="*/ 822037 h 3804208"/>
                <a:gd name="connsiteX4400" fmla="*/ 7789292 w 9157696"/>
                <a:gd name="connsiteY4400" fmla="*/ 824479 h 3804208"/>
                <a:gd name="connsiteX4401" fmla="*/ 7795395 w 9157696"/>
                <a:gd name="connsiteY4401" fmla="*/ 826920 h 3804208"/>
                <a:gd name="connsiteX4402" fmla="*/ 7800277 w 9157696"/>
                <a:gd name="connsiteY4402" fmla="*/ 830582 h 3804208"/>
                <a:gd name="connsiteX4403" fmla="*/ 7802719 w 9157696"/>
                <a:gd name="connsiteY4403" fmla="*/ 835465 h 3804208"/>
                <a:gd name="connsiteX4404" fmla="*/ 7803939 w 9157696"/>
                <a:gd name="connsiteY4404" fmla="*/ 837906 h 3804208"/>
                <a:gd name="connsiteX4405" fmla="*/ 7803939 w 9157696"/>
                <a:gd name="connsiteY4405" fmla="*/ 837906 h 3804208"/>
                <a:gd name="connsiteX4406" fmla="*/ 7802719 w 9157696"/>
                <a:gd name="connsiteY4406" fmla="*/ 840348 h 3804208"/>
                <a:gd name="connsiteX4407" fmla="*/ 7800277 w 9157696"/>
                <a:gd name="connsiteY4407" fmla="*/ 836686 h 3804208"/>
                <a:gd name="connsiteX4408" fmla="*/ 7799057 w 9157696"/>
                <a:gd name="connsiteY4408" fmla="*/ 837906 h 3804208"/>
                <a:gd name="connsiteX4409" fmla="*/ 7796615 w 9157696"/>
                <a:gd name="connsiteY4409" fmla="*/ 836686 h 3804208"/>
                <a:gd name="connsiteX4410" fmla="*/ 7794174 w 9157696"/>
                <a:gd name="connsiteY4410" fmla="*/ 835465 h 3804208"/>
                <a:gd name="connsiteX4411" fmla="*/ 7791732 w 9157696"/>
                <a:gd name="connsiteY4411" fmla="*/ 835465 h 3804208"/>
                <a:gd name="connsiteX4412" fmla="*/ 7789292 w 9157696"/>
                <a:gd name="connsiteY4412" fmla="*/ 834244 h 3804208"/>
                <a:gd name="connsiteX4413" fmla="*/ 7788070 w 9157696"/>
                <a:gd name="connsiteY4413" fmla="*/ 831803 h 3804208"/>
                <a:gd name="connsiteX4414" fmla="*/ 7783188 w 9157696"/>
                <a:gd name="connsiteY4414" fmla="*/ 830582 h 3804208"/>
                <a:gd name="connsiteX4415" fmla="*/ 7778305 w 9157696"/>
                <a:gd name="connsiteY4415" fmla="*/ 828141 h 3804208"/>
                <a:gd name="connsiteX4416" fmla="*/ 7778305 w 9157696"/>
                <a:gd name="connsiteY4416" fmla="*/ 831803 h 3804208"/>
                <a:gd name="connsiteX4417" fmla="*/ 7779525 w 9157696"/>
                <a:gd name="connsiteY4417" fmla="*/ 835465 h 3804208"/>
                <a:gd name="connsiteX4418" fmla="*/ 7781967 w 9157696"/>
                <a:gd name="connsiteY4418" fmla="*/ 837906 h 3804208"/>
                <a:gd name="connsiteX4419" fmla="*/ 7788070 w 9157696"/>
                <a:gd name="connsiteY4419" fmla="*/ 844010 h 3804208"/>
                <a:gd name="connsiteX4420" fmla="*/ 7791732 w 9157696"/>
                <a:gd name="connsiteY4420" fmla="*/ 846451 h 3804208"/>
                <a:gd name="connsiteX4421" fmla="*/ 7795395 w 9157696"/>
                <a:gd name="connsiteY4421" fmla="*/ 848893 h 3804208"/>
                <a:gd name="connsiteX4422" fmla="*/ 7799057 w 9157696"/>
                <a:gd name="connsiteY4422" fmla="*/ 852555 h 3804208"/>
                <a:gd name="connsiteX4423" fmla="*/ 7797836 w 9157696"/>
                <a:gd name="connsiteY4423" fmla="*/ 853775 h 3804208"/>
                <a:gd name="connsiteX4424" fmla="*/ 7795395 w 9157696"/>
                <a:gd name="connsiteY4424" fmla="*/ 852555 h 3804208"/>
                <a:gd name="connsiteX4425" fmla="*/ 7791732 w 9157696"/>
                <a:gd name="connsiteY4425" fmla="*/ 856217 h 3804208"/>
                <a:gd name="connsiteX4426" fmla="*/ 7788070 w 9157696"/>
                <a:gd name="connsiteY4426" fmla="*/ 859879 h 3804208"/>
                <a:gd name="connsiteX4427" fmla="*/ 7783188 w 9157696"/>
                <a:gd name="connsiteY4427" fmla="*/ 859879 h 3804208"/>
                <a:gd name="connsiteX4428" fmla="*/ 7781967 w 9157696"/>
                <a:gd name="connsiteY4428" fmla="*/ 863541 h 3804208"/>
                <a:gd name="connsiteX4429" fmla="*/ 7777084 w 9157696"/>
                <a:gd name="connsiteY4429" fmla="*/ 859879 h 3804208"/>
                <a:gd name="connsiteX4430" fmla="*/ 7774643 w 9157696"/>
                <a:gd name="connsiteY4430" fmla="*/ 862320 h 3804208"/>
                <a:gd name="connsiteX4431" fmla="*/ 7770981 w 9157696"/>
                <a:gd name="connsiteY4431" fmla="*/ 862320 h 3804208"/>
                <a:gd name="connsiteX4432" fmla="*/ 7768539 w 9157696"/>
                <a:gd name="connsiteY4432" fmla="*/ 859879 h 3804208"/>
                <a:gd name="connsiteX4433" fmla="*/ 7767318 w 9157696"/>
                <a:gd name="connsiteY4433" fmla="*/ 862320 h 3804208"/>
                <a:gd name="connsiteX4434" fmla="*/ 7764877 w 9157696"/>
                <a:gd name="connsiteY4434" fmla="*/ 863541 h 3804208"/>
                <a:gd name="connsiteX4435" fmla="*/ 7762436 w 9157696"/>
                <a:gd name="connsiteY4435" fmla="*/ 863541 h 3804208"/>
                <a:gd name="connsiteX4436" fmla="*/ 7759994 w 9157696"/>
                <a:gd name="connsiteY4436" fmla="*/ 862320 h 3804208"/>
                <a:gd name="connsiteX4437" fmla="*/ 7753891 w 9157696"/>
                <a:gd name="connsiteY4437" fmla="*/ 864762 h 3804208"/>
                <a:gd name="connsiteX4438" fmla="*/ 7747787 w 9157696"/>
                <a:gd name="connsiteY4438" fmla="*/ 867203 h 3804208"/>
                <a:gd name="connsiteX4439" fmla="*/ 7749008 w 9157696"/>
                <a:gd name="connsiteY4439" fmla="*/ 870865 h 3804208"/>
                <a:gd name="connsiteX4440" fmla="*/ 7751449 w 9157696"/>
                <a:gd name="connsiteY4440" fmla="*/ 873307 h 3804208"/>
                <a:gd name="connsiteX4441" fmla="*/ 7755111 w 9157696"/>
                <a:gd name="connsiteY4441" fmla="*/ 873307 h 3804208"/>
                <a:gd name="connsiteX4442" fmla="*/ 7763656 w 9157696"/>
                <a:gd name="connsiteY4442" fmla="*/ 874527 h 3804208"/>
                <a:gd name="connsiteX4443" fmla="*/ 7768539 w 9157696"/>
                <a:gd name="connsiteY4443" fmla="*/ 875748 h 3804208"/>
                <a:gd name="connsiteX4444" fmla="*/ 7773422 w 9157696"/>
                <a:gd name="connsiteY4444" fmla="*/ 876969 h 3804208"/>
                <a:gd name="connsiteX4445" fmla="*/ 7779525 w 9157696"/>
                <a:gd name="connsiteY4445" fmla="*/ 880631 h 3804208"/>
                <a:gd name="connsiteX4446" fmla="*/ 7784408 w 9157696"/>
                <a:gd name="connsiteY4446" fmla="*/ 886734 h 3804208"/>
                <a:gd name="connsiteX4447" fmla="*/ 7783188 w 9157696"/>
                <a:gd name="connsiteY4447" fmla="*/ 886734 h 3804208"/>
                <a:gd name="connsiteX4448" fmla="*/ 7780746 w 9157696"/>
                <a:gd name="connsiteY4448" fmla="*/ 889176 h 3804208"/>
                <a:gd name="connsiteX4449" fmla="*/ 7777084 w 9157696"/>
                <a:gd name="connsiteY4449" fmla="*/ 887955 h 3804208"/>
                <a:gd name="connsiteX4450" fmla="*/ 7773422 w 9157696"/>
                <a:gd name="connsiteY4450" fmla="*/ 886734 h 3804208"/>
                <a:gd name="connsiteX4451" fmla="*/ 7770981 w 9157696"/>
                <a:gd name="connsiteY4451" fmla="*/ 887955 h 3804208"/>
                <a:gd name="connsiteX4452" fmla="*/ 7768539 w 9157696"/>
                <a:gd name="connsiteY4452" fmla="*/ 886734 h 3804208"/>
                <a:gd name="connsiteX4453" fmla="*/ 7766098 w 9157696"/>
                <a:gd name="connsiteY4453" fmla="*/ 885514 h 3804208"/>
                <a:gd name="connsiteX4454" fmla="*/ 7759994 w 9157696"/>
                <a:gd name="connsiteY4454" fmla="*/ 887955 h 3804208"/>
                <a:gd name="connsiteX4455" fmla="*/ 7753891 w 9157696"/>
                <a:gd name="connsiteY4455" fmla="*/ 890396 h 3804208"/>
                <a:gd name="connsiteX4456" fmla="*/ 7755111 w 9157696"/>
                <a:gd name="connsiteY4456" fmla="*/ 894059 h 3804208"/>
                <a:gd name="connsiteX4457" fmla="*/ 7757553 w 9157696"/>
                <a:gd name="connsiteY4457" fmla="*/ 896500 h 3804208"/>
                <a:gd name="connsiteX4458" fmla="*/ 7761215 w 9157696"/>
                <a:gd name="connsiteY4458" fmla="*/ 896500 h 3804208"/>
                <a:gd name="connsiteX4459" fmla="*/ 7769760 w 9157696"/>
                <a:gd name="connsiteY4459" fmla="*/ 898941 h 3804208"/>
                <a:gd name="connsiteX4460" fmla="*/ 7779525 w 9157696"/>
                <a:gd name="connsiteY4460" fmla="*/ 902603 h 3804208"/>
                <a:gd name="connsiteX4461" fmla="*/ 7785629 w 9157696"/>
                <a:gd name="connsiteY4461" fmla="*/ 907486 h 3804208"/>
                <a:gd name="connsiteX4462" fmla="*/ 7790512 w 9157696"/>
                <a:gd name="connsiteY4462" fmla="*/ 914810 h 3804208"/>
                <a:gd name="connsiteX4463" fmla="*/ 7790512 w 9157696"/>
                <a:gd name="connsiteY4463" fmla="*/ 914810 h 3804208"/>
                <a:gd name="connsiteX4464" fmla="*/ 7789292 w 9157696"/>
                <a:gd name="connsiteY4464" fmla="*/ 914810 h 3804208"/>
                <a:gd name="connsiteX4465" fmla="*/ 7786850 w 9157696"/>
                <a:gd name="connsiteY4465" fmla="*/ 912369 h 3804208"/>
                <a:gd name="connsiteX4466" fmla="*/ 7786850 w 9157696"/>
                <a:gd name="connsiteY4466" fmla="*/ 912369 h 3804208"/>
                <a:gd name="connsiteX4467" fmla="*/ 7785629 w 9157696"/>
                <a:gd name="connsiteY4467" fmla="*/ 911148 h 3804208"/>
                <a:gd name="connsiteX4468" fmla="*/ 7781967 w 9157696"/>
                <a:gd name="connsiteY4468" fmla="*/ 909928 h 3804208"/>
                <a:gd name="connsiteX4469" fmla="*/ 7780746 w 9157696"/>
                <a:gd name="connsiteY4469" fmla="*/ 909928 h 3804208"/>
                <a:gd name="connsiteX4470" fmla="*/ 7779525 w 9157696"/>
                <a:gd name="connsiteY4470" fmla="*/ 909928 h 3804208"/>
                <a:gd name="connsiteX4471" fmla="*/ 7777084 w 9157696"/>
                <a:gd name="connsiteY4471" fmla="*/ 908707 h 3804208"/>
                <a:gd name="connsiteX4472" fmla="*/ 7775863 w 9157696"/>
                <a:gd name="connsiteY4472" fmla="*/ 906266 h 3804208"/>
                <a:gd name="connsiteX4473" fmla="*/ 7772201 w 9157696"/>
                <a:gd name="connsiteY4473" fmla="*/ 903824 h 3804208"/>
                <a:gd name="connsiteX4474" fmla="*/ 7768539 w 9157696"/>
                <a:gd name="connsiteY4474" fmla="*/ 901383 h 3804208"/>
                <a:gd name="connsiteX4475" fmla="*/ 7769760 w 9157696"/>
                <a:gd name="connsiteY4475" fmla="*/ 903824 h 3804208"/>
                <a:gd name="connsiteX4476" fmla="*/ 7772201 w 9157696"/>
                <a:gd name="connsiteY4476" fmla="*/ 906266 h 3804208"/>
                <a:gd name="connsiteX4477" fmla="*/ 7774643 w 9157696"/>
                <a:gd name="connsiteY4477" fmla="*/ 908707 h 3804208"/>
                <a:gd name="connsiteX4478" fmla="*/ 7778305 w 9157696"/>
                <a:gd name="connsiteY4478" fmla="*/ 911148 h 3804208"/>
                <a:gd name="connsiteX4479" fmla="*/ 7777084 w 9157696"/>
                <a:gd name="connsiteY4479" fmla="*/ 913590 h 3804208"/>
                <a:gd name="connsiteX4480" fmla="*/ 7773422 w 9157696"/>
                <a:gd name="connsiteY4480" fmla="*/ 912369 h 3804208"/>
                <a:gd name="connsiteX4481" fmla="*/ 7769760 w 9157696"/>
                <a:gd name="connsiteY4481" fmla="*/ 917252 h 3804208"/>
                <a:gd name="connsiteX4482" fmla="*/ 7766098 w 9157696"/>
                <a:gd name="connsiteY4482" fmla="*/ 922135 h 3804208"/>
                <a:gd name="connsiteX4483" fmla="*/ 7761215 w 9157696"/>
                <a:gd name="connsiteY4483" fmla="*/ 923355 h 3804208"/>
                <a:gd name="connsiteX4484" fmla="*/ 7759994 w 9157696"/>
                <a:gd name="connsiteY4484" fmla="*/ 928238 h 3804208"/>
                <a:gd name="connsiteX4485" fmla="*/ 7755111 w 9157696"/>
                <a:gd name="connsiteY4485" fmla="*/ 925797 h 3804208"/>
                <a:gd name="connsiteX4486" fmla="*/ 7752670 w 9157696"/>
                <a:gd name="connsiteY4486" fmla="*/ 929459 h 3804208"/>
                <a:gd name="connsiteX4487" fmla="*/ 7749008 w 9157696"/>
                <a:gd name="connsiteY4487" fmla="*/ 930680 h 3804208"/>
                <a:gd name="connsiteX4488" fmla="*/ 7745346 w 9157696"/>
                <a:gd name="connsiteY4488" fmla="*/ 931900 h 3804208"/>
                <a:gd name="connsiteX4489" fmla="*/ 7742904 w 9157696"/>
                <a:gd name="connsiteY4489" fmla="*/ 934342 h 3804208"/>
                <a:gd name="connsiteX4490" fmla="*/ 7739242 w 9157696"/>
                <a:gd name="connsiteY4490" fmla="*/ 935562 h 3804208"/>
                <a:gd name="connsiteX4491" fmla="*/ 7736801 w 9157696"/>
                <a:gd name="connsiteY4491" fmla="*/ 934342 h 3804208"/>
                <a:gd name="connsiteX4492" fmla="*/ 7730697 w 9157696"/>
                <a:gd name="connsiteY4492" fmla="*/ 939224 h 3804208"/>
                <a:gd name="connsiteX4493" fmla="*/ 7724594 w 9157696"/>
                <a:gd name="connsiteY4493" fmla="*/ 945328 h 3804208"/>
                <a:gd name="connsiteX4494" fmla="*/ 7727035 w 9157696"/>
                <a:gd name="connsiteY4494" fmla="*/ 948990 h 3804208"/>
                <a:gd name="connsiteX4495" fmla="*/ 7730697 w 9157696"/>
                <a:gd name="connsiteY4495" fmla="*/ 950211 h 3804208"/>
                <a:gd name="connsiteX4496" fmla="*/ 7734360 w 9157696"/>
                <a:gd name="connsiteY4496" fmla="*/ 947769 h 3804208"/>
                <a:gd name="connsiteX4497" fmla="*/ 7744125 w 9157696"/>
                <a:gd name="connsiteY4497" fmla="*/ 945328 h 3804208"/>
                <a:gd name="connsiteX4498" fmla="*/ 7755111 w 9157696"/>
                <a:gd name="connsiteY4498" fmla="*/ 944107 h 3804208"/>
                <a:gd name="connsiteX4499" fmla="*/ 7762436 w 9157696"/>
                <a:gd name="connsiteY4499" fmla="*/ 946549 h 3804208"/>
                <a:gd name="connsiteX4500" fmla="*/ 7764877 w 9157696"/>
                <a:gd name="connsiteY4500" fmla="*/ 950211 h 3804208"/>
                <a:gd name="connsiteX4501" fmla="*/ 7763656 w 9157696"/>
                <a:gd name="connsiteY4501" fmla="*/ 951431 h 3804208"/>
                <a:gd name="connsiteX4502" fmla="*/ 7758774 w 9157696"/>
                <a:gd name="connsiteY4502" fmla="*/ 948990 h 3804208"/>
                <a:gd name="connsiteX4503" fmla="*/ 7756332 w 9157696"/>
                <a:gd name="connsiteY4503" fmla="*/ 952652 h 3804208"/>
                <a:gd name="connsiteX4504" fmla="*/ 7752670 w 9157696"/>
                <a:gd name="connsiteY4504" fmla="*/ 952652 h 3804208"/>
                <a:gd name="connsiteX4505" fmla="*/ 7750229 w 9157696"/>
                <a:gd name="connsiteY4505" fmla="*/ 951431 h 3804208"/>
                <a:gd name="connsiteX4506" fmla="*/ 7749008 w 9157696"/>
                <a:gd name="connsiteY4506" fmla="*/ 953873 h 3804208"/>
                <a:gd name="connsiteX4507" fmla="*/ 7746567 w 9157696"/>
                <a:gd name="connsiteY4507" fmla="*/ 956314 h 3804208"/>
                <a:gd name="connsiteX4508" fmla="*/ 7744125 w 9157696"/>
                <a:gd name="connsiteY4508" fmla="*/ 956314 h 3804208"/>
                <a:gd name="connsiteX4509" fmla="*/ 7741684 w 9157696"/>
                <a:gd name="connsiteY4509" fmla="*/ 955094 h 3804208"/>
                <a:gd name="connsiteX4510" fmla="*/ 7735580 w 9157696"/>
                <a:gd name="connsiteY4510" fmla="*/ 958756 h 3804208"/>
                <a:gd name="connsiteX4511" fmla="*/ 7729477 w 9157696"/>
                <a:gd name="connsiteY4511" fmla="*/ 963638 h 3804208"/>
                <a:gd name="connsiteX4512" fmla="*/ 7730697 w 9157696"/>
                <a:gd name="connsiteY4512" fmla="*/ 967301 h 3804208"/>
                <a:gd name="connsiteX4513" fmla="*/ 7734360 w 9157696"/>
                <a:gd name="connsiteY4513" fmla="*/ 968521 h 3804208"/>
                <a:gd name="connsiteX4514" fmla="*/ 7738022 w 9157696"/>
                <a:gd name="connsiteY4514" fmla="*/ 967301 h 3804208"/>
                <a:gd name="connsiteX4515" fmla="*/ 7746567 w 9157696"/>
                <a:gd name="connsiteY4515" fmla="*/ 966080 h 3804208"/>
                <a:gd name="connsiteX4516" fmla="*/ 7751449 w 9157696"/>
                <a:gd name="connsiteY4516" fmla="*/ 966080 h 3804208"/>
                <a:gd name="connsiteX4517" fmla="*/ 7756332 w 9157696"/>
                <a:gd name="connsiteY4517" fmla="*/ 966080 h 3804208"/>
                <a:gd name="connsiteX4518" fmla="*/ 7763656 w 9157696"/>
                <a:gd name="connsiteY4518" fmla="*/ 968521 h 3804208"/>
                <a:gd name="connsiteX4519" fmla="*/ 7768539 w 9157696"/>
                <a:gd name="connsiteY4519" fmla="*/ 973404 h 3804208"/>
                <a:gd name="connsiteX4520" fmla="*/ 7769760 w 9157696"/>
                <a:gd name="connsiteY4520" fmla="*/ 974625 h 3804208"/>
                <a:gd name="connsiteX4521" fmla="*/ 7768539 w 9157696"/>
                <a:gd name="connsiteY4521" fmla="*/ 977066 h 3804208"/>
                <a:gd name="connsiteX4522" fmla="*/ 7768539 w 9157696"/>
                <a:gd name="connsiteY4522" fmla="*/ 977066 h 3804208"/>
                <a:gd name="connsiteX4523" fmla="*/ 7768539 w 9157696"/>
                <a:gd name="connsiteY4523" fmla="*/ 977066 h 3804208"/>
                <a:gd name="connsiteX4524" fmla="*/ 7766098 w 9157696"/>
                <a:gd name="connsiteY4524" fmla="*/ 977066 h 3804208"/>
                <a:gd name="connsiteX4525" fmla="*/ 7763656 w 9157696"/>
                <a:gd name="connsiteY4525" fmla="*/ 977066 h 3804208"/>
                <a:gd name="connsiteX4526" fmla="*/ 7758774 w 9157696"/>
                <a:gd name="connsiteY4526" fmla="*/ 981949 h 3804208"/>
                <a:gd name="connsiteX4527" fmla="*/ 7758774 w 9157696"/>
                <a:gd name="connsiteY4527" fmla="*/ 983170 h 3804208"/>
                <a:gd name="connsiteX4528" fmla="*/ 7758774 w 9157696"/>
                <a:gd name="connsiteY4528" fmla="*/ 983170 h 3804208"/>
                <a:gd name="connsiteX4529" fmla="*/ 7758774 w 9157696"/>
                <a:gd name="connsiteY4529" fmla="*/ 983170 h 3804208"/>
                <a:gd name="connsiteX4530" fmla="*/ 7758774 w 9157696"/>
                <a:gd name="connsiteY4530" fmla="*/ 984390 h 3804208"/>
                <a:gd name="connsiteX4531" fmla="*/ 7756332 w 9157696"/>
                <a:gd name="connsiteY4531" fmla="*/ 988053 h 3804208"/>
                <a:gd name="connsiteX4532" fmla="*/ 7753891 w 9157696"/>
                <a:gd name="connsiteY4532" fmla="*/ 989273 h 3804208"/>
                <a:gd name="connsiteX4533" fmla="*/ 7751449 w 9157696"/>
                <a:gd name="connsiteY4533" fmla="*/ 989273 h 3804208"/>
                <a:gd name="connsiteX4534" fmla="*/ 7746567 w 9157696"/>
                <a:gd name="connsiteY4534" fmla="*/ 995377 h 3804208"/>
                <a:gd name="connsiteX4535" fmla="*/ 7741684 w 9157696"/>
                <a:gd name="connsiteY4535" fmla="*/ 1002701 h 3804208"/>
                <a:gd name="connsiteX4536" fmla="*/ 7744125 w 9157696"/>
                <a:gd name="connsiteY4536" fmla="*/ 1006363 h 3804208"/>
                <a:gd name="connsiteX4537" fmla="*/ 7747787 w 9157696"/>
                <a:gd name="connsiteY4537" fmla="*/ 1006363 h 3804208"/>
                <a:gd name="connsiteX4538" fmla="*/ 7751449 w 9157696"/>
                <a:gd name="connsiteY4538" fmla="*/ 1003922 h 3804208"/>
                <a:gd name="connsiteX4539" fmla="*/ 7759994 w 9157696"/>
                <a:gd name="connsiteY4539" fmla="*/ 1000260 h 3804208"/>
                <a:gd name="connsiteX4540" fmla="*/ 7769760 w 9157696"/>
                <a:gd name="connsiteY4540" fmla="*/ 996597 h 3804208"/>
                <a:gd name="connsiteX4541" fmla="*/ 7777084 w 9157696"/>
                <a:gd name="connsiteY4541" fmla="*/ 997818 h 3804208"/>
                <a:gd name="connsiteX4542" fmla="*/ 7778305 w 9157696"/>
                <a:gd name="connsiteY4542" fmla="*/ 999039 h 3804208"/>
                <a:gd name="connsiteX4543" fmla="*/ 7778305 w 9157696"/>
                <a:gd name="connsiteY4543" fmla="*/ 999039 h 3804208"/>
                <a:gd name="connsiteX4544" fmla="*/ 7775863 w 9157696"/>
                <a:gd name="connsiteY4544" fmla="*/ 1002701 h 3804208"/>
                <a:gd name="connsiteX4545" fmla="*/ 7772201 w 9157696"/>
                <a:gd name="connsiteY4545" fmla="*/ 1002701 h 3804208"/>
                <a:gd name="connsiteX4546" fmla="*/ 7768539 w 9157696"/>
                <a:gd name="connsiteY4546" fmla="*/ 1002701 h 3804208"/>
                <a:gd name="connsiteX4547" fmla="*/ 7766098 w 9157696"/>
                <a:gd name="connsiteY4547" fmla="*/ 1005142 h 3804208"/>
                <a:gd name="connsiteX4548" fmla="*/ 7763656 w 9157696"/>
                <a:gd name="connsiteY4548" fmla="*/ 1005142 h 3804208"/>
                <a:gd name="connsiteX4549" fmla="*/ 7761215 w 9157696"/>
                <a:gd name="connsiteY4549" fmla="*/ 1003922 h 3804208"/>
                <a:gd name="connsiteX4550" fmla="*/ 7755111 w 9157696"/>
                <a:gd name="connsiteY4550" fmla="*/ 1006363 h 3804208"/>
                <a:gd name="connsiteX4551" fmla="*/ 7749008 w 9157696"/>
                <a:gd name="connsiteY4551" fmla="*/ 1010025 h 3804208"/>
                <a:gd name="connsiteX4552" fmla="*/ 7750229 w 9157696"/>
                <a:gd name="connsiteY4552" fmla="*/ 1014908 h 3804208"/>
                <a:gd name="connsiteX4553" fmla="*/ 7752670 w 9157696"/>
                <a:gd name="connsiteY4553" fmla="*/ 1017349 h 3804208"/>
                <a:gd name="connsiteX4554" fmla="*/ 7756332 w 9157696"/>
                <a:gd name="connsiteY4554" fmla="*/ 1017349 h 3804208"/>
                <a:gd name="connsiteX4555" fmla="*/ 7764877 w 9157696"/>
                <a:gd name="connsiteY4555" fmla="*/ 1018570 h 3804208"/>
                <a:gd name="connsiteX4556" fmla="*/ 7769760 w 9157696"/>
                <a:gd name="connsiteY4556" fmla="*/ 1019791 h 3804208"/>
                <a:gd name="connsiteX4557" fmla="*/ 7774643 w 9157696"/>
                <a:gd name="connsiteY4557" fmla="*/ 1021011 h 3804208"/>
                <a:gd name="connsiteX4558" fmla="*/ 7780746 w 9157696"/>
                <a:gd name="connsiteY4558" fmla="*/ 1025894 h 3804208"/>
                <a:gd name="connsiteX4559" fmla="*/ 7784408 w 9157696"/>
                <a:gd name="connsiteY4559" fmla="*/ 1033218 h 3804208"/>
                <a:gd name="connsiteX4560" fmla="*/ 7785629 w 9157696"/>
                <a:gd name="connsiteY4560" fmla="*/ 1035660 h 3804208"/>
                <a:gd name="connsiteX4561" fmla="*/ 7781967 w 9157696"/>
                <a:gd name="connsiteY4561" fmla="*/ 1038101 h 3804208"/>
                <a:gd name="connsiteX4562" fmla="*/ 7779525 w 9157696"/>
                <a:gd name="connsiteY4562" fmla="*/ 1034439 h 3804208"/>
                <a:gd name="connsiteX4563" fmla="*/ 7777084 w 9157696"/>
                <a:gd name="connsiteY4563" fmla="*/ 1030777 h 3804208"/>
                <a:gd name="connsiteX4564" fmla="*/ 7773422 w 9157696"/>
                <a:gd name="connsiteY4564" fmla="*/ 1033218 h 3804208"/>
                <a:gd name="connsiteX4565" fmla="*/ 7769760 w 9157696"/>
                <a:gd name="connsiteY4565" fmla="*/ 1035660 h 3804208"/>
                <a:gd name="connsiteX4566" fmla="*/ 7764877 w 9157696"/>
                <a:gd name="connsiteY4566" fmla="*/ 1033218 h 3804208"/>
                <a:gd name="connsiteX4567" fmla="*/ 7763656 w 9157696"/>
                <a:gd name="connsiteY4567" fmla="*/ 1036881 h 3804208"/>
                <a:gd name="connsiteX4568" fmla="*/ 7758774 w 9157696"/>
                <a:gd name="connsiteY4568" fmla="*/ 1030777 h 3804208"/>
                <a:gd name="connsiteX4569" fmla="*/ 7756332 w 9157696"/>
                <a:gd name="connsiteY4569" fmla="*/ 1033218 h 3804208"/>
                <a:gd name="connsiteX4570" fmla="*/ 7752670 w 9157696"/>
                <a:gd name="connsiteY4570" fmla="*/ 1030777 h 3804208"/>
                <a:gd name="connsiteX4571" fmla="*/ 7750229 w 9157696"/>
                <a:gd name="connsiteY4571" fmla="*/ 1027115 h 3804208"/>
                <a:gd name="connsiteX4572" fmla="*/ 7749008 w 9157696"/>
                <a:gd name="connsiteY4572" fmla="*/ 1029556 h 3804208"/>
                <a:gd name="connsiteX4573" fmla="*/ 7746567 w 9157696"/>
                <a:gd name="connsiteY4573" fmla="*/ 1030777 h 3804208"/>
                <a:gd name="connsiteX4574" fmla="*/ 7744125 w 9157696"/>
                <a:gd name="connsiteY4574" fmla="*/ 1029556 h 3804208"/>
                <a:gd name="connsiteX4575" fmla="*/ 7741684 w 9157696"/>
                <a:gd name="connsiteY4575" fmla="*/ 1027115 h 3804208"/>
                <a:gd name="connsiteX4576" fmla="*/ 7735580 w 9157696"/>
                <a:gd name="connsiteY4576" fmla="*/ 1027115 h 3804208"/>
                <a:gd name="connsiteX4577" fmla="*/ 7728256 w 9157696"/>
                <a:gd name="connsiteY4577" fmla="*/ 1027115 h 3804208"/>
                <a:gd name="connsiteX4578" fmla="*/ 7729477 w 9157696"/>
                <a:gd name="connsiteY4578" fmla="*/ 1031998 h 3804208"/>
                <a:gd name="connsiteX4579" fmla="*/ 7731918 w 9157696"/>
                <a:gd name="connsiteY4579" fmla="*/ 1035660 h 3804208"/>
                <a:gd name="connsiteX4580" fmla="*/ 7735580 w 9157696"/>
                <a:gd name="connsiteY4580" fmla="*/ 1036881 h 3804208"/>
                <a:gd name="connsiteX4581" fmla="*/ 7745346 w 9157696"/>
                <a:gd name="connsiteY4581" fmla="*/ 1041763 h 3804208"/>
                <a:gd name="connsiteX4582" fmla="*/ 7750229 w 9157696"/>
                <a:gd name="connsiteY4582" fmla="*/ 1045425 h 3804208"/>
                <a:gd name="connsiteX4583" fmla="*/ 7753891 w 9157696"/>
                <a:gd name="connsiteY4583" fmla="*/ 1046646 h 3804208"/>
                <a:gd name="connsiteX4584" fmla="*/ 7755111 w 9157696"/>
                <a:gd name="connsiteY4584" fmla="*/ 1051529 h 3804208"/>
                <a:gd name="connsiteX4585" fmla="*/ 7757553 w 9157696"/>
                <a:gd name="connsiteY4585" fmla="*/ 1053970 h 3804208"/>
                <a:gd name="connsiteX4586" fmla="*/ 7761215 w 9157696"/>
                <a:gd name="connsiteY4586" fmla="*/ 1053970 h 3804208"/>
                <a:gd name="connsiteX4587" fmla="*/ 7762436 w 9157696"/>
                <a:gd name="connsiteY4587" fmla="*/ 1055191 h 3804208"/>
                <a:gd name="connsiteX4588" fmla="*/ 7766098 w 9157696"/>
                <a:gd name="connsiteY4588" fmla="*/ 1062515 h 3804208"/>
                <a:gd name="connsiteX4589" fmla="*/ 7764877 w 9157696"/>
                <a:gd name="connsiteY4589" fmla="*/ 1063736 h 3804208"/>
                <a:gd name="connsiteX4590" fmla="*/ 7764877 w 9157696"/>
                <a:gd name="connsiteY4590" fmla="*/ 1064957 h 3804208"/>
                <a:gd name="connsiteX4591" fmla="*/ 7763656 w 9157696"/>
                <a:gd name="connsiteY4591" fmla="*/ 1064957 h 3804208"/>
                <a:gd name="connsiteX4592" fmla="*/ 7761215 w 9157696"/>
                <a:gd name="connsiteY4592" fmla="*/ 1062515 h 3804208"/>
                <a:gd name="connsiteX4593" fmla="*/ 7757553 w 9157696"/>
                <a:gd name="connsiteY4593" fmla="*/ 1061295 h 3804208"/>
                <a:gd name="connsiteX4594" fmla="*/ 7755111 w 9157696"/>
                <a:gd name="connsiteY4594" fmla="*/ 1062515 h 3804208"/>
                <a:gd name="connsiteX4595" fmla="*/ 7752670 w 9157696"/>
                <a:gd name="connsiteY4595" fmla="*/ 1061295 h 3804208"/>
                <a:gd name="connsiteX4596" fmla="*/ 7752670 w 9157696"/>
                <a:gd name="connsiteY4596" fmla="*/ 1061295 h 3804208"/>
                <a:gd name="connsiteX4597" fmla="*/ 7752670 w 9157696"/>
                <a:gd name="connsiteY4597" fmla="*/ 1051529 h 3804208"/>
                <a:gd name="connsiteX4598" fmla="*/ 7750229 w 9157696"/>
                <a:gd name="connsiteY4598" fmla="*/ 1056412 h 3804208"/>
                <a:gd name="connsiteX4599" fmla="*/ 7750229 w 9157696"/>
                <a:gd name="connsiteY4599" fmla="*/ 1058853 h 3804208"/>
                <a:gd name="connsiteX4600" fmla="*/ 7746567 w 9157696"/>
                <a:gd name="connsiteY4600" fmla="*/ 1060074 h 3804208"/>
                <a:gd name="connsiteX4601" fmla="*/ 7741684 w 9157696"/>
                <a:gd name="connsiteY4601" fmla="*/ 1061295 h 3804208"/>
                <a:gd name="connsiteX4602" fmla="*/ 7742904 w 9157696"/>
                <a:gd name="connsiteY4602" fmla="*/ 1064957 h 3804208"/>
                <a:gd name="connsiteX4603" fmla="*/ 7745346 w 9157696"/>
                <a:gd name="connsiteY4603" fmla="*/ 1067398 h 3804208"/>
                <a:gd name="connsiteX4604" fmla="*/ 7749008 w 9157696"/>
                <a:gd name="connsiteY4604" fmla="*/ 1068619 h 3804208"/>
                <a:gd name="connsiteX4605" fmla="*/ 7752670 w 9157696"/>
                <a:gd name="connsiteY4605" fmla="*/ 1068619 h 3804208"/>
                <a:gd name="connsiteX4606" fmla="*/ 7753891 w 9157696"/>
                <a:gd name="connsiteY4606" fmla="*/ 1074722 h 3804208"/>
                <a:gd name="connsiteX4607" fmla="*/ 7755111 w 9157696"/>
                <a:gd name="connsiteY4607" fmla="*/ 1077164 h 3804208"/>
                <a:gd name="connsiteX4608" fmla="*/ 7756332 w 9157696"/>
                <a:gd name="connsiteY4608" fmla="*/ 1080826 h 3804208"/>
                <a:gd name="connsiteX4609" fmla="*/ 7757553 w 9157696"/>
                <a:gd name="connsiteY4609" fmla="*/ 1086929 h 3804208"/>
                <a:gd name="connsiteX4610" fmla="*/ 7752670 w 9157696"/>
                <a:gd name="connsiteY4610" fmla="*/ 1084488 h 3804208"/>
                <a:gd name="connsiteX4611" fmla="*/ 7750229 w 9157696"/>
                <a:gd name="connsiteY4611" fmla="*/ 1088150 h 3804208"/>
                <a:gd name="connsiteX4612" fmla="*/ 7745346 w 9157696"/>
                <a:gd name="connsiteY4612" fmla="*/ 1078385 h 3804208"/>
                <a:gd name="connsiteX4613" fmla="*/ 7741684 w 9157696"/>
                <a:gd name="connsiteY4613" fmla="*/ 1079605 h 3804208"/>
                <a:gd name="connsiteX4614" fmla="*/ 7739242 w 9157696"/>
                <a:gd name="connsiteY4614" fmla="*/ 1080826 h 3804208"/>
                <a:gd name="connsiteX4615" fmla="*/ 7741684 w 9157696"/>
                <a:gd name="connsiteY4615" fmla="*/ 1077164 h 3804208"/>
                <a:gd name="connsiteX4616" fmla="*/ 7741684 w 9157696"/>
                <a:gd name="connsiteY4616" fmla="*/ 1073502 h 3804208"/>
                <a:gd name="connsiteX4617" fmla="*/ 7736801 w 9157696"/>
                <a:gd name="connsiteY4617" fmla="*/ 1075943 h 3804208"/>
                <a:gd name="connsiteX4618" fmla="*/ 7735580 w 9157696"/>
                <a:gd name="connsiteY4618" fmla="*/ 1073502 h 3804208"/>
                <a:gd name="connsiteX4619" fmla="*/ 7733139 w 9157696"/>
                <a:gd name="connsiteY4619" fmla="*/ 1066177 h 3804208"/>
                <a:gd name="connsiteX4620" fmla="*/ 7730697 w 9157696"/>
                <a:gd name="connsiteY4620" fmla="*/ 1067398 h 3804208"/>
                <a:gd name="connsiteX4621" fmla="*/ 7727035 w 9157696"/>
                <a:gd name="connsiteY4621" fmla="*/ 1066177 h 3804208"/>
                <a:gd name="connsiteX4622" fmla="*/ 7723373 w 9157696"/>
                <a:gd name="connsiteY4622" fmla="*/ 1061295 h 3804208"/>
                <a:gd name="connsiteX4623" fmla="*/ 7720932 w 9157696"/>
                <a:gd name="connsiteY4623" fmla="*/ 1055191 h 3804208"/>
                <a:gd name="connsiteX4624" fmla="*/ 7712387 w 9157696"/>
                <a:gd name="connsiteY4624" fmla="*/ 1049088 h 3804208"/>
                <a:gd name="connsiteX4625" fmla="*/ 7703842 w 9157696"/>
                <a:gd name="connsiteY4625" fmla="*/ 1042984 h 3804208"/>
                <a:gd name="connsiteX4626" fmla="*/ 7703842 w 9157696"/>
                <a:gd name="connsiteY4626" fmla="*/ 1050308 h 3804208"/>
                <a:gd name="connsiteX4627" fmla="*/ 7706283 w 9157696"/>
                <a:gd name="connsiteY4627" fmla="*/ 1057632 h 3804208"/>
                <a:gd name="connsiteX4628" fmla="*/ 7711166 w 9157696"/>
                <a:gd name="connsiteY4628" fmla="*/ 1063736 h 3804208"/>
                <a:gd name="connsiteX4629" fmla="*/ 7716049 w 9157696"/>
                <a:gd name="connsiteY4629" fmla="*/ 1067398 h 3804208"/>
                <a:gd name="connsiteX4630" fmla="*/ 7720932 w 9157696"/>
                <a:gd name="connsiteY4630" fmla="*/ 1074722 h 3804208"/>
                <a:gd name="connsiteX4631" fmla="*/ 7720932 w 9157696"/>
                <a:gd name="connsiteY4631" fmla="*/ 1074722 h 3804208"/>
                <a:gd name="connsiteX4632" fmla="*/ 7718490 w 9157696"/>
                <a:gd name="connsiteY4632" fmla="*/ 1077164 h 3804208"/>
                <a:gd name="connsiteX4633" fmla="*/ 7714828 w 9157696"/>
                <a:gd name="connsiteY4633" fmla="*/ 1079605 h 3804208"/>
                <a:gd name="connsiteX4634" fmla="*/ 7709946 w 9157696"/>
                <a:gd name="connsiteY4634" fmla="*/ 1080826 h 3804208"/>
                <a:gd name="connsiteX4635" fmla="*/ 7709946 w 9157696"/>
                <a:gd name="connsiteY4635" fmla="*/ 1080826 h 3804208"/>
                <a:gd name="connsiteX4636" fmla="*/ 7709946 w 9157696"/>
                <a:gd name="connsiteY4636" fmla="*/ 1079605 h 3804208"/>
                <a:gd name="connsiteX4637" fmla="*/ 7702621 w 9157696"/>
                <a:gd name="connsiteY4637" fmla="*/ 1079605 h 3804208"/>
                <a:gd name="connsiteX4638" fmla="*/ 7695297 w 9157696"/>
                <a:gd name="connsiteY4638" fmla="*/ 1079605 h 3804208"/>
                <a:gd name="connsiteX4639" fmla="*/ 7692856 w 9157696"/>
                <a:gd name="connsiteY4639" fmla="*/ 1080826 h 3804208"/>
                <a:gd name="connsiteX4640" fmla="*/ 7689194 w 9157696"/>
                <a:gd name="connsiteY4640" fmla="*/ 1082046 h 3804208"/>
                <a:gd name="connsiteX4641" fmla="*/ 7686752 w 9157696"/>
                <a:gd name="connsiteY4641" fmla="*/ 1082046 h 3804208"/>
                <a:gd name="connsiteX4642" fmla="*/ 7683090 w 9157696"/>
                <a:gd name="connsiteY4642" fmla="*/ 1083267 h 3804208"/>
                <a:gd name="connsiteX4643" fmla="*/ 7679428 w 9157696"/>
                <a:gd name="connsiteY4643" fmla="*/ 1084488 h 3804208"/>
                <a:gd name="connsiteX4644" fmla="*/ 7676987 w 9157696"/>
                <a:gd name="connsiteY4644" fmla="*/ 1083267 h 3804208"/>
                <a:gd name="connsiteX4645" fmla="*/ 7672104 w 9157696"/>
                <a:gd name="connsiteY4645" fmla="*/ 1085709 h 3804208"/>
                <a:gd name="connsiteX4646" fmla="*/ 7669662 w 9157696"/>
                <a:gd name="connsiteY4646" fmla="*/ 1084488 h 3804208"/>
                <a:gd name="connsiteX4647" fmla="*/ 7664780 w 9157696"/>
                <a:gd name="connsiteY4647" fmla="*/ 1085709 h 3804208"/>
                <a:gd name="connsiteX4648" fmla="*/ 7661118 w 9157696"/>
                <a:gd name="connsiteY4648" fmla="*/ 1084488 h 3804208"/>
                <a:gd name="connsiteX4649" fmla="*/ 7667221 w 9157696"/>
                <a:gd name="connsiteY4649" fmla="*/ 1078385 h 3804208"/>
                <a:gd name="connsiteX4650" fmla="*/ 7673325 w 9157696"/>
                <a:gd name="connsiteY4650" fmla="*/ 1074722 h 3804208"/>
                <a:gd name="connsiteX4651" fmla="*/ 7684311 w 9157696"/>
                <a:gd name="connsiteY4651" fmla="*/ 1071060 h 3804208"/>
                <a:gd name="connsiteX4652" fmla="*/ 7694076 w 9157696"/>
                <a:gd name="connsiteY4652" fmla="*/ 1068619 h 3804208"/>
                <a:gd name="connsiteX4653" fmla="*/ 7698959 w 9157696"/>
                <a:gd name="connsiteY4653" fmla="*/ 1067398 h 3804208"/>
                <a:gd name="connsiteX4654" fmla="*/ 7701401 w 9157696"/>
                <a:gd name="connsiteY4654" fmla="*/ 1066177 h 3804208"/>
                <a:gd name="connsiteX4655" fmla="*/ 7702621 w 9157696"/>
                <a:gd name="connsiteY4655" fmla="*/ 1063736 h 3804208"/>
                <a:gd name="connsiteX4656" fmla="*/ 7695297 w 9157696"/>
                <a:gd name="connsiteY4656" fmla="*/ 1063736 h 3804208"/>
                <a:gd name="connsiteX4657" fmla="*/ 7687973 w 9157696"/>
                <a:gd name="connsiteY4657" fmla="*/ 1063736 h 3804208"/>
                <a:gd name="connsiteX4658" fmla="*/ 7685532 w 9157696"/>
                <a:gd name="connsiteY4658" fmla="*/ 1064957 h 3804208"/>
                <a:gd name="connsiteX4659" fmla="*/ 7681869 w 9157696"/>
                <a:gd name="connsiteY4659" fmla="*/ 1066177 h 3804208"/>
                <a:gd name="connsiteX4660" fmla="*/ 7679428 w 9157696"/>
                <a:gd name="connsiteY4660" fmla="*/ 1066177 h 3804208"/>
                <a:gd name="connsiteX4661" fmla="*/ 7675766 w 9157696"/>
                <a:gd name="connsiteY4661" fmla="*/ 1067398 h 3804208"/>
                <a:gd name="connsiteX4662" fmla="*/ 7672104 w 9157696"/>
                <a:gd name="connsiteY4662" fmla="*/ 1068619 h 3804208"/>
                <a:gd name="connsiteX4663" fmla="*/ 7669662 w 9157696"/>
                <a:gd name="connsiteY4663" fmla="*/ 1067398 h 3804208"/>
                <a:gd name="connsiteX4664" fmla="*/ 7664780 w 9157696"/>
                <a:gd name="connsiteY4664" fmla="*/ 1069839 h 3804208"/>
                <a:gd name="connsiteX4665" fmla="*/ 7662338 w 9157696"/>
                <a:gd name="connsiteY4665" fmla="*/ 1068619 h 3804208"/>
                <a:gd name="connsiteX4666" fmla="*/ 7657455 w 9157696"/>
                <a:gd name="connsiteY4666" fmla="*/ 1069839 h 3804208"/>
                <a:gd name="connsiteX4667" fmla="*/ 7652573 w 9157696"/>
                <a:gd name="connsiteY4667" fmla="*/ 1068619 h 3804208"/>
                <a:gd name="connsiteX4668" fmla="*/ 7647690 w 9157696"/>
                <a:gd name="connsiteY4668" fmla="*/ 1068619 h 3804208"/>
                <a:gd name="connsiteX4669" fmla="*/ 7645248 w 9157696"/>
                <a:gd name="connsiteY4669" fmla="*/ 1069839 h 3804208"/>
                <a:gd name="connsiteX4670" fmla="*/ 7644028 w 9157696"/>
                <a:gd name="connsiteY4670" fmla="*/ 1069839 h 3804208"/>
                <a:gd name="connsiteX4671" fmla="*/ 7646469 w 9157696"/>
                <a:gd name="connsiteY4671" fmla="*/ 1067398 h 3804208"/>
                <a:gd name="connsiteX4672" fmla="*/ 7651352 w 9157696"/>
                <a:gd name="connsiteY4672" fmla="*/ 1064957 h 3804208"/>
                <a:gd name="connsiteX4673" fmla="*/ 7652573 w 9157696"/>
                <a:gd name="connsiteY4673" fmla="*/ 1064957 h 3804208"/>
                <a:gd name="connsiteX4674" fmla="*/ 7655014 w 9157696"/>
                <a:gd name="connsiteY4674" fmla="*/ 1063736 h 3804208"/>
                <a:gd name="connsiteX4675" fmla="*/ 7659897 w 9157696"/>
                <a:gd name="connsiteY4675" fmla="*/ 1062515 h 3804208"/>
                <a:gd name="connsiteX4676" fmla="*/ 7667221 w 9157696"/>
                <a:gd name="connsiteY4676" fmla="*/ 1062515 h 3804208"/>
                <a:gd name="connsiteX4677" fmla="*/ 7669662 w 9157696"/>
                <a:gd name="connsiteY4677" fmla="*/ 1062515 h 3804208"/>
                <a:gd name="connsiteX4678" fmla="*/ 7672104 w 9157696"/>
                <a:gd name="connsiteY4678" fmla="*/ 1062515 h 3804208"/>
                <a:gd name="connsiteX4679" fmla="*/ 7673325 w 9157696"/>
                <a:gd name="connsiteY4679" fmla="*/ 1061295 h 3804208"/>
                <a:gd name="connsiteX4680" fmla="*/ 7668442 w 9157696"/>
                <a:gd name="connsiteY4680" fmla="*/ 1060074 h 3804208"/>
                <a:gd name="connsiteX4681" fmla="*/ 7663559 w 9157696"/>
                <a:gd name="connsiteY4681" fmla="*/ 1058853 h 3804208"/>
                <a:gd name="connsiteX4682" fmla="*/ 7661118 w 9157696"/>
                <a:gd name="connsiteY4682" fmla="*/ 1058853 h 3804208"/>
                <a:gd name="connsiteX4683" fmla="*/ 7659897 w 9157696"/>
                <a:gd name="connsiteY4683" fmla="*/ 1058853 h 3804208"/>
                <a:gd name="connsiteX4684" fmla="*/ 7661118 w 9157696"/>
                <a:gd name="connsiteY4684" fmla="*/ 1057632 h 3804208"/>
                <a:gd name="connsiteX4685" fmla="*/ 7668442 w 9157696"/>
                <a:gd name="connsiteY4685" fmla="*/ 1053970 h 3804208"/>
                <a:gd name="connsiteX4686" fmla="*/ 7679428 w 9157696"/>
                <a:gd name="connsiteY4686" fmla="*/ 1051529 h 3804208"/>
                <a:gd name="connsiteX4687" fmla="*/ 7689194 w 9157696"/>
                <a:gd name="connsiteY4687" fmla="*/ 1049088 h 3804208"/>
                <a:gd name="connsiteX4688" fmla="*/ 7694076 w 9157696"/>
                <a:gd name="connsiteY4688" fmla="*/ 1049088 h 3804208"/>
                <a:gd name="connsiteX4689" fmla="*/ 7697739 w 9157696"/>
                <a:gd name="connsiteY4689" fmla="*/ 1047867 h 3804208"/>
                <a:gd name="connsiteX4690" fmla="*/ 7698959 w 9157696"/>
                <a:gd name="connsiteY4690" fmla="*/ 1045425 h 3804208"/>
                <a:gd name="connsiteX4691" fmla="*/ 7691635 w 9157696"/>
                <a:gd name="connsiteY4691" fmla="*/ 1045425 h 3804208"/>
                <a:gd name="connsiteX4692" fmla="*/ 7684311 w 9157696"/>
                <a:gd name="connsiteY4692" fmla="*/ 1045425 h 3804208"/>
                <a:gd name="connsiteX4693" fmla="*/ 7681869 w 9157696"/>
                <a:gd name="connsiteY4693" fmla="*/ 1046646 h 3804208"/>
                <a:gd name="connsiteX4694" fmla="*/ 7678207 w 9157696"/>
                <a:gd name="connsiteY4694" fmla="*/ 1046646 h 3804208"/>
                <a:gd name="connsiteX4695" fmla="*/ 7675766 w 9157696"/>
                <a:gd name="connsiteY4695" fmla="*/ 1046646 h 3804208"/>
                <a:gd name="connsiteX4696" fmla="*/ 7672104 w 9157696"/>
                <a:gd name="connsiteY4696" fmla="*/ 1046646 h 3804208"/>
                <a:gd name="connsiteX4697" fmla="*/ 7668442 w 9157696"/>
                <a:gd name="connsiteY4697" fmla="*/ 1047867 h 3804208"/>
                <a:gd name="connsiteX4698" fmla="*/ 7666000 w 9157696"/>
                <a:gd name="connsiteY4698" fmla="*/ 1046646 h 3804208"/>
                <a:gd name="connsiteX4699" fmla="*/ 7661118 w 9157696"/>
                <a:gd name="connsiteY4699" fmla="*/ 1049088 h 3804208"/>
                <a:gd name="connsiteX4700" fmla="*/ 7659897 w 9157696"/>
                <a:gd name="connsiteY4700" fmla="*/ 1047867 h 3804208"/>
                <a:gd name="connsiteX4701" fmla="*/ 7655014 w 9157696"/>
                <a:gd name="connsiteY4701" fmla="*/ 1049088 h 3804208"/>
                <a:gd name="connsiteX4702" fmla="*/ 7651352 w 9157696"/>
                <a:gd name="connsiteY4702" fmla="*/ 1047867 h 3804208"/>
                <a:gd name="connsiteX4703" fmla="*/ 7647690 w 9157696"/>
                <a:gd name="connsiteY4703" fmla="*/ 1046646 h 3804208"/>
                <a:gd name="connsiteX4704" fmla="*/ 7645248 w 9157696"/>
                <a:gd name="connsiteY4704" fmla="*/ 1047867 h 3804208"/>
                <a:gd name="connsiteX4705" fmla="*/ 7642807 w 9157696"/>
                <a:gd name="connsiteY4705" fmla="*/ 1049088 h 3804208"/>
                <a:gd name="connsiteX4706" fmla="*/ 7634262 w 9157696"/>
                <a:gd name="connsiteY4706" fmla="*/ 1049088 h 3804208"/>
                <a:gd name="connsiteX4707" fmla="*/ 7625717 w 9157696"/>
                <a:gd name="connsiteY4707" fmla="*/ 1050308 h 3804208"/>
                <a:gd name="connsiteX4708" fmla="*/ 7620834 w 9157696"/>
                <a:gd name="connsiteY4708" fmla="*/ 1049088 h 3804208"/>
                <a:gd name="connsiteX4709" fmla="*/ 7615952 w 9157696"/>
                <a:gd name="connsiteY4709" fmla="*/ 1047867 h 3804208"/>
                <a:gd name="connsiteX4710" fmla="*/ 7614731 w 9157696"/>
                <a:gd name="connsiteY4710" fmla="*/ 1049088 h 3804208"/>
                <a:gd name="connsiteX4711" fmla="*/ 7611069 w 9157696"/>
                <a:gd name="connsiteY4711" fmla="*/ 1047867 h 3804208"/>
                <a:gd name="connsiteX4712" fmla="*/ 7611069 w 9157696"/>
                <a:gd name="connsiteY4712" fmla="*/ 1046646 h 3804208"/>
                <a:gd name="connsiteX4713" fmla="*/ 7612290 w 9157696"/>
                <a:gd name="connsiteY4713" fmla="*/ 1046646 h 3804208"/>
                <a:gd name="connsiteX4714" fmla="*/ 7625717 w 9157696"/>
                <a:gd name="connsiteY4714" fmla="*/ 1041763 h 3804208"/>
                <a:gd name="connsiteX4715" fmla="*/ 7633041 w 9157696"/>
                <a:gd name="connsiteY4715" fmla="*/ 1039322 h 3804208"/>
                <a:gd name="connsiteX4716" fmla="*/ 7644028 w 9157696"/>
                <a:gd name="connsiteY4716" fmla="*/ 1036881 h 3804208"/>
                <a:gd name="connsiteX4717" fmla="*/ 7653793 w 9157696"/>
                <a:gd name="connsiteY4717" fmla="*/ 1036881 h 3804208"/>
                <a:gd name="connsiteX4718" fmla="*/ 7662338 w 9157696"/>
                <a:gd name="connsiteY4718" fmla="*/ 1030777 h 3804208"/>
                <a:gd name="connsiteX4719" fmla="*/ 7668442 w 9157696"/>
                <a:gd name="connsiteY4719" fmla="*/ 1027115 h 3804208"/>
                <a:gd name="connsiteX4720" fmla="*/ 7678207 w 9157696"/>
                <a:gd name="connsiteY4720" fmla="*/ 1024674 h 3804208"/>
                <a:gd name="connsiteX4721" fmla="*/ 7686752 w 9157696"/>
                <a:gd name="connsiteY4721" fmla="*/ 1023453 h 3804208"/>
                <a:gd name="connsiteX4722" fmla="*/ 7690414 w 9157696"/>
                <a:gd name="connsiteY4722" fmla="*/ 1023453 h 3804208"/>
                <a:gd name="connsiteX4723" fmla="*/ 7692856 w 9157696"/>
                <a:gd name="connsiteY4723" fmla="*/ 1022232 h 3804208"/>
                <a:gd name="connsiteX4724" fmla="*/ 7694076 w 9157696"/>
                <a:gd name="connsiteY4724" fmla="*/ 1019791 h 3804208"/>
                <a:gd name="connsiteX4725" fmla="*/ 7687973 w 9157696"/>
                <a:gd name="connsiteY4725" fmla="*/ 1019791 h 3804208"/>
                <a:gd name="connsiteX4726" fmla="*/ 7681869 w 9157696"/>
                <a:gd name="connsiteY4726" fmla="*/ 1019791 h 3804208"/>
                <a:gd name="connsiteX4727" fmla="*/ 7679428 w 9157696"/>
                <a:gd name="connsiteY4727" fmla="*/ 1021011 h 3804208"/>
                <a:gd name="connsiteX4728" fmla="*/ 7676987 w 9157696"/>
                <a:gd name="connsiteY4728" fmla="*/ 1021011 h 3804208"/>
                <a:gd name="connsiteX4729" fmla="*/ 7674545 w 9157696"/>
                <a:gd name="connsiteY4729" fmla="*/ 1021011 h 3804208"/>
                <a:gd name="connsiteX4730" fmla="*/ 7670883 w 9157696"/>
                <a:gd name="connsiteY4730" fmla="*/ 1022232 h 3804208"/>
                <a:gd name="connsiteX4731" fmla="*/ 7667221 w 9157696"/>
                <a:gd name="connsiteY4731" fmla="*/ 1023453 h 3804208"/>
                <a:gd name="connsiteX4732" fmla="*/ 7664780 w 9157696"/>
                <a:gd name="connsiteY4732" fmla="*/ 1022232 h 3804208"/>
                <a:gd name="connsiteX4733" fmla="*/ 7661118 w 9157696"/>
                <a:gd name="connsiteY4733" fmla="*/ 1024674 h 3804208"/>
                <a:gd name="connsiteX4734" fmla="*/ 7659897 w 9157696"/>
                <a:gd name="connsiteY4734" fmla="*/ 1024674 h 3804208"/>
                <a:gd name="connsiteX4735" fmla="*/ 7661118 w 9157696"/>
                <a:gd name="connsiteY4735" fmla="*/ 1022232 h 3804208"/>
                <a:gd name="connsiteX4736" fmla="*/ 7666000 w 9157696"/>
                <a:gd name="connsiteY4736" fmla="*/ 1018570 h 3804208"/>
                <a:gd name="connsiteX4737" fmla="*/ 7669662 w 9157696"/>
                <a:gd name="connsiteY4737" fmla="*/ 1016129 h 3804208"/>
                <a:gd name="connsiteX4738" fmla="*/ 7673325 w 9157696"/>
                <a:gd name="connsiteY4738" fmla="*/ 1013687 h 3804208"/>
                <a:gd name="connsiteX4739" fmla="*/ 7680649 w 9157696"/>
                <a:gd name="connsiteY4739" fmla="*/ 1008804 h 3804208"/>
                <a:gd name="connsiteX4740" fmla="*/ 7684311 w 9157696"/>
                <a:gd name="connsiteY4740" fmla="*/ 1006363 h 3804208"/>
                <a:gd name="connsiteX4741" fmla="*/ 7685532 w 9157696"/>
                <a:gd name="connsiteY4741" fmla="*/ 1003922 h 3804208"/>
                <a:gd name="connsiteX4742" fmla="*/ 7685532 w 9157696"/>
                <a:gd name="connsiteY4742" fmla="*/ 1001480 h 3804208"/>
                <a:gd name="connsiteX4743" fmla="*/ 7679428 w 9157696"/>
                <a:gd name="connsiteY4743" fmla="*/ 1003922 h 3804208"/>
                <a:gd name="connsiteX4744" fmla="*/ 7674545 w 9157696"/>
                <a:gd name="connsiteY4744" fmla="*/ 1006363 h 3804208"/>
                <a:gd name="connsiteX4745" fmla="*/ 7673325 w 9157696"/>
                <a:gd name="connsiteY4745" fmla="*/ 1007584 h 3804208"/>
                <a:gd name="connsiteX4746" fmla="*/ 7670883 w 9157696"/>
                <a:gd name="connsiteY4746" fmla="*/ 1008804 h 3804208"/>
                <a:gd name="connsiteX4747" fmla="*/ 7668442 w 9157696"/>
                <a:gd name="connsiteY4747" fmla="*/ 1008804 h 3804208"/>
                <a:gd name="connsiteX4748" fmla="*/ 7666000 w 9157696"/>
                <a:gd name="connsiteY4748" fmla="*/ 1010025 h 3804208"/>
                <a:gd name="connsiteX4749" fmla="*/ 7662338 w 9157696"/>
                <a:gd name="connsiteY4749" fmla="*/ 1011246 h 3804208"/>
                <a:gd name="connsiteX4750" fmla="*/ 7659897 w 9157696"/>
                <a:gd name="connsiteY4750" fmla="*/ 1011246 h 3804208"/>
                <a:gd name="connsiteX4751" fmla="*/ 7656235 w 9157696"/>
                <a:gd name="connsiteY4751" fmla="*/ 1013687 h 3804208"/>
                <a:gd name="connsiteX4752" fmla="*/ 7655014 w 9157696"/>
                <a:gd name="connsiteY4752" fmla="*/ 1012467 h 3804208"/>
                <a:gd name="connsiteX4753" fmla="*/ 7651352 w 9157696"/>
                <a:gd name="connsiteY4753" fmla="*/ 1013687 h 3804208"/>
                <a:gd name="connsiteX4754" fmla="*/ 7647690 w 9157696"/>
                <a:gd name="connsiteY4754" fmla="*/ 1013687 h 3804208"/>
                <a:gd name="connsiteX4755" fmla="*/ 7647690 w 9157696"/>
                <a:gd name="connsiteY4755" fmla="*/ 1013687 h 3804208"/>
                <a:gd name="connsiteX4756" fmla="*/ 7650131 w 9157696"/>
                <a:gd name="connsiteY4756" fmla="*/ 1013687 h 3804208"/>
                <a:gd name="connsiteX4757" fmla="*/ 7656235 w 9157696"/>
                <a:gd name="connsiteY4757" fmla="*/ 1006363 h 3804208"/>
                <a:gd name="connsiteX4758" fmla="*/ 7661118 w 9157696"/>
                <a:gd name="connsiteY4758" fmla="*/ 1002701 h 3804208"/>
                <a:gd name="connsiteX4759" fmla="*/ 7669662 w 9157696"/>
                <a:gd name="connsiteY4759" fmla="*/ 999039 h 3804208"/>
                <a:gd name="connsiteX4760" fmla="*/ 7676987 w 9157696"/>
                <a:gd name="connsiteY4760" fmla="*/ 995377 h 3804208"/>
                <a:gd name="connsiteX4761" fmla="*/ 7680649 w 9157696"/>
                <a:gd name="connsiteY4761" fmla="*/ 994156 h 3804208"/>
                <a:gd name="connsiteX4762" fmla="*/ 7683090 w 9157696"/>
                <a:gd name="connsiteY4762" fmla="*/ 992935 h 3804208"/>
                <a:gd name="connsiteX4763" fmla="*/ 7683090 w 9157696"/>
                <a:gd name="connsiteY4763" fmla="*/ 990494 h 3804208"/>
                <a:gd name="connsiteX4764" fmla="*/ 7676987 w 9157696"/>
                <a:gd name="connsiteY4764" fmla="*/ 991715 h 3804208"/>
                <a:gd name="connsiteX4765" fmla="*/ 7672104 w 9157696"/>
                <a:gd name="connsiteY4765" fmla="*/ 992935 h 3804208"/>
                <a:gd name="connsiteX4766" fmla="*/ 7670883 w 9157696"/>
                <a:gd name="connsiteY4766" fmla="*/ 994156 h 3804208"/>
                <a:gd name="connsiteX4767" fmla="*/ 7668442 w 9157696"/>
                <a:gd name="connsiteY4767" fmla="*/ 995377 h 3804208"/>
                <a:gd name="connsiteX4768" fmla="*/ 7666000 w 9157696"/>
                <a:gd name="connsiteY4768" fmla="*/ 995377 h 3804208"/>
                <a:gd name="connsiteX4769" fmla="*/ 7662338 w 9157696"/>
                <a:gd name="connsiteY4769" fmla="*/ 996597 h 3804208"/>
                <a:gd name="connsiteX4770" fmla="*/ 7658676 w 9157696"/>
                <a:gd name="connsiteY4770" fmla="*/ 997818 h 3804208"/>
                <a:gd name="connsiteX4771" fmla="*/ 7656235 w 9157696"/>
                <a:gd name="connsiteY4771" fmla="*/ 997818 h 3804208"/>
                <a:gd name="connsiteX4772" fmla="*/ 7652573 w 9157696"/>
                <a:gd name="connsiteY4772" fmla="*/ 1000260 h 3804208"/>
                <a:gd name="connsiteX4773" fmla="*/ 7651352 w 9157696"/>
                <a:gd name="connsiteY4773" fmla="*/ 999039 h 3804208"/>
                <a:gd name="connsiteX4774" fmla="*/ 7652573 w 9157696"/>
                <a:gd name="connsiteY4774" fmla="*/ 996597 h 3804208"/>
                <a:gd name="connsiteX4775" fmla="*/ 7657455 w 9157696"/>
                <a:gd name="connsiteY4775" fmla="*/ 992935 h 3804208"/>
                <a:gd name="connsiteX4776" fmla="*/ 7661118 w 9157696"/>
                <a:gd name="connsiteY4776" fmla="*/ 991715 h 3804208"/>
                <a:gd name="connsiteX4777" fmla="*/ 7664780 w 9157696"/>
                <a:gd name="connsiteY4777" fmla="*/ 990494 h 3804208"/>
                <a:gd name="connsiteX4778" fmla="*/ 7668442 w 9157696"/>
                <a:gd name="connsiteY4778" fmla="*/ 988053 h 3804208"/>
                <a:gd name="connsiteX4779" fmla="*/ 7670883 w 9157696"/>
                <a:gd name="connsiteY4779" fmla="*/ 986832 h 3804208"/>
                <a:gd name="connsiteX4780" fmla="*/ 7673325 w 9157696"/>
                <a:gd name="connsiteY4780" fmla="*/ 984390 h 3804208"/>
                <a:gd name="connsiteX4781" fmla="*/ 7674545 w 9157696"/>
                <a:gd name="connsiteY4781" fmla="*/ 981949 h 3804208"/>
                <a:gd name="connsiteX4782" fmla="*/ 7673325 w 9157696"/>
                <a:gd name="connsiteY4782" fmla="*/ 979508 h 3804208"/>
                <a:gd name="connsiteX4783" fmla="*/ 7668442 w 9157696"/>
                <a:gd name="connsiteY4783" fmla="*/ 983170 h 3804208"/>
                <a:gd name="connsiteX4784" fmla="*/ 7663559 w 9157696"/>
                <a:gd name="connsiteY4784" fmla="*/ 985611 h 3804208"/>
                <a:gd name="connsiteX4785" fmla="*/ 7662338 w 9157696"/>
                <a:gd name="connsiteY4785" fmla="*/ 986832 h 3804208"/>
                <a:gd name="connsiteX4786" fmla="*/ 7659897 w 9157696"/>
                <a:gd name="connsiteY4786" fmla="*/ 988053 h 3804208"/>
                <a:gd name="connsiteX4787" fmla="*/ 7657455 w 9157696"/>
                <a:gd name="connsiteY4787" fmla="*/ 988053 h 3804208"/>
                <a:gd name="connsiteX4788" fmla="*/ 7655014 w 9157696"/>
                <a:gd name="connsiteY4788" fmla="*/ 989273 h 3804208"/>
                <a:gd name="connsiteX4789" fmla="*/ 7652573 w 9157696"/>
                <a:gd name="connsiteY4789" fmla="*/ 990494 h 3804208"/>
                <a:gd name="connsiteX4790" fmla="*/ 7650131 w 9157696"/>
                <a:gd name="connsiteY4790" fmla="*/ 990494 h 3804208"/>
                <a:gd name="connsiteX4791" fmla="*/ 7646469 w 9157696"/>
                <a:gd name="connsiteY4791" fmla="*/ 992935 h 3804208"/>
                <a:gd name="connsiteX4792" fmla="*/ 7645248 w 9157696"/>
                <a:gd name="connsiteY4792" fmla="*/ 991715 h 3804208"/>
                <a:gd name="connsiteX4793" fmla="*/ 7641586 w 9157696"/>
                <a:gd name="connsiteY4793" fmla="*/ 992935 h 3804208"/>
                <a:gd name="connsiteX4794" fmla="*/ 7637924 w 9157696"/>
                <a:gd name="connsiteY4794" fmla="*/ 992935 h 3804208"/>
                <a:gd name="connsiteX4795" fmla="*/ 7634262 w 9157696"/>
                <a:gd name="connsiteY4795" fmla="*/ 992935 h 3804208"/>
                <a:gd name="connsiteX4796" fmla="*/ 7631821 w 9157696"/>
                <a:gd name="connsiteY4796" fmla="*/ 994156 h 3804208"/>
                <a:gd name="connsiteX4797" fmla="*/ 7630600 w 9157696"/>
                <a:gd name="connsiteY4797" fmla="*/ 995377 h 3804208"/>
                <a:gd name="connsiteX4798" fmla="*/ 7624497 w 9157696"/>
                <a:gd name="connsiteY4798" fmla="*/ 996597 h 3804208"/>
                <a:gd name="connsiteX4799" fmla="*/ 7618393 w 9157696"/>
                <a:gd name="connsiteY4799" fmla="*/ 999039 h 3804208"/>
                <a:gd name="connsiteX4800" fmla="*/ 7614731 w 9157696"/>
                <a:gd name="connsiteY4800" fmla="*/ 999039 h 3804208"/>
                <a:gd name="connsiteX4801" fmla="*/ 7613510 w 9157696"/>
                <a:gd name="connsiteY4801" fmla="*/ 997818 h 3804208"/>
                <a:gd name="connsiteX4802" fmla="*/ 7623276 w 9157696"/>
                <a:gd name="connsiteY4802" fmla="*/ 992935 h 3804208"/>
                <a:gd name="connsiteX4803" fmla="*/ 7630600 w 9157696"/>
                <a:gd name="connsiteY4803" fmla="*/ 990494 h 3804208"/>
                <a:gd name="connsiteX4804" fmla="*/ 7640366 w 9157696"/>
                <a:gd name="connsiteY4804" fmla="*/ 986832 h 3804208"/>
                <a:gd name="connsiteX4805" fmla="*/ 7650131 w 9157696"/>
                <a:gd name="connsiteY4805" fmla="*/ 984390 h 3804208"/>
                <a:gd name="connsiteX4806" fmla="*/ 7656235 w 9157696"/>
                <a:gd name="connsiteY4806" fmla="*/ 977066 h 3804208"/>
                <a:gd name="connsiteX4807" fmla="*/ 7661118 w 9157696"/>
                <a:gd name="connsiteY4807" fmla="*/ 972183 h 3804208"/>
                <a:gd name="connsiteX4808" fmla="*/ 7664780 w 9157696"/>
                <a:gd name="connsiteY4808" fmla="*/ 969742 h 3804208"/>
                <a:gd name="connsiteX4809" fmla="*/ 7668442 w 9157696"/>
                <a:gd name="connsiteY4809" fmla="*/ 966080 h 3804208"/>
                <a:gd name="connsiteX4810" fmla="*/ 7669662 w 9157696"/>
                <a:gd name="connsiteY4810" fmla="*/ 963638 h 3804208"/>
                <a:gd name="connsiteX4811" fmla="*/ 7669662 w 9157696"/>
                <a:gd name="connsiteY4811" fmla="*/ 963638 h 3804208"/>
                <a:gd name="connsiteX4812" fmla="*/ 7672104 w 9157696"/>
                <a:gd name="connsiteY4812" fmla="*/ 962418 h 3804208"/>
                <a:gd name="connsiteX4813" fmla="*/ 7673325 w 9157696"/>
                <a:gd name="connsiteY4813" fmla="*/ 961197 h 3804208"/>
                <a:gd name="connsiteX4814" fmla="*/ 7672104 w 9157696"/>
                <a:gd name="connsiteY4814" fmla="*/ 961197 h 3804208"/>
                <a:gd name="connsiteX4815" fmla="*/ 7674545 w 9157696"/>
                <a:gd name="connsiteY4815" fmla="*/ 958756 h 3804208"/>
                <a:gd name="connsiteX4816" fmla="*/ 7676987 w 9157696"/>
                <a:gd name="connsiteY4816" fmla="*/ 955094 h 3804208"/>
                <a:gd name="connsiteX4817" fmla="*/ 7676987 w 9157696"/>
                <a:gd name="connsiteY4817" fmla="*/ 951431 h 3804208"/>
                <a:gd name="connsiteX4818" fmla="*/ 7674545 w 9157696"/>
                <a:gd name="connsiteY4818" fmla="*/ 948990 h 3804208"/>
                <a:gd name="connsiteX4819" fmla="*/ 7674545 w 9157696"/>
                <a:gd name="connsiteY4819" fmla="*/ 953873 h 3804208"/>
                <a:gd name="connsiteX4820" fmla="*/ 7672104 w 9157696"/>
                <a:gd name="connsiteY4820" fmla="*/ 955094 h 3804208"/>
                <a:gd name="connsiteX4821" fmla="*/ 7668442 w 9157696"/>
                <a:gd name="connsiteY4821" fmla="*/ 958756 h 3804208"/>
                <a:gd name="connsiteX4822" fmla="*/ 7668442 w 9157696"/>
                <a:gd name="connsiteY4822" fmla="*/ 958756 h 3804208"/>
                <a:gd name="connsiteX4823" fmla="*/ 7664780 w 9157696"/>
                <a:gd name="connsiteY4823" fmla="*/ 958756 h 3804208"/>
                <a:gd name="connsiteX4824" fmla="*/ 7662338 w 9157696"/>
                <a:gd name="connsiteY4824" fmla="*/ 959976 h 3804208"/>
                <a:gd name="connsiteX4825" fmla="*/ 7659897 w 9157696"/>
                <a:gd name="connsiteY4825" fmla="*/ 961197 h 3804208"/>
                <a:gd name="connsiteX4826" fmla="*/ 7657455 w 9157696"/>
                <a:gd name="connsiteY4826" fmla="*/ 961197 h 3804208"/>
                <a:gd name="connsiteX4827" fmla="*/ 7653793 w 9157696"/>
                <a:gd name="connsiteY4827" fmla="*/ 962418 h 3804208"/>
                <a:gd name="connsiteX4828" fmla="*/ 7650131 w 9157696"/>
                <a:gd name="connsiteY4828" fmla="*/ 963638 h 3804208"/>
                <a:gd name="connsiteX4829" fmla="*/ 7647690 w 9157696"/>
                <a:gd name="connsiteY4829" fmla="*/ 963638 h 3804208"/>
                <a:gd name="connsiteX4830" fmla="*/ 7644028 w 9157696"/>
                <a:gd name="connsiteY4830" fmla="*/ 966080 h 3804208"/>
                <a:gd name="connsiteX4831" fmla="*/ 7642807 w 9157696"/>
                <a:gd name="connsiteY4831" fmla="*/ 964859 h 3804208"/>
                <a:gd name="connsiteX4832" fmla="*/ 7639145 w 9157696"/>
                <a:gd name="connsiteY4832" fmla="*/ 966080 h 3804208"/>
                <a:gd name="connsiteX4833" fmla="*/ 7635483 w 9157696"/>
                <a:gd name="connsiteY4833" fmla="*/ 966080 h 3804208"/>
                <a:gd name="connsiteX4834" fmla="*/ 7631821 w 9157696"/>
                <a:gd name="connsiteY4834" fmla="*/ 966080 h 3804208"/>
                <a:gd name="connsiteX4835" fmla="*/ 7630600 w 9157696"/>
                <a:gd name="connsiteY4835" fmla="*/ 967301 h 3804208"/>
                <a:gd name="connsiteX4836" fmla="*/ 7629379 w 9157696"/>
                <a:gd name="connsiteY4836" fmla="*/ 968521 h 3804208"/>
                <a:gd name="connsiteX4837" fmla="*/ 7623276 w 9157696"/>
                <a:gd name="connsiteY4837" fmla="*/ 969742 h 3804208"/>
                <a:gd name="connsiteX4838" fmla="*/ 7617172 w 9157696"/>
                <a:gd name="connsiteY4838" fmla="*/ 970963 h 3804208"/>
                <a:gd name="connsiteX4839" fmla="*/ 7613510 w 9157696"/>
                <a:gd name="connsiteY4839" fmla="*/ 970963 h 3804208"/>
                <a:gd name="connsiteX4840" fmla="*/ 7612290 w 9157696"/>
                <a:gd name="connsiteY4840" fmla="*/ 968521 h 3804208"/>
                <a:gd name="connsiteX4841" fmla="*/ 7618393 w 9157696"/>
                <a:gd name="connsiteY4841" fmla="*/ 964859 h 3804208"/>
                <a:gd name="connsiteX4842" fmla="*/ 7624497 w 9157696"/>
                <a:gd name="connsiteY4842" fmla="*/ 962418 h 3804208"/>
                <a:gd name="connsiteX4843" fmla="*/ 7633041 w 9157696"/>
                <a:gd name="connsiteY4843" fmla="*/ 958756 h 3804208"/>
                <a:gd name="connsiteX4844" fmla="*/ 7641586 w 9157696"/>
                <a:gd name="connsiteY4844" fmla="*/ 957535 h 3804208"/>
                <a:gd name="connsiteX4845" fmla="*/ 7647690 w 9157696"/>
                <a:gd name="connsiteY4845" fmla="*/ 951431 h 3804208"/>
                <a:gd name="connsiteX4846" fmla="*/ 7652573 w 9157696"/>
                <a:gd name="connsiteY4846" fmla="*/ 947769 h 3804208"/>
                <a:gd name="connsiteX4847" fmla="*/ 7659897 w 9157696"/>
                <a:gd name="connsiteY4847" fmla="*/ 944107 h 3804208"/>
                <a:gd name="connsiteX4848" fmla="*/ 7667221 w 9157696"/>
                <a:gd name="connsiteY4848" fmla="*/ 941666 h 3804208"/>
                <a:gd name="connsiteX4849" fmla="*/ 7670883 w 9157696"/>
                <a:gd name="connsiteY4849" fmla="*/ 940445 h 3804208"/>
                <a:gd name="connsiteX4850" fmla="*/ 7673325 w 9157696"/>
                <a:gd name="connsiteY4850" fmla="*/ 939224 h 3804208"/>
                <a:gd name="connsiteX4851" fmla="*/ 7673325 w 9157696"/>
                <a:gd name="connsiteY4851" fmla="*/ 936783 h 3804208"/>
                <a:gd name="connsiteX4852" fmla="*/ 7667221 w 9157696"/>
                <a:gd name="connsiteY4852" fmla="*/ 936783 h 3804208"/>
                <a:gd name="connsiteX4853" fmla="*/ 7662338 w 9157696"/>
                <a:gd name="connsiteY4853" fmla="*/ 938004 h 3804208"/>
                <a:gd name="connsiteX4854" fmla="*/ 7661118 w 9157696"/>
                <a:gd name="connsiteY4854" fmla="*/ 939224 h 3804208"/>
                <a:gd name="connsiteX4855" fmla="*/ 7658676 w 9157696"/>
                <a:gd name="connsiteY4855" fmla="*/ 940445 h 3804208"/>
                <a:gd name="connsiteX4856" fmla="*/ 7656235 w 9157696"/>
                <a:gd name="connsiteY4856" fmla="*/ 940445 h 3804208"/>
                <a:gd name="connsiteX4857" fmla="*/ 7653793 w 9157696"/>
                <a:gd name="connsiteY4857" fmla="*/ 941666 h 3804208"/>
                <a:gd name="connsiteX4858" fmla="*/ 7651352 w 9157696"/>
                <a:gd name="connsiteY4858" fmla="*/ 942887 h 3804208"/>
                <a:gd name="connsiteX4859" fmla="*/ 7648911 w 9157696"/>
                <a:gd name="connsiteY4859" fmla="*/ 942887 h 3804208"/>
                <a:gd name="connsiteX4860" fmla="*/ 7645248 w 9157696"/>
                <a:gd name="connsiteY4860" fmla="*/ 945328 h 3804208"/>
                <a:gd name="connsiteX4861" fmla="*/ 7644028 w 9157696"/>
                <a:gd name="connsiteY4861" fmla="*/ 944107 h 3804208"/>
                <a:gd name="connsiteX4862" fmla="*/ 7640366 w 9157696"/>
                <a:gd name="connsiteY4862" fmla="*/ 945328 h 3804208"/>
                <a:gd name="connsiteX4863" fmla="*/ 7636704 w 9157696"/>
                <a:gd name="connsiteY4863" fmla="*/ 945328 h 3804208"/>
                <a:gd name="connsiteX4864" fmla="*/ 7633041 w 9157696"/>
                <a:gd name="connsiteY4864" fmla="*/ 945328 h 3804208"/>
                <a:gd name="connsiteX4865" fmla="*/ 7630600 w 9157696"/>
                <a:gd name="connsiteY4865" fmla="*/ 946549 h 3804208"/>
                <a:gd name="connsiteX4866" fmla="*/ 7629379 w 9157696"/>
                <a:gd name="connsiteY4866" fmla="*/ 947769 h 3804208"/>
                <a:gd name="connsiteX4867" fmla="*/ 7623276 w 9157696"/>
                <a:gd name="connsiteY4867" fmla="*/ 950211 h 3804208"/>
                <a:gd name="connsiteX4868" fmla="*/ 7617172 w 9157696"/>
                <a:gd name="connsiteY4868" fmla="*/ 952652 h 3804208"/>
                <a:gd name="connsiteX4869" fmla="*/ 7613510 w 9157696"/>
                <a:gd name="connsiteY4869" fmla="*/ 952652 h 3804208"/>
                <a:gd name="connsiteX4870" fmla="*/ 7613510 w 9157696"/>
                <a:gd name="connsiteY4870" fmla="*/ 952652 h 3804208"/>
                <a:gd name="connsiteX4871" fmla="*/ 7618393 w 9157696"/>
                <a:gd name="connsiteY4871" fmla="*/ 948990 h 3804208"/>
                <a:gd name="connsiteX4872" fmla="*/ 7624497 w 9157696"/>
                <a:gd name="connsiteY4872" fmla="*/ 946549 h 3804208"/>
                <a:gd name="connsiteX4873" fmla="*/ 7633041 w 9157696"/>
                <a:gd name="connsiteY4873" fmla="*/ 942887 h 3804208"/>
                <a:gd name="connsiteX4874" fmla="*/ 7641586 w 9157696"/>
                <a:gd name="connsiteY4874" fmla="*/ 940445 h 3804208"/>
                <a:gd name="connsiteX4875" fmla="*/ 7645248 w 9157696"/>
                <a:gd name="connsiteY4875" fmla="*/ 933121 h 3804208"/>
                <a:gd name="connsiteX4876" fmla="*/ 7647690 w 9157696"/>
                <a:gd name="connsiteY4876" fmla="*/ 928238 h 3804208"/>
                <a:gd name="connsiteX4877" fmla="*/ 7652573 w 9157696"/>
                <a:gd name="connsiteY4877" fmla="*/ 923355 h 3804208"/>
                <a:gd name="connsiteX4878" fmla="*/ 7657455 w 9157696"/>
                <a:gd name="connsiteY4878" fmla="*/ 918473 h 3804208"/>
                <a:gd name="connsiteX4879" fmla="*/ 7659897 w 9157696"/>
                <a:gd name="connsiteY4879" fmla="*/ 916031 h 3804208"/>
                <a:gd name="connsiteX4880" fmla="*/ 7661118 w 9157696"/>
                <a:gd name="connsiteY4880" fmla="*/ 913590 h 3804208"/>
                <a:gd name="connsiteX4881" fmla="*/ 7659897 w 9157696"/>
                <a:gd name="connsiteY4881" fmla="*/ 912369 h 3804208"/>
                <a:gd name="connsiteX4882" fmla="*/ 7655014 w 9157696"/>
                <a:gd name="connsiteY4882" fmla="*/ 914810 h 3804208"/>
                <a:gd name="connsiteX4883" fmla="*/ 7651352 w 9157696"/>
                <a:gd name="connsiteY4883" fmla="*/ 917252 h 3804208"/>
                <a:gd name="connsiteX4884" fmla="*/ 7650131 w 9157696"/>
                <a:gd name="connsiteY4884" fmla="*/ 918473 h 3804208"/>
                <a:gd name="connsiteX4885" fmla="*/ 7648911 w 9157696"/>
                <a:gd name="connsiteY4885" fmla="*/ 919693 h 3804208"/>
                <a:gd name="connsiteX4886" fmla="*/ 7646469 w 9157696"/>
                <a:gd name="connsiteY4886" fmla="*/ 920914 h 3804208"/>
                <a:gd name="connsiteX4887" fmla="*/ 7644028 w 9157696"/>
                <a:gd name="connsiteY4887" fmla="*/ 922135 h 3804208"/>
                <a:gd name="connsiteX4888" fmla="*/ 7641586 w 9157696"/>
                <a:gd name="connsiteY4888" fmla="*/ 923355 h 3804208"/>
                <a:gd name="connsiteX4889" fmla="*/ 7639145 w 9157696"/>
                <a:gd name="connsiteY4889" fmla="*/ 923355 h 3804208"/>
                <a:gd name="connsiteX4890" fmla="*/ 7637924 w 9157696"/>
                <a:gd name="connsiteY4890" fmla="*/ 925797 h 3804208"/>
                <a:gd name="connsiteX4891" fmla="*/ 7635483 w 9157696"/>
                <a:gd name="connsiteY4891" fmla="*/ 925797 h 3804208"/>
                <a:gd name="connsiteX4892" fmla="*/ 7633041 w 9157696"/>
                <a:gd name="connsiteY4892" fmla="*/ 928238 h 3804208"/>
                <a:gd name="connsiteX4893" fmla="*/ 7629379 w 9157696"/>
                <a:gd name="connsiteY4893" fmla="*/ 928238 h 3804208"/>
                <a:gd name="connsiteX4894" fmla="*/ 7625717 w 9157696"/>
                <a:gd name="connsiteY4894" fmla="*/ 928238 h 3804208"/>
                <a:gd name="connsiteX4895" fmla="*/ 7624497 w 9157696"/>
                <a:gd name="connsiteY4895" fmla="*/ 929459 h 3804208"/>
                <a:gd name="connsiteX4896" fmla="*/ 7623276 w 9157696"/>
                <a:gd name="connsiteY4896" fmla="*/ 930680 h 3804208"/>
                <a:gd name="connsiteX4897" fmla="*/ 7618393 w 9157696"/>
                <a:gd name="connsiteY4897" fmla="*/ 933121 h 3804208"/>
                <a:gd name="connsiteX4898" fmla="*/ 7615952 w 9157696"/>
                <a:gd name="connsiteY4898" fmla="*/ 935562 h 3804208"/>
                <a:gd name="connsiteX4899" fmla="*/ 7613510 w 9157696"/>
                <a:gd name="connsiteY4899" fmla="*/ 935562 h 3804208"/>
                <a:gd name="connsiteX4900" fmla="*/ 7609848 w 9157696"/>
                <a:gd name="connsiteY4900" fmla="*/ 935562 h 3804208"/>
                <a:gd name="connsiteX4901" fmla="*/ 7608627 w 9157696"/>
                <a:gd name="connsiteY4901" fmla="*/ 934342 h 3804208"/>
                <a:gd name="connsiteX4902" fmla="*/ 7609848 w 9157696"/>
                <a:gd name="connsiteY4902" fmla="*/ 933121 h 3804208"/>
                <a:gd name="connsiteX4903" fmla="*/ 7613510 w 9157696"/>
                <a:gd name="connsiteY4903" fmla="*/ 929459 h 3804208"/>
                <a:gd name="connsiteX4904" fmla="*/ 7618393 w 9157696"/>
                <a:gd name="connsiteY4904" fmla="*/ 924576 h 3804208"/>
                <a:gd name="connsiteX4905" fmla="*/ 7623276 w 9157696"/>
                <a:gd name="connsiteY4905" fmla="*/ 920914 h 3804208"/>
                <a:gd name="connsiteX4906" fmla="*/ 7624497 w 9157696"/>
                <a:gd name="connsiteY4906" fmla="*/ 914810 h 3804208"/>
                <a:gd name="connsiteX4907" fmla="*/ 7625717 w 9157696"/>
                <a:gd name="connsiteY4907" fmla="*/ 911148 h 3804208"/>
                <a:gd name="connsiteX4908" fmla="*/ 7629379 w 9157696"/>
                <a:gd name="connsiteY4908" fmla="*/ 906266 h 3804208"/>
                <a:gd name="connsiteX4909" fmla="*/ 7633041 w 9157696"/>
                <a:gd name="connsiteY4909" fmla="*/ 902603 h 3804208"/>
                <a:gd name="connsiteX4910" fmla="*/ 7634262 w 9157696"/>
                <a:gd name="connsiteY4910" fmla="*/ 901383 h 3804208"/>
                <a:gd name="connsiteX4911" fmla="*/ 7635483 w 9157696"/>
                <a:gd name="connsiteY4911" fmla="*/ 900162 h 3804208"/>
                <a:gd name="connsiteX4912" fmla="*/ 7635483 w 9157696"/>
                <a:gd name="connsiteY4912" fmla="*/ 898941 h 3804208"/>
                <a:gd name="connsiteX4913" fmla="*/ 7631821 w 9157696"/>
                <a:gd name="connsiteY4913" fmla="*/ 901383 h 3804208"/>
                <a:gd name="connsiteX4914" fmla="*/ 7628159 w 9157696"/>
                <a:gd name="connsiteY4914" fmla="*/ 903824 h 3804208"/>
                <a:gd name="connsiteX4915" fmla="*/ 7626938 w 9157696"/>
                <a:gd name="connsiteY4915" fmla="*/ 905045 h 3804208"/>
                <a:gd name="connsiteX4916" fmla="*/ 7625717 w 9157696"/>
                <a:gd name="connsiteY4916" fmla="*/ 906266 h 3804208"/>
                <a:gd name="connsiteX4917" fmla="*/ 7624497 w 9157696"/>
                <a:gd name="connsiteY4917" fmla="*/ 907486 h 3804208"/>
                <a:gd name="connsiteX4918" fmla="*/ 7623276 w 9157696"/>
                <a:gd name="connsiteY4918" fmla="*/ 908707 h 3804208"/>
                <a:gd name="connsiteX4919" fmla="*/ 7622055 w 9157696"/>
                <a:gd name="connsiteY4919" fmla="*/ 909928 h 3804208"/>
                <a:gd name="connsiteX4920" fmla="*/ 7620834 w 9157696"/>
                <a:gd name="connsiteY4920" fmla="*/ 909928 h 3804208"/>
                <a:gd name="connsiteX4921" fmla="*/ 7619614 w 9157696"/>
                <a:gd name="connsiteY4921" fmla="*/ 912369 h 3804208"/>
                <a:gd name="connsiteX4922" fmla="*/ 7618393 w 9157696"/>
                <a:gd name="connsiteY4922" fmla="*/ 912369 h 3804208"/>
                <a:gd name="connsiteX4923" fmla="*/ 7617172 w 9157696"/>
                <a:gd name="connsiteY4923" fmla="*/ 914810 h 3804208"/>
                <a:gd name="connsiteX4924" fmla="*/ 7614731 w 9157696"/>
                <a:gd name="connsiteY4924" fmla="*/ 916031 h 3804208"/>
                <a:gd name="connsiteX4925" fmla="*/ 7612290 w 9157696"/>
                <a:gd name="connsiteY4925" fmla="*/ 917252 h 3804208"/>
                <a:gd name="connsiteX4926" fmla="*/ 7612290 w 9157696"/>
                <a:gd name="connsiteY4926" fmla="*/ 918473 h 3804208"/>
                <a:gd name="connsiteX4927" fmla="*/ 7612290 w 9157696"/>
                <a:gd name="connsiteY4927" fmla="*/ 919693 h 3804208"/>
                <a:gd name="connsiteX4928" fmla="*/ 7608627 w 9157696"/>
                <a:gd name="connsiteY4928" fmla="*/ 922135 h 3804208"/>
                <a:gd name="connsiteX4929" fmla="*/ 7604965 w 9157696"/>
                <a:gd name="connsiteY4929" fmla="*/ 924576 h 3804208"/>
                <a:gd name="connsiteX4930" fmla="*/ 7602524 w 9157696"/>
                <a:gd name="connsiteY4930" fmla="*/ 925797 h 3804208"/>
                <a:gd name="connsiteX4931" fmla="*/ 7601303 w 9157696"/>
                <a:gd name="connsiteY4931" fmla="*/ 925797 h 3804208"/>
                <a:gd name="connsiteX4932" fmla="*/ 7601303 w 9157696"/>
                <a:gd name="connsiteY4932" fmla="*/ 925797 h 3804208"/>
                <a:gd name="connsiteX4933" fmla="*/ 7604965 w 9157696"/>
                <a:gd name="connsiteY4933" fmla="*/ 919693 h 3804208"/>
                <a:gd name="connsiteX4934" fmla="*/ 7607407 w 9157696"/>
                <a:gd name="connsiteY4934" fmla="*/ 916031 h 3804208"/>
                <a:gd name="connsiteX4935" fmla="*/ 7611069 w 9157696"/>
                <a:gd name="connsiteY4935" fmla="*/ 911148 h 3804208"/>
                <a:gd name="connsiteX4936" fmla="*/ 7614731 w 9157696"/>
                <a:gd name="connsiteY4936" fmla="*/ 907486 h 3804208"/>
                <a:gd name="connsiteX4937" fmla="*/ 7614731 w 9157696"/>
                <a:gd name="connsiteY4937" fmla="*/ 902603 h 3804208"/>
                <a:gd name="connsiteX4938" fmla="*/ 7615952 w 9157696"/>
                <a:gd name="connsiteY4938" fmla="*/ 898941 h 3804208"/>
                <a:gd name="connsiteX4939" fmla="*/ 7618393 w 9157696"/>
                <a:gd name="connsiteY4939" fmla="*/ 894059 h 3804208"/>
                <a:gd name="connsiteX4940" fmla="*/ 7620834 w 9157696"/>
                <a:gd name="connsiteY4940" fmla="*/ 890396 h 3804208"/>
                <a:gd name="connsiteX4941" fmla="*/ 7622055 w 9157696"/>
                <a:gd name="connsiteY4941" fmla="*/ 889176 h 3804208"/>
                <a:gd name="connsiteX4942" fmla="*/ 7622055 w 9157696"/>
                <a:gd name="connsiteY4942" fmla="*/ 887955 h 3804208"/>
                <a:gd name="connsiteX4943" fmla="*/ 7620834 w 9157696"/>
                <a:gd name="connsiteY4943" fmla="*/ 886734 h 3804208"/>
                <a:gd name="connsiteX4944" fmla="*/ 7618393 w 9157696"/>
                <a:gd name="connsiteY4944" fmla="*/ 889176 h 3804208"/>
                <a:gd name="connsiteX4945" fmla="*/ 7615952 w 9157696"/>
                <a:gd name="connsiteY4945" fmla="*/ 891617 h 3804208"/>
                <a:gd name="connsiteX4946" fmla="*/ 7615952 w 9157696"/>
                <a:gd name="connsiteY4946" fmla="*/ 892838 h 3804208"/>
                <a:gd name="connsiteX4947" fmla="*/ 7614731 w 9157696"/>
                <a:gd name="connsiteY4947" fmla="*/ 894059 h 3804208"/>
                <a:gd name="connsiteX4948" fmla="*/ 7613510 w 9157696"/>
                <a:gd name="connsiteY4948" fmla="*/ 895279 h 3804208"/>
                <a:gd name="connsiteX4949" fmla="*/ 7612290 w 9157696"/>
                <a:gd name="connsiteY4949" fmla="*/ 896500 h 3804208"/>
                <a:gd name="connsiteX4950" fmla="*/ 7611069 w 9157696"/>
                <a:gd name="connsiteY4950" fmla="*/ 897721 h 3804208"/>
                <a:gd name="connsiteX4951" fmla="*/ 7609848 w 9157696"/>
                <a:gd name="connsiteY4951" fmla="*/ 897721 h 3804208"/>
                <a:gd name="connsiteX4952" fmla="*/ 7609848 w 9157696"/>
                <a:gd name="connsiteY4952" fmla="*/ 900162 h 3804208"/>
                <a:gd name="connsiteX4953" fmla="*/ 7608627 w 9157696"/>
                <a:gd name="connsiteY4953" fmla="*/ 900162 h 3804208"/>
                <a:gd name="connsiteX4954" fmla="*/ 7607407 w 9157696"/>
                <a:gd name="connsiteY4954" fmla="*/ 902603 h 3804208"/>
                <a:gd name="connsiteX4955" fmla="*/ 7604965 w 9157696"/>
                <a:gd name="connsiteY4955" fmla="*/ 903824 h 3804208"/>
                <a:gd name="connsiteX4956" fmla="*/ 7602524 w 9157696"/>
                <a:gd name="connsiteY4956" fmla="*/ 905045 h 3804208"/>
                <a:gd name="connsiteX4957" fmla="*/ 7602524 w 9157696"/>
                <a:gd name="connsiteY4957" fmla="*/ 906266 h 3804208"/>
                <a:gd name="connsiteX4958" fmla="*/ 7602524 w 9157696"/>
                <a:gd name="connsiteY4958" fmla="*/ 907486 h 3804208"/>
                <a:gd name="connsiteX4959" fmla="*/ 7600083 w 9157696"/>
                <a:gd name="connsiteY4959" fmla="*/ 909928 h 3804208"/>
                <a:gd name="connsiteX4960" fmla="*/ 7597641 w 9157696"/>
                <a:gd name="connsiteY4960" fmla="*/ 913590 h 3804208"/>
                <a:gd name="connsiteX4961" fmla="*/ 7595200 w 9157696"/>
                <a:gd name="connsiteY4961" fmla="*/ 914810 h 3804208"/>
                <a:gd name="connsiteX4962" fmla="*/ 7592758 w 9157696"/>
                <a:gd name="connsiteY4962" fmla="*/ 916031 h 3804208"/>
                <a:gd name="connsiteX4963" fmla="*/ 7592758 w 9157696"/>
                <a:gd name="connsiteY4963" fmla="*/ 917252 h 3804208"/>
                <a:gd name="connsiteX4964" fmla="*/ 7590317 w 9157696"/>
                <a:gd name="connsiteY4964" fmla="*/ 918473 h 3804208"/>
                <a:gd name="connsiteX4965" fmla="*/ 7589096 w 9157696"/>
                <a:gd name="connsiteY4965" fmla="*/ 920914 h 3804208"/>
                <a:gd name="connsiteX4966" fmla="*/ 7587876 w 9157696"/>
                <a:gd name="connsiteY4966" fmla="*/ 920914 h 3804208"/>
                <a:gd name="connsiteX4967" fmla="*/ 7587876 w 9157696"/>
                <a:gd name="connsiteY4967" fmla="*/ 922135 h 3804208"/>
                <a:gd name="connsiteX4968" fmla="*/ 7587876 w 9157696"/>
                <a:gd name="connsiteY4968" fmla="*/ 922135 h 3804208"/>
                <a:gd name="connsiteX4969" fmla="*/ 7586655 w 9157696"/>
                <a:gd name="connsiteY4969" fmla="*/ 892838 h 3804208"/>
                <a:gd name="connsiteX4970" fmla="*/ 7585434 w 9157696"/>
                <a:gd name="connsiteY4970" fmla="*/ 922135 h 3804208"/>
                <a:gd name="connsiteX4971" fmla="*/ 7584213 w 9157696"/>
                <a:gd name="connsiteY4971" fmla="*/ 922135 h 3804208"/>
                <a:gd name="connsiteX4972" fmla="*/ 7584213 w 9157696"/>
                <a:gd name="connsiteY4972" fmla="*/ 920914 h 3804208"/>
                <a:gd name="connsiteX4973" fmla="*/ 7582993 w 9157696"/>
                <a:gd name="connsiteY4973" fmla="*/ 920914 h 3804208"/>
                <a:gd name="connsiteX4974" fmla="*/ 7581772 w 9157696"/>
                <a:gd name="connsiteY4974" fmla="*/ 918473 h 3804208"/>
                <a:gd name="connsiteX4975" fmla="*/ 7579331 w 9157696"/>
                <a:gd name="connsiteY4975" fmla="*/ 917252 h 3804208"/>
                <a:gd name="connsiteX4976" fmla="*/ 7579331 w 9157696"/>
                <a:gd name="connsiteY4976" fmla="*/ 916031 h 3804208"/>
                <a:gd name="connsiteX4977" fmla="*/ 7576889 w 9157696"/>
                <a:gd name="connsiteY4977" fmla="*/ 914810 h 3804208"/>
                <a:gd name="connsiteX4978" fmla="*/ 7574448 w 9157696"/>
                <a:gd name="connsiteY4978" fmla="*/ 913590 h 3804208"/>
                <a:gd name="connsiteX4979" fmla="*/ 7572006 w 9157696"/>
                <a:gd name="connsiteY4979" fmla="*/ 909928 h 3804208"/>
                <a:gd name="connsiteX4980" fmla="*/ 7569565 w 9157696"/>
                <a:gd name="connsiteY4980" fmla="*/ 907486 h 3804208"/>
                <a:gd name="connsiteX4981" fmla="*/ 7569565 w 9157696"/>
                <a:gd name="connsiteY4981" fmla="*/ 906266 h 3804208"/>
                <a:gd name="connsiteX4982" fmla="*/ 7569565 w 9157696"/>
                <a:gd name="connsiteY4982" fmla="*/ 905045 h 3804208"/>
                <a:gd name="connsiteX4983" fmla="*/ 7567124 w 9157696"/>
                <a:gd name="connsiteY4983" fmla="*/ 903824 h 3804208"/>
                <a:gd name="connsiteX4984" fmla="*/ 7564682 w 9157696"/>
                <a:gd name="connsiteY4984" fmla="*/ 902603 h 3804208"/>
                <a:gd name="connsiteX4985" fmla="*/ 7563462 w 9157696"/>
                <a:gd name="connsiteY4985" fmla="*/ 900162 h 3804208"/>
                <a:gd name="connsiteX4986" fmla="*/ 7562241 w 9157696"/>
                <a:gd name="connsiteY4986" fmla="*/ 900162 h 3804208"/>
                <a:gd name="connsiteX4987" fmla="*/ 7562241 w 9157696"/>
                <a:gd name="connsiteY4987" fmla="*/ 897721 h 3804208"/>
                <a:gd name="connsiteX4988" fmla="*/ 7561020 w 9157696"/>
                <a:gd name="connsiteY4988" fmla="*/ 897721 h 3804208"/>
                <a:gd name="connsiteX4989" fmla="*/ 7559799 w 9157696"/>
                <a:gd name="connsiteY4989" fmla="*/ 896500 h 3804208"/>
                <a:gd name="connsiteX4990" fmla="*/ 7558579 w 9157696"/>
                <a:gd name="connsiteY4990" fmla="*/ 895279 h 3804208"/>
                <a:gd name="connsiteX4991" fmla="*/ 7557358 w 9157696"/>
                <a:gd name="connsiteY4991" fmla="*/ 894059 h 3804208"/>
                <a:gd name="connsiteX4992" fmla="*/ 7556137 w 9157696"/>
                <a:gd name="connsiteY4992" fmla="*/ 892838 h 3804208"/>
                <a:gd name="connsiteX4993" fmla="*/ 7556137 w 9157696"/>
                <a:gd name="connsiteY4993" fmla="*/ 891617 h 3804208"/>
                <a:gd name="connsiteX4994" fmla="*/ 7553696 w 9157696"/>
                <a:gd name="connsiteY4994" fmla="*/ 889176 h 3804208"/>
                <a:gd name="connsiteX4995" fmla="*/ 7551255 w 9157696"/>
                <a:gd name="connsiteY4995" fmla="*/ 886734 h 3804208"/>
                <a:gd name="connsiteX4996" fmla="*/ 7550034 w 9157696"/>
                <a:gd name="connsiteY4996" fmla="*/ 887955 h 3804208"/>
                <a:gd name="connsiteX4997" fmla="*/ 7550034 w 9157696"/>
                <a:gd name="connsiteY4997" fmla="*/ 889176 h 3804208"/>
                <a:gd name="connsiteX4998" fmla="*/ 7551255 w 9157696"/>
                <a:gd name="connsiteY4998" fmla="*/ 890396 h 3804208"/>
                <a:gd name="connsiteX4999" fmla="*/ 7553696 w 9157696"/>
                <a:gd name="connsiteY4999" fmla="*/ 894059 h 3804208"/>
                <a:gd name="connsiteX5000" fmla="*/ 7556137 w 9157696"/>
                <a:gd name="connsiteY5000" fmla="*/ 898941 h 3804208"/>
                <a:gd name="connsiteX5001" fmla="*/ 7557358 w 9157696"/>
                <a:gd name="connsiteY5001" fmla="*/ 902603 h 3804208"/>
                <a:gd name="connsiteX5002" fmla="*/ 7557358 w 9157696"/>
                <a:gd name="connsiteY5002" fmla="*/ 907486 h 3804208"/>
                <a:gd name="connsiteX5003" fmla="*/ 7561020 w 9157696"/>
                <a:gd name="connsiteY5003" fmla="*/ 911148 h 3804208"/>
                <a:gd name="connsiteX5004" fmla="*/ 7564682 w 9157696"/>
                <a:gd name="connsiteY5004" fmla="*/ 916031 h 3804208"/>
                <a:gd name="connsiteX5005" fmla="*/ 7567124 w 9157696"/>
                <a:gd name="connsiteY5005" fmla="*/ 919693 h 3804208"/>
                <a:gd name="connsiteX5006" fmla="*/ 7570786 w 9157696"/>
                <a:gd name="connsiteY5006" fmla="*/ 925797 h 3804208"/>
                <a:gd name="connsiteX5007" fmla="*/ 7570786 w 9157696"/>
                <a:gd name="connsiteY5007" fmla="*/ 925797 h 3804208"/>
                <a:gd name="connsiteX5008" fmla="*/ 7569565 w 9157696"/>
                <a:gd name="connsiteY5008" fmla="*/ 925797 h 3804208"/>
                <a:gd name="connsiteX5009" fmla="*/ 7567124 w 9157696"/>
                <a:gd name="connsiteY5009" fmla="*/ 924576 h 3804208"/>
                <a:gd name="connsiteX5010" fmla="*/ 7563462 w 9157696"/>
                <a:gd name="connsiteY5010" fmla="*/ 922135 h 3804208"/>
                <a:gd name="connsiteX5011" fmla="*/ 7559799 w 9157696"/>
                <a:gd name="connsiteY5011" fmla="*/ 919693 h 3804208"/>
                <a:gd name="connsiteX5012" fmla="*/ 7559799 w 9157696"/>
                <a:gd name="connsiteY5012" fmla="*/ 918473 h 3804208"/>
                <a:gd name="connsiteX5013" fmla="*/ 7559799 w 9157696"/>
                <a:gd name="connsiteY5013" fmla="*/ 917252 h 3804208"/>
                <a:gd name="connsiteX5014" fmla="*/ 7557358 w 9157696"/>
                <a:gd name="connsiteY5014" fmla="*/ 916031 h 3804208"/>
                <a:gd name="connsiteX5015" fmla="*/ 7554917 w 9157696"/>
                <a:gd name="connsiteY5015" fmla="*/ 914810 h 3804208"/>
                <a:gd name="connsiteX5016" fmla="*/ 7553696 w 9157696"/>
                <a:gd name="connsiteY5016" fmla="*/ 912369 h 3804208"/>
                <a:gd name="connsiteX5017" fmla="*/ 7552475 w 9157696"/>
                <a:gd name="connsiteY5017" fmla="*/ 912369 h 3804208"/>
                <a:gd name="connsiteX5018" fmla="*/ 7551255 w 9157696"/>
                <a:gd name="connsiteY5018" fmla="*/ 909928 h 3804208"/>
                <a:gd name="connsiteX5019" fmla="*/ 7550034 w 9157696"/>
                <a:gd name="connsiteY5019" fmla="*/ 909928 h 3804208"/>
                <a:gd name="connsiteX5020" fmla="*/ 7548813 w 9157696"/>
                <a:gd name="connsiteY5020" fmla="*/ 908707 h 3804208"/>
                <a:gd name="connsiteX5021" fmla="*/ 7547592 w 9157696"/>
                <a:gd name="connsiteY5021" fmla="*/ 907486 h 3804208"/>
                <a:gd name="connsiteX5022" fmla="*/ 7546372 w 9157696"/>
                <a:gd name="connsiteY5022" fmla="*/ 906266 h 3804208"/>
                <a:gd name="connsiteX5023" fmla="*/ 7545151 w 9157696"/>
                <a:gd name="connsiteY5023" fmla="*/ 905045 h 3804208"/>
                <a:gd name="connsiteX5024" fmla="*/ 7543930 w 9157696"/>
                <a:gd name="connsiteY5024" fmla="*/ 903824 h 3804208"/>
                <a:gd name="connsiteX5025" fmla="*/ 7540268 w 9157696"/>
                <a:gd name="connsiteY5025" fmla="*/ 901383 h 3804208"/>
                <a:gd name="connsiteX5026" fmla="*/ 7536606 w 9157696"/>
                <a:gd name="connsiteY5026" fmla="*/ 898941 h 3804208"/>
                <a:gd name="connsiteX5027" fmla="*/ 7536606 w 9157696"/>
                <a:gd name="connsiteY5027" fmla="*/ 900162 h 3804208"/>
                <a:gd name="connsiteX5028" fmla="*/ 7537827 w 9157696"/>
                <a:gd name="connsiteY5028" fmla="*/ 901383 h 3804208"/>
                <a:gd name="connsiteX5029" fmla="*/ 7539048 w 9157696"/>
                <a:gd name="connsiteY5029" fmla="*/ 902603 h 3804208"/>
                <a:gd name="connsiteX5030" fmla="*/ 7542710 w 9157696"/>
                <a:gd name="connsiteY5030" fmla="*/ 906266 h 3804208"/>
                <a:gd name="connsiteX5031" fmla="*/ 7546372 w 9157696"/>
                <a:gd name="connsiteY5031" fmla="*/ 911148 h 3804208"/>
                <a:gd name="connsiteX5032" fmla="*/ 7547592 w 9157696"/>
                <a:gd name="connsiteY5032" fmla="*/ 914810 h 3804208"/>
                <a:gd name="connsiteX5033" fmla="*/ 7548813 w 9157696"/>
                <a:gd name="connsiteY5033" fmla="*/ 920914 h 3804208"/>
                <a:gd name="connsiteX5034" fmla="*/ 7553696 w 9157696"/>
                <a:gd name="connsiteY5034" fmla="*/ 924576 h 3804208"/>
                <a:gd name="connsiteX5035" fmla="*/ 7558579 w 9157696"/>
                <a:gd name="connsiteY5035" fmla="*/ 929459 h 3804208"/>
                <a:gd name="connsiteX5036" fmla="*/ 7562241 w 9157696"/>
                <a:gd name="connsiteY5036" fmla="*/ 933121 h 3804208"/>
                <a:gd name="connsiteX5037" fmla="*/ 7563462 w 9157696"/>
                <a:gd name="connsiteY5037" fmla="*/ 934342 h 3804208"/>
                <a:gd name="connsiteX5038" fmla="*/ 7562241 w 9157696"/>
                <a:gd name="connsiteY5038" fmla="*/ 935562 h 3804208"/>
                <a:gd name="connsiteX5039" fmla="*/ 7558579 w 9157696"/>
                <a:gd name="connsiteY5039" fmla="*/ 935562 h 3804208"/>
                <a:gd name="connsiteX5040" fmla="*/ 7556137 w 9157696"/>
                <a:gd name="connsiteY5040" fmla="*/ 935562 h 3804208"/>
                <a:gd name="connsiteX5041" fmla="*/ 7553696 w 9157696"/>
                <a:gd name="connsiteY5041" fmla="*/ 933121 h 3804208"/>
                <a:gd name="connsiteX5042" fmla="*/ 7548813 w 9157696"/>
                <a:gd name="connsiteY5042" fmla="*/ 930680 h 3804208"/>
                <a:gd name="connsiteX5043" fmla="*/ 7547592 w 9157696"/>
                <a:gd name="connsiteY5043" fmla="*/ 929459 h 3804208"/>
                <a:gd name="connsiteX5044" fmla="*/ 7546372 w 9157696"/>
                <a:gd name="connsiteY5044" fmla="*/ 928238 h 3804208"/>
                <a:gd name="connsiteX5045" fmla="*/ 7542710 w 9157696"/>
                <a:gd name="connsiteY5045" fmla="*/ 928238 h 3804208"/>
                <a:gd name="connsiteX5046" fmla="*/ 7539048 w 9157696"/>
                <a:gd name="connsiteY5046" fmla="*/ 928238 h 3804208"/>
                <a:gd name="connsiteX5047" fmla="*/ 7536606 w 9157696"/>
                <a:gd name="connsiteY5047" fmla="*/ 925797 h 3804208"/>
                <a:gd name="connsiteX5048" fmla="*/ 7534165 w 9157696"/>
                <a:gd name="connsiteY5048" fmla="*/ 925797 h 3804208"/>
                <a:gd name="connsiteX5049" fmla="*/ 7532944 w 9157696"/>
                <a:gd name="connsiteY5049" fmla="*/ 923355 h 3804208"/>
                <a:gd name="connsiteX5050" fmla="*/ 7530503 w 9157696"/>
                <a:gd name="connsiteY5050" fmla="*/ 923355 h 3804208"/>
                <a:gd name="connsiteX5051" fmla="*/ 7528061 w 9157696"/>
                <a:gd name="connsiteY5051" fmla="*/ 922135 h 3804208"/>
                <a:gd name="connsiteX5052" fmla="*/ 7525620 w 9157696"/>
                <a:gd name="connsiteY5052" fmla="*/ 920914 h 3804208"/>
                <a:gd name="connsiteX5053" fmla="*/ 7523178 w 9157696"/>
                <a:gd name="connsiteY5053" fmla="*/ 919693 h 3804208"/>
                <a:gd name="connsiteX5054" fmla="*/ 7521958 w 9157696"/>
                <a:gd name="connsiteY5054" fmla="*/ 918473 h 3804208"/>
                <a:gd name="connsiteX5055" fmla="*/ 7520737 w 9157696"/>
                <a:gd name="connsiteY5055" fmla="*/ 917252 h 3804208"/>
                <a:gd name="connsiteX5056" fmla="*/ 7517075 w 9157696"/>
                <a:gd name="connsiteY5056" fmla="*/ 914810 h 3804208"/>
                <a:gd name="connsiteX5057" fmla="*/ 7512192 w 9157696"/>
                <a:gd name="connsiteY5057" fmla="*/ 912369 h 3804208"/>
                <a:gd name="connsiteX5058" fmla="*/ 7510971 w 9157696"/>
                <a:gd name="connsiteY5058" fmla="*/ 913590 h 3804208"/>
                <a:gd name="connsiteX5059" fmla="*/ 7512192 w 9157696"/>
                <a:gd name="connsiteY5059" fmla="*/ 916031 h 3804208"/>
                <a:gd name="connsiteX5060" fmla="*/ 7514634 w 9157696"/>
                <a:gd name="connsiteY5060" fmla="*/ 918473 h 3804208"/>
                <a:gd name="connsiteX5061" fmla="*/ 7519516 w 9157696"/>
                <a:gd name="connsiteY5061" fmla="*/ 923355 h 3804208"/>
                <a:gd name="connsiteX5062" fmla="*/ 7524399 w 9157696"/>
                <a:gd name="connsiteY5062" fmla="*/ 928238 h 3804208"/>
                <a:gd name="connsiteX5063" fmla="*/ 7526841 w 9157696"/>
                <a:gd name="connsiteY5063" fmla="*/ 933121 h 3804208"/>
                <a:gd name="connsiteX5064" fmla="*/ 7530503 w 9157696"/>
                <a:gd name="connsiteY5064" fmla="*/ 940445 h 3804208"/>
                <a:gd name="connsiteX5065" fmla="*/ 7539048 w 9157696"/>
                <a:gd name="connsiteY5065" fmla="*/ 942887 h 3804208"/>
                <a:gd name="connsiteX5066" fmla="*/ 7547592 w 9157696"/>
                <a:gd name="connsiteY5066" fmla="*/ 946549 h 3804208"/>
                <a:gd name="connsiteX5067" fmla="*/ 7553696 w 9157696"/>
                <a:gd name="connsiteY5067" fmla="*/ 948990 h 3804208"/>
                <a:gd name="connsiteX5068" fmla="*/ 7558579 w 9157696"/>
                <a:gd name="connsiteY5068" fmla="*/ 952652 h 3804208"/>
                <a:gd name="connsiteX5069" fmla="*/ 7558579 w 9157696"/>
                <a:gd name="connsiteY5069" fmla="*/ 952652 h 3804208"/>
                <a:gd name="connsiteX5070" fmla="*/ 7554917 w 9157696"/>
                <a:gd name="connsiteY5070" fmla="*/ 952652 h 3804208"/>
                <a:gd name="connsiteX5071" fmla="*/ 7548813 w 9157696"/>
                <a:gd name="connsiteY5071" fmla="*/ 950211 h 3804208"/>
                <a:gd name="connsiteX5072" fmla="*/ 7542710 w 9157696"/>
                <a:gd name="connsiteY5072" fmla="*/ 947769 h 3804208"/>
                <a:gd name="connsiteX5073" fmla="*/ 7541489 w 9157696"/>
                <a:gd name="connsiteY5073" fmla="*/ 946549 h 3804208"/>
                <a:gd name="connsiteX5074" fmla="*/ 7539048 w 9157696"/>
                <a:gd name="connsiteY5074" fmla="*/ 945328 h 3804208"/>
                <a:gd name="connsiteX5075" fmla="*/ 7535385 w 9157696"/>
                <a:gd name="connsiteY5075" fmla="*/ 945328 h 3804208"/>
                <a:gd name="connsiteX5076" fmla="*/ 7531723 w 9157696"/>
                <a:gd name="connsiteY5076" fmla="*/ 945328 h 3804208"/>
                <a:gd name="connsiteX5077" fmla="*/ 7528061 w 9157696"/>
                <a:gd name="connsiteY5077" fmla="*/ 944107 h 3804208"/>
                <a:gd name="connsiteX5078" fmla="*/ 7526841 w 9157696"/>
                <a:gd name="connsiteY5078" fmla="*/ 945328 h 3804208"/>
                <a:gd name="connsiteX5079" fmla="*/ 7523178 w 9157696"/>
                <a:gd name="connsiteY5079" fmla="*/ 942887 h 3804208"/>
                <a:gd name="connsiteX5080" fmla="*/ 7520737 w 9157696"/>
                <a:gd name="connsiteY5080" fmla="*/ 942887 h 3804208"/>
                <a:gd name="connsiteX5081" fmla="*/ 7518296 w 9157696"/>
                <a:gd name="connsiteY5081" fmla="*/ 941666 h 3804208"/>
                <a:gd name="connsiteX5082" fmla="*/ 7515854 w 9157696"/>
                <a:gd name="connsiteY5082" fmla="*/ 940445 h 3804208"/>
                <a:gd name="connsiteX5083" fmla="*/ 7513413 w 9157696"/>
                <a:gd name="connsiteY5083" fmla="*/ 940445 h 3804208"/>
                <a:gd name="connsiteX5084" fmla="*/ 7510971 w 9157696"/>
                <a:gd name="connsiteY5084" fmla="*/ 939224 h 3804208"/>
                <a:gd name="connsiteX5085" fmla="*/ 7509751 w 9157696"/>
                <a:gd name="connsiteY5085" fmla="*/ 938004 h 3804208"/>
                <a:gd name="connsiteX5086" fmla="*/ 7504868 w 9157696"/>
                <a:gd name="connsiteY5086" fmla="*/ 936783 h 3804208"/>
                <a:gd name="connsiteX5087" fmla="*/ 7498764 w 9157696"/>
                <a:gd name="connsiteY5087" fmla="*/ 936783 h 3804208"/>
                <a:gd name="connsiteX5088" fmla="*/ 7498764 w 9157696"/>
                <a:gd name="connsiteY5088" fmla="*/ 939224 h 3804208"/>
                <a:gd name="connsiteX5089" fmla="*/ 7501206 w 9157696"/>
                <a:gd name="connsiteY5089" fmla="*/ 940445 h 3804208"/>
                <a:gd name="connsiteX5090" fmla="*/ 7504868 w 9157696"/>
                <a:gd name="connsiteY5090" fmla="*/ 941666 h 3804208"/>
                <a:gd name="connsiteX5091" fmla="*/ 7512192 w 9157696"/>
                <a:gd name="connsiteY5091" fmla="*/ 944107 h 3804208"/>
                <a:gd name="connsiteX5092" fmla="*/ 7519516 w 9157696"/>
                <a:gd name="connsiteY5092" fmla="*/ 947769 h 3804208"/>
                <a:gd name="connsiteX5093" fmla="*/ 7524399 w 9157696"/>
                <a:gd name="connsiteY5093" fmla="*/ 951431 h 3804208"/>
                <a:gd name="connsiteX5094" fmla="*/ 7530503 w 9157696"/>
                <a:gd name="connsiteY5094" fmla="*/ 957535 h 3804208"/>
                <a:gd name="connsiteX5095" fmla="*/ 7539048 w 9157696"/>
                <a:gd name="connsiteY5095" fmla="*/ 958756 h 3804208"/>
                <a:gd name="connsiteX5096" fmla="*/ 7547592 w 9157696"/>
                <a:gd name="connsiteY5096" fmla="*/ 962418 h 3804208"/>
                <a:gd name="connsiteX5097" fmla="*/ 7553696 w 9157696"/>
                <a:gd name="connsiteY5097" fmla="*/ 964859 h 3804208"/>
                <a:gd name="connsiteX5098" fmla="*/ 7559799 w 9157696"/>
                <a:gd name="connsiteY5098" fmla="*/ 968521 h 3804208"/>
                <a:gd name="connsiteX5099" fmla="*/ 7558579 w 9157696"/>
                <a:gd name="connsiteY5099" fmla="*/ 970963 h 3804208"/>
                <a:gd name="connsiteX5100" fmla="*/ 7554917 w 9157696"/>
                <a:gd name="connsiteY5100" fmla="*/ 970963 h 3804208"/>
                <a:gd name="connsiteX5101" fmla="*/ 7548813 w 9157696"/>
                <a:gd name="connsiteY5101" fmla="*/ 969742 h 3804208"/>
                <a:gd name="connsiteX5102" fmla="*/ 7542710 w 9157696"/>
                <a:gd name="connsiteY5102" fmla="*/ 968521 h 3804208"/>
                <a:gd name="connsiteX5103" fmla="*/ 7541489 w 9157696"/>
                <a:gd name="connsiteY5103" fmla="*/ 967301 h 3804208"/>
                <a:gd name="connsiteX5104" fmla="*/ 7540268 w 9157696"/>
                <a:gd name="connsiteY5104" fmla="*/ 966080 h 3804208"/>
                <a:gd name="connsiteX5105" fmla="*/ 7536606 w 9157696"/>
                <a:gd name="connsiteY5105" fmla="*/ 966080 h 3804208"/>
                <a:gd name="connsiteX5106" fmla="*/ 7532944 w 9157696"/>
                <a:gd name="connsiteY5106" fmla="*/ 966080 h 3804208"/>
                <a:gd name="connsiteX5107" fmla="*/ 7529282 w 9157696"/>
                <a:gd name="connsiteY5107" fmla="*/ 964859 h 3804208"/>
                <a:gd name="connsiteX5108" fmla="*/ 7528061 w 9157696"/>
                <a:gd name="connsiteY5108" fmla="*/ 966080 h 3804208"/>
                <a:gd name="connsiteX5109" fmla="*/ 7524399 w 9157696"/>
                <a:gd name="connsiteY5109" fmla="*/ 963638 h 3804208"/>
                <a:gd name="connsiteX5110" fmla="*/ 7521958 w 9157696"/>
                <a:gd name="connsiteY5110" fmla="*/ 963638 h 3804208"/>
                <a:gd name="connsiteX5111" fmla="*/ 7518296 w 9157696"/>
                <a:gd name="connsiteY5111" fmla="*/ 962418 h 3804208"/>
                <a:gd name="connsiteX5112" fmla="*/ 7514634 w 9157696"/>
                <a:gd name="connsiteY5112" fmla="*/ 961197 h 3804208"/>
                <a:gd name="connsiteX5113" fmla="*/ 7512192 w 9157696"/>
                <a:gd name="connsiteY5113" fmla="*/ 961197 h 3804208"/>
                <a:gd name="connsiteX5114" fmla="*/ 7509751 w 9157696"/>
                <a:gd name="connsiteY5114" fmla="*/ 959976 h 3804208"/>
                <a:gd name="connsiteX5115" fmla="*/ 7507309 w 9157696"/>
                <a:gd name="connsiteY5115" fmla="*/ 958756 h 3804208"/>
                <a:gd name="connsiteX5116" fmla="*/ 7503647 w 9157696"/>
                <a:gd name="connsiteY5116" fmla="*/ 958756 h 3804208"/>
                <a:gd name="connsiteX5117" fmla="*/ 7503647 w 9157696"/>
                <a:gd name="connsiteY5117" fmla="*/ 958756 h 3804208"/>
                <a:gd name="connsiteX5118" fmla="*/ 7499985 w 9157696"/>
                <a:gd name="connsiteY5118" fmla="*/ 955094 h 3804208"/>
                <a:gd name="connsiteX5119" fmla="*/ 7497544 w 9157696"/>
                <a:gd name="connsiteY5119" fmla="*/ 953873 h 3804208"/>
                <a:gd name="connsiteX5120" fmla="*/ 7497544 w 9157696"/>
                <a:gd name="connsiteY5120" fmla="*/ 948990 h 3804208"/>
                <a:gd name="connsiteX5121" fmla="*/ 7495102 w 9157696"/>
                <a:gd name="connsiteY5121" fmla="*/ 951431 h 3804208"/>
                <a:gd name="connsiteX5122" fmla="*/ 7495102 w 9157696"/>
                <a:gd name="connsiteY5122" fmla="*/ 955094 h 3804208"/>
                <a:gd name="connsiteX5123" fmla="*/ 7497544 w 9157696"/>
                <a:gd name="connsiteY5123" fmla="*/ 958756 h 3804208"/>
                <a:gd name="connsiteX5124" fmla="*/ 7499985 w 9157696"/>
                <a:gd name="connsiteY5124" fmla="*/ 961197 h 3804208"/>
                <a:gd name="connsiteX5125" fmla="*/ 7498764 w 9157696"/>
                <a:gd name="connsiteY5125" fmla="*/ 961197 h 3804208"/>
                <a:gd name="connsiteX5126" fmla="*/ 7499985 w 9157696"/>
                <a:gd name="connsiteY5126" fmla="*/ 962418 h 3804208"/>
                <a:gd name="connsiteX5127" fmla="*/ 7502427 w 9157696"/>
                <a:gd name="connsiteY5127" fmla="*/ 963638 h 3804208"/>
                <a:gd name="connsiteX5128" fmla="*/ 7502427 w 9157696"/>
                <a:gd name="connsiteY5128" fmla="*/ 963638 h 3804208"/>
                <a:gd name="connsiteX5129" fmla="*/ 7503647 w 9157696"/>
                <a:gd name="connsiteY5129" fmla="*/ 966080 h 3804208"/>
                <a:gd name="connsiteX5130" fmla="*/ 7507309 w 9157696"/>
                <a:gd name="connsiteY5130" fmla="*/ 969742 h 3804208"/>
                <a:gd name="connsiteX5131" fmla="*/ 7510971 w 9157696"/>
                <a:gd name="connsiteY5131" fmla="*/ 972183 h 3804208"/>
                <a:gd name="connsiteX5132" fmla="*/ 7515854 w 9157696"/>
                <a:gd name="connsiteY5132" fmla="*/ 977066 h 3804208"/>
                <a:gd name="connsiteX5133" fmla="*/ 7521958 w 9157696"/>
                <a:gd name="connsiteY5133" fmla="*/ 984390 h 3804208"/>
                <a:gd name="connsiteX5134" fmla="*/ 7531723 w 9157696"/>
                <a:gd name="connsiteY5134" fmla="*/ 986832 h 3804208"/>
                <a:gd name="connsiteX5135" fmla="*/ 7541489 w 9157696"/>
                <a:gd name="connsiteY5135" fmla="*/ 990494 h 3804208"/>
                <a:gd name="connsiteX5136" fmla="*/ 7548813 w 9157696"/>
                <a:gd name="connsiteY5136" fmla="*/ 992935 h 3804208"/>
                <a:gd name="connsiteX5137" fmla="*/ 7558579 w 9157696"/>
                <a:gd name="connsiteY5137" fmla="*/ 997818 h 3804208"/>
                <a:gd name="connsiteX5138" fmla="*/ 7557358 w 9157696"/>
                <a:gd name="connsiteY5138" fmla="*/ 999039 h 3804208"/>
                <a:gd name="connsiteX5139" fmla="*/ 7553696 w 9157696"/>
                <a:gd name="connsiteY5139" fmla="*/ 999039 h 3804208"/>
                <a:gd name="connsiteX5140" fmla="*/ 7547592 w 9157696"/>
                <a:gd name="connsiteY5140" fmla="*/ 996597 h 3804208"/>
                <a:gd name="connsiteX5141" fmla="*/ 7541489 w 9157696"/>
                <a:gd name="connsiteY5141" fmla="*/ 995377 h 3804208"/>
                <a:gd name="connsiteX5142" fmla="*/ 7540268 w 9157696"/>
                <a:gd name="connsiteY5142" fmla="*/ 994156 h 3804208"/>
                <a:gd name="connsiteX5143" fmla="*/ 7537827 w 9157696"/>
                <a:gd name="connsiteY5143" fmla="*/ 992935 h 3804208"/>
                <a:gd name="connsiteX5144" fmla="*/ 7534165 w 9157696"/>
                <a:gd name="connsiteY5144" fmla="*/ 992935 h 3804208"/>
                <a:gd name="connsiteX5145" fmla="*/ 7530503 w 9157696"/>
                <a:gd name="connsiteY5145" fmla="*/ 992935 h 3804208"/>
                <a:gd name="connsiteX5146" fmla="*/ 7526841 w 9157696"/>
                <a:gd name="connsiteY5146" fmla="*/ 991715 h 3804208"/>
                <a:gd name="connsiteX5147" fmla="*/ 7525620 w 9157696"/>
                <a:gd name="connsiteY5147" fmla="*/ 992935 h 3804208"/>
                <a:gd name="connsiteX5148" fmla="*/ 7521958 w 9157696"/>
                <a:gd name="connsiteY5148" fmla="*/ 990494 h 3804208"/>
                <a:gd name="connsiteX5149" fmla="*/ 7519516 w 9157696"/>
                <a:gd name="connsiteY5149" fmla="*/ 990494 h 3804208"/>
                <a:gd name="connsiteX5150" fmla="*/ 7517075 w 9157696"/>
                <a:gd name="connsiteY5150" fmla="*/ 989273 h 3804208"/>
                <a:gd name="connsiteX5151" fmla="*/ 7514634 w 9157696"/>
                <a:gd name="connsiteY5151" fmla="*/ 988053 h 3804208"/>
                <a:gd name="connsiteX5152" fmla="*/ 7512192 w 9157696"/>
                <a:gd name="connsiteY5152" fmla="*/ 988053 h 3804208"/>
                <a:gd name="connsiteX5153" fmla="*/ 7509751 w 9157696"/>
                <a:gd name="connsiteY5153" fmla="*/ 986832 h 3804208"/>
                <a:gd name="connsiteX5154" fmla="*/ 7508530 w 9157696"/>
                <a:gd name="connsiteY5154" fmla="*/ 985611 h 3804208"/>
                <a:gd name="connsiteX5155" fmla="*/ 7503647 w 9157696"/>
                <a:gd name="connsiteY5155" fmla="*/ 983170 h 3804208"/>
                <a:gd name="connsiteX5156" fmla="*/ 7498764 w 9157696"/>
                <a:gd name="connsiteY5156" fmla="*/ 979508 h 3804208"/>
                <a:gd name="connsiteX5157" fmla="*/ 7497544 w 9157696"/>
                <a:gd name="connsiteY5157" fmla="*/ 981949 h 3804208"/>
                <a:gd name="connsiteX5158" fmla="*/ 7498764 w 9157696"/>
                <a:gd name="connsiteY5158" fmla="*/ 984390 h 3804208"/>
                <a:gd name="connsiteX5159" fmla="*/ 7501206 w 9157696"/>
                <a:gd name="connsiteY5159" fmla="*/ 986832 h 3804208"/>
                <a:gd name="connsiteX5160" fmla="*/ 7503647 w 9157696"/>
                <a:gd name="connsiteY5160" fmla="*/ 988053 h 3804208"/>
                <a:gd name="connsiteX5161" fmla="*/ 7507309 w 9157696"/>
                <a:gd name="connsiteY5161" fmla="*/ 990494 h 3804208"/>
                <a:gd name="connsiteX5162" fmla="*/ 7510971 w 9157696"/>
                <a:gd name="connsiteY5162" fmla="*/ 991715 h 3804208"/>
                <a:gd name="connsiteX5163" fmla="*/ 7514634 w 9157696"/>
                <a:gd name="connsiteY5163" fmla="*/ 992935 h 3804208"/>
                <a:gd name="connsiteX5164" fmla="*/ 7519516 w 9157696"/>
                <a:gd name="connsiteY5164" fmla="*/ 996597 h 3804208"/>
                <a:gd name="connsiteX5165" fmla="*/ 7520737 w 9157696"/>
                <a:gd name="connsiteY5165" fmla="*/ 999039 h 3804208"/>
                <a:gd name="connsiteX5166" fmla="*/ 7519516 w 9157696"/>
                <a:gd name="connsiteY5166" fmla="*/ 1000260 h 3804208"/>
                <a:gd name="connsiteX5167" fmla="*/ 7515854 w 9157696"/>
                <a:gd name="connsiteY5167" fmla="*/ 997818 h 3804208"/>
                <a:gd name="connsiteX5168" fmla="*/ 7513413 w 9157696"/>
                <a:gd name="connsiteY5168" fmla="*/ 997818 h 3804208"/>
                <a:gd name="connsiteX5169" fmla="*/ 7509751 w 9157696"/>
                <a:gd name="connsiteY5169" fmla="*/ 996597 h 3804208"/>
                <a:gd name="connsiteX5170" fmla="*/ 7506089 w 9157696"/>
                <a:gd name="connsiteY5170" fmla="*/ 995377 h 3804208"/>
                <a:gd name="connsiteX5171" fmla="*/ 7503647 w 9157696"/>
                <a:gd name="connsiteY5171" fmla="*/ 995377 h 3804208"/>
                <a:gd name="connsiteX5172" fmla="*/ 7501206 w 9157696"/>
                <a:gd name="connsiteY5172" fmla="*/ 994156 h 3804208"/>
                <a:gd name="connsiteX5173" fmla="*/ 7499985 w 9157696"/>
                <a:gd name="connsiteY5173" fmla="*/ 992935 h 3804208"/>
                <a:gd name="connsiteX5174" fmla="*/ 7495102 w 9157696"/>
                <a:gd name="connsiteY5174" fmla="*/ 991715 h 3804208"/>
                <a:gd name="connsiteX5175" fmla="*/ 7488999 w 9157696"/>
                <a:gd name="connsiteY5175" fmla="*/ 990494 h 3804208"/>
                <a:gd name="connsiteX5176" fmla="*/ 7488999 w 9157696"/>
                <a:gd name="connsiteY5176" fmla="*/ 992935 h 3804208"/>
                <a:gd name="connsiteX5177" fmla="*/ 7491440 w 9157696"/>
                <a:gd name="connsiteY5177" fmla="*/ 994156 h 3804208"/>
                <a:gd name="connsiteX5178" fmla="*/ 7495102 w 9157696"/>
                <a:gd name="connsiteY5178" fmla="*/ 995377 h 3804208"/>
                <a:gd name="connsiteX5179" fmla="*/ 7502427 w 9157696"/>
                <a:gd name="connsiteY5179" fmla="*/ 999039 h 3804208"/>
                <a:gd name="connsiteX5180" fmla="*/ 7510971 w 9157696"/>
                <a:gd name="connsiteY5180" fmla="*/ 1002701 h 3804208"/>
                <a:gd name="connsiteX5181" fmla="*/ 7515854 w 9157696"/>
                <a:gd name="connsiteY5181" fmla="*/ 1006363 h 3804208"/>
                <a:gd name="connsiteX5182" fmla="*/ 7521958 w 9157696"/>
                <a:gd name="connsiteY5182" fmla="*/ 1013687 h 3804208"/>
                <a:gd name="connsiteX5183" fmla="*/ 7524399 w 9157696"/>
                <a:gd name="connsiteY5183" fmla="*/ 1013687 h 3804208"/>
                <a:gd name="connsiteX5184" fmla="*/ 7524399 w 9157696"/>
                <a:gd name="connsiteY5184" fmla="*/ 1013687 h 3804208"/>
                <a:gd name="connsiteX5185" fmla="*/ 7520737 w 9157696"/>
                <a:gd name="connsiteY5185" fmla="*/ 1013687 h 3804208"/>
                <a:gd name="connsiteX5186" fmla="*/ 7517075 w 9157696"/>
                <a:gd name="connsiteY5186" fmla="*/ 1012467 h 3804208"/>
                <a:gd name="connsiteX5187" fmla="*/ 7515854 w 9157696"/>
                <a:gd name="connsiteY5187" fmla="*/ 1013687 h 3804208"/>
                <a:gd name="connsiteX5188" fmla="*/ 7512192 w 9157696"/>
                <a:gd name="connsiteY5188" fmla="*/ 1011246 h 3804208"/>
                <a:gd name="connsiteX5189" fmla="*/ 7509751 w 9157696"/>
                <a:gd name="connsiteY5189" fmla="*/ 1011246 h 3804208"/>
                <a:gd name="connsiteX5190" fmla="*/ 7506089 w 9157696"/>
                <a:gd name="connsiteY5190" fmla="*/ 1010025 h 3804208"/>
                <a:gd name="connsiteX5191" fmla="*/ 7503647 w 9157696"/>
                <a:gd name="connsiteY5191" fmla="*/ 1008804 h 3804208"/>
                <a:gd name="connsiteX5192" fmla="*/ 7501206 w 9157696"/>
                <a:gd name="connsiteY5192" fmla="*/ 1008804 h 3804208"/>
                <a:gd name="connsiteX5193" fmla="*/ 7498764 w 9157696"/>
                <a:gd name="connsiteY5193" fmla="*/ 1007584 h 3804208"/>
                <a:gd name="connsiteX5194" fmla="*/ 7497544 w 9157696"/>
                <a:gd name="connsiteY5194" fmla="*/ 1006363 h 3804208"/>
                <a:gd name="connsiteX5195" fmla="*/ 7492661 w 9157696"/>
                <a:gd name="connsiteY5195" fmla="*/ 1003922 h 3804208"/>
                <a:gd name="connsiteX5196" fmla="*/ 7486557 w 9157696"/>
                <a:gd name="connsiteY5196" fmla="*/ 1001480 h 3804208"/>
                <a:gd name="connsiteX5197" fmla="*/ 7486557 w 9157696"/>
                <a:gd name="connsiteY5197" fmla="*/ 1003922 h 3804208"/>
                <a:gd name="connsiteX5198" fmla="*/ 7487778 w 9157696"/>
                <a:gd name="connsiteY5198" fmla="*/ 1006363 h 3804208"/>
                <a:gd name="connsiteX5199" fmla="*/ 7491440 w 9157696"/>
                <a:gd name="connsiteY5199" fmla="*/ 1008804 h 3804208"/>
                <a:gd name="connsiteX5200" fmla="*/ 7498764 w 9157696"/>
                <a:gd name="connsiteY5200" fmla="*/ 1013687 h 3804208"/>
                <a:gd name="connsiteX5201" fmla="*/ 7502427 w 9157696"/>
                <a:gd name="connsiteY5201" fmla="*/ 1016129 h 3804208"/>
                <a:gd name="connsiteX5202" fmla="*/ 7506089 w 9157696"/>
                <a:gd name="connsiteY5202" fmla="*/ 1018570 h 3804208"/>
                <a:gd name="connsiteX5203" fmla="*/ 7510971 w 9157696"/>
                <a:gd name="connsiteY5203" fmla="*/ 1022232 h 3804208"/>
                <a:gd name="connsiteX5204" fmla="*/ 7512192 w 9157696"/>
                <a:gd name="connsiteY5204" fmla="*/ 1024674 h 3804208"/>
                <a:gd name="connsiteX5205" fmla="*/ 7510971 w 9157696"/>
                <a:gd name="connsiteY5205" fmla="*/ 1024674 h 3804208"/>
                <a:gd name="connsiteX5206" fmla="*/ 7507309 w 9157696"/>
                <a:gd name="connsiteY5206" fmla="*/ 1022232 h 3804208"/>
                <a:gd name="connsiteX5207" fmla="*/ 7504868 w 9157696"/>
                <a:gd name="connsiteY5207" fmla="*/ 1023453 h 3804208"/>
                <a:gd name="connsiteX5208" fmla="*/ 7501206 w 9157696"/>
                <a:gd name="connsiteY5208" fmla="*/ 1022232 h 3804208"/>
                <a:gd name="connsiteX5209" fmla="*/ 7497544 w 9157696"/>
                <a:gd name="connsiteY5209" fmla="*/ 1021011 h 3804208"/>
                <a:gd name="connsiteX5210" fmla="*/ 7495102 w 9157696"/>
                <a:gd name="connsiteY5210" fmla="*/ 1021011 h 3804208"/>
                <a:gd name="connsiteX5211" fmla="*/ 7492661 w 9157696"/>
                <a:gd name="connsiteY5211" fmla="*/ 1021011 h 3804208"/>
                <a:gd name="connsiteX5212" fmla="*/ 7490220 w 9157696"/>
                <a:gd name="connsiteY5212" fmla="*/ 1019791 h 3804208"/>
                <a:gd name="connsiteX5213" fmla="*/ 7484116 w 9157696"/>
                <a:gd name="connsiteY5213" fmla="*/ 1019791 h 3804208"/>
                <a:gd name="connsiteX5214" fmla="*/ 7478013 w 9157696"/>
                <a:gd name="connsiteY5214" fmla="*/ 1019791 h 3804208"/>
                <a:gd name="connsiteX5215" fmla="*/ 7479233 w 9157696"/>
                <a:gd name="connsiteY5215" fmla="*/ 1022232 h 3804208"/>
                <a:gd name="connsiteX5216" fmla="*/ 7481675 w 9157696"/>
                <a:gd name="connsiteY5216" fmla="*/ 1023453 h 3804208"/>
                <a:gd name="connsiteX5217" fmla="*/ 7485337 w 9157696"/>
                <a:gd name="connsiteY5217" fmla="*/ 1023453 h 3804208"/>
                <a:gd name="connsiteX5218" fmla="*/ 7493882 w 9157696"/>
                <a:gd name="connsiteY5218" fmla="*/ 1024674 h 3804208"/>
                <a:gd name="connsiteX5219" fmla="*/ 7503647 w 9157696"/>
                <a:gd name="connsiteY5219" fmla="*/ 1027115 h 3804208"/>
                <a:gd name="connsiteX5220" fmla="*/ 7509751 w 9157696"/>
                <a:gd name="connsiteY5220" fmla="*/ 1030777 h 3804208"/>
                <a:gd name="connsiteX5221" fmla="*/ 7518296 w 9157696"/>
                <a:gd name="connsiteY5221" fmla="*/ 1036881 h 3804208"/>
                <a:gd name="connsiteX5222" fmla="*/ 7528061 w 9157696"/>
                <a:gd name="connsiteY5222" fmla="*/ 1036881 h 3804208"/>
                <a:gd name="connsiteX5223" fmla="*/ 7539048 w 9157696"/>
                <a:gd name="connsiteY5223" fmla="*/ 1039322 h 3804208"/>
                <a:gd name="connsiteX5224" fmla="*/ 7546372 w 9157696"/>
                <a:gd name="connsiteY5224" fmla="*/ 1041763 h 3804208"/>
                <a:gd name="connsiteX5225" fmla="*/ 7559799 w 9157696"/>
                <a:gd name="connsiteY5225" fmla="*/ 1046646 h 3804208"/>
                <a:gd name="connsiteX5226" fmla="*/ 7561020 w 9157696"/>
                <a:gd name="connsiteY5226" fmla="*/ 1046646 h 3804208"/>
                <a:gd name="connsiteX5227" fmla="*/ 7561020 w 9157696"/>
                <a:gd name="connsiteY5227" fmla="*/ 1047867 h 3804208"/>
                <a:gd name="connsiteX5228" fmla="*/ 7557358 w 9157696"/>
                <a:gd name="connsiteY5228" fmla="*/ 1049088 h 3804208"/>
                <a:gd name="connsiteX5229" fmla="*/ 7556137 w 9157696"/>
                <a:gd name="connsiteY5229" fmla="*/ 1047867 h 3804208"/>
                <a:gd name="connsiteX5230" fmla="*/ 7551255 w 9157696"/>
                <a:gd name="connsiteY5230" fmla="*/ 1049088 h 3804208"/>
                <a:gd name="connsiteX5231" fmla="*/ 7546372 w 9157696"/>
                <a:gd name="connsiteY5231" fmla="*/ 1050308 h 3804208"/>
                <a:gd name="connsiteX5232" fmla="*/ 7537827 w 9157696"/>
                <a:gd name="connsiteY5232" fmla="*/ 1049088 h 3804208"/>
                <a:gd name="connsiteX5233" fmla="*/ 7529282 w 9157696"/>
                <a:gd name="connsiteY5233" fmla="*/ 1049088 h 3804208"/>
                <a:gd name="connsiteX5234" fmla="*/ 7526841 w 9157696"/>
                <a:gd name="connsiteY5234" fmla="*/ 1047867 h 3804208"/>
                <a:gd name="connsiteX5235" fmla="*/ 7524399 w 9157696"/>
                <a:gd name="connsiteY5235" fmla="*/ 1046646 h 3804208"/>
                <a:gd name="connsiteX5236" fmla="*/ 7520737 w 9157696"/>
                <a:gd name="connsiteY5236" fmla="*/ 1047867 h 3804208"/>
                <a:gd name="connsiteX5237" fmla="*/ 7517075 w 9157696"/>
                <a:gd name="connsiteY5237" fmla="*/ 1049088 h 3804208"/>
                <a:gd name="connsiteX5238" fmla="*/ 7512192 w 9157696"/>
                <a:gd name="connsiteY5238" fmla="*/ 1047867 h 3804208"/>
                <a:gd name="connsiteX5239" fmla="*/ 7510971 w 9157696"/>
                <a:gd name="connsiteY5239" fmla="*/ 1049088 h 3804208"/>
                <a:gd name="connsiteX5240" fmla="*/ 7506089 w 9157696"/>
                <a:gd name="connsiteY5240" fmla="*/ 1046646 h 3804208"/>
                <a:gd name="connsiteX5241" fmla="*/ 7503647 w 9157696"/>
                <a:gd name="connsiteY5241" fmla="*/ 1047867 h 3804208"/>
                <a:gd name="connsiteX5242" fmla="*/ 7499985 w 9157696"/>
                <a:gd name="connsiteY5242" fmla="*/ 1046646 h 3804208"/>
                <a:gd name="connsiteX5243" fmla="*/ 7496323 w 9157696"/>
                <a:gd name="connsiteY5243" fmla="*/ 1046646 h 3804208"/>
                <a:gd name="connsiteX5244" fmla="*/ 7493882 w 9157696"/>
                <a:gd name="connsiteY5244" fmla="*/ 1046646 h 3804208"/>
                <a:gd name="connsiteX5245" fmla="*/ 7490220 w 9157696"/>
                <a:gd name="connsiteY5245" fmla="*/ 1046646 h 3804208"/>
                <a:gd name="connsiteX5246" fmla="*/ 7487778 w 9157696"/>
                <a:gd name="connsiteY5246" fmla="*/ 1045425 h 3804208"/>
                <a:gd name="connsiteX5247" fmla="*/ 7480454 w 9157696"/>
                <a:gd name="connsiteY5247" fmla="*/ 1045425 h 3804208"/>
                <a:gd name="connsiteX5248" fmla="*/ 7473130 w 9157696"/>
                <a:gd name="connsiteY5248" fmla="*/ 1045425 h 3804208"/>
                <a:gd name="connsiteX5249" fmla="*/ 7474350 w 9157696"/>
                <a:gd name="connsiteY5249" fmla="*/ 1047867 h 3804208"/>
                <a:gd name="connsiteX5250" fmla="*/ 7478013 w 9157696"/>
                <a:gd name="connsiteY5250" fmla="*/ 1049088 h 3804208"/>
                <a:gd name="connsiteX5251" fmla="*/ 7482895 w 9157696"/>
                <a:gd name="connsiteY5251" fmla="*/ 1049088 h 3804208"/>
                <a:gd name="connsiteX5252" fmla="*/ 7492661 w 9157696"/>
                <a:gd name="connsiteY5252" fmla="*/ 1051529 h 3804208"/>
                <a:gd name="connsiteX5253" fmla="*/ 7503647 w 9157696"/>
                <a:gd name="connsiteY5253" fmla="*/ 1053970 h 3804208"/>
                <a:gd name="connsiteX5254" fmla="*/ 7510971 w 9157696"/>
                <a:gd name="connsiteY5254" fmla="*/ 1057632 h 3804208"/>
                <a:gd name="connsiteX5255" fmla="*/ 7512192 w 9157696"/>
                <a:gd name="connsiteY5255" fmla="*/ 1058853 h 3804208"/>
                <a:gd name="connsiteX5256" fmla="*/ 7510971 w 9157696"/>
                <a:gd name="connsiteY5256" fmla="*/ 1058853 h 3804208"/>
                <a:gd name="connsiteX5257" fmla="*/ 7508530 w 9157696"/>
                <a:gd name="connsiteY5257" fmla="*/ 1058853 h 3804208"/>
                <a:gd name="connsiteX5258" fmla="*/ 7503647 w 9157696"/>
                <a:gd name="connsiteY5258" fmla="*/ 1060074 h 3804208"/>
                <a:gd name="connsiteX5259" fmla="*/ 7498764 w 9157696"/>
                <a:gd name="connsiteY5259" fmla="*/ 1061295 h 3804208"/>
                <a:gd name="connsiteX5260" fmla="*/ 7499985 w 9157696"/>
                <a:gd name="connsiteY5260" fmla="*/ 1062515 h 3804208"/>
                <a:gd name="connsiteX5261" fmla="*/ 7502427 w 9157696"/>
                <a:gd name="connsiteY5261" fmla="*/ 1062515 h 3804208"/>
                <a:gd name="connsiteX5262" fmla="*/ 7504868 w 9157696"/>
                <a:gd name="connsiteY5262" fmla="*/ 1062515 h 3804208"/>
                <a:gd name="connsiteX5263" fmla="*/ 7512192 w 9157696"/>
                <a:gd name="connsiteY5263" fmla="*/ 1062515 h 3804208"/>
                <a:gd name="connsiteX5264" fmla="*/ 7517075 w 9157696"/>
                <a:gd name="connsiteY5264" fmla="*/ 1063736 h 3804208"/>
                <a:gd name="connsiteX5265" fmla="*/ 7519516 w 9157696"/>
                <a:gd name="connsiteY5265" fmla="*/ 1064957 h 3804208"/>
                <a:gd name="connsiteX5266" fmla="*/ 7520737 w 9157696"/>
                <a:gd name="connsiteY5266" fmla="*/ 1064957 h 3804208"/>
                <a:gd name="connsiteX5267" fmla="*/ 7525620 w 9157696"/>
                <a:gd name="connsiteY5267" fmla="*/ 1067398 h 3804208"/>
                <a:gd name="connsiteX5268" fmla="*/ 7528061 w 9157696"/>
                <a:gd name="connsiteY5268" fmla="*/ 1069839 h 3804208"/>
                <a:gd name="connsiteX5269" fmla="*/ 7526841 w 9157696"/>
                <a:gd name="connsiteY5269" fmla="*/ 1069839 h 3804208"/>
                <a:gd name="connsiteX5270" fmla="*/ 7524399 w 9157696"/>
                <a:gd name="connsiteY5270" fmla="*/ 1068619 h 3804208"/>
                <a:gd name="connsiteX5271" fmla="*/ 7519516 w 9157696"/>
                <a:gd name="connsiteY5271" fmla="*/ 1068619 h 3804208"/>
                <a:gd name="connsiteX5272" fmla="*/ 7514634 w 9157696"/>
                <a:gd name="connsiteY5272" fmla="*/ 1069839 h 3804208"/>
                <a:gd name="connsiteX5273" fmla="*/ 7509751 w 9157696"/>
                <a:gd name="connsiteY5273" fmla="*/ 1068619 h 3804208"/>
                <a:gd name="connsiteX5274" fmla="*/ 7507309 w 9157696"/>
                <a:gd name="connsiteY5274" fmla="*/ 1069839 h 3804208"/>
                <a:gd name="connsiteX5275" fmla="*/ 7502427 w 9157696"/>
                <a:gd name="connsiteY5275" fmla="*/ 1067398 h 3804208"/>
                <a:gd name="connsiteX5276" fmla="*/ 7499985 w 9157696"/>
                <a:gd name="connsiteY5276" fmla="*/ 1068619 h 3804208"/>
                <a:gd name="connsiteX5277" fmla="*/ 7496323 w 9157696"/>
                <a:gd name="connsiteY5277" fmla="*/ 1067398 h 3804208"/>
                <a:gd name="connsiteX5278" fmla="*/ 7492661 w 9157696"/>
                <a:gd name="connsiteY5278" fmla="*/ 1066177 h 3804208"/>
                <a:gd name="connsiteX5279" fmla="*/ 7490220 w 9157696"/>
                <a:gd name="connsiteY5279" fmla="*/ 1066177 h 3804208"/>
                <a:gd name="connsiteX5280" fmla="*/ 7486557 w 9157696"/>
                <a:gd name="connsiteY5280" fmla="*/ 1064957 h 3804208"/>
                <a:gd name="connsiteX5281" fmla="*/ 7484116 w 9157696"/>
                <a:gd name="connsiteY5281" fmla="*/ 1063736 h 3804208"/>
                <a:gd name="connsiteX5282" fmla="*/ 7476792 w 9157696"/>
                <a:gd name="connsiteY5282" fmla="*/ 1063736 h 3804208"/>
                <a:gd name="connsiteX5283" fmla="*/ 7469468 w 9157696"/>
                <a:gd name="connsiteY5283" fmla="*/ 1063736 h 3804208"/>
                <a:gd name="connsiteX5284" fmla="*/ 7470688 w 9157696"/>
                <a:gd name="connsiteY5284" fmla="*/ 1066177 h 3804208"/>
                <a:gd name="connsiteX5285" fmla="*/ 7473130 w 9157696"/>
                <a:gd name="connsiteY5285" fmla="*/ 1067398 h 3804208"/>
                <a:gd name="connsiteX5286" fmla="*/ 7478013 w 9157696"/>
                <a:gd name="connsiteY5286" fmla="*/ 1068619 h 3804208"/>
                <a:gd name="connsiteX5287" fmla="*/ 7487778 w 9157696"/>
                <a:gd name="connsiteY5287" fmla="*/ 1071060 h 3804208"/>
                <a:gd name="connsiteX5288" fmla="*/ 7498764 w 9157696"/>
                <a:gd name="connsiteY5288" fmla="*/ 1074722 h 3804208"/>
                <a:gd name="connsiteX5289" fmla="*/ 7504868 w 9157696"/>
                <a:gd name="connsiteY5289" fmla="*/ 1078385 h 3804208"/>
                <a:gd name="connsiteX5290" fmla="*/ 7510971 w 9157696"/>
                <a:gd name="connsiteY5290" fmla="*/ 1084488 h 3804208"/>
                <a:gd name="connsiteX5291" fmla="*/ 7507309 w 9157696"/>
                <a:gd name="connsiteY5291" fmla="*/ 1085709 h 3804208"/>
                <a:gd name="connsiteX5292" fmla="*/ 7502427 w 9157696"/>
                <a:gd name="connsiteY5292" fmla="*/ 1084488 h 3804208"/>
                <a:gd name="connsiteX5293" fmla="*/ 7499985 w 9157696"/>
                <a:gd name="connsiteY5293" fmla="*/ 1085709 h 3804208"/>
                <a:gd name="connsiteX5294" fmla="*/ 7495102 w 9157696"/>
                <a:gd name="connsiteY5294" fmla="*/ 1083267 h 3804208"/>
                <a:gd name="connsiteX5295" fmla="*/ 7492661 w 9157696"/>
                <a:gd name="connsiteY5295" fmla="*/ 1084488 h 3804208"/>
                <a:gd name="connsiteX5296" fmla="*/ 7488999 w 9157696"/>
                <a:gd name="connsiteY5296" fmla="*/ 1083267 h 3804208"/>
                <a:gd name="connsiteX5297" fmla="*/ 7485337 w 9157696"/>
                <a:gd name="connsiteY5297" fmla="*/ 1082046 h 3804208"/>
                <a:gd name="connsiteX5298" fmla="*/ 7482895 w 9157696"/>
                <a:gd name="connsiteY5298" fmla="*/ 1082046 h 3804208"/>
                <a:gd name="connsiteX5299" fmla="*/ 7479233 w 9157696"/>
                <a:gd name="connsiteY5299" fmla="*/ 1080826 h 3804208"/>
                <a:gd name="connsiteX5300" fmla="*/ 7476792 w 9157696"/>
                <a:gd name="connsiteY5300" fmla="*/ 1079605 h 3804208"/>
                <a:gd name="connsiteX5301" fmla="*/ 7469468 w 9157696"/>
                <a:gd name="connsiteY5301" fmla="*/ 1079605 h 3804208"/>
                <a:gd name="connsiteX5302" fmla="*/ 7462143 w 9157696"/>
                <a:gd name="connsiteY5302" fmla="*/ 1079605 h 3804208"/>
                <a:gd name="connsiteX5303" fmla="*/ 7462143 w 9157696"/>
                <a:gd name="connsiteY5303" fmla="*/ 1080826 h 3804208"/>
                <a:gd name="connsiteX5304" fmla="*/ 7462143 w 9157696"/>
                <a:gd name="connsiteY5304" fmla="*/ 1080826 h 3804208"/>
                <a:gd name="connsiteX5305" fmla="*/ 7465806 w 9157696"/>
                <a:gd name="connsiteY5305" fmla="*/ 1095474 h 3804208"/>
                <a:gd name="connsiteX5306" fmla="*/ 7473130 w 9157696"/>
                <a:gd name="connsiteY5306" fmla="*/ 1102799 h 3804208"/>
                <a:gd name="connsiteX5307" fmla="*/ 7482895 w 9157696"/>
                <a:gd name="connsiteY5307" fmla="*/ 1116226 h 3804208"/>
                <a:gd name="connsiteX5308" fmla="*/ 7491440 w 9157696"/>
                <a:gd name="connsiteY5308" fmla="*/ 1118667 h 3804208"/>
                <a:gd name="connsiteX5309" fmla="*/ 7499985 w 9157696"/>
                <a:gd name="connsiteY5309" fmla="*/ 1119888 h 3804208"/>
                <a:gd name="connsiteX5310" fmla="*/ 7514634 w 9157696"/>
                <a:gd name="connsiteY5310" fmla="*/ 1124771 h 3804208"/>
                <a:gd name="connsiteX5311" fmla="*/ 7513413 w 9157696"/>
                <a:gd name="connsiteY5311" fmla="*/ 1125992 h 3804208"/>
                <a:gd name="connsiteX5312" fmla="*/ 7509751 w 9157696"/>
                <a:gd name="connsiteY5312" fmla="*/ 1124771 h 3804208"/>
                <a:gd name="connsiteX5313" fmla="*/ 7504868 w 9157696"/>
                <a:gd name="connsiteY5313" fmla="*/ 1125992 h 3804208"/>
                <a:gd name="connsiteX5314" fmla="*/ 7499985 w 9157696"/>
                <a:gd name="connsiteY5314" fmla="*/ 1127213 h 3804208"/>
                <a:gd name="connsiteX5315" fmla="*/ 7493882 w 9157696"/>
                <a:gd name="connsiteY5315" fmla="*/ 1125992 h 3804208"/>
                <a:gd name="connsiteX5316" fmla="*/ 7492661 w 9157696"/>
                <a:gd name="connsiteY5316" fmla="*/ 1128433 h 3804208"/>
                <a:gd name="connsiteX5317" fmla="*/ 7487778 w 9157696"/>
                <a:gd name="connsiteY5317" fmla="*/ 1125992 h 3804208"/>
                <a:gd name="connsiteX5318" fmla="*/ 7485337 w 9157696"/>
                <a:gd name="connsiteY5318" fmla="*/ 1127213 h 3804208"/>
                <a:gd name="connsiteX5319" fmla="*/ 7480454 w 9157696"/>
                <a:gd name="connsiteY5319" fmla="*/ 1127213 h 3804208"/>
                <a:gd name="connsiteX5320" fmla="*/ 7475571 w 9157696"/>
                <a:gd name="connsiteY5320" fmla="*/ 1127213 h 3804208"/>
                <a:gd name="connsiteX5321" fmla="*/ 7471909 w 9157696"/>
                <a:gd name="connsiteY5321" fmla="*/ 1128433 h 3804208"/>
                <a:gd name="connsiteX5322" fmla="*/ 7468247 w 9157696"/>
                <a:gd name="connsiteY5322" fmla="*/ 1128433 h 3804208"/>
                <a:gd name="connsiteX5323" fmla="*/ 7465806 w 9157696"/>
                <a:gd name="connsiteY5323" fmla="*/ 1127213 h 3804208"/>
                <a:gd name="connsiteX5324" fmla="*/ 7458481 w 9157696"/>
                <a:gd name="connsiteY5324" fmla="*/ 1128433 h 3804208"/>
                <a:gd name="connsiteX5325" fmla="*/ 7451157 w 9157696"/>
                <a:gd name="connsiteY5325" fmla="*/ 1129654 h 3804208"/>
                <a:gd name="connsiteX5326" fmla="*/ 7452378 w 9157696"/>
                <a:gd name="connsiteY5326" fmla="*/ 1132095 h 3804208"/>
                <a:gd name="connsiteX5327" fmla="*/ 7456040 w 9157696"/>
                <a:gd name="connsiteY5327" fmla="*/ 1133316 h 3804208"/>
                <a:gd name="connsiteX5328" fmla="*/ 7460923 w 9157696"/>
                <a:gd name="connsiteY5328" fmla="*/ 1133316 h 3804208"/>
                <a:gd name="connsiteX5329" fmla="*/ 7471909 w 9157696"/>
                <a:gd name="connsiteY5329" fmla="*/ 1134537 h 3804208"/>
                <a:gd name="connsiteX5330" fmla="*/ 7484116 w 9157696"/>
                <a:gd name="connsiteY5330" fmla="*/ 1136978 h 3804208"/>
                <a:gd name="connsiteX5331" fmla="*/ 7492661 w 9157696"/>
                <a:gd name="connsiteY5331" fmla="*/ 1139420 h 3804208"/>
                <a:gd name="connsiteX5332" fmla="*/ 7497544 w 9157696"/>
                <a:gd name="connsiteY5332" fmla="*/ 1143081 h 3804208"/>
                <a:gd name="connsiteX5333" fmla="*/ 7499985 w 9157696"/>
                <a:gd name="connsiteY5333" fmla="*/ 1144302 h 3804208"/>
                <a:gd name="connsiteX5334" fmla="*/ 7499985 w 9157696"/>
                <a:gd name="connsiteY5334" fmla="*/ 1144302 h 3804208"/>
                <a:gd name="connsiteX5335" fmla="*/ 7497544 w 9157696"/>
                <a:gd name="connsiteY5335" fmla="*/ 1146744 h 3804208"/>
                <a:gd name="connsiteX5336" fmla="*/ 7492661 w 9157696"/>
                <a:gd name="connsiteY5336" fmla="*/ 1143081 h 3804208"/>
                <a:gd name="connsiteX5337" fmla="*/ 7488999 w 9157696"/>
                <a:gd name="connsiteY5337" fmla="*/ 1144302 h 3804208"/>
                <a:gd name="connsiteX5338" fmla="*/ 7484116 w 9157696"/>
                <a:gd name="connsiteY5338" fmla="*/ 1143081 h 3804208"/>
                <a:gd name="connsiteX5339" fmla="*/ 7479233 w 9157696"/>
                <a:gd name="connsiteY5339" fmla="*/ 1141861 h 3804208"/>
                <a:gd name="connsiteX5340" fmla="*/ 7475571 w 9157696"/>
                <a:gd name="connsiteY5340" fmla="*/ 1141861 h 3804208"/>
                <a:gd name="connsiteX5341" fmla="*/ 7471909 w 9157696"/>
                <a:gd name="connsiteY5341" fmla="*/ 1140640 h 3804208"/>
                <a:gd name="connsiteX5342" fmla="*/ 7469468 w 9157696"/>
                <a:gd name="connsiteY5342" fmla="*/ 1139420 h 3804208"/>
                <a:gd name="connsiteX5343" fmla="*/ 7460923 w 9157696"/>
                <a:gd name="connsiteY5343" fmla="*/ 1138199 h 3804208"/>
                <a:gd name="connsiteX5344" fmla="*/ 7452378 w 9157696"/>
                <a:gd name="connsiteY5344" fmla="*/ 1136978 h 3804208"/>
                <a:gd name="connsiteX5345" fmla="*/ 7452378 w 9157696"/>
                <a:gd name="connsiteY5345" fmla="*/ 1139420 h 3804208"/>
                <a:gd name="connsiteX5346" fmla="*/ 7456040 w 9157696"/>
                <a:gd name="connsiteY5346" fmla="*/ 1141861 h 3804208"/>
                <a:gd name="connsiteX5347" fmla="*/ 7460923 w 9157696"/>
                <a:gd name="connsiteY5347" fmla="*/ 1143081 h 3804208"/>
                <a:gd name="connsiteX5348" fmla="*/ 7471909 w 9157696"/>
                <a:gd name="connsiteY5348" fmla="*/ 1147964 h 3804208"/>
                <a:gd name="connsiteX5349" fmla="*/ 7478013 w 9157696"/>
                <a:gd name="connsiteY5349" fmla="*/ 1150406 h 3804208"/>
                <a:gd name="connsiteX5350" fmla="*/ 7484116 w 9157696"/>
                <a:gd name="connsiteY5350" fmla="*/ 1152847 h 3804208"/>
                <a:gd name="connsiteX5351" fmla="*/ 7491440 w 9157696"/>
                <a:gd name="connsiteY5351" fmla="*/ 1156509 h 3804208"/>
                <a:gd name="connsiteX5352" fmla="*/ 7490220 w 9157696"/>
                <a:gd name="connsiteY5352" fmla="*/ 1157730 h 3804208"/>
                <a:gd name="connsiteX5353" fmla="*/ 7485337 w 9157696"/>
                <a:gd name="connsiteY5353" fmla="*/ 1156509 h 3804208"/>
                <a:gd name="connsiteX5354" fmla="*/ 7479233 w 9157696"/>
                <a:gd name="connsiteY5354" fmla="*/ 1158951 h 3804208"/>
                <a:gd name="connsiteX5355" fmla="*/ 7473130 w 9157696"/>
                <a:gd name="connsiteY5355" fmla="*/ 1161392 h 3804208"/>
                <a:gd name="connsiteX5356" fmla="*/ 7464585 w 9157696"/>
                <a:gd name="connsiteY5356" fmla="*/ 1161392 h 3804208"/>
                <a:gd name="connsiteX5357" fmla="*/ 7462143 w 9157696"/>
                <a:gd name="connsiteY5357" fmla="*/ 1165054 h 3804208"/>
                <a:gd name="connsiteX5358" fmla="*/ 7453599 w 9157696"/>
                <a:gd name="connsiteY5358" fmla="*/ 1162613 h 3804208"/>
                <a:gd name="connsiteX5359" fmla="*/ 7449936 w 9157696"/>
                <a:gd name="connsiteY5359" fmla="*/ 1165054 h 3804208"/>
                <a:gd name="connsiteX5360" fmla="*/ 7443833 w 9157696"/>
                <a:gd name="connsiteY5360" fmla="*/ 1165054 h 3804208"/>
                <a:gd name="connsiteX5361" fmla="*/ 7438950 w 9157696"/>
                <a:gd name="connsiteY5361" fmla="*/ 1163834 h 3804208"/>
                <a:gd name="connsiteX5362" fmla="*/ 7437729 w 9157696"/>
                <a:gd name="connsiteY5362" fmla="*/ 1165054 h 3804208"/>
                <a:gd name="connsiteX5363" fmla="*/ 7432847 w 9157696"/>
                <a:gd name="connsiteY5363" fmla="*/ 1166275 h 3804208"/>
                <a:gd name="connsiteX5364" fmla="*/ 7427964 w 9157696"/>
                <a:gd name="connsiteY5364" fmla="*/ 1166275 h 3804208"/>
                <a:gd name="connsiteX5365" fmla="*/ 7423081 w 9157696"/>
                <a:gd name="connsiteY5365" fmla="*/ 1165054 h 3804208"/>
                <a:gd name="connsiteX5366" fmla="*/ 7413315 w 9157696"/>
                <a:gd name="connsiteY5366" fmla="*/ 1167496 h 3804208"/>
                <a:gd name="connsiteX5367" fmla="*/ 7402329 w 9157696"/>
                <a:gd name="connsiteY5367" fmla="*/ 1169937 h 3804208"/>
                <a:gd name="connsiteX5368" fmla="*/ 7404771 w 9157696"/>
                <a:gd name="connsiteY5368" fmla="*/ 1173599 h 3804208"/>
                <a:gd name="connsiteX5369" fmla="*/ 7409653 w 9157696"/>
                <a:gd name="connsiteY5369" fmla="*/ 1174820 h 3804208"/>
                <a:gd name="connsiteX5370" fmla="*/ 7416978 w 9157696"/>
                <a:gd name="connsiteY5370" fmla="*/ 1174820 h 3804208"/>
                <a:gd name="connsiteX5371" fmla="*/ 7432847 w 9157696"/>
                <a:gd name="connsiteY5371" fmla="*/ 1176041 h 3804208"/>
                <a:gd name="connsiteX5372" fmla="*/ 7441392 w 9157696"/>
                <a:gd name="connsiteY5372" fmla="*/ 1176041 h 3804208"/>
                <a:gd name="connsiteX5373" fmla="*/ 7449936 w 9157696"/>
                <a:gd name="connsiteY5373" fmla="*/ 1176041 h 3804208"/>
                <a:gd name="connsiteX5374" fmla="*/ 7462143 w 9157696"/>
                <a:gd name="connsiteY5374" fmla="*/ 1178482 h 3804208"/>
                <a:gd name="connsiteX5375" fmla="*/ 7470688 w 9157696"/>
                <a:gd name="connsiteY5375" fmla="*/ 1183365 h 3804208"/>
                <a:gd name="connsiteX5376" fmla="*/ 7469468 w 9157696"/>
                <a:gd name="connsiteY5376" fmla="*/ 1183365 h 3804208"/>
                <a:gd name="connsiteX5377" fmla="*/ 7465806 w 9157696"/>
                <a:gd name="connsiteY5377" fmla="*/ 1185806 h 3804208"/>
                <a:gd name="connsiteX5378" fmla="*/ 7459702 w 9157696"/>
                <a:gd name="connsiteY5378" fmla="*/ 1184585 h 3804208"/>
                <a:gd name="connsiteX5379" fmla="*/ 7453599 w 9157696"/>
                <a:gd name="connsiteY5379" fmla="*/ 1184585 h 3804208"/>
                <a:gd name="connsiteX5380" fmla="*/ 7448716 w 9157696"/>
                <a:gd name="connsiteY5380" fmla="*/ 1185806 h 3804208"/>
                <a:gd name="connsiteX5381" fmla="*/ 7443833 w 9157696"/>
                <a:gd name="connsiteY5381" fmla="*/ 1185806 h 3804208"/>
                <a:gd name="connsiteX5382" fmla="*/ 7438950 w 9157696"/>
                <a:gd name="connsiteY5382" fmla="*/ 1184585 h 3804208"/>
                <a:gd name="connsiteX5383" fmla="*/ 7427964 w 9157696"/>
                <a:gd name="connsiteY5383" fmla="*/ 1185806 h 3804208"/>
                <a:gd name="connsiteX5384" fmla="*/ 7416978 w 9157696"/>
                <a:gd name="connsiteY5384" fmla="*/ 1188248 h 3804208"/>
                <a:gd name="connsiteX5385" fmla="*/ 7419419 w 9157696"/>
                <a:gd name="connsiteY5385" fmla="*/ 1191910 h 3804208"/>
                <a:gd name="connsiteX5386" fmla="*/ 7424302 w 9157696"/>
                <a:gd name="connsiteY5386" fmla="*/ 1193130 h 3804208"/>
                <a:gd name="connsiteX5387" fmla="*/ 7430405 w 9157696"/>
                <a:gd name="connsiteY5387" fmla="*/ 1193130 h 3804208"/>
                <a:gd name="connsiteX5388" fmla="*/ 7446274 w 9157696"/>
                <a:gd name="connsiteY5388" fmla="*/ 1194351 h 3804208"/>
                <a:gd name="connsiteX5389" fmla="*/ 7463364 w 9157696"/>
                <a:gd name="connsiteY5389" fmla="*/ 1196792 h 3804208"/>
                <a:gd name="connsiteX5390" fmla="*/ 7475571 w 9157696"/>
                <a:gd name="connsiteY5390" fmla="*/ 1200455 h 3804208"/>
                <a:gd name="connsiteX5391" fmla="*/ 7485337 w 9157696"/>
                <a:gd name="connsiteY5391" fmla="*/ 1206558 h 3804208"/>
                <a:gd name="connsiteX5392" fmla="*/ 7485337 w 9157696"/>
                <a:gd name="connsiteY5392" fmla="*/ 1206558 h 3804208"/>
                <a:gd name="connsiteX5393" fmla="*/ 7482895 w 9157696"/>
                <a:gd name="connsiteY5393" fmla="*/ 1206558 h 3804208"/>
                <a:gd name="connsiteX5394" fmla="*/ 7478013 w 9157696"/>
                <a:gd name="connsiteY5394" fmla="*/ 1205337 h 3804208"/>
                <a:gd name="connsiteX5395" fmla="*/ 7476792 w 9157696"/>
                <a:gd name="connsiteY5395" fmla="*/ 1205337 h 3804208"/>
                <a:gd name="connsiteX5396" fmla="*/ 7474350 w 9157696"/>
                <a:gd name="connsiteY5396" fmla="*/ 1205337 h 3804208"/>
                <a:gd name="connsiteX5397" fmla="*/ 7467026 w 9157696"/>
                <a:gd name="connsiteY5397" fmla="*/ 1204117 h 3804208"/>
                <a:gd name="connsiteX5398" fmla="*/ 7464585 w 9157696"/>
                <a:gd name="connsiteY5398" fmla="*/ 1204117 h 3804208"/>
                <a:gd name="connsiteX5399" fmla="*/ 7460923 w 9157696"/>
                <a:gd name="connsiteY5399" fmla="*/ 1204117 h 3804208"/>
                <a:gd name="connsiteX5400" fmla="*/ 7457261 w 9157696"/>
                <a:gd name="connsiteY5400" fmla="*/ 1202896 h 3804208"/>
                <a:gd name="connsiteX5401" fmla="*/ 7453599 w 9157696"/>
                <a:gd name="connsiteY5401" fmla="*/ 1201675 h 3804208"/>
                <a:gd name="connsiteX5402" fmla="*/ 7446274 w 9157696"/>
                <a:gd name="connsiteY5402" fmla="*/ 1200455 h 3804208"/>
                <a:gd name="connsiteX5403" fmla="*/ 7438950 w 9157696"/>
                <a:gd name="connsiteY5403" fmla="*/ 1199234 h 3804208"/>
                <a:gd name="connsiteX5404" fmla="*/ 7440171 w 9157696"/>
                <a:gd name="connsiteY5404" fmla="*/ 1201675 h 3804208"/>
                <a:gd name="connsiteX5405" fmla="*/ 7443833 w 9157696"/>
                <a:gd name="connsiteY5405" fmla="*/ 1204117 h 3804208"/>
                <a:gd name="connsiteX5406" fmla="*/ 7448716 w 9157696"/>
                <a:gd name="connsiteY5406" fmla="*/ 1205337 h 3804208"/>
                <a:gd name="connsiteX5407" fmla="*/ 7454819 w 9157696"/>
                <a:gd name="connsiteY5407" fmla="*/ 1206558 h 3804208"/>
                <a:gd name="connsiteX5408" fmla="*/ 7453599 w 9157696"/>
                <a:gd name="connsiteY5408" fmla="*/ 1207779 h 3804208"/>
                <a:gd name="connsiteX5409" fmla="*/ 7447495 w 9157696"/>
                <a:gd name="connsiteY5409" fmla="*/ 1206558 h 3804208"/>
                <a:gd name="connsiteX5410" fmla="*/ 7440171 w 9157696"/>
                <a:gd name="connsiteY5410" fmla="*/ 1210220 h 3804208"/>
                <a:gd name="connsiteX5411" fmla="*/ 7434067 w 9157696"/>
                <a:gd name="connsiteY5411" fmla="*/ 1213882 h 3804208"/>
                <a:gd name="connsiteX5412" fmla="*/ 7424302 w 9157696"/>
                <a:gd name="connsiteY5412" fmla="*/ 1213882 h 3804208"/>
                <a:gd name="connsiteX5413" fmla="*/ 7423081 w 9157696"/>
                <a:gd name="connsiteY5413" fmla="*/ 1217544 h 3804208"/>
                <a:gd name="connsiteX5414" fmla="*/ 7413315 w 9157696"/>
                <a:gd name="connsiteY5414" fmla="*/ 1215103 h 3804208"/>
                <a:gd name="connsiteX5415" fmla="*/ 7409653 w 9157696"/>
                <a:gd name="connsiteY5415" fmla="*/ 1217544 h 3804208"/>
                <a:gd name="connsiteX5416" fmla="*/ 7402329 w 9157696"/>
                <a:gd name="connsiteY5416" fmla="*/ 1218765 h 3804208"/>
                <a:gd name="connsiteX5417" fmla="*/ 7395005 w 9157696"/>
                <a:gd name="connsiteY5417" fmla="*/ 1219986 h 3804208"/>
                <a:gd name="connsiteX5418" fmla="*/ 7390122 w 9157696"/>
                <a:gd name="connsiteY5418" fmla="*/ 1222427 h 3804208"/>
                <a:gd name="connsiteX5419" fmla="*/ 7384019 w 9157696"/>
                <a:gd name="connsiteY5419" fmla="*/ 1223648 h 3804208"/>
                <a:gd name="connsiteX5420" fmla="*/ 7379136 w 9157696"/>
                <a:gd name="connsiteY5420" fmla="*/ 1223648 h 3804208"/>
                <a:gd name="connsiteX5421" fmla="*/ 7371812 w 9157696"/>
                <a:gd name="connsiteY5421" fmla="*/ 1224869 h 3804208"/>
                <a:gd name="connsiteX5422" fmla="*/ 7368150 w 9157696"/>
                <a:gd name="connsiteY5422" fmla="*/ 1226089 h 3804208"/>
                <a:gd name="connsiteX5423" fmla="*/ 7365708 w 9157696"/>
                <a:gd name="connsiteY5423" fmla="*/ 1223648 h 3804208"/>
                <a:gd name="connsiteX5424" fmla="*/ 7363267 w 9157696"/>
                <a:gd name="connsiteY5424" fmla="*/ 1221206 h 3804208"/>
                <a:gd name="connsiteX5425" fmla="*/ 7362046 w 9157696"/>
                <a:gd name="connsiteY5425" fmla="*/ 1222427 h 3804208"/>
                <a:gd name="connsiteX5426" fmla="*/ 7360825 w 9157696"/>
                <a:gd name="connsiteY5426" fmla="*/ 1221206 h 3804208"/>
                <a:gd name="connsiteX5427" fmla="*/ 7369370 w 9157696"/>
                <a:gd name="connsiteY5427" fmla="*/ 1215103 h 3804208"/>
                <a:gd name="connsiteX5428" fmla="*/ 7374253 w 9157696"/>
                <a:gd name="connsiteY5428" fmla="*/ 1212662 h 3804208"/>
                <a:gd name="connsiteX5429" fmla="*/ 7379136 w 9157696"/>
                <a:gd name="connsiteY5429" fmla="*/ 1210220 h 3804208"/>
                <a:gd name="connsiteX5430" fmla="*/ 7385239 w 9157696"/>
                <a:gd name="connsiteY5430" fmla="*/ 1191910 h 3804208"/>
                <a:gd name="connsiteX5431" fmla="*/ 7388901 w 9157696"/>
                <a:gd name="connsiteY5431" fmla="*/ 1182144 h 3804208"/>
                <a:gd name="connsiteX5432" fmla="*/ 7396226 w 9157696"/>
                <a:gd name="connsiteY5432" fmla="*/ 1171158 h 3804208"/>
                <a:gd name="connsiteX5433" fmla="*/ 7402329 w 9157696"/>
                <a:gd name="connsiteY5433" fmla="*/ 1161392 h 3804208"/>
                <a:gd name="connsiteX5434" fmla="*/ 7404771 w 9157696"/>
                <a:gd name="connsiteY5434" fmla="*/ 1157730 h 3804208"/>
                <a:gd name="connsiteX5435" fmla="*/ 7405991 w 9157696"/>
                <a:gd name="connsiteY5435" fmla="*/ 1152847 h 3804208"/>
                <a:gd name="connsiteX5436" fmla="*/ 7405991 w 9157696"/>
                <a:gd name="connsiteY5436" fmla="*/ 1147964 h 3804208"/>
                <a:gd name="connsiteX5437" fmla="*/ 7401108 w 9157696"/>
                <a:gd name="connsiteY5437" fmla="*/ 1150406 h 3804208"/>
                <a:gd name="connsiteX5438" fmla="*/ 7396226 w 9157696"/>
                <a:gd name="connsiteY5438" fmla="*/ 1154068 h 3804208"/>
                <a:gd name="connsiteX5439" fmla="*/ 7395005 w 9157696"/>
                <a:gd name="connsiteY5439" fmla="*/ 1157730 h 3804208"/>
                <a:gd name="connsiteX5440" fmla="*/ 7392564 w 9157696"/>
                <a:gd name="connsiteY5440" fmla="*/ 1161392 h 3804208"/>
                <a:gd name="connsiteX5441" fmla="*/ 7390122 w 9157696"/>
                <a:gd name="connsiteY5441" fmla="*/ 1162613 h 3804208"/>
                <a:gd name="connsiteX5442" fmla="*/ 7390122 w 9157696"/>
                <a:gd name="connsiteY5442" fmla="*/ 1162613 h 3804208"/>
                <a:gd name="connsiteX5443" fmla="*/ 7390122 w 9157696"/>
                <a:gd name="connsiteY5443" fmla="*/ 1160171 h 3804208"/>
                <a:gd name="connsiteX5444" fmla="*/ 7386460 w 9157696"/>
                <a:gd name="connsiteY5444" fmla="*/ 1160171 h 3804208"/>
                <a:gd name="connsiteX5445" fmla="*/ 7382798 w 9157696"/>
                <a:gd name="connsiteY5445" fmla="*/ 1160171 h 3804208"/>
                <a:gd name="connsiteX5446" fmla="*/ 7381577 w 9157696"/>
                <a:gd name="connsiteY5446" fmla="*/ 1161392 h 3804208"/>
                <a:gd name="connsiteX5447" fmla="*/ 7380357 w 9157696"/>
                <a:gd name="connsiteY5447" fmla="*/ 1162613 h 3804208"/>
                <a:gd name="connsiteX5448" fmla="*/ 7379136 w 9157696"/>
                <a:gd name="connsiteY5448" fmla="*/ 1162613 h 3804208"/>
                <a:gd name="connsiteX5449" fmla="*/ 7376694 w 9157696"/>
                <a:gd name="connsiteY5449" fmla="*/ 1163834 h 3804208"/>
                <a:gd name="connsiteX5450" fmla="*/ 7374253 w 9157696"/>
                <a:gd name="connsiteY5450" fmla="*/ 1165054 h 3804208"/>
                <a:gd name="connsiteX5451" fmla="*/ 7373032 w 9157696"/>
                <a:gd name="connsiteY5451" fmla="*/ 1163834 h 3804208"/>
                <a:gd name="connsiteX5452" fmla="*/ 7370591 w 9157696"/>
                <a:gd name="connsiteY5452" fmla="*/ 1167496 h 3804208"/>
                <a:gd name="connsiteX5453" fmla="*/ 7369370 w 9157696"/>
                <a:gd name="connsiteY5453" fmla="*/ 1165054 h 3804208"/>
                <a:gd name="connsiteX5454" fmla="*/ 7366929 w 9157696"/>
                <a:gd name="connsiteY5454" fmla="*/ 1167496 h 3804208"/>
                <a:gd name="connsiteX5455" fmla="*/ 7364487 w 9157696"/>
                <a:gd name="connsiteY5455" fmla="*/ 1166275 h 3804208"/>
                <a:gd name="connsiteX5456" fmla="*/ 7366929 w 9157696"/>
                <a:gd name="connsiteY5456" fmla="*/ 1158951 h 3804208"/>
                <a:gd name="connsiteX5457" fmla="*/ 7370591 w 9157696"/>
                <a:gd name="connsiteY5457" fmla="*/ 1154068 h 3804208"/>
                <a:gd name="connsiteX5458" fmla="*/ 7376694 w 9157696"/>
                <a:gd name="connsiteY5458" fmla="*/ 1149185 h 3804208"/>
                <a:gd name="connsiteX5459" fmla="*/ 7381577 w 9157696"/>
                <a:gd name="connsiteY5459" fmla="*/ 1145523 h 3804208"/>
                <a:gd name="connsiteX5460" fmla="*/ 7384019 w 9157696"/>
                <a:gd name="connsiteY5460" fmla="*/ 1144302 h 3804208"/>
                <a:gd name="connsiteX5461" fmla="*/ 7385239 w 9157696"/>
                <a:gd name="connsiteY5461" fmla="*/ 1141861 h 3804208"/>
                <a:gd name="connsiteX5462" fmla="*/ 7385239 w 9157696"/>
                <a:gd name="connsiteY5462" fmla="*/ 1138199 h 3804208"/>
                <a:gd name="connsiteX5463" fmla="*/ 7381577 w 9157696"/>
                <a:gd name="connsiteY5463" fmla="*/ 1138199 h 3804208"/>
                <a:gd name="connsiteX5464" fmla="*/ 7377915 w 9157696"/>
                <a:gd name="connsiteY5464" fmla="*/ 1138199 h 3804208"/>
                <a:gd name="connsiteX5465" fmla="*/ 7376694 w 9157696"/>
                <a:gd name="connsiteY5465" fmla="*/ 1139420 h 3804208"/>
                <a:gd name="connsiteX5466" fmla="*/ 7375474 w 9157696"/>
                <a:gd name="connsiteY5466" fmla="*/ 1140640 h 3804208"/>
                <a:gd name="connsiteX5467" fmla="*/ 7374253 w 9157696"/>
                <a:gd name="connsiteY5467" fmla="*/ 1140640 h 3804208"/>
                <a:gd name="connsiteX5468" fmla="*/ 7371812 w 9157696"/>
                <a:gd name="connsiteY5468" fmla="*/ 1141861 h 3804208"/>
                <a:gd name="connsiteX5469" fmla="*/ 7369370 w 9157696"/>
                <a:gd name="connsiteY5469" fmla="*/ 1143081 h 3804208"/>
                <a:gd name="connsiteX5470" fmla="*/ 7368150 w 9157696"/>
                <a:gd name="connsiteY5470" fmla="*/ 1141861 h 3804208"/>
                <a:gd name="connsiteX5471" fmla="*/ 7365708 w 9157696"/>
                <a:gd name="connsiteY5471" fmla="*/ 1145523 h 3804208"/>
                <a:gd name="connsiteX5472" fmla="*/ 7364487 w 9157696"/>
                <a:gd name="connsiteY5472" fmla="*/ 1143081 h 3804208"/>
                <a:gd name="connsiteX5473" fmla="*/ 7362046 w 9157696"/>
                <a:gd name="connsiteY5473" fmla="*/ 1145523 h 3804208"/>
                <a:gd name="connsiteX5474" fmla="*/ 7359605 w 9157696"/>
                <a:gd name="connsiteY5474" fmla="*/ 1144302 h 3804208"/>
                <a:gd name="connsiteX5475" fmla="*/ 7357163 w 9157696"/>
                <a:gd name="connsiteY5475" fmla="*/ 1143081 h 3804208"/>
                <a:gd name="connsiteX5476" fmla="*/ 7355943 w 9157696"/>
                <a:gd name="connsiteY5476" fmla="*/ 1145523 h 3804208"/>
                <a:gd name="connsiteX5477" fmla="*/ 7354722 w 9157696"/>
                <a:gd name="connsiteY5477" fmla="*/ 1144302 h 3804208"/>
                <a:gd name="connsiteX5478" fmla="*/ 7355943 w 9157696"/>
                <a:gd name="connsiteY5478" fmla="*/ 1141861 h 3804208"/>
                <a:gd name="connsiteX5479" fmla="*/ 7358384 w 9157696"/>
                <a:gd name="connsiteY5479" fmla="*/ 1139420 h 3804208"/>
                <a:gd name="connsiteX5480" fmla="*/ 7358384 w 9157696"/>
                <a:gd name="connsiteY5480" fmla="*/ 1139420 h 3804208"/>
                <a:gd name="connsiteX5481" fmla="*/ 7359605 w 9157696"/>
                <a:gd name="connsiteY5481" fmla="*/ 1138199 h 3804208"/>
                <a:gd name="connsiteX5482" fmla="*/ 7362046 w 9157696"/>
                <a:gd name="connsiteY5482" fmla="*/ 1136978 h 3804208"/>
                <a:gd name="connsiteX5483" fmla="*/ 7365708 w 9157696"/>
                <a:gd name="connsiteY5483" fmla="*/ 1136978 h 3804208"/>
                <a:gd name="connsiteX5484" fmla="*/ 7366929 w 9157696"/>
                <a:gd name="connsiteY5484" fmla="*/ 1136978 h 3804208"/>
                <a:gd name="connsiteX5485" fmla="*/ 7368150 w 9157696"/>
                <a:gd name="connsiteY5485" fmla="*/ 1135757 h 3804208"/>
                <a:gd name="connsiteX5486" fmla="*/ 7369370 w 9157696"/>
                <a:gd name="connsiteY5486" fmla="*/ 1134537 h 3804208"/>
                <a:gd name="connsiteX5487" fmla="*/ 7366929 w 9157696"/>
                <a:gd name="connsiteY5487" fmla="*/ 1132095 h 3804208"/>
                <a:gd name="connsiteX5488" fmla="*/ 7364487 w 9157696"/>
                <a:gd name="connsiteY5488" fmla="*/ 1130874 h 3804208"/>
                <a:gd name="connsiteX5489" fmla="*/ 7363267 w 9157696"/>
                <a:gd name="connsiteY5489" fmla="*/ 1132095 h 3804208"/>
                <a:gd name="connsiteX5490" fmla="*/ 7363267 w 9157696"/>
                <a:gd name="connsiteY5490" fmla="*/ 1132095 h 3804208"/>
                <a:gd name="connsiteX5491" fmla="*/ 7363267 w 9157696"/>
                <a:gd name="connsiteY5491" fmla="*/ 1130874 h 3804208"/>
                <a:gd name="connsiteX5492" fmla="*/ 7366929 w 9157696"/>
                <a:gd name="connsiteY5492" fmla="*/ 1127213 h 3804208"/>
                <a:gd name="connsiteX5493" fmla="*/ 7373032 w 9157696"/>
                <a:gd name="connsiteY5493" fmla="*/ 1124771 h 3804208"/>
                <a:gd name="connsiteX5494" fmla="*/ 7377915 w 9157696"/>
                <a:gd name="connsiteY5494" fmla="*/ 1122330 h 3804208"/>
                <a:gd name="connsiteX5495" fmla="*/ 7380357 w 9157696"/>
                <a:gd name="connsiteY5495" fmla="*/ 1122330 h 3804208"/>
                <a:gd name="connsiteX5496" fmla="*/ 7381577 w 9157696"/>
                <a:gd name="connsiteY5496" fmla="*/ 1119888 h 3804208"/>
                <a:gd name="connsiteX5497" fmla="*/ 7382798 w 9157696"/>
                <a:gd name="connsiteY5497" fmla="*/ 1117447 h 3804208"/>
                <a:gd name="connsiteX5498" fmla="*/ 7379136 w 9157696"/>
                <a:gd name="connsiteY5498" fmla="*/ 1116226 h 3804208"/>
                <a:gd name="connsiteX5499" fmla="*/ 7375474 w 9157696"/>
                <a:gd name="connsiteY5499" fmla="*/ 1116226 h 3804208"/>
                <a:gd name="connsiteX5500" fmla="*/ 7374253 w 9157696"/>
                <a:gd name="connsiteY5500" fmla="*/ 1117447 h 3804208"/>
                <a:gd name="connsiteX5501" fmla="*/ 7373032 w 9157696"/>
                <a:gd name="connsiteY5501" fmla="*/ 1118667 h 3804208"/>
                <a:gd name="connsiteX5502" fmla="*/ 7371812 w 9157696"/>
                <a:gd name="connsiteY5502" fmla="*/ 1117447 h 3804208"/>
                <a:gd name="connsiteX5503" fmla="*/ 7369370 w 9157696"/>
                <a:gd name="connsiteY5503" fmla="*/ 1118667 h 3804208"/>
                <a:gd name="connsiteX5504" fmla="*/ 7366929 w 9157696"/>
                <a:gd name="connsiteY5504" fmla="*/ 1119888 h 3804208"/>
                <a:gd name="connsiteX5505" fmla="*/ 7365708 w 9157696"/>
                <a:gd name="connsiteY5505" fmla="*/ 1118667 h 3804208"/>
                <a:gd name="connsiteX5506" fmla="*/ 7363267 w 9157696"/>
                <a:gd name="connsiteY5506" fmla="*/ 1121109 h 3804208"/>
                <a:gd name="connsiteX5507" fmla="*/ 7362046 w 9157696"/>
                <a:gd name="connsiteY5507" fmla="*/ 1118667 h 3804208"/>
                <a:gd name="connsiteX5508" fmla="*/ 7359605 w 9157696"/>
                <a:gd name="connsiteY5508" fmla="*/ 1119888 h 3804208"/>
                <a:gd name="connsiteX5509" fmla="*/ 7357163 w 9157696"/>
                <a:gd name="connsiteY5509" fmla="*/ 1118667 h 3804208"/>
                <a:gd name="connsiteX5510" fmla="*/ 7354722 w 9157696"/>
                <a:gd name="connsiteY5510" fmla="*/ 1117447 h 3804208"/>
                <a:gd name="connsiteX5511" fmla="*/ 7353501 w 9157696"/>
                <a:gd name="connsiteY5511" fmla="*/ 1118667 h 3804208"/>
                <a:gd name="connsiteX5512" fmla="*/ 7352280 w 9157696"/>
                <a:gd name="connsiteY5512" fmla="*/ 1119888 h 3804208"/>
                <a:gd name="connsiteX5513" fmla="*/ 7347398 w 9157696"/>
                <a:gd name="connsiteY5513" fmla="*/ 1121109 h 3804208"/>
                <a:gd name="connsiteX5514" fmla="*/ 7342515 w 9157696"/>
                <a:gd name="connsiteY5514" fmla="*/ 1122330 h 3804208"/>
                <a:gd name="connsiteX5515" fmla="*/ 7340073 w 9157696"/>
                <a:gd name="connsiteY5515" fmla="*/ 1121109 h 3804208"/>
                <a:gd name="connsiteX5516" fmla="*/ 7337632 w 9157696"/>
                <a:gd name="connsiteY5516" fmla="*/ 1119888 h 3804208"/>
                <a:gd name="connsiteX5517" fmla="*/ 7336411 w 9157696"/>
                <a:gd name="connsiteY5517" fmla="*/ 1121109 h 3804208"/>
                <a:gd name="connsiteX5518" fmla="*/ 7333970 w 9157696"/>
                <a:gd name="connsiteY5518" fmla="*/ 1118667 h 3804208"/>
                <a:gd name="connsiteX5519" fmla="*/ 7333970 w 9157696"/>
                <a:gd name="connsiteY5519" fmla="*/ 1117447 h 3804208"/>
                <a:gd name="connsiteX5520" fmla="*/ 7335191 w 9157696"/>
                <a:gd name="connsiteY5520" fmla="*/ 1117447 h 3804208"/>
                <a:gd name="connsiteX5521" fmla="*/ 7342515 w 9157696"/>
                <a:gd name="connsiteY5521" fmla="*/ 1111343 h 3804208"/>
                <a:gd name="connsiteX5522" fmla="*/ 7346177 w 9157696"/>
                <a:gd name="connsiteY5522" fmla="*/ 1108902 h 3804208"/>
                <a:gd name="connsiteX5523" fmla="*/ 7352280 w 9157696"/>
                <a:gd name="connsiteY5523" fmla="*/ 1105240 h 3804208"/>
                <a:gd name="connsiteX5524" fmla="*/ 7357163 w 9157696"/>
                <a:gd name="connsiteY5524" fmla="*/ 1105240 h 3804208"/>
                <a:gd name="connsiteX5525" fmla="*/ 7362046 w 9157696"/>
                <a:gd name="connsiteY5525" fmla="*/ 1096695 h 3804208"/>
                <a:gd name="connsiteX5526" fmla="*/ 7365708 w 9157696"/>
                <a:gd name="connsiteY5526" fmla="*/ 1093033 h 3804208"/>
                <a:gd name="connsiteX5527" fmla="*/ 7370591 w 9157696"/>
                <a:gd name="connsiteY5527" fmla="*/ 1089371 h 3804208"/>
                <a:gd name="connsiteX5528" fmla="*/ 7375474 w 9157696"/>
                <a:gd name="connsiteY5528" fmla="*/ 1086929 h 3804208"/>
                <a:gd name="connsiteX5529" fmla="*/ 7377915 w 9157696"/>
                <a:gd name="connsiteY5529" fmla="*/ 1086929 h 3804208"/>
                <a:gd name="connsiteX5530" fmla="*/ 7379136 w 9157696"/>
                <a:gd name="connsiteY5530" fmla="*/ 1085709 h 3804208"/>
                <a:gd name="connsiteX5531" fmla="*/ 7379136 w 9157696"/>
                <a:gd name="connsiteY5531" fmla="*/ 1083267 h 3804208"/>
                <a:gd name="connsiteX5532" fmla="*/ 7375474 w 9157696"/>
                <a:gd name="connsiteY5532" fmla="*/ 1082046 h 3804208"/>
                <a:gd name="connsiteX5533" fmla="*/ 7371812 w 9157696"/>
                <a:gd name="connsiteY5533" fmla="*/ 1082046 h 3804208"/>
                <a:gd name="connsiteX5534" fmla="*/ 7370591 w 9157696"/>
                <a:gd name="connsiteY5534" fmla="*/ 1083267 h 3804208"/>
                <a:gd name="connsiteX5535" fmla="*/ 7369370 w 9157696"/>
                <a:gd name="connsiteY5535" fmla="*/ 1084488 h 3804208"/>
                <a:gd name="connsiteX5536" fmla="*/ 7368150 w 9157696"/>
                <a:gd name="connsiteY5536" fmla="*/ 1084488 h 3804208"/>
                <a:gd name="connsiteX5537" fmla="*/ 7365708 w 9157696"/>
                <a:gd name="connsiteY5537" fmla="*/ 1085709 h 3804208"/>
                <a:gd name="connsiteX5538" fmla="*/ 7363267 w 9157696"/>
                <a:gd name="connsiteY5538" fmla="*/ 1086929 h 3804208"/>
                <a:gd name="connsiteX5539" fmla="*/ 7362046 w 9157696"/>
                <a:gd name="connsiteY5539" fmla="*/ 1085709 h 3804208"/>
                <a:gd name="connsiteX5540" fmla="*/ 7359605 w 9157696"/>
                <a:gd name="connsiteY5540" fmla="*/ 1088150 h 3804208"/>
                <a:gd name="connsiteX5541" fmla="*/ 7358384 w 9157696"/>
                <a:gd name="connsiteY5541" fmla="*/ 1086929 h 3804208"/>
                <a:gd name="connsiteX5542" fmla="*/ 7359605 w 9157696"/>
                <a:gd name="connsiteY5542" fmla="*/ 1083267 h 3804208"/>
                <a:gd name="connsiteX5543" fmla="*/ 7362046 w 9157696"/>
                <a:gd name="connsiteY5543" fmla="*/ 1078385 h 3804208"/>
                <a:gd name="connsiteX5544" fmla="*/ 7364487 w 9157696"/>
                <a:gd name="connsiteY5544" fmla="*/ 1075943 h 3804208"/>
                <a:gd name="connsiteX5545" fmla="*/ 7366929 w 9157696"/>
                <a:gd name="connsiteY5545" fmla="*/ 1072281 h 3804208"/>
                <a:gd name="connsiteX5546" fmla="*/ 7370591 w 9157696"/>
                <a:gd name="connsiteY5546" fmla="*/ 1066177 h 3804208"/>
                <a:gd name="connsiteX5547" fmla="*/ 7371812 w 9157696"/>
                <a:gd name="connsiteY5547" fmla="*/ 1063736 h 3804208"/>
                <a:gd name="connsiteX5548" fmla="*/ 7373032 w 9157696"/>
                <a:gd name="connsiteY5548" fmla="*/ 1060074 h 3804208"/>
                <a:gd name="connsiteX5549" fmla="*/ 7373032 w 9157696"/>
                <a:gd name="connsiteY5549" fmla="*/ 1057632 h 3804208"/>
                <a:gd name="connsiteX5550" fmla="*/ 7370591 w 9157696"/>
                <a:gd name="connsiteY5550" fmla="*/ 1061295 h 3804208"/>
                <a:gd name="connsiteX5551" fmla="*/ 7368150 w 9157696"/>
                <a:gd name="connsiteY5551" fmla="*/ 1063736 h 3804208"/>
                <a:gd name="connsiteX5552" fmla="*/ 7366929 w 9157696"/>
                <a:gd name="connsiteY5552" fmla="*/ 1066177 h 3804208"/>
                <a:gd name="connsiteX5553" fmla="*/ 7365708 w 9157696"/>
                <a:gd name="connsiteY5553" fmla="*/ 1067398 h 3804208"/>
                <a:gd name="connsiteX5554" fmla="*/ 7364487 w 9157696"/>
                <a:gd name="connsiteY5554" fmla="*/ 1067398 h 3804208"/>
                <a:gd name="connsiteX5555" fmla="*/ 7363267 w 9157696"/>
                <a:gd name="connsiteY5555" fmla="*/ 1069839 h 3804208"/>
                <a:gd name="connsiteX5556" fmla="*/ 7362046 w 9157696"/>
                <a:gd name="connsiteY5556" fmla="*/ 1072281 h 3804208"/>
                <a:gd name="connsiteX5557" fmla="*/ 7360825 w 9157696"/>
                <a:gd name="connsiteY5557" fmla="*/ 1072281 h 3804208"/>
                <a:gd name="connsiteX5558" fmla="*/ 7359605 w 9157696"/>
                <a:gd name="connsiteY5558" fmla="*/ 1075943 h 3804208"/>
                <a:gd name="connsiteX5559" fmla="*/ 7358384 w 9157696"/>
                <a:gd name="connsiteY5559" fmla="*/ 1074722 h 3804208"/>
                <a:gd name="connsiteX5560" fmla="*/ 7355943 w 9157696"/>
                <a:gd name="connsiteY5560" fmla="*/ 1077164 h 3804208"/>
                <a:gd name="connsiteX5561" fmla="*/ 7353501 w 9157696"/>
                <a:gd name="connsiteY5561" fmla="*/ 1077164 h 3804208"/>
                <a:gd name="connsiteX5562" fmla="*/ 7353501 w 9157696"/>
                <a:gd name="connsiteY5562" fmla="*/ 1077164 h 3804208"/>
                <a:gd name="connsiteX5563" fmla="*/ 7354722 w 9157696"/>
                <a:gd name="connsiteY5563" fmla="*/ 1077164 h 3804208"/>
                <a:gd name="connsiteX5564" fmla="*/ 7358384 w 9157696"/>
                <a:gd name="connsiteY5564" fmla="*/ 1068619 h 3804208"/>
                <a:gd name="connsiteX5565" fmla="*/ 7360825 w 9157696"/>
                <a:gd name="connsiteY5565" fmla="*/ 1063736 h 3804208"/>
                <a:gd name="connsiteX5566" fmla="*/ 7365708 w 9157696"/>
                <a:gd name="connsiteY5566" fmla="*/ 1058853 h 3804208"/>
                <a:gd name="connsiteX5567" fmla="*/ 7369370 w 9157696"/>
                <a:gd name="connsiteY5567" fmla="*/ 1053970 h 3804208"/>
                <a:gd name="connsiteX5568" fmla="*/ 7370591 w 9157696"/>
                <a:gd name="connsiteY5568" fmla="*/ 1052750 h 3804208"/>
                <a:gd name="connsiteX5569" fmla="*/ 7371812 w 9157696"/>
                <a:gd name="connsiteY5569" fmla="*/ 1050308 h 3804208"/>
                <a:gd name="connsiteX5570" fmla="*/ 7371812 w 9157696"/>
                <a:gd name="connsiteY5570" fmla="*/ 1047867 h 3804208"/>
                <a:gd name="connsiteX5571" fmla="*/ 7368150 w 9157696"/>
                <a:gd name="connsiteY5571" fmla="*/ 1049088 h 3804208"/>
                <a:gd name="connsiteX5572" fmla="*/ 7365708 w 9157696"/>
                <a:gd name="connsiteY5572" fmla="*/ 1050308 h 3804208"/>
                <a:gd name="connsiteX5573" fmla="*/ 7364487 w 9157696"/>
                <a:gd name="connsiteY5573" fmla="*/ 1051529 h 3804208"/>
                <a:gd name="connsiteX5574" fmla="*/ 7363267 w 9157696"/>
                <a:gd name="connsiteY5574" fmla="*/ 1052750 h 3804208"/>
                <a:gd name="connsiteX5575" fmla="*/ 7362046 w 9157696"/>
                <a:gd name="connsiteY5575" fmla="*/ 1052750 h 3804208"/>
                <a:gd name="connsiteX5576" fmla="*/ 7360825 w 9157696"/>
                <a:gd name="connsiteY5576" fmla="*/ 1053970 h 3804208"/>
                <a:gd name="connsiteX5577" fmla="*/ 7359605 w 9157696"/>
                <a:gd name="connsiteY5577" fmla="*/ 1055191 h 3804208"/>
                <a:gd name="connsiteX5578" fmla="*/ 7358384 w 9157696"/>
                <a:gd name="connsiteY5578" fmla="*/ 1055191 h 3804208"/>
                <a:gd name="connsiteX5579" fmla="*/ 7357163 w 9157696"/>
                <a:gd name="connsiteY5579" fmla="*/ 1058853 h 3804208"/>
                <a:gd name="connsiteX5580" fmla="*/ 7355943 w 9157696"/>
                <a:gd name="connsiteY5580" fmla="*/ 1057632 h 3804208"/>
                <a:gd name="connsiteX5581" fmla="*/ 7357163 w 9157696"/>
                <a:gd name="connsiteY5581" fmla="*/ 1055191 h 3804208"/>
                <a:gd name="connsiteX5582" fmla="*/ 7359605 w 9157696"/>
                <a:gd name="connsiteY5582" fmla="*/ 1051529 h 3804208"/>
                <a:gd name="connsiteX5583" fmla="*/ 7362046 w 9157696"/>
                <a:gd name="connsiteY5583" fmla="*/ 1049088 h 3804208"/>
                <a:gd name="connsiteX5584" fmla="*/ 7364487 w 9157696"/>
                <a:gd name="connsiteY5584" fmla="*/ 1046646 h 3804208"/>
                <a:gd name="connsiteX5585" fmla="*/ 7366929 w 9157696"/>
                <a:gd name="connsiteY5585" fmla="*/ 1042984 h 3804208"/>
                <a:gd name="connsiteX5586" fmla="*/ 7368150 w 9157696"/>
                <a:gd name="connsiteY5586" fmla="*/ 1041763 h 3804208"/>
                <a:gd name="connsiteX5587" fmla="*/ 7369370 w 9157696"/>
                <a:gd name="connsiteY5587" fmla="*/ 1039322 h 3804208"/>
                <a:gd name="connsiteX5588" fmla="*/ 7370591 w 9157696"/>
                <a:gd name="connsiteY5588" fmla="*/ 1035660 h 3804208"/>
                <a:gd name="connsiteX5589" fmla="*/ 7370591 w 9157696"/>
                <a:gd name="connsiteY5589" fmla="*/ 1033218 h 3804208"/>
                <a:gd name="connsiteX5590" fmla="*/ 7368150 w 9157696"/>
                <a:gd name="connsiteY5590" fmla="*/ 1036881 h 3804208"/>
                <a:gd name="connsiteX5591" fmla="*/ 7365708 w 9157696"/>
                <a:gd name="connsiteY5591" fmla="*/ 1039322 h 3804208"/>
                <a:gd name="connsiteX5592" fmla="*/ 7364487 w 9157696"/>
                <a:gd name="connsiteY5592" fmla="*/ 1040543 h 3804208"/>
                <a:gd name="connsiteX5593" fmla="*/ 7363267 w 9157696"/>
                <a:gd name="connsiteY5593" fmla="*/ 1041763 h 3804208"/>
                <a:gd name="connsiteX5594" fmla="*/ 7362046 w 9157696"/>
                <a:gd name="connsiteY5594" fmla="*/ 1041763 h 3804208"/>
                <a:gd name="connsiteX5595" fmla="*/ 7360825 w 9157696"/>
                <a:gd name="connsiteY5595" fmla="*/ 1042984 h 3804208"/>
                <a:gd name="connsiteX5596" fmla="*/ 7359605 w 9157696"/>
                <a:gd name="connsiteY5596" fmla="*/ 1044205 h 3804208"/>
                <a:gd name="connsiteX5597" fmla="*/ 7358384 w 9157696"/>
                <a:gd name="connsiteY5597" fmla="*/ 1042984 h 3804208"/>
                <a:gd name="connsiteX5598" fmla="*/ 7357163 w 9157696"/>
                <a:gd name="connsiteY5598" fmla="*/ 1045425 h 3804208"/>
                <a:gd name="connsiteX5599" fmla="*/ 7355943 w 9157696"/>
                <a:gd name="connsiteY5599" fmla="*/ 1044205 h 3804208"/>
                <a:gd name="connsiteX5600" fmla="*/ 7353501 w 9157696"/>
                <a:gd name="connsiteY5600" fmla="*/ 1045425 h 3804208"/>
                <a:gd name="connsiteX5601" fmla="*/ 7351060 w 9157696"/>
                <a:gd name="connsiteY5601" fmla="*/ 1045425 h 3804208"/>
                <a:gd name="connsiteX5602" fmla="*/ 7348618 w 9157696"/>
                <a:gd name="connsiteY5602" fmla="*/ 1045425 h 3804208"/>
                <a:gd name="connsiteX5603" fmla="*/ 7347398 w 9157696"/>
                <a:gd name="connsiteY5603" fmla="*/ 1046646 h 3804208"/>
                <a:gd name="connsiteX5604" fmla="*/ 7346177 w 9157696"/>
                <a:gd name="connsiteY5604" fmla="*/ 1047867 h 3804208"/>
                <a:gd name="connsiteX5605" fmla="*/ 7342515 w 9157696"/>
                <a:gd name="connsiteY5605" fmla="*/ 1050308 h 3804208"/>
                <a:gd name="connsiteX5606" fmla="*/ 7338853 w 9157696"/>
                <a:gd name="connsiteY5606" fmla="*/ 1052750 h 3804208"/>
                <a:gd name="connsiteX5607" fmla="*/ 7336411 w 9157696"/>
                <a:gd name="connsiteY5607" fmla="*/ 1052750 h 3804208"/>
                <a:gd name="connsiteX5608" fmla="*/ 7336411 w 9157696"/>
                <a:gd name="connsiteY5608" fmla="*/ 1051529 h 3804208"/>
                <a:gd name="connsiteX5609" fmla="*/ 7341294 w 9157696"/>
                <a:gd name="connsiteY5609" fmla="*/ 1044205 h 3804208"/>
                <a:gd name="connsiteX5610" fmla="*/ 7344956 w 9157696"/>
                <a:gd name="connsiteY5610" fmla="*/ 1040543 h 3804208"/>
                <a:gd name="connsiteX5611" fmla="*/ 7351060 w 9157696"/>
                <a:gd name="connsiteY5611" fmla="*/ 1035660 h 3804208"/>
                <a:gd name="connsiteX5612" fmla="*/ 7355943 w 9157696"/>
                <a:gd name="connsiteY5612" fmla="*/ 1033218 h 3804208"/>
                <a:gd name="connsiteX5613" fmla="*/ 7359605 w 9157696"/>
                <a:gd name="connsiteY5613" fmla="*/ 1023453 h 3804208"/>
                <a:gd name="connsiteX5614" fmla="*/ 7362046 w 9157696"/>
                <a:gd name="connsiteY5614" fmla="*/ 1017349 h 3804208"/>
                <a:gd name="connsiteX5615" fmla="*/ 7364487 w 9157696"/>
                <a:gd name="connsiteY5615" fmla="*/ 1013687 h 3804208"/>
                <a:gd name="connsiteX5616" fmla="*/ 7366929 w 9157696"/>
                <a:gd name="connsiteY5616" fmla="*/ 1010025 h 3804208"/>
                <a:gd name="connsiteX5617" fmla="*/ 7368150 w 9157696"/>
                <a:gd name="connsiteY5617" fmla="*/ 1006363 h 3804208"/>
                <a:gd name="connsiteX5618" fmla="*/ 7368150 w 9157696"/>
                <a:gd name="connsiteY5618" fmla="*/ 1006363 h 3804208"/>
                <a:gd name="connsiteX5619" fmla="*/ 7369370 w 9157696"/>
                <a:gd name="connsiteY5619" fmla="*/ 1005142 h 3804208"/>
                <a:gd name="connsiteX5620" fmla="*/ 7369370 w 9157696"/>
                <a:gd name="connsiteY5620" fmla="*/ 1002701 h 3804208"/>
                <a:gd name="connsiteX5621" fmla="*/ 7368150 w 9157696"/>
                <a:gd name="connsiteY5621" fmla="*/ 1002701 h 3804208"/>
                <a:gd name="connsiteX5622" fmla="*/ 7369370 w 9157696"/>
                <a:gd name="connsiteY5622" fmla="*/ 1000260 h 3804208"/>
                <a:gd name="connsiteX5623" fmla="*/ 7370591 w 9157696"/>
                <a:gd name="connsiteY5623" fmla="*/ 995377 h 3804208"/>
                <a:gd name="connsiteX5624" fmla="*/ 7370591 w 9157696"/>
                <a:gd name="connsiteY5624" fmla="*/ 990494 h 3804208"/>
                <a:gd name="connsiteX5625" fmla="*/ 7369370 w 9157696"/>
                <a:gd name="connsiteY5625" fmla="*/ 988053 h 3804208"/>
                <a:gd name="connsiteX5626" fmla="*/ 7369370 w 9157696"/>
                <a:gd name="connsiteY5626" fmla="*/ 994156 h 3804208"/>
                <a:gd name="connsiteX5627" fmla="*/ 7368150 w 9157696"/>
                <a:gd name="connsiteY5627" fmla="*/ 995377 h 3804208"/>
                <a:gd name="connsiteX5628" fmla="*/ 7365708 w 9157696"/>
                <a:gd name="connsiteY5628" fmla="*/ 1000260 h 3804208"/>
                <a:gd name="connsiteX5629" fmla="*/ 7365708 w 9157696"/>
                <a:gd name="connsiteY5629" fmla="*/ 1001480 h 3804208"/>
                <a:gd name="connsiteX5630" fmla="*/ 7363267 w 9157696"/>
                <a:gd name="connsiteY5630" fmla="*/ 1001480 h 3804208"/>
                <a:gd name="connsiteX5631" fmla="*/ 7362046 w 9157696"/>
                <a:gd name="connsiteY5631" fmla="*/ 1002701 h 3804208"/>
                <a:gd name="connsiteX5632" fmla="*/ 7360825 w 9157696"/>
                <a:gd name="connsiteY5632" fmla="*/ 1003922 h 3804208"/>
                <a:gd name="connsiteX5633" fmla="*/ 7359605 w 9157696"/>
                <a:gd name="connsiteY5633" fmla="*/ 1003922 h 3804208"/>
                <a:gd name="connsiteX5634" fmla="*/ 7358384 w 9157696"/>
                <a:gd name="connsiteY5634" fmla="*/ 1005142 h 3804208"/>
                <a:gd name="connsiteX5635" fmla="*/ 7357163 w 9157696"/>
                <a:gd name="connsiteY5635" fmla="*/ 1006363 h 3804208"/>
                <a:gd name="connsiteX5636" fmla="*/ 7355943 w 9157696"/>
                <a:gd name="connsiteY5636" fmla="*/ 1006363 h 3804208"/>
                <a:gd name="connsiteX5637" fmla="*/ 7354722 w 9157696"/>
                <a:gd name="connsiteY5637" fmla="*/ 1010025 h 3804208"/>
                <a:gd name="connsiteX5638" fmla="*/ 7353501 w 9157696"/>
                <a:gd name="connsiteY5638" fmla="*/ 1008804 h 3804208"/>
                <a:gd name="connsiteX5639" fmla="*/ 7351060 w 9157696"/>
                <a:gd name="connsiteY5639" fmla="*/ 1011246 h 3804208"/>
                <a:gd name="connsiteX5640" fmla="*/ 7348618 w 9157696"/>
                <a:gd name="connsiteY5640" fmla="*/ 1011246 h 3804208"/>
                <a:gd name="connsiteX5641" fmla="*/ 7347398 w 9157696"/>
                <a:gd name="connsiteY5641" fmla="*/ 1011246 h 3804208"/>
                <a:gd name="connsiteX5642" fmla="*/ 7346177 w 9157696"/>
                <a:gd name="connsiteY5642" fmla="*/ 1012467 h 3804208"/>
                <a:gd name="connsiteX5643" fmla="*/ 7344956 w 9157696"/>
                <a:gd name="connsiteY5643" fmla="*/ 1013687 h 3804208"/>
                <a:gd name="connsiteX5644" fmla="*/ 7341294 w 9157696"/>
                <a:gd name="connsiteY5644" fmla="*/ 1014908 h 3804208"/>
                <a:gd name="connsiteX5645" fmla="*/ 7337632 w 9157696"/>
                <a:gd name="connsiteY5645" fmla="*/ 1016129 h 3804208"/>
                <a:gd name="connsiteX5646" fmla="*/ 7335191 w 9157696"/>
                <a:gd name="connsiteY5646" fmla="*/ 1014908 h 3804208"/>
                <a:gd name="connsiteX5647" fmla="*/ 7333970 w 9157696"/>
                <a:gd name="connsiteY5647" fmla="*/ 1012467 h 3804208"/>
                <a:gd name="connsiteX5648" fmla="*/ 7336411 w 9157696"/>
                <a:gd name="connsiteY5648" fmla="*/ 1007584 h 3804208"/>
                <a:gd name="connsiteX5649" fmla="*/ 7340073 w 9157696"/>
                <a:gd name="connsiteY5649" fmla="*/ 1005142 h 3804208"/>
                <a:gd name="connsiteX5650" fmla="*/ 7344956 w 9157696"/>
                <a:gd name="connsiteY5650" fmla="*/ 1000260 h 3804208"/>
                <a:gd name="connsiteX5651" fmla="*/ 7349839 w 9157696"/>
                <a:gd name="connsiteY5651" fmla="*/ 997818 h 3804208"/>
                <a:gd name="connsiteX5652" fmla="*/ 7353501 w 9157696"/>
                <a:gd name="connsiteY5652" fmla="*/ 989273 h 3804208"/>
                <a:gd name="connsiteX5653" fmla="*/ 7355943 w 9157696"/>
                <a:gd name="connsiteY5653" fmla="*/ 984390 h 3804208"/>
                <a:gd name="connsiteX5654" fmla="*/ 7359605 w 9157696"/>
                <a:gd name="connsiteY5654" fmla="*/ 979508 h 3804208"/>
                <a:gd name="connsiteX5655" fmla="*/ 7363267 w 9157696"/>
                <a:gd name="connsiteY5655" fmla="*/ 975845 h 3804208"/>
                <a:gd name="connsiteX5656" fmla="*/ 7364487 w 9157696"/>
                <a:gd name="connsiteY5656" fmla="*/ 974625 h 3804208"/>
                <a:gd name="connsiteX5657" fmla="*/ 7365708 w 9157696"/>
                <a:gd name="connsiteY5657" fmla="*/ 972183 h 3804208"/>
                <a:gd name="connsiteX5658" fmla="*/ 7365708 w 9157696"/>
                <a:gd name="connsiteY5658" fmla="*/ 969742 h 3804208"/>
                <a:gd name="connsiteX5659" fmla="*/ 7363267 w 9157696"/>
                <a:gd name="connsiteY5659" fmla="*/ 970963 h 3804208"/>
                <a:gd name="connsiteX5660" fmla="*/ 7360825 w 9157696"/>
                <a:gd name="connsiteY5660" fmla="*/ 972183 h 3804208"/>
                <a:gd name="connsiteX5661" fmla="*/ 7359605 w 9157696"/>
                <a:gd name="connsiteY5661" fmla="*/ 973404 h 3804208"/>
                <a:gd name="connsiteX5662" fmla="*/ 7358384 w 9157696"/>
                <a:gd name="connsiteY5662" fmla="*/ 974625 h 3804208"/>
                <a:gd name="connsiteX5663" fmla="*/ 7357163 w 9157696"/>
                <a:gd name="connsiteY5663" fmla="*/ 974625 h 3804208"/>
                <a:gd name="connsiteX5664" fmla="*/ 7355943 w 9157696"/>
                <a:gd name="connsiteY5664" fmla="*/ 975845 h 3804208"/>
                <a:gd name="connsiteX5665" fmla="*/ 7354722 w 9157696"/>
                <a:gd name="connsiteY5665" fmla="*/ 977066 h 3804208"/>
                <a:gd name="connsiteX5666" fmla="*/ 7353501 w 9157696"/>
                <a:gd name="connsiteY5666" fmla="*/ 977066 h 3804208"/>
                <a:gd name="connsiteX5667" fmla="*/ 7352280 w 9157696"/>
                <a:gd name="connsiteY5667" fmla="*/ 980728 h 3804208"/>
                <a:gd name="connsiteX5668" fmla="*/ 7351060 w 9157696"/>
                <a:gd name="connsiteY5668" fmla="*/ 979508 h 3804208"/>
                <a:gd name="connsiteX5669" fmla="*/ 7348618 w 9157696"/>
                <a:gd name="connsiteY5669" fmla="*/ 981949 h 3804208"/>
                <a:gd name="connsiteX5670" fmla="*/ 7346177 w 9157696"/>
                <a:gd name="connsiteY5670" fmla="*/ 981949 h 3804208"/>
                <a:gd name="connsiteX5671" fmla="*/ 7343736 w 9157696"/>
                <a:gd name="connsiteY5671" fmla="*/ 981949 h 3804208"/>
                <a:gd name="connsiteX5672" fmla="*/ 7342515 w 9157696"/>
                <a:gd name="connsiteY5672" fmla="*/ 984390 h 3804208"/>
                <a:gd name="connsiteX5673" fmla="*/ 7341294 w 9157696"/>
                <a:gd name="connsiteY5673" fmla="*/ 986832 h 3804208"/>
                <a:gd name="connsiteX5674" fmla="*/ 7337632 w 9157696"/>
                <a:gd name="connsiteY5674" fmla="*/ 989273 h 3804208"/>
                <a:gd name="connsiteX5675" fmla="*/ 7333970 w 9157696"/>
                <a:gd name="connsiteY5675" fmla="*/ 991715 h 3804208"/>
                <a:gd name="connsiteX5676" fmla="*/ 7331529 w 9157696"/>
                <a:gd name="connsiteY5676" fmla="*/ 991715 h 3804208"/>
                <a:gd name="connsiteX5677" fmla="*/ 7331529 w 9157696"/>
                <a:gd name="connsiteY5677" fmla="*/ 991715 h 3804208"/>
                <a:gd name="connsiteX5678" fmla="*/ 7333970 w 9157696"/>
                <a:gd name="connsiteY5678" fmla="*/ 988053 h 3804208"/>
                <a:gd name="connsiteX5679" fmla="*/ 7337632 w 9157696"/>
                <a:gd name="connsiteY5679" fmla="*/ 984390 h 3804208"/>
                <a:gd name="connsiteX5680" fmla="*/ 7342515 w 9157696"/>
                <a:gd name="connsiteY5680" fmla="*/ 979508 h 3804208"/>
                <a:gd name="connsiteX5681" fmla="*/ 7347398 w 9157696"/>
                <a:gd name="connsiteY5681" fmla="*/ 975845 h 3804208"/>
                <a:gd name="connsiteX5682" fmla="*/ 7349839 w 9157696"/>
                <a:gd name="connsiteY5682" fmla="*/ 966080 h 3804208"/>
                <a:gd name="connsiteX5683" fmla="*/ 7351060 w 9157696"/>
                <a:gd name="connsiteY5683" fmla="*/ 959976 h 3804208"/>
                <a:gd name="connsiteX5684" fmla="*/ 7353501 w 9157696"/>
                <a:gd name="connsiteY5684" fmla="*/ 952652 h 3804208"/>
                <a:gd name="connsiteX5685" fmla="*/ 7355943 w 9157696"/>
                <a:gd name="connsiteY5685" fmla="*/ 946549 h 3804208"/>
                <a:gd name="connsiteX5686" fmla="*/ 7357163 w 9157696"/>
                <a:gd name="connsiteY5686" fmla="*/ 944107 h 3804208"/>
                <a:gd name="connsiteX5687" fmla="*/ 7357163 w 9157696"/>
                <a:gd name="connsiteY5687" fmla="*/ 941666 h 3804208"/>
                <a:gd name="connsiteX5688" fmla="*/ 7357163 w 9157696"/>
                <a:gd name="connsiteY5688" fmla="*/ 939224 h 3804208"/>
                <a:gd name="connsiteX5689" fmla="*/ 7354722 w 9157696"/>
                <a:gd name="connsiteY5689" fmla="*/ 942887 h 3804208"/>
                <a:gd name="connsiteX5690" fmla="*/ 7352280 w 9157696"/>
                <a:gd name="connsiteY5690" fmla="*/ 946549 h 3804208"/>
                <a:gd name="connsiteX5691" fmla="*/ 7352280 w 9157696"/>
                <a:gd name="connsiteY5691" fmla="*/ 948990 h 3804208"/>
                <a:gd name="connsiteX5692" fmla="*/ 7351060 w 9157696"/>
                <a:gd name="connsiteY5692" fmla="*/ 951431 h 3804208"/>
                <a:gd name="connsiteX5693" fmla="*/ 7349839 w 9157696"/>
                <a:gd name="connsiteY5693" fmla="*/ 952652 h 3804208"/>
                <a:gd name="connsiteX5694" fmla="*/ 7348618 w 9157696"/>
                <a:gd name="connsiteY5694" fmla="*/ 955094 h 3804208"/>
                <a:gd name="connsiteX5695" fmla="*/ 7347398 w 9157696"/>
                <a:gd name="connsiteY5695" fmla="*/ 957535 h 3804208"/>
                <a:gd name="connsiteX5696" fmla="*/ 7346177 w 9157696"/>
                <a:gd name="connsiteY5696" fmla="*/ 957535 h 3804208"/>
                <a:gd name="connsiteX5697" fmla="*/ 7344956 w 9157696"/>
                <a:gd name="connsiteY5697" fmla="*/ 961197 h 3804208"/>
                <a:gd name="connsiteX5698" fmla="*/ 7343736 w 9157696"/>
                <a:gd name="connsiteY5698" fmla="*/ 959976 h 3804208"/>
                <a:gd name="connsiteX5699" fmla="*/ 7342515 w 9157696"/>
                <a:gd name="connsiteY5699" fmla="*/ 962418 h 3804208"/>
                <a:gd name="connsiteX5700" fmla="*/ 7341294 w 9157696"/>
                <a:gd name="connsiteY5700" fmla="*/ 962418 h 3804208"/>
                <a:gd name="connsiteX5701" fmla="*/ 7340073 w 9157696"/>
                <a:gd name="connsiteY5701" fmla="*/ 962418 h 3804208"/>
                <a:gd name="connsiteX5702" fmla="*/ 7338853 w 9157696"/>
                <a:gd name="connsiteY5702" fmla="*/ 964859 h 3804208"/>
                <a:gd name="connsiteX5703" fmla="*/ 7338853 w 9157696"/>
                <a:gd name="connsiteY5703" fmla="*/ 967301 h 3804208"/>
                <a:gd name="connsiteX5704" fmla="*/ 7336411 w 9157696"/>
                <a:gd name="connsiteY5704" fmla="*/ 970963 h 3804208"/>
                <a:gd name="connsiteX5705" fmla="*/ 7335191 w 9157696"/>
                <a:gd name="connsiteY5705" fmla="*/ 974625 h 3804208"/>
                <a:gd name="connsiteX5706" fmla="*/ 7333970 w 9157696"/>
                <a:gd name="connsiteY5706" fmla="*/ 974625 h 3804208"/>
                <a:gd name="connsiteX5707" fmla="*/ 7331529 w 9157696"/>
                <a:gd name="connsiteY5707" fmla="*/ 974625 h 3804208"/>
                <a:gd name="connsiteX5708" fmla="*/ 7331529 w 9157696"/>
                <a:gd name="connsiteY5708" fmla="*/ 973404 h 3804208"/>
                <a:gd name="connsiteX5709" fmla="*/ 7332749 w 9157696"/>
                <a:gd name="connsiteY5709" fmla="*/ 970963 h 3804208"/>
                <a:gd name="connsiteX5710" fmla="*/ 7335191 w 9157696"/>
                <a:gd name="connsiteY5710" fmla="*/ 967301 h 3804208"/>
                <a:gd name="connsiteX5711" fmla="*/ 7337632 w 9157696"/>
                <a:gd name="connsiteY5711" fmla="*/ 961197 h 3804208"/>
                <a:gd name="connsiteX5712" fmla="*/ 7340073 w 9157696"/>
                <a:gd name="connsiteY5712" fmla="*/ 956314 h 3804208"/>
                <a:gd name="connsiteX5713" fmla="*/ 7340073 w 9157696"/>
                <a:gd name="connsiteY5713" fmla="*/ 947769 h 3804208"/>
                <a:gd name="connsiteX5714" fmla="*/ 7341294 w 9157696"/>
                <a:gd name="connsiteY5714" fmla="*/ 942887 h 3804208"/>
                <a:gd name="connsiteX5715" fmla="*/ 7343736 w 9157696"/>
                <a:gd name="connsiteY5715" fmla="*/ 936783 h 3804208"/>
                <a:gd name="connsiteX5716" fmla="*/ 7344956 w 9157696"/>
                <a:gd name="connsiteY5716" fmla="*/ 931900 h 3804208"/>
                <a:gd name="connsiteX5717" fmla="*/ 7346177 w 9157696"/>
                <a:gd name="connsiteY5717" fmla="*/ 929459 h 3804208"/>
                <a:gd name="connsiteX5718" fmla="*/ 7346177 w 9157696"/>
                <a:gd name="connsiteY5718" fmla="*/ 927017 h 3804208"/>
                <a:gd name="connsiteX5719" fmla="*/ 7346177 w 9157696"/>
                <a:gd name="connsiteY5719" fmla="*/ 925797 h 3804208"/>
                <a:gd name="connsiteX5720" fmla="*/ 7343736 w 9157696"/>
                <a:gd name="connsiteY5720" fmla="*/ 928238 h 3804208"/>
                <a:gd name="connsiteX5721" fmla="*/ 7342515 w 9157696"/>
                <a:gd name="connsiteY5721" fmla="*/ 930680 h 3804208"/>
                <a:gd name="connsiteX5722" fmla="*/ 7342515 w 9157696"/>
                <a:gd name="connsiteY5722" fmla="*/ 931900 h 3804208"/>
                <a:gd name="connsiteX5723" fmla="*/ 7341294 w 9157696"/>
                <a:gd name="connsiteY5723" fmla="*/ 933121 h 3804208"/>
                <a:gd name="connsiteX5724" fmla="*/ 7340073 w 9157696"/>
                <a:gd name="connsiteY5724" fmla="*/ 934342 h 3804208"/>
                <a:gd name="connsiteX5725" fmla="*/ 7338853 w 9157696"/>
                <a:gd name="connsiteY5725" fmla="*/ 936783 h 3804208"/>
                <a:gd name="connsiteX5726" fmla="*/ 7337632 w 9157696"/>
                <a:gd name="connsiteY5726" fmla="*/ 939224 h 3804208"/>
                <a:gd name="connsiteX5727" fmla="*/ 7336411 w 9157696"/>
                <a:gd name="connsiteY5727" fmla="*/ 940445 h 3804208"/>
                <a:gd name="connsiteX5728" fmla="*/ 7336411 w 9157696"/>
                <a:gd name="connsiteY5728" fmla="*/ 944107 h 3804208"/>
                <a:gd name="connsiteX5729" fmla="*/ 7335191 w 9157696"/>
                <a:gd name="connsiteY5729" fmla="*/ 944107 h 3804208"/>
                <a:gd name="connsiteX5730" fmla="*/ 7333970 w 9157696"/>
                <a:gd name="connsiteY5730" fmla="*/ 946549 h 3804208"/>
                <a:gd name="connsiteX5731" fmla="*/ 7332749 w 9157696"/>
                <a:gd name="connsiteY5731" fmla="*/ 947769 h 3804208"/>
                <a:gd name="connsiteX5732" fmla="*/ 7331529 w 9157696"/>
                <a:gd name="connsiteY5732" fmla="*/ 948990 h 3804208"/>
                <a:gd name="connsiteX5733" fmla="*/ 7331529 w 9157696"/>
                <a:gd name="connsiteY5733" fmla="*/ 951431 h 3804208"/>
                <a:gd name="connsiteX5734" fmla="*/ 7331529 w 9157696"/>
                <a:gd name="connsiteY5734" fmla="*/ 952652 h 3804208"/>
                <a:gd name="connsiteX5735" fmla="*/ 7329087 w 9157696"/>
                <a:gd name="connsiteY5735" fmla="*/ 956314 h 3804208"/>
                <a:gd name="connsiteX5736" fmla="*/ 7327866 w 9157696"/>
                <a:gd name="connsiteY5736" fmla="*/ 959976 h 3804208"/>
                <a:gd name="connsiteX5737" fmla="*/ 7326646 w 9157696"/>
                <a:gd name="connsiteY5737" fmla="*/ 961197 h 3804208"/>
                <a:gd name="connsiteX5738" fmla="*/ 7326646 w 9157696"/>
                <a:gd name="connsiteY5738" fmla="*/ 961197 h 3804208"/>
                <a:gd name="connsiteX5739" fmla="*/ 7326646 w 9157696"/>
                <a:gd name="connsiteY5739" fmla="*/ 961197 h 3804208"/>
                <a:gd name="connsiteX5740" fmla="*/ 7329087 w 9157696"/>
                <a:gd name="connsiteY5740" fmla="*/ 952652 h 3804208"/>
                <a:gd name="connsiteX5741" fmla="*/ 7330308 w 9157696"/>
                <a:gd name="connsiteY5741" fmla="*/ 948990 h 3804208"/>
                <a:gd name="connsiteX5742" fmla="*/ 7332749 w 9157696"/>
                <a:gd name="connsiteY5742" fmla="*/ 942887 h 3804208"/>
                <a:gd name="connsiteX5743" fmla="*/ 7335191 w 9157696"/>
                <a:gd name="connsiteY5743" fmla="*/ 938004 h 3804208"/>
                <a:gd name="connsiteX5744" fmla="*/ 7335191 w 9157696"/>
                <a:gd name="connsiteY5744" fmla="*/ 930680 h 3804208"/>
                <a:gd name="connsiteX5745" fmla="*/ 7335191 w 9157696"/>
                <a:gd name="connsiteY5745" fmla="*/ 925797 h 3804208"/>
                <a:gd name="connsiteX5746" fmla="*/ 7336411 w 9157696"/>
                <a:gd name="connsiteY5746" fmla="*/ 919693 h 3804208"/>
                <a:gd name="connsiteX5747" fmla="*/ 7337632 w 9157696"/>
                <a:gd name="connsiteY5747" fmla="*/ 914810 h 3804208"/>
                <a:gd name="connsiteX5748" fmla="*/ 7338853 w 9157696"/>
                <a:gd name="connsiteY5748" fmla="*/ 912369 h 3804208"/>
                <a:gd name="connsiteX5749" fmla="*/ 7338853 w 9157696"/>
                <a:gd name="connsiteY5749" fmla="*/ 909928 h 3804208"/>
                <a:gd name="connsiteX5750" fmla="*/ 7338853 w 9157696"/>
                <a:gd name="connsiteY5750" fmla="*/ 908707 h 3804208"/>
                <a:gd name="connsiteX5751" fmla="*/ 7337632 w 9157696"/>
                <a:gd name="connsiteY5751" fmla="*/ 911148 h 3804208"/>
                <a:gd name="connsiteX5752" fmla="*/ 7336411 w 9157696"/>
                <a:gd name="connsiteY5752" fmla="*/ 913590 h 3804208"/>
                <a:gd name="connsiteX5753" fmla="*/ 7336411 w 9157696"/>
                <a:gd name="connsiteY5753" fmla="*/ 914810 h 3804208"/>
                <a:gd name="connsiteX5754" fmla="*/ 7336411 w 9157696"/>
                <a:gd name="connsiteY5754" fmla="*/ 916031 h 3804208"/>
                <a:gd name="connsiteX5755" fmla="*/ 7335191 w 9157696"/>
                <a:gd name="connsiteY5755" fmla="*/ 917252 h 3804208"/>
                <a:gd name="connsiteX5756" fmla="*/ 7335191 w 9157696"/>
                <a:gd name="connsiteY5756" fmla="*/ 919693 h 3804208"/>
                <a:gd name="connsiteX5757" fmla="*/ 7335191 w 9157696"/>
                <a:gd name="connsiteY5757" fmla="*/ 922135 h 3804208"/>
                <a:gd name="connsiteX5758" fmla="*/ 7333970 w 9157696"/>
                <a:gd name="connsiteY5758" fmla="*/ 923355 h 3804208"/>
                <a:gd name="connsiteX5759" fmla="*/ 7333970 w 9157696"/>
                <a:gd name="connsiteY5759" fmla="*/ 925797 h 3804208"/>
                <a:gd name="connsiteX5760" fmla="*/ 7332749 w 9157696"/>
                <a:gd name="connsiteY5760" fmla="*/ 925797 h 3804208"/>
                <a:gd name="connsiteX5761" fmla="*/ 7331529 w 9157696"/>
                <a:gd name="connsiteY5761" fmla="*/ 928238 h 3804208"/>
                <a:gd name="connsiteX5762" fmla="*/ 7330308 w 9157696"/>
                <a:gd name="connsiteY5762" fmla="*/ 929459 h 3804208"/>
                <a:gd name="connsiteX5763" fmla="*/ 7329087 w 9157696"/>
                <a:gd name="connsiteY5763" fmla="*/ 930680 h 3804208"/>
                <a:gd name="connsiteX5764" fmla="*/ 7329087 w 9157696"/>
                <a:gd name="connsiteY5764" fmla="*/ 931900 h 3804208"/>
                <a:gd name="connsiteX5765" fmla="*/ 7329087 w 9157696"/>
                <a:gd name="connsiteY5765" fmla="*/ 933121 h 3804208"/>
                <a:gd name="connsiteX5766" fmla="*/ 7327866 w 9157696"/>
                <a:gd name="connsiteY5766" fmla="*/ 936783 h 3804208"/>
                <a:gd name="connsiteX5767" fmla="*/ 7326646 w 9157696"/>
                <a:gd name="connsiteY5767" fmla="*/ 940445 h 3804208"/>
                <a:gd name="connsiteX5768" fmla="*/ 7325425 w 9157696"/>
                <a:gd name="connsiteY5768" fmla="*/ 941666 h 3804208"/>
                <a:gd name="connsiteX5769" fmla="*/ 7324204 w 9157696"/>
                <a:gd name="connsiteY5769" fmla="*/ 942887 h 3804208"/>
                <a:gd name="connsiteX5770" fmla="*/ 7324204 w 9157696"/>
                <a:gd name="connsiteY5770" fmla="*/ 944107 h 3804208"/>
                <a:gd name="connsiteX5771" fmla="*/ 7322984 w 9157696"/>
                <a:gd name="connsiteY5771" fmla="*/ 945328 h 3804208"/>
                <a:gd name="connsiteX5772" fmla="*/ 7321763 w 9157696"/>
                <a:gd name="connsiteY5772" fmla="*/ 947769 h 3804208"/>
                <a:gd name="connsiteX5773" fmla="*/ 7320542 w 9157696"/>
                <a:gd name="connsiteY5773" fmla="*/ 947769 h 3804208"/>
                <a:gd name="connsiteX5774" fmla="*/ 7320542 w 9157696"/>
                <a:gd name="connsiteY5774" fmla="*/ 948990 h 3804208"/>
                <a:gd name="connsiteX5775" fmla="*/ 7320542 w 9157696"/>
                <a:gd name="connsiteY5775" fmla="*/ 948990 h 3804208"/>
                <a:gd name="connsiteX5776" fmla="*/ 7320542 w 9157696"/>
                <a:gd name="connsiteY5776" fmla="*/ 911148 h 3804208"/>
                <a:gd name="connsiteX5777" fmla="*/ 7320542 w 9157696"/>
                <a:gd name="connsiteY5777" fmla="*/ 948990 h 3804208"/>
                <a:gd name="connsiteX5778" fmla="*/ 7320542 w 9157696"/>
                <a:gd name="connsiteY5778" fmla="*/ 948990 h 3804208"/>
                <a:gd name="connsiteX5779" fmla="*/ 7320542 w 9157696"/>
                <a:gd name="connsiteY5779" fmla="*/ 947769 h 3804208"/>
                <a:gd name="connsiteX5780" fmla="*/ 7319322 w 9157696"/>
                <a:gd name="connsiteY5780" fmla="*/ 947769 h 3804208"/>
                <a:gd name="connsiteX5781" fmla="*/ 7318101 w 9157696"/>
                <a:gd name="connsiteY5781" fmla="*/ 945328 h 3804208"/>
                <a:gd name="connsiteX5782" fmla="*/ 7316880 w 9157696"/>
                <a:gd name="connsiteY5782" fmla="*/ 944107 h 3804208"/>
                <a:gd name="connsiteX5783" fmla="*/ 7316880 w 9157696"/>
                <a:gd name="connsiteY5783" fmla="*/ 942887 h 3804208"/>
                <a:gd name="connsiteX5784" fmla="*/ 7315659 w 9157696"/>
                <a:gd name="connsiteY5784" fmla="*/ 941666 h 3804208"/>
                <a:gd name="connsiteX5785" fmla="*/ 7314439 w 9157696"/>
                <a:gd name="connsiteY5785" fmla="*/ 940445 h 3804208"/>
                <a:gd name="connsiteX5786" fmla="*/ 7313218 w 9157696"/>
                <a:gd name="connsiteY5786" fmla="*/ 936783 h 3804208"/>
                <a:gd name="connsiteX5787" fmla="*/ 7311997 w 9157696"/>
                <a:gd name="connsiteY5787" fmla="*/ 933121 h 3804208"/>
                <a:gd name="connsiteX5788" fmla="*/ 7311997 w 9157696"/>
                <a:gd name="connsiteY5788" fmla="*/ 931900 h 3804208"/>
                <a:gd name="connsiteX5789" fmla="*/ 7311997 w 9157696"/>
                <a:gd name="connsiteY5789" fmla="*/ 930680 h 3804208"/>
                <a:gd name="connsiteX5790" fmla="*/ 7310777 w 9157696"/>
                <a:gd name="connsiteY5790" fmla="*/ 929459 h 3804208"/>
                <a:gd name="connsiteX5791" fmla="*/ 7309556 w 9157696"/>
                <a:gd name="connsiteY5791" fmla="*/ 928238 h 3804208"/>
                <a:gd name="connsiteX5792" fmla="*/ 7308335 w 9157696"/>
                <a:gd name="connsiteY5792" fmla="*/ 925797 h 3804208"/>
                <a:gd name="connsiteX5793" fmla="*/ 7307115 w 9157696"/>
                <a:gd name="connsiteY5793" fmla="*/ 925797 h 3804208"/>
                <a:gd name="connsiteX5794" fmla="*/ 7307115 w 9157696"/>
                <a:gd name="connsiteY5794" fmla="*/ 923355 h 3804208"/>
                <a:gd name="connsiteX5795" fmla="*/ 7305894 w 9157696"/>
                <a:gd name="connsiteY5795" fmla="*/ 922135 h 3804208"/>
                <a:gd name="connsiteX5796" fmla="*/ 7305894 w 9157696"/>
                <a:gd name="connsiteY5796" fmla="*/ 919693 h 3804208"/>
                <a:gd name="connsiteX5797" fmla="*/ 7305894 w 9157696"/>
                <a:gd name="connsiteY5797" fmla="*/ 917252 h 3804208"/>
                <a:gd name="connsiteX5798" fmla="*/ 7304673 w 9157696"/>
                <a:gd name="connsiteY5798" fmla="*/ 916031 h 3804208"/>
                <a:gd name="connsiteX5799" fmla="*/ 7304673 w 9157696"/>
                <a:gd name="connsiteY5799" fmla="*/ 914810 h 3804208"/>
                <a:gd name="connsiteX5800" fmla="*/ 7304673 w 9157696"/>
                <a:gd name="connsiteY5800" fmla="*/ 913590 h 3804208"/>
                <a:gd name="connsiteX5801" fmla="*/ 7303452 w 9157696"/>
                <a:gd name="connsiteY5801" fmla="*/ 911148 h 3804208"/>
                <a:gd name="connsiteX5802" fmla="*/ 7302232 w 9157696"/>
                <a:gd name="connsiteY5802" fmla="*/ 908707 h 3804208"/>
                <a:gd name="connsiteX5803" fmla="*/ 7302232 w 9157696"/>
                <a:gd name="connsiteY5803" fmla="*/ 909928 h 3804208"/>
                <a:gd name="connsiteX5804" fmla="*/ 7302232 w 9157696"/>
                <a:gd name="connsiteY5804" fmla="*/ 912369 h 3804208"/>
                <a:gd name="connsiteX5805" fmla="*/ 7303452 w 9157696"/>
                <a:gd name="connsiteY5805" fmla="*/ 914810 h 3804208"/>
                <a:gd name="connsiteX5806" fmla="*/ 7304673 w 9157696"/>
                <a:gd name="connsiteY5806" fmla="*/ 919693 h 3804208"/>
                <a:gd name="connsiteX5807" fmla="*/ 7305894 w 9157696"/>
                <a:gd name="connsiteY5807" fmla="*/ 925797 h 3804208"/>
                <a:gd name="connsiteX5808" fmla="*/ 7305894 w 9157696"/>
                <a:gd name="connsiteY5808" fmla="*/ 930680 h 3804208"/>
                <a:gd name="connsiteX5809" fmla="*/ 7305894 w 9157696"/>
                <a:gd name="connsiteY5809" fmla="*/ 938004 h 3804208"/>
                <a:gd name="connsiteX5810" fmla="*/ 7308335 w 9157696"/>
                <a:gd name="connsiteY5810" fmla="*/ 942887 h 3804208"/>
                <a:gd name="connsiteX5811" fmla="*/ 7310777 w 9157696"/>
                <a:gd name="connsiteY5811" fmla="*/ 948990 h 3804208"/>
                <a:gd name="connsiteX5812" fmla="*/ 7311997 w 9157696"/>
                <a:gd name="connsiteY5812" fmla="*/ 952652 h 3804208"/>
                <a:gd name="connsiteX5813" fmla="*/ 7314439 w 9157696"/>
                <a:gd name="connsiteY5813" fmla="*/ 961197 h 3804208"/>
                <a:gd name="connsiteX5814" fmla="*/ 7314439 w 9157696"/>
                <a:gd name="connsiteY5814" fmla="*/ 961197 h 3804208"/>
                <a:gd name="connsiteX5815" fmla="*/ 7314439 w 9157696"/>
                <a:gd name="connsiteY5815" fmla="*/ 961197 h 3804208"/>
                <a:gd name="connsiteX5816" fmla="*/ 7313218 w 9157696"/>
                <a:gd name="connsiteY5816" fmla="*/ 959976 h 3804208"/>
                <a:gd name="connsiteX5817" fmla="*/ 7311997 w 9157696"/>
                <a:gd name="connsiteY5817" fmla="*/ 956314 h 3804208"/>
                <a:gd name="connsiteX5818" fmla="*/ 7309556 w 9157696"/>
                <a:gd name="connsiteY5818" fmla="*/ 952652 h 3804208"/>
                <a:gd name="connsiteX5819" fmla="*/ 7309556 w 9157696"/>
                <a:gd name="connsiteY5819" fmla="*/ 951431 h 3804208"/>
                <a:gd name="connsiteX5820" fmla="*/ 7309556 w 9157696"/>
                <a:gd name="connsiteY5820" fmla="*/ 948990 h 3804208"/>
                <a:gd name="connsiteX5821" fmla="*/ 7308335 w 9157696"/>
                <a:gd name="connsiteY5821" fmla="*/ 947769 h 3804208"/>
                <a:gd name="connsiteX5822" fmla="*/ 7307115 w 9157696"/>
                <a:gd name="connsiteY5822" fmla="*/ 946549 h 3804208"/>
                <a:gd name="connsiteX5823" fmla="*/ 7305894 w 9157696"/>
                <a:gd name="connsiteY5823" fmla="*/ 944107 h 3804208"/>
                <a:gd name="connsiteX5824" fmla="*/ 7304673 w 9157696"/>
                <a:gd name="connsiteY5824" fmla="*/ 944107 h 3804208"/>
                <a:gd name="connsiteX5825" fmla="*/ 7304673 w 9157696"/>
                <a:gd name="connsiteY5825" fmla="*/ 940445 h 3804208"/>
                <a:gd name="connsiteX5826" fmla="*/ 7303452 w 9157696"/>
                <a:gd name="connsiteY5826" fmla="*/ 939224 h 3804208"/>
                <a:gd name="connsiteX5827" fmla="*/ 7302232 w 9157696"/>
                <a:gd name="connsiteY5827" fmla="*/ 936783 h 3804208"/>
                <a:gd name="connsiteX5828" fmla="*/ 7301011 w 9157696"/>
                <a:gd name="connsiteY5828" fmla="*/ 934342 h 3804208"/>
                <a:gd name="connsiteX5829" fmla="*/ 7299790 w 9157696"/>
                <a:gd name="connsiteY5829" fmla="*/ 933121 h 3804208"/>
                <a:gd name="connsiteX5830" fmla="*/ 7298570 w 9157696"/>
                <a:gd name="connsiteY5830" fmla="*/ 931900 h 3804208"/>
                <a:gd name="connsiteX5831" fmla="*/ 7298570 w 9157696"/>
                <a:gd name="connsiteY5831" fmla="*/ 930680 h 3804208"/>
                <a:gd name="connsiteX5832" fmla="*/ 7297349 w 9157696"/>
                <a:gd name="connsiteY5832" fmla="*/ 928238 h 3804208"/>
                <a:gd name="connsiteX5833" fmla="*/ 7294908 w 9157696"/>
                <a:gd name="connsiteY5833" fmla="*/ 925797 h 3804208"/>
                <a:gd name="connsiteX5834" fmla="*/ 7294908 w 9157696"/>
                <a:gd name="connsiteY5834" fmla="*/ 927017 h 3804208"/>
                <a:gd name="connsiteX5835" fmla="*/ 7294908 w 9157696"/>
                <a:gd name="connsiteY5835" fmla="*/ 929459 h 3804208"/>
                <a:gd name="connsiteX5836" fmla="*/ 7296128 w 9157696"/>
                <a:gd name="connsiteY5836" fmla="*/ 931900 h 3804208"/>
                <a:gd name="connsiteX5837" fmla="*/ 7297349 w 9157696"/>
                <a:gd name="connsiteY5837" fmla="*/ 936783 h 3804208"/>
                <a:gd name="connsiteX5838" fmla="*/ 7299790 w 9157696"/>
                <a:gd name="connsiteY5838" fmla="*/ 942887 h 3804208"/>
                <a:gd name="connsiteX5839" fmla="*/ 7301011 w 9157696"/>
                <a:gd name="connsiteY5839" fmla="*/ 947769 h 3804208"/>
                <a:gd name="connsiteX5840" fmla="*/ 7301011 w 9157696"/>
                <a:gd name="connsiteY5840" fmla="*/ 956314 h 3804208"/>
                <a:gd name="connsiteX5841" fmla="*/ 7303452 w 9157696"/>
                <a:gd name="connsiteY5841" fmla="*/ 961197 h 3804208"/>
                <a:gd name="connsiteX5842" fmla="*/ 7305894 w 9157696"/>
                <a:gd name="connsiteY5842" fmla="*/ 967301 h 3804208"/>
                <a:gd name="connsiteX5843" fmla="*/ 7308335 w 9157696"/>
                <a:gd name="connsiteY5843" fmla="*/ 970963 h 3804208"/>
                <a:gd name="connsiteX5844" fmla="*/ 7309556 w 9157696"/>
                <a:gd name="connsiteY5844" fmla="*/ 973404 h 3804208"/>
                <a:gd name="connsiteX5845" fmla="*/ 7309556 w 9157696"/>
                <a:gd name="connsiteY5845" fmla="*/ 974625 h 3804208"/>
                <a:gd name="connsiteX5846" fmla="*/ 7307115 w 9157696"/>
                <a:gd name="connsiteY5846" fmla="*/ 974625 h 3804208"/>
                <a:gd name="connsiteX5847" fmla="*/ 7305894 w 9157696"/>
                <a:gd name="connsiteY5847" fmla="*/ 974625 h 3804208"/>
                <a:gd name="connsiteX5848" fmla="*/ 7304673 w 9157696"/>
                <a:gd name="connsiteY5848" fmla="*/ 970963 h 3804208"/>
                <a:gd name="connsiteX5849" fmla="*/ 7302232 w 9157696"/>
                <a:gd name="connsiteY5849" fmla="*/ 967301 h 3804208"/>
                <a:gd name="connsiteX5850" fmla="*/ 7302232 w 9157696"/>
                <a:gd name="connsiteY5850" fmla="*/ 964859 h 3804208"/>
                <a:gd name="connsiteX5851" fmla="*/ 7301011 w 9157696"/>
                <a:gd name="connsiteY5851" fmla="*/ 962418 h 3804208"/>
                <a:gd name="connsiteX5852" fmla="*/ 7299790 w 9157696"/>
                <a:gd name="connsiteY5852" fmla="*/ 962418 h 3804208"/>
                <a:gd name="connsiteX5853" fmla="*/ 7298570 w 9157696"/>
                <a:gd name="connsiteY5853" fmla="*/ 962418 h 3804208"/>
                <a:gd name="connsiteX5854" fmla="*/ 7297349 w 9157696"/>
                <a:gd name="connsiteY5854" fmla="*/ 959976 h 3804208"/>
                <a:gd name="connsiteX5855" fmla="*/ 7296128 w 9157696"/>
                <a:gd name="connsiteY5855" fmla="*/ 961197 h 3804208"/>
                <a:gd name="connsiteX5856" fmla="*/ 7294908 w 9157696"/>
                <a:gd name="connsiteY5856" fmla="*/ 957535 h 3804208"/>
                <a:gd name="connsiteX5857" fmla="*/ 7293687 w 9157696"/>
                <a:gd name="connsiteY5857" fmla="*/ 957535 h 3804208"/>
                <a:gd name="connsiteX5858" fmla="*/ 7292466 w 9157696"/>
                <a:gd name="connsiteY5858" fmla="*/ 955094 h 3804208"/>
                <a:gd name="connsiteX5859" fmla="*/ 7291245 w 9157696"/>
                <a:gd name="connsiteY5859" fmla="*/ 952652 h 3804208"/>
                <a:gd name="connsiteX5860" fmla="*/ 7290025 w 9157696"/>
                <a:gd name="connsiteY5860" fmla="*/ 951431 h 3804208"/>
                <a:gd name="connsiteX5861" fmla="*/ 7288804 w 9157696"/>
                <a:gd name="connsiteY5861" fmla="*/ 948990 h 3804208"/>
                <a:gd name="connsiteX5862" fmla="*/ 7288804 w 9157696"/>
                <a:gd name="connsiteY5862" fmla="*/ 946549 h 3804208"/>
                <a:gd name="connsiteX5863" fmla="*/ 7286363 w 9157696"/>
                <a:gd name="connsiteY5863" fmla="*/ 942887 h 3804208"/>
                <a:gd name="connsiteX5864" fmla="*/ 7283921 w 9157696"/>
                <a:gd name="connsiteY5864" fmla="*/ 939224 h 3804208"/>
                <a:gd name="connsiteX5865" fmla="*/ 7283921 w 9157696"/>
                <a:gd name="connsiteY5865" fmla="*/ 941666 h 3804208"/>
                <a:gd name="connsiteX5866" fmla="*/ 7283921 w 9157696"/>
                <a:gd name="connsiteY5866" fmla="*/ 944107 h 3804208"/>
                <a:gd name="connsiteX5867" fmla="*/ 7285142 w 9157696"/>
                <a:gd name="connsiteY5867" fmla="*/ 946549 h 3804208"/>
                <a:gd name="connsiteX5868" fmla="*/ 7287583 w 9157696"/>
                <a:gd name="connsiteY5868" fmla="*/ 952652 h 3804208"/>
                <a:gd name="connsiteX5869" fmla="*/ 7290025 w 9157696"/>
                <a:gd name="connsiteY5869" fmla="*/ 959976 h 3804208"/>
                <a:gd name="connsiteX5870" fmla="*/ 7291245 w 9157696"/>
                <a:gd name="connsiteY5870" fmla="*/ 966080 h 3804208"/>
                <a:gd name="connsiteX5871" fmla="*/ 7293687 w 9157696"/>
                <a:gd name="connsiteY5871" fmla="*/ 975845 h 3804208"/>
                <a:gd name="connsiteX5872" fmla="*/ 7298570 w 9157696"/>
                <a:gd name="connsiteY5872" fmla="*/ 979508 h 3804208"/>
                <a:gd name="connsiteX5873" fmla="*/ 7303452 w 9157696"/>
                <a:gd name="connsiteY5873" fmla="*/ 984390 h 3804208"/>
                <a:gd name="connsiteX5874" fmla="*/ 7307115 w 9157696"/>
                <a:gd name="connsiteY5874" fmla="*/ 988053 h 3804208"/>
                <a:gd name="connsiteX5875" fmla="*/ 7309556 w 9157696"/>
                <a:gd name="connsiteY5875" fmla="*/ 991715 h 3804208"/>
                <a:gd name="connsiteX5876" fmla="*/ 7309556 w 9157696"/>
                <a:gd name="connsiteY5876" fmla="*/ 991715 h 3804208"/>
                <a:gd name="connsiteX5877" fmla="*/ 7307115 w 9157696"/>
                <a:gd name="connsiteY5877" fmla="*/ 991715 h 3804208"/>
                <a:gd name="connsiteX5878" fmla="*/ 7303452 w 9157696"/>
                <a:gd name="connsiteY5878" fmla="*/ 989273 h 3804208"/>
                <a:gd name="connsiteX5879" fmla="*/ 7299790 w 9157696"/>
                <a:gd name="connsiteY5879" fmla="*/ 986832 h 3804208"/>
                <a:gd name="connsiteX5880" fmla="*/ 7298570 w 9157696"/>
                <a:gd name="connsiteY5880" fmla="*/ 984390 h 3804208"/>
                <a:gd name="connsiteX5881" fmla="*/ 7297349 w 9157696"/>
                <a:gd name="connsiteY5881" fmla="*/ 981949 h 3804208"/>
                <a:gd name="connsiteX5882" fmla="*/ 7294908 w 9157696"/>
                <a:gd name="connsiteY5882" fmla="*/ 981949 h 3804208"/>
                <a:gd name="connsiteX5883" fmla="*/ 7292466 w 9157696"/>
                <a:gd name="connsiteY5883" fmla="*/ 981949 h 3804208"/>
                <a:gd name="connsiteX5884" fmla="*/ 7290025 w 9157696"/>
                <a:gd name="connsiteY5884" fmla="*/ 979508 h 3804208"/>
                <a:gd name="connsiteX5885" fmla="*/ 7288804 w 9157696"/>
                <a:gd name="connsiteY5885" fmla="*/ 980728 h 3804208"/>
                <a:gd name="connsiteX5886" fmla="*/ 7287583 w 9157696"/>
                <a:gd name="connsiteY5886" fmla="*/ 977066 h 3804208"/>
                <a:gd name="connsiteX5887" fmla="*/ 7286363 w 9157696"/>
                <a:gd name="connsiteY5887" fmla="*/ 977066 h 3804208"/>
                <a:gd name="connsiteX5888" fmla="*/ 7285142 w 9157696"/>
                <a:gd name="connsiteY5888" fmla="*/ 975845 h 3804208"/>
                <a:gd name="connsiteX5889" fmla="*/ 7283921 w 9157696"/>
                <a:gd name="connsiteY5889" fmla="*/ 974625 h 3804208"/>
                <a:gd name="connsiteX5890" fmla="*/ 7282701 w 9157696"/>
                <a:gd name="connsiteY5890" fmla="*/ 974625 h 3804208"/>
                <a:gd name="connsiteX5891" fmla="*/ 7281480 w 9157696"/>
                <a:gd name="connsiteY5891" fmla="*/ 973404 h 3804208"/>
                <a:gd name="connsiteX5892" fmla="*/ 7280259 w 9157696"/>
                <a:gd name="connsiteY5892" fmla="*/ 972183 h 3804208"/>
                <a:gd name="connsiteX5893" fmla="*/ 7277818 w 9157696"/>
                <a:gd name="connsiteY5893" fmla="*/ 970963 h 3804208"/>
                <a:gd name="connsiteX5894" fmla="*/ 7275376 w 9157696"/>
                <a:gd name="connsiteY5894" fmla="*/ 969742 h 3804208"/>
                <a:gd name="connsiteX5895" fmla="*/ 7275376 w 9157696"/>
                <a:gd name="connsiteY5895" fmla="*/ 972183 h 3804208"/>
                <a:gd name="connsiteX5896" fmla="*/ 7276597 w 9157696"/>
                <a:gd name="connsiteY5896" fmla="*/ 974625 h 3804208"/>
                <a:gd name="connsiteX5897" fmla="*/ 7277818 w 9157696"/>
                <a:gd name="connsiteY5897" fmla="*/ 975845 h 3804208"/>
                <a:gd name="connsiteX5898" fmla="*/ 7281480 w 9157696"/>
                <a:gd name="connsiteY5898" fmla="*/ 979508 h 3804208"/>
                <a:gd name="connsiteX5899" fmla="*/ 7285142 w 9157696"/>
                <a:gd name="connsiteY5899" fmla="*/ 984390 h 3804208"/>
                <a:gd name="connsiteX5900" fmla="*/ 7287583 w 9157696"/>
                <a:gd name="connsiteY5900" fmla="*/ 989273 h 3804208"/>
                <a:gd name="connsiteX5901" fmla="*/ 7291245 w 9157696"/>
                <a:gd name="connsiteY5901" fmla="*/ 997818 h 3804208"/>
                <a:gd name="connsiteX5902" fmla="*/ 7296128 w 9157696"/>
                <a:gd name="connsiteY5902" fmla="*/ 1000260 h 3804208"/>
                <a:gd name="connsiteX5903" fmla="*/ 7301011 w 9157696"/>
                <a:gd name="connsiteY5903" fmla="*/ 1005142 h 3804208"/>
                <a:gd name="connsiteX5904" fmla="*/ 7304673 w 9157696"/>
                <a:gd name="connsiteY5904" fmla="*/ 1007584 h 3804208"/>
                <a:gd name="connsiteX5905" fmla="*/ 7307115 w 9157696"/>
                <a:gd name="connsiteY5905" fmla="*/ 1012467 h 3804208"/>
                <a:gd name="connsiteX5906" fmla="*/ 7305894 w 9157696"/>
                <a:gd name="connsiteY5906" fmla="*/ 1014908 h 3804208"/>
                <a:gd name="connsiteX5907" fmla="*/ 7303452 w 9157696"/>
                <a:gd name="connsiteY5907" fmla="*/ 1016129 h 3804208"/>
                <a:gd name="connsiteX5908" fmla="*/ 7299790 w 9157696"/>
                <a:gd name="connsiteY5908" fmla="*/ 1014908 h 3804208"/>
                <a:gd name="connsiteX5909" fmla="*/ 7296128 w 9157696"/>
                <a:gd name="connsiteY5909" fmla="*/ 1013687 h 3804208"/>
                <a:gd name="connsiteX5910" fmla="*/ 7294908 w 9157696"/>
                <a:gd name="connsiteY5910" fmla="*/ 1012467 h 3804208"/>
                <a:gd name="connsiteX5911" fmla="*/ 7293687 w 9157696"/>
                <a:gd name="connsiteY5911" fmla="*/ 1011246 h 3804208"/>
                <a:gd name="connsiteX5912" fmla="*/ 7292466 w 9157696"/>
                <a:gd name="connsiteY5912" fmla="*/ 1011246 h 3804208"/>
                <a:gd name="connsiteX5913" fmla="*/ 7290025 w 9157696"/>
                <a:gd name="connsiteY5913" fmla="*/ 1011246 h 3804208"/>
                <a:gd name="connsiteX5914" fmla="*/ 7287583 w 9157696"/>
                <a:gd name="connsiteY5914" fmla="*/ 1008804 h 3804208"/>
                <a:gd name="connsiteX5915" fmla="*/ 7286363 w 9157696"/>
                <a:gd name="connsiteY5915" fmla="*/ 1010025 h 3804208"/>
                <a:gd name="connsiteX5916" fmla="*/ 7285142 w 9157696"/>
                <a:gd name="connsiteY5916" fmla="*/ 1006363 h 3804208"/>
                <a:gd name="connsiteX5917" fmla="*/ 7283921 w 9157696"/>
                <a:gd name="connsiteY5917" fmla="*/ 1006363 h 3804208"/>
                <a:gd name="connsiteX5918" fmla="*/ 7282701 w 9157696"/>
                <a:gd name="connsiteY5918" fmla="*/ 1005142 h 3804208"/>
                <a:gd name="connsiteX5919" fmla="*/ 7281480 w 9157696"/>
                <a:gd name="connsiteY5919" fmla="*/ 1003922 h 3804208"/>
                <a:gd name="connsiteX5920" fmla="*/ 7280259 w 9157696"/>
                <a:gd name="connsiteY5920" fmla="*/ 1003922 h 3804208"/>
                <a:gd name="connsiteX5921" fmla="*/ 7279038 w 9157696"/>
                <a:gd name="connsiteY5921" fmla="*/ 1002701 h 3804208"/>
                <a:gd name="connsiteX5922" fmla="*/ 7277818 w 9157696"/>
                <a:gd name="connsiteY5922" fmla="*/ 1001480 h 3804208"/>
                <a:gd name="connsiteX5923" fmla="*/ 7275376 w 9157696"/>
                <a:gd name="connsiteY5923" fmla="*/ 1001480 h 3804208"/>
                <a:gd name="connsiteX5924" fmla="*/ 7275376 w 9157696"/>
                <a:gd name="connsiteY5924" fmla="*/ 1000260 h 3804208"/>
                <a:gd name="connsiteX5925" fmla="*/ 7272935 w 9157696"/>
                <a:gd name="connsiteY5925" fmla="*/ 995377 h 3804208"/>
                <a:gd name="connsiteX5926" fmla="*/ 7271714 w 9157696"/>
                <a:gd name="connsiteY5926" fmla="*/ 994156 h 3804208"/>
                <a:gd name="connsiteX5927" fmla="*/ 7271714 w 9157696"/>
                <a:gd name="connsiteY5927" fmla="*/ 988053 h 3804208"/>
                <a:gd name="connsiteX5928" fmla="*/ 7270494 w 9157696"/>
                <a:gd name="connsiteY5928" fmla="*/ 990494 h 3804208"/>
                <a:gd name="connsiteX5929" fmla="*/ 7270494 w 9157696"/>
                <a:gd name="connsiteY5929" fmla="*/ 995377 h 3804208"/>
                <a:gd name="connsiteX5930" fmla="*/ 7271714 w 9157696"/>
                <a:gd name="connsiteY5930" fmla="*/ 1000260 h 3804208"/>
                <a:gd name="connsiteX5931" fmla="*/ 7272935 w 9157696"/>
                <a:gd name="connsiteY5931" fmla="*/ 1002701 h 3804208"/>
                <a:gd name="connsiteX5932" fmla="*/ 7271714 w 9157696"/>
                <a:gd name="connsiteY5932" fmla="*/ 1002701 h 3804208"/>
                <a:gd name="connsiteX5933" fmla="*/ 7271714 w 9157696"/>
                <a:gd name="connsiteY5933" fmla="*/ 1005142 h 3804208"/>
                <a:gd name="connsiteX5934" fmla="*/ 7272935 w 9157696"/>
                <a:gd name="connsiteY5934" fmla="*/ 1006363 h 3804208"/>
                <a:gd name="connsiteX5935" fmla="*/ 7272935 w 9157696"/>
                <a:gd name="connsiteY5935" fmla="*/ 1006363 h 3804208"/>
                <a:gd name="connsiteX5936" fmla="*/ 7274156 w 9157696"/>
                <a:gd name="connsiteY5936" fmla="*/ 1010025 h 3804208"/>
                <a:gd name="connsiteX5937" fmla="*/ 7276597 w 9157696"/>
                <a:gd name="connsiteY5937" fmla="*/ 1013687 h 3804208"/>
                <a:gd name="connsiteX5938" fmla="*/ 7279038 w 9157696"/>
                <a:gd name="connsiteY5938" fmla="*/ 1017349 h 3804208"/>
                <a:gd name="connsiteX5939" fmla="*/ 7281480 w 9157696"/>
                <a:gd name="connsiteY5939" fmla="*/ 1023453 h 3804208"/>
                <a:gd name="connsiteX5940" fmla="*/ 7285142 w 9157696"/>
                <a:gd name="connsiteY5940" fmla="*/ 1033218 h 3804208"/>
                <a:gd name="connsiteX5941" fmla="*/ 7290025 w 9157696"/>
                <a:gd name="connsiteY5941" fmla="*/ 1035660 h 3804208"/>
                <a:gd name="connsiteX5942" fmla="*/ 7296128 w 9157696"/>
                <a:gd name="connsiteY5942" fmla="*/ 1040543 h 3804208"/>
                <a:gd name="connsiteX5943" fmla="*/ 7299790 w 9157696"/>
                <a:gd name="connsiteY5943" fmla="*/ 1044205 h 3804208"/>
                <a:gd name="connsiteX5944" fmla="*/ 7304673 w 9157696"/>
                <a:gd name="connsiteY5944" fmla="*/ 1051529 h 3804208"/>
                <a:gd name="connsiteX5945" fmla="*/ 7304673 w 9157696"/>
                <a:gd name="connsiteY5945" fmla="*/ 1052750 h 3804208"/>
                <a:gd name="connsiteX5946" fmla="*/ 7302232 w 9157696"/>
                <a:gd name="connsiteY5946" fmla="*/ 1052750 h 3804208"/>
                <a:gd name="connsiteX5947" fmla="*/ 7298570 w 9157696"/>
                <a:gd name="connsiteY5947" fmla="*/ 1050308 h 3804208"/>
                <a:gd name="connsiteX5948" fmla="*/ 7294908 w 9157696"/>
                <a:gd name="connsiteY5948" fmla="*/ 1047867 h 3804208"/>
                <a:gd name="connsiteX5949" fmla="*/ 7293687 w 9157696"/>
                <a:gd name="connsiteY5949" fmla="*/ 1046646 h 3804208"/>
                <a:gd name="connsiteX5950" fmla="*/ 7292466 w 9157696"/>
                <a:gd name="connsiteY5950" fmla="*/ 1045425 h 3804208"/>
                <a:gd name="connsiteX5951" fmla="*/ 7290025 w 9157696"/>
                <a:gd name="connsiteY5951" fmla="*/ 1045425 h 3804208"/>
                <a:gd name="connsiteX5952" fmla="*/ 7287583 w 9157696"/>
                <a:gd name="connsiteY5952" fmla="*/ 1045425 h 3804208"/>
                <a:gd name="connsiteX5953" fmla="*/ 7285142 w 9157696"/>
                <a:gd name="connsiteY5953" fmla="*/ 1044205 h 3804208"/>
                <a:gd name="connsiteX5954" fmla="*/ 7283921 w 9157696"/>
                <a:gd name="connsiteY5954" fmla="*/ 1045425 h 3804208"/>
                <a:gd name="connsiteX5955" fmla="*/ 7282701 w 9157696"/>
                <a:gd name="connsiteY5955" fmla="*/ 1042984 h 3804208"/>
                <a:gd name="connsiteX5956" fmla="*/ 7281480 w 9157696"/>
                <a:gd name="connsiteY5956" fmla="*/ 1044205 h 3804208"/>
                <a:gd name="connsiteX5957" fmla="*/ 7280259 w 9157696"/>
                <a:gd name="connsiteY5957" fmla="*/ 1042984 h 3804208"/>
                <a:gd name="connsiteX5958" fmla="*/ 7279038 w 9157696"/>
                <a:gd name="connsiteY5958" fmla="*/ 1041763 h 3804208"/>
                <a:gd name="connsiteX5959" fmla="*/ 7277818 w 9157696"/>
                <a:gd name="connsiteY5959" fmla="*/ 1041763 h 3804208"/>
                <a:gd name="connsiteX5960" fmla="*/ 7276597 w 9157696"/>
                <a:gd name="connsiteY5960" fmla="*/ 1040543 h 3804208"/>
                <a:gd name="connsiteX5961" fmla="*/ 7275376 w 9157696"/>
                <a:gd name="connsiteY5961" fmla="*/ 1039322 h 3804208"/>
                <a:gd name="connsiteX5962" fmla="*/ 7272935 w 9157696"/>
                <a:gd name="connsiteY5962" fmla="*/ 1036881 h 3804208"/>
                <a:gd name="connsiteX5963" fmla="*/ 7270494 w 9157696"/>
                <a:gd name="connsiteY5963" fmla="*/ 1033218 h 3804208"/>
                <a:gd name="connsiteX5964" fmla="*/ 7270494 w 9157696"/>
                <a:gd name="connsiteY5964" fmla="*/ 1035660 h 3804208"/>
                <a:gd name="connsiteX5965" fmla="*/ 7271714 w 9157696"/>
                <a:gd name="connsiteY5965" fmla="*/ 1039322 h 3804208"/>
                <a:gd name="connsiteX5966" fmla="*/ 7272935 w 9157696"/>
                <a:gd name="connsiteY5966" fmla="*/ 1041763 h 3804208"/>
                <a:gd name="connsiteX5967" fmla="*/ 7274156 w 9157696"/>
                <a:gd name="connsiteY5967" fmla="*/ 1042984 h 3804208"/>
                <a:gd name="connsiteX5968" fmla="*/ 7276597 w 9157696"/>
                <a:gd name="connsiteY5968" fmla="*/ 1046646 h 3804208"/>
                <a:gd name="connsiteX5969" fmla="*/ 7279038 w 9157696"/>
                <a:gd name="connsiteY5969" fmla="*/ 1049088 h 3804208"/>
                <a:gd name="connsiteX5970" fmla="*/ 7281480 w 9157696"/>
                <a:gd name="connsiteY5970" fmla="*/ 1051529 h 3804208"/>
                <a:gd name="connsiteX5971" fmla="*/ 7283921 w 9157696"/>
                <a:gd name="connsiteY5971" fmla="*/ 1055191 h 3804208"/>
                <a:gd name="connsiteX5972" fmla="*/ 7285142 w 9157696"/>
                <a:gd name="connsiteY5972" fmla="*/ 1057632 h 3804208"/>
                <a:gd name="connsiteX5973" fmla="*/ 7283921 w 9157696"/>
                <a:gd name="connsiteY5973" fmla="*/ 1058853 h 3804208"/>
                <a:gd name="connsiteX5974" fmla="*/ 7282701 w 9157696"/>
                <a:gd name="connsiteY5974" fmla="*/ 1055191 h 3804208"/>
                <a:gd name="connsiteX5975" fmla="*/ 7281480 w 9157696"/>
                <a:gd name="connsiteY5975" fmla="*/ 1055191 h 3804208"/>
                <a:gd name="connsiteX5976" fmla="*/ 7280259 w 9157696"/>
                <a:gd name="connsiteY5976" fmla="*/ 1053970 h 3804208"/>
                <a:gd name="connsiteX5977" fmla="*/ 7279038 w 9157696"/>
                <a:gd name="connsiteY5977" fmla="*/ 1052750 h 3804208"/>
                <a:gd name="connsiteX5978" fmla="*/ 7277818 w 9157696"/>
                <a:gd name="connsiteY5978" fmla="*/ 1052750 h 3804208"/>
                <a:gd name="connsiteX5979" fmla="*/ 7276597 w 9157696"/>
                <a:gd name="connsiteY5979" fmla="*/ 1051529 h 3804208"/>
                <a:gd name="connsiteX5980" fmla="*/ 7275376 w 9157696"/>
                <a:gd name="connsiteY5980" fmla="*/ 1050308 h 3804208"/>
                <a:gd name="connsiteX5981" fmla="*/ 7272935 w 9157696"/>
                <a:gd name="connsiteY5981" fmla="*/ 1049088 h 3804208"/>
                <a:gd name="connsiteX5982" fmla="*/ 7269273 w 9157696"/>
                <a:gd name="connsiteY5982" fmla="*/ 1047867 h 3804208"/>
                <a:gd name="connsiteX5983" fmla="*/ 7269273 w 9157696"/>
                <a:gd name="connsiteY5983" fmla="*/ 1050308 h 3804208"/>
                <a:gd name="connsiteX5984" fmla="*/ 7270494 w 9157696"/>
                <a:gd name="connsiteY5984" fmla="*/ 1052750 h 3804208"/>
                <a:gd name="connsiteX5985" fmla="*/ 7271714 w 9157696"/>
                <a:gd name="connsiteY5985" fmla="*/ 1053970 h 3804208"/>
                <a:gd name="connsiteX5986" fmla="*/ 7275376 w 9157696"/>
                <a:gd name="connsiteY5986" fmla="*/ 1058853 h 3804208"/>
                <a:gd name="connsiteX5987" fmla="*/ 7280259 w 9157696"/>
                <a:gd name="connsiteY5987" fmla="*/ 1063736 h 3804208"/>
                <a:gd name="connsiteX5988" fmla="*/ 7282701 w 9157696"/>
                <a:gd name="connsiteY5988" fmla="*/ 1068619 h 3804208"/>
                <a:gd name="connsiteX5989" fmla="*/ 7286363 w 9157696"/>
                <a:gd name="connsiteY5989" fmla="*/ 1077164 h 3804208"/>
                <a:gd name="connsiteX5990" fmla="*/ 7287583 w 9157696"/>
                <a:gd name="connsiteY5990" fmla="*/ 1077164 h 3804208"/>
                <a:gd name="connsiteX5991" fmla="*/ 7287583 w 9157696"/>
                <a:gd name="connsiteY5991" fmla="*/ 1077164 h 3804208"/>
                <a:gd name="connsiteX5992" fmla="*/ 7285142 w 9157696"/>
                <a:gd name="connsiteY5992" fmla="*/ 1077164 h 3804208"/>
                <a:gd name="connsiteX5993" fmla="*/ 7282701 w 9157696"/>
                <a:gd name="connsiteY5993" fmla="*/ 1074722 h 3804208"/>
                <a:gd name="connsiteX5994" fmla="*/ 7281480 w 9157696"/>
                <a:gd name="connsiteY5994" fmla="*/ 1075943 h 3804208"/>
                <a:gd name="connsiteX5995" fmla="*/ 7280259 w 9157696"/>
                <a:gd name="connsiteY5995" fmla="*/ 1072281 h 3804208"/>
                <a:gd name="connsiteX5996" fmla="*/ 7279038 w 9157696"/>
                <a:gd name="connsiteY5996" fmla="*/ 1072281 h 3804208"/>
                <a:gd name="connsiteX5997" fmla="*/ 7277818 w 9157696"/>
                <a:gd name="connsiteY5997" fmla="*/ 1069839 h 3804208"/>
                <a:gd name="connsiteX5998" fmla="*/ 7276597 w 9157696"/>
                <a:gd name="connsiteY5998" fmla="*/ 1067398 h 3804208"/>
                <a:gd name="connsiteX5999" fmla="*/ 7275376 w 9157696"/>
                <a:gd name="connsiteY5999" fmla="*/ 1067398 h 3804208"/>
                <a:gd name="connsiteX6000" fmla="*/ 7274156 w 9157696"/>
                <a:gd name="connsiteY6000" fmla="*/ 1066177 h 3804208"/>
                <a:gd name="connsiteX6001" fmla="*/ 7272935 w 9157696"/>
                <a:gd name="connsiteY6001" fmla="*/ 1063736 h 3804208"/>
                <a:gd name="connsiteX6002" fmla="*/ 7270494 w 9157696"/>
                <a:gd name="connsiteY6002" fmla="*/ 1061295 h 3804208"/>
                <a:gd name="connsiteX6003" fmla="*/ 7268052 w 9157696"/>
                <a:gd name="connsiteY6003" fmla="*/ 1057632 h 3804208"/>
                <a:gd name="connsiteX6004" fmla="*/ 7268052 w 9157696"/>
                <a:gd name="connsiteY6004" fmla="*/ 1060074 h 3804208"/>
                <a:gd name="connsiteX6005" fmla="*/ 7269273 w 9157696"/>
                <a:gd name="connsiteY6005" fmla="*/ 1063736 h 3804208"/>
                <a:gd name="connsiteX6006" fmla="*/ 7270494 w 9157696"/>
                <a:gd name="connsiteY6006" fmla="*/ 1066177 h 3804208"/>
                <a:gd name="connsiteX6007" fmla="*/ 7274156 w 9157696"/>
                <a:gd name="connsiteY6007" fmla="*/ 1072281 h 3804208"/>
                <a:gd name="connsiteX6008" fmla="*/ 7276597 w 9157696"/>
                <a:gd name="connsiteY6008" fmla="*/ 1075943 h 3804208"/>
                <a:gd name="connsiteX6009" fmla="*/ 7279038 w 9157696"/>
                <a:gd name="connsiteY6009" fmla="*/ 1078385 h 3804208"/>
                <a:gd name="connsiteX6010" fmla="*/ 7281480 w 9157696"/>
                <a:gd name="connsiteY6010" fmla="*/ 1083267 h 3804208"/>
                <a:gd name="connsiteX6011" fmla="*/ 7282701 w 9157696"/>
                <a:gd name="connsiteY6011" fmla="*/ 1086929 h 3804208"/>
                <a:gd name="connsiteX6012" fmla="*/ 7281480 w 9157696"/>
                <a:gd name="connsiteY6012" fmla="*/ 1088150 h 3804208"/>
                <a:gd name="connsiteX6013" fmla="*/ 7279038 w 9157696"/>
                <a:gd name="connsiteY6013" fmla="*/ 1085709 h 3804208"/>
                <a:gd name="connsiteX6014" fmla="*/ 7277818 w 9157696"/>
                <a:gd name="connsiteY6014" fmla="*/ 1086929 h 3804208"/>
                <a:gd name="connsiteX6015" fmla="*/ 7275376 w 9157696"/>
                <a:gd name="connsiteY6015" fmla="*/ 1085709 h 3804208"/>
                <a:gd name="connsiteX6016" fmla="*/ 7272935 w 9157696"/>
                <a:gd name="connsiteY6016" fmla="*/ 1084488 h 3804208"/>
                <a:gd name="connsiteX6017" fmla="*/ 7271714 w 9157696"/>
                <a:gd name="connsiteY6017" fmla="*/ 1084488 h 3804208"/>
                <a:gd name="connsiteX6018" fmla="*/ 7270494 w 9157696"/>
                <a:gd name="connsiteY6018" fmla="*/ 1083267 h 3804208"/>
                <a:gd name="connsiteX6019" fmla="*/ 7269273 w 9157696"/>
                <a:gd name="connsiteY6019" fmla="*/ 1082046 h 3804208"/>
                <a:gd name="connsiteX6020" fmla="*/ 7265611 w 9157696"/>
                <a:gd name="connsiteY6020" fmla="*/ 1082046 h 3804208"/>
                <a:gd name="connsiteX6021" fmla="*/ 7261949 w 9157696"/>
                <a:gd name="connsiteY6021" fmla="*/ 1083267 h 3804208"/>
                <a:gd name="connsiteX6022" fmla="*/ 7261949 w 9157696"/>
                <a:gd name="connsiteY6022" fmla="*/ 1085709 h 3804208"/>
                <a:gd name="connsiteX6023" fmla="*/ 7263169 w 9157696"/>
                <a:gd name="connsiteY6023" fmla="*/ 1086929 h 3804208"/>
                <a:gd name="connsiteX6024" fmla="*/ 7265611 w 9157696"/>
                <a:gd name="connsiteY6024" fmla="*/ 1086929 h 3804208"/>
                <a:gd name="connsiteX6025" fmla="*/ 7270494 w 9157696"/>
                <a:gd name="connsiteY6025" fmla="*/ 1089371 h 3804208"/>
                <a:gd name="connsiteX6026" fmla="*/ 7275376 w 9157696"/>
                <a:gd name="connsiteY6026" fmla="*/ 1093033 h 3804208"/>
                <a:gd name="connsiteX6027" fmla="*/ 7279038 w 9157696"/>
                <a:gd name="connsiteY6027" fmla="*/ 1096695 h 3804208"/>
                <a:gd name="connsiteX6028" fmla="*/ 7283921 w 9157696"/>
                <a:gd name="connsiteY6028" fmla="*/ 1105240 h 3804208"/>
                <a:gd name="connsiteX6029" fmla="*/ 7288804 w 9157696"/>
                <a:gd name="connsiteY6029" fmla="*/ 1105240 h 3804208"/>
                <a:gd name="connsiteX6030" fmla="*/ 7294908 w 9157696"/>
                <a:gd name="connsiteY6030" fmla="*/ 1108902 h 3804208"/>
                <a:gd name="connsiteX6031" fmla="*/ 7298570 w 9157696"/>
                <a:gd name="connsiteY6031" fmla="*/ 1111343 h 3804208"/>
                <a:gd name="connsiteX6032" fmla="*/ 7305894 w 9157696"/>
                <a:gd name="connsiteY6032" fmla="*/ 1117447 h 3804208"/>
                <a:gd name="connsiteX6033" fmla="*/ 7307115 w 9157696"/>
                <a:gd name="connsiteY6033" fmla="*/ 1117447 h 3804208"/>
                <a:gd name="connsiteX6034" fmla="*/ 7307115 w 9157696"/>
                <a:gd name="connsiteY6034" fmla="*/ 1118667 h 3804208"/>
                <a:gd name="connsiteX6035" fmla="*/ 7304673 w 9157696"/>
                <a:gd name="connsiteY6035" fmla="*/ 1121109 h 3804208"/>
                <a:gd name="connsiteX6036" fmla="*/ 7303452 w 9157696"/>
                <a:gd name="connsiteY6036" fmla="*/ 1119888 h 3804208"/>
                <a:gd name="connsiteX6037" fmla="*/ 7301011 w 9157696"/>
                <a:gd name="connsiteY6037" fmla="*/ 1121109 h 3804208"/>
                <a:gd name="connsiteX6038" fmla="*/ 7298570 w 9157696"/>
                <a:gd name="connsiteY6038" fmla="*/ 1122330 h 3804208"/>
                <a:gd name="connsiteX6039" fmla="*/ 7293687 w 9157696"/>
                <a:gd name="connsiteY6039" fmla="*/ 1121109 h 3804208"/>
                <a:gd name="connsiteX6040" fmla="*/ 7288804 w 9157696"/>
                <a:gd name="connsiteY6040" fmla="*/ 1119888 h 3804208"/>
                <a:gd name="connsiteX6041" fmla="*/ 7287583 w 9157696"/>
                <a:gd name="connsiteY6041" fmla="*/ 1118667 h 3804208"/>
                <a:gd name="connsiteX6042" fmla="*/ 7286363 w 9157696"/>
                <a:gd name="connsiteY6042" fmla="*/ 1117447 h 3804208"/>
                <a:gd name="connsiteX6043" fmla="*/ 7283921 w 9157696"/>
                <a:gd name="connsiteY6043" fmla="*/ 1118667 h 3804208"/>
                <a:gd name="connsiteX6044" fmla="*/ 7281480 w 9157696"/>
                <a:gd name="connsiteY6044" fmla="*/ 1119888 h 3804208"/>
                <a:gd name="connsiteX6045" fmla="*/ 7279038 w 9157696"/>
                <a:gd name="connsiteY6045" fmla="*/ 1118667 h 3804208"/>
                <a:gd name="connsiteX6046" fmla="*/ 7277818 w 9157696"/>
                <a:gd name="connsiteY6046" fmla="*/ 1121109 h 3804208"/>
                <a:gd name="connsiteX6047" fmla="*/ 7275376 w 9157696"/>
                <a:gd name="connsiteY6047" fmla="*/ 1118667 h 3804208"/>
                <a:gd name="connsiteX6048" fmla="*/ 7274156 w 9157696"/>
                <a:gd name="connsiteY6048" fmla="*/ 1119888 h 3804208"/>
                <a:gd name="connsiteX6049" fmla="*/ 7271714 w 9157696"/>
                <a:gd name="connsiteY6049" fmla="*/ 1118667 h 3804208"/>
                <a:gd name="connsiteX6050" fmla="*/ 7269273 w 9157696"/>
                <a:gd name="connsiteY6050" fmla="*/ 1117447 h 3804208"/>
                <a:gd name="connsiteX6051" fmla="*/ 7268052 w 9157696"/>
                <a:gd name="connsiteY6051" fmla="*/ 1118667 h 3804208"/>
                <a:gd name="connsiteX6052" fmla="*/ 7266831 w 9157696"/>
                <a:gd name="connsiteY6052" fmla="*/ 1117447 h 3804208"/>
                <a:gd name="connsiteX6053" fmla="*/ 7265611 w 9157696"/>
                <a:gd name="connsiteY6053" fmla="*/ 1116226 h 3804208"/>
                <a:gd name="connsiteX6054" fmla="*/ 7261949 w 9157696"/>
                <a:gd name="connsiteY6054" fmla="*/ 1116226 h 3804208"/>
                <a:gd name="connsiteX6055" fmla="*/ 7258287 w 9157696"/>
                <a:gd name="connsiteY6055" fmla="*/ 1117447 h 3804208"/>
                <a:gd name="connsiteX6056" fmla="*/ 7259507 w 9157696"/>
                <a:gd name="connsiteY6056" fmla="*/ 1119888 h 3804208"/>
                <a:gd name="connsiteX6057" fmla="*/ 7260728 w 9157696"/>
                <a:gd name="connsiteY6057" fmla="*/ 1122330 h 3804208"/>
                <a:gd name="connsiteX6058" fmla="*/ 7263169 w 9157696"/>
                <a:gd name="connsiteY6058" fmla="*/ 1122330 h 3804208"/>
                <a:gd name="connsiteX6059" fmla="*/ 7268052 w 9157696"/>
                <a:gd name="connsiteY6059" fmla="*/ 1124771 h 3804208"/>
                <a:gd name="connsiteX6060" fmla="*/ 7274156 w 9157696"/>
                <a:gd name="connsiteY6060" fmla="*/ 1127213 h 3804208"/>
                <a:gd name="connsiteX6061" fmla="*/ 7277818 w 9157696"/>
                <a:gd name="connsiteY6061" fmla="*/ 1130874 h 3804208"/>
                <a:gd name="connsiteX6062" fmla="*/ 7277818 w 9157696"/>
                <a:gd name="connsiteY6062" fmla="*/ 1132095 h 3804208"/>
                <a:gd name="connsiteX6063" fmla="*/ 7277818 w 9157696"/>
                <a:gd name="connsiteY6063" fmla="*/ 1132095 h 3804208"/>
                <a:gd name="connsiteX6064" fmla="*/ 7276597 w 9157696"/>
                <a:gd name="connsiteY6064" fmla="*/ 1130874 h 3804208"/>
                <a:gd name="connsiteX6065" fmla="*/ 7274156 w 9157696"/>
                <a:gd name="connsiteY6065" fmla="*/ 1132095 h 3804208"/>
                <a:gd name="connsiteX6066" fmla="*/ 7271714 w 9157696"/>
                <a:gd name="connsiteY6066" fmla="*/ 1134537 h 3804208"/>
                <a:gd name="connsiteX6067" fmla="*/ 7272935 w 9157696"/>
                <a:gd name="connsiteY6067" fmla="*/ 1135757 h 3804208"/>
                <a:gd name="connsiteX6068" fmla="*/ 7274156 w 9157696"/>
                <a:gd name="connsiteY6068" fmla="*/ 1136978 h 3804208"/>
                <a:gd name="connsiteX6069" fmla="*/ 7275376 w 9157696"/>
                <a:gd name="connsiteY6069" fmla="*/ 1136978 h 3804208"/>
                <a:gd name="connsiteX6070" fmla="*/ 7279038 w 9157696"/>
                <a:gd name="connsiteY6070" fmla="*/ 1136978 h 3804208"/>
                <a:gd name="connsiteX6071" fmla="*/ 7281480 w 9157696"/>
                <a:gd name="connsiteY6071" fmla="*/ 1138199 h 3804208"/>
                <a:gd name="connsiteX6072" fmla="*/ 7282701 w 9157696"/>
                <a:gd name="connsiteY6072" fmla="*/ 1139420 h 3804208"/>
                <a:gd name="connsiteX6073" fmla="*/ 7282701 w 9157696"/>
                <a:gd name="connsiteY6073" fmla="*/ 1139420 h 3804208"/>
                <a:gd name="connsiteX6074" fmla="*/ 7285142 w 9157696"/>
                <a:gd name="connsiteY6074" fmla="*/ 1141861 h 3804208"/>
                <a:gd name="connsiteX6075" fmla="*/ 7286363 w 9157696"/>
                <a:gd name="connsiteY6075" fmla="*/ 1144302 h 3804208"/>
                <a:gd name="connsiteX6076" fmla="*/ 7285142 w 9157696"/>
                <a:gd name="connsiteY6076" fmla="*/ 1145523 h 3804208"/>
                <a:gd name="connsiteX6077" fmla="*/ 7283921 w 9157696"/>
                <a:gd name="connsiteY6077" fmla="*/ 1143081 h 3804208"/>
                <a:gd name="connsiteX6078" fmla="*/ 7281480 w 9157696"/>
                <a:gd name="connsiteY6078" fmla="*/ 1144302 h 3804208"/>
                <a:gd name="connsiteX6079" fmla="*/ 7279038 w 9157696"/>
                <a:gd name="connsiteY6079" fmla="*/ 1145523 h 3804208"/>
                <a:gd name="connsiteX6080" fmla="*/ 7276597 w 9157696"/>
                <a:gd name="connsiteY6080" fmla="*/ 1143081 h 3804208"/>
                <a:gd name="connsiteX6081" fmla="*/ 7275376 w 9157696"/>
                <a:gd name="connsiteY6081" fmla="*/ 1145523 h 3804208"/>
                <a:gd name="connsiteX6082" fmla="*/ 7272935 w 9157696"/>
                <a:gd name="connsiteY6082" fmla="*/ 1141861 h 3804208"/>
                <a:gd name="connsiteX6083" fmla="*/ 7271714 w 9157696"/>
                <a:gd name="connsiteY6083" fmla="*/ 1143081 h 3804208"/>
                <a:gd name="connsiteX6084" fmla="*/ 7269273 w 9157696"/>
                <a:gd name="connsiteY6084" fmla="*/ 1141861 h 3804208"/>
                <a:gd name="connsiteX6085" fmla="*/ 7266831 w 9157696"/>
                <a:gd name="connsiteY6085" fmla="*/ 1140640 h 3804208"/>
                <a:gd name="connsiteX6086" fmla="*/ 7265611 w 9157696"/>
                <a:gd name="connsiteY6086" fmla="*/ 1140640 h 3804208"/>
                <a:gd name="connsiteX6087" fmla="*/ 7264390 w 9157696"/>
                <a:gd name="connsiteY6087" fmla="*/ 1139420 h 3804208"/>
                <a:gd name="connsiteX6088" fmla="*/ 7263169 w 9157696"/>
                <a:gd name="connsiteY6088" fmla="*/ 1138199 h 3804208"/>
                <a:gd name="connsiteX6089" fmla="*/ 7259507 w 9157696"/>
                <a:gd name="connsiteY6089" fmla="*/ 1138199 h 3804208"/>
                <a:gd name="connsiteX6090" fmla="*/ 7255845 w 9157696"/>
                <a:gd name="connsiteY6090" fmla="*/ 1138199 h 3804208"/>
                <a:gd name="connsiteX6091" fmla="*/ 7255845 w 9157696"/>
                <a:gd name="connsiteY6091" fmla="*/ 1141861 h 3804208"/>
                <a:gd name="connsiteX6092" fmla="*/ 7257066 w 9157696"/>
                <a:gd name="connsiteY6092" fmla="*/ 1144302 h 3804208"/>
                <a:gd name="connsiteX6093" fmla="*/ 7259507 w 9157696"/>
                <a:gd name="connsiteY6093" fmla="*/ 1145523 h 3804208"/>
                <a:gd name="connsiteX6094" fmla="*/ 7264390 w 9157696"/>
                <a:gd name="connsiteY6094" fmla="*/ 1149185 h 3804208"/>
                <a:gd name="connsiteX6095" fmla="*/ 7270494 w 9157696"/>
                <a:gd name="connsiteY6095" fmla="*/ 1154068 h 3804208"/>
                <a:gd name="connsiteX6096" fmla="*/ 7274156 w 9157696"/>
                <a:gd name="connsiteY6096" fmla="*/ 1158951 h 3804208"/>
                <a:gd name="connsiteX6097" fmla="*/ 7276597 w 9157696"/>
                <a:gd name="connsiteY6097" fmla="*/ 1166275 h 3804208"/>
                <a:gd name="connsiteX6098" fmla="*/ 7274156 w 9157696"/>
                <a:gd name="connsiteY6098" fmla="*/ 1167496 h 3804208"/>
                <a:gd name="connsiteX6099" fmla="*/ 7271714 w 9157696"/>
                <a:gd name="connsiteY6099" fmla="*/ 1165054 h 3804208"/>
                <a:gd name="connsiteX6100" fmla="*/ 7270494 w 9157696"/>
                <a:gd name="connsiteY6100" fmla="*/ 1167496 h 3804208"/>
                <a:gd name="connsiteX6101" fmla="*/ 7268052 w 9157696"/>
                <a:gd name="connsiteY6101" fmla="*/ 1163834 h 3804208"/>
                <a:gd name="connsiteX6102" fmla="*/ 7266831 w 9157696"/>
                <a:gd name="connsiteY6102" fmla="*/ 1165054 h 3804208"/>
                <a:gd name="connsiteX6103" fmla="*/ 7264390 w 9157696"/>
                <a:gd name="connsiteY6103" fmla="*/ 1163834 h 3804208"/>
                <a:gd name="connsiteX6104" fmla="*/ 7261949 w 9157696"/>
                <a:gd name="connsiteY6104" fmla="*/ 1162613 h 3804208"/>
                <a:gd name="connsiteX6105" fmla="*/ 7260728 w 9157696"/>
                <a:gd name="connsiteY6105" fmla="*/ 1162613 h 3804208"/>
                <a:gd name="connsiteX6106" fmla="*/ 7259507 w 9157696"/>
                <a:gd name="connsiteY6106" fmla="*/ 1161392 h 3804208"/>
                <a:gd name="connsiteX6107" fmla="*/ 7258287 w 9157696"/>
                <a:gd name="connsiteY6107" fmla="*/ 1160171 h 3804208"/>
                <a:gd name="connsiteX6108" fmla="*/ 7254624 w 9157696"/>
                <a:gd name="connsiteY6108" fmla="*/ 1160171 h 3804208"/>
                <a:gd name="connsiteX6109" fmla="*/ 7250962 w 9157696"/>
                <a:gd name="connsiteY6109" fmla="*/ 1160171 h 3804208"/>
                <a:gd name="connsiteX6110" fmla="*/ 7250962 w 9157696"/>
                <a:gd name="connsiteY6110" fmla="*/ 1162613 h 3804208"/>
                <a:gd name="connsiteX6111" fmla="*/ 7250962 w 9157696"/>
                <a:gd name="connsiteY6111" fmla="*/ 1162613 h 3804208"/>
                <a:gd name="connsiteX6112" fmla="*/ 7252183 w 9157696"/>
                <a:gd name="connsiteY6112" fmla="*/ 1182144 h 3804208"/>
                <a:gd name="connsiteX6113" fmla="*/ 7255845 w 9157696"/>
                <a:gd name="connsiteY6113" fmla="*/ 1191910 h 3804208"/>
                <a:gd name="connsiteX6114" fmla="*/ 7261949 w 9157696"/>
                <a:gd name="connsiteY6114" fmla="*/ 1210220 h 3804208"/>
                <a:gd name="connsiteX6115" fmla="*/ 7266831 w 9157696"/>
                <a:gd name="connsiteY6115" fmla="*/ 1212662 h 3804208"/>
                <a:gd name="connsiteX6116" fmla="*/ 7271714 w 9157696"/>
                <a:gd name="connsiteY6116" fmla="*/ 1215103 h 3804208"/>
                <a:gd name="connsiteX6117" fmla="*/ 7280259 w 9157696"/>
                <a:gd name="connsiteY6117" fmla="*/ 1221206 h 3804208"/>
                <a:gd name="connsiteX6118" fmla="*/ 7279038 w 9157696"/>
                <a:gd name="connsiteY6118" fmla="*/ 1222427 h 3804208"/>
                <a:gd name="connsiteX6119" fmla="*/ 7277818 w 9157696"/>
                <a:gd name="connsiteY6119" fmla="*/ 1221206 h 3804208"/>
                <a:gd name="connsiteX6120" fmla="*/ 7275376 w 9157696"/>
                <a:gd name="connsiteY6120" fmla="*/ 1223648 h 3804208"/>
                <a:gd name="connsiteX6121" fmla="*/ 7272935 w 9157696"/>
                <a:gd name="connsiteY6121" fmla="*/ 1226089 h 3804208"/>
                <a:gd name="connsiteX6122" fmla="*/ 7269273 w 9157696"/>
                <a:gd name="connsiteY6122" fmla="*/ 1224869 h 3804208"/>
                <a:gd name="connsiteX6123" fmla="*/ 7268052 w 9157696"/>
                <a:gd name="connsiteY6123" fmla="*/ 1227310 h 3804208"/>
                <a:gd name="connsiteX6124" fmla="*/ 7265611 w 9157696"/>
                <a:gd name="connsiteY6124" fmla="*/ 1224869 h 3804208"/>
                <a:gd name="connsiteX6125" fmla="*/ 7264390 w 9157696"/>
                <a:gd name="connsiteY6125" fmla="*/ 1226089 h 3804208"/>
                <a:gd name="connsiteX6126" fmla="*/ 7261949 w 9157696"/>
                <a:gd name="connsiteY6126" fmla="*/ 1224869 h 3804208"/>
                <a:gd name="connsiteX6127" fmla="*/ 7259507 w 9157696"/>
                <a:gd name="connsiteY6127" fmla="*/ 1224869 h 3804208"/>
                <a:gd name="connsiteX6128" fmla="*/ 7258287 w 9157696"/>
                <a:gd name="connsiteY6128" fmla="*/ 1226089 h 3804208"/>
                <a:gd name="connsiteX6129" fmla="*/ 7255845 w 9157696"/>
                <a:gd name="connsiteY6129" fmla="*/ 1226089 h 3804208"/>
                <a:gd name="connsiteX6130" fmla="*/ 7254624 w 9157696"/>
                <a:gd name="connsiteY6130" fmla="*/ 1224869 h 3804208"/>
                <a:gd name="connsiteX6131" fmla="*/ 7250962 w 9157696"/>
                <a:gd name="connsiteY6131" fmla="*/ 1226089 h 3804208"/>
                <a:gd name="connsiteX6132" fmla="*/ 7247300 w 9157696"/>
                <a:gd name="connsiteY6132" fmla="*/ 1227310 h 3804208"/>
                <a:gd name="connsiteX6133" fmla="*/ 7248521 w 9157696"/>
                <a:gd name="connsiteY6133" fmla="*/ 1230972 h 3804208"/>
                <a:gd name="connsiteX6134" fmla="*/ 7250962 w 9157696"/>
                <a:gd name="connsiteY6134" fmla="*/ 1233413 h 3804208"/>
                <a:gd name="connsiteX6135" fmla="*/ 7253404 w 9157696"/>
                <a:gd name="connsiteY6135" fmla="*/ 1233413 h 3804208"/>
                <a:gd name="connsiteX6136" fmla="*/ 7259507 w 9157696"/>
                <a:gd name="connsiteY6136" fmla="*/ 1235855 h 3804208"/>
                <a:gd name="connsiteX6137" fmla="*/ 7265611 w 9157696"/>
                <a:gd name="connsiteY6137" fmla="*/ 1238296 h 3804208"/>
                <a:gd name="connsiteX6138" fmla="*/ 7270494 w 9157696"/>
                <a:gd name="connsiteY6138" fmla="*/ 1241958 h 3804208"/>
                <a:gd name="connsiteX6139" fmla="*/ 7272935 w 9157696"/>
                <a:gd name="connsiteY6139" fmla="*/ 1246841 h 3804208"/>
                <a:gd name="connsiteX6140" fmla="*/ 7274156 w 9157696"/>
                <a:gd name="connsiteY6140" fmla="*/ 1249283 h 3804208"/>
                <a:gd name="connsiteX6141" fmla="*/ 7274156 w 9157696"/>
                <a:gd name="connsiteY6141" fmla="*/ 1249283 h 3804208"/>
                <a:gd name="connsiteX6142" fmla="*/ 7272935 w 9157696"/>
                <a:gd name="connsiteY6142" fmla="*/ 1251724 h 3804208"/>
                <a:gd name="connsiteX6143" fmla="*/ 7270494 w 9157696"/>
                <a:gd name="connsiteY6143" fmla="*/ 1248062 h 3804208"/>
                <a:gd name="connsiteX6144" fmla="*/ 7269273 w 9157696"/>
                <a:gd name="connsiteY6144" fmla="*/ 1249283 h 3804208"/>
                <a:gd name="connsiteX6145" fmla="*/ 7266831 w 9157696"/>
                <a:gd name="connsiteY6145" fmla="*/ 1248062 h 3804208"/>
                <a:gd name="connsiteX6146" fmla="*/ 7264390 w 9157696"/>
                <a:gd name="connsiteY6146" fmla="*/ 1246841 h 3804208"/>
                <a:gd name="connsiteX6147" fmla="*/ 7261949 w 9157696"/>
                <a:gd name="connsiteY6147" fmla="*/ 1246841 h 3804208"/>
                <a:gd name="connsiteX6148" fmla="*/ 7259507 w 9157696"/>
                <a:gd name="connsiteY6148" fmla="*/ 1245620 h 3804208"/>
                <a:gd name="connsiteX6149" fmla="*/ 7258287 w 9157696"/>
                <a:gd name="connsiteY6149" fmla="*/ 1243179 h 3804208"/>
                <a:gd name="connsiteX6150" fmla="*/ 7253404 w 9157696"/>
                <a:gd name="connsiteY6150" fmla="*/ 1241958 h 3804208"/>
                <a:gd name="connsiteX6151" fmla="*/ 7248521 w 9157696"/>
                <a:gd name="connsiteY6151" fmla="*/ 1239517 h 3804208"/>
                <a:gd name="connsiteX6152" fmla="*/ 7248521 w 9157696"/>
                <a:gd name="connsiteY6152" fmla="*/ 1243179 h 3804208"/>
                <a:gd name="connsiteX6153" fmla="*/ 7249742 w 9157696"/>
                <a:gd name="connsiteY6153" fmla="*/ 1246841 h 3804208"/>
                <a:gd name="connsiteX6154" fmla="*/ 7252183 w 9157696"/>
                <a:gd name="connsiteY6154" fmla="*/ 1249283 h 3804208"/>
                <a:gd name="connsiteX6155" fmla="*/ 7258287 w 9157696"/>
                <a:gd name="connsiteY6155" fmla="*/ 1255386 h 3804208"/>
                <a:gd name="connsiteX6156" fmla="*/ 7261949 w 9157696"/>
                <a:gd name="connsiteY6156" fmla="*/ 1257827 h 3804208"/>
                <a:gd name="connsiteX6157" fmla="*/ 7265611 w 9157696"/>
                <a:gd name="connsiteY6157" fmla="*/ 1260269 h 3804208"/>
                <a:gd name="connsiteX6158" fmla="*/ 7269273 w 9157696"/>
                <a:gd name="connsiteY6158" fmla="*/ 1263931 h 3804208"/>
                <a:gd name="connsiteX6159" fmla="*/ 7268052 w 9157696"/>
                <a:gd name="connsiteY6159" fmla="*/ 1265152 h 3804208"/>
                <a:gd name="connsiteX6160" fmla="*/ 7265611 w 9157696"/>
                <a:gd name="connsiteY6160" fmla="*/ 1263931 h 3804208"/>
                <a:gd name="connsiteX6161" fmla="*/ 7261949 w 9157696"/>
                <a:gd name="connsiteY6161" fmla="*/ 1267593 h 3804208"/>
                <a:gd name="connsiteX6162" fmla="*/ 7258287 w 9157696"/>
                <a:gd name="connsiteY6162" fmla="*/ 1271255 h 3804208"/>
                <a:gd name="connsiteX6163" fmla="*/ 7253404 w 9157696"/>
                <a:gd name="connsiteY6163" fmla="*/ 1271255 h 3804208"/>
                <a:gd name="connsiteX6164" fmla="*/ 7252183 w 9157696"/>
                <a:gd name="connsiteY6164" fmla="*/ 1274917 h 3804208"/>
                <a:gd name="connsiteX6165" fmla="*/ 7247300 w 9157696"/>
                <a:gd name="connsiteY6165" fmla="*/ 1271255 h 3804208"/>
                <a:gd name="connsiteX6166" fmla="*/ 7244859 w 9157696"/>
                <a:gd name="connsiteY6166" fmla="*/ 1273697 h 3804208"/>
                <a:gd name="connsiteX6167" fmla="*/ 7241197 w 9157696"/>
                <a:gd name="connsiteY6167" fmla="*/ 1273697 h 3804208"/>
                <a:gd name="connsiteX6168" fmla="*/ 7238755 w 9157696"/>
                <a:gd name="connsiteY6168" fmla="*/ 1271255 h 3804208"/>
                <a:gd name="connsiteX6169" fmla="*/ 7237535 w 9157696"/>
                <a:gd name="connsiteY6169" fmla="*/ 1273697 h 3804208"/>
                <a:gd name="connsiteX6170" fmla="*/ 7235093 w 9157696"/>
                <a:gd name="connsiteY6170" fmla="*/ 1274917 h 3804208"/>
                <a:gd name="connsiteX6171" fmla="*/ 7232652 w 9157696"/>
                <a:gd name="connsiteY6171" fmla="*/ 1274917 h 3804208"/>
                <a:gd name="connsiteX6172" fmla="*/ 7230210 w 9157696"/>
                <a:gd name="connsiteY6172" fmla="*/ 1273697 h 3804208"/>
                <a:gd name="connsiteX6173" fmla="*/ 7224106 w 9157696"/>
                <a:gd name="connsiteY6173" fmla="*/ 1276138 h 3804208"/>
                <a:gd name="connsiteX6174" fmla="*/ 7218003 w 9157696"/>
                <a:gd name="connsiteY6174" fmla="*/ 1278579 h 3804208"/>
                <a:gd name="connsiteX6175" fmla="*/ 7219224 w 9157696"/>
                <a:gd name="connsiteY6175" fmla="*/ 1282241 h 3804208"/>
                <a:gd name="connsiteX6176" fmla="*/ 7221666 w 9157696"/>
                <a:gd name="connsiteY6176" fmla="*/ 1284683 h 3804208"/>
                <a:gd name="connsiteX6177" fmla="*/ 7225328 w 9157696"/>
                <a:gd name="connsiteY6177" fmla="*/ 1284683 h 3804208"/>
                <a:gd name="connsiteX6178" fmla="*/ 7233873 w 9157696"/>
                <a:gd name="connsiteY6178" fmla="*/ 1285904 h 3804208"/>
                <a:gd name="connsiteX6179" fmla="*/ 7238755 w 9157696"/>
                <a:gd name="connsiteY6179" fmla="*/ 1287124 h 3804208"/>
                <a:gd name="connsiteX6180" fmla="*/ 7243638 w 9157696"/>
                <a:gd name="connsiteY6180" fmla="*/ 1288345 h 3804208"/>
                <a:gd name="connsiteX6181" fmla="*/ 7249742 w 9157696"/>
                <a:gd name="connsiteY6181" fmla="*/ 1292007 h 3804208"/>
                <a:gd name="connsiteX6182" fmla="*/ 7254624 w 9157696"/>
                <a:gd name="connsiteY6182" fmla="*/ 1298111 h 3804208"/>
                <a:gd name="connsiteX6183" fmla="*/ 7253404 w 9157696"/>
                <a:gd name="connsiteY6183" fmla="*/ 1298111 h 3804208"/>
                <a:gd name="connsiteX6184" fmla="*/ 7250962 w 9157696"/>
                <a:gd name="connsiteY6184" fmla="*/ 1300552 h 3804208"/>
                <a:gd name="connsiteX6185" fmla="*/ 7247300 w 9157696"/>
                <a:gd name="connsiteY6185" fmla="*/ 1299331 h 3804208"/>
                <a:gd name="connsiteX6186" fmla="*/ 7243638 w 9157696"/>
                <a:gd name="connsiteY6186" fmla="*/ 1298111 h 3804208"/>
                <a:gd name="connsiteX6187" fmla="*/ 7241197 w 9157696"/>
                <a:gd name="connsiteY6187" fmla="*/ 1299331 h 3804208"/>
                <a:gd name="connsiteX6188" fmla="*/ 7238755 w 9157696"/>
                <a:gd name="connsiteY6188" fmla="*/ 1298111 h 3804208"/>
                <a:gd name="connsiteX6189" fmla="*/ 7236314 w 9157696"/>
                <a:gd name="connsiteY6189" fmla="*/ 1296890 h 3804208"/>
                <a:gd name="connsiteX6190" fmla="*/ 7230210 w 9157696"/>
                <a:gd name="connsiteY6190" fmla="*/ 1299331 h 3804208"/>
                <a:gd name="connsiteX6191" fmla="*/ 7224106 w 9157696"/>
                <a:gd name="connsiteY6191" fmla="*/ 1301773 h 3804208"/>
                <a:gd name="connsiteX6192" fmla="*/ 7225328 w 9157696"/>
                <a:gd name="connsiteY6192" fmla="*/ 1305435 h 3804208"/>
                <a:gd name="connsiteX6193" fmla="*/ 7227769 w 9157696"/>
                <a:gd name="connsiteY6193" fmla="*/ 1307876 h 3804208"/>
                <a:gd name="connsiteX6194" fmla="*/ 7231431 w 9157696"/>
                <a:gd name="connsiteY6194" fmla="*/ 1307876 h 3804208"/>
                <a:gd name="connsiteX6195" fmla="*/ 7239976 w 9157696"/>
                <a:gd name="connsiteY6195" fmla="*/ 1310318 h 3804208"/>
                <a:gd name="connsiteX6196" fmla="*/ 7249742 w 9157696"/>
                <a:gd name="connsiteY6196" fmla="*/ 1313980 h 3804208"/>
                <a:gd name="connsiteX6197" fmla="*/ 7255845 w 9157696"/>
                <a:gd name="connsiteY6197" fmla="*/ 1318863 h 3804208"/>
                <a:gd name="connsiteX6198" fmla="*/ 7260728 w 9157696"/>
                <a:gd name="connsiteY6198" fmla="*/ 1326187 h 3804208"/>
                <a:gd name="connsiteX6199" fmla="*/ 7260728 w 9157696"/>
                <a:gd name="connsiteY6199" fmla="*/ 1326187 h 3804208"/>
                <a:gd name="connsiteX6200" fmla="*/ 7259507 w 9157696"/>
                <a:gd name="connsiteY6200" fmla="*/ 1326187 h 3804208"/>
                <a:gd name="connsiteX6201" fmla="*/ 7257066 w 9157696"/>
                <a:gd name="connsiteY6201" fmla="*/ 1323745 h 3804208"/>
                <a:gd name="connsiteX6202" fmla="*/ 7257066 w 9157696"/>
                <a:gd name="connsiteY6202" fmla="*/ 1323745 h 3804208"/>
                <a:gd name="connsiteX6203" fmla="*/ 7255845 w 9157696"/>
                <a:gd name="connsiteY6203" fmla="*/ 1322525 h 3804208"/>
                <a:gd name="connsiteX6204" fmla="*/ 7252183 w 9157696"/>
                <a:gd name="connsiteY6204" fmla="*/ 1321304 h 3804208"/>
                <a:gd name="connsiteX6205" fmla="*/ 7250962 w 9157696"/>
                <a:gd name="connsiteY6205" fmla="*/ 1321304 h 3804208"/>
                <a:gd name="connsiteX6206" fmla="*/ 7249742 w 9157696"/>
                <a:gd name="connsiteY6206" fmla="*/ 1321304 h 3804208"/>
                <a:gd name="connsiteX6207" fmla="*/ 7247300 w 9157696"/>
                <a:gd name="connsiteY6207" fmla="*/ 1320083 h 3804208"/>
                <a:gd name="connsiteX6208" fmla="*/ 7246080 w 9157696"/>
                <a:gd name="connsiteY6208" fmla="*/ 1317642 h 3804208"/>
                <a:gd name="connsiteX6209" fmla="*/ 7242417 w 9157696"/>
                <a:gd name="connsiteY6209" fmla="*/ 1315200 h 3804208"/>
                <a:gd name="connsiteX6210" fmla="*/ 7238755 w 9157696"/>
                <a:gd name="connsiteY6210" fmla="*/ 1312759 h 3804208"/>
                <a:gd name="connsiteX6211" fmla="*/ 7239976 w 9157696"/>
                <a:gd name="connsiteY6211" fmla="*/ 1315200 h 3804208"/>
                <a:gd name="connsiteX6212" fmla="*/ 7242417 w 9157696"/>
                <a:gd name="connsiteY6212" fmla="*/ 1317642 h 3804208"/>
                <a:gd name="connsiteX6213" fmla="*/ 7244859 w 9157696"/>
                <a:gd name="connsiteY6213" fmla="*/ 1320083 h 3804208"/>
                <a:gd name="connsiteX6214" fmla="*/ 7248521 w 9157696"/>
                <a:gd name="connsiteY6214" fmla="*/ 1322525 h 3804208"/>
                <a:gd name="connsiteX6215" fmla="*/ 7247300 w 9157696"/>
                <a:gd name="connsiteY6215" fmla="*/ 1324966 h 3804208"/>
                <a:gd name="connsiteX6216" fmla="*/ 7243638 w 9157696"/>
                <a:gd name="connsiteY6216" fmla="*/ 1323745 h 3804208"/>
                <a:gd name="connsiteX6217" fmla="*/ 7239976 w 9157696"/>
                <a:gd name="connsiteY6217" fmla="*/ 1328628 h 3804208"/>
                <a:gd name="connsiteX6218" fmla="*/ 7236314 w 9157696"/>
                <a:gd name="connsiteY6218" fmla="*/ 1333511 h 3804208"/>
                <a:gd name="connsiteX6219" fmla="*/ 7231431 w 9157696"/>
                <a:gd name="connsiteY6219" fmla="*/ 1334732 h 3804208"/>
                <a:gd name="connsiteX6220" fmla="*/ 7230210 w 9157696"/>
                <a:gd name="connsiteY6220" fmla="*/ 1339614 h 3804208"/>
                <a:gd name="connsiteX6221" fmla="*/ 7225328 w 9157696"/>
                <a:gd name="connsiteY6221" fmla="*/ 1337173 h 3804208"/>
                <a:gd name="connsiteX6222" fmla="*/ 7222886 w 9157696"/>
                <a:gd name="connsiteY6222" fmla="*/ 1340835 h 3804208"/>
                <a:gd name="connsiteX6223" fmla="*/ 7219224 w 9157696"/>
                <a:gd name="connsiteY6223" fmla="*/ 1342056 h 3804208"/>
                <a:gd name="connsiteX6224" fmla="*/ 7215562 w 9157696"/>
                <a:gd name="connsiteY6224" fmla="*/ 1343277 h 3804208"/>
                <a:gd name="connsiteX6225" fmla="*/ 7213121 w 9157696"/>
                <a:gd name="connsiteY6225" fmla="*/ 1345718 h 3804208"/>
                <a:gd name="connsiteX6226" fmla="*/ 7209459 w 9157696"/>
                <a:gd name="connsiteY6226" fmla="*/ 1346939 h 3804208"/>
                <a:gd name="connsiteX6227" fmla="*/ 7207017 w 9157696"/>
                <a:gd name="connsiteY6227" fmla="*/ 1345718 h 3804208"/>
                <a:gd name="connsiteX6228" fmla="*/ 7200914 w 9157696"/>
                <a:gd name="connsiteY6228" fmla="*/ 1350601 h 3804208"/>
                <a:gd name="connsiteX6229" fmla="*/ 7194810 w 9157696"/>
                <a:gd name="connsiteY6229" fmla="*/ 1356704 h 3804208"/>
                <a:gd name="connsiteX6230" fmla="*/ 7197252 w 9157696"/>
                <a:gd name="connsiteY6230" fmla="*/ 1360366 h 3804208"/>
                <a:gd name="connsiteX6231" fmla="*/ 7200914 w 9157696"/>
                <a:gd name="connsiteY6231" fmla="*/ 1361587 h 3804208"/>
                <a:gd name="connsiteX6232" fmla="*/ 7204576 w 9157696"/>
                <a:gd name="connsiteY6232" fmla="*/ 1359146 h 3804208"/>
                <a:gd name="connsiteX6233" fmla="*/ 7214341 w 9157696"/>
                <a:gd name="connsiteY6233" fmla="*/ 1356704 h 3804208"/>
                <a:gd name="connsiteX6234" fmla="*/ 7225328 w 9157696"/>
                <a:gd name="connsiteY6234" fmla="*/ 1355484 h 3804208"/>
                <a:gd name="connsiteX6235" fmla="*/ 7231431 w 9157696"/>
                <a:gd name="connsiteY6235" fmla="*/ 1356704 h 3804208"/>
                <a:gd name="connsiteX6236" fmla="*/ 7231431 w 9157696"/>
                <a:gd name="connsiteY6236" fmla="*/ 1357925 h 3804208"/>
                <a:gd name="connsiteX6237" fmla="*/ 7233873 w 9157696"/>
                <a:gd name="connsiteY6237" fmla="*/ 1360366 h 3804208"/>
                <a:gd name="connsiteX6238" fmla="*/ 7235093 w 9157696"/>
                <a:gd name="connsiteY6238" fmla="*/ 1360366 h 3804208"/>
                <a:gd name="connsiteX6239" fmla="*/ 7236314 w 9157696"/>
                <a:gd name="connsiteY6239" fmla="*/ 1361587 h 3804208"/>
                <a:gd name="connsiteX6240" fmla="*/ 7235093 w 9157696"/>
                <a:gd name="connsiteY6240" fmla="*/ 1362808 h 3804208"/>
                <a:gd name="connsiteX6241" fmla="*/ 7230210 w 9157696"/>
                <a:gd name="connsiteY6241" fmla="*/ 1360366 h 3804208"/>
                <a:gd name="connsiteX6242" fmla="*/ 7227769 w 9157696"/>
                <a:gd name="connsiteY6242" fmla="*/ 1364028 h 3804208"/>
                <a:gd name="connsiteX6243" fmla="*/ 7224106 w 9157696"/>
                <a:gd name="connsiteY6243" fmla="*/ 1364028 h 3804208"/>
                <a:gd name="connsiteX6244" fmla="*/ 7221666 w 9157696"/>
                <a:gd name="connsiteY6244" fmla="*/ 1362808 h 3804208"/>
                <a:gd name="connsiteX6245" fmla="*/ 7220445 w 9157696"/>
                <a:gd name="connsiteY6245" fmla="*/ 1365249 h 3804208"/>
                <a:gd name="connsiteX6246" fmla="*/ 7218003 w 9157696"/>
                <a:gd name="connsiteY6246" fmla="*/ 1367691 h 3804208"/>
                <a:gd name="connsiteX6247" fmla="*/ 7215562 w 9157696"/>
                <a:gd name="connsiteY6247" fmla="*/ 1367691 h 3804208"/>
                <a:gd name="connsiteX6248" fmla="*/ 7213121 w 9157696"/>
                <a:gd name="connsiteY6248" fmla="*/ 1366470 h 3804208"/>
                <a:gd name="connsiteX6249" fmla="*/ 7207017 w 9157696"/>
                <a:gd name="connsiteY6249" fmla="*/ 1370132 h 3804208"/>
                <a:gd name="connsiteX6250" fmla="*/ 7200914 w 9157696"/>
                <a:gd name="connsiteY6250" fmla="*/ 1375015 h 3804208"/>
                <a:gd name="connsiteX6251" fmla="*/ 7202134 w 9157696"/>
                <a:gd name="connsiteY6251" fmla="*/ 1378677 h 3804208"/>
                <a:gd name="connsiteX6252" fmla="*/ 7205796 w 9157696"/>
                <a:gd name="connsiteY6252" fmla="*/ 1379898 h 3804208"/>
                <a:gd name="connsiteX6253" fmla="*/ 7209459 w 9157696"/>
                <a:gd name="connsiteY6253" fmla="*/ 1378677 h 3804208"/>
                <a:gd name="connsiteX6254" fmla="*/ 7218003 w 9157696"/>
                <a:gd name="connsiteY6254" fmla="*/ 1377456 h 3804208"/>
                <a:gd name="connsiteX6255" fmla="*/ 7222886 w 9157696"/>
                <a:gd name="connsiteY6255" fmla="*/ 1377456 h 3804208"/>
                <a:gd name="connsiteX6256" fmla="*/ 7227769 w 9157696"/>
                <a:gd name="connsiteY6256" fmla="*/ 1377456 h 3804208"/>
                <a:gd name="connsiteX6257" fmla="*/ 7235093 w 9157696"/>
                <a:gd name="connsiteY6257" fmla="*/ 1379898 h 3804208"/>
                <a:gd name="connsiteX6258" fmla="*/ 7239976 w 9157696"/>
                <a:gd name="connsiteY6258" fmla="*/ 1384780 h 3804208"/>
                <a:gd name="connsiteX6259" fmla="*/ 7241197 w 9157696"/>
                <a:gd name="connsiteY6259" fmla="*/ 1386001 h 3804208"/>
                <a:gd name="connsiteX6260" fmla="*/ 7239976 w 9157696"/>
                <a:gd name="connsiteY6260" fmla="*/ 1388442 h 3804208"/>
                <a:gd name="connsiteX6261" fmla="*/ 7239976 w 9157696"/>
                <a:gd name="connsiteY6261" fmla="*/ 1388442 h 3804208"/>
                <a:gd name="connsiteX6262" fmla="*/ 7239976 w 9157696"/>
                <a:gd name="connsiteY6262" fmla="*/ 1388442 h 3804208"/>
                <a:gd name="connsiteX6263" fmla="*/ 7237535 w 9157696"/>
                <a:gd name="connsiteY6263" fmla="*/ 1388442 h 3804208"/>
                <a:gd name="connsiteX6264" fmla="*/ 7235093 w 9157696"/>
                <a:gd name="connsiteY6264" fmla="*/ 1388442 h 3804208"/>
                <a:gd name="connsiteX6265" fmla="*/ 7230210 w 9157696"/>
                <a:gd name="connsiteY6265" fmla="*/ 1393325 h 3804208"/>
                <a:gd name="connsiteX6266" fmla="*/ 7230210 w 9157696"/>
                <a:gd name="connsiteY6266" fmla="*/ 1394546 h 3804208"/>
                <a:gd name="connsiteX6267" fmla="*/ 7230210 w 9157696"/>
                <a:gd name="connsiteY6267" fmla="*/ 1394546 h 3804208"/>
                <a:gd name="connsiteX6268" fmla="*/ 7230210 w 9157696"/>
                <a:gd name="connsiteY6268" fmla="*/ 1394546 h 3804208"/>
                <a:gd name="connsiteX6269" fmla="*/ 7230210 w 9157696"/>
                <a:gd name="connsiteY6269" fmla="*/ 1395767 h 3804208"/>
                <a:gd name="connsiteX6270" fmla="*/ 7227769 w 9157696"/>
                <a:gd name="connsiteY6270" fmla="*/ 1399429 h 3804208"/>
                <a:gd name="connsiteX6271" fmla="*/ 7225328 w 9157696"/>
                <a:gd name="connsiteY6271" fmla="*/ 1400649 h 3804208"/>
                <a:gd name="connsiteX6272" fmla="*/ 7222886 w 9157696"/>
                <a:gd name="connsiteY6272" fmla="*/ 1400649 h 3804208"/>
                <a:gd name="connsiteX6273" fmla="*/ 7218003 w 9157696"/>
                <a:gd name="connsiteY6273" fmla="*/ 1406753 h 3804208"/>
                <a:gd name="connsiteX6274" fmla="*/ 7213121 w 9157696"/>
                <a:gd name="connsiteY6274" fmla="*/ 1414077 h 3804208"/>
                <a:gd name="connsiteX6275" fmla="*/ 7215562 w 9157696"/>
                <a:gd name="connsiteY6275" fmla="*/ 1417739 h 3804208"/>
                <a:gd name="connsiteX6276" fmla="*/ 7219224 w 9157696"/>
                <a:gd name="connsiteY6276" fmla="*/ 1417739 h 3804208"/>
                <a:gd name="connsiteX6277" fmla="*/ 7222886 w 9157696"/>
                <a:gd name="connsiteY6277" fmla="*/ 1415298 h 3804208"/>
                <a:gd name="connsiteX6278" fmla="*/ 7231431 w 9157696"/>
                <a:gd name="connsiteY6278" fmla="*/ 1411636 h 3804208"/>
                <a:gd name="connsiteX6279" fmla="*/ 7241197 w 9157696"/>
                <a:gd name="connsiteY6279" fmla="*/ 1407974 h 3804208"/>
                <a:gd name="connsiteX6280" fmla="*/ 7248521 w 9157696"/>
                <a:gd name="connsiteY6280" fmla="*/ 1409194 h 3804208"/>
                <a:gd name="connsiteX6281" fmla="*/ 7249742 w 9157696"/>
                <a:gd name="connsiteY6281" fmla="*/ 1410415 h 3804208"/>
                <a:gd name="connsiteX6282" fmla="*/ 7249742 w 9157696"/>
                <a:gd name="connsiteY6282" fmla="*/ 1410415 h 3804208"/>
                <a:gd name="connsiteX6283" fmla="*/ 7247300 w 9157696"/>
                <a:gd name="connsiteY6283" fmla="*/ 1414077 h 3804208"/>
                <a:gd name="connsiteX6284" fmla="*/ 7243638 w 9157696"/>
                <a:gd name="connsiteY6284" fmla="*/ 1414077 h 3804208"/>
                <a:gd name="connsiteX6285" fmla="*/ 7239976 w 9157696"/>
                <a:gd name="connsiteY6285" fmla="*/ 1414077 h 3804208"/>
                <a:gd name="connsiteX6286" fmla="*/ 7237535 w 9157696"/>
                <a:gd name="connsiteY6286" fmla="*/ 1416519 h 3804208"/>
                <a:gd name="connsiteX6287" fmla="*/ 7235093 w 9157696"/>
                <a:gd name="connsiteY6287" fmla="*/ 1416519 h 3804208"/>
                <a:gd name="connsiteX6288" fmla="*/ 7232652 w 9157696"/>
                <a:gd name="connsiteY6288" fmla="*/ 1415298 h 3804208"/>
                <a:gd name="connsiteX6289" fmla="*/ 7226548 w 9157696"/>
                <a:gd name="connsiteY6289" fmla="*/ 1417739 h 3804208"/>
                <a:gd name="connsiteX6290" fmla="*/ 7220445 w 9157696"/>
                <a:gd name="connsiteY6290" fmla="*/ 1421401 h 3804208"/>
                <a:gd name="connsiteX6291" fmla="*/ 7221666 w 9157696"/>
                <a:gd name="connsiteY6291" fmla="*/ 1426284 h 3804208"/>
                <a:gd name="connsiteX6292" fmla="*/ 7224106 w 9157696"/>
                <a:gd name="connsiteY6292" fmla="*/ 1428726 h 3804208"/>
                <a:gd name="connsiteX6293" fmla="*/ 7227769 w 9157696"/>
                <a:gd name="connsiteY6293" fmla="*/ 1428726 h 3804208"/>
                <a:gd name="connsiteX6294" fmla="*/ 7236314 w 9157696"/>
                <a:gd name="connsiteY6294" fmla="*/ 1429946 h 3804208"/>
                <a:gd name="connsiteX6295" fmla="*/ 7241197 w 9157696"/>
                <a:gd name="connsiteY6295" fmla="*/ 1431167 h 3804208"/>
                <a:gd name="connsiteX6296" fmla="*/ 7246080 w 9157696"/>
                <a:gd name="connsiteY6296" fmla="*/ 1432388 h 3804208"/>
                <a:gd name="connsiteX6297" fmla="*/ 7252183 w 9157696"/>
                <a:gd name="connsiteY6297" fmla="*/ 1437270 h 3804208"/>
                <a:gd name="connsiteX6298" fmla="*/ 7255845 w 9157696"/>
                <a:gd name="connsiteY6298" fmla="*/ 1444595 h 3804208"/>
                <a:gd name="connsiteX6299" fmla="*/ 7257066 w 9157696"/>
                <a:gd name="connsiteY6299" fmla="*/ 1447036 h 3804208"/>
                <a:gd name="connsiteX6300" fmla="*/ 7253404 w 9157696"/>
                <a:gd name="connsiteY6300" fmla="*/ 1449477 h 3804208"/>
                <a:gd name="connsiteX6301" fmla="*/ 7250962 w 9157696"/>
                <a:gd name="connsiteY6301" fmla="*/ 1445815 h 3804208"/>
                <a:gd name="connsiteX6302" fmla="*/ 7248521 w 9157696"/>
                <a:gd name="connsiteY6302" fmla="*/ 1442153 h 3804208"/>
                <a:gd name="connsiteX6303" fmla="*/ 7244859 w 9157696"/>
                <a:gd name="connsiteY6303" fmla="*/ 1444595 h 3804208"/>
                <a:gd name="connsiteX6304" fmla="*/ 7241197 w 9157696"/>
                <a:gd name="connsiteY6304" fmla="*/ 1447036 h 3804208"/>
                <a:gd name="connsiteX6305" fmla="*/ 7236314 w 9157696"/>
                <a:gd name="connsiteY6305" fmla="*/ 1444595 h 3804208"/>
                <a:gd name="connsiteX6306" fmla="*/ 7235093 w 9157696"/>
                <a:gd name="connsiteY6306" fmla="*/ 1448257 h 3804208"/>
                <a:gd name="connsiteX6307" fmla="*/ 7230210 w 9157696"/>
                <a:gd name="connsiteY6307" fmla="*/ 1442153 h 3804208"/>
                <a:gd name="connsiteX6308" fmla="*/ 7227769 w 9157696"/>
                <a:gd name="connsiteY6308" fmla="*/ 1444595 h 3804208"/>
                <a:gd name="connsiteX6309" fmla="*/ 7224106 w 9157696"/>
                <a:gd name="connsiteY6309" fmla="*/ 1442153 h 3804208"/>
                <a:gd name="connsiteX6310" fmla="*/ 7221666 w 9157696"/>
                <a:gd name="connsiteY6310" fmla="*/ 1438491 h 3804208"/>
                <a:gd name="connsiteX6311" fmla="*/ 7220445 w 9157696"/>
                <a:gd name="connsiteY6311" fmla="*/ 1440933 h 3804208"/>
                <a:gd name="connsiteX6312" fmla="*/ 7218003 w 9157696"/>
                <a:gd name="connsiteY6312" fmla="*/ 1442153 h 3804208"/>
                <a:gd name="connsiteX6313" fmla="*/ 7215562 w 9157696"/>
                <a:gd name="connsiteY6313" fmla="*/ 1440933 h 3804208"/>
                <a:gd name="connsiteX6314" fmla="*/ 7213121 w 9157696"/>
                <a:gd name="connsiteY6314" fmla="*/ 1438491 h 3804208"/>
                <a:gd name="connsiteX6315" fmla="*/ 7207017 w 9157696"/>
                <a:gd name="connsiteY6315" fmla="*/ 1438491 h 3804208"/>
                <a:gd name="connsiteX6316" fmla="*/ 7199692 w 9157696"/>
                <a:gd name="connsiteY6316" fmla="*/ 1438491 h 3804208"/>
                <a:gd name="connsiteX6317" fmla="*/ 7200914 w 9157696"/>
                <a:gd name="connsiteY6317" fmla="*/ 1443374 h 3804208"/>
                <a:gd name="connsiteX6318" fmla="*/ 7203355 w 9157696"/>
                <a:gd name="connsiteY6318" fmla="*/ 1447036 h 3804208"/>
                <a:gd name="connsiteX6319" fmla="*/ 7207017 w 9157696"/>
                <a:gd name="connsiteY6319" fmla="*/ 1448257 h 3804208"/>
                <a:gd name="connsiteX6320" fmla="*/ 7216783 w 9157696"/>
                <a:gd name="connsiteY6320" fmla="*/ 1453140 h 3804208"/>
                <a:gd name="connsiteX6321" fmla="*/ 7221666 w 9157696"/>
                <a:gd name="connsiteY6321" fmla="*/ 1456802 h 3804208"/>
                <a:gd name="connsiteX6322" fmla="*/ 7225328 w 9157696"/>
                <a:gd name="connsiteY6322" fmla="*/ 1458022 h 3804208"/>
                <a:gd name="connsiteX6323" fmla="*/ 7226548 w 9157696"/>
                <a:gd name="connsiteY6323" fmla="*/ 1462905 h 3804208"/>
                <a:gd name="connsiteX6324" fmla="*/ 7228990 w 9157696"/>
                <a:gd name="connsiteY6324" fmla="*/ 1465347 h 3804208"/>
                <a:gd name="connsiteX6325" fmla="*/ 7232652 w 9157696"/>
                <a:gd name="connsiteY6325" fmla="*/ 1465347 h 3804208"/>
                <a:gd name="connsiteX6326" fmla="*/ 7233873 w 9157696"/>
                <a:gd name="connsiteY6326" fmla="*/ 1466567 h 3804208"/>
                <a:gd name="connsiteX6327" fmla="*/ 7237535 w 9157696"/>
                <a:gd name="connsiteY6327" fmla="*/ 1473891 h 3804208"/>
                <a:gd name="connsiteX6328" fmla="*/ 7236314 w 9157696"/>
                <a:gd name="connsiteY6328" fmla="*/ 1475112 h 3804208"/>
                <a:gd name="connsiteX6329" fmla="*/ 7236314 w 9157696"/>
                <a:gd name="connsiteY6329" fmla="*/ 1476333 h 3804208"/>
                <a:gd name="connsiteX6330" fmla="*/ 7235093 w 9157696"/>
                <a:gd name="connsiteY6330" fmla="*/ 1476333 h 3804208"/>
                <a:gd name="connsiteX6331" fmla="*/ 7232652 w 9157696"/>
                <a:gd name="connsiteY6331" fmla="*/ 1473891 h 3804208"/>
                <a:gd name="connsiteX6332" fmla="*/ 7228990 w 9157696"/>
                <a:gd name="connsiteY6332" fmla="*/ 1472671 h 3804208"/>
                <a:gd name="connsiteX6333" fmla="*/ 7226548 w 9157696"/>
                <a:gd name="connsiteY6333" fmla="*/ 1473891 h 3804208"/>
                <a:gd name="connsiteX6334" fmla="*/ 7224106 w 9157696"/>
                <a:gd name="connsiteY6334" fmla="*/ 1472671 h 3804208"/>
                <a:gd name="connsiteX6335" fmla="*/ 7224106 w 9157696"/>
                <a:gd name="connsiteY6335" fmla="*/ 1472671 h 3804208"/>
                <a:gd name="connsiteX6336" fmla="*/ 7224106 w 9157696"/>
                <a:gd name="connsiteY6336" fmla="*/ 1462905 h 3804208"/>
                <a:gd name="connsiteX6337" fmla="*/ 7221666 w 9157696"/>
                <a:gd name="connsiteY6337" fmla="*/ 1467788 h 3804208"/>
                <a:gd name="connsiteX6338" fmla="*/ 7221666 w 9157696"/>
                <a:gd name="connsiteY6338" fmla="*/ 1470229 h 3804208"/>
                <a:gd name="connsiteX6339" fmla="*/ 7218003 w 9157696"/>
                <a:gd name="connsiteY6339" fmla="*/ 1471450 h 3804208"/>
                <a:gd name="connsiteX6340" fmla="*/ 7213121 w 9157696"/>
                <a:gd name="connsiteY6340" fmla="*/ 1472671 h 3804208"/>
                <a:gd name="connsiteX6341" fmla="*/ 7214341 w 9157696"/>
                <a:gd name="connsiteY6341" fmla="*/ 1476333 h 3804208"/>
                <a:gd name="connsiteX6342" fmla="*/ 7216783 w 9157696"/>
                <a:gd name="connsiteY6342" fmla="*/ 1478774 h 3804208"/>
                <a:gd name="connsiteX6343" fmla="*/ 7220445 w 9157696"/>
                <a:gd name="connsiteY6343" fmla="*/ 1479995 h 3804208"/>
                <a:gd name="connsiteX6344" fmla="*/ 7224106 w 9157696"/>
                <a:gd name="connsiteY6344" fmla="*/ 1479995 h 3804208"/>
                <a:gd name="connsiteX6345" fmla="*/ 7225328 w 9157696"/>
                <a:gd name="connsiteY6345" fmla="*/ 1486098 h 3804208"/>
                <a:gd name="connsiteX6346" fmla="*/ 7226548 w 9157696"/>
                <a:gd name="connsiteY6346" fmla="*/ 1488540 h 3804208"/>
                <a:gd name="connsiteX6347" fmla="*/ 7227769 w 9157696"/>
                <a:gd name="connsiteY6347" fmla="*/ 1492202 h 3804208"/>
                <a:gd name="connsiteX6348" fmla="*/ 7228990 w 9157696"/>
                <a:gd name="connsiteY6348" fmla="*/ 1498305 h 3804208"/>
                <a:gd name="connsiteX6349" fmla="*/ 7224106 w 9157696"/>
                <a:gd name="connsiteY6349" fmla="*/ 1495864 h 3804208"/>
                <a:gd name="connsiteX6350" fmla="*/ 7221666 w 9157696"/>
                <a:gd name="connsiteY6350" fmla="*/ 1499526 h 3804208"/>
                <a:gd name="connsiteX6351" fmla="*/ 7216783 w 9157696"/>
                <a:gd name="connsiteY6351" fmla="*/ 1489761 h 3804208"/>
                <a:gd name="connsiteX6352" fmla="*/ 7213121 w 9157696"/>
                <a:gd name="connsiteY6352" fmla="*/ 1490981 h 3804208"/>
                <a:gd name="connsiteX6353" fmla="*/ 7208238 w 9157696"/>
                <a:gd name="connsiteY6353" fmla="*/ 1486098 h 3804208"/>
                <a:gd name="connsiteX6354" fmla="*/ 7205796 w 9157696"/>
                <a:gd name="connsiteY6354" fmla="*/ 1478774 h 3804208"/>
                <a:gd name="connsiteX6355" fmla="*/ 7203355 w 9157696"/>
                <a:gd name="connsiteY6355" fmla="*/ 1479995 h 3804208"/>
                <a:gd name="connsiteX6356" fmla="*/ 7199692 w 9157696"/>
                <a:gd name="connsiteY6356" fmla="*/ 1478774 h 3804208"/>
                <a:gd name="connsiteX6357" fmla="*/ 7196031 w 9157696"/>
                <a:gd name="connsiteY6357" fmla="*/ 1473891 h 3804208"/>
                <a:gd name="connsiteX6358" fmla="*/ 7193589 w 9157696"/>
                <a:gd name="connsiteY6358" fmla="*/ 1467788 h 3804208"/>
                <a:gd name="connsiteX6359" fmla="*/ 7185045 w 9157696"/>
                <a:gd name="connsiteY6359" fmla="*/ 1461684 h 3804208"/>
                <a:gd name="connsiteX6360" fmla="*/ 7176500 w 9157696"/>
                <a:gd name="connsiteY6360" fmla="*/ 1455581 h 3804208"/>
                <a:gd name="connsiteX6361" fmla="*/ 7176500 w 9157696"/>
                <a:gd name="connsiteY6361" fmla="*/ 1462905 h 3804208"/>
                <a:gd name="connsiteX6362" fmla="*/ 7178941 w 9157696"/>
                <a:gd name="connsiteY6362" fmla="*/ 1470229 h 3804208"/>
                <a:gd name="connsiteX6363" fmla="*/ 7183824 w 9157696"/>
                <a:gd name="connsiteY6363" fmla="*/ 1476333 h 3804208"/>
                <a:gd name="connsiteX6364" fmla="*/ 7188707 w 9157696"/>
                <a:gd name="connsiteY6364" fmla="*/ 1479995 h 3804208"/>
                <a:gd name="connsiteX6365" fmla="*/ 7194810 w 9157696"/>
                <a:gd name="connsiteY6365" fmla="*/ 1490981 h 3804208"/>
                <a:gd name="connsiteX6366" fmla="*/ 7197252 w 9157696"/>
                <a:gd name="connsiteY6366" fmla="*/ 1495864 h 3804208"/>
                <a:gd name="connsiteX6367" fmla="*/ 7200914 w 9157696"/>
                <a:gd name="connsiteY6367" fmla="*/ 1499526 h 3804208"/>
                <a:gd name="connsiteX6368" fmla="*/ 7207017 w 9157696"/>
                <a:gd name="connsiteY6368" fmla="*/ 1508071 h 3804208"/>
                <a:gd name="connsiteX6369" fmla="*/ 7214341 w 9157696"/>
                <a:gd name="connsiteY6369" fmla="*/ 1522719 h 3804208"/>
                <a:gd name="connsiteX6370" fmla="*/ 7220445 w 9157696"/>
                <a:gd name="connsiteY6370" fmla="*/ 1541030 h 3804208"/>
                <a:gd name="connsiteX6371" fmla="*/ 7219224 w 9157696"/>
                <a:gd name="connsiteY6371" fmla="*/ 1543471 h 3804208"/>
                <a:gd name="connsiteX6372" fmla="*/ 7215562 w 9157696"/>
                <a:gd name="connsiteY6372" fmla="*/ 1543471 h 3804208"/>
                <a:gd name="connsiteX6373" fmla="*/ 7211899 w 9157696"/>
                <a:gd name="connsiteY6373" fmla="*/ 1543471 h 3804208"/>
                <a:gd name="connsiteX6374" fmla="*/ 7209459 w 9157696"/>
                <a:gd name="connsiteY6374" fmla="*/ 1544692 h 3804208"/>
                <a:gd name="connsiteX6375" fmla="*/ 7207017 w 9157696"/>
                <a:gd name="connsiteY6375" fmla="*/ 1544692 h 3804208"/>
                <a:gd name="connsiteX6376" fmla="*/ 7204576 w 9157696"/>
                <a:gd name="connsiteY6376" fmla="*/ 1543471 h 3804208"/>
                <a:gd name="connsiteX6377" fmla="*/ 7198472 w 9157696"/>
                <a:gd name="connsiteY6377" fmla="*/ 1545913 h 3804208"/>
                <a:gd name="connsiteX6378" fmla="*/ 7192369 w 9157696"/>
                <a:gd name="connsiteY6378" fmla="*/ 1549575 h 3804208"/>
                <a:gd name="connsiteX6379" fmla="*/ 7193589 w 9157696"/>
                <a:gd name="connsiteY6379" fmla="*/ 1553237 h 3804208"/>
                <a:gd name="connsiteX6380" fmla="*/ 7196031 w 9157696"/>
                <a:gd name="connsiteY6380" fmla="*/ 1555678 h 3804208"/>
                <a:gd name="connsiteX6381" fmla="*/ 7199692 w 9157696"/>
                <a:gd name="connsiteY6381" fmla="*/ 1555678 h 3804208"/>
                <a:gd name="connsiteX6382" fmla="*/ 7205796 w 9157696"/>
                <a:gd name="connsiteY6382" fmla="*/ 1554458 h 3804208"/>
                <a:gd name="connsiteX6383" fmla="*/ 7205796 w 9157696"/>
                <a:gd name="connsiteY6383" fmla="*/ 1554458 h 3804208"/>
                <a:gd name="connsiteX6384" fmla="*/ 7203355 w 9157696"/>
                <a:gd name="connsiteY6384" fmla="*/ 1563003 h 3804208"/>
                <a:gd name="connsiteX6385" fmla="*/ 7196031 w 9157696"/>
                <a:gd name="connsiteY6385" fmla="*/ 1565444 h 3804208"/>
                <a:gd name="connsiteX6386" fmla="*/ 7191148 w 9157696"/>
                <a:gd name="connsiteY6386" fmla="*/ 1555678 h 3804208"/>
                <a:gd name="connsiteX6387" fmla="*/ 7187485 w 9157696"/>
                <a:gd name="connsiteY6387" fmla="*/ 1558120 h 3804208"/>
                <a:gd name="connsiteX6388" fmla="*/ 7183824 w 9157696"/>
                <a:gd name="connsiteY6388" fmla="*/ 1564223 h 3804208"/>
                <a:gd name="connsiteX6389" fmla="*/ 7181382 w 9157696"/>
                <a:gd name="connsiteY6389" fmla="*/ 1556899 h 3804208"/>
                <a:gd name="connsiteX6390" fmla="*/ 7177720 w 9157696"/>
                <a:gd name="connsiteY6390" fmla="*/ 1552016 h 3804208"/>
                <a:gd name="connsiteX6391" fmla="*/ 7172838 w 9157696"/>
                <a:gd name="connsiteY6391" fmla="*/ 1553237 h 3804208"/>
                <a:gd name="connsiteX6392" fmla="*/ 7166734 w 9157696"/>
                <a:gd name="connsiteY6392" fmla="*/ 1547134 h 3804208"/>
                <a:gd name="connsiteX6393" fmla="*/ 7163071 w 9157696"/>
                <a:gd name="connsiteY6393" fmla="*/ 1538589 h 3804208"/>
                <a:gd name="connsiteX6394" fmla="*/ 7160631 w 9157696"/>
                <a:gd name="connsiteY6394" fmla="*/ 1541030 h 3804208"/>
                <a:gd name="connsiteX6395" fmla="*/ 7155748 w 9157696"/>
                <a:gd name="connsiteY6395" fmla="*/ 1539809 h 3804208"/>
                <a:gd name="connsiteX6396" fmla="*/ 7153306 w 9157696"/>
                <a:gd name="connsiteY6396" fmla="*/ 1537368 h 3804208"/>
                <a:gd name="connsiteX6397" fmla="*/ 7152086 w 9157696"/>
                <a:gd name="connsiteY6397" fmla="*/ 1533706 h 3804208"/>
                <a:gd name="connsiteX6398" fmla="*/ 7149644 w 9157696"/>
                <a:gd name="connsiteY6398" fmla="*/ 1528823 h 3804208"/>
                <a:gd name="connsiteX6399" fmla="*/ 7152086 w 9157696"/>
                <a:gd name="connsiteY6399" fmla="*/ 1528823 h 3804208"/>
                <a:gd name="connsiteX6400" fmla="*/ 7158189 w 9157696"/>
                <a:gd name="connsiteY6400" fmla="*/ 1526382 h 3804208"/>
                <a:gd name="connsiteX6401" fmla="*/ 7160631 w 9157696"/>
                <a:gd name="connsiteY6401" fmla="*/ 1522719 h 3804208"/>
                <a:gd name="connsiteX6402" fmla="*/ 7149644 w 9157696"/>
                <a:gd name="connsiteY6402" fmla="*/ 1520278 h 3804208"/>
                <a:gd name="connsiteX6403" fmla="*/ 7143541 w 9157696"/>
                <a:gd name="connsiteY6403" fmla="*/ 1517837 h 3804208"/>
                <a:gd name="connsiteX6404" fmla="*/ 7138657 w 9157696"/>
                <a:gd name="connsiteY6404" fmla="*/ 1515395 h 3804208"/>
                <a:gd name="connsiteX6405" fmla="*/ 7133775 w 9157696"/>
                <a:gd name="connsiteY6405" fmla="*/ 1515395 h 3804208"/>
                <a:gd name="connsiteX6406" fmla="*/ 7131334 w 9157696"/>
                <a:gd name="connsiteY6406" fmla="*/ 1510512 h 3804208"/>
                <a:gd name="connsiteX6407" fmla="*/ 7130113 w 9157696"/>
                <a:gd name="connsiteY6407" fmla="*/ 1506850 h 3804208"/>
                <a:gd name="connsiteX6408" fmla="*/ 7128892 w 9157696"/>
                <a:gd name="connsiteY6408" fmla="*/ 1501968 h 3804208"/>
                <a:gd name="connsiteX6409" fmla="*/ 7127672 w 9157696"/>
                <a:gd name="connsiteY6409" fmla="*/ 1511733 h 3804208"/>
                <a:gd name="connsiteX6410" fmla="*/ 7127672 w 9157696"/>
                <a:gd name="connsiteY6410" fmla="*/ 1516616 h 3804208"/>
                <a:gd name="connsiteX6411" fmla="*/ 7127672 w 9157696"/>
                <a:gd name="connsiteY6411" fmla="*/ 1519057 h 3804208"/>
                <a:gd name="connsiteX6412" fmla="*/ 7122788 w 9157696"/>
                <a:gd name="connsiteY6412" fmla="*/ 1517837 h 3804208"/>
                <a:gd name="connsiteX6413" fmla="*/ 7121568 w 9157696"/>
                <a:gd name="connsiteY6413" fmla="*/ 1515395 h 3804208"/>
                <a:gd name="connsiteX6414" fmla="*/ 7116685 w 9157696"/>
                <a:gd name="connsiteY6414" fmla="*/ 1517837 h 3804208"/>
                <a:gd name="connsiteX6415" fmla="*/ 7109361 w 9157696"/>
                <a:gd name="connsiteY6415" fmla="*/ 1517837 h 3804208"/>
                <a:gd name="connsiteX6416" fmla="*/ 7105699 w 9157696"/>
                <a:gd name="connsiteY6416" fmla="*/ 1515395 h 3804208"/>
                <a:gd name="connsiteX6417" fmla="*/ 7097154 w 9157696"/>
                <a:gd name="connsiteY6417" fmla="*/ 1519057 h 3804208"/>
                <a:gd name="connsiteX6418" fmla="*/ 7094713 w 9157696"/>
                <a:gd name="connsiteY6418" fmla="*/ 1515395 h 3804208"/>
                <a:gd name="connsiteX6419" fmla="*/ 7086167 w 9157696"/>
                <a:gd name="connsiteY6419" fmla="*/ 1515395 h 3804208"/>
                <a:gd name="connsiteX6420" fmla="*/ 7080064 w 9157696"/>
                <a:gd name="connsiteY6420" fmla="*/ 1511733 h 3804208"/>
                <a:gd name="connsiteX6421" fmla="*/ 7073960 w 9157696"/>
                <a:gd name="connsiteY6421" fmla="*/ 1508071 h 3804208"/>
                <a:gd name="connsiteX6422" fmla="*/ 7069078 w 9157696"/>
                <a:gd name="connsiteY6422" fmla="*/ 1509292 h 3804208"/>
                <a:gd name="connsiteX6423" fmla="*/ 7067857 w 9157696"/>
                <a:gd name="connsiteY6423" fmla="*/ 1508071 h 3804208"/>
                <a:gd name="connsiteX6424" fmla="*/ 7075182 w 9157696"/>
                <a:gd name="connsiteY6424" fmla="*/ 1504409 h 3804208"/>
                <a:gd name="connsiteX6425" fmla="*/ 7082506 w 9157696"/>
                <a:gd name="connsiteY6425" fmla="*/ 1501968 h 3804208"/>
                <a:gd name="connsiteX6426" fmla="*/ 7089829 w 9157696"/>
                <a:gd name="connsiteY6426" fmla="*/ 1499526 h 3804208"/>
                <a:gd name="connsiteX6427" fmla="*/ 7102036 w 9157696"/>
                <a:gd name="connsiteY6427" fmla="*/ 1493423 h 3804208"/>
                <a:gd name="connsiteX6428" fmla="*/ 7106920 w 9157696"/>
                <a:gd name="connsiteY6428" fmla="*/ 1490981 h 3804208"/>
                <a:gd name="connsiteX6429" fmla="*/ 7110581 w 9157696"/>
                <a:gd name="connsiteY6429" fmla="*/ 1487319 h 3804208"/>
                <a:gd name="connsiteX6430" fmla="*/ 7110581 w 9157696"/>
                <a:gd name="connsiteY6430" fmla="*/ 1483657 h 3804208"/>
                <a:gd name="connsiteX6431" fmla="*/ 7102036 w 9157696"/>
                <a:gd name="connsiteY6431" fmla="*/ 1486098 h 3804208"/>
                <a:gd name="connsiteX6432" fmla="*/ 7093492 w 9157696"/>
                <a:gd name="connsiteY6432" fmla="*/ 1487319 h 3804208"/>
                <a:gd name="connsiteX6433" fmla="*/ 7091051 w 9157696"/>
                <a:gd name="connsiteY6433" fmla="*/ 1489761 h 3804208"/>
                <a:gd name="connsiteX6434" fmla="*/ 7087389 w 9157696"/>
                <a:gd name="connsiteY6434" fmla="*/ 1490981 h 3804208"/>
                <a:gd name="connsiteX6435" fmla="*/ 7083726 w 9157696"/>
                <a:gd name="connsiteY6435" fmla="*/ 1490981 h 3804208"/>
                <a:gd name="connsiteX6436" fmla="*/ 7078844 w 9157696"/>
                <a:gd name="connsiteY6436" fmla="*/ 1492202 h 3804208"/>
                <a:gd name="connsiteX6437" fmla="*/ 7073960 w 9157696"/>
                <a:gd name="connsiteY6437" fmla="*/ 1493423 h 3804208"/>
                <a:gd name="connsiteX6438" fmla="*/ 7070299 w 9157696"/>
                <a:gd name="connsiteY6438" fmla="*/ 1492202 h 3804208"/>
                <a:gd name="connsiteX6439" fmla="*/ 7064195 w 9157696"/>
                <a:gd name="connsiteY6439" fmla="*/ 1495864 h 3804208"/>
                <a:gd name="connsiteX6440" fmla="*/ 7061753 w 9157696"/>
                <a:gd name="connsiteY6440" fmla="*/ 1493423 h 3804208"/>
                <a:gd name="connsiteX6441" fmla="*/ 7061753 w 9157696"/>
                <a:gd name="connsiteY6441" fmla="*/ 1493423 h 3804208"/>
                <a:gd name="connsiteX6442" fmla="*/ 7065415 w 9157696"/>
                <a:gd name="connsiteY6442" fmla="*/ 1490981 h 3804208"/>
                <a:gd name="connsiteX6443" fmla="*/ 7071519 w 9157696"/>
                <a:gd name="connsiteY6443" fmla="*/ 1486098 h 3804208"/>
                <a:gd name="connsiteX6444" fmla="*/ 7080064 w 9157696"/>
                <a:gd name="connsiteY6444" fmla="*/ 1482436 h 3804208"/>
                <a:gd name="connsiteX6445" fmla="*/ 7093492 w 9157696"/>
                <a:gd name="connsiteY6445" fmla="*/ 1479995 h 3804208"/>
                <a:gd name="connsiteX6446" fmla="*/ 7104478 w 9157696"/>
                <a:gd name="connsiteY6446" fmla="*/ 1477554 h 3804208"/>
                <a:gd name="connsiteX6447" fmla="*/ 7109361 w 9157696"/>
                <a:gd name="connsiteY6447" fmla="*/ 1477554 h 3804208"/>
                <a:gd name="connsiteX6448" fmla="*/ 7113023 w 9157696"/>
                <a:gd name="connsiteY6448" fmla="*/ 1475112 h 3804208"/>
                <a:gd name="connsiteX6449" fmla="*/ 7114243 w 9157696"/>
                <a:gd name="connsiteY6449" fmla="*/ 1471450 h 3804208"/>
                <a:gd name="connsiteX6450" fmla="*/ 7105699 w 9157696"/>
                <a:gd name="connsiteY6450" fmla="*/ 1470229 h 3804208"/>
                <a:gd name="connsiteX6451" fmla="*/ 7098374 w 9157696"/>
                <a:gd name="connsiteY6451" fmla="*/ 1469009 h 3804208"/>
                <a:gd name="connsiteX6452" fmla="*/ 7094713 w 9157696"/>
                <a:gd name="connsiteY6452" fmla="*/ 1470229 h 3804208"/>
                <a:gd name="connsiteX6453" fmla="*/ 7091051 w 9157696"/>
                <a:gd name="connsiteY6453" fmla="*/ 1470229 h 3804208"/>
                <a:gd name="connsiteX6454" fmla="*/ 7087389 w 9157696"/>
                <a:gd name="connsiteY6454" fmla="*/ 1469009 h 3804208"/>
                <a:gd name="connsiteX6455" fmla="*/ 7082506 w 9157696"/>
                <a:gd name="connsiteY6455" fmla="*/ 1469009 h 3804208"/>
                <a:gd name="connsiteX6456" fmla="*/ 7077622 w 9157696"/>
                <a:gd name="connsiteY6456" fmla="*/ 1470229 h 3804208"/>
                <a:gd name="connsiteX6457" fmla="*/ 7075182 w 9157696"/>
                <a:gd name="connsiteY6457" fmla="*/ 1469009 h 3804208"/>
                <a:gd name="connsiteX6458" fmla="*/ 7069078 w 9157696"/>
                <a:gd name="connsiteY6458" fmla="*/ 1471450 h 3804208"/>
                <a:gd name="connsiteX6459" fmla="*/ 7067857 w 9157696"/>
                <a:gd name="connsiteY6459" fmla="*/ 1469009 h 3804208"/>
                <a:gd name="connsiteX6460" fmla="*/ 7061753 w 9157696"/>
                <a:gd name="connsiteY6460" fmla="*/ 1470229 h 3804208"/>
                <a:gd name="connsiteX6461" fmla="*/ 7056871 w 9157696"/>
                <a:gd name="connsiteY6461" fmla="*/ 1467788 h 3804208"/>
                <a:gd name="connsiteX6462" fmla="*/ 7051988 w 9157696"/>
                <a:gd name="connsiteY6462" fmla="*/ 1465347 h 3804208"/>
                <a:gd name="connsiteX6463" fmla="*/ 7048326 w 9157696"/>
                <a:gd name="connsiteY6463" fmla="*/ 1466567 h 3804208"/>
                <a:gd name="connsiteX6464" fmla="*/ 7047105 w 9157696"/>
                <a:gd name="connsiteY6464" fmla="*/ 1465347 h 3804208"/>
                <a:gd name="connsiteX6465" fmla="*/ 7062975 w 9157696"/>
                <a:gd name="connsiteY6465" fmla="*/ 1459243 h 3804208"/>
                <a:gd name="connsiteX6466" fmla="*/ 7072740 w 9157696"/>
                <a:gd name="connsiteY6466" fmla="*/ 1456802 h 3804208"/>
                <a:gd name="connsiteX6467" fmla="*/ 7081285 w 9157696"/>
                <a:gd name="connsiteY6467" fmla="*/ 1454360 h 3804208"/>
                <a:gd name="connsiteX6468" fmla="*/ 7092271 w 9157696"/>
                <a:gd name="connsiteY6468" fmla="*/ 1436050 h 3804208"/>
                <a:gd name="connsiteX6469" fmla="*/ 7100816 w 9157696"/>
                <a:gd name="connsiteY6469" fmla="*/ 1426284 h 3804208"/>
                <a:gd name="connsiteX6470" fmla="*/ 7115465 w 9157696"/>
                <a:gd name="connsiteY6470" fmla="*/ 1415298 h 3804208"/>
                <a:gd name="connsiteX6471" fmla="*/ 7127672 w 9157696"/>
                <a:gd name="connsiteY6471" fmla="*/ 1405532 h 3804208"/>
                <a:gd name="connsiteX6472" fmla="*/ 7133775 w 9157696"/>
                <a:gd name="connsiteY6472" fmla="*/ 1401870 h 3804208"/>
                <a:gd name="connsiteX6473" fmla="*/ 7137437 w 9157696"/>
                <a:gd name="connsiteY6473" fmla="*/ 1396987 h 3804208"/>
                <a:gd name="connsiteX6474" fmla="*/ 7137437 w 9157696"/>
                <a:gd name="connsiteY6474" fmla="*/ 1392105 h 3804208"/>
                <a:gd name="connsiteX6475" fmla="*/ 7126450 w 9157696"/>
                <a:gd name="connsiteY6475" fmla="*/ 1394546 h 3804208"/>
                <a:gd name="connsiteX6476" fmla="*/ 7116685 w 9157696"/>
                <a:gd name="connsiteY6476" fmla="*/ 1398208 h 3804208"/>
                <a:gd name="connsiteX6477" fmla="*/ 7114243 w 9157696"/>
                <a:gd name="connsiteY6477" fmla="*/ 1401870 h 3804208"/>
                <a:gd name="connsiteX6478" fmla="*/ 7110581 w 9157696"/>
                <a:gd name="connsiteY6478" fmla="*/ 1405532 h 3804208"/>
                <a:gd name="connsiteX6479" fmla="*/ 7105699 w 9157696"/>
                <a:gd name="connsiteY6479" fmla="*/ 1406753 h 3804208"/>
                <a:gd name="connsiteX6480" fmla="*/ 7105699 w 9157696"/>
                <a:gd name="connsiteY6480" fmla="*/ 1406753 h 3804208"/>
                <a:gd name="connsiteX6481" fmla="*/ 7105699 w 9157696"/>
                <a:gd name="connsiteY6481" fmla="*/ 1404312 h 3804208"/>
                <a:gd name="connsiteX6482" fmla="*/ 7098374 w 9157696"/>
                <a:gd name="connsiteY6482" fmla="*/ 1404312 h 3804208"/>
                <a:gd name="connsiteX6483" fmla="*/ 7091051 w 9157696"/>
                <a:gd name="connsiteY6483" fmla="*/ 1404312 h 3804208"/>
                <a:gd name="connsiteX6484" fmla="*/ 7088609 w 9157696"/>
                <a:gd name="connsiteY6484" fmla="*/ 1405532 h 3804208"/>
                <a:gd name="connsiteX6485" fmla="*/ 7084947 w 9157696"/>
                <a:gd name="connsiteY6485" fmla="*/ 1406753 h 3804208"/>
                <a:gd name="connsiteX6486" fmla="*/ 7081285 w 9157696"/>
                <a:gd name="connsiteY6486" fmla="*/ 1406753 h 3804208"/>
                <a:gd name="connsiteX6487" fmla="*/ 7077622 w 9157696"/>
                <a:gd name="connsiteY6487" fmla="*/ 1407974 h 3804208"/>
                <a:gd name="connsiteX6488" fmla="*/ 7073960 w 9157696"/>
                <a:gd name="connsiteY6488" fmla="*/ 1409194 h 3804208"/>
                <a:gd name="connsiteX6489" fmla="*/ 7071519 w 9157696"/>
                <a:gd name="connsiteY6489" fmla="*/ 1407974 h 3804208"/>
                <a:gd name="connsiteX6490" fmla="*/ 7066637 w 9157696"/>
                <a:gd name="connsiteY6490" fmla="*/ 1411636 h 3804208"/>
                <a:gd name="connsiteX6491" fmla="*/ 7064195 w 9157696"/>
                <a:gd name="connsiteY6491" fmla="*/ 1409194 h 3804208"/>
                <a:gd name="connsiteX6492" fmla="*/ 7058092 w 9157696"/>
                <a:gd name="connsiteY6492" fmla="*/ 1411636 h 3804208"/>
                <a:gd name="connsiteX6493" fmla="*/ 7053208 w 9157696"/>
                <a:gd name="connsiteY6493" fmla="*/ 1410415 h 3804208"/>
                <a:gd name="connsiteX6494" fmla="*/ 7059312 w 9157696"/>
                <a:gd name="connsiteY6494" fmla="*/ 1403091 h 3804208"/>
                <a:gd name="connsiteX6495" fmla="*/ 7066637 w 9157696"/>
                <a:gd name="connsiteY6495" fmla="*/ 1398208 h 3804208"/>
                <a:gd name="connsiteX6496" fmla="*/ 7077622 w 9157696"/>
                <a:gd name="connsiteY6496" fmla="*/ 1393325 h 3804208"/>
                <a:gd name="connsiteX6497" fmla="*/ 7087389 w 9157696"/>
                <a:gd name="connsiteY6497" fmla="*/ 1389663 h 3804208"/>
                <a:gd name="connsiteX6498" fmla="*/ 7092271 w 9157696"/>
                <a:gd name="connsiteY6498" fmla="*/ 1388442 h 3804208"/>
                <a:gd name="connsiteX6499" fmla="*/ 7095933 w 9157696"/>
                <a:gd name="connsiteY6499" fmla="*/ 1386001 h 3804208"/>
                <a:gd name="connsiteX6500" fmla="*/ 7097154 w 9157696"/>
                <a:gd name="connsiteY6500" fmla="*/ 1382339 h 3804208"/>
                <a:gd name="connsiteX6501" fmla="*/ 7089829 w 9157696"/>
                <a:gd name="connsiteY6501" fmla="*/ 1382339 h 3804208"/>
                <a:gd name="connsiteX6502" fmla="*/ 7082506 w 9157696"/>
                <a:gd name="connsiteY6502" fmla="*/ 1382339 h 3804208"/>
                <a:gd name="connsiteX6503" fmla="*/ 7080064 w 9157696"/>
                <a:gd name="connsiteY6503" fmla="*/ 1383560 h 3804208"/>
                <a:gd name="connsiteX6504" fmla="*/ 7076402 w 9157696"/>
                <a:gd name="connsiteY6504" fmla="*/ 1384780 h 3804208"/>
                <a:gd name="connsiteX6505" fmla="*/ 7072740 w 9157696"/>
                <a:gd name="connsiteY6505" fmla="*/ 1384780 h 3804208"/>
                <a:gd name="connsiteX6506" fmla="*/ 7067857 w 9157696"/>
                <a:gd name="connsiteY6506" fmla="*/ 1386001 h 3804208"/>
                <a:gd name="connsiteX6507" fmla="*/ 7062975 w 9157696"/>
                <a:gd name="connsiteY6507" fmla="*/ 1387222 h 3804208"/>
                <a:gd name="connsiteX6508" fmla="*/ 7059312 w 9157696"/>
                <a:gd name="connsiteY6508" fmla="*/ 1386001 h 3804208"/>
                <a:gd name="connsiteX6509" fmla="*/ 7054430 w 9157696"/>
                <a:gd name="connsiteY6509" fmla="*/ 1389663 h 3804208"/>
                <a:gd name="connsiteX6510" fmla="*/ 7051988 w 9157696"/>
                <a:gd name="connsiteY6510" fmla="*/ 1387222 h 3804208"/>
                <a:gd name="connsiteX6511" fmla="*/ 7045884 w 9157696"/>
                <a:gd name="connsiteY6511" fmla="*/ 1389663 h 3804208"/>
                <a:gd name="connsiteX6512" fmla="*/ 7041001 w 9157696"/>
                <a:gd name="connsiteY6512" fmla="*/ 1388442 h 3804208"/>
                <a:gd name="connsiteX6513" fmla="*/ 7036119 w 9157696"/>
                <a:gd name="connsiteY6513" fmla="*/ 1387222 h 3804208"/>
                <a:gd name="connsiteX6514" fmla="*/ 7033677 w 9157696"/>
                <a:gd name="connsiteY6514" fmla="*/ 1389663 h 3804208"/>
                <a:gd name="connsiteX6515" fmla="*/ 7032457 w 9157696"/>
                <a:gd name="connsiteY6515" fmla="*/ 1388442 h 3804208"/>
                <a:gd name="connsiteX6516" fmla="*/ 7034898 w 9157696"/>
                <a:gd name="connsiteY6516" fmla="*/ 1386001 h 3804208"/>
                <a:gd name="connsiteX6517" fmla="*/ 7039781 w 9157696"/>
                <a:gd name="connsiteY6517" fmla="*/ 1383560 h 3804208"/>
                <a:gd name="connsiteX6518" fmla="*/ 7041001 w 9157696"/>
                <a:gd name="connsiteY6518" fmla="*/ 1383560 h 3804208"/>
                <a:gd name="connsiteX6519" fmla="*/ 7043443 w 9157696"/>
                <a:gd name="connsiteY6519" fmla="*/ 1382339 h 3804208"/>
                <a:gd name="connsiteX6520" fmla="*/ 7049546 w 9157696"/>
                <a:gd name="connsiteY6520" fmla="*/ 1381118 h 3804208"/>
                <a:gd name="connsiteX6521" fmla="*/ 7056871 w 9157696"/>
                <a:gd name="connsiteY6521" fmla="*/ 1381118 h 3804208"/>
                <a:gd name="connsiteX6522" fmla="*/ 7060533 w 9157696"/>
                <a:gd name="connsiteY6522" fmla="*/ 1381118 h 3804208"/>
                <a:gd name="connsiteX6523" fmla="*/ 7062975 w 9157696"/>
                <a:gd name="connsiteY6523" fmla="*/ 1379898 h 3804208"/>
                <a:gd name="connsiteX6524" fmla="*/ 7064195 w 9157696"/>
                <a:gd name="connsiteY6524" fmla="*/ 1378677 h 3804208"/>
                <a:gd name="connsiteX6525" fmla="*/ 7059312 w 9157696"/>
                <a:gd name="connsiteY6525" fmla="*/ 1376235 h 3804208"/>
                <a:gd name="connsiteX6526" fmla="*/ 7054430 w 9157696"/>
                <a:gd name="connsiteY6526" fmla="*/ 1375015 h 3804208"/>
                <a:gd name="connsiteX6527" fmla="*/ 7051988 w 9157696"/>
                <a:gd name="connsiteY6527" fmla="*/ 1376235 h 3804208"/>
                <a:gd name="connsiteX6528" fmla="*/ 7050768 w 9157696"/>
                <a:gd name="connsiteY6528" fmla="*/ 1376235 h 3804208"/>
                <a:gd name="connsiteX6529" fmla="*/ 7051988 w 9157696"/>
                <a:gd name="connsiteY6529" fmla="*/ 1375015 h 3804208"/>
                <a:gd name="connsiteX6530" fmla="*/ 7059312 w 9157696"/>
                <a:gd name="connsiteY6530" fmla="*/ 1371353 h 3804208"/>
                <a:gd name="connsiteX6531" fmla="*/ 7071519 w 9157696"/>
                <a:gd name="connsiteY6531" fmla="*/ 1368911 h 3804208"/>
                <a:gd name="connsiteX6532" fmla="*/ 7081285 w 9157696"/>
                <a:gd name="connsiteY6532" fmla="*/ 1366470 h 3804208"/>
                <a:gd name="connsiteX6533" fmla="*/ 7086167 w 9157696"/>
                <a:gd name="connsiteY6533" fmla="*/ 1366470 h 3804208"/>
                <a:gd name="connsiteX6534" fmla="*/ 7089829 w 9157696"/>
                <a:gd name="connsiteY6534" fmla="*/ 1364028 h 3804208"/>
                <a:gd name="connsiteX6535" fmla="*/ 7091051 w 9157696"/>
                <a:gd name="connsiteY6535" fmla="*/ 1361587 h 3804208"/>
                <a:gd name="connsiteX6536" fmla="*/ 7083726 w 9157696"/>
                <a:gd name="connsiteY6536" fmla="*/ 1360366 h 3804208"/>
                <a:gd name="connsiteX6537" fmla="*/ 7076402 w 9157696"/>
                <a:gd name="connsiteY6537" fmla="*/ 1360366 h 3804208"/>
                <a:gd name="connsiteX6538" fmla="*/ 7073960 w 9157696"/>
                <a:gd name="connsiteY6538" fmla="*/ 1361587 h 3804208"/>
                <a:gd name="connsiteX6539" fmla="*/ 7070299 w 9157696"/>
                <a:gd name="connsiteY6539" fmla="*/ 1362808 h 3804208"/>
                <a:gd name="connsiteX6540" fmla="*/ 7066637 w 9157696"/>
                <a:gd name="connsiteY6540" fmla="*/ 1361587 h 3804208"/>
                <a:gd name="connsiteX6541" fmla="*/ 7061753 w 9157696"/>
                <a:gd name="connsiteY6541" fmla="*/ 1362808 h 3804208"/>
                <a:gd name="connsiteX6542" fmla="*/ 7056871 w 9157696"/>
                <a:gd name="connsiteY6542" fmla="*/ 1364028 h 3804208"/>
                <a:gd name="connsiteX6543" fmla="*/ 7054430 w 9157696"/>
                <a:gd name="connsiteY6543" fmla="*/ 1362808 h 3804208"/>
                <a:gd name="connsiteX6544" fmla="*/ 7049546 w 9157696"/>
                <a:gd name="connsiteY6544" fmla="*/ 1365249 h 3804208"/>
                <a:gd name="connsiteX6545" fmla="*/ 7048326 w 9157696"/>
                <a:gd name="connsiteY6545" fmla="*/ 1362808 h 3804208"/>
                <a:gd name="connsiteX6546" fmla="*/ 7042223 w 9157696"/>
                <a:gd name="connsiteY6546" fmla="*/ 1364028 h 3804208"/>
                <a:gd name="connsiteX6547" fmla="*/ 7037339 w 9157696"/>
                <a:gd name="connsiteY6547" fmla="*/ 1362808 h 3804208"/>
                <a:gd name="connsiteX6548" fmla="*/ 7032457 w 9157696"/>
                <a:gd name="connsiteY6548" fmla="*/ 1361587 h 3804208"/>
                <a:gd name="connsiteX6549" fmla="*/ 7030016 w 9157696"/>
                <a:gd name="connsiteY6549" fmla="*/ 1362808 h 3804208"/>
                <a:gd name="connsiteX6550" fmla="*/ 7027574 w 9157696"/>
                <a:gd name="connsiteY6550" fmla="*/ 1364028 h 3804208"/>
                <a:gd name="connsiteX6551" fmla="*/ 7019029 w 9157696"/>
                <a:gd name="connsiteY6551" fmla="*/ 1365249 h 3804208"/>
                <a:gd name="connsiteX6552" fmla="*/ 7010484 w 9157696"/>
                <a:gd name="connsiteY6552" fmla="*/ 1366470 h 3804208"/>
                <a:gd name="connsiteX6553" fmla="*/ 7005602 w 9157696"/>
                <a:gd name="connsiteY6553" fmla="*/ 1365249 h 3804208"/>
                <a:gd name="connsiteX6554" fmla="*/ 7000718 w 9157696"/>
                <a:gd name="connsiteY6554" fmla="*/ 1364028 h 3804208"/>
                <a:gd name="connsiteX6555" fmla="*/ 6999498 w 9157696"/>
                <a:gd name="connsiteY6555" fmla="*/ 1365249 h 3804208"/>
                <a:gd name="connsiteX6556" fmla="*/ 6994615 w 9157696"/>
                <a:gd name="connsiteY6556" fmla="*/ 1362808 h 3804208"/>
                <a:gd name="connsiteX6557" fmla="*/ 6994615 w 9157696"/>
                <a:gd name="connsiteY6557" fmla="*/ 1361587 h 3804208"/>
                <a:gd name="connsiteX6558" fmla="*/ 6995836 w 9157696"/>
                <a:gd name="connsiteY6558" fmla="*/ 1361587 h 3804208"/>
                <a:gd name="connsiteX6559" fmla="*/ 7009263 w 9157696"/>
                <a:gd name="connsiteY6559" fmla="*/ 1355484 h 3804208"/>
                <a:gd name="connsiteX6560" fmla="*/ 7016587 w 9157696"/>
                <a:gd name="connsiteY6560" fmla="*/ 1353042 h 3804208"/>
                <a:gd name="connsiteX6561" fmla="*/ 7027574 w 9157696"/>
                <a:gd name="connsiteY6561" fmla="*/ 1349380 h 3804208"/>
                <a:gd name="connsiteX6562" fmla="*/ 7038561 w 9157696"/>
                <a:gd name="connsiteY6562" fmla="*/ 1349380 h 3804208"/>
                <a:gd name="connsiteX6563" fmla="*/ 7047105 w 9157696"/>
                <a:gd name="connsiteY6563" fmla="*/ 1340835 h 3804208"/>
                <a:gd name="connsiteX6564" fmla="*/ 7053208 w 9157696"/>
                <a:gd name="connsiteY6564" fmla="*/ 1337173 h 3804208"/>
                <a:gd name="connsiteX6565" fmla="*/ 7062975 w 9157696"/>
                <a:gd name="connsiteY6565" fmla="*/ 1333511 h 3804208"/>
                <a:gd name="connsiteX6566" fmla="*/ 7071519 w 9157696"/>
                <a:gd name="connsiteY6566" fmla="*/ 1331070 h 3804208"/>
                <a:gd name="connsiteX6567" fmla="*/ 7075182 w 9157696"/>
                <a:gd name="connsiteY6567" fmla="*/ 1331070 h 3804208"/>
                <a:gd name="connsiteX6568" fmla="*/ 7077622 w 9157696"/>
                <a:gd name="connsiteY6568" fmla="*/ 1329849 h 3804208"/>
                <a:gd name="connsiteX6569" fmla="*/ 7078844 w 9157696"/>
                <a:gd name="connsiteY6569" fmla="*/ 1327407 h 3804208"/>
                <a:gd name="connsiteX6570" fmla="*/ 7072740 w 9157696"/>
                <a:gd name="connsiteY6570" fmla="*/ 1326187 h 3804208"/>
                <a:gd name="connsiteX6571" fmla="*/ 7066637 w 9157696"/>
                <a:gd name="connsiteY6571" fmla="*/ 1326187 h 3804208"/>
                <a:gd name="connsiteX6572" fmla="*/ 7064195 w 9157696"/>
                <a:gd name="connsiteY6572" fmla="*/ 1327407 h 3804208"/>
                <a:gd name="connsiteX6573" fmla="*/ 7061753 w 9157696"/>
                <a:gd name="connsiteY6573" fmla="*/ 1328628 h 3804208"/>
                <a:gd name="connsiteX6574" fmla="*/ 7059312 w 9157696"/>
                <a:gd name="connsiteY6574" fmla="*/ 1328628 h 3804208"/>
                <a:gd name="connsiteX6575" fmla="*/ 7055650 w 9157696"/>
                <a:gd name="connsiteY6575" fmla="*/ 1329849 h 3804208"/>
                <a:gd name="connsiteX6576" fmla="*/ 7051988 w 9157696"/>
                <a:gd name="connsiteY6576" fmla="*/ 1331070 h 3804208"/>
                <a:gd name="connsiteX6577" fmla="*/ 7049546 w 9157696"/>
                <a:gd name="connsiteY6577" fmla="*/ 1329849 h 3804208"/>
                <a:gd name="connsiteX6578" fmla="*/ 7044664 w 9157696"/>
                <a:gd name="connsiteY6578" fmla="*/ 1332290 h 3804208"/>
                <a:gd name="connsiteX6579" fmla="*/ 7043443 w 9157696"/>
                <a:gd name="connsiteY6579" fmla="*/ 1331070 h 3804208"/>
                <a:gd name="connsiteX6580" fmla="*/ 7045884 w 9157696"/>
                <a:gd name="connsiteY6580" fmla="*/ 1327407 h 3804208"/>
                <a:gd name="connsiteX6581" fmla="*/ 7051988 w 9157696"/>
                <a:gd name="connsiteY6581" fmla="*/ 1322525 h 3804208"/>
                <a:gd name="connsiteX6582" fmla="*/ 7056871 w 9157696"/>
                <a:gd name="connsiteY6582" fmla="*/ 1320083 h 3804208"/>
                <a:gd name="connsiteX6583" fmla="*/ 7061753 w 9157696"/>
                <a:gd name="connsiteY6583" fmla="*/ 1316421 h 3804208"/>
                <a:gd name="connsiteX6584" fmla="*/ 7069078 w 9157696"/>
                <a:gd name="connsiteY6584" fmla="*/ 1310318 h 3804208"/>
                <a:gd name="connsiteX6585" fmla="*/ 7072740 w 9157696"/>
                <a:gd name="connsiteY6585" fmla="*/ 1307876 h 3804208"/>
                <a:gd name="connsiteX6586" fmla="*/ 7073960 w 9157696"/>
                <a:gd name="connsiteY6586" fmla="*/ 1304214 h 3804208"/>
                <a:gd name="connsiteX6587" fmla="*/ 7073960 w 9157696"/>
                <a:gd name="connsiteY6587" fmla="*/ 1301773 h 3804208"/>
                <a:gd name="connsiteX6588" fmla="*/ 7067857 w 9157696"/>
                <a:gd name="connsiteY6588" fmla="*/ 1305435 h 3804208"/>
                <a:gd name="connsiteX6589" fmla="*/ 7061753 w 9157696"/>
                <a:gd name="connsiteY6589" fmla="*/ 1307876 h 3804208"/>
                <a:gd name="connsiteX6590" fmla="*/ 7060533 w 9157696"/>
                <a:gd name="connsiteY6590" fmla="*/ 1310318 h 3804208"/>
                <a:gd name="connsiteX6591" fmla="*/ 7058092 w 9157696"/>
                <a:gd name="connsiteY6591" fmla="*/ 1311538 h 3804208"/>
                <a:gd name="connsiteX6592" fmla="*/ 7055650 w 9157696"/>
                <a:gd name="connsiteY6592" fmla="*/ 1311538 h 3804208"/>
                <a:gd name="connsiteX6593" fmla="*/ 7051988 w 9157696"/>
                <a:gd name="connsiteY6593" fmla="*/ 1313980 h 3804208"/>
                <a:gd name="connsiteX6594" fmla="*/ 7048326 w 9157696"/>
                <a:gd name="connsiteY6594" fmla="*/ 1316421 h 3804208"/>
                <a:gd name="connsiteX6595" fmla="*/ 7045884 w 9157696"/>
                <a:gd name="connsiteY6595" fmla="*/ 1316421 h 3804208"/>
                <a:gd name="connsiteX6596" fmla="*/ 7042223 w 9157696"/>
                <a:gd name="connsiteY6596" fmla="*/ 1320083 h 3804208"/>
                <a:gd name="connsiteX6597" fmla="*/ 7039781 w 9157696"/>
                <a:gd name="connsiteY6597" fmla="*/ 1318863 h 3804208"/>
                <a:gd name="connsiteX6598" fmla="*/ 7034898 w 9157696"/>
                <a:gd name="connsiteY6598" fmla="*/ 1321304 h 3804208"/>
                <a:gd name="connsiteX6599" fmla="*/ 7031236 w 9157696"/>
                <a:gd name="connsiteY6599" fmla="*/ 1321304 h 3804208"/>
                <a:gd name="connsiteX6600" fmla="*/ 7031236 w 9157696"/>
                <a:gd name="connsiteY6600" fmla="*/ 1321304 h 3804208"/>
                <a:gd name="connsiteX6601" fmla="*/ 7033677 w 9157696"/>
                <a:gd name="connsiteY6601" fmla="*/ 1321304 h 3804208"/>
                <a:gd name="connsiteX6602" fmla="*/ 7041001 w 9157696"/>
                <a:gd name="connsiteY6602" fmla="*/ 1312759 h 3804208"/>
                <a:gd name="connsiteX6603" fmla="*/ 7045884 w 9157696"/>
                <a:gd name="connsiteY6603" fmla="*/ 1307876 h 3804208"/>
                <a:gd name="connsiteX6604" fmla="*/ 7054430 w 9157696"/>
                <a:gd name="connsiteY6604" fmla="*/ 1302993 h 3804208"/>
                <a:gd name="connsiteX6605" fmla="*/ 7061753 w 9157696"/>
                <a:gd name="connsiteY6605" fmla="*/ 1298111 h 3804208"/>
                <a:gd name="connsiteX6606" fmla="*/ 7065415 w 9157696"/>
                <a:gd name="connsiteY6606" fmla="*/ 1296890 h 3804208"/>
                <a:gd name="connsiteX6607" fmla="*/ 7067857 w 9157696"/>
                <a:gd name="connsiteY6607" fmla="*/ 1294448 h 3804208"/>
                <a:gd name="connsiteX6608" fmla="*/ 7067857 w 9157696"/>
                <a:gd name="connsiteY6608" fmla="*/ 1292007 h 3804208"/>
                <a:gd name="connsiteX6609" fmla="*/ 7061753 w 9157696"/>
                <a:gd name="connsiteY6609" fmla="*/ 1293228 h 3804208"/>
                <a:gd name="connsiteX6610" fmla="*/ 7055650 w 9157696"/>
                <a:gd name="connsiteY6610" fmla="*/ 1294448 h 3804208"/>
                <a:gd name="connsiteX6611" fmla="*/ 7053208 w 9157696"/>
                <a:gd name="connsiteY6611" fmla="*/ 1295669 h 3804208"/>
                <a:gd name="connsiteX6612" fmla="*/ 7050768 w 9157696"/>
                <a:gd name="connsiteY6612" fmla="*/ 1296890 h 3804208"/>
                <a:gd name="connsiteX6613" fmla="*/ 7048326 w 9157696"/>
                <a:gd name="connsiteY6613" fmla="*/ 1296890 h 3804208"/>
                <a:gd name="connsiteX6614" fmla="*/ 7044664 w 9157696"/>
                <a:gd name="connsiteY6614" fmla="*/ 1298111 h 3804208"/>
                <a:gd name="connsiteX6615" fmla="*/ 7041001 w 9157696"/>
                <a:gd name="connsiteY6615" fmla="*/ 1299331 h 3804208"/>
                <a:gd name="connsiteX6616" fmla="*/ 7038561 w 9157696"/>
                <a:gd name="connsiteY6616" fmla="*/ 1299331 h 3804208"/>
                <a:gd name="connsiteX6617" fmla="*/ 7034898 w 9157696"/>
                <a:gd name="connsiteY6617" fmla="*/ 1302993 h 3804208"/>
                <a:gd name="connsiteX6618" fmla="*/ 7033677 w 9157696"/>
                <a:gd name="connsiteY6618" fmla="*/ 1301773 h 3804208"/>
                <a:gd name="connsiteX6619" fmla="*/ 7034898 w 9157696"/>
                <a:gd name="connsiteY6619" fmla="*/ 1299331 h 3804208"/>
                <a:gd name="connsiteX6620" fmla="*/ 7039781 w 9157696"/>
                <a:gd name="connsiteY6620" fmla="*/ 1295669 h 3804208"/>
                <a:gd name="connsiteX6621" fmla="*/ 7043443 w 9157696"/>
                <a:gd name="connsiteY6621" fmla="*/ 1293228 h 3804208"/>
                <a:gd name="connsiteX6622" fmla="*/ 7048326 w 9157696"/>
                <a:gd name="connsiteY6622" fmla="*/ 1290786 h 3804208"/>
                <a:gd name="connsiteX6623" fmla="*/ 7051988 w 9157696"/>
                <a:gd name="connsiteY6623" fmla="*/ 1287124 h 3804208"/>
                <a:gd name="connsiteX6624" fmla="*/ 7055650 w 9157696"/>
                <a:gd name="connsiteY6624" fmla="*/ 1285904 h 3804208"/>
                <a:gd name="connsiteX6625" fmla="*/ 7059312 w 9157696"/>
                <a:gd name="connsiteY6625" fmla="*/ 1283462 h 3804208"/>
                <a:gd name="connsiteX6626" fmla="*/ 7060533 w 9157696"/>
                <a:gd name="connsiteY6626" fmla="*/ 1279800 h 3804208"/>
                <a:gd name="connsiteX6627" fmla="*/ 7059312 w 9157696"/>
                <a:gd name="connsiteY6627" fmla="*/ 1277359 h 3804208"/>
                <a:gd name="connsiteX6628" fmla="*/ 7054430 w 9157696"/>
                <a:gd name="connsiteY6628" fmla="*/ 1281021 h 3804208"/>
                <a:gd name="connsiteX6629" fmla="*/ 7049546 w 9157696"/>
                <a:gd name="connsiteY6629" fmla="*/ 1283462 h 3804208"/>
                <a:gd name="connsiteX6630" fmla="*/ 7048326 w 9157696"/>
                <a:gd name="connsiteY6630" fmla="*/ 1284683 h 3804208"/>
                <a:gd name="connsiteX6631" fmla="*/ 7045884 w 9157696"/>
                <a:gd name="connsiteY6631" fmla="*/ 1285904 h 3804208"/>
                <a:gd name="connsiteX6632" fmla="*/ 7043443 w 9157696"/>
                <a:gd name="connsiteY6632" fmla="*/ 1285904 h 3804208"/>
                <a:gd name="connsiteX6633" fmla="*/ 7041001 w 9157696"/>
                <a:gd name="connsiteY6633" fmla="*/ 1287124 h 3804208"/>
                <a:gd name="connsiteX6634" fmla="*/ 7037339 w 9157696"/>
                <a:gd name="connsiteY6634" fmla="*/ 1288345 h 3804208"/>
                <a:gd name="connsiteX6635" fmla="*/ 7034898 w 9157696"/>
                <a:gd name="connsiteY6635" fmla="*/ 1287124 h 3804208"/>
                <a:gd name="connsiteX6636" fmla="*/ 7031236 w 9157696"/>
                <a:gd name="connsiteY6636" fmla="*/ 1289566 h 3804208"/>
                <a:gd name="connsiteX6637" fmla="*/ 7030016 w 9157696"/>
                <a:gd name="connsiteY6637" fmla="*/ 1288345 h 3804208"/>
                <a:gd name="connsiteX6638" fmla="*/ 7026354 w 9157696"/>
                <a:gd name="connsiteY6638" fmla="*/ 1289566 h 3804208"/>
                <a:gd name="connsiteX6639" fmla="*/ 7022691 w 9157696"/>
                <a:gd name="connsiteY6639" fmla="*/ 1289566 h 3804208"/>
                <a:gd name="connsiteX6640" fmla="*/ 7019029 w 9157696"/>
                <a:gd name="connsiteY6640" fmla="*/ 1289566 h 3804208"/>
                <a:gd name="connsiteX6641" fmla="*/ 7016587 w 9157696"/>
                <a:gd name="connsiteY6641" fmla="*/ 1290786 h 3804208"/>
                <a:gd name="connsiteX6642" fmla="*/ 7014147 w 9157696"/>
                <a:gd name="connsiteY6642" fmla="*/ 1292007 h 3804208"/>
                <a:gd name="connsiteX6643" fmla="*/ 7006822 w 9157696"/>
                <a:gd name="connsiteY6643" fmla="*/ 1294448 h 3804208"/>
                <a:gd name="connsiteX6644" fmla="*/ 6999498 w 9157696"/>
                <a:gd name="connsiteY6644" fmla="*/ 1296890 h 3804208"/>
                <a:gd name="connsiteX6645" fmla="*/ 6995836 w 9157696"/>
                <a:gd name="connsiteY6645" fmla="*/ 1296890 h 3804208"/>
                <a:gd name="connsiteX6646" fmla="*/ 6994615 w 9157696"/>
                <a:gd name="connsiteY6646" fmla="*/ 1295669 h 3804208"/>
                <a:gd name="connsiteX6647" fmla="*/ 7004380 w 9157696"/>
                <a:gd name="connsiteY6647" fmla="*/ 1288345 h 3804208"/>
                <a:gd name="connsiteX6648" fmla="*/ 7011705 w 9157696"/>
                <a:gd name="connsiteY6648" fmla="*/ 1284683 h 3804208"/>
                <a:gd name="connsiteX6649" fmla="*/ 7022691 w 9157696"/>
                <a:gd name="connsiteY6649" fmla="*/ 1279800 h 3804208"/>
                <a:gd name="connsiteX6650" fmla="*/ 7033677 w 9157696"/>
                <a:gd name="connsiteY6650" fmla="*/ 1277359 h 3804208"/>
                <a:gd name="connsiteX6651" fmla="*/ 7041001 w 9157696"/>
                <a:gd name="connsiteY6651" fmla="*/ 1267593 h 3804208"/>
                <a:gd name="connsiteX6652" fmla="*/ 7045884 w 9157696"/>
                <a:gd name="connsiteY6652" fmla="*/ 1261490 h 3804208"/>
                <a:gd name="connsiteX6653" fmla="*/ 7050768 w 9157696"/>
                <a:gd name="connsiteY6653" fmla="*/ 1257827 h 3804208"/>
                <a:gd name="connsiteX6654" fmla="*/ 7055650 w 9157696"/>
                <a:gd name="connsiteY6654" fmla="*/ 1254165 h 3804208"/>
                <a:gd name="connsiteX6655" fmla="*/ 7056871 w 9157696"/>
                <a:gd name="connsiteY6655" fmla="*/ 1250503 h 3804208"/>
                <a:gd name="connsiteX6656" fmla="*/ 7056871 w 9157696"/>
                <a:gd name="connsiteY6656" fmla="*/ 1250503 h 3804208"/>
                <a:gd name="connsiteX6657" fmla="*/ 7059312 w 9157696"/>
                <a:gd name="connsiteY6657" fmla="*/ 1249283 h 3804208"/>
                <a:gd name="connsiteX6658" fmla="*/ 7060533 w 9157696"/>
                <a:gd name="connsiteY6658" fmla="*/ 1246841 h 3804208"/>
                <a:gd name="connsiteX6659" fmla="*/ 7059312 w 9157696"/>
                <a:gd name="connsiteY6659" fmla="*/ 1246841 h 3804208"/>
                <a:gd name="connsiteX6660" fmla="*/ 7061753 w 9157696"/>
                <a:gd name="connsiteY6660" fmla="*/ 1244400 h 3804208"/>
                <a:gd name="connsiteX6661" fmla="*/ 7064195 w 9157696"/>
                <a:gd name="connsiteY6661" fmla="*/ 1239517 h 3804208"/>
                <a:gd name="connsiteX6662" fmla="*/ 7064195 w 9157696"/>
                <a:gd name="connsiteY6662" fmla="*/ 1234634 h 3804208"/>
                <a:gd name="connsiteX6663" fmla="*/ 7061753 w 9157696"/>
                <a:gd name="connsiteY6663" fmla="*/ 1232193 h 3804208"/>
                <a:gd name="connsiteX6664" fmla="*/ 7061753 w 9157696"/>
                <a:gd name="connsiteY6664" fmla="*/ 1238296 h 3804208"/>
                <a:gd name="connsiteX6665" fmla="*/ 7059312 w 9157696"/>
                <a:gd name="connsiteY6665" fmla="*/ 1239517 h 3804208"/>
                <a:gd name="connsiteX6666" fmla="*/ 7055650 w 9157696"/>
                <a:gd name="connsiteY6666" fmla="*/ 1244400 h 3804208"/>
                <a:gd name="connsiteX6667" fmla="*/ 7055650 w 9157696"/>
                <a:gd name="connsiteY6667" fmla="*/ 1245620 h 3804208"/>
                <a:gd name="connsiteX6668" fmla="*/ 7051988 w 9157696"/>
                <a:gd name="connsiteY6668" fmla="*/ 1245620 h 3804208"/>
                <a:gd name="connsiteX6669" fmla="*/ 7049546 w 9157696"/>
                <a:gd name="connsiteY6669" fmla="*/ 1246841 h 3804208"/>
                <a:gd name="connsiteX6670" fmla="*/ 7047105 w 9157696"/>
                <a:gd name="connsiteY6670" fmla="*/ 1248062 h 3804208"/>
                <a:gd name="connsiteX6671" fmla="*/ 7044664 w 9157696"/>
                <a:gd name="connsiteY6671" fmla="*/ 1248062 h 3804208"/>
                <a:gd name="connsiteX6672" fmla="*/ 7041001 w 9157696"/>
                <a:gd name="connsiteY6672" fmla="*/ 1249283 h 3804208"/>
                <a:gd name="connsiteX6673" fmla="*/ 7037339 w 9157696"/>
                <a:gd name="connsiteY6673" fmla="*/ 1250503 h 3804208"/>
                <a:gd name="connsiteX6674" fmla="*/ 7034898 w 9157696"/>
                <a:gd name="connsiteY6674" fmla="*/ 1250503 h 3804208"/>
                <a:gd name="connsiteX6675" fmla="*/ 7031236 w 9157696"/>
                <a:gd name="connsiteY6675" fmla="*/ 1254165 h 3804208"/>
                <a:gd name="connsiteX6676" fmla="*/ 7030016 w 9157696"/>
                <a:gd name="connsiteY6676" fmla="*/ 1252945 h 3804208"/>
                <a:gd name="connsiteX6677" fmla="*/ 7026354 w 9157696"/>
                <a:gd name="connsiteY6677" fmla="*/ 1255386 h 3804208"/>
                <a:gd name="connsiteX6678" fmla="*/ 7022691 w 9157696"/>
                <a:gd name="connsiteY6678" fmla="*/ 1255386 h 3804208"/>
                <a:gd name="connsiteX6679" fmla="*/ 7019029 w 9157696"/>
                <a:gd name="connsiteY6679" fmla="*/ 1255386 h 3804208"/>
                <a:gd name="connsiteX6680" fmla="*/ 7016587 w 9157696"/>
                <a:gd name="connsiteY6680" fmla="*/ 1256607 h 3804208"/>
                <a:gd name="connsiteX6681" fmla="*/ 7015367 w 9157696"/>
                <a:gd name="connsiteY6681" fmla="*/ 1257827 h 3804208"/>
                <a:gd name="connsiteX6682" fmla="*/ 7009263 w 9157696"/>
                <a:gd name="connsiteY6682" fmla="*/ 1259048 h 3804208"/>
                <a:gd name="connsiteX6683" fmla="*/ 7003160 w 9157696"/>
                <a:gd name="connsiteY6683" fmla="*/ 1260269 h 3804208"/>
                <a:gd name="connsiteX6684" fmla="*/ 6999498 w 9157696"/>
                <a:gd name="connsiteY6684" fmla="*/ 1259048 h 3804208"/>
                <a:gd name="connsiteX6685" fmla="*/ 6998277 w 9157696"/>
                <a:gd name="connsiteY6685" fmla="*/ 1256607 h 3804208"/>
                <a:gd name="connsiteX6686" fmla="*/ 7004380 w 9157696"/>
                <a:gd name="connsiteY6686" fmla="*/ 1251724 h 3804208"/>
                <a:gd name="connsiteX6687" fmla="*/ 7010484 w 9157696"/>
                <a:gd name="connsiteY6687" fmla="*/ 1249283 h 3804208"/>
                <a:gd name="connsiteX6688" fmla="*/ 7020250 w 9157696"/>
                <a:gd name="connsiteY6688" fmla="*/ 1244400 h 3804208"/>
                <a:gd name="connsiteX6689" fmla="*/ 7030016 w 9157696"/>
                <a:gd name="connsiteY6689" fmla="*/ 1241958 h 3804208"/>
                <a:gd name="connsiteX6690" fmla="*/ 7036119 w 9157696"/>
                <a:gd name="connsiteY6690" fmla="*/ 1233413 h 3804208"/>
                <a:gd name="connsiteX6691" fmla="*/ 7041001 w 9157696"/>
                <a:gd name="connsiteY6691" fmla="*/ 1228531 h 3804208"/>
                <a:gd name="connsiteX6692" fmla="*/ 7049546 w 9157696"/>
                <a:gd name="connsiteY6692" fmla="*/ 1223648 h 3804208"/>
                <a:gd name="connsiteX6693" fmla="*/ 7056871 w 9157696"/>
                <a:gd name="connsiteY6693" fmla="*/ 1219986 h 3804208"/>
                <a:gd name="connsiteX6694" fmla="*/ 7060533 w 9157696"/>
                <a:gd name="connsiteY6694" fmla="*/ 1218765 h 3804208"/>
                <a:gd name="connsiteX6695" fmla="*/ 7062975 w 9157696"/>
                <a:gd name="connsiteY6695" fmla="*/ 1216324 h 3804208"/>
                <a:gd name="connsiteX6696" fmla="*/ 7062975 w 9157696"/>
                <a:gd name="connsiteY6696" fmla="*/ 1213882 h 3804208"/>
                <a:gd name="connsiteX6697" fmla="*/ 7056871 w 9157696"/>
                <a:gd name="connsiteY6697" fmla="*/ 1215103 h 3804208"/>
                <a:gd name="connsiteX6698" fmla="*/ 7050768 w 9157696"/>
                <a:gd name="connsiteY6698" fmla="*/ 1216324 h 3804208"/>
                <a:gd name="connsiteX6699" fmla="*/ 7048326 w 9157696"/>
                <a:gd name="connsiteY6699" fmla="*/ 1217544 h 3804208"/>
                <a:gd name="connsiteX6700" fmla="*/ 7045884 w 9157696"/>
                <a:gd name="connsiteY6700" fmla="*/ 1218765 h 3804208"/>
                <a:gd name="connsiteX6701" fmla="*/ 7043443 w 9157696"/>
                <a:gd name="connsiteY6701" fmla="*/ 1218765 h 3804208"/>
                <a:gd name="connsiteX6702" fmla="*/ 7039781 w 9157696"/>
                <a:gd name="connsiteY6702" fmla="*/ 1219986 h 3804208"/>
                <a:gd name="connsiteX6703" fmla="*/ 7036119 w 9157696"/>
                <a:gd name="connsiteY6703" fmla="*/ 1221206 h 3804208"/>
                <a:gd name="connsiteX6704" fmla="*/ 7033677 w 9157696"/>
                <a:gd name="connsiteY6704" fmla="*/ 1221206 h 3804208"/>
                <a:gd name="connsiteX6705" fmla="*/ 7030016 w 9157696"/>
                <a:gd name="connsiteY6705" fmla="*/ 1224869 h 3804208"/>
                <a:gd name="connsiteX6706" fmla="*/ 7028794 w 9157696"/>
                <a:gd name="connsiteY6706" fmla="*/ 1223648 h 3804208"/>
                <a:gd name="connsiteX6707" fmla="*/ 7025132 w 9157696"/>
                <a:gd name="connsiteY6707" fmla="*/ 1226089 h 3804208"/>
                <a:gd name="connsiteX6708" fmla="*/ 7021470 w 9157696"/>
                <a:gd name="connsiteY6708" fmla="*/ 1226089 h 3804208"/>
                <a:gd name="connsiteX6709" fmla="*/ 7017809 w 9157696"/>
                <a:gd name="connsiteY6709" fmla="*/ 1226089 h 3804208"/>
                <a:gd name="connsiteX6710" fmla="*/ 7015367 w 9157696"/>
                <a:gd name="connsiteY6710" fmla="*/ 1228531 h 3804208"/>
                <a:gd name="connsiteX6711" fmla="*/ 7014147 w 9157696"/>
                <a:gd name="connsiteY6711" fmla="*/ 1230972 h 3804208"/>
                <a:gd name="connsiteX6712" fmla="*/ 7006822 w 9157696"/>
                <a:gd name="connsiteY6712" fmla="*/ 1233413 h 3804208"/>
                <a:gd name="connsiteX6713" fmla="*/ 6999498 w 9157696"/>
                <a:gd name="connsiteY6713" fmla="*/ 1235855 h 3804208"/>
                <a:gd name="connsiteX6714" fmla="*/ 6995836 w 9157696"/>
                <a:gd name="connsiteY6714" fmla="*/ 1235855 h 3804208"/>
                <a:gd name="connsiteX6715" fmla="*/ 6995836 w 9157696"/>
                <a:gd name="connsiteY6715" fmla="*/ 1235855 h 3804208"/>
                <a:gd name="connsiteX6716" fmla="*/ 7000718 w 9157696"/>
                <a:gd name="connsiteY6716" fmla="*/ 1232193 h 3804208"/>
                <a:gd name="connsiteX6717" fmla="*/ 7006822 w 9157696"/>
                <a:gd name="connsiteY6717" fmla="*/ 1228531 h 3804208"/>
                <a:gd name="connsiteX6718" fmla="*/ 7015367 w 9157696"/>
                <a:gd name="connsiteY6718" fmla="*/ 1223648 h 3804208"/>
                <a:gd name="connsiteX6719" fmla="*/ 7023912 w 9157696"/>
                <a:gd name="connsiteY6719" fmla="*/ 1219986 h 3804208"/>
                <a:gd name="connsiteX6720" fmla="*/ 7027574 w 9157696"/>
                <a:gd name="connsiteY6720" fmla="*/ 1210220 h 3804208"/>
                <a:gd name="connsiteX6721" fmla="*/ 7031236 w 9157696"/>
                <a:gd name="connsiteY6721" fmla="*/ 1204117 h 3804208"/>
                <a:gd name="connsiteX6722" fmla="*/ 7037339 w 9157696"/>
                <a:gd name="connsiteY6722" fmla="*/ 1196792 h 3804208"/>
                <a:gd name="connsiteX6723" fmla="*/ 7042223 w 9157696"/>
                <a:gd name="connsiteY6723" fmla="*/ 1190689 h 3804208"/>
                <a:gd name="connsiteX6724" fmla="*/ 7044664 w 9157696"/>
                <a:gd name="connsiteY6724" fmla="*/ 1188248 h 3804208"/>
                <a:gd name="connsiteX6725" fmla="*/ 7045884 w 9157696"/>
                <a:gd name="connsiteY6725" fmla="*/ 1185806 h 3804208"/>
                <a:gd name="connsiteX6726" fmla="*/ 7044664 w 9157696"/>
                <a:gd name="connsiteY6726" fmla="*/ 1183365 h 3804208"/>
                <a:gd name="connsiteX6727" fmla="*/ 7039781 w 9157696"/>
                <a:gd name="connsiteY6727" fmla="*/ 1187027 h 3804208"/>
                <a:gd name="connsiteX6728" fmla="*/ 7034898 w 9157696"/>
                <a:gd name="connsiteY6728" fmla="*/ 1190689 h 3804208"/>
                <a:gd name="connsiteX6729" fmla="*/ 7033677 w 9157696"/>
                <a:gd name="connsiteY6729" fmla="*/ 1193130 h 3804208"/>
                <a:gd name="connsiteX6730" fmla="*/ 7032457 w 9157696"/>
                <a:gd name="connsiteY6730" fmla="*/ 1195572 h 3804208"/>
                <a:gd name="connsiteX6731" fmla="*/ 7030016 w 9157696"/>
                <a:gd name="connsiteY6731" fmla="*/ 1196792 h 3804208"/>
                <a:gd name="connsiteX6732" fmla="*/ 7027574 w 9157696"/>
                <a:gd name="connsiteY6732" fmla="*/ 1199234 h 3804208"/>
                <a:gd name="connsiteX6733" fmla="*/ 7025132 w 9157696"/>
                <a:gd name="connsiteY6733" fmla="*/ 1201675 h 3804208"/>
                <a:gd name="connsiteX6734" fmla="*/ 7022691 w 9157696"/>
                <a:gd name="connsiteY6734" fmla="*/ 1201675 h 3804208"/>
                <a:gd name="connsiteX6735" fmla="*/ 7020250 w 9157696"/>
                <a:gd name="connsiteY6735" fmla="*/ 1205337 h 3804208"/>
                <a:gd name="connsiteX6736" fmla="*/ 7017809 w 9157696"/>
                <a:gd name="connsiteY6736" fmla="*/ 1204117 h 3804208"/>
                <a:gd name="connsiteX6737" fmla="*/ 7015367 w 9157696"/>
                <a:gd name="connsiteY6737" fmla="*/ 1206558 h 3804208"/>
                <a:gd name="connsiteX6738" fmla="*/ 7011705 w 9157696"/>
                <a:gd name="connsiteY6738" fmla="*/ 1206558 h 3804208"/>
                <a:gd name="connsiteX6739" fmla="*/ 7008043 w 9157696"/>
                <a:gd name="connsiteY6739" fmla="*/ 1206558 h 3804208"/>
                <a:gd name="connsiteX6740" fmla="*/ 7006822 w 9157696"/>
                <a:gd name="connsiteY6740" fmla="*/ 1208999 h 3804208"/>
                <a:gd name="connsiteX6741" fmla="*/ 7005602 w 9157696"/>
                <a:gd name="connsiteY6741" fmla="*/ 1211441 h 3804208"/>
                <a:gd name="connsiteX6742" fmla="*/ 6999498 w 9157696"/>
                <a:gd name="connsiteY6742" fmla="*/ 1215103 h 3804208"/>
                <a:gd name="connsiteX6743" fmla="*/ 6997056 w 9157696"/>
                <a:gd name="connsiteY6743" fmla="*/ 1218765 h 3804208"/>
                <a:gd name="connsiteX6744" fmla="*/ 6994615 w 9157696"/>
                <a:gd name="connsiteY6744" fmla="*/ 1218765 h 3804208"/>
                <a:gd name="connsiteX6745" fmla="*/ 6990953 w 9157696"/>
                <a:gd name="connsiteY6745" fmla="*/ 1218765 h 3804208"/>
                <a:gd name="connsiteX6746" fmla="*/ 6989733 w 9157696"/>
                <a:gd name="connsiteY6746" fmla="*/ 1217544 h 3804208"/>
                <a:gd name="connsiteX6747" fmla="*/ 6990953 w 9157696"/>
                <a:gd name="connsiteY6747" fmla="*/ 1215103 h 3804208"/>
                <a:gd name="connsiteX6748" fmla="*/ 6994615 w 9157696"/>
                <a:gd name="connsiteY6748" fmla="*/ 1211441 h 3804208"/>
                <a:gd name="connsiteX6749" fmla="*/ 6999498 w 9157696"/>
                <a:gd name="connsiteY6749" fmla="*/ 1205337 h 3804208"/>
                <a:gd name="connsiteX6750" fmla="*/ 7005602 w 9157696"/>
                <a:gd name="connsiteY6750" fmla="*/ 1200455 h 3804208"/>
                <a:gd name="connsiteX6751" fmla="*/ 7006822 w 9157696"/>
                <a:gd name="connsiteY6751" fmla="*/ 1191910 h 3804208"/>
                <a:gd name="connsiteX6752" fmla="*/ 7008043 w 9157696"/>
                <a:gd name="connsiteY6752" fmla="*/ 1187027 h 3804208"/>
                <a:gd name="connsiteX6753" fmla="*/ 7011705 w 9157696"/>
                <a:gd name="connsiteY6753" fmla="*/ 1180923 h 3804208"/>
                <a:gd name="connsiteX6754" fmla="*/ 7015367 w 9157696"/>
                <a:gd name="connsiteY6754" fmla="*/ 1176041 h 3804208"/>
                <a:gd name="connsiteX6755" fmla="*/ 7016587 w 9157696"/>
                <a:gd name="connsiteY6755" fmla="*/ 1173599 h 3804208"/>
                <a:gd name="connsiteX6756" fmla="*/ 7017809 w 9157696"/>
                <a:gd name="connsiteY6756" fmla="*/ 1171158 h 3804208"/>
                <a:gd name="connsiteX6757" fmla="*/ 7017809 w 9157696"/>
                <a:gd name="connsiteY6757" fmla="*/ 1169937 h 3804208"/>
                <a:gd name="connsiteX6758" fmla="*/ 7014147 w 9157696"/>
                <a:gd name="connsiteY6758" fmla="*/ 1172378 h 3804208"/>
                <a:gd name="connsiteX6759" fmla="*/ 7010484 w 9157696"/>
                <a:gd name="connsiteY6759" fmla="*/ 1174820 h 3804208"/>
                <a:gd name="connsiteX6760" fmla="*/ 7009263 w 9157696"/>
                <a:gd name="connsiteY6760" fmla="*/ 1176041 h 3804208"/>
                <a:gd name="connsiteX6761" fmla="*/ 7008043 w 9157696"/>
                <a:gd name="connsiteY6761" fmla="*/ 1177261 h 3804208"/>
                <a:gd name="connsiteX6762" fmla="*/ 7006822 w 9157696"/>
                <a:gd name="connsiteY6762" fmla="*/ 1178482 h 3804208"/>
                <a:gd name="connsiteX6763" fmla="*/ 7005602 w 9157696"/>
                <a:gd name="connsiteY6763" fmla="*/ 1180923 h 3804208"/>
                <a:gd name="connsiteX6764" fmla="*/ 7004380 w 9157696"/>
                <a:gd name="connsiteY6764" fmla="*/ 1183365 h 3804208"/>
                <a:gd name="connsiteX6765" fmla="*/ 7003160 w 9157696"/>
                <a:gd name="connsiteY6765" fmla="*/ 1184585 h 3804208"/>
                <a:gd name="connsiteX6766" fmla="*/ 7001940 w 9157696"/>
                <a:gd name="connsiteY6766" fmla="*/ 1188248 h 3804208"/>
                <a:gd name="connsiteX6767" fmla="*/ 7000718 w 9157696"/>
                <a:gd name="connsiteY6767" fmla="*/ 1188248 h 3804208"/>
                <a:gd name="connsiteX6768" fmla="*/ 6998277 w 9157696"/>
                <a:gd name="connsiteY6768" fmla="*/ 1190689 h 3804208"/>
                <a:gd name="connsiteX6769" fmla="*/ 6995836 w 9157696"/>
                <a:gd name="connsiteY6769" fmla="*/ 1191910 h 3804208"/>
                <a:gd name="connsiteX6770" fmla="*/ 6993395 w 9157696"/>
                <a:gd name="connsiteY6770" fmla="*/ 1193130 h 3804208"/>
                <a:gd name="connsiteX6771" fmla="*/ 6993395 w 9157696"/>
                <a:gd name="connsiteY6771" fmla="*/ 1195572 h 3804208"/>
                <a:gd name="connsiteX6772" fmla="*/ 6993395 w 9157696"/>
                <a:gd name="connsiteY6772" fmla="*/ 1196792 h 3804208"/>
                <a:gd name="connsiteX6773" fmla="*/ 6989733 w 9157696"/>
                <a:gd name="connsiteY6773" fmla="*/ 1200455 h 3804208"/>
                <a:gd name="connsiteX6774" fmla="*/ 6986070 w 9157696"/>
                <a:gd name="connsiteY6774" fmla="*/ 1204117 h 3804208"/>
                <a:gd name="connsiteX6775" fmla="*/ 6983629 w 9157696"/>
                <a:gd name="connsiteY6775" fmla="*/ 1205337 h 3804208"/>
                <a:gd name="connsiteX6776" fmla="*/ 6982408 w 9157696"/>
                <a:gd name="connsiteY6776" fmla="*/ 1205337 h 3804208"/>
                <a:gd name="connsiteX6777" fmla="*/ 6982408 w 9157696"/>
                <a:gd name="connsiteY6777" fmla="*/ 1205337 h 3804208"/>
                <a:gd name="connsiteX6778" fmla="*/ 6986070 w 9157696"/>
                <a:gd name="connsiteY6778" fmla="*/ 1196792 h 3804208"/>
                <a:gd name="connsiteX6779" fmla="*/ 6988511 w 9157696"/>
                <a:gd name="connsiteY6779" fmla="*/ 1193130 h 3804208"/>
                <a:gd name="connsiteX6780" fmla="*/ 6992173 w 9157696"/>
                <a:gd name="connsiteY6780" fmla="*/ 1187027 h 3804208"/>
                <a:gd name="connsiteX6781" fmla="*/ 6997056 w 9157696"/>
                <a:gd name="connsiteY6781" fmla="*/ 1182144 h 3804208"/>
                <a:gd name="connsiteX6782" fmla="*/ 6997056 w 9157696"/>
                <a:gd name="connsiteY6782" fmla="*/ 1174820 h 3804208"/>
                <a:gd name="connsiteX6783" fmla="*/ 6998277 w 9157696"/>
                <a:gd name="connsiteY6783" fmla="*/ 1169937 h 3804208"/>
                <a:gd name="connsiteX6784" fmla="*/ 7000718 w 9157696"/>
                <a:gd name="connsiteY6784" fmla="*/ 1163834 h 3804208"/>
                <a:gd name="connsiteX6785" fmla="*/ 7003160 w 9157696"/>
                <a:gd name="connsiteY6785" fmla="*/ 1158951 h 3804208"/>
                <a:gd name="connsiteX6786" fmla="*/ 7004380 w 9157696"/>
                <a:gd name="connsiteY6786" fmla="*/ 1156509 h 3804208"/>
                <a:gd name="connsiteX6787" fmla="*/ 7004380 w 9157696"/>
                <a:gd name="connsiteY6787" fmla="*/ 1154068 h 3804208"/>
                <a:gd name="connsiteX6788" fmla="*/ 7003160 w 9157696"/>
                <a:gd name="connsiteY6788" fmla="*/ 1152847 h 3804208"/>
                <a:gd name="connsiteX6789" fmla="*/ 7000718 w 9157696"/>
                <a:gd name="connsiteY6789" fmla="*/ 1155288 h 3804208"/>
                <a:gd name="connsiteX6790" fmla="*/ 6998277 w 9157696"/>
                <a:gd name="connsiteY6790" fmla="*/ 1157730 h 3804208"/>
                <a:gd name="connsiteX6791" fmla="*/ 6998277 w 9157696"/>
                <a:gd name="connsiteY6791" fmla="*/ 1158951 h 3804208"/>
                <a:gd name="connsiteX6792" fmla="*/ 6997056 w 9157696"/>
                <a:gd name="connsiteY6792" fmla="*/ 1160171 h 3804208"/>
                <a:gd name="connsiteX6793" fmla="*/ 6995836 w 9157696"/>
                <a:gd name="connsiteY6793" fmla="*/ 1161392 h 3804208"/>
                <a:gd name="connsiteX6794" fmla="*/ 6994615 w 9157696"/>
                <a:gd name="connsiteY6794" fmla="*/ 1163834 h 3804208"/>
                <a:gd name="connsiteX6795" fmla="*/ 6993395 w 9157696"/>
                <a:gd name="connsiteY6795" fmla="*/ 1166275 h 3804208"/>
                <a:gd name="connsiteX6796" fmla="*/ 6992173 w 9157696"/>
                <a:gd name="connsiteY6796" fmla="*/ 1167496 h 3804208"/>
                <a:gd name="connsiteX6797" fmla="*/ 6992173 w 9157696"/>
                <a:gd name="connsiteY6797" fmla="*/ 1169937 h 3804208"/>
                <a:gd name="connsiteX6798" fmla="*/ 6990953 w 9157696"/>
                <a:gd name="connsiteY6798" fmla="*/ 1169937 h 3804208"/>
                <a:gd name="connsiteX6799" fmla="*/ 6989733 w 9157696"/>
                <a:gd name="connsiteY6799" fmla="*/ 1172378 h 3804208"/>
                <a:gd name="connsiteX6800" fmla="*/ 6987291 w 9157696"/>
                <a:gd name="connsiteY6800" fmla="*/ 1173599 h 3804208"/>
                <a:gd name="connsiteX6801" fmla="*/ 6984849 w 9157696"/>
                <a:gd name="connsiteY6801" fmla="*/ 1174820 h 3804208"/>
                <a:gd name="connsiteX6802" fmla="*/ 6984849 w 9157696"/>
                <a:gd name="connsiteY6802" fmla="*/ 1176041 h 3804208"/>
                <a:gd name="connsiteX6803" fmla="*/ 6984849 w 9157696"/>
                <a:gd name="connsiteY6803" fmla="*/ 1177261 h 3804208"/>
                <a:gd name="connsiteX6804" fmla="*/ 6982408 w 9157696"/>
                <a:gd name="connsiteY6804" fmla="*/ 1180923 h 3804208"/>
                <a:gd name="connsiteX6805" fmla="*/ 6979966 w 9157696"/>
                <a:gd name="connsiteY6805" fmla="*/ 1184585 h 3804208"/>
                <a:gd name="connsiteX6806" fmla="*/ 6977526 w 9157696"/>
                <a:gd name="connsiteY6806" fmla="*/ 1185806 h 3804208"/>
                <a:gd name="connsiteX6807" fmla="*/ 6975084 w 9157696"/>
                <a:gd name="connsiteY6807" fmla="*/ 1187027 h 3804208"/>
                <a:gd name="connsiteX6808" fmla="*/ 6975084 w 9157696"/>
                <a:gd name="connsiteY6808" fmla="*/ 1188248 h 3804208"/>
                <a:gd name="connsiteX6809" fmla="*/ 6972642 w 9157696"/>
                <a:gd name="connsiteY6809" fmla="*/ 1189468 h 3804208"/>
                <a:gd name="connsiteX6810" fmla="*/ 6971422 w 9157696"/>
                <a:gd name="connsiteY6810" fmla="*/ 1191910 h 3804208"/>
                <a:gd name="connsiteX6811" fmla="*/ 6970201 w 9157696"/>
                <a:gd name="connsiteY6811" fmla="*/ 1191910 h 3804208"/>
                <a:gd name="connsiteX6812" fmla="*/ 6970201 w 9157696"/>
                <a:gd name="connsiteY6812" fmla="*/ 1193130 h 3804208"/>
                <a:gd name="connsiteX6813" fmla="*/ 6970201 w 9157696"/>
                <a:gd name="connsiteY6813" fmla="*/ 1193130 h 3804208"/>
                <a:gd name="connsiteX6814" fmla="*/ 6968981 w 9157696"/>
                <a:gd name="connsiteY6814" fmla="*/ 1155288 h 3804208"/>
                <a:gd name="connsiteX6815" fmla="*/ 6967759 w 9157696"/>
                <a:gd name="connsiteY6815" fmla="*/ 1193130 h 3804208"/>
                <a:gd name="connsiteX6816" fmla="*/ 6966539 w 9157696"/>
                <a:gd name="connsiteY6816" fmla="*/ 1193130 h 3804208"/>
                <a:gd name="connsiteX6817" fmla="*/ 6966539 w 9157696"/>
                <a:gd name="connsiteY6817" fmla="*/ 1191910 h 3804208"/>
                <a:gd name="connsiteX6818" fmla="*/ 6965319 w 9157696"/>
                <a:gd name="connsiteY6818" fmla="*/ 1191910 h 3804208"/>
                <a:gd name="connsiteX6819" fmla="*/ 6964097 w 9157696"/>
                <a:gd name="connsiteY6819" fmla="*/ 1189468 h 3804208"/>
                <a:gd name="connsiteX6820" fmla="*/ 6961656 w 9157696"/>
                <a:gd name="connsiteY6820" fmla="*/ 1188248 h 3804208"/>
                <a:gd name="connsiteX6821" fmla="*/ 6961656 w 9157696"/>
                <a:gd name="connsiteY6821" fmla="*/ 1187027 h 3804208"/>
                <a:gd name="connsiteX6822" fmla="*/ 6959215 w 9157696"/>
                <a:gd name="connsiteY6822" fmla="*/ 1185806 h 3804208"/>
                <a:gd name="connsiteX6823" fmla="*/ 6956773 w 9157696"/>
                <a:gd name="connsiteY6823" fmla="*/ 1184585 h 3804208"/>
                <a:gd name="connsiteX6824" fmla="*/ 6954332 w 9157696"/>
                <a:gd name="connsiteY6824" fmla="*/ 1180923 h 3804208"/>
                <a:gd name="connsiteX6825" fmla="*/ 6951890 w 9157696"/>
                <a:gd name="connsiteY6825" fmla="*/ 1177261 h 3804208"/>
                <a:gd name="connsiteX6826" fmla="*/ 6951890 w 9157696"/>
                <a:gd name="connsiteY6826" fmla="*/ 1176041 h 3804208"/>
                <a:gd name="connsiteX6827" fmla="*/ 6951890 w 9157696"/>
                <a:gd name="connsiteY6827" fmla="*/ 1174820 h 3804208"/>
                <a:gd name="connsiteX6828" fmla="*/ 6949449 w 9157696"/>
                <a:gd name="connsiteY6828" fmla="*/ 1173599 h 3804208"/>
                <a:gd name="connsiteX6829" fmla="*/ 6947008 w 9157696"/>
                <a:gd name="connsiteY6829" fmla="*/ 1172378 h 3804208"/>
                <a:gd name="connsiteX6830" fmla="*/ 6945787 w 9157696"/>
                <a:gd name="connsiteY6830" fmla="*/ 1169937 h 3804208"/>
                <a:gd name="connsiteX6831" fmla="*/ 6944566 w 9157696"/>
                <a:gd name="connsiteY6831" fmla="*/ 1169937 h 3804208"/>
                <a:gd name="connsiteX6832" fmla="*/ 6944566 w 9157696"/>
                <a:gd name="connsiteY6832" fmla="*/ 1167496 h 3804208"/>
                <a:gd name="connsiteX6833" fmla="*/ 6943345 w 9157696"/>
                <a:gd name="connsiteY6833" fmla="*/ 1166275 h 3804208"/>
                <a:gd name="connsiteX6834" fmla="*/ 6942125 w 9157696"/>
                <a:gd name="connsiteY6834" fmla="*/ 1163834 h 3804208"/>
                <a:gd name="connsiteX6835" fmla="*/ 6940905 w 9157696"/>
                <a:gd name="connsiteY6835" fmla="*/ 1161392 h 3804208"/>
                <a:gd name="connsiteX6836" fmla="*/ 6939683 w 9157696"/>
                <a:gd name="connsiteY6836" fmla="*/ 1160171 h 3804208"/>
                <a:gd name="connsiteX6837" fmla="*/ 6938463 w 9157696"/>
                <a:gd name="connsiteY6837" fmla="*/ 1158951 h 3804208"/>
                <a:gd name="connsiteX6838" fmla="*/ 6938463 w 9157696"/>
                <a:gd name="connsiteY6838" fmla="*/ 1157730 h 3804208"/>
                <a:gd name="connsiteX6839" fmla="*/ 6936021 w 9157696"/>
                <a:gd name="connsiteY6839" fmla="*/ 1155288 h 3804208"/>
                <a:gd name="connsiteX6840" fmla="*/ 6933580 w 9157696"/>
                <a:gd name="connsiteY6840" fmla="*/ 1152847 h 3804208"/>
                <a:gd name="connsiteX6841" fmla="*/ 6932359 w 9157696"/>
                <a:gd name="connsiteY6841" fmla="*/ 1154068 h 3804208"/>
                <a:gd name="connsiteX6842" fmla="*/ 6932359 w 9157696"/>
                <a:gd name="connsiteY6842" fmla="*/ 1156509 h 3804208"/>
                <a:gd name="connsiteX6843" fmla="*/ 6933580 w 9157696"/>
                <a:gd name="connsiteY6843" fmla="*/ 1158951 h 3804208"/>
                <a:gd name="connsiteX6844" fmla="*/ 6936021 w 9157696"/>
                <a:gd name="connsiteY6844" fmla="*/ 1163834 h 3804208"/>
                <a:gd name="connsiteX6845" fmla="*/ 6938463 w 9157696"/>
                <a:gd name="connsiteY6845" fmla="*/ 1169937 h 3804208"/>
                <a:gd name="connsiteX6846" fmla="*/ 6939683 w 9157696"/>
                <a:gd name="connsiteY6846" fmla="*/ 1174820 h 3804208"/>
                <a:gd name="connsiteX6847" fmla="*/ 6939683 w 9157696"/>
                <a:gd name="connsiteY6847" fmla="*/ 1182144 h 3804208"/>
                <a:gd name="connsiteX6848" fmla="*/ 6944566 w 9157696"/>
                <a:gd name="connsiteY6848" fmla="*/ 1187027 h 3804208"/>
                <a:gd name="connsiteX6849" fmla="*/ 6948228 w 9157696"/>
                <a:gd name="connsiteY6849" fmla="*/ 1193130 h 3804208"/>
                <a:gd name="connsiteX6850" fmla="*/ 6950670 w 9157696"/>
                <a:gd name="connsiteY6850" fmla="*/ 1196792 h 3804208"/>
                <a:gd name="connsiteX6851" fmla="*/ 6954332 w 9157696"/>
                <a:gd name="connsiteY6851" fmla="*/ 1205337 h 3804208"/>
                <a:gd name="connsiteX6852" fmla="*/ 6954332 w 9157696"/>
                <a:gd name="connsiteY6852" fmla="*/ 1205337 h 3804208"/>
                <a:gd name="connsiteX6853" fmla="*/ 6953112 w 9157696"/>
                <a:gd name="connsiteY6853" fmla="*/ 1205337 h 3804208"/>
                <a:gd name="connsiteX6854" fmla="*/ 6950670 w 9157696"/>
                <a:gd name="connsiteY6854" fmla="*/ 1204117 h 3804208"/>
                <a:gd name="connsiteX6855" fmla="*/ 6947008 w 9157696"/>
                <a:gd name="connsiteY6855" fmla="*/ 1200455 h 3804208"/>
                <a:gd name="connsiteX6856" fmla="*/ 6943345 w 9157696"/>
                <a:gd name="connsiteY6856" fmla="*/ 1196792 h 3804208"/>
                <a:gd name="connsiteX6857" fmla="*/ 6943345 w 9157696"/>
                <a:gd name="connsiteY6857" fmla="*/ 1195572 h 3804208"/>
                <a:gd name="connsiteX6858" fmla="*/ 6943345 w 9157696"/>
                <a:gd name="connsiteY6858" fmla="*/ 1193130 h 3804208"/>
                <a:gd name="connsiteX6859" fmla="*/ 6940905 w 9157696"/>
                <a:gd name="connsiteY6859" fmla="*/ 1191910 h 3804208"/>
                <a:gd name="connsiteX6860" fmla="*/ 6938463 w 9157696"/>
                <a:gd name="connsiteY6860" fmla="*/ 1190689 h 3804208"/>
                <a:gd name="connsiteX6861" fmla="*/ 6936021 w 9157696"/>
                <a:gd name="connsiteY6861" fmla="*/ 1188248 h 3804208"/>
                <a:gd name="connsiteX6862" fmla="*/ 6934801 w 9157696"/>
                <a:gd name="connsiteY6862" fmla="*/ 1188248 h 3804208"/>
                <a:gd name="connsiteX6863" fmla="*/ 6933580 w 9157696"/>
                <a:gd name="connsiteY6863" fmla="*/ 1184585 h 3804208"/>
                <a:gd name="connsiteX6864" fmla="*/ 6932359 w 9157696"/>
                <a:gd name="connsiteY6864" fmla="*/ 1183365 h 3804208"/>
                <a:gd name="connsiteX6865" fmla="*/ 6931138 w 9157696"/>
                <a:gd name="connsiteY6865" fmla="*/ 1180923 h 3804208"/>
                <a:gd name="connsiteX6866" fmla="*/ 6929918 w 9157696"/>
                <a:gd name="connsiteY6866" fmla="*/ 1178482 h 3804208"/>
                <a:gd name="connsiteX6867" fmla="*/ 6928698 w 9157696"/>
                <a:gd name="connsiteY6867" fmla="*/ 1177261 h 3804208"/>
                <a:gd name="connsiteX6868" fmla="*/ 6927476 w 9157696"/>
                <a:gd name="connsiteY6868" fmla="*/ 1176041 h 3804208"/>
                <a:gd name="connsiteX6869" fmla="*/ 6926256 w 9157696"/>
                <a:gd name="connsiteY6869" fmla="*/ 1174820 h 3804208"/>
                <a:gd name="connsiteX6870" fmla="*/ 6922594 w 9157696"/>
                <a:gd name="connsiteY6870" fmla="*/ 1172378 h 3804208"/>
                <a:gd name="connsiteX6871" fmla="*/ 6918931 w 9157696"/>
                <a:gd name="connsiteY6871" fmla="*/ 1169937 h 3804208"/>
                <a:gd name="connsiteX6872" fmla="*/ 6918931 w 9157696"/>
                <a:gd name="connsiteY6872" fmla="*/ 1171158 h 3804208"/>
                <a:gd name="connsiteX6873" fmla="*/ 6920152 w 9157696"/>
                <a:gd name="connsiteY6873" fmla="*/ 1173599 h 3804208"/>
                <a:gd name="connsiteX6874" fmla="*/ 6921373 w 9157696"/>
                <a:gd name="connsiteY6874" fmla="*/ 1176041 h 3804208"/>
                <a:gd name="connsiteX6875" fmla="*/ 6925035 w 9157696"/>
                <a:gd name="connsiteY6875" fmla="*/ 1180923 h 3804208"/>
                <a:gd name="connsiteX6876" fmla="*/ 6928698 w 9157696"/>
                <a:gd name="connsiteY6876" fmla="*/ 1187027 h 3804208"/>
                <a:gd name="connsiteX6877" fmla="*/ 6929918 w 9157696"/>
                <a:gd name="connsiteY6877" fmla="*/ 1191910 h 3804208"/>
                <a:gd name="connsiteX6878" fmla="*/ 6931138 w 9157696"/>
                <a:gd name="connsiteY6878" fmla="*/ 1200455 h 3804208"/>
                <a:gd name="connsiteX6879" fmla="*/ 6937242 w 9157696"/>
                <a:gd name="connsiteY6879" fmla="*/ 1205337 h 3804208"/>
                <a:gd name="connsiteX6880" fmla="*/ 6942125 w 9157696"/>
                <a:gd name="connsiteY6880" fmla="*/ 1211441 h 3804208"/>
                <a:gd name="connsiteX6881" fmla="*/ 6945787 w 9157696"/>
                <a:gd name="connsiteY6881" fmla="*/ 1215103 h 3804208"/>
                <a:gd name="connsiteX6882" fmla="*/ 6947008 w 9157696"/>
                <a:gd name="connsiteY6882" fmla="*/ 1217544 h 3804208"/>
                <a:gd name="connsiteX6883" fmla="*/ 6945787 w 9157696"/>
                <a:gd name="connsiteY6883" fmla="*/ 1218765 h 3804208"/>
                <a:gd name="connsiteX6884" fmla="*/ 6942125 w 9157696"/>
                <a:gd name="connsiteY6884" fmla="*/ 1218765 h 3804208"/>
                <a:gd name="connsiteX6885" fmla="*/ 6939683 w 9157696"/>
                <a:gd name="connsiteY6885" fmla="*/ 1218765 h 3804208"/>
                <a:gd name="connsiteX6886" fmla="*/ 6937242 w 9157696"/>
                <a:gd name="connsiteY6886" fmla="*/ 1215103 h 3804208"/>
                <a:gd name="connsiteX6887" fmla="*/ 6931138 w 9157696"/>
                <a:gd name="connsiteY6887" fmla="*/ 1211441 h 3804208"/>
                <a:gd name="connsiteX6888" fmla="*/ 6929918 w 9157696"/>
                <a:gd name="connsiteY6888" fmla="*/ 1208999 h 3804208"/>
                <a:gd name="connsiteX6889" fmla="*/ 6928698 w 9157696"/>
                <a:gd name="connsiteY6889" fmla="*/ 1206558 h 3804208"/>
                <a:gd name="connsiteX6890" fmla="*/ 6925035 w 9157696"/>
                <a:gd name="connsiteY6890" fmla="*/ 1206558 h 3804208"/>
                <a:gd name="connsiteX6891" fmla="*/ 6921373 w 9157696"/>
                <a:gd name="connsiteY6891" fmla="*/ 1206558 h 3804208"/>
                <a:gd name="connsiteX6892" fmla="*/ 6918931 w 9157696"/>
                <a:gd name="connsiteY6892" fmla="*/ 1204117 h 3804208"/>
                <a:gd name="connsiteX6893" fmla="*/ 6916491 w 9157696"/>
                <a:gd name="connsiteY6893" fmla="*/ 1205337 h 3804208"/>
                <a:gd name="connsiteX6894" fmla="*/ 6914049 w 9157696"/>
                <a:gd name="connsiteY6894" fmla="*/ 1201675 h 3804208"/>
                <a:gd name="connsiteX6895" fmla="*/ 6911607 w 9157696"/>
                <a:gd name="connsiteY6895" fmla="*/ 1201675 h 3804208"/>
                <a:gd name="connsiteX6896" fmla="*/ 6909166 w 9157696"/>
                <a:gd name="connsiteY6896" fmla="*/ 1199234 h 3804208"/>
                <a:gd name="connsiteX6897" fmla="*/ 6906724 w 9157696"/>
                <a:gd name="connsiteY6897" fmla="*/ 1196792 h 3804208"/>
                <a:gd name="connsiteX6898" fmla="*/ 6904284 w 9157696"/>
                <a:gd name="connsiteY6898" fmla="*/ 1195572 h 3804208"/>
                <a:gd name="connsiteX6899" fmla="*/ 6903062 w 9157696"/>
                <a:gd name="connsiteY6899" fmla="*/ 1193130 h 3804208"/>
                <a:gd name="connsiteX6900" fmla="*/ 6901842 w 9157696"/>
                <a:gd name="connsiteY6900" fmla="*/ 1190689 h 3804208"/>
                <a:gd name="connsiteX6901" fmla="*/ 6896959 w 9157696"/>
                <a:gd name="connsiteY6901" fmla="*/ 1187027 h 3804208"/>
                <a:gd name="connsiteX6902" fmla="*/ 6892077 w 9157696"/>
                <a:gd name="connsiteY6902" fmla="*/ 1183365 h 3804208"/>
                <a:gd name="connsiteX6903" fmla="*/ 6890855 w 9157696"/>
                <a:gd name="connsiteY6903" fmla="*/ 1185806 h 3804208"/>
                <a:gd name="connsiteX6904" fmla="*/ 6892077 w 9157696"/>
                <a:gd name="connsiteY6904" fmla="*/ 1188248 h 3804208"/>
                <a:gd name="connsiteX6905" fmla="*/ 6894517 w 9157696"/>
                <a:gd name="connsiteY6905" fmla="*/ 1190689 h 3804208"/>
                <a:gd name="connsiteX6906" fmla="*/ 6899400 w 9157696"/>
                <a:gd name="connsiteY6906" fmla="*/ 1196792 h 3804208"/>
                <a:gd name="connsiteX6907" fmla="*/ 6905504 w 9157696"/>
                <a:gd name="connsiteY6907" fmla="*/ 1204117 h 3804208"/>
                <a:gd name="connsiteX6908" fmla="*/ 6909166 w 9157696"/>
                <a:gd name="connsiteY6908" fmla="*/ 1210220 h 3804208"/>
                <a:gd name="connsiteX6909" fmla="*/ 6912828 w 9157696"/>
                <a:gd name="connsiteY6909" fmla="*/ 1219986 h 3804208"/>
                <a:gd name="connsiteX6910" fmla="*/ 6921373 w 9157696"/>
                <a:gd name="connsiteY6910" fmla="*/ 1223648 h 3804208"/>
                <a:gd name="connsiteX6911" fmla="*/ 6929918 w 9157696"/>
                <a:gd name="connsiteY6911" fmla="*/ 1228531 h 3804208"/>
                <a:gd name="connsiteX6912" fmla="*/ 6936021 w 9157696"/>
                <a:gd name="connsiteY6912" fmla="*/ 1232193 h 3804208"/>
                <a:gd name="connsiteX6913" fmla="*/ 6940905 w 9157696"/>
                <a:gd name="connsiteY6913" fmla="*/ 1235855 h 3804208"/>
                <a:gd name="connsiteX6914" fmla="*/ 6940905 w 9157696"/>
                <a:gd name="connsiteY6914" fmla="*/ 1235855 h 3804208"/>
                <a:gd name="connsiteX6915" fmla="*/ 6937242 w 9157696"/>
                <a:gd name="connsiteY6915" fmla="*/ 1235855 h 3804208"/>
                <a:gd name="connsiteX6916" fmla="*/ 6929918 w 9157696"/>
                <a:gd name="connsiteY6916" fmla="*/ 1233413 h 3804208"/>
                <a:gd name="connsiteX6917" fmla="*/ 6922594 w 9157696"/>
                <a:gd name="connsiteY6917" fmla="*/ 1230972 h 3804208"/>
                <a:gd name="connsiteX6918" fmla="*/ 6921373 w 9157696"/>
                <a:gd name="connsiteY6918" fmla="*/ 1228531 h 3804208"/>
                <a:gd name="connsiteX6919" fmla="*/ 6918931 w 9157696"/>
                <a:gd name="connsiteY6919" fmla="*/ 1226089 h 3804208"/>
                <a:gd name="connsiteX6920" fmla="*/ 6915269 w 9157696"/>
                <a:gd name="connsiteY6920" fmla="*/ 1226089 h 3804208"/>
                <a:gd name="connsiteX6921" fmla="*/ 6911607 w 9157696"/>
                <a:gd name="connsiteY6921" fmla="*/ 1226089 h 3804208"/>
                <a:gd name="connsiteX6922" fmla="*/ 6907945 w 9157696"/>
                <a:gd name="connsiteY6922" fmla="*/ 1223648 h 3804208"/>
                <a:gd name="connsiteX6923" fmla="*/ 6906724 w 9157696"/>
                <a:gd name="connsiteY6923" fmla="*/ 1224869 h 3804208"/>
                <a:gd name="connsiteX6924" fmla="*/ 6903062 w 9157696"/>
                <a:gd name="connsiteY6924" fmla="*/ 1221206 h 3804208"/>
                <a:gd name="connsiteX6925" fmla="*/ 6900621 w 9157696"/>
                <a:gd name="connsiteY6925" fmla="*/ 1221206 h 3804208"/>
                <a:gd name="connsiteX6926" fmla="*/ 6896959 w 9157696"/>
                <a:gd name="connsiteY6926" fmla="*/ 1219986 h 3804208"/>
                <a:gd name="connsiteX6927" fmla="*/ 6893297 w 9157696"/>
                <a:gd name="connsiteY6927" fmla="*/ 1218765 h 3804208"/>
                <a:gd name="connsiteX6928" fmla="*/ 6890855 w 9157696"/>
                <a:gd name="connsiteY6928" fmla="*/ 1218765 h 3804208"/>
                <a:gd name="connsiteX6929" fmla="*/ 6888414 w 9157696"/>
                <a:gd name="connsiteY6929" fmla="*/ 1217544 h 3804208"/>
                <a:gd name="connsiteX6930" fmla="*/ 6885973 w 9157696"/>
                <a:gd name="connsiteY6930" fmla="*/ 1216324 h 3804208"/>
                <a:gd name="connsiteX6931" fmla="*/ 6879870 w 9157696"/>
                <a:gd name="connsiteY6931" fmla="*/ 1215103 h 3804208"/>
                <a:gd name="connsiteX6932" fmla="*/ 6873766 w 9157696"/>
                <a:gd name="connsiteY6932" fmla="*/ 1213882 h 3804208"/>
                <a:gd name="connsiteX6933" fmla="*/ 6873766 w 9157696"/>
                <a:gd name="connsiteY6933" fmla="*/ 1216324 h 3804208"/>
                <a:gd name="connsiteX6934" fmla="*/ 6876207 w 9157696"/>
                <a:gd name="connsiteY6934" fmla="*/ 1218765 h 3804208"/>
                <a:gd name="connsiteX6935" fmla="*/ 6879870 w 9157696"/>
                <a:gd name="connsiteY6935" fmla="*/ 1219986 h 3804208"/>
                <a:gd name="connsiteX6936" fmla="*/ 6887193 w 9157696"/>
                <a:gd name="connsiteY6936" fmla="*/ 1223648 h 3804208"/>
                <a:gd name="connsiteX6937" fmla="*/ 6895738 w 9157696"/>
                <a:gd name="connsiteY6937" fmla="*/ 1228531 h 3804208"/>
                <a:gd name="connsiteX6938" fmla="*/ 6900621 w 9157696"/>
                <a:gd name="connsiteY6938" fmla="*/ 1233413 h 3804208"/>
                <a:gd name="connsiteX6939" fmla="*/ 6906724 w 9157696"/>
                <a:gd name="connsiteY6939" fmla="*/ 1241958 h 3804208"/>
                <a:gd name="connsiteX6940" fmla="*/ 6916491 w 9157696"/>
                <a:gd name="connsiteY6940" fmla="*/ 1244400 h 3804208"/>
                <a:gd name="connsiteX6941" fmla="*/ 6926256 w 9157696"/>
                <a:gd name="connsiteY6941" fmla="*/ 1249283 h 3804208"/>
                <a:gd name="connsiteX6942" fmla="*/ 6932359 w 9157696"/>
                <a:gd name="connsiteY6942" fmla="*/ 1251724 h 3804208"/>
                <a:gd name="connsiteX6943" fmla="*/ 6938463 w 9157696"/>
                <a:gd name="connsiteY6943" fmla="*/ 1256607 h 3804208"/>
                <a:gd name="connsiteX6944" fmla="*/ 6937242 w 9157696"/>
                <a:gd name="connsiteY6944" fmla="*/ 1259048 h 3804208"/>
                <a:gd name="connsiteX6945" fmla="*/ 6933580 w 9157696"/>
                <a:gd name="connsiteY6945" fmla="*/ 1260269 h 3804208"/>
                <a:gd name="connsiteX6946" fmla="*/ 6927476 w 9157696"/>
                <a:gd name="connsiteY6946" fmla="*/ 1259048 h 3804208"/>
                <a:gd name="connsiteX6947" fmla="*/ 6921373 w 9157696"/>
                <a:gd name="connsiteY6947" fmla="*/ 1257827 h 3804208"/>
                <a:gd name="connsiteX6948" fmla="*/ 6920152 w 9157696"/>
                <a:gd name="connsiteY6948" fmla="*/ 1256607 h 3804208"/>
                <a:gd name="connsiteX6949" fmla="*/ 6917711 w 9157696"/>
                <a:gd name="connsiteY6949" fmla="*/ 1255386 h 3804208"/>
                <a:gd name="connsiteX6950" fmla="*/ 6914049 w 9157696"/>
                <a:gd name="connsiteY6950" fmla="*/ 1255386 h 3804208"/>
                <a:gd name="connsiteX6951" fmla="*/ 6910387 w 9157696"/>
                <a:gd name="connsiteY6951" fmla="*/ 1255386 h 3804208"/>
                <a:gd name="connsiteX6952" fmla="*/ 6906724 w 9157696"/>
                <a:gd name="connsiteY6952" fmla="*/ 1252945 h 3804208"/>
                <a:gd name="connsiteX6953" fmla="*/ 6905504 w 9157696"/>
                <a:gd name="connsiteY6953" fmla="*/ 1254165 h 3804208"/>
                <a:gd name="connsiteX6954" fmla="*/ 6901842 w 9157696"/>
                <a:gd name="connsiteY6954" fmla="*/ 1250503 h 3804208"/>
                <a:gd name="connsiteX6955" fmla="*/ 6899400 w 9157696"/>
                <a:gd name="connsiteY6955" fmla="*/ 1250503 h 3804208"/>
                <a:gd name="connsiteX6956" fmla="*/ 6895738 w 9157696"/>
                <a:gd name="connsiteY6956" fmla="*/ 1249283 h 3804208"/>
                <a:gd name="connsiteX6957" fmla="*/ 6892077 w 9157696"/>
                <a:gd name="connsiteY6957" fmla="*/ 1248062 h 3804208"/>
                <a:gd name="connsiteX6958" fmla="*/ 6889635 w 9157696"/>
                <a:gd name="connsiteY6958" fmla="*/ 1248062 h 3804208"/>
                <a:gd name="connsiteX6959" fmla="*/ 6887193 w 9157696"/>
                <a:gd name="connsiteY6959" fmla="*/ 1246841 h 3804208"/>
                <a:gd name="connsiteX6960" fmla="*/ 6884752 w 9157696"/>
                <a:gd name="connsiteY6960" fmla="*/ 1245620 h 3804208"/>
                <a:gd name="connsiteX6961" fmla="*/ 6881090 w 9157696"/>
                <a:gd name="connsiteY6961" fmla="*/ 1245620 h 3804208"/>
                <a:gd name="connsiteX6962" fmla="*/ 6881090 w 9157696"/>
                <a:gd name="connsiteY6962" fmla="*/ 1244400 h 3804208"/>
                <a:gd name="connsiteX6963" fmla="*/ 6877428 w 9157696"/>
                <a:gd name="connsiteY6963" fmla="*/ 1239517 h 3804208"/>
                <a:gd name="connsiteX6964" fmla="*/ 6874986 w 9157696"/>
                <a:gd name="connsiteY6964" fmla="*/ 1238296 h 3804208"/>
                <a:gd name="connsiteX6965" fmla="*/ 6874986 w 9157696"/>
                <a:gd name="connsiteY6965" fmla="*/ 1232193 h 3804208"/>
                <a:gd name="connsiteX6966" fmla="*/ 6872545 w 9157696"/>
                <a:gd name="connsiteY6966" fmla="*/ 1234634 h 3804208"/>
                <a:gd name="connsiteX6967" fmla="*/ 6872545 w 9157696"/>
                <a:gd name="connsiteY6967" fmla="*/ 1239517 h 3804208"/>
                <a:gd name="connsiteX6968" fmla="*/ 6874986 w 9157696"/>
                <a:gd name="connsiteY6968" fmla="*/ 1244400 h 3804208"/>
                <a:gd name="connsiteX6969" fmla="*/ 6877428 w 9157696"/>
                <a:gd name="connsiteY6969" fmla="*/ 1246841 h 3804208"/>
                <a:gd name="connsiteX6970" fmla="*/ 6876207 w 9157696"/>
                <a:gd name="connsiteY6970" fmla="*/ 1246841 h 3804208"/>
                <a:gd name="connsiteX6971" fmla="*/ 6877428 w 9157696"/>
                <a:gd name="connsiteY6971" fmla="*/ 1249283 h 3804208"/>
                <a:gd name="connsiteX6972" fmla="*/ 6879870 w 9157696"/>
                <a:gd name="connsiteY6972" fmla="*/ 1250503 h 3804208"/>
                <a:gd name="connsiteX6973" fmla="*/ 6879870 w 9157696"/>
                <a:gd name="connsiteY6973" fmla="*/ 1250503 h 3804208"/>
                <a:gd name="connsiteX6974" fmla="*/ 6881090 w 9157696"/>
                <a:gd name="connsiteY6974" fmla="*/ 1254165 h 3804208"/>
                <a:gd name="connsiteX6975" fmla="*/ 6885973 w 9157696"/>
                <a:gd name="connsiteY6975" fmla="*/ 1257827 h 3804208"/>
                <a:gd name="connsiteX6976" fmla="*/ 6890855 w 9157696"/>
                <a:gd name="connsiteY6976" fmla="*/ 1261490 h 3804208"/>
                <a:gd name="connsiteX6977" fmla="*/ 6895738 w 9157696"/>
                <a:gd name="connsiteY6977" fmla="*/ 1267593 h 3804208"/>
                <a:gd name="connsiteX6978" fmla="*/ 6903062 w 9157696"/>
                <a:gd name="connsiteY6978" fmla="*/ 1277359 h 3804208"/>
                <a:gd name="connsiteX6979" fmla="*/ 6914049 w 9157696"/>
                <a:gd name="connsiteY6979" fmla="*/ 1279800 h 3804208"/>
                <a:gd name="connsiteX6980" fmla="*/ 6925035 w 9157696"/>
                <a:gd name="connsiteY6980" fmla="*/ 1284683 h 3804208"/>
                <a:gd name="connsiteX6981" fmla="*/ 6932359 w 9157696"/>
                <a:gd name="connsiteY6981" fmla="*/ 1288345 h 3804208"/>
                <a:gd name="connsiteX6982" fmla="*/ 6942125 w 9157696"/>
                <a:gd name="connsiteY6982" fmla="*/ 1295669 h 3804208"/>
                <a:gd name="connsiteX6983" fmla="*/ 6940905 w 9157696"/>
                <a:gd name="connsiteY6983" fmla="*/ 1296890 h 3804208"/>
                <a:gd name="connsiteX6984" fmla="*/ 6937242 w 9157696"/>
                <a:gd name="connsiteY6984" fmla="*/ 1296890 h 3804208"/>
                <a:gd name="connsiteX6985" fmla="*/ 6929918 w 9157696"/>
                <a:gd name="connsiteY6985" fmla="*/ 1294448 h 3804208"/>
                <a:gd name="connsiteX6986" fmla="*/ 6922594 w 9157696"/>
                <a:gd name="connsiteY6986" fmla="*/ 1292007 h 3804208"/>
                <a:gd name="connsiteX6987" fmla="*/ 6920152 w 9157696"/>
                <a:gd name="connsiteY6987" fmla="*/ 1290786 h 3804208"/>
                <a:gd name="connsiteX6988" fmla="*/ 6917711 w 9157696"/>
                <a:gd name="connsiteY6988" fmla="*/ 1289566 h 3804208"/>
                <a:gd name="connsiteX6989" fmla="*/ 6914049 w 9157696"/>
                <a:gd name="connsiteY6989" fmla="*/ 1289566 h 3804208"/>
                <a:gd name="connsiteX6990" fmla="*/ 6910387 w 9157696"/>
                <a:gd name="connsiteY6990" fmla="*/ 1289566 h 3804208"/>
                <a:gd name="connsiteX6991" fmla="*/ 6906724 w 9157696"/>
                <a:gd name="connsiteY6991" fmla="*/ 1288345 h 3804208"/>
                <a:gd name="connsiteX6992" fmla="*/ 6905504 w 9157696"/>
                <a:gd name="connsiteY6992" fmla="*/ 1289566 h 3804208"/>
                <a:gd name="connsiteX6993" fmla="*/ 6901842 w 9157696"/>
                <a:gd name="connsiteY6993" fmla="*/ 1287124 h 3804208"/>
                <a:gd name="connsiteX6994" fmla="*/ 6899400 w 9157696"/>
                <a:gd name="connsiteY6994" fmla="*/ 1288345 h 3804208"/>
                <a:gd name="connsiteX6995" fmla="*/ 6895738 w 9157696"/>
                <a:gd name="connsiteY6995" fmla="*/ 1287124 h 3804208"/>
                <a:gd name="connsiteX6996" fmla="*/ 6893297 w 9157696"/>
                <a:gd name="connsiteY6996" fmla="*/ 1285904 h 3804208"/>
                <a:gd name="connsiteX6997" fmla="*/ 6890855 w 9157696"/>
                <a:gd name="connsiteY6997" fmla="*/ 1285904 h 3804208"/>
                <a:gd name="connsiteX6998" fmla="*/ 6888414 w 9157696"/>
                <a:gd name="connsiteY6998" fmla="*/ 1284683 h 3804208"/>
                <a:gd name="connsiteX6999" fmla="*/ 6887193 w 9157696"/>
                <a:gd name="connsiteY6999" fmla="*/ 1283462 h 3804208"/>
                <a:gd name="connsiteX7000" fmla="*/ 6882310 w 9157696"/>
                <a:gd name="connsiteY7000" fmla="*/ 1281021 h 3804208"/>
                <a:gd name="connsiteX7001" fmla="*/ 6877428 w 9157696"/>
                <a:gd name="connsiteY7001" fmla="*/ 1277359 h 3804208"/>
                <a:gd name="connsiteX7002" fmla="*/ 6876207 w 9157696"/>
                <a:gd name="connsiteY7002" fmla="*/ 1279800 h 3804208"/>
                <a:gd name="connsiteX7003" fmla="*/ 6877428 w 9157696"/>
                <a:gd name="connsiteY7003" fmla="*/ 1283462 h 3804208"/>
                <a:gd name="connsiteX7004" fmla="*/ 6881090 w 9157696"/>
                <a:gd name="connsiteY7004" fmla="*/ 1285904 h 3804208"/>
                <a:gd name="connsiteX7005" fmla="*/ 6884752 w 9157696"/>
                <a:gd name="connsiteY7005" fmla="*/ 1287124 h 3804208"/>
                <a:gd name="connsiteX7006" fmla="*/ 6888414 w 9157696"/>
                <a:gd name="connsiteY7006" fmla="*/ 1290786 h 3804208"/>
                <a:gd name="connsiteX7007" fmla="*/ 6893297 w 9157696"/>
                <a:gd name="connsiteY7007" fmla="*/ 1293228 h 3804208"/>
                <a:gd name="connsiteX7008" fmla="*/ 6896959 w 9157696"/>
                <a:gd name="connsiteY7008" fmla="*/ 1295669 h 3804208"/>
                <a:gd name="connsiteX7009" fmla="*/ 6901842 w 9157696"/>
                <a:gd name="connsiteY7009" fmla="*/ 1299331 h 3804208"/>
                <a:gd name="connsiteX7010" fmla="*/ 6903062 w 9157696"/>
                <a:gd name="connsiteY7010" fmla="*/ 1301773 h 3804208"/>
                <a:gd name="connsiteX7011" fmla="*/ 6901842 w 9157696"/>
                <a:gd name="connsiteY7011" fmla="*/ 1302993 h 3804208"/>
                <a:gd name="connsiteX7012" fmla="*/ 6898180 w 9157696"/>
                <a:gd name="connsiteY7012" fmla="*/ 1299331 h 3804208"/>
                <a:gd name="connsiteX7013" fmla="*/ 6895738 w 9157696"/>
                <a:gd name="connsiteY7013" fmla="*/ 1299331 h 3804208"/>
                <a:gd name="connsiteX7014" fmla="*/ 6892077 w 9157696"/>
                <a:gd name="connsiteY7014" fmla="*/ 1298111 h 3804208"/>
                <a:gd name="connsiteX7015" fmla="*/ 6888414 w 9157696"/>
                <a:gd name="connsiteY7015" fmla="*/ 1296890 h 3804208"/>
                <a:gd name="connsiteX7016" fmla="*/ 6885973 w 9157696"/>
                <a:gd name="connsiteY7016" fmla="*/ 1296890 h 3804208"/>
                <a:gd name="connsiteX7017" fmla="*/ 6883531 w 9157696"/>
                <a:gd name="connsiteY7017" fmla="*/ 1295669 h 3804208"/>
                <a:gd name="connsiteX7018" fmla="*/ 6881090 w 9157696"/>
                <a:gd name="connsiteY7018" fmla="*/ 1294448 h 3804208"/>
                <a:gd name="connsiteX7019" fmla="*/ 6874986 w 9157696"/>
                <a:gd name="connsiteY7019" fmla="*/ 1293228 h 3804208"/>
                <a:gd name="connsiteX7020" fmla="*/ 6868883 w 9157696"/>
                <a:gd name="connsiteY7020" fmla="*/ 1292007 h 3804208"/>
                <a:gd name="connsiteX7021" fmla="*/ 6868883 w 9157696"/>
                <a:gd name="connsiteY7021" fmla="*/ 1294448 h 3804208"/>
                <a:gd name="connsiteX7022" fmla="*/ 6871324 w 9157696"/>
                <a:gd name="connsiteY7022" fmla="*/ 1296890 h 3804208"/>
                <a:gd name="connsiteX7023" fmla="*/ 6874986 w 9157696"/>
                <a:gd name="connsiteY7023" fmla="*/ 1298111 h 3804208"/>
                <a:gd name="connsiteX7024" fmla="*/ 6882310 w 9157696"/>
                <a:gd name="connsiteY7024" fmla="*/ 1302993 h 3804208"/>
                <a:gd name="connsiteX7025" fmla="*/ 6890855 w 9157696"/>
                <a:gd name="connsiteY7025" fmla="*/ 1307876 h 3804208"/>
                <a:gd name="connsiteX7026" fmla="*/ 6895738 w 9157696"/>
                <a:gd name="connsiteY7026" fmla="*/ 1312759 h 3804208"/>
                <a:gd name="connsiteX7027" fmla="*/ 6903062 w 9157696"/>
                <a:gd name="connsiteY7027" fmla="*/ 1321304 h 3804208"/>
                <a:gd name="connsiteX7028" fmla="*/ 6905504 w 9157696"/>
                <a:gd name="connsiteY7028" fmla="*/ 1321304 h 3804208"/>
                <a:gd name="connsiteX7029" fmla="*/ 6905504 w 9157696"/>
                <a:gd name="connsiteY7029" fmla="*/ 1321304 h 3804208"/>
                <a:gd name="connsiteX7030" fmla="*/ 6901842 w 9157696"/>
                <a:gd name="connsiteY7030" fmla="*/ 1321304 h 3804208"/>
                <a:gd name="connsiteX7031" fmla="*/ 6896959 w 9157696"/>
                <a:gd name="connsiteY7031" fmla="*/ 1318863 h 3804208"/>
                <a:gd name="connsiteX7032" fmla="*/ 6894517 w 9157696"/>
                <a:gd name="connsiteY7032" fmla="*/ 1320083 h 3804208"/>
                <a:gd name="connsiteX7033" fmla="*/ 6890855 w 9157696"/>
                <a:gd name="connsiteY7033" fmla="*/ 1316421 h 3804208"/>
                <a:gd name="connsiteX7034" fmla="*/ 6888414 w 9157696"/>
                <a:gd name="connsiteY7034" fmla="*/ 1316421 h 3804208"/>
                <a:gd name="connsiteX7035" fmla="*/ 6884752 w 9157696"/>
                <a:gd name="connsiteY7035" fmla="*/ 1313980 h 3804208"/>
                <a:gd name="connsiteX7036" fmla="*/ 6881090 w 9157696"/>
                <a:gd name="connsiteY7036" fmla="*/ 1311538 h 3804208"/>
                <a:gd name="connsiteX7037" fmla="*/ 6878648 w 9157696"/>
                <a:gd name="connsiteY7037" fmla="*/ 1311538 h 3804208"/>
                <a:gd name="connsiteX7038" fmla="*/ 6876207 w 9157696"/>
                <a:gd name="connsiteY7038" fmla="*/ 1310318 h 3804208"/>
                <a:gd name="connsiteX7039" fmla="*/ 6874986 w 9157696"/>
                <a:gd name="connsiteY7039" fmla="*/ 1307876 h 3804208"/>
                <a:gd name="connsiteX7040" fmla="*/ 6868883 w 9157696"/>
                <a:gd name="connsiteY7040" fmla="*/ 1305435 h 3804208"/>
                <a:gd name="connsiteX7041" fmla="*/ 6862779 w 9157696"/>
                <a:gd name="connsiteY7041" fmla="*/ 1301773 h 3804208"/>
                <a:gd name="connsiteX7042" fmla="*/ 6862779 w 9157696"/>
                <a:gd name="connsiteY7042" fmla="*/ 1304214 h 3804208"/>
                <a:gd name="connsiteX7043" fmla="*/ 6864000 w 9157696"/>
                <a:gd name="connsiteY7043" fmla="*/ 1307876 h 3804208"/>
                <a:gd name="connsiteX7044" fmla="*/ 6867662 w 9157696"/>
                <a:gd name="connsiteY7044" fmla="*/ 1310318 h 3804208"/>
                <a:gd name="connsiteX7045" fmla="*/ 6874986 w 9157696"/>
                <a:gd name="connsiteY7045" fmla="*/ 1316421 h 3804208"/>
                <a:gd name="connsiteX7046" fmla="*/ 6879870 w 9157696"/>
                <a:gd name="connsiteY7046" fmla="*/ 1320083 h 3804208"/>
                <a:gd name="connsiteX7047" fmla="*/ 6884752 w 9157696"/>
                <a:gd name="connsiteY7047" fmla="*/ 1322525 h 3804208"/>
                <a:gd name="connsiteX7048" fmla="*/ 6890855 w 9157696"/>
                <a:gd name="connsiteY7048" fmla="*/ 1327407 h 3804208"/>
                <a:gd name="connsiteX7049" fmla="*/ 6893297 w 9157696"/>
                <a:gd name="connsiteY7049" fmla="*/ 1331070 h 3804208"/>
                <a:gd name="connsiteX7050" fmla="*/ 6892077 w 9157696"/>
                <a:gd name="connsiteY7050" fmla="*/ 1332290 h 3804208"/>
                <a:gd name="connsiteX7051" fmla="*/ 6887193 w 9157696"/>
                <a:gd name="connsiteY7051" fmla="*/ 1329849 h 3804208"/>
                <a:gd name="connsiteX7052" fmla="*/ 6884752 w 9157696"/>
                <a:gd name="connsiteY7052" fmla="*/ 1331070 h 3804208"/>
                <a:gd name="connsiteX7053" fmla="*/ 6881090 w 9157696"/>
                <a:gd name="connsiteY7053" fmla="*/ 1329849 h 3804208"/>
                <a:gd name="connsiteX7054" fmla="*/ 6877428 w 9157696"/>
                <a:gd name="connsiteY7054" fmla="*/ 1328628 h 3804208"/>
                <a:gd name="connsiteX7055" fmla="*/ 6874986 w 9157696"/>
                <a:gd name="connsiteY7055" fmla="*/ 1328628 h 3804208"/>
                <a:gd name="connsiteX7056" fmla="*/ 6872545 w 9157696"/>
                <a:gd name="connsiteY7056" fmla="*/ 1327407 h 3804208"/>
                <a:gd name="connsiteX7057" fmla="*/ 6870103 w 9157696"/>
                <a:gd name="connsiteY7057" fmla="*/ 1326187 h 3804208"/>
                <a:gd name="connsiteX7058" fmla="*/ 6864000 w 9157696"/>
                <a:gd name="connsiteY7058" fmla="*/ 1326187 h 3804208"/>
                <a:gd name="connsiteX7059" fmla="*/ 6857896 w 9157696"/>
                <a:gd name="connsiteY7059" fmla="*/ 1327407 h 3804208"/>
                <a:gd name="connsiteX7060" fmla="*/ 6859117 w 9157696"/>
                <a:gd name="connsiteY7060" fmla="*/ 1329849 h 3804208"/>
                <a:gd name="connsiteX7061" fmla="*/ 6861559 w 9157696"/>
                <a:gd name="connsiteY7061" fmla="*/ 1331070 h 3804208"/>
                <a:gd name="connsiteX7062" fmla="*/ 6865221 w 9157696"/>
                <a:gd name="connsiteY7062" fmla="*/ 1331070 h 3804208"/>
                <a:gd name="connsiteX7063" fmla="*/ 6873766 w 9157696"/>
                <a:gd name="connsiteY7063" fmla="*/ 1333511 h 3804208"/>
                <a:gd name="connsiteX7064" fmla="*/ 6883531 w 9157696"/>
                <a:gd name="connsiteY7064" fmla="*/ 1337173 h 3804208"/>
                <a:gd name="connsiteX7065" fmla="*/ 6889635 w 9157696"/>
                <a:gd name="connsiteY7065" fmla="*/ 1340835 h 3804208"/>
                <a:gd name="connsiteX7066" fmla="*/ 6898180 w 9157696"/>
                <a:gd name="connsiteY7066" fmla="*/ 1349380 h 3804208"/>
                <a:gd name="connsiteX7067" fmla="*/ 6909166 w 9157696"/>
                <a:gd name="connsiteY7067" fmla="*/ 1349380 h 3804208"/>
                <a:gd name="connsiteX7068" fmla="*/ 6920152 w 9157696"/>
                <a:gd name="connsiteY7068" fmla="*/ 1353042 h 3804208"/>
                <a:gd name="connsiteX7069" fmla="*/ 6927476 w 9157696"/>
                <a:gd name="connsiteY7069" fmla="*/ 1355484 h 3804208"/>
                <a:gd name="connsiteX7070" fmla="*/ 6940905 w 9157696"/>
                <a:gd name="connsiteY7070" fmla="*/ 1361587 h 3804208"/>
                <a:gd name="connsiteX7071" fmla="*/ 6942125 w 9157696"/>
                <a:gd name="connsiteY7071" fmla="*/ 1361587 h 3804208"/>
                <a:gd name="connsiteX7072" fmla="*/ 6942125 w 9157696"/>
                <a:gd name="connsiteY7072" fmla="*/ 1362808 h 3804208"/>
                <a:gd name="connsiteX7073" fmla="*/ 6937242 w 9157696"/>
                <a:gd name="connsiteY7073" fmla="*/ 1365249 h 3804208"/>
                <a:gd name="connsiteX7074" fmla="*/ 6936021 w 9157696"/>
                <a:gd name="connsiteY7074" fmla="*/ 1364028 h 3804208"/>
                <a:gd name="connsiteX7075" fmla="*/ 6931138 w 9157696"/>
                <a:gd name="connsiteY7075" fmla="*/ 1365249 h 3804208"/>
                <a:gd name="connsiteX7076" fmla="*/ 6926256 w 9157696"/>
                <a:gd name="connsiteY7076" fmla="*/ 1366470 h 3804208"/>
                <a:gd name="connsiteX7077" fmla="*/ 6917711 w 9157696"/>
                <a:gd name="connsiteY7077" fmla="*/ 1365249 h 3804208"/>
                <a:gd name="connsiteX7078" fmla="*/ 6909166 w 9157696"/>
                <a:gd name="connsiteY7078" fmla="*/ 1364028 h 3804208"/>
                <a:gd name="connsiteX7079" fmla="*/ 6906724 w 9157696"/>
                <a:gd name="connsiteY7079" fmla="*/ 1362808 h 3804208"/>
                <a:gd name="connsiteX7080" fmla="*/ 6904284 w 9157696"/>
                <a:gd name="connsiteY7080" fmla="*/ 1361587 h 3804208"/>
                <a:gd name="connsiteX7081" fmla="*/ 6899400 w 9157696"/>
                <a:gd name="connsiteY7081" fmla="*/ 1362808 h 3804208"/>
                <a:gd name="connsiteX7082" fmla="*/ 6894517 w 9157696"/>
                <a:gd name="connsiteY7082" fmla="*/ 1364028 h 3804208"/>
                <a:gd name="connsiteX7083" fmla="*/ 6888414 w 9157696"/>
                <a:gd name="connsiteY7083" fmla="*/ 1362808 h 3804208"/>
                <a:gd name="connsiteX7084" fmla="*/ 6887193 w 9157696"/>
                <a:gd name="connsiteY7084" fmla="*/ 1365249 h 3804208"/>
                <a:gd name="connsiteX7085" fmla="*/ 6882310 w 9157696"/>
                <a:gd name="connsiteY7085" fmla="*/ 1362808 h 3804208"/>
                <a:gd name="connsiteX7086" fmla="*/ 6879870 w 9157696"/>
                <a:gd name="connsiteY7086" fmla="*/ 1364028 h 3804208"/>
                <a:gd name="connsiteX7087" fmla="*/ 6874986 w 9157696"/>
                <a:gd name="connsiteY7087" fmla="*/ 1362808 h 3804208"/>
                <a:gd name="connsiteX7088" fmla="*/ 6870103 w 9157696"/>
                <a:gd name="connsiteY7088" fmla="*/ 1361587 h 3804208"/>
                <a:gd name="connsiteX7089" fmla="*/ 6866441 w 9157696"/>
                <a:gd name="connsiteY7089" fmla="*/ 1362808 h 3804208"/>
                <a:gd name="connsiteX7090" fmla="*/ 6862779 w 9157696"/>
                <a:gd name="connsiteY7090" fmla="*/ 1361587 h 3804208"/>
                <a:gd name="connsiteX7091" fmla="*/ 6860338 w 9157696"/>
                <a:gd name="connsiteY7091" fmla="*/ 1360366 h 3804208"/>
                <a:gd name="connsiteX7092" fmla="*/ 6853014 w 9157696"/>
                <a:gd name="connsiteY7092" fmla="*/ 1360366 h 3804208"/>
                <a:gd name="connsiteX7093" fmla="*/ 6845689 w 9157696"/>
                <a:gd name="connsiteY7093" fmla="*/ 1361587 h 3804208"/>
                <a:gd name="connsiteX7094" fmla="*/ 6846910 w 9157696"/>
                <a:gd name="connsiteY7094" fmla="*/ 1364028 h 3804208"/>
                <a:gd name="connsiteX7095" fmla="*/ 6850572 w 9157696"/>
                <a:gd name="connsiteY7095" fmla="*/ 1366470 h 3804208"/>
                <a:gd name="connsiteX7096" fmla="*/ 6855455 w 9157696"/>
                <a:gd name="connsiteY7096" fmla="*/ 1366470 h 3804208"/>
                <a:gd name="connsiteX7097" fmla="*/ 6865221 w 9157696"/>
                <a:gd name="connsiteY7097" fmla="*/ 1368911 h 3804208"/>
                <a:gd name="connsiteX7098" fmla="*/ 6877428 w 9157696"/>
                <a:gd name="connsiteY7098" fmla="*/ 1371353 h 3804208"/>
                <a:gd name="connsiteX7099" fmla="*/ 6884752 w 9157696"/>
                <a:gd name="connsiteY7099" fmla="*/ 1375015 h 3804208"/>
                <a:gd name="connsiteX7100" fmla="*/ 6885973 w 9157696"/>
                <a:gd name="connsiteY7100" fmla="*/ 1376235 h 3804208"/>
                <a:gd name="connsiteX7101" fmla="*/ 6884752 w 9157696"/>
                <a:gd name="connsiteY7101" fmla="*/ 1376235 h 3804208"/>
                <a:gd name="connsiteX7102" fmla="*/ 6882310 w 9157696"/>
                <a:gd name="connsiteY7102" fmla="*/ 1375015 h 3804208"/>
                <a:gd name="connsiteX7103" fmla="*/ 6877428 w 9157696"/>
                <a:gd name="connsiteY7103" fmla="*/ 1376235 h 3804208"/>
                <a:gd name="connsiteX7104" fmla="*/ 6872545 w 9157696"/>
                <a:gd name="connsiteY7104" fmla="*/ 1378677 h 3804208"/>
                <a:gd name="connsiteX7105" fmla="*/ 6873766 w 9157696"/>
                <a:gd name="connsiteY7105" fmla="*/ 1379898 h 3804208"/>
                <a:gd name="connsiteX7106" fmla="*/ 6876207 w 9157696"/>
                <a:gd name="connsiteY7106" fmla="*/ 1381118 h 3804208"/>
                <a:gd name="connsiteX7107" fmla="*/ 6879870 w 9157696"/>
                <a:gd name="connsiteY7107" fmla="*/ 1381118 h 3804208"/>
                <a:gd name="connsiteX7108" fmla="*/ 6887193 w 9157696"/>
                <a:gd name="connsiteY7108" fmla="*/ 1381118 h 3804208"/>
                <a:gd name="connsiteX7109" fmla="*/ 6893297 w 9157696"/>
                <a:gd name="connsiteY7109" fmla="*/ 1382339 h 3804208"/>
                <a:gd name="connsiteX7110" fmla="*/ 6895738 w 9157696"/>
                <a:gd name="connsiteY7110" fmla="*/ 1383560 h 3804208"/>
                <a:gd name="connsiteX7111" fmla="*/ 6896959 w 9157696"/>
                <a:gd name="connsiteY7111" fmla="*/ 1383560 h 3804208"/>
                <a:gd name="connsiteX7112" fmla="*/ 6901842 w 9157696"/>
                <a:gd name="connsiteY7112" fmla="*/ 1386001 h 3804208"/>
                <a:gd name="connsiteX7113" fmla="*/ 6904284 w 9157696"/>
                <a:gd name="connsiteY7113" fmla="*/ 1388442 h 3804208"/>
                <a:gd name="connsiteX7114" fmla="*/ 6903062 w 9157696"/>
                <a:gd name="connsiteY7114" fmla="*/ 1389663 h 3804208"/>
                <a:gd name="connsiteX7115" fmla="*/ 6900621 w 9157696"/>
                <a:gd name="connsiteY7115" fmla="*/ 1387222 h 3804208"/>
                <a:gd name="connsiteX7116" fmla="*/ 6895738 w 9157696"/>
                <a:gd name="connsiteY7116" fmla="*/ 1388442 h 3804208"/>
                <a:gd name="connsiteX7117" fmla="*/ 6890855 w 9157696"/>
                <a:gd name="connsiteY7117" fmla="*/ 1389663 h 3804208"/>
                <a:gd name="connsiteX7118" fmla="*/ 6884752 w 9157696"/>
                <a:gd name="connsiteY7118" fmla="*/ 1387222 h 3804208"/>
                <a:gd name="connsiteX7119" fmla="*/ 6882310 w 9157696"/>
                <a:gd name="connsiteY7119" fmla="*/ 1389663 h 3804208"/>
                <a:gd name="connsiteX7120" fmla="*/ 6877428 w 9157696"/>
                <a:gd name="connsiteY7120" fmla="*/ 1386001 h 3804208"/>
                <a:gd name="connsiteX7121" fmla="*/ 6873766 w 9157696"/>
                <a:gd name="connsiteY7121" fmla="*/ 1387222 h 3804208"/>
                <a:gd name="connsiteX7122" fmla="*/ 6868883 w 9157696"/>
                <a:gd name="connsiteY7122" fmla="*/ 1386001 h 3804208"/>
                <a:gd name="connsiteX7123" fmla="*/ 6864000 w 9157696"/>
                <a:gd name="connsiteY7123" fmla="*/ 1384780 h 3804208"/>
                <a:gd name="connsiteX7124" fmla="*/ 6860338 w 9157696"/>
                <a:gd name="connsiteY7124" fmla="*/ 1384780 h 3804208"/>
                <a:gd name="connsiteX7125" fmla="*/ 6856676 w 9157696"/>
                <a:gd name="connsiteY7125" fmla="*/ 1383560 h 3804208"/>
                <a:gd name="connsiteX7126" fmla="*/ 6854234 w 9157696"/>
                <a:gd name="connsiteY7126" fmla="*/ 1382339 h 3804208"/>
                <a:gd name="connsiteX7127" fmla="*/ 6846910 w 9157696"/>
                <a:gd name="connsiteY7127" fmla="*/ 1382339 h 3804208"/>
                <a:gd name="connsiteX7128" fmla="*/ 6839586 w 9157696"/>
                <a:gd name="connsiteY7128" fmla="*/ 1382339 h 3804208"/>
                <a:gd name="connsiteX7129" fmla="*/ 6840807 w 9157696"/>
                <a:gd name="connsiteY7129" fmla="*/ 1386001 h 3804208"/>
                <a:gd name="connsiteX7130" fmla="*/ 6844469 w 9157696"/>
                <a:gd name="connsiteY7130" fmla="*/ 1388442 h 3804208"/>
                <a:gd name="connsiteX7131" fmla="*/ 6849352 w 9157696"/>
                <a:gd name="connsiteY7131" fmla="*/ 1389663 h 3804208"/>
                <a:gd name="connsiteX7132" fmla="*/ 6859117 w 9157696"/>
                <a:gd name="connsiteY7132" fmla="*/ 1393325 h 3804208"/>
                <a:gd name="connsiteX7133" fmla="*/ 6870103 w 9157696"/>
                <a:gd name="connsiteY7133" fmla="*/ 1398208 h 3804208"/>
                <a:gd name="connsiteX7134" fmla="*/ 6877428 w 9157696"/>
                <a:gd name="connsiteY7134" fmla="*/ 1403091 h 3804208"/>
                <a:gd name="connsiteX7135" fmla="*/ 6883531 w 9157696"/>
                <a:gd name="connsiteY7135" fmla="*/ 1410415 h 3804208"/>
                <a:gd name="connsiteX7136" fmla="*/ 6878648 w 9157696"/>
                <a:gd name="connsiteY7136" fmla="*/ 1411636 h 3804208"/>
                <a:gd name="connsiteX7137" fmla="*/ 6872545 w 9157696"/>
                <a:gd name="connsiteY7137" fmla="*/ 1409194 h 3804208"/>
                <a:gd name="connsiteX7138" fmla="*/ 6870103 w 9157696"/>
                <a:gd name="connsiteY7138" fmla="*/ 1411636 h 3804208"/>
                <a:gd name="connsiteX7139" fmla="*/ 6865221 w 9157696"/>
                <a:gd name="connsiteY7139" fmla="*/ 1407974 h 3804208"/>
                <a:gd name="connsiteX7140" fmla="*/ 6862779 w 9157696"/>
                <a:gd name="connsiteY7140" fmla="*/ 1409194 h 3804208"/>
                <a:gd name="connsiteX7141" fmla="*/ 6859117 w 9157696"/>
                <a:gd name="connsiteY7141" fmla="*/ 1407974 h 3804208"/>
                <a:gd name="connsiteX7142" fmla="*/ 6855455 w 9157696"/>
                <a:gd name="connsiteY7142" fmla="*/ 1406753 h 3804208"/>
                <a:gd name="connsiteX7143" fmla="*/ 6851793 w 9157696"/>
                <a:gd name="connsiteY7143" fmla="*/ 1406753 h 3804208"/>
                <a:gd name="connsiteX7144" fmla="*/ 6848131 w 9157696"/>
                <a:gd name="connsiteY7144" fmla="*/ 1405532 h 3804208"/>
                <a:gd name="connsiteX7145" fmla="*/ 6845689 w 9157696"/>
                <a:gd name="connsiteY7145" fmla="*/ 1404312 h 3804208"/>
                <a:gd name="connsiteX7146" fmla="*/ 6838365 w 9157696"/>
                <a:gd name="connsiteY7146" fmla="*/ 1404312 h 3804208"/>
                <a:gd name="connsiteX7147" fmla="*/ 6831041 w 9157696"/>
                <a:gd name="connsiteY7147" fmla="*/ 1404312 h 3804208"/>
                <a:gd name="connsiteX7148" fmla="*/ 6831041 w 9157696"/>
                <a:gd name="connsiteY7148" fmla="*/ 1406753 h 3804208"/>
                <a:gd name="connsiteX7149" fmla="*/ 6831041 w 9157696"/>
                <a:gd name="connsiteY7149" fmla="*/ 1406753 h 3804208"/>
                <a:gd name="connsiteX7150" fmla="*/ 6834703 w 9157696"/>
                <a:gd name="connsiteY7150" fmla="*/ 1426284 h 3804208"/>
                <a:gd name="connsiteX7151" fmla="*/ 6843248 w 9157696"/>
                <a:gd name="connsiteY7151" fmla="*/ 1436050 h 3804208"/>
                <a:gd name="connsiteX7152" fmla="*/ 6854234 w 9157696"/>
                <a:gd name="connsiteY7152" fmla="*/ 1454360 h 3804208"/>
                <a:gd name="connsiteX7153" fmla="*/ 6862779 w 9157696"/>
                <a:gd name="connsiteY7153" fmla="*/ 1456802 h 3804208"/>
                <a:gd name="connsiteX7154" fmla="*/ 6872545 w 9157696"/>
                <a:gd name="connsiteY7154" fmla="*/ 1459243 h 3804208"/>
                <a:gd name="connsiteX7155" fmla="*/ 6888414 w 9157696"/>
                <a:gd name="connsiteY7155" fmla="*/ 1465347 h 3804208"/>
                <a:gd name="connsiteX7156" fmla="*/ 6887193 w 9157696"/>
                <a:gd name="connsiteY7156" fmla="*/ 1466567 h 3804208"/>
                <a:gd name="connsiteX7157" fmla="*/ 6883531 w 9157696"/>
                <a:gd name="connsiteY7157" fmla="*/ 1465347 h 3804208"/>
                <a:gd name="connsiteX7158" fmla="*/ 6878648 w 9157696"/>
                <a:gd name="connsiteY7158" fmla="*/ 1467788 h 3804208"/>
                <a:gd name="connsiteX7159" fmla="*/ 6873766 w 9157696"/>
                <a:gd name="connsiteY7159" fmla="*/ 1470229 h 3804208"/>
                <a:gd name="connsiteX7160" fmla="*/ 6867662 w 9157696"/>
                <a:gd name="connsiteY7160" fmla="*/ 1469009 h 3804208"/>
                <a:gd name="connsiteX7161" fmla="*/ 6866441 w 9157696"/>
                <a:gd name="connsiteY7161" fmla="*/ 1471450 h 3804208"/>
                <a:gd name="connsiteX7162" fmla="*/ 6860338 w 9157696"/>
                <a:gd name="connsiteY7162" fmla="*/ 1469009 h 3804208"/>
                <a:gd name="connsiteX7163" fmla="*/ 6857896 w 9157696"/>
                <a:gd name="connsiteY7163" fmla="*/ 1470229 h 3804208"/>
                <a:gd name="connsiteX7164" fmla="*/ 6853014 w 9157696"/>
                <a:gd name="connsiteY7164" fmla="*/ 1469009 h 3804208"/>
                <a:gd name="connsiteX7165" fmla="*/ 6848131 w 9157696"/>
                <a:gd name="connsiteY7165" fmla="*/ 1469009 h 3804208"/>
                <a:gd name="connsiteX7166" fmla="*/ 6844469 w 9157696"/>
                <a:gd name="connsiteY7166" fmla="*/ 1470229 h 3804208"/>
                <a:gd name="connsiteX7167" fmla="*/ 6840807 w 9157696"/>
                <a:gd name="connsiteY7167" fmla="*/ 1470229 h 3804208"/>
                <a:gd name="connsiteX7168" fmla="*/ 6837145 w 9157696"/>
                <a:gd name="connsiteY7168" fmla="*/ 1469009 h 3804208"/>
                <a:gd name="connsiteX7169" fmla="*/ 6829820 w 9157696"/>
                <a:gd name="connsiteY7169" fmla="*/ 1470229 h 3804208"/>
                <a:gd name="connsiteX7170" fmla="*/ 6821275 w 9157696"/>
                <a:gd name="connsiteY7170" fmla="*/ 1471450 h 3804208"/>
                <a:gd name="connsiteX7171" fmla="*/ 6822496 w 9157696"/>
                <a:gd name="connsiteY7171" fmla="*/ 1475112 h 3804208"/>
                <a:gd name="connsiteX7172" fmla="*/ 6826158 w 9157696"/>
                <a:gd name="connsiteY7172" fmla="*/ 1477554 h 3804208"/>
                <a:gd name="connsiteX7173" fmla="*/ 6831041 w 9157696"/>
                <a:gd name="connsiteY7173" fmla="*/ 1477554 h 3804208"/>
                <a:gd name="connsiteX7174" fmla="*/ 6842027 w 9157696"/>
                <a:gd name="connsiteY7174" fmla="*/ 1479995 h 3804208"/>
                <a:gd name="connsiteX7175" fmla="*/ 6855455 w 9157696"/>
                <a:gd name="connsiteY7175" fmla="*/ 1482436 h 3804208"/>
                <a:gd name="connsiteX7176" fmla="*/ 6864000 w 9157696"/>
                <a:gd name="connsiteY7176" fmla="*/ 1486098 h 3804208"/>
                <a:gd name="connsiteX7177" fmla="*/ 6870103 w 9157696"/>
                <a:gd name="connsiteY7177" fmla="*/ 1490981 h 3804208"/>
                <a:gd name="connsiteX7178" fmla="*/ 6873766 w 9157696"/>
                <a:gd name="connsiteY7178" fmla="*/ 1493423 h 3804208"/>
                <a:gd name="connsiteX7179" fmla="*/ 6873766 w 9157696"/>
                <a:gd name="connsiteY7179" fmla="*/ 1493423 h 3804208"/>
                <a:gd name="connsiteX7180" fmla="*/ 6871324 w 9157696"/>
                <a:gd name="connsiteY7180" fmla="*/ 1495864 h 3804208"/>
                <a:gd name="connsiteX7181" fmla="*/ 6865221 w 9157696"/>
                <a:gd name="connsiteY7181" fmla="*/ 1492202 h 3804208"/>
                <a:gd name="connsiteX7182" fmla="*/ 6861559 w 9157696"/>
                <a:gd name="connsiteY7182" fmla="*/ 1493423 h 3804208"/>
                <a:gd name="connsiteX7183" fmla="*/ 6856676 w 9157696"/>
                <a:gd name="connsiteY7183" fmla="*/ 1492202 h 3804208"/>
                <a:gd name="connsiteX7184" fmla="*/ 6851793 w 9157696"/>
                <a:gd name="connsiteY7184" fmla="*/ 1490981 h 3804208"/>
                <a:gd name="connsiteX7185" fmla="*/ 6848131 w 9157696"/>
                <a:gd name="connsiteY7185" fmla="*/ 1490981 h 3804208"/>
                <a:gd name="connsiteX7186" fmla="*/ 6844469 w 9157696"/>
                <a:gd name="connsiteY7186" fmla="*/ 1489761 h 3804208"/>
                <a:gd name="connsiteX7187" fmla="*/ 6842027 w 9157696"/>
                <a:gd name="connsiteY7187" fmla="*/ 1487319 h 3804208"/>
                <a:gd name="connsiteX7188" fmla="*/ 6833482 w 9157696"/>
                <a:gd name="connsiteY7188" fmla="*/ 1486098 h 3804208"/>
                <a:gd name="connsiteX7189" fmla="*/ 6824938 w 9157696"/>
                <a:gd name="connsiteY7189" fmla="*/ 1483657 h 3804208"/>
                <a:gd name="connsiteX7190" fmla="*/ 6824938 w 9157696"/>
                <a:gd name="connsiteY7190" fmla="*/ 1487319 h 3804208"/>
                <a:gd name="connsiteX7191" fmla="*/ 6828600 w 9157696"/>
                <a:gd name="connsiteY7191" fmla="*/ 1490981 h 3804208"/>
                <a:gd name="connsiteX7192" fmla="*/ 6833482 w 9157696"/>
                <a:gd name="connsiteY7192" fmla="*/ 1493423 h 3804208"/>
                <a:gd name="connsiteX7193" fmla="*/ 6845689 w 9157696"/>
                <a:gd name="connsiteY7193" fmla="*/ 1499526 h 3804208"/>
                <a:gd name="connsiteX7194" fmla="*/ 6853014 w 9157696"/>
                <a:gd name="connsiteY7194" fmla="*/ 1501968 h 3804208"/>
                <a:gd name="connsiteX7195" fmla="*/ 6860338 w 9157696"/>
                <a:gd name="connsiteY7195" fmla="*/ 1504409 h 3804208"/>
                <a:gd name="connsiteX7196" fmla="*/ 6867662 w 9157696"/>
                <a:gd name="connsiteY7196" fmla="*/ 1508071 h 3804208"/>
                <a:gd name="connsiteX7197" fmla="*/ 6866441 w 9157696"/>
                <a:gd name="connsiteY7197" fmla="*/ 1509292 h 3804208"/>
                <a:gd name="connsiteX7198" fmla="*/ 6861559 w 9157696"/>
                <a:gd name="connsiteY7198" fmla="*/ 1508071 h 3804208"/>
                <a:gd name="connsiteX7199" fmla="*/ 6855455 w 9157696"/>
                <a:gd name="connsiteY7199" fmla="*/ 1511733 h 3804208"/>
                <a:gd name="connsiteX7200" fmla="*/ 6849352 w 9157696"/>
                <a:gd name="connsiteY7200" fmla="*/ 1515395 h 3804208"/>
                <a:gd name="connsiteX7201" fmla="*/ 6840807 w 9157696"/>
                <a:gd name="connsiteY7201" fmla="*/ 1515395 h 3804208"/>
                <a:gd name="connsiteX7202" fmla="*/ 6838365 w 9157696"/>
                <a:gd name="connsiteY7202" fmla="*/ 1519057 h 3804208"/>
                <a:gd name="connsiteX7203" fmla="*/ 6829820 w 9157696"/>
                <a:gd name="connsiteY7203" fmla="*/ 1515395 h 3804208"/>
                <a:gd name="connsiteX7204" fmla="*/ 6826158 w 9157696"/>
                <a:gd name="connsiteY7204" fmla="*/ 1517837 h 3804208"/>
                <a:gd name="connsiteX7205" fmla="*/ 6818834 w 9157696"/>
                <a:gd name="connsiteY7205" fmla="*/ 1517837 h 3804208"/>
                <a:gd name="connsiteX7206" fmla="*/ 6813951 w 9157696"/>
                <a:gd name="connsiteY7206" fmla="*/ 1515395 h 3804208"/>
                <a:gd name="connsiteX7207" fmla="*/ 6812731 w 9157696"/>
                <a:gd name="connsiteY7207" fmla="*/ 1517837 h 3804208"/>
                <a:gd name="connsiteX7208" fmla="*/ 6807848 w 9157696"/>
                <a:gd name="connsiteY7208" fmla="*/ 1519057 h 3804208"/>
                <a:gd name="connsiteX7209" fmla="*/ 6802965 w 9157696"/>
                <a:gd name="connsiteY7209" fmla="*/ 1519057 h 3804208"/>
                <a:gd name="connsiteX7210" fmla="*/ 6798082 w 9157696"/>
                <a:gd name="connsiteY7210" fmla="*/ 1517837 h 3804208"/>
                <a:gd name="connsiteX7211" fmla="*/ 6787096 w 9157696"/>
                <a:gd name="connsiteY7211" fmla="*/ 1520278 h 3804208"/>
                <a:gd name="connsiteX7212" fmla="*/ 6776110 w 9157696"/>
                <a:gd name="connsiteY7212" fmla="*/ 1522719 h 3804208"/>
                <a:gd name="connsiteX7213" fmla="*/ 6778551 w 9157696"/>
                <a:gd name="connsiteY7213" fmla="*/ 1526382 h 3804208"/>
                <a:gd name="connsiteX7214" fmla="*/ 6784654 w 9157696"/>
                <a:gd name="connsiteY7214" fmla="*/ 1528823 h 3804208"/>
                <a:gd name="connsiteX7215" fmla="*/ 6791979 w 9157696"/>
                <a:gd name="connsiteY7215" fmla="*/ 1528823 h 3804208"/>
                <a:gd name="connsiteX7216" fmla="*/ 6809068 w 9157696"/>
                <a:gd name="connsiteY7216" fmla="*/ 1530044 h 3804208"/>
                <a:gd name="connsiteX7217" fmla="*/ 6818834 w 9157696"/>
                <a:gd name="connsiteY7217" fmla="*/ 1531264 h 3804208"/>
                <a:gd name="connsiteX7218" fmla="*/ 6828600 w 9157696"/>
                <a:gd name="connsiteY7218" fmla="*/ 1532485 h 3804208"/>
                <a:gd name="connsiteX7219" fmla="*/ 6840807 w 9157696"/>
                <a:gd name="connsiteY7219" fmla="*/ 1536147 h 3804208"/>
                <a:gd name="connsiteX7220" fmla="*/ 6849352 w 9157696"/>
                <a:gd name="connsiteY7220" fmla="*/ 1542251 h 3804208"/>
                <a:gd name="connsiteX7221" fmla="*/ 6848131 w 9157696"/>
                <a:gd name="connsiteY7221" fmla="*/ 1542251 h 3804208"/>
                <a:gd name="connsiteX7222" fmla="*/ 6843248 w 9157696"/>
                <a:gd name="connsiteY7222" fmla="*/ 1544692 h 3804208"/>
                <a:gd name="connsiteX7223" fmla="*/ 6835924 w 9157696"/>
                <a:gd name="connsiteY7223" fmla="*/ 1543471 h 3804208"/>
                <a:gd name="connsiteX7224" fmla="*/ 6828600 w 9157696"/>
                <a:gd name="connsiteY7224" fmla="*/ 1542251 h 3804208"/>
                <a:gd name="connsiteX7225" fmla="*/ 6823717 w 9157696"/>
                <a:gd name="connsiteY7225" fmla="*/ 1543471 h 3804208"/>
                <a:gd name="connsiteX7226" fmla="*/ 6818834 w 9157696"/>
                <a:gd name="connsiteY7226" fmla="*/ 1542251 h 3804208"/>
                <a:gd name="connsiteX7227" fmla="*/ 6813951 w 9157696"/>
                <a:gd name="connsiteY7227" fmla="*/ 1541030 h 3804208"/>
                <a:gd name="connsiteX7228" fmla="*/ 6802965 w 9157696"/>
                <a:gd name="connsiteY7228" fmla="*/ 1543471 h 3804208"/>
                <a:gd name="connsiteX7229" fmla="*/ 6791979 w 9157696"/>
                <a:gd name="connsiteY7229" fmla="*/ 1545913 h 3804208"/>
                <a:gd name="connsiteX7230" fmla="*/ 6794420 w 9157696"/>
                <a:gd name="connsiteY7230" fmla="*/ 1549575 h 3804208"/>
                <a:gd name="connsiteX7231" fmla="*/ 6799303 w 9157696"/>
                <a:gd name="connsiteY7231" fmla="*/ 1552016 h 3804208"/>
                <a:gd name="connsiteX7232" fmla="*/ 6806627 w 9157696"/>
                <a:gd name="connsiteY7232" fmla="*/ 1552016 h 3804208"/>
                <a:gd name="connsiteX7233" fmla="*/ 6822496 w 9157696"/>
                <a:gd name="connsiteY7233" fmla="*/ 1554458 h 3804208"/>
                <a:gd name="connsiteX7234" fmla="*/ 6840807 w 9157696"/>
                <a:gd name="connsiteY7234" fmla="*/ 1558120 h 3804208"/>
                <a:gd name="connsiteX7235" fmla="*/ 6853014 w 9157696"/>
                <a:gd name="connsiteY7235" fmla="*/ 1563003 h 3804208"/>
                <a:gd name="connsiteX7236" fmla="*/ 6862779 w 9157696"/>
                <a:gd name="connsiteY7236" fmla="*/ 1570327 h 3804208"/>
                <a:gd name="connsiteX7237" fmla="*/ 6862779 w 9157696"/>
                <a:gd name="connsiteY7237" fmla="*/ 1570327 h 3804208"/>
                <a:gd name="connsiteX7238" fmla="*/ 6859117 w 9157696"/>
                <a:gd name="connsiteY7238" fmla="*/ 1570327 h 3804208"/>
                <a:gd name="connsiteX7239" fmla="*/ 6853014 w 9157696"/>
                <a:gd name="connsiteY7239" fmla="*/ 1567885 h 3804208"/>
                <a:gd name="connsiteX7240" fmla="*/ 6851793 w 9157696"/>
                <a:gd name="connsiteY7240" fmla="*/ 1567885 h 3804208"/>
                <a:gd name="connsiteX7241" fmla="*/ 6849352 w 9157696"/>
                <a:gd name="connsiteY7241" fmla="*/ 1566665 h 3804208"/>
                <a:gd name="connsiteX7242" fmla="*/ 6842027 w 9157696"/>
                <a:gd name="connsiteY7242" fmla="*/ 1565444 h 3804208"/>
                <a:gd name="connsiteX7243" fmla="*/ 6839586 w 9157696"/>
                <a:gd name="connsiteY7243" fmla="*/ 1565444 h 3804208"/>
                <a:gd name="connsiteX7244" fmla="*/ 6835924 w 9157696"/>
                <a:gd name="connsiteY7244" fmla="*/ 1565444 h 3804208"/>
                <a:gd name="connsiteX7245" fmla="*/ 6832262 w 9157696"/>
                <a:gd name="connsiteY7245" fmla="*/ 1564223 h 3804208"/>
                <a:gd name="connsiteX7246" fmla="*/ 6828600 w 9157696"/>
                <a:gd name="connsiteY7246" fmla="*/ 1561782 h 3804208"/>
                <a:gd name="connsiteX7247" fmla="*/ 6820055 w 9157696"/>
                <a:gd name="connsiteY7247" fmla="*/ 1559341 h 3804208"/>
                <a:gd name="connsiteX7248" fmla="*/ 6811510 w 9157696"/>
                <a:gd name="connsiteY7248" fmla="*/ 1556899 h 3804208"/>
                <a:gd name="connsiteX7249" fmla="*/ 6813951 w 9157696"/>
                <a:gd name="connsiteY7249" fmla="*/ 1559341 h 3804208"/>
                <a:gd name="connsiteX7250" fmla="*/ 6817613 w 9157696"/>
                <a:gd name="connsiteY7250" fmla="*/ 1561782 h 3804208"/>
                <a:gd name="connsiteX7251" fmla="*/ 6822496 w 9157696"/>
                <a:gd name="connsiteY7251" fmla="*/ 1564223 h 3804208"/>
                <a:gd name="connsiteX7252" fmla="*/ 6828600 w 9157696"/>
                <a:gd name="connsiteY7252" fmla="*/ 1566665 h 3804208"/>
                <a:gd name="connsiteX7253" fmla="*/ 6827379 w 9157696"/>
                <a:gd name="connsiteY7253" fmla="*/ 1569106 h 3804208"/>
                <a:gd name="connsiteX7254" fmla="*/ 6821275 w 9157696"/>
                <a:gd name="connsiteY7254" fmla="*/ 1567885 h 3804208"/>
                <a:gd name="connsiteX7255" fmla="*/ 6813951 w 9157696"/>
                <a:gd name="connsiteY7255" fmla="*/ 1572768 h 3804208"/>
                <a:gd name="connsiteX7256" fmla="*/ 6806627 w 9157696"/>
                <a:gd name="connsiteY7256" fmla="*/ 1577651 h 3804208"/>
                <a:gd name="connsiteX7257" fmla="*/ 6795641 w 9157696"/>
                <a:gd name="connsiteY7257" fmla="*/ 1578872 h 3804208"/>
                <a:gd name="connsiteX7258" fmla="*/ 6794420 w 9157696"/>
                <a:gd name="connsiteY7258" fmla="*/ 1583755 h 3804208"/>
                <a:gd name="connsiteX7259" fmla="*/ 6783434 w 9157696"/>
                <a:gd name="connsiteY7259" fmla="*/ 1581313 h 3804208"/>
                <a:gd name="connsiteX7260" fmla="*/ 6779772 w 9157696"/>
                <a:gd name="connsiteY7260" fmla="*/ 1584975 h 3804208"/>
                <a:gd name="connsiteX7261" fmla="*/ 6771227 w 9157696"/>
                <a:gd name="connsiteY7261" fmla="*/ 1586196 h 3804208"/>
                <a:gd name="connsiteX7262" fmla="*/ 6763903 w 9157696"/>
                <a:gd name="connsiteY7262" fmla="*/ 1587417 h 3804208"/>
                <a:gd name="connsiteX7263" fmla="*/ 6759020 w 9157696"/>
                <a:gd name="connsiteY7263" fmla="*/ 1589858 h 3804208"/>
                <a:gd name="connsiteX7264" fmla="*/ 6752916 w 9157696"/>
                <a:gd name="connsiteY7264" fmla="*/ 1591079 h 3804208"/>
                <a:gd name="connsiteX7265" fmla="*/ 6746813 w 9157696"/>
                <a:gd name="connsiteY7265" fmla="*/ 1589858 h 3804208"/>
                <a:gd name="connsiteX7266" fmla="*/ 6734606 w 9157696"/>
                <a:gd name="connsiteY7266" fmla="*/ 1594741 h 3804208"/>
                <a:gd name="connsiteX7267" fmla="*/ 6722399 w 9157696"/>
                <a:gd name="connsiteY7267" fmla="*/ 1600844 h 3804208"/>
                <a:gd name="connsiteX7268" fmla="*/ 6726061 w 9157696"/>
                <a:gd name="connsiteY7268" fmla="*/ 1604506 h 3804208"/>
                <a:gd name="connsiteX7269" fmla="*/ 6733385 w 9157696"/>
                <a:gd name="connsiteY7269" fmla="*/ 1605727 h 3804208"/>
                <a:gd name="connsiteX7270" fmla="*/ 6740709 w 9157696"/>
                <a:gd name="connsiteY7270" fmla="*/ 1603286 h 3804208"/>
                <a:gd name="connsiteX7271" fmla="*/ 6759020 w 9157696"/>
                <a:gd name="connsiteY7271" fmla="*/ 1600844 h 3804208"/>
                <a:gd name="connsiteX7272" fmla="*/ 6780992 w 9157696"/>
                <a:gd name="connsiteY7272" fmla="*/ 1599624 h 3804208"/>
                <a:gd name="connsiteX7273" fmla="*/ 6795641 w 9157696"/>
                <a:gd name="connsiteY7273" fmla="*/ 1602065 h 3804208"/>
                <a:gd name="connsiteX7274" fmla="*/ 6800524 w 9157696"/>
                <a:gd name="connsiteY7274" fmla="*/ 1605727 h 3804208"/>
                <a:gd name="connsiteX7275" fmla="*/ 6799303 w 9157696"/>
                <a:gd name="connsiteY7275" fmla="*/ 1606948 h 3804208"/>
                <a:gd name="connsiteX7276" fmla="*/ 6789537 w 9157696"/>
                <a:gd name="connsiteY7276" fmla="*/ 1604506 h 3804208"/>
                <a:gd name="connsiteX7277" fmla="*/ 6785875 w 9157696"/>
                <a:gd name="connsiteY7277" fmla="*/ 1608169 h 3804208"/>
                <a:gd name="connsiteX7278" fmla="*/ 6778551 w 9157696"/>
                <a:gd name="connsiteY7278" fmla="*/ 1608169 h 3804208"/>
                <a:gd name="connsiteX7279" fmla="*/ 6772447 w 9157696"/>
                <a:gd name="connsiteY7279" fmla="*/ 1606948 h 3804208"/>
                <a:gd name="connsiteX7280" fmla="*/ 6771227 w 9157696"/>
                <a:gd name="connsiteY7280" fmla="*/ 1609389 h 3804208"/>
                <a:gd name="connsiteX7281" fmla="*/ 6766344 w 9157696"/>
                <a:gd name="connsiteY7281" fmla="*/ 1611831 h 3804208"/>
                <a:gd name="connsiteX7282" fmla="*/ 6760240 w 9157696"/>
                <a:gd name="connsiteY7282" fmla="*/ 1611831 h 3804208"/>
                <a:gd name="connsiteX7283" fmla="*/ 6755358 w 9157696"/>
                <a:gd name="connsiteY7283" fmla="*/ 1610610 h 3804208"/>
                <a:gd name="connsiteX7284" fmla="*/ 6744371 w 9157696"/>
                <a:gd name="connsiteY7284" fmla="*/ 1614272 h 3804208"/>
                <a:gd name="connsiteX7285" fmla="*/ 6732164 w 9157696"/>
                <a:gd name="connsiteY7285" fmla="*/ 1619155 h 3804208"/>
                <a:gd name="connsiteX7286" fmla="*/ 6735826 w 9157696"/>
                <a:gd name="connsiteY7286" fmla="*/ 1622817 h 3804208"/>
                <a:gd name="connsiteX7287" fmla="*/ 6741930 w 9157696"/>
                <a:gd name="connsiteY7287" fmla="*/ 1624038 h 3804208"/>
                <a:gd name="connsiteX7288" fmla="*/ 6749254 w 9157696"/>
                <a:gd name="connsiteY7288" fmla="*/ 1622817 h 3804208"/>
                <a:gd name="connsiteX7289" fmla="*/ 6767565 w 9157696"/>
                <a:gd name="connsiteY7289" fmla="*/ 1621596 h 3804208"/>
                <a:gd name="connsiteX7290" fmla="*/ 6777330 w 9157696"/>
                <a:gd name="connsiteY7290" fmla="*/ 1621596 h 3804208"/>
                <a:gd name="connsiteX7291" fmla="*/ 6787096 w 9157696"/>
                <a:gd name="connsiteY7291" fmla="*/ 1621596 h 3804208"/>
                <a:gd name="connsiteX7292" fmla="*/ 6800524 w 9157696"/>
                <a:gd name="connsiteY7292" fmla="*/ 1624038 h 3804208"/>
                <a:gd name="connsiteX7293" fmla="*/ 6810289 w 9157696"/>
                <a:gd name="connsiteY7293" fmla="*/ 1628920 h 3804208"/>
                <a:gd name="connsiteX7294" fmla="*/ 6813951 w 9157696"/>
                <a:gd name="connsiteY7294" fmla="*/ 1630141 h 3804208"/>
                <a:gd name="connsiteX7295" fmla="*/ 6812731 w 9157696"/>
                <a:gd name="connsiteY7295" fmla="*/ 1632583 h 3804208"/>
                <a:gd name="connsiteX7296" fmla="*/ 6812731 w 9157696"/>
                <a:gd name="connsiteY7296" fmla="*/ 1632583 h 3804208"/>
                <a:gd name="connsiteX7297" fmla="*/ 6811510 w 9157696"/>
                <a:gd name="connsiteY7297" fmla="*/ 1632583 h 3804208"/>
                <a:gd name="connsiteX7298" fmla="*/ 6807848 w 9157696"/>
                <a:gd name="connsiteY7298" fmla="*/ 1632583 h 3804208"/>
                <a:gd name="connsiteX7299" fmla="*/ 6802965 w 9157696"/>
                <a:gd name="connsiteY7299" fmla="*/ 1632583 h 3804208"/>
                <a:gd name="connsiteX7300" fmla="*/ 6794420 w 9157696"/>
                <a:gd name="connsiteY7300" fmla="*/ 1637465 h 3804208"/>
                <a:gd name="connsiteX7301" fmla="*/ 6794420 w 9157696"/>
                <a:gd name="connsiteY7301" fmla="*/ 1638686 h 3804208"/>
                <a:gd name="connsiteX7302" fmla="*/ 6794420 w 9157696"/>
                <a:gd name="connsiteY7302" fmla="*/ 1638686 h 3804208"/>
                <a:gd name="connsiteX7303" fmla="*/ 6794420 w 9157696"/>
                <a:gd name="connsiteY7303" fmla="*/ 1638686 h 3804208"/>
                <a:gd name="connsiteX7304" fmla="*/ 6794420 w 9157696"/>
                <a:gd name="connsiteY7304" fmla="*/ 1639907 h 3804208"/>
                <a:gd name="connsiteX7305" fmla="*/ 6790758 w 9157696"/>
                <a:gd name="connsiteY7305" fmla="*/ 1643569 h 3804208"/>
                <a:gd name="connsiteX7306" fmla="*/ 6784654 w 9157696"/>
                <a:gd name="connsiteY7306" fmla="*/ 1644790 h 3804208"/>
                <a:gd name="connsiteX7307" fmla="*/ 6779772 w 9157696"/>
                <a:gd name="connsiteY7307" fmla="*/ 1644790 h 3804208"/>
                <a:gd name="connsiteX7308" fmla="*/ 6770006 w 9157696"/>
                <a:gd name="connsiteY7308" fmla="*/ 1650893 h 3804208"/>
                <a:gd name="connsiteX7309" fmla="*/ 6760240 w 9157696"/>
                <a:gd name="connsiteY7309" fmla="*/ 1658217 h 3804208"/>
                <a:gd name="connsiteX7310" fmla="*/ 6763903 w 9157696"/>
                <a:gd name="connsiteY7310" fmla="*/ 1661879 h 3804208"/>
                <a:gd name="connsiteX7311" fmla="*/ 6770006 w 9157696"/>
                <a:gd name="connsiteY7311" fmla="*/ 1661879 h 3804208"/>
                <a:gd name="connsiteX7312" fmla="*/ 6777330 w 9157696"/>
                <a:gd name="connsiteY7312" fmla="*/ 1659438 h 3804208"/>
                <a:gd name="connsiteX7313" fmla="*/ 6794420 w 9157696"/>
                <a:gd name="connsiteY7313" fmla="*/ 1655776 h 3804208"/>
                <a:gd name="connsiteX7314" fmla="*/ 6813951 w 9157696"/>
                <a:gd name="connsiteY7314" fmla="*/ 1652114 h 3804208"/>
                <a:gd name="connsiteX7315" fmla="*/ 6827379 w 9157696"/>
                <a:gd name="connsiteY7315" fmla="*/ 1653334 h 3804208"/>
                <a:gd name="connsiteX7316" fmla="*/ 6829820 w 9157696"/>
                <a:gd name="connsiteY7316" fmla="*/ 1654555 h 3804208"/>
                <a:gd name="connsiteX7317" fmla="*/ 6828600 w 9157696"/>
                <a:gd name="connsiteY7317" fmla="*/ 1654555 h 3804208"/>
                <a:gd name="connsiteX7318" fmla="*/ 6824938 w 9157696"/>
                <a:gd name="connsiteY7318" fmla="*/ 1658217 h 3804208"/>
                <a:gd name="connsiteX7319" fmla="*/ 6817613 w 9157696"/>
                <a:gd name="connsiteY7319" fmla="*/ 1658217 h 3804208"/>
                <a:gd name="connsiteX7320" fmla="*/ 6811510 w 9157696"/>
                <a:gd name="connsiteY7320" fmla="*/ 1658217 h 3804208"/>
                <a:gd name="connsiteX7321" fmla="*/ 6806627 w 9157696"/>
                <a:gd name="connsiteY7321" fmla="*/ 1660659 h 3804208"/>
                <a:gd name="connsiteX7322" fmla="*/ 6801744 w 9157696"/>
                <a:gd name="connsiteY7322" fmla="*/ 1660659 h 3804208"/>
                <a:gd name="connsiteX7323" fmla="*/ 6796861 w 9157696"/>
                <a:gd name="connsiteY7323" fmla="*/ 1659438 h 3804208"/>
                <a:gd name="connsiteX7324" fmla="*/ 6785875 w 9157696"/>
                <a:gd name="connsiteY7324" fmla="*/ 1661879 h 3804208"/>
                <a:gd name="connsiteX7325" fmla="*/ 6773668 w 9157696"/>
                <a:gd name="connsiteY7325" fmla="*/ 1665541 h 3804208"/>
                <a:gd name="connsiteX7326" fmla="*/ 6776110 w 9157696"/>
                <a:gd name="connsiteY7326" fmla="*/ 1670424 h 3804208"/>
                <a:gd name="connsiteX7327" fmla="*/ 6780992 w 9157696"/>
                <a:gd name="connsiteY7327" fmla="*/ 1672866 h 3804208"/>
                <a:gd name="connsiteX7328" fmla="*/ 6788317 w 9157696"/>
                <a:gd name="connsiteY7328" fmla="*/ 1672866 h 3804208"/>
                <a:gd name="connsiteX7329" fmla="*/ 6804186 w 9157696"/>
                <a:gd name="connsiteY7329" fmla="*/ 1674086 h 3804208"/>
                <a:gd name="connsiteX7330" fmla="*/ 6813951 w 9157696"/>
                <a:gd name="connsiteY7330" fmla="*/ 1675307 h 3804208"/>
                <a:gd name="connsiteX7331" fmla="*/ 6822496 w 9157696"/>
                <a:gd name="connsiteY7331" fmla="*/ 1676528 h 3804208"/>
                <a:gd name="connsiteX7332" fmla="*/ 6834703 w 9157696"/>
                <a:gd name="connsiteY7332" fmla="*/ 1681411 h 3804208"/>
                <a:gd name="connsiteX7333" fmla="*/ 6842027 w 9157696"/>
                <a:gd name="connsiteY7333" fmla="*/ 1688735 h 3804208"/>
                <a:gd name="connsiteX7334" fmla="*/ 6845689 w 9157696"/>
                <a:gd name="connsiteY7334" fmla="*/ 1691176 h 3804208"/>
                <a:gd name="connsiteX7335" fmla="*/ 6839586 w 9157696"/>
                <a:gd name="connsiteY7335" fmla="*/ 1693618 h 3804208"/>
                <a:gd name="connsiteX7336" fmla="*/ 6834703 w 9157696"/>
                <a:gd name="connsiteY7336" fmla="*/ 1689955 h 3804208"/>
                <a:gd name="connsiteX7337" fmla="*/ 6829820 w 9157696"/>
                <a:gd name="connsiteY7337" fmla="*/ 1686293 h 3804208"/>
                <a:gd name="connsiteX7338" fmla="*/ 6821275 w 9157696"/>
                <a:gd name="connsiteY7338" fmla="*/ 1688735 h 3804208"/>
                <a:gd name="connsiteX7339" fmla="*/ 6812731 w 9157696"/>
                <a:gd name="connsiteY7339" fmla="*/ 1691176 h 3804208"/>
                <a:gd name="connsiteX7340" fmla="*/ 6802965 w 9157696"/>
                <a:gd name="connsiteY7340" fmla="*/ 1688735 h 3804208"/>
                <a:gd name="connsiteX7341" fmla="*/ 6799303 w 9157696"/>
                <a:gd name="connsiteY7341" fmla="*/ 1692397 h 3804208"/>
                <a:gd name="connsiteX7342" fmla="*/ 6790758 w 9157696"/>
                <a:gd name="connsiteY7342" fmla="*/ 1686293 h 3804208"/>
                <a:gd name="connsiteX7343" fmla="*/ 6785875 w 9157696"/>
                <a:gd name="connsiteY7343" fmla="*/ 1688735 h 3804208"/>
                <a:gd name="connsiteX7344" fmla="*/ 6778551 w 9157696"/>
                <a:gd name="connsiteY7344" fmla="*/ 1686293 h 3804208"/>
                <a:gd name="connsiteX7345" fmla="*/ 6773668 w 9157696"/>
                <a:gd name="connsiteY7345" fmla="*/ 1682631 h 3804208"/>
                <a:gd name="connsiteX7346" fmla="*/ 6771227 w 9157696"/>
                <a:gd name="connsiteY7346" fmla="*/ 1685073 h 3804208"/>
                <a:gd name="connsiteX7347" fmla="*/ 6765123 w 9157696"/>
                <a:gd name="connsiteY7347" fmla="*/ 1686293 h 3804208"/>
                <a:gd name="connsiteX7348" fmla="*/ 6759020 w 9157696"/>
                <a:gd name="connsiteY7348" fmla="*/ 1685073 h 3804208"/>
                <a:gd name="connsiteX7349" fmla="*/ 6754137 w 9157696"/>
                <a:gd name="connsiteY7349" fmla="*/ 1682631 h 3804208"/>
                <a:gd name="connsiteX7350" fmla="*/ 6741930 w 9157696"/>
                <a:gd name="connsiteY7350" fmla="*/ 1682631 h 3804208"/>
                <a:gd name="connsiteX7351" fmla="*/ 6728502 w 9157696"/>
                <a:gd name="connsiteY7351" fmla="*/ 1682631 h 3804208"/>
                <a:gd name="connsiteX7352" fmla="*/ 6730944 w 9157696"/>
                <a:gd name="connsiteY7352" fmla="*/ 1687514 h 3804208"/>
                <a:gd name="connsiteX7353" fmla="*/ 6737047 w 9157696"/>
                <a:gd name="connsiteY7353" fmla="*/ 1691176 h 3804208"/>
                <a:gd name="connsiteX7354" fmla="*/ 6745592 w 9157696"/>
                <a:gd name="connsiteY7354" fmla="*/ 1692397 h 3804208"/>
                <a:gd name="connsiteX7355" fmla="*/ 6763903 w 9157696"/>
                <a:gd name="connsiteY7355" fmla="*/ 1697280 h 3804208"/>
                <a:gd name="connsiteX7356" fmla="*/ 6773668 w 9157696"/>
                <a:gd name="connsiteY7356" fmla="*/ 1700942 h 3804208"/>
                <a:gd name="connsiteX7357" fmla="*/ 6780992 w 9157696"/>
                <a:gd name="connsiteY7357" fmla="*/ 1702162 h 3804208"/>
                <a:gd name="connsiteX7358" fmla="*/ 6783434 w 9157696"/>
                <a:gd name="connsiteY7358" fmla="*/ 1707045 h 3804208"/>
                <a:gd name="connsiteX7359" fmla="*/ 6788317 w 9157696"/>
                <a:gd name="connsiteY7359" fmla="*/ 1709487 h 3804208"/>
                <a:gd name="connsiteX7360" fmla="*/ 6794420 w 9157696"/>
                <a:gd name="connsiteY7360" fmla="*/ 1709487 h 3804208"/>
                <a:gd name="connsiteX7361" fmla="*/ 6796861 w 9157696"/>
                <a:gd name="connsiteY7361" fmla="*/ 1710707 h 3804208"/>
                <a:gd name="connsiteX7362" fmla="*/ 6802965 w 9157696"/>
                <a:gd name="connsiteY7362" fmla="*/ 1718032 h 3804208"/>
                <a:gd name="connsiteX7363" fmla="*/ 6800524 w 9157696"/>
                <a:gd name="connsiteY7363" fmla="*/ 1719252 h 3804208"/>
                <a:gd name="connsiteX7364" fmla="*/ 6800524 w 9157696"/>
                <a:gd name="connsiteY7364" fmla="*/ 1720473 h 3804208"/>
                <a:gd name="connsiteX7365" fmla="*/ 6798082 w 9157696"/>
                <a:gd name="connsiteY7365" fmla="*/ 1720473 h 3804208"/>
                <a:gd name="connsiteX7366" fmla="*/ 6794420 w 9157696"/>
                <a:gd name="connsiteY7366" fmla="*/ 1718032 h 3804208"/>
                <a:gd name="connsiteX7367" fmla="*/ 6788317 w 9157696"/>
                <a:gd name="connsiteY7367" fmla="*/ 1716811 h 3804208"/>
                <a:gd name="connsiteX7368" fmla="*/ 6783434 w 9157696"/>
                <a:gd name="connsiteY7368" fmla="*/ 1718032 h 3804208"/>
                <a:gd name="connsiteX7369" fmla="*/ 6778551 w 9157696"/>
                <a:gd name="connsiteY7369" fmla="*/ 1716811 h 3804208"/>
                <a:gd name="connsiteX7370" fmla="*/ 6778551 w 9157696"/>
                <a:gd name="connsiteY7370" fmla="*/ 1716811 h 3804208"/>
                <a:gd name="connsiteX7371" fmla="*/ 6778551 w 9157696"/>
                <a:gd name="connsiteY7371" fmla="*/ 1707045 h 3804208"/>
                <a:gd name="connsiteX7372" fmla="*/ 6773668 w 9157696"/>
                <a:gd name="connsiteY7372" fmla="*/ 1711928 h 3804208"/>
                <a:gd name="connsiteX7373" fmla="*/ 6772447 w 9157696"/>
                <a:gd name="connsiteY7373" fmla="*/ 1714369 h 3804208"/>
                <a:gd name="connsiteX7374" fmla="*/ 6763903 w 9157696"/>
                <a:gd name="connsiteY7374" fmla="*/ 1715590 h 3804208"/>
                <a:gd name="connsiteX7375" fmla="*/ 6752916 w 9157696"/>
                <a:gd name="connsiteY7375" fmla="*/ 1716811 h 3804208"/>
                <a:gd name="connsiteX7376" fmla="*/ 6755358 w 9157696"/>
                <a:gd name="connsiteY7376" fmla="*/ 1720473 h 3804208"/>
                <a:gd name="connsiteX7377" fmla="*/ 6760240 w 9157696"/>
                <a:gd name="connsiteY7377" fmla="*/ 1722914 h 3804208"/>
                <a:gd name="connsiteX7378" fmla="*/ 6766344 w 9157696"/>
                <a:gd name="connsiteY7378" fmla="*/ 1724135 h 3804208"/>
                <a:gd name="connsiteX7379" fmla="*/ 6773668 w 9157696"/>
                <a:gd name="connsiteY7379" fmla="*/ 1724135 h 3804208"/>
                <a:gd name="connsiteX7380" fmla="*/ 6776110 w 9157696"/>
                <a:gd name="connsiteY7380" fmla="*/ 1730239 h 3804208"/>
                <a:gd name="connsiteX7381" fmla="*/ 6778551 w 9157696"/>
                <a:gd name="connsiteY7381" fmla="*/ 1732680 h 3804208"/>
                <a:gd name="connsiteX7382" fmla="*/ 6780992 w 9157696"/>
                <a:gd name="connsiteY7382" fmla="*/ 1736342 h 3804208"/>
                <a:gd name="connsiteX7383" fmla="*/ 6783434 w 9157696"/>
                <a:gd name="connsiteY7383" fmla="*/ 1742446 h 3804208"/>
                <a:gd name="connsiteX7384" fmla="*/ 6774889 w 9157696"/>
                <a:gd name="connsiteY7384" fmla="*/ 1740004 h 3804208"/>
                <a:gd name="connsiteX7385" fmla="*/ 6768785 w 9157696"/>
                <a:gd name="connsiteY7385" fmla="*/ 1743666 h 3804208"/>
                <a:gd name="connsiteX7386" fmla="*/ 6759020 w 9157696"/>
                <a:gd name="connsiteY7386" fmla="*/ 1733901 h 3804208"/>
                <a:gd name="connsiteX7387" fmla="*/ 6751696 w 9157696"/>
                <a:gd name="connsiteY7387" fmla="*/ 1735121 h 3804208"/>
                <a:gd name="connsiteX7388" fmla="*/ 6741930 w 9157696"/>
                <a:gd name="connsiteY7388" fmla="*/ 1730239 h 3804208"/>
                <a:gd name="connsiteX7389" fmla="*/ 6737047 w 9157696"/>
                <a:gd name="connsiteY7389" fmla="*/ 1722914 h 3804208"/>
                <a:gd name="connsiteX7390" fmla="*/ 6733385 w 9157696"/>
                <a:gd name="connsiteY7390" fmla="*/ 1724135 h 3804208"/>
                <a:gd name="connsiteX7391" fmla="*/ 6726061 w 9157696"/>
                <a:gd name="connsiteY7391" fmla="*/ 1722914 h 3804208"/>
                <a:gd name="connsiteX7392" fmla="*/ 6718737 w 9157696"/>
                <a:gd name="connsiteY7392" fmla="*/ 1718032 h 3804208"/>
                <a:gd name="connsiteX7393" fmla="*/ 6713854 w 9157696"/>
                <a:gd name="connsiteY7393" fmla="*/ 1711928 h 3804208"/>
                <a:gd name="connsiteX7394" fmla="*/ 6697985 w 9157696"/>
                <a:gd name="connsiteY7394" fmla="*/ 1705825 h 3804208"/>
                <a:gd name="connsiteX7395" fmla="*/ 6680895 w 9157696"/>
                <a:gd name="connsiteY7395" fmla="*/ 1699721 h 3804208"/>
                <a:gd name="connsiteX7396" fmla="*/ 6680895 w 9157696"/>
                <a:gd name="connsiteY7396" fmla="*/ 1707045 h 3804208"/>
                <a:gd name="connsiteX7397" fmla="*/ 6686998 w 9157696"/>
                <a:gd name="connsiteY7397" fmla="*/ 1714369 h 3804208"/>
                <a:gd name="connsiteX7398" fmla="*/ 6696764 w 9157696"/>
                <a:gd name="connsiteY7398" fmla="*/ 1720473 h 3804208"/>
                <a:gd name="connsiteX7399" fmla="*/ 6706530 w 9157696"/>
                <a:gd name="connsiteY7399" fmla="*/ 1724135 h 3804208"/>
                <a:gd name="connsiteX7400" fmla="*/ 6718737 w 9157696"/>
                <a:gd name="connsiteY7400" fmla="*/ 1735121 h 3804208"/>
                <a:gd name="connsiteX7401" fmla="*/ 6723619 w 9157696"/>
                <a:gd name="connsiteY7401" fmla="*/ 1740004 h 3804208"/>
                <a:gd name="connsiteX7402" fmla="*/ 6730944 w 9157696"/>
                <a:gd name="connsiteY7402" fmla="*/ 1743666 h 3804208"/>
                <a:gd name="connsiteX7403" fmla="*/ 6743151 w 9157696"/>
                <a:gd name="connsiteY7403" fmla="*/ 1752211 h 3804208"/>
                <a:gd name="connsiteX7404" fmla="*/ 6757799 w 9157696"/>
                <a:gd name="connsiteY7404" fmla="*/ 1766860 h 3804208"/>
                <a:gd name="connsiteX7405" fmla="*/ 6768785 w 9157696"/>
                <a:gd name="connsiteY7405" fmla="*/ 1785170 h 3804208"/>
                <a:gd name="connsiteX7406" fmla="*/ 6766344 w 9157696"/>
                <a:gd name="connsiteY7406" fmla="*/ 1787612 h 3804208"/>
                <a:gd name="connsiteX7407" fmla="*/ 6759020 w 9157696"/>
                <a:gd name="connsiteY7407" fmla="*/ 1787612 h 3804208"/>
                <a:gd name="connsiteX7408" fmla="*/ 6751696 w 9157696"/>
                <a:gd name="connsiteY7408" fmla="*/ 1787612 h 3804208"/>
                <a:gd name="connsiteX7409" fmla="*/ 6746813 w 9157696"/>
                <a:gd name="connsiteY7409" fmla="*/ 1788832 h 3804208"/>
                <a:gd name="connsiteX7410" fmla="*/ 6740709 w 9157696"/>
                <a:gd name="connsiteY7410" fmla="*/ 1788832 h 3804208"/>
                <a:gd name="connsiteX7411" fmla="*/ 6735826 w 9157696"/>
                <a:gd name="connsiteY7411" fmla="*/ 1787612 h 3804208"/>
                <a:gd name="connsiteX7412" fmla="*/ 6724840 w 9157696"/>
                <a:gd name="connsiteY7412" fmla="*/ 1790053 h 3804208"/>
                <a:gd name="connsiteX7413" fmla="*/ 6713854 w 9157696"/>
                <a:gd name="connsiteY7413" fmla="*/ 1793715 h 3804208"/>
                <a:gd name="connsiteX7414" fmla="*/ 6716295 w 9157696"/>
                <a:gd name="connsiteY7414" fmla="*/ 1797377 h 3804208"/>
                <a:gd name="connsiteX7415" fmla="*/ 6722399 w 9157696"/>
                <a:gd name="connsiteY7415" fmla="*/ 1799819 h 3804208"/>
                <a:gd name="connsiteX7416" fmla="*/ 6729723 w 9157696"/>
                <a:gd name="connsiteY7416" fmla="*/ 1799819 h 3804208"/>
                <a:gd name="connsiteX7417" fmla="*/ 6741930 w 9157696"/>
                <a:gd name="connsiteY7417" fmla="*/ 1798598 h 3804208"/>
                <a:gd name="connsiteX7418" fmla="*/ 6741930 w 9157696"/>
                <a:gd name="connsiteY7418" fmla="*/ 1798598 h 3804208"/>
                <a:gd name="connsiteX7419" fmla="*/ 6737047 w 9157696"/>
                <a:gd name="connsiteY7419" fmla="*/ 1807143 h 3804208"/>
                <a:gd name="connsiteX7420" fmla="*/ 6723619 w 9157696"/>
                <a:gd name="connsiteY7420" fmla="*/ 1809584 h 3804208"/>
                <a:gd name="connsiteX7421" fmla="*/ 6715075 w 9157696"/>
                <a:gd name="connsiteY7421" fmla="*/ 1799819 h 3804208"/>
                <a:gd name="connsiteX7422" fmla="*/ 6708971 w 9157696"/>
                <a:gd name="connsiteY7422" fmla="*/ 1802260 h 3804208"/>
                <a:gd name="connsiteX7423" fmla="*/ 6702868 w 9157696"/>
                <a:gd name="connsiteY7423" fmla="*/ 1808363 h 3804208"/>
                <a:gd name="connsiteX7424" fmla="*/ 6699205 w 9157696"/>
                <a:gd name="connsiteY7424" fmla="*/ 1801039 h 3804208"/>
                <a:gd name="connsiteX7425" fmla="*/ 6691881 w 9157696"/>
                <a:gd name="connsiteY7425" fmla="*/ 1796156 h 3804208"/>
                <a:gd name="connsiteX7426" fmla="*/ 6682116 w 9157696"/>
                <a:gd name="connsiteY7426" fmla="*/ 1797377 h 3804208"/>
                <a:gd name="connsiteX7427" fmla="*/ 6671129 w 9157696"/>
                <a:gd name="connsiteY7427" fmla="*/ 1791274 h 3804208"/>
                <a:gd name="connsiteX7428" fmla="*/ 6665026 w 9157696"/>
                <a:gd name="connsiteY7428" fmla="*/ 1782729 h 3804208"/>
                <a:gd name="connsiteX7429" fmla="*/ 6660143 w 9157696"/>
                <a:gd name="connsiteY7429" fmla="*/ 1785170 h 3804208"/>
                <a:gd name="connsiteX7430" fmla="*/ 6650377 w 9157696"/>
                <a:gd name="connsiteY7430" fmla="*/ 1783949 h 3804208"/>
                <a:gd name="connsiteX7431" fmla="*/ 6645495 w 9157696"/>
                <a:gd name="connsiteY7431" fmla="*/ 1781508 h 3804208"/>
                <a:gd name="connsiteX7432" fmla="*/ 6641833 w 9157696"/>
                <a:gd name="connsiteY7432" fmla="*/ 1777846 h 3804208"/>
                <a:gd name="connsiteX7433" fmla="*/ 6636950 w 9157696"/>
                <a:gd name="connsiteY7433" fmla="*/ 1770522 h 3804208"/>
                <a:gd name="connsiteX7434" fmla="*/ 6630846 w 9157696"/>
                <a:gd name="connsiteY7434" fmla="*/ 1766860 h 3804208"/>
                <a:gd name="connsiteX7435" fmla="*/ 6625963 w 9157696"/>
                <a:gd name="connsiteY7435" fmla="*/ 1763197 h 3804208"/>
                <a:gd name="connsiteX7436" fmla="*/ 6617419 w 9157696"/>
                <a:gd name="connsiteY7436" fmla="*/ 1759535 h 3804208"/>
                <a:gd name="connsiteX7437" fmla="*/ 6606432 w 9157696"/>
                <a:gd name="connsiteY7437" fmla="*/ 1759535 h 3804208"/>
                <a:gd name="connsiteX7438" fmla="*/ 6602770 w 9157696"/>
                <a:gd name="connsiteY7438" fmla="*/ 1754653 h 3804208"/>
                <a:gd name="connsiteX7439" fmla="*/ 6600329 w 9157696"/>
                <a:gd name="connsiteY7439" fmla="*/ 1750990 h 3804208"/>
                <a:gd name="connsiteX7440" fmla="*/ 6597887 w 9157696"/>
                <a:gd name="connsiteY7440" fmla="*/ 1746108 h 3804208"/>
                <a:gd name="connsiteX7441" fmla="*/ 6595446 w 9157696"/>
                <a:gd name="connsiteY7441" fmla="*/ 1755873 h 3804208"/>
                <a:gd name="connsiteX7442" fmla="*/ 6596667 w 9157696"/>
                <a:gd name="connsiteY7442" fmla="*/ 1760756 h 3804208"/>
                <a:gd name="connsiteX7443" fmla="*/ 6597887 w 9157696"/>
                <a:gd name="connsiteY7443" fmla="*/ 1764418 h 3804208"/>
                <a:gd name="connsiteX7444" fmla="*/ 6600329 w 9157696"/>
                <a:gd name="connsiteY7444" fmla="*/ 1768080 h 3804208"/>
                <a:gd name="connsiteX7445" fmla="*/ 6605212 w 9157696"/>
                <a:gd name="connsiteY7445" fmla="*/ 1772963 h 3804208"/>
                <a:gd name="connsiteX7446" fmla="*/ 6611315 w 9157696"/>
                <a:gd name="connsiteY7446" fmla="*/ 1779067 h 3804208"/>
                <a:gd name="connsiteX7447" fmla="*/ 6623522 w 9157696"/>
                <a:gd name="connsiteY7447" fmla="*/ 1786391 h 3804208"/>
                <a:gd name="connsiteX7448" fmla="*/ 6638170 w 9157696"/>
                <a:gd name="connsiteY7448" fmla="*/ 1803481 h 3804208"/>
                <a:gd name="connsiteX7449" fmla="*/ 6654040 w 9157696"/>
                <a:gd name="connsiteY7449" fmla="*/ 1815688 h 3804208"/>
                <a:gd name="connsiteX7450" fmla="*/ 6669909 w 9157696"/>
                <a:gd name="connsiteY7450" fmla="*/ 1825453 h 3804208"/>
                <a:gd name="connsiteX7451" fmla="*/ 6690661 w 9157696"/>
                <a:gd name="connsiteY7451" fmla="*/ 1843764 h 3804208"/>
                <a:gd name="connsiteX7452" fmla="*/ 6704088 w 9157696"/>
                <a:gd name="connsiteY7452" fmla="*/ 1862074 h 3804208"/>
                <a:gd name="connsiteX7453" fmla="*/ 6721178 w 9157696"/>
                <a:gd name="connsiteY7453" fmla="*/ 1875502 h 3804208"/>
                <a:gd name="connsiteX7454" fmla="*/ 6721178 w 9157696"/>
                <a:gd name="connsiteY7454" fmla="*/ 1875502 h 3804208"/>
                <a:gd name="connsiteX7455" fmla="*/ 6713854 w 9157696"/>
                <a:gd name="connsiteY7455" fmla="*/ 1875502 h 3804208"/>
                <a:gd name="connsiteX7456" fmla="*/ 6707750 w 9157696"/>
                <a:gd name="connsiteY7456" fmla="*/ 1873061 h 3804208"/>
                <a:gd name="connsiteX7457" fmla="*/ 6691881 w 9157696"/>
                <a:gd name="connsiteY7457" fmla="*/ 1876723 h 3804208"/>
                <a:gd name="connsiteX7458" fmla="*/ 6689440 w 9157696"/>
                <a:gd name="connsiteY7458" fmla="*/ 1880385 h 3804208"/>
                <a:gd name="connsiteX7459" fmla="*/ 6673571 w 9157696"/>
                <a:gd name="connsiteY7459" fmla="*/ 1873061 h 3804208"/>
                <a:gd name="connsiteX7460" fmla="*/ 6656481 w 9157696"/>
                <a:gd name="connsiteY7460" fmla="*/ 1865736 h 3804208"/>
                <a:gd name="connsiteX7461" fmla="*/ 6657702 w 9157696"/>
                <a:gd name="connsiteY7461" fmla="*/ 1873061 h 3804208"/>
                <a:gd name="connsiteX7462" fmla="*/ 6665026 w 9157696"/>
                <a:gd name="connsiteY7462" fmla="*/ 1881605 h 3804208"/>
                <a:gd name="connsiteX7463" fmla="*/ 6669909 w 9157696"/>
                <a:gd name="connsiteY7463" fmla="*/ 1884047 h 3804208"/>
                <a:gd name="connsiteX7464" fmla="*/ 6676012 w 9157696"/>
                <a:gd name="connsiteY7464" fmla="*/ 1887709 h 3804208"/>
                <a:gd name="connsiteX7465" fmla="*/ 6685778 w 9157696"/>
                <a:gd name="connsiteY7465" fmla="*/ 1891371 h 3804208"/>
                <a:gd name="connsiteX7466" fmla="*/ 6693102 w 9157696"/>
                <a:gd name="connsiteY7466" fmla="*/ 1896254 h 3804208"/>
                <a:gd name="connsiteX7467" fmla="*/ 6700426 w 9157696"/>
                <a:gd name="connsiteY7467" fmla="*/ 1903578 h 3804208"/>
                <a:gd name="connsiteX7468" fmla="*/ 6706530 w 9157696"/>
                <a:gd name="connsiteY7468" fmla="*/ 1908461 h 3804208"/>
                <a:gd name="connsiteX7469" fmla="*/ 6715075 w 9157696"/>
                <a:gd name="connsiteY7469" fmla="*/ 1912123 h 3804208"/>
                <a:gd name="connsiteX7470" fmla="*/ 6723619 w 9157696"/>
                <a:gd name="connsiteY7470" fmla="*/ 1915785 h 3804208"/>
                <a:gd name="connsiteX7471" fmla="*/ 6729723 w 9157696"/>
                <a:gd name="connsiteY7471" fmla="*/ 1919447 h 3804208"/>
                <a:gd name="connsiteX7472" fmla="*/ 6748033 w 9157696"/>
                <a:gd name="connsiteY7472" fmla="*/ 1932875 h 3804208"/>
                <a:gd name="connsiteX7473" fmla="*/ 6751696 w 9157696"/>
                <a:gd name="connsiteY7473" fmla="*/ 1936537 h 3804208"/>
                <a:gd name="connsiteX7474" fmla="*/ 6744371 w 9157696"/>
                <a:gd name="connsiteY7474" fmla="*/ 1934096 h 3804208"/>
                <a:gd name="connsiteX7475" fmla="*/ 6730944 w 9157696"/>
                <a:gd name="connsiteY7475" fmla="*/ 1930433 h 3804208"/>
                <a:gd name="connsiteX7476" fmla="*/ 6726061 w 9157696"/>
                <a:gd name="connsiteY7476" fmla="*/ 1935316 h 3804208"/>
                <a:gd name="connsiteX7477" fmla="*/ 6713854 w 9157696"/>
                <a:gd name="connsiteY7477" fmla="*/ 1927992 h 3804208"/>
                <a:gd name="connsiteX7478" fmla="*/ 6706530 w 9157696"/>
                <a:gd name="connsiteY7478" fmla="*/ 1930433 h 3804208"/>
                <a:gd name="connsiteX7479" fmla="*/ 6695543 w 9157696"/>
                <a:gd name="connsiteY7479" fmla="*/ 1927992 h 3804208"/>
                <a:gd name="connsiteX7480" fmla="*/ 6684557 w 9157696"/>
                <a:gd name="connsiteY7480" fmla="*/ 1925551 h 3804208"/>
                <a:gd name="connsiteX7481" fmla="*/ 6677233 w 9157696"/>
                <a:gd name="connsiteY7481" fmla="*/ 1926772 h 3804208"/>
                <a:gd name="connsiteX7482" fmla="*/ 6668688 w 9157696"/>
                <a:gd name="connsiteY7482" fmla="*/ 1925551 h 3804208"/>
                <a:gd name="connsiteX7483" fmla="*/ 6661364 w 9157696"/>
                <a:gd name="connsiteY7483" fmla="*/ 1921889 h 3804208"/>
                <a:gd name="connsiteX7484" fmla="*/ 6644274 w 9157696"/>
                <a:gd name="connsiteY7484" fmla="*/ 1924330 h 3804208"/>
                <a:gd name="connsiteX7485" fmla="*/ 6627184 w 9157696"/>
                <a:gd name="connsiteY7485" fmla="*/ 1927992 h 3804208"/>
                <a:gd name="connsiteX7486" fmla="*/ 6630846 w 9157696"/>
                <a:gd name="connsiteY7486" fmla="*/ 1934096 h 3804208"/>
                <a:gd name="connsiteX7487" fmla="*/ 6639391 w 9157696"/>
                <a:gd name="connsiteY7487" fmla="*/ 1937758 h 3804208"/>
                <a:gd name="connsiteX7488" fmla="*/ 6650377 w 9157696"/>
                <a:gd name="connsiteY7488" fmla="*/ 1937758 h 3804208"/>
                <a:gd name="connsiteX7489" fmla="*/ 6674791 w 9157696"/>
                <a:gd name="connsiteY7489" fmla="*/ 1942640 h 3804208"/>
                <a:gd name="connsiteX7490" fmla="*/ 6702868 w 9157696"/>
                <a:gd name="connsiteY7490" fmla="*/ 1949965 h 3804208"/>
                <a:gd name="connsiteX7491" fmla="*/ 6721178 w 9157696"/>
                <a:gd name="connsiteY7491" fmla="*/ 1959730 h 3804208"/>
                <a:gd name="connsiteX7492" fmla="*/ 6740709 w 9157696"/>
                <a:gd name="connsiteY7492" fmla="*/ 1978041 h 3804208"/>
                <a:gd name="connsiteX7493" fmla="*/ 6727282 w 9157696"/>
                <a:gd name="connsiteY7493" fmla="*/ 1978041 h 3804208"/>
                <a:gd name="connsiteX7494" fmla="*/ 6729723 w 9157696"/>
                <a:gd name="connsiteY7494" fmla="*/ 1984144 h 3804208"/>
                <a:gd name="connsiteX7495" fmla="*/ 6737047 w 9157696"/>
                <a:gd name="connsiteY7495" fmla="*/ 1987807 h 3804208"/>
                <a:gd name="connsiteX7496" fmla="*/ 6740709 w 9157696"/>
                <a:gd name="connsiteY7496" fmla="*/ 1987807 h 3804208"/>
                <a:gd name="connsiteX7497" fmla="*/ 6745592 w 9157696"/>
                <a:gd name="connsiteY7497" fmla="*/ 1989027 h 3804208"/>
                <a:gd name="connsiteX7498" fmla="*/ 6766344 w 9157696"/>
                <a:gd name="connsiteY7498" fmla="*/ 1992689 h 3804208"/>
                <a:gd name="connsiteX7499" fmla="*/ 6771227 w 9157696"/>
                <a:gd name="connsiteY7499" fmla="*/ 1993910 h 3804208"/>
                <a:gd name="connsiteX7500" fmla="*/ 6778551 w 9157696"/>
                <a:gd name="connsiteY7500" fmla="*/ 1993910 h 3804208"/>
                <a:gd name="connsiteX7501" fmla="*/ 6782213 w 9157696"/>
                <a:gd name="connsiteY7501" fmla="*/ 1993910 h 3804208"/>
                <a:gd name="connsiteX7502" fmla="*/ 6779772 w 9157696"/>
                <a:gd name="connsiteY7502" fmla="*/ 2002455 h 3804208"/>
                <a:gd name="connsiteX7503" fmla="*/ 6772447 w 9157696"/>
                <a:gd name="connsiteY7503" fmla="*/ 2006117 h 3804208"/>
                <a:gd name="connsiteX7504" fmla="*/ 6768785 w 9157696"/>
                <a:gd name="connsiteY7504" fmla="*/ 2008558 h 3804208"/>
                <a:gd name="connsiteX7505" fmla="*/ 6768785 w 9157696"/>
                <a:gd name="connsiteY7505" fmla="*/ 2009779 h 3804208"/>
                <a:gd name="connsiteX7506" fmla="*/ 6767565 w 9157696"/>
                <a:gd name="connsiteY7506" fmla="*/ 2012221 h 3804208"/>
                <a:gd name="connsiteX7507" fmla="*/ 6765123 w 9157696"/>
                <a:gd name="connsiteY7507" fmla="*/ 2012221 h 3804208"/>
                <a:gd name="connsiteX7508" fmla="*/ 6751696 w 9157696"/>
                <a:gd name="connsiteY7508" fmla="*/ 2004896 h 3804208"/>
                <a:gd name="connsiteX7509" fmla="*/ 6744371 w 9157696"/>
                <a:gd name="connsiteY7509" fmla="*/ 2006117 h 3804208"/>
                <a:gd name="connsiteX7510" fmla="*/ 6733385 w 9157696"/>
                <a:gd name="connsiteY7510" fmla="*/ 2002455 h 3804208"/>
                <a:gd name="connsiteX7511" fmla="*/ 6726061 w 9157696"/>
                <a:gd name="connsiteY7511" fmla="*/ 1997572 h 3804208"/>
                <a:gd name="connsiteX7512" fmla="*/ 6723619 w 9157696"/>
                <a:gd name="connsiteY7512" fmla="*/ 1998793 h 3804208"/>
                <a:gd name="connsiteX7513" fmla="*/ 6716295 w 9157696"/>
                <a:gd name="connsiteY7513" fmla="*/ 1998793 h 3804208"/>
                <a:gd name="connsiteX7514" fmla="*/ 6707750 w 9157696"/>
                <a:gd name="connsiteY7514" fmla="*/ 1996351 h 3804208"/>
                <a:gd name="connsiteX7515" fmla="*/ 6700426 w 9157696"/>
                <a:gd name="connsiteY7515" fmla="*/ 1992689 h 3804208"/>
                <a:gd name="connsiteX7516" fmla="*/ 6690661 w 9157696"/>
                <a:gd name="connsiteY7516" fmla="*/ 1990248 h 3804208"/>
                <a:gd name="connsiteX7517" fmla="*/ 6683336 w 9157696"/>
                <a:gd name="connsiteY7517" fmla="*/ 1990248 h 3804208"/>
                <a:gd name="connsiteX7518" fmla="*/ 6666247 w 9157696"/>
                <a:gd name="connsiteY7518" fmla="*/ 1987807 h 3804208"/>
                <a:gd name="connsiteX7519" fmla="*/ 6669909 w 9157696"/>
                <a:gd name="connsiteY7519" fmla="*/ 1993910 h 3804208"/>
                <a:gd name="connsiteX7520" fmla="*/ 6678454 w 9157696"/>
                <a:gd name="connsiteY7520" fmla="*/ 2000014 h 3804208"/>
                <a:gd name="connsiteX7521" fmla="*/ 6683336 w 9157696"/>
                <a:gd name="connsiteY7521" fmla="*/ 2001234 h 3804208"/>
                <a:gd name="connsiteX7522" fmla="*/ 6689440 w 9157696"/>
                <a:gd name="connsiteY7522" fmla="*/ 2003675 h 3804208"/>
                <a:gd name="connsiteX7523" fmla="*/ 6711412 w 9157696"/>
                <a:gd name="connsiteY7523" fmla="*/ 2011000 h 3804208"/>
                <a:gd name="connsiteX7524" fmla="*/ 6710192 w 9157696"/>
                <a:gd name="connsiteY7524" fmla="*/ 2015883 h 3804208"/>
                <a:gd name="connsiteX7525" fmla="*/ 6708971 w 9157696"/>
                <a:gd name="connsiteY7525" fmla="*/ 2021986 h 3804208"/>
                <a:gd name="connsiteX7526" fmla="*/ 6706530 w 9157696"/>
                <a:gd name="connsiteY7526" fmla="*/ 2023207 h 3804208"/>
                <a:gd name="connsiteX7527" fmla="*/ 6701647 w 9157696"/>
                <a:gd name="connsiteY7527" fmla="*/ 2021986 h 3804208"/>
                <a:gd name="connsiteX7528" fmla="*/ 6689440 w 9157696"/>
                <a:gd name="connsiteY7528" fmla="*/ 2021986 h 3804208"/>
                <a:gd name="connsiteX7529" fmla="*/ 6686998 w 9157696"/>
                <a:gd name="connsiteY7529" fmla="*/ 2028090 h 3804208"/>
                <a:gd name="connsiteX7530" fmla="*/ 6674791 w 9157696"/>
                <a:gd name="connsiteY7530" fmla="*/ 2023207 h 3804208"/>
                <a:gd name="connsiteX7531" fmla="*/ 6668688 w 9157696"/>
                <a:gd name="connsiteY7531" fmla="*/ 2026869 h 3804208"/>
                <a:gd name="connsiteX7532" fmla="*/ 6658922 w 9157696"/>
                <a:gd name="connsiteY7532" fmla="*/ 2026869 h 3804208"/>
                <a:gd name="connsiteX7533" fmla="*/ 6651598 w 9157696"/>
                <a:gd name="connsiteY7533" fmla="*/ 2023207 h 3804208"/>
                <a:gd name="connsiteX7534" fmla="*/ 6649157 w 9157696"/>
                <a:gd name="connsiteY7534" fmla="*/ 2025648 h 3804208"/>
                <a:gd name="connsiteX7535" fmla="*/ 6643053 w 9157696"/>
                <a:gd name="connsiteY7535" fmla="*/ 2028090 h 3804208"/>
                <a:gd name="connsiteX7536" fmla="*/ 6635729 w 9157696"/>
                <a:gd name="connsiteY7536" fmla="*/ 2028090 h 3804208"/>
                <a:gd name="connsiteX7537" fmla="*/ 6629626 w 9157696"/>
                <a:gd name="connsiteY7537" fmla="*/ 2025648 h 3804208"/>
                <a:gd name="connsiteX7538" fmla="*/ 6621081 w 9157696"/>
                <a:gd name="connsiteY7538" fmla="*/ 2025648 h 3804208"/>
                <a:gd name="connsiteX7539" fmla="*/ 6614977 w 9157696"/>
                <a:gd name="connsiteY7539" fmla="*/ 2028090 h 3804208"/>
                <a:gd name="connsiteX7540" fmla="*/ 6599108 w 9157696"/>
                <a:gd name="connsiteY7540" fmla="*/ 2031752 h 3804208"/>
                <a:gd name="connsiteX7541" fmla="*/ 6602770 w 9157696"/>
                <a:gd name="connsiteY7541" fmla="*/ 2037855 h 3804208"/>
                <a:gd name="connsiteX7542" fmla="*/ 6610094 w 9157696"/>
                <a:gd name="connsiteY7542" fmla="*/ 2041517 h 3804208"/>
                <a:gd name="connsiteX7543" fmla="*/ 6614977 w 9157696"/>
                <a:gd name="connsiteY7543" fmla="*/ 2041517 h 3804208"/>
                <a:gd name="connsiteX7544" fmla="*/ 6621081 w 9157696"/>
                <a:gd name="connsiteY7544" fmla="*/ 2041517 h 3804208"/>
                <a:gd name="connsiteX7545" fmla="*/ 6644274 w 9157696"/>
                <a:gd name="connsiteY7545" fmla="*/ 2043959 h 3804208"/>
                <a:gd name="connsiteX7546" fmla="*/ 6650377 w 9157696"/>
                <a:gd name="connsiteY7546" fmla="*/ 2045179 h 3804208"/>
                <a:gd name="connsiteX7547" fmla="*/ 6657702 w 9157696"/>
                <a:gd name="connsiteY7547" fmla="*/ 2045179 h 3804208"/>
                <a:gd name="connsiteX7548" fmla="*/ 6671129 w 9157696"/>
                <a:gd name="connsiteY7548" fmla="*/ 2046400 h 3804208"/>
                <a:gd name="connsiteX7549" fmla="*/ 6689440 w 9157696"/>
                <a:gd name="connsiteY7549" fmla="*/ 2052504 h 3804208"/>
                <a:gd name="connsiteX7550" fmla="*/ 6702868 w 9157696"/>
                <a:gd name="connsiteY7550" fmla="*/ 2061049 h 3804208"/>
                <a:gd name="connsiteX7551" fmla="*/ 6717516 w 9157696"/>
                <a:gd name="connsiteY7551" fmla="*/ 2065931 h 3804208"/>
                <a:gd name="connsiteX7552" fmla="*/ 6722399 w 9157696"/>
                <a:gd name="connsiteY7552" fmla="*/ 2064711 h 3804208"/>
                <a:gd name="connsiteX7553" fmla="*/ 6729723 w 9157696"/>
                <a:gd name="connsiteY7553" fmla="*/ 2062269 h 3804208"/>
                <a:gd name="connsiteX7554" fmla="*/ 6734606 w 9157696"/>
                <a:gd name="connsiteY7554" fmla="*/ 2061049 h 3804208"/>
                <a:gd name="connsiteX7555" fmla="*/ 6737047 w 9157696"/>
                <a:gd name="connsiteY7555" fmla="*/ 2062269 h 3804208"/>
                <a:gd name="connsiteX7556" fmla="*/ 6743151 w 9157696"/>
                <a:gd name="connsiteY7556" fmla="*/ 2063490 h 3804208"/>
                <a:gd name="connsiteX7557" fmla="*/ 6750475 w 9157696"/>
                <a:gd name="connsiteY7557" fmla="*/ 2063490 h 3804208"/>
                <a:gd name="connsiteX7558" fmla="*/ 6762682 w 9157696"/>
                <a:gd name="connsiteY7558" fmla="*/ 2064711 h 3804208"/>
                <a:gd name="connsiteX7559" fmla="*/ 6766344 w 9157696"/>
                <a:gd name="connsiteY7559" fmla="*/ 2065931 h 3804208"/>
                <a:gd name="connsiteX7560" fmla="*/ 6766344 w 9157696"/>
                <a:gd name="connsiteY7560" fmla="*/ 2065931 h 3804208"/>
                <a:gd name="connsiteX7561" fmla="*/ 6756578 w 9157696"/>
                <a:gd name="connsiteY7561" fmla="*/ 2076918 h 3804208"/>
                <a:gd name="connsiteX7562" fmla="*/ 6751696 w 9157696"/>
                <a:gd name="connsiteY7562" fmla="*/ 2086683 h 3804208"/>
                <a:gd name="connsiteX7563" fmla="*/ 6732164 w 9157696"/>
                <a:gd name="connsiteY7563" fmla="*/ 2089125 h 3804208"/>
                <a:gd name="connsiteX7564" fmla="*/ 6727282 w 9157696"/>
                <a:gd name="connsiteY7564" fmla="*/ 2089125 h 3804208"/>
                <a:gd name="connsiteX7565" fmla="*/ 6718737 w 9157696"/>
                <a:gd name="connsiteY7565" fmla="*/ 2084242 h 3804208"/>
                <a:gd name="connsiteX7566" fmla="*/ 6716295 w 9157696"/>
                <a:gd name="connsiteY7566" fmla="*/ 2086683 h 3804208"/>
                <a:gd name="connsiteX7567" fmla="*/ 6708971 w 9157696"/>
                <a:gd name="connsiteY7567" fmla="*/ 2086683 h 3804208"/>
                <a:gd name="connsiteX7568" fmla="*/ 6700426 w 9157696"/>
                <a:gd name="connsiteY7568" fmla="*/ 2084242 h 3804208"/>
                <a:gd name="connsiteX7569" fmla="*/ 6693102 w 9157696"/>
                <a:gd name="connsiteY7569" fmla="*/ 2080580 h 3804208"/>
                <a:gd name="connsiteX7570" fmla="*/ 6676012 w 9157696"/>
                <a:gd name="connsiteY7570" fmla="*/ 2078138 h 3804208"/>
                <a:gd name="connsiteX7571" fmla="*/ 6658922 w 9157696"/>
                <a:gd name="connsiteY7571" fmla="*/ 2074476 h 3804208"/>
                <a:gd name="connsiteX7572" fmla="*/ 6662584 w 9157696"/>
                <a:gd name="connsiteY7572" fmla="*/ 2081800 h 3804208"/>
                <a:gd name="connsiteX7573" fmla="*/ 6671129 w 9157696"/>
                <a:gd name="connsiteY7573" fmla="*/ 2087904 h 3804208"/>
                <a:gd name="connsiteX7574" fmla="*/ 6682116 w 9157696"/>
                <a:gd name="connsiteY7574" fmla="*/ 2091566 h 3804208"/>
                <a:gd name="connsiteX7575" fmla="*/ 6691881 w 9157696"/>
                <a:gd name="connsiteY7575" fmla="*/ 2092787 h 3804208"/>
                <a:gd name="connsiteX7576" fmla="*/ 6699205 w 9157696"/>
                <a:gd name="connsiteY7576" fmla="*/ 2095228 h 3804208"/>
                <a:gd name="connsiteX7577" fmla="*/ 6705309 w 9157696"/>
                <a:gd name="connsiteY7577" fmla="*/ 2098890 h 3804208"/>
                <a:gd name="connsiteX7578" fmla="*/ 6701647 w 9157696"/>
                <a:gd name="connsiteY7578" fmla="*/ 2103773 h 3804208"/>
                <a:gd name="connsiteX7579" fmla="*/ 6697985 w 9157696"/>
                <a:gd name="connsiteY7579" fmla="*/ 2104994 h 3804208"/>
                <a:gd name="connsiteX7580" fmla="*/ 6695543 w 9157696"/>
                <a:gd name="connsiteY7580" fmla="*/ 2104994 h 3804208"/>
                <a:gd name="connsiteX7581" fmla="*/ 6691881 w 9157696"/>
                <a:gd name="connsiteY7581" fmla="*/ 2103773 h 3804208"/>
                <a:gd name="connsiteX7582" fmla="*/ 6683336 w 9157696"/>
                <a:gd name="connsiteY7582" fmla="*/ 2113539 h 3804208"/>
                <a:gd name="connsiteX7583" fmla="*/ 6683336 w 9157696"/>
                <a:gd name="connsiteY7583" fmla="*/ 2114759 h 3804208"/>
                <a:gd name="connsiteX7584" fmla="*/ 6680895 w 9157696"/>
                <a:gd name="connsiteY7584" fmla="*/ 2111097 h 3804208"/>
                <a:gd name="connsiteX7585" fmla="*/ 6669909 w 9157696"/>
                <a:gd name="connsiteY7585" fmla="*/ 2107435 h 3804208"/>
                <a:gd name="connsiteX7586" fmla="*/ 6660143 w 9157696"/>
                <a:gd name="connsiteY7586" fmla="*/ 2112318 h 3804208"/>
                <a:gd name="connsiteX7587" fmla="*/ 6655260 w 9157696"/>
                <a:gd name="connsiteY7587" fmla="*/ 2115980 h 3804208"/>
                <a:gd name="connsiteX7588" fmla="*/ 6645495 w 9157696"/>
                <a:gd name="connsiteY7588" fmla="*/ 2109877 h 3804208"/>
                <a:gd name="connsiteX7589" fmla="*/ 6635729 w 9157696"/>
                <a:gd name="connsiteY7589" fmla="*/ 2102552 h 3804208"/>
                <a:gd name="connsiteX7590" fmla="*/ 6630846 w 9157696"/>
                <a:gd name="connsiteY7590" fmla="*/ 2106214 h 3804208"/>
                <a:gd name="connsiteX7591" fmla="*/ 6619860 w 9157696"/>
                <a:gd name="connsiteY7591" fmla="*/ 2107435 h 3804208"/>
                <a:gd name="connsiteX7592" fmla="*/ 6608874 w 9157696"/>
                <a:gd name="connsiteY7592" fmla="*/ 2103773 h 3804208"/>
                <a:gd name="connsiteX7593" fmla="*/ 6600329 w 9157696"/>
                <a:gd name="connsiteY7593" fmla="*/ 2097670 h 3804208"/>
                <a:gd name="connsiteX7594" fmla="*/ 6575915 w 9157696"/>
                <a:gd name="connsiteY7594" fmla="*/ 2096449 h 3804208"/>
                <a:gd name="connsiteX7595" fmla="*/ 6564928 w 9157696"/>
                <a:gd name="connsiteY7595" fmla="*/ 2102552 h 3804208"/>
                <a:gd name="connsiteX7596" fmla="*/ 6549059 w 9157696"/>
                <a:gd name="connsiteY7596" fmla="*/ 2095228 h 3804208"/>
                <a:gd name="connsiteX7597" fmla="*/ 6551501 w 9157696"/>
                <a:gd name="connsiteY7597" fmla="*/ 2106214 h 3804208"/>
                <a:gd name="connsiteX7598" fmla="*/ 6562487 w 9157696"/>
                <a:gd name="connsiteY7598" fmla="*/ 2114759 h 3804208"/>
                <a:gd name="connsiteX7599" fmla="*/ 6569811 w 9157696"/>
                <a:gd name="connsiteY7599" fmla="*/ 2115980 h 3804208"/>
                <a:gd name="connsiteX7600" fmla="*/ 6578356 w 9157696"/>
                <a:gd name="connsiteY7600" fmla="*/ 2118421 h 3804208"/>
                <a:gd name="connsiteX7601" fmla="*/ 6584460 w 9157696"/>
                <a:gd name="connsiteY7601" fmla="*/ 2118421 h 3804208"/>
                <a:gd name="connsiteX7602" fmla="*/ 6593005 w 9157696"/>
                <a:gd name="connsiteY7602" fmla="*/ 2119642 h 3804208"/>
                <a:gd name="connsiteX7603" fmla="*/ 6602770 w 9157696"/>
                <a:gd name="connsiteY7603" fmla="*/ 2123304 h 3804208"/>
                <a:gd name="connsiteX7604" fmla="*/ 6613756 w 9157696"/>
                <a:gd name="connsiteY7604" fmla="*/ 2130628 h 3804208"/>
                <a:gd name="connsiteX7605" fmla="*/ 6622301 w 9157696"/>
                <a:gd name="connsiteY7605" fmla="*/ 2134291 h 3804208"/>
                <a:gd name="connsiteX7606" fmla="*/ 6634508 w 9157696"/>
                <a:gd name="connsiteY7606" fmla="*/ 2136732 h 3804208"/>
                <a:gd name="connsiteX7607" fmla="*/ 6641833 w 9157696"/>
                <a:gd name="connsiteY7607" fmla="*/ 2137953 h 3804208"/>
                <a:gd name="connsiteX7608" fmla="*/ 6636950 w 9157696"/>
                <a:gd name="connsiteY7608" fmla="*/ 2144056 h 3804208"/>
                <a:gd name="connsiteX7609" fmla="*/ 6624743 w 9157696"/>
                <a:gd name="connsiteY7609" fmla="*/ 2147718 h 3804208"/>
                <a:gd name="connsiteX7610" fmla="*/ 6614977 w 9157696"/>
                <a:gd name="connsiteY7610" fmla="*/ 2146498 h 3804208"/>
                <a:gd name="connsiteX7611" fmla="*/ 6613756 w 9157696"/>
                <a:gd name="connsiteY7611" fmla="*/ 2151380 h 3804208"/>
                <a:gd name="connsiteX7612" fmla="*/ 6606432 w 9157696"/>
                <a:gd name="connsiteY7612" fmla="*/ 2157484 h 3804208"/>
                <a:gd name="connsiteX7613" fmla="*/ 6596667 w 9157696"/>
                <a:gd name="connsiteY7613" fmla="*/ 2159925 h 3804208"/>
                <a:gd name="connsiteX7614" fmla="*/ 6588122 w 9157696"/>
                <a:gd name="connsiteY7614" fmla="*/ 2159925 h 3804208"/>
                <a:gd name="connsiteX7615" fmla="*/ 6569811 w 9157696"/>
                <a:gd name="connsiteY7615" fmla="*/ 2169691 h 3804208"/>
                <a:gd name="connsiteX7616" fmla="*/ 6564928 w 9157696"/>
                <a:gd name="connsiteY7616" fmla="*/ 2178236 h 3804208"/>
                <a:gd name="connsiteX7617" fmla="*/ 6550280 w 9157696"/>
                <a:gd name="connsiteY7617" fmla="*/ 2179456 h 3804208"/>
                <a:gd name="connsiteX7618" fmla="*/ 6556384 w 9157696"/>
                <a:gd name="connsiteY7618" fmla="*/ 2185560 h 3804208"/>
                <a:gd name="connsiteX7619" fmla="*/ 6567370 w 9157696"/>
                <a:gd name="connsiteY7619" fmla="*/ 2186781 h 3804208"/>
                <a:gd name="connsiteX7620" fmla="*/ 6569811 w 9157696"/>
                <a:gd name="connsiteY7620" fmla="*/ 2185560 h 3804208"/>
                <a:gd name="connsiteX7621" fmla="*/ 6567370 w 9157696"/>
                <a:gd name="connsiteY7621" fmla="*/ 2190443 h 3804208"/>
                <a:gd name="connsiteX7622" fmla="*/ 6557604 w 9157696"/>
                <a:gd name="connsiteY7622" fmla="*/ 2195326 h 3804208"/>
                <a:gd name="connsiteX7623" fmla="*/ 6545397 w 9157696"/>
                <a:gd name="connsiteY7623" fmla="*/ 2195326 h 3804208"/>
                <a:gd name="connsiteX7624" fmla="*/ 6534411 w 9157696"/>
                <a:gd name="connsiteY7624" fmla="*/ 2192884 h 3804208"/>
                <a:gd name="connsiteX7625" fmla="*/ 6509997 w 9157696"/>
                <a:gd name="connsiteY7625" fmla="*/ 2198988 h 3804208"/>
                <a:gd name="connsiteX7626" fmla="*/ 6501452 w 9157696"/>
                <a:gd name="connsiteY7626" fmla="*/ 2207533 h 3804208"/>
                <a:gd name="connsiteX7627" fmla="*/ 6483142 w 9157696"/>
                <a:gd name="connsiteY7627" fmla="*/ 2205091 h 3804208"/>
                <a:gd name="connsiteX7628" fmla="*/ 6489245 w 9157696"/>
                <a:gd name="connsiteY7628" fmla="*/ 2214857 h 3804208"/>
                <a:gd name="connsiteX7629" fmla="*/ 6495349 w 9157696"/>
                <a:gd name="connsiteY7629" fmla="*/ 2218519 h 3804208"/>
                <a:gd name="connsiteX7630" fmla="*/ 6494128 w 9157696"/>
                <a:gd name="connsiteY7630" fmla="*/ 2218519 h 3804208"/>
                <a:gd name="connsiteX7631" fmla="*/ 6466052 w 9157696"/>
                <a:gd name="connsiteY7631" fmla="*/ 2227064 h 3804208"/>
                <a:gd name="connsiteX7632" fmla="*/ 6437976 w 9157696"/>
                <a:gd name="connsiteY7632" fmla="*/ 2238050 h 3804208"/>
                <a:gd name="connsiteX7633" fmla="*/ 6445300 w 9157696"/>
                <a:gd name="connsiteY7633" fmla="*/ 2247816 h 3804208"/>
                <a:gd name="connsiteX7634" fmla="*/ 6459948 w 9157696"/>
                <a:gd name="connsiteY7634" fmla="*/ 2251478 h 3804208"/>
                <a:gd name="connsiteX7635" fmla="*/ 6478259 w 9157696"/>
                <a:gd name="connsiteY7635" fmla="*/ 2249036 h 3804208"/>
                <a:gd name="connsiteX7636" fmla="*/ 6520983 w 9157696"/>
                <a:gd name="connsiteY7636" fmla="*/ 2249036 h 3804208"/>
                <a:gd name="connsiteX7637" fmla="*/ 6545397 w 9157696"/>
                <a:gd name="connsiteY7637" fmla="*/ 2250257 h 3804208"/>
                <a:gd name="connsiteX7638" fmla="*/ 6569811 w 9157696"/>
                <a:gd name="connsiteY7638" fmla="*/ 2252698 h 3804208"/>
                <a:gd name="connsiteX7639" fmla="*/ 6586901 w 9157696"/>
                <a:gd name="connsiteY7639" fmla="*/ 2257582 h 3804208"/>
                <a:gd name="connsiteX7640" fmla="*/ 6602770 w 9157696"/>
                <a:gd name="connsiteY7640" fmla="*/ 2263685 h 3804208"/>
                <a:gd name="connsiteX7641" fmla="*/ 6629626 w 9157696"/>
                <a:gd name="connsiteY7641" fmla="*/ 2281996 h 3804208"/>
                <a:gd name="connsiteX7642" fmla="*/ 6624743 w 9157696"/>
                <a:gd name="connsiteY7642" fmla="*/ 2285658 h 3804208"/>
                <a:gd name="connsiteX7643" fmla="*/ 6613756 w 9157696"/>
                <a:gd name="connsiteY7643" fmla="*/ 2280775 h 3804208"/>
                <a:gd name="connsiteX7644" fmla="*/ 6599108 w 9157696"/>
                <a:gd name="connsiteY7644" fmla="*/ 2280775 h 3804208"/>
                <a:gd name="connsiteX7645" fmla="*/ 6589342 w 9157696"/>
                <a:gd name="connsiteY7645" fmla="*/ 2290540 h 3804208"/>
                <a:gd name="connsiteX7646" fmla="*/ 6569811 w 9157696"/>
                <a:gd name="connsiteY7646" fmla="*/ 2292982 h 3804208"/>
                <a:gd name="connsiteX7647" fmla="*/ 6550280 w 9157696"/>
                <a:gd name="connsiteY7647" fmla="*/ 2295423 h 3804208"/>
                <a:gd name="connsiteX7648" fmla="*/ 6538073 w 9157696"/>
                <a:gd name="connsiteY7648" fmla="*/ 2302747 h 3804208"/>
                <a:gd name="connsiteX7649" fmla="*/ 6523425 w 9157696"/>
                <a:gd name="connsiteY7649" fmla="*/ 2305189 h 3804208"/>
                <a:gd name="connsiteX7650" fmla="*/ 6509997 w 9157696"/>
                <a:gd name="connsiteY7650" fmla="*/ 2303968 h 3804208"/>
                <a:gd name="connsiteX7651" fmla="*/ 6481921 w 9157696"/>
                <a:gd name="connsiteY7651" fmla="*/ 2317396 h 3804208"/>
                <a:gd name="connsiteX7652" fmla="*/ 6453845 w 9157696"/>
                <a:gd name="connsiteY7652" fmla="*/ 2332044 h 3804208"/>
                <a:gd name="connsiteX7653" fmla="*/ 6463610 w 9157696"/>
                <a:gd name="connsiteY7653" fmla="*/ 2341810 h 3804208"/>
                <a:gd name="connsiteX7654" fmla="*/ 6479479 w 9157696"/>
                <a:gd name="connsiteY7654" fmla="*/ 2344251 h 3804208"/>
                <a:gd name="connsiteX7655" fmla="*/ 6497790 w 9157696"/>
                <a:gd name="connsiteY7655" fmla="*/ 2339368 h 3804208"/>
                <a:gd name="connsiteX7656" fmla="*/ 6542956 w 9157696"/>
                <a:gd name="connsiteY7656" fmla="*/ 2333265 h 3804208"/>
                <a:gd name="connsiteX7657" fmla="*/ 6569811 w 9157696"/>
                <a:gd name="connsiteY7657" fmla="*/ 2330824 h 3804208"/>
                <a:gd name="connsiteX7658" fmla="*/ 6579577 w 9157696"/>
                <a:gd name="connsiteY7658" fmla="*/ 2328382 h 3804208"/>
                <a:gd name="connsiteX7659" fmla="*/ 5717762 w 9157696"/>
                <a:gd name="connsiteY7659" fmla="*/ 2583508 h 3804208"/>
                <a:gd name="connsiteX7660" fmla="*/ 5032949 w 9157696"/>
                <a:gd name="connsiteY7660" fmla="*/ 2532239 h 3804208"/>
                <a:gd name="connsiteX7661" fmla="*/ 5032949 w 9157696"/>
                <a:gd name="connsiteY7661" fmla="*/ 2476087 h 3804208"/>
                <a:gd name="connsiteX7662" fmla="*/ 5032949 w 9157696"/>
                <a:gd name="connsiteY7662" fmla="*/ 2476087 h 3804208"/>
                <a:gd name="connsiteX7663" fmla="*/ 5042715 w 9157696"/>
                <a:gd name="connsiteY7663" fmla="*/ 2476087 h 3804208"/>
                <a:gd name="connsiteX7664" fmla="*/ 5054922 w 9157696"/>
                <a:gd name="connsiteY7664" fmla="*/ 2478528 h 3804208"/>
                <a:gd name="connsiteX7665" fmla="*/ 5067129 w 9157696"/>
                <a:gd name="connsiteY7665" fmla="*/ 2480970 h 3804208"/>
                <a:gd name="connsiteX7666" fmla="*/ 5069570 w 9157696"/>
                <a:gd name="connsiteY7666" fmla="*/ 2483411 h 3804208"/>
                <a:gd name="connsiteX7667" fmla="*/ 5085439 w 9157696"/>
                <a:gd name="connsiteY7667" fmla="*/ 2493177 h 3804208"/>
                <a:gd name="connsiteX7668" fmla="*/ 5091543 w 9157696"/>
                <a:gd name="connsiteY7668" fmla="*/ 2499280 h 3804208"/>
                <a:gd name="connsiteX7669" fmla="*/ 5097646 w 9157696"/>
                <a:gd name="connsiteY7669" fmla="*/ 2504163 h 3804208"/>
                <a:gd name="connsiteX7670" fmla="*/ 5109853 w 9157696"/>
                <a:gd name="connsiteY7670" fmla="*/ 2500501 h 3804208"/>
                <a:gd name="connsiteX7671" fmla="*/ 5118398 w 9157696"/>
                <a:gd name="connsiteY7671" fmla="*/ 2509046 h 3804208"/>
                <a:gd name="connsiteX7672" fmla="*/ 5122060 w 9157696"/>
                <a:gd name="connsiteY7672" fmla="*/ 2513929 h 3804208"/>
                <a:gd name="connsiteX7673" fmla="*/ 5128164 w 9157696"/>
                <a:gd name="connsiteY7673" fmla="*/ 2522473 h 3804208"/>
                <a:gd name="connsiteX7674" fmla="*/ 5134267 w 9157696"/>
                <a:gd name="connsiteY7674" fmla="*/ 2531018 h 3804208"/>
                <a:gd name="connsiteX7675" fmla="*/ 5137930 w 9157696"/>
                <a:gd name="connsiteY7675" fmla="*/ 2535901 h 3804208"/>
                <a:gd name="connsiteX7676" fmla="*/ 5144033 w 9157696"/>
                <a:gd name="connsiteY7676" fmla="*/ 2537122 h 3804208"/>
                <a:gd name="connsiteX7677" fmla="*/ 5151357 w 9157696"/>
                <a:gd name="connsiteY7677" fmla="*/ 2535901 h 3804208"/>
                <a:gd name="connsiteX7678" fmla="*/ 5157460 w 9157696"/>
                <a:gd name="connsiteY7678" fmla="*/ 2532239 h 3804208"/>
                <a:gd name="connsiteX7679" fmla="*/ 5163564 w 9157696"/>
                <a:gd name="connsiteY7679" fmla="*/ 2527356 h 3804208"/>
                <a:gd name="connsiteX7680" fmla="*/ 5172109 w 9157696"/>
                <a:gd name="connsiteY7680" fmla="*/ 2526136 h 3804208"/>
                <a:gd name="connsiteX7681" fmla="*/ 5180654 w 9157696"/>
                <a:gd name="connsiteY7681" fmla="*/ 2524915 h 3804208"/>
                <a:gd name="connsiteX7682" fmla="*/ 5185537 w 9157696"/>
                <a:gd name="connsiteY7682" fmla="*/ 2524915 h 3804208"/>
                <a:gd name="connsiteX7683" fmla="*/ 5191640 w 9157696"/>
                <a:gd name="connsiteY7683" fmla="*/ 2527356 h 3804208"/>
                <a:gd name="connsiteX7684" fmla="*/ 5197744 w 9157696"/>
                <a:gd name="connsiteY7684" fmla="*/ 2529798 h 3804208"/>
                <a:gd name="connsiteX7685" fmla="*/ 5202626 w 9157696"/>
                <a:gd name="connsiteY7685" fmla="*/ 2529798 h 3804208"/>
                <a:gd name="connsiteX7686" fmla="*/ 5209951 w 9157696"/>
                <a:gd name="connsiteY7686" fmla="*/ 2527356 h 3804208"/>
                <a:gd name="connsiteX7687" fmla="*/ 5216054 w 9157696"/>
                <a:gd name="connsiteY7687" fmla="*/ 2527356 h 3804208"/>
                <a:gd name="connsiteX7688" fmla="*/ 5220937 w 9157696"/>
                <a:gd name="connsiteY7688" fmla="*/ 2529798 h 3804208"/>
                <a:gd name="connsiteX7689" fmla="*/ 5223379 w 9157696"/>
                <a:gd name="connsiteY7689" fmla="*/ 2532239 h 3804208"/>
                <a:gd name="connsiteX7690" fmla="*/ 5228261 w 9157696"/>
                <a:gd name="connsiteY7690" fmla="*/ 2533460 h 3804208"/>
                <a:gd name="connsiteX7691" fmla="*/ 5231923 w 9157696"/>
                <a:gd name="connsiteY7691" fmla="*/ 2534680 h 3804208"/>
                <a:gd name="connsiteX7692" fmla="*/ 5234365 w 9157696"/>
                <a:gd name="connsiteY7692" fmla="*/ 2534680 h 3804208"/>
                <a:gd name="connsiteX7693" fmla="*/ 5239248 w 9157696"/>
                <a:gd name="connsiteY7693" fmla="*/ 2529798 h 3804208"/>
                <a:gd name="connsiteX7694" fmla="*/ 5242909 w 9157696"/>
                <a:gd name="connsiteY7694" fmla="*/ 2520032 h 3804208"/>
                <a:gd name="connsiteX7695" fmla="*/ 5233144 w 9157696"/>
                <a:gd name="connsiteY7695" fmla="*/ 2521253 h 3804208"/>
                <a:gd name="connsiteX7696" fmla="*/ 5229482 w 9157696"/>
                <a:gd name="connsiteY7696" fmla="*/ 2511487 h 3804208"/>
                <a:gd name="connsiteX7697" fmla="*/ 5216054 w 9157696"/>
                <a:gd name="connsiteY7697" fmla="*/ 2502942 h 3804208"/>
                <a:gd name="connsiteX7698" fmla="*/ 5209951 w 9157696"/>
                <a:gd name="connsiteY7698" fmla="*/ 2505384 h 3804208"/>
                <a:gd name="connsiteX7699" fmla="*/ 5203847 w 9157696"/>
                <a:gd name="connsiteY7699" fmla="*/ 2504163 h 3804208"/>
                <a:gd name="connsiteX7700" fmla="*/ 5202626 w 9157696"/>
                <a:gd name="connsiteY7700" fmla="*/ 2502942 h 3804208"/>
                <a:gd name="connsiteX7701" fmla="*/ 5213613 w 9157696"/>
                <a:gd name="connsiteY7701" fmla="*/ 2500501 h 3804208"/>
                <a:gd name="connsiteX7702" fmla="*/ 5227041 w 9157696"/>
                <a:gd name="connsiteY7702" fmla="*/ 2502942 h 3804208"/>
                <a:gd name="connsiteX7703" fmla="*/ 5240468 w 9157696"/>
                <a:gd name="connsiteY7703" fmla="*/ 2505384 h 3804208"/>
                <a:gd name="connsiteX7704" fmla="*/ 5263662 w 9157696"/>
                <a:gd name="connsiteY7704" fmla="*/ 2511487 h 3804208"/>
                <a:gd name="connsiteX7705" fmla="*/ 5273427 w 9157696"/>
                <a:gd name="connsiteY7705" fmla="*/ 2516370 h 3804208"/>
                <a:gd name="connsiteX7706" fmla="*/ 5281972 w 9157696"/>
                <a:gd name="connsiteY7706" fmla="*/ 2513929 h 3804208"/>
                <a:gd name="connsiteX7707" fmla="*/ 5286855 w 9157696"/>
                <a:gd name="connsiteY7707" fmla="*/ 2504163 h 3804208"/>
                <a:gd name="connsiteX7708" fmla="*/ 5272207 w 9157696"/>
                <a:gd name="connsiteY7708" fmla="*/ 2489515 h 3804208"/>
                <a:gd name="connsiteX7709" fmla="*/ 5257558 w 9157696"/>
                <a:gd name="connsiteY7709" fmla="*/ 2476087 h 3804208"/>
                <a:gd name="connsiteX7710" fmla="*/ 5250234 w 9157696"/>
                <a:gd name="connsiteY7710" fmla="*/ 2477308 h 3804208"/>
                <a:gd name="connsiteX7711" fmla="*/ 5242909 w 9157696"/>
                <a:gd name="connsiteY7711" fmla="*/ 2474866 h 3804208"/>
                <a:gd name="connsiteX7712" fmla="*/ 5236806 w 9157696"/>
                <a:gd name="connsiteY7712" fmla="*/ 2467542 h 3804208"/>
                <a:gd name="connsiteX7713" fmla="*/ 5235586 w 9157696"/>
                <a:gd name="connsiteY7713" fmla="*/ 2461438 h 3804208"/>
                <a:gd name="connsiteX7714" fmla="*/ 5233144 w 9157696"/>
                <a:gd name="connsiteY7714" fmla="*/ 2458997 h 3804208"/>
                <a:gd name="connsiteX7715" fmla="*/ 5216054 w 9157696"/>
                <a:gd name="connsiteY7715" fmla="*/ 2457776 h 3804208"/>
                <a:gd name="connsiteX7716" fmla="*/ 5212392 w 9157696"/>
                <a:gd name="connsiteY7716" fmla="*/ 2452894 h 3804208"/>
                <a:gd name="connsiteX7717" fmla="*/ 5207509 w 9157696"/>
                <a:gd name="connsiteY7717" fmla="*/ 2450452 h 3804208"/>
                <a:gd name="connsiteX7718" fmla="*/ 5206288 w 9157696"/>
                <a:gd name="connsiteY7718" fmla="*/ 2446790 h 3804208"/>
                <a:gd name="connsiteX7719" fmla="*/ 5203847 w 9157696"/>
                <a:gd name="connsiteY7719" fmla="*/ 2444349 h 3804208"/>
                <a:gd name="connsiteX7720" fmla="*/ 5209951 w 9157696"/>
                <a:gd name="connsiteY7720" fmla="*/ 2434583 h 3804208"/>
                <a:gd name="connsiteX7721" fmla="*/ 5218495 w 9157696"/>
                <a:gd name="connsiteY7721" fmla="*/ 2428480 h 3804208"/>
                <a:gd name="connsiteX7722" fmla="*/ 5227041 w 9157696"/>
                <a:gd name="connsiteY7722" fmla="*/ 2423597 h 3804208"/>
                <a:gd name="connsiteX7723" fmla="*/ 5239248 w 9157696"/>
                <a:gd name="connsiteY7723" fmla="*/ 2421155 h 3804208"/>
                <a:gd name="connsiteX7724" fmla="*/ 5251455 w 9157696"/>
                <a:gd name="connsiteY7724" fmla="*/ 2419935 h 3804208"/>
                <a:gd name="connsiteX7725" fmla="*/ 5273427 w 9157696"/>
                <a:gd name="connsiteY7725" fmla="*/ 2419935 h 3804208"/>
                <a:gd name="connsiteX7726" fmla="*/ 5281972 w 9157696"/>
                <a:gd name="connsiteY7726" fmla="*/ 2422376 h 3804208"/>
                <a:gd name="connsiteX7727" fmla="*/ 5289296 w 9157696"/>
                <a:gd name="connsiteY7727" fmla="*/ 2418714 h 3804208"/>
                <a:gd name="connsiteX7728" fmla="*/ 5292958 w 9157696"/>
                <a:gd name="connsiteY7728" fmla="*/ 2408948 h 3804208"/>
                <a:gd name="connsiteX7729" fmla="*/ 5278310 w 9157696"/>
                <a:gd name="connsiteY7729" fmla="*/ 2397962 h 3804208"/>
                <a:gd name="connsiteX7730" fmla="*/ 5278310 w 9157696"/>
                <a:gd name="connsiteY7730" fmla="*/ 2397962 h 3804208"/>
                <a:gd name="connsiteX7731" fmla="*/ 5283193 w 9157696"/>
                <a:gd name="connsiteY7731" fmla="*/ 2399183 h 3804208"/>
                <a:gd name="connsiteX7732" fmla="*/ 5288076 w 9157696"/>
                <a:gd name="connsiteY7732" fmla="*/ 2399183 h 3804208"/>
                <a:gd name="connsiteX7733" fmla="*/ 5295400 w 9157696"/>
                <a:gd name="connsiteY7733" fmla="*/ 2397962 h 3804208"/>
                <a:gd name="connsiteX7734" fmla="*/ 5305165 w 9157696"/>
                <a:gd name="connsiteY7734" fmla="*/ 2396741 h 3804208"/>
                <a:gd name="connsiteX7735" fmla="*/ 5311269 w 9157696"/>
                <a:gd name="connsiteY7735" fmla="*/ 2395521 h 3804208"/>
                <a:gd name="connsiteX7736" fmla="*/ 5319814 w 9157696"/>
                <a:gd name="connsiteY7736" fmla="*/ 2393079 h 3804208"/>
                <a:gd name="connsiteX7737" fmla="*/ 5330800 w 9157696"/>
                <a:gd name="connsiteY7737" fmla="*/ 2393079 h 3804208"/>
                <a:gd name="connsiteX7738" fmla="*/ 5344228 w 9157696"/>
                <a:gd name="connsiteY7738" fmla="*/ 2395521 h 3804208"/>
                <a:gd name="connsiteX7739" fmla="*/ 5353993 w 9157696"/>
                <a:gd name="connsiteY7739" fmla="*/ 2395521 h 3804208"/>
                <a:gd name="connsiteX7740" fmla="*/ 5366200 w 9157696"/>
                <a:gd name="connsiteY7740" fmla="*/ 2393079 h 3804208"/>
                <a:gd name="connsiteX7741" fmla="*/ 5378407 w 9157696"/>
                <a:gd name="connsiteY7741" fmla="*/ 2390638 h 3804208"/>
                <a:gd name="connsiteX7742" fmla="*/ 5388173 w 9157696"/>
                <a:gd name="connsiteY7742" fmla="*/ 2390638 h 3804208"/>
                <a:gd name="connsiteX7743" fmla="*/ 5402821 w 9157696"/>
                <a:gd name="connsiteY7743" fmla="*/ 2391859 h 3804208"/>
                <a:gd name="connsiteX7744" fmla="*/ 5417470 w 9157696"/>
                <a:gd name="connsiteY7744" fmla="*/ 2393079 h 3804208"/>
                <a:gd name="connsiteX7745" fmla="*/ 5428456 w 9157696"/>
                <a:gd name="connsiteY7745" fmla="*/ 2396741 h 3804208"/>
                <a:gd name="connsiteX7746" fmla="*/ 5440663 w 9157696"/>
                <a:gd name="connsiteY7746" fmla="*/ 2399183 h 3804208"/>
                <a:gd name="connsiteX7747" fmla="*/ 5452870 w 9157696"/>
                <a:gd name="connsiteY7747" fmla="*/ 2400403 h 3804208"/>
                <a:gd name="connsiteX7748" fmla="*/ 5465077 w 9157696"/>
                <a:gd name="connsiteY7748" fmla="*/ 2399183 h 3804208"/>
                <a:gd name="connsiteX7749" fmla="*/ 5472401 w 9157696"/>
                <a:gd name="connsiteY7749" fmla="*/ 2395521 h 3804208"/>
                <a:gd name="connsiteX7750" fmla="*/ 5483388 w 9157696"/>
                <a:gd name="connsiteY7750" fmla="*/ 2389417 h 3804208"/>
                <a:gd name="connsiteX7751" fmla="*/ 5493153 w 9157696"/>
                <a:gd name="connsiteY7751" fmla="*/ 2382093 h 3804208"/>
                <a:gd name="connsiteX7752" fmla="*/ 5500477 w 9157696"/>
                <a:gd name="connsiteY7752" fmla="*/ 2378431 h 3804208"/>
                <a:gd name="connsiteX7753" fmla="*/ 5516347 w 9157696"/>
                <a:gd name="connsiteY7753" fmla="*/ 2372327 h 3804208"/>
                <a:gd name="connsiteX7754" fmla="*/ 5538319 w 9157696"/>
                <a:gd name="connsiteY7754" fmla="*/ 2374769 h 3804208"/>
                <a:gd name="connsiteX7755" fmla="*/ 5550526 w 9157696"/>
                <a:gd name="connsiteY7755" fmla="*/ 2371107 h 3804208"/>
                <a:gd name="connsiteX7756" fmla="*/ 5562733 w 9157696"/>
                <a:gd name="connsiteY7756" fmla="*/ 2366224 h 3804208"/>
                <a:gd name="connsiteX7757" fmla="*/ 5590809 w 9157696"/>
                <a:gd name="connsiteY7757" fmla="*/ 2358900 h 3804208"/>
                <a:gd name="connsiteX7758" fmla="*/ 5600575 w 9157696"/>
                <a:gd name="connsiteY7758" fmla="*/ 2355238 h 3804208"/>
                <a:gd name="connsiteX7759" fmla="*/ 5610340 w 9157696"/>
                <a:gd name="connsiteY7759" fmla="*/ 2351575 h 3804208"/>
                <a:gd name="connsiteX7760" fmla="*/ 5629872 w 9157696"/>
                <a:gd name="connsiteY7760" fmla="*/ 2346693 h 3804208"/>
                <a:gd name="connsiteX7761" fmla="*/ 5646961 w 9157696"/>
                <a:gd name="connsiteY7761" fmla="*/ 2339368 h 3804208"/>
                <a:gd name="connsiteX7762" fmla="*/ 5659168 w 9157696"/>
                <a:gd name="connsiteY7762" fmla="*/ 2335706 h 3804208"/>
                <a:gd name="connsiteX7763" fmla="*/ 5655507 w 9157696"/>
                <a:gd name="connsiteY7763" fmla="*/ 2491956 h 3804208"/>
                <a:gd name="connsiteX7764" fmla="*/ 5699452 w 9157696"/>
                <a:gd name="connsiteY7764" fmla="*/ 2491956 h 3804208"/>
                <a:gd name="connsiteX7765" fmla="*/ 5695789 w 9157696"/>
                <a:gd name="connsiteY7765" fmla="*/ 2336927 h 3804208"/>
                <a:gd name="connsiteX7766" fmla="*/ 5706776 w 9157696"/>
                <a:gd name="connsiteY7766" fmla="*/ 2339368 h 3804208"/>
                <a:gd name="connsiteX7767" fmla="*/ 5723866 w 9157696"/>
                <a:gd name="connsiteY7767" fmla="*/ 2346693 h 3804208"/>
                <a:gd name="connsiteX7768" fmla="*/ 5743397 w 9157696"/>
                <a:gd name="connsiteY7768" fmla="*/ 2351575 h 3804208"/>
                <a:gd name="connsiteX7769" fmla="*/ 5753163 w 9157696"/>
                <a:gd name="connsiteY7769" fmla="*/ 2355238 h 3804208"/>
                <a:gd name="connsiteX7770" fmla="*/ 5762928 w 9157696"/>
                <a:gd name="connsiteY7770" fmla="*/ 2358900 h 3804208"/>
                <a:gd name="connsiteX7771" fmla="*/ 5791004 w 9157696"/>
                <a:gd name="connsiteY7771" fmla="*/ 2366224 h 3804208"/>
                <a:gd name="connsiteX7772" fmla="*/ 5803211 w 9157696"/>
                <a:gd name="connsiteY7772" fmla="*/ 2371107 h 3804208"/>
                <a:gd name="connsiteX7773" fmla="*/ 5815418 w 9157696"/>
                <a:gd name="connsiteY7773" fmla="*/ 2374769 h 3804208"/>
                <a:gd name="connsiteX7774" fmla="*/ 5837391 w 9157696"/>
                <a:gd name="connsiteY7774" fmla="*/ 2372327 h 3804208"/>
                <a:gd name="connsiteX7775" fmla="*/ 5853260 w 9157696"/>
                <a:gd name="connsiteY7775" fmla="*/ 2378431 h 3804208"/>
                <a:gd name="connsiteX7776" fmla="*/ 5860584 w 9157696"/>
                <a:gd name="connsiteY7776" fmla="*/ 2382093 h 3804208"/>
                <a:gd name="connsiteX7777" fmla="*/ 5870350 w 9157696"/>
                <a:gd name="connsiteY7777" fmla="*/ 2389417 h 3804208"/>
                <a:gd name="connsiteX7778" fmla="*/ 5881336 w 9157696"/>
                <a:gd name="connsiteY7778" fmla="*/ 2395521 h 3804208"/>
                <a:gd name="connsiteX7779" fmla="*/ 5888660 w 9157696"/>
                <a:gd name="connsiteY7779" fmla="*/ 2399183 h 3804208"/>
                <a:gd name="connsiteX7780" fmla="*/ 5900867 w 9157696"/>
                <a:gd name="connsiteY7780" fmla="*/ 2400403 h 3804208"/>
                <a:gd name="connsiteX7781" fmla="*/ 5913074 w 9157696"/>
                <a:gd name="connsiteY7781" fmla="*/ 2399183 h 3804208"/>
                <a:gd name="connsiteX7782" fmla="*/ 5925281 w 9157696"/>
                <a:gd name="connsiteY7782" fmla="*/ 2396741 h 3804208"/>
                <a:gd name="connsiteX7783" fmla="*/ 5936268 w 9157696"/>
                <a:gd name="connsiteY7783" fmla="*/ 2393079 h 3804208"/>
                <a:gd name="connsiteX7784" fmla="*/ 5950916 w 9157696"/>
                <a:gd name="connsiteY7784" fmla="*/ 2391859 h 3804208"/>
                <a:gd name="connsiteX7785" fmla="*/ 5965564 w 9157696"/>
                <a:gd name="connsiteY7785" fmla="*/ 2390638 h 3804208"/>
                <a:gd name="connsiteX7786" fmla="*/ 5975330 w 9157696"/>
                <a:gd name="connsiteY7786" fmla="*/ 2390638 h 3804208"/>
                <a:gd name="connsiteX7787" fmla="*/ 5987537 w 9157696"/>
                <a:gd name="connsiteY7787" fmla="*/ 2393079 h 3804208"/>
                <a:gd name="connsiteX7788" fmla="*/ 5999744 w 9157696"/>
                <a:gd name="connsiteY7788" fmla="*/ 2395521 h 3804208"/>
                <a:gd name="connsiteX7789" fmla="*/ 6009510 w 9157696"/>
                <a:gd name="connsiteY7789" fmla="*/ 2395521 h 3804208"/>
                <a:gd name="connsiteX7790" fmla="*/ 6022937 w 9157696"/>
                <a:gd name="connsiteY7790" fmla="*/ 2393079 h 3804208"/>
                <a:gd name="connsiteX7791" fmla="*/ 6033924 w 9157696"/>
                <a:gd name="connsiteY7791" fmla="*/ 2393079 h 3804208"/>
                <a:gd name="connsiteX7792" fmla="*/ 6042468 w 9157696"/>
                <a:gd name="connsiteY7792" fmla="*/ 2395521 h 3804208"/>
                <a:gd name="connsiteX7793" fmla="*/ 6048572 w 9157696"/>
                <a:gd name="connsiteY7793" fmla="*/ 2396741 h 3804208"/>
                <a:gd name="connsiteX7794" fmla="*/ 6058338 w 9157696"/>
                <a:gd name="connsiteY7794" fmla="*/ 2397962 h 3804208"/>
                <a:gd name="connsiteX7795" fmla="*/ 6065662 w 9157696"/>
                <a:gd name="connsiteY7795" fmla="*/ 2399183 h 3804208"/>
                <a:gd name="connsiteX7796" fmla="*/ 6070545 w 9157696"/>
                <a:gd name="connsiteY7796" fmla="*/ 2399183 h 3804208"/>
                <a:gd name="connsiteX7797" fmla="*/ 6079089 w 9157696"/>
                <a:gd name="connsiteY7797" fmla="*/ 2395521 h 3804208"/>
                <a:gd name="connsiteX7798" fmla="*/ 6086414 w 9157696"/>
                <a:gd name="connsiteY7798" fmla="*/ 2388196 h 3804208"/>
                <a:gd name="connsiteX7799" fmla="*/ 6069324 w 9157696"/>
                <a:gd name="connsiteY7799" fmla="*/ 2389417 h 3804208"/>
                <a:gd name="connsiteX7800" fmla="*/ 6062000 w 9157696"/>
                <a:gd name="connsiteY7800" fmla="*/ 2382093 h 3804208"/>
                <a:gd name="connsiteX7801" fmla="*/ 6037586 w 9157696"/>
                <a:gd name="connsiteY7801" fmla="*/ 2375989 h 3804208"/>
                <a:gd name="connsiteX7802" fmla="*/ 6026599 w 9157696"/>
                <a:gd name="connsiteY7802" fmla="*/ 2377210 h 3804208"/>
                <a:gd name="connsiteX7803" fmla="*/ 6014392 w 9157696"/>
                <a:gd name="connsiteY7803" fmla="*/ 2375989 h 3804208"/>
                <a:gd name="connsiteX7804" fmla="*/ 6013172 w 9157696"/>
                <a:gd name="connsiteY7804" fmla="*/ 2374769 h 3804208"/>
                <a:gd name="connsiteX7805" fmla="*/ 6035144 w 9157696"/>
                <a:gd name="connsiteY7805" fmla="*/ 2372327 h 3804208"/>
                <a:gd name="connsiteX7806" fmla="*/ 6059559 w 9157696"/>
                <a:gd name="connsiteY7806" fmla="*/ 2373548 h 3804208"/>
                <a:gd name="connsiteX7807" fmla="*/ 6083973 w 9157696"/>
                <a:gd name="connsiteY7807" fmla="*/ 2374769 h 3804208"/>
                <a:gd name="connsiteX7808" fmla="*/ 6126697 w 9157696"/>
                <a:gd name="connsiteY7808" fmla="*/ 2378431 h 3804208"/>
                <a:gd name="connsiteX7809" fmla="*/ 6145008 w 9157696"/>
                <a:gd name="connsiteY7809" fmla="*/ 2382093 h 3804208"/>
                <a:gd name="connsiteX7810" fmla="*/ 6159656 w 9157696"/>
                <a:gd name="connsiteY7810" fmla="*/ 2379652 h 3804208"/>
                <a:gd name="connsiteX7811" fmla="*/ 6168201 w 9157696"/>
                <a:gd name="connsiteY7811" fmla="*/ 2372327 h 3804208"/>
                <a:gd name="connsiteX7812" fmla="*/ 6141345 w 9157696"/>
                <a:gd name="connsiteY7812" fmla="*/ 2360120 h 3804208"/>
                <a:gd name="connsiteX7813" fmla="*/ 6114490 w 9157696"/>
                <a:gd name="connsiteY7813" fmla="*/ 2350354 h 3804208"/>
                <a:gd name="connsiteX7814" fmla="*/ 6102283 w 9157696"/>
                <a:gd name="connsiteY7814" fmla="*/ 2351575 h 3804208"/>
                <a:gd name="connsiteX7815" fmla="*/ 6087634 w 9157696"/>
                <a:gd name="connsiteY7815" fmla="*/ 2350354 h 3804208"/>
                <a:gd name="connsiteX7816" fmla="*/ 6076648 w 9157696"/>
                <a:gd name="connsiteY7816" fmla="*/ 2345472 h 3804208"/>
                <a:gd name="connsiteX7817" fmla="*/ 6058338 w 9157696"/>
                <a:gd name="connsiteY7817" fmla="*/ 2343031 h 3804208"/>
                <a:gd name="connsiteX7818" fmla="*/ 6040027 w 9157696"/>
                <a:gd name="connsiteY7818" fmla="*/ 2340589 h 3804208"/>
                <a:gd name="connsiteX7819" fmla="*/ 6030261 w 9157696"/>
                <a:gd name="connsiteY7819" fmla="*/ 2333265 h 3804208"/>
                <a:gd name="connsiteX7820" fmla="*/ 6016834 w 9157696"/>
                <a:gd name="connsiteY7820" fmla="*/ 2333265 h 3804208"/>
                <a:gd name="connsiteX7821" fmla="*/ 6007068 w 9157696"/>
                <a:gd name="connsiteY7821" fmla="*/ 2336927 h 3804208"/>
                <a:gd name="connsiteX7822" fmla="*/ 6003406 w 9157696"/>
                <a:gd name="connsiteY7822" fmla="*/ 2333265 h 3804208"/>
                <a:gd name="connsiteX7823" fmla="*/ 6029041 w 9157696"/>
                <a:gd name="connsiteY7823" fmla="*/ 2319837 h 3804208"/>
                <a:gd name="connsiteX7824" fmla="*/ 6044910 w 9157696"/>
                <a:gd name="connsiteY7824" fmla="*/ 2316175 h 3804208"/>
                <a:gd name="connsiteX7825" fmla="*/ 6060779 w 9157696"/>
                <a:gd name="connsiteY7825" fmla="*/ 2312513 h 3804208"/>
                <a:gd name="connsiteX7826" fmla="*/ 6083973 w 9157696"/>
                <a:gd name="connsiteY7826" fmla="*/ 2311292 h 3804208"/>
                <a:gd name="connsiteX7827" fmla="*/ 6107166 w 9157696"/>
                <a:gd name="connsiteY7827" fmla="*/ 2310072 h 3804208"/>
                <a:gd name="connsiteX7828" fmla="*/ 6147449 w 9157696"/>
                <a:gd name="connsiteY7828" fmla="*/ 2310072 h 3804208"/>
                <a:gd name="connsiteX7829" fmla="*/ 6164538 w 9157696"/>
                <a:gd name="connsiteY7829" fmla="*/ 2311292 h 3804208"/>
                <a:gd name="connsiteX7830" fmla="*/ 6177966 w 9157696"/>
                <a:gd name="connsiteY7830" fmla="*/ 2307630 h 3804208"/>
                <a:gd name="connsiteX7831" fmla="*/ 6185291 w 9157696"/>
                <a:gd name="connsiteY7831" fmla="*/ 2300306 h 3804208"/>
                <a:gd name="connsiteX7832" fmla="*/ 6158435 w 9157696"/>
                <a:gd name="connsiteY7832" fmla="*/ 2291761 h 3804208"/>
                <a:gd name="connsiteX7833" fmla="*/ 6131580 w 9157696"/>
                <a:gd name="connsiteY7833" fmla="*/ 2285658 h 3804208"/>
                <a:gd name="connsiteX7834" fmla="*/ 6130359 w 9157696"/>
                <a:gd name="connsiteY7834" fmla="*/ 2285658 h 3804208"/>
                <a:gd name="connsiteX7835" fmla="*/ 6136463 w 9157696"/>
                <a:gd name="connsiteY7835" fmla="*/ 2281996 h 3804208"/>
                <a:gd name="connsiteX7836" fmla="*/ 6142566 w 9157696"/>
                <a:gd name="connsiteY7836" fmla="*/ 2274671 h 3804208"/>
                <a:gd name="connsiteX7837" fmla="*/ 6125476 w 9157696"/>
                <a:gd name="connsiteY7837" fmla="*/ 2277112 h 3804208"/>
                <a:gd name="connsiteX7838" fmla="*/ 6116931 w 9157696"/>
                <a:gd name="connsiteY7838" fmla="*/ 2271009 h 3804208"/>
                <a:gd name="connsiteX7839" fmla="*/ 6093738 w 9157696"/>
                <a:gd name="connsiteY7839" fmla="*/ 2266126 h 3804208"/>
                <a:gd name="connsiteX7840" fmla="*/ 6083973 w 9157696"/>
                <a:gd name="connsiteY7840" fmla="*/ 2268568 h 3804208"/>
                <a:gd name="connsiteX7841" fmla="*/ 6072986 w 9157696"/>
                <a:gd name="connsiteY7841" fmla="*/ 2268568 h 3804208"/>
                <a:gd name="connsiteX7842" fmla="*/ 6063220 w 9157696"/>
                <a:gd name="connsiteY7842" fmla="*/ 2264905 h 3804208"/>
                <a:gd name="connsiteX7843" fmla="*/ 6060779 w 9157696"/>
                <a:gd name="connsiteY7843" fmla="*/ 2261243 h 3804208"/>
                <a:gd name="connsiteX7844" fmla="*/ 6063220 w 9157696"/>
                <a:gd name="connsiteY7844" fmla="*/ 2262464 h 3804208"/>
                <a:gd name="connsiteX7845" fmla="*/ 6074207 w 9157696"/>
                <a:gd name="connsiteY7845" fmla="*/ 2261243 h 3804208"/>
                <a:gd name="connsiteX7846" fmla="*/ 6080310 w 9157696"/>
                <a:gd name="connsiteY7846" fmla="*/ 2256361 h 3804208"/>
                <a:gd name="connsiteX7847" fmla="*/ 6066882 w 9157696"/>
                <a:gd name="connsiteY7847" fmla="*/ 2255140 h 3804208"/>
                <a:gd name="connsiteX7848" fmla="*/ 6062000 w 9157696"/>
                <a:gd name="connsiteY7848" fmla="*/ 2249036 h 3804208"/>
                <a:gd name="connsiteX7849" fmla="*/ 6044910 w 9157696"/>
                <a:gd name="connsiteY7849" fmla="*/ 2241712 h 3804208"/>
                <a:gd name="connsiteX7850" fmla="*/ 6036365 w 9157696"/>
                <a:gd name="connsiteY7850" fmla="*/ 2241712 h 3804208"/>
                <a:gd name="connsiteX7851" fmla="*/ 6027820 w 9157696"/>
                <a:gd name="connsiteY7851" fmla="*/ 2239271 h 3804208"/>
                <a:gd name="connsiteX7852" fmla="*/ 6021717 w 9157696"/>
                <a:gd name="connsiteY7852" fmla="*/ 2234388 h 3804208"/>
                <a:gd name="connsiteX7853" fmla="*/ 6020496 w 9157696"/>
                <a:gd name="connsiteY7853" fmla="*/ 2230726 h 3804208"/>
                <a:gd name="connsiteX7854" fmla="*/ 6010730 w 9157696"/>
                <a:gd name="connsiteY7854" fmla="*/ 2231947 h 3804208"/>
                <a:gd name="connsiteX7855" fmla="*/ 5999744 w 9157696"/>
                <a:gd name="connsiteY7855" fmla="*/ 2229505 h 3804208"/>
                <a:gd name="connsiteX7856" fmla="*/ 5996082 w 9157696"/>
                <a:gd name="connsiteY7856" fmla="*/ 2224622 h 3804208"/>
                <a:gd name="connsiteX7857" fmla="*/ 6003406 w 9157696"/>
                <a:gd name="connsiteY7857" fmla="*/ 2223402 h 3804208"/>
                <a:gd name="connsiteX7858" fmla="*/ 6014392 w 9157696"/>
                <a:gd name="connsiteY7858" fmla="*/ 2222181 h 3804208"/>
                <a:gd name="connsiteX7859" fmla="*/ 6022937 w 9157696"/>
                <a:gd name="connsiteY7859" fmla="*/ 2219740 h 3804208"/>
                <a:gd name="connsiteX7860" fmla="*/ 6032703 w 9157696"/>
                <a:gd name="connsiteY7860" fmla="*/ 2213636 h 3804208"/>
                <a:gd name="connsiteX7861" fmla="*/ 6042468 w 9157696"/>
                <a:gd name="connsiteY7861" fmla="*/ 2211195 h 3804208"/>
                <a:gd name="connsiteX7862" fmla="*/ 6051013 w 9157696"/>
                <a:gd name="connsiteY7862" fmla="*/ 2209974 h 3804208"/>
                <a:gd name="connsiteX7863" fmla="*/ 6057117 w 9157696"/>
                <a:gd name="connsiteY7863" fmla="*/ 2209974 h 3804208"/>
                <a:gd name="connsiteX7864" fmla="*/ 6065662 w 9157696"/>
                <a:gd name="connsiteY7864" fmla="*/ 2207533 h 3804208"/>
                <a:gd name="connsiteX7865" fmla="*/ 6071766 w 9157696"/>
                <a:gd name="connsiteY7865" fmla="*/ 2206312 h 3804208"/>
                <a:gd name="connsiteX7866" fmla="*/ 6081531 w 9157696"/>
                <a:gd name="connsiteY7866" fmla="*/ 2200208 h 3804208"/>
                <a:gd name="connsiteX7867" fmla="*/ 6083973 w 9157696"/>
                <a:gd name="connsiteY7867" fmla="*/ 2191663 h 3804208"/>
                <a:gd name="connsiteX7868" fmla="*/ 6069324 w 9157696"/>
                <a:gd name="connsiteY7868" fmla="*/ 2196546 h 3804208"/>
                <a:gd name="connsiteX7869" fmla="*/ 6059559 w 9157696"/>
                <a:gd name="connsiteY7869" fmla="*/ 2192884 h 3804208"/>
                <a:gd name="connsiteX7870" fmla="*/ 6036365 w 9157696"/>
                <a:gd name="connsiteY7870" fmla="*/ 2194105 h 3804208"/>
                <a:gd name="connsiteX7871" fmla="*/ 6027820 w 9157696"/>
                <a:gd name="connsiteY7871" fmla="*/ 2198988 h 3804208"/>
                <a:gd name="connsiteX7872" fmla="*/ 6016834 w 9157696"/>
                <a:gd name="connsiteY7872" fmla="*/ 2201429 h 3804208"/>
                <a:gd name="connsiteX7873" fmla="*/ 6007068 w 9157696"/>
                <a:gd name="connsiteY7873" fmla="*/ 2200208 h 3804208"/>
                <a:gd name="connsiteX7874" fmla="*/ 6002185 w 9157696"/>
                <a:gd name="connsiteY7874" fmla="*/ 2197767 h 3804208"/>
                <a:gd name="connsiteX7875" fmla="*/ 5992420 w 9157696"/>
                <a:gd name="connsiteY7875" fmla="*/ 2202650 h 3804208"/>
                <a:gd name="connsiteX7876" fmla="*/ 5983875 w 9157696"/>
                <a:gd name="connsiteY7876" fmla="*/ 2207533 h 3804208"/>
                <a:gd name="connsiteX7877" fmla="*/ 5978992 w 9157696"/>
                <a:gd name="connsiteY7877" fmla="*/ 2205091 h 3804208"/>
                <a:gd name="connsiteX7878" fmla="*/ 5970447 w 9157696"/>
                <a:gd name="connsiteY7878" fmla="*/ 2201429 h 3804208"/>
                <a:gd name="connsiteX7879" fmla="*/ 5960682 w 9157696"/>
                <a:gd name="connsiteY7879" fmla="*/ 2203870 h 3804208"/>
                <a:gd name="connsiteX7880" fmla="*/ 5958240 w 9157696"/>
                <a:gd name="connsiteY7880" fmla="*/ 2206312 h 3804208"/>
                <a:gd name="connsiteX7881" fmla="*/ 5958240 w 9157696"/>
                <a:gd name="connsiteY7881" fmla="*/ 2205091 h 3804208"/>
                <a:gd name="connsiteX7882" fmla="*/ 5950916 w 9157696"/>
                <a:gd name="connsiteY7882" fmla="*/ 2197767 h 3804208"/>
                <a:gd name="connsiteX7883" fmla="*/ 5947254 w 9157696"/>
                <a:gd name="connsiteY7883" fmla="*/ 2197767 h 3804208"/>
                <a:gd name="connsiteX7884" fmla="*/ 5944812 w 9157696"/>
                <a:gd name="connsiteY7884" fmla="*/ 2197767 h 3804208"/>
                <a:gd name="connsiteX7885" fmla="*/ 5941150 w 9157696"/>
                <a:gd name="connsiteY7885" fmla="*/ 2196546 h 3804208"/>
                <a:gd name="connsiteX7886" fmla="*/ 5937488 w 9157696"/>
                <a:gd name="connsiteY7886" fmla="*/ 2192884 h 3804208"/>
                <a:gd name="connsiteX7887" fmla="*/ 5942371 w 9157696"/>
                <a:gd name="connsiteY7887" fmla="*/ 2190443 h 3804208"/>
                <a:gd name="connsiteX7888" fmla="*/ 5949695 w 9157696"/>
                <a:gd name="connsiteY7888" fmla="*/ 2188001 h 3804208"/>
                <a:gd name="connsiteX7889" fmla="*/ 5959461 w 9157696"/>
                <a:gd name="connsiteY7889" fmla="*/ 2186781 h 3804208"/>
                <a:gd name="connsiteX7890" fmla="*/ 5970447 w 9157696"/>
                <a:gd name="connsiteY7890" fmla="*/ 2184339 h 3804208"/>
                <a:gd name="connsiteX7891" fmla="*/ 5977771 w 9157696"/>
                <a:gd name="connsiteY7891" fmla="*/ 2179456 h 3804208"/>
                <a:gd name="connsiteX7892" fmla="*/ 5981433 w 9157696"/>
                <a:gd name="connsiteY7892" fmla="*/ 2174574 h 3804208"/>
                <a:gd name="connsiteX7893" fmla="*/ 5964344 w 9157696"/>
                <a:gd name="connsiteY7893" fmla="*/ 2177015 h 3804208"/>
                <a:gd name="connsiteX7894" fmla="*/ 5948475 w 9157696"/>
                <a:gd name="connsiteY7894" fmla="*/ 2179456 h 3804208"/>
                <a:gd name="connsiteX7895" fmla="*/ 5942371 w 9157696"/>
                <a:gd name="connsiteY7895" fmla="*/ 2183119 h 3804208"/>
                <a:gd name="connsiteX7896" fmla="*/ 5933826 w 9157696"/>
                <a:gd name="connsiteY7896" fmla="*/ 2185560 h 3804208"/>
                <a:gd name="connsiteX7897" fmla="*/ 5926502 w 9157696"/>
                <a:gd name="connsiteY7897" fmla="*/ 2185560 h 3804208"/>
                <a:gd name="connsiteX7898" fmla="*/ 5924061 w 9157696"/>
                <a:gd name="connsiteY7898" fmla="*/ 2184339 h 3804208"/>
                <a:gd name="connsiteX7899" fmla="*/ 5916736 w 9157696"/>
                <a:gd name="connsiteY7899" fmla="*/ 2188001 h 3804208"/>
                <a:gd name="connsiteX7900" fmla="*/ 5911854 w 9157696"/>
                <a:gd name="connsiteY7900" fmla="*/ 2188001 h 3804208"/>
                <a:gd name="connsiteX7901" fmla="*/ 5893543 w 9157696"/>
                <a:gd name="connsiteY7901" fmla="*/ 2186781 h 3804208"/>
                <a:gd name="connsiteX7902" fmla="*/ 5889881 w 9157696"/>
                <a:gd name="connsiteY7902" fmla="*/ 2179456 h 3804208"/>
                <a:gd name="connsiteX7903" fmla="*/ 5880115 w 9157696"/>
                <a:gd name="connsiteY7903" fmla="*/ 2170912 h 3804208"/>
                <a:gd name="connsiteX7904" fmla="*/ 5880115 w 9157696"/>
                <a:gd name="connsiteY7904" fmla="*/ 2170912 h 3804208"/>
                <a:gd name="connsiteX7905" fmla="*/ 5883777 w 9157696"/>
                <a:gd name="connsiteY7905" fmla="*/ 2169691 h 3804208"/>
                <a:gd name="connsiteX7906" fmla="*/ 5895984 w 9157696"/>
                <a:gd name="connsiteY7906" fmla="*/ 2168470 h 3804208"/>
                <a:gd name="connsiteX7907" fmla="*/ 5903309 w 9157696"/>
                <a:gd name="connsiteY7907" fmla="*/ 2168470 h 3804208"/>
                <a:gd name="connsiteX7908" fmla="*/ 5908191 w 9157696"/>
                <a:gd name="connsiteY7908" fmla="*/ 2167249 h 3804208"/>
                <a:gd name="connsiteX7909" fmla="*/ 5910633 w 9157696"/>
                <a:gd name="connsiteY7909" fmla="*/ 2166029 h 3804208"/>
                <a:gd name="connsiteX7910" fmla="*/ 5915516 w 9157696"/>
                <a:gd name="connsiteY7910" fmla="*/ 2167249 h 3804208"/>
                <a:gd name="connsiteX7911" fmla="*/ 5922840 w 9157696"/>
                <a:gd name="connsiteY7911" fmla="*/ 2169691 h 3804208"/>
                <a:gd name="connsiteX7912" fmla="*/ 5927723 w 9157696"/>
                <a:gd name="connsiteY7912" fmla="*/ 2170912 h 3804208"/>
                <a:gd name="connsiteX7913" fmla="*/ 5941150 w 9157696"/>
                <a:gd name="connsiteY7913" fmla="*/ 2167249 h 3804208"/>
                <a:gd name="connsiteX7914" fmla="*/ 5953357 w 9157696"/>
                <a:gd name="connsiteY7914" fmla="*/ 2161146 h 3804208"/>
                <a:gd name="connsiteX7915" fmla="*/ 5970447 w 9157696"/>
                <a:gd name="connsiteY7915" fmla="*/ 2157484 h 3804208"/>
                <a:gd name="connsiteX7916" fmla="*/ 5982654 w 9157696"/>
                <a:gd name="connsiteY7916" fmla="*/ 2156263 h 3804208"/>
                <a:gd name="connsiteX7917" fmla="*/ 5989978 w 9157696"/>
                <a:gd name="connsiteY7917" fmla="*/ 2156263 h 3804208"/>
                <a:gd name="connsiteX7918" fmla="*/ 5994861 w 9157696"/>
                <a:gd name="connsiteY7918" fmla="*/ 2155042 h 3804208"/>
                <a:gd name="connsiteX7919" fmla="*/ 6016834 w 9157696"/>
                <a:gd name="connsiteY7919" fmla="*/ 2153822 h 3804208"/>
                <a:gd name="connsiteX7920" fmla="*/ 6021717 w 9157696"/>
                <a:gd name="connsiteY7920" fmla="*/ 2153822 h 3804208"/>
                <a:gd name="connsiteX7921" fmla="*/ 6025379 w 9157696"/>
                <a:gd name="connsiteY7921" fmla="*/ 2153822 h 3804208"/>
                <a:gd name="connsiteX7922" fmla="*/ 6032703 w 9157696"/>
                <a:gd name="connsiteY7922" fmla="*/ 2151380 h 3804208"/>
                <a:gd name="connsiteX7923" fmla="*/ 6036365 w 9157696"/>
                <a:gd name="connsiteY7923" fmla="*/ 2146498 h 3804208"/>
                <a:gd name="connsiteX7924" fmla="*/ 6020496 w 9157696"/>
                <a:gd name="connsiteY7924" fmla="*/ 2144056 h 3804208"/>
                <a:gd name="connsiteX7925" fmla="*/ 6014392 w 9157696"/>
                <a:gd name="connsiteY7925" fmla="*/ 2142835 h 3804208"/>
                <a:gd name="connsiteX7926" fmla="*/ 6005847 w 9157696"/>
                <a:gd name="connsiteY7926" fmla="*/ 2142835 h 3804208"/>
                <a:gd name="connsiteX7927" fmla="*/ 5999744 w 9157696"/>
                <a:gd name="connsiteY7927" fmla="*/ 2144056 h 3804208"/>
                <a:gd name="connsiteX7928" fmla="*/ 5992420 w 9157696"/>
                <a:gd name="connsiteY7928" fmla="*/ 2144056 h 3804208"/>
                <a:gd name="connsiteX7929" fmla="*/ 5986316 w 9157696"/>
                <a:gd name="connsiteY7929" fmla="*/ 2142835 h 3804208"/>
                <a:gd name="connsiteX7930" fmla="*/ 5983875 w 9157696"/>
                <a:gd name="connsiteY7930" fmla="*/ 2140394 h 3804208"/>
                <a:gd name="connsiteX7931" fmla="*/ 5976551 w 9157696"/>
                <a:gd name="connsiteY7931" fmla="*/ 2142835 h 3804208"/>
                <a:gd name="connsiteX7932" fmla="*/ 5968006 w 9157696"/>
                <a:gd name="connsiteY7932" fmla="*/ 2142835 h 3804208"/>
                <a:gd name="connsiteX7933" fmla="*/ 5963123 w 9157696"/>
                <a:gd name="connsiteY7933" fmla="*/ 2140394 h 3804208"/>
                <a:gd name="connsiteX7934" fmla="*/ 5952137 w 9157696"/>
                <a:gd name="connsiteY7934" fmla="*/ 2144056 h 3804208"/>
                <a:gd name="connsiteX7935" fmla="*/ 5949695 w 9157696"/>
                <a:gd name="connsiteY7935" fmla="*/ 2140394 h 3804208"/>
                <a:gd name="connsiteX7936" fmla="*/ 5937488 w 9157696"/>
                <a:gd name="connsiteY7936" fmla="*/ 2140394 h 3804208"/>
                <a:gd name="connsiteX7937" fmla="*/ 5932605 w 9157696"/>
                <a:gd name="connsiteY7937" fmla="*/ 2141615 h 3804208"/>
                <a:gd name="connsiteX7938" fmla="*/ 5930164 w 9157696"/>
                <a:gd name="connsiteY7938" fmla="*/ 2140394 h 3804208"/>
                <a:gd name="connsiteX7939" fmla="*/ 5928943 w 9157696"/>
                <a:gd name="connsiteY7939" fmla="*/ 2136732 h 3804208"/>
                <a:gd name="connsiteX7940" fmla="*/ 5928943 w 9157696"/>
                <a:gd name="connsiteY7940" fmla="*/ 2133070 h 3804208"/>
                <a:gd name="connsiteX7941" fmla="*/ 5949695 w 9157696"/>
                <a:gd name="connsiteY7941" fmla="*/ 2126966 h 3804208"/>
                <a:gd name="connsiteX7942" fmla="*/ 5955799 w 9157696"/>
                <a:gd name="connsiteY7942" fmla="*/ 2125746 h 3804208"/>
                <a:gd name="connsiteX7943" fmla="*/ 5960682 w 9157696"/>
                <a:gd name="connsiteY7943" fmla="*/ 2124525 h 3804208"/>
                <a:gd name="connsiteX7944" fmla="*/ 5968006 w 9157696"/>
                <a:gd name="connsiteY7944" fmla="*/ 2119642 h 3804208"/>
                <a:gd name="connsiteX7945" fmla="*/ 5971668 w 9157696"/>
                <a:gd name="connsiteY7945" fmla="*/ 2114759 h 3804208"/>
                <a:gd name="connsiteX7946" fmla="*/ 5955799 w 9157696"/>
                <a:gd name="connsiteY7946" fmla="*/ 2117201 h 3804208"/>
                <a:gd name="connsiteX7947" fmla="*/ 5949695 w 9157696"/>
                <a:gd name="connsiteY7947" fmla="*/ 2117201 h 3804208"/>
                <a:gd name="connsiteX7948" fmla="*/ 5939930 w 9157696"/>
                <a:gd name="connsiteY7948" fmla="*/ 2119642 h 3804208"/>
                <a:gd name="connsiteX7949" fmla="*/ 5933826 w 9157696"/>
                <a:gd name="connsiteY7949" fmla="*/ 2123304 h 3804208"/>
                <a:gd name="connsiteX7950" fmla="*/ 5926502 w 9157696"/>
                <a:gd name="connsiteY7950" fmla="*/ 2125746 h 3804208"/>
                <a:gd name="connsiteX7951" fmla="*/ 5919178 w 9157696"/>
                <a:gd name="connsiteY7951" fmla="*/ 2125746 h 3804208"/>
                <a:gd name="connsiteX7952" fmla="*/ 5916736 w 9157696"/>
                <a:gd name="connsiteY7952" fmla="*/ 2124525 h 3804208"/>
                <a:gd name="connsiteX7953" fmla="*/ 5909412 w 9157696"/>
                <a:gd name="connsiteY7953" fmla="*/ 2128187 h 3804208"/>
                <a:gd name="connsiteX7954" fmla="*/ 5899647 w 9157696"/>
                <a:gd name="connsiteY7954" fmla="*/ 2130628 h 3804208"/>
                <a:gd name="connsiteX7955" fmla="*/ 5893543 w 9157696"/>
                <a:gd name="connsiteY7955" fmla="*/ 2129408 h 3804208"/>
                <a:gd name="connsiteX7956" fmla="*/ 5881336 w 9157696"/>
                <a:gd name="connsiteY7956" fmla="*/ 2134291 h 3804208"/>
                <a:gd name="connsiteX7957" fmla="*/ 5878895 w 9157696"/>
                <a:gd name="connsiteY7957" fmla="*/ 2134291 h 3804208"/>
                <a:gd name="connsiteX7958" fmla="*/ 5877674 w 9157696"/>
                <a:gd name="connsiteY7958" fmla="*/ 2133070 h 3804208"/>
                <a:gd name="connsiteX7959" fmla="*/ 5877674 w 9157696"/>
                <a:gd name="connsiteY7959" fmla="*/ 2131849 h 3804208"/>
                <a:gd name="connsiteX7960" fmla="*/ 5874012 w 9157696"/>
                <a:gd name="connsiteY7960" fmla="*/ 2129408 h 3804208"/>
                <a:gd name="connsiteX7961" fmla="*/ 5866688 w 9157696"/>
                <a:gd name="connsiteY7961" fmla="*/ 2126966 h 3804208"/>
                <a:gd name="connsiteX7962" fmla="*/ 5864246 w 9157696"/>
                <a:gd name="connsiteY7962" fmla="*/ 2120863 h 3804208"/>
                <a:gd name="connsiteX7963" fmla="*/ 5867908 w 9157696"/>
                <a:gd name="connsiteY7963" fmla="*/ 2120863 h 3804208"/>
                <a:gd name="connsiteX7964" fmla="*/ 5874012 w 9157696"/>
                <a:gd name="connsiteY7964" fmla="*/ 2120863 h 3804208"/>
                <a:gd name="connsiteX7965" fmla="*/ 5878895 w 9157696"/>
                <a:gd name="connsiteY7965" fmla="*/ 2119642 h 3804208"/>
                <a:gd name="connsiteX7966" fmla="*/ 5898426 w 9157696"/>
                <a:gd name="connsiteY7966" fmla="*/ 2115980 h 3804208"/>
                <a:gd name="connsiteX7967" fmla="*/ 5903309 w 9157696"/>
                <a:gd name="connsiteY7967" fmla="*/ 2115980 h 3804208"/>
                <a:gd name="connsiteX7968" fmla="*/ 5906971 w 9157696"/>
                <a:gd name="connsiteY7968" fmla="*/ 2115980 h 3804208"/>
                <a:gd name="connsiteX7969" fmla="*/ 5913074 w 9157696"/>
                <a:gd name="connsiteY7969" fmla="*/ 2113539 h 3804208"/>
                <a:gd name="connsiteX7970" fmla="*/ 5915516 w 9157696"/>
                <a:gd name="connsiteY7970" fmla="*/ 2109877 h 3804208"/>
                <a:gd name="connsiteX7971" fmla="*/ 5902088 w 9157696"/>
                <a:gd name="connsiteY7971" fmla="*/ 2109877 h 3804208"/>
                <a:gd name="connsiteX7972" fmla="*/ 5920398 w 9157696"/>
                <a:gd name="connsiteY7972" fmla="*/ 2096449 h 3804208"/>
                <a:gd name="connsiteX7973" fmla="*/ 5937488 w 9157696"/>
                <a:gd name="connsiteY7973" fmla="*/ 2089125 h 3804208"/>
                <a:gd name="connsiteX7974" fmla="*/ 5963123 w 9157696"/>
                <a:gd name="connsiteY7974" fmla="*/ 2083021 h 3804208"/>
                <a:gd name="connsiteX7975" fmla="*/ 5986316 w 9157696"/>
                <a:gd name="connsiteY7975" fmla="*/ 2079359 h 3804208"/>
                <a:gd name="connsiteX7976" fmla="*/ 5996082 w 9157696"/>
                <a:gd name="connsiteY7976" fmla="*/ 2079359 h 3804208"/>
                <a:gd name="connsiteX7977" fmla="*/ 6003406 w 9157696"/>
                <a:gd name="connsiteY7977" fmla="*/ 2076918 h 3804208"/>
                <a:gd name="connsiteX7978" fmla="*/ 6007068 w 9157696"/>
                <a:gd name="connsiteY7978" fmla="*/ 2072035 h 3804208"/>
                <a:gd name="connsiteX7979" fmla="*/ 5991199 w 9157696"/>
                <a:gd name="connsiteY7979" fmla="*/ 2069593 h 3804208"/>
                <a:gd name="connsiteX7980" fmla="*/ 5975330 w 9157696"/>
                <a:gd name="connsiteY7980" fmla="*/ 2068373 h 3804208"/>
                <a:gd name="connsiteX7981" fmla="*/ 5969226 w 9157696"/>
                <a:gd name="connsiteY7981" fmla="*/ 2070814 h 3804208"/>
                <a:gd name="connsiteX7982" fmla="*/ 5961902 w 9157696"/>
                <a:gd name="connsiteY7982" fmla="*/ 2072035 h 3804208"/>
                <a:gd name="connsiteX7983" fmla="*/ 5954578 w 9157696"/>
                <a:gd name="connsiteY7983" fmla="*/ 2070814 h 3804208"/>
                <a:gd name="connsiteX7984" fmla="*/ 5944812 w 9157696"/>
                <a:gd name="connsiteY7984" fmla="*/ 2072035 h 3804208"/>
                <a:gd name="connsiteX7985" fmla="*/ 5935047 w 9157696"/>
                <a:gd name="connsiteY7985" fmla="*/ 2074476 h 3804208"/>
                <a:gd name="connsiteX7986" fmla="*/ 5928943 w 9157696"/>
                <a:gd name="connsiteY7986" fmla="*/ 2072035 h 3804208"/>
                <a:gd name="connsiteX7987" fmla="*/ 5917957 w 9157696"/>
                <a:gd name="connsiteY7987" fmla="*/ 2078138 h 3804208"/>
                <a:gd name="connsiteX7988" fmla="*/ 5914295 w 9157696"/>
                <a:gd name="connsiteY7988" fmla="*/ 2074476 h 3804208"/>
                <a:gd name="connsiteX7989" fmla="*/ 5900867 w 9157696"/>
                <a:gd name="connsiteY7989" fmla="*/ 2076918 h 3804208"/>
                <a:gd name="connsiteX7990" fmla="*/ 5893543 w 9157696"/>
                <a:gd name="connsiteY7990" fmla="*/ 2078138 h 3804208"/>
                <a:gd name="connsiteX7991" fmla="*/ 5895984 w 9157696"/>
                <a:gd name="connsiteY7991" fmla="*/ 2075697 h 3804208"/>
                <a:gd name="connsiteX7992" fmla="*/ 5913074 w 9157696"/>
                <a:gd name="connsiteY7992" fmla="*/ 2065931 h 3804208"/>
                <a:gd name="connsiteX7993" fmla="*/ 5917957 w 9157696"/>
                <a:gd name="connsiteY7993" fmla="*/ 2063490 h 3804208"/>
                <a:gd name="connsiteX7994" fmla="*/ 5925281 w 9157696"/>
                <a:gd name="connsiteY7994" fmla="*/ 2061049 h 3804208"/>
                <a:gd name="connsiteX7995" fmla="*/ 5932605 w 9157696"/>
                <a:gd name="connsiteY7995" fmla="*/ 2057386 h 3804208"/>
                <a:gd name="connsiteX7996" fmla="*/ 5937488 w 9157696"/>
                <a:gd name="connsiteY7996" fmla="*/ 2053724 h 3804208"/>
                <a:gd name="connsiteX7997" fmla="*/ 5944812 w 9157696"/>
                <a:gd name="connsiteY7997" fmla="*/ 2048842 h 3804208"/>
                <a:gd name="connsiteX7998" fmla="*/ 5950916 w 9157696"/>
                <a:gd name="connsiteY7998" fmla="*/ 2045179 h 3804208"/>
                <a:gd name="connsiteX7999" fmla="*/ 5959461 w 9157696"/>
                <a:gd name="connsiteY7999" fmla="*/ 2041517 h 3804208"/>
                <a:gd name="connsiteX8000" fmla="*/ 5964344 w 9157696"/>
                <a:gd name="connsiteY8000" fmla="*/ 2039076 h 3804208"/>
                <a:gd name="connsiteX8001" fmla="*/ 5968006 w 9157696"/>
                <a:gd name="connsiteY8001" fmla="*/ 2036635 h 3804208"/>
                <a:gd name="connsiteX8002" fmla="*/ 5974109 w 9157696"/>
                <a:gd name="connsiteY8002" fmla="*/ 2030531 h 3804208"/>
                <a:gd name="connsiteX8003" fmla="*/ 5975330 w 9157696"/>
                <a:gd name="connsiteY8003" fmla="*/ 2024428 h 3804208"/>
                <a:gd name="connsiteX8004" fmla="*/ 5959461 w 9157696"/>
                <a:gd name="connsiteY8004" fmla="*/ 2030531 h 3804208"/>
                <a:gd name="connsiteX8005" fmla="*/ 5944812 w 9157696"/>
                <a:gd name="connsiteY8005" fmla="*/ 2035414 h 3804208"/>
                <a:gd name="connsiteX8006" fmla="*/ 5942371 w 9157696"/>
                <a:gd name="connsiteY8006" fmla="*/ 2032972 h 3804208"/>
                <a:gd name="connsiteX8007" fmla="*/ 5927723 w 9157696"/>
                <a:gd name="connsiteY8007" fmla="*/ 2030531 h 3804208"/>
                <a:gd name="connsiteX8008" fmla="*/ 5921619 w 9157696"/>
                <a:gd name="connsiteY8008" fmla="*/ 2031752 h 3804208"/>
                <a:gd name="connsiteX8009" fmla="*/ 5914295 w 9157696"/>
                <a:gd name="connsiteY8009" fmla="*/ 2031752 h 3804208"/>
                <a:gd name="connsiteX8010" fmla="*/ 5914295 w 9157696"/>
                <a:gd name="connsiteY8010" fmla="*/ 2031752 h 3804208"/>
                <a:gd name="connsiteX8011" fmla="*/ 5930164 w 9157696"/>
                <a:gd name="connsiteY8011" fmla="*/ 2021986 h 3804208"/>
                <a:gd name="connsiteX8012" fmla="*/ 5942371 w 9157696"/>
                <a:gd name="connsiteY8012" fmla="*/ 2008558 h 3804208"/>
                <a:gd name="connsiteX8013" fmla="*/ 5961902 w 9157696"/>
                <a:gd name="connsiteY8013" fmla="*/ 1995131 h 3804208"/>
                <a:gd name="connsiteX8014" fmla="*/ 5971668 w 9157696"/>
                <a:gd name="connsiteY8014" fmla="*/ 1965834 h 3804208"/>
                <a:gd name="connsiteX8015" fmla="*/ 5966785 w 9157696"/>
                <a:gd name="connsiteY8015" fmla="*/ 1964613 h 3804208"/>
                <a:gd name="connsiteX8016" fmla="*/ 5960682 w 9157696"/>
                <a:gd name="connsiteY8016" fmla="*/ 1970717 h 3804208"/>
                <a:gd name="connsiteX8017" fmla="*/ 5949695 w 9157696"/>
                <a:gd name="connsiteY8017" fmla="*/ 1975600 h 3804208"/>
                <a:gd name="connsiteX8018" fmla="*/ 5941150 w 9157696"/>
                <a:gd name="connsiteY8018" fmla="*/ 1974379 h 3804208"/>
                <a:gd name="connsiteX8019" fmla="*/ 5933826 w 9157696"/>
                <a:gd name="connsiteY8019" fmla="*/ 1978041 h 3804208"/>
                <a:gd name="connsiteX8020" fmla="*/ 5930164 w 9157696"/>
                <a:gd name="connsiteY8020" fmla="*/ 1982924 h 3804208"/>
                <a:gd name="connsiteX8021" fmla="*/ 5924061 w 9157696"/>
                <a:gd name="connsiteY8021" fmla="*/ 1978041 h 3804208"/>
                <a:gd name="connsiteX8022" fmla="*/ 5917957 w 9157696"/>
                <a:gd name="connsiteY8022" fmla="*/ 1975600 h 3804208"/>
                <a:gd name="connsiteX8023" fmla="*/ 5909412 w 9157696"/>
                <a:gd name="connsiteY8023" fmla="*/ 1982924 h 3804208"/>
                <a:gd name="connsiteX8024" fmla="*/ 5897205 w 9157696"/>
                <a:gd name="connsiteY8024" fmla="*/ 1980482 h 3804208"/>
                <a:gd name="connsiteX8025" fmla="*/ 5892322 w 9157696"/>
                <a:gd name="connsiteY8025" fmla="*/ 1974379 h 3804208"/>
                <a:gd name="connsiteX8026" fmla="*/ 5892322 w 9157696"/>
                <a:gd name="connsiteY8026" fmla="*/ 1974379 h 3804208"/>
                <a:gd name="connsiteX8027" fmla="*/ 5903309 w 9157696"/>
                <a:gd name="connsiteY8027" fmla="*/ 1975600 h 3804208"/>
                <a:gd name="connsiteX8028" fmla="*/ 5910633 w 9157696"/>
                <a:gd name="connsiteY8028" fmla="*/ 1975600 h 3804208"/>
                <a:gd name="connsiteX8029" fmla="*/ 5915516 w 9157696"/>
                <a:gd name="connsiteY8029" fmla="*/ 1974379 h 3804208"/>
                <a:gd name="connsiteX8030" fmla="*/ 5917957 w 9157696"/>
                <a:gd name="connsiteY8030" fmla="*/ 1970717 h 3804208"/>
                <a:gd name="connsiteX8031" fmla="*/ 5906971 w 9157696"/>
                <a:gd name="connsiteY8031" fmla="*/ 1968275 h 3804208"/>
                <a:gd name="connsiteX8032" fmla="*/ 5895984 w 9157696"/>
                <a:gd name="connsiteY8032" fmla="*/ 1965834 h 3804208"/>
                <a:gd name="connsiteX8033" fmla="*/ 5891102 w 9157696"/>
                <a:gd name="connsiteY8033" fmla="*/ 1967054 h 3804208"/>
                <a:gd name="connsiteX8034" fmla="*/ 5886219 w 9157696"/>
                <a:gd name="connsiteY8034" fmla="*/ 1967054 h 3804208"/>
                <a:gd name="connsiteX8035" fmla="*/ 5881336 w 9157696"/>
                <a:gd name="connsiteY8035" fmla="*/ 1965834 h 3804208"/>
                <a:gd name="connsiteX8036" fmla="*/ 5874012 w 9157696"/>
                <a:gd name="connsiteY8036" fmla="*/ 1965834 h 3804208"/>
                <a:gd name="connsiteX8037" fmla="*/ 5866688 w 9157696"/>
                <a:gd name="connsiteY8037" fmla="*/ 1965834 h 3804208"/>
                <a:gd name="connsiteX8038" fmla="*/ 5864246 w 9157696"/>
                <a:gd name="connsiteY8038" fmla="*/ 1964613 h 3804208"/>
                <a:gd name="connsiteX8039" fmla="*/ 5875233 w 9157696"/>
                <a:gd name="connsiteY8039" fmla="*/ 1949965 h 3804208"/>
                <a:gd name="connsiteX8040" fmla="*/ 5888660 w 9157696"/>
                <a:gd name="connsiteY8040" fmla="*/ 1938979 h 3804208"/>
                <a:gd name="connsiteX8041" fmla="*/ 5899647 w 9157696"/>
                <a:gd name="connsiteY8041" fmla="*/ 1932875 h 3804208"/>
                <a:gd name="connsiteX8042" fmla="*/ 5906971 w 9157696"/>
                <a:gd name="connsiteY8042" fmla="*/ 1929213 h 3804208"/>
                <a:gd name="connsiteX8043" fmla="*/ 5911854 w 9157696"/>
                <a:gd name="connsiteY8043" fmla="*/ 1925551 h 3804208"/>
                <a:gd name="connsiteX8044" fmla="*/ 5922840 w 9157696"/>
                <a:gd name="connsiteY8044" fmla="*/ 1917006 h 3804208"/>
                <a:gd name="connsiteX8045" fmla="*/ 5931385 w 9157696"/>
                <a:gd name="connsiteY8045" fmla="*/ 1914564 h 3804208"/>
                <a:gd name="connsiteX8046" fmla="*/ 5941150 w 9157696"/>
                <a:gd name="connsiteY8046" fmla="*/ 1909682 h 3804208"/>
                <a:gd name="connsiteX8047" fmla="*/ 5946033 w 9157696"/>
                <a:gd name="connsiteY8047" fmla="*/ 1903578 h 3804208"/>
                <a:gd name="connsiteX8048" fmla="*/ 5946033 w 9157696"/>
                <a:gd name="connsiteY8048" fmla="*/ 1897475 h 3804208"/>
                <a:gd name="connsiteX8049" fmla="*/ 5930164 w 9157696"/>
                <a:gd name="connsiteY8049" fmla="*/ 1902357 h 3804208"/>
                <a:gd name="connsiteX8050" fmla="*/ 5914295 w 9157696"/>
                <a:gd name="connsiteY8050" fmla="*/ 1907240 h 3804208"/>
                <a:gd name="connsiteX8051" fmla="*/ 5909412 w 9157696"/>
                <a:gd name="connsiteY8051" fmla="*/ 1912123 h 3804208"/>
                <a:gd name="connsiteX8052" fmla="*/ 5903309 w 9157696"/>
                <a:gd name="connsiteY8052" fmla="*/ 1915785 h 3804208"/>
                <a:gd name="connsiteX8053" fmla="*/ 5895984 w 9157696"/>
                <a:gd name="connsiteY8053" fmla="*/ 1917006 h 3804208"/>
                <a:gd name="connsiteX8054" fmla="*/ 5892322 w 9157696"/>
                <a:gd name="connsiteY8054" fmla="*/ 1915785 h 3804208"/>
                <a:gd name="connsiteX8055" fmla="*/ 5887440 w 9157696"/>
                <a:gd name="connsiteY8055" fmla="*/ 1920668 h 3804208"/>
                <a:gd name="connsiteX8056" fmla="*/ 5878895 w 9157696"/>
                <a:gd name="connsiteY8056" fmla="*/ 1924330 h 3804208"/>
                <a:gd name="connsiteX8057" fmla="*/ 5871570 w 9157696"/>
                <a:gd name="connsiteY8057" fmla="*/ 1923109 h 3804208"/>
                <a:gd name="connsiteX8058" fmla="*/ 5863026 w 9157696"/>
                <a:gd name="connsiteY8058" fmla="*/ 1931654 h 3804208"/>
                <a:gd name="connsiteX8059" fmla="*/ 5858143 w 9157696"/>
                <a:gd name="connsiteY8059" fmla="*/ 1927992 h 3804208"/>
                <a:gd name="connsiteX8060" fmla="*/ 5849598 w 9157696"/>
                <a:gd name="connsiteY8060" fmla="*/ 1930433 h 3804208"/>
                <a:gd name="connsiteX8061" fmla="*/ 5852039 w 9157696"/>
                <a:gd name="connsiteY8061" fmla="*/ 1925551 h 3804208"/>
                <a:gd name="connsiteX8062" fmla="*/ 5854481 w 9157696"/>
                <a:gd name="connsiteY8062" fmla="*/ 1921889 h 3804208"/>
                <a:gd name="connsiteX8063" fmla="*/ 5856922 w 9157696"/>
                <a:gd name="connsiteY8063" fmla="*/ 1919447 h 3804208"/>
                <a:gd name="connsiteX8064" fmla="*/ 5859363 w 9157696"/>
                <a:gd name="connsiteY8064" fmla="*/ 1914564 h 3804208"/>
                <a:gd name="connsiteX8065" fmla="*/ 5865467 w 9157696"/>
                <a:gd name="connsiteY8065" fmla="*/ 1914564 h 3804208"/>
                <a:gd name="connsiteX8066" fmla="*/ 5871570 w 9157696"/>
                <a:gd name="connsiteY8066" fmla="*/ 1914564 h 3804208"/>
                <a:gd name="connsiteX8067" fmla="*/ 5876453 w 9157696"/>
                <a:gd name="connsiteY8067" fmla="*/ 1912123 h 3804208"/>
                <a:gd name="connsiteX8068" fmla="*/ 5877674 w 9157696"/>
                <a:gd name="connsiteY8068" fmla="*/ 1908461 h 3804208"/>
                <a:gd name="connsiteX8069" fmla="*/ 5867908 w 9157696"/>
                <a:gd name="connsiteY8069" fmla="*/ 1907240 h 3804208"/>
                <a:gd name="connsiteX8070" fmla="*/ 5860584 w 9157696"/>
                <a:gd name="connsiteY8070" fmla="*/ 1907240 h 3804208"/>
                <a:gd name="connsiteX8071" fmla="*/ 5859363 w 9157696"/>
                <a:gd name="connsiteY8071" fmla="*/ 1904799 h 3804208"/>
                <a:gd name="connsiteX8072" fmla="*/ 5855701 w 9157696"/>
                <a:gd name="connsiteY8072" fmla="*/ 1901137 h 3804208"/>
                <a:gd name="connsiteX8073" fmla="*/ 5855701 w 9157696"/>
                <a:gd name="connsiteY8073" fmla="*/ 1908461 h 3804208"/>
                <a:gd name="connsiteX8074" fmla="*/ 5855701 w 9157696"/>
                <a:gd name="connsiteY8074" fmla="*/ 1908461 h 3804208"/>
                <a:gd name="connsiteX8075" fmla="*/ 5850819 w 9157696"/>
                <a:gd name="connsiteY8075" fmla="*/ 1909682 h 3804208"/>
                <a:gd name="connsiteX8076" fmla="*/ 5847156 w 9157696"/>
                <a:gd name="connsiteY8076" fmla="*/ 1908461 h 3804208"/>
                <a:gd name="connsiteX8077" fmla="*/ 5841053 w 9157696"/>
                <a:gd name="connsiteY8077" fmla="*/ 1909682 h 3804208"/>
                <a:gd name="connsiteX8078" fmla="*/ 5834949 w 9157696"/>
                <a:gd name="connsiteY8078" fmla="*/ 1910902 h 3804208"/>
                <a:gd name="connsiteX8079" fmla="*/ 5832508 w 9157696"/>
                <a:gd name="connsiteY8079" fmla="*/ 1909682 h 3804208"/>
                <a:gd name="connsiteX8080" fmla="*/ 5838612 w 9157696"/>
                <a:gd name="connsiteY8080" fmla="*/ 1903578 h 3804208"/>
                <a:gd name="connsiteX8081" fmla="*/ 5839832 w 9157696"/>
                <a:gd name="connsiteY8081" fmla="*/ 1902357 h 3804208"/>
                <a:gd name="connsiteX8082" fmla="*/ 5845936 w 9157696"/>
                <a:gd name="connsiteY8082" fmla="*/ 1902357 h 3804208"/>
                <a:gd name="connsiteX8083" fmla="*/ 5850819 w 9157696"/>
                <a:gd name="connsiteY8083" fmla="*/ 1899916 h 3804208"/>
                <a:gd name="connsiteX8084" fmla="*/ 5853260 w 9157696"/>
                <a:gd name="connsiteY8084" fmla="*/ 1896254 h 3804208"/>
                <a:gd name="connsiteX8085" fmla="*/ 5859363 w 9157696"/>
                <a:gd name="connsiteY8085" fmla="*/ 1895033 h 3804208"/>
                <a:gd name="connsiteX8086" fmla="*/ 5869129 w 9157696"/>
                <a:gd name="connsiteY8086" fmla="*/ 1892592 h 3804208"/>
                <a:gd name="connsiteX8087" fmla="*/ 5886219 w 9157696"/>
                <a:gd name="connsiteY8087" fmla="*/ 1888930 h 3804208"/>
                <a:gd name="connsiteX8088" fmla="*/ 5893543 w 9157696"/>
                <a:gd name="connsiteY8088" fmla="*/ 1887709 h 3804208"/>
                <a:gd name="connsiteX8089" fmla="*/ 5898426 w 9157696"/>
                <a:gd name="connsiteY8089" fmla="*/ 1885268 h 3804208"/>
                <a:gd name="connsiteX8090" fmla="*/ 5899647 w 9157696"/>
                <a:gd name="connsiteY8090" fmla="*/ 1881605 h 3804208"/>
                <a:gd name="connsiteX8091" fmla="*/ 5887440 w 9157696"/>
                <a:gd name="connsiteY8091" fmla="*/ 1881605 h 3804208"/>
                <a:gd name="connsiteX8092" fmla="*/ 5875233 w 9157696"/>
                <a:gd name="connsiteY8092" fmla="*/ 1881605 h 3804208"/>
                <a:gd name="connsiteX8093" fmla="*/ 5870350 w 9157696"/>
                <a:gd name="connsiteY8093" fmla="*/ 1884047 h 3804208"/>
                <a:gd name="connsiteX8094" fmla="*/ 5864246 w 9157696"/>
                <a:gd name="connsiteY8094" fmla="*/ 1885268 h 3804208"/>
                <a:gd name="connsiteX8095" fmla="*/ 5859363 w 9157696"/>
                <a:gd name="connsiteY8095" fmla="*/ 1885268 h 3804208"/>
                <a:gd name="connsiteX8096" fmla="*/ 5856922 w 9157696"/>
                <a:gd name="connsiteY8096" fmla="*/ 1884047 h 3804208"/>
                <a:gd name="connsiteX8097" fmla="*/ 5852039 w 9157696"/>
                <a:gd name="connsiteY8097" fmla="*/ 1886488 h 3804208"/>
                <a:gd name="connsiteX8098" fmla="*/ 5844715 w 9157696"/>
                <a:gd name="connsiteY8098" fmla="*/ 1887709 h 3804208"/>
                <a:gd name="connsiteX8099" fmla="*/ 5839832 w 9157696"/>
                <a:gd name="connsiteY8099" fmla="*/ 1886488 h 3804208"/>
                <a:gd name="connsiteX8100" fmla="*/ 5831287 w 9157696"/>
                <a:gd name="connsiteY8100" fmla="*/ 1891371 h 3804208"/>
                <a:gd name="connsiteX8101" fmla="*/ 5827625 w 9157696"/>
                <a:gd name="connsiteY8101" fmla="*/ 1888930 h 3804208"/>
                <a:gd name="connsiteX8102" fmla="*/ 5817860 w 9157696"/>
                <a:gd name="connsiteY8102" fmla="*/ 1891371 h 3804208"/>
                <a:gd name="connsiteX8103" fmla="*/ 5810535 w 9157696"/>
                <a:gd name="connsiteY8103" fmla="*/ 1890150 h 3804208"/>
                <a:gd name="connsiteX8104" fmla="*/ 5803211 w 9157696"/>
                <a:gd name="connsiteY8104" fmla="*/ 1888930 h 3804208"/>
                <a:gd name="connsiteX8105" fmla="*/ 5798328 w 9157696"/>
                <a:gd name="connsiteY8105" fmla="*/ 1891371 h 3804208"/>
                <a:gd name="connsiteX8106" fmla="*/ 5793446 w 9157696"/>
                <a:gd name="connsiteY8106" fmla="*/ 1893812 h 3804208"/>
                <a:gd name="connsiteX8107" fmla="*/ 5787342 w 9157696"/>
                <a:gd name="connsiteY8107" fmla="*/ 1891371 h 3804208"/>
                <a:gd name="connsiteX8108" fmla="*/ 5789784 w 9157696"/>
                <a:gd name="connsiteY8108" fmla="*/ 1890150 h 3804208"/>
                <a:gd name="connsiteX8109" fmla="*/ 5797108 w 9157696"/>
                <a:gd name="connsiteY8109" fmla="*/ 1884047 h 3804208"/>
                <a:gd name="connsiteX8110" fmla="*/ 5808094 w 9157696"/>
                <a:gd name="connsiteY8110" fmla="*/ 1880385 h 3804208"/>
                <a:gd name="connsiteX8111" fmla="*/ 5816639 w 9157696"/>
                <a:gd name="connsiteY8111" fmla="*/ 1879164 h 3804208"/>
                <a:gd name="connsiteX8112" fmla="*/ 5825184 w 9157696"/>
                <a:gd name="connsiteY8112" fmla="*/ 1877943 h 3804208"/>
                <a:gd name="connsiteX8113" fmla="*/ 5841053 w 9157696"/>
                <a:gd name="connsiteY8113" fmla="*/ 1876723 h 3804208"/>
                <a:gd name="connsiteX8114" fmla="*/ 5848377 w 9157696"/>
                <a:gd name="connsiteY8114" fmla="*/ 1876723 h 3804208"/>
                <a:gd name="connsiteX8115" fmla="*/ 5853260 w 9157696"/>
                <a:gd name="connsiteY8115" fmla="*/ 1874281 h 3804208"/>
                <a:gd name="connsiteX8116" fmla="*/ 5855701 w 9157696"/>
                <a:gd name="connsiteY8116" fmla="*/ 1870619 h 3804208"/>
                <a:gd name="connsiteX8117" fmla="*/ 5844715 w 9157696"/>
                <a:gd name="connsiteY8117" fmla="*/ 1868178 h 3804208"/>
                <a:gd name="connsiteX8118" fmla="*/ 5833729 w 9157696"/>
                <a:gd name="connsiteY8118" fmla="*/ 1865736 h 3804208"/>
                <a:gd name="connsiteX8119" fmla="*/ 5830067 w 9157696"/>
                <a:gd name="connsiteY8119" fmla="*/ 1866957 h 3804208"/>
                <a:gd name="connsiteX8120" fmla="*/ 5825184 w 9157696"/>
                <a:gd name="connsiteY8120" fmla="*/ 1866957 h 3804208"/>
                <a:gd name="connsiteX8121" fmla="*/ 5820301 w 9157696"/>
                <a:gd name="connsiteY8121" fmla="*/ 1865736 h 3804208"/>
                <a:gd name="connsiteX8122" fmla="*/ 5814198 w 9157696"/>
                <a:gd name="connsiteY8122" fmla="*/ 1865736 h 3804208"/>
                <a:gd name="connsiteX8123" fmla="*/ 5808094 w 9157696"/>
                <a:gd name="connsiteY8123" fmla="*/ 1865736 h 3804208"/>
                <a:gd name="connsiteX8124" fmla="*/ 5804432 w 9157696"/>
                <a:gd name="connsiteY8124" fmla="*/ 1863295 h 3804208"/>
                <a:gd name="connsiteX8125" fmla="*/ 5803211 w 9157696"/>
                <a:gd name="connsiteY8125" fmla="*/ 1863295 h 3804208"/>
                <a:gd name="connsiteX8126" fmla="*/ 5805653 w 9157696"/>
                <a:gd name="connsiteY8126" fmla="*/ 1862074 h 3804208"/>
                <a:gd name="connsiteX8127" fmla="*/ 5819080 w 9157696"/>
                <a:gd name="connsiteY8127" fmla="*/ 1860854 h 3804208"/>
                <a:gd name="connsiteX8128" fmla="*/ 5837391 w 9157696"/>
                <a:gd name="connsiteY8128" fmla="*/ 1863295 h 3804208"/>
                <a:gd name="connsiteX8129" fmla="*/ 5853260 w 9157696"/>
                <a:gd name="connsiteY8129" fmla="*/ 1866957 h 3804208"/>
                <a:gd name="connsiteX8130" fmla="*/ 5859363 w 9157696"/>
                <a:gd name="connsiteY8130" fmla="*/ 1869398 h 3804208"/>
                <a:gd name="connsiteX8131" fmla="*/ 5865467 w 9157696"/>
                <a:gd name="connsiteY8131" fmla="*/ 1869398 h 3804208"/>
                <a:gd name="connsiteX8132" fmla="*/ 5869129 w 9157696"/>
                <a:gd name="connsiteY8132" fmla="*/ 1866957 h 3804208"/>
                <a:gd name="connsiteX8133" fmla="*/ 5859363 w 9157696"/>
                <a:gd name="connsiteY8133" fmla="*/ 1862074 h 3804208"/>
                <a:gd name="connsiteX8134" fmla="*/ 5849598 w 9157696"/>
                <a:gd name="connsiteY8134" fmla="*/ 1857191 h 3804208"/>
                <a:gd name="connsiteX8135" fmla="*/ 5844715 w 9157696"/>
                <a:gd name="connsiteY8135" fmla="*/ 1857191 h 3804208"/>
                <a:gd name="connsiteX8136" fmla="*/ 5839832 w 9157696"/>
                <a:gd name="connsiteY8136" fmla="*/ 1855971 h 3804208"/>
                <a:gd name="connsiteX8137" fmla="*/ 5836170 w 9157696"/>
                <a:gd name="connsiteY8137" fmla="*/ 1853529 h 3804208"/>
                <a:gd name="connsiteX8138" fmla="*/ 5836170 w 9157696"/>
                <a:gd name="connsiteY8138" fmla="*/ 1852309 h 3804208"/>
                <a:gd name="connsiteX8139" fmla="*/ 5836170 w 9157696"/>
                <a:gd name="connsiteY8139" fmla="*/ 1852309 h 3804208"/>
                <a:gd name="connsiteX8140" fmla="*/ 5836170 w 9157696"/>
                <a:gd name="connsiteY8140" fmla="*/ 1852309 h 3804208"/>
                <a:gd name="connsiteX8141" fmla="*/ 5836170 w 9157696"/>
                <a:gd name="connsiteY8141" fmla="*/ 1852309 h 3804208"/>
                <a:gd name="connsiteX8142" fmla="*/ 5827625 w 9157696"/>
                <a:gd name="connsiteY8142" fmla="*/ 1848647 h 3804208"/>
                <a:gd name="connsiteX8143" fmla="*/ 5822742 w 9157696"/>
                <a:gd name="connsiteY8143" fmla="*/ 1848647 h 3804208"/>
                <a:gd name="connsiteX8144" fmla="*/ 5819080 w 9157696"/>
                <a:gd name="connsiteY8144" fmla="*/ 1848647 h 3804208"/>
                <a:gd name="connsiteX8145" fmla="*/ 5817860 w 9157696"/>
                <a:gd name="connsiteY8145" fmla="*/ 1848647 h 3804208"/>
                <a:gd name="connsiteX8146" fmla="*/ 5817860 w 9157696"/>
                <a:gd name="connsiteY8146" fmla="*/ 1848647 h 3804208"/>
                <a:gd name="connsiteX8147" fmla="*/ 5816639 w 9157696"/>
                <a:gd name="connsiteY8147" fmla="*/ 1847426 h 3804208"/>
                <a:gd name="connsiteX8148" fmla="*/ 5820301 w 9157696"/>
                <a:gd name="connsiteY8148" fmla="*/ 1846205 h 3804208"/>
                <a:gd name="connsiteX8149" fmla="*/ 5830067 w 9157696"/>
                <a:gd name="connsiteY8149" fmla="*/ 1842543 h 3804208"/>
                <a:gd name="connsiteX8150" fmla="*/ 5843494 w 9157696"/>
                <a:gd name="connsiteY8150" fmla="*/ 1840102 h 3804208"/>
                <a:gd name="connsiteX8151" fmla="*/ 5853260 w 9157696"/>
                <a:gd name="connsiteY8151" fmla="*/ 1840102 h 3804208"/>
                <a:gd name="connsiteX8152" fmla="*/ 5863026 w 9157696"/>
                <a:gd name="connsiteY8152" fmla="*/ 1840102 h 3804208"/>
                <a:gd name="connsiteX8153" fmla="*/ 5880115 w 9157696"/>
                <a:gd name="connsiteY8153" fmla="*/ 1841322 h 3804208"/>
                <a:gd name="connsiteX8154" fmla="*/ 5887440 w 9157696"/>
                <a:gd name="connsiteY8154" fmla="*/ 1842543 h 3804208"/>
                <a:gd name="connsiteX8155" fmla="*/ 5893543 w 9157696"/>
                <a:gd name="connsiteY8155" fmla="*/ 1841322 h 3804208"/>
                <a:gd name="connsiteX8156" fmla="*/ 5897205 w 9157696"/>
                <a:gd name="connsiteY8156" fmla="*/ 1837660 h 3804208"/>
                <a:gd name="connsiteX8157" fmla="*/ 5886219 w 9157696"/>
                <a:gd name="connsiteY8157" fmla="*/ 1833998 h 3804208"/>
                <a:gd name="connsiteX8158" fmla="*/ 5875233 w 9157696"/>
                <a:gd name="connsiteY8158" fmla="*/ 1830336 h 3804208"/>
                <a:gd name="connsiteX8159" fmla="*/ 5870350 w 9157696"/>
                <a:gd name="connsiteY8159" fmla="*/ 1831557 h 3804208"/>
                <a:gd name="connsiteX8160" fmla="*/ 5865467 w 9157696"/>
                <a:gd name="connsiteY8160" fmla="*/ 1831557 h 3804208"/>
                <a:gd name="connsiteX8161" fmla="*/ 5860584 w 9157696"/>
                <a:gd name="connsiteY8161" fmla="*/ 1829115 h 3804208"/>
                <a:gd name="connsiteX8162" fmla="*/ 5859363 w 9157696"/>
                <a:gd name="connsiteY8162" fmla="*/ 1826674 h 3804208"/>
                <a:gd name="connsiteX8163" fmla="*/ 5853260 w 9157696"/>
                <a:gd name="connsiteY8163" fmla="*/ 1827895 h 3804208"/>
                <a:gd name="connsiteX8164" fmla="*/ 5845936 w 9157696"/>
                <a:gd name="connsiteY8164" fmla="*/ 1827895 h 3804208"/>
                <a:gd name="connsiteX8165" fmla="*/ 5842274 w 9157696"/>
                <a:gd name="connsiteY8165" fmla="*/ 1825453 h 3804208"/>
                <a:gd name="connsiteX8166" fmla="*/ 5833729 w 9157696"/>
                <a:gd name="connsiteY8166" fmla="*/ 1826674 h 3804208"/>
                <a:gd name="connsiteX8167" fmla="*/ 5832508 w 9157696"/>
                <a:gd name="connsiteY8167" fmla="*/ 1825453 h 3804208"/>
                <a:gd name="connsiteX8168" fmla="*/ 5837391 w 9157696"/>
                <a:gd name="connsiteY8168" fmla="*/ 1823012 h 3804208"/>
                <a:gd name="connsiteX8169" fmla="*/ 5852039 w 9157696"/>
                <a:gd name="connsiteY8169" fmla="*/ 1820570 h 3804208"/>
                <a:gd name="connsiteX8170" fmla="*/ 5872791 w 9157696"/>
                <a:gd name="connsiteY8170" fmla="*/ 1821791 h 3804208"/>
                <a:gd name="connsiteX8171" fmla="*/ 5891102 w 9157696"/>
                <a:gd name="connsiteY8171" fmla="*/ 1823012 h 3804208"/>
                <a:gd name="connsiteX8172" fmla="*/ 5898426 w 9157696"/>
                <a:gd name="connsiteY8172" fmla="*/ 1824233 h 3804208"/>
                <a:gd name="connsiteX8173" fmla="*/ 5904529 w 9157696"/>
                <a:gd name="connsiteY8173" fmla="*/ 1823012 h 3804208"/>
                <a:gd name="connsiteX8174" fmla="*/ 5908191 w 9157696"/>
                <a:gd name="connsiteY8174" fmla="*/ 1819350 h 3804208"/>
                <a:gd name="connsiteX8175" fmla="*/ 5897205 w 9157696"/>
                <a:gd name="connsiteY8175" fmla="*/ 1814467 h 3804208"/>
                <a:gd name="connsiteX8176" fmla="*/ 5886219 w 9157696"/>
                <a:gd name="connsiteY8176" fmla="*/ 1810805 h 3804208"/>
                <a:gd name="connsiteX8177" fmla="*/ 5881336 w 9157696"/>
                <a:gd name="connsiteY8177" fmla="*/ 1810805 h 3804208"/>
                <a:gd name="connsiteX8178" fmla="*/ 5875233 w 9157696"/>
                <a:gd name="connsiteY8178" fmla="*/ 1809584 h 3804208"/>
                <a:gd name="connsiteX8179" fmla="*/ 5870350 w 9157696"/>
                <a:gd name="connsiteY8179" fmla="*/ 1807143 h 3804208"/>
                <a:gd name="connsiteX8180" fmla="*/ 5863026 w 9157696"/>
                <a:gd name="connsiteY8180" fmla="*/ 1805922 h 3804208"/>
                <a:gd name="connsiteX8181" fmla="*/ 5855701 w 9157696"/>
                <a:gd name="connsiteY8181" fmla="*/ 1804701 h 3804208"/>
                <a:gd name="connsiteX8182" fmla="*/ 5852039 w 9157696"/>
                <a:gd name="connsiteY8182" fmla="*/ 1802260 h 3804208"/>
                <a:gd name="connsiteX8183" fmla="*/ 5842274 w 9157696"/>
                <a:gd name="connsiteY8183" fmla="*/ 1804701 h 3804208"/>
                <a:gd name="connsiteX8184" fmla="*/ 5841053 w 9157696"/>
                <a:gd name="connsiteY8184" fmla="*/ 1801039 h 3804208"/>
                <a:gd name="connsiteX8185" fmla="*/ 5831287 w 9157696"/>
                <a:gd name="connsiteY8185" fmla="*/ 1801039 h 3804208"/>
                <a:gd name="connsiteX8186" fmla="*/ 5825184 w 9157696"/>
                <a:gd name="connsiteY8186" fmla="*/ 1797377 h 3804208"/>
                <a:gd name="connsiteX8187" fmla="*/ 5817860 w 9157696"/>
                <a:gd name="connsiteY8187" fmla="*/ 1793715 h 3804208"/>
                <a:gd name="connsiteX8188" fmla="*/ 5811756 w 9157696"/>
                <a:gd name="connsiteY8188" fmla="*/ 1794936 h 3804208"/>
                <a:gd name="connsiteX8189" fmla="*/ 5810535 w 9157696"/>
                <a:gd name="connsiteY8189" fmla="*/ 1793715 h 3804208"/>
                <a:gd name="connsiteX8190" fmla="*/ 5816639 w 9157696"/>
                <a:gd name="connsiteY8190" fmla="*/ 1792494 h 3804208"/>
                <a:gd name="connsiteX8191" fmla="*/ 5821522 w 9157696"/>
                <a:gd name="connsiteY8191" fmla="*/ 1791274 h 3804208"/>
                <a:gd name="connsiteX8192" fmla="*/ 5825184 w 9157696"/>
                <a:gd name="connsiteY8192" fmla="*/ 1788832 h 3804208"/>
                <a:gd name="connsiteX8193" fmla="*/ 5826405 w 9157696"/>
                <a:gd name="connsiteY8193" fmla="*/ 1786391 h 3804208"/>
                <a:gd name="connsiteX8194" fmla="*/ 5819080 w 9157696"/>
                <a:gd name="connsiteY8194" fmla="*/ 1787612 h 3804208"/>
                <a:gd name="connsiteX8195" fmla="*/ 5811756 w 9157696"/>
                <a:gd name="connsiteY8195" fmla="*/ 1788832 h 3804208"/>
                <a:gd name="connsiteX8196" fmla="*/ 5808094 w 9157696"/>
                <a:gd name="connsiteY8196" fmla="*/ 1790053 h 3804208"/>
                <a:gd name="connsiteX8197" fmla="*/ 5804432 w 9157696"/>
                <a:gd name="connsiteY8197" fmla="*/ 1791274 h 3804208"/>
                <a:gd name="connsiteX8198" fmla="*/ 5800770 w 9157696"/>
                <a:gd name="connsiteY8198" fmla="*/ 1791274 h 3804208"/>
                <a:gd name="connsiteX8199" fmla="*/ 5798328 w 9157696"/>
                <a:gd name="connsiteY8199" fmla="*/ 1791274 h 3804208"/>
                <a:gd name="connsiteX8200" fmla="*/ 5791004 w 9157696"/>
                <a:gd name="connsiteY8200" fmla="*/ 1792494 h 3804208"/>
                <a:gd name="connsiteX8201" fmla="*/ 5788563 w 9157696"/>
                <a:gd name="connsiteY8201" fmla="*/ 1792494 h 3804208"/>
                <a:gd name="connsiteX8202" fmla="*/ 5787342 w 9157696"/>
                <a:gd name="connsiteY8202" fmla="*/ 1792494 h 3804208"/>
                <a:gd name="connsiteX8203" fmla="*/ 5782459 w 9157696"/>
                <a:gd name="connsiteY8203" fmla="*/ 1793715 h 3804208"/>
                <a:gd name="connsiteX8204" fmla="*/ 5780018 w 9157696"/>
                <a:gd name="connsiteY8204" fmla="*/ 1793715 h 3804208"/>
                <a:gd name="connsiteX8205" fmla="*/ 5780018 w 9157696"/>
                <a:gd name="connsiteY8205" fmla="*/ 1793715 h 3804208"/>
                <a:gd name="connsiteX8206" fmla="*/ 5789784 w 9157696"/>
                <a:gd name="connsiteY8206" fmla="*/ 1787612 h 3804208"/>
                <a:gd name="connsiteX8207" fmla="*/ 5801991 w 9157696"/>
                <a:gd name="connsiteY8207" fmla="*/ 1783949 h 3804208"/>
                <a:gd name="connsiteX8208" fmla="*/ 5819080 w 9157696"/>
                <a:gd name="connsiteY8208" fmla="*/ 1781508 h 3804208"/>
                <a:gd name="connsiteX8209" fmla="*/ 5834949 w 9157696"/>
                <a:gd name="connsiteY8209" fmla="*/ 1780287 h 3804208"/>
                <a:gd name="connsiteX8210" fmla="*/ 5841053 w 9157696"/>
                <a:gd name="connsiteY8210" fmla="*/ 1780287 h 3804208"/>
                <a:gd name="connsiteX8211" fmla="*/ 5845936 w 9157696"/>
                <a:gd name="connsiteY8211" fmla="*/ 1779067 h 3804208"/>
                <a:gd name="connsiteX8212" fmla="*/ 5848377 w 9157696"/>
                <a:gd name="connsiteY8212" fmla="*/ 1775405 h 3804208"/>
                <a:gd name="connsiteX8213" fmla="*/ 5837391 w 9157696"/>
                <a:gd name="connsiteY8213" fmla="*/ 1772963 h 3804208"/>
                <a:gd name="connsiteX8214" fmla="*/ 5826405 w 9157696"/>
                <a:gd name="connsiteY8214" fmla="*/ 1771742 h 3804208"/>
                <a:gd name="connsiteX8215" fmla="*/ 5821522 w 9157696"/>
                <a:gd name="connsiteY8215" fmla="*/ 1772963 h 3804208"/>
                <a:gd name="connsiteX8216" fmla="*/ 5816639 w 9157696"/>
                <a:gd name="connsiteY8216" fmla="*/ 1772963 h 3804208"/>
                <a:gd name="connsiteX8217" fmla="*/ 5811756 w 9157696"/>
                <a:gd name="connsiteY8217" fmla="*/ 1771742 h 3804208"/>
                <a:gd name="connsiteX8218" fmla="*/ 5805653 w 9157696"/>
                <a:gd name="connsiteY8218" fmla="*/ 1771742 h 3804208"/>
                <a:gd name="connsiteX8219" fmla="*/ 5799549 w 9157696"/>
                <a:gd name="connsiteY8219" fmla="*/ 1772963 h 3804208"/>
                <a:gd name="connsiteX8220" fmla="*/ 5795887 w 9157696"/>
                <a:gd name="connsiteY8220" fmla="*/ 1770522 h 3804208"/>
                <a:gd name="connsiteX8221" fmla="*/ 5794666 w 9157696"/>
                <a:gd name="connsiteY8221" fmla="*/ 1770522 h 3804208"/>
                <a:gd name="connsiteX8222" fmla="*/ 5803211 w 9157696"/>
                <a:gd name="connsiteY8222" fmla="*/ 1765639 h 3804208"/>
                <a:gd name="connsiteX8223" fmla="*/ 5815418 w 9157696"/>
                <a:gd name="connsiteY8223" fmla="*/ 1763197 h 3804208"/>
                <a:gd name="connsiteX8224" fmla="*/ 5823963 w 9157696"/>
                <a:gd name="connsiteY8224" fmla="*/ 1763197 h 3804208"/>
                <a:gd name="connsiteX8225" fmla="*/ 5832508 w 9157696"/>
                <a:gd name="connsiteY8225" fmla="*/ 1763197 h 3804208"/>
                <a:gd name="connsiteX8226" fmla="*/ 5848377 w 9157696"/>
                <a:gd name="connsiteY8226" fmla="*/ 1761977 h 3804208"/>
                <a:gd name="connsiteX8227" fmla="*/ 5855701 w 9157696"/>
                <a:gd name="connsiteY8227" fmla="*/ 1761977 h 3804208"/>
                <a:gd name="connsiteX8228" fmla="*/ 5860584 w 9157696"/>
                <a:gd name="connsiteY8228" fmla="*/ 1760756 h 3804208"/>
                <a:gd name="connsiteX8229" fmla="*/ 5863026 w 9157696"/>
                <a:gd name="connsiteY8229" fmla="*/ 1757094 h 3804208"/>
                <a:gd name="connsiteX8230" fmla="*/ 5852039 w 9157696"/>
                <a:gd name="connsiteY8230" fmla="*/ 1754653 h 3804208"/>
                <a:gd name="connsiteX8231" fmla="*/ 5842274 w 9157696"/>
                <a:gd name="connsiteY8231" fmla="*/ 1752211 h 3804208"/>
                <a:gd name="connsiteX8232" fmla="*/ 5837391 w 9157696"/>
                <a:gd name="connsiteY8232" fmla="*/ 1753432 h 3804208"/>
                <a:gd name="connsiteX8233" fmla="*/ 5832508 w 9157696"/>
                <a:gd name="connsiteY8233" fmla="*/ 1753432 h 3804208"/>
                <a:gd name="connsiteX8234" fmla="*/ 5827625 w 9157696"/>
                <a:gd name="connsiteY8234" fmla="*/ 1752211 h 3804208"/>
                <a:gd name="connsiteX8235" fmla="*/ 5826405 w 9157696"/>
                <a:gd name="connsiteY8235" fmla="*/ 1750990 h 3804208"/>
                <a:gd name="connsiteX8236" fmla="*/ 5821522 w 9157696"/>
                <a:gd name="connsiteY8236" fmla="*/ 1752211 h 3804208"/>
                <a:gd name="connsiteX8237" fmla="*/ 5815418 w 9157696"/>
                <a:gd name="connsiteY8237" fmla="*/ 1752211 h 3804208"/>
                <a:gd name="connsiteX8238" fmla="*/ 5811756 w 9157696"/>
                <a:gd name="connsiteY8238" fmla="*/ 1749770 h 3804208"/>
                <a:gd name="connsiteX8239" fmla="*/ 5803211 w 9157696"/>
                <a:gd name="connsiteY8239" fmla="*/ 1752211 h 3804208"/>
                <a:gd name="connsiteX8240" fmla="*/ 5800770 w 9157696"/>
                <a:gd name="connsiteY8240" fmla="*/ 1748549 h 3804208"/>
                <a:gd name="connsiteX8241" fmla="*/ 5792225 w 9157696"/>
                <a:gd name="connsiteY8241" fmla="*/ 1748549 h 3804208"/>
                <a:gd name="connsiteX8242" fmla="*/ 5786121 w 9157696"/>
                <a:gd name="connsiteY8242" fmla="*/ 1746108 h 3804208"/>
                <a:gd name="connsiteX8243" fmla="*/ 5780018 w 9157696"/>
                <a:gd name="connsiteY8243" fmla="*/ 1743666 h 3804208"/>
                <a:gd name="connsiteX8244" fmla="*/ 5775135 w 9157696"/>
                <a:gd name="connsiteY8244" fmla="*/ 1744887 h 3804208"/>
                <a:gd name="connsiteX8245" fmla="*/ 5773914 w 9157696"/>
                <a:gd name="connsiteY8245" fmla="*/ 1743666 h 3804208"/>
                <a:gd name="connsiteX8246" fmla="*/ 5781239 w 9157696"/>
                <a:gd name="connsiteY8246" fmla="*/ 1740004 h 3804208"/>
                <a:gd name="connsiteX8247" fmla="*/ 5787342 w 9157696"/>
                <a:gd name="connsiteY8247" fmla="*/ 1737563 h 3804208"/>
                <a:gd name="connsiteX8248" fmla="*/ 5793446 w 9157696"/>
                <a:gd name="connsiteY8248" fmla="*/ 1735121 h 3804208"/>
                <a:gd name="connsiteX8249" fmla="*/ 5804432 w 9157696"/>
                <a:gd name="connsiteY8249" fmla="*/ 1730239 h 3804208"/>
                <a:gd name="connsiteX8250" fmla="*/ 5809315 w 9157696"/>
                <a:gd name="connsiteY8250" fmla="*/ 1729018 h 3804208"/>
                <a:gd name="connsiteX8251" fmla="*/ 5812977 w 9157696"/>
                <a:gd name="connsiteY8251" fmla="*/ 1726576 h 3804208"/>
                <a:gd name="connsiteX8252" fmla="*/ 5812977 w 9157696"/>
                <a:gd name="connsiteY8252" fmla="*/ 1724135 h 3804208"/>
                <a:gd name="connsiteX8253" fmla="*/ 5804432 w 9157696"/>
                <a:gd name="connsiteY8253" fmla="*/ 1725356 h 3804208"/>
                <a:gd name="connsiteX8254" fmla="*/ 5795887 w 9157696"/>
                <a:gd name="connsiteY8254" fmla="*/ 1726576 h 3804208"/>
                <a:gd name="connsiteX8255" fmla="*/ 5793446 w 9157696"/>
                <a:gd name="connsiteY8255" fmla="*/ 1727797 h 3804208"/>
                <a:gd name="connsiteX8256" fmla="*/ 5789784 w 9157696"/>
                <a:gd name="connsiteY8256" fmla="*/ 1729018 h 3804208"/>
                <a:gd name="connsiteX8257" fmla="*/ 5786121 w 9157696"/>
                <a:gd name="connsiteY8257" fmla="*/ 1729018 h 3804208"/>
                <a:gd name="connsiteX8258" fmla="*/ 5781239 w 9157696"/>
                <a:gd name="connsiteY8258" fmla="*/ 1730239 h 3804208"/>
                <a:gd name="connsiteX8259" fmla="*/ 5776356 w 9157696"/>
                <a:gd name="connsiteY8259" fmla="*/ 1731459 h 3804208"/>
                <a:gd name="connsiteX8260" fmla="*/ 5772694 w 9157696"/>
                <a:gd name="connsiteY8260" fmla="*/ 1730239 h 3804208"/>
                <a:gd name="connsiteX8261" fmla="*/ 5767811 w 9157696"/>
                <a:gd name="connsiteY8261" fmla="*/ 1733901 h 3804208"/>
                <a:gd name="connsiteX8262" fmla="*/ 5765370 w 9157696"/>
                <a:gd name="connsiteY8262" fmla="*/ 1731459 h 3804208"/>
                <a:gd name="connsiteX8263" fmla="*/ 5765370 w 9157696"/>
                <a:gd name="connsiteY8263" fmla="*/ 1731459 h 3804208"/>
                <a:gd name="connsiteX8264" fmla="*/ 5767811 w 9157696"/>
                <a:gd name="connsiteY8264" fmla="*/ 1730239 h 3804208"/>
                <a:gd name="connsiteX8265" fmla="*/ 5772694 w 9157696"/>
                <a:gd name="connsiteY8265" fmla="*/ 1726576 h 3804208"/>
                <a:gd name="connsiteX8266" fmla="*/ 5781239 w 9157696"/>
                <a:gd name="connsiteY8266" fmla="*/ 1724135 h 3804208"/>
                <a:gd name="connsiteX8267" fmla="*/ 5793446 w 9157696"/>
                <a:gd name="connsiteY8267" fmla="*/ 1721694 h 3804208"/>
                <a:gd name="connsiteX8268" fmla="*/ 5804432 w 9157696"/>
                <a:gd name="connsiteY8268" fmla="*/ 1720473 h 3804208"/>
                <a:gd name="connsiteX8269" fmla="*/ 5809315 w 9157696"/>
                <a:gd name="connsiteY8269" fmla="*/ 1720473 h 3804208"/>
                <a:gd name="connsiteX8270" fmla="*/ 5812977 w 9157696"/>
                <a:gd name="connsiteY8270" fmla="*/ 1719252 h 3804208"/>
                <a:gd name="connsiteX8271" fmla="*/ 5814198 w 9157696"/>
                <a:gd name="connsiteY8271" fmla="*/ 1716811 h 3804208"/>
                <a:gd name="connsiteX8272" fmla="*/ 5806873 w 9157696"/>
                <a:gd name="connsiteY8272" fmla="*/ 1715590 h 3804208"/>
                <a:gd name="connsiteX8273" fmla="*/ 5799549 w 9157696"/>
                <a:gd name="connsiteY8273" fmla="*/ 1714369 h 3804208"/>
                <a:gd name="connsiteX8274" fmla="*/ 5797108 w 9157696"/>
                <a:gd name="connsiteY8274" fmla="*/ 1715590 h 3804208"/>
                <a:gd name="connsiteX8275" fmla="*/ 5793446 w 9157696"/>
                <a:gd name="connsiteY8275" fmla="*/ 1715590 h 3804208"/>
                <a:gd name="connsiteX8276" fmla="*/ 5789784 w 9157696"/>
                <a:gd name="connsiteY8276" fmla="*/ 1714369 h 3804208"/>
                <a:gd name="connsiteX8277" fmla="*/ 5784901 w 9157696"/>
                <a:gd name="connsiteY8277" fmla="*/ 1714369 h 3804208"/>
                <a:gd name="connsiteX8278" fmla="*/ 5780018 w 9157696"/>
                <a:gd name="connsiteY8278" fmla="*/ 1714369 h 3804208"/>
                <a:gd name="connsiteX8279" fmla="*/ 5777577 w 9157696"/>
                <a:gd name="connsiteY8279" fmla="*/ 1713149 h 3804208"/>
                <a:gd name="connsiteX8280" fmla="*/ 5772694 w 9157696"/>
                <a:gd name="connsiteY8280" fmla="*/ 1715590 h 3804208"/>
                <a:gd name="connsiteX8281" fmla="*/ 5771473 w 9157696"/>
                <a:gd name="connsiteY8281" fmla="*/ 1713149 h 3804208"/>
                <a:gd name="connsiteX8282" fmla="*/ 5765370 w 9157696"/>
                <a:gd name="connsiteY8282" fmla="*/ 1714369 h 3804208"/>
                <a:gd name="connsiteX8283" fmla="*/ 5760487 w 9157696"/>
                <a:gd name="connsiteY8283" fmla="*/ 1713149 h 3804208"/>
                <a:gd name="connsiteX8284" fmla="*/ 5755604 w 9157696"/>
                <a:gd name="connsiteY8284" fmla="*/ 1711928 h 3804208"/>
                <a:gd name="connsiteX8285" fmla="*/ 5751942 w 9157696"/>
                <a:gd name="connsiteY8285" fmla="*/ 1713149 h 3804208"/>
                <a:gd name="connsiteX8286" fmla="*/ 5750721 w 9157696"/>
                <a:gd name="connsiteY8286" fmla="*/ 1711928 h 3804208"/>
                <a:gd name="connsiteX8287" fmla="*/ 5765370 w 9157696"/>
                <a:gd name="connsiteY8287" fmla="*/ 1707045 h 3804208"/>
                <a:gd name="connsiteX8288" fmla="*/ 5773914 w 9157696"/>
                <a:gd name="connsiteY8288" fmla="*/ 1705825 h 3804208"/>
                <a:gd name="connsiteX8289" fmla="*/ 5782459 w 9157696"/>
                <a:gd name="connsiteY8289" fmla="*/ 1703383 h 3804208"/>
                <a:gd name="connsiteX8290" fmla="*/ 5792225 w 9157696"/>
                <a:gd name="connsiteY8290" fmla="*/ 1689955 h 3804208"/>
                <a:gd name="connsiteX8291" fmla="*/ 5799549 w 9157696"/>
                <a:gd name="connsiteY8291" fmla="*/ 1682631 h 3804208"/>
                <a:gd name="connsiteX8292" fmla="*/ 5812977 w 9157696"/>
                <a:gd name="connsiteY8292" fmla="*/ 1674086 h 3804208"/>
                <a:gd name="connsiteX8293" fmla="*/ 5825184 w 9157696"/>
                <a:gd name="connsiteY8293" fmla="*/ 1666762 h 3804208"/>
                <a:gd name="connsiteX8294" fmla="*/ 5831287 w 9157696"/>
                <a:gd name="connsiteY8294" fmla="*/ 1664321 h 3804208"/>
                <a:gd name="connsiteX8295" fmla="*/ 5834949 w 9157696"/>
                <a:gd name="connsiteY8295" fmla="*/ 1660659 h 3804208"/>
                <a:gd name="connsiteX8296" fmla="*/ 5834949 w 9157696"/>
                <a:gd name="connsiteY8296" fmla="*/ 1656997 h 3804208"/>
                <a:gd name="connsiteX8297" fmla="*/ 5825184 w 9157696"/>
                <a:gd name="connsiteY8297" fmla="*/ 1659438 h 3804208"/>
                <a:gd name="connsiteX8298" fmla="*/ 5815418 w 9157696"/>
                <a:gd name="connsiteY8298" fmla="*/ 1661879 h 3804208"/>
                <a:gd name="connsiteX8299" fmla="*/ 5812977 w 9157696"/>
                <a:gd name="connsiteY8299" fmla="*/ 1664321 h 3804208"/>
                <a:gd name="connsiteX8300" fmla="*/ 5809315 w 9157696"/>
                <a:gd name="connsiteY8300" fmla="*/ 1666762 h 3804208"/>
                <a:gd name="connsiteX8301" fmla="*/ 5804432 w 9157696"/>
                <a:gd name="connsiteY8301" fmla="*/ 1667983 h 3804208"/>
                <a:gd name="connsiteX8302" fmla="*/ 5804432 w 9157696"/>
                <a:gd name="connsiteY8302" fmla="*/ 1667983 h 3804208"/>
                <a:gd name="connsiteX8303" fmla="*/ 5804432 w 9157696"/>
                <a:gd name="connsiteY8303" fmla="*/ 1666762 h 3804208"/>
                <a:gd name="connsiteX8304" fmla="*/ 5797108 w 9157696"/>
                <a:gd name="connsiteY8304" fmla="*/ 1666762 h 3804208"/>
                <a:gd name="connsiteX8305" fmla="*/ 5789784 w 9157696"/>
                <a:gd name="connsiteY8305" fmla="*/ 1666762 h 3804208"/>
                <a:gd name="connsiteX8306" fmla="*/ 5787342 w 9157696"/>
                <a:gd name="connsiteY8306" fmla="*/ 1667983 h 3804208"/>
                <a:gd name="connsiteX8307" fmla="*/ 5783680 w 9157696"/>
                <a:gd name="connsiteY8307" fmla="*/ 1669204 h 3804208"/>
                <a:gd name="connsiteX8308" fmla="*/ 5781239 w 9157696"/>
                <a:gd name="connsiteY8308" fmla="*/ 1669204 h 3804208"/>
                <a:gd name="connsiteX8309" fmla="*/ 5777577 w 9157696"/>
                <a:gd name="connsiteY8309" fmla="*/ 1670424 h 3804208"/>
                <a:gd name="connsiteX8310" fmla="*/ 5773914 w 9157696"/>
                <a:gd name="connsiteY8310" fmla="*/ 1671645 h 3804208"/>
                <a:gd name="connsiteX8311" fmla="*/ 5771473 w 9157696"/>
                <a:gd name="connsiteY8311" fmla="*/ 1670424 h 3804208"/>
                <a:gd name="connsiteX8312" fmla="*/ 5766590 w 9157696"/>
                <a:gd name="connsiteY8312" fmla="*/ 1672866 h 3804208"/>
                <a:gd name="connsiteX8313" fmla="*/ 5764149 w 9157696"/>
                <a:gd name="connsiteY8313" fmla="*/ 1671645 h 3804208"/>
                <a:gd name="connsiteX8314" fmla="*/ 5759266 w 9157696"/>
                <a:gd name="connsiteY8314" fmla="*/ 1672866 h 3804208"/>
                <a:gd name="connsiteX8315" fmla="*/ 5755604 w 9157696"/>
                <a:gd name="connsiteY8315" fmla="*/ 1671645 h 3804208"/>
                <a:gd name="connsiteX8316" fmla="*/ 5761707 w 9157696"/>
                <a:gd name="connsiteY8316" fmla="*/ 1665541 h 3804208"/>
                <a:gd name="connsiteX8317" fmla="*/ 5767811 w 9157696"/>
                <a:gd name="connsiteY8317" fmla="*/ 1661879 h 3804208"/>
                <a:gd name="connsiteX8318" fmla="*/ 5778797 w 9157696"/>
                <a:gd name="connsiteY8318" fmla="*/ 1658217 h 3804208"/>
                <a:gd name="connsiteX8319" fmla="*/ 5788563 w 9157696"/>
                <a:gd name="connsiteY8319" fmla="*/ 1655776 h 3804208"/>
                <a:gd name="connsiteX8320" fmla="*/ 5793446 w 9157696"/>
                <a:gd name="connsiteY8320" fmla="*/ 1654555 h 3804208"/>
                <a:gd name="connsiteX8321" fmla="*/ 5795887 w 9157696"/>
                <a:gd name="connsiteY8321" fmla="*/ 1653334 h 3804208"/>
                <a:gd name="connsiteX8322" fmla="*/ 5797108 w 9157696"/>
                <a:gd name="connsiteY8322" fmla="*/ 1650893 h 3804208"/>
                <a:gd name="connsiteX8323" fmla="*/ 5789784 w 9157696"/>
                <a:gd name="connsiteY8323" fmla="*/ 1650893 h 3804208"/>
                <a:gd name="connsiteX8324" fmla="*/ 5782459 w 9157696"/>
                <a:gd name="connsiteY8324" fmla="*/ 1650893 h 3804208"/>
                <a:gd name="connsiteX8325" fmla="*/ 5780018 w 9157696"/>
                <a:gd name="connsiteY8325" fmla="*/ 1652114 h 3804208"/>
                <a:gd name="connsiteX8326" fmla="*/ 5776356 w 9157696"/>
                <a:gd name="connsiteY8326" fmla="*/ 1653334 h 3804208"/>
                <a:gd name="connsiteX8327" fmla="*/ 5773914 w 9157696"/>
                <a:gd name="connsiteY8327" fmla="*/ 1653334 h 3804208"/>
                <a:gd name="connsiteX8328" fmla="*/ 5770252 w 9157696"/>
                <a:gd name="connsiteY8328" fmla="*/ 1654555 h 3804208"/>
                <a:gd name="connsiteX8329" fmla="*/ 5766590 w 9157696"/>
                <a:gd name="connsiteY8329" fmla="*/ 1655776 h 3804208"/>
                <a:gd name="connsiteX8330" fmla="*/ 5764149 w 9157696"/>
                <a:gd name="connsiteY8330" fmla="*/ 1654555 h 3804208"/>
                <a:gd name="connsiteX8331" fmla="*/ 5759266 w 9157696"/>
                <a:gd name="connsiteY8331" fmla="*/ 1656997 h 3804208"/>
                <a:gd name="connsiteX8332" fmla="*/ 5756825 w 9157696"/>
                <a:gd name="connsiteY8332" fmla="*/ 1655776 h 3804208"/>
                <a:gd name="connsiteX8333" fmla="*/ 5751942 w 9157696"/>
                <a:gd name="connsiteY8333" fmla="*/ 1656997 h 3804208"/>
                <a:gd name="connsiteX8334" fmla="*/ 5747059 w 9157696"/>
                <a:gd name="connsiteY8334" fmla="*/ 1655776 h 3804208"/>
                <a:gd name="connsiteX8335" fmla="*/ 5742176 w 9157696"/>
                <a:gd name="connsiteY8335" fmla="*/ 1655776 h 3804208"/>
                <a:gd name="connsiteX8336" fmla="*/ 5739735 w 9157696"/>
                <a:gd name="connsiteY8336" fmla="*/ 1656997 h 3804208"/>
                <a:gd name="connsiteX8337" fmla="*/ 5738514 w 9157696"/>
                <a:gd name="connsiteY8337" fmla="*/ 1656997 h 3804208"/>
                <a:gd name="connsiteX8338" fmla="*/ 5740956 w 9157696"/>
                <a:gd name="connsiteY8338" fmla="*/ 1654555 h 3804208"/>
                <a:gd name="connsiteX8339" fmla="*/ 5745838 w 9157696"/>
                <a:gd name="connsiteY8339" fmla="*/ 1652114 h 3804208"/>
                <a:gd name="connsiteX8340" fmla="*/ 5747059 w 9157696"/>
                <a:gd name="connsiteY8340" fmla="*/ 1652114 h 3804208"/>
                <a:gd name="connsiteX8341" fmla="*/ 5749500 w 9157696"/>
                <a:gd name="connsiteY8341" fmla="*/ 1650893 h 3804208"/>
                <a:gd name="connsiteX8342" fmla="*/ 5754383 w 9157696"/>
                <a:gd name="connsiteY8342" fmla="*/ 1649672 h 3804208"/>
                <a:gd name="connsiteX8343" fmla="*/ 5761707 w 9157696"/>
                <a:gd name="connsiteY8343" fmla="*/ 1649672 h 3804208"/>
                <a:gd name="connsiteX8344" fmla="*/ 5764149 w 9157696"/>
                <a:gd name="connsiteY8344" fmla="*/ 1649672 h 3804208"/>
                <a:gd name="connsiteX8345" fmla="*/ 5766590 w 9157696"/>
                <a:gd name="connsiteY8345" fmla="*/ 1649672 h 3804208"/>
                <a:gd name="connsiteX8346" fmla="*/ 5767811 w 9157696"/>
                <a:gd name="connsiteY8346" fmla="*/ 1648452 h 3804208"/>
                <a:gd name="connsiteX8347" fmla="*/ 5762928 w 9157696"/>
                <a:gd name="connsiteY8347" fmla="*/ 1647231 h 3804208"/>
                <a:gd name="connsiteX8348" fmla="*/ 5758045 w 9157696"/>
                <a:gd name="connsiteY8348" fmla="*/ 1646010 h 3804208"/>
                <a:gd name="connsiteX8349" fmla="*/ 5755604 w 9157696"/>
                <a:gd name="connsiteY8349" fmla="*/ 1646010 h 3804208"/>
                <a:gd name="connsiteX8350" fmla="*/ 5754383 w 9157696"/>
                <a:gd name="connsiteY8350" fmla="*/ 1646010 h 3804208"/>
                <a:gd name="connsiteX8351" fmla="*/ 5755604 w 9157696"/>
                <a:gd name="connsiteY8351" fmla="*/ 1644790 h 3804208"/>
                <a:gd name="connsiteX8352" fmla="*/ 5762928 w 9157696"/>
                <a:gd name="connsiteY8352" fmla="*/ 1641127 h 3804208"/>
                <a:gd name="connsiteX8353" fmla="*/ 5773914 w 9157696"/>
                <a:gd name="connsiteY8353" fmla="*/ 1638686 h 3804208"/>
                <a:gd name="connsiteX8354" fmla="*/ 5783680 w 9157696"/>
                <a:gd name="connsiteY8354" fmla="*/ 1636245 h 3804208"/>
                <a:gd name="connsiteX8355" fmla="*/ 5788563 w 9157696"/>
                <a:gd name="connsiteY8355" fmla="*/ 1636245 h 3804208"/>
                <a:gd name="connsiteX8356" fmla="*/ 5792225 w 9157696"/>
                <a:gd name="connsiteY8356" fmla="*/ 1635024 h 3804208"/>
                <a:gd name="connsiteX8357" fmla="*/ 5793446 w 9157696"/>
                <a:gd name="connsiteY8357" fmla="*/ 1632583 h 3804208"/>
                <a:gd name="connsiteX8358" fmla="*/ 5786121 w 9157696"/>
                <a:gd name="connsiteY8358" fmla="*/ 1632583 h 3804208"/>
                <a:gd name="connsiteX8359" fmla="*/ 5778797 w 9157696"/>
                <a:gd name="connsiteY8359" fmla="*/ 1632583 h 3804208"/>
                <a:gd name="connsiteX8360" fmla="*/ 5776356 w 9157696"/>
                <a:gd name="connsiteY8360" fmla="*/ 1633803 h 3804208"/>
                <a:gd name="connsiteX8361" fmla="*/ 5772694 w 9157696"/>
                <a:gd name="connsiteY8361" fmla="*/ 1633803 h 3804208"/>
                <a:gd name="connsiteX8362" fmla="*/ 5770252 w 9157696"/>
                <a:gd name="connsiteY8362" fmla="*/ 1633803 h 3804208"/>
                <a:gd name="connsiteX8363" fmla="*/ 5766590 w 9157696"/>
                <a:gd name="connsiteY8363" fmla="*/ 1633803 h 3804208"/>
                <a:gd name="connsiteX8364" fmla="*/ 5762928 w 9157696"/>
                <a:gd name="connsiteY8364" fmla="*/ 1635024 h 3804208"/>
                <a:gd name="connsiteX8365" fmla="*/ 5760487 w 9157696"/>
                <a:gd name="connsiteY8365" fmla="*/ 1633803 h 3804208"/>
                <a:gd name="connsiteX8366" fmla="*/ 5755604 w 9157696"/>
                <a:gd name="connsiteY8366" fmla="*/ 1636245 h 3804208"/>
                <a:gd name="connsiteX8367" fmla="*/ 5754383 w 9157696"/>
                <a:gd name="connsiteY8367" fmla="*/ 1635024 h 3804208"/>
                <a:gd name="connsiteX8368" fmla="*/ 5749500 w 9157696"/>
                <a:gd name="connsiteY8368" fmla="*/ 1636245 h 3804208"/>
                <a:gd name="connsiteX8369" fmla="*/ 5745838 w 9157696"/>
                <a:gd name="connsiteY8369" fmla="*/ 1635024 h 3804208"/>
                <a:gd name="connsiteX8370" fmla="*/ 5742176 w 9157696"/>
                <a:gd name="connsiteY8370" fmla="*/ 1633803 h 3804208"/>
                <a:gd name="connsiteX8371" fmla="*/ 5739735 w 9157696"/>
                <a:gd name="connsiteY8371" fmla="*/ 1635024 h 3804208"/>
                <a:gd name="connsiteX8372" fmla="*/ 5737293 w 9157696"/>
                <a:gd name="connsiteY8372" fmla="*/ 1636245 h 3804208"/>
                <a:gd name="connsiteX8373" fmla="*/ 5728749 w 9157696"/>
                <a:gd name="connsiteY8373" fmla="*/ 1636245 h 3804208"/>
                <a:gd name="connsiteX8374" fmla="*/ 5720203 w 9157696"/>
                <a:gd name="connsiteY8374" fmla="*/ 1637465 h 3804208"/>
                <a:gd name="connsiteX8375" fmla="*/ 5715321 w 9157696"/>
                <a:gd name="connsiteY8375" fmla="*/ 1636245 h 3804208"/>
                <a:gd name="connsiteX8376" fmla="*/ 5710438 w 9157696"/>
                <a:gd name="connsiteY8376" fmla="*/ 1635024 h 3804208"/>
                <a:gd name="connsiteX8377" fmla="*/ 5709217 w 9157696"/>
                <a:gd name="connsiteY8377" fmla="*/ 1636245 h 3804208"/>
                <a:gd name="connsiteX8378" fmla="*/ 5705555 w 9157696"/>
                <a:gd name="connsiteY8378" fmla="*/ 1635024 h 3804208"/>
                <a:gd name="connsiteX8379" fmla="*/ 5705555 w 9157696"/>
                <a:gd name="connsiteY8379" fmla="*/ 1633803 h 3804208"/>
                <a:gd name="connsiteX8380" fmla="*/ 5706776 w 9157696"/>
                <a:gd name="connsiteY8380" fmla="*/ 1633803 h 3804208"/>
                <a:gd name="connsiteX8381" fmla="*/ 5720203 w 9157696"/>
                <a:gd name="connsiteY8381" fmla="*/ 1628920 h 3804208"/>
                <a:gd name="connsiteX8382" fmla="*/ 5727528 w 9157696"/>
                <a:gd name="connsiteY8382" fmla="*/ 1626479 h 3804208"/>
                <a:gd name="connsiteX8383" fmla="*/ 5738514 w 9157696"/>
                <a:gd name="connsiteY8383" fmla="*/ 1624038 h 3804208"/>
                <a:gd name="connsiteX8384" fmla="*/ 5748280 w 9157696"/>
                <a:gd name="connsiteY8384" fmla="*/ 1624038 h 3804208"/>
                <a:gd name="connsiteX8385" fmla="*/ 5756825 w 9157696"/>
                <a:gd name="connsiteY8385" fmla="*/ 1617934 h 3804208"/>
                <a:gd name="connsiteX8386" fmla="*/ 5762928 w 9157696"/>
                <a:gd name="connsiteY8386" fmla="*/ 1614272 h 3804208"/>
                <a:gd name="connsiteX8387" fmla="*/ 5772694 w 9157696"/>
                <a:gd name="connsiteY8387" fmla="*/ 1611831 h 3804208"/>
                <a:gd name="connsiteX8388" fmla="*/ 5781239 w 9157696"/>
                <a:gd name="connsiteY8388" fmla="*/ 1610610 h 3804208"/>
                <a:gd name="connsiteX8389" fmla="*/ 5784901 w 9157696"/>
                <a:gd name="connsiteY8389" fmla="*/ 1610610 h 3804208"/>
                <a:gd name="connsiteX8390" fmla="*/ 5787342 w 9157696"/>
                <a:gd name="connsiteY8390" fmla="*/ 1609389 h 3804208"/>
                <a:gd name="connsiteX8391" fmla="*/ 5788563 w 9157696"/>
                <a:gd name="connsiteY8391" fmla="*/ 1606948 h 3804208"/>
                <a:gd name="connsiteX8392" fmla="*/ 5782459 w 9157696"/>
                <a:gd name="connsiteY8392" fmla="*/ 1606948 h 3804208"/>
                <a:gd name="connsiteX8393" fmla="*/ 5776356 w 9157696"/>
                <a:gd name="connsiteY8393" fmla="*/ 1606948 h 3804208"/>
                <a:gd name="connsiteX8394" fmla="*/ 5773914 w 9157696"/>
                <a:gd name="connsiteY8394" fmla="*/ 1608169 h 3804208"/>
                <a:gd name="connsiteX8395" fmla="*/ 5771473 w 9157696"/>
                <a:gd name="connsiteY8395" fmla="*/ 1608169 h 3804208"/>
                <a:gd name="connsiteX8396" fmla="*/ 5769032 w 9157696"/>
                <a:gd name="connsiteY8396" fmla="*/ 1608169 h 3804208"/>
                <a:gd name="connsiteX8397" fmla="*/ 5765370 w 9157696"/>
                <a:gd name="connsiteY8397" fmla="*/ 1609389 h 3804208"/>
                <a:gd name="connsiteX8398" fmla="*/ 5761707 w 9157696"/>
                <a:gd name="connsiteY8398" fmla="*/ 1610610 h 3804208"/>
                <a:gd name="connsiteX8399" fmla="*/ 5759266 w 9157696"/>
                <a:gd name="connsiteY8399" fmla="*/ 1609389 h 3804208"/>
                <a:gd name="connsiteX8400" fmla="*/ 5755604 w 9157696"/>
                <a:gd name="connsiteY8400" fmla="*/ 1611831 h 3804208"/>
                <a:gd name="connsiteX8401" fmla="*/ 5754383 w 9157696"/>
                <a:gd name="connsiteY8401" fmla="*/ 1611831 h 3804208"/>
                <a:gd name="connsiteX8402" fmla="*/ 5755604 w 9157696"/>
                <a:gd name="connsiteY8402" fmla="*/ 1609389 h 3804208"/>
                <a:gd name="connsiteX8403" fmla="*/ 5760487 w 9157696"/>
                <a:gd name="connsiteY8403" fmla="*/ 1605727 h 3804208"/>
                <a:gd name="connsiteX8404" fmla="*/ 5764149 w 9157696"/>
                <a:gd name="connsiteY8404" fmla="*/ 1603286 h 3804208"/>
                <a:gd name="connsiteX8405" fmla="*/ 5767811 w 9157696"/>
                <a:gd name="connsiteY8405" fmla="*/ 1600844 h 3804208"/>
                <a:gd name="connsiteX8406" fmla="*/ 5775135 w 9157696"/>
                <a:gd name="connsiteY8406" fmla="*/ 1595962 h 3804208"/>
                <a:gd name="connsiteX8407" fmla="*/ 5778797 w 9157696"/>
                <a:gd name="connsiteY8407" fmla="*/ 1593520 h 3804208"/>
                <a:gd name="connsiteX8408" fmla="*/ 5780018 w 9157696"/>
                <a:gd name="connsiteY8408" fmla="*/ 1591079 h 3804208"/>
                <a:gd name="connsiteX8409" fmla="*/ 5780018 w 9157696"/>
                <a:gd name="connsiteY8409" fmla="*/ 1588637 h 3804208"/>
                <a:gd name="connsiteX8410" fmla="*/ 5773914 w 9157696"/>
                <a:gd name="connsiteY8410" fmla="*/ 1591079 h 3804208"/>
                <a:gd name="connsiteX8411" fmla="*/ 5769032 w 9157696"/>
                <a:gd name="connsiteY8411" fmla="*/ 1593520 h 3804208"/>
                <a:gd name="connsiteX8412" fmla="*/ 5767811 w 9157696"/>
                <a:gd name="connsiteY8412" fmla="*/ 1594741 h 3804208"/>
                <a:gd name="connsiteX8413" fmla="*/ 5765370 w 9157696"/>
                <a:gd name="connsiteY8413" fmla="*/ 1595962 h 3804208"/>
                <a:gd name="connsiteX8414" fmla="*/ 5762928 w 9157696"/>
                <a:gd name="connsiteY8414" fmla="*/ 1595962 h 3804208"/>
                <a:gd name="connsiteX8415" fmla="*/ 5760487 w 9157696"/>
                <a:gd name="connsiteY8415" fmla="*/ 1597182 h 3804208"/>
                <a:gd name="connsiteX8416" fmla="*/ 5756825 w 9157696"/>
                <a:gd name="connsiteY8416" fmla="*/ 1598403 h 3804208"/>
                <a:gd name="connsiteX8417" fmla="*/ 5754383 w 9157696"/>
                <a:gd name="connsiteY8417" fmla="*/ 1598403 h 3804208"/>
                <a:gd name="connsiteX8418" fmla="*/ 5750721 w 9157696"/>
                <a:gd name="connsiteY8418" fmla="*/ 1600844 h 3804208"/>
                <a:gd name="connsiteX8419" fmla="*/ 5749500 w 9157696"/>
                <a:gd name="connsiteY8419" fmla="*/ 1599624 h 3804208"/>
                <a:gd name="connsiteX8420" fmla="*/ 5745838 w 9157696"/>
                <a:gd name="connsiteY8420" fmla="*/ 1600844 h 3804208"/>
                <a:gd name="connsiteX8421" fmla="*/ 5742176 w 9157696"/>
                <a:gd name="connsiteY8421" fmla="*/ 1600844 h 3804208"/>
                <a:gd name="connsiteX8422" fmla="*/ 5742176 w 9157696"/>
                <a:gd name="connsiteY8422" fmla="*/ 1600844 h 3804208"/>
                <a:gd name="connsiteX8423" fmla="*/ 5744618 w 9157696"/>
                <a:gd name="connsiteY8423" fmla="*/ 1600844 h 3804208"/>
                <a:gd name="connsiteX8424" fmla="*/ 5750721 w 9157696"/>
                <a:gd name="connsiteY8424" fmla="*/ 1593520 h 3804208"/>
                <a:gd name="connsiteX8425" fmla="*/ 5755604 w 9157696"/>
                <a:gd name="connsiteY8425" fmla="*/ 1589858 h 3804208"/>
                <a:gd name="connsiteX8426" fmla="*/ 5764149 w 9157696"/>
                <a:gd name="connsiteY8426" fmla="*/ 1586196 h 3804208"/>
                <a:gd name="connsiteX8427" fmla="*/ 5771473 w 9157696"/>
                <a:gd name="connsiteY8427" fmla="*/ 1582534 h 3804208"/>
                <a:gd name="connsiteX8428" fmla="*/ 5775135 w 9157696"/>
                <a:gd name="connsiteY8428" fmla="*/ 1581313 h 3804208"/>
                <a:gd name="connsiteX8429" fmla="*/ 5777577 w 9157696"/>
                <a:gd name="connsiteY8429" fmla="*/ 1580092 h 3804208"/>
                <a:gd name="connsiteX8430" fmla="*/ 5777577 w 9157696"/>
                <a:gd name="connsiteY8430" fmla="*/ 1577651 h 3804208"/>
                <a:gd name="connsiteX8431" fmla="*/ 5771473 w 9157696"/>
                <a:gd name="connsiteY8431" fmla="*/ 1578872 h 3804208"/>
                <a:gd name="connsiteX8432" fmla="*/ 5766590 w 9157696"/>
                <a:gd name="connsiteY8432" fmla="*/ 1580092 h 3804208"/>
                <a:gd name="connsiteX8433" fmla="*/ 5765370 w 9157696"/>
                <a:gd name="connsiteY8433" fmla="*/ 1581313 h 3804208"/>
                <a:gd name="connsiteX8434" fmla="*/ 5762928 w 9157696"/>
                <a:gd name="connsiteY8434" fmla="*/ 1582534 h 3804208"/>
                <a:gd name="connsiteX8435" fmla="*/ 5760487 w 9157696"/>
                <a:gd name="connsiteY8435" fmla="*/ 1582534 h 3804208"/>
                <a:gd name="connsiteX8436" fmla="*/ 5756825 w 9157696"/>
                <a:gd name="connsiteY8436" fmla="*/ 1583755 h 3804208"/>
                <a:gd name="connsiteX8437" fmla="*/ 5753163 w 9157696"/>
                <a:gd name="connsiteY8437" fmla="*/ 1584975 h 3804208"/>
                <a:gd name="connsiteX8438" fmla="*/ 5750721 w 9157696"/>
                <a:gd name="connsiteY8438" fmla="*/ 1584975 h 3804208"/>
                <a:gd name="connsiteX8439" fmla="*/ 5747059 w 9157696"/>
                <a:gd name="connsiteY8439" fmla="*/ 1587417 h 3804208"/>
                <a:gd name="connsiteX8440" fmla="*/ 5745838 w 9157696"/>
                <a:gd name="connsiteY8440" fmla="*/ 1586196 h 3804208"/>
                <a:gd name="connsiteX8441" fmla="*/ 5747059 w 9157696"/>
                <a:gd name="connsiteY8441" fmla="*/ 1583755 h 3804208"/>
                <a:gd name="connsiteX8442" fmla="*/ 5751942 w 9157696"/>
                <a:gd name="connsiteY8442" fmla="*/ 1580092 h 3804208"/>
                <a:gd name="connsiteX8443" fmla="*/ 5755604 w 9157696"/>
                <a:gd name="connsiteY8443" fmla="*/ 1578872 h 3804208"/>
                <a:gd name="connsiteX8444" fmla="*/ 5759266 w 9157696"/>
                <a:gd name="connsiteY8444" fmla="*/ 1577651 h 3804208"/>
                <a:gd name="connsiteX8445" fmla="*/ 5762928 w 9157696"/>
                <a:gd name="connsiteY8445" fmla="*/ 1575210 h 3804208"/>
                <a:gd name="connsiteX8446" fmla="*/ 5765370 w 9157696"/>
                <a:gd name="connsiteY8446" fmla="*/ 1573989 h 3804208"/>
                <a:gd name="connsiteX8447" fmla="*/ 5767811 w 9157696"/>
                <a:gd name="connsiteY8447" fmla="*/ 1571548 h 3804208"/>
                <a:gd name="connsiteX8448" fmla="*/ 5769032 w 9157696"/>
                <a:gd name="connsiteY8448" fmla="*/ 1569106 h 3804208"/>
                <a:gd name="connsiteX8449" fmla="*/ 5767811 w 9157696"/>
                <a:gd name="connsiteY8449" fmla="*/ 1566665 h 3804208"/>
                <a:gd name="connsiteX8450" fmla="*/ 5762928 w 9157696"/>
                <a:gd name="connsiteY8450" fmla="*/ 1570327 h 3804208"/>
                <a:gd name="connsiteX8451" fmla="*/ 5758045 w 9157696"/>
                <a:gd name="connsiteY8451" fmla="*/ 1572768 h 3804208"/>
                <a:gd name="connsiteX8452" fmla="*/ 5756825 w 9157696"/>
                <a:gd name="connsiteY8452" fmla="*/ 1573989 h 3804208"/>
                <a:gd name="connsiteX8453" fmla="*/ 5754383 w 9157696"/>
                <a:gd name="connsiteY8453" fmla="*/ 1575210 h 3804208"/>
                <a:gd name="connsiteX8454" fmla="*/ 5751942 w 9157696"/>
                <a:gd name="connsiteY8454" fmla="*/ 1575210 h 3804208"/>
                <a:gd name="connsiteX8455" fmla="*/ 5749500 w 9157696"/>
                <a:gd name="connsiteY8455" fmla="*/ 1576430 h 3804208"/>
                <a:gd name="connsiteX8456" fmla="*/ 5747059 w 9157696"/>
                <a:gd name="connsiteY8456" fmla="*/ 1577651 h 3804208"/>
                <a:gd name="connsiteX8457" fmla="*/ 5744618 w 9157696"/>
                <a:gd name="connsiteY8457" fmla="*/ 1577651 h 3804208"/>
                <a:gd name="connsiteX8458" fmla="*/ 5740956 w 9157696"/>
                <a:gd name="connsiteY8458" fmla="*/ 1580092 h 3804208"/>
                <a:gd name="connsiteX8459" fmla="*/ 5739735 w 9157696"/>
                <a:gd name="connsiteY8459" fmla="*/ 1578872 h 3804208"/>
                <a:gd name="connsiteX8460" fmla="*/ 5736073 w 9157696"/>
                <a:gd name="connsiteY8460" fmla="*/ 1580092 h 3804208"/>
                <a:gd name="connsiteX8461" fmla="*/ 5732411 w 9157696"/>
                <a:gd name="connsiteY8461" fmla="*/ 1580092 h 3804208"/>
                <a:gd name="connsiteX8462" fmla="*/ 5728749 w 9157696"/>
                <a:gd name="connsiteY8462" fmla="*/ 1580092 h 3804208"/>
                <a:gd name="connsiteX8463" fmla="*/ 5726307 w 9157696"/>
                <a:gd name="connsiteY8463" fmla="*/ 1581313 h 3804208"/>
                <a:gd name="connsiteX8464" fmla="*/ 5725086 w 9157696"/>
                <a:gd name="connsiteY8464" fmla="*/ 1582534 h 3804208"/>
                <a:gd name="connsiteX8465" fmla="*/ 5718983 w 9157696"/>
                <a:gd name="connsiteY8465" fmla="*/ 1583755 h 3804208"/>
                <a:gd name="connsiteX8466" fmla="*/ 5712879 w 9157696"/>
                <a:gd name="connsiteY8466" fmla="*/ 1586196 h 3804208"/>
                <a:gd name="connsiteX8467" fmla="*/ 5709217 w 9157696"/>
                <a:gd name="connsiteY8467" fmla="*/ 1586196 h 3804208"/>
                <a:gd name="connsiteX8468" fmla="*/ 5707996 w 9157696"/>
                <a:gd name="connsiteY8468" fmla="*/ 1584975 h 3804208"/>
                <a:gd name="connsiteX8469" fmla="*/ 5717762 w 9157696"/>
                <a:gd name="connsiteY8469" fmla="*/ 1580092 h 3804208"/>
                <a:gd name="connsiteX8470" fmla="*/ 5725086 w 9157696"/>
                <a:gd name="connsiteY8470" fmla="*/ 1577651 h 3804208"/>
                <a:gd name="connsiteX8471" fmla="*/ 5736073 w 9157696"/>
                <a:gd name="connsiteY8471" fmla="*/ 1573989 h 3804208"/>
                <a:gd name="connsiteX8472" fmla="*/ 5745838 w 9157696"/>
                <a:gd name="connsiteY8472" fmla="*/ 1571548 h 3804208"/>
                <a:gd name="connsiteX8473" fmla="*/ 5751942 w 9157696"/>
                <a:gd name="connsiteY8473" fmla="*/ 1564223 h 3804208"/>
                <a:gd name="connsiteX8474" fmla="*/ 5756825 w 9157696"/>
                <a:gd name="connsiteY8474" fmla="*/ 1559341 h 3804208"/>
                <a:gd name="connsiteX8475" fmla="*/ 5760487 w 9157696"/>
                <a:gd name="connsiteY8475" fmla="*/ 1556899 h 3804208"/>
                <a:gd name="connsiteX8476" fmla="*/ 5764149 w 9157696"/>
                <a:gd name="connsiteY8476" fmla="*/ 1553237 h 3804208"/>
                <a:gd name="connsiteX8477" fmla="*/ 5765370 w 9157696"/>
                <a:gd name="connsiteY8477" fmla="*/ 1550796 h 3804208"/>
                <a:gd name="connsiteX8478" fmla="*/ 5765370 w 9157696"/>
                <a:gd name="connsiteY8478" fmla="*/ 1550796 h 3804208"/>
                <a:gd name="connsiteX8479" fmla="*/ 5767811 w 9157696"/>
                <a:gd name="connsiteY8479" fmla="*/ 1549575 h 3804208"/>
                <a:gd name="connsiteX8480" fmla="*/ 5769032 w 9157696"/>
                <a:gd name="connsiteY8480" fmla="*/ 1548354 h 3804208"/>
                <a:gd name="connsiteX8481" fmla="*/ 5767811 w 9157696"/>
                <a:gd name="connsiteY8481" fmla="*/ 1548354 h 3804208"/>
                <a:gd name="connsiteX8482" fmla="*/ 5770252 w 9157696"/>
                <a:gd name="connsiteY8482" fmla="*/ 1545913 h 3804208"/>
                <a:gd name="connsiteX8483" fmla="*/ 5772694 w 9157696"/>
                <a:gd name="connsiteY8483" fmla="*/ 1542251 h 3804208"/>
                <a:gd name="connsiteX8484" fmla="*/ 5772694 w 9157696"/>
                <a:gd name="connsiteY8484" fmla="*/ 1538589 h 3804208"/>
                <a:gd name="connsiteX8485" fmla="*/ 5770252 w 9157696"/>
                <a:gd name="connsiteY8485" fmla="*/ 1536147 h 3804208"/>
                <a:gd name="connsiteX8486" fmla="*/ 5770252 w 9157696"/>
                <a:gd name="connsiteY8486" fmla="*/ 1541030 h 3804208"/>
                <a:gd name="connsiteX8487" fmla="*/ 5767811 w 9157696"/>
                <a:gd name="connsiteY8487" fmla="*/ 1542251 h 3804208"/>
                <a:gd name="connsiteX8488" fmla="*/ 5764149 w 9157696"/>
                <a:gd name="connsiteY8488" fmla="*/ 1545913 h 3804208"/>
                <a:gd name="connsiteX8489" fmla="*/ 5764149 w 9157696"/>
                <a:gd name="connsiteY8489" fmla="*/ 1545913 h 3804208"/>
                <a:gd name="connsiteX8490" fmla="*/ 5760487 w 9157696"/>
                <a:gd name="connsiteY8490" fmla="*/ 1545913 h 3804208"/>
                <a:gd name="connsiteX8491" fmla="*/ 5758045 w 9157696"/>
                <a:gd name="connsiteY8491" fmla="*/ 1547134 h 3804208"/>
                <a:gd name="connsiteX8492" fmla="*/ 5755604 w 9157696"/>
                <a:gd name="connsiteY8492" fmla="*/ 1548354 h 3804208"/>
                <a:gd name="connsiteX8493" fmla="*/ 5753163 w 9157696"/>
                <a:gd name="connsiteY8493" fmla="*/ 1548354 h 3804208"/>
                <a:gd name="connsiteX8494" fmla="*/ 5749500 w 9157696"/>
                <a:gd name="connsiteY8494" fmla="*/ 1549575 h 3804208"/>
                <a:gd name="connsiteX8495" fmla="*/ 5745838 w 9157696"/>
                <a:gd name="connsiteY8495" fmla="*/ 1550796 h 3804208"/>
                <a:gd name="connsiteX8496" fmla="*/ 5743397 w 9157696"/>
                <a:gd name="connsiteY8496" fmla="*/ 1550796 h 3804208"/>
                <a:gd name="connsiteX8497" fmla="*/ 5739735 w 9157696"/>
                <a:gd name="connsiteY8497" fmla="*/ 1553237 h 3804208"/>
                <a:gd name="connsiteX8498" fmla="*/ 5738514 w 9157696"/>
                <a:gd name="connsiteY8498" fmla="*/ 1552016 h 3804208"/>
                <a:gd name="connsiteX8499" fmla="*/ 5734852 w 9157696"/>
                <a:gd name="connsiteY8499" fmla="*/ 1553237 h 3804208"/>
                <a:gd name="connsiteX8500" fmla="*/ 5731190 w 9157696"/>
                <a:gd name="connsiteY8500" fmla="*/ 1553237 h 3804208"/>
                <a:gd name="connsiteX8501" fmla="*/ 5727528 w 9157696"/>
                <a:gd name="connsiteY8501" fmla="*/ 1553237 h 3804208"/>
                <a:gd name="connsiteX8502" fmla="*/ 5726307 w 9157696"/>
                <a:gd name="connsiteY8502" fmla="*/ 1554458 h 3804208"/>
                <a:gd name="connsiteX8503" fmla="*/ 5725086 w 9157696"/>
                <a:gd name="connsiteY8503" fmla="*/ 1555678 h 3804208"/>
                <a:gd name="connsiteX8504" fmla="*/ 5718983 w 9157696"/>
                <a:gd name="connsiteY8504" fmla="*/ 1556899 h 3804208"/>
                <a:gd name="connsiteX8505" fmla="*/ 5712879 w 9157696"/>
                <a:gd name="connsiteY8505" fmla="*/ 1558120 h 3804208"/>
                <a:gd name="connsiteX8506" fmla="*/ 5709217 w 9157696"/>
                <a:gd name="connsiteY8506" fmla="*/ 1558120 h 3804208"/>
                <a:gd name="connsiteX8507" fmla="*/ 5707996 w 9157696"/>
                <a:gd name="connsiteY8507" fmla="*/ 1555678 h 3804208"/>
                <a:gd name="connsiteX8508" fmla="*/ 5714100 w 9157696"/>
                <a:gd name="connsiteY8508" fmla="*/ 1552016 h 3804208"/>
                <a:gd name="connsiteX8509" fmla="*/ 5720203 w 9157696"/>
                <a:gd name="connsiteY8509" fmla="*/ 1549575 h 3804208"/>
                <a:gd name="connsiteX8510" fmla="*/ 5728749 w 9157696"/>
                <a:gd name="connsiteY8510" fmla="*/ 1545913 h 3804208"/>
                <a:gd name="connsiteX8511" fmla="*/ 5737293 w 9157696"/>
                <a:gd name="connsiteY8511" fmla="*/ 1544692 h 3804208"/>
                <a:gd name="connsiteX8512" fmla="*/ 5743397 w 9157696"/>
                <a:gd name="connsiteY8512" fmla="*/ 1538589 h 3804208"/>
                <a:gd name="connsiteX8513" fmla="*/ 5748280 w 9157696"/>
                <a:gd name="connsiteY8513" fmla="*/ 1534926 h 3804208"/>
                <a:gd name="connsiteX8514" fmla="*/ 5755604 w 9157696"/>
                <a:gd name="connsiteY8514" fmla="*/ 1531264 h 3804208"/>
                <a:gd name="connsiteX8515" fmla="*/ 5762928 w 9157696"/>
                <a:gd name="connsiteY8515" fmla="*/ 1528823 h 3804208"/>
                <a:gd name="connsiteX8516" fmla="*/ 5766590 w 9157696"/>
                <a:gd name="connsiteY8516" fmla="*/ 1527602 h 3804208"/>
                <a:gd name="connsiteX8517" fmla="*/ 5769032 w 9157696"/>
                <a:gd name="connsiteY8517" fmla="*/ 1526382 h 3804208"/>
                <a:gd name="connsiteX8518" fmla="*/ 5769032 w 9157696"/>
                <a:gd name="connsiteY8518" fmla="*/ 1523940 h 3804208"/>
                <a:gd name="connsiteX8519" fmla="*/ 5762928 w 9157696"/>
                <a:gd name="connsiteY8519" fmla="*/ 1523940 h 3804208"/>
                <a:gd name="connsiteX8520" fmla="*/ 5758045 w 9157696"/>
                <a:gd name="connsiteY8520" fmla="*/ 1525161 h 3804208"/>
                <a:gd name="connsiteX8521" fmla="*/ 5756825 w 9157696"/>
                <a:gd name="connsiteY8521" fmla="*/ 1526382 h 3804208"/>
                <a:gd name="connsiteX8522" fmla="*/ 5754383 w 9157696"/>
                <a:gd name="connsiteY8522" fmla="*/ 1527602 h 3804208"/>
                <a:gd name="connsiteX8523" fmla="*/ 5751942 w 9157696"/>
                <a:gd name="connsiteY8523" fmla="*/ 1527602 h 3804208"/>
                <a:gd name="connsiteX8524" fmla="*/ 5749500 w 9157696"/>
                <a:gd name="connsiteY8524" fmla="*/ 1528823 h 3804208"/>
                <a:gd name="connsiteX8525" fmla="*/ 5747059 w 9157696"/>
                <a:gd name="connsiteY8525" fmla="*/ 1530044 h 3804208"/>
                <a:gd name="connsiteX8526" fmla="*/ 5744618 w 9157696"/>
                <a:gd name="connsiteY8526" fmla="*/ 1530044 h 3804208"/>
                <a:gd name="connsiteX8527" fmla="*/ 5740956 w 9157696"/>
                <a:gd name="connsiteY8527" fmla="*/ 1532485 h 3804208"/>
                <a:gd name="connsiteX8528" fmla="*/ 5739735 w 9157696"/>
                <a:gd name="connsiteY8528" fmla="*/ 1531264 h 3804208"/>
                <a:gd name="connsiteX8529" fmla="*/ 5736073 w 9157696"/>
                <a:gd name="connsiteY8529" fmla="*/ 1532485 h 3804208"/>
                <a:gd name="connsiteX8530" fmla="*/ 5732411 w 9157696"/>
                <a:gd name="connsiteY8530" fmla="*/ 1532485 h 3804208"/>
                <a:gd name="connsiteX8531" fmla="*/ 5728749 w 9157696"/>
                <a:gd name="connsiteY8531" fmla="*/ 1532485 h 3804208"/>
                <a:gd name="connsiteX8532" fmla="*/ 5726307 w 9157696"/>
                <a:gd name="connsiteY8532" fmla="*/ 1533706 h 3804208"/>
                <a:gd name="connsiteX8533" fmla="*/ 5725086 w 9157696"/>
                <a:gd name="connsiteY8533" fmla="*/ 1534926 h 3804208"/>
                <a:gd name="connsiteX8534" fmla="*/ 5718983 w 9157696"/>
                <a:gd name="connsiteY8534" fmla="*/ 1537368 h 3804208"/>
                <a:gd name="connsiteX8535" fmla="*/ 5712879 w 9157696"/>
                <a:gd name="connsiteY8535" fmla="*/ 1539809 h 3804208"/>
                <a:gd name="connsiteX8536" fmla="*/ 5709217 w 9157696"/>
                <a:gd name="connsiteY8536" fmla="*/ 1539809 h 3804208"/>
                <a:gd name="connsiteX8537" fmla="*/ 5709217 w 9157696"/>
                <a:gd name="connsiteY8537" fmla="*/ 1539809 h 3804208"/>
                <a:gd name="connsiteX8538" fmla="*/ 5714100 w 9157696"/>
                <a:gd name="connsiteY8538" fmla="*/ 1536147 h 3804208"/>
                <a:gd name="connsiteX8539" fmla="*/ 5720203 w 9157696"/>
                <a:gd name="connsiteY8539" fmla="*/ 1533706 h 3804208"/>
                <a:gd name="connsiteX8540" fmla="*/ 5728749 w 9157696"/>
                <a:gd name="connsiteY8540" fmla="*/ 1530044 h 3804208"/>
                <a:gd name="connsiteX8541" fmla="*/ 5737293 w 9157696"/>
                <a:gd name="connsiteY8541" fmla="*/ 1527602 h 3804208"/>
                <a:gd name="connsiteX8542" fmla="*/ 5740956 w 9157696"/>
                <a:gd name="connsiteY8542" fmla="*/ 1520278 h 3804208"/>
                <a:gd name="connsiteX8543" fmla="*/ 5743397 w 9157696"/>
                <a:gd name="connsiteY8543" fmla="*/ 1515395 h 3804208"/>
                <a:gd name="connsiteX8544" fmla="*/ 5748280 w 9157696"/>
                <a:gd name="connsiteY8544" fmla="*/ 1510512 h 3804208"/>
                <a:gd name="connsiteX8545" fmla="*/ 5753163 w 9157696"/>
                <a:gd name="connsiteY8545" fmla="*/ 1505630 h 3804208"/>
                <a:gd name="connsiteX8546" fmla="*/ 5755604 w 9157696"/>
                <a:gd name="connsiteY8546" fmla="*/ 1503188 h 3804208"/>
                <a:gd name="connsiteX8547" fmla="*/ 5756825 w 9157696"/>
                <a:gd name="connsiteY8547" fmla="*/ 1500747 h 3804208"/>
                <a:gd name="connsiteX8548" fmla="*/ 5755604 w 9157696"/>
                <a:gd name="connsiteY8548" fmla="*/ 1499526 h 3804208"/>
                <a:gd name="connsiteX8549" fmla="*/ 5750721 w 9157696"/>
                <a:gd name="connsiteY8549" fmla="*/ 1501968 h 3804208"/>
                <a:gd name="connsiteX8550" fmla="*/ 5747059 w 9157696"/>
                <a:gd name="connsiteY8550" fmla="*/ 1504409 h 3804208"/>
                <a:gd name="connsiteX8551" fmla="*/ 5745838 w 9157696"/>
                <a:gd name="connsiteY8551" fmla="*/ 1505630 h 3804208"/>
                <a:gd name="connsiteX8552" fmla="*/ 5744618 w 9157696"/>
                <a:gd name="connsiteY8552" fmla="*/ 1506850 h 3804208"/>
                <a:gd name="connsiteX8553" fmla="*/ 5742176 w 9157696"/>
                <a:gd name="connsiteY8553" fmla="*/ 1508071 h 3804208"/>
                <a:gd name="connsiteX8554" fmla="*/ 5739735 w 9157696"/>
                <a:gd name="connsiteY8554" fmla="*/ 1509292 h 3804208"/>
                <a:gd name="connsiteX8555" fmla="*/ 5737293 w 9157696"/>
                <a:gd name="connsiteY8555" fmla="*/ 1510512 h 3804208"/>
                <a:gd name="connsiteX8556" fmla="*/ 5734852 w 9157696"/>
                <a:gd name="connsiteY8556" fmla="*/ 1510512 h 3804208"/>
                <a:gd name="connsiteX8557" fmla="*/ 5733631 w 9157696"/>
                <a:gd name="connsiteY8557" fmla="*/ 1512954 h 3804208"/>
                <a:gd name="connsiteX8558" fmla="*/ 5731190 w 9157696"/>
                <a:gd name="connsiteY8558" fmla="*/ 1512954 h 3804208"/>
                <a:gd name="connsiteX8559" fmla="*/ 5728749 w 9157696"/>
                <a:gd name="connsiteY8559" fmla="*/ 1515395 h 3804208"/>
                <a:gd name="connsiteX8560" fmla="*/ 5725086 w 9157696"/>
                <a:gd name="connsiteY8560" fmla="*/ 1515395 h 3804208"/>
                <a:gd name="connsiteX8561" fmla="*/ 5721424 w 9157696"/>
                <a:gd name="connsiteY8561" fmla="*/ 1515395 h 3804208"/>
                <a:gd name="connsiteX8562" fmla="*/ 5720203 w 9157696"/>
                <a:gd name="connsiteY8562" fmla="*/ 1516616 h 3804208"/>
                <a:gd name="connsiteX8563" fmla="*/ 5718983 w 9157696"/>
                <a:gd name="connsiteY8563" fmla="*/ 1517837 h 3804208"/>
                <a:gd name="connsiteX8564" fmla="*/ 5714100 w 9157696"/>
                <a:gd name="connsiteY8564" fmla="*/ 1520278 h 3804208"/>
                <a:gd name="connsiteX8565" fmla="*/ 5711659 w 9157696"/>
                <a:gd name="connsiteY8565" fmla="*/ 1522719 h 3804208"/>
                <a:gd name="connsiteX8566" fmla="*/ 5709217 w 9157696"/>
                <a:gd name="connsiteY8566" fmla="*/ 1522719 h 3804208"/>
                <a:gd name="connsiteX8567" fmla="*/ 5705555 w 9157696"/>
                <a:gd name="connsiteY8567" fmla="*/ 1522719 h 3804208"/>
                <a:gd name="connsiteX8568" fmla="*/ 5704335 w 9157696"/>
                <a:gd name="connsiteY8568" fmla="*/ 1521499 h 3804208"/>
                <a:gd name="connsiteX8569" fmla="*/ 5705555 w 9157696"/>
                <a:gd name="connsiteY8569" fmla="*/ 1520278 h 3804208"/>
                <a:gd name="connsiteX8570" fmla="*/ 5709217 w 9157696"/>
                <a:gd name="connsiteY8570" fmla="*/ 1516616 h 3804208"/>
                <a:gd name="connsiteX8571" fmla="*/ 5714100 w 9157696"/>
                <a:gd name="connsiteY8571" fmla="*/ 1511733 h 3804208"/>
                <a:gd name="connsiteX8572" fmla="*/ 5718983 w 9157696"/>
                <a:gd name="connsiteY8572" fmla="*/ 1508071 h 3804208"/>
                <a:gd name="connsiteX8573" fmla="*/ 5720203 w 9157696"/>
                <a:gd name="connsiteY8573" fmla="*/ 1501968 h 3804208"/>
                <a:gd name="connsiteX8574" fmla="*/ 5721424 w 9157696"/>
                <a:gd name="connsiteY8574" fmla="*/ 1498305 h 3804208"/>
                <a:gd name="connsiteX8575" fmla="*/ 5725086 w 9157696"/>
                <a:gd name="connsiteY8575" fmla="*/ 1493423 h 3804208"/>
                <a:gd name="connsiteX8576" fmla="*/ 5728749 w 9157696"/>
                <a:gd name="connsiteY8576" fmla="*/ 1489761 h 3804208"/>
                <a:gd name="connsiteX8577" fmla="*/ 5729969 w 9157696"/>
                <a:gd name="connsiteY8577" fmla="*/ 1488540 h 3804208"/>
                <a:gd name="connsiteX8578" fmla="*/ 5731190 w 9157696"/>
                <a:gd name="connsiteY8578" fmla="*/ 1487319 h 3804208"/>
                <a:gd name="connsiteX8579" fmla="*/ 5731190 w 9157696"/>
                <a:gd name="connsiteY8579" fmla="*/ 1486098 h 3804208"/>
                <a:gd name="connsiteX8580" fmla="*/ 5727528 w 9157696"/>
                <a:gd name="connsiteY8580" fmla="*/ 1488540 h 3804208"/>
                <a:gd name="connsiteX8581" fmla="*/ 5723866 w 9157696"/>
                <a:gd name="connsiteY8581" fmla="*/ 1490981 h 3804208"/>
                <a:gd name="connsiteX8582" fmla="*/ 5722645 w 9157696"/>
                <a:gd name="connsiteY8582" fmla="*/ 1492202 h 3804208"/>
                <a:gd name="connsiteX8583" fmla="*/ 5721424 w 9157696"/>
                <a:gd name="connsiteY8583" fmla="*/ 1493423 h 3804208"/>
                <a:gd name="connsiteX8584" fmla="*/ 5720203 w 9157696"/>
                <a:gd name="connsiteY8584" fmla="*/ 1494643 h 3804208"/>
                <a:gd name="connsiteX8585" fmla="*/ 5718983 w 9157696"/>
                <a:gd name="connsiteY8585" fmla="*/ 1495864 h 3804208"/>
                <a:gd name="connsiteX8586" fmla="*/ 5717762 w 9157696"/>
                <a:gd name="connsiteY8586" fmla="*/ 1497085 h 3804208"/>
                <a:gd name="connsiteX8587" fmla="*/ 5716542 w 9157696"/>
                <a:gd name="connsiteY8587" fmla="*/ 1497085 h 3804208"/>
                <a:gd name="connsiteX8588" fmla="*/ 5715321 w 9157696"/>
                <a:gd name="connsiteY8588" fmla="*/ 1499526 h 3804208"/>
                <a:gd name="connsiteX8589" fmla="*/ 5714100 w 9157696"/>
                <a:gd name="connsiteY8589" fmla="*/ 1499526 h 3804208"/>
                <a:gd name="connsiteX8590" fmla="*/ 5712879 w 9157696"/>
                <a:gd name="connsiteY8590" fmla="*/ 1501968 h 3804208"/>
                <a:gd name="connsiteX8591" fmla="*/ 5710438 w 9157696"/>
                <a:gd name="connsiteY8591" fmla="*/ 1503188 h 3804208"/>
                <a:gd name="connsiteX8592" fmla="*/ 5707996 w 9157696"/>
                <a:gd name="connsiteY8592" fmla="*/ 1504409 h 3804208"/>
                <a:gd name="connsiteX8593" fmla="*/ 5707996 w 9157696"/>
                <a:gd name="connsiteY8593" fmla="*/ 1505630 h 3804208"/>
                <a:gd name="connsiteX8594" fmla="*/ 5707996 w 9157696"/>
                <a:gd name="connsiteY8594" fmla="*/ 1506850 h 3804208"/>
                <a:gd name="connsiteX8595" fmla="*/ 5704335 w 9157696"/>
                <a:gd name="connsiteY8595" fmla="*/ 1509292 h 3804208"/>
                <a:gd name="connsiteX8596" fmla="*/ 5700672 w 9157696"/>
                <a:gd name="connsiteY8596" fmla="*/ 1511733 h 3804208"/>
                <a:gd name="connsiteX8597" fmla="*/ 5698231 w 9157696"/>
                <a:gd name="connsiteY8597" fmla="*/ 1512954 h 3804208"/>
                <a:gd name="connsiteX8598" fmla="*/ 5697010 w 9157696"/>
                <a:gd name="connsiteY8598" fmla="*/ 1512954 h 3804208"/>
                <a:gd name="connsiteX8599" fmla="*/ 5697010 w 9157696"/>
                <a:gd name="connsiteY8599" fmla="*/ 1512954 h 3804208"/>
                <a:gd name="connsiteX8600" fmla="*/ 5700672 w 9157696"/>
                <a:gd name="connsiteY8600" fmla="*/ 1506850 h 3804208"/>
                <a:gd name="connsiteX8601" fmla="*/ 5703114 w 9157696"/>
                <a:gd name="connsiteY8601" fmla="*/ 1503188 h 3804208"/>
                <a:gd name="connsiteX8602" fmla="*/ 5706776 w 9157696"/>
                <a:gd name="connsiteY8602" fmla="*/ 1498305 h 3804208"/>
                <a:gd name="connsiteX8603" fmla="*/ 5710438 w 9157696"/>
                <a:gd name="connsiteY8603" fmla="*/ 1494643 h 3804208"/>
                <a:gd name="connsiteX8604" fmla="*/ 5710438 w 9157696"/>
                <a:gd name="connsiteY8604" fmla="*/ 1489761 h 3804208"/>
                <a:gd name="connsiteX8605" fmla="*/ 5711659 w 9157696"/>
                <a:gd name="connsiteY8605" fmla="*/ 1486098 h 3804208"/>
                <a:gd name="connsiteX8606" fmla="*/ 5714100 w 9157696"/>
                <a:gd name="connsiteY8606" fmla="*/ 1481216 h 3804208"/>
                <a:gd name="connsiteX8607" fmla="*/ 5716542 w 9157696"/>
                <a:gd name="connsiteY8607" fmla="*/ 1477554 h 3804208"/>
                <a:gd name="connsiteX8608" fmla="*/ 5717762 w 9157696"/>
                <a:gd name="connsiteY8608" fmla="*/ 1476333 h 3804208"/>
                <a:gd name="connsiteX8609" fmla="*/ 5717762 w 9157696"/>
                <a:gd name="connsiteY8609" fmla="*/ 1475112 h 3804208"/>
                <a:gd name="connsiteX8610" fmla="*/ 5716542 w 9157696"/>
                <a:gd name="connsiteY8610" fmla="*/ 1473891 h 3804208"/>
                <a:gd name="connsiteX8611" fmla="*/ 5714100 w 9157696"/>
                <a:gd name="connsiteY8611" fmla="*/ 1476333 h 3804208"/>
                <a:gd name="connsiteX8612" fmla="*/ 5711659 w 9157696"/>
                <a:gd name="connsiteY8612" fmla="*/ 1478774 h 3804208"/>
                <a:gd name="connsiteX8613" fmla="*/ 5711659 w 9157696"/>
                <a:gd name="connsiteY8613" fmla="*/ 1479995 h 3804208"/>
                <a:gd name="connsiteX8614" fmla="*/ 5710438 w 9157696"/>
                <a:gd name="connsiteY8614" fmla="*/ 1481216 h 3804208"/>
                <a:gd name="connsiteX8615" fmla="*/ 5709217 w 9157696"/>
                <a:gd name="connsiteY8615" fmla="*/ 1482436 h 3804208"/>
                <a:gd name="connsiteX8616" fmla="*/ 5707996 w 9157696"/>
                <a:gd name="connsiteY8616" fmla="*/ 1483657 h 3804208"/>
                <a:gd name="connsiteX8617" fmla="*/ 5706776 w 9157696"/>
                <a:gd name="connsiteY8617" fmla="*/ 1484878 h 3804208"/>
                <a:gd name="connsiteX8618" fmla="*/ 5705555 w 9157696"/>
                <a:gd name="connsiteY8618" fmla="*/ 1484878 h 3804208"/>
                <a:gd name="connsiteX8619" fmla="*/ 5705555 w 9157696"/>
                <a:gd name="connsiteY8619" fmla="*/ 1487319 h 3804208"/>
                <a:gd name="connsiteX8620" fmla="*/ 5704335 w 9157696"/>
                <a:gd name="connsiteY8620" fmla="*/ 1487319 h 3804208"/>
                <a:gd name="connsiteX8621" fmla="*/ 5703114 w 9157696"/>
                <a:gd name="connsiteY8621" fmla="*/ 1489761 h 3804208"/>
                <a:gd name="connsiteX8622" fmla="*/ 5700672 w 9157696"/>
                <a:gd name="connsiteY8622" fmla="*/ 1490981 h 3804208"/>
                <a:gd name="connsiteX8623" fmla="*/ 5698231 w 9157696"/>
                <a:gd name="connsiteY8623" fmla="*/ 1492202 h 3804208"/>
                <a:gd name="connsiteX8624" fmla="*/ 5698231 w 9157696"/>
                <a:gd name="connsiteY8624" fmla="*/ 1493423 h 3804208"/>
                <a:gd name="connsiteX8625" fmla="*/ 5698231 w 9157696"/>
                <a:gd name="connsiteY8625" fmla="*/ 1494643 h 3804208"/>
                <a:gd name="connsiteX8626" fmla="*/ 5695789 w 9157696"/>
                <a:gd name="connsiteY8626" fmla="*/ 1497085 h 3804208"/>
                <a:gd name="connsiteX8627" fmla="*/ 5693348 w 9157696"/>
                <a:gd name="connsiteY8627" fmla="*/ 1500747 h 3804208"/>
                <a:gd name="connsiteX8628" fmla="*/ 5690907 w 9157696"/>
                <a:gd name="connsiteY8628" fmla="*/ 1501968 h 3804208"/>
                <a:gd name="connsiteX8629" fmla="*/ 5688465 w 9157696"/>
                <a:gd name="connsiteY8629" fmla="*/ 1503188 h 3804208"/>
                <a:gd name="connsiteX8630" fmla="*/ 5688465 w 9157696"/>
                <a:gd name="connsiteY8630" fmla="*/ 1504409 h 3804208"/>
                <a:gd name="connsiteX8631" fmla="*/ 5686024 w 9157696"/>
                <a:gd name="connsiteY8631" fmla="*/ 1505630 h 3804208"/>
                <a:gd name="connsiteX8632" fmla="*/ 5684803 w 9157696"/>
                <a:gd name="connsiteY8632" fmla="*/ 1508071 h 3804208"/>
                <a:gd name="connsiteX8633" fmla="*/ 5683582 w 9157696"/>
                <a:gd name="connsiteY8633" fmla="*/ 1508071 h 3804208"/>
                <a:gd name="connsiteX8634" fmla="*/ 5683582 w 9157696"/>
                <a:gd name="connsiteY8634" fmla="*/ 1509292 h 3804208"/>
                <a:gd name="connsiteX8635" fmla="*/ 5683582 w 9157696"/>
                <a:gd name="connsiteY8635" fmla="*/ 1509292 h 3804208"/>
                <a:gd name="connsiteX8636" fmla="*/ 5682362 w 9157696"/>
                <a:gd name="connsiteY8636" fmla="*/ 1479995 h 3804208"/>
                <a:gd name="connsiteX8637" fmla="*/ 5681141 w 9157696"/>
                <a:gd name="connsiteY8637" fmla="*/ 1509292 h 3804208"/>
                <a:gd name="connsiteX8638" fmla="*/ 5679921 w 9157696"/>
                <a:gd name="connsiteY8638" fmla="*/ 1509292 h 3804208"/>
                <a:gd name="connsiteX8639" fmla="*/ 5679921 w 9157696"/>
                <a:gd name="connsiteY8639" fmla="*/ 1508071 h 3804208"/>
                <a:gd name="connsiteX8640" fmla="*/ 5678700 w 9157696"/>
                <a:gd name="connsiteY8640" fmla="*/ 1508071 h 3804208"/>
                <a:gd name="connsiteX8641" fmla="*/ 5677479 w 9157696"/>
                <a:gd name="connsiteY8641" fmla="*/ 1505630 h 3804208"/>
                <a:gd name="connsiteX8642" fmla="*/ 5675038 w 9157696"/>
                <a:gd name="connsiteY8642" fmla="*/ 1504409 h 3804208"/>
                <a:gd name="connsiteX8643" fmla="*/ 5675038 w 9157696"/>
                <a:gd name="connsiteY8643" fmla="*/ 1503188 h 3804208"/>
                <a:gd name="connsiteX8644" fmla="*/ 5672596 w 9157696"/>
                <a:gd name="connsiteY8644" fmla="*/ 1501968 h 3804208"/>
                <a:gd name="connsiteX8645" fmla="*/ 5670155 w 9157696"/>
                <a:gd name="connsiteY8645" fmla="*/ 1500747 h 3804208"/>
                <a:gd name="connsiteX8646" fmla="*/ 5667714 w 9157696"/>
                <a:gd name="connsiteY8646" fmla="*/ 1497085 h 3804208"/>
                <a:gd name="connsiteX8647" fmla="*/ 5665272 w 9157696"/>
                <a:gd name="connsiteY8647" fmla="*/ 1494643 h 3804208"/>
                <a:gd name="connsiteX8648" fmla="*/ 5665272 w 9157696"/>
                <a:gd name="connsiteY8648" fmla="*/ 1493423 h 3804208"/>
                <a:gd name="connsiteX8649" fmla="*/ 5665272 w 9157696"/>
                <a:gd name="connsiteY8649" fmla="*/ 1492202 h 3804208"/>
                <a:gd name="connsiteX8650" fmla="*/ 5662831 w 9157696"/>
                <a:gd name="connsiteY8650" fmla="*/ 1490981 h 3804208"/>
                <a:gd name="connsiteX8651" fmla="*/ 5660389 w 9157696"/>
                <a:gd name="connsiteY8651" fmla="*/ 1489761 h 3804208"/>
                <a:gd name="connsiteX8652" fmla="*/ 5659168 w 9157696"/>
                <a:gd name="connsiteY8652" fmla="*/ 1487319 h 3804208"/>
                <a:gd name="connsiteX8653" fmla="*/ 5657948 w 9157696"/>
                <a:gd name="connsiteY8653" fmla="*/ 1487319 h 3804208"/>
                <a:gd name="connsiteX8654" fmla="*/ 5657948 w 9157696"/>
                <a:gd name="connsiteY8654" fmla="*/ 1484878 h 3804208"/>
                <a:gd name="connsiteX8655" fmla="*/ 5656727 w 9157696"/>
                <a:gd name="connsiteY8655" fmla="*/ 1484878 h 3804208"/>
                <a:gd name="connsiteX8656" fmla="*/ 5655507 w 9157696"/>
                <a:gd name="connsiteY8656" fmla="*/ 1483657 h 3804208"/>
                <a:gd name="connsiteX8657" fmla="*/ 5654286 w 9157696"/>
                <a:gd name="connsiteY8657" fmla="*/ 1482436 h 3804208"/>
                <a:gd name="connsiteX8658" fmla="*/ 5653065 w 9157696"/>
                <a:gd name="connsiteY8658" fmla="*/ 1481216 h 3804208"/>
                <a:gd name="connsiteX8659" fmla="*/ 5651844 w 9157696"/>
                <a:gd name="connsiteY8659" fmla="*/ 1479995 h 3804208"/>
                <a:gd name="connsiteX8660" fmla="*/ 5651844 w 9157696"/>
                <a:gd name="connsiteY8660" fmla="*/ 1478774 h 3804208"/>
                <a:gd name="connsiteX8661" fmla="*/ 5649403 w 9157696"/>
                <a:gd name="connsiteY8661" fmla="*/ 1476333 h 3804208"/>
                <a:gd name="connsiteX8662" fmla="*/ 5646961 w 9157696"/>
                <a:gd name="connsiteY8662" fmla="*/ 1473891 h 3804208"/>
                <a:gd name="connsiteX8663" fmla="*/ 5645741 w 9157696"/>
                <a:gd name="connsiteY8663" fmla="*/ 1475112 h 3804208"/>
                <a:gd name="connsiteX8664" fmla="*/ 5645741 w 9157696"/>
                <a:gd name="connsiteY8664" fmla="*/ 1476333 h 3804208"/>
                <a:gd name="connsiteX8665" fmla="*/ 5646961 w 9157696"/>
                <a:gd name="connsiteY8665" fmla="*/ 1477554 h 3804208"/>
                <a:gd name="connsiteX8666" fmla="*/ 5649403 w 9157696"/>
                <a:gd name="connsiteY8666" fmla="*/ 1481216 h 3804208"/>
                <a:gd name="connsiteX8667" fmla="*/ 5651844 w 9157696"/>
                <a:gd name="connsiteY8667" fmla="*/ 1486098 h 3804208"/>
                <a:gd name="connsiteX8668" fmla="*/ 5653065 w 9157696"/>
                <a:gd name="connsiteY8668" fmla="*/ 1489761 h 3804208"/>
                <a:gd name="connsiteX8669" fmla="*/ 5653065 w 9157696"/>
                <a:gd name="connsiteY8669" fmla="*/ 1494643 h 3804208"/>
                <a:gd name="connsiteX8670" fmla="*/ 5656727 w 9157696"/>
                <a:gd name="connsiteY8670" fmla="*/ 1498305 h 3804208"/>
                <a:gd name="connsiteX8671" fmla="*/ 5660389 w 9157696"/>
                <a:gd name="connsiteY8671" fmla="*/ 1503188 h 3804208"/>
                <a:gd name="connsiteX8672" fmla="*/ 5662831 w 9157696"/>
                <a:gd name="connsiteY8672" fmla="*/ 1506850 h 3804208"/>
                <a:gd name="connsiteX8673" fmla="*/ 5666493 w 9157696"/>
                <a:gd name="connsiteY8673" fmla="*/ 1512954 h 3804208"/>
                <a:gd name="connsiteX8674" fmla="*/ 5666493 w 9157696"/>
                <a:gd name="connsiteY8674" fmla="*/ 1512954 h 3804208"/>
                <a:gd name="connsiteX8675" fmla="*/ 5665272 w 9157696"/>
                <a:gd name="connsiteY8675" fmla="*/ 1512954 h 3804208"/>
                <a:gd name="connsiteX8676" fmla="*/ 5662831 w 9157696"/>
                <a:gd name="connsiteY8676" fmla="*/ 1511733 h 3804208"/>
                <a:gd name="connsiteX8677" fmla="*/ 5659168 w 9157696"/>
                <a:gd name="connsiteY8677" fmla="*/ 1509292 h 3804208"/>
                <a:gd name="connsiteX8678" fmla="*/ 5655507 w 9157696"/>
                <a:gd name="connsiteY8678" fmla="*/ 1506850 h 3804208"/>
                <a:gd name="connsiteX8679" fmla="*/ 5655507 w 9157696"/>
                <a:gd name="connsiteY8679" fmla="*/ 1505630 h 3804208"/>
                <a:gd name="connsiteX8680" fmla="*/ 5655507 w 9157696"/>
                <a:gd name="connsiteY8680" fmla="*/ 1504409 h 3804208"/>
                <a:gd name="connsiteX8681" fmla="*/ 5653065 w 9157696"/>
                <a:gd name="connsiteY8681" fmla="*/ 1503188 h 3804208"/>
                <a:gd name="connsiteX8682" fmla="*/ 5650624 w 9157696"/>
                <a:gd name="connsiteY8682" fmla="*/ 1501968 h 3804208"/>
                <a:gd name="connsiteX8683" fmla="*/ 5649403 w 9157696"/>
                <a:gd name="connsiteY8683" fmla="*/ 1499526 h 3804208"/>
                <a:gd name="connsiteX8684" fmla="*/ 5648182 w 9157696"/>
                <a:gd name="connsiteY8684" fmla="*/ 1499526 h 3804208"/>
                <a:gd name="connsiteX8685" fmla="*/ 5646961 w 9157696"/>
                <a:gd name="connsiteY8685" fmla="*/ 1497085 h 3804208"/>
                <a:gd name="connsiteX8686" fmla="*/ 5645741 w 9157696"/>
                <a:gd name="connsiteY8686" fmla="*/ 1497085 h 3804208"/>
                <a:gd name="connsiteX8687" fmla="*/ 5644520 w 9157696"/>
                <a:gd name="connsiteY8687" fmla="*/ 1495864 h 3804208"/>
                <a:gd name="connsiteX8688" fmla="*/ 5643300 w 9157696"/>
                <a:gd name="connsiteY8688" fmla="*/ 1494643 h 3804208"/>
                <a:gd name="connsiteX8689" fmla="*/ 5642079 w 9157696"/>
                <a:gd name="connsiteY8689" fmla="*/ 1493423 h 3804208"/>
                <a:gd name="connsiteX8690" fmla="*/ 5640858 w 9157696"/>
                <a:gd name="connsiteY8690" fmla="*/ 1492202 h 3804208"/>
                <a:gd name="connsiteX8691" fmla="*/ 5639637 w 9157696"/>
                <a:gd name="connsiteY8691" fmla="*/ 1490981 h 3804208"/>
                <a:gd name="connsiteX8692" fmla="*/ 5635975 w 9157696"/>
                <a:gd name="connsiteY8692" fmla="*/ 1488540 h 3804208"/>
                <a:gd name="connsiteX8693" fmla="*/ 5632313 w 9157696"/>
                <a:gd name="connsiteY8693" fmla="*/ 1486098 h 3804208"/>
                <a:gd name="connsiteX8694" fmla="*/ 5632313 w 9157696"/>
                <a:gd name="connsiteY8694" fmla="*/ 1487319 h 3804208"/>
                <a:gd name="connsiteX8695" fmla="*/ 5633534 w 9157696"/>
                <a:gd name="connsiteY8695" fmla="*/ 1488540 h 3804208"/>
                <a:gd name="connsiteX8696" fmla="*/ 5634754 w 9157696"/>
                <a:gd name="connsiteY8696" fmla="*/ 1489761 h 3804208"/>
                <a:gd name="connsiteX8697" fmla="*/ 5638417 w 9157696"/>
                <a:gd name="connsiteY8697" fmla="*/ 1493423 h 3804208"/>
                <a:gd name="connsiteX8698" fmla="*/ 5642079 w 9157696"/>
                <a:gd name="connsiteY8698" fmla="*/ 1498305 h 3804208"/>
                <a:gd name="connsiteX8699" fmla="*/ 5643300 w 9157696"/>
                <a:gd name="connsiteY8699" fmla="*/ 1501968 h 3804208"/>
                <a:gd name="connsiteX8700" fmla="*/ 5644520 w 9157696"/>
                <a:gd name="connsiteY8700" fmla="*/ 1508071 h 3804208"/>
                <a:gd name="connsiteX8701" fmla="*/ 5649403 w 9157696"/>
                <a:gd name="connsiteY8701" fmla="*/ 1511733 h 3804208"/>
                <a:gd name="connsiteX8702" fmla="*/ 5654286 w 9157696"/>
                <a:gd name="connsiteY8702" fmla="*/ 1516616 h 3804208"/>
                <a:gd name="connsiteX8703" fmla="*/ 5657948 w 9157696"/>
                <a:gd name="connsiteY8703" fmla="*/ 1520278 h 3804208"/>
                <a:gd name="connsiteX8704" fmla="*/ 5659168 w 9157696"/>
                <a:gd name="connsiteY8704" fmla="*/ 1521499 h 3804208"/>
                <a:gd name="connsiteX8705" fmla="*/ 5657948 w 9157696"/>
                <a:gd name="connsiteY8705" fmla="*/ 1522719 h 3804208"/>
                <a:gd name="connsiteX8706" fmla="*/ 5654286 w 9157696"/>
                <a:gd name="connsiteY8706" fmla="*/ 1522719 h 3804208"/>
                <a:gd name="connsiteX8707" fmla="*/ 5651844 w 9157696"/>
                <a:gd name="connsiteY8707" fmla="*/ 1522719 h 3804208"/>
                <a:gd name="connsiteX8708" fmla="*/ 5649403 w 9157696"/>
                <a:gd name="connsiteY8708" fmla="*/ 1520278 h 3804208"/>
                <a:gd name="connsiteX8709" fmla="*/ 5644520 w 9157696"/>
                <a:gd name="connsiteY8709" fmla="*/ 1517837 h 3804208"/>
                <a:gd name="connsiteX8710" fmla="*/ 5643300 w 9157696"/>
                <a:gd name="connsiteY8710" fmla="*/ 1516616 h 3804208"/>
                <a:gd name="connsiteX8711" fmla="*/ 5642079 w 9157696"/>
                <a:gd name="connsiteY8711" fmla="*/ 1515395 h 3804208"/>
                <a:gd name="connsiteX8712" fmla="*/ 5638417 w 9157696"/>
                <a:gd name="connsiteY8712" fmla="*/ 1515395 h 3804208"/>
                <a:gd name="connsiteX8713" fmla="*/ 5634754 w 9157696"/>
                <a:gd name="connsiteY8713" fmla="*/ 1515395 h 3804208"/>
                <a:gd name="connsiteX8714" fmla="*/ 5632313 w 9157696"/>
                <a:gd name="connsiteY8714" fmla="*/ 1512954 h 3804208"/>
                <a:gd name="connsiteX8715" fmla="*/ 5629872 w 9157696"/>
                <a:gd name="connsiteY8715" fmla="*/ 1512954 h 3804208"/>
                <a:gd name="connsiteX8716" fmla="*/ 5628651 w 9157696"/>
                <a:gd name="connsiteY8716" fmla="*/ 1510512 h 3804208"/>
                <a:gd name="connsiteX8717" fmla="*/ 5626210 w 9157696"/>
                <a:gd name="connsiteY8717" fmla="*/ 1510512 h 3804208"/>
                <a:gd name="connsiteX8718" fmla="*/ 5623768 w 9157696"/>
                <a:gd name="connsiteY8718" fmla="*/ 1509292 h 3804208"/>
                <a:gd name="connsiteX8719" fmla="*/ 5621327 w 9157696"/>
                <a:gd name="connsiteY8719" fmla="*/ 1508071 h 3804208"/>
                <a:gd name="connsiteX8720" fmla="*/ 5618885 w 9157696"/>
                <a:gd name="connsiteY8720" fmla="*/ 1506850 h 3804208"/>
                <a:gd name="connsiteX8721" fmla="*/ 5617665 w 9157696"/>
                <a:gd name="connsiteY8721" fmla="*/ 1505630 h 3804208"/>
                <a:gd name="connsiteX8722" fmla="*/ 5616444 w 9157696"/>
                <a:gd name="connsiteY8722" fmla="*/ 1504409 h 3804208"/>
                <a:gd name="connsiteX8723" fmla="*/ 5612782 w 9157696"/>
                <a:gd name="connsiteY8723" fmla="*/ 1501968 h 3804208"/>
                <a:gd name="connsiteX8724" fmla="*/ 5607899 w 9157696"/>
                <a:gd name="connsiteY8724" fmla="*/ 1499526 h 3804208"/>
                <a:gd name="connsiteX8725" fmla="*/ 5606678 w 9157696"/>
                <a:gd name="connsiteY8725" fmla="*/ 1500747 h 3804208"/>
                <a:gd name="connsiteX8726" fmla="*/ 5607899 w 9157696"/>
                <a:gd name="connsiteY8726" fmla="*/ 1503188 h 3804208"/>
                <a:gd name="connsiteX8727" fmla="*/ 5610340 w 9157696"/>
                <a:gd name="connsiteY8727" fmla="*/ 1505630 h 3804208"/>
                <a:gd name="connsiteX8728" fmla="*/ 5615223 w 9157696"/>
                <a:gd name="connsiteY8728" fmla="*/ 1510512 h 3804208"/>
                <a:gd name="connsiteX8729" fmla="*/ 5620106 w 9157696"/>
                <a:gd name="connsiteY8729" fmla="*/ 1515395 h 3804208"/>
                <a:gd name="connsiteX8730" fmla="*/ 5622547 w 9157696"/>
                <a:gd name="connsiteY8730" fmla="*/ 1520278 h 3804208"/>
                <a:gd name="connsiteX8731" fmla="*/ 5626210 w 9157696"/>
                <a:gd name="connsiteY8731" fmla="*/ 1527602 h 3804208"/>
                <a:gd name="connsiteX8732" fmla="*/ 5634754 w 9157696"/>
                <a:gd name="connsiteY8732" fmla="*/ 1530044 h 3804208"/>
                <a:gd name="connsiteX8733" fmla="*/ 5643300 w 9157696"/>
                <a:gd name="connsiteY8733" fmla="*/ 1533706 h 3804208"/>
                <a:gd name="connsiteX8734" fmla="*/ 5649403 w 9157696"/>
                <a:gd name="connsiteY8734" fmla="*/ 1536147 h 3804208"/>
                <a:gd name="connsiteX8735" fmla="*/ 5654286 w 9157696"/>
                <a:gd name="connsiteY8735" fmla="*/ 1539809 h 3804208"/>
                <a:gd name="connsiteX8736" fmla="*/ 5654286 w 9157696"/>
                <a:gd name="connsiteY8736" fmla="*/ 1539809 h 3804208"/>
                <a:gd name="connsiteX8737" fmla="*/ 5650624 w 9157696"/>
                <a:gd name="connsiteY8737" fmla="*/ 1539809 h 3804208"/>
                <a:gd name="connsiteX8738" fmla="*/ 5644520 w 9157696"/>
                <a:gd name="connsiteY8738" fmla="*/ 1537368 h 3804208"/>
                <a:gd name="connsiteX8739" fmla="*/ 5638417 w 9157696"/>
                <a:gd name="connsiteY8739" fmla="*/ 1534926 h 3804208"/>
                <a:gd name="connsiteX8740" fmla="*/ 5637196 w 9157696"/>
                <a:gd name="connsiteY8740" fmla="*/ 1533706 h 3804208"/>
                <a:gd name="connsiteX8741" fmla="*/ 5634754 w 9157696"/>
                <a:gd name="connsiteY8741" fmla="*/ 1532485 h 3804208"/>
                <a:gd name="connsiteX8742" fmla="*/ 5631092 w 9157696"/>
                <a:gd name="connsiteY8742" fmla="*/ 1532485 h 3804208"/>
                <a:gd name="connsiteX8743" fmla="*/ 5627430 w 9157696"/>
                <a:gd name="connsiteY8743" fmla="*/ 1532485 h 3804208"/>
                <a:gd name="connsiteX8744" fmla="*/ 5623768 w 9157696"/>
                <a:gd name="connsiteY8744" fmla="*/ 1531264 h 3804208"/>
                <a:gd name="connsiteX8745" fmla="*/ 5622547 w 9157696"/>
                <a:gd name="connsiteY8745" fmla="*/ 1532485 h 3804208"/>
                <a:gd name="connsiteX8746" fmla="*/ 5618885 w 9157696"/>
                <a:gd name="connsiteY8746" fmla="*/ 1530044 h 3804208"/>
                <a:gd name="connsiteX8747" fmla="*/ 5616444 w 9157696"/>
                <a:gd name="connsiteY8747" fmla="*/ 1530044 h 3804208"/>
                <a:gd name="connsiteX8748" fmla="*/ 5614003 w 9157696"/>
                <a:gd name="connsiteY8748" fmla="*/ 1528823 h 3804208"/>
                <a:gd name="connsiteX8749" fmla="*/ 5611561 w 9157696"/>
                <a:gd name="connsiteY8749" fmla="*/ 1527602 h 3804208"/>
                <a:gd name="connsiteX8750" fmla="*/ 5609120 w 9157696"/>
                <a:gd name="connsiteY8750" fmla="*/ 1527602 h 3804208"/>
                <a:gd name="connsiteX8751" fmla="*/ 5606678 w 9157696"/>
                <a:gd name="connsiteY8751" fmla="*/ 1526382 h 3804208"/>
                <a:gd name="connsiteX8752" fmla="*/ 5605458 w 9157696"/>
                <a:gd name="connsiteY8752" fmla="*/ 1525161 h 3804208"/>
                <a:gd name="connsiteX8753" fmla="*/ 5600575 w 9157696"/>
                <a:gd name="connsiteY8753" fmla="*/ 1523940 h 3804208"/>
                <a:gd name="connsiteX8754" fmla="*/ 5594471 w 9157696"/>
                <a:gd name="connsiteY8754" fmla="*/ 1523940 h 3804208"/>
                <a:gd name="connsiteX8755" fmla="*/ 5594471 w 9157696"/>
                <a:gd name="connsiteY8755" fmla="*/ 1526382 h 3804208"/>
                <a:gd name="connsiteX8756" fmla="*/ 5596913 w 9157696"/>
                <a:gd name="connsiteY8756" fmla="*/ 1527602 h 3804208"/>
                <a:gd name="connsiteX8757" fmla="*/ 5600575 w 9157696"/>
                <a:gd name="connsiteY8757" fmla="*/ 1528823 h 3804208"/>
                <a:gd name="connsiteX8758" fmla="*/ 5607899 w 9157696"/>
                <a:gd name="connsiteY8758" fmla="*/ 1531264 h 3804208"/>
                <a:gd name="connsiteX8759" fmla="*/ 5615223 w 9157696"/>
                <a:gd name="connsiteY8759" fmla="*/ 1534926 h 3804208"/>
                <a:gd name="connsiteX8760" fmla="*/ 5620106 w 9157696"/>
                <a:gd name="connsiteY8760" fmla="*/ 1538589 h 3804208"/>
                <a:gd name="connsiteX8761" fmla="*/ 5626210 w 9157696"/>
                <a:gd name="connsiteY8761" fmla="*/ 1544692 h 3804208"/>
                <a:gd name="connsiteX8762" fmla="*/ 5634754 w 9157696"/>
                <a:gd name="connsiteY8762" fmla="*/ 1545913 h 3804208"/>
                <a:gd name="connsiteX8763" fmla="*/ 5643300 w 9157696"/>
                <a:gd name="connsiteY8763" fmla="*/ 1549575 h 3804208"/>
                <a:gd name="connsiteX8764" fmla="*/ 5649403 w 9157696"/>
                <a:gd name="connsiteY8764" fmla="*/ 1552016 h 3804208"/>
                <a:gd name="connsiteX8765" fmla="*/ 5655507 w 9157696"/>
                <a:gd name="connsiteY8765" fmla="*/ 1555678 h 3804208"/>
                <a:gd name="connsiteX8766" fmla="*/ 5654286 w 9157696"/>
                <a:gd name="connsiteY8766" fmla="*/ 1558120 h 3804208"/>
                <a:gd name="connsiteX8767" fmla="*/ 5650624 w 9157696"/>
                <a:gd name="connsiteY8767" fmla="*/ 1558120 h 3804208"/>
                <a:gd name="connsiteX8768" fmla="*/ 5644520 w 9157696"/>
                <a:gd name="connsiteY8768" fmla="*/ 1556899 h 3804208"/>
                <a:gd name="connsiteX8769" fmla="*/ 5638417 w 9157696"/>
                <a:gd name="connsiteY8769" fmla="*/ 1555678 h 3804208"/>
                <a:gd name="connsiteX8770" fmla="*/ 5637196 w 9157696"/>
                <a:gd name="connsiteY8770" fmla="*/ 1554458 h 3804208"/>
                <a:gd name="connsiteX8771" fmla="*/ 5635975 w 9157696"/>
                <a:gd name="connsiteY8771" fmla="*/ 1553237 h 3804208"/>
                <a:gd name="connsiteX8772" fmla="*/ 5632313 w 9157696"/>
                <a:gd name="connsiteY8772" fmla="*/ 1553237 h 3804208"/>
                <a:gd name="connsiteX8773" fmla="*/ 5628651 w 9157696"/>
                <a:gd name="connsiteY8773" fmla="*/ 1553237 h 3804208"/>
                <a:gd name="connsiteX8774" fmla="*/ 5624989 w 9157696"/>
                <a:gd name="connsiteY8774" fmla="*/ 1552016 h 3804208"/>
                <a:gd name="connsiteX8775" fmla="*/ 5623768 w 9157696"/>
                <a:gd name="connsiteY8775" fmla="*/ 1553237 h 3804208"/>
                <a:gd name="connsiteX8776" fmla="*/ 5620106 w 9157696"/>
                <a:gd name="connsiteY8776" fmla="*/ 1550796 h 3804208"/>
                <a:gd name="connsiteX8777" fmla="*/ 5617665 w 9157696"/>
                <a:gd name="connsiteY8777" fmla="*/ 1550796 h 3804208"/>
                <a:gd name="connsiteX8778" fmla="*/ 5614003 w 9157696"/>
                <a:gd name="connsiteY8778" fmla="*/ 1549575 h 3804208"/>
                <a:gd name="connsiteX8779" fmla="*/ 5610340 w 9157696"/>
                <a:gd name="connsiteY8779" fmla="*/ 1548354 h 3804208"/>
                <a:gd name="connsiteX8780" fmla="*/ 5607899 w 9157696"/>
                <a:gd name="connsiteY8780" fmla="*/ 1548354 h 3804208"/>
                <a:gd name="connsiteX8781" fmla="*/ 5605458 w 9157696"/>
                <a:gd name="connsiteY8781" fmla="*/ 1547134 h 3804208"/>
                <a:gd name="connsiteX8782" fmla="*/ 5603016 w 9157696"/>
                <a:gd name="connsiteY8782" fmla="*/ 1545913 h 3804208"/>
                <a:gd name="connsiteX8783" fmla="*/ 5599354 w 9157696"/>
                <a:gd name="connsiteY8783" fmla="*/ 1545913 h 3804208"/>
                <a:gd name="connsiteX8784" fmla="*/ 5599354 w 9157696"/>
                <a:gd name="connsiteY8784" fmla="*/ 1545913 h 3804208"/>
                <a:gd name="connsiteX8785" fmla="*/ 5595692 w 9157696"/>
                <a:gd name="connsiteY8785" fmla="*/ 1542251 h 3804208"/>
                <a:gd name="connsiteX8786" fmla="*/ 5593251 w 9157696"/>
                <a:gd name="connsiteY8786" fmla="*/ 1541030 h 3804208"/>
                <a:gd name="connsiteX8787" fmla="*/ 5593251 w 9157696"/>
                <a:gd name="connsiteY8787" fmla="*/ 1536147 h 3804208"/>
                <a:gd name="connsiteX8788" fmla="*/ 5590809 w 9157696"/>
                <a:gd name="connsiteY8788" fmla="*/ 1538589 h 3804208"/>
                <a:gd name="connsiteX8789" fmla="*/ 5590809 w 9157696"/>
                <a:gd name="connsiteY8789" fmla="*/ 1542251 h 3804208"/>
                <a:gd name="connsiteX8790" fmla="*/ 5593251 w 9157696"/>
                <a:gd name="connsiteY8790" fmla="*/ 1545913 h 3804208"/>
                <a:gd name="connsiteX8791" fmla="*/ 5595692 w 9157696"/>
                <a:gd name="connsiteY8791" fmla="*/ 1548354 h 3804208"/>
                <a:gd name="connsiteX8792" fmla="*/ 5594471 w 9157696"/>
                <a:gd name="connsiteY8792" fmla="*/ 1548354 h 3804208"/>
                <a:gd name="connsiteX8793" fmla="*/ 5595692 w 9157696"/>
                <a:gd name="connsiteY8793" fmla="*/ 1549575 h 3804208"/>
                <a:gd name="connsiteX8794" fmla="*/ 5598133 w 9157696"/>
                <a:gd name="connsiteY8794" fmla="*/ 1550796 h 3804208"/>
                <a:gd name="connsiteX8795" fmla="*/ 5598133 w 9157696"/>
                <a:gd name="connsiteY8795" fmla="*/ 1550796 h 3804208"/>
                <a:gd name="connsiteX8796" fmla="*/ 5599354 w 9157696"/>
                <a:gd name="connsiteY8796" fmla="*/ 1553237 h 3804208"/>
                <a:gd name="connsiteX8797" fmla="*/ 5603016 w 9157696"/>
                <a:gd name="connsiteY8797" fmla="*/ 1556899 h 3804208"/>
                <a:gd name="connsiteX8798" fmla="*/ 5606678 w 9157696"/>
                <a:gd name="connsiteY8798" fmla="*/ 1559341 h 3804208"/>
                <a:gd name="connsiteX8799" fmla="*/ 5611561 w 9157696"/>
                <a:gd name="connsiteY8799" fmla="*/ 1564223 h 3804208"/>
                <a:gd name="connsiteX8800" fmla="*/ 5617665 w 9157696"/>
                <a:gd name="connsiteY8800" fmla="*/ 1571548 h 3804208"/>
                <a:gd name="connsiteX8801" fmla="*/ 5627430 w 9157696"/>
                <a:gd name="connsiteY8801" fmla="*/ 1573989 h 3804208"/>
                <a:gd name="connsiteX8802" fmla="*/ 5638417 w 9157696"/>
                <a:gd name="connsiteY8802" fmla="*/ 1577651 h 3804208"/>
                <a:gd name="connsiteX8803" fmla="*/ 5645741 w 9157696"/>
                <a:gd name="connsiteY8803" fmla="*/ 1580092 h 3804208"/>
                <a:gd name="connsiteX8804" fmla="*/ 5655507 w 9157696"/>
                <a:gd name="connsiteY8804" fmla="*/ 1584975 h 3804208"/>
                <a:gd name="connsiteX8805" fmla="*/ 5654286 w 9157696"/>
                <a:gd name="connsiteY8805" fmla="*/ 1586196 h 3804208"/>
                <a:gd name="connsiteX8806" fmla="*/ 5650624 w 9157696"/>
                <a:gd name="connsiteY8806" fmla="*/ 1586196 h 3804208"/>
                <a:gd name="connsiteX8807" fmla="*/ 5644520 w 9157696"/>
                <a:gd name="connsiteY8807" fmla="*/ 1583755 h 3804208"/>
                <a:gd name="connsiteX8808" fmla="*/ 5638417 w 9157696"/>
                <a:gd name="connsiteY8808" fmla="*/ 1582534 h 3804208"/>
                <a:gd name="connsiteX8809" fmla="*/ 5637196 w 9157696"/>
                <a:gd name="connsiteY8809" fmla="*/ 1581313 h 3804208"/>
                <a:gd name="connsiteX8810" fmla="*/ 5634754 w 9157696"/>
                <a:gd name="connsiteY8810" fmla="*/ 1580092 h 3804208"/>
                <a:gd name="connsiteX8811" fmla="*/ 5631092 w 9157696"/>
                <a:gd name="connsiteY8811" fmla="*/ 1580092 h 3804208"/>
                <a:gd name="connsiteX8812" fmla="*/ 5627430 w 9157696"/>
                <a:gd name="connsiteY8812" fmla="*/ 1580092 h 3804208"/>
                <a:gd name="connsiteX8813" fmla="*/ 5623768 w 9157696"/>
                <a:gd name="connsiteY8813" fmla="*/ 1578872 h 3804208"/>
                <a:gd name="connsiteX8814" fmla="*/ 5622547 w 9157696"/>
                <a:gd name="connsiteY8814" fmla="*/ 1580092 h 3804208"/>
                <a:gd name="connsiteX8815" fmla="*/ 5618885 w 9157696"/>
                <a:gd name="connsiteY8815" fmla="*/ 1577651 h 3804208"/>
                <a:gd name="connsiteX8816" fmla="*/ 5616444 w 9157696"/>
                <a:gd name="connsiteY8816" fmla="*/ 1577651 h 3804208"/>
                <a:gd name="connsiteX8817" fmla="*/ 5614003 w 9157696"/>
                <a:gd name="connsiteY8817" fmla="*/ 1576430 h 3804208"/>
                <a:gd name="connsiteX8818" fmla="*/ 5611561 w 9157696"/>
                <a:gd name="connsiteY8818" fmla="*/ 1575210 h 3804208"/>
                <a:gd name="connsiteX8819" fmla="*/ 5609120 w 9157696"/>
                <a:gd name="connsiteY8819" fmla="*/ 1575210 h 3804208"/>
                <a:gd name="connsiteX8820" fmla="*/ 5606678 w 9157696"/>
                <a:gd name="connsiteY8820" fmla="*/ 1573989 h 3804208"/>
                <a:gd name="connsiteX8821" fmla="*/ 5605458 w 9157696"/>
                <a:gd name="connsiteY8821" fmla="*/ 1572768 h 3804208"/>
                <a:gd name="connsiteX8822" fmla="*/ 5600575 w 9157696"/>
                <a:gd name="connsiteY8822" fmla="*/ 1570327 h 3804208"/>
                <a:gd name="connsiteX8823" fmla="*/ 5595692 w 9157696"/>
                <a:gd name="connsiteY8823" fmla="*/ 1566665 h 3804208"/>
                <a:gd name="connsiteX8824" fmla="*/ 5594471 w 9157696"/>
                <a:gd name="connsiteY8824" fmla="*/ 1569106 h 3804208"/>
                <a:gd name="connsiteX8825" fmla="*/ 5595692 w 9157696"/>
                <a:gd name="connsiteY8825" fmla="*/ 1571548 h 3804208"/>
                <a:gd name="connsiteX8826" fmla="*/ 5598133 w 9157696"/>
                <a:gd name="connsiteY8826" fmla="*/ 1573989 h 3804208"/>
                <a:gd name="connsiteX8827" fmla="*/ 5600575 w 9157696"/>
                <a:gd name="connsiteY8827" fmla="*/ 1575210 h 3804208"/>
                <a:gd name="connsiteX8828" fmla="*/ 5604237 w 9157696"/>
                <a:gd name="connsiteY8828" fmla="*/ 1577651 h 3804208"/>
                <a:gd name="connsiteX8829" fmla="*/ 5607899 w 9157696"/>
                <a:gd name="connsiteY8829" fmla="*/ 1578872 h 3804208"/>
                <a:gd name="connsiteX8830" fmla="*/ 5611561 w 9157696"/>
                <a:gd name="connsiteY8830" fmla="*/ 1580092 h 3804208"/>
                <a:gd name="connsiteX8831" fmla="*/ 5616444 w 9157696"/>
                <a:gd name="connsiteY8831" fmla="*/ 1583755 h 3804208"/>
                <a:gd name="connsiteX8832" fmla="*/ 5617665 w 9157696"/>
                <a:gd name="connsiteY8832" fmla="*/ 1586196 h 3804208"/>
                <a:gd name="connsiteX8833" fmla="*/ 5616444 w 9157696"/>
                <a:gd name="connsiteY8833" fmla="*/ 1587417 h 3804208"/>
                <a:gd name="connsiteX8834" fmla="*/ 5612782 w 9157696"/>
                <a:gd name="connsiteY8834" fmla="*/ 1584975 h 3804208"/>
                <a:gd name="connsiteX8835" fmla="*/ 5610340 w 9157696"/>
                <a:gd name="connsiteY8835" fmla="*/ 1584975 h 3804208"/>
                <a:gd name="connsiteX8836" fmla="*/ 5606678 w 9157696"/>
                <a:gd name="connsiteY8836" fmla="*/ 1583755 h 3804208"/>
                <a:gd name="connsiteX8837" fmla="*/ 5603016 w 9157696"/>
                <a:gd name="connsiteY8837" fmla="*/ 1582534 h 3804208"/>
                <a:gd name="connsiteX8838" fmla="*/ 5600575 w 9157696"/>
                <a:gd name="connsiteY8838" fmla="*/ 1582534 h 3804208"/>
                <a:gd name="connsiteX8839" fmla="*/ 5598133 w 9157696"/>
                <a:gd name="connsiteY8839" fmla="*/ 1581313 h 3804208"/>
                <a:gd name="connsiteX8840" fmla="*/ 5596913 w 9157696"/>
                <a:gd name="connsiteY8840" fmla="*/ 1580092 h 3804208"/>
                <a:gd name="connsiteX8841" fmla="*/ 5592030 w 9157696"/>
                <a:gd name="connsiteY8841" fmla="*/ 1578872 h 3804208"/>
                <a:gd name="connsiteX8842" fmla="*/ 5585926 w 9157696"/>
                <a:gd name="connsiteY8842" fmla="*/ 1577651 h 3804208"/>
                <a:gd name="connsiteX8843" fmla="*/ 5585926 w 9157696"/>
                <a:gd name="connsiteY8843" fmla="*/ 1580092 h 3804208"/>
                <a:gd name="connsiteX8844" fmla="*/ 5588368 w 9157696"/>
                <a:gd name="connsiteY8844" fmla="*/ 1581313 h 3804208"/>
                <a:gd name="connsiteX8845" fmla="*/ 5592030 w 9157696"/>
                <a:gd name="connsiteY8845" fmla="*/ 1582534 h 3804208"/>
                <a:gd name="connsiteX8846" fmla="*/ 5599354 w 9157696"/>
                <a:gd name="connsiteY8846" fmla="*/ 1586196 h 3804208"/>
                <a:gd name="connsiteX8847" fmla="*/ 5607899 w 9157696"/>
                <a:gd name="connsiteY8847" fmla="*/ 1589858 h 3804208"/>
                <a:gd name="connsiteX8848" fmla="*/ 5612782 w 9157696"/>
                <a:gd name="connsiteY8848" fmla="*/ 1593520 h 3804208"/>
                <a:gd name="connsiteX8849" fmla="*/ 5618885 w 9157696"/>
                <a:gd name="connsiteY8849" fmla="*/ 1600844 h 3804208"/>
                <a:gd name="connsiteX8850" fmla="*/ 5621327 w 9157696"/>
                <a:gd name="connsiteY8850" fmla="*/ 1600844 h 3804208"/>
                <a:gd name="connsiteX8851" fmla="*/ 5621327 w 9157696"/>
                <a:gd name="connsiteY8851" fmla="*/ 1600844 h 3804208"/>
                <a:gd name="connsiteX8852" fmla="*/ 5617665 w 9157696"/>
                <a:gd name="connsiteY8852" fmla="*/ 1600844 h 3804208"/>
                <a:gd name="connsiteX8853" fmla="*/ 5614003 w 9157696"/>
                <a:gd name="connsiteY8853" fmla="*/ 1599624 h 3804208"/>
                <a:gd name="connsiteX8854" fmla="*/ 5612782 w 9157696"/>
                <a:gd name="connsiteY8854" fmla="*/ 1600844 h 3804208"/>
                <a:gd name="connsiteX8855" fmla="*/ 5609120 w 9157696"/>
                <a:gd name="connsiteY8855" fmla="*/ 1598403 h 3804208"/>
                <a:gd name="connsiteX8856" fmla="*/ 5606678 w 9157696"/>
                <a:gd name="connsiteY8856" fmla="*/ 1598403 h 3804208"/>
                <a:gd name="connsiteX8857" fmla="*/ 5603016 w 9157696"/>
                <a:gd name="connsiteY8857" fmla="*/ 1597182 h 3804208"/>
                <a:gd name="connsiteX8858" fmla="*/ 5600575 w 9157696"/>
                <a:gd name="connsiteY8858" fmla="*/ 1595962 h 3804208"/>
                <a:gd name="connsiteX8859" fmla="*/ 5598133 w 9157696"/>
                <a:gd name="connsiteY8859" fmla="*/ 1595962 h 3804208"/>
                <a:gd name="connsiteX8860" fmla="*/ 5595692 w 9157696"/>
                <a:gd name="connsiteY8860" fmla="*/ 1594741 h 3804208"/>
                <a:gd name="connsiteX8861" fmla="*/ 5594471 w 9157696"/>
                <a:gd name="connsiteY8861" fmla="*/ 1593520 h 3804208"/>
                <a:gd name="connsiteX8862" fmla="*/ 5589589 w 9157696"/>
                <a:gd name="connsiteY8862" fmla="*/ 1591079 h 3804208"/>
                <a:gd name="connsiteX8863" fmla="*/ 5583485 w 9157696"/>
                <a:gd name="connsiteY8863" fmla="*/ 1588637 h 3804208"/>
                <a:gd name="connsiteX8864" fmla="*/ 5583485 w 9157696"/>
                <a:gd name="connsiteY8864" fmla="*/ 1591079 h 3804208"/>
                <a:gd name="connsiteX8865" fmla="*/ 5584706 w 9157696"/>
                <a:gd name="connsiteY8865" fmla="*/ 1593520 h 3804208"/>
                <a:gd name="connsiteX8866" fmla="*/ 5588368 w 9157696"/>
                <a:gd name="connsiteY8866" fmla="*/ 1595962 h 3804208"/>
                <a:gd name="connsiteX8867" fmla="*/ 5595692 w 9157696"/>
                <a:gd name="connsiteY8867" fmla="*/ 1600844 h 3804208"/>
                <a:gd name="connsiteX8868" fmla="*/ 5599354 w 9157696"/>
                <a:gd name="connsiteY8868" fmla="*/ 1603286 h 3804208"/>
                <a:gd name="connsiteX8869" fmla="*/ 5603016 w 9157696"/>
                <a:gd name="connsiteY8869" fmla="*/ 1605727 h 3804208"/>
                <a:gd name="connsiteX8870" fmla="*/ 5607899 w 9157696"/>
                <a:gd name="connsiteY8870" fmla="*/ 1609389 h 3804208"/>
                <a:gd name="connsiteX8871" fmla="*/ 5609120 w 9157696"/>
                <a:gd name="connsiteY8871" fmla="*/ 1611831 h 3804208"/>
                <a:gd name="connsiteX8872" fmla="*/ 5607899 w 9157696"/>
                <a:gd name="connsiteY8872" fmla="*/ 1611831 h 3804208"/>
                <a:gd name="connsiteX8873" fmla="*/ 5604237 w 9157696"/>
                <a:gd name="connsiteY8873" fmla="*/ 1609389 h 3804208"/>
                <a:gd name="connsiteX8874" fmla="*/ 5601796 w 9157696"/>
                <a:gd name="connsiteY8874" fmla="*/ 1610610 h 3804208"/>
                <a:gd name="connsiteX8875" fmla="*/ 5598133 w 9157696"/>
                <a:gd name="connsiteY8875" fmla="*/ 1609389 h 3804208"/>
                <a:gd name="connsiteX8876" fmla="*/ 5594471 w 9157696"/>
                <a:gd name="connsiteY8876" fmla="*/ 1608169 h 3804208"/>
                <a:gd name="connsiteX8877" fmla="*/ 5592030 w 9157696"/>
                <a:gd name="connsiteY8877" fmla="*/ 1608169 h 3804208"/>
                <a:gd name="connsiteX8878" fmla="*/ 5589589 w 9157696"/>
                <a:gd name="connsiteY8878" fmla="*/ 1608169 h 3804208"/>
                <a:gd name="connsiteX8879" fmla="*/ 5587147 w 9157696"/>
                <a:gd name="connsiteY8879" fmla="*/ 1606948 h 3804208"/>
                <a:gd name="connsiteX8880" fmla="*/ 5581044 w 9157696"/>
                <a:gd name="connsiteY8880" fmla="*/ 1606948 h 3804208"/>
                <a:gd name="connsiteX8881" fmla="*/ 5574940 w 9157696"/>
                <a:gd name="connsiteY8881" fmla="*/ 1606948 h 3804208"/>
                <a:gd name="connsiteX8882" fmla="*/ 5576161 w 9157696"/>
                <a:gd name="connsiteY8882" fmla="*/ 1609389 h 3804208"/>
                <a:gd name="connsiteX8883" fmla="*/ 5578602 w 9157696"/>
                <a:gd name="connsiteY8883" fmla="*/ 1610610 h 3804208"/>
                <a:gd name="connsiteX8884" fmla="*/ 5582264 w 9157696"/>
                <a:gd name="connsiteY8884" fmla="*/ 1610610 h 3804208"/>
                <a:gd name="connsiteX8885" fmla="*/ 5590809 w 9157696"/>
                <a:gd name="connsiteY8885" fmla="*/ 1611831 h 3804208"/>
                <a:gd name="connsiteX8886" fmla="*/ 5600575 w 9157696"/>
                <a:gd name="connsiteY8886" fmla="*/ 1614272 h 3804208"/>
                <a:gd name="connsiteX8887" fmla="*/ 5606678 w 9157696"/>
                <a:gd name="connsiteY8887" fmla="*/ 1617934 h 3804208"/>
                <a:gd name="connsiteX8888" fmla="*/ 5615223 w 9157696"/>
                <a:gd name="connsiteY8888" fmla="*/ 1624038 h 3804208"/>
                <a:gd name="connsiteX8889" fmla="*/ 5624989 w 9157696"/>
                <a:gd name="connsiteY8889" fmla="*/ 1624038 h 3804208"/>
                <a:gd name="connsiteX8890" fmla="*/ 5635975 w 9157696"/>
                <a:gd name="connsiteY8890" fmla="*/ 1626479 h 3804208"/>
                <a:gd name="connsiteX8891" fmla="*/ 5643300 w 9157696"/>
                <a:gd name="connsiteY8891" fmla="*/ 1628920 h 3804208"/>
                <a:gd name="connsiteX8892" fmla="*/ 5656727 w 9157696"/>
                <a:gd name="connsiteY8892" fmla="*/ 1633803 h 3804208"/>
                <a:gd name="connsiteX8893" fmla="*/ 5657948 w 9157696"/>
                <a:gd name="connsiteY8893" fmla="*/ 1633803 h 3804208"/>
                <a:gd name="connsiteX8894" fmla="*/ 5657948 w 9157696"/>
                <a:gd name="connsiteY8894" fmla="*/ 1635024 h 3804208"/>
                <a:gd name="connsiteX8895" fmla="*/ 5654286 w 9157696"/>
                <a:gd name="connsiteY8895" fmla="*/ 1636245 h 3804208"/>
                <a:gd name="connsiteX8896" fmla="*/ 5653065 w 9157696"/>
                <a:gd name="connsiteY8896" fmla="*/ 1635024 h 3804208"/>
                <a:gd name="connsiteX8897" fmla="*/ 5648182 w 9157696"/>
                <a:gd name="connsiteY8897" fmla="*/ 1636245 h 3804208"/>
                <a:gd name="connsiteX8898" fmla="*/ 5643300 w 9157696"/>
                <a:gd name="connsiteY8898" fmla="*/ 1637465 h 3804208"/>
                <a:gd name="connsiteX8899" fmla="*/ 5634754 w 9157696"/>
                <a:gd name="connsiteY8899" fmla="*/ 1636245 h 3804208"/>
                <a:gd name="connsiteX8900" fmla="*/ 5626210 w 9157696"/>
                <a:gd name="connsiteY8900" fmla="*/ 1636245 h 3804208"/>
                <a:gd name="connsiteX8901" fmla="*/ 5623768 w 9157696"/>
                <a:gd name="connsiteY8901" fmla="*/ 1635024 h 3804208"/>
                <a:gd name="connsiteX8902" fmla="*/ 5621327 w 9157696"/>
                <a:gd name="connsiteY8902" fmla="*/ 1633803 h 3804208"/>
                <a:gd name="connsiteX8903" fmla="*/ 5617665 w 9157696"/>
                <a:gd name="connsiteY8903" fmla="*/ 1635024 h 3804208"/>
                <a:gd name="connsiteX8904" fmla="*/ 5614003 w 9157696"/>
                <a:gd name="connsiteY8904" fmla="*/ 1636245 h 3804208"/>
                <a:gd name="connsiteX8905" fmla="*/ 5609120 w 9157696"/>
                <a:gd name="connsiteY8905" fmla="*/ 1635024 h 3804208"/>
                <a:gd name="connsiteX8906" fmla="*/ 5607899 w 9157696"/>
                <a:gd name="connsiteY8906" fmla="*/ 1636245 h 3804208"/>
                <a:gd name="connsiteX8907" fmla="*/ 5603016 w 9157696"/>
                <a:gd name="connsiteY8907" fmla="*/ 1633803 h 3804208"/>
                <a:gd name="connsiteX8908" fmla="*/ 5600575 w 9157696"/>
                <a:gd name="connsiteY8908" fmla="*/ 1635024 h 3804208"/>
                <a:gd name="connsiteX8909" fmla="*/ 5596913 w 9157696"/>
                <a:gd name="connsiteY8909" fmla="*/ 1633803 h 3804208"/>
                <a:gd name="connsiteX8910" fmla="*/ 5593251 w 9157696"/>
                <a:gd name="connsiteY8910" fmla="*/ 1633803 h 3804208"/>
                <a:gd name="connsiteX8911" fmla="*/ 5590809 w 9157696"/>
                <a:gd name="connsiteY8911" fmla="*/ 1633803 h 3804208"/>
                <a:gd name="connsiteX8912" fmla="*/ 5587147 w 9157696"/>
                <a:gd name="connsiteY8912" fmla="*/ 1633803 h 3804208"/>
                <a:gd name="connsiteX8913" fmla="*/ 5584706 w 9157696"/>
                <a:gd name="connsiteY8913" fmla="*/ 1632583 h 3804208"/>
                <a:gd name="connsiteX8914" fmla="*/ 5577382 w 9157696"/>
                <a:gd name="connsiteY8914" fmla="*/ 1632583 h 3804208"/>
                <a:gd name="connsiteX8915" fmla="*/ 5570057 w 9157696"/>
                <a:gd name="connsiteY8915" fmla="*/ 1632583 h 3804208"/>
                <a:gd name="connsiteX8916" fmla="*/ 5571278 w 9157696"/>
                <a:gd name="connsiteY8916" fmla="*/ 1635024 h 3804208"/>
                <a:gd name="connsiteX8917" fmla="*/ 5574940 w 9157696"/>
                <a:gd name="connsiteY8917" fmla="*/ 1636245 h 3804208"/>
                <a:gd name="connsiteX8918" fmla="*/ 5579823 w 9157696"/>
                <a:gd name="connsiteY8918" fmla="*/ 1636245 h 3804208"/>
                <a:gd name="connsiteX8919" fmla="*/ 5589589 w 9157696"/>
                <a:gd name="connsiteY8919" fmla="*/ 1638686 h 3804208"/>
                <a:gd name="connsiteX8920" fmla="*/ 5600575 w 9157696"/>
                <a:gd name="connsiteY8920" fmla="*/ 1641127 h 3804208"/>
                <a:gd name="connsiteX8921" fmla="*/ 5607899 w 9157696"/>
                <a:gd name="connsiteY8921" fmla="*/ 1644790 h 3804208"/>
                <a:gd name="connsiteX8922" fmla="*/ 5609120 w 9157696"/>
                <a:gd name="connsiteY8922" fmla="*/ 1646010 h 3804208"/>
                <a:gd name="connsiteX8923" fmla="*/ 5607899 w 9157696"/>
                <a:gd name="connsiteY8923" fmla="*/ 1646010 h 3804208"/>
                <a:gd name="connsiteX8924" fmla="*/ 5605458 w 9157696"/>
                <a:gd name="connsiteY8924" fmla="*/ 1646010 h 3804208"/>
                <a:gd name="connsiteX8925" fmla="*/ 5600575 w 9157696"/>
                <a:gd name="connsiteY8925" fmla="*/ 1647231 h 3804208"/>
                <a:gd name="connsiteX8926" fmla="*/ 5595692 w 9157696"/>
                <a:gd name="connsiteY8926" fmla="*/ 1648452 h 3804208"/>
                <a:gd name="connsiteX8927" fmla="*/ 5596913 w 9157696"/>
                <a:gd name="connsiteY8927" fmla="*/ 1649672 h 3804208"/>
                <a:gd name="connsiteX8928" fmla="*/ 5599354 w 9157696"/>
                <a:gd name="connsiteY8928" fmla="*/ 1649672 h 3804208"/>
                <a:gd name="connsiteX8929" fmla="*/ 5601796 w 9157696"/>
                <a:gd name="connsiteY8929" fmla="*/ 1649672 h 3804208"/>
                <a:gd name="connsiteX8930" fmla="*/ 5609120 w 9157696"/>
                <a:gd name="connsiteY8930" fmla="*/ 1649672 h 3804208"/>
                <a:gd name="connsiteX8931" fmla="*/ 5614003 w 9157696"/>
                <a:gd name="connsiteY8931" fmla="*/ 1650893 h 3804208"/>
                <a:gd name="connsiteX8932" fmla="*/ 5616444 w 9157696"/>
                <a:gd name="connsiteY8932" fmla="*/ 1652114 h 3804208"/>
                <a:gd name="connsiteX8933" fmla="*/ 5617665 w 9157696"/>
                <a:gd name="connsiteY8933" fmla="*/ 1652114 h 3804208"/>
                <a:gd name="connsiteX8934" fmla="*/ 5622547 w 9157696"/>
                <a:gd name="connsiteY8934" fmla="*/ 1654555 h 3804208"/>
                <a:gd name="connsiteX8935" fmla="*/ 5624989 w 9157696"/>
                <a:gd name="connsiteY8935" fmla="*/ 1656997 h 3804208"/>
                <a:gd name="connsiteX8936" fmla="*/ 5623768 w 9157696"/>
                <a:gd name="connsiteY8936" fmla="*/ 1656997 h 3804208"/>
                <a:gd name="connsiteX8937" fmla="*/ 5621327 w 9157696"/>
                <a:gd name="connsiteY8937" fmla="*/ 1655776 h 3804208"/>
                <a:gd name="connsiteX8938" fmla="*/ 5616444 w 9157696"/>
                <a:gd name="connsiteY8938" fmla="*/ 1655776 h 3804208"/>
                <a:gd name="connsiteX8939" fmla="*/ 5611561 w 9157696"/>
                <a:gd name="connsiteY8939" fmla="*/ 1656997 h 3804208"/>
                <a:gd name="connsiteX8940" fmla="*/ 5606678 w 9157696"/>
                <a:gd name="connsiteY8940" fmla="*/ 1655776 h 3804208"/>
                <a:gd name="connsiteX8941" fmla="*/ 5604237 w 9157696"/>
                <a:gd name="connsiteY8941" fmla="*/ 1656997 h 3804208"/>
                <a:gd name="connsiteX8942" fmla="*/ 5599354 w 9157696"/>
                <a:gd name="connsiteY8942" fmla="*/ 1654555 h 3804208"/>
                <a:gd name="connsiteX8943" fmla="*/ 5596913 w 9157696"/>
                <a:gd name="connsiteY8943" fmla="*/ 1655776 h 3804208"/>
                <a:gd name="connsiteX8944" fmla="*/ 5593251 w 9157696"/>
                <a:gd name="connsiteY8944" fmla="*/ 1654555 h 3804208"/>
                <a:gd name="connsiteX8945" fmla="*/ 5589589 w 9157696"/>
                <a:gd name="connsiteY8945" fmla="*/ 1653334 h 3804208"/>
                <a:gd name="connsiteX8946" fmla="*/ 5587147 w 9157696"/>
                <a:gd name="connsiteY8946" fmla="*/ 1653334 h 3804208"/>
                <a:gd name="connsiteX8947" fmla="*/ 5583485 w 9157696"/>
                <a:gd name="connsiteY8947" fmla="*/ 1652114 h 3804208"/>
                <a:gd name="connsiteX8948" fmla="*/ 5581044 w 9157696"/>
                <a:gd name="connsiteY8948" fmla="*/ 1650893 h 3804208"/>
                <a:gd name="connsiteX8949" fmla="*/ 5573719 w 9157696"/>
                <a:gd name="connsiteY8949" fmla="*/ 1650893 h 3804208"/>
                <a:gd name="connsiteX8950" fmla="*/ 5566395 w 9157696"/>
                <a:gd name="connsiteY8950" fmla="*/ 1650893 h 3804208"/>
                <a:gd name="connsiteX8951" fmla="*/ 5567616 w 9157696"/>
                <a:gd name="connsiteY8951" fmla="*/ 1653334 h 3804208"/>
                <a:gd name="connsiteX8952" fmla="*/ 5570057 w 9157696"/>
                <a:gd name="connsiteY8952" fmla="*/ 1654555 h 3804208"/>
                <a:gd name="connsiteX8953" fmla="*/ 5574940 w 9157696"/>
                <a:gd name="connsiteY8953" fmla="*/ 1655776 h 3804208"/>
                <a:gd name="connsiteX8954" fmla="*/ 5584706 w 9157696"/>
                <a:gd name="connsiteY8954" fmla="*/ 1658217 h 3804208"/>
                <a:gd name="connsiteX8955" fmla="*/ 5595692 w 9157696"/>
                <a:gd name="connsiteY8955" fmla="*/ 1661879 h 3804208"/>
                <a:gd name="connsiteX8956" fmla="*/ 5601796 w 9157696"/>
                <a:gd name="connsiteY8956" fmla="*/ 1665541 h 3804208"/>
                <a:gd name="connsiteX8957" fmla="*/ 5607899 w 9157696"/>
                <a:gd name="connsiteY8957" fmla="*/ 1671645 h 3804208"/>
                <a:gd name="connsiteX8958" fmla="*/ 5604237 w 9157696"/>
                <a:gd name="connsiteY8958" fmla="*/ 1672866 h 3804208"/>
                <a:gd name="connsiteX8959" fmla="*/ 5599354 w 9157696"/>
                <a:gd name="connsiteY8959" fmla="*/ 1671645 h 3804208"/>
                <a:gd name="connsiteX8960" fmla="*/ 5596913 w 9157696"/>
                <a:gd name="connsiteY8960" fmla="*/ 1672866 h 3804208"/>
                <a:gd name="connsiteX8961" fmla="*/ 5592030 w 9157696"/>
                <a:gd name="connsiteY8961" fmla="*/ 1670424 h 3804208"/>
                <a:gd name="connsiteX8962" fmla="*/ 5589589 w 9157696"/>
                <a:gd name="connsiteY8962" fmla="*/ 1671645 h 3804208"/>
                <a:gd name="connsiteX8963" fmla="*/ 5585926 w 9157696"/>
                <a:gd name="connsiteY8963" fmla="*/ 1670424 h 3804208"/>
                <a:gd name="connsiteX8964" fmla="*/ 5582264 w 9157696"/>
                <a:gd name="connsiteY8964" fmla="*/ 1669204 h 3804208"/>
                <a:gd name="connsiteX8965" fmla="*/ 5579823 w 9157696"/>
                <a:gd name="connsiteY8965" fmla="*/ 1669204 h 3804208"/>
                <a:gd name="connsiteX8966" fmla="*/ 5576161 w 9157696"/>
                <a:gd name="connsiteY8966" fmla="*/ 1667983 h 3804208"/>
                <a:gd name="connsiteX8967" fmla="*/ 5573719 w 9157696"/>
                <a:gd name="connsiteY8967" fmla="*/ 1666762 h 3804208"/>
                <a:gd name="connsiteX8968" fmla="*/ 5566395 w 9157696"/>
                <a:gd name="connsiteY8968" fmla="*/ 1666762 h 3804208"/>
                <a:gd name="connsiteX8969" fmla="*/ 5559071 w 9157696"/>
                <a:gd name="connsiteY8969" fmla="*/ 1666762 h 3804208"/>
                <a:gd name="connsiteX8970" fmla="*/ 5559071 w 9157696"/>
                <a:gd name="connsiteY8970" fmla="*/ 1667983 h 3804208"/>
                <a:gd name="connsiteX8971" fmla="*/ 5559071 w 9157696"/>
                <a:gd name="connsiteY8971" fmla="*/ 1667983 h 3804208"/>
                <a:gd name="connsiteX8972" fmla="*/ 5562733 w 9157696"/>
                <a:gd name="connsiteY8972" fmla="*/ 1682631 h 3804208"/>
                <a:gd name="connsiteX8973" fmla="*/ 5570057 w 9157696"/>
                <a:gd name="connsiteY8973" fmla="*/ 1689955 h 3804208"/>
                <a:gd name="connsiteX8974" fmla="*/ 5579823 w 9157696"/>
                <a:gd name="connsiteY8974" fmla="*/ 1703383 h 3804208"/>
                <a:gd name="connsiteX8975" fmla="*/ 5588368 w 9157696"/>
                <a:gd name="connsiteY8975" fmla="*/ 1705825 h 3804208"/>
                <a:gd name="connsiteX8976" fmla="*/ 5596913 w 9157696"/>
                <a:gd name="connsiteY8976" fmla="*/ 1707045 h 3804208"/>
                <a:gd name="connsiteX8977" fmla="*/ 5611561 w 9157696"/>
                <a:gd name="connsiteY8977" fmla="*/ 1711928 h 3804208"/>
                <a:gd name="connsiteX8978" fmla="*/ 5610340 w 9157696"/>
                <a:gd name="connsiteY8978" fmla="*/ 1713149 h 3804208"/>
                <a:gd name="connsiteX8979" fmla="*/ 5606678 w 9157696"/>
                <a:gd name="connsiteY8979" fmla="*/ 1711928 h 3804208"/>
                <a:gd name="connsiteX8980" fmla="*/ 5601796 w 9157696"/>
                <a:gd name="connsiteY8980" fmla="*/ 1713149 h 3804208"/>
                <a:gd name="connsiteX8981" fmla="*/ 5596913 w 9157696"/>
                <a:gd name="connsiteY8981" fmla="*/ 1714369 h 3804208"/>
                <a:gd name="connsiteX8982" fmla="*/ 5590809 w 9157696"/>
                <a:gd name="connsiteY8982" fmla="*/ 1713149 h 3804208"/>
                <a:gd name="connsiteX8983" fmla="*/ 5589589 w 9157696"/>
                <a:gd name="connsiteY8983" fmla="*/ 1715590 h 3804208"/>
                <a:gd name="connsiteX8984" fmla="*/ 5584706 w 9157696"/>
                <a:gd name="connsiteY8984" fmla="*/ 1713149 h 3804208"/>
                <a:gd name="connsiteX8985" fmla="*/ 5582264 w 9157696"/>
                <a:gd name="connsiteY8985" fmla="*/ 1714369 h 3804208"/>
                <a:gd name="connsiteX8986" fmla="*/ 5577382 w 9157696"/>
                <a:gd name="connsiteY8986" fmla="*/ 1714369 h 3804208"/>
                <a:gd name="connsiteX8987" fmla="*/ 5572499 w 9157696"/>
                <a:gd name="connsiteY8987" fmla="*/ 1714369 h 3804208"/>
                <a:gd name="connsiteX8988" fmla="*/ 5568837 w 9157696"/>
                <a:gd name="connsiteY8988" fmla="*/ 1715590 h 3804208"/>
                <a:gd name="connsiteX8989" fmla="*/ 5565175 w 9157696"/>
                <a:gd name="connsiteY8989" fmla="*/ 1715590 h 3804208"/>
                <a:gd name="connsiteX8990" fmla="*/ 5562733 w 9157696"/>
                <a:gd name="connsiteY8990" fmla="*/ 1714369 h 3804208"/>
                <a:gd name="connsiteX8991" fmla="*/ 5555409 w 9157696"/>
                <a:gd name="connsiteY8991" fmla="*/ 1715590 h 3804208"/>
                <a:gd name="connsiteX8992" fmla="*/ 5548085 w 9157696"/>
                <a:gd name="connsiteY8992" fmla="*/ 1716811 h 3804208"/>
                <a:gd name="connsiteX8993" fmla="*/ 5549305 w 9157696"/>
                <a:gd name="connsiteY8993" fmla="*/ 1719252 h 3804208"/>
                <a:gd name="connsiteX8994" fmla="*/ 5552968 w 9157696"/>
                <a:gd name="connsiteY8994" fmla="*/ 1720473 h 3804208"/>
                <a:gd name="connsiteX8995" fmla="*/ 5557850 w 9157696"/>
                <a:gd name="connsiteY8995" fmla="*/ 1720473 h 3804208"/>
                <a:gd name="connsiteX8996" fmla="*/ 5568837 w 9157696"/>
                <a:gd name="connsiteY8996" fmla="*/ 1721694 h 3804208"/>
                <a:gd name="connsiteX8997" fmla="*/ 5581044 w 9157696"/>
                <a:gd name="connsiteY8997" fmla="*/ 1724135 h 3804208"/>
                <a:gd name="connsiteX8998" fmla="*/ 5589589 w 9157696"/>
                <a:gd name="connsiteY8998" fmla="*/ 1726576 h 3804208"/>
                <a:gd name="connsiteX8999" fmla="*/ 5594471 w 9157696"/>
                <a:gd name="connsiteY8999" fmla="*/ 1730239 h 3804208"/>
                <a:gd name="connsiteX9000" fmla="*/ 5596913 w 9157696"/>
                <a:gd name="connsiteY9000" fmla="*/ 1731459 h 3804208"/>
                <a:gd name="connsiteX9001" fmla="*/ 5596913 w 9157696"/>
                <a:gd name="connsiteY9001" fmla="*/ 1731459 h 3804208"/>
                <a:gd name="connsiteX9002" fmla="*/ 5594471 w 9157696"/>
                <a:gd name="connsiteY9002" fmla="*/ 1733901 h 3804208"/>
                <a:gd name="connsiteX9003" fmla="*/ 5589589 w 9157696"/>
                <a:gd name="connsiteY9003" fmla="*/ 1730239 h 3804208"/>
                <a:gd name="connsiteX9004" fmla="*/ 5585926 w 9157696"/>
                <a:gd name="connsiteY9004" fmla="*/ 1731459 h 3804208"/>
                <a:gd name="connsiteX9005" fmla="*/ 5581044 w 9157696"/>
                <a:gd name="connsiteY9005" fmla="*/ 1730239 h 3804208"/>
                <a:gd name="connsiteX9006" fmla="*/ 5576161 w 9157696"/>
                <a:gd name="connsiteY9006" fmla="*/ 1729018 h 3804208"/>
                <a:gd name="connsiteX9007" fmla="*/ 5572499 w 9157696"/>
                <a:gd name="connsiteY9007" fmla="*/ 1729018 h 3804208"/>
                <a:gd name="connsiteX9008" fmla="*/ 5568837 w 9157696"/>
                <a:gd name="connsiteY9008" fmla="*/ 1727797 h 3804208"/>
                <a:gd name="connsiteX9009" fmla="*/ 5566395 w 9157696"/>
                <a:gd name="connsiteY9009" fmla="*/ 1726576 h 3804208"/>
                <a:gd name="connsiteX9010" fmla="*/ 5557850 w 9157696"/>
                <a:gd name="connsiteY9010" fmla="*/ 1725356 h 3804208"/>
                <a:gd name="connsiteX9011" fmla="*/ 5549305 w 9157696"/>
                <a:gd name="connsiteY9011" fmla="*/ 1724135 h 3804208"/>
                <a:gd name="connsiteX9012" fmla="*/ 5549305 w 9157696"/>
                <a:gd name="connsiteY9012" fmla="*/ 1726576 h 3804208"/>
                <a:gd name="connsiteX9013" fmla="*/ 5552968 w 9157696"/>
                <a:gd name="connsiteY9013" fmla="*/ 1729018 h 3804208"/>
                <a:gd name="connsiteX9014" fmla="*/ 5557850 w 9157696"/>
                <a:gd name="connsiteY9014" fmla="*/ 1730239 h 3804208"/>
                <a:gd name="connsiteX9015" fmla="*/ 5568837 w 9157696"/>
                <a:gd name="connsiteY9015" fmla="*/ 1735121 h 3804208"/>
                <a:gd name="connsiteX9016" fmla="*/ 5574940 w 9157696"/>
                <a:gd name="connsiteY9016" fmla="*/ 1737563 h 3804208"/>
                <a:gd name="connsiteX9017" fmla="*/ 5581044 w 9157696"/>
                <a:gd name="connsiteY9017" fmla="*/ 1740004 h 3804208"/>
                <a:gd name="connsiteX9018" fmla="*/ 5588368 w 9157696"/>
                <a:gd name="connsiteY9018" fmla="*/ 1743666 h 3804208"/>
                <a:gd name="connsiteX9019" fmla="*/ 5587147 w 9157696"/>
                <a:gd name="connsiteY9019" fmla="*/ 1744887 h 3804208"/>
                <a:gd name="connsiteX9020" fmla="*/ 5582264 w 9157696"/>
                <a:gd name="connsiteY9020" fmla="*/ 1743666 h 3804208"/>
                <a:gd name="connsiteX9021" fmla="*/ 5576161 w 9157696"/>
                <a:gd name="connsiteY9021" fmla="*/ 1746108 h 3804208"/>
                <a:gd name="connsiteX9022" fmla="*/ 5570057 w 9157696"/>
                <a:gd name="connsiteY9022" fmla="*/ 1748549 h 3804208"/>
                <a:gd name="connsiteX9023" fmla="*/ 5561512 w 9157696"/>
                <a:gd name="connsiteY9023" fmla="*/ 1748549 h 3804208"/>
                <a:gd name="connsiteX9024" fmla="*/ 5559071 w 9157696"/>
                <a:gd name="connsiteY9024" fmla="*/ 1752211 h 3804208"/>
                <a:gd name="connsiteX9025" fmla="*/ 5550526 w 9157696"/>
                <a:gd name="connsiteY9025" fmla="*/ 1749770 h 3804208"/>
                <a:gd name="connsiteX9026" fmla="*/ 5546864 w 9157696"/>
                <a:gd name="connsiteY9026" fmla="*/ 1752211 h 3804208"/>
                <a:gd name="connsiteX9027" fmla="*/ 5540761 w 9157696"/>
                <a:gd name="connsiteY9027" fmla="*/ 1752211 h 3804208"/>
                <a:gd name="connsiteX9028" fmla="*/ 5535878 w 9157696"/>
                <a:gd name="connsiteY9028" fmla="*/ 1750990 h 3804208"/>
                <a:gd name="connsiteX9029" fmla="*/ 5534657 w 9157696"/>
                <a:gd name="connsiteY9029" fmla="*/ 1752211 h 3804208"/>
                <a:gd name="connsiteX9030" fmla="*/ 5529774 w 9157696"/>
                <a:gd name="connsiteY9030" fmla="*/ 1753432 h 3804208"/>
                <a:gd name="connsiteX9031" fmla="*/ 5524891 w 9157696"/>
                <a:gd name="connsiteY9031" fmla="*/ 1753432 h 3804208"/>
                <a:gd name="connsiteX9032" fmla="*/ 5520009 w 9157696"/>
                <a:gd name="connsiteY9032" fmla="*/ 1752211 h 3804208"/>
                <a:gd name="connsiteX9033" fmla="*/ 5510243 w 9157696"/>
                <a:gd name="connsiteY9033" fmla="*/ 1754653 h 3804208"/>
                <a:gd name="connsiteX9034" fmla="*/ 5499257 w 9157696"/>
                <a:gd name="connsiteY9034" fmla="*/ 1757094 h 3804208"/>
                <a:gd name="connsiteX9035" fmla="*/ 5501698 w 9157696"/>
                <a:gd name="connsiteY9035" fmla="*/ 1760756 h 3804208"/>
                <a:gd name="connsiteX9036" fmla="*/ 5506581 w 9157696"/>
                <a:gd name="connsiteY9036" fmla="*/ 1761977 h 3804208"/>
                <a:gd name="connsiteX9037" fmla="*/ 5513905 w 9157696"/>
                <a:gd name="connsiteY9037" fmla="*/ 1761977 h 3804208"/>
                <a:gd name="connsiteX9038" fmla="*/ 5529774 w 9157696"/>
                <a:gd name="connsiteY9038" fmla="*/ 1763197 h 3804208"/>
                <a:gd name="connsiteX9039" fmla="*/ 5538319 w 9157696"/>
                <a:gd name="connsiteY9039" fmla="*/ 1763197 h 3804208"/>
                <a:gd name="connsiteX9040" fmla="*/ 5546864 w 9157696"/>
                <a:gd name="connsiteY9040" fmla="*/ 1763197 h 3804208"/>
                <a:gd name="connsiteX9041" fmla="*/ 5559071 w 9157696"/>
                <a:gd name="connsiteY9041" fmla="*/ 1765639 h 3804208"/>
                <a:gd name="connsiteX9042" fmla="*/ 5567616 w 9157696"/>
                <a:gd name="connsiteY9042" fmla="*/ 1770522 h 3804208"/>
                <a:gd name="connsiteX9043" fmla="*/ 5566395 w 9157696"/>
                <a:gd name="connsiteY9043" fmla="*/ 1770522 h 3804208"/>
                <a:gd name="connsiteX9044" fmla="*/ 5562733 w 9157696"/>
                <a:gd name="connsiteY9044" fmla="*/ 1772963 h 3804208"/>
                <a:gd name="connsiteX9045" fmla="*/ 5556630 w 9157696"/>
                <a:gd name="connsiteY9045" fmla="*/ 1771742 h 3804208"/>
                <a:gd name="connsiteX9046" fmla="*/ 5550526 w 9157696"/>
                <a:gd name="connsiteY9046" fmla="*/ 1771742 h 3804208"/>
                <a:gd name="connsiteX9047" fmla="*/ 5545643 w 9157696"/>
                <a:gd name="connsiteY9047" fmla="*/ 1772963 h 3804208"/>
                <a:gd name="connsiteX9048" fmla="*/ 5540761 w 9157696"/>
                <a:gd name="connsiteY9048" fmla="*/ 1772963 h 3804208"/>
                <a:gd name="connsiteX9049" fmla="*/ 5535878 w 9157696"/>
                <a:gd name="connsiteY9049" fmla="*/ 1771742 h 3804208"/>
                <a:gd name="connsiteX9050" fmla="*/ 5524891 w 9157696"/>
                <a:gd name="connsiteY9050" fmla="*/ 1772963 h 3804208"/>
                <a:gd name="connsiteX9051" fmla="*/ 5513905 w 9157696"/>
                <a:gd name="connsiteY9051" fmla="*/ 1775405 h 3804208"/>
                <a:gd name="connsiteX9052" fmla="*/ 5516347 w 9157696"/>
                <a:gd name="connsiteY9052" fmla="*/ 1779067 h 3804208"/>
                <a:gd name="connsiteX9053" fmla="*/ 5521229 w 9157696"/>
                <a:gd name="connsiteY9053" fmla="*/ 1780287 h 3804208"/>
                <a:gd name="connsiteX9054" fmla="*/ 5527333 w 9157696"/>
                <a:gd name="connsiteY9054" fmla="*/ 1780287 h 3804208"/>
                <a:gd name="connsiteX9055" fmla="*/ 5543202 w 9157696"/>
                <a:gd name="connsiteY9055" fmla="*/ 1781508 h 3804208"/>
                <a:gd name="connsiteX9056" fmla="*/ 5560292 w 9157696"/>
                <a:gd name="connsiteY9056" fmla="*/ 1783949 h 3804208"/>
                <a:gd name="connsiteX9057" fmla="*/ 5572499 w 9157696"/>
                <a:gd name="connsiteY9057" fmla="*/ 1787612 h 3804208"/>
                <a:gd name="connsiteX9058" fmla="*/ 5582264 w 9157696"/>
                <a:gd name="connsiteY9058" fmla="*/ 1793715 h 3804208"/>
                <a:gd name="connsiteX9059" fmla="*/ 5582264 w 9157696"/>
                <a:gd name="connsiteY9059" fmla="*/ 1793715 h 3804208"/>
                <a:gd name="connsiteX9060" fmla="*/ 5579823 w 9157696"/>
                <a:gd name="connsiteY9060" fmla="*/ 1793715 h 3804208"/>
                <a:gd name="connsiteX9061" fmla="*/ 5574940 w 9157696"/>
                <a:gd name="connsiteY9061" fmla="*/ 1792494 h 3804208"/>
                <a:gd name="connsiteX9062" fmla="*/ 5573719 w 9157696"/>
                <a:gd name="connsiteY9062" fmla="*/ 1792494 h 3804208"/>
                <a:gd name="connsiteX9063" fmla="*/ 5571278 w 9157696"/>
                <a:gd name="connsiteY9063" fmla="*/ 1792494 h 3804208"/>
                <a:gd name="connsiteX9064" fmla="*/ 5563954 w 9157696"/>
                <a:gd name="connsiteY9064" fmla="*/ 1791274 h 3804208"/>
                <a:gd name="connsiteX9065" fmla="*/ 5561512 w 9157696"/>
                <a:gd name="connsiteY9065" fmla="*/ 1791274 h 3804208"/>
                <a:gd name="connsiteX9066" fmla="*/ 5557850 w 9157696"/>
                <a:gd name="connsiteY9066" fmla="*/ 1791274 h 3804208"/>
                <a:gd name="connsiteX9067" fmla="*/ 5554188 w 9157696"/>
                <a:gd name="connsiteY9067" fmla="*/ 1790053 h 3804208"/>
                <a:gd name="connsiteX9068" fmla="*/ 5550526 w 9157696"/>
                <a:gd name="connsiteY9068" fmla="*/ 1788832 h 3804208"/>
                <a:gd name="connsiteX9069" fmla="*/ 5543202 w 9157696"/>
                <a:gd name="connsiteY9069" fmla="*/ 1787612 h 3804208"/>
                <a:gd name="connsiteX9070" fmla="*/ 5535878 w 9157696"/>
                <a:gd name="connsiteY9070" fmla="*/ 1786391 h 3804208"/>
                <a:gd name="connsiteX9071" fmla="*/ 5537098 w 9157696"/>
                <a:gd name="connsiteY9071" fmla="*/ 1788832 h 3804208"/>
                <a:gd name="connsiteX9072" fmla="*/ 5540761 w 9157696"/>
                <a:gd name="connsiteY9072" fmla="*/ 1791274 h 3804208"/>
                <a:gd name="connsiteX9073" fmla="*/ 5545643 w 9157696"/>
                <a:gd name="connsiteY9073" fmla="*/ 1792494 h 3804208"/>
                <a:gd name="connsiteX9074" fmla="*/ 5551747 w 9157696"/>
                <a:gd name="connsiteY9074" fmla="*/ 1793715 h 3804208"/>
                <a:gd name="connsiteX9075" fmla="*/ 5550526 w 9157696"/>
                <a:gd name="connsiteY9075" fmla="*/ 1794936 h 3804208"/>
                <a:gd name="connsiteX9076" fmla="*/ 5544423 w 9157696"/>
                <a:gd name="connsiteY9076" fmla="*/ 1793715 h 3804208"/>
                <a:gd name="connsiteX9077" fmla="*/ 5537098 w 9157696"/>
                <a:gd name="connsiteY9077" fmla="*/ 1797377 h 3804208"/>
                <a:gd name="connsiteX9078" fmla="*/ 5530995 w 9157696"/>
                <a:gd name="connsiteY9078" fmla="*/ 1801039 h 3804208"/>
                <a:gd name="connsiteX9079" fmla="*/ 5521229 w 9157696"/>
                <a:gd name="connsiteY9079" fmla="*/ 1801039 h 3804208"/>
                <a:gd name="connsiteX9080" fmla="*/ 5520009 w 9157696"/>
                <a:gd name="connsiteY9080" fmla="*/ 1804701 h 3804208"/>
                <a:gd name="connsiteX9081" fmla="*/ 5510243 w 9157696"/>
                <a:gd name="connsiteY9081" fmla="*/ 1802260 h 3804208"/>
                <a:gd name="connsiteX9082" fmla="*/ 5506581 w 9157696"/>
                <a:gd name="connsiteY9082" fmla="*/ 1804701 h 3804208"/>
                <a:gd name="connsiteX9083" fmla="*/ 5499257 w 9157696"/>
                <a:gd name="connsiteY9083" fmla="*/ 1805922 h 3804208"/>
                <a:gd name="connsiteX9084" fmla="*/ 5491933 w 9157696"/>
                <a:gd name="connsiteY9084" fmla="*/ 1807143 h 3804208"/>
                <a:gd name="connsiteX9085" fmla="*/ 5487050 w 9157696"/>
                <a:gd name="connsiteY9085" fmla="*/ 1809584 h 3804208"/>
                <a:gd name="connsiteX9086" fmla="*/ 5480946 w 9157696"/>
                <a:gd name="connsiteY9086" fmla="*/ 1810805 h 3804208"/>
                <a:gd name="connsiteX9087" fmla="*/ 5476063 w 9157696"/>
                <a:gd name="connsiteY9087" fmla="*/ 1810805 h 3804208"/>
                <a:gd name="connsiteX9088" fmla="*/ 5465077 w 9157696"/>
                <a:gd name="connsiteY9088" fmla="*/ 1814467 h 3804208"/>
                <a:gd name="connsiteX9089" fmla="*/ 5454091 w 9157696"/>
                <a:gd name="connsiteY9089" fmla="*/ 1819350 h 3804208"/>
                <a:gd name="connsiteX9090" fmla="*/ 5457753 w 9157696"/>
                <a:gd name="connsiteY9090" fmla="*/ 1823012 h 3804208"/>
                <a:gd name="connsiteX9091" fmla="*/ 5463856 w 9157696"/>
                <a:gd name="connsiteY9091" fmla="*/ 1824233 h 3804208"/>
                <a:gd name="connsiteX9092" fmla="*/ 5471181 w 9157696"/>
                <a:gd name="connsiteY9092" fmla="*/ 1823012 h 3804208"/>
                <a:gd name="connsiteX9093" fmla="*/ 5489491 w 9157696"/>
                <a:gd name="connsiteY9093" fmla="*/ 1821791 h 3804208"/>
                <a:gd name="connsiteX9094" fmla="*/ 5510243 w 9157696"/>
                <a:gd name="connsiteY9094" fmla="*/ 1820570 h 3804208"/>
                <a:gd name="connsiteX9095" fmla="*/ 5524891 w 9157696"/>
                <a:gd name="connsiteY9095" fmla="*/ 1823012 h 3804208"/>
                <a:gd name="connsiteX9096" fmla="*/ 5529774 w 9157696"/>
                <a:gd name="connsiteY9096" fmla="*/ 1825453 h 3804208"/>
                <a:gd name="connsiteX9097" fmla="*/ 5528554 w 9157696"/>
                <a:gd name="connsiteY9097" fmla="*/ 1826674 h 3804208"/>
                <a:gd name="connsiteX9098" fmla="*/ 5520009 w 9157696"/>
                <a:gd name="connsiteY9098" fmla="*/ 1825453 h 3804208"/>
                <a:gd name="connsiteX9099" fmla="*/ 5516347 w 9157696"/>
                <a:gd name="connsiteY9099" fmla="*/ 1827895 h 3804208"/>
                <a:gd name="connsiteX9100" fmla="*/ 5509022 w 9157696"/>
                <a:gd name="connsiteY9100" fmla="*/ 1827895 h 3804208"/>
                <a:gd name="connsiteX9101" fmla="*/ 5502919 w 9157696"/>
                <a:gd name="connsiteY9101" fmla="*/ 1826674 h 3804208"/>
                <a:gd name="connsiteX9102" fmla="*/ 5501698 w 9157696"/>
                <a:gd name="connsiteY9102" fmla="*/ 1829115 h 3804208"/>
                <a:gd name="connsiteX9103" fmla="*/ 5496815 w 9157696"/>
                <a:gd name="connsiteY9103" fmla="*/ 1831557 h 3804208"/>
                <a:gd name="connsiteX9104" fmla="*/ 5491933 w 9157696"/>
                <a:gd name="connsiteY9104" fmla="*/ 1831557 h 3804208"/>
                <a:gd name="connsiteX9105" fmla="*/ 5487050 w 9157696"/>
                <a:gd name="connsiteY9105" fmla="*/ 1830336 h 3804208"/>
                <a:gd name="connsiteX9106" fmla="*/ 5476063 w 9157696"/>
                <a:gd name="connsiteY9106" fmla="*/ 1833998 h 3804208"/>
                <a:gd name="connsiteX9107" fmla="*/ 5465077 w 9157696"/>
                <a:gd name="connsiteY9107" fmla="*/ 1837660 h 3804208"/>
                <a:gd name="connsiteX9108" fmla="*/ 5468739 w 9157696"/>
                <a:gd name="connsiteY9108" fmla="*/ 1841322 h 3804208"/>
                <a:gd name="connsiteX9109" fmla="*/ 5474843 w 9157696"/>
                <a:gd name="connsiteY9109" fmla="*/ 1842543 h 3804208"/>
                <a:gd name="connsiteX9110" fmla="*/ 5482167 w 9157696"/>
                <a:gd name="connsiteY9110" fmla="*/ 1841322 h 3804208"/>
                <a:gd name="connsiteX9111" fmla="*/ 5499257 w 9157696"/>
                <a:gd name="connsiteY9111" fmla="*/ 1840102 h 3804208"/>
                <a:gd name="connsiteX9112" fmla="*/ 5509022 w 9157696"/>
                <a:gd name="connsiteY9112" fmla="*/ 1840102 h 3804208"/>
                <a:gd name="connsiteX9113" fmla="*/ 5518788 w 9157696"/>
                <a:gd name="connsiteY9113" fmla="*/ 1840102 h 3804208"/>
                <a:gd name="connsiteX9114" fmla="*/ 5532216 w 9157696"/>
                <a:gd name="connsiteY9114" fmla="*/ 1842543 h 3804208"/>
                <a:gd name="connsiteX9115" fmla="*/ 5541981 w 9157696"/>
                <a:gd name="connsiteY9115" fmla="*/ 1846205 h 3804208"/>
                <a:gd name="connsiteX9116" fmla="*/ 5545643 w 9157696"/>
                <a:gd name="connsiteY9116" fmla="*/ 1847426 h 3804208"/>
                <a:gd name="connsiteX9117" fmla="*/ 5544423 w 9157696"/>
                <a:gd name="connsiteY9117" fmla="*/ 1848647 h 3804208"/>
                <a:gd name="connsiteX9118" fmla="*/ 5544423 w 9157696"/>
                <a:gd name="connsiteY9118" fmla="*/ 1848647 h 3804208"/>
                <a:gd name="connsiteX9119" fmla="*/ 5543202 w 9157696"/>
                <a:gd name="connsiteY9119" fmla="*/ 1848647 h 3804208"/>
                <a:gd name="connsiteX9120" fmla="*/ 5539540 w 9157696"/>
                <a:gd name="connsiteY9120" fmla="*/ 1848647 h 3804208"/>
                <a:gd name="connsiteX9121" fmla="*/ 5534657 w 9157696"/>
                <a:gd name="connsiteY9121" fmla="*/ 1848647 h 3804208"/>
                <a:gd name="connsiteX9122" fmla="*/ 5526112 w 9157696"/>
                <a:gd name="connsiteY9122" fmla="*/ 1852309 h 3804208"/>
                <a:gd name="connsiteX9123" fmla="*/ 5526112 w 9157696"/>
                <a:gd name="connsiteY9123" fmla="*/ 1852309 h 3804208"/>
                <a:gd name="connsiteX9124" fmla="*/ 5526112 w 9157696"/>
                <a:gd name="connsiteY9124" fmla="*/ 1852309 h 3804208"/>
                <a:gd name="connsiteX9125" fmla="*/ 5526112 w 9157696"/>
                <a:gd name="connsiteY9125" fmla="*/ 1852309 h 3804208"/>
                <a:gd name="connsiteX9126" fmla="*/ 5526112 w 9157696"/>
                <a:gd name="connsiteY9126" fmla="*/ 1853529 h 3804208"/>
                <a:gd name="connsiteX9127" fmla="*/ 5522450 w 9157696"/>
                <a:gd name="connsiteY9127" fmla="*/ 1855971 h 3804208"/>
                <a:gd name="connsiteX9128" fmla="*/ 5517567 w 9157696"/>
                <a:gd name="connsiteY9128" fmla="*/ 1857191 h 3804208"/>
                <a:gd name="connsiteX9129" fmla="*/ 5512684 w 9157696"/>
                <a:gd name="connsiteY9129" fmla="*/ 1857191 h 3804208"/>
                <a:gd name="connsiteX9130" fmla="*/ 5502919 w 9157696"/>
                <a:gd name="connsiteY9130" fmla="*/ 1862074 h 3804208"/>
                <a:gd name="connsiteX9131" fmla="*/ 5493153 w 9157696"/>
                <a:gd name="connsiteY9131" fmla="*/ 1866957 h 3804208"/>
                <a:gd name="connsiteX9132" fmla="*/ 5496815 w 9157696"/>
                <a:gd name="connsiteY9132" fmla="*/ 1869398 h 3804208"/>
                <a:gd name="connsiteX9133" fmla="*/ 5502919 w 9157696"/>
                <a:gd name="connsiteY9133" fmla="*/ 1869398 h 3804208"/>
                <a:gd name="connsiteX9134" fmla="*/ 5509022 w 9157696"/>
                <a:gd name="connsiteY9134" fmla="*/ 1866957 h 3804208"/>
                <a:gd name="connsiteX9135" fmla="*/ 5524891 w 9157696"/>
                <a:gd name="connsiteY9135" fmla="*/ 1863295 h 3804208"/>
                <a:gd name="connsiteX9136" fmla="*/ 5543202 w 9157696"/>
                <a:gd name="connsiteY9136" fmla="*/ 1860854 h 3804208"/>
                <a:gd name="connsiteX9137" fmla="*/ 5556630 w 9157696"/>
                <a:gd name="connsiteY9137" fmla="*/ 1862074 h 3804208"/>
                <a:gd name="connsiteX9138" fmla="*/ 5559071 w 9157696"/>
                <a:gd name="connsiteY9138" fmla="*/ 1863295 h 3804208"/>
                <a:gd name="connsiteX9139" fmla="*/ 5557850 w 9157696"/>
                <a:gd name="connsiteY9139" fmla="*/ 1863295 h 3804208"/>
                <a:gd name="connsiteX9140" fmla="*/ 5554188 w 9157696"/>
                <a:gd name="connsiteY9140" fmla="*/ 1865736 h 3804208"/>
                <a:gd name="connsiteX9141" fmla="*/ 5548085 w 9157696"/>
                <a:gd name="connsiteY9141" fmla="*/ 1865736 h 3804208"/>
                <a:gd name="connsiteX9142" fmla="*/ 5541981 w 9157696"/>
                <a:gd name="connsiteY9142" fmla="*/ 1865736 h 3804208"/>
                <a:gd name="connsiteX9143" fmla="*/ 5537098 w 9157696"/>
                <a:gd name="connsiteY9143" fmla="*/ 1866957 h 3804208"/>
                <a:gd name="connsiteX9144" fmla="*/ 5532216 w 9157696"/>
                <a:gd name="connsiteY9144" fmla="*/ 1866957 h 3804208"/>
                <a:gd name="connsiteX9145" fmla="*/ 5528554 w 9157696"/>
                <a:gd name="connsiteY9145" fmla="*/ 1865736 h 3804208"/>
                <a:gd name="connsiteX9146" fmla="*/ 5517567 w 9157696"/>
                <a:gd name="connsiteY9146" fmla="*/ 1868178 h 3804208"/>
                <a:gd name="connsiteX9147" fmla="*/ 5506581 w 9157696"/>
                <a:gd name="connsiteY9147" fmla="*/ 1870619 h 3804208"/>
                <a:gd name="connsiteX9148" fmla="*/ 5509022 w 9157696"/>
                <a:gd name="connsiteY9148" fmla="*/ 1874281 h 3804208"/>
                <a:gd name="connsiteX9149" fmla="*/ 5513905 w 9157696"/>
                <a:gd name="connsiteY9149" fmla="*/ 1876723 h 3804208"/>
                <a:gd name="connsiteX9150" fmla="*/ 5521229 w 9157696"/>
                <a:gd name="connsiteY9150" fmla="*/ 1876723 h 3804208"/>
                <a:gd name="connsiteX9151" fmla="*/ 5537098 w 9157696"/>
                <a:gd name="connsiteY9151" fmla="*/ 1877943 h 3804208"/>
                <a:gd name="connsiteX9152" fmla="*/ 5545643 w 9157696"/>
                <a:gd name="connsiteY9152" fmla="*/ 1879164 h 3804208"/>
                <a:gd name="connsiteX9153" fmla="*/ 5554188 w 9157696"/>
                <a:gd name="connsiteY9153" fmla="*/ 1880385 h 3804208"/>
                <a:gd name="connsiteX9154" fmla="*/ 5565175 w 9157696"/>
                <a:gd name="connsiteY9154" fmla="*/ 1884047 h 3804208"/>
                <a:gd name="connsiteX9155" fmla="*/ 5572499 w 9157696"/>
                <a:gd name="connsiteY9155" fmla="*/ 1890150 h 3804208"/>
                <a:gd name="connsiteX9156" fmla="*/ 5574940 w 9157696"/>
                <a:gd name="connsiteY9156" fmla="*/ 1891371 h 3804208"/>
                <a:gd name="connsiteX9157" fmla="*/ 5568837 w 9157696"/>
                <a:gd name="connsiteY9157" fmla="*/ 1893812 h 3804208"/>
                <a:gd name="connsiteX9158" fmla="*/ 5563954 w 9157696"/>
                <a:gd name="connsiteY9158" fmla="*/ 1891371 h 3804208"/>
                <a:gd name="connsiteX9159" fmla="*/ 5559071 w 9157696"/>
                <a:gd name="connsiteY9159" fmla="*/ 1888930 h 3804208"/>
                <a:gd name="connsiteX9160" fmla="*/ 5551747 w 9157696"/>
                <a:gd name="connsiteY9160" fmla="*/ 1890150 h 3804208"/>
                <a:gd name="connsiteX9161" fmla="*/ 5544423 w 9157696"/>
                <a:gd name="connsiteY9161" fmla="*/ 1891371 h 3804208"/>
                <a:gd name="connsiteX9162" fmla="*/ 5534657 w 9157696"/>
                <a:gd name="connsiteY9162" fmla="*/ 1888930 h 3804208"/>
                <a:gd name="connsiteX9163" fmla="*/ 5530995 w 9157696"/>
                <a:gd name="connsiteY9163" fmla="*/ 1891371 h 3804208"/>
                <a:gd name="connsiteX9164" fmla="*/ 5522450 w 9157696"/>
                <a:gd name="connsiteY9164" fmla="*/ 1886488 h 3804208"/>
                <a:gd name="connsiteX9165" fmla="*/ 5517567 w 9157696"/>
                <a:gd name="connsiteY9165" fmla="*/ 1887709 h 3804208"/>
                <a:gd name="connsiteX9166" fmla="*/ 5510243 w 9157696"/>
                <a:gd name="connsiteY9166" fmla="*/ 1886488 h 3804208"/>
                <a:gd name="connsiteX9167" fmla="*/ 5505360 w 9157696"/>
                <a:gd name="connsiteY9167" fmla="*/ 1884047 h 3804208"/>
                <a:gd name="connsiteX9168" fmla="*/ 5502919 w 9157696"/>
                <a:gd name="connsiteY9168" fmla="*/ 1885268 h 3804208"/>
                <a:gd name="connsiteX9169" fmla="*/ 5498036 w 9157696"/>
                <a:gd name="connsiteY9169" fmla="*/ 1885268 h 3804208"/>
                <a:gd name="connsiteX9170" fmla="*/ 5491933 w 9157696"/>
                <a:gd name="connsiteY9170" fmla="*/ 1884047 h 3804208"/>
                <a:gd name="connsiteX9171" fmla="*/ 5487050 w 9157696"/>
                <a:gd name="connsiteY9171" fmla="*/ 1881605 h 3804208"/>
                <a:gd name="connsiteX9172" fmla="*/ 5474843 w 9157696"/>
                <a:gd name="connsiteY9172" fmla="*/ 1881605 h 3804208"/>
                <a:gd name="connsiteX9173" fmla="*/ 5462636 w 9157696"/>
                <a:gd name="connsiteY9173" fmla="*/ 1881605 h 3804208"/>
                <a:gd name="connsiteX9174" fmla="*/ 5463856 w 9157696"/>
                <a:gd name="connsiteY9174" fmla="*/ 1885268 h 3804208"/>
                <a:gd name="connsiteX9175" fmla="*/ 5468739 w 9157696"/>
                <a:gd name="connsiteY9175" fmla="*/ 1887709 h 3804208"/>
                <a:gd name="connsiteX9176" fmla="*/ 5476063 w 9157696"/>
                <a:gd name="connsiteY9176" fmla="*/ 1888930 h 3804208"/>
                <a:gd name="connsiteX9177" fmla="*/ 5493153 w 9157696"/>
                <a:gd name="connsiteY9177" fmla="*/ 1892592 h 3804208"/>
                <a:gd name="connsiteX9178" fmla="*/ 5502919 w 9157696"/>
                <a:gd name="connsiteY9178" fmla="*/ 1895033 h 3804208"/>
                <a:gd name="connsiteX9179" fmla="*/ 5509022 w 9157696"/>
                <a:gd name="connsiteY9179" fmla="*/ 1896254 h 3804208"/>
                <a:gd name="connsiteX9180" fmla="*/ 5511464 w 9157696"/>
                <a:gd name="connsiteY9180" fmla="*/ 1899916 h 3804208"/>
                <a:gd name="connsiteX9181" fmla="*/ 5516347 w 9157696"/>
                <a:gd name="connsiteY9181" fmla="*/ 1902357 h 3804208"/>
                <a:gd name="connsiteX9182" fmla="*/ 5522450 w 9157696"/>
                <a:gd name="connsiteY9182" fmla="*/ 1902357 h 3804208"/>
                <a:gd name="connsiteX9183" fmla="*/ 5523671 w 9157696"/>
                <a:gd name="connsiteY9183" fmla="*/ 1903578 h 3804208"/>
                <a:gd name="connsiteX9184" fmla="*/ 5529774 w 9157696"/>
                <a:gd name="connsiteY9184" fmla="*/ 1909682 h 3804208"/>
                <a:gd name="connsiteX9185" fmla="*/ 5527333 w 9157696"/>
                <a:gd name="connsiteY9185" fmla="*/ 1910902 h 3804208"/>
                <a:gd name="connsiteX9186" fmla="*/ 5527333 w 9157696"/>
                <a:gd name="connsiteY9186" fmla="*/ 1910902 h 3804208"/>
                <a:gd name="connsiteX9187" fmla="*/ 5524891 w 9157696"/>
                <a:gd name="connsiteY9187" fmla="*/ 1910902 h 3804208"/>
                <a:gd name="connsiteX9188" fmla="*/ 5521229 w 9157696"/>
                <a:gd name="connsiteY9188" fmla="*/ 1908461 h 3804208"/>
                <a:gd name="connsiteX9189" fmla="*/ 5515126 w 9157696"/>
                <a:gd name="connsiteY9189" fmla="*/ 1907240 h 3804208"/>
                <a:gd name="connsiteX9190" fmla="*/ 5511464 w 9157696"/>
                <a:gd name="connsiteY9190" fmla="*/ 1908461 h 3804208"/>
                <a:gd name="connsiteX9191" fmla="*/ 5506581 w 9157696"/>
                <a:gd name="connsiteY9191" fmla="*/ 1907240 h 3804208"/>
                <a:gd name="connsiteX9192" fmla="*/ 5506581 w 9157696"/>
                <a:gd name="connsiteY9192" fmla="*/ 1907240 h 3804208"/>
                <a:gd name="connsiteX9193" fmla="*/ 5506581 w 9157696"/>
                <a:gd name="connsiteY9193" fmla="*/ 1899916 h 3804208"/>
                <a:gd name="connsiteX9194" fmla="*/ 5502919 w 9157696"/>
                <a:gd name="connsiteY9194" fmla="*/ 1903578 h 3804208"/>
                <a:gd name="connsiteX9195" fmla="*/ 5501698 w 9157696"/>
                <a:gd name="connsiteY9195" fmla="*/ 1906019 h 3804208"/>
                <a:gd name="connsiteX9196" fmla="*/ 5494374 w 9157696"/>
                <a:gd name="connsiteY9196" fmla="*/ 1906019 h 3804208"/>
                <a:gd name="connsiteX9197" fmla="*/ 5484608 w 9157696"/>
                <a:gd name="connsiteY9197" fmla="*/ 1907240 h 3804208"/>
                <a:gd name="connsiteX9198" fmla="*/ 5485829 w 9157696"/>
                <a:gd name="connsiteY9198" fmla="*/ 1910902 h 3804208"/>
                <a:gd name="connsiteX9199" fmla="*/ 5490712 w 9157696"/>
                <a:gd name="connsiteY9199" fmla="*/ 1913344 h 3804208"/>
                <a:gd name="connsiteX9200" fmla="*/ 5496815 w 9157696"/>
                <a:gd name="connsiteY9200" fmla="*/ 1913344 h 3804208"/>
                <a:gd name="connsiteX9201" fmla="*/ 5502919 w 9157696"/>
                <a:gd name="connsiteY9201" fmla="*/ 1913344 h 3804208"/>
                <a:gd name="connsiteX9202" fmla="*/ 5505360 w 9157696"/>
                <a:gd name="connsiteY9202" fmla="*/ 1918226 h 3804208"/>
                <a:gd name="connsiteX9203" fmla="*/ 5507802 w 9157696"/>
                <a:gd name="connsiteY9203" fmla="*/ 1920668 h 3804208"/>
                <a:gd name="connsiteX9204" fmla="*/ 5510243 w 9157696"/>
                <a:gd name="connsiteY9204" fmla="*/ 1924330 h 3804208"/>
                <a:gd name="connsiteX9205" fmla="*/ 5512684 w 9157696"/>
                <a:gd name="connsiteY9205" fmla="*/ 1929213 h 3804208"/>
                <a:gd name="connsiteX9206" fmla="*/ 5504140 w 9157696"/>
                <a:gd name="connsiteY9206" fmla="*/ 1926772 h 3804208"/>
                <a:gd name="connsiteX9207" fmla="*/ 5499257 w 9157696"/>
                <a:gd name="connsiteY9207" fmla="*/ 1930433 h 3804208"/>
                <a:gd name="connsiteX9208" fmla="*/ 5490712 w 9157696"/>
                <a:gd name="connsiteY9208" fmla="*/ 1921889 h 3804208"/>
                <a:gd name="connsiteX9209" fmla="*/ 5483388 w 9157696"/>
                <a:gd name="connsiteY9209" fmla="*/ 1923109 h 3804208"/>
                <a:gd name="connsiteX9210" fmla="*/ 5474843 w 9157696"/>
                <a:gd name="connsiteY9210" fmla="*/ 1919447 h 3804208"/>
                <a:gd name="connsiteX9211" fmla="*/ 5469960 w 9157696"/>
                <a:gd name="connsiteY9211" fmla="*/ 1914564 h 3804208"/>
                <a:gd name="connsiteX9212" fmla="*/ 5466298 w 9157696"/>
                <a:gd name="connsiteY9212" fmla="*/ 1915785 h 3804208"/>
                <a:gd name="connsiteX9213" fmla="*/ 5458974 w 9157696"/>
                <a:gd name="connsiteY9213" fmla="*/ 1914564 h 3804208"/>
                <a:gd name="connsiteX9214" fmla="*/ 5452870 w 9157696"/>
                <a:gd name="connsiteY9214" fmla="*/ 1910902 h 3804208"/>
                <a:gd name="connsiteX9215" fmla="*/ 5447987 w 9157696"/>
                <a:gd name="connsiteY9215" fmla="*/ 1906019 h 3804208"/>
                <a:gd name="connsiteX9216" fmla="*/ 5432118 w 9157696"/>
                <a:gd name="connsiteY9216" fmla="*/ 1901137 h 3804208"/>
                <a:gd name="connsiteX9217" fmla="*/ 5416249 w 9157696"/>
                <a:gd name="connsiteY9217" fmla="*/ 1896254 h 3804208"/>
                <a:gd name="connsiteX9218" fmla="*/ 5416249 w 9157696"/>
                <a:gd name="connsiteY9218" fmla="*/ 1902357 h 3804208"/>
                <a:gd name="connsiteX9219" fmla="*/ 5421132 w 9157696"/>
                <a:gd name="connsiteY9219" fmla="*/ 1908461 h 3804208"/>
                <a:gd name="connsiteX9220" fmla="*/ 5430898 w 9157696"/>
                <a:gd name="connsiteY9220" fmla="*/ 1913344 h 3804208"/>
                <a:gd name="connsiteX9221" fmla="*/ 5439442 w 9157696"/>
                <a:gd name="connsiteY9221" fmla="*/ 1915785 h 3804208"/>
                <a:gd name="connsiteX9222" fmla="*/ 5450429 w 9157696"/>
                <a:gd name="connsiteY9222" fmla="*/ 1924330 h 3804208"/>
                <a:gd name="connsiteX9223" fmla="*/ 5455312 w 9157696"/>
                <a:gd name="connsiteY9223" fmla="*/ 1927992 h 3804208"/>
                <a:gd name="connsiteX9224" fmla="*/ 5462636 w 9157696"/>
                <a:gd name="connsiteY9224" fmla="*/ 1931654 h 3804208"/>
                <a:gd name="connsiteX9225" fmla="*/ 5473622 w 9157696"/>
                <a:gd name="connsiteY9225" fmla="*/ 1937758 h 3804208"/>
                <a:gd name="connsiteX9226" fmla="*/ 5487050 w 9157696"/>
                <a:gd name="connsiteY9226" fmla="*/ 1948744 h 3804208"/>
                <a:gd name="connsiteX9227" fmla="*/ 5498036 w 9157696"/>
                <a:gd name="connsiteY9227" fmla="*/ 1963393 h 3804208"/>
                <a:gd name="connsiteX9228" fmla="*/ 5495595 w 9157696"/>
                <a:gd name="connsiteY9228" fmla="*/ 1964613 h 3804208"/>
                <a:gd name="connsiteX9229" fmla="*/ 5488270 w 9157696"/>
                <a:gd name="connsiteY9229" fmla="*/ 1964613 h 3804208"/>
                <a:gd name="connsiteX9230" fmla="*/ 5480946 w 9157696"/>
                <a:gd name="connsiteY9230" fmla="*/ 1964613 h 3804208"/>
                <a:gd name="connsiteX9231" fmla="*/ 5476063 w 9157696"/>
                <a:gd name="connsiteY9231" fmla="*/ 1965834 h 3804208"/>
                <a:gd name="connsiteX9232" fmla="*/ 5471181 w 9157696"/>
                <a:gd name="connsiteY9232" fmla="*/ 1965834 h 3804208"/>
                <a:gd name="connsiteX9233" fmla="*/ 5466298 w 9157696"/>
                <a:gd name="connsiteY9233" fmla="*/ 1964613 h 3804208"/>
                <a:gd name="connsiteX9234" fmla="*/ 5455312 w 9157696"/>
                <a:gd name="connsiteY9234" fmla="*/ 1967054 h 3804208"/>
                <a:gd name="connsiteX9235" fmla="*/ 5444325 w 9157696"/>
                <a:gd name="connsiteY9235" fmla="*/ 1969496 h 3804208"/>
                <a:gd name="connsiteX9236" fmla="*/ 5446767 w 9157696"/>
                <a:gd name="connsiteY9236" fmla="*/ 1973158 h 3804208"/>
                <a:gd name="connsiteX9237" fmla="*/ 5451649 w 9157696"/>
                <a:gd name="connsiteY9237" fmla="*/ 1974379 h 3804208"/>
                <a:gd name="connsiteX9238" fmla="*/ 5458974 w 9157696"/>
                <a:gd name="connsiteY9238" fmla="*/ 1974379 h 3804208"/>
                <a:gd name="connsiteX9239" fmla="*/ 5469960 w 9157696"/>
                <a:gd name="connsiteY9239" fmla="*/ 1973158 h 3804208"/>
                <a:gd name="connsiteX9240" fmla="*/ 5469960 w 9157696"/>
                <a:gd name="connsiteY9240" fmla="*/ 1973158 h 3804208"/>
                <a:gd name="connsiteX9241" fmla="*/ 5465077 w 9157696"/>
                <a:gd name="connsiteY9241" fmla="*/ 1979261 h 3804208"/>
                <a:gd name="connsiteX9242" fmla="*/ 5452870 w 9157696"/>
                <a:gd name="connsiteY9242" fmla="*/ 1981703 h 3804208"/>
                <a:gd name="connsiteX9243" fmla="*/ 5444325 w 9157696"/>
                <a:gd name="connsiteY9243" fmla="*/ 1974379 h 3804208"/>
                <a:gd name="connsiteX9244" fmla="*/ 5438222 w 9157696"/>
                <a:gd name="connsiteY9244" fmla="*/ 1976820 h 3804208"/>
                <a:gd name="connsiteX9245" fmla="*/ 5432118 w 9157696"/>
                <a:gd name="connsiteY9245" fmla="*/ 1981703 h 3804208"/>
                <a:gd name="connsiteX9246" fmla="*/ 5428456 w 9157696"/>
                <a:gd name="connsiteY9246" fmla="*/ 1976820 h 3804208"/>
                <a:gd name="connsiteX9247" fmla="*/ 5421132 w 9157696"/>
                <a:gd name="connsiteY9247" fmla="*/ 1973158 h 3804208"/>
                <a:gd name="connsiteX9248" fmla="*/ 5412587 w 9157696"/>
                <a:gd name="connsiteY9248" fmla="*/ 1974379 h 3804208"/>
                <a:gd name="connsiteX9249" fmla="*/ 5401601 w 9157696"/>
                <a:gd name="connsiteY9249" fmla="*/ 1969496 h 3804208"/>
                <a:gd name="connsiteX9250" fmla="*/ 5395497 w 9157696"/>
                <a:gd name="connsiteY9250" fmla="*/ 1963393 h 3804208"/>
                <a:gd name="connsiteX9251" fmla="*/ 5390614 w 9157696"/>
                <a:gd name="connsiteY9251" fmla="*/ 1964613 h 3804208"/>
                <a:gd name="connsiteX9252" fmla="*/ 5382070 w 9157696"/>
                <a:gd name="connsiteY9252" fmla="*/ 1963393 h 3804208"/>
                <a:gd name="connsiteX9253" fmla="*/ 5377187 w 9157696"/>
                <a:gd name="connsiteY9253" fmla="*/ 1960951 h 3804208"/>
                <a:gd name="connsiteX9254" fmla="*/ 5373525 w 9157696"/>
                <a:gd name="connsiteY9254" fmla="*/ 1958510 h 3804208"/>
                <a:gd name="connsiteX9255" fmla="*/ 5368642 w 9157696"/>
                <a:gd name="connsiteY9255" fmla="*/ 1952406 h 3804208"/>
                <a:gd name="connsiteX9256" fmla="*/ 5363759 w 9157696"/>
                <a:gd name="connsiteY9256" fmla="*/ 1949965 h 3804208"/>
                <a:gd name="connsiteX9257" fmla="*/ 5358876 w 9157696"/>
                <a:gd name="connsiteY9257" fmla="*/ 1946303 h 3804208"/>
                <a:gd name="connsiteX9258" fmla="*/ 5350331 w 9157696"/>
                <a:gd name="connsiteY9258" fmla="*/ 1943861 h 3804208"/>
                <a:gd name="connsiteX9259" fmla="*/ 5340566 w 9157696"/>
                <a:gd name="connsiteY9259" fmla="*/ 1943861 h 3804208"/>
                <a:gd name="connsiteX9260" fmla="*/ 5336904 w 9157696"/>
                <a:gd name="connsiteY9260" fmla="*/ 1940199 h 3804208"/>
                <a:gd name="connsiteX9261" fmla="*/ 5334462 w 9157696"/>
                <a:gd name="connsiteY9261" fmla="*/ 1937758 h 3804208"/>
                <a:gd name="connsiteX9262" fmla="*/ 5332021 w 9157696"/>
                <a:gd name="connsiteY9262" fmla="*/ 1934096 h 3804208"/>
                <a:gd name="connsiteX9263" fmla="*/ 5329579 w 9157696"/>
                <a:gd name="connsiteY9263" fmla="*/ 1942640 h 3804208"/>
                <a:gd name="connsiteX9264" fmla="*/ 5330800 w 9157696"/>
                <a:gd name="connsiteY9264" fmla="*/ 1946303 h 3804208"/>
                <a:gd name="connsiteX9265" fmla="*/ 5332021 w 9157696"/>
                <a:gd name="connsiteY9265" fmla="*/ 1949965 h 3804208"/>
                <a:gd name="connsiteX9266" fmla="*/ 5334462 w 9157696"/>
                <a:gd name="connsiteY9266" fmla="*/ 1952406 h 3804208"/>
                <a:gd name="connsiteX9267" fmla="*/ 5339345 w 9157696"/>
                <a:gd name="connsiteY9267" fmla="*/ 1956068 h 3804208"/>
                <a:gd name="connsiteX9268" fmla="*/ 5345449 w 9157696"/>
                <a:gd name="connsiteY9268" fmla="*/ 1960951 h 3804208"/>
                <a:gd name="connsiteX9269" fmla="*/ 5356435 w 9157696"/>
                <a:gd name="connsiteY9269" fmla="*/ 1965834 h 3804208"/>
                <a:gd name="connsiteX9270" fmla="*/ 5369863 w 9157696"/>
                <a:gd name="connsiteY9270" fmla="*/ 1979261 h 3804208"/>
                <a:gd name="connsiteX9271" fmla="*/ 5384511 w 9157696"/>
                <a:gd name="connsiteY9271" fmla="*/ 1987807 h 3804208"/>
                <a:gd name="connsiteX9272" fmla="*/ 5399159 w 9157696"/>
                <a:gd name="connsiteY9272" fmla="*/ 1996351 h 3804208"/>
                <a:gd name="connsiteX9273" fmla="*/ 5418691 w 9157696"/>
                <a:gd name="connsiteY9273" fmla="*/ 2009779 h 3804208"/>
                <a:gd name="connsiteX9274" fmla="*/ 5430898 w 9157696"/>
                <a:gd name="connsiteY9274" fmla="*/ 2023207 h 3804208"/>
                <a:gd name="connsiteX9275" fmla="*/ 5446767 w 9157696"/>
                <a:gd name="connsiteY9275" fmla="*/ 2032972 h 3804208"/>
                <a:gd name="connsiteX9276" fmla="*/ 5446767 w 9157696"/>
                <a:gd name="connsiteY9276" fmla="*/ 2032972 h 3804208"/>
                <a:gd name="connsiteX9277" fmla="*/ 5439442 w 9157696"/>
                <a:gd name="connsiteY9277" fmla="*/ 2032972 h 3804208"/>
                <a:gd name="connsiteX9278" fmla="*/ 5433339 w 9157696"/>
                <a:gd name="connsiteY9278" fmla="*/ 2031752 h 3804208"/>
                <a:gd name="connsiteX9279" fmla="*/ 5418691 w 9157696"/>
                <a:gd name="connsiteY9279" fmla="*/ 2034193 h 3804208"/>
                <a:gd name="connsiteX9280" fmla="*/ 5416249 w 9157696"/>
                <a:gd name="connsiteY9280" fmla="*/ 2036635 h 3804208"/>
                <a:gd name="connsiteX9281" fmla="*/ 5401601 w 9157696"/>
                <a:gd name="connsiteY9281" fmla="*/ 2031752 h 3804208"/>
                <a:gd name="connsiteX9282" fmla="*/ 5385732 w 9157696"/>
                <a:gd name="connsiteY9282" fmla="*/ 2025648 h 3804208"/>
                <a:gd name="connsiteX9283" fmla="*/ 5386952 w 9157696"/>
                <a:gd name="connsiteY9283" fmla="*/ 2031752 h 3804208"/>
                <a:gd name="connsiteX9284" fmla="*/ 5393056 w 9157696"/>
                <a:gd name="connsiteY9284" fmla="*/ 2037855 h 3804208"/>
                <a:gd name="connsiteX9285" fmla="*/ 5396718 w 9157696"/>
                <a:gd name="connsiteY9285" fmla="*/ 2040297 h 3804208"/>
                <a:gd name="connsiteX9286" fmla="*/ 5401601 w 9157696"/>
                <a:gd name="connsiteY9286" fmla="*/ 2042738 h 3804208"/>
                <a:gd name="connsiteX9287" fmla="*/ 5410146 w 9157696"/>
                <a:gd name="connsiteY9287" fmla="*/ 2046400 h 3804208"/>
                <a:gd name="connsiteX9288" fmla="*/ 5416249 w 9157696"/>
                <a:gd name="connsiteY9288" fmla="*/ 2050062 h 3804208"/>
                <a:gd name="connsiteX9289" fmla="*/ 5423573 w 9157696"/>
                <a:gd name="connsiteY9289" fmla="*/ 2054945 h 3804208"/>
                <a:gd name="connsiteX9290" fmla="*/ 5428456 w 9157696"/>
                <a:gd name="connsiteY9290" fmla="*/ 2058607 h 3804208"/>
                <a:gd name="connsiteX9291" fmla="*/ 5435780 w 9157696"/>
                <a:gd name="connsiteY9291" fmla="*/ 2062269 h 3804208"/>
                <a:gd name="connsiteX9292" fmla="*/ 5443105 w 9157696"/>
                <a:gd name="connsiteY9292" fmla="*/ 2064711 h 3804208"/>
                <a:gd name="connsiteX9293" fmla="*/ 5447987 w 9157696"/>
                <a:gd name="connsiteY9293" fmla="*/ 2067152 h 3804208"/>
                <a:gd name="connsiteX9294" fmla="*/ 5465077 w 9157696"/>
                <a:gd name="connsiteY9294" fmla="*/ 2076918 h 3804208"/>
                <a:gd name="connsiteX9295" fmla="*/ 5467519 w 9157696"/>
                <a:gd name="connsiteY9295" fmla="*/ 2079359 h 3804208"/>
                <a:gd name="connsiteX9296" fmla="*/ 5460194 w 9157696"/>
                <a:gd name="connsiteY9296" fmla="*/ 2078138 h 3804208"/>
                <a:gd name="connsiteX9297" fmla="*/ 5446767 w 9157696"/>
                <a:gd name="connsiteY9297" fmla="*/ 2075697 h 3804208"/>
                <a:gd name="connsiteX9298" fmla="*/ 5443105 w 9157696"/>
                <a:gd name="connsiteY9298" fmla="*/ 2079359 h 3804208"/>
                <a:gd name="connsiteX9299" fmla="*/ 5432118 w 9157696"/>
                <a:gd name="connsiteY9299" fmla="*/ 2073256 h 3804208"/>
                <a:gd name="connsiteX9300" fmla="*/ 5426015 w 9157696"/>
                <a:gd name="connsiteY9300" fmla="*/ 2075697 h 3804208"/>
                <a:gd name="connsiteX9301" fmla="*/ 5416249 w 9157696"/>
                <a:gd name="connsiteY9301" fmla="*/ 2073256 h 3804208"/>
                <a:gd name="connsiteX9302" fmla="*/ 5406484 w 9157696"/>
                <a:gd name="connsiteY9302" fmla="*/ 2072035 h 3804208"/>
                <a:gd name="connsiteX9303" fmla="*/ 5399159 w 9157696"/>
                <a:gd name="connsiteY9303" fmla="*/ 2073256 h 3804208"/>
                <a:gd name="connsiteX9304" fmla="*/ 5391835 w 9157696"/>
                <a:gd name="connsiteY9304" fmla="*/ 2072035 h 3804208"/>
                <a:gd name="connsiteX9305" fmla="*/ 5385732 w 9157696"/>
                <a:gd name="connsiteY9305" fmla="*/ 2069593 h 3804208"/>
                <a:gd name="connsiteX9306" fmla="*/ 5369863 w 9157696"/>
                <a:gd name="connsiteY9306" fmla="*/ 2070814 h 3804208"/>
                <a:gd name="connsiteX9307" fmla="*/ 5353993 w 9157696"/>
                <a:gd name="connsiteY9307" fmla="*/ 2073256 h 3804208"/>
                <a:gd name="connsiteX9308" fmla="*/ 5357656 w 9157696"/>
                <a:gd name="connsiteY9308" fmla="*/ 2078138 h 3804208"/>
                <a:gd name="connsiteX9309" fmla="*/ 5364980 w 9157696"/>
                <a:gd name="connsiteY9309" fmla="*/ 2080580 h 3804208"/>
                <a:gd name="connsiteX9310" fmla="*/ 5374745 w 9157696"/>
                <a:gd name="connsiteY9310" fmla="*/ 2080580 h 3804208"/>
                <a:gd name="connsiteX9311" fmla="*/ 5397939 w 9157696"/>
                <a:gd name="connsiteY9311" fmla="*/ 2084242 h 3804208"/>
                <a:gd name="connsiteX9312" fmla="*/ 5423573 w 9157696"/>
                <a:gd name="connsiteY9312" fmla="*/ 2090345 h 3804208"/>
                <a:gd name="connsiteX9313" fmla="*/ 5440663 w 9157696"/>
                <a:gd name="connsiteY9313" fmla="*/ 2097670 h 3804208"/>
                <a:gd name="connsiteX9314" fmla="*/ 5458974 w 9157696"/>
                <a:gd name="connsiteY9314" fmla="*/ 2111097 h 3804208"/>
                <a:gd name="connsiteX9315" fmla="*/ 5445546 w 9157696"/>
                <a:gd name="connsiteY9315" fmla="*/ 2111097 h 3804208"/>
                <a:gd name="connsiteX9316" fmla="*/ 5447987 w 9157696"/>
                <a:gd name="connsiteY9316" fmla="*/ 2114759 h 3804208"/>
                <a:gd name="connsiteX9317" fmla="*/ 5454091 w 9157696"/>
                <a:gd name="connsiteY9317" fmla="*/ 2117201 h 3804208"/>
                <a:gd name="connsiteX9318" fmla="*/ 5457753 w 9157696"/>
                <a:gd name="connsiteY9318" fmla="*/ 2117201 h 3804208"/>
                <a:gd name="connsiteX9319" fmla="*/ 5462636 w 9157696"/>
                <a:gd name="connsiteY9319" fmla="*/ 2117201 h 3804208"/>
                <a:gd name="connsiteX9320" fmla="*/ 5482167 w 9157696"/>
                <a:gd name="connsiteY9320" fmla="*/ 2120863 h 3804208"/>
                <a:gd name="connsiteX9321" fmla="*/ 5487050 w 9157696"/>
                <a:gd name="connsiteY9321" fmla="*/ 2122084 h 3804208"/>
                <a:gd name="connsiteX9322" fmla="*/ 5493153 w 9157696"/>
                <a:gd name="connsiteY9322" fmla="*/ 2122084 h 3804208"/>
                <a:gd name="connsiteX9323" fmla="*/ 5496815 w 9157696"/>
                <a:gd name="connsiteY9323" fmla="*/ 2122084 h 3804208"/>
                <a:gd name="connsiteX9324" fmla="*/ 5494374 w 9157696"/>
                <a:gd name="connsiteY9324" fmla="*/ 2128187 h 3804208"/>
                <a:gd name="connsiteX9325" fmla="*/ 5487050 w 9157696"/>
                <a:gd name="connsiteY9325" fmla="*/ 2130628 h 3804208"/>
                <a:gd name="connsiteX9326" fmla="*/ 5483388 w 9157696"/>
                <a:gd name="connsiteY9326" fmla="*/ 2133070 h 3804208"/>
                <a:gd name="connsiteX9327" fmla="*/ 5483388 w 9157696"/>
                <a:gd name="connsiteY9327" fmla="*/ 2134291 h 3804208"/>
                <a:gd name="connsiteX9328" fmla="*/ 5482167 w 9157696"/>
                <a:gd name="connsiteY9328" fmla="*/ 2135511 h 3804208"/>
                <a:gd name="connsiteX9329" fmla="*/ 5479726 w 9157696"/>
                <a:gd name="connsiteY9329" fmla="*/ 2135511 h 3804208"/>
                <a:gd name="connsiteX9330" fmla="*/ 5467519 w 9157696"/>
                <a:gd name="connsiteY9330" fmla="*/ 2130628 h 3804208"/>
                <a:gd name="connsiteX9331" fmla="*/ 5461415 w 9157696"/>
                <a:gd name="connsiteY9331" fmla="*/ 2131849 h 3804208"/>
                <a:gd name="connsiteX9332" fmla="*/ 5451649 w 9157696"/>
                <a:gd name="connsiteY9332" fmla="*/ 2129408 h 3804208"/>
                <a:gd name="connsiteX9333" fmla="*/ 5444325 w 9157696"/>
                <a:gd name="connsiteY9333" fmla="*/ 2125746 h 3804208"/>
                <a:gd name="connsiteX9334" fmla="*/ 5441884 w 9157696"/>
                <a:gd name="connsiteY9334" fmla="*/ 2126966 h 3804208"/>
                <a:gd name="connsiteX9335" fmla="*/ 5434560 w 9157696"/>
                <a:gd name="connsiteY9335" fmla="*/ 2126966 h 3804208"/>
                <a:gd name="connsiteX9336" fmla="*/ 5427235 w 9157696"/>
                <a:gd name="connsiteY9336" fmla="*/ 2124525 h 3804208"/>
                <a:gd name="connsiteX9337" fmla="*/ 5421132 w 9157696"/>
                <a:gd name="connsiteY9337" fmla="*/ 2120863 h 3804208"/>
                <a:gd name="connsiteX9338" fmla="*/ 5411366 w 9157696"/>
                <a:gd name="connsiteY9338" fmla="*/ 2118421 h 3804208"/>
                <a:gd name="connsiteX9339" fmla="*/ 5405263 w 9157696"/>
                <a:gd name="connsiteY9339" fmla="*/ 2118421 h 3804208"/>
                <a:gd name="connsiteX9340" fmla="*/ 5389394 w 9157696"/>
                <a:gd name="connsiteY9340" fmla="*/ 2115980 h 3804208"/>
                <a:gd name="connsiteX9341" fmla="*/ 5393056 w 9157696"/>
                <a:gd name="connsiteY9341" fmla="*/ 2120863 h 3804208"/>
                <a:gd name="connsiteX9342" fmla="*/ 5400380 w 9157696"/>
                <a:gd name="connsiteY9342" fmla="*/ 2125746 h 3804208"/>
                <a:gd name="connsiteX9343" fmla="*/ 5405263 w 9157696"/>
                <a:gd name="connsiteY9343" fmla="*/ 2126966 h 3804208"/>
                <a:gd name="connsiteX9344" fmla="*/ 5411366 w 9157696"/>
                <a:gd name="connsiteY9344" fmla="*/ 2128187 h 3804208"/>
                <a:gd name="connsiteX9345" fmla="*/ 5432118 w 9157696"/>
                <a:gd name="connsiteY9345" fmla="*/ 2134291 h 3804208"/>
                <a:gd name="connsiteX9346" fmla="*/ 5432118 w 9157696"/>
                <a:gd name="connsiteY9346" fmla="*/ 2137953 h 3804208"/>
                <a:gd name="connsiteX9347" fmla="*/ 5430898 w 9157696"/>
                <a:gd name="connsiteY9347" fmla="*/ 2141615 h 3804208"/>
                <a:gd name="connsiteX9348" fmla="*/ 5428456 w 9157696"/>
                <a:gd name="connsiteY9348" fmla="*/ 2142835 h 3804208"/>
                <a:gd name="connsiteX9349" fmla="*/ 5423573 w 9157696"/>
                <a:gd name="connsiteY9349" fmla="*/ 2141615 h 3804208"/>
                <a:gd name="connsiteX9350" fmla="*/ 5411366 w 9157696"/>
                <a:gd name="connsiteY9350" fmla="*/ 2141615 h 3804208"/>
                <a:gd name="connsiteX9351" fmla="*/ 5408925 w 9157696"/>
                <a:gd name="connsiteY9351" fmla="*/ 2145277 h 3804208"/>
                <a:gd name="connsiteX9352" fmla="*/ 5397939 w 9157696"/>
                <a:gd name="connsiteY9352" fmla="*/ 2141615 h 3804208"/>
                <a:gd name="connsiteX9353" fmla="*/ 5393056 w 9157696"/>
                <a:gd name="connsiteY9353" fmla="*/ 2144056 h 3804208"/>
                <a:gd name="connsiteX9354" fmla="*/ 5384511 w 9157696"/>
                <a:gd name="connsiteY9354" fmla="*/ 2144056 h 3804208"/>
                <a:gd name="connsiteX9355" fmla="*/ 5377187 w 9157696"/>
                <a:gd name="connsiteY9355" fmla="*/ 2141615 h 3804208"/>
                <a:gd name="connsiteX9356" fmla="*/ 5374745 w 9157696"/>
                <a:gd name="connsiteY9356" fmla="*/ 2144056 h 3804208"/>
                <a:gd name="connsiteX9357" fmla="*/ 5368642 w 9157696"/>
                <a:gd name="connsiteY9357" fmla="*/ 2145277 h 3804208"/>
                <a:gd name="connsiteX9358" fmla="*/ 5361318 w 9157696"/>
                <a:gd name="connsiteY9358" fmla="*/ 2145277 h 3804208"/>
                <a:gd name="connsiteX9359" fmla="*/ 5355214 w 9157696"/>
                <a:gd name="connsiteY9359" fmla="*/ 2144056 h 3804208"/>
                <a:gd name="connsiteX9360" fmla="*/ 5346669 w 9157696"/>
                <a:gd name="connsiteY9360" fmla="*/ 2144056 h 3804208"/>
                <a:gd name="connsiteX9361" fmla="*/ 5340566 w 9157696"/>
                <a:gd name="connsiteY9361" fmla="*/ 2145277 h 3804208"/>
                <a:gd name="connsiteX9362" fmla="*/ 5324697 w 9157696"/>
                <a:gd name="connsiteY9362" fmla="*/ 2147718 h 3804208"/>
                <a:gd name="connsiteX9363" fmla="*/ 5328359 w 9157696"/>
                <a:gd name="connsiteY9363" fmla="*/ 2152601 h 3804208"/>
                <a:gd name="connsiteX9364" fmla="*/ 5335683 w 9157696"/>
                <a:gd name="connsiteY9364" fmla="*/ 2155042 h 3804208"/>
                <a:gd name="connsiteX9365" fmla="*/ 5339345 w 9157696"/>
                <a:gd name="connsiteY9365" fmla="*/ 2155042 h 3804208"/>
                <a:gd name="connsiteX9366" fmla="*/ 5344228 w 9157696"/>
                <a:gd name="connsiteY9366" fmla="*/ 2155042 h 3804208"/>
                <a:gd name="connsiteX9367" fmla="*/ 5366200 w 9157696"/>
                <a:gd name="connsiteY9367" fmla="*/ 2156263 h 3804208"/>
                <a:gd name="connsiteX9368" fmla="*/ 5371083 w 9157696"/>
                <a:gd name="connsiteY9368" fmla="*/ 2157484 h 3804208"/>
                <a:gd name="connsiteX9369" fmla="*/ 5378407 w 9157696"/>
                <a:gd name="connsiteY9369" fmla="*/ 2157484 h 3804208"/>
                <a:gd name="connsiteX9370" fmla="*/ 5390614 w 9157696"/>
                <a:gd name="connsiteY9370" fmla="*/ 2158705 h 3804208"/>
                <a:gd name="connsiteX9371" fmla="*/ 5407704 w 9157696"/>
                <a:gd name="connsiteY9371" fmla="*/ 2162367 h 3804208"/>
                <a:gd name="connsiteX9372" fmla="*/ 5419911 w 9157696"/>
                <a:gd name="connsiteY9372" fmla="*/ 2168470 h 3804208"/>
                <a:gd name="connsiteX9373" fmla="*/ 5433339 w 9157696"/>
                <a:gd name="connsiteY9373" fmla="*/ 2172132 h 3804208"/>
                <a:gd name="connsiteX9374" fmla="*/ 5438222 w 9157696"/>
                <a:gd name="connsiteY9374" fmla="*/ 2170912 h 3804208"/>
                <a:gd name="connsiteX9375" fmla="*/ 5445546 w 9157696"/>
                <a:gd name="connsiteY9375" fmla="*/ 2168470 h 3804208"/>
                <a:gd name="connsiteX9376" fmla="*/ 5450429 w 9157696"/>
                <a:gd name="connsiteY9376" fmla="*/ 2167249 h 3804208"/>
                <a:gd name="connsiteX9377" fmla="*/ 5452870 w 9157696"/>
                <a:gd name="connsiteY9377" fmla="*/ 2168470 h 3804208"/>
                <a:gd name="connsiteX9378" fmla="*/ 5457753 w 9157696"/>
                <a:gd name="connsiteY9378" fmla="*/ 2169691 h 3804208"/>
                <a:gd name="connsiteX9379" fmla="*/ 5465077 w 9157696"/>
                <a:gd name="connsiteY9379" fmla="*/ 2169691 h 3804208"/>
                <a:gd name="connsiteX9380" fmla="*/ 5477284 w 9157696"/>
                <a:gd name="connsiteY9380" fmla="*/ 2170912 h 3804208"/>
                <a:gd name="connsiteX9381" fmla="*/ 5480946 w 9157696"/>
                <a:gd name="connsiteY9381" fmla="*/ 2172132 h 3804208"/>
                <a:gd name="connsiteX9382" fmla="*/ 5480946 w 9157696"/>
                <a:gd name="connsiteY9382" fmla="*/ 2172132 h 3804208"/>
                <a:gd name="connsiteX9383" fmla="*/ 5471181 w 9157696"/>
                <a:gd name="connsiteY9383" fmla="*/ 2180677 h 3804208"/>
                <a:gd name="connsiteX9384" fmla="*/ 5467519 w 9157696"/>
                <a:gd name="connsiteY9384" fmla="*/ 2188001 h 3804208"/>
                <a:gd name="connsiteX9385" fmla="*/ 5449208 w 9157696"/>
                <a:gd name="connsiteY9385" fmla="*/ 2189222 h 3804208"/>
                <a:gd name="connsiteX9386" fmla="*/ 5444325 w 9157696"/>
                <a:gd name="connsiteY9386" fmla="*/ 2189222 h 3804208"/>
                <a:gd name="connsiteX9387" fmla="*/ 5437001 w 9157696"/>
                <a:gd name="connsiteY9387" fmla="*/ 2185560 h 3804208"/>
                <a:gd name="connsiteX9388" fmla="*/ 5434560 w 9157696"/>
                <a:gd name="connsiteY9388" fmla="*/ 2186781 h 3804208"/>
                <a:gd name="connsiteX9389" fmla="*/ 5427235 w 9157696"/>
                <a:gd name="connsiteY9389" fmla="*/ 2186781 h 3804208"/>
                <a:gd name="connsiteX9390" fmla="*/ 5418691 w 9157696"/>
                <a:gd name="connsiteY9390" fmla="*/ 2184339 h 3804208"/>
                <a:gd name="connsiteX9391" fmla="*/ 5412587 w 9157696"/>
                <a:gd name="connsiteY9391" fmla="*/ 2180677 h 3804208"/>
                <a:gd name="connsiteX9392" fmla="*/ 5396718 w 9157696"/>
                <a:gd name="connsiteY9392" fmla="*/ 2178236 h 3804208"/>
                <a:gd name="connsiteX9393" fmla="*/ 5379628 w 9157696"/>
                <a:gd name="connsiteY9393" fmla="*/ 2175794 h 3804208"/>
                <a:gd name="connsiteX9394" fmla="*/ 5383290 w 9157696"/>
                <a:gd name="connsiteY9394" fmla="*/ 2180677 h 3804208"/>
                <a:gd name="connsiteX9395" fmla="*/ 5390614 w 9157696"/>
                <a:gd name="connsiteY9395" fmla="*/ 2185560 h 3804208"/>
                <a:gd name="connsiteX9396" fmla="*/ 5401601 w 9157696"/>
                <a:gd name="connsiteY9396" fmla="*/ 2188001 h 3804208"/>
                <a:gd name="connsiteX9397" fmla="*/ 5411366 w 9157696"/>
                <a:gd name="connsiteY9397" fmla="*/ 2189222 h 3804208"/>
                <a:gd name="connsiteX9398" fmla="*/ 5418691 w 9157696"/>
                <a:gd name="connsiteY9398" fmla="*/ 2191663 h 3804208"/>
                <a:gd name="connsiteX9399" fmla="*/ 5423573 w 9157696"/>
                <a:gd name="connsiteY9399" fmla="*/ 2194105 h 3804208"/>
                <a:gd name="connsiteX9400" fmla="*/ 5419911 w 9157696"/>
                <a:gd name="connsiteY9400" fmla="*/ 2197767 h 3804208"/>
                <a:gd name="connsiteX9401" fmla="*/ 5416249 w 9157696"/>
                <a:gd name="connsiteY9401" fmla="*/ 2198988 h 3804208"/>
                <a:gd name="connsiteX9402" fmla="*/ 5413808 w 9157696"/>
                <a:gd name="connsiteY9402" fmla="*/ 2198988 h 3804208"/>
                <a:gd name="connsiteX9403" fmla="*/ 5410146 w 9157696"/>
                <a:gd name="connsiteY9403" fmla="*/ 2198988 h 3804208"/>
                <a:gd name="connsiteX9404" fmla="*/ 5402821 w 9157696"/>
                <a:gd name="connsiteY9404" fmla="*/ 2206312 h 3804208"/>
                <a:gd name="connsiteX9405" fmla="*/ 5402821 w 9157696"/>
                <a:gd name="connsiteY9405" fmla="*/ 2207533 h 3804208"/>
                <a:gd name="connsiteX9406" fmla="*/ 5400380 w 9157696"/>
                <a:gd name="connsiteY9406" fmla="*/ 2205091 h 3804208"/>
                <a:gd name="connsiteX9407" fmla="*/ 5390614 w 9157696"/>
                <a:gd name="connsiteY9407" fmla="*/ 2202650 h 3804208"/>
                <a:gd name="connsiteX9408" fmla="*/ 5382070 w 9157696"/>
                <a:gd name="connsiteY9408" fmla="*/ 2206312 h 3804208"/>
                <a:gd name="connsiteX9409" fmla="*/ 5377187 w 9157696"/>
                <a:gd name="connsiteY9409" fmla="*/ 2208754 h 3804208"/>
                <a:gd name="connsiteX9410" fmla="*/ 5368642 w 9157696"/>
                <a:gd name="connsiteY9410" fmla="*/ 2203870 h 3804208"/>
                <a:gd name="connsiteX9411" fmla="*/ 5358876 w 9157696"/>
                <a:gd name="connsiteY9411" fmla="*/ 2198988 h 3804208"/>
                <a:gd name="connsiteX9412" fmla="*/ 5353993 w 9157696"/>
                <a:gd name="connsiteY9412" fmla="*/ 2201429 h 3804208"/>
                <a:gd name="connsiteX9413" fmla="*/ 5344228 w 9157696"/>
                <a:gd name="connsiteY9413" fmla="*/ 2202650 h 3804208"/>
                <a:gd name="connsiteX9414" fmla="*/ 5333242 w 9157696"/>
                <a:gd name="connsiteY9414" fmla="*/ 2200208 h 3804208"/>
                <a:gd name="connsiteX9415" fmla="*/ 5324697 w 9157696"/>
                <a:gd name="connsiteY9415" fmla="*/ 2195326 h 3804208"/>
                <a:gd name="connsiteX9416" fmla="*/ 5301503 w 9157696"/>
                <a:gd name="connsiteY9416" fmla="*/ 2194105 h 3804208"/>
                <a:gd name="connsiteX9417" fmla="*/ 5291737 w 9157696"/>
                <a:gd name="connsiteY9417" fmla="*/ 2197767 h 3804208"/>
                <a:gd name="connsiteX9418" fmla="*/ 5277089 w 9157696"/>
                <a:gd name="connsiteY9418" fmla="*/ 2192884 h 3804208"/>
                <a:gd name="connsiteX9419" fmla="*/ 5279530 w 9157696"/>
                <a:gd name="connsiteY9419" fmla="*/ 2201429 h 3804208"/>
                <a:gd name="connsiteX9420" fmla="*/ 5289296 w 9157696"/>
                <a:gd name="connsiteY9420" fmla="*/ 2207533 h 3804208"/>
                <a:gd name="connsiteX9421" fmla="*/ 5295400 w 9157696"/>
                <a:gd name="connsiteY9421" fmla="*/ 2208754 h 3804208"/>
                <a:gd name="connsiteX9422" fmla="*/ 5303944 w 9157696"/>
                <a:gd name="connsiteY9422" fmla="*/ 2211195 h 3804208"/>
                <a:gd name="connsiteX9423" fmla="*/ 5310048 w 9157696"/>
                <a:gd name="connsiteY9423" fmla="*/ 2211195 h 3804208"/>
                <a:gd name="connsiteX9424" fmla="*/ 5318593 w 9157696"/>
                <a:gd name="connsiteY9424" fmla="*/ 2212415 h 3804208"/>
                <a:gd name="connsiteX9425" fmla="*/ 5328359 w 9157696"/>
                <a:gd name="connsiteY9425" fmla="*/ 2214857 h 3804208"/>
                <a:gd name="connsiteX9426" fmla="*/ 5338124 w 9157696"/>
                <a:gd name="connsiteY9426" fmla="*/ 2220961 h 3804208"/>
                <a:gd name="connsiteX9427" fmla="*/ 5346669 w 9157696"/>
                <a:gd name="connsiteY9427" fmla="*/ 2223402 h 3804208"/>
                <a:gd name="connsiteX9428" fmla="*/ 5357656 w 9157696"/>
                <a:gd name="connsiteY9428" fmla="*/ 2224622 h 3804208"/>
                <a:gd name="connsiteX9429" fmla="*/ 5364980 w 9157696"/>
                <a:gd name="connsiteY9429" fmla="*/ 2225843 h 3804208"/>
                <a:gd name="connsiteX9430" fmla="*/ 5361318 w 9157696"/>
                <a:gd name="connsiteY9430" fmla="*/ 2230726 h 3804208"/>
                <a:gd name="connsiteX9431" fmla="*/ 5350331 w 9157696"/>
                <a:gd name="connsiteY9431" fmla="*/ 2233168 h 3804208"/>
                <a:gd name="connsiteX9432" fmla="*/ 5340566 w 9157696"/>
                <a:gd name="connsiteY9432" fmla="*/ 2231947 h 3804208"/>
                <a:gd name="connsiteX9433" fmla="*/ 5339345 w 9157696"/>
                <a:gd name="connsiteY9433" fmla="*/ 2235609 h 3804208"/>
                <a:gd name="connsiteX9434" fmla="*/ 5333242 w 9157696"/>
                <a:gd name="connsiteY9434" fmla="*/ 2240491 h 3804208"/>
                <a:gd name="connsiteX9435" fmla="*/ 5324697 w 9157696"/>
                <a:gd name="connsiteY9435" fmla="*/ 2242933 h 3804208"/>
                <a:gd name="connsiteX9436" fmla="*/ 5316152 w 9157696"/>
                <a:gd name="connsiteY9436" fmla="*/ 2242933 h 3804208"/>
                <a:gd name="connsiteX9437" fmla="*/ 5299062 w 9157696"/>
                <a:gd name="connsiteY9437" fmla="*/ 2250257 h 3804208"/>
                <a:gd name="connsiteX9438" fmla="*/ 5294179 w 9157696"/>
                <a:gd name="connsiteY9438" fmla="*/ 2256361 h 3804208"/>
                <a:gd name="connsiteX9439" fmla="*/ 5280751 w 9157696"/>
                <a:gd name="connsiteY9439" fmla="*/ 2257582 h 3804208"/>
                <a:gd name="connsiteX9440" fmla="*/ 5286855 w 9157696"/>
                <a:gd name="connsiteY9440" fmla="*/ 2262464 h 3804208"/>
                <a:gd name="connsiteX9441" fmla="*/ 5297841 w 9157696"/>
                <a:gd name="connsiteY9441" fmla="*/ 2263685 h 3804208"/>
                <a:gd name="connsiteX9442" fmla="*/ 5300283 w 9157696"/>
                <a:gd name="connsiteY9442" fmla="*/ 2262464 h 3804208"/>
                <a:gd name="connsiteX9443" fmla="*/ 5297841 w 9157696"/>
                <a:gd name="connsiteY9443" fmla="*/ 2266126 h 3804208"/>
                <a:gd name="connsiteX9444" fmla="*/ 5288076 w 9157696"/>
                <a:gd name="connsiteY9444" fmla="*/ 2269789 h 3804208"/>
                <a:gd name="connsiteX9445" fmla="*/ 5277089 w 9157696"/>
                <a:gd name="connsiteY9445" fmla="*/ 2269789 h 3804208"/>
                <a:gd name="connsiteX9446" fmla="*/ 5267323 w 9157696"/>
                <a:gd name="connsiteY9446" fmla="*/ 2267347 h 3804208"/>
                <a:gd name="connsiteX9447" fmla="*/ 5244130 w 9157696"/>
                <a:gd name="connsiteY9447" fmla="*/ 2271009 h 3804208"/>
                <a:gd name="connsiteX9448" fmla="*/ 5244130 w 9157696"/>
                <a:gd name="connsiteY9448" fmla="*/ 2263685 h 3804208"/>
                <a:gd name="connsiteX9449" fmla="*/ 5235586 w 9157696"/>
                <a:gd name="connsiteY9449" fmla="*/ 2271009 h 3804208"/>
                <a:gd name="connsiteX9450" fmla="*/ 5230702 w 9157696"/>
                <a:gd name="connsiteY9450" fmla="*/ 2264905 h 3804208"/>
                <a:gd name="connsiteX9451" fmla="*/ 5218495 w 9157696"/>
                <a:gd name="connsiteY9451" fmla="*/ 2266126 h 3804208"/>
                <a:gd name="connsiteX9452" fmla="*/ 5213613 w 9157696"/>
                <a:gd name="connsiteY9452" fmla="*/ 2272230 h 3804208"/>
                <a:gd name="connsiteX9453" fmla="*/ 5207509 w 9157696"/>
                <a:gd name="connsiteY9453" fmla="*/ 2275892 h 3804208"/>
                <a:gd name="connsiteX9454" fmla="*/ 5202626 w 9157696"/>
                <a:gd name="connsiteY9454" fmla="*/ 2274671 h 3804208"/>
                <a:gd name="connsiteX9455" fmla="*/ 5200185 w 9157696"/>
                <a:gd name="connsiteY9455" fmla="*/ 2271009 h 3804208"/>
                <a:gd name="connsiteX9456" fmla="*/ 5195302 w 9157696"/>
                <a:gd name="connsiteY9456" fmla="*/ 2278333 h 3804208"/>
                <a:gd name="connsiteX9457" fmla="*/ 5190419 w 9157696"/>
                <a:gd name="connsiteY9457" fmla="*/ 2284437 h 3804208"/>
                <a:gd name="connsiteX9458" fmla="*/ 5187978 w 9157696"/>
                <a:gd name="connsiteY9458" fmla="*/ 2280775 h 3804208"/>
                <a:gd name="connsiteX9459" fmla="*/ 5183095 w 9157696"/>
                <a:gd name="connsiteY9459" fmla="*/ 2275892 h 3804208"/>
                <a:gd name="connsiteX9460" fmla="*/ 5178212 w 9157696"/>
                <a:gd name="connsiteY9460" fmla="*/ 2279554 h 3804208"/>
                <a:gd name="connsiteX9461" fmla="*/ 5176992 w 9157696"/>
                <a:gd name="connsiteY9461" fmla="*/ 2283216 h 3804208"/>
                <a:gd name="connsiteX9462" fmla="*/ 5176992 w 9157696"/>
                <a:gd name="connsiteY9462" fmla="*/ 2281996 h 3804208"/>
                <a:gd name="connsiteX9463" fmla="*/ 5173330 w 9157696"/>
                <a:gd name="connsiteY9463" fmla="*/ 2272230 h 3804208"/>
                <a:gd name="connsiteX9464" fmla="*/ 5172109 w 9157696"/>
                <a:gd name="connsiteY9464" fmla="*/ 2273450 h 3804208"/>
                <a:gd name="connsiteX9465" fmla="*/ 5170888 w 9157696"/>
                <a:gd name="connsiteY9465" fmla="*/ 2273450 h 3804208"/>
                <a:gd name="connsiteX9466" fmla="*/ 5168447 w 9157696"/>
                <a:gd name="connsiteY9466" fmla="*/ 2272230 h 3804208"/>
                <a:gd name="connsiteX9467" fmla="*/ 5167226 w 9157696"/>
                <a:gd name="connsiteY9467" fmla="*/ 2267347 h 3804208"/>
                <a:gd name="connsiteX9468" fmla="*/ 5169667 w 9157696"/>
                <a:gd name="connsiteY9468" fmla="*/ 2263685 h 3804208"/>
                <a:gd name="connsiteX9469" fmla="*/ 5173330 w 9157696"/>
                <a:gd name="connsiteY9469" fmla="*/ 2261243 h 3804208"/>
                <a:gd name="connsiteX9470" fmla="*/ 5178212 w 9157696"/>
                <a:gd name="connsiteY9470" fmla="*/ 2260023 h 3804208"/>
                <a:gd name="connsiteX9471" fmla="*/ 5184316 w 9157696"/>
                <a:gd name="connsiteY9471" fmla="*/ 2256361 h 3804208"/>
                <a:gd name="connsiteX9472" fmla="*/ 5187978 w 9157696"/>
                <a:gd name="connsiteY9472" fmla="*/ 2250257 h 3804208"/>
                <a:gd name="connsiteX9473" fmla="*/ 5189199 w 9157696"/>
                <a:gd name="connsiteY9473" fmla="*/ 2242933 h 3804208"/>
                <a:gd name="connsiteX9474" fmla="*/ 5180654 w 9157696"/>
                <a:gd name="connsiteY9474" fmla="*/ 2246595 h 3804208"/>
                <a:gd name="connsiteX9475" fmla="*/ 5172109 w 9157696"/>
                <a:gd name="connsiteY9475" fmla="*/ 2249036 h 3804208"/>
                <a:gd name="connsiteX9476" fmla="*/ 5168447 w 9157696"/>
                <a:gd name="connsiteY9476" fmla="*/ 2252698 h 3804208"/>
                <a:gd name="connsiteX9477" fmla="*/ 5163564 w 9157696"/>
                <a:gd name="connsiteY9477" fmla="*/ 2255140 h 3804208"/>
                <a:gd name="connsiteX9478" fmla="*/ 5159902 w 9157696"/>
                <a:gd name="connsiteY9478" fmla="*/ 2255140 h 3804208"/>
                <a:gd name="connsiteX9479" fmla="*/ 5158681 w 9157696"/>
                <a:gd name="connsiteY9479" fmla="*/ 2252698 h 3804208"/>
                <a:gd name="connsiteX9480" fmla="*/ 5155019 w 9157696"/>
                <a:gd name="connsiteY9480" fmla="*/ 2257582 h 3804208"/>
                <a:gd name="connsiteX9481" fmla="*/ 5152578 w 9157696"/>
                <a:gd name="connsiteY9481" fmla="*/ 2257582 h 3804208"/>
                <a:gd name="connsiteX9482" fmla="*/ 5142812 w 9157696"/>
                <a:gd name="connsiteY9482" fmla="*/ 2255140 h 3804208"/>
                <a:gd name="connsiteX9483" fmla="*/ 5140371 w 9157696"/>
                <a:gd name="connsiteY9483" fmla="*/ 2245375 h 3804208"/>
                <a:gd name="connsiteX9484" fmla="*/ 5135488 w 9157696"/>
                <a:gd name="connsiteY9484" fmla="*/ 2234388 h 3804208"/>
                <a:gd name="connsiteX9485" fmla="*/ 5135488 w 9157696"/>
                <a:gd name="connsiteY9485" fmla="*/ 2234388 h 3804208"/>
                <a:gd name="connsiteX9486" fmla="*/ 5137930 w 9157696"/>
                <a:gd name="connsiteY9486" fmla="*/ 2233168 h 3804208"/>
                <a:gd name="connsiteX9487" fmla="*/ 5144033 w 9157696"/>
                <a:gd name="connsiteY9487" fmla="*/ 2231947 h 3804208"/>
                <a:gd name="connsiteX9488" fmla="*/ 5147695 w 9157696"/>
                <a:gd name="connsiteY9488" fmla="*/ 2231947 h 3804208"/>
                <a:gd name="connsiteX9489" fmla="*/ 5150137 w 9157696"/>
                <a:gd name="connsiteY9489" fmla="*/ 2230726 h 3804208"/>
                <a:gd name="connsiteX9490" fmla="*/ 5151357 w 9157696"/>
                <a:gd name="connsiteY9490" fmla="*/ 2229505 h 3804208"/>
                <a:gd name="connsiteX9491" fmla="*/ 5153798 w 9157696"/>
                <a:gd name="connsiteY9491" fmla="*/ 2230726 h 3804208"/>
                <a:gd name="connsiteX9492" fmla="*/ 5157460 w 9157696"/>
                <a:gd name="connsiteY9492" fmla="*/ 2233168 h 3804208"/>
                <a:gd name="connsiteX9493" fmla="*/ 5159902 w 9157696"/>
                <a:gd name="connsiteY9493" fmla="*/ 2234388 h 3804208"/>
                <a:gd name="connsiteX9494" fmla="*/ 5167226 w 9157696"/>
                <a:gd name="connsiteY9494" fmla="*/ 2229505 h 3804208"/>
                <a:gd name="connsiteX9495" fmla="*/ 5173330 w 9157696"/>
                <a:gd name="connsiteY9495" fmla="*/ 2220961 h 3804208"/>
                <a:gd name="connsiteX9496" fmla="*/ 5181874 w 9157696"/>
                <a:gd name="connsiteY9496" fmla="*/ 2214857 h 3804208"/>
                <a:gd name="connsiteX9497" fmla="*/ 5187978 w 9157696"/>
                <a:gd name="connsiteY9497" fmla="*/ 2213636 h 3804208"/>
                <a:gd name="connsiteX9498" fmla="*/ 5191640 w 9157696"/>
                <a:gd name="connsiteY9498" fmla="*/ 2213636 h 3804208"/>
                <a:gd name="connsiteX9499" fmla="*/ 5194081 w 9157696"/>
                <a:gd name="connsiteY9499" fmla="*/ 2212415 h 3804208"/>
                <a:gd name="connsiteX9500" fmla="*/ 5206288 w 9157696"/>
                <a:gd name="connsiteY9500" fmla="*/ 2209974 h 3804208"/>
                <a:gd name="connsiteX9501" fmla="*/ 5208730 w 9157696"/>
                <a:gd name="connsiteY9501" fmla="*/ 2209974 h 3804208"/>
                <a:gd name="connsiteX9502" fmla="*/ 5211172 w 9157696"/>
                <a:gd name="connsiteY9502" fmla="*/ 2209974 h 3804208"/>
                <a:gd name="connsiteX9503" fmla="*/ 5214833 w 9157696"/>
                <a:gd name="connsiteY9503" fmla="*/ 2206312 h 3804208"/>
                <a:gd name="connsiteX9504" fmla="*/ 5216054 w 9157696"/>
                <a:gd name="connsiteY9504" fmla="*/ 2200208 h 3804208"/>
                <a:gd name="connsiteX9505" fmla="*/ 5207509 w 9157696"/>
                <a:gd name="connsiteY9505" fmla="*/ 2196546 h 3804208"/>
                <a:gd name="connsiteX9506" fmla="*/ 5203847 w 9157696"/>
                <a:gd name="connsiteY9506" fmla="*/ 2194105 h 3804208"/>
                <a:gd name="connsiteX9507" fmla="*/ 5198965 w 9157696"/>
                <a:gd name="connsiteY9507" fmla="*/ 2194105 h 3804208"/>
                <a:gd name="connsiteX9508" fmla="*/ 5195302 w 9157696"/>
                <a:gd name="connsiteY9508" fmla="*/ 2196546 h 3804208"/>
                <a:gd name="connsiteX9509" fmla="*/ 5191640 w 9157696"/>
                <a:gd name="connsiteY9509" fmla="*/ 2196546 h 3804208"/>
                <a:gd name="connsiteX9510" fmla="*/ 5187978 w 9157696"/>
                <a:gd name="connsiteY9510" fmla="*/ 2194105 h 3804208"/>
                <a:gd name="connsiteX9511" fmla="*/ 5186758 w 9157696"/>
                <a:gd name="connsiteY9511" fmla="*/ 2191663 h 3804208"/>
                <a:gd name="connsiteX9512" fmla="*/ 5183095 w 9157696"/>
                <a:gd name="connsiteY9512" fmla="*/ 2195326 h 3804208"/>
                <a:gd name="connsiteX9513" fmla="*/ 5178212 w 9157696"/>
                <a:gd name="connsiteY9513" fmla="*/ 2195326 h 3804208"/>
                <a:gd name="connsiteX9514" fmla="*/ 5175771 w 9157696"/>
                <a:gd name="connsiteY9514" fmla="*/ 2191663 h 3804208"/>
                <a:gd name="connsiteX9515" fmla="*/ 5169667 w 9157696"/>
                <a:gd name="connsiteY9515" fmla="*/ 2196546 h 3804208"/>
                <a:gd name="connsiteX9516" fmla="*/ 5168447 w 9157696"/>
                <a:gd name="connsiteY9516" fmla="*/ 2190443 h 3804208"/>
                <a:gd name="connsiteX9517" fmla="*/ 5162344 w 9157696"/>
                <a:gd name="connsiteY9517" fmla="*/ 2190443 h 3804208"/>
                <a:gd name="connsiteX9518" fmla="*/ 5159902 w 9157696"/>
                <a:gd name="connsiteY9518" fmla="*/ 2191663 h 3804208"/>
                <a:gd name="connsiteX9519" fmla="*/ 5158681 w 9157696"/>
                <a:gd name="connsiteY9519" fmla="*/ 2190443 h 3804208"/>
                <a:gd name="connsiteX9520" fmla="*/ 5157460 w 9157696"/>
                <a:gd name="connsiteY9520" fmla="*/ 2184339 h 3804208"/>
                <a:gd name="connsiteX9521" fmla="*/ 5157460 w 9157696"/>
                <a:gd name="connsiteY9521" fmla="*/ 2179456 h 3804208"/>
                <a:gd name="connsiteX9522" fmla="*/ 5168447 w 9157696"/>
                <a:gd name="connsiteY9522" fmla="*/ 2172132 h 3804208"/>
                <a:gd name="connsiteX9523" fmla="*/ 5172109 w 9157696"/>
                <a:gd name="connsiteY9523" fmla="*/ 2169691 h 3804208"/>
                <a:gd name="connsiteX9524" fmla="*/ 5174551 w 9157696"/>
                <a:gd name="connsiteY9524" fmla="*/ 2168470 h 3804208"/>
                <a:gd name="connsiteX9525" fmla="*/ 5178212 w 9157696"/>
                <a:gd name="connsiteY9525" fmla="*/ 2162367 h 3804208"/>
                <a:gd name="connsiteX9526" fmla="*/ 5179433 w 9157696"/>
                <a:gd name="connsiteY9526" fmla="*/ 2156263 h 3804208"/>
                <a:gd name="connsiteX9527" fmla="*/ 5170888 w 9157696"/>
                <a:gd name="connsiteY9527" fmla="*/ 2158705 h 3804208"/>
                <a:gd name="connsiteX9528" fmla="*/ 5167226 w 9157696"/>
                <a:gd name="connsiteY9528" fmla="*/ 2158705 h 3804208"/>
                <a:gd name="connsiteX9529" fmla="*/ 5162344 w 9157696"/>
                <a:gd name="connsiteY9529" fmla="*/ 2161146 h 3804208"/>
                <a:gd name="connsiteX9530" fmla="*/ 5158681 w 9157696"/>
                <a:gd name="connsiteY9530" fmla="*/ 2164808 h 3804208"/>
                <a:gd name="connsiteX9531" fmla="*/ 5155019 w 9157696"/>
                <a:gd name="connsiteY9531" fmla="*/ 2167249 h 3804208"/>
                <a:gd name="connsiteX9532" fmla="*/ 5151357 w 9157696"/>
                <a:gd name="connsiteY9532" fmla="*/ 2167249 h 3804208"/>
                <a:gd name="connsiteX9533" fmla="*/ 5150137 w 9157696"/>
                <a:gd name="connsiteY9533" fmla="*/ 2166029 h 3804208"/>
                <a:gd name="connsiteX9534" fmla="*/ 5146474 w 9157696"/>
                <a:gd name="connsiteY9534" fmla="*/ 2170912 h 3804208"/>
                <a:gd name="connsiteX9535" fmla="*/ 5140371 w 9157696"/>
                <a:gd name="connsiteY9535" fmla="*/ 2174574 h 3804208"/>
                <a:gd name="connsiteX9536" fmla="*/ 5136709 w 9157696"/>
                <a:gd name="connsiteY9536" fmla="*/ 2173353 h 3804208"/>
                <a:gd name="connsiteX9537" fmla="*/ 5130605 w 9157696"/>
                <a:gd name="connsiteY9537" fmla="*/ 2180677 h 3804208"/>
                <a:gd name="connsiteX9538" fmla="*/ 5129384 w 9157696"/>
                <a:gd name="connsiteY9538" fmla="*/ 2180677 h 3804208"/>
                <a:gd name="connsiteX9539" fmla="*/ 5128164 w 9157696"/>
                <a:gd name="connsiteY9539" fmla="*/ 2178236 h 3804208"/>
                <a:gd name="connsiteX9540" fmla="*/ 5128164 w 9157696"/>
                <a:gd name="connsiteY9540" fmla="*/ 2177015 h 3804208"/>
                <a:gd name="connsiteX9541" fmla="*/ 5126943 w 9157696"/>
                <a:gd name="connsiteY9541" fmla="*/ 2174574 h 3804208"/>
                <a:gd name="connsiteX9542" fmla="*/ 5123281 w 9157696"/>
                <a:gd name="connsiteY9542" fmla="*/ 2170912 h 3804208"/>
                <a:gd name="connsiteX9543" fmla="*/ 5122060 w 9157696"/>
                <a:gd name="connsiteY9543" fmla="*/ 2162367 h 3804208"/>
                <a:gd name="connsiteX9544" fmla="*/ 5124502 w 9157696"/>
                <a:gd name="connsiteY9544" fmla="*/ 2162367 h 3804208"/>
                <a:gd name="connsiteX9545" fmla="*/ 5128164 w 9157696"/>
                <a:gd name="connsiteY9545" fmla="*/ 2162367 h 3804208"/>
                <a:gd name="connsiteX9546" fmla="*/ 5130605 w 9157696"/>
                <a:gd name="connsiteY9546" fmla="*/ 2161146 h 3804208"/>
                <a:gd name="connsiteX9547" fmla="*/ 5141591 w 9157696"/>
                <a:gd name="connsiteY9547" fmla="*/ 2157484 h 3804208"/>
                <a:gd name="connsiteX9548" fmla="*/ 5144033 w 9157696"/>
                <a:gd name="connsiteY9548" fmla="*/ 2156263 h 3804208"/>
                <a:gd name="connsiteX9549" fmla="*/ 5146474 w 9157696"/>
                <a:gd name="connsiteY9549" fmla="*/ 2156263 h 3804208"/>
                <a:gd name="connsiteX9550" fmla="*/ 5150137 w 9157696"/>
                <a:gd name="connsiteY9550" fmla="*/ 2152601 h 3804208"/>
                <a:gd name="connsiteX9551" fmla="*/ 5151357 w 9157696"/>
                <a:gd name="connsiteY9551" fmla="*/ 2146498 h 3804208"/>
                <a:gd name="connsiteX9552" fmla="*/ 5144033 w 9157696"/>
                <a:gd name="connsiteY9552" fmla="*/ 2146498 h 3804208"/>
                <a:gd name="connsiteX9553" fmla="*/ 5153798 w 9157696"/>
                <a:gd name="connsiteY9553" fmla="*/ 2128187 h 3804208"/>
                <a:gd name="connsiteX9554" fmla="*/ 5162344 w 9157696"/>
                <a:gd name="connsiteY9554" fmla="*/ 2118421 h 3804208"/>
                <a:gd name="connsiteX9555" fmla="*/ 5176992 w 9157696"/>
                <a:gd name="connsiteY9555" fmla="*/ 2111097 h 3804208"/>
                <a:gd name="connsiteX9556" fmla="*/ 5189199 w 9157696"/>
                <a:gd name="connsiteY9556" fmla="*/ 2106214 h 3804208"/>
                <a:gd name="connsiteX9557" fmla="*/ 5194081 w 9157696"/>
                <a:gd name="connsiteY9557" fmla="*/ 2106214 h 3804208"/>
                <a:gd name="connsiteX9558" fmla="*/ 5197744 w 9157696"/>
                <a:gd name="connsiteY9558" fmla="*/ 2102552 h 3804208"/>
                <a:gd name="connsiteX9559" fmla="*/ 5198965 w 9157696"/>
                <a:gd name="connsiteY9559" fmla="*/ 2096449 h 3804208"/>
                <a:gd name="connsiteX9560" fmla="*/ 5190419 w 9157696"/>
                <a:gd name="connsiteY9560" fmla="*/ 2092787 h 3804208"/>
                <a:gd name="connsiteX9561" fmla="*/ 5181874 w 9157696"/>
                <a:gd name="connsiteY9561" fmla="*/ 2090345 h 3804208"/>
                <a:gd name="connsiteX9562" fmla="*/ 5178212 w 9157696"/>
                <a:gd name="connsiteY9562" fmla="*/ 2094007 h 3804208"/>
                <a:gd name="connsiteX9563" fmla="*/ 5174551 w 9157696"/>
                <a:gd name="connsiteY9563" fmla="*/ 2095228 h 3804208"/>
                <a:gd name="connsiteX9564" fmla="*/ 5170888 w 9157696"/>
                <a:gd name="connsiteY9564" fmla="*/ 2094007 h 3804208"/>
                <a:gd name="connsiteX9565" fmla="*/ 5166005 w 9157696"/>
                <a:gd name="connsiteY9565" fmla="*/ 2096449 h 3804208"/>
                <a:gd name="connsiteX9566" fmla="*/ 5161123 w 9157696"/>
                <a:gd name="connsiteY9566" fmla="*/ 2098890 h 3804208"/>
                <a:gd name="connsiteX9567" fmla="*/ 5157460 w 9157696"/>
                <a:gd name="connsiteY9567" fmla="*/ 2096449 h 3804208"/>
                <a:gd name="connsiteX9568" fmla="*/ 5151357 w 9157696"/>
                <a:gd name="connsiteY9568" fmla="*/ 2103773 h 3804208"/>
                <a:gd name="connsiteX9569" fmla="*/ 5148916 w 9157696"/>
                <a:gd name="connsiteY9569" fmla="*/ 2098890 h 3804208"/>
                <a:gd name="connsiteX9570" fmla="*/ 5141591 w 9157696"/>
                <a:gd name="connsiteY9570" fmla="*/ 2102552 h 3804208"/>
                <a:gd name="connsiteX9571" fmla="*/ 5137930 w 9157696"/>
                <a:gd name="connsiteY9571" fmla="*/ 2104994 h 3804208"/>
                <a:gd name="connsiteX9572" fmla="*/ 5139150 w 9157696"/>
                <a:gd name="connsiteY9572" fmla="*/ 2101332 h 3804208"/>
                <a:gd name="connsiteX9573" fmla="*/ 5148916 w 9157696"/>
                <a:gd name="connsiteY9573" fmla="*/ 2087904 h 3804208"/>
                <a:gd name="connsiteX9574" fmla="*/ 5151357 w 9157696"/>
                <a:gd name="connsiteY9574" fmla="*/ 2084242 h 3804208"/>
                <a:gd name="connsiteX9575" fmla="*/ 5155019 w 9157696"/>
                <a:gd name="connsiteY9575" fmla="*/ 2080580 h 3804208"/>
                <a:gd name="connsiteX9576" fmla="*/ 5158681 w 9157696"/>
                <a:gd name="connsiteY9576" fmla="*/ 2076918 h 3804208"/>
                <a:gd name="connsiteX9577" fmla="*/ 5161123 w 9157696"/>
                <a:gd name="connsiteY9577" fmla="*/ 2072035 h 3804208"/>
                <a:gd name="connsiteX9578" fmla="*/ 5164785 w 9157696"/>
                <a:gd name="connsiteY9578" fmla="*/ 2064711 h 3804208"/>
                <a:gd name="connsiteX9579" fmla="*/ 5168447 w 9157696"/>
                <a:gd name="connsiteY9579" fmla="*/ 2059828 h 3804208"/>
                <a:gd name="connsiteX9580" fmla="*/ 5173330 w 9157696"/>
                <a:gd name="connsiteY9580" fmla="*/ 2056166 h 3804208"/>
                <a:gd name="connsiteX9581" fmla="*/ 5175771 w 9157696"/>
                <a:gd name="connsiteY9581" fmla="*/ 2052504 h 3804208"/>
                <a:gd name="connsiteX9582" fmla="*/ 5178212 w 9157696"/>
                <a:gd name="connsiteY9582" fmla="*/ 2050062 h 3804208"/>
                <a:gd name="connsiteX9583" fmla="*/ 5181874 w 9157696"/>
                <a:gd name="connsiteY9583" fmla="*/ 2041517 h 3804208"/>
                <a:gd name="connsiteX9584" fmla="*/ 5183095 w 9157696"/>
                <a:gd name="connsiteY9584" fmla="*/ 2034193 h 3804208"/>
                <a:gd name="connsiteX9585" fmla="*/ 5174551 w 9157696"/>
                <a:gd name="connsiteY9585" fmla="*/ 2041517 h 3804208"/>
                <a:gd name="connsiteX9586" fmla="*/ 5166005 w 9157696"/>
                <a:gd name="connsiteY9586" fmla="*/ 2048842 h 3804208"/>
                <a:gd name="connsiteX9587" fmla="*/ 5164785 w 9157696"/>
                <a:gd name="connsiteY9587" fmla="*/ 2045179 h 3804208"/>
                <a:gd name="connsiteX9588" fmla="*/ 5157460 w 9157696"/>
                <a:gd name="connsiteY9588" fmla="*/ 2041517 h 3804208"/>
                <a:gd name="connsiteX9589" fmla="*/ 5153798 w 9157696"/>
                <a:gd name="connsiteY9589" fmla="*/ 2043959 h 3804208"/>
                <a:gd name="connsiteX9590" fmla="*/ 5150137 w 9157696"/>
                <a:gd name="connsiteY9590" fmla="*/ 2043959 h 3804208"/>
                <a:gd name="connsiteX9591" fmla="*/ 5150137 w 9157696"/>
                <a:gd name="connsiteY9591" fmla="*/ 2043959 h 3804208"/>
                <a:gd name="connsiteX9592" fmla="*/ 5158681 w 9157696"/>
                <a:gd name="connsiteY9592" fmla="*/ 2030531 h 3804208"/>
                <a:gd name="connsiteX9593" fmla="*/ 5164785 w 9157696"/>
                <a:gd name="connsiteY9593" fmla="*/ 2012221 h 3804208"/>
                <a:gd name="connsiteX9594" fmla="*/ 5174551 w 9157696"/>
                <a:gd name="connsiteY9594" fmla="*/ 1993910 h 3804208"/>
                <a:gd name="connsiteX9595" fmla="*/ 5179433 w 9157696"/>
                <a:gd name="connsiteY9595" fmla="*/ 1956068 h 3804208"/>
                <a:gd name="connsiteX9596" fmla="*/ 5176992 w 9157696"/>
                <a:gd name="connsiteY9596" fmla="*/ 1953627 h 3804208"/>
                <a:gd name="connsiteX9597" fmla="*/ 5173330 w 9157696"/>
                <a:gd name="connsiteY9597" fmla="*/ 1962172 h 3804208"/>
                <a:gd name="connsiteX9598" fmla="*/ 5167226 w 9157696"/>
                <a:gd name="connsiteY9598" fmla="*/ 1968275 h 3804208"/>
                <a:gd name="connsiteX9599" fmla="*/ 5162344 w 9157696"/>
                <a:gd name="connsiteY9599" fmla="*/ 1967054 h 3804208"/>
                <a:gd name="connsiteX9600" fmla="*/ 5158681 w 9157696"/>
                <a:gd name="connsiteY9600" fmla="*/ 1971937 h 3804208"/>
                <a:gd name="connsiteX9601" fmla="*/ 5156240 w 9157696"/>
                <a:gd name="connsiteY9601" fmla="*/ 1979261 h 3804208"/>
                <a:gd name="connsiteX9602" fmla="*/ 5152578 w 9157696"/>
                <a:gd name="connsiteY9602" fmla="*/ 1973158 h 3804208"/>
                <a:gd name="connsiteX9603" fmla="*/ 5148916 w 9157696"/>
                <a:gd name="connsiteY9603" fmla="*/ 1970717 h 3804208"/>
                <a:gd name="connsiteX9604" fmla="*/ 5144033 w 9157696"/>
                <a:gd name="connsiteY9604" fmla="*/ 1980482 h 3804208"/>
                <a:gd name="connsiteX9605" fmla="*/ 5136709 w 9157696"/>
                <a:gd name="connsiteY9605" fmla="*/ 1978041 h 3804208"/>
                <a:gd name="connsiteX9606" fmla="*/ 5134267 w 9157696"/>
                <a:gd name="connsiteY9606" fmla="*/ 1969496 h 3804208"/>
                <a:gd name="connsiteX9607" fmla="*/ 5134267 w 9157696"/>
                <a:gd name="connsiteY9607" fmla="*/ 1969496 h 3804208"/>
                <a:gd name="connsiteX9608" fmla="*/ 5140371 w 9157696"/>
                <a:gd name="connsiteY9608" fmla="*/ 1970717 h 3804208"/>
                <a:gd name="connsiteX9609" fmla="*/ 5144033 w 9157696"/>
                <a:gd name="connsiteY9609" fmla="*/ 1970717 h 3804208"/>
                <a:gd name="connsiteX9610" fmla="*/ 5146474 w 9157696"/>
                <a:gd name="connsiteY9610" fmla="*/ 1968275 h 3804208"/>
                <a:gd name="connsiteX9611" fmla="*/ 5147695 w 9157696"/>
                <a:gd name="connsiteY9611" fmla="*/ 1964613 h 3804208"/>
                <a:gd name="connsiteX9612" fmla="*/ 5141591 w 9157696"/>
                <a:gd name="connsiteY9612" fmla="*/ 1960951 h 3804208"/>
                <a:gd name="connsiteX9613" fmla="*/ 5135488 w 9157696"/>
                <a:gd name="connsiteY9613" fmla="*/ 1958510 h 3804208"/>
                <a:gd name="connsiteX9614" fmla="*/ 5133046 w 9157696"/>
                <a:gd name="connsiteY9614" fmla="*/ 1959730 h 3804208"/>
                <a:gd name="connsiteX9615" fmla="*/ 5130605 w 9157696"/>
                <a:gd name="connsiteY9615" fmla="*/ 1959730 h 3804208"/>
                <a:gd name="connsiteX9616" fmla="*/ 5128164 w 9157696"/>
                <a:gd name="connsiteY9616" fmla="*/ 1958510 h 3804208"/>
                <a:gd name="connsiteX9617" fmla="*/ 5124502 w 9157696"/>
                <a:gd name="connsiteY9617" fmla="*/ 1958510 h 3804208"/>
                <a:gd name="connsiteX9618" fmla="*/ 5120839 w 9157696"/>
                <a:gd name="connsiteY9618" fmla="*/ 1958510 h 3804208"/>
                <a:gd name="connsiteX9619" fmla="*/ 5119619 w 9157696"/>
                <a:gd name="connsiteY9619" fmla="*/ 1956068 h 3804208"/>
                <a:gd name="connsiteX9620" fmla="*/ 5125722 w 9157696"/>
                <a:gd name="connsiteY9620" fmla="*/ 1937758 h 3804208"/>
                <a:gd name="connsiteX9621" fmla="*/ 5133046 w 9157696"/>
                <a:gd name="connsiteY9621" fmla="*/ 1923109 h 3804208"/>
                <a:gd name="connsiteX9622" fmla="*/ 5139150 w 9157696"/>
                <a:gd name="connsiteY9622" fmla="*/ 1914564 h 3804208"/>
                <a:gd name="connsiteX9623" fmla="*/ 5142812 w 9157696"/>
                <a:gd name="connsiteY9623" fmla="*/ 1910902 h 3804208"/>
                <a:gd name="connsiteX9624" fmla="*/ 5145253 w 9157696"/>
                <a:gd name="connsiteY9624" fmla="*/ 1906019 h 3804208"/>
                <a:gd name="connsiteX9625" fmla="*/ 5151357 w 9157696"/>
                <a:gd name="connsiteY9625" fmla="*/ 1895033 h 3804208"/>
                <a:gd name="connsiteX9626" fmla="*/ 5156240 w 9157696"/>
                <a:gd name="connsiteY9626" fmla="*/ 1891371 h 3804208"/>
                <a:gd name="connsiteX9627" fmla="*/ 5161123 w 9157696"/>
                <a:gd name="connsiteY9627" fmla="*/ 1885268 h 3804208"/>
                <a:gd name="connsiteX9628" fmla="*/ 5163564 w 9157696"/>
                <a:gd name="connsiteY9628" fmla="*/ 1877943 h 3804208"/>
                <a:gd name="connsiteX9629" fmla="*/ 5163564 w 9157696"/>
                <a:gd name="connsiteY9629" fmla="*/ 1870619 h 3804208"/>
                <a:gd name="connsiteX9630" fmla="*/ 5155019 w 9157696"/>
                <a:gd name="connsiteY9630" fmla="*/ 1876723 h 3804208"/>
                <a:gd name="connsiteX9631" fmla="*/ 5146474 w 9157696"/>
                <a:gd name="connsiteY9631" fmla="*/ 1882826 h 3804208"/>
                <a:gd name="connsiteX9632" fmla="*/ 5144033 w 9157696"/>
                <a:gd name="connsiteY9632" fmla="*/ 1888930 h 3804208"/>
                <a:gd name="connsiteX9633" fmla="*/ 5140371 w 9157696"/>
                <a:gd name="connsiteY9633" fmla="*/ 1893812 h 3804208"/>
                <a:gd name="connsiteX9634" fmla="*/ 5136709 w 9157696"/>
                <a:gd name="connsiteY9634" fmla="*/ 1895033 h 3804208"/>
                <a:gd name="connsiteX9635" fmla="*/ 5134267 w 9157696"/>
                <a:gd name="connsiteY9635" fmla="*/ 1893812 h 3804208"/>
                <a:gd name="connsiteX9636" fmla="*/ 5131826 w 9157696"/>
                <a:gd name="connsiteY9636" fmla="*/ 1901137 h 3804208"/>
                <a:gd name="connsiteX9637" fmla="*/ 5126943 w 9157696"/>
                <a:gd name="connsiteY9637" fmla="*/ 1906019 h 3804208"/>
                <a:gd name="connsiteX9638" fmla="*/ 5123281 w 9157696"/>
                <a:gd name="connsiteY9638" fmla="*/ 1904799 h 3804208"/>
                <a:gd name="connsiteX9639" fmla="*/ 5118398 w 9157696"/>
                <a:gd name="connsiteY9639" fmla="*/ 1914564 h 3804208"/>
                <a:gd name="connsiteX9640" fmla="*/ 5115957 w 9157696"/>
                <a:gd name="connsiteY9640" fmla="*/ 1910902 h 3804208"/>
                <a:gd name="connsiteX9641" fmla="*/ 5111074 w 9157696"/>
                <a:gd name="connsiteY9641" fmla="*/ 1913344 h 3804208"/>
                <a:gd name="connsiteX9642" fmla="*/ 5112295 w 9157696"/>
                <a:gd name="connsiteY9642" fmla="*/ 1907240 h 3804208"/>
                <a:gd name="connsiteX9643" fmla="*/ 5113515 w 9157696"/>
                <a:gd name="connsiteY9643" fmla="*/ 1903578 h 3804208"/>
                <a:gd name="connsiteX9644" fmla="*/ 5114736 w 9157696"/>
                <a:gd name="connsiteY9644" fmla="*/ 1901137 h 3804208"/>
                <a:gd name="connsiteX9645" fmla="*/ 5115957 w 9157696"/>
                <a:gd name="connsiteY9645" fmla="*/ 1895033 h 3804208"/>
                <a:gd name="connsiteX9646" fmla="*/ 5119619 w 9157696"/>
                <a:gd name="connsiteY9646" fmla="*/ 1895033 h 3804208"/>
                <a:gd name="connsiteX9647" fmla="*/ 5123281 w 9157696"/>
                <a:gd name="connsiteY9647" fmla="*/ 1893812 h 3804208"/>
                <a:gd name="connsiteX9648" fmla="*/ 5125722 w 9157696"/>
                <a:gd name="connsiteY9648" fmla="*/ 1891371 h 3804208"/>
                <a:gd name="connsiteX9649" fmla="*/ 5126943 w 9157696"/>
                <a:gd name="connsiteY9649" fmla="*/ 1887709 h 3804208"/>
                <a:gd name="connsiteX9650" fmla="*/ 5122060 w 9157696"/>
                <a:gd name="connsiteY9650" fmla="*/ 1886488 h 3804208"/>
                <a:gd name="connsiteX9651" fmla="*/ 5118398 w 9157696"/>
                <a:gd name="connsiteY9651" fmla="*/ 1885268 h 3804208"/>
                <a:gd name="connsiteX9652" fmla="*/ 5118398 w 9157696"/>
                <a:gd name="connsiteY9652" fmla="*/ 1882826 h 3804208"/>
                <a:gd name="connsiteX9653" fmla="*/ 5115957 w 9157696"/>
                <a:gd name="connsiteY9653" fmla="*/ 1877943 h 3804208"/>
                <a:gd name="connsiteX9654" fmla="*/ 5115957 w 9157696"/>
                <a:gd name="connsiteY9654" fmla="*/ 1887709 h 3804208"/>
                <a:gd name="connsiteX9655" fmla="*/ 5115957 w 9157696"/>
                <a:gd name="connsiteY9655" fmla="*/ 1887709 h 3804208"/>
                <a:gd name="connsiteX9656" fmla="*/ 5113515 w 9157696"/>
                <a:gd name="connsiteY9656" fmla="*/ 1888930 h 3804208"/>
                <a:gd name="connsiteX9657" fmla="*/ 5111074 w 9157696"/>
                <a:gd name="connsiteY9657" fmla="*/ 1887709 h 3804208"/>
                <a:gd name="connsiteX9658" fmla="*/ 5107412 w 9157696"/>
                <a:gd name="connsiteY9658" fmla="*/ 1888930 h 3804208"/>
                <a:gd name="connsiteX9659" fmla="*/ 5103750 w 9157696"/>
                <a:gd name="connsiteY9659" fmla="*/ 1890150 h 3804208"/>
                <a:gd name="connsiteX9660" fmla="*/ 5102529 w 9157696"/>
                <a:gd name="connsiteY9660" fmla="*/ 1888930 h 3804208"/>
                <a:gd name="connsiteX9661" fmla="*/ 5106191 w 9157696"/>
                <a:gd name="connsiteY9661" fmla="*/ 1881605 h 3804208"/>
                <a:gd name="connsiteX9662" fmla="*/ 5107412 w 9157696"/>
                <a:gd name="connsiteY9662" fmla="*/ 1880385 h 3804208"/>
                <a:gd name="connsiteX9663" fmla="*/ 5111074 w 9157696"/>
                <a:gd name="connsiteY9663" fmla="*/ 1880385 h 3804208"/>
                <a:gd name="connsiteX9664" fmla="*/ 5113515 w 9157696"/>
                <a:gd name="connsiteY9664" fmla="*/ 1877943 h 3804208"/>
                <a:gd name="connsiteX9665" fmla="*/ 5114736 w 9157696"/>
                <a:gd name="connsiteY9665" fmla="*/ 1873061 h 3804208"/>
                <a:gd name="connsiteX9666" fmla="*/ 5118398 w 9157696"/>
                <a:gd name="connsiteY9666" fmla="*/ 1871840 h 3804208"/>
                <a:gd name="connsiteX9667" fmla="*/ 5123281 w 9157696"/>
                <a:gd name="connsiteY9667" fmla="*/ 1868178 h 3804208"/>
                <a:gd name="connsiteX9668" fmla="*/ 5133046 w 9157696"/>
                <a:gd name="connsiteY9668" fmla="*/ 1863295 h 3804208"/>
                <a:gd name="connsiteX9669" fmla="*/ 5136709 w 9157696"/>
                <a:gd name="connsiteY9669" fmla="*/ 1862074 h 3804208"/>
                <a:gd name="connsiteX9670" fmla="*/ 5139150 w 9157696"/>
                <a:gd name="connsiteY9670" fmla="*/ 1858412 h 3804208"/>
                <a:gd name="connsiteX9671" fmla="*/ 5140371 w 9157696"/>
                <a:gd name="connsiteY9671" fmla="*/ 1853529 h 3804208"/>
                <a:gd name="connsiteX9672" fmla="*/ 5133046 w 9157696"/>
                <a:gd name="connsiteY9672" fmla="*/ 1853529 h 3804208"/>
                <a:gd name="connsiteX9673" fmla="*/ 5126943 w 9157696"/>
                <a:gd name="connsiteY9673" fmla="*/ 1853529 h 3804208"/>
                <a:gd name="connsiteX9674" fmla="*/ 5124502 w 9157696"/>
                <a:gd name="connsiteY9674" fmla="*/ 1855971 h 3804208"/>
                <a:gd name="connsiteX9675" fmla="*/ 5122060 w 9157696"/>
                <a:gd name="connsiteY9675" fmla="*/ 1857191 h 3804208"/>
                <a:gd name="connsiteX9676" fmla="*/ 5119619 w 9157696"/>
                <a:gd name="connsiteY9676" fmla="*/ 1855971 h 3804208"/>
                <a:gd name="connsiteX9677" fmla="*/ 5118398 w 9157696"/>
                <a:gd name="connsiteY9677" fmla="*/ 1853529 h 3804208"/>
                <a:gd name="connsiteX9678" fmla="*/ 5115957 w 9157696"/>
                <a:gd name="connsiteY9678" fmla="*/ 1857191 h 3804208"/>
                <a:gd name="connsiteX9679" fmla="*/ 5112295 w 9157696"/>
                <a:gd name="connsiteY9679" fmla="*/ 1859633 h 3804208"/>
                <a:gd name="connsiteX9680" fmla="*/ 5109853 w 9157696"/>
                <a:gd name="connsiteY9680" fmla="*/ 1857191 h 3804208"/>
                <a:gd name="connsiteX9681" fmla="*/ 5104970 w 9157696"/>
                <a:gd name="connsiteY9681" fmla="*/ 1863295 h 3804208"/>
                <a:gd name="connsiteX9682" fmla="*/ 5103750 w 9157696"/>
                <a:gd name="connsiteY9682" fmla="*/ 1859633 h 3804208"/>
                <a:gd name="connsiteX9683" fmla="*/ 5098867 w 9157696"/>
                <a:gd name="connsiteY9683" fmla="*/ 1862074 h 3804208"/>
                <a:gd name="connsiteX9684" fmla="*/ 5095205 w 9157696"/>
                <a:gd name="connsiteY9684" fmla="*/ 1859633 h 3804208"/>
                <a:gd name="connsiteX9685" fmla="*/ 5091543 w 9157696"/>
                <a:gd name="connsiteY9685" fmla="*/ 1857191 h 3804208"/>
                <a:gd name="connsiteX9686" fmla="*/ 5089101 w 9157696"/>
                <a:gd name="connsiteY9686" fmla="*/ 1860854 h 3804208"/>
                <a:gd name="connsiteX9687" fmla="*/ 5086660 w 9157696"/>
                <a:gd name="connsiteY9687" fmla="*/ 1864516 h 3804208"/>
                <a:gd name="connsiteX9688" fmla="*/ 5082998 w 9157696"/>
                <a:gd name="connsiteY9688" fmla="*/ 1862074 h 3804208"/>
                <a:gd name="connsiteX9689" fmla="*/ 5084218 w 9157696"/>
                <a:gd name="connsiteY9689" fmla="*/ 1859633 h 3804208"/>
                <a:gd name="connsiteX9690" fmla="*/ 5087881 w 9157696"/>
                <a:gd name="connsiteY9690" fmla="*/ 1852309 h 3804208"/>
                <a:gd name="connsiteX9691" fmla="*/ 5093984 w 9157696"/>
                <a:gd name="connsiteY9691" fmla="*/ 1847426 h 3804208"/>
                <a:gd name="connsiteX9692" fmla="*/ 5098867 w 9157696"/>
                <a:gd name="connsiteY9692" fmla="*/ 1846205 h 3804208"/>
                <a:gd name="connsiteX9693" fmla="*/ 5103750 w 9157696"/>
                <a:gd name="connsiteY9693" fmla="*/ 1844984 h 3804208"/>
                <a:gd name="connsiteX9694" fmla="*/ 5112295 w 9157696"/>
                <a:gd name="connsiteY9694" fmla="*/ 1843764 h 3804208"/>
                <a:gd name="connsiteX9695" fmla="*/ 5115957 w 9157696"/>
                <a:gd name="connsiteY9695" fmla="*/ 1843764 h 3804208"/>
                <a:gd name="connsiteX9696" fmla="*/ 5118398 w 9157696"/>
                <a:gd name="connsiteY9696" fmla="*/ 1841322 h 3804208"/>
                <a:gd name="connsiteX9697" fmla="*/ 5119619 w 9157696"/>
                <a:gd name="connsiteY9697" fmla="*/ 1836440 h 3804208"/>
                <a:gd name="connsiteX9698" fmla="*/ 5113515 w 9157696"/>
                <a:gd name="connsiteY9698" fmla="*/ 1832777 h 3804208"/>
                <a:gd name="connsiteX9699" fmla="*/ 5107412 w 9157696"/>
                <a:gd name="connsiteY9699" fmla="*/ 1830336 h 3804208"/>
                <a:gd name="connsiteX9700" fmla="*/ 5104970 w 9157696"/>
                <a:gd name="connsiteY9700" fmla="*/ 1831557 h 3804208"/>
                <a:gd name="connsiteX9701" fmla="*/ 5102529 w 9157696"/>
                <a:gd name="connsiteY9701" fmla="*/ 1831557 h 3804208"/>
                <a:gd name="connsiteX9702" fmla="*/ 5100088 w 9157696"/>
                <a:gd name="connsiteY9702" fmla="*/ 1829115 h 3804208"/>
                <a:gd name="connsiteX9703" fmla="*/ 5096425 w 9157696"/>
                <a:gd name="connsiteY9703" fmla="*/ 1829115 h 3804208"/>
                <a:gd name="connsiteX9704" fmla="*/ 5092763 w 9157696"/>
                <a:gd name="connsiteY9704" fmla="*/ 1829115 h 3804208"/>
                <a:gd name="connsiteX9705" fmla="*/ 5090322 w 9157696"/>
                <a:gd name="connsiteY9705" fmla="*/ 1825453 h 3804208"/>
                <a:gd name="connsiteX9706" fmla="*/ 5090322 w 9157696"/>
                <a:gd name="connsiteY9706" fmla="*/ 1825453 h 3804208"/>
                <a:gd name="connsiteX9707" fmla="*/ 5091543 w 9157696"/>
                <a:gd name="connsiteY9707" fmla="*/ 1824233 h 3804208"/>
                <a:gd name="connsiteX9708" fmla="*/ 5098867 w 9157696"/>
                <a:gd name="connsiteY9708" fmla="*/ 1823012 h 3804208"/>
                <a:gd name="connsiteX9709" fmla="*/ 5108632 w 9157696"/>
                <a:gd name="connsiteY9709" fmla="*/ 1826674 h 3804208"/>
                <a:gd name="connsiteX9710" fmla="*/ 5117177 w 9157696"/>
                <a:gd name="connsiteY9710" fmla="*/ 1830336 h 3804208"/>
                <a:gd name="connsiteX9711" fmla="*/ 5120839 w 9157696"/>
                <a:gd name="connsiteY9711" fmla="*/ 1832777 h 3804208"/>
                <a:gd name="connsiteX9712" fmla="*/ 5124502 w 9157696"/>
                <a:gd name="connsiteY9712" fmla="*/ 1832777 h 3804208"/>
                <a:gd name="connsiteX9713" fmla="*/ 5126943 w 9157696"/>
                <a:gd name="connsiteY9713" fmla="*/ 1829115 h 3804208"/>
                <a:gd name="connsiteX9714" fmla="*/ 5122060 w 9157696"/>
                <a:gd name="connsiteY9714" fmla="*/ 1821791 h 3804208"/>
                <a:gd name="connsiteX9715" fmla="*/ 5117177 w 9157696"/>
                <a:gd name="connsiteY9715" fmla="*/ 1815688 h 3804208"/>
                <a:gd name="connsiteX9716" fmla="*/ 5114736 w 9157696"/>
                <a:gd name="connsiteY9716" fmla="*/ 1815688 h 3804208"/>
                <a:gd name="connsiteX9717" fmla="*/ 5112295 w 9157696"/>
                <a:gd name="connsiteY9717" fmla="*/ 1814467 h 3804208"/>
                <a:gd name="connsiteX9718" fmla="*/ 5109853 w 9157696"/>
                <a:gd name="connsiteY9718" fmla="*/ 1810805 h 3804208"/>
                <a:gd name="connsiteX9719" fmla="*/ 5109853 w 9157696"/>
                <a:gd name="connsiteY9719" fmla="*/ 1809584 h 3804208"/>
                <a:gd name="connsiteX9720" fmla="*/ 5109853 w 9157696"/>
                <a:gd name="connsiteY9720" fmla="*/ 1809584 h 3804208"/>
                <a:gd name="connsiteX9721" fmla="*/ 5109853 w 9157696"/>
                <a:gd name="connsiteY9721" fmla="*/ 1809584 h 3804208"/>
                <a:gd name="connsiteX9722" fmla="*/ 5109853 w 9157696"/>
                <a:gd name="connsiteY9722" fmla="*/ 1808363 h 3804208"/>
                <a:gd name="connsiteX9723" fmla="*/ 5104970 w 9157696"/>
                <a:gd name="connsiteY9723" fmla="*/ 1803481 h 3804208"/>
                <a:gd name="connsiteX9724" fmla="*/ 5102529 w 9157696"/>
                <a:gd name="connsiteY9724" fmla="*/ 1803481 h 3804208"/>
                <a:gd name="connsiteX9725" fmla="*/ 5100088 w 9157696"/>
                <a:gd name="connsiteY9725" fmla="*/ 1803481 h 3804208"/>
                <a:gd name="connsiteX9726" fmla="*/ 5100088 w 9157696"/>
                <a:gd name="connsiteY9726" fmla="*/ 1803481 h 3804208"/>
                <a:gd name="connsiteX9727" fmla="*/ 5100088 w 9157696"/>
                <a:gd name="connsiteY9727" fmla="*/ 1803481 h 3804208"/>
                <a:gd name="connsiteX9728" fmla="*/ 5098867 w 9157696"/>
                <a:gd name="connsiteY9728" fmla="*/ 1801039 h 3804208"/>
                <a:gd name="connsiteX9729" fmla="*/ 5100088 w 9157696"/>
                <a:gd name="connsiteY9729" fmla="*/ 1799819 h 3804208"/>
                <a:gd name="connsiteX9730" fmla="*/ 5104970 w 9157696"/>
                <a:gd name="connsiteY9730" fmla="*/ 1794936 h 3804208"/>
                <a:gd name="connsiteX9731" fmla="*/ 5112295 w 9157696"/>
                <a:gd name="connsiteY9731" fmla="*/ 1792494 h 3804208"/>
                <a:gd name="connsiteX9732" fmla="*/ 5117177 w 9157696"/>
                <a:gd name="connsiteY9732" fmla="*/ 1792494 h 3804208"/>
                <a:gd name="connsiteX9733" fmla="*/ 5122060 w 9157696"/>
                <a:gd name="connsiteY9733" fmla="*/ 1792494 h 3804208"/>
                <a:gd name="connsiteX9734" fmla="*/ 5130605 w 9157696"/>
                <a:gd name="connsiteY9734" fmla="*/ 1793715 h 3804208"/>
                <a:gd name="connsiteX9735" fmla="*/ 5134267 w 9157696"/>
                <a:gd name="connsiteY9735" fmla="*/ 1794936 h 3804208"/>
                <a:gd name="connsiteX9736" fmla="*/ 5137930 w 9157696"/>
                <a:gd name="connsiteY9736" fmla="*/ 1793715 h 3804208"/>
                <a:gd name="connsiteX9737" fmla="*/ 5139150 w 9157696"/>
                <a:gd name="connsiteY9737" fmla="*/ 1790053 h 3804208"/>
                <a:gd name="connsiteX9738" fmla="*/ 5133046 w 9157696"/>
                <a:gd name="connsiteY9738" fmla="*/ 1785170 h 3804208"/>
                <a:gd name="connsiteX9739" fmla="*/ 5126943 w 9157696"/>
                <a:gd name="connsiteY9739" fmla="*/ 1781508 h 3804208"/>
                <a:gd name="connsiteX9740" fmla="*/ 5124502 w 9157696"/>
                <a:gd name="connsiteY9740" fmla="*/ 1782729 h 3804208"/>
                <a:gd name="connsiteX9741" fmla="*/ 5122060 w 9157696"/>
                <a:gd name="connsiteY9741" fmla="*/ 1782729 h 3804208"/>
                <a:gd name="connsiteX9742" fmla="*/ 5119619 w 9157696"/>
                <a:gd name="connsiteY9742" fmla="*/ 1780287 h 3804208"/>
                <a:gd name="connsiteX9743" fmla="*/ 5118398 w 9157696"/>
                <a:gd name="connsiteY9743" fmla="*/ 1777846 h 3804208"/>
                <a:gd name="connsiteX9744" fmla="*/ 5115957 w 9157696"/>
                <a:gd name="connsiteY9744" fmla="*/ 1779067 h 3804208"/>
                <a:gd name="connsiteX9745" fmla="*/ 5112295 w 9157696"/>
                <a:gd name="connsiteY9745" fmla="*/ 1779067 h 3804208"/>
                <a:gd name="connsiteX9746" fmla="*/ 5109853 w 9157696"/>
                <a:gd name="connsiteY9746" fmla="*/ 1775405 h 3804208"/>
                <a:gd name="connsiteX9747" fmla="*/ 5104970 w 9157696"/>
                <a:gd name="connsiteY9747" fmla="*/ 1777846 h 3804208"/>
                <a:gd name="connsiteX9748" fmla="*/ 5103750 w 9157696"/>
                <a:gd name="connsiteY9748" fmla="*/ 1776625 h 3804208"/>
                <a:gd name="connsiteX9749" fmla="*/ 5106191 w 9157696"/>
                <a:gd name="connsiteY9749" fmla="*/ 1772963 h 3804208"/>
                <a:gd name="connsiteX9750" fmla="*/ 5113515 w 9157696"/>
                <a:gd name="connsiteY9750" fmla="*/ 1770522 h 3804208"/>
                <a:gd name="connsiteX9751" fmla="*/ 5124502 w 9157696"/>
                <a:gd name="connsiteY9751" fmla="*/ 1771742 h 3804208"/>
                <a:gd name="connsiteX9752" fmla="*/ 5134267 w 9157696"/>
                <a:gd name="connsiteY9752" fmla="*/ 1774184 h 3804208"/>
                <a:gd name="connsiteX9753" fmla="*/ 5137930 w 9157696"/>
                <a:gd name="connsiteY9753" fmla="*/ 1776625 h 3804208"/>
                <a:gd name="connsiteX9754" fmla="*/ 5141591 w 9157696"/>
                <a:gd name="connsiteY9754" fmla="*/ 1775405 h 3804208"/>
                <a:gd name="connsiteX9755" fmla="*/ 5144033 w 9157696"/>
                <a:gd name="connsiteY9755" fmla="*/ 1771742 h 3804208"/>
                <a:gd name="connsiteX9756" fmla="*/ 5137930 w 9157696"/>
                <a:gd name="connsiteY9756" fmla="*/ 1765639 h 3804208"/>
                <a:gd name="connsiteX9757" fmla="*/ 5131826 w 9157696"/>
                <a:gd name="connsiteY9757" fmla="*/ 1760756 h 3804208"/>
                <a:gd name="connsiteX9758" fmla="*/ 5129384 w 9157696"/>
                <a:gd name="connsiteY9758" fmla="*/ 1761977 h 3804208"/>
                <a:gd name="connsiteX9759" fmla="*/ 5125722 w 9157696"/>
                <a:gd name="connsiteY9759" fmla="*/ 1760756 h 3804208"/>
                <a:gd name="connsiteX9760" fmla="*/ 5123281 w 9157696"/>
                <a:gd name="connsiteY9760" fmla="*/ 1758315 h 3804208"/>
                <a:gd name="connsiteX9761" fmla="*/ 5119619 w 9157696"/>
                <a:gd name="connsiteY9761" fmla="*/ 1757094 h 3804208"/>
                <a:gd name="connsiteX9762" fmla="*/ 5115957 w 9157696"/>
                <a:gd name="connsiteY9762" fmla="*/ 1755873 h 3804208"/>
                <a:gd name="connsiteX9763" fmla="*/ 5113515 w 9157696"/>
                <a:gd name="connsiteY9763" fmla="*/ 1752211 h 3804208"/>
                <a:gd name="connsiteX9764" fmla="*/ 5108632 w 9157696"/>
                <a:gd name="connsiteY9764" fmla="*/ 1754653 h 3804208"/>
                <a:gd name="connsiteX9765" fmla="*/ 5107412 w 9157696"/>
                <a:gd name="connsiteY9765" fmla="*/ 1749770 h 3804208"/>
                <a:gd name="connsiteX9766" fmla="*/ 5102529 w 9157696"/>
                <a:gd name="connsiteY9766" fmla="*/ 1748549 h 3804208"/>
                <a:gd name="connsiteX9767" fmla="*/ 5098867 w 9157696"/>
                <a:gd name="connsiteY9767" fmla="*/ 1743666 h 3804208"/>
                <a:gd name="connsiteX9768" fmla="*/ 5095205 w 9157696"/>
                <a:gd name="connsiteY9768" fmla="*/ 1738783 h 3804208"/>
                <a:gd name="connsiteX9769" fmla="*/ 5091543 w 9157696"/>
                <a:gd name="connsiteY9769" fmla="*/ 1740004 h 3804208"/>
                <a:gd name="connsiteX9770" fmla="*/ 5090322 w 9157696"/>
                <a:gd name="connsiteY9770" fmla="*/ 1737563 h 3804208"/>
                <a:gd name="connsiteX9771" fmla="*/ 5093984 w 9157696"/>
                <a:gd name="connsiteY9771" fmla="*/ 1735121 h 3804208"/>
                <a:gd name="connsiteX9772" fmla="*/ 5096425 w 9157696"/>
                <a:gd name="connsiteY9772" fmla="*/ 1732680 h 3804208"/>
                <a:gd name="connsiteX9773" fmla="*/ 5098867 w 9157696"/>
                <a:gd name="connsiteY9773" fmla="*/ 1730239 h 3804208"/>
                <a:gd name="connsiteX9774" fmla="*/ 5100088 w 9157696"/>
                <a:gd name="connsiteY9774" fmla="*/ 1727797 h 3804208"/>
                <a:gd name="connsiteX9775" fmla="*/ 5096425 w 9157696"/>
                <a:gd name="connsiteY9775" fmla="*/ 1730239 h 3804208"/>
                <a:gd name="connsiteX9776" fmla="*/ 5092763 w 9157696"/>
                <a:gd name="connsiteY9776" fmla="*/ 1732680 h 3804208"/>
                <a:gd name="connsiteX9777" fmla="*/ 5091543 w 9157696"/>
                <a:gd name="connsiteY9777" fmla="*/ 1735121 h 3804208"/>
                <a:gd name="connsiteX9778" fmla="*/ 5089101 w 9157696"/>
                <a:gd name="connsiteY9778" fmla="*/ 1736342 h 3804208"/>
                <a:gd name="connsiteX9779" fmla="*/ 5087881 w 9157696"/>
                <a:gd name="connsiteY9779" fmla="*/ 1736342 h 3804208"/>
                <a:gd name="connsiteX9780" fmla="*/ 5086660 w 9157696"/>
                <a:gd name="connsiteY9780" fmla="*/ 1736342 h 3804208"/>
                <a:gd name="connsiteX9781" fmla="*/ 5082998 w 9157696"/>
                <a:gd name="connsiteY9781" fmla="*/ 1737563 h 3804208"/>
                <a:gd name="connsiteX9782" fmla="*/ 5081777 w 9157696"/>
                <a:gd name="connsiteY9782" fmla="*/ 1738783 h 3804208"/>
                <a:gd name="connsiteX9783" fmla="*/ 5081777 w 9157696"/>
                <a:gd name="connsiteY9783" fmla="*/ 1738783 h 3804208"/>
                <a:gd name="connsiteX9784" fmla="*/ 5079336 w 9157696"/>
                <a:gd name="connsiteY9784" fmla="*/ 1741225 h 3804208"/>
                <a:gd name="connsiteX9785" fmla="*/ 5078115 w 9157696"/>
                <a:gd name="connsiteY9785" fmla="*/ 1741225 h 3804208"/>
                <a:gd name="connsiteX9786" fmla="*/ 5078115 w 9157696"/>
                <a:gd name="connsiteY9786" fmla="*/ 1741225 h 3804208"/>
                <a:gd name="connsiteX9787" fmla="*/ 5082998 w 9157696"/>
                <a:gd name="connsiteY9787" fmla="*/ 1733901 h 3804208"/>
                <a:gd name="connsiteX9788" fmla="*/ 5089101 w 9157696"/>
                <a:gd name="connsiteY9788" fmla="*/ 1729018 h 3804208"/>
                <a:gd name="connsiteX9789" fmla="*/ 5098867 w 9157696"/>
                <a:gd name="connsiteY9789" fmla="*/ 1725356 h 3804208"/>
                <a:gd name="connsiteX9790" fmla="*/ 5107412 w 9157696"/>
                <a:gd name="connsiteY9790" fmla="*/ 1722914 h 3804208"/>
                <a:gd name="connsiteX9791" fmla="*/ 5111074 w 9157696"/>
                <a:gd name="connsiteY9791" fmla="*/ 1722914 h 3804208"/>
                <a:gd name="connsiteX9792" fmla="*/ 5113515 w 9157696"/>
                <a:gd name="connsiteY9792" fmla="*/ 1720473 h 3804208"/>
                <a:gd name="connsiteX9793" fmla="*/ 5114736 w 9157696"/>
                <a:gd name="connsiteY9793" fmla="*/ 1716811 h 3804208"/>
                <a:gd name="connsiteX9794" fmla="*/ 5108632 w 9157696"/>
                <a:gd name="connsiteY9794" fmla="*/ 1714369 h 3804208"/>
                <a:gd name="connsiteX9795" fmla="*/ 5102529 w 9157696"/>
                <a:gd name="connsiteY9795" fmla="*/ 1711928 h 3804208"/>
                <a:gd name="connsiteX9796" fmla="*/ 5100088 w 9157696"/>
                <a:gd name="connsiteY9796" fmla="*/ 1713149 h 3804208"/>
                <a:gd name="connsiteX9797" fmla="*/ 5097646 w 9157696"/>
                <a:gd name="connsiteY9797" fmla="*/ 1714369 h 3804208"/>
                <a:gd name="connsiteX9798" fmla="*/ 5095205 w 9157696"/>
                <a:gd name="connsiteY9798" fmla="*/ 1713149 h 3804208"/>
                <a:gd name="connsiteX9799" fmla="*/ 5091543 w 9157696"/>
                <a:gd name="connsiteY9799" fmla="*/ 1714369 h 3804208"/>
                <a:gd name="connsiteX9800" fmla="*/ 5087881 w 9157696"/>
                <a:gd name="connsiteY9800" fmla="*/ 1715590 h 3804208"/>
                <a:gd name="connsiteX9801" fmla="*/ 5085439 w 9157696"/>
                <a:gd name="connsiteY9801" fmla="*/ 1713149 h 3804208"/>
                <a:gd name="connsiteX9802" fmla="*/ 5084218 w 9157696"/>
                <a:gd name="connsiteY9802" fmla="*/ 1713149 h 3804208"/>
                <a:gd name="connsiteX9803" fmla="*/ 5089101 w 9157696"/>
                <a:gd name="connsiteY9803" fmla="*/ 1707045 h 3804208"/>
                <a:gd name="connsiteX9804" fmla="*/ 5095205 w 9157696"/>
                <a:gd name="connsiteY9804" fmla="*/ 1703383 h 3804208"/>
                <a:gd name="connsiteX9805" fmla="*/ 5100088 w 9157696"/>
                <a:gd name="connsiteY9805" fmla="*/ 1702162 h 3804208"/>
                <a:gd name="connsiteX9806" fmla="*/ 5104970 w 9157696"/>
                <a:gd name="connsiteY9806" fmla="*/ 1700942 h 3804208"/>
                <a:gd name="connsiteX9807" fmla="*/ 5113515 w 9157696"/>
                <a:gd name="connsiteY9807" fmla="*/ 1699721 h 3804208"/>
                <a:gd name="connsiteX9808" fmla="*/ 5117177 w 9157696"/>
                <a:gd name="connsiteY9808" fmla="*/ 1699721 h 3804208"/>
                <a:gd name="connsiteX9809" fmla="*/ 5119619 w 9157696"/>
                <a:gd name="connsiteY9809" fmla="*/ 1697280 h 3804208"/>
                <a:gd name="connsiteX9810" fmla="*/ 5120839 w 9157696"/>
                <a:gd name="connsiteY9810" fmla="*/ 1693618 h 3804208"/>
                <a:gd name="connsiteX9811" fmla="*/ 5114736 w 9157696"/>
                <a:gd name="connsiteY9811" fmla="*/ 1691176 h 3804208"/>
                <a:gd name="connsiteX9812" fmla="*/ 5108632 w 9157696"/>
                <a:gd name="connsiteY9812" fmla="*/ 1688735 h 3804208"/>
                <a:gd name="connsiteX9813" fmla="*/ 5106191 w 9157696"/>
                <a:gd name="connsiteY9813" fmla="*/ 1689955 h 3804208"/>
                <a:gd name="connsiteX9814" fmla="*/ 5103750 w 9157696"/>
                <a:gd name="connsiteY9814" fmla="*/ 1689955 h 3804208"/>
                <a:gd name="connsiteX9815" fmla="*/ 5101308 w 9157696"/>
                <a:gd name="connsiteY9815" fmla="*/ 1688735 h 3804208"/>
                <a:gd name="connsiteX9816" fmla="*/ 5100088 w 9157696"/>
                <a:gd name="connsiteY9816" fmla="*/ 1686293 h 3804208"/>
                <a:gd name="connsiteX9817" fmla="*/ 5097646 w 9157696"/>
                <a:gd name="connsiteY9817" fmla="*/ 1688735 h 3804208"/>
                <a:gd name="connsiteX9818" fmla="*/ 5093984 w 9157696"/>
                <a:gd name="connsiteY9818" fmla="*/ 1688735 h 3804208"/>
                <a:gd name="connsiteX9819" fmla="*/ 5091543 w 9157696"/>
                <a:gd name="connsiteY9819" fmla="*/ 1686293 h 3804208"/>
                <a:gd name="connsiteX9820" fmla="*/ 5086660 w 9157696"/>
                <a:gd name="connsiteY9820" fmla="*/ 1689955 h 3804208"/>
                <a:gd name="connsiteX9821" fmla="*/ 5085439 w 9157696"/>
                <a:gd name="connsiteY9821" fmla="*/ 1686293 h 3804208"/>
                <a:gd name="connsiteX9822" fmla="*/ 5080556 w 9157696"/>
                <a:gd name="connsiteY9822" fmla="*/ 1686293 h 3804208"/>
                <a:gd name="connsiteX9823" fmla="*/ 5076894 w 9157696"/>
                <a:gd name="connsiteY9823" fmla="*/ 1682631 h 3804208"/>
                <a:gd name="connsiteX9824" fmla="*/ 5073232 w 9157696"/>
                <a:gd name="connsiteY9824" fmla="*/ 1678969 h 3804208"/>
                <a:gd name="connsiteX9825" fmla="*/ 5070791 w 9157696"/>
                <a:gd name="connsiteY9825" fmla="*/ 1680190 h 3804208"/>
                <a:gd name="connsiteX9826" fmla="*/ 5069570 w 9157696"/>
                <a:gd name="connsiteY9826" fmla="*/ 1678969 h 3804208"/>
                <a:gd name="connsiteX9827" fmla="*/ 5073232 w 9157696"/>
                <a:gd name="connsiteY9827" fmla="*/ 1675307 h 3804208"/>
                <a:gd name="connsiteX9828" fmla="*/ 5076894 w 9157696"/>
                <a:gd name="connsiteY9828" fmla="*/ 1672866 h 3804208"/>
                <a:gd name="connsiteX9829" fmla="*/ 5080556 w 9157696"/>
                <a:gd name="connsiteY9829" fmla="*/ 1670424 h 3804208"/>
                <a:gd name="connsiteX9830" fmla="*/ 5086660 w 9157696"/>
                <a:gd name="connsiteY9830" fmla="*/ 1664321 h 3804208"/>
                <a:gd name="connsiteX9831" fmla="*/ 5089101 w 9157696"/>
                <a:gd name="connsiteY9831" fmla="*/ 1661879 h 3804208"/>
                <a:gd name="connsiteX9832" fmla="*/ 5090322 w 9157696"/>
                <a:gd name="connsiteY9832" fmla="*/ 1658217 h 3804208"/>
                <a:gd name="connsiteX9833" fmla="*/ 5090322 w 9157696"/>
                <a:gd name="connsiteY9833" fmla="*/ 1654555 h 3804208"/>
                <a:gd name="connsiteX9834" fmla="*/ 5085439 w 9157696"/>
                <a:gd name="connsiteY9834" fmla="*/ 1656997 h 3804208"/>
                <a:gd name="connsiteX9835" fmla="*/ 5080556 w 9157696"/>
                <a:gd name="connsiteY9835" fmla="*/ 1658217 h 3804208"/>
                <a:gd name="connsiteX9836" fmla="*/ 5079336 w 9157696"/>
                <a:gd name="connsiteY9836" fmla="*/ 1660659 h 3804208"/>
                <a:gd name="connsiteX9837" fmla="*/ 5076894 w 9157696"/>
                <a:gd name="connsiteY9837" fmla="*/ 1661879 h 3804208"/>
                <a:gd name="connsiteX9838" fmla="*/ 5074453 w 9157696"/>
                <a:gd name="connsiteY9838" fmla="*/ 1661879 h 3804208"/>
                <a:gd name="connsiteX9839" fmla="*/ 5072011 w 9157696"/>
                <a:gd name="connsiteY9839" fmla="*/ 1663100 h 3804208"/>
                <a:gd name="connsiteX9840" fmla="*/ 5069570 w 9157696"/>
                <a:gd name="connsiteY9840" fmla="*/ 1664321 h 3804208"/>
                <a:gd name="connsiteX9841" fmla="*/ 5068349 w 9157696"/>
                <a:gd name="connsiteY9841" fmla="*/ 1663100 h 3804208"/>
                <a:gd name="connsiteX9842" fmla="*/ 5065908 w 9157696"/>
                <a:gd name="connsiteY9842" fmla="*/ 1666762 h 3804208"/>
                <a:gd name="connsiteX9843" fmla="*/ 5064687 w 9157696"/>
                <a:gd name="connsiteY9843" fmla="*/ 1664321 h 3804208"/>
                <a:gd name="connsiteX9844" fmla="*/ 5064687 w 9157696"/>
                <a:gd name="connsiteY9844" fmla="*/ 1664321 h 3804208"/>
                <a:gd name="connsiteX9845" fmla="*/ 5065908 w 9157696"/>
                <a:gd name="connsiteY9845" fmla="*/ 1661879 h 3804208"/>
                <a:gd name="connsiteX9846" fmla="*/ 5068349 w 9157696"/>
                <a:gd name="connsiteY9846" fmla="*/ 1656997 h 3804208"/>
                <a:gd name="connsiteX9847" fmla="*/ 5073232 w 9157696"/>
                <a:gd name="connsiteY9847" fmla="*/ 1653334 h 3804208"/>
                <a:gd name="connsiteX9848" fmla="*/ 5079336 w 9157696"/>
                <a:gd name="connsiteY9848" fmla="*/ 1650893 h 3804208"/>
                <a:gd name="connsiteX9849" fmla="*/ 5085439 w 9157696"/>
                <a:gd name="connsiteY9849" fmla="*/ 1648452 h 3804208"/>
                <a:gd name="connsiteX9850" fmla="*/ 5087881 w 9157696"/>
                <a:gd name="connsiteY9850" fmla="*/ 1648452 h 3804208"/>
                <a:gd name="connsiteX9851" fmla="*/ 5090322 w 9157696"/>
                <a:gd name="connsiteY9851" fmla="*/ 1646010 h 3804208"/>
                <a:gd name="connsiteX9852" fmla="*/ 5091543 w 9157696"/>
                <a:gd name="connsiteY9852" fmla="*/ 1642348 h 3804208"/>
                <a:gd name="connsiteX9853" fmla="*/ 5087881 w 9157696"/>
                <a:gd name="connsiteY9853" fmla="*/ 1641127 h 3804208"/>
                <a:gd name="connsiteX9854" fmla="*/ 5084218 w 9157696"/>
                <a:gd name="connsiteY9854" fmla="*/ 1639907 h 3804208"/>
                <a:gd name="connsiteX9855" fmla="*/ 5082998 w 9157696"/>
                <a:gd name="connsiteY9855" fmla="*/ 1641127 h 3804208"/>
                <a:gd name="connsiteX9856" fmla="*/ 5080556 w 9157696"/>
                <a:gd name="connsiteY9856" fmla="*/ 1641127 h 3804208"/>
                <a:gd name="connsiteX9857" fmla="*/ 5079336 w 9157696"/>
                <a:gd name="connsiteY9857" fmla="*/ 1639907 h 3804208"/>
                <a:gd name="connsiteX9858" fmla="*/ 5076894 w 9157696"/>
                <a:gd name="connsiteY9858" fmla="*/ 1639907 h 3804208"/>
                <a:gd name="connsiteX9859" fmla="*/ 5074453 w 9157696"/>
                <a:gd name="connsiteY9859" fmla="*/ 1641127 h 3804208"/>
                <a:gd name="connsiteX9860" fmla="*/ 5073232 w 9157696"/>
                <a:gd name="connsiteY9860" fmla="*/ 1639907 h 3804208"/>
                <a:gd name="connsiteX9861" fmla="*/ 5070791 w 9157696"/>
                <a:gd name="connsiteY9861" fmla="*/ 1642348 h 3804208"/>
                <a:gd name="connsiteX9862" fmla="*/ 5069570 w 9157696"/>
                <a:gd name="connsiteY9862" fmla="*/ 1639907 h 3804208"/>
                <a:gd name="connsiteX9863" fmla="*/ 5065908 w 9157696"/>
                <a:gd name="connsiteY9863" fmla="*/ 1641127 h 3804208"/>
                <a:gd name="connsiteX9864" fmla="*/ 5063467 w 9157696"/>
                <a:gd name="connsiteY9864" fmla="*/ 1638686 h 3804208"/>
                <a:gd name="connsiteX9865" fmla="*/ 5061025 w 9157696"/>
                <a:gd name="connsiteY9865" fmla="*/ 1636245 h 3804208"/>
                <a:gd name="connsiteX9866" fmla="*/ 5059804 w 9157696"/>
                <a:gd name="connsiteY9866" fmla="*/ 1637465 h 3804208"/>
                <a:gd name="connsiteX9867" fmla="*/ 5058584 w 9157696"/>
                <a:gd name="connsiteY9867" fmla="*/ 1636245 h 3804208"/>
                <a:gd name="connsiteX9868" fmla="*/ 5067129 w 9157696"/>
                <a:gd name="connsiteY9868" fmla="*/ 1630141 h 3804208"/>
                <a:gd name="connsiteX9869" fmla="*/ 5072011 w 9157696"/>
                <a:gd name="connsiteY9869" fmla="*/ 1627700 h 3804208"/>
                <a:gd name="connsiteX9870" fmla="*/ 5076894 w 9157696"/>
                <a:gd name="connsiteY9870" fmla="*/ 1625258 h 3804208"/>
                <a:gd name="connsiteX9871" fmla="*/ 5082998 w 9157696"/>
                <a:gd name="connsiteY9871" fmla="*/ 1606948 h 3804208"/>
                <a:gd name="connsiteX9872" fmla="*/ 5086660 w 9157696"/>
                <a:gd name="connsiteY9872" fmla="*/ 1597182 h 3804208"/>
                <a:gd name="connsiteX9873" fmla="*/ 5093984 w 9157696"/>
                <a:gd name="connsiteY9873" fmla="*/ 1586196 h 3804208"/>
                <a:gd name="connsiteX9874" fmla="*/ 5100088 w 9157696"/>
                <a:gd name="connsiteY9874" fmla="*/ 1576430 h 3804208"/>
                <a:gd name="connsiteX9875" fmla="*/ 5102529 w 9157696"/>
                <a:gd name="connsiteY9875" fmla="*/ 1572768 h 3804208"/>
                <a:gd name="connsiteX9876" fmla="*/ 5103750 w 9157696"/>
                <a:gd name="connsiteY9876" fmla="*/ 1567885 h 3804208"/>
                <a:gd name="connsiteX9877" fmla="*/ 5103750 w 9157696"/>
                <a:gd name="connsiteY9877" fmla="*/ 1563003 h 3804208"/>
                <a:gd name="connsiteX9878" fmla="*/ 5098867 w 9157696"/>
                <a:gd name="connsiteY9878" fmla="*/ 1565444 h 3804208"/>
                <a:gd name="connsiteX9879" fmla="*/ 5093984 w 9157696"/>
                <a:gd name="connsiteY9879" fmla="*/ 1569106 h 3804208"/>
                <a:gd name="connsiteX9880" fmla="*/ 5092763 w 9157696"/>
                <a:gd name="connsiteY9880" fmla="*/ 1572768 h 3804208"/>
                <a:gd name="connsiteX9881" fmla="*/ 5090322 w 9157696"/>
                <a:gd name="connsiteY9881" fmla="*/ 1576430 h 3804208"/>
                <a:gd name="connsiteX9882" fmla="*/ 5087881 w 9157696"/>
                <a:gd name="connsiteY9882" fmla="*/ 1577651 h 3804208"/>
                <a:gd name="connsiteX9883" fmla="*/ 5087881 w 9157696"/>
                <a:gd name="connsiteY9883" fmla="*/ 1577651 h 3804208"/>
                <a:gd name="connsiteX9884" fmla="*/ 5087881 w 9157696"/>
                <a:gd name="connsiteY9884" fmla="*/ 1575210 h 3804208"/>
                <a:gd name="connsiteX9885" fmla="*/ 5084218 w 9157696"/>
                <a:gd name="connsiteY9885" fmla="*/ 1575210 h 3804208"/>
                <a:gd name="connsiteX9886" fmla="*/ 5080556 w 9157696"/>
                <a:gd name="connsiteY9886" fmla="*/ 1575210 h 3804208"/>
                <a:gd name="connsiteX9887" fmla="*/ 5079336 w 9157696"/>
                <a:gd name="connsiteY9887" fmla="*/ 1576430 h 3804208"/>
                <a:gd name="connsiteX9888" fmla="*/ 5078115 w 9157696"/>
                <a:gd name="connsiteY9888" fmla="*/ 1577651 h 3804208"/>
                <a:gd name="connsiteX9889" fmla="*/ 5076894 w 9157696"/>
                <a:gd name="connsiteY9889" fmla="*/ 1577651 h 3804208"/>
                <a:gd name="connsiteX9890" fmla="*/ 5074453 w 9157696"/>
                <a:gd name="connsiteY9890" fmla="*/ 1578872 h 3804208"/>
                <a:gd name="connsiteX9891" fmla="*/ 5072011 w 9157696"/>
                <a:gd name="connsiteY9891" fmla="*/ 1580092 h 3804208"/>
                <a:gd name="connsiteX9892" fmla="*/ 5070791 w 9157696"/>
                <a:gd name="connsiteY9892" fmla="*/ 1578872 h 3804208"/>
                <a:gd name="connsiteX9893" fmla="*/ 5068349 w 9157696"/>
                <a:gd name="connsiteY9893" fmla="*/ 1582534 h 3804208"/>
                <a:gd name="connsiteX9894" fmla="*/ 5067129 w 9157696"/>
                <a:gd name="connsiteY9894" fmla="*/ 1580092 h 3804208"/>
                <a:gd name="connsiteX9895" fmla="*/ 5064687 w 9157696"/>
                <a:gd name="connsiteY9895" fmla="*/ 1582534 h 3804208"/>
                <a:gd name="connsiteX9896" fmla="*/ 5062246 w 9157696"/>
                <a:gd name="connsiteY9896" fmla="*/ 1581313 h 3804208"/>
                <a:gd name="connsiteX9897" fmla="*/ 5064687 w 9157696"/>
                <a:gd name="connsiteY9897" fmla="*/ 1573989 h 3804208"/>
                <a:gd name="connsiteX9898" fmla="*/ 5068349 w 9157696"/>
                <a:gd name="connsiteY9898" fmla="*/ 1569106 h 3804208"/>
                <a:gd name="connsiteX9899" fmla="*/ 5074453 w 9157696"/>
                <a:gd name="connsiteY9899" fmla="*/ 1564223 h 3804208"/>
                <a:gd name="connsiteX9900" fmla="*/ 5079336 w 9157696"/>
                <a:gd name="connsiteY9900" fmla="*/ 1560561 h 3804208"/>
                <a:gd name="connsiteX9901" fmla="*/ 5081777 w 9157696"/>
                <a:gd name="connsiteY9901" fmla="*/ 1559341 h 3804208"/>
                <a:gd name="connsiteX9902" fmla="*/ 5082998 w 9157696"/>
                <a:gd name="connsiteY9902" fmla="*/ 1556899 h 3804208"/>
                <a:gd name="connsiteX9903" fmla="*/ 5082998 w 9157696"/>
                <a:gd name="connsiteY9903" fmla="*/ 1553237 h 3804208"/>
                <a:gd name="connsiteX9904" fmla="*/ 5079336 w 9157696"/>
                <a:gd name="connsiteY9904" fmla="*/ 1553237 h 3804208"/>
                <a:gd name="connsiteX9905" fmla="*/ 5075674 w 9157696"/>
                <a:gd name="connsiteY9905" fmla="*/ 1553237 h 3804208"/>
                <a:gd name="connsiteX9906" fmla="*/ 5074453 w 9157696"/>
                <a:gd name="connsiteY9906" fmla="*/ 1554458 h 3804208"/>
                <a:gd name="connsiteX9907" fmla="*/ 5073232 w 9157696"/>
                <a:gd name="connsiteY9907" fmla="*/ 1555678 h 3804208"/>
                <a:gd name="connsiteX9908" fmla="*/ 5072011 w 9157696"/>
                <a:gd name="connsiteY9908" fmla="*/ 1555678 h 3804208"/>
                <a:gd name="connsiteX9909" fmla="*/ 5069570 w 9157696"/>
                <a:gd name="connsiteY9909" fmla="*/ 1556899 h 3804208"/>
                <a:gd name="connsiteX9910" fmla="*/ 5067129 w 9157696"/>
                <a:gd name="connsiteY9910" fmla="*/ 1558120 h 3804208"/>
                <a:gd name="connsiteX9911" fmla="*/ 5065908 w 9157696"/>
                <a:gd name="connsiteY9911" fmla="*/ 1556899 h 3804208"/>
                <a:gd name="connsiteX9912" fmla="*/ 5063467 w 9157696"/>
                <a:gd name="connsiteY9912" fmla="*/ 1560561 h 3804208"/>
                <a:gd name="connsiteX9913" fmla="*/ 5062246 w 9157696"/>
                <a:gd name="connsiteY9913" fmla="*/ 1558120 h 3804208"/>
                <a:gd name="connsiteX9914" fmla="*/ 5059804 w 9157696"/>
                <a:gd name="connsiteY9914" fmla="*/ 1560561 h 3804208"/>
                <a:gd name="connsiteX9915" fmla="*/ 5057363 w 9157696"/>
                <a:gd name="connsiteY9915" fmla="*/ 1559341 h 3804208"/>
                <a:gd name="connsiteX9916" fmla="*/ 5054922 w 9157696"/>
                <a:gd name="connsiteY9916" fmla="*/ 1558120 h 3804208"/>
                <a:gd name="connsiteX9917" fmla="*/ 5053701 w 9157696"/>
                <a:gd name="connsiteY9917" fmla="*/ 1560561 h 3804208"/>
                <a:gd name="connsiteX9918" fmla="*/ 5052480 w 9157696"/>
                <a:gd name="connsiteY9918" fmla="*/ 1559341 h 3804208"/>
                <a:gd name="connsiteX9919" fmla="*/ 5053701 w 9157696"/>
                <a:gd name="connsiteY9919" fmla="*/ 1556899 h 3804208"/>
                <a:gd name="connsiteX9920" fmla="*/ 5056142 w 9157696"/>
                <a:gd name="connsiteY9920" fmla="*/ 1554458 h 3804208"/>
                <a:gd name="connsiteX9921" fmla="*/ 5056142 w 9157696"/>
                <a:gd name="connsiteY9921" fmla="*/ 1554458 h 3804208"/>
                <a:gd name="connsiteX9922" fmla="*/ 5057363 w 9157696"/>
                <a:gd name="connsiteY9922" fmla="*/ 1553237 h 3804208"/>
                <a:gd name="connsiteX9923" fmla="*/ 5059804 w 9157696"/>
                <a:gd name="connsiteY9923" fmla="*/ 1552016 h 3804208"/>
                <a:gd name="connsiteX9924" fmla="*/ 5063467 w 9157696"/>
                <a:gd name="connsiteY9924" fmla="*/ 1552016 h 3804208"/>
                <a:gd name="connsiteX9925" fmla="*/ 5064687 w 9157696"/>
                <a:gd name="connsiteY9925" fmla="*/ 1552016 h 3804208"/>
                <a:gd name="connsiteX9926" fmla="*/ 5065908 w 9157696"/>
                <a:gd name="connsiteY9926" fmla="*/ 1550796 h 3804208"/>
                <a:gd name="connsiteX9927" fmla="*/ 5067129 w 9157696"/>
                <a:gd name="connsiteY9927" fmla="*/ 1549575 h 3804208"/>
                <a:gd name="connsiteX9928" fmla="*/ 5064687 w 9157696"/>
                <a:gd name="connsiteY9928" fmla="*/ 1547134 h 3804208"/>
                <a:gd name="connsiteX9929" fmla="*/ 5062246 w 9157696"/>
                <a:gd name="connsiteY9929" fmla="*/ 1545913 h 3804208"/>
                <a:gd name="connsiteX9930" fmla="*/ 5061025 w 9157696"/>
                <a:gd name="connsiteY9930" fmla="*/ 1547134 h 3804208"/>
                <a:gd name="connsiteX9931" fmla="*/ 5061025 w 9157696"/>
                <a:gd name="connsiteY9931" fmla="*/ 1547134 h 3804208"/>
                <a:gd name="connsiteX9932" fmla="*/ 5061025 w 9157696"/>
                <a:gd name="connsiteY9932" fmla="*/ 1545913 h 3804208"/>
                <a:gd name="connsiteX9933" fmla="*/ 5064687 w 9157696"/>
                <a:gd name="connsiteY9933" fmla="*/ 1542251 h 3804208"/>
                <a:gd name="connsiteX9934" fmla="*/ 5070791 w 9157696"/>
                <a:gd name="connsiteY9934" fmla="*/ 1539809 h 3804208"/>
                <a:gd name="connsiteX9935" fmla="*/ 5075674 w 9157696"/>
                <a:gd name="connsiteY9935" fmla="*/ 1537368 h 3804208"/>
                <a:gd name="connsiteX9936" fmla="*/ 5078115 w 9157696"/>
                <a:gd name="connsiteY9936" fmla="*/ 1537368 h 3804208"/>
                <a:gd name="connsiteX9937" fmla="*/ 5079336 w 9157696"/>
                <a:gd name="connsiteY9937" fmla="*/ 1534926 h 3804208"/>
                <a:gd name="connsiteX9938" fmla="*/ 5080556 w 9157696"/>
                <a:gd name="connsiteY9938" fmla="*/ 1532485 h 3804208"/>
                <a:gd name="connsiteX9939" fmla="*/ 5076894 w 9157696"/>
                <a:gd name="connsiteY9939" fmla="*/ 1531264 h 3804208"/>
                <a:gd name="connsiteX9940" fmla="*/ 5073232 w 9157696"/>
                <a:gd name="connsiteY9940" fmla="*/ 1531264 h 3804208"/>
                <a:gd name="connsiteX9941" fmla="*/ 5072011 w 9157696"/>
                <a:gd name="connsiteY9941" fmla="*/ 1532485 h 3804208"/>
                <a:gd name="connsiteX9942" fmla="*/ 5070791 w 9157696"/>
                <a:gd name="connsiteY9942" fmla="*/ 1533706 h 3804208"/>
                <a:gd name="connsiteX9943" fmla="*/ 5069570 w 9157696"/>
                <a:gd name="connsiteY9943" fmla="*/ 1532485 h 3804208"/>
                <a:gd name="connsiteX9944" fmla="*/ 5067129 w 9157696"/>
                <a:gd name="connsiteY9944" fmla="*/ 1533706 h 3804208"/>
                <a:gd name="connsiteX9945" fmla="*/ 5064687 w 9157696"/>
                <a:gd name="connsiteY9945" fmla="*/ 1534926 h 3804208"/>
                <a:gd name="connsiteX9946" fmla="*/ 5063467 w 9157696"/>
                <a:gd name="connsiteY9946" fmla="*/ 1533706 h 3804208"/>
                <a:gd name="connsiteX9947" fmla="*/ 5061025 w 9157696"/>
                <a:gd name="connsiteY9947" fmla="*/ 1536147 h 3804208"/>
                <a:gd name="connsiteX9948" fmla="*/ 5059804 w 9157696"/>
                <a:gd name="connsiteY9948" fmla="*/ 1533706 h 3804208"/>
                <a:gd name="connsiteX9949" fmla="*/ 5057363 w 9157696"/>
                <a:gd name="connsiteY9949" fmla="*/ 1534926 h 3804208"/>
                <a:gd name="connsiteX9950" fmla="*/ 5054922 w 9157696"/>
                <a:gd name="connsiteY9950" fmla="*/ 1533706 h 3804208"/>
                <a:gd name="connsiteX9951" fmla="*/ 5052480 w 9157696"/>
                <a:gd name="connsiteY9951" fmla="*/ 1532485 h 3804208"/>
                <a:gd name="connsiteX9952" fmla="*/ 5051260 w 9157696"/>
                <a:gd name="connsiteY9952" fmla="*/ 1533706 h 3804208"/>
                <a:gd name="connsiteX9953" fmla="*/ 5050039 w 9157696"/>
                <a:gd name="connsiteY9953" fmla="*/ 1534926 h 3804208"/>
                <a:gd name="connsiteX9954" fmla="*/ 5045156 w 9157696"/>
                <a:gd name="connsiteY9954" fmla="*/ 1536147 h 3804208"/>
                <a:gd name="connsiteX9955" fmla="*/ 5040273 w 9157696"/>
                <a:gd name="connsiteY9955" fmla="*/ 1537368 h 3804208"/>
                <a:gd name="connsiteX9956" fmla="*/ 5037832 w 9157696"/>
                <a:gd name="connsiteY9956" fmla="*/ 1536147 h 3804208"/>
                <a:gd name="connsiteX9957" fmla="*/ 5035390 w 9157696"/>
                <a:gd name="connsiteY9957" fmla="*/ 1534926 h 3804208"/>
                <a:gd name="connsiteX9958" fmla="*/ 5034170 w 9157696"/>
                <a:gd name="connsiteY9958" fmla="*/ 1536147 h 3804208"/>
                <a:gd name="connsiteX9959" fmla="*/ 5031728 w 9157696"/>
                <a:gd name="connsiteY9959" fmla="*/ 1533706 h 3804208"/>
                <a:gd name="connsiteX9960" fmla="*/ 5031728 w 9157696"/>
                <a:gd name="connsiteY9960" fmla="*/ 1532485 h 3804208"/>
                <a:gd name="connsiteX9961" fmla="*/ 5032949 w 9157696"/>
                <a:gd name="connsiteY9961" fmla="*/ 1532485 h 3804208"/>
                <a:gd name="connsiteX9962" fmla="*/ 5040273 w 9157696"/>
                <a:gd name="connsiteY9962" fmla="*/ 1526382 h 3804208"/>
                <a:gd name="connsiteX9963" fmla="*/ 5043935 w 9157696"/>
                <a:gd name="connsiteY9963" fmla="*/ 1523940 h 3804208"/>
                <a:gd name="connsiteX9964" fmla="*/ 5050039 w 9157696"/>
                <a:gd name="connsiteY9964" fmla="*/ 1520278 h 3804208"/>
                <a:gd name="connsiteX9965" fmla="*/ 5054922 w 9157696"/>
                <a:gd name="connsiteY9965" fmla="*/ 1520278 h 3804208"/>
                <a:gd name="connsiteX9966" fmla="*/ 5059804 w 9157696"/>
                <a:gd name="connsiteY9966" fmla="*/ 1511733 h 3804208"/>
                <a:gd name="connsiteX9967" fmla="*/ 5063467 w 9157696"/>
                <a:gd name="connsiteY9967" fmla="*/ 1508071 h 3804208"/>
                <a:gd name="connsiteX9968" fmla="*/ 5068349 w 9157696"/>
                <a:gd name="connsiteY9968" fmla="*/ 1504409 h 3804208"/>
                <a:gd name="connsiteX9969" fmla="*/ 5073232 w 9157696"/>
                <a:gd name="connsiteY9969" fmla="*/ 1501968 h 3804208"/>
                <a:gd name="connsiteX9970" fmla="*/ 5075674 w 9157696"/>
                <a:gd name="connsiteY9970" fmla="*/ 1501968 h 3804208"/>
                <a:gd name="connsiteX9971" fmla="*/ 5076894 w 9157696"/>
                <a:gd name="connsiteY9971" fmla="*/ 1500747 h 3804208"/>
                <a:gd name="connsiteX9972" fmla="*/ 5076894 w 9157696"/>
                <a:gd name="connsiteY9972" fmla="*/ 1498305 h 3804208"/>
                <a:gd name="connsiteX9973" fmla="*/ 5073232 w 9157696"/>
                <a:gd name="connsiteY9973" fmla="*/ 1497085 h 3804208"/>
                <a:gd name="connsiteX9974" fmla="*/ 5069570 w 9157696"/>
                <a:gd name="connsiteY9974" fmla="*/ 1497085 h 3804208"/>
                <a:gd name="connsiteX9975" fmla="*/ 5068349 w 9157696"/>
                <a:gd name="connsiteY9975" fmla="*/ 1498305 h 3804208"/>
                <a:gd name="connsiteX9976" fmla="*/ 5067129 w 9157696"/>
                <a:gd name="connsiteY9976" fmla="*/ 1499526 h 3804208"/>
                <a:gd name="connsiteX9977" fmla="*/ 5065908 w 9157696"/>
                <a:gd name="connsiteY9977" fmla="*/ 1499526 h 3804208"/>
                <a:gd name="connsiteX9978" fmla="*/ 5063467 w 9157696"/>
                <a:gd name="connsiteY9978" fmla="*/ 1500747 h 3804208"/>
                <a:gd name="connsiteX9979" fmla="*/ 5061025 w 9157696"/>
                <a:gd name="connsiteY9979" fmla="*/ 1501968 h 3804208"/>
                <a:gd name="connsiteX9980" fmla="*/ 5059804 w 9157696"/>
                <a:gd name="connsiteY9980" fmla="*/ 1500747 h 3804208"/>
                <a:gd name="connsiteX9981" fmla="*/ 5057363 w 9157696"/>
                <a:gd name="connsiteY9981" fmla="*/ 1503188 h 3804208"/>
                <a:gd name="connsiteX9982" fmla="*/ 5056142 w 9157696"/>
                <a:gd name="connsiteY9982" fmla="*/ 1501968 h 3804208"/>
                <a:gd name="connsiteX9983" fmla="*/ 5057363 w 9157696"/>
                <a:gd name="connsiteY9983" fmla="*/ 1498305 h 3804208"/>
                <a:gd name="connsiteX9984" fmla="*/ 5059804 w 9157696"/>
                <a:gd name="connsiteY9984" fmla="*/ 1493423 h 3804208"/>
                <a:gd name="connsiteX9985" fmla="*/ 5062246 w 9157696"/>
                <a:gd name="connsiteY9985" fmla="*/ 1490981 h 3804208"/>
                <a:gd name="connsiteX9986" fmla="*/ 5064687 w 9157696"/>
                <a:gd name="connsiteY9986" fmla="*/ 1487319 h 3804208"/>
                <a:gd name="connsiteX9987" fmla="*/ 5068349 w 9157696"/>
                <a:gd name="connsiteY9987" fmla="*/ 1481216 h 3804208"/>
                <a:gd name="connsiteX9988" fmla="*/ 5069570 w 9157696"/>
                <a:gd name="connsiteY9988" fmla="*/ 1478774 h 3804208"/>
                <a:gd name="connsiteX9989" fmla="*/ 5070791 w 9157696"/>
                <a:gd name="connsiteY9989" fmla="*/ 1475112 h 3804208"/>
                <a:gd name="connsiteX9990" fmla="*/ 5070791 w 9157696"/>
                <a:gd name="connsiteY9990" fmla="*/ 1472671 h 3804208"/>
                <a:gd name="connsiteX9991" fmla="*/ 5068349 w 9157696"/>
                <a:gd name="connsiteY9991" fmla="*/ 1476333 h 3804208"/>
                <a:gd name="connsiteX9992" fmla="*/ 5065908 w 9157696"/>
                <a:gd name="connsiteY9992" fmla="*/ 1478774 h 3804208"/>
                <a:gd name="connsiteX9993" fmla="*/ 5064687 w 9157696"/>
                <a:gd name="connsiteY9993" fmla="*/ 1481216 h 3804208"/>
                <a:gd name="connsiteX9994" fmla="*/ 5063467 w 9157696"/>
                <a:gd name="connsiteY9994" fmla="*/ 1482436 h 3804208"/>
                <a:gd name="connsiteX9995" fmla="*/ 5062246 w 9157696"/>
                <a:gd name="connsiteY9995" fmla="*/ 1482436 h 3804208"/>
                <a:gd name="connsiteX9996" fmla="*/ 5061025 w 9157696"/>
                <a:gd name="connsiteY9996" fmla="*/ 1484878 h 3804208"/>
                <a:gd name="connsiteX9997" fmla="*/ 5059804 w 9157696"/>
                <a:gd name="connsiteY9997" fmla="*/ 1487319 h 3804208"/>
                <a:gd name="connsiteX9998" fmla="*/ 5058584 w 9157696"/>
                <a:gd name="connsiteY9998" fmla="*/ 1487319 h 3804208"/>
                <a:gd name="connsiteX9999" fmla="*/ 5057363 w 9157696"/>
                <a:gd name="connsiteY9999" fmla="*/ 1490981 h 3804208"/>
                <a:gd name="connsiteX10000" fmla="*/ 5056142 w 9157696"/>
                <a:gd name="connsiteY10000" fmla="*/ 1489761 h 3804208"/>
                <a:gd name="connsiteX10001" fmla="*/ 5053701 w 9157696"/>
                <a:gd name="connsiteY10001" fmla="*/ 1492202 h 3804208"/>
                <a:gd name="connsiteX10002" fmla="*/ 5051260 w 9157696"/>
                <a:gd name="connsiteY10002" fmla="*/ 1492202 h 3804208"/>
                <a:gd name="connsiteX10003" fmla="*/ 5051260 w 9157696"/>
                <a:gd name="connsiteY10003" fmla="*/ 1492202 h 3804208"/>
                <a:gd name="connsiteX10004" fmla="*/ 5052480 w 9157696"/>
                <a:gd name="connsiteY10004" fmla="*/ 1492202 h 3804208"/>
                <a:gd name="connsiteX10005" fmla="*/ 5056142 w 9157696"/>
                <a:gd name="connsiteY10005" fmla="*/ 1483657 h 3804208"/>
                <a:gd name="connsiteX10006" fmla="*/ 5058584 w 9157696"/>
                <a:gd name="connsiteY10006" fmla="*/ 1478774 h 3804208"/>
                <a:gd name="connsiteX10007" fmla="*/ 5063467 w 9157696"/>
                <a:gd name="connsiteY10007" fmla="*/ 1473891 h 3804208"/>
                <a:gd name="connsiteX10008" fmla="*/ 5067129 w 9157696"/>
                <a:gd name="connsiteY10008" fmla="*/ 1469009 h 3804208"/>
                <a:gd name="connsiteX10009" fmla="*/ 5068349 w 9157696"/>
                <a:gd name="connsiteY10009" fmla="*/ 1467788 h 3804208"/>
                <a:gd name="connsiteX10010" fmla="*/ 5069570 w 9157696"/>
                <a:gd name="connsiteY10010" fmla="*/ 1465347 h 3804208"/>
                <a:gd name="connsiteX10011" fmla="*/ 5069570 w 9157696"/>
                <a:gd name="connsiteY10011" fmla="*/ 1462905 h 3804208"/>
                <a:gd name="connsiteX10012" fmla="*/ 5065908 w 9157696"/>
                <a:gd name="connsiteY10012" fmla="*/ 1464126 h 3804208"/>
                <a:gd name="connsiteX10013" fmla="*/ 5063467 w 9157696"/>
                <a:gd name="connsiteY10013" fmla="*/ 1465347 h 3804208"/>
                <a:gd name="connsiteX10014" fmla="*/ 5062246 w 9157696"/>
                <a:gd name="connsiteY10014" fmla="*/ 1466567 h 3804208"/>
                <a:gd name="connsiteX10015" fmla="*/ 5061025 w 9157696"/>
                <a:gd name="connsiteY10015" fmla="*/ 1467788 h 3804208"/>
                <a:gd name="connsiteX10016" fmla="*/ 5059804 w 9157696"/>
                <a:gd name="connsiteY10016" fmla="*/ 1467788 h 3804208"/>
                <a:gd name="connsiteX10017" fmla="*/ 5058584 w 9157696"/>
                <a:gd name="connsiteY10017" fmla="*/ 1469009 h 3804208"/>
                <a:gd name="connsiteX10018" fmla="*/ 5057363 w 9157696"/>
                <a:gd name="connsiteY10018" fmla="*/ 1470229 h 3804208"/>
                <a:gd name="connsiteX10019" fmla="*/ 5056142 w 9157696"/>
                <a:gd name="connsiteY10019" fmla="*/ 1470229 h 3804208"/>
                <a:gd name="connsiteX10020" fmla="*/ 5054922 w 9157696"/>
                <a:gd name="connsiteY10020" fmla="*/ 1473891 h 3804208"/>
                <a:gd name="connsiteX10021" fmla="*/ 5053701 w 9157696"/>
                <a:gd name="connsiteY10021" fmla="*/ 1472671 h 3804208"/>
                <a:gd name="connsiteX10022" fmla="*/ 5054922 w 9157696"/>
                <a:gd name="connsiteY10022" fmla="*/ 1470229 h 3804208"/>
                <a:gd name="connsiteX10023" fmla="*/ 5057363 w 9157696"/>
                <a:gd name="connsiteY10023" fmla="*/ 1466567 h 3804208"/>
                <a:gd name="connsiteX10024" fmla="*/ 5059804 w 9157696"/>
                <a:gd name="connsiteY10024" fmla="*/ 1464126 h 3804208"/>
                <a:gd name="connsiteX10025" fmla="*/ 5062246 w 9157696"/>
                <a:gd name="connsiteY10025" fmla="*/ 1461684 h 3804208"/>
                <a:gd name="connsiteX10026" fmla="*/ 5064687 w 9157696"/>
                <a:gd name="connsiteY10026" fmla="*/ 1458022 h 3804208"/>
                <a:gd name="connsiteX10027" fmla="*/ 5065908 w 9157696"/>
                <a:gd name="connsiteY10027" fmla="*/ 1456802 h 3804208"/>
                <a:gd name="connsiteX10028" fmla="*/ 5067129 w 9157696"/>
                <a:gd name="connsiteY10028" fmla="*/ 1454360 h 3804208"/>
                <a:gd name="connsiteX10029" fmla="*/ 5068349 w 9157696"/>
                <a:gd name="connsiteY10029" fmla="*/ 1450698 h 3804208"/>
                <a:gd name="connsiteX10030" fmla="*/ 5068349 w 9157696"/>
                <a:gd name="connsiteY10030" fmla="*/ 1448257 h 3804208"/>
                <a:gd name="connsiteX10031" fmla="*/ 5065908 w 9157696"/>
                <a:gd name="connsiteY10031" fmla="*/ 1451919 h 3804208"/>
                <a:gd name="connsiteX10032" fmla="*/ 5063467 w 9157696"/>
                <a:gd name="connsiteY10032" fmla="*/ 1454360 h 3804208"/>
                <a:gd name="connsiteX10033" fmla="*/ 5062246 w 9157696"/>
                <a:gd name="connsiteY10033" fmla="*/ 1455581 h 3804208"/>
                <a:gd name="connsiteX10034" fmla="*/ 5061025 w 9157696"/>
                <a:gd name="connsiteY10034" fmla="*/ 1456802 h 3804208"/>
                <a:gd name="connsiteX10035" fmla="*/ 5059804 w 9157696"/>
                <a:gd name="connsiteY10035" fmla="*/ 1456802 h 3804208"/>
                <a:gd name="connsiteX10036" fmla="*/ 5058584 w 9157696"/>
                <a:gd name="connsiteY10036" fmla="*/ 1458022 h 3804208"/>
                <a:gd name="connsiteX10037" fmla="*/ 5057363 w 9157696"/>
                <a:gd name="connsiteY10037" fmla="*/ 1459243 h 3804208"/>
                <a:gd name="connsiteX10038" fmla="*/ 5056142 w 9157696"/>
                <a:gd name="connsiteY10038" fmla="*/ 1458022 h 3804208"/>
                <a:gd name="connsiteX10039" fmla="*/ 5054922 w 9157696"/>
                <a:gd name="connsiteY10039" fmla="*/ 1460464 h 3804208"/>
                <a:gd name="connsiteX10040" fmla="*/ 5053701 w 9157696"/>
                <a:gd name="connsiteY10040" fmla="*/ 1459243 h 3804208"/>
                <a:gd name="connsiteX10041" fmla="*/ 5051260 w 9157696"/>
                <a:gd name="connsiteY10041" fmla="*/ 1460464 h 3804208"/>
                <a:gd name="connsiteX10042" fmla="*/ 5048818 w 9157696"/>
                <a:gd name="connsiteY10042" fmla="*/ 1460464 h 3804208"/>
                <a:gd name="connsiteX10043" fmla="*/ 5046377 w 9157696"/>
                <a:gd name="connsiteY10043" fmla="*/ 1460464 h 3804208"/>
                <a:gd name="connsiteX10044" fmla="*/ 5045156 w 9157696"/>
                <a:gd name="connsiteY10044" fmla="*/ 1461684 h 3804208"/>
                <a:gd name="connsiteX10045" fmla="*/ 5043935 w 9157696"/>
                <a:gd name="connsiteY10045" fmla="*/ 1462905 h 3804208"/>
                <a:gd name="connsiteX10046" fmla="*/ 5040273 w 9157696"/>
                <a:gd name="connsiteY10046" fmla="*/ 1465347 h 3804208"/>
                <a:gd name="connsiteX10047" fmla="*/ 5036611 w 9157696"/>
                <a:gd name="connsiteY10047" fmla="*/ 1467788 h 3804208"/>
                <a:gd name="connsiteX10048" fmla="*/ 5034170 w 9157696"/>
                <a:gd name="connsiteY10048" fmla="*/ 1467788 h 3804208"/>
                <a:gd name="connsiteX10049" fmla="*/ 5034170 w 9157696"/>
                <a:gd name="connsiteY10049" fmla="*/ 1466567 h 3804208"/>
                <a:gd name="connsiteX10050" fmla="*/ 5039053 w 9157696"/>
                <a:gd name="connsiteY10050" fmla="*/ 1459243 h 3804208"/>
                <a:gd name="connsiteX10051" fmla="*/ 5042715 w 9157696"/>
                <a:gd name="connsiteY10051" fmla="*/ 1455581 h 3804208"/>
                <a:gd name="connsiteX10052" fmla="*/ 5048818 w 9157696"/>
                <a:gd name="connsiteY10052" fmla="*/ 1450698 h 3804208"/>
                <a:gd name="connsiteX10053" fmla="*/ 5053701 w 9157696"/>
                <a:gd name="connsiteY10053" fmla="*/ 1448257 h 3804208"/>
                <a:gd name="connsiteX10054" fmla="*/ 5057363 w 9157696"/>
                <a:gd name="connsiteY10054" fmla="*/ 1438491 h 3804208"/>
                <a:gd name="connsiteX10055" fmla="*/ 5059804 w 9157696"/>
                <a:gd name="connsiteY10055" fmla="*/ 1432388 h 3804208"/>
                <a:gd name="connsiteX10056" fmla="*/ 5062246 w 9157696"/>
                <a:gd name="connsiteY10056" fmla="*/ 1428726 h 3804208"/>
                <a:gd name="connsiteX10057" fmla="*/ 5064687 w 9157696"/>
                <a:gd name="connsiteY10057" fmla="*/ 1425063 h 3804208"/>
                <a:gd name="connsiteX10058" fmla="*/ 5065908 w 9157696"/>
                <a:gd name="connsiteY10058" fmla="*/ 1421401 h 3804208"/>
                <a:gd name="connsiteX10059" fmla="*/ 5065908 w 9157696"/>
                <a:gd name="connsiteY10059" fmla="*/ 1421401 h 3804208"/>
                <a:gd name="connsiteX10060" fmla="*/ 5067129 w 9157696"/>
                <a:gd name="connsiteY10060" fmla="*/ 1420181 h 3804208"/>
                <a:gd name="connsiteX10061" fmla="*/ 5067129 w 9157696"/>
                <a:gd name="connsiteY10061" fmla="*/ 1417739 h 3804208"/>
                <a:gd name="connsiteX10062" fmla="*/ 5065908 w 9157696"/>
                <a:gd name="connsiteY10062" fmla="*/ 1417739 h 3804208"/>
                <a:gd name="connsiteX10063" fmla="*/ 5067129 w 9157696"/>
                <a:gd name="connsiteY10063" fmla="*/ 1415298 h 3804208"/>
                <a:gd name="connsiteX10064" fmla="*/ 5068349 w 9157696"/>
                <a:gd name="connsiteY10064" fmla="*/ 1410415 h 3804208"/>
                <a:gd name="connsiteX10065" fmla="*/ 5068349 w 9157696"/>
                <a:gd name="connsiteY10065" fmla="*/ 1405532 h 3804208"/>
                <a:gd name="connsiteX10066" fmla="*/ 5067129 w 9157696"/>
                <a:gd name="connsiteY10066" fmla="*/ 1403091 h 3804208"/>
                <a:gd name="connsiteX10067" fmla="*/ 5067129 w 9157696"/>
                <a:gd name="connsiteY10067" fmla="*/ 1409194 h 3804208"/>
                <a:gd name="connsiteX10068" fmla="*/ 5065908 w 9157696"/>
                <a:gd name="connsiteY10068" fmla="*/ 1410415 h 3804208"/>
                <a:gd name="connsiteX10069" fmla="*/ 5063467 w 9157696"/>
                <a:gd name="connsiteY10069" fmla="*/ 1415298 h 3804208"/>
                <a:gd name="connsiteX10070" fmla="*/ 5063467 w 9157696"/>
                <a:gd name="connsiteY10070" fmla="*/ 1416519 h 3804208"/>
                <a:gd name="connsiteX10071" fmla="*/ 5061025 w 9157696"/>
                <a:gd name="connsiteY10071" fmla="*/ 1416519 h 3804208"/>
                <a:gd name="connsiteX10072" fmla="*/ 5059804 w 9157696"/>
                <a:gd name="connsiteY10072" fmla="*/ 1417739 h 3804208"/>
                <a:gd name="connsiteX10073" fmla="*/ 5058584 w 9157696"/>
                <a:gd name="connsiteY10073" fmla="*/ 1418960 h 3804208"/>
                <a:gd name="connsiteX10074" fmla="*/ 5057363 w 9157696"/>
                <a:gd name="connsiteY10074" fmla="*/ 1418960 h 3804208"/>
                <a:gd name="connsiteX10075" fmla="*/ 5056142 w 9157696"/>
                <a:gd name="connsiteY10075" fmla="*/ 1420181 h 3804208"/>
                <a:gd name="connsiteX10076" fmla="*/ 5054922 w 9157696"/>
                <a:gd name="connsiteY10076" fmla="*/ 1421401 h 3804208"/>
                <a:gd name="connsiteX10077" fmla="*/ 5053701 w 9157696"/>
                <a:gd name="connsiteY10077" fmla="*/ 1421401 h 3804208"/>
                <a:gd name="connsiteX10078" fmla="*/ 5052480 w 9157696"/>
                <a:gd name="connsiteY10078" fmla="*/ 1425063 h 3804208"/>
                <a:gd name="connsiteX10079" fmla="*/ 5051260 w 9157696"/>
                <a:gd name="connsiteY10079" fmla="*/ 1423843 h 3804208"/>
                <a:gd name="connsiteX10080" fmla="*/ 5048818 w 9157696"/>
                <a:gd name="connsiteY10080" fmla="*/ 1426284 h 3804208"/>
                <a:gd name="connsiteX10081" fmla="*/ 5046377 w 9157696"/>
                <a:gd name="connsiteY10081" fmla="*/ 1426284 h 3804208"/>
                <a:gd name="connsiteX10082" fmla="*/ 5045156 w 9157696"/>
                <a:gd name="connsiteY10082" fmla="*/ 1426284 h 3804208"/>
                <a:gd name="connsiteX10083" fmla="*/ 5043935 w 9157696"/>
                <a:gd name="connsiteY10083" fmla="*/ 1427505 h 3804208"/>
                <a:gd name="connsiteX10084" fmla="*/ 5042715 w 9157696"/>
                <a:gd name="connsiteY10084" fmla="*/ 1428726 h 3804208"/>
                <a:gd name="connsiteX10085" fmla="*/ 5039053 w 9157696"/>
                <a:gd name="connsiteY10085" fmla="*/ 1429946 h 3804208"/>
                <a:gd name="connsiteX10086" fmla="*/ 5035390 w 9157696"/>
                <a:gd name="connsiteY10086" fmla="*/ 1431167 h 3804208"/>
                <a:gd name="connsiteX10087" fmla="*/ 5032949 w 9157696"/>
                <a:gd name="connsiteY10087" fmla="*/ 1429946 h 3804208"/>
                <a:gd name="connsiteX10088" fmla="*/ 5031728 w 9157696"/>
                <a:gd name="connsiteY10088" fmla="*/ 1427505 h 3804208"/>
                <a:gd name="connsiteX10089" fmla="*/ 5034170 w 9157696"/>
                <a:gd name="connsiteY10089" fmla="*/ 1422622 h 3804208"/>
                <a:gd name="connsiteX10090" fmla="*/ 5037832 w 9157696"/>
                <a:gd name="connsiteY10090" fmla="*/ 1420181 h 3804208"/>
                <a:gd name="connsiteX10091" fmla="*/ 5042715 w 9157696"/>
                <a:gd name="connsiteY10091" fmla="*/ 1415298 h 3804208"/>
                <a:gd name="connsiteX10092" fmla="*/ 5047597 w 9157696"/>
                <a:gd name="connsiteY10092" fmla="*/ 1412856 h 3804208"/>
                <a:gd name="connsiteX10093" fmla="*/ 5051260 w 9157696"/>
                <a:gd name="connsiteY10093" fmla="*/ 1404312 h 3804208"/>
                <a:gd name="connsiteX10094" fmla="*/ 5053701 w 9157696"/>
                <a:gd name="connsiteY10094" fmla="*/ 1399429 h 3804208"/>
                <a:gd name="connsiteX10095" fmla="*/ 5057363 w 9157696"/>
                <a:gd name="connsiteY10095" fmla="*/ 1394546 h 3804208"/>
                <a:gd name="connsiteX10096" fmla="*/ 5061025 w 9157696"/>
                <a:gd name="connsiteY10096" fmla="*/ 1390884 h 3804208"/>
                <a:gd name="connsiteX10097" fmla="*/ 5062246 w 9157696"/>
                <a:gd name="connsiteY10097" fmla="*/ 1389663 h 3804208"/>
                <a:gd name="connsiteX10098" fmla="*/ 5063467 w 9157696"/>
                <a:gd name="connsiteY10098" fmla="*/ 1387222 h 3804208"/>
                <a:gd name="connsiteX10099" fmla="*/ 5063467 w 9157696"/>
                <a:gd name="connsiteY10099" fmla="*/ 1384780 h 3804208"/>
                <a:gd name="connsiteX10100" fmla="*/ 5061025 w 9157696"/>
                <a:gd name="connsiteY10100" fmla="*/ 1386001 h 3804208"/>
                <a:gd name="connsiteX10101" fmla="*/ 5058584 w 9157696"/>
                <a:gd name="connsiteY10101" fmla="*/ 1387222 h 3804208"/>
                <a:gd name="connsiteX10102" fmla="*/ 5057363 w 9157696"/>
                <a:gd name="connsiteY10102" fmla="*/ 1388442 h 3804208"/>
                <a:gd name="connsiteX10103" fmla="*/ 5056142 w 9157696"/>
                <a:gd name="connsiteY10103" fmla="*/ 1389663 h 3804208"/>
                <a:gd name="connsiteX10104" fmla="*/ 5054922 w 9157696"/>
                <a:gd name="connsiteY10104" fmla="*/ 1389663 h 3804208"/>
                <a:gd name="connsiteX10105" fmla="*/ 5053701 w 9157696"/>
                <a:gd name="connsiteY10105" fmla="*/ 1390884 h 3804208"/>
                <a:gd name="connsiteX10106" fmla="*/ 5052480 w 9157696"/>
                <a:gd name="connsiteY10106" fmla="*/ 1392105 h 3804208"/>
                <a:gd name="connsiteX10107" fmla="*/ 5051260 w 9157696"/>
                <a:gd name="connsiteY10107" fmla="*/ 1392105 h 3804208"/>
                <a:gd name="connsiteX10108" fmla="*/ 5050039 w 9157696"/>
                <a:gd name="connsiteY10108" fmla="*/ 1395767 h 3804208"/>
                <a:gd name="connsiteX10109" fmla="*/ 5048818 w 9157696"/>
                <a:gd name="connsiteY10109" fmla="*/ 1394546 h 3804208"/>
                <a:gd name="connsiteX10110" fmla="*/ 5046377 w 9157696"/>
                <a:gd name="connsiteY10110" fmla="*/ 1396987 h 3804208"/>
                <a:gd name="connsiteX10111" fmla="*/ 5043935 w 9157696"/>
                <a:gd name="connsiteY10111" fmla="*/ 1396987 h 3804208"/>
                <a:gd name="connsiteX10112" fmla="*/ 5041494 w 9157696"/>
                <a:gd name="connsiteY10112" fmla="*/ 1396987 h 3804208"/>
                <a:gd name="connsiteX10113" fmla="*/ 5040273 w 9157696"/>
                <a:gd name="connsiteY10113" fmla="*/ 1399429 h 3804208"/>
                <a:gd name="connsiteX10114" fmla="*/ 5039053 w 9157696"/>
                <a:gd name="connsiteY10114" fmla="*/ 1401870 h 3804208"/>
                <a:gd name="connsiteX10115" fmla="*/ 5035390 w 9157696"/>
                <a:gd name="connsiteY10115" fmla="*/ 1404312 h 3804208"/>
                <a:gd name="connsiteX10116" fmla="*/ 5031728 w 9157696"/>
                <a:gd name="connsiteY10116" fmla="*/ 1406753 h 3804208"/>
                <a:gd name="connsiteX10117" fmla="*/ 5029287 w 9157696"/>
                <a:gd name="connsiteY10117" fmla="*/ 1406753 h 3804208"/>
                <a:gd name="connsiteX10118" fmla="*/ 5029287 w 9157696"/>
                <a:gd name="connsiteY10118" fmla="*/ 1406753 h 3804208"/>
                <a:gd name="connsiteX10119" fmla="*/ 5031728 w 9157696"/>
                <a:gd name="connsiteY10119" fmla="*/ 1403091 h 3804208"/>
                <a:gd name="connsiteX10120" fmla="*/ 5035390 w 9157696"/>
                <a:gd name="connsiteY10120" fmla="*/ 1399429 h 3804208"/>
                <a:gd name="connsiteX10121" fmla="*/ 5040273 w 9157696"/>
                <a:gd name="connsiteY10121" fmla="*/ 1394546 h 3804208"/>
                <a:gd name="connsiteX10122" fmla="*/ 5045156 w 9157696"/>
                <a:gd name="connsiteY10122" fmla="*/ 1390884 h 3804208"/>
                <a:gd name="connsiteX10123" fmla="*/ 5047597 w 9157696"/>
                <a:gd name="connsiteY10123" fmla="*/ 1381118 h 3804208"/>
                <a:gd name="connsiteX10124" fmla="*/ 5048818 w 9157696"/>
                <a:gd name="connsiteY10124" fmla="*/ 1375015 h 3804208"/>
                <a:gd name="connsiteX10125" fmla="*/ 5051260 w 9157696"/>
                <a:gd name="connsiteY10125" fmla="*/ 1367691 h 3804208"/>
                <a:gd name="connsiteX10126" fmla="*/ 5053701 w 9157696"/>
                <a:gd name="connsiteY10126" fmla="*/ 1361587 h 3804208"/>
                <a:gd name="connsiteX10127" fmla="*/ 5054922 w 9157696"/>
                <a:gd name="connsiteY10127" fmla="*/ 1359146 h 3804208"/>
                <a:gd name="connsiteX10128" fmla="*/ 5054922 w 9157696"/>
                <a:gd name="connsiteY10128" fmla="*/ 1356704 h 3804208"/>
                <a:gd name="connsiteX10129" fmla="*/ 5054922 w 9157696"/>
                <a:gd name="connsiteY10129" fmla="*/ 1354263 h 3804208"/>
                <a:gd name="connsiteX10130" fmla="*/ 5052480 w 9157696"/>
                <a:gd name="connsiteY10130" fmla="*/ 1357925 h 3804208"/>
                <a:gd name="connsiteX10131" fmla="*/ 5050039 w 9157696"/>
                <a:gd name="connsiteY10131" fmla="*/ 1361587 h 3804208"/>
                <a:gd name="connsiteX10132" fmla="*/ 5050039 w 9157696"/>
                <a:gd name="connsiteY10132" fmla="*/ 1364028 h 3804208"/>
                <a:gd name="connsiteX10133" fmla="*/ 5048818 w 9157696"/>
                <a:gd name="connsiteY10133" fmla="*/ 1366470 h 3804208"/>
                <a:gd name="connsiteX10134" fmla="*/ 5047597 w 9157696"/>
                <a:gd name="connsiteY10134" fmla="*/ 1367691 h 3804208"/>
                <a:gd name="connsiteX10135" fmla="*/ 5046377 w 9157696"/>
                <a:gd name="connsiteY10135" fmla="*/ 1370132 h 3804208"/>
                <a:gd name="connsiteX10136" fmla="*/ 5045156 w 9157696"/>
                <a:gd name="connsiteY10136" fmla="*/ 1372573 h 3804208"/>
                <a:gd name="connsiteX10137" fmla="*/ 5043935 w 9157696"/>
                <a:gd name="connsiteY10137" fmla="*/ 1372573 h 3804208"/>
                <a:gd name="connsiteX10138" fmla="*/ 5042715 w 9157696"/>
                <a:gd name="connsiteY10138" fmla="*/ 1376235 h 3804208"/>
                <a:gd name="connsiteX10139" fmla="*/ 5041494 w 9157696"/>
                <a:gd name="connsiteY10139" fmla="*/ 1375015 h 3804208"/>
                <a:gd name="connsiteX10140" fmla="*/ 5040273 w 9157696"/>
                <a:gd name="connsiteY10140" fmla="*/ 1377456 h 3804208"/>
                <a:gd name="connsiteX10141" fmla="*/ 5039053 w 9157696"/>
                <a:gd name="connsiteY10141" fmla="*/ 1377456 h 3804208"/>
                <a:gd name="connsiteX10142" fmla="*/ 5037832 w 9157696"/>
                <a:gd name="connsiteY10142" fmla="*/ 1377456 h 3804208"/>
                <a:gd name="connsiteX10143" fmla="*/ 5036611 w 9157696"/>
                <a:gd name="connsiteY10143" fmla="*/ 1379898 h 3804208"/>
                <a:gd name="connsiteX10144" fmla="*/ 5036611 w 9157696"/>
                <a:gd name="connsiteY10144" fmla="*/ 1382339 h 3804208"/>
                <a:gd name="connsiteX10145" fmla="*/ 5034170 w 9157696"/>
                <a:gd name="connsiteY10145" fmla="*/ 1386001 h 3804208"/>
                <a:gd name="connsiteX10146" fmla="*/ 5032949 w 9157696"/>
                <a:gd name="connsiteY10146" fmla="*/ 1389663 h 3804208"/>
                <a:gd name="connsiteX10147" fmla="*/ 5031728 w 9157696"/>
                <a:gd name="connsiteY10147" fmla="*/ 1389663 h 3804208"/>
                <a:gd name="connsiteX10148" fmla="*/ 5029287 w 9157696"/>
                <a:gd name="connsiteY10148" fmla="*/ 1389663 h 3804208"/>
                <a:gd name="connsiteX10149" fmla="*/ 5029287 w 9157696"/>
                <a:gd name="connsiteY10149" fmla="*/ 1388442 h 3804208"/>
                <a:gd name="connsiteX10150" fmla="*/ 5030508 w 9157696"/>
                <a:gd name="connsiteY10150" fmla="*/ 1386001 h 3804208"/>
                <a:gd name="connsiteX10151" fmla="*/ 5032949 w 9157696"/>
                <a:gd name="connsiteY10151" fmla="*/ 1382339 h 3804208"/>
                <a:gd name="connsiteX10152" fmla="*/ 5035390 w 9157696"/>
                <a:gd name="connsiteY10152" fmla="*/ 1376235 h 3804208"/>
                <a:gd name="connsiteX10153" fmla="*/ 5037832 w 9157696"/>
                <a:gd name="connsiteY10153" fmla="*/ 1371353 h 3804208"/>
                <a:gd name="connsiteX10154" fmla="*/ 5037832 w 9157696"/>
                <a:gd name="connsiteY10154" fmla="*/ 1362808 h 3804208"/>
                <a:gd name="connsiteX10155" fmla="*/ 5039053 w 9157696"/>
                <a:gd name="connsiteY10155" fmla="*/ 1357925 h 3804208"/>
                <a:gd name="connsiteX10156" fmla="*/ 5041494 w 9157696"/>
                <a:gd name="connsiteY10156" fmla="*/ 1351821 h 3804208"/>
                <a:gd name="connsiteX10157" fmla="*/ 5042715 w 9157696"/>
                <a:gd name="connsiteY10157" fmla="*/ 1346939 h 3804208"/>
                <a:gd name="connsiteX10158" fmla="*/ 5043935 w 9157696"/>
                <a:gd name="connsiteY10158" fmla="*/ 1344497 h 3804208"/>
                <a:gd name="connsiteX10159" fmla="*/ 5043935 w 9157696"/>
                <a:gd name="connsiteY10159" fmla="*/ 1342056 h 3804208"/>
                <a:gd name="connsiteX10160" fmla="*/ 5043935 w 9157696"/>
                <a:gd name="connsiteY10160" fmla="*/ 1340835 h 3804208"/>
                <a:gd name="connsiteX10161" fmla="*/ 5041494 w 9157696"/>
                <a:gd name="connsiteY10161" fmla="*/ 1343277 h 3804208"/>
                <a:gd name="connsiteX10162" fmla="*/ 5040273 w 9157696"/>
                <a:gd name="connsiteY10162" fmla="*/ 1345718 h 3804208"/>
                <a:gd name="connsiteX10163" fmla="*/ 5040273 w 9157696"/>
                <a:gd name="connsiteY10163" fmla="*/ 1346939 h 3804208"/>
                <a:gd name="connsiteX10164" fmla="*/ 5039053 w 9157696"/>
                <a:gd name="connsiteY10164" fmla="*/ 1348159 h 3804208"/>
                <a:gd name="connsiteX10165" fmla="*/ 5037832 w 9157696"/>
                <a:gd name="connsiteY10165" fmla="*/ 1349380 h 3804208"/>
                <a:gd name="connsiteX10166" fmla="*/ 5036611 w 9157696"/>
                <a:gd name="connsiteY10166" fmla="*/ 1351821 h 3804208"/>
                <a:gd name="connsiteX10167" fmla="*/ 5035390 w 9157696"/>
                <a:gd name="connsiteY10167" fmla="*/ 1354263 h 3804208"/>
                <a:gd name="connsiteX10168" fmla="*/ 5034170 w 9157696"/>
                <a:gd name="connsiteY10168" fmla="*/ 1355484 h 3804208"/>
                <a:gd name="connsiteX10169" fmla="*/ 5034170 w 9157696"/>
                <a:gd name="connsiteY10169" fmla="*/ 1359146 h 3804208"/>
                <a:gd name="connsiteX10170" fmla="*/ 5032949 w 9157696"/>
                <a:gd name="connsiteY10170" fmla="*/ 1359146 h 3804208"/>
                <a:gd name="connsiteX10171" fmla="*/ 5031728 w 9157696"/>
                <a:gd name="connsiteY10171" fmla="*/ 1361587 h 3804208"/>
                <a:gd name="connsiteX10172" fmla="*/ 5030508 w 9157696"/>
                <a:gd name="connsiteY10172" fmla="*/ 1362808 h 3804208"/>
                <a:gd name="connsiteX10173" fmla="*/ 5029287 w 9157696"/>
                <a:gd name="connsiteY10173" fmla="*/ 1364028 h 3804208"/>
                <a:gd name="connsiteX10174" fmla="*/ 5029287 w 9157696"/>
                <a:gd name="connsiteY10174" fmla="*/ 1366470 h 3804208"/>
                <a:gd name="connsiteX10175" fmla="*/ 5029287 w 9157696"/>
                <a:gd name="connsiteY10175" fmla="*/ 1367691 h 3804208"/>
                <a:gd name="connsiteX10176" fmla="*/ 5026846 w 9157696"/>
                <a:gd name="connsiteY10176" fmla="*/ 1371353 h 3804208"/>
                <a:gd name="connsiteX10177" fmla="*/ 5025625 w 9157696"/>
                <a:gd name="connsiteY10177" fmla="*/ 1375015 h 3804208"/>
                <a:gd name="connsiteX10178" fmla="*/ 5024404 w 9157696"/>
                <a:gd name="connsiteY10178" fmla="*/ 1376235 h 3804208"/>
                <a:gd name="connsiteX10179" fmla="*/ 5024404 w 9157696"/>
                <a:gd name="connsiteY10179" fmla="*/ 1376235 h 3804208"/>
                <a:gd name="connsiteX10180" fmla="*/ 5024404 w 9157696"/>
                <a:gd name="connsiteY10180" fmla="*/ 1376235 h 3804208"/>
                <a:gd name="connsiteX10181" fmla="*/ 5026846 w 9157696"/>
                <a:gd name="connsiteY10181" fmla="*/ 1367691 h 3804208"/>
                <a:gd name="connsiteX10182" fmla="*/ 5028066 w 9157696"/>
                <a:gd name="connsiteY10182" fmla="*/ 1364028 h 3804208"/>
                <a:gd name="connsiteX10183" fmla="*/ 5030508 w 9157696"/>
                <a:gd name="connsiteY10183" fmla="*/ 1357925 h 3804208"/>
                <a:gd name="connsiteX10184" fmla="*/ 5032949 w 9157696"/>
                <a:gd name="connsiteY10184" fmla="*/ 1353042 h 3804208"/>
                <a:gd name="connsiteX10185" fmla="*/ 5032949 w 9157696"/>
                <a:gd name="connsiteY10185" fmla="*/ 1345718 h 3804208"/>
                <a:gd name="connsiteX10186" fmla="*/ 5032949 w 9157696"/>
                <a:gd name="connsiteY10186" fmla="*/ 1340835 h 3804208"/>
                <a:gd name="connsiteX10187" fmla="*/ 5034170 w 9157696"/>
                <a:gd name="connsiteY10187" fmla="*/ 1334732 h 3804208"/>
                <a:gd name="connsiteX10188" fmla="*/ 5035390 w 9157696"/>
                <a:gd name="connsiteY10188" fmla="*/ 1329849 h 3804208"/>
                <a:gd name="connsiteX10189" fmla="*/ 5036611 w 9157696"/>
                <a:gd name="connsiteY10189" fmla="*/ 1327407 h 3804208"/>
                <a:gd name="connsiteX10190" fmla="*/ 5036611 w 9157696"/>
                <a:gd name="connsiteY10190" fmla="*/ 1324966 h 3804208"/>
                <a:gd name="connsiteX10191" fmla="*/ 5036611 w 9157696"/>
                <a:gd name="connsiteY10191" fmla="*/ 1323745 h 3804208"/>
                <a:gd name="connsiteX10192" fmla="*/ 5035390 w 9157696"/>
                <a:gd name="connsiteY10192" fmla="*/ 1326187 h 3804208"/>
                <a:gd name="connsiteX10193" fmla="*/ 5034170 w 9157696"/>
                <a:gd name="connsiteY10193" fmla="*/ 1328628 h 3804208"/>
                <a:gd name="connsiteX10194" fmla="*/ 5034170 w 9157696"/>
                <a:gd name="connsiteY10194" fmla="*/ 1329849 h 3804208"/>
                <a:gd name="connsiteX10195" fmla="*/ 5034170 w 9157696"/>
                <a:gd name="connsiteY10195" fmla="*/ 1331070 h 3804208"/>
                <a:gd name="connsiteX10196" fmla="*/ 5032949 w 9157696"/>
                <a:gd name="connsiteY10196" fmla="*/ 1332290 h 3804208"/>
                <a:gd name="connsiteX10197" fmla="*/ 5032949 w 9157696"/>
                <a:gd name="connsiteY10197" fmla="*/ 1334732 h 3804208"/>
                <a:gd name="connsiteX10198" fmla="*/ 5032949 w 9157696"/>
                <a:gd name="connsiteY10198" fmla="*/ 1337173 h 3804208"/>
                <a:gd name="connsiteX10199" fmla="*/ 5031728 w 9157696"/>
                <a:gd name="connsiteY10199" fmla="*/ 1338394 h 3804208"/>
                <a:gd name="connsiteX10200" fmla="*/ 5031728 w 9157696"/>
                <a:gd name="connsiteY10200" fmla="*/ 1340835 h 3804208"/>
                <a:gd name="connsiteX10201" fmla="*/ 5030508 w 9157696"/>
                <a:gd name="connsiteY10201" fmla="*/ 1340835 h 3804208"/>
                <a:gd name="connsiteX10202" fmla="*/ 5029287 w 9157696"/>
                <a:gd name="connsiteY10202" fmla="*/ 1343277 h 3804208"/>
                <a:gd name="connsiteX10203" fmla="*/ 5028066 w 9157696"/>
                <a:gd name="connsiteY10203" fmla="*/ 1344497 h 3804208"/>
                <a:gd name="connsiteX10204" fmla="*/ 5026846 w 9157696"/>
                <a:gd name="connsiteY10204" fmla="*/ 1345718 h 3804208"/>
                <a:gd name="connsiteX10205" fmla="*/ 5026846 w 9157696"/>
                <a:gd name="connsiteY10205" fmla="*/ 1346939 h 3804208"/>
                <a:gd name="connsiteX10206" fmla="*/ 5026846 w 9157696"/>
                <a:gd name="connsiteY10206" fmla="*/ 1348159 h 3804208"/>
                <a:gd name="connsiteX10207" fmla="*/ 5025625 w 9157696"/>
                <a:gd name="connsiteY10207" fmla="*/ 1351821 h 3804208"/>
                <a:gd name="connsiteX10208" fmla="*/ 5024404 w 9157696"/>
                <a:gd name="connsiteY10208" fmla="*/ 1355484 h 3804208"/>
                <a:gd name="connsiteX10209" fmla="*/ 5023183 w 9157696"/>
                <a:gd name="connsiteY10209" fmla="*/ 1356704 h 3804208"/>
                <a:gd name="connsiteX10210" fmla="*/ 5021963 w 9157696"/>
                <a:gd name="connsiteY10210" fmla="*/ 1357925 h 3804208"/>
                <a:gd name="connsiteX10211" fmla="*/ 5021963 w 9157696"/>
                <a:gd name="connsiteY10211" fmla="*/ 1359146 h 3804208"/>
                <a:gd name="connsiteX10212" fmla="*/ 5020742 w 9157696"/>
                <a:gd name="connsiteY10212" fmla="*/ 1360366 h 3804208"/>
                <a:gd name="connsiteX10213" fmla="*/ 5019521 w 9157696"/>
                <a:gd name="connsiteY10213" fmla="*/ 1362808 h 3804208"/>
                <a:gd name="connsiteX10214" fmla="*/ 5018301 w 9157696"/>
                <a:gd name="connsiteY10214" fmla="*/ 1362808 h 3804208"/>
                <a:gd name="connsiteX10215" fmla="*/ 5018301 w 9157696"/>
                <a:gd name="connsiteY10215" fmla="*/ 1364028 h 3804208"/>
                <a:gd name="connsiteX10216" fmla="*/ 5018301 w 9157696"/>
                <a:gd name="connsiteY10216" fmla="*/ 1364028 h 3804208"/>
                <a:gd name="connsiteX10217" fmla="*/ 5018301 w 9157696"/>
                <a:gd name="connsiteY10217" fmla="*/ 1326187 h 3804208"/>
                <a:gd name="connsiteX10218" fmla="*/ 5018301 w 9157696"/>
                <a:gd name="connsiteY10218" fmla="*/ 1364028 h 3804208"/>
                <a:gd name="connsiteX10219" fmla="*/ 5018301 w 9157696"/>
                <a:gd name="connsiteY10219" fmla="*/ 1364028 h 3804208"/>
                <a:gd name="connsiteX10220" fmla="*/ 5018301 w 9157696"/>
                <a:gd name="connsiteY10220" fmla="*/ 1362808 h 3804208"/>
                <a:gd name="connsiteX10221" fmla="*/ 5017080 w 9157696"/>
                <a:gd name="connsiteY10221" fmla="*/ 1362808 h 3804208"/>
                <a:gd name="connsiteX10222" fmla="*/ 5015859 w 9157696"/>
                <a:gd name="connsiteY10222" fmla="*/ 1360366 h 3804208"/>
                <a:gd name="connsiteX10223" fmla="*/ 5014639 w 9157696"/>
                <a:gd name="connsiteY10223" fmla="*/ 1359146 h 3804208"/>
                <a:gd name="connsiteX10224" fmla="*/ 5014639 w 9157696"/>
                <a:gd name="connsiteY10224" fmla="*/ 1357925 h 3804208"/>
                <a:gd name="connsiteX10225" fmla="*/ 5013418 w 9157696"/>
                <a:gd name="connsiteY10225" fmla="*/ 1356704 h 3804208"/>
                <a:gd name="connsiteX10226" fmla="*/ 5012197 w 9157696"/>
                <a:gd name="connsiteY10226" fmla="*/ 1355484 h 3804208"/>
                <a:gd name="connsiteX10227" fmla="*/ 5010976 w 9157696"/>
                <a:gd name="connsiteY10227" fmla="*/ 1351821 h 3804208"/>
                <a:gd name="connsiteX10228" fmla="*/ 5009756 w 9157696"/>
                <a:gd name="connsiteY10228" fmla="*/ 1348159 h 3804208"/>
                <a:gd name="connsiteX10229" fmla="*/ 5009756 w 9157696"/>
                <a:gd name="connsiteY10229" fmla="*/ 1346939 h 3804208"/>
                <a:gd name="connsiteX10230" fmla="*/ 5009756 w 9157696"/>
                <a:gd name="connsiteY10230" fmla="*/ 1345718 h 3804208"/>
                <a:gd name="connsiteX10231" fmla="*/ 5008535 w 9157696"/>
                <a:gd name="connsiteY10231" fmla="*/ 1344497 h 3804208"/>
                <a:gd name="connsiteX10232" fmla="*/ 5007314 w 9157696"/>
                <a:gd name="connsiteY10232" fmla="*/ 1343277 h 3804208"/>
                <a:gd name="connsiteX10233" fmla="*/ 5006094 w 9157696"/>
                <a:gd name="connsiteY10233" fmla="*/ 1340835 h 3804208"/>
                <a:gd name="connsiteX10234" fmla="*/ 5004873 w 9157696"/>
                <a:gd name="connsiteY10234" fmla="*/ 1340835 h 3804208"/>
                <a:gd name="connsiteX10235" fmla="*/ 5004873 w 9157696"/>
                <a:gd name="connsiteY10235" fmla="*/ 1338394 h 3804208"/>
                <a:gd name="connsiteX10236" fmla="*/ 5003652 w 9157696"/>
                <a:gd name="connsiteY10236" fmla="*/ 1337173 h 3804208"/>
                <a:gd name="connsiteX10237" fmla="*/ 5003652 w 9157696"/>
                <a:gd name="connsiteY10237" fmla="*/ 1334732 h 3804208"/>
                <a:gd name="connsiteX10238" fmla="*/ 5003652 w 9157696"/>
                <a:gd name="connsiteY10238" fmla="*/ 1332290 h 3804208"/>
                <a:gd name="connsiteX10239" fmla="*/ 5002432 w 9157696"/>
                <a:gd name="connsiteY10239" fmla="*/ 1331070 h 3804208"/>
                <a:gd name="connsiteX10240" fmla="*/ 5002432 w 9157696"/>
                <a:gd name="connsiteY10240" fmla="*/ 1329849 h 3804208"/>
                <a:gd name="connsiteX10241" fmla="*/ 5002432 w 9157696"/>
                <a:gd name="connsiteY10241" fmla="*/ 1328628 h 3804208"/>
                <a:gd name="connsiteX10242" fmla="*/ 5001211 w 9157696"/>
                <a:gd name="connsiteY10242" fmla="*/ 1326187 h 3804208"/>
                <a:gd name="connsiteX10243" fmla="*/ 4999990 w 9157696"/>
                <a:gd name="connsiteY10243" fmla="*/ 1323745 h 3804208"/>
                <a:gd name="connsiteX10244" fmla="*/ 4999990 w 9157696"/>
                <a:gd name="connsiteY10244" fmla="*/ 1324966 h 3804208"/>
                <a:gd name="connsiteX10245" fmla="*/ 4999990 w 9157696"/>
                <a:gd name="connsiteY10245" fmla="*/ 1327407 h 3804208"/>
                <a:gd name="connsiteX10246" fmla="*/ 5001211 w 9157696"/>
                <a:gd name="connsiteY10246" fmla="*/ 1329849 h 3804208"/>
                <a:gd name="connsiteX10247" fmla="*/ 5002432 w 9157696"/>
                <a:gd name="connsiteY10247" fmla="*/ 1334732 h 3804208"/>
                <a:gd name="connsiteX10248" fmla="*/ 5003652 w 9157696"/>
                <a:gd name="connsiteY10248" fmla="*/ 1340835 h 3804208"/>
                <a:gd name="connsiteX10249" fmla="*/ 5003652 w 9157696"/>
                <a:gd name="connsiteY10249" fmla="*/ 1345718 h 3804208"/>
                <a:gd name="connsiteX10250" fmla="*/ 5003652 w 9157696"/>
                <a:gd name="connsiteY10250" fmla="*/ 1353042 h 3804208"/>
                <a:gd name="connsiteX10251" fmla="*/ 5006094 w 9157696"/>
                <a:gd name="connsiteY10251" fmla="*/ 1357925 h 3804208"/>
                <a:gd name="connsiteX10252" fmla="*/ 5008535 w 9157696"/>
                <a:gd name="connsiteY10252" fmla="*/ 1364028 h 3804208"/>
                <a:gd name="connsiteX10253" fmla="*/ 5009756 w 9157696"/>
                <a:gd name="connsiteY10253" fmla="*/ 1367691 h 3804208"/>
                <a:gd name="connsiteX10254" fmla="*/ 5012197 w 9157696"/>
                <a:gd name="connsiteY10254" fmla="*/ 1376235 h 3804208"/>
                <a:gd name="connsiteX10255" fmla="*/ 5012197 w 9157696"/>
                <a:gd name="connsiteY10255" fmla="*/ 1376235 h 3804208"/>
                <a:gd name="connsiteX10256" fmla="*/ 5012197 w 9157696"/>
                <a:gd name="connsiteY10256" fmla="*/ 1376235 h 3804208"/>
                <a:gd name="connsiteX10257" fmla="*/ 5010976 w 9157696"/>
                <a:gd name="connsiteY10257" fmla="*/ 1375015 h 3804208"/>
                <a:gd name="connsiteX10258" fmla="*/ 5009756 w 9157696"/>
                <a:gd name="connsiteY10258" fmla="*/ 1371353 h 3804208"/>
                <a:gd name="connsiteX10259" fmla="*/ 5007314 w 9157696"/>
                <a:gd name="connsiteY10259" fmla="*/ 1367691 h 3804208"/>
                <a:gd name="connsiteX10260" fmla="*/ 5007314 w 9157696"/>
                <a:gd name="connsiteY10260" fmla="*/ 1366470 h 3804208"/>
                <a:gd name="connsiteX10261" fmla="*/ 5007314 w 9157696"/>
                <a:gd name="connsiteY10261" fmla="*/ 1364028 h 3804208"/>
                <a:gd name="connsiteX10262" fmla="*/ 5006094 w 9157696"/>
                <a:gd name="connsiteY10262" fmla="*/ 1362808 h 3804208"/>
                <a:gd name="connsiteX10263" fmla="*/ 5004873 w 9157696"/>
                <a:gd name="connsiteY10263" fmla="*/ 1361587 h 3804208"/>
                <a:gd name="connsiteX10264" fmla="*/ 5003652 w 9157696"/>
                <a:gd name="connsiteY10264" fmla="*/ 1359146 h 3804208"/>
                <a:gd name="connsiteX10265" fmla="*/ 5002432 w 9157696"/>
                <a:gd name="connsiteY10265" fmla="*/ 1359146 h 3804208"/>
                <a:gd name="connsiteX10266" fmla="*/ 5002432 w 9157696"/>
                <a:gd name="connsiteY10266" fmla="*/ 1355484 h 3804208"/>
                <a:gd name="connsiteX10267" fmla="*/ 5001211 w 9157696"/>
                <a:gd name="connsiteY10267" fmla="*/ 1354263 h 3804208"/>
                <a:gd name="connsiteX10268" fmla="*/ 4999990 w 9157696"/>
                <a:gd name="connsiteY10268" fmla="*/ 1351821 h 3804208"/>
                <a:gd name="connsiteX10269" fmla="*/ 4998769 w 9157696"/>
                <a:gd name="connsiteY10269" fmla="*/ 1349380 h 3804208"/>
                <a:gd name="connsiteX10270" fmla="*/ 4997549 w 9157696"/>
                <a:gd name="connsiteY10270" fmla="*/ 1348159 h 3804208"/>
                <a:gd name="connsiteX10271" fmla="*/ 4996328 w 9157696"/>
                <a:gd name="connsiteY10271" fmla="*/ 1346939 h 3804208"/>
                <a:gd name="connsiteX10272" fmla="*/ 4996328 w 9157696"/>
                <a:gd name="connsiteY10272" fmla="*/ 1345718 h 3804208"/>
                <a:gd name="connsiteX10273" fmla="*/ 4995107 w 9157696"/>
                <a:gd name="connsiteY10273" fmla="*/ 1343277 h 3804208"/>
                <a:gd name="connsiteX10274" fmla="*/ 4992666 w 9157696"/>
                <a:gd name="connsiteY10274" fmla="*/ 1340835 h 3804208"/>
                <a:gd name="connsiteX10275" fmla="*/ 4992666 w 9157696"/>
                <a:gd name="connsiteY10275" fmla="*/ 1342056 h 3804208"/>
                <a:gd name="connsiteX10276" fmla="*/ 4992666 w 9157696"/>
                <a:gd name="connsiteY10276" fmla="*/ 1344497 h 3804208"/>
                <a:gd name="connsiteX10277" fmla="*/ 4993887 w 9157696"/>
                <a:gd name="connsiteY10277" fmla="*/ 1346939 h 3804208"/>
                <a:gd name="connsiteX10278" fmla="*/ 4995107 w 9157696"/>
                <a:gd name="connsiteY10278" fmla="*/ 1351821 h 3804208"/>
                <a:gd name="connsiteX10279" fmla="*/ 4997549 w 9157696"/>
                <a:gd name="connsiteY10279" fmla="*/ 1357925 h 3804208"/>
                <a:gd name="connsiteX10280" fmla="*/ 4998769 w 9157696"/>
                <a:gd name="connsiteY10280" fmla="*/ 1362808 h 3804208"/>
                <a:gd name="connsiteX10281" fmla="*/ 4998769 w 9157696"/>
                <a:gd name="connsiteY10281" fmla="*/ 1371353 h 3804208"/>
                <a:gd name="connsiteX10282" fmla="*/ 5001211 w 9157696"/>
                <a:gd name="connsiteY10282" fmla="*/ 1376235 h 3804208"/>
                <a:gd name="connsiteX10283" fmla="*/ 5003652 w 9157696"/>
                <a:gd name="connsiteY10283" fmla="*/ 1382339 h 3804208"/>
                <a:gd name="connsiteX10284" fmla="*/ 5006094 w 9157696"/>
                <a:gd name="connsiteY10284" fmla="*/ 1386001 h 3804208"/>
                <a:gd name="connsiteX10285" fmla="*/ 5007314 w 9157696"/>
                <a:gd name="connsiteY10285" fmla="*/ 1388442 h 3804208"/>
                <a:gd name="connsiteX10286" fmla="*/ 5007314 w 9157696"/>
                <a:gd name="connsiteY10286" fmla="*/ 1389663 h 3804208"/>
                <a:gd name="connsiteX10287" fmla="*/ 5004873 w 9157696"/>
                <a:gd name="connsiteY10287" fmla="*/ 1389663 h 3804208"/>
                <a:gd name="connsiteX10288" fmla="*/ 5003652 w 9157696"/>
                <a:gd name="connsiteY10288" fmla="*/ 1389663 h 3804208"/>
                <a:gd name="connsiteX10289" fmla="*/ 5002432 w 9157696"/>
                <a:gd name="connsiteY10289" fmla="*/ 1386001 h 3804208"/>
                <a:gd name="connsiteX10290" fmla="*/ 4999990 w 9157696"/>
                <a:gd name="connsiteY10290" fmla="*/ 1382339 h 3804208"/>
                <a:gd name="connsiteX10291" fmla="*/ 4999990 w 9157696"/>
                <a:gd name="connsiteY10291" fmla="*/ 1379898 h 3804208"/>
                <a:gd name="connsiteX10292" fmla="*/ 4998769 w 9157696"/>
                <a:gd name="connsiteY10292" fmla="*/ 1377456 h 3804208"/>
                <a:gd name="connsiteX10293" fmla="*/ 4997549 w 9157696"/>
                <a:gd name="connsiteY10293" fmla="*/ 1377456 h 3804208"/>
                <a:gd name="connsiteX10294" fmla="*/ 4996328 w 9157696"/>
                <a:gd name="connsiteY10294" fmla="*/ 1377456 h 3804208"/>
                <a:gd name="connsiteX10295" fmla="*/ 4995107 w 9157696"/>
                <a:gd name="connsiteY10295" fmla="*/ 1375015 h 3804208"/>
                <a:gd name="connsiteX10296" fmla="*/ 4993887 w 9157696"/>
                <a:gd name="connsiteY10296" fmla="*/ 1376235 h 3804208"/>
                <a:gd name="connsiteX10297" fmla="*/ 4992666 w 9157696"/>
                <a:gd name="connsiteY10297" fmla="*/ 1372573 h 3804208"/>
                <a:gd name="connsiteX10298" fmla="*/ 4991445 w 9157696"/>
                <a:gd name="connsiteY10298" fmla="*/ 1372573 h 3804208"/>
                <a:gd name="connsiteX10299" fmla="*/ 4990225 w 9157696"/>
                <a:gd name="connsiteY10299" fmla="*/ 1370132 h 3804208"/>
                <a:gd name="connsiteX10300" fmla="*/ 4989004 w 9157696"/>
                <a:gd name="connsiteY10300" fmla="*/ 1367691 h 3804208"/>
                <a:gd name="connsiteX10301" fmla="*/ 4987783 w 9157696"/>
                <a:gd name="connsiteY10301" fmla="*/ 1366470 h 3804208"/>
                <a:gd name="connsiteX10302" fmla="*/ 4986562 w 9157696"/>
                <a:gd name="connsiteY10302" fmla="*/ 1364028 h 3804208"/>
                <a:gd name="connsiteX10303" fmla="*/ 4986562 w 9157696"/>
                <a:gd name="connsiteY10303" fmla="*/ 1361587 h 3804208"/>
                <a:gd name="connsiteX10304" fmla="*/ 4984121 w 9157696"/>
                <a:gd name="connsiteY10304" fmla="*/ 1357925 h 3804208"/>
                <a:gd name="connsiteX10305" fmla="*/ 4981680 w 9157696"/>
                <a:gd name="connsiteY10305" fmla="*/ 1354263 h 3804208"/>
                <a:gd name="connsiteX10306" fmla="*/ 4981680 w 9157696"/>
                <a:gd name="connsiteY10306" fmla="*/ 1356704 h 3804208"/>
                <a:gd name="connsiteX10307" fmla="*/ 4981680 w 9157696"/>
                <a:gd name="connsiteY10307" fmla="*/ 1359146 h 3804208"/>
                <a:gd name="connsiteX10308" fmla="*/ 4982900 w 9157696"/>
                <a:gd name="connsiteY10308" fmla="*/ 1361587 h 3804208"/>
                <a:gd name="connsiteX10309" fmla="*/ 4985342 w 9157696"/>
                <a:gd name="connsiteY10309" fmla="*/ 1367691 h 3804208"/>
                <a:gd name="connsiteX10310" fmla="*/ 4987783 w 9157696"/>
                <a:gd name="connsiteY10310" fmla="*/ 1375015 h 3804208"/>
                <a:gd name="connsiteX10311" fmla="*/ 4989004 w 9157696"/>
                <a:gd name="connsiteY10311" fmla="*/ 1381118 h 3804208"/>
                <a:gd name="connsiteX10312" fmla="*/ 4991445 w 9157696"/>
                <a:gd name="connsiteY10312" fmla="*/ 1390884 h 3804208"/>
                <a:gd name="connsiteX10313" fmla="*/ 4996328 w 9157696"/>
                <a:gd name="connsiteY10313" fmla="*/ 1394546 h 3804208"/>
                <a:gd name="connsiteX10314" fmla="*/ 5001211 w 9157696"/>
                <a:gd name="connsiteY10314" fmla="*/ 1399429 h 3804208"/>
                <a:gd name="connsiteX10315" fmla="*/ 5004873 w 9157696"/>
                <a:gd name="connsiteY10315" fmla="*/ 1403091 h 3804208"/>
                <a:gd name="connsiteX10316" fmla="*/ 5007314 w 9157696"/>
                <a:gd name="connsiteY10316" fmla="*/ 1406753 h 3804208"/>
                <a:gd name="connsiteX10317" fmla="*/ 5007314 w 9157696"/>
                <a:gd name="connsiteY10317" fmla="*/ 1406753 h 3804208"/>
                <a:gd name="connsiteX10318" fmla="*/ 5004873 w 9157696"/>
                <a:gd name="connsiteY10318" fmla="*/ 1406753 h 3804208"/>
                <a:gd name="connsiteX10319" fmla="*/ 5001211 w 9157696"/>
                <a:gd name="connsiteY10319" fmla="*/ 1404312 h 3804208"/>
                <a:gd name="connsiteX10320" fmla="*/ 4997549 w 9157696"/>
                <a:gd name="connsiteY10320" fmla="*/ 1401870 h 3804208"/>
                <a:gd name="connsiteX10321" fmla="*/ 4996328 w 9157696"/>
                <a:gd name="connsiteY10321" fmla="*/ 1399429 h 3804208"/>
                <a:gd name="connsiteX10322" fmla="*/ 4995107 w 9157696"/>
                <a:gd name="connsiteY10322" fmla="*/ 1396987 h 3804208"/>
                <a:gd name="connsiteX10323" fmla="*/ 4992666 w 9157696"/>
                <a:gd name="connsiteY10323" fmla="*/ 1396987 h 3804208"/>
                <a:gd name="connsiteX10324" fmla="*/ 4990225 w 9157696"/>
                <a:gd name="connsiteY10324" fmla="*/ 1396987 h 3804208"/>
                <a:gd name="connsiteX10325" fmla="*/ 4987783 w 9157696"/>
                <a:gd name="connsiteY10325" fmla="*/ 1394546 h 3804208"/>
                <a:gd name="connsiteX10326" fmla="*/ 4986562 w 9157696"/>
                <a:gd name="connsiteY10326" fmla="*/ 1395767 h 3804208"/>
                <a:gd name="connsiteX10327" fmla="*/ 4985342 w 9157696"/>
                <a:gd name="connsiteY10327" fmla="*/ 1392105 h 3804208"/>
                <a:gd name="connsiteX10328" fmla="*/ 4984121 w 9157696"/>
                <a:gd name="connsiteY10328" fmla="*/ 1392105 h 3804208"/>
                <a:gd name="connsiteX10329" fmla="*/ 4982900 w 9157696"/>
                <a:gd name="connsiteY10329" fmla="*/ 1390884 h 3804208"/>
                <a:gd name="connsiteX10330" fmla="*/ 4981680 w 9157696"/>
                <a:gd name="connsiteY10330" fmla="*/ 1389663 h 3804208"/>
                <a:gd name="connsiteX10331" fmla="*/ 4980459 w 9157696"/>
                <a:gd name="connsiteY10331" fmla="*/ 1389663 h 3804208"/>
                <a:gd name="connsiteX10332" fmla="*/ 4979238 w 9157696"/>
                <a:gd name="connsiteY10332" fmla="*/ 1388442 h 3804208"/>
                <a:gd name="connsiteX10333" fmla="*/ 4978018 w 9157696"/>
                <a:gd name="connsiteY10333" fmla="*/ 1387222 h 3804208"/>
                <a:gd name="connsiteX10334" fmla="*/ 4975576 w 9157696"/>
                <a:gd name="connsiteY10334" fmla="*/ 1386001 h 3804208"/>
                <a:gd name="connsiteX10335" fmla="*/ 4973135 w 9157696"/>
                <a:gd name="connsiteY10335" fmla="*/ 1384780 h 3804208"/>
                <a:gd name="connsiteX10336" fmla="*/ 4973135 w 9157696"/>
                <a:gd name="connsiteY10336" fmla="*/ 1387222 h 3804208"/>
                <a:gd name="connsiteX10337" fmla="*/ 4974355 w 9157696"/>
                <a:gd name="connsiteY10337" fmla="*/ 1389663 h 3804208"/>
                <a:gd name="connsiteX10338" fmla="*/ 4975576 w 9157696"/>
                <a:gd name="connsiteY10338" fmla="*/ 1390884 h 3804208"/>
                <a:gd name="connsiteX10339" fmla="*/ 4979238 w 9157696"/>
                <a:gd name="connsiteY10339" fmla="*/ 1394546 h 3804208"/>
                <a:gd name="connsiteX10340" fmla="*/ 4982900 w 9157696"/>
                <a:gd name="connsiteY10340" fmla="*/ 1399429 h 3804208"/>
                <a:gd name="connsiteX10341" fmla="*/ 4985342 w 9157696"/>
                <a:gd name="connsiteY10341" fmla="*/ 1404312 h 3804208"/>
                <a:gd name="connsiteX10342" fmla="*/ 4989004 w 9157696"/>
                <a:gd name="connsiteY10342" fmla="*/ 1412856 h 3804208"/>
                <a:gd name="connsiteX10343" fmla="*/ 4993887 w 9157696"/>
                <a:gd name="connsiteY10343" fmla="*/ 1415298 h 3804208"/>
                <a:gd name="connsiteX10344" fmla="*/ 4998769 w 9157696"/>
                <a:gd name="connsiteY10344" fmla="*/ 1420181 h 3804208"/>
                <a:gd name="connsiteX10345" fmla="*/ 5002432 w 9157696"/>
                <a:gd name="connsiteY10345" fmla="*/ 1422622 h 3804208"/>
                <a:gd name="connsiteX10346" fmla="*/ 5004873 w 9157696"/>
                <a:gd name="connsiteY10346" fmla="*/ 1427505 h 3804208"/>
                <a:gd name="connsiteX10347" fmla="*/ 5003652 w 9157696"/>
                <a:gd name="connsiteY10347" fmla="*/ 1429946 h 3804208"/>
                <a:gd name="connsiteX10348" fmla="*/ 5001211 w 9157696"/>
                <a:gd name="connsiteY10348" fmla="*/ 1431167 h 3804208"/>
                <a:gd name="connsiteX10349" fmla="*/ 4997549 w 9157696"/>
                <a:gd name="connsiteY10349" fmla="*/ 1429946 h 3804208"/>
                <a:gd name="connsiteX10350" fmla="*/ 4993887 w 9157696"/>
                <a:gd name="connsiteY10350" fmla="*/ 1428726 h 3804208"/>
                <a:gd name="connsiteX10351" fmla="*/ 4992666 w 9157696"/>
                <a:gd name="connsiteY10351" fmla="*/ 1427505 h 3804208"/>
                <a:gd name="connsiteX10352" fmla="*/ 4991445 w 9157696"/>
                <a:gd name="connsiteY10352" fmla="*/ 1426284 h 3804208"/>
                <a:gd name="connsiteX10353" fmla="*/ 4990225 w 9157696"/>
                <a:gd name="connsiteY10353" fmla="*/ 1426284 h 3804208"/>
                <a:gd name="connsiteX10354" fmla="*/ 4987783 w 9157696"/>
                <a:gd name="connsiteY10354" fmla="*/ 1426284 h 3804208"/>
                <a:gd name="connsiteX10355" fmla="*/ 4985342 w 9157696"/>
                <a:gd name="connsiteY10355" fmla="*/ 1423843 h 3804208"/>
                <a:gd name="connsiteX10356" fmla="*/ 4984121 w 9157696"/>
                <a:gd name="connsiteY10356" fmla="*/ 1425063 h 3804208"/>
                <a:gd name="connsiteX10357" fmla="*/ 4982900 w 9157696"/>
                <a:gd name="connsiteY10357" fmla="*/ 1421401 h 3804208"/>
                <a:gd name="connsiteX10358" fmla="*/ 4981680 w 9157696"/>
                <a:gd name="connsiteY10358" fmla="*/ 1421401 h 3804208"/>
                <a:gd name="connsiteX10359" fmla="*/ 4980459 w 9157696"/>
                <a:gd name="connsiteY10359" fmla="*/ 1420181 h 3804208"/>
                <a:gd name="connsiteX10360" fmla="*/ 4979238 w 9157696"/>
                <a:gd name="connsiteY10360" fmla="*/ 1418960 h 3804208"/>
                <a:gd name="connsiteX10361" fmla="*/ 4978018 w 9157696"/>
                <a:gd name="connsiteY10361" fmla="*/ 1418960 h 3804208"/>
                <a:gd name="connsiteX10362" fmla="*/ 4976797 w 9157696"/>
                <a:gd name="connsiteY10362" fmla="*/ 1417739 h 3804208"/>
                <a:gd name="connsiteX10363" fmla="*/ 4975576 w 9157696"/>
                <a:gd name="connsiteY10363" fmla="*/ 1416519 h 3804208"/>
                <a:gd name="connsiteX10364" fmla="*/ 4973135 w 9157696"/>
                <a:gd name="connsiteY10364" fmla="*/ 1416519 h 3804208"/>
                <a:gd name="connsiteX10365" fmla="*/ 4973135 w 9157696"/>
                <a:gd name="connsiteY10365" fmla="*/ 1415298 h 3804208"/>
                <a:gd name="connsiteX10366" fmla="*/ 4970693 w 9157696"/>
                <a:gd name="connsiteY10366" fmla="*/ 1410415 h 3804208"/>
                <a:gd name="connsiteX10367" fmla="*/ 4969473 w 9157696"/>
                <a:gd name="connsiteY10367" fmla="*/ 1409194 h 3804208"/>
                <a:gd name="connsiteX10368" fmla="*/ 4969473 w 9157696"/>
                <a:gd name="connsiteY10368" fmla="*/ 1403091 h 3804208"/>
                <a:gd name="connsiteX10369" fmla="*/ 4968252 w 9157696"/>
                <a:gd name="connsiteY10369" fmla="*/ 1405532 h 3804208"/>
                <a:gd name="connsiteX10370" fmla="*/ 4968252 w 9157696"/>
                <a:gd name="connsiteY10370" fmla="*/ 1410415 h 3804208"/>
                <a:gd name="connsiteX10371" fmla="*/ 4969473 w 9157696"/>
                <a:gd name="connsiteY10371" fmla="*/ 1415298 h 3804208"/>
                <a:gd name="connsiteX10372" fmla="*/ 4970693 w 9157696"/>
                <a:gd name="connsiteY10372" fmla="*/ 1417739 h 3804208"/>
                <a:gd name="connsiteX10373" fmla="*/ 4969473 w 9157696"/>
                <a:gd name="connsiteY10373" fmla="*/ 1417739 h 3804208"/>
                <a:gd name="connsiteX10374" fmla="*/ 4969473 w 9157696"/>
                <a:gd name="connsiteY10374" fmla="*/ 1420181 h 3804208"/>
                <a:gd name="connsiteX10375" fmla="*/ 4970693 w 9157696"/>
                <a:gd name="connsiteY10375" fmla="*/ 1421401 h 3804208"/>
                <a:gd name="connsiteX10376" fmla="*/ 4970693 w 9157696"/>
                <a:gd name="connsiteY10376" fmla="*/ 1421401 h 3804208"/>
                <a:gd name="connsiteX10377" fmla="*/ 4971914 w 9157696"/>
                <a:gd name="connsiteY10377" fmla="*/ 1425063 h 3804208"/>
                <a:gd name="connsiteX10378" fmla="*/ 4974355 w 9157696"/>
                <a:gd name="connsiteY10378" fmla="*/ 1428726 h 3804208"/>
                <a:gd name="connsiteX10379" fmla="*/ 4976797 w 9157696"/>
                <a:gd name="connsiteY10379" fmla="*/ 1432388 h 3804208"/>
                <a:gd name="connsiteX10380" fmla="*/ 4979238 w 9157696"/>
                <a:gd name="connsiteY10380" fmla="*/ 1438491 h 3804208"/>
                <a:gd name="connsiteX10381" fmla="*/ 4982900 w 9157696"/>
                <a:gd name="connsiteY10381" fmla="*/ 1448257 h 3804208"/>
                <a:gd name="connsiteX10382" fmla="*/ 4987783 w 9157696"/>
                <a:gd name="connsiteY10382" fmla="*/ 1450698 h 3804208"/>
                <a:gd name="connsiteX10383" fmla="*/ 4993887 w 9157696"/>
                <a:gd name="connsiteY10383" fmla="*/ 1455581 h 3804208"/>
                <a:gd name="connsiteX10384" fmla="*/ 4997549 w 9157696"/>
                <a:gd name="connsiteY10384" fmla="*/ 1459243 h 3804208"/>
                <a:gd name="connsiteX10385" fmla="*/ 5002432 w 9157696"/>
                <a:gd name="connsiteY10385" fmla="*/ 1466567 h 3804208"/>
                <a:gd name="connsiteX10386" fmla="*/ 5002432 w 9157696"/>
                <a:gd name="connsiteY10386" fmla="*/ 1467788 h 3804208"/>
                <a:gd name="connsiteX10387" fmla="*/ 4999990 w 9157696"/>
                <a:gd name="connsiteY10387" fmla="*/ 1467788 h 3804208"/>
                <a:gd name="connsiteX10388" fmla="*/ 4996328 w 9157696"/>
                <a:gd name="connsiteY10388" fmla="*/ 1465347 h 3804208"/>
                <a:gd name="connsiteX10389" fmla="*/ 4992666 w 9157696"/>
                <a:gd name="connsiteY10389" fmla="*/ 1462905 h 3804208"/>
                <a:gd name="connsiteX10390" fmla="*/ 4991445 w 9157696"/>
                <a:gd name="connsiteY10390" fmla="*/ 1461684 h 3804208"/>
                <a:gd name="connsiteX10391" fmla="*/ 4990225 w 9157696"/>
                <a:gd name="connsiteY10391" fmla="*/ 1460464 h 3804208"/>
                <a:gd name="connsiteX10392" fmla="*/ 4987783 w 9157696"/>
                <a:gd name="connsiteY10392" fmla="*/ 1460464 h 3804208"/>
                <a:gd name="connsiteX10393" fmla="*/ 4985342 w 9157696"/>
                <a:gd name="connsiteY10393" fmla="*/ 1460464 h 3804208"/>
                <a:gd name="connsiteX10394" fmla="*/ 4982900 w 9157696"/>
                <a:gd name="connsiteY10394" fmla="*/ 1459243 h 3804208"/>
                <a:gd name="connsiteX10395" fmla="*/ 4981680 w 9157696"/>
                <a:gd name="connsiteY10395" fmla="*/ 1460464 h 3804208"/>
                <a:gd name="connsiteX10396" fmla="*/ 4980459 w 9157696"/>
                <a:gd name="connsiteY10396" fmla="*/ 1458022 h 3804208"/>
                <a:gd name="connsiteX10397" fmla="*/ 4979238 w 9157696"/>
                <a:gd name="connsiteY10397" fmla="*/ 1459243 h 3804208"/>
                <a:gd name="connsiteX10398" fmla="*/ 4978018 w 9157696"/>
                <a:gd name="connsiteY10398" fmla="*/ 1458022 h 3804208"/>
                <a:gd name="connsiteX10399" fmla="*/ 4976797 w 9157696"/>
                <a:gd name="connsiteY10399" fmla="*/ 1456802 h 3804208"/>
                <a:gd name="connsiteX10400" fmla="*/ 4975576 w 9157696"/>
                <a:gd name="connsiteY10400" fmla="*/ 1456802 h 3804208"/>
                <a:gd name="connsiteX10401" fmla="*/ 4974355 w 9157696"/>
                <a:gd name="connsiteY10401" fmla="*/ 1455581 h 3804208"/>
                <a:gd name="connsiteX10402" fmla="*/ 4973135 w 9157696"/>
                <a:gd name="connsiteY10402" fmla="*/ 1454360 h 3804208"/>
                <a:gd name="connsiteX10403" fmla="*/ 4970693 w 9157696"/>
                <a:gd name="connsiteY10403" fmla="*/ 1451919 h 3804208"/>
                <a:gd name="connsiteX10404" fmla="*/ 4968252 w 9157696"/>
                <a:gd name="connsiteY10404" fmla="*/ 1448257 h 3804208"/>
                <a:gd name="connsiteX10405" fmla="*/ 4968252 w 9157696"/>
                <a:gd name="connsiteY10405" fmla="*/ 1450698 h 3804208"/>
                <a:gd name="connsiteX10406" fmla="*/ 4969473 w 9157696"/>
                <a:gd name="connsiteY10406" fmla="*/ 1454360 h 3804208"/>
                <a:gd name="connsiteX10407" fmla="*/ 4970693 w 9157696"/>
                <a:gd name="connsiteY10407" fmla="*/ 1456802 h 3804208"/>
                <a:gd name="connsiteX10408" fmla="*/ 4971914 w 9157696"/>
                <a:gd name="connsiteY10408" fmla="*/ 1458022 h 3804208"/>
                <a:gd name="connsiteX10409" fmla="*/ 4974355 w 9157696"/>
                <a:gd name="connsiteY10409" fmla="*/ 1461684 h 3804208"/>
                <a:gd name="connsiteX10410" fmla="*/ 4976797 w 9157696"/>
                <a:gd name="connsiteY10410" fmla="*/ 1464126 h 3804208"/>
                <a:gd name="connsiteX10411" fmla="*/ 4979238 w 9157696"/>
                <a:gd name="connsiteY10411" fmla="*/ 1466567 h 3804208"/>
                <a:gd name="connsiteX10412" fmla="*/ 4981680 w 9157696"/>
                <a:gd name="connsiteY10412" fmla="*/ 1470229 h 3804208"/>
                <a:gd name="connsiteX10413" fmla="*/ 4982900 w 9157696"/>
                <a:gd name="connsiteY10413" fmla="*/ 1472671 h 3804208"/>
                <a:gd name="connsiteX10414" fmla="*/ 4981680 w 9157696"/>
                <a:gd name="connsiteY10414" fmla="*/ 1473891 h 3804208"/>
                <a:gd name="connsiteX10415" fmla="*/ 4980459 w 9157696"/>
                <a:gd name="connsiteY10415" fmla="*/ 1470229 h 3804208"/>
                <a:gd name="connsiteX10416" fmla="*/ 4979238 w 9157696"/>
                <a:gd name="connsiteY10416" fmla="*/ 1470229 h 3804208"/>
                <a:gd name="connsiteX10417" fmla="*/ 4978018 w 9157696"/>
                <a:gd name="connsiteY10417" fmla="*/ 1469009 h 3804208"/>
                <a:gd name="connsiteX10418" fmla="*/ 4976797 w 9157696"/>
                <a:gd name="connsiteY10418" fmla="*/ 1467788 h 3804208"/>
                <a:gd name="connsiteX10419" fmla="*/ 4975576 w 9157696"/>
                <a:gd name="connsiteY10419" fmla="*/ 1467788 h 3804208"/>
                <a:gd name="connsiteX10420" fmla="*/ 4974355 w 9157696"/>
                <a:gd name="connsiteY10420" fmla="*/ 1466567 h 3804208"/>
                <a:gd name="connsiteX10421" fmla="*/ 4973135 w 9157696"/>
                <a:gd name="connsiteY10421" fmla="*/ 1465347 h 3804208"/>
                <a:gd name="connsiteX10422" fmla="*/ 4970693 w 9157696"/>
                <a:gd name="connsiteY10422" fmla="*/ 1464126 h 3804208"/>
                <a:gd name="connsiteX10423" fmla="*/ 4967031 w 9157696"/>
                <a:gd name="connsiteY10423" fmla="*/ 1462905 h 3804208"/>
                <a:gd name="connsiteX10424" fmla="*/ 4967031 w 9157696"/>
                <a:gd name="connsiteY10424" fmla="*/ 1465347 h 3804208"/>
                <a:gd name="connsiteX10425" fmla="*/ 4968252 w 9157696"/>
                <a:gd name="connsiteY10425" fmla="*/ 1467788 h 3804208"/>
                <a:gd name="connsiteX10426" fmla="*/ 4969473 w 9157696"/>
                <a:gd name="connsiteY10426" fmla="*/ 1469009 h 3804208"/>
                <a:gd name="connsiteX10427" fmla="*/ 4973135 w 9157696"/>
                <a:gd name="connsiteY10427" fmla="*/ 1473891 h 3804208"/>
                <a:gd name="connsiteX10428" fmla="*/ 4978018 w 9157696"/>
                <a:gd name="connsiteY10428" fmla="*/ 1478774 h 3804208"/>
                <a:gd name="connsiteX10429" fmla="*/ 4980459 w 9157696"/>
                <a:gd name="connsiteY10429" fmla="*/ 1483657 h 3804208"/>
                <a:gd name="connsiteX10430" fmla="*/ 4984121 w 9157696"/>
                <a:gd name="connsiteY10430" fmla="*/ 1492202 h 3804208"/>
                <a:gd name="connsiteX10431" fmla="*/ 4985342 w 9157696"/>
                <a:gd name="connsiteY10431" fmla="*/ 1492202 h 3804208"/>
                <a:gd name="connsiteX10432" fmla="*/ 4985342 w 9157696"/>
                <a:gd name="connsiteY10432" fmla="*/ 1492202 h 3804208"/>
                <a:gd name="connsiteX10433" fmla="*/ 4982900 w 9157696"/>
                <a:gd name="connsiteY10433" fmla="*/ 1492202 h 3804208"/>
                <a:gd name="connsiteX10434" fmla="*/ 4980459 w 9157696"/>
                <a:gd name="connsiteY10434" fmla="*/ 1489761 h 3804208"/>
                <a:gd name="connsiteX10435" fmla="*/ 4979238 w 9157696"/>
                <a:gd name="connsiteY10435" fmla="*/ 1490981 h 3804208"/>
                <a:gd name="connsiteX10436" fmla="*/ 4978018 w 9157696"/>
                <a:gd name="connsiteY10436" fmla="*/ 1487319 h 3804208"/>
                <a:gd name="connsiteX10437" fmla="*/ 4976797 w 9157696"/>
                <a:gd name="connsiteY10437" fmla="*/ 1487319 h 3804208"/>
                <a:gd name="connsiteX10438" fmla="*/ 4975576 w 9157696"/>
                <a:gd name="connsiteY10438" fmla="*/ 1484878 h 3804208"/>
                <a:gd name="connsiteX10439" fmla="*/ 4974355 w 9157696"/>
                <a:gd name="connsiteY10439" fmla="*/ 1482436 h 3804208"/>
                <a:gd name="connsiteX10440" fmla="*/ 4973135 w 9157696"/>
                <a:gd name="connsiteY10440" fmla="*/ 1482436 h 3804208"/>
                <a:gd name="connsiteX10441" fmla="*/ 4971914 w 9157696"/>
                <a:gd name="connsiteY10441" fmla="*/ 1481216 h 3804208"/>
                <a:gd name="connsiteX10442" fmla="*/ 4970693 w 9157696"/>
                <a:gd name="connsiteY10442" fmla="*/ 1478774 h 3804208"/>
                <a:gd name="connsiteX10443" fmla="*/ 4968252 w 9157696"/>
                <a:gd name="connsiteY10443" fmla="*/ 1476333 h 3804208"/>
                <a:gd name="connsiteX10444" fmla="*/ 4965811 w 9157696"/>
                <a:gd name="connsiteY10444" fmla="*/ 1472671 h 3804208"/>
                <a:gd name="connsiteX10445" fmla="*/ 4965811 w 9157696"/>
                <a:gd name="connsiteY10445" fmla="*/ 1475112 h 3804208"/>
                <a:gd name="connsiteX10446" fmla="*/ 4967031 w 9157696"/>
                <a:gd name="connsiteY10446" fmla="*/ 1478774 h 3804208"/>
                <a:gd name="connsiteX10447" fmla="*/ 4968252 w 9157696"/>
                <a:gd name="connsiteY10447" fmla="*/ 1481216 h 3804208"/>
                <a:gd name="connsiteX10448" fmla="*/ 4971914 w 9157696"/>
                <a:gd name="connsiteY10448" fmla="*/ 1487319 h 3804208"/>
                <a:gd name="connsiteX10449" fmla="*/ 4974355 w 9157696"/>
                <a:gd name="connsiteY10449" fmla="*/ 1490981 h 3804208"/>
                <a:gd name="connsiteX10450" fmla="*/ 4976797 w 9157696"/>
                <a:gd name="connsiteY10450" fmla="*/ 1493423 h 3804208"/>
                <a:gd name="connsiteX10451" fmla="*/ 4979238 w 9157696"/>
                <a:gd name="connsiteY10451" fmla="*/ 1498305 h 3804208"/>
                <a:gd name="connsiteX10452" fmla="*/ 4980459 w 9157696"/>
                <a:gd name="connsiteY10452" fmla="*/ 1501968 h 3804208"/>
                <a:gd name="connsiteX10453" fmla="*/ 4979238 w 9157696"/>
                <a:gd name="connsiteY10453" fmla="*/ 1503188 h 3804208"/>
                <a:gd name="connsiteX10454" fmla="*/ 4976797 w 9157696"/>
                <a:gd name="connsiteY10454" fmla="*/ 1500747 h 3804208"/>
                <a:gd name="connsiteX10455" fmla="*/ 4975576 w 9157696"/>
                <a:gd name="connsiteY10455" fmla="*/ 1501968 h 3804208"/>
                <a:gd name="connsiteX10456" fmla="*/ 4973135 w 9157696"/>
                <a:gd name="connsiteY10456" fmla="*/ 1500747 h 3804208"/>
                <a:gd name="connsiteX10457" fmla="*/ 4970693 w 9157696"/>
                <a:gd name="connsiteY10457" fmla="*/ 1499526 h 3804208"/>
                <a:gd name="connsiteX10458" fmla="*/ 4969473 w 9157696"/>
                <a:gd name="connsiteY10458" fmla="*/ 1499526 h 3804208"/>
                <a:gd name="connsiteX10459" fmla="*/ 4968252 w 9157696"/>
                <a:gd name="connsiteY10459" fmla="*/ 1498305 h 3804208"/>
                <a:gd name="connsiteX10460" fmla="*/ 4967031 w 9157696"/>
                <a:gd name="connsiteY10460" fmla="*/ 1497085 h 3804208"/>
                <a:gd name="connsiteX10461" fmla="*/ 4963369 w 9157696"/>
                <a:gd name="connsiteY10461" fmla="*/ 1497085 h 3804208"/>
                <a:gd name="connsiteX10462" fmla="*/ 4959707 w 9157696"/>
                <a:gd name="connsiteY10462" fmla="*/ 1498305 h 3804208"/>
                <a:gd name="connsiteX10463" fmla="*/ 4959707 w 9157696"/>
                <a:gd name="connsiteY10463" fmla="*/ 1500747 h 3804208"/>
                <a:gd name="connsiteX10464" fmla="*/ 4960928 w 9157696"/>
                <a:gd name="connsiteY10464" fmla="*/ 1501968 h 3804208"/>
                <a:gd name="connsiteX10465" fmla="*/ 4963369 w 9157696"/>
                <a:gd name="connsiteY10465" fmla="*/ 1501968 h 3804208"/>
                <a:gd name="connsiteX10466" fmla="*/ 4968252 w 9157696"/>
                <a:gd name="connsiteY10466" fmla="*/ 1504409 h 3804208"/>
                <a:gd name="connsiteX10467" fmla="*/ 4973135 w 9157696"/>
                <a:gd name="connsiteY10467" fmla="*/ 1508071 h 3804208"/>
                <a:gd name="connsiteX10468" fmla="*/ 4976797 w 9157696"/>
                <a:gd name="connsiteY10468" fmla="*/ 1511733 h 3804208"/>
                <a:gd name="connsiteX10469" fmla="*/ 4981680 w 9157696"/>
                <a:gd name="connsiteY10469" fmla="*/ 1520278 h 3804208"/>
                <a:gd name="connsiteX10470" fmla="*/ 4986562 w 9157696"/>
                <a:gd name="connsiteY10470" fmla="*/ 1520278 h 3804208"/>
                <a:gd name="connsiteX10471" fmla="*/ 4992666 w 9157696"/>
                <a:gd name="connsiteY10471" fmla="*/ 1523940 h 3804208"/>
                <a:gd name="connsiteX10472" fmla="*/ 4996328 w 9157696"/>
                <a:gd name="connsiteY10472" fmla="*/ 1526382 h 3804208"/>
                <a:gd name="connsiteX10473" fmla="*/ 5003652 w 9157696"/>
                <a:gd name="connsiteY10473" fmla="*/ 1532485 h 3804208"/>
                <a:gd name="connsiteX10474" fmla="*/ 5004873 w 9157696"/>
                <a:gd name="connsiteY10474" fmla="*/ 1532485 h 3804208"/>
                <a:gd name="connsiteX10475" fmla="*/ 5004873 w 9157696"/>
                <a:gd name="connsiteY10475" fmla="*/ 1533706 h 3804208"/>
                <a:gd name="connsiteX10476" fmla="*/ 5002432 w 9157696"/>
                <a:gd name="connsiteY10476" fmla="*/ 1536147 h 3804208"/>
                <a:gd name="connsiteX10477" fmla="*/ 5001211 w 9157696"/>
                <a:gd name="connsiteY10477" fmla="*/ 1534926 h 3804208"/>
                <a:gd name="connsiteX10478" fmla="*/ 4998769 w 9157696"/>
                <a:gd name="connsiteY10478" fmla="*/ 1536147 h 3804208"/>
                <a:gd name="connsiteX10479" fmla="*/ 4996328 w 9157696"/>
                <a:gd name="connsiteY10479" fmla="*/ 1537368 h 3804208"/>
                <a:gd name="connsiteX10480" fmla="*/ 4991445 w 9157696"/>
                <a:gd name="connsiteY10480" fmla="*/ 1536147 h 3804208"/>
                <a:gd name="connsiteX10481" fmla="*/ 4986562 w 9157696"/>
                <a:gd name="connsiteY10481" fmla="*/ 1534926 h 3804208"/>
                <a:gd name="connsiteX10482" fmla="*/ 4985342 w 9157696"/>
                <a:gd name="connsiteY10482" fmla="*/ 1533706 h 3804208"/>
                <a:gd name="connsiteX10483" fmla="*/ 4984121 w 9157696"/>
                <a:gd name="connsiteY10483" fmla="*/ 1532485 h 3804208"/>
                <a:gd name="connsiteX10484" fmla="*/ 4981680 w 9157696"/>
                <a:gd name="connsiteY10484" fmla="*/ 1533706 h 3804208"/>
                <a:gd name="connsiteX10485" fmla="*/ 4979238 w 9157696"/>
                <a:gd name="connsiteY10485" fmla="*/ 1534926 h 3804208"/>
                <a:gd name="connsiteX10486" fmla="*/ 4976797 w 9157696"/>
                <a:gd name="connsiteY10486" fmla="*/ 1533706 h 3804208"/>
                <a:gd name="connsiteX10487" fmla="*/ 4975576 w 9157696"/>
                <a:gd name="connsiteY10487" fmla="*/ 1536147 h 3804208"/>
                <a:gd name="connsiteX10488" fmla="*/ 4973135 w 9157696"/>
                <a:gd name="connsiteY10488" fmla="*/ 1533706 h 3804208"/>
                <a:gd name="connsiteX10489" fmla="*/ 4971914 w 9157696"/>
                <a:gd name="connsiteY10489" fmla="*/ 1534926 h 3804208"/>
                <a:gd name="connsiteX10490" fmla="*/ 4969473 w 9157696"/>
                <a:gd name="connsiteY10490" fmla="*/ 1533706 h 3804208"/>
                <a:gd name="connsiteX10491" fmla="*/ 4967031 w 9157696"/>
                <a:gd name="connsiteY10491" fmla="*/ 1532485 h 3804208"/>
                <a:gd name="connsiteX10492" fmla="*/ 4965811 w 9157696"/>
                <a:gd name="connsiteY10492" fmla="*/ 1533706 h 3804208"/>
                <a:gd name="connsiteX10493" fmla="*/ 4964590 w 9157696"/>
                <a:gd name="connsiteY10493" fmla="*/ 1532485 h 3804208"/>
                <a:gd name="connsiteX10494" fmla="*/ 4963369 w 9157696"/>
                <a:gd name="connsiteY10494" fmla="*/ 1531264 h 3804208"/>
                <a:gd name="connsiteX10495" fmla="*/ 4959707 w 9157696"/>
                <a:gd name="connsiteY10495" fmla="*/ 1531264 h 3804208"/>
                <a:gd name="connsiteX10496" fmla="*/ 4956045 w 9157696"/>
                <a:gd name="connsiteY10496" fmla="*/ 1532485 h 3804208"/>
                <a:gd name="connsiteX10497" fmla="*/ 4957266 w 9157696"/>
                <a:gd name="connsiteY10497" fmla="*/ 1534926 h 3804208"/>
                <a:gd name="connsiteX10498" fmla="*/ 4958486 w 9157696"/>
                <a:gd name="connsiteY10498" fmla="*/ 1537368 h 3804208"/>
                <a:gd name="connsiteX10499" fmla="*/ 4960928 w 9157696"/>
                <a:gd name="connsiteY10499" fmla="*/ 1537368 h 3804208"/>
                <a:gd name="connsiteX10500" fmla="*/ 4965811 w 9157696"/>
                <a:gd name="connsiteY10500" fmla="*/ 1539809 h 3804208"/>
                <a:gd name="connsiteX10501" fmla="*/ 4971914 w 9157696"/>
                <a:gd name="connsiteY10501" fmla="*/ 1542251 h 3804208"/>
                <a:gd name="connsiteX10502" fmla="*/ 4975576 w 9157696"/>
                <a:gd name="connsiteY10502" fmla="*/ 1545913 h 3804208"/>
                <a:gd name="connsiteX10503" fmla="*/ 4975576 w 9157696"/>
                <a:gd name="connsiteY10503" fmla="*/ 1547134 h 3804208"/>
                <a:gd name="connsiteX10504" fmla="*/ 4975576 w 9157696"/>
                <a:gd name="connsiteY10504" fmla="*/ 1547134 h 3804208"/>
                <a:gd name="connsiteX10505" fmla="*/ 4974355 w 9157696"/>
                <a:gd name="connsiteY10505" fmla="*/ 1545913 h 3804208"/>
                <a:gd name="connsiteX10506" fmla="*/ 4971914 w 9157696"/>
                <a:gd name="connsiteY10506" fmla="*/ 1547134 h 3804208"/>
                <a:gd name="connsiteX10507" fmla="*/ 4969473 w 9157696"/>
                <a:gd name="connsiteY10507" fmla="*/ 1549575 h 3804208"/>
                <a:gd name="connsiteX10508" fmla="*/ 4970693 w 9157696"/>
                <a:gd name="connsiteY10508" fmla="*/ 1550796 h 3804208"/>
                <a:gd name="connsiteX10509" fmla="*/ 4971914 w 9157696"/>
                <a:gd name="connsiteY10509" fmla="*/ 1552016 h 3804208"/>
                <a:gd name="connsiteX10510" fmla="*/ 4973135 w 9157696"/>
                <a:gd name="connsiteY10510" fmla="*/ 1552016 h 3804208"/>
                <a:gd name="connsiteX10511" fmla="*/ 4976797 w 9157696"/>
                <a:gd name="connsiteY10511" fmla="*/ 1552016 h 3804208"/>
                <a:gd name="connsiteX10512" fmla="*/ 4979238 w 9157696"/>
                <a:gd name="connsiteY10512" fmla="*/ 1553237 h 3804208"/>
                <a:gd name="connsiteX10513" fmla="*/ 4980459 w 9157696"/>
                <a:gd name="connsiteY10513" fmla="*/ 1554458 h 3804208"/>
                <a:gd name="connsiteX10514" fmla="*/ 4980459 w 9157696"/>
                <a:gd name="connsiteY10514" fmla="*/ 1554458 h 3804208"/>
                <a:gd name="connsiteX10515" fmla="*/ 4982900 w 9157696"/>
                <a:gd name="connsiteY10515" fmla="*/ 1556899 h 3804208"/>
                <a:gd name="connsiteX10516" fmla="*/ 4984121 w 9157696"/>
                <a:gd name="connsiteY10516" fmla="*/ 1559341 h 3804208"/>
                <a:gd name="connsiteX10517" fmla="*/ 4982900 w 9157696"/>
                <a:gd name="connsiteY10517" fmla="*/ 1560561 h 3804208"/>
                <a:gd name="connsiteX10518" fmla="*/ 4981680 w 9157696"/>
                <a:gd name="connsiteY10518" fmla="*/ 1558120 h 3804208"/>
                <a:gd name="connsiteX10519" fmla="*/ 4979238 w 9157696"/>
                <a:gd name="connsiteY10519" fmla="*/ 1559341 h 3804208"/>
                <a:gd name="connsiteX10520" fmla="*/ 4976797 w 9157696"/>
                <a:gd name="connsiteY10520" fmla="*/ 1560561 h 3804208"/>
                <a:gd name="connsiteX10521" fmla="*/ 4974355 w 9157696"/>
                <a:gd name="connsiteY10521" fmla="*/ 1558120 h 3804208"/>
                <a:gd name="connsiteX10522" fmla="*/ 4973135 w 9157696"/>
                <a:gd name="connsiteY10522" fmla="*/ 1560561 h 3804208"/>
                <a:gd name="connsiteX10523" fmla="*/ 4970693 w 9157696"/>
                <a:gd name="connsiteY10523" fmla="*/ 1556899 h 3804208"/>
                <a:gd name="connsiteX10524" fmla="*/ 4969473 w 9157696"/>
                <a:gd name="connsiteY10524" fmla="*/ 1558120 h 3804208"/>
                <a:gd name="connsiteX10525" fmla="*/ 4967031 w 9157696"/>
                <a:gd name="connsiteY10525" fmla="*/ 1556899 h 3804208"/>
                <a:gd name="connsiteX10526" fmla="*/ 4964590 w 9157696"/>
                <a:gd name="connsiteY10526" fmla="*/ 1555678 h 3804208"/>
                <a:gd name="connsiteX10527" fmla="*/ 4963369 w 9157696"/>
                <a:gd name="connsiteY10527" fmla="*/ 1555678 h 3804208"/>
                <a:gd name="connsiteX10528" fmla="*/ 4962148 w 9157696"/>
                <a:gd name="connsiteY10528" fmla="*/ 1554458 h 3804208"/>
                <a:gd name="connsiteX10529" fmla="*/ 4960928 w 9157696"/>
                <a:gd name="connsiteY10529" fmla="*/ 1553237 h 3804208"/>
                <a:gd name="connsiteX10530" fmla="*/ 4957266 w 9157696"/>
                <a:gd name="connsiteY10530" fmla="*/ 1553237 h 3804208"/>
                <a:gd name="connsiteX10531" fmla="*/ 4953604 w 9157696"/>
                <a:gd name="connsiteY10531" fmla="*/ 1553237 h 3804208"/>
                <a:gd name="connsiteX10532" fmla="*/ 4953604 w 9157696"/>
                <a:gd name="connsiteY10532" fmla="*/ 1556899 h 3804208"/>
                <a:gd name="connsiteX10533" fmla="*/ 4954824 w 9157696"/>
                <a:gd name="connsiteY10533" fmla="*/ 1559341 h 3804208"/>
                <a:gd name="connsiteX10534" fmla="*/ 4957266 w 9157696"/>
                <a:gd name="connsiteY10534" fmla="*/ 1560561 h 3804208"/>
                <a:gd name="connsiteX10535" fmla="*/ 4962148 w 9157696"/>
                <a:gd name="connsiteY10535" fmla="*/ 1564223 h 3804208"/>
                <a:gd name="connsiteX10536" fmla="*/ 4968252 w 9157696"/>
                <a:gd name="connsiteY10536" fmla="*/ 1569106 h 3804208"/>
                <a:gd name="connsiteX10537" fmla="*/ 4971914 w 9157696"/>
                <a:gd name="connsiteY10537" fmla="*/ 1573989 h 3804208"/>
                <a:gd name="connsiteX10538" fmla="*/ 4974355 w 9157696"/>
                <a:gd name="connsiteY10538" fmla="*/ 1581313 h 3804208"/>
                <a:gd name="connsiteX10539" fmla="*/ 4971914 w 9157696"/>
                <a:gd name="connsiteY10539" fmla="*/ 1582534 h 3804208"/>
                <a:gd name="connsiteX10540" fmla="*/ 4969473 w 9157696"/>
                <a:gd name="connsiteY10540" fmla="*/ 1580092 h 3804208"/>
                <a:gd name="connsiteX10541" fmla="*/ 4968252 w 9157696"/>
                <a:gd name="connsiteY10541" fmla="*/ 1582534 h 3804208"/>
                <a:gd name="connsiteX10542" fmla="*/ 4965811 w 9157696"/>
                <a:gd name="connsiteY10542" fmla="*/ 1578872 h 3804208"/>
                <a:gd name="connsiteX10543" fmla="*/ 4964590 w 9157696"/>
                <a:gd name="connsiteY10543" fmla="*/ 1580092 h 3804208"/>
                <a:gd name="connsiteX10544" fmla="*/ 4962148 w 9157696"/>
                <a:gd name="connsiteY10544" fmla="*/ 1578872 h 3804208"/>
                <a:gd name="connsiteX10545" fmla="*/ 4959707 w 9157696"/>
                <a:gd name="connsiteY10545" fmla="*/ 1577651 h 3804208"/>
                <a:gd name="connsiteX10546" fmla="*/ 4958486 w 9157696"/>
                <a:gd name="connsiteY10546" fmla="*/ 1577651 h 3804208"/>
                <a:gd name="connsiteX10547" fmla="*/ 4957266 w 9157696"/>
                <a:gd name="connsiteY10547" fmla="*/ 1576430 h 3804208"/>
                <a:gd name="connsiteX10548" fmla="*/ 4956045 w 9157696"/>
                <a:gd name="connsiteY10548" fmla="*/ 1575210 h 3804208"/>
                <a:gd name="connsiteX10549" fmla="*/ 4952383 w 9157696"/>
                <a:gd name="connsiteY10549" fmla="*/ 1575210 h 3804208"/>
                <a:gd name="connsiteX10550" fmla="*/ 4948721 w 9157696"/>
                <a:gd name="connsiteY10550" fmla="*/ 1575210 h 3804208"/>
                <a:gd name="connsiteX10551" fmla="*/ 4948721 w 9157696"/>
                <a:gd name="connsiteY10551" fmla="*/ 1577651 h 3804208"/>
                <a:gd name="connsiteX10552" fmla="*/ 4948721 w 9157696"/>
                <a:gd name="connsiteY10552" fmla="*/ 1577651 h 3804208"/>
                <a:gd name="connsiteX10553" fmla="*/ 4949941 w 9157696"/>
                <a:gd name="connsiteY10553" fmla="*/ 1597182 h 3804208"/>
                <a:gd name="connsiteX10554" fmla="*/ 4953604 w 9157696"/>
                <a:gd name="connsiteY10554" fmla="*/ 1606948 h 3804208"/>
                <a:gd name="connsiteX10555" fmla="*/ 4959707 w 9157696"/>
                <a:gd name="connsiteY10555" fmla="*/ 1625258 h 3804208"/>
                <a:gd name="connsiteX10556" fmla="*/ 4964590 w 9157696"/>
                <a:gd name="connsiteY10556" fmla="*/ 1627700 h 3804208"/>
                <a:gd name="connsiteX10557" fmla="*/ 4969473 w 9157696"/>
                <a:gd name="connsiteY10557" fmla="*/ 1630141 h 3804208"/>
                <a:gd name="connsiteX10558" fmla="*/ 4978018 w 9157696"/>
                <a:gd name="connsiteY10558" fmla="*/ 1636245 h 3804208"/>
                <a:gd name="connsiteX10559" fmla="*/ 4976797 w 9157696"/>
                <a:gd name="connsiteY10559" fmla="*/ 1637465 h 3804208"/>
                <a:gd name="connsiteX10560" fmla="*/ 4975576 w 9157696"/>
                <a:gd name="connsiteY10560" fmla="*/ 1636245 h 3804208"/>
                <a:gd name="connsiteX10561" fmla="*/ 4973135 w 9157696"/>
                <a:gd name="connsiteY10561" fmla="*/ 1638686 h 3804208"/>
                <a:gd name="connsiteX10562" fmla="*/ 4970693 w 9157696"/>
                <a:gd name="connsiteY10562" fmla="*/ 1641127 h 3804208"/>
                <a:gd name="connsiteX10563" fmla="*/ 4967031 w 9157696"/>
                <a:gd name="connsiteY10563" fmla="*/ 1639907 h 3804208"/>
                <a:gd name="connsiteX10564" fmla="*/ 4965811 w 9157696"/>
                <a:gd name="connsiteY10564" fmla="*/ 1642348 h 3804208"/>
                <a:gd name="connsiteX10565" fmla="*/ 4963369 w 9157696"/>
                <a:gd name="connsiteY10565" fmla="*/ 1639907 h 3804208"/>
                <a:gd name="connsiteX10566" fmla="*/ 4962148 w 9157696"/>
                <a:gd name="connsiteY10566" fmla="*/ 1641127 h 3804208"/>
                <a:gd name="connsiteX10567" fmla="*/ 4959707 w 9157696"/>
                <a:gd name="connsiteY10567" fmla="*/ 1639907 h 3804208"/>
                <a:gd name="connsiteX10568" fmla="*/ 4957266 w 9157696"/>
                <a:gd name="connsiteY10568" fmla="*/ 1639907 h 3804208"/>
                <a:gd name="connsiteX10569" fmla="*/ 4956045 w 9157696"/>
                <a:gd name="connsiteY10569" fmla="*/ 1641127 h 3804208"/>
                <a:gd name="connsiteX10570" fmla="*/ 4953604 w 9157696"/>
                <a:gd name="connsiteY10570" fmla="*/ 1641127 h 3804208"/>
                <a:gd name="connsiteX10571" fmla="*/ 4952383 w 9157696"/>
                <a:gd name="connsiteY10571" fmla="*/ 1639907 h 3804208"/>
                <a:gd name="connsiteX10572" fmla="*/ 4948721 w 9157696"/>
                <a:gd name="connsiteY10572" fmla="*/ 1641127 h 3804208"/>
                <a:gd name="connsiteX10573" fmla="*/ 4945059 w 9157696"/>
                <a:gd name="connsiteY10573" fmla="*/ 1642348 h 3804208"/>
                <a:gd name="connsiteX10574" fmla="*/ 4946279 w 9157696"/>
                <a:gd name="connsiteY10574" fmla="*/ 1646010 h 3804208"/>
                <a:gd name="connsiteX10575" fmla="*/ 4948721 w 9157696"/>
                <a:gd name="connsiteY10575" fmla="*/ 1648452 h 3804208"/>
                <a:gd name="connsiteX10576" fmla="*/ 4951162 w 9157696"/>
                <a:gd name="connsiteY10576" fmla="*/ 1648452 h 3804208"/>
                <a:gd name="connsiteX10577" fmla="*/ 4957266 w 9157696"/>
                <a:gd name="connsiteY10577" fmla="*/ 1650893 h 3804208"/>
                <a:gd name="connsiteX10578" fmla="*/ 4963369 w 9157696"/>
                <a:gd name="connsiteY10578" fmla="*/ 1653334 h 3804208"/>
                <a:gd name="connsiteX10579" fmla="*/ 4968252 w 9157696"/>
                <a:gd name="connsiteY10579" fmla="*/ 1656997 h 3804208"/>
                <a:gd name="connsiteX10580" fmla="*/ 4970693 w 9157696"/>
                <a:gd name="connsiteY10580" fmla="*/ 1661879 h 3804208"/>
                <a:gd name="connsiteX10581" fmla="*/ 4971914 w 9157696"/>
                <a:gd name="connsiteY10581" fmla="*/ 1664321 h 3804208"/>
                <a:gd name="connsiteX10582" fmla="*/ 4971914 w 9157696"/>
                <a:gd name="connsiteY10582" fmla="*/ 1664321 h 3804208"/>
                <a:gd name="connsiteX10583" fmla="*/ 4970693 w 9157696"/>
                <a:gd name="connsiteY10583" fmla="*/ 1666762 h 3804208"/>
                <a:gd name="connsiteX10584" fmla="*/ 4968252 w 9157696"/>
                <a:gd name="connsiteY10584" fmla="*/ 1663100 h 3804208"/>
                <a:gd name="connsiteX10585" fmla="*/ 4967031 w 9157696"/>
                <a:gd name="connsiteY10585" fmla="*/ 1664321 h 3804208"/>
                <a:gd name="connsiteX10586" fmla="*/ 4964590 w 9157696"/>
                <a:gd name="connsiteY10586" fmla="*/ 1663100 h 3804208"/>
                <a:gd name="connsiteX10587" fmla="*/ 4962148 w 9157696"/>
                <a:gd name="connsiteY10587" fmla="*/ 1661879 h 3804208"/>
                <a:gd name="connsiteX10588" fmla="*/ 4959707 w 9157696"/>
                <a:gd name="connsiteY10588" fmla="*/ 1661879 h 3804208"/>
                <a:gd name="connsiteX10589" fmla="*/ 4957266 w 9157696"/>
                <a:gd name="connsiteY10589" fmla="*/ 1660659 h 3804208"/>
                <a:gd name="connsiteX10590" fmla="*/ 4956045 w 9157696"/>
                <a:gd name="connsiteY10590" fmla="*/ 1658217 h 3804208"/>
                <a:gd name="connsiteX10591" fmla="*/ 4951162 w 9157696"/>
                <a:gd name="connsiteY10591" fmla="*/ 1656997 h 3804208"/>
                <a:gd name="connsiteX10592" fmla="*/ 4946279 w 9157696"/>
                <a:gd name="connsiteY10592" fmla="*/ 1654555 h 3804208"/>
                <a:gd name="connsiteX10593" fmla="*/ 4946279 w 9157696"/>
                <a:gd name="connsiteY10593" fmla="*/ 1658217 h 3804208"/>
                <a:gd name="connsiteX10594" fmla="*/ 4947500 w 9157696"/>
                <a:gd name="connsiteY10594" fmla="*/ 1661879 h 3804208"/>
                <a:gd name="connsiteX10595" fmla="*/ 4949941 w 9157696"/>
                <a:gd name="connsiteY10595" fmla="*/ 1664321 h 3804208"/>
                <a:gd name="connsiteX10596" fmla="*/ 4956045 w 9157696"/>
                <a:gd name="connsiteY10596" fmla="*/ 1670424 h 3804208"/>
                <a:gd name="connsiteX10597" fmla="*/ 4959707 w 9157696"/>
                <a:gd name="connsiteY10597" fmla="*/ 1672866 h 3804208"/>
                <a:gd name="connsiteX10598" fmla="*/ 4963369 w 9157696"/>
                <a:gd name="connsiteY10598" fmla="*/ 1675307 h 3804208"/>
                <a:gd name="connsiteX10599" fmla="*/ 4967031 w 9157696"/>
                <a:gd name="connsiteY10599" fmla="*/ 1678969 h 3804208"/>
                <a:gd name="connsiteX10600" fmla="*/ 4965811 w 9157696"/>
                <a:gd name="connsiteY10600" fmla="*/ 1680190 h 3804208"/>
                <a:gd name="connsiteX10601" fmla="*/ 4963369 w 9157696"/>
                <a:gd name="connsiteY10601" fmla="*/ 1678969 h 3804208"/>
                <a:gd name="connsiteX10602" fmla="*/ 4959707 w 9157696"/>
                <a:gd name="connsiteY10602" fmla="*/ 1682631 h 3804208"/>
                <a:gd name="connsiteX10603" fmla="*/ 4956045 w 9157696"/>
                <a:gd name="connsiteY10603" fmla="*/ 1686293 h 3804208"/>
                <a:gd name="connsiteX10604" fmla="*/ 4951162 w 9157696"/>
                <a:gd name="connsiteY10604" fmla="*/ 1686293 h 3804208"/>
                <a:gd name="connsiteX10605" fmla="*/ 4949941 w 9157696"/>
                <a:gd name="connsiteY10605" fmla="*/ 1689955 h 3804208"/>
                <a:gd name="connsiteX10606" fmla="*/ 4945059 w 9157696"/>
                <a:gd name="connsiteY10606" fmla="*/ 1686293 h 3804208"/>
                <a:gd name="connsiteX10607" fmla="*/ 4942617 w 9157696"/>
                <a:gd name="connsiteY10607" fmla="*/ 1688735 h 3804208"/>
                <a:gd name="connsiteX10608" fmla="*/ 4938955 w 9157696"/>
                <a:gd name="connsiteY10608" fmla="*/ 1688735 h 3804208"/>
                <a:gd name="connsiteX10609" fmla="*/ 4936514 w 9157696"/>
                <a:gd name="connsiteY10609" fmla="*/ 1686293 h 3804208"/>
                <a:gd name="connsiteX10610" fmla="*/ 4935293 w 9157696"/>
                <a:gd name="connsiteY10610" fmla="*/ 1688735 h 3804208"/>
                <a:gd name="connsiteX10611" fmla="*/ 4932852 w 9157696"/>
                <a:gd name="connsiteY10611" fmla="*/ 1689955 h 3804208"/>
                <a:gd name="connsiteX10612" fmla="*/ 4930410 w 9157696"/>
                <a:gd name="connsiteY10612" fmla="*/ 1689955 h 3804208"/>
                <a:gd name="connsiteX10613" fmla="*/ 4927969 w 9157696"/>
                <a:gd name="connsiteY10613" fmla="*/ 1688735 h 3804208"/>
                <a:gd name="connsiteX10614" fmla="*/ 4921865 w 9157696"/>
                <a:gd name="connsiteY10614" fmla="*/ 1691176 h 3804208"/>
                <a:gd name="connsiteX10615" fmla="*/ 4915762 w 9157696"/>
                <a:gd name="connsiteY10615" fmla="*/ 1693618 h 3804208"/>
                <a:gd name="connsiteX10616" fmla="*/ 4916983 w 9157696"/>
                <a:gd name="connsiteY10616" fmla="*/ 1697280 h 3804208"/>
                <a:gd name="connsiteX10617" fmla="*/ 4919424 w 9157696"/>
                <a:gd name="connsiteY10617" fmla="*/ 1699721 h 3804208"/>
                <a:gd name="connsiteX10618" fmla="*/ 4923086 w 9157696"/>
                <a:gd name="connsiteY10618" fmla="*/ 1699721 h 3804208"/>
                <a:gd name="connsiteX10619" fmla="*/ 4931631 w 9157696"/>
                <a:gd name="connsiteY10619" fmla="*/ 1700942 h 3804208"/>
                <a:gd name="connsiteX10620" fmla="*/ 4936514 w 9157696"/>
                <a:gd name="connsiteY10620" fmla="*/ 1702162 h 3804208"/>
                <a:gd name="connsiteX10621" fmla="*/ 4941397 w 9157696"/>
                <a:gd name="connsiteY10621" fmla="*/ 1703383 h 3804208"/>
                <a:gd name="connsiteX10622" fmla="*/ 4947500 w 9157696"/>
                <a:gd name="connsiteY10622" fmla="*/ 1707045 h 3804208"/>
                <a:gd name="connsiteX10623" fmla="*/ 4952383 w 9157696"/>
                <a:gd name="connsiteY10623" fmla="*/ 1713149 h 3804208"/>
                <a:gd name="connsiteX10624" fmla="*/ 4951162 w 9157696"/>
                <a:gd name="connsiteY10624" fmla="*/ 1713149 h 3804208"/>
                <a:gd name="connsiteX10625" fmla="*/ 4948721 w 9157696"/>
                <a:gd name="connsiteY10625" fmla="*/ 1715590 h 3804208"/>
                <a:gd name="connsiteX10626" fmla="*/ 4945059 w 9157696"/>
                <a:gd name="connsiteY10626" fmla="*/ 1714369 h 3804208"/>
                <a:gd name="connsiteX10627" fmla="*/ 4941397 w 9157696"/>
                <a:gd name="connsiteY10627" fmla="*/ 1713149 h 3804208"/>
                <a:gd name="connsiteX10628" fmla="*/ 4938955 w 9157696"/>
                <a:gd name="connsiteY10628" fmla="*/ 1714369 h 3804208"/>
                <a:gd name="connsiteX10629" fmla="*/ 4936514 w 9157696"/>
                <a:gd name="connsiteY10629" fmla="*/ 1713149 h 3804208"/>
                <a:gd name="connsiteX10630" fmla="*/ 4934072 w 9157696"/>
                <a:gd name="connsiteY10630" fmla="*/ 1711928 h 3804208"/>
                <a:gd name="connsiteX10631" fmla="*/ 4927969 w 9157696"/>
                <a:gd name="connsiteY10631" fmla="*/ 1714369 h 3804208"/>
                <a:gd name="connsiteX10632" fmla="*/ 4921865 w 9157696"/>
                <a:gd name="connsiteY10632" fmla="*/ 1716811 h 3804208"/>
                <a:gd name="connsiteX10633" fmla="*/ 4923086 w 9157696"/>
                <a:gd name="connsiteY10633" fmla="*/ 1720473 h 3804208"/>
                <a:gd name="connsiteX10634" fmla="*/ 4925527 w 9157696"/>
                <a:gd name="connsiteY10634" fmla="*/ 1722914 h 3804208"/>
                <a:gd name="connsiteX10635" fmla="*/ 4929190 w 9157696"/>
                <a:gd name="connsiteY10635" fmla="*/ 1722914 h 3804208"/>
                <a:gd name="connsiteX10636" fmla="*/ 4937734 w 9157696"/>
                <a:gd name="connsiteY10636" fmla="*/ 1725356 h 3804208"/>
                <a:gd name="connsiteX10637" fmla="*/ 4947500 w 9157696"/>
                <a:gd name="connsiteY10637" fmla="*/ 1729018 h 3804208"/>
                <a:gd name="connsiteX10638" fmla="*/ 4953604 w 9157696"/>
                <a:gd name="connsiteY10638" fmla="*/ 1733901 h 3804208"/>
                <a:gd name="connsiteX10639" fmla="*/ 4958486 w 9157696"/>
                <a:gd name="connsiteY10639" fmla="*/ 1741225 h 3804208"/>
                <a:gd name="connsiteX10640" fmla="*/ 4958486 w 9157696"/>
                <a:gd name="connsiteY10640" fmla="*/ 1741225 h 3804208"/>
                <a:gd name="connsiteX10641" fmla="*/ 4957266 w 9157696"/>
                <a:gd name="connsiteY10641" fmla="*/ 1741225 h 3804208"/>
                <a:gd name="connsiteX10642" fmla="*/ 4954824 w 9157696"/>
                <a:gd name="connsiteY10642" fmla="*/ 1738783 h 3804208"/>
                <a:gd name="connsiteX10643" fmla="*/ 4954824 w 9157696"/>
                <a:gd name="connsiteY10643" fmla="*/ 1738783 h 3804208"/>
                <a:gd name="connsiteX10644" fmla="*/ 4953604 w 9157696"/>
                <a:gd name="connsiteY10644" fmla="*/ 1737563 h 3804208"/>
                <a:gd name="connsiteX10645" fmla="*/ 4949941 w 9157696"/>
                <a:gd name="connsiteY10645" fmla="*/ 1736342 h 3804208"/>
                <a:gd name="connsiteX10646" fmla="*/ 4948721 w 9157696"/>
                <a:gd name="connsiteY10646" fmla="*/ 1736342 h 3804208"/>
                <a:gd name="connsiteX10647" fmla="*/ 4947500 w 9157696"/>
                <a:gd name="connsiteY10647" fmla="*/ 1736342 h 3804208"/>
                <a:gd name="connsiteX10648" fmla="*/ 4945059 w 9157696"/>
                <a:gd name="connsiteY10648" fmla="*/ 1735121 h 3804208"/>
                <a:gd name="connsiteX10649" fmla="*/ 4943838 w 9157696"/>
                <a:gd name="connsiteY10649" fmla="*/ 1732680 h 3804208"/>
                <a:gd name="connsiteX10650" fmla="*/ 4940176 w 9157696"/>
                <a:gd name="connsiteY10650" fmla="*/ 1730239 h 3804208"/>
                <a:gd name="connsiteX10651" fmla="*/ 4936514 w 9157696"/>
                <a:gd name="connsiteY10651" fmla="*/ 1727797 h 3804208"/>
                <a:gd name="connsiteX10652" fmla="*/ 4937734 w 9157696"/>
                <a:gd name="connsiteY10652" fmla="*/ 1730239 h 3804208"/>
                <a:gd name="connsiteX10653" fmla="*/ 4940176 w 9157696"/>
                <a:gd name="connsiteY10653" fmla="*/ 1732680 h 3804208"/>
                <a:gd name="connsiteX10654" fmla="*/ 4942617 w 9157696"/>
                <a:gd name="connsiteY10654" fmla="*/ 1735121 h 3804208"/>
                <a:gd name="connsiteX10655" fmla="*/ 4946279 w 9157696"/>
                <a:gd name="connsiteY10655" fmla="*/ 1737563 h 3804208"/>
                <a:gd name="connsiteX10656" fmla="*/ 4945059 w 9157696"/>
                <a:gd name="connsiteY10656" fmla="*/ 1740004 h 3804208"/>
                <a:gd name="connsiteX10657" fmla="*/ 4941397 w 9157696"/>
                <a:gd name="connsiteY10657" fmla="*/ 1738783 h 3804208"/>
                <a:gd name="connsiteX10658" fmla="*/ 4937734 w 9157696"/>
                <a:gd name="connsiteY10658" fmla="*/ 1743666 h 3804208"/>
                <a:gd name="connsiteX10659" fmla="*/ 4934072 w 9157696"/>
                <a:gd name="connsiteY10659" fmla="*/ 1748549 h 3804208"/>
                <a:gd name="connsiteX10660" fmla="*/ 4929190 w 9157696"/>
                <a:gd name="connsiteY10660" fmla="*/ 1749770 h 3804208"/>
                <a:gd name="connsiteX10661" fmla="*/ 4927969 w 9157696"/>
                <a:gd name="connsiteY10661" fmla="*/ 1754653 h 3804208"/>
                <a:gd name="connsiteX10662" fmla="*/ 4923086 w 9157696"/>
                <a:gd name="connsiteY10662" fmla="*/ 1752211 h 3804208"/>
                <a:gd name="connsiteX10663" fmla="*/ 4920645 w 9157696"/>
                <a:gd name="connsiteY10663" fmla="*/ 1755873 h 3804208"/>
                <a:gd name="connsiteX10664" fmla="*/ 4916983 w 9157696"/>
                <a:gd name="connsiteY10664" fmla="*/ 1757094 h 3804208"/>
                <a:gd name="connsiteX10665" fmla="*/ 4913320 w 9157696"/>
                <a:gd name="connsiteY10665" fmla="*/ 1758315 h 3804208"/>
                <a:gd name="connsiteX10666" fmla="*/ 4910879 w 9157696"/>
                <a:gd name="connsiteY10666" fmla="*/ 1760756 h 3804208"/>
                <a:gd name="connsiteX10667" fmla="*/ 4907217 w 9157696"/>
                <a:gd name="connsiteY10667" fmla="*/ 1761977 h 3804208"/>
                <a:gd name="connsiteX10668" fmla="*/ 4904776 w 9157696"/>
                <a:gd name="connsiteY10668" fmla="*/ 1760756 h 3804208"/>
                <a:gd name="connsiteX10669" fmla="*/ 4898672 w 9157696"/>
                <a:gd name="connsiteY10669" fmla="*/ 1765639 h 3804208"/>
                <a:gd name="connsiteX10670" fmla="*/ 4892569 w 9157696"/>
                <a:gd name="connsiteY10670" fmla="*/ 1771742 h 3804208"/>
                <a:gd name="connsiteX10671" fmla="*/ 4895010 w 9157696"/>
                <a:gd name="connsiteY10671" fmla="*/ 1775405 h 3804208"/>
                <a:gd name="connsiteX10672" fmla="*/ 4898672 w 9157696"/>
                <a:gd name="connsiteY10672" fmla="*/ 1776625 h 3804208"/>
                <a:gd name="connsiteX10673" fmla="*/ 4902334 w 9157696"/>
                <a:gd name="connsiteY10673" fmla="*/ 1774184 h 3804208"/>
                <a:gd name="connsiteX10674" fmla="*/ 4912100 w 9157696"/>
                <a:gd name="connsiteY10674" fmla="*/ 1771742 h 3804208"/>
                <a:gd name="connsiteX10675" fmla="*/ 4923086 w 9157696"/>
                <a:gd name="connsiteY10675" fmla="*/ 1770522 h 3804208"/>
                <a:gd name="connsiteX10676" fmla="*/ 4930410 w 9157696"/>
                <a:gd name="connsiteY10676" fmla="*/ 1772963 h 3804208"/>
                <a:gd name="connsiteX10677" fmla="*/ 4932852 w 9157696"/>
                <a:gd name="connsiteY10677" fmla="*/ 1776625 h 3804208"/>
                <a:gd name="connsiteX10678" fmla="*/ 4931631 w 9157696"/>
                <a:gd name="connsiteY10678" fmla="*/ 1777846 h 3804208"/>
                <a:gd name="connsiteX10679" fmla="*/ 4926748 w 9157696"/>
                <a:gd name="connsiteY10679" fmla="*/ 1775405 h 3804208"/>
                <a:gd name="connsiteX10680" fmla="*/ 4924307 w 9157696"/>
                <a:gd name="connsiteY10680" fmla="*/ 1779067 h 3804208"/>
                <a:gd name="connsiteX10681" fmla="*/ 4920645 w 9157696"/>
                <a:gd name="connsiteY10681" fmla="*/ 1779067 h 3804208"/>
                <a:gd name="connsiteX10682" fmla="*/ 4918203 w 9157696"/>
                <a:gd name="connsiteY10682" fmla="*/ 1777846 h 3804208"/>
                <a:gd name="connsiteX10683" fmla="*/ 4916983 w 9157696"/>
                <a:gd name="connsiteY10683" fmla="*/ 1780287 h 3804208"/>
                <a:gd name="connsiteX10684" fmla="*/ 4914541 w 9157696"/>
                <a:gd name="connsiteY10684" fmla="*/ 1782729 h 3804208"/>
                <a:gd name="connsiteX10685" fmla="*/ 4912100 w 9157696"/>
                <a:gd name="connsiteY10685" fmla="*/ 1782729 h 3804208"/>
                <a:gd name="connsiteX10686" fmla="*/ 4909658 w 9157696"/>
                <a:gd name="connsiteY10686" fmla="*/ 1781508 h 3804208"/>
                <a:gd name="connsiteX10687" fmla="*/ 4903555 w 9157696"/>
                <a:gd name="connsiteY10687" fmla="*/ 1785170 h 3804208"/>
                <a:gd name="connsiteX10688" fmla="*/ 4897451 w 9157696"/>
                <a:gd name="connsiteY10688" fmla="*/ 1790053 h 3804208"/>
                <a:gd name="connsiteX10689" fmla="*/ 4898672 w 9157696"/>
                <a:gd name="connsiteY10689" fmla="*/ 1793715 h 3804208"/>
                <a:gd name="connsiteX10690" fmla="*/ 4902334 w 9157696"/>
                <a:gd name="connsiteY10690" fmla="*/ 1794936 h 3804208"/>
                <a:gd name="connsiteX10691" fmla="*/ 4905996 w 9157696"/>
                <a:gd name="connsiteY10691" fmla="*/ 1793715 h 3804208"/>
                <a:gd name="connsiteX10692" fmla="*/ 4914541 w 9157696"/>
                <a:gd name="connsiteY10692" fmla="*/ 1792494 h 3804208"/>
                <a:gd name="connsiteX10693" fmla="*/ 4919424 w 9157696"/>
                <a:gd name="connsiteY10693" fmla="*/ 1792494 h 3804208"/>
                <a:gd name="connsiteX10694" fmla="*/ 4924307 w 9157696"/>
                <a:gd name="connsiteY10694" fmla="*/ 1792494 h 3804208"/>
                <a:gd name="connsiteX10695" fmla="*/ 4931631 w 9157696"/>
                <a:gd name="connsiteY10695" fmla="*/ 1794936 h 3804208"/>
                <a:gd name="connsiteX10696" fmla="*/ 4936514 w 9157696"/>
                <a:gd name="connsiteY10696" fmla="*/ 1799819 h 3804208"/>
                <a:gd name="connsiteX10697" fmla="*/ 4937734 w 9157696"/>
                <a:gd name="connsiteY10697" fmla="*/ 1801039 h 3804208"/>
                <a:gd name="connsiteX10698" fmla="*/ 4936514 w 9157696"/>
                <a:gd name="connsiteY10698" fmla="*/ 1803481 h 3804208"/>
                <a:gd name="connsiteX10699" fmla="*/ 4936514 w 9157696"/>
                <a:gd name="connsiteY10699" fmla="*/ 1803481 h 3804208"/>
                <a:gd name="connsiteX10700" fmla="*/ 4936514 w 9157696"/>
                <a:gd name="connsiteY10700" fmla="*/ 1803481 h 3804208"/>
                <a:gd name="connsiteX10701" fmla="*/ 4934072 w 9157696"/>
                <a:gd name="connsiteY10701" fmla="*/ 1803481 h 3804208"/>
                <a:gd name="connsiteX10702" fmla="*/ 4931631 w 9157696"/>
                <a:gd name="connsiteY10702" fmla="*/ 1803481 h 3804208"/>
                <a:gd name="connsiteX10703" fmla="*/ 4926748 w 9157696"/>
                <a:gd name="connsiteY10703" fmla="*/ 1808363 h 3804208"/>
                <a:gd name="connsiteX10704" fmla="*/ 4926748 w 9157696"/>
                <a:gd name="connsiteY10704" fmla="*/ 1809584 h 3804208"/>
                <a:gd name="connsiteX10705" fmla="*/ 4926748 w 9157696"/>
                <a:gd name="connsiteY10705" fmla="*/ 1809584 h 3804208"/>
                <a:gd name="connsiteX10706" fmla="*/ 4926748 w 9157696"/>
                <a:gd name="connsiteY10706" fmla="*/ 1809584 h 3804208"/>
                <a:gd name="connsiteX10707" fmla="*/ 4926748 w 9157696"/>
                <a:gd name="connsiteY10707" fmla="*/ 1810805 h 3804208"/>
                <a:gd name="connsiteX10708" fmla="*/ 4924307 w 9157696"/>
                <a:gd name="connsiteY10708" fmla="*/ 1814467 h 3804208"/>
                <a:gd name="connsiteX10709" fmla="*/ 4921865 w 9157696"/>
                <a:gd name="connsiteY10709" fmla="*/ 1815688 h 3804208"/>
                <a:gd name="connsiteX10710" fmla="*/ 4919424 w 9157696"/>
                <a:gd name="connsiteY10710" fmla="*/ 1815688 h 3804208"/>
                <a:gd name="connsiteX10711" fmla="*/ 4914541 w 9157696"/>
                <a:gd name="connsiteY10711" fmla="*/ 1821791 h 3804208"/>
                <a:gd name="connsiteX10712" fmla="*/ 4909658 w 9157696"/>
                <a:gd name="connsiteY10712" fmla="*/ 1829115 h 3804208"/>
                <a:gd name="connsiteX10713" fmla="*/ 4912100 w 9157696"/>
                <a:gd name="connsiteY10713" fmla="*/ 1832777 h 3804208"/>
                <a:gd name="connsiteX10714" fmla="*/ 4915762 w 9157696"/>
                <a:gd name="connsiteY10714" fmla="*/ 1832777 h 3804208"/>
                <a:gd name="connsiteX10715" fmla="*/ 4919424 w 9157696"/>
                <a:gd name="connsiteY10715" fmla="*/ 1830336 h 3804208"/>
                <a:gd name="connsiteX10716" fmla="*/ 4927969 w 9157696"/>
                <a:gd name="connsiteY10716" fmla="*/ 1826674 h 3804208"/>
                <a:gd name="connsiteX10717" fmla="*/ 4937734 w 9157696"/>
                <a:gd name="connsiteY10717" fmla="*/ 1823012 h 3804208"/>
                <a:gd name="connsiteX10718" fmla="*/ 4945059 w 9157696"/>
                <a:gd name="connsiteY10718" fmla="*/ 1824233 h 3804208"/>
                <a:gd name="connsiteX10719" fmla="*/ 4946279 w 9157696"/>
                <a:gd name="connsiteY10719" fmla="*/ 1825453 h 3804208"/>
                <a:gd name="connsiteX10720" fmla="*/ 4946279 w 9157696"/>
                <a:gd name="connsiteY10720" fmla="*/ 1825453 h 3804208"/>
                <a:gd name="connsiteX10721" fmla="*/ 4943838 w 9157696"/>
                <a:gd name="connsiteY10721" fmla="*/ 1829115 h 3804208"/>
                <a:gd name="connsiteX10722" fmla="*/ 4940176 w 9157696"/>
                <a:gd name="connsiteY10722" fmla="*/ 1829115 h 3804208"/>
                <a:gd name="connsiteX10723" fmla="*/ 4936514 w 9157696"/>
                <a:gd name="connsiteY10723" fmla="*/ 1829115 h 3804208"/>
                <a:gd name="connsiteX10724" fmla="*/ 4934072 w 9157696"/>
                <a:gd name="connsiteY10724" fmla="*/ 1831557 h 3804208"/>
                <a:gd name="connsiteX10725" fmla="*/ 4931631 w 9157696"/>
                <a:gd name="connsiteY10725" fmla="*/ 1831557 h 3804208"/>
                <a:gd name="connsiteX10726" fmla="*/ 4929190 w 9157696"/>
                <a:gd name="connsiteY10726" fmla="*/ 1830336 h 3804208"/>
                <a:gd name="connsiteX10727" fmla="*/ 4923086 w 9157696"/>
                <a:gd name="connsiteY10727" fmla="*/ 1832777 h 3804208"/>
                <a:gd name="connsiteX10728" fmla="*/ 4916983 w 9157696"/>
                <a:gd name="connsiteY10728" fmla="*/ 1836440 h 3804208"/>
                <a:gd name="connsiteX10729" fmla="*/ 4916983 w 9157696"/>
                <a:gd name="connsiteY10729" fmla="*/ 1838881 h 3804208"/>
                <a:gd name="connsiteX10730" fmla="*/ 4907217 w 9157696"/>
                <a:gd name="connsiteY10730" fmla="*/ 1836440 h 3804208"/>
                <a:gd name="connsiteX10731" fmla="*/ 4897451 w 9157696"/>
                <a:gd name="connsiteY10731" fmla="*/ 1833998 h 3804208"/>
                <a:gd name="connsiteX10732" fmla="*/ 4892569 w 9157696"/>
                <a:gd name="connsiteY10732" fmla="*/ 1835219 h 3804208"/>
                <a:gd name="connsiteX10733" fmla="*/ 4887686 w 9157696"/>
                <a:gd name="connsiteY10733" fmla="*/ 1835219 h 3804208"/>
                <a:gd name="connsiteX10734" fmla="*/ 4882803 w 9157696"/>
                <a:gd name="connsiteY10734" fmla="*/ 1833998 h 3804208"/>
                <a:gd name="connsiteX10735" fmla="*/ 4881582 w 9157696"/>
                <a:gd name="connsiteY10735" fmla="*/ 1832777 h 3804208"/>
                <a:gd name="connsiteX10736" fmla="*/ 4876699 w 9157696"/>
                <a:gd name="connsiteY10736" fmla="*/ 1833998 h 3804208"/>
                <a:gd name="connsiteX10737" fmla="*/ 4870596 w 9157696"/>
                <a:gd name="connsiteY10737" fmla="*/ 1833998 h 3804208"/>
                <a:gd name="connsiteX10738" fmla="*/ 4866934 w 9157696"/>
                <a:gd name="connsiteY10738" fmla="*/ 1831557 h 3804208"/>
                <a:gd name="connsiteX10739" fmla="*/ 4858389 w 9157696"/>
                <a:gd name="connsiteY10739" fmla="*/ 1833998 h 3804208"/>
                <a:gd name="connsiteX10740" fmla="*/ 4855948 w 9157696"/>
                <a:gd name="connsiteY10740" fmla="*/ 1830336 h 3804208"/>
                <a:gd name="connsiteX10741" fmla="*/ 4847403 w 9157696"/>
                <a:gd name="connsiteY10741" fmla="*/ 1830336 h 3804208"/>
                <a:gd name="connsiteX10742" fmla="*/ 4841299 w 9157696"/>
                <a:gd name="connsiteY10742" fmla="*/ 1827895 h 3804208"/>
                <a:gd name="connsiteX10743" fmla="*/ 4835196 w 9157696"/>
                <a:gd name="connsiteY10743" fmla="*/ 1825453 h 3804208"/>
                <a:gd name="connsiteX10744" fmla="*/ 4830313 w 9157696"/>
                <a:gd name="connsiteY10744" fmla="*/ 1826674 h 3804208"/>
                <a:gd name="connsiteX10745" fmla="*/ 4829092 w 9157696"/>
                <a:gd name="connsiteY10745" fmla="*/ 1825453 h 3804208"/>
                <a:gd name="connsiteX10746" fmla="*/ 4836416 w 9157696"/>
                <a:gd name="connsiteY10746" fmla="*/ 1821791 h 3804208"/>
                <a:gd name="connsiteX10747" fmla="*/ 4842520 w 9157696"/>
                <a:gd name="connsiteY10747" fmla="*/ 1819350 h 3804208"/>
                <a:gd name="connsiteX10748" fmla="*/ 4848623 w 9157696"/>
                <a:gd name="connsiteY10748" fmla="*/ 1816908 h 3804208"/>
                <a:gd name="connsiteX10749" fmla="*/ 4859610 w 9157696"/>
                <a:gd name="connsiteY10749" fmla="*/ 1812026 h 3804208"/>
                <a:gd name="connsiteX10750" fmla="*/ 4864492 w 9157696"/>
                <a:gd name="connsiteY10750" fmla="*/ 1810805 h 3804208"/>
                <a:gd name="connsiteX10751" fmla="*/ 4868155 w 9157696"/>
                <a:gd name="connsiteY10751" fmla="*/ 1808363 h 3804208"/>
                <a:gd name="connsiteX10752" fmla="*/ 4868155 w 9157696"/>
                <a:gd name="connsiteY10752" fmla="*/ 1805922 h 3804208"/>
                <a:gd name="connsiteX10753" fmla="*/ 4859610 w 9157696"/>
                <a:gd name="connsiteY10753" fmla="*/ 1807143 h 3804208"/>
                <a:gd name="connsiteX10754" fmla="*/ 4851065 w 9157696"/>
                <a:gd name="connsiteY10754" fmla="*/ 1808363 h 3804208"/>
                <a:gd name="connsiteX10755" fmla="*/ 4848623 w 9157696"/>
                <a:gd name="connsiteY10755" fmla="*/ 1809584 h 3804208"/>
                <a:gd name="connsiteX10756" fmla="*/ 4844961 w 9157696"/>
                <a:gd name="connsiteY10756" fmla="*/ 1810805 h 3804208"/>
                <a:gd name="connsiteX10757" fmla="*/ 4841299 w 9157696"/>
                <a:gd name="connsiteY10757" fmla="*/ 1810805 h 3804208"/>
                <a:gd name="connsiteX10758" fmla="*/ 4836416 w 9157696"/>
                <a:gd name="connsiteY10758" fmla="*/ 1812026 h 3804208"/>
                <a:gd name="connsiteX10759" fmla="*/ 4831534 w 9157696"/>
                <a:gd name="connsiteY10759" fmla="*/ 1813246 h 3804208"/>
                <a:gd name="connsiteX10760" fmla="*/ 4827871 w 9157696"/>
                <a:gd name="connsiteY10760" fmla="*/ 1812026 h 3804208"/>
                <a:gd name="connsiteX10761" fmla="*/ 4822989 w 9157696"/>
                <a:gd name="connsiteY10761" fmla="*/ 1815688 h 3804208"/>
                <a:gd name="connsiteX10762" fmla="*/ 4820547 w 9157696"/>
                <a:gd name="connsiteY10762" fmla="*/ 1813246 h 3804208"/>
                <a:gd name="connsiteX10763" fmla="*/ 4820547 w 9157696"/>
                <a:gd name="connsiteY10763" fmla="*/ 1813246 h 3804208"/>
                <a:gd name="connsiteX10764" fmla="*/ 4822989 w 9157696"/>
                <a:gd name="connsiteY10764" fmla="*/ 1812026 h 3804208"/>
                <a:gd name="connsiteX10765" fmla="*/ 4827871 w 9157696"/>
                <a:gd name="connsiteY10765" fmla="*/ 1808363 h 3804208"/>
                <a:gd name="connsiteX10766" fmla="*/ 4836416 w 9157696"/>
                <a:gd name="connsiteY10766" fmla="*/ 1805922 h 3804208"/>
                <a:gd name="connsiteX10767" fmla="*/ 4848623 w 9157696"/>
                <a:gd name="connsiteY10767" fmla="*/ 1803481 h 3804208"/>
                <a:gd name="connsiteX10768" fmla="*/ 4859610 w 9157696"/>
                <a:gd name="connsiteY10768" fmla="*/ 1802260 h 3804208"/>
                <a:gd name="connsiteX10769" fmla="*/ 4864492 w 9157696"/>
                <a:gd name="connsiteY10769" fmla="*/ 1802260 h 3804208"/>
                <a:gd name="connsiteX10770" fmla="*/ 4868155 w 9157696"/>
                <a:gd name="connsiteY10770" fmla="*/ 1801039 h 3804208"/>
                <a:gd name="connsiteX10771" fmla="*/ 4869375 w 9157696"/>
                <a:gd name="connsiteY10771" fmla="*/ 1798598 h 3804208"/>
                <a:gd name="connsiteX10772" fmla="*/ 4862051 w 9157696"/>
                <a:gd name="connsiteY10772" fmla="*/ 1797377 h 3804208"/>
                <a:gd name="connsiteX10773" fmla="*/ 4854727 w 9157696"/>
                <a:gd name="connsiteY10773" fmla="*/ 1796156 h 3804208"/>
                <a:gd name="connsiteX10774" fmla="*/ 4852285 w 9157696"/>
                <a:gd name="connsiteY10774" fmla="*/ 1797377 h 3804208"/>
                <a:gd name="connsiteX10775" fmla="*/ 4848623 w 9157696"/>
                <a:gd name="connsiteY10775" fmla="*/ 1797377 h 3804208"/>
                <a:gd name="connsiteX10776" fmla="*/ 4844961 w 9157696"/>
                <a:gd name="connsiteY10776" fmla="*/ 1796156 h 3804208"/>
                <a:gd name="connsiteX10777" fmla="*/ 4840078 w 9157696"/>
                <a:gd name="connsiteY10777" fmla="*/ 1796156 h 3804208"/>
                <a:gd name="connsiteX10778" fmla="*/ 4835196 w 9157696"/>
                <a:gd name="connsiteY10778" fmla="*/ 1796156 h 3804208"/>
                <a:gd name="connsiteX10779" fmla="*/ 4832754 w 9157696"/>
                <a:gd name="connsiteY10779" fmla="*/ 1794936 h 3804208"/>
                <a:gd name="connsiteX10780" fmla="*/ 4827871 w 9157696"/>
                <a:gd name="connsiteY10780" fmla="*/ 1797377 h 3804208"/>
                <a:gd name="connsiteX10781" fmla="*/ 4826651 w 9157696"/>
                <a:gd name="connsiteY10781" fmla="*/ 1794936 h 3804208"/>
                <a:gd name="connsiteX10782" fmla="*/ 4820547 w 9157696"/>
                <a:gd name="connsiteY10782" fmla="*/ 1796156 h 3804208"/>
                <a:gd name="connsiteX10783" fmla="*/ 4815664 w 9157696"/>
                <a:gd name="connsiteY10783" fmla="*/ 1794936 h 3804208"/>
                <a:gd name="connsiteX10784" fmla="*/ 4810782 w 9157696"/>
                <a:gd name="connsiteY10784" fmla="*/ 1793715 h 3804208"/>
                <a:gd name="connsiteX10785" fmla="*/ 4807120 w 9157696"/>
                <a:gd name="connsiteY10785" fmla="*/ 1794936 h 3804208"/>
                <a:gd name="connsiteX10786" fmla="*/ 4805899 w 9157696"/>
                <a:gd name="connsiteY10786" fmla="*/ 1793715 h 3804208"/>
                <a:gd name="connsiteX10787" fmla="*/ 4820547 w 9157696"/>
                <a:gd name="connsiteY10787" fmla="*/ 1788832 h 3804208"/>
                <a:gd name="connsiteX10788" fmla="*/ 4829092 w 9157696"/>
                <a:gd name="connsiteY10788" fmla="*/ 1787612 h 3804208"/>
                <a:gd name="connsiteX10789" fmla="*/ 4837637 w 9157696"/>
                <a:gd name="connsiteY10789" fmla="*/ 1785170 h 3804208"/>
                <a:gd name="connsiteX10790" fmla="*/ 4847403 w 9157696"/>
                <a:gd name="connsiteY10790" fmla="*/ 1771742 h 3804208"/>
                <a:gd name="connsiteX10791" fmla="*/ 4854727 w 9157696"/>
                <a:gd name="connsiteY10791" fmla="*/ 1764418 h 3804208"/>
                <a:gd name="connsiteX10792" fmla="*/ 4868155 w 9157696"/>
                <a:gd name="connsiteY10792" fmla="*/ 1755873 h 3804208"/>
                <a:gd name="connsiteX10793" fmla="*/ 4880362 w 9157696"/>
                <a:gd name="connsiteY10793" fmla="*/ 1748549 h 3804208"/>
                <a:gd name="connsiteX10794" fmla="*/ 4886465 w 9157696"/>
                <a:gd name="connsiteY10794" fmla="*/ 1746108 h 3804208"/>
                <a:gd name="connsiteX10795" fmla="*/ 4890127 w 9157696"/>
                <a:gd name="connsiteY10795" fmla="*/ 1742446 h 3804208"/>
                <a:gd name="connsiteX10796" fmla="*/ 4890127 w 9157696"/>
                <a:gd name="connsiteY10796" fmla="*/ 1738783 h 3804208"/>
                <a:gd name="connsiteX10797" fmla="*/ 4880362 w 9157696"/>
                <a:gd name="connsiteY10797" fmla="*/ 1741225 h 3804208"/>
                <a:gd name="connsiteX10798" fmla="*/ 4870596 w 9157696"/>
                <a:gd name="connsiteY10798" fmla="*/ 1743666 h 3804208"/>
                <a:gd name="connsiteX10799" fmla="*/ 4868155 w 9157696"/>
                <a:gd name="connsiteY10799" fmla="*/ 1746108 h 3804208"/>
                <a:gd name="connsiteX10800" fmla="*/ 4864492 w 9157696"/>
                <a:gd name="connsiteY10800" fmla="*/ 1748549 h 3804208"/>
                <a:gd name="connsiteX10801" fmla="*/ 4859610 w 9157696"/>
                <a:gd name="connsiteY10801" fmla="*/ 1749770 h 3804208"/>
                <a:gd name="connsiteX10802" fmla="*/ 4859610 w 9157696"/>
                <a:gd name="connsiteY10802" fmla="*/ 1749770 h 3804208"/>
                <a:gd name="connsiteX10803" fmla="*/ 4859610 w 9157696"/>
                <a:gd name="connsiteY10803" fmla="*/ 1748549 h 3804208"/>
                <a:gd name="connsiteX10804" fmla="*/ 4852285 w 9157696"/>
                <a:gd name="connsiteY10804" fmla="*/ 1748549 h 3804208"/>
                <a:gd name="connsiteX10805" fmla="*/ 4844961 w 9157696"/>
                <a:gd name="connsiteY10805" fmla="*/ 1748549 h 3804208"/>
                <a:gd name="connsiteX10806" fmla="*/ 4842520 w 9157696"/>
                <a:gd name="connsiteY10806" fmla="*/ 1749770 h 3804208"/>
                <a:gd name="connsiteX10807" fmla="*/ 4838858 w 9157696"/>
                <a:gd name="connsiteY10807" fmla="*/ 1750990 h 3804208"/>
                <a:gd name="connsiteX10808" fmla="*/ 4836416 w 9157696"/>
                <a:gd name="connsiteY10808" fmla="*/ 1750990 h 3804208"/>
                <a:gd name="connsiteX10809" fmla="*/ 4832754 w 9157696"/>
                <a:gd name="connsiteY10809" fmla="*/ 1752211 h 3804208"/>
                <a:gd name="connsiteX10810" fmla="*/ 4829092 w 9157696"/>
                <a:gd name="connsiteY10810" fmla="*/ 1753432 h 3804208"/>
                <a:gd name="connsiteX10811" fmla="*/ 4826651 w 9157696"/>
                <a:gd name="connsiteY10811" fmla="*/ 1752211 h 3804208"/>
                <a:gd name="connsiteX10812" fmla="*/ 4821768 w 9157696"/>
                <a:gd name="connsiteY10812" fmla="*/ 1754653 h 3804208"/>
                <a:gd name="connsiteX10813" fmla="*/ 4819327 w 9157696"/>
                <a:gd name="connsiteY10813" fmla="*/ 1753432 h 3804208"/>
                <a:gd name="connsiteX10814" fmla="*/ 4814444 w 9157696"/>
                <a:gd name="connsiteY10814" fmla="*/ 1754653 h 3804208"/>
                <a:gd name="connsiteX10815" fmla="*/ 4810782 w 9157696"/>
                <a:gd name="connsiteY10815" fmla="*/ 1753432 h 3804208"/>
                <a:gd name="connsiteX10816" fmla="*/ 4816885 w 9157696"/>
                <a:gd name="connsiteY10816" fmla="*/ 1747328 h 3804208"/>
                <a:gd name="connsiteX10817" fmla="*/ 4822989 w 9157696"/>
                <a:gd name="connsiteY10817" fmla="*/ 1743666 h 3804208"/>
                <a:gd name="connsiteX10818" fmla="*/ 4833975 w 9157696"/>
                <a:gd name="connsiteY10818" fmla="*/ 1740004 h 3804208"/>
                <a:gd name="connsiteX10819" fmla="*/ 4843741 w 9157696"/>
                <a:gd name="connsiteY10819" fmla="*/ 1737563 h 3804208"/>
                <a:gd name="connsiteX10820" fmla="*/ 4848623 w 9157696"/>
                <a:gd name="connsiteY10820" fmla="*/ 1736342 h 3804208"/>
                <a:gd name="connsiteX10821" fmla="*/ 4851065 w 9157696"/>
                <a:gd name="connsiteY10821" fmla="*/ 1735121 h 3804208"/>
                <a:gd name="connsiteX10822" fmla="*/ 4852285 w 9157696"/>
                <a:gd name="connsiteY10822" fmla="*/ 1732680 h 3804208"/>
                <a:gd name="connsiteX10823" fmla="*/ 4844961 w 9157696"/>
                <a:gd name="connsiteY10823" fmla="*/ 1732680 h 3804208"/>
                <a:gd name="connsiteX10824" fmla="*/ 4837637 w 9157696"/>
                <a:gd name="connsiteY10824" fmla="*/ 1732680 h 3804208"/>
                <a:gd name="connsiteX10825" fmla="*/ 4835196 w 9157696"/>
                <a:gd name="connsiteY10825" fmla="*/ 1733901 h 3804208"/>
                <a:gd name="connsiteX10826" fmla="*/ 4831534 w 9157696"/>
                <a:gd name="connsiteY10826" fmla="*/ 1735121 h 3804208"/>
                <a:gd name="connsiteX10827" fmla="*/ 4829092 w 9157696"/>
                <a:gd name="connsiteY10827" fmla="*/ 1735121 h 3804208"/>
                <a:gd name="connsiteX10828" fmla="*/ 4825430 w 9157696"/>
                <a:gd name="connsiteY10828" fmla="*/ 1736342 h 3804208"/>
                <a:gd name="connsiteX10829" fmla="*/ 4821768 w 9157696"/>
                <a:gd name="connsiteY10829" fmla="*/ 1737563 h 3804208"/>
                <a:gd name="connsiteX10830" fmla="*/ 4819327 w 9157696"/>
                <a:gd name="connsiteY10830" fmla="*/ 1736342 h 3804208"/>
                <a:gd name="connsiteX10831" fmla="*/ 4814444 w 9157696"/>
                <a:gd name="connsiteY10831" fmla="*/ 1738783 h 3804208"/>
                <a:gd name="connsiteX10832" fmla="*/ 4812002 w 9157696"/>
                <a:gd name="connsiteY10832" fmla="*/ 1737563 h 3804208"/>
                <a:gd name="connsiteX10833" fmla="*/ 4807120 w 9157696"/>
                <a:gd name="connsiteY10833" fmla="*/ 1738783 h 3804208"/>
                <a:gd name="connsiteX10834" fmla="*/ 4802237 w 9157696"/>
                <a:gd name="connsiteY10834" fmla="*/ 1737563 h 3804208"/>
                <a:gd name="connsiteX10835" fmla="*/ 4797354 w 9157696"/>
                <a:gd name="connsiteY10835" fmla="*/ 1737563 h 3804208"/>
                <a:gd name="connsiteX10836" fmla="*/ 4794913 w 9157696"/>
                <a:gd name="connsiteY10836" fmla="*/ 1738783 h 3804208"/>
                <a:gd name="connsiteX10837" fmla="*/ 4793692 w 9157696"/>
                <a:gd name="connsiteY10837" fmla="*/ 1738783 h 3804208"/>
                <a:gd name="connsiteX10838" fmla="*/ 4796133 w 9157696"/>
                <a:gd name="connsiteY10838" fmla="*/ 1736342 h 3804208"/>
                <a:gd name="connsiteX10839" fmla="*/ 4801016 w 9157696"/>
                <a:gd name="connsiteY10839" fmla="*/ 1733901 h 3804208"/>
                <a:gd name="connsiteX10840" fmla="*/ 4802237 w 9157696"/>
                <a:gd name="connsiteY10840" fmla="*/ 1733901 h 3804208"/>
                <a:gd name="connsiteX10841" fmla="*/ 4804678 w 9157696"/>
                <a:gd name="connsiteY10841" fmla="*/ 1732680 h 3804208"/>
                <a:gd name="connsiteX10842" fmla="*/ 4809561 w 9157696"/>
                <a:gd name="connsiteY10842" fmla="*/ 1731459 h 3804208"/>
                <a:gd name="connsiteX10843" fmla="*/ 4816885 w 9157696"/>
                <a:gd name="connsiteY10843" fmla="*/ 1731459 h 3804208"/>
                <a:gd name="connsiteX10844" fmla="*/ 4819327 w 9157696"/>
                <a:gd name="connsiteY10844" fmla="*/ 1731459 h 3804208"/>
                <a:gd name="connsiteX10845" fmla="*/ 4821768 w 9157696"/>
                <a:gd name="connsiteY10845" fmla="*/ 1731459 h 3804208"/>
                <a:gd name="connsiteX10846" fmla="*/ 4822989 w 9157696"/>
                <a:gd name="connsiteY10846" fmla="*/ 1730239 h 3804208"/>
                <a:gd name="connsiteX10847" fmla="*/ 4818106 w 9157696"/>
                <a:gd name="connsiteY10847" fmla="*/ 1729018 h 3804208"/>
                <a:gd name="connsiteX10848" fmla="*/ 4813223 w 9157696"/>
                <a:gd name="connsiteY10848" fmla="*/ 1727797 h 3804208"/>
                <a:gd name="connsiteX10849" fmla="*/ 4810782 w 9157696"/>
                <a:gd name="connsiteY10849" fmla="*/ 1727797 h 3804208"/>
                <a:gd name="connsiteX10850" fmla="*/ 4809561 w 9157696"/>
                <a:gd name="connsiteY10850" fmla="*/ 1727797 h 3804208"/>
                <a:gd name="connsiteX10851" fmla="*/ 4810782 w 9157696"/>
                <a:gd name="connsiteY10851" fmla="*/ 1726576 h 3804208"/>
                <a:gd name="connsiteX10852" fmla="*/ 4818106 w 9157696"/>
                <a:gd name="connsiteY10852" fmla="*/ 1722914 h 3804208"/>
                <a:gd name="connsiteX10853" fmla="*/ 4829092 w 9157696"/>
                <a:gd name="connsiteY10853" fmla="*/ 1720473 h 3804208"/>
                <a:gd name="connsiteX10854" fmla="*/ 4838858 w 9157696"/>
                <a:gd name="connsiteY10854" fmla="*/ 1718032 h 3804208"/>
                <a:gd name="connsiteX10855" fmla="*/ 4843741 w 9157696"/>
                <a:gd name="connsiteY10855" fmla="*/ 1718032 h 3804208"/>
                <a:gd name="connsiteX10856" fmla="*/ 4847403 w 9157696"/>
                <a:gd name="connsiteY10856" fmla="*/ 1716811 h 3804208"/>
                <a:gd name="connsiteX10857" fmla="*/ 4848623 w 9157696"/>
                <a:gd name="connsiteY10857" fmla="*/ 1714369 h 3804208"/>
                <a:gd name="connsiteX10858" fmla="*/ 4841299 w 9157696"/>
                <a:gd name="connsiteY10858" fmla="*/ 1714369 h 3804208"/>
                <a:gd name="connsiteX10859" fmla="*/ 4833975 w 9157696"/>
                <a:gd name="connsiteY10859" fmla="*/ 1714369 h 3804208"/>
                <a:gd name="connsiteX10860" fmla="*/ 4831534 w 9157696"/>
                <a:gd name="connsiteY10860" fmla="*/ 1715590 h 3804208"/>
                <a:gd name="connsiteX10861" fmla="*/ 4827871 w 9157696"/>
                <a:gd name="connsiteY10861" fmla="*/ 1715590 h 3804208"/>
                <a:gd name="connsiteX10862" fmla="*/ 4825430 w 9157696"/>
                <a:gd name="connsiteY10862" fmla="*/ 1715590 h 3804208"/>
                <a:gd name="connsiteX10863" fmla="*/ 4821768 w 9157696"/>
                <a:gd name="connsiteY10863" fmla="*/ 1715590 h 3804208"/>
                <a:gd name="connsiteX10864" fmla="*/ 4818106 w 9157696"/>
                <a:gd name="connsiteY10864" fmla="*/ 1716811 h 3804208"/>
                <a:gd name="connsiteX10865" fmla="*/ 4815664 w 9157696"/>
                <a:gd name="connsiteY10865" fmla="*/ 1715590 h 3804208"/>
                <a:gd name="connsiteX10866" fmla="*/ 4810782 w 9157696"/>
                <a:gd name="connsiteY10866" fmla="*/ 1718032 h 3804208"/>
                <a:gd name="connsiteX10867" fmla="*/ 4809561 w 9157696"/>
                <a:gd name="connsiteY10867" fmla="*/ 1716811 h 3804208"/>
                <a:gd name="connsiteX10868" fmla="*/ 4804678 w 9157696"/>
                <a:gd name="connsiteY10868" fmla="*/ 1718032 h 3804208"/>
                <a:gd name="connsiteX10869" fmla="*/ 4801016 w 9157696"/>
                <a:gd name="connsiteY10869" fmla="*/ 1716811 h 3804208"/>
                <a:gd name="connsiteX10870" fmla="*/ 4797354 w 9157696"/>
                <a:gd name="connsiteY10870" fmla="*/ 1715590 h 3804208"/>
                <a:gd name="connsiteX10871" fmla="*/ 4794913 w 9157696"/>
                <a:gd name="connsiteY10871" fmla="*/ 1716811 h 3804208"/>
                <a:gd name="connsiteX10872" fmla="*/ 4792471 w 9157696"/>
                <a:gd name="connsiteY10872" fmla="*/ 1718032 h 3804208"/>
                <a:gd name="connsiteX10873" fmla="*/ 4783926 w 9157696"/>
                <a:gd name="connsiteY10873" fmla="*/ 1718032 h 3804208"/>
                <a:gd name="connsiteX10874" fmla="*/ 4775381 w 9157696"/>
                <a:gd name="connsiteY10874" fmla="*/ 1719252 h 3804208"/>
                <a:gd name="connsiteX10875" fmla="*/ 4770499 w 9157696"/>
                <a:gd name="connsiteY10875" fmla="*/ 1718032 h 3804208"/>
                <a:gd name="connsiteX10876" fmla="*/ 4765616 w 9157696"/>
                <a:gd name="connsiteY10876" fmla="*/ 1716811 h 3804208"/>
                <a:gd name="connsiteX10877" fmla="*/ 4764395 w 9157696"/>
                <a:gd name="connsiteY10877" fmla="*/ 1718032 h 3804208"/>
                <a:gd name="connsiteX10878" fmla="*/ 4760733 w 9157696"/>
                <a:gd name="connsiteY10878" fmla="*/ 1716811 h 3804208"/>
                <a:gd name="connsiteX10879" fmla="*/ 4760733 w 9157696"/>
                <a:gd name="connsiteY10879" fmla="*/ 1715590 h 3804208"/>
                <a:gd name="connsiteX10880" fmla="*/ 4761953 w 9157696"/>
                <a:gd name="connsiteY10880" fmla="*/ 1715590 h 3804208"/>
                <a:gd name="connsiteX10881" fmla="*/ 4775381 w 9157696"/>
                <a:gd name="connsiteY10881" fmla="*/ 1710707 h 3804208"/>
                <a:gd name="connsiteX10882" fmla="*/ 4782706 w 9157696"/>
                <a:gd name="connsiteY10882" fmla="*/ 1708266 h 3804208"/>
                <a:gd name="connsiteX10883" fmla="*/ 4793692 w 9157696"/>
                <a:gd name="connsiteY10883" fmla="*/ 1705825 h 3804208"/>
                <a:gd name="connsiteX10884" fmla="*/ 4803457 w 9157696"/>
                <a:gd name="connsiteY10884" fmla="*/ 1705825 h 3804208"/>
                <a:gd name="connsiteX10885" fmla="*/ 4812002 w 9157696"/>
                <a:gd name="connsiteY10885" fmla="*/ 1699721 h 3804208"/>
                <a:gd name="connsiteX10886" fmla="*/ 4818106 w 9157696"/>
                <a:gd name="connsiteY10886" fmla="*/ 1696059 h 3804208"/>
                <a:gd name="connsiteX10887" fmla="*/ 4827871 w 9157696"/>
                <a:gd name="connsiteY10887" fmla="*/ 1693618 h 3804208"/>
                <a:gd name="connsiteX10888" fmla="*/ 4836416 w 9157696"/>
                <a:gd name="connsiteY10888" fmla="*/ 1692397 h 3804208"/>
                <a:gd name="connsiteX10889" fmla="*/ 4840078 w 9157696"/>
                <a:gd name="connsiteY10889" fmla="*/ 1692397 h 3804208"/>
                <a:gd name="connsiteX10890" fmla="*/ 4842520 w 9157696"/>
                <a:gd name="connsiteY10890" fmla="*/ 1691176 h 3804208"/>
                <a:gd name="connsiteX10891" fmla="*/ 4843741 w 9157696"/>
                <a:gd name="connsiteY10891" fmla="*/ 1688735 h 3804208"/>
                <a:gd name="connsiteX10892" fmla="*/ 4837637 w 9157696"/>
                <a:gd name="connsiteY10892" fmla="*/ 1688735 h 3804208"/>
                <a:gd name="connsiteX10893" fmla="*/ 4831534 w 9157696"/>
                <a:gd name="connsiteY10893" fmla="*/ 1688735 h 3804208"/>
                <a:gd name="connsiteX10894" fmla="*/ 4829092 w 9157696"/>
                <a:gd name="connsiteY10894" fmla="*/ 1689955 h 3804208"/>
                <a:gd name="connsiteX10895" fmla="*/ 4826651 w 9157696"/>
                <a:gd name="connsiteY10895" fmla="*/ 1689955 h 3804208"/>
                <a:gd name="connsiteX10896" fmla="*/ 4824209 w 9157696"/>
                <a:gd name="connsiteY10896" fmla="*/ 1689955 h 3804208"/>
                <a:gd name="connsiteX10897" fmla="*/ 4820547 w 9157696"/>
                <a:gd name="connsiteY10897" fmla="*/ 1691176 h 3804208"/>
                <a:gd name="connsiteX10898" fmla="*/ 4816885 w 9157696"/>
                <a:gd name="connsiteY10898" fmla="*/ 1692397 h 3804208"/>
                <a:gd name="connsiteX10899" fmla="*/ 4814444 w 9157696"/>
                <a:gd name="connsiteY10899" fmla="*/ 1691176 h 3804208"/>
                <a:gd name="connsiteX10900" fmla="*/ 4810782 w 9157696"/>
                <a:gd name="connsiteY10900" fmla="*/ 1693618 h 3804208"/>
                <a:gd name="connsiteX10901" fmla="*/ 4809561 w 9157696"/>
                <a:gd name="connsiteY10901" fmla="*/ 1693618 h 3804208"/>
                <a:gd name="connsiteX10902" fmla="*/ 4810782 w 9157696"/>
                <a:gd name="connsiteY10902" fmla="*/ 1691176 h 3804208"/>
                <a:gd name="connsiteX10903" fmla="*/ 4815664 w 9157696"/>
                <a:gd name="connsiteY10903" fmla="*/ 1687514 h 3804208"/>
                <a:gd name="connsiteX10904" fmla="*/ 4819327 w 9157696"/>
                <a:gd name="connsiteY10904" fmla="*/ 1685073 h 3804208"/>
                <a:gd name="connsiteX10905" fmla="*/ 4822989 w 9157696"/>
                <a:gd name="connsiteY10905" fmla="*/ 1682631 h 3804208"/>
                <a:gd name="connsiteX10906" fmla="*/ 4830313 w 9157696"/>
                <a:gd name="connsiteY10906" fmla="*/ 1677748 h 3804208"/>
                <a:gd name="connsiteX10907" fmla="*/ 4833975 w 9157696"/>
                <a:gd name="connsiteY10907" fmla="*/ 1675307 h 3804208"/>
                <a:gd name="connsiteX10908" fmla="*/ 4835196 w 9157696"/>
                <a:gd name="connsiteY10908" fmla="*/ 1672866 h 3804208"/>
                <a:gd name="connsiteX10909" fmla="*/ 4835196 w 9157696"/>
                <a:gd name="connsiteY10909" fmla="*/ 1670424 h 3804208"/>
                <a:gd name="connsiteX10910" fmla="*/ 4829092 w 9157696"/>
                <a:gd name="connsiteY10910" fmla="*/ 1672866 h 3804208"/>
                <a:gd name="connsiteX10911" fmla="*/ 4824209 w 9157696"/>
                <a:gd name="connsiteY10911" fmla="*/ 1675307 h 3804208"/>
                <a:gd name="connsiteX10912" fmla="*/ 4822989 w 9157696"/>
                <a:gd name="connsiteY10912" fmla="*/ 1676528 h 3804208"/>
                <a:gd name="connsiteX10913" fmla="*/ 4820547 w 9157696"/>
                <a:gd name="connsiteY10913" fmla="*/ 1677748 h 3804208"/>
                <a:gd name="connsiteX10914" fmla="*/ 4818106 w 9157696"/>
                <a:gd name="connsiteY10914" fmla="*/ 1677748 h 3804208"/>
                <a:gd name="connsiteX10915" fmla="*/ 4815664 w 9157696"/>
                <a:gd name="connsiteY10915" fmla="*/ 1678969 h 3804208"/>
                <a:gd name="connsiteX10916" fmla="*/ 4812002 w 9157696"/>
                <a:gd name="connsiteY10916" fmla="*/ 1680190 h 3804208"/>
                <a:gd name="connsiteX10917" fmla="*/ 4809561 w 9157696"/>
                <a:gd name="connsiteY10917" fmla="*/ 1680190 h 3804208"/>
                <a:gd name="connsiteX10918" fmla="*/ 4805899 w 9157696"/>
                <a:gd name="connsiteY10918" fmla="*/ 1682631 h 3804208"/>
                <a:gd name="connsiteX10919" fmla="*/ 4804678 w 9157696"/>
                <a:gd name="connsiteY10919" fmla="*/ 1681411 h 3804208"/>
                <a:gd name="connsiteX10920" fmla="*/ 4801016 w 9157696"/>
                <a:gd name="connsiteY10920" fmla="*/ 1682631 h 3804208"/>
                <a:gd name="connsiteX10921" fmla="*/ 4797354 w 9157696"/>
                <a:gd name="connsiteY10921" fmla="*/ 1682631 h 3804208"/>
                <a:gd name="connsiteX10922" fmla="*/ 4797354 w 9157696"/>
                <a:gd name="connsiteY10922" fmla="*/ 1682631 h 3804208"/>
                <a:gd name="connsiteX10923" fmla="*/ 4799795 w 9157696"/>
                <a:gd name="connsiteY10923" fmla="*/ 1682631 h 3804208"/>
                <a:gd name="connsiteX10924" fmla="*/ 4805899 w 9157696"/>
                <a:gd name="connsiteY10924" fmla="*/ 1675307 h 3804208"/>
                <a:gd name="connsiteX10925" fmla="*/ 4810782 w 9157696"/>
                <a:gd name="connsiteY10925" fmla="*/ 1671645 h 3804208"/>
                <a:gd name="connsiteX10926" fmla="*/ 4819327 w 9157696"/>
                <a:gd name="connsiteY10926" fmla="*/ 1667983 h 3804208"/>
                <a:gd name="connsiteX10927" fmla="*/ 4826651 w 9157696"/>
                <a:gd name="connsiteY10927" fmla="*/ 1664321 h 3804208"/>
                <a:gd name="connsiteX10928" fmla="*/ 4830313 w 9157696"/>
                <a:gd name="connsiteY10928" fmla="*/ 1663100 h 3804208"/>
                <a:gd name="connsiteX10929" fmla="*/ 4832754 w 9157696"/>
                <a:gd name="connsiteY10929" fmla="*/ 1661879 h 3804208"/>
                <a:gd name="connsiteX10930" fmla="*/ 4832754 w 9157696"/>
                <a:gd name="connsiteY10930" fmla="*/ 1659438 h 3804208"/>
                <a:gd name="connsiteX10931" fmla="*/ 4826651 w 9157696"/>
                <a:gd name="connsiteY10931" fmla="*/ 1660659 h 3804208"/>
                <a:gd name="connsiteX10932" fmla="*/ 4821768 w 9157696"/>
                <a:gd name="connsiteY10932" fmla="*/ 1661879 h 3804208"/>
                <a:gd name="connsiteX10933" fmla="*/ 4820547 w 9157696"/>
                <a:gd name="connsiteY10933" fmla="*/ 1663100 h 3804208"/>
                <a:gd name="connsiteX10934" fmla="*/ 4818106 w 9157696"/>
                <a:gd name="connsiteY10934" fmla="*/ 1664321 h 3804208"/>
                <a:gd name="connsiteX10935" fmla="*/ 4815664 w 9157696"/>
                <a:gd name="connsiteY10935" fmla="*/ 1664321 h 3804208"/>
                <a:gd name="connsiteX10936" fmla="*/ 4812002 w 9157696"/>
                <a:gd name="connsiteY10936" fmla="*/ 1665541 h 3804208"/>
                <a:gd name="connsiteX10937" fmla="*/ 4808340 w 9157696"/>
                <a:gd name="connsiteY10937" fmla="*/ 1666762 h 3804208"/>
                <a:gd name="connsiteX10938" fmla="*/ 4805899 w 9157696"/>
                <a:gd name="connsiteY10938" fmla="*/ 1666762 h 3804208"/>
                <a:gd name="connsiteX10939" fmla="*/ 4802237 w 9157696"/>
                <a:gd name="connsiteY10939" fmla="*/ 1669204 h 3804208"/>
                <a:gd name="connsiteX10940" fmla="*/ 4801016 w 9157696"/>
                <a:gd name="connsiteY10940" fmla="*/ 1667983 h 3804208"/>
                <a:gd name="connsiteX10941" fmla="*/ 4802237 w 9157696"/>
                <a:gd name="connsiteY10941" fmla="*/ 1665541 h 3804208"/>
                <a:gd name="connsiteX10942" fmla="*/ 4807120 w 9157696"/>
                <a:gd name="connsiteY10942" fmla="*/ 1661879 h 3804208"/>
                <a:gd name="connsiteX10943" fmla="*/ 4810782 w 9157696"/>
                <a:gd name="connsiteY10943" fmla="*/ 1660659 h 3804208"/>
                <a:gd name="connsiteX10944" fmla="*/ 4814444 w 9157696"/>
                <a:gd name="connsiteY10944" fmla="*/ 1659438 h 3804208"/>
                <a:gd name="connsiteX10945" fmla="*/ 4818106 w 9157696"/>
                <a:gd name="connsiteY10945" fmla="*/ 1656997 h 3804208"/>
                <a:gd name="connsiteX10946" fmla="*/ 4820547 w 9157696"/>
                <a:gd name="connsiteY10946" fmla="*/ 1655776 h 3804208"/>
                <a:gd name="connsiteX10947" fmla="*/ 4822989 w 9157696"/>
                <a:gd name="connsiteY10947" fmla="*/ 1653334 h 3804208"/>
                <a:gd name="connsiteX10948" fmla="*/ 4824209 w 9157696"/>
                <a:gd name="connsiteY10948" fmla="*/ 1650893 h 3804208"/>
                <a:gd name="connsiteX10949" fmla="*/ 4822989 w 9157696"/>
                <a:gd name="connsiteY10949" fmla="*/ 1648452 h 3804208"/>
                <a:gd name="connsiteX10950" fmla="*/ 4818106 w 9157696"/>
                <a:gd name="connsiteY10950" fmla="*/ 1652114 h 3804208"/>
                <a:gd name="connsiteX10951" fmla="*/ 4813223 w 9157696"/>
                <a:gd name="connsiteY10951" fmla="*/ 1654555 h 3804208"/>
                <a:gd name="connsiteX10952" fmla="*/ 4812002 w 9157696"/>
                <a:gd name="connsiteY10952" fmla="*/ 1655776 h 3804208"/>
                <a:gd name="connsiteX10953" fmla="*/ 4809561 w 9157696"/>
                <a:gd name="connsiteY10953" fmla="*/ 1656997 h 3804208"/>
                <a:gd name="connsiteX10954" fmla="*/ 4807120 w 9157696"/>
                <a:gd name="connsiteY10954" fmla="*/ 1656997 h 3804208"/>
                <a:gd name="connsiteX10955" fmla="*/ 4804678 w 9157696"/>
                <a:gd name="connsiteY10955" fmla="*/ 1658217 h 3804208"/>
                <a:gd name="connsiteX10956" fmla="*/ 4802237 w 9157696"/>
                <a:gd name="connsiteY10956" fmla="*/ 1659438 h 3804208"/>
                <a:gd name="connsiteX10957" fmla="*/ 4799795 w 9157696"/>
                <a:gd name="connsiteY10957" fmla="*/ 1659438 h 3804208"/>
                <a:gd name="connsiteX10958" fmla="*/ 4796133 w 9157696"/>
                <a:gd name="connsiteY10958" fmla="*/ 1661879 h 3804208"/>
                <a:gd name="connsiteX10959" fmla="*/ 4794913 w 9157696"/>
                <a:gd name="connsiteY10959" fmla="*/ 1660659 h 3804208"/>
                <a:gd name="connsiteX10960" fmla="*/ 4791250 w 9157696"/>
                <a:gd name="connsiteY10960" fmla="*/ 1661879 h 3804208"/>
                <a:gd name="connsiteX10961" fmla="*/ 4787588 w 9157696"/>
                <a:gd name="connsiteY10961" fmla="*/ 1661879 h 3804208"/>
                <a:gd name="connsiteX10962" fmla="*/ 4783926 w 9157696"/>
                <a:gd name="connsiteY10962" fmla="*/ 1661879 h 3804208"/>
                <a:gd name="connsiteX10963" fmla="*/ 4781485 w 9157696"/>
                <a:gd name="connsiteY10963" fmla="*/ 1663100 h 3804208"/>
                <a:gd name="connsiteX10964" fmla="*/ 4780264 w 9157696"/>
                <a:gd name="connsiteY10964" fmla="*/ 1664321 h 3804208"/>
                <a:gd name="connsiteX10965" fmla="*/ 4774160 w 9157696"/>
                <a:gd name="connsiteY10965" fmla="*/ 1665541 h 3804208"/>
                <a:gd name="connsiteX10966" fmla="*/ 4768057 w 9157696"/>
                <a:gd name="connsiteY10966" fmla="*/ 1667983 h 3804208"/>
                <a:gd name="connsiteX10967" fmla="*/ 4764395 w 9157696"/>
                <a:gd name="connsiteY10967" fmla="*/ 1667983 h 3804208"/>
                <a:gd name="connsiteX10968" fmla="*/ 4763174 w 9157696"/>
                <a:gd name="connsiteY10968" fmla="*/ 1666762 h 3804208"/>
                <a:gd name="connsiteX10969" fmla="*/ 4772940 w 9157696"/>
                <a:gd name="connsiteY10969" fmla="*/ 1661879 h 3804208"/>
                <a:gd name="connsiteX10970" fmla="*/ 4780264 w 9157696"/>
                <a:gd name="connsiteY10970" fmla="*/ 1659438 h 3804208"/>
                <a:gd name="connsiteX10971" fmla="*/ 4791250 w 9157696"/>
                <a:gd name="connsiteY10971" fmla="*/ 1655776 h 3804208"/>
                <a:gd name="connsiteX10972" fmla="*/ 4801016 w 9157696"/>
                <a:gd name="connsiteY10972" fmla="*/ 1653334 h 3804208"/>
                <a:gd name="connsiteX10973" fmla="*/ 4807120 w 9157696"/>
                <a:gd name="connsiteY10973" fmla="*/ 1646010 h 3804208"/>
                <a:gd name="connsiteX10974" fmla="*/ 4812002 w 9157696"/>
                <a:gd name="connsiteY10974" fmla="*/ 1641127 h 3804208"/>
                <a:gd name="connsiteX10975" fmla="*/ 4815664 w 9157696"/>
                <a:gd name="connsiteY10975" fmla="*/ 1638686 h 3804208"/>
                <a:gd name="connsiteX10976" fmla="*/ 4819327 w 9157696"/>
                <a:gd name="connsiteY10976" fmla="*/ 1635024 h 3804208"/>
                <a:gd name="connsiteX10977" fmla="*/ 4820547 w 9157696"/>
                <a:gd name="connsiteY10977" fmla="*/ 1632583 h 3804208"/>
                <a:gd name="connsiteX10978" fmla="*/ 4820547 w 9157696"/>
                <a:gd name="connsiteY10978" fmla="*/ 1632583 h 3804208"/>
                <a:gd name="connsiteX10979" fmla="*/ 4822989 w 9157696"/>
                <a:gd name="connsiteY10979" fmla="*/ 1631362 h 3804208"/>
                <a:gd name="connsiteX10980" fmla="*/ 4824209 w 9157696"/>
                <a:gd name="connsiteY10980" fmla="*/ 1630141 h 3804208"/>
                <a:gd name="connsiteX10981" fmla="*/ 4822989 w 9157696"/>
                <a:gd name="connsiteY10981" fmla="*/ 1630141 h 3804208"/>
                <a:gd name="connsiteX10982" fmla="*/ 4825430 w 9157696"/>
                <a:gd name="connsiteY10982" fmla="*/ 1627700 h 3804208"/>
                <a:gd name="connsiteX10983" fmla="*/ 4827871 w 9157696"/>
                <a:gd name="connsiteY10983" fmla="*/ 1624038 h 3804208"/>
                <a:gd name="connsiteX10984" fmla="*/ 4827871 w 9157696"/>
                <a:gd name="connsiteY10984" fmla="*/ 1620376 h 3804208"/>
                <a:gd name="connsiteX10985" fmla="*/ 4825430 w 9157696"/>
                <a:gd name="connsiteY10985" fmla="*/ 1617934 h 3804208"/>
                <a:gd name="connsiteX10986" fmla="*/ 4825430 w 9157696"/>
                <a:gd name="connsiteY10986" fmla="*/ 1622817 h 3804208"/>
                <a:gd name="connsiteX10987" fmla="*/ 4822989 w 9157696"/>
                <a:gd name="connsiteY10987" fmla="*/ 1624038 h 3804208"/>
                <a:gd name="connsiteX10988" fmla="*/ 4819327 w 9157696"/>
                <a:gd name="connsiteY10988" fmla="*/ 1627700 h 3804208"/>
                <a:gd name="connsiteX10989" fmla="*/ 4819327 w 9157696"/>
                <a:gd name="connsiteY10989" fmla="*/ 1627700 h 3804208"/>
                <a:gd name="connsiteX10990" fmla="*/ 4815664 w 9157696"/>
                <a:gd name="connsiteY10990" fmla="*/ 1627700 h 3804208"/>
                <a:gd name="connsiteX10991" fmla="*/ 4813223 w 9157696"/>
                <a:gd name="connsiteY10991" fmla="*/ 1628920 h 3804208"/>
                <a:gd name="connsiteX10992" fmla="*/ 4810782 w 9157696"/>
                <a:gd name="connsiteY10992" fmla="*/ 1630141 h 3804208"/>
                <a:gd name="connsiteX10993" fmla="*/ 4808340 w 9157696"/>
                <a:gd name="connsiteY10993" fmla="*/ 1630141 h 3804208"/>
                <a:gd name="connsiteX10994" fmla="*/ 4804678 w 9157696"/>
                <a:gd name="connsiteY10994" fmla="*/ 1631362 h 3804208"/>
                <a:gd name="connsiteX10995" fmla="*/ 4801016 w 9157696"/>
                <a:gd name="connsiteY10995" fmla="*/ 1632583 h 3804208"/>
                <a:gd name="connsiteX10996" fmla="*/ 4798574 w 9157696"/>
                <a:gd name="connsiteY10996" fmla="*/ 1632583 h 3804208"/>
                <a:gd name="connsiteX10997" fmla="*/ 4794913 w 9157696"/>
                <a:gd name="connsiteY10997" fmla="*/ 1635024 h 3804208"/>
                <a:gd name="connsiteX10998" fmla="*/ 4793692 w 9157696"/>
                <a:gd name="connsiteY10998" fmla="*/ 1633803 h 3804208"/>
                <a:gd name="connsiteX10999" fmla="*/ 4790030 w 9157696"/>
                <a:gd name="connsiteY10999" fmla="*/ 1635024 h 3804208"/>
                <a:gd name="connsiteX11000" fmla="*/ 4786367 w 9157696"/>
                <a:gd name="connsiteY11000" fmla="*/ 1635024 h 3804208"/>
                <a:gd name="connsiteX11001" fmla="*/ 4782706 w 9157696"/>
                <a:gd name="connsiteY11001" fmla="*/ 1635024 h 3804208"/>
                <a:gd name="connsiteX11002" fmla="*/ 4781485 w 9157696"/>
                <a:gd name="connsiteY11002" fmla="*/ 1636245 h 3804208"/>
                <a:gd name="connsiteX11003" fmla="*/ 4780264 w 9157696"/>
                <a:gd name="connsiteY11003" fmla="*/ 1637465 h 3804208"/>
                <a:gd name="connsiteX11004" fmla="*/ 4774160 w 9157696"/>
                <a:gd name="connsiteY11004" fmla="*/ 1638686 h 3804208"/>
                <a:gd name="connsiteX11005" fmla="*/ 4768057 w 9157696"/>
                <a:gd name="connsiteY11005" fmla="*/ 1639907 h 3804208"/>
                <a:gd name="connsiteX11006" fmla="*/ 4764395 w 9157696"/>
                <a:gd name="connsiteY11006" fmla="*/ 1639907 h 3804208"/>
                <a:gd name="connsiteX11007" fmla="*/ 4763174 w 9157696"/>
                <a:gd name="connsiteY11007" fmla="*/ 1637465 h 3804208"/>
                <a:gd name="connsiteX11008" fmla="*/ 4769278 w 9157696"/>
                <a:gd name="connsiteY11008" fmla="*/ 1633803 h 3804208"/>
                <a:gd name="connsiteX11009" fmla="*/ 4775381 w 9157696"/>
                <a:gd name="connsiteY11009" fmla="*/ 1631362 h 3804208"/>
                <a:gd name="connsiteX11010" fmla="*/ 4783926 w 9157696"/>
                <a:gd name="connsiteY11010" fmla="*/ 1627700 h 3804208"/>
                <a:gd name="connsiteX11011" fmla="*/ 4792471 w 9157696"/>
                <a:gd name="connsiteY11011" fmla="*/ 1626479 h 3804208"/>
                <a:gd name="connsiteX11012" fmla="*/ 4798574 w 9157696"/>
                <a:gd name="connsiteY11012" fmla="*/ 1620376 h 3804208"/>
                <a:gd name="connsiteX11013" fmla="*/ 4803457 w 9157696"/>
                <a:gd name="connsiteY11013" fmla="*/ 1616713 h 3804208"/>
                <a:gd name="connsiteX11014" fmla="*/ 4810782 w 9157696"/>
                <a:gd name="connsiteY11014" fmla="*/ 1613051 h 3804208"/>
                <a:gd name="connsiteX11015" fmla="*/ 4818106 w 9157696"/>
                <a:gd name="connsiteY11015" fmla="*/ 1610610 h 3804208"/>
                <a:gd name="connsiteX11016" fmla="*/ 4821768 w 9157696"/>
                <a:gd name="connsiteY11016" fmla="*/ 1609389 h 3804208"/>
                <a:gd name="connsiteX11017" fmla="*/ 4824209 w 9157696"/>
                <a:gd name="connsiteY11017" fmla="*/ 1608169 h 3804208"/>
                <a:gd name="connsiteX11018" fmla="*/ 4824209 w 9157696"/>
                <a:gd name="connsiteY11018" fmla="*/ 1605727 h 3804208"/>
                <a:gd name="connsiteX11019" fmla="*/ 4818106 w 9157696"/>
                <a:gd name="connsiteY11019" fmla="*/ 1605727 h 3804208"/>
                <a:gd name="connsiteX11020" fmla="*/ 4813223 w 9157696"/>
                <a:gd name="connsiteY11020" fmla="*/ 1606948 h 3804208"/>
                <a:gd name="connsiteX11021" fmla="*/ 4812002 w 9157696"/>
                <a:gd name="connsiteY11021" fmla="*/ 1608169 h 3804208"/>
                <a:gd name="connsiteX11022" fmla="*/ 4809561 w 9157696"/>
                <a:gd name="connsiteY11022" fmla="*/ 1609389 h 3804208"/>
                <a:gd name="connsiteX11023" fmla="*/ 4807120 w 9157696"/>
                <a:gd name="connsiteY11023" fmla="*/ 1609389 h 3804208"/>
                <a:gd name="connsiteX11024" fmla="*/ 4804678 w 9157696"/>
                <a:gd name="connsiteY11024" fmla="*/ 1610610 h 3804208"/>
                <a:gd name="connsiteX11025" fmla="*/ 4802237 w 9157696"/>
                <a:gd name="connsiteY11025" fmla="*/ 1611831 h 3804208"/>
                <a:gd name="connsiteX11026" fmla="*/ 4799795 w 9157696"/>
                <a:gd name="connsiteY11026" fmla="*/ 1611831 h 3804208"/>
                <a:gd name="connsiteX11027" fmla="*/ 4796133 w 9157696"/>
                <a:gd name="connsiteY11027" fmla="*/ 1614272 h 3804208"/>
                <a:gd name="connsiteX11028" fmla="*/ 4794913 w 9157696"/>
                <a:gd name="connsiteY11028" fmla="*/ 1613051 h 3804208"/>
                <a:gd name="connsiteX11029" fmla="*/ 4791250 w 9157696"/>
                <a:gd name="connsiteY11029" fmla="*/ 1614272 h 3804208"/>
                <a:gd name="connsiteX11030" fmla="*/ 4787588 w 9157696"/>
                <a:gd name="connsiteY11030" fmla="*/ 1614272 h 3804208"/>
                <a:gd name="connsiteX11031" fmla="*/ 4783926 w 9157696"/>
                <a:gd name="connsiteY11031" fmla="*/ 1614272 h 3804208"/>
                <a:gd name="connsiteX11032" fmla="*/ 4781485 w 9157696"/>
                <a:gd name="connsiteY11032" fmla="*/ 1615493 h 3804208"/>
                <a:gd name="connsiteX11033" fmla="*/ 4780264 w 9157696"/>
                <a:gd name="connsiteY11033" fmla="*/ 1616713 h 3804208"/>
                <a:gd name="connsiteX11034" fmla="*/ 4774160 w 9157696"/>
                <a:gd name="connsiteY11034" fmla="*/ 1619155 h 3804208"/>
                <a:gd name="connsiteX11035" fmla="*/ 4768057 w 9157696"/>
                <a:gd name="connsiteY11035" fmla="*/ 1621596 h 3804208"/>
                <a:gd name="connsiteX11036" fmla="*/ 4764395 w 9157696"/>
                <a:gd name="connsiteY11036" fmla="*/ 1621596 h 3804208"/>
                <a:gd name="connsiteX11037" fmla="*/ 4764395 w 9157696"/>
                <a:gd name="connsiteY11037" fmla="*/ 1621596 h 3804208"/>
                <a:gd name="connsiteX11038" fmla="*/ 4769278 w 9157696"/>
                <a:gd name="connsiteY11038" fmla="*/ 1617934 h 3804208"/>
                <a:gd name="connsiteX11039" fmla="*/ 4775381 w 9157696"/>
                <a:gd name="connsiteY11039" fmla="*/ 1615493 h 3804208"/>
                <a:gd name="connsiteX11040" fmla="*/ 4783926 w 9157696"/>
                <a:gd name="connsiteY11040" fmla="*/ 1611831 h 3804208"/>
                <a:gd name="connsiteX11041" fmla="*/ 4792471 w 9157696"/>
                <a:gd name="connsiteY11041" fmla="*/ 1609389 h 3804208"/>
                <a:gd name="connsiteX11042" fmla="*/ 4796133 w 9157696"/>
                <a:gd name="connsiteY11042" fmla="*/ 1602065 h 3804208"/>
                <a:gd name="connsiteX11043" fmla="*/ 4798574 w 9157696"/>
                <a:gd name="connsiteY11043" fmla="*/ 1597182 h 3804208"/>
                <a:gd name="connsiteX11044" fmla="*/ 4803457 w 9157696"/>
                <a:gd name="connsiteY11044" fmla="*/ 1592299 h 3804208"/>
                <a:gd name="connsiteX11045" fmla="*/ 4808340 w 9157696"/>
                <a:gd name="connsiteY11045" fmla="*/ 1587417 h 3804208"/>
                <a:gd name="connsiteX11046" fmla="*/ 4810782 w 9157696"/>
                <a:gd name="connsiteY11046" fmla="*/ 1584975 h 3804208"/>
                <a:gd name="connsiteX11047" fmla="*/ 4812002 w 9157696"/>
                <a:gd name="connsiteY11047" fmla="*/ 1582534 h 3804208"/>
                <a:gd name="connsiteX11048" fmla="*/ 4810782 w 9157696"/>
                <a:gd name="connsiteY11048" fmla="*/ 1581313 h 3804208"/>
                <a:gd name="connsiteX11049" fmla="*/ 4805899 w 9157696"/>
                <a:gd name="connsiteY11049" fmla="*/ 1583755 h 3804208"/>
                <a:gd name="connsiteX11050" fmla="*/ 4802237 w 9157696"/>
                <a:gd name="connsiteY11050" fmla="*/ 1586196 h 3804208"/>
                <a:gd name="connsiteX11051" fmla="*/ 4801016 w 9157696"/>
                <a:gd name="connsiteY11051" fmla="*/ 1587417 h 3804208"/>
                <a:gd name="connsiteX11052" fmla="*/ 4799795 w 9157696"/>
                <a:gd name="connsiteY11052" fmla="*/ 1588637 h 3804208"/>
                <a:gd name="connsiteX11053" fmla="*/ 4797354 w 9157696"/>
                <a:gd name="connsiteY11053" fmla="*/ 1589858 h 3804208"/>
                <a:gd name="connsiteX11054" fmla="*/ 4794913 w 9157696"/>
                <a:gd name="connsiteY11054" fmla="*/ 1591079 h 3804208"/>
                <a:gd name="connsiteX11055" fmla="*/ 4792471 w 9157696"/>
                <a:gd name="connsiteY11055" fmla="*/ 1592299 h 3804208"/>
                <a:gd name="connsiteX11056" fmla="*/ 4790030 w 9157696"/>
                <a:gd name="connsiteY11056" fmla="*/ 1592299 h 3804208"/>
                <a:gd name="connsiteX11057" fmla="*/ 4788809 w 9157696"/>
                <a:gd name="connsiteY11057" fmla="*/ 1594741 h 3804208"/>
                <a:gd name="connsiteX11058" fmla="*/ 4786367 w 9157696"/>
                <a:gd name="connsiteY11058" fmla="*/ 1594741 h 3804208"/>
                <a:gd name="connsiteX11059" fmla="*/ 4783926 w 9157696"/>
                <a:gd name="connsiteY11059" fmla="*/ 1597182 h 3804208"/>
                <a:gd name="connsiteX11060" fmla="*/ 4780264 w 9157696"/>
                <a:gd name="connsiteY11060" fmla="*/ 1597182 h 3804208"/>
                <a:gd name="connsiteX11061" fmla="*/ 4776602 w 9157696"/>
                <a:gd name="connsiteY11061" fmla="*/ 1597182 h 3804208"/>
                <a:gd name="connsiteX11062" fmla="*/ 4775381 w 9157696"/>
                <a:gd name="connsiteY11062" fmla="*/ 1598403 h 3804208"/>
                <a:gd name="connsiteX11063" fmla="*/ 4774160 w 9157696"/>
                <a:gd name="connsiteY11063" fmla="*/ 1599624 h 3804208"/>
                <a:gd name="connsiteX11064" fmla="*/ 4769278 w 9157696"/>
                <a:gd name="connsiteY11064" fmla="*/ 1602065 h 3804208"/>
                <a:gd name="connsiteX11065" fmla="*/ 4766836 w 9157696"/>
                <a:gd name="connsiteY11065" fmla="*/ 1604506 h 3804208"/>
                <a:gd name="connsiteX11066" fmla="*/ 4764395 w 9157696"/>
                <a:gd name="connsiteY11066" fmla="*/ 1604506 h 3804208"/>
                <a:gd name="connsiteX11067" fmla="*/ 4760733 w 9157696"/>
                <a:gd name="connsiteY11067" fmla="*/ 1604506 h 3804208"/>
                <a:gd name="connsiteX11068" fmla="*/ 4759512 w 9157696"/>
                <a:gd name="connsiteY11068" fmla="*/ 1603286 h 3804208"/>
                <a:gd name="connsiteX11069" fmla="*/ 4760733 w 9157696"/>
                <a:gd name="connsiteY11069" fmla="*/ 1602065 h 3804208"/>
                <a:gd name="connsiteX11070" fmla="*/ 4764395 w 9157696"/>
                <a:gd name="connsiteY11070" fmla="*/ 1598403 h 3804208"/>
                <a:gd name="connsiteX11071" fmla="*/ 4769278 w 9157696"/>
                <a:gd name="connsiteY11071" fmla="*/ 1593520 h 3804208"/>
                <a:gd name="connsiteX11072" fmla="*/ 4774160 w 9157696"/>
                <a:gd name="connsiteY11072" fmla="*/ 1589858 h 3804208"/>
                <a:gd name="connsiteX11073" fmla="*/ 4775381 w 9157696"/>
                <a:gd name="connsiteY11073" fmla="*/ 1583755 h 3804208"/>
                <a:gd name="connsiteX11074" fmla="*/ 4776602 w 9157696"/>
                <a:gd name="connsiteY11074" fmla="*/ 1580092 h 3804208"/>
                <a:gd name="connsiteX11075" fmla="*/ 4780264 w 9157696"/>
                <a:gd name="connsiteY11075" fmla="*/ 1575210 h 3804208"/>
                <a:gd name="connsiteX11076" fmla="*/ 4783926 w 9157696"/>
                <a:gd name="connsiteY11076" fmla="*/ 1571548 h 3804208"/>
                <a:gd name="connsiteX11077" fmla="*/ 4785147 w 9157696"/>
                <a:gd name="connsiteY11077" fmla="*/ 1570327 h 3804208"/>
                <a:gd name="connsiteX11078" fmla="*/ 4786367 w 9157696"/>
                <a:gd name="connsiteY11078" fmla="*/ 1569106 h 3804208"/>
                <a:gd name="connsiteX11079" fmla="*/ 4786367 w 9157696"/>
                <a:gd name="connsiteY11079" fmla="*/ 1567885 h 3804208"/>
                <a:gd name="connsiteX11080" fmla="*/ 4782706 w 9157696"/>
                <a:gd name="connsiteY11080" fmla="*/ 1570327 h 3804208"/>
                <a:gd name="connsiteX11081" fmla="*/ 4779043 w 9157696"/>
                <a:gd name="connsiteY11081" fmla="*/ 1572768 h 3804208"/>
                <a:gd name="connsiteX11082" fmla="*/ 4777823 w 9157696"/>
                <a:gd name="connsiteY11082" fmla="*/ 1573989 h 3804208"/>
                <a:gd name="connsiteX11083" fmla="*/ 4776602 w 9157696"/>
                <a:gd name="connsiteY11083" fmla="*/ 1575210 h 3804208"/>
                <a:gd name="connsiteX11084" fmla="*/ 4775381 w 9157696"/>
                <a:gd name="connsiteY11084" fmla="*/ 1576430 h 3804208"/>
                <a:gd name="connsiteX11085" fmla="*/ 4774160 w 9157696"/>
                <a:gd name="connsiteY11085" fmla="*/ 1577651 h 3804208"/>
                <a:gd name="connsiteX11086" fmla="*/ 4772940 w 9157696"/>
                <a:gd name="connsiteY11086" fmla="*/ 1578872 h 3804208"/>
                <a:gd name="connsiteX11087" fmla="*/ 4771719 w 9157696"/>
                <a:gd name="connsiteY11087" fmla="*/ 1578872 h 3804208"/>
                <a:gd name="connsiteX11088" fmla="*/ 4770499 w 9157696"/>
                <a:gd name="connsiteY11088" fmla="*/ 1581313 h 3804208"/>
                <a:gd name="connsiteX11089" fmla="*/ 4769278 w 9157696"/>
                <a:gd name="connsiteY11089" fmla="*/ 1581313 h 3804208"/>
                <a:gd name="connsiteX11090" fmla="*/ 4768057 w 9157696"/>
                <a:gd name="connsiteY11090" fmla="*/ 1583755 h 3804208"/>
                <a:gd name="connsiteX11091" fmla="*/ 4765616 w 9157696"/>
                <a:gd name="connsiteY11091" fmla="*/ 1584975 h 3804208"/>
                <a:gd name="connsiteX11092" fmla="*/ 4763174 w 9157696"/>
                <a:gd name="connsiteY11092" fmla="*/ 1586196 h 3804208"/>
                <a:gd name="connsiteX11093" fmla="*/ 4763174 w 9157696"/>
                <a:gd name="connsiteY11093" fmla="*/ 1587417 h 3804208"/>
                <a:gd name="connsiteX11094" fmla="*/ 4763174 w 9157696"/>
                <a:gd name="connsiteY11094" fmla="*/ 1588637 h 3804208"/>
                <a:gd name="connsiteX11095" fmla="*/ 4759512 w 9157696"/>
                <a:gd name="connsiteY11095" fmla="*/ 1591079 h 3804208"/>
                <a:gd name="connsiteX11096" fmla="*/ 4755850 w 9157696"/>
                <a:gd name="connsiteY11096" fmla="*/ 1593520 h 3804208"/>
                <a:gd name="connsiteX11097" fmla="*/ 4753409 w 9157696"/>
                <a:gd name="connsiteY11097" fmla="*/ 1594741 h 3804208"/>
                <a:gd name="connsiteX11098" fmla="*/ 4752188 w 9157696"/>
                <a:gd name="connsiteY11098" fmla="*/ 1594741 h 3804208"/>
                <a:gd name="connsiteX11099" fmla="*/ 4752188 w 9157696"/>
                <a:gd name="connsiteY11099" fmla="*/ 1594741 h 3804208"/>
                <a:gd name="connsiteX11100" fmla="*/ 4755850 w 9157696"/>
                <a:gd name="connsiteY11100" fmla="*/ 1588637 h 3804208"/>
                <a:gd name="connsiteX11101" fmla="*/ 4758292 w 9157696"/>
                <a:gd name="connsiteY11101" fmla="*/ 1584975 h 3804208"/>
                <a:gd name="connsiteX11102" fmla="*/ 4761953 w 9157696"/>
                <a:gd name="connsiteY11102" fmla="*/ 1580092 h 3804208"/>
                <a:gd name="connsiteX11103" fmla="*/ 4765616 w 9157696"/>
                <a:gd name="connsiteY11103" fmla="*/ 1576430 h 3804208"/>
                <a:gd name="connsiteX11104" fmla="*/ 4765616 w 9157696"/>
                <a:gd name="connsiteY11104" fmla="*/ 1571548 h 3804208"/>
                <a:gd name="connsiteX11105" fmla="*/ 4766836 w 9157696"/>
                <a:gd name="connsiteY11105" fmla="*/ 1567885 h 3804208"/>
                <a:gd name="connsiteX11106" fmla="*/ 4769278 w 9157696"/>
                <a:gd name="connsiteY11106" fmla="*/ 1563003 h 3804208"/>
                <a:gd name="connsiteX11107" fmla="*/ 4771719 w 9157696"/>
                <a:gd name="connsiteY11107" fmla="*/ 1559341 h 3804208"/>
                <a:gd name="connsiteX11108" fmla="*/ 4772940 w 9157696"/>
                <a:gd name="connsiteY11108" fmla="*/ 1558120 h 3804208"/>
                <a:gd name="connsiteX11109" fmla="*/ 4772940 w 9157696"/>
                <a:gd name="connsiteY11109" fmla="*/ 1556899 h 3804208"/>
                <a:gd name="connsiteX11110" fmla="*/ 4771719 w 9157696"/>
                <a:gd name="connsiteY11110" fmla="*/ 1555678 h 3804208"/>
                <a:gd name="connsiteX11111" fmla="*/ 4769278 w 9157696"/>
                <a:gd name="connsiteY11111" fmla="*/ 1558120 h 3804208"/>
                <a:gd name="connsiteX11112" fmla="*/ 4766836 w 9157696"/>
                <a:gd name="connsiteY11112" fmla="*/ 1560561 h 3804208"/>
                <a:gd name="connsiteX11113" fmla="*/ 4766836 w 9157696"/>
                <a:gd name="connsiteY11113" fmla="*/ 1561782 h 3804208"/>
                <a:gd name="connsiteX11114" fmla="*/ 4765616 w 9157696"/>
                <a:gd name="connsiteY11114" fmla="*/ 1563003 h 3804208"/>
                <a:gd name="connsiteX11115" fmla="*/ 4764395 w 9157696"/>
                <a:gd name="connsiteY11115" fmla="*/ 1564223 h 3804208"/>
                <a:gd name="connsiteX11116" fmla="*/ 4763174 w 9157696"/>
                <a:gd name="connsiteY11116" fmla="*/ 1565444 h 3804208"/>
                <a:gd name="connsiteX11117" fmla="*/ 4761953 w 9157696"/>
                <a:gd name="connsiteY11117" fmla="*/ 1566665 h 3804208"/>
                <a:gd name="connsiteX11118" fmla="*/ 4760733 w 9157696"/>
                <a:gd name="connsiteY11118" fmla="*/ 1566665 h 3804208"/>
                <a:gd name="connsiteX11119" fmla="*/ 4760733 w 9157696"/>
                <a:gd name="connsiteY11119" fmla="*/ 1569106 h 3804208"/>
                <a:gd name="connsiteX11120" fmla="*/ 4759512 w 9157696"/>
                <a:gd name="connsiteY11120" fmla="*/ 1569106 h 3804208"/>
                <a:gd name="connsiteX11121" fmla="*/ 4758292 w 9157696"/>
                <a:gd name="connsiteY11121" fmla="*/ 1571548 h 3804208"/>
                <a:gd name="connsiteX11122" fmla="*/ 4755850 w 9157696"/>
                <a:gd name="connsiteY11122" fmla="*/ 1572768 h 3804208"/>
                <a:gd name="connsiteX11123" fmla="*/ 4753409 w 9157696"/>
                <a:gd name="connsiteY11123" fmla="*/ 1573989 h 3804208"/>
                <a:gd name="connsiteX11124" fmla="*/ 4753409 w 9157696"/>
                <a:gd name="connsiteY11124" fmla="*/ 1575210 h 3804208"/>
                <a:gd name="connsiteX11125" fmla="*/ 4753409 w 9157696"/>
                <a:gd name="connsiteY11125" fmla="*/ 1576430 h 3804208"/>
                <a:gd name="connsiteX11126" fmla="*/ 4750967 w 9157696"/>
                <a:gd name="connsiteY11126" fmla="*/ 1578872 h 3804208"/>
                <a:gd name="connsiteX11127" fmla="*/ 4748526 w 9157696"/>
                <a:gd name="connsiteY11127" fmla="*/ 1582534 h 3804208"/>
                <a:gd name="connsiteX11128" fmla="*/ 4746085 w 9157696"/>
                <a:gd name="connsiteY11128" fmla="*/ 1583755 h 3804208"/>
                <a:gd name="connsiteX11129" fmla="*/ 4743643 w 9157696"/>
                <a:gd name="connsiteY11129" fmla="*/ 1584975 h 3804208"/>
                <a:gd name="connsiteX11130" fmla="*/ 4743643 w 9157696"/>
                <a:gd name="connsiteY11130" fmla="*/ 1586196 h 3804208"/>
                <a:gd name="connsiteX11131" fmla="*/ 4741202 w 9157696"/>
                <a:gd name="connsiteY11131" fmla="*/ 1587417 h 3804208"/>
                <a:gd name="connsiteX11132" fmla="*/ 4739981 w 9157696"/>
                <a:gd name="connsiteY11132" fmla="*/ 1589858 h 3804208"/>
                <a:gd name="connsiteX11133" fmla="*/ 4738760 w 9157696"/>
                <a:gd name="connsiteY11133" fmla="*/ 1589858 h 3804208"/>
                <a:gd name="connsiteX11134" fmla="*/ 4738760 w 9157696"/>
                <a:gd name="connsiteY11134" fmla="*/ 1591079 h 3804208"/>
                <a:gd name="connsiteX11135" fmla="*/ 4738760 w 9157696"/>
                <a:gd name="connsiteY11135" fmla="*/ 1591079 h 3804208"/>
                <a:gd name="connsiteX11136" fmla="*/ 4737539 w 9157696"/>
                <a:gd name="connsiteY11136" fmla="*/ 1561782 h 3804208"/>
                <a:gd name="connsiteX11137" fmla="*/ 4736319 w 9157696"/>
                <a:gd name="connsiteY11137" fmla="*/ 1591079 h 3804208"/>
                <a:gd name="connsiteX11138" fmla="*/ 4735098 w 9157696"/>
                <a:gd name="connsiteY11138" fmla="*/ 1591079 h 3804208"/>
                <a:gd name="connsiteX11139" fmla="*/ 4735098 w 9157696"/>
                <a:gd name="connsiteY11139" fmla="*/ 1589858 h 3804208"/>
                <a:gd name="connsiteX11140" fmla="*/ 4733878 w 9157696"/>
                <a:gd name="connsiteY11140" fmla="*/ 1589858 h 3804208"/>
                <a:gd name="connsiteX11141" fmla="*/ 4732657 w 9157696"/>
                <a:gd name="connsiteY11141" fmla="*/ 1587417 h 3804208"/>
                <a:gd name="connsiteX11142" fmla="*/ 4730215 w 9157696"/>
                <a:gd name="connsiteY11142" fmla="*/ 1586196 h 3804208"/>
                <a:gd name="connsiteX11143" fmla="*/ 4730215 w 9157696"/>
                <a:gd name="connsiteY11143" fmla="*/ 1584975 h 3804208"/>
                <a:gd name="connsiteX11144" fmla="*/ 4727774 w 9157696"/>
                <a:gd name="connsiteY11144" fmla="*/ 1583755 h 3804208"/>
                <a:gd name="connsiteX11145" fmla="*/ 4725332 w 9157696"/>
                <a:gd name="connsiteY11145" fmla="*/ 1582534 h 3804208"/>
                <a:gd name="connsiteX11146" fmla="*/ 4722891 w 9157696"/>
                <a:gd name="connsiteY11146" fmla="*/ 1578872 h 3804208"/>
                <a:gd name="connsiteX11147" fmla="*/ 4720450 w 9157696"/>
                <a:gd name="connsiteY11147" fmla="*/ 1576430 h 3804208"/>
                <a:gd name="connsiteX11148" fmla="*/ 4720450 w 9157696"/>
                <a:gd name="connsiteY11148" fmla="*/ 1575210 h 3804208"/>
                <a:gd name="connsiteX11149" fmla="*/ 4720450 w 9157696"/>
                <a:gd name="connsiteY11149" fmla="*/ 1573989 h 3804208"/>
                <a:gd name="connsiteX11150" fmla="*/ 4718008 w 9157696"/>
                <a:gd name="connsiteY11150" fmla="*/ 1572768 h 3804208"/>
                <a:gd name="connsiteX11151" fmla="*/ 4715567 w 9157696"/>
                <a:gd name="connsiteY11151" fmla="*/ 1571548 h 3804208"/>
                <a:gd name="connsiteX11152" fmla="*/ 4714346 w 9157696"/>
                <a:gd name="connsiteY11152" fmla="*/ 1569106 h 3804208"/>
                <a:gd name="connsiteX11153" fmla="*/ 4713125 w 9157696"/>
                <a:gd name="connsiteY11153" fmla="*/ 1569106 h 3804208"/>
                <a:gd name="connsiteX11154" fmla="*/ 4713125 w 9157696"/>
                <a:gd name="connsiteY11154" fmla="*/ 1566665 h 3804208"/>
                <a:gd name="connsiteX11155" fmla="*/ 4711905 w 9157696"/>
                <a:gd name="connsiteY11155" fmla="*/ 1566665 h 3804208"/>
                <a:gd name="connsiteX11156" fmla="*/ 4710684 w 9157696"/>
                <a:gd name="connsiteY11156" fmla="*/ 1565444 h 3804208"/>
                <a:gd name="connsiteX11157" fmla="*/ 4709463 w 9157696"/>
                <a:gd name="connsiteY11157" fmla="*/ 1564223 h 3804208"/>
                <a:gd name="connsiteX11158" fmla="*/ 4708243 w 9157696"/>
                <a:gd name="connsiteY11158" fmla="*/ 1563003 h 3804208"/>
                <a:gd name="connsiteX11159" fmla="*/ 4707022 w 9157696"/>
                <a:gd name="connsiteY11159" fmla="*/ 1561782 h 3804208"/>
                <a:gd name="connsiteX11160" fmla="*/ 4707022 w 9157696"/>
                <a:gd name="connsiteY11160" fmla="*/ 1560561 h 3804208"/>
                <a:gd name="connsiteX11161" fmla="*/ 4704581 w 9157696"/>
                <a:gd name="connsiteY11161" fmla="*/ 1558120 h 3804208"/>
                <a:gd name="connsiteX11162" fmla="*/ 4702139 w 9157696"/>
                <a:gd name="connsiteY11162" fmla="*/ 1555678 h 3804208"/>
                <a:gd name="connsiteX11163" fmla="*/ 4700918 w 9157696"/>
                <a:gd name="connsiteY11163" fmla="*/ 1556899 h 3804208"/>
                <a:gd name="connsiteX11164" fmla="*/ 4700918 w 9157696"/>
                <a:gd name="connsiteY11164" fmla="*/ 1558120 h 3804208"/>
                <a:gd name="connsiteX11165" fmla="*/ 4702139 w 9157696"/>
                <a:gd name="connsiteY11165" fmla="*/ 1559341 h 3804208"/>
                <a:gd name="connsiteX11166" fmla="*/ 4704581 w 9157696"/>
                <a:gd name="connsiteY11166" fmla="*/ 1563003 h 3804208"/>
                <a:gd name="connsiteX11167" fmla="*/ 4707022 w 9157696"/>
                <a:gd name="connsiteY11167" fmla="*/ 1567885 h 3804208"/>
                <a:gd name="connsiteX11168" fmla="*/ 4708243 w 9157696"/>
                <a:gd name="connsiteY11168" fmla="*/ 1571548 h 3804208"/>
                <a:gd name="connsiteX11169" fmla="*/ 4708243 w 9157696"/>
                <a:gd name="connsiteY11169" fmla="*/ 1576430 h 3804208"/>
                <a:gd name="connsiteX11170" fmla="*/ 4711905 w 9157696"/>
                <a:gd name="connsiteY11170" fmla="*/ 1580092 h 3804208"/>
                <a:gd name="connsiteX11171" fmla="*/ 4715567 w 9157696"/>
                <a:gd name="connsiteY11171" fmla="*/ 1584975 h 3804208"/>
                <a:gd name="connsiteX11172" fmla="*/ 4718008 w 9157696"/>
                <a:gd name="connsiteY11172" fmla="*/ 1588637 h 3804208"/>
                <a:gd name="connsiteX11173" fmla="*/ 4721671 w 9157696"/>
                <a:gd name="connsiteY11173" fmla="*/ 1594741 h 3804208"/>
                <a:gd name="connsiteX11174" fmla="*/ 4721671 w 9157696"/>
                <a:gd name="connsiteY11174" fmla="*/ 1594741 h 3804208"/>
                <a:gd name="connsiteX11175" fmla="*/ 4720450 w 9157696"/>
                <a:gd name="connsiteY11175" fmla="*/ 1594741 h 3804208"/>
                <a:gd name="connsiteX11176" fmla="*/ 4718008 w 9157696"/>
                <a:gd name="connsiteY11176" fmla="*/ 1593520 h 3804208"/>
                <a:gd name="connsiteX11177" fmla="*/ 4714346 w 9157696"/>
                <a:gd name="connsiteY11177" fmla="*/ 1591079 h 3804208"/>
                <a:gd name="connsiteX11178" fmla="*/ 4710684 w 9157696"/>
                <a:gd name="connsiteY11178" fmla="*/ 1588637 h 3804208"/>
                <a:gd name="connsiteX11179" fmla="*/ 4710684 w 9157696"/>
                <a:gd name="connsiteY11179" fmla="*/ 1587417 h 3804208"/>
                <a:gd name="connsiteX11180" fmla="*/ 4710684 w 9157696"/>
                <a:gd name="connsiteY11180" fmla="*/ 1586196 h 3804208"/>
                <a:gd name="connsiteX11181" fmla="*/ 4708243 w 9157696"/>
                <a:gd name="connsiteY11181" fmla="*/ 1584975 h 3804208"/>
                <a:gd name="connsiteX11182" fmla="*/ 4705801 w 9157696"/>
                <a:gd name="connsiteY11182" fmla="*/ 1583755 h 3804208"/>
                <a:gd name="connsiteX11183" fmla="*/ 4704581 w 9157696"/>
                <a:gd name="connsiteY11183" fmla="*/ 1581313 h 3804208"/>
                <a:gd name="connsiteX11184" fmla="*/ 4703360 w 9157696"/>
                <a:gd name="connsiteY11184" fmla="*/ 1581313 h 3804208"/>
                <a:gd name="connsiteX11185" fmla="*/ 4702139 w 9157696"/>
                <a:gd name="connsiteY11185" fmla="*/ 1578872 h 3804208"/>
                <a:gd name="connsiteX11186" fmla="*/ 4700918 w 9157696"/>
                <a:gd name="connsiteY11186" fmla="*/ 1578872 h 3804208"/>
                <a:gd name="connsiteX11187" fmla="*/ 4699698 w 9157696"/>
                <a:gd name="connsiteY11187" fmla="*/ 1577651 h 3804208"/>
                <a:gd name="connsiteX11188" fmla="*/ 4698477 w 9157696"/>
                <a:gd name="connsiteY11188" fmla="*/ 1576430 h 3804208"/>
                <a:gd name="connsiteX11189" fmla="*/ 4697256 w 9157696"/>
                <a:gd name="connsiteY11189" fmla="*/ 1575210 h 3804208"/>
                <a:gd name="connsiteX11190" fmla="*/ 4696036 w 9157696"/>
                <a:gd name="connsiteY11190" fmla="*/ 1573989 h 3804208"/>
                <a:gd name="connsiteX11191" fmla="*/ 4694815 w 9157696"/>
                <a:gd name="connsiteY11191" fmla="*/ 1572768 h 3804208"/>
                <a:gd name="connsiteX11192" fmla="*/ 4691153 w 9157696"/>
                <a:gd name="connsiteY11192" fmla="*/ 1570327 h 3804208"/>
                <a:gd name="connsiteX11193" fmla="*/ 4687491 w 9157696"/>
                <a:gd name="connsiteY11193" fmla="*/ 1567885 h 3804208"/>
                <a:gd name="connsiteX11194" fmla="*/ 4687491 w 9157696"/>
                <a:gd name="connsiteY11194" fmla="*/ 1569106 h 3804208"/>
                <a:gd name="connsiteX11195" fmla="*/ 4688711 w 9157696"/>
                <a:gd name="connsiteY11195" fmla="*/ 1570327 h 3804208"/>
                <a:gd name="connsiteX11196" fmla="*/ 4689932 w 9157696"/>
                <a:gd name="connsiteY11196" fmla="*/ 1571548 h 3804208"/>
                <a:gd name="connsiteX11197" fmla="*/ 4693594 w 9157696"/>
                <a:gd name="connsiteY11197" fmla="*/ 1575210 h 3804208"/>
                <a:gd name="connsiteX11198" fmla="*/ 4697256 w 9157696"/>
                <a:gd name="connsiteY11198" fmla="*/ 1580092 h 3804208"/>
                <a:gd name="connsiteX11199" fmla="*/ 4698477 w 9157696"/>
                <a:gd name="connsiteY11199" fmla="*/ 1583755 h 3804208"/>
                <a:gd name="connsiteX11200" fmla="*/ 4699698 w 9157696"/>
                <a:gd name="connsiteY11200" fmla="*/ 1589858 h 3804208"/>
                <a:gd name="connsiteX11201" fmla="*/ 4704581 w 9157696"/>
                <a:gd name="connsiteY11201" fmla="*/ 1593520 h 3804208"/>
                <a:gd name="connsiteX11202" fmla="*/ 4709463 w 9157696"/>
                <a:gd name="connsiteY11202" fmla="*/ 1598403 h 3804208"/>
                <a:gd name="connsiteX11203" fmla="*/ 4713125 w 9157696"/>
                <a:gd name="connsiteY11203" fmla="*/ 1602065 h 3804208"/>
                <a:gd name="connsiteX11204" fmla="*/ 4714346 w 9157696"/>
                <a:gd name="connsiteY11204" fmla="*/ 1603286 h 3804208"/>
                <a:gd name="connsiteX11205" fmla="*/ 4713125 w 9157696"/>
                <a:gd name="connsiteY11205" fmla="*/ 1604506 h 3804208"/>
                <a:gd name="connsiteX11206" fmla="*/ 4709463 w 9157696"/>
                <a:gd name="connsiteY11206" fmla="*/ 1604506 h 3804208"/>
                <a:gd name="connsiteX11207" fmla="*/ 4707022 w 9157696"/>
                <a:gd name="connsiteY11207" fmla="*/ 1604506 h 3804208"/>
                <a:gd name="connsiteX11208" fmla="*/ 4704581 w 9157696"/>
                <a:gd name="connsiteY11208" fmla="*/ 1602065 h 3804208"/>
                <a:gd name="connsiteX11209" fmla="*/ 4699698 w 9157696"/>
                <a:gd name="connsiteY11209" fmla="*/ 1599624 h 3804208"/>
                <a:gd name="connsiteX11210" fmla="*/ 4698477 w 9157696"/>
                <a:gd name="connsiteY11210" fmla="*/ 1598403 h 3804208"/>
                <a:gd name="connsiteX11211" fmla="*/ 4697256 w 9157696"/>
                <a:gd name="connsiteY11211" fmla="*/ 1597182 h 3804208"/>
                <a:gd name="connsiteX11212" fmla="*/ 4693594 w 9157696"/>
                <a:gd name="connsiteY11212" fmla="*/ 1597182 h 3804208"/>
                <a:gd name="connsiteX11213" fmla="*/ 4689932 w 9157696"/>
                <a:gd name="connsiteY11213" fmla="*/ 1597182 h 3804208"/>
                <a:gd name="connsiteX11214" fmla="*/ 4687491 w 9157696"/>
                <a:gd name="connsiteY11214" fmla="*/ 1594741 h 3804208"/>
                <a:gd name="connsiteX11215" fmla="*/ 4685049 w 9157696"/>
                <a:gd name="connsiteY11215" fmla="*/ 1594741 h 3804208"/>
                <a:gd name="connsiteX11216" fmla="*/ 4683829 w 9157696"/>
                <a:gd name="connsiteY11216" fmla="*/ 1592299 h 3804208"/>
                <a:gd name="connsiteX11217" fmla="*/ 4681387 w 9157696"/>
                <a:gd name="connsiteY11217" fmla="*/ 1592299 h 3804208"/>
                <a:gd name="connsiteX11218" fmla="*/ 4678946 w 9157696"/>
                <a:gd name="connsiteY11218" fmla="*/ 1591079 h 3804208"/>
                <a:gd name="connsiteX11219" fmla="*/ 4676504 w 9157696"/>
                <a:gd name="connsiteY11219" fmla="*/ 1589858 h 3804208"/>
                <a:gd name="connsiteX11220" fmla="*/ 4674063 w 9157696"/>
                <a:gd name="connsiteY11220" fmla="*/ 1588637 h 3804208"/>
                <a:gd name="connsiteX11221" fmla="*/ 4672842 w 9157696"/>
                <a:gd name="connsiteY11221" fmla="*/ 1587417 h 3804208"/>
                <a:gd name="connsiteX11222" fmla="*/ 4671622 w 9157696"/>
                <a:gd name="connsiteY11222" fmla="*/ 1586196 h 3804208"/>
                <a:gd name="connsiteX11223" fmla="*/ 4667960 w 9157696"/>
                <a:gd name="connsiteY11223" fmla="*/ 1583755 h 3804208"/>
                <a:gd name="connsiteX11224" fmla="*/ 4663077 w 9157696"/>
                <a:gd name="connsiteY11224" fmla="*/ 1581313 h 3804208"/>
                <a:gd name="connsiteX11225" fmla="*/ 4661856 w 9157696"/>
                <a:gd name="connsiteY11225" fmla="*/ 1582534 h 3804208"/>
                <a:gd name="connsiteX11226" fmla="*/ 4663077 w 9157696"/>
                <a:gd name="connsiteY11226" fmla="*/ 1584975 h 3804208"/>
                <a:gd name="connsiteX11227" fmla="*/ 4665518 w 9157696"/>
                <a:gd name="connsiteY11227" fmla="*/ 1587417 h 3804208"/>
                <a:gd name="connsiteX11228" fmla="*/ 4670401 w 9157696"/>
                <a:gd name="connsiteY11228" fmla="*/ 1592299 h 3804208"/>
                <a:gd name="connsiteX11229" fmla="*/ 4675284 w 9157696"/>
                <a:gd name="connsiteY11229" fmla="*/ 1597182 h 3804208"/>
                <a:gd name="connsiteX11230" fmla="*/ 4677725 w 9157696"/>
                <a:gd name="connsiteY11230" fmla="*/ 1602065 h 3804208"/>
                <a:gd name="connsiteX11231" fmla="*/ 4681387 w 9157696"/>
                <a:gd name="connsiteY11231" fmla="*/ 1609389 h 3804208"/>
                <a:gd name="connsiteX11232" fmla="*/ 4689932 w 9157696"/>
                <a:gd name="connsiteY11232" fmla="*/ 1611831 h 3804208"/>
                <a:gd name="connsiteX11233" fmla="*/ 4698477 w 9157696"/>
                <a:gd name="connsiteY11233" fmla="*/ 1615493 h 3804208"/>
                <a:gd name="connsiteX11234" fmla="*/ 4704581 w 9157696"/>
                <a:gd name="connsiteY11234" fmla="*/ 1617934 h 3804208"/>
                <a:gd name="connsiteX11235" fmla="*/ 4709463 w 9157696"/>
                <a:gd name="connsiteY11235" fmla="*/ 1621596 h 3804208"/>
                <a:gd name="connsiteX11236" fmla="*/ 4709463 w 9157696"/>
                <a:gd name="connsiteY11236" fmla="*/ 1621596 h 3804208"/>
                <a:gd name="connsiteX11237" fmla="*/ 4705801 w 9157696"/>
                <a:gd name="connsiteY11237" fmla="*/ 1621596 h 3804208"/>
                <a:gd name="connsiteX11238" fmla="*/ 4699698 w 9157696"/>
                <a:gd name="connsiteY11238" fmla="*/ 1619155 h 3804208"/>
                <a:gd name="connsiteX11239" fmla="*/ 4693594 w 9157696"/>
                <a:gd name="connsiteY11239" fmla="*/ 1616713 h 3804208"/>
                <a:gd name="connsiteX11240" fmla="*/ 4692374 w 9157696"/>
                <a:gd name="connsiteY11240" fmla="*/ 1615493 h 3804208"/>
                <a:gd name="connsiteX11241" fmla="*/ 4689932 w 9157696"/>
                <a:gd name="connsiteY11241" fmla="*/ 1614272 h 3804208"/>
                <a:gd name="connsiteX11242" fmla="*/ 4686270 w 9157696"/>
                <a:gd name="connsiteY11242" fmla="*/ 1614272 h 3804208"/>
                <a:gd name="connsiteX11243" fmla="*/ 4682608 w 9157696"/>
                <a:gd name="connsiteY11243" fmla="*/ 1614272 h 3804208"/>
                <a:gd name="connsiteX11244" fmla="*/ 4678946 w 9157696"/>
                <a:gd name="connsiteY11244" fmla="*/ 1613051 h 3804208"/>
                <a:gd name="connsiteX11245" fmla="*/ 4677725 w 9157696"/>
                <a:gd name="connsiteY11245" fmla="*/ 1614272 h 3804208"/>
                <a:gd name="connsiteX11246" fmla="*/ 4674063 w 9157696"/>
                <a:gd name="connsiteY11246" fmla="*/ 1611831 h 3804208"/>
                <a:gd name="connsiteX11247" fmla="*/ 4671622 w 9157696"/>
                <a:gd name="connsiteY11247" fmla="*/ 1611831 h 3804208"/>
                <a:gd name="connsiteX11248" fmla="*/ 4669180 w 9157696"/>
                <a:gd name="connsiteY11248" fmla="*/ 1610610 h 3804208"/>
                <a:gd name="connsiteX11249" fmla="*/ 4666739 w 9157696"/>
                <a:gd name="connsiteY11249" fmla="*/ 1609389 h 3804208"/>
                <a:gd name="connsiteX11250" fmla="*/ 4664297 w 9157696"/>
                <a:gd name="connsiteY11250" fmla="*/ 1609389 h 3804208"/>
                <a:gd name="connsiteX11251" fmla="*/ 4661856 w 9157696"/>
                <a:gd name="connsiteY11251" fmla="*/ 1608169 h 3804208"/>
                <a:gd name="connsiteX11252" fmla="*/ 4660635 w 9157696"/>
                <a:gd name="connsiteY11252" fmla="*/ 1606948 h 3804208"/>
                <a:gd name="connsiteX11253" fmla="*/ 4655753 w 9157696"/>
                <a:gd name="connsiteY11253" fmla="*/ 1605727 h 3804208"/>
                <a:gd name="connsiteX11254" fmla="*/ 4649649 w 9157696"/>
                <a:gd name="connsiteY11254" fmla="*/ 1605727 h 3804208"/>
                <a:gd name="connsiteX11255" fmla="*/ 4649649 w 9157696"/>
                <a:gd name="connsiteY11255" fmla="*/ 1608169 h 3804208"/>
                <a:gd name="connsiteX11256" fmla="*/ 4652090 w 9157696"/>
                <a:gd name="connsiteY11256" fmla="*/ 1609389 h 3804208"/>
                <a:gd name="connsiteX11257" fmla="*/ 4655753 w 9157696"/>
                <a:gd name="connsiteY11257" fmla="*/ 1610610 h 3804208"/>
                <a:gd name="connsiteX11258" fmla="*/ 4663077 w 9157696"/>
                <a:gd name="connsiteY11258" fmla="*/ 1613051 h 3804208"/>
                <a:gd name="connsiteX11259" fmla="*/ 4670401 w 9157696"/>
                <a:gd name="connsiteY11259" fmla="*/ 1616713 h 3804208"/>
                <a:gd name="connsiteX11260" fmla="*/ 4675284 w 9157696"/>
                <a:gd name="connsiteY11260" fmla="*/ 1620376 h 3804208"/>
                <a:gd name="connsiteX11261" fmla="*/ 4681387 w 9157696"/>
                <a:gd name="connsiteY11261" fmla="*/ 1626479 h 3804208"/>
                <a:gd name="connsiteX11262" fmla="*/ 4689932 w 9157696"/>
                <a:gd name="connsiteY11262" fmla="*/ 1627700 h 3804208"/>
                <a:gd name="connsiteX11263" fmla="*/ 4698477 w 9157696"/>
                <a:gd name="connsiteY11263" fmla="*/ 1631362 h 3804208"/>
                <a:gd name="connsiteX11264" fmla="*/ 4704581 w 9157696"/>
                <a:gd name="connsiteY11264" fmla="*/ 1633803 h 3804208"/>
                <a:gd name="connsiteX11265" fmla="*/ 4710684 w 9157696"/>
                <a:gd name="connsiteY11265" fmla="*/ 1637465 h 3804208"/>
                <a:gd name="connsiteX11266" fmla="*/ 4709463 w 9157696"/>
                <a:gd name="connsiteY11266" fmla="*/ 1639907 h 3804208"/>
                <a:gd name="connsiteX11267" fmla="*/ 4705801 w 9157696"/>
                <a:gd name="connsiteY11267" fmla="*/ 1639907 h 3804208"/>
                <a:gd name="connsiteX11268" fmla="*/ 4699698 w 9157696"/>
                <a:gd name="connsiteY11268" fmla="*/ 1638686 h 3804208"/>
                <a:gd name="connsiteX11269" fmla="*/ 4693594 w 9157696"/>
                <a:gd name="connsiteY11269" fmla="*/ 1637465 h 3804208"/>
                <a:gd name="connsiteX11270" fmla="*/ 4692374 w 9157696"/>
                <a:gd name="connsiteY11270" fmla="*/ 1636245 h 3804208"/>
                <a:gd name="connsiteX11271" fmla="*/ 4691153 w 9157696"/>
                <a:gd name="connsiteY11271" fmla="*/ 1635024 h 3804208"/>
                <a:gd name="connsiteX11272" fmla="*/ 4687491 w 9157696"/>
                <a:gd name="connsiteY11272" fmla="*/ 1635024 h 3804208"/>
                <a:gd name="connsiteX11273" fmla="*/ 4683829 w 9157696"/>
                <a:gd name="connsiteY11273" fmla="*/ 1635024 h 3804208"/>
                <a:gd name="connsiteX11274" fmla="*/ 4680167 w 9157696"/>
                <a:gd name="connsiteY11274" fmla="*/ 1633803 h 3804208"/>
                <a:gd name="connsiteX11275" fmla="*/ 4678946 w 9157696"/>
                <a:gd name="connsiteY11275" fmla="*/ 1635024 h 3804208"/>
                <a:gd name="connsiteX11276" fmla="*/ 4675284 w 9157696"/>
                <a:gd name="connsiteY11276" fmla="*/ 1632583 h 3804208"/>
                <a:gd name="connsiteX11277" fmla="*/ 4672842 w 9157696"/>
                <a:gd name="connsiteY11277" fmla="*/ 1632583 h 3804208"/>
                <a:gd name="connsiteX11278" fmla="*/ 4669180 w 9157696"/>
                <a:gd name="connsiteY11278" fmla="*/ 1631362 h 3804208"/>
                <a:gd name="connsiteX11279" fmla="*/ 4665518 w 9157696"/>
                <a:gd name="connsiteY11279" fmla="*/ 1630141 h 3804208"/>
                <a:gd name="connsiteX11280" fmla="*/ 4663077 w 9157696"/>
                <a:gd name="connsiteY11280" fmla="*/ 1630141 h 3804208"/>
                <a:gd name="connsiteX11281" fmla="*/ 4660635 w 9157696"/>
                <a:gd name="connsiteY11281" fmla="*/ 1628920 h 3804208"/>
                <a:gd name="connsiteX11282" fmla="*/ 4658194 w 9157696"/>
                <a:gd name="connsiteY11282" fmla="*/ 1627700 h 3804208"/>
                <a:gd name="connsiteX11283" fmla="*/ 4654532 w 9157696"/>
                <a:gd name="connsiteY11283" fmla="*/ 1627700 h 3804208"/>
                <a:gd name="connsiteX11284" fmla="*/ 4654532 w 9157696"/>
                <a:gd name="connsiteY11284" fmla="*/ 1627700 h 3804208"/>
                <a:gd name="connsiteX11285" fmla="*/ 4650870 w 9157696"/>
                <a:gd name="connsiteY11285" fmla="*/ 1624038 h 3804208"/>
                <a:gd name="connsiteX11286" fmla="*/ 4648428 w 9157696"/>
                <a:gd name="connsiteY11286" fmla="*/ 1622817 h 3804208"/>
                <a:gd name="connsiteX11287" fmla="*/ 4648428 w 9157696"/>
                <a:gd name="connsiteY11287" fmla="*/ 1617934 h 3804208"/>
                <a:gd name="connsiteX11288" fmla="*/ 4645987 w 9157696"/>
                <a:gd name="connsiteY11288" fmla="*/ 1620376 h 3804208"/>
                <a:gd name="connsiteX11289" fmla="*/ 4645987 w 9157696"/>
                <a:gd name="connsiteY11289" fmla="*/ 1624038 h 3804208"/>
                <a:gd name="connsiteX11290" fmla="*/ 4648428 w 9157696"/>
                <a:gd name="connsiteY11290" fmla="*/ 1627700 h 3804208"/>
                <a:gd name="connsiteX11291" fmla="*/ 4650870 w 9157696"/>
                <a:gd name="connsiteY11291" fmla="*/ 1630141 h 3804208"/>
                <a:gd name="connsiteX11292" fmla="*/ 4649649 w 9157696"/>
                <a:gd name="connsiteY11292" fmla="*/ 1630141 h 3804208"/>
                <a:gd name="connsiteX11293" fmla="*/ 4650870 w 9157696"/>
                <a:gd name="connsiteY11293" fmla="*/ 1631362 h 3804208"/>
                <a:gd name="connsiteX11294" fmla="*/ 4653311 w 9157696"/>
                <a:gd name="connsiteY11294" fmla="*/ 1632583 h 3804208"/>
                <a:gd name="connsiteX11295" fmla="*/ 4653311 w 9157696"/>
                <a:gd name="connsiteY11295" fmla="*/ 1632583 h 3804208"/>
                <a:gd name="connsiteX11296" fmla="*/ 4654532 w 9157696"/>
                <a:gd name="connsiteY11296" fmla="*/ 1635024 h 3804208"/>
                <a:gd name="connsiteX11297" fmla="*/ 4658194 w 9157696"/>
                <a:gd name="connsiteY11297" fmla="*/ 1638686 h 3804208"/>
                <a:gd name="connsiteX11298" fmla="*/ 4661856 w 9157696"/>
                <a:gd name="connsiteY11298" fmla="*/ 1641127 h 3804208"/>
                <a:gd name="connsiteX11299" fmla="*/ 4666739 w 9157696"/>
                <a:gd name="connsiteY11299" fmla="*/ 1646010 h 3804208"/>
                <a:gd name="connsiteX11300" fmla="*/ 4672842 w 9157696"/>
                <a:gd name="connsiteY11300" fmla="*/ 1653334 h 3804208"/>
                <a:gd name="connsiteX11301" fmla="*/ 4682608 w 9157696"/>
                <a:gd name="connsiteY11301" fmla="*/ 1655776 h 3804208"/>
                <a:gd name="connsiteX11302" fmla="*/ 4692374 w 9157696"/>
                <a:gd name="connsiteY11302" fmla="*/ 1659438 h 3804208"/>
                <a:gd name="connsiteX11303" fmla="*/ 4699698 w 9157696"/>
                <a:gd name="connsiteY11303" fmla="*/ 1661879 h 3804208"/>
                <a:gd name="connsiteX11304" fmla="*/ 4709463 w 9157696"/>
                <a:gd name="connsiteY11304" fmla="*/ 1666762 h 3804208"/>
                <a:gd name="connsiteX11305" fmla="*/ 4708243 w 9157696"/>
                <a:gd name="connsiteY11305" fmla="*/ 1667983 h 3804208"/>
                <a:gd name="connsiteX11306" fmla="*/ 4704581 w 9157696"/>
                <a:gd name="connsiteY11306" fmla="*/ 1667983 h 3804208"/>
                <a:gd name="connsiteX11307" fmla="*/ 4698477 w 9157696"/>
                <a:gd name="connsiteY11307" fmla="*/ 1665541 h 3804208"/>
                <a:gd name="connsiteX11308" fmla="*/ 4692374 w 9157696"/>
                <a:gd name="connsiteY11308" fmla="*/ 1664321 h 3804208"/>
                <a:gd name="connsiteX11309" fmla="*/ 4691153 w 9157696"/>
                <a:gd name="connsiteY11309" fmla="*/ 1663100 h 3804208"/>
                <a:gd name="connsiteX11310" fmla="*/ 4688711 w 9157696"/>
                <a:gd name="connsiteY11310" fmla="*/ 1661879 h 3804208"/>
                <a:gd name="connsiteX11311" fmla="*/ 4685049 w 9157696"/>
                <a:gd name="connsiteY11311" fmla="*/ 1661879 h 3804208"/>
                <a:gd name="connsiteX11312" fmla="*/ 4681387 w 9157696"/>
                <a:gd name="connsiteY11312" fmla="*/ 1661879 h 3804208"/>
                <a:gd name="connsiteX11313" fmla="*/ 4677725 w 9157696"/>
                <a:gd name="connsiteY11313" fmla="*/ 1660659 h 3804208"/>
                <a:gd name="connsiteX11314" fmla="*/ 4676504 w 9157696"/>
                <a:gd name="connsiteY11314" fmla="*/ 1661879 h 3804208"/>
                <a:gd name="connsiteX11315" fmla="*/ 4672842 w 9157696"/>
                <a:gd name="connsiteY11315" fmla="*/ 1659438 h 3804208"/>
                <a:gd name="connsiteX11316" fmla="*/ 4670401 w 9157696"/>
                <a:gd name="connsiteY11316" fmla="*/ 1659438 h 3804208"/>
                <a:gd name="connsiteX11317" fmla="*/ 4667960 w 9157696"/>
                <a:gd name="connsiteY11317" fmla="*/ 1658217 h 3804208"/>
                <a:gd name="connsiteX11318" fmla="*/ 4665518 w 9157696"/>
                <a:gd name="connsiteY11318" fmla="*/ 1656997 h 3804208"/>
                <a:gd name="connsiteX11319" fmla="*/ 4663077 w 9157696"/>
                <a:gd name="connsiteY11319" fmla="*/ 1656997 h 3804208"/>
                <a:gd name="connsiteX11320" fmla="*/ 4660635 w 9157696"/>
                <a:gd name="connsiteY11320" fmla="*/ 1655776 h 3804208"/>
                <a:gd name="connsiteX11321" fmla="*/ 4659415 w 9157696"/>
                <a:gd name="connsiteY11321" fmla="*/ 1654555 h 3804208"/>
                <a:gd name="connsiteX11322" fmla="*/ 4654532 w 9157696"/>
                <a:gd name="connsiteY11322" fmla="*/ 1652114 h 3804208"/>
                <a:gd name="connsiteX11323" fmla="*/ 4649649 w 9157696"/>
                <a:gd name="connsiteY11323" fmla="*/ 1648452 h 3804208"/>
                <a:gd name="connsiteX11324" fmla="*/ 4648428 w 9157696"/>
                <a:gd name="connsiteY11324" fmla="*/ 1650893 h 3804208"/>
                <a:gd name="connsiteX11325" fmla="*/ 4649649 w 9157696"/>
                <a:gd name="connsiteY11325" fmla="*/ 1653334 h 3804208"/>
                <a:gd name="connsiteX11326" fmla="*/ 4652090 w 9157696"/>
                <a:gd name="connsiteY11326" fmla="*/ 1655776 h 3804208"/>
                <a:gd name="connsiteX11327" fmla="*/ 4654532 w 9157696"/>
                <a:gd name="connsiteY11327" fmla="*/ 1656997 h 3804208"/>
                <a:gd name="connsiteX11328" fmla="*/ 4658194 w 9157696"/>
                <a:gd name="connsiteY11328" fmla="*/ 1659438 h 3804208"/>
                <a:gd name="connsiteX11329" fmla="*/ 4661856 w 9157696"/>
                <a:gd name="connsiteY11329" fmla="*/ 1660659 h 3804208"/>
                <a:gd name="connsiteX11330" fmla="*/ 4665518 w 9157696"/>
                <a:gd name="connsiteY11330" fmla="*/ 1661879 h 3804208"/>
                <a:gd name="connsiteX11331" fmla="*/ 4670401 w 9157696"/>
                <a:gd name="connsiteY11331" fmla="*/ 1665541 h 3804208"/>
                <a:gd name="connsiteX11332" fmla="*/ 4671622 w 9157696"/>
                <a:gd name="connsiteY11332" fmla="*/ 1667983 h 3804208"/>
                <a:gd name="connsiteX11333" fmla="*/ 4670401 w 9157696"/>
                <a:gd name="connsiteY11333" fmla="*/ 1669204 h 3804208"/>
                <a:gd name="connsiteX11334" fmla="*/ 4666739 w 9157696"/>
                <a:gd name="connsiteY11334" fmla="*/ 1666762 h 3804208"/>
                <a:gd name="connsiteX11335" fmla="*/ 4664297 w 9157696"/>
                <a:gd name="connsiteY11335" fmla="*/ 1666762 h 3804208"/>
                <a:gd name="connsiteX11336" fmla="*/ 4660635 w 9157696"/>
                <a:gd name="connsiteY11336" fmla="*/ 1665541 h 3804208"/>
                <a:gd name="connsiteX11337" fmla="*/ 4656973 w 9157696"/>
                <a:gd name="connsiteY11337" fmla="*/ 1664321 h 3804208"/>
                <a:gd name="connsiteX11338" fmla="*/ 4654532 w 9157696"/>
                <a:gd name="connsiteY11338" fmla="*/ 1664321 h 3804208"/>
                <a:gd name="connsiteX11339" fmla="*/ 4652090 w 9157696"/>
                <a:gd name="connsiteY11339" fmla="*/ 1663100 h 3804208"/>
                <a:gd name="connsiteX11340" fmla="*/ 4650870 w 9157696"/>
                <a:gd name="connsiteY11340" fmla="*/ 1661879 h 3804208"/>
                <a:gd name="connsiteX11341" fmla="*/ 4645987 w 9157696"/>
                <a:gd name="connsiteY11341" fmla="*/ 1660659 h 3804208"/>
                <a:gd name="connsiteX11342" fmla="*/ 4639883 w 9157696"/>
                <a:gd name="connsiteY11342" fmla="*/ 1659438 h 3804208"/>
                <a:gd name="connsiteX11343" fmla="*/ 4639883 w 9157696"/>
                <a:gd name="connsiteY11343" fmla="*/ 1661879 h 3804208"/>
                <a:gd name="connsiteX11344" fmla="*/ 4642325 w 9157696"/>
                <a:gd name="connsiteY11344" fmla="*/ 1663100 h 3804208"/>
                <a:gd name="connsiteX11345" fmla="*/ 4645987 w 9157696"/>
                <a:gd name="connsiteY11345" fmla="*/ 1664321 h 3804208"/>
                <a:gd name="connsiteX11346" fmla="*/ 4653311 w 9157696"/>
                <a:gd name="connsiteY11346" fmla="*/ 1667983 h 3804208"/>
                <a:gd name="connsiteX11347" fmla="*/ 4661856 w 9157696"/>
                <a:gd name="connsiteY11347" fmla="*/ 1671645 h 3804208"/>
                <a:gd name="connsiteX11348" fmla="*/ 4666739 w 9157696"/>
                <a:gd name="connsiteY11348" fmla="*/ 1675307 h 3804208"/>
                <a:gd name="connsiteX11349" fmla="*/ 4672842 w 9157696"/>
                <a:gd name="connsiteY11349" fmla="*/ 1682631 h 3804208"/>
                <a:gd name="connsiteX11350" fmla="*/ 4675284 w 9157696"/>
                <a:gd name="connsiteY11350" fmla="*/ 1682631 h 3804208"/>
                <a:gd name="connsiteX11351" fmla="*/ 4675284 w 9157696"/>
                <a:gd name="connsiteY11351" fmla="*/ 1682631 h 3804208"/>
                <a:gd name="connsiteX11352" fmla="*/ 4671622 w 9157696"/>
                <a:gd name="connsiteY11352" fmla="*/ 1682631 h 3804208"/>
                <a:gd name="connsiteX11353" fmla="*/ 4667960 w 9157696"/>
                <a:gd name="connsiteY11353" fmla="*/ 1681411 h 3804208"/>
                <a:gd name="connsiteX11354" fmla="*/ 4666739 w 9157696"/>
                <a:gd name="connsiteY11354" fmla="*/ 1682631 h 3804208"/>
                <a:gd name="connsiteX11355" fmla="*/ 4663077 w 9157696"/>
                <a:gd name="connsiteY11355" fmla="*/ 1680190 h 3804208"/>
                <a:gd name="connsiteX11356" fmla="*/ 4660635 w 9157696"/>
                <a:gd name="connsiteY11356" fmla="*/ 1680190 h 3804208"/>
                <a:gd name="connsiteX11357" fmla="*/ 4656973 w 9157696"/>
                <a:gd name="connsiteY11357" fmla="*/ 1678969 h 3804208"/>
                <a:gd name="connsiteX11358" fmla="*/ 4654532 w 9157696"/>
                <a:gd name="connsiteY11358" fmla="*/ 1677748 h 3804208"/>
                <a:gd name="connsiteX11359" fmla="*/ 4652090 w 9157696"/>
                <a:gd name="connsiteY11359" fmla="*/ 1677748 h 3804208"/>
                <a:gd name="connsiteX11360" fmla="*/ 4649649 w 9157696"/>
                <a:gd name="connsiteY11360" fmla="*/ 1676528 h 3804208"/>
                <a:gd name="connsiteX11361" fmla="*/ 4648428 w 9157696"/>
                <a:gd name="connsiteY11361" fmla="*/ 1675307 h 3804208"/>
                <a:gd name="connsiteX11362" fmla="*/ 4643546 w 9157696"/>
                <a:gd name="connsiteY11362" fmla="*/ 1672866 h 3804208"/>
                <a:gd name="connsiteX11363" fmla="*/ 4637442 w 9157696"/>
                <a:gd name="connsiteY11363" fmla="*/ 1670424 h 3804208"/>
                <a:gd name="connsiteX11364" fmla="*/ 4637442 w 9157696"/>
                <a:gd name="connsiteY11364" fmla="*/ 1672866 h 3804208"/>
                <a:gd name="connsiteX11365" fmla="*/ 4638663 w 9157696"/>
                <a:gd name="connsiteY11365" fmla="*/ 1675307 h 3804208"/>
                <a:gd name="connsiteX11366" fmla="*/ 4642325 w 9157696"/>
                <a:gd name="connsiteY11366" fmla="*/ 1677748 h 3804208"/>
                <a:gd name="connsiteX11367" fmla="*/ 4649649 w 9157696"/>
                <a:gd name="connsiteY11367" fmla="*/ 1682631 h 3804208"/>
                <a:gd name="connsiteX11368" fmla="*/ 4653311 w 9157696"/>
                <a:gd name="connsiteY11368" fmla="*/ 1685073 h 3804208"/>
                <a:gd name="connsiteX11369" fmla="*/ 4656973 w 9157696"/>
                <a:gd name="connsiteY11369" fmla="*/ 1687514 h 3804208"/>
                <a:gd name="connsiteX11370" fmla="*/ 4661856 w 9157696"/>
                <a:gd name="connsiteY11370" fmla="*/ 1691176 h 3804208"/>
                <a:gd name="connsiteX11371" fmla="*/ 4663077 w 9157696"/>
                <a:gd name="connsiteY11371" fmla="*/ 1693618 h 3804208"/>
                <a:gd name="connsiteX11372" fmla="*/ 4661856 w 9157696"/>
                <a:gd name="connsiteY11372" fmla="*/ 1693618 h 3804208"/>
                <a:gd name="connsiteX11373" fmla="*/ 4658194 w 9157696"/>
                <a:gd name="connsiteY11373" fmla="*/ 1691176 h 3804208"/>
                <a:gd name="connsiteX11374" fmla="*/ 4655753 w 9157696"/>
                <a:gd name="connsiteY11374" fmla="*/ 1692397 h 3804208"/>
                <a:gd name="connsiteX11375" fmla="*/ 4652090 w 9157696"/>
                <a:gd name="connsiteY11375" fmla="*/ 1691176 h 3804208"/>
                <a:gd name="connsiteX11376" fmla="*/ 4648428 w 9157696"/>
                <a:gd name="connsiteY11376" fmla="*/ 1689955 h 3804208"/>
                <a:gd name="connsiteX11377" fmla="*/ 4645987 w 9157696"/>
                <a:gd name="connsiteY11377" fmla="*/ 1689955 h 3804208"/>
                <a:gd name="connsiteX11378" fmla="*/ 4643546 w 9157696"/>
                <a:gd name="connsiteY11378" fmla="*/ 1689955 h 3804208"/>
                <a:gd name="connsiteX11379" fmla="*/ 4641104 w 9157696"/>
                <a:gd name="connsiteY11379" fmla="*/ 1688735 h 3804208"/>
                <a:gd name="connsiteX11380" fmla="*/ 4635001 w 9157696"/>
                <a:gd name="connsiteY11380" fmla="*/ 1688735 h 3804208"/>
                <a:gd name="connsiteX11381" fmla="*/ 4628897 w 9157696"/>
                <a:gd name="connsiteY11381" fmla="*/ 1688735 h 3804208"/>
                <a:gd name="connsiteX11382" fmla="*/ 4630118 w 9157696"/>
                <a:gd name="connsiteY11382" fmla="*/ 1691176 h 3804208"/>
                <a:gd name="connsiteX11383" fmla="*/ 4632559 w 9157696"/>
                <a:gd name="connsiteY11383" fmla="*/ 1692397 h 3804208"/>
                <a:gd name="connsiteX11384" fmla="*/ 4636221 w 9157696"/>
                <a:gd name="connsiteY11384" fmla="*/ 1692397 h 3804208"/>
                <a:gd name="connsiteX11385" fmla="*/ 4644766 w 9157696"/>
                <a:gd name="connsiteY11385" fmla="*/ 1693618 h 3804208"/>
                <a:gd name="connsiteX11386" fmla="*/ 4654532 w 9157696"/>
                <a:gd name="connsiteY11386" fmla="*/ 1696059 h 3804208"/>
                <a:gd name="connsiteX11387" fmla="*/ 4660635 w 9157696"/>
                <a:gd name="connsiteY11387" fmla="*/ 1699721 h 3804208"/>
                <a:gd name="connsiteX11388" fmla="*/ 4669180 w 9157696"/>
                <a:gd name="connsiteY11388" fmla="*/ 1705825 h 3804208"/>
                <a:gd name="connsiteX11389" fmla="*/ 4678946 w 9157696"/>
                <a:gd name="connsiteY11389" fmla="*/ 1705825 h 3804208"/>
                <a:gd name="connsiteX11390" fmla="*/ 4689932 w 9157696"/>
                <a:gd name="connsiteY11390" fmla="*/ 1708266 h 3804208"/>
                <a:gd name="connsiteX11391" fmla="*/ 4697256 w 9157696"/>
                <a:gd name="connsiteY11391" fmla="*/ 1710707 h 3804208"/>
                <a:gd name="connsiteX11392" fmla="*/ 4710684 w 9157696"/>
                <a:gd name="connsiteY11392" fmla="*/ 1715590 h 3804208"/>
                <a:gd name="connsiteX11393" fmla="*/ 4711905 w 9157696"/>
                <a:gd name="connsiteY11393" fmla="*/ 1715590 h 3804208"/>
                <a:gd name="connsiteX11394" fmla="*/ 4711905 w 9157696"/>
                <a:gd name="connsiteY11394" fmla="*/ 1716811 h 3804208"/>
                <a:gd name="connsiteX11395" fmla="*/ 4708243 w 9157696"/>
                <a:gd name="connsiteY11395" fmla="*/ 1718032 h 3804208"/>
                <a:gd name="connsiteX11396" fmla="*/ 4707022 w 9157696"/>
                <a:gd name="connsiteY11396" fmla="*/ 1716811 h 3804208"/>
                <a:gd name="connsiteX11397" fmla="*/ 4702139 w 9157696"/>
                <a:gd name="connsiteY11397" fmla="*/ 1718032 h 3804208"/>
                <a:gd name="connsiteX11398" fmla="*/ 4697256 w 9157696"/>
                <a:gd name="connsiteY11398" fmla="*/ 1719252 h 3804208"/>
                <a:gd name="connsiteX11399" fmla="*/ 4688711 w 9157696"/>
                <a:gd name="connsiteY11399" fmla="*/ 1718032 h 3804208"/>
                <a:gd name="connsiteX11400" fmla="*/ 4680167 w 9157696"/>
                <a:gd name="connsiteY11400" fmla="*/ 1718032 h 3804208"/>
                <a:gd name="connsiteX11401" fmla="*/ 4677725 w 9157696"/>
                <a:gd name="connsiteY11401" fmla="*/ 1716811 h 3804208"/>
                <a:gd name="connsiteX11402" fmla="*/ 4675284 w 9157696"/>
                <a:gd name="connsiteY11402" fmla="*/ 1715590 h 3804208"/>
                <a:gd name="connsiteX11403" fmla="*/ 4671622 w 9157696"/>
                <a:gd name="connsiteY11403" fmla="*/ 1716811 h 3804208"/>
                <a:gd name="connsiteX11404" fmla="*/ 4667960 w 9157696"/>
                <a:gd name="connsiteY11404" fmla="*/ 1718032 h 3804208"/>
                <a:gd name="connsiteX11405" fmla="*/ 4663077 w 9157696"/>
                <a:gd name="connsiteY11405" fmla="*/ 1716811 h 3804208"/>
                <a:gd name="connsiteX11406" fmla="*/ 4661856 w 9157696"/>
                <a:gd name="connsiteY11406" fmla="*/ 1718032 h 3804208"/>
                <a:gd name="connsiteX11407" fmla="*/ 4656973 w 9157696"/>
                <a:gd name="connsiteY11407" fmla="*/ 1715590 h 3804208"/>
                <a:gd name="connsiteX11408" fmla="*/ 4654532 w 9157696"/>
                <a:gd name="connsiteY11408" fmla="*/ 1716811 h 3804208"/>
                <a:gd name="connsiteX11409" fmla="*/ 4650870 w 9157696"/>
                <a:gd name="connsiteY11409" fmla="*/ 1715590 h 3804208"/>
                <a:gd name="connsiteX11410" fmla="*/ 4647208 w 9157696"/>
                <a:gd name="connsiteY11410" fmla="*/ 1715590 h 3804208"/>
                <a:gd name="connsiteX11411" fmla="*/ 4644766 w 9157696"/>
                <a:gd name="connsiteY11411" fmla="*/ 1715590 h 3804208"/>
                <a:gd name="connsiteX11412" fmla="*/ 4641104 w 9157696"/>
                <a:gd name="connsiteY11412" fmla="*/ 1715590 h 3804208"/>
                <a:gd name="connsiteX11413" fmla="*/ 4638663 w 9157696"/>
                <a:gd name="connsiteY11413" fmla="*/ 1714369 h 3804208"/>
                <a:gd name="connsiteX11414" fmla="*/ 4631339 w 9157696"/>
                <a:gd name="connsiteY11414" fmla="*/ 1714369 h 3804208"/>
                <a:gd name="connsiteX11415" fmla="*/ 4624014 w 9157696"/>
                <a:gd name="connsiteY11415" fmla="*/ 1714369 h 3804208"/>
                <a:gd name="connsiteX11416" fmla="*/ 4625235 w 9157696"/>
                <a:gd name="connsiteY11416" fmla="*/ 1716811 h 3804208"/>
                <a:gd name="connsiteX11417" fmla="*/ 4628897 w 9157696"/>
                <a:gd name="connsiteY11417" fmla="*/ 1718032 h 3804208"/>
                <a:gd name="connsiteX11418" fmla="*/ 4633780 w 9157696"/>
                <a:gd name="connsiteY11418" fmla="*/ 1718032 h 3804208"/>
                <a:gd name="connsiteX11419" fmla="*/ 4643546 w 9157696"/>
                <a:gd name="connsiteY11419" fmla="*/ 1720473 h 3804208"/>
                <a:gd name="connsiteX11420" fmla="*/ 4654532 w 9157696"/>
                <a:gd name="connsiteY11420" fmla="*/ 1722914 h 3804208"/>
                <a:gd name="connsiteX11421" fmla="*/ 4661856 w 9157696"/>
                <a:gd name="connsiteY11421" fmla="*/ 1726576 h 3804208"/>
                <a:gd name="connsiteX11422" fmla="*/ 4663077 w 9157696"/>
                <a:gd name="connsiteY11422" fmla="*/ 1727797 h 3804208"/>
                <a:gd name="connsiteX11423" fmla="*/ 4661856 w 9157696"/>
                <a:gd name="connsiteY11423" fmla="*/ 1727797 h 3804208"/>
                <a:gd name="connsiteX11424" fmla="*/ 4659415 w 9157696"/>
                <a:gd name="connsiteY11424" fmla="*/ 1727797 h 3804208"/>
                <a:gd name="connsiteX11425" fmla="*/ 4654532 w 9157696"/>
                <a:gd name="connsiteY11425" fmla="*/ 1729018 h 3804208"/>
                <a:gd name="connsiteX11426" fmla="*/ 4649649 w 9157696"/>
                <a:gd name="connsiteY11426" fmla="*/ 1730239 h 3804208"/>
                <a:gd name="connsiteX11427" fmla="*/ 4650870 w 9157696"/>
                <a:gd name="connsiteY11427" fmla="*/ 1731459 h 3804208"/>
                <a:gd name="connsiteX11428" fmla="*/ 4653311 w 9157696"/>
                <a:gd name="connsiteY11428" fmla="*/ 1731459 h 3804208"/>
                <a:gd name="connsiteX11429" fmla="*/ 4655753 w 9157696"/>
                <a:gd name="connsiteY11429" fmla="*/ 1731459 h 3804208"/>
                <a:gd name="connsiteX11430" fmla="*/ 4663077 w 9157696"/>
                <a:gd name="connsiteY11430" fmla="*/ 1731459 h 3804208"/>
                <a:gd name="connsiteX11431" fmla="*/ 4667960 w 9157696"/>
                <a:gd name="connsiteY11431" fmla="*/ 1732680 h 3804208"/>
                <a:gd name="connsiteX11432" fmla="*/ 4670401 w 9157696"/>
                <a:gd name="connsiteY11432" fmla="*/ 1733901 h 3804208"/>
                <a:gd name="connsiteX11433" fmla="*/ 4671622 w 9157696"/>
                <a:gd name="connsiteY11433" fmla="*/ 1733901 h 3804208"/>
                <a:gd name="connsiteX11434" fmla="*/ 4676504 w 9157696"/>
                <a:gd name="connsiteY11434" fmla="*/ 1736342 h 3804208"/>
                <a:gd name="connsiteX11435" fmla="*/ 4678946 w 9157696"/>
                <a:gd name="connsiteY11435" fmla="*/ 1738783 h 3804208"/>
                <a:gd name="connsiteX11436" fmla="*/ 4677725 w 9157696"/>
                <a:gd name="connsiteY11436" fmla="*/ 1738783 h 3804208"/>
                <a:gd name="connsiteX11437" fmla="*/ 4675284 w 9157696"/>
                <a:gd name="connsiteY11437" fmla="*/ 1737563 h 3804208"/>
                <a:gd name="connsiteX11438" fmla="*/ 4670401 w 9157696"/>
                <a:gd name="connsiteY11438" fmla="*/ 1737563 h 3804208"/>
                <a:gd name="connsiteX11439" fmla="*/ 4665518 w 9157696"/>
                <a:gd name="connsiteY11439" fmla="*/ 1738783 h 3804208"/>
                <a:gd name="connsiteX11440" fmla="*/ 4660635 w 9157696"/>
                <a:gd name="connsiteY11440" fmla="*/ 1737563 h 3804208"/>
                <a:gd name="connsiteX11441" fmla="*/ 4658194 w 9157696"/>
                <a:gd name="connsiteY11441" fmla="*/ 1738783 h 3804208"/>
                <a:gd name="connsiteX11442" fmla="*/ 4653311 w 9157696"/>
                <a:gd name="connsiteY11442" fmla="*/ 1736342 h 3804208"/>
                <a:gd name="connsiteX11443" fmla="*/ 4650870 w 9157696"/>
                <a:gd name="connsiteY11443" fmla="*/ 1737563 h 3804208"/>
                <a:gd name="connsiteX11444" fmla="*/ 4647208 w 9157696"/>
                <a:gd name="connsiteY11444" fmla="*/ 1736342 h 3804208"/>
                <a:gd name="connsiteX11445" fmla="*/ 4643546 w 9157696"/>
                <a:gd name="connsiteY11445" fmla="*/ 1735121 h 3804208"/>
                <a:gd name="connsiteX11446" fmla="*/ 4641104 w 9157696"/>
                <a:gd name="connsiteY11446" fmla="*/ 1735121 h 3804208"/>
                <a:gd name="connsiteX11447" fmla="*/ 4637442 w 9157696"/>
                <a:gd name="connsiteY11447" fmla="*/ 1733901 h 3804208"/>
                <a:gd name="connsiteX11448" fmla="*/ 4635001 w 9157696"/>
                <a:gd name="connsiteY11448" fmla="*/ 1732680 h 3804208"/>
                <a:gd name="connsiteX11449" fmla="*/ 4627676 w 9157696"/>
                <a:gd name="connsiteY11449" fmla="*/ 1732680 h 3804208"/>
                <a:gd name="connsiteX11450" fmla="*/ 4620352 w 9157696"/>
                <a:gd name="connsiteY11450" fmla="*/ 1732680 h 3804208"/>
                <a:gd name="connsiteX11451" fmla="*/ 4621573 w 9157696"/>
                <a:gd name="connsiteY11451" fmla="*/ 1735121 h 3804208"/>
                <a:gd name="connsiteX11452" fmla="*/ 4624014 w 9157696"/>
                <a:gd name="connsiteY11452" fmla="*/ 1736342 h 3804208"/>
                <a:gd name="connsiteX11453" fmla="*/ 4628897 w 9157696"/>
                <a:gd name="connsiteY11453" fmla="*/ 1737563 h 3804208"/>
                <a:gd name="connsiteX11454" fmla="*/ 4638663 w 9157696"/>
                <a:gd name="connsiteY11454" fmla="*/ 1740004 h 3804208"/>
                <a:gd name="connsiteX11455" fmla="*/ 4649649 w 9157696"/>
                <a:gd name="connsiteY11455" fmla="*/ 1743666 h 3804208"/>
                <a:gd name="connsiteX11456" fmla="*/ 4655753 w 9157696"/>
                <a:gd name="connsiteY11456" fmla="*/ 1747328 h 3804208"/>
                <a:gd name="connsiteX11457" fmla="*/ 4661856 w 9157696"/>
                <a:gd name="connsiteY11457" fmla="*/ 1753432 h 3804208"/>
                <a:gd name="connsiteX11458" fmla="*/ 4658194 w 9157696"/>
                <a:gd name="connsiteY11458" fmla="*/ 1754653 h 3804208"/>
                <a:gd name="connsiteX11459" fmla="*/ 4653311 w 9157696"/>
                <a:gd name="connsiteY11459" fmla="*/ 1753432 h 3804208"/>
                <a:gd name="connsiteX11460" fmla="*/ 4650870 w 9157696"/>
                <a:gd name="connsiteY11460" fmla="*/ 1754653 h 3804208"/>
                <a:gd name="connsiteX11461" fmla="*/ 4645987 w 9157696"/>
                <a:gd name="connsiteY11461" fmla="*/ 1752211 h 3804208"/>
                <a:gd name="connsiteX11462" fmla="*/ 4643546 w 9157696"/>
                <a:gd name="connsiteY11462" fmla="*/ 1753432 h 3804208"/>
                <a:gd name="connsiteX11463" fmla="*/ 4639883 w 9157696"/>
                <a:gd name="connsiteY11463" fmla="*/ 1752211 h 3804208"/>
                <a:gd name="connsiteX11464" fmla="*/ 4636221 w 9157696"/>
                <a:gd name="connsiteY11464" fmla="*/ 1750990 h 3804208"/>
                <a:gd name="connsiteX11465" fmla="*/ 4633780 w 9157696"/>
                <a:gd name="connsiteY11465" fmla="*/ 1750990 h 3804208"/>
                <a:gd name="connsiteX11466" fmla="*/ 4630118 w 9157696"/>
                <a:gd name="connsiteY11466" fmla="*/ 1749770 h 3804208"/>
                <a:gd name="connsiteX11467" fmla="*/ 4627676 w 9157696"/>
                <a:gd name="connsiteY11467" fmla="*/ 1748549 h 3804208"/>
                <a:gd name="connsiteX11468" fmla="*/ 4620352 w 9157696"/>
                <a:gd name="connsiteY11468" fmla="*/ 1748549 h 3804208"/>
                <a:gd name="connsiteX11469" fmla="*/ 4613028 w 9157696"/>
                <a:gd name="connsiteY11469" fmla="*/ 1748549 h 3804208"/>
                <a:gd name="connsiteX11470" fmla="*/ 4613028 w 9157696"/>
                <a:gd name="connsiteY11470" fmla="*/ 1749770 h 3804208"/>
                <a:gd name="connsiteX11471" fmla="*/ 4613028 w 9157696"/>
                <a:gd name="connsiteY11471" fmla="*/ 1749770 h 3804208"/>
                <a:gd name="connsiteX11472" fmla="*/ 4616690 w 9157696"/>
                <a:gd name="connsiteY11472" fmla="*/ 1764418 h 3804208"/>
                <a:gd name="connsiteX11473" fmla="*/ 4624014 w 9157696"/>
                <a:gd name="connsiteY11473" fmla="*/ 1771742 h 3804208"/>
                <a:gd name="connsiteX11474" fmla="*/ 4633780 w 9157696"/>
                <a:gd name="connsiteY11474" fmla="*/ 1785170 h 3804208"/>
                <a:gd name="connsiteX11475" fmla="*/ 4642325 w 9157696"/>
                <a:gd name="connsiteY11475" fmla="*/ 1787612 h 3804208"/>
                <a:gd name="connsiteX11476" fmla="*/ 4650870 w 9157696"/>
                <a:gd name="connsiteY11476" fmla="*/ 1788832 h 3804208"/>
                <a:gd name="connsiteX11477" fmla="*/ 4665518 w 9157696"/>
                <a:gd name="connsiteY11477" fmla="*/ 1793715 h 3804208"/>
                <a:gd name="connsiteX11478" fmla="*/ 4664297 w 9157696"/>
                <a:gd name="connsiteY11478" fmla="*/ 1794936 h 3804208"/>
                <a:gd name="connsiteX11479" fmla="*/ 4660635 w 9157696"/>
                <a:gd name="connsiteY11479" fmla="*/ 1793715 h 3804208"/>
                <a:gd name="connsiteX11480" fmla="*/ 4655753 w 9157696"/>
                <a:gd name="connsiteY11480" fmla="*/ 1794936 h 3804208"/>
                <a:gd name="connsiteX11481" fmla="*/ 4650870 w 9157696"/>
                <a:gd name="connsiteY11481" fmla="*/ 1796156 h 3804208"/>
                <a:gd name="connsiteX11482" fmla="*/ 4644766 w 9157696"/>
                <a:gd name="connsiteY11482" fmla="*/ 1794936 h 3804208"/>
                <a:gd name="connsiteX11483" fmla="*/ 4643546 w 9157696"/>
                <a:gd name="connsiteY11483" fmla="*/ 1797377 h 3804208"/>
                <a:gd name="connsiteX11484" fmla="*/ 4638663 w 9157696"/>
                <a:gd name="connsiteY11484" fmla="*/ 1794936 h 3804208"/>
                <a:gd name="connsiteX11485" fmla="*/ 4636221 w 9157696"/>
                <a:gd name="connsiteY11485" fmla="*/ 1796156 h 3804208"/>
                <a:gd name="connsiteX11486" fmla="*/ 4631339 w 9157696"/>
                <a:gd name="connsiteY11486" fmla="*/ 1796156 h 3804208"/>
                <a:gd name="connsiteX11487" fmla="*/ 4626456 w 9157696"/>
                <a:gd name="connsiteY11487" fmla="*/ 1796156 h 3804208"/>
                <a:gd name="connsiteX11488" fmla="*/ 4622794 w 9157696"/>
                <a:gd name="connsiteY11488" fmla="*/ 1797377 h 3804208"/>
                <a:gd name="connsiteX11489" fmla="*/ 4619132 w 9157696"/>
                <a:gd name="connsiteY11489" fmla="*/ 1797377 h 3804208"/>
                <a:gd name="connsiteX11490" fmla="*/ 4616690 w 9157696"/>
                <a:gd name="connsiteY11490" fmla="*/ 1796156 h 3804208"/>
                <a:gd name="connsiteX11491" fmla="*/ 4609366 w 9157696"/>
                <a:gd name="connsiteY11491" fmla="*/ 1797377 h 3804208"/>
                <a:gd name="connsiteX11492" fmla="*/ 4602042 w 9157696"/>
                <a:gd name="connsiteY11492" fmla="*/ 1798598 h 3804208"/>
                <a:gd name="connsiteX11493" fmla="*/ 4603262 w 9157696"/>
                <a:gd name="connsiteY11493" fmla="*/ 1801039 h 3804208"/>
                <a:gd name="connsiteX11494" fmla="*/ 4606925 w 9157696"/>
                <a:gd name="connsiteY11494" fmla="*/ 1802260 h 3804208"/>
                <a:gd name="connsiteX11495" fmla="*/ 4611807 w 9157696"/>
                <a:gd name="connsiteY11495" fmla="*/ 1802260 h 3804208"/>
                <a:gd name="connsiteX11496" fmla="*/ 4622794 w 9157696"/>
                <a:gd name="connsiteY11496" fmla="*/ 1803481 h 3804208"/>
                <a:gd name="connsiteX11497" fmla="*/ 4635001 w 9157696"/>
                <a:gd name="connsiteY11497" fmla="*/ 1805922 h 3804208"/>
                <a:gd name="connsiteX11498" fmla="*/ 4643546 w 9157696"/>
                <a:gd name="connsiteY11498" fmla="*/ 1808363 h 3804208"/>
                <a:gd name="connsiteX11499" fmla="*/ 4648428 w 9157696"/>
                <a:gd name="connsiteY11499" fmla="*/ 1812026 h 3804208"/>
                <a:gd name="connsiteX11500" fmla="*/ 4650870 w 9157696"/>
                <a:gd name="connsiteY11500" fmla="*/ 1813246 h 3804208"/>
                <a:gd name="connsiteX11501" fmla="*/ 4650870 w 9157696"/>
                <a:gd name="connsiteY11501" fmla="*/ 1813246 h 3804208"/>
                <a:gd name="connsiteX11502" fmla="*/ 4648428 w 9157696"/>
                <a:gd name="connsiteY11502" fmla="*/ 1815688 h 3804208"/>
                <a:gd name="connsiteX11503" fmla="*/ 4643546 w 9157696"/>
                <a:gd name="connsiteY11503" fmla="*/ 1812026 h 3804208"/>
                <a:gd name="connsiteX11504" fmla="*/ 4639883 w 9157696"/>
                <a:gd name="connsiteY11504" fmla="*/ 1813246 h 3804208"/>
                <a:gd name="connsiteX11505" fmla="*/ 4635001 w 9157696"/>
                <a:gd name="connsiteY11505" fmla="*/ 1812026 h 3804208"/>
                <a:gd name="connsiteX11506" fmla="*/ 4630118 w 9157696"/>
                <a:gd name="connsiteY11506" fmla="*/ 1810805 h 3804208"/>
                <a:gd name="connsiteX11507" fmla="*/ 4626456 w 9157696"/>
                <a:gd name="connsiteY11507" fmla="*/ 1810805 h 3804208"/>
                <a:gd name="connsiteX11508" fmla="*/ 4622794 w 9157696"/>
                <a:gd name="connsiteY11508" fmla="*/ 1809584 h 3804208"/>
                <a:gd name="connsiteX11509" fmla="*/ 4620352 w 9157696"/>
                <a:gd name="connsiteY11509" fmla="*/ 1808363 h 3804208"/>
                <a:gd name="connsiteX11510" fmla="*/ 4611807 w 9157696"/>
                <a:gd name="connsiteY11510" fmla="*/ 1807143 h 3804208"/>
                <a:gd name="connsiteX11511" fmla="*/ 4603262 w 9157696"/>
                <a:gd name="connsiteY11511" fmla="*/ 1805922 h 3804208"/>
                <a:gd name="connsiteX11512" fmla="*/ 4603262 w 9157696"/>
                <a:gd name="connsiteY11512" fmla="*/ 1808363 h 3804208"/>
                <a:gd name="connsiteX11513" fmla="*/ 4606925 w 9157696"/>
                <a:gd name="connsiteY11513" fmla="*/ 1810805 h 3804208"/>
                <a:gd name="connsiteX11514" fmla="*/ 4611807 w 9157696"/>
                <a:gd name="connsiteY11514" fmla="*/ 1812026 h 3804208"/>
                <a:gd name="connsiteX11515" fmla="*/ 4622794 w 9157696"/>
                <a:gd name="connsiteY11515" fmla="*/ 1816908 h 3804208"/>
                <a:gd name="connsiteX11516" fmla="*/ 4628897 w 9157696"/>
                <a:gd name="connsiteY11516" fmla="*/ 1819350 h 3804208"/>
                <a:gd name="connsiteX11517" fmla="*/ 4635001 w 9157696"/>
                <a:gd name="connsiteY11517" fmla="*/ 1821791 h 3804208"/>
                <a:gd name="connsiteX11518" fmla="*/ 4642325 w 9157696"/>
                <a:gd name="connsiteY11518" fmla="*/ 1825453 h 3804208"/>
                <a:gd name="connsiteX11519" fmla="*/ 4641104 w 9157696"/>
                <a:gd name="connsiteY11519" fmla="*/ 1826674 h 3804208"/>
                <a:gd name="connsiteX11520" fmla="*/ 4636221 w 9157696"/>
                <a:gd name="connsiteY11520" fmla="*/ 1825453 h 3804208"/>
                <a:gd name="connsiteX11521" fmla="*/ 4630118 w 9157696"/>
                <a:gd name="connsiteY11521" fmla="*/ 1827895 h 3804208"/>
                <a:gd name="connsiteX11522" fmla="*/ 4624014 w 9157696"/>
                <a:gd name="connsiteY11522" fmla="*/ 1830336 h 3804208"/>
                <a:gd name="connsiteX11523" fmla="*/ 4615469 w 9157696"/>
                <a:gd name="connsiteY11523" fmla="*/ 1830336 h 3804208"/>
                <a:gd name="connsiteX11524" fmla="*/ 4613028 w 9157696"/>
                <a:gd name="connsiteY11524" fmla="*/ 1833998 h 3804208"/>
                <a:gd name="connsiteX11525" fmla="*/ 4604483 w 9157696"/>
                <a:gd name="connsiteY11525" fmla="*/ 1831557 h 3804208"/>
                <a:gd name="connsiteX11526" fmla="*/ 4600821 w 9157696"/>
                <a:gd name="connsiteY11526" fmla="*/ 1833998 h 3804208"/>
                <a:gd name="connsiteX11527" fmla="*/ 4594718 w 9157696"/>
                <a:gd name="connsiteY11527" fmla="*/ 1833998 h 3804208"/>
                <a:gd name="connsiteX11528" fmla="*/ 4589835 w 9157696"/>
                <a:gd name="connsiteY11528" fmla="*/ 1832777 h 3804208"/>
                <a:gd name="connsiteX11529" fmla="*/ 4588614 w 9157696"/>
                <a:gd name="connsiteY11529" fmla="*/ 1833998 h 3804208"/>
                <a:gd name="connsiteX11530" fmla="*/ 4583731 w 9157696"/>
                <a:gd name="connsiteY11530" fmla="*/ 1835219 h 3804208"/>
                <a:gd name="connsiteX11531" fmla="*/ 4578848 w 9157696"/>
                <a:gd name="connsiteY11531" fmla="*/ 1835219 h 3804208"/>
                <a:gd name="connsiteX11532" fmla="*/ 4573966 w 9157696"/>
                <a:gd name="connsiteY11532" fmla="*/ 1833998 h 3804208"/>
                <a:gd name="connsiteX11533" fmla="*/ 4564200 w 9157696"/>
                <a:gd name="connsiteY11533" fmla="*/ 1836440 h 3804208"/>
                <a:gd name="connsiteX11534" fmla="*/ 4553214 w 9157696"/>
                <a:gd name="connsiteY11534" fmla="*/ 1838881 h 3804208"/>
                <a:gd name="connsiteX11535" fmla="*/ 4555655 w 9157696"/>
                <a:gd name="connsiteY11535" fmla="*/ 1842543 h 3804208"/>
                <a:gd name="connsiteX11536" fmla="*/ 4560538 w 9157696"/>
                <a:gd name="connsiteY11536" fmla="*/ 1843764 h 3804208"/>
                <a:gd name="connsiteX11537" fmla="*/ 4567862 w 9157696"/>
                <a:gd name="connsiteY11537" fmla="*/ 1843764 h 3804208"/>
                <a:gd name="connsiteX11538" fmla="*/ 4583731 w 9157696"/>
                <a:gd name="connsiteY11538" fmla="*/ 1844984 h 3804208"/>
                <a:gd name="connsiteX11539" fmla="*/ 4592276 w 9157696"/>
                <a:gd name="connsiteY11539" fmla="*/ 1844984 h 3804208"/>
                <a:gd name="connsiteX11540" fmla="*/ 4600821 w 9157696"/>
                <a:gd name="connsiteY11540" fmla="*/ 1844984 h 3804208"/>
                <a:gd name="connsiteX11541" fmla="*/ 4613028 w 9157696"/>
                <a:gd name="connsiteY11541" fmla="*/ 1847426 h 3804208"/>
                <a:gd name="connsiteX11542" fmla="*/ 4621573 w 9157696"/>
                <a:gd name="connsiteY11542" fmla="*/ 1852309 h 3804208"/>
                <a:gd name="connsiteX11543" fmla="*/ 4620352 w 9157696"/>
                <a:gd name="connsiteY11543" fmla="*/ 1852309 h 3804208"/>
                <a:gd name="connsiteX11544" fmla="*/ 4616690 w 9157696"/>
                <a:gd name="connsiteY11544" fmla="*/ 1854750 h 3804208"/>
                <a:gd name="connsiteX11545" fmla="*/ 4610587 w 9157696"/>
                <a:gd name="connsiteY11545" fmla="*/ 1853529 h 3804208"/>
                <a:gd name="connsiteX11546" fmla="*/ 4604483 w 9157696"/>
                <a:gd name="connsiteY11546" fmla="*/ 1853529 h 3804208"/>
                <a:gd name="connsiteX11547" fmla="*/ 4599600 w 9157696"/>
                <a:gd name="connsiteY11547" fmla="*/ 1854750 h 3804208"/>
                <a:gd name="connsiteX11548" fmla="*/ 4594718 w 9157696"/>
                <a:gd name="connsiteY11548" fmla="*/ 1854750 h 3804208"/>
                <a:gd name="connsiteX11549" fmla="*/ 4589835 w 9157696"/>
                <a:gd name="connsiteY11549" fmla="*/ 1853529 h 3804208"/>
                <a:gd name="connsiteX11550" fmla="*/ 4578848 w 9157696"/>
                <a:gd name="connsiteY11550" fmla="*/ 1854750 h 3804208"/>
                <a:gd name="connsiteX11551" fmla="*/ 4567862 w 9157696"/>
                <a:gd name="connsiteY11551" fmla="*/ 1857191 h 3804208"/>
                <a:gd name="connsiteX11552" fmla="*/ 4570304 w 9157696"/>
                <a:gd name="connsiteY11552" fmla="*/ 1860854 h 3804208"/>
                <a:gd name="connsiteX11553" fmla="*/ 4575186 w 9157696"/>
                <a:gd name="connsiteY11553" fmla="*/ 1862074 h 3804208"/>
                <a:gd name="connsiteX11554" fmla="*/ 4581290 w 9157696"/>
                <a:gd name="connsiteY11554" fmla="*/ 1862074 h 3804208"/>
                <a:gd name="connsiteX11555" fmla="*/ 4597159 w 9157696"/>
                <a:gd name="connsiteY11555" fmla="*/ 1863295 h 3804208"/>
                <a:gd name="connsiteX11556" fmla="*/ 4614249 w 9157696"/>
                <a:gd name="connsiteY11556" fmla="*/ 1865736 h 3804208"/>
                <a:gd name="connsiteX11557" fmla="*/ 4626456 w 9157696"/>
                <a:gd name="connsiteY11557" fmla="*/ 1869398 h 3804208"/>
                <a:gd name="connsiteX11558" fmla="*/ 4636221 w 9157696"/>
                <a:gd name="connsiteY11558" fmla="*/ 1875502 h 3804208"/>
                <a:gd name="connsiteX11559" fmla="*/ 4636221 w 9157696"/>
                <a:gd name="connsiteY11559" fmla="*/ 1875502 h 3804208"/>
                <a:gd name="connsiteX11560" fmla="*/ 4633780 w 9157696"/>
                <a:gd name="connsiteY11560" fmla="*/ 1875502 h 3804208"/>
                <a:gd name="connsiteX11561" fmla="*/ 4628897 w 9157696"/>
                <a:gd name="connsiteY11561" fmla="*/ 1874281 h 3804208"/>
                <a:gd name="connsiteX11562" fmla="*/ 4627676 w 9157696"/>
                <a:gd name="connsiteY11562" fmla="*/ 1874281 h 3804208"/>
                <a:gd name="connsiteX11563" fmla="*/ 4625235 w 9157696"/>
                <a:gd name="connsiteY11563" fmla="*/ 1874281 h 3804208"/>
                <a:gd name="connsiteX11564" fmla="*/ 4617911 w 9157696"/>
                <a:gd name="connsiteY11564" fmla="*/ 1873061 h 3804208"/>
                <a:gd name="connsiteX11565" fmla="*/ 4615469 w 9157696"/>
                <a:gd name="connsiteY11565" fmla="*/ 1873061 h 3804208"/>
                <a:gd name="connsiteX11566" fmla="*/ 4611807 w 9157696"/>
                <a:gd name="connsiteY11566" fmla="*/ 1873061 h 3804208"/>
                <a:gd name="connsiteX11567" fmla="*/ 4608145 w 9157696"/>
                <a:gd name="connsiteY11567" fmla="*/ 1871840 h 3804208"/>
                <a:gd name="connsiteX11568" fmla="*/ 4604483 w 9157696"/>
                <a:gd name="connsiteY11568" fmla="*/ 1870619 h 3804208"/>
                <a:gd name="connsiteX11569" fmla="*/ 4597159 w 9157696"/>
                <a:gd name="connsiteY11569" fmla="*/ 1869398 h 3804208"/>
                <a:gd name="connsiteX11570" fmla="*/ 4589835 w 9157696"/>
                <a:gd name="connsiteY11570" fmla="*/ 1868178 h 3804208"/>
                <a:gd name="connsiteX11571" fmla="*/ 4591055 w 9157696"/>
                <a:gd name="connsiteY11571" fmla="*/ 1870619 h 3804208"/>
                <a:gd name="connsiteX11572" fmla="*/ 4594718 w 9157696"/>
                <a:gd name="connsiteY11572" fmla="*/ 1873061 h 3804208"/>
                <a:gd name="connsiteX11573" fmla="*/ 4599600 w 9157696"/>
                <a:gd name="connsiteY11573" fmla="*/ 1874281 h 3804208"/>
                <a:gd name="connsiteX11574" fmla="*/ 4605704 w 9157696"/>
                <a:gd name="connsiteY11574" fmla="*/ 1875502 h 3804208"/>
                <a:gd name="connsiteX11575" fmla="*/ 4604483 w 9157696"/>
                <a:gd name="connsiteY11575" fmla="*/ 1876723 h 3804208"/>
                <a:gd name="connsiteX11576" fmla="*/ 4598380 w 9157696"/>
                <a:gd name="connsiteY11576" fmla="*/ 1875502 h 3804208"/>
                <a:gd name="connsiteX11577" fmla="*/ 4591055 w 9157696"/>
                <a:gd name="connsiteY11577" fmla="*/ 1879164 h 3804208"/>
                <a:gd name="connsiteX11578" fmla="*/ 4584952 w 9157696"/>
                <a:gd name="connsiteY11578" fmla="*/ 1882826 h 3804208"/>
                <a:gd name="connsiteX11579" fmla="*/ 4575186 w 9157696"/>
                <a:gd name="connsiteY11579" fmla="*/ 1882826 h 3804208"/>
                <a:gd name="connsiteX11580" fmla="*/ 4573966 w 9157696"/>
                <a:gd name="connsiteY11580" fmla="*/ 1886488 h 3804208"/>
                <a:gd name="connsiteX11581" fmla="*/ 4564200 w 9157696"/>
                <a:gd name="connsiteY11581" fmla="*/ 1884047 h 3804208"/>
                <a:gd name="connsiteX11582" fmla="*/ 4560538 w 9157696"/>
                <a:gd name="connsiteY11582" fmla="*/ 1886488 h 3804208"/>
                <a:gd name="connsiteX11583" fmla="*/ 4553214 w 9157696"/>
                <a:gd name="connsiteY11583" fmla="*/ 1887709 h 3804208"/>
                <a:gd name="connsiteX11584" fmla="*/ 4545890 w 9157696"/>
                <a:gd name="connsiteY11584" fmla="*/ 1888930 h 3804208"/>
                <a:gd name="connsiteX11585" fmla="*/ 4541007 w 9157696"/>
                <a:gd name="connsiteY11585" fmla="*/ 1891371 h 3804208"/>
                <a:gd name="connsiteX11586" fmla="*/ 4534903 w 9157696"/>
                <a:gd name="connsiteY11586" fmla="*/ 1892592 h 3804208"/>
                <a:gd name="connsiteX11587" fmla="*/ 4530020 w 9157696"/>
                <a:gd name="connsiteY11587" fmla="*/ 1892592 h 3804208"/>
                <a:gd name="connsiteX11588" fmla="*/ 4519034 w 9157696"/>
                <a:gd name="connsiteY11588" fmla="*/ 1896254 h 3804208"/>
                <a:gd name="connsiteX11589" fmla="*/ 4508048 w 9157696"/>
                <a:gd name="connsiteY11589" fmla="*/ 1901137 h 3804208"/>
                <a:gd name="connsiteX11590" fmla="*/ 4511710 w 9157696"/>
                <a:gd name="connsiteY11590" fmla="*/ 1904799 h 3804208"/>
                <a:gd name="connsiteX11591" fmla="*/ 4517813 w 9157696"/>
                <a:gd name="connsiteY11591" fmla="*/ 1906019 h 3804208"/>
                <a:gd name="connsiteX11592" fmla="*/ 4525138 w 9157696"/>
                <a:gd name="connsiteY11592" fmla="*/ 1904799 h 3804208"/>
                <a:gd name="connsiteX11593" fmla="*/ 4543448 w 9157696"/>
                <a:gd name="connsiteY11593" fmla="*/ 1903578 h 3804208"/>
                <a:gd name="connsiteX11594" fmla="*/ 4564200 w 9157696"/>
                <a:gd name="connsiteY11594" fmla="*/ 1902357 h 3804208"/>
                <a:gd name="connsiteX11595" fmla="*/ 4578848 w 9157696"/>
                <a:gd name="connsiteY11595" fmla="*/ 1904799 h 3804208"/>
                <a:gd name="connsiteX11596" fmla="*/ 4583731 w 9157696"/>
                <a:gd name="connsiteY11596" fmla="*/ 1907240 h 3804208"/>
                <a:gd name="connsiteX11597" fmla="*/ 4582511 w 9157696"/>
                <a:gd name="connsiteY11597" fmla="*/ 1908461 h 3804208"/>
                <a:gd name="connsiteX11598" fmla="*/ 4573966 w 9157696"/>
                <a:gd name="connsiteY11598" fmla="*/ 1907240 h 3804208"/>
                <a:gd name="connsiteX11599" fmla="*/ 4570304 w 9157696"/>
                <a:gd name="connsiteY11599" fmla="*/ 1909682 h 3804208"/>
                <a:gd name="connsiteX11600" fmla="*/ 4562979 w 9157696"/>
                <a:gd name="connsiteY11600" fmla="*/ 1909682 h 3804208"/>
                <a:gd name="connsiteX11601" fmla="*/ 4556876 w 9157696"/>
                <a:gd name="connsiteY11601" fmla="*/ 1908461 h 3804208"/>
                <a:gd name="connsiteX11602" fmla="*/ 4555655 w 9157696"/>
                <a:gd name="connsiteY11602" fmla="*/ 1910902 h 3804208"/>
                <a:gd name="connsiteX11603" fmla="*/ 4550772 w 9157696"/>
                <a:gd name="connsiteY11603" fmla="*/ 1913344 h 3804208"/>
                <a:gd name="connsiteX11604" fmla="*/ 4545890 w 9157696"/>
                <a:gd name="connsiteY11604" fmla="*/ 1913344 h 3804208"/>
                <a:gd name="connsiteX11605" fmla="*/ 4541007 w 9157696"/>
                <a:gd name="connsiteY11605" fmla="*/ 1912123 h 3804208"/>
                <a:gd name="connsiteX11606" fmla="*/ 4530020 w 9157696"/>
                <a:gd name="connsiteY11606" fmla="*/ 1915785 h 3804208"/>
                <a:gd name="connsiteX11607" fmla="*/ 4519034 w 9157696"/>
                <a:gd name="connsiteY11607" fmla="*/ 1919447 h 3804208"/>
                <a:gd name="connsiteX11608" fmla="*/ 4522696 w 9157696"/>
                <a:gd name="connsiteY11608" fmla="*/ 1923109 h 3804208"/>
                <a:gd name="connsiteX11609" fmla="*/ 4528800 w 9157696"/>
                <a:gd name="connsiteY11609" fmla="*/ 1924330 h 3804208"/>
                <a:gd name="connsiteX11610" fmla="*/ 4536124 w 9157696"/>
                <a:gd name="connsiteY11610" fmla="*/ 1923109 h 3804208"/>
                <a:gd name="connsiteX11611" fmla="*/ 4553214 w 9157696"/>
                <a:gd name="connsiteY11611" fmla="*/ 1921889 h 3804208"/>
                <a:gd name="connsiteX11612" fmla="*/ 4562979 w 9157696"/>
                <a:gd name="connsiteY11612" fmla="*/ 1921889 h 3804208"/>
                <a:gd name="connsiteX11613" fmla="*/ 4572745 w 9157696"/>
                <a:gd name="connsiteY11613" fmla="*/ 1921889 h 3804208"/>
                <a:gd name="connsiteX11614" fmla="*/ 4586173 w 9157696"/>
                <a:gd name="connsiteY11614" fmla="*/ 1924330 h 3804208"/>
                <a:gd name="connsiteX11615" fmla="*/ 4595938 w 9157696"/>
                <a:gd name="connsiteY11615" fmla="*/ 1927992 h 3804208"/>
                <a:gd name="connsiteX11616" fmla="*/ 4599600 w 9157696"/>
                <a:gd name="connsiteY11616" fmla="*/ 1929213 h 3804208"/>
                <a:gd name="connsiteX11617" fmla="*/ 4598380 w 9157696"/>
                <a:gd name="connsiteY11617" fmla="*/ 1930433 h 3804208"/>
                <a:gd name="connsiteX11618" fmla="*/ 4598380 w 9157696"/>
                <a:gd name="connsiteY11618" fmla="*/ 1930433 h 3804208"/>
                <a:gd name="connsiteX11619" fmla="*/ 4597159 w 9157696"/>
                <a:gd name="connsiteY11619" fmla="*/ 1930433 h 3804208"/>
                <a:gd name="connsiteX11620" fmla="*/ 4593497 w 9157696"/>
                <a:gd name="connsiteY11620" fmla="*/ 1930433 h 3804208"/>
                <a:gd name="connsiteX11621" fmla="*/ 4588614 w 9157696"/>
                <a:gd name="connsiteY11621" fmla="*/ 1930433 h 3804208"/>
                <a:gd name="connsiteX11622" fmla="*/ 4580069 w 9157696"/>
                <a:gd name="connsiteY11622" fmla="*/ 1934096 h 3804208"/>
                <a:gd name="connsiteX11623" fmla="*/ 4580069 w 9157696"/>
                <a:gd name="connsiteY11623" fmla="*/ 1934096 h 3804208"/>
                <a:gd name="connsiteX11624" fmla="*/ 4580069 w 9157696"/>
                <a:gd name="connsiteY11624" fmla="*/ 1934096 h 3804208"/>
                <a:gd name="connsiteX11625" fmla="*/ 4580069 w 9157696"/>
                <a:gd name="connsiteY11625" fmla="*/ 1934096 h 3804208"/>
                <a:gd name="connsiteX11626" fmla="*/ 4580069 w 9157696"/>
                <a:gd name="connsiteY11626" fmla="*/ 1935316 h 3804208"/>
                <a:gd name="connsiteX11627" fmla="*/ 4576407 w 9157696"/>
                <a:gd name="connsiteY11627" fmla="*/ 1937758 h 3804208"/>
                <a:gd name="connsiteX11628" fmla="*/ 4571524 w 9157696"/>
                <a:gd name="connsiteY11628" fmla="*/ 1938979 h 3804208"/>
                <a:gd name="connsiteX11629" fmla="*/ 4566641 w 9157696"/>
                <a:gd name="connsiteY11629" fmla="*/ 1938979 h 3804208"/>
                <a:gd name="connsiteX11630" fmla="*/ 4556876 w 9157696"/>
                <a:gd name="connsiteY11630" fmla="*/ 1943861 h 3804208"/>
                <a:gd name="connsiteX11631" fmla="*/ 4547110 w 9157696"/>
                <a:gd name="connsiteY11631" fmla="*/ 1948744 h 3804208"/>
                <a:gd name="connsiteX11632" fmla="*/ 4550772 w 9157696"/>
                <a:gd name="connsiteY11632" fmla="*/ 1951186 h 3804208"/>
                <a:gd name="connsiteX11633" fmla="*/ 4556876 w 9157696"/>
                <a:gd name="connsiteY11633" fmla="*/ 1951186 h 3804208"/>
                <a:gd name="connsiteX11634" fmla="*/ 4562979 w 9157696"/>
                <a:gd name="connsiteY11634" fmla="*/ 1948744 h 3804208"/>
                <a:gd name="connsiteX11635" fmla="*/ 4578848 w 9157696"/>
                <a:gd name="connsiteY11635" fmla="*/ 1945082 h 3804208"/>
                <a:gd name="connsiteX11636" fmla="*/ 4597159 w 9157696"/>
                <a:gd name="connsiteY11636" fmla="*/ 1942640 h 3804208"/>
                <a:gd name="connsiteX11637" fmla="*/ 4610587 w 9157696"/>
                <a:gd name="connsiteY11637" fmla="*/ 1943861 h 3804208"/>
                <a:gd name="connsiteX11638" fmla="*/ 4613028 w 9157696"/>
                <a:gd name="connsiteY11638" fmla="*/ 1945082 h 3804208"/>
                <a:gd name="connsiteX11639" fmla="*/ 4611807 w 9157696"/>
                <a:gd name="connsiteY11639" fmla="*/ 1945082 h 3804208"/>
                <a:gd name="connsiteX11640" fmla="*/ 4608145 w 9157696"/>
                <a:gd name="connsiteY11640" fmla="*/ 1947523 h 3804208"/>
                <a:gd name="connsiteX11641" fmla="*/ 4602042 w 9157696"/>
                <a:gd name="connsiteY11641" fmla="*/ 1947523 h 3804208"/>
                <a:gd name="connsiteX11642" fmla="*/ 4595938 w 9157696"/>
                <a:gd name="connsiteY11642" fmla="*/ 1947523 h 3804208"/>
                <a:gd name="connsiteX11643" fmla="*/ 4591055 w 9157696"/>
                <a:gd name="connsiteY11643" fmla="*/ 1948744 h 3804208"/>
                <a:gd name="connsiteX11644" fmla="*/ 4586173 w 9157696"/>
                <a:gd name="connsiteY11644" fmla="*/ 1948744 h 3804208"/>
                <a:gd name="connsiteX11645" fmla="*/ 4582511 w 9157696"/>
                <a:gd name="connsiteY11645" fmla="*/ 1947523 h 3804208"/>
                <a:gd name="connsiteX11646" fmla="*/ 4571524 w 9157696"/>
                <a:gd name="connsiteY11646" fmla="*/ 1949965 h 3804208"/>
                <a:gd name="connsiteX11647" fmla="*/ 4560538 w 9157696"/>
                <a:gd name="connsiteY11647" fmla="*/ 1952406 h 3804208"/>
                <a:gd name="connsiteX11648" fmla="*/ 4562979 w 9157696"/>
                <a:gd name="connsiteY11648" fmla="*/ 1956068 h 3804208"/>
                <a:gd name="connsiteX11649" fmla="*/ 4567862 w 9157696"/>
                <a:gd name="connsiteY11649" fmla="*/ 1958510 h 3804208"/>
                <a:gd name="connsiteX11650" fmla="*/ 4575186 w 9157696"/>
                <a:gd name="connsiteY11650" fmla="*/ 1958510 h 3804208"/>
                <a:gd name="connsiteX11651" fmla="*/ 4591055 w 9157696"/>
                <a:gd name="connsiteY11651" fmla="*/ 1959730 h 3804208"/>
                <a:gd name="connsiteX11652" fmla="*/ 4599600 w 9157696"/>
                <a:gd name="connsiteY11652" fmla="*/ 1960951 h 3804208"/>
                <a:gd name="connsiteX11653" fmla="*/ 4608145 w 9157696"/>
                <a:gd name="connsiteY11653" fmla="*/ 1962172 h 3804208"/>
                <a:gd name="connsiteX11654" fmla="*/ 4619132 w 9157696"/>
                <a:gd name="connsiteY11654" fmla="*/ 1965834 h 3804208"/>
                <a:gd name="connsiteX11655" fmla="*/ 4626456 w 9157696"/>
                <a:gd name="connsiteY11655" fmla="*/ 1971937 h 3804208"/>
                <a:gd name="connsiteX11656" fmla="*/ 4628897 w 9157696"/>
                <a:gd name="connsiteY11656" fmla="*/ 1973158 h 3804208"/>
                <a:gd name="connsiteX11657" fmla="*/ 4622794 w 9157696"/>
                <a:gd name="connsiteY11657" fmla="*/ 1975600 h 3804208"/>
                <a:gd name="connsiteX11658" fmla="*/ 4617911 w 9157696"/>
                <a:gd name="connsiteY11658" fmla="*/ 1973158 h 3804208"/>
                <a:gd name="connsiteX11659" fmla="*/ 4613028 w 9157696"/>
                <a:gd name="connsiteY11659" fmla="*/ 1970717 h 3804208"/>
                <a:gd name="connsiteX11660" fmla="*/ 4605704 w 9157696"/>
                <a:gd name="connsiteY11660" fmla="*/ 1971937 h 3804208"/>
                <a:gd name="connsiteX11661" fmla="*/ 4598380 w 9157696"/>
                <a:gd name="connsiteY11661" fmla="*/ 1973158 h 3804208"/>
                <a:gd name="connsiteX11662" fmla="*/ 4588614 w 9157696"/>
                <a:gd name="connsiteY11662" fmla="*/ 1970717 h 3804208"/>
                <a:gd name="connsiteX11663" fmla="*/ 4584952 w 9157696"/>
                <a:gd name="connsiteY11663" fmla="*/ 1973158 h 3804208"/>
                <a:gd name="connsiteX11664" fmla="*/ 4576407 w 9157696"/>
                <a:gd name="connsiteY11664" fmla="*/ 1968275 h 3804208"/>
                <a:gd name="connsiteX11665" fmla="*/ 4571524 w 9157696"/>
                <a:gd name="connsiteY11665" fmla="*/ 1969496 h 3804208"/>
                <a:gd name="connsiteX11666" fmla="*/ 4564200 w 9157696"/>
                <a:gd name="connsiteY11666" fmla="*/ 1968275 h 3804208"/>
                <a:gd name="connsiteX11667" fmla="*/ 4559317 w 9157696"/>
                <a:gd name="connsiteY11667" fmla="*/ 1965834 h 3804208"/>
                <a:gd name="connsiteX11668" fmla="*/ 4556876 w 9157696"/>
                <a:gd name="connsiteY11668" fmla="*/ 1967054 h 3804208"/>
                <a:gd name="connsiteX11669" fmla="*/ 4551993 w 9157696"/>
                <a:gd name="connsiteY11669" fmla="*/ 1967054 h 3804208"/>
                <a:gd name="connsiteX11670" fmla="*/ 4545890 w 9157696"/>
                <a:gd name="connsiteY11670" fmla="*/ 1965834 h 3804208"/>
                <a:gd name="connsiteX11671" fmla="*/ 4541007 w 9157696"/>
                <a:gd name="connsiteY11671" fmla="*/ 1963393 h 3804208"/>
                <a:gd name="connsiteX11672" fmla="*/ 4528800 w 9157696"/>
                <a:gd name="connsiteY11672" fmla="*/ 1963393 h 3804208"/>
                <a:gd name="connsiteX11673" fmla="*/ 4516593 w 9157696"/>
                <a:gd name="connsiteY11673" fmla="*/ 1963393 h 3804208"/>
                <a:gd name="connsiteX11674" fmla="*/ 4517813 w 9157696"/>
                <a:gd name="connsiteY11674" fmla="*/ 1967054 h 3804208"/>
                <a:gd name="connsiteX11675" fmla="*/ 4522696 w 9157696"/>
                <a:gd name="connsiteY11675" fmla="*/ 1969496 h 3804208"/>
                <a:gd name="connsiteX11676" fmla="*/ 4530020 w 9157696"/>
                <a:gd name="connsiteY11676" fmla="*/ 1970717 h 3804208"/>
                <a:gd name="connsiteX11677" fmla="*/ 4547110 w 9157696"/>
                <a:gd name="connsiteY11677" fmla="*/ 1974379 h 3804208"/>
                <a:gd name="connsiteX11678" fmla="*/ 4556876 w 9157696"/>
                <a:gd name="connsiteY11678" fmla="*/ 1976820 h 3804208"/>
                <a:gd name="connsiteX11679" fmla="*/ 4562979 w 9157696"/>
                <a:gd name="connsiteY11679" fmla="*/ 1978041 h 3804208"/>
                <a:gd name="connsiteX11680" fmla="*/ 4565421 w 9157696"/>
                <a:gd name="connsiteY11680" fmla="*/ 1981703 h 3804208"/>
                <a:gd name="connsiteX11681" fmla="*/ 4570304 w 9157696"/>
                <a:gd name="connsiteY11681" fmla="*/ 1984144 h 3804208"/>
                <a:gd name="connsiteX11682" fmla="*/ 4576407 w 9157696"/>
                <a:gd name="connsiteY11682" fmla="*/ 1984144 h 3804208"/>
                <a:gd name="connsiteX11683" fmla="*/ 4577628 w 9157696"/>
                <a:gd name="connsiteY11683" fmla="*/ 1985365 h 3804208"/>
                <a:gd name="connsiteX11684" fmla="*/ 4583731 w 9157696"/>
                <a:gd name="connsiteY11684" fmla="*/ 1991468 h 3804208"/>
                <a:gd name="connsiteX11685" fmla="*/ 4581290 w 9157696"/>
                <a:gd name="connsiteY11685" fmla="*/ 1992689 h 3804208"/>
                <a:gd name="connsiteX11686" fmla="*/ 4581290 w 9157696"/>
                <a:gd name="connsiteY11686" fmla="*/ 1992689 h 3804208"/>
                <a:gd name="connsiteX11687" fmla="*/ 4578848 w 9157696"/>
                <a:gd name="connsiteY11687" fmla="*/ 1992689 h 3804208"/>
                <a:gd name="connsiteX11688" fmla="*/ 4575186 w 9157696"/>
                <a:gd name="connsiteY11688" fmla="*/ 1990248 h 3804208"/>
                <a:gd name="connsiteX11689" fmla="*/ 4569083 w 9157696"/>
                <a:gd name="connsiteY11689" fmla="*/ 1989027 h 3804208"/>
                <a:gd name="connsiteX11690" fmla="*/ 4565421 w 9157696"/>
                <a:gd name="connsiteY11690" fmla="*/ 1990248 h 3804208"/>
                <a:gd name="connsiteX11691" fmla="*/ 4560538 w 9157696"/>
                <a:gd name="connsiteY11691" fmla="*/ 1989027 h 3804208"/>
                <a:gd name="connsiteX11692" fmla="*/ 4560538 w 9157696"/>
                <a:gd name="connsiteY11692" fmla="*/ 1989027 h 3804208"/>
                <a:gd name="connsiteX11693" fmla="*/ 4560538 w 9157696"/>
                <a:gd name="connsiteY11693" fmla="*/ 1981703 h 3804208"/>
                <a:gd name="connsiteX11694" fmla="*/ 4556876 w 9157696"/>
                <a:gd name="connsiteY11694" fmla="*/ 1985365 h 3804208"/>
                <a:gd name="connsiteX11695" fmla="*/ 4555655 w 9157696"/>
                <a:gd name="connsiteY11695" fmla="*/ 1987807 h 3804208"/>
                <a:gd name="connsiteX11696" fmla="*/ 4548331 w 9157696"/>
                <a:gd name="connsiteY11696" fmla="*/ 1987807 h 3804208"/>
                <a:gd name="connsiteX11697" fmla="*/ 4538565 w 9157696"/>
                <a:gd name="connsiteY11697" fmla="*/ 1989027 h 3804208"/>
                <a:gd name="connsiteX11698" fmla="*/ 4539786 w 9157696"/>
                <a:gd name="connsiteY11698" fmla="*/ 1992689 h 3804208"/>
                <a:gd name="connsiteX11699" fmla="*/ 4544669 w 9157696"/>
                <a:gd name="connsiteY11699" fmla="*/ 1995131 h 3804208"/>
                <a:gd name="connsiteX11700" fmla="*/ 4550772 w 9157696"/>
                <a:gd name="connsiteY11700" fmla="*/ 1995131 h 3804208"/>
                <a:gd name="connsiteX11701" fmla="*/ 4556876 w 9157696"/>
                <a:gd name="connsiteY11701" fmla="*/ 1995131 h 3804208"/>
                <a:gd name="connsiteX11702" fmla="*/ 4559317 w 9157696"/>
                <a:gd name="connsiteY11702" fmla="*/ 2000014 h 3804208"/>
                <a:gd name="connsiteX11703" fmla="*/ 4561759 w 9157696"/>
                <a:gd name="connsiteY11703" fmla="*/ 2002455 h 3804208"/>
                <a:gd name="connsiteX11704" fmla="*/ 4564200 w 9157696"/>
                <a:gd name="connsiteY11704" fmla="*/ 2006117 h 3804208"/>
                <a:gd name="connsiteX11705" fmla="*/ 4566641 w 9157696"/>
                <a:gd name="connsiteY11705" fmla="*/ 2011000 h 3804208"/>
                <a:gd name="connsiteX11706" fmla="*/ 4558097 w 9157696"/>
                <a:gd name="connsiteY11706" fmla="*/ 2008558 h 3804208"/>
                <a:gd name="connsiteX11707" fmla="*/ 4553214 w 9157696"/>
                <a:gd name="connsiteY11707" fmla="*/ 2012221 h 3804208"/>
                <a:gd name="connsiteX11708" fmla="*/ 4544669 w 9157696"/>
                <a:gd name="connsiteY11708" fmla="*/ 2003675 h 3804208"/>
                <a:gd name="connsiteX11709" fmla="*/ 4537345 w 9157696"/>
                <a:gd name="connsiteY11709" fmla="*/ 2004896 h 3804208"/>
                <a:gd name="connsiteX11710" fmla="*/ 4528800 w 9157696"/>
                <a:gd name="connsiteY11710" fmla="*/ 2001234 h 3804208"/>
                <a:gd name="connsiteX11711" fmla="*/ 4523917 w 9157696"/>
                <a:gd name="connsiteY11711" fmla="*/ 1996351 h 3804208"/>
                <a:gd name="connsiteX11712" fmla="*/ 4520255 w 9157696"/>
                <a:gd name="connsiteY11712" fmla="*/ 1997572 h 3804208"/>
                <a:gd name="connsiteX11713" fmla="*/ 4512931 w 9157696"/>
                <a:gd name="connsiteY11713" fmla="*/ 1996351 h 3804208"/>
                <a:gd name="connsiteX11714" fmla="*/ 4506827 w 9157696"/>
                <a:gd name="connsiteY11714" fmla="*/ 1992689 h 3804208"/>
                <a:gd name="connsiteX11715" fmla="*/ 4501944 w 9157696"/>
                <a:gd name="connsiteY11715" fmla="*/ 1987807 h 3804208"/>
                <a:gd name="connsiteX11716" fmla="*/ 4486075 w 9157696"/>
                <a:gd name="connsiteY11716" fmla="*/ 1982924 h 3804208"/>
                <a:gd name="connsiteX11717" fmla="*/ 4470206 w 9157696"/>
                <a:gd name="connsiteY11717" fmla="*/ 1978041 h 3804208"/>
                <a:gd name="connsiteX11718" fmla="*/ 4470206 w 9157696"/>
                <a:gd name="connsiteY11718" fmla="*/ 1984144 h 3804208"/>
                <a:gd name="connsiteX11719" fmla="*/ 4475089 w 9157696"/>
                <a:gd name="connsiteY11719" fmla="*/ 1990248 h 3804208"/>
                <a:gd name="connsiteX11720" fmla="*/ 4484855 w 9157696"/>
                <a:gd name="connsiteY11720" fmla="*/ 1995131 h 3804208"/>
                <a:gd name="connsiteX11721" fmla="*/ 4493399 w 9157696"/>
                <a:gd name="connsiteY11721" fmla="*/ 1997572 h 3804208"/>
                <a:gd name="connsiteX11722" fmla="*/ 4504386 w 9157696"/>
                <a:gd name="connsiteY11722" fmla="*/ 2006117 h 3804208"/>
                <a:gd name="connsiteX11723" fmla="*/ 4509269 w 9157696"/>
                <a:gd name="connsiteY11723" fmla="*/ 2009779 h 3804208"/>
                <a:gd name="connsiteX11724" fmla="*/ 4516593 w 9157696"/>
                <a:gd name="connsiteY11724" fmla="*/ 2013441 h 3804208"/>
                <a:gd name="connsiteX11725" fmla="*/ 4527579 w 9157696"/>
                <a:gd name="connsiteY11725" fmla="*/ 2019545 h 3804208"/>
                <a:gd name="connsiteX11726" fmla="*/ 4541007 w 9157696"/>
                <a:gd name="connsiteY11726" fmla="*/ 2030531 h 3804208"/>
                <a:gd name="connsiteX11727" fmla="*/ 4551993 w 9157696"/>
                <a:gd name="connsiteY11727" fmla="*/ 2045179 h 3804208"/>
                <a:gd name="connsiteX11728" fmla="*/ 4549552 w 9157696"/>
                <a:gd name="connsiteY11728" fmla="*/ 2046400 h 3804208"/>
                <a:gd name="connsiteX11729" fmla="*/ 4542227 w 9157696"/>
                <a:gd name="connsiteY11729" fmla="*/ 2046400 h 3804208"/>
                <a:gd name="connsiteX11730" fmla="*/ 4534903 w 9157696"/>
                <a:gd name="connsiteY11730" fmla="*/ 2046400 h 3804208"/>
                <a:gd name="connsiteX11731" fmla="*/ 4530020 w 9157696"/>
                <a:gd name="connsiteY11731" fmla="*/ 2047621 h 3804208"/>
                <a:gd name="connsiteX11732" fmla="*/ 4525138 w 9157696"/>
                <a:gd name="connsiteY11732" fmla="*/ 2047621 h 3804208"/>
                <a:gd name="connsiteX11733" fmla="*/ 4520255 w 9157696"/>
                <a:gd name="connsiteY11733" fmla="*/ 2046400 h 3804208"/>
                <a:gd name="connsiteX11734" fmla="*/ 4509269 w 9157696"/>
                <a:gd name="connsiteY11734" fmla="*/ 2048842 h 3804208"/>
                <a:gd name="connsiteX11735" fmla="*/ 4498282 w 9157696"/>
                <a:gd name="connsiteY11735" fmla="*/ 2051283 h 3804208"/>
                <a:gd name="connsiteX11736" fmla="*/ 4500724 w 9157696"/>
                <a:gd name="connsiteY11736" fmla="*/ 2054945 h 3804208"/>
                <a:gd name="connsiteX11737" fmla="*/ 4505606 w 9157696"/>
                <a:gd name="connsiteY11737" fmla="*/ 2056166 h 3804208"/>
                <a:gd name="connsiteX11738" fmla="*/ 4512931 w 9157696"/>
                <a:gd name="connsiteY11738" fmla="*/ 2056166 h 3804208"/>
                <a:gd name="connsiteX11739" fmla="*/ 4523917 w 9157696"/>
                <a:gd name="connsiteY11739" fmla="*/ 2054945 h 3804208"/>
                <a:gd name="connsiteX11740" fmla="*/ 4523917 w 9157696"/>
                <a:gd name="connsiteY11740" fmla="*/ 2054945 h 3804208"/>
                <a:gd name="connsiteX11741" fmla="*/ 4519034 w 9157696"/>
                <a:gd name="connsiteY11741" fmla="*/ 2061049 h 3804208"/>
                <a:gd name="connsiteX11742" fmla="*/ 4506827 w 9157696"/>
                <a:gd name="connsiteY11742" fmla="*/ 2063490 h 3804208"/>
                <a:gd name="connsiteX11743" fmla="*/ 4498282 w 9157696"/>
                <a:gd name="connsiteY11743" fmla="*/ 2056166 h 3804208"/>
                <a:gd name="connsiteX11744" fmla="*/ 4492179 w 9157696"/>
                <a:gd name="connsiteY11744" fmla="*/ 2058607 h 3804208"/>
                <a:gd name="connsiteX11745" fmla="*/ 4486075 w 9157696"/>
                <a:gd name="connsiteY11745" fmla="*/ 2063490 h 3804208"/>
                <a:gd name="connsiteX11746" fmla="*/ 4482413 w 9157696"/>
                <a:gd name="connsiteY11746" fmla="*/ 2058607 h 3804208"/>
                <a:gd name="connsiteX11747" fmla="*/ 4493399 w 9157696"/>
                <a:gd name="connsiteY11747" fmla="*/ 2051283 h 3804208"/>
                <a:gd name="connsiteX11748" fmla="*/ 4499503 w 9157696"/>
                <a:gd name="connsiteY11748" fmla="*/ 2047621 h 3804208"/>
                <a:gd name="connsiteX11749" fmla="*/ 4503165 w 9157696"/>
                <a:gd name="connsiteY11749" fmla="*/ 2042738 h 3804208"/>
                <a:gd name="connsiteX11750" fmla="*/ 4503165 w 9157696"/>
                <a:gd name="connsiteY11750" fmla="*/ 2037855 h 3804208"/>
                <a:gd name="connsiteX11751" fmla="*/ 4492179 w 9157696"/>
                <a:gd name="connsiteY11751" fmla="*/ 2040297 h 3804208"/>
                <a:gd name="connsiteX11752" fmla="*/ 4482413 w 9157696"/>
                <a:gd name="connsiteY11752" fmla="*/ 2043959 h 3804208"/>
                <a:gd name="connsiteX11753" fmla="*/ 4479972 w 9157696"/>
                <a:gd name="connsiteY11753" fmla="*/ 2047621 h 3804208"/>
                <a:gd name="connsiteX11754" fmla="*/ 4476310 w 9157696"/>
                <a:gd name="connsiteY11754" fmla="*/ 2051283 h 3804208"/>
                <a:gd name="connsiteX11755" fmla="*/ 4471427 w 9157696"/>
                <a:gd name="connsiteY11755" fmla="*/ 2052504 h 3804208"/>
                <a:gd name="connsiteX11756" fmla="*/ 4471427 w 9157696"/>
                <a:gd name="connsiteY11756" fmla="*/ 2052504 h 3804208"/>
                <a:gd name="connsiteX11757" fmla="*/ 4471427 w 9157696"/>
                <a:gd name="connsiteY11757" fmla="*/ 2050062 h 3804208"/>
                <a:gd name="connsiteX11758" fmla="*/ 4464103 w 9157696"/>
                <a:gd name="connsiteY11758" fmla="*/ 2050062 h 3804208"/>
                <a:gd name="connsiteX11759" fmla="*/ 4459220 w 9157696"/>
                <a:gd name="connsiteY11759" fmla="*/ 2050062 h 3804208"/>
                <a:gd name="connsiteX11760" fmla="*/ 4457999 w 9157696"/>
                <a:gd name="connsiteY11760" fmla="*/ 2047621 h 3804208"/>
                <a:gd name="connsiteX11761" fmla="*/ 4451896 w 9157696"/>
                <a:gd name="connsiteY11761" fmla="*/ 2041517 h 3804208"/>
                <a:gd name="connsiteX11762" fmla="*/ 4447013 w 9157696"/>
                <a:gd name="connsiteY11762" fmla="*/ 2042738 h 3804208"/>
                <a:gd name="connsiteX11763" fmla="*/ 4442130 w 9157696"/>
                <a:gd name="connsiteY11763" fmla="*/ 2041517 h 3804208"/>
                <a:gd name="connsiteX11764" fmla="*/ 4444571 w 9157696"/>
                <a:gd name="connsiteY11764" fmla="*/ 2040297 h 3804208"/>
                <a:gd name="connsiteX11765" fmla="*/ 4454337 w 9157696"/>
                <a:gd name="connsiteY11765" fmla="*/ 2036635 h 3804208"/>
                <a:gd name="connsiteX11766" fmla="*/ 4459220 w 9157696"/>
                <a:gd name="connsiteY11766" fmla="*/ 2035414 h 3804208"/>
                <a:gd name="connsiteX11767" fmla="*/ 4462882 w 9157696"/>
                <a:gd name="connsiteY11767" fmla="*/ 2032972 h 3804208"/>
                <a:gd name="connsiteX11768" fmla="*/ 4464103 w 9157696"/>
                <a:gd name="connsiteY11768" fmla="*/ 2029310 h 3804208"/>
                <a:gd name="connsiteX11769" fmla="*/ 4456778 w 9157696"/>
                <a:gd name="connsiteY11769" fmla="*/ 2029310 h 3804208"/>
                <a:gd name="connsiteX11770" fmla="*/ 4449454 w 9157696"/>
                <a:gd name="connsiteY11770" fmla="*/ 2029310 h 3804208"/>
                <a:gd name="connsiteX11771" fmla="*/ 4447013 w 9157696"/>
                <a:gd name="connsiteY11771" fmla="*/ 2030531 h 3804208"/>
                <a:gd name="connsiteX11772" fmla="*/ 4443351 w 9157696"/>
                <a:gd name="connsiteY11772" fmla="*/ 2031752 h 3804208"/>
                <a:gd name="connsiteX11773" fmla="*/ 4439689 w 9157696"/>
                <a:gd name="connsiteY11773" fmla="*/ 2031752 h 3804208"/>
                <a:gd name="connsiteX11774" fmla="*/ 4434806 w 9157696"/>
                <a:gd name="connsiteY11774" fmla="*/ 2032972 h 3804208"/>
                <a:gd name="connsiteX11775" fmla="*/ 4429923 w 9157696"/>
                <a:gd name="connsiteY11775" fmla="*/ 2034193 h 3804208"/>
                <a:gd name="connsiteX11776" fmla="*/ 4428702 w 9157696"/>
                <a:gd name="connsiteY11776" fmla="*/ 2032972 h 3804208"/>
                <a:gd name="connsiteX11777" fmla="*/ 4426261 w 9157696"/>
                <a:gd name="connsiteY11777" fmla="*/ 2029310 h 3804208"/>
                <a:gd name="connsiteX11778" fmla="*/ 4427482 w 9157696"/>
                <a:gd name="connsiteY11778" fmla="*/ 2029310 h 3804208"/>
                <a:gd name="connsiteX11779" fmla="*/ 4429923 w 9157696"/>
                <a:gd name="connsiteY11779" fmla="*/ 2028090 h 3804208"/>
                <a:gd name="connsiteX11780" fmla="*/ 4431144 w 9157696"/>
                <a:gd name="connsiteY11780" fmla="*/ 2026869 h 3804208"/>
                <a:gd name="connsiteX11781" fmla="*/ 4426261 w 9157696"/>
                <a:gd name="connsiteY11781" fmla="*/ 2024428 h 3804208"/>
                <a:gd name="connsiteX11782" fmla="*/ 4421378 w 9157696"/>
                <a:gd name="connsiteY11782" fmla="*/ 2023207 h 3804208"/>
                <a:gd name="connsiteX11783" fmla="*/ 4418937 w 9157696"/>
                <a:gd name="connsiteY11783" fmla="*/ 2024428 h 3804208"/>
                <a:gd name="connsiteX11784" fmla="*/ 4417716 w 9157696"/>
                <a:gd name="connsiteY11784" fmla="*/ 2024428 h 3804208"/>
                <a:gd name="connsiteX11785" fmla="*/ 4418937 w 9157696"/>
                <a:gd name="connsiteY11785" fmla="*/ 2023207 h 3804208"/>
                <a:gd name="connsiteX11786" fmla="*/ 4426261 w 9157696"/>
                <a:gd name="connsiteY11786" fmla="*/ 2019545 h 3804208"/>
                <a:gd name="connsiteX11787" fmla="*/ 4438468 w 9157696"/>
                <a:gd name="connsiteY11787" fmla="*/ 2017103 h 3804208"/>
                <a:gd name="connsiteX11788" fmla="*/ 4448234 w 9157696"/>
                <a:gd name="connsiteY11788" fmla="*/ 2014662 h 3804208"/>
                <a:gd name="connsiteX11789" fmla="*/ 4453116 w 9157696"/>
                <a:gd name="connsiteY11789" fmla="*/ 2014662 h 3804208"/>
                <a:gd name="connsiteX11790" fmla="*/ 4456778 w 9157696"/>
                <a:gd name="connsiteY11790" fmla="*/ 2012221 h 3804208"/>
                <a:gd name="connsiteX11791" fmla="*/ 4457999 w 9157696"/>
                <a:gd name="connsiteY11791" fmla="*/ 2009779 h 3804208"/>
                <a:gd name="connsiteX11792" fmla="*/ 4450675 w 9157696"/>
                <a:gd name="connsiteY11792" fmla="*/ 2008558 h 3804208"/>
                <a:gd name="connsiteX11793" fmla="*/ 4443351 w 9157696"/>
                <a:gd name="connsiteY11793" fmla="*/ 2008558 h 3804208"/>
                <a:gd name="connsiteX11794" fmla="*/ 4440909 w 9157696"/>
                <a:gd name="connsiteY11794" fmla="*/ 2009779 h 3804208"/>
                <a:gd name="connsiteX11795" fmla="*/ 4437247 w 9157696"/>
                <a:gd name="connsiteY11795" fmla="*/ 2011000 h 3804208"/>
                <a:gd name="connsiteX11796" fmla="*/ 4433585 w 9157696"/>
                <a:gd name="connsiteY11796" fmla="*/ 2009779 h 3804208"/>
                <a:gd name="connsiteX11797" fmla="*/ 4428702 w 9157696"/>
                <a:gd name="connsiteY11797" fmla="*/ 2011000 h 3804208"/>
                <a:gd name="connsiteX11798" fmla="*/ 4423820 w 9157696"/>
                <a:gd name="connsiteY11798" fmla="*/ 2012221 h 3804208"/>
                <a:gd name="connsiteX11799" fmla="*/ 4421378 w 9157696"/>
                <a:gd name="connsiteY11799" fmla="*/ 2011000 h 3804208"/>
                <a:gd name="connsiteX11800" fmla="*/ 4416495 w 9157696"/>
                <a:gd name="connsiteY11800" fmla="*/ 2013441 h 3804208"/>
                <a:gd name="connsiteX11801" fmla="*/ 4415275 w 9157696"/>
                <a:gd name="connsiteY11801" fmla="*/ 2011000 h 3804208"/>
                <a:gd name="connsiteX11802" fmla="*/ 4409171 w 9157696"/>
                <a:gd name="connsiteY11802" fmla="*/ 2012221 h 3804208"/>
                <a:gd name="connsiteX11803" fmla="*/ 4404288 w 9157696"/>
                <a:gd name="connsiteY11803" fmla="*/ 2011000 h 3804208"/>
                <a:gd name="connsiteX11804" fmla="*/ 4399406 w 9157696"/>
                <a:gd name="connsiteY11804" fmla="*/ 2009779 h 3804208"/>
                <a:gd name="connsiteX11805" fmla="*/ 4396964 w 9157696"/>
                <a:gd name="connsiteY11805" fmla="*/ 2011000 h 3804208"/>
                <a:gd name="connsiteX11806" fmla="*/ 4394523 w 9157696"/>
                <a:gd name="connsiteY11806" fmla="*/ 2012221 h 3804208"/>
                <a:gd name="connsiteX11807" fmla="*/ 4388419 w 9157696"/>
                <a:gd name="connsiteY11807" fmla="*/ 2011000 h 3804208"/>
                <a:gd name="connsiteX11808" fmla="*/ 4387199 w 9157696"/>
                <a:gd name="connsiteY11808" fmla="*/ 2009779 h 3804208"/>
                <a:gd name="connsiteX11809" fmla="*/ 4384757 w 9157696"/>
                <a:gd name="connsiteY11809" fmla="*/ 2013441 h 3804208"/>
                <a:gd name="connsiteX11810" fmla="*/ 4376212 w 9157696"/>
                <a:gd name="connsiteY11810" fmla="*/ 2014662 h 3804208"/>
                <a:gd name="connsiteX11811" fmla="*/ 4371329 w 9157696"/>
                <a:gd name="connsiteY11811" fmla="*/ 2013441 h 3804208"/>
                <a:gd name="connsiteX11812" fmla="*/ 4366447 w 9157696"/>
                <a:gd name="connsiteY11812" fmla="*/ 2012221 h 3804208"/>
                <a:gd name="connsiteX11813" fmla="*/ 4365226 w 9157696"/>
                <a:gd name="connsiteY11813" fmla="*/ 2013441 h 3804208"/>
                <a:gd name="connsiteX11814" fmla="*/ 4360343 w 9157696"/>
                <a:gd name="connsiteY11814" fmla="*/ 2011000 h 3804208"/>
                <a:gd name="connsiteX11815" fmla="*/ 4360343 w 9157696"/>
                <a:gd name="connsiteY11815" fmla="*/ 2009779 h 3804208"/>
                <a:gd name="connsiteX11816" fmla="*/ 4361564 w 9157696"/>
                <a:gd name="connsiteY11816" fmla="*/ 2009779 h 3804208"/>
                <a:gd name="connsiteX11817" fmla="*/ 4374992 w 9157696"/>
                <a:gd name="connsiteY11817" fmla="*/ 2003675 h 3804208"/>
                <a:gd name="connsiteX11818" fmla="*/ 4382315 w 9157696"/>
                <a:gd name="connsiteY11818" fmla="*/ 2001234 h 3804208"/>
                <a:gd name="connsiteX11819" fmla="*/ 4393302 w 9157696"/>
                <a:gd name="connsiteY11819" fmla="*/ 1997572 h 3804208"/>
                <a:gd name="connsiteX11820" fmla="*/ 4404288 w 9157696"/>
                <a:gd name="connsiteY11820" fmla="*/ 1997572 h 3804208"/>
                <a:gd name="connsiteX11821" fmla="*/ 4412833 w 9157696"/>
                <a:gd name="connsiteY11821" fmla="*/ 1989027 h 3804208"/>
                <a:gd name="connsiteX11822" fmla="*/ 4418937 w 9157696"/>
                <a:gd name="connsiteY11822" fmla="*/ 1985365 h 3804208"/>
                <a:gd name="connsiteX11823" fmla="*/ 4428702 w 9157696"/>
                <a:gd name="connsiteY11823" fmla="*/ 1981703 h 3804208"/>
                <a:gd name="connsiteX11824" fmla="*/ 4437247 w 9157696"/>
                <a:gd name="connsiteY11824" fmla="*/ 1979261 h 3804208"/>
                <a:gd name="connsiteX11825" fmla="*/ 4440909 w 9157696"/>
                <a:gd name="connsiteY11825" fmla="*/ 1979261 h 3804208"/>
                <a:gd name="connsiteX11826" fmla="*/ 4443351 w 9157696"/>
                <a:gd name="connsiteY11826" fmla="*/ 1978041 h 3804208"/>
                <a:gd name="connsiteX11827" fmla="*/ 4444571 w 9157696"/>
                <a:gd name="connsiteY11827" fmla="*/ 1975600 h 3804208"/>
                <a:gd name="connsiteX11828" fmla="*/ 4438468 w 9157696"/>
                <a:gd name="connsiteY11828" fmla="*/ 1974379 h 3804208"/>
                <a:gd name="connsiteX11829" fmla="*/ 4432364 w 9157696"/>
                <a:gd name="connsiteY11829" fmla="*/ 1974379 h 3804208"/>
                <a:gd name="connsiteX11830" fmla="*/ 4429923 w 9157696"/>
                <a:gd name="connsiteY11830" fmla="*/ 1975600 h 3804208"/>
                <a:gd name="connsiteX11831" fmla="*/ 4427482 w 9157696"/>
                <a:gd name="connsiteY11831" fmla="*/ 1976820 h 3804208"/>
                <a:gd name="connsiteX11832" fmla="*/ 4425040 w 9157696"/>
                <a:gd name="connsiteY11832" fmla="*/ 1976820 h 3804208"/>
                <a:gd name="connsiteX11833" fmla="*/ 4421378 w 9157696"/>
                <a:gd name="connsiteY11833" fmla="*/ 1978041 h 3804208"/>
                <a:gd name="connsiteX11834" fmla="*/ 4417716 w 9157696"/>
                <a:gd name="connsiteY11834" fmla="*/ 1979261 h 3804208"/>
                <a:gd name="connsiteX11835" fmla="*/ 4415275 w 9157696"/>
                <a:gd name="connsiteY11835" fmla="*/ 1978041 h 3804208"/>
                <a:gd name="connsiteX11836" fmla="*/ 4410392 w 9157696"/>
                <a:gd name="connsiteY11836" fmla="*/ 1980482 h 3804208"/>
                <a:gd name="connsiteX11837" fmla="*/ 4409171 w 9157696"/>
                <a:gd name="connsiteY11837" fmla="*/ 1979261 h 3804208"/>
                <a:gd name="connsiteX11838" fmla="*/ 4411613 w 9157696"/>
                <a:gd name="connsiteY11838" fmla="*/ 1975600 h 3804208"/>
                <a:gd name="connsiteX11839" fmla="*/ 4417716 w 9157696"/>
                <a:gd name="connsiteY11839" fmla="*/ 1970717 h 3804208"/>
                <a:gd name="connsiteX11840" fmla="*/ 4422599 w 9157696"/>
                <a:gd name="connsiteY11840" fmla="*/ 1968275 h 3804208"/>
                <a:gd name="connsiteX11841" fmla="*/ 4427482 w 9157696"/>
                <a:gd name="connsiteY11841" fmla="*/ 1964613 h 3804208"/>
                <a:gd name="connsiteX11842" fmla="*/ 4434806 w 9157696"/>
                <a:gd name="connsiteY11842" fmla="*/ 1958510 h 3804208"/>
                <a:gd name="connsiteX11843" fmla="*/ 4438468 w 9157696"/>
                <a:gd name="connsiteY11843" fmla="*/ 1956068 h 3804208"/>
                <a:gd name="connsiteX11844" fmla="*/ 4439689 w 9157696"/>
                <a:gd name="connsiteY11844" fmla="*/ 1952406 h 3804208"/>
                <a:gd name="connsiteX11845" fmla="*/ 4439689 w 9157696"/>
                <a:gd name="connsiteY11845" fmla="*/ 1949965 h 3804208"/>
                <a:gd name="connsiteX11846" fmla="*/ 4433585 w 9157696"/>
                <a:gd name="connsiteY11846" fmla="*/ 1953627 h 3804208"/>
                <a:gd name="connsiteX11847" fmla="*/ 4427482 w 9157696"/>
                <a:gd name="connsiteY11847" fmla="*/ 1956068 h 3804208"/>
                <a:gd name="connsiteX11848" fmla="*/ 4426261 w 9157696"/>
                <a:gd name="connsiteY11848" fmla="*/ 1958510 h 3804208"/>
                <a:gd name="connsiteX11849" fmla="*/ 4423820 w 9157696"/>
                <a:gd name="connsiteY11849" fmla="*/ 1959730 h 3804208"/>
                <a:gd name="connsiteX11850" fmla="*/ 4421378 w 9157696"/>
                <a:gd name="connsiteY11850" fmla="*/ 1959730 h 3804208"/>
                <a:gd name="connsiteX11851" fmla="*/ 4417716 w 9157696"/>
                <a:gd name="connsiteY11851" fmla="*/ 1962172 h 3804208"/>
                <a:gd name="connsiteX11852" fmla="*/ 4414054 w 9157696"/>
                <a:gd name="connsiteY11852" fmla="*/ 1964613 h 3804208"/>
                <a:gd name="connsiteX11853" fmla="*/ 4411613 w 9157696"/>
                <a:gd name="connsiteY11853" fmla="*/ 1964613 h 3804208"/>
                <a:gd name="connsiteX11854" fmla="*/ 4407950 w 9157696"/>
                <a:gd name="connsiteY11854" fmla="*/ 1968275 h 3804208"/>
                <a:gd name="connsiteX11855" fmla="*/ 4405509 w 9157696"/>
                <a:gd name="connsiteY11855" fmla="*/ 1967054 h 3804208"/>
                <a:gd name="connsiteX11856" fmla="*/ 4400626 w 9157696"/>
                <a:gd name="connsiteY11856" fmla="*/ 1969496 h 3804208"/>
                <a:gd name="connsiteX11857" fmla="*/ 4396964 w 9157696"/>
                <a:gd name="connsiteY11857" fmla="*/ 1969496 h 3804208"/>
                <a:gd name="connsiteX11858" fmla="*/ 4396964 w 9157696"/>
                <a:gd name="connsiteY11858" fmla="*/ 1969496 h 3804208"/>
                <a:gd name="connsiteX11859" fmla="*/ 4399406 w 9157696"/>
                <a:gd name="connsiteY11859" fmla="*/ 1969496 h 3804208"/>
                <a:gd name="connsiteX11860" fmla="*/ 4406730 w 9157696"/>
                <a:gd name="connsiteY11860" fmla="*/ 1960951 h 3804208"/>
                <a:gd name="connsiteX11861" fmla="*/ 4411613 w 9157696"/>
                <a:gd name="connsiteY11861" fmla="*/ 1956068 h 3804208"/>
                <a:gd name="connsiteX11862" fmla="*/ 4420157 w 9157696"/>
                <a:gd name="connsiteY11862" fmla="*/ 1951186 h 3804208"/>
                <a:gd name="connsiteX11863" fmla="*/ 4427482 w 9157696"/>
                <a:gd name="connsiteY11863" fmla="*/ 1946303 h 3804208"/>
                <a:gd name="connsiteX11864" fmla="*/ 4431144 w 9157696"/>
                <a:gd name="connsiteY11864" fmla="*/ 1945082 h 3804208"/>
                <a:gd name="connsiteX11865" fmla="*/ 4433585 w 9157696"/>
                <a:gd name="connsiteY11865" fmla="*/ 1942640 h 3804208"/>
                <a:gd name="connsiteX11866" fmla="*/ 4433585 w 9157696"/>
                <a:gd name="connsiteY11866" fmla="*/ 1940199 h 3804208"/>
                <a:gd name="connsiteX11867" fmla="*/ 4427482 w 9157696"/>
                <a:gd name="connsiteY11867" fmla="*/ 1941420 h 3804208"/>
                <a:gd name="connsiteX11868" fmla="*/ 4421378 w 9157696"/>
                <a:gd name="connsiteY11868" fmla="*/ 1942640 h 3804208"/>
                <a:gd name="connsiteX11869" fmla="*/ 4418937 w 9157696"/>
                <a:gd name="connsiteY11869" fmla="*/ 1943861 h 3804208"/>
                <a:gd name="connsiteX11870" fmla="*/ 4416495 w 9157696"/>
                <a:gd name="connsiteY11870" fmla="*/ 1945082 h 3804208"/>
                <a:gd name="connsiteX11871" fmla="*/ 4414054 w 9157696"/>
                <a:gd name="connsiteY11871" fmla="*/ 1945082 h 3804208"/>
                <a:gd name="connsiteX11872" fmla="*/ 4410392 w 9157696"/>
                <a:gd name="connsiteY11872" fmla="*/ 1946303 h 3804208"/>
                <a:gd name="connsiteX11873" fmla="*/ 4406730 w 9157696"/>
                <a:gd name="connsiteY11873" fmla="*/ 1947523 h 3804208"/>
                <a:gd name="connsiteX11874" fmla="*/ 4404288 w 9157696"/>
                <a:gd name="connsiteY11874" fmla="*/ 1947523 h 3804208"/>
                <a:gd name="connsiteX11875" fmla="*/ 4400626 w 9157696"/>
                <a:gd name="connsiteY11875" fmla="*/ 1951186 h 3804208"/>
                <a:gd name="connsiteX11876" fmla="*/ 4399406 w 9157696"/>
                <a:gd name="connsiteY11876" fmla="*/ 1949965 h 3804208"/>
                <a:gd name="connsiteX11877" fmla="*/ 4400626 w 9157696"/>
                <a:gd name="connsiteY11877" fmla="*/ 1947523 h 3804208"/>
                <a:gd name="connsiteX11878" fmla="*/ 4405509 w 9157696"/>
                <a:gd name="connsiteY11878" fmla="*/ 1943861 h 3804208"/>
                <a:gd name="connsiteX11879" fmla="*/ 4409171 w 9157696"/>
                <a:gd name="connsiteY11879" fmla="*/ 1941420 h 3804208"/>
                <a:gd name="connsiteX11880" fmla="*/ 4414054 w 9157696"/>
                <a:gd name="connsiteY11880" fmla="*/ 1938979 h 3804208"/>
                <a:gd name="connsiteX11881" fmla="*/ 4417716 w 9157696"/>
                <a:gd name="connsiteY11881" fmla="*/ 1935316 h 3804208"/>
                <a:gd name="connsiteX11882" fmla="*/ 4421378 w 9157696"/>
                <a:gd name="connsiteY11882" fmla="*/ 1934096 h 3804208"/>
                <a:gd name="connsiteX11883" fmla="*/ 4425040 w 9157696"/>
                <a:gd name="connsiteY11883" fmla="*/ 1931654 h 3804208"/>
                <a:gd name="connsiteX11884" fmla="*/ 4426261 w 9157696"/>
                <a:gd name="connsiteY11884" fmla="*/ 1927992 h 3804208"/>
                <a:gd name="connsiteX11885" fmla="*/ 4425040 w 9157696"/>
                <a:gd name="connsiteY11885" fmla="*/ 1925551 h 3804208"/>
                <a:gd name="connsiteX11886" fmla="*/ 4420157 w 9157696"/>
                <a:gd name="connsiteY11886" fmla="*/ 1929213 h 3804208"/>
                <a:gd name="connsiteX11887" fmla="*/ 4415275 w 9157696"/>
                <a:gd name="connsiteY11887" fmla="*/ 1931654 h 3804208"/>
                <a:gd name="connsiteX11888" fmla="*/ 4414054 w 9157696"/>
                <a:gd name="connsiteY11888" fmla="*/ 1932875 h 3804208"/>
                <a:gd name="connsiteX11889" fmla="*/ 4411613 w 9157696"/>
                <a:gd name="connsiteY11889" fmla="*/ 1934096 h 3804208"/>
                <a:gd name="connsiteX11890" fmla="*/ 4409171 w 9157696"/>
                <a:gd name="connsiteY11890" fmla="*/ 1934096 h 3804208"/>
                <a:gd name="connsiteX11891" fmla="*/ 4406730 w 9157696"/>
                <a:gd name="connsiteY11891" fmla="*/ 1935316 h 3804208"/>
                <a:gd name="connsiteX11892" fmla="*/ 4403068 w 9157696"/>
                <a:gd name="connsiteY11892" fmla="*/ 1936537 h 3804208"/>
                <a:gd name="connsiteX11893" fmla="*/ 4400626 w 9157696"/>
                <a:gd name="connsiteY11893" fmla="*/ 1935316 h 3804208"/>
                <a:gd name="connsiteX11894" fmla="*/ 4396964 w 9157696"/>
                <a:gd name="connsiteY11894" fmla="*/ 1937758 h 3804208"/>
                <a:gd name="connsiteX11895" fmla="*/ 4395743 w 9157696"/>
                <a:gd name="connsiteY11895" fmla="*/ 1936537 h 3804208"/>
                <a:gd name="connsiteX11896" fmla="*/ 4392081 w 9157696"/>
                <a:gd name="connsiteY11896" fmla="*/ 1937758 h 3804208"/>
                <a:gd name="connsiteX11897" fmla="*/ 4388419 w 9157696"/>
                <a:gd name="connsiteY11897" fmla="*/ 1937758 h 3804208"/>
                <a:gd name="connsiteX11898" fmla="*/ 4384757 w 9157696"/>
                <a:gd name="connsiteY11898" fmla="*/ 1937758 h 3804208"/>
                <a:gd name="connsiteX11899" fmla="*/ 4382315 w 9157696"/>
                <a:gd name="connsiteY11899" fmla="*/ 1938979 h 3804208"/>
                <a:gd name="connsiteX11900" fmla="*/ 4379874 w 9157696"/>
                <a:gd name="connsiteY11900" fmla="*/ 1940199 h 3804208"/>
                <a:gd name="connsiteX11901" fmla="*/ 4372550 w 9157696"/>
                <a:gd name="connsiteY11901" fmla="*/ 1942640 h 3804208"/>
                <a:gd name="connsiteX11902" fmla="*/ 4365226 w 9157696"/>
                <a:gd name="connsiteY11902" fmla="*/ 1945082 h 3804208"/>
                <a:gd name="connsiteX11903" fmla="*/ 4361564 w 9157696"/>
                <a:gd name="connsiteY11903" fmla="*/ 1945082 h 3804208"/>
                <a:gd name="connsiteX11904" fmla="*/ 4360343 w 9157696"/>
                <a:gd name="connsiteY11904" fmla="*/ 1943861 h 3804208"/>
                <a:gd name="connsiteX11905" fmla="*/ 4370108 w 9157696"/>
                <a:gd name="connsiteY11905" fmla="*/ 1936537 h 3804208"/>
                <a:gd name="connsiteX11906" fmla="*/ 4377433 w 9157696"/>
                <a:gd name="connsiteY11906" fmla="*/ 1932875 h 3804208"/>
                <a:gd name="connsiteX11907" fmla="*/ 4388419 w 9157696"/>
                <a:gd name="connsiteY11907" fmla="*/ 1927992 h 3804208"/>
                <a:gd name="connsiteX11908" fmla="*/ 4399406 w 9157696"/>
                <a:gd name="connsiteY11908" fmla="*/ 1925551 h 3804208"/>
                <a:gd name="connsiteX11909" fmla="*/ 4406730 w 9157696"/>
                <a:gd name="connsiteY11909" fmla="*/ 1915785 h 3804208"/>
                <a:gd name="connsiteX11910" fmla="*/ 4411613 w 9157696"/>
                <a:gd name="connsiteY11910" fmla="*/ 1909682 h 3804208"/>
                <a:gd name="connsiteX11911" fmla="*/ 4416495 w 9157696"/>
                <a:gd name="connsiteY11911" fmla="*/ 1906019 h 3804208"/>
                <a:gd name="connsiteX11912" fmla="*/ 4421378 w 9157696"/>
                <a:gd name="connsiteY11912" fmla="*/ 1902357 h 3804208"/>
                <a:gd name="connsiteX11913" fmla="*/ 4422599 w 9157696"/>
                <a:gd name="connsiteY11913" fmla="*/ 1898695 h 3804208"/>
                <a:gd name="connsiteX11914" fmla="*/ 4422599 w 9157696"/>
                <a:gd name="connsiteY11914" fmla="*/ 1898695 h 3804208"/>
                <a:gd name="connsiteX11915" fmla="*/ 4425040 w 9157696"/>
                <a:gd name="connsiteY11915" fmla="*/ 1897475 h 3804208"/>
                <a:gd name="connsiteX11916" fmla="*/ 4426261 w 9157696"/>
                <a:gd name="connsiteY11916" fmla="*/ 1895033 h 3804208"/>
                <a:gd name="connsiteX11917" fmla="*/ 4425040 w 9157696"/>
                <a:gd name="connsiteY11917" fmla="*/ 1895033 h 3804208"/>
                <a:gd name="connsiteX11918" fmla="*/ 4427482 w 9157696"/>
                <a:gd name="connsiteY11918" fmla="*/ 1892592 h 3804208"/>
                <a:gd name="connsiteX11919" fmla="*/ 4429923 w 9157696"/>
                <a:gd name="connsiteY11919" fmla="*/ 1887709 h 3804208"/>
                <a:gd name="connsiteX11920" fmla="*/ 4429923 w 9157696"/>
                <a:gd name="connsiteY11920" fmla="*/ 1882826 h 3804208"/>
                <a:gd name="connsiteX11921" fmla="*/ 4427482 w 9157696"/>
                <a:gd name="connsiteY11921" fmla="*/ 1880385 h 3804208"/>
                <a:gd name="connsiteX11922" fmla="*/ 4427482 w 9157696"/>
                <a:gd name="connsiteY11922" fmla="*/ 1886488 h 3804208"/>
                <a:gd name="connsiteX11923" fmla="*/ 4425040 w 9157696"/>
                <a:gd name="connsiteY11923" fmla="*/ 1887709 h 3804208"/>
                <a:gd name="connsiteX11924" fmla="*/ 4421378 w 9157696"/>
                <a:gd name="connsiteY11924" fmla="*/ 1892592 h 3804208"/>
                <a:gd name="connsiteX11925" fmla="*/ 4421378 w 9157696"/>
                <a:gd name="connsiteY11925" fmla="*/ 1893812 h 3804208"/>
                <a:gd name="connsiteX11926" fmla="*/ 4417716 w 9157696"/>
                <a:gd name="connsiteY11926" fmla="*/ 1893812 h 3804208"/>
                <a:gd name="connsiteX11927" fmla="*/ 4415275 w 9157696"/>
                <a:gd name="connsiteY11927" fmla="*/ 1895033 h 3804208"/>
                <a:gd name="connsiteX11928" fmla="*/ 4412833 w 9157696"/>
                <a:gd name="connsiteY11928" fmla="*/ 1896254 h 3804208"/>
                <a:gd name="connsiteX11929" fmla="*/ 4410392 w 9157696"/>
                <a:gd name="connsiteY11929" fmla="*/ 1896254 h 3804208"/>
                <a:gd name="connsiteX11930" fmla="*/ 4406730 w 9157696"/>
                <a:gd name="connsiteY11930" fmla="*/ 1897475 h 3804208"/>
                <a:gd name="connsiteX11931" fmla="*/ 4403068 w 9157696"/>
                <a:gd name="connsiteY11931" fmla="*/ 1898695 h 3804208"/>
                <a:gd name="connsiteX11932" fmla="*/ 4400626 w 9157696"/>
                <a:gd name="connsiteY11932" fmla="*/ 1898695 h 3804208"/>
                <a:gd name="connsiteX11933" fmla="*/ 4396964 w 9157696"/>
                <a:gd name="connsiteY11933" fmla="*/ 1902357 h 3804208"/>
                <a:gd name="connsiteX11934" fmla="*/ 4395743 w 9157696"/>
                <a:gd name="connsiteY11934" fmla="*/ 1901137 h 3804208"/>
                <a:gd name="connsiteX11935" fmla="*/ 4392081 w 9157696"/>
                <a:gd name="connsiteY11935" fmla="*/ 1903578 h 3804208"/>
                <a:gd name="connsiteX11936" fmla="*/ 4388419 w 9157696"/>
                <a:gd name="connsiteY11936" fmla="*/ 1903578 h 3804208"/>
                <a:gd name="connsiteX11937" fmla="*/ 4384757 w 9157696"/>
                <a:gd name="connsiteY11937" fmla="*/ 1903578 h 3804208"/>
                <a:gd name="connsiteX11938" fmla="*/ 4382315 w 9157696"/>
                <a:gd name="connsiteY11938" fmla="*/ 1904799 h 3804208"/>
                <a:gd name="connsiteX11939" fmla="*/ 4381095 w 9157696"/>
                <a:gd name="connsiteY11939" fmla="*/ 1906019 h 3804208"/>
                <a:gd name="connsiteX11940" fmla="*/ 4374992 w 9157696"/>
                <a:gd name="connsiteY11940" fmla="*/ 1907240 h 3804208"/>
                <a:gd name="connsiteX11941" fmla="*/ 4368888 w 9157696"/>
                <a:gd name="connsiteY11941" fmla="*/ 1908461 h 3804208"/>
                <a:gd name="connsiteX11942" fmla="*/ 4365226 w 9157696"/>
                <a:gd name="connsiteY11942" fmla="*/ 1907240 h 3804208"/>
                <a:gd name="connsiteX11943" fmla="*/ 4364005 w 9157696"/>
                <a:gd name="connsiteY11943" fmla="*/ 1904799 h 3804208"/>
                <a:gd name="connsiteX11944" fmla="*/ 4370108 w 9157696"/>
                <a:gd name="connsiteY11944" fmla="*/ 1899916 h 3804208"/>
                <a:gd name="connsiteX11945" fmla="*/ 4376212 w 9157696"/>
                <a:gd name="connsiteY11945" fmla="*/ 1897475 h 3804208"/>
                <a:gd name="connsiteX11946" fmla="*/ 4385978 w 9157696"/>
                <a:gd name="connsiteY11946" fmla="*/ 1892592 h 3804208"/>
                <a:gd name="connsiteX11947" fmla="*/ 4395743 w 9157696"/>
                <a:gd name="connsiteY11947" fmla="*/ 1890150 h 3804208"/>
                <a:gd name="connsiteX11948" fmla="*/ 4401847 w 9157696"/>
                <a:gd name="connsiteY11948" fmla="*/ 1881605 h 3804208"/>
                <a:gd name="connsiteX11949" fmla="*/ 4406730 w 9157696"/>
                <a:gd name="connsiteY11949" fmla="*/ 1876723 h 3804208"/>
                <a:gd name="connsiteX11950" fmla="*/ 4415275 w 9157696"/>
                <a:gd name="connsiteY11950" fmla="*/ 1871840 h 3804208"/>
                <a:gd name="connsiteX11951" fmla="*/ 4422599 w 9157696"/>
                <a:gd name="connsiteY11951" fmla="*/ 1868178 h 3804208"/>
                <a:gd name="connsiteX11952" fmla="*/ 4426261 w 9157696"/>
                <a:gd name="connsiteY11952" fmla="*/ 1866957 h 3804208"/>
                <a:gd name="connsiteX11953" fmla="*/ 4428702 w 9157696"/>
                <a:gd name="connsiteY11953" fmla="*/ 1864516 h 3804208"/>
                <a:gd name="connsiteX11954" fmla="*/ 4428702 w 9157696"/>
                <a:gd name="connsiteY11954" fmla="*/ 1862074 h 3804208"/>
                <a:gd name="connsiteX11955" fmla="*/ 4422599 w 9157696"/>
                <a:gd name="connsiteY11955" fmla="*/ 1863295 h 3804208"/>
                <a:gd name="connsiteX11956" fmla="*/ 4416495 w 9157696"/>
                <a:gd name="connsiteY11956" fmla="*/ 1864516 h 3804208"/>
                <a:gd name="connsiteX11957" fmla="*/ 4414054 w 9157696"/>
                <a:gd name="connsiteY11957" fmla="*/ 1865736 h 3804208"/>
                <a:gd name="connsiteX11958" fmla="*/ 4411613 w 9157696"/>
                <a:gd name="connsiteY11958" fmla="*/ 1866957 h 3804208"/>
                <a:gd name="connsiteX11959" fmla="*/ 4409171 w 9157696"/>
                <a:gd name="connsiteY11959" fmla="*/ 1866957 h 3804208"/>
                <a:gd name="connsiteX11960" fmla="*/ 4405509 w 9157696"/>
                <a:gd name="connsiteY11960" fmla="*/ 1868178 h 3804208"/>
                <a:gd name="connsiteX11961" fmla="*/ 4401847 w 9157696"/>
                <a:gd name="connsiteY11961" fmla="*/ 1869398 h 3804208"/>
                <a:gd name="connsiteX11962" fmla="*/ 4399406 w 9157696"/>
                <a:gd name="connsiteY11962" fmla="*/ 1869398 h 3804208"/>
                <a:gd name="connsiteX11963" fmla="*/ 4395743 w 9157696"/>
                <a:gd name="connsiteY11963" fmla="*/ 1873061 h 3804208"/>
                <a:gd name="connsiteX11964" fmla="*/ 4394523 w 9157696"/>
                <a:gd name="connsiteY11964" fmla="*/ 1871840 h 3804208"/>
                <a:gd name="connsiteX11965" fmla="*/ 4390861 w 9157696"/>
                <a:gd name="connsiteY11965" fmla="*/ 1874281 h 3804208"/>
                <a:gd name="connsiteX11966" fmla="*/ 4387199 w 9157696"/>
                <a:gd name="connsiteY11966" fmla="*/ 1874281 h 3804208"/>
                <a:gd name="connsiteX11967" fmla="*/ 4383536 w 9157696"/>
                <a:gd name="connsiteY11967" fmla="*/ 1874281 h 3804208"/>
                <a:gd name="connsiteX11968" fmla="*/ 4381095 w 9157696"/>
                <a:gd name="connsiteY11968" fmla="*/ 1876723 h 3804208"/>
                <a:gd name="connsiteX11969" fmla="*/ 4379874 w 9157696"/>
                <a:gd name="connsiteY11969" fmla="*/ 1879164 h 3804208"/>
                <a:gd name="connsiteX11970" fmla="*/ 4372550 w 9157696"/>
                <a:gd name="connsiteY11970" fmla="*/ 1881605 h 3804208"/>
                <a:gd name="connsiteX11971" fmla="*/ 4365226 w 9157696"/>
                <a:gd name="connsiteY11971" fmla="*/ 1884047 h 3804208"/>
                <a:gd name="connsiteX11972" fmla="*/ 4361564 w 9157696"/>
                <a:gd name="connsiteY11972" fmla="*/ 1884047 h 3804208"/>
                <a:gd name="connsiteX11973" fmla="*/ 4361564 w 9157696"/>
                <a:gd name="connsiteY11973" fmla="*/ 1884047 h 3804208"/>
                <a:gd name="connsiteX11974" fmla="*/ 4366447 w 9157696"/>
                <a:gd name="connsiteY11974" fmla="*/ 1880385 h 3804208"/>
                <a:gd name="connsiteX11975" fmla="*/ 4372550 w 9157696"/>
                <a:gd name="connsiteY11975" fmla="*/ 1876723 h 3804208"/>
                <a:gd name="connsiteX11976" fmla="*/ 4381095 w 9157696"/>
                <a:gd name="connsiteY11976" fmla="*/ 1871840 h 3804208"/>
                <a:gd name="connsiteX11977" fmla="*/ 4389640 w 9157696"/>
                <a:gd name="connsiteY11977" fmla="*/ 1868178 h 3804208"/>
                <a:gd name="connsiteX11978" fmla="*/ 4393302 w 9157696"/>
                <a:gd name="connsiteY11978" fmla="*/ 1858412 h 3804208"/>
                <a:gd name="connsiteX11979" fmla="*/ 4396964 w 9157696"/>
                <a:gd name="connsiteY11979" fmla="*/ 1852309 h 3804208"/>
                <a:gd name="connsiteX11980" fmla="*/ 4403068 w 9157696"/>
                <a:gd name="connsiteY11980" fmla="*/ 1844984 h 3804208"/>
                <a:gd name="connsiteX11981" fmla="*/ 4407950 w 9157696"/>
                <a:gd name="connsiteY11981" fmla="*/ 1838881 h 3804208"/>
                <a:gd name="connsiteX11982" fmla="*/ 4410392 w 9157696"/>
                <a:gd name="connsiteY11982" fmla="*/ 1836440 h 3804208"/>
                <a:gd name="connsiteX11983" fmla="*/ 4411613 w 9157696"/>
                <a:gd name="connsiteY11983" fmla="*/ 1833998 h 3804208"/>
                <a:gd name="connsiteX11984" fmla="*/ 4410392 w 9157696"/>
                <a:gd name="connsiteY11984" fmla="*/ 1831557 h 3804208"/>
                <a:gd name="connsiteX11985" fmla="*/ 4405509 w 9157696"/>
                <a:gd name="connsiteY11985" fmla="*/ 1835219 h 3804208"/>
                <a:gd name="connsiteX11986" fmla="*/ 4400626 w 9157696"/>
                <a:gd name="connsiteY11986" fmla="*/ 1838881 h 3804208"/>
                <a:gd name="connsiteX11987" fmla="*/ 4399406 w 9157696"/>
                <a:gd name="connsiteY11987" fmla="*/ 1841322 h 3804208"/>
                <a:gd name="connsiteX11988" fmla="*/ 4398185 w 9157696"/>
                <a:gd name="connsiteY11988" fmla="*/ 1843764 h 3804208"/>
                <a:gd name="connsiteX11989" fmla="*/ 4395743 w 9157696"/>
                <a:gd name="connsiteY11989" fmla="*/ 1844984 h 3804208"/>
                <a:gd name="connsiteX11990" fmla="*/ 4393302 w 9157696"/>
                <a:gd name="connsiteY11990" fmla="*/ 1847426 h 3804208"/>
                <a:gd name="connsiteX11991" fmla="*/ 4390861 w 9157696"/>
                <a:gd name="connsiteY11991" fmla="*/ 1849867 h 3804208"/>
                <a:gd name="connsiteX11992" fmla="*/ 4388419 w 9157696"/>
                <a:gd name="connsiteY11992" fmla="*/ 1849867 h 3804208"/>
                <a:gd name="connsiteX11993" fmla="*/ 4385978 w 9157696"/>
                <a:gd name="connsiteY11993" fmla="*/ 1853529 h 3804208"/>
                <a:gd name="connsiteX11994" fmla="*/ 4383536 w 9157696"/>
                <a:gd name="connsiteY11994" fmla="*/ 1852309 h 3804208"/>
                <a:gd name="connsiteX11995" fmla="*/ 4381095 w 9157696"/>
                <a:gd name="connsiteY11995" fmla="*/ 1854750 h 3804208"/>
                <a:gd name="connsiteX11996" fmla="*/ 4377433 w 9157696"/>
                <a:gd name="connsiteY11996" fmla="*/ 1854750 h 3804208"/>
                <a:gd name="connsiteX11997" fmla="*/ 4373771 w 9157696"/>
                <a:gd name="connsiteY11997" fmla="*/ 1854750 h 3804208"/>
                <a:gd name="connsiteX11998" fmla="*/ 4372550 w 9157696"/>
                <a:gd name="connsiteY11998" fmla="*/ 1857191 h 3804208"/>
                <a:gd name="connsiteX11999" fmla="*/ 4371329 w 9157696"/>
                <a:gd name="connsiteY11999" fmla="*/ 1859633 h 3804208"/>
                <a:gd name="connsiteX12000" fmla="*/ 4365226 w 9157696"/>
                <a:gd name="connsiteY12000" fmla="*/ 1863295 h 3804208"/>
                <a:gd name="connsiteX12001" fmla="*/ 4362785 w 9157696"/>
                <a:gd name="connsiteY12001" fmla="*/ 1866957 h 3804208"/>
                <a:gd name="connsiteX12002" fmla="*/ 4360343 w 9157696"/>
                <a:gd name="connsiteY12002" fmla="*/ 1866957 h 3804208"/>
                <a:gd name="connsiteX12003" fmla="*/ 4356681 w 9157696"/>
                <a:gd name="connsiteY12003" fmla="*/ 1866957 h 3804208"/>
                <a:gd name="connsiteX12004" fmla="*/ 4355460 w 9157696"/>
                <a:gd name="connsiteY12004" fmla="*/ 1865736 h 3804208"/>
                <a:gd name="connsiteX12005" fmla="*/ 4356681 w 9157696"/>
                <a:gd name="connsiteY12005" fmla="*/ 1863295 h 3804208"/>
                <a:gd name="connsiteX12006" fmla="*/ 4360343 w 9157696"/>
                <a:gd name="connsiteY12006" fmla="*/ 1859633 h 3804208"/>
                <a:gd name="connsiteX12007" fmla="*/ 4365226 w 9157696"/>
                <a:gd name="connsiteY12007" fmla="*/ 1853529 h 3804208"/>
                <a:gd name="connsiteX12008" fmla="*/ 4371329 w 9157696"/>
                <a:gd name="connsiteY12008" fmla="*/ 1848647 h 3804208"/>
                <a:gd name="connsiteX12009" fmla="*/ 4372550 w 9157696"/>
                <a:gd name="connsiteY12009" fmla="*/ 1840102 h 3804208"/>
                <a:gd name="connsiteX12010" fmla="*/ 4373771 w 9157696"/>
                <a:gd name="connsiteY12010" fmla="*/ 1835219 h 3804208"/>
                <a:gd name="connsiteX12011" fmla="*/ 4377433 w 9157696"/>
                <a:gd name="connsiteY12011" fmla="*/ 1829115 h 3804208"/>
                <a:gd name="connsiteX12012" fmla="*/ 4381095 w 9157696"/>
                <a:gd name="connsiteY12012" fmla="*/ 1824233 h 3804208"/>
                <a:gd name="connsiteX12013" fmla="*/ 4382315 w 9157696"/>
                <a:gd name="connsiteY12013" fmla="*/ 1821791 h 3804208"/>
                <a:gd name="connsiteX12014" fmla="*/ 4383536 w 9157696"/>
                <a:gd name="connsiteY12014" fmla="*/ 1819350 h 3804208"/>
                <a:gd name="connsiteX12015" fmla="*/ 4383536 w 9157696"/>
                <a:gd name="connsiteY12015" fmla="*/ 1818129 h 3804208"/>
                <a:gd name="connsiteX12016" fmla="*/ 4379874 w 9157696"/>
                <a:gd name="connsiteY12016" fmla="*/ 1820570 h 3804208"/>
                <a:gd name="connsiteX12017" fmla="*/ 4376212 w 9157696"/>
                <a:gd name="connsiteY12017" fmla="*/ 1823012 h 3804208"/>
                <a:gd name="connsiteX12018" fmla="*/ 4374992 w 9157696"/>
                <a:gd name="connsiteY12018" fmla="*/ 1824233 h 3804208"/>
                <a:gd name="connsiteX12019" fmla="*/ 4373771 w 9157696"/>
                <a:gd name="connsiteY12019" fmla="*/ 1825453 h 3804208"/>
                <a:gd name="connsiteX12020" fmla="*/ 4372550 w 9157696"/>
                <a:gd name="connsiteY12020" fmla="*/ 1826674 h 3804208"/>
                <a:gd name="connsiteX12021" fmla="*/ 4371329 w 9157696"/>
                <a:gd name="connsiteY12021" fmla="*/ 1829115 h 3804208"/>
                <a:gd name="connsiteX12022" fmla="*/ 4370108 w 9157696"/>
                <a:gd name="connsiteY12022" fmla="*/ 1831557 h 3804208"/>
                <a:gd name="connsiteX12023" fmla="*/ 4368888 w 9157696"/>
                <a:gd name="connsiteY12023" fmla="*/ 1832777 h 3804208"/>
                <a:gd name="connsiteX12024" fmla="*/ 4367667 w 9157696"/>
                <a:gd name="connsiteY12024" fmla="*/ 1836440 h 3804208"/>
                <a:gd name="connsiteX12025" fmla="*/ 4366447 w 9157696"/>
                <a:gd name="connsiteY12025" fmla="*/ 1836440 h 3804208"/>
                <a:gd name="connsiteX12026" fmla="*/ 4364005 w 9157696"/>
                <a:gd name="connsiteY12026" fmla="*/ 1838881 h 3804208"/>
                <a:gd name="connsiteX12027" fmla="*/ 4361564 w 9157696"/>
                <a:gd name="connsiteY12027" fmla="*/ 1840102 h 3804208"/>
                <a:gd name="connsiteX12028" fmla="*/ 4359122 w 9157696"/>
                <a:gd name="connsiteY12028" fmla="*/ 1841322 h 3804208"/>
                <a:gd name="connsiteX12029" fmla="*/ 4359122 w 9157696"/>
                <a:gd name="connsiteY12029" fmla="*/ 1843764 h 3804208"/>
                <a:gd name="connsiteX12030" fmla="*/ 4359122 w 9157696"/>
                <a:gd name="connsiteY12030" fmla="*/ 1844984 h 3804208"/>
                <a:gd name="connsiteX12031" fmla="*/ 4355460 w 9157696"/>
                <a:gd name="connsiteY12031" fmla="*/ 1848647 h 3804208"/>
                <a:gd name="connsiteX12032" fmla="*/ 4351798 w 9157696"/>
                <a:gd name="connsiteY12032" fmla="*/ 1852309 h 3804208"/>
                <a:gd name="connsiteX12033" fmla="*/ 4349357 w 9157696"/>
                <a:gd name="connsiteY12033" fmla="*/ 1853529 h 3804208"/>
                <a:gd name="connsiteX12034" fmla="*/ 4348136 w 9157696"/>
                <a:gd name="connsiteY12034" fmla="*/ 1853529 h 3804208"/>
                <a:gd name="connsiteX12035" fmla="*/ 4348136 w 9157696"/>
                <a:gd name="connsiteY12035" fmla="*/ 1853529 h 3804208"/>
                <a:gd name="connsiteX12036" fmla="*/ 4351798 w 9157696"/>
                <a:gd name="connsiteY12036" fmla="*/ 1844984 h 3804208"/>
                <a:gd name="connsiteX12037" fmla="*/ 4354240 w 9157696"/>
                <a:gd name="connsiteY12037" fmla="*/ 1841322 h 3804208"/>
                <a:gd name="connsiteX12038" fmla="*/ 4357901 w 9157696"/>
                <a:gd name="connsiteY12038" fmla="*/ 1835219 h 3804208"/>
                <a:gd name="connsiteX12039" fmla="*/ 4362785 w 9157696"/>
                <a:gd name="connsiteY12039" fmla="*/ 1830336 h 3804208"/>
                <a:gd name="connsiteX12040" fmla="*/ 4362785 w 9157696"/>
                <a:gd name="connsiteY12040" fmla="*/ 1823012 h 3804208"/>
                <a:gd name="connsiteX12041" fmla="*/ 4364005 w 9157696"/>
                <a:gd name="connsiteY12041" fmla="*/ 1818129 h 3804208"/>
                <a:gd name="connsiteX12042" fmla="*/ 4366447 w 9157696"/>
                <a:gd name="connsiteY12042" fmla="*/ 1812026 h 3804208"/>
                <a:gd name="connsiteX12043" fmla="*/ 4368888 w 9157696"/>
                <a:gd name="connsiteY12043" fmla="*/ 1807143 h 3804208"/>
                <a:gd name="connsiteX12044" fmla="*/ 4370108 w 9157696"/>
                <a:gd name="connsiteY12044" fmla="*/ 1804701 h 3804208"/>
                <a:gd name="connsiteX12045" fmla="*/ 4370108 w 9157696"/>
                <a:gd name="connsiteY12045" fmla="*/ 1802260 h 3804208"/>
                <a:gd name="connsiteX12046" fmla="*/ 4368888 w 9157696"/>
                <a:gd name="connsiteY12046" fmla="*/ 1801039 h 3804208"/>
                <a:gd name="connsiteX12047" fmla="*/ 4366447 w 9157696"/>
                <a:gd name="connsiteY12047" fmla="*/ 1803481 h 3804208"/>
                <a:gd name="connsiteX12048" fmla="*/ 4364005 w 9157696"/>
                <a:gd name="connsiteY12048" fmla="*/ 1805922 h 3804208"/>
                <a:gd name="connsiteX12049" fmla="*/ 4364005 w 9157696"/>
                <a:gd name="connsiteY12049" fmla="*/ 1807143 h 3804208"/>
                <a:gd name="connsiteX12050" fmla="*/ 4362785 w 9157696"/>
                <a:gd name="connsiteY12050" fmla="*/ 1808363 h 3804208"/>
                <a:gd name="connsiteX12051" fmla="*/ 4361564 w 9157696"/>
                <a:gd name="connsiteY12051" fmla="*/ 1809584 h 3804208"/>
                <a:gd name="connsiteX12052" fmla="*/ 4360343 w 9157696"/>
                <a:gd name="connsiteY12052" fmla="*/ 1812026 h 3804208"/>
                <a:gd name="connsiteX12053" fmla="*/ 4359122 w 9157696"/>
                <a:gd name="connsiteY12053" fmla="*/ 1814467 h 3804208"/>
                <a:gd name="connsiteX12054" fmla="*/ 4357901 w 9157696"/>
                <a:gd name="connsiteY12054" fmla="*/ 1815688 h 3804208"/>
                <a:gd name="connsiteX12055" fmla="*/ 4357901 w 9157696"/>
                <a:gd name="connsiteY12055" fmla="*/ 1818129 h 3804208"/>
                <a:gd name="connsiteX12056" fmla="*/ 4356681 w 9157696"/>
                <a:gd name="connsiteY12056" fmla="*/ 1818129 h 3804208"/>
                <a:gd name="connsiteX12057" fmla="*/ 4355460 w 9157696"/>
                <a:gd name="connsiteY12057" fmla="*/ 1820570 h 3804208"/>
                <a:gd name="connsiteX12058" fmla="*/ 4353019 w 9157696"/>
                <a:gd name="connsiteY12058" fmla="*/ 1821791 h 3804208"/>
                <a:gd name="connsiteX12059" fmla="*/ 4350578 w 9157696"/>
                <a:gd name="connsiteY12059" fmla="*/ 1823012 h 3804208"/>
                <a:gd name="connsiteX12060" fmla="*/ 4350578 w 9157696"/>
                <a:gd name="connsiteY12060" fmla="*/ 1824233 h 3804208"/>
                <a:gd name="connsiteX12061" fmla="*/ 4350578 w 9157696"/>
                <a:gd name="connsiteY12061" fmla="*/ 1825453 h 3804208"/>
                <a:gd name="connsiteX12062" fmla="*/ 4348136 w 9157696"/>
                <a:gd name="connsiteY12062" fmla="*/ 1829115 h 3804208"/>
                <a:gd name="connsiteX12063" fmla="*/ 4345694 w 9157696"/>
                <a:gd name="connsiteY12063" fmla="*/ 1832777 h 3804208"/>
                <a:gd name="connsiteX12064" fmla="*/ 4343253 w 9157696"/>
                <a:gd name="connsiteY12064" fmla="*/ 1833998 h 3804208"/>
                <a:gd name="connsiteX12065" fmla="*/ 4340812 w 9157696"/>
                <a:gd name="connsiteY12065" fmla="*/ 1835219 h 3804208"/>
                <a:gd name="connsiteX12066" fmla="*/ 4340812 w 9157696"/>
                <a:gd name="connsiteY12066" fmla="*/ 1836440 h 3804208"/>
                <a:gd name="connsiteX12067" fmla="*/ 4338371 w 9157696"/>
                <a:gd name="connsiteY12067" fmla="*/ 1837660 h 3804208"/>
                <a:gd name="connsiteX12068" fmla="*/ 4337150 w 9157696"/>
                <a:gd name="connsiteY12068" fmla="*/ 1840102 h 3804208"/>
                <a:gd name="connsiteX12069" fmla="*/ 4335929 w 9157696"/>
                <a:gd name="connsiteY12069" fmla="*/ 1840102 h 3804208"/>
                <a:gd name="connsiteX12070" fmla="*/ 4335929 w 9157696"/>
                <a:gd name="connsiteY12070" fmla="*/ 1841322 h 3804208"/>
                <a:gd name="connsiteX12071" fmla="*/ 4335929 w 9157696"/>
                <a:gd name="connsiteY12071" fmla="*/ 1841322 h 3804208"/>
                <a:gd name="connsiteX12072" fmla="*/ 4334708 w 9157696"/>
                <a:gd name="connsiteY12072" fmla="*/ 1803481 h 3804208"/>
                <a:gd name="connsiteX12073" fmla="*/ 4333487 w 9157696"/>
                <a:gd name="connsiteY12073" fmla="*/ 1841322 h 3804208"/>
                <a:gd name="connsiteX12074" fmla="*/ 4332267 w 9157696"/>
                <a:gd name="connsiteY12074" fmla="*/ 1841322 h 3804208"/>
                <a:gd name="connsiteX12075" fmla="*/ 4332267 w 9157696"/>
                <a:gd name="connsiteY12075" fmla="*/ 1840102 h 3804208"/>
                <a:gd name="connsiteX12076" fmla="*/ 4331046 w 9157696"/>
                <a:gd name="connsiteY12076" fmla="*/ 1840102 h 3804208"/>
                <a:gd name="connsiteX12077" fmla="*/ 4329826 w 9157696"/>
                <a:gd name="connsiteY12077" fmla="*/ 1837660 h 3804208"/>
                <a:gd name="connsiteX12078" fmla="*/ 4327384 w 9157696"/>
                <a:gd name="connsiteY12078" fmla="*/ 1836440 h 3804208"/>
                <a:gd name="connsiteX12079" fmla="*/ 4327384 w 9157696"/>
                <a:gd name="connsiteY12079" fmla="*/ 1835219 h 3804208"/>
                <a:gd name="connsiteX12080" fmla="*/ 4324943 w 9157696"/>
                <a:gd name="connsiteY12080" fmla="*/ 1833998 h 3804208"/>
                <a:gd name="connsiteX12081" fmla="*/ 4322501 w 9157696"/>
                <a:gd name="connsiteY12081" fmla="*/ 1832777 h 3804208"/>
                <a:gd name="connsiteX12082" fmla="*/ 4320060 w 9157696"/>
                <a:gd name="connsiteY12082" fmla="*/ 1829115 h 3804208"/>
                <a:gd name="connsiteX12083" fmla="*/ 4317619 w 9157696"/>
                <a:gd name="connsiteY12083" fmla="*/ 1825453 h 3804208"/>
                <a:gd name="connsiteX12084" fmla="*/ 4317619 w 9157696"/>
                <a:gd name="connsiteY12084" fmla="*/ 1824233 h 3804208"/>
                <a:gd name="connsiteX12085" fmla="*/ 4317619 w 9157696"/>
                <a:gd name="connsiteY12085" fmla="*/ 1823012 h 3804208"/>
                <a:gd name="connsiteX12086" fmla="*/ 4315177 w 9157696"/>
                <a:gd name="connsiteY12086" fmla="*/ 1821791 h 3804208"/>
                <a:gd name="connsiteX12087" fmla="*/ 4312736 w 9157696"/>
                <a:gd name="connsiteY12087" fmla="*/ 1820570 h 3804208"/>
                <a:gd name="connsiteX12088" fmla="*/ 4311515 w 9157696"/>
                <a:gd name="connsiteY12088" fmla="*/ 1818129 h 3804208"/>
                <a:gd name="connsiteX12089" fmla="*/ 4310294 w 9157696"/>
                <a:gd name="connsiteY12089" fmla="*/ 1818129 h 3804208"/>
                <a:gd name="connsiteX12090" fmla="*/ 4310294 w 9157696"/>
                <a:gd name="connsiteY12090" fmla="*/ 1815688 h 3804208"/>
                <a:gd name="connsiteX12091" fmla="*/ 4309073 w 9157696"/>
                <a:gd name="connsiteY12091" fmla="*/ 1814467 h 3804208"/>
                <a:gd name="connsiteX12092" fmla="*/ 4307853 w 9157696"/>
                <a:gd name="connsiteY12092" fmla="*/ 1812026 h 3804208"/>
                <a:gd name="connsiteX12093" fmla="*/ 4306632 w 9157696"/>
                <a:gd name="connsiteY12093" fmla="*/ 1809584 h 3804208"/>
                <a:gd name="connsiteX12094" fmla="*/ 4305412 w 9157696"/>
                <a:gd name="connsiteY12094" fmla="*/ 1808363 h 3804208"/>
                <a:gd name="connsiteX12095" fmla="*/ 4304191 w 9157696"/>
                <a:gd name="connsiteY12095" fmla="*/ 1807143 h 3804208"/>
                <a:gd name="connsiteX12096" fmla="*/ 4304191 w 9157696"/>
                <a:gd name="connsiteY12096" fmla="*/ 1805922 h 3804208"/>
                <a:gd name="connsiteX12097" fmla="*/ 4301750 w 9157696"/>
                <a:gd name="connsiteY12097" fmla="*/ 1803481 h 3804208"/>
                <a:gd name="connsiteX12098" fmla="*/ 4299308 w 9157696"/>
                <a:gd name="connsiteY12098" fmla="*/ 1801039 h 3804208"/>
                <a:gd name="connsiteX12099" fmla="*/ 4298087 w 9157696"/>
                <a:gd name="connsiteY12099" fmla="*/ 1802260 h 3804208"/>
                <a:gd name="connsiteX12100" fmla="*/ 4298087 w 9157696"/>
                <a:gd name="connsiteY12100" fmla="*/ 1804701 h 3804208"/>
                <a:gd name="connsiteX12101" fmla="*/ 4299308 w 9157696"/>
                <a:gd name="connsiteY12101" fmla="*/ 1807143 h 3804208"/>
                <a:gd name="connsiteX12102" fmla="*/ 4301750 w 9157696"/>
                <a:gd name="connsiteY12102" fmla="*/ 1812026 h 3804208"/>
                <a:gd name="connsiteX12103" fmla="*/ 4304191 w 9157696"/>
                <a:gd name="connsiteY12103" fmla="*/ 1818129 h 3804208"/>
                <a:gd name="connsiteX12104" fmla="*/ 4305412 w 9157696"/>
                <a:gd name="connsiteY12104" fmla="*/ 1823012 h 3804208"/>
                <a:gd name="connsiteX12105" fmla="*/ 4305412 w 9157696"/>
                <a:gd name="connsiteY12105" fmla="*/ 1830336 h 3804208"/>
                <a:gd name="connsiteX12106" fmla="*/ 4310294 w 9157696"/>
                <a:gd name="connsiteY12106" fmla="*/ 1835219 h 3804208"/>
                <a:gd name="connsiteX12107" fmla="*/ 4313957 w 9157696"/>
                <a:gd name="connsiteY12107" fmla="*/ 1841322 h 3804208"/>
                <a:gd name="connsiteX12108" fmla="*/ 4316398 w 9157696"/>
                <a:gd name="connsiteY12108" fmla="*/ 1844984 h 3804208"/>
                <a:gd name="connsiteX12109" fmla="*/ 4320060 w 9157696"/>
                <a:gd name="connsiteY12109" fmla="*/ 1853529 h 3804208"/>
                <a:gd name="connsiteX12110" fmla="*/ 4320060 w 9157696"/>
                <a:gd name="connsiteY12110" fmla="*/ 1853529 h 3804208"/>
                <a:gd name="connsiteX12111" fmla="*/ 4318839 w 9157696"/>
                <a:gd name="connsiteY12111" fmla="*/ 1853529 h 3804208"/>
                <a:gd name="connsiteX12112" fmla="*/ 4316398 w 9157696"/>
                <a:gd name="connsiteY12112" fmla="*/ 1852309 h 3804208"/>
                <a:gd name="connsiteX12113" fmla="*/ 4312736 w 9157696"/>
                <a:gd name="connsiteY12113" fmla="*/ 1848647 h 3804208"/>
                <a:gd name="connsiteX12114" fmla="*/ 4309073 w 9157696"/>
                <a:gd name="connsiteY12114" fmla="*/ 1844984 h 3804208"/>
                <a:gd name="connsiteX12115" fmla="*/ 4309073 w 9157696"/>
                <a:gd name="connsiteY12115" fmla="*/ 1843764 h 3804208"/>
                <a:gd name="connsiteX12116" fmla="*/ 4309073 w 9157696"/>
                <a:gd name="connsiteY12116" fmla="*/ 1841322 h 3804208"/>
                <a:gd name="connsiteX12117" fmla="*/ 4306632 w 9157696"/>
                <a:gd name="connsiteY12117" fmla="*/ 1840102 h 3804208"/>
                <a:gd name="connsiteX12118" fmla="*/ 4304191 w 9157696"/>
                <a:gd name="connsiteY12118" fmla="*/ 1838881 h 3804208"/>
                <a:gd name="connsiteX12119" fmla="*/ 4301750 w 9157696"/>
                <a:gd name="connsiteY12119" fmla="*/ 1836440 h 3804208"/>
                <a:gd name="connsiteX12120" fmla="*/ 4300529 w 9157696"/>
                <a:gd name="connsiteY12120" fmla="*/ 1836440 h 3804208"/>
                <a:gd name="connsiteX12121" fmla="*/ 4299308 w 9157696"/>
                <a:gd name="connsiteY12121" fmla="*/ 1832777 h 3804208"/>
                <a:gd name="connsiteX12122" fmla="*/ 4298087 w 9157696"/>
                <a:gd name="connsiteY12122" fmla="*/ 1831557 h 3804208"/>
                <a:gd name="connsiteX12123" fmla="*/ 4296866 w 9157696"/>
                <a:gd name="connsiteY12123" fmla="*/ 1829115 h 3804208"/>
                <a:gd name="connsiteX12124" fmla="*/ 4295646 w 9157696"/>
                <a:gd name="connsiteY12124" fmla="*/ 1826674 h 3804208"/>
                <a:gd name="connsiteX12125" fmla="*/ 4294425 w 9157696"/>
                <a:gd name="connsiteY12125" fmla="*/ 1825453 h 3804208"/>
                <a:gd name="connsiteX12126" fmla="*/ 4293204 w 9157696"/>
                <a:gd name="connsiteY12126" fmla="*/ 1824233 h 3804208"/>
                <a:gd name="connsiteX12127" fmla="*/ 4291984 w 9157696"/>
                <a:gd name="connsiteY12127" fmla="*/ 1823012 h 3804208"/>
                <a:gd name="connsiteX12128" fmla="*/ 4288322 w 9157696"/>
                <a:gd name="connsiteY12128" fmla="*/ 1820570 h 3804208"/>
                <a:gd name="connsiteX12129" fmla="*/ 4284659 w 9157696"/>
                <a:gd name="connsiteY12129" fmla="*/ 1818129 h 3804208"/>
                <a:gd name="connsiteX12130" fmla="*/ 4284659 w 9157696"/>
                <a:gd name="connsiteY12130" fmla="*/ 1819350 h 3804208"/>
                <a:gd name="connsiteX12131" fmla="*/ 4285880 w 9157696"/>
                <a:gd name="connsiteY12131" fmla="*/ 1821791 h 3804208"/>
                <a:gd name="connsiteX12132" fmla="*/ 4287101 w 9157696"/>
                <a:gd name="connsiteY12132" fmla="*/ 1824233 h 3804208"/>
                <a:gd name="connsiteX12133" fmla="*/ 4290763 w 9157696"/>
                <a:gd name="connsiteY12133" fmla="*/ 1829115 h 3804208"/>
                <a:gd name="connsiteX12134" fmla="*/ 4294425 w 9157696"/>
                <a:gd name="connsiteY12134" fmla="*/ 1835219 h 3804208"/>
                <a:gd name="connsiteX12135" fmla="*/ 4295646 w 9157696"/>
                <a:gd name="connsiteY12135" fmla="*/ 1840102 h 3804208"/>
                <a:gd name="connsiteX12136" fmla="*/ 4296866 w 9157696"/>
                <a:gd name="connsiteY12136" fmla="*/ 1848647 h 3804208"/>
                <a:gd name="connsiteX12137" fmla="*/ 4302970 w 9157696"/>
                <a:gd name="connsiteY12137" fmla="*/ 1853529 h 3804208"/>
                <a:gd name="connsiteX12138" fmla="*/ 4307853 w 9157696"/>
                <a:gd name="connsiteY12138" fmla="*/ 1859633 h 3804208"/>
                <a:gd name="connsiteX12139" fmla="*/ 4311515 w 9157696"/>
                <a:gd name="connsiteY12139" fmla="*/ 1863295 h 3804208"/>
                <a:gd name="connsiteX12140" fmla="*/ 4312736 w 9157696"/>
                <a:gd name="connsiteY12140" fmla="*/ 1865736 h 3804208"/>
                <a:gd name="connsiteX12141" fmla="*/ 4311515 w 9157696"/>
                <a:gd name="connsiteY12141" fmla="*/ 1866957 h 3804208"/>
                <a:gd name="connsiteX12142" fmla="*/ 4307853 w 9157696"/>
                <a:gd name="connsiteY12142" fmla="*/ 1866957 h 3804208"/>
                <a:gd name="connsiteX12143" fmla="*/ 4305412 w 9157696"/>
                <a:gd name="connsiteY12143" fmla="*/ 1866957 h 3804208"/>
                <a:gd name="connsiteX12144" fmla="*/ 4302970 w 9157696"/>
                <a:gd name="connsiteY12144" fmla="*/ 1863295 h 3804208"/>
                <a:gd name="connsiteX12145" fmla="*/ 4296866 w 9157696"/>
                <a:gd name="connsiteY12145" fmla="*/ 1859633 h 3804208"/>
                <a:gd name="connsiteX12146" fmla="*/ 4295646 w 9157696"/>
                <a:gd name="connsiteY12146" fmla="*/ 1857191 h 3804208"/>
                <a:gd name="connsiteX12147" fmla="*/ 4294425 w 9157696"/>
                <a:gd name="connsiteY12147" fmla="*/ 1854750 h 3804208"/>
                <a:gd name="connsiteX12148" fmla="*/ 4290763 w 9157696"/>
                <a:gd name="connsiteY12148" fmla="*/ 1854750 h 3804208"/>
                <a:gd name="connsiteX12149" fmla="*/ 4287101 w 9157696"/>
                <a:gd name="connsiteY12149" fmla="*/ 1854750 h 3804208"/>
                <a:gd name="connsiteX12150" fmla="*/ 4284659 w 9157696"/>
                <a:gd name="connsiteY12150" fmla="*/ 1852309 h 3804208"/>
                <a:gd name="connsiteX12151" fmla="*/ 4282218 w 9157696"/>
                <a:gd name="connsiteY12151" fmla="*/ 1853529 h 3804208"/>
                <a:gd name="connsiteX12152" fmla="*/ 4279777 w 9157696"/>
                <a:gd name="connsiteY12152" fmla="*/ 1849867 h 3804208"/>
                <a:gd name="connsiteX12153" fmla="*/ 4277336 w 9157696"/>
                <a:gd name="connsiteY12153" fmla="*/ 1849867 h 3804208"/>
                <a:gd name="connsiteX12154" fmla="*/ 4274894 w 9157696"/>
                <a:gd name="connsiteY12154" fmla="*/ 1847426 h 3804208"/>
                <a:gd name="connsiteX12155" fmla="*/ 4272452 w 9157696"/>
                <a:gd name="connsiteY12155" fmla="*/ 1844984 h 3804208"/>
                <a:gd name="connsiteX12156" fmla="*/ 4270011 w 9157696"/>
                <a:gd name="connsiteY12156" fmla="*/ 1843764 h 3804208"/>
                <a:gd name="connsiteX12157" fmla="*/ 4268790 w 9157696"/>
                <a:gd name="connsiteY12157" fmla="*/ 1841322 h 3804208"/>
                <a:gd name="connsiteX12158" fmla="*/ 4267570 w 9157696"/>
                <a:gd name="connsiteY12158" fmla="*/ 1838881 h 3804208"/>
                <a:gd name="connsiteX12159" fmla="*/ 4262687 w 9157696"/>
                <a:gd name="connsiteY12159" fmla="*/ 1835219 h 3804208"/>
                <a:gd name="connsiteX12160" fmla="*/ 4257804 w 9157696"/>
                <a:gd name="connsiteY12160" fmla="*/ 1831557 h 3804208"/>
                <a:gd name="connsiteX12161" fmla="*/ 4256583 w 9157696"/>
                <a:gd name="connsiteY12161" fmla="*/ 1833998 h 3804208"/>
                <a:gd name="connsiteX12162" fmla="*/ 4257804 w 9157696"/>
                <a:gd name="connsiteY12162" fmla="*/ 1836440 h 3804208"/>
                <a:gd name="connsiteX12163" fmla="*/ 4260245 w 9157696"/>
                <a:gd name="connsiteY12163" fmla="*/ 1838881 h 3804208"/>
                <a:gd name="connsiteX12164" fmla="*/ 4265129 w 9157696"/>
                <a:gd name="connsiteY12164" fmla="*/ 1844984 h 3804208"/>
                <a:gd name="connsiteX12165" fmla="*/ 4271232 w 9157696"/>
                <a:gd name="connsiteY12165" fmla="*/ 1852309 h 3804208"/>
                <a:gd name="connsiteX12166" fmla="*/ 4274894 w 9157696"/>
                <a:gd name="connsiteY12166" fmla="*/ 1858412 h 3804208"/>
                <a:gd name="connsiteX12167" fmla="*/ 4278556 w 9157696"/>
                <a:gd name="connsiteY12167" fmla="*/ 1868178 h 3804208"/>
                <a:gd name="connsiteX12168" fmla="*/ 4287101 w 9157696"/>
                <a:gd name="connsiteY12168" fmla="*/ 1871840 h 3804208"/>
                <a:gd name="connsiteX12169" fmla="*/ 4295646 w 9157696"/>
                <a:gd name="connsiteY12169" fmla="*/ 1876723 h 3804208"/>
                <a:gd name="connsiteX12170" fmla="*/ 4301750 w 9157696"/>
                <a:gd name="connsiteY12170" fmla="*/ 1880385 h 3804208"/>
                <a:gd name="connsiteX12171" fmla="*/ 4306632 w 9157696"/>
                <a:gd name="connsiteY12171" fmla="*/ 1884047 h 3804208"/>
                <a:gd name="connsiteX12172" fmla="*/ 4306632 w 9157696"/>
                <a:gd name="connsiteY12172" fmla="*/ 1884047 h 3804208"/>
                <a:gd name="connsiteX12173" fmla="*/ 4302970 w 9157696"/>
                <a:gd name="connsiteY12173" fmla="*/ 1884047 h 3804208"/>
                <a:gd name="connsiteX12174" fmla="*/ 4295646 w 9157696"/>
                <a:gd name="connsiteY12174" fmla="*/ 1881605 h 3804208"/>
                <a:gd name="connsiteX12175" fmla="*/ 4288322 w 9157696"/>
                <a:gd name="connsiteY12175" fmla="*/ 1879164 h 3804208"/>
                <a:gd name="connsiteX12176" fmla="*/ 4287101 w 9157696"/>
                <a:gd name="connsiteY12176" fmla="*/ 1876723 h 3804208"/>
                <a:gd name="connsiteX12177" fmla="*/ 4284659 w 9157696"/>
                <a:gd name="connsiteY12177" fmla="*/ 1874281 h 3804208"/>
                <a:gd name="connsiteX12178" fmla="*/ 4280997 w 9157696"/>
                <a:gd name="connsiteY12178" fmla="*/ 1874281 h 3804208"/>
                <a:gd name="connsiteX12179" fmla="*/ 4277336 w 9157696"/>
                <a:gd name="connsiteY12179" fmla="*/ 1874281 h 3804208"/>
                <a:gd name="connsiteX12180" fmla="*/ 4273673 w 9157696"/>
                <a:gd name="connsiteY12180" fmla="*/ 1871840 h 3804208"/>
                <a:gd name="connsiteX12181" fmla="*/ 4272452 w 9157696"/>
                <a:gd name="connsiteY12181" fmla="*/ 1873061 h 3804208"/>
                <a:gd name="connsiteX12182" fmla="*/ 4268790 w 9157696"/>
                <a:gd name="connsiteY12182" fmla="*/ 1869398 h 3804208"/>
                <a:gd name="connsiteX12183" fmla="*/ 4266349 w 9157696"/>
                <a:gd name="connsiteY12183" fmla="*/ 1869398 h 3804208"/>
                <a:gd name="connsiteX12184" fmla="*/ 4262687 w 9157696"/>
                <a:gd name="connsiteY12184" fmla="*/ 1868178 h 3804208"/>
                <a:gd name="connsiteX12185" fmla="*/ 4259025 w 9157696"/>
                <a:gd name="connsiteY12185" fmla="*/ 1866957 h 3804208"/>
                <a:gd name="connsiteX12186" fmla="*/ 4256583 w 9157696"/>
                <a:gd name="connsiteY12186" fmla="*/ 1866957 h 3804208"/>
                <a:gd name="connsiteX12187" fmla="*/ 4254142 w 9157696"/>
                <a:gd name="connsiteY12187" fmla="*/ 1865736 h 3804208"/>
                <a:gd name="connsiteX12188" fmla="*/ 4251701 w 9157696"/>
                <a:gd name="connsiteY12188" fmla="*/ 1864516 h 3804208"/>
                <a:gd name="connsiteX12189" fmla="*/ 4245597 w 9157696"/>
                <a:gd name="connsiteY12189" fmla="*/ 1863295 h 3804208"/>
                <a:gd name="connsiteX12190" fmla="*/ 4239494 w 9157696"/>
                <a:gd name="connsiteY12190" fmla="*/ 1862074 h 3804208"/>
                <a:gd name="connsiteX12191" fmla="*/ 4239494 w 9157696"/>
                <a:gd name="connsiteY12191" fmla="*/ 1864516 h 3804208"/>
                <a:gd name="connsiteX12192" fmla="*/ 4241935 w 9157696"/>
                <a:gd name="connsiteY12192" fmla="*/ 1866957 h 3804208"/>
                <a:gd name="connsiteX12193" fmla="*/ 4245597 w 9157696"/>
                <a:gd name="connsiteY12193" fmla="*/ 1868178 h 3804208"/>
                <a:gd name="connsiteX12194" fmla="*/ 4252922 w 9157696"/>
                <a:gd name="connsiteY12194" fmla="*/ 1871840 h 3804208"/>
                <a:gd name="connsiteX12195" fmla="*/ 4261466 w 9157696"/>
                <a:gd name="connsiteY12195" fmla="*/ 1876723 h 3804208"/>
                <a:gd name="connsiteX12196" fmla="*/ 4266349 w 9157696"/>
                <a:gd name="connsiteY12196" fmla="*/ 1881605 h 3804208"/>
                <a:gd name="connsiteX12197" fmla="*/ 4272452 w 9157696"/>
                <a:gd name="connsiteY12197" fmla="*/ 1890150 h 3804208"/>
                <a:gd name="connsiteX12198" fmla="*/ 4282218 w 9157696"/>
                <a:gd name="connsiteY12198" fmla="*/ 1892592 h 3804208"/>
                <a:gd name="connsiteX12199" fmla="*/ 4291984 w 9157696"/>
                <a:gd name="connsiteY12199" fmla="*/ 1897475 h 3804208"/>
                <a:gd name="connsiteX12200" fmla="*/ 4298087 w 9157696"/>
                <a:gd name="connsiteY12200" fmla="*/ 1899916 h 3804208"/>
                <a:gd name="connsiteX12201" fmla="*/ 4304191 w 9157696"/>
                <a:gd name="connsiteY12201" fmla="*/ 1904799 h 3804208"/>
                <a:gd name="connsiteX12202" fmla="*/ 4302970 w 9157696"/>
                <a:gd name="connsiteY12202" fmla="*/ 1907240 h 3804208"/>
                <a:gd name="connsiteX12203" fmla="*/ 4299308 w 9157696"/>
                <a:gd name="connsiteY12203" fmla="*/ 1908461 h 3804208"/>
                <a:gd name="connsiteX12204" fmla="*/ 4293204 w 9157696"/>
                <a:gd name="connsiteY12204" fmla="*/ 1907240 h 3804208"/>
                <a:gd name="connsiteX12205" fmla="*/ 4287101 w 9157696"/>
                <a:gd name="connsiteY12205" fmla="*/ 1906019 h 3804208"/>
                <a:gd name="connsiteX12206" fmla="*/ 4285880 w 9157696"/>
                <a:gd name="connsiteY12206" fmla="*/ 1904799 h 3804208"/>
                <a:gd name="connsiteX12207" fmla="*/ 4283439 w 9157696"/>
                <a:gd name="connsiteY12207" fmla="*/ 1903578 h 3804208"/>
                <a:gd name="connsiteX12208" fmla="*/ 4279777 w 9157696"/>
                <a:gd name="connsiteY12208" fmla="*/ 1903578 h 3804208"/>
                <a:gd name="connsiteX12209" fmla="*/ 4276115 w 9157696"/>
                <a:gd name="connsiteY12209" fmla="*/ 1903578 h 3804208"/>
                <a:gd name="connsiteX12210" fmla="*/ 4272452 w 9157696"/>
                <a:gd name="connsiteY12210" fmla="*/ 1901137 h 3804208"/>
                <a:gd name="connsiteX12211" fmla="*/ 4271232 w 9157696"/>
                <a:gd name="connsiteY12211" fmla="*/ 1902357 h 3804208"/>
                <a:gd name="connsiteX12212" fmla="*/ 4267570 w 9157696"/>
                <a:gd name="connsiteY12212" fmla="*/ 1898695 h 3804208"/>
                <a:gd name="connsiteX12213" fmla="*/ 4265129 w 9157696"/>
                <a:gd name="connsiteY12213" fmla="*/ 1898695 h 3804208"/>
                <a:gd name="connsiteX12214" fmla="*/ 4261466 w 9157696"/>
                <a:gd name="connsiteY12214" fmla="*/ 1897475 h 3804208"/>
                <a:gd name="connsiteX12215" fmla="*/ 4257804 w 9157696"/>
                <a:gd name="connsiteY12215" fmla="*/ 1896254 h 3804208"/>
                <a:gd name="connsiteX12216" fmla="*/ 4255363 w 9157696"/>
                <a:gd name="connsiteY12216" fmla="*/ 1896254 h 3804208"/>
                <a:gd name="connsiteX12217" fmla="*/ 4252922 w 9157696"/>
                <a:gd name="connsiteY12217" fmla="*/ 1895033 h 3804208"/>
                <a:gd name="connsiteX12218" fmla="*/ 4250480 w 9157696"/>
                <a:gd name="connsiteY12218" fmla="*/ 1893812 h 3804208"/>
                <a:gd name="connsiteX12219" fmla="*/ 4246818 w 9157696"/>
                <a:gd name="connsiteY12219" fmla="*/ 1893812 h 3804208"/>
                <a:gd name="connsiteX12220" fmla="*/ 4246818 w 9157696"/>
                <a:gd name="connsiteY12220" fmla="*/ 1892592 h 3804208"/>
                <a:gd name="connsiteX12221" fmla="*/ 4243156 w 9157696"/>
                <a:gd name="connsiteY12221" fmla="*/ 1887709 h 3804208"/>
                <a:gd name="connsiteX12222" fmla="*/ 4240715 w 9157696"/>
                <a:gd name="connsiteY12222" fmla="*/ 1886488 h 3804208"/>
                <a:gd name="connsiteX12223" fmla="*/ 4240715 w 9157696"/>
                <a:gd name="connsiteY12223" fmla="*/ 1880385 h 3804208"/>
                <a:gd name="connsiteX12224" fmla="*/ 4238273 w 9157696"/>
                <a:gd name="connsiteY12224" fmla="*/ 1882826 h 3804208"/>
                <a:gd name="connsiteX12225" fmla="*/ 4238273 w 9157696"/>
                <a:gd name="connsiteY12225" fmla="*/ 1887709 h 3804208"/>
                <a:gd name="connsiteX12226" fmla="*/ 4240715 w 9157696"/>
                <a:gd name="connsiteY12226" fmla="*/ 1892592 h 3804208"/>
                <a:gd name="connsiteX12227" fmla="*/ 4243156 w 9157696"/>
                <a:gd name="connsiteY12227" fmla="*/ 1895033 h 3804208"/>
                <a:gd name="connsiteX12228" fmla="*/ 4241935 w 9157696"/>
                <a:gd name="connsiteY12228" fmla="*/ 1895033 h 3804208"/>
                <a:gd name="connsiteX12229" fmla="*/ 4243156 w 9157696"/>
                <a:gd name="connsiteY12229" fmla="*/ 1897475 h 3804208"/>
                <a:gd name="connsiteX12230" fmla="*/ 4245597 w 9157696"/>
                <a:gd name="connsiteY12230" fmla="*/ 1898695 h 3804208"/>
                <a:gd name="connsiteX12231" fmla="*/ 4245597 w 9157696"/>
                <a:gd name="connsiteY12231" fmla="*/ 1898695 h 3804208"/>
                <a:gd name="connsiteX12232" fmla="*/ 4246818 w 9157696"/>
                <a:gd name="connsiteY12232" fmla="*/ 1902357 h 3804208"/>
                <a:gd name="connsiteX12233" fmla="*/ 4251701 w 9157696"/>
                <a:gd name="connsiteY12233" fmla="*/ 1906019 h 3804208"/>
                <a:gd name="connsiteX12234" fmla="*/ 4256583 w 9157696"/>
                <a:gd name="connsiteY12234" fmla="*/ 1909682 h 3804208"/>
                <a:gd name="connsiteX12235" fmla="*/ 4261466 w 9157696"/>
                <a:gd name="connsiteY12235" fmla="*/ 1915785 h 3804208"/>
                <a:gd name="connsiteX12236" fmla="*/ 4268790 w 9157696"/>
                <a:gd name="connsiteY12236" fmla="*/ 1925551 h 3804208"/>
                <a:gd name="connsiteX12237" fmla="*/ 4279777 w 9157696"/>
                <a:gd name="connsiteY12237" fmla="*/ 1927992 h 3804208"/>
                <a:gd name="connsiteX12238" fmla="*/ 4290763 w 9157696"/>
                <a:gd name="connsiteY12238" fmla="*/ 1932875 h 3804208"/>
                <a:gd name="connsiteX12239" fmla="*/ 4298087 w 9157696"/>
                <a:gd name="connsiteY12239" fmla="*/ 1936537 h 3804208"/>
                <a:gd name="connsiteX12240" fmla="*/ 4307853 w 9157696"/>
                <a:gd name="connsiteY12240" fmla="*/ 1943861 h 3804208"/>
                <a:gd name="connsiteX12241" fmla="*/ 4306632 w 9157696"/>
                <a:gd name="connsiteY12241" fmla="*/ 1945082 h 3804208"/>
                <a:gd name="connsiteX12242" fmla="*/ 4302970 w 9157696"/>
                <a:gd name="connsiteY12242" fmla="*/ 1945082 h 3804208"/>
                <a:gd name="connsiteX12243" fmla="*/ 4295646 w 9157696"/>
                <a:gd name="connsiteY12243" fmla="*/ 1942640 h 3804208"/>
                <a:gd name="connsiteX12244" fmla="*/ 4288322 w 9157696"/>
                <a:gd name="connsiteY12244" fmla="*/ 1940199 h 3804208"/>
                <a:gd name="connsiteX12245" fmla="*/ 4285880 w 9157696"/>
                <a:gd name="connsiteY12245" fmla="*/ 1938979 h 3804208"/>
                <a:gd name="connsiteX12246" fmla="*/ 4283439 w 9157696"/>
                <a:gd name="connsiteY12246" fmla="*/ 1937758 h 3804208"/>
                <a:gd name="connsiteX12247" fmla="*/ 4279777 w 9157696"/>
                <a:gd name="connsiteY12247" fmla="*/ 1937758 h 3804208"/>
                <a:gd name="connsiteX12248" fmla="*/ 4276115 w 9157696"/>
                <a:gd name="connsiteY12248" fmla="*/ 1937758 h 3804208"/>
                <a:gd name="connsiteX12249" fmla="*/ 4272452 w 9157696"/>
                <a:gd name="connsiteY12249" fmla="*/ 1936537 h 3804208"/>
                <a:gd name="connsiteX12250" fmla="*/ 4271232 w 9157696"/>
                <a:gd name="connsiteY12250" fmla="*/ 1937758 h 3804208"/>
                <a:gd name="connsiteX12251" fmla="*/ 4267570 w 9157696"/>
                <a:gd name="connsiteY12251" fmla="*/ 1935316 h 3804208"/>
                <a:gd name="connsiteX12252" fmla="*/ 4265129 w 9157696"/>
                <a:gd name="connsiteY12252" fmla="*/ 1936537 h 3804208"/>
                <a:gd name="connsiteX12253" fmla="*/ 4261466 w 9157696"/>
                <a:gd name="connsiteY12253" fmla="*/ 1935316 h 3804208"/>
                <a:gd name="connsiteX12254" fmla="*/ 4259025 w 9157696"/>
                <a:gd name="connsiteY12254" fmla="*/ 1934096 h 3804208"/>
                <a:gd name="connsiteX12255" fmla="*/ 4256583 w 9157696"/>
                <a:gd name="connsiteY12255" fmla="*/ 1934096 h 3804208"/>
                <a:gd name="connsiteX12256" fmla="*/ 4254142 w 9157696"/>
                <a:gd name="connsiteY12256" fmla="*/ 1932875 h 3804208"/>
                <a:gd name="connsiteX12257" fmla="*/ 4252922 w 9157696"/>
                <a:gd name="connsiteY12257" fmla="*/ 1931654 h 3804208"/>
                <a:gd name="connsiteX12258" fmla="*/ 4248038 w 9157696"/>
                <a:gd name="connsiteY12258" fmla="*/ 1929213 h 3804208"/>
                <a:gd name="connsiteX12259" fmla="*/ 4243156 w 9157696"/>
                <a:gd name="connsiteY12259" fmla="*/ 1925551 h 3804208"/>
                <a:gd name="connsiteX12260" fmla="*/ 4241935 w 9157696"/>
                <a:gd name="connsiteY12260" fmla="*/ 1927992 h 3804208"/>
                <a:gd name="connsiteX12261" fmla="*/ 4243156 w 9157696"/>
                <a:gd name="connsiteY12261" fmla="*/ 1931654 h 3804208"/>
                <a:gd name="connsiteX12262" fmla="*/ 4246818 w 9157696"/>
                <a:gd name="connsiteY12262" fmla="*/ 1934096 h 3804208"/>
                <a:gd name="connsiteX12263" fmla="*/ 4250480 w 9157696"/>
                <a:gd name="connsiteY12263" fmla="*/ 1935316 h 3804208"/>
                <a:gd name="connsiteX12264" fmla="*/ 4254142 w 9157696"/>
                <a:gd name="connsiteY12264" fmla="*/ 1938979 h 3804208"/>
                <a:gd name="connsiteX12265" fmla="*/ 4259025 w 9157696"/>
                <a:gd name="connsiteY12265" fmla="*/ 1941420 h 3804208"/>
                <a:gd name="connsiteX12266" fmla="*/ 4262687 w 9157696"/>
                <a:gd name="connsiteY12266" fmla="*/ 1943861 h 3804208"/>
                <a:gd name="connsiteX12267" fmla="*/ 4267570 w 9157696"/>
                <a:gd name="connsiteY12267" fmla="*/ 1947523 h 3804208"/>
                <a:gd name="connsiteX12268" fmla="*/ 4268790 w 9157696"/>
                <a:gd name="connsiteY12268" fmla="*/ 1949965 h 3804208"/>
                <a:gd name="connsiteX12269" fmla="*/ 4267570 w 9157696"/>
                <a:gd name="connsiteY12269" fmla="*/ 1951186 h 3804208"/>
                <a:gd name="connsiteX12270" fmla="*/ 4263908 w 9157696"/>
                <a:gd name="connsiteY12270" fmla="*/ 1947523 h 3804208"/>
                <a:gd name="connsiteX12271" fmla="*/ 4261466 w 9157696"/>
                <a:gd name="connsiteY12271" fmla="*/ 1947523 h 3804208"/>
                <a:gd name="connsiteX12272" fmla="*/ 4257804 w 9157696"/>
                <a:gd name="connsiteY12272" fmla="*/ 1946303 h 3804208"/>
                <a:gd name="connsiteX12273" fmla="*/ 4254142 w 9157696"/>
                <a:gd name="connsiteY12273" fmla="*/ 1945082 h 3804208"/>
                <a:gd name="connsiteX12274" fmla="*/ 4251701 w 9157696"/>
                <a:gd name="connsiteY12274" fmla="*/ 1945082 h 3804208"/>
                <a:gd name="connsiteX12275" fmla="*/ 4249259 w 9157696"/>
                <a:gd name="connsiteY12275" fmla="*/ 1943861 h 3804208"/>
                <a:gd name="connsiteX12276" fmla="*/ 4246818 w 9157696"/>
                <a:gd name="connsiteY12276" fmla="*/ 1942640 h 3804208"/>
                <a:gd name="connsiteX12277" fmla="*/ 4240715 w 9157696"/>
                <a:gd name="connsiteY12277" fmla="*/ 1941420 h 3804208"/>
                <a:gd name="connsiteX12278" fmla="*/ 4234611 w 9157696"/>
                <a:gd name="connsiteY12278" fmla="*/ 1940199 h 3804208"/>
                <a:gd name="connsiteX12279" fmla="*/ 4234611 w 9157696"/>
                <a:gd name="connsiteY12279" fmla="*/ 1942640 h 3804208"/>
                <a:gd name="connsiteX12280" fmla="*/ 4237052 w 9157696"/>
                <a:gd name="connsiteY12280" fmla="*/ 1945082 h 3804208"/>
                <a:gd name="connsiteX12281" fmla="*/ 4240715 w 9157696"/>
                <a:gd name="connsiteY12281" fmla="*/ 1946303 h 3804208"/>
                <a:gd name="connsiteX12282" fmla="*/ 4248038 w 9157696"/>
                <a:gd name="connsiteY12282" fmla="*/ 1951186 h 3804208"/>
                <a:gd name="connsiteX12283" fmla="*/ 4256583 w 9157696"/>
                <a:gd name="connsiteY12283" fmla="*/ 1956068 h 3804208"/>
                <a:gd name="connsiteX12284" fmla="*/ 4261466 w 9157696"/>
                <a:gd name="connsiteY12284" fmla="*/ 1960951 h 3804208"/>
                <a:gd name="connsiteX12285" fmla="*/ 4268790 w 9157696"/>
                <a:gd name="connsiteY12285" fmla="*/ 1969496 h 3804208"/>
                <a:gd name="connsiteX12286" fmla="*/ 4271232 w 9157696"/>
                <a:gd name="connsiteY12286" fmla="*/ 1969496 h 3804208"/>
                <a:gd name="connsiteX12287" fmla="*/ 4271232 w 9157696"/>
                <a:gd name="connsiteY12287" fmla="*/ 1969496 h 3804208"/>
                <a:gd name="connsiteX12288" fmla="*/ 4267570 w 9157696"/>
                <a:gd name="connsiteY12288" fmla="*/ 1969496 h 3804208"/>
                <a:gd name="connsiteX12289" fmla="*/ 4262687 w 9157696"/>
                <a:gd name="connsiteY12289" fmla="*/ 1967054 h 3804208"/>
                <a:gd name="connsiteX12290" fmla="*/ 4260245 w 9157696"/>
                <a:gd name="connsiteY12290" fmla="*/ 1968275 h 3804208"/>
                <a:gd name="connsiteX12291" fmla="*/ 4256583 w 9157696"/>
                <a:gd name="connsiteY12291" fmla="*/ 1964613 h 3804208"/>
                <a:gd name="connsiteX12292" fmla="*/ 4254142 w 9157696"/>
                <a:gd name="connsiteY12292" fmla="*/ 1964613 h 3804208"/>
                <a:gd name="connsiteX12293" fmla="*/ 4250480 w 9157696"/>
                <a:gd name="connsiteY12293" fmla="*/ 1962172 h 3804208"/>
                <a:gd name="connsiteX12294" fmla="*/ 4246818 w 9157696"/>
                <a:gd name="connsiteY12294" fmla="*/ 1959730 h 3804208"/>
                <a:gd name="connsiteX12295" fmla="*/ 4244376 w 9157696"/>
                <a:gd name="connsiteY12295" fmla="*/ 1959730 h 3804208"/>
                <a:gd name="connsiteX12296" fmla="*/ 4241935 w 9157696"/>
                <a:gd name="connsiteY12296" fmla="*/ 1958510 h 3804208"/>
                <a:gd name="connsiteX12297" fmla="*/ 4240715 w 9157696"/>
                <a:gd name="connsiteY12297" fmla="*/ 1956068 h 3804208"/>
                <a:gd name="connsiteX12298" fmla="*/ 4234611 w 9157696"/>
                <a:gd name="connsiteY12298" fmla="*/ 1953627 h 3804208"/>
                <a:gd name="connsiteX12299" fmla="*/ 4228508 w 9157696"/>
                <a:gd name="connsiteY12299" fmla="*/ 1949965 h 3804208"/>
                <a:gd name="connsiteX12300" fmla="*/ 4228508 w 9157696"/>
                <a:gd name="connsiteY12300" fmla="*/ 1952406 h 3804208"/>
                <a:gd name="connsiteX12301" fmla="*/ 4229728 w 9157696"/>
                <a:gd name="connsiteY12301" fmla="*/ 1956068 h 3804208"/>
                <a:gd name="connsiteX12302" fmla="*/ 4233390 w 9157696"/>
                <a:gd name="connsiteY12302" fmla="*/ 1958510 h 3804208"/>
                <a:gd name="connsiteX12303" fmla="*/ 4240715 w 9157696"/>
                <a:gd name="connsiteY12303" fmla="*/ 1964613 h 3804208"/>
                <a:gd name="connsiteX12304" fmla="*/ 4245597 w 9157696"/>
                <a:gd name="connsiteY12304" fmla="*/ 1968275 h 3804208"/>
                <a:gd name="connsiteX12305" fmla="*/ 4250480 w 9157696"/>
                <a:gd name="connsiteY12305" fmla="*/ 1970717 h 3804208"/>
                <a:gd name="connsiteX12306" fmla="*/ 4256583 w 9157696"/>
                <a:gd name="connsiteY12306" fmla="*/ 1975600 h 3804208"/>
                <a:gd name="connsiteX12307" fmla="*/ 4259025 w 9157696"/>
                <a:gd name="connsiteY12307" fmla="*/ 1979261 h 3804208"/>
                <a:gd name="connsiteX12308" fmla="*/ 4257804 w 9157696"/>
                <a:gd name="connsiteY12308" fmla="*/ 1980482 h 3804208"/>
                <a:gd name="connsiteX12309" fmla="*/ 4252922 w 9157696"/>
                <a:gd name="connsiteY12309" fmla="*/ 1978041 h 3804208"/>
                <a:gd name="connsiteX12310" fmla="*/ 4250480 w 9157696"/>
                <a:gd name="connsiteY12310" fmla="*/ 1979261 h 3804208"/>
                <a:gd name="connsiteX12311" fmla="*/ 4246818 w 9157696"/>
                <a:gd name="connsiteY12311" fmla="*/ 1978041 h 3804208"/>
                <a:gd name="connsiteX12312" fmla="*/ 4243156 w 9157696"/>
                <a:gd name="connsiteY12312" fmla="*/ 1976820 h 3804208"/>
                <a:gd name="connsiteX12313" fmla="*/ 4240715 w 9157696"/>
                <a:gd name="connsiteY12313" fmla="*/ 1976820 h 3804208"/>
                <a:gd name="connsiteX12314" fmla="*/ 4238273 w 9157696"/>
                <a:gd name="connsiteY12314" fmla="*/ 1975600 h 3804208"/>
                <a:gd name="connsiteX12315" fmla="*/ 4235831 w 9157696"/>
                <a:gd name="connsiteY12315" fmla="*/ 1974379 h 3804208"/>
                <a:gd name="connsiteX12316" fmla="*/ 4229728 w 9157696"/>
                <a:gd name="connsiteY12316" fmla="*/ 1974379 h 3804208"/>
                <a:gd name="connsiteX12317" fmla="*/ 4223624 w 9157696"/>
                <a:gd name="connsiteY12317" fmla="*/ 1975600 h 3804208"/>
                <a:gd name="connsiteX12318" fmla="*/ 4224845 w 9157696"/>
                <a:gd name="connsiteY12318" fmla="*/ 1978041 h 3804208"/>
                <a:gd name="connsiteX12319" fmla="*/ 4227287 w 9157696"/>
                <a:gd name="connsiteY12319" fmla="*/ 1979261 h 3804208"/>
                <a:gd name="connsiteX12320" fmla="*/ 4230949 w 9157696"/>
                <a:gd name="connsiteY12320" fmla="*/ 1979261 h 3804208"/>
                <a:gd name="connsiteX12321" fmla="*/ 4239494 w 9157696"/>
                <a:gd name="connsiteY12321" fmla="*/ 1981703 h 3804208"/>
                <a:gd name="connsiteX12322" fmla="*/ 4249259 w 9157696"/>
                <a:gd name="connsiteY12322" fmla="*/ 1985365 h 3804208"/>
                <a:gd name="connsiteX12323" fmla="*/ 4255363 w 9157696"/>
                <a:gd name="connsiteY12323" fmla="*/ 1989027 h 3804208"/>
                <a:gd name="connsiteX12324" fmla="*/ 4263908 w 9157696"/>
                <a:gd name="connsiteY12324" fmla="*/ 1997572 h 3804208"/>
                <a:gd name="connsiteX12325" fmla="*/ 4274894 w 9157696"/>
                <a:gd name="connsiteY12325" fmla="*/ 1997572 h 3804208"/>
                <a:gd name="connsiteX12326" fmla="*/ 4285880 w 9157696"/>
                <a:gd name="connsiteY12326" fmla="*/ 2001234 h 3804208"/>
                <a:gd name="connsiteX12327" fmla="*/ 4293204 w 9157696"/>
                <a:gd name="connsiteY12327" fmla="*/ 2003675 h 3804208"/>
                <a:gd name="connsiteX12328" fmla="*/ 4306632 w 9157696"/>
                <a:gd name="connsiteY12328" fmla="*/ 2009779 h 3804208"/>
                <a:gd name="connsiteX12329" fmla="*/ 4307853 w 9157696"/>
                <a:gd name="connsiteY12329" fmla="*/ 2009779 h 3804208"/>
                <a:gd name="connsiteX12330" fmla="*/ 4307853 w 9157696"/>
                <a:gd name="connsiteY12330" fmla="*/ 2011000 h 3804208"/>
                <a:gd name="connsiteX12331" fmla="*/ 4302970 w 9157696"/>
                <a:gd name="connsiteY12331" fmla="*/ 2013441 h 3804208"/>
                <a:gd name="connsiteX12332" fmla="*/ 4301750 w 9157696"/>
                <a:gd name="connsiteY12332" fmla="*/ 2012221 h 3804208"/>
                <a:gd name="connsiteX12333" fmla="*/ 4296866 w 9157696"/>
                <a:gd name="connsiteY12333" fmla="*/ 2013441 h 3804208"/>
                <a:gd name="connsiteX12334" fmla="*/ 4291984 w 9157696"/>
                <a:gd name="connsiteY12334" fmla="*/ 2014662 h 3804208"/>
                <a:gd name="connsiteX12335" fmla="*/ 4283439 w 9157696"/>
                <a:gd name="connsiteY12335" fmla="*/ 2013441 h 3804208"/>
                <a:gd name="connsiteX12336" fmla="*/ 4274894 w 9157696"/>
                <a:gd name="connsiteY12336" fmla="*/ 2012221 h 3804208"/>
                <a:gd name="connsiteX12337" fmla="*/ 4272452 w 9157696"/>
                <a:gd name="connsiteY12337" fmla="*/ 2011000 h 3804208"/>
                <a:gd name="connsiteX12338" fmla="*/ 4270011 w 9157696"/>
                <a:gd name="connsiteY12338" fmla="*/ 2009779 h 3804208"/>
                <a:gd name="connsiteX12339" fmla="*/ 4265129 w 9157696"/>
                <a:gd name="connsiteY12339" fmla="*/ 2011000 h 3804208"/>
                <a:gd name="connsiteX12340" fmla="*/ 4260245 w 9157696"/>
                <a:gd name="connsiteY12340" fmla="*/ 2012221 h 3804208"/>
                <a:gd name="connsiteX12341" fmla="*/ 4254142 w 9157696"/>
                <a:gd name="connsiteY12341" fmla="*/ 2011000 h 3804208"/>
                <a:gd name="connsiteX12342" fmla="*/ 4252922 w 9157696"/>
                <a:gd name="connsiteY12342" fmla="*/ 2013441 h 3804208"/>
                <a:gd name="connsiteX12343" fmla="*/ 4248038 w 9157696"/>
                <a:gd name="connsiteY12343" fmla="*/ 2011000 h 3804208"/>
                <a:gd name="connsiteX12344" fmla="*/ 4245597 w 9157696"/>
                <a:gd name="connsiteY12344" fmla="*/ 2012221 h 3804208"/>
                <a:gd name="connsiteX12345" fmla="*/ 4240715 w 9157696"/>
                <a:gd name="connsiteY12345" fmla="*/ 2011000 h 3804208"/>
                <a:gd name="connsiteX12346" fmla="*/ 4235831 w 9157696"/>
                <a:gd name="connsiteY12346" fmla="*/ 2009779 h 3804208"/>
                <a:gd name="connsiteX12347" fmla="*/ 4232169 w 9157696"/>
                <a:gd name="connsiteY12347" fmla="*/ 2011000 h 3804208"/>
                <a:gd name="connsiteX12348" fmla="*/ 4228508 w 9157696"/>
                <a:gd name="connsiteY12348" fmla="*/ 2009779 h 3804208"/>
                <a:gd name="connsiteX12349" fmla="*/ 4226066 w 9157696"/>
                <a:gd name="connsiteY12349" fmla="*/ 2008558 h 3804208"/>
                <a:gd name="connsiteX12350" fmla="*/ 4218742 w 9157696"/>
                <a:gd name="connsiteY12350" fmla="*/ 2008558 h 3804208"/>
                <a:gd name="connsiteX12351" fmla="*/ 4211417 w 9157696"/>
                <a:gd name="connsiteY12351" fmla="*/ 2009779 h 3804208"/>
                <a:gd name="connsiteX12352" fmla="*/ 4212638 w 9157696"/>
                <a:gd name="connsiteY12352" fmla="*/ 2012221 h 3804208"/>
                <a:gd name="connsiteX12353" fmla="*/ 4216301 w 9157696"/>
                <a:gd name="connsiteY12353" fmla="*/ 2014662 h 3804208"/>
                <a:gd name="connsiteX12354" fmla="*/ 4221183 w 9157696"/>
                <a:gd name="connsiteY12354" fmla="*/ 2014662 h 3804208"/>
                <a:gd name="connsiteX12355" fmla="*/ 4230949 w 9157696"/>
                <a:gd name="connsiteY12355" fmla="*/ 2017103 h 3804208"/>
                <a:gd name="connsiteX12356" fmla="*/ 4243156 w 9157696"/>
                <a:gd name="connsiteY12356" fmla="*/ 2019545 h 3804208"/>
                <a:gd name="connsiteX12357" fmla="*/ 4250480 w 9157696"/>
                <a:gd name="connsiteY12357" fmla="*/ 2023207 h 3804208"/>
                <a:gd name="connsiteX12358" fmla="*/ 4251701 w 9157696"/>
                <a:gd name="connsiteY12358" fmla="*/ 2024428 h 3804208"/>
                <a:gd name="connsiteX12359" fmla="*/ 4250480 w 9157696"/>
                <a:gd name="connsiteY12359" fmla="*/ 2024428 h 3804208"/>
                <a:gd name="connsiteX12360" fmla="*/ 4248038 w 9157696"/>
                <a:gd name="connsiteY12360" fmla="*/ 2023207 h 3804208"/>
                <a:gd name="connsiteX12361" fmla="*/ 4243156 w 9157696"/>
                <a:gd name="connsiteY12361" fmla="*/ 2024428 h 3804208"/>
                <a:gd name="connsiteX12362" fmla="*/ 4238273 w 9157696"/>
                <a:gd name="connsiteY12362" fmla="*/ 2026869 h 3804208"/>
                <a:gd name="connsiteX12363" fmla="*/ 4239494 w 9157696"/>
                <a:gd name="connsiteY12363" fmla="*/ 2028090 h 3804208"/>
                <a:gd name="connsiteX12364" fmla="*/ 4241935 w 9157696"/>
                <a:gd name="connsiteY12364" fmla="*/ 2029310 h 3804208"/>
                <a:gd name="connsiteX12365" fmla="*/ 4245597 w 9157696"/>
                <a:gd name="connsiteY12365" fmla="*/ 2029310 h 3804208"/>
                <a:gd name="connsiteX12366" fmla="*/ 4252922 w 9157696"/>
                <a:gd name="connsiteY12366" fmla="*/ 2029310 h 3804208"/>
                <a:gd name="connsiteX12367" fmla="*/ 4259025 w 9157696"/>
                <a:gd name="connsiteY12367" fmla="*/ 2030531 h 3804208"/>
                <a:gd name="connsiteX12368" fmla="*/ 4261466 w 9157696"/>
                <a:gd name="connsiteY12368" fmla="*/ 2031752 h 3804208"/>
                <a:gd name="connsiteX12369" fmla="*/ 4262687 w 9157696"/>
                <a:gd name="connsiteY12369" fmla="*/ 2031752 h 3804208"/>
                <a:gd name="connsiteX12370" fmla="*/ 4267570 w 9157696"/>
                <a:gd name="connsiteY12370" fmla="*/ 2034193 h 3804208"/>
                <a:gd name="connsiteX12371" fmla="*/ 4270011 w 9157696"/>
                <a:gd name="connsiteY12371" fmla="*/ 2036635 h 3804208"/>
                <a:gd name="connsiteX12372" fmla="*/ 4268790 w 9157696"/>
                <a:gd name="connsiteY12372" fmla="*/ 2037855 h 3804208"/>
                <a:gd name="connsiteX12373" fmla="*/ 4266349 w 9157696"/>
                <a:gd name="connsiteY12373" fmla="*/ 2035414 h 3804208"/>
                <a:gd name="connsiteX12374" fmla="*/ 4261466 w 9157696"/>
                <a:gd name="connsiteY12374" fmla="*/ 2036635 h 3804208"/>
                <a:gd name="connsiteX12375" fmla="*/ 4256583 w 9157696"/>
                <a:gd name="connsiteY12375" fmla="*/ 2037855 h 3804208"/>
                <a:gd name="connsiteX12376" fmla="*/ 4250480 w 9157696"/>
                <a:gd name="connsiteY12376" fmla="*/ 2035414 h 3804208"/>
                <a:gd name="connsiteX12377" fmla="*/ 4248038 w 9157696"/>
                <a:gd name="connsiteY12377" fmla="*/ 2037855 h 3804208"/>
                <a:gd name="connsiteX12378" fmla="*/ 4243156 w 9157696"/>
                <a:gd name="connsiteY12378" fmla="*/ 2034193 h 3804208"/>
                <a:gd name="connsiteX12379" fmla="*/ 4239494 w 9157696"/>
                <a:gd name="connsiteY12379" fmla="*/ 2035414 h 3804208"/>
                <a:gd name="connsiteX12380" fmla="*/ 4234611 w 9157696"/>
                <a:gd name="connsiteY12380" fmla="*/ 2034193 h 3804208"/>
                <a:gd name="connsiteX12381" fmla="*/ 4229728 w 9157696"/>
                <a:gd name="connsiteY12381" fmla="*/ 2032972 h 3804208"/>
                <a:gd name="connsiteX12382" fmla="*/ 4226066 w 9157696"/>
                <a:gd name="connsiteY12382" fmla="*/ 2032972 h 3804208"/>
                <a:gd name="connsiteX12383" fmla="*/ 4222404 w 9157696"/>
                <a:gd name="connsiteY12383" fmla="*/ 2031752 h 3804208"/>
                <a:gd name="connsiteX12384" fmla="*/ 4219962 w 9157696"/>
                <a:gd name="connsiteY12384" fmla="*/ 2030531 h 3804208"/>
                <a:gd name="connsiteX12385" fmla="*/ 4212638 w 9157696"/>
                <a:gd name="connsiteY12385" fmla="*/ 2030531 h 3804208"/>
                <a:gd name="connsiteX12386" fmla="*/ 4205314 w 9157696"/>
                <a:gd name="connsiteY12386" fmla="*/ 2030531 h 3804208"/>
                <a:gd name="connsiteX12387" fmla="*/ 4206535 w 9157696"/>
                <a:gd name="connsiteY12387" fmla="*/ 2034193 h 3804208"/>
                <a:gd name="connsiteX12388" fmla="*/ 4210197 w 9157696"/>
                <a:gd name="connsiteY12388" fmla="*/ 2036635 h 3804208"/>
                <a:gd name="connsiteX12389" fmla="*/ 4215080 w 9157696"/>
                <a:gd name="connsiteY12389" fmla="*/ 2037855 h 3804208"/>
                <a:gd name="connsiteX12390" fmla="*/ 4224845 w 9157696"/>
                <a:gd name="connsiteY12390" fmla="*/ 2041517 h 3804208"/>
                <a:gd name="connsiteX12391" fmla="*/ 4235831 w 9157696"/>
                <a:gd name="connsiteY12391" fmla="*/ 2046400 h 3804208"/>
                <a:gd name="connsiteX12392" fmla="*/ 4243156 w 9157696"/>
                <a:gd name="connsiteY12392" fmla="*/ 2051283 h 3804208"/>
                <a:gd name="connsiteX12393" fmla="*/ 4249259 w 9157696"/>
                <a:gd name="connsiteY12393" fmla="*/ 2058607 h 3804208"/>
                <a:gd name="connsiteX12394" fmla="*/ 4244376 w 9157696"/>
                <a:gd name="connsiteY12394" fmla="*/ 2059828 h 3804208"/>
                <a:gd name="connsiteX12395" fmla="*/ 4238273 w 9157696"/>
                <a:gd name="connsiteY12395" fmla="*/ 2057386 h 3804208"/>
                <a:gd name="connsiteX12396" fmla="*/ 4235831 w 9157696"/>
                <a:gd name="connsiteY12396" fmla="*/ 2059828 h 3804208"/>
                <a:gd name="connsiteX12397" fmla="*/ 4230949 w 9157696"/>
                <a:gd name="connsiteY12397" fmla="*/ 2056166 h 3804208"/>
                <a:gd name="connsiteX12398" fmla="*/ 4228508 w 9157696"/>
                <a:gd name="connsiteY12398" fmla="*/ 2057386 h 3804208"/>
                <a:gd name="connsiteX12399" fmla="*/ 4224845 w 9157696"/>
                <a:gd name="connsiteY12399" fmla="*/ 2056166 h 3804208"/>
                <a:gd name="connsiteX12400" fmla="*/ 4221183 w 9157696"/>
                <a:gd name="connsiteY12400" fmla="*/ 2054945 h 3804208"/>
                <a:gd name="connsiteX12401" fmla="*/ 4217521 w 9157696"/>
                <a:gd name="connsiteY12401" fmla="*/ 2054945 h 3804208"/>
                <a:gd name="connsiteX12402" fmla="*/ 4213859 w 9157696"/>
                <a:gd name="connsiteY12402" fmla="*/ 2053724 h 3804208"/>
                <a:gd name="connsiteX12403" fmla="*/ 4211417 w 9157696"/>
                <a:gd name="connsiteY12403" fmla="*/ 2052504 h 3804208"/>
                <a:gd name="connsiteX12404" fmla="*/ 4204093 w 9157696"/>
                <a:gd name="connsiteY12404" fmla="*/ 2052504 h 3804208"/>
                <a:gd name="connsiteX12405" fmla="*/ 4196769 w 9157696"/>
                <a:gd name="connsiteY12405" fmla="*/ 2052504 h 3804208"/>
                <a:gd name="connsiteX12406" fmla="*/ 4196769 w 9157696"/>
                <a:gd name="connsiteY12406" fmla="*/ 2054945 h 3804208"/>
                <a:gd name="connsiteX12407" fmla="*/ 4196769 w 9157696"/>
                <a:gd name="connsiteY12407" fmla="*/ 2054945 h 3804208"/>
                <a:gd name="connsiteX12408" fmla="*/ 4200431 w 9157696"/>
                <a:gd name="connsiteY12408" fmla="*/ 2074476 h 3804208"/>
                <a:gd name="connsiteX12409" fmla="*/ 4208976 w 9157696"/>
                <a:gd name="connsiteY12409" fmla="*/ 2084242 h 3804208"/>
                <a:gd name="connsiteX12410" fmla="*/ 4219962 w 9157696"/>
                <a:gd name="connsiteY12410" fmla="*/ 2102552 h 3804208"/>
                <a:gd name="connsiteX12411" fmla="*/ 4228508 w 9157696"/>
                <a:gd name="connsiteY12411" fmla="*/ 2104994 h 3804208"/>
                <a:gd name="connsiteX12412" fmla="*/ 4238273 w 9157696"/>
                <a:gd name="connsiteY12412" fmla="*/ 2107435 h 3804208"/>
                <a:gd name="connsiteX12413" fmla="*/ 4254142 w 9157696"/>
                <a:gd name="connsiteY12413" fmla="*/ 2113539 h 3804208"/>
                <a:gd name="connsiteX12414" fmla="*/ 4252922 w 9157696"/>
                <a:gd name="connsiteY12414" fmla="*/ 2114759 h 3804208"/>
                <a:gd name="connsiteX12415" fmla="*/ 4249259 w 9157696"/>
                <a:gd name="connsiteY12415" fmla="*/ 2113539 h 3804208"/>
                <a:gd name="connsiteX12416" fmla="*/ 4244376 w 9157696"/>
                <a:gd name="connsiteY12416" fmla="*/ 2115980 h 3804208"/>
                <a:gd name="connsiteX12417" fmla="*/ 4239494 w 9157696"/>
                <a:gd name="connsiteY12417" fmla="*/ 2118421 h 3804208"/>
                <a:gd name="connsiteX12418" fmla="*/ 4233390 w 9157696"/>
                <a:gd name="connsiteY12418" fmla="*/ 2117201 h 3804208"/>
                <a:gd name="connsiteX12419" fmla="*/ 4232169 w 9157696"/>
                <a:gd name="connsiteY12419" fmla="*/ 2119642 h 3804208"/>
                <a:gd name="connsiteX12420" fmla="*/ 4226066 w 9157696"/>
                <a:gd name="connsiteY12420" fmla="*/ 2117201 h 3804208"/>
                <a:gd name="connsiteX12421" fmla="*/ 4223624 w 9157696"/>
                <a:gd name="connsiteY12421" fmla="*/ 2118421 h 3804208"/>
                <a:gd name="connsiteX12422" fmla="*/ 4218742 w 9157696"/>
                <a:gd name="connsiteY12422" fmla="*/ 2117201 h 3804208"/>
                <a:gd name="connsiteX12423" fmla="*/ 4213859 w 9157696"/>
                <a:gd name="connsiteY12423" fmla="*/ 2117201 h 3804208"/>
                <a:gd name="connsiteX12424" fmla="*/ 4210197 w 9157696"/>
                <a:gd name="connsiteY12424" fmla="*/ 2118421 h 3804208"/>
                <a:gd name="connsiteX12425" fmla="*/ 4206535 w 9157696"/>
                <a:gd name="connsiteY12425" fmla="*/ 2118421 h 3804208"/>
                <a:gd name="connsiteX12426" fmla="*/ 4202873 w 9157696"/>
                <a:gd name="connsiteY12426" fmla="*/ 2117201 h 3804208"/>
                <a:gd name="connsiteX12427" fmla="*/ 4195548 w 9157696"/>
                <a:gd name="connsiteY12427" fmla="*/ 2118421 h 3804208"/>
                <a:gd name="connsiteX12428" fmla="*/ 4187003 w 9157696"/>
                <a:gd name="connsiteY12428" fmla="*/ 2119642 h 3804208"/>
                <a:gd name="connsiteX12429" fmla="*/ 4188224 w 9157696"/>
                <a:gd name="connsiteY12429" fmla="*/ 2123304 h 3804208"/>
                <a:gd name="connsiteX12430" fmla="*/ 4191886 w 9157696"/>
                <a:gd name="connsiteY12430" fmla="*/ 2125746 h 3804208"/>
                <a:gd name="connsiteX12431" fmla="*/ 4196769 w 9157696"/>
                <a:gd name="connsiteY12431" fmla="*/ 2125746 h 3804208"/>
                <a:gd name="connsiteX12432" fmla="*/ 4207755 w 9157696"/>
                <a:gd name="connsiteY12432" fmla="*/ 2128187 h 3804208"/>
                <a:gd name="connsiteX12433" fmla="*/ 4221183 w 9157696"/>
                <a:gd name="connsiteY12433" fmla="*/ 2130628 h 3804208"/>
                <a:gd name="connsiteX12434" fmla="*/ 4229728 w 9157696"/>
                <a:gd name="connsiteY12434" fmla="*/ 2134291 h 3804208"/>
                <a:gd name="connsiteX12435" fmla="*/ 4235831 w 9157696"/>
                <a:gd name="connsiteY12435" fmla="*/ 2139173 h 3804208"/>
                <a:gd name="connsiteX12436" fmla="*/ 4239494 w 9157696"/>
                <a:gd name="connsiteY12436" fmla="*/ 2141615 h 3804208"/>
                <a:gd name="connsiteX12437" fmla="*/ 4239494 w 9157696"/>
                <a:gd name="connsiteY12437" fmla="*/ 2141615 h 3804208"/>
                <a:gd name="connsiteX12438" fmla="*/ 4237052 w 9157696"/>
                <a:gd name="connsiteY12438" fmla="*/ 2144056 h 3804208"/>
                <a:gd name="connsiteX12439" fmla="*/ 4230949 w 9157696"/>
                <a:gd name="connsiteY12439" fmla="*/ 2140394 h 3804208"/>
                <a:gd name="connsiteX12440" fmla="*/ 4227287 w 9157696"/>
                <a:gd name="connsiteY12440" fmla="*/ 2141615 h 3804208"/>
                <a:gd name="connsiteX12441" fmla="*/ 4222404 w 9157696"/>
                <a:gd name="connsiteY12441" fmla="*/ 2140394 h 3804208"/>
                <a:gd name="connsiteX12442" fmla="*/ 4217521 w 9157696"/>
                <a:gd name="connsiteY12442" fmla="*/ 2139173 h 3804208"/>
                <a:gd name="connsiteX12443" fmla="*/ 4213859 w 9157696"/>
                <a:gd name="connsiteY12443" fmla="*/ 2139173 h 3804208"/>
                <a:gd name="connsiteX12444" fmla="*/ 4210197 w 9157696"/>
                <a:gd name="connsiteY12444" fmla="*/ 2137953 h 3804208"/>
                <a:gd name="connsiteX12445" fmla="*/ 4207755 w 9157696"/>
                <a:gd name="connsiteY12445" fmla="*/ 2135511 h 3804208"/>
                <a:gd name="connsiteX12446" fmla="*/ 4199210 w 9157696"/>
                <a:gd name="connsiteY12446" fmla="*/ 2134291 h 3804208"/>
                <a:gd name="connsiteX12447" fmla="*/ 4190666 w 9157696"/>
                <a:gd name="connsiteY12447" fmla="*/ 2131849 h 3804208"/>
                <a:gd name="connsiteX12448" fmla="*/ 4190666 w 9157696"/>
                <a:gd name="connsiteY12448" fmla="*/ 2135511 h 3804208"/>
                <a:gd name="connsiteX12449" fmla="*/ 4194328 w 9157696"/>
                <a:gd name="connsiteY12449" fmla="*/ 2139173 h 3804208"/>
                <a:gd name="connsiteX12450" fmla="*/ 4199210 w 9157696"/>
                <a:gd name="connsiteY12450" fmla="*/ 2141615 h 3804208"/>
                <a:gd name="connsiteX12451" fmla="*/ 4211417 w 9157696"/>
                <a:gd name="connsiteY12451" fmla="*/ 2147718 h 3804208"/>
                <a:gd name="connsiteX12452" fmla="*/ 4218742 w 9157696"/>
                <a:gd name="connsiteY12452" fmla="*/ 2150160 h 3804208"/>
                <a:gd name="connsiteX12453" fmla="*/ 4226066 w 9157696"/>
                <a:gd name="connsiteY12453" fmla="*/ 2152601 h 3804208"/>
                <a:gd name="connsiteX12454" fmla="*/ 4233390 w 9157696"/>
                <a:gd name="connsiteY12454" fmla="*/ 2156263 h 3804208"/>
                <a:gd name="connsiteX12455" fmla="*/ 4232169 w 9157696"/>
                <a:gd name="connsiteY12455" fmla="*/ 2157484 h 3804208"/>
                <a:gd name="connsiteX12456" fmla="*/ 4227287 w 9157696"/>
                <a:gd name="connsiteY12456" fmla="*/ 2156263 h 3804208"/>
                <a:gd name="connsiteX12457" fmla="*/ 4221183 w 9157696"/>
                <a:gd name="connsiteY12457" fmla="*/ 2159925 h 3804208"/>
                <a:gd name="connsiteX12458" fmla="*/ 4215080 w 9157696"/>
                <a:gd name="connsiteY12458" fmla="*/ 2163587 h 3804208"/>
                <a:gd name="connsiteX12459" fmla="*/ 4206535 w 9157696"/>
                <a:gd name="connsiteY12459" fmla="*/ 2163587 h 3804208"/>
                <a:gd name="connsiteX12460" fmla="*/ 4204093 w 9157696"/>
                <a:gd name="connsiteY12460" fmla="*/ 2167249 h 3804208"/>
                <a:gd name="connsiteX12461" fmla="*/ 4195548 w 9157696"/>
                <a:gd name="connsiteY12461" fmla="*/ 2163587 h 3804208"/>
                <a:gd name="connsiteX12462" fmla="*/ 4191886 w 9157696"/>
                <a:gd name="connsiteY12462" fmla="*/ 2166029 h 3804208"/>
                <a:gd name="connsiteX12463" fmla="*/ 4184562 w 9157696"/>
                <a:gd name="connsiteY12463" fmla="*/ 2166029 h 3804208"/>
                <a:gd name="connsiteX12464" fmla="*/ 4179679 w 9157696"/>
                <a:gd name="connsiteY12464" fmla="*/ 2163587 h 3804208"/>
                <a:gd name="connsiteX12465" fmla="*/ 4178459 w 9157696"/>
                <a:gd name="connsiteY12465" fmla="*/ 2166029 h 3804208"/>
                <a:gd name="connsiteX12466" fmla="*/ 4173576 w 9157696"/>
                <a:gd name="connsiteY12466" fmla="*/ 2167249 h 3804208"/>
                <a:gd name="connsiteX12467" fmla="*/ 4168693 w 9157696"/>
                <a:gd name="connsiteY12467" fmla="*/ 2167249 h 3804208"/>
                <a:gd name="connsiteX12468" fmla="*/ 4163810 w 9157696"/>
                <a:gd name="connsiteY12468" fmla="*/ 2166029 h 3804208"/>
                <a:gd name="connsiteX12469" fmla="*/ 4152824 w 9157696"/>
                <a:gd name="connsiteY12469" fmla="*/ 2168470 h 3804208"/>
                <a:gd name="connsiteX12470" fmla="*/ 4141838 w 9157696"/>
                <a:gd name="connsiteY12470" fmla="*/ 2170912 h 3804208"/>
                <a:gd name="connsiteX12471" fmla="*/ 4144279 w 9157696"/>
                <a:gd name="connsiteY12471" fmla="*/ 2174574 h 3804208"/>
                <a:gd name="connsiteX12472" fmla="*/ 4150382 w 9157696"/>
                <a:gd name="connsiteY12472" fmla="*/ 2177015 h 3804208"/>
                <a:gd name="connsiteX12473" fmla="*/ 4157707 w 9157696"/>
                <a:gd name="connsiteY12473" fmla="*/ 2177015 h 3804208"/>
                <a:gd name="connsiteX12474" fmla="*/ 4174796 w 9157696"/>
                <a:gd name="connsiteY12474" fmla="*/ 2178236 h 3804208"/>
                <a:gd name="connsiteX12475" fmla="*/ 4184562 w 9157696"/>
                <a:gd name="connsiteY12475" fmla="*/ 2179456 h 3804208"/>
                <a:gd name="connsiteX12476" fmla="*/ 4194328 w 9157696"/>
                <a:gd name="connsiteY12476" fmla="*/ 2180677 h 3804208"/>
                <a:gd name="connsiteX12477" fmla="*/ 4206535 w 9157696"/>
                <a:gd name="connsiteY12477" fmla="*/ 2184339 h 3804208"/>
                <a:gd name="connsiteX12478" fmla="*/ 4215080 w 9157696"/>
                <a:gd name="connsiteY12478" fmla="*/ 2190443 h 3804208"/>
                <a:gd name="connsiteX12479" fmla="*/ 4213859 w 9157696"/>
                <a:gd name="connsiteY12479" fmla="*/ 2190443 h 3804208"/>
                <a:gd name="connsiteX12480" fmla="*/ 4208976 w 9157696"/>
                <a:gd name="connsiteY12480" fmla="*/ 2192884 h 3804208"/>
                <a:gd name="connsiteX12481" fmla="*/ 4201652 w 9157696"/>
                <a:gd name="connsiteY12481" fmla="*/ 2191663 h 3804208"/>
                <a:gd name="connsiteX12482" fmla="*/ 4194328 w 9157696"/>
                <a:gd name="connsiteY12482" fmla="*/ 2190443 h 3804208"/>
                <a:gd name="connsiteX12483" fmla="*/ 4189445 w 9157696"/>
                <a:gd name="connsiteY12483" fmla="*/ 2191663 h 3804208"/>
                <a:gd name="connsiteX12484" fmla="*/ 4184562 w 9157696"/>
                <a:gd name="connsiteY12484" fmla="*/ 2190443 h 3804208"/>
                <a:gd name="connsiteX12485" fmla="*/ 4179679 w 9157696"/>
                <a:gd name="connsiteY12485" fmla="*/ 2189222 h 3804208"/>
                <a:gd name="connsiteX12486" fmla="*/ 4168693 w 9157696"/>
                <a:gd name="connsiteY12486" fmla="*/ 2191663 h 3804208"/>
                <a:gd name="connsiteX12487" fmla="*/ 4157707 w 9157696"/>
                <a:gd name="connsiteY12487" fmla="*/ 2194105 h 3804208"/>
                <a:gd name="connsiteX12488" fmla="*/ 4160148 w 9157696"/>
                <a:gd name="connsiteY12488" fmla="*/ 2197767 h 3804208"/>
                <a:gd name="connsiteX12489" fmla="*/ 4165031 w 9157696"/>
                <a:gd name="connsiteY12489" fmla="*/ 2200208 h 3804208"/>
                <a:gd name="connsiteX12490" fmla="*/ 4172355 w 9157696"/>
                <a:gd name="connsiteY12490" fmla="*/ 2200208 h 3804208"/>
                <a:gd name="connsiteX12491" fmla="*/ 4188224 w 9157696"/>
                <a:gd name="connsiteY12491" fmla="*/ 2202650 h 3804208"/>
                <a:gd name="connsiteX12492" fmla="*/ 4206535 w 9157696"/>
                <a:gd name="connsiteY12492" fmla="*/ 2206312 h 3804208"/>
                <a:gd name="connsiteX12493" fmla="*/ 4218742 w 9157696"/>
                <a:gd name="connsiteY12493" fmla="*/ 2211195 h 3804208"/>
                <a:gd name="connsiteX12494" fmla="*/ 4228508 w 9157696"/>
                <a:gd name="connsiteY12494" fmla="*/ 2218519 h 3804208"/>
                <a:gd name="connsiteX12495" fmla="*/ 4228508 w 9157696"/>
                <a:gd name="connsiteY12495" fmla="*/ 2218519 h 3804208"/>
                <a:gd name="connsiteX12496" fmla="*/ 4224845 w 9157696"/>
                <a:gd name="connsiteY12496" fmla="*/ 2218519 h 3804208"/>
                <a:gd name="connsiteX12497" fmla="*/ 4218742 w 9157696"/>
                <a:gd name="connsiteY12497" fmla="*/ 2216077 h 3804208"/>
                <a:gd name="connsiteX12498" fmla="*/ 4217521 w 9157696"/>
                <a:gd name="connsiteY12498" fmla="*/ 2216077 h 3804208"/>
                <a:gd name="connsiteX12499" fmla="*/ 4215080 w 9157696"/>
                <a:gd name="connsiteY12499" fmla="*/ 2214857 h 3804208"/>
                <a:gd name="connsiteX12500" fmla="*/ 4207755 w 9157696"/>
                <a:gd name="connsiteY12500" fmla="*/ 2213636 h 3804208"/>
                <a:gd name="connsiteX12501" fmla="*/ 4205314 w 9157696"/>
                <a:gd name="connsiteY12501" fmla="*/ 2213636 h 3804208"/>
                <a:gd name="connsiteX12502" fmla="*/ 4201652 w 9157696"/>
                <a:gd name="connsiteY12502" fmla="*/ 2213636 h 3804208"/>
                <a:gd name="connsiteX12503" fmla="*/ 4197990 w 9157696"/>
                <a:gd name="connsiteY12503" fmla="*/ 2212415 h 3804208"/>
                <a:gd name="connsiteX12504" fmla="*/ 4194328 w 9157696"/>
                <a:gd name="connsiteY12504" fmla="*/ 2209974 h 3804208"/>
                <a:gd name="connsiteX12505" fmla="*/ 4185783 w 9157696"/>
                <a:gd name="connsiteY12505" fmla="*/ 2207533 h 3804208"/>
                <a:gd name="connsiteX12506" fmla="*/ 4177238 w 9157696"/>
                <a:gd name="connsiteY12506" fmla="*/ 2205091 h 3804208"/>
                <a:gd name="connsiteX12507" fmla="*/ 4179679 w 9157696"/>
                <a:gd name="connsiteY12507" fmla="*/ 2207533 h 3804208"/>
                <a:gd name="connsiteX12508" fmla="*/ 4183341 w 9157696"/>
                <a:gd name="connsiteY12508" fmla="*/ 2209974 h 3804208"/>
                <a:gd name="connsiteX12509" fmla="*/ 4188224 w 9157696"/>
                <a:gd name="connsiteY12509" fmla="*/ 2212415 h 3804208"/>
                <a:gd name="connsiteX12510" fmla="*/ 4194328 w 9157696"/>
                <a:gd name="connsiteY12510" fmla="*/ 2214857 h 3804208"/>
                <a:gd name="connsiteX12511" fmla="*/ 4193107 w 9157696"/>
                <a:gd name="connsiteY12511" fmla="*/ 2217298 h 3804208"/>
                <a:gd name="connsiteX12512" fmla="*/ 4187003 w 9157696"/>
                <a:gd name="connsiteY12512" fmla="*/ 2216077 h 3804208"/>
                <a:gd name="connsiteX12513" fmla="*/ 4179679 w 9157696"/>
                <a:gd name="connsiteY12513" fmla="*/ 2220961 h 3804208"/>
                <a:gd name="connsiteX12514" fmla="*/ 4176017 w 9157696"/>
                <a:gd name="connsiteY12514" fmla="*/ 2225843 h 3804208"/>
                <a:gd name="connsiteX12515" fmla="*/ 4105217 w 9157696"/>
                <a:gd name="connsiteY12515" fmla="*/ 2190443 h 3804208"/>
                <a:gd name="connsiteX12516" fmla="*/ 4007560 w 9157696"/>
                <a:gd name="connsiteY12516" fmla="*/ 2139173 h 3804208"/>
                <a:gd name="connsiteX12517" fmla="*/ 4019767 w 9157696"/>
                <a:gd name="connsiteY12517" fmla="*/ 2136732 h 3804208"/>
                <a:gd name="connsiteX12518" fmla="*/ 4042961 w 9157696"/>
                <a:gd name="connsiteY12518" fmla="*/ 2133070 h 3804208"/>
                <a:gd name="connsiteX12519" fmla="*/ 4052726 w 9157696"/>
                <a:gd name="connsiteY12519" fmla="*/ 2133070 h 3804208"/>
                <a:gd name="connsiteX12520" fmla="*/ 4060050 w 9157696"/>
                <a:gd name="connsiteY12520" fmla="*/ 2130628 h 3804208"/>
                <a:gd name="connsiteX12521" fmla="*/ 4063713 w 9157696"/>
                <a:gd name="connsiteY12521" fmla="*/ 2125746 h 3804208"/>
                <a:gd name="connsiteX12522" fmla="*/ 4047843 w 9157696"/>
                <a:gd name="connsiteY12522" fmla="*/ 2123304 h 3804208"/>
                <a:gd name="connsiteX12523" fmla="*/ 4031975 w 9157696"/>
                <a:gd name="connsiteY12523" fmla="*/ 2122084 h 3804208"/>
                <a:gd name="connsiteX12524" fmla="*/ 4025871 w 9157696"/>
                <a:gd name="connsiteY12524" fmla="*/ 2124525 h 3804208"/>
                <a:gd name="connsiteX12525" fmla="*/ 4018547 w 9157696"/>
                <a:gd name="connsiteY12525" fmla="*/ 2125746 h 3804208"/>
                <a:gd name="connsiteX12526" fmla="*/ 4011222 w 9157696"/>
                <a:gd name="connsiteY12526" fmla="*/ 2124525 h 3804208"/>
                <a:gd name="connsiteX12527" fmla="*/ 4001457 w 9157696"/>
                <a:gd name="connsiteY12527" fmla="*/ 2125746 h 3804208"/>
                <a:gd name="connsiteX12528" fmla="*/ 3991691 w 9157696"/>
                <a:gd name="connsiteY12528" fmla="*/ 2128187 h 3804208"/>
                <a:gd name="connsiteX12529" fmla="*/ 3985588 w 9157696"/>
                <a:gd name="connsiteY12529" fmla="*/ 2125746 h 3804208"/>
                <a:gd name="connsiteX12530" fmla="*/ 3980705 w 9157696"/>
                <a:gd name="connsiteY12530" fmla="*/ 2125746 h 3804208"/>
                <a:gd name="connsiteX12531" fmla="*/ 3968498 w 9157696"/>
                <a:gd name="connsiteY12531" fmla="*/ 2119642 h 3804208"/>
                <a:gd name="connsiteX12532" fmla="*/ 3969719 w 9157696"/>
                <a:gd name="connsiteY12532" fmla="*/ 2118421 h 3804208"/>
                <a:gd name="connsiteX12533" fmla="*/ 3974601 w 9157696"/>
                <a:gd name="connsiteY12533" fmla="*/ 2115980 h 3804208"/>
                <a:gd name="connsiteX12534" fmla="*/ 3981926 w 9157696"/>
                <a:gd name="connsiteY12534" fmla="*/ 2113539 h 3804208"/>
                <a:gd name="connsiteX12535" fmla="*/ 3989250 w 9157696"/>
                <a:gd name="connsiteY12535" fmla="*/ 2109877 h 3804208"/>
                <a:gd name="connsiteX12536" fmla="*/ 3994133 w 9157696"/>
                <a:gd name="connsiteY12536" fmla="*/ 2106214 h 3804208"/>
                <a:gd name="connsiteX12537" fmla="*/ 4001457 w 9157696"/>
                <a:gd name="connsiteY12537" fmla="*/ 2101332 h 3804208"/>
                <a:gd name="connsiteX12538" fmla="*/ 4007560 w 9157696"/>
                <a:gd name="connsiteY12538" fmla="*/ 2097670 h 3804208"/>
                <a:gd name="connsiteX12539" fmla="*/ 4016105 w 9157696"/>
                <a:gd name="connsiteY12539" fmla="*/ 2094007 h 3804208"/>
                <a:gd name="connsiteX12540" fmla="*/ 4020988 w 9157696"/>
                <a:gd name="connsiteY12540" fmla="*/ 2091566 h 3804208"/>
                <a:gd name="connsiteX12541" fmla="*/ 4024650 w 9157696"/>
                <a:gd name="connsiteY12541" fmla="*/ 2089125 h 3804208"/>
                <a:gd name="connsiteX12542" fmla="*/ 4030754 w 9157696"/>
                <a:gd name="connsiteY12542" fmla="*/ 2083021 h 3804208"/>
                <a:gd name="connsiteX12543" fmla="*/ 4031975 w 9157696"/>
                <a:gd name="connsiteY12543" fmla="*/ 2076918 h 3804208"/>
                <a:gd name="connsiteX12544" fmla="*/ 4016105 w 9157696"/>
                <a:gd name="connsiteY12544" fmla="*/ 2083021 h 3804208"/>
                <a:gd name="connsiteX12545" fmla="*/ 4001457 w 9157696"/>
                <a:gd name="connsiteY12545" fmla="*/ 2087904 h 3804208"/>
                <a:gd name="connsiteX12546" fmla="*/ 3999015 w 9157696"/>
                <a:gd name="connsiteY12546" fmla="*/ 2085463 h 3804208"/>
                <a:gd name="connsiteX12547" fmla="*/ 3984367 w 9157696"/>
                <a:gd name="connsiteY12547" fmla="*/ 2083021 h 3804208"/>
                <a:gd name="connsiteX12548" fmla="*/ 3978264 w 9157696"/>
                <a:gd name="connsiteY12548" fmla="*/ 2084242 h 3804208"/>
                <a:gd name="connsiteX12549" fmla="*/ 3970939 w 9157696"/>
                <a:gd name="connsiteY12549" fmla="*/ 2084242 h 3804208"/>
                <a:gd name="connsiteX12550" fmla="*/ 3970939 w 9157696"/>
                <a:gd name="connsiteY12550" fmla="*/ 2084242 h 3804208"/>
                <a:gd name="connsiteX12551" fmla="*/ 3986808 w 9157696"/>
                <a:gd name="connsiteY12551" fmla="*/ 2074476 h 3804208"/>
                <a:gd name="connsiteX12552" fmla="*/ 3999015 w 9157696"/>
                <a:gd name="connsiteY12552" fmla="*/ 2061049 h 3804208"/>
                <a:gd name="connsiteX12553" fmla="*/ 4018547 w 9157696"/>
                <a:gd name="connsiteY12553" fmla="*/ 2047621 h 3804208"/>
                <a:gd name="connsiteX12554" fmla="*/ 4028312 w 9157696"/>
                <a:gd name="connsiteY12554" fmla="*/ 2018324 h 3804208"/>
                <a:gd name="connsiteX12555" fmla="*/ 4023429 w 9157696"/>
                <a:gd name="connsiteY12555" fmla="*/ 2017103 h 3804208"/>
                <a:gd name="connsiteX12556" fmla="*/ 4017326 w 9157696"/>
                <a:gd name="connsiteY12556" fmla="*/ 2023207 h 3804208"/>
                <a:gd name="connsiteX12557" fmla="*/ 4006340 w 9157696"/>
                <a:gd name="connsiteY12557" fmla="*/ 2028090 h 3804208"/>
                <a:gd name="connsiteX12558" fmla="*/ 3997795 w 9157696"/>
                <a:gd name="connsiteY12558" fmla="*/ 2026869 h 3804208"/>
                <a:gd name="connsiteX12559" fmla="*/ 3990471 w 9157696"/>
                <a:gd name="connsiteY12559" fmla="*/ 2030531 h 3804208"/>
                <a:gd name="connsiteX12560" fmla="*/ 3986808 w 9157696"/>
                <a:gd name="connsiteY12560" fmla="*/ 2035414 h 3804208"/>
                <a:gd name="connsiteX12561" fmla="*/ 3980705 w 9157696"/>
                <a:gd name="connsiteY12561" fmla="*/ 2030531 h 3804208"/>
                <a:gd name="connsiteX12562" fmla="*/ 3974601 w 9157696"/>
                <a:gd name="connsiteY12562" fmla="*/ 2028090 h 3804208"/>
                <a:gd name="connsiteX12563" fmla="*/ 3966057 w 9157696"/>
                <a:gd name="connsiteY12563" fmla="*/ 2035414 h 3804208"/>
                <a:gd name="connsiteX12564" fmla="*/ 3953850 w 9157696"/>
                <a:gd name="connsiteY12564" fmla="*/ 2032972 h 3804208"/>
                <a:gd name="connsiteX12565" fmla="*/ 3948967 w 9157696"/>
                <a:gd name="connsiteY12565" fmla="*/ 2026869 h 3804208"/>
                <a:gd name="connsiteX12566" fmla="*/ 3948967 w 9157696"/>
                <a:gd name="connsiteY12566" fmla="*/ 2026869 h 3804208"/>
                <a:gd name="connsiteX12567" fmla="*/ 3959953 w 9157696"/>
                <a:gd name="connsiteY12567" fmla="*/ 2028090 h 3804208"/>
                <a:gd name="connsiteX12568" fmla="*/ 3967277 w 9157696"/>
                <a:gd name="connsiteY12568" fmla="*/ 2028090 h 3804208"/>
                <a:gd name="connsiteX12569" fmla="*/ 3972160 w 9157696"/>
                <a:gd name="connsiteY12569" fmla="*/ 2026869 h 3804208"/>
                <a:gd name="connsiteX12570" fmla="*/ 3974601 w 9157696"/>
                <a:gd name="connsiteY12570" fmla="*/ 2023207 h 3804208"/>
                <a:gd name="connsiteX12571" fmla="*/ 3963615 w 9157696"/>
                <a:gd name="connsiteY12571" fmla="*/ 2020765 h 3804208"/>
                <a:gd name="connsiteX12572" fmla="*/ 3952629 w 9157696"/>
                <a:gd name="connsiteY12572" fmla="*/ 2018324 h 3804208"/>
                <a:gd name="connsiteX12573" fmla="*/ 3947746 w 9157696"/>
                <a:gd name="connsiteY12573" fmla="*/ 2019545 h 3804208"/>
                <a:gd name="connsiteX12574" fmla="*/ 3942863 w 9157696"/>
                <a:gd name="connsiteY12574" fmla="*/ 2019545 h 3804208"/>
                <a:gd name="connsiteX12575" fmla="*/ 3937980 w 9157696"/>
                <a:gd name="connsiteY12575" fmla="*/ 2018324 h 3804208"/>
                <a:gd name="connsiteX12576" fmla="*/ 3930656 w 9157696"/>
                <a:gd name="connsiteY12576" fmla="*/ 2018324 h 3804208"/>
                <a:gd name="connsiteX12577" fmla="*/ 3923332 w 9157696"/>
                <a:gd name="connsiteY12577" fmla="*/ 2018324 h 3804208"/>
                <a:gd name="connsiteX12578" fmla="*/ 3920891 w 9157696"/>
                <a:gd name="connsiteY12578" fmla="*/ 2017103 h 3804208"/>
                <a:gd name="connsiteX12579" fmla="*/ 3931877 w 9157696"/>
                <a:gd name="connsiteY12579" fmla="*/ 2002455 h 3804208"/>
                <a:gd name="connsiteX12580" fmla="*/ 3945305 w 9157696"/>
                <a:gd name="connsiteY12580" fmla="*/ 1991468 h 3804208"/>
                <a:gd name="connsiteX12581" fmla="*/ 3956291 w 9157696"/>
                <a:gd name="connsiteY12581" fmla="*/ 1985365 h 3804208"/>
                <a:gd name="connsiteX12582" fmla="*/ 3963615 w 9157696"/>
                <a:gd name="connsiteY12582" fmla="*/ 1981703 h 3804208"/>
                <a:gd name="connsiteX12583" fmla="*/ 3968498 w 9157696"/>
                <a:gd name="connsiteY12583" fmla="*/ 1978041 h 3804208"/>
                <a:gd name="connsiteX12584" fmla="*/ 3979484 w 9157696"/>
                <a:gd name="connsiteY12584" fmla="*/ 1969496 h 3804208"/>
                <a:gd name="connsiteX12585" fmla="*/ 3988029 w 9157696"/>
                <a:gd name="connsiteY12585" fmla="*/ 1967054 h 3804208"/>
                <a:gd name="connsiteX12586" fmla="*/ 3997795 w 9157696"/>
                <a:gd name="connsiteY12586" fmla="*/ 1962172 h 3804208"/>
                <a:gd name="connsiteX12587" fmla="*/ 4002678 w 9157696"/>
                <a:gd name="connsiteY12587" fmla="*/ 1956068 h 3804208"/>
                <a:gd name="connsiteX12588" fmla="*/ 4002678 w 9157696"/>
                <a:gd name="connsiteY12588" fmla="*/ 1949965 h 3804208"/>
                <a:gd name="connsiteX12589" fmla="*/ 3986808 w 9157696"/>
                <a:gd name="connsiteY12589" fmla="*/ 1954847 h 3804208"/>
                <a:gd name="connsiteX12590" fmla="*/ 3970939 w 9157696"/>
                <a:gd name="connsiteY12590" fmla="*/ 1959730 h 3804208"/>
                <a:gd name="connsiteX12591" fmla="*/ 3966057 w 9157696"/>
                <a:gd name="connsiteY12591" fmla="*/ 1964613 h 3804208"/>
                <a:gd name="connsiteX12592" fmla="*/ 3959953 w 9157696"/>
                <a:gd name="connsiteY12592" fmla="*/ 1968275 h 3804208"/>
                <a:gd name="connsiteX12593" fmla="*/ 3952629 w 9157696"/>
                <a:gd name="connsiteY12593" fmla="*/ 1969496 h 3804208"/>
                <a:gd name="connsiteX12594" fmla="*/ 3948967 w 9157696"/>
                <a:gd name="connsiteY12594" fmla="*/ 1968275 h 3804208"/>
                <a:gd name="connsiteX12595" fmla="*/ 3944084 w 9157696"/>
                <a:gd name="connsiteY12595" fmla="*/ 1973158 h 3804208"/>
                <a:gd name="connsiteX12596" fmla="*/ 3935539 w 9157696"/>
                <a:gd name="connsiteY12596" fmla="*/ 1976820 h 3804208"/>
                <a:gd name="connsiteX12597" fmla="*/ 3928215 w 9157696"/>
                <a:gd name="connsiteY12597" fmla="*/ 1975600 h 3804208"/>
                <a:gd name="connsiteX12598" fmla="*/ 3919670 w 9157696"/>
                <a:gd name="connsiteY12598" fmla="*/ 1984144 h 3804208"/>
                <a:gd name="connsiteX12599" fmla="*/ 3914787 w 9157696"/>
                <a:gd name="connsiteY12599" fmla="*/ 1980482 h 3804208"/>
                <a:gd name="connsiteX12600" fmla="*/ 3906242 w 9157696"/>
                <a:gd name="connsiteY12600" fmla="*/ 1982924 h 3804208"/>
                <a:gd name="connsiteX12601" fmla="*/ 3908684 w 9157696"/>
                <a:gd name="connsiteY12601" fmla="*/ 1978041 h 3804208"/>
                <a:gd name="connsiteX12602" fmla="*/ 3911125 w 9157696"/>
                <a:gd name="connsiteY12602" fmla="*/ 1974379 h 3804208"/>
                <a:gd name="connsiteX12603" fmla="*/ 3913566 w 9157696"/>
                <a:gd name="connsiteY12603" fmla="*/ 1971937 h 3804208"/>
                <a:gd name="connsiteX12604" fmla="*/ 3916008 w 9157696"/>
                <a:gd name="connsiteY12604" fmla="*/ 1967054 h 3804208"/>
                <a:gd name="connsiteX12605" fmla="*/ 3922111 w 9157696"/>
                <a:gd name="connsiteY12605" fmla="*/ 1967054 h 3804208"/>
                <a:gd name="connsiteX12606" fmla="*/ 3928215 w 9157696"/>
                <a:gd name="connsiteY12606" fmla="*/ 1967054 h 3804208"/>
                <a:gd name="connsiteX12607" fmla="*/ 3933098 w 9157696"/>
                <a:gd name="connsiteY12607" fmla="*/ 1964613 h 3804208"/>
                <a:gd name="connsiteX12608" fmla="*/ 3934318 w 9157696"/>
                <a:gd name="connsiteY12608" fmla="*/ 1960951 h 3804208"/>
                <a:gd name="connsiteX12609" fmla="*/ 3924553 w 9157696"/>
                <a:gd name="connsiteY12609" fmla="*/ 1959730 h 3804208"/>
                <a:gd name="connsiteX12610" fmla="*/ 3917229 w 9157696"/>
                <a:gd name="connsiteY12610" fmla="*/ 1959730 h 3804208"/>
                <a:gd name="connsiteX12611" fmla="*/ 3916008 w 9157696"/>
                <a:gd name="connsiteY12611" fmla="*/ 1957289 h 3804208"/>
                <a:gd name="connsiteX12612" fmla="*/ 3912346 w 9157696"/>
                <a:gd name="connsiteY12612" fmla="*/ 1953627 h 3804208"/>
                <a:gd name="connsiteX12613" fmla="*/ 3912346 w 9157696"/>
                <a:gd name="connsiteY12613" fmla="*/ 1960951 h 3804208"/>
                <a:gd name="connsiteX12614" fmla="*/ 3912346 w 9157696"/>
                <a:gd name="connsiteY12614" fmla="*/ 1960951 h 3804208"/>
                <a:gd name="connsiteX12615" fmla="*/ 3907463 w 9157696"/>
                <a:gd name="connsiteY12615" fmla="*/ 1962172 h 3804208"/>
                <a:gd name="connsiteX12616" fmla="*/ 3903801 w 9157696"/>
                <a:gd name="connsiteY12616" fmla="*/ 1960951 h 3804208"/>
                <a:gd name="connsiteX12617" fmla="*/ 3897697 w 9157696"/>
                <a:gd name="connsiteY12617" fmla="*/ 1962172 h 3804208"/>
                <a:gd name="connsiteX12618" fmla="*/ 3891594 w 9157696"/>
                <a:gd name="connsiteY12618" fmla="*/ 1963393 h 3804208"/>
                <a:gd name="connsiteX12619" fmla="*/ 3889152 w 9157696"/>
                <a:gd name="connsiteY12619" fmla="*/ 1962172 h 3804208"/>
                <a:gd name="connsiteX12620" fmla="*/ 3895256 w 9157696"/>
                <a:gd name="connsiteY12620" fmla="*/ 1956068 h 3804208"/>
                <a:gd name="connsiteX12621" fmla="*/ 3896477 w 9157696"/>
                <a:gd name="connsiteY12621" fmla="*/ 1954847 h 3804208"/>
                <a:gd name="connsiteX12622" fmla="*/ 3902580 w 9157696"/>
                <a:gd name="connsiteY12622" fmla="*/ 1954847 h 3804208"/>
                <a:gd name="connsiteX12623" fmla="*/ 3907463 w 9157696"/>
                <a:gd name="connsiteY12623" fmla="*/ 1952406 h 3804208"/>
                <a:gd name="connsiteX12624" fmla="*/ 3909904 w 9157696"/>
                <a:gd name="connsiteY12624" fmla="*/ 1948744 h 3804208"/>
                <a:gd name="connsiteX12625" fmla="*/ 3916008 w 9157696"/>
                <a:gd name="connsiteY12625" fmla="*/ 1947523 h 3804208"/>
                <a:gd name="connsiteX12626" fmla="*/ 3925773 w 9157696"/>
                <a:gd name="connsiteY12626" fmla="*/ 1945082 h 3804208"/>
                <a:gd name="connsiteX12627" fmla="*/ 3942863 w 9157696"/>
                <a:gd name="connsiteY12627" fmla="*/ 1941420 h 3804208"/>
                <a:gd name="connsiteX12628" fmla="*/ 3950187 w 9157696"/>
                <a:gd name="connsiteY12628" fmla="*/ 1940199 h 3804208"/>
                <a:gd name="connsiteX12629" fmla="*/ 3955070 w 9157696"/>
                <a:gd name="connsiteY12629" fmla="*/ 1937758 h 3804208"/>
                <a:gd name="connsiteX12630" fmla="*/ 3956291 w 9157696"/>
                <a:gd name="connsiteY12630" fmla="*/ 1934096 h 3804208"/>
                <a:gd name="connsiteX12631" fmla="*/ 3944084 w 9157696"/>
                <a:gd name="connsiteY12631" fmla="*/ 1934096 h 3804208"/>
                <a:gd name="connsiteX12632" fmla="*/ 3931877 w 9157696"/>
                <a:gd name="connsiteY12632" fmla="*/ 1934096 h 3804208"/>
                <a:gd name="connsiteX12633" fmla="*/ 3926994 w 9157696"/>
                <a:gd name="connsiteY12633" fmla="*/ 1936537 h 3804208"/>
                <a:gd name="connsiteX12634" fmla="*/ 3920891 w 9157696"/>
                <a:gd name="connsiteY12634" fmla="*/ 1937758 h 3804208"/>
                <a:gd name="connsiteX12635" fmla="*/ 3916008 w 9157696"/>
                <a:gd name="connsiteY12635" fmla="*/ 1937758 h 3804208"/>
                <a:gd name="connsiteX12636" fmla="*/ 3913566 w 9157696"/>
                <a:gd name="connsiteY12636" fmla="*/ 1936537 h 3804208"/>
                <a:gd name="connsiteX12637" fmla="*/ 3908684 w 9157696"/>
                <a:gd name="connsiteY12637" fmla="*/ 1938979 h 3804208"/>
                <a:gd name="connsiteX12638" fmla="*/ 3901359 w 9157696"/>
                <a:gd name="connsiteY12638" fmla="*/ 1940199 h 3804208"/>
                <a:gd name="connsiteX12639" fmla="*/ 3896477 w 9157696"/>
                <a:gd name="connsiteY12639" fmla="*/ 1938979 h 3804208"/>
                <a:gd name="connsiteX12640" fmla="*/ 3887932 w 9157696"/>
                <a:gd name="connsiteY12640" fmla="*/ 1943861 h 3804208"/>
                <a:gd name="connsiteX12641" fmla="*/ 3884270 w 9157696"/>
                <a:gd name="connsiteY12641" fmla="*/ 1941420 h 3804208"/>
                <a:gd name="connsiteX12642" fmla="*/ 3874504 w 9157696"/>
                <a:gd name="connsiteY12642" fmla="*/ 1943861 h 3804208"/>
                <a:gd name="connsiteX12643" fmla="*/ 3867180 w 9157696"/>
                <a:gd name="connsiteY12643" fmla="*/ 1942640 h 3804208"/>
                <a:gd name="connsiteX12644" fmla="*/ 3859856 w 9157696"/>
                <a:gd name="connsiteY12644" fmla="*/ 1941420 h 3804208"/>
                <a:gd name="connsiteX12645" fmla="*/ 3854973 w 9157696"/>
                <a:gd name="connsiteY12645" fmla="*/ 1943861 h 3804208"/>
                <a:gd name="connsiteX12646" fmla="*/ 3850090 w 9157696"/>
                <a:gd name="connsiteY12646" fmla="*/ 1946303 h 3804208"/>
                <a:gd name="connsiteX12647" fmla="*/ 3843987 w 9157696"/>
                <a:gd name="connsiteY12647" fmla="*/ 1943861 h 3804208"/>
                <a:gd name="connsiteX12648" fmla="*/ 3846428 w 9157696"/>
                <a:gd name="connsiteY12648" fmla="*/ 1942640 h 3804208"/>
                <a:gd name="connsiteX12649" fmla="*/ 3853752 w 9157696"/>
                <a:gd name="connsiteY12649" fmla="*/ 1936537 h 3804208"/>
                <a:gd name="connsiteX12650" fmla="*/ 3864738 w 9157696"/>
                <a:gd name="connsiteY12650" fmla="*/ 1932875 h 3804208"/>
                <a:gd name="connsiteX12651" fmla="*/ 3873283 w 9157696"/>
                <a:gd name="connsiteY12651" fmla="*/ 1931654 h 3804208"/>
                <a:gd name="connsiteX12652" fmla="*/ 3881828 w 9157696"/>
                <a:gd name="connsiteY12652" fmla="*/ 1930433 h 3804208"/>
                <a:gd name="connsiteX12653" fmla="*/ 3897697 w 9157696"/>
                <a:gd name="connsiteY12653" fmla="*/ 1929213 h 3804208"/>
                <a:gd name="connsiteX12654" fmla="*/ 3905022 w 9157696"/>
                <a:gd name="connsiteY12654" fmla="*/ 1929213 h 3804208"/>
                <a:gd name="connsiteX12655" fmla="*/ 3909904 w 9157696"/>
                <a:gd name="connsiteY12655" fmla="*/ 1926772 h 3804208"/>
                <a:gd name="connsiteX12656" fmla="*/ 3912346 w 9157696"/>
                <a:gd name="connsiteY12656" fmla="*/ 1923109 h 3804208"/>
                <a:gd name="connsiteX12657" fmla="*/ 3901359 w 9157696"/>
                <a:gd name="connsiteY12657" fmla="*/ 1920668 h 3804208"/>
                <a:gd name="connsiteX12658" fmla="*/ 3890373 w 9157696"/>
                <a:gd name="connsiteY12658" fmla="*/ 1918226 h 3804208"/>
                <a:gd name="connsiteX12659" fmla="*/ 3886711 w 9157696"/>
                <a:gd name="connsiteY12659" fmla="*/ 1919447 h 3804208"/>
                <a:gd name="connsiteX12660" fmla="*/ 3881828 w 9157696"/>
                <a:gd name="connsiteY12660" fmla="*/ 1919447 h 3804208"/>
                <a:gd name="connsiteX12661" fmla="*/ 3876945 w 9157696"/>
                <a:gd name="connsiteY12661" fmla="*/ 1918226 h 3804208"/>
                <a:gd name="connsiteX12662" fmla="*/ 3870842 w 9157696"/>
                <a:gd name="connsiteY12662" fmla="*/ 1918226 h 3804208"/>
                <a:gd name="connsiteX12663" fmla="*/ 3864738 w 9157696"/>
                <a:gd name="connsiteY12663" fmla="*/ 1918226 h 3804208"/>
                <a:gd name="connsiteX12664" fmla="*/ 3861076 w 9157696"/>
                <a:gd name="connsiteY12664" fmla="*/ 1915785 h 3804208"/>
                <a:gd name="connsiteX12665" fmla="*/ 3859856 w 9157696"/>
                <a:gd name="connsiteY12665" fmla="*/ 1915785 h 3804208"/>
                <a:gd name="connsiteX12666" fmla="*/ 3862297 w 9157696"/>
                <a:gd name="connsiteY12666" fmla="*/ 1914564 h 3804208"/>
                <a:gd name="connsiteX12667" fmla="*/ 3875725 w 9157696"/>
                <a:gd name="connsiteY12667" fmla="*/ 1913344 h 3804208"/>
                <a:gd name="connsiteX12668" fmla="*/ 3894035 w 9157696"/>
                <a:gd name="connsiteY12668" fmla="*/ 1915785 h 3804208"/>
                <a:gd name="connsiteX12669" fmla="*/ 3909904 w 9157696"/>
                <a:gd name="connsiteY12669" fmla="*/ 1919447 h 3804208"/>
                <a:gd name="connsiteX12670" fmla="*/ 3916008 w 9157696"/>
                <a:gd name="connsiteY12670" fmla="*/ 1921889 h 3804208"/>
                <a:gd name="connsiteX12671" fmla="*/ 3922111 w 9157696"/>
                <a:gd name="connsiteY12671" fmla="*/ 1921889 h 3804208"/>
                <a:gd name="connsiteX12672" fmla="*/ 3925773 w 9157696"/>
                <a:gd name="connsiteY12672" fmla="*/ 1919447 h 3804208"/>
                <a:gd name="connsiteX12673" fmla="*/ 3916008 w 9157696"/>
                <a:gd name="connsiteY12673" fmla="*/ 1914564 h 3804208"/>
                <a:gd name="connsiteX12674" fmla="*/ 3906242 w 9157696"/>
                <a:gd name="connsiteY12674" fmla="*/ 1909682 h 3804208"/>
                <a:gd name="connsiteX12675" fmla="*/ 3901359 w 9157696"/>
                <a:gd name="connsiteY12675" fmla="*/ 1909682 h 3804208"/>
                <a:gd name="connsiteX12676" fmla="*/ 3896477 w 9157696"/>
                <a:gd name="connsiteY12676" fmla="*/ 1908461 h 3804208"/>
                <a:gd name="connsiteX12677" fmla="*/ 3892815 w 9157696"/>
                <a:gd name="connsiteY12677" fmla="*/ 1906019 h 3804208"/>
                <a:gd name="connsiteX12678" fmla="*/ 3892815 w 9157696"/>
                <a:gd name="connsiteY12678" fmla="*/ 1904799 h 3804208"/>
                <a:gd name="connsiteX12679" fmla="*/ 3892815 w 9157696"/>
                <a:gd name="connsiteY12679" fmla="*/ 1904799 h 3804208"/>
                <a:gd name="connsiteX12680" fmla="*/ 3892815 w 9157696"/>
                <a:gd name="connsiteY12680" fmla="*/ 1904799 h 3804208"/>
                <a:gd name="connsiteX12681" fmla="*/ 3892815 w 9157696"/>
                <a:gd name="connsiteY12681" fmla="*/ 1904799 h 3804208"/>
                <a:gd name="connsiteX12682" fmla="*/ 3884270 w 9157696"/>
                <a:gd name="connsiteY12682" fmla="*/ 1901137 h 3804208"/>
                <a:gd name="connsiteX12683" fmla="*/ 3879387 w 9157696"/>
                <a:gd name="connsiteY12683" fmla="*/ 1901137 h 3804208"/>
                <a:gd name="connsiteX12684" fmla="*/ 3875725 w 9157696"/>
                <a:gd name="connsiteY12684" fmla="*/ 1901137 h 3804208"/>
                <a:gd name="connsiteX12685" fmla="*/ 3874504 w 9157696"/>
                <a:gd name="connsiteY12685" fmla="*/ 1901137 h 3804208"/>
                <a:gd name="connsiteX12686" fmla="*/ 3874504 w 9157696"/>
                <a:gd name="connsiteY12686" fmla="*/ 1901137 h 3804208"/>
                <a:gd name="connsiteX12687" fmla="*/ 3873283 w 9157696"/>
                <a:gd name="connsiteY12687" fmla="*/ 1899916 h 3804208"/>
                <a:gd name="connsiteX12688" fmla="*/ 3876945 w 9157696"/>
                <a:gd name="connsiteY12688" fmla="*/ 1898695 h 3804208"/>
                <a:gd name="connsiteX12689" fmla="*/ 3886711 w 9157696"/>
                <a:gd name="connsiteY12689" fmla="*/ 1895033 h 3804208"/>
                <a:gd name="connsiteX12690" fmla="*/ 3900139 w 9157696"/>
                <a:gd name="connsiteY12690" fmla="*/ 1892592 h 3804208"/>
                <a:gd name="connsiteX12691" fmla="*/ 3909904 w 9157696"/>
                <a:gd name="connsiteY12691" fmla="*/ 1892592 h 3804208"/>
                <a:gd name="connsiteX12692" fmla="*/ 3919670 w 9157696"/>
                <a:gd name="connsiteY12692" fmla="*/ 1892592 h 3804208"/>
                <a:gd name="connsiteX12693" fmla="*/ 3936760 w 9157696"/>
                <a:gd name="connsiteY12693" fmla="*/ 1893812 h 3804208"/>
                <a:gd name="connsiteX12694" fmla="*/ 3944084 w 9157696"/>
                <a:gd name="connsiteY12694" fmla="*/ 1895033 h 3804208"/>
                <a:gd name="connsiteX12695" fmla="*/ 3950187 w 9157696"/>
                <a:gd name="connsiteY12695" fmla="*/ 1893812 h 3804208"/>
                <a:gd name="connsiteX12696" fmla="*/ 3953850 w 9157696"/>
                <a:gd name="connsiteY12696" fmla="*/ 1890150 h 3804208"/>
                <a:gd name="connsiteX12697" fmla="*/ 3942863 w 9157696"/>
                <a:gd name="connsiteY12697" fmla="*/ 1886488 h 3804208"/>
                <a:gd name="connsiteX12698" fmla="*/ 3931877 w 9157696"/>
                <a:gd name="connsiteY12698" fmla="*/ 1882826 h 3804208"/>
                <a:gd name="connsiteX12699" fmla="*/ 3926994 w 9157696"/>
                <a:gd name="connsiteY12699" fmla="*/ 1884047 h 3804208"/>
                <a:gd name="connsiteX12700" fmla="*/ 3922111 w 9157696"/>
                <a:gd name="connsiteY12700" fmla="*/ 1884047 h 3804208"/>
                <a:gd name="connsiteX12701" fmla="*/ 3917229 w 9157696"/>
                <a:gd name="connsiteY12701" fmla="*/ 1881605 h 3804208"/>
                <a:gd name="connsiteX12702" fmla="*/ 3916008 w 9157696"/>
                <a:gd name="connsiteY12702" fmla="*/ 1879164 h 3804208"/>
                <a:gd name="connsiteX12703" fmla="*/ 3909904 w 9157696"/>
                <a:gd name="connsiteY12703" fmla="*/ 1880385 h 3804208"/>
                <a:gd name="connsiteX12704" fmla="*/ 3902580 w 9157696"/>
                <a:gd name="connsiteY12704" fmla="*/ 1880385 h 3804208"/>
                <a:gd name="connsiteX12705" fmla="*/ 3898918 w 9157696"/>
                <a:gd name="connsiteY12705" fmla="*/ 1877943 h 3804208"/>
                <a:gd name="connsiteX12706" fmla="*/ 3890373 w 9157696"/>
                <a:gd name="connsiteY12706" fmla="*/ 1879164 h 3804208"/>
                <a:gd name="connsiteX12707" fmla="*/ 3889152 w 9157696"/>
                <a:gd name="connsiteY12707" fmla="*/ 1877943 h 3804208"/>
                <a:gd name="connsiteX12708" fmla="*/ 3894035 w 9157696"/>
                <a:gd name="connsiteY12708" fmla="*/ 1875502 h 3804208"/>
                <a:gd name="connsiteX12709" fmla="*/ 3908684 w 9157696"/>
                <a:gd name="connsiteY12709" fmla="*/ 1873061 h 3804208"/>
                <a:gd name="connsiteX12710" fmla="*/ 3929436 w 9157696"/>
                <a:gd name="connsiteY12710" fmla="*/ 1874281 h 3804208"/>
                <a:gd name="connsiteX12711" fmla="*/ 3947746 w 9157696"/>
                <a:gd name="connsiteY12711" fmla="*/ 1875502 h 3804208"/>
                <a:gd name="connsiteX12712" fmla="*/ 3955070 w 9157696"/>
                <a:gd name="connsiteY12712" fmla="*/ 1876723 h 3804208"/>
                <a:gd name="connsiteX12713" fmla="*/ 3961174 w 9157696"/>
                <a:gd name="connsiteY12713" fmla="*/ 1875502 h 3804208"/>
                <a:gd name="connsiteX12714" fmla="*/ 3964836 w 9157696"/>
                <a:gd name="connsiteY12714" fmla="*/ 1871840 h 3804208"/>
                <a:gd name="connsiteX12715" fmla="*/ 3953850 w 9157696"/>
                <a:gd name="connsiteY12715" fmla="*/ 1866957 h 3804208"/>
                <a:gd name="connsiteX12716" fmla="*/ 3942863 w 9157696"/>
                <a:gd name="connsiteY12716" fmla="*/ 1863295 h 3804208"/>
                <a:gd name="connsiteX12717" fmla="*/ 3937980 w 9157696"/>
                <a:gd name="connsiteY12717" fmla="*/ 1863295 h 3804208"/>
                <a:gd name="connsiteX12718" fmla="*/ 3931877 w 9157696"/>
                <a:gd name="connsiteY12718" fmla="*/ 1862074 h 3804208"/>
                <a:gd name="connsiteX12719" fmla="*/ 3926994 w 9157696"/>
                <a:gd name="connsiteY12719" fmla="*/ 1859633 h 3804208"/>
                <a:gd name="connsiteX12720" fmla="*/ 3919670 w 9157696"/>
                <a:gd name="connsiteY12720" fmla="*/ 1858412 h 3804208"/>
                <a:gd name="connsiteX12721" fmla="*/ 3912346 w 9157696"/>
                <a:gd name="connsiteY12721" fmla="*/ 1857191 h 3804208"/>
                <a:gd name="connsiteX12722" fmla="*/ 3908684 w 9157696"/>
                <a:gd name="connsiteY12722" fmla="*/ 1854750 h 3804208"/>
                <a:gd name="connsiteX12723" fmla="*/ 3898918 w 9157696"/>
                <a:gd name="connsiteY12723" fmla="*/ 1857191 h 3804208"/>
                <a:gd name="connsiteX12724" fmla="*/ 3897697 w 9157696"/>
                <a:gd name="connsiteY12724" fmla="*/ 1853529 h 3804208"/>
                <a:gd name="connsiteX12725" fmla="*/ 3887932 w 9157696"/>
                <a:gd name="connsiteY12725" fmla="*/ 1853529 h 3804208"/>
                <a:gd name="connsiteX12726" fmla="*/ 3881828 w 9157696"/>
                <a:gd name="connsiteY12726" fmla="*/ 1849867 h 3804208"/>
                <a:gd name="connsiteX12727" fmla="*/ 3874504 w 9157696"/>
                <a:gd name="connsiteY12727" fmla="*/ 1846205 h 3804208"/>
                <a:gd name="connsiteX12728" fmla="*/ 3868401 w 9157696"/>
                <a:gd name="connsiteY12728" fmla="*/ 1847426 h 3804208"/>
                <a:gd name="connsiteX12729" fmla="*/ 3867180 w 9157696"/>
                <a:gd name="connsiteY12729" fmla="*/ 1846205 h 3804208"/>
                <a:gd name="connsiteX12730" fmla="*/ 3873283 w 9157696"/>
                <a:gd name="connsiteY12730" fmla="*/ 1844984 h 3804208"/>
                <a:gd name="connsiteX12731" fmla="*/ 3878166 w 9157696"/>
                <a:gd name="connsiteY12731" fmla="*/ 1843764 h 3804208"/>
                <a:gd name="connsiteX12732" fmla="*/ 3881828 w 9157696"/>
                <a:gd name="connsiteY12732" fmla="*/ 1841322 h 3804208"/>
                <a:gd name="connsiteX12733" fmla="*/ 3883049 w 9157696"/>
                <a:gd name="connsiteY12733" fmla="*/ 1838881 h 3804208"/>
                <a:gd name="connsiteX12734" fmla="*/ 3875725 w 9157696"/>
                <a:gd name="connsiteY12734" fmla="*/ 1840102 h 3804208"/>
                <a:gd name="connsiteX12735" fmla="*/ 3868401 w 9157696"/>
                <a:gd name="connsiteY12735" fmla="*/ 1841322 h 3804208"/>
                <a:gd name="connsiteX12736" fmla="*/ 3864738 w 9157696"/>
                <a:gd name="connsiteY12736" fmla="*/ 1842543 h 3804208"/>
                <a:gd name="connsiteX12737" fmla="*/ 3861076 w 9157696"/>
                <a:gd name="connsiteY12737" fmla="*/ 1843764 h 3804208"/>
                <a:gd name="connsiteX12738" fmla="*/ 3857414 w 9157696"/>
                <a:gd name="connsiteY12738" fmla="*/ 1843764 h 3804208"/>
                <a:gd name="connsiteX12739" fmla="*/ 3854973 w 9157696"/>
                <a:gd name="connsiteY12739" fmla="*/ 1843764 h 3804208"/>
                <a:gd name="connsiteX12740" fmla="*/ 3847649 w 9157696"/>
                <a:gd name="connsiteY12740" fmla="*/ 1844984 h 3804208"/>
                <a:gd name="connsiteX12741" fmla="*/ 3845207 w 9157696"/>
                <a:gd name="connsiteY12741" fmla="*/ 1844984 h 3804208"/>
                <a:gd name="connsiteX12742" fmla="*/ 3843987 w 9157696"/>
                <a:gd name="connsiteY12742" fmla="*/ 1844984 h 3804208"/>
                <a:gd name="connsiteX12743" fmla="*/ 3839104 w 9157696"/>
                <a:gd name="connsiteY12743" fmla="*/ 1846205 h 3804208"/>
                <a:gd name="connsiteX12744" fmla="*/ 3836662 w 9157696"/>
                <a:gd name="connsiteY12744" fmla="*/ 1846205 h 3804208"/>
                <a:gd name="connsiteX12745" fmla="*/ 3836662 w 9157696"/>
                <a:gd name="connsiteY12745" fmla="*/ 1846205 h 3804208"/>
                <a:gd name="connsiteX12746" fmla="*/ 3846428 w 9157696"/>
                <a:gd name="connsiteY12746" fmla="*/ 1840102 h 3804208"/>
                <a:gd name="connsiteX12747" fmla="*/ 3858635 w 9157696"/>
                <a:gd name="connsiteY12747" fmla="*/ 1836440 h 3804208"/>
                <a:gd name="connsiteX12748" fmla="*/ 3875725 w 9157696"/>
                <a:gd name="connsiteY12748" fmla="*/ 1833998 h 3804208"/>
                <a:gd name="connsiteX12749" fmla="*/ 3891594 w 9157696"/>
                <a:gd name="connsiteY12749" fmla="*/ 1832777 h 3804208"/>
                <a:gd name="connsiteX12750" fmla="*/ 3897697 w 9157696"/>
                <a:gd name="connsiteY12750" fmla="*/ 1832777 h 3804208"/>
                <a:gd name="connsiteX12751" fmla="*/ 3902580 w 9157696"/>
                <a:gd name="connsiteY12751" fmla="*/ 1831557 h 3804208"/>
                <a:gd name="connsiteX12752" fmla="*/ 3905022 w 9157696"/>
                <a:gd name="connsiteY12752" fmla="*/ 1827895 h 3804208"/>
                <a:gd name="connsiteX12753" fmla="*/ 3894035 w 9157696"/>
                <a:gd name="connsiteY12753" fmla="*/ 1825453 h 3804208"/>
                <a:gd name="connsiteX12754" fmla="*/ 3883049 w 9157696"/>
                <a:gd name="connsiteY12754" fmla="*/ 1824233 h 3804208"/>
                <a:gd name="connsiteX12755" fmla="*/ 3878166 w 9157696"/>
                <a:gd name="connsiteY12755" fmla="*/ 1825453 h 3804208"/>
                <a:gd name="connsiteX12756" fmla="*/ 3873283 w 9157696"/>
                <a:gd name="connsiteY12756" fmla="*/ 1825453 h 3804208"/>
                <a:gd name="connsiteX12757" fmla="*/ 3868401 w 9157696"/>
                <a:gd name="connsiteY12757" fmla="*/ 1824233 h 3804208"/>
                <a:gd name="connsiteX12758" fmla="*/ 3862297 w 9157696"/>
                <a:gd name="connsiteY12758" fmla="*/ 1824233 h 3804208"/>
                <a:gd name="connsiteX12759" fmla="*/ 3856194 w 9157696"/>
                <a:gd name="connsiteY12759" fmla="*/ 1825453 h 3804208"/>
                <a:gd name="connsiteX12760" fmla="*/ 3852531 w 9157696"/>
                <a:gd name="connsiteY12760" fmla="*/ 1823012 h 3804208"/>
                <a:gd name="connsiteX12761" fmla="*/ 3851311 w 9157696"/>
                <a:gd name="connsiteY12761" fmla="*/ 1823012 h 3804208"/>
                <a:gd name="connsiteX12762" fmla="*/ 3859856 w 9157696"/>
                <a:gd name="connsiteY12762" fmla="*/ 1818129 h 3804208"/>
                <a:gd name="connsiteX12763" fmla="*/ 3872063 w 9157696"/>
                <a:gd name="connsiteY12763" fmla="*/ 1815688 h 3804208"/>
                <a:gd name="connsiteX12764" fmla="*/ 3880608 w 9157696"/>
                <a:gd name="connsiteY12764" fmla="*/ 1815688 h 3804208"/>
                <a:gd name="connsiteX12765" fmla="*/ 3889152 w 9157696"/>
                <a:gd name="connsiteY12765" fmla="*/ 1815688 h 3804208"/>
                <a:gd name="connsiteX12766" fmla="*/ 3905022 w 9157696"/>
                <a:gd name="connsiteY12766" fmla="*/ 1814467 h 3804208"/>
                <a:gd name="connsiteX12767" fmla="*/ 3912346 w 9157696"/>
                <a:gd name="connsiteY12767" fmla="*/ 1814467 h 3804208"/>
                <a:gd name="connsiteX12768" fmla="*/ 3917229 w 9157696"/>
                <a:gd name="connsiteY12768" fmla="*/ 1813246 h 3804208"/>
                <a:gd name="connsiteX12769" fmla="*/ 3919670 w 9157696"/>
                <a:gd name="connsiteY12769" fmla="*/ 1809584 h 3804208"/>
                <a:gd name="connsiteX12770" fmla="*/ 3908684 w 9157696"/>
                <a:gd name="connsiteY12770" fmla="*/ 1807143 h 3804208"/>
                <a:gd name="connsiteX12771" fmla="*/ 3898918 w 9157696"/>
                <a:gd name="connsiteY12771" fmla="*/ 1804701 h 3804208"/>
                <a:gd name="connsiteX12772" fmla="*/ 3894035 w 9157696"/>
                <a:gd name="connsiteY12772" fmla="*/ 1805922 h 3804208"/>
                <a:gd name="connsiteX12773" fmla="*/ 3889152 w 9157696"/>
                <a:gd name="connsiteY12773" fmla="*/ 1805922 h 3804208"/>
                <a:gd name="connsiteX12774" fmla="*/ 3884270 w 9157696"/>
                <a:gd name="connsiteY12774" fmla="*/ 1804701 h 3804208"/>
                <a:gd name="connsiteX12775" fmla="*/ 3883049 w 9157696"/>
                <a:gd name="connsiteY12775" fmla="*/ 1803481 h 3804208"/>
                <a:gd name="connsiteX12776" fmla="*/ 3878166 w 9157696"/>
                <a:gd name="connsiteY12776" fmla="*/ 1804701 h 3804208"/>
                <a:gd name="connsiteX12777" fmla="*/ 3872063 w 9157696"/>
                <a:gd name="connsiteY12777" fmla="*/ 1804701 h 3804208"/>
                <a:gd name="connsiteX12778" fmla="*/ 3868401 w 9157696"/>
                <a:gd name="connsiteY12778" fmla="*/ 1802260 h 3804208"/>
                <a:gd name="connsiteX12779" fmla="*/ 3859856 w 9157696"/>
                <a:gd name="connsiteY12779" fmla="*/ 1804701 h 3804208"/>
                <a:gd name="connsiteX12780" fmla="*/ 3857414 w 9157696"/>
                <a:gd name="connsiteY12780" fmla="*/ 1801039 h 3804208"/>
                <a:gd name="connsiteX12781" fmla="*/ 3848869 w 9157696"/>
                <a:gd name="connsiteY12781" fmla="*/ 1801039 h 3804208"/>
                <a:gd name="connsiteX12782" fmla="*/ 3842766 w 9157696"/>
                <a:gd name="connsiteY12782" fmla="*/ 1798598 h 3804208"/>
                <a:gd name="connsiteX12783" fmla="*/ 3836662 w 9157696"/>
                <a:gd name="connsiteY12783" fmla="*/ 1796156 h 3804208"/>
                <a:gd name="connsiteX12784" fmla="*/ 3831780 w 9157696"/>
                <a:gd name="connsiteY12784" fmla="*/ 1797377 h 3804208"/>
                <a:gd name="connsiteX12785" fmla="*/ 3830559 w 9157696"/>
                <a:gd name="connsiteY12785" fmla="*/ 1796156 h 3804208"/>
                <a:gd name="connsiteX12786" fmla="*/ 3837883 w 9157696"/>
                <a:gd name="connsiteY12786" fmla="*/ 1792494 h 3804208"/>
                <a:gd name="connsiteX12787" fmla="*/ 3843987 w 9157696"/>
                <a:gd name="connsiteY12787" fmla="*/ 1790053 h 3804208"/>
                <a:gd name="connsiteX12788" fmla="*/ 3850090 w 9157696"/>
                <a:gd name="connsiteY12788" fmla="*/ 1787612 h 3804208"/>
                <a:gd name="connsiteX12789" fmla="*/ 3861076 w 9157696"/>
                <a:gd name="connsiteY12789" fmla="*/ 1782729 h 3804208"/>
                <a:gd name="connsiteX12790" fmla="*/ 3865959 w 9157696"/>
                <a:gd name="connsiteY12790" fmla="*/ 1781508 h 3804208"/>
                <a:gd name="connsiteX12791" fmla="*/ 3869621 w 9157696"/>
                <a:gd name="connsiteY12791" fmla="*/ 1779067 h 3804208"/>
                <a:gd name="connsiteX12792" fmla="*/ 3869621 w 9157696"/>
                <a:gd name="connsiteY12792" fmla="*/ 1776625 h 3804208"/>
                <a:gd name="connsiteX12793" fmla="*/ 3861076 w 9157696"/>
                <a:gd name="connsiteY12793" fmla="*/ 1777846 h 3804208"/>
                <a:gd name="connsiteX12794" fmla="*/ 3852531 w 9157696"/>
                <a:gd name="connsiteY12794" fmla="*/ 1779067 h 3804208"/>
                <a:gd name="connsiteX12795" fmla="*/ 3850090 w 9157696"/>
                <a:gd name="connsiteY12795" fmla="*/ 1780287 h 3804208"/>
                <a:gd name="connsiteX12796" fmla="*/ 3846428 w 9157696"/>
                <a:gd name="connsiteY12796" fmla="*/ 1781508 h 3804208"/>
                <a:gd name="connsiteX12797" fmla="*/ 3842766 w 9157696"/>
                <a:gd name="connsiteY12797" fmla="*/ 1781508 h 3804208"/>
                <a:gd name="connsiteX12798" fmla="*/ 3837883 w 9157696"/>
                <a:gd name="connsiteY12798" fmla="*/ 1782729 h 3804208"/>
                <a:gd name="connsiteX12799" fmla="*/ 3833000 w 9157696"/>
                <a:gd name="connsiteY12799" fmla="*/ 1783949 h 3804208"/>
                <a:gd name="connsiteX12800" fmla="*/ 3829338 w 9157696"/>
                <a:gd name="connsiteY12800" fmla="*/ 1782729 h 3804208"/>
                <a:gd name="connsiteX12801" fmla="*/ 3824455 w 9157696"/>
                <a:gd name="connsiteY12801" fmla="*/ 1786391 h 3804208"/>
                <a:gd name="connsiteX12802" fmla="*/ 3822014 w 9157696"/>
                <a:gd name="connsiteY12802" fmla="*/ 1783949 h 3804208"/>
                <a:gd name="connsiteX12803" fmla="*/ 3822014 w 9157696"/>
                <a:gd name="connsiteY12803" fmla="*/ 1783949 h 3804208"/>
                <a:gd name="connsiteX12804" fmla="*/ 3824455 w 9157696"/>
                <a:gd name="connsiteY12804" fmla="*/ 1782729 h 3804208"/>
                <a:gd name="connsiteX12805" fmla="*/ 3829338 w 9157696"/>
                <a:gd name="connsiteY12805" fmla="*/ 1779067 h 3804208"/>
                <a:gd name="connsiteX12806" fmla="*/ 3837883 w 9157696"/>
                <a:gd name="connsiteY12806" fmla="*/ 1776625 h 3804208"/>
                <a:gd name="connsiteX12807" fmla="*/ 3850090 w 9157696"/>
                <a:gd name="connsiteY12807" fmla="*/ 1774184 h 3804208"/>
                <a:gd name="connsiteX12808" fmla="*/ 3861076 w 9157696"/>
                <a:gd name="connsiteY12808" fmla="*/ 1772963 h 3804208"/>
                <a:gd name="connsiteX12809" fmla="*/ 3865959 w 9157696"/>
                <a:gd name="connsiteY12809" fmla="*/ 1772963 h 3804208"/>
                <a:gd name="connsiteX12810" fmla="*/ 3869621 w 9157696"/>
                <a:gd name="connsiteY12810" fmla="*/ 1771742 h 3804208"/>
                <a:gd name="connsiteX12811" fmla="*/ 3870842 w 9157696"/>
                <a:gd name="connsiteY12811" fmla="*/ 1769301 h 3804208"/>
                <a:gd name="connsiteX12812" fmla="*/ 3863518 w 9157696"/>
                <a:gd name="connsiteY12812" fmla="*/ 1768080 h 3804208"/>
                <a:gd name="connsiteX12813" fmla="*/ 3856194 w 9157696"/>
                <a:gd name="connsiteY12813" fmla="*/ 1766860 h 3804208"/>
                <a:gd name="connsiteX12814" fmla="*/ 3853752 w 9157696"/>
                <a:gd name="connsiteY12814" fmla="*/ 1768080 h 3804208"/>
                <a:gd name="connsiteX12815" fmla="*/ 3850090 w 9157696"/>
                <a:gd name="connsiteY12815" fmla="*/ 1768080 h 3804208"/>
                <a:gd name="connsiteX12816" fmla="*/ 3846428 w 9157696"/>
                <a:gd name="connsiteY12816" fmla="*/ 1766860 h 3804208"/>
                <a:gd name="connsiteX12817" fmla="*/ 3841545 w 9157696"/>
                <a:gd name="connsiteY12817" fmla="*/ 1766860 h 3804208"/>
                <a:gd name="connsiteX12818" fmla="*/ 3836662 w 9157696"/>
                <a:gd name="connsiteY12818" fmla="*/ 1766860 h 3804208"/>
                <a:gd name="connsiteX12819" fmla="*/ 3834221 w 9157696"/>
                <a:gd name="connsiteY12819" fmla="*/ 1765639 h 3804208"/>
                <a:gd name="connsiteX12820" fmla="*/ 3829338 w 9157696"/>
                <a:gd name="connsiteY12820" fmla="*/ 1768080 h 3804208"/>
                <a:gd name="connsiteX12821" fmla="*/ 3828117 w 9157696"/>
                <a:gd name="connsiteY12821" fmla="*/ 1765639 h 3804208"/>
                <a:gd name="connsiteX12822" fmla="*/ 3822014 w 9157696"/>
                <a:gd name="connsiteY12822" fmla="*/ 1766860 h 3804208"/>
                <a:gd name="connsiteX12823" fmla="*/ 3817131 w 9157696"/>
                <a:gd name="connsiteY12823" fmla="*/ 1765639 h 3804208"/>
                <a:gd name="connsiteX12824" fmla="*/ 3812248 w 9157696"/>
                <a:gd name="connsiteY12824" fmla="*/ 1764418 h 3804208"/>
                <a:gd name="connsiteX12825" fmla="*/ 3808586 w 9157696"/>
                <a:gd name="connsiteY12825" fmla="*/ 1765639 h 3804208"/>
                <a:gd name="connsiteX12826" fmla="*/ 3807366 w 9157696"/>
                <a:gd name="connsiteY12826" fmla="*/ 1764418 h 3804208"/>
                <a:gd name="connsiteX12827" fmla="*/ 3822014 w 9157696"/>
                <a:gd name="connsiteY12827" fmla="*/ 1759535 h 3804208"/>
                <a:gd name="connsiteX12828" fmla="*/ 3830559 w 9157696"/>
                <a:gd name="connsiteY12828" fmla="*/ 1758315 h 3804208"/>
                <a:gd name="connsiteX12829" fmla="*/ 3839104 w 9157696"/>
                <a:gd name="connsiteY12829" fmla="*/ 1755873 h 3804208"/>
                <a:gd name="connsiteX12830" fmla="*/ 3848869 w 9157696"/>
                <a:gd name="connsiteY12830" fmla="*/ 1742446 h 3804208"/>
                <a:gd name="connsiteX12831" fmla="*/ 3856194 w 9157696"/>
                <a:gd name="connsiteY12831" fmla="*/ 1735121 h 3804208"/>
                <a:gd name="connsiteX12832" fmla="*/ 3869621 w 9157696"/>
                <a:gd name="connsiteY12832" fmla="*/ 1726576 h 3804208"/>
                <a:gd name="connsiteX12833" fmla="*/ 3881828 w 9157696"/>
                <a:gd name="connsiteY12833" fmla="*/ 1719252 h 3804208"/>
                <a:gd name="connsiteX12834" fmla="*/ 3887932 w 9157696"/>
                <a:gd name="connsiteY12834" fmla="*/ 1716811 h 3804208"/>
                <a:gd name="connsiteX12835" fmla="*/ 3891594 w 9157696"/>
                <a:gd name="connsiteY12835" fmla="*/ 1713149 h 3804208"/>
                <a:gd name="connsiteX12836" fmla="*/ 3891594 w 9157696"/>
                <a:gd name="connsiteY12836" fmla="*/ 1709487 h 3804208"/>
                <a:gd name="connsiteX12837" fmla="*/ 3881828 w 9157696"/>
                <a:gd name="connsiteY12837" fmla="*/ 1711928 h 3804208"/>
                <a:gd name="connsiteX12838" fmla="*/ 3872063 w 9157696"/>
                <a:gd name="connsiteY12838" fmla="*/ 1714369 h 3804208"/>
                <a:gd name="connsiteX12839" fmla="*/ 3869621 w 9157696"/>
                <a:gd name="connsiteY12839" fmla="*/ 1716811 h 3804208"/>
                <a:gd name="connsiteX12840" fmla="*/ 3865959 w 9157696"/>
                <a:gd name="connsiteY12840" fmla="*/ 1719252 h 3804208"/>
                <a:gd name="connsiteX12841" fmla="*/ 3861076 w 9157696"/>
                <a:gd name="connsiteY12841" fmla="*/ 1720473 h 3804208"/>
                <a:gd name="connsiteX12842" fmla="*/ 3861076 w 9157696"/>
                <a:gd name="connsiteY12842" fmla="*/ 1720473 h 3804208"/>
                <a:gd name="connsiteX12843" fmla="*/ 3861076 w 9157696"/>
                <a:gd name="connsiteY12843" fmla="*/ 1719252 h 3804208"/>
                <a:gd name="connsiteX12844" fmla="*/ 3853752 w 9157696"/>
                <a:gd name="connsiteY12844" fmla="*/ 1719252 h 3804208"/>
                <a:gd name="connsiteX12845" fmla="*/ 3846428 w 9157696"/>
                <a:gd name="connsiteY12845" fmla="*/ 1719252 h 3804208"/>
                <a:gd name="connsiteX12846" fmla="*/ 3843987 w 9157696"/>
                <a:gd name="connsiteY12846" fmla="*/ 1720473 h 3804208"/>
                <a:gd name="connsiteX12847" fmla="*/ 3840324 w 9157696"/>
                <a:gd name="connsiteY12847" fmla="*/ 1721694 h 3804208"/>
                <a:gd name="connsiteX12848" fmla="*/ 3837883 w 9157696"/>
                <a:gd name="connsiteY12848" fmla="*/ 1721694 h 3804208"/>
                <a:gd name="connsiteX12849" fmla="*/ 3834221 w 9157696"/>
                <a:gd name="connsiteY12849" fmla="*/ 1722914 h 3804208"/>
                <a:gd name="connsiteX12850" fmla="*/ 3830559 w 9157696"/>
                <a:gd name="connsiteY12850" fmla="*/ 1724135 h 3804208"/>
                <a:gd name="connsiteX12851" fmla="*/ 3828117 w 9157696"/>
                <a:gd name="connsiteY12851" fmla="*/ 1722914 h 3804208"/>
                <a:gd name="connsiteX12852" fmla="*/ 3823235 w 9157696"/>
                <a:gd name="connsiteY12852" fmla="*/ 1725356 h 3804208"/>
                <a:gd name="connsiteX12853" fmla="*/ 3820793 w 9157696"/>
                <a:gd name="connsiteY12853" fmla="*/ 1724135 h 3804208"/>
                <a:gd name="connsiteX12854" fmla="*/ 3815910 w 9157696"/>
                <a:gd name="connsiteY12854" fmla="*/ 1725356 h 3804208"/>
                <a:gd name="connsiteX12855" fmla="*/ 3812248 w 9157696"/>
                <a:gd name="connsiteY12855" fmla="*/ 1724135 h 3804208"/>
                <a:gd name="connsiteX12856" fmla="*/ 3818352 w 9157696"/>
                <a:gd name="connsiteY12856" fmla="*/ 1718032 h 3804208"/>
                <a:gd name="connsiteX12857" fmla="*/ 3824455 w 9157696"/>
                <a:gd name="connsiteY12857" fmla="*/ 1714369 h 3804208"/>
                <a:gd name="connsiteX12858" fmla="*/ 3835442 w 9157696"/>
                <a:gd name="connsiteY12858" fmla="*/ 1710707 h 3804208"/>
                <a:gd name="connsiteX12859" fmla="*/ 3845207 w 9157696"/>
                <a:gd name="connsiteY12859" fmla="*/ 1708266 h 3804208"/>
                <a:gd name="connsiteX12860" fmla="*/ 3850090 w 9157696"/>
                <a:gd name="connsiteY12860" fmla="*/ 1707045 h 3804208"/>
                <a:gd name="connsiteX12861" fmla="*/ 3852531 w 9157696"/>
                <a:gd name="connsiteY12861" fmla="*/ 1705825 h 3804208"/>
                <a:gd name="connsiteX12862" fmla="*/ 3853752 w 9157696"/>
                <a:gd name="connsiteY12862" fmla="*/ 1703383 h 3804208"/>
                <a:gd name="connsiteX12863" fmla="*/ 3846428 w 9157696"/>
                <a:gd name="connsiteY12863" fmla="*/ 1703383 h 3804208"/>
                <a:gd name="connsiteX12864" fmla="*/ 3839104 w 9157696"/>
                <a:gd name="connsiteY12864" fmla="*/ 1703383 h 3804208"/>
                <a:gd name="connsiteX12865" fmla="*/ 3836662 w 9157696"/>
                <a:gd name="connsiteY12865" fmla="*/ 1704604 h 3804208"/>
                <a:gd name="connsiteX12866" fmla="*/ 3833000 w 9157696"/>
                <a:gd name="connsiteY12866" fmla="*/ 1705825 h 3804208"/>
                <a:gd name="connsiteX12867" fmla="*/ 3830559 w 9157696"/>
                <a:gd name="connsiteY12867" fmla="*/ 1705825 h 3804208"/>
                <a:gd name="connsiteX12868" fmla="*/ 3826897 w 9157696"/>
                <a:gd name="connsiteY12868" fmla="*/ 1707045 h 3804208"/>
                <a:gd name="connsiteX12869" fmla="*/ 3823235 w 9157696"/>
                <a:gd name="connsiteY12869" fmla="*/ 1708266 h 3804208"/>
                <a:gd name="connsiteX12870" fmla="*/ 3820793 w 9157696"/>
                <a:gd name="connsiteY12870" fmla="*/ 1707045 h 3804208"/>
                <a:gd name="connsiteX12871" fmla="*/ 3815910 w 9157696"/>
                <a:gd name="connsiteY12871" fmla="*/ 1709487 h 3804208"/>
                <a:gd name="connsiteX12872" fmla="*/ 3813469 w 9157696"/>
                <a:gd name="connsiteY12872" fmla="*/ 1708266 h 3804208"/>
                <a:gd name="connsiteX12873" fmla="*/ 3808586 w 9157696"/>
                <a:gd name="connsiteY12873" fmla="*/ 1709487 h 3804208"/>
                <a:gd name="connsiteX12874" fmla="*/ 3803703 w 9157696"/>
                <a:gd name="connsiteY12874" fmla="*/ 1708266 h 3804208"/>
                <a:gd name="connsiteX12875" fmla="*/ 3798821 w 9157696"/>
                <a:gd name="connsiteY12875" fmla="*/ 1708266 h 3804208"/>
                <a:gd name="connsiteX12876" fmla="*/ 3796379 w 9157696"/>
                <a:gd name="connsiteY12876" fmla="*/ 1709487 h 3804208"/>
                <a:gd name="connsiteX12877" fmla="*/ 3795159 w 9157696"/>
                <a:gd name="connsiteY12877" fmla="*/ 1709487 h 3804208"/>
                <a:gd name="connsiteX12878" fmla="*/ 3797600 w 9157696"/>
                <a:gd name="connsiteY12878" fmla="*/ 1707045 h 3804208"/>
                <a:gd name="connsiteX12879" fmla="*/ 3802483 w 9157696"/>
                <a:gd name="connsiteY12879" fmla="*/ 1704604 h 3804208"/>
                <a:gd name="connsiteX12880" fmla="*/ 3803703 w 9157696"/>
                <a:gd name="connsiteY12880" fmla="*/ 1704604 h 3804208"/>
                <a:gd name="connsiteX12881" fmla="*/ 3806145 w 9157696"/>
                <a:gd name="connsiteY12881" fmla="*/ 1703383 h 3804208"/>
                <a:gd name="connsiteX12882" fmla="*/ 3811028 w 9157696"/>
                <a:gd name="connsiteY12882" fmla="*/ 1702162 h 3804208"/>
                <a:gd name="connsiteX12883" fmla="*/ 3818352 w 9157696"/>
                <a:gd name="connsiteY12883" fmla="*/ 1702162 h 3804208"/>
                <a:gd name="connsiteX12884" fmla="*/ 3820793 w 9157696"/>
                <a:gd name="connsiteY12884" fmla="*/ 1702162 h 3804208"/>
                <a:gd name="connsiteX12885" fmla="*/ 3823235 w 9157696"/>
                <a:gd name="connsiteY12885" fmla="*/ 1702162 h 3804208"/>
                <a:gd name="connsiteX12886" fmla="*/ 3824455 w 9157696"/>
                <a:gd name="connsiteY12886" fmla="*/ 1700942 h 3804208"/>
                <a:gd name="connsiteX12887" fmla="*/ 3819573 w 9157696"/>
                <a:gd name="connsiteY12887" fmla="*/ 1699721 h 3804208"/>
                <a:gd name="connsiteX12888" fmla="*/ 3814690 w 9157696"/>
                <a:gd name="connsiteY12888" fmla="*/ 1698500 h 3804208"/>
                <a:gd name="connsiteX12889" fmla="*/ 3812248 w 9157696"/>
                <a:gd name="connsiteY12889" fmla="*/ 1698500 h 3804208"/>
                <a:gd name="connsiteX12890" fmla="*/ 3811028 w 9157696"/>
                <a:gd name="connsiteY12890" fmla="*/ 1698500 h 3804208"/>
                <a:gd name="connsiteX12891" fmla="*/ 3812248 w 9157696"/>
                <a:gd name="connsiteY12891" fmla="*/ 1697280 h 3804208"/>
                <a:gd name="connsiteX12892" fmla="*/ 3819573 w 9157696"/>
                <a:gd name="connsiteY12892" fmla="*/ 1693618 h 3804208"/>
                <a:gd name="connsiteX12893" fmla="*/ 3830559 w 9157696"/>
                <a:gd name="connsiteY12893" fmla="*/ 1691176 h 3804208"/>
                <a:gd name="connsiteX12894" fmla="*/ 3840324 w 9157696"/>
                <a:gd name="connsiteY12894" fmla="*/ 1688735 h 3804208"/>
                <a:gd name="connsiteX12895" fmla="*/ 3845207 w 9157696"/>
                <a:gd name="connsiteY12895" fmla="*/ 1688735 h 3804208"/>
                <a:gd name="connsiteX12896" fmla="*/ 3848869 w 9157696"/>
                <a:gd name="connsiteY12896" fmla="*/ 1687514 h 3804208"/>
                <a:gd name="connsiteX12897" fmla="*/ 3850090 w 9157696"/>
                <a:gd name="connsiteY12897" fmla="*/ 1685073 h 3804208"/>
                <a:gd name="connsiteX12898" fmla="*/ 3842766 w 9157696"/>
                <a:gd name="connsiteY12898" fmla="*/ 1685073 h 3804208"/>
                <a:gd name="connsiteX12899" fmla="*/ 3835442 w 9157696"/>
                <a:gd name="connsiteY12899" fmla="*/ 1685073 h 3804208"/>
                <a:gd name="connsiteX12900" fmla="*/ 3833000 w 9157696"/>
                <a:gd name="connsiteY12900" fmla="*/ 1686293 h 3804208"/>
                <a:gd name="connsiteX12901" fmla="*/ 3829338 w 9157696"/>
                <a:gd name="connsiteY12901" fmla="*/ 1686293 h 3804208"/>
                <a:gd name="connsiteX12902" fmla="*/ 3826897 w 9157696"/>
                <a:gd name="connsiteY12902" fmla="*/ 1686293 h 3804208"/>
                <a:gd name="connsiteX12903" fmla="*/ 3823235 w 9157696"/>
                <a:gd name="connsiteY12903" fmla="*/ 1686293 h 3804208"/>
                <a:gd name="connsiteX12904" fmla="*/ 3819573 w 9157696"/>
                <a:gd name="connsiteY12904" fmla="*/ 1687514 h 3804208"/>
                <a:gd name="connsiteX12905" fmla="*/ 3817131 w 9157696"/>
                <a:gd name="connsiteY12905" fmla="*/ 1686293 h 3804208"/>
                <a:gd name="connsiteX12906" fmla="*/ 3812248 w 9157696"/>
                <a:gd name="connsiteY12906" fmla="*/ 1688735 h 3804208"/>
                <a:gd name="connsiteX12907" fmla="*/ 3811028 w 9157696"/>
                <a:gd name="connsiteY12907" fmla="*/ 1687514 h 3804208"/>
                <a:gd name="connsiteX12908" fmla="*/ 3806145 w 9157696"/>
                <a:gd name="connsiteY12908" fmla="*/ 1688735 h 3804208"/>
                <a:gd name="connsiteX12909" fmla="*/ 3802483 w 9157696"/>
                <a:gd name="connsiteY12909" fmla="*/ 1687514 h 3804208"/>
                <a:gd name="connsiteX12910" fmla="*/ 3798821 w 9157696"/>
                <a:gd name="connsiteY12910" fmla="*/ 1686293 h 3804208"/>
                <a:gd name="connsiteX12911" fmla="*/ 3796379 w 9157696"/>
                <a:gd name="connsiteY12911" fmla="*/ 1687514 h 3804208"/>
                <a:gd name="connsiteX12912" fmla="*/ 3793938 w 9157696"/>
                <a:gd name="connsiteY12912" fmla="*/ 1688735 h 3804208"/>
                <a:gd name="connsiteX12913" fmla="*/ 3785393 w 9157696"/>
                <a:gd name="connsiteY12913" fmla="*/ 1688735 h 3804208"/>
                <a:gd name="connsiteX12914" fmla="*/ 3776848 w 9157696"/>
                <a:gd name="connsiteY12914" fmla="*/ 1689955 h 3804208"/>
                <a:gd name="connsiteX12915" fmla="*/ 3771965 w 9157696"/>
                <a:gd name="connsiteY12915" fmla="*/ 1688735 h 3804208"/>
                <a:gd name="connsiteX12916" fmla="*/ 3767082 w 9157696"/>
                <a:gd name="connsiteY12916" fmla="*/ 1687514 h 3804208"/>
                <a:gd name="connsiteX12917" fmla="*/ 3765862 w 9157696"/>
                <a:gd name="connsiteY12917" fmla="*/ 1688735 h 3804208"/>
                <a:gd name="connsiteX12918" fmla="*/ 3762200 w 9157696"/>
                <a:gd name="connsiteY12918" fmla="*/ 1687514 h 3804208"/>
                <a:gd name="connsiteX12919" fmla="*/ 3762200 w 9157696"/>
                <a:gd name="connsiteY12919" fmla="*/ 1686293 h 3804208"/>
                <a:gd name="connsiteX12920" fmla="*/ 3763420 w 9157696"/>
                <a:gd name="connsiteY12920" fmla="*/ 1686293 h 3804208"/>
                <a:gd name="connsiteX12921" fmla="*/ 3776848 w 9157696"/>
                <a:gd name="connsiteY12921" fmla="*/ 1681411 h 3804208"/>
                <a:gd name="connsiteX12922" fmla="*/ 3784172 w 9157696"/>
                <a:gd name="connsiteY12922" fmla="*/ 1678969 h 3804208"/>
                <a:gd name="connsiteX12923" fmla="*/ 3795159 w 9157696"/>
                <a:gd name="connsiteY12923" fmla="*/ 1676528 h 3804208"/>
                <a:gd name="connsiteX12924" fmla="*/ 3804924 w 9157696"/>
                <a:gd name="connsiteY12924" fmla="*/ 1676528 h 3804208"/>
                <a:gd name="connsiteX12925" fmla="*/ 3813469 w 9157696"/>
                <a:gd name="connsiteY12925" fmla="*/ 1670424 h 3804208"/>
                <a:gd name="connsiteX12926" fmla="*/ 3819573 w 9157696"/>
                <a:gd name="connsiteY12926" fmla="*/ 1666762 h 3804208"/>
                <a:gd name="connsiteX12927" fmla="*/ 3829338 w 9157696"/>
                <a:gd name="connsiteY12927" fmla="*/ 1664321 h 3804208"/>
                <a:gd name="connsiteX12928" fmla="*/ 3837883 w 9157696"/>
                <a:gd name="connsiteY12928" fmla="*/ 1663100 h 3804208"/>
                <a:gd name="connsiteX12929" fmla="*/ 3841545 w 9157696"/>
                <a:gd name="connsiteY12929" fmla="*/ 1663100 h 3804208"/>
                <a:gd name="connsiteX12930" fmla="*/ 3843987 w 9157696"/>
                <a:gd name="connsiteY12930" fmla="*/ 1661879 h 3804208"/>
                <a:gd name="connsiteX12931" fmla="*/ 3845207 w 9157696"/>
                <a:gd name="connsiteY12931" fmla="*/ 1659438 h 3804208"/>
                <a:gd name="connsiteX12932" fmla="*/ 3839104 w 9157696"/>
                <a:gd name="connsiteY12932" fmla="*/ 1659438 h 3804208"/>
                <a:gd name="connsiteX12933" fmla="*/ 3833000 w 9157696"/>
                <a:gd name="connsiteY12933" fmla="*/ 1659438 h 3804208"/>
                <a:gd name="connsiteX12934" fmla="*/ 3830559 w 9157696"/>
                <a:gd name="connsiteY12934" fmla="*/ 1660659 h 3804208"/>
                <a:gd name="connsiteX12935" fmla="*/ 3828117 w 9157696"/>
                <a:gd name="connsiteY12935" fmla="*/ 1660659 h 3804208"/>
                <a:gd name="connsiteX12936" fmla="*/ 3825676 w 9157696"/>
                <a:gd name="connsiteY12936" fmla="*/ 1660659 h 3804208"/>
                <a:gd name="connsiteX12937" fmla="*/ 3822014 w 9157696"/>
                <a:gd name="connsiteY12937" fmla="*/ 1661879 h 3804208"/>
                <a:gd name="connsiteX12938" fmla="*/ 3818352 w 9157696"/>
                <a:gd name="connsiteY12938" fmla="*/ 1663100 h 3804208"/>
                <a:gd name="connsiteX12939" fmla="*/ 3815910 w 9157696"/>
                <a:gd name="connsiteY12939" fmla="*/ 1661879 h 3804208"/>
                <a:gd name="connsiteX12940" fmla="*/ 3812248 w 9157696"/>
                <a:gd name="connsiteY12940" fmla="*/ 1664321 h 3804208"/>
                <a:gd name="connsiteX12941" fmla="*/ 3811028 w 9157696"/>
                <a:gd name="connsiteY12941" fmla="*/ 1664321 h 3804208"/>
                <a:gd name="connsiteX12942" fmla="*/ 3812248 w 9157696"/>
                <a:gd name="connsiteY12942" fmla="*/ 1661879 h 3804208"/>
                <a:gd name="connsiteX12943" fmla="*/ 3817131 w 9157696"/>
                <a:gd name="connsiteY12943" fmla="*/ 1658217 h 3804208"/>
                <a:gd name="connsiteX12944" fmla="*/ 3820793 w 9157696"/>
                <a:gd name="connsiteY12944" fmla="*/ 1655776 h 3804208"/>
                <a:gd name="connsiteX12945" fmla="*/ 3824455 w 9157696"/>
                <a:gd name="connsiteY12945" fmla="*/ 1653334 h 3804208"/>
                <a:gd name="connsiteX12946" fmla="*/ 3831780 w 9157696"/>
                <a:gd name="connsiteY12946" fmla="*/ 1648452 h 3804208"/>
                <a:gd name="connsiteX12947" fmla="*/ 3835442 w 9157696"/>
                <a:gd name="connsiteY12947" fmla="*/ 1646010 h 3804208"/>
                <a:gd name="connsiteX12948" fmla="*/ 3836662 w 9157696"/>
                <a:gd name="connsiteY12948" fmla="*/ 1643569 h 3804208"/>
                <a:gd name="connsiteX12949" fmla="*/ 3836662 w 9157696"/>
                <a:gd name="connsiteY12949" fmla="*/ 1641127 h 3804208"/>
                <a:gd name="connsiteX12950" fmla="*/ 3830559 w 9157696"/>
                <a:gd name="connsiteY12950" fmla="*/ 1643569 h 3804208"/>
                <a:gd name="connsiteX12951" fmla="*/ 3825676 w 9157696"/>
                <a:gd name="connsiteY12951" fmla="*/ 1646010 h 3804208"/>
                <a:gd name="connsiteX12952" fmla="*/ 3824455 w 9157696"/>
                <a:gd name="connsiteY12952" fmla="*/ 1647231 h 3804208"/>
                <a:gd name="connsiteX12953" fmla="*/ 3822014 w 9157696"/>
                <a:gd name="connsiteY12953" fmla="*/ 1648452 h 3804208"/>
                <a:gd name="connsiteX12954" fmla="*/ 3819573 w 9157696"/>
                <a:gd name="connsiteY12954" fmla="*/ 1648452 h 3804208"/>
                <a:gd name="connsiteX12955" fmla="*/ 3817131 w 9157696"/>
                <a:gd name="connsiteY12955" fmla="*/ 1649672 h 3804208"/>
                <a:gd name="connsiteX12956" fmla="*/ 3813469 w 9157696"/>
                <a:gd name="connsiteY12956" fmla="*/ 1650893 h 3804208"/>
                <a:gd name="connsiteX12957" fmla="*/ 3811028 w 9157696"/>
                <a:gd name="connsiteY12957" fmla="*/ 1650893 h 3804208"/>
                <a:gd name="connsiteX12958" fmla="*/ 3807366 w 9157696"/>
                <a:gd name="connsiteY12958" fmla="*/ 1653334 h 3804208"/>
                <a:gd name="connsiteX12959" fmla="*/ 3806145 w 9157696"/>
                <a:gd name="connsiteY12959" fmla="*/ 1652114 h 3804208"/>
                <a:gd name="connsiteX12960" fmla="*/ 3802483 w 9157696"/>
                <a:gd name="connsiteY12960" fmla="*/ 1653334 h 3804208"/>
                <a:gd name="connsiteX12961" fmla="*/ 3798821 w 9157696"/>
                <a:gd name="connsiteY12961" fmla="*/ 1653334 h 3804208"/>
                <a:gd name="connsiteX12962" fmla="*/ 3798821 w 9157696"/>
                <a:gd name="connsiteY12962" fmla="*/ 1653334 h 3804208"/>
                <a:gd name="connsiteX12963" fmla="*/ 3801262 w 9157696"/>
                <a:gd name="connsiteY12963" fmla="*/ 1653334 h 3804208"/>
                <a:gd name="connsiteX12964" fmla="*/ 3807366 w 9157696"/>
                <a:gd name="connsiteY12964" fmla="*/ 1646010 h 3804208"/>
                <a:gd name="connsiteX12965" fmla="*/ 3812248 w 9157696"/>
                <a:gd name="connsiteY12965" fmla="*/ 1642348 h 3804208"/>
                <a:gd name="connsiteX12966" fmla="*/ 3820793 w 9157696"/>
                <a:gd name="connsiteY12966" fmla="*/ 1638686 h 3804208"/>
                <a:gd name="connsiteX12967" fmla="*/ 3828117 w 9157696"/>
                <a:gd name="connsiteY12967" fmla="*/ 1635024 h 3804208"/>
                <a:gd name="connsiteX12968" fmla="*/ 3831780 w 9157696"/>
                <a:gd name="connsiteY12968" fmla="*/ 1633803 h 3804208"/>
                <a:gd name="connsiteX12969" fmla="*/ 3834221 w 9157696"/>
                <a:gd name="connsiteY12969" fmla="*/ 1632583 h 3804208"/>
                <a:gd name="connsiteX12970" fmla="*/ 3834221 w 9157696"/>
                <a:gd name="connsiteY12970" fmla="*/ 1630141 h 3804208"/>
                <a:gd name="connsiteX12971" fmla="*/ 3828117 w 9157696"/>
                <a:gd name="connsiteY12971" fmla="*/ 1631362 h 3804208"/>
                <a:gd name="connsiteX12972" fmla="*/ 3823235 w 9157696"/>
                <a:gd name="connsiteY12972" fmla="*/ 1632583 h 3804208"/>
                <a:gd name="connsiteX12973" fmla="*/ 3822014 w 9157696"/>
                <a:gd name="connsiteY12973" fmla="*/ 1633803 h 3804208"/>
                <a:gd name="connsiteX12974" fmla="*/ 3819573 w 9157696"/>
                <a:gd name="connsiteY12974" fmla="*/ 1635024 h 3804208"/>
                <a:gd name="connsiteX12975" fmla="*/ 3817131 w 9157696"/>
                <a:gd name="connsiteY12975" fmla="*/ 1635024 h 3804208"/>
                <a:gd name="connsiteX12976" fmla="*/ 3813469 w 9157696"/>
                <a:gd name="connsiteY12976" fmla="*/ 1636245 h 3804208"/>
                <a:gd name="connsiteX12977" fmla="*/ 3809807 w 9157696"/>
                <a:gd name="connsiteY12977" fmla="*/ 1637465 h 3804208"/>
                <a:gd name="connsiteX12978" fmla="*/ 3807366 w 9157696"/>
                <a:gd name="connsiteY12978" fmla="*/ 1637465 h 3804208"/>
                <a:gd name="connsiteX12979" fmla="*/ 3803703 w 9157696"/>
                <a:gd name="connsiteY12979" fmla="*/ 1639907 h 3804208"/>
                <a:gd name="connsiteX12980" fmla="*/ 3802483 w 9157696"/>
                <a:gd name="connsiteY12980" fmla="*/ 1638686 h 3804208"/>
                <a:gd name="connsiteX12981" fmla="*/ 3803703 w 9157696"/>
                <a:gd name="connsiteY12981" fmla="*/ 1636245 h 3804208"/>
                <a:gd name="connsiteX12982" fmla="*/ 3808586 w 9157696"/>
                <a:gd name="connsiteY12982" fmla="*/ 1632583 h 3804208"/>
                <a:gd name="connsiteX12983" fmla="*/ 3812248 w 9157696"/>
                <a:gd name="connsiteY12983" fmla="*/ 1631362 h 3804208"/>
                <a:gd name="connsiteX12984" fmla="*/ 3815910 w 9157696"/>
                <a:gd name="connsiteY12984" fmla="*/ 1630141 h 3804208"/>
                <a:gd name="connsiteX12985" fmla="*/ 3819573 w 9157696"/>
                <a:gd name="connsiteY12985" fmla="*/ 1627700 h 3804208"/>
                <a:gd name="connsiteX12986" fmla="*/ 3822014 w 9157696"/>
                <a:gd name="connsiteY12986" fmla="*/ 1626479 h 3804208"/>
                <a:gd name="connsiteX12987" fmla="*/ 3824455 w 9157696"/>
                <a:gd name="connsiteY12987" fmla="*/ 1624038 h 3804208"/>
                <a:gd name="connsiteX12988" fmla="*/ 3825676 w 9157696"/>
                <a:gd name="connsiteY12988" fmla="*/ 1621596 h 3804208"/>
                <a:gd name="connsiteX12989" fmla="*/ 3824455 w 9157696"/>
                <a:gd name="connsiteY12989" fmla="*/ 1619155 h 3804208"/>
                <a:gd name="connsiteX12990" fmla="*/ 3819573 w 9157696"/>
                <a:gd name="connsiteY12990" fmla="*/ 1622817 h 3804208"/>
                <a:gd name="connsiteX12991" fmla="*/ 3814690 w 9157696"/>
                <a:gd name="connsiteY12991" fmla="*/ 1625258 h 3804208"/>
                <a:gd name="connsiteX12992" fmla="*/ 3813469 w 9157696"/>
                <a:gd name="connsiteY12992" fmla="*/ 1626479 h 3804208"/>
                <a:gd name="connsiteX12993" fmla="*/ 3811028 w 9157696"/>
                <a:gd name="connsiteY12993" fmla="*/ 1627700 h 3804208"/>
                <a:gd name="connsiteX12994" fmla="*/ 3808586 w 9157696"/>
                <a:gd name="connsiteY12994" fmla="*/ 1627700 h 3804208"/>
                <a:gd name="connsiteX12995" fmla="*/ 3806145 w 9157696"/>
                <a:gd name="connsiteY12995" fmla="*/ 1628920 h 3804208"/>
                <a:gd name="connsiteX12996" fmla="*/ 3803703 w 9157696"/>
                <a:gd name="connsiteY12996" fmla="*/ 1630141 h 3804208"/>
                <a:gd name="connsiteX12997" fmla="*/ 3801262 w 9157696"/>
                <a:gd name="connsiteY12997" fmla="*/ 1630141 h 3804208"/>
                <a:gd name="connsiteX12998" fmla="*/ 3797600 w 9157696"/>
                <a:gd name="connsiteY12998" fmla="*/ 1632583 h 3804208"/>
                <a:gd name="connsiteX12999" fmla="*/ 3796379 w 9157696"/>
                <a:gd name="connsiteY12999" fmla="*/ 1631362 h 3804208"/>
                <a:gd name="connsiteX13000" fmla="*/ 3792717 w 9157696"/>
                <a:gd name="connsiteY13000" fmla="*/ 1632583 h 3804208"/>
                <a:gd name="connsiteX13001" fmla="*/ 3789055 w 9157696"/>
                <a:gd name="connsiteY13001" fmla="*/ 1632583 h 3804208"/>
                <a:gd name="connsiteX13002" fmla="*/ 3785393 w 9157696"/>
                <a:gd name="connsiteY13002" fmla="*/ 1632583 h 3804208"/>
                <a:gd name="connsiteX13003" fmla="*/ 3782952 w 9157696"/>
                <a:gd name="connsiteY13003" fmla="*/ 1633803 h 3804208"/>
                <a:gd name="connsiteX13004" fmla="*/ 3781731 w 9157696"/>
                <a:gd name="connsiteY13004" fmla="*/ 1635024 h 3804208"/>
                <a:gd name="connsiteX13005" fmla="*/ 3775627 w 9157696"/>
                <a:gd name="connsiteY13005" fmla="*/ 1636245 h 3804208"/>
                <a:gd name="connsiteX13006" fmla="*/ 3769524 w 9157696"/>
                <a:gd name="connsiteY13006" fmla="*/ 1638686 h 3804208"/>
                <a:gd name="connsiteX13007" fmla="*/ 3765862 w 9157696"/>
                <a:gd name="connsiteY13007" fmla="*/ 1638686 h 3804208"/>
                <a:gd name="connsiteX13008" fmla="*/ 3764641 w 9157696"/>
                <a:gd name="connsiteY13008" fmla="*/ 1637465 h 3804208"/>
                <a:gd name="connsiteX13009" fmla="*/ 3774407 w 9157696"/>
                <a:gd name="connsiteY13009" fmla="*/ 1632583 h 3804208"/>
                <a:gd name="connsiteX13010" fmla="*/ 3781731 w 9157696"/>
                <a:gd name="connsiteY13010" fmla="*/ 1630141 h 3804208"/>
                <a:gd name="connsiteX13011" fmla="*/ 3792717 w 9157696"/>
                <a:gd name="connsiteY13011" fmla="*/ 1626479 h 3804208"/>
                <a:gd name="connsiteX13012" fmla="*/ 3802483 w 9157696"/>
                <a:gd name="connsiteY13012" fmla="*/ 1624038 h 3804208"/>
                <a:gd name="connsiteX13013" fmla="*/ 3808586 w 9157696"/>
                <a:gd name="connsiteY13013" fmla="*/ 1616713 h 3804208"/>
                <a:gd name="connsiteX13014" fmla="*/ 3813469 w 9157696"/>
                <a:gd name="connsiteY13014" fmla="*/ 1611831 h 3804208"/>
                <a:gd name="connsiteX13015" fmla="*/ 3817131 w 9157696"/>
                <a:gd name="connsiteY13015" fmla="*/ 1609389 h 3804208"/>
                <a:gd name="connsiteX13016" fmla="*/ 3820793 w 9157696"/>
                <a:gd name="connsiteY13016" fmla="*/ 1605727 h 3804208"/>
                <a:gd name="connsiteX13017" fmla="*/ 3822014 w 9157696"/>
                <a:gd name="connsiteY13017" fmla="*/ 1603286 h 3804208"/>
                <a:gd name="connsiteX13018" fmla="*/ 3822014 w 9157696"/>
                <a:gd name="connsiteY13018" fmla="*/ 1603286 h 3804208"/>
                <a:gd name="connsiteX13019" fmla="*/ 3824455 w 9157696"/>
                <a:gd name="connsiteY13019" fmla="*/ 1602065 h 3804208"/>
                <a:gd name="connsiteX13020" fmla="*/ 3825676 w 9157696"/>
                <a:gd name="connsiteY13020" fmla="*/ 1600844 h 3804208"/>
                <a:gd name="connsiteX13021" fmla="*/ 3824455 w 9157696"/>
                <a:gd name="connsiteY13021" fmla="*/ 1600844 h 3804208"/>
                <a:gd name="connsiteX13022" fmla="*/ 3826897 w 9157696"/>
                <a:gd name="connsiteY13022" fmla="*/ 1598403 h 3804208"/>
                <a:gd name="connsiteX13023" fmla="*/ 3829338 w 9157696"/>
                <a:gd name="connsiteY13023" fmla="*/ 1594741 h 3804208"/>
                <a:gd name="connsiteX13024" fmla="*/ 3829338 w 9157696"/>
                <a:gd name="connsiteY13024" fmla="*/ 1591079 h 3804208"/>
                <a:gd name="connsiteX13025" fmla="*/ 3826897 w 9157696"/>
                <a:gd name="connsiteY13025" fmla="*/ 1588637 h 3804208"/>
                <a:gd name="connsiteX13026" fmla="*/ 3826897 w 9157696"/>
                <a:gd name="connsiteY13026" fmla="*/ 1593520 h 3804208"/>
                <a:gd name="connsiteX13027" fmla="*/ 3824455 w 9157696"/>
                <a:gd name="connsiteY13027" fmla="*/ 1594741 h 3804208"/>
                <a:gd name="connsiteX13028" fmla="*/ 3820793 w 9157696"/>
                <a:gd name="connsiteY13028" fmla="*/ 1598403 h 3804208"/>
                <a:gd name="connsiteX13029" fmla="*/ 3820793 w 9157696"/>
                <a:gd name="connsiteY13029" fmla="*/ 1598403 h 3804208"/>
                <a:gd name="connsiteX13030" fmla="*/ 3817131 w 9157696"/>
                <a:gd name="connsiteY13030" fmla="*/ 1598403 h 3804208"/>
                <a:gd name="connsiteX13031" fmla="*/ 3814690 w 9157696"/>
                <a:gd name="connsiteY13031" fmla="*/ 1599624 h 3804208"/>
                <a:gd name="connsiteX13032" fmla="*/ 3812248 w 9157696"/>
                <a:gd name="connsiteY13032" fmla="*/ 1600844 h 3804208"/>
                <a:gd name="connsiteX13033" fmla="*/ 3809807 w 9157696"/>
                <a:gd name="connsiteY13033" fmla="*/ 1600844 h 3804208"/>
                <a:gd name="connsiteX13034" fmla="*/ 3806145 w 9157696"/>
                <a:gd name="connsiteY13034" fmla="*/ 1602065 h 3804208"/>
                <a:gd name="connsiteX13035" fmla="*/ 3802483 w 9157696"/>
                <a:gd name="connsiteY13035" fmla="*/ 1603286 h 3804208"/>
                <a:gd name="connsiteX13036" fmla="*/ 3800041 w 9157696"/>
                <a:gd name="connsiteY13036" fmla="*/ 1603286 h 3804208"/>
                <a:gd name="connsiteX13037" fmla="*/ 3796379 w 9157696"/>
                <a:gd name="connsiteY13037" fmla="*/ 1605727 h 3804208"/>
                <a:gd name="connsiteX13038" fmla="*/ 3795159 w 9157696"/>
                <a:gd name="connsiteY13038" fmla="*/ 1604506 h 3804208"/>
                <a:gd name="connsiteX13039" fmla="*/ 3791496 w 9157696"/>
                <a:gd name="connsiteY13039" fmla="*/ 1605727 h 3804208"/>
                <a:gd name="connsiteX13040" fmla="*/ 3787834 w 9157696"/>
                <a:gd name="connsiteY13040" fmla="*/ 1605727 h 3804208"/>
                <a:gd name="connsiteX13041" fmla="*/ 3784172 w 9157696"/>
                <a:gd name="connsiteY13041" fmla="*/ 1605727 h 3804208"/>
                <a:gd name="connsiteX13042" fmla="*/ 3782952 w 9157696"/>
                <a:gd name="connsiteY13042" fmla="*/ 1606948 h 3804208"/>
                <a:gd name="connsiteX13043" fmla="*/ 3781731 w 9157696"/>
                <a:gd name="connsiteY13043" fmla="*/ 1608169 h 3804208"/>
                <a:gd name="connsiteX13044" fmla="*/ 3775627 w 9157696"/>
                <a:gd name="connsiteY13044" fmla="*/ 1609389 h 3804208"/>
                <a:gd name="connsiteX13045" fmla="*/ 3769524 w 9157696"/>
                <a:gd name="connsiteY13045" fmla="*/ 1610610 h 3804208"/>
                <a:gd name="connsiteX13046" fmla="*/ 3765862 w 9157696"/>
                <a:gd name="connsiteY13046" fmla="*/ 1610610 h 3804208"/>
                <a:gd name="connsiteX13047" fmla="*/ 3764641 w 9157696"/>
                <a:gd name="connsiteY13047" fmla="*/ 1608169 h 3804208"/>
                <a:gd name="connsiteX13048" fmla="*/ 3770745 w 9157696"/>
                <a:gd name="connsiteY13048" fmla="*/ 1604506 h 3804208"/>
                <a:gd name="connsiteX13049" fmla="*/ 3776848 w 9157696"/>
                <a:gd name="connsiteY13049" fmla="*/ 1602065 h 3804208"/>
                <a:gd name="connsiteX13050" fmla="*/ 3785393 w 9157696"/>
                <a:gd name="connsiteY13050" fmla="*/ 1598403 h 3804208"/>
                <a:gd name="connsiteX13051" fmla="*/ 3793938 w 9157696"/>
                <a:gd name="connsiteY13051" fmla="*/ 1597182 h 3804208"/>
                <a:gd name="connsiteX13052" fmla="*/ 3800041 w 9157696"/>
                <a:gd name="connsiteY13052" fmla="*/ 1591079 h 3804208"/>
                <a:gd name="connsiteX13053" fmla="*/ 3804924 w 9157696"/>
                <a:gd name="connsiteY13053" fmla="*/ 1587417 h 3804208"/>
                <a:gd name="connsiteX13054" fmla="*/ 3812248 w 9157696"/>
                <a:gd name="connsiteY13054" fmla="*/ 1583755 h 3804208"/>
                <a:gd name="connsiteX13055" fmla="*/ 3819573 w 9157696"/>
                <a:gd name="connsiteY13055" fmla="*/ 1581313 h 3804208"/>
                <a:gd name="connsiteX13056" fmla="*/ 3823235 w 9157696"/>
                <a:gd name="connsiteY13056" fmla="*/ 1580092 h 3804208"/>
                <a:gd name="connsiteX13057" fmla="*/ 3825676 w 9157696"/>
                <a:gd name="connsiteY13057" fmla="*/ 1578872 h 3804208"/>
                <a:gd name="connsiteX13058" fmla="*/ 3825676 w 9157696"/>
                <a:gd name="connsiteY13058" fmla="*/ 1576430 h 3804208"/>
                <a:gd name="connsiteX13059" fmla="*/ 3819573 w 9157696"/>
                <a:gd name="connsiteY13059" fmla="*/ 1576430 h 3804208"/>
                <a:gd name="connsiteX13060" fmla="*/ 3814690 w 9157696"/>
                <a:gd name="connsiteY13060" fmla="*/ 1577651 h 3804208"/>
                <a:gd name="connsiteX13061" fmla="*/ 3813469 w 9157696"/>
                <a:gd name="connsiteY13061" fmla="*/ 1578872 h 3804208"/>
                <a:gd name="connsiteX13062" fmla="*/ 3811028 w 9157696"/>
                <a:gd name="connsiteY13062" fmla="*/ 1580092 h 3804208"/>
                <a:gd name="connsiteX13063" fmla="*/ 3808586 w 9157696"/>
                <a:gd name="connsiteY13063" fmla="*/ 1580092 h 3804208"/>
                <a:gd name="connsiteX13064" fmla="*/ 3806145 w 9157696"/>
                <a:gd name="connsiteY13064" fmla="*/ 1581313 h 3804208"/>
                <a:gd name="connsiteX13065" fmla="*/ 3803703 w 9157696"/>
                <a:gd name="connsiteY13065" fmla="*/ 1582534 h 3804208"/>
                <a:gd name="connsiteX13066" fmla="*/ 3801262 w 9157696"/>
                <a:gd name="connsiteY13066" fmla="*/ 1582534 h 3804208"/>
                <a:gd name="connsiteX13067" fmla="*/ 3797600 w 9157696"/>
                <a:gd name="connsiteY13067" fmla="*/ 1584975 h 3804208"/>
                <a:gd name="connsiteX13068" fmla="*/ 3796379 w 9157696"/>
                <a:gd name="connsiteY13068" fmla="*/ 1583755 h 3804208"/>
                <a:gd name="connsiteX13069" fmla="*/ 3792717 w 9157696"/>
                <a:gd name="connsiteY13069" fmla="*/ 1584975 h 3804208"/>
                <a:gd name="connsiteX13070" fmla="*/ 3789055 w 9157696"/>
                <a:gd name="connsiteY13070" fmla="*/ 1584975 h 3804208"/>
                <a:gd name="connsiteX13071" fmla="*/ 3785393 w 9157696"/>
                <a:gd name="connsiteY13071" fmla="*/ 1584975 h 3804208"/>
                <a:gd name="connsiteX13072" fmla="*/ 3782952 w 9157696"/>
                <a:gd name="connsiteY13072" fmla="*/ 1586196 h 3804208"/>
                <a:gd name="connsiteX13073" fmla="*/ 3781731 w 9157696"/>
                <a:gd name="connsiteY13073" fmla="*/ 1587417 h 3804208"/>
                <a:gd name="connsiteX13074" fmla="*/ 3775627 w 9157696"/>
                <a:gd name="connsiteY13074" fmla="*/ 1589858 h 3804208"/>
                <a:gd name="connsiteX13075" fmla="*/ 3769524 w 9157696"/>
                <a:gd name="connsiteY13075" fmla="*/ 1592299 h 3804208"/>
                <a:gd name="connsiteX13076" fmla="*/ 3765862 w 9157696"/>
                <a:gd name="connsiteY13076" fmla="*/ 1592299 h 3804208"/>
                <a:gd name="connsiteX13077" fmla="*/ 3765862 w 9157696"/>
                <a:gd name="connsiteY13077" fmla="*/ 1592299 h 3804208"/>
                <a:gd name="connsiteX13078" fmla="*/ 3770745 w 9157696"/>
                <a:gd name="connsiteY13078" fmla="*/ 1588637 h 3804208"/>
                <a:gd name="connsiteX13079" fmla="*/ 3776848 w 9157696"/>
                <a:gd name="connsiteY13079" fmla="*/ 1586196 h 3804208"/>
                <a:gd name="connsiteX13080" fmla="*/ 3785393 w 9157696"/>
                <a:gd name="connsiteY13080" fmla="*/ 1582534 h 3804208"/>
                <a:gd name="connsiteX13081" fmla="*/ 3793938 w 9157696"/>
                <a:gd name="connsiteY13081" fmla="*/ 1580092 h 3804208"/>
                <a:gd name="connsiteX13082" fmla="*/ 3797600 w 9157696"/>
                <a:gd name="connsiteY13082" fmla="*/ 1572768 h 3804208"/>
                <a:gd name="connsiteX13083" fmla="*/ 3800041 w 9157696"/>
                <a:gd name="connsiteY13083" fmla="*/ 1567885 h 3804208"/>
                <a:gd name="connsiteX13084" fmla="*/ 3804924 w 9157696"/>
                <a:gd name="connsiteY13084" fmla="*/ 1563003 h 3804208"/>
                <a:gd name="connsiteX13085" fmla="*/ 3809807 w 9157696"/>
                <a:gd name="connsiteY13085" fmla="*/ 1558120 h 3804208"/>
                <a:gd name="connsiteX13086" fmla="*/ 3812248 w 9157696"/>
                <a:gd name="connsiteY13086" fmla="*/ 1555678 h 3804208"/>
                <a:gd name="connsiteX13087" fmla="*/ 3813469 w 9157696"/>
                <a:gd name="connsiteY13087" fmla="*/ 1553237 h 3804208"/>
                <a:gd name="connsiteX13088" fmla="*/ 3812248 w 9157696"/>
                <a:gd name="connsiteY13088" fmla="*/ 1552016 h 3804208"/>
                <a:gd name="connsiteX13089" fmla="*/ 3807366 w 9157696"/>
                <a:gd name="connsiteY13089" fmla="*/ 1554458 h 3804208"/>
                <a:gd name="connsiteX13090" fmla="*/ 3803703 w 9157696"/>
                <a:gd name="connsiteY13090" fmla="*/ 1556899 h 3804208"/>
                <a:gd name="connsiteX13091" fmla="*/ 3802483 w 9157696"/>
                <a:gd name="connsiteY13091" fmla="*/ 1558120 h 3804208"/>
                <a:gd name="connsiteX13092" fmla="*/ 3801262 w 9157696"/>
                <a:gd name="connsiteY13092" fmla="*/ 1559341 h 3804208"/>
                <a:gd name="connsiteX13093" fmla="*/ 3798821 w 9157696"/>
                <a:gd name="connsiteY13093" fmla="*/ 1560561 h 3804208"/>
                <a:gd name="connsiteX13094" fmla="*/ 3796379 w 9157696"/>
                <a:gd name="connsiteY13094" fmla="*/ 1561782 h 3804208"/>
                <a:gd name="connsiteX13095" fmla="*/ 3793938 w 9157696"/>
                <a:gd name="connsiteY13095" fmla="*/ 1563003 h 3804208"/>
                <a:gd name="connsiteX13096" fmla="*/ 3791496 w 9157696"/>
                <a:gd name="connsiteY13096" fmla="*/ 1563003 h 3804208"/>
                <a:gd name="connsiteX13097" fmla="*/ 3790276 w 9157696"/>
                <a:gd name="connsiteY13097" fmla="*/ 1565444 h 3804208"/>
                <a:gd name="connsiteX13098" fmla="*/ 3787834 w 9157696"/>
                <a:gd name="connsiteY13098" fmla="*/ 1565444 h 3804208"/>
                <a:gd name="connsiteX13099" fmla="*/ 3785393 w 9157696"/>
                <a:gd name="connsiteY13099" fmla="*/ 1567885 h 3804208"/>
                <a:gd name="connsiteX13100" fmla="*/ 3781731 w 9157696"/>
                <a:gd name="connsiteY13100" fmla="*/ 1567885 h 3804208"/>
                <a:gd name="connsiteX13101" fmla="*/ 3778069 w 9157696"/>
                <a:gd name="connsiteY13101" fmla="*/ 1567885 h 3804208"/>
                <a:gd name="connsiteX13102" fmla="*/ 3776848 w 9157696"/>
                <a:gd name="connsiteY13102" fmla="*/ 1569106 h 3804208"/>
                <a:gd name="connsiteX13103" fmla="*/ 3775627 w 9157696"/>
                <a:gd name="connsiteY13103" fmla="*/ 1570327 h 3804208"/>
                <a:gd name="connsiteX13104" fmla="*/ 3770745 w 9157696"/>
                <a:gd name="connsiteY13104" fmla="*/ 1572768 h 3804208"/>
                <a:gd name="connsiteX13105" fmla="*/ 3768303 w 9157696"/>
                <a:gd name="connsiteY13105" fmla="*/ 1575210 h 3804208"/>
                <a:gd name="connsiteX13106" fmla="*/ 3765862 w 9157696"/>
                <a:gd name="connsiteY13106" fmla="*/ 1575210 h 3804208"/>
                <a:gd name="connsiteX13107" fmla="*/ 3762200 w 9157696"/>
                <a:gd name="connsiteY13107" fmla="*/ 1575210 h 3804208"/>
                <a:gd name="connsiteX13108" fmla="*/ 3760979 w 9157696"/>
                <a:gd name="connsiteY13108" fmla="*/ 1573989 h 3804208"/>
                <a:gd name="connsiteX13109" fmla="*/ 3762200 w 9157696"/>
                <a:gd name="connsiteY13109" fmla="*/ 1572768 h 3804208"/>
                <a:gd name="connsiteX13110" fmla="*/ 3765862 w 9157696"/>
                <a:gd name="connsiteY13110" fmla="*/ 1569106 h 3804208"/>
                <a:gd name="connsiteX13111" fmla="*/ 3770745 w 9157696"/>
                <a:gd name="connsiteY13111" fmla="*/ 1564223 h 3804208"/>
                <a:gd name="connsiteX13112" fmla="*/ 3775627 w 9157696"/>
                <a:gd name="connsiteY13112" fmla="*/ 1560561 h 3804208"/>
                <a:gd name="connsiteX13113" fmla="*/ 3776848 w 9157696"/>
                <a:gd name="connsiteY13113" fmla="*/ 1554458 h 3804208"/>
                <a:gd name="connsiteX13114" fmla="*/ 3778069 w 9157696"/>
                <a:gd name="connsiteY13114" fmla="*/ 1550796 h 3804208"/>
                <a:gd name="connsiteX13115" fmla="*/ 3781731 w 9157696"/>
                <a:gd name="connsiteY13115" fmla="*/ 1545913 h 3804208"/>
                <a:gd name="connsiteX13116" fmla="*/ 3785393 w 9157696"/>
                <a:gd name="connsiteY13116" fmla="*/ 1542251 h 3804208"/>
                <a:gd name="connsiteX13117" fmla="*/ 3786614 w 9157696"/>
                <a:gd name="connsiteY13117" fmla="*/ 1541030 h 3804208"/>
                <a:gd name="connsiteX13118" fmla="*/ 3787834 w 9157696"/>
                <a:gd name="connsiteY13118" fmla="*/ 1539809 h 3804208"/>
                <a:gd name="connsiteX13119" fmla="*/ 3787834 w 9157696"/>
                <a:gd name="connsiteY13119" fmla="*/ 1538589 h 3804208"/>
                <a:gd name="connsiteX13120" fmla="*/ 3784172 w 9157696"/>
                <a:gd name="connsiteY13120" fmla="*/ 1541030 h 3804208"/>
                <a:gd name="connsiteX13121" fmla="*/ 3780510 w 9157696"/>
                <a:gd name="connsiteY13121" fmla="*/ 1543471 h 3804208"/>
                <a:gd name="connsiteX13122" fmla="*/ 3779289 w 9157696"/>
                <a:gd name="connsiteY13122" fmla="*/ 1544692 h 3804208"/>
                <a:gd name="connsiteX13123" fmla="*/ 3778069 w 9157696"/>
                <a:gd name="connsiteY13123" fmla="*/ 1545913 h 3804208"/>
                <a:gd name="connsiteX13124" fmla="*/ 3776848 w 9157696"/>
                <a:gd name="connsiteY13124" fmla="*/ 1547134 h 3804208"/>
                <a:gd name="connsiteX13125" fmla="*/ 3775627 w 9157696"/>
                <a:gd name="connsiteY13125" fmla="*/ 1548354 h 3804208"/>
                <a:gd name="connsiteX13126" fmla="*/ 3774407 w 9157696"/>
                <a:gd name="connsiteY13126" fmla="*/ 1549575 h 3804208"/>
                <a:gd name="connsiteX13127" fmla="*/ 3773186 w 9157696"/>
                <a:gd name="connsiteY13127" fmla="*/ 1549575 h 3804208"/>
                <a:gd name="connsiteX13128" fmla="*/ 3771965 w 9157696"/>
                <a:gd name="connsiteY13128" fmla="*/ 1552016 h 3804208"/>
                <a:gd name="connsiteX13129" fmla="*/ 3770745 w 9157696"/>
                <a:gd name="connsiteY13129" fmla="*/ 1552016 h 3804208"/>
                <a:gd name="connsiteX13130" fmla="*/ 3769524 w 9157696"/>
                <a:gd name="connsiteY13130" fmla="*/ 1554458 h 3804208"/>
                <a:gd name="connsiteX13131" fmla="*/ 3767082 w 9157696"/>
                <a:gd name="connsiteY13131" fmla="*/ 1555678 h 3804208"/>
                <a:gd name="connsiteX13132" fmla="*/ 3764641 w 9157696"/>
                <a:gd name="connsiteY13132" fmla="*/ 1556899 h 3804208"/>
                <a:gd name="connsiteX13133" fmla="*/ 3764641 w 9157696"/>
                <a:gd name="connsiteY13133" fmla="*/ 1558120 h 3804208"/>
                <a:gd name="connsiteX13134" fmla="*/ 3764641 w 9157696"/>
                <a:gd name="connsiteY13134" fmla="*/ 1559341 h 3804208"/>
                <a:gd name="connsiteX13135" fmla="*/ 3760979 w 9157696"/>
                <a:gd name="connsiteY13135" fmla="*/ 1561782 h 3804208"/>
                <a:gd name="connsiteX13136" fmla="*/ 3757317 w 9157696"/>
                <a:gd name="connsiteY13136" fmla="*/ 1564223 h 3804208"/>
                <a:gd name="connsiteX13137" fmla="*/ 3754875 w 9157696"/>
                <a:gd name="connsiteY13137" fmla="*/ 1565444 h 3804208"/>
                <a:gd name="connsiteX13138" fmla="*/ 3753655 w 9157696"/>
                <a:gd name="connsiteY13138" fmla="*/ 1565444 h 3804208"/>
                <a:gd name="connsiteX13139" fmla="*/ 3753655 w 9157696"/>
                <a:gd name="connsiteY13139" fmla="*/ 1565444 h 3804208"/>
                <a:gd name="connsiteX13140" fmla="*/ 3757317 w 9157696"/>
                <a:gd name="connsiteY13140" fmla="*/ 1559341 h 3804208"/>
                <a:gd name="connsiteX13141" fmla="*/ 3759758 w 9157696"/>
                <a:gd name="connsiteY13141" fmla="*/ 1555678 h 3804208"/>
                <a:gd name="connsiteX13142" fmla="*/ 3763420 w 9157696"/>
                <a:gd name="connsiteY13142" fmla="*/ 1550796 h 3804208"/>
                <a:gd name="connsiteX13143" fmla="*/ 3767082 w 9157696"/>
                <a:gd name="connsiteY13143" fmla="*/ 1547134 h 3804208"/>
                <a:gd name="connsiteX13144" fmla="*/ 3767082 w 9157696"/>
                <a:gd name="connsiteY13144" fmla="*/ 1542251 h 3804208"/>
                <a:gd name="connsiteX13145" fmla="*/ 3768303 w 9157696"/>
                <a:gd name="connsiteY13145" fmla="*/ 1538589 h 3804208"/>
                <a:gd name="connsiteX13146" fmla="*/ 3770745 w 9157696"/>
                <a:gd name="connsiteY13146" fmla="*/ 1533706 h 3804208"/>
                <a:gd name="connsiteX13147" fmla="*/ 3773186 w 9157696"/>
                <a:gd name="connsiteY13147" fmla="*/ 1530044 h 3804208"/>
                <a:gd name="connsiteX13148" fmla="*/ 3774407 w 9157696"/>
                <a:gd name="connsiteY13148" fmla="*/ 1528823 h 3804208"/>
                <a:gd name="connsiteX13149" fmla="*/ 3774407 w 9157696"/>
                <a:gd name="connsiteY13149" fmla="*/ 1527602 h 3804208"/>
                <a:gd name="connsiteX13150" fmla="*/ 3773186 w 9157696"/>
                <a:gd name="connsiteY13150" fmla="*/ 1526382 h 3804208"/>
                <a:gd name="connsiteX13151" fmla="*/ 3770745 w 9157696"/>
                <a:gd name="connsiteY13151" fmla="*/ 1528823 h 3804208"/>
                <a:gd name="connsiteX13152" fmla="*/ 3768303 w 9157696"/>
                <a:gd name="connsiteY13152" fmla="*/ 1531264 h 3804208"/>
                <a:gd name="connsiteX13153" fmla="*/ 3768303 w 9157696"/>
                <a:gd name="connsiteY13153" fmla="*/ 1532485 h 3804208"/>
                <a:gd name="connsiteX13154" fmla="*/ 3767082 w 9157696"/>
                <a:gd name="connsiteY13154" fmla="*/ 1533706 h 3804208"/>
                <a:gd name="connsiteX13155" fmla="*/ 3765862 w 9157696"/>
                <a:gd name="connsiteY13155" fmla="*/ 1534926 h 3804208"/>
                <a:gd name="connsiteX13156" fmla="*/ 3764641 w 9157696"/>
                <a:gd name="connsiteY13156" fmla="*/ 1536147 h 3804208"/>
                <a:gd name="connsiteX13157" fmla="*/ 3763420 w 9157696"/>
                <a:gd name="connsiteY13157" fmla="*/ 1537368 h 3804208"/>
                <a:gd name="connsiteX13158" fmla="*/ 3762200 w 9157696"/>
                <a:gd name="connsiteY13158" fmla="*/ 1537368 h 3804208"/>
                <a:gd name="connsiteX13159" fmla="*/ 3762200 w 9157696"/>
                <a:gd name="connsiteY13159" fmla="*/ 1539809 h 3804208"/>
                <a:gd name="connsiteX13160" fmla="*/ 3760979 w 9157696"/>
                <a:gd name="connsiteY13160" fmla="*/ 1539809 h 3804208"/>
                <a:gd name="connsiteX13161" fmla="*/ 3759758 w 9157696"/>
                <a:gd name="connsiteY13161" fmla="*/ 1542251 h 3804208"/>
                <a:gd name="connsiteX13162" fmla="*/ 3757317 w 9157696"/>
                <a:gd name="connsiteY13162" fmla="*/ 1543471 h 3804208"/>
                <a:gd name="connsiteX13163" fmla="*/ 3754875 w 9157696"/>
                <a:gd name="connsiteY13163" fmla="*/ 1544692 h 3804208"/>
                <a:gd name="connsiteX13164" fmla="*/ 3754875 w 9157696"/>
                <a:gd name="connsiteY13164" fmla="*/ 1545913 h 3804208"/>
                <a:gd name="connsiteX13165" fmla="*/ 3754875 w 9157696"/>
                <a:gd name="connsiteY13165" fmla="*/ 1547134 h 3804208"/>
                <a:gd name="connsiteX13166" fmla="*/ 3752434 w 9157696"/>
                <a:gd name="connsiteY13166" fmla="*/ 1549575 h 3804208"/>
                <a:gd name="connsiteX13167" fmla="*/ 3749993 w 9157696"/>
                <a:gd name="connsiteY13167" fmla="*/ 1553237 h 3804208"/>
                <a:gd name="connsiteX13168" fmla="*/ 3747551 w 9157696"/>
                <a:gd name="connsiteY13168" fmla="*/ 1554458 h 3804208"/>
                <a:gd name="connsiteX13169" fmla="*/ 3745110 w 9157696"/>
                <a:gd name="connsiteY13169" fmla="*/ 1555678 h 3804208"/>
                <a:gd name="connsiteX13170" fmla="*/ 3745110 w 9157696"/>
                <a:gd name="connsiteY13170" fmla="*/ 1556899 h 3804208"/>
                <a:gd name="connsiteX13171" fmla="*/ 3742668 w 9157696"/>
                <a:gd name="connsiteY13171" fmla="*/ 1558120 h 3804208"/>
                <a:gd name="connsiteX13172" fmla="*/ 3741448 w 9157696"/>
                <a:gd name="connsiteY13172" fmla="*/ 1560561 h 3804208"/>
                <a:gd name="connsiteX13173" fmla="*/ 3740227 w 9157696"/>
                <a:gd name="connsiteY13173" fmla="*/ 1560561 h 3804208"/>
                <a:gd name="connsiteX13174" fmla="*/ 3740227 w 9157696"/>
                <a:gd name="connsiteY13174" fmla="*/ 1561782 h 3804208"/>
                <a:gd name="connsiteX13175" fmla="*/ 3740227 w 9157696"/>
                <a:gd name="connsiteY13175" fmla="*/ 1561782 h 3804208"/>
                <a:gd name="connsiteX13176" fmla="*/ 3739006 w 9157696"/>
                <a:gd name="connsiteY13176" fmla="*/ 1532485 h 3804208"/>
                <a:gd name="connsiteX13177" fmla="*/ 3737786 w 9157696"/>
                <a:gd name="connsiteY13177" fmla="*/ 1561782 h 3804208"/>
                <a:gd name="connsiteX13178" fmla="*/ 3736565 w 9157696"/>
                <a:gd name="connsiteY13178" fmla="*/ 1561782 h 3804208"/>
                <a:gd name="connsiteX13179" fmla="*/ 3736565 w 9157696"/>
                <a:gd name="connsiteY13179" fmla="*/ 1560561 h 3804208"/>
                <a:gd name="connsiteX13180" fmla="*/ 3735344 w 9157696"/>
                <a:gd name="connsiteY13180" fmla="*/ 1560561 h 3804208"/>
                <a:gd name="connsiteX13181" fmla="*/ 3734124 w 9157696"/>
                <a:gd name="connsiteY13181" fmla="*/ 1558120 h 3804208"/>
                <a:gd name="connsiteX13182" fmla="*/ 3731682 w 9157696"/>
                <a:gd name="connsiteY13182" fmla="*/ 1556899 h 3804208"/>
                <a:gd name="connsiteX13183" fmla="*/ 3731682 w 9157696"/>
                <a:gd name="connsiteY13183" fmla="*/ 1555678 h 3804208"/>
                <a:gd name="connsiteX13184" fmla="*/ 3729241 w 9157696"/>
                <a:gd name="connsiteY13184" fmla="*/ 1554458 h 3804208"/>
                <a:gd name="connsiteX13185" fmla="*/ 3726799 w 9157696"/>
                <a:gd name="connsiteY13185" fmla="*/ 1553237 h 3804208"/>
                <a:gd name="connsiteX13186" fmla="*/ 3724358 w 9157696"/>
                <a:gd name="connsiteY13186" fmla="*/ 1549575 h 3804208"/>
                <a:gd name="connsiteX13187" fmla="*/ 3721917 w 9157696"/>
                <a:gd name="connsiteY13187" fmla="*/ 1547134 h 3804208"/>
                <a:gd name="connsiteX13188" fmla="*/ 3721917 w 9157696"/>
                <a:gd name="connsiteY13188" fmla="*/ 1545913 h 3804208"/>
                <a:gd name="connsiteX13189" fmla="*/ 3721917 w 9157696"/>
                <a:gd name="connsiteY13189" fmla="*/ 1544692 h 3804208"/>
                <a:gd name="connsiteX13190" fmla="*/ 3719475 w 9157696"/>
                <a:gd name="connsiteY13190" fmla="*/ 1543471 h 3804208"/>
                <a:gd name="connsiteX13191" fmla="*/ 3717034 w 9157696"/>
                <a:gd name="connsiteY13191" fmla="*/ 1542251 h 3804208"/>
                <a:gd name="connsiteX13192" fmla="*/ 3715813 w 9157696"/>
                <a:gd name="connsiteY13192" fmla="*/ 1539809 h 3804208"/>
                <a:gd name="connsiteX13193" fmla="*/ 3714592 w 9157696"/>
                <a:gd name="connsiteY13193" fmla="*/ 1539809 h 3804208"/>
                <a:gd name="connsiteX13194" fmla="*/ 3714592 w 9157696"/>
                <a:gd name="connsiteY13194" fmla="*/ 1537368 h 3804208"/>
                <a:gd name="connsiteX13195" fmla="*/ 3713372 w 9157696"/>
                <a:gd name="connsiteY13195" fmla="*/ 1537368 h 3804208"/>
                <a:gd name="connsiteX13196" fmla="*/ 3712151 w 9157696"/>
                <a:gd name="connsiteY13196" fmla="*/ 1536147 h 3804208"/>
                <a:gd name="connsiteX13197" fmla="*/ 3710930 w 9157696"/>
                <a:gd name="connsiteY13197" fmla="*/ 1534926 h 3804208"/>
                <a:gd name="connsiteX13198" fmla="*/ 3709710 w 9157696"/>
                <a:gd name="connsiteY13198" fmla="*/ 1533706 h 3804208"/>
                <a:gd name="connsiteX13199" fmla="*/ 3708489 w 9157696"/>
                <a:gd name="connsiteY13199" fmla="*/ 1532485 h 3804208"/>
                <a:gd name="connsiteX13200" fmla="*/ 3708489 w 9157696"/>
                <a:gd name="connsiteY13200" fmla="*/ 1531264 h 3804208"/>
                <a:gd name="connsiteX13201" fmla="*/ 3706047 w 9157696"/>
                <a:gd name="connsiteY13201" fmla="*/ 1528823 h 3804208"/>
                <a:gd name="connsiteX13202" fmla="*/ 3703606 w 9157696"/>
                <a:gd name="connsiteY13202" fmla="*/ 1526382 h 3804208"/>
                <a:gd name="connsiteX13203" fmla="*/ 3702385 w 9157696"/>
                <a:gd name="connsiteY13203" fmla="*/ 1527602 h 3804208"/>
                <a:gd name="connsiteX13204" fmla="*/ 3702385 w 9157696"/>
                <a:gd name="connsiteY13204" fmla="*/ 1528823 h 3804208"/>
                <a:gd name="connsiteX13205" fmla="*/ 3703606 w 9157696"/>
                <a:gd name="connsiteY13205" fmla="*/ 1530044 h 3804208"/>
                <a:gd name="connsiteX13206" fmla="*/ 3706047 w 9157696"/>
                <a:gd name="connsiteY13206" fmla="*/ 1533706 h 3804208"/>
                <a:gd name="connsiteX13207" fmla="*/ 3708489 w 9157696"/>
                <a:gd name="connsiteY13207" fmla="*/ 1538589 h 3804208"/>
                <a:gd name="connsiteX13208" fmla="*/ 3709710 w 9157696"/>
                <a:gd name="connsiteY13208" fmla="*/ 1542251 h 3804208"/>
                <a:gd name="connsiteX13209" fmla="*/ 3709710 w 9157696"/>
                <a:gd name="connsiteY13209" fmla="*/ 1547134 h 3804208"/>
                <a:gd name="connsiteX13210" fmla="*/ 3713372 w 9157696"/>
                <a:gd name="connsiteY13210" fmla="*/ 1550796 h 3804208"/>
                <a:gd name="connsiteX13211" fmla="*/ 3717034 w 9157696"/>
                <a:gd name="connsiteY13211" fmla="*/ 1555678 h 3804208"/>
                <a:gd name="connsiteX13212" fmla="*/ 3719475 w 9157696"/>
                <a:gd name="connsiteY13212" fmla="*/ 1559341 h 3804208"/>
                <a:gd name="connsiteX13213" fmla="*/ 3723137 w 9157696"/>
                <a:gd name="connsiteY13213" fmla="*/ 1565444 h 3804208"/>
                <a:gd name="connsiteX13214" fmla="*/ 3723137 w 9157696"/>
                <a:gd name="connsiteY13214" fmla="*/ 1565444 h 3804208"/>
                <a:gd name="connsiteX13215" fmla="*/ 3721917 w 9157696"/>
                <a:gd name="connsiteY13215" fmla="*/ 1565444 h 3804208"/>
                <a:gd name="connsiteX13216" fmla="*/ 3719475 w 9157696"/>
                <a:gd name="connsiteY13216" fmla="*/ 1564223 h 3804208"/>
                <a:gd name="connsiteX13217" fmla="*/ 3715813 w 9157696"/>
                <a:gd name="connsiteY13217" fmla="*/ 1561782 h 3804208"/>
                <a:gd name="connsiteX13218" fmla="*/ 3712151 w 9157696"/>
                <a:gd name="connsiteY13218" fmla="*/ 1559341 h 3804208"/>
                <a:gd name="connsiteX13219" fmla="*/ 3712151 w 9157696"/>
                <a:gd name="connsiteY13219" fmla="*/ 1558120 h 3804208"/>
                <a:gd name="connsiteX13220" fmla="*/ 3712151 w 9157696"/>
                <a:gd name="connsiteY13220" fmla="*/ 1556899 h 3804208"/>
                <a:gd name="connsiteX13221" fmla="*/ 3709710 w 9157696"/>
                <a:gd name="connsiteY13221" fmla="*/ 1555678 h 3804208"/>
                <a:gd name="connsiteX13222" fmla="*/ 3707268 w 9157696"/>
                <a:gd name="connsiteY13222" fmla="*/ 1554458 h 3804208"/>
                <a:gd name="connsiteX13223" fmla="*/ 3706047 w 9157696"/>
                <a:gd name="connsiteY13223" fmla="*/ 1552016 h 3804208"/>
                <a:gd name="connsiteX13224" fmla="*/ 3704826 w 9157696"/>
                <a:gd name="connsiteY13224" fmla="*/ 1552016 h 3804208"/>
                <a:gd name="connsiteX13225" fmla="*/ 3703606 w 9157696"/>
                <a:gd name="connsiteY13225" fmla="*/ 1549575 h 3804208"/>
                <a:gd name="connsiteX13226" fmla="*/ 3702385 w 9157696"/>
                <a:gd name="connsiteY13226" fmla="*/ 1549575 h 3804208"/>
                <a:gd name="connsiteX13227" fmla="*/ 3701165 w 9157696"/>
                <a:gd name="connsiteY13227" fmla="*/ 1548354 h 3804208"/>
                <a:gd name="connsiteX13228" fmla="*/ 3699944 w 9157696"/>
                <a:gd name="connsiteY13228" fmla="*/ 1547134 h 3804208"/>
                <a:gd name="connsiteX13229" fmla="*/ 3698723 w 9157696"/>
                <a:gd name="connsiteY13229" fmla="*/ 1545913 h 3804208"/>
                <a:gd name="connsiteX13230" fmla="*/ 3697503 w 9157696"/>
                <a:gd name="connsiteY13230" fmla="*/ 1544692 h 3804208"/>
                <a:gd name="connsiteX13231" fmla="*/ 3696282 w 9157696"/>
                <a:gd name="connsiteY13231" fmla="*/ 1543471 h 3804208"/>
                <a:gd name="connsiteX13232" fmla="*/ 3692619 w 9157696"/>
                <a:gd name="connsiteY13232" fmla="*/ 1541030 h 3804208"/>
                <a:gd name="connsiteX13233" fmla="*/ 3688958 w 9157696"/>
                <a:gd name="connsiteY13233" fmla="*/ 1538589 h 3804208"/>
                <a:gd name="connsiteX13234" fmla="*/ 3688958 w 9157696"/>
                <a:gd name="connsiteY13234" fmla="*/ 1539809 h 3804208"/>
                <a:gd name="connsiteX13235" fmla="*/ 3690178 w 9157696"/>
                <a:gd name="connsiteY13235" fmla="*/ 1541030 h 3804208"/>
                <a:gd name="connsiteX13236" fmla="*/ 3691399 w 9157696"/>
                <a:gd name="connsiteY13236" fmla="*/ 1542251 h 3804208"/>
                <a:gd name="connsiteX13237" fmla="*/ 3695061 w 9157696"/>
                <a:gd name="connsiteY13237" fmla="*/ 1545913 h 3804208"/>
                <a:gd name="connsiteX13238" fmla="*/ 3698723 w 9157696"/>
                <a:gd name="connsiteY13238" fmla="*/ 1550796 h 3804208"/>
                <a:gd name="connsiteX13239" fmla="*/ 3699944 w 9157696"/>
                <a:gd name="connsiteY13239" fmla="*/ 1554458 h 3804208"/>
                <a:gd name="connsiteX13240" fmla="*/ 3701165 w 9157696"/>
                <a:gd name="connsiteY13240" fmla="*/ 1560561 h 3804208"/>
                <a:gd name="connsiteX13241" fmla="*/ 3706047 w 9157696"/>
                <a:gd name="connsiteY13241" fmla="*/ 1564223 h 3804208"/>
                <a:gd name="connsiteX13242" fmla="*/ 3710930 w 9157696"/>
                <a:gd name="connsiteY13242" fmla="*/ 1569106 h 3804208"/>
                <a:gd name="connsiteX13243" fmla="*/ 3714592 w 9157696"/>
                <a:gd name="connsiteY13243" fmla="*/ 1572768 h 3804208"/>
                <a:gd name="connsiteX13244" fmla="*/ 3715813 w 9157696"/>
                <a:gd name="connsiteY13244" fmla="*/ 1573989 h 3804208"/>
                <a:gd name="connsiteX13245" fmla="*/ 3714592 w 9157696"/>
                <a:gd name="connsiteY13245" fmla="*/ 1575210 h 3804208"/>
                <a:gd name="connsiteX13246" fmla="*/ 3710930 w 9157696"/>
                <a:gd name="connsiteY13246" fmla="*/ 1575210 h 3804208"/>
                <a:gd name="connsiteX13247" fmla="*/ 3708489 w 9157696"/>
                <a:gd name="connsiteY13247" fmla="*/ 1575210 h 3804208"/>
                <a:gd name="connsiteX13248" fmla="*/ 3706047 w 9157696"/>
                <a:gd name="connsiteY13248" fmla="*/ 1572768 h 3804208"/>
                <a:gd name="connsiteX13249" fmla="*/ 3701165 w 9157696"/>
                <a:gd name="connsiteY13249" fmla="*/ 1570327 h 3804208"/>
                <a:gd name="connsiteX13250" fmla="*/ 3699944 w 9157696"/>
                <a:gd name="connsiteY13250" fmla="*/ 1569106 h 3804208"/>
                <a:gd name="connsiteX13251" fmla="*/ 3698723 w 9157696"/>
                <a:gd name="connsiteY13251" fmla="*/ 1567885 h 3804208"/>
                <a:gd name="connsiteX13252" fmla="*/ 3695061 w 9157696"/>
                <a:gd name="connsiteY13252" fmla="*/ 1567885 h 3804208"/>
                <a:gd name="connsiteX13253" fmla="*/ 3691399 w 9157696"/>
                <a:gd name="connsiteY13253" fmla="*/ 1567885 h 3804208"/>
                <a:gd name="connsiteX13254" fmla="*/ 3688958 w 9157696"/>
                <a:gd name="connsiteY13254" fmla="*/ 1565444 h 3804208"/>
                <a:gd name="connsiteX13255" fmla="*/ 3686516 w 9157696"/>
                <a:gd name="connsiteY13255" fmla="*/ 1565444 h 3804208"/>
                <a:gd name="connsiteX13256" fmla="*/ 3685296 w 9157696"/>
                <a:gd name="connsiteY13256" fmla="*/ 1563003 h 3804208"/>
                <a:gd name="connsiteX13257" fmla="*/ 3682854 w 9157696"/>
                <a:gd name="connsiteY13257" fmla="*/ 1563003 h 3804208"/>
                <a:gd name="connsiteX13258" fmla="*/ 3680412 w 9157696"/>
                <a:gd name="connsiteY13258" fmla="*/ 1561782 h 3804208"/>
                <a:gd name="connsiteX13259" fmla="*/ 3677971 w 9157696"/>
                <a:gd name="connsiteY13259" fmla="*/ 1560561 h 3804208"/>
                <a:gd name="connsiteX13260" fmla="*/ 3675530 w 9157696"/>
                <a:gd name="connsiteY13260" fmla="*/ 1559341 h 3804208"/>
                <a:gd name="connsiteX13261" fmla="*/ 3674309 w 9157696"/>
                <a:gd name="connsiteY13261" fmla="*/ 1558120 h 3804208"/>
                <a:gd name="connsiteX13262" fmla="*/ 3673089 w 9157696"/>
                <a:gd name="connsiteY13262" fmla="*/ 1556899 h 3804208"/>
                <a:gd name="connsiteX13263" fmla="*/ 3669426 w 9157696"/>
                <a:gd name="connsiteY13263" fmla="*/ 1554458 h 3804208"/>
                <a:gd name="connsiteX13264" fmla="*/ 3664544 w 9157696"/>
                <a:gd name="connsiteY13264" fmla="*/ 1552016 h 3804208"/>
                <a:gd name="connsiteX13265" fmla="*/ 3663323 w 9157696"/>
                <a:gd name="connsiteY13265" fmla="*/ 1553237 h 3804208"/>
                <a:gd name="connsiteX13266" fmla="*/ 3664544 w 9157696"/>
                <a:gd name="connsiteY13266" fmla="*/ 1555678 h 3804208"/>
                <a:gd name="connsiteX13267" fmla="*/ 3666985 w 9157696"/>
                <a:gd name="connsiteY13267" fmla="*/ 1558120 h 3804208"/>
                <a:gd name="connsiteX13268" fmla="*/ 3671868 w 9157696"/>
                <a:gd name="connsiteY13268" fmla="*/ 1563003 h 3804208"/>
                <a:gd name="connsiteX13269" fmla="*/ 3676751 w 9157696"/>
                <a:gd name="connsiteY13269" fmla="*/ 1567885 h 3804208"/>
                <a:gd name="connsiteX13270" fmla="*/ 3679192 w 9157696"/>
                <a:gd name="connsiteY13270" fmla="*/ 1572768 h 3804208"/>
                <a:gd name="connsiteX13271" fmla="*/ 3682854 w 9157696"/>
                <a:gd name="connsiteY13271" fmla="*/ 1580092 h 3804208"/>
                <a:gd name="connsiteX13272" fmla="*/ 3691399 w 9157696"/>
                <a:gd name="connsiteY13272" fmla="*/ 1582534 h 3804208"/>
                <a:gd name="connsiteX13273" fmla="*/ 3699944 w 9157696"/>
                <a:gd name="connsiteY13273" fmla="*/ 1586196 h 3804208"/>
                <a:gd name="connsiteX13274" fmla="*/ 3706047 w 9157696"/>
                <a:gd name="connsiteY13274" fmla="*/ 1588637 h 3804208"/>
                <a:gd name="connsiteX13275" fmla="*/ 3710930 w 9157696"/>
                <a:gd name="connsiteY13275" fmla="*/ 1592299 h 3804208"/>
                <a:gd name="connsiteX13276" fmla="*/ 3710930 w 9157696"/>
                <a:gd name="connsiteY13276" fmla="*/ 1592299 h 3804208"/>
                <a:gd name="connsiteX13277" fmla="*/ 3707268 w 9157696"/>
                <a:gd name="connsiteY13277" fmla="*/ 1592299 h 3804208"/>
                <a:gd name="connsiteX13278" fmla="*/ 3701165 w 9157696"/>
                <a:gd name="connsiteY13278" fmla="*/ 1589858 h 3804208"/>
                <a:gd name="connsiteX13279" fmla="*/ 3695061 w 9157696"/>
                <a:gd name="connsiteY13279" fmla="*/ 1587417 h 3804208"/>
                <a:gd name="connsiteX13280" fmla="*/ 3693840 w 9157696"/>
                <a:gd name="connsiteY13280" fmla="*/ 1586196 h 3804208"/>
                <a:gd name="connsiteX13281" fmla="*/ 3691399 w 9157696"/>
                <a:gd name="connsiteY13281" fmla="*/ 1584975 h 3804208"/>
                <a:gd name="connsiteX13282" fmla="*/ 3687737 w 9157696"/>
                <a:gd name="connsiteY13282" fmla="*/ 1584975 h 3804208"/>
                <a:gd name="connsiteX13283" fmla="*/ 3684075 w 9157696"/>
                <a:gd name="connsiteY13283" fmla="*/ 1584975 h 3804208"/>
                <a:gd name="connsiteX13284" fmla="*/ 3680412 w 9157696"/>
                <a:gd name="connsiteY13284" fmla="*/ 1583755 h 3804208"/>
                <a:gd name="connsiteX13285" fmla="*/ 3679192 w 9157696"/>
                <a:gd name="connsiteY13285" fmla="*/ 1584975 h 3804208"/>
                <a:gd name="connsiteX13286" fmla="*/ 3675530 w 9157696"/>
                <a:gd name="connsiteY13286" fmla="*/ 1582534 h 3804208"/>
                <a:gd name="connsiteX13287" fmla="*/ 3673089 w 9157696"/>
                <a:gd name="connsiteY13287" fmla="*/ 1582534 h 3804208"/>
                <a:gd name="connsiteX13288" fmla="*/ 3670647 w 9157696"/>
                <a:gd name="connsiteY13288" fmla="*/ 1581313 h 3804208"/>
                <a:gd name="connsiteX13289" fmla="*/ 3668205 w 9157696"/>
                <a:gd name="connsiteY13289" fmla="*/ 1580092 h 3804208"/>
                <a:gd name="connsiteX13290" fmla="*/ 3665764 w 9157696"/>
                <a:gd name="connsiteY13290" fmla="*/ 1580092 h 3804208"/>
                <a:gd name="connsiteX13291" fmla="*/ 3663323 w 9157696"/>
                <a:gd name="connsiteY13291" fmla="*/ 1578872 h 3804208"/>
                <a:gd name="connsiteX13292" fmla="*/ 3662102 w 9157696"/>
                <a:gd name="connsiteY13292" fmla="*/ 1577651 h 3804208"/>
                <a:gd name="connsiteX13293" fmla="*/ 3657219 w 9157696"/>
                <a:gd name="connsiteY13293" fmla="*/ 1576430 h 3804208"/>
                <a:gd name="connsiteX13294" fmla="*/ 3651116 w 9157696"/>
                <a:gd name="connsiteY13294" fmla="*/ 1576430 h 3804208"/>
                <a:gd name="connsiteX13295" fmla="*/ 3651116 w 9157696"/>
                <a:gd name="connsiteY13295" fmla="*/ 1578872 h 3804208"/>
                <a:gd name="connsiteX13296" fmla="*/ 3653557 w 9157696"/>
                <a:gd name="connsiteY13296" fmla="*/ 1580092 h 3804208"/>
                <a:gd name="connsiteX13297" fmla="*/ 3657219 w 9157696"/>
                <a:gd name="connsiteY13297" fmla="*/ 1581313 h 3804208"/>
                <a:gd name="connsiteX13298" fmla="*/ 3664544 w 9157696"/>
                <a:gd name="connsiteY13298" fmla="*/ 1583755 h 3804208"/>
                <a:gd name="connsiteX13299" fmla="*/ 3671868 w 9157696"/>
                <a:gd name="connsiteY13299" fmla="*/ 1587417 h 3804208"/>
                <a:gd name="connsiteX13300" fmla="*/ 3676751 w 9157696"/>
                <a:gd name="connsiteY13300" fmla="*/ 1591079 h 3804208"/>
                <a:gd name="connsiteX13301" fmla="*/ 3682854 w 9157696"/>
                <a:gd name="connsiteY13301" fmla="*/ 1597182 h 3804208"/>
                <a:gd name="connsiteX13302" fmla="*/ 3691399 w 9157696"/>
                <a:gd name="connsiteY13302" fmla="*/ 1598403 h 3804208"/>
                <a:gd name="connsiteX13303" fmla="*/ 3699944 w 9157696"/>
                <a:gd name="connsiteY13303" fmla="*/ 1602065 h 3804208"/>
                <a:gd name="connsiteX13304" fmla="*/ 3706047 w 9157696"/>
                <a:gd name="connsiteY13304" fmla="*/ 1604506 h 3804208"/>
                <a:gd name="connsiteX13305" fmla="*/ 3712151 w 9157696"/>
                <a:gd name="connsiteY13305" fmla="*/ 1608169 h 3804208"/>
                <a:gd name="connsiteX13306" fmla="*/ 3710930 w 9157696"/>
                <a:gd name="connsiteY13306" fmla="*/ 1610610 h 3804208"/>
                <a:gd name="connsiteX13307" fmla="*/ 3707268 w 9157696"/>
                <a:gd name="connsiteY13307" fmla="*/ 1610610 h 3804208"/>
                <a:gd name="connsiteX13308" fmla="*/ 3701165 w 9157696"/>
                <a:gd name="connsiteY13308" fmla="*/ 1609389 h 3804208"/>
                <a:gd name="connsiteX13309" fmla="*/ 3695061 w 9157696"/>
                <a:gd name="connsiteY13309" fmla="*/ 1608169 h 3804208"/>
                <a:gd name="connsiteX13310" fmla="*/ 3693840 w 9157696"/>
                <a:gd name="connsiteY13310" fmla="*/ 1606948 h 3804208"/>
                <a:gd name="connsiteX13311" fmla="*/ 3692619 w 9157696"/>
                <a:gd name="connsiteY13311" fmla="*/ 1605727 h 3804208"/>
                <a:gd name="connsiteX13312" fmla="*/ 3688958 w 9157696"/>
                <a:gd name="connsiteY13312" fmla="*/ 1605727 h 3804208"/>
                <a:gd name="connsiteX13313" fmla="*/ 3685296 w 9157696"/>
                <a:gd name="connsiteY13313" fmla="*/ 1605727 h 3804208"/>
                <a:gd name="connsiteX13314" fmla="*/ 3681633 w 9157696"/>
                <a:gd name="connsiteY13314" fmla="*/ 1604506 h 3804208"/>
                <a:gd name="connsiteX13315" fmla="*/ 3680412 w 9157696"/>
                <a:gd name="connsiteY13315" fmla="*/ 1605727 h 3804208"/>
                <a:gd name="connsiteX13316" fmla="*/ 3676751 w 9157696"/>
                <a:gd name="connsiteY13316" fmla="*/ 1603286 h 3804208"/>
                <a:gd name="connsiteX13317" fmla="*/ 3674309 w 9157696"/>
                <a:gd name="connsiteY13317" fmla="*/ 1603286 h 3804208"/>
                <a:gd name="connsiteX13318" fmla="*/ 3670647 w 9157696"/>
                <a:gd name="connsiteY13318" fmla="*/ 1602065 h 3804208"/>
                <a:gd name="connsiteX13319" fmla="*/ 3666985 w 9157696"/>
                <a:gd name="connsiteY13319" fmla="*/ 1600844 h 3804208"/>
                <a:gd name="connsiteX13320" fmla="*/ 3664544 w 9157696"/>
                <a:gd name="connsiteY13320" fmla="*/ 1600844 h 3804208"/>
                <a:gd name="connsiteX13321" fmla="*/ 3662102 w 9157696"/>
                <a:gd name="connsiteY13321" fmla="*/ 1599624 h 3804208"/>
                <a:gd name="connsiteX13322" fmla="*/ 3659661 w 9157696"/>
                <a:gd name="connsiteY13322" fmla="*/ 1598403 h 3804208"/>
                <a:gd name="connsiteX13323" fmla="*/ 3655998 w 9157696"/>
                <a:gd name="connsiteY13323" fmla="*/ 1598403 h 3804208"/>
                <a:gd name="connsiteX13324" fmla="*/ 3655998 w 9157696"/>
                <a:gd name="connsiteY13324" fmla="*/ 1598403 h 3804208"/>
                <a:gd name="connsiteX13325" fmla="*/ 3652337 w 9157696"/>
                <a:gd name="connsiteY13325" fmla="*/ 1594741 h 3804208"/>
                <a:gd name="connsiteX13326" fmla="*/ 3649895 w 9157696"/>
                <a:gd name="connsiteY13326" fmla="*/ 1593520 h 3804208"/>
                <a:gd name="connsiteX13327" fmla="*/ 3649895 w 9157696"/>
                <a:gd name="connsiteY13327" fmla="*/ 1588637 h 3804208"/>
                <a:gd name="connsiteX13328" fmla="*/ 3647454 w 9157696"/>
                <a:gd name="connsiteY13328" fmla="*/ 1591079 h 3804208"/>
                <a:gd name="connsiteX13329" fmla="*/ 3647454 w 9157696"/>
                <a:gd name="connsiteY13329" fmla="*/ 1594741 h 3804208"/>
                <a:gd name="connsiteX13330" fmla="*/ 3649895 w 9157696"/>
                <a:gd name="connsiteY13330" fmla="*/ 1598403 h 3804208"/>
                <a:gd name="connsiteX13331" fmla="*/ 3652337 w 9157696"/>
                <a:gd name="connsiteY13331" fmla="*/ 1600844 h 3804208"/>
                <a:gd name="connsiteX13332" fmla="*/ 3651116 w 9157696"/>
                <a:gd name="connsiteY13332" fmla="*/ 1600844 h 3804208"/>
                <a:gd name="connsiteX13333" fmla="*/ 3652337 w 9157696"/>
                <a:gd name="connsiteY13333" fmla="*/ 1602065 h 3804208"/>
                <a:gd name="connsiteX13334" fmla="*/ 3654778 w 9157696"/>
                <a:gd name="connsiteY13334" fmla="*/ 1603286 h 3804208"/>
                <a:gd name="connsiteX13335" fmla="*/ 3654778 w 9157696"/>
                <a:gd name="connsiteY13335" fmla="*/ 1603286 h 3804208"/>
                <a:gd name="connsiteX13336" fmla="*/ 3655998 w 9157696"/>
                <a:gd name="connsiteY13336" fmla="*/ 1605727 h 3804208"/>
                <a:gd name="connsiteX13337" fmla="*/ 3659661 w 9157696"/>
                <a:gd name="connsiteY13337" fmla="*/ 1609389 h 3804208"/>
                <a:gd name="connsiteX13338" fmla="*/ 3663323 w 9157696"/>
                <a:gd name="connsiteY13338" fmla="*/ 1611831 h 3804208"/>
                <a:gd name="connsiteX13339" fmla="*/ 3668205 w 9157696"/>
                <a:gd name="connsiteY13339" fmla="*/ 1616713 h 3804208"/>
                <a:gd name="connsiteX13340" fmla="*/ 3674309 w 9157696"/>
                <a:gd name="connsiteY13340" fmla="*/ 1624038 h 3804208"/>
                <a:gd name="connsiteX13341" fmla="*/ 3684075 w 9157696"/>
                <a:gd name="connsiteY13341" fmla="*/ 1626479 h 3804208"/>
                <a:gd name="connsiteX13342" fmla="*/ 3695061 w 9157696"/>
                <a:gd name="connsiteY13342" fmla="*/ 1630141 h 3804208"/>
                <a:gd name="connsiteX13343" fmla="*/ 3702385 w 9157696"/>
                <a:gd name="connsiteY13343" fmla="*/ 1632583 h 3804208"/>
                <a:gd name="connsiteX13344" fmla="*/ 3712151 w 9157696"/>
                <a:gd name="connsiteY13344" fmla="*/ 1637465 h 3804208"/>
                <a:gd name="connsiteX13345" fmla="*/ 3710930 w 9157696"/>
                <a:gd name="connsiteY13345" fmla="*/ 1638686 h 3804208"/>
                <a:gd name="connsiteX13346" fmla="*/ 3707268 w 9157696"/>
                <a:gd name="connsiteY13346" fmla="*/ 1638686 h 3804208"/>
                <a:gd name="connsiteX13347" fmla="*/ 3701165 w 9157696"/>
                <a:gd name="connsiteY13347" fmla="*/ 1636245 h 3804208"/>
                <a:gd name="connsiteX13348" fmla="*/ 3695061 w 9157696"/>
                <a:gd name="connsiteY13348" fmla="*/ 1635024 h 3804208"/>
                <a:gd name="connsiteX13349" fmla="*/ 3693840 w 9157696"/>
                <a:gd name="connsiteY13349" fmla="*/ 1633803 h 3804208"/>
                <a:gd name="connsiteX13350" fmla="*/ 3691399 w 9157696"/>
                <a:gd name="connsiteY13350" fmla="*/ 1632583 h 3804208"/>
                <a:gd name="connsiteX13351" fmla="*/ 3687737 w 9157696"/>
                <a:gd name="connsiteY13351" fmla="*/ 1632583 h 3804208"/>
                <a:gd name="connsiteX13352" fmla="*/ 3684075 w 9157696"/>
                <a:gd name="connsiteY13352" fmla="*/ 1632583 h 3804208"/>
                <a:gd name="connsiteX13353" fmla="*/ 3680412 w 9157696"/>
                <a:gd name="connsiteY13353" fmla="*/ 1631362 h 3804208"/>
                <a:gd name="connsiteX13354" fmla="*/ 3679192 w 9157696"/>
                <a:gd name="connsiteY13354" fmla="*/ 1632583 h 3804208"/>
                <a:gd name="connsiteX13355" fmla="*/ 3675530 w 9157696"/>
                <a:gd name="connsiteY13355" fmla="*/ 1630141 h 3804208"/>
                <a:gd name="connsiteX13356" fmla="*/ 3673089 w 9157696"/>
                <a:gd name="connsiteY13356" fmla="*/ 1630141 h 3804208"/>
                <a:gd name="connsiteX13357" fmla="*/ 3670647 w 9157696"/>
                <a:gd name="connsiteY13357" fmla="*/ 1628920 h 3804208"/>
                <a:gd name="connsiteX13358" fmla="*/ 3668205 w 9157696"/>
                <a:gd name="connsiteY13358" fmla="*/ 1627700 h 3804208"/>
                <a:gd name="connsiteX13359" fmla="*/ 3665764 w 9157696"/>
                <a:gd name="connsiteY13359" fmla="*/ 1627700 h 3804208"/>
                <a:gd name="connsiteX13360" fmla="*/ 3663323 w 9157696"/>
                <a:gd name="connsiteY13360" fmla="*/ 1626479 h 3804208"/>
                <a:gd name="connsiteX13361" fmla="*/ 3662102 w 9157696"/>
                <a:gd name="connsiteY13361" fmla="*/ 1625258 h 3804208"/>
                <a:gd name="connsiteX13362" fmla="*/ 3657219 w 9157696"/>
                <a:gd name="connsiteY13362" fmla="*/ 1622817 h 3804208"/>
                <a:gd name="connsiteX13363" fmla="*/ 3652337 w 9157696"/>
                <a:gd name="connsiteY13363" fmla="*/ 1619155 h 3804208"/>
                <a:gd name="connsiteX13364" fmla="*/ 3651116 w 9157696"/>
                <a:gd name="connsiteY13364" fmla="*/ 1621596 h 3804208"/>
                <a:gd name="connsiteX13365" fmla="*/ 3652337 w 9157696"/>
                <a:gd name="connsiteY13365" fmla="*/ 1624038 h 3804208"/>
                <a:gd name="connsiteX13366" fmla="*/ 3654778 w 9157696"/>
                <a:gd name="connsiteY13366" fmla="*/ 1626479 h 3804208"/>
                <a:gd name="connsiteX13367" fmla="*/ 3657219 w 9157696"/>
                <a:gd name="connsiteY13367" fmla="*/ 1627700 h 3804208"/>
                <a:gd name="connsiteX13368" fmla="*/ 3660882 w 9157696"/>
                <a:gd name="connsiteY13368" fmla="*/ 1630141 h 3804208"/>
                <a:gd name="connsiteX13369" fmla="*/ 3664544 w 9157696"/>
                <a:gd name="connsiteY13369" fmla="*/ 1631362 h 3804208"/>
                <a:gd name="connsiteX13370" fmla="*/ 3668205 w 9157696"/>
                <a:gd name="connsiteY13370" fmla="*/ 1632583 h 3804208"/>
                <a:gd name="connsiteX13371" fmla="*/ 3673089 w 9157696"/>
                <a:gd name="connsiteY13371" fmla="*/ 1636245 h 3804208"/>
                <a:gd name="connsiteX13372" fmla="*/ 3674309 w 9157696"/>
                <a:gd name="connsiteY13372" fmla="*/ 1638686 h 3804208"/>
                <a:gd name="connsiteX13373" fmla="*/ 3673089 w 9157696"/>
                <a:gd name="connsiteY13373" fmla="*/ 1639907 h 3804208"/>
                <a:gd name="connsiteX13374" fmla="*/ 3669426 w 9157696"/>
                <a:gd name="connsiteY13374" fmla="*/ 1637465 h 3804208"/>
                <a:gd name="connsiteX13375" fmla="*/ 3666985 w 9157696"/>
                <a:gd name="connsiteY13375" fmla="*/ 1637465 h 3804208"/>
                <a:gd name="connsiteX13376" fmla="*/ 3663323 w 9157696"/>
                <a:gd name="connsiteY13376" fmla="*/ 1636245 h 3804208"/>
                <a:gd name="connsiteX13377" fmla="*/ 3659661 w 9157696"/>
                <a:gd name="connsiteY13377" fmla="*/ 1635024 h 3804208"/>
                <a:gd name="connsiteX13378" fmla="*/ 3657219 w 9157696"/>
                <a:gd name="connsiteY13378" fmla="*/ 1635024 h 3804208"/>
                <a:gd name="connsiteX13379" fmla="*/ 3654778 w 9157696"/>
                <a:gd name="connsiteY13379" fmla="*/ 1633803 h 3804208"/>
                <a:gd name="connsiteX13380" fmla="*/ 3653557 w 9157696"/>
                <a:gd name="connsiteY13380" fmla="*/ 1632583 h 3804208"/>
                <a:gd name="connsiteX13381" fmla="*/ 3648675 w 9157696"/>
                <a:gd name="connsiteY13381" fmla="*/ 1631362 h 3804208"/>
                <a:gd name="connsiteX13382" fmla="*/ 3642571 w 9157696"/>
                <a:gd name="connsiteY13382" fmla="*/ 1630141 h 3804208"/>
                <a:gd name="connsiteX13383" fmla="*/ 3642571 w 9157696"/>
                <a:gd name="connsiteY13383" fmla="*/ 1632583 h 3804208"/>
                <a:gd name="connsiteX13384" fmla="*/ 3645012 w 9157696"/>
                <a:gd name="connsiteY13384" fmla="*/ 1633803 h 3804208"/>
                <a:gd name="connsiteX13385" fmla="*/ 3648675 w 9157696"/>
                <a:gd name="connsiteY13385" fmla="*/ 1635024 h 3804208"/>
                <a:gd name="connsiteX13386" fmla="*/ 3655998 w 9157696"/>
                <a:gd name="connsiteY13386" fmla="*/ 1638686 h 3804208"/>
                <a:gd name="connsiteX13387" fmla="*/ 3664544 w 9157696"/>
                <a:gd name="connsiteY13387" fmla="*/ 1642348 h 3804208"/>
                <a:gd name="connsiteX13388" fmla="*/ 3669426 w 9157696"/>
                <a:gd name="connsiteY13388" fmla="*/ 1646010 h 3804208"/>
                <a:gd name="connsiteX13389" fmla="*/ 3675530 w 9157696"/>
                <a:gd name="connsiteY13389" fmla="*/ 1653334 h 3804208"/>
                <a:gd name="connsiteX13390" fmla="*/ 3677971 w 9157696"/>
                <a:gd name="connsiteY13390" fmla="*/ 1653334 h 3804208"/>
                <a:gd name="connsiteX13391" fmla="*/ 3677971 w 9157696"/>
                <a:gd name="connsiteY13391" fmla="*/ 1653334 h 3804208"/>
                <a:gd name="connsiteX13392" fmla="*/ 3674309 w 9157696"/>
                <a:gd name="connsiteY13392" fmla="*/ 1653334 h 3804208"/>
                <a:gd name="connsiteX13393" fmla="*/ 3670647 w 9157696"/>
                <a:gd name="connsiteY13393" fmla="*/ 1652114 h 3804208"/>
                <a:gd name="connsiteX13394" fmla="*/ 3669426 w 9157696"/>
                <a:gd name="connsiteY13394" fmla="*/ 1653334 h 3804208"/>
                <a:gd name="connsiteX13395" fmla="*/ 3665764 w 9157696"/>
                <a:gd name="connsiteY13395" fmla="*/ 1650893 h 3804208"/>
                <a:gd name="connsiteX13396" fmla="*/ 3663323 w 9157696"/>
                <a:gd name="connsiteY13396" fmla="*/ 1650893 h 3804208"/>
                <a:gd name="connsiteX13397" fmla="*/ 3659661 w 9157696"/>
                <a:gd name="connsiteY13397" fmla="*/ 1649672 h 3804208"/>
                <a:gd name="connsiteX13398" fmla="*/ 3657219 w 9157696"/>
                <a:gd name="connsiteY13398" fmla="*/ 1648452 h 3804208"/>
                <a:gd name="connsiteX13399" fmla="*/ 3654778 w 9157696"/>
                <a:gd name="connsiteY13399" fmla="*/ 1648452 h 3804208"/>
                <a:gd name="connsiteX13400" fmla="*/ 3652337 w 9157696"/>
                <a:gd name="connsiteY13400" fmla="*/ 1647231 h 3804208"/>
                <a:gd name="connsiteX13401" fmla="*/ 3651116 w 9157696"/>
                <a:gd name="connsiteY13401" fmla="*/ 1646010 h 3804208"/>
                <a:gd name="connsiteX13402" fmla="*/ 3646233 w 9157696"/>
                <a:gd name="connsiteY13402" fmla="*/ 1643569 h 3804208"/>
                <a:gd name="connsiteX13403" fmla="*/ 3640130 w 9157696"/>
                <a:gd name="connsiteY13403" fmla="*/ 1641127 h 3804208"/>
                <a:gd name="connsiteX13404" fmla="*/ 3640130 w 9157696"/>
                <a:gd name="connsiteY13404" fmla="*/ 1643569 h 3804208"/>
                <a:gd name="connsiteX13405" fmla="*/ 3641350 w 9157696"/>
                <a:gd name="connsiteY13405" fmla="*/ 1646010 h 3804208"/>
                <a:gd name="connsiteX13406" fmla="*/ 3645012 w 9157696"/>
                <a:gd name="connsiteY13406" fmla="*/ 1648452 h 3804208"/>
                <a:gd name="connsiteX13407" fmla="*/ 3652337 w 9157696"/>
                <a:gd name="connsiteY13407" fmla="*/ 1653334 h 3804208"/>
                <a:gd name="connsiteX13408" fmla="*/ 3655998 w 9157696"/>
                <a:gd name="connsiteY13408" fmla="*/ 1655776 h 3804208"/>
                <a:gd name="connsiteX13409" fmla="*/ 3659661 w 9157696"/>
                <a:gd name="connsiteY13409" fmla="*/ 1658217 h 3804208"/>
                <a:gd name="connsiteX13410" fmla="*/ 3664544 w 9157696"/>
                <a:gd name="connsiteY13410" fmla="*/ 1661879 h 3804208"/>
                <a:gd name="connsiteX13411" fmla="*/ 3665764 w 9157696"/>
                <a:gd name="connsiteY13411" fmla="*/ 1664321 h 3804208"/>
                <a:gd name="connsiteX13412" fmla="*/ 3664544 w 9157696"/>
                <a:gd name="connsiteY13412" fmla="*/ 1664321 h 3804208"/>
                <a:gd name="connsiteX13413" fmla="*/ 3660882 w 9157696"/>
                <a:gd name="connsiteY13413" fmla="*/ 1661879 h 3804208"/>
                <a:gd name="connsiteX13414" fmla="*/ 3658440 w 9157696"/>
                <a:gd name="connsiteY13414" fmla="*/ 1663100 h 3804208"/>
                <a:gd name="connsiteX13415" fmla="*/ 3654778 w 9157696"/>
                <a:gd name="connsiteY13415" fmla="*/ 1661879 h 3804208"/>
                <a:gd name="connsiteX13416" fmla="*/ 3651116 w 9157696"/>
                <a:gd name="connsiteY13416" fmla="*/ 1660659 h 3804208"/>
                <a:gd name="connsiteX13417" fmla="*/ 3648675 w 9157696"/>
                <a:gd name="connsiteY13417" fmla="*/ 1660659 h 3804208"/>
                <a:gd name="connsiteX13418" fmla="*/ 3646233 w 9157696"/>
                <a:gd name="connsiteY13418" fmla="*/ 1660659 h 3804208"/>
                <a:gd name="connsiteX13419" fmla="*/ 3643791 w 9157696"/>
                <a:gd name="connsiteY13419" fmla="*/ 1659438 h 3804208"/>
                <a:gd name="connsiteX13420" fmla="*/ 3637688 w 9157696"/>
                <a:gd name="connsiteY13420" fmla="*/ 1659438 h 3804208"/>
                <a:gd name="connsiteX13421" fmla="*/ 3631584 w 9157696"/>
                <a:gd name="connsiteY13421" fmla="*/ 1659438 h 3804208"/>
                <a:gd name="connsiteX13422" fmla="*/ 3632805 w 9157696"/>
                <a:gd name="connsiteY13422" fmla="*/ 1661879 h 3804208"/>
                <a:gd name="connsiteX13423" fmla="*/ 3635247 w 9157696"/>
                <a:gd name="connsiteY13423" fmla="*/ 1663100 h 3804208"/>
                <a:gd name="connsiteX13424" fmla="*/ 3638909 w 9157696"/>
                <a:gd name="connsiteY13424" fmla="*/ 1663100 h 3804208"/>
                <a:gd name="connsiteX13425" fmla="*/ 3647454 w 9157696"/>
                <a:gd name="connsiteY13425" fmla="*/ 1664321 h 3804208"/>
                <a:gd name="connsiteX13426" fmla="*/ 3657219 w 9157696"/>
                <a:gd name="connsiteY13426" fmla="*/ 1666762 h 3804208"/>
                <a:gd name="connsiteX13427" fmla="*/ 3663323 w 9157696"/>
                <a:gd name="connsiteY13427" fmla="*/ 1670424 h 3804208"/>
                <a:gd name="connsiteX13428" fmla="*/ 3671868 w 9157696"/>
                <a:gd name="connsiteY13428" fmla="*/ 1676528 h 3804208"/>
                <a:gd name="connsiteX13429" fmla="*/ 3681633 w 9157696"/>
                <a:gd name="connsiteY13429" fmla="*/ 1676528 h 3804208"/>
                <a:gd name="connsiteX13430" fmla="*/ 3692619 w 9157696"/>
                <a:gd name="connsiteY13430" fmla="*/ 1678969 h 3804208"/>
                <a:gd name="connsiteX13431" fmla="*/ 3699944 w 9157696"/>
                <a:gd name="connsiteY13431" fmla="*/ 1681411 h 3804208"/>
                <a:gd name="connsiteX13432" fmla="*/ 3713372 w 9157696"/>
                <a:gd name="connsiteY13432" fmla="*/ 1686293 h 3804208"/>
                <a:gd name="connsiteX13433" fmla="*/ 3714592 w 9157696"/>
                <a:gd name="connsiteY13433" fmla="*/ 1686293 h 3804208"/>
                <a:gd name="connsiteX13434" fmla="*/ 3714592 w 9157696"/>
                <a:gd name="connsiteY13434" fmla="*/ 1687514 h 3804208"/>
                <a:gd name="connsiteX13435" fmla="*/ 3710930 w 9157696"/>
                <a:gd name="connsiteY13435" fmla="*/ 1688735 h 3804208"/>
                <a:gd name="connsiteX13436" fmla="*/ 3709710 w 9157696"/>
                <a:gd name="connsiteY13436" fmla="*/ 1687514 h 3804208"/>
                <a:gd name="connsiteX13437" fmla="*/ 3704826 w 9157696"/>
                <a:gd name="connsiteY13437" fmla="*/ 1688735 h 3804208"/>
                <a:gd name="connsiteX13438" fmla="*/ 3699944 w 9157696"/>
                <a:gd name="connsiteY13438" fmla="*/ 1689955 h 3804208"/>
                <a:gd name="connsiteX13439" fmla="*/ 3691399 w 9157696"/>
                <a:gd name="connsiteY13439" fmla="*/ 1688735 h 3804208"/>
                <a:gd name="connsiteX13440" fmla="*/ 3682854 w 9157696"/>
                <a:gd name="connsiteY13440" fmla="*/ 1688735 h 3804208"/>
                <a:gd name="connsiteX13441" fmla="*/ 3680412 w 9157696"/>
                <a:gd name="connsiteY13441" fmla="*/ 1687514 h 3804208"/>
                <a:gd name="connsiteX13442" fmla="*/ 3677971 w 9157696"/>
                <a:gd name="connsiteY13442" fmla="*/ 1686293 h 3804208"/>
                <a:gd name="connsiteX13443" fmla="*/ 3674309 w 9157696"/>
                <a:gd name="connsiteY13443" fmla="*/ 1687514 h 3804208"/>
                <a:gd name="connsiteX13444" fmla="*/ 3670647 w 9157696"/>
                <a:gd name="connsiteY13444" fmla="*/ 1688735 h 3804208"/>
                <a:gd name="connsiteX13445" fmla="*/ 3665764 w 9157696"/>
                <a:gd name="connsiteY13445" fmla="*/ 1687514 h 3804208"/>
                <a:gd name="connsiteX13446" fmla="*/ 3664544 w 9157696"/>
                <a:gd name="connsiteY13446" fmla="*/ 1688735 h 3804208"/>
                <a:gd name="connsiteX13447" fmla="*/ 3659661 w 9157696"/>
                <a:gd name="connsiteY13447" fmla="*/ 1686293 h 3804208"/>
                <a:gd name="connsiteX13448" fmla="*/ 3657219 w 9157696"/>
                <a:gd name="connsiteY13448" fmla="*/ 1687514 h 3804208"/>
                <a:gd name="connsiteX13449" fmla="*/ 3653557 w 9157696"/>
                <a:gd name="connsiteY13449" fmla="*/ 1686293 h 3804208"/>
                <a:gd name="connsiteX13450" fmla="*/ 3649895 w 9157696"/>
                <a:gd name="connsiteY13450" fmla="*/ 1686293 h 3804208"/>
                <a:gd name="connsiteX13451" fmla="*/ 3647454 w 9157696"/>
                <a:gd name="connsiteY13451" fmla="*/ 1686293 h 3804208"/>
                <a:gd name="connsiteX13452" fmla="*/ 3643791 w 9157696"/>
                <a:gd name="connsiteY13452" fmla="*/ 1686293 h 3804208"/>
                <a:gd name="connsiteX13453" fmla="*/ 3641350 w 9157696"/>
                <a:gd name="connsiteY13453" fmla="*/ 1685073 h 3804208"/>
                <a:gd name="connsiteX13454" fmla="*/ 3634026 w 9157696"/>
                <a:gd name="connsiteY13454" fmla="*/ 1685073 h 3804208"/>
                <a:gd name="connsiteX13455" fmla="*/ 3626702 w 9157696"/>
                <a:gd name="connsiteY13455" fmla="*/ 1685073 h 3804208"/>
                <a:gd name="connsiteX13456" fmla="*/ 3627923 w 9157696"/>
                <a:gd name="connsiteY13456" fmla="*/ 1687514 h 3804208"/>
                <a:gd name="connsiteX13457" fmla="*/ 3631584 w 9157696"/>
                <a:gd name="connsiteY13457" fmla="*/ 1688735 h 3804208"/>
                <a:gd name="connsiteX13458" fmla="*/ 3636468 w 9157696"/>
                <a:gd name="connsiteY13458" fmla="*/ 1688735 h 3804208"/>
                <a:gd name="connsiteX13459" fmla="*/ 3646233 w 9157696"/>
                <a:gd name="connsiteY13459" fmla="*/ 1691176 h 3804208"/>
                <a:gd name="connsiteX13460" fmla="*/ 3657219 w 9157696"/>
                <a:gd name="connsiteY13460" fmla="*/ 1693618 h 3804208"/>
                <a:gd name="connsiteX13461" fmla="*/ 3664544 w 9157696"/>
                <a:gd name="connsiteY13461" fmla="*/ 1697280 h 3804208"/>
                <a:gd name="connsiteX13462" fmla="*/ 3665764 w 9157696"/>
                <a:gd name="connsiteY13462" fmla="*/ 1698500 h 3804208"/>
                <a:gd name="connsiteX13463" fmla="*/ 3664544 w 9157696"/>
                <a:gd name="connsiteY13463" fmla="*/ 1698500 h 3804208"/>
                <a:gd name="connsiteX13464" fmla="*/ 3662102 w 9157696"/>
                <a:gd name="connsiteY13464" fmla="*/ 1698500 h 3804208"/>
                <a:gd name="connsiteX13465" fmla="*/ 3657219 w 9157696"/>
                <a:gd name="connsiteY13465" fmla="*/ 1699721 h 3804208"/>
                <a:gd name="connsiteX13466" fmla="*/ 3652337 w 9157696"/>
                <a:gd name="connsiteY13466" fmla="*/ 1700942 h 3804208"/>
                <a:gd name="connsiteX13467" fmla="*/ 3653557 w 9157696"/>
                <a:gd name="connsiteY13467" fmla="*/ 1702162 h 3804208"/>
                <a:gd name="connsiteX13468" fmla="*/ 3655998 w 9157696"/>
                <a:gd name="connsiteY13468" fmla="*/ 1702162 h 3804208"/>
                <a:gd name="connsiteX13469" fmla="*/ 3658440 w 9157696"/>
                <a:gd name="connsiteY13469" fmla="*/ 1702162 h 3804208"/>
                <a:gd name="connsiteX13470" fmla="*/ 3665764 w 9157696"/>
                <a:gd name="connsiteY13470" fmla="*/ 1702162 h 3804208"/>
                <a:gd name="connsiteX13471" fmla="*/ 3670647 w 9157696"/>
                <a:gd name="connsiteY13471" fmla="*/ 1703383 h 3804208"/>
                <a:gd name="connsiteX13472" fmla="*/ 3673089 w 9157696"/>
                <a:gd name="connsiteY13472" fmla="*/ 1704604 h 3804208"/>
                <a:gd name="connsiteX13473" fmla="*/ 3674309 w 9157696"/>
                <a:gd name="connsiteY13473" fmla="*/ 1704604 h 3804208"/>
                <a:gd name="connsiteX13474" fmla="*/ 3679192 w 9157696"/>
                <a:gd name="connsiteY13474" fmla="*/ 1707045 h 3804208"/>
                <a:gd name="connsiteX13475" fmla="*/ 3681633 w 9157696"/>
                <a:gd name="connsiteY13475" fmla="*/ 1709487 h 3804208"/>
                <a:gd name="connsiteX13476" fmla="*/ 3680412 w 9157696"/>
                <a:gd name="connsiteY13476" fmla="*/ 1709487 h 3804208"/>
                <a:gd name="connsiteX13477" fmla="*/ 3677971 w 9157696"/>
                <a:gd name="connsiteY13477" fmla="*/ 1708266 h 3804208"/>
                <a:gd name="connsiteX13478" fmla="*/ 3673089 w 9157696"/>
                <a:gd name="connsiteY13478" fmla="*/ 1708266 h 3804208"/>
                <a:gd name="connsiteX13479" fmla="*/ 3668205 w 9157696"/>
                <a:gd name="connsiteY13479" fmla="*/ 1709487 h 3804208"/>
                <a:gd name="connsiteX13480" fmla="*/ 3663323 w 9157696"/>
                <a:gd name="connsiteY13480" fmla="*/ 1708266 h 3804208"/>
                <a:gd name="connsiteX13481" fmla="*/ 3660882 w 9157696"/>
                <a:gd name="connsiteY13481" fmla="*/ 1709487 h 3804208"/>
                <a:gd name="connsiteX13482" fmla="*/ 3655998 w 9157696"/>
                <a:gd name="connsiteY13482" fmla="*/ 1707045 h 3804208"/>
                <a:gd name="connsiteX13483" fmla="*/ 3653557 w 9157696"/>
                <a:gd name="connsiteY13483" fmla="*/ 1708266 h 3804208"/>
                <a:gd name="connsiteX13484" fmla="*/ 3649895 w 9157696"/>
                <a:gd name="connsiteY13484" fmla="*/ 1707045 h 3804208"/>
                <a:gd name="connsiteX13485" fmla="*/ 3646233 w 9157696"/>
                <a:gd name="connsiteY13485" fmla="*/ 1705825 h 3804208"/>
                <a:gd name="connsiteX13486" fmla="*/ 3643791 w 9157696"/>
                <a:gd name="connsiteY13486" fmla="*/ 1705825 h 3804208"/>
                <a:gd name="connsiteX13487" fmla="*/ 3640130 w 9157696"/>
                <a:gd name="connsiteY13487" fmla="*/ 1704604 h 3804208"/>
                <a:gd name="connsiteX13488" fmla="*/ 3637688 w 9157696"/>
                <a:gd name="connsiteY13488" fmla="*/ 1703383 h 3804208"/>
                <a:gd name="connsiteX13489" fmla="*/ 3630364 w 9157696"/>
                <a:gd name="connsiteY13489" fmla="*/ 1703383 h 3804208"/>
                <a:gd name="connsiteX13490" fmla="*/ 3623040 w 9157696"/>
                <a:gd name="connsiteY13490" fmla="*/ 1703383 h 3804208"/>
                <a:gd name="connsiteX13491" fmla="*/ 3624261 w 9157696"/>
                <a:gd name="connsiteY13491" fmla="*/ 1705825 h 3804208"/>
                <a:gd name="connsiteX13492" fmla="*/ 3626702 w 9157696"/>
                <a:gd name="connsiteY13492" fmla="*/ 1707045 h 3804208"/>
                <a:gd name="connsiteX13493" fmla="*/ 3631584 w 9157696"/>
                <a:gd name="connsiteY13493" fmla="*/ 1708266 h 3804208"/>
                <a:gd name="connsiteX13494" fmla="*/ 3641350 w 9157696"/>
                <a:gd name="connsiteY13494" fmla="*/ 1710707 h 3804208"/>
                <a:gd name="connsiteX13495" fmla="*/ 3652337 w 9157696"/>
                <a:gd name="connsiteY13495" fmla="*/ 1714369 h 3804208"/>
                <a:gd name="connsiteX13496" fmla="*/ 3658440 w 9157696"/>
                <a:gd name="connsiteY13496" fmla="*/ 1718032 h 3804208"/>
                <a:gd name="connsiteX13497" fmla="*/ 3664544 w 9157696"/>
                <a:gd name="connsiteY13497" fmla="*/ 1724135 h 3804208"/>
                <a:gd name="connsiteX13498" fmla="*/ 3660882 w 9157696"/>
                <a:gd name="connsiteY13498" fmla="*/ 1725356 h 3804208"/>
                <a:gd name="connsiteX13499" fmla="*/ 3655998 w 9157696"/>
                <a:gd name="connsiteY13499" fmla="*/ 1724135 h 3804208"/>
                <a:gd name="connsiteX13500" fmla="*/ 3653557 w 9157696"/>
                <a:gd name="connsiteY13500" fmla="*/ 1725356 h 3804208"/>
                <a:gd name="connsiteX13501" fmla="*/ 3648675 w 9157696"/>
                <a:gd name="connsiteY13501" fmla="*/ 1722914 h 3804208"/>
                <a:gd name="connsiteX13502" fmla="*/ 3646233 w 9157696"/>
                <a:gd name="connsiteY13502" fmla="*/ 1724135 h 3804208"/>
                <a:gd name="connsiteX13503" fmla="*/ 3642571 w 9157696"/>
                <a:gd name="connsiteY13503" fmla="*/ 1722914 h 3804208"/>
                <a:gd name="connsiteX13504" fmla="*/ 3638909 w 9157696"/>
                <a:gd name="connsiteY13504" fmla="*/ 1721694 h 3804208"/>
                <a:gd name="connsiteX13505" fmla="*/ 3636468 w 9157696"/>
                <a:gd name="connsiteY13505" fmla="*/ 1721694 h 3804208"/>
                <a:gd name="connsiteX13506" fmla="*/ 3632805 w 9157696"/>
                <a:gd name="connsiteY13506" fmla="*/ 1720473 h 3804208"/>
                <a:gd name="connsiteX13507" fmla="*/ 3630364 w 9157696"/>
                <a:gd name="connsiteY13507" fmla="*/ 1719252 h 3804208"/>
                <a:gd name="connsiteX13508" fmla="*/ 3623040 w 9157696"/>
                <a:gd name="connsiteY13508" fmla="*/ 1719252 h 3804208"/>
                <a:gd name="connsiteX13509" fmla="*/ 3615715 w 9157696"/>
                <a:gd name="connsiteY13509" fmla="*/ 1719252 h 3804208"/>
                <a:gd name="connsiteX13510" fmla="*/ 3615715 w 9157696"/>
                <a:gd name="connsiteY13510" fmla="*/ 1720473 h 3804208"/>
                <a:gd name="connsiteX13511" fmla="*/ 3615715 w 9157696"/>
                <a:gd name="connsiteY13511" fmla="*/ 1720473 h 3804208"/>
                <a:gd name="connsiteX13512" fmla="*/ 3619377 w 9157696"/>
                <a:gd name="connsiteY13512" fmla="*/ 1735121 h 3804208"/>
                <a:gd name="connsiteX13513" fmla="*/ 3626702 w 9157696"/>
                <a:gd name="connsiteY13513" fmla="*/ 1742446 h 3804208"/>
                <a:gd name="connsiteX13514" fmla="*/ 3636468 w 9157696"/>
                <a:gd name="connsiteY13514" fmla="*/ 1755873 h 3804208"/>
                <a:gd name="connsiteX13515" fmla="*/ 3645012 w 9157696"/>
                <a:gd name="connsiteY13515" fmla="*/ 1758315 h 3804208"/>
                <a:gd name="connsiteX13516" fmla="*/ 3653557 w 9157696"/>
                <a:gd name="connsiteY13516" fmla="*/ 1759535 h 3804208"/>
                <a:gd name="connsiteX13517" fmla="*/ 3668205 w 9157696"/>
                <a:gd name="connsiteY13517" fmla="*/ 1764418 h 3804208"/>
                <a:gd name="connsiteX13518" fmla="*/ 3666985 w 9157696"/>
                <a:gd name="connsiteY13518" fmla="*/ 1765639 h 3804208"/>
                <a:gd name="connsiteX13519" fmla="*/ 3663323 w 9157696"/>
                <a:gd name="connsiteY13519" fmla="*/ 1764418 h 3804208"/>
                <a:gd name="connsiteX13520" fmla="*/ 3658440 w 9157696"/>
                <a:gd name="connsiteY13520" fmla="*/ 1765639 h 3804208"/>
                <a:gd name="connsiteX13521" fmla="*/ 3653557 w 9157696"/>
                <a:gd name="connsiteY13521" fmla="*/ 1766860 h 3804208"/>
                <a:gd name="connsiteX13522" fmla="*/ 3647454 w 9157696"/>
                <a:gd name="connsiteY13522" fmla="*/ 1765639 h 3804208"/>
                <a:gd name="connsiteX13523" fmla="*/ 3646233 w 9157696"/>
                <a:gd name="connsiteY13523" fmla="*/ 1768080 h 3804208"/>
                <a:gd name="connsiteX13524" fmla="*/ 3641350 w 9157696"/>
                <a:gd name="connsiteY13524" fmla="*/ 1765639 h 3804208"/>
                <a:gd name="connsiteX13525" fmla="*/ 3638909 w 9157696"/>
                <a:gd name="connsiteY13525" fmla="*/ 1766860 h 3804208"/>
                <a:gd name="connsiteX13526" fmla="*/ 3634026 w 9157696"/>
                <a:gd name="connsiteY13526" fmla="*/ 1766860 h 3804208"/>
                <a:gd name="connsiteX13527" fmla="*/ 3629143 w 9157696"/>
                <a:gd name="connsiteY13527" fmla="*/ 1766860 h 3804208"/>
                <a:gd name="connsiteX13528" fmla="*/ 3625481 w 9157696"/>
                <a:gd name="connsiteY13528" fmla="*/ 1768080 h 3804208"/>
                <a:gd name="connsiteX13529" fmla="*/ 3621819 w 9157696"/>
                <a:gd name="connsiteY13529" fmla="*/ 1768080 h 3804208"/>
                <a:gd name="connsiteX13530" fmla="*/ 3619377 w 9157696"/>
                <a:gd name="connsiteY13530" fmla="*/ 1766860 h 3804208"/>
                <a:gd name="connsiteX13531" fmla="*/ 3612054 w 9157696"/>
                <a:gd name="connsiteY13531" fmla="*/ 1768080 h 3804208"/>
                <a:gd name="connsiteX13532" fmla="*/ 3604729 w 9157696"/>
                <a:gd name="connsiteY13532" fmla="*/ 1769301 h 3804208"/>
                <a:gd name="connsiteX13533" fmla="*/ 3605950 w 9157696"/>
                <a:gd name="connsiteY13533" fmla="*/ 1771742 h 3804208"/>
                <a:gd name="connsiteX13534" fmla="*/ 3609612 w 9157696"/>
                <a:gd name="connsiteY13534" fmla="*/ 1772963 h 3804208"/>
                <a:gd name="connsiteX13535" fmla="*/ 3614495 w 9157696"/>
                <a:gd name="connsiteY13535" fmla="*/ 1772963 h 3804208"/>
                <a:gd name="connsiteX13536" fmla="*/ 3625481 w 9157696"/>
                <a:gd name="connsiteY13536" fmla="*/ 1774184 h 3804208"/>
                <a:gd name="connsiteX13537" fmla="*/ 3637688 w 9157696"/>
                <a:gd name="connsiteY13537" fmla="*/ 1776625 h 3804208"/>
                <a:gd name="connsiteX13538" fmla="*/ 3646233 w 9157696"/>
                <a:gd name="connsiteY13538" fmla="*/ 1779067 h 3804208"/>
                <a:gd name="connsiteX13539" fmla="*/ 3651116 w 9157696"/>
                <a:gd name="connsiteY13539" fmla="*/ 1782729 h 3804208"/>
                <a:gd name="connsiteX13540" fmla="*/ 3653557 w 9157696"/>
                <a:gd name="connsiteY13540" fmla="*/ 1783949 h 3804208"/>
                <a:gd name="connsiteX13541" fmla="*/ 3653557 w 9157696"/>
                <a:gd name="connsiteY13541" fmla="*/ 1783949 h 3804208"/>
                <a:gd name="connsiteX13542" fmla="*/ 3651116 w 9157696"/>
                <a:gd name="connsiteY13542" fmla="*/ 1786391 h 3804208"/>
                <a:gd name="connsiteX13543" fmla="*/ 3646233 w 9157696"/>
                <a:gd name="connsiteY13543" fmla="*/ 1782729 h 3804208"/>
                <a:gd name="connsiteX13544" fmla="*/ 3642571 w 9157696"/>
                <a:gd name="connsiteY13544" fmla="*/ 1783949 h 3804208"/>
                <a:gd name="connsiteX13545" fmla="*/ 3637688 w 9157696"/>
                <a:gd name="connsiteY13545" fmla="*/ 1782729 h 3804208"/>
                <a:gd name="connsiteX13546" fmla="*/ 3632805 w 9157696"/>
                <a:gd name="connsiteY13546" fmla="*/ 1781508 h 3804208"/>
                <a:gd name="connsiteX13547" fmla="*/ 3629143 w 9157696"/>
                <a:gd name="connsiteY13547" fmla="*/ 1781508 h 3804208"/>
                <a:gd name="connsiteX13548" fmla="*/ 3625481 w 9157696"/>
                <a:gd name="connsiteY13548" fmla="*/ 1780287 h 3804208"/>
                <a:gd name="connsiteX13549" fmla="*/ 3623040 w 9157696"/>
                <a:gd name="connsiteY13549" fmla="*/ 1779067 h 3804208"/>
                <a:gd name="connsiteX13550" fmla="*/ 3614495 w 9157696"/>
                <a:gd name="connsiteY13550" fmla="*/ 1777846 h 3804208"/>
                <a:gd name="connsiteX13551" fmla="*/ 3605950 w 9157696"/>
                <a:gd name="connsiteY13551" fmla="*/ 1776625 h 3804208"/>
                <a:gd name="connsiteX13552" fmla="*/ 3605950 w 9157696"/>
                <a:gd name="connsiteY13552" fmla="*/ 1779067 h 3804208"/>
                <a:gd name="connsiteX13553" fmla="*/ 3609612 w 9157696"/>
                <a:gd name="connsiteY13553" fmla="*/ 1781508 h 3804208"/>
                <a:gd name="connsiteX13554" fmla="*/ 3614495 w 9157696"/>
                <a:gd name="connsiteY13554" fmla="*/ 1782729 h 3804208"/>
                <a:gd name="connsiteX13555" fmla="*/ 3625481 w 9157696"/>
                <a:gd name="connsiteY13555" fmla="*/ 1787612 h 3804208"/>
                <a:gd name="connsiteX13556" fmla="*/ 3631584 w 9157696"/>
                <a:gd name="connsiteY13556" fmla="*/ 1790053 h 3804208"/>
                <a:gd name="connsiteX13557" fmla="*/ 3637688 w 9157696"/>
                <a:gd name="connsiteY13557" fmla="*/ 1792494 h 3804208"/>
                <a:gd name="connsiteX13558" fmla="*/ 3645012 w 9157696"/>
                <a:gd name="connsiteY13558" fmla="*/ 1796156 h 3804208"/>
                <a:gd name="connsiteX13559" fmla="*/ 3643791 w 9157696"/>
                <a:gd name="connsiteY13559" fmla="*/ 1797377 h 3804208"/>
                <a:gd name="connsiteX13560" fmla="*/ 3638909 w 9157696"/>
                <a:gd name="connsiteY13560" fmla="*/ 1796156 h 3804208"/>
                <a:gd name="connsiteX13561" fmla="*/ 3632805 w 9157696"/>
                <a:gd name="connsiteY13561" fmla="*/ 1798598 h 3804208"/>
                <a:gd name="connsiteX13562" fmla="*/ 3626702 w 9157696"/>
                <a:gd name="connsiteY13562" fmla="*/ 1801039 h 3804208"/>
                <a:gd name="connsiteX13563" fmla="*/ 3618157 w 9157696"/>
                <a:gd name="connsiteY13563" fmla="*/ 1801039 h 3804208"/>
                <a:gd name="connsiteX13564" fmla="*/ 3615715 w 9157696"/>
                <a:gd name="connsiteY13564" fmla="*/ 1804701 h 3804208"/>
                <a:gd name="connsiteX13565" fmla="*/ 3607170 w 9157696"/>
                <a:gd name="connsiteY13565" fmla="*/ 1802260 h 3804208"/>
                <a:gd name="connsiteX13566" fmla="*/ 3603508 w 9157696"/>
                <a:gd name="connsiteY13566" fmla="*/ 1804701 h 3804208"/>
                <a:gd name="connsiteX13567" fmla="*/ 3597405 w 9157696"/>
                <a:gd name="connsiteY13567" fmla="*/ 1804701 h 3804208"/>
                <a:gd name="connsiteX13568" fmla="*/ 3592522 w 9157696"/>
                <a:gd name="connsiteY13568" fmla="*/ 1803481 h 3804208"/>
                <a:gd name="connsiteX13569" fmla="*/ 3591301 w 9157696"/>
                <a:gd name="connsiteY13569" fmla="*/ 1804701 h 3804208"/>
                <a:gd name="connsiteX13570" fmla="*/ 3586419 w 9157696"/>
                <a:gd name="connsiteY13570" fmla="*/ 1805922 h 3804208"/>
                <a:gd name="connsiteX13571" fmla="*/ 3581536 w 9157696"/>
                <a:gd name="connsiteY13571" fmla="*/ 1805922 h 3804208"/>
                <a:gd name="connsiteX13572" fmla="*/ 3577874 w 9157696"/>
                <a:gd name="connsiteY13572" fmla="*/ 1804701 h 3804208"/>
                <a:gd name="connsiteX13573" fmla="*/ 3582756 w 9157696"/>
                <a:gd name="connsiteY13573" fmla="*/ 1799819 h 3804208"/>
                <a:gd name="connsiteX13574" fmla="*/ 3583977 w 9157696"/>
                <a:gd name="connsiteY13574" fmla="*/ 1793715 h 3804208"/>
                <a:gd name="connsiteX13575" fmla="*/ 3575433 w 9157696"/>
                <a:gd name="connsiteY13575" fmla="*/ 1798598 h 3804208"/>
                <a:gd name="connsiteX13576" fmla="*/ 3570549 w 9157696"/>
                <a:gd name="connsiteY13576" fmla="*/ 1794936 h 3804208"/>
                <a:gd name="connsiteX13577" fmla="*/ 3558342 w 9157696"/>
                <a:gd name="connsiteY13577" fmla="*/ 1796156 h 3804208"/>
                <a:gd name="connsiteX13578" fmla="*/ 3553460 w 9157696"/>
                <a:gd name="connsiteY13578" fmla="*/ 1799819 h 3804208"/>
                <a:gd name="connsiteX13579" fmla="*/ 3547356 w 9157696"/>
                <a:gd name="connsiteY13579" fmla="*/ 1802260 h 3804208"/>
                <a:gd name="connsiteX13580" fmla="*/ 3542473 w 9157696"/>
                <a:gd name="connsiteY13580" fmla="*/ 1801039 h 3804208"/>
                <a:gd name="connsiteX13581" fmla="*/ 3540032 w 9157696"/>
                <a:gd name="connsiteY13581" fmla="*/ 1798598 h 3804208"/>
                <a:gd name="connsiteX13582" fmla="*/ 3535149 w 9157696"/>
                <a:gd name="connsiteY13582" fmla="*/ 1803481 h 3804208"/>
                <a:gd name="connsiteX13583" fmla="*/ 3530266 w 9157696"/>
                <a:gd name="connsiteY13583" fmla="*/ 1807143 h 3804208"/>
                <a:gd name="connsiteX13584" fmla="*/ 3527825 w 9157696"/>
                <a:gd name="connsiteY13584" fmla="*/ 1804701 h 3804208"/>
                <a:gd name="connsiteX13585" fmla="*/ 3522942 w 9157696"/>
                <a:gd name="connsiteY13585" fmla="*/ 1802260 h 3804208"/>
                <a:gd name="connsiteX13586" fmla="*/ 3518059 w 9157696"/>
                <a:gd name="connsiteY13586" fmla="*/ 1804701 h 3804208"/>
                <a:gd name="connsiteX13587" fmla="*/ 3516839 w 9157696"/>
                <a:gd name="connsiteY13587" fmla="*/ 1807143 h 3804208"/>
                <a:gd name="connsiteX13588" fmla="*/ 3516839 w 9157696"/>
                <a:gd name="connsiteY13588" fmla="*/ 1807143 h 3804208"/>
                <a:gd name="connsiteX13589" fmla="*/ 3513177 w 9157696"/>
                <a:gd name="connsiteY13589" fmla="*/ 1801039 h 3804208"/>
                <a:gd name="connsiteX13590" fmla="*/ 3511956 w 9157696"/>
                <a:gd name="connsiteY13590" fmla="*/ 1801039 h 3804208"/>
                <a:gd name="connsiteX13591" fmla="*/ 3510735 w 9157696"/>
                <a:gd name="connsiteY13591" fmla="*/ 1801039 h 3804208"/>
                <a:gd name="connsiteX13592" fmla="*/ 3508294 w 9157696"/>
                <a:gd name="connsiteY13592" fmla="*/ 1799819 h 3804208"/>
                <a:gd name="connsiteX13593" fmla="*/ 3507073 w 9157696"/>
                <a:gd name="connsiteY13593" fmla="*/ 1796156 h 3804208"/>
                <a:gd name="connsiteX13594" fmla="*/ 3509514 w 9157696"/>
                <a:gd name="connsiteY13594" fmla="*/ 1793715 h 3804208"/>
                <a:gd name="connsiteX13595" fmla="*/ 3513177 w 9157696"/>
                <a:gd name="connsiteY13595" fmla="*/ 1792494 h 3804208"/>
                <a:gd name="connsiteX13596" fmla="*/ 3518059 w 9157696"/>
                <a:gd name="connsiteY13596" fmla="*/ 1791274 h 3804208"/>
                <a:gd name="connsiteX13597" fmla="*/ 3524163 w 9157696"/>
                <a:gd name="connsiteY13597" fmla="*/ 1788832 h 3804208"/>
                <a:gd name="connsiteX13598" fmla="*/ 3527825 w 9157696"/>
                <a:gd name="connsiteY13598" fmla="*/ 1785170 h 3804208"/>
                <a:gd name="connsiteX13599" fmla="*/ 3529046 w 9157696"/>
                <a:gd name="connsiteY13599" fmla="*/ 1781508 h 3804208"/>
                <a:gd name="connsiteX13600" fmla="*/ 3520501 w 9157696"/>
                <a:gd name="connsiteY13600" fmla="*/ 1783949 h 3804208"/>
                <a:gd name="connsiteX13601" fmla="*/ 3511956 w 9157696"/>
                <a:gd name="connsiteY13601" fmla="*/ 1785170 h 3804208"/>
                <a:gd name="connsiteX13602" fmla="*/ 3508294 w 9157696"/>
                <a:gd name="connsiteY13602" fmla="*/ 1787612 h 3804208"/>
                <a:gd name="connsiteX13603" fmla="*/ 3503411 w 9157696"/>
                <a:gd name="connsiteY13603" fmla="*/ 1788832 h 3804208"/>
                <a:gd name="connsiteX13604" fmla="*/ 3499749 w 9157696"/>
                <a:gd name="connsiteY13604" fmla="*/ 1788832 h 3804208"/>
                <a:gd name="connsiteX13605" fmla="*/ 3498528 w 9157696"/>
                <a:gd name="connsiteY13605" fmla="*/ 1787612 h 3804208"/>
                <a:gd name="connsiteX13606" fmla="*/ 3494866 w 9157696"/>
                <a:gd name="connsiteY13606" fmla="*/ 1790053 h 3804208"/>
                <a:gd name="connsiteX13607" fmla="*/ 3492425 w 9157696"/>
                <a:gd name="connsiteY13607" fmla="*/ 1790053 h 3804208"/>
                <a:gd name="connsiteX13608" fmla="*/ 3482659 w 9157696"/>
                <a:gd name="connsiteY13608" fmla="*/ 1788832 h 3804208"/>
                <a:gd name="connsiteX13609" fmla="*/ 3480218 w 9157696"/>
                <a:gd name="connsiteY13609" fmla="*/ 1782729 h 3804208"/>
                <a:gd name="connsiteX13610" fmla="*/ 3475335 w 9157696"/>
                <a:gd name="connsiteY13610" fmla="*/ 1775405 h 3804208"/>
                <a:gd name="connsiteX13611" fmla="*/ 3475335 w 9157696"/>
                <a:gd name="connsiteY13611" fmla="*/ 1775405 h 3804208"/>
                <a:gd name="connsiteX13612" fmla="*/ 3477776 w 9157696"/>
                <a:gd name="connsiteY13612" fmla="*/ 1774184 h 3804208"/>
                <a:gd name="connsiteX13613" fmla="*/ 3483880 w 9157696"/>
                <a:gd name="connsiteY13613" fmla="*/ 1772963 h 3804208"/>
                <a:gd name="connsiteX13614" fmla="*/ 3487542 w 9157696"/>
                <a:gd name="connsiteY13614" fmla="*/ 1772963 h 3804208"/>
                <a:gd name="connsiteX13615" fmla="*/ 3489983 w 9157696"/>
                <a:gd name="connsiteY13615" fmla="*/ 1771742 h 3804208"/>
                <a:gd name="connsiteX13616" fmla="*/ 3491204 w 9157696"/>
                <a:gd name="connsiteY13616" fmla="*/ 1770522 h 3804208"/>
                <a:gd name="connsiteX13617" fmla="*/ 3493645 w 9157696"/>
                <a:gd name="connsiteY13617" fmla="*/ 1771742 h 3804208"/>
                <a:gd name="connsiteX13618" fmla="*/ 3497307 w 9157696"/>
                <a:gd name="connsiteY13618" fmla="*/ 1772963 h 3804208"/>
                <a:gd name="connsiteX13619" fmla="*/ 3499749 w 9157696"/>
                <a:gd name="connsiteY13619" fmla="*/ 1774184 h 3804208"/>
                <a:gd name="connsiteX13620" fmla="*/ 3507073 w 9157696"/>
                <a:gd name="connsiteY13620" fmla="*/ 1771742 h 3804208"/>
                <a:gd name="connsiteX13621" fmla="*/ 3513177 w 9157696"/>
                <a:gd name="connsiteY13621" fmla="*/ 1766860 h 3804208"/>
                <a:gd name="connsiteX13622" fmla="*/ 3521721 w 9157696"/>
                <a:gd name="connsiteY13622" fmla="*/ 1763197 h 3804208"/>
                <a:gd name="connsiteX13623" fmla="*/ 3527825 w 9157696"/>
                <a:gd name="connsiteY13623" fmla="*/ 1761977 h 3804208"/>
                <a:gd name="connsiteX13624" fmla="*/ 3531487 w 9157696"/>
                <a:gd name="connsiteY13624" fmla="*/ 1761977 h 3804208"/>
                <a:gd name="connsiteX13625" fmla="*/ 3533928 w 9157696"/>
                <a:gd name="connsiteY13625" fmla="*/ 1760756 h 3804208"/>
                <a:gd name="connsiteX13626" fmla="*/ 3546135 w 9157696"/>
                <a:gd name="connsiteY13626" fmla="*/ 1759535 h 3804208"/>
                <a:gd name="connsiteX13627" fmla="*/ 3548577 w 9157696"/>
                <a:gd name="connsiteY13627" fmla="*/ 1759535 h 3804208"/>
                <a:gd name="connsiteX13628" fmla="*/ 3551019 w 9157696"/>
                <a:gd name="connsiteY13628" fmla="*/ 1759535 h 3804208"/>
                <a:gd name="connsiteX13629" fmla="*/ 3554680 w 9157696"/>
                <a:gd name="connsiteY13629" fmla="*/ 1757094 h 3804208"/>
                <a:gd name="connsiteX13630" fmla="*/ 3555901 w 9157696"/>
                <a:gd name="connsiteY13630" fmla="*/ 1753432 h 3804208"/>
                <a:gd name="connsiteX13631" fmla="*/ 3547356 w 9157696"/>
                <a:gd name="connsiteY13631" fmla="*/ 1750990 h 3804208"/>
                <a:gd name="connsiteX13632" fmla="*/ 3543694 w 9157696"/>
                <a:gd name="connsiteY13632" fmla="*/ 1749770 h 3804208"/>
                <a:gd name="connsiteX13633" fmla="*/ 3538812 w 9157696"/>
                <a:gd name="connsiteY13633" fmla="*/ 1749770 h 3804208"/>
                <a:gd name="connsiteX13634" fmla="*/ 3535149 w 9157696"/>
                <a:gd name="connsiteY13634" fmla="*/ 1750990 h 3804208"/>
                <a:gd name="connsiteX13635" fmla="*/ 3531487 w 9157696"/>
                <a:gd name="connsiteY13635" fmla="*/ 1750990 h 3804208"/>
                <a:gd name="connsiteX13636" fmla="*/ 3527825 w 9157696"/>
                <a:gd name="connsiteY13636" fmla="*/ 1749770 h 3804208"/>
                <a:gd name="connsiteX13637" fmla="*/ 3526605 w 9157696"/>
                <a:gd name="connsiteY13637" fmla="*/ 1747328 h 3804208"/>
                <a:gd name="connsiteX13638" fmla="*/ 3522942 w 9157696"/>
                <a:gd name="connsiteY13638" fmla="*/ 1749770 h 3804208"/>
                <a:gd name="connsiteX13639" fmla="*/ 3518059 w 9157696"/>
                <a:gd name="connsiteY13639" fmla="*/ 1749770 h 3804208"/>
                <a:gd name="connsiteX13640" fmla="*/ 3515618 w 9157696"/>
                <a:gd name="connsiteY13640" fmla="*/ 1747328 h 3804208"/>
                <a:gd name="connsiteX13641" fmla="*/ 3509514 w 9157696"/>
                <a:gd name="connsiteY13641" fmla="*/ 1749770 h 3804208"/>
                <a:gd name="connsiteX13642" fmla="*/ 3508294 w 9157696"/>
                <a:gd name="connsiteY13642" fmla="*/ 1746108 h 3804208"/>
                <a:gd name="connsiteX13643" fmla="*/ 3502190 w 9157696"/>
                <a:gd name="connsiteY13643" fmla="*/ 1746108 h 3804208"/>
                <a:gd name="connsiteX13644" fmla="*/ 3499749 w 9157696"/>
                <a:gd name="connsiteY13644" fmla="*/ 1747328 h 3804208"/>
                <a:gd name="connsiteX13645" fmla="*/ 3498528 w 9157696"/>
                <a:gd name="connsiteY13645" fmla="*/ 1746108 h 3804208"/>
                <a:gd name="connsiteX13646" fmla="*/ 3497307 w 9157696"/>
                <a:gd name="connsiteY13646" fmla="*/ 1742446 h 3804208"/>
                <a:gd name="connsiteX13647" fmla="*/ 3497307 w 9157696"/>
                <a:gd name="connsiteY13647" fmla="*/ 1740004 h 3804208"/>
                <a:gd name="connsiteX13648" fmla="*/ 3508294 w 9157696"/>
                <a:gd name="connsiteY13648" fmla="*/ 1735121 h 3804208"/>
                <a:gd name="connsiteX13649" fmla="*/ 3511956 w 9157696"/>
                <a:gd name="connsiteY13649" fmla="*/ 1733901 h 3804208"/>
                <a:gd name="connsiteX13650" fmla="*/ 3514397 w 9157696"/>
                <a:gd name="connsiteY13650" fmla="*/ 1732680 h 3804208"/>
                <a:gd name="connsiteX13651" fmla="*/ 3518059 w 9157696"/>
                <a:gd name="connsiteY13651" fmla="*/ 1729018 h 3804208"/>
                <a:gd name="connsiteX13652" fmla="*/ 3519280 w 9157696"/>
                <a:gd name="connsiteY13652" fmla="*/ 1725356 h 3804208"/>
                <a:gd name="connsiteX13653" fmla="*/ 3510735 w 9157696"/>
                <a:gd name="connsiteY13653" fmla="*/ 1726576 h 3804208"/>
                <a:gd name="connsiteX13654" fmla="*/ 3507073 w 9157696"/>
                <a:gd name="connsiteY13654" fmla="*/ 1726576 h 3804208"/>
                <a:gd name="connsiteX13655" fmla="*/ 3502190 w 9157696"/>
                <a:gd name="connsiteY13655" fmla="*/ 1727797 h 3804208"/>
                <a:gd name="connsiteX13656" fmla="*/ 3498528 w 9157696"/>
                <a:gd name="connsiteY13656" fmla="*/ 1730239 h 3804208"/>
                <a:gd name="connsiteX13657" fmla="*/ 3494866 w 9157696"/>
                <a:gd name="connsiteY13657" fmla="*/ 1731459 h 3804208"/>
                <a:gd name="connsiteX13658" fmla="*/ 3491204 w 9157696"/>
                <a:gd name="connsiteY13658" fmla="*/ 1731459 h 3804208"/>
                <a:gd name="connsiteX13659" fmla="*/ 3489983 w 9157696"/>
                <a:gd name="connsiteY13659" fmla="*/ 1730239 h 3804208"/>
                <a:gd name="connsiteX13660" fmla="*/ 3486321 w 9157696"/>
                <a:gd name="connsiteY13660" fmla="*/ 1732680 h 3804208"/>
                <a:gd name="connsiteX13661" fmla="*/ 3480218 w 9157696"/>
                <a:gd name="connsiteY13661" fmla="*/ 1735121 h 3804208"/>
                <a:gd name="connsiteX13662" fmla="*/ 3476556 w 9157696"/>
                <a:gd name="connsiteY13662" fmla="*/ 1733901 h 3804208"/>
                <a:gd name="connsiteX13663" fmla="*/ 3470452 w 9157696"/>
                <a:gd name="connsiteY13663" fmla="*/ 1738783 h 3804208"/>
                <a:gd name="connsiteX13664" fmla="*/ 3469231 w 9157696"/>
                <a:gd name="connsiteY13664" fmla="*/ 1738783 h 3804208"/>
                <a:gd name="connsiteX13665" fmla="*/ 3468011 w 9157696"/>
                <a:gd name="connsiteY13665" fmla="*/ 1737563 h 3804208"/>
                <a:gd name="connsiteX13666" fmla="*/ 3468011 w 9157696"/>
                <a:gd name="connsiteY13666" fmla="*/ 1736342 h 3804208"/>
                <a:gd name="connsiteX13667" fmla="*/ 3466790 w 9157696"/>
                <a:gd name="connsiteY13667" fmla="*/ 1735121 h 3804208"/>
                <a:gd name="connsiteX13668" fmla="*/ 3463128 w 9157696"/>
                <a:gd name="connsiteY13668" fmla="*/ 1732680 h 3804208"/>
                <a:gd name="connsiteX13669" fmla="*/ 3461907 w 9157696"/>
                <a:gd name="connsiteY13669" fmla="*/ 1727797 h 3804208"/>
                <a:gd name="connsiteX13670" fmla="*/ 3464349 w 9157696"/>
                <a:gd name="connsiteY13670" fmla="*/ 1727797 h 3804208"/>
                <a:gd name="connsiteX13671" fmla="*/ 3468011 w 9157696"/>
                <a:gd name="connsiteY13671" fmla="*/ 1727797 h 3804208"/>
                <a:gd name="connsiteX13672" fmla="*/ 3470452 w 9157696"/>
                <a:gd name="connsiteY13672" fmla="*/ 1726576 h 3804208"/>
                <a:gd name="connsiteX13673" fmla="*/ 3481438 w 9157696"/>
                <a:gd name="connsiteY13673" fmla="*/ 1724135 h 3804208"/>
                <a:gd name="connsiteX13674" fmla="*/ 3483880 w 9157696"/>
                <a:gd name="connsiteY13674" fmla="*/ 1724135 h 3804208"/>
                <a:gd name="connsiteX13675" fmla="*/ 3486321 w 9157696"/>
                <a:gd name="connsiteY13675" fmla="*/ 1724135 h 3804208"/>
                <a:gd name="connsiteX13676" fmla="*/ 3489983 w 9157696"/>
                <a:gd name="connsiteY13676" fmla="*/ 1721694 h 3804208"/>
                <a:gd name="connsiteX13677" fmla="*/ 3491204 w 9157696"/>
                <a:gd name="connsiteY13677" fmla="*/ 1718032 h 3804208"/>
                <a:gd name="connsiteX13678" fmla="*/ 3483880 w 9157696"/>
                <a:gd name="connsiteY13678" fmla="*/ 1718032 h 3804208"/>
                <a:gd name="connsiteX13679" fmla="*/ 3493645 w 9157696"/>
                <a:gd name="connsiteY13679" fmla="*/ 1707045 h 3804208"/>
                <a:gd name="connsiteX13680" fmla="*/ 3502190 w 9157696"/>
                <a:gd name="connsiteY13680" fmla="*/ 1700942 h 3804208"/>
                <a:gd name="connsiteX13681" fmla="*/ 3516839 w 9157696"/>
                <a:gd name="connsiteY13681" fmla="*/ 1696059 h 3804208"/>
                <a:gd name="connsiteX13682" fmla="*/ 3529046 w 9157696"/>
                <a:gd name="connsiteY13682" fmla="*/ 1693618 h 3804208"/>
                <a:gd name="connsiteX13683" fmla="*/ 3533928 w 9157696"/>
                <a:gd name="connsiteY13683" fmla="*/ 1693618 h 3804208"/>
                <a:gd name="connsiteX13684" fmla="*/ 3537591 w 9157696"/>
                <a:gd name="connsiteY13684" fmla="*/ 1691176 h 3804208"/>
                <a:gd name="connsiteX13685" fmla="*/ 3538812 w 9157696"/>
                <a:gd name="connsiteY13685" fmla="*/ 1687514 h 3804208"/>
                <a:gd name="connsiteX13686" fmla="*/ 3530266 w 9157696"/>
                <a:gd name="connsiteY13686" fmla="*/ 1685073 h 3804208"/>
                <a:gd name="connsiteX13687" fmla="*/ 3521721 w 9157696"/>
                <a:gd name="connsiteY13687" fmla="*/ 1683852 h 3804208"/>
                <a:gd name="connsiteX13688" fmla="*/ 3518059 w 9157696"/>
                <a:gd name="connsiteY13688" fmla="*/ 1686293 h 3804208"/>
                <a:gd name="connsiteX13689" fmla="*/ 3514397 w 9157696"/>
                <a:gd name="connsiteY13689" fmla="*/ 1687514 h 3804208"/>
                <a:gd name="connsiteX13690" fmla="*/ 3510735 w 9157696"/>
                <a:gd name="connsiteY13690" fmla="*/ 1686293 h 3804208"/>
                <a:gd name="connsiteX13691" fmla="*/ 3505852 w 9157696"/>
                <a:gd name="connsiteY13691" fmla="*/ 1687514 h 3804208"/>
                <a:gd name="connsiteX13692" fmla="*/ 3500970 w 9157696"/>
                <a:gd name="connsiteY13692" fmla="*/ 1688735 h 3804208"/>
                <a:gd name="connsiteX13693" fmla="*/ 3497307 w 9157696"/>
                <a:gd name="connsiteY13693" fmla="*/ 1686293 h 3804208"/>
                <a:gd name="connsiteX13694" fmla="*/ 3491204 w 9157696"/>
                <a:gd name="connsiteY13694" fmla="*/ 1691176 h 3804208"/>
                <a:gd name="connsiteX13695" fmla="*/ 3488763 w 9157696"/>
                <a:gd name="connsiteY13695" fmla="*/ 1687514 h 3804208"/>
                <a:gd name="connsiteX13696" fmla="*/ 3481438 w 9157696"/>
                <a:gd name="connsiteY13696" fmla="*/ 1689955 h 3804208"/>
                <a:gd name="connsiteX13697" fmla="*/ 3477776 w 9157696"/>
                <a:gd name="connsiteY13697" fmla="*/ 1691176 h 3804208"/>
                <a:gd name="connsiteX13698" fmla="*/ 3478997 w 9157696"/>
                <a:gd name="connsiteY13698" fmla="*/ 1688735 h 3804208"/>
                <a:gd name="connsiteX13699" fmla="*/ 3488763 w 9157696"/>
                <a:gd name="connsiteY13699" fmla="*/ 1680190 h 3804208"/>
                <a:gd name="connsiteX13700" fmla="*/ 3491204 w 9157696"/>
                <a:gd name="connsiteY13700" fmla="*/ 1677748 h 3804208"/>
                <a:gd name="connsiteX13701" fmla="*/ 3494866 w 9157696"/>
                <a:gd name="connsiteY13701" fmla="*/ 1675307 h 3804208"/>
                <a:gd name="connsiteX13702" fmla="*/ 3498528 w 9157696"/>
                <a:gd name="connsiteY13702" fmla="*/ 1672866 h 3804208"/>
                <a:gd name="connsiteX13703" fmla="*/ 3500970 w 9157696"/>
                <a:gd name="connsiteY13703" fmla="*/ 1670424 h 3804208"/>
                <a:gd name="connsiteX13704" fmla="*/ 3504632 w 9157696"/>
                <a:gd name="connsiteY13704" fmla="*/ 1666762 h 3804208"/>
                <a:gd name="connsiteX13705" fmla="*/ 3508294 w 9157696"/>
                <a:gd name="connsiteY13705" fmla="*/ 1664321 h 3804208"/>
                <a:gd name="connsiteX13706" fmla="*/ 3513177 w 9157696"/>
                <a:gd name="connsiteY13706" fmla="*/ 1661879 h 3804208"/>
                <a:gd name="connsiteX13707" fmla="*/ 3515618 w 9157696"/>
                <a:gd name="connsiteY13707" fmla="*/ 1659438 h 3804208"/>
                <a:gd name="connsiteX13708" fmla="*/ 3518059 w 9157696"/>
                <a:gd name="connsiteY13708" fmla="*/ 1658217 h 3804208"/>
                <a:gd name="connsiteX13709" fmla="*/ 3521721 w 9157696"/>
                <a:gd name="connsiteY13709" fmla="*/ 1653334 h 3804208"/>
                <a:gd name="connsiteX13710" fmla="*/ 3522942 w 9157696"/>
                <a:gd name="connsiteY13710" fmla="*/ 1648452 h 3804208"/>
                <a:gd name="connsiteX13711" fmla="*/ 3514397 w 9157696"/>
                <a:gd name="connsiteY13711" fmla="*/ 1653334 h 3804208"/>
                <a:gd name="connsiteX13712" fmla="*/ 3505852 w 9157696"/>
                <a:gd name="connsiteY13712" fmla="*/ 1656997 h 3804208"/>
                <a:gd name="connsiteX13713" fmla="*/ 3504632 w 9157696"/>
                <a:gd name="connsiteY13713" fmla="*/ 1654555 h 3804208"/>
                <a:gd name="connsiteX13714" fmla="*/ 3497307 w 9157696"/>
                <a:gd name="connsiteY13714" fmla="*/ 1652114 h 3804208"/>
                <a:gd name="connsiteX13715" fmla="*/ 3493645 w 9157696"/>
                <a:gd name="connsiteY13715" fmla="*/ 1653334 h 3804208"/>
                <a:gd name="connsiteX13716" fmla="*/ 3489983 w 9157696"/>
                <a:gd name="connsiteY13716" fmla="*/ 1653334 h 3804208"/>
                <a:gd name="connsiteX13717" fmla="*/ 3489983 w 9157696"/>
                <a:gd name="connsiteY13717" fmla="*/ 1653334 h 3804208"/>
                <a:gd name="connsiteX13718" fmla="*/ 3498528 w 9157696"/>
                <a:gd name="connsiteY13718" fmla="*/ 1646010 h 3804208"/>
                <a:gd name="connsiteX13719" fmla="*/ 3504632 w 9157696"/>
                <a:gd name="connsiteY13719" fmla="*/ 1635024 h 3804208"/>
                <a:gd name="connsiteX13720" fmla="*/ 3514397 w 9157696"/>
                <a:gd name="connsiteY13720" fmla="*/ 1624038 h 3804208"/>
                <a:gd name="connsiteX13721" fmla="*/ 3519280 w 9157696"/>
                <a:gd name="connsiteY13721" fmla="*/ 1600844 h 3804208"/>
                <a:gd name="connsiteX13722" fmla="*/ 3516839 w 9157696"/>
                <a:gd name="connsiteY13722" fmla="*/ 1599624 h 3804208"/>
                <a:gd name="connsiteX13723" fmla="*/ 3513177 w 9157696"/>
                <a:gd name="connsiteY13723" fmla="*/ 1604506 h 3804208"/>
                <a:gd name="connsiteX13724" fmla="*/ 3507073 w 9157696"/>
                <a:gd name="connsiteY13724" fmla="*/ 1608169 h 3804208"/>
                <a:gd name="connsiteX13725" fmla="*/ 3502190 w 9157696"/>
                <a:gd name="connsiteY13725" fmla="*/ 1606948 h 3804208"/>
                <a:gd name="connsiteX13726" fmla="*/ 3498528 w 9157696"/>
                <a:gd name="connsiteY13726" fmla="*/ 1610610 h 3804208"/>
                <a:gd name="connsiteX13727" fmla="*/ 3496087 w 9157696"/>
                <a:gd name="connsiteY13727" fmla="*/ 1614272 h 3804208"/>
                <a:gd name="connsiteX13728" fmla="*/ 3492425 w 9157696"/>
                <a:gd name="connsiteY13728" fmla="*/ 1610610 h 3804208"/>
                <a:gd name="connsiteX13729" fmla="*/ 3488763 w 9157696"/>
                <a:gd name="connsiteY13729" fmla="*/ 1609389 h 3804208"/>
                <a:gd name="connsiteX13730" fmla="*/ 3483880 w 9157696"/>
                <a:gd name="connsiteY13730" fmla="*/ 1615493 h 3804208"/>
                <a:gd name="connsiteX13731" fmla="*/ 3476556 w 9157696"/>
                <a:gd name="connsiteY13731" fmla="*/ 1614272 h 3804208"/>
                <a:gd name="connsiteX13732" fmla="*/ 3474114 w 9157696"/>
                <a:gd name="connsiteY13732" fmla="*/ 1609389 h 3804208"/>
                <a:gd name="connsiteX13733" fmla="*/ 3474114 w 9157696"/>
                <a:gd name="connsiteY13733" fmla="*/ 1609389 h 3804208"/>
                <a:gd name="connsiteX13734" fmla="*/ 3480218 w 9157696"/>
                <a:gd name="connsiteY13734" fmla="*/ 1610610 h 3804208"/>
                <a:gd name="connsiteX13735" fmla="*/ 3483880 w 9157696"/>
                <a:gd name="connsiteY13735" fmla="*/ 1610610 h 3804208"/>
                <a:gd name="connsiteX13736" fmla="*/ 3486321 w 9157696"/>
                <a:gd name="connsiteY13736" fmla="*/ 1609389 h 3804208"/>
                <a:gd name="connsiteX13737" fmla="*/ 3487542 w 9157696"/>
                <a:gd name="connsiteY13737" fmla="*/ 1606948 h 3804208"/>
                <a:gd name="connsiteX13738" fmla="*/ 3481438 w 9157696"/>
                <a:gd name="connsiteY13738" fmla="*/ 1604506 h 3804208"/>
                <a:gd name="connsiteX13739" fmla="*/ 3475335 w 9157696"/>
                <a:gd name="connsiteY13739" fmla="*/ 1603286 h 3804208"/>
                <a:gd name="connsiteX13740" fmla="*/ 3472893 w 9157696"/>
                <a:gd name="connsiteY13740" fmla="*/ 1604506 h 3804208"/>
                <a:gd name="connsiteX13741" fmla="*/ 3470452 w 9157696"/>
                <a:gd name="connsiteY13741" fmla="*/ 1604506 h 3804208"/>
                <a:gd name="connsiteX13742" fmla="*/ 3468011 w 9157696"/>
                <a:gd name="connsiteY13742" fmla="*/ 1603286 h 3804208"/>
                <a:gd name="connsiteX13743" fmla="*/ 3464349 w 9157696"/>
                <a:gd name="connsiteY13743" fmla="*/ 1603286 h 3804208"/>
                <a:gd name="connsiteX13744" fmla="*/ 3460686 w 9157696"/>
                <a:gd name="connsiteY13744" fmla="*/ 1603286 h 3804208"/>
                <a:gd name="connsiteX13745" fmla="*/ 3459466 w 9157696"/>
                <a:gd name="connsiteY13745" fmla="*/ 1602065 h 3804208"/>
                <a:gd name="connsiteX13746" fmla="*/ 3465569 w 9157696"/>
                <a:gd name="connsiteY13746" fmla="*/ 1591079 h 3804208"/>
                <a:gd name="connsiteX13747" fmla="*/ 3472893 w 9157696"/>
                <a:gd name="connsiteY13747" fmla="*/ 1582534 h 3804208"/>
                <a:gd name="connsiteX13748" fmla="*/ 3478997 w 9157696"/>
                <a:gd name="connsiteY13748" fmla="*/ 1577651 h 3804208"/>
                <a:gd name="connsiteX13749" fmla="*/ 3482659 w 9157696"/>
                <a:gd name="connsiteY13749" fmla="*/ 1575210 h 3804208"/>
                <a:gd name="connsiteX13750" fmla="*/ 3485100 w 9157696"/>
                <a:gd name="connsiteY13750" fmla="*/ 1572768 h 3804208"/>
                <a:gd name="connsiteX13751" fmla="*/ 3491204 w 9157696"/>
                <a:gd name="connsiteY13751" fmla="*/ 1565444 h 3804208"/>
                <a:gd name="connsiteX13752" fmla="*/ 3496087 w 9157696"/>
                <a:gd name="connsiteY13752" fmla="*/ 1563003 h 3804208"/>
                <a:gd name="connsiteX13753" fmla="*/ 3500970 w 9157696"/>
                <a:gd name="connsiteY13753" fmla="*/ 1559341 h 3804208"/>
                <a:gd name="connsiteX13754" fmla="*/ 3503411 w 9157696"/>
                <a:gd name="connsiteY13754" fmla="*/ 1554458 h 3804208"/>
                <a:gd name="connsiteX13755" fmla="*/ 3503411 w 9157696"/>
                <a:gd name="connsiteY13755" fmla="*/ 1549575 h 3804208"/>
                <a:gd name="connsiteX13756" fmla="*/ 3494866 w 9157696"/>
                <a:gd name="connsiteY13756" fmla="*/ 1553237 h 3804208"/>
                <a:gd name="connsiteX13757" fmla="*/ 3486321 w 9157696"/>
                <a:gd name="connsiteY13757" fmla="*/ 1556899 h 3804208"/>
                <a:gd name="connsiteX13758" fmla="*/ 3483880 w 9157696"/>
                <a:gd name="connsiteY13758" fmla="*/ 1560561 h 3804208"/>
                <a:gd name="connsiteX13759" fmla="*/ 3480218 w 9157696"/>
                <a:gd name="connsiteY13759" fmla="*/ 1563003 h 3804208"/>
                <a:gd name="connsiteX13760" fmla="*/ 3476556 w 9157696"/>
                <a:gd name="connsiteY13760" fmla="*/ 1564223 h 3804208"/>
                <a:gd name="connsiteX13761" fmla="*/ 3474114 w 9157696"/>
                <a:gd name="connsiteY13761" fmla="*/ 1563003 h 3804208"/>
                <a:gd name="connsiteX13762" fmla="*/ 3471673 w 9157696"/>
                <a:gd name="connsiteY13762" fmla="*/ 1566665 h 3804208"/>
                <a:gd name="connsiteX13763" fmla="*/ 3466790 w 9157696"/>
                <a:gd name="connsiteY13763" fmla="*/ 1570327 h 3804208"/>
                <a:gd name="connsiteX13764" fmla="*/ 3463128 w 9157696"/>
                <a:gd name="connsiteY13764" fmla="*/ 1570327 h 3804208"/>
                <a:gd name="connsiteX13765" fmla="*/ 3458245 w 9157696"/>
                <a:gd name="connsiteY13765" fmla="*/ 1576430 h 3804208"/>
                <a:gd name="connsiteX13766" fmla="*/ 3455804 w 9157696"/>
                <a:gd name="connsiteY13766" fmla="*/ 1573989 h 3804208"/>
                <a:gd name="connsiteX13767" fmla="*/ 3450921 w 9157696"/>
                <a:gd name="connsiteY13767" fmla="*/ 1576430 h 3804208"/>
                <a:gd name="connsiteX13768" fmla="*/ 3452142 w 9157696"/>
                <a:gd name="connsiteY13768" fmla="*/ 1572768 h 3804208"/>
                <a:gd name="connsiteX13769" fmla="*/ 3453362 w 9157696"/>
                <a:gd name="connsiteY13769" fmla="*/ 1570327 h 3804208"/>
                <a:gd name="connsiteX13770" fmla="*/ 3454583 w 9157696"/>
                <a:gd name="connsiteY13770" fmla="*/ 1569106 h 3804208"/>
                <a:gd name="connsiteX13771" fmla="*/ 3455804 w 9157696"/>
                <a:gd name="connsiteY13771" fmla="*/ 1565444 h 3804208"/>
                <a:gd name="connsiteX13772" fmla="*/ 3459466 w 9157696"/>
                <a:gd name="connsiteY13772" fmla="*/ 1565444 h 3804208"/>
                <a:gd name="connsiteX13773" fmla="*/ 3463128 w 9157696"/>
                <a:gd name="connsiteY13773" fmla="*/ 1565444 h 3804208"/>
                <a:gd name="connsiteX13774" fmla="*/ 3465569 w 9157696"/>
                <a:gd name="connsiteY13774" fmla="*/ 1564223 h 3804208"/>
                <a:gd name="connsiteX13775" fmla="*/ 3466790 w 9157696"/>
                <a:gd name="connsiteY13775" fmla="*/ 1561782 h 3804208"/>
                <a:gd name="connsiteX13776" fmla="*/ 3461907 w 9157696"/>
                <a:gd name="connsiteY13776" fmla="*/ 1560561 h 3804208"/>
                <a:gd name="connsiteX13777" fmla="*/ 3458245 w 9157696"/>
                <a:gd name="connsiteY13777" fmla="*/ 1560561 h 3804208"/>
                <a:gd name="connsiteX13778" fmla="*/ 3458245 w 9157696"/>
                <a:gd name="connsiteY13778" fmla="*/ 1559341 h 3804208"/>
                <a:gd name="connsiteX13779" fmla="*/ 3455804 w 9157696"/>
                <a:gd name="connsiteY13779" fmla="*/ 1556899 h 3804208"/>
                <a:gd name="connsiteX13780" fmla="*/ 3455804 w 9157696"/>
                <a:gd name="connsiteY13780" fmla="*/ 1563003 h 3804208"/>
                <a:gd name="connsiteX13781" fmla="*/ 3455804 w 9157696"/>
                <a:gd name="connsiteY13781" fmla="*/ 1563003 h 3804208"/>
                <a:gd name="connsiteX13782" fmla="*/ 3453362 w 9157696"/>
                <a:gd name="connsiteY13782" fmla="*/ 1563003 h 3804208"/>
                <a:gd name="connsiteX13783" fmla="*/ 3450921 w 9157696"/>
                <a:gd name="connsiteY13783" fmla="*/ 1563003 h 3804208"/>
                <a:gd name="connsiteX13784" fmla="*/ 3447259 w 9157696"/>
                <a:gd name="connsiteY13784" fmla="*/ 1564223 h 3804208"/>
                <a:gd name="connsiteX13785" fmla="*/ 3443597 w 9157696"/>
                <a:gd name="connsiteY13785" fmla="*/ 1565444 h 3804208"/>
                <a:gd name="connsiteX13786" fmla="*/ 3442376 w 9157696"/>
                <a:gd name="connsiteY13786" fmla="*/ 1564223 h 3804208"/>
                <a:gd name="connsiteX13787" fmla="*/ 3446038 w 9157696"/>
                <a:gd name="connsiteY13787" fmla="*/ 1559341 h 3804208"/>
                <a:gd name="connsiteX13788" fmla="*/ 3447259 w 9157696"/>
                <a:gd name="connsiteY13788" fmla="*/ 1558120 h 3804208"/>
                <a:gd name="connsiteX13789" fmla="*/ 3450921 w 9157696"/>
                <a:gd name="connsiteY13789" fmla="*/ 1558120 h 3804208"/>
                <a:gd name="connsiteX13790" fmla="*/ 3453362 w 9157696"/>
                <a:gd name="connsiteY13790" fmla="*/ 1556899 h 3804208"/>
                <a:gd name="connsiteX13791" fmla="*/ 3454583 w 9157696"/>
                <a:gd name="connsiteY13791" fmla="*/ 1554458 h 3804208"/>
                <a:gd name="connsiteX13792" fmla="*/ 3458245 w 9157696"/>
                <a:gd name="connsiteY13792" fmla="*/ 1553237 h 3804208"/>
                <a:gd name="connsiteX13793" fmla="*/ 3463128 w 9157696"/>
                <a:gd name="connsiteY13793" fmla="*/ 1550796 h 3804208"/>
                <a:gd name="connsiteX13794" fmla="*/ 3472893 w 9157696"/>
                <a:gd name="connsiteY13794" fmla="*/ 1547134 h 3804208"/>
                <a:gd name="connsiteX13795" fmla="*/ 3476556 w 9157696"/>
                <a:gd name="connsiteY13795" fmla="*/ 1545913 h 3804208"/>
                <a:gd name="connsiteX13796" fmla="*/ 3478997 w 9157696"/>
                <a:gd name="connsiteY13796" fmla="*/ 1543471 h 3804208"/>
                <a:gd name="connsiteX13797" fmla="*/ 3480218 w 9157696"/>
                <a:gd name="connsiteY13797" fmla="*/ 1539809 h 3804208"/>
                <a:gd name="connsiteX13798" fmla="*/ 3472893 w 9157696"/>
                <a:gd name="connsiteY13798" fmla="*/ 1539809 h 3804208"/>
                <a:gd name="connsiteX13799" fmla="*/ 3466790 w 9157696"/>
                <a:gd name="connsiteY13799" fmla="*/ 1539809 h 3804208"/>
                <a:gd name="connsiteX13800" fmla="*/ 3464349 w 9157696"/>
                <a:gd name="connsiteY13800" fmla="*/ 1541030 h 3804208"/>
                <a:gd name="connsiteX13801" fmla="*/ 3461907 w 9157696"/>
                <a:gd name="connsiteY13801" fmla="*/ 1542251 h 3804208"/>
                <a:gd name="connsiteX13802" fmla="*/ 3459466 w 9157696"/>
                <a:gd name="connsiteY13802" fmla="*/ 1542251 h 3804208"/>
                <a:gd name="connsiteX13803" fmla="*/ 3458245 w 9157696"/>
                <a:gd name="connsiteY13803" fmla="*/ 1541030 h 3804208"/>
                <a:gd name="connsiteX13804" fmla="*/ 3455804 w 9157696"/>
                <a:gd name="connsiteY13804" fmla="*/ 1543471 h 3804208"/>
                <a:gd name="connsiteX13805" fmla="*/ 3452142 w 9157696"/>
                <a:gd name="connsiteY13805" fmla="*/ 1544692 h 3804208"/>
                <a:gd name="connsiteX13806" fmla="*/ 3449700 w 9157696"/>
                <a:gd name="connsiteY13806" fmla="*/ 1543471 h 3804208"/>
                <a:gd name="connsiteX13807" fmla="*/ 3444817 w 9157696"/>
                <a:gd name="connsiteY13807" fmla="*/ 1547134 h 3804208"/>
                <a:gd name="connsiteX13808" fmla="*/ 3443597 w 9157696"/>
                <a:gd name="connsiteY13808" fmla="*/ 1544692 h 3804208"/>
                <a:gd name="connsiteX13809" fmla="*/ 3438714 w 9157696"/>
                <a:gd name="connsiteY13809" fmla="*/ 1545913 h 3804208"/>
                <a:gd name="connsiteX13810" fmla="*/ 3435052 w 9157696"/>
                <a:gd name="connsiteY13810" fmla="*/ 1544692 h 3804208"/>
                <a:gd name="connsiteX13811" fmla="*/ 3431390 w 9157696"/>
                <a:gd name="connsiteY13811" fmla="*/ 1543471 h 3804208"/>
                <a:gd name="connsiteX13812" fmla="*/ 3428948 w 9157696"/>
                <a:gd name="connsiteY13812" fmla="*/ 1545913 h 3804208"/>
                <a:gd name="connsiteX13813" fmla="*/ 3426507 w 9157696"/>
                <a:gd name="connsiteY13813" fmla="*/ 1548354 h 3804208"/>
                <a:gd name="connsiteX13814" fmla="*/ 3422845 w 9157696"/>
                <a:gd name="connsiteY13814" fmla="*/ 1547134 h 3804208"/>
                <a:gd name="connsiteX13815" fmla="*/ 3424065 w 9157696"/>
                <a:gd name="connsiteY13815" fmla="*/ 1545913 h 3804208"/>
                <a:gd name="connsiteX13816" fmla="*/ 3427728 w 9157696"/>
                <a:gd name="connsiteY13816" fmla="*/ 1541030 h 3804208"/>
                <a:gd name="connsiteX13817" fmla="*/ 3433831 w 9157696"/>
                <a:gd name="connsiteY13817" fmla="*/ 1537368 h 3804208"/>
                <a:gd name="connsiteX13818" fmla="*/ 3438714 w 9157696"/>
                <a:gd name="connsiteY13818" fmla="*/ 1536147 h 3804208"/>
                <a:gd name="connsiteX13819" fmla="*/ 3443597 w 9157696"/>
                <a:gd name="connsiteY13819" fmla="*/ 1534926 h 3804208"/>
                <a:gd name="connsiteX13820" fmla="*/ 3452142 w 9157696"/>
                <a:gd name="connsiteY13820" fmla="*/ 1533706 h 3804208"/>
                <a:gd name="connsiteX13821" fmla="*/ 3455804 w 9157696"/>
                <a:gd name="connsiteY13821" fmla="*/ 1533706 h 3804208"/>
                <a:gd name="connsiteX13822" fmla="*/ 3458245 w 9157696"/>
                <a:gd name="connsiteY13822" fmla="*/ 1532485 h 3804208"/>
                <a:gd name="connsiteX13823" fmla="*/ 3459466 w 9157696"/>
                <a:gd name="connsiteY13823" fmla="*/ 1530044 h 3804208"/>
                <a:gd name="connsiteX13824" fmla="*/ 3453362 w 9157696"/>
                <a:gd name="connsiteY13824" fmla="*/ 1527602 h 3804208"/>
                <a:gd name="connsiteX13825" fmla="*/ 3447259 w 9157696"/>
                <a:gd name="connsiteY13825" fmla="*/ 1526382 h 3804208"/>
                <a:gd name="connsiteX13826" fmla="*/ 3444817 w 9157696"/>
                <a:gd name="connsiteY13826" fmla="*/ 1527602 h 3804208"/>
                <a:gd name="connsiteX13827" fmla="*/ 3442376 w 9157696"/>
                <a:gd name="connsiteY13827" fmla="*/ 1527602 h 3804208"/>
                <a:gd name="connsiteX13828" fmla="*/ 3439935 w 9157696"/>
                <a:gd name="connsiteY13828" fmla="*/ 1526382 h 3804208"/>
                <a:gd name="connsiteX13829" fmla="*/ 3436272 w 9157696"/>
                <a:gd name="connsiteY13829" fmla="*/ 1526382 h 3804208"/>
                <a:gd name="connsiteX13830" fmla="*/ 3432610 w 9157696"/>
                <a:gd name="connsiteY13830" fmla="*/ 1526382 h 3804208"/>
                <a:gd name="connsiteX13831" fmla="*/ 3430169 w 9157696"/>
                <a:gd name="connsiteY13831" fmla="*/ 1523940 h 3804208"/>
                <a:gd name="connsiteX13832" fmla="*/ 3430169 w 9157696"/>
                <a:gd name="connsiteY13832" fmla="*/ 1523940 h 3804208"/>
                <a:gd name="connsiteX13833" fmla="*/ 3431390 w 9157696"/>
                <a:gd name="connsiteY13833" fmla="*/ 1522719 h 3804208"/>
                <a:gd name="connsiteX13834" fmla="*/ 3438714 w 9157696"/>
                <a:gd name="connsiteY13834" fmla="*/ 1521499 h 3804208"/>
                <a:gd name="connsiteX13835" fmla="*/ 3448479 w 9157696"/>
                <a:gd name="connsiteY13835" fmla="*/ 1523940 h 3804208"/>
                <a:gd name="connsiteX13836" fmla="*/ 3457024 w 9157696"/>
                <a:gd name="connsiteY13836" fmla="*/ 1526382 h 3804208"/>
                <a:gd name="connsiteX13837" fmla="*/ 3460686 w 9157696"/>
                <a:gd name="connsiteY13837" fmla="*/ 1527602 h 3804208"/>
                <a:gd name="connsiteX13838" fmla="*/ 3464349 w 9157696"/>
                <a:gd name="connsiteY13838" fmla="*/ 1527602 h 3804208"/>
                <a:gd name="connsiteX13839" fmla="*/ 3466790 w 9157696"/>
                <a:gd name="connsiteY13839" fmla="*/ 1525161 h 3804208"/>
                <a:gd name="connsiteX13840" fmla="*/ 3461907 w 9157696"/>
                <a:gd name="connsiteY13840" fmla="*/ 1521499 h 3804208"/>
                <a:gd name="connsiteX13841" fmla="*/ 3457024 w 9157696"/>
                <a:gd name="connsiteY13841" fmla="*/ 1517837 h 3804208"/>
                <a:gd name="connsiteX13842" fmla="*/ 3454583 w 9157696"/>
                <a:gd name="connsiteY13842" fmla="*/ 1517837 h 3804208"/>
                <a:gd name="connsiteX13843" fmla="*/ 3452142 w 9157696"/>
                <a:gd name="connsiteY13843" fmla="*/ 1516616 h 3804208"/>
                <a:gd name="connsiteX13844" fmla="*/ 3449700 w 9157696"/>
                <a:gd name="connsiteY13844" fmla="*/ 1514175 h 3804208"/>
                <a:gd name="connsiteX13845" fmla="*/ 3449700 w 9157696"/>
                <a:gd name="connsiteY13845" fmla="*/ 1514175 h 3804208"/>
                <a:gd name="connsiteX13846" fmla="*/ 3449700 w 9157696"/>
                <a:gd name="connsiteY13846" fmla="*/ 1514175 h 3804208"/>
                <a:gd name="connsiteX13847" fmla="*/ 3449700 w 9157696"/>
                <a:gd name="connsiteY13847" fmla="*/ 1514175 h 3804208"/>
                <a:gd name="connsiteX13848" fmla="*/ 3449700 w 9157696"/>
                <a:gd name="connsiteY13848" fmla="*/ 1514175 h 3804208"/>
                <a:gd name="connsiteX13849" fmla="*/ 3444817 w 9157696"/>
                <a:gd name="connsiteY13849" fmla="*/ 1511733 h 3804208"/>
                <a:gd name="connsiteX13850" fmla="*/ 3442376 w 9157696"/>
                <a:gd name="connsiteY13850" fmla="*/ 1511733 h 3804208"/>
                <a:gd name="connsiteX13851" fmla="*/ 3439935 w 9157696"/>
                <a:gd name="connsiteY13851" fmla="*/ 1511733 h 3804208"/>
                <a:gd name="connsiteX13852" fmla="*/ 3439935 w 9157696"/>
                <a:gd name="connsiteY13852" fmla="*/ 1511733 h 3804208"/>
                <a:gd name="connsiteX13853" fmla="*/ 3439935 w 9157696"/>
                <a:gd name="connsiteY13853" fmla="*/ 1511733 h 3804208"/>
                <a:gd name="connsiteX13854" fmla="*/ 3438714 w 9157696"/>
                <a:gd name="connsiteY13854" fmla="*/ 1510512 h 3804208"/>
                <a:gd name="connsiteX13855" fmla="*/ 3439935 w 9157696"/>
                <a:gd name="connsiteY13855" fmla="*/ 1509292 h 3804208"/>
                <a:gd name="connsiteX13856" fmla="*/ 3444817 w 9157696"/>
                <a:gd name="connsiteY13856" fmla="*/ 1505630 h 3804208"/>
                <a:gd name="connsiteX13857" fmla="*/ 3452142 w 9157696"/>
                <a:gd name="connsiteY13857" fmla="*/ 1504409 h 3804208"/>
                <a:gd name="connsiteX13858" fmla="*/ 3457024 w 9157696"/>
                <a:gd name="connsiteY13858" fmla="*/ 1504409 h 3804208"/>
                <a:gd name="connsiteX13859" fmla="*/ 3461907 w 9157696"/>
                <a:gd name="connsiteY13859" fmla="*/ 1504409 h 3804208"/>
                <a:gd name="connsiteX13860" fmla="*/ 3470452 w 9157696"/>
                <a:gd name="connsiteY13860" fmla="*/ 1504409 h 3804208"/>
                <a:gd name="connsiteX13861" fmla="*/ 3474114 w 9157696"/>
                <a:gd name="connsiteY13861" fmla="*/ 1505630 h 3804208"/>
                <a:gd name="connsiteX13862" fmla="*/ 3477776 w 9157696"/>
                <a:gd name="connsiteY13862" fmla="*/ 1504409 h 3804208"/>
                <a:gd name="connsiteX13863" fmla="*/ 3478997 w 9157696"/>
                <a:gd name="connsiteY13863" fmla="*/ 1501968 h 3804208"/>
                <a:gd name="connsiteX13864" fmla="*/ 3472893 w 9157696"/>
                <a:gd name="connsiteY13864" fmla="*/ 1499526 h 3804208"/>
                <a:gd name="connsiteX13865" fmla="*/ 3466790 w 9157696"/>
                <a:gd name="connsiteY13865" fmla="*/ 1497085 h 3804208"/>
                <a:gd name="connsiteX13866" fmla="*/ 3464349 w 9157696"/>
                <a:gd name="connsiteY13866" fmla="*/ 1498305 h 3804208"/>
                <a:gd name="connsiteX13867" fmla="*/ 3461907 w 9157696"/>
                <a:gd name="connsiteY13867" fmla="*/ 1498305 h 3804208"/>
                <a:gd name="connsiteX13868" fmla="*/ 3459466 w 9157696"/>
                <a:gd name="connsiteY13868" fmla="*/ 1497085 h 3804208"/>
                <a:gd name="connsiteX13869" fmla="*/ 3458245 w 9157696"/>
                <a:gd name="connsiteY13869" fmla="*/ 1495864 h 3804208"/>
                <a:gd name="connsiteX13870" fmla="*/ 3455804 w 9157696"/>
                <a:gd name="connsiteY13870" fmla="*/ 1497085 h 3804208"/>
                <a:gd name="connsiteX13871" fmla="*/ 3452142 w 9157696"/>
                <a:gd name="connsiteY13871" fmla="*/ 1497085 h 3804208"/>
                <a:gd name="connsiteX13872" fmla="*/ 3449700 w 9157696"/>
                <a:gd name="connsiteY13872" fmla="*/ 1494643 h 3804208"/>
                <a:gd name="connsiteX13873" fmla="*/ 3444817 w 9157696"/>
                <a:gd name="connsiteY13873" fmla="*/ 1495864 h 3804208"/>
                <a:gd name="connsiteX13874" fmla="*/ 3443597 w 9157696"/>
                <a:gd name="connsiteY13874" fmla="*/ 1494643 h 3804208"/>
                <a:gd name="connsiteX13875" fmla="*/ 3446038 w 9157696"/>
                <a:gd name="connsiteY13875" fmla="*/ 1492202 h 3804208"/>
                <a:gd name="connsiteX13876" fmla="*/ 3453362 w 9157696"/>
                <a:gd name="connsiteY13876" fmla="*/ 1490981 h 3804208"/>
                <a:gd name="connsiteX13877" fmla="*/ 3464349 w 9157696"/>
                <a:gd name="connsiteY13877" fmla="*/ 1492202 h 3804208"/>
                <a:gd name="connsiteX13878" fmla="*/ 3474114 w 9157696"/>
                <a:gd name="connsiteY13878" fmla="*/ 1493423 h 3804208"/>
                <a:gd name="connsiteX13879" fmla="*/ 3477776 w 9157696"/>
                <a:gd name="connsiteY13879" fmla="*/ 1494643 h 3804208"/>
                <a:gd name="connsiteX13880" fmla="*/ 3481438 w 9157696"/>
                <a:gd name="connsiteY13880" fmla="*/ 1493423 h 3804208"/>
                <a:gd name="connsiteX13881" fmla="*/ 3483880 w 9157696"/>
                <a:gd name="connsiteY13881" fmla="*/ 1490981 h 3804208"/>
                <a:gd name="connsiteX13882" fmla="*/ 3477776 w 9157696"/>
                <a:gd name="connsiteY13882" fmla="*/ 1487319 h 3804208"/>
                <a:gd name="connsiteX13883" fmla="*/ 3471673 w 9157696"/>
                <a:gd name="connsiteY13883" fmla="*/ 1483657 h 3804208"/>
                <a:gd name="connsiteX13884" fmla="*/ 3469231 w 9157696"/>
                <a:gd name="connsiteY13884" fmla="*/ 1483657 h 3804208"/>
                <a:gd name="connsiteX13885" fmla="*/ 3465569 w 9157696"/>
                <a:gd name="connsiteY13885" fmla="*/ 1483657 h 3804208"/>
                <a:gd name="connsiteX13886" fmla="*/ 3463128 w 9157696"/>
                <a:gd name="connsiteY13886" fmla="*/ 1482436 h 3804208"/>
                <a:gd name="connsiteX13887" fmla="*/ 3459466 w 9157696"/>
                <a:gd name="connsiteY13887" fmla="*/ 1481216 h 3804208"/>
                <a:gd name="connsiteX13888" fmla="*/ 3455804 w 9157696"/>
                <a:gd name="connsiteY13888" fmla="*/ 1481216 h 3804208"/>
                <a:gd name="connsiteX13889" fmla="*/ 3453362 w 9157696"/>
                <a:gd name="connsiteY13889" fmla="*/ 1478774 h 3804208"/>
                <a:gd name="connsiteX13890" fmla="*/ 3448479 w 9157696"/>
                <a:gd name="connsiteY13890" fmla="*/ 1479995 h 3804208"/>
                <a:gd name="connsiteX13891" fmla="*/ 3447259 w 9157696"/>
                <a:gd name="connsiteY13891" fmla="*/ 1477554 h 3804208"/>
                <a:gd name="connsiteX13892" fmla="*/ 3442376 w 9157696"/>
                <a:gd name="connsiteY13892" fmla="*/ 1477554 h 3804208"/>
                <a:gd name="connsiteX13893" fmla="*/ 3438714 w 9157696"/>
                <a:gd name="connsiteY13893" fmla="*/ 1475112 h 3804208"/>
                <a:gd name="connsiteX13894" fmla="*/ 3435052 w 9157696"/>
                <a:gd name="connsiteY13894" fmla="*/ 1472671 h 3804208"/>
                <a:gd name="connsiteX13895" fmla="*/ 3431390 w 9157696"/>
                <a:gd name="connsiteY13895" fmla="*/ 1473891 h 3804208"/>
                <a:gd name="connsiteX13896" fmla="*/ 3430169 w 9157696"/>
                <a:gd name="connsiteY13896" fmla="*/ 1472671 h 3804208"/>
                <a:gd name="connsiteX13897" fmla="*/ 3433831 w 9157696"/>
                <a:gd name="connsiteY13897" fmla="*/ 1471450 h 3804208"/>
                <a:gd name="connsiteX13898" fmla="*/ 3436272 w 9157696"/>
                <a:gd name="connsiteY13898" fmla="*/ 1470229 h 3804208"/>
                <a:gd name="connsiteX13899" fmla="*/ 3438714 w 9157696"/>
                <a:gd name="connsiteY13899" fmla="*/ 1469009 h 3804208"/>
                <a:gd name="connsiteX13900" fmla="*/ 3439935 w 9157696"/>
                <a:gd name="connsiteY13900" fmla="*/ 1467788 h 3804208"/>
                <a:gd name="connsiteX13901" fmla="*/ 3436272 w 9157696"/>
                <a:gd name="connsiteY13901" fmla="*/ 1469009 h 3804208"/>
                <a:gd name="connsiteX13902" fmla="*/ 3432610 w 9157696"/>
                <a:gd name="connsiteY13902" fmla="*/ 1470229 h 3804208"/>
                <a:gd name="connsiteX13903" fmla="*/ 3431390 w 9157696"/>
                <a:gd name="connsiteY13903" fmla="*/ 1471450 h 3804208"/>
                <a:gd name="connsiteX13904" fmla="*/ 3428948 w 9157696"/>
                <a:gd name="connsiteY13904" fmla="*/ 1472671 h 3804208"/>
                <a:gd name="connsiteX13905" fmla="*/ 3427728 w 9157696"/>
                <a:gd name="connsiteY13905" fmla="*/ 1472671 h 3804208"/>
                <a:gd name="connsiteX13906" fmla="*/ 3426507 w 9157696"/>
                <a:gd name="connsiteY13906" fmla="*/ 1472671 h 3804208"/>
                <a:gd name="connsiteX13907" fmla="*/ 3422845 w 9157696"/>
                <a:gd name="connsiteY13907" fmla="*/ 1473891 h 3804208"/>
                <a:gd name="connsiteX13908" fmla="*/ 3421624 w 9157696"/>
                <a:gd name="connsiteY13908" fmla="*/ 1473891 h 3804208"/>
                <a:gd name="connsiteX13909" fmla="*/ 3421624 w 9157696"/>
                <a:gd name="connsiteY13909" fmla="*/ 1473891 h 3804208"/>
                <a:gd name="connsiteX13910" fmla="*/ 3419183 w 9157696"/>
                <a:gd name="connsiteY13910" fmla="*/ 1475112 h 3804208"/>
                <a:gd name="connsiteX13911" fmla="*/ 3417962 w 9157696"/>
                <a:gd name="connsiteY13911" fmla="*/ 1475112 h 3804208"/>
                <a:gd name="connsiteX13912" fmla="*/ 3417962 w 9157696"/>
                <a:gd name="connsiteY13912" fmla="*/ 1475112 h 3804208"/>
                <a:gd name="connsiteX13913" fmla="*/ 3422845 w 9157696"/>
                <a:gd name="connsiteY13913" fmla="*/ 1470229 h 3804208"/>
                <a:gd name="connsiteX13914" fmla="*/ 3428948 w 9157696"/>
                <a:gd name="connsiteY13914" fmla="*/ 1466567 h 3804208"/>
                <a:gd name="connsiteX13915" fmla="*/ 3438714 w 9157696"/>
                <a:gd name="connsiteY13915" fmla="*/ 1464126 h 3804208"/>
                <a:gd name="connsiteX13916" fmla="*/ 3447259 w 9157696"/>
                <a:gd name="connsiteY13916" fmla="*/ 1462905 h 3804208"/>
                <a:gd name="connsiteX13917" fmla="*/ 3450921 w 9157696"/>
                <a:gd name="connsiteY13917" fmla="*/ 1462905 h 3804208"/>
                <a:gd name="connsiteX13918" fmla="*/ 3453362 w 9157696"/>
                <a:gd name="connsiteY13918" fmla="*/ 1461684 h 3804208"/>
                <a:gd name="connsiteX13919" fmla="*/ 3454583 w 9157696"/>
                <a:gd name="connsiteY13919" fmla="*/ 1459243 h 3804208"/>
                <a:gd name="connsiteX13920" fmla="*/ 3448479 w 9157696"/>
                <a:gd name="connsiteY13920" fmla="*/ 1458022 h 3804208"/>
                <a:gd name="connsiteX13921" fmla="*/ 3442376 w 9157696"/>
                <a:gd name="connsiteY13921" fmla="*/ 1456802 h 3804208"/>
                <a:gd name="connsiteX13922" fmla="*/ 3439935 w 9157696"/>
                <a:gd name="connsiteY13922" fmla="*/ 1458022 h 3804208"/>
                <a:gd name="connsiteX13923" fmla="*/ 3437493 w 9157696"/>
                <a:gd name="connsiteY13923" fmla="*/ 1458022 h 3804208"/>
                <a:gd name="connsiteX13924" fmla="*/ 3435052 w 9157696"/>
                <a:gd name="connsiteY13924" fmla="*/ 1456802 h 3804208"/>
                <a:gd name="connsiteX13925" fmla="*/ 3431390 w 9157696"/>
                <a:gd name="connsiteY13925" fmla="*/ 1456802 h 3804208"/>
                <a:gd name="connsiteX13926" fmla="*/ 3427728 w 9157696"/>
                <a:gd name="connsiteY13926" fmla="*/ 1456802 h 3804208"/>
                <a:gd name="connsiteX13927" fmla="*/ 3425286 w 9157696"/>
                <a:gd name="connsiteY13927" fmla="*/ 1455581 h 3804208"/>
                <a:gd name="connsiteX13928" fmla="*/ 3424065 w 9157696"/>
                <a:gd name="connsiteY13928" fmla="*/ 1455581 h 3804208"/>
                <a:gd name="connsiteX13929" fmla="*/ 3428948 w 9157696"/>
                <a:gd name="connsiteY13929" fmla="*/ 1451919 h 3804208"/>
                <a:gd name="connsiteX13930" fmla="*/ 3435052 w 9157696"/>
                <a:gd name="connsiteY13930" fmla="*/ 1449477 h 3804208"/>
                <a:gd name="connsiteX13931" fmla="*/ 3439935 w 9157696"/>
                <a:gd name="connsiteY13931" fmla="*/ 1449477 h 3804208"/>
                <a:gd name="connsiteX13932" fmla="*/ 3444817 w 9157696"/>
                <a:gd name="connsiteY13932" fmla="*/ 1449477 h 3804208"/>
                <a:gd name="connsiteX13933" fmla="*/ 3453362 w 9157696"/>
                <a:gd name="connsiteY13933" fmla="*/ 1448257 h 3804208"/>
                <a:gd name="connsiteX13934" fmla="*/ 3457024 w 9157696"/>
                <a:gd name="connsiteY13934" fmla="*/ 1448257 h 3804208"/>
                <a:gd name="connsiteX13935" fmla="*/ 3459466 w 9157696"/>
                <a:gd name="connsiteY13935" fmla="*/ 1447036 h 3804208"/>
                <a:gd name="connsiteX13936" fmla="*/ 3460686 w 9157696"/>
                <a:gd name="connsiteY13936" fmla="*/ 1444595 h 3804208"/>
                <a:gd name="connsiteX13937" fmla="*/ 3454583 w 9157696"/>
                <a:gd name="connsiteY13937" fmla="*/ 1443374 h 3804208"/>
                <a:gd name="connsiteX13938" fmla="*/ 3448479 w 9157696"/>
                <a:gd name="connsiteY13938" fmla="*/ 1442153 h 3804208"/>
                <a:gd name="connsiteX13939" fmla="*/ 3446038 w 9157696"/>
                <a:gd name="connsiteY13939" fmla="*/ 1443374 h 3804208"/>
                <a:gd name="connsiteX13940" fmla="*/ 3443597 w 9157696"/>
                <a:gd name="connsiteY13940" fmla="*/ 1443374 h 3804208"/>
                <a:gd name="connsiteX13941" fmla="*/ 3441155 w 9157696"/>
                <a:gd name="connsiteY13941" fmla="*/ 1442153 h 3804208"/>
                <a:gd name="connsiteX13942" fmla="*/ 3439935 w 9157696"/>
                <a:gd name="connsiteY13942" fmla="*/ 1440933 h 3804208"/>
                <a:gd name="connsiteX13943" fmla="*/ 3437493 w 9157696"/>
                <a:gd name="connsiteY13943" fmla="*/ 1442153 h 3804208"/>
                <a:gd name="connsiteX13944" fmla="*/ 3433831 w 9157696"/>
                <a:gd name="connsiteY13944" fmla="*/ 1442153 h 3804208"/>
                <a:gd name="connsiteX13945" fmla="*/ 3431390 w 9157696"/>
                <a:gd name="connsiteY13945" fmla="*/ 1440933 h 3804208"/>
                <a:gd name="connsiteX13946" fmla="*/ 3426507 w 9157696"/>
                <a:gd name="connsiteY13946" fmla="*/ 1443374 h 3804208"/>
                <a:gd name="connsiteX13947" fmla="*/ 3425286 w 9157696"/>
                <a:gd name="connsiteY13947" fmla="*/ 1440933 h 3804208"/>
                <a:gd name="connsiteX13948" fmla="*/ 3420403 w 9157696"/>
                <a:gd name="connsiteY13948" fmla="*/ 1440933 h 3804208"/>
                <a:gd name="connsiteX13949" fmla="*/ 3416741 w 9157696"/>
                <a:gd name="connsiteY13949" fmla="*/ 1438491 h 3804208"/>
                <a:gd name="connsiteX13950" fmla="*/ 3413079 w 9157696"/>
                <a:gd name="connsiteY13950" fmla="*/ 1436050 h 3804208"/>
                <a:gd name="connsiteX13951" fmla="*/ 3410638 w 9157696"/>
                <a:gd name="connsiteY13951" fmla="*/ 1437270 h 3804208"/>
                <a:gd name="connsiteX13952" fmla="*/ 3409417 w 9157696"/>
                <a:gd name="connsiteY13952" fmla="*/ 1436050 h 3804208"/>
                <a:gd name="connsiteX13953" fmla="*/ 3413079 w 9157696"/>
                <a:gd name="connsiteY13953" fmla="*/ 1433608 h 3804208"/>
                <a:gd name="connsiteX13954" fmla="*/ 3416741 w 9157696"/>
                <a:gd name="connsiteY13954" fmla="*/ 1432388 h 3804208"/>
                <a:gd name="connsiteX13955" fmla="*/ 3420403 w 9157696"/>
                <a:gd name="connsiteY13955" fmla="*/ 1429946 h 3804208"/>
                <a:gd name="connsiteX13956" fmla="*/ 3426507 w 9157696"/>
                <a:gd name="connsiteY13956" fmla="*/ 1426284 h 3804208"/>
                <a:gd name="connsiteX13957" fmla="*/ 3428948 w 9157696"/>
                <a:gd name="connsiteY13957" fmla="*/ 1425063 h 3804208"/>
                <a:gd name="connsiteX13958" fmla="*/ 3430169 w 9157696"/>
                <a:gd name="connsiteY13958" fmla="*/ 1422622 h 3804208"/>
                <a:gd name="connsiteX13959" fmla="*/ 3430169 w 9157696"/>
                <a:gd name="connsiteY13959" fmla="*/ 1420181 h 3804208"/>
                <a:gd name="connsiteX13960" fmla="*/ 3425286 w 9157696"/>
                <a:gd name="connsiteY13960" fmla="*/ 1421401 h 3804208"/>
                <a:gd name="connsiteX13961" fmla="*/ 3420403 w 9157696"/>
                <a:gd name="connsiteY13961" fmla="*/ 1422622 h 3804208"/>
                <a:gd name="connsiteX13962" fmla="*/ 3419183 w 9157696"/>
                <a:gd name="connsiteY13962" fmla="*/ 1423843 h 3804208"/>
                <a:gd name="connsiteX13963" fmla="*/ 3416741 w 9157696"/>
                <a:gd name="connsiteY13963" fmla="*/ 1425063 h 3804208"/>
                <a:gd name="connsiteX13964" fmla="*/ 3414300 w 9157696"/>
                <a:gd name="connsiteY13964" fmla="*/ 1425063 h 3804208"/>
                <a:gd name="connsiteX13965" fmla="*/ 3411858 w 9157696"/>
                <a:gd name="connsiteY13965" fmla="*/ 1426284 h 3804208"/>
                <a:gd name="connsiteX13966" fmla="*/ 3409417 w 9157696"/>
                <a:gd name="connsiteY13966" fmla="*/ 1427505 h 3804208"/>
                <a:gd name="connsiteX13967" fmla="*/ 3408196 w 9157696"/>
                <a:gd name="connsiteY13967" fmla="*/ 1426284 h 3804208"/>
                <a:gd name="connsiteX13968" fmla="*/ 3405755 w 9157696"/>
                <a:gd name="connsiteY13968" fmla="*/ 1428726 h 3804208"/>
                <a:gd name="connsiteX13969" fmla="*/ 3404534 w 9157696"/>
                <a:gd name="connsiteY13969" fmla="*/ 1427505 h 3804208"/>
                <a:gd name="connsiteX13970" fmla="*/ 3404534 w 9157696"/>
                <a:gd name="connsiteY13970" fmla="*/ 1427505 h 3804208"/>
                <a:gd name="connsiteX13971" fmla="*/ 3405755 w 9157696"/>
                <a:gd name="connsiteY13971" fmla="*/ 1426284 h 3804208"/>
                <a:gd name="connsiteX13972" fmla="*/ 3408196 w 9157696"/>
                <a:gd name="connsiteY13972" fmla="*/ 1423843 h 3804208"/>
                <a:gd name="connsiteX13973" fmla="*/ 3413079 w 9157696"/>
                <a:gd name="connsiteY13973" fmla="*/ 1421401 h 3804208"/>
                <a:gd name="connsiteX13974" fmla="*/ 3419183 w 9157696"/>
                <a:gd name="connsiteY13974" fmla="*/ 1420181 h 3804208"/>
                <a:gd name="connsiteX13975" fmla="*/ 3425286 w 9157696"/>
                <a:gd name="connsiteY13975" fmla="*/ 1418960 h 3804208"/>
                <a:gd name="connsiteX13976" fmla="*/ 3427728 w 9157696"/>
                <a:gd name="connsiteY13976" fmla="*/ 1418960 h 3804208"/>
                <a:gd name="connsiteX13977" fmla="*/ 3430169 w 9157696"/>
                <a:gd name="connsiteY13977" fmla="*/ 1417739 h 3804208"/>
                <a:gd name="connsiteX13978" fmla="*/ 3431390 w 9157696"/>
                <a:gd name="connsiteY13978" fmla="*/ 1415298 h 3804208"/>
                <a:gd name="connsiteX13979" fmla="*/ 3427728 w 9157696"/>
                <a:gd name="connsiteY13979" fmla="*/ 1414077 h 3804208"/>
                <a:gd name="connsiteX13980" fmla="*/ 3424065 w 9157696"/>
                <a:gd name="connsiteY13980" fmla="*/ 1414077 h 3804208"/>
                <a:gd name="connsiteX13981" fmla="*/ 3422845 w 9157696"/>
                <a:gd name="connsiteY13981" fmla="*/ 1415298 h 3804208"/>
                <a:gd name="connsiteX13982" fmla="*/ 3420403 w 9157696"/>
                <a:gd name="connsiteY13982" fmla="*/ 1415298 h 3804208"/>
                <a:gd name="connsiteX13983" fmla="*/ 3419183 w 9157696"/>
                <a:gd name="connsiteY13983" fmla="*/ 1415298 h 3804208"/>
                <a:gd name="connsiteX13984" fmla="*/ 3416741 w 9157696"/>
                <a:gd name="connsiteY13984" fmla="*/ 1415298 h 3804208"/>
                <a:gd name="connsiteX13985" fmla="*/ 3414300 w 9157696"/>
                <a:gd name="connsiteY13985" fmla="*/ 1415298 h 3804208"/>
                <a:gd name="connsiteX13986" fmla="*/ 3413079 w 9157696"/>
                <a:gd name="connsiteY13986" fmla="*/ 1414077 h 3804208"/>
                <a:gd name="connsiteX13987" fmla="*/ 3410638 w 9157696"/>
                <a:gd name="connsiteY13987" fmla="*/ 1415298 h 3804208"/>
                <a:gd name="connsiteX13988" fmla="*/ 3409417 w 9157696"/>
                <a:gd name="connsiteY13988" fmla="*/ 1414077 h 3804208"/>
                <a:gd name="connsiteX13989" fmla="*/ 3405755 w 9157696"/>
                <a:gd name="connsiteY13989" fmla="*/ 1414077 h 3804208"/>
                <a:gd name="connsiteX13990" fmla="*/ 3403314 w 9157696"/>
                <a:gd name="connsiteY13990" fmla="*/ 1412856 h 3804208"/>
                <a:gd name="connsiteX13991" fmla="*/ 3400872 w 9157696"/>
                <a:gd name="connsiteY13991" fmla="*/ 1411636 h 3804208"/>
                <a:gd name="connsiteX13992" fmla="*/ 3399651 w 9157696"/>
                <a:gd name="connsiteY13992" fmla="*/ 1412856 h 3804208"/>
                <a:gd name="connsiteX13993" fmla="*/ 3398431 w 9157696"/>
                <a:gd name="connsiteY13993" fmla="*/ 1411636 h 3804208"/>
                <a:gd name="connsiteX13994" fmla="*/ 3406976 w 9157696"/>
                <a:gd name="connsiteY13994" fmla="*/ 1407974 h 3804208"/>
                <a:gd name="connsiteX13995" fmla="*/ 3411858 w 9157696"/>
                <a:gd name="connsiteY13995" fmla="*/ 1406753 h 3804208"/>
                <a:gd name="connsiteX13996" fmla="*/ 3416741 w 9157696"/>
                <a:gd name="connsiteY13996" fmla="*/ 1405532 h 3804208"/>
                <a:gd name="connsiteX13997" fmla="*/ 3422845 w 9157696"/>
                <a:gd name="connsiteY13997" fmla="*/ 1394546 h 3804208"/>
                <a:gd name="connsiteX13998" fmla="*/ 3426507 w 9157696"/>
                <a:gd name="connsiteY13998" fmla="*/ 1388442 h 3804208"/>
                <a:gd name="connsiteX13999" fmla="*/ 3433831 w 9157696"/>
                <a:gd name="connsiteY13999" fmla="*/ 1381118 h 3804208"/>
                <a:gd name="connsiteX14000" fmla="*/ 3439935 w 9157696"/>
                <a:gd name="connsiteY14000" fmla="*/ 1375015 h 3804208"/>
                <a:gd name="connsiteX14001" fmla="*/ 3442376 w 9157696"/>
                <a:gd name="connsiteY14001" fmla="*/ 1372573 h 3804208"/>
                <a:gd name="connsiteX14002" fmla="*/ 3443597 w 9157696"/>
                <a:gd name="connsiteY14002" fmla="*/ 1370132 h 3804208"/>
                <a:gd name="connsiteX14003" fmla="*/ 3443597 w 9157696"/>
                <a:gd name="connsiteY14003" fmla="*/ 1367691 h 3804208"/>
                <a:gd name="connsiteX14004" fmla="*/ 3438714 w 9157696"/>
                <a:gd name="connsiteY14004" fmla="*/ 1370132 h 3804208"/>
                <a:gd name="connsiteX14005" fmla="*/ 3433831 w 9157696"/>
                <a:gd name="connsiteY14005" fmla="*/ 1372573 h 3804208"/>
                <a:gd name="connsiteX14006" fmla="*/ 3432610 w 9157696"/>
                <a:gd name="connsiteY14006" fmla="*/ 1375015 h 3804208"/>
                <a:gd name="connsiteX14007" fmla="*/ 3430169 w 9157696"/>
                <a:gd name="connsiteY14007" fmla="*/ 1377456 h 3804208"/>
                <a:gd name="connsiteX14008" fmla="*/ 3427728 w 9157696"/>
                <a:gd name="connsiteY14008" fmla="*/ 1378677 h 3804208"/>
                <a:gd name="connsiteX14009" fmla="*/ 3427728 w 9157696"/>
                <a:gd name="connsiteY14009" fmla="*/ 1378677 h 3804208"/>
                <a:gd name="connsiteX14010" fmla="*/ 3427728 w 9157696"/>
                <a:gd name="connsiteY14010" fmla="*/ 1377456 h 3804208"/>
                <a:gd name="connsiteX14011" fmla="*/ 3424065 w 9157696"/>
                <a:gd name="connsiteY14011" fmla="*/ 1377456 h 3804208"/>
                <a:gd name="connsiteX14012" fmla="*/ 3420403 w 9157696"/>
                <a:gd name="connsiteY14012" fmla="*/ 1377456 h 3804208"/>
                <a:gd name="connsiteX14013" fmla="*/ 3419183 w 9157696"/>
                <a:gd name="connsiteY14013" fmla="*/ 1378677 h 3804208"/>
                <a:gd name="connsiteX14014" fmla="*/ 3417962 w 9157696"/>
                <a:gd name="connsiteY14014" fmla="*/ 1379898 h 3804208"/>
                <a:gd name="connsiteX14015" fmla="*/ 3416741 w 9157696"/>
                <a:gd name="connsiteY14015" fmla="*/ 1379898 h 3804208"/>
                <a:gd name="connsiteX14016" fmla="*/ 3414300 w 9157696"/>
                <a:gd name="connsiteY14016" fmla="*/ 1381118 h 3804208"/>
                <a:gd name="connsiteX14017" fmla="*/ 3411858 w 9157696"/>
                <a:gd name="connsiteY14017" fmla="*/ 1382339 h 3804208"/>
                <a:gd name="connsiteX14018" fmla="*/ 3410638 w 9157696"/>
                <a:gd name="connsiteY14018" fmla="*/ 1382339 h 3804208"/>
                <a:gd name="connsiteX14019" fmla="*/ 3408196 w 9157696"/>
                <a:gd name="connsiteY14019" fmla="*/ 1384780 h 3804208"/>
                <a:gd name="connsiteX14020" fmla="*/ 3406976 w 9157696"/>
                <a:gd name="connsiteY14020" fmla="*/ 1383560 h 3804208"/>
                <a:gd name="connsiteX14021" fmla="*/ 3404534 w 9157696"/>
                <a:gd name="connsiteY14021" fmla="*/ 1384780 h 3804208"/>
                <a:gd name="connsiteX14022" fmla="*/ 3402093 w 9157696"/>
                <a:gd name="connsiteY14022" fmla="*/ 1384780 h 3804208"/>
                <a:gd name="connsiteX14023" fmla="*/ 3404534 w 9157696"/>
                <a:gd name="connsiteY14023" fmla="*/ 1379898 h 3804208"/>
                <a:gd name="connsiteX14024" fmla="*/ 3408196 w 9157696"/>
                <a:gd name="connsiteY14024" fmla="*/ 1376235 h 3804208"/>
                <a:gd name="connsiteX14025" fmla="*/ 3414300 w 9157696"/>
                <a:gd name="connsiteY14025" fmla="*/ 1373794 h 3804208"/>
                <a:gd name="connsiteX14026" fmla="*/ 3419183 w 9157696"/>
                <a:gd name="connsiteY14026" fmla="*/ 1371353 h 3804208"/>
                <a:gd name="connsiteX14027" fmla="*/ 3421624 w 9157696"/>
                <a:gd name="connsiteY14027" fmla="*/ 1370132 h 3804208"/>
                <a:gd name="connsiteX14028" fmla="*/ 3422845 w 9157696"/>
                <a:gd name="connsiteY14028" fmla="*/ 1368911 h 3804208"/>
                <a:gd name="connsiteX14029" fmla="*/ 3422845 w 9157696"/>
                <a:gd name="connsiteY14029" fmla="*/ 1366470 h 3804208"/>
                <a:gd name="connsiteX14030" fmla="*/ 3419183 w 9157696"/>
                <a:gd name="connsiteY14030" fmla="*/ 1366470 h 3804208"/>
                <a:gd name="connsiteX14031" fmla="*/ 3415521 w 9157696"/>
                <a:gd name="connsiteY14031" fmla="*/ 1366470 h 3804208"/>
                <a:gd name="connsiteX14032" fmla="*/ 3414300 w 9157696"/>
                <a:gd name="connsiteY14032" fmla="*/ 1367691 h 3804208"/>
                <a:gd name="connsiteX14033" fmla="*/ 3413079 w 9157696"/>
                <a:gd name="connsiteY14033" fmla="*/ 1368911 h 3804208"/>
                <a:gd name="connsiteX14034" fmla="*/ 3411858 w 9157696"/>
                <a:gd name="connsiteY14034" fmla="*/ 1368911 h 3804208"/>
                <a:gd name="connsiteX14035" fmla="*/ 3409417 w 9157696"/>
                <a:gd name="connsiteY14035" fmla="*/ 1370132 h 3804208"/>
                <a:gd name="connsiteX14036" fmla="*/ 3406976 w 9157696"/>
                <a:gd name="connsiteY14036" fmla="*/ 1371353 h 3804208"/>
                <a:gd name="connsiteX14037" fmla="*/ 3405755 w 9157696"/>
                <a:gd name="connsiteY14037" fmla="*/ 1371353 h 3804208"/>
                <a:gd name="connsiteX14038" fmla="*/ 3403314 w 9157696"/>
                <a:gd name="connsiteY14038" fmla="*/ 1373794 h 3804208"/>
                <a:gd name="connsiteX14039" fmla="*/ 3402093 w 9157696"/>
                <a:gd name="connsiteY14039" fmla="*/ 1372573 h 3804208"/>
                <a:gd name="connsiteX14040" fmla="*/ 3399651 w 9157696"/>
                <a:gd name="connsiteY14040" fmla="*/ 1373794 h 3804208"/>
                <a:gd name="connsiteX14041" fmla="*/ 3397210 w 9157696"/>
                <a:gd name="connsiteY14041" fmla="*/ 1373794 h 3804208"/>
                <a:gd name="connsiteX14042" fmla="*/ 3394769 w 9157696"/>
                <a:gd name="connsiteY14042" fmla="*/ 1373794 h 3804208"/>
                <a:gd name="connsiteX14043" fmla="*/ 3393548 w 9157696"/>
                <a:gd name="connsiteY14043" fmla="*/ 1375015 h 3804208"/>
                <a:gd name="connsiteX14044" fmla="*/ 3392327 w 9157696"/>
                <a:gd name="connsiteY14044" fmla="*/ 1375015 h 3804208"/>
                <a:gd name="connsiteX14045" fmla="*/ 3393548 w 9157696"/>
                <a:gd name="connsiteY14045" fmla="*/ 1373794 h 3804208"/>
                <a:gd name="connsiteX14046" fmla="*/ 3395989 w 9157696"/>
                <a:gd name="connsiteY14046" fmla="*/ 1372573 h 3804208"/>
                <a:gd name="connsiteX14047" fmla="*/ 3395989 w 9157696"/>
                <a:gd name="connsiteY14047" fmla="*/ 1372573 h 3804208"/>
                <a:gd name="connsiteX14048" fmla="*/ 3397210 w 9157696"/>
                <a:gd name="connsiteY14048" fmla="*/ 1371353 h 3804208"/>
                <a:gd name="connsiteX14049" fmla="*/ 3399651 w 9157696"/>
                <a:gd name="connsiteY14049" fmla="*/ 1371353 h 3804208"/>
                <a:gd name="connsiteX14050" fmla="*/ 3403314 w 9157696"/>
                <a:gd name="connsiteY14050" fmla="*/ 1371353 h 3804208"/>
                <a:gd name="connsiteX14051" fmla="*/ 3404534 w 9157696"/>
                <a:gd name="connsiteY14051" fmla="*/ 1371353 h 3804208"/>
                <a:gd name="connsiteX14052" fmla="*/ 3405755 w 9157696"/>
                <a:gd name="connsiteY14052" fmla="*/ 1371353 h 3804208"/>
                <a:gd name="connsiteX14053" fmla="*/ 3406976 w 9157696"/>
                <a:gd name="connsiteY14053" fmla="*/ 1370132 h 3804208"/>
                <a:gd name="connsiteX14054" fmla="*/ 3404534 w 9157696"/>
                <a:gd name="connsiteY14054" fmla="*/ 1368911 h 3804208"/>
                <a:gd name="connsiteX14055" fmla="*/ 3402093 w 9157696"/>
                <a:gd name="connsiteY14055" fmla="*/ 1367691 h 3804208"/>
                <a:gd name="connsiteX14056" fmla="*/ 3400872 w 9157696"/>
                <a:gd name="connsiteY14056" fmla="*/ 1367691 h 3804208"/>
                <a:gd name="connsiteX14057" fmla="*/ 3400872 w 9157696"/>
                <a:gd name="connsiteY14057" fmla="*/ 1367691 h 3804208"/>
                <a:gd name="connsiteX14058" fmla="*/ 3400872 w 9157696"/>
                <a:gd name="connsiteY14058" fmla="*/ 1367691 h 3804208"/>
                <a:gd name="connsiteX14059" fmla="*/ 3404534 w 9157696"/>
                <a:gd name="connsiteY14059" fmla="*/ 1365249 h 3804208"/>
                <a:gd name="connsiteX14060" fmla="*/ 3410638 w 9157696"/>
                <a:gd name="connsiteY14060" fmla="*/ 1362808 h 3804208"/>
                <a:gd name="connsiteX14061" fmla="*/ 3415521 w 9157696"/>
                <a:gd name="connsiteY14061" fmla="*/ 1361587 h 3804208"/>
                <a:gd name="connsiteX14062" fmla="*/ 3417962 w 9157696"/>
                <a:gd name="connsiteY14062" fmla="*/ 1361587 h 3804208"/>
                <a:gd name="connsiteX14063" fmla="*/ 3419183 w 9157696"/>
                <a:gd name="connsiteY14063" fmla="*/ 1360366 h 3804208"/>
                <a:gd name="connsiteX14064" fmla="*/ 3420403 w 9157696"/>
                <a:gd name="connsiteY14064" fmla="*/ 1359146 h 3804208"/>
                <a:gd name="connsiteX14065" fmla="*/ 3416741 w 9157696"/>
                <a:gd name="connsiteY14065" fmla="*/ 1359146 h 3804208"/>
                <a:gd name="connsiteX14066" fmla="*/ 3413079 w 9157696"/>
                <a:gd name="connsiteY14066" fmla="*/ 1359146 h 3804208"/>
                <a:gd name="connsiteX14067" fmla="*/ 3411858 w 9157696"/>
                <a:gd name="connsiteY14067" fmla="*/ 1360366 h 3804208"/>
                <a:gd name="connsiteX14068" fmla="*/ 3410638 w 9157696"/>
                <a:gd name="connsiteY14068" fmla="*/ 1360366 h 3804208"/>
                <a:gd name="connsiteX14069" fmla="*/ 3409417 w 9157696"/>
                <a:gd name="connsiteY14069" fmla="*/ 1360366 h 3804208"/>
                <a:gd name="connsiteX14070" fmla="*/ 3406976 w 9157696"/>
                <a:gd name="connsiteY14070" fmla="*/ 1360366 h 3804208"/>
                <a:gd name="connsiteX14071" fmla="*/ 3404534 w 9157696"/>
                <a:gd name="connsiteY14071" fmla="*/ 1360366 h 3804208"/>
                <a:gd name="connsiteX14072" fmla="*/ 3403314 w 9157696"/>
                <a:gd name="connsiteY14072" fmla="*/ 1359146 h 3804208"/>
                <a:gd name="connsiteX14073" fmla="*/ 3400872 w 9157696"/>
                <a:gd name="connsiteY14073" fmla="*/ 1361587 h 3804208"/>
                <a:gd name="connsiteX14074" fmla="*/ 3399651 w 9157696"/>
                <a:gd name="connsiteY14074" fmla="*/ 1360366 h 3804208"/>
                <a:gd name="connsiteX14075" fmla="*/ 3397210 w 9157696"/>
                <a:gd name="connsiteY14075" fmla="*/ 1361587 h 3804208"/>
                <a:gd name="connsiteX14076" fmla="*/ 3394769 w 9157696"/>
                <a:gd name="connsiteY14076" fmla="*/ 1360366 h 3804208"/>
                <a:gd name="connsiteX14077" fmla="*/ 3392327 w 9157696"/>
                <a:gd name="connsiteY14077" fmla="*/ 1359146 h 3804208"/>
                <a:gd name="connsiteX14078" fmla="*/ 3391107 w 9157696"/>
                <a:gd name="connsiteY14078" fmla="*/ 1360366 h 3804208"/>
                <a:gd name="connsiteX14079" fmla="*/ 3389886 w 9157696"/>
                <a:gd name="connsiteY14079" fmla="*/ 1361587 h 3804208"/>
                <a:gd name="connsiteX14080" fmla="*/ 3385003 w 9157696"/>
                <a:gd name="connsiteY14080" fmla="*/ 1361587 h 3804208"/>
                <a:gd name="connsiteX14081" fmla="*/ 3380120 w 9157696"/>
                <a:gd name="connsiteY14081" fmla="*/ 1362808 h 3804208"/>
                <a:gd name="connsiteX14082" fmla="*/ 3377679 w 9157696"/>
                <a:gd name="connsiteY14082" fmla="*/ 1361587 h 3804208"/>
                <a:gd name="connsiteX14083" fmla="*/ 3375237 w 9157696"/>
                <a:gd name="connsiteY14083" fmla="*/ 1360366 h 3804208"/>
                <a:gd name="connsiteX14084" fmla="*/ 3374017 w 9157696"/>
                <a:gd name="connsiteY14084" fmla="*/ 1361587 h 3804208"/>
                <a:gd name="connsiteX14085" fmla="*/ 3371575 w 9157696"/>
                <a:gd name="connsiteY14085" fmla="*/ 1360366 h 3804208"/>
                <a:gd name="connsiteX14086" fmla="*/ 3371575 w 9157696"/>
                <a:gd name="connsiteY14086" fmla="*/ 1360366 h 3804208"/>
                <a:gd name="connsiteX14087" fmla="*/ 3372796 w 9157696"/>
                <a:gd name="connsiteY14087" fmla="*/ 1360366 h 3804208"/>
                <a:gd name="connsiteX14088" fmla="*/ 3380120 w 9157696"/>
                <a:gd name="connsiteY14088" fmla="*/ 1356704 h 3804208"/>
                <a:gd name="connsiteX14089" fmla="*/ 3383782 w 9157696"/>
                <a:gd name="connsiteY14089" fmla="*/ 1355484 h 3804208"/>
                <a:gd name="connsiteX14090" fmla="*/ 3389886 w 9157696"/>
                <a:gd name="connsiteY14090" fmla="*/ 1353042 h 3804208"/>
                <a:gd name="connsiteX14091" fmla="*/ 3394769 w 9157696"/>
                <a:gd name="connsiteY14091" fmla="*/ 1353042 h 3804208"/>
                <a:gd name="connsiteX14092" fmla="*/ 3399651 w 9157696"/>
                <a:gd name="connsiteY14092" fmla="*/ 1348159 h 3804208"/>
                <a:gd name="connsiteX14093" fmla="*/ 3403314 w 9157696"/>
                <a:gd name="connsiteY14093" fmla="*/ 1345718 h 3804208"/>
                <a:gd name="connsiteX14094" fmla="*/ 3408196 w 9157696"/>
                <a:gd name="connsiteY14094" fmla="*/ 1343277 h 3804208"/>
                <a:gd name="connsiteX14095" fmla="*/ 3413079 w 9157696"/>
                <a:gd name="connsiteY14095" fmla="*/ 1342056 h 3804208"/>
                <a:gd name="connsiteX14096" fmla="*/ 3415521 w 9157696"/>
                <a:gd name="connsiteY14096" fmla="*/ 1342056 h 3804208"/>
                <a:gd name="connsiteX14097" fmla="*/ 3416741 w 9157696"/>
                <a:gd name="connsiteY14097" fmla="*/ 1340835 h 3804208"/>
                <a:gd name="connsiteX14098" fmla="*/ 3416741 w 9157696"/>
                <a:gd name="connsiteY14098" fmla="*/ 1339614 h 3804208"/>
                <a:gd name="connsiteX14099" fmla="*/ 3413079 w 9157696"/>
                <a:gd name="connsiteY14099" fmla="*/ 1339614 h 3804208"/>
                <a:gd name="connsiteX14100" fmla="*/ 3409417 w 9157696"/>
                <a:gd name="connsiteY14100" fmla="*/ 1339614 h 3804208"/>
                <a:gd name="connsiteX14101" fmla="*/ 3408196 w 9157696"/>
                <a:gd name="connsiteY14101" fmla="*/ 1340835 h 3804208"/>
                <a:gd name="connsiteX14102" fmla="*/ 3406976 w 9157696"/>
                <a:gd name="connsiteY14102" fmla="*/ 1340835 h 3804208"/>
                <a:gd name="connsiteX14103" fmla="*/ 3405755 w 9157696"/>
                <a:gd name="connsiteY14103" fmla="*/ 1340835 h 3804208"/>
                <a:gd name="connsiteX14104" fmla="*/ 3403314 w 9157696"/>
                <a:gd name="connsiteY14104" fmla="*/ 1340835 h 3804208"/>
                <a:gd name="connsiteX14105" fmla="*/ 3400872 w 9157696"/>
                <a:gd name="connsiteY14105" fmla="*/ 1342056 h 3804208"/>
                <a:gd name="connsiteX14106" fmla="*/ 3399651 w 9157696"/>
                <a:gd name="connsiteY14106" fmla="*/ 1342056 h 3804208"/>
                <a:gd name="connsiteX14107" fmla="*/ 3397210 w 9157696"/>
                <a:gd name="connsiteY14107" fmla="*/ 1344497 h 3804208"/>
                <a:gd name="connsiteX14108" fmla="*/ 3395989 w 9157696"/>
                <a:gd name="connsiteY14108" fmla="*/ 1344497 h 3804208"/>
                <a:gd name="connsiteX14109" fmla="*/ 3397210 w 9157696"/>
                <a:gd name="connsiteY14109" fmla="*/ 1342056 h 3804208"/>
                <a:gd name="connsiteX14110" fmla="*/ 3399651 w 9157696"/>
                <a:gd name="connsiteY14110" fmla="*/ 1338394 h 3804208"/>
                <a:gd name="connsiteX14111" fmla="*/ 3402093 w 9157696"/>
                <a:gd name="connsiteY14111" fmla="*/ 1337173 h 3804208"/>
                <a:gd name="connsiteX14112" fmla="*/ 3404534 w 9157696"/>
                <a:gd name="connsiteY14112" fmla="*/ 1334732 h 3804208"/>
                <a:gd name="connsiteX14113" fmla="*/ 3408196 w 9157696"/>
                <a:gd name="connsiteY14113" fmla="*/ 1331070 h 3804208"/>
                <a:gd name="connsiteX14114" fmla="*/ 3409417 w 9157696"/>
                <a:gd name="connsiteY14114" fmla="*/ 1329849 h 3804208"/>
                <a:gd name="connsiteX14115" fmla="*/ 3410638 w 9157696"/>
                <a:gd name="connsiteY14115" fmla="*/ 1327407 h 3804208"/>
                <a:gd name="connsiteX14116" fmla="*/ 3410638 w 9157696"/>
                <a:gd name="connsiteY14116" fmla="*/ 1326187 h 3804208"/>
                <a:gd name="connsiteX14117" fmla="*/ 3408196 w 9157696"/>
                <a:gd name="connsiteY14117" fmla="*/ 1328628 h 3804208"/>
                <a:gd name="connsiteX14118" fmla="*/ 3405755 w 9157696"/>
                <a:gd name="connsiteY14118" fmla="*/ 1329849 h 3804208"/>
                <a:gd name="connsiteX14119" fmla="*/ 3404534 w 9157696"/>
                <a:gd name="connsiteY14119" fmla="*/ 1331070 h 3804208"/>
                <a:gd name="connsiteX14120" fmla="*/ 3403314 w 9157696"/>
                <a:gd name="connsiteY14120" fmla="*/ 1332290 h 3804208"/>
                <a:gd name="connsiteX14121" fmla="*/ 3402093 w 9157696"/>
                <a:gd name="connsiteY14121" fmla="*/ 1332290 h 3804208"/>
                <a:gd name="connsiteX14122" fmla="*/ 3400872 w 9157696"/>
                <a:gd name="connsiteY14122" fmla="*/ 1333511 h 3804208"/>
                <a:gd name="connsiteX14123" fmla="*/ 3399651 w 9157696"/>
                <a:gd name="connsiteY14123" fmla="*/ 1334732 h 3804208"/>
                <a:gd name="connsiteX14124" fmla="*/ 3398431 w 9157696"/>
                <a:gd name="connsiteY14124" fmla="*/ 1334732 h 3804208"/>
                <a:gd name="connsiteX14125" fmla="*/ 3397210 w 9157696"/>
                <a:gd name="connsiteY14125" fmla="*/ 1337173 h 3804208"/>
                <a:gd name="connsiteX14126" fmla="*/ 3395989 w 9157696"/>
                <a:gd name="connsiteY14126" fmla="*/ 1335952 h 3804208"/>
                <a:gd name="connsiteX14127" fmla="*/ 3393548 w 9157696"/>
                <a:gd name="connsiteY14127" fmla="*/ 1337173 h 3804208"/>
                <a:gd name="connsiteX14128" fmla="*/ 3391107 w 9157696"/>
                <a:gd name="connsiteY14128" fmla="*/ 1337173 h 3804208"/>
                <a:gd name="connsiteX14129" fmla="*/ 3391107 w 9157696"/>
                <a:gd name="connsiteY14129" fmla="*/ 1337173 h 3804208"/>
                <a:gd name="connsiteX14130" fmla="*/ 3392327 w 9157696"/>
                <a:gd name="connsiteY14130" fmla="*/ 1337173 h 3804208"/>
                <a:gd name="connsiteX14131" fmla="*/ 3395989 w 9157696"/>
                <a:gd name="connsiteY14131" fmla="*/ 1332290 h 3804208"/>
                <a:gd name="connsiteX14132" fmla="*/ 3398431 w 9157696"/>
                <a:gd name="connsiteY14132" fmla="*/ 1329849 h 3804208"/>
                <a:gd name="connsiteX14133" fmla="*/ 3403314 w 9157696"/>
                <a:gd name="connsiteY14133" fmla="*/ 1326187 h 3804208"/>
                <a:gd name="connsiteX14134" fmla="*/ 3406976 w 9157696"/>
                <a:gd name="connsiteY14134" fmla="*/ 1323745 h 3804208"/>
                <a:gd name="connsiteX14135" fmla="*/ 3408196 w 9157696"/>
                <a:gd name="connsiteY14135" fmla="*/ 1322525 h 3804208"/>
                <a:gd name="connsiteX14136" fmla="*/ 3409417 w 9157696"/>
                <a:gd name="connsiteY14136" fmla="*/ 1321304 h 3804208"/>
                <a:gd name="connsiteX14137" fmla="*/ 3409417 w 9157696"/>
                <a:gd name="connsiteY14137" fmla="*/ 1320083 h 3804208"/>
                <a:gd name="connsiteX14138" fmla="*/ 3405755 w 9157696"/>
                <a:gd name="connsiteY14138" fmla="*/ 1321304 h 3804208"/>
                <a:gd name="connsiteX14139" fmla="*/ 3403314 w 9157696"/>
                <a:gd name="connsiteY14139" fmla="*/ 1322525 h 3804208"/>
                <a:gd name="connsiteX14140" fmla="*/ 3402093 w 9157696"/>
                <a:gd name="connsiteY14140" fmla="*/ 1323745 h 3804208"/>
                <a:gd name="connsiteX14141" fmla="*/ 3400872 w 9157696"/>
                <a:gd name="connsiteY14141" fmla="*/ 1324966 h 3804208"/>
                <a:gd name="connsiteX14142" fmla="*/ 3399651 w 9157696"/>
                <a:gd name="connsiteY14142" fmla="*/ 1324966 h 3804208"/>
                <a:gd name="connsiteX14143" fmla="*/ 3398431 w 9157696"/>
                <a:gd name="connsiteY14143" fmla="*/ 1326187 h 3804208"/>
                <a:gd name="connsiteX14144" fmla="*/ 3397210 w 9157696"/>
                <a:gd name="connsiteY14144" fmla="*/ 1327407 h 3804208"/>
                <a:gd name="connsiteX14145" fmla="*/ 3395989 w 9157696"/>
                <a:gd name="connsiteY14145" fmla="*/ 1327407 h 3804208"/>
                <a:gd name="connsiteX14146" fmla="*/ 3394769 w 9157696"/>
                <a:gd name="connsiteY14146" fmla="*/ 1329849 h 3804208"/>
                <a:gd name="connsiteX14147" fmla="*/ 3393548 w 9157696"/>
                <a:gd name="connsiteY14147" fmla="*/ 1328628 h 3804208"/>
                <a:gd name="connsiteX14148" fmla="*/ 3394769 w 9157696"/>
                <a:gd name="connsiteY14148" fmla="*/ 1327407 h 3804208"/>
                <a:gd name="connsiteX14149" fmla="*/ 3397210 w 9157696"/>
                <a:gd name="connsiteY14149" fmla="*/ 1324966 h 3804208"/>
                <a:gd name="connsiteX14150" fmla="*/ 3399651 w 9157696"/>
                <a:gd name="connsiteY14150" fmla="*/ 1323745 h 3804208"/>
                <a:gd name="connsiteX14151" fmla="*/ 3402093 w 9157696"/>
                <a:gd name="connsiteY14151" fmla="*/ 1322525 h 3804208"/>
                <a:gd name="connsiteX14152" fmla="*/ 3404534 w 9157696"/>
                <a:gd name="connsiteY14152" fmla="*/ 1320083 h 3804208"/>
                <a:gd name="connsiteX14153" fmla="*/ 3405755 w 9157696"/>
                <a:gd name="connsiteY14153" fmla="*/ 1318863 h 3804208"/>
                <a:gd name="connsiteX14154" fmla="*/ 3406976 w 9157696"/>
                <a:gd name="connsiteY14154" fmla="*/ 1317642 h 3804208"/>
                <a:gd name="connsiteX14155" fmla="*/ 3408196 w 9157696"/>
                <a:gd name="connsiteY14155" fmla="*/ 1315200 h 3804208"/>
                <a:gd name="connsiteX14156" fmla="*/ 3408196 w 9157696"/>
                <a:gd name="connsiteY14156" fmla="*/ 1313980 h 3804208"/>
                <a:gd name="connsiteX14157" fmla="*/ 3405755 w 9157696"/>
                <a:gd name="connsiteY14157" fmla="*/ 1316421 h 3804208"/>
                <a:gd name="connsiteX14158" fmla="*/ 3403314 w 9157696"/>
                <a:gd name="connsiteY14158" fmla="*/ 1317642 h 3804208"/>
                <a:gd name="connsiteX14159" fmla="*/ 3402093 w 9157696"/>
                <a:gd name="connsiteY14159" fmla="*/ 1318863 h 3804208"/>
                <a:gd name="connsiteX14160" fmla="*/ 3400872 w 9157696"/>
                <a:gd name="connsiteY14160" fmla="*/ 1320083 h 3804208"/>
                <a:gd name="connsiteX14161" fmla="*/ 3399651 w 9157696"/>
                <a:gd name="connsiteY14161" fmla="*/ 1320083 h 3804208"/>
                <a:gd name="connsiteX14162" fmla="*/ 3398431 w 9157696"/>
                <a:gd name="connsiteY14162" fmla="*/ 1321304 h 3804208"/>
                <a:gd name="connsiteX14163" fmla="*/ 3397210 w 9157696"/>
                <a:gd name="connsiteY14163" fmla="*/ 1322525 h 3804208"/>
                <a:gd name="connsiteX14164" fmla="*/ 3395989 w 9157696"/>
                <a:gd name="connsiteY14164" fmla="*/ 1322525 h 3804208"/>
                <a:gd name="connsiteX14165" fmla="*/ 3394769 w 9157696"/>
                <a:gd name="connsiteY14165" fmla="*/ 1323745 h 3804208"/>
                <a:gd name="connsiteX14166" fmla="*/ 3393548 w 9157696"/>
                <a:gd name="connsiteY14166" fmla="*/ 1322525 h 3804208"/>
                <a:gd name="connsiteX14167" fmla="*/ 3391107 w 9157696"/>
                <a:gd name="connsiteY14167" fmla="*/ 1323745 h 3804208"/>
                <a:gd name="connsiteX14168" fmla="*/ 3388665 w 9157696"/>
                <a:gd name="connsiteY14168" fmla="*/ 1323745 h 3804208"/>
                <a:gd name="connsiteX14169" fmla="*/ 3386224 w 9157696"/>
                <a:gd name="connsiteY14169" fmla="*/ 1323745 h 3804208"/>
                <a:gd name="connsiteX14170" fmla="*/ 3385003 w 9157696"/>
                <a:gd name="connsiteY14170" fmla="*/ 1324966 h 3804208"/>
                <a:gd name="connsiteX14171" fmla="*/ 3383782 w 9157696"/>
                <a:gd name="connsiteY14171" fmla="*/ 1326187 h 3804208"/>
                <a:gd name="connsiteX14172" fmla="*/ 3380120 w 9157696"/>
                <a:gd name="connsiteY14172" fmla="*/ 1327407 h 3804208"/>
                <a:gd name="connsiteX14173" fmla="*/ 3376458 w 9157696"/>
                <a:gd name="connsiteY14173" fmla="*/ 1328628 h 3804208"/>
                <a:gd name="connsiteX14174" fmla="*/ 3374017 w 9157696"/>
                <a:gd name="connsiteY14174" fmla="*/ 1328628 h 3804208"/>
                <a:gd name="connsiteX14175" fmla="*/ 3374017 w 9157696"/>
                <a:gd name="connsiteY14175" fmla="*/ 1327407 h 3804208"/>
                <a:gd name="connsiteX14176" fmla="*/ 3378900 w 9157696"/>
                <a:gd name="connsiteY14176" fmla="*/ 1323745 h 3804208"/>
                <a:gd name="connsiteX14177" fmla="*/ 3382562 w 9157696"/>
                <a:gd name="connsiteY14177" fmla="*/ 1321304 h 3804208"/>
                <a:gd name="connsiteX14178" fmla="*/ 3388665 w 9157696"/>
                <a:gd name="connsiteY14178" fmla="*/ 1317642 h 3804208"/>
                <a:gd name="connsiteX14179" fmla="*/ 3393548 w 9157696"/>
                <a:gd name="connsiteY14179" fmla="*/ 1316421 h 3804208"/>
                <a:gd name="connsiteX14180" fmla="*/ 3397210 w 9157696"/>
                <a:gd name="connsiteY14180" fmla="*/ 1310318 h 3804208"/>
                <a:gd name="connsiteX14181" fmla="*/ 3399651 w 9157696"/>
                <a:gd name="connsiteY14181" fmla="*/ 1306655 h 3804208"/>
                <a:gd name="connsiteX14182" fmla="*/ 3402093 w 9157696"/>
                <a:gd name="connsiteY14182" fmla="*/ 1304214 h 3804208"/>
                <a:gd name="connsiteX14183" fmla="*/ 3404534 w 9157696"/>
                <a:gd name="connsiteY14183" fmla="*/ 1301773 h 3804208"/>
                <a:gd name="connsiteX14184" fmla="*/ 3405755 w 9157696"/>
                <a:gd name="connsiteY14184" fmla="*/ 1299331 h 3804208"/>
                <a:gd name="connsiteX14185" fmla="*/ 3405755 w 9157696"/>
                <a:gd name="connsiteY14185" fmla="*/ 1299331 h 3804208"/>
                <a:gd name="connsiteX14186" fmla="*/ 3406976 w 9157696"/>
                <a:gd name="connsiteY14186" fmla="*/ 1298111 h 3804208"/>
                <a:gd name="connsiteX14187" fmla="*/ 3406976 w 9157696"/>
                <a:gd name="connsiteY14187" fmla="*/ 1296890 h 3804208"/>
                <a:gd name="connsiteX14188" fmla="*/ 3405755 w 9157696"/>
                <a:gd name="connsiteY14188" fmla="*/ 1296890 h 3804208"/>
                <a:gd name="connsiteX14189" fmla="*/ 3406976 w 9157696"/>
                <a:gd name="connsiteY14189" fmla="*/ 1295669 h 3804208"/>
                <a:gd name="connsiteX14190" fmla="*/ 3408196 w 9157696"/>
                <a:gd name="connsiteY14190" fmla="*/ 1293228 h 3804208"/>
                <a:gd name="connsiteX14191" fmla="*/ 3408196 w 9157696"/>
                <a:gd name="connsiteY14191" fmla="*/ 1290786 h 3804208"/>
                <a:gd name="connsiteX14192" fmla="*/ 3406976 w 9157696"/>
                <a:gd name="connsiteY14192" fmla="*/ 1289566 h 3804208"/>
                <a:gd name="connsiteX14193" fmla="*/ 3406976 w 9157696"/>
                <a:gd name="connsiteY14193" fmla="*/ 1293228 h 3804208"/>
                <a:gd name="connsiteX14194" fmla="*/ 3405755 w 9157696"/>
                <a:gd name="connsiteY14194" fmla="*/ 1294448 h 3804208"/>
                <a:gd name="connsiteX14195" fmla="*/ 3403314 w 9157696"/>
                <a:gd name="connsiteY14195" fmla="*/ 1298111 h 3804208"/>
                <a:gd name="connsiteX14196" fmla="*/ 3403314 w 9157696"/>
                <a:gd name="connsiteY14196" fmla="*/ 1298111 h 3804208"/>
                <a:gd name="connsiteX14197" fmla="*/ 3400872 w 9157696"/>
                <a:gd name="connsiteY14197" fmla="*/ 1298111 h 3804208"/>
                <a:gd name="connsiteX14198" fmla="*/ 3399651 w 9157696"/>
                <a:gd name="connsiteY14198" fmla="*/ 1299331 h 3804208"/>
                <a:gd name="connsiteX14199" fmla="*/ 3398431 w 9157696"/>
                <a:gd name="connsiteY14199" fmla="*/ 1299331 h 3804208"/>
                <a:gd name="connsiteX14200" fmla="*/ 3397210 w 9157696"/>
                <a:gd name="connsiteY14200" fmla="*/ 1299331 h 3804208"/>
                <a:gd name="connsiteX14201" fmla="*/ 3395989 w 9157696"/>
                <a:gd name="connsiteY14201" fmla="*/ 1300552 h 3804208"/>
                <a:gd name="connsiteX14202" fmla="*/ 3394769 w 9157696"/>
                <a:gd name="connsiteY14202" fmla="*/ 1301773 h 3804208"/>
                <a:gd name="connsiteX14203" fmla="*/ 3393548 w 9157696"/>
                <a:gd name="connsiteY14203" fmla="*/ 1301773 h 3804208"/>
                <a:gd name="connsiteX14204" fmla="*/ 3392327 w 9157696"/>
                <a:gd name="connsiteY14204" fmla="*/ 1304214 h 3804208"/>
                <a:gd name="connsiteX14205" fmla="*/ 3391107 w 9157696"/>
                <a:gd name="connsiteY14205" fmla="*/ 1302993 h 3804208"/>
                <a:gd name="connsiteX14206" fmla="*/ 3388665 w 9157696"/>
                <a:gd name="connsiteY14206" fmla="*/ 1304214 h 3804208"/>
                <a:gd name="connsiteX14207" fmla="*/ 3386224 w 9157696"/>
                <a:gd name="connsiteY14207" fmla="*/ 1304214 h 3804208"/>
                <a:gd name="connsiteX14208" fmla="*/ 3385003 w 9157696"/>
                <a:gd name="connsiteY14208" fmla="*/ 1304214 h 3804208"/>
                <a:gd name="connsiteX14209" fmla="*/ 3383782 w 9157696"/>
                <a:gd name="connsiteY14209" fmla="*/ 1305435 h 3804208"/>
                <a:gd name="connsiteX14210" fmla="*/ 3382562 w 9157696"/>
                <a:gd name="connsiteY14210" fmla="*/ 1306655 h 3804208"/>
                <a:gd name="connsiteX14211" fmla="*/ 3378900 w 9157696"/>
                <a:gd name="connsiteY14211" fmla="*/ 1307876 h 3804208"/>
                <a:gd name="connsiteX14212" fmla="*/ 3375237 w 9157696"/>
                <a:gd name="connsiteY14212" fmla="*/ 1309097 h 3804208"/>
                <a:gd name="connsiteX14213" fmla="*/ 3372796 w 9157696"/>
                <a:gd name="connsiteY14213" fmla="*/ 1309097 h 3804208"/>
                <a:gd name="connsiteX14214" fmla="*/ 3371575 w 9157696"/>
                <a:gd name="connsiteY14214" fmla="*/ 1307876 h 3804208"/>
                <a:gd name="connsiteX14215" fmla="*/ 3374017 w 9157696"/>
                <a:gd name="connsiteY14215" fmla="*/ 1305435 h 3804208"/>
                <a:gd name="connsiteX14216" fmla="*/ 3377679 w 9157696"/>
                <a:gd name="connsiteY14216" fmla="*/ 1302993 h 3804208"/>
                <a:gd name="connsiteX14217" fmla="*/ 3382562 w 9157696"/>
                <a:gd name="connsiteY14217" fmla="*/ 1300552 h 3804208"/>
                <a:gd name="connsiteX14218" fmla="*/ 3387444 w 9157696"/>
                <a:gd name="connsiteY14218" fmla="*/ 1299331 h 3804208"/>
                <a:gd name="connsiteX14219" fmla="*/ 3391107 w 9157696"/>
                <a:gd name="connsiteY14219" fmla="*/ 1294448 h 3804208"/>
                <a:gd name="connsiteX14220" fmla="*/ 3393548 w 9157696"/>
                <a:gd name="connsiteY14220" fmla="*/ 1292007 h 3804208"/>
                <a:gd name="connsiteX14221" fmla="*/ 3397210 w 9157696"/>
                <a:gd name="connsiteY14221" fmla="*/ 1289566 h 3804208"/>
                <a:gd name="connsiteX14222" fmla="*/ 3400872 w 9157696"/>
                <a:gd name="connsiteY14222" fmla="*/ 1287124 h 3804208"/>
                <a:gd name="connsiteX14223" fmla="*/ 3402093 w 9157696"/>
                <a:gd name="connsiteY14223" fmla="*/ 1285904 h 3804208"/>
                <a:gd name="connsiteX14224" fmla="*/ 3403314 w 9157696"/>
                <a:gd name="connsiteY14224" fmla="*/ 1284683 h 3804208"/>
                <a:gd name="connsiteX14225" fmla="*/ 3403314 w 9157696"/>
                <a:gd name="connsiteY14225" fmla="*/ 1283462 h 3804208"/>
                <a:gd name="connsiteX14226" fmla="*/ 3400872 w 9157696"/>
                <a:gd name="connsiteY14226" fmla="*/ 1283462 h 3804208"/>
                <a:gd name="connsiteX14227" fmla="*/ 3398431 w 9157696"/>
                <a:gd name="connsiteY14227" fmla="*/ 1283462 h 3804208"/>
                <a:gd name="connsiteX14228" fmla="*/ 3397210 w 9157696"/>
                <a:gd name="connsiteY14228" fmla="*/ 1284683 h 3804208"/>
                <a:gd name="connsiteX14229" fmla="*/ 3395989 w 9157696"/>
                <a:gd name="connsiteY14229" fmla="*/ 1285904 h 3804208"/>
                <a:gd name="connsiteX14230" fmla="*/ 3394769 w 9157696"/>
                <a:gd name="connsiteY14230" fmla="*/ 1285904 h 3804208"/>
                <a:gd name="connsiteX14231" fmla="*/ 3393548 w 9157696"/>
                <a:gd name="connsiteY14231" fmla="*/ 1287124 h 3804208"/>
                <a:gd name="connsiteX14232" fmla="*/ 3392327 w 9157696"/>
                <a:gd name="connsiteY14232" fmla="*/ 1288345 h 3804208"/>
                <a:gd name="connsiteX14233" fmla="*/ 3391107 w 9157696"/>
                <a:gd name="connsiteY14233" fmla="*/ 1288345 h 3804208"/>
                <a:gd name="connsiteX14234" fmla="*/ 3389886 w 9157696"/>
                <a:gd name="connsiteY14234" fmla="*/ 1290786 h 3804208"/>
                <a:gd name="connsiteX14235" fmla="*/ 3388665 w 9157696"/>
                <a:gd name="connsiteY14235" fmla="*/ 1289566 h 3804208"/>
                <a:gd name="connsiteX14236" fmla="*/ 3386224 w 9157696"/>
                <a:gd name="connsiteY14236" fmla="*/ 1290786 h 3804208"/>
                <a:gd name="connsiteX14237" fmla="*/ 3383782 w 9157696"/>
                <a:gd name="connsiteY14237" fmla="*/ 1290786 h 3804208"/>
                <a:gd name="connsiteX14238" fmla="*/ 3381341 w 9157696"/>
                <a:gd name="connsiteY14238" fmla="*/ 1290786 h 3804208"/>
                <a:gd name="connsiteX14239" fmla="*/ 3380120 w 9157696"/>
                <a:gd name="connsiteY14239" fmla="*/ 1292007 h 3804208"/>
                <a:gd name="connsiteX14240" fmla="*/ 3378900 w 9157696"/>
                <a:gd name="connsiteY14240" fmla="*/ 1293228 h 3804208"/>
                <a:gd name="connsiteX14241" fmla="*/ 3375237 w 9157696"/>
                <a:gd name="connsiteY14241" fmla="*/ 1294448 h 3804208"/>
                <a:gd name="connsiteX14242" fmla="*/ 3371575 w 9157696"/>
                <a:gd name="connsiteY14242" fmla="*/ 1296890 h 3804208"/>
                <a:gd name="connsiteX14243" fmla="*/ 3369134 w 9157696"/>
                <a:gd name="connsiteY14243" fmla="*/ 1296890 h 3804208"/>
                <a:gd name="connsiteX14244" fmla="*/ 3369134 w 9157696"/>
                <a:gd name="connsiteY14244" fmla="*/ 1296890 h 3804208"/>
                <a:gd name="connsiteX14245" fmla="*/ 3371575 w 9157696"/>
                <a:gd name="connsiteY14245" fmla="*/ 1294448 h 3804208"/>
                <a:gd name="connsiteX14246" fmla="*/ 3375237 w 9157696"/>
                <a:gd name="connsiteY14246" fmla="*/ 1292007 h 3804208"/>
                <a:gd name="connsiteX14247" fmla="*/ 3380120 w 9157696"/>
                <a:gd name="connsiteY14247" fmla="*/ 1288345 h 3804208"/>
                <a:gd name="connsiteX14248" fmla="*/ 3385003 w 9157696"/>
                <a:gd name="connsiteY14248" fmla="*/ 1285904 h 3804208"/>
                <a:gd name="connsiteX14249" fmla="*/ 3387444 w 9157696"/>
                <a:gd name="connsiteY14249" fmla="*/ 1279800 h 3804208"/>
                <a:gd name="connsiteX14250" fmla="*/ 3388665 w 9157696"/>
                <a:gd name="connsiteY14250" fmla="*/ 1276138 h 3804208"/>
                <a:gd name="connsiteX14251" fmla="*/ 3391107 w 9157696"/>
                <a:gd name="connsiteY14251" fmla="*/ 1271255 h 3804208"/>
                <a:gd name="connsiteX14252" fmla="*/ 3393548 w 9157696"/>
                <a:gd name="connsiteY14252" fmla="*/ 1267593 h 3804208"/>
                <a:gd name="connsiteX14253" fmla="*/ 3394769 w 9157696"/>
                <a:gd name="connsiteY14253" fmla="*/ 1266372 h 3804208"/>
                <a:gd name="connsiteX14254" fmla="*/ 3394769 w 9157696"/>
                <a:gd name="connsiteY14254" fmla="*/ 1265152 h 3804208"/>
                <a:gd name="connsiteX14255" fmla="*/ 3394769 w 9157696"/>
                <a:gd name="connsiteY14255" fmla="*/ 1263931 h 3804208"/>
                <a:gd name="connsiteX14256" fmla="*/ 3392327 w 9157696"/>
                <a:gd name="connsiteY14256" fmla="*/ 1266372 h 3804208"/>
                <a:gd name="connsiteX14257" fmla="*/ 3389886 w 9157696"/>
                <a:gd name="connsiteY14257" fmla="*/ 1268814 h 3804208"/>
                <a:gd name="connsiteX14258" fmla="*/ 3389886 w 9157696"/>
                <a:gd name="connsiteY14258" fmla="*/ 1270034 h 3804208"/>
                <a:gd name="connsiteX14259" fmla="*/ 3388665 w 9157696"/>
                <a:gd name="connsiteY14259" fmla="*/ 1271255 h 3804208"/>
                <a:gd name="connsiteX14260" fmla="*/ 3387444 w 9157696"/>
                <a:gd name="connsiteY14260" fmla="*/ 1271255 h 3804208"/>
                <a:gd name="connsiteX14261" fmla="*/ 3386224 w 9157696"/>
                <a:gd name="connsiteY14261" fmla="*/ 1272476 h 3804208"/>
                <a:gd name="connsiteX14262" fmla="*/ 3385003 w 9157696"/>
                <a:gd name="connsiteY14262" fmla="*/ 1273697 h 3804208"/>
                <a:gd name="connsiteX14263" fmla="*/ 3383782 w 9157696"/>
                <a:gd name="connsiteY14263" fmla="*/ 1273697 h 3804208"/>
                <a:gd name="connsiteX14264" fmla="*/ 3382562 w 9157696"/>
                <a:gd name="connsiteY14264" fmla="*/ 1276138 h 3804208"/>
                <a:gd name="connsiteX14265" fmla="*/ 3381341 w 9157696"/>
                <a:gd name="connsiteY14265" fmla="*/ 1276138 h 3804208"/>
                <a:gd name="connsiteX14266" fmla="*/ 3380120 w 9157696"/>
                <a:gd name="connsiteY14266" fmla="*/ 1277359 h 3804208"/>
                <a:gd name="connsiteX14267" fmla="*/ 3378900 w 9157696"/>
                <a:gd name="connsiteY14267" fmla="*/ 1277359 h 3804208"/>
                <a:gd name="connsiteX14268" fmla="*/ 3377679 w 9157696"/>
                <a:gd name="connsiteY14268" fmla="*/ 1277359 h 3804208"/>
                <a:gd name="connsiteX14269" fmla="*/ 3376458 w 9157696"/>
                <a:gd name="connsiteY14269" fmla="*/ 1278579 h 3804208"/>
                <a:gd name="connsiteX14270" fmla="*/ 3376458 w 9157696"/>
                <a:gd name="connsiteY14270" fmla="*/ 1279800 h 3804208"/>
                <a:gd name="connsiteX14271" fmla="*/ 3374017 w 9157696"/>
                <a:gd name="connsiteY14271" fmla="*/ 1282241 h 3804208"/>
                <a:gd name="connsiteX14272" fmla="*/ 3372796 w 9157696"/>
                <a:gd name="connsiteY14272" fmla="*/ 1284683 h 3804208"/>
                <a:gd name="connsiteX14273" fmla="*/ 3371575 w 9157696"/>
                <a:gd name="connsiteY14273" fmla="*/ 1284683 h 3804208"/>
                <a:gd name="connsiteX14274" fmla="*/ 3369134 w 9157696"/>
                <a:gd name="connsiteY14274" fmla="*/ 1284683 h 3804208"/>
                <a:gd name="connsiteX14275" fmla="*/ 3369134 w 9157696"/>
                <a:gd name="connsiteY14275" fmla="*/ 1284683 h 3804208"/>
                <a:gd name="connsiteX14276" fmla="*/ 3370355 w 9157696"/>
                <a:gd name="connsiteY14276" fmla="*/ 1283462 h 3804208"/>
                <a:gd name="connsiteX14277" fmla="*/ 3372796 w 9157696"/>
                <a:gd name="connsiteY14277" fmla="*/ 1281021 h 3804208"/>
                <a:gd name="connsiteX14278" fmla="*/ 3375237 w 9157696"/>
                <a:gd name="connsiteY14278" fmla="*/ 1277359 h 3804208"/>
                <a:gd name="connsiteX14279" fmla="*/ 3377679 w 9157696"/>
                <a:gd name="connsiteY14279" fmla="*/ 1274917 h 3804208"/>
                <a:gd name="connsiteX14280" fmla="*/ 3377679 w 9157696"/>
                <a:gd name="connsiteY14280" fmla="*/ 1270034 h 3804208"/>
                <a:gd name="connsiteX14281" fmla="*/ 3378900 w 9157696"/>
                <a:gd name="connsiteY14281" fmla="*/ 1267593 h 3804208"/>
                <a:gd name="connsiteX14282" fmla="*/ 3381341 w 9157696"/>
                <a:gd name="connsiteY14282" fmla="*/ 1263931 h 3804208"/>
                <a:gd name="connsiteX14283" fmla="*/ 3382562 w 9157696"/>
                <a:gd name="connsiteY14283" fmla="*/ 1260269 h 3804208"/>
                <a:gd name="connsiteX14284" fmla="*/ 3383782 w 9157696"/>
                <a:gd name="connsiteY14284" fmla="*/ 1259048 h 3804208"/>
                <a:gd name="connsiteX14285" fmla="*/ 3383782 w 9157696"/>
                <a:gd name="connsiteY14285" fmla="*/ 1257827 h 3804208"/>
                <a:gd name="connsiteX14286" fmla="*/ 3383782 w 9157696"/>
                <a:gd name="connsiteY14286" fmla="*/ 1256607 h 3804208"/>
                <a:gd name="connsiteX14287" fmla="*/ 3381341 w 9157696"/>
                <a:gd name="connsiteY14287" fmla="*/ 1257827 h 3804208"/>
                <a:gd name="connsiteX14288" fmla="*/ 3380120 w 9157696"/>
                <a:gd name="connsiteY14288" fmla="*/ 1259048 h 3804208"/>
                <a:gd name="connsiteX14289" fmla="*/ 3380120 w 9157696"/>
                <a:gd name="connsiteY14289" fmla="*/ 1260269 h 3804208"/>
                <a:gd name="connsiteX14290" fmla="*/ 3378900 w 9157696"/>
                <a:gd name="connsiteY14290" fmla="*/ 1261490 h 3804208"/>
                <a:gd name="connsiteX14291" fmla="*/ 3377679 w 9157696"/>
                <a:gd name="connsiteY14291" fmla="*/ 1262710 h 3804208"/>
                <a:gd name="connsiteX14292" fmla="*/ 3376458 w 9157696"/>
                <a:gd name="connsiteY14292" fmla="*/ 1263931 h 3804208"/>
                <a:gd name="connsiteX14293" fmla="*/ 3375237 w 9157696"/>
                <a:gd name="connsiteY14293" fmla="*/ 1265152 h 3804208"/>
                <a:gd name="connsiteX14294" fmla="*/ 3374017 w 9157696"/>
                <a:gd name="connsiteY14294" fmla="*/ 1265152 h 3804208"/>
                <a:gd name="connsiteX14295" fmla="*/ 3374017 w 9157696"/>
                <a:gd name="connsiteY14295" fmla="*/ 1267593 h 3804208"/>
                <a:gd name="connsiteX14296" fmla="*/ 3372796 w 9157696"/>
                <a:gd name="connsiteY14296" fmla="*/ 1267593 h 3804208"/>
                <a:gd name="connsiteX14297" fmla="*/ 3371575 w 9157696"/>
                <a:gd name="connsiteY14297" fmla="*/ 1270034 h 3804208"/>
                <a:gd name="connsiteX14298" fmla="*/ 3370355 w 9157696"/>
                <a:gd name="connsiteY14298" fmla="*/ 1271255 h 3804208"/>
                <a:gd name="connsiteX14299" fmla="*/ 3369134 w 9157696"/>
                <a:gd name="connsiteY14299" fmla="*/ 1272476 h 3804208"/>
                <a:gd name="connsiteX14300" fmla="*/ 3369134 w 9157696"/>
                <a:gd name="connsiteY14300" fmla="*/ 1273697 h 3804208"/>
                <a:gd name="connsiteX14301" fmla="*/ 3369134 w 9157696"/>
                <a:gd name="connsiteY14301" fmla="*/ 1274917 h 3804208"/>
                <a:gd name="connsiteX14302" fmla="*/ 3366693 w 9157696"/>
                <a:gd name="connsiteY14302" fmla="*/ 1277359 h 3804208"/>
                <a:gd name="connsiteX14303" fmla="*/ 3365472 w 9157696"/>
                <a:gd name="connsiteY14303" fmla="*/ 1279800 h 3804208"/>
                <a:gd name="connsiteX14304" fmla="*/ 3364251 w 9157696"/>
                <a:gd name="connsiteY14304" fmla="*/ 1281021 h 3804208"/>
                <a:gd name="connsiteX14305" fmla="*/ 3364251 w 9157696"/>
                <a:gd name="connsiteY14305" fmla="*/ 1281021 h 3804208"/>
                <a:gd name="connsiteX14306" fmla="*/ 3364251 w 9157696"/>
                <a:gd name="connsiteY14306" fmla="*/ 1281021 h 3804208"/>
                <a:gd name="connsiteX14307" fmla="*/ 3366693 w 9157696"/>
                <a:gd name="connsiteY14307" fmla="*/ 1276138 h 3804208"/>
                <a:gd name="connsiteX14308" fmla="*/ 3367913 w 9157696"/>
                <a:gd name="connsiteY14308" fmla="*/ 1273697 h 3804208"/>
                <a:gd name="connsiteX14309" fmla="*/ 3370355 w 9157696"/>
                <a:gd name="connsiteY14309" fmla="*/ 1270034 h 3804208"/>
                <a:gd name="connsiteX14310" fmla="*/ 3372796 w 9157696"/>
                <a:gd name="connsiteY14310" fmla="*/ 1267593 h 3804208"/>
                <a:gd name="connsiteX14311" fmla="*/ 3372796 w 9157696"/>
                <a:gd name="connsiteY14311" fmla="*/ 1262710 h 3804208"/>
                <a:gd name="connsiteX14312" fmla="*/ 3372796 w 9157696"/>
                <a:gd name="connsiteY14312" fmla="*/ 1260269 h 3804208"/>
                <a:gd name="connsiteX14313" fmla="*/ 3374017 w 9157696"/>
                <a:gd name="connsiteY14313" fmla="*/ 1256607 h 3804208"/>
                <a:gd name="connsiteX14314" fmla="*/ 3375237 w 9157696"/>
                <a:gd name="connsiteY14314" fmla="*/ 1252945 h 3804208"/>
                <a:gd name="connsiteX14315" fmla="*/ 3376458 w 9157696"/>
                <a:gd name="connsiteY14315" fmla="*/ 1251724 h 3804208"/>
                <a:gd name="connsiteX14316" fmla="*/ 3376458 w 9157696"/>
                <a:gd name="connsiteY14316" fmla="*/ 1250503 h 3804208"/>
                <a:gd name="connsiteX14317" fmla="*/ 3376458 w 9157696"/>
                <a:gd name="connsiteY14317" fmla="*/ 1249283 h 3804208"/>
                <a:gd name="connsiteX14318" fmla="*/ 3375237 w 9157696"/>
                <a:gd name="connsiteY14318" fmla="*/ 1250503 h 3804208"/>
                <a:gd name="connsiteX14319" fmla="*/ 3374017 w 9157696"/>
                <a:gd name="connsiteY14319" fmla="*/ 1251724 h 3804208"/>
                <a:gd name="connsiteX14320" fmla="*/ 3374017 w 9157696"/>
                <a:gd name="connsiteY14320" fmla="*/ 1252945 h 3804208"/>
                <a:gd name="connsiteX14321" fmla="*/ 3374017 w 9157696"/>
                <a:gd name="connsiteY14321" fmla="*/ 1254165 h 3804208"/>
                <a:gd name="connsiteX14322" fmla="*/ 3372796 w 9157696"/>
                <a:gd name="connsiteY14322" fmla="*/ 1255386 h 3804208"/>
                <a:gd name="connsiteX14323" fmla="*/ 3372796 w 9157696"/>
                <a:gd name="connsiteY14323" fmla="*/ 1256607 h 3804208"/>
                <a:gd name="connsiteX14324" fmla="*/ 3372796 w 9157696"/>
                <a:gd name="connsiteY14324" fmla="*/ 1257827 h 3804208"/>
                <a:gd name="connsiteX14325" fmla="*/ 3371575 w 9157696"/>
                <a:gd name="connsiteY14325" fmla="*/ 1257827 h 3804208"/>
                <a:gd name="connsiteX14326" fmla="*/ 3371575 w 9157696"/>
                <a:gd name="connsiteY14326" fmla="*/ 1260269 h 3804208"/>
                <a:gd name="connsiteX14327" fmla="*/ 3370355 w 9157696"/>
                <a:gd name="connsiteY14327" fmla="*/ 1260269 h 3804208"/>
                <a:gd name="connsiteX14328" fmla="*/ 3369134 w 9157696"/>
                <a:gd name="connsiteY14328" fmla="*/ 1261490 h 3804208"/>
                <a:gd name="connsiteX14329" fmla="*/ 3367913 w 9157696"/>
                <a:gd name="connsiteY14329" fmla="*/ 1262710 h 3804208"/>
                <a:gd name="connsiteX14330" fmla="*/ 3366693 w 9157696"/>
                <a:gd name="connsiteY14330" fmla="*/ 1263931 h 3804208"/>
                <a:gd name="connsiteX14331" fmla="*/ 3366693 w 9157696"/>
                <a:gd name="connsiteY14331" fmla="*/ 1265152 h 3804208"/>
                <a:gd name="connsiteX14332" fmla="*/ 3366693 w 9157696"/>
                <a:gd name="connsiteY14332" fmla="*/ 1266372 h 3804208"/>
                <a:gd name="connsiteX14333" fmla="*/ 3365472 w 9157696"/>
                <a:gd name="connsiteY14333" fmla="*/ 1268814 h 3804208"/>
                <a:gd name="connsiteX14334" fmla="*/ 3364251 w 9157696"/>
                <a:gd name="connsiteY14334" fmla="*/ 1271255 h 3804208"/>
                <a:gd name="connsiteX14335" fmla="*/ 3363030 w 9157696"/>
                <a:gd name="connsiteY14335" fmla="*/ 1272476 h 3804208"/>
                <a:gd name="connsiteX14336" fmla="*/ 3361810 w 9157696"/>
                <a:gd name="connsiteY14336" fmla="*/ 1273697 h 3804208"/>
                <a:gd name="connsiteX14337" fmla="*/ 3361810 w 9157696"/>
                <a:gd name="connsiteY14337" fmla="*/ 1274917 h 3804208"/>
                <a:gd name="connsiteX14338" fmla="*/ 3360589 w 9157696"/>
                <a:gd name="connsiteY14338" fmla="*/ 1276138 h 3804208"/>
                <a:gd name="connsiteX14339" fmla="*/ 3359368 w 9157696"/>
                <a:gd name="connsiteY14339" fmla="*/ 1277359 h 3804208"/>
                <a:gd name="connsiteX14340" fmla="*/ 3358148 w 9157696"/>
                <a:gd name="connsiteY14340" fmla="*/ 1277359 h 3804208"/>
                <a:gd name="connsiteX14341" fmla="*/ 3358148 w 9157696"/>
                <a:gd name="connsiteY14341" fmla="*/ 1278579 h 3804208"/>
                <a:gd name="connsiteX14342" fmla="*/ 3358148 w 9157696"/>
                <a:gd name="connsiteY14342" fmla="*/ 1278579 h 3804208"/>
                <a:gd name="connsiteX14343" fmla="*/ 3358148 w 9157696"/>
                <a:gd name="connsiteY14343" fmla="*/ 1255386 h 3804208"/>
                <a:gd name="connsiteX14344" fmla="*/ 3358148 w 9157696"/>
                <a:gd name="connsiteY14344" fmla="*/ 1278579 h 3804208"/>
                <a:gd name="connsiteX14345" fmla="*/ 3358148 w 9157696"/>
                <a:gd name="connsiteY14345" fmla="*/ 1278579 h 3804208"/>
                <a:gd name="connsiteX14346" fmla="*/ 3358148 w 9157696"/>
                <a:gd name="connsiteY14346" fmla="*/ 1277359 h 3804208"/>
                <a:gd name="connsiteX14347" fmla="*/ 3356927 w 9157696"/>
                <a:gd name="connsiteY14347" fmla="*/ 1277359 h 3804208"/>
                <a:gd name="connsiteX14348" fmla="*/ 3355706 w 9157696"/>
                <a:gd name="connsiteY14348" fmla="*/ 1276138 h 3804208"/>
                <a:gd name="connsiteX14349" fmla="*/ 3354486 w 9157696"/>
                <a:gd name="connsiteY14349" fmla="*/ 1274917 h 3804208"/>
                <a:gd name="connsiteX14350" fmla="*/ 3354486 w 9157696"/>
                <a:gd name="connsiteY14350" fmla="*/ 1273697 h 3804208"/>
                <a:gd name="connsiteX14351" fmla="*/ 3353265 w 9157696"/>
                <a:gd name="connsiteY14351" fmla="*/ 1272476 h 3804208"/>
                <a:gd name="connsiteX14352" fmla="*/ 3352044 w 9157696"/>
                <a:gd name="connsiteY14352" fmla="*/ 1271255 h 3804208"/>
                <a:gd name="connsiteX14353" fmla="*/ 3350823 w 9157696"/>
                <a:gd name="connsiteY14353" fmla="*/ 1268814 h 3804208"/>
                <a:gd name="connsiteX14354" fmla="*/ 3349603 w 9157696"/>
                <a:gd name="connsiteY14354" fmla="*/ 1266372 h 3804208"/>
                <a:gd name="connsiteX14355" fmla="*/ 3349603 w 9157696"/>
                <a:gd name="connsiteY14355" fmla="*/ 1265152 h 3804208"/>
                <a:gd name="connsiteX14356" fmla="*/ 3349603 w 9157696"/>
                <a:gd name="connsiteY14356" fmla="*/ 1263931 h 3804208"/>
                <a:gd name="connsiteX14357" fmla="*/ 3348382 w 9157696"/>
                <a:gd name="connsiteY14357" fmla="*/ 1262710 h 3804208"/>
                <a:gd name="connsiteX14358" fmla="*/ 3347161 w 9157696"/>
                <a:gd name="connsiteY14358" fmla="*/ 1261490 h 3804208"/>
                <a:gd name="connsiteX14359" fmla="*/ 3345941 w 9157696"/>
                <a:gd name="connsiteY14359" fmla="*/ 1260269 h 3804208"/>
                <a:gd name="connsiteX14360" fmla="*/ 3344720 w 9157696"/>
                <a:gd name="connsiteY14360" fmla="*/ 1260269 h 3804208"/>
                <a:gd name="connsiteX14361" fmla="*/ 3344720 w 9157696"/>
                <a:gd name="connsiteY14361" fmla="*/ 1257827 h 3804208"/>
                <a:gd name="connsiteX14362" fmla="*/ 3343499 w 9157696"/>
                <a:gd name="connsiteY14362" fmla="*/ 1257827 h 3804208"/>
                <a:gd name="connsiteX14363" fmla="*/ 3343499 w 9157696"/>
                <a:gd name="connsiteY14363" fmla="*/ 1256607 h 3804208"/>
                <a:gd name="connsiteX14364" fmla="*/ 3343499 w 9157696"/>
                <a:gd name="connsiteY14364" fmla="*/ 1255386 h 3804208"/>
                <a:gd name="connsiteX14365" fmla="*/ 3342279 w 9157696"/>
                <a:gd name="connsiteY14365" fmla="*/ 1254165 h 3804208"/>
                <a:gd name="connsiteX14366" fmla="*/ 3342279 w 9157696"/>
                <a:gd name="connsiteY14366" fmla="*/ 1252945 h 3804208"/>
                <a:gd name="connsiteX14367" fmla="*/ 3342279 w 9157696"/>
                <a:gd name="connsiteY14367" fmla="*/ 1251724 h 3804208"/>
                <a:gd name="connsiteX14368" fmla="*/ 3341058 w 9157696"/>
                <a:gd name="connsiteY14368" fmla="*/ 1250503 h 3804208"/>
                <a:gd name="connsiteX14369" fmla="*/ 3339837 w 9157696"/>
                <a:gd name="connsiteY14369" fmla="*/ 1249283 h 3804208"/>
                <a:gd name="connsiteX14370" fmla="*/ 3339837 w 9157696"/>
                <a:gd name="connsiteY14370" fmla="*/ 1250503 h 3804208"/>
                <a:gd name="connsiteX14371" fmla="*/ 3339837 w 9157696"/>
                <a:gd name="connsiteY14371" fmla="*/ 1251724 h 3804208"/>
                <a:gd name="connsiteX14372" fmla="*/ 3341058 w 9157696"/>
                <a:gd name="connsiteY14372" fmla="*/ 1252945 h 3804208"/>
                <a:gd name="connsiteX14373" fmla="*/ 3342279 w 9157696"/>
                <a:gd name="connsiteY14373" fmla="*/ 1256607 h 3804208"/>
                <a:gd name="connsiteX14374" fmla="*/ 3343499 w 9157696"/>
                <a:gd name="connsiteY14374" fmla="*/ 1260269 h 3804208"/>
                <a:gd name="connsiteX14375" fmla="*/ 3343499 w 9157696"/>
                <a:gd name="connsiteY14375" fmla="*/ 1262710 h 3804208"/>
                <a:gd name="connsiteX14376" fmla="*/ 3343499 w 9157696"/>
                <a:gd name="connsiteY14376" fmla="*/ 1267593 h 3804208"/>
                <a:gd name="connsiteX14377" fmla="*/ 3345941 w 9157696"/>
                <a:gd name="connsiteY14377" fmla="*/ 1270034 h 3804208"/>
                <a:gd name="connsiteX14378" fmla="*/ 3348382 w 9157696"/>
                <a:gd name="connsiteY14378" fmla="*/ 1273697 h 3804208"/>
                <a:gd name="connsiteX14379" fmla="*/ 3349603 w 9157696"/>
                <a:gd name="connsiteY14379" fmla="*/ 1276138 h 3804208"/>
                <a:gd name="connsiteX14380" fmla="*/ 3352044 w 9157696"/>
                <a:gd name="connsiteY14380" fmla="*/ 1281021 h 3804208"/>
                <a:gd name="connsiteX14381" fmla="*/ 3352044 w 9157696"/>
                <a:gd name="connsiteY14381" fmla="*/ 1281021 h 3804208"/>
                <a:gd name="connsiteX14382" fmla="*/ 3352044 w 9157696"/>
                <a:gd name="connsiteY14382" fmla="*/ 1281021 h 3804208"/>
                <a:gd name="connsiteX14383" fmla="*/ 3350823 w 9157696"/>
                <a:gd name="connsiteY14383" fmla="*/ 1279800 h 3804208"/>
                <a:gd name="connsiteX14384" fmla="*/ 3349603 w 9157696"/>
                <a:gd name="connsiteY14384" fmla="*/ 1277359 h 3804208"/>
                <a:gd name="connsiteX14385" fmla="*/ 3347161 w 9157696"/>
                <a:gd name="connsiteY14385" fmla="*/ 1274917 h 3804208"/>
                <a:gd name="connsiteX14386" fmla="*/ 3347161 w 9157696"/>
                <a:gd name="connsiteY14386" fmla="*/ 1273697 h 3804208"/>
                <a:gd name="connsiteX14387" fmla="*/ 3347161 w 9157696"/>
                <a:gd name="connsiteY14387" fmla="*/ 1272476 h 3804208"/>
                <a:gd name="connsiteX14388" fmla="*/ 3345941 w 9157696"/>
                <a:gd name="connsiteY14388" fmla="*/ 1271255 h 3804208"/>
                <a:gd name="connsiteX14389" fmla="*/ 3344720 w 9157696"/>
                <a:gd name="connsiteY14389" fmla="*/ 1270034 h 3804208"/>
                <a:gd name="connsiteX14390" fmla="*/ 3343499 w 9157696"/>
                <a:gd name="connsiteY14390" fmla="*/ 1267593 h 3804208"/>
                <a:gd name="connsiteX14391" fmla="*/ 3342279 w 9157696"/>
                <a:gd name="connsiteY14391" fmla="*/ 1267593 h 3804208"/>
                <a:gd name="connsiteX14392" fmla="*/ 3342279 w 9157696"/>
                <a:gd name="connsiteY14392" fmla="*/ 1265152 h 3804208"/>
                <a:gd name="connsiteX14393" fmla="*/ 3341058 w 9157696"/>
                <a:gd name="connsiteY14393" fmla="*/ 1265152 h 3804208"/>
                <a:gd name="connsiteX14394" fmla="*/ 3339837 w 9157696"/>
                <a:gd name="connsiteY14394" fmla="*/ 1263931 h 3804208"/>
                <a:gd name="connsiteX14395" fmla="*/ 3338616 w 9157696"/>
                <a:gd name="connsiteY14395" fmla="*/ 1262710 h 3804208"/>
                <a:gd name="connsiteX14396" fmla="*/ 3337396 w 9157696"/>
                <a:gd name="connsiteY14396" fmla="*/ 1261490 h 3804208"/>
                <a:gd name="connsiteX14397" fmla="*/ 3336175 w 9157696"/>
                <a:gd name="connsiteY14397" fmla="*/ 1260269 h 3804208"/>
                <a:gd name="connsiteX14398" fmla="*/ 3336175 w 9157696"/>
                <a:gd name="connsiteY14398" fmla="*/ 1259048 h 3804208"/>
                <a:gd name="connsiteX14399" fmla="*/ 3334954 w 9157696"/>
                <a:gd name="connsiteY14399" fmla="*/ 1257827 h 3804208"/>
                <a:gd name="connsiteX14400" fmla="*/ 3332513 w 9157696"/>
                <a:gd name="connsiteY14400" fmla="*/ 1256607 h 3804208"/>
                <a:gd name="connsiteX14401" fmla="*/ 3332513 w 9157696"/>
                <a:gd name="connsiteY14401" fmla="*/ 1257827 h 3804208"/>
                <a:gd name="connsiteX14402" fmla="*/ 3332513 w 9157696"/>
                <a:gd name="connsiteY14402" fmla="*/ 1259048 h 3804208"/>
                <a:gd name="connsiteX14403" fmla="*/ 3333734 w 9157696"/>
                <a:gd name="connsiteY14403" fmla="*/ 1260269 h 3804208"/>
                <a:gd name="connsiteX14404" fmla="*/ 3334954 w 9157696"/>
                <a:gd name="connsiteY14404" fmla="*/ 1263931 h 3804208"/>
                <a:gd name="connsiteX14405" fmla="*/ 3337396 w 9157696"/>
                <a:gd name="connsiteY14405" fmla="*/ 1267593 h 3804208"/>
                <a:gd name="connsiteX14406" fmla="*/ 3338616 w 9157696"/>
                <a:gd name="connsiteY14406" fmla="*/ 1270034 h 3804208"/>
                <a:gd name="connsiteX14407" fmla="*/ 3338616 w 9157696"/>
                <a:gd name="connsiteY14407" fmla="*/ 1274917 h 3804208"/>
                <a:gd name="connsiteX14408" fmla="*/ 3341058 w 9157696"/>
                <a:gd name="connsiteY14408" fmla="*/ 1277359 h 3804208"/>
                <a:gd name="connsiteX14409" fmla="*/ 3343499 w 9157696"/>
                <a:gd name="connsiteY14409" fmla="*/ 1281021 h 3804208"/>
                <a:gd name="connsiteX14410" fmla="*/ 3345941 w 9157696"/>
                <a:gd name="connsiteY14410" fmla="*/ 1283462 h 3804208"/>
                <a:gd name="connsiteX14411" fmla="*/ 3347161 w 9157696"/>
                <a:gd name="connsiteY14411" fmla="*/ 1284683 h 3804208"/>
                <a:gd name="connsiteX14412" fmla="*/ 3347161 w 9157696"/>
                <a:gd name="connsiteY14412" fmla="*/ 1284683 h 3804208"/>
                <a:gd name="connsiteX14413" fmla="*/ 3344720 w 9157696"/>
                <a:gd name="connsiteY14413" fmla="*/ 1284683 h 3804208"/>
                <a:gd name="connsiteX14414" fmla="*/ 3343499 w 9157696"/>
                <a:gd name="connsiteY14414" fmla="*/ 1284683 h 3804208"/>
                <a:gd name="connsiteX14415" fmla="*/ 3342279 w 9157696"/>
                <a:gd name="connsiteY14415" fmla="*/ 1282241 h 3804208"/>
                <a:gd name="connsiteX14416" fmla="*/ 3339837 w 9157696"/>
                <a:gd name="connsiteY14416" fmla="*/ 1279800 h 3804208"/>
                <a:gd name="connsiteX14417" fmla="*/ 3339837 w 9157696"/>
                <a:gd name="connsiteY14417" fmla="*/ 1278579 h 3804208"/>
                <a:gd name="connsiteX14418" fmla="*/ 3338616 w 9157696"/>
                <a:gd name="connsiteY14418" fmla="*/ 1277359 h 3804208"/>
                <a:gd name="connsiteX14419" fmla="*/ 3337396 w 9157696"/>
                <a:gd name="connsiteY14419" fmla="*/ 1277359 h 3804208"/>
                <a:gd name="connsiteX14420" fmla="*/ 3336175 w 9157696"/>
                <a:gd name="connsiteY14420" fmla="*/ 1277359 h 3804208"/>
                <a:gd name="connsiteX14421" fmla="*/ 3334954 w 9157696"/>
                <a:gd name="connsiteY14421" fmla="*/ 1276138 h 3804208"/>
                <a:gd name="connsiteX14422" fmla="*/ 3333734 w 9157696"/>
                <a:gd name="connsiteY14422" fmla="*/ 1276138 h 3804208"/>
                <a:gd name="connsiteX14423" fmla="*/ 3332513 w 9157696"/>
                <a:gd name="connsiteY14423" fmla="*/ 1273697 h 3804208"/>
                <a:gd name="connsiteX14424" fmla="*/ 3331292 w 9157696"/>
                <a:gd name="connsiteY14424" fmla="*/ 1273697 h 3804208"/>
                <a:gd name="connsiteX14425" fmla="*/ 3330072 w 9157696"/>
                <a:gd name="connsiteY14425" fmla="*/ 1272476 h 3804208"/>
                <a:gd name="connsiteX14426" fmla="*/ 3328851 w 9157696"/>
                <a:gd name="connsiteY14426" fmla="*/ 1271255 h 3804208"/>
                <a:gd name="connsiteX14427" fmla="*/ 3327630 w 9157696"/>
                <a:gd name="connsiteY14427" fmla="*/ 1271255 h 3804208"/>
                <a:gd name="connsiteX14428" fmla="*/ 3326409 w 9157696"/>
                <a:gd name="connsiteY14428" fmla="*/ 1270034 h 3804208"/>
                <a:gd name="connsiteX14429" fmla="*/ 3326409 w 9157696"/>
                <a:gd name="connsiteY14429" fmla="*/ 1268814 h 3804208"/>
                <a:gd name="connsiteX14430" fmla="*/ 3323968 w 9157696"/>
                <a:gd name="connsiteY14430" fmla="*/ 1266372 h 3804208"/>
                <a:gd name="connsiteX14431" fmla="*/ 3321527 w 9157696"/>
                <a:gd name="connsiteY14431" fmla="*/ 1263931 h 3804208"/>
                <a:gd name="connsiteX14432" fmla="*/ 3321527 w 9157696"/>
                <a:gd name="connsiteY14432" fmla="*/ 1265152 h 3804208"/>
                <a:gd name="connsiteX14433" fmla="*/ 3321527 w 9157696"/>
                <a:gd name="connsiteY14433" fmla="*/ 1266372 h 3804208"/>
                <a:gd name="connsiteX14434" fmla="*/ 3322747 w 9157696"/>
                <a:gd name="connsiteY14434" fmla="*/ 1267593 h 3804208"/>
                <a:gd name="connsiteX14435" fmla="*/ 3325189 w 9157696"/>
                <a:gd name="connsiteY14435" fmla="*/ 1271255 h 3804208"/>
                <a:gd name="connsiteX14436" fmla="*/ 3327630 w 9157696"/>
                <a:gd name="connsiteY14436" fmla="*/ 1276138 h 3804208"/>
                <a:gd name="connsiteX14437" fmla="*/ 3328851 w 9157696"/>
                <a:gd name="connsiteY14437" fmla="*/ 1279800 h 3804208"/>
                <a:gd name="connsiteX14438" fmla="*/ 3331292 w 9157696"/>
                <a:gd name="connsiteY14438" fmla="*/ 1285904 h 3804208"/>
                <a:gd name="connsiteX14439" fmla="*/ 3336175 w 9157696"/>
                <a:gd name="connsiteY14439" fmla="*/ 1288345 h 3804208"/>
                <a:gd name="connsiteX14440" fmla="*/ 3341058 w 9157696"/>
                <a:gd name="connsiteY14440" fmla="*/ 1292007 h 3804208"/>
                <a:gd name="connsiteX14441" fmla="*/ 3344720 w 9157696"/>
                <a:gd name="connsiteY14441" fmla="*/ 1294448 h 3804208"/>
                <a:gd name="connsiteX14442" fmla="*/ 3347161 w 9157696"/>
                <a:gd name="connsiteY14442" fmla="*/ 1296890 h 3804208"/>
                <a:gd name="connsiteX14443" fmla="*/ 3347161 w 9157696"/>
                <a:gd name="connsiteY14443" fmla="*/ 1296890 h 3804208"/>
                <a:gd name="connsiteX14444" fmla="*/ 3344720 w 9157696"/>
                <a:gd name="connsiteY14444" fmla="*/ 1296890 h 3804208"/>
                <a:gd name="connsiteX14445" fmla="*/ 3341058 w 9157696"/>
                <a:gd name="connsiteY14445" fmla="*/ 1294448 h 3804208"/>
                <a:gd name="connsiteX14446" fmla="*/ 3337396 w 9157696"/>
                <a:gd name="connsiteY14446" fmla="*/ 1293228 h 3804208"/>
                <a:gd name="connsiteX14447" fmla="*/ 3336175 w 9157696"/>
                <a:gd name="connsiteY14447" fmla="*/ 1292007 h 3804208"/>
                <a:gd name="connsiteX14448" fmla="*/ 3334954 w 9157696"/>
                <a:gd name="connsiteY14448" fmla="*/ 1290786 h 3804208"/>
                <a:gd name="connsiteX14449" fmla="*/ 3332513 w 9157696"/>
                <a:gd name="connsiteY14449" fmla="*/ 1290786 h 3804208"/>
                <a:gd name="connsiteX14450" fmla="*/ 3330072 w 9157696"/>
                <a:gd name="connsiteY14450" fmla="*/ 1290786 h 3804208"/>
                <a:gd name="connsiteX14451" fmla="*/ 3327630 w 9157696"/>
                <a:gd name="connsiteY14451" fmla="*/ 1289566 h 3804208"/>
                <a:gd name="connsiteX14452" fmla="*/ 3326409 w 9157696"/>
                <a:gd name="connsiteY14452" fmla="*/ 1290786 h 3804208"/>
                <a:gd name="connsiteX14453" fmla="*/ 3325189 w 9157696"/>
                <a:gd name="connsiteY14453" fmla="*/ 1288345 h 3804208"/>
                <a:gd name="connsiteX14454" fmla="*/ 3323968 w 9157696"/>
                <a:gd name="connsiteY14454" fmla="*/ 1288345 h 3804208"/>
                <a:gd name="connsiteX14455" fmla="*/ 3322747 w 9157696"/>
                <a:gd name="connsiteY14455" fmla="*/ 1287124 h 3804208"/>
                <a:gd name="connsiteX14456" fmla="*/ 3321527 w 9157696"/>
                <a:gd name="connsiteY14456" fmla="*/ 1285904 h 3804208"/>
                <a:gd name="connsiteX14457" fmla="*/ 3320306 w 9157696"/>
                <a:gd name="connsiteY14457" fmla="*/ 1285904 h 3804208"/>
                <a:gd name="connsiteX14458" fmla="*/ 3319085 w 9157696"/>
                <a:gd name="connsiteY14458" fmla="*/ 1284683 h 3804208"/>
                <a:gd name="connsiteX14459" fmla="*/ 3317865 w 9157696"/>
                <a:gd name="connsiteY14459" fmla="*/ 1283462 h 3804208"/>
                <a:gd name="connsiteX14460" fmla="*/ 3315423 w 9157696"/>
                <a:gd name="connsiteY14460" fmla="*/ 1283462 h 3804208"/>
                <a:gd name="connsiteX14461" fmla="*/ 3312982 w 9157696"/>
                <a:gd name="connsiteY14461" fmla="*/ 1283462 h 3804208"/>
                <a:gd name="connsiteX14462" fmla="*/ 3312982 w 9157696"/>
                <a:gd name="connsiteY14462" fmla="*/ 1284683 h 3804208"/>
                <a:gd name="connsiteX14463" fmla="*/ 3314202 w 9157696"/>
                <a:gd name="connsiteY14463" fmla="*/ 1285904 h 3804208"/>
                <a:gd name="connsiteX14464" fmla="*/ 3315423 w 9157696"/>
                <a:gd name="connsiteY14464" fmla="*/ 1287124 h 3804208"/>
                <a:gd name="connsiteX14465" fmla="*/ 3319085 w 9157696"/>
                <a:gd name="connsiteY14465" fmla="*/ 1289566 h 3804208"/>
                <a:gd name="connsiteX14466" fmla="*/ 3322747 w 9157696"/>
                <a:gd name="connsiteY14466" fmla="*/ 1292007 h 3804208"/>
                <a:gd name="connsiteX14467" fmla="*/ 3325189 w 9157696"/>
                <a:gd name="connsiteY14467" fmla="*/ 1294448 h 3804208"/>
                <a:gd name="connsiteX14468" fmla="*/ 3328851 w 9157696"/>
                <a:gd name="connsiteY14468" fmla="*/ 1299331 h 3804208"/>
                <a:gd name="connsiteX14469" fmla="*/ 3333734 w 9157696"/>
                <a:gd name="connsiteY14469" fmla="*/ 1300552 h 3804208"/>
                <a:gd name="connsiteX14470" fmla="*/ 3338616 w 9157696"/>
                <a:gd name="connsiteY14470" fmla="*/ 1302993 h 3804208"/>
                <a:gd name="connsiteX14471" fmla="*/ 3342279 w 9157696"/>
                <a:gd name="connsiteY14471" fmla="*/ 1305435 h 3804208"/>
                <a:gd name="connsiteX14472" fmla="*/ 3344720 w 9157696"/>
                <a:gd name="connsiteY14472" fmla="*/ 1307876 h 3804208"/>
                <a:gd name="connsiteX14473" fmla="*/ 3343499 w 9157696"/>
                <a:gd name="connsiteY14473" fmla="*/ 1309097 h 3804208"/>
                <a:gd name="connsiteX14474" fmla="*/ 3341058 w 9157696"/>
                <a:gd name="connsiteY14474" fmla="*/ 1309097 h 3804208"/>
                <a:gd name="connsiteX14475" fmla="*/ 3337396 w 9157696"/>
                <a:gd name="connsiteY14475" fmla="*/ 1307876 h 3804208"/>
                <a:gd name="connsiteX14476" fmla="*/ 3333734 w 9157696"/>
                <a:gd name="connsiteY14476" fmla="*/ 1306655 h 3804208"/>
                <a:gd name="connsiteX14477" fmla="*/ 3332513 w 9157696"/>
                <a:gd name="connsiteY14477" fmla="*/ 1305435 h 3804208"/>
                <a:gd name="connsiteX14478" fmla="*/ 3331292 w 9157696"/>
                <a:gd name="connsiteY14478" fmla="*/ 1304214 h 3804208"/>
                <a:gd name="connsiteX14479" fmla="*/ 3330072 w 9157696"/>
                <a:gd name="connsiteY14479" fmla="*/ 1304214 h 3804208"/>
                <a:gd name="connsiteX14480" fmla="*/ 3327630 w 9157696"/>
                <a:gd name="connsiteY14480" fmla="*/ 1304214 h 3804208"/>
                <a:gd name="connsiteX14481" fmla="*/ 3325189 w 9157696"/>
                <a:gd name="connsiteY14481" fmla="*/ 1302993 h 3804208"/>
                <a:gd name="connsiteX14482" fmla="*/ 3323968 w 9157696"/>
                <a:gd name="connsiteY14482" fmla="*/ 1304214 h 3804208"/>
                <a:gd name="connsiteX14483" fmla="*/ 3322747 w 9157696"/>
                <a:gd name="connsiteY14483" fmla="*/ 1301773 h 3804208"/>
                <a:gd name="connsiteX14484" fmla="*/ 3321527 w 9157696"/>
                <a:gd name="connsiteY14484" fmla="*/ 1301773 h 3804208"/>
                <a:gd name="connsiteX14485" fmla="*/ 3320306 w 9157696"/>
                <a:gd name="connsiteY14485" fmla="*/ 1300552 h 3804208"/>
                <a:gd name="connsiteX14486" fmla="*/ 3319085 w 9157696"/>
                <a:gd name="connsiteY14486" fmla="*/ 1299331 h 3804208"/>
                <a:gd name="connsiteX14487" fmla="*/ 3317865 w 9157696"/>
                <a:gd name="connsiteY14487" fmla="*/ 1299331 h 3804208"/>
                <a:gd name="connsiteX14488" fmla="*/ 3316644 w 9157696"/>
                <a:gd name="connsiteY14488" fmla="*/ 1299331 h 3804208"/>
                <a:gd name="connsiteX14489" fmla="*/ 3315423 w 9157696"/>
                <a:gd name="connsiteY14489" fmla="*/ 1298111 h 3804208"/>
                <a:gd name="connsiteX14490" fmla="*/ 3312982 w 9157696"/>
                <a:gd name="connsiteY14490" fmla="*/ 1298111 h 3804208"/>
                <a:gd name="connsiteX14491" fmla="*/ 3312982 w 9157696"/>
                <a:gd name="connsiteY14491" fmla="*/ 1298111 h 3804208"/>
                <a:gd name="connsiteX14492" fmla="*/ 3310540 w 9157696"/>
                <a:gd name="connsiteY14492" fmla="*/ 1294448 h 3804208"/>
                <a:gd name="connsiteX14493" fmla="*/ 3309320 w 9157696"/>
                <a:gd name="connsiteY14493" fmla="*/ 1293228 h 3804208"/>
                <a:gd name="connsiteX14494" fmla="*/ 3309320 w 9157696"/>
                <a:gd name="connsiteY14494" fmla="*/ 1289566 h 3804208"/>
                <a:gd name="connsiteX14495" fmla="*/ 3308099 w 9157696"/>
                <a:gd name="connsiteY14495" fmla="*/ 1290786 h 3804208"/>
                <a:gd name="connsiteX14496" fmla="*/ 3308099 w 9157696"/>
                <a:gd name="connsiteY14496" fmla="*/ 1293228 h 3804208"/>
                <a:gd name="connsiteX14497" fmla="*/ 3309320 w 9157696"/>
                <a:gd name="connsiteY14497" fmla="*/ 1295669 h 3804208"/>
                <a:gd name="connsiteX14498" fmla="*/ 3310540 w 9157696"/>
                <a:gd name="connsiteY14498" fmla="*/ 1296890 h 3804208"/>
                <a:gd name="connsiteX14499" fmla="*/ 3309320 w 9157696"/>
                <a:gd name="connsiteY14499" fmla="*/ 1296890 h 3804208"/>
                <a:gd name="connsiteX14500" fmla="*/ 3309320 w 9157696"/>
                <a:gd name="connsiteY14500" fmla="*/ 1298111 h 3804208"/>
                <a:gd name="connsiteX14501" fmla="*/ 3310540 w 9157696"/>
                <a:gd name="connsiteY14501" fmla="*/ 1299331 h 3804208"/>
                <a:gd name="connsiteX14502" fmla="*/ 3310540 w 9157696"/>
                <a:gd name="connsiteY14502" fmla="*/ 1299331 h 3804208"/>
                <a:gd name="connsiteX14503" fmla="*/ 3311761 w 9157696"/>
                <a:gd name="connsiteY14503" fmla="*/ 1301773 h 3804208"/>
                <a:gd name="connsiteX14504" fmla="*/ 3314202 w 9157696"/>
                <a:gd name="connsiteY14504" fmla="*/ 1304214 h 3804208"/>
                <a:gd name="connsiteX14505" fmla="*/ 3316644 w 9157696"/>
                <a:gd name="connsiteY14505" fmla="*/ 1306655 h 3804208"/>
                <a:gd name="connsiteX14506" fmla="*/ 3319085 w 9157696"/>
                <a:gd name="connsiteY14506" fmla="*/ 1310318 h 3804208"/>
                <a:gd name="connsiteX14507" fmla="*/ 3322747 w 9157696"/>
                <a:gd name="connsiteY14507" fmla="*/ 1316421 h 3804208"/>
                <a:gd name="connsiteX14508" fmla="*/ 3327630 w 9157696"/>
                <a:gd name="connsiteY14508" fmla="*/ 1317642 h 3804208"/>
                <a:gd name="connsiteX14509" fmla="*/ 3333734 w 9157696"/>
                <a:gd name="connsiteY14509" fmla="*/ 1321304 h 3804208"/>
                <a:gd name="connsiteX14510" fmla="*/ 3337396 w 9157696"/>
                <a:gd name="connsiteY14510" fmla="*/ 1323745 h 3804208"/>
                <a:gd name="connsiteX14511" fmla="*/ 3342279 w 9157696"/>
                <a:gd name="connsiteY14511" fmla="*/ 1327407 h 3804208"/>
                <a:gd name="connsiteX14512" fmla="*/ 3342279 w 9157696"/>
                <a:gd name="connsiteY14512" fmla="*/ 1328628 h 3804208"/>
                <a:gd name="connsiteX14513" fmla="*/ 3339837 w 9157696"/>
                <a:gd name="connsiteY14513" fmla="*/ 1328628 h 3804208"/>
                <a:gd name="connsiteX14514" fmla="*/ 3336175 w 9157696"/>
                <a:gd name="connsiteY14514" fmla="*/ 1327407 h 3804208"/>
                <a:gd name="connsiteX14515" fmla="*/ 3332513 w 9157696"/>
                <a:gd name="connsiteY14515" fmla="*/ 1326187 h 3804208"/>
                <a:gd name="connsiteX14516" fmla="*/ 3331292 w 9157696"/>
                <a:gd name="connsiteY14516" fmla="*/ 1324966 h 3804208"/>
                <a:gd name="connsiteX14517" fmla="*/ 3330072 w 9157696"/>
                <a:gd name="connsiteY14517" fmla="*/ 1323745 h 3804208"/>
                <a:gd name="connsiteX14518" fmla="*/ 3327630 w 9157696"/>
                <a:gd name="connsiteY14518" fmla="*/ 1323745 h 3804208"/>
                <a:gd name="connsiteX14519" fmla="*/ 3325189 w 9157696"/>
                <a:gd name="connsiteY14519" fmla="*/ 1323745 h 3804208"/>
                <a:gd name="connsiteX14520" fmla="*/ 3322747 w 9157696"/>
                <a:gd name="connsiteY14520" fmla="*/ 1322525 h 3804208"/>
                <a:gd name="connsiteX14521" fmla="*/ 3321527 w 9157696"/>
                <a:gd name="connsiteY14521" fmla="*/ 1323745 h 3804208"/>
                <a:gd name="connsiteX14522" fmla="*/ 3320306 w 9157696"/>
                <a:gd name="connsiteY14522" fmla="*/ 1322525 h 3804208"/>
                <a:gd name="connsiteX14523" fmla="*/ 3319085 w 9157696"/>
                <a:gd name="connsiteY14523" fmla="*/ 1322525 h 3804208"/>
                <a:gd name="connsiteX14524" fmla="*/ 3317865 w 9157696"/>
                <a:gd name="connsiteY14524" fmla="*/ 1321304 h 3804208"/>
                <a:gd name="connsiteX14525" fmla="*/ 3316644 w 9157696"/>
                <a:gd name="connsiteY14525" fmla="*/ 1320083 h 3804208"/>
                <a:gd name="connsiteX14526" fmla="*/ 3315423 w 9157696"/>
                <a:gd name="connsiteY14526" fmla="*/ 1320083 h 3804208"/>
                <a:gd name="connsiteX14527" fmla="*/ 3314202 w 9157696"/>
                <a:gd name="connsiteY14527" fmla="*/ 1318863 h 3804208"/>
                <a:gd name="connsiteX14528" fmla="*/ 3312982 w 9157696"/>
                <a:gd name="connsiteY14528" fmla="*/ 1317642 h 3804208"/>
                <a:gd name="connsiteX14529" fmla="*/ 3310540 w 9157696"/>
                <a:gd name="connsiteY14529" fmla="*/ 1316421 h 3804208"/>
                <a:gd name="connsiteX14530" fmla="*/ 3308099 w 9157696"/>
                <a:gd name="connsiteY14530" fmla="*/ 1313980 h 3804208"/>
                <a:gd name="connsiteX14531" fmla="*/ 3308099 w 9157696"/>
                <a:gd name="connsiteY14531" fmla="*/ 1315200 h 3804208"/>
                <a:gd name="connsiteX14532" fmla="*/ 3309320 w 9157696"/>
                <a:gd name="connsiteY14532" fmla="*/ 1317642 h 3804208"/>
                <a:gd name="connsiteX14533" fmla="*/ 3310540 w 9157696"/>
                <a:gd name="connsiteY14533" fmla="*/ 1318863 h 3804208"/>
                <a:gd name="connsiteX14534" fmla="*/ 3311761 w 9157696"/>
                <a:gd name="connsiteY14534" fmla="*/ 1320083 h 3804208"/>
                <a:gd name="connsiteX14535" fmla="*/ 3314202 w 9157696"/>
                <a:gd name="connsiteY14535" fmla="*/ 1322525 h 3804208"/>
                <a:gd name="connsiteX14536" fmla="*/ 3316644 w 9157696"/>
                <a:gd name="connsiteY14536" fmla="*/ 1323745 h 3804208"/>
                <a:gd name="connsiteX14537" fmla="*/ 3319085 w 9157696"/>
                <a:gd name="connsiteY14537" fmla="*/ 1324966 h 3804208"/>
                <a:gd name="connsiteX14538" fmla="*/ 3321527 w 9157696"/>
                <a:gd name="connsiteY14538" fmla="*/ 1327407 h 3804208"/>
                <a:gd name="connsiteX14539" fmla="*/ 3322747 w 9157696"/>
                <a:gd name="connsiteY14539" fmla="*/ 1328628 h 3804208"/>
                <a:gd name="connsiteX14540" fmla="*/ 3321527 w 9157696"/>
                <a:gd name="connsiteY14540" fmla="*/ 1329849 h 3804208"/>
                <a:gd name="connsiteX14541" fmla="*/ 3320306 w 9157696"/>
                <a:gd name="connsiteY14541" fmla="*/ 1327407 h 3804208"/>
                <a:gd name="connsiteX14542" fmla="*/ 3319085 w 9157696"/>
                <a:gd name="connsiteY14542" fmla="*/ 1327407 h 3804208"/>
                <a:gd name="connsiteX14543" fmla="*/ 3317865 w 9157696"/>
                <a:gd name="connsiteY14543" fmla="*/ 1326187 h 3804208"/>
                <a:gd name="connsiteX14544" fmla="*/ 3316644 w 9157696"/>
                <a:gd name="connsiteY14544" fmla="*/ 1324966 h 3804208"/>
                <a:gd name="connsiteX14545" fmla="*/ 3315423 w 9157696"/>
                <a:gd name="connsiteY14545" fmla="*/ 1324966 h 3804208"/>
                <a:gd name="connsiteX14546" fmla="*/ 3314202 w 9157696"/>
                <a:gd name="connsiteY14546" fmla="*/ 1323745 h 3804208"/>
                <a:gd name="connsiteX14547" fmla="*/ 3312982 w 9157696"/>
                <a:gd name="connsiteY14547" fmla="*/ 1322525 h 3804208"/>
                <a:gd name="connsiteX14548" fmla="*/ 3310540 w 9157696"/>
                <a:gd name="connsiteY14548" fmla="*/ 1321304 h 3804208"/>
                <a:gd name="connsiteX14549" fmla="*/ 3306878 w 9157696"/>
                <a:gd name="connsiteY14549" fmla="*/ 1320083 h 3804208"/>
                <a:gd name="connsiteX14550" fmla="*/ 3306878 w 9157696"/>
                <a:gd name="connsiteY14550" fmla="*/ 1321304 h 3804208"/>
                <a:gd name="connsiteX14551" fmla="*/ 3308099 w 9157696"/>
                <a:gd name="connsiteY14551" fmla="*/ 1322525 h 3804208"/>
                <a:gd name="connsiteX14552" fmla="*/ 3309320 w 9157696"/>
                <a:gd name="connsiteY14552" fmla="*/ 1323745 h 3804208"/>
                <a:gd name="connsiteX14553" fmla="*/ 3312982 w 9157696"/>
                <a:gd name="connsiteY14553" fmla="*/ 1326187 h 3804208"/>
                <a:gd name="connsiteX14554" fmla="*/ 3317865 w 9157696"/>
                <a:gd name="connsiteY14554" fmla="*/ 1329849 h 3804208"/>
                <a:gd name="connsiteX14555" fmla="*/ 3320306 w 9157696"/>
                <a:gd name="connsiteY14555" fmla="*/ 1332290 h 3804208"/>
                <a:gd name="connsiteX14556" fmla="*/ 3323968 w 9157696"/>
                <a:gd name="connsiteY14556" fmla="*/ 1337173 h 3804208"/>
                <a:gd name="connsiteX14557" fmla="*/ 3325189 w 9157696"/>
                <a:gd name="connsiteY14557" fmla="*/ 1337173 h 3804208"/>
                <a:gd name="connsiteX14558" fmla="*/ 3325189 w 9157696"/>
                <a:gd name="connsiteY14558" fmla="*/ 1337173 h 3804208"/>
                <a:gd name="connsiteX14559" fmla="*/ 3322747 w 9157696"/>
                <a:gd name="connsiteY14559" fmla="*/ 1337173 h 3804208"/>
                <a:gd name="connsiteX14560" fmla="*/ 3320306 w 9157696"/>
                <a:gd name="connsiteY14560" fmla="*/ 1335952 h 3804208"/>
                <a:gd name="connsiteX14561" fmla="*/ 3319085 w 9157696"/>
                <a:gd name="connsiteY14561" fmla="*/ 1337173 h 3804208"/>
                <a:gd name="connsiteX14562" fmla="*/ 3317865 w 9157696"/>
                <a:gd name="connsiteY14562" fmla="*/ 1334732 h 3804208"/>
                <a:gd name="connsiteX14563" fmla="*/ 3316644 w 9157696"/>
                <a:gd name="connsiteY14563" fmla="*/ 1334732 h 3804208"/>
                <a:gd name="connsiteX14564" fmla="*/ 3315423 w 9157696"/>
                <a:gd name="connsiteY14564" fmla="*/ 1333511 h 3804208"/>
                <a:gd name="connsiteX14565" fmla="*/ 3314202 w 9157696"/>
                <a:gd name="connsiteY14565" fmla="*/ 1332290 h 3804208"/>
                <a:gd name="connsiteX14566" fmla="*/ 3312982 w 9157696"/>
                <a:gd name="connsiteY14566" fmla="*/ 1332290 h 3804208"/>
                <a:gd name="connsiteX14567" fmla="*/ 3311761 w 9157696"/>
                <a:gd name="connsiteY14567" fmla="*/ 1331070 h 3804208"/>
                <a:gd name="connsiteX14568" fmla="*/ 3310540 w 9157696"/>
                <a:gd name="connsiteY14568" fmla="*/ 1329849 h 3804208"/>
                <a:gd name="connsiteX14569" fmla="*/ 3308099 w 9157696"/>
                <a:gd name="connsiteY14569" fmla="*/ 1328628 h 3804208"/>
                <a:gd name="connsiteX14570" fmla="*/ 3305658 w 9157696"/>
                <a:gd name="connsiteY14570" fmla="*/ 1326187 h 3804208"/>
                <a:gd name="connsiteX14571" fmla="*/ 3305658 w 9157696"/>
                <a:gd name="connsiteY14571" fmla="*/ 1327407 h 3804208"/>
                <a:gd name="connsiteX14572" fmla="*/ 3306878 w 9157696"/>
                <a:gd name="connsiteY14572" fmla="*/ 1329849 h 3804208"/>
                <a:gd name="connsiteX14573" fmla="*/ 3308099 w 9157696"/>
                <a:gd name="connsiteY14573" fmla="*/ 1331070 h 3804208"/>
                <a:gd name="connsiteX14574" fmla="*/ 3311761 w 9157696"/>
                <a:gd name="connsiteY14574" fmla="*/ 1334732 h 3804208"/>
                <a:gd name="connsiteX14575" fmla="*/ 3314202 w 9157696"/>
                <a:gd name="connsiteY14575" fmla="*/ 1337173 h 3804208"/>
                <a:gd name="connsiteX14576" fmla="*/ 3316644 w 9157696"/>
                <a:gd name="connsiteY14576" fmla="*/ 1338394 h 3804208"/>
                <a:gd name="connsiteX14577" fmla="*/ 3319085 w 9157696"/>
                <a:gd name="connsiteY14577" fmla="*/ 1342056 h 3804208"/>
                <a:gd name="connsiteX14578" fmla="*/ 3320306 w 9157696"/>
                <a:gd name="connsiteY14578" fmla="*/ 1344497 h 3804208"/>
                <a:gd name="connsiteX14579" fmla="*/ 3319085 w 9157696"/>
                <a:gd name="connsiteY14579" fmla="*/ 1344497 h 3804208"/>
                <a:gd name="connsiteX14580" fmla="*/ 3316644 w 9157696"/>
                <a:gd name="connsiteY14580" fmla="*/ 1342056 h 3804208"/>
                <a:gd name="connsiteX14581" fmla="*/ 3315423 w 9157696"/>
                <a:gd name="connsiteY14581" fmla="*/ 1342056 h 3804208"/>
                <a:gd name="connsiteX14582" fmla="*/ 3312982 w 9157696"/>
                <a:gd name="connsiteY14582" fmla="*/ 1340835 h 3804208"/>
                <a:gd name="connsiteX14583" fmla="*/ 3310540 w 9157696"/>
                <a:gd name="connsiteY14583" fmla="*/ 1340835 h 3804208"/>
                <a:gd name="connsiteX14584" fmla="*/ 3309320 w 9157696"/>
                <a:gd name="connsiteY14584" fmla="*/ 1340835 h 3804208"/>
                <a:gd name="connsiteX14585" fmla="*/ 3308099 w 9157696"/>
                <a:gd name="connsiteY14585" fmla="*/ 1340835 h 3804208"/>
                <a:gd name="connsiteX14586" fmla="*/ 3306878 w 9157696"/>
                <a:gd name="connsiteY14586" fmla="*/ 1339614 h 3804208"/>
                <a:gd name="connsiteX14587" fmla="*/ 3303216 w 9157696"/>
                <a:gd name="connsiteY14587" fmla="*/ 1339614 h 3804208"/>
                <a:gd name="connsiteX14588" fmla="*/ 3299554 w 9157696"/>
                <a:gd name="connsiteY14588" fmla="*/ 1339614 h 3804208"/>
                <a:gd name="connsiteX14589" fmla="*/ 3299554 w 9157696"/>
                <a:gd name="connsiteY14589" fmla="*/ 1340835 h 3804208"/>
                <a:gd name="connsiteX14590" fmla="*/ 3300775 w 9157696"/>
                <a:gd name="connsiteY14590" fmla="*/ 1342056 h 3804208"/>
                <a:gd name="connsiteX14591" fmla="*/ 3303216 w 9157696"/>
                <a:gd name="connsiteY14591" fmla="*/ 1342056 h 3804208"/>
                <a:gd name="connsiteX14592" fmla="*/ 3308099 w 9157696"/>
                <a:gd name="connsiteY14592" fmla="*/ 1343277 h 3804208"/>
                <a:gd name="connsiteX14593" fmla="*/ 3312982 w 9157696"/>
                <a:gd name="connsiteY14593" fmla="*/ 1345718 h 3804208"/>
                <a:gd name="connsiteX14594" fmla="*/ 3316644 w 9157696"/>
                <a:gd name="connsiteY14594" fmla="*/ 1348159 h 3804208"/>
                <a:gd name="connsiteX14595" fmla="*/ 3321527 w 9157696"/>
                <a:gd name="connsiteY14595" fmla="*/ 1353042 h 3804208"/>
                <a:gd name="connsiteX14596" fmla="*/ 3326409 w 9157696"/>
                <a:gd name="connsiteY14596" fmla="*/ 1353042 h 3804208"/>
                <a:gd name="connsiteX14597" fmla="*/ 3332513 w 9157696"/>
                <a:gd name="connsiteY14597" fmla="*/ 1355484 h 3804208"/>
                <a:gd name="connsiteX14598" fmla="*/ 3336175 w 9157696"/>
                <a:gd name="connsiteY14598" fmla="*/ 1356704 h 3804208"/>
                <a:gd name="connsiteX14599" fmla="*/ 3343499 w 9157696"/>
                <a:gd name="connsiteY14599" fmla="*/ 1360366 h 3804208"/>
                <a:gd name="connsiteX14600" fmla="*/ 3344720 w 9157696"/>
                <a:gd name="connsiteY14600" fmla="*/ 1360366 h 3804208"/>
                <a:gd name="connsiteX14601" fmla="*/ 3344720 w 9157696"/>
                <a:gd name="connsiteY14601" fmla="*/ 1360366 h 3804208"/>
                <a:gd name="connsiteX14602" fmla="*/ 3342279 w 9157696"/>
                <a:gd name="connsiteY14602" fmla="*/ 1361587 h 3804208"/>
                <a:gd name="connsiteX14603" fmla="*/ 3341058 w 9157696"/>
                <a:gd name="connsiteY14603" fmla="*/ 1360366 h 3804208"/>
                <a:gd name="connsiteX14604" fmla="*/ 3338616 w 9157696"/>
                <a:gd name="connsiteY14604" fmla="*/ 1361587 h 3804208"/>
                <a:gd name="connsiteX14605" fmla="*/ 3336175 w 9157696"/>
                <a:gd name="connsiteY14605" fmla="*/ 1362808 h 3804208"/>
                <a:gd name="connsiteX14606" fmla="*/ 3331292 w 9157696"/>
                <a:gd name="connsiteY14606" fmla="*/ 1361587 h 3804208"/>
                <a:gd name="connsiteX14607" fmla="*/ 3326409 w 9157696"/>
                <a:gd name="connsiteY14607" fmla="*/ 1361587 h 3804208"/>
                <a:gd name="connsiteX14608" fmla="*/ 3325189 w 9157696"/>
                <a:gd name="connsiteY14608" fmla="*/ 1360366 h 3804208"/>
                <a:gd name="connsiteX14609" fmla="*/ 3323968 w 9157696"/>
                <a:gd name="connsiteY14609" fmla="*/ 1359146 h 3804208"/>
                <a:gd name="connsiteX14610" fmla="*/ 3321527 w 9157696"/>
                <a:gd name="connsiteY14610" fmla="*/ 1360366 h 3804208"/>
                <a:gd name="connsiteX14611" fmla="*/ 3319085 w 9157696"/>
                <a:gd name="connsiteY14611" fmla="*/ 1361587 h 3804208"/>
                <a:gd name="connsiteX14612" fmla="*/ 3316644 w 9157696"/>
                <a:gd name="connsiteY14612" fmla="*/ 1360366 h 3804208"/>
                <a:gd name="connsiteX14613" fmla="*/ 3315423 w 9157696"/>
                <a:gd name="connsiteY14613" fmla="*/ 1361587 h 3804208"/>
                <a:gd name="connsiteX14614" fmla="*/ 3312982 w 9157696"/>
                <a:gd name="connsiteY14614" fmla="*/ 1359146 h 3804208"/>
                <a:gd name="connsiteX14615" fmla="*/ 3311761 w 9157696"/>
                <a:gd name="connsiteY14615" fmla="*/ 1360366 h 3804208"/>
                <a:gd name="connsiteX14616" fmla="*/ 3309320 w 9157696"/>
                <a:gd name="connsiteY14616" fmla="*/ 1360366 h 3804208"/>
                <a:gd name="connsiteX14617" fmla="*/ 3306878 w 9157696"/>
                <a:gd name="connsiteY14617" fmla="*/ 1360366 h 3804208"/>
                <a:gd name="connsiteX14618" fmla="*/ 3305658 w 9157696"/>
                <a:gd name="connsiteY14618" fmla="*/ 1360366 h 3804208"/>
                <a:gd name="connsiteX14619" fmla="*/ 3304437 w 9157696"/>
                <a:gd name="connsiteY14619" fmla="*/ 1360366 h 3804208"/>
                <a:gd name="connsiteX14620" fmla="*/ 3303216 w 9157696"/>
                <a:gd name="connsiteY14620" fmla="*/ 1359146 h 3804208"/>
                <a:gd name="connsiteX14621" fmla="*/ 3299554 w 9157696"/>
                <a:gd name="connsiteY14621" fmla="*/ 1359146 h 3804208"/>
                <a:gd name="connsiteX14622" fmla="*/ 3295892 w 9157696"/>
                <a:gd name="connsiteY14622" fmla="*/ 1359146 h 3804208"/>
                <a:gd name="connsiteX14623" fmla="*/ 3297113 w 9157696"/>
                <a:gd name="connsiteY14623" fmla="*/ 1360366 h 3804208"/>
                <a:gd name="connsiteX14624" fmla="*/ 3298333 w 9157696"/>
                <a:gd name="connsiteY14624" fmla="*/ 1361587 h 3804208"/>
                <a:gd name="connsiteX14625" fmla="*/ 3300775 w 9157696"/>
                <a:gd name="connsiteY14625" fmla="*/ 1361587 h 3804208"/>
                <a:gd name="connsiteX14626" fmla="*/ 3305658 w 9157696"/>
                <a:gd name="connsiteY14626" fmla="*/ 1362808 h 3804208"/>
                <a:gd name="connsiteX14627" fmla="*/ 3311761 w 9157696"/>
                <a:gd name="connsiteY14627" fmla="*/ 1365249 h 3804208"/>
                <a:gd name="connsiteX14628" fmla="*/ 3315423 w 9157696"/>
                <a:gd name="connsiteY14628" fmla="*/ 1367691 h 3804208"/>
                <a:gd name="connsiteX14629" fmla="*/ 3315423 w 9157696"/>
                <a:gd name="connsiteY14629" fmla="*/ 1367691 h 3804208"/>
                <a:gd name="connsiteX14630" fmla="*/ 3315423 w 9157696"/>
                <a:gd name="connsiteY14630" fmla="*/ 1367691 h 3804208"/>
                <a:gd name="connsiteX14631" fmla="*/ 3314202 w 9157696"/>
                <a:gd name="connsiteY14631" fmla="*/ 1367691 h 3804208"/>
                <a:gd name="connsiteX14632" fmla="*/ 3311761 w 9157696"/>
                <a:gd name="connsiteY14632" fmla="*/ 1368911 h 3804208"/>
                <a:gd name="connsiteX14633" fmla="*/ 3309320 w 9157696"/>
                <a:gd name="connsiteY14633" fmla="*/ 1370132 h 3804208"/>
                <a:gd name="connsiteX14634" fmla="*/ 3310540 w 9157696"/>
                <a:gd name="connsiteY14634" fmla="*/ 1371353 h 3804208"/>
                <a:gd name="connsiteX14635" fmla="*/ 3311761 w 9157696"/>
                <a:gd name="connsiteY14635" fmla="*/ 1371353 h 3804208"/>
                <a:gd name="connsiteX14636" fmla="*/ 3312982 w 9157696"/>
                <a:gd name="connsiteY14636" fmla="*/ 1371353 h 3804208"/>
                <a:gd name="connsiteX14637" fmla="*/ 3316644 w 9157696"/>
                <a:gd name="connsiteY14637" fmla="*/ 1371353 h 3804208"/>
                <a:gd name="connsiteX14638" fmla="*/ 3319085 w 9157696"/>
                <a:gd name="connsiteY14638" fmla="*/ 1371353 h 3804208"/>
                <a:gd name="connsiteX14639" fmla="*/ 3320306 w 9157696"/>
                <a:gd name="connsiteY14639" fmla="*/ 1372573 h 3804208"/>
                <a:gd name="connsiteX14640" fmla="*/ 3320306 w 9157696"/>
                <a:gd name="connsiteY14640" fmla="*/ 1372573 h 3804208"/>
                <a:gd name="connsiteX14641" fmla="*/ 3322747 w 9157696"/>
                <a:gd name="connsiteY14641" fmla="*/ 1373794 h 3804208"/>
                <a:gd name="connsiteX14642" fmla="*/ 3323968 w 9157696"/>
                <a:gd name="connsiteY14642" fmla="*/ 1375015 h 3804208"/>
                <a:gd name="connsiteX14643" fmla="*/ 3322747 w 9157696"/>
                <a:gd name="connsiteY14643" fmla="*/ 1375015 h 3804208"/>
                <a:gd name="connsiteX14644" fmla="*/ 3321527 w 9157696"/>
                <a:gd name="connsiteY14644" fmla="*/ 1373794 h 3804208"/>
                <a:gd name="connsiteX14645" fmla="*/ 3319085 w 9157696"/>
                <a:gd name="connsiteY14645" fmla="*/ 1373794 h 3804208"/>
                <a:gd name="connsiteX14646" fmla="*/ 3316644 w 9157696"/>
                <a:gd name="connsiteY14646" fmla="*/ 1373794 h 3804208"/>
                <a:gd name="connsiteX14647" fmla="*/ 3314202 w 9157696"/>
                <a:gd name="connsiteY14647" fmla="*/ 1372573 h 3804208"/>
                <a:gd name="connsiteX14648" fmla="*/ 3312982 w 9157696"/>
                <a:gd name="connsiteY14648" fmla="*/ 1373794 h 3804208"/>
                <a:gd name="connsiteX14649" fmla="*/ 3310540 w 9157696"/>
                <a:gd name="connsiteY14649" fmla="*/ 1371353 h 3804208"/>
                <a:gd name="connsiteX14650" fmla="*/ 3309320 w 9157696"/>
                <a:gd name="connsiteY14650" fmla="*/ 1371353 h 3804208"/>
                <a:gd name="connsiteX14651" fmla="*/ 3306878 w 9157696"/>
                <a:gd name="connsiteY14651" fmla="*/ 1370132 h 3804208"/>
                <a:gd name="connsiteX14652" fmla="*/ 3304437 w 9157696"/>
                <a:gd name="connsiteY14652" fmla="*/ 1368911 h 3804208"/>
                <a:gd name="connsiteX14653" fmla="*/ 3303216 w 9157696"/>
                <a:gd name="connsiteY14653" fmla="*/ 1368911 h 3804208"/>
                <a:gd name="connsiteX14654" fmla="*/ 3301995 w 9157696"/>
                <a:gd name="connsiteY14654" fmla="*/ 1367691 h 3804208"/>
                <a:gd name="connsiteX14655" fmla="*/ 3300775 w 9157696"/>
                <a:gd name="connsiteY14655" fmla="*/ 1366470 h 3804208"/>
                <a:gd name="connsiteX14656" fmla="*/ 3297113 w 9157696"/>
                <a:gd name="connsiteY14656" fmla="*/ 1366470 h 3804208"/>
                <a:gd name="connsiteX14657" fmla="*/ 3293451 w 9157696"/>
                <a:gd name="connsiteY14657" fmla="*/ 1366470 h 3804208"/>
                <a:gd name="connsiteX14658" fmla="*/ 3293451 w 9157696"/>
                <a:gd name="connsiteY14658" fmla="*/ 1368911 h 3804208"/>
                <a:gd name="connsiteX14659" fmla="*/ 3294671 w 9157696"/>
                <a:gd name="connsiteY14659" fmla="*/ 1370132 h 3804208"/>
                <a:gd name="connsiteX14660" fmla="*/ 3297113 w 9157696"/>
                <a:gd name="connsiteY14660" fmla="*/ 1371353 h 3804208"/>
                <a:gd name="connsiteX14661" fmla="*/ 3301995 w 9157696"/>
                <a:gd name="connsiteY14661" fmla="*/ 1373794 h 3804208"/>
                <a:gd name="connsiteX14662" fmla="*/ 3308099 w 9157696"/>
                <a:gd name="connsiteY14662" fmla="*/ 1376235 h 3804208"/>
                <a:gd name="connsiteX14663" fmla="*/ 3311761 w 9157696"/>
                <a:gd name="connsiteY14663" fmla="*/ 1379898 h 3804208"/>
                <a:gd name="connsiteX14664" fmla="*/ 3314202 w 9157696"/>
                <a:gd name="connsiteY14664" fmla="*/ 1384780 h 3804208"/>
                <a:gd name="connsiteX14665" fmla="*/ 3311761 w 9157696"/>
                <a:gd name="connsiteY14665" fmla="*/ 1384780 h 3804208"/>
                <a:gd name="connsiteX14666" fmla="*/ 3309320 w 9157696"/>
                <a:gd name="connsiteY14666" fmla="*/ 1383560 h 3804208"/>
                <a:gd name="connsiteX14667" fmla="*/ 3308099 w 9157696"/>
                <a:gd name="connsiteY14667" fmla="*/ 1384780 h 3804208"/>
                <a:gd name="connsiteX14668" fmla="*/ 3305658 w 9157696"/>
                <a:gd name="connsiteY14668" fmla="*/ 1382339 h 3804208"/>
                <a:gd name="connsiteX14669" fmla="*/ 3304437 w 9157696"/>
                <a:gd name="connsiteY14669" fmla="*/ 1382339 h 3804208"/>
                <a:gd name="connsiteX14670" fmla="*/ 3301995 w 9157696"/>
                <a:gd name="connsiteY14670" fmla="*/ 1381118 h 3804208"/>
                <a:gd name="connsiteX14671" fmla="*/ 3299554 w 9157696"/>
                <a:gd name="connsiteY14671" fmla="*/ 1379898 h 3804208"/>
                <a:gd name="connsiteX14672" fmla="*/ 3298333 w 9157696"/>
                <a:gd name="connsiteY14672" fmla="*/ 1379898 h 3804208"/>
                <a:gd name="connsiteX14673" fmla="*/ 3297113 w 9157696"/>
                <a:gd name="connsiteY14673" fmla="*/ 1378677 h 3804208"/>
                <a:gd name="connsiteX14674" fmla="*/ 3295892 w 9157696"/>
                <a:gd name="connsiteY14674" fmla="*/ 1377456 h 3804208"/>
                <a:gd name="connsiteX14675" fmla="*/ 3292230 w 9157696"/>
                <a:gd name="connsiteY14675" fmla="*/ 1377456 h 3804208"/>
                <a:gd name="connsiteX14676" fmla="*/ 3288568 w 9157696"/>
                <a:gd name="connsiteY14676" fmla="*/ 1377456 h 3804208"/>
                <a:gd name="connsiteX14677" fmla="*/ 3288568 w 9157696"/>
                <a:gd name="connsiteY14677" fmla="*/ 1378677 h 3804208"/>
                <a:gd name="connsiteX14678" fmla="*/ 3288568 w 9157696"/>
                <a:gd name="connsiteY14678" fmla="*/ 1378677 h 3804208"/>
                <a:gd name="connsiteX14679" fmla="*/ 3289788 w 9157696"/>
                <a:gd name="connsiteY14679" fmla="*/ 1390884 h 3804208"/>
                <a:gd name="connsiteX14680" fmla="*/ 3293451 w 9157696"/>
                <a:gd name="connsiteY14680" fmla="*/ 1396987 h 3804208"/>
                <a:gd name="connsiteX14681" fmla="*/ 3299554 w 9157696"/>
                <a:gd name="connsiteY14681" fmla="*/ 1407974 h 3804208"/>
                <a:gd name="connsiteX14682" fmla="*/ 3304437 w 9157696"/>
                <a:gd name="connsiteY14682" fmla="*/ 1409194 h 3804208"/>
                <a:gd name="connsiteX14683" fmla="*/ 3309320 w 9157696"/>
                <a:gd name="connsiteY14683" fmla="*/ 1410415 h 3804208"/>
                <a:gd name="connsiteX14684" fmla="*/ 3317865 w 9157696"/>
                <a:gd name="connsiteY14684" fmla="*/ 1414077 h 3804208"/>
                <a:gd name="connsiteX14685" fmla="*/ 3316644 w 9157696"/>
                <a:gd name="connsiteY14685" fmla="*/ 1415298 h 3804208"/>
                <a:gd name="connsiteX14686" fmla="*/ 3315423 w 9157696"/>
                <a:gd name="connsiteY14686" fmla="*/ 1414077 h 3804208"/>
                <a:gd name="connsiteX14687" fmla="*/ 3312982 w 9157696"/>
                <a:gd name="connsiteY14687" fmla="*/ 1415298 h 3804208"/>
                <a:gd name="connsiteX14688" fmla="*/ 3310540 w 9157696"/>
                <a:gd name="connsiteY14688" fmla="*/ 1416519 h 3804208"/>
                <a:gd name="connsiteX14689" fmla="*/ 3306878 w 9157696"/>
                <a:gd name="connsiteY14689" fmla="*/ 1416519 h 3804208"/>
                <a:gd name="connsiteX14690" fmla="*/ 3305658 w 9157696"/>
                <a:gd name="connsiteY14690" fmla="*/ 1417739 h 3804208"/>
                <a:gd name="connsiteX14691" fmla="*/ 3303216 w 9157696"/>
                <a:gd name="connsiteY14691" fmla="*/ 1416519 h 3804208"/>
                <a:gd name="connsiteX14692" fmla="*/ 3301995 w 9157696"/>
                <a:gd name="connsiteY14692" fmla="*/ 1417739 h 3804208"/>
                <a:gd name="connsiteX14693" fmla="*/ 3299554 w 9157696"/>
                <a:gd name="connsiteY14693" fmla="*/ 1417739 h 3804208"/>
                <a:gd name="connsiteX14694" fmla="*/ 3297113 w 9157696"/>
                <a:gd name="connsiteY14694" fmla="*/ 1417739 h 3804208"/>
                <a:gd name="connsiteX14695" fmla="*/ 3295892 w 9157696"/>
                <a:gd name="connsiteY14695" fmla="*/ 1417739 h 3804208"/>
                <a:gd name="connsiteX14696" fmla="*/ 3293451 w 9157696"/>
                <a:gd name="connsiteY14696" fmla="*/ 1417739 h 3804208"/>
                <a:gd name="connsiteX14697" fmla="*/ 3292230 w 9157696"/>
                <a:gd name="connsiteY14697" fmla="*/ 1416519 h 3804208"/>
                <a:gd name="connsiteX14698" fmla="*/ 3288568 w 9157696"/>
                <a:gd name="connsiteY14698" fmla="*/ 1416519 h 3804208"/>
                <a:gd name="connsiteX14699" fmla="*/ 3284906 w 9157696"/>
                <a:gd name="connsiteY14699" fmla="*/ 1417739 h 3804208"/>
                <a:gd name="connsiteX14700" fmla="*/ 3286126 w 9157696"/>
                <a:gd name="connsiteY14700" fmla="*/ 1420181 h 3804208"/>
                <a:gd name="connsiteX14701" fmla="*/ 3288568 w 9157696"/>
                <a:gd name="connsiteY14701" fmla="*/ 1421401 h 3804208"/>
                <a:gd name="connsiteX14702" fmla="*/ 3291009 w 9157696"/>
                <a:gd name="connsiteY14702" fmla="*/ 1421401 h 3804208"/>
                <a:gd name="connsiteX14703" fmla="*/ 3297113 w 9157696"/>
                <a:gd name="connsiteY14703" fmla="*/ 1422622 h 3804208"/>
                <a:gd name="connsiteX14704" fmla="*/ 3303216 w 9157696"/>
                <a:gd name="connsiteY14704" fmla="*/ 1423843 h 3804208"/>
                <a:gd name="connsiteX14705" fmla="*/ 3308099 w 9157696"/>
                <a:gd name="connsiteY14705" fmla="*/ 1426284 h 3804208"/>
                <a:gd name="connsiteX14706" fmla="*/ 3310540 w 9157696"/>
                <a:gd name="connsiteY14706" fmla="*/ 1428726 h 3804208"/>
                <a:gd name="connsiteX14707" fmla="*/ 3311761 w 9157696"/>
                <a:gd name="connsiteY14707" fmla="*/ 1429946 h 3804208"/>
                <a:gd name="connsiteX14708" fmla="*/ 3311761 w 9157696"/>
                <a:gd name="connsiteY14708" fmla="*/ 1429946 h 3804208"/>
                <a:gd name="connsiteX14709" fmla="*/ 3310540 w 9157696"/>
                <a:gd name="connsiteY14709" fmla="*/ 1431167 h 3804208"/>
                <a:gd name="connsiteX14710" fmla="*/ 3308099 w 9157696"/>
                <a:gd name="connsiteY14710" fmla="*/ 1428726 h 3804208"/>
                <a:gd name="connsiteX14711" fmla="*/ 3306878 w 9157696"/>
                <a:gd name="connsiteY14711" fmla="*/ 1429946 h 3804208"/>
                <a:gd name="connsiteX14712" fmla="*/ 3304437 w 9157696"/>
                <a:gd name="connsiteY14712" fmla="*/ 1428726 h 3804208"/>
                <a:gd name="connsiteX14713" fmla="*/ 3301995 w 9157696"/>
                <a:gd name="connsiteY14713" fmla="*/ 1427505 h 3804208"/>
                <a:gd name="connsiteX14714" fmla="*/ 3299554 w 9157696"/>
                <a:gd name="connsiteY14714" fmla="*/ 1427505 h 3804208"/>
                <a:gd name="connsiteX14715" fmla="*/ 3297113 w 9157696"/>
                <a:gd name="connsiteY14715" fmla="*/ 1426284 h 3804208"/>
                <a:gd name="connsiteX14716" fmla="*/ 3295892 w 9157696"/>
                <a:gd name="connsiteY14716" fmla="*/ 1425063 h 3804208"/>
                <a:gd name="connsiteX14717" fmla="*/ 3291009 w 9157696"/>
                <a:gd name="connsiteY14717" fmla="*/ 1423843 h 3804208"/>
                <a:gd name="connsiteX14718" fmla="*/ 3286126 w 9157696"/>
                <a:gd name="connsiteY14718" fmla="*/ 1422622 h 3804208"/>
                <a:gd name="connsiteX14719" fmla="*/ 3286126 w 9157696"/>
                <a:gd name="connsiteY14719" fmla="*/ 1425063 h 3804208"/>
                <a:gd name="connsiteX14720" fmla="*/ 3287347 w 9157696"/>
                <a:gd name="connsiteY14720" fmla="*/ 1427505 h 3804208"/>
                <a:gd name="connsiteX14721" fmla="*/ 3289788 w 9157696"/>
                <a:gd name="connsiteY14721" fmla="*/ 1428726 h 3804208"/>
                <a:gd name="connsiteX14722" fmla="*/ 3295892 w 9157696"/>
                <a:gd name="connsiteY14722" fmla="*/ 1432388 h 3804208"/>
                <a:gd name="connsiteX14723" fmla="*/ 3299554 w 9157696"/>
                <a:gd name="connsiteY14723" fmla="*/ 1434829 h 3804208"/>
                <a:gd name="connsiteX14724" fmla="*/ 3303216 w 9157696"/>
                <a:gd name="connsiteY14724" fmla="*/ 1436050 h 3804208"/>
                <a:gd name="connsiteX14725" fmla="*/ 3306878 w 9157696"/>
                <a:gd name="connsiteY14725" fmla="*/ 1438491 h 3804208"/>
                <a:gd name="connsiteX14726" fmla="*/ 3305658 w 9157696"/>
                <a:gd name="connsiteY14726" fmla="*/ 1439712 h 3804208"/>
                <a:gd name="connsiteX14727" fmla="*/ 3303216 w 9157696"/>
                <a:gd name="connsiteY14727" fmla="*/ 1438491 h 3804208"/>
                <a:gd name="connsiteX14728" fmla="*/ 3299554 w 9157696"/>
                <a:gd name="connsiteY14728" fmla="*/ 1440933 h 3804208"/>
                <a:gd name="connsiteX14729" fmla="*/ 3295892 w 9157696"/>
                <a:gd name="connsiteY14729" fmla="*/ 1443374 h 3804208"/>
                <a:gd name="connsiteX14730" fmla="*/ 3291009 w 9157696"/>
                <a:gd name="connsiteY14730" fmla="*/ 1443374 h 3804208"/>
                <a:gd name="connsiteX14731" fmla="*/ 3289788 w 9157696"/>
                <a:gd name="connsiteY14731" fmla="*/ 1445815 h 3804208"/>
                <a:gd name="connsiteX14732" fmla="*/ 3284906 w 9157696"/>
                <a:gd name="connsiteY14732" fmla="*/ 1443374 h 3804208"/>
                <a:gd name="connsiteX14733" fmla="*/ 3282464 w 9157696"/>
                <a:gd name="connsiteY14733" fmla="*/ 1444595 h 3804208"/>
                <a:gd name="connsiteX14734" fmla="*/ 3278802 w 9157696"/>
                <a:gd name="connsiteY14734" fmla="*/ 1444595 h 3804208"/>
                <a:gd name="connsiteX14735" fmla="*/ 3276361 w 9157696"/>
                <a:gd name="connsiteY14735" fmla="*/ 1443374 h 3804208"/>
                <a:gd name="connsiteX14736" fmla="*/ 3275140 w 9157696"/>
                <a:gd name="connsiteY14736" fmla="*/ 1444595 h 3804208"/>
                <a:gd name="connsiteX14737" fmla="*/ 3272699 w 9157696"/>
                <a:gd name="connsiteY14737" fmla="*/ 1445815 h 3804208"/>
                <a:gd name="connsiteX14738" fmla="*/ 3270257 w 9157696"/>
                <a:gd name="connsiteY14738" fmla="*/ 1445815 h 3804208"/>
                <a:gd name="connsiteX14739" fmla="*/ 3267816 w 9157696"/>
                <a:gd name="connsiteY14739" fmla="*/ 1444595 h 3804208"/>
                <a:gd name="connsiteX14740" fmla="*/ 3261712 w 9157696"/>
                <a:gd name="connsiteY14740" fmla="*/ 1445815 h 3804208"/>
                <a:gd name="connsiteX14741" fmla="*/ 3255609 w 9157696"/>
                <a:gd name="connsiteY14741" fmla="*/ 1447036 h 3804208"/>
                <a:gd name="connsiteX14742" fmla="*/ 3256830 w 9157696"/>
                <a:gd name="connsiteY14742" fmla="*/ 1449477 h 3804208"/>
                <a:gd name="connsiteX14743" fmla="*/ 3259271 w 9157696"/>
                <a:gd name="connsiteY14743" fmla="*/ 1450698 h 3804208"/>
                <a:gd name="connsiteX14744" fmla="*/ 3262933 w 9157696"/>
                <a:gd name="connsiteY14744" fmla="*/ 1450698 h 3804208"/>
                <a:gd name="connsiteX14745" fmla="*/ 3271478 w 9157696"/>
                <a:gd name="connsiteY14745" fmla="*/ 1451919 h 3804208"/>
                <a:gd name="connsiteX14746" fmla="*/ 3276361 w 9157696"/>
                <a:gd name="connsiteY14746" fmla="*/ 1451919 h 3804208"/>
                <a:gd name="connsiteX14747" fmla="*/ 3281244 w 9157696"/>
                <a:gd name="connsiteY14747" fmla="*/ 1451919 h 3804208"/>
                <a:gd name="connsiteX14748" fmla="*/ 3287347 w 9157696"/>
                <a:gd name="connsiteY14748" fmla="*/ 1454360 h 3804208"/>
                <a:gd name="connsiteX14749" fmla="*/ 3292230 w 9157696"/>
                <a:gd name="connsiteY14749" fmla="*/ 1458022 h 3804208"/>
                <a:gd name="connsiteX14750" fmla="*/ 3291009 w 9157696"/>
                <a:gd name="connsiteY14750" fmla="*/ 1458022 h 3804208"/>
                <a:gd name="connsiteX14751" fmla="*/ 3288568 w 9157696"/>
                <a:gd name="connsiteY14751" fmla="*/ 1459243 h 3804208"/>
                <a:gd name="connsiteX14752" fmla="*/ 3284906 w 9157696"/>
                <a:gd name="connsiteY14752" fmla="*/ 1459243 h 3804208"/>
                <a:gd name="connsiteX14753" fmla="*/ 3281244 w 9157696"/>
                <a:gd name="connsiteY14753" fmla="*/ 1459243 h 3804208"/>
                <a:gd name="connsiteX14754" fmla="*/ 3278802 w 9157696"/>
                <a:gd name="connsiteY14754" fmla="*/ 1460464 h 3804208"/>
                <a:gd name="connsiteX14755" fmla="*/ 3276361 w 9157696"/>
                <a:gd name="connsiteY14755" fmla="*/ 1460464 h 3804208"/>
                <a:gd name="connsiteX14756" fmla="*/ 3273919 w 9157696"/>
                <a:gd name="connsiteY14756" fmla="*/ 1459243 h 3804208"/>
                <a:gd name="connsiteX14757" fmla="*/ 3267816 w 9157696"/>
                <a:gd name="connsiteY14757" fmla="*/ 1460464 h 3804208"/>
                <a:gd name="connsiteX14758" fmla="*/ 3261712 w 9157696"/>
                <a:gd name="connsiteY14758" fmla="*/ 1461684 h 3804208"/>
                <a:gd name="connsiteX14759" fmla="*/ 3262933 w 9157696"/>
                <a:gd name="connsiteY14759" fmla="*/ 1464126 h 3804208"/>
                <a:gd name="connsiteX14760" fmla="*/ 3265374 w 9157696"/>
                <a:gd name="connsiteY14760" fmla="*/ 1465347 h 3804208"/>
                <a:gd name="connsiteX14761" fmla="*/ 3269037 w 9157696"/>
                <a:gd name="connsiteY14761" fmla="*/ 1465347 h 3804208"/>
                <a:gd name="connsiteX14762" fmla="*/ 3277581 w 9157696"/>
                <a:gd name="connsiteY14762" fmla="*/ 1466567 h 3804208"/>
                <a:gd name="connsiteX14763" fmla="*/ 3287347 w 9157696"/>
                <a:gd name="connsiteY14763" fmla="*/ 1469009 h 3804208"/>
                <a:gd name="connsiteX14764" fmla="*/ 3293451 w 9157696"/>
                <a:gd name="connsiteY14764" fmla="*/ 1472671 h 3804208"/>
                <a:gd name="connsiteX14765" fmla="*/ 3298333 w 9157696"/>
                <a:gd name="connsiteY14765" fmla="*/ 1477554 h 3804208"/>
                <a:gd name="connsiteX14766" fmla="*/ 3298333 w 9157696"/>
                <a:gd name="connsiteY14766" fmla="*/ 1477554 h 3804208"/>
                <a:gd name="connsiteX14767" fmla="*/ 3297113 w 9157696"/>
                <a:gd name="connsiteY14767" fmla="*/ 1477554 h 3804208"/>
                <a:gd name="connsiteX14768" fmla="*/ 3294671 w 9157696"/>
                <a:gd name="connsiteY14768" fmla="*/ 1476333 h 3804208"/>
                <a:gd name="connsiteX14769" fmla="*/ 3294671 w 9157696"/>
                <a:gd name="connsiteY14769" fmla="*/ 1476333 h 3804208"/>
                <a:gd name="connsiteX14770" fmla="*/ 3293451 w 9157696"/>
                <a:gd name="connsiteY14770" fmla="*/ 1476333 h 3804208"/>
                <a:gd name="connsiteX14771" fmla="*/ 3289788 w 9157696"/>
                <a:gd name="connsiteY14771" fmla="*/ 1475112 h 3804208"/>
                <a:gd name="connsiteX14772" fmla="*/ 3288568 w 9157696"/>
                <a:gd name="connsiteY14772" fmla="*/ 1475112 h 3804208"/>
                <a:gd name="connsiteX14773" fmla="*/ 3287347 w 9157696"/>
                <a:gd name="connsiteY14773" fmla="*/ 1475112 h 3804208"/>
                <a:gd name="connsiteX14774" fmla="*/ 3284906 w 9157696"/>
                <a:gd name="connsiteY14774" fmla="*/ 1473891 h 3804208"/>
                <a:gd name="connsiteX14775" fmla="*/ 3283685 w 9157696"/>
                <a:gd name="connsiteY14775" fmla="*/ 1472671 h 3804208"/>
                <a:gd name="connsiteX14776" fmla="*/ 3280023 w 9157696"/>
                <a:gd name="connsiteY14776" fmla="*/ 1471450 h 3804208"/>
                <a:gd name="connsiteX14777" fmla="*/ 3276361 w 9157696"/>
                <a:gd name="connsiteY14777" fmla="*/ 1470229 h 3804208"/>
                <a:gd name="connsiteX14778" fmla="*/ 3277581 w 9157696"/>
                <a:gd name="connsiteY14778" fmla="*/ 1471450 h 3804208"/>
                <a:gd name="connsiteX14779" fmla="*/ 3280023 w 9157696"/>
                <a:gd name="connsiteY14779" fmla="*/ 1472671 h 3804208"/>
                <a:gd name="connsiteX14780" fmla="*/ 3282464 w 9157696"/>
                <a:gd name="connsiteY14780" fmla="*/ 1473891 h 3804208"/>
                <a:gd name="connsiteX14781" fmla="*/ 3286126 w 9157696"/>
                <a:gd name="connsiteY14781" fmla="*/ 1475112 h 3804208"/>
                <a:gd name="connsiteX14782" fmla="*/ 3284906 w 9157696"/>
                <a:gd name="connsiteY14782" fmla="*/ 1476333 h 3804208"/>
                <a:gd name="connsiteX14783" fmla="*/ 3281244 w 9157696"/>
                <a:gd name="connsiteY14783" fmla="*/ 1475112 h 3804208"/>
                <a:gd name="connsiteX14784" fmla="*/ 3277581 w 9157696"/>
                <a:gd name="connsiteY14784" fmla="*/ 1477554 h 3804208"/>
                <a:gd name="connsiteX14785" fmla="*/ 3273919 w 9157696"/>
                <a:gd name="connsiteY14785" fmla="*/ 1479995 h 3804208"/>
                <a:gd name="connsiteX14786" fmla="*/ 3269037 w 9157696"/>
                <a:gd name="connsiteY14786" fmla="*/ 1479995 h 3804208"/>
                <a:gd name="connsiteX14787" fmla="*/ 3267816 w 9157696"/>
                <a:gd name="connsiteY14787" fmla="*/ 1482436 h 3804208"/>
                <a:gd name="connsiteX14788" fmla="*/ 3262933 w 9157696"/>
                <a:gd name="connsiteY14788" fmla="*/ 1481216 h 3804208"/>
                <a:gd name="connsiteX14789" fmla="*/ 3260492 w 9157696"/>
                <a:gd name="connsiteY14789" fmla="*/ 1483657 h 3804208"/>
                <a:gd name="connsiteX14790" fmla="*/ 3256830 w 9157696"/>
                <a:gd name="connsiteY14790" fmla="*/ 1483657 h 3804208"/>
                <a:gd name="connsiteX14791" fmla="*/ 3253167 w 9157696"/>
                <a:gd name="connsiteY14791" fmla="*/ 1484878 h 3804208"/>
                <a:gd name="connsiteX14792" fmla="*/ 3250726 w 9157696"/>
                <a:gd name="connsiteY14792" fmla="*/ 1486098 h 3804208"/>
                <a:gd name="connsiteX14793" fmla="*/ 3247064 w 9157696"/>
                <a:gd name="connsiteY14793" fmla="*/ 1486098 h 3804208"/>
                <a:gd name="connsiteX14794" fmla="*/ 3244623 w 9157696"/>
                <a:gd name="connsiteY14794" fmla="*/ 1486098 h 3804208"/>
                <a:gd name="connsiteX14795" fmla="*/ 3238519 w 9157696"/>
                <a:gd name="connsiteY14795" fmla="*/ 1489761 h 3804208"/>
                <a:gd name="connsiteX14796" fmla="*/ 3232416 w 9157696"/>
                <a:gd name="connsiteY14796" fmla="*/ 1493423 h 3804208"/>
                <a:gd name="connsiteX14797" fmla="*/ 3234857 w 9157696"/>
                <a:gd name="connsiteY14797" fmla="*/ 1495864 h 3804208"/>
                <a:gd name="connsiteX14798" fmla="*/ 3238519 w 9157696"/>
                <a:gd name="connsiteY14798" fmla="*/ 1497085 h 3804208"/>
                <a:gd name="connsiteX14799" fmla="*/ 3242181 w 9157696"/>
                <a:gd name="connsiteY14799" fmla="*/ 1495864 h 3804208"/>
                <a:gd name="connsiteX14800" fmla="*/ 3251947 w 9157696"/>
                <a:gd name="connsiteY14800" fmla="*/ 1494643 h 3804208"/>
                <a:gd name="connsiteX14801" fmla="*/ 3262933 w 9157696"/>
                <a:gd name="connsiteY14801" fmla="*/ 1493423 h 3804208"/>
                <a:gd name="connsiteX14802" fmla="*/ 3270257 w 9157696"/>
                <a:gd name="connsiteY14802" fmla="*/ 1494643 h 3804208"/>
                <a:gd name="connsiteX14803" fmla="*/ 3272699 w 9157696"/>
                <a:gd name="connsiteY14803" fmla="*/ 1497085 h 3804208"/>
                <a:gd name="connsiteX14804" fmla="*/ 3271478 w 9157696"/>
                <a:gd name="connsiteY14804" fmla="*/ 1498305 h 3804208"/>
                <a:gd name="connsiteX14805" fmla="*/ 3266595 w 9157696"/>
                <a:gd name="connsiteY14805" fmla="*/ 1497085 h 3804208"/>
                <a:gd name="connsiteX14806" fmla="*/ 3264154 w 9157696"/>
                <a:gd name="connsiteY14806" fmla="*/ 1499526 h 3804208"/>
                <a:gd name="connsiteX14807" fmla="*/ 3260492 w 9157696"/>
                <a:gd name="connsiteY14807" fmla="*/ 1499526 h 3804208"/>
                <a:gd name="connsiteX14808" fmla="*/ 3258050 w 9157696"/>
                <a:gd name="connsiteY14808" fmla="*/ 1498305 h 3804208"/>
                <a:gd name="connsiteX14809" fmla="*/ 3256830 w 9157696"/>
                <a:gd name="connsiteY14809" fmla="*/ 1499526 h 3804208"/>
                <a:gd name="connsiteX14810" fmla="*/ 3254388 w 9157696"/>
                <a:gd name="connsiteY14810" fmla="*/ 1500747 h 3804208"/>
                <a:gd name="connsiteX14811" fmla="*/ 3251947 w 9157696"/>
                <a:gd name="connsiteY14811" fmla="*/ 1500747 h 3804208"/>
                <a:gd name="connsiteX14812" fmla="*/ 3249505 w 9157696"/>
                <a:gd name="connsiteY14812" fmla="*/ 1499526 h 3804208"/>
                <a:gd name="connsiteX14813" fmla="*/ 3243402 w 9157696"/>
                <a:gd name="connsiteY14813" fmla="*/ 1501968 h 3804208"/>
                <a:gd name="connsiteX14814" fmla="*/ 3237298 w 9157696"/>
                <a:gd name="connsiteY14814" fmla="*/ 1504409 h 3804208"/>
                <a:gd name="connsiteX14815" fmla="*/ 3238519 w 9157696"/>
                <a:gd name="connsiteY14815" fmla="*/ 1506850 h 3804208"/>
                <a:gd name="connsiteX14816" fmla="*/ 3242181 w 9157696"/>
                <a:gd name="connsiteY14816" fmla="*/ 1508071 h 3804208"/>
                <a:gd name="connsiteX14817" fmla="*/ 3245843 w 9157696"/>
                <a:gd name="connsiteY14817" fmla="*/ 1506850 h 3804208"/>
                <a:gd name="connsiteX14818" fmla="*/ 3254388 w 9157696"/>
                <a:gd name="connsiteY14818" fmla="*/ 1506850 h 3804208"/>
                <a:gd name="connsiteX14819" fmla="*/ 3259271 w 9157696"/>
                <a:gd name="connsiteY14819" fmla="*/ 1506850 h 3804208"/>
                <a:gd name="connsiteX14820" fmla="*/ 3264154 w 9157696"/>
                <a:gd name="connsiteY14820" fmla="*/ 1506850 h 3804208"/>
                <a:gd name="connsiteX14821" fmla="*/ 3271478 w 9157696"/>
                <a:gd name="connsiteY14821" fmla="*/ 1508071 h 3804208"/>
                <a:gd name="connsiteX14822" fmla="*/ 3276361 w 9157696"/>
                <a:gd name="connsiteY14822" fmla="*/ 1511733 h 3804208"/>
                <a:gd name="connsiteX14823" fmla="*/ 3277581 w 9157696"/>
                <a:gd name="connsiteY14823" fmla="*/ 1512954 h 3804208"/>
                <a:gd name="connsiteX14824" fmla="*/ 3276361 w 9157696"/>
                <a:gd name="connsiteY14824" fmla="*/ 1514175 h 3804208"/>
                <a:gd name="connsiteX14825" fmla="*/ 3276361 w 9157696"/>
                <a:gd name="connsiteY14825" fmla="*/ 1514175 h 3804208"/>
                <a:gd name="connsiteX14826" fmla="*/ 3276361 w 9157696"/>
                <a:gd name="connsiteY14826" fmla="*/ 1514175 h 3804208"/>
                <a:gd name="connsiteX14827" fmla="*/ 3273919 w 9157696"/>
                <a:gd name="connsiteY14827" fmla="*/ 1514175 h 3804208"/>
                <a:gd name="connsiteX14828" fmla="*/ 3271478 w 9157696"/>
                <a:gd name="connsiteY14828" fmla="*/ 1514175 h 3804208"/>
                <a:gd name="connsiteX14829" fmla="*/ 3266595 w 9157696"/>
                <a:gd name="connsiteY14829" fmla="*/ 1516616 h 3804208"/>
                <a:gd name="connsiteX14830" fmla="*/ 3266595 w 9157696"/>
                <a:gd name="connsiteY14830" fmla="*/ 1516616 h 3804208"/>
                <a:gd name="connsiteX14831" fmla="*/ 3266595 w 9157696"/>
                <a:gd name="connsiteY14831" fmla="*/ 1516616 h 3804208"/>
                <a:gd name="connsiteX14832" fmla="*/ 3266595 w 9157696"/>
                <a:gd name="connsiteY14832" fmla="*/ 1516616 h 3804208"/>
                <a:gd name="connsiteX14833" fmla="*/ 3266595 w 9157696"/>
                <a:gd name="connsiteY14833" fmla="*/ 1516616 h 3804208"/>
                <a:gd name="connsiteX14834" fmla="*/ 3264154 w 9157696"/>
                <a:gd name="connsiteY14834" fmla="*/ 1519057 h 3804208"/>
                <a:gd name="connsiteX14835" fmla="*/ 3261712 w 9157696"/>
                <a:gd name="connsiteY14835" fmla="*/ 1520278 h 3804208"/>
                <a:gd name="connsiteX14836" fmla="*/ 3259271 w 9157696"/>
                <a:gd name="connsiteY14836" fmla="*/ 1520278 h 3804208"/>
                <a:gd name="connsiteX14837" fmla="*/ 3254388 w 9157696"/>
                <a:gd name="connsiteY14837" fmla="*/ 1523940 h 3804208"/>
                <a:gd name="connsiteX14838" fmla="*/ 3249505 w 9157696"/>
                <a:gd name="connsiteY14838" fmla="*/ 1527602 h 3804208"/>
                <a:gd name="connsiteX14839" fmla="*/ 3251947 w 9157696"/>
                <a:gd name="connsiteY14839" fmla="*/ 1530044 h 3804208"/>
                <a:gd name="connsiteX14840" fmla="*/ 3255609 w 9157696"/>
                <a:gd name="connsiteY14840" fmla="*/ 1530044 h 3804208"/>
                <a:gd name="connsiteX14841" fmla="*/ 3259271 w 9157696"/>
                <a:gd name="connsiteY14841" fmla="*/ 1528823 h 3804208"/>
                <a:gd name="connsiteX14842" fmla="*/ 3267816 w 9157696"/>
                <a:gd name="connsiteY14842" fmla="*/ 1526382 h 3804208"/>
                <a:gd name="connsiteX14843" fmla="*/ 3277581 w 9157696"/>
                <a:gd name="connsiteY14843" fmla="*/ 1523940 h 3804208"/>
                <a:gd name="connsiteX14844" fmla="*/ 3284906 w 9157696"/>
                <a:gd name="connsiteY14844" fmla="*/ 1525161 h 3804208"/>
                <a:gd name="connsiteX14845" fmla="*/ 3286126 w 9157696"/>
                <a:gd name="connsiteY14845" fmla="*/ 1526382 h 3804208"/>
                <a:gd name="connsiteX14846" fmla="*/ 3286126 w 9157696"/>
                <a:gd name="connsiteY14846" fmla="*/ 1526382 h 3804208"/>
                <a:gd name="connsiteX14847" fmla="*/ 3283685 w 9157696"/>
                <a:gd name="connsiteY14847" fmla="*/ 1528823 h 3804208"/>
                <a:gd name="connsiteX14848" fmla="*/ 3280023 w 9157696"/>
                <a:gd name="connsiteY14848" fmla="*/ 1528823 h 3804208"/>
                <a:gd name="connsiteX14849" fmla="*/ 3276361 w 9157696"/>
                <a:gd name="connsiteY14849" fmla="*/ 1528823 h 3804208"/>
                <a:gd name="connsiteX14850" fmla="*/ 3273919 w 9157696"/>
                <a:gd name="connsiteY14850" fmla="*/ 1530044 h 3804208"/>
                <a:gd name="connsiteX14851" fmla="*/ 3271478 w 9157696"/>
                <a:gd name="connsiteY14851" fmla="*/ 1530044 h 3804208"/>
                <a:gd name="connsiteX14852" fmla="*/ 3269037 w 9157696"/>
                <a:gd name="connsiteY14852" fmla="*/ 1528823 h 3804208"/>
                <a:gd name="connsiteX14853" fmla="*/ 3262933 w 9157696"/>
                <a:gd name="connsiteY14853" fmla="*/ 1530044 h 3804208"/>
                <a:gd name="connsiteX14854" fmla="*/ 3256830 w 9157696"/>
                <a:gd name="connsiteY14854" fmla="*/ 1532485 h 3804208"/>
                <a:gd name="connsiteX14855" fmla="*/ 3258050 w 9157696"/>
                <a:gd name="connsiteY14855" fmla="*/ 1534926 h 3804208"/>
                <a:gd name="connsiteX14856" fmla="*/ 3260492 w 9157696"/>
                <a:gd name="connsiteY14856" fmla="*/ 1536147 h 3804208"/>
                <a:gd name="connsiteX14857" fmla="*/ 3264154 w 9157696"/>
                <a:gd name="connsiteY14857" fmla="*/ 1536147 h 3804208"/>
                <a:gd name="connsiteX14858" fmla="*/ 3272699 w 9157696"/>
                <a:gd name="connsiteY14858" fmla="*/ 1537368 h 3804208"/>
                <a:gd name="connsiteX14859" fmla="*/ 3277581 w 9157696"/>
                <a:gd name="connsiteY14859" fmla="*/ 1538589 h 3804208"/>
                <a:gd name="connsiteX14860" fmla="*/ 3282464 w 9157696"/>
                <a:gd name="connsiteY14860" fmla="*/ 1539809 h 3804208"/>
                <a:gd name="connsiteX14861" fmla="*/ 3288568 w 9157696"/>
                <a:gd name="connsiteY14861" fmla="*/ 1543471 h 3804208"/>
                <a:gd name="connsiteX14862" fmla="*/ 3292230 w 9157696"/>
                <a:gd name="connsiteY14862" fmla="*/ 1548354 h 3804208"/>
                <a:gd name="connsiteX14863" fmla="*/ 3293451 w 9157696"/>
                <a:gd name="connsiteY14863" fmla="*/ 1549575 h 3804208"/>
                <a:gd name="connsiteX14864" fmla="*/ 3289788 w 9157696"/>
                <a:gd name="connsiteY14864" fmla="*/ 1550796 h 3804208"/>
                <a:gd name="connsiteX14865" fmla="*/ 3287347 w 9157696"/>
                <a:gd name="connsiteY14865" fmla="*/ 1548354 h 3804208"/>
                <a:gd name="connsiteX14866" fmla="*/ 3284906 w 9157696"/>
                <a:gd name="connsiteY14866" fmla="*/ 1545913 h 3804208"/>
                <a:gd name="connsiteX14867" fmla="*/ 3281244 w 9157696"/>
                <a:gd name="connsiteY14867" fmla="*/ 1547134 h 3804208"/>
                <a:gd name="connsiteX14868" fmla="*/ 3277581 w 9157696"/>
                <a:gd name="connsiteY14868" fmla="*/ 1548354 h 3804208"/>
                <a:gd name="connsiteX14869" fmla="*/ 3272699 w 9157696"/>
                <a:gd name="connsiteY14869" fmla="*/ 1547134 h 3804208"/>
                <a:gd name="connsiteX14870" fmla="*/ 3271478 w 9157696"/>
                <a:gd name="connsiteY14870" fmla="*/ 1549575 h 3804208"/>
                <a:gd name="connsiteX14871" fmla="*/ 3266595 w 9157696"/>
                <a:gd name="connsiteY14871" fmla="*/ 1545913 h 3804208"/>
                <a:gd name="connsiteX14872" fmla="*/ 3264154 w 9157696"/>
                <a:gd name="connsiteY14872" fmla="*/ 1547134 h 3804208"/>
                <a:gd name="connsiteX14873" fmla="*/ 3260492 w 9157696"/>
                <a:gd name="connsiteY14873" fmla="*/ 1545913 h 3804208"/>
                <a:gd name="connsiteX14874" fmla="*/ 3258050 w 9157696"/>
                <a:gd name="connsiteY14874" fmla="*/ 1543471 h 3804208"/>
                <a:gd name="connsiteX14875" fmla="*/ 3256830 w 9157696"/>
                <a:gd name="connsiteY14875" fmla="*/ 1544692 h 3804208"/>
                <a:gd name="connsiteX14876" fmla="*/ 3254388 w 9157696"/>
                <a:gd name="connsiteY14876" fmla="*/ 1544692 h 3804208"/>
                <a:gd name="connsiteX14877" fmla="*/ 3251947 w 9157696"/>
                <a:gd name="connsiteY14877" fmla="*/ 1543471 h 3804208"/>
                <a:gd name="connsiteX14878" fmla="*/ 3249505 w 9157696"/>
                <a:gd name="connsiteY14878" fmla="*/ 1542251 h 3804208"/>
                <a:gd name="connsiteX14879" fmla="*/ 3243402 w 9157696"/>
                <a:gd name="connsiteY14879" fmla="*/ 1542251 h 3804208"/>
                <a:gd name="connsiteX14880" fmla="*/ 3236078 w 9157696"/>
                <a:gd name="connsiteY14880" fmla="*/ 1542251 h 3804208"/>
                <a:gd name="connsiteX14881" fmla="*/ 3237298 w 9157696"/>
                <a:gd name="connsiteY14881" fmla="*/ 1545913 h 3804208"/>
                <a:gd name="connsiteX14882" fmla="*/ 3239740 w 9157696"/>
                <a:gd name="connsiteY14882" fmla="*/ 1548354 h 3804208"/>
                <a:gd name="connsiteX14883" fmla="*/ 3243402 w 9157696"/>
                <a:gd name="connsiteY14883" fmla="*/ 1549575 h 3804208"/>
                <a:gd name="connsiteX14884" fmla="*/ 3253167 w 9157696"/>
                <a:gd name="connsiteY14884" fmla="*/ 1553237 h 3804208"/>
                <a:gd name="connsiteX14885" fmla="*/ 3258050 w 9157696"/>
                <a:gd name="connsiteY14885" fmla="*/ 1555678 h 3804208"/>
                <a:gd name="connsiteX14886" fmla="*/ 3261712 w 9157696"/>
                <a:gd name="connsiteY14886" fmla="*/ 1556899 h 3804208"/>
                <a:gd name="connsiteX14887" fmla="*/ 3262933 w 9157696"/>
                <a:gd name="connsiteY14887" fmla="*/ 1559341 h 3804208"/>
                <a:gd name="connsiteX14888" fmla="*/ 3265374 w 9157696"/>
                <a:gd name="connsiteY14888" fmla="*/ 1560561 h 3804208"/>
                <a:gd name="connsiteX14889" fmla="*/ 3269037 w 9157696"/>
                <a:gd name="connsiteY14889" fmla="*/ 1560561 h 3804208"/>
                <a:gd name="connsiteX14890" fmla="*/ 3270257 w 9157696"/>
                <a:gd name="connsiteY14890" fmla="*/ 1561782 h 3804208"/>
                <a:gd name="connsiteX14891" fmla="*/ 3273919 w 9157696"/>
                <a:gd name="connsiteY14891" fmla="*/ 1566665 h 3804208"/>
                <a:gd name="connsiteX14892" fmla="*/ 3272699 w 9157696"/>
                <a:gd name="connsiteY14892" fmla="*/ 1567885 h 3804208"/>
                <a:gd name="connsiteX14893" fmla="*/ 3272699 w 9157696"/>
                <a:gd name="connsiteY14893" fmla="*/ 1567885 h 3804208"/>
                <a:gd name="connsiteX14894" fmla="*/ 3271478 w 9157696"/>
                <a:gd name="connsiteY14894" fmla="*/ 1567885 h 3804208"/>
                <a:gd name="connsiteX14895" fmla="*/ 3269037 w 9157696"/>
                <a:gd name="connsiteY14895" fmla="*/ 1566665 h 3804208"/>
                <a:gd name="connsiteX14896" fmla="*/ 3265374 w 9157696"/>
                <a:gd name="connsiteY14896" fmla="*/ 1565444 h 3804208"/>
                <a:gd name="connsiteX14897" fmla="*/ 3262933 w 9157696"/>
                <a:gd name="connsiteY14897" fmla="*/ 1565444 h 3804208"/>
                <a:gd name="connsiteX14898" fmla="*/ 3260492 w 9157696"/>
                <a:gd name="connsiteY14898" fmla="*/ 1565444 h 3804208"/>
                <a:gd name="connsiteX14899" fmla="*/ 3260492 w 9157696"/>
                <a:gd name="connsiteY14899" fmla="*/ 1565444 h 3804208"/>
                <a:gd name="connsiteX14900" fmla="*/ 3260492 w 9157696"/>
                <a:gd name="connsiteY14900" fmla="*/ 1559341 h 3804208"/>
                <a:gd name="connsiteX14901" fmla="*/ 3258050 w 9157696"/>
                <a:gd name="connsiteY14901" fmla="*/ 1561782 h 3804208"/>
                <a:gd name="connsiteX14902" fmla="*/ 3258050 w 9157696"/>
                <a:gd name="connsiteY14902" fmla="*/ 1563003 h 3804208"/>
                <a:gd name="connsiteX14903" fmla="*/ 3254388 w 9157696"/>
                <a:gd name="connsiteY14903" fmla="*/ 1563003 h 3804208"/>
                <a:gd name="connsiteX14904" fmla="*/ 3249505 w 9157696"/>
                <a:gd name="connsiteY14904" fmla="*/ 1564223 h 3804208"/>
                <a:gd name="connsiteX14905" fmla="*/ 3250726 w 9157696"/>
                <a:gd name="connsiteY14905" fmla="*/ 1566665 h 3804208"/>
                <a:gd name="connsiteX14906" fmla="*/ 3253167 w 9157696"/>
                <a:gd name="connsiteY14906" fmla="*/ 1567885 h 3804208"/>
                <a:gd name="connsiteX14907" fmla="*/ 3256830 w 9157696"/>
                <a:gd name="connsiteY14907" fmla="*/ 1567885 h 3804208"/>
                <a:gd name="connsiteX14908" fmla="*/ 3260492 w 9157696"/>
                <a:gd name="connsiteY14908" fmla="*/ 1567885 h 3804208"/>
                <a:gd name="connsiteX14909" fmla="*/ 3261712 w 9157696"/>
                <a:gd name="connsiteY14909" fmla="*/ 1571548 h 3804208"/>
                <a:gd name="connsiteX14910" fmla="*/ 3262933 w 9157696"/>
                <a:gd name="connsiteY14910" fmla="*/ 1572768 h 3804208"/>
                <a:gd name="connsiteX14911" fmla="*/ 3264154 w 9157696"/>
                <a:gd name="connsiteY14911" fmla="*/ 1575210 h 3804208"/>
                <a:gd name="connsiteX14912" fmla="*/ 3265374 w 9157696"/>
                <a:gd name="connsiteY14912" fmla="*/ 1578872 h 3804208"/>
                <a:gd name="connsiteX14913" fmla="*/ 3260492 w 9157696"/>
                <a:gd name="connsiteY14913" fmla="*/ 1576430 h 3804208"/>
                <a:gd name="connsiteX14914" fmla="*/ 3258050 w 9157696"/>
                <a:gd name="connsiteY14914" fmla="*/ 1578872 h 3804208"/>
                <a:gd name="connsiteX14915" fmla="*/ 3253167 w 9157696"/>
                <a:gd name="connsiteY14915" fmla="*/ 1572768 h 3804208"/>
                <a:gd name="connsiteX14916" fmla="*/ 3249505 w 9157696"/>
                <a:gd name="connsiteY14916" fmla="*/ 1572768 h 3804208"/>
                <a:gd name="connsiteX14917" fmla="*/ 3244623 w 9157696"/>
                <a:gd name="connsiteY14917" fmla="*/ 1569106 h 3804208"/>
                <a:gd name="connsiteX14918" fmla="*/ 3242181 w 9157696"/>
                <a:gd name="connsiteY14918" fmla="*/ 1565444 h 3804208"/>
                <a:gd name="connsiteX14919" fmla="*/ 3239740 w 9157696"/>
                <a:gd name="connsiteY14919" fmla="*/ 1566665 h 3804208"/>
                <a:gd name="connsiteX14920" fmla="*/ 3236078 w 9157696"/>
                <a:gd name="connsiteY14920" fmla="*/ 1565444 h 3804208"/>
                <a:gd name="connsiteX14921" fmla="*/ 3232416 w 9157696"/>
                <a:gd name="connsiteY14921" fmla="*/ 1563003 h 3804208"/>
                <a:gd name="connsiteX14922" fmla="*/ 3229974 w 9157696"/>
                <a:gd name="connsiteY14922" fmla="*/ 1559341 h 3804208"/>
                <a:gd name="connsiteX14923" fmla="*/ 3229974 w 9157696"/>
                <a:gd name="connsiteY14923" fmla="*/ 1559341 h 3804208"/>
                <a:gd name="connsiteX14924" fmla="*/ 3232416 w 9157696"/>
                <a:gd name="connsiteY14924" fmla="*/ 1555678 h 3804208"/>
                <a:gd name="connsiteX14925" fmla="*/ 3233636 w 9157696"/>
                <a:gd name="connsiteY14925" fmla="*/ 1549575 h 3804208"/>
                <a:gd name="connsiteX14926" fmla="*/ 3225091 w 9157696"/>
                <a:gd name="connsiteY14926" fmla="*/ 1554458 h 3804208"/>
                <a:gd name="connsiteX14927" fmla="*/ 3220209 w 9157696"/>
                <a:gd name="connsiteY14927" fmla="*/ 1550796 h 3804208"/>
                <a:gd name="connsiteX14928" fmla="*/ 3208002 w 9157696"/>
                <a:gd name="connsiteY14928" fmla="*/ 1552016 h 3804208"/>
                <a:gd name="connsiteX14929" fmla="*/ 3203119 w 9157696"/>
                <a:gd name="connsiteY14929" fmla="*/ 1555678 h 3804208"/>
                <a:gd name="connsiteX14930" fmla="*/ 3197015 w 9157696"/>
                <a:gd name="connsiteY14930" fmla="*/ 1558120 h 3804208"/>
                <a:gd name="connsiteX14931" fmla="*/ 3192132 w 9157696"/>
                <a:gd name="connsiteY14931" fmla="*/ 1556899 h 3804208"/>
                <a:gd name="connsiteX14932" fmla="*/ 3189691 w 9157696"/>
                <a:gd name="connsiteY14932" fmla="*/ 1554458 h 3804208"/>
                <a:gd name="connsiteX14933" fmla="*/ 3184808 w 9157696"/>
                <a:gd name="connsiteY14933" fmla="*/ 1559341 h 3804208"/>
                <a:gd name="connsiteX14934" fmla="*/ 3179925 w 9157696"/>
                <a:gd name="connsiteY14934" fmla="*/ 1563003 h 3804208"/>
                <a:gd name="connsiteX14935" fmla="*/ 3177484 w 9157696"/>
                <a:gd name="connsiteY14935" fmla="*/ 1560561 h 3804208"/>
                <a:gd name="connsiteX14936" fmla="*/ 3172601 w 9157696"/>
                <a:gd name="connsiteY14936" fmla="*/ 1558120 h 3804208"/>
                <a:gd name="connsiteX14937" fmla="*/ 3167718 w 9157696"/>
                <a:gd name="connsiteY14937" fmla="*/ 1560561 h 3804208"/>
                <a:gd name="connsiteX14938" fmla="*/ 3166498 w 9157696"/>
                <a:gd name="connsiteY14938" fmla="*/ 1563003 h 3804208"/>
                <a:gd name="connsiteX14939" fmla="*/ 3166498 w 9157696"/>
                <a:gd name="connsiteY14939" fmla="*/ 1563003 h 3804208"/>
                <a:gd name="connsiteX14940" fmla="*/ 3162835 w 9157696"/>
                <a:gd name="connsiteY14940" fmla="*/ 1556899 h 3804208"/>
                <a:gd name="connsiteX14941" fmla="*/ 3161615 w 9157696"/>
                <a:gd name="connsiteY14941" fmla="*/ 1556899 h 3804208"/>
                <a:gd name="connsiteX14942" fmla="*/ 3160394 w 9157696"/>
                <a:gd name="connsiteY14942" fmla="*/ 1556899 h 3804208"/>
                <a:gd name="connsiteX14943" fmla="*/ 3157953 w 9157696"/>
                <a:gd name="connsiteY14943" fmla="*/ 1555678 h 3804208"/>
                <a:gd name="connsiteX14944" fmla="*/ 3156732 w 9157696"/>
                <a:gd name="connsiteY14944" fmla="*/ 1552016 h 3804208"/>
                <a:gd name="connsiteX14945" fmla="*/ 3159174 w 9157696"/>
                <a:gd name="connsiteY14945" fmla="*/ 1549575 h 3804208"/>
                <a:gd name="connsiteX14946" fmla="*/ 3162835 w 9157696"/>
                <a:gd name="connsiteY14946" fmla="*/ 1548354 h 3804208"/>
                <a:gd name="connsiteX14947" fmla="*/ 3167718 w 9157696"/>
                <a:gd name="connsiteY14947" fmla="*/ 1547134 h 3804208"/>
                <a:gd name="connsiteX14948" fmla="*/ 3173822 w 9157696"/>
                <a:gd name="connsiteY14948" fmla="*/ 1544692 h 3804208"/>
                <a:gd name="connsiteX14949" fmla="*/ 3177484 w 9157696"/>
                <a:gd name="connsiteY14949" fmla="*/ 1541030 h 3804208"/>
                <a:gd name="connsiteX14950" fmla="*/ 3178705 w 9157696"/>
                <a:gd name="connsiteY14950" fmla="*/ 1537368 h 3804208"/>
                <a:gd name="connsiteX14951" fmla="*/ 3170160 w 9157696"/>
                <a:gd name="connsiteY14951" fmla="*/ 1539809 h 3804208"/>
                <a:gd name="connsiteX14952" fmla="*/ 3161615 w 9157696"/>
                <a:gd name="connsiteY14952" fmla="*/ 1541030 h 3804208"/>
                <a:gd name="connsiteX14953" fmla="*/ 3157953 w 9157696"/>
                <a:gd name="connsiteY14953" fmla="*/ 1543471 h 3804208"/>
                <a:gd name="connsiteX14954" fmla="*/ 3153070 w 9157696"/>
                <a:gd name="connsiteY14954" fmla="*/ 1544692 h 3804208"/>
                <a:gd name="connsiteX14955" fmla="*/ 3149408 w 9157696"/>
                <a:gd name="connsiteY14955" fmla="*/ 1544692 h 3804208"/>
                <a:gd name="connsiteX14956" fmla="*/ 3148187 w 9157696"/>
                <a:gd name="connsiteY14956" fmla="*/ 1543471 h 3804208"/>
                <a:gd name="connsiteX14957" fmla="*/ 3144525 w 9157696"/>
                <a:gd name="connsiteY14957" fmla="*/ 1545913 h 3804208"/>
                <a:gd name="connsiteX14958" fmla="*/ 3142084 w 9157696"/>
                <a:gd name="connsiteY14958" fmla="*/ 1545913 h 3804208"/>
                <a:gd name="connsiteX14959" fmla="*/ 3132318 w 9157696"/>
                <a:gd name="connsiteY14959" fmla="*/ 1544692 h 3804208"/>
                <a:gd name="connsiteX14960" fmla="*/ 3129877 w 9157696"/>
                <a:gd name="connsiteY14960" fmla="*/ 1538589 h 3804208"/>
                <a:gd name="connsiteX14961" fmla="*/ 3124994 w 9157696"/>
                <a:gd name="connsiteY14961" fmla="*/ 1531264 h 3804208"/>
                <a:gd name="connsiteX14962" fmla="*/ 3124994 w 9157696"/>
                <a:gd name="connsiteY14962" fmla="*/ 1531264 h 3804208"/>
                <a:gd name="connsiteX14963" fmla="*/ 3127435 w 9157696"/>
                <a:gd name="connsiteY14963" fmla="*/ 1530044 h 3804208"/>
                <a:gd name="connsiteX14964" fmla="*/ 3133539 w 9157696"/>
                <a:gd name="connsiteY14964" fmla="*/ 1528823 h 3804208"/>
                <a:gd name="connsiteX14965" fmla="*/ 3137201 w 9157696"/>
                <a:gd name="connsiteY14965" fmla="*/ 1528823 h 3804208"/>
                <a:gd name="connsiteX14966" fmla="*/ 3139642 w 9157696"/>
                <a:gd name="connsiteY14966" fmla="*/ 1527602 h 3804208"/>
                <a:gd name="connsiteX14967" fmla="*/ 3140863 w 9157696"/>
                <a:gd name="connsiteY14967" fmla="*/ 1526382 h 3804208"/>
                <a:gd name="connsiteX14968" fmla="*/ 3143304 w 9157696"/>
                <a:gd name="connsiteY14968" fmla="*/ 1527602 h 3804208"/>
                <a:gd name="connsiteX14969" fmla="*/ 3146967 w 9157696"/>
                <a:gd name="connsiteY14969" fmla="*/ 1528823 h 3804208"/>
                <a:gd name="connsiteX14970" fmla="*/ 3149408 w 9157696"/>
                <a:gd name="connsiteY14970" fmla="*/ 1530044 h 3804208"/>
                <a:gd name="connsiteX14971" fmla="*/ 3156732 w 9157696"/>
                <a:gd name="connsiteY14971" fmla="*/ 1527602 h 3804208"/>
                <a:gd name="connsiteX14972" fmla="*/ 3162835 w 9157696"/>
                <a:gd name="connsiteY14972" fmla="*/ 1522719 h 3804208"/>
                <a:gd name="connsiteX14973" fmla="*/ 3171381 w 9157696"/>
                <a:gd name="connsiteY14973" fmla="*/ 1519057 h 3804208"/>
                <a:gd name="connsiteX14974" fmla="*/ 3177484 w 9157696"/>
                <a:gd name="connsiteY14974" fmla="*/ 1517837 h 3804208"/>
                <a:gd name="connsiteX14975" fmla="*/ 3181146 w 9157696"/>
                <a:gd name="connsiteY14975" fmla="*/ 1517837 h 3804208"/>
                <a:gd name="connsiteX14976" fmla="*/ 3183588 w 9157696"/>
                <a:gd name="connsiteY14976" fmla="*/ 1516616 h 3804208"/>
                <a:gd name="connsiteX14977" fmla="*/ 3195795 w 9157696"/>
                <a:gd name="connsiteY14977" fmla="*/ 1515395 h 3804208"/>
                <a:gd name="connsiteX14978" fmla="*/ 3198236 w 9157696"/>
                <a:gd name="connsiteY14978" fmla="*/ 1515395 h 3804208"/>
                <a:gd name="connsiteX14979" fmla="*/ 3200677 w 9157696"/>
                <a:gd name="connsiteY14979" fmla="*/ 1515395 h 3804208"/>
                <a:gd name="connsiteX14980" fmla="*/ 3204339 w 9157696"/>
                <a:gd name="connsiteY14980" fmla="*/ 1512954 h 3804208"/>
                <a:gd name="connsiteX14981" fmla="*/ 3205560 w 9157696"/>
                <a:gd name="connsiteY14981" fmla="*/ 1509292 h 3804208"/>
                <a:gd name="connsiteX14982" fmla="*/ 3197015 w 9157696"/>
                <a:gd name="connsiteY14982" fmla="*/ 1506850 h 3804208"/>
                <a:gd name="connsiteX14983" fmla="*/ 3193353 w 9157696"/>
                <a:gd name="connsiteY14983" fmla="*/ 1505630 h 3804208"/>
                <a:gd name="connsiteX14984" fmla="*/ 3188470 w 9157696"/>
                <a:gd name="connsiteY14984" fmla="*/ 1505630 h 3804208"/>
                <a:gd name="connsiteX14985" fmla="*/ 3184808 w 9157696"/>
                <a:gd name="connsiteY14985" fmla="*/ 1506850 h 3804208"/>
                <a:gd name="connsiteX14986" fmla="*/ 3181146 w 9157696"/>
                <a:gd name="connsiteY14986" fmla="*/ 1506850 h 3804208"/>
                <a:gd name="connsiteX14987" fmla="*/ 3177484 w 9157696"/>
                <a:gd name="connsiteY14987" fmla="*/ 1505630 h 3804208"/>
                <a:gd name="connsiteX14988" fmla="*/ 3176263 w 9157696"/>
                <a:gd name="connsiteY14988" fmla="*/ 1503188 h 3804208"/>
                <a:gd name="connsiteX14989" fmla="*/ 3172601 w 9157696"/>
                <a:gd name="connsiteY14989" fmla="*/ 1505630 h 3804208"/>
                <a:gd name="connsiteX14990" fmla="*/ 3167718 w 9157696"/>
                <a:gd name="connsiteY14990" fmla="*/ 1505630 h 3804208"/>
                <a:gd name="connsiteX14991" fmla="*/ 3165277 w 9157696"/>
                <a:gd name="connsiteY14991" fmla="*/ 1503188 h 3804208"/>
                <a:gd name="connsiteX14992" fmla="*/ 3159174 w 9157696"/>
                <a:gd name="connsiteY14992" fmla="*/ 1505630 h 3804208"/>
                <a:gd name="connsiteX14993" fmla="*/ 3157953 w 9157696"/>
                <a:gd name="connsiteY14993" fmla="*/ 1501968 h 3804208"/>
                <a:gd name="connsiteX14994" fmla="*/ 3151849 w 9157696"/>
                <a:gd name="connsiteY14994" fmla="*/ 1501968 h 3804208"/>
                <a:gd name="connsiteX14995" fmla="*/ 3149408 w 9157696"/>
                <a:gd name="connsiteY14995" fmla="*/ 1503188 h 3804208"/>
                <a:gd name="connsiteX14996" fmla="*/ 3148187 w 9157696"/>
                <a:gd name="connsiteY14996" fmla="*/ 1501968 h 3804208"/>
                <a:gd name="connsiteX14997" fmla="*/ 3146967 w 9157696"/>
                <a:gd name="connsiteY14997" fmla="*/ 1498305 h 3804208"/>
                <a:gd name="connsiteX14998" fmla="*/ 3146967 w 9157696"/>
                <a:gd name="connsiteY14998" fmla="*/ 1495864 h 3804208"/>
                <a:gd name="connsiteX14999" fmla="*/ 3157953 w 9157696"/>
                <a:gd name="connsiteY14999" fmla="*/ 1490981 h 3804208"/>
                <a:gd name="connsiteX15000" fmla="*/ 3161615 w 9157696"/>
                <a:gd name="connsiteY15000" fmla="*/ 1489761 h 3804208"/>
                <a:gd name="connsiteX15001" fmla="*/ 3164056 w 9157696"/>
                <a:gd name="connsiteY15001" fmla="*/ 1488540 h 3804208"/>
                <a:gd name="connsiteX15002" fmla="*/ 3167718 w 9157696"/>
                <a:gd name="connsiteY15002" fmla="*/ 1484878 h 3804208"/>
                <a:gd name="connsiteX15003" fmla="*/ 3168939 w 9157696"/>
                <a:gd name="connsiteY15003" fmla="*/ 1481216 h 3804208"/>
                <a:gd name="connsiteX15004" fmla="*/ 3160394 w 9157696"/>
                <a:gd name="connsiteY15004" fmla="*/ 1482436 h 3804208"/>
                <a:gd name="connsiteX15005" fmla="*/ 3156732 w 9157696"/>
                <a:gd name="connsiteY15005" fmla="*/ 1482436 h 3804208"/>
                <a:gd name="connsiteX15006" fmla="*/ 3151849 w 9157696"/>
                <a:gd name="connsiteY15006" fmla="*/ 1483657 h 3804208"/>
                <a:gd name="connsiteX15007" fmla="*/ 3148187 w 9157696"/>
                <a:gd name="connsiteY15007" fmla="*/ 1486098 h 3804208"/>
                <a:gd name="connsiteX15008" fmla="*/ 3144525 w 9157696"/>
                <a:gd name="connsiteY15008" fmla="*/ 1487319 h 3804208"/>
                <a:gd name="connsiteX15009" fmla="*/ 3140863 w 9157696"/>
                <a:gd name="connsiteY15009" fmla="*/ 1487319 h 3804208"/>
                <a:gd name="connsiteX15010" fmla="*/ 3139642 w 9157696"/>
                <a:gd name="connsiteY15010" fmla="*/ 1486098 h 3804208"/>
                <a:gd name="connsiteX15011" fmla="*/ 3135980 w 9157696"/>
                <a:gd name="connsiteY15011" fmla="*/ 1488540 h 3804208"/>
                <a:gd name="connsiteX15012" fmla="*/ 3129877 w 9157696"/>
                <a:gd name="connsiteY15012" fmla="*/ 1490981 h 3804208"/>
                <a:gd name="connsiteX15013" fmla="*/ 3126214 w 9157696"/>
                <a:gd name="connsiteY15013" fmla="*/ 1489761 h 3804208"/>
                <a:gd name="connsiteX15014" fmla="*/ 3120111 w 9157696"/>
                <a:gd name="connsiteY15014" fmla="*/ 1494643 h 3804208"/>
                <a:gd name="connsiteX15015" fmla="*/ 3118890 w 9157696"/>
                <a:gd name="connsiteY15015" fmla="*/ 1494643 h 3804208"/>
                <a:gd name="connsiteX15016" fmla="*/ 3117670 w 9157696"/>
                <a:gd name="connsiteY15016" fmla="*/ 1493423 h 3804208"/>
                <a:gd name="connsiteX15017" fmla="*/ 3117670 w 9157696"/>
                <a:gd name="connsiteY15017" fmla="*/ 1492202 h 3804208"/>
                <a:gd name="connsiteX15018" fmla="*/ 3116449 w 9157696"/>
                <a:gd name="connsiteY15018" fmla="*/ 1490981 h 3804208"/>
                <a:gd name="connsiteX15019" fmla="*/ 3112787 w 9157696"/>
                <a:gd name="connsiteY15019" fmla="*/ 1488540 h 3804208"/>
                <a:gd name="connsiteX15020" fmla="*/ 3111566 w 9157696"/>
                <a:gd name="connsiteY15020" fmla="*/ 1483657 h 3804208"/>
                <a:gd name="connsiteX15021" fmla="*/ 3114007 w 9157696"/>
                <a:gd name="connsiteY15021" fmla="*/ 1483657 h 3804208"/>
                <a:gd name="connsiteX15022" fmla="*/ 3117670 w 9157696"/>
                <a:gd name="connsiteY15022" fmla="*/ 1483657 h 3804208"/>
                <a:gd name="connsiteX15023" fmla="*/ 3120111 w 9157696"/>
                <a:gd name="connsiteY15023" fmla="*/ 1482436 h 3804208"/>
                <a:gd name="connsiteX15024" fmla="*/ 3131097 w 9157696"/>
                <a:gd name="connsiteY15024" fmla="*/ 1479995 h 3804208"/>
                <a:gd name="connsiteX15025" fmla="*/ 3133539 w 9157696"/>
                <a:gd name="connsiteY15025" fmla="*/ 1479995 h 3804208"/>
                <a:gd name="connsiteX15026" fmla="*/ 3135980 w 9157696"/>
                <a:gd name="connsiteY15026" fmla="*/ 1479995 h 3804208"/>
                <a:gd name="connsiteX15027" fmla="*/ 3139642 w 9157696"/>
                <a:gd name="connsiteY15027" fmla="*/ 1477554 h 3804208"/>
                <a:gd name="connsiteX15028" fmla="*/ 3140863 w 9157696"/>
                <a:gd name="connsiteY15028" fmla="*/ 1473891 h 3804208"/>
                <a:gd name="connsiteX15029" fmla="*/ 3133539 w 9157696"/>
                <a:gd name="connsiteY15029" fmla="*/ 1473891 h 3804208"/>
                <a:gd name="connsiteX15030" fmla="*/ 3143304 w 9157696"/>
                <a:gd name="connsiteY15030" fmla="*/ 1462905 h 3804208"/>
                <a:gd name="connsiteX15031" fmla="*/ 3151849 w 9157696"/>
                <a:gd name="connsiteY15031" fmla="*/ 1456802 h 3804208"/>
                <a:gd name="connsiteX15032" fmla="*/ 3166498 w 9157696"/>
                <a:gd name="connsiteY15032" fmla="*/ 1451919 h 3804208"/>
                <a:gd name="connsiteX15033" fmla="*/ 3178705 w 9157696"/>
                <a:gd name="connsiteY15033" fmla="*/ 1449477 h 3804208"/>
                <a:gd name="connsiteX15034" fmla="*/ 3183588 w 9157696"/>
                <a:gd name="connsiteY15034" fmla="*/ 1449477 h 3804208"/>
                <a:gd name="connsiteX15035" fmla="*/ 3187249 w 9157696"/>
                <a:gd name="connsiteY15035" fmla="*/ 1447036 h 3804208"/>
                <a:gd name="connsiteX15036" fmla="*/ 3188470 w 9157696"/>
                <a:gd name="connsiteY15036" fmla="*/ 1443374 h 3804208"/>
                <a:gd name="connsiteX15037" fmla="*/ 3179925 w 9157696"/>
                <a:gd name="connsiteY15037" fmla="*/ 1440933 h 3804208"/>
                <a:gd name="connsiteX15038" fmla="*/ 3171381 w 9157696"/>
                <a:gd name="connsiteY15038" fmla="*/ 1439712 h 3804208"/>
                <a:gd name="connsiteX15039" fmla="*/ 3167718 w 9157696"/>
                <a:gd name="connsiteY15039" fmla="*/ 1442153 h 3804208"/>
                <a:gd name="connsiteX15040" fmla="*/ 3164056 w 9157696"/>
                <a:gd name="connsiteY15040" fmla="*/ 1443374 h 3804208"/>
                <a:gd name="connsiteX15041" fmla="*/ 3160394 w 9157696"/>
                <a:gd name="connsiteY15041" fmla="*/ 1442153 h 3804208"/>
                <a:gd name="connsiteX15042" fmla="*/ 3155511 w 9157696"/>
                <a:gd name="connsiteY15042" fmla="*/ 1443374 h 3804208"/>
                <a:gd name="connsiteX15043" fmla="*/ 3150628 w 9157696"/>
                <a:gd name="connsiteY15043" fmla="*/ 1444595 h 3804208"/>
                <a:gd name="connsiteX15044" fmla="*/ 3146967 w 9157696"/>
                <a:gd name="connsiteY15044" fmla="*/ 1442153 h 3804208"/>
                <a:gd name="connsiteX15045" fmla="*/ 3140863 w 9157696"/>
                <a:gd name="connsiteY15045" fmla="*/ 1447036 h 3804208"/>
                <a:gd name="connsiteX15046" fmla="*/ 3138421 w 9157696"/>
                <a:gd name="connsiteY15046" fmla="*/ 1443374 h 3804208"/>
                <a:gd name="connsiteX15047" fmla="*/ 3131097 w 9157696"/>
                <a:gd name="connsiteY15047" fmla="*/ 1445815 h 3804208"/>
                <a:gd name="connsiteX15048" fmla="*/ 3127435 w 9157696"/>
                <a:gd name="connsiteY15048" fmla="*/ 1447036 h 3804208"/>
                <a:gd name="connsiteX15049" fmla="*/ 3128656 w 9157696"/>
                <a:gd name="connsiteY15049" fmla="*/ 1444595 h 3804208"/>
                <a:gd name="connsiteX15050" fmla="*/ 3138421 w 9157696"/>
                <a:gd name="connsiteY15050" fmla="*/ 1436050 h 3804208"/>
                <a:gd name="connsiteX15051" fmla="*/ 3140863 w 9157696"/>
                <a:gd name="connsiteY15051" fmla="*/ 1433608 h 3804208"/>
                <a:gd name="connsiteX15052" fmla="*/ 3144525 w 9157696"/>
                <a:gd name="connsiteY15052" fmla="*/ 1431167 h 3804208"/>
                <a:gd name="connsiteX15053" fmla="*/ 3148187 w 9157696"/>
                <a:gd name="connsiteY15053" fmla="*/ 1428726 h 3804208"/>
                <a:gd name="connsiteX15054" fmla="*/ 3150628 w 9157696"/>
                <a:gd name="connsiteY15054" fmla="*/ 1426284 h 3804208"/>
                <a:gd name="connsiteX15055" fmla="*/ 3154291 w 9157696"/>
                <a:gd name="connsiteY15055" fmla="*/ 1422622 h 3804208"/>
                <a:gd name="connsiteX15056" fmla="*/ 3157953 w 9157696"/>
                <a:gd name="connsiteY15056" fmla="*/ 1420181 h 3804208"/>
                <a:gd name="connsiteX15057" fmla="*/ 3162835 w 9157696"/>
                <a:gd name="connsiteY15057" fmla="*/ 1417739 h 3804208"/>
                <a:gd name="connsiteX15058" fmla="*/ 3165277 w 9157696"/>
                <a:gd name="connsiteY15058" fmla="*/ 1415298 h 3804208"/>
                <a:gd name="connsiteX15059" fmla="*/ 3167718 w 9157696"/>
                <a:gd name="connsiteY15059" fmla="*/ 1414077 h 3804208"/>
                <a:gd name="connsiteX15060" fmla="*/ 3171381 w 9157696"/>
                <a:gd name="connsiteY15060" fmla="*/ 1409194 h 3804208"/>
                <a:gd name="connsiteX15061" fmla="*/ 3172601 w 9157696"/>
                <a:gd name="connsiteY15061" fmla="*/ 1404312 h 3804208"/>
                <a:gd name="connsiteX15062" fmla="*/ 3164056 w 9157696"/>
                <a:gd name="connsiteY15062" fmla="*/ 1409194 h 3804208"/>
                <a:gd name="connsiteX15063" fmla="*/ 3155511 w 9157696"/>
                <a:gd name="connsiteY15063" fmla="*/ 1412856 h 3804208"/>
                <a:gd name="connsiteX15064" fmla="*/ 3154291 w 9157696"/>
                <a:gd name="connsiteY15064" fmla="*/ 1410415 h 3804208"/>
                <a:gd name="connsiteX15065" fmla="*/ 3146967 w 9157696"/>
                <a:gd name="connsiteY15065" fmla="*/ 1407974 h 3804208"/>
                <a:gd name="connsiteX15066" fmla="*/ 3143304 w 9157696"/>
                <a:gd name="connsiteY15066" fmla="*/ 1409194 h 3804208"/>
                <a:gd name="connsiteX15067" fmla="*/ 3139642 w 9157696"/>
                <a:gd name="connsiteY15067" fmla="*/ 1409194 h 3804208"/>
                <a:gd name="connsiteX15068" fmla="*/ 3139642 w 9157696"/>
                <a:gd name="connsiteY15068" fmla="*/ 1409194 h 3804208"/>
                <a:gd name="connsiteX15069" fmla="*/ 3148187 w 9157696"/>
                <a:gd name="connsiteY15069" fmla="*/ 1401870 h 3804208"/>
                <a:gd name="connsiteX15070" fmla="*/ 3154291 w 9157696"/>
                <a:gd name="connsiteY15070" fmla="*/ 1390884 h 3804208"/>
                <a:gd name="connsiteX15071" fmla="*/ 3164056 w 9157696"/>
                <a:gd name="connsiteY15071" fmla="*/ 1379898 h 3804208"/>
                <a:gd name="connsiteX15072" fmla="*/ 3168939 w 9157696"/>
                <a:gd name="connsiteY15072" fmla="*/ 1356704 h 3804208"/>
                <a:gd name="connsiteX15073" fmla="*/ 3166498 w 9157696"/>
                <a:gd name="connsiteY15073" fmla="*/ 1355484 h 3804208"/>
                <a:gd name="connsiteX15074" fmla="*/ 3162835 w 9157696"/>
                <a:gd name="connsiteY15074" fmla="*/ 1360366 h 3804208"/>
                <a:gd name="connsiteX15075" fmla="*/ 3156732 w 9157696"/>
                <a:gd name="connsiteY15075" fmla="*/ 1364028 h 3804208"/>
                <a:gd name="connsiteX15076" fmla="*/ 3151849 w 9157696"/>
                <a:gd name="connsiteY15076" fmla="*/ 1362808 h 3804208"/>
                <a:gd name="connsiteX15077" fmla="*/ 3148187 w 9157696"/>
                <a:gd name="connsiteY15077" fmla="*/ 1366470 h 3804208"/>
                <a:gd name="connsiteX15078" fmla="*/ 3145746 w 9157696"/>
                <a:gd name="connsiteY15078" fmla="*/ 1370132 h 3804208"/>
                <a:gd name="connsiteX15079" fmla="*/ 3142084 w 9157696"/>
                <a:gd name="connsiteY15079" fmla="*/ 1366470 h 3804208"/>
                <a:gd name="connsiteX15080" fmla="*/ 3138421 w 9157696"/>
                <a:gd name="connsiteY15080" fmla="*/ 1365249 h 3804208"/>
                <a:gd name="connsiteX15081" fmla="*/ 3133539 w 9157696"/>
                <a:gd name="connsiteY15081" fmla="*/ 1371353 h 3804208"/>
                <a:gd name="connsiteX15082" fmla="*/ 3126214 w 9157696"/>
                <a:gd name="connsiteY15082" fmla="*/ 1370132 h 3804208"/>
                <a:gd name="connsiteX15083" fmla="*/ 3123773 w 9157696"/>
                <a:gd name="connsiteY15083" fmla="*/ 1365249 h 3804208"/>
                <a:gd name="connsiteX15084" fmla="*/ 3123773 w 9157696"/>
                <a:gd name="connsiteY15084" fmla="*/ 1365249 h 3804208"/>
                <a:gd name="connsiteX15085" fmla="*/ 3129877 w 9157696"/>
                <a:gd name="connsiteY15085" fmla="*/ 1366470 h 3804208"/>
                <a:gd name="connsiteX15086" fmla="*/ 3133539 w 9157696"/>
                <a:gd name="connsiteY15086" fmla="*/ 1366470 h 3804208"/>
                <a:gd name="connsiteX15087" fmla="*/ 3135980 w 9157696"/>
                <a:gd name="connsiteY15087" fmla="*/ 1365249 h 3804208"/>
                <a:gd name="connsiteX15088" fmla="*/ 3137201 w 9157696"/>
                <a:gd name="connsiteY15088" fmla="*/ 1362808 h 3804208"/>
                <a:gd name="connsiteX15089" fmla="*/ 3131097 w 9157696"/>
                <a:gd name="connsiteY15089" fmla="*/ 1360366 h 3804208"/>
                <a:gd name="connsiteX15090" fmla="*/ 3124994 w 9157696"/>
                <a:gd name="connsiteY15090" fmla="*/ 1359146 h 3804208"/>
                <a:gd name="connsiteX15091" fmla="*/ 3122553 w 9157696"/>
                <a:gd name="connsiteY15091" fmla="*/ 1360366 h 3804208"/>
                <a:gd name="connsiteX15092" fmla="*/ 3120111 w 9157696"/>
                <a:gd name="connsiteY15092" fmla="*/ 1360366 h 3804208"/>
                <a:gd name="connsiteX15093" fmla="*/ 3117670 w 9157696"/>
                <a:gd name="connsiteY15093" fmla="*/ 1359146 h 3804208"/>
                <a:gd name="connsiteX15094" fmla="*/ 3114007 w 9157696"/>
                <a:gd name="connsiteY15094" fmla="*/ 1359146 h 3804208"/>
                <a:gd name="connsiteX15095" fmla="*/ 3110345 w 9157696"/>
                <a:gd name="connsiteY15095" fmla="*/ 1359146 h 3804208"/>
                <a:gd name="connsiteX15096" fmla="*/ 3109125 w 9157696"/>
                <a:gd name="connsiteY15096" fmla="*/ 1357925 h 3804208"/>
                <a:gd name="connsiteX15097" fmla="*/ 3115228 w 9157696"/>
                <a:gd name="connsiteY15097" fmla="*/ 1346939 h 3804208"/>
                <a:gd name="connsiteX15098" fmla="*/ 3122553 w 9157696"/>
                <a:gd name="connsiteY15098" fmla="*/ 1338394 h 3804208"/>
                <a:gd name="connsiteX15099" fmla="*/ 3128656 w 9157696"/>
                <a:gd name="connsiteY15099" fmla="*/ 1333511 h 3804208"/>
                <a:gd name="connsiteX15100" fmla="*/ 3132318 w 9157696"/>
                <a:gd name="connsiteY15100" fmla="*/ 1331070 h 3804208"/>
                <a:gd name="connsiteX15101" fmla="*/ 3134760 w 9157696"/>
                <a:gd name="connsiteY15101" fmla="*/ 1328628 h 3804208"/>
                <a:gd name="connsiteX15102" fmla="*/ 3140863 w 9157696"/>
                <a:gd name="connsiteY15102" fmla="*/ 1321304 h 3804208"/>
                <a:gd name="connsiteX15103" fmla="*/ 3145746 w 9157696"/>
                <a:gd name="connsiteY15103" fmla="*/ 1318863 h 3804208"/>
                <a:gd name="connsiteX15104" fmla="*/ 3150628 w 9157696"/>
                <a:gd name="connsiteY15104" fmla="*/ 1315200 h 3804208"/>
                <a:gd name="connsiteX15105" fmla="*/ 3153070 w 9157696"/>
                <a:gd name="connsiteY15105" fmla="*/ 1310318 h 3804208"/>
                <a:gd name="connsiteX15106" fmla="*/ 3153070 w 9157696"/>
                <a:gd name="connsiteY15106" fmla="*/ 1305435 h 3804208"/>
                <a:gd name="connsiteX15107" fmla="*/ 3144525 w 9157696"/>
                <a:gd name="connsiteY15107" fmla="*/ 1309097 h 3804208"/>
                <a:gd name="connsiteX15108" fmla="*/ 3135980 w 9157696"/>
                <a:gd name="connsiteY15108" fmla="*/ 1312759 h 3804208"/>
                <a:gd name="connsiteX15109" fmla="*/ 3133539 w 9157696"/>
                <a:gd name="connsiteY15109" fmla="*/ 1316421 h 3804208"/>
                <a:gd name="connsiteX15110" fmla="*/ 3129877 w 9157696"/>
                <a:gd name="connsiteY15110" fmla="*/ 1318863 h 3804208"/>
                <a:gd name="connsiteX15111" fmla="*/ 3126214 w 9157696"/>
                <a:gd name="connsiteY15111" fmla="*/ 1320083 h 3804208"/>
                <a:gd name="connsiteX15112" fmla="*/ 3123773 w 9157696"/>
                <a:gd name="connsiteY15112" fmla="*/ 1318863 h 3804208"/>
                <a:gd name="connsiteX15113" fmla="*/ 3121332 w 9157696"/>
                <a:gd name="connsiteY15113" fmla="*/ 1322525 h 3804208"/>
                <a:gd name="connsiteX15114" fmla="*/ 3116449 w 9157696"/>
                <a:gd name="connsiteY15114" fmla="*/ 1326187 h 3804208"/>
                <a:gd name="connsiteX15115" fmla="*/ 3112787 w 9157696"/>
                <a:gd name="connsiteY15115" fmla="*/ 1326187 h 3804208"/>
                <a:gd name="connsiteX15116" fmla="*/ 3107904 w 9157696"/>
                <a:gd name="connsiteY15116" fmla="*/ 1332290 h 3804208"/>
                <a:gd name="connsiteX15117" fmla="*/ 3105463 w 9157696"/>
                <a:gd name="connsiteY15117" fmla="*/ 1329849 h 3804208"/>
                <a:gd name="connsiteX15118" fmla="*/ 3100580 w 9157696"/>
                <a:gd name="connsiteY15118" fmla="*/ 1332290 h 3804208"/>
                <a:gd name="connsiteX15119" fmla="*/ 3101800 w 9157696"/>
                <a:gd name="connsiteY15119" fmla="*/ 1328628 h 3804208"/>
                <a:gd name="connsiteX15120" fmla="*/ 3103021 w 9157696"/>
                <a:gd name="connsiteY15120" fmla="*/ 1326187 h 3804208"/>
                <a:gd name="connsiteX15121" fmla="*/ 3104242 w 9157696"/>
                <a:gd name="connsiteY15121" fmla="*/ 1324966 h 3804208"/>
                <a:gd name="connsiteX15122" fmla="*/ 3105463 w 9157696"/>
                <a:gd name="connsiteY15122" fmla="*/ 1321304 h 3804208"/>
                <a:gd name="connsiteX15123" fmla="*/ 3109125 w 9157696"/>
                <a:gd name="connsiteY15123" fmla="*/ 1321304 h 3804208"/>
                <a:gd name="connsiteX15124" fmla="*/ 3112787 w 9157696"/>
                <a:gd name="connsiteY15124" fmla="*/ 1321304 h 3804208"/>
                <a:gd name="connsiteX15125" fmla="*/ 3115228 w 9157696"/>
                <a:gd name="connsiteY15125" fmla="*/ 1320083 h 3804208"/>
                <a:gd name="connsiteX15126" fmla="*/ 3116449 w 9157696"/>
                <a:gd name="connsiteY15126" fmla="*/ 1317642 h 3804208"/>
                <a:gd name="connsiteX15127" fmla="*/ 3111566 w 9157696"/>
                <a:gd name="connsiteY15127" fmla="*/ 1316421 h 3804208"/>
                <a:gd name="connsiteX15128" fmla="*/ 3107904 w 9157696"/>
                <a:gd name="connsiteY15128" fmla="*/ 1316421 h 3804208"/>
                <a:gd name="connsiteX15129" fmla="*/ 3107904 w 9157696"/>
                <a:gd name="connsiteY15129" fmla="*/ 1315200 h 3804208"/>
                <a:gd name="connsiteX15130" fmla="*/ 3105463 w 9157696"/>
                <a:gd name="connsiteY15130" fmla="*/ 1312759 h 3804208"/>
                <a:gd name="connsiteX15131" fmla="*/ 3105463 w 9157696"/>
                <a:gd name="connsiteY15131" fmla="*/ 1318863 h 3804208"/>
                <a:gd name="connsiteX15132" fmla="*/ 3105463 w 9157696"/>
                <a:gd name="connsiteY15132" fmla="*/ 1318863 h 3804208"/>
                <a:gd name="connsiteX15133" fmla="*/ 3103021 w 9157696"/>
                <a:gd name="connsiteY15133" fmla="*/ 1318863 h 3804208"/>
                <a:gd name="connsiteX15134" fmla="*/ 3100580 w 9157696"/>
                <a:gd name="connsiteY15134" fmla="*/ 1318863 h 3804208"/>
                <a:gd name="connsiteX15135" fmla="*/ 3096918 w 9157696"/>
                <a:gd name="connsiteY15135" fmla="*/ 1320083 h 3804208"/>
                <a:gd name="connsiteX15136" fmla="*/ 3093256 w 9157696"/>
                <a:gd name="connsiteY15136" fmla="*/ 1321304 h 3804208"/>
                <a:gd name="connsiteX15137" fmla="*/ 3092035 w 9157696"/>
                <a:gd name="connsiteY15137" fmla="*/ 1320083 h 3804208"/>
                <a:gd name="connsiteX15138" fmla="*/ 3095697 w 9157696"/>
                <a:gd name="connsiteY15138" fmla="*/ 1315200 h 3804208"/>
                <a:gd name="connsiteX15139" fmla="*/ 3096918 w 9157696"/>
                <a:gd name="connsiteY15139" fmla="*/ 1313980 h 3804208"/>
                <a:gd name="connsiteX15140" fmla="*/ 3100580 w 9157696"/>
                <a:gd name="connsiteY15140" fmla="*/ 1313980 h 3804208"/>
                <a:gd name="connsiteX15141" fmla="*/ 3103021 w 9157696"/>
                <a:gd name="connsiteY15141" fmla="*/ 1312759 h 3804208"/>
                <a:gd name="connsiteX15142" fmla="*/ 3104242 w 9157696"/>
                <a:gd name="connsiteY15142" fmla="*/ 1310318 h 3804208"/>
                <a:gd name="connsiteX15143" fmla="*/ 3107904 w 9157696"/>
                <a:gd name="connsiteY15143" fmla="*/ 1309097 h 3804208"/>
                <a:gd name="connsiteX15144" fmla="*/ 3112787 w 9157696"/>
                <a:gd name="connsiteY15144" fmla="*/ 1306655 h 3804208"/>
                <a:gd name="connsiteX15145" fmla="*/ 3122553 w 9157696"/>
                <a:gd name="connsiteY15145" fmla="*/ 1302993 h 3804208"/>
                <a:gd name="connsiteX15146" fmla="*/ 3126214 w 9157696"/>
                <a:gd name="connsiteY15146" fmla="*/ 1301773 h 3804208"/>
                <a:gd name="connsiteX15147" fmla="*/ 3128656 w 9157696"/>
                <a:gd name="connsiteY15147" fmla="*/ 1299331 h 3804208"/>
                <a:gd name="connsiteX15148" fmla="*/ 3129877 w 9157696"/>
                <a:gd name="connsiteY15148" fmla="*/ 1295669 h 3804208"/>
                <a:gd name="connsiteX15149" fmla="*/ 3122553 w 9157696"/>
                <a:gd name="connsiteY15149" fmla="*/ 1295669 h 3804208"/>
                <a:gd name="connsiteX15150" fmla="*/ 3116449 w 9157696"/>
                <a:gd name="connsiteY15150" fmla="*/ 1295669 h 3804208"/>
                <a:gd name="connsiteX15151" fmla="*/ 3114007 w 9157696"/>
                <a:gd name="connsiteY15151" fmla="*/ 1296890 h 3804208"/>
                <a:gd name="connsiteX15152" fmla="*/ 3111566 w 9157696"/>
                <a:gd name="connsiteY15152" fmla="*/ 1298111 h 3804208"/>
                <a:gd name="connsiteX15153" fmla="*/ 3109125 w 9157696"/>
                <a:gd name="connsiteY15153" fmla="*/ 1298111 h 3804208"/>
                <a:gd name="connsiteX15154" fmla="*/ 3107904 w 9157696"/>
                <a:gd name="connsiteY15154" fmla="*/ 1296890 h 3804208"/>
                <a:gd name="connsiteX15155" fmla="*/ 3105463 w 9157696"/>
                <a:gd name="connsiteY15155" fmla="*/ 1299331 h 3804208"/>
                <a:gd name="connsiteX15156" fmla="*/ 3101800 w 9157696"/>
                <a:gd name="connsiteY15156" fmla="*/ 1300552 h 3804208"/>
                <a:gd name="connsiteX15157" fmla="*/ 3099359 w 9157696"/>
                <a:gd name="connsiteY15157" fmla="*/ 1299331 h 3804208"/>
                <a:gd name="connsiteX15158" fmla="*/ 3094476 w 9157696"/>
                <a:gd name="connsiteY15158" fmla="*/ 1302993 h 3804208"/>
                <a:gd name="connsiteX15159" fmla="*/ 3093256 w 9157696"/>
                <a:gd name="connsiteY15159" fmla="*/ 1300552 h 3804208"/>
                <a:gd name="connsiteX15160" fmla="*/ 3088373 w 9157696"/>
                <a:gd name="connsiteY15160" fmla="*/ 1301773 h 3804208"/>
                <a:gd name="connsiteX15161" fmla="*/ 3084711 w 9157696"/>
                <a:gd name="connsiteY15161" fmla="*/ 1300552 h 3804208"/>
                <a:gd name="connsiteX15162" fmla="*/ 3081049 w 9157696"/>
                <a:gd name="connsiteY15162" fmla="*/ 1299331 h 3804208"/>
                <a:gd name="connsiteX15163" fmla="*/ 3078607 w 9157696"/>
                <a:gd name="connsiteY15163" fmla="*/ 1301773 h 3804208"/>
                <a:gd name="connsiteX15164" fmla="*/ 3076166 w 9157696"/>
                <a:gd name="connsiteY15164" fmla="*/ 1304214 h 3804208"/>
                <a:gd name="connsiteX15165" fmla="*/ 3072504 w 9157696"/>
                <a:gd name="connsiteY15165" fmla="*/ 1302993 h 3804208"/>
                <a:gd name="connsiteX15166" fmla="*/ 3073724 w 9157696"/>
                <a:gd name="connsiteY15166" fmla="*/ 1301773 h 3804208"/>
                <a:gd name="connsiteX15167" fmla="*/ 3077386 w 9157696"/>
                <a:gd name="connsiteY15167" fmla="*/ 1296890 h 3804208"/>
                <a:gd name="connsiteX15168" fmla="*/ 3083490 w 9157696"/>
                <a:gd name="connsiteY15168" fmla="*/ 1293228 h 3804208"/>
                <a:gd name="connsiteX15169" fmla="*/ 3088373 w 9157696"/>
                <a:gd name="connsiteY15169" fmla="*/ 1292007 h 3804208"/>
                <a:gd name="connsiteX15170" fmla="*/ 3093256 w 9157696"/>
                <a:gd name="connsiteY15170" fmla="*/ 1290786 h 3804208"/>
                <a:gd name="connsiteX15171" fmla="*/ 3101800 w 9157696"/>
                <a:gd name="connsiteY15171" fmla="*/ 1289566 h 3804208"/>
                <a:gd name="connsiteX15172" fmla="*/ 3105463 w 9157696"/>
                <a:gd name="connsiteY15172" fmla="*/ 1289566 h 3804208"/>
                <a:gd name="connsiteX15173" fmla="*/ 3107904 w 9157696"/>
                <a:gd name="connsiteY15173" fmla="*/ 1288345 h 3804208"/>
                <a:gd name="connsiteX15174" fmla="*/ 3109125 w 9157696"/>
                <a:gd name="connsiteY15174" fmla="*/ 1285904 h 3804208"/>
                <a:gd name="connsiteX15175" fmla="*/ 3103021 w 9157696"/>
                <a:gd name="connsiteY15175" fmla="*/ 1283462 h 3804208"/>
                <a:gd name="connsiteX15176" fmla="*/ 3096918 w 9157696"/>
                <a:gd name="connsiteY15176" fmla="*/ 1282241 h 3804208"/>
                <a:gd name="connsiteX15177" fmla="*/ 3094476 w 9157696"/>
                <a:gd name="connsiteY15177" fmla="*/ 1283462 h 3804208"/>
                <a:gd name="connsiteX15178" fmla="*/ 3092035 w 9157696"/>
                <a:gd name="connsiteY15178" fmla="*/ 1283462 h 3804208"/>
                <a:gd name="connsiteX15179" fmla="*/ 3089593 w 9157696"/>
                <a:gd name="connsiteY15179" fmla="*/ 1282241 h 3804208"/>
                <a:gd name="connsiteX15180" fmla="*/ 3085931 w 9157696"/>
                <a:gd name="connsiteY15180" fmla="*/ 1282241 h 3804208"/>
                <a:gd name="connsiteX15181" fmla="*/ 3082269 w 9157696"/>
                <a:gd name="connsiteY15181" fmla="*/ 1282241 h 3804208"/>
                <a:gd name="connsiteX15182" fmla="*/ 3079828 w 9157696"/>
                <a:gd name="connsiteY15182" fmla="*/ 1279800 h 3804208"/>
                <a:gd name="connsiteX15183" fmla="*/ 3079828 w 9157696"/>
                <a:gd name="connsiteY15183" fmla="*/ 1279800 h 3804208"/>
                <a:gd name="connsiteX15184" fmla="*/ 3081049 w 9157696"/>
                <a:gd name="connsiteY15184" fmla="*/ 1278579 h 3804208"/>
                <a:gd name="connsiteX15185" fmla="*/ 3088373 w 9157696"/>
                <a:gd name="connsiteY15185" fmla="*/ 1277359 h 3804208"/>
                <a:gd name="connsiteX15186" fmla="*/ 3098138 w 9157696"/>
                <a:gd name="connsiteY15186" fmla="*/ 1279800 h 3804208"/>
                <a:gd name="connsiteX15187" fmla="*/ 3106683 w 9157696"/>
                <a:gd name="connsiteY15187" fmla="*/ 1282241 h 3804208"/>
                <a:gd name="connsiteX15188" fmla="*/ 3110345 w 9157696"/>
                <a:gd name="connsiteY15188" fmla="*/ 1283462 h 3804208"/>
                <a:gd name="connsiteX15189" fmla="*/ 3114007 w 9157696"/>
                <a:gd name="connsiteY15189" fmla="*/ 1283462 h 3804208"/>
                <a:gd name="connsiteX15190" fmla="*/ 3116449 w 9157696"/>
                <a:gd name="connsiteY15190" fmla="*/ 1281021 h 3804208"/>
                <a:gd name="connsiteX15191" fmla="*/ 3111566 w 9157696"/>
                <a:gd name="connsiteY15191" fmla="*/ 1277359 h 3804208"/>
                <a:gd name="connsiteX15192" fmla="*/ 3106683 w 9157696"/>
                <a:gd name="connsiteY15192" fmla="*/ 1273697 h 3804208"/>
                <a:gd name="connsiteX15193" fmla="*/ 3104242 w 9157696"/>
                <a:gd name="connsiteY15193" fmla="*/ 1273697 h 3804208"/>
                <a:gd name="connsiteX15194" fmla="*/ 3101800 w 9157696"/>
                <a:gd name="connsiteY15194" fmla="*/ 1272476 h 3804208"/>
                <a:gd name="connsiteX15195" fmla="*/ 3099359 w 9157696"/>
                <a:gd name="connsiteY15195" fmla="*/ 1270034 h 3804208"/>
                <a:gd name="connsiteX15196" fmla="*/ 3099359 w 9157696"/>
                <a:gd name="connsiteY15196" fmla="*/ 1270034 h 3804208"/>
                <a:gd name="connsiteX15197" fmla="*/ 3099359 w 9157696"/>
                <a:gd name="connsiteY15197" fmla="*/ 1270034 h 3804208"/>
                <a:gd name="connsiteX15198" fmla="*/ 3099359 w 9157696"/>
                <a:gd name="connsiteY15198" fmla="*/ 1270034 h 3804208"/>
                <a:gd name="connsiteX15199" fmla="*/ 3099359 w 9157696"/>
                <a:gd name="connsiteY15199" fmla="*/ 1270034 h 3804208"/>
                <a:gd name="connsiteX15200" fmla="*/ 3094476 w 9157696"/>
                <a:gd name="connsiteY15200" fmla="*/ 1267593 h 3804208"/>
                <a:gd name="connsiteX15201" fmla="*/ 3092035 w 9157696"/>
                <a:gd name="connsiteY15201" fmla="*/ 1267593 h 3804208"/>
                <a:gd name="connsiteX15202" fmla="*/ 3089593 w 9157696"/>
                <a:gd name="connsiteY15202" fmla="*/ 1267593 h 3804208"/>
                <a:gd name="connsiteX15203" fmla="*/ 3089593 w 9157696"/>
                <a:gd name="connsiteY15203" fmla="*/ 1267593 h 3804208"/>
                <a:gd name="connsiteX15204" fmla="*/ 3089593 w 9157696"/>
                <a:gd name="connsiteY15204" fmla="*/ 1267593 h 3804208"/>
                <a:gd name="connsiteX15205" fmla="*/ 3088373 w 9157696"/>
                <a:gd name="connsiteY15205" fmla="*/ 1266372 h 3804208"/>
                <a:gd name="connsiteX15206" fmla="*/ 3089593 w 9157696"/>
                <a:gd name="connsiteY15206" fmla="*/ 1265152 h 3804208"/>
                <a:gd name="connsiteX15207" fmla="*/ 3094476 w 9157696"/>
                <a:gd name="connsiteY15207" fmla="*/ 1261490 h 3804208"/>
                <a:gd name="connsiteX15208" fmla="*/ 3101800 w 9157696"/>
                <a:gd name="connsiteY15208" fmla="*/ 1260269 h 3804208"/>
                <a:gd name="connsiteX15209" fmla="*/ 3106683 w 9157696"/>
                <a:gd name="connsiteY15209" fmla="*/ 1260269 h 3804208"/>
                <a:gd name="connsiteX15210" fmla="*/ 3111566 w 9157696"/>
                <a:gd name="connsiteY15210" fmla="*/ 1260269 h 3804208"/>
                <a:gd name="connsiteX15211" fmla="*/ 3120111 w 9157696"/>
                <a:gd name="connsiteY15211" fmla="*/ 1260269 h 3804208"/>
                <a:gd name="connsiteX15212" fmla="*/ 3123773 w 9157696"/>
                <a:gd name="connsiteY15212" fmla="*/ 1261490 h 3804208"/>
                <a:gd name="connsiteX15213" fmla="*/ 3127435 w 9157696"/>
                <a:gd name="connsiteY15213" fmla="*/ 1260269 h 3804208"/>
                <a:gd name="connsiteX15214" fmla="*/ 3128656 w 9157696"/>
                <a:gd name="connsiteY15214" fmla="*/ 1257827 h 3804208"/>
                <a:gd name="connsiteX15215" fmla="*/ 3122553 w 9157696"/>
                <a:gd name="connsiteY15215" fmla="*/ 1255386 h 3804208"/>
                <a:gd name="connsiteX15216" fmla="*/ 3116449 w 9157696"/>
                <a:gd name="connsiteY15216" fmla="*/ 1252945 h 3804208"/>
                <a:gd name="connsiteX15217" fmla="*/ 3114007 w 9157696"/>
                <a:gd name="connsiteY15217" fmla="*/ 1254165 h 3804208"/>
                <a:gd name="connsiteX15218" fmla="*/ 3111566 w 9157696"/>
                <a:gd name="connsiteY15218" fmla="*/ 1254165 h 3804208"/>
                <a:gd name="connsiteX15219" fmla="*/ 3109125 w 9157696"/>
                <a:gd name="connsiteY15219" fmla="*/ 1252945 h 3804208"/>
                <a:gd name="connsiteX15220" fmla="*/ 3107904 w 9157696"/>
                <a:gd name="connsiteY15220" fmla="*/ 1251724 h 3804208"/>
                <a:gd name="connsiteX15221" fmla="*/ 3105463 w 9157696"/>
                <a:gd name="connsiteY15221" fmla="*/ 1252945 h 3804208"/>
                <a:gd name="connsiteX15222" fmla="*/ 3101800 w 9157696"/>
                <a:gd name="connsiteY15222" fmla="*/ 1252945 h 3804208"/>
                <a:gd name="connsiteX15223" fmla="*/ 3099359 w 9157696"/>
                <a:gd name="connsiteY15223" fmla="*/ 1250503 h 3804208"/>
                <a:gd name="connsiteX15224" fmla="*/ 3094476 w 9157696"/>
                <a:gd name="connsiteY15224" fmla="*/ 1251724 h 3804208"/>
                <a:gd name="connsiteX15225" fmla="*/ 3093256 w 9157696"/>
                <a:gd name="connsiteY15225" fmla="*/ 1250503 h 3804208"/>
                <a:gd name="connsiteX15226" fmla="*/ 3095697 w 9157696"/>
                <a:gd name="connsiteY15226" fmla="*/ 1248062 h 3804208"/>
                <a:gd name="connsiteX15227" fmla="*/ 3103021 w 9157696"/>
                <a:gd name="connsiteY15227" fmla="*/ 1246841 h 3804208"/>
                <a:gd name="connsiteX15228" fmla="*/ 3114007 w 9157696"/>
                <a:gd name="connsiteY15228" fmla="*/ 1248062 h 3804208"/>
                <a:gd name="connsiteX15229" fmla="*/ 3123773 w 9157696"/>
                <a:gd name="connsiteY15229" fmla="*/ 1249283 h 3804208"/>
                <a:gd name="connsiteX15230" fmla="*/ 3127435 w 9157696"/>
                <a:gd name="connsiteY15230" fmla="*/ 1250503 h 3804208"/>
                <a:gd name="connsiteX15231" fmla="*/ 3131097 w 9157696"/>
                <a:gd name="connsiteY15231" fmla="*/ 1249283 h 3804208"/>
                <a:gd name="connsiteX15232" fmla="*/ 3133539 w 9157696"/>
                <a:gd name="connsiteY15232" fmla="*/ 1246841 h 3804208"/>
                <a:gd name="connsiteX15233" fmla="*/ 3127435 w 9157696"/>
                <a:gd name="connsiteY15233" fmla="*/ 1243179 h 3804208"/>
                <a:gd name="connsiteX15234" fmla="*/ 3121332 w 9157696"/>
                <a:gd name="connsiteY15234" fmla="*/ 1239517 h 3804208"/>
                <a:gd name="connsiteX15235" fmla="*/ 3118890 w 9157696"/>
                <a:gd name="connsiteY15235" fmla="*/ 1239517 h 3804208"/>
                <a:gd name="connsiteX15236" fmla="*/ 3115228 w 9157696"/>
                <a:gd name="connsiteY15236" fmla="*/ 1239517 h 3804208"/>
                <a:gd name="connsiteX15237" fmla="*/ 3112787 w 9157696"/>
                <a:gd name="connsiteY15237" fmla="*/ 1238296 h 3804208"/>
                <a:gd name="connsiteX15238" fmla="*/ 3109125 w 9157696"/>
                <a:gd name="connsiteY15238" fmla="*/ 1237076 h 3804208"/>
                <a:gd name="connsiteX15239" fmla="*/ 3105463 w 9157696"/>
                <a:gd name="connsiteY15239" fmla="*/ 1237076 h 3804208"/>
                <a:gd name="connsiteX15240" fmla="*/ 3103021 w 9157696"/>
                <a:gd name="connsiteY15240" fmla="*/ 1234634 h 3804208"/>
                <a:gd name="connsiteX15241" fmla="*/ 3098138 w 9157696"/>
                <a:gd name="connsiteY15241" fmla="*/ 1235855 h 3804208"/>
                <a:gd name="connsiteX15242" fmla="*/ 3096918 w 9157696"/>
                <a:gd name="connsiteY15242" fmla="*/ 1233413 h 3804208"/>
                <a:gd name="connsiteX15243" fmla="*/ 3092035 w 9157696"/>
                <a:gd name="connsiteY15243" fmla="*/ 1233413 h 3804208"/>
                <a:gd name="connsiteX15244" fmla="*/ 3088373 w 9157696"/>
                <a:gd name="connsiteY15244" fmla="*/ 1230972 h 3804208"/>
                <a:gd name="connsiteX15245" fmla="*/ 3084711 w 9157696"/>
                <a:gd name="connsiteY15245" fmla="*/ 1228531 h 3804208"/>
                <a:gd name="connsiteX15246" fmla="*/ 3081049 w 9157696"/>
                <a:gd name="connsiteY15246" fmla="*/ 1229751 h 3804208"/>
                <a:gd name="connsiteX15247" fmla="*/ 3079828 w 9157696"/>
                <a:gd name="connsiteY15247" fmla="*/ 1228531 h 3804208"/>
                <a:gd name="connsiteX15248" fmla="*/ 3083490 w 9157696"/>
                <a:gd name="connsiteY15248" fmla="*/ 1227310 h 3804208"/>
                <a:gd name="connsiteX15249" fmla="*/ 3085931 w 9157696"/>
                <a:gd name="connsiteY15249" fmla="*/ 1226089 h 3804208"/>
                <a:gd name="connsiteX15250" fmla="*/ 3088373 w 9157696"/>
                <a:gd name="connsiteY15250" fmla="*/ 1224869 h 3804208"/>
                <a:gd name="connsiteX15251" fmla="*/ 3089593 w 9157696"/>
                <a:gd name="connsiteY15251" fmla="*/ 1223648 h 3804208"/>
                <a:gd name="connsiteX15252" fmla="*/ 3085931 w 9157696"/>
                <a:gd name="connsiteY15252" fmla="*/ 1224869 h 3804208"/>
                <a:gd name="connsiteX15253" fmla="*/ 3082269 w 9157696"/>
                <a:gd name="connsiteY15253" fmla="*/ 1226089 h 3804208"/>
                <a:gd name="connsiteX15254" fmla="*/ 3081049 w 9157696"/>
                <a:gd name="connsiteY15254" fmla="*/ 1227310 h 3804208"/>
                <a:gd name="connsiteX15255" fmla="*/ 3078607 w 9157696"/>
                <a:gd name="connsiteY15255" fmla="*/ 1228531 h 3804208"/>
                <a:gd name="connsiteX15256" fmla="*/ 3077386 w 9157696"/>
                <a:gd name="connsiteY15256" fmla="*/ 1228531 h 3804208"/>
                <a:gd name="connsiteX15257" fmla="*/ 3076166 w 9157696"/>
                <a:gd name="connsiteY15257" fmla="*/ 1228531 h 3804208"/>
                <a:gd name="connsiteX15258" fmla="*/ 3072504 w 9157696"/>
                <a:gd name="connsiteY15258" fmla="*/ 1229751 h 3804208"/>
                <a:gd name="connsiteX15259" fmla="*/ 3071283 w 9157696"/>
                <a:gd name="connsiteY15259" fmla="*/ 1229751 h 3804208"/>
                <a:gd name="connsiteX15260" fmla="*/ 3071283 w 9157696"/>
                <a:gd name="connsiteY15260" fmla="*/ 1229751 h 3804208"/>
                <a:gd name="connsiteX15261" fmla="*/ 3068842 w 9157696"/>
                <a:gd name="connsiteY15261" fmla="*/ 1230972 h 3804208"/>
                <a:gd name="connsiteX15262" fmla="*/ 3067621 w 9157696"/>
                <a:gd name="connsiteY15262" fmla="*/ 1230972 h 3804208"/>
                <a:gd name="connsiteX15263" fmla="*/ 3067621 w 9157696"/>
                <a:gd name="connsiteY15263" fmla="*/ 1230972 h 3804208"/>
                <a:gd name="connsiteX15264" fmla="*/ 3072504 w 9157696"/>
                <a:gd name="connsiteY15264" fmla="*/ 1226089 h 3804208"/>
                <a:gd name="connsiteX15265" fmla="*/ 3078607 w 9157696"/>
                <a:gd name="connsiteY15265" fmla="*/ 1222427 h 3804208"/>
                <a:gd name="connsiteX15266" fmla="*/ 3088373 w 9157696"/>
                <a:gd name="connsiteY15266" fmla="*/ 1219986 h 3804208"/>
                <a:gd name="connsiteX15267" fmla="*/ 3096918 w 9157696"/>
                <a:gd name="connsiteY15267" fmla="*/ 1218765 h 3804208"/>
                <a:gd name="connsiteX15268" fmla="*/ 3100580 w 9157696"/>
                <a:gd name="connsiteY15268" fmla="*/ 1218765 h 3804208"/>
                <a:gd name="connsiteX15269" fmla="*/ 3103021 w 9157696"/>
                <a:gd name="connsiteY15269" fmla="*/ 1217544 h 3804208"/>
                <a:gd name="connsiteX15270" fmla="*/ 3104242 w 9157696"/>
                <a:gd name="connsiteY15270" fmla="*/ 1215103 h 3804208"/>
                <a:gd name="connsiteX15271" fmla="*/ 3098138 w 9157696"/>
                <a:gd name="connsiteY15271" fmla="*/ 1213882 h 3804208"/>
                <a:gd name="connsiteX15272" fmla="*/ 3092035 w 9157696"/>
                <a:gd name="connsiteY15272" fmla="*/ 1212662 h 3804208"/>
                <a:gd name="connsiteX15273" fmla="*/ 3089593 w 9157696"/>
                <a:gd name="connsiteY15273" fmla="*/ 1213882 h 3804208"/>
                <a:gd name="connsiteX15274" fmla="*/ 3087152 w 9157696"/>
                <a:gd name="connsiteY15274" fmla="*/ 1213882 h 3804208"/>
                <a:gd name="connsiteX15275" fmla="*/ 3084711 w 9157696"/>
                <a:gd name="connsiteY15275" fmla="*/ 1212662 h 3804208"/>
                <a:gd name="connsiteX15276" fmla="*/ 3081049 w 9157696"/>
                <a:gd name="connsiteY15276" fmla="*/ 1212662 h 3804208"/>
                <a:gd name="connsiteX15277" fmla="*/ 3077386 w 9157696"/>
                <a:gd name="connsiteY15277" fmla="*/ 1212662 h 3804208"/>
                <a:gd name="connsiteX15278" fmla="*/ 3074945 w 9157696"/>
                <a:gd name="connsiteY15278" fmla="*/ 1211441 h 3804208"/>
                <a:gd name="connsiteX15279" fmla="*/ 3073724 w 9157696"/>
                <a:gd name="connsiteY15279" fmla="*/ 1211441 h 3804208"/>
                <a:gd name="connsiteX15280" fmla="*/ 3078607 w 9157696"/>
                <a:gd name="connsiteY15280" fmla="*/ 1207779 h 3804208"/>
                <a:gd name="connsiteX15281" fmla="*/ 3084711 w 9157696"/>
                <a:gd name="connsiteY15281" fmla="*/ 1205337 h 3804208"/>
                <a:gd name="connsiteX15282" fmla="*/ 3089593 w 9157696"/>
                <a:gd name="connsiteY15282" fmla="*/ 1205337 h 3804208"/>
                <a:gd name="connsiteX15283" fmla="*/ 3094476 w 9157696"/>
                <a:gd name="connsiteY15283" fmla="*/ 1205337 h 3804208"/>
                <a:gd name="connsiteX15284" fmla="*/ 3103021 w 9157696"/>
                <a:gd name="connsiteY15284" fmla="*/ 1204117 h 3804208"/>
                <a:gd name="connsiteX15285" fmla="*/ 3106683 w 9157696"/>
                <a:gd name="connsiteY15285" fmla="*/ 1204117 h 3804208"/>
                <a:gd name="connsiteX15286" fmla="*/ 3109125 w 9157696"/>
                <a:gd name="connsiteY15286" fmla="*/ 1202896 h 3804208"/>
                <a:gd name="connsiteX15287" fmla="*/ 3110345 w 9157696"/>
                <a:gd name="connsiteY15287" fmla="*/ 1200455 h 3804208"/>
                <a:gd name="connsiteX15288" fmla="*/ 3104242 w 9157696"/>
                <a:gd name="connsiteY15288" fmla="*/ 1199234 h 3804208"/>
                <a:gd name="connsiteX15289" fmla="*/ 3098138 w 9157696"/>
                <a:gd name="connsiteY15289" fmla="*/ 1198013 h 3804208"/>
                <a:gd name="connsiteX15290" fmla="*/ 3095697 w 9157696"/>
                <a:gd name="connsiteY15290" fmla="*/ 1199234 h 3804208"/>
                <a:gd name="connsiteX15291" fmla="*/ 3093256 w 9157696"/>
                <a:gd name="connsiteY15291" fmla="*/ 1199234 h 3804208"/>
                <a:gd name="connsiteX15292" fmla="*/ 3090814 w 9157696"/>
                <a:gd name="connsiteY15292" fmla="*/ 1198013 h 3804208"/>
                <a:gd name="connsiteX15293" fmla="*/ 3089593 w 9157696"/>
                <a:gd name="connsiteY15293" fmla="*/ 1196792 h 3804208"/>
                <a:gd name="connsiteX15294" fmla="*/ 3087152 w 9157696"/>
                <a:gd name="connsiteY15294" fmla="*/ 1198013 h 3804208"/>
                <a:gd name="connsiteX15295" fmla="*/ 3083490 w 9157696"/>
                <a:gd name="connsiteY15295" fmla="*/ 1198013 h 3804208"/>
                <a:gd name="connsiteX15296" fmla="*/ 3081049 w 9157696"/>
                <a:gd name="connsiteY15296" fmla="*/ 1196792 h 3804208"/>
                <a:gd name="connsiteX15297" fmla="*/ 3076166 w 9157696"/>
                <a:gd name="connsiteY15297" fmla="*/ 1199234 h 3804208"/>
                <a:gd name="connsiteX15298" fmla="*/ 3074945 w 9157696"/>
                <a:gd name="connsiteY15298" fmla="*/ 1196792 h 3804208"/>
                <a:gd name="connsiteX15299" fmla="*/ 3070062 w 9157696"/>
                <a:gd name="connsiteY15299" fmla="*/ 1196792 h 3804208"/>
                <a:gd name="connsiteX15300" fmla="*/ 3066400 w 9157696"/>
                <a:gd name="connsiteY15300" fmla="*/ 1194351 h 3804208"/>
                <a:gd name="connsiteX15301" fmla="*/ 3062738 w 9157696"/>
                <a:gd name="connsiteY15301" fmla="*/ 1191910 h 3804208"/>
                <a:gd name="connsiteX15302" fmla="*/ 3060297 w 9157696"/>
                <a:gd name="connsiteY15302" fmla="*/ 1193130 h 3804208"/>
                <a:gd name="connsiteX15303" fmla="*/ 3059076 w 9157696"/>
                <a:gd name="connsiteY15303" fmla="*/ 1191910 h 3804208"/>
                <a:gd name="connsiteX15304" fmla="*/ 3062738 w 9157696"/>
                <a:gd name="connsiteY15304" fmla="*/ 1189468 h 3804208"/>
                <a:gd name="connsiteX15305" fmla="*/ 3066400 w 9157696"/>
                <a:gd name="connsiteY15305" fmla="*/ 1188248 h 3804208"/>
                <a:gd name="connsiteX15306" fmla="*/ 3070062 w 9157696"/>
                <a:gd name="connsiteY15306" fmla="*/ 1185806 h 3804208"/>
                <a:gd name="connsiteX15307" fmla="*/ 3076166 w 9157696"/>
                <a:gd name="connsiteY15307" fmla="*/ 1182144 h 3804208"/>
                <a:gd name="connsiteX15308" fmla="*/ 3078607 w 9157696"/>
                <a:gd name="connsiteY15308" fmla="*/ 1180923 h 3804208"/>
                <a:gd name="connsiteX15309" fmla="*/ 3079828 w 9157696"/>
                <a:gd name="connsiteY15309" fmla="*/ 1178482 h 3804208"/>
                <a:gd name="connsiteX15310" fmla="*/ 3079828 w 9157696"/>
                <a:gd name="connsiteY15310" fmla="*/ 1176041 h 3804208"/>
                <a:gd name="connsiteX15311" fmla="*/ 3074945 w 9157696"/>
                <a:gd name="connsiteY15311" fmla="*/ 1177261 h 3804208"/>
                <a:gd name="connsiteX15312" fmla="*/ 3070062 w 9157696"/>
                <a:gd name="connsiteY15312" fmla="*/ 1178482 h 3804208"/>
                <a:gd name="connsiteX15313" fmla="*/ 3068842 w 9157696"/>
                <a:gd name="connsiteY15313" fmla="*/ 1179703 h 3804208"/>
                <a:gd name="connsiteX15314" fmla="*/ 3066400 w 9157696"/>
                <a:gd name="connsiteY15314" fmla="*/ 1180923 h 3804208"/>
                <a:gd name="connsiteX15315" fmla="*/ 3063959 w 9157696"/>
                <a:gd name="connsiteY15315" fmla="*/ 1180923 h 3804208"/>
                <a:gd name="connsiteX15316" fmla="*/ 3061517 w 9157696"/>
                <a:gd name="connsiteY15316" fmla="*/ 1182144 h 3804208"/>
                <a:gd name="connsiteX15317" fmla="*/ 3059076 w 9157696"/>
                <a:gd name="connsiteY15317" fmla="*/ 1183365 h 3804208"/>
                <a:gd name="connsiteX15318" fmla="*/ 3057855 w 9157696"/>
                <a:gd name="connsiteY15318" fmla="*/ 1182144 h 3804208"/>
                <a:gd name="connsiteX15319" fmla="*/ 3055414 w 9157696"/>
                <a:gd name="connsiteY15319" fmla="*/ 1184585 h 3804208"/>
                <a:gd name="connsiteX15320" fmla="*/ 3054193 w 9157696"/>
                <a:gd name="connsiteY15320" fmla="*/ 1183365 h 3804208"/>
                <a:gd name="connsiteX15321" fmla="*/ 3054193 w 9157696"/>
                <a:gd name="connsiteY15321" fmla="*/ 1183365 h 3804208"/>
                <a:gd name="connsiteX15322" fmla="*/ 3055414 w 9157696"/>
                <a:gd name="connsiteY15322" fmla="*/ 1182144 h 3804208"/>
                <a:gd name="connsiteX15323" fmla="*/ 3057855 w 9157696"/>
                <a:gd name="connsiteY15323" fmla="*/ 1179703 h 3804208"/>
                <a:gd name="connsiteX15324" fmla="*/ 3062738 w 9157696"/>
                <a:gd name="connsiteY15324" fmla="*/ 1177261 h 3804208"/>
                <a:gd name="connsiteX15325" fmla="*/ 3068842 w 9157696"/>
                <a:gd name="connsiteY15325" fmla="*/ 1176041 h 3804208"/>
                <a:gd name="connsiteX15326" fmla="*/ 3074945 w 9157696"/>
                <a:gd name="connsiteY15326" fmla="*/ 1174820 h 3804208"/>
                <a:gd name="connsiteX15327" fmla="*/ 3077386 w 9157696"/>
                <a:gd name="connsiteY15327" fmla="*/ 1174820 h 3804208"/>
                <a:gd name="connsiteX15328" fmla="*/ 3079828 w 9157696"/>
                <a:gd name="connsiteY15328" fmla="*/ 1173599 h 3804208"/>
                <a:gd name="connsiteX15329" fmla="*/ 3081049 w 9157696"/>
                <a:gd name="connsiteY15329" fmla="*/ 1171158 h 3804208"/>
                <a:gd name="connsiteX15330" fmla="*/ 3077386 w 9157696"/>
                <a:gd name="connsiteY15330" fmla="*/ 1169937 h 3804208"/>
                <a:gd name="connsiteX15331" fmla="*/ 3073724 w 9157696"/>
                <a:gd name="connsiteY15331" fmla="*/ 1169937 h 3804208"/>
                <a:gd name="connsiteX15332" fmla="*/ 3072504 w 9157696"/>
                <a:gd name="connsiteY15332" fmla="*/ 1171158 h 3804208"/>
                <a:gd name="connsiteX15333" fmla="*/ 3070062 w 9157696"/>
                <a:gd name="connsiteY15333" fmla="*/ 1171158 h 3804208"/>
                <a:gd name="connsiteX15334" fmla="*/ 3068842 w 9157696"/>
                <a:gd name="connsiteY15334" fmla="*/ 1171158 h 3804208"/>
                <a:gd name="connsiteX15335" fmla="*/ 3066400 w 9157696"/>
                <a:gd name="connsiteY15335" fmla="*/ 1171158 h 3804208"/>
                <a:gd name="connsiteX15336" fmla="*/ 3063959 w 9157696"/>
                <a:gd name="connsiteY15336" fmla="*/ 1171158 h 3804208"/>
                <a:gd name="connsiteX15337" fmla="*/ 3062738 w 9157696"/>
                <a:gd name="connsiteY15337" fmla="*/ 1169937 h 3804208"/>
                <a:gd name="connsiteX15338" fmla="*/ 3060297 w 9157696"/>
                <a:gd name="connsiteY15338" fmla="*/ 1171158 h 3804208"/>
                <a:gd name="connsiteX15339" fmla="*/ 3059076 w 9157696"/>
                <a:gd name="connsiteY15339" fmla="*/ 1169937 h 3804208"/>
                <a:gd name="connsiteX15340" fmla="*/ 3055414 w 9157696"/>
                <a:gd name="connsiteY15340" fmla="*/ 1169937 h 3804208"/>
                <a:gd name="connsiteX15341" fmla="*/ 3052972 w 9157696"/>
                <a:gd name="connsiteY15341" fmla="*/ 1168716 h 3804208"/>
                <a:gd name="connsiteX15342" fmla="*/ 3050531 w 9157696"/>
                <a:gd name="connsiteY15342" fmla="*/ 1167496 h 3804208"/>
                <a:gd name="connsiteX15343" fmla="*/ 3049310 w 9157696"/>
                <a:gd name="connsiteY15343" fmla="*/ 1168716 h 3804208"/>
                <a:gd name="connsiteX15344" fmla="*/ 3048090 w 9157696"/>
                <a:gd name="connsiteY15344" fmla="*/ 1167496 h 3804208"/>
                <a:gd name="connsiteX15345" fmla="*/ 3056635 w 9157696"/>
                <a:gd name="connsiteY15345" fmla="*/ 1163834 h 3804208"/>
                <a:gd name="connsiteX15346" fmla="*/ 3061517 w 9157696"/>
                <a:gd name="connsiteY15346" fmla="*/ 1162613 h 3804208"/>
                <a:gd name="connsiteX15347" fmla="*/ 3066400 w 9157696"/>
                <a:gd name="connsiteY15347" fmla="*/ 1161392 h 3804208"/>
                <a:gd name="connsiteX15348" fmla="*/ 3072504 w 9157696"/>
                <a:gd name="connsiteY15348" fmla="*/ 1150406 h 3804208"/>
                <a:gd name="connsiteX15349" fmla="*/ 3076166 w 9157696"/>
                <a:gd name="connsiteY15349" fmla="*/ 1144302 h 3804208"/>
                <a:gd name="connsiteX15350" fmla="*/ 3083490 w 9157696"/>
                <a:gd name="connsiteY15350" fmla="*/ 1136978 h 3804208"/>
                <a:gd name="connsiteX15351" fmla="*/ 3089593 w 9157696"/>
                <a:gd name="connsiteY15351" fmla="*/ 1130874 h 3804208"/>
                <a:gd name="connsiteX15352" fmla="*/ 3092035 w 9157696"/>
                <a:gd name="connsiteY15352" fmla="*/ 1128433 h 3804208"/>
                <a:gd name="connsiteX15353" fmla="*/ 3093256 w 9157696"/>
                <a:gd name="connsiteY15353" fmla="*/ 1125992 h 3804208"/>
                <a:gd name="connsiteX15354" fmla="*/ 3093256 w 9157696"/>
                <a:gd name="connsiteY15354" fmla="*/ 1123550 h 3804208"/>
                <a:gd name="connsiteX15355" fmla="*/ 3088373 w 9157696"/>
                <a:gd name="connsiteY15355" fmla="*/ 1125992 h 3804208"/>
                <a:gd name="connsiteX15356" fmla="*/ 3083490 w 9157696"/>
                <a:gd name="connsiteY15356" fmla="*/ 1128433 h 3804208"/>
                <a:gd name="connsiteX15357" fmla="*/ 3082269 w 9157696"/>
                <a:gd name="connsiteY15357" fmla="*/ 1130874 h 3804208"/>
                <a:gd name="connsiteX15358" fmla="*/ 3079828 w 9157696"/>
                <a:gd name="connsiteY15358" fmla="*/ 1133316 h 3804208"/>
                <a:gd name="connsiteX15359" fmla="*/ 3077386 w 9157696"/>
                <a:gd name="connsiteY15359" fmla="*/ 1134537 h 3804208"/>
                <a:gd name="connsiteX15360" fmla="*/ 3077386 w 9157696"/>
                <a:gd name="connsiteY15360" fmla="*/ 1134537 h 3804208"/>
                <a:gd name="connsiteX15361" fmla="*/ 3077386 w 9157696"/>
                <a:gd name="connsiteY15361" fmla="*/ 1133316 h 3804208"/>
                <a:gd name="connsiteX15362" fmla="*/ 3073724 w 9157696"/>
                <a:gd name="connsiteY15362" fmla="*/ 1133316 h 3804208"/>
                <a:gd name="connsiteX15363" fmla="*/ 3070062 w 9157696"/>
                <a:gd name="connsiteY15363" fmla="*/ 1133316 h 3804208"/>
                <a:gd name="connsiteX15364" fmla="*/ 3068842 w 9157696"/>
                <a:gd name="connsiteY15364" fmla="*/ 1134537 h 3804208"/>
                <a:gd name="connsiteX15365" fmla="*/ 3067621 w 9157696"/>
                <a:gd name="connsiteY15365" fmla="*/ 1135757 h 3804208"/>
                <a:gd name="connsiteX15366" fmla="*/ 3066400 w 9157696"/>
                <a:gd name="connsiteY15366" fmla="*/ 1135757 h 3804208"/>
                <a:gd name="connsiteX15367" fmla="*/ 3063959 w 9157696"/>
                <a:gd name="connsiteY15367" fmla="*/ 1136978 h 3804208"/>
                <a:gd name="connsiteX15368" fmla="*/ 3061517 w 9157696"/>
                <a:gd name="connsiteY15368" fmla="*/ 1138199 h 3804208"/>
                <a:gd name="connsiteX15369" fmla="*/ 3060297 w 9157696"/>
                <a:gd name="connsiteY15369" fmla="*/ 1138199 h 3804208"/>
                <a:gd name="connsiteX15370" fmla="*/ 3057855 w 9157696"/>
                <a:gd name="connsiteY15370" fmla="*/ 1140640 h 3804208"/>
                <a:gd name="connsiteX15371" fmla="*/ 3056635 w 9157696"/>
                <a:gd name="connsiteY15371" fmla="*/ 1139420 h 3804208"/>
                <a:gd name="connsiteX15372" fmla="*/ 3054193 w 9157696"/>
                <a:gd name="connsiteY15372" fmla="*/ 1140640 h 3804208"/>
                <a:gd name="connsiteX15373" fmla="*/ 3051752 w 9157696"/>
                <a:gd name="connsiteY15373" fmla="*/ 1140640 h 3804208"/>
                <a:gd name="connsiteX15374" fmla="*/ 3054193 w 9157696"/>
                <a:gd name="connsiteY15374" fmla="*/ 1135757 h 3804208"/>
                <a:gd name="connsiteX15375" fmla="*/ 3057855 w 9157696"/>
                <a:gd name="connsiteY15375" fmla="*/ 1132095 h 3804208"/>
                <a:gd name="connsiteX15376" fmla="*/ 3063959 w 9157696"/>
                <a:gd name="connsiteY15376" fmla="*/ 1129654 h 3804208"/>
                <a:gd name="connsiteX15377" fmla="*/ 3068842 w 9157696"/>
                <a:gd name="connsiteY15377" fmla="*/ 1127213 h 3804208"/>
                <a:gd name="connsiteX15378" fmla="*/ 3071283 w 9157696"/>
                <a:gd name="connsiteY15378" fmla="*/ 1125992 h 3804208"/>
                <a:gd name="connsiteX15379" fmla="*/ 3072504 w 9157696"/>
                <a:gd name="connsiteY15379" fmla="*/ 1124771 h 3804208"/>
                <a:gd name="connsiteX15380" fmla="*/ 3072504 w 9157696"/>
                <a:gd name="connsiteY15380" fmla="*/ 1122330 h 3804208"/>
                <a:gd name="connsiteX15381" fmla="*/ 3068842 w 9157696"/>
                <a:gd name="connsiteY15381" fmla="*/ 1122330 h 3804208"/>
                <a:gd name="connsiteX15382" fmla="*/ 3065179 w 9157696"/>
                <a:gd name="connsiteY15382" fmla="*/ 1122330 h 3804208"/>
                <a:gd name="connsiteX15383" fmla="*/ 3063959 w 9157696"/>
                <a:gd name="connsiteY15383" fmla="*/ 1123550 h 3804208"/>
                <a:gd name="connsiteX15384" fmla="*/ 3062738 w 9157696"/>
                <a:gd name="connsiteY15384" fmla="*/ 1124771 h 3804208"/>
                <a:gd name="connsiteX15385" fmla="*/ 3061517 w 9157696"/>
                <a:gd name="connsiteY15385" fmla="*/ 1124771 h 3804208"/>
                <a:gd name="connsiteX15386" fmla="*/ 3059076 w 9157696"/>
                <a:gd name="connsiteY15386" fmla="*/ 1125992 h 3804208"/>
                <a:gd name="connsiteX15387" fmla="*/ 3056635 w 9157696"/>
                <a:gd name="connsiteY15387" fmla="*/ 1127213 h 3804208"/>
                <a:gd name="connsiteX15388" fmla="*/ 3055414 w 9157696"/>
                <a:gd name="connsiteY15388" fmla="*/ 1127213 h 3804208"/>
                <a:gd name="connsiteX15389" fmla="*/ 3052972 w 9157696"/>
                <a:gd name="connsiteY15389" fmla="*/ 1129654 h 3804208"/>
                <a:gd name="connsiteX15390" fmla="*/ 3051752 w 9157696"/>
                <a:gd name="connsiteY15390" fmla="*/ 1128433 h 3804208"/>
                <a:gd name="connsiteX15391" fmla="*/ 3049310 w 9157696"/>
                <a:gd name="connsiteY15391" fmla="*/ 1129654 h 3804208"/>
                <a:gd name="connsiteX15392" fmla="*/ 3046869 w 9157696"/>
                <a:gd name="connsiteY15392" fmla="*/ 1129654 h 3804208"/>
                <a:gd name="connsiteX15393" fmla="*/ 3044428 w 9157696"/>
                <a:gd name="connsiteY15393" fmla="*/ 1129654 h 3804208"/>
                <a:gd name="connsiteX15394" fmla="*/ 3043207 w 9157696"/>
                <a:gd name="connsiteY15394" fmla="*/ 1130874 h 3804208"/>
                <a:gd name="connsiteX15395" fmla="*/ 3041986 w 9157696"/>
                <a:gd name="connsiteY15395" fmla="*/ 1130874 h 3804208"/>
                <a:gd name="connsiteX15396" fmla="*/ 3043207 w 9157696"/>
                <a:gd name="connsiteY15396" fmla="*/ 1129654 h 3804208"/>
                <a:gd name="connsiteX15397" fmla="*/ 3045648 w 9157696"/>
                <a:gd name="connsiteY15397" fmla="*/ 1128433 h 3804208"/>
                <a:gd name="connsiteX15398" fmla="*/ 3045648 w 9157696"/>
                <a:gd name="connsiteY15398" fmla="*/ 1128433 h 3804208"/>
                <a:gd name="connsiteX15399" fmla="*/ 3046869 w 9157696"/>
                <a:gd name="connsiteY15399" fmla="*/ 1127213 h 3804208"/>
                <a:gd name="connsiteX15400" fmla="*/ 3049310 w 9157696"/>
                <a:gd name="connsiteY15400" fmla="*/ 1127213 h 3804208"/>
                <a:gd name="connsiteX15401" fmla="*/ 3052972 w 9157696"/>
                <a:gd name="connsiteY15401" fmla="*/ 1127213 h 3804208"/>
                <a:gd name="connsiteX15402" fmla="*/ 3054193 w 9157696"/>
                <a:gd name="connsiteY15402" fmla="*/ 1127213 h 3804208"/>
                <a:gd name="connsiteX15403" fmla="*/ 3055414 w 9157696"/>
                <a:gd name="connsiteY15403" fmla="*/ 1127213 h 3804208"/>
                <a:gd name="connsiteX15404" fmla="*/ 3056635 w 9157696"/>
                <a:gd name="connsiteY15404" fmla="*/ 1125992 h 3804208"/>
                <a:gd name="connsiteX15405" fmla="*/ 3054193 w 9157696"/>
                <a:gd name="connsiteY15405" fmla="*/ 1124771 h 3804208"/>
                <a:gd name="connsiteX15406" fmla="*/ 3051752 w 9157696"/>
                <a:gd name="connsiteY15406" fmla="*/ 1123550 h 3804208"/>
                <a:gd name="connsiteX15407" fmla="*/ 3050531 w 9157696"/>
                <a:gd name="connsiteY15407" fmla="*/ 1123550 h 3804208"/>
                <a:gd name="connsiteX15408" fmla="*/ 3050531 w 9157696"/>
                <a:gd name="connsiteY15408" fmla="*/ 1123550 h 3804208"/>
                <a:gd name="connsiteX15409" fmla="*/ 3050531 w 9157696"/>
                <a:gd name="connsiteY15409" fmla="*/ 1123550 h 3804208"/>
                <a:gd name="connsiteX15410" fmla="*/ 3054193 w 9157696"/>
                <a:gd name="connsiteY15410" fmla="*/ 1121109 h 3804208"/>
                <a:gd name="connsiteX15411" fmla="*/ 3060297 w 9157696"/>
                <a:gd name="connsiteY15411" fmla="*/ 1118667 h 3804208"/>
                <a:gd name="connsiteX15412" fmla="*/ 3065179 w 9157696"/>
                <a:gd name="connsiteY15412" fmla="*/ 1117447 h 3804208"/>
                <a:gd name="connsiteX15413" fmla="*/ 3067621 w 9157696"/>
                <a:gd name="connsiteY15413" fmla="*/ 1117447 h 3804208"/>
                <a:gd name="connsiteX15414" fmla="*/ 3068842 w 9157696"/>
                <a:gd name="connsiteY15414" fmla="*/ 1116226 h 3804208"/>
                <a:gd name="connsiteX15415" fmla="*/ 3070062 w 9157696"/>
                <a:gd name="connsiteY15415" fmla="*/ 1115006 h 3804208"/>
                <a:gd name="connsiteX15416" fmla="*/ 3066400 w 9157696"/>
                <a:gd name="connsiteY15416" fmla="*/ 1115006 h 3804208"/>
                <a:gd name="connsiteX15417" fmla="*/ 3062738 w 9157696"/>
                <a:gd name="connsiteY15417" fmla="*/ 1115006 h 3804208"/>
                <a:gd name="connsiteX15418" fmla="*/ 3061517 w 9157696"/>
                <a:gd name="connsiteY15418" fmla="*/ 1116226 h 3804208"/>
                <a:gd name="connsiteX15419" fmla="*/ 3060297 w 9157696"/>
                <a:gd name="connsiteY15419" fmla="*/ 1116226 h 3804208"/>
                <a:gd name="connsiteX15420" fmla="*/ 3059076 w 9157696"/>
                <a:gd name="connsiteY15420" fmla="*/ 1116226 h 3804208"/>
                <a:gd name="connsiteX15421" fmla="*/ 3056635 w 9157696"/>
                <a:gd name="connsiteY15421" fmla="*/ 1116226 h 3804208"/>
                <a:gd name="connsiteX15422" fmla="*/ 3054193 w 9157696"/>
                <a:gd name="connsiteY15422" fmla="*/ 1116226 h 3804208"/>
                <a:gd name="connsiteX15423" fmla="*/ 3052972 w 9157696"/>
                <a:gd name="connsiteY15423" fmla="*/ 1115006 h 3804208"/>
                <a:gd name="connsiteX15424" fmla="*/ 3050531 w 9157696"/>
                <a:gd name="connsiteY15424" fmla="*/ 1117447 h 3804208"/>
                <a:gd name="connsiteX15425" fmla="*/ 3049310 w 9157696"/>
                <a:gd name="connsiteY15425" fmla="*/ 1116226 h 3804208"/>
                <a:gd name="connsiteX15426" fmla="*/ 3046869 w 9157696"/>
                <a:gd name="connsiteY15426" fmla="*/ 1117447 h 3804208"/>
                <a:gd name="connsiteX15427" fmla="*/ 3044428 w 9157696"/>
                <a:gd name="connsiteY15427" fmla="*/ 1116226 h 3804208"/>
                <a:gd name="connsiteX15428" fmla="*/ 3041986 w 9157696"/>
                <a:gd name="connsiteY15428" fmla="*/ 1115006 h 3804208"/>
                <a:gd name="connsiteX15429" fmla="*/ 3040765 w 9157696"/>
                <a:gd name="connsiteY15429" fmla="*/ 1116226 h 3804208"/>
                <a:gd name="connsiteX15430" fmla="*/ 3039545 w 9157696"/>
                <a:gd name="connsiteY15430" fmla="*/ 1117447 h 3804208"/>
                <a:gd name="connsiteX15431" fmla="*/ 3034662 w 9157696"/>
                <a:gd name="connsiteY15431" fmla="*/ 1117447 h 3804208"/>
                <a:gd name="connsiteX15432" fmla="*/ 3029779 w 9157696"/>
                <a:gd name="connsiteY15432" fmla="*/ 1118667 h 3804208"/>
                <a:gd name="connsiteX15433" fmla="*/ 3027338 w 9157696"/>
                <a:gd name="connsiteY15433" fmla="*/ 1117447 h 3804208"/>
                <a:gd name="connsiteX15434" fmla="*/ 3024896 w 9157696"/>
                <a:gd name="connsiteY15434" fmla="*/ 1116226 h 3804208"/>
                <a:gd name="connsiteX15435" fmla="*/ 3023676 w 9157696"/>
                <a:gd name="connsiteY15435" fmla="*/ 1117447 h 3804208"/>
                <a:gd name="connsiteX15436" fmla="*/ 3021234 w 9157696"/>
                <a:gd name="connsiteY15436" fmla="*/ 1116226 h 3804208"/>
                <a:gd name="connsiteX15437" fmla="*/ 3021234 w 9157696"/>
                <a:gd name="connsiteY15437" fmla="*/ 1115006 h 3804208"/>
                <a:gd name="connsiteX15438" fmla="*/ 3022455 w 9157696"/>
                <a:gd name="connsiteY15438" fmla="*/ 1115006 h 3804208"/>
                <a:gd name="connsiteX15439" fmla="*/ 3029779 w 9157696"/>
                <a:gd name="connsiteY15439" fmla="*/ 1111343 h 3804208"/>
                <a:gd name="connsiteX15440" fmla="*/ 3033441 w 9157696"/>
                <a:gd name="connsiteY15440" fmla="*/ 1110123 h 3804208"/>
                <a:gd name="connsiteX15441" fmla="*/ 3039545 w 9157696"/>
                <a:gd name="connsiteY15441" fmla="*/ 1107681 h 3804208"/>
                <a:gd name="connsiteX15442" fmla="*/ 3044428 w 9157696"/>
                <a:gd name="connsiteY15442" fmla="*/ 1107681 h 3804208"/>
                <a:gd name="connsiteX15443" fmla="*/ 3049310 w 9157696"/>
                <a:gd name="connsiteY15443" fmla="*/ 1102799 h 3804208"/>
                <a:gd name="connsiteX15444" fmla="*/ 3052972 w 9157696"/>
                <a:gd name="connsiteY15444" fmla="*/ 1100357 h 3804208"/>
                <a:gd name="connsiteX15445" fmla="*/ 3057855 w 9157696"/>
                <a:gd name="connsiteY15445" fmla="*/ 1097916 h 3804208"/>
                <a:gd name="connsiteX15446" fmla="*/ 3062738 w 9157696"/>
                <a:gd name="connsiteY15446" fmla="*/ 1096695 h 3804208"/>
                <a:gd name="connsiteX15447" fmla="*/ 3065179 w 9157696"/>
                <a:gd name="connsiteY15447" fmla="*/ 1096695 h 3804208"/>
                <a:gd name="connsiteX15448" fmla="*/ 3066400 w 9157696"/>
                <a:gd name="connsiteY15448" fmla="*/ 1095474 h 3804208"/>
                <a:gd name="connsiteX15449" fmla="*/ 3066400 w 9157696"/>
                <a:gd name="connsiteY15449" fmla="*/ 1094253 h 3804208"/>
                <a:gd name="connsiteX15450" fmla="*/ 3062738 w 9157696"/>
                <a:gd name="connsiteY15450" fmla="*/ 1094253 h 3804208"/>
                <a:gd name="connsiteX15451" fmla="*/ 3059076 w 9157696"/>
                <a:gd name="connsiteY15451" fmla="*/ 1094253 h 3804208"/>
                <a:gd name="connsiteX15452" fmla="*/ 3057855 w 9157696"/>
                <a:gd name="connsiteY15452" fmla="*/ 1095474 h 3804208"/>
                <a:gd name="connsiteX15453" fmla="*/ 3056635 w 9157696"/>
                <a:gd name="connsiteY15453" fmla="*/ 1095474 h 3804208"/>
                <a:gd name="connsiteX15454" fmla="*/ 3055414 w 9157696"/>
                <a:gd name="connsiteY15454" fmla="*/ 1095474 h 3804208"/>
                <a:gd name="connsiteX15455" fmla="*/ 3052972 w 9157696"/>
                <a:gd name="connsiteY15455" fmla="*/ 1095474 h 3804208"/>
                <a:gd name="connsiteX15456" fmla="*/ 3050531 w 9157696"/>
                <a:gd name="connsiteY15456" fmla="*/ 1096695 h 3804208"/>
                <a:gd name="connsiteX15457" fmla="*/ 3049310 w 9157696"/>
                <a:gd name="connsiteY15457" fmla="*/ 1096695 h 3804208"/>
                <a:gd name="connsiteX15458" fmla="*/ 3046869 w 9157696"/>
                <a:gd name="connsiteY15458" fmla="*/ 1099136 h 3804208"/>
                <a:gd name="connsiteX15459" fmla="*/ 3045648 w 9157696"/>
                <a:gd name="connsiteY15459" fmla="*/ 1099136 h 3804208"/>
                <a:gd name="connsiteX15460" fmla="*/ 3046869 w 9157696"/>
                <a:gd name="connsiteY15460" fmla="*/ 1096695 h 3804208"/>
                <a:gd name="connsiteX15461" fmla="*/ 3049310 w 9157696"/>
                <a:gd name="connsiteY15461" fmla="*/ 1093033 h 3804208"/>
                <a:gd name="connsiteX15462" fmla="*/ 3051752 w 9157696"/>
                <a:gd name="connsiteY15462" fmla="*/ 1091812 h 3804208"/>
                <a:gd name="connsiteX15463" fmla="*/ 3054193 w 9157696"/>
                <a:gd name="connsiteY15463" fmla="*/ 1089371 h 3804208"/>
                <a:gd name="connsiteX15464" fmla="*/ 3057855 w 9157696"/>
                <a:gd name="connsiteY15464" fmla="*/ 1085709 h 3804208"/>
                <a:gd name="connsiteX15465" fmla="*/ 3059076 w 9157696"/>
                <a:gd name="connsiteY15465" fmla="*/ 1084488 h 3804208"/>
                <a:gd name="connsiteX15466" fmla="*/ 3060297 w 9157696"/>
                <a:gd name="connsiteY15466" fmla="*/ 1082046 h 3804208"/>
                <a:gd name="connsiteX15467" fmla="*/ 3060297 w 9157696"/>
                <a:gd name="connsiteY15467" fmla="*/ 1080826 h 3804208"/>
                <a:gd name="connsiteX15468" fmla="*/ 3057855 w 9157696"/>
                <a:gd name="connsiteY15468" fmla="*/ 1083267 h 3804208"/>
                <a:gd name="connsiteX15469" fmla="*/ 3055414 w 9157696"/>
                <a:gd name="connsiteY15469" fmla="*/ 1084488 h 3804208"/>
                <a:gd name="connsiteX15470" fmla="*/ 3054193 w 9157696"/>
                <a:gd name="connsiteY15470" fmla="*/ 1085709 h 3804208"/>
                <a:gd name="connsiteX15471" fmla="*/ 3052972 w 9157696"/>
                <a:gd name="connsiteY15471" fmla="*/ 1086929 h 3804208"/>
                <a:gd name="connsiteX15472" fmla="*/ 3051752 w 9157696"/>
                <a:gd name="connsiteY15472" fmla="*/ 1086929 h 3804208"/>
                <a:gd name="connsiteX15473" fmla="*/ 3050531 w 9157696"/>
                <a:gd name="connsiteY15473" fmla="*/ 1088150 h 3804208"/>
                <a:gd name="connsiteX15474" fmla="*/ 3049310 w 9157696"/>
                <a:gd name="connsiteY15474" fmla="*/ 1089371 h 3804208"/>
                <a:gd name="connsiteX15475" fmla="*/ 3048090 w 9157696"/>
                <a:gd name="connsiteY15475" fmla="*/ 1089371 h 3804208"/>
                <a:gd name="connsiteX15476" fmla="*/ 3046869 w 9157696"/>
                <a:gd name="connsiteY15476" fmla="*/ 1091812 h 3804208"/>
                <a:gd name="connsiteX15477" fmla="*/ 3045648 w 9157696"/>
                <a:gd name="connsiteY15477" fmla="*/ 1090592 h 3804208"/>
                <a:gd name="connsiteX15478" fmla="*/ 3043207 w 9157696"/>
                <a:gd name="connsiteY15478" fmla="*/ 1091812 h 3804208"/>
                <a:gd name="connsiteX15479" fmla="*/ 3040765 w 9157696"/>
                <a:gd name="connsiteY15479" fmla="*/ 1091812 h 3804208"/>
                <a:gd name="connsiteX15480" fmla="*/ 3040765 w 9157696"/>
                <a:gd name="connsiteY15480" fmla="*/ 1091812 h 3804208"/>
                <a:gd name="connsiteX15481" fmla="*/ 3041986 w 9157696"/>
                <a:gd name="connsiteY15481" fmla="*/ 1091812 h 3804208"/>
                <a:gd name="connsiteX15482" fmla="*/ 3045648 w 9157696"/>
                <a:gd name="connsiteY15482" fmla="*/ 1086929 h 3804208"/>
                <a:gd name="connsiteX15483" fmla="*/ 3048090 w 9157696"/>
                <a:gd name="connsiteY15483" fmla="*/ 1084488 h 3804208"/>
                <a:gd name="connsiteX15484" fmla="*/ 3052972 w 9157696"/>
                <a:gd name="connsiteY15484" fmla="*/ 1080826 h 3804208"/>
                <a:gd name="connsiteX15485" fmla="*/ 3056635 w 9157696"/>
                <a:gd name="connsiteY15485" fmla="*/ 1078385 h 3804208"/>
                <a:gd name="connsiteX15486" fmla="*/ 3057855 w 9157696"/>
                <a:gd name="connsiteY15486" fmla="*/ 1077164 h 3804208"/>
                <a:gd name="connsiteX15487" fmla="*/ 3059076 w 9157696"/>
                <a:gd name="connsiteY15487" fmla="*/ 1075943 h 3804208"/>
                <a:gd name="connsiteX15488" fmla="*/ 3059076 w 9157696"/>
                <a:gd name="connsiteY15488" fmla="*/ 1074722 h 3804208"/>
                <a:gd name="connsiteX15489" fmla="*/ 3055414 w 9157696"/>
                <a:gd name="connsiteY15489" fmla="*/ 1075943 h 3804208"/>
                <a:gd name="connsiteX15490" fmla="*/ 3052972 w 9157696"/>
                <a:gd name="connsiteY15490" fmla="*/ 1077164 h 3804208"/>
                <a:gd name="connsiteX15491" fmla="*/ 3051752 w 9157696"/>
                <a:gd name="connsiteY15491" fmla="*/ 1078385 h 3804208"/>
                <a:gd name="connsiteX15492" fmla="*/ 3050531 w 9157696"/>
                <a:gd name="connsiteY15492" fmla="*/ 1079605 h 3804208"/>
                <a:gd name="connsiteX15493" fmla="*/ 3049310 w 9157696"/>
                <a:gd name="connsiteY15493" fmla="*/ 1079605 h 3804208"/>
                <a:gd name="connsiteX15494" fmla="*/ 3048090 w 9157696"/>
                <a:gd name="connsiteY15494" fmla="*/ 1080826 h 3804208"/>
                <a:gd name="connsiteX15495" fmla="*/ 3046869 w 9157696"/>
                <a:gd name="connsiteY15495" fmla="*/ 1082046 h 3804208"/>
                <a:gd name="connsiteX15496" fmla="*/ 3045648 w 9157696"/>
                <a:gd name="connsiteY15496" fmla="*/ 1082046 h 3804208"/>
                <a:gd name="connsiteX15497" fmla="*/ 3044428 w 9157696"/>
                <a:gd name="connsiteY15497" fmla="*/ 1084488 h 3804208"/>
                <a:gd name="connsiteX15498" fmla="*/ 3043207 w 9157696"/>
                <a:gd name="connsiteY15498" fmla="*/ 1083267 h 3804208"/>
                <a:gd name="connsiteX15499" fmla="*/ 3044428 w 9157696"/>
                <a:gd name="connsiteY15499" fmla="*/ 1082046 h 3804208"/>
                <a:gd name="connsiteX15500" fmla="*/ 3046869 w 9157696"/>
                <a:gd name="connsiteY15500" fmla="*/ 1079605 h 3804208"/>
                <a:gd name="connsiteX15501" fmla="*/ 3049310 w 9157696"/>
                <a:gd name="connsiteY15501" fmla="*/ 1078385 h 3804208"/>
                <a:gd name="connsiteX15502" fmla="*/ 3051752 w 9157696"/>
                <a:gd name="connsiteY15502" fmla="*/ 1077164 h 3804208"/>
                <a:gd name="connsiteX15503" fmla="*/ 3054193 w 9157696"/>
                <a:gd name="connsiteY15503" fmla="*/ 1074722 h 3804208"/>
                <a:gd name="connsiteX15504" fmla="*/ 3055414 w 9157696"/>
                <a:gd name="connsiteY15504" fmla="*/ 1073502 h 3804208"/>
                <a:gd name="connsiteX15505" fmla="*/ 3056635 w 9157696"/>
                <a:gd name="connsiteY15505" fmla="*/ 1072281 h 3804208"/>
                <a:gd name="connsiteX15506" fmla="*/ 3057855 w 9157696"/>
                <a:gd name="connsiteY15506" fmla="*/ 1069839 h 3804208"/>
                <a:gd name="connsiteX15507" fmla="*/ 3057855 w 9157696"/>
                <a:gd name="connsiteY15507" fmla="*/ 1068619 h 3804208"/>
                <a:gd name="connsiteX15508" fmla="*/ 3055414 w 9157696"/>
                <a:gd name="connsiteY15508" fmla="*/ 1071060 h 3804208"/>
                <a:gd name="connsiteX15509" fmla="*/ 3052972 w 9157696"/>
                <a:gd name="connsiteY15509" fmla="*/ 1072281 h 3804208"/>
                <a:gd name="connsiteX15510" fmla="*/ 3051752 w 9157696"/>
                <a:gd name="connsiteY15510" fmla="*/ 1073502 h 3804208"/>
                <a:gd name="connsiteX15511" fmla="*/ 3050531 w 9157696"/>
                <a:gd name="connsiteY15511" fmla="*/ 1074722 h 3804208"/>
                <a:gd name="connsiteX15512" fmla="*/ 3049310 w 9157696"/>
                <a:gd name="connsiteY15512" fmla="*/ 1074722 h 3804208"/>
                <a:gd name="connsiteX15513" fmla="*/ 3048090 w 9157696"/>
                <a:gd name="connsiteY15513" fmla="*/ 1075943 h 3804208"/>
                <a:gd name="connsiteX15514" fmla="*/ 3046869 w 9157696"/>
                <a:gd name="connsiteY15514" fmla="*/ 1077164 h 3804208"/>
                <a:gd name="connsiteX15515" fmla="*/ 3045648 w 9157696"/>
                <a:gd name="connsiteY15515" fmla="*/ 1077164 h 3804208"/>
                <a:gd name="connsiteX15516" fmla="*/ 3044428 w 9157696"/>
                <a:gd name="connsiteY15516" fmla="*/ 1078385 h 3804208"/>
                <a:gd name="connsiteX15517" fmla="*/ 3043207 w 9157696"/>
                <a:gd name="connsiteY15517" fmla="*/ 1077164 h 3804208"/>
                <a:gd name="connsiteX15518" fmla="*/ 3040765 w 9157696"/>
                <a:gd name="connsiteY15518" fmla="*/ 1078385 h 3804208"/>
                <a:gd name="connsiteX15519" fmla="*/ 3038324 w 9157696"/>
                <a:gd name="connsiteY15519" fmla="*/ 1078385 h 3804208"/>
                <a:gd name="connsiteX15520" fmla="*/ 3035883 w 9157696"/>
                <a:gd name="connsiteY15520" fmla="*/ 1078385 h 3804208"/>
                <a:gd name="connsiteX15521" fmla="*/ 3034662 w 9157696"/>
                <a:gd name="connsiteY15521" fmla="*/ 1079605 h 3804208"/>
                <a:gd name="connsiteX15522" fmla="*/ 3033441 w 9157696"/>
                <a:gd name="connsiteY15522" fmla="*/ 1080826 h 3804208"/>
                <a:gd name="connsiteX15523" fmla="*/ 3029779 w 9157696"/>
                <a:gd name="connsiteY15523" fmla="*/ 1082046 h 3804208"/>
                <a:gd name="connsiteX15524" fmla="*/ 3026117 w 9157696"/>
                <a:gd name="connsiteY15524" fmla="*/ 1083267 h 3804208"/>
                <a:gd name="connsiteX15525" fmla="*/ 3023676 w 9157696"/>
                <a:gd name="connsiteY15525" fmla="*/ 1083267 h 3804208"/>
                <a:gd name="connsiteX15526" fmla="*/ 3023676 w 9157696"/>
                <a:gd name="connsiteY15526" fmla="*/ 1082046 h 3804208"/>
                <a:gd name="connsiteX15527" fmla="*/ 3028558 w 9157696"/>
                <a:gd name="connsiteY15527" fmla="*/ 1078385 h 3804208"/>
                <a:gd name="connsiteX15528" fmla="*/ 3032221 w 9157696"/>
                <a:gd name="connsiteY15528" fmla="*/ 1075943 h 3804208"/>
                <a:gd name="connsiteX15529" fmla="*/ 3038324 w 9157696"/>
                <a:gd name="connsiteY15529" fmla="*/ 1072281 h 3804208"/>
                <a:gd name="connsiteX15530" fmla="*/ 3043207 w 9157696"/>
                <a:gd name="connsiteY15530" fmla="*/ 1071060 h 3804208"/>
                <a:gd name="connsiteX15531" fmla="*/ 3046869 w 9157696"/>
                <a:gd name="connsiteY15531" fmla="*/ 1064957 h 3804208"/>
                <a:gd name="connsiteX15532" fmla="*/ 3049310 w 9157696"/>
                <a:gd name="connsiteY15532" fmla="*/ 1061295 h 3804208"/>
                <a:gd name="connsiteX15533" fmla="*/ 3051752 w 9157696"/>
                <a:gd name="connsiteY15533" fmla="*/ 1058853 h 3804208"/>
                <a:gd name="connsiteX15534" fmla="*/ 3054193 w 9157696"/>
                <a:gd name="connsiteY15534" fmla="*/ 1056412 h 3804208"/>
                <a:gd name="connsiteX15535" fmla="*/ 3055414 w 9157696"/>
                <a:gd name="connsiteY15535" fmla="*/ 1053970 h 3804208"/>
                <a:gd name="connsiteX15536" fmla="*/ 3055414 w 9157696"/>
                <a:gd name="connsiteY15536" fmla="*/ 1053970 h 3804208"/>
                <a:gd name="connsiteX15537" fmla="*/ 3056635 w 9157696"/>
                <a:gd name="connsiteY15537" fmla="*/ 1052750 h 3804208"/>
                <a:gd name="connsiteX15538" fmla="*/ 3056635 w 9157696"/>
                <a:gd name="connsiteY15538" fmla="*/ 1051529 h 3804208"/>
                <a:gd name="connsiteX15539" fmla="*/ 3055414 w 9157696"/>
                <a:gd name="connsiteY15539" fmla="*/ 1051529 h 3804208"/>
                <a:gd name="connsiteX15540" fmla="*/ 3056635 w 9157696"/>
                <a:gd name="connsiteY15540" fmla="*/ 1050308 h 3804208"/>
                <a:gd name="connsiteX15541" fmla="*/ 3057855 w 9157696"/>
                <a:gd name="connsiteY15541" fmla="*/ 1047867 h 3804208"/>
                <a:gd name="connsiteX15542" fmla="*/ 3057855 w 9157696"/>
                <a:gd name="connsiteY15542" fmla="*/ 1045425 h 3804208"/>
                <a:gd name="connsiteX15543" fmla="*/ 3056635 w 9157696"/>
                <a:gd name="connsiteY15543" fmla="*/ 1044205 h 3804208"/>
                <a:gd name="connsiteX15544" fmla="*/ 3056635 w 9157696"/>
                <a:gd name="connsiteY15544" fmla="*/ 1047867 h 3804208"/>
                <a:gd name="connsiteX15545" fmla="*/ 3055414 w 9157696"/>
                <a:gd name="connsiteY15545" fmla="*/ 1049088 h 3804208"/>
                <a:gd name="connsiteX15546" fmla="*/ 3052972 w 9157696"/>
                <a:gd name="connsiteY15546" fmla="*/ 1052750 h 3804208"/>
                <a:gd name="connsiteX15547" fmla="*/ 3052972 w 9157696"/>
                <a:gd name="connsiteY15547" fmla="*/ 1052750 h 3804208"/>
                <a:gd name="connsiteX15548" fmla="*/ 3050531 w 9157696"/>
                <a:gd name="connsiteY15548" fmla="*/ 1052750 h 3804208"/>
                <a:gd name="connsiteX15549" fmla="*/ 3049310 w 9157696"/>
                <a:gd name="connsiteY15549" fmla="*/ 1053970 h 3804208"/>
                <a:gd name="connsiteX15550" fmla="*/ 3048090 w 9157696"/>
                <a:gd name="connsiteY15550" fmla="*/ 1053970 h 3804208"/>
                <a:gd name="connsiteX15551" fmla="*/ 3046869 w 9157696"/>
                <a:gd name="connsiteY15551" fmla="*/ 1053970 h 3804208"/>
                <a:gd name="connsiteX15552" fmla="*/ 3045648 w 9157696"/>
                <a:gd name="connsiteY15552" fmla="*/ 1055191 h 3804208"/>
                <a:gd name="connsiteX15553" fmla="*/ 3044428 w 9157696"/>
                <a:gd name="connsiteY15553" fmla="*/ 1056412 h 3804208"/>
                <a:gd name="connsiteX15554" fmla="*/ 3043207 w 9157696"/>
                <a:gd name="connsiteY15554" fmla="*/ 1056412 h 3804208"/>
                <a:gd name="connsiteX15555" fmla="*/ 3041986 w 9157696"/>
                <a:gd name="connsiteY15555" fmla="*/ 1058853 h 3804208"/>
                <a:gd name="connsiteX15556" fmla="*/ 3040765 w 9157696"/>
                <a:gd name="connsiteY15556" fmla="*/ 1057632 h 3804208"/>
                <a:gd name="connsiteX15557" fmla="*/ 3038324 w 9157696"/>
                <a:gd name="connsiteY15557" fmla="*/ 1058853 h 3804208"/>
                <a:gd name="connsiteX15558" fmla="*/ 3035883 w 9157696"/>
                <a:gd name="connsiteY15558" fmla="*/ 1058853 h 3804208"/>
                <a:gd name="connsiteX15559" fmla="*/ 3034662 w 9157696"/>
                <a:gd name="connsiteY15559" fmla="*/ 1058853 h 3804208"/>
                <a:gd name="connsiteX15560" fmla="*/ 3033441 w 9157696"/>
                <a:gd name="connsiteY15560" fmla="*/ 1060074 h 3804208"/>
                <a:gd name="connsiteX15561" fmla="*/ 3032221 w 9157696"/>
                <a:gd name="connsiteY15561" fmla="*/ 1061295 h 3804208"/>
                <a:gd name="connsiteX15562" fmla="*/ 3028558 w 9157696"/>
                <a:gd name="connsiteY15562" fmla="*/ 1062515 h 3804208"/>
                <a:gd name="connsiteX15563" fmla="*/ 3024896 w 9157696"/>
                <a:gd name="connsiteY15563" fmla="*/ 1063736 h 3804208"/>
                <a:gd name="connsiteX15564" fmla="*/ 3022455 w 9157696"/>
                <a:gd name="connsiteY15564" fmla="*/ 1063736 h 3804208"/>
                <a:gd name="connsiteX15565" fmla="*/ 3021234 w 9157696"/>
                <a:gd name="connsiteY15565" fmla="*/ 1062515 h 3804208"/>
                <a:gd name="connsiteX15566" fmla="*/ 3023676 w 9157696"/>
                <a:gd name="connsiteY15566" fmla="*/ 1060074 h 3804208"/>
                <a:gd name="connsiteX15567" fmla="*/ 3027338 w 9157696"/>
                <a:gd name="connsiteY15567" fmla="*/ 1057632 h 3804208"/>
                <a:gd name="connsiteX15568" fmla="*/ 3032221 w 9157696"/>
                <a:gd name="connsiteY15568" fmla="*/ 1055191 h 3804208"/>
                <a:gd name="connsiteX15569" fmla="*/ 3037103 w 9157696"/>
                <a:gd name="connsiteY15569" fmla="*/ 1053970 h 3804208"/>
                <a:gd name="connsiteX15570" fmla="*/ 3040765 w 9157696"/>
                <a:gd name="connsiteY15570" fmla="*/ 1049088 h 3804208"/>
                <a:gd name="connsiteX15571" fmla="*/ 3043207 w 9157696"/>
                <a:gd name="connsiteY15571" fmla="*/ 1046646 h 3804208"/>
                <a:gd name="connsiteX15572" fmla="*/ 3046869 w 9157696"/>
                <a:gd name="connsiteY15572" fmla="*/ 1044205 h 3804208"/>
                <a:gd name="connsiteX15573" fmla="*/ 3050531 w 9157696"/>
                <a:gd name="connsiteY15573" fmla="*/ 1041763 h 3804208"/>
                <a:gd name="connsiteX15574" fmla="*/ 3051752 w 9157696"/>
                <a:gd name="connsiteY15574" fmla="*/ 1040543 h 3804208"/>
                <a:gd name="connsiteX15575" fmla="*/ 3052972 w 9157696"/>
                <a:gd name="connsiteY15575" fmla="*/ 1039322 h 3804208"/>
                <a:gd name="connsiteX15576" fmla="*/ 3052972 w 9157696"/>
                <a:gd name="connsiteY15576" fmla="*/ 1038101 h 3804208"/>
                <a:gd name="connsiteX15577" fmla="*/ 3050531 w 9157696"/>
                <a:gd name="connsiteY15577" fmla="*/ 1038101 h 3804208"/>
                <a:gd name="connsiteX15578" fmla="*/ 3048090 w 9157696"/>
                <a:gd name="connsiteY15578" fmla="*/ 1038101 h 3804208"/>
                <a:gd name="connsiteX15579" fmla="*/ 3046869 w 9157696"/>
                <a:gd name="connsiteY15579" fmla="*/ 1039322 h 3804208"/>
                <a:gd name="connsiteX15580" fmla="*/ 3045648 w 9157696"/>
                <a:gd name="connsiteY15580" fmla="*/ 1040543 h 3804208"/>
                <a:gd name="connsiteX15581" fmla="*/ 3044428 w 9157696"/>
                <a:gd name="connsiteY15581" fmla="*/ 1040543 h 3804208"/>
                <a:gd name="connsiteX15582" fmla="*/ 3043207 w 9157696"/>
                <a:gd name="connsiteY15582" fmla="*/ 1041763 h 3804208"/>
                <a:gd name="connsiteX15583" fmla="*/ 3041986 w 9157696"/>
                <a:gd name="connsiteY15583" fmla="*/ 1042984 h 3804208"/>
                <a:gd name="connsiteX15584" fmla="*/ 3040765 w 9157696"/>
                <a:gd name="connsiteY15584" fmla="*/ 1042984 h 3804208"/>
                <a:gd name="connsiteX15585" fmla="*/ 3039545 w 9157696"/>
                <a:gd name="connsiteY15585" fmla="*/ 1045425 h 3804208"/>
                <a:gd name="connsiteX15586" fmla="*/ 3038324 w 9157696"/>
                <a:gd name="connsiteY15586" fmla="*/ 1044205 h 3804208"/>
                <a:gd name="connsiteX15587" fmla="*/ 3035883 w 9157696"/>
                <a:gd name="connsiteY15587" fmla="*/ 1045425 h 3804208"/>
                <a:gd name="connsiteX15588" fmla="*/ 3033441 w 9157696"/>
                <a:gd name="connsiteY15588" fmla="*/ 1045425 h 3804208"/>
                <a:gd name="connsiteX15589" fmla="*/ 3031000 w 9157696"/>
                <a:gd name="connsiteY15589" fmla="*/ 1045425 h 3804208"/>
                <a:gd name="connsiteX15590" fmla="*/ 3029779 w 9157696"/>
                <a:gd name="connsiteY15590" fmla="*/ 1046646 h 3804208"/>
                <a:gd name="connsiteX15591" fmla="*/ 3028558 w 9157696"/>
                <a:gd name="connsiteY15591" fmla="*/ 1047867 h 3804208"/>
                <a:gd name="connsiteX15592" fmla="*/ 3024896 w 9157696"/>
                <a:gd name="connsiteY15592" fmla="*/ 1049088 h 3804208"/>
                <a:gd name="connsiteX15593" fmla="*/ 3021234 w 9157696"/>
                <a:gd name="connsiteY15593" fmla="*/ 1051529 h 3804208"/>
                <a:gd name="connsiteX15594" fmla="*/ 3018793 w 9157696"/>
                <a:gd name="connsiteY15594" fmla="*/ 1051529 h 3804208"/>
                <a:gd name="connsiteX15595" fmla="*/ 3018793 w 9157696"/>
                <a:gd name="connsiteY15595" fmla="*/ 1051529 h 3804208"/>
                <a:gd name="connsiteX15596" fmla="*/ 3021234 w 9157696"/>
                <a:gd name="connsiteY15596" fmla="*/ 1049088 h 3804208"/>
                <a:gd name="connsiteX15597" fmla="*/ 3024896 w 9157696"/>
                <a:gd name="connsiteY15597" fmla="*/ 1046646 h 3804208"/>
                <a:gd name="connsiteX15598" fmla="*/ 3029779 w 9157696"/>
                <a:gd name="connsiteY15598" fmla="*/ 1042984 h 3804208"/>
                <a:gd name="connsiteX15599" fmla="*/ 3034662 w 9157696"/>
                <a:gd name="connsiteY15599" fmla="*/ 1040543 h 3804208"/>
                <a:gd name="connsiteX15600" fmla="*/ 3037103 w 9157696"/>
                <a:gd name="connsiteY15600" fmla="*/ 1034439 h 3804208"/>
                <a:gd name="connsiteX15601" fmla="*/ 3038324 w 9157696"/>
                <a:gd name="connsiteY15601" fmla="*/ 1030777 h 3804208"/>
                <a:gd name="connsiteX15602" fmla="*/ 3040765 w 9157696"/>
                <a:gd name="connsiteY15602" fmla="*/ 1025894 h 3804208"/>
                <a:gd name="connsiteX15603" fmla="*/ 3043207 w 9157696"/>
                <a:gd name="connsiteY15603" fmla="*/ 1022232 h 3804208"/>
                <a:gd name="connsiteX15604" fmla="*/ 3044428 w 9157696"/>
                <a:gd name="connsiteY15604" fmla="*/ 1021011 h 3804208"/>
                <a:gd name="connsiteX15605" fmla="*/ 3044428 w 9157696"/>
                <a:gd name="connsiteY15605" fmla="*/ 1019791 h 3804208"/>
                <a:gd name="connsiteX15606" fmla="*/ 3044428 w 9157696"/>
                <a:gd name="connsiteY15606" fmla="*/ 1018570 h 3804208"/>
                <a:gd name="connsiteX15607" fmla="*/ 3041986 w 9157696"/>
                <a:gd name="connsiteY15607" fmla="*/ 1021011 h 3804208"/>
                <a:gd name="connsiteX15608" fmla="*/ 3039545 w 9157696"/>
                <a:gd name="connsiteY15608" fmla="*/ 1023453 h 3804208"/>
                <a:gd name="connsiteX15609" fmla="*/ 3039545 w 9157696"/>
                <a:gd name="connsiteY15609" fmla="*/ 1024674 h 3804208"/>
                <a:gd name="connsiteX15610" fmla="*/ 3038324 w 9157696"/>
                <a:gd name="connsiteY15610" fmla="*/ 1025894 h 3804208"/>
                <a:gd name="connsiteX15611" fmla="*/ 3037103 w 9157696"/>
                <a:gd name="connsiteY15611" fmla="*/ 1025894 h 3804208"/>
                <a:gd name="connsiteX15612" fmla="*/ 3035883 w 9157696"/>
                <a:gd name="connsiteY15612" fmla="*/ 1027115 h 3804208"/>
                <a:gd name="connsiteX15613" fmla="*/ 3034662 w 9157696"/>
                <a:gd name="connsiteY15613" fmla="*/ 1028336 h 3804208"/>
                <a:gd name="connsiteX15614" fmla="*/ 3033441 w 9157696"/>
                <a:gd name="connsiteY15614" fmla="*/ 1028336 h 3804208"/>
                <a:gd name="connsiteX15615" fmla="*/ 3032221 w 9157696"/>
                <a:gd name="connsiteY15615" fmla="*/ 1030777 h 3804208"/>
                <a:gd name="connsiteX15616" fmla="*/ 3031000 w 9157696"/>
                <a:gd name="connsiteY15616" fmla="*/ 1030777 h 3804208"/>
                <a:gd name="connsiteX15617" fmla="*/ 3029779 w 9157696"/>
                <a:gd name="connsiteY15617" fmla="*/ 1031998 h 3804208"/>
                <a:gd name="connsiteX15618" fmla="*/ 3028558 w 9157696"/>
                <a:gd name="connsiteY15618" fmla="*/ 1031998 h 3804208"/>
                <a:gd name="connsiteX15619" fmla="*/ 3027338 w 9157696"/>
                <a:gd name="connsiteY15619" fmla="*/ 1031998 h 3804208"/>
                <a:gd name="connsiteX15620" fmla="*/ 3026117 w 9157696"/>
                <a:gd name="connsiteY15620" fmla="*/ 1033218 h 3804208"/>
                <a:gd name="connsiteX15621" fmla="*/ 3026117 w 9157696"/>
                <a:gd name="connsiteY15621" fmla="*/ 1034439 h 3804208"/>
                <a:gd name="connsiteX15622" fmla="*/ 3023676 w 9157696"/>
                <a:gd name="connsiteY15622" fmla="*/ 1036881 h 3804208"/>
                <a:gd name="connsiteX15623" fmla="*/ 3022455 w 9157696"/>
                <a:gd name="connsiteY15623" fmla="*/ 1039322 h 3804208"/>
                <a:gd name="connsiteX15624" fmla="*/ 3021234 w 9157696"/>
                <a:gd name="connsiteY15624" fmla="*/ 1039322 h 3804208"/>
                <a:gd name="connsiteX15625" fmla="*/ 3018793 w 9157696"/>
                <a:gd name="connsiteY15625" fmla="*/ 1039322 h 3804208"/>
                <a:gd name="connsiteX15626" fmla="*/ 3018793 w 9157696"/>
                <a:gd name="connsiteY15626" fmla="*/ 1039322 h 3804208"/>
                <a:gd name="connsiteX15627" fmla="*/ 3020014 w 9157696"/>
                <a:gd name="connsiteY15627" fmla="*/ 1038101 h 3804208"/>
                <a:gd name="connsiteX15628" fmla="*/ 3022455 w 9157696"/>
                <a:gd name="connsiteY15628" fmla="*/ 1035660 h 3804208"/>
                <a:gd name="connsiteX15629" fmla="*/ 3024896 w 9157696"/>
                <a:gd name="connsiteY15629" fmla="*/ 1031998 h 3804208"/>
                <a:gd name="connsiteX15630" fmla="*/ 3027338 w 9157696"/>
                <a:gd name="connsiteY15630" fmla="*/ 1029556 h 3804208"/>
                <a:gd name="connsiteX15631" fmla="*/ 3027338 w 9157696"/>
                <a:gd name="connsiteY15631" fmla="*/ 1024674 h 3804208"/>
                <a:gd name="connsiteX15632" fmla="*/ 3028558 w 9157696"/>
                <a:gd name="connsiteY15632" fmla="*/ 1022232 h 3804208"/>
                <a:gd name="connsiteX15633" fmla="*/ 3031000 w 9157696"/>
                <a:gd name="connsiteY15633" fmla="*/ 1018570 h 3804208"/>
                <a:gd name="connsiteX15634" fmla="*/ 3032221 w 9157696"/>
                <a:gd name="connsiteY15634" fmla="*/ 1014908 h 3804208"/>
                <a:gd name="connsiteX15635" fmla="*/ 3033441 w 9157696"/>
                <a:gd name="connsiteY15635" fmla="*/ 1013687 h 3804208"/>
                <a:gd name="connsiteX15636" fmla="*/ 3033441 w 9157696"/>
                <a:gd name="connsiteY15636" fmla="*/ 1012467 h 3804208"/>
                <a:gd name="connsiteX15637" fmla="*/ 3033441 w 9157696"/>
                <a:gd name="connsiteY15637" fmla="*/ 1011246 h 3804208"/>
                <a:gd name="connsiteX15638" fmla="*/ 3031000 w 9157696"/>
                <a:gd name="connsiteY15638" fmla="*/ 1012467 h 3804208"/>
                <a:gd name="connsiteX15639" fmla="*/ 3029779 w 9157696"/>
                <a:gd name="connsiteY15639" fmla="*/ 1013687 h 3804208"/>
                <a:gd name="connsiteX15640" fmla="*/ 3029779 w 9157696"/>
                <a:gd name="connsiteY15640" fmla="*/ 1014908 h 3804208"/>
                <a:gd name="connsiteX15641" fmla="*/ 3028558 w 9157696"/>
                <a:gd name="connsiteY15641" fmla="*/ 1016129 h 3804208"/>
                <a:gd name="connsiteX15642" fmla="*/ 3027338 w 9157696"/>
                <a:gd name="connsiteY15642" fmla="*/ 1017349 h 3804208"/>
                <a:gd name="connsiteX15643" fmla="*/ 3026117 w 9157696"/>
                <a:gd name="connsiteY15643" fmla="*/ 1018570 h 3804208"/>
                <a:gd name="connsiteX15644" fmla="*/ 3024896 w 9157696"/>
                <a:gd name="connsiteY15644" fmla="*/ 1019791 h 3804208"/>
                <a:gd name="connsiteX15645" fmla="*/ 3023676 w 9157696"/>
                <a:gd name="connsiteY15645" fmla="*/ 1019791 h 3804208"/>
                <a:gd name="connsiteX15646" fmla="*/ 3023676 w 9157696"/>
                <a:gd name="connsiteY15646" fmla="*/ 1022232 h 3804208"/>
                <a:gd name="connsiteX15647" fmla="*/ 3022455 w 9157696"/>
                <a:gd name="connsiteY15647" fmla="*/ 1022232 h 3804208"/>
                <a:gd name="connsiteX15648" fmla="*/ 3021234 w 9157696"/>
                <a:gd name="connsiteY15648" fmla="*/ 1024674 h 3804208"/>
                <a:gd name="connsiteX15649" fmla="*/ 3020014 w 9157696"/>
                <a:gd name="connsiteY15649" fmla="*/ 1025894 h 3804208"/>
                <a:gd name="connsiteX15650" fmla="*/ 3018793 w 9157696"/>
                <a:gd name="connsiteY15650" fmla="*/ 1027115 h 3804208"/>
                <a:gd name="connsiteX15651" fmla="*/ 3018793 w 9157696"/>
                <a:gd name="connsiteY15651" fmla="*/ 1028336 h 3804208"/>
                <a:gd name="connsiteX15652" fmla="*/ 3018793 w 9157696"/>
                <a:gd name="connsiteY15652" fmla="*/ 1029556 h 3804208"/>
                <a:gd name="connsiteX15653" fmla="*/ 3016351 w 9157696"/>
                <a:gd name="connsiteY15653" fmla="*/ 1031998 h 3804208"/>
                <a:gd name="connsiteX15654" fmla="*/ 3015131 w 9157696"/>
                <a:gd name="connsiteY15654" fmla="*/ 1034439 h 3804208"/>
                <a:gd name="connsiteX15655" fmla="*/ 3013910 w 9157696"/>
                <a:gd name="connsiteY15655" fmla="*/ 1035660 h 3804208"/>
                <a:gd name="connsiteX15656" fmla="*/ 3013910 w 9157696"/>
                <a:gd name="connsiteY15656" fmla="*/ 1035660 h 3804208"/>
                <a:gd name="connsiteX15657" fmla="*/ 3013910 w 9157696"/>
                <a:gd name="connsiteY15657" fmla="*/ 1035660 h 3804208"/>
                <a:gd name="connsiteX15658" fmla="*/ 3016351 w 9157696"/>
                <a:gd name="connsiteY15658" fmla="*/ 1030777 h 3804208"/>
                <a:gd name="connsiteX15659" fmla="*/ 3017572 w 9157696"/>
                <a:gd name="connsiteY15659" fmla="*/ 1028336 h 3804208"/>
                <a:gd name="connsiteX15660" fmla="*/ 3020014 w 9157696"/>
                <a:gd name="connsiteY15660" fmla="*/ 1024674 h 3804208"/>
                <a:gd name="connsiteX15661" fmla="*/ 3022455 w 9157696"/>
                <a:gd name="connsiteY15661" fmla="*/ 1022232 h 3804208"/>
                <a:gd name="connsiteX15662" fmla="*/ 3022455 w 9157696"/>
                <a:gd name="connsiteY15662" fmla="*/ 1017349 h 3804208"/>
                <a:gd name="connsiteX15663" fmla="*/ 3022455 w 9157696"/>
                <a:gd name="connsiteY15663" fmla="*/ 1014908 h 3804208"/>
                <a:gd name="connsiteX15664" fmla="*/ 3023676 w 9157696"/>
                <a:gd name="connsiteY15664" fmla="*/ 1011246 h 3804208"/>
                <a:gd name="connsiteX15665" fmla="*/ 3024896 w 9157696"/>
                <a:gd name="connsiteY15665" fmla="*/ 1007584 h 3804208"/>
                <a:gd name="connsiteX15666" fmla="*/ 3026117 w 9157696"/>
                <a:gd name="connsiteY15666" fmla="*/ 1006363 h 3804208"/>
                <a:gd name="connsiteX15667" fmla="*/ 3026117 w 9157696"/>
                <a:gd name="connsiteY15667" fmla="*/ 1005142 h 3804208"/>
                <a:gd name="connsiteX15668" fmla="*/ 3026117 w 9157696"/>
                <a:gd name="connsiteY15668" fmla="*/ 1003922 h 3804208"/>
                <a:gd name="connsiteX15669" fmla="*/ 3024896 w 9157696"/>
                <a:gd name="connsiteY15669" fmla="*/ 1005142 h 3804208"/>
                <a:gd name="connsiteX15670" fmla="*/ 3023676 w 9157696"/>
                <a:gd name="connsiteY15670" fmla="*/ 1006363 h 3804208"/>
                <a:gd name="connsiteX15671" fmla="*/ 3023676 w 9157696"/>
                <a:gd name="connsiteY15671" fmla="*/ 1007584 h 3804208"/>
                <a:gd name="connsiteX15672" fmla="*/ 3023676 w 9157696"/>
                <a:gd name="connsiteY15672" fmla="*/ 1008804 h 3804208"/>
                <a:gd name="connsiteX15673" fmla="*/ 3022455 w 9157696"/>
                <a:gd name="connsiteY15673" fmla="*/ 1010025 h 3804208"/>
                <a:gd name="connsiteX15674" fmla="*/ 3022455 w 9157696"/>
                <a:gd name="connsiteY15674" fmla="*/ 1011246 h 3804208"/>
                <a:gd name="connsiteX15675" fmla="*/ 3022455 w 9157696"/>
                <a:gd name="connsiteY15675" fmla="*/ 1012467 h 3804208"/>
                <a:gd name="connsiteX15676" fmla="*/ 3021234 w 9157696"/>
                <a:gd name="connsiteY15676" fmla="*/ 1012467 h 3804208"/>
                <a:gd name="connsiteX15677" fmla="*/ 3021234 w 9157696"/>
                <a:gd name="connsiteY15677" fmla="*/ 1014908 h 3804208"/>
                <a:gd name="connsiteX15678" fmla="*/ 3020014 w 9157696"/>
                <a:gd name="connsiteY15678" fmla="*/ 1014908 h 3804208"/>
                <a:gd name="connsiteX15679" fmla="*/ 3018793 w 9157696"/>
                <a:gd name="connsiteY15679" fmla="*/ 1016129 h 3804208"/>
                <a:gd name="connsiteX15680" fmla="*/ 3017572 w 9157696"/>
                <a:gd name="connsiteY15680" fmla="*/ 1017349 h 3804208"/>
                <a:gd name="connsiteX15681" fmla="*/ 3016351 w 9157696"/>
                <a:gd name="connsiteY15681" fmla="*/ 1018570 h 3804208"/>
                <a:gd name="connsiteX15682" fmla="*/ 3016351 w 9157696"/>
                <a:gd name="connsiteY15682" fmla="*/ 1019791 h 3804208"/>
                <a:gd name="connsiteX15683" fmla="*/ 3016351 w 9157696"/>
                <a:gd name="connsiteY15683" fmla="*/ 1021011 h 3804208"/>
                <a:gd name="connsiteX15684" fmla="*/ 3015131 w 9157696"/>
                <a:gd name="connsiteY15684" fmla="*/ 1023453 h 3804208"/>
                <a:gd name="connsiteX15685" fmla="*/ 3013910 w 9157696"/>
                <a:gd name="connsiteY15685" fmla="*/ 1025894 h 3804208"/>
                <a:gd name="connsiteX15686" fmla="*/ 3012689 w 9157696"/>
                <a:gd name="connsiteY15686" fmla="*/ 1027115 h 3804208"/>
                <a:gd name="connsiteX15687" fmla="*/ 3011469 w 9157696"/>
                <a:gd name="connsiteY15687" fmla="*/ 1028336 h 3804208"/>
                <a:gd name="connsiteX15688" fmla="*/ 3011469 w 9157696"/>
                <a:gd name="connsiteY15688" fmla="*/ 1029556 h 3804208"/>
                <a:gd name="connsiteX15689" fmla="*/ 3010248 w 9157696"/>
                <a:gd name="connsiteY15689" fmla="*/ 1030777 h 3804208"/>
                <a:gd name="connsiteX15690" fmla="*/ 3009027 w 9157696"/>
                <a:gd name="connsiteY15690" fmla="*/ 1031998 h 3804208"/>
                <a:gd name="connsiteX15691" fmla="*/ 3007807 w 9157696"/>
                <a:gd name="connsiteY15691" fmla="*/ 1031998 h 3804208"/>
                <a:gd name="connsiteX15692" fmla="*/ 3007807 w 9157696"/>
                <a:gd name="connsiteY15692" fmla="*/ 1033218 h 3804208"/>
                <a:gd name="connsiteX15693" fmla="*/ 3007807 w 9157696"/>
                <a:gd name="connsiteY15693" fmla="*/ 1033218 h 3804208"/>
                <a:gd name="connsiteX15694" fmla="*/ 3007807 w 9157696"/>
                <a:gd name="connsiteY15694" fmla="*/ 1010025 h 3804208"/>
                <a:gd name="connsiteX15695" fmla="*/ 3007807 w 9157696"/>
                <a:gd name="connsiteY15695" fmla="*/ 1033218 h 3804208"/>
                <a:gd name="connsiteX15696" fmla="*/ 3007807 w 9157696"/>
                <a:gd name="connsiteY15696" fmla="*/ 1033218 h 3804208"/>
                <a:gd name="connsiteX15697" fmla="*/ 3007807 w 9157696"/>
                <a:gd name="connsiteY15697" fmla="*/ 1031998 h 3804208"/>
                <a:gd name="connsiteX15698" fmla="*/ 3006586 w 9157696"/>
                <a:gd name="connsiteY15698" fmla="*/ 1031998 h 3804208"/>
                <a:gd name="connsiteX15699" fmla="*/ 3005365 w 9157696"/>
                <a:gd name="connsiteY15699" fmla="*/ 1030777 h 3804208"/>
                <a:gd name="connsiteX15700" fmla="*/ 3004144 w 9157696"/>
                <a:gd name="connsiteY15700" fmla="*/ 1029556 h 3804208"/>
                <a:gd name="connsiteX15701" fmla="*/ 3004144 w 9157696"/>
                <a:gd name="connsiteY15701" fmla="*/ 1028336 h 3804208"/>
                <a:gd name="connsiteX15702" fmla="*/ 3002924 w 9157696"/>
                <a:gd name="connsiteY15702" fmla="*/ 1027115 h 3804208"/>
                <a:gd name="connsiteX15703" fmla="*/ 3001703 w 9157696"/>
                <a:gd name="connsiteY15703" fmla="*/ 1025894 h 3804208"/>
                <a:gd name="connsiteX15704" fmla="*/ 3000482 w 9157696"/>
                <a:gd name="connsiteY15704" fmla="*/ 1023453 h 3804208"/>
                <a:gd name="connsiteX15705" fmla="*/ 2999262 w 9157696"/>
                <a:gd name="connsiteY15705" fmla="*/ 1021011 h 3804208"/>
                <a:gd name="connsiteX15706" fmla="*/ 2999262 w 9157696"/>
                <a:gd name="connsiteY15706" fmla="*/ 1019791 h 3804208"/>
                <a:gd name="connsiteX15707" fmla="*/ 2999262 w 9157696"/>
                <a:gd name="connsiteY15707" fmla="*/ 1018570 h 3804208"/>
                <a:gd name="connsiteX15708" fmla="*/ 2998041 w 9157696"/>
                <a:gd name="connsiteY15708" fmla="*/ 1017349 h 3804208"/>
                <a:gd name="connsiteX15709" fmla="*/ 2996820 w 9157696"/>
                <a:gd name="connsiteY15709" fmla="*/ 1016129 h 3804208"/>
                <a:gd name="connsiteX15710" fmla="*/ 2995600 w 9157696"/>
                <a:gd name="connsiteY15710" fmla="*/ 1014908 h 3804208"/>
                <a:gd name="connsiteX15711" fmla="*/ 2994379 w 9157696"/>
                <a:gd name="connsiteY15711" fmla="*/ 1014908 h 3804208"/>
                <a:gd name="connsiteX15712" fmla="*/ 2994379 w 9157696"/>
                <a:gd name="connsiteY15712" fmla="*/ 1012467 h 3804208"/>
                <a:gd name="connsiteX15713" fmla="*/ 2993158 w 9157696"/>
                <a:gd name="connsiteY15713" fmla="*/ 1012467 h 3804208"/>
                <a:gd name="connsiteX15714" fmla="*/ 2993158 w 9157696"/>
                <a:gd name="connsiteY15714" fmla="*/ 1011246 h 3804208"/>
                <a:gd name="connsiteX15715" fmla="*/ 2993158 w 9157696"/>
                <a:gd name="connsiteY15715" fmla="*/ 1010025 h 3804208"/>
                <a:gd name="connsiteX15716" fmla="*/ 2991937 w 9157696"/>
                <a:gd name="connsiteY15716" fmla="*/ 1008804 h 3804208"/>
                <a:gd name="connsiteX15717" fmla="*/ 2991937 w 9157696"/>
                <a:gd name="connsiteY15717" fmla="*/ 1007584 h 3804208"/>
                <a:gd name="connsiteX15718" fmla="*/ 2991937 w 9157696"/>
                <a:gd name="connsiteY15718" fmla="*/ 1006363 h 3804208"/>
                <a:gd name="connsiteX15719" fmla="*/ 2990717 w 9157696"/>
                <a:gd name="connsiteY15719" fmla="*/ 1005142 h 3804208"/>
                <a:gd name="connsiteX15720" fmla="*/ 2989496 w 9157696"/>
                <a:gd name="connsiteY15720" fmla="*/ 1003922 h 3804208"/>
                <a:gd name="connsiteX15721" fmla="*/ 2989496 w 9157696"/>
                <a:gd name="connsiteY15721" fmla="*/ 1005142 h 3804208"/>
                <a:gd name="connsiteX15722" fmla="*/ 2989496 w 9157696"/>
                <a:gd name="connsiteY15722" fmla="*/ 1006363 h 3804208"/>
                <a:gd name="connsiteX15723" fmla="*/ 2990717 w 9157696"/>
                <a:gd name="connsiteY15723" fmla="*/ 1007584 h 3804208"/>
                <a:gd name="connsiteX15724" fmla="*/ 2991937 w 9157696"/>
                <a:gd name="connsiteY15724" fmla="*/ 1011246 h 3804208"/>
                <a:gd name="connsiteX15725" fmla="*/ 2993158 w 9157696"/>
                <a:gd name="connsiteY15725" fmla="*/ 1014908 h 3804208"/>
                <a:gd name="connsiteX15726" fmla="*/ 2993158 w 9157696"/>
                <a:gd name="connsiteY15726" fmla="*/ 1017349 h 3804208"/>
                <a:gd name="connsiteX15727" fmla="*/ 2993158 w 9157696"/>
                <a:gd name="connsiteY15727" fmla="*/ 1022232 h 3804208"/>
                <a:gd name="connsiteX15728" fmla="*/ 2995600 w 9157696"/>
                <a:gd name="connsiteY15728" fmla="*/ 1024674 h 3804208"/>
                <a:gd name="connsiteX15729" fmla="*/ 2998041 w 9157696"/>
                <a:gd name="connsiteY15729" fmla="*/ 1028336 h 3804208"/>
                <a:gd name="connsiteX15730" fmla="*/ 2999262 w 9157696"/>
                <a:gd name="connsiteY15730" fmla="*/ 1030777 h 3804208"/>
                <a:gd name="connsiteX15731" fmla="*/ 3001703 w 9157696"/>
                <a:gd name="connsiteY15731" fmla="*/ 1035660 h 3804208"/>
                <a:gd name="connsiteX15732" fmla="*/ 3001703 w 9157696"/>
                <a:gd name="connsiteY15732" fmla="*/ 1035660 h 3804208"/>
                <a:gd name="connsiteX15733" fmla="*/ 3001703 w 9157696"/>
                <a:gd name="connsiteY15733" fmla="*/ 1035660 h 3804208"/>
                <a:gd name="connsiteX15734" fmla="*/ 3000482 w 9157696"/>
                <a:gd name="connsiteY15734" fmla="*/ 1034439 h 3804208"/>
                <a:gd name="connsiteX15735" fmla="*/ 2999262 w 9157696"/>
                <a:gd name="connsiteY15735" fmla="*/ 1031998 h 3804208"/>
                <a:gd name="connsiteX15736" fmla="*/ 2996820 w 9157696"/>
                <a:gd name="connsiteY15736" fmla="*/ 1029556 h 3804208"/>
                <a:gd name="connsiteX15737" fmla="*/ 2996820 w 9157696"/>
                <a:gd name="connsiteY15737" fmla="*/ 1028336 h 3804208"/>
                <a:gd name="connsiteX15738" fmla="*/ 2996820 w 9157696"/>
                <a:gd name="connsiteY15738" fmla="*/ 1027115 h 3804208"/>
                <a:gd name="connsiteX15739" fmla="*/ 2995600 w 9157696"/>
                <a:gd name="connsiteY15739" fmla="*/ 1025894 h 3804208"/>
                <a:gd name="connsiteX15740" fmla="*/ 2994379 w 9157696"/>
                <a:gd name="connsiteY15740" fmla="*/ 1024674 h 3804208"/>
                <a:gd name="connsiteX15741" fmla="*/ 2993158 w 9157696"/>
                <a:gd name="connsiteY15741" fmla="*/ 1022232 h 3804208"/>
                <a:gd name="connsiteX15742" fmla="*/ 2991937 w 9157696"/>
                <a:gd name="connsiteY15742" fmla="*/ 1022232 h 3804208"/>
                <a:gd name="connsiteX15743" fmla="*/ 2991937 w 9157696"/>
                <a:gd name="connsiteY15743" fmla="*/ 1019791 h 3804208"/>
                <a:gd name="connsiteX15744" fmla="*/ 2990717 w 9157696"/>
                <a:gd name="connsiteY15744" fmla="*/ 1019791 h 3804208"/>
                <a:gd name="connsiteX15745" fmla="*/ 2989496 w 9157696"/>
                <a:gd name="connsiteY15745" fmla="*/ 1018570 h 3804208"/>
                <a:gd name="connsiteX15746" fmla="*/ 2988275 w 9157696"/>
                <a:gd name="connsiteY15746" fmla="*/ 1017349 h 3804208"/>
                <a:gd name="connsiteX15747" fmla="*/ 2987055 w 9157696"/>
                <a:gd name="connsiteY15747" fmla="*/ 1016129 h 3804208"/>
                <a:gd name="connsiteX15748" fmla="*/ 2985834 w 9157696"/>
                <a:gd name="connsiteY15748" fmla="*/ 1014908 h 3804208"/>
                <a:gd name="connsiteX15749" fmla="*/ 2985834 w 9157696"/>
                <a:gd name="connsiteY15749" fmla="*/ 1013687 h 3804208"/>
                <a:gd name="connsiteX15750" fmla="*/ 2984613 w 9157696"/>
                <a:gd name="connsiteY15750" fmla="*/ 1012467 h 3804208"/>
                <a:gd name="connsiteX15751" fmla="*/ 2982172 w 9157696"/>
                <a:gd name="connsiteY15751" fmla="*/ 1011246 h 3804208"/>
                <a:gd name="connsiteX15752" fmla="*/ 2982172 w 9157696"/>
                <a:gd name="connsiteY15752" fmla="*/ 1012467 h 3804208"/>
                <a:gd name="connsiteX15753" fmla="*/ 2982172 w 9157696"/>
                <a:gd name="connsiteY15753" fmla="*/ 1013687 h 3804208"/>
                <a:gd name="connsiteX15754" fmla="*/ 2983393 w 9157696"/>
                <a:gd name="connsiteY15754" fmla="*/ 1014908 h 3804208"/>
                <a:gd name="connsiteX15755" fmla="*/ 2984613 w 9157696"/>
                <a:gd name="connsiteY15755" fmla="*/ 1018570 h 3804208"/>
                <a:gd name="connsiteX15756" fmla="*/ 2987055 w 9157696"/>
                <a:gd name="connsiteY15756" fmla="*/ 1022232 h 3804208"/>
                <a:gd name="connsiteX15757" fmla="*/ 2988275 w 9157696"/>
                <a:gd name="connsiteY15757" fmla="*/ 1024674 h 3804208"/>
                <a:gd name="connsiteX15758" fmla="*/ 2988275 w 9157696"/>
                <a:gd name="connsiteY15758" fmla="*/ 1029556 h 3804208"/>
                <a:gd name="connsiteX15759" fmla="*/ 2990717 w 9157696"/>
                <a:gd name="connsiteY15759" fmla="*/ 1031998 h 3804208"/>
                <a:gd name="connsiteX15760" fmla="*/ 2993158 w 9157696"/>
                <a:gd name="connsiteY15760" fmla="*/ 1035660 h 3804208"/>
                <a:gd name="connsiteX15761" fmla="*/ 2995600 w 9157696"/>
                <a:gd name="connsiteY15761" fmla="*/ 1038101 h 3804208"/>
                <a:gd name="connsiteX15762" fmla="*/ 2996820 w 9157696"/>
                <a:gd name="connsiteY15762" fmla="*/ 1039322 h 3804208"/>
                <a:gd name="connsiteX15763" fmla="*/ 2996820 w 9157696"/>
                <a:gd name="connsiteY15763" fmla="*/ 1039322 h 3804208"/>
                <a:gd name="connsiteX15764" fmla="*/ 2994379 w 9157696"/>
                <a:gd name="connsiteY15764" fmla="*/ 1039322 h 3804208"/>
                <a:gd name="connsiteX15765" fmla="*/ 2993158 w 9157696"/>
                <a:gd name="connsiteY15765" fmla="*/ 1039322 h 3804208"/>
                <a:gd name="connsiteX15766" fmla="*/ 2991937 w 9157696"/>
                <a:gd name="connsiteY15766" fmla="*/ 1036881 h 3804208"/>
                <a:gd name="connsiteX15767" fmla="*/ 2989496 w 9157696"/>
                <a:gd name="connsiteY15767" fmla="*/ 1034439 h 3804208"/>
                <a:gd name="connsiteX15768" fmla="*/ 2989496 w 9157696"/>
                <a:gd name="connsiteY15768" fmla="*/ 1033218 h 3804208"/>
                <a:gd name="connsiteX15769" fmla="*/ 2988275 w 9157696"/>
                <a:gd name="connsiteY15769" fmla="*/ 1031998 h 3804208"/>
                <a:gd name="connsiteX15770" fmla="*/ 2987055 w 9157696"/>
                <a:gd name="connsiteY15770" fmla="*/ 1031998 h 3804208"/>
                <a:gd name="connsiteX15771" fmla="*/ 2985834 w 9157696"/>
                <a:gd name="connsiteY15771" fmla="*/ 1031998 h 3804208"/>
                <a:gd name="connsiteX15772" fmla="*/ 2984613 w 9157696"/>
                <a:gd name="connsiteY15772" fmla="*/ 1030777 h 3804208"/>
                <a:gd name="connsiteX15773" fmla="*/ 2983393 w 9157696"/>
                <a:gd name="connsiteY15773" fmla="*/ 1030777 h 3804208"/>
                <a:gd name="connsiteX15774" fmla="*/ 2982172 w 9157696"/>
                <a:gd name="connsiteY15774" fmla="*/ 1028336 h 3804208"/>
                <a:gd name="connsiteX15775" fmla="*/ 2980951 w 9157696"/>
                <a:gd name="connsiteY15775" fmla="*/ 1028336 h 3804208"/>
                <a:gd name="connsiteX15776" fmla="*/ 2979730 w 9157696"/>
                <a:gd name="connsiteY15776" fmla="*/ 1027115 h 3804208"/>
                <a:gd name="connsiteX15777" fmla="*/ 2978510 w 9157696"/>
                <a:gd name="connsiteY15777" fmla="*/ 1025894 h 3804208"/>
                <a:gd name="connsiteX15778" fmla="*/ 2977289 w 9157696"/>
                <a:gd name="connsiteY15778" fmla="*/ 1025894 h 3804208"/>
                <a:gd name="connsiteX15779" fmla="*/ 2976068 w 9157696"/>
                <a:gd name="connsiteY15779" fmla="*/ 1024674 h 3804208"/>
                <a:gd name="connsiteX15780" fmla="*/ 2976068 w 9157696"/>
                <a:gd name="connsiteY15780" fmla="*/ 1023453 h 3804208"/>
                <a:gd name="connsiteX15781" fmla="*/ 2973627 w 9157696"/>
                <a:gd name="connsiteY15781" fmla="*/ 1021011 h 3804208"/>
                <a:gd name="connsiteX15782" fmla="*/ 2971186 w 9157696"/>
                <a:gd name="connsiteY15782" fmla="*/ 1018570 h 3804208"/>
                <a:gd name="connsiteX15783" fmla="*/ 2971186 w 9157696"/>
                <a:gd name="connsiteY15783" fmla="*/ 1019791 h 3804208"/>
                <a:gd name="connsiteX15784" fmla="*/ 2971186 w 9157696"/>
                <a:gd name="connsiteY15784" fmla="*/ 1021011 h 3804208"/>
                <a:gd name="connsiteX15785" fmla="*/ 2972406 w 9157696"/>
                <a:gd name="connsiteY15785" fmla="*/ 1022232 h 3804208"/>
                <a:gd name="connsiteX15786" fmla="*/ 2974848 w 9157696"/>
                <a:gd name="connsiteY15786" fmla="*/ 1025894 h 3804208"/>
                <a:gd name="connsiteX15787" fmla="*/ 2977289 w 9157696"/>
                <a:gd name="connsiteY15787" fmla="*/ 1030777 h 3804208"/>
                <a:gd name="connsiteX15788" fmla="*/ 2978510 w 9157696"/>
                <a:gd name="connsiteY15788" fmla="*/ 1034439 h 3804208"/>
                <a:gd name="connsiteX15789" fmla="*/ 2980951 w 9157696"/>
                <a:gd name="connsiteY15789" fmla="*/ 1040543 h 3804208"/>
                <a:gd name="connsiteX15790" fmla="*/ 2985834 w 9157696"/>
                <a:gd name="connsiteY15790" fmla="*/ 1042984 h 3804208"/>
                <a:gd name="connsiteX15791" fmla="*/ 2990717 w 9157696"/>
                <a:gd name="connsiteY15791" fmla="*/ 1046646 h 3804208"/>
                <a:gd name="connsiteX15792" fmla="*/ 2994379 w 9157696"/>
                <a:gd name="connsiteY15792" fmla="*/ 1049088 h 3804208"/>
                <a:gd name="connsiteX15793" fmla="*/ 2996820 w 9157696"/>
                <a:gd name="connsiteY15793" fmla="*/ 1051529 h 3804208"/>
                <a:gd name="connsiteX15794" fmla="*/ 2996820 w 9157696"/>
                <a:gd name="connsiteY15794" fmla="*/ 1051529 h 3804208"/>
                <a:gd name="connsiteX15795" fmla="*/ 2994379 w 9157696"/>
                <a:gd name="connsiteY15795" fmla="*/ 1051529 h 3804208"/>
                <a:gd name="connsiteX15796" fmla="*/ 2990717 w 9157696"/>
                <a:gd name="connsiteY15796" fmla="*/ 1049088 h 3804208"/>
                <a:gd name="connsiteX15797" fmla="*/ 2987055 w 9157696"/>
                <a:gd name="connsiteY15797" fmla="*/ 1047867 h 3804208"/>
                <a:gd name="connsiteX15798" fmla="*/ 2985834 w 9157696"/>
                <a:gd name="connsiteY15798" fmla="*/ 1046646 h 3804208"/>
                <a:gd name="connsiteX15799" fmla="*/ 2984613 w 9157696"/>
                <a:gd name="connsiteY15799" fmla="*/ 1045425 h 3804208"/>
                <a:gd name="connsiteX15800" fmla="*/ 2982172 w 9157696"/>
                <a:gd name="connsiteY15800" fmla="*/ 1045425 h 3804208"/>
                <a:gd name="connsiteX15801" fmla="*/ 2979730 w 9157696"/>
                <a:gd name="connsiteY15801" fmla="*/ 1045425 h 3804208"/>
                <a:gd name="connsiteX15802" fmla="*/ 2977289 w 9157696"/>
                <a:gd name="connsiteY15802" fmla="*/ 1044205 h 3804208"/>
                <a:gd name="connsiteX15803" fmla="*/ 2976068 w 9157696"/>
                <a:gd name="connsiteY15803" fmla="*/ 1045425 h 3804208"/>
                <a:gd name="connsiteX15804" fmla="*/ 2974848 w 9157696"/>
                <a:gd name="connsiteY15804" fmla="*/ 1042984 h 3804208"/>
                <a:gd name="connsiteX15805" fmla="*/ 2973627 w 9157696"/>
                <a:gd name="connsiteY15805" fmla="*/ 1042984 h 3804208"/>
                <a:gd name="connsiteX15806" fmla="*/ 2972406 w 9157696"/>
                <a:gd name="connsiteY15806" fmla="*/ 1041763 h 3804208"/>
                <a:gd name="connsiteX15807" fmla="*/ 2971186 w 9157696"/>
                <a:gd name="connsiteY15807" fmla="*/ 1040543 h 3804208"/>
                <a:gd name="connsiteX15808" fmla="*/ 2969965 w 9157696"/>
                <a:gd name="connsiteY15808" fmla="*/ 1040543 h 3804208"/>
                <a:gd name="connsiteX15809" fmla="*/ 2968744 w 9157696"/>
                <a:gd name="connsiteY15809" fmla="*/ 1039322 h 3804208"/>
                <a:gd name="connsiteX15810" fmla="*/ 2967523 w 9157696"/>
                <a:gd name="connsiteY15810" fmla="*/ 1038101 h 3804208"/>
                <a:gd name="connsiteX15811" fmla="*/ 2965082 w 9157696"/>
                <a:gd name="connsiteY15811" fmla="*/ 1038101 h 3804208"/>
                <a:gd name="connsiteX15812" fmla="*/ 2962641 w 9157696"/>
                <a:gd name="connsiteY15812" fmla="*/ 1038101 h 3804208"/>
                <a:gd name="connsiteX15813" fmla="*/ 2962641 w 9157696"/>
                <a:gd name="connsiteY15813" fmla="*/ 1039322 h 3804208"/>
                <a:gd name="connsiteX15814" fmla="*/ 2963861 w 9157696"/>
                <a:gd name="connsiteY15814" fmla="*/ 1040543 h 3804208"/>
                <a:gd name="connsiteX15815" fmla="*/ 2965082 w 9157696"/>
                <a:gd name="connsiteY15815" fmla="*/ 1041763 h 3804208"/>
                <a:gd name="connsiteX15816" fmla="*/ 2968744 w 9157696"/>
                <a:gd name="connsiteY15816" fmla="*/ 1044205 h 3804208"/>
                <a:gd name="connsiteX15817" fmla="*/ 2972406 w 9157696"/>
                <a:gd name="connsiteY15817" fmla="*/ 1046646 h 3804208"/>
                <a:gd name="connsiteX15818" fmla="*/ 2974848 w 9157696"/>
                <a:gd name="connsiteY15818" fmla="*/ 1049088 h 3804208"/>
                <a:gd name="connsiteX15819" fmla="*/ 2978510 w 9157696"/>
                <a:gd name="connsiteY15819" fmla="*/ 1053970 h 3804208"/>
                <a:gd name="connsiteX15820" fmla="*/ 2983393 w 9157696"/>
                <a:gd name="connsiteY15820" fmla="*/ 1055191 h 3804208"/>
                <a:gd name="connsiteX15821" fmla="*/ 2988275 w 9157696"/>
                <a:gd name="connsiteY15821" fmla="*/ 1057632 h 3804208"/>
                <a:gd name="connsiteX15822" fmla="*/ 2991937 w 9157696"/>
                <a:gd name="connsiteY15822" fmla="*/ 1060074 h 3804208"/>
                <a:gd name="connsiteX15823" fmla="*/ 2994379 w 9157696"/>
                <a:gd name="connsiteY15823" fmla="*/ 1062515 h 3804208"/>
                <a:gd name="connsiteX15824" fmla="*/ 2993158 w 9157696"/>
                <a:gd name="connsiteY15824" fmla="*/ 1063736 h 3804208"/>
                <a:gd name="connsiteX15825" fmla="*/ 2990717 w 9157696"/>
                <a:gd name="connsiteY15825" fmla="*/ 1063736 h 3804208"/>
                <a:gd name="connsiteX15826" fmla="*/ 2987055 w 9157696"/>
                <a:gd name="connsiteY15826" fmla="*/ 1062515 h 3804208"/>
                <a:gd name="connsiteX15827" fmla="*/ 2983393 w 9157696"/>
                <a:gd name="connsiteY15827" fmla="*/ 1061295 h 3804208"/>
                <a:gd name="connsiteX15828" fmla="*/ 2982172 w 9157696"/>
                <a:gd name="connsiteY15828" fmla="*/ 1060074 h 3804208"/>
                <a:gd name="connsiteX15829" fmla="*/ 2980951 w 9157696"/>
                <a:gd name="connsiteY15829" fmla="*/ 1058853 h 3804208"/>
                <a:gd name="connsiteX15830" fmla="*/ 2979730 w 9157696"/>
                <a:gd name="connsiteY15830" fmla="*/ 1058853 h 3804208"/>
                <a:gd name="connsiteX15831" fmla="*/ 2977289 w 9157696"/>
                <a:gd name="connsiteY15831" fmla="*/ 1058853 h 3804208"/>
                <a:gd name="connsiteX15832" fmla="*/ 2974848 w 9157696"/>
                <a:gd name="connsiteY15832" fmla="*/ 1057632 h 3804208"/>
                <a:gd name="connsiteX15833" fmla="*/ 2973627 w 9157696"/>
                <a:gd name="connsiteY15833" fmla="*/ 1058853 h 3804208"/>
                <a:gd name="connsiteX15834" fmla="*/ 2972406 w 9157696"/>
                <a:gd name="connsiteY15834" fmla="*/ 1056412 h 3804208"/>
                <a:gd name="connsiteX15835" fmla="*/ 2971186 w 9157696"/>
                <a:gd name="connsiteY15835" fmla="*/ 1056412 h 3804208"/>
                <a:gd name="connsiteX15836" fmla="*/ 2969965 w 9157696"/>
                <a:gd name="connsiteY15836" fmla="*/ 1055191 h 3804208"/>
                <a:gd name="connsiteX15837" fmla="*/ 2968744 w 9157696"/>
                <a:gd name="connsiteY15837" fmla="*/ 1053970 h 3804208"/>
                <a:gd name="connsiteX15838" fmla="*/ 2967523 w 9157696"/>
                <a:gd name="connsiteY15838" fmla="*/ 1053970 h 3804208"/>
                <a:gd name="connsiteX15839" fmla="*/ 2966303 w 9157696"/>
                <a:gd name="connsiteY15839" fmla="*/ 1053970 h 3804208"/>
                <a:gd name="connsiteX15840" fmla="*/ 2965082 w 9157696"/>
                <a:gd name="connsiteY15840" fmla="*/ 1052750 h 3804208"/>
                <a:gd name="connsiteX15841" fmla="*/ 2962641 w 9157696"/>
                <a:gd name="connsiteY15841" fmla="*/ 1052750 h 3804208"/>
                <a:gd name="connsiteX15842" fmla="*/ 2962641 w 9157696"/>
                <a:gd name="connsiteY15842" fmla="*/ 1052750 h 3804208"/>
                <a:gd name="connsiteX15843" fmla="*/ 2960199 w 9157696"/>
                <a:gd name="connsiteY15843" fmla="*/ 1049088 h 3804208"/>
                <a:gd name="connsiteX15844" fmla="*/ 2958979 w 9157696"/>
                <a:gd name="connsiteY15844" fmla="*/ 1047867 h 3804208"/>
                <a:gd name="connsiteX15845" fmla="*/ 2958979 w 9157696"/>
                <a:gd name="connsiteY15845" fmla="*/ 1044205 h 3804208"/>
                <a:gd name="connsiteX15846" fmla="*/ 2957758 w 9157696"/>
                <a:gd name="connsiteY15846" fmla="*/ 1045425 h 3804208"/>
                <a:gd name="connsiteX15847" fmla="*/ 2957758 w 9157696"/>
                <a:gd name="connsiteY15847" fmla="*/ 1047867 h 3804208"/>
                <a:gd name="connsiteX15848" fmla="*/ 2958979 w 9157696"/>
                <a:gd name="connsiteY15848" fmla="*/ 1050308 h 3804208"/>
                <a:gd name="connsiteX15849" fmla="*/ 2960199 w 9157696"/>
                <a:gd name="connsiteY15849" fmla="*/ 1051529 h 3804208"/>
                <a:gd name="connsiteX15850" fmla="*/ 2958979 w 9157696"/>
                <a:gd name="connsiteY15850" fmla="*/ 1051529 h 3804208"/>
                <a:gd name="connsiteX15851" fmla="*/ 2958979 w 9157696"/>
                <a:gd name="connsiteY15851" fmla="*/ 1052750 h 3804208"/>
                <a:gd name="connsiteX15852" fmla="*/ 2960199 w 9157696"/>
                <a:gd name="connsiteY15852" fmla="*/ 1053970 h 3804208"/>
                <a:gd name="connsiteX15853" fmla="*/ 2960199 w 9157696"/>
                <a:gd name="connsiteY15853" fmla="*/ 1053970 h 3804208"/>
                <a:gd name="connsiteX15854" fmla="*/ 2961420 w 9157696"/>
                <a:gd name="connsiteY15854" fmla="*/ 1056412 h 3804208"/>
                <a:gd name="connsiteX15855" fmla="*/ 2963861 w 9157696"/>
                <a:gd name="connsiteY15855" fmla="*/ 1058853 h 3804208"/>
                <a:gd name="connsiteX15856" fmla="*/ 2966303 w 9157696"/>
                <a:gd name="connsiteY15856" fmla="*/ 1061295 h 3804208"/>
                <a:gd name="connsiteX15857" fmla="*/ 2968744 w 9157696"/>
                <a:gd name="connsiteY15857" fmla="*/ 1064957 h 3804208"/>
                <a:gd name="connsiteX15858" fmla="*/ 2972406 w 9157696"/>
                <a:gd name="connsiteY15858" fmla="*/ 1071060 h 3804208"/>
                <a:gd name="connsiteX15859" fmla="*/ 2977289 w 9157696"/>
                <a:gd name="connsiteY15859" fmla="*/ 1072281 h 3804208"/>
                <a:gd name="connsiteX15860" fmla="*/ 2983393 w 9157696"/>
                <a:gd name="connsiteY15860" fmla="*/ 1075943 h 3804208"/>
                <a:gd name="connsiteX15861" fmla="*/ 2987055 w 9157696"/>
                <a:gd name="connsiteY15861" fmla="*/ 1078385 h 3804208"/>
                <a:gd name="connsiteX15862" fmla="*/ 2991937 w 9157696"/>
                <a:gd name="connsiteY15862" fmla="*/ 1082046 h 3804208"/>
                <a:gd name="connsiteX15863" fmla="*/ 2991937 w 9157696"/>
                <a:gd name="connsiteY15863" fmla="*/ 1083267 h 3804208"/>
                <a:gd name="connsiteX15864" fmla="*/ 2989496 w 9157696"/>
                <a:gd name="connsiteY15864" fmla="*/ 1083267 h 3804208"/>
                <a:gd name="connsiteX15865" fmla="*/ 2985834 w 9157696"/>
                <a:gd name="connsiteY15865" fmla="*/ 1082046 h 3804208"/>
                <a:gd name="connsiteX15866" fmla="*/ 2982172 w 9157696"/>
                <a:gd name="connsiteY15866" fmla="*/ 1080826 h 3804208"/>
                <a:gd name="connsiteX15867" fmla="*/ 2980951 w 9157696"/>
                <a:gd name="connsiteY15867" fmla="*/ 1079605 h 3804208"/>
                <a:gd name="connsiteX15868" fmla="*/ 2979730 w 9157696"/>
                <a:gd name="connsiteY15868" fmla="*/ 1078385 h 3804208"/>
                <a:gd name="connsiteX15869" fmla="*/ 2977289 w 9157696"/>
                <a:gd name="connsiteY15869" fmla="*/ 1078385 h 3804208"/>
                <a:gd name="connsiteX15870" fmla="*/ 2974848 w 9157696"/>
                <a:gd name="connsiteY15870" fmla="*/ 1078385 h 3804208"/>
                <a:gd name="connsiteX15871" fmla="*/ 2972406 w 9157696"/>
                <a:gd name="connsiteY15871" fmla="*/ 1077164 h 3804208"/>
                <a:gd name="connsiteX15872" fmla="*/ 2971186 w 9157696"/>
                <a:gd name="connsiteY15872" fmla="*/ 1078385 h 3804208"/>
                <a:gd name="connsiteX15873" fmla="*/ 2969965 w 9157696"/>
                <a:gd name="connsiteY15873" fmla="*/ 1077164 h 3804208"/>
                <a:gd name="connsiteX15874" fmla="*/ 2968744 w 9157696"/>
                <a:gd name="connsiteY15874" fmla="*/ 1077164 h 3804208"/>
                <a:gd name="connsiteX15875" fmla="*/ 2967523 w 9157696"/>
                <a:gd name="connsiteY15875" fmla="*/ 1075943 h 3804208"/>
                <a:gd name="connsiteX15876" fmla="*/ 2966303 w 9157696"/>
                <a:gd name="connsiteY15876" fmla="*/ 1074722 h 3804208"/>
                <a:gd name="connsiteX15877" fmla="*/ 2965082 w 9157696"/>
                <a:gd name="connsiteY15877" fmla="*/ 1074722 h 3804208"/>
                <a:gd name="connsiteX15878" fmla="*/ 2963861 w 9157696"/>
                <a:gd name="connsiteY15878" fmla="*/ 1073502 h 3804208"/>
                <a:gd name="connsiteX15879" fmla="*/ 2962641 w 9157696"/>
                <a:gd name="connsiteY15879" fmla="*/ 1072281 h 3804208"/>
                <a:gd name="connsiteX15880" fmla="*/ 2960199 w 9157696"/>
                <a:gd name="connsiteY15880" fmla="*/ 1071060 h 3804208"/>
                <a:gd name="connsiteX15881" fmla="*/ 2957758 w 9157696"/>
                <a:gd name="connsiteY15881" fmla="*/ 1068619 h 3804208"/>
                <a:gd name="connsiteX15882" fmla="*/ 2957758 w 9157696"/>
                <a:gd name="connsiteY15882" fmla="*/ 1069839 h 3804208"/>
                <a:gd name="connsiteX15883" fmla="*/ 2958979 w 9157696"/>
                <a:gd name="connsiteY15883" fmla="*/ 1072281 h 3804208"/>
                <a:gd name="connsiteX15884" fmla="*/ 2960199 w 9157696"/>
                <a:gd name="connsiteY15884" fmla="*/ 1073502 h 3804208"/>
                <a:gd name="connsiteX15885" fmla="*/ 2961420 w 9157696"/>
                <a:gd name="connsiteY15885" fmla="*/ 1074722 h 3804208"/>
                <a:gd name="connsiteX15886" fmla="*/ 2963861 w 9157696"/>
                <a:gd name="connsiteY15886" fmla="*/ 1077164 h 3804208"/>
                <a:gd name="connsiteX15887" fmla="*/ 2966303 w 9157696"/>
                <a:gd name="connsiteY15887" fmla="*/ 1078385 h 3804208"/>
                <a:gd name="connsiteX15888" fmla="*/ 2968744 w 9157696"/>
                <a:gd name="connsiteY15888" fmla="*/ 1079605 h 3804208"/>
                <a:gd name="connsiteX15889" fmla="*/ 2971186 w 9157696"/>
                <a:gd name="connsiteY15889" fmla="*/ 1082046 h 3804208"/>
                <a:gd name="connsiteX15890" fmla="*/ 2972406 w 9157696"/>
                <a:gd name="connsiteY15890" fmla="*/ 1083267 h 3804208"/>
                <a:gd name="connsiteX15891" fmla="*/ 2971186 w 9157696"/>
                <a:gd name="connsiteY15891" fmla="*/ 1084488 h 3804208"/>
                <a:gd name="connsiteX15892" fmla="*/ 2969965 w 9157696"/>
                <a:gd name="connsiteY15892" fmla="*/ 1082046 h 3804208"/>
                <a:gd name="connsiteX15893" fmla="*/ 2968744 w 9157696"/>
                <a:gd name="connsiteY15893" fmla="*/ 1082046 h 3804208"/>
                <a:gd name="connsiteX15894" fmla="*/ 2967523 w 9157696"/>
                <a:gd name="connsiteY15894" fmla="*/ 1080826 h 3804208"/>
                <a:gd name="connsiteX15895" fmla="*/ 2966303 w 9157696"/>
                <a:gd name="connsiteY15895" fmla="*/ 1079605 h 3804208"/>
                <a:gd name="connsiteX15896" fmla="*/ 2965082 w 9157696"/>
                <a:gd name="connsiteY15896" fmla="*/ 1079605 h 3804208"/>
                <a:gd name="connsiteX15897" fmla="*/ 2963861 w 9157696"/>
                <a:gd name="connsiteY15897" fmla="*/ 1078385 h 3804208"/>
                <a:gd name="connsiteX15898" fmla="*/ 2962641 w 9157696"/>
                <a:gd name="connsiteY15898" fmla="*/ 1077164 h 3804208"/>
                <a:gd name="connsiteX15899" fmla="*/ 2960199 w 9157696"/>
                <a:gd name="connsiteY15899" fmla="*/ 1075943 h 3804208"/>
                <a:gd name="connsiteX15900" fmla="*/ 2956537 w 9157696"/>
                <a:gd name="connsiteY15900" fmla="*/ 1074722 h 3804208"/>
                <a:gd name="connsiteX15901" fmla="*/ 2956537 w 9157696"/>
                <a:gd name="connsiteY15901" fmla="*/ 1075943 h 3804208"/>
                <a:gd name="connsiteX15902" fmla="*/ 2957758 w 9157696"/>
                <a:gd name="connsiteY15902" fmla="*/ 1077164 h 3804208"/>
                <a:gd name="connsiteX15903" fmla="*/ 2958979 w 9157696"/>
                <a:gd name="connsiteY15903" fmla="*/ 1078385 h 3804208"/>
                <a:gd name="connsiteX15904" fmla="*/ 2962641 w 9157696"/>
                <a:gd name="connsiteY15904" fmla="*/ 1080826 h 3804208"/>
                <a:gd name="connsiteX15905" fmla="*/ 2967523 w 9157696"/>
                <a:gd name="connsiteY15905" fmla="*/ 1084488 h 3804208"/>
                <a:gd name="connsiteX15906" fmla="*/ 2969965 w 9157696"/>
                <a:gd name="connsiteY15906" fmla="*/ 1086929 h 3804208"/>
                <a:gd name="connsiteX15907" fmla="*/ 2973627 w 9157696"/>
                <a:gd name="connsiteY15907" fmla="*/ 1091812 h 3804208"/>
                <a:gd name="connsiteX15908" fmla="*/ 2974848 w 9157696"/>
                <a:gd name="connsiteY15908" fmla="*/ 1091812 h 3804208"/>
                <a:gd name="connsiteX15909" fmla="*/ 2974848 w 9157696"/>
                <a:gd name="connsiteY15909" fmla="*/ 1091812 h 3804208"/>
                <a:gd name="connsiteX15910" fmla="*/ 2972406 w 9157696"/>
                <a:gd name="connsiteY15910" fmla="*/ 1091812 h 3804208"/>
                <a:gd name="connsiteX15911" fmla="*/ 2969965 w 9157696"/>
                <a:gd name="connsiteY15911" fmla="*/ 1090592 h 3804208"/>
                <a:gd name="connsiteX15912" fmla="*/ 2968744 w 9157696"/>
                <a:gd name="connsiteY15912" fmla="*/ 1091812 h 3804208"/>
                <a:gd name="connsiteX15913" fmla="*/ 2967523 w 9157696"/>
                <a:gd name="connsiteY15913" fmla="*/ 1089371 h 3804208"/>
                <a:gd name="connsiteX15914" fmla="*/ 2966303 w 9157696"/>
                <a:gd name="connsiteY15914" fmla="*/ 1089371 h 3804208"/>
                <a:gd name="connsiteX15915" fmla="*/ 2965082 w 9157696"/>
                <a:gd name="connsiteY15915" fmla="*/ 1088150 h 3804208"/>
                <a:gd name="connsiteX15916" fmla="*/ 2963861 w 9157696"/>
                <a:gd name="connsiteY15916" fmla="*/ 1086929 h 3804208"/>
                <a:gd name="connsiteX15917" fmla="*/ 2962641 w 9157696"/>
                <a:gd name="connsiteY15917" fmla="*/ 1086929 h 3804208"/>
                <a:gd name="connsiteX15918" fmla="*/ 2961420 w 9157696"/>
                <a:gd name="connsiteY15918" fmla="*/ 1085709 h 3804208"/>
                <a:gd name="connsiteX15919" fmla="*/ 2960199 w 9157696"/>
                <a:gd name="connsiteY15919" fmla="*/ 1084488 h 3804208"/>
                <a:gd name="connsiteX15920" fmla="*/ 2957758 w 9157696"/>
                <a:gd name="connsiteY15920" fmla="*/ 1083267 h 3804208"/>
                <a:gd name="connsiteX15921" fmla="*/ 2955316 w 9157696"/>
                <a:gd name="connsiteY15921" fmla="*/ 1080826 h 3804208"/>
                <a:gd name="connsiteX15922" fmla="*/ 2955316 w 9157696"/>
                <a:gd name="connsiteY15922" fmla="*/ 1082046 h 3804208"/>
                <a:gd name="connsiteX15923" fmla="*/ 2956537 w 9157696"/>
                <a:gd name="connsiteY15923" fmla="*/ 1084488 h 3804208"/>
                <a:gd name="connsiteX15924" fmla="*/ 2957758 w 9157696"/>
                <a:gd name="connsiteY15924" fmla="*/ 1085709 h 3804208"/>
                <a:gd name="connsiteX15925" fmla="*/ 2961420 w 9157696"/>
                <a:gd name="connsiteY15925" fmla="*/ 1089371 h 3804208"/>
                <a:gd name="connsiteX15926" fmla="*/ 2963861 w 9157696"/>
                <a:gd name="connsiteY15926" fmla="*/ 1091812 h 3804208"/>
                <a:gd name="connsiteX15927" fmla="*/ 2966303 w 9157696"/>
                <a:gd name="connsiteY15927" fmla="*/ 1093033 h 3804208"/>
                <a:gd name="connsiteX15928" fmla="*/ 2968744 w 9157696"/>
                <a:gd name="connsiteY15928" fmla="*/ 1096695 h 3804208"/>
                <a:gd name="connsiteX15929" fmla="*/ 2969965 w 9157696"/>
                <a:gd name="connsiteY15929" fmla="*/ 1099136 h 3804208"/>
                <a:gd name="connsiteX15930" fmla="*/ 2968744 w 9157696"/>
                <a:gd name="connsiteY15930" fmla="*/ 1099136 h 3804208"/>
                <a:gd name="connsiteX15931" fmla="*/ 2966303 w 9157696"/>
                <a:gd name="connsiteY15931" fmla="*/ 1096695 h 3804208"/>
                <a:gd name="connsiteX15932" fmla="*/ 2965082 w 9157696"/>
                <a:gd name="connsiteY15932" fmla="*/ 1096695 h 3804208"/>
                <a:gd name="connsiteX15933" fmla="*/ 2962641 w 9157696"/>
                <a:gd name="connsiteY15933" fmla="*/ 1095474 h 3804208"/>
                <a:gd name="connsiteX15934" fmla="*/ 2960199 w 9157696"/>
                <a:gd name="connsiteY15934" fmla="*/ 1095474 h 3804208"/>
                <a:gd name="connsiteX15935" fmla="*/ 2958979 w 9157696"/>
                <a:gd name="connsiteY15935" fmla="*/ 1095474 h 3804208"/>
                <a:gd name="connsiteX15936" fmla="*/ 2957758 w 9157696"/>
                <a:gd name="connsiteY15936" fmla="*/ 1095474 h 3804208"/>
                <a:gd name="connsiteX15937" fmla="*/ 2956537 w 9157696"/>
                <a:gd name="connsiteY15937" fmla="*/ 1094253 h 3804208"/>
                <a:gd name="connsiteX15938" fmla="*/ 2952875 w 9157696"/>
                <a:gd name="connsiteY15938" fmla="*/ 1094253 h 3804208"/>
                <a:gd name="connsiteX15939" fmla="*/ 2949213 w 9157696"/>
                <a:gd name="connsiteY15939" fmla="*/ 1094253 h 3804208"/>
                <a:gd name="connsiteX15940" fmla="*/ 2949213 w 9157696"/>
                <a:gd name="connsiteY15940" fmla="*/ 1095474 h 3804208"/>
                <a:gd name="connsiteX15941" fmla="*/ 2950434 w 9157696"/>
                <a:gd name="connsiteY15941" fmla="*/ 1096695 h 3804208"/>
                <a:gd name="connsiteX15942" fmla="*/ 2952875 w 9157696"/>
                <a:gd name="connsiteY15942" fmla="*/ 1096695 h 3804208"/>
                <a:gd name="connsiteX15943" fmla="*/ 2957758 w 9157696"/>
                <a:gd name="connsiteY15943" fmla="*/ 1097916 h 3804208"/>
                <a:gd name="connsiteX15944" fmla="*/ 2962641 w 9157696"/>
                <a:gd name="connsiteY15944" fmla="*/ 1100357 h 3804208"/>
                <a:gd name="connsiteX15945" fmla="*/ 2966303 w 9157696"/>
                <a:gd name="connsiteY15945" fmla="*/ 1102799 h 3804208"/>
                <a:gd name="connsiteX15946" fmla="*/ 2971186 w 9157696"/>
                <a:gd name="connsiteY15946" fmla="*/ 1107681 h 3804208"/>
                <a:gd name="connsiteX15947" fmla="*/ 2976068 w 9157696"/>
                <a:gd name="connsiteY15947" fmla="*/ 1107681 h 3804208"/>
                <a:gd name="connsiteX15948" fmla="*/ 2982172 w 9157696"/>
                <a:gd name="connsiteY15948" fmla="*/ 1110123 h 3804208"/>
                <a:gd name="connsiteX15949" fmla="*/ 2985834 w 9157696"/>
                <a:gd name="connsiteY15949" fmla="*/ 1111343 h 3804208"/>
                <a:gd name="connsiteX15950" fmla="*/ 2993158 w 9157696"/>
                <a:gd name="connsiteY15950" fmla="*/ 1115006 h 3804208"/>
                <a:gd name="connsiteX15951" fmla="*/ 2994379 w 9157696"/>
                <a:gd name="connsiteY15951" fmla="*/ 1115006 h 3804208"/>
                <a:gd name="connsiteX15952" fmla="*/ 2994379 w 9157696"/>
                <a:gd name="connsiteY15952" fmla="*/ 1116226 h 3804208"/>
                <a:gd name="connsiteX15953" fmla="*/ 2991937 w 9157696"/>
                <a:gd name="connsiteY15953" fmla="*/ 1117447 h 3804208"/>
                <a:gd name="connsiteX15954" fmla="*/ 2990717 w 9157696"/>
                <a:gd name="connsiteY15954" fmla="*/ 1116226 h 3804208"/>
                <a:gd name="connsiteX15955" fmla="*/ 2988275 w 9157696"/>
                <a:gd name="connsiteY15955" fmla="*/ 1117447 h 3804208"/>
                <a:gd name="connsiteX15956" fmla="*/ 2985834 w 9157696"/>
                <a:gd name="connsiteY15956" fmla="*/ 1118667 h 3804208"/>
                <a:gd name="connsiteX15957" fmla="*/ 2980951 w 9157696"/>
                <a:gd name="connsiteY15957" fmla="*/ 1117447 h 3804208"/>
                <a:gd name="connsiteX15958" fmla="*/ 2976068 w 9157696"/>
                <a:gd name="connsiteY15958" fmla="*/ 1117447 h 3804208"/>
                <a:gd name="connsiteX15959" fmla="*/ 2974848 w 9157696"/>
                <a:gd name="connsiteY15959" fmla="*/ 1116226 h 3804208"/>
                <a:gd name="connsiteX15960" fmla="*/ 2973627 w 9157696"/>
                <a:gd name="connsiteY15960" fmla="*/ 1115006 h 3804208"/>
                <a:gd name="connsiteX15961" fmla="*/ 2971186 w 9157696"/>
                <a:gd name="connsiteY15961" fmla="*/ 1116226 h 3804208"/>
                <a:gd name="connsiteX15962" fmla="*/ 2968744 w 9157696"/>
                <a:gd name="connsiteY15962" fmla="*/ 1117447 h 3804208"/>
                <a:gd name="connsiteX15963" fmla="*/ 2966303 w 9157696"/>
                <a:gd name="connsiteY15963" fmla="*/ 1116226 h 3804208"/>
                <a:gd name="connsiteX15964" fmla="*/ 2965082 w 9157696"/>
                <a:gd name="connsiteY15964" fmla="*/ 1117447 h 3804208"/>
                <a:gd name="connsiteX15965" fmla="*/ 2962641 w 9157696"/>
                <a:gd name="connsiteY15965" fmla="*/ 1115006 h 3804208"/>
                <a:gd name="connsiteX15966" fmla="*/ 2961420 w 9157696"/>
                <a:gd name="connsiteY15966" fmla="*/ 1116226 h 3804208"/>
                <a:gd name="connsiteX15967" fmla="*/ 2958979 w 9157696"/>
                <a:gd name="connsiteY15967" fmla="*/ 1116226 h 3804208"/>
                <a:gd name="connsiteX15968" fmla="*/ 2956537 w 9157696"/>
                <a:gd name="connsiteY15968" fmla="*/ 1116226 h 3804208"/>
                <a:gd name="connsiteX15969" fmla="*/ 2955316 w 9157696"/>
                <a:gd name="connsiteY15969" fmla="*/ 1116226 h 3804208"/>
                <a:gd name="connsiteX15970" fmla="*/ 2954096 w 9157696"/>
                <a:gd name="connsiteY15970" fmla="*/ 1116226 h 3804208"/>
                <a:gd name="connsiteX15971" fmla="*/ 2952875 w 9157696"/>
                <a:gd name="connsiteY15971" fmla="*/ 1115006 h 3804208"/>
                <a:gd name="connsiteX15972" fmla="*/ 2949213 w 9157696"/>
                <a:gd name="connsiteY15972" fmla="*/ 1115006 h 3804208"/>
                <a:gd name="connsiteX15973" fmla="*/ 2945551 w 9157696"/>
                <a:gd name="connsiteY15973" fmla="*/ 1115006 h 3804208"/>
                <a:gd name="connsiteX15974" fmla="*/ 2946771 w 9157696"/>
                <a:gd name="connsiteY15974" fmla="*/ 1116226 h 3804208"/>
                <a:gd name="connsiteX15975" fmla="*/ 2947992 w 9157696"/>
                <a:gd name="connsiteY15975" fmla="*/ 1117447 h 3804208"/>
                <a:gd name="connsiteX15976" fmla="*/ 2950434 w 9157696"/>
                <a:gd name="connsiteY15976" fmla="*/ 1117447 h 3804208"/>
                <a:gd name="connsiteX15977" fmla="*/ 2955316 w 9157696"/>
                <a:gd name="connsiteY15977" fmla="*/ 1118667 h 3804208"/>
                <a:gd name="connsiteX15978" fmla="*/ 2961420 w 9157696"/>
                <a:gd name="connsiteY15978" fmla="*/ 1121109 h 3804208"/>
                <a:gd name="connsiteX15979" fmla="*/ 2965082 w 9157696"/>
                <a:gd name="connsiteY15979" fmla="*/ 1123550 h 3804208"/>
                <a:gd name="connsiteX15980" fmla="*/ 2965082 w 9157696"/>
                <a:gd name="connsiteY15980" fmla="*/ 1123550 h 3804208"/>
                <a:gd name="connsiteX15981" fmla="*/ 2965082 w 9157696"/>
                <a:gd name="connsiteY15981" fmla="*/ 1123550 h 3804208"/>
                <a:gd name="connsiteX15982" fmla="*/ 2963861 w 9157696"/>
                <a:gd name="connsiteY15982" fmla="*/ 1123550 h 3804208"/>
                <a:gd name="connsiteX15983" fmla="*/ 2961420 w 9157696"/>
                <a:gd name="connsiteY15983" fmla="*/ 1124771 h 3804208"/>
                <a:gd name="connsiteX15984" fmla="*/ 2958979 w 9157696"/>
                <a:gd name="connsiteY15984" fmla="*/ 1125992 h 3804208"/>
                <a:gd name="connsiteX15985" fmla="*/ 2960199 w 9157696"/>
                <a:gd name="connsiteY15985" fmla="*/ 1127213 h 3804208"/>
                <a:gd name="connsiteX15986" fmla="*/ 2961420 w 9157696"/>
                <a:gd name="connsiteY15986" fmla="*/ 1127213 h 3804208"/>
                <a:gd name="connsiteX15987" fmla="*/ 2962641 w 9157696"/>
                <a:gd name="connsiteY15987" fmla="*/ 1127213 h 3804208"/>
                <a:gd name="connsiteX15988" fmla="*/ 2966303 w 9157696"/>
                <a:gd name="connsiteY15988" fmla="*/ 1127213 h 3804208"/>
                <a:gd name="connsiteX15989" fmla="*/ 2968744 w 9157696"/>
                <a:gd name="connsiteY15989" fmla="*/ 1127213 h 3804208"/>
                <a:gd name="connsiteX15990" fmla="*/ 2969965 w 9157696"/>
                <a:gd name="connsiteY15990" fmla="*/ 1128433 h 3804208"/>
                <a:gd name="connsiteX15991" fmla="*/ 2969965 w 9157696"/>
                <a:gd name="connsiteY15991" fmla="*/ 1128433 h 3804208"/>
                <a:gd name="connsiteX15992" fmla="*/ 2972406 w 9157696"/>
                <a:gd name="connsiteY15992" fmla="*/ 1129654 h 3804208"/>
                <a:gd name="connsiteX15993" fmla="*/ 2973627 w 9157696"/>
                <a:gd name="connsiteY15993" fmla="*/ 1130874 h 3804208"/>
                <a:gd name="connsiteX15994" fmla="*/ 2972406 w 9157696"/>
                <a:gd name="connsiteY15994" fmla="*/ 1130874 h 3804208"/>
                <a:gd name="connsiteX15995" fmla="*/ 2971186 w 9157696"/>
                <a:gd name="connsiteY15995" fmla="*/ 1129654 h 3804208"/>
                <a:gd name="connsiteX15996" fmla="*/ 2968744 w 9157696"/>
                <a:gd name="connsiteY15996" fmla="*/ 1129654 h 3804208"/>
                <a:gd name="connsiteX15997" fmla="*/ 2966303 w 9157696"/>
                <a:gd name="connsiteY15997" fmla="*/ 1129654 h 3804208"/>
                <a:gd name="connsiteX15998" fmla="*/ 2963861 w 9157696"/>
                <a:gd name="connsiteY15998" fmla="*/ 1128433 h 3804208"/>
                <a:gd name="connsiteX15999" fmla="*/ 2962641 w 9157696"/>
                <a:gd name="connsiteY15999" fmla="*/ 1129654 h 3804208"/>
                <a:gd name="connsiteX16000" fmla="*/ 2960199 w 9157696"/>
                <a:gd name="connsiteY16000" fmla="*/ 1127213 h 3804208"/>
                <a:gd name="connsiteX16001" fmla="*/ 2958979 w 9157696"/>
                <a:gd name="connsiteY16001" fmla="*/ 1127213 h 3804208"/>
                <a:gd name="connsiteX16002" fmla="*/ 2956537 w 9157696"/>
                <a:gd name="connsiteY16002" fmla="*/ 1125992 h 3804208"/>
                <a:gd name="connsiteX16003" fmla="*/ 2954096 w 9157696"/>
                <a:gd name="connsiteY16003" fmla="*/ 1124771 h 3804208"/>
                <a:gd name="connsiteX16004" fmla="*/ 2952875 w 9157696"/>
                <a:gd name="connsiteY16004" fmla="*/ 1124771 h 3804208"/>
                <a:gd name="connsiteX16005" fmla="*/ 2951654 w 9157696"/>
                <a:gd name="connsiteY16005" fmla="*/ 1123550 h 3804208"/>
                <a:gd name="connsiteX16006" fmla="*/ 2950434 w 9157696"/>
                <a:gd name="connsiteY16006" fmla="*/ 1122330 h 3804208"/>
                <a:gd name="connsiteX16007" fmla="*/ 2946771 w 9157696"/>
                <a:gd name="connsiteY16007" fmla="*/ 1122330 h 3804208"/>
                <a:gd name="connsiteX16008" fmla="*/ 2943109 w 9157696"/>
                <a:gd name="connsiteY16008" fmla="*/ 1122330 h 3804208"/>
                <a:gd name="connsiteX16009" fmla="*/ 2943109 w 9157696"/>
                <a:gd name="connsiteY16009" fmla="*/ 1124771 h 3804208"/>
                <a:gd name="connsiteX16010" fmla="*/ 2944330 w 9157696"/>
                <a:gd name="connsiteY16010" fmla="*/ 1125992 h 3804208"/>
                <a:gd name="connsiteX16011" fmla="*/ 2946771 w 9157696"/>
                <a:gd name="connsiteY16011" fmla="*/ 1127213 h 3804208"/>
                <a:gd name="connsiteX16012" fmla="*/ 2951654 w 9157696"/>
                <a:gd name="connsiteY16012" fmla="*/ 1129654 h 3804208"/>
                <a:gd name="connsiteX16013" fmla="*/ 2957758 w 9157696"/>
                <a:gd name="connsiteY16013" fmla="*/ 1132095 h 3804208"/>
                <a:gd name="connsiteX16014" fmla="*/ 2961420 w 9157696"/>
                <a:gd name="connsiteY16014" fmla="*/ 1135757 h 3804208"/>
                <a:gd name="connsiteX16015" fmla="*/ 2963861 w 9157696"/>
                <a:gd name="connsiteY16015" fmla="*/ 1140640 h 3804208"/>
                <a:gd name="connsiteX16016" fmla="*/ 2961420 w 9157696"/>
                <a:gd name="connsiteY16016" fmla="*/ 1140640 h 3804208"/>
                <a:gd name="connsiteX16017" fmla="*/ 2958979 w 9157696"/>
                <a:gd name="connsiteY16017" fmla="*/ 1139420 h 3804208"/>
                <a:gd name="connsiteX16018" fmla="*/ 2957758 w 9157696"/>
                <a:gd name="connsiteY16018" fmla="*/ 1140640 h 3804208"/>
                <a:gd name="connsiteX16019" fmla="*/ 2955316 w 9157696"/>
                <a:gd name="connsiteY16019" fmla="*/ 1138199 h 3804208"/>
                <a:gd name="connsiteX16020" fmla="*/ 2954096 w 9157696"/>
                <a:gd name="connsiteY16020" fmla="*/ 1138199 h 3804208"/>
                <a:gd name="connsiteX16021" fmla="*/ 2951654 w 9157696"/>
                <a:gd name="connsiteY16021" fmla="*/ 1136978 h 3804208"/>
                <a:gd name="connsiteX16022" fmla="*/ 2949213 w 9157696"/>
                <a:gd name="connsiteY16022" fmla="*/ 1135757 h 3804208"/>
                <a:gd name="connsiteX16023" fmla="*/ 2947992 w 9157696"/>
                <a:gd name="connsiteY16023" fmla="*/ 1135757 h 3804208"/>
                <a:gd name="connsiteX16024" fmla="*/ 2946771 w 9157696"/>
                <a:gd name="connsiteY16024" fmla="*/ 1134537 h 3804208"/>
                <a:gd name="connsiteX16025" fmla="*/ 2945551 w 9157696"/>
                <a:gd name="connsiteY16025" fmla="*/ 1133316 h 3804208"/>
                <a:gd name="connsiteX16026" fmla="*/ 2941889 w 9157696"/>
                <a:gd name="connsiteY16026" fmla="*/ 1133316 h 3804208"/>
                <a:gd name="connsiteX16027" fmla="*/ 2938227 w 9157696"/>
                <a:gd name="connsiteY16027" fmla="*/ 1133316 h 3804208"/>
                <a:gd name="connsiteX16028" fmla="*/ 2938227 w 9157696"/>
                <a:gd name="connsiteY16028" fmla="*/ 1134537 h 3804208"/>
                <a:gd name="connsiteX16029" fmla="*/ 2938227 w 9157696"/>
                <a:gd name="connsiteY16029" fmla="*/ 1134537 h 3804208"/>
                <a:gd name="connsiteX16030" fmla="*/ 2939447 w 9157696"/>
                <a:gd name="connsiteY16030" fmla="*/ 1146744 h 3804208"/>
                <a:gd name="connsiteX16031" fmla="*/ 2943109 w 9157696"/>
                <a:gd name="connsiteY16031" fmla="*/ 1152847 h 3804208"/>
                <a:gd name="connsiteX16032" fmla="*/ 2949213 w 9157696"/>
                <a:gd name="connsiteY16032" fmla="*/ 1163834 h 3804208"/>
                <a:gd name="connsiteX16033" fmla="*/ 2954096 w 9157696"/>
                <a:gd name="connsiteY16033" fmla="*/ 1165054 h 3804208"/>
                <a:gd name="connsiteX16034" fmla="*/ 2958979 w 9157696"/>
                <a:gd name="connsiteY16034" fmla="*/ 1166275 h 3804208"/>
                <a:gd name="connsiteX16035" fmla="*/ 2967523 w 9157696"/>
                <a:gd name="connsiteY16035" fmla="*/ 1169937 h 3804208"/>
                <a:gd name="connsiteX16036" fmla="*/ 2966303 w 9157696"/>
                <a:gd name="connsiteY16036" fmla="*/ 1171158 h 3804208"/>
                <a:gd name="connsiteX16037" fmla="*/ 2965082 w 9157696"/>
                <a:gd name="connsiteY16037" fmla="*/ 1169937 h 3804208"/>
                <a:gd name="connsiteX16038" fmla="*/ 2962641 w 9157696"/>
                <a:gd name="connsiteY16038" fmla="*/ 1171158 h 3804208"/>
                <a:gd name="connsiteX16039" fmla="*/ 2960199 w 9157696"/>
                <a:gd name="connsiteY16039" fmla="*/ 1172378 h 3804208"/>
                <a:gd name="connsiteX16040" fmla="*/ 2956537 w 9157696"/>
                <a:gd name="connsiteY16040" fmla="*/ 1172378 h 3804208"/>
                <a:gd name="connsiteX16041" fmla="*/ 2955316 w 9157696"/>
                <a:gd name="connsiteY16041" fmla="*/ 1173599 h 3804208"/>
                <a:gd name="connsiteX16042" fmla="*/ 2952875 w 9157696"/>
                <a:gd name="connsiteY16042" fmla="*/ 1172378 h 3804208"/>
                <a:gd name="connsiteX16043" fmla="*/ 2951654 w 9157696"/>
                <a:gd name="connsiteY16043" fmla="*/ 1173599 h 3804208"/>
                <a:gd name="connsiteX16044" fmla="*/ 2949213 w 9157696"/>
                <a:gd name="connsiteY16044" fmla="*/ 1173599 h 3804208"/>
                <a:gd name="connsiteX16045" fmla="*/ 2946771 w 9157696"/>
                <a:gd name="connsiteY16045" fmla="*/ 1173599 h 3804208"/>
                <a:gd name="connsiteX16046" fmla="*/ 2945551 w 9157696"/>
                <a:gd name="connsiteY16046" fmla="*/ 1173599 h 3804208"/>
                <a:gd name="connsiteX16047" fmla="*/ 2943109 w 9157696"/>
                <a:gd name="connsiteY16047" fmla="*/ 1173599 h 3804208"/>
                <a:gd name="connsiteX16048" fmla="*/ 2941889 w 9157696"/>
                <a:gd name="connsiteY16048" fmla="*/ 1172378 h 3804208"/>
                <a:gd name="connsiteX16049" fmla="*/ 2938227 w 9157696"/>
                <a:gd name="connsiteY16049" fmla="*/ 1172378 h 3804208"/>
                <a:gd name="connsiteX16050" fmla="*/ 2934564 w 9157696"/>
                <a:gd name="connsiteY16050" fmla="*/ 1173599 h 3804208"/>
                <a:gd name="connsiteX16051" fmla="*/ 2935785 w 9157696"/>
                <a:gd name="connsiteY16051" fmla="*/ 1176041 h 3804208"/>
                <a:gd name="connsiteX16052" fmla="*/ 2938227 w 9157696"/>
                <a:gd name="connsiteY16052" fmla="*/ 1177261 h 3804208"/>
                <a:gd name="connsiteX16053" fmla="*/ 2940668 w 9157696"/>
                <a:gd name="connsiteY16053" fmla="*/ 1177261 h 3804208"/>
                <a:gd name="connsiteX16054" fmla="*/ 2946771 w 9157696"/>
                <a:gd name="connsiteY16054" fmla="*/ 1178482 h 3804208"/>
                <a:gd name="connsiteX16055" fmla="*/ 2952875 w 9157696"/>
                <a:gd name="connsiteY16055" fmla="*/ 1179703 h 3804208"/>
                <a:gd name="connsiteX16056" fmla="*/ 2957758 w 9157696"/>
                <a:gd name="connsiteY16056" fmla="*/ 1182144 h 3804208"/>
                <a:gd name="connsiteX16057" fmla="*/ 2960199 w 9157696"/>
                <a:gd name="connsiteY16057" fmla="*/ 1184585 h 3804208"/>
                <a:gd name="connsiteX16058" fmla="*/ 2961420 w 9157696"/>
                <a:gd name="connsiteY16058" fmla="*/ 1185806 h 3804208"/>
                <a:gd name="connsiteX16059" fmla="*/ 2961420 w 9157696"/>
                <a:gd name="connsiteY16059" fmla="*/ 1185806 h 3804208"/>
                <a:gd name="connsiteX16060" fmla="*/ 2960199 w 9157696"/>
                <a:gd name="connsiteY16060" fmla="*/ 1187027 h 3804208"/>
                <a:gd name="connsiteX16061" fmla="*/ 2957758 w 9157696"/>
                <a:gd name="connsiteY16061" fmla="*/ 1184585 h 3804208"/>
                <a:gd name="connsiteX16062" fmla="*/ 2956537 w 9157696"/>
                <a:gd name="connsiteY16062" fmla="*/ 1185806 h 3804208"/>
                <a:gd name="connsiteX16063" fmla="*/ 2954096 w 9157696"/>
                <a:gd name="connsiteY16063" fmla="*/ 1184585 h 3804208"/>
                <a:gd name="connsiteX16064" fmla="*/ 2951654 w 9157696"/>
                <a:gd name="connsiteY16064" fmla="*/ 1183365 h 3804208"/>
                <a:gd name="connsiteX16065" fmla="*/ 2949213 w 9157696"/>
                <a:gd name="connsiteY16065" fmla="*/ 1183365 h 3804208"/>
                <a:gd name="connsiteX16066" fmla="*/ 2946771 w 9157696"/>
                <a:gd name="connsiteY16066" fmla="*/ 1182144 h 3804208"/>
                <a:gd name="connsiteX16067" fmla="*/ 2945551 w 9157696"/>
                <a:gd name="connsiteY16067" fmla="*/ 1180923 h 3804208"/>
                <a:gd name="connsiteX16068" fmla="*/ 2940668 w 9157696"/>
                <a:gd name="connsiteY16068" fmla="*/ 1179703 h 3804208"/>
                <a:gd name="connsiteX16069" fmla="*/ 2935785 w 9157696"/>
                <a:gd name="connsiteY16069" fmla="*/ 1178482 h 3804208"/>
                <a:gd name="connsiteX16070" fmla="*/ 2935785 w 9157696"/>
                <a:gd name="connsiteY16070" fmla="*/ 1180923 h 3804208"/>
                <a:gd name="connsiteX16071" fmla="*/ 2937006 w 9157696"/>
                <a:gd name="connsiteY16071" fmla="*/ 1183365 h 3804208"/>
                <a:gd name="connsiteX16072" fmla="*/ 2939447 w 9157696"/>
                <a:gd name="connsiteY16072" fmla="*/ 1184585 h 3804208"/>
                <a:gd name="connsiteX16073" fmla="*/ 2945551 w 9157696"/>
                <a:gd name="connsiteY16073" fmla="*/ 1188248 h 3804208"/>
                <a:gd name="connsiteX16074" fmla="*/ 2949213 w 9157696"/>
                <a:gd name="connsiteY16074" fmla="*/ 1190689 h 3804208"/>
                <a:gd name="connsiteX16075" fmla="*/ 2952875 w 9157696"/>
                <a:gd name="connsiteY16075" fmla="*/ 1191910 h 3804208"/>
                <a:gd name="connsiteX16076" fmla="*/ 2956537 w 9157696"/>
                <a:gd name="connsiteY16076" fmla="*/ 1194351 h 3804208"/>
                <a:gd name="connsiteX16077" fmla="*/ 2955316 w 9157696"/>
                <a:gd name="connsiteY16077" fmla="*/ 1195572 h 3804208"/>
                <a:gd name="connsiteX16078" fmla="*/ 2952875 w 9157696"/>
                <a:gd name="connsiteY16078" fmla="*/ 1194351 h 3804208"/>
                <a:gd name="connsiteX16079" fmla="*/ 2949213 w 9157696"/>
                <a:gd name="connsiteY16079" fmla="*/ 1196792 h 3804208"/>
                <a:gd name="connsiteX16080" fmla="*/ 2945551 w 9157696"/>
                <a:gd name="connsiteY16080" fmla="*/ 1199234 h 3804208"/>
                <a:gd name="connsiteX16081" fmla="*/ 2940668 w 9157696"/>
                <a:gd name="connsiteY16081" fmla="*/ 1199234 h 3804208"/>
                <a:gd name="connsiteX16082" fmla="*/ 2939447 w 9157696"/>
                <a:gd name="connsiteY16082" fmla="*/ 1201675 h 3804208"/>
                <a:gd name="connsiteX16083" fmla="*/ 2934564 w 9157696"/>
                <a:gd name="connsiteY16083" fmla="*/ 1199234 h 3804208"/>
                <a:gd name="connsiteX16084" fmla="*/ 2932123 w 9157696"/>
                <a:gd name="connsiteY16084" fmla="*/ 1200455 h 3804208"/>
                <a:gd name="connsiteX16085" fmla="*/ 2928461 w 9157696"/>
                <a:gd name="connsiteY16085" fmla="*/ 1200455 h 3804208"/>
                <a:gd name="connsiteX16086" fmla="*/ 2926020 w 9157696"/>
                <a:gd name="connsiteY16086" fmla="*/ 1199234 h 3804208"/>
                <a:gd name="connsiteX16087" fmla="*/ 2924799 w 9157696"/>
                <a:gd name="connsiteY16087" fmla="*/ 1200455 h 3804208"/>
                <a:gd name="connsiteX16088" fmla="*/ 2922357 w 9157696"/>
                <a:gd name="connsiteY16088" fmla="*/ 1201675 h 3804208"/>
                <a:gd name="connsiteX16089" fmla="*/ 2919916 w 9157696"/>
                <a:gd name="connsiteY16089" fmla="*/ 1201675 h 3804208"/>
                <a:gd name="connsiteX16090" fmla="*/ 2917475 w 9157696"/>
                <a:gd name="connsiteY16090" fmla="*/ 1200455 h 3804208"/>
                <a:gd name="connsiteX16091" fmla="*/ 2911371 w 9157696"/>
                <a:gd name="connsiteY16091" fmla="*/ 1201675 h 3804208"/>
                <a:gd name="connsiteX16092" fmla="*/ 2905268 w 9157696"/>
                <a:gd name="connsiteY16092" fmla="*/ 1202896 h 3804208"/>
                <a:gd name="connsiteX16093" fmla="*/ 2906488 w 9157696"/>
                <a:gd name="connsiteY16093" fmla="*/ 1205337 h 3804208"/>
                <a:gd name="connsiteX16094" fmla="*/ 2908930 w 9157696"/>
                <a:gd name="connsiteY16094" fmla="*/ 1206558 h 3804208"/>
                <a:gd name="connsiteX16095" fmla="*/ 2912592 w 9157696"/>
                <a:gd name="connsiteY16095" fmla="*/ 1206558 h 3804208"/>
                <a:gd name="connsiteX16096" fmla="*/ 2921137 w 9157696"/>
                <a:gd name="connsiteY16096" fmla="*/ 1207779 h 3804208"/>
                <a:gd name="connsiteX16097" fmla="*/ 2926020 w 9157696"/>
                <a:gd name="connsiteY16097" fmla="*/ 1207779 h 3804208"/>
                <a:gd name="connsiteX16098" fmla="*/ 2930902 w 9157696"/>
                <a:gd name="connsiteY16098" fmla="*/ 1207779 h 3804208"/>
                <a:gd name="connsiteX16099" fmla="*/ 2937006 w 9157696"/>
                <a:gd name="connsiteY16099" fmla="*/ 1210220 h 3804208"/>
                <a:gd name="connsiteX16100" fmla="*/ 2941889 w 9157696"/>
                <a:gd name="connsiteY16100" fmla="*/ 1213882 h 3804208"/>
                <a:gd name="connsiteX16101" fmla="*/ 2940668 w 9157696"/>
                <a:gd name="connsiteY16101" fmla="*/ 1213882 h 3804208"/>
                <a:gd name="connsiteX16102" fmla="*/ 2938227 w 9157696"/>
                <a:gd name="connsiteY16102" fmla="*/ 1215103 h 3804208"/>
                <a:gd name="connsiteX16103" fmla="*/ 2934564 w 9157696"/>
                <a:gd name="connsiteY16103" fmla="*/ 1215103 h 3804208"/>
                <a:gd name="connsiteX16104" fmla="*/ 2930902 w 9157696"/>
                <a:gd name="connsiteY16104" fmla="*/ 1215103 h 3804208"/>
                <a:gd name="connsiteX16105" fmla="*/ 2928461 w 9157696"/>
                <a:gd name="connsiteY16105" fmla="*/ 1216324 h 3804208"/>
                <a:gd name="connsiteX16106" fmla="*/ 2926020 w 9157696"/>
                <a:gd name="connsiteY16106" fmla="*/ 1216324 h 3804208"/>
                <a:gd name="connsiteX16107" fmla="*/ 2923578 w 9157696"/>
                <a:gd name="connsiteY16107" fmla="*/ 1215103 h 3804208"/>
                <a:gd name="connsiteX16108" fmla="*/ 2917475 w 9157696"/>
                <a:gd name="connsiteY16108" fmla="*/ 1216324 h 3804208"/>
                <a:gd name="connsiteX16109" fmla="*/ 2911371 w 9157696"/>
                <a:gd name="connsiteY16109" fmla="*/ 1217544 h 3804208"/>
                <a:gd name="connsiteX16110" fmla="*/ 2912592 w 9157696"/>
                <a:gd name="connsiteY16110" fmla="*/ 1219986 h 3804208"/>
                <a:gd name="connsiteX16111" fmla="*/ 2915033 w 9157696"/>
                <a:gd name="connsiteY16111" fmla="*/ 1221206 h 3804208"/>
                <a:gd name="connsiteX16112" fmla="*/ 2918695 w 9157696"/>
                <a:gd name="connsiteY16112" fmla="*/ 1221206 h 3804208"/>
                <a:gd name="connsiteX16113" fmla="*/ 2927240 w 9157696"/>
                <a:gd name="connsiteY16113" fmla="*/ 1222427 h 3804208"/>
                <a:gd name="connsiteX16114" fmla="*/ 2937006 w 9157696"/>
                <a:gd name="connsiteY16114" fmla="*/ 1224869 h 3804208"/>
                <a:gd name="connsiteX16115" fmla="*/ 2943109 w 9157696"/>
                <a:gd name="connsiteY16115" fmla="*/ 1228531 h 3804208"/>
                <a:gd name="connsiteX16116" fmla="*/ 2947992 w 9157696"/>
                <a:gd name="connsiteY16116" fmla="*/ 1233413 h 3804208"/>
                <a:gd name="connsiteX16117" fmla="*/ 2947992 w 9157696"/>
                <a:gd name="connsiteY16117" fmla="*/ 1233413 h 3804208"/>
                <a:gd name="connsiteX16118" fmla="*/ 2946771 w 9157696"/>
                <a:gd name="connsiteY16118" fmla="*/ 1233413 h 3804208"/>
                <a:gd name="connsiteX16119" fmla="*/ 2944330 w 9157696"/>
                <a:gd name="connsiteY16119" fmla="*/ 1232193 h 3804208"/>
                <a:gd name="connsiteX16120" fmla="*/ 2944330 w 9157696"/>
                <a:gd name="connsiteY16120" fmla="*/ 1232193 h 3804208"/>
                <a:gd name="connsiteX16121" fmla="*/ 2943109 w 9157696"/>
                <a:gd name="connsiteY16121" fmla="*/ 1232193 h 3804208"/>
                <a:gd name="connsiteX16122" fmla="*/ 2939447 w 9157696"/>
                <a:gd name="connsiteY16122" fmla="*/ 1230972 h 3804208"/>
                <a:gd name="connsiteX16123" fmla="*/ 2938227 w 9157696"/>
                <a:gd name="connsiteY16123" fmla="*/ 1230972 h 3804208"/>
                <a:gd name="connsiteX16124" fmla="*/ 2937006 w 9157696"/>
                <a:gd name="connsiteY16124" fmla="*/ 1230972 h 3804208"/>
                <a:gd name="connsiteX16125" fmla="*/ 2934564 w 9157696"/>
                <a:gd name="connsiteY16125" fmla="*/ 1229751 h 3804208"/>
                <a:gd name="connsiteX16126" fmla="*/ 2933344 w 9157696"/>
                <a:gd name="connsiteY16126" fmla="*/ 1228531 h 3804208"/>
                <a:gd name="connsiteX16127" fmla="*/ 2929682 w 9157696"/>
                <a:gd name="connsiteY16127" fmla="*/ 1227310 h 3804208"/>
                <a:gd name="connsiteX16128" fmla="*/ 2926020 w 9157696"/>
                <a:gd name="connsiteY16128" fmla="*/ 1226089 h 3804208"/>
                <a:gd name="connsiteX16129" fmla="*/ 2927240 w 9157696"/>
                <a:gd name="connsiteY16129" fmla="*/ 1227310 h 3804208"/>
                <a:gd name="connsiteX16130" fmla="*/ 2929682 w 9157696"/>
                <a:gd name="connsiteY16130" fmla="*/ 1228531 h 3804208"/>
                <a:gd name="connsiteX16131" fmla="*/ 2932123 w 9157696"/>
                <a:gd name="connsiteY16131" fmla="*/ 1229751 h 3804208"/>
                <a:gd name="connsiteX16132" fmla="*/ 2935785 w 9157696"/>
                <a:gd name="connsiteY16132" fmla="*/ 1230972 h 3804208"/>
                <a:gd name="connsiteX16133" fmla="*/ 2934564 w 9157696"/>
                <a:gd name="connsiteY16133" fmla="*/ 1232193 h 3804208"/>
                <a:gd name="connsiteX16134" fmla="*/ 2930902 w 9157696"/>
                <a:gd name="connsiteY16134" fmla="*/ 1230972 h 3804208"/>
                <a:gd name="connsiteX16135" fmla="*/ 2927240 w 9157696"/>
                <a:gd name="connsiteY16135" fmla="*/ 1233413 h 3804208"/>
                <a:gd name="connsiteX16136" fmla="*/ 2923578 w 9157696"/>
                <a:gd name="connsiteY16136" fmla="*/ 1235855 h 3804208"/>
                <a:gd name="connsiteX16137" fmla="*/ 2918695 w 9157696"/>
                <a:gd name="connsiteY16137" fmla="*/ 1235855 h 3804208"/>
                <a:gd name="connsiteX16138" fmla="*/ 2917475 w 9157696"/>
                <a:gd name="connsiteY16138" fmla="*/ 1238296 h 3804208"/>
                <a:gd name="connsiteX16139" fmla="*/ 2912592 w 9157696"/>
                <a:gd name="connsiteY16139" fmla="*/ 1237076 h 3804208"/>
                <a:gd name="connsiteX16140" fmla="*/ 2910150 w 9157696"/>
                <a:gd name="connsiteY16140" fmla="*/ 1239517 h 3804208"/>
                <a:gd name="connsiteX16141" fmla="*/ 2906488 w 9157696"/>
                <a:gd name="connsiteY16141" fmla="*/ 1239517 h 3804208"/>
                <a:gd name="connsiteX16142" fmla="*/ 2906488 w 9157696"/>
                <a:gd name="connsiteY16142" fmla="*/ 1239517 h 3804208"/>
                <a:gd name="connsiteX16143" fmla="*/ 2905268 w 9157696"/>
                <a:gd name="connsiteY16143" fmla="*/ 1237076 h 3804208"/>
                <a:gd name="connsiteX16144" fmla="*/ 2900385 w 9157696"/>
                <a:gd name="connsiteY16144" fmla="*/ 1235855 h 3804208"/>
                <a:gd name="connsiteX16145" fmla="*/ 2894281 w 9157696"/>
                <a:gd name="connsiteY16145" fmla="*/ 1241958 h 3804208"/>
                <a:gd name="connsiteX16146" fmla="*/ 2893061 w 9157696"/>
                <a:gd name="connsiteY16146" fmla="*/ 1241958 h 3804208"/>
                <a:gd name="connsiteX16147" fmla="*/ 2886957 w 9157696"/>
                <a:gd name="connsiteY16147" fmla="*/ 1245620 h 3804208"/>
                <a:gd name="connsiteX16148" fmla="*/ 2883295 w 9157696"/>
                <a:gd name="connsiteY16148" fmla="*/ 1249283 h 3804208"/>
                <a:gd name="connsiteX16149" fmla="*/ 2882074 w 9157696"/>
                <a:gd name="connsiteY16149" fmla="*/ 1248062 h 3804208"/>
                <a:gd name="connsiteX16150" fmla="*/ 2873529 w 9157696"/>
                <a:gd name="connsiteY16150" fmla="*/ 1246841 h 3804208"/>
                <a:gd name="connsiteX16151" fmla="*/ 2866205 w 9157696"/>
                <a:gd name="connsiteY16151" fmla="*/ 1250503 h 3804208"/>
                <a:gd name="connsiteX16152" fmla="*/ 2862543 w 9157696"/>
                <a:gd name="connsiteY16152" fmla="*/ 1255386 h 3804208"/>
                <a:gd name="connsiteX16153" fmla="*/ 2856440 w 9157696"/>
                <a:gd name="connsiteY16153" fmla="*/ 1250503 h 3804208"/>
                <a:gd name="connsiteX16154" fmla="*/ 2850336 w 9157696"/>
                <a:gd name="connsiteY16154" fmla="*/ 1248062 h 3804208"/>
                <a:gd name="connsiteX16155" fmla="*/ 2841791 w 9157696"/>
                <a:gd name="connsiteY16155" fmla="*/ 1255386 h 3804208"/>
                <a:gd name="connsiteX16156" fmla="*/ 2829584 w 9157696"/>
                <a:gd name="connsiteY16156" fmla="*/ 1252945 h 3804208"/>
                <a:gd name="connsiteX16157" fmla="*/ 2824701 w 9157696"/>
                <a:gd name="connsiteY16157" fmla="*/ 1246841 h 3804208"/>
                <a:gd name="connsiteX16158" fmla="*/ 2824701 w 9157696"/>
                <a:gd name="connsiteY16158" fmla="*/ 1246841 h 3804208"/>
                <a:gd name="connsiteX16159" fmla="*/ 2835688 w 9157696"/>
                <a:gd name="connsiteY16159" fmla="*/ 1248062 h 3804208"/>
                <a:gd name="connsiteX16160" fmla="*/ 2843012 w 9157696"/>
                <a:gd name="connsiteY16160" fmla="*/ 1248062 h 3804208"/>
                <a:gd name="connsiteX16161" fmla="*/ 2847895 w 9157696"/>
                <a:gd name="connsiteY16161" fmla="*/ 1246841 h 3804208"/>
                <a:gd name="connsiteX16162" fmla="*/ 2850336 w 9157696"/>
                <a:gd name="connsiteY16162" fmla="*/ 1243179 h 3804208"/>
                <a:gd name="connsiteX16163" fmla="*/ 2839350 w 9157696"/>
                <a:gd name="connsiteY16163" fmla="*/ 1240738 h 3804208"/>
                <a:gd name="connsiteX16164" fmla="*/ 2828364 w 9157696"/>
                <a:gd name="connsiteY16164" fmla="*/ 1238296 h 3804208"/>
                <a:gd name="connsiteX16165" fmla="*/ 2823481 w 9157696"/>
                <a:gd name="connsiteY16165" fmla="*/ 1239517 h 3804208"/>
                <a:gd name="connsiteX16166" fmla="*/ 2818598 w 9157696"/>
                <a:gd name="connsiteY16166" fmla="*/ 1239517 h 3804208"/>
                <a:gd name="connsiteX16167" fmla="*/ 2813715 w 9157696"/>
                <a:gd name="connsiteY16167" fmla="*/ 1238296 h 3804208"/>
                <a:gd name="connsiteX16168" fmla="*/ 2806391 w 9157696"/>
                <a:gd name="connsiteY16168" fmla="*/ 1238296 h 3804208"/>
                <a:gd name="connsiteX16169" fmla="*/ 2799067 w 9157696"/>
                <a:gd name="connsiteY16169" fmla="*/ 1238296 h 3804208"/>
                <a:gd name="connsiteX16170" fmla="*/ 2796625 w 9157696"/>
                <a:gd name="connsiteY16170" fmla="*/ 1237076 h 3804208"/>
                <a:gd name="connsiteX16171" fmla="*/ 2807612 w 9157696"/>
                <a:gd name="connsiteY16171" fmla="*/ 1222427 h 3804208"/>
                <a:gd name="connsiteX16172" fmla="*/ 2821039 w 9157696"/>
                <a:gd name="connsiteY16172" fmla="*/ 1211441 h 3804208"/>
                <a:gd name="connsiteX16173" fmla="*/ 2832026 w 9157696"/>
                <a:gd name="connsiteY16173" fmla="*/ 1205337 h 3804208"/>
                <a:gd name="connsiteX16174" fmla="*/ 2839350 w 9157696"/>
                <a:gd name="connsiteY16174" fmla="*/ 1201675 h 3804208"/>
                <a:gd name="connsiteX16175" fmla="*/ 2844233 w 9157696"/>
                <a:gd name="connsiteY16175" fmla="*/ 1198013 h 3804208"/>
                <a:gd name="connsiteX16176" fmla="*/ 2855219 w 9157696"/>
                <a:gd name="connsiteY16176" fmla="*/ 1189468 h 3804208"/>
                <a:gd name="connsiteX16177" fmla="*/ 2863764 w 9157696"/>
                <a:gd name="connsiteY16177" fmla="*/ 1187027 h 3804208"/>
                <a:gd name="connsiteX16178" fmla="*/ 2873529 w 9157696"/>
                <a:gd name="connsiteY16178" fmla="*/ 1182144 h 3804208"/>
                <a:gd name="connsiteX16179" fmla="*/ 2878412 w 9157696"/>
                <a:gd name="connsiteY16179" fmla="*/ 1176041 h 3804208"/>
                <a:gd name="connsiteX16180" fmla="*/ 2878412 w 9157696"/>
                <a:gd name="connsiteY16180" fmla="*/ 1169937 h 3804208"/>
                <a:gd name="connsiteX16181" fmla="*/ 2862543 w 9157696"/>
                <a:gd name="connsiteY16181" fmla="*/ 1174820 h 3804208"/>
                <a:gd name="connsiteX16182" fmla="*/ 2846674 w 9157696"/>
                <a:gd name="connsiteY16182" fmla="*/ 1179703 h 3804208"/>
                <a:gd name="connsiteX16183" fmla="*/ 2841791 w 9157696"/>
                <a:gd name="connsiteY16183" fmla="*/ 1184585 h 3804208"/>
                <a:gd name="connsiteX16184" fmla="*/ 2835688 w 9157696"/>
                <a:gd name="connsiteY16184" fmla="*/ 1188248 h 3804208"/>
                <a:gd name="connsiteX16185" fmla="*/ 2828364 w 9157696"/>
                <a:gd name="connsiteY16185" fmla="*/ 1189468 h 3804208"/>
                <a:gd name="connsiteX16186" fmla="*/ 2824701 w 9157696"/>
                <a:gd name="connsiteY16186" fmla="*/ 1188248 h 3804208"/>
                <a:gd name="connsiteX16187" fmla="*/ 2819819 w 9157696"/>
                <a:gd name="connsiteY16187" fmla="*/ 1193130 h 3804208"/>
                <a:gd name="connsiteX16188" fmla="*/ 2811274 w 9157696"/>
                <a:gd name="connsiteY16188" fmla="*/ 1196792 h 3804208"/>
                <a:gd name="connsiteX16189" fmla="*/ 2803950 w 9157696"/>
                <a:gd name="connsiteY16189" fmla="*/ 1195572 h 3804208"/>
                <a:gd name="connsiteX16190" fmla="*/ 2795405 w 9157696"/>
                <a:gd name="connsiteY16190" fmla="*/ 1204117 h 3804208"/>
                <a:gd name="connsiteX16191" fmla="*/ 2790522 w 9157696"/>
                <a:gd name="connsiteY16191" fmla="*/ 1200455 h 3804208"/>
                <a:gd name="connsiteX16192" fmla="*/ 2781977 w 9157696"/>
                <a:gd name="connsiteY16192" fmla="*/ 1202896 h 3804208"/>
                <a:gd name="connsiteX16193" fmla="*/ 2784418 w 9157696"/>
                <a:gd name="connsiteY16193" fmla="*/ 1198013 h 3804208"/>
                <a:gd name="connsiteX16194" fmla="*/ 2786860 w 9157696"/>
                <a:gd name="connsiteY16194" fmla="*/ 1194351 h 3804208"/>
                <a:gd name="connsiteX16195" fmla="*/ 2789301 w 9157696"/>
                <a:gd name="connsiteY16195" fmla="*/ 1191910 h 3804208"/>
                <a:gd name="connsiteX16196" fmla="*/ 2791743 w 9157696"/>
                <a:gd name="connsiteY16196" fmla="*/ 1187027 h 3804208"/>
                <a:gd name="connsiteX16197" fmla="*/ 2797846 w 9157696"/>
                <a:gd name="connsiteY16197" fmla="*/ 1187027 h 3804208"/>
                <a:gd name="connsiteX16198" fmla="*/ 2803950 w 9157696"/>
                <a:gd name="connsiteY16198" fmla="*/ 1187027 h 3804208"/>
                <a:gd name="connsiteX16199" fmla="*/ 2808832 w 9157696"/>
                <a:gd name="connsiteY16199" fmla="*/ 1184585 h 3804208"/>
                <a:gd name="connsiteX16200" fmla="*/ 2810053 w 9157696"/>
                <a:gd name="connsiteY16200" fmla="*/ 1180923 h 3804208"/>
                <a:gd name="connsiteX16201" fmla="*/ 2800287 w 9157696"/>
                <a:gd name="connsiteY16201" fmla="*/ 1179703 h 3804208"/>
                <a:gd name="connsiteX16202" fmla="*/ 2792963 w 9157696"/>
                <a:gd name="connsiteY16202" fmla="*/ 1179703 h 3804208"/>
                <a:gd name="connsiteX16203" fmla="*/ 2791743 w 9157696"/>
                <a:gd name="connsiteY16203" fmla="*/ 1177261 h 3804208"/>
                <a:gd name="connsiteX16204" fmla="*/ 2788080 w 9157696"/>
                <a:gd name="connsiteY16204" fmla="*/ 1173599 h 3804208"/>
                <a:gd name="connsiteX16205" fmla="*/ 2788080 w 9157696"/>
                <a:gd name="connsiteY16205" fmla="*/ 1180923 h 3804208"/>
                <a:gd name="connsiteX16206" fmla="*/ 2788080 w 9157696"/>
                <a:gd name="connsiteY16206" fmla="*/ 1180923 h 3804208"/>
                <a:gd name="connsiteX16207" fmla="*/ 2783198 w 9157696"/>
                <a:gd name="connsiteY16207" fmla="*/ 1182144 h 3804208"/>
                <a:gd name="connsiteX16208" fmla="*/ 2779536 w 9157696"/>
                <a:gd name="connsiteY16208" fmla="*/ 1180923 h 3804208"/>
                <a:gd name="connsiteX16209" fmla="*/ 2773432 w 9157696"/>
                <a:gd name="connsiteY16209" fmla="*/ 1182144 h 3804208"/>
                <a:gd name="connsiteX16210" fmla="*/ 2767329 w 9157696"/>
                <a:gd name="connsiteY16210" fmla="*/ 1183365 h 3804208"/>
                <a:gd name="connsiteX16211" fmla="*/ 2764887 w 9157696"/>
                <a:gd name="connsiteY16211" fmla="*/ 1182144 h 3804208"/>
                <a:gd name="connsiteX16212" fmla="*/ 2770991 w 9157696"/>
                <a:gd name="connsiteY16212" fmla="*/ 1176041 h 3804208"/>
                <a:gd name="connsiteX16213" fmla="*/ 2772211 w 9157696"/>
                <a:gd name="connsiteY16213" fmla="*/ 1174820 h 3804208"/>
                <a:gd name="connsiteX16214" fmla="*/ 2778315 w 9157696"/>
                <a:gd name="connsiteY16214" fmla="*/ 1174820 h 3804208"/>
                <a:gd name="connsiteX16215" fmla="*/ 2783198 w 9157696"/>
                <a:gd name="connsiteY16215" fmla="*/ 1172378 h 3804208"/>
                <a:gd name="connsiteX16216" fmla="*/ 2785639 w 9157696"/>
                <a:gd name="connsiteY16216" fmla="*/ 1168716 h 3804208"/>
                <a:gd name="connsiteX16217" fmla="*/ 2791743 w 9157696"/>
                <a:gd name="connsiteY16217" fmla="*/ 1167496 h 3804208"/>
                <a:gd name="connsiteX16218" fmla="*/ 2801508 w 9157696"/>
                <a:gd name="connsiteY16218" fmla="*/ 1165054 h 3804208"/>
                <a:gd name="connsiteX16219" fmla="*/ 2818598 w 9157696"/>
                <a:gd name="connsiteY16219" fmla="*/ 1161392 h 3804208"/>
                <a:gd name="connsiteX16220" fmla="*/ 2825922 w 9157696"/>
                <a:gd name="connsiteY16220" fmla="*/ 1160171 h 3804208"/>
                <a:gd name="connsiteX16221" fmla="*/ 2830805 w 9157696"/>
                <a:gd name="connsiteY16221" fmla="*/ 1157730 h 3804208"/>
                <a:gd name="connsiteX16222" fmla="*/ 2832026 w 9157696"/>
                <a:gd name="connsiteY16222" fmla="*/ 1154068 h 3804208"/>
                <a:gd name="connsiteX16223" fmla="*/ 2819819 w 9157696"/>
                <a:gd name="connsiteY16223" fmla="*/ 1154068 h 3804208"/>
                <a:gd name="connsiteX16224" fmla="*/ 2807612 w 9157696"/>
                <a:gd name="connsiteY16224" fmla="*/ 1154068 h 3804208"/>
                <a:gd name="connsiteX16225" fmla="*/ 2802729 w 9157696"/>
                <a:gd name="connsiteY16225" fmla="*/ 1156509 h 3804208"/>
                <a:gd name="connsiteX16226" fmla="*/ 2796625 w 9157696"/>
                <a:gd name="connsiteY16226" fmla="*/ 1157730 h 3804208"/>
                <a:gd name="connsiteX16227" fmla="*/ 2791743 w 9157696"/>
                <a:gd name="connsiteY16227" fmla="*/ 1157730 h 3804208"/>
                <a:gd name="connsiteX16228" fmla="*/ 2789301 w 9157696"/>
                <a:gd name="connsiteY16228" fmla="*/ 1156509 h 3804208"/>
                <a:gd name="connsiteX16229" fmla="*/ 2784418 w 9157696"/>
                <a:gd name="connsiteY16229" fmla="*/ 1158951 h 3804208"/>
                <a:gd name="connsiteX16230" fmla="*/ 2777094 w 9157696"/>
                <a:gd name="connsiteY16230" fmla="*/ 1160171 h 3804208"/>
                <a:gd name="connsiteX16231" fmla="*/ 2772211 w 9157696"/>
                <a:gd name="connsiteY16231" fmla="*/ 1158951 h 3804208"/>
                <a:gd name="connsiteX16232" fmla="*/ 2763666 w 9157696"/>
                <a:gd name="connsiteY16232" fmla="*/ 1163834 h 3804208"/>
                <a:gd name="connsiteX16233" fmla="*/ 2760004 w 9157696"/>
                <a:gd name="connsiteY16233" fmla="*/ 1161392 h 3804208"/>
                <a:gd name="connsiteX16234" fmla="*/ 2750239 w 9157696"/>
                <a:gd name="connsiteY16234" fmla="*/ 1163834 h 3804208"/>
                <a:gd name="connsiteX16235" fmla="*/ 2742915 w 9157696"/>
                <a:gd name="connsiteY16235" fmla="*/ 1162613 h 3804208"/>
                <a:gd name="connsiteX16236" fmla="*/ 2735590 w 9157696"/>
                <a:gd name="connsiteY16236" fmla="*/ 1161392 h 3804208"/>
                <a:gd name="connsiteX16237" fmla="*/ 2730708 w 9157696"/>
                <a:gd name="connsiteY16237" fmla="*/ 1163834 h 3804208"/>
                <a:gd name="connsiteX16238" fmla="*/ 2725825 w 9157696"/>
                <a:gd name="connsiteY16238" fmla="*/ 1166275 h 3804208"/>
                <a:gd name="connsiteX16239" fmla="*/ 2719721 w 9157696"/>
                <a:gd name="connsiteY16239" fmla="*/ 1163834 h 3804208"/>
                <a:gd name="connsiteX16240" fmla="*/ 2722163 w 9157696"/>
                <a:gd name="connsiteY16240" fmla="*/ 1162613 h 3804208"/>
                <a:gd name="connsiteX16241" fmla="*/ 2729487 w 9157696"/>
                <a:gd name="connsiteY16241" fmla="*/ 1156509 h 3804208"/>
                <a:gd name="connsiteX16242" fmla="*/ 2740473 w 9157696"/>
                <a:gd name="connsiteY16242" fmla="*/ 1152847 h 3804208"/>
                <a:gd name="connsiteX16243" fmla="*/ 2749018 w 9157696"/>
                <a:gd name="connsiteY16243" fmla="*/ 1151627 h 3804208"/>
                <a:gd name="connsiteX16244" fmla="*/ 2757563 w 9157696"/>
                <a:gd name="connsiteY16244" fmla="*/ 1150406 h 3804208"/>
                <a:gd name="connsiteX16245" fmla="*/ 2773432 w 9157696"/>
                <a:gd name="connsiteY16245" fmla="*/ 1149185 h 3804208"/>
                <a:gd name="connsiteX16246" fmla="*/ 2780756 w 9157696"/>
                <a:gd name="connsiteY16246" fmla="*/ 1149185 h 3804208"/>
                <a:gd name="connsiteX16247" fmla="*/ 2785639 w 9157696"/>
                <a:gd name="connsiteY16247" fmla="*/ 1146744 h 3804208"/>
                <a:gd name="connsiteX16248" fmla="*/ 2788080 w 9157696"/>
                <a:gd name="connsiteY16248" fmla="*/ 1143081 h 3804208"/>
                <a:gd name="connsiteX16249" fmla="*/ 2777094 w 9157696"/>
                <a:gd name="connsiteY16249" fmla="*/ 1140640 h 3804208"/>
                <a:gd name="connsiteX16250" fmla="*/ 2766108 w 9157696"/>
                <a:gd name="connsiteY16250" fmla="*/ 1138199 h 3804208"/>
                <a:gd name="connsiteX16251" fmla="*/ 2762446 w 9157696"/>
                <a:gd name="connsiteY16251" fmla="*/ 1139420 h 3804208"/>
                <a:gd name="connsiteX16252" fmla="*/ 2757563 w 9157696"/>
                <a:gd name="connsiteY16252" fmla="*/ 1139420 h 3804208"/>
                <a:gd name="connsiteX16253" fmla="*/ 2752680 w 9157696"/>
                <a:gd name="connsiteY16253" fmla="*/ 1138199 h 3804208"/>
                <a:gd name="connsiteX16254" fmla="*/ 2746577 w 9157696"/>
                <a:gd name="connsiteY16254" fmla="*/ 1138199 h 3804208"/>
                <a:gd name="connsiteX16255" fmla="*/ 2740473 w 9157696"/>
                <a:gd name="connsiteY16255" fmla="*/ 1138199 h 3804208"/>
                <a:gd name="connsiteX16256" fmla="*/ 2736811 w 9157696"/>
                <a:gd name="connsiteY16256" fmla="*/ 1135757 h 3804208"/>
                <a:gd name="connsiteX16257" fmla="*/ 2735590 w 9157696"/>
                <a:gd name="connsiteY16257" fmla="*/ 1135757 h 3804208"/>
                <a:gd name="connsiteX16258" fmla="*/ 2738032 w 9157696"/>
                <a:gd name="connsiteY16258" fmla="*/ 1134537 h 3804208"/>
                <a:gd name="connsiteX16259" fmla="*/ 2751459 w 9157696"/>
                <a:gd name="connsiteY16259" fmla="*/ 1133316 h 3804208"/>
                <a:gd name="connsiteX16260" fmla="*/ 2769770 w 9157696"/>
                <a:gd name="connsiteY16260" fmla="*/ 1135757 h 3804208"/>
                <a:gd name="connsiteX16261" fmla="*/ 2785639 w 9157696"/>
                <a:gd name="connsiteY16261" fmla="*/ 1139420 h 3804208"/>
                <a:gd name="connsiteX16262" fmla="*/ 2791743 w 9157696"/>
                <a:gd name="connsiteY16262" fmla="*/ 1141861 h 3804208"/>
                <a:gd name="connsiteX16263" fmla="*/ 2797846 w 9157696"/>
                <a:gd name="connsiteY16263" fmla="*/ 1141861 h 3804208"/>
                <a:gd name="connsiteX16264" fmla="*/ 2801508 w 9157696"/>
                <a:gd name="connsiteY16264" fmla="*/ 1139420 h 3804208"/>
                <a:gd name="connsiteX16265" fmla="*/ 2791743 w 9157696"/>
                <a:gd name="connsiteY16265" fmla="*/ 1134537 h 3804208"/>
                <a:gd name="connsiteX16266" fmla="*/ 2781977 w 9157696"/>
                <a:gd name="connsiteY16266" fmla="*/ 1129654 h 3804208"/>
                <a:gd name="connsiteX16267" fmla="*/ 2777094 w 9157696"/>
                <a:gd name="connsiteY16267" fmla="*/ 1129654 h 3804208"/>
                <a:gd name="connsiteX16268" fmla="*/ 2772211 w 9157696"/>
                <a:gd name="connsiteY16268" fmla="*/ 1128433 h 3804208"/>
                <a:gd name="connsiteX16269" fmla="*/ 2768549 w 9157696"/>
                <a:gd name="connsiteY16269" fmla="*/ 1125992 h 3804208"/>
                <a:gd name="connsiteX16270" fmla="*/ 2768549 w 9157696"/>
                <a:gd name="connsiteY16270" fmla="*/ 1124771 h 3804208"/>
                <a:gd name="connsiteX16271" fmla="*/ 2768549 w 9157696"/>
                <a:gd name="connsiteY16271" fmla="*/ 1124771 h 3804208"/>
                <a:gd name="connsiteX16272" fmla="*/ 2768549 w 9157696"/>
                <a:gd name="connsiteY16272" fmla="*/ 1124771 h 3804208"/>
                <a:gd name="connsiteX16273" fmla="*/ 2768549 w 9157696"/>
                <a:gd name="connsiteY16273" fmla="*/ 1124771 h 3804208"/>
                <a:gd name="connsiteX16274" fmla="*/ 2760004 w 9157696"/>
                <a:gd name="connsiteY16274" fmla="*/ 1121109 h 3804208"/>
                <a:gd name="connsiteX16275" fmla="*/ 2755122 w 9157696"/>
                <a:gd name="connsiteY16275" fmla="*/ 1121109 h 3804208"/>
                <a:gd name="connsiteX16276" fmla="*/ 2751459 w 9157696"/>
                <a:gd name="connsiteY16276" fmla="*/ 1121109 h 3804208"/>
                <a:gd name="connsiteX16277" fmla="*/ 2750239 w 9157696"/>
                <a:gd name="connsiteY16277" fmla="*/ 1121109 h 3804208"/>
                <a:gd name="connsiteX16278" fmla="*/ 2750239 w 9157696"/>
                <a:gd name="connsiteY16278" fmla="*/ 1121109 h 3804208"/>
                <a:gd name="connsiteX16279" fmla="*/ 2749018 w 9157696"/>
                <a:gd name="connsiteY16279" fmla="*/ 1119888 h 3804208"/>
                <a:gd name="connsiteX16280" fmla="*/ 2752680 w 9157696"/>
                <a:gd name="connsiteY16280" fmla="*/ 1118667 h 3804208"/>
                <a:gd name="connsiteX16281" fmla="*/ 2762446 w 9157696"/>
                <a:gd name="connsiteY16281" fmla="*/ 1115006 h 3804208"/>
                <a:gd name="connsiteX16282" fmla="*/ 2775873 w 9157696"/>
                <a:gd name="connsiteY16282" fmla="*/ 1112564 h 3804208"/>
                <a:gd name="connsiteX16283" fmla="*/ 2785639 w 9157696"/>
                <a:gd name="connsiteY16283" fmla="*/ 1112564 h 3804208"/>
                <a:gd name="connsiteX16284" fmla="*/ 2795405 w 9157696"/>
                <a:gd name="connsiteY16284" fmla="*/ 1112564 h 3804208"/>
                <a:gd name="connsiteX16285" fmla="*/ 2812494 w 9157696"/>
                <a:gd name="connsiteY16285" fmla="*/ 1113785 h 3804208"/>
                <a:gd name="connsiteX16286" fmla="*/ 2819819 w 9157696"/>
                <a:gd name="connsiteY16286" fmla="*/ 1115006 h 3804208"/>
                <a:gd name="connsiteX16287" fmla="*/ 2825922 w 9157696"/>
                <a:gd name="connsiteY16287" fmla="*/ 1113785 h 3804208"/>
                <a:gd name="connsiteX16288" fmla="*/ 2829584 w 9157696"/>
                <a:gd name="connsiteY16288" fmla="*/ 1110123 h 3804208"/>
                <a:gd name="connsiteX16289" fmla="*/ 2818598 w 9157696"/>
                <a:gd name="connsiteY16289" fmla="*/ 1106460 h 3804208"/>
                <a:gd name="connsiteX16290" fmla="*/ 2807612 w 9157696"/>
                <a:gd name="connsiteY16290" fmla="*/ 1102799 h 3804208"/>
                <a:gd name="connsiteX16291" fmla="*/ 2802729 w 9157696"/>
                <a:gd name="connsiteY16291" fmla="*/ 1104019 h 3804208"/>
                <a:gd name="connsiteX16292" fmla="*/ 2797846 w 9157696"/>
                <a:gd name="connsiteY16292" fmla="*/ 1104019 h 3804208"/>
                <a:gd name="connsiteX16293" fmla="*/ 2792963 w 9157696"/>
                <a:gd name="connsiteY16293" fmla="*/ 1101578 h 3804208"/>
                <a:gd name="connsiteX16294" fmla="*/ 2791743 w 9157696"/>
                <a:gd name="connsiteY16294" fmla="*/ 1099136 h 3804208"/>
                <a:gd name="connsiteX16295" fmla="*/ 2785639 w 9157696"/>
                <a:gd name="connsiteY16295" fmla="*/ 1100357 h 3804208"/>
                <a:gd name="connsiteX16296" fmla="*/ 2778315 w 9157696"/>
                <a:gd name="connsiteY16296" fmla="*/ 1100357 h 3804208"/>
                <a:gd name="connsiteX16297" fmla="*/ 2774653 w 9157696"/>
                <a:gd name="connsiteY16297" fmla="*/ 1097916 h 3804208"/>
                <a:gd name="connsiteX16298" fmla="*/ 2766108 w 9157696"/>
                <a:gd name="connsiteY16298" fmla="*/ 1099136 h 3804208"/>
                <a:gd name="connsiteX16299" fmla="*/ 2764887 w 9157696"/>
                <a:gd name="connsiteY16299" fmla="*/ 1097916 h 3804208"/>
                <a:gd name="connsiteX16300" fmla="*/ 2769770 w 9157696"/>
                <a:gd name="connsiteY16300" fmla="*/ 1095474 h 3804208"/>
                <a:gd name="connsiteX16301" fmla="*/ 2784418 w 9157696"/>
                <a:gd name="connsiteY16301" fmla="*/ 1093033 h 3804208"/>
                <a:gd name="connsiteX16302" fmla="*/ 2805170 w 9157696"/>
                <a:gd name="connsiteY16302" fmla="*/ 1094253 h 3804208"/>
                <a:gd name="connsiteX16303" fmla="*/ 2823481 w 9157696"/>
                <a:gd name="connsiteY16303" fmla="*/ 1095474 h 3804208"/>
                <a:gd name="connsiteX16304" fmla="*/ 2830805 w 9157696"/>
                <a:gd name="connsiteY16304" fmla="*/ 1096695 h 3804208"/>
                <a:gd name="connsiteX16305" fmla="*/ 2836908 w 9157696"/>
                <a:gd name="connsiteY16305" fmla="*/ 1095474 h 3804208"/>
                <a:gd name="connsiteX16306" fmla="*/ 2840571 w 9157696"/>
                <a:gd name="connsiteY16306" fmla="*/ 1091812 h 3804208"/>
                <a:gd name="connsiteX16307" fmla="*/ 2829584 w 9157696"/>
                <a:gd name="connsiteY16307" fmla="*/ 1086929 h 3804208"/>
                <a:gd name="connsiteX16308" fmla="*/ 2818598 w 9157696"/>
                <a:gd name="connsiteY16308" fmla="*/ 1083267 h 3804208"/>
                <a:gd name="connsiteX16309" fmla="*/ 2813715 w 9157696"/>
                <a:gd name="connsiteY16309" fmla="*/ 1083267 h 3804208"/>
                <a:gd name="connsiteX16310" fmla="*/ 2807612 w 9157696"/>
                <a:gd name="connsiteY16310" fmla="*/ 1082046 h 3804208"/>
                <a:gd name="connsiteX16311" fmla="*/ 2802729 w 9157696"/>
                <a:gd name="connsiteY16311" fmla="*/ 1079605 h 3804208"/>
                <a:gd name="connsiteX16312" fmla="*/ 2795405 w 9157696"/>
                <a:gd name="connsiteY16312" fmla="*/ 1078385 h 3804208"/>
                <a:gd name="connsiteX16313" fmla="*/ 2788080 w 9157696"/>
                <a:gd name="connsiteY16313" fmla="*/ 1077164 h 3804208"/>
                <a:gd name="connsiteX16314" fmla="*/ 2784418 w 9157696"/>
                <a:gd name="connsiteY16314" fmla="*/ 1074722 h 3804208"/>
                <a:gd name="connsiteX16315" fmla="*/ 2774653 w 9157696"/>
                <a:gd name="connsiteY16315" fmla="*/ 1077164 h 3804208"/>
                <a:gd name="connsiteX16316" fmla="*/ 2773432 w 9157696"/>
                <a:gd name="connsiteY16316" fmla="*/ 1073502 h 3804208"/>
                <a:gd name="connsiteX16317" fmla="*/ 2763666 w 9157696"/>
                <a:gd name="connsiteY16317" fmla="*/ 1073502 h 3804208"/>
                <a:gd name="connsiteX16318" fmla="*/ 2757563 w 9157696"/>
                <a:gd name="connsiteY16318" fmla="*/ 1069839 h 3804208"/>
                <a:gd name="connsiteX16319" fmla="*/ 2750239 w 9157696"/>
                <a:gd name="connsiteY16319" fmla="*/ 1066177 h 3804208"/>
                <a:gd name="connsiteX16320" fmla="*/ 2744135 w 9157696"/>
                <a:gd name="connsiteY16320" fmla="*/ 1067398 h 3804208"/>
                <a:gd name="connsiteX16321" fmla="*/ 2742915 w 9157696"/>
                <a:gd name="connsiteY16321" fmla="*/ 1066177 h 3804208"/>
                <a:gd name="connsiteX16322" fmla="*/ 2749018 w 9157696"/>
                <a:gd name="connsiteY16322" fmla="*/ 1064957 h 3804208"/>
                <a:gd name="connsiteX16323" fmla="*/ 2753901 w 9157696"/>
                <a:gd name="connsiteY16323" fmla="*/ 1063736 h 3804208"/>
                <a:gd name="connsiteX16324" fmla="*/ 2757563 w 9157696"/>
                <a:gd name="connsiteY16324" fmla="*/ 1061295 h 3804208"/>
                <a:gd name="connsiteX16325" fmla="*/ 2758784 w 9157696"/>
                <a:gd name="connsiteY16325" fmla="*/ 1058853 h 3804208"/>
                <a:gd name="connsiteX16326" fmla="*/ 2751459 w 9157696"/>
                <a:gd name="connsiteY16326" fmla="*/ 1060074 h 3804208"/>
                <a:gd name="connsiteX16327" fmla="*/ 2744135 w 9157696"/>
                <a:gd name="connsiteY16327" fmla="*/ 1061295 h 3804208"/>
                <a:gd name="connsiteX16328" fmla="*/ 2740473 w 9157696"/>
                <a:gd name="connsiteY16328" fmla="*/ 1062515 h 3804208"/>
                <a:gd name="connsiteX16329" fmla="*/ 2736811 w 9157696"/>
                <a:gd name="connsiteY16329" fmla="*/ 1063736 h 3804208"/>
                <a:gd name="connsiteX16330" fmla="*/ 2733149 w 9157696"/>
                <a:gd name="connsiteY16330" fmla="*/ 1063736 h 3804208"/>
                <a:gd name="connsiteX16331" fmla="*/ 2730708 w 9157696"/>
                <a:gd name="connsiteY16331" fmla="*/ 1063736 h 3804208"/>
                <a:gd name="connsiteX16332" fmla="*/ 2723383 w 9157696"/>
                <a:gd name="connsiteY16332" fmla="*/ 1064957 h 3804208"/>
                <a:gd name="connsiteX16333" fmla="*/ 2720942 w 9157696"/>
                <a:gd name="connsiteY16333" fmla="*/ 1064957 h 3804208"/>
                <a:gd name="connsiteX16334" fmla="*/ 2719721 w 9157696"/>
                <a:gd name="connsiteY16334" fmla="*/ 1064957 h 3804208"/>
                <a:gd name="connsiteX16335" fmla="*/ 2714838 w 9157696"/>
                <a:gd name="connsiteY16335" fmla="*/ 1066177 h 3804208"/>
                <a:gd name="connsiteX16336" fmla="*/ 2712397 w 9157696"/>
                <a:gd name="connsiteY16336" fmla="*/ 1066177 h 3804208"/>
                <a:gd name="connsiteX16337" fmla="*/ 2712397 w 9157696"/>
                <a:gd name="connsiteY16337" fmla="*/ 1066177 h 3804208"/>
                <a:gd name="connsiteX16338" fmla="*/ 2722163 w 9157696"/>
                <a:gd name="connsiteY16338" fmla="*/ 1060074 h 3804208"/>
                <a:gd name="connsiteX16339" fmla="*/ 2734370 w 9157696"/>
                <a:gd name="connsiteY16339" fmla="*/ 1056412 h 3804208"/>
                <a:gd name="connsiteX16340" fmla="*/ 2751459 w 9157696"/>
                <a:gd name="connsiteY16340" fmla="*/ 1053970 h 3804208"/>
                <a:gd name="connsiteX16341" fmla="*/ 2767329 w 9157696"/>
                <a:gd name="connsiteY16341" fmla="*/ 1052750 h 3804208"/>
                <a:gd name="connsiteX16342" fmla="*/ 2773432 w 9157696"/>
                <a:gd name="connsiteY16342" fmla="*/ 1052750 h 3804208"/>
                <a:gd name="connsiteX16343" fmla="*/ 2778315 w 9157696"/>
                <a:gd name="connsiteY16343" fmla="*/ 1051529 h 3804208"/>
                <a:gd name="connsiteX16344" fmla="*/ 2780756 w 9157696"/>
                <a:gd name="connsiteY16344" fmla="*/ 1047867 h 3804208"/>
                <a:gd name="connsiteX16345" fmla="*/ 2769770 w 9157696"/>
                <a:gd name="connsiteY16345" fmla="*/ 1045425 h 3804208"/>
                <a:gd name="connsiteX16346" fmla="*/ 2758784 w 9157696"/>
                <a:gd name="connsiteY16346" fmla="*/ 1044205 h 3804208"/>
                <a:gd name="connsiteX16347" fmla="*/ 2753901 w 9157696"/>
                <a:gd name="connsiteY16347" fmla="*/ 1045425 h 3804208"/>
                <a:gd name="connsiteX16348" fmla="*/ 2749018 w 9157696"/>
                <a:gd name="connsiteY16348" fmla="*/ 1045425 h 3804208"/>
                <a:gd name="connsiteX16349" fmla="*/ 2744135 w 9157696"/>
                <a:gd name="connsiteY16349" fmla="*/ 1044205 h 3804208"/>
                <a:gd name="connsiteX16350" fmla="*/ 2738032 w 9157696"/>
                <a:gd name="connsiteY16350" fmla="*/ 1044205 h 3804208"/>
                <a:gd name="connsiteX16351" fmla="*/ 2731928 w 9157696"/>
                <a:gd name="connsiteY16351" fmla="*/ 1045425 h 3804208"/>
                <a:gd name="connsiteX16352" fmla="*/ 2728266 w 9157696"/>
                <a:gd name="connsiteY16352" fmla="*/ 1042984 h 3804208"/>
                <a:gd name="connsiteX16353" fmla="*/ 2727045 w 9157696"/>
                <a:gd name="connsiteY16353" fmla="*/ 1042984 h 3804208"/>
                <a:gd name="connsiteX16354" fmla="*/ 2735590 w 9157696"/>
                <a:gd name="connsiteY16354" fmla="*/ 1038101 h 3804208"/>
                <a:gd name="connsiteX16355" fmla="*/ 2747797 w 9157696"/>
                <a:gd name="connsiteY16355" fmla="*/ 1035660 h 3804208"/>
                <a:gd name="connsiteX16356" fmla="*/ 2756342 w 9157696"/>
                <a:gd name="connsiteY16356" fmla="*/ 1035660 h 3804208"/>
                <a:gd name="connsiteX16357" fmla="*/ 2764887 w 9157696"/>
                <a:gd name="connsiteY16357" fmla="*/ 1035660 h 3804208"/>
                <a:gd name="connsiteX16358" fmla="*/ 2780756 w 9157696"/>
                <a:gd name="connsiteY16358" fmla="*/ 1034439 h 3804208"/>
                <a:gd name="connsiteX16359" fmla="*/ 2788080 w 9157696"/>
                <a:gd name="connsiteY16359" fmla="*/ 1034439 h 3804208"/>
                <a:gd name="connsiteX16360" fmla="*/ 2792963 w 9157696"/>
                <a:gd name="connsiteY16360" fmla="*/ 1033218 h 3804208"/>
                <a:gd name="connsiteX16361" fmla="*/ 2795405 w 9157696"/>
                <a:gd name="connsiteY16361" fmla="*/ 1029556 h 3804208"/>
                <a:gd name="connsiteX16362" fmla="*/ 2784418 w 9157696"/>
                <a:gd name="connsiteY16362" fmla="*/ 1027115 h 3804208"/>
                <a:gd name="connsiteX16363" fmla="*/ 2774653 w 9157696"/>
                <a:gd name="connsiteY16363" fmla="*/ 1024674 h 3804208"/>
                <a:gd name="connsiteX16364" fmla="*/ 2769770 w 9157696"/>
                <a:gd name="connsiteY16364" fmla="*/ 1025894 h 3804208"/>
                <a:gd name="connsiteX16365" fmla="*/ 2764887 w 9157696"/>
                <a:gd name="connsiteY16365" fmla="*/ 1025894 h 3804208"/>
                <a:gd name="connsiteX16366" fmla="*/ 2760004 w 9157696"/>
                <a:gd name="connsiteY16366" fmla="*/ 1024674 h 3804208"/>
                <a:gd name="connsiteX16367" fmla="*/ 2758784 w 9157696"/>
                <a:gd name="connsiteY16367" fmla="*/ 1023453 h 3804208"/>
                <a:gd name="connsiteX16368" fmla="*/ 2753901 w 9157696"/>
                <a:gd name="connsiteY16368" fmla="*/ 1024674 h 3804208"/>
                <a:gd name="connsiteX16369" fmla="*/ 2747797 w 9157696"/>
                <a:gd name="connsiteY16369" fmla="*/ 1024674 h 3804208"/>
                <a:gd name="connsiteX16370" fmla="*/ 2744135 w 9157696"/>
                <a:gd name="connsiteY16370" fmla="*/ 1022232 h 3804208"/>
                <a:gd name="connsiteX16371" fmla="*/ 2735590 w 9157696"/>
                <a:gd name="connsiteY16371" fmla="*/ 1024674 h 3804208"/>
                <a:gd name="connsiteX16372" fmla="*/ 2733149 w 9157696"/>
                <a:gd name="connsiteY16372" fmla="*/ 1021011 h 3804208"/>
                <a:gd name="connsiteX16373" fmla="*/ 2724604 w 9157696"/>
                <a:gd name="connsiteY16373" fmla="*/ 1021011 h 3804208"/>
                <a:gd name="connsiteX16374" fmla="*/ 2718501 w 9157696"/>
                <a:gd name="connsiteY16374" fmla="*/ 1018570 h 3804208"/>
                <a:gd name="connsiteX16375" fmla="*/ 2712397 w 9157696"/>
                <a:gd name="connsiteY16375" fmla="*/ 1016129 h 3804208"/>
                <a:gd name="connsiteX16376" fmla="*/ 2707514 w 9157696"/>
                <a:gd name="connsiteY16376" fmla="*/ 1017349 h 3804208"/>
                <a:gd name="connsiteX16377" fmla="*/ 2706294 w 9157696"/>
                <a:gd name="connsiteY16377" fmla="*/ 1016129 h 3804208"/>
                <a:gd name="connsiteX16378" fmla="*/ 2713618 w 9157696"/>
                <a:gd name="connsiteY16378" fmla="*/ 1012467 h 3804208"/>
                <a:gd name="connsiteX16379" fmla="*/ 2719721 w 9157696"/>
                <a:gd name="connsiteY16379" fmla="*/ 1010025 h 3804208"/>
                <a:gd name="connsiteX16380" fmla="*/ 2725825 w 9157696"/>
                <a:gd name="connsiteY16380" fmla="*/ 1007584 h 3804208"/>
                <a:gd name="connsiteX16381" fmla="*/ 2736811 w 9157696"/>
                <a:gd name="connsiteY16381" fmla="*/ 1002701 h 3804208"/>
                <a:gd name="connsiteX16382" fmla="*/ 2741694 w 9157696"/>
                <a:gd name="connsiteY16382" fmla="*/ 1001480 h 3804208"/>
                <a:gd name="connsiteX16383" fmla="*/ 2745356 w 9157696"/>
                <a:gd name="connsiteY16383" fmla="*/ 999039 h 3804208"/>
                <a:gd name="connsiteX16384" fmla="*/ 2745356 w 9157696"/>
                <a:gd name="connsiteY16384" fmla="*/ 996597 h 3804208"/>
                <a:gd name="connsiteX16385" fmla="*/ 2736811 w 9157696"/>
                <a:gd name="connsiteY16385" fmla="*/ 997818 h 3804208"/>
                <a:gd name="connsiteX16386" fmla="*/ 2728266 w 9157696"/>
                <a:gd name="connsiteY16386" fmla="*/ 999039 h 3804208"/>
                <a:gd name="connsiteX16387" fmla="*/ 2725825 w 9157696"/>
                <a:gd name="connsiteY16387" fmla="*/ 1000260 h 3804208"/>
                <a:gd name="connsiteX16388" fmla="*/ 2722163 w 9157696"/>
                <a:gd name="connsiteY16388" fmla="*/ 1001480 h 3804208"/>
                <a:gd name="connsiteX16389" fmla="*/ 2718501 w 9157696"/>
                <a:gd name="connsiteY16389" fmla="*/ 1001480 h 3804208"/>
                <a:gd name="connsiteX16390" fmla="*/ 2713618 w 9157696"/>
                <a:gd name="connsiteY16390" fmla="*/ 1002701 h 3804208"/>
                <a:gd name="connsiteX16391" fmla="*/ 2708735 w 9157696"/>
                <a:gd name="connsiteY16391" fmla="*/ 1003922 h 3804208"/>
                <a:gd name="connsiteX16392" fmla="*/ 2705073 w 9157696"/>
                <a:gd name="connsiteY16392" fmla="*/ 1002701 h 3804208"/>
                <a:gd name="connsiteX16393" fmla="*/ 2700190 w 9157696"/>
                <a:gd name="connsiteY16393" fmla="*/ 1006363 h 3804208"/>
                <a:gd name="connsiteX16394" fmla="*/ 2697749 w 9157696"/>
                <a:gd name="connsiteY16394" fmla="*/ 1003922 h 3804208"/>
                <a:gd name="connsiteX16395" fmla="*/ 2697749 w 9157696"/>
                <a:gd name="connsiteY16395" fmla="*/ 1003922 h 3804208"/>
                <a:gd name="connsiteX16396" fmla="*/ 2700190 w 9157696"/>
                <a:gd name="connsiteY16396" fmla="*/ 1002701 h 3804208"/>
                <a:gd name="connsiteX16397" fmla="*/ 2705073 w 9157696"/>
                <a:gd name="connsiteY16397" fmla="*/ 999039 h 3804208"/>
                <a:gd name="connsiteX16398" fmla="*/ 2713618 w 9157696"/>
                <a:gd name="connsiteY16398" fmla="*/ 996597 h 3804208"/>
                <a:gd name="connsiteX16399" fmla="*/ 2725825 w 9157696"/>
                <a:gd name="connsiteY16399" fmla="*/ 994156 h 3804208"/>
                <a:gd name="connsiteX16400" fmla="*/ 2736811 w 9157696"/>
                <a:gd name="connsiteY16400" fmla="*/ 992935 h 3804208"/>
                <a:gd name="connsiteX16401" fmla="*/ 2741694 w 9157696"/>
                <a:gd name="connsiteY16401" fmla="*/ 992935 h 3804208"/>
                <a:gd name="connsiteX16402" fmla="*/ 2745356 w 9157696"/>
                <a:gd name="connsiteY16402" fmla="*/ 991715 h 3804208"/>
                <a:gd name="connsiteX16403" fmla="*/ 2746577 w 9157696"/>
                <a:gd name="connsiteY16403" fmla="*/ 989273 h 3804208"/>
                <a:gd name="connsiteX16404" fmla="*/ 2739252 w 9157696"/>
                <a:gd name="connsiteY16404" fmla="*/ 988053 h 3804208"/>
                <a:gd name="connsiteX16405" fmla="*/ 2731928 w 9157696"/>
                <a:gd name="connsiteY16405" fmla="*/ 986832 h 3804208"/>
                <a:gd name="connsiteX16406" fmla="*/ 2729487 w 9157696"/>
                <a:gd name="connsiteY16406" fmla="*/ 988053 h 3804208"/>
                <a:gd name="connsiteX16407" fmla="*/ 2725825 w 9157696"/>
                <a:gd name="connsiteY16407" fmla="*/ 988053 h 3804208"/>
                <a:gd name="connsiteX16408" fmla="*/ 2722163 w 9157696"/>
                <a:gd name="connsiteY16408" fmla="*/ 986832 h 3804208"/>
                <a:gd name="connsiteX16409" fmla="*/ 2717280 w 9157696"/>
                <a:gd name="connsiteY16409" fmla="*/ 986832 h 3804208"/>
                <a:gd name="connsiteX16410" fmla="*/ 2712397 w 9157696"/>
                <a:gd name="connsiteY16410" fmla="*/ 986832 h 3804208"/>
                <a:gd name="connsiteX16411" fmla="*/ 2709956 w 9157696"/>
                <a:gd name="connsiteY16411" fmla="*/ 985611 h 3804208"/>
                <a:gd name="connsiteX16412" fmla="*/ 2705073 w 9157696"/>
                <a:gd name="connsiteY16412" fmla="*/ 988053 h 3804208"/>
                <a:gd name="connsiteX16413" fmla="*/ 2703852 w 9157696"/>
                <a:gd name="connsiteY16413" fmla="*/ 985611 h 3804208"/>
                <a:gd name="connsiteX16414" fmla="*/ 2697749 w 9157696"/>
                <a:gd name="connsiteY16414" fmla="*/ 986832 h 3804208"/>
                <a:gd name="connsiteX16415" fmla="*/ 2692866 w 9157696"/>
                <a:gd name="connsiteY16415" fmla="*/ 985611 h 3804208"/>
                <a:gd name="connsiteX16416" fmla="*/ 2687983 w 9157696"/>
                <a:gd name="connsiteY16416" fmla="*/ 984390 h 3804208"/>
                <a:gd name="connsiteX16417" fmla="*/ 2684321 w 9157696"/>
                <a:gd name="connsiteY16417" fmla="*/ 985611 h 3804208"/>
                <a:gd name="connsiteX16418" fmla="*/ 2683100 w 9157696"/>
                <a:gd name="connsiteY16418" fmla="*/ 984390 h 3804208"/>
                <a:gd name="connsiteX16419" fmla="*/ 2697749 w 9157696"/>
                <a:gd name="connsiteY16419" fmla="*/ 979508 h 3804208"/>
                <a:gd name="connsiteX16420" fmla="*/ 2706294 w 9157696"/>
                <a:gd name="connsiteY16420" fmla="*/ 978287 h 3804208"/>
                <a:gd name="connsiteX16421" fmla="*/ 2714838 w 9157696"/>
                <a:gd name="connsiteY16421" fmla="*/ 975845 h 3804208"/>
                <a:gd name="connsiteX16422" fmla="*/ 2724604 w 9157696"/>
                <a:gd name="connsiteY16422" fmla="*/ 962418 h 3804208"/>
                <a:gd name="connsiteX16423" fmla="*/ 2731928 w 9157696"/>
                <a:gd name="connsiteY16423" fmla="*/ 955094 h 3804208"/>
                <a:gd name="connsiteX16424" fmla="*/ 2745356 w 9157696"/>
                <a:gd name="connsiteY16424" fmla="*/ 946549 h 3804208"/>
                <a:gd name="connsiteX16425" fmla="*/ 2757563 w 9157696"/>
                <a:gd name="connsiteY16425" fmla="*/ 939224 h 3804208"/>
                <a:gd name="connsiteX16426" fmla="*/ 2763666 w 9157696"/>
                <a:gd name="connsiteY16426" fmla="*/ 936783 h 3804208"/>
                <a:gd name="connsiteX16427" fmla="*/ 2767329 w 9157696"/>
                <a:gd name="connsiteY16427" fmla="*/ 933121 h 3804208"/>
                <a:gd name="connsiteX16428" fmla="*/ 2767329 w 9157696"/>
                <a:gd name="connsiteY16428" fmla="*/ 929459 h 3804208"/>
                <a:gd name="connsiteX16429" fmla="*/ 2757563 w 9157696"/>
                <a:gd name="connsiteY16429" fmla="*/ 931900 h 3804208"/>
                <a:gd name="connsiteX16430" fmla="*/ 2747797 w 9157696"/>
                <a:gd name="connsiteY16430" fmla="*/ 934342 h 3804208"/>
                <a:gd name="connsiteX16431" fmla="*/ 2745356 w 9157696"/>
                <a:gd name="connsiteY16431" fmla="*/ 936783 h 3804208"/>
                <a:gd name="connsiteX16432" fmla="*/ 2741694 w 9157696"/>
                <a:gd name="connsiteY16432" fmla="*/ 939224 h 3804208"/>
                <a:gd name="connsiteX16433" fmla="*/ 2736811 w 9157696"/>
                <a:gd name="connsiteY16433" fmla="*/ 940445 h 3804208"/>
                <a:gd name="connsiteX16434" fmla="*/ 2736811 w 9157696"/>
                <a:gd name="connsiteY16434" fmla="*/ 940445 h 3804208"/>
                <a:gd name="connsiteX16435" fmla="*/ 2736811 w 9157696"/>
                <a:gd name="connsiteY16435" fmla="*/ 939224 h 3804208"/>
                <a:gd name="connsiteX16436" fmla="*/ 2729487 w 9157696"/>
                <a:gd name="connsiteY16436" fmla="*/ 939224 h 3804208"/>
                <a:gd name="connsiteX16437" fmla="*/ 2722163 w 9157696"/>
                <a:gd name="connsiteY16437" fmla="*/ 939224 h 3804208"/>
                <a:gd name="connsiteX16438" fmla="*/ 2719721 w 9157696"/>
                <a:gd name="connsiteY16438" fmla="*/ 940445 h 3804208"/>
                <a:gd name="connsiteX16439" fmla="*/ 2716059 w 9157696"/>
                <a:gd name="connsiteY16439" fmla="*/ 941666 h 3804208"/>
                <a:gd name="connsiteX16440" fmla="*/ 2713618 w 9157696"/>
                <a:gd name="connsiteY16440" fmla="*/ 941666 h 3804208"/>
                <a:gd name="connsiteX16441" fmla="*/ 2709956 w 9157696"/>
                <a:gd name="connsiteY16441" fmla="*/ 942887 h 3804208"/>
                <a:gd name="connsiteX16442" fmla="*/ 2706294 w 9157696"/>
                <a:gd name="connsiteY16442" fmla="*/ 944107 h 3804208"/>
                <a:gd name="connsiteX16443" fmla="*/ 2703852 w 9157696"/>
                <a:gd name="connsiteY16443" fmla="*/ 942887 h 3804208"/>
                <a:gd name="connsiteX16444" fmla="*/ 2698969 w 9157696"/>
                <a:gd name="connsiteY16444" fmla="*/ 945328 h 3804208"/>
                <a:gd name="connsiteX16445" fmla="*/ 2696528 w 9157696"/>
                <a:gd name="connsiteY16445" fmla="*/ 944107 h 3804208"/>
                <a:gd name="connsiteX16446" fmla="*/ 2691645 w 9157696"/>
                <a:gd name="connsiteY16446" fmla="*/ 945328 h 3804208"/>
                <a:gd name="connsiteX16447" fmla="*/ 2687983 w 9157696"/>
                <a:gd name="connsiteY16447" fmla="*/ 944107 h 3804208"/>
                <a:gd name="connsiteX16448" fmla="*/ 2694086 w 9157696"/>
                <a:gd name="connsiteY16448" fmla="*/ 938004 h 3804208"/>
                <a:gd name="connsiteX16449" fmla="*/ 2700190 w 9157696"/>
                <a:gd name="connsiteY16449" fmla="*/ 934342 h 3804208"/>
                <a:gd name="connsiteX16450" fmla="*/ 2711176 w 9157696"/>
                <a:gd name="connsiteY16450" fmla="*/ 930680 h 3804208"/>
                <a:gd name="connsiteX16451" fmla="*/ 2720942 w 9157696"/>
                <a:gd name="connsiteY16451" fmla="*/ 928238 h 3804208"/>
                <a:gd name="connsiteX16452" fmla="*/ 2725825 w 9157696"/>
                <a:gd name="connsiteY16452" fmla="*/ 927017 h 3804208"/>
                <a:gd name="connsiteX16453" fmla="*/ 2728266 w 9157696"/>
                <a:gd name="connsiteY16453" fmla="*/ 925797 h 3804208"/>
                <a:gd name="connsiteX16454" fmla="*/ 2729487 w 9157696"/>
                <a:gd name="connsiteY16454" fmla="*/ 923355 h 3804208"/>
                <a:gd name="connsiteX16455" fmla="*/ 2722163 w 9157696"/>
                <a:gd name="connsiteY16455" fmla="*/ 923355 h 3804208"/>
                <a:gd name="connsiteX16456" fmla="*/ 2714838 w 9157696"/>
                <a:gd name="connsiteY16456" fmla="*/ 923355 h 3804208"/>
                <a:gd name="connsiteX16457" fmla="*/ 2712397 w 9157696"/>
                <a:gd name="connsiteY16457" fmla="*/ 924576 h 3804208"/>
                <a:gd name="connsiteX16458" fmla="*/ 2708735 w 9157696"/>
                <a:gd name="connsiteY16458" fmla="*/ 925797 h 3804208"/>
                <a:gd name="connsiteX16459" fmla="*/ 2706294 w 9157696"/>
                <a:gd name="connsiteY16459" fmla="*/ 925797 h 3804208"/>
                <a:gd name="connsiteX16460" fmla="*/ 2702631 w 9157696"/>
                <a:gd name="connsiteY16460" fmla="*/ 927017 h 3804208"/>
                <a:gd name="connsiteX16461" fmla="*/ 2698969 w 9157696"/>
                <a:gd name="connsiteY16461" fmla="*/ 928238 h 3804208"/>
                <a:gd name="connsiteX16462" fmla="*/ 2696528 w 9157696"/>
                <a:gd name="connsiteY16462" fmla="*/ 927017 h 3804208"/>
                <a:gd name="connsiteX16463" fmla="*/ 2691645 w 9157696"/>
                <a:gd name="connsiteY16463" fmla="*/ 929459 h 3804208"/>
                <a:gd name="connsiteX16464" fmla="*/ 2689204 w 9157696"/>
                <a:gd name="connsiteY16464" fmla="*/ 928238 h 3804208"/>
                <a:gd name="connsiteX16465" fmla="*/ 2684321 w 9157696"/>
                <a:gd name="connsiteY16465" fmla="*/ 929459 h 3804208"/>
                <a:gd name="connsiteX16466" fmla="*/ 2679438 w 9157696"/>
                <a:gd name="connsiteY16466" fmla="*/ 928238 h 3804208"/>
                <a:gd name="connsiteX16467" fmla="*/ 2674555 w 9157696"/>
                <a:gd name="connsiteY16467" fmla="*/ 928238 h 3804208"/>
                <a:gd name="connsiteX16468" fmla="*/ 2672114 w 9157696"/>
                <a:gd name="connsiteY16468" fmla="*/ 929459 h 3804208"/>
                <a:gd name="connsiteX16469" fmla="*/ 2670893 w 9157696"/>
                <a:gd name="connsiteY16469" fmla="*/ 929459 h 3804208"/>
                <a:gd name="connsiteX16470" fmla="*/ 2673335 w 9157696"/>
                <a:gd name="connsiteY16470" fmla="*/ 927017 h 3804208"/>
                <a:gd name="connsiteX16471" fmla="*/ 2678217 w 9157696"/>
                <a:gd name="connsiteY16471" fmla="*/ 924576 h 3804208"/>
                <a:gd name="connsiteX16472" fmla="*/ 2679438 w 9157696"/>
                <a:gd name="connsiteY16472" fmla="*/ 924576 h 3804208"/>
                <a:gd name="connsiteX16473" fmla="*/ 2681879 w 9157696"/>
                <a:gd name="connsiteY16473" fmla="*/ 923355 h 3804208"/>
                <a:gd name="connsiteX16474" fmla="*/ 2686762 w 9157696"/>
                <a:gd name="connsiteY16474" fmla="*/ 922135 h 3804208"/>
                <a:gd name="connsiteX16475" fmla="*/ 2694086 w 9157696"/>
                <a:gd name="connsiteY16475" fmla="*/ 922135 h 3804208"/>
                <a:gd name="connsiteX16476" fmla="*/ 2696528 w 9157696"/>
                <a:gd name="connsiteY16476" fmla="*/ 922135 h 3804208"/>
                <a:gd name="connsiteX16477" fmla="*/ 2698969 w 9157696"/>
                <a:gd name="connsiteY16477" fmla="*/ 922135 h 3804208"/>
                <a:gd name="connsiteX16478" fmla="*/ 2700190 w 9157696"/>
                <a:gd name="connsiteY16478" fmla="*/ 920914 h 3804208"/>
                <a:gd name="connsiteX16479" fmla="*/ 2695307 w 9157696"/>
                <a:gd name="connsiteY16479" fmla="*/ 919693 h 3804208"/>
                <a:gd name="connsiteX16480" fmla="*/ 2690424 w 9157696"/>
                <a:gd name="connsiteY16480" fmla="*/ 918473 h 3804208"/>
                <a:gd name="connsiteX16481" fmla="*/ 2687983 w 9157696"/>
                <a:gd name="connsiteY16481" fmla="*/ 918473 h 3804208"/>
                <a:gd name="connsiteX16482" fmla="*/ 2686762 w 9157696"/>
                <a:gd name="connsiteY16482" fmla="*/ 918473 h 3804208"/>
                <a:gd name="connsiteX16483" fmla="*/ 2687983 w 9157696"/>
                <a:gd name="connsiteY16483" fmla="*/ 917252 h 3804208"/>
                <a:gd name="connsiteX16484" fmla="*/ 2695307 w 9157696"/>
                <a:gd name="connsiteY16484" fmla="*/ 913590 h 3804208"/>
                <a:gd name="connsiteX16485" fmla="*/ 2706294 w 9157696"/>
                <a:gd name="connsiteY16485" fmla="*/ 911148 h 3804208"/>
                <a:gd name="connsiteX16486" fmla="*/ 2716059 w 9157696"/>
                <a:gd name="connsiteY16486" fmla="*/ 908707 h 3804208"/>
                <a:gd name="connsiteX16487" fmla="*/ 2720942 w 9157696"/>
                <a:gd name="connsiteY16487" fmla="*/ 908707 h 3804208"/>
                <a:gd name="connsiteX16488" fmla="*/ 2724604 w 9157696"/>
                <a:gd name="connsiteY16488" fmla="*/ 907486 h 3804208"/>
                <a:gd name="connsiteX16489" fmla="*/ 2725825 w 9157696"/>
                <a:gd name="connsiteY16489" fmla="*/ 905045 h 3804208"/>
                <a:gd name="connsiteX16490" fmla="*/ 2718501 w 9157696"/>
                <a:gd name="connsiteY16490" fmla="*/ 905045 h 3804208"/>
                <a:gd name="connsiteX16491" fmla="*/ 2711176 w 9157696"/>
                <a:gd name="connsiteY16491" fmla="*/ 905045 h 3804208"/>
                <a:gd name="connsiteX16492" fmla="*/ 2708735 w 9157696"/>
                <a:gd name="connsiteY16492" fmla="*/ 906266 h 3804208"/>
                <a:gd name="connsiteX16493" fmla="*/ 2705073 w 9157696"/>
                <a:gd name="connsiteY16493" fmla="*/ 906266 h 3804208"/>
                <a:gd name="connsiteX16494" fmla="*/ 2702631 w 9157696"/>
                <a:gd name="connsiteY16494" fmla="*/ 906266 h 3804208"/>
                <a:gd name="connsiteX16495" fmla="*/ 2698969 w 9157696"/>
                <a:gd name="connsiteY16495" fmla="*/ 906266 h 3804208"/>
                <a:gd name="connsiteX16496" fmla="*/ 2695307 w 9157696"/>
                <a:gd name="connsiteY16496" fmla="*/ 907486 h 3804208"/>
                <a:gd name="connsiteX16497" fmla="*/ 2692866 w 9157696"/>
                <a:gd name="connsiteY16497" fmla="*/ 906266 h 3804208"/>
                <a:gd name="connsiteX16498" fmla="*/ 2687983 w 9157696"/>
                <a:gd name="connsiteY16498" fmla="*/ 908707 h 3804208"/>
                <a:gd name="connsiteX16499" fmla="*/ 2686762 w 9157696"/>
                <a:gd name="connsiteY16499" fmla="*/ 907486 h 3804208"/>
                <a:gd name="connsiteX16500" fmla="*/ 2681879 w 9157696"/>
                <a:gd name="connsiteY16500" fmla="*/ 908707 h 3804208"/>
                <a:gd name="connsiteX16501" fmla="*/ 2678217 w 9157696"/>
                <a:gd name="connsiteY16501" fmla="*/ 907486 h 3804208"/>
                <a:gd name="connsiteX16502" fmla="*/ 2674555 w 9157696"/>
                <a:gd name="connsiteY16502" fmla="*/ 906266 h 3804208"/>
                <a:gd name="connsiteX16503" fmla="*/ 2672114 w 9157696"/>
                <a:gd name="connsiteY16503" fmla="*/ 907486 h 3804208"/>
                <a:gd name="connsiteX16504" fmla="*/ 2669672 w 9157696"/>
                <a:gd name="connsiteY16504" fmla="*/ 908707 h 3804208"/>
                <a:gd name="connsiteX16505" fmla="*/ 2661128 w 9157696"/>
                <a:gd name="connsiteY16505" fmla="*/ 908707 h 3804208"/>
                <a:gd name="connsiteX16506" fmla="*/ 2652583 w 9157696"/>
                <a:gd name="connsiteY16506" fmla="*/ 909928 h 3804208"/>
                <a:gd name="connsiteX16507" fmla="*/ 2647700 w 9157696"/>
                <a:gd name="connsiteY16507" fmla="*/ 908707 h 3804208"/>
                <a:gd name="connsiteX16508" fmla="*/ 2642817 w 9157696"/>
                <a:gd name="connsiteY16508" fmla="*/ 907486 h 3804208"/>
                <a:gd name="connsiteX16509" fmla="*/ 2641596 w 9157696"/>
                <a:gd name="connsiteY16509" fmla="*/ 908707 h 3804208"/>
                <a:gd name="connsiteX16510" fmla="*/ 2637934 w 9157696"/>
                <a:gd name="connsiteY16510" fmla="*/ 907486 h 3804208"/>
                <a:gd name="connsiteX16511" fmla="*/ 2637934 w 9157696"/>
                <a:gd name="connsiteY16511" fmla="*/ 906266 h 3804208"/>
                <a:gd name="connsiteX16512" fmla="*/ 2639155 w 9157696"/>
                <a:gd name="connsiteY16512" fmla="*/ 906266 h 3804208"/>
                <a:gd name="connsiteX16513" fmla="*/ 2652583 w 9157696"/>
                <a:gd name="connsiteY16513" fmla="*/ 901383 h 3804208"/>
                <a:gd name="connsiteX16514" fmla="*/ 2659907 w 9157696"/>
                <a:gd name="connsiteY16514" fmla="*/ 898941 h 3804208"/>
                <a:gd name="connsiteX16515" fmla="*/ 2670893 w 9157696"/>
                <a:gd name="connsiteY16515" fmla="*/ 896500 h 3804208"/>
                <a:gd name="connsiteX16516" fmla="*/ 2680659 w 9157696"/>
                <a:gd name="connsiteY16516" fmla="*/ 896500 h 3804208"/>
                <a:gd name="connsiteX16517" fmla="*/ 2689204 w 9157696"/>
                <a:gd name="connsiteY16517" fmla="*/ 890396 h 3804208"/>
                <a:gd name="connsiteX16518" fmla="*/ 2695307 w 9157696"/>
                <a:gd name="connsiteY16518" fmla="*/ 886734 h 3804208"/>
                <a:gd name="connsiteX16519" fmla="*/ 2705073 w 9157696"/>
                <a:gd name="connsiteY16519" fmla="*/ 884293 h 3804208"/>
                <a:gd name="connsiteX16520" fmla="*/ 2713618 w 9157696"/>
                <a:gd name="connsiteY16520" fmla="*/ 883072 h 3804208"/>
                <a:gd name="connsiteX16521" fmla="*/ 2717280 w 9157696"/>
                <a:gd name="connsiteY16521" fmla="*/ 883072 h 3804208"/>
                <a:gd name="connsiteX16522" fmla="*/ 2719721 w 9157696"/>
                <a:gd name="connsiteY16522" fmla="*/ 881852 h 3804208"/>
                <a:gd name="connsiteX16523" fmla="*/ 2720942 w 9157696"/>
                <a:gd name="connsiteY16523" fmla="*/ 879410 h 3804208"/>
                <a:gd name="connsiteX16524" fmla="*/ 2714838 w 9157696"/>
                <a:gd name="connsiteY16524" fmla="*/ 879410 h 3804208"/>
                <a:gd name="connsiteX16525" fmla="*/ 2708735 w 9157696"/>
                <a:gd name="connsiteY16525" fmla="*/ 879410 h 3804208"/>
                <a:gd name="connsiteX16526" fmla="*/ 2706294 w 9157696"/>
                <a:gd name="connsiteY16526" fmla="*/ 880631 h 3804208"/>
                <a:gd name="connsiteX16527" fmla="*/ 2703852 w 9157696"/>
                <a:gd name="connsiteY16527" fmla="*/ 880631 h 3804208"/>
                <a:gd name="connsiteX16528" fmla="*/ 2701411 w 9157696"/>
                <a:gd name="connsiteY16528" fmla="*/ 880631 h 3804208"/>
                <a:gd name="connsiteX16529" fmla="*/ 2697749 w 9157696"/>
                <a:gd name="connsiteY16529" fmla="*/ 881852 h 3804208"/>
                <a:gd name="connsiteX16530" fmla="*/ 2694086 w 9157696"/>
                <a:gd name="connsiteY16530" fmla="*/ 883072 h 3804208"/>
                <a:gd name="connsiteX16531" fmla="*/ 2691645 w 9157696"/>
                <a:gd name="connsiteY16531" fmla="*/ 881852 h 3804208"/>
                <a:gd name="connsiteX16532" fmla="*/ 2687983 w 9157696"/>
                <a:gd name="connsiteY16532" fmla="*/ 884293 h 3804208"/>
                <a:gd name="connsiteX16533" fmla="*/ 2686762 w 9157696"/>
                <a:gd name="connsiteY16533" fmla="*/ 884293 h 3804208"/>
                <a:gd name="connsiteX16534" fmla="*/ 2687983 w 9157696"/>
                <a:gd name="connsiteY16534" fmla="*/ 881852 h 3804208"/>
                <a:gd name="connsiteX16535" fmla="*/ 2692866 w 9157696"/>
                <a:gd name="connsiteY16535" fmla="*/ 878189 h 3804208"/>
                <a:gd name="connsiteX16536" fmla="*/ 2696528 w 9157696"/>
                <a:gd name="connsiteY16536" fmla="*/ 875748 h 3804208"/>
                <a:gd name="connsiteX16537" fmla="*/ 2700190 w 9157696"/>
                <a:gd name="connsiteY16537" fmla="*/ 873307 h 3804208"/>
                <a:gd name="connsiteX16538" fmla="*/ 2707514 w 9157696"/>
                <a:gd name="connsiteY16538" fmla="*/ 868424 h 3804208"/>
                <a:gd name="connsiteX16539" fmla="*/ 2711176 w 9157696"/>
                <a:gd name="connsiteY16539" fmla="*/ 865982 h 3804208"/>
                <a:gd name="connsiteX16540" fmla="*/ 2712397 w 9157696"/>
                <a:gd name="connsiteY16540" fmla="*/ 863541 h 3804208"/>
                <a:gd name="connsiteX16541" fmla="*/ 2712397 w 9157696"/>
                <a:gd name="connsiteY16541" fmla="*/ 861100 h 3804208"/>
                <a:gd name="connsiteX16542" fmla="*/ 2706294 w 9157696"/>
                <a:gd name="connsiteY16542" fmla="*/ 863541 h 3804208"/>
                <a:gd name="connsiteX16543" fmla="*/ 2701411 w 9157696"/>
                <a:gd name="connsiteY16543" fmla="*/ 865982 h 3804208"/>
                <a:gd name="connsiteX16544" fmla="*/ 2700190 w 9157696"/>
                <a:gd name="connsiteY16544" fmla="*/ 867203 h 3804208"/>
                <a:gd name="connsiteX16545" fmla="*/ 2697749 w 9157696"/>
                <a:gd name="connsiteY16545" fmla="*/ 868424 h 3804208"/>
                <a:gd name="connsiteX16546" fmla="*/ 2695307 w 9157696"/>
                <a:gd name="connsiteY16546" fmla="*/ 868424 h 3804208"/>
                <a:gd name="connsiteX16547" fmla="*/ 2692866 w 9157696"/>
                <a:gd name="connsiteY16547" fmla="*/ 869645 h 3804208"/>
                <a:gd name="connsiteX16548" fmla="*/ 2689204 w 9157696"/>
                <a:gd name="connsiteY16548" fmla="*/ 870865 h 3804208"/>
                <a:gd name="connsiteX16549" fmla="*/ 2686762 w 9157696"/>
                <a:gd name="connsiteY16549" fmla="*/ 870865 h 3804208"/>
                <a:gd name="connsiteX16550" fmla="*/ 2683100 w 9157696"/>
                <a:gd name="connsiteY16550" fmla="*/ 873307 h 3804208"/>
                <a:gd name="connsiteX16551" fmla="*/ 2681879 w 9157696"/>
                <a:gd name="connsiteY16551" fmla="*/ 872086 h 3804208"/>
                <a:gd name="connsiteX16552" fmla="*/ 2678217 w 9157696"/>
                <a:gd name="connsiteY16552" fmla="*/ 873307 h 3804208"/>
                <a:gd name="connsiteX16553" fmla="*/ 2674555 w 9157696"/>
                <a:gd name="connsiteY16553" fmla="*/ 873307 h 3804208"/>
                <a:gd name="connsiteX16554" fmla="*/ 2674555 w 9157696"/>
                <a:gd name="connsiteY16554" fmla="*/ 873307 h 3804208"/>
                <a:gd name="connsiteX16555" fmla="*/ 2676997 w 9157696"/>
                <a:gd name="connsiteY16555" fmla="*/ 873307 h 3804208"/>
                <a:gd name="connsiteX16556" fmla="*/ 2683100 w 9157696"/>
                <a:gd name="connsiteY16556" fmla="*/ 865982 h 3804208"/>
                <a:gd name="connsiteX16557" fmla="*/ 2687983 w 9157696"/>
                <a:gd name="connsiteY16557" fmla="*/ 862320 h 3804208"/>
                <a:gd name="connsiteX16558" fmla="*/ 2696528 w 9157696"/>
                <a:gd name="connsiteY16558" fmla="*/ 858658 h 3804208"/>
                <a:gd name="connsiteX16559" fmla="*/ 2703852 w 9157696"/>
                <a:gd name="connsiteY16559" fmla="*/ 854996 h 3804208"/>
                <a:gd name="connsiteX16560" fmla="*/ 2707514 w 9157696"/>
                <a:gd name="connsiteY16560" fmla="*/ 853775 h 3804208"/>
                <a:gd name="connsiteX16561" fmla="*/ 2709956 w 9157696"/>
                <a:gd name="connsiteY16561" fmla="*/ 852555 h 3804208"/>
                <a:gd name="connsiteX16562" fmla="*/ 2709956 w 9157696"/>
                <a:gd name="connsiteY16562" fmla="*/ 850113 h 3804208"/>
                <a:gd name="connsiteX16563" fmla="*/ 2703852 w 9157696"/>
                <a:gd name="connsiteY16563" fmla="*/ 851334 h 3804208"/>
                <a:gd name="connsiteX16564" fmla="*/ 2698969 w 9157696"/>
                <a:gd name="connsiteY16564" fmla="*/ 852555 h 3804208"/>
                <a:gd name="connsiteX16565" fmla="*/ 2697749 w 9157696"/>
                <a:gd name="connsiteY16565" fmla="*/ 853775 h 3804208"/>
                <a:gd name="connsiteX16566" fmla="*/ 2695307 w 9157696"/>
                <a:gd name="connsiteY16566" fmla="*/ 854996 h 3804208"/>
                <a:gd name="connsiteX16567" fmla="*/ 2692866 w 9157696"/>
                <a:gd name="connsiteY16567" fmla="*/ 854996 h 3804208"/>
                <a:gd name="connsiteX16568" fmla="*/ 2689204 w 9157696"/>
                <a:gd name="connsiteY16568" fmla="*/ 856217 h 3804208"/>
                <a:gd name="connsiteX16569" fmla="*/ 2685542 w 9157696"/>
                <a:gd name="connsiteY16569" fmla="*/ 857438 h 3804208"/>
                <a:gd name="connsiteX16570" fmla="*/ 2683100 w 9157696"/>
                <a:gd name="connsiteY16570" fmla="*/ 857438 h 3804208"/>
                <a:gd name="connsiteX16571" fmla="*/ 2679438 w 9157696"/>
                <a:gd name="connsiteY16571" fmla="*/ 859879 h 3804208"/>
                <a:gd name="connsiteX16572" fmla="*/ 2678217 w 9157696"/>
                <a:gd name="connsiteY16572" fmla="*/ 858658 h 3804208"/>
                <a:gd name="connsiteX16573" fmla="*/ 2679438 w 9157696"/>
                <a:gd name="connsiteY16573" fmla="*/ 856217 h 3804208"/>
                <a:gd name="connsiteX16574" fmla="*/ 2684321 w 9157696"/>
                <a:gd name="connsiteY16574" fmla="*/ 852555 h 3804208"/>
                <a:gd name="connsiteX16575" fmla="*/ 2687983 w 9157696"/>
                <a:gd name="connsiteY16575" fmla="*/ 851334 h 3804208"/>
                <a:gd name="connsiteX16576" fmla="*/ 2691645 w 9157696"/>
                <a:gd name="connsiteY16576" fmla="*/ 850113 h 3804208"/>
                <a:gd name="connsiteX16577" fmla="*/ 2695307 w 9157696"/>
                <a:gd name="connsiteY16577" fmla="*/ 847672 h 3804208"/>
                <a:gd name="connsiteX16578" fmla="*/ 2697749 w 9157696"/>
                <a:gd name="connsiteY16578" fmla="*/ 846451 h 3804208"/>
                <a:gd name="connsiteX16579" fmla="*/ 2700190 w 9157696"/>
                <a:gd name="connsiteY16579" fmla="*/ 844010 h 3804208"/>
                <a:gd name="connsiteX16580" fmla="*/ 2701411 w 9157696"/>
                <a:gd name="connsiteY16580" fmla="*/ 841568 h 3804208"/>
                <a:gd name="connsiteX16581" fmla="*/ 2700190 w 9157696"/>
                <a:gd name="connsiteY16581" fmla="*/ 839127 h 3804208"/>
                <a:gd name="connsiteX16582" fmla="*/ 2695307 w 9157696"/>
                <a:gd name="connsiteY16582" fmla="*/ 842789 h 3804208"/>
                <a:gd name="connsiteX16583" fmla="*/ 2690424 w 9157696"/>
                <a:gd name="connsiteY16583" fmla="*/ 845231 h 3804208"/>
                <a:gd name="connsiteX16584" fmla="*/ 2689204 w 9157696"/>
                <a:gd name="connsiteY16584" fmla="*/ 846451 h 3804208"/>
                <a:gd name="connsiteX16585" fmla="*/ 2686762 w 9157696"/>
                <a:gd name="connsiteY16585" fmla="*/ 847672 h 3804208"/>
                <a:gd name="connsiteX16586" fmla="*/ 2684321 w 9157696"/>
                <a:gd name="connsiteY16586" fmla="*/ 847672 h 3804208"/>
                <a:gd name="connsiteX16587" fmla="*/ 2681879 w 9157696"/>
                <a:gd name="connsiteY16587" fmla="*/ 848893 h 3804208"/>
                <a:gd name="connsiteX16588" fmla="*/ 2679438 w 9157696"/>
                <a:gd name="connsiteY16588" fmla="*/ 850113 h 3804208"/>
                <a:gd name="connsiteX16589" fmla="*/ 2676997 w 9157696"/>
                <a:gd name="connsiteY16589" fmla="*/ 850113 h 3804208"/>
                <a:gd name="connsiteX16590" fmla="*/ 2673335 w 9157696"/>
                <a:gd name="connsiteY16590" fmla="*/ 852555 h 3804208"/>
                <a:gd name="connsiteX16591" fmla="*/ 2672114 w 9157696"/>
                <a:gd name="connsiteY16591" fmla="*/ 851334 h 3804208"/>
                <a:gd name="connsiteX16592" fmla="*/ 2668452 w 9157696"/>
                <a:gd name="connsiteY16592" fmla="*/ 852555 h 3804208"/>
                <a:gd name="connsiteX16593" fmla="*/ 2664790 w 9157696"/>
                <a:gd name="connsiteY16593" fmla="*/ 852555 h 3804208"/>
                <a:gd name="connsiteX16594" fmla="*/ 2661128 w 9157696"/>
                <a:gd name="connsiteY16594" fmla="*/ 852555 h 3804208"/>
                <a:gd name="connsiteX16595" fmla="*/ 2658686 w 9157696"/>
                <a:gd name="connsiteY16595" fmla="*/ 853775 h 3804208"/>
                <a:gd name="connsiteX16596" fmla="*/ 2657465 w 9157696"/>
                <a:gd name="connsiteY16596" fmla="*/ 854996 h 3804208"/>
                <a:gd name="connsiteX16597" fmla="*/ 2651362 w 9157696"/>
                <a:gd name="connsiteY16597" fmla="*/ 856217 h 3804208"/>
                <a:gd name="connsiteX16598" fmla="*/ 2645258 w 9157696"/>
                <a:gd name="connsiteY16598" fmla="*/ 858658 h 3804208"/>
                <a:gd name="connsiteX16599" fmla="*/ 2641596 w 9157696"/>
                <a:gd name="connsiteY16599" fmla="*/ 858658 h 3804208"/>
                <a:gd name="connsiteX16600" fmla="*/ 2640376 w 9157696"/>
                <a:gd name="connsiteY16600" fmla="*/ 857438 h 3804208"/>
                <a:gd name="connsiteX16601" fmla="*/ 2650141 w 9157696"/>
                <a:gd name="connsiteY16601" fmla="*/ 852555 h 3804208"/>
                <a:gd name="connsiteX16602" fmla="*/ 2657465 w 9157696"/>
                <a:gd name="connsiteY16602" fmla="*/ 850113 h 3804208"/>
                <a:gd name="connsiteX16603" fmla="*/ 2668452 w 9157696"/>
                <a:gd name="connsiteY16603" fmla="*/ 846451 h 3804208"/>
                <a:gd name="connsiteX16604" fmla="*/ 2678217 w 9157696"/>
                <a:gd name="connsiteY16604" fmla="*/ 844010 h 3804208"/>
                <a:gd name="connsiteX16605" fmla="*/ 2684321 w 9157696"/>
                <a:gd name="connsiteY16605" fmla="*/ 836686 h 3804208"/>
                <a:gd name="connsiteX16606" fmla="*/ 2689204 w 9157696"/>
                <a:gd name="connsiteY16606" fmla="*/ 831803 h 3804208"/>
                <a:gd name="connsiteX16607" fmla="*/ 2692866 w 9157696"/>
                <a:gd name="connsiteY16607" fmla="*/ 829361 h 3804208"/>
                <a:gd name="connsiteX16608" fmla="*/ 2696528 w 9157696"/>
                <a:gd name="connsiteY16608" fmla="*/ 825699 h 3804208"/>
                <a:gd name="connsiteX16609" fmla="*/ 2697749 w 9157696"/>
                <a:gd name="connsiteY16609" fmla="*/ 823258 h 3804208"/>
                <a:gd name="connsiteX16610" fmla="*/ 2697749 w 9157696"/>
                <a:gd name="connsiteY16610" fmla="*/ 823258 h 3804208"/>
                <a:gd name="connsiteX16611" fmla="*/ 2700190 w 9157696"/>
                <a:gd name="connsiteY16611" fmla="*/ 822037 h 3804208"/>
                <a:gd name="connsiteX16612" fmla="*/ 2701411 w 9157696"/>
                <a:gd name="connsiteY16612" fmla="*/ 820817 h 3804208"/>
                <a:gd name="connsiteX16613" fmla="*/ 2700190 w 9157696"/>
                <a:gd name="connsiteY16613" fmla="*/ 820817 h 3804208"/>
                <a:gd name="connsiteX16614" fmla="*/ 2702631 w 9157696"/>
                <a:gd name="connsiteY16614" fmla="*/ 818375 h 3804208"/>
                <a:gd name="connsiteX16615" fmla="*/ 2705073 w 9157696"/>
                <a:gd name="connsiteY16615" fmla="*/ 814713 h 3804208"/>
                <a:gd name="connsiteX16616" fmla="*/ 2705073 w 9157696"/>
                <a:gd name="connsiteY16616" fmla="*/ 811051 h 3804208"/>
                <a:gd name="connsiteX16617" fmla="*/ 2702631 w 9157696"/>
                <a:gd name="connsiteY16617" fmla="*/ 808610 h 3804208"/>
                <a:gd name="connsiteX16618" fmla="*/ 2702631 w 9157696"/>
                <a:gd name="connsiteY16618" fmla="*/ 813492 h 3804208"/>
                <a:gd name="connsiteX16619" fmla="*/ 2700190 w 9157696"/>
                <a:gd name="connsiteY16619" fmla="*/ 814713 h 3804208"/>
                <a:gd name="connsiteX16620" fmla="*/ 2696528 w 9157696"/>
                <a:gd name="connsiteY16620" fmla="*/ 818375 h 3804208"/>
                <a:gd name="connsiteX16621" fmla="*/ 2696528 w 9157696"/>
                <a:gd name="connsiteY16621" fmla="*/ 818375 h 3804208"/>
                <a:gd name="connsiteX16622" fmla="*/ 2692866 w 9157696"/>
                <a:gd name="connsiteY16622" fmla="*/ 818375 h 3804208"/>
                <a:gd name="connsiteX16623" fmla="*/ 2690424 w 9157696"/>
                <a:gd name="connsiteY16623" fmla="*/ 819596 h 3804208"/>
                <a:gd name="connsiteX16624" fmla="*/ 2687983 w 9157696"/>
                <a:gd name="connsiteY16624" fmla="*/ 820817 h 3804208"/>
                <a:gd name="connsiteX16625" fmla="*/ 2685542 w 9157696"/>
                <a:gd name="connsiteY16625" fmla="*/ 820817 h 3804208"/>
                <a:gd name="connsiteX16626" fmla="*/ 2681879 w 9157696"/>
                <a:gd name="connsiteY16626" fmla="*/ 822037 h 3804208"/>
                <a:gd name="connsiteX16627" fmla="*/ 2678217 w 9157696"/>
                <a:gd name="connsiteY16627" fmla="*/ 823258 h 3804208"/>
                <a:gd name="connsiteX16628" fmla="*/ 2675776 w 9157696"/>
                <a:gd name="connsiteY16628" fmla="*/ 823258 h 3804208"/>
                <a:gd name="connsiteX16629" fmla="*/ 2672114 w 9157696"/>
                <a:gd name="connsiteY16629" fmla="*/ 825699 h 3804208"/>
                <a:gd name="connsiteX16630" fmla="*/ 2670893 w 9157696"/>
                <a:gd name="connsiteY16630" fmla="*/ 824479 h 3804208"/>
                <a:gd name="connsiteX16631" fmla="*/ 2667231 w 9157696"/>
                <a:gd name="connsiteY16631" fmla="*/ 825699 h 3804208"/>
                <a:gd name="connsiteX16632" fmla="*/ 2663569 w 9157696"/>
                <a:gd name="connsiteY16632" fmla="*/ 825699 h 3804208"/>
                <a:gd name="connsiteX16633" fmla="*/ 2659907 w 9157696"/>
                <a:gd name="connsiteY16633" fmla="*/ 825699 h 3804208"/>
                <a:gd name="connsiteX16634" fmla="*/ 2658686 w 9157696"/>
                <a:gd name="connsiteY16634" fmla="*/ 826920 h 3804208"/>
                <a:gd name="connsiteX16635" fmla="*/ 2657465 w 9157696"/>
                <a:gd name="connsiteY16635" fmla="*/ 828141 h 3804208"/>
                <a:gd name="connsiteX16636" fmla="*/ 2651362 w 9157696"/>
                <a:gd name="connsiteY16636" fmla="*/ 829361 h 3804208"/>
                <a:gd name="connsiteX16637" fmla="*/ 2645258 w 9157696"/>
                <a:gd name="connsiteY16637" fmla="*/ 830582 h 3804208"/>
                <a:gd name="connsiteX16638" fmla="*/ 2641596 w 9157696"/>
                <a:gd name="connsiteY16638" fmla="*/ 830582 h 3804208"/>
                <a:gd name="connsiteX16639" fmla="*/ 2640376 w 9157696"/>
                <a:gd name="connsiteY16639" fmla="*/ 828141 h 3804208"/>
                <a:gd name="connsiteX16640" fmla="*/ 2646479 w 9157696"/>
                <a:gd name="connsiteY16640" fmla="*/ 824479 h 3804208"/>
                <a:gd name="connsiteX16641" fmla="*/ 2652583 w 9157696"/>
                <a:gd name="connsiteY16641" fmla="*/ 822037 h 3804208"/>
                <a:gd name="connsiteX16642" fmla="*/ 2661128 w 9157696"/>
                <a:gd name="connsiteY16642" fmla="*/ 818375 h 3804208"/>
                <a:gd name="connsiteX16643" fmla="*/ 2669672 w 9157696"/>
                <a:gd name="connsiteY16643" fmla="*/ 817154 h 3804208"/>
                <a:gd name="connsiteX16644" fmla="*/ 2675776 w 9157696"/>
                <a:gd name="connsiteY16644" fmla="*/ 811051 h 3804208"/>
                <a:gd name="connsiteX16645" fmla="*/ 2680659 w 9157696"/>
                <a:gd name="connsiteY16645" fmla="*/ 807389 h 3804208"/>
                <a:gd name="connsiteX16646" fmla="*/ 2687983 w 9157696"/>
                <a:gd name="connsiteY16646" fmla="*/ 803727 h 3804208"/>
                <a:gd name="connsiteX16647" fmla="*/ 2695307 w 9157696"/>
                <a:gd name="connsiteY16647" fmla="*/ 801285 h 3804208"/>
                <a:gd name="connsiteX16648" fmla="*/ 2698969 w 9157696"/>
                <a:gd name="connsiteY16648" fmla="*/ 800065 h 3804208"/>
                <a:gd name="connsiteX16649" fmla="*/ 2701411 w 9157696"/>
                <a:gd name="connsiteY16649" fmla="*/ 798844 h 3804208"/>
                <a:gd name="connsiteX16650" fmla="*/ 2701411 w 9157696"/>
                <a:gd name="connsiteY16650" fmla="*/ 796403 h 3804208"/>
                <a:gd name="connsiteX16651" fmla="*/ 2695307 w 9157696"/>
                <a:gd name="connsiteY16651" fmla="*/ 796403 h 3804208"/>
                <a:gd name="connsiteX16652" fmla="*/ 2690424 w 9157696"/>
                <a:gd name="connsiteY16652" fmla="*/ 797623 h 3804208"/>
                <a:gd name="connsiteX16653" fmla="*/ 2689204 w 9157696"/>
                <a:gd name="connsiteY16653" fmla="*/ 798844 h 3804208"/>
                <a:gd name="connsiteX16654" fmla="*/ 2686762 w 9157696"/>
                <a:gd name="connsiteY16654" fmla="*/ 800065 h 3804208"/>
                <a:gd name="connsiteX16655" fmla="*/ 2684321 w 9157696"/>
                <a:gd name="connsiteY16655" fmla="*/ 800065 h 3804208"/>
                <a:gd name="connsiteX16656" fmla="*/ 2681879 w 9157696"/>
                <a:gd name="connsiteY16656" fmla="*/ 801285 h 3804208"/>
                <a:gd name="connsiteX16657" fmla="*/ 2679438 w 9157696"/>
                <a:gd name="connsiteY16657" fmla="*/ 802506 h 3804208"/>
                <a:gd name="connsiteX16658" fmla="*/ 2676997 w 9157696"/>
                <a:gd name="connsiteY16658" fmla="*/ 802506 h 3804208"/>
                <a:gd name="connsiteX16659" fmla="*/ 2673335 w 9157696"/>
                <a:gd name="connsiteY16659" fmla="*/ 804947 h 3804208"/>
                <a:gd name="connsiteX16660" fmla="*/ 2672114 w 9157696"/>
                <a:gd name="connsiteY16660" fmla="*/ 803727 h 3804208"/>
                <a:gd name="connsiteX16661" fmla="*/ 2668452 w 9157696"/>
                <a:gd name="connsiteY16661" fmla="*/ 804947 h 3804208"/>
                <a:gd name="connsiteX16662" fmla="*/ 2664790 w 9157696"/>
                <a:gd name="connsiteY16662" fmla="*/ 804947 h 3804208"/>
                <a:gd name="connsiteX16663" fmla="*/ 2661128 w 9157696"/>
                <a:gd name="connsiteY16663" fmla="*/ 804947 h 3804208"/>
                <a:gd name="connsiteX16664" fmla="*/ 2658686 w 9157696"/>
                <a:gd name="connsiteY16664" fmla="*/ 806168 h 3804208"/>
                <a:gd name="connsiteX16665" fmla="*/ 2657465 w 9157696"/>
                <a:gd name="connsiteY16665" fmla="*/ 807389 h 3804208"/>
                <a:gd name="connsiteX16666" fmla="*/ 2651362 w 9157696"/>
                <a:gd name="connsiteY16666" fmla="*/ 809830 h 3804208"/>
                <a:gd name="connsiteX16667" fmla="*/ 2645258 w 9157696"/>
                <a:gd name="connsiteY16667" fmla="*/ 812272 h 3804208"/>
                <a:gd name="connsiteX16668" fmla="*/ 2641596 w 9157696"/>
                <a:gd name="connsiteY16668" fmla="*/ 812272 h 3804208"/>
                <a:gd name="connsiteX16669" fmla="*/ 2641596 w 9157696"/>
                <a:gd name="connsiteY16669" fmla="*/ 812272 h 3804208"/>
                <a:gd name="connsiteX16670" fmla="*/ 2646479 w 9157696"/>
                <a:gd name="connsiteY16670" fmla="*/ 808610 h 3804208"/>
                <a:gd name="connsiteX16671" fmla="*/ 2652583 w 9157696"/>
                <a:gd name="connsiteY16671" fmla="*/ 806168 h 3804208"/>
                <a:gd name="connsiteX16672" fmla="*/ 2661128 w 9157696"/>
                <a:gd name="connsiteY16672" fmla="*/ 802506 h 3804208"/>
                <a:gd name="connsiteX16673" fmla="*/ 2669672 w 9157696"/>
                <a:gd name="connsiteY16673" fmla="*/ 800065 h 3804208"/>
                <a:gd name="connsiteX16674" fmla="*/ 2673335 w 9157696"/>
                <a:gd name="connsiteY16674" fmla="*/ 792740 h 3804208"/>
                <a:gd name="connsiteX16675" fmla="*/ 2675776 w 9157696"/>
                <a:gd name="connsiteY16675" fmla="*/ 787858 h 3804208"/>
                <a:gd name="connsiteX16676" fmla="*/ 2680659 w 9157696"/>
                <a:gd name="connsiteY16676" fmla="*/ 782975 h 3804208"/>
                <a:gd name="connsiteX16677" fmla="*/ 2685542 w 9157696"/>
                <a:gd name="connsiteY16677" fmla="*/ 778092 h 3804208"/>
                <a:gd name="connsiteX16678" fmla="*/ 2687983 w 9157696"/>
                <a:gd name="connsiteY16678" fmla="*/ 775651 h 3804208"/>
                <a:gd name="connsiteX16679" fmla="*/ 2689204 w 9157696"/>
                <a:gd name="connsiteY16679" fmla="*/ 773209 h 3804208"/>
                <a:gd name="connsiteX16680" fmla="*/ 2687983 w 9157696"/>
                <a:gd name="connsiteY16680" fmla="*/ 771989 h 3804208"/>
                <a:gd name="connsiteX16681" fmla="*/ 2683100 w 9157696"/>
                <a:gd name="connsiteY16681" fmla="*/ 774430 h 3804208"/>
                <a:gd name="connsiteX16682" fmla="*/ 2679438 w 9157696"/>
                <a:gd name="connsiteY16682" fmla="*/ 776871 h 3804208"/>
                <a:gd name="connsiteX16683" fmla="*/ 2678217 w 9157696"/>
                <a:gd name="connsiteY16683" fmla="*/ 778092 h 3804208"/>
                <a:gd name="connsiteX16684" fmla="*/ 2676997 w 9157696"/>
                <a:gd name="connsiteY16684" fmla="*/ 779313 h 3804208"/>
                <a:gd name="connsiteX16685" fmla="*/ 2674555 w 9157696"/>
                <a:gd name="connsiteY16685" fmla="*/ 780533 h 3804208"/>
                <a:gd name="connsiteX16686" fmla="*/ 2672114 w 9157696"/>
                <a:gd name="connsiteY16686" fmla="*/ 781754 h 3804208"/>
                <a:gd name="connsiteX16687" fmla="*/ 2669672 w 9157696"/>
                <a:gd name="connsiteY16687" fmla="*/ 782975 h 3804208"/>
                <a:gd name="connsiteX16688" fmla="*/ 2667231 w 9157696"/>
                <a:gd name="connsiteY16688" fmla="*/ 782975 h 3804208"/>
                <a:gd name="connsiteX16689" fmla="*/ 2666010 w 9157696"/>
                <a:gd name="connsiteY16689" fmla="*/ 785416 h 3804208"/>
                <a:gd name="connsiteX16690" fmla="*/ 2663569 w 9157696"/>
                <a:gd name="connsiteY16690" fmla="*/ 785416 h 3804208"/>
                <a:gd name="connsiteX16691" fmla="*/ 2661128 w 9157696"/>
                <a:gd name="connsiteY16691" fmla="*/ 787858 h 3804208"/>
                <a:gd name="connsiteX16692" fmla="*/ 2657465 w 9157696"/>
                <a:gd name="connsiteY16692" fmla="*/ 787858 h 3804208"/>
                <a:gd name="connsiteX16693" fmla="*/ 2653803 w 9157696"/>
                <a:gd name="connsiteY16693" fmla="*/ 787858 h 3804208"/>
                <a:gd name="connsiteX16694" fmla="*/ 2652583 w 9157696"/>
                <a:gd name="connsiteY16694" fmla="*/ 789078 h 3804208"/>
                <a:gd name="connsiteX16695" fmla="*/ 2651362 w 9157696"/>
                <a:gd name="connsiteY16695" fmla="*/ 790299 h 3804208"/>
                <a:gd name="connsiteX16696" fmla="*/ 2646479 w 9157696"/>
                <a:gd name="connsiteY16696" fmla="*/ 792740 h 3804208"/>
                <a:gd name="connsiteX16697" fmla="*/ 2644038 w 9157696"/>
                <a:gd name="connsiteY16697" fmla="*/ 795182 h 3804208"/>
                <a:gd name="connsiteX16698" fmla="*/ 2641596 w 9157696"/>
                <a:gd name="connsiteY16698" fmla="*/ 795182 h 3804208"/>
                <a:gd name="connsiteX16699" fmla="*/ 2637934 w 9157696"/>
                <a:gd name="connsiteY16699" fmla="*/ 795182 h 3804208"/>
                <a:gd name="connsiteX16700" fmla="*/ 2636714 w 9157696"/>
                <a:gd name="connsiteY16700" fmla="*/ 793961 h 3804208"/>
                <a:gd name="connsiteX16701" fmla="*/ 2637934 w 9157696"/>
                <a:gd name="connsiteY16701" fmla="*/ 792740 h 3804208"/>
                <a:gd name="connsiteX16702" fmla="*/ 2641596 w 9157696"/>
                <a:gd name="connsiteY16702" fmla="*/ 789078 h 3804208"/>
                <a:gd name="connsiteX16703" fmla="*/ 2646479 w 9157696"/>
                <a:gd name="connsiteY16703" fmla="*/ 784196 h 3804208"/>
                <a:gd name="connsiteX16704" fmla="*/ 2651362 w 9157696"/>
                <a:gd name="connsiteY16704" fmla="*/ 780533 h 3804208"/>
                <a:gd name="connsiteX16705" fmla="*/ 2652583 w 9157696"/>
                <a:gd name="connsiteY16705" fmla="*/ 774430 h 3804208"/>
                <a:gd name="connsiteX16706" fmla="*/ 2653803 w 9157696"/>
                <a:gd name="connsiteY16706" fmla="*/ 770768 h 3804208"/>
                <a:gd name="connsiteX16707" fmla="*/ 2657465 w 9157696"/>
                <a:gd name="connsiteY16707" fmla="*/ 765885 h 3804208"/>
                <a:gd name="connsiteX16708" fmla="*/ 2661128 w 9157696"/>
                <a:gd name="connsiteY16708" fmla="*/ 762223 h 3804208"/>
                <a:gd name="connsiteX16709" fmla="*/ 2662348 w 9157696"/>
                <a:gd name="connsiteY16709" fmla="*/ 761002 h 3804208"/>
                <a:gd name="connsiteX16710" fmla="*/ 2663569 w 9157696"/>
                <a:gd name="connsiteY16710" fmla="*/ 759782 h 3804208"/>
                <a:gd name="connsiteX16711" fmla="*/ 2663569 w 9157696"/>
                <a:gd name="connsiteY16711" fmla="*/ 758561 h 3804208"/>
                <a:gd name="connsiteX16712" fmla="*/ 2659907 w 9157696"/>
                <a:gd name="connsiteY16712" fmla="*/ 761002 h 3804208"/>
                <a:gd name="connsiteX16713" fmla="*/ 2656245 w 9157696"/>
                <a:gd name="connsiteY16713" fmla="*/ 763444 h 3804208"/>
                <a:gd name="connsiteX16714" fmla="*/ 2655024 w 9157696"/>
                <a:gd name="connsiteY16714" fmla="*/ 764664 h 3804208"/>
                <a:gd name="connsiteX16715" fmla="*/ 2653803 w 9157696"/>
                <a:gd name="connsiteY16715" fmla="*/ 765885 h 3804208"/>
                <a:gd name="connsiteX16716" fmla="*/ 2652583 w 9157696"/>
                <a:gd name="connsiteY16716" fmla="*/ 767106 h 3804208"/>
                <a:gd name="connsiteX16717" fmla="*/ 2651362 w 9157696"/>
                <a:gd name="connsiteY16717" fmla="*/ 768326 h 3804208"/>
                <a:gd name="connsiteX16718" fmla="*/ 2650141 w 9157696"/>
                <a:gd name="connsiteY16718" fmla="*/ 769547 h 3804208"/>
                <a:gd name="connsiteX16719" fmla="*/ 2648921 w 9157696"/>
                <a:gd name="connsiteY16719" fmla="*/ 769547 h 3804208"/>
                <a:gd name="connsiteX16720" fmla="*/ 2647700 w 9157696"/>
                <a:gd name="connsiteY16720" fmla="*/ 771989 h 3804208"/>
                <a:gd name="connsiteX16721" fmla="*/ 2646479 w 9157696"/>
                <a:gd name="connsiteY16721" fmla="*/ 771989 h 3804208"/>
                <a:gd name="connsiteX16722" fmla="*/ 2645258 w 9157696"/>
                <a:gd name="connsiteY16722" fmla="*/ 774430 h 3804208"/>
                <a:gd name="connsiteX16723" fmla="*/ 2642817 w 9157696"/>
                <a:gd name="connsiteY16723" fmla="*/ 775651 h 3804208"/>
                <a:gd name="connsiteX16724" fmla="*/ 2640376 w 9157696"/>
                <a:gd name="connsiteY16724" fmla="*/ 776871 h 3804208"/>
                <a:gd name="connsiteX16725" fmla="*/ 2640376 w 9157696"/>
                <a:gd name="connsiteY16725" fmla="*/ 778092 h 3804208"/>
                <a:gd name="connsiteX16726" fmla="*/ 2640376 w 9157696"/>
                <a:gd name="connsiteY16726" fmla="*/ 779313 h 3804208"/>
                <a:gd name="connsiteX16727" fmla="*/ 2636714 w 9157696"/>
                <a:gd name="connsiteY16727" fmla="*/ 781754 h 3804208"/>
                <a:gd name="connsiteX16728" fmla="*/ 2633051 w 9157696"/>
                <a:gd name="connsiteY16728" fmla="*/ 784196 h 3804208"/>
                <a:gd name="connsiteX16729" fmla="*/ 2630610 w 9157696"/>
                <a:gd name="connsiteY16729" fmla="*/ 785416 h 3804208"/>
                <a:gd name="connsiteX16730" fmla="*/ 2629389 w 9157696"/>
                <a:gd name="connsiteY16730" fmla="*/ 785416 h 3804208"/>
                <a:gd name="connsiteX16731" fmla="*/ 2629389 w 9157696"/>
                <a:gd name="connsiteY16731" fmla="*/ 785416 h 3804208"/>
                <a:gd name="connsiteX16732" fmla="*/ 2633051 w 9157696"/>
                <a:gd name="connsiteY16732" fmla="*/ 779313 h 3804208"/>
                <a:gd name="connsiteX16733" fmla="*/ 2635493 w 9157696"/>
                <a:gd name="connsiteY16733" fmla="*/ 775651 h 3804208"/>
                <a:gd name="connsiteX16734" fmla="*/ 2639155 w 9157696"/>
                <a:gd name="connsiteY16734" fmla="*/ 770768 h 3804208"/>
                <a:gd name="connsiteX16735" fmla="*/ 2642817 w 9157696"/>
                <a:gd name="connsiteY16735" fmla="*/ 767106 h 3804208"/>
                <a:gd name="connsiteX16736" fmla="*/ 2642817 w 9157696"/>
                <a:gd name="connsiteY16736" fmla="*/ 762223 h 3804208"/>
                <a:gd name="connsiteX16737" fmla="*/ 2644038 w 9157696"/>
                <a:gd name="connsiteY16737" fmla="*/ 758561 h 3804208"/>
                <a:gd name="connsiteX16738" fmla="*/ 2646479 w 9157696"/>
                <a:gd name="connsiteY16738" fmla="*/ 753678 h 3804208"/>
                <a:gd name="connsiteX16739" fmla="*/ 2648921 w 9157696"/>
                <a:gd name="connsiteY16739" fmla="*/ 750016 h 3804208"/>
                <a:gd name="connsiteX16740" fmla="*/ 2650141 w 9157696"/>
                <a:gd name="connsiteY16740" fmla="*/ 748795 h 3804208"/>
                <a:gd name="connsiteX16741" fmla="*/ 2650141 w 9157696"/>
                <a:gd name="connsiteY16741" fmla="*/ 747574 h 3804208"/>
                <a:gd name="connsiteX16742" fmla="*/ 2648921 w 9157696"/>
                <a:gd name="connsiteY16742" fmla="*/ 746354 h 3804208"/>
                <a:gd name="connsiteX16743" fmla="*/ 2646479 w 9157696"/>
                <a:gd name="connsiteY16743" fmla="*/ 748795 h 3804208"/>
                <a:gd name="connsiteX16744" fmla="*/ 2644038 w 9157696"/>
                <a:gd name="connsiteY16744" fmla="*/ 751237 h 3804208"/>
                <a:gd name="connsiteX16745" fmla="*/ 2644038 w 9157696"/>
                <a:gd name="connsiteY16745" fmla="*/ 752457 h 3804208"/>
                <a:gd name="connsiteX16746" fmla="*/ 2642817 w 9157696"/>
                <a:gd name="connsiteY16746" fmla="*/ 753678 h 3804208"/>
                <a:gd name="connsiteX16747" fmla="*/ 2641596 w 9157696"/>
                <a:gd name="connsiteY16747" fmla="*/ 754899 h 3804208"/>
                <a:gd name="connsiteX16748" fmla="*/ 2640376 w 9157696"/>
                <a:gd name="connsiteY16748" fmla="*/ 756119 h 3804208"/>
                <a:gd name="connsiteX16749" fmla="*/ 2639155 w 9157696"/>
                <a:gd name="connsiteY16749" fmla="*/ 757340 h 3804208"/>
                <a:gd name="connsiteX16750" fmla="*/ 2637934 w 9157696"/>
                <a:gd name="connsiteY16750" fmla="*/ 757340 h 3804208"/>
                <a:gd name="connsiteX16751" fmla="*/ 2637934 w 9157696"/>
                <a:gd name="connsiteY16751" fmla="*/ 759782 h 3804208"/>
                <a:gd name="connsiteX16752" fmla="*/ 2636714 w 9157696"/>
                <a:gd name="connsiteY16752" fmla="*/ 759782 h 3804208"/>
                <a:gd name="connsiteX16753" fmla="*/ 2635493 w 9157696"/>
                <a:gd name="connsiteY16753" fmla="*/ 762223 h 3804208"/>
                <a:gd name="connsiteX16754" fmla="*/ 2633051 w 9157696"/>
                <a:gd name="connsiteY16754" fmla="*/ 763444 h 3804208"/>
                <a:gd name="connsiteX16755" fmla="*/ 2630610 w 9157696"/>
                <a:gd name="connsiteY16755" fmla="*/ 764664 h 3804208"/>
                <a:gd name="connsiteX16756" fmla="*/ 2630610 w 9157696"/>
                <a:gd name="connsiteY16756" fmla="*/ 765885 h 3804208"/>
                <a:gd name="connsiteX16757" fmla="*/ 2630610 w 9157696"/>
                <a:gd name="connsiteY16757" fmla="*/ 767106 h 3804208"/>
                <a:gd name="connsiteX16758" fmla="*/ 2628169 w 9157696"/>
                <a:gd name="connsiteY16758" fmla="*/ 769547 h 3804208"/>
                <a:gd name="connsiteX16759" fmla="*/ 2625727 w 9157696"/>
                <a:gd name="connsiteY16759" fmla="*/ 773209 h 3804208"/>
                <a:gd name="connsiteX16760" fmla="*/ 2623286 w 9157696"/>
                <a:gd name="connsiteY16760" fmla="*/ 774430 h 3804208"/>
                <a:gd name="connsiteX16761" fmla="*/ 2620844 w 9157696"/>
                <a:gd name="connsiteY16761" fmla="*/ 775651 h 3804208"/>
                <a:gd name="connsiteX16762" fmla="*/ 2620844 w 9157696"/>
                <a:gd name="connsiteY16762" fmla="*/ 776871 h 3804208"/>
                <a:gd name="connsiteX16763" fmla="*/ 2618403 w 9157696"/>
                <a:gd name="connsiteY16763" fmla="*/ 778092 h 3804208"/>
                <a:gd name="connsiteX16764" fmla="*/ 2617182 w 9157696"/>
                <a:gd name="connsiteY16764" fmla="*/ 780533 h 3804208"/>
                <a:gd name="connsiteX16765" fmla="*/ 2615962 w 9157696"/>
                <a:gd name="connsiteY16765" fmla="*/ 780533 h 3804208"/>
                <a:gd name="connsiteX16766" fmla="*/ 2615962 w 9157696"/>
                <a:gd name="connsiteY16766" fmla="*/ 781754 h 3804208"/>
                <a:gd name="connsiteX16767" fmla="*/ 2615962 w 9157696"/>
                <a:gd name="connsiteY16767" fmla="*/ 781754 h 3804208"/>
                <a:gd name="connsiteX16768" fmla="*/ 2614741 w 9157696"/>
                <a:gd name="connsiteY16768" fmla="*/ 752457 h 3804208"/>
                <a:gd name="connsiteX16769" fmla="*/ 2613520 w 9157696"/>
                <a:gd name="connsiteY16769" fmla="*/ 781754 h 3804208"/>
                <a:gd name="connsiteX16770" fmla="*/ 2612300 w 9157696"/>
                <a:gd name="connsiteY16770" fmla="*/ 781754 h 3804208"/>
                <a:gd name="connsiteX16771" fmla="*/ 2612300 w 9157696"/>
                <a:gd name="connsiteY16771" fmla="*/ 780533 h 3804208"/>
                <a:gd name="connsiteX16772" fmla="*/ 2611079 w 9157696"/>
                <a:gd name="connsiteY16772" fmla="*/ 780533 h 3804208"/>
                <a:gd name="connsiteX16773" fmla="*/ 2609858 w 9157696"/>
                <a:gd name="connsiteY16773" fmla="*/ 778092 h 3804208"/>
                <a:gd name="connsiteX16774" fmla="*/ 2607417 w 9157696"/>
                <a:gd name="connsiteY16774" fmla="*/ 776871 h 3804208"/>
                <a:gd name="connsiteX16775" fmla="*/ 2607417 w 9157696"/>
                <a:gd name="connsiteY16775" fmla="*/ 775651 h 3804208"/>
                <a:gd name="connsiteX16776" fmla="*/ 2604975 w 9157696"/>
                <a:gd name="connsiteY16776" fmla="*/ 774430 h 3804208"/>
                <a:gd name="connsiteX16777" fmla="*/ 2602534 w 9157696"/>
                <a:gd name="connsiteY16777" fmla="*/ 773209 h 3804208"/>
                <a:gd name="connsiteX16778" fmla="*/ 2600093 w 9157696"/>
                <a:gd name="connsiteY16778" fmla="*/ 769547 h 3804208"/>
                <a:gd name="connsiteX16779" fmla="*/ 2597651 w 9157696"/>
                <a:gd name="connsiteY16779" fmla="*/ 767106 h 3804208"/>
                <a:gd name="connsiteX16780" fmla="*/ 2597651 w 9157696"/>
                <a:gd name="connsiteY16780" fmla="*/ 765885 h 3804208"/>
                <a:gd name="connsiteX16781" fmla="*/ 2597651 w 9157696"/>
                <a:gd name="connsiteY16781" fmla="*/ 764664 h 3804208"/>
                <a:gd name="connsiteX16782" fmla="*/ 2595210 w 9157696"/>
                <a:gd name="connsiteY16782" fmla="*/ 763444 h 3804208"/>
                <a:gd name="connsiteX16783" fmla="*/ 2592768 w 9157696"/>
                <a:gd name="connsiteY16783" fmla="*/ 762223 h 3804208"/>
                <a:gd name="connsiteX16784" fmla="*/ 2591548 w 9157696"/>
                <a:gd name="connsiteY16784" fmla="*/ 759782 h 3804208"/>
                <a:gd name="connsiteX16785" fmla="*/ 2590327 w 9157696"/>
                <a:gd name="connsiteY16785" fmla="*/ 759782 h 3804208"/>
                <a:gd name="connsiteX16786" fmla="*/ 2590327 w 9157696"/>
                <a:gd name="connsiteY16786" fmla="*/ 757340 h 3804208"/>
                <a:gd name="connsiteX16787" fmla="*/ 2589106 w 9157696"/>
                <a:gd name="connsiteY16787" fmla="*/ 757340 h 3804208"/>
                <a:gd name="connsiteX16788" fmla="*/ 2587886 w 9157696"/>
                <a:gd name="connsiteY16788" fmla="*/ 756119 h 3804208"/>
                <a:gd name="connsiteX16789" fmla="*/ 2586665 w 9157696"/>
                <a:gd name="connsiteY16789" fmla="*/ 754899 h 3804208"/>
                <a:gd name="connsiteX16790" fmla="*/ 2585444 w 9157696"/>
                <a:gd name="connsiteY16790" fmla="*/ 753678 h 3804208"/>
                <a:gd name="connsiteX16791" fmla="*/ 2584223 w 9157696"/>
                <a:gd name="connsiteY16791" fmla="*/ 752457 h 3804208"/>
                <a:gd name="connsiteX16792" fmla="*/ 2584223 w 9157696"/>
                <a:gd name="connsiteY16792" fmla="*/ 751237 h 3804208"/>
                <a:gd name="connsiteX16793" fmla="*/ 2581782 w 9157696"/>
                <a:gd name="connsiteY16793" fmla="*/ 748795 h 3804208"/>
                <a:gd name="connsiteX16794" fmla="*/ 2579341 w 9157696"/>
                <a:gd name="connsiteY16794" fmla="*/ 746354 h 3804208"/>
                <a:gd name="connsiteX16795" fmla="*/ 2578120 w 9157696"/>
                <a:gd name="connsiteY16795" fmla="*/ 747574 h 3804208"/>
                <a:gd name="connsiteX16796" fmla="*/ 2578120 w 9157696"/>
                <a:gd name="connsiteY16796" fmla="*/ 748795 h 3804208"/>
                <a:gd name="connsiteX16797" fmla="*/ 2579341 w 9157696"/>
                <a:gd name="connsiteY16797" fmla="*/ 750016 h 3804208"/>
                <a:gd name="connsiteX16798" fmla="*/ 2581782 w 9157696"/>
                <a:gd name="connsiteY16798" fmla="*/ 753678 h 3804208"/>
                <a:gd name="connsiteX16799" fmla="*/ 2584223 w 9157696"/>
                <a:gd name="connsiteY16799" fmla="*/ 758561 h 3804208"/>
                <a:gd name="connsiteX16800" fmla="*/ 2585444 w 9157696"/>
                <a:gd name="connsiteY16800" fmla="*/ 762223 h 3804208"/>
                <a:gd name="connsiteX16801" fmla="*/ 2585444 w 9157696"/>
                <a:gd name="connsiteY16801" fmla="*/ 767106 h 3804208"/>
                <a:gd name="connsiteX16802" fmla="*/ 2589106 w 9157696"/>
                <a:gd name="connsiteY16802" fmla="*/ 770768 h 3804208"/>
                <a:gd name="connsiteX16803" fmla="*/ 2592768 w 9157696"/>
                <a:gd name="connsiteY16803" fmla="*/ 775651 h 3804208"/>
                <a:gd name="connsiteX16804" fmla="*/ 2595210 w 9157696"/>
                <a:gd name="connsiteY16804" fmla="*/ 779313 h 3804208"/>
                <a:gd name="connsiteX16805" fmla="*/ 2598872 w 9157696"/>
                <a:gd name="connsiteY16805" fmla="*/ 785416 h 3804208"/>
                <a:gd name="connsiteX16806" fmla="*/ 2598872 w 9157696"/>
                <a:gd name="connsiteY16806" fmla="*/ 785416 h 3804208"/>
                <a:gd name="connsiteX16807" fmla="*/ 2597651 w 9157696"/>
                <a:gd name="connsiteY16807" fmla="*/ 785416 h 3804208"/>
                <a:gd name="connsiteX16808" fmla="*/ 2595210 w 9157696"/>
                <a:gd name="connsiteY16808" fmla="*/ 784196 h 3804208"/>
                <a:gd name="connsiteX16809" fmla="*/ 2591548 w 9157696"/>
                <a:gd name="connsiteY16809" fmla="*/ 781754 h 3804208"/>
                <a:gd name="connsiteX16810" fmla="*/ 2587886 w 9157696"/>
                <a:gd name="connsiteY16810" fmla="*/ 779313 h 3804208"/>
                <a:gd name="connsiteX16811" fmla="*/ 2587886 w 9157696"/>
                <a:gd name="connsiteY16811" fmla="*/ 778092 h 3804208"/>
                <a:gd name="connsiteX16812" fmla="*/ 2587886 w 9157696"/>
                <a:gd name="connsiteY16812" fmla="*/ 776871 h 3804208"/>
                <a:gd name="connsiteX16813" fmla="*/ 2585444 w 9157696"/>
                <a:gd name="connsiteY16813" fmla="*/ 775651 h 3804208"/>
                <a:gd name="connsiteX16814" fmla="*/ 2583003 w 9157696"/>
                <a:gd name="connsiteY16814" fmla="*/ 774430 h 3804208"/>
                <a:gd name="connsiteX16815" fmla="*/ 2581782 w 9157696"/>
                <a:gd name="connsiteY16815" fmla="*/ 771989 h 3804208"/>
                <a:gd name="connsiteX16816" fmla="*/ 2580561 w 9157696"/>
                <a:gd name="connsiteY16816" fmla="*/ 771989 h 3804208"/>
                <a:gd name="connsiteX16817" fmla="*/ 2579341 w 9157696"/>
                <a:gd name="connsiteY16817" fmla="*/ 769547 h 3804208"/>
                <a:gd name="connsiteX16818" fmla="*/ 2578120 w 9157696"/>
                <a:gd name="connsiteY16818" fmla="*/ 769547 h 3804208"/>
                <a:gd name="connsiteX16819" fmla="*/ 2576899 w 9157696"/>
                <a:gd name="connsiteY16819" fmla="*/ 768326 h 3804208"/>
                <a:gd name="connsiteX16820" fmla="*/ 2575679 w 9157696"/>
                <a:gd name="connsiteY16820" fmla="*/ 767106 h 3804208"/>
                <a:gd name="connsiteX16821" fmla="*/ 2574458 w 9157696"/>
                <a:gd name="connsiteY16821" fmla="*/ 765885 h 3804208"/>
                <a:gd name="connsiteX16822" fmla="*/ 2573237 w 9157696"/>
                <a:gd name="connsiteY16822" fmla="*/ 764664 h 3804208"/>
                <a:gd name="connsiteX16823" fmla="*/ 2572016 w 9157696"/>
                <a:gd name="connsiteY16823" fmla="*/ 763444 h 3804208"/>
                <a:gd name="connsiteX16824" fmla="*/ 2568354 w 9157696"/>
                <a:gd name="connsiteY16824" fmla="*/ 761002 h 3804208"/>
                <a:gd name="connsiteX16825" fmla="*/ 2564692 w 9157696"/>
                <a:gd name="connsiteY16825" fmla="*/ 758561 h 3804208"/>
                <a:gd name="connsiteX16826" fmla="*/ 2564692 w 9157696"/>
                <a:gd name="connsiteY16826" fmla="*/ 759782 h 3804208"/>
                <a:gd name="connsiteX16827" fmla="*/ 2565913 w 9157696"/>
                <a:gd name="connsiteY16827" fmla="*/ 761002 h 3804208"/>
                <a:gd name="connsiteX16828" fmla="*/ 2567134 w 9157696"/>
                <a:gd name="connsiteY16828" fmla="*/ 762223 h 3804208"/>
                <a:gd name="connsiteX16829" fmla="*/ 2570796 w 9157696"/>
                <a:gd name="connsiteY16829" fmla="*/ 765885 h 3804208"/>
                <a:gd name="connsiteX16830" fmla="*/ 2574458 w 9157696"/>
                <a:gd name="connsiteY16830" fmla="*/ 770768 h 3804208"/>
                <a:gd name="connsiteX16831" fmla="*/ 2575679 w 9157696"/>
                <a:gd name="connsiteY16831" fmla="*/ 774430 h 3804208"/>
                <a:gd name="connsiteX16832" fmla="*/ 2576899 w 9157696"/>
                <a:gd name="connsiteY16832" fmla="*/ 780533 h 3804208"/>
                <a:gd name="connsiteX16833" fmla="*/ 2581782 w 9157696"/>
                <a:gd name="connsiteY16833" fmla="*/ 784196 h 3804208"/>
                <a:gd name="connsiteX16834" fmla="*/ 2586665 w 9157696"/>
                <a:gd name="connsiteY16834" fmla="*/ 789078 h 3804208"/>
                <a:gd name="connsiteX16835" fmla="*/ 2590327 w 9157696"/>
                <a:gd name="connsiteY16835" fmla="*/ 792740 h 3804208"/>
                <a:gd name="connsiteX16836" fmla="*/ 2591548 w 9157696"/>
                <a:gd name="connsiteY16836" fmla="*/ 793961 h 3804208"/>
                <a:gd name="connsiteX16837" fmla="*/ 2590327 w 9157696"/>
                <a:gd name="connsiteY16837" fmla="*/ 795182 h 3804208"/>
                <a:gd name="connsiteX16838" fmla="*/ 2586665 w 9157696"/>
                <a:gd name="connsiteY16838" fmla="*/ 795182 h 3804208"/>
                <a:gd name="connsiteX16839" fmla="*/ 2584223 w 9157696"/>
                <a:gd name="connsiteY16839" fmla="*/ 795182 h 3804208"/>
                <a:gd name="connsiteX16840" fmla="*/ 2581782 w 9157696"/>
                <a:gd name="connsiteY16840" fmla="*/ 792740 h 3804208"/>
                <a:gd name="connsiteX16841" fmla="*/ 2576899 w 9157696"/>
                <a:gd name="connsiteY16841" fmla="*/ 790299 h 3804208"/>
                <a:gd name="connsiteX16842" fmla="*/ 2575679 w 9157696"/>
                <a:gd name="connsiteY16842" fmla="*/ 789078 h 3804208"/>
                <a:gd name="connsiteX16843" fmla="*/ 2574458 w 9157696"/>
                <a:gd name="connsiteY16843" fmla="*/ 787858 h 3804208"/>
                <a:gd name="connsiteX16844" fmla="*/ 2570796 w 9157696"/>
                <a:gd name="connsiteY16844" fmla="*/ 787858 h 3804208"/>
                <a:gd name="connsiteX16845" fmla="*/ 2567134 w 9157696"/>
                <a:gd name="connsiteY16845" fmla="*/ 787858 h 3804208"/>
                <a:gd name="connsiteX16846" fmla="*/ 2564692 w 9157696"/>
                <a:gd name="connsiteY16846" fmla="*/ 785416 h 3804208"/>
                <a:gd name="connsiteX16847" fmla="*/ 2562251 w 9157696"/>
                <a:gd name="connsiteY16847" fmla="*/ 785416 h 3804208"/>
                <a:gd name="connsiteX16848" fmla="*/ 2561030 w 9157696"/>
                <a:gd name="connsiteY16848" fmla="*/ 782975 h 3804208"/>
                <a:gd name="connsiteX16849" fmla="*/ 2558589 w 9157696"/>
                <a:gd name="connsiteY16849" fmla="*/ 782975 h 3804208"/>
                <a:gd name="connsiteX16850" fmla="*/ 2556147 w 9157696"/>
                <a:gd name="connsiteY16850" fmla="*/ 781754 h 3804208"/>
                <a:gd name="connsiteX16851" fmla="*/ 2553706 w 9157696"/>
                <a:gd name="connsiteY16851" fmla="*/ 780533 h 3804208"/>
                <a:gd name="connsiteX16852" fmla="*/ 2551265 w 9157696"/>
                <a:gd name="connsiteY16852" fmla="*/ 779313 h 3804208"/>
                <a:gd name="connsiteX16853" fmla="*/ 2550044 w 9157696"/>
                <a:gd name="connsiteY16853" fmla="*/ 778092 h 3804208"/>
                <a:gd name="connsiteX16854" fmla="*/ 2548823 w 9157696"/>
                <a:gd name="connsiteY16854" fmla="*/ 776871 h 3804208"/>
                <a:gd name="connsiteX16855" fmla="*/ 2545161 w 9157696"/>
                <a:gd name="connsiteY16855" fmla="*/ 774430 h 3804208"/>
                <a:gd name="connsiteX16856" fmla="*/ 2540278 w 9157696"/>
                <a:gd name="connsiteY16856" fmla="*/ 771989 h 3804208"/>
                <a:gd name="connsiteX16857" fmla="*/ 2539058 w 9157696"/>
                <a:gd name="connsiteY16857" fmla="*/ 773209 h 3804208"/>
                <a:gd name="connsiteX16858" fmla="*/ 2540278 w 9157696"/>
                <a:gd name="connsiteY16858" fmla="*/ 775651 h 3804208"/>
                <a:gd name="connsiteX16859" fmla="*/ 2542720 w 9157696"/>
                <a:gd name="connsiteY16859" fmla="*/ 778092 h 3804208"/>
                <a:gd name="connsiteX16860" fmla="*/ 2547602 w 9157696"/>
                <a:gd name="connsiteY16860" fmla="*/ 782975 h 3804208"/>
                <a:gd name="connsiteX16861" fmla="*/ 2552485 w 9157696"/>
                <a:gd name="connsiteY16861" fmla="*/ 787858 h 3804208"/>
                <a:gd name="connsiteX16862" fmla="*/ 2554927 w 9157696"/>
                <a:gd name="connsiteY16862" fmla="*/ 792740 h 3804208"/>
                <a:gd name="connsiteX16863" fmla="*/ 2558589 w 9157696"/>
                <a:gd name="connsiteY16863" fmla="*/ 800065 h 3804208"/>
                <a:gd name="connsiteX16864" fmla="*/ 2567134 w 9157696"/>
                <a:gd name="connsiteY16864" fmla="*/ 802506 h 3804208"/>
                <a:gd name="connsiteX16865" fmla="*/ 2575679 w 9157696"/>
                <a:gd name="connsiteY16865" fmla="*/ 806168 h 3804208"/>
                <a:gd name="connsiteX16866" fmla="*/ 2581782 w 9157696"/>
                <a:gd name="connsiteY16866" fmla="*/ 808610 h 3804208"/>
                <a:gd name="connsiteX16867" fmla="*/ 2586665 w 9157696"/>
                <a:gd name="connsiteY16867" fmla="*/ 812272 h 3804208"/>
                <a:gd name="connsiteX16868" fmla="*/ 2586665 w 9157696"/>
                <a:gd name="connsiteY16868" fmla="*/ 812272 h 3804208"/>
                <a:gd name="connsiteX16869" fmla="*/ 2583003 w 9157696"/>
                <a:gd name="connsiteY16869" fmla="*/ 812272 h 3804208"/>
                <a:gd name="connsiteX16870" fmla="*/ 2576899 w 9157696"/>
                <a:gd name="connsiteY16870" fmla="*/ 809830 h 3804208"/>
                <a:gd name="connsiteX16871" fmla="*/ 2570796 w 9157696"/>
                <a:gd name="connsiteY16871" fmla="*/ 807389 h 3804208"/>
                <a:gd name="connsiteX16872" fmla="*/ 2569575 w 9157696"/>
                <a:gd name="connsiteY16872" fmla="*/ 806168 h 3804208"/>
                <a:gd name="connsiteX16873" fmla="*/ 2567134 w 9157696"/>
                <a:gd name="connsiteY16873" fmla="*/ 804947 h 3804208"/>
                <a:gd name="connsiteX16874" fmla="*/ 2563472 w 9157696"/>
                <a:gd name="connsiteY16874" fmla="*/ 804947 h 3804208"/>
                <a:gd name="connsiteX16875" fmla="*/ 2559809 w 9157696"/>
                <a:gd name="connsiteY16875" fmla="*/ 804947 h 3804208"/>
                <a:gd name="connsiteX16876" fmla="*/ 2556147 w 9157696"/>
                <a:gd name="connsiteY16876" fmla="*/ 803727 h 3804208"/>
                <a:gd name="connsiteX16877" fmla="*/ 2554927 w 9157696"/>
                <a:gd name="connsiteY16877" fmla="*/ 804947 h 3804208"/>
                <a:gd name="connsiteX16878" fmla="*/ 2551265 w 9157696"/>
                <a:gd name="connsiteY16878" fmla="*/ 802506 h 3804208"/>
                <a:gd name="connsiteX16879" fmla="*/ 2548823 w 9157696"/>
                <a:gd name="connsiteY16879" fmla="*/ 802506 h 3804208"/>
                <a:gd name="connsiteX16880" fmla="*/ 2546382 w 9157696"/>
                <a:gd name="connsiteY16880" fmla="*/ 801285 h 3804208"/>
                <a:gd name="connsiteX16881" fmla="*/ 2543940 w 9157696"/>
                <a:gd name="connsiteY16881" fmla="*/ 800065 h 3804208"/>
                <a:gd name="connsiteX16882" fmla="*/ 2541499 w 9157696"/>
                <a:gd name="connsiteY16882" fmla="*/ 800065 h 3804208"/>
                <a:gd name="connsiteX16883" fmla="*/ 2539058 w 9157696"/>
                <a:gd name="connsiteY16883" fmla="*/ 798844 h 3804208"/>
                <a:gd name="connsiteX16884" fmla="*/ 2537837 w 9157696"/>
                <a:gd name="connsiteY16884" fmla="*/ 797623 h 3804208"/>
                <a:gd name="connsiteX16885" fmla="*/ 2532954 w 9157696"/>
                <a:gd name="connsiteY16885" fmla="*/ 796403 h 3804208"/>
                <a:gd name="connsiteX16886" fmla="*/ 2526851 w 9157696"/>
                <a:gd name="connsiteY16886" fmla="*/ 796403 h 3804208"/>
                <a:gd name="connsiteX16887" fmla="*/ 2526851 w 9157696"/>
                <a:gd name="connsiteY16887" fmla="*/ 798844 h 3804208"/>
                <a:gd name="connsiteX16888" fmla="*/ 2529292 w 9157696"/>
                <a:gd name="connsiteY16888" fmla="*/ 800065 h 3804208"/>
                <a:gd name="connsiteX16889" fmla="*/ 2532954 w 9157696"/>
                <a:gd name="connsiteY16889" fmla="*/ 801285 h 3804208"/>
                <a:gd name="connsiteX16890" fmla="*/ 2540278 w 9157696"/>
                <a:gd name="connsiteY16890" fmla="*/ 803727 h 3804208"/>
                <a:gd name="connsiteX16891" fmla="*/ 2547602 w 9157696"/>
                <a:gd name="connsiteY16891" fmla="*/ 807389 h 3804208"/>
                <a:gd name="connsiteX16892" fmla="*/ 2552485 w 9157696"/>
                <a:gd name="connsiteY16892" fmla="*/ 811051 h 3804208"/>
                <a:gd name="connsiteX16893" fmla="*/ 2558589 w 9157696"/>
                <a:gd name="connsiteY16893" fmla="*/ 817154 h 3804208"/>
                <a:gd name="connsiteX16894" fmla="*/ 2567134 w 9157696"/>
                <a:gd name="connsiteY16894" fmla="*/ 818375 h 3804208"/>
                <a:gd name="connsiteX16895" fmla="*/ 2575679 w 9157696"/>
                <a:gd name="connsiteY16895" fmla="*/ 822037 h 3804208"/>
                <a:gd name="connsiteX16896" fmla="*/ 2581782 w 9157696"/>
                <a:gd name="connsiteY16896" fmla="*/ 824479 h 3804208"/>
                <a:gd name="connsiteX16897" fmla="*/ 2587886 w 9157696"/>
                <a:gd name="connsiteY16897" fmla="*/ 828141 h 3804208"/>
                <a:gd name="connsiteX16898" fmla="*/ 2586665 w 9157696"/>
                <a:gd name="connsiteY16898" fmla="*/ 830582 h 3804208"/>
                <a:gd name="connsiteX16899" fmla="*/ 2583003 w 9157696"/>
                <a:gd name="connsiteY16899" fmla="*/ 830582 h 3804208"/>
                <a:gd name="connsiteX16900" fmla="*/ 2576899 w 9157696"/>
                <a:gd name="connsiteY16900" fmla="*/ 829361 h 3804208"/>
                <a:gd name="connsiteX16901" fmla="*/ 2570796 w 9157696"/>
                <a:gd name="connsiteY16901" fmla="*/ 828141 h 3804208"/>
                <a:gd name="connsiteX16902" fmla="*/ 2569575 w 9157696"/>
                <a:gd name="connsiteY16902" fmla="*/ 826920 h 3804208"/>
                <a:gd name="connsiteX16903" fmla="*/ 2568354 w 9157696"/>
                <a:gd name="connsiteY16903" fmla="*/ 825699 h 3804208"/>
                <a:gd name="connsiteX16904" fmla="*/ 2564692 w 9157696"/>
                <a:gd name="connsiteY16904" fmla="*/ 825699 h 3804208"/>
                <a:gd name="connsiteX16905" fmla="*/ 2561030 w 9157696"/>
                <a:gd name="connsiteY16905" fmla="*/ 825699 h 3804208"/>
                <a:gd name="connsiteX16906" fmla="*/ 2557368 w 9157696"/>
                <a:gd name="connsiteY16906" fmla="*/ 824479 h 3804208"/>
                <a:gd name="connsiteX16907" fmla="*/ 2556147 w 9157696"/>
                <a:gd name="connsiteY16907" fmla="*/ 825699 h 3804208"/>
                <a:gd name="connsiteX16908" fmla="*/ 2552485 w 9157696"/>
                <a:gd name="connsiteY16908" fmla="*/ 823258 h 3804208"/>
                <a:gd name="connsiteX16909" fmla="*/ 2550044 w 9157696"/>
                <a:gd name="connsiteY16909" fmla="*/ 823258 h 3804208"/>
                <a:gd name="connsiteX16910" fmla="*/ 2546382 w 9157696"/>
                <a:gd name="connsiteY16910" fmla="*/ 822037 h 3804208"/>
                <a:gd name="connsiteX16911" fmla="*/ 2542720 w 9157696"/>
                <a:gd name="connsiteY16911" fmla="*/ 820817 h 3804208"/>
                <a:gd name="connsiteX16912" fmla="*/ 2540278 w 9157696"/>
                <a:gd name="connsiteY16912" fmla="*/ 820817 h 3804208"/>
                <a:gd name="connsiteX16913" fmla="*/ 2537837 w 9157696"/>
                <a:gd name="connsiteY16913" fmla="*/ 819596 h 3804208"/>
                <a:gd name="connsiteX16914" fmla="*/ 2535395 w 9157696"/>
                <a:gd name="connsiteY16914" fmla="*/ 818375 h 3804208"/>
                <a:gd name="connsiteX16915" fmla="*/ 2531733 w 9157696"/>
                <a:gd name="connsiteY16915" fmla="*/ 818375 h 3804208"/>
                <a:gd name="connsiteX16916" fmla="*/ 2531733 w 9157696"/>
                <a:gd name="connsiteY16916" fmla="*/ 818375 h 3804208"/>
                <a:gd name="connsiteX16917" fmla="*/ 2528071 w 9157696"/>
                <a:gd name="connsiteY16917" fmla="*/ 814713 h 3804208"/>
                <a:gd name="connsiteX16918" fmla="*/ 2525630 w 9157696"/>
                <a:gd name="connsiteY16918" fmla="*/ 813492 h 3804208"/>
                <a:gd name="connsiteX16919" fmla="*/ 2525630 w 9157696"/>
                <a:gd name="connsiteY16919" fmla="*/ 808610 h 3804208"/>
                <a:gd name="connsiteX16920" fmla="*/ 2523188 w 9157696"/>
                <a:gd name="connsiteY16920" fmla="*/ 811051 h 3804208"/>
                <a:gd name="connsiteX16921" fmla="*/ 2523188 w 9157696"/>
                <a:gd name="connsiteY16921" fmla="*/ 814713 h 3804208"/>
                <a:gd name="connsiteX16922" fmla="*/ 2525630 w 9157696"/>
                <a:gd name="connsiteY16922" fmla="*/ 818375 h 3804208"/>
                <a:gd name="connsiteX16923" fmla="*/ 2528071 w 9157696"/>
                <a:gd name="connsiteY16923" fmla="*/ 820817 h 3804208"/>
                <a:gd name="connsiteX16924" fmla="*/ 2526851 w 9157696"/>
                <a:gd name="connsiteY16924" fmla="*/ 820817 h 3804208"/>
                <a:gd name="connsiteX16925" fmla="*/ 2528071 w 9157696"/>
                <a:gd name="connsiteY16925" fmla="*/ 822037 h 3804208"/>
                <a:gd name="connsiteX16926" fmla="*/ 2530513 w 9157696"/>
                <a:gd name="connsiteY16926" fmla="*/ 823258 h 3804208"/>
                <a:gd name="connsiteX16927" fmla="*/ 2530513 w 9157696"/>
                <a:gd name="connsiteY16927" fmla="*/ 823258 h 3804208"/>
                <a:gd name="connsiteX16928" fmla="*/ 2531733 w 9157696"/>
                <a:gd name="connsiteY16928" fmla="*/ 825699 h 3804208"/>
                <a:gd name="connsiteX16929" fmla="*/ 2535395 w 9157696"/>
                <a:gd name="connsiteY16929" fmla="*/ 829361 h 3804208"/>
                <a:gd name="connsiteX16930" fmla="*/ 2539058 w 9157696"/>
                <a:gd name="connsiteY16930" fmla="*/ 831803 h 3804208"/>
                <a:gd name="connsiteX16931" fmla="*/ 2543940 w 9157696"/>
                <a:gd name="connsiteY16931" fmla="*/ 836686 h 3804208"/>
                <a:gd name="connsiteX16932" fmla="*/ 2550044 w 9157696"/>
                <a:gd name="connsiteY16932" fmla="*/ 844010 h 3804208"/>
                <a:gd name="connsiteX16933" fmla="*/ 2559809 w 9157696"/>
                <a:gd name="connsiteY16933" fmla="*/ 846451 h 3804208"/>
                <a:gd name="connsiteX16934" fmla="*/ 2569575 w 9157696"/>
                <a:gd name="connsiteY16934" fmla="*/ 850113 h 3804208"/>
                <a:gd name="connsiteX16935" fmla="*/ 2576899 w 9157696"/>
                <a:gd name="connsiteY16935" fmla="*/ 852555 h 3804208"/>
                <a:gd name="connsiteX16936" fmla="*/ 2586665 w 9157696"/>
                <a:gd name="connsiteY16936" fmla="*/ 857438 h 3804208"/>
                <a:gd name="connsiteX16937" fmla="*/ 2585444 w 9157696"/>
                <a:gd name="connsiteY16937" fmla="*/ 858658 h 3804208"/>
                <a:gd name="connsiteX16938" fmla="*/ 2581782 w 9157696"/>
                <a:gd name="connsiteY16938" fmla="*/ 858658 h 3804208"/>
                <a:gd name="connsiteX16939" fmla="*/ 2575679 w 9157696"/>
                <a:gd name="connsiteY16939" fmla="*/ 856217 h 3804208"/>
                <a:gd name="connsiteX16940" fmla="*/ 2569575 w 9157696"/>
                <a:gd name="connsiteY16940" fmla="*/ 854996 h 3804208"/>
                <a:gd name="connsiteX16941" fmla="*/ 2568354 w 9157696"/>
                <a:gd name="connsiteY16941" fmla="*/ 853775 h 3804208"/>
                <a:gd name="connsiteX16942" fmla="*/ 2565913 w 9157696"/>
                <a:gd name="connsiteY16942" fmla="*/ 852555 h 3804208"/>
                <a:gd name="connsiteX16943" fmla="*/ 2562251 w 9157696"/>
                <a:gd name="connsiteY16943" fmla="*/ 852555 h 3804208"/>
                <a:gd name="connsiteX16944" fmla="*/ 2558589 w 9157696"/>
                <a:gd name="connsiteY16944" fmla="*/ 852555 h 3804208"/>
                <a:gd name="connsiteX16945" fmla="*/ 2554927 w 9157696"/>
                <a:gd name="connsiteY16945" fmla="*/ 851334 h 3804208"/>
                <a:gd name="connsiteX16946" fmla="*/ 2553706 w 9157696"/>
                <a:gd name="connsiteY16946" fmla="*/ 852555 h 3804208"/>
                <a:gd name="connsiteX16947" fmla="*/ 2550044 w 9157696"/>
                <a:gd name="connsiteY16947" fmla="*/ 850113 h 3804208"/>
                <a:gd name="connsiteX16948" fmla="*/ 2547602 w 9157696"/>
                <a:gd name="connsiteY16948" fmla="*/ 850113 h 3804208"/>
                <a:gd name="connsiteX16949" fmla="*/ 2545161 w 9157696"/>
                <a:gd name="connsiteY16949" fmla="*/ 848893 h 3804208"/>
                <a:gd name="connsiteX16950" fmla="*/ 2542720 w 9157696"/>
                <a:gd name="connsiteY16950" fmla="*/ 847672 h 3804208"/>
                <a:gd name="connsiteX16951" fmla="*/ 2540278 w 9157696"/>
                <a:gd name="connsiteY16951" fmla="*/ 847672 h 3804208"/>
                <a:gd name="connsiteX16952" fmla="*/ 2537837 w 9157696"/>
                <a:gd name="connsiteY16952" fmla="*/ 846451 h 3804208"/>
                <a:gd name="connsiteX16953" fmla="*/ 2536616 w 9157696"/>
                <a:gd name="connsiteY16953" fmla="*/ 845231 h 3804208"/>
                <a:gd name="connsiteX16954" fmla="*/ 2531733 w 9157696"/>
                <a:gd name="connsiteY16954" fmla="*/ 842789 h 3804208"/>
                <a:gd name="connsiteX16955" fmla="*/ 2526851 w 9157696"/>
                <a:gd name="connsiteY16955" fmla="*/ 839127 h 3804208"/>
                <a:gd name="connsiteX16956" fmla="*/ 2525630 w 9157696"/>
                <a:gd name="connsiteY16956" fmla="*/ 841568 h 3804208"/>
                <a:gd name="connsiteX16957" fmla="*/ 2526851 w 9157696"/>
                <a:gd name="connsiteY16957" fmla="*/ 844010 h 3804208"/>
                <a:gd name="connsiteX16958" fmla="*/ 2529292 w 9157696"/>
                <a:gd name="connsiteY16958" fmla="*/ 846451 h 3804208"/>
                <a:gd name="connsiteX16959" fmla="*/ 2531733 w 9157696"/>
                <a:gd name="connsiteY16959" fmla="*/ 847672 h 3804208"/>
                <a:gd name="connsiteX16960" fmla="*/ 2535395 w 9157696"/>
                <a:gd name="connsiteY16960" fmla="*/ 850113 h 3804208"/>
                <a:gd name="connsiteX16961" fmla="*/ 2539058 w 9157696"/>
                <a:gd name="connsiteY16961" fmla="*/ 851334 h 3804208"/>
                <a:gd name="connsiteX16962" fmla="*/ 2542720 w 9157696"/>
                <a:gd name="connsiteY16962" fmla="*/ 852555 h 3804208"/>
                <a:gd name="connsiteX16963" fmla="*/ 2547602 w 9157696"/>
                <a:gd name="connsiteY16963" fmla="*/ 856217 h 3804208"/>
                <a:gd name="connsiteX16964" fmla="*/ 2548823 w 9157696"/>
                <a:gd name="connsiteY16964" fmla="*/ 858658 h 3804208"/>
                <a:gd name="connsiteX16965" fmla="*/ 2547602 w 9157696"/>
                <a:gd name="connsiteY16965" fmla="*/ 859879 h 3804208"/>
                <a:gd name="connsiteX16966" fmla="*/ 2543940 w 9157696"/>
                <a:gd name="connsiteY16966" fmla="*/ 857438 h 3804208"/>
                <a:gd name="connsiteX16967" fmla="*/ 2541499 w 9157696"/>
                <a:gd name="connsiteY16967" fmla="*/ 857438 h 3804208"/>
                <a:gd name="connsiteX16968" fmla="*/ 2537837 w 9157696"/>
                <a:gd name="connsiteY16968" fmla="*/ 856217 h 3804208"/>
                <a:gd name="connsiteX16969" fmla="*/ 2534175 w 9157696"/>
                <a:gd name="connsiteY16969" fmla="*/ 854996 h 3804208"/>
                <a:gd name="connsiteX16970" fmla="*/ 2531733 w 9157696"/>
                <a:gd name="connsiteY16970" fmla="*/ 854996 h 3804208"/>
                <a:gd name="connsiteX16971" fmla="*/ 2529292 w 9157696"/>
                <a:gd name="connsiteY16971" fmla="*/ 853775 h 3804208"/>
                <a:gd name="connsiteX16972" fmla="*/ 2528071 w 9157696"/>
                <a:gd name="connsiteY16972" fmla="*/ 852555 h 3804208"/>
                <a:gd name="connsiteX16973" fmla="*/ 2523188 w 9157696"/>
                <a:gd name="connsiteY16973" fmla="*/ 851334 h 3804208"/>
                <a:gd name="connsiteX16974" fmla="*/ 2517085 w 9157696"/>
                <a:gd name="connsiteY16974" fmla="*/ 850113 h 3804208"/>
                <a:gd name="connsiteX16975" fmla="*/ 2517085 w 9157696"/>
                <a:gd name="connsiteY16975" fmla="*/ 852555 h 3804208"/>
                <a:gd name="connsiteX16976" fmla="*/ 2519526 w 9157696"/>
                <a:gd name="connsiteY16976" fmla="*/ 853775 h 3804208"/>
                <a:gd name="connsiteX16977" fmla="*/ 2523188 w 9157696"/>
                <a:gd name="connsiteY16977" fmla="*/ 854996 h 3804208"/>
                <a:gd name="connsiteX16978" fmla="*/ 2530513 w 9157696"/>
                <a:gd name="connsiteY16978" fmla="*/ 858658 h 3804208"/>
                <a:gd name="connsiteX16979" fmla="*/ 2539058 w 9157696"/>
                <a:gd name="connsiteY16979" fmla="*/ 862320 h 3804208"/>
                <a:gd name="connsiteX16980" fmla="*/ 2543940 w 9157696"/>
                <a:gd name="connsiteY16980" fmla="*/ 865982 h 3804208"/>
                <a:gd name="connsiteX16981" fmla="*/ 2550044 w 9157696"/>
                <a:gd name="connsiteY16981" fmla="*/ 873307 h 3804208"/>
                <a:gd name="connsiteX16982" fmla="*/ 2552485 w 9157696"/>
                <a:gd name="connsiteY16982" fmla="*/ 873307 h 3804208"/>
                <a:gd name="connsiteX16983" fmla="*/ 2552485 w 9157696"/>
                <a:gd name="connsiteY16983" fmla="*/ 873307 h 3804208"/>
                <a:gd name="connsiteX16984" fmla="*/ 2548823 w 9157696"/>
                <a:gd name="connsiteY16984" fmla="*/ 873307 h 3804208"/>
                <a:gd name="connsiteX16985" fmla="*/ 2545161 w 9157696"/>
                <a:gd name="connsiteY16985" fmla="*/ 872086 h 3804208"/>
                <a:gd name="connsiteX16986" fmla="*/ 2543940 w 9157696"/>
                <a:gd name="connsiteY16986" fmla="*/ 873307 h 3804208"/>
                <a:gd name="connsiteX16987" fmla="*/ 2540278 w 9157696"/>
                <a:gd name="connsiteY16987" fmla="*/ 870865 h 3804208"/>
                <a:gd name="connsiteX16988" fmla="*/ 2537837 w 9157696"/>
                <a:gd name="connsiteY16988" fmla="*/ 870865 h 3804208"/>
                <a:gd name="connsiteX16989" fmla="*/ 2534175 w 9157696"/>
                <a:gd name="connsiteY16989" fmla="*/ 869645 h 3804208"/>
                <a:gd name="connsiteX16990" fmla="*/ 2531733 w 9157696"/>
                <a:gd name="connsiteY16990" fmla="*/ 868424 h 3804208"/>
                <a:gd name="connsiteX16991" fmla="*/ 2529292 w 9157696"/>
                <a:gd name="connsiteY16991" fmla="*/ 868424 h 3804208"/>
                <a:gd name="connsiteX16992" fmla="*/ 2526851 w 9157696"/>
                <a:gd name="connsiteY16992" fmla="*/ 867203 h 3804208"/>
                <a:gd name="connsiteX16993" fmla="*/ 2525630 w 9157696"/>
                <a:gd name="connsiteY16993" fmla="*/ 865982 h 3804208"/>
                <a:gd name="connsiteX16994" fmla="*/ 2520747 w 9157696"/>
                <a:gd name="connsiteY16994" fmla="*/ 863541 h 3804208"/>
                <a:gd name="connsiteX16995" fmla="*/ 2514644 w 9157696"/>
                <a:gd name="connsiteY16995" fmla="*/ 861100 h 3804208"/>
                <a:gd name="connsiteX16996" fmla="*/ 2514644 w 9157696"/>
                <a:gd name="connsiteY16996" fmla="*/ 863541 h 3804208"/>
                <a:gd name="connsiteX16997" fmla="*/ 2515864 w 9157696"/>
                <a:gd name="connsiteY16997" fmla="*/ 865982 h 3804208"/>
                <a:gd name="connsiteX16998" fmla="*/ 2519526 w 9157696"/>
                <a:gd name="connsiteY16998" fmla="*/ 868424 h 3804208"/>
                <a:gd name="connsiteX16999" fmla="*/ 2526851 w 9157696"/>
                <a:gd name="connsiteY16999" fmla="*/ 873307 h 3804208"/>
                <a:gd name="connsiteX17000" fmla="*/ 2530513 w 9157696"/>
                <a:gd name="connsiteY17000" fmla="*/ 875748 h 3804208"/>
                <a:gd name="connsiteX17001" fmla="*/ 2534175 w 9157696"/>
                <a:gd name="connsiteY17001" fmla="*/ 878189 h 3804208"/>
                <a:gd name="connsiteX17002" fmla="*/ 2539058 w 9157696"/>
                <a:gd name="connsiteY17002" fmla="*/ 881852 h 3804208"/>
                <a:gd name="connsiteX17003" fmla="*/ 2540278 w 9157696"/>
                <a:gd name="connsiteY17003" fmla="*/ 884293 h 3804208"/>
                <a:gd name="connsiteX17004" fmla="*/ 2539058 w 9157696"/>
                <a:gd name="connsiteY17004" fmla="*/ 884293 h 3804208"/>
                <a:gd name="connsiteX17005" fmla="*/ 2535395 w 9157696"/>
                <a:gd name="connsiteY17005" fmla="*/ 881852 h 3804208"/>
                <a:gd name="connsiteX17006" fmla="*/ 2532954 w 9157696"/>
                <a:gd name="connsiteY17006" fmla="*/ 883072 h 3804208"/>
                <a:gd name="connsiteX17007" fmla="*/ 2529292 w 9157696"/>
                <a:gd name="connsiteY17007" fmla="*/ 881852 h 3804208"/>
                <a:gd name="connsiteX17008" fmla="*/ 2525630 w 9157696"/>
                <a:gd name="connsiteY17008" fmla="*/ 880631 h 3804208"/>
                <a:gd name="connsiteX17009" fmla="*/ 2523188 w 9157696"/>
                <a:gd name="connsiteY17009" fmla="*/ 880631 h 3804208"/>
                <a:gd name="connsiteX17010" fmla="*/ 2520747 w 9157696"/>
                <a:gd name="connsiteY17010" fmla="*/ 880631 h 3804208"/>
                <a:gd name="connsiteX17011" fmla="*/ 2518306 w 9157696"/>
                <a:gd name="connsiteY17011" fmla="*/ 879410 h 3804208"/>
                <a:gd name="connsiteX17012" fmla="*/ 2512202 w 9157696"/>
                <a:gd name="connsiteY17012" fmla="*/ 879410 h 3804208"/>
                <a:gd name="connsiteX17013" fmla="*/ 2506099 w 9157696"/>
                <a:gd name="connsiteY17013" fmla="*/ 879410 h 3804208"/>
                <a:gd name="connsiteX17014" fmla="*/ 2507319 w 9157696"/>
                <a:gd name="connsiteY17014" fmla="*/ 881852 h 3804208"/>
                <a:gd name="connsiteX17015" fmla="*/ 2509761 w 9157696"/>
                <a:gd name="connsiteY17015" fmla="*/ 883072 h 3804208"/>
                <a:gd name="connsiteX17016" fmla="*/ 2513423 w 9157696"/>
                <a:gd name="connsiteY17016" fmla="*/ 883072 h 3804208"/>
                <a:gd name="connsiteX17017" fmla="*/ 2521968 w 9157696"/>
                <a:gd name="connsiteY17017" fmla="*/ 884293 h 3804208"/>
                <a:gd name="connsiteX17018" fmla="*/ 2531733 w 9157696"/>
                <a:gd name="connsiteY17018" fmla="*/ 886734 h 3804208"/>
                <a:gd name="connsiteX17019" fmla="*/ 2537837 w 9157696"/>
                <a:gd name="connsiteY17019" fmla="*/ 890396 h 3804208"/>
                <a:gd name="connsiteX17020" fmla="*/ 2546382 w 9157696"/>
                <a:gd name="connsiteY17020" fmla="*/ 896500 h 3804208"/>
                <a:gd name="connsiteX17021" fmla="*/ 2556147 w 9157696"/>
                <a:gd name="connsiteY17021" fmla="*/ 896500 h 3804208"/>
                <a:gd name="connsiteX17022" fmla="*/ 2567134 w 9157696"/>
                <a:gd name="connsiteY17022" fmla="*/ 898941 h 3804208"/>
                <a:gd name="connsiteX17023" fmla="*/ 2574458 w 9157696"/>
                <a:gd name="connsiteY17023" fmla="*/ 901383 h 3804208"/>
                <a:gd name="connsiteX17024" fmla="*/ 2587886 w 9157696"/>
                <a:gd name="connsiteY17024" fmla="*/ 906266 h 3804208"/>
                <a:gd name="connsiteX17025" fmla="*/ 2589106 w 9157696"/>
                <a:gd name="connsiteY17025" fmla="*/ 906266 h 3804208"/>
                <a:gd name="connsiteX17026" fmla="*/ 2589106 w 9157696"/>
                <a:gd name="connsiteY17026" fmla="*/ 907486 h 3804208"/>
                <a:gd name="connsiteX17027" fmla="*/ 2585444 w 9157696"/>
                <a:gd name="connsiteY17027" fmla="*/ 908707 h 3804208"/>
                <a:gd name="connsiteX17028" fmla="*/ 2584223 w 9157696"/>
                <a:gd name="connsiteY17028" fmla="*/ 907486 h 3804208"/>
                <a:gd name="connsiteX17029" fmla="*/ 2579341 w 9157696"/>
                <a:gd name="connsiteY17029" fmla="*/ 908707 h 3804208"/>
                <a:gd name="connsiteX17030" fmla="*/ 2574458 w 9157696"/>
                <a:gd name="connsiteY17030" fmla="*/ 909928 h 3804208"/>
                <a:gd name="connsiteX17031" fmla="*/ 2565913 w 9157696"/>
                <a:gd name="connsiteY17031" fmla="*/ 908707 h 3804208"/>
                <a:gd name="connsiteX17032" fmla="*/ 2557368 w 9157696"/>
                <a:gd name="connsiteY17032" fmla="*/ 908707 h 3804208"/>
                <a:gd name="connsiteX17033" fmla="*/ 2554927 w 9157696"/>
                <a:gd name="connsiteY17033" fmla="*/ 907486 h 3804208"/>
                <a:gd name="connsiteX17034" fmla="*/ 2552485 w 9157696"/>
                <a:gd name="connsiteY17034" fmla="*/ 906266 h 3804208"/>
                <a:gd name="connsiteX17035" fmla="*/ 2548823 w 9157696"/>
                <a:gd name="connsiteY17035" fmla="*/ 907486 h 3804208"/>
                <a:gd name="connsiteX17036" fmla="*/ 2545161 w 9157696"/>
                <a:gd name="connsiteY17036" fmla="*/ 908707 h 3804208"/>
                <a:gd name="connsiteX17037" fmla="*/ 2540278 w 9157696"/>
                <a:gd name="connsiteY17037" fmla="*/ 907486 h 3804208"/>
                <a:gd name="connsiteX17038" fmla="*/ 2539058 w 9157696"/>
                <a:gd name="connsiteY17038" fmla="*/ 908707 h 3804208"/>
                <a:gd name="connsiteX17039" fmla="*/ 2534175 w 9157696"/>
                <a:gd name="connsiteY17039" fmla="*/ 906266 h 3804208"/>
                <a:gd name="connsiteX17040" fmla="*/ 2531733 w 9157696"/>
                <a:gd name="connsiteY17040" fmla="*/ 907486 h 3804208"/>
                <a:gd name="connsiteX17041" fmla="*/ 2528071 w 9157696"/>
                <a:gd name="connsiteY17041" fmla="*/ 906266 h 3804208"/>
                <a:gd name="connsiteX17042" fmla="*/ 2524409 w 9157696"/>
                <a:gd name="connsiteY17042" fmla="*/ 906266 h 3804208"/>
                <a:gd name="connsiteX17043" fmla="*/ 2521968 w 9157696"/>
                <a:gd name="connsiteY17043" fmla="*/ 906266 h 3804208"/>
                <a:gd name="connsiteX17044" fmla="*/ 2518306 w 9157696"/>
                <a:gd name="connsiteY17044" fmla="*/ 906266 h 3804208"/>
                <a:gd name="connsiteX17045" fmla="*/ 2515864 w 9157696"/>
                <a:gd name="connsiteY17045" fmla="*/ 905045 h 3804208"/>
                <a:gd name="connsiteX17046" fmla="*/ 2508540 w 9157696"/>
                <a:gd name="connsiteY17046" fmla="*/ 905045 h 3804208"/>
                <a:gd name="connsiteX17047" fmla="*/ 2501216 w 9157696"/>
                <a:gd name="connsiteY17047" fmla="*/ 905045 h 3804208"/>
                <a:gd name="connsiteX17048" fmla="*/ 2502437 w 9157696"/>
                <a:gd name="connsiteY17048" fmla="*/ 907486 h 3804208"/>
                <a:gd name="connsiteX17049" fmla="*/ 2506099 w 9157696"/>
                <a:gd name="connsiteY17049" fmla="*/ 908707 h 3804208"/>
                <a:gd name="connsiteX17050" fmla="*/ 2510981 w 9157696"/>
                <a:gd name="connsiteY17050" fmla="*/ 908707 h 3804208"/>
                <a:gd name="connsiteX17051" fmla="*/ 2520747 w 9157696"/>
                <a:gd name="connsiteY17051" fmla="*/ 911148 h 3804208"/>
                <a:gd name="connsiteX17052" fmla="*/ 2531733 w 9157696"/>
                <a:gd name="connsiteY17052" fmla="*/ 913590 h 3804208"/>
                <a:gd name="connsiteX17053" fmla="*/ 2539058 w 9157696"/>
                <a:gd name="connsiteY17053" fmla="*/ 917252 h 3804208"/>
                <a:gd name="connsiteX17054" fmla="*/ 2540278 w 9157696"/>
                <a:gd name="connsiteY17054" fmla="*/ 918473 h 3804208"/>
                <a:gd name="connsiteX17055" fmla="*/ 2539058 w 9157696"/>
                <a:gd name="connsiteY17055" fmla="*/ 918473 h 3804208"/>
                <a:gd name="connsiteX17056" fmla="*/ 2536616 w 9157696"/>
                <a:gd name="connsiteY17056" fmla="*/ 918473 h 3804208"/>
                <a:gd name="connsiteX17057" fmla="*/ 2531733 w 9157696"/>
                <a:gd name="connsiteY17057" fmla="*/ 919693 h 3804208"/>
                <a:gd name="connsiteX17058" fmla="*/ 2526851 w 9157696"/>
                <a:gd name="connsiteY17058" fmla="*/ 920914 h 3804208"/>
                <a:gd name="connsiteX17059" fmla="*/ 2528071 w 9157696"/>
                <a:gd name="connsiteY17059" fmla="*/ 922135 h 3804208"/>
                <a:gd name="connsiteX17060" fmla="*/ 2530513 w 9157696"/>
                <a:gd name="connsiteY17060" fmla="*/ 922135 h 3804208"/>
                <a:gd name="connsiteX17061" fmla="*/ 2532954 w 9157696"/>
                <a:gd name="connsiteY17061" fmla="*/ 922135 h 3804208"/>
                <a:gd name="connsiteX17062" fmla="*/ 2540278 w 9157696"/>
                <a:gd name="connsiteY17062" fmla="*/ 922135 h 3804208"/>
                <a:gd name="connsiteX17063" fmla="*/ 2545161 w 9157696"/>
                <a:gd name="connsiteY17063" fmla="*/ 923355 h 3804208"/>
                <a:gd name="connsiteX17064" fmla="*/ 2547602 w 9157696"/>
                <a:gd name="connsiteY17064" fmla="*/ 924576 h 3804208"/>
                <a:gd name="connsiteX17065" fmla="*/ 2548823 w 9157696"/>
                <a:gd name="connsiteY17065" fmla="*/ 924576 h 3804208"/>
                <a:gd name="connsiteX17066" fmla="*/ 2553706 w 9157696"/>
                <a:gd name="connsiteY17066" fmla="*/ 927017 h 3804208"/>
                <a:gd name="connsiteX17067" fmla="*/ 2556147 w 9157696"/>
                <a:gd name="connsiteY17067" fmla="*/ 929459 h 3804208"/>
                <a:gd name="connsiteX17068" fmla="*/ 2554927 w 9157696"/>
                <a:gd name="connsiteY17068" fmla="*/ 929459 h 3804208"/>
                <a:gd name="connsiteX17069" fmla="*/ 2552485 w 9157696"/>
                <a:gd name="connsiteY17069" fmla="*/ 928238 h 3804208"/>
                <a:gd name="connsiteX17070" fmla="*/ 2547602 w 9157696"/>
                <a:gd name="connsiteY17070" fmla="*/ 928238 h 3804208"/>
                <a:gd name="connsiteX17071" fmla="*/ 2542720 w 9157696"/>
                <a:gd name="connsiteY17071" fmla="*/ 929459 h 3804208"/>
                <a:gd name="connsiteX17072" fmla="*/ 2537837 w 9157696"/>
                <a:gd name="connsiteY17072" fmla="*/ 928238 h 3804208"/>
                <a:gd name="connsiteX17073" fmla="*/ 2535395 w 9157696"/>
                <a:gd name="connsiteY17073" fmla="*/ 929459 h 3804208"/>
                <a:gd name="connsiteX17074" fmla="*/ 2530513 w 9157696"/>
                <a:gd name="connsiteY17074" fmla="*/ 927017 h 3804208"/>
                <a:gd name="connsiteX17075" fmla="*/ 2528071 w 9157696"/>
                <a:gd name="connsiteY17075" fmla="*/ 928238 h 3804208"/>
                <a:gd name="connsiteX17076" fmla="*/ 2524409 w 9157696"/>
                <a:gd name="connsiteY17076" fmla="*/ 927017 h 3804208"/>
                <a:gd name="connsiteX17077" fmla="*/ 2520747 w 9157696"/>
                <a:gd name="connsiteY17077" fmla="*/ 925797 h 3804208"/>
                <a:gd name="connsiteX17078" fmla="*/ 2518306 w 9157696"/>
                <a:gd name="connsiteY17078" fmla="*/ 925797 h 3804208"/>
                <a:gd name="connsiteX17079" fmla="*/ 2514644 w 9157696"/>
                <a:gd name="connsiteY17079" fmla="*/ 924576 h 3804208"/>
                <a:gd name="connsiteX17080" fmla="*/ 2512202 w 9157696"/>
                <a:gd name="connsiteY17080" fmla="*/ 923355 h 3804208"/>
                <a:gd name="connsiteX17081" fmla="*/ 2504878 w 9157696"/>
                <a:gd name="connsiteY17081" fmla="*/ 923355 h 3804208"/>
                <a:gd name="connsiteX17082" fmla="*/ 2497554 w 9157696"/>
                <a:gd name="connsiteY17082" fmla="*/ 923355 h 3804208"/>
                <a:gd name="connsiteX17083" fmla="*/ 2498774 w 9157696"/>
                <a:gd name="connsiteY17083" fmla="*/ 925797 h 3804208"/>
                <a:gd name="connsiteX17084" fmla="*/ 2501216 w 9157696"/>
                <a:gd name="connsiteY17084" fmla="*/ 927017 h 3804208"/>
                <a:gd name="connsiteX17085" fmla="*/ 2506099 w 9157696"/>
                <a:gd name="connsiteY17085" fmla="*/ 928238 h 3804208"/>
                <a:gd name="connsiteX17086" fmla="*/ 2515864 w 9157696"/>
                <a:gd name="connsiteY17086" fmla="*/ 930680 h 3804208"/>
                <a:gd name="connsiteX17087" fmla="*/ 2526851 w 9157696"/>
                <a:gd name="connsiteY17087" fmla="*/ 934342 h 3804208"/>
                <a:gd name="connsiteX17088" fmla="*/ 2532954 w 9157696"/>
                <a:gd name="connsiteY17088" fmla="*/ 938004 h 3804208"/>
                <a:gd name="connsiteX17089" fmla="*/ 2539058 w 9157696"/>
                <a:gd name="connsiteY17089" fmla="*/ 944107 h 3804208"/>
                <a:gd name="connsiteX17090" fmla="*/ 2535395 w 9157696"/>
                <a:gd name="connsiteY17090" fmla="*/ 945328 h 3804208"/>
                <a:gd name="connsiteX17091" fmla="*/ 2530513 w 9157696"/>
                <a:gd name="connsiteY17091" fmla="*/ 944107 h 3804208"/>
                <a:gd name="connsiteX17092" fmla="*/ 2528071 w 9157696"/>
                <a:gd name="connsiteY17092" fmla="*/ 945328 h 3804208"/>
                <a:gd name="connsiteX17093" fmla="*/ 2523188 w 9157696"/>
                <a:gd name="connsiteY17093" fmla="*/ 942887 h 3804208"/>
                <a:gd name="connsiteX17094" fmla="*/ 2520747 w 9157696"/>
                <a:gd name="connsiteY17094" fmla="*/ 944107 h 3804208"/>
                <a:gd name="connsiteX17095" fmla="*/ 2517085 w 9157696"/>
                <a:gd name="connsiteY17095" fmla="*/ 942887 h 3804208"/>
                <a:gd name="connsiteX17096" fmla="*/ 2513423 w 9157696"/>
                <a:gd name="connsiteY17096" fmla="*/ 941666 h 3804208"/>
                <a:gd name="connsiteX17097" fmla="*/ 2510981 w 9157696"/>
                <a:gd name="connsiteY17097" fmla="*/ 941666 h 3804208"/>
                <a:gd name="connsiteX17098" fmla="*/ 2507319 w 9157696"/>
                <a:gd name="connsiteY17098" fmla="*/ 940445 h 3804208"/>
                <a:gd name="connsiteX17099" fmla="*/ 2504878 w 9157696"/>
                <a:gd name="connsiteY17099" fmla="*/ 939224 h 3804208"/>
                <a:gd name="connsiteX17100" fmla="*/ 2497554 w 9157696"/>
                <a:gd name="connsiteY17100" fmla="*/ 939224 h 3804208"/>
                <a:gd name="connsiteX17101" fmla="*/ 2490230 w 9157696"/>
                <a:gd name="connsiteY17101" fmla="*/ 939224 h 3804208"/>
                <a:gd name="connsiteX17102" fmla="*/ 2490230 w 9157696"/>
                <a:gd name="connsiteY17102" fmla="*/ 940445 h 3804208"/>
                <a:gd name="connsiteX17103" fmla="*/ 2490230 w 9157696"/>
                <a:gd name="connsiteY17103" fmla="*/ 940445 h 3804208"/>
                <a:gd name="connsiteX17104" fmla="*/ 2493892 w 9157696"/>
                <a:gd name="connsiteY17104" fmla="*/ 955094 h 3804208"/>
                <a:gd name="connsiteX17105" fmla="*/ 2501216 w 9157696"/>
                <a:gd name="connsiteY17105" fmla="*/ 962418 h 3804208"/>
                <a:gd name="connsiteX17106" fmla="*/ 2510981 w 9157696"/>
                <a:gd name="connsiteY17106" fmla="*/ 975845 h 3804208"/>
                <a:gd name="connsiteX17107" fmla="*/ 2519526 w 9157696"/>
                <a:gd name="connsiteY17107" fmla="*/ 978287 h 3804208"/>
                <a:gd name="connsiteX17108" fmla="*/ 2528071 w 9157696"/>
                <a:gd name="connsiteY17108" fmla="*/ 979508 h 3804208"/>
                <a:gd name="connsiteX17109" fmla="*/ 2542720 w 9157696"/>
                <a:gd name="connsiteY17109" fmla="*/ 984390 h 3804208"/>
                <a:gd name="connsiteX17110" fmla="*/ 2541499 w 9157696"/>
                <a:gd name="connsiteY17110" fmla="*/ 985611 h 3804208"/>
                <a:gd name="connsiteX17111" fmla="*/ 2537837 w 9157696"/>
                <a:gd name="connsiteY17111" fmla="*/ 984390 h 3804208"/>
                <a:gd name="connsiteX17112" fmla="*/ 2532954 w 9157696"/>
                <a:gd name="connsiteY17112" fmla="*/ 985611 h 3804208"/>
                <a:gd name="connsiteX17113" fmla="*/ 2528071 w 9157696"/>
                <a:gd name="connsiteY17113" fmla="*/ 986832 h 3804208"/>
                <a:gd name="connsiteX17114" fmla="*/ 2521968 w 9157696"/>
                <a:gd name="connsiteY17114" fmla="*/ 985611 h 3804208"/>
                <a:gd name="connsiteX17115" fmla="*/ 2520747 w 9157696"/>
                <a:gd name="connsiteY17115" fmla="*/ 988053 h 3804208"/>
                <a:gd name="connsiteX17116" fmla="*/ 2515864 w 9157696"/>
                <a:gd name="connsiteY17116" fmla="*/ 985611 h 3804208"/>
                <a:gd name="connsiteX17117" fmla="*/ 2513423 w 9157696"/>
                <a:gd name="connsiteY17117" fmla="*/ 986832 h 3804208"/>
                <a:gd name="connsiteX17118" fmla="*/ 2508540 w 9157696"/>
                <a:gd name="connsiteY17118" fmla="*/ 986832 h 3804208"/>
                <a:gd name="connsiteX17119" fmla="*/ 2503657 w 9157696"/>
                <a:gd name="connsiteY17119" fmla="*/ 986832 h 3804208"/>
                <a:gd name="connsiteX17120" fmla="*/ 2499995 w 9157696"/>
                <a:gd name="connsiteY17120" fmla="*/ 988053 h 3804208"/>
                <a:gd name="connsiteX17121" fmla="*/ 2496333 w 9157696"/>
                <a:gd name="connsiteY17121" fmla="*/ 988053 h 3804208"/>
                <a:gd name="connsiteX17122" fmla="*/ 2493892 w 9157696"/>
                <a:gd name="connsiteY17122" fmla="*/ 986832 h 3804208"/>
                <a:gd name="connsiteX17123" fmla="*/ 2486567 w 9157696"/>
                <a:gd name="connsiteY17123" fmla="*/ 988053 h 3804208"/>
                <a:gd name="connsiteX17124" fmla="*/ 2479243 w 9157696"/>
                <a:gd name="connsiteY17124" fmla="*/ 989273 h 3804208"/>
                <a:gd name="connsiteX17125" fmla="*/ 2480464 w 9157696"/>
                <a:gd name="connsiteY17125" fmla="*/ 991715 h 3804208"/>
                <a:gd name="connsiteX17126" fmla="*/ 2484126 w 9157696"/>
                <a:gd name="connsiteY17126" fmla="*/ 992935 h 3804208"/>
                <a:gd name="connsiteX17127" fmla="*/ 2489009 w 9157696"/>
                <a:gd name="connsiteY17127" fmla="*/ 992935 h 3804208"/>
                <a:gd name="connsiteX17128" fmla="*/ 2499995 w 9157696"/>
                <a:gd name="connsiteY17128" fmla="*/ 994156 h 3804208"/>
                <a:gd name="connsiteX17129" fmla="*/ 2512202 w 9157696"/>
                <a:gd name="connsiteY17129" fmla="*/ 996597 h 3804208"/>
                <a:gd name="connsiteX17130" fmla="*/ 2520747 w 9157696"/>
                <a:gd name="connsiteY17130" fmla="*/ 999039 h 3804208"/>
                <a:gd name="connsiteX17131" fmla="*/ 2525630 w 9157696"/>
                <a:gd name="connsiteY17131" fmla="*/ 1002701 h 3804208"/>
                <a:gd name="connsiteX17132" fmla="*/ 2528071 w 9157696"/>
                <a:gd name="connsiteY17132" fmla="*/ 1003922 h 3804208"/>
                <a:gd name="connsiteX17133" fmla="*/ 2528071 w 9157696"/>
                <a:gd name="connsiteY17133" fmla="*/ 1003922 h 3804208"/>
                <a:gd name="connsiteX17134" fmla="*/ 2525630 w 9157696"/>
                <a:gd name="connsiteY17134" fmla="*/ 1006363 h 3804208"/>
                <a:gd name="connsiteX17135" fmla="*/ 2520747 w 9157696"/>
                <a:gd name="connsiteY17135" fmla="*/ 1002701 h 3804208"/>
                <a:gd name="connsiteX17136" fmla="*/ 2517085 w 9157696"/>
                <a:gd name="connsiteY17136" fmla="*/ 1003922 h 3804208"/>
                <a:gd name="connsiteX17137" fmla="*/ 2512202 w 9157696"/>
                <a:gd name="connsiteY17137" fmla="*/ 1002701 h 3804208"/>
                <a:gd name="connsiteX17138" fmla="*/ 2507319 w 9157696"/>
                <a:gd name="connsiteY17138" fmla="*/ 1001480 h 3804208"/>
                <a:gd name="connsiteX17139" fmla="*/ 2503657 w 9157696"/>
                <a:gd name="connsiteY17139" fmla="*/ 1001480 h 3804208"/>
                <a:gd name="connsiteX17140" fmla="*/ 2499995 w 9157696"/>
                <a:gd name="connsiteY17140" fmla="*/ 1000260 h 3804208"/>
                <a:gd name="connsiteX17141" fmla="*/ 2497554 w 9157696"/>
                <a:gd name="connsiteY17141" fmla="*/ 999039 h 3804208"/>
                <a:gd name="connsiteX17142" fmla="*/ 2489009 w 9157696"/>
                <a:gd name="connsiteY17142" fmla="*/ 997818 h 3804208"/>
                <a:gd name="connsiteX17143" fmla="*/ 2480464 w 9157696"/>
                <a:gd name="connsiteY17143" fmla="*/ 996597 h 3804208"/>
                <a:gd name="connsiteX17144" fmla="*/ 2480464 w 9157696"/>
                <a:gd name="connsiteY17144" fmla="*/ 999039 h 3804208"/>
                <a:gd name="connsiteX17145" fmla="*/ 2484126 w 9157696"/>
                <a:gd name="connsiteY17145" fmla="*/ 1001480 h 3804208"/>
                <a:gd name="connsiteX17146" fmla="*/ 2489009 w 9157696"/>
                <a:gd name="connsiteY17146" fmla="*/ 1002701 h 3804208"/>
                <a:gd name="connsiteX17147" fmla="*/ 2499995 w 9157696"/>
                <a:gd name="connsiteY17147" fmla="*/ 1007584 h 3804208"/>
                <a:gd name="connsiteX17148" fmla="*/ 2506099 w 9157696"/>
                <a:gd name="connsiteY17148" fmla="*/ 1010025 h 3804208"/>
                <a:gd name="connsiteX17149" fmla="*/ 2512202 w 9157696"/>
                <a:gd name="connsiteY17149" fmla="*/ 1012467 h 3804208"/>
                <a:gd name="connsiteX17150" fmla="*/ 2519526 w 9157696"/>
                <a:gd name="connsiteY17150" fmla="*/ 1016129 h 3804208"/>
                <a:gd name="connsiteX17151" fmla="*/ 2518306 w 9157696"/>
                <a:gd name="connsiteY17151" fmla="*/ 1017349 h 3804208"/>
                <a:gd name="connsiteX17152" fmla="*/ 2513423 w 9157696"/>
                <a:gd name="connsiteY17152" fmla="*/ 1016129 h 3804208"/>
                <a:gd name="connsiteX17153" fmla="*/ 2507319 w 9157696"/>
                <a:gd name="connsiteY17153" fmla="*/ 1018570 h 3804208"/>
                <a:gd name="connsiteX17154" fmla="*/ 2501216 w 9157696"/>
                <a:gd name="connsiteY17154" fmla="*/ 1021011 h 3804208"/>
                <a:gd name="connsiteX17155" fmla="*/ 2492671 w 9157696"/>
                <a:gd name="connsiteY17155" fmla="*/ 1021011 h 3804208"/>
                <a:gd name="connsiteX17156" fmla="*/ 2490230 w 9157696"/>
                <a:gd name="connsiteY17156" fmla="*/ 1024674 h 3804208"/>
                <a:gd name="connsiteX17157" fmla="*/ 2481685 w 9157696"/>
                <a:gd name="connsiteY17157" fmla="*/ 1022232 h 3804208"/>
                <a:gd name="connsiteX17158" fmla="*/ 2478023 w 9157696"/>
                <a:gd name="connsiteY17158" fmla="*/ 1024674 h 3804208"/>
                <a:gd name="connsiteX17159" fmla="*/ 2471919 w 9157696"/>
                <a:gd name="connsiteY17159" fmla="*/ 1024674 h 3804208"/>
                <a:gd name="connsiteX17160" fmla="*/ 2467036 w 9157696"/>
                <a:gd name="connsiteY17160" fmla="*/ 1023453 h 3804208"/>
                <a:gd name="connsiteX17161" fmla="*/ 2465816 w 9157696"/>
                <a:gd name="connsiteY17161" fmla="*/ 1024674 h 3804208"/>
                <a:gd name="connsiteX17162" fmla="*/ 2460933 w 9157696"/>
                <a:gd name="connsiteY17162" fmla="*/ 1025894 h 3804208"/>
                <a:gd name="connsiteX17163" fmla="*/ 2456050 w 9157696"/>
                <a:gd name="connsiteY17163" fmla="*/ 1025894 h 3804208"/>
                <a:gd name="connsiteX17164" fmla="*/ 2451167 w 9157696"/>
                <a:gd name="connsiteY17164" fmla="*/ 1024674 h 3804208"/>
                <a:gd name="connsiteX17165" fmla="*/ 2441401 w 9157696"/>
                <a:gd name="connsiteY17165" fmla="*/ 1027115 h 3804208"/>
                <a:gd name="connsiteX17166" fmla="*/ 2430415 w 9157696"/>
                <a:gd name="connsiteY17166" fmla="*/ 1029556 h 3804208"/>
                <a:gd name="connsiteX17167" fmla="*/ 2432857 w 9157696"/>
                <a:gd name="connsiteY17167" fmla="*/ 1033218 h 3804208"/>
                <a:gd name="connsiteX17168" fmla="*/ 2437739 w 9157696"/>
                <a:gd name="connsiteY17168" fmla="*/ 1034439 h 3804208"/>
                <a:gd name="connsiteX17169" fmla="*/ 2445064 w 9157696"/>
                <a:gd name="connsiteY17169" fmla="*/ 1034439 h 3804208"/>
                <a:gd name="connsiteX17170" fmla="*/ 2460933 w 9157696"/>
                <a:gd name="connsiteY17170" fmla="*/ 1035660 h 3804208"/>
                <a:gd name="connsiteX17171" fmla="*/ 2469478 w 9157696"/>
                <a:gd name="connsiteY17171" fmla="*/ 1035660 h 3804208"/>
                <a:gd name="connsiteX17172" fmla="*/ 2478023 w 9157696"/>
                <a:gd name="connsiteY17172" fmla="*/ 1035660 h 3804208"/>
                <a:gd name="connsiteX17173" fmla="*/ 2490230 w 9157696"/>
                <a:gd name="connsiteY17173" fmla="*/ 1038101 h 3804208"/>
                <a:gd name="connsiteX17174" fmla="*/ 2498774 w 9157696"/>
                <a:gd name="connsiteY17174" fmla="*/ 1042984 h 3804208"/>
                <a:gd name="connsiteX17175" fmla="*/ 2497554 w 9157696"/>
                <a:gd name="connsiteY17175" fmla="*/ 1042984 h 3804208"/>
                <a:gd name="connsiteX17176" fmla="*/ 2493892 w 9157696"/>
                <a:gd name="connsiteY17176" fmla="*/ 1045425 h 3804208"/>
                <a:gd name="connsiteX17177" fmla="*/ 2487788 w 9157696"/>
                <a:gd name="connsiteY17177" fmla="*/ 1044205 h 3804208"/>
                <a:gd name="connsiteX17178" fmla="*/ 2481685 w 9157696"/>
                <a:gd name="connsiteY17178" fmla="*/ 1044205 h 3804208"/>
                <a:gd name="connsiteX17179" fmla="*/ 2476802 w 9157696"/>
                <a:gd name="connsiteY17179" fmla="*/ 1045425 h 3804208"/>
                <a:gd name="connsiteX17180" fmla="*/ 2471919 w 9157696"/>
                <a:gd name="connsiteY17180" fmla="*/ 1045425 h 3804208"/>
                <a:gd name="connsiteX17181" fmla="*/ 2467036 w 9157696"/>
                <a:gd name="connsiteY17181" fmla="*/ 1044205 h 3804208"/>
                <a:gd name="connsiteX17182" fmla="*/ 2456050 w 9157696"/>
                <a:gd name="connsiteY17182" fmla="*/ 1045425 h 3804208"/>
                <a:gd name="connsiteX17183" fmla="*/ 2445064 w 9157696"/>
                <a:gd name="connsiteY17183" fmla="*/ 1047867 h 3804208"/>
                <a:gd name="connsiteX17184" fmla="*/ 2447505 w 9157696"/>
                <a:gd name="connsiteY17184" fmla="*/ 1051529 h 3804208"/>
                <a:gd name="connsiteX17185" fmla="*/ 2452388 w 9157696"/>
                <a:gd name="connsiteY17185" fmla="*/ 1052750 h 3804208"/>
                <a:gd name="connsiteX17186" fmla="*/ 2458491 w 9157696"/>
                <a:gd name="connsiteY17186" fmla="*/ 1052750 h 3804208"/>
                <a:gd name="connsiteX17187" fmla="*/ 2474360 w 9157696"/>
                <a:gd name="connsiteY17187" fmla="*/ 1053970 h 3804208"/>
                <a:gd name="connsiteX17188" fmla="*/ 2491450 w 9157696"/>
                <a:gd name="connsiteY17188" fmla="*/ 1056412 h 3804208"/>
                <a:gd name="connsiteX17189" fmla="*/ 2503657 w 9157696"/>
                <a:gd name="connsiteY17189" fmla="*/ 1060074 h 3804208"/>
                <a:gd name="connsiteX17190" fmla="*/ 2513423 w 9157696"/>
                <a:gd name="connsiteY17190" fmla="*/ 1066177 h 3804208"/>
                <a:gd name="connsiteX17191" fmla="*/ 2513423 w 9157696"/>
                <a:gd name="connsiteY17191" fmla="*/ 1066177 h 3804208"/>
                <a:gd name="connsiteX17192" fmla="*/ 2510981 w 9157696"/>
                <a:gd name="connsiteY17192" fmla="*/ 1066177 h 3804208"/>
                <a:gd name="connsiteX17193" fmla="*/ 2506099 w 9157696"/>
                <a:gd name="connsiteY17193" fmla="*/ 1064957 h 3804208"/>
                <a:gd name="connsiteX17194" fmla="*/ 2504878 w 9157696"/>
                <a:gd name="connsiteY17194" fmla="*/ 1064957 h 3804208"/>
                <a:gd name="connsiteX17195" fmla="*/ 2502437 w 9157696"/>
                <a:gd name="connsiteY17195" fmla="*/ 1064957 h 3804208"/>
                <a:gd name="connsiteX17196" fmla="*/ 2495112 w 9157696"/>
                <a:gd name="connsiteY17196" fmla="*/ 1063736 h 3804208"/>
                <a:gd name="connsiteX17197" fmla="*/ 2492671 w 9157696"/>
                <a:gd name="connsiteY17197" fmla="*/ 1063736 h 3804208"/>
                <a:gd name="connsiteX17198" fmla="*/ 2489009 w 9157696"/>
                <a:gd name="connsiteY17198" fmla="*/ 1063736 h 3804208"/>
                <a:gd name="connsiteX17199" fmla="*/ 2485347 w 9157696"/>
                <a:gd name="connsiteY17199" fmla="*/ 1062515 h 3804208"/>
                <a:gd name="connsiteX17200" fmla="*/ 2481685 w 9157696"/>
                <a:gd name="connsiteY17200" fmla="*/ 1061295 h 3804208"/>
                <a:gd name="connsiteX17201" fmla="*/ 2474360 w 9157696"/>
                <a:gd name="connsiteY17201" fmla="*/ 1060074 h 3804208"/>
                <a:gd name="connsiteX17202" fmla="*/ 2467036 w 9157696"/>
                <a:gd name="connsiteY17202" fmla="*/ 1058853 h 3804208"/>
                <a:gd name="connsiteX17203" fmla="*/ 2468257 w 9157696"/>
                <a:gd name="connsiteY17203" fmla="*/ 1061295 h 3804208"/>
                <a:gd name="connsiteX17204" fmla="*/ 2471919 w 9157696"/>
                <a:gd name="connsiteY17204" fmla="*/ 1063736 h 3804208"/>
                <a:gd name="connsiteX17205" fmla="*/ 2476802 w 9157696"/>
                <a:gd name="connsiteY17205" fmla="*/ 1064957 h 3804208"/>
                <a:gd name="connsiteX17206" fmla="*/ 2482905 w 9157696"/>
                <a:gd name="connsiteY17206" fmla="*/ 1066177 h 3804208"/>
                <a:gd name="connsiteX17207" fmla="*/ 2481685 w 9157696"/>
                <a:gd name="connsiteY17207" fmla="*/ 1067398 h 3804208"/>
                <a:gd name="connsiteX17208" fmla="*/ 2475581 w 9157696"/>
                <a:gd name="connsiteY17208" fmla="*/ 1066177 h 3804208"/>
                <a:gd name="connsiteX17209" fmla="*/ 2468257 w 9157696"/>
                <a:gd name="connsiteY17209" fmla="*/ 1069839 h 3804208"/>
                <a:gd name="connsiteX17210" fmla="*/ 2462153 w 9157696"/>
                <a:gd name="connsiteY17210" fmla="*/ 1073502 h 3804208"/>
                <a:gd name="connsiteX17211" fmla="*/ 2452388 w 9157696"/>
                <a:gd name="connsiteY17211" fmla="*/ 1073502 h 3804208"/>
                <a:gd name="connsiteX17212" fmla="*/ 2451167 w 9157696"/>
                <a:gd name="connsiteY17212" fmla="*/ 1077164 h 3804208"/>
                <a:gd name="connsiteX17213" fmla="*/ 2441401 w 9157696"/>
                <a:gd name="connsiteY17213" fmla="*/ 1074722 h 3804208"/>
                <a:gd name="connsiteX17214" fmla="*/ 2437739 w 9157696"/>
                <a:gd name="connsiteY17214" fmla="*/ 1077164 h 3804208"/>
                <a:gd name="connsiteX17215" fmla="*/ 2430415 w 9157696"/>
                <a:gd name="connsiteY17215" fmla="*/ 1078385 h 3804208"/>
                <a:gd name="connsiteX17216" fmla="*/ 2423091 w 9157696"/>
                <a:gd name="connsiteY17216" fmla="*/ 1079605 h 3804208"/>
                <a:gd name="connsiteX17217" fmla="*/ 2418208 w 9157696"/>
                <a:gd name="connsiteY17217" fmla="*/ 1082046 h 3804208"/>
                <a:gd name="connsiteX17218" fmla="*/ 2414546 w 9157696"/>
                <a:gd name="connsiteY17218" fmla="*/ 1083267 h 3804208"/>
                <a:gd name="connsiteX17219" fmla="*/ 2415767 w 9157696"/>
                <a:gd name="connsiteY17219" fmla="*/ 1082046 h 3804208"/>
                <a:gd name="connsiteX17220" fmla="*/ 2420650 w 9157696"/>
                <a:gd name="connsiteY17220" fmla="*/ 1058853 h 3804208"/>
                <a:gd name="connsiteX17221" fmla="*/ 2418208 w 9157696"/>
                <a:gd name="connsiteY17221" fmla="*/ 1057632 h 3804208"/>
                <a:gd name="connsiteX17222" fmla="*/ 2414546 w 9157696"/>
                <a:gd name="connsiteY17222" fmla="*/ 1062515 h 3804208"/>
                <a:gd name="connsiteX17223" fmla="*/ 2408443 w 9157696"/>
                <a:gd name="connsiteY17223" fmla="*/ 1066177 h 3804208"/>
                <a:gd name="connsiteX17224" fmla="*/ 2403560 w 9157696"/>
                <a:gd name="connsiteY17224" fmla="*/ 1064957 h 3804208"/>
                <a:gd name="connsiteX17225" fmla="*/ 2399898 w 9157696"/>
                <a:gd name="connsiteY17225" fmla="*/ 1068619 h 3804208"/>
                <a:gd name="connsiteX17226" fmla="*/ 2397456 w 9157696"/>
                <a:gd name="connsiteY17226" fmla="*/ 1072281 h 3804208"/>
                <a:gd name="connsiteX17227" fmla="*/ 2393794 w 9157696"/>
                <a:gd name="connsiteY17227" fmla="*/ 1068619 h 3804208"/>
                <a:gd name="connsiteX17228" fmla="*/ 2390132 w 9157696"/>
                <a:gd name="connsiteY17228" fmla="*/ 1067398 h 3804208"/>
                <a:gd name="connsiteX17229" fmla="*/ 2385249 w 9157696"/>
                <a:gd name="connsiteY17229" fmla="*/ 1073502 h 3804208"/>
                <a:gd name="connsiteX17230" fmla="*/ 2377925 w 9157696"/>
                <a:gd name="connsiteY17230" fmla="*/ 1072281 h 3804208"/>
                <a:gd name="connsiteX17231" fmla="*/ 2375484 w 9157696"/>
                <a:gd name="connsiteY17231" fmla="*/ 1067398 h 3804208"/>
                <a:gd name="connsiteX17232" fmla="*/ 2375484 w 9157696"/>
                <a:gd name="connsiteY17232" fmla="*/ 1067398 h 3804208"/>
                <a:gd name="connsiteX17233" fmla="*/ 2381587 w 9157696"/>
                <a:gd name="connsiteY17233" fmla="*/ 1068619 h 3804208"/>
                <a:gd name="connsiteX17234" fmla="*/ 2385249 w 9157696"/>
                <a:gd name="connsiteY17234" fmla="*/ 1068619 h 3804208"/>
                <a:gd name="connsiteX17235" fmla="*/ 2387691 w 9157696"/>
                <a:gd name="connsiteY17235" fmla="*/ 1067398 h 3804208"/>
                <a:gd name="connsiteX17236" fmla="*/ 2388911 w 9157696"/>
                <a:gd name="connsiteY17236" fmla="*/ 1064957 h 3804208"/>
                <a:gd name="connsiteX17237" fmla="*/ 2382808 w 9157696"/>
                <a:gd name="connsiteY17237" fmla="*/ 1062515 h 3804208"/>
                <a:gd name="connsiteX17238" fmla="*/ 2376704 w 9157696"/>
                <a:gd name="connsiteY17238" fmla="*/ 1061295 h 3804208"/>
                <a:gd name="connsiteX17239" fmla="*/ 2374263 w 9157696"/>
                <a:gd name="connsiteY17239" fmla="*/ 1062515 h 3804208"/>
                <a:gd name="connsiteX17240" fmla="*/ 2371822 w 9157696"/>
                <a:gd name="connsiteY17240" fmla="*/ 1062515 h 3804208"/>
                <a:gd name="connsiteX17241" fmla="*/ 2369380 w 9157696"/>
                <a:gd name="connsiteY17241" fmla="*/ 1061295 h 3804208"/>
                <a:gd name="connsiteX17242" fmla="*/ 2365718 w 9157696"/>
                <a:gd name="connsiteY17242" fmla="*/ 1061295 h 3804208"/>
                <a:gd name="connsiteX17243" fmla="*/ 2362056 w 9157696"/>
                <a:gd name="connsiteY17243" fmla="*/ 1061295 h 3804208"/>
                <a:gd name="connsiteX17244" fmla="*/ 2360835 w 9157696"/>
                <a:gd name="connsiteY17244" fmla="*/ 1060074 h 3804208"/>
                <a:gd name="connsiteX17245" fmla="*/ 2366939 w 9157696"/>
                <a:gd name="connsiteY17245" fmla="*/ 1049088 h 3804208"/>
                <a:gd name="connsiteX17246" fmla="*/ 2374263 w 9157696"/>
                <a:gd name="connsiteY17246" fmla="*/ 1040543 h 3804208"/>
                <a:gd name="connsiteX17247" fmla="*/ 2380366 w 9157696"/>
                <a:gd name="connsiteY17247" fmla="*/ 1035660 h 3804208"/>
                <a:gd name="connsiteX17248" fmla="*/ 2384029 w 9157696"/>
                <a:gd name="connsiteY17248" fmla="*/ 1033218 h 3804208"/>
                <a:gd name="connsiteX17249" fmla="*/ 2386470 w 9157696"/>
                <a:gd name="connsiteY17249" fmla="*/ 1030777 h 3804208"/>
                <a:gd name="connsiteX17250" fmla="*/ 2392573 w 9157696"/>
                <a:gd name="connsiteY17250" fmla="*/ 1023453 h 3804208"/>
                <a:gd name="connsiteX17251" fmla="*/ 2397456 w 9157696"/>
                <a:gd name="connsiteY17251" fmla="*/ 1021011 h 3804208"/>
                <a:gd name="connsiteX17252" fmla="*/ 2402339 w 9157696"/>
                <a:gd name="connsiteY17252" fmla="*/ 1017349 h 3804208"/>
                <a:gd name="connsiteX17253" fmla="*/ 2404780 w 9157696"/>
                <a:gd name="connsiteY17253" fmla="*/ 1012467 h 3804208"/>
                <a:gd name="connsiteX17254" fmla="*/ 2404780 w 9157696"/>
                <a:gd name="connsiteY17254" fmla="*/ 1007584 h 3804208"/>
                <a:gd name="connsiteX17255" fmla="*/ 2396236 w 9157696"/>
                <a:gd name="connsiteY17255" fmla="*/ 1011246 h 3804208"/>
                <a:gd name="connsiteX17256" fmla="*/ 2387691 w 9157696"/>
                <a:gd name="connsiteY17256" fmla="*/ 1014908 h 3804208"/>
                <a:gd name="connsiteX17257" fmla="*/ 2385249 w 9157696"/>
                <a:gd name="connsiteY17257" fmla="*/ 1018570 h 3804208"/>
                <a:gd name="connsiteX17258" fmla="*/ 2381587 w 9157696"/>
                <a:gd name="connsiteY17258" fmla="*/ 1021011 h 3804208"/>
                <a:gd name="connsiteX17259" fmla="*/ 2377925 w 9157696"/>
                <a:gd name="connsiteY17259" fmla="*/ 1022232 h 3804208"/>
                <a:gd name="connsiteX17260" fmla="*/ 2375484 w 9157696"/>
                <a:gd name="connsiteY17260" fmla="*/ 1021011 h 3804208"/>
                <a:gd name="connsiteX17261" fmla="*/ 2373042 w 9157696"/>
                <a:gd name="connsiteY17261" fmla="*/ 1024674 h 3804208"/>
                <a:gd name="connsiteX17262" fmla="*/ 2368159 w 9157696"/>
                <a:gd name="connsiteY17262" fmla="*/ 1028336 h 3804208"/>
                <a:gd name="connsiteX17263" fmla="*/ 2364497 w 9157696"/>
                <a:gd name="connsiteY17263" fmla="*/ 1028336 h 3804208"/>
                <a:gd name="connsiteX17264" fmla="*/ 2359615 w 9157696"/>
                <a:gd name="connsiteY17264" fmla="*/ 1034439 h 3804208"/>
                <a:gd name="connsiteX17265" fmla="*/ 2357173 w 9157696"/>
                <a:gd name="connsiteY17265" fmla="*/ 1031998 h 3804208"/>
                <a:gd name="connsiteX17266" fmla="*/ 2352290 w 9157696"/>
                <a:gd name="connsiteY17266" fmla="*/ 1034439 h 3804208"/>
                <a:gd name="connsiteX17267" fmla="*/ 2353511 w 9157696"/>
                <a:gd name="connsiteY17267" fmla="*/ 1030777 h 3804208"/>
                <a:gd name="connsiteX17268" fmla="*/ 2354732 w 9157696"/>
                <a:gd name="connsiteY17268" fmla="*/ 1028336 h 3804208"/>
                <a:gd name="connsiteX17269" fmla="*/ 2355952 w 9157696"/>
                <a:gd name="connsiteY17269" fmla="*/ 1027115 h 3804208"/>
                <a:gd name="connsiteX17270" fmla="*/ 2357173 w 9157696"/>
                <a:gd name="connsiteY17270" fmla="*/ 1023453 h 3804208"/>
                <a:gd name="connsiteX17271" fmla="*/ 2360835 w 9157696"/>
                <a:gd name="connsiteY17271" fmla="*/ 1023453 h 3804208"/>
                <a:gd name="connsiteX17272" fmla="*/ 2364497 w 9157696"/>
                <a:gd name="connsiteY17272" fmla="*/ 1023453 h 3804208"/>
                <a:gd name="connsiteX17273" fmla="*/ 2366939 w 9157696"/>
                <a:gd name="connsiteY17273" fmla="*/ 1022232 h 3804208"/>
                <a:gd name="connsiteX17274" fmla="*/ 2368159 w 9157696"/>
                <a:gd name="connsiteY17274" fmla="*/ 1019791 h 3804208"/>
                <a:gd name="connsiteX17275" fmla="*/ 2363277 w 9157696"/>
                <a:gd name="connsiteY17275" fmla="*/ 1018570 h 3804208"/>
                <a:gd name="connsiteX17276" fmla="*/ 2359615 w 9157696"/>
                <a:gd name="connsiteY17276" fmla="*/ 1018570 h 3804208"/>
                <a:gd name="connsiteX17277" fmla="*/ 2359615 w 9157696"/>
                <a:gd name="connsiteY17277" fmla="*/ 1017349 h 3804208"/>
                <a:gd name="connsiteX17278" fmla="*/ 2357173 w 9157696"/>
                <a:gd name="connsiteY17278" fmla="*/ 1014908 h 3804208"/>
                <a:gd name="connsiteX17279" fmla="*/ 2357173 w 9157696"/>
                <a:gd name="connsiteY17279" fmla="*/ 1021011 h 3804208"/>
                <a:gd name="connsiteX17280" fmla="*/ 2357173 w 9157696"/>
                <a:gd name="connsiteY17280" fmla="*/ 1021011 h 3804208"/>
                <a:gd name="connsiteX17281" fmla="*/ 2354732 w 9157696"/>
                <a:gd name="connsiteY17281" fmla="*/ 1021011 h 3804208"/>
                <a:gd name="connsiteX17282" fmla="*/ 2352290 w 9157696"/>
                <a:gd name="connsiteY17282" fmla="*/ 1021011 h 3804208"/>
                <a:gd name="connsiteX17283" fmla="*/ 2348628 w 9157696"/>
                <a:gd name="connsiteY17283" fmla="*/ 1022232 h 3804208"/>
                <a:gd name="connsiteX17284" fmla="*/ 2344966 w 9157696"/>
                <a:gd name="connsiteY17284" fmla="*/ 1023453 h 3804208"/>
                <a:gd name="connsiteX17285" fmla="*/ 2343745 w 9157696"/>
                <a:gd name="connsiteY17285" fmla="*/ 1022232 h 3804208"/>
                <a:gd name="connsiteX17286" fmla="*/ 2347408 w 9157696"/>
                <a:gd name="connsiteY17286" fmla="*/ 1017349 h 3804208"/>
                <a:gd name="connsiteX17287" fmla="*/ 2348628 w 9157696"/>
                <a:gd name="connsiteY17287" fmla="*/ 1016129 h 3804208"/>
                <a:gd name="connsiteX17288" fmla="*/ 2352290 w 9157696"/>
                <a:gd name="connsiteY17288" fmla="*/ 1016129 h 3804208"/>
                <a:gd name="connsiteX17289" fmla="*/ 2354732 w 9157696"/>
                <a:gd name="connsiteY17289" fmla="*/ 1014908 h 3804208"/>
                <a:gd name="connsiteX17290" fmla="*/ 2355952 w 9157696"/>
                <a:gd name="connsiteY17290" fmla="*/ 1012467 h 3804208"/>
                <a:gd name="connsiteX17291" fmla="*/ 2359615 w 9157696"/>
                <a:gd name="connsiteY17291" fmla="*/ 1011246 h 3804208"/>
                <a:gd name="connsiteX17292" fmla="*/ 2364497 w 9157696"/>
                <a:gd name="connsiteY17292" fmla="*/ 1008804 h 3804208"/>
                <a:gd name="connsiteX17293" fmla="*/ 2374263 w 9157696"/>
                <a:gd name="connsiteY17293" fmla="*/ 1005142 h 3804208"/>
                <a:gd name="connsiteX17294" fmla="*/ 2377925 w 9157696"/>
                <a:gd name="connsiteY17294" fmla="*/ 1003922 h 3804208"/>
                <a:gd name="connsiteX17295" fmla="*/ 2380366 w 9157696"/>
                <a:gd name="connsiteY17295" fmla="*/ 1001480 h 3804208"/>
                <a:gd name="connsiteX17296" fmla="*/ 2381587 w 9157696"/>
                <a:gd name="connsiteY17296" fmla="*/ 997818 h 3804208"/>
                <a:gd name="connsiteX17297" fmla="*/ 2374263 w 9157696"/>
                <a:gd name="connsiteY17297" fmla="*/ 997818 h 3804208"/>
                <a:gd name="connsiteX17298" fmla="*/ 2368159 w 9157696"/>
                <a:gd name="connsiteY17298" fmla="*/ 997818 h 3804208"/>
                <a:gd name="connsiteX17299" fmla="*/ 2365718 w 9157696"/>
                <a:gd name="connsiteY17299" fmla="*/ 999039 h 3804208"/>
                <a:gd name="connsiteX17300" fmla="*/ 2363277 w 9157696"/>
                <a:gd name="connsiteY17300" fmla="*/ 1000260 h 3804208"/>
                <a:gd name="connsiteX17301" fmla="*/ 2360835 w 9157696"/>
                <a:gd name="connsiteY17301" fmla="*/ 1000260 h 3804208"/>
                <a:gd name="connsiteX17302" fmla="*/ 2359615 w 9157696"/>
                <a:gd name="connsiteY17302" fmla="*/ 999039 h 3804208"/>
                <a:gd name="connsiteX17303" fmla="*/ 2357173 w 9157696"/>
                <a:gd name="connsiteY17303" fmla="*/ 1001480 h 3804208"/>
                <a:gd name="connsiteX17304" fmla="*/ 2353511 w 9157696"/>
                <a:gd name="connsiteY17304" fmla="*/ 1002701 h 3804208"/>
                <a:gd name="connsiteX17305" fmla="*/ 2351070 w 9157696"/>
                <a:gd name="connsiteY17305" fmla="*/ 1001480 h 3804208"/>
                <a:gd name="connsiteX17306" fmla="*/ 2346187 w 9157696"/>
                <a:gd name="connsiteY17306" fmla="*/ 1005142 h 3804208"/>
                <a:gd name="connsiteX17307" fmla="*/ 2344966 w 9157696"/>
                <a:gd name="connsiteY17307" fmla="*/ 1002701 h 3804208"/>
                <a:gd name="connsiteX17308" fmla="*/ 2340083 w 9157696"/>
                <a:gd name="connsiteY17308" fmla="*/ 1003922 h 3804208"/>
                <a:gd name="connsiteX17309" fmla="*/ 2336421 w 9157696"/>
                <a:gd name="connsiteY17309" fmla="*/ 1002701 h 3804208"/>
                <a:gd name="connsiteX17310" fmla="*/ 2332759 w 9157696"/>
                <a:gd name="connsiteY17310" fmla="*/ 1001480 h 3804208"/>
                <a:gd name="connsiteX17311" fmla="*/ 2330318 w 9157696"/>
                <a:gd name="connsiteY17311" fmla="*/ 1003922 h 3804208"/>
                <a:gd name="connsiteX17312" fmla="*/ 2327876 w 9157696"/>
                <a:gd name="connsiteY17312" fmla="*/ 1006363 h 3804208"/>
                <a:gd name="connsiteX17313" fmla="*/ 2324214 w 9157696"/>
                <a:gd name="connsiteY17313" fmla="*/ 1005142 h 3804208"/>
                <a:gd name="connsiteX17314" fmla="*/ 2325435 w 9157696"/>
                <a:gd name="connsiteY17314" fmla="*/ 1003922 h 3804208"/>
                <a:gd name="connsiteX17315" fmla="*/ 2329097 w 9157696"/>
                <a:gd name="connsiteY17315" fmla="*/ 999039 h 3804208"/>
                <a:gd name="connsiteX17316" fmla="*/ 2335201 w 9157696"/>
                <a:gd name="connsiteY17316" fmla="*/ 995377 h 3804208"/>
                <a:gd name="connsiteX17317" fmla="*/ 2340083 w 9157696"/>
                <a:gd name="connsiteY17317" fmla="*/ 994156 h 3804208"/>
                <a:gd name="connsiteX17318" fmla="*/ 2344966 w 9157696"/>
                <a:gd name="connsiteY17318" fmla="*/ 992935 h 3804208"/>
                <a:gd name="connsiteX17319" fmla="*/ 2353511 w 9157696"/>
                <a:gd name="connsiteY17319" fmla="*/ 991715 h 3804208"/>
                <a:gd name="connsiteX17320" fmla="*/ 2357173 w 9157696"/>
                <a:gd name="connsiteY17320" fmla="*/ 991715 h 3804208"/>
                <a:gd name="connsiteX17321" fmla="*/ 2359615 w 9157696"/>
                <a:gd name="connsiteY17321" fmla="*/ 990494 h 3804208"/>
                <a:gd name="connsiteX17322" fmla="*/ 2360835 w 9157696"/>
                <a:gd name="connsiteY17322" fmla="*/ 988053 h 3804208"/>
                <a:gd name="connsiteX17323" fmla="*/ 2354732 w 9157696"/>
                <a:gd name="connsiteY17323" fmla="*/ 985611 h 3804208"/>
                <a:gd name="connsiteX17324" fmla="*/ 2348628 w 9157696"/>
                <a:gd name="connsiteY17324" fmla="*/ 984390 h 3804208"/>
                <a:gd name="connsiteX17325" fmla="*/ 2346187 w 9157696"/>
                <a:gd name="connsiteY17325" fmla="*/ 985611 h 3804208"/>
                <a:gd name="connsiteX17326" fmla="*/ 2343745 w 9157696"/>
                <a:gd name="connsiteY17326" fmla="*/ 985611 h 3804208"/>
                <a:gd name="connsiteX17327" fmla="*/ 2341304 w 9157696"/>
                <a:gd name="connsiteY17327" fmla="*/ 984390 h 3804208"/>
                <a:gd name="connsiteX17328" fmla="*/ 2337642 w 9157696"/>
                <a:gd name="connsiteY17328" fmla="*/ 984390 h 3804208"/>
                <a:gd name="connsiteX17329" fmla="*/ 2333980 w 9157696"/>
                <a:gd name="connsiteY17329" fmla="*/ 984390 h 3804208"/>
                <a:gd name="connsiteX17330" fmla="*/ 2331538 w 9157696"/>
                <a:gd name="connsiteY17330" fmla="*/ 981949 h 3804208"/>
                <a:gd name="connsiteX17331" fmla="*/ 2331538 w 9157696"/>
                <a:gd name="connsiteY17331" fmla="*/ 981949 h 3804208"/>
                <a:gd name="connsiteX17332" fmla="*/ 2332759 w 9157696"/>
                <a:gd name="connsiteY17332" fmla="*/ 980728 h 3804208"/>
                <a:gd name="connsiteX17333" fmla="*/ 2340083 w 9157696"/>
                <a:gd name="connsiteY17333" fmla="*/ 979508 h 3804208"/>
                <a:gd name="connsiteX17334" fmla="*/ 2349849 w 9157696"/>
                <a:gd name="connsiteY17334" fmla="*/ 981949 h 3804208"/>
                <a:gd name="connsiteX17335" fmla="*/ 2358394 w 9157696"/>
                <a:gd name="connsiteY17335" fmla="*/ 984390 h 3804208"/>
                <a:gd name="connsiteX17336" fmla="*/ 2362056 w 9157696"/>
                <a:gd name="connsiteY17336" fmla="*/ 985611 h 3804208"/>
                <a:gd name="connsiteX17337" fmla="*/ 2365718 w 9157696"/>
                <a:gd name="connsiteY17337" fmla="*/ 985611 h 3804208"/>
                <a:gd name="connsiteX17338" fmla="*/ 2368159 w 9157696"/>
                <a:gd name="connsiteY17338" fmla="*/ 983170 h 3804208"/>
                <a:gd name="connsiteX17339" fmla="*/ 2363277 w 9157696"/>
                <a:gd name="connsiteY17339" fmla="*/ 979508 h 3804208"/>
                <a:gd name="connsiteX17340" fmla="*/ 2358394 w 9157696"/>
                <a:gd name="connsiteY17340" fmla="*/ 975845 h 3804208"/>
                <a:gd name="connsiteX17341" fmla="*/ 2355952 w 9157696"/>
                <a:gd name="connsiteY17341" fmla="*/ 975845 h 3804208"/>
                <a:gd name="connsiteX17342" fmla="*/ 2353511 w 9157696"/>
                <a:gd name="connsiteY17342" fmla="*/ 974625 h 3804208"/>
                <a:gd name="connsiteX17343" fmla="*/ 2351070 w 9157696"/>
                <a:gd name="connsiteY17343" fmla="*/ 972183 h 3804208"/>
                <a:gd name="connsiteX17344" fmla="*/ 2351070 w 9157696"/>
                <a:gd name="connsiteY17344" fmla="*/ 972183 h 3804208"/>
                <a:gd name="connsiteX17345" fmla="*/ 2351070 w 9157696"/>
                <a:gd name="connsiteY17345" fmla="*/ 972183 h 3804208"/>
                <a:gd name="connsiteX17346" fmla="*/ 2351070 w 9157696"/>
                <a:gd name="connsiteY17346" fmla="*/ 972183 h 3804208"/>
                <a:gd name="connsiteX17347" fmla="*/ 2351070 w 9157696"/>
                <a:gd name="connsiteY17347" fmla="*/ 972183 h 3804208"/>
                <a:gd name="connsiteX17348" fmla="*/ 2346187 w 9157696"/>
                <a:gd name="connsiteY17348" fmla="*/ 969742 h 3804208"/>
                <a:gd name="connsiteX17349" fmla="*/ 2343745 w 9157696"/>
                <a:gd name="connsiteY17349" fmla="*/ 969742 h 3804208"/>
                <a:gd name="connsiteX17350" fmla="*/ 2341304 w 9157696"/>
                <a:gd name="connsiteY17350" fmla="*/ 969742 h 3804208"/>
                <a:gd name="connsiteX17351" fmla="*/ 2341304 w 9157696"/>
                <a:gd name="connsiteY17351" fmla="*/ 969742 h 3804208"/>
                <a:gd name="connsiteX17352" fmla="*/ 2341304 w 9157696"/>
                <a:gd name="connsiteY17352" fmla="*/ 969742 h 3804208"/>
                <a:gd name="connsiteX17353" fmla="*/ 2340083 w 9157696"/>
                <a:gd name="connsiteY17353" fmla="*/ 968521 h 3804208"/>
                <a:gd name="connsiteX17354" fmla="*/ 2341304 w 9157696"/>
                <a:gd name="connsiteY17354" fmla="*/ 967301 h 3804208"/>
                <a:gd name="connsiteX17355" fmla="*/ 2346187 w 9157696"/>
                <a:gd name="connsiteY17355" fmla="*/ 963638 h 3804208"/>
                <a:gd name="connsiteX17356" fmla="*/ 2353511 w 9157696"/>
                <a:gd name="connsiteY17356" fmla="*/ 962418 h 3804208"/>
                <a:gd name="connsiteX17357" fmla="*/ 2358394 w 9157696"/>
                <a:gd name="connsiteY17357" fmla="*/ 962418 h 3804208"/>
                <a:gd name="connsiteX17358" fmla="*/ 2363277 w 9157696"/>
                <a:gd name="connsiteY17358" fmla="*/ 962418 h 3804208"/>
                <a:gd name="connsiteX17359" fmla="*/ 2371822 w 9157696"/>
                <a:gd name="connsiteY17359" fmla="*/ 962418 h 3804208"/>
                <a:gd name="connsiteX17360" fmla="*/ 2375484 w 9157696"/>
                <a:gd name="connsiteY17360" fmla="*/ 963638 h 3804208"/>
                <a:gd name="connsiteX17361" fmla="*/ 2379146 w 9157696"/>
                <a:gd name="connsiteY17361" fmla="*/ 962418 h 3804208"/>
                <a:gd name="connsiteX17362" fmla="*/ 2380366 w 9157696"/>
                <a:gd name="connsiteY17362" fmla="*/ 959976 h 3804208"/>
                <a:gd name="connsiteX17363" fmla="*/ 2374263 w 9157696"/>
                <a:gd name="connsiteY17363" fmla="*/ 957535 h 3804208"/>
                <a:gd name="connsiteX17364" fmla="*/ 2368159 w 9157696"/>
                <a:gd name="connsiteY17364" fmla="*/ 955094 h 3804208"/>
                <a:gd name="connsiteX17365" fmla="*/ 2365718 w 9157696"/>
                <a:gd name="connsiteY17365" fmla="*/ 956314 h 3804208"/>
                <a:gd name="connsiteX17366" fmla="*/ 2363277 w 9157696"/>
                <a:gd name="connsiteY17366" fmla="*/ 956314 h 3804208"/>
                <a:gd name="connsiteX17367" fmla="*/ 2360835 w 9157696"/>
                <a:gd name="connsiteY17367" fmla="*/ 955094 h 3804208"/>
                <a:gd name="connsiteX17368" fmla="*/ 2359615 w 9157696"/>
                <a:gd name="connsiteY17368" fmla="*/ 953873 h 3804208"/>
                <a:gd name="connsiteX17369" fmla="*/ 2357173 w 9157696"/>
                <a:gd name="connsiteY17369" fmla="*/ 955094 h 3804208"/>
                <a:gd name="connsiteX17370" fmla="*/ 2353511 w 9157696"/>
                <a:gd name="connsiteY17370" fmla="*/ 955094 h 3804208"/>
                <a:gd name="connsiteX17371" fmla="*/ 2351070 w 9157696"/>
                <a:gd name="connsiteY17371" fmla="*/ 952652 h 3804208"/>
                <a:gd name="connsiteX17372" fmla="*/ 2346187 w 9157696"/>
                <a:gd name="connsiteY17372" fmla="*/ 953873 h 3804208"/>
                <a:gd name="connsiteX17373" fmla="*/ 2344966 w 9157696"/>
                <a:gd name="connsiteY17373" fmla="*/ 952652 h 3804208"/>
                <a:gd name="connsiteX17374" fmla="*/ 2347408 w 9157696"/>
                <a:gd name="connsiteY17374" fmla="*/ 950211 h 3804208"/>
                <a:gd name="connsiteX17375" fmla="*/ 2354732 w 9157696"/>
                <a:gd name="connsiteY17375" fmla="*/ 948990 h 3804208"/>
                <a:gd name="connsiteX17376" fmla="*/ 2365718 w 9157696"/>
                <a:gd name="connsiteY17376" fmla="*/ 950211 h 3804208"/>
                <a:gd name="connsiteX17377" fmla="*/ 2375484 w 9157696"/>
                <a:gd name="connsiteY17377" fmla="*/ 951431 h 3804208"/>
                <a:gd name="connsiteX17378" fmla="*/ 2379146 w 9157696"/>
                <a:gd name="connsiteY17378" fmla="*/ 952652 h 3804208"/>
                <a:gd name="connsiteX17379" fmla="*/ 2382808 w 9157696"/>
                <a:gd name="connsiteY17379" fmla="*/ 951431 h 3804208"/>
                <a:gd name="connsiteX17380" fmla="*/ 2385249 w 9157696"/>
                <a:gd name="connsiteY17380" fmla="*/ 948990 h 3804208"/>
                <a:gd name="connsiteX17381" fmla="*/ 2379146 w 9157696"/>
                <a:gd name="connsiteY17381" fmla="*/ 945328 h 3804208"/>
                <a:gd name="connsiteX17382" fmla="*/ 2373042 w 9157696"/>
                <a:gd name="connsiteY17382" fmla="*/ 941666 h 3804208"/>
                <a:gd name="connsiteX17383" fmla="*/ 2370601 w 9157696"/>
                <a:gd name="connsiteY17383" fmla="*/ 941666 h 3804208"/>
                <a:gd name="connsiteX17384" fmla="*/ 2366939 w 9157696"/>
                <a:gd name="connsiteY17384" fmla="*/ 941666 h 3804208"/>
                <a:gd name="connsiteX17385" fmla="*/ 2364497 w 9157696"/>
                <a:gd name="connsiteY17385" fmla="*/ 940445 h 3804208"/>
                <a:gd name="connsiteX17386" fmla="*/ 2360835 w 9157696"/>
                <a:gd name="connsiteY17386" fmla="*/ 939224 h 3804208"/>
                <a:gd name="connsiteX17387" fmla="*/ 2357173 w 9157696"/>
                <a:gd name="connsiteY17387" fmla="*/ 939224 h 3804208"/>
                <a:gd name="connsiteX17388" fmla="*/ 2354732 w 9157696"/>
                <a:gd name="connsiteY17388" fmla="*/ 936783 h 3804208"/>
                <a:gd name="connsiteX17389" fmla="*/ 2349849 w 9157696"/>
                <a:gd name="connsiteY17389" fmla="*/ 938004 h 3804208"/>
                <a:gd name="connsiteX17390" fmla="*/ 2348628 w 9157696"/>
                <a:gd name="connsiteY17390" fmla="*/ 935562 h 3804208"/>
                <a:gd name="connsiteX17391" fmla="*/ 2343745 w 9157696"/>
                <a:gd name="connsiteY17391" fmla="*/ 935562 h 3804208"/>
                <a:gd name="connsiteX17392" fmla="*/ 2340083 w 9157696"/>
                <a:gd name="connsiteY17392" fmla="*/ 933121 h 3804208"/>
                <a:gd name="connsiteX17393" fmla="*/ 2336421 w 9157696"/>
                <a:gd name="connsiteY17393" fmla="*/ 930680 h 3804208"/>
                <a:gd name="connsiteX17394" fmla="*/ 2332759 w 9157696"/>
                <a:gd name="connsiteY17394" fmla="*/ 931900 h 3804208"/>
                <a:gd name="connsiteX17395" fmla="*/ 2331538 w 9157696"/>
                <a:gd name="connsiteY17395" fmla="*/ 930680 h 3804208"/>
                <a:gd name="connsiteX17396" fmla="*/ 2335201 w 9157696"/>
                <a:gd name="connsiteY17396" fmla="*/ 929459 h 3804208"/>
                <a:gd name="connsiteX17397" fmla="*/ 2337642 w 9157696"/>
                <a:gd name="connsiteY17397" fmla="*/ 928238 h 3804208"/>
                <a:gd name="connsiteX17398" fmla="*/ 2340083 w 9157696"/>
                <a:gd name="connsiteY17398" fmla="*/ 927017 h 3804208"/>
                <a:gd name="connsiteX17399" fmla="*/ 2341304 w 9157696"/>
                <a:gd name="connsiteY17399" fmla="*/ 925797 h 3804208"/>
                <a:gd name="connsiteX17400" fmla="*/ 2337642 w 9157696"/>
                <a:gd name="connsiteY17400" fmla="*/ 927017 h 3804208"/>
                <a:gd name="connsiteX17401" fmla="*/ 2333980 w 9157696"/>
                <a:gd name="connsiteY17401" fmla="*/ 928238 h 3804208"/>
                <a:gd name="connsiteX17402" fmla="*/ 2332759 w 9157696"/>
                <a:gd name="connsiteY17402" fmla="*/ 929459 h 3804208"/>
                <a:gd name="connsiteX17403" fmla="*/ 2330318 w 9157696"/>
                <a:gd name="connsiteY17403" fmla="*/ 930680 h 3804208"/>
                <a:gd name="connsiteX17404" fmla="*/ 2329097 w 9157696"/>
                <a:gd name="connsiteY17404" fmla="*/ 930680 h 3804208"/>
                <a:gd name="connsiteX17405" fmla="*/ 2327876 w 9157696"/>
                <a:gd name="connsiteY17405" fmla="*/ 930680 h 3804208"/>
                <a:gd name="connsiteX17406" fmla="*/ 2324214 w 9157696"/>
                <a:gd name="connsiteY17406" fmla="*/ 931900 h 3804208"/>
                <a:gd name="connsiteX17407" fmla="*/ 2322994 w 9157696"/>
                <a:gd name="connsiteY17407" fmla="*/ 931900 h 3804208"/>
                <a:gd name="connsiteX17408" fmla="*/ 2322994 w 9157696"/>
                <a:gd name="connsiteY17408" fmla="*/ 931900 h 3804208"/>
                <a:gd name="connsiteX17409" fmla="*/ 2320552 w 9157696"/>
                <a:gd name="connsiteY17409" fmla="*/ 933121 h 3804208"/>
                <a:gd name="connsiteX17410" fmla="*/ 2319331 w 9157696"/>
                <a:gd name="connsiteY17410" fmla="*/ 933121 h 3804208"/>
                <a:gd name="connsiteX17411" fmla="*/ 2319331 w 9157696"/>
                <a:gd name="connsiteY17411" fmla="*/ 933121 h 3804208"/>
                <a:gd name="connsiteX17412" fmla="*/ 2324214 w 9157696"/>
                <a:gd name="connsiteY17412" fmla="*/ 928238 h 3804208"/>
                <a:gd name="connsiteX17413" fmla="*/ 2330318 w 9157696"/>
                <a:gd name="connsiteY17413" fmla="*/ 924576 h 3804208"/>
                <a:gd name="connsiteX17414" fmla="*/ 2340083 w 9157696"/>
                <a:gd name="connsiteY17414" fmla="*/ 922135 h 3804208"/>
                <a:gd name="connsiteX17415" fmla="*/ 2348628 w 9157696"/>
                <a:gd name="connsiteY17415" fmla="*/ 920914 h 3804208"/>
                <a:gd name="connsiteX17416" fmla="*/ 2352290 w 9157696"/>
                <a:gd name="connsiteY17416" fmla="*/ 920914 h 3804208"/>
                <a:gd name="connsiteX17417" fmla="*/ 2354732 w 9157696"/>
                <a:gd name="connsiteY17417" fmla="*/ 919693 h 3804208"/>
                <a:gd name="connsiteX17418" fmla="*/ 2355952 w 9157696"/>
                <a:gd name="connsiteY17418" fmla="*/ 917252 h 3804208"/>
                <a:gd name="connsiteX17419" fmla="*/ 2349849 w 9157696"/>
                <a:gd name="connsiteY17419" fmla="*/ 916031 h 3804208"/>
                <a:gd name="connsiteX17420" fmla="*/ 2343745 w 9157696"/>
                <a:gd name="connsiteY17420" fmla="*/ 914810 h 3804208"/>
                <a:gd name="connsiteX17421" fmla="*/ 2341304 w 9157696"/>
                <a:gd name="connsiteY17421" fmla="*/ 916031 h 3804208"/>
                <a:gd name="connsiteX17422" fmla="*/ 2338863 w 9157696"/>
                <a:gd name="connsiteY17422" fmla="*/ 916031 h 3804208"/>
                <a:gd name="connsiteX17423" fmla="*/ 2336421 w 9157696"/>
                <a:gd name="connsiteY17423" fmla="*/ 914810 h 3804208"/>
                <a:gd name="connsiteX17424" fmla="*/ 2332759 w 9157696"/>
                <a:gd name="connsiteY17424" fmla="*/ 914810 h 3804208"/>
                <a:gd name="connsiteX17425" fmla="*/ 2329097 w 9157696"/>
                <a:gd name="connsiteY17425" fmla="*/ 914810 h 3804208"/>
                <a:gd name="connsiteX17426" fmla="*/ 2326656 w 9157696"/>
                <a:gd name="connsiteY17426" fmla="*/ 913590 h 3804208"/>
                <a:gd name="connsiteX17427" fmla="*/ 2325435 w 9157696"/>
                <a:gd name="connsiteY17427" fmla="*/ 913590 h 3804208"/>
                <a:gd name="connsiteX17428" fmla="*/ 2330318 w 9157696"/>
                <a:gd name="connsiteY17428" fmla="*/ 909928 h 3804208"/>
                <a:gd name="connsiteX17429" fmla="*/ 2336421 w 9157696"/>
                <a:gd name="connsiteY17429" fmla="*/ 907486 h 3804208"/>
                <a:gd name="connsiteX17430" fmla="*/ 2341304 w 9157696"/>
                <a:gd name="connsiteY17430" fmla="*/ 907486 h 3804208"/>
                <a:gd name="connsiteX17431" fmla="*/ 2346187 w 9157696"/>
                <a:gd name="connsiteY17431" fmla="*/ 907486 h 3804208"/>
                <a:gd name="connsiteX17432" fmla="*/ 2354732 w 9157696"/>
                <a:gd name="connsiteY17432" fmla="*/ 906266 h 3804208"/>
                <a:gd name="connsiteX17433" fmla="*/ 2358394 w 9157696"/>
                <a:gd name="connsiteY17433" fmla="*/ 906266 h 3804208"/>
                <a:gd name="connsiteX17434" fmla="*/ 2360835 w 9157696"/>
                <a:gd name="connsiteY17434" fmla="*/ 905045 h 3804208"/>
                <a:gd name="connsiteX17435" fmla="*/ 2362056 w 9157696"/>
                <a:gd name="connsiteY17435" fmla="*/ 902603 h 3804208"/>
                <a:gd name="connsiteX17436" fmla="*/ 2355952 w 9157696"/>
                <a:gd name="connsiteY17436" fmla="*/ 901383 h 3804208"/>
                <a:gd name="connsiteX17437" fmla="*/ 2349849 w 9157696"/>
                <a:gd name="connsiteY17437" fmla="*/ 900162 h 3804208"/>
                <a:gd name="connsiteX17438" fmla="*/ 2347408 w 9157696"/>
                <a:gd name="connsiteY17438" fmla="*/ 901383 h 3804208"/>
                <a:gd name="connsiteX17439" fmla="*/ 2344966 w 9157696"/>
                <a:gd name="connsiteY17439" fmla="*/ 901383 h 3804208"/>
                <a:gd name="connsiteX17440" fmla="*/ 2342525 w 9157696"/>
                <a:gd name="connsiteY17440" fmla="*/ 900162 h 3804208"/>
                <a:gd name="connsiteX17441" fmla="*/ 2341304 w 9157696"/>
                <a:gd name="connsiteY17441" fmla="*/ 898941 h 3804208"/>
                <a:gd name="connsiteX17442" fmla="*/ 2338863 w 9157696"/>
                <a:gd name="connsiteY17442" fmla="*/ 900162 h 3804208"/>
                <a:gd name="connsiteX17443" fmla="*/ 2335201 w 9157696"/>
                <a:gd name="connsiteY17443" fmla="*/ 900162 h 3804208"/>
                <a:gd name="connsiteX17444" fmla="*/ 2332759 w 9157696"/>
                <a:gd name="connsiteY17444" fmla="*/ 898941 h 3804208"/>
                <a:gd name="connsiteX17445" fmla="*/ 2327876 w 9157696"/>
                <a:gd name="connsiteY17445" fmla="*/ 901383 h 3804208"/>
                <a:gd name="connsiteX17446" fmla="*/ 2326656 w 9157696"/>
                <a:gd name="connsiteY17446" fmla="*/ 898941 h 3804208"/>
                <a:gd name="connsiteX17447" fmla="*/ 2321773 w 9157696"/>
                <a:gd name="connsiteY17447" fmla="*/ 898941 h 3804208"/>
                <a:gd name="connsiteX17448" fmla="*/ 2318111 w 9157696"/>
                <a:gd name="connsiteY17448" fmla="*/ 896500 h 3804208"/>
                <a:gd name="connsiteX17449" fmla="*/ 2314449 w 9157696"/>
                <a:gd name="connsiteY17449" fmla="*/ 894059 h 3804208"/>
                <a:gd name="connsiteX17450" fmla="*/ 2312007 w 9157696"/>
                <a:gd name="connsiteY17450" fmla="*/ 895279 h 3804208"/>
                <a:gd name="connsiteX17451" fmla="*/ 2310787 w 9157696"/>
                <a:gd name="connsiteY17451" fmla="*/ 894059 h 3804208"/>
                <a:gd name="connsiteX17452" fmla="*/ 2314449 w 9157696"/>
                <a:gd name="connsiteY17452" fmla="*/ 891617 h 3804208"/>
                <a:gd name="connsiteX17453" fmla="*/ 2318111 w 9157696"/>
                <a:gd name="connsiteY17453" fmla="*/ 890396 h 3804208"/>
                <a:gd name="connsiteX17454" fmla="*/ 2321773 w 9157696"/>
                <a:gd name="connsiteY17454" fmla="*/ 887955 h 3804208"/>
                <a:gd name="connsiteX17455" fmla="*/ 2327876 w 9157696"/>
                <a:gd name="connsiteY17455" fmla="*/ 884293 h 3804208"/>
                <a:gd name="connsiteX17456" fmla="*/ 2330318 w 9157696"/>
                <a:gd name="connsiteY17456" fmla="*/ 883072 h 3804208"/>
                <a:gd name="connsiteX17457" fmla="*/ 2331538 w 9157696"/>
                <a:gd name="connsiteY17457" fmla="*/ 880631 h 3804208"/>
                <a:gd name="connsiteX17458" fmla="*/ 2331538 w 9157696"/>
                <a:gd name="connsiteY17458" fmla="*/ 878189 h 3804208"/>
                <a:gd name="connsiteX17459" fmla="*/ 2326656 w 9157696"/>
                <a:gd name="connsiteY17459" fmla="*/ 879410 h 3804208"/>
                <a:gd name="connsiteX17460" fmla="*/ 2321773 w 9157696"/>
                <a:gd name="connsiteY17460" fmla="*/ 880631 h 3804208"/>
                <a:gd name="connsiteX17461" fmla="*/ 2320552 w 9157696"/>
                <a:gd name="connsiteY17461" fmla="*/ 881852 h 3804208"/>
                <a:gd name="connsiteX17462" fmla="*/ 2318111 w 9157696"/>
                <a:gd name="connsiteY17462" fmla="*/ 883072 h 3804208"/>
                <a:gd name="connsiteX17463" fmla="*/ 2315669 w 9157696"/>
                <a:gd name="connsiteY17463" fmla="*/ 883072 h 3804208"/>
                <a:gd name="connsiteX17464" fmla="*/ 2313228 w 9157696"/>
                <a:gd name="connsiteY17464" fmla="*/ 884293 h 3804208"/>
                <a:gd name="connsiteX17465" fmla="*/ 2310787 w 9157696"/>
                <a:gd name="connsiteY17465" fmla="*/ 885514 h 3804208"/>
                <a:gd name="connsiteX17466" fmla="*/ 2309566 w 9157696"/>
                <a:gd name="connsiteY17466" fmla="*/ 884293 h 3804208"/>
                <a:gd name="connsiteX17467" fmla="*/ 2307124 w 9157696"/>
                <a:gd name="connsiteY17467" fmla="*/ 886734 h 3804208"/>
                <a:gd name="connsiteX17468" fmla="*/ 2305904 w 9157696"/>
                <a:gd name="connsiteY17468" fmla="*/ 885514 h 3804208"/>
                <a:gd name="connsiteX17469" fmla="*/ 2305904 w 9157696"/>
                <a:gd name="connsiteY17469" fmla="*/ 885514 h 3804208"/>
                <a:gd name="connsiteX17470" fmla="*/ 2307124 w 9157696"/>
                <a:gd name="connsiteY17470" fmla="*/ 884293 h 3804208"/>
                <a:gd name="connsiteX17471" fmla="*/ 2309566 w 9157696"/>
                <a:gd name="connsiteY17471" fmla="*/ 881852 h 3804208"/>
                <a:gd name="connsiteX17472" fmla="*/ 2314449 w 9157696"/>
                <a:gd name="connsiteY17472" fmla="*/ 879410 h 3804208"/>
                <a:gd name="connsiteX17473" fmla="*/ 2320552 w 9157696"/>
                <a:gd name="connsiteY17473" fmla="*/ 878189 h 3804208"/>
                <a:gd name="connsiteX17474" fmla="*/ 2326656 w 9157696"/>
                <a:gd name="connsiteY17474" fmla="*/ 876969 h 3804208"/>
                <a:gd name="connsiteX17475" fmla="*/ 2329097 w 9157696"/>
                <a:gd name="connsiteY17475" fmla="*/ 876969 h 3804208"/>
                <a:gd name="connsiteX17476" fmla="*/ 2331538 w 9157696"/>
                <a:gd name="connsiteY17476" fmla="*/ 875748 h 3804208"/>
                <a:gd name="connsiteX17477" fmla="*/ 2332759 w 9157696"/>
                <a:gd name="connsiteY17477" fmla="*/ 873307 h 3804208"/>
                <a:gd name="connsiteX17478" fmla="*/ 2329097 w 9157696"/>
                <a:gd name="connsiteY17478" fmla="*/ 872086 h 3804208"/>
                <a:gd name="connsiteX17479" fmla="*/ 2325435 w 9157696"/>
                <a:gd name="connsiteY17479" fmla="*/ 872086 h 3804208"/>
                <a:gd name="connsiteX17480" fmla="*/ 2324214 w 9157696"/>
                <a:gd name="connsiteY17480" fmla="*/ 873307 h 3804208"/>
                <a:gd name="connsiteX17481" fmla="*/ 2321773 w 9157696"/>
                <a:gd name="connsiteY17481" fmla="*/ 873307 h 3804208"/>
                <a:gd name="connsiteX17482" fmla="*/ 2320552 w 9157696"/>
                <a:gd name="connsiteY17482" fmla="*/ 873307 h 3804208"/>
                <a:gd name="connsiteX17483" fmla="*/ 2318111 w 9157696"/>
                <a:gd name="connsiteY17483" fmla="*/ 873307 h 3804208"/>
                <a:gd name="connsiteX17484" fmla="*/ 2315669 w 9157696"/>
                <a:gd name="connsiteY17484" fmla="*/ 873307 h 3804208"/>
                <a:gd name="connsiteX17485" fmla="*/ 2314449 w 9157696"/>
                <a:gd name="connsiteY17485" fmla="*/ 872086 h 3804208"/>
                <a:gd name="connsiteX17486" fmla="*/ 2312007 w 9157696"/>
                <a:gd name="connsiteY17486" fmla="*/ 873307 h 3804208"/>
                <a:gd name="connsiteX17487" fmla="*/ 2310787 w 9157696"/>
                <a:gd name="connsiteY17487" fmla="*/ 872086 h 3804208"/>
                <a:gd name="connsiteX17488" fmla="*/ 2307124 w 9157696"/>
                <a:gd name="connsiteY17488" fmla="*/ 872086 h 3804208"/>
                <a:gd name="connsiteX17489" fmla="*/ 2304683 w 9157696"/>
                <a:gd name="connsiteY17489" fmla="*/ 870865 h 3804208"/>
                <a:gd name="connsiteX17490" fmla="*/ 2302242 w 9157696"/>
                <a:gd name="connsiteY17490" fmla="*/ 869645 h 3804208"/>
                <a:gd name="connsiteX17491" fmla="*/ 2301021 w 9157696"/>
                <a:gd name="connsiteY17491" fmla="*/ 870865 h 3804208"/>
                <a:gd name="connsiteX17492" fmla="*/ 2299800 w 9157696"/>
                <a:gd name="connsiteY17492" fmla="*/ 869645 h 3804208"/>
                <a:gd name="connsiteX17493" fmla="*/ 2308345 w 9157696"/>
                <a:gd name="connsiteY17493" fmla="*/ 865982 h 3804208"/>
                <a:gd name="connsiteX17494" fmla="*/ 2313228 w 9157696"/>
                <a:gd name="connsiteY17494" fmla="*/ 864762 h 3804208"/>
                <a:gd name="connsiteX17495" fmla="*/ 2318111 w 9157696"/>
                <a:gd name="connsiteY17495" fmla="*/ 863541 h 3804208"/>
                <a:gd name="connsiteX17496" fmla="*/ 2324214 w 9157696"/>
                <a:gd name="connsiteY17496" fmla="*/ 852555 h 3804208"/>
                <a:gd name="connsiteX17497" fmla="*/ 2327876 w 9157696"/>
                <a:gd name="connsiteY17497" fmla="*/ 846451 h 3804208"/>
                <a:gd name="connsiteX17498" fmla="*/ 2335201 w 9157696"/>
                <a:gd name="connsiteY17498" fmla="*/ 839127 h 3804208"/>
                <a:gd name="connsiteX17499" fmla="*/ 2341304 w 9157696"/>
                <a:gd name="connsiteY17499" fmla="*/ 833024 h 3804208"/>
                <a:gd name="connsiteX17500" fmla="*/ 2343745 w 9157696"/>
                <a:gd name="connsiteY17500" fmla="*/ 830582 h 3804208"/>
                <a:gd name="connsiteX17501" fmla="*/ 2344966 w 9157696"/>
                <a:gd name="connsiteY17501" fmla="*/ 828141 h 3804208"/>
                <a:gd name="connsiteX17502" fmla="*/ 2344966 w 9157696"/>
                <a:gd name="connsiteY17502" fmla="*/ 825699 h 3804208"/>
                <a:gd name="connsiteX17503" fmla="*/ 2340083 w 9157696"/>
                <a:gd name="connsiteY17503" fmla="*/ 828141 h 3804208"/>
                <a:gd name="connsiteX17504" fmla="*/ 2335201 w 9157696"/>
                <a:gd name="connsiteY17504" fmla="*/ 830582 h 3804208"/>
                <a:gd name="connsiteX17505" fmla="*/ 2333980 w 9157696"/>
                <a:gd name="connsiteY17505" fmla="*/ 833024 h 3804208"/>
                <a:gd name="connsiteX17506" fmla="*/ 2331538 w 9157696"/>
                <a:gd name="connsiteY17506" fmla="*/ 835465 h 3804208"/>
                <a:gd name="connsiteX17507" fmla="*/ 2329097 w 9157696"/>
                <a:gd name="connsiteY17507" fmla="*/ 836686 h 3804208"/>
                <a:gd name="connsiteX17508" fmla="*/ 2329097 w 9157696"/>
                <a:gd name="connsiteY17508" fmla="*/ 836686 h 3804208"/>
                <a:gd name="connsiteX17509" fmla="*/ 2329097 w 9157696"/>
                <a:gd name="connsiteY17509" fmla="*/ 835465 h 3804208"/>
                <a:gd name="connsiteX17510" fmla="*/ 2325435 w 9157696"/>
                <a:gd name="connsiteY17510" fmla="*/ 835465 h 3804208"/>
                <a:gd name="connsiteX17511" fmla="*/ 2321773 w 9157696"/>
                <a:gd name="connsiteY17511" fmla="*/ 835465 h 3804208"/>
                <a:gd name="connsiteX17512" fmla="*/ 2320552 w 9157696"/>
                <a:gd name="connsiteY17512" fmla="*/ 836686 h 3804208"/>
                <a:gd name="connsiteX17513" fmla="*/ 2319331 w 9157696"/>
                <a:gd name="connsiteY17513" fmla="*/ 837906 h 3804208"/>
                <a:gd name="connsiteX17514" fmla="*/ 2318111 w 9157696"/>
                <a:gd name="connsiteY17514" fmla="*/ 837906 h 3804208"/>
                <a:gd name="connsiteX17515" fmla="*/ 2315669 w 9157696"/>
                <a:gd name="connsiteY17515" fmla="*/ 839127 h 3804208"/>
                <a:gd name="connsiteX17516" fmla="*/ 2313228 w 9157696"/>
                <a:gd name="connsiteY17516" fmla="*/ 840348 h 3804208"/>
                <a:gd name="connsiteX17517" fmla="*/ 2312007 w 9157696"/>
                <a:gd name="connsiteY17517" fmla="*/ 840348 h 3804208"/>
                <a:gd name="connsiteX17518" fmla="*/ 2309566 w 9157696"/>
                <a:gd name="connsiteY17518" fmla="*/ 842789 h 3804208"/>
                <a:gd name="connsiteX17519" fmla="*/ 2308345 w 9157696"/>
                <a:gd name="connsiteY17519" fmla="*/ 841568 h 3804208"/>
                <a:gd name="connsiteX17520" fmla="*/ 2305904 w 9157696"/>
                <a:gd name="connsiteY17520" fmla="*/ 842789 h 3804208"/>
                <a:gd name="connsiteX17521" fmla="*/ 2303462 w 9157696"/>
                <a:gd name="connsiteY17521" fmla="*/ 842789 h 3804208"/>
                <a:gd name="connsiteX17522" fmla="*/ 2305904 w 9157696"/>
                <a:gd name="connsiteY17522" fmla="*/ 837906 h 3804208"/>
                <a:gd name="connsiteX17523" fmla="*/ 2309566 w 9157696"/>
                <a:gd name="connsiteY17523" fmla="*/ 834244 h 3804208"/>
                <a:gd name="connsiteX17524" fmla="*/ 2315669 w 9157696"/>
                <a:gd name="connsiteY17524" fmla="*/ 831803 h 3804208"/>
                <a:gd name="connsiteX17525" fmla="*/ 2320552 w 9157696"/>
                <a:gd name="connsiteY17525" fmla="*/ 829361 h 3804208"/>
                <a:gd name="connsiteX17526" fmla="*/ 2322994 w 9157696"/>
                <a:gd name="connsiteY17526" fmla="*/ 828141 h 3804208"/>
                <a:gd name="connsiteX17527" fmla="*/ 2324214 w 9157696"/>
                <a:gd name="connsiteY17527" fmla="*/ 826920 h 3804208"/>
                <a:gd name="connsiteX17528" fmla="*/ 2324214 w 9157696"/>
                <a:gd name="connsiteY17528" fmla="*/ 824479 h 3804208"/>
                <a:gd name="connsiteX17529" fmla="*/ 2320552 w 9157696"/>
                <a:gd name="connsiteY17529" fmla="*/ 824479 h 3804208"/>
                <a:gd name="connsiteX17530" fmla="*/ 2316890 w 9157696"/>
                <a:gd name="connsiteY17530" fmla="*/ 824479 h 3804208"/>
                <a:gd name="connsiteX17531" fmla="*/ 2315669 w 9157696"/>
                <a:gd name="connsiteY17531" fmla="*/ 825699 h 3804208"/>
                <a:gd name="connsiteX17532" fmla="*/ 2314449 w 9157696"/>
                <a:gd name="connsiteY17532" fmla="*/ 826920 h 3804208"/>
                <a:gd name="connsiteX17533" fmla="*/ 2313228 w 9157696"/>
                <a:gd name="connsiteY17533" fmla="*/ 826920 h 3804208"/>
                <a:gd name="connsiteX17534" fmla="*/ 2310787 w 9157696"/>
                <a:gd name="connsiteY17534" fmla="*/ 828141 h 3804208"/>
                <a:gd name="connsiteX17535" fmla="*/ 2308345 w 9157696"/>
                <a:gd name="connsiteY17535" fmla="*/ 829361 h 3804208"/>
                <a:gd name="connsiteX17536" fmla="*/ 2307124 w 9157696"/>
                <a:gd name="connsiteY17536" fmla="*/ 829361 h 3804208"/>
                <a:gd name="connsiteX17537" fmla="*/ 2304683 w 9157696"/>
                <a:gd name="connsiteY17537" fmla="*/ 831803 h 3804208"/>
                <a:gd name="connsiteX17538" fmla="*/ 2303462 w 9157696"/>
                <a:gd name="connsiteY17538" fmla="*/ 830582 h 3804208"/>
                <a:gd name="connsiteX17539" fmla="*/ 2301021 w 9157696"/>
                <a:gd name="connsiteY17539" fmla="*/ 831803 h 3804208"/>
                <a:gd name="connsiteX17540" fmla="*/ 2298580 w 9157696"/>
                <a:gd name="connsiteY17540" fmla="*/ 831803 h 3804208"/>
                <a:gd name="connsiteX17541" fmla="*/ 2296138 w 9157696"/>
                <a:gd name="connsiteY17541" fmla="*/ 831803 h 3804208"/>
                <a:gd name="connsiteX17542" fmla="*/ 2294917 w 9157696"/>
                <a:gd name="connsiteY17542" fmla="*/ 833024 h 3804208"/>
                <a:gd name="connsiteX17543" fmla="*/ 2293697 w 9157696"/>
                <a:gd name="connsiteY17543" fmla="*/ 833024 h 3804208"/>
                <a:gd name="connsiteX17544" fmla="*/ 2294917 w 9157696"/>
                <a:gd name="connsiteY17544" fmla="*/ 831803 h 3804208"/>
                <a:gd name="connsiteX17545" fmla="*/ 2297359 w 9157696"/>
                <a:gd name="connsiteY17545" fmla="*/ 830582 h 3804208"/>
                <a:gd name="connsiteX17546" fmla="*/ 2297359 w 9157696"/>
                <a:gd name="connsiteY17546" fmla="*/ 830582 h 3804208"/>
                <a:gd name="connsiteX17547" fmla="*/ 2298580 w 9157696"/>
                <a:gd name="connsiteY17547" fmla="*/ 829361 h 3804208"/>
                <a:gd name="connsiteX17548" fmla="*/ 2301021 w 9157696"/>
                <a:gd name="connsiteY17548" fmla="*/ 829361 h 3804208"/>
                <a:gd name="connsiteX17549" fmla="*/ 2304683 w 9157696"/>
                <a:gd name="connsiteY17549" fmla="*/ 829361 h 3804208"/>
                <a:gd name="connsiteX17550" fmla="*/ 2305904 w 9157696"/>
                <a:gd name="connsiteY17550" fmla="*/ 829361 h 3804208"/>
                <a:gd name="connsiteX17551" fmla="*/ 2307124 w 9157696"/>
                <a:gd name="connsiteY17551" fmla="*/ 829361 h 3804208"/>
                <a:gd name="connsiteX17552" fmla="*/ 2308345 w 9157696"/>
                <a:gd name="connsiteY17552" fmla="*/ 828141 h 3804208"/>
                <a:gd name="connsiteX17553" fmla="*/ 2305904 w 9157696"/>
                <a:gd name="connsiteY17553" fmla="*/ 826920 h 3804208"/>
                <a:gd name="connsiteX17554" fmla="*/ 2303462 w 9157696"/>
                <a:gd name="connsiteY17554" fmla="*/ 825699 h 3804208"/>
                <a:gd name="connsiteX17555" fmla="*/ 2302242 w 9157696"/>
                <a:gd name="connsiteY17555" fmla="*/ 825699 h 3804208"/>
                <a:gd name="connsiteX17556" fmla="*/ 2302242 w 9157696"/>
                <a:gd name="connsiteY17556" fmla="*/ 825699 h 3804208"/>
                <a:gd name="connsiteX17557" fmla="*/ 2302242 w 9157696"/>
                <a:gd name="connsiteY17557" fmla="*/ 825699 h 3804208"/>
                <a:gd name="connsiteX17558" fmla="*/ 2305904 w 9157696"/>
                <a:gd name="connsiteY17558" fmla="*/ 823258 h 3804208"/>
                <a:gd name="connsiteX17559" fmla="*/ 2312007 w 9157696"/>
                <a:gd name="connsiteY17559" fmla="*/ 820817 h 3804208"/>
                <a:gd name="connsiteX17560" fmla="*/ 2316890 w 9157696"/>
                <a:gd name="connsiteY17560" fmla="*/ 819596 h 3804208"/>
                <a:gd name="connsiteX17561" fmla="*/ 2319331 w 9157696"/>
                <a:gd name="connsiteY17561" fmla="*/ 819596 h 3804208"/>
                <a:gd name="connsiteX17562" fmla="*/ 2320552 w 9157696"/>
                <a:gd name="connsiteY17562" fmla="*/ 818375 h 3804208"/>
                <a:gd name="connsiteX17563" fmla="*/ 2321773 w 9157696"/>
                <a:gd name="connsiteY17563" fmla="*/ 817154 h 3804208"/>
                <a:gd name="connsiteX17564" fmla="*/ 2318111 w 9157696"/>
                <a:gd name="connsiteY17564" fmla="*/ 817154 h 3804208"/>
                <a:gd name="connsiteX17565" fmla="*/ 2314449 w 9157696"/>
                <a:gd name="connsiteY17565" fmla="*/ 817154 h 3804208"/>
                <a:gd name="connsiteX17566" fmla="*/ 2313228 w 9157696"/>
                <a:gd name="connsiteY17566" fmla="*/ 818375 h 3804208"/>
                <a:gd name="connsiteX17567" fmla="*/ 2312007 w 9157696"/>
                <a:gd name="connsiteY17567" fmla="*/ 818375 h 3804208"/>
                <a:gd name="connsiteX17568" fmla="*/ 2310787 w 9157696"/>
                <a:gd name="connsiteY17568" fmla="*/ 818375 h 3804208"/>
                <a:gd name="connsiteX17569" fmla="*/ 2308345 w 9157696"/>
                <a:gd name="connsiteY17569" fmla="*/ 818375 h 3804208"/>
                <a:gd name="connsiteX17570" fmla="*/ 2305904 w 9157696"/>
                <a:gd name="connsiteY17570" fmla="*/ 818375 h 3804208"/>
                <a:gd name="connsiteX17571" fmla="*/ 2304683 w 9157696"/>
                <a:gd name="connsiteY17571" fmla="*/ 817154 h 3804208"/>
                <a:gd name="connsiteX17572" fmla="*/ 2302242 w 9157696"/>
                <a:gd name="connsiteY17572" fmla="*/ 819596 h 3804208"/>
                <a:gd name="connsiteX17573" fmla="*/ 2301021 w 9157696"/>
                <a:gd name="connsiteY17573" fmla="*/ 818375 h 3804208"/>
                <a:gd name="connsiteX17574" fmla="*/ 2298580 w 9157696"/>
                <a:gd name="connsiteY17574" fmla="*/ 819596 h 3804208"/>
                <a:gd name="connsiteX17575" fmla="*/ 2296138 w 9157696"/>
                <a:gd name="connsiteY17575" fmla="*/ 818375 h 3804208"/>
                <a:gd name="connsiteX17576" fmla="*/ 2293697 w 9157696"/>
                <a:gd name="connsiteY17576" fmla="*/ 817154 h 3804208"/>
                <a:gd name="connsiteX17577" fmla="*/ 2292476 w 9157696"/>
                <a:gd name="connsiteY17577" fmla="*/ 818375 h 3804208"/>
                <a:gd name="connsiteX17578" fmla="*/ 2291255 w 9157696"/>
                <a:gd name="connsiteY17578" fmla="*/ 819596 h 3804208"/>
                <a:gd name="connsiteX17579" fmla="*/ 2286373 w 9157696"/>
                <a:gd name="connsiteY17579" fmla="*/ 819596 h 3804208"/>
                <a:gd name="connsiteX17580" fmla="*/ 2281490 w 9157696"/>
                <a:gd name="connsiteY17580" fmla="*/ 820817 h 3804208"/>
                <a:gd name="connsiteX17581" fmla="*/ 2279048 w 9157696"/>
                <a:gd name="connsiteY17581" fmla="*/ 819596 h 3804208"/>
                <a:gd name="connsiteX17582" fmla="*/ 2276607 w 9157696"/>
                <a:gd name="connsiteY17582" fmla="*/ 818375 h 3804208"/>
                <a:gd name="connsiteX17583" fmla="*/ 2275386 w 9157696"/>
                <a:gd name="connsiteY17583" fmla="*/ 819596 h 3804208"/>
                <a:gd name="connsiteX17584" fmla="*/ 2272945 w 9157696"/>
                <a:gd name="connsiteY17584" fmla="*/ 818375 h 3804208"/>
                <a:gd name="connsiteX17585" fmla="*/ 2272945 w 9157696"/>
                <a:gd name="connsiteY17585" fmla="*/ 817154 h 3804208"/>
                <a:gd name="connsiteX17586" fmla="*/ 2274166 w 9157696"/>
                <a:gd name="connsiteY17586" fmla="*/ 817154 h 3804208"/>
                <a:gd name="connsiteX17587" fmla="*/ 2281490 w 9157696"/>
                <a:gd name="connsiteY17587" fmla="*/ 813492 h 3804208"/>
                <a:gd name="connsiteX17588" fmla="*/ 2285152 w 9157696"/>
                <a:gd name="connsiteY17588" fmla="*/ 812272 h 3804208"/>
                <a:gd name="connsiteX17589" fmla="*/ 2291255 w 9157696"/>
                <a:gd name="connsiteY17589" fmla="*/ 809830 h 3804208"/>
                <a:gd name="connsiteX17590" fmla="*/ 2296138 w 9157696"/>
                <a:gd name="connsiteY17590" fmla="*/ 809830 h 3804208"/>
                <a:gd name="connsiteX17591" fmla="*/ 2301021 w 9157696"/>
                <a:gd name="connsiteY17591" fmla="*/ 804947 h 3804208"/>
                <a:gd name="connsiteX17592" fmla="*/ 2304683 w 9157696"/>
                <a:gd name="connsiteY17592" fmla="*/ 802506 h 3804208"/>
                <a:gd name="connsiteX17593" fmla="*/ 2309566 w 9157696"/>
                <a:gd name="connsiteY17593" fmla="*/ 800065 h 3804208"/>
                <a:gd name="connsiteX17594" fmla="*/ 2314449 w 9157696"/>
                <a:gd name="connsiteY17594" fmla="*/ 798844 h 3804208"/>
                <a:gd name="connsiteX17595" fmla="*/ 2316890 w 9157696"/>
                <a:gd name="connsiteY17595" fmla="*/ 798844 h 3804208"/>
                <a:gd name="connsiteX17596" fmla="*/ 2318111 w 9157696"/>
                <a:gd name="connsiteY17596" fmla="*/ 797623 h 3804208"/>
                <a:gd name="connsiteX17597" fmla="*/ 2318111 w 9157696"/>
                <a:gd name="connsiteY17597" fmla="*/ 796403 h 3804208"/>
                <a:gd name="connsiteX17598" fmla="*/ 2314449 w 9157696"/>
                <a:gd name="connsiteY17598" fmla="*/ 796403 h 3804208"/>
                <a:gd name="connsiteX17599" fmla="*/ 2310787 w 9157696"/>
                <a:gd name="connsiteY17599" fmla="*/ 796403 h 3804208"/>
                <a:gd name="connsiteX17600" fmla="*/ 2309566 w 9157696"/>
                <a:gd name="connsiteY17600" fmla="*/ 797623 h 3804208"/>
                <a:gd name="connsiteX17601" fmla="*/ 2308345 w 9157696"/>
                <a:gd name="connsiteY17601" fmla="*/ 797623 h 3804208"/>
                <a:gd name="connsiteX17602" fmla="*/ 2307124 w 9157696"/>
                <a:gd name="connsiteY17602" fmla="*/ 797623 h 3804208"/>
                <a:gd name="connsiteX17603" fmla="*/ 2304683 w 9157696"/>
                <a:gd name="connsiteY17603" fmla="*/ 797623 h 3804208"/>
                <a:gd name="connsiteX17604" fmla="*/ 2302242 w 9157696"/>
                <a:gd name="connsiteY17604" fmla="*/ 798844 h 3804208"/>
                <a:gd name="connsiteX17605" fmla="*/ 2301021 w 9157696"/>
                <a:gd name="connsiteY17605" fmla="*/ 798844 h 3804208"/>
                <a:gd name="connsiteX17606" fmla="*/ 2298580 w 9157696"/>
                <a:gd name="connsiteY17606" fmla="*/ 801285 h 3804208"/>
                <a:gd name="connsiteX17607" fmla="*/ 2297359 w 9157696"/>
                <a:gd name="connsiteY17607" fmla="*/ 801285 h 3804208"/>
                <a:gd name="connsiteX17608" fmla="*/ 2298580 w 9157696"/>
                <a:gd name="connsiteY17608" fmla="*/ 798844 h 3804208"/>
                <a:gd name="connsiteX17609" fmla="*/ 2301021 w 9157696"/>
                <a:gd name="connsiteY17609" fmla="*/ 795182 h 3804208"/>
                <a:gd name="connsiteX17610" fmla="*/ 2303462 w 9157696"/>
                <a:gd name="connsiteY17610" fmla="*/ 793961 h 3804208"/>
                <a:gd name="connsiteX17611" fmla="*/ 2305904 w 9157696"/>
                <a:gd name="connsiteY17611" fmla="*/ 791520 h 3804208"/>
                <a:gd name="connsiteX17612" fmla="*/ 2309566 w 9157696"/>
                <a:gd name="connsiteY17612" fmla="*/ 787858 h 3804208"/>
                <a:gd name="connsiteX17613" fmla="*/ 2310787 w 9157696"/>
                <a:gd name="connsiteY17613" fmla="*/ 786637 h 3804208"/>
                <a:gd name="connsiteX17614" fmla="*/ 2312007 w 9157696"/>
                <a:gd name="connsiteY17614" fmla="*/ 784196 h 3804208"/>
                <a:gd name="connsiteX17615" fmla="*/ 2312007 w 9157696"/>
                <a:gd name="connsiteY17615" fmla="*/ 782975 h 3804208"/>
                <a:gd name="connsiteX17616" fmla="*/ 2309566 w 9157696"/>
                <a:gd name="connsiteY17616" fmla="*/ 785416 h 3804208"/>
                <a:gd name="connsiteX17617" fmla="*/ 2307124 w 9157696"/>
                <a:gd name="connsiteY17617" fmla="*/ 786637 h 3804208"/>
                <a:gd name="connsiteX17618" fmla="*/ 2305904 w 9157696"/>
                <a:gd name="connsiteY17618" fmla="*/ 787858 h 3804208"/>
                <a:gd name="connsiteX17619" fmla="*/ 2304683 w 9157696"/>
                <a:gd name="connsiteY17619" fmla="*/ 789078 h 3804208"/>
                <a:gd name="connsiteX17620" fmla="*/ 2303462 w 9157696"/>
                <a:gd name="connsiteY17620" fmla="*/ 789078 h 3804208"/>
                <a:gd name="connsiteX17621" fmla="*/ 2302242 w 9157696"/>
                <a:gd name="connsiteY17621" fmla="*/ 790299 h 3804208"/>
                <a:gd name="connsiteX17622" fmla="*/ 2301021 w 9157696"/>
                <a:gd name="connsiteY17622" fmla="*/ 791520 h 3804208"/>
                <a:gd name="connsiteX17623" fmla="*/ 2299800 w 9157696"/>
                <a:gd name="connsiteY17623" fmla="*/ 791520 h 3804208"/>
                <a:gd name="connsiteX17624" fmla="*/ 2298580 w 9157696"/>
                <a:gd name="connsiteY17624" fmla="*/ 793961 h 3804208"/>
                <a:gd name="connsiteX17625" fmla="*/ 2297359 w 9157696"/>
                <a:gd name="connsiteY17625" fmla="*/ 792740 h 3804208"/>
                <a:gd name="connsiteX17626" fmla="*/ 2294917 w 9157696"/>
                <a:gd name="connsiteY17626" fmla="*/ 793961 h 3804208"/>
                <a:gd name="connsiteX17627" fmla="*/ 2292476 w 9157696"/>
                <a:gd name="connsiteY17627" fmla="*/ 793961 h 3804208"/>
                <a:gd name="connsiteX17628" fmla="*/ 2292476 w 9157696"/>
                <a:gd name="connsiteY17628" fmla="*/ 793961 h 3804208"/>
                <a:gd name="connsiteX17629" fmla="*/ 2293697 w 9157696"/>
                <a:gd name="connsiteY17629" fmla="*/ 793961 h 3804208"/>
                <a:gd name="connsiteX17630" fmla="*/ 2297359 w 9157696"/>
                <a:gd name="connsiteY17630" fmla="*/ 789078 h 3804208"/>
                <a:gd name="connsiteX17631" fmla="*/ 2299800 w 9157696"/>
                <a:gd name="connsiteY17631" fmla="*/ 786637 h 3804208"/>
                <a:gd name="connsiteX17632" fmla="*/ 2304683 w 9157696"/>
                <a:gd name="connsiteY17632" fmla="*/ 782975 h 3804208"/>
                <a:gd name="connsiteX17633" fmla="*/ 2308345 w 9157696"/>
                <a:gd name="connsiteY17633" fmla="*/ 780533 h 3804208"/>
                <a:gd name="connsiteX17634" fmla="*/ 2309566 w 9157696"/>
                <a:gd name="connsiteY17634" fmla="*/ 779313 h 3804208"/>
                <a:gd name="connsiteX17635" fmla="*/ 2310787 w 9157696"/>
                <a:gd name="connsiteY17635" fmla="*/ 778092 h 3804208"/>
                <a:gd name="connsiteX17636" fmla="*/ 2310787 w 9157696"/>
                <a:gd name="connsiteY17636" fmla="*/ 776871 h 3804208"/>
                <a:gd name="connsiteX17637" fmla="*/ 2307124 w 9157696"/>
                <a:gd name="connsiteY17637" fmla="*/ 778092 h 3804208"/>
                <a:gd name="connsiteX17638" fmla="*/ 2304683 w 9157696"/>
                <a:gd name="connsiteY17638" fmla="*/ 779313 h 3804208"/>
                <a:gd name="connsiteX17639" fmla="*/ 2303462 w 9157696"/>
                <a:gd name="connsiteY17639" fmla="*/ 780533 h 3804208"/>
                <a:gd name="connsiteX17640" fmla="*/ 2302242 w 9157696"/>
                <a:gd name="connsiteY17640" fmla="*/ 781754 h 3804208"/>
                <a:gd name="connsiteX17641" fmla="*/ 2301021 w 9157696"/>
                <a:gd name="connsiteY17641" fmla="*/ 781754 h 3804208"/>
                <a:gd name="connsiteX17642" fmla="*/ 2299800 w 9157696"/>
                <a:gd name="connsiteY17642" fmla="*/ 782975 h 3804208"/>
                <a:gd name="connsiteX17643" fmla="*/ 2298580 w 9157696"/>
                <a:gd name="connsiteY17643" fmla="*/ 784196 h 3804208"/>
                <a:gd name="connsiteX17644" fmla="*/ 2297359 w 9157696"/>
                <a:gd name="connsiteY17644" fmla="*/ 784196 h 3804208"/>
                <a:gd name="connsiteX17645" fmla="*/ 2296138 w 9157696"/>
                <a:gd name="connsiteY17645" fmla="*/ 786637 h 3804208"/>
                <a:gd name="connsiteX17646" fmla="*/ 2294917 w 9157696"/>
                <a:gd name="connsiteY17646" fmla="*/ 785416 h 3804208"/>
                <a:gd name="connsiteX17647" fmla="*/ 2296138 w 9157696"/>
                <a:gd name="connsiteY17647" fmla="*/ 784196 h 3804208"/>
                <a:gd name="connsiteX17648" fmla="*/ 2298580 w 9157696"/>
                <a:gd name="connsiteY17648" fmla="*/ 781754 h 3804208"/>
                <a:gd name="connsiteX17649" fmla="*/ 2301021 w 9157696"/>
                <a:gd name="connsiteY17649" fmla="*/ 780533 h 3804208"/>
                <a:gd name="connsiteX17650" fmla="*/ 2303462 w 9157696"/>
                <a:gd name="connsiteY17650" fmla="*/ 779313 h 3804208"/>
                <a:gd name="connsiteX17651" fmla="*/ 2305904 w 9157696"/>
                <a:gd name="connsiteY17651" fmla="*/ 776871 h 3804208"/>
                <a:gd name="connsiteX17652" fmla="*/ 2307124 w 9157696"/>
                <a:gd name="connsiteY17652" fmla="*/ 775651 h 3804208"/>
                <a:gd name="connsiteX17653" fmla="*/ 2308345 w 9157696"/>
                <a:gd name="connsiteY17653" fmla="*/ 774430 h 3804208"/>
                <a:gd name="connsiteX17654" fmla="*/ 2309566 w 9157696"/>
                <a:gd name="connsiteY17654" fmla="*/ 771989 h 3804208"/>
                <a:gd name="connsiteX17655" fmla="*/ 2309566 w 9157696"/>
                <a:gd name="connsiteY17655" fmla="*/ 770768 h 3804208"/>
                <a:gd name="connsiteX17656" fmla="*/ 2307124 w 9157696"/>
                <a:gd name="connsiteY17656" fmla="*/ 773209 h 3804208"/>
                <a:gd name="connsiteX17657" fmla="*/ 2304683 w 9157696"/>
                <a:gd name="connsiteY17657" fmla="*/ 774430 h 3804208"/>
                <a:gd name="connsiteX17658" fmla="*/ 2303462 w 9157696"/>
                <a:gd name="connsiteY17658" fmla="*/ 775651 h 3804208"/>
                <a:gd name="connsiteX17659" fmla="*/ 2302242 w 9157696"/>
                <a:gd name="connsiteY17659" fmla="*/ 776871 h 3804208"/>
                <a:gd name="connsiteX17660" fmla="*/ 2301021 w 9157696"/>
                <a:gd name="connsiteY17660" fmla="*/ 776871 h 3804208"/>
                <a:gd name="connsiteX17661" fmla="*/ 2299800 w 9157696"/>
                <a:gd name="connsiteY17661" fmla="*/ 778092 h 3804208"/>
                <a:gd name="connsiteX17662" fmla="*/ 2298580 w 9157696"/>
                <a:gd name="connsiteY17662" fmla="*/ 779313 h 3804208"/>
                <a:gd name="connsiteX17663" fmla="*/ 2297359 w 9157696"/>
                <a:gd name="connsiteY17663" fmla="*/ 779313 h 3804208"/>
                <a:gd name="connsiteX17664" fmla="*/ 2296138 w 9157696"/>
                <a:gd name="connsiteY17664" fmla="*/ 780533 h 3804208"/>
                <a:gd name="connsiteX17665" fmla="*/ 2294917 w 9157696"/>
                <a:gd name="connsiteY17665" fmla="*/ 779313 h 3804208"/>
                <a:gd name="connsiteX17666" fmla="*/ 2292476 w 9157696"/>
                <a:gd name="connsiteY17666" fmla="*/ 780533 h 3804208"/>
                <a:gd name="connsiteX17667" fmla="*/ 2290035 w 9157696"/>
                <a:gd name="connsiteY17667" fmla="*/ 780533 h 3804208"/>
                <a:gd name="connsiteX17668" fmla="*/ 2287593 w 9157696"/>
                <a:gd name="connsiteY17668" fmla="*/ 780533 h 3804208"/>
                <a:gd name="connsiteX17669" fmla="*/ 2286373 w 9157696"/>
                <a:gd name="connsiteY17669" fmla="*/ 781754 h 3804208"/>
                <a:gd name="connsiteX17670" fmla="*/ 2285152 w 9157696"/>
                <a:gd name="connsiteY17670" fmla="*/ 782975 h 3804208"/>
                <a:gd name="connsiteX17671" fmla="*/ 2281490 w 9157696"/>
                <a:gd name="connsiteY17671" fmla="*/ 784196 h 3804208"/>
                <a:gd name="connsiteX17672" fmla="*/ 2277827 w 9157696"/>
                <a:gd name="connsiteY17672" fmla="*/ 785416 h 3804208"/>
                <a:gd name="connsiteX17673" fmla="*/ 2275386 w 9157696"/>
                <a:gd name="connsiteY17673" fmla="*/ 785416 h 3804208"/>
                <a:gd name="connsiteX17674" fmla="*/ 2275386 w 9157696"/>
                <a:gd name="connsiteY17674" fmla="*/ 784196 h 3804208"/>
                <a:gd name="connsiteX17675" fmla="*/ 2280269 w 9157696"/>
                <a:gd name="connsiteY17675" fmla="*/ 780533 h 3804208"/>
                <a:gd name="connsiteX17676" fmla="*/ 2283931 w 9157696"/>
                <a:gd name="connsiteY17676" fmla="*/ 778092 h 3804208"/>
                <a:gd name="connsiteX17677" fmla="*/ 2290035 w 9157696"/>
                <a:gd name="connsiteY17677" fmla="*/ 774430 h 3804208"/>
                <a:gd name="connsiteX17678" fmla="*/ 2294917 w 9157696"/>
                <a:gd name="connsiteY17678" fmla="*/ 773209 h 3804208"/>
                <a:gd name="connsiteX17679" fmla="*/ 2298580 w 9157696"/>
                <a:gd name="connsiteY17679" fmla="*/ 767106 h 3804208"/>
                <a:gd name="connsiteX17680" fmla="*/ 2301021 w 9157696"/>
                <a:gd name="connsiteY17680" fmla="*/ 763444 h 3804208"/>
                <a:gd name="connsiteX17681" fmla="*/ 2303462 w 9157696"/>
                <a:gd name="connsiteY17681" fmla="*/ 761002 h 3804208"/>
                <a:gd name="connsiteX17682" fmla="*/ 2305904 w 9157696"/>
                <a:gd name="connsiteY17682" fmla="*/ 758561 h 3804208"/>
                <a:gd name="connsiteX17683" fmla="*/ 2307124 w 9157696"/>
                <a:gd name="connsiteY17683" fmla="*/ 756119 h 3804208"/>
                <a:gd name="connsiteX17684" fmla="*/ 2307124 w 9157696"/>
                <a:gd name="connsiteY17684" fmla="*/ 756119 h 3804208"/>
                <a:gd name="connsiteX17685" fmla="*/ 2308345 w 9157696"/>
                <a:gd name="connsiteY17685" fmla="*/ 754899 h 3804208"/>
                <a:gd name="connsiteX17686" fmla="*/ 2308345 w 9157696"/>
                <a:gd name="connsiteY17686" fmla="*/ 753678 h 3804208"/>
                <a:gd name="connsiteX17687" fmla="*/ 2307124 w 9157696"/>
                <a:gd name="connsiteY17687" fmla="*/ 753678 h 3804208"/>
                <a:gd name="connsiteX17688" fmla="*/ 2308345 w 9157696"/>
                <a:gd name="connsiteY17688" fmla="*/ 752457 h 3804208"/>
                <a:gd name="connsiteX17689" fmla="*/ 2309566 w 9157696"/>
                <a:gd name="connsiteY17689" fmla="*/ 750016 h 3804208"/>
                <a:gd name="connsiteX17690" fmla="*/ 2309566 w 9157696"/>
                <a:gd name="connsiteY17690" fmla="*/ 747574 h 3804208"/>
                <a:gd name="connsiteX17691" fmla="*/ 2308345 w 9157696"/>
                <a:gd name="connsiteY17691" fmla="*/ 746354 h 3804208"/>
                <a:gd name="connsiteX17692" fmla="*/ 2308345 w 9157696"/>
                <a:gd name="connsiteY17692" fmla="*/ 750016 h 3804208"/>
                <a:gd name="connsiteX17693" fmla="*/ 2307124 w 9157696"/>
                <a:gd name="connsiteY17693" fmla="*/ 751237 h 3804208"/>
                <a:gd name="connsiteX17694" fmla="*/ 2304683 w 9157696"/>
                <a:gd name="connsiteY17694" fmla="*/ 754899 h 3804208"/>
                <a:gd name="connsiteX17695" fmla="*/ 2304683 w 9157696"/>
                <a:gd name="connsiteY17695" fmla="*/ 754899 h 3804208"/>
                <a:gd name="connsiteX17696" fmla="*/ 2302242 w 9157696"/>
                <a:gd name="connsiteY17696" fmla="*/ 754899 h 3804208"/>
                <a:gd name="connsiteX17697" fmla="*/ 2301021 w 9157696"/>
                <a:gd name="connsiteY17697" fmla="*/ 756119 h 3804208"/>
                <a:gd name="connsiteX17698" fmla="*/ 2299800 w 9157696"/>
                <a:gd name="connsiteY17698" fmla="*/ 756119 h 3804208"/>
                <a:gd name="connsiteX17699" fmla="*/ 2298580 w 9157696"/>
                <a:gd name="connsiteY17699" fmla="*/ 756119 h 3804208"/>
                <a:gd name="connsiteX17700" fmla="*/ 2297359 w 9157696"/>
                <a:gd name="connsiteY17700" fmla="*/ 757340 h 3804208"/>
                <a:gd name="connsiteX17701" fmla="*/ 2296138 w 9157696"/>
                <a:gd name="connsiteY17701" fmla="*/ 758561 h 3804208"/>
                <a:gd name="connsiteX17702" fmla="*/ 2294917 w 9157696"/>
                <a:gd name="connsiteY17702" fmla="*/ 758561 h 3804208"/>
                <a:gd name="connsiteX17703" fmla="*/ 2293697 w 9157696"/>
                <a:gd name="connsiteY17703" fmla="*/ 761002 h 3804208"/>
                <a:gd name="connsiteX17704" fmla="*/ 2292476 w 9157696"/>
                <a:gd name="connsiteY17704" fmla="*/ 759782 h 3804208"/>
                <a:gd name="connsiteX17705" fmla="*/ 2290035 w 9157696"/>
                <a:gd name="connsiteY17705" fmla="*/ 761002 h 3804208"/>
                <a:gd name="connsiteX17706" fmla="*/ 2287593 w 9157696"/>
                <a:gd name="connsiteY17706" fmla="*/ 761002 h 3804208"/>
                <a:gd name="connsiteX17707" fmla="*/ 2286373 w 9157696"/>
                <a:gd name="connsiteY17707" fmla="*/ 761002 h 3804208"/>
                <a:gd name="connsiteX17708" fmla="*/ 2285152 w 9157696"/>
                <a:gd name="connsiteY17708" fmla="*/ 762223 h 3804208"/>
                <a:gd name="connsiteX17709" fmla="*/ 2283931 w 9157696"/>
                <a:gd name="connsiteY17709" fmla="*/ 763444 h 3804208"/>
                <a:gd name="connsiteX17710" fmla="*/ 2280269 w 9157696"/>
                <a:gd name="connsiteY17710" fmla="*/ 764664 h 3804208"/>
                <a:gd name="connsiteX17711" fmla="*/ 2276607 w 9157696"/>
                <a:gd name="connsiteY17711" fmla="*/ 765885 h 3804208"/>
                <a:gd name="connsiteX17712" fmla="*/ 2274166 w 9157696"/>
                <a:gd name="connsiteY17712" fmla="*/ 765885 h 3804208"/>
                <a:gd name="connsiteX17713" fmla="*/ 2272945 w 9157696"/>
                <a:gd name="connsiteY17713" fmla="*/ 764664 h 3804208"/>
                <a:gd name="connsiteX17714" fmla="*/ 2275386 w 9157696"/>
                <a:gd name="connsiteY17714" fmla="*/ 762223 h 3804208"/>
                <a:gd name="connsiteX17715" fmla="*/ 2279048 w 9157696"/>
                <a:gd name="connsiteY17715" fmla="*/ 759782 h 3804208"/>
                <a:gd name="connsiteX17716" fmla="*/ 2283931 w 9157696"/>
                <a:gd name="connsiteY17716" fmla="*/ 757340 h 3804208"/>
                <a:gd name="connsiteX17717" fmla="*/ 2288814 w 9157696"/>
                <a:gd name="connsiteY17717" fmla="*/ 756119 h 3804208"/>
                <a:gd name="connsiteX17718" fmla="*/ 2292476 w 9157696"/>
                <a:gd name="connsiteY17718" fmla="*/ 751237 h 3804208"/>
                <a:gd name="connsiteX17719" fmla="*/ 2294917 w 9157696"/>
                <a:gd name="connsiteY17719" fmla="*/ 748795 h 3804208"/>
                <a:gd name="connsiteX17720" fmla="*/ 2298580 w 9157696"/>
                <a:gd name="connsiteY17720" fmla="*/ 746354 h 3804208"/>
                <a:gd name="connsiteX17721" fmla="*/ 2302242 w 9157696"/>
                <a:gd name="connsiteY17721" fmla="*/ 743912 h 3804208"/>
                <a:gd name="connsiteX17722" fmla="*/ 2303462 w 9157696"/>
                <a:gd name="connsiteY17722" fmla="*/ 742692 h 3804208"/>
                <a:gd name="connsiteX17723" fmla="*/ 2304683 w 9157696"/>
                <a:gd name="connsiteY17723" fmla="*/ 741471 h 3804208"/>
                <a:gd name="connsiteX17724" fmla="*/ 2304683 w 9157696"/>
                <a:gd name="connsiteY17724" fmla="*/ 740250 h 3804208"/>
                <a:gd name="connsiteX17725" fmla="*/ 2302242 w 9157696"/>
                <a:gd name="connsiteY17725" fmla="*/ 740250 h 3804208"/>
                <a:gd name="connsiteX17726" fmla="*/ 2299800 w 9157696"/>
                <a:gd name="connsiteY17726" fmla="*/ 740250 h 3804208"/>
                <a:gd name="connsiteX17727" fmla="*/ 2298580 w 9157696"/>
                <a:gd name="connsiteY17727" fmla="*/ 741471 h 3804208"/>
                <a:gd name="connsiteX17728" fmla="*/ 2297359 w 9157696"/>
                <a:gd name="connsiteY17728" fmla="*/ 742692 h 3804208"/>
                <a:gd name="connsiteX17729" fmla="*/ 2296138 w 9157696"/>
                <a:gd name="connsiteY17729" fmla="*/ 742692 h 3804208"/>
                <a:gd name="connsiteX17730" fmla="*/ 2294917 w 9157696"/>
                <a:gd name="connsiteY17730" fmla="*/ 743912 h 3804208"/>
                <a:gd name="connsiteX17731" fmla="*/ 2293697 w 9157696"/>
                <a:gd name="connsiteY17731" fmla="*/ 745133 h 3804208"/>
                <a:gd name="connsiteX17732" fmla="*/ 2292476 w 9157696"/>
                <a:gd name="connsiteY17732" fmla="*/ 745133 h 3804208"/>
                <a:gd name="connsiteX17733" fmla="*/ 2291255 w 9157696"/>
                <a:gd name="connsiteY17733" fmla="*/ 747574 h 3804208"/>
                <a:gd name="connsiteX17734" fmla="*/ 2290035 w 9157696"/>
                <a:gd name="connsiteY17734" fmla="*/ 746354 h 3804208"/>
                <a:gd name="connsiteX17735" fmla="*/ 2287593 w 9157696"/>
                <a:gd name="connsiteY17735" fmla="*/ 747574 h 3804208"/>
                <a:gd name="connsiteX17736" fmla="*/ 2285152 w 9157696"/>
                <a:gd name="connsiteY17736" fmla="*/ 747574 h 3804208"/>
                <a:gd name="connsiteX17737" fmla="*/ 2282710 w 9157696"/>
                <a:gd name="connsiteY17737" fmla="*/ 747574 h 3804208"/>
                <a:gd name="connsiteX17738" fmla="*/ 2281490 w 9157696"/>
                <a:gd name="connsiteY17738" fmla="*/ 748795 h 3804208"/>
                <a:gd name="connsiteX17739" fmla="*/ 2280269 w 9157696"/>
                <a:gd name="connsiteY17739" fmla="*/ 750016 h 3804208"/>
                <a:gd name="connsiteX17740" fmla="*/ 2276607 w 9157696"/>
                <a:gd name="connsiteY17740" fmla="*/ 751237 h 3804208"/>
                <a:gd name="connsiteX17741" fmla="*/ 2272945 w 9157696"/>
                <a:gd name="connsiteY17741" fmla="*/ 753678 h 3804208"/>
                <a:gd name="connsiteX17742" fmla="*/ 2270503 w 9157696"/>
                <a:gd name="connsiteY17742" fmla="*/ 753678 h 3804208"/>
                <a:gd name="connsiteX17743" fmla="*/ 2270503 w 9157696"/>
                <a:gd name="connsiteY17743" fmla="*/ 753678 h 3804208"/>
                <a:gd name="connsiteX17744" fmla="*/ 2272945 w 9157696"/>
                <a:gd name="connsiteY17744" fmla="*/ 751237 h 3804208"/>
                <a:gd name="connsiteX17745" fmla="*/ 2276607 w 9157696"/>
                <a:gd name="connsiteY17745" fmla="*/ 748795 h 3804208"/>
                <a:gd name="connsiteX17746" fmla="*/ 2281490 w 9157696"/>
                <a:gd name="connsiteY17746" fmla="*/ 745133 h 3804208"/>
                <a:gd name="connsiteX17747" fmla="*/ 2286373 w 9157696"/>
                <a:gd name="connsiteY17747" fmla="*/ 742692 h 3804208"/>
                <a:gd name="connsiteX17748" fmla="*/ 2288814 w 9157696"/>
                <a:gd name="connsiteY17748" fmla="*/ 736588 h 3804208"/>
                <a:gd name="connsiteX17749" fmla="*/ 2290035 w 9157696"/>
                <a:gd name="connsiteY17749" fmla="*/ 732926 h 3804208"/>
                <a:gd name="connsiteX17750" fmla="*/ 2292476 w 9157696"/>
                <a:gd name="connsiteY17750" fmla="*/ 728043 h 3804208"/>
                <a:gd name="connsiteX17751" fmla="*/ 2294917 w 9157696"/>
                <a:gd name="connsiteY17751" fmla="*/ 724381 h 3804208"/>
                <a:gd name="connsiteX17752" fmla="*/ 2296138 w 9157696"/>
                <a:gd name="connsiteY17752" fmla="*/ 723160 h 3804208"/>
                <a:gd name="connsiteX17753" fmla="*/ 2296138 w 9157696"/>
                <a:gd name="connsiteY17753" fmla="*/ 721940 h 3804208"/>
                <a:gd name="connsiteX17754" fmla="*/ 2296138 w 9157696"/>
                <a:gd name="connsiteY17754" fmla="*/ 720719 h 3804208"/>
                <a:gd name="connsiteX17755" fmla="*/ 2293697 w 9157696"/>
                <a:gd name="connsiteY17755" fmla="*/ 723160 h 3804208"/>
                <a:gd name="connsiteX17756" fmla="*/ 2291255 w 9157696"/>
                <a:gd name="connsiteY17756" fmla="*/ 725602 h 3804208"/>
                <a:gd name="connsiteX17757" fmla="*/ 2291255 w 9157696"/>
                <a:gd name="connsiteY17757" fmla="*/ 726823 h 3804208"/>
                <a:gd name="connsiteX17758" fmla="*/ 2290035 w 9157696"/>
                <a:gd name="connsiteY17758" fmla="*/ 728043 h 3804208"/>
                <a:gd name="connsiteX17759" fmla="*/ 2288814 w 9157696"/>
                <a:gd name="connsiteY17759" fmla="*/ 728043 h 3804208"/>
                <a:gd name="connsiteX17760" fmla="*/ 2287593 w 9157696"/>
                <a:gd name="connsiteY17760" fmla="*/ 729264 h 3804208"/>
                <a:gd name="connsiteX17761" fmla="*/ 2286373 w 9157696"/>
                <a:gd name="connsiteY17761" fmla="*/ 730485 h 3804208"/>
                <a:gd name="connsiteX17762" fmla="*/ 2285152 w 9157696"/>
                <a:gd name="connsiteY17762" fmla="*/ 730485 h 3804208"/>
                <a:gd name="connsiteX17763" fmla="*/ 2283931 w 9157696"/>
                <a:gd name="connsiteY17763" fmla="*/ 732926 h 3804208"/>
                <a:gd name="connsiteX17764" fmla="*/ 2282710 w 9157696"/>
                <a:gd name="connsiteY17764" fmla="*/ 732926 h 3804208"/>
                <a:gd name="connsiteX17765" fmla="*/ 2281490 w 9157696"/>
                <a:gd name="connsiteY17765" fmla="*/ 734147 h 3804208"/>
                <a:gd name="connsiteX17766" fmla="*/ 2280269 w 9157696"/>
                <a:gd name="connsiteY17766" fmla="*/ 734147 h 3804208"/>
                <a:gd name="connsiteX17767" fmla="*/ 2279048 w 9157696"/>
                <a:gd name="connsiteY17767" fmla="*/ 734147 h 3804208"/>
                <a:gd name="connsiteX17768" fmla="*/ 2277827 w 9157696"/>
                <a:gd name="connsiteY17768" fmla="*/ 735367 h 3804208"/>
                <a:gd name="connsiteX17769" fmla="*/ 2277827 w 9157696"/>
                <a:gd name="connsiteY17769" fmla="*/ 736588 h 3804208"/>
                <a:gd name="connsiteX17770" fmla="*/ 2275386 w 9157696"/>
                <a:gd name="connsiteY17770" fmla="*/ 739030 h 3804208"/>
                <a:gd name="connsiteX17771" fmla="*/ 2274166 w 9157696"/>
                <a:gd name="connsiteY17771" fmla="*/ 741471 h 3804208"/>
                <a:gd name="connsiteX17772" fmla="*/ 2272945 w 9157696"/>
                <a:gd name="connsiteY17772" fmla="*/ 741471 h 3804208"/>
                <a:gd name="connsiteX17773" fmla="*/ 2270503 w 9157696"/>
                <a:gd name="connsiteY17773" fmla="*/ 741471 h 3804208"/>
                <a:gd name="connsiteX17774" fmla="*/ 2270503 w 9157696"/>
                <a:gd name="connsiteY17774" fmla="*/ 741471 h 3804208"/>
                <a:gd name="connsiteX17775" fmla="*/ 2271724 w 9157696"/>
                <a:gd name="connsiteY17775" fmla="*/ 740250 h 3804208"/>
                <a:gd name="connsiteX17776" fmla="*/ 2274166 w 9157696"/>
                <a:gd name="connsiteY17776" fmla="*/ 737809 h 3804208"/>
                <a:gd name="connsiteX17777" fmla="*/ 2276607 w 9157696"/>
                <a:gd name="connsiteY17777" fmla="*/ 734147 h 3804208"/>
                <a:gd name="connsiteX17778" fmla="*/ 2279048 w 9157696"/>
                <a:gd name="connsiteY17778" fmla="*/ 731705 h 3804208"/>
                <a:gd name="connsiteX17779" fmla="*/ 2279048 w 9157696"/>
                <a:gd name="connsiteY17779" fmla="*/ 726823 h 3804208"/>
                <a:gd name="connsiteX17780" fmla="*/ 2280269 w 9157696"/>
                <a:gd name="connsiteY17780" fmla="*/ 724381 h 3804208"/>
                <a:gd name="connsiteX17781" fmla="*/ 2282710 w 9157696"/>
                <a:gd name="connsiteY17781" fmla="*/ 720719 h 3804208"/>
                <a:gd name="connsiteX17782" fmla="*/ 2283931 w 9157696"/>
                <a:gd name="connsiteY17782" fmla="*/ 717057 h 3804208"/>
                <a:gd name="connsiteX17783" fmla="*/ 2285152 w 9157696"/>
                <a:gd name="connsiteY17783" fmla="*/ 715836 h 3804208"/>
                <a:gd name="connsiteX17784" fmla="*/ 2285152 w 9157696"/>
                <a:gd name="connsiteY17784" fmla="*/ 714616 h 3804208"/>
                <a:gd name="connsiteX17785" fmla="*/ 2285152 w 9157696"/>
                <a:gd name="connsiteY17785" fmla="*/ 713395 h 3804208"/>
                <a:gd name="connsiteX17786" fmla="*/ 2282710 w 9157696"/>
                <a:gd name="connsiteY17786" fmla="*/ 714616 h 3804208"/>
                <a:gd name="connsiteX17787" fmla="*/ 2281490 w 9157696"/>
                <a:gd name="connsiteY17787" fmla="*/ 715836 h 3804208"/>
                <a:gd name="connsiteX17788" fmla="*/ 2281490 w 9157696"/>
                <a:gd name="connsiteY17788" fmla="*/ 717057 h 3804208"/>
                <a:gd name="connsiteX17789" fmla="*/ 2280269 w 9157696"/>
                <a:gd name="connsiteY17789" fmla="*/ 718278 h 3804208"/>
                <a:gd name="connsiteX17790" fmla="*/ 2279048 w 9157696"/>
                <a:gd name="connsiteY17790" fmla="*/ 719498 h 3804208"/>
                <a:gd name="connsiteX17791" fmla="*/ 2277827 w 9157696"/>
                <a:gd name="connsiteY17791" fmla="*/ 720719 h 3804208"/>
                <a:gd name="connsiteX17792" fmla="*/ 2276607 w 9157696"/>
                <a:gd name="connsiteY17792" fmla="*/ 721940 h 3804208"/>
                <a:gd name="connsiteX17793" fmla="*/ 2275386 w 9157696"/>
                <a:gd name="connsiteY17793" fmla="*/ 721940 h 3804208"/>
                <a:gd name="connsiteX17794" fmla="*/ 2275386 w 9157696"/>
                <a:gd name="connsiteY17794" fmla="*/ 724381 h 3804208"/>
                <a:gd name="connsiteX17795" fmla="*/ 2274166 w 9157696"/>
                <a:gd name="connsiteY17795" fmla="*/ 724381 h 3804208"/>
                <a:gd name="connsiteX17796" fmla="*/ 2272945 w 9157696"/>
                <a:gd name="connsiteY17796" fmla="*/ 726823 h 3804208"/>
                <a:gd name="connsiteX17797" fmla="*/ 2271724 w 9157696"/>
                <a:gd name="connsiteY17797" fmla="*/ 728043 h 3804208"/>
                <a:gd name="connsiteX17798" fmla="*/ 2270503 w 9157696"/>
                <a:gd name="connsiteY17798" fmla="*/ 729264 h 3804208"/>
                <a:gd name="connsiteX17799" fmla="*/ 2270503 w 9157696"/>
                <a:gd name="connsiteY17799" fmla="*/ 730485 h 3804208"/>
                <a:gd name="connsiteX17800" fmla="*/ 2270503 w 9157696"/>
                <a:gd name="connsiteY17800" fmla="*/ 731705 h 3804208"/>
                <a:gd name="connsiteX17801" fmla="*/ 2268062 w 9157696"/>
                <a:gd name="connsiteY17801" fmla="*/ 734147 h 3804208"/>
                <a:gd name="connsiteX17802" fmla="*/ 2266841 w 9157696"/>
                <a:gd name="connsiteY17802" fmla="*/ 736588 h 3804208"/>
                <a:gd name="connsiteX17803" fmla="*/ 2265620 w 9157696"/>
                <a:gd name="connsiteY17803" fmla="*/ 737809 h 3804208"/>
                <a:gd name="connsiteX17804" fmla="*/ 2265620 w 9157696"/>
                <a:gd name="connsiteY17804" fmla="*/ 737809 h 3804208"/>
                <a:gd name="connsiteX17805" fmla="*/ 2265620 w 9157696"/>
                <a:gd name="connsiteY17805" fmla="*/ 737809 h 3804208"/>
                <a:gd name="connsiteX17806" fmla="*/ 2268062 w 9157696"/>
                <a:gd name="connsiteY17806" fmla="*/ 732926 h 3804208"/>
                <a:gd name="connsiteX17807" fmla="*/ 2269283 w 9157696"/>
                <a:gd name="connsiteY17807" fmla="*/ 730485 h 3804208"/>
                <a:gd name="connsiteX17808" fmla="*/ 2271724 w 9157696"/>
                <a:gd name="connsiteY17808" fmla="*/ 726823 h 3804208"/>
                <a:gd name="connsiteX17809" fmla="*/ 2274166 w 9157696"/>
                <a:gd name="connsiteY17809" fmla="*/ 724381 h 3804208"/>
                <a:gd name="connsiteX17810" fmla="*/ 2274166 w 9157696"/>
                <a:gd name="connsiteY17810" fmla="*/ 719498 h 3804208"/>
                <a:gd name="connsiteX17811" fmla="*/ 2274166 w 9157696"/>
                <a:gd name="connsiteY17811" fmla="*/ 717057 h 3804208"/>
                <a:gd name="connsiteX17812" fmla="*/ 2275386 w 9157696"/>
                <a:gd name="connsiteY17812" fmla="*/ 713395 h 3804208"/>
                <a:gd name="connsiteX17813" fmla="*/ 2276607 w 9157696"/>
                <a:gd name="connsiteY17813" fmla="*/ 709733 h 3804208"/>
                <a:gd name="connsiteX17814" fmla="*/ 2277827 w 9157696"/>
                <a:gd name="connsiteY17814" fmla="*/ 708512 h 3804208"/>
                <a:gd name="connsiteX17815" fmla="*/ 2277827 w 9157696"/>
                <a:gd name="connsiteY17815" fmla="*/ 707291 h 3804208"/>
                <a:gd name="connsiteX17816" fmla="*/ 2277827 w 9157696"/>
                <a:gd name="connsiteY17816" fmla="*/ 706071 h 3804208"/>
                <a:gd name="connsiteX17817" fmla="*/ 2276607 w 9157696"/>
                <a:gd name="connsiteY17817" fmla="*/ 707291 h 3804208"/>
                <a:gd name="connsiteX17818" fmla="*/ 2275386 w 9157696"/>
                <a:gd name="connsiteY17818" fmla="*/ 708512 h 3804208"/>
                <a:gd name="connsiteX17819" fmla="*/ 2275386 w 9157696"/>
                <a:gd name="connsiteY17819" fmla="*/ 709733 h 3804208"/>
                <a:gd name="connsiteX17820" fmla="*/ 2275386 w 9157696"/>
                <a:gd name="connsiteY17820" fmla="*/ 710953 h 3804208"/>
                <a:gd name="connsiteX17821" fmla="*/ 2274166 w 9157696"/>
                <a:gd name="connsiteY17821" fmla="*/ 712174 h 3804208"/>
                <a:gd name="connsiteX17822" fmla="*/ 2274166 w 9157696"/>
                <a:gd name="connsiteY17822" fmla="*/ 713395 h 3804208"/>
                <a:gd name="connsiteX17823" fmla="*/ 2274166 w 9157696"/>
                <a:gd name="connsiteY17823" fmla="*/ 714616 h 3804208"/>
                <a:gd name="connsiteX17824" fmla="*/ 2272945 w 9157696"/>
                <a:gd name="connsiteY17824" fmla="*/ 714616 h 3804208"/>
                <a:gd name="connsiteX17825" fmla="*/ 2272945 w 9157696"/>
                <a:gd name="connsiteY17825" fmla="*/ 717057 h 3804208"/>
                <a:gd name="connsiteX17826" fmla="*/ 2271724 w 9157696"/>
                <a:gd name="connsiteY17826" fmla="*/ 717057 h 3804208"/>
                <a:gd name="connsiteX17827" fmla="*/ 2270503 w 9157696"/>
                <a:gd name="connsiteY17827" fmla="*/ 718278 h 3804208"/>
                <a:gd name="connsiteX17828" fmla="*/ 2269283 w 9157696"/>
                <a:gd name="connsiteY17828" fmla="*/ 719498 h 3804208"/>
                <a:gd name="connsiteX17829" fmla="*/ 2268062 w 9157696"/>
                <a:gd name="connsiteY17829" fmla="*/ 720719 h 3804208"/>
                <a:gd name="connsiteX17830" fmla="*/ 2268062 w 9157696"/>
                <a:gd name="connsiteY17830" fmla="*/ 721940 h 3804208"/>
                <a:gd name="connsiteX17831" fmla="*/ 2268062 w 9157696"/>
                <a:gd name="connsiteY17831" fmla="*/ 723160 h 3804208"/>
                <a:gd name="connsiteX17832" fmla="*/ 2266841 w 9157696"/>
                <a:gd name="connsiteY17832" fmla="*/ 725602 h 3804208"/>
                <a:gd name="connsiteX17833" fmla="*/ 2265620 w 9157696"/>
                <a:gd name="connsiteY17833" fmla="*/ 728043 h 3804208"/>
                <a:gd name="connsiteX17834" fmla="*/ 2264400 w 9157696"/>
                <a:gd name="connsiteY17834" fmla="*/ 729264 h 3804208"/>
                <a:gd name="connsiteX17835" fmla="*/ 2263179 w 9157696"/>
                <a:gd name="connsiteY17835" fmla="*/ 730485 h 3804208"/>
                <a:gd name="connsiteX17836" fmla="*/ 2263179 w 9157696"/>
                <a:gd name="connsiteY17836" fmla="*/ 731705 h 3804208"/>
                <a:gd name="connsiteX17837" fmla="*/ 2261959 w 9157696"/>
                <a:gd name="connsiteY17837" fmla="*/ 732926 h 3804208"/>
                <a:gd name="connsiteX17838" fmla="*/ 2260738 w 9157696"/>
                <a:gd name="connsiteY17838" fmla="*/ 734147 h 3804208"/>
                <a:gd name="connsiteX17839" fmla="*/ 2259517 w 9157696"/>
                <a:gd name="connsiteY17839" fmla="*/ 734147 h 3804208"/>
                <a:gd name="connsiteX17840" fmla="*/ 2259517 w 9157696"/>
                <a:gd name="connsiteY17840" fmla="*/ 735367 h 3804208"/>
                <a:gd name="connsiteX17841" fmla="*/ 2259517 w 9157696"/>
                <a:gd name="connsiteY17841" fmla="*/ 735367 h 3804208"/>
                <a:gd name="connsiteX17842" fmla="*/ 2259517 w 9157696"/>
                <a:gd name="connsiteY17842" fmla="*/ 712174 h 3804208"/>
                <a:gd name="connsiteX17843" fmla="*/ 2259517 w 9157696"/>
                <a:gd name="connsiteY17843" fmla="*/ 735367 h 3804208"/>
                <a:gd name="connsiteX17844" fmla="*/ 2259517 w 9157696"/>
                <a:gd name="connsiteY17844" fmla="*/ 735367 h 3804208"/>
                <a:gd name="connsiteX17845" fmla="*/ 2259517 w 9157696"/>
                <a:gd name="connsiteY17845" fmla="*/ 734147 h 3804208"/>
                <a:gd name="connsiteX17846" fmla="*/ 2258296 w 9157696"/>
                <a:gd name="connsiteY17846" fmla="*/ 734147 h 3804208"/>
                <a:gd name="connsiteX17847" fmla="*/ 2257076 w 9157696"/>
                <a:gd name="connsiteY17847" fmla="*/ 732926 h 3804208"/>
                <a:gd name="connsiteX17848" fmla="*/ 2255855 w 9157696"/>
                <a:gd name="connsiteY17848" fmla="*/ 731705 h 3804208"/>
                <a:gd name="connsiteX17849" fmla="*/ 2255855 w 9157696"/>
                <a:gd name="connsiteY17849" fmla="*/ 730485 h 3804208"/>
                <a:gd name="connsiteX17850" fmla="*/ 2254634 w 9157696"/>
                <a:gd name="connsiteY17850" fmla="*/ 729264 h 3804208"/>
                <a:gd name="connsiteX17851" fmla="*/ 2253413 w 9157696"/>
                <a:gd name="connsiteY17851" fmla="*/ 728043 h 3804208"/>
                <a:gd name="connsiteX17852" fmla="*/ 2252193 w 9157696"/>
                <a:gd name="connsiteY17852" fmla="*/ 725602 h 3804208"/>
                <a:gd name="connsiteX17853" fmla="*/ 2250972 w 9157696"/>
                <a:gd name="connsiteY17853" fmla="*/ 723160 h 3804208"/>
                <a:gd name="connsiteX17854" fmla="*/ 2250972 w 9157696"/>
                <a:gd name="connsiteY17854" fmla="*/ 721940 h 3804208"/>
                <a:gd name="connsiteX17855" fmla="*/ 2250972 w 9157696"/>
                <a:gd name="connsiteY17855" fmla="*/ 720719 h 3804208"/>
                <a:gd name="connsiteX17856" fmla="*/ 2249752 w 9157696"/>
                <a:gd name="connsiteY17856" fmla="*/ 719498 h 3804208"/>
                <a:gd name="connsiteX17857" fmla="*/ 2248531 w 9157696"/>
                <a:gd name="connsiteY17857" fmla="*/ 718278 h 3804208"/>
                <a:gd name="connsiteX17858" fmla="*/ 2247310 w 9157696"/>
                <a:gd name="connsiteY17858" fmla="*/ 717057 h 3804208"/>
                <a:gd name="connsiteX17859" fmla="*/ 2246089 w 9157696"/>
                <a:gd name="connsiteY17859" fmla="*/ 717057 h 3804208"/>
                <a:gd name="connsiteX17860" fmla="*/ 2246089 w 9157696"/>
                <a:gd name="connsiteY17860" fmla="*/ 714616 h 3804208"/>
                <a:gd name="connsiteX17861" fmla="*/ 2244869 w 9157696"/>
                <a:gd name="connsiteY17861" fmla="*/ 714616 h 3804208"/>
                <a:gd name="connsiteX17862" fmla="*/ 2244869 w 9157696"/>
                <a:gd name="connsiteY17862" fmla="*/ 713395 h 3804208"/>
                <a:gd name="connsiteX17863" fmla="*/ 2244869 w 9157696"/>
                <a:gd name="connsiteY17863" fmla="*/ 712174 h 3804208"/>
                <a:gd name="connsiteX17864" fmla="*/ 2243648 w 9157696"/>
                <a:gd name="connsiteY17864" fmla="*/ 710953 h 3804208"/>
                <a:gd name="connsiteX17865" fmla="*/ 2243648 w 9157696"/>
                <a:gd name="connsiteY17865" fmla="*/ 709733 h 3804208"/>
                <a:gd name="connsiteX17866" fmla="*/ 2243648 w 9157696"/>
                <a:gd name="connsiteY17866" fmla="*/ 708512 h 3804208"/>
                <a:gd name="connsiteX17867" fmla="*/ 2242427 w 9157696"/>
                <a:gd name="connsiteY17867" fmla="*/ 707291 h 3804208"/>
                <a:gd name="connsiteX17868" fmla="*/ 2241206 w 9157696"/>
                <a:gd name="connsiteY17868" fmla="*/ 706071 h 3804208"/>
                <a:gd name="connsiteX17869" fmla="*/ 2241206 w 9157696"/>
                <a:gd name="connsiteY17869" fmla="*/ 707291 h 3804208"/>
                <a:gd name="connsiteX17870" fmla="*/ 2241206 w 9157696"/>
                <a:gd name="connsiteY17870" fmla="*/ 708512 h 3804208"/>
                <a:gd name="connsiteX17871" fmla="*/ 2242427 w 9157696"/>
                <a:gd name="connsiteY17871" fmla="*/ 709733 h 3804208"/>
                <a:gd name="connsiteX17872" fmla="*/ 2243648 w 9157696"/>
                <a:gd name="connsiteY17872" fmla="*/ 713395 h 3804208"/>
                <a:gd name="connsiteX17873" fmla="*/ 2244869 w 9157696"/>
                <a:gd name="connsiteY17873" fmla="*/ 717057 h 3804208"/>
                <a:gd name="connsiteX17874" fmla="*/ 2244869 w 9157696"/>
                <a:gd name="connsiteY17874" fmla="*/ 719498 h 3804208"/>
                <a:gd name="connsiteX17875" fmla="*/ 2244869 w 9157696"/>
                <a:gd name="connsiteY17875" fmla="*/ 724381 h 3804208"/>
                <a:gd name="connsiteX17876" fmla="*/ 2247310 w 9157696"/>
                <a:gd name="connsiteY17876" fmla="*/ 726823 h 3804208"/>
                <a:gd name="connsiteX17877" fmla="*/ 2249752 w 9157696"/>
                <a:gd name="connsiteY17877" fmla="*/ 730485 h 3804208"/>
                <a:gd name="connsiteX17878" fmla="*/ 2250972 w 9157696"/>
                <a:gd name="connsiteY17878" fmla="*/ 732926 h 3804208"/>
                <a:gd name="connsiteX17879" fmla="*/ 2253413 w 9157696"/>
                <a:gd name="connsiteY17879" fmla="*/ 737809 h 3804208"/>
                <a:gd name="connsiteX17880" fmla="*/ 2253413 w 9157696"/>
                <a:gd name="connsiteY17880" fmla="*/ 737809 h 3804208"/>
                <a:gd name="connsiteX17881" fmla="*/ 2253413 w 9157696"/>
                <a:gd name="connsiteY17881" fmla="*/ 737809 h 3804208"/>
                <a:gd name="connsiteX17882" fmla="*/ 2252193 w 9157696"/>
                <a:gd name="connsiteY17882" fmla="*/ 736588 h 3804208"/>
                <a:gd name="connsiteX17883" fmla="*/ 2250972 w 9157696"/>
                <a:gd name="connsiteY17883" fmla="*/ 734147 h 3804208"/>
                <a:gd name="connsiteX17884" fmla="*/ 2248531 w 9157696"/>
                <a:gd name="connsiteY17884" fmla="*/ 731705 h 3804208"/>
                <a:gd name="connsiteX17885" fmla="*/ 2248531 w 9157696"/>
                <a:gd name="connsiteY17885" fmla="*/ 730485 h 3804208"/>
                <a:gd name="connsiteX17886" fmla="*/ 2248531 w 9157696"/>
                <a:gd name="connsiteY17886" fmla="*/ 729264 h 3804208"/>
                <a:gd name="connsiteX17887" fmla="*/ 2247310 w 9157696"/>
                <a:gd name="connsiteY17887" fmla="*/ 728043 h 3804208"/>
                <a:gd name="connsiteX17888" fmla="*/ 2246089 w 9157696"/>
                <a:gd name="connsiteY17888" fmla="*/ 726823 h 3804208"/>
                <a:gd name="connsiteX17889" fmla="*/ 2244869 w 9157696"/>
                <a:gd name="connsiteY17889" fmla="*/ 724381 h 3804208"/>
                <a:gd name="connsiteX17890" fmla="*/ 2243648 w 9157696"/>
                <a:gd name="connsiteY17890" fmla="*/ 724381 h 3804208"/>
                <a:gd name="connsiteX17891" fmla="*/ 2243648 w 9157696"/>
                <a:gd name="connsiteY17891" fmla="*/ 721940 h 3804208"/>
                <a:gd name="connsiteX17892" fmla="*/ 2242427 w 9157696"/>
                <a:gd name="connsiteY17892" fmla="*/ 721940 h 3804208"/>
                <a:gd name="connsiteX17893" fmla="*/ 2241206 w 9157696"/>
                <a:gd name="connsiteY17893" fmla="*/ 720719 h 3804208"/>
                <a:gd name="connsiteX17894" fmla="*/ 2239986 w 9157696"/>
                <a:gd name="connsiteY17894" fmla="*/ 719498 h 3804208"/>
                <a:gd name="connsiteX17895" fmla="*/ 2238765 w 9157696"/>
                <a:gd name="connsiteY17895" fmla="*/ 718278 h 3804208"/>
                <a:gd name="connsiteX17896" fmla="*/ 2237545 w 9157696"/>
                <a:gd name="connsiteY17896" fmla="*/ 717057 h 3804208"/>
                <a:gd name="connsiteX17897" fmla="*/ 2237545 w 9157696"/>
                <a:gd name="connsiteY17897" fmla="*/ 715836 h 3804208"/>
                <a:gd name="connsiteX17898" fmla="*/ 2236324 w 9157696"/>
                <a:gd name="connsiteY17898" fmla="*/ 714616 h 3804208"/>
                <a:gd name="connsiteX17899" fmla="*/ 2233882 w 9157696"/>
                <a:gd name="connsiteY17899" fmla="*/ 713395 h 3804208"/>
                <a:gd name="connsiteX17900" fmla="*/ 2233882 w 9157696"/>
                <a:gd name="connsiteY17900" fmla="*/ 714616 h 3804208"/>
                <a:gd name="connsiteX17901" fmla="*/ 2233882 w 9157696"/>
                <a:gd name="connsiteY17901" fmla="*/ 715836 h 3804208"/>
                <a:gd name="connsiteX17902" fmla="*/ 2235103 w 9157696"/>
                <a:gd name="connsiteY17902" fmla="*/ 717057 h 3804208"/>
                <a:gd name="connsiteX17903" fmla="*/ 2236324 w 9157696"/>
                <a:gd name="connsiteY17903" fmla="*/ 720719 h 3804208"/>
                <a:gd name="connsiteX17904" fmla="*/ 2238765 w 9157696"/>
                <a:gd name="connsiteY17904" fmla="*/ 724381 h 3804208"/>
                <a:gd name="connsiteX17905" fmla="*/ 2239986 w 9157696"/>
                <a:gd name="connsiteY17905" fmla="*/ 726823 h 3804208"/>
                <a:gd name="connsiteX17906" fmla="*/ 2239986 w 9157696"/>
                <a:gd name="connsiteY17906" fmla="*/ 731705 h 3804208"/>
                <a:gd name="connsiteX17907" fmla="*/ 2242427 w 9157696"/>
                <a:gd name="connsiteY17907" fmla="*/ 734147 h 3804208"/>
                <a:gd name="connsiteX17908" fmla="*/ 2244869 w 9157696"/>
                <a:gd name="connsiteY17908" fmla="*/ 737809 h 3804208"/>
                <a:gd name="connsiteX17909" fmla="*/ 2247310 w 9157696"/>
                <a:gd name="connsiteY17909" fmla="*/ 740250 h 3804208"/>
                <a:gd name="connsiteX17910" fmla="*/ 2248531 w 9157696"/>
                <a:gd name="connsiteY17910" fmla="*/ 741471 h 3804208"/>
                <a:gd name="connsiteX17911" fmla="*/ 2248531 w 9157696"/>
                <a:gd name="connsiteY17911" fmla="*/ 741471 h 3804208"/>
                <a:gd name="connsiteX17912" fmla="*/ 2246089 w 9157696"/>
                <a:gd name="connsiteY17912" fmla="*/ 741471 h 3804208"/>
                <a:gd name="connsiteX17913" fmla="*/ 2244869 w 9157696"/>
                <a:gd name="connsiteY17913" fmla="*/ 741471 h 3804208"/>
                <a:gd name="connsiteX17914" fmla="*/ 2243648 w 9157696"/>
                <a:gd name="connsiteY17914" fmla="*/ 739030 h 3804208"/>
                <a:gd name="connsiteX17915" fmla="*/ 2241206 w 9157696"/>
                <a:gd name="connsiteY17915" fmla="*/ 736588 h 3804208"/>
                <a:gd name="connsiteX17916" fmla="*/ 2241206 w 9157696"/>
                <a:gd name="connsiteY17916" fmla="*/ 735367 h 3804208"/>
                <a:gd name="connsiteX17917" fmla="*/ 2239986 w 9157696"/>
                <a:gd name="connsiteY17917" fmla="*/ 734147 h 3804208"/>
                <a:gd name="connsiteX17918" fmla="*/ 2238765 w 9157696"/>
                <a:gd name="connsiteY17918" fmla="*/ 734147 h 3804208"/>
                <a:gd name="connsiteX17919" fmla="*/ 2237545 w 9157696"/>
                <a:gd name="connsiteY17919" fmla="*/ 734147 h 3804208"/>
                <a:gd name="connsiteX17920" fmla="*/ 2236324 w 9157696"/>
                <a:gd name="connsiteY17920" fmla="*/ 732926 h 3804208"/>
                <a:gd name="connsiteX17921" fmla="*/ 2235103 w 9157696"/>
                <a:gd name="connsiteY17921" fmla="*/ 732926 h 3804208"/>
                <a:gd name="connsiteX17922" fmla="*/ 2233882 w 9157696"/>
                <a:gd name="connsiteY17922" fmla="*/ 730485 h 3804208"/>
                <a:gd name="connsiteX17923" fmla="*/ 2232662 w 9157696"/>
                <a:gd name="connsiteY17923" fmla="*/ 730485 h 3804208"/>
                <a:gd name="connsiteX17924" fmla="*/ 2231441 w 9157696"/>
                <a:gd name="connsiteY17924" fmla="*/ 729264 h 3804208"/>
                <a:gd name="connsiteX17925" fmla="*/ 2230220 w 9157696"/>
                <a:gd name="connsiteY17925" fmla="*/ 728043 h 3804208"/>
                <a:gd name="connsiteX17926" fmla="*/ 2228999 w 9157696"/>
                <a:gd name="connsiteY17926" fmla="*/ 728043 h 3804208"/>
                <a:gd name="connsiteX17927" fmla="*/ 2227779 w 9157696"/>
                <a:gd name="connsiteY17927" fmla="*/ 726823 h 3804208"/>
                <a:gd name="connsiteX17928" fmla="*/ 2227779 w 9157696"/>
                <a:gd name="connsiteY17928" fmla="*/ 725602 h 3804208"/>
                <a:gd name="connsiteX17929" fmla="*/ 2225338 w 9157696"/>
                <a:gd name="connsiteY17929" fmla="*/ 723160 h 3804208"/>
                <a:gd name="connsiteX17930" fmla="*/ 2222896 w 9157696"/>
                <a:gd name="connsiteY17930" fmla="*/ 720719 h 3804208"/>
                <a:gd name="connsiteX17931" fmla="*/ 2222896 w 9157696"/>
                <a:gd name="connsiteY17931" fmla="*/ 721940 h 3804208"/>
                <a:gd name="connsiteX17932" fmla="*/ 2222896 w 9157696"/>
                <a:gd name="connsiteY17932" fmla="*/ 723160 h 3804208"/>
                <a:gd name="connsiteX17933" fmla="*/ 2224117 w 9157696"/>
                <a:gd name="connsiteY17933" fmla="*/ 724381 h 3804208"/>
                <a:gd name="connsiteX17934" fmla="*/ 2226558 w 9157696"/>
                <a:gd name="connsiteY17934" fmla="*/ 728043 h 3804208"/>
                <a:gd name="connsiteX17935" fmla="*/ 2228999 w 9157696"/>
                <a:gd name="connsiteY17935" fmla="*/ 732926 h 3804208"/>
                <a:gd name="connsiteX17936" fmla="*/ 2230220 w 9157696"/>
                <a:gd name="connsiteY17936" fmla="*/ 736588 h 3804208"/>
                <a:gd name="connsiteX17937" fmla="*/ 2232662 w 9157696"/>
                <a:gd name="connsiteY17937" fmla="*/ 742692 h 3804208"/>
                <a:gd name="connsiteX17938" fmla="*/ 2237545 w 9157696"/>
                <a:gd name="connsiteY17938" fmla="*/ 745133 h 3804208"/>
                <a:gd name="connsiteX17939" fmla="*/ 2242427 w 9157696"/>
                <a:gd name="connsiteY17939" fmla="*/ 748795 h 3804208"/>
                <a:gd name="connsiteX17940" fmla="*/ 2246089 w 9157696"/>
                <a:gd name="connsiteY17940" fmla="*/ 751237 h 3804208"/>
                <a:gd name="connsiteX17941" fmla="*/ 2248531 w 9157696"/>
                <a:gd name="connsiteY17941" fmla="*/ 753678 h 3804208"/>
                <a:gd name="connsiteX17942" fmla="*/ 2248531 w 9157696"/>
                <a:gd name="connsiteY17942" fmla="*/ 753678 h 3804208"/>
                <a:gd name="connsiteX17943" fmla="*/ 2246089 w 9157696"/>
                <a:gd name="connsiteY17943" fmla="*/ 753678 h 3804208"/>
                <a:gd name="connsiteX17944" fmla="*/ 2242427 w 9157696"/>
                <a:gd name="connsiteY17944" fmla="*/ 751237 h 3804208"/>
                <a:gd name="connsiteX17945" fmla="*/ 2238765 w 9157696"/>
                <a:gd name="connsiteY17945" fmla="*/ 750016 h 3804208"/>
                <a:gd name="connsiteX17946" fmla="*/ 2237545 w 9157696"/>
                <a:gd name="connsiteY17946" fmla="*/ 748795 h 3804208"/>
                <a:gd name="connsiteX17947" fmla="*/ 2236324 w 9157696"/>
                <a:gd name="connsiteY17947" fmla="*/ 747574 h 3804208"/>
                <a:gd name="connsiteX17948" fmla="*/ 2233882 w 9157696"/>
                <a:gd name="connsiteY17948" fmla="*/ 747574 h 3804208"/>
                <a:gd name="connsiteX17949" fmla="*/ 2231441 w 9157696"/>
                <a:gd name="connsiteY17949" fmla="*/ 747574 h 3804208"/>
                <a:gd name="connsiteX17950" fmla="*/ 2228999 w 9157696"/>
                <a:gd name="connsiteY17950" fmla="*/ 746354 h 3804208"/>
                <a:gd name="connsiteX17951" fmla="*/ 2227779 w 9157696"/>
                <a:gd name="connsiteY17951" fmla="*/ 747574 h 3804208"/>
                <a:gd name="connsiteX17952" fmla="*/ 2226558 w 9157696"/>
                <a:gd name="connsiteY17952" fmla="*/ 745133 h 3804208"/>
                <a:gd name="connsiteX17953" fmla="*/ 2225338 w 9157696"/>
                <a:gd name="connsiteY17953" fmla="*/ 745133 h 3804208"/>
                <a:gd name="connsiteX17954" fmla="*/ 2224117 w 9157696"/>
                <a:gd name="connsiteY17954" fmla="*/ 743912 h 3804208"/>
                <a:gd name="connsiteX17955" fmla="*/ 2222896 w 9157696"/>
                <a:gd name="connsiteY17955" fmla="*/ 742692 h 3804208"/>
                <a:gd name="connsiteX17956" fmla="*/ 2221675 w 9157696"/>
                <a:gd name="connsiteY17956" fmla="*/ 742692 h 3804208"/>
                <a:gd name="connsiteX17957" fmla="*/ 2220455 w 9157696"/>
                <a:gd name="connsiteY17957" fmla="*/ 741471 h 3804208"/>
                <a:gd name="connsiteX17958" fmla="*/ 2219234 w 9157696"/>
                <a:gd name="connsiteY17958" fmla="*/ 740250 h 3804208"/>
                <a:gd name="connsiteX17959" fmla="*/ 2216792 w 9157696"/>
                <a:gd name="connsiteY17959" fmla="*/ 740250 h 3804208"/>
                <a:gd name="connsiteX17960" fmla="*/ 2214351 w 9157696"/>
                <a:gd name="connsiteY17960" fmla="*/ 740250 h 3804208"/>
                <a:gd name="connsiteX17961" fmla="*/ 2214351 w 9157696"/>
                <a:gd name="connsiteY17961" fmla="*/ 741471 h 3804208"/>
                <a:gd name="connsiteX17962" fmla="*/ 2215572 w 9157696"/>
                <a:gd name="connsiteY17962" fmla="*/ 742692 h 3804208"/>
                <a:gd name="connsiteX17963" fmla="*/ 2216792 w 9157696"/>
                <a:gd name="connsiteY17963" fmla="*/ 743912 h 3804208"/>
                <a:gd name="connsiteX17964" fmla="*/ 2220455 w 9157696"/>
                <a:gd name="connsiteY17964" fmla="*/ 746354 h 3804208"/>
                <a:gd name="connsiteX17965" fmla="*/ 2224117 w 9157696"/>
                <a:gd name="connsiteY17965" fmla="*/ 748795 h 3804208"/>
                <a:gd name="connsiteX17966" fmla="*/ 2226558 w 9157696"/>
                <a:gd name="connsiteY17966" fmla="*/ 751237 h 3804208"/>
                <a:gd name="connsiteX17967" fmla="*/ 2230220 w 9157696"/>
                <a:gd name="connsiteY17967" fmla="*/ 756119 h 3804208"/>
                <a:gd name="connsiteX17968" fmla="*/ 2235103 w 9157696"/>
                <a:gd name="connsiteY17968" fmla="*/ 757340 h 3804208"/>
                <a:gd name="connsiteX17969" fmla="*/ 2239986 w 9157696"/>
                <a:gd name="connsiteY17969" fmla="*/ 759782 h 3804208"/>
                <a:gd name="connsiteX17970" fmla="*/ 2243648 w 9157696"/>
                <a:gd name="connsiteY17970" fmla="*/ 762223 h 3804208"/>
                <a:gd name="connsiteX17971" fmla="*/ 2246089 w 9157696"/>
                <a:gd name="connsiteY17971" fmla="*/ 764664 h 3804208"/>
                <a:gd name="connsiteX17972" fmla="*/ 2244869 w 9157696"/>
                <a:gd name="connsiteY17972" fmla="*/ 765885 h 3804208"/>
                <a:gd name="connsiteX17973" fmla="*/ 2242427 w 9157696"/>
                <a:gd name="connsiteY17973" fmla="*/ 765885 h 3804208"/>
                <a:gd name="connsiteX17974" fmla="*/ 2238765 w 9157696"/>
                <a:gd name="connsiteY17974" fmla="*/ 764664 h 3804208"/>
                <a:gd name="connsiteX17975" fmla="*/ 2235103 w 9157696"/>
                <a:gd name="connsiteY17975" fmla="*/ 763444 h 3804208"/>
                <a:gd name="connsiteX17976" fmla="*/ 2233882 w 9157696"/>
                <a:gd name="connsiteY17976" fmla="*/ 762223 h 3804208"/>
                <a:gd name="connsiteX17977" fmla="*/ 2232662 w 9157696"/>
                <a:gd name="connsiteY17977" fmla="*/ 761002 h 3804208"/>
                <a:gd name="connsiteX17978" fmla="*/ 2231441 w 9157696"/>
                <a:gd name="connsiteY17978" fmla="*/ 761002 h 3804208"/>
                <a:gd name="connsiteX17979" fmla="*/ 2228999 w 9157696"/>
                <a:gd name="connsiteY17979" fmla="*/ 761002 h 3804208"/>
                <a:gd name="connsiteX17980" fmla="*/ 2226558 w 9157696"/>
                <a:gd name="connsiteY17980" fmla="*/ 759782 h 3804208"/>
                <a:gd name="connsiteX17981" fmla="*/ 2225338 w 9157696"/>
                <a:gd name="connsiteY17981" fmla="*/ 761002 h 3804208"/>
                <a:gd name="connsiteX17982" fmla="*/ 2224117 w 9157696"/>
                <a:gd name="connsiteY17982" fmla="*/ 758561 h 3804208"/>
                <a:gd name="connsiteX17983" fmla="*/ 2222896 w 9157696"/>
                <a:gd name="connsiteY17983" fmla="*/ 758561 h 3804208"/>
                <a:gd name="connsiteX17984" fmla="*/ 2221675 w 9157696"/>
                <a:gd name="connsiteY17984" fmla="*/ 757340 h 3804208"/>
                <a:gd name="connsiteX17985" fmla="*/ 2220455 w 9157696"/>
                <a:gd name="connsiteY17985" fmla="*/ 756119 h 3804208"/>
                <a:gd name="connsiteX17986" fmla="*/ 2219234 w 9157696"/>
                <a:gd name="connsiteY17986" fmla="*/ 756119 h 3804208"/>
                <a:gd name="connsiteX17987" fmla="*/ 2218013 w 9157696"/>
                <a:gd name="connsiteY17987" fmla="*/ 756119 h 3804208"/>
                <a:gd name="connsiteX17988" fmla="*/ 2216792 w 9157696"/>
                <a:gd name="connsiteY17988" fmla="*/ 754899 h 3804208"/>
                <a:gd name="connsiteX17989" fmla="*/ 2214351 w 9157696"/>
                <a:gd name="connsiteY17989" fmla="*/ 754899 h 3804208"/>
                <a:gd name="connsiteX17990" fmla="*/ 2214351 w 9157696"/>
                <a:gd name="connsiteY17990" fmla="*/ 754899 h 3804208"/>
                <a:gd name="connsiteX17991" fmla="*/ 2211910 w 9157696"/>
                <a:gd name="connsiteY17991" fmla="*/ 751237 h 3804208"/>
                <a:gd name="connsiteX17992" fmla="*/ 2210689 w 9157696"/>
                <a:gd name="connsiteY17992" fmla="*/ 750016 h 3804208"/>
                <a:gd name="connsiteX17993" fmla="*/ 2210689 w 9157696"/>
                <a:gd name="connsiteY17993" fmla="*/ 746354 h 3804208"/>
                <a:gd name="connsiteX17994" fmla="*/ 2209468 w 9157696"/>
                <a:gd name="connsiteY17994" fmla="*/ 747574 h 3804208"/>
                <a:gd name="connsiteX17995" fmla="*/ 2209468 w 9157696"/>
                <a:gd name="connsiteY17995" fmla="*/ 750016 h 3804208"/>
                <a:gd name="connsiteX17996" fmla="*/ 2210689 w 9157696"/>
                <a:gd name="connsiteY17996" fmla="*/ 752457 h 3804208"/>
                <a:gd name="connsiteX17997" fmla="*/ 2211910 w 9157696"/>
                <a:gd name="connsiteY17997" fmla="*/ 753678 h 3804208"/>
                <a:gd name="connsiteX17998" fmla="*/ 2210689 w 9157696"/>
                <a:gd name="connsiteY17998" fmla="*/ 753678 h 3804208"/>
                <a:gd name="connsiteX17999" fmla="*/ 2210689 w 9157696"/>
                <a:gd name="connsiteY17999" fmla="*/ 754899 h 3804208"/>
                <a:gd name="connsiteX18000" fmla="*/ 2211910 w 9157696"/>
                <a:gd name="connsiteY18000" fmla="*/ 756119 h 3804208"/>
                <a:gd name="connsiteX18001" fmla="*/ 2211910 w 9157696"/>
                <a:gd name="connsiteY18001" fmla="*/ 756119 h 3804208"/>
                <a:gd name="connsiteX18002" fmla="*/ 2213131 w 9157696"/>
                <a:gd name="connsiteY18002" fmla="*/ 758561 h 3804208"/>
                <a:gd name="connsiteX18003" fmla="*/ 2215572 w 9157696"/>
                <a:gd name="connsiteY18003" fmla="*/ 761002 h 3804208"/>
                <a:gd name="connsiteX18004" fmla="*/ 2218013 w 9157696"/>
                <a:gd name="connsiteY18004" fmla="*/ 763444 h 3804208"/>
                <a:gd name="connsiteX18005" fmla="*/ 2220455 w 9157696"/>
                <a:gd name="connsiteY18005" fmla="*/ 767106 h 3804208"/>
                <a:gd name="connsiteX18006" fmla="*/ 2224117 w 9157696"/>
                <a:gd name="connsiteY18006" fmla="*/ 773209 h 3804208"/>
                <a:gd name="connsiteX18007" fmla="*/ 2228999 w 9157696"/>
                <a:gd name="connsiteY18007" fmla="*/ 774430 h 3804208"/>
                <a:gd name="connsiteX18008" fmla="*/ 2235103 w 9157696"/>
                <a:gd name="connsiteY18008" fmla="*/ 778092 h 3804208"/>
                <a:gd name="connsiteX18009" fmla="*/ 2238765 w 9157696"/>
                <a:gd name="connsiteY18009" fmla="*/ 780533 h 3804208"/>
                <a:gd name="connsiteX18010" fmla="*/ 2243648 w 9157696"/>
                <a:gd name="connsiteY18010" fmla="*/ 784196 h 3804208"/>
                <a:gd name="connsiteX18011" fmla="*/ 2243648 w 9157696"/>
                <a:gd name="connsiteY18011" fmla="*/ 785416 h 3804208"/>
                <a:gd name="connsiteX18012" fmla="*/ 2241206 w 9157696"/>
                <a:gd name="connsiteY18012" fmla="*/ 785416 h 3804208"/>
                <a:gd name="connsiteX18013" fmla="*/ 2237545 w 9157696"/>
                <a:gd name="connsiteY18013" fmla="*/ 784196 h 3804208"/>
                <a:gd name="connsiteX18014" fmla="*/ 2233882 w 9157696"/>
                <a:gd name="connsiteY18014" fmla="*/ 782975 h 3804208"/>
                <a:gd name="connsiteX18015" fmla="*/ 2232662 w 9157696"/>
                <a:gd name="connsiteY18015" fmla="*/ 781754 h 3804208"/>
                <a:gd name="connsiteX18016" fmla="*/ 2231441 w 9157696"/>
                <a:gd name="connsiteY18016" fmla="*/ 780533 h 3804208"/>
                <a:gd name="connsiteX18017" fmla="*/ 2228999 w 9157696"/>
                <a:gd name="connsiteY18017" fmla="*/ 780533 h 3804208"/>
                <a:gd name="connsiteX18018" fmla="*/ 2226558 w 9157696"/>
                <a:gd name="connsiteY18018" fmla="*/ 780533 h 3804208"/>
                <a:gd name="connsiteX18019" fmla="*/ 2224117 w 9157696"/>
                <a:gd name="connsiteY18019" fmla="*/ 779313 h 3804208"/>
                <a:gd name="connsiteX18020" fmla="*/ 2222896 w 9157696"/>
                <a:gd name="connsiteY18020" fmla="*/ 780533 h 3804208"/>
                <a:gd name="connsiteX18021" fmla="*/ 2221675 w 9157696"/>
                <a:gd name="connsiteY18021" fmla="*/ 779313 h 3804208"/>
                <a:gd name="connsiteX18022" fmla="*/ 2220455 w 9157696"/>
                <a:gd name="connsiteY18022" fmla="*/ 779313 h 3804208"/>
                <a:gd name="connsiteX18023" fmla="*/ 2219234 w 9157696"/>
                <a:gd name="connsiteY18023" fmla="*/ 778092 h 3804208"/>
                <a:gd name="connsiteX18024" fmla="*/ 2218013 w 9157696"/>
                <a:gd name="connsiteY18024" fmla="*/ 776871 h 3804208"/>
                <a:gd name="connsiteX18025" fmla="*/ 2216792 w 9157696"/>
                <a:gd name="connsiteY18025" fmla="*/ 776871 h 3804208"/>
                <a:gd name="connsiteX18026" fmla="*/ 2215572 w 9157696"/>
                <a:gd name="connsiteY18026" fmla="*/ 775651 h 3804208"/>
                <a:gd name="connsiteX18027" fmla="*/ 2214351 w 9157696"/>
                <a:gd name="connsiteY18027" fmla="*/ 774430 h 3804208"/>
                <a:gd name="connsiteX18028" fmla="*/ 2211910 w 9157696"/>
                <a:gd name="connsiteY18028" fmla="*/ 773209 h 3804208"/>
                <a:gd name="connsiteX18029" fmla="*/ 2209468 w 9157696"/>
                <a:gd name="connsiteY18029" fmla="*/ 770768 h 3804208"/>
                <a:gd name="connsiteX18030" fmla="*/ 2209468 w 9157696"/>
                <a:gd name="connsiteY18030" fmla="*/ 771989 h 3804208"/>
                <a:gd name="connsiteX18031" fmla="*/ 2210689 w 9157696"/>
                <a:gd name="connsiteY18031" fmla="*/ 774430 h 3804208"/>
                <a:gd name="connsiteX18032" fmla="*/ 2211910 w 9157696"/>
                <a:gd name="connsiteY18032" fmla="*/ 775651 h 3804208"/>
                <a:gd name="connsiteX18033" fmla="*/ 2213131 w 9157696"/>
                <a:gd name="connsiteY18033" fmla="*/ 776871 h 3804208"/>
                <a:gd name="connsiteX18034" fmla="*/ 2215572 w 9157696"/>
                <a:gd name="connsiteY18034" fmla="*/ 779313 h 3804208"/>
                <a:gd name="connsiteX18035" fmla="*/ 2218013 w 9157696"/>
                <a:gd name="connsiteY18035" fmla="*/ 780533 h 3804208"/>
                <a:gd name="connsiteX18036" fmla="*/ 2220455 w 9157696"/>
                <a:gd name="connsiteY18036" fmla="*/ 781754 h 3804208"/>
                <a:gd name="connsiteX18037" fmla="*/ 2222896 w 9157696"/>
                <a:gd name="connsiteY18037" fmla="*/ 784196 h 3804208"/>
                <a:gd name="connsiteX18038" fmla="*/ 2224117 w 9157696"/>
                <a:gd name="connsiteY18038" fmla="*/ 785416 h 3804208"/>
                <a:gd name="connsiteX18039" fmla="*/ 2222896 w 9157696"/>
                <a:gd name="connsiteY18039" fmla="*/ 786637 h 3804208"/>
                <a:gd name="connsiteX18040" fmla="*/ 2221675 w 9157696"/>
                <a:gd name="connsiteY18040" fmla="*/ 784196 h 3804208"/>
                <a:gd name="connsiteX18041" fmla="*/ 2220455 w 9157696"/>
                <a:gd name="connsiteY18041" fmla="*/ 784196 h 3804208"/>
                <a:gd name="connsiteX18042" fmla="*/ 2219234 w 9157696"/>
                <a:gd name="connsiteY18042" fmla="*/ 782975 h 3804208"/>
                <a:gd name="connsiteX18043" fmla="*/ 2218013 w 9157696"/>
                <a:gd name="connsiteY18043" fmla="*/ 781754 h 3804208"/>
                <a:gd name="connsiteX18044" fmla="*/ 2216792 w 9157696"/>
                <a:gd name="connsiteY18044" fmla="*/ 781754 h 3804208"/>
                <a:gd name="connsiteX18045" fmla="*/ 2215572 w 9157696"/>
                <a:gd name="connsiteY18045" fmla="*/ 780533 h 3804208"/>
                <a:gd name="connsiteX18046" fmla="*/ 2214351 w 9157696"/>
                <a:gd name="connsiteY18046" fmla="*/ 779313 h 3804208"/>
                <a:gd name="connsiteX18047" fmla="*/ 2211910 w 9157696"/>
                <a:gd name="connsiteY18047" fmla="*/ 778092 h 3804208"/>
                <a:gd name="connsiteX18048" fmla="*/ 2208248 w 9157696"/>
                <a:gd name="connsiteY18048" fmla="*/ 776871 h 3804208"/>
                <a:gd name="connsiteX18049" fmla="*/ 2208248 w 9157696"/>
                <a:gd name="connsiteY18049" fmla="*/ 778092 h 3804208"/>
                <a:gd name="connsiteX18050" fmla="*/ 2209468 w 9157696"/>
                <a:gd name="connsiteY18050" fmla="*/ 779313 h 3804208"/>
                <a:gd name="connsiteX18051" fmla="*/ 2210689 w 9157696"/>
                <a:gd name="connsiteY18051" fmla="*/ 780533 h 3804208"/>
                <a:gd name="connsiteX18052" fmla="*/ 2214351 w 9157696"/>
                <a:gd name="connsiteY18052" fmla="*/ 782975 h 3804208"/>
                <a:gd name="connsiteX18053" fmla="*/ 2219234 w 9157696"/>
                <a:gd name="connsiteY18053" fmla="*/ 786637 h 3804208"/>
                <a:gd name="connsiteX18054" fmla="*/ 2221675 w 9157696"/>
                <a:gd name="connsiteY18054" fmla="*/ 789078 h 3804208"/>
                <a:gd name="connsiteX18055" fmla="*/ 2225338 w 9157696"/>
                <a:gd name="connsiteY18055" fmla="*/ 793961 h 3804208"/>
                <a:gd name="connsiteX18056" fmla="*/ 2226558 w 9157696"/>
                <a:gd name="connsiteY18056" fmla="*/ 793961 h 3804208"/>
                <a:gd name="connsiteX18057" fmla="*/ 2226558 w 9157696"/>
                <a:gd name="connsiteY18057" fmla="*/ 793961 h 3804208"/>
                <a:gd name="connsiteX18058" fmla="*/ 2224117 w 9157696"/>
                <a:gd name="connsiteY18058" fmla="*/ 793961 h 3804208"/>
                <a:gd name="connsiteX18059" fmla="*/ 2221675 w 9157696"/>
                <a:gd name="connsiteY18059" fmla="*/ 792740 h 3804208"/>
                <a:gd name="connsiteX18060" fmla="*/ 2220455 w 9157696"/>
                <a:gd name="connsiteY18060" fmla="*/ 793961 h 3804208"/>
                <a:gd name="connsiteX18061" fmla="*/ 2219234 w 9157696"/>
                <a:gd name="connsiteY18061" fmla="*/ 791520 h 3804208"/>
                <a:gd name="connsiteX18062" fmla="*/ 2218013 w 9157696"/>
                <a:gd name="connsiteY18062" fmla="*/ 791520 h 3804208"/>
                <a:gd name="connsiteX18063" fmla="*/ 2216792 w 9157696"/>
                <a:gd name="connsiteY18063" fmla="*/ 790299 h 3804208"/>
                <a:gd name="connsiteX18064" fmla="*/ 2215572 w 9157696"/>
                <a:gd name="connsiteY18064" fmla="*/ 789078 h 3804208"/>
                <a:gd name="connsiteX18065" fmla="*/ 2214351 w 9157696"/>
                <a:gd name="connsiteY18065" fmla="*/ 789078 h 3804208"/>
                <a:gd name="connsiteX18066" fmla="*/ 2213131 w 9157696"/>
                <a:gd name="connsiteY18066" fmla="*/ 787858 h 3804208"/>
                <a:gd name="connsiteX18067" fmla="*/ 2211910 w 9157696"/>
                <a:gd name="connsiteY18067" fmla="*/ 786637 h 3804208"/>
                <a:gd name="connsiteX18068" fmla="*/ 2209468 w 9157696"/>
                <a:gd name="connsiteY18068" fmla="*/ 785416 h 3804208"/>
                <a:gd name="connsiteX18069" fmla="*/ 2207027 w 9157696"/>
                <a:gd name="connsiteY18069" fmla="*/ 782975 h 3804208"/>
                <a:gd name="connsiteX18070" fmla="*/ 2207027 w 9157696"/>
                <a:gd name="connsiteY18070" fmla="*/ 784196 h 3804208"/>
                <a:gd name="connsiteX18071" fmla="*/ 2208248 w 9157696"/>
                <a:gd name="connsiteY18071" fmla="*/ 786637 h 3804208"/>
                <a:gd name="connsiteX18072" fmla="*/ 2209468 w 9157696"/>
                <a:gd name="connsiteY18072" fmla="*/ 787858 h 3804208"/>
                <a:gd name="connsiteX18073" fmla="*/ 2213131 w 9157696"/>
                <a:gd name="connsiteY18073" fmla="*/ 791520 h 3804208"/>
                <a:gd name="connsiteX18074" fmla="*/ 2215572 w 9157696"/>
                <a:gd name="connsiteY18074" fmla="*/ 793961 h 3804208"/>
                <a:gd name="connsiteX18075" fmla="*/ 2218013 w 9157696"/>
                <a:gd name="connsiteY18075" fmla="*/ 795182 h 3804208"/>
                <a:gd name="connsiteX18076" fmla="*/ 2220455 w 9157696"/>
                <a:gd name="connsiteY18076" fmla="*/ 798844 h 3804208"/>
                <a:gd name="connsiteX18077" fmla="*/ 2221675 w 9157696"/>
                <a:gd name="connsiteY18077" fmla="*/ 801285 h 3804208"/>
                <a:gd name="connsiteX18078" fmla="*/ 2220455 w 9157696"/>
                <a:gd name="connsiteY18078" fmla="*/ 801285 h 3804208"/>
                <a:gd name="connsiteX18079" fmla="*/ 2218013 w 9157696"/>
                <a:gd name="connsiteY18079" fmla="*/ 798844 h 3804208"/>
                <a:gd name="connsiteX18080" fmla="*/ 2216792 w 9157696"/>
                <a:gd name="connsiteY18080" fmla="*/ 798844 h 3804208"/>
                <a:gd name="connsiteX18081" fmla="*/ 2214351 w 9157696"/>
                <a:gd name="connsiteY18081" fmla="*/ 797623 h 3804208"/>
                <a:gd name="connsiteX18082" fmla="*/ 2211910 w 9157696"/>
                <a:gd name="connsiteY18082" fmla="*/ 797623 h 3804208"/>
                <a:gd name="connsiteX18083" fmla="*/ 2210689 w 9157696"/>
                <a:gd name="connsiteY18083" fmla="*/ 797623 h 3804208"/>
                <a:gd name="connsiteX18084" fmla="*/ 2209468 w 9157696"/>
                <a:gd name="connsiteY18084" fmla="*/ 797623 h 3804208"/>
                <a:gd name="connsiteX18085" fmla="*/ 2208248 w 9157696"/>
                <a:gd name="connsiteY18085" fmla="*/ 796403 h 3804208"/>
                <a:gd name="connsiteX18086" fmla="*/ 2204585 w 9157696"/>
                <a:gd name="connsiteY18086" fmla="*/ 796403 h 3804208"/>
                <a:gd name="connsiteX18087" fmla="*/ 2200924 w 9157696"/>
                <a:gd name="connsiteY18087" fmla="*/ 796403 h 3804208"/>
                <a:gd name="connsiteX18088" fmla="*/ 2200924 w 9157696"/>
                <a:gd name="connsiteY18088" fmla="*/ 797623 h 3804208"/>
                <a:gd name="connsiteX18089" fmla="*/ 2202144 w 9157696"/>
                <a:gd name="connsiteY18089" fmla="*/ 798844 h 3804208"/>
                <a:gd name="connsiteX18090" fmla="*/ 2204585 w 9157696"/>
                <a:gd name="connsiteY18090" fmla="*/ 798844 h 3804208"/>
                <a:gd name="connsiteX18091" fmla="*/ 2209468 w 9157696"/>
                <a:gd name="connsiteY18091" fmla="*/ 800065 h 3804208"/>
                <a:gd name="connsiteX18092" fmla="*/ 2214351 w 9157696"/>
                <a:gd name="connsiteY18092" fmla="*/ 802506 h 3804208"/>
                <a:gd name="connsiteX18093" fmla="*/ 2218013 w 9157696"/>
                <a:gd name="connsiteY18093" fmla="*/ 804947 h 3804208"/>
                <a:gd name="connsiteX18094" fmla="*/ 2222896 w 9157696"/>
                <a:gd name="connsiteY18094" fmla="*/ 809830 h 3804208"/>
                <a:gd name="connsiteX18095" fmla="*/ 2227779 w 9157696"/>
                <a:gd name="connsiteY18095" fmla="*/ 809830 h 3804208"/>
                <a:gd name="connsiteX18096" fmla="*/ 2233882 w 9157696"/>
                <a:gd name="connsiteY18096" fmla="*/ 812272 h 3804208"/>
                <a:gd name="connsiteX18097" fmla="*/ 2237545 w 9157696"/>
                <a:gd name="connsiteY18097" fmla="*/ 813492 h 3804208"/>
                <a:gd name="connsiteX18098" fmla="*/ 2244869 w 9157696"/>
                <a:gd name="connsiteY18098" fmla="*/ 817154 h 3804208"/>
                <a:gd name="connsiteX18099" fmla="*/ 2246089 w 9157696"/>
                <a:gd name="connsiteY18099" fmla="*/ 817154 h 3804208"/>
                <a:gd name="connsiteX18100" fmla="*/ 2246089 w 9157696"/>
                <a:gd name="connsiteY18100" fmla="*/ 818375 h 3804208"/>
                <a:gd name="connsiteX18101" fmla="*/ 2243648 w 9157696"/>
                <a:gd name="connsiteY18101" fmla="*/ 819596 h 3804208"/>
                <a:gd name="connsiteX18102" fmla="*/ 2242427 w 9157696"/>
                <a:gd name="connsiteY18102" fmla="*/ 818375 h 3804208"/>
                <a:gd name="connsiteX18103" fmla="*/ 2239986 w 9157696"/>
                <a:gd name="connsiteY18103" fmla="*/ 819596 h 3804208"/>
                <a:gd name="connsiteX18104" fmla="*/ 2237545 w 9157696"/>
                <a:gd name="connsiteY18104" fmla="*/ 820817 h 3804208"/>
                <a:gd name="connsiteX18105" fmla="*/ 2232662 w 9157696"/>
                <a:gd name="connsiteY18105" fmla="*/ 819596 h 3804208"/>
                <a:gd name="connsiteX18106" fmla="*/ 2227779 w 9157696"/>
                <a:gd name="connsiteY18106" fmla="*/ 819596 h 3804208"/>
                <a:gd name="connsiteX18107" fmla="*/ 2226558 w 9157696"/>
                <a:gd name="connsiteY18107" fmla="*/ 818375 h 3804208"/>
                <a:gd name="connsiteX18108" fmla="*/ 2225338 w 9157696"/>
                <a:gd name="connsiteY18108" fmla="*/ 817154 h 3804208"/>
                <a:gd name="connsiteX18109" fmla="*/ 2222896 w 9157696"/>
                <a:gd name="connsiteY18109" fmla="*/ 818375 h 3804208"/>
                <a:gd name="connsiteX18110" fmla="*/ 2220455 w 9157696"/>
                <a:gd name="connsiteY18110" fmla="*/ 819596 h 3804208"/>
                <a:gd name="connsiteX18111" fmla="*/ 2218013 w 9157696"/>
                <a:gd name="connsiteY18111" fmla="*/ 818375 h 3804208"/>
                <a:gd name="connsiteX18112" fmla="*/ 2216792 w 9157696"/>
                <a:gd name="connsiteY18112" fmla="*/ 819596 h 3804208"/>
                <a:gd name="connsiteX18113" fmla="*/ 2214351 w 9157696"/>
                <a:gd name="connsiteY18113" fmla="*/ 817154 h 3804208"/>
                <a:gd name="connsiteX18114" fmla="*/ 2213131 w 9157696"/>
                <a:gd name="connsiteY18114" fmla="*/ 818375 h 3804208"/>
                <a:gd name="connsiteX18115" fmla="*/ 2210689 w 9157696"/>
                <a:gd name="connsiteY18115" fmla="*/ 818375 h 3804208"/>
                <a:gd name="connsiteX18116" fmla="*/ 2208248 w 9157696"/>
                <a:gd name="connsiteY18116" fmla="*/ 818375 h 3804208"/>
                <a:gd name="connsiteX18117" fmla="*/ 2207027 w 9157696"/>
                <a:gd name="connsiteY18117" fmla="*/ 818375 h 3804208"/>
                <a:gd name="connsiteX18118" fmla="*/ 2205806 w 9157696"/>
                <a:gd name="connsiteY18118" fmla="*/ 818375 h 3804208"/>
                <a:gd name="connsiteX18119" fmla="*/ 2204585 w 9157696"/>
                <a:gd name="connsiteY18119" fmla="*/ 817154 h 3804208"/>
                <a:gd name="connsiteX18120" fmla="*/ 2200924 w 9157696"/>
                <a:gd name="connsiteY18120" fmla="*/ 817154 h 3804208"/>
                <a:gd name="connsiteX18121" fmla="*/ 2197261 w 9157696"/>
                <a:gd name="connsiteY18121" fmla="*/ 817154 h 3804208"/>
                <a:gd name="connsiteX18122" fmla="*/ 2198482 w 9157696"/>
                <a:gd name="connsiteY18122" fmla="*/ 818375 h 3804208"/>
                <a:gd name="connsiteX18123" fmla="*/ 2199703 w 9157696"/>
                <a:gd name="connsiteY18123" fmla="*/ 819596 h 3804208"/>
                <a:gd name="connsiteX18124" fmla="*/ 2202144 w 9157696"/>
                <a:gd name="connsiteY18124" fmla="*/ 819596 h 3804208"/>
                <a:gd name="connsiteX18125" fmla="*/ 2207027 w 9157696"/>
                <a:gd name="connsiteY18125" fmla="*/ 820817 h 3804208"/>
                <a:gd name="connsiteX18126" fmla="*/ 2213131 w 9157696"/>
                <a:gd name="connsiteY18126" fmla="*/ 823258 h 3804208"/>
                <a:gd name="connsiteX18127" fmla="*/ 2216792 w 9157696"/>
                <a:gd name="connsiteY18127" fmla="*/ 825699 h 3804208"/>
                <a:gd name="connsiteX18128" fmla="*/ 2216792 w 9157696"/>
                <a:gd name="connsiteY18128" fmla="*/ 825699 h 3804208"/>
                <a:gd name="connsiteX18129" fmla="*/ 2216792 w 9157696"/>
                <a:gd name="connsiteY18129" fmla="*/ 825699 h 3804208"/>
                <a:gd name="connsiteX18130" fmla="*/ 2215572 w 9157696"/>
                <a:gd name="connsiteY18130" fmla="*/ 825699 h 3804208"/>
                <a:gd name="connsiteX18131" fmla="*/ 2213131 w 9157696"/>
                <a:gd name="connsiteY18131" fmla="*/ 826920 h 3804208"/>
                <a:gd name="connsiteX18132" fmla="*/ 2210689 w 9157696"/>
                <a:gd name="connsiteY18132" fmla="*/ 828141 h 3804208"/>
                <a:gd name="connsiteX18133" fmla="*/ 2211910 w 9157696"/>
                <a:gd name="connsiteY18133" fmla="*/ 829361 h 3804208"/>
                <a:gd name="connsiteX18134" fmla="*/ 2213131 w 9157696"/>
                <a:gd name="connsiteY18134" fmla="*/ 829361 h 3804208"/>
                <a:gd name="connsiteX18135" fmla="*/ 2214351 w 9157696"/>
                <a:gd name="connsiteY18135" fmla="*/ 829361 h 3804208"/>
                <a:gd name="connsiteX18136" fmla="*/ 2218013 w 9157696"/>
                <a:gd name="connsiteY18136" fmla="*/ 829361 h 3804208"/>
                <a:gd name="connsiteX18137" fmla="*/ 2220455 w 9157696"/>
                <a:gd name="connsiteY18137" fmla="*/ 829361 h 3804208"/>
                <a:gd name="connsiteX18138" fmla="*/ 2221675 w 9157696"/>
                <a:gd name="connsiteY18138" fmla="*/ 830582 h 3804208"/>
                <a:gd name="connsiteX18139" fmla="*/ 2221675 w 9157696"/>
                <a:gd name="connsiteY18139" fmla="*/ 830582 h 3804208"/>
                <a:gd name="connsiteX18140" fmla="*/ 2224117 w 9157696"/>
                <a:gd name="connsiteY18140" fmla="*/ 831803 h 3804208"/>
                <a:gd name="connsiteX18141" fmla="*/ 2225338 w 9157696"/>
                <a:gd name="connsiteY18141" fmla="*/ 833024 h 3804208"/>
                <a:gd name="connsiteX18142" fmla="*/ 2224117 w 9157696"/>
                <a:gd name="connsiteY18142" fmla="*/ 833024 h 3804208"/>
                <a:gd name="connsiteX18143" fmla="*/ 2222896 w 9157696"/>
                <a:gd name="connsiteY18143" fmla="*/ 831803 h 3804208"/>
                <a:gd name="connsiteX18144" fmla="*/ 2220455 w 9157696"/>
                <a:gd name="connsiteY18144" fmla="*/ 831803 h 3804208"/>
                <a:gd name="connsiteX18145" fmla="*/ 2218013 w 9157696"/>
                <a:gd name="connsiteY18145" fmla="*/ 831803 h 3804208"/>
                <a:gd name="connsiteX18146" fmla="*/ 2215572 w 9157696"/>
                <a:gd name="connsiteY18146" fmla="*/ 830582 h 3804208"/>
                <a:gd name="connsiteX18147" fmla="*/ 2214351 w 9157696"/>
                <a:gd name="connsiteY18147" fmla="*/ 831803 h 3804208"/>
                <a:gd name="connsiteX18148" fmla="*/ 2211910 w 9157696"/>
                <a:gd name="connsiteY18148" fmla="*/ 829361 h 3804208"/>
                <a:gd name="connsiteX18149" fmla="*/ 2210689 w 9157696"/>
                <a:gd name="connsiteY18149" fmla="*/ 829361 h 3804208"/>
                <a:gd name="connsiteX18150" fmla="*/ 2208248 w 9157696"/>
                <a:gd name="connsiteY18150" fmla="*/ 828141 h 3804208"/>
                <a:gd name="connsiteX18151" fmla="*/ 2205806 w 9157696"/>
                <a:gd name="connsiteY18151" fmla="*/ 826920 h 3804208"/>
                <a:gd name="connsiteX18152" fmla="*/ 2204585 w 9157696"/>
                <a:gd name="connsiteY18152" fmla="*/ 826920 h 3804208"/>
                <a:gd name="connsiteX18153" fmla="*/ 2203365 w 9157696"/>
                <a:gd name="connsiteY18153" fmla="*/ 825699 h 3804208"/>
                <a:gd name="connsiteX18154" fmla="*/ 2202144 w 9157696"/>
                <a:gd name="connsiteY18154" fmla="*/ 824479 h 3804208"/>
                <a:gd name="connsiteX18155" fmla="*/ 2198482 w 9157696"/>
                <a:gd name="connsiteY18155" fmla="*/ 824479 h 3804208"/>
                <a:gd name="connsiteX18156" fmla="*/ 2194820 w 9157696"/>
                <a:gd name="connsiteY18156" fmla="*/ 824479 h 3804208"/>
                <a:gd name="connsiteX18157" fmla="*/ 2194820 w 9157696"/>
                <a:gd name="connsiteY18157" fmla="*/ 826920 h 3804208"/>
                <a:gd name="connsiteX18158" fmla="*/ 2196041 w 9157696"/>
                <a:gd name="connsiteY18158" fmla="*/ 828141 h 3804208"/>
                <a:gd name="connsiteX18159" fmla="*/ 2198482 w 9157696"/>
                <a:gd name="connsiteY18159" fmla="*/ 829361 h 3804208"/>
                <a:gd name="connsiteX18160" fmla="*/ 2203365 w 9157696"/>
                <a:gd name="connsiteY18160" fmla="*/ 831803 h 3804208"/>
                <a:gd name="connsiteX18161" fmla="*/ 2209468 w 9157696"/>
                <a:gd name="connsiteY18161" fmla="*/ 834244 h 3804208"/>
                <a:gd name="connsiteX18162" fmla="*/ 2213131 w 9157696"/>
                <a:gd name="connsiteY18162" fmla="*/ 837906 h 3804208"/>
                <a:gd name="connsiteX18163" fmla="*/ 2215572 w 9157696"/>
                <a:gd name="connsiteY18163" fmla="*/ 842789 h 3804208"/>
                <a:gd name="connsiteX18164" fmla="*/ 2213131 w 9157696"/>
                <a:gd name="connsiteY18164" fmla="*/ 842789 h 3804208"/>
                <a:gd name="connsiteX18165" fmla="*/ 2210689 w 9157696"/>
                <a:gd name="connsiteY18165" fmla="*/ 841568 h 3804208"/>
                <a:gd name="connsiteX18166" fmla="*/ 2209468 w 9157696"/>
                <a:gd name="connsiteY18166" fmla="*/ 842789 h 3804208"/>
                <a:gd name="connsiteX18167" fmla="*/ 2207027 w 9157696"/>
                <a:gd name="connsiteY18167" fmla="*/ 840348 h 3804208"/>
                <a:gd name="connsiteX18168" fmla="*/ 2205806 w 9157696"/>
                <a:gd name="connsiteY18168" fmla="*/ 840348 h 3804208"/>
                <a:gd name="connsiteX18169" fmla="*/ 2203365 w 9157696"/>
                <a:gd name="connsiteY18169" fmla="*/ 839127 h 3804208"/>
                <a:gd name="connsiteX18170" fmla="*/ 2200924 w 9157696"/>
                <a:gd name="connsiteY18170" fmla="*/ 837906 h 3804208"/>
                <a:gd name="connsiteX18171" fmla="*/ 2199703 w 9157696"/>
                <a:gd name="connsiteY18171" fmla="*/ 837906 h 3804208"/>
                <a:gd name="connsiteX18172" fmla="*/ 2198482 w 9157696"/>
                <a:gd name="connsiteY18172" fmla="*/ 836686 h 3804208"/>
                <a:gd name="connsiteX18173" fmla="*/ 2197261 w 9157696"/>
                <a:gd name="connsiteY18173" fmla="*/ 835465 h 3804208"/>
                <a:gd name="connsiteX18174" fmla="*/ 2193599 w 9157696"/>
                <a:gd name="connsiteY18174" fmla="*/ 835465 h 3804208"/>
                <a:gd name="connsiteX18175" fmla="*/ 2189937 w 9157696"/>
                <a:gd name="connsiteY18175" fmla="*/ 835465 h 3804208"/>
                <a:gd name="connsiteX18176" fmla="*/ 2189937 w 9157696"/>
                <a:gd name="connsiteY18176" fmla="*/ 836686 h 3804208"/>
                <a:gd name="connsiteX18177" fmla="*/ 2189937 w 9157696"/>
                <a:gd name="connsiteY18177" fmla="*/ 836686 h 3804208"/>
                <a:gd name="connsiteX18178" fmla="*/ 2191158 w 9157696"/>
                <a:gd name="connsiteY18178" fmla="*/ 848893 h 3804208"/>
                <a:gd name="connsiteX18179" fmla="*/ 2194820 w 9157696"/>
                <a:gd name="connsiteY18179" fmla="*/ 854996 h 3804208"/>
                <a:gd name="connsiteX18180" fmla="*/ 2200924 w 9157696"/>
                <a:gd name="connsiteY18180" fmla="*/ 865982 h 3804208"/>
                <a:gd name="connsiteX18181" fmla="*/ 2205806 w 9157696"/>
                <a:gd name="connsiteY18181" fmla="*/ 867203 h 3804208"/>
                <a:gd name="connsiteX18182" fmla="*/ 2210689 w 9157696"/>
                <a:gd name="connsiteY18182" fmla="*/ 868424 h 3804208"/>
                <a:gd name="connsiteX18183" fmla="*/ 2219234 w 9157696"/>
                <a:gd name="connsiteY18183" fmla="*/ 872086 h 3804208"/>
                <a:gd name="connsiteX18184" fmla="*/ 2218013 w 9157696"/>
                <a:gd name="connsiteY18184" fmla="*/ 873307 h 3804208"/>
                <a:gd name="connsiteX18185" fmla="*/ 2216792 w 9157696"/>
                <a:gd name="connsiteY18185" fmla="*/ 872086 h 3804208"/>
                <a:gd name="connsiteX18186" fmla="*/ 2214351 w 9157696"/>
                <a:gd name="connsiteY18186" fmla="*/ 873307 h 3804208"/>
                <a:gd name="connsiteX18187" fmla="*/ 2211910 w 9157696"/>
                <a:gd name="connsiteY18187" fmla="*/ 874527 h 3804208"/>
                <a:gd name="connsiteX18188" fmla="*/ 2208248 w 9157696"/>
                <a:gd name="connsiteY18188" fmla="*/ 874527 h 3804208"/>
                <a:gd name="connsiteX18189" fmla="*/ 2207027 w 9157696"/>
                <a:gd name="connsiteY18189" fmla="*/ 875748 h 3804208"/>
                <a:gd name="connsiteX18190" fmla="*/ 2204585 w 9157696"/>
                <a:gd name="connsiteY18190" fmla="*/ 874527 h 3804208"/>
                <a:gd name="connsiteX18191" fmla="*/ 2203365 w 9157696"/>
                <a:gd name="connsiteY18191" fmla="*/ 875748 h 3804208"/>
                <a:gd name="connsiteX18192" fmla="*/ 2200924 w 9157696"/>
                <a:gd name="connsiteY18192" fmla="*/ 875748 h 3804208"/>
                <a:gd name="connsiteX18193" fmla="*/ 2198482 w 9157696"/>
                <a:gd name="connsiteY18193" fmla="*/ 875748 h 3804208"/>
                <a:gd name="connsiteX18194" fmla="*/ 2197261 w 9157696"/>
                <a:gd name="connsiteY18194" fmla="*/ 875748 h 3804208"/>
                <a:gd name="connsiteX18195" fmla="*/ 2194820 w 9157696"/>
                <a:gd name="connsiteY18195" fmla="*/ 875748 h 3804208"/>
                <a:gd name="connsiteX18196" fmla="*/ 2193599 w 9157696"/>
                <a:gd name="connsiteY18196" fmla="*/ 874527 h 3804208"/>
                <a:gd name="connsiteX18197" fmla="*/ 2189937 w 9157696"/>
                <a:gd name="connsiteY18197" fmla="*/ 874527 h 3804208"/>
                <a:gd name="connsiteX18198" fmla="*/ 2186275 w 9157696"/>
                <a:gd name="connsiteY18198" fmla="*/ 875748 h 3804208"/>
                <a:gd name="connsiteX18199" fmla="*/ 2186275 w 9157696"/>
                <a:gd name="connsiteY18199" fmla="*/ 875748 h 3804208"/>
                <a:gd name="connsiteX18200" fmla="*/ 2187496 w 9157696"/>
                <a:gd name="connsiteY18200" fmla="*/ 873307 h 3804208"/>
                <a:gd name="connsiteX18201" fmla="*/ 2187496 w 9157696"/>
                <a:gd name="connsiteY18201" fmla="*/ 870865 h 3804208"/>
                <a:gd name="connsiteX18202" fmla="*/ 2181392 w 9157696"/>
                <a:gd name="connsiteY18202" fmla="*/ 873307 h 3804208"/>
                <a:gd name="connsiteX18203" fmla="*/ 2176509 w 9157696"/>
                <a:gd name="connsiteY18203" fmla="*/ 875748 h 3804208"/>
                <a:gd name="connsiteX18204" fmla="*/ 2175289 w 9157696"/>
                <a:gd name="connsiteY18204" fmla="*/ 876969 h 3804208"/>
                <a:gd name="connsiteX18205" fmla="*/ 2172847 w 9157696"/>
                <a:gd name="connsiteY18205" fmla="*/ 878189 h 3804208"/>
                <a:gd name="connsiteX18206" fmla="*/ 2170406 w 9157696"/>
                <a:gd name="connsiteY18206" fmla="*/ 878189 h 3804208"/>
                <a:gd name="connsiteX18207" fmla="*/ 2167964 w 9157696"/>
                <a:gd name="connsiteY18207" fmla="*/ 879410 h 3804208"/>
                <a:gd name="connsiteX18208" fmla="*/ 2164302 w 9157696"/>
                <a:gd name="connsiteY18208" fmla="*/ 880631 h 3804208"/>
                <a:gd name="connsiteX18209" fmla="*/ 2161861 w 9157696"/>
                <a:gd name="connsiteY18209" fmla="*/ 880631 h 3804208"/>
                <a:gd name="connsiteX18210" fmla="*/ 2158199 w 9157696"/>
                <a:gd name="connsiteY18210" fmla="*/ 883072 h 3804208"/>
                <a:gd name="connsiteX18211" fmla="*/ 2156978 w 9157696"/>
                <a:gd name="connsiteY18211" fmla="*/ 881852 h 3804208"/>
                <a:gd name="connsiteX18212" fmla="*/ 2153316 w 9157696"/>
                <a:gd name="connsiteY18212" fmla="*/ 883072 h 3804208"/>
                <a:gd name="connsiteX18213" fmla="*/ 2149654 w 9157696"/>
                <a:gd name="connsiteY18213" fmla="*/ 883072 h 3804208"/>
                <a:gd name="connsiteX18214" fmla="*/ 2149654 w 9157696"/>
                <a:gd name="connsiteY18214" fmla="*/ 883072 h 3804208"/>
                <a:gd name="connsiteX18215" fmla="*/ 2152095 w 9157696"/>
                <a:gd name="connsiteY18215" fmla="*/ 883072 h 3804208"/>
                <a:gd name="connsiteX18216" fmla="*/ 2158199 w 9157696"/>
                <a:gd name="connsiteY18216" fmla="*/ 875748 h 3804208"/>
                <a:gd name="connsiteX18217" fmla="*/ 2163082 w 9157696"/>
                <a:gd name="connsiteY18217" fmla="*/ 872086 h 3804208"/>
                <a:gd name="connsiteX18218" fmla="*/ 2171627 w 9157696"/>
                <a:gd name="connsiteY18218" fmla="*/ 868424 h 3804208"/>
                <a:gd name="connsiteX18219" fmla="*/ 2178951 w 9157696"/>
                <a:gd name="connsiteY18219" fmla="*/ 864762 h 3804208"/>
                <a:gd name="connsiteX18220" fmla="*/ 2182613 w 9157696"/>
                <a:gd name="connsiteY18220" fmla="*/ 863541 h 3804208"/>
                <a:gd name="connsiteX18221" fmla="*/ 2185054 w 9157696"/>
                <a:gd name="connsiteY18221" fmla="*/ 862320 h 3804208"/>
                <a:gd name="connsiteX18222" fmla="*/ 2185054 w 9157696"/>
                <a:gd name="connsiteY18222" fmla="*/ 859879 h 3804208"/>
                <a:gd name="connsiteX18223" fmla="*/ 2178951 w 9157696"/>
                <a:gd name="connsiteY18223" fmla="*/ 861100 h 3804208"/>
                <a:gd name="connsiteX18224" fmla="*/ 2174068 w 9157696"/>
                <a:gd name="connsiteY18224" fmla="*/ 862320 h 3804208"/>
                <a:gd name="connsiteX18225" fmla="*/ 2172847 w 9157696"/>
                <a:gd name="connsiteY18225" fmla="*/ 863541 h 3804208"/>
                <a:gd name="connsiteX18226" fmla="*/ 2170406 w 9157696"/>
                <a:gd name="connsiteY18226" fmla="*/ 864762 h 3804208"/>
                <a:gd name="connsiteX18227" fmla="*/ 2167964 w 9157696"/>
                <a:gd name="connsiteY18227" fmla="*/ 864762 h 3804208"/>
                <a:gd name="connsiteX18228" fmla="*/ 2164302 w 9157696"/>
                <a:gd name="connsiteY18228" fmla="*/ 865982 h 3804208"/>
                <a:gd name="connsiteX18229" fmla="*/ 2160640 w 9157696"/>
                <a:gd name="connsiteY18229" fmla="*/ 867203 h 3804208"/>
                <a:gd name="connsiteX18230" fmla="*/ 2158199 w 9157696"/>
                <a:gd name="connsiteY18230" fmla="*/ 867203 h 3804208"/>
                <a:gd name="connsiteX18231" fmla="*/ 2154537 w 9157696"/>
                <a:gd name="connsiteY18231" fmla="*/ 869645 h 3804208"/>
                <a:gd name="connsiteX18232" fmla="*/ 2153316 w 9157696"/>
                <a:gd name="connsiteY18232" fmla="*/ 868424 h 3804208"/>
                <a:gd name="connsiteX18233" fmla="*/ 2154537 w 9157696"/>
                <a:gd name="connsiteY18233" fmla="*/ 865982 h 3804208"/>
                <a:gd name="connsiteX18234" fmla="*/ 2159420 w 9157696"/>
                <a:gd name="connsiteY18234" fmla="*/ 862320 h 3804208"/>
                <a:gd name="connsiteX18235" fmla="*/ 2163082 w 9157696"/>
                <a:gd name="connsiteY18235" fmla="*/ 861100 h 3804208"/>
                <a:gd name="connsiteX18236" fmla="*/ 2166744 w 9157696"/>
                <a:gd name="connsiteY18236" fmla="*/ 859879 h 3804208"/>
                <a:gd name="connsiteX18237" fmla="*/ 2170406 w 9157696"/>
                <a:gd name="connsiteY18237" fmla="*/ 857438 h 3804208"/>
                <a:gd name="connsiteX18238" fmla="*/ 2172847 w 9157696"/>
                <a:gd name="connsiteY18238" fmla="*/ 856217 h 3804208"/>
                <a:gd name="connsiteX18239" fmla="*/ 2175289 w 9157696"/>
                <a:gd name="connsiteY18239" fmla="*/ 853775 h 3804208"/>
                <a:gd name="connsiteX18240" fmla="*/ 2176509 w 9157696"/>
                <a:gd name="connsiteY18240" fmla="*/ 851334 h 3804208"/>
                <a:gd name="connsiteX18241" fmla="*/ 2175289 w 9157696"/>
                <a:gd name="connsiteY18241" fmla="*/ 848893 h 3804208"/>
                <a:gd name="connsiteX18242" fmla="*/ 2170406 w 9157696"/>
                <a:gd name="connsiteY18242" fmla="*/ 852555 h 3804208"/>
                <a:gd name="connsiteX18243" fmla="*/ 2165523 w 9157696"/>
                <a:gd name="connsiteY18243" fmla="*/ 854996 h 3804208"/>
                <a:gd name="connsiteX18244" fmla="*/ 2164302 w 9157696"/>
                <a:gd name="connsiteY18244" fmla="*/ 856217 h 3804208"/>
                <a:gd name="connsiteX18245" fmla="*/ 2161861 w 9157696"/>
                <a:gd name="connsiteY18245" fmla="*/ 857438 h 3804208"/>
                <a:gd name="connsiteX18246" fmla="*/ 2159420 w 9157696"/>
                <a:gd name="connsiteY18246" fmla="*/ 857438 h 3804208"/>
                <a:gd name="connsiteX18247" fmla="*/ 2156978 w 9157696"/>
                <a:gd name="connsiteY18247" fmla="*/ 858658 h 3804208"/>
                <a:gd name="connsiteX18248" fmla="*/ 2154537 w 9157696"/>
                <a:gd name="connsiteY18248" fmla="*/ 859879 h 3804208"/>
                <a:gd name="connsiteX18249" fmla="*/ 2152095 w 9157696"/>
                <a:gd name="connsiteY18249" fmla="*/ 859879 h 3804208"/>
                <a:gd name="connsiteX18250" fmla="*/ 2148433 w 9157696"/>
                <a:gd name="connsiteY18250" fmla="*/ 862320 h 3804208"/>
                <a:gd name="connsiteX18251" fmla="*/ 2147213 w 9157696"/>
                <a:gd name="connsiteY18251" fmla="*/ 861100 h 3804208"/>
                <a:gd name="connsiteX18252" fmla="*/ 2143550 w 9157696"/>
                <a:gd name="connsiteY18252" fmla="*/ 862320 h 3804208"/>
                <a:gd name="connsiteX18253" fmla="*/ 2139888 w 9157696"/>
                <a:gd name="connsiteY18253" fmla="*/ 862320 h 3804208"/>
                <a:gd name="connsiteX18254" fmla="*/ 2136226 w 9157696"/>
                <a:gd name="connsiteY18254" fmla="*/ 862320 h 3804208"/>
                <a:gd name="connsiteX18255" fmla="*/ 2133785 w 9157696"/>
                <a:gd name="connsiteY18255" fmla="*/ 863541 h 3804208"/>
                <a:gd name="connsiteX18256" fmla="*/ 2132564 w 9157696"/>
                <a:gd name="connsiteY18256" fmla="*/ 864762 h 3804208"/>
                <a:gd name="connsiteX18257" fmla="*/ 2126461 w 9157696"/>
                <a:gd name="connsiteY18257" fmla="*/ 865982 h 3804208"/>
                <a:gd name="connsiteX18258" fmla="*/ 2120357 w 9157696"/>
                <a:gd name="connsiteY18258" fmla="*/ 868424 h 3804208"/>
                <a:gd name="connsiteX18259" fmla="*/ 2116695 w 9157696"/>
                <a:gd name="connsiteY18259" fmla="*/ 868424 h 3804208"/>
                <a:gd name="connsiteX18260" fmla="*/ 2115474 w 9157696"/>
                <a:gd name="connsiteY18260" fmla="*/ 867203 h 3804208"/>
                <a:gd name="connsiteX18261" fmla="*/ 2125240 w 9157696"/>
                <a:gd name="connsiteY18261" fmla="*/ 862320 h 3804208"/>
                <a:gd name="connsiteX18262" fmla="*/ 2132564 w 9157696"/>
                <a:gd name="connsiteY18262" fmla="*/ 859879 h 3804208"/>
                <a:gd name="connsiteX18263" fmla="*/ 2143550 w 9157696"/>
                <a:gd name="connsiteY18263" fmla="*/ 856217 h 3804208"/>
                <a:gd name="connsiteX18264" fmla="*/ 2153316 w 9157696"/>
                <a:gd name="connsiteY18264" fmla="*/ 853775 h 3804208"/>
                <a:gd name="connsiteX18265" fmla="*/ 2159420 w 9157696"/>
                <a:gd name="connsiteY18265" fmla="*/ 846451 h 3804208"/>
                <a:gd name="connsiteX18266" fmla="*/ 2164302 w 9157696"/>
                <a:gd name="connsiteY18266" fmla="*/ 841568 h 3804208"/>
                <a:gd name="connsiteX18267" fmla="*/ 2167964 w 9157696"/>
                <a:gd name="connsiteY18267" fmla="*/ 839127 h 3804208"/>
                <a:gd name="connsiteX18268" fmla="*/ 2171627 w 9157696"/>
                <a:gd name="connsiteY18268" fmla="*/ 835465 h 3804208"/>
                <a:gd name="connsiteX18269" fmla="*/ 2172847 w 9157696"/>
                <a:gd name="connsiteY18269" fmla="*/ 833024 h 3804208"/>
                <a:gd name="connsiteX18270" fmla="*/ 2172847 w 9157696"/>
                <a:gd name="connsiteY18270" fmla="*/ 833024 h 3804208"/>
                <a:gd name="connsiteX18271" fmla="*/ 2175289 w 9157696"/>
                <a:gd name="connsiteY18271" fmla="*/ 831803 h 3804208"/>
                <a:gd name="connsiteX18272" fmla="*/ 2176509 w 9157696"/>
                <a:gd name="connsiteY18272" fmla="*/ 830582 h 3804208"/>
                <a:gd name="connsiteX18273" fmla="*/ 2175289 w 9157696"/>
                <a:gd name="connsiteY18273" fmla="*/ 830582 h 3804208"/>
                <a:gd name="connsiteX18274" fmla="*/ 2177730 w 9157696"/>
                <a:gd name="connsiteY18274" fmla="*/ 828141 h 3804208"/>
                <a:gd name="connsiteX18275" fmla="*/ 2180171 w 9157696"/>
                <a:gd name="connsiteY18275" fmla="*/ 824479 h 3804208"/>
                <a:gd name="connsiteX18276" fmla="*/ 2180171 w 9157696"/>
                <a:gd name="connsiteY18276" fmla="*/ 820817 h 3804208"/>
                <a:gd name="connsiteX18277" fmla="*/ 2177730 w 9157696"/>
                <a:gd name="connsiteY18277" fmla="*/ 818375 h 3804208"/>
                <a:gd name="connsiteX18278" fmla="*/ 2177730 w 9157696"/>
                <a:gd name="connsiteY18278" fmla="*/ 823258 h 3804208"/>
                <a:gd name="connsiteX18279" fmla="*/ 2175289 w 9157696"/>
                <a:gd name="connsiteY18279" fmla="*/ 824479 h 3804208"/>
                <a:gd name="connsiteX18280" fmla="*/ 2171627 w 9157696"/>
                <a:gd name="connsiteY18280" fmla="*/ 828141 h 3804208"/>
                <a:gd name="connsiteX18281" fmla="*/ 2171627 w 9157696"/>
                <a:gd name="connsiteY18281" fmla="*/ 828141 h 3804208"/>
                <a:gd name="connsiteX18282" fmla="*/ 2167964 w 9157696"/>
                <a:gd name="connsiteY18282" fmla="*/ 828141 h 3804208"/>
                <a:gd name="connsiteX18283" fmla="*/ 2165523 w 9157696"/>
                <a:gd name="connsiteY18283" fmla="*/ 829361 h 3804208"/>
                <a:gd name="connsiteX18284" fmla="*/ 2163082 w 9157696"/>
                <a:gd name="connsiteY18284" fmla="*/ 830582 h 3804208"/>
                <a:gd name="connsiteX18285" fmla="*/ 2160640 w 9157696"/>
                <a:gd name="connsiteY18285" fmla="*/ 830582 h 3804208"/>
                <a:gd name="connsiteX18286" fmla="*/ 2156978 w 9157696"/>
                <a:gd name="connsiteY18286" fmla="*/ 831803 h 3804208"/>
                <a:gd name="connsiteX18287" fmla="*/ 2153316 w 9157696"/>
                <a:gd name="connsiteY18287" fmla="*/ 833024 h 3804208"/>
                <a:gd name="connsiteX18288" fmla="*/ 2150875 w 9157696"/>
                <a:gd name="connsiteY18288" fmla="*/ 833024 h 3804208"/>
                <a:gd name="connsiteX18289" fmla="*/ 2147213 w 9157696"/>
                <a:gd name="connsiteY18289" fmla="*/ 835465 h 3804208"/>
                <a:gd name="connsiteX18290" fmla="*/ 2145992 w 9157696"/>
                <a:gd name="connsiteY18290" fmla="*/ 834244 h 3804208"/>
                <a:gd name="connsiteX18291" fmla="*/ 2142330 w 9157696"/>
                <a:gd name="connsiteY18291" fmla="*/ 835465 h 3804208"/>
                <a:gd name="connsiteX18292" fmla="*/ 2138668 w 9157696"/>
                <a:gd name="connsiteY18292" fmla="*/ 835465 h 3804208"/>
                <a:gd name="connsiteX18293" fmla="*/ 2135006 w 9157696"/>
                <a:gd name="connsiteY18293" fmla="*/ 835465 h 3804208"/>
                <a:gd name="connsiteX18294" fmla="*/ 2133785 w 9157696"/>
                <a:gd name="connsiteY18294" fmla="*/ 836686 h 3804208"/>
                <a:gd name="connsiteX18295" fmla="*/ 2132564 w 9157696"/>
                <a:gd name="connsiteY18295" fmla="*/ 837906 h 3804208"/>
                <a:gd name="connsiteX18296" fmla="*/ 2126461 w 9157696"/>
                <a:gd name="connsiteY18296" fmla="*/ 839127 h 3804208"/>
                <a:gd name="connsiteX18297" fmla="*/ 2120357 w 9157696"/>
                <a:gd name="connsiteY18297" fmla="*/ 840348 h 3804208"/>
                <a:gd name="connsiteX18298" fmla="*/ 2116695 w 9157696"/>
                <a:gd name="connsiteY18298" fmla="*/ 840348 h 3804208"/>
                <a:gd name="connsiteX18299" fmla="*/ 2115474 w 9157696"/>
                <a:gd name="connsiteY18299" fmla="*/ 837906 h 3804208"/>
                <a:gd name="connsiteX18300" fmla="*/ 2121578 w 9157696"/>
                <a:gd name="connsiteY18300" fmla="*/ 834244 h 3804208"/>
                <a:gd name="connsiteX18301" fmla="*/ 2127681 w 9157696"/>
                <a:gd name="connsiteY18301" fmla="*/ 831803 h 3804208"/>
                <a:gd name="connsiteX18302" fmla="*/ 2136226 w 9157696"/>
                <a:gd name="connsiteY18302" fmla="*/ 828141 h 3804208"/>
                <a:gd name="connsiteX18303" fmla="*/ 2144771 w 9157696"/>
                <a:gd name="connsiteY18303" fmla="*/ 826920 h 3804208"/>
                <a:gd name="connsiteX18304" fmla="*/ 2150875 w 9157696"/>
                <a:gd name="connsiteY18304" fmla="*/ 820817 h 3804208"/>
                <a:gd name="connsiteX18305" fmla="*/ 2155757 w 9157696"/>
                <a:gd name="connsiteY18305" fmla="*/ 817154 h 3804208"/>
                <a:gd name="connsiteX18306" fmla="*/ 2163082 w 9157696"/>
                <a:gd name="connsiteY18306" fmla="*/ 813492 h 3804208"/>
                <a:gd name="connsiteX18307" fmla="*/ 2170406 w 9157696"/>
                <a:gd name="connsiteY18307" fmla="*/ 811051 h 3804208"/>
                <a:gd name="connsiteX18308" fmla="*/ 2174068 w 9157696"/>
                <a:gd name="connsiteY18308" fmla="*/ 809830 h 3804208"/>
                <a:gd name="connsiteX18309" fmla="*/ 2176509 w 9157696"/>
                <a:gd name="connsiteY18309" fmla="*/ 808610 h 3804208"/>
                <a:gd name="connsiteX18310" fmla="*/ 2176509 w 9157696"/>
                <a:gd name="connsiteY18310" fmla="*/ 806168 h 3804208"/>
                <a:gd name="connsiteX18311" fmla="*/ 2170406 w 9157696"/>
                <a:gd name="connsiteY18311" fmla="*/ 806168 h 3804208"/>
                <a:gd name="connsiteX18312" fmla="*/ 2165523 w 9157696"/>
                <a:gd name="connsiteY18312" fmla="*/ 807389 h 3804208"/>
                <a:gd name="connsiteX18313" fmla="*/ 2164302 w 9157696"/>
                <a:gd name="connsiteY18313" fmla="*/ 808610 h 3804208"/>
                <a:gd name="connsiteX18314" fmla="*/ 2161861 w 9157696"/>
                <a:gd name="connsiteY18314" fmla="*/ 809830 h 3804208"/>
                <a:gd name="connsiteX18315" fmla="*/ 2159420 w 9157696"/>
                <a:gd name="connsiteY18315" fmla="*/ 809830 h 3804208"/>
                <a:gd name="connsiteX18316" fmla="*/ 2156978 w 9157696"/>
                <a:gd name="connsiteY18316" fmla="*/ 811051 h 3804208"/>
                <a:gd name="connsiteX18317" fmla="*/ 2154537 w 9157696"/>
                <a:gd name="connsiteY18317" fmla="*/ 812272 h 3804208"/>
                <a:gd name="connsiteX18318" fmla="*/ 2152095 w 9157696"/>
                <a:gd name="connsiteY18318" fmla="*/ 812272 h 3804208"/>
                <a:gd name="connsiteX18319" fmla="*/ 2148433 w 9157696"/>
                <a:gd name="connsiteY18319" fmla="*/ 814713 h 3804208"/>
                <a:gd name="connsiteX18320" fmla="*/ 2147213 w 9157696"/>
                <a:gd name="connsiteY18320" fmla="*/ 813492 h 3804208"/>
                <a:gd name="connsiteX18321" fmla="*/ 2143550 w 9157696"/>
                <a:gd name="connsiteY18321" fmla="*/ 814713 h 3804208"/>
                <a:gd name="connsiteX18322" fmla="*/ 2139888 w 9157696"/>
                <a:gd name="connsiteY18322" fmla="*/ 814713 h 3804208"/>
                <a:gd name="connsiteX18323" fmla="*/ 2136226 w 9157696"/>
                <a:gd name="connsiteY18323" fmla="*/ 814713 h 3804208"/>
                <a:gd name="connsiteX18324" fmla="*/ 2133785 w 9157696"/>
                <a:gd name="connsiteY18324" fmla="*/ 815934 h 3804208"/>
                <a:gd name="connsiteX18325" fmla="*/ 2132564 w 9157696"/>
                <a:gd name="connsiteY18325" fmla="*/ 817154 h 3804208"/>
                <a:gd name="connsiteX18326" fmla="*/ 2126461 w 9157696"/>
                <a:gd name="connsiteY18326" fmla="*/ 819596 h 3804208"/>
                <a:gd name="connsiteX18327" fmla="*/ 2120357 w 9157696"/>
                <a:gd name="connsiteY18327" fmla="*/ 822037 h 3804208"/>
                <a:gd name="connsiteX18328" fmla="*/ 2116695 w 9157696"/>
                <a:gd name="connsiteY18328" fmla="*/ 822037 h 3804208"/>
                <a:gd name="connsiteX18329" fmla="*/ 2116695 w 9157696"/>
                <a:gd name="connsiteY18329" fmla="*/ 822037 h 3804208"/>
                <a:gd name="connsiteX18330" fmla="*/ 2121578 w 9157696"/>
                <a:gd name="connsiteY18330" fmla="*/ 818375 h 3804208"/>
                <a:gd name="connsiteX18331" fmla="*/ 2127681 w 9157696"/>
                <a:gd name="connsiteY18331" fmla="*/ 815934 h 3804208"/>
                <a:gd name="connsiteX18332" fmla="*/ 2136226 w 9157696"/>
                <a:gd name="connsiteY18332" fmla="*/ 812272 h 3804208"/>
                <a:gd name="connsiteX18333" fmla="*/ 2144771 w 9157696"/>
                <a:gd name="connsiteY18333" fmla="*/ 809830 h 3804208"/>
                <a:gd name="connsiteX18334" fmla="*/ 2148433 w 9157696"/>
                <a:gd name="connsiteY18334" fmla="*/ 802506 h 3804208"/>
                <a:gd name="connsiteX18335" fmla="*/ 2150875 w 9157696"/>
                <a:gd name="connsiteY18335" fmla="*/ 797623 h 3804208"/>
                <a:gd name="connsiteX18336" fmla="*/ 2155757 w 9157696"/>
                <a:gd name="connsiteY18336" fmla="*/ 792740 h 3804208"/>
                <a:gd name="connsiteX18337" fmla="*/ 2160640 w 9157696"/>
                <a:gd name="connsiteY18337" fmla="*/ 787858 h 3804208"/>
                <a:gd name="connsiteX18338" fmla="*/ 2163082 w 9157696"/>
                <a:gd name="connsiteY18338" fmla="*/ 785416 h 3804208"/>
                <a:gd name="connsiteX18339" fmla="*/ 2164302 w 9157696"/>
                <a:gd name="connsiteY18339" fmla="*/ 782975 h 3804208"/>
                <a:gd name="connsiteX18340" fmla="*/ 2163082 w 9157696"/>
                <a:gd name="connsiteY18340" fmla="*/ 781754 h 3804208"/>
                <a:gd name="connsiteX18341" fmla="*/ 2158199 w 9157696"/>
                <a:gd name="connsiteY18341" fmla="*/ 784196 h 3804208"/>
                <a:gd name="connsiteX18342" fmla="*/ 2154537 w 9157696"/>
                <a:gd name="connsiteY18342" fmla="*/ 786637 h 3804208"/>
                <a:gd name="connsiteX18343" fmla="*/ 2153316 w 9157696"/>
                <a:gd name="connsiteY18343" fmla="*/ 787858 h 3804208"/>
                <a:gd name="connsiteX18344" fmla="*/ 2152095 w 9157696"/>
                <a:gd name="connsiteY18344" fmla="*/ 789078 h 3804208"/>
                <a:gd name="connsiteX18345" fmla="*/ 2149654 w 9157696"/>
                <a:gd name="connsiteY18345" fmla="*/ 790299 h 3804208"/>
                <a:gd name="connsiteX18346" fmla="*/ 2147213 w 9157696"/>
                <a:gd name="connsiteY18346" fmla="*/ 791520 h 3804208"/>
                <a:gd name="connsiteX18347" fmla="*/ 2144771 w 9157696"/>
                <a:gd name="connsiteY18347" fmla="*/ 792740 h 3804208"/>
                <a:gd name="connsiteX18348" fmla="*/ 2142330 w 9157696"/>
                <a:gd name="connsiteY18348" fmla="*/ 792740 h 3804208"/>
                <a:gd name="connsiteX18349" fmla="*/ 2141109 w 9157696"/>
                <a:gd name="connsiteY18349" fmla="*/ 795182 h 3804208"/>
                <a:gd name="connsiteX18350" fmla="*/ 2138668 w 9157696"/>
                <a:gd name="connsiteY18350" fmla="*/ 795182 h 3804208"/>
                <a:gd name="connsiteX18351" fmla="*/ 2136226 w 9157696"/>
                <a:gd name="connsiteY18351" fmla="*/ 797623 h 3804208"/>
                <a:gd name="connsiteX18352" fmla="*/ 2132564 w 9157696"/>
                <a:gd name="connsiteY18352" fmla="*/ 797623 h 3804208"/>
                <a:gd name="connsiteX18353" fmla="*/ 2128902 w 9157696"/>
                <a:gd name="connsiteY18353" fmla="*/ 797623 h 3804208"/>
                <a:gd name="connsiteX18354" fmla="*/ 2127681 w 9157696"/>
                <a:gd name="connsiteY18354" fmla="*/ 798844 h 3804208"/>
                <a:gd name="connsiteX18355" fmla="*/ 2126461 w 9157696"/>
                <a:gd name="connsiteY18355" fmla="*/ 800065 h 3804208"/>
                <a:gd name="connsiteX18356" fmla="*/ 2121578 w 9157696"/>
                <a:gd name="connsiteY18356" fmla="*/ 802506 h 3804208"/>
                <a:gd name="connsiteX18357" fmla="*/ 2119136 w 9157696"/>
                <a:gd name="connsiteY18357" fmla="*/ 804947 h 3804208"/>
                <a:gd name="connsiteX18358" fmla="*/ 2116695 w 9157696"/>
                <a:gd name="connsiteY18358" fmla="*/ 804947 h 3804208"/>
                <a:gd name="connsiteX18359" fmla="*/ 2113033 w 9157696"/>
                <a:gd name="connsiteY18359" fmla="*/ 804947 h 3804208"/>
                <a:gd name="connsiteX18360" fmla="*/ 2111812 w 9157696"/>
                <a:gd name="connsiteY18360" fmla="*/ 803727 h 3804208"/>
                <a:gd name="connsiteX18361" fmla="*/ 2113033 w 9157696"/>
                <a:gd name="connsiteY18361" fmla="*/ 802506 h 3804208"/>
                <a:gd name="connsiteX18362" fmla="*/ 2116695 w 9157696"/>
                <a:gd name="connsiteY18362" fmla="*/ 798844 h 3804208"/>
                <a:gd name="connsiteX18363" fmla="*/ 2121578 w 9157696"/>
                <a:gd name="connsiteY18363" fmla="*/ 793961 h 3804208"/>
                <a:gd name="connsiteX18364" fmla="*/ 2126461 w 9157696"/>
                <a:gd name="connsiteY18364" fmla="*/ 790299 h 3804208"/>
                <a:gd name="connsiteX18365" fmla="*/ 2127681 w 9157696"/>
                <a:gd name="connsiteY18365" fmla="*/ 784196 h 3804208"/>
                <a:gd name="connsiteX18366" fmla="*/ 2128902 w 9157696"/>
                <a:gd name="connsiteY18366" fmla="*/ 780533 h 3804208"/>
                <a:gd name="connsiteX18367" fmla="*/ 2132564 w 9157696"/>
                <a:gd name="connsiteY18367" fmla="*/ 775651 h 3804208"/>
                <a:gd name="connsiteX18368" fmla="*/ 2136226 w 9157696"/>
                <a:gd name="connsiteY18368" fmla="*/ 771989 h 3804208"/>
                <a:gd name="connsiteX18369" fmla="*/ 2137447 w 9157696"/>
                <a:gd name="connsiteY18369" fmla="*/ 770768 h 3804208"/>
                <a:gd name="connsiteX18370" fmla="*/ 2138668 w 9157696"/>
                <a:gd name="connsiteY18370" fmla="*/ 769547 h 3804208"/>
                <a:gd name="connsiteX18371" fmla="*/ 2138668 w 9157696"/>
                <a:gd name="connsiteY18371" fmla="*/ 768326 h 3804208"/>
                <a:gd name="connsiteX18372" fmla="*/ 2135006 w 9157696"/>
                <a:gd name="connsiteY18372" fmla="*/ 770768 h 3804208"/>
                <a:gd name="connsiteX18373" fmla="*/ 2131343 w 9157696"/>
                <a:gd name="connsiteY18373" fmla="*/ 773209 h 3804208"/>
                <a:gd name="connsiteX18374" fmla="*/ 2130123 w 9157696"/>
                <a:gd name="connsiteY18374" fmla="*/ 774430 h 3804208"/>
                <a:gd name="connsiteX18375" fmla="*/ 2128902 w 9157696"/>
                <a:gd name="connsiteY18375" fmla="*/ 775651 h 3804208"/>
                <a:gd name="connsiteX18376" fmla="*/ 2127681 w 9157696"/>
                <a:gd name="connsiteY18376" fmla="*/ 776871 h 3804208"/>
                <a:gd name="connsiteX18377" fmla="*/ 2126461 w 9157696"/>
                <a:gd name="connsiteY18377" fmla="*/ 778092 h 3804208"/>
                <a:gd name="connsiteX18378" fmla="*/ 2125240 w 9157696"/>
                <a:gd name="connsiteY18378" fmla="*/ 779313 h 3804208"/>
                <a:gd name="connsiteX18379" fmla="*/ 2124019 w 9157696"/>
                <a:gd name="connsiteY18379" fmla="*/ 779313 h 3804208"/>
                <a:gd name="connsiteX18380" fmla="*/ 2122799 w 9157696"/>
                <a:gd name="connsiteY18380" fmla="*/ 781754 h 3804208"/>
                <a:gd name="connsiteX18381" fmla="*/ 2121578 w 9157696"/>
                <a:gd name="connsiteY18381" fmla="*/ 781754 h 3804208"/>
                <a:gd name="connsiteX18382" fmla="*/ 2120357 w 9157696"/>
                <a:gd name="connsiteY18382" fmla="*/ 784196 h 3804208"/>
                <a:gd name="connsiteX18383" fmla="*/ 2117916 w 9157696"/>
                <a:gd name="connsiteY18383" fmla="*/ 785416 h 3804208"/>
                <a:gd name="connsiteX18384" fmla="*/ 2115474 w 9157696"/>
                <a:gd name="connsiteY18384" fmla="*/ 786637 h 3804208"/>
                <a:gd name="connsiteX18385" fmla="*/ 2115474 w 9157696"/>
                <a:gd name="connsiteY18385" fmla="*/ 787858 h 3804208"/>
                <a:gd name="connsiteX18386" fmla="*/ 2115474 w 9157696"/>
                <a:gd name="connsiteY18386" fmla="*/ 789078 h 3804208"/>
                <a:gd name="connsiteX18387" fmla="*/ 2111812 w 9157696"/>
                <a:gd name="connsiteY18387" fmla="*/ 791520 h 3804208"/>
                <a:gd name="connsiteX18388" fmla="*/ 2108150 w 9157696"/>
                <a:gd name="connsiteY18388" fmla="*/ 793961 h 3804208"/>
                <a:gd name="connsiteX18389" fmla="*/ 2105709 w 9157696"/>
                <a:gd name="connsiteY18389" fmla="*/ 795182 h 3804208"/>
                <a:gd name="connsiteX18390" fmla="*/ 2104488 w 9157696"/>
                <a:gd name="connsiteY18390" fmla="*/ 795182 h 3804208"/>
                <a:gd name="connsiteX18391" fmla="*/ 2104488 w 9157696"/>
                <a:gd name="connsiteY18391" fmla="*/ 795182 h 3804208"/>
                <a:gd name="connsiteX18392" fmla="*/ 2108150 w 9157696"/>
                <a:gd name="connsiteY18392" fmla="*/ 789078 h 3804208"/>
                <a:gd name="connsiteX18393" fmla="*/ 2110592 w 9157696"/>
                <a:gd name="connsiteY18393" fmla="*/ 785416 h 3804208"/>
                <a:gd name="connsiteX18394" fmla="*/ 2114254 w 9157696"/>
                <a:gd name="connsiteY18394" fmla="*/ 780533 h 3804208"/>
                <a:gd name="connsiteX18395" fmla="*/ 2117916 w 9157696"/>
                <a:gd name="connsiteY18395" fmla="*/ 776871 h 3804208"/>
                <a:gd name="connsiteX18396" fmla="*/ 2117916 w 9157696"/>
                <a:gd name="connsiteY18396" fmla="*/ 771989 h 3804208"/>
                <a:gd name="connsiteX18397" fmla="*/ 2119136 w 9157696"/>
                <a:gd name="connsiteY18397" fmla="*/ 768326 h 3804208"/>
                <a:gd name="connsiteX18398" fmla="*/ 2121578 w 9157696"/>
                <a:gd name="connsiteY18398" fmla="*/ 763444 h 3804208"/>
                <a:gd name="connsiteX18399" fmla="*/ 2124019 w 9157696"/>
                <a:gd name="connsiteY18399" fmla="*/ 759782 h 3804208"/>
                <a:gd name="connsiteX18400" fmla="*/ 2125240 w 9157696"/>
                <a:gd name="connsiteY18400" fmla="*/ 758561 h 3804208"/>
                <a:gd name="connsiteX18401" fmla="*/ 2125240 w 9157696"/>
                <a:gd name="connsiteY18401" fmla="*/ 757340 h 3804208"/>
                <a:gd name="connsiteX18402" fmla="*/ 2124019 w 9157696"/>
                <a:gd name="connsiteY18402" fmla="*/ 756119 h 3804208"/>
                <a:gd name="connsiteX18403" fmla="*/ 2121578 w 9157696"/>
                <a:gd name="connsiteY18403" fmla="*/ 758561 h 3804208"/>
                <a:gd name="connsiteX18404" fmla="*/ 2119136 w 9157696"/>
                <a:gd name="connsiteY18404" fmla="*/ 761002 h 3804208"/>
                <a:gd name="connsiteX18405" fmla="*/ 2119136 w 9157696"/>
                <a:gd name="connsiteY18405" fmla="*/ 762223 h 3804208"/>
                <a:gd name="connsiteX18406" fmla="*/ 2117916 w 9157696"/>
                <a:gd name="connsiteY18406" fmla="*/ 763444 h 3804208"/>
                <a:gd name="connsiteX18407" fmla="*/ 2116695 w 9157696"/>
                <a:gd name="connsiteY18407" fmla="*/ 764664 h 3804208"/>
                <a:gd name="connsiteX18408" fmla="*/ 2115474 w 9157696"/>
                <a:gd name="connsiteY18408" fmla="*/ 765885 h 3804208"/>
                <a:gd name="connsiteX18409" fmla="*/ 2114254 w 9157696"/>
                <a:gd name="connsiteY18409" fmla="*/ 767106 h 3804208"/>
                <a:gd name="connsiteX18410" fmla="*/ 2113033 w 9157696"/>
                <a:gd name="connsiteY18410" fmla="*/ 767106 h 3804208"/>
                <a:gd name="connsiteX18411" fmla="*/ 2113033 w 9157696"/>
                <a:gd name="connsiteY18411" fmla="*/ 769547 h 3804208"/>
                <a:gd name="connsiteX18412" fmla="*/ 2111812 w 9157696"/>
                <a:gd name="connsiteY18412" fmla="*/ 769547 h 3804208"/>
                <a:gd name="connsiteX18413" fmla="*/ 2110592 w 9157696"/>
                <a:gd name="connsiteY18413" fmla="*/ 771989 h 3804208"/>
                <a:gd name="connsiteX18414" fmla="*/ 2108150 w 9157696"/>
                <a:gd name="connsiteY18414" fmla="*/ 773209 h 3804208"/>
                <a:gd name="connsiteX18415" fmla="*/ 2105709 w 9157696"/>
                <a:gd name="connsiteY18415" fmla="*/ 774430 h 3804208"/>
                <a:gd name="connsiteX18416" fmla="*/ 2105709 w 9157696"/>
                <a:gd name="connsiteY18416" fmla="*/ 775651 h 3804208"/>
                <a:gd name="connsiteX18417" fmla="*/ 2105709 w 9157696"/>
                <a:gd name="connsiteY18417" fmla="*/ 776871 h 3804208"/>
                <a:gd name="connsiteX18418" fmla="*/ 2103267 w 9157696"/>
                <a:gd name="connsiteY18418" fmla="*/ 779313 h 3804208"/>
                <a:gd name="connsiteX18419" fmla="*/ 2100826 w 9157696"/>
                <a:gd name="connsiteY18419" fmla="*/ 782975 h 3804208"/>
                <a:gd name="connsiteX18420" fmla="*/ 2098385 w 9157696"/>
                <a:gd name="connsiteY18420" fmla="*/ 784196 h 3804208"/>
                <a:gd name="connsiteX18421" fmla="*/ 2095943 w 9157696"/>
                <a:gd name="connsiteY18421" fmla="*/ 785416 h 3804208"/>
                <a:gd name="connsiteX18422" fmla="*/ 2095943 w 9157696"/>
                <a:gd name="connsiteY18422" fmla="*/ 786637 h 3804208"/>
                <a:gd name="connsiteX18423" fmla="*/ 2093502 w 9157696"/>
                <a:gd name="connsiteY18423" fmla="*/ 787858 h 3804208"/>
                <a:gd name="connsiteX18424" fmla="*/ 2092281 w 9157696"/>
                <a:gd name="connsiteY18424" fmla="*/ 790299 h 3804208"/>
                <a:gd name="connsiteX18425" fmla="*/ 2091060 w 9157696"/>
                <a:gd name="connsiteY18425" fmla="*/ 790299 h 3804208"/>
                <a:gd name="connsiteX18426" fmla="*/ 2091060 w 9157696"/>
                <a:gd name="connsiteY18426" fmla="*/ 791520 h 3804208"/>
                <a:gd name="connsiteX18427" fmla="*/ 2091060 w 9157696"/>
                <a:gd name="connsiteY18427" fmla="*/ 791520 h 3804208"/>
                <a:gd name="connsiteX18428" fmla="*/ 2089840 w 9157696"/>
                <a:gd name="connsiteY18428" fmla="*/ 762223 h 3804208"/>
                <a:gd name="connsiteX18429" fmla="*/ 2088619 w 9157696"/>
                <a:gd name="connsiteY18429" fmla="*/ 791520 h 3804208"/>
                <a:gd name="connsiteX18430" fmla="*/ 2087398 w 9157696"/>
                <a:gd name="connsiteY18430" fmla="*/ 791520 h 3804208"/>
                <a:gd name="connsiteX18431" fmla="*/ 2087398 w 9157696"/>
                <a:gd name="connsiteY18431" fmla="*/ 790299 h 3804208"/>
                <a:gd name="connsiteX18432" fmla="*/ 2086177 w 9157696"/>
                <a:gd name="connsiteY18432" fmla="*/ 790299 h 3804208"/>
                <a:gd name="connsiteX18433" fmla="*/ 2084957 w 9157696"/>
                <a:gd name="connsiteY18433" fmla="*/ 787858 h 3804208"/>
                <a:gd name="connsiteX18434" fmla="*/ 2082515 w 9157696"/>
                <a:gd name="connsiteY18434" fmla="*/ 786637 h 3804208"/>
                <a:gd name="connsiteX18435" fmla="*/ 2082515 w 9157696"/>
                <a:gd name="connsiteY18435" fmla="*/ 785416 h 3804208"/>
                <a:gd name="connsiteX18436" fmla="*/ 2080074 w 9157696"/>
                <a:gd name="connsiteY18436" fmla="*/ 784196 h 3804208"/>
                <a:gd name="connsiteX18437" fmla="*/ 2077633 w 9157696"/>
                <a:gd name="connsiteY18437" fmla="*/ 782975 h 3804208"/>
                <a:gd name="connsiteX18438" fmla="*/ 2075191 w 9157696"/>
                <a:gd name="connsiteY18438" fmla="*/ 779313 h 3804208"/>
                <a:gd name="connsiteX18439" fmla="*/ 2072750 w 9157696"/>
                <a:gd name="connsiteY18439" fmla="*/ 776871 h 3804208"/>
                <a:gd name="connsiteX18440" fmla="*/ 2072750 w 9157696"/>
                <a:gd name="connsiteY18440" fmla="*/ 775651 h 3804208"/>
                <a:gd name="connsiteX18441" fmla="*/ 2072750 w 9157696"/>
                <a:gd name="connsiteY18441" fmla="*/ 774430 h 3804208"/>
                <a:gd name="connsiteX18442" fmla="*/ 2070308 w 9157696"/>
                <a:gd name="connsiteY18442" fmla="*/ 773209 h 3804208"/>
                <a:gd name="connsiteX18443" fmla="*/ 2067867 w 9157696"/>
                <a:gd name="connsiteY18443" fmla="*/ 771989 h 3804208"/>
                <a:gd name="connsiteX18444" fmla="*/ 2066646 w 9157696"/>
                <a:gd name="connsiteY18444" fmla="*/ 769547 h 3804208"/>
                <a:gd name="connsiteX18445" fmla="*/ 2065426 w 9157696"/>
                <a:gd name="connsiteY18445" fmla="*/ 769547 h 3804208"/>
                <a:gd name="connsiteX18446" fmla="*/ 2065426 w 9157696"/>
                <a:gd name="connsiteY18446" fmla="*/ 767106 h 3804208"/>
                <a:gd name="connsiteX18447" fmla="*/ 2064205 w 9157696"/>
                <a:gd name="connsiteY18447" fmla="*/ 767106 h 3804208"/>
                <a:gd name="connsiteX18448" fmla="*/ 2062984 w 9157696"/>
                <a:gd name="connsiteY18448" fmla="*/ 765885 h 3804208"/>
                <a:gd name="connsiteX18449" fmla="*/ 2061763 w 9157696"/>
                <a:gd name="connsiteY18449" fmla="*/ 764664 h 3804208"/>
                <a:gd name="connsiteX18450" fmla="*/ 2060543 w 9157696"/>
                <a:gd name="connsiteY18450" fmla="*/ 763444 h 3804208"/>
                <a:gd name="connsiteX18451" fmla="*/ 2059322 w 9157696"/>
                <a:gd name="connsiteY18451" fmla="*/ 762223 h 3804208"/>
                <a:gd name="connsiteX18452" fmla="*/ 2059322 w 9157696"/>
                <a:gd name="connsiteY18452" fmla="*/ 761002 h 3804208"/>
                <a:gd name="connsiteX18453" fmla="*/ 2056881 w 9157696"/>
                <a:gd name="connsiteY18453" fmla="*/ 758561 h 3804208"/>
                <a:gd name="connsiteX18454" fmla="*/ 2054439 w 9157696"/>
                <a:gd name="connsiteY18454" fmla="*/ 756119 h 3804208"/>
                <a:gd name="connsiteX18455" fmla="*/ 2053219 w 9157696"/>
                <a:gd name="connsiteY18455" fmla="*/ 757340 h 3804208"/>
                <a:gd name="connsiteX18456" fmla="*/ 2053219 w 9157696"/>
                <a:gd name="connsiteY18456" fmla="*/ 758561 h 3804208"/>
                <a:gd name="connsiteX18457" fmla="*/ 2054439 w 9157696"/>
                <a:gd name="connsiteY18457" fmla="*/ 759782 h 3804208"/>
                <a:gd name="connsiteX18458" fmla="*/ 2056881 w 9157696"/>
                <a:gd name="connsiteY18458" fmla="*/ 763444 h 3804208"/>
                <a:gd name="connsiteX18459" fmla="*/ 2059322 w 9157696"/>
                <a:gd name="connsiteY18459" fmla="*/ 768326 h 3804208"/>
                <a:gd name="connsiteX18460" fmla="*/ 2060543 w 9157696"/>
                <a:gd name="connsiteY18460" fmla="*/ 771989 h 3804208"/>
                <a:gd name="connsiteX18461" fmla="*/ 2060543 w 9157696"/>
                <a:gd name="connsiteY18461" fmla="*/ 776871 h 3804208"/>
                <a:gd name="connsiteX18462" fmla="*/ 2064205 w 9157696"/>
                <a:gd name="connsiteY18462" fmla="*/ 780533 h 3804208"/>
                <a:gd name="connsiteX18463" fmla="*/ 2067867 w 9157696"/>
                <a:gd name="connsiteY18463" fmla="*/ 785416 h 3804208"/>
                <a:gd name="connsiteX18464" fmla="*/ 2070308 w 9157696"/>
                <a:gd name="connsiteY18464" fmla="*/ 789078 h 3804208"/>
                <a:gd name="connsiteX18465" fmla="*/ 2073970 w 9157696"/>
                <a:gd name="connsiteY18465" fmla="*/ 795182 h 3804208"/>
                <a:gd name="connsiteX18466" fmla="*/ 2073970 w 9157696"/>
                <a:gd name="connsiteY18466" fmla="*/ 795182 h 3804208"/>
                <a:gd name="connsiteX18467" fmla="*/ 2072750 w 9157696"/>
                <a:gd name="connsiteY18467" fmla="*/ 795182 h 3804208"/>
                <a:gd name="connsiteX18468" fmla="*/ 2070308 w 9157696"/>
                <a:gd name="connsiteY18468" fmla="*/ 793961 h 3804208"/>
                <a:gd name="connsiteX18469" fmla="*/ 2066646 w 9157696"/>
                <a:gd name="connsiteY18469" fmla="*/ 791520 h 3804208"/>
                <a:gd name="connsiteX18470" fmla="*/ 2062984 w 9157696"/>
                <a:gd name="connsiteY18470" fmla="*/ 789078 h 3804208"/>
                <a:gd name="connsiteX18471" fmla="*/ 2062984 w 9157696"/>
                <a:gd name="connsiteY18471" fmla="*/ 787858 h 3804208"/>
                <a:gd name="connsiteX18472" fmla="*/ 2062984 w 9157696"/>
                <a:gd name="connsiteY18472" fmla="*/ 786637 h 3804208"/>
                <a:gd name="connsiteX18473" fmla="*/ 2060543 w 9157696"/>
                <a:gd name="connsiteY18473" fmla="*/ 785416 h 3804208"/>
                <a:gd name="connsiteX18474" fmla="*/ 2058101 w 9157696"/>
                <a:gd name="connsiteY18474" fmla="*/ 784196 h 3804208"/>
                <a:gd name="connsiteX18475" fmla="*/ 2056881 w 9157696"/>
                <a:gd name="connsiteY18475" fmla="*/ 781754 h 3804208"/>
                <a:gd name="connsiteX18476" fmla="*/ 2055660 w 9157696"/>
                <a:gd name="connsiteY18476" fmla="*/ 781754 h 3804208"/>
                <a:gd name="connsiteX18477" fmla="*/ 2054439 w 9157696"/>
                <a:gd name="connsiteY18477" fmla="*/ 779313 h 3804208"/>
                <a:gd name="connsiteX18478" fmla="*/ 2053219 w 9157696"/>
                <a:gd name="connsiteY18478" fmla="*/ 779313 h 3804208"/>
                <a:gd name="connsiteX18479" fmla="*/ 2051998 w 9157696"/>
                <a:gd name="connsiteY18479" fmla="*/ 778092 h 3804208"/>
                <a:gd name="connsiteX18480" fmla="*/ 2050777 w 9157696"/>
                <a:gd name="connsiteY18480" fmla="*/ 776871 h 3804208"/>
                <a:gd name="connsiteX18481" fmla="*/ 2049556 w 9157696"/>
                <a:gd name="connsiteY18481" fmla="*/ 775651 h 3804208"/>
                <a:gd name="connsiteX18482" fmla="*/ 2048336 w 9157696"/>
                <a:gd name="connsiteY18482" fmla="*/ 774430 h 3804208"/>
                <a:gd name="connsiteX18483" fmla="*/ 2047115 w 9157696"/>
                <a:gd name="connsiteY18483" fmla="*/ 773209 h 3804208"/>
                <a:gd name="connsiteX18484" fmla="*/ 2043453 w 9157696"/>
                <a:gd name="connsiteY18484" fmla="*/ 770768 h 3804208"/>
                <a:gd name="connsiteX18485" fmla="*/ 2039791 w 9157696"/>
                <a:gd name="connsiteY18485" fmla="*/ 768326 h 3804208"/>
                <a:gd name="connsiteX18486" fmla="*/ 2039791 w 9157696"/>
                <a:gd name="connsiteY18486" fmla="*/ 769547 h 3804208"/>
                <a:gd name="connsiteX18487" fmla="*/ 2041012 w 9157696"/>
                <a:gd name="connsiteY18487" fmla="*/ 770768 h 3804208"/>
                <a:gd name="connsiteX18488" fmla="*/ 2042232 w 9157696"/>
                <a:gd name="connsiteY18488" fmla="*/ 771989 h 3804208"/>
                <a:gd name="connsiteX18489" fmla="*/ 2045894 w 9157696"/>
                <a:gd name="connsiteY18489" fmla="*/ 775651 h 3804208"/>
                <a:gd name="connsiteX18490" fmla="*/ 2049556 w 9157696"/>
                <a:gd name="connsiteY18490" fmla="*/ 780533 h 3804208"/>
                <a:gd name="connsiteX18491" fmla="*/ 2050777 w 9157696"/>
                <a:gd name="connsiteY18491" fmla="*/ 784196 h 3804208"/>
                <a:gd name="connsiteX18492" fmla="*/ 2051998 w 9157696"/>
                <a:gd name="connsiteY18492" fmla="*/ 790299 h 3804208"/>
                <a:gd name="connsiteX18493" fmla="*/ 2056881 w 9157696"/>
                <a:gd name="connsiteY18493" fmla="*/ 793961 h 3804208"/>
                <a:gd name="connsiteX18494" fmla="*/ 2061763 w 9157696"/>
                <a:gd name="connsiteY18494" fmla="*/ 798844 h 3804208"/>
                <a:gd name="connsiteX18495" fmla="*/ 2065426 w 9157696"/>
                <a:gd name="connsiteY18495" fmla="*/ 802506 h 3804208"/>
                <a:gd name="connsiteX18496" fmla="*/ 2066646 w 9157696"/>
                <a:gd name="connsiteY18496" fmla="*/ 803727 h 3804208"/>
                <a:gd name="connsiteX18497" fmla="*/ 2065426 w 9157696"/>
                <a:gd name="connsiteY18497" fmla="*/ 804947 h 3804208"/>
                <a:gd name="connsiteX18498" fmla="*/ 2061763 w 9157696"/>
                <a:gd name="connsiteY18498" fmla="*/ 804947 h 3804208"/>
                <a:gd name="connsiteX18499" fmla="*/ 2059322 w 9157696"/>
                <a:gd name="connsiteY18499" fmla="*/ 804947 h 3804208"/>
                <a:gd name="connsiteX18500" fmla="*/ 2056881 w 9157696"/>
                <a:gd name="connsiteY18500" fmla="*/ 802506 h 3804208"/>
                <a:gd name="connsiteX18501" fmla="*/ 2051998 w 9157696"/>
                <a:gd name="connsiteY18501" fmla="*/ 800065 h 3804208"/>
                <a:gd name="connsiteX18502" fmla="*/ 2050777 w 9157696"/>
                <a:gd name="connsiteY18502" fmla="*/ 798844 h 3804208"/>
                <a:gd name="connsiteX18503" fmla="*/ 2049556 w 9157696"/>
                <a:gd name="connsiteY18503" fmla="*/ 797623 h 3804208"/>
                <a:gd name="connsiteX18504" fmla="*/ 2045894 w 9157696"/>
                <a:gd name="connsiteY18504" fmla="*/ 797623 h 3804208"/>
                <a:gd name="connsiteX18505" fmla="*/ 2042232 w 9157696"/>
                <a:gd name="connsiteY18505" fmla="*/ 797623 h 3804208"/>
                <a:gd name="connsiteX18506" fmla="*/ 2039791 w 9157696"/>
                <a:gd name="connsiteY18506" fmla="*/ 795182 h 3804208"/>
                <a:gd name="connsiteX18507" fmla="*/ 2037349 w 9157696"/>
                <a:gd name="connsiteY18507" fmla="*/ 795182 h 3804208"/>
                <a:gd name="connsiteX18508" fmla="*/ 2036129 w 9157696"/>
                <a:gd name="connsiteY18508" fmla="*/ 792740 h 3804208"/>
                <a:gd name="connsiteX18509" fmla="*/ 2033687 w 9157696"/>
                <a:gd name="connsiteY18509" fmla="*/ 792740 h 3804208"/>
                <a:gd name="connsiteX18510" fmla="*/ 2031246 w 9157696"/>
                <a:gd name="connsiteY18510" fmla="*/ 791520 h 3804208"/>
                <a:gd name="connsiteX18511" fmla="*/ 2028805 w 9157696"/>
                <a:gd name="connsiteY18511" fmla="*/ 790299 h 3804208"/>
                <a:gd name="connsiteX18512" fmla="*/ 2026363 w 9157696"/>
                <a:gd name="connsiteY18512" fmla="*/ 789078 h 3804208"/>
                <a:gd name="connsiteX18513" fmla="*/ 2025142 w 9157696"/>
                <a:gd name="connsiteY18513" fmla="*/ 787858 h 3804208"/>
                <a:gd name="connsiteX18514" fmla="*/ 2023922 w 9157696"/>
                <a:gd name="connsiteY18514" fmla="*/ 786637 h 3804208"/>
                <a:gd name="connsiteX18515" fmla="*/ 2020260 w 9157696"/>
                <a:gd name="connsiteY18515" fmla="*/ 784196 h 3804208"/>
                <a:gd name="connsiteX18516" fmla="*/ 2015377 w 9157696"/>
                <a:gd name="connsiteY18516" fmla="*/ 781754 h 3804208"/>
                <a:gd name="connsiteX18517" fmla="*/ 2014156 w 9157696"/>
                <a:gd name="connsiteY18517" fmla="*/ 782975 h 3804208"/>
                <a:gd name="connsiteX18518" fmla="*/ 2015377 w 9157696"/>
                <a:gd name="connsiteY18518" fmla="*/ 785416 h 3804208"/>
                <a:gd name="connsiteX18519" fmla="*/ 2017818 w 9157696"/>
                <a:gd name="connsiteY18519" fmla="*/ 787858 h 3804208"/>
                <a:gd name="connsiteX18520" fmla="*/ 2022701 w 9157696"/>
                <a:gd name="connsiteY18520" fmla="*/ 792740 h 3804208"/>
                <a:gd name="connsiteX18521" fmla="*/ 2027584 w 9157696"/>
                <a:gd name="connsiteY18521" fmla="*/ 797623 h 3804208"/>
                <a:gd name="connsiteX18522" fmla="*/ 2030025 w 9157696"/>
                <a:gd name="connsiteY18522" fmla="*/ 802506 h 3804208"/>
                <a:gd name="connsiteX18523" fmla="*/ 2033687 w 9157696"/>
                <a:gd name="connsiteY18523" fmla="*/ 809830 h 3804208"/>
                <a:gd name="connsiteX18524" fmla="*/ 2042232 w 9157696"/>
                <a:gd name="connsiteY18524" fmla="*/ 812272 h 3804208"/>
                <a:gd name="connsiteX18525" fmla="*/ 2050777 w 9157696"/>
                <a:gd name="connsiteY18525" fmla="*/ 815934 h 3804208"/>
                <a:gd name="connsiteX18526" fmla="*/ 2056881 w 9157696"/>
                <a:gd name="connsiteY18526" fmla="*/ 818375 h 3804208"/>
                <a:gd name="connsiteX18527" fmla="*/ 2061763 w 9157696"/>
                <a:gd name="connsiteY18527" fmla="*/ 822037 h 3804208"/>
                <a:gd name="connsiteX18528" fmla="*/ 2061763 w 9157696"/>
                <a:gd name="connsiteY18528" fmla="*/ 822037 h 3804208"/>
                <a:gd name="connsiteX18529" fmla="*/ 2058101 w 9157696"/>
                <a:gd name="connsiteY18529" fmla="*/ 822037 h 3804208"/>
                <a:gd name="connsiteX18530" fmla="*/ 2051998 w 9157696"/>
                <a:gd name="connsiteY18530" fmla="*/ 819596 h 3804208"/>
                <a:gd name="connsiteX18531" fmla="*/ 2045894 w 9157696"/>
                <a:gd name="connsiteY18531" fmla="*/ 817154 h 3804208"/>
                <a:gd name="connsiteX18532" fmla="*/ 2044674 w 9157696"/>
                <a:gd name="connsiteY18532" fmla="*/ 815934 h 3804208"/>
                <a:gd name="connsiteX18533" fmla="*/ 2042232 w 9157696"/>
                <a:gd name="connsiteY18533" fmla="*/ 814713 h 3804208"/>
                <a:gd name="connsiteX18534" fmla="*/ 2038570 w 9157696"/>
                <a:gd name="connsiteY18534" fmla="*/ 814713 h 3804208"/>
                <a:gd name="connsiteX18535" fmla="*/ 2034908 w 9157696"/>
                <a:gd name="connsiteY18535" fmla="*/ 814713 h 3804208"/>
                <a:gd name="connsiteX18536" fmla="*/ 2031246 w 9157696"/>
                <a:gd name="connsiteY18536" fmla="*/ 813492 h 3804208"/>
                <a:gd name="connsiteX18537" fmla="*/ 2030025 w 9157696"/>
                <a:gd name="connsiteY18537" fmla="*/ 814713 h 3804208"/>
                <a:gd name="connsiteX18538" fmla="*/ 2026363 w 9157696"/>
                <a:gd name="connsiteY18538" fmla="*/ 812272 h 3804208"/>
                <a:gd name="connsiteX18539" fmla="*/ 2023922 w 9157696"/>
                <a:gd name="connsiteY18539" fmla="*/ 812272 h 3804208"/>
                <a:gd name="connsiteX18540" fmla="*/ 2021480 w 9157696"/>
                <a:gd name="connsiteY18540" fmla="*/ 811051 h 3804208"/>
                <a:gd name="connsiteX18541" fmla="*/ 2019039 w 9157696"/>
                <a:gd name="connsiteY18541" fmla="*/ 809830 h 3804208"/>
                <a:gd name="connsiteX18542" fmla="*/ 2016598 w 9157696"/>
                <a:gd name="connsiteY18542" fmla="*/ 809830 h 3804208"/>
                <a:gd name="connsiteX18543" fmla="*/ 2014156 w 9157696"/>
                <a:gd name="connsiteY18543" fmla="*/ 808610 h 3804208"/>
                <a:gd name="connsiteX18544" fmla="*/ 2012935 w 9157696"/>
                <a:gd name="connsiteY18544" fmla="*/ 807389 h 3804208"/>
                <a:gd name="connsiteX18545" fmla="*/ 2008053 w 9157696"/>
                <a:gd name="connsiteY18545" fmla="*/ 806168 h 3804208"/>
                <a:gd name="connsiteX18546" fmla="*/ 2001949 w 9157696"/>
                <a:gd name="connsiteY18546" fmla="*/ 806168 h 3804208"/>
                <a:gd name="connsiteX18547" fmla="*/ 2001949 w 9157696"/>
                <a:gd name="connsiteY18547" fmla="*/ 808610 h 3804208"/>
                <a:gd name="connsiteX18548" fmla="*/ 2004391 w 9157696"/>
                <a:gd name="connsiteY18548" fmla="*/ 809830 h 3804208"/>
                <a:gd name="connsiteX18549" fmla="*/ 2008053 w 9157696"/>
                <a:gd name="connsiteY18549" fmla="*/ 811051 h 3804208"/>
                <a:gd name="connsiteX18550" fmla="*/ 2015377 w 9157696"/>
                <a:gd name="connsiteY18550" fmla="*/ 813492 h 3804208"/>
                <a:gd name="connsiteX18551" fmla="*/ 2022701 w 9157696"/>
                <a:gd name="connsiteY18551" fmla="*/ 817154 h 3804208"/>
                <a:gd name="connsiteX18552" fmla="*/ 2027584 w 9157696"/>
                <a:gd name="connsiteY18552" fmla="*/ 820817 h 3804208"/>
                <a:gd name="connsiteX18553" fmla="*/ 2033687 w 9157696"/>
                <a:gd name="connsiteY18553" fmla="*/ 826920 h 3804208"/>
                <a:gd name="connsiteX18554" fmla="*/ 2042232 w 9157696"/>
                <a:gd name="connsiteY18554" fmla="*/ 828141 h 3804208"/>
                <a:gd name="connsiteX18555" fmla="*/ 2050777 w 9157696"/>
                <a:gd name="connsiteY18555" fmla="*/ 831803 h 3804208"/>
                <a:gd name="connsiteX18556" fmla="*/ 2056881 w 9157696"/>
                <a:gd name="connsiteY18556" fmla="*/ 834244 h 3804208"/>
                <a:gd name="connsiteX18557" fmla="*/ 2062984 w 9157696"/>
                <a:gd name="connsiteY18557" fmla="*/ 837906 h 3804208"/>
                <a:gd name="connsiteX18558" fmla="*/ 2061763 w 9157696"/>
                <a:gd name="connsiteY18558" fmla="*/ 840348 h 3804208"/>
                <a:gd name="connsiteX18559" fmla="*/ 2058101 w 9157696"/>
                <a:gd name="connsiteY18559" fmla="*/ 840348 h 3804208"/>
                <a:gd name="connsiteX18560" fmla="*/ 2051998 w 9157696"/>
                <a:gd name="connsiteY18560" fmla="*/ 839127 h 3804208"/>
                <a:gd name="connsiteX18561" fmla="*/ 2045894 w 9157696"/>
                <a:gd name="connsiteY18561" fmla="*/ 837906 h 3804208"/>
                <a:gd name="connsiteX18562" fmla="*/ 2044674 w 9157696"/>
                <a:gd name="connsiteY18562" fmla="*/ 836686 h 3804208"/>
                <a:gd name="connsiteX18563" fmla="*/ 2043453 w 9157696"/>
                <a:gd name="connsiteY18563" fmla="*/ 835465 h 3804208"/>
                <a:gd name="connsiteX18564" fmla="*/ 2039791 w 9157696"/>
                <a:gd name="connsiteY18564" fmla="*/ 835465 h 3804208"/>
                <a:gd name="connsiteX18565" fmla="*/ 2036129 w 9157696"/>
                <a:gd name="connsiteY18565" fmla="*/ 835465 h 3804208"/>
                <a:gd name="connsiteX18566" fmla="*/ 2032467 w 9157696"/>
                <a:gd name="connsiteY18566" fmla="*/ 834244 h 3804208"/>
                <a:gd name="connsiteX18567" fmla="*/ 2031246 w 9157696"/>
                <a:gd name="connsiteY18567" fmla="*/ 835465 h 3804208"/>
                <a:gd name="connsiteX18568" fmla="*/ 2027584 w 9157696"/>
                <a:gd name="connsiteY18568" fmla="*/ 833024 h 3804208"/>
                <a:gd name="connsiteX18569" fmla="*/ 2025142 w 9157696"/>
                <a:gd name="connsiteY18569" fmla="*/ 833024 h 3804208"/>
                <a:gd name="connsiteX18570" fmla="*/ 2025142 w 9157696"/>
                <a:gd name="connsiteY18570" fmla="*/ 833024 h 3804208"/>
                <a:gd name="connsiteX18571" fmla="*/ 2025142 w 9157696"/>
                <a:gd name="connsiteY18571" fmla="*/ 831803 h 3804208"/>
                <a:gd name="connsiteX18572" fmla="*/ 2023922 w 9157696"/>
                <a:gd name="connsiteY18572" fmla="*/ 831803 h 3804208"/>
                <a:gd name="connsiteX18573" fmla="*/ 2022701 w 9157696"/>
                <a:gd name="connsiteY18573" fmla="*/ 830582 h 3804208"/>
                <a:gd name="connsiteX18574" fmla="*/ 2019039 w 9157696"/>
                <a:gd name="connsiteY18574" fmla="*/ 829361 h 3804208"/>
                <a:gd name="connsiteX18575" fmla="*/ 2016598 w 9157696"/>
                <a:gd name="connsiteY18575" fmla="*/ 829361 h 3804208"/>
                <a:gd name="connsiteX18576" fmla="*/ 2014156 w 9157696"/>
                <a:gd name="connsiteY18576" fmla="*/ 828141 h 3804208"/>
                <a:gd name="connsiteX18577" fmla="*/ 2011715 w 9157696"/>
                <a:gd name="connsiteY18577" fmla="*/ 826920 h 3804208"/>
                <a:gd name="connsiteX18578" fmla="*/ 2008053 w 9157696"/>
                <a:gd name="connsiteY18578" fmla="*/ 826920 h 3804208"/>
                <a:gd name="connsiteX18579" fmla="*/ 2008053 w 9157696"/>
                <a:gd name="connsiteY18579" fmla="*/ 826920 h 3804208"/>
                <a:gd name="connsiteX18580" fmla="*/ 2004391 w 9157696"/>
                <a:gd name="connsiteY18580" fmla="*/ 823258 h 3804208"/>
                <a:gd name="connsiteX18581" fmla="*/ 2001949 w 9157696"/>
                <a:gd name="connsiteY18581" fmla="*/ 822037 h 3804208"/>
                <a:gd name="connsiteX18582" fmla="*/ 2001949 w 9157696"/>
                <a:gd name="connsiteY18582" fmla="*/ 817154 h 3804208"/>
                <a:gd name="connsiteX18583" fmla="*/ 1999508 w 9157696"/>
                <a:gd name="connsiteY18583" fmla="*/ 819596 h 3804208"/>
                <a:gd name="connsiteX18584" fmla="*/ 1999508 w 9157696"/>
                <a:gd name="connsiteY18584" fmla="*/ 823258 h 3804208"/>
                <a:gd name="connsiteX18585" fmla="*/ 2001949 w 9157696"/>
                <a:gd name="connsiteY18585" fmla="*/ 826920 h 3804208"/>
                <a:gd name="connsiteX18586" fmla="*/ 2004391 w 9157696"/>
                <a:gd name="connsiteY18586" fmla="*/ 829361 h 3804208"/>
                <a:gd name="connsiteX18587" fmla="*/ 2003170 w 9157696"/>
                <a:gd name="connsiteY18587" fmla="*/ 829361 h 3804208"/>
                <a:gd name="connsiteX18588" fmla="*/ 2004391 w 9157696"/>
                <a:gd name="connsiteY18588" fmla="*/ 830582 h 3804208"/>
                <a:gd name="connsiteX18589" fmla="*/ 2006832 w 9157696"/>
                <a:gd name="connsiteY18589" fmla="*/ 831803 h 3804208"/>
                <a:gd name="connsiteX18590" fmla="*/ 2006832 w 9157696"/>
                <a:gd name="connsiteY18590" fmla="*/ 831803 h 3804208"/>
                <a:gd name="connsiteX18591" fmla="*/ 2006832 w 9157696"/>
                <a:gd name="connsiteY18591" fmla="*/ 831803 h 3804208"/>
                <a:gd name="connsiteX18592" fmla="*/ 2004391 w 9157696"/>
                <a:gd name="connsiteY18592" fmla="*/ 831803 h 3804208"/>
                <a:gd name="connsiteX18593" fmla="*/ 2000728 w 9157696"/>
                <a:gd name="connsiteY18593" fmla="*/ 830582 h 3804208"/>
                <a:gd name="connsiteX18594" fmla="*/ 1995846 w 9157696"/>
                <a:gd name="connsiteY18594" fmla="*/ 831803 h 3804208"/>
                <a:gd name="connsiteX18595" fmla="*/ 1990963 w 9157696"/>
                <a:gd name="connsiteY18595" fmla="*/ 833024 h 3804208"/>
                <a:gd name="connsiteX18596" fmla="*/ 1988521 w 9157696"/>
                <a:gd name="connsiteY18596" fmla="*/ 831803 h 3804208"/>
                <a:gd name="connsiteX18597" fmla="*/ 1983639 w 9157696"/>
                <a:gd name="connsiteY18597" fmla="*/ 834244 h 3804208"/>
                <a:gd name="connsiteX18598" fmla="*/ 1982418 w 9157696"/>
                <a:gd name="connsiteY18598" fmla="*/ 831803 h 3804208"/>
                <a:gd name="connsiteX18599" fmla="*/ 1976314 w 9157696"/>
                <a:gd name="connsiteY18599" fmla="*/ 833024 h 3804208"/>
                <a:gd name="connsiteX18600" fmla="*/ 1971432 w 9157696"/>
                <a:gd name="connsiteY18600" fmla="*/ 831803 h 3804208"/>
                <a:gd name="connsiteX18601" fmla="*/ 1966549 w 9157696"/>
                <a:gd name="connsiteY18601" fmla="*/ 830582 h 3804208"/>
                <a:gd name="connsiteX18602" fmla="*/ 1964107 w 9157696"/>
                <a:gd name="connsiteY18602" fmla="*/ 831803 h 3804208"/>
                <a:gd name="connsiteX18603" fmla="*/ 1961666 w 9157696"/>
                <a:gd name="connsiteY18603" fmla="*/ 833024 h 3804208"/>
                <a:gd name="connsiteX18604" fmla="*/ 1953121 w 9157696"/>
                <a:gd name="connsiteY18604" fmla="*/ 834244 h 3804208"/>
                <a:gd name="connsiteX18605" fmla="*/ 1944576 w 9157696"/>
                <a:gd name="connsiteY18605" fmla="*/ 835465 h 3804208"/>
                <a:gd name="connsiteX18606" fmla="*/ 1939693 w 9157696"/>
                <a:gd name="connsiteY18606" fmla="*/ 834244 h 3804208"/>
                <a:gd name="connsiteX18607" fmla="*/ 1934811 w 9157696"/>
                <a:gd name="connsiteY18607" fmla="*/ 833024 h 3804208"/>
                <a:gd name="connsiteX18608" fmla="*/ 1933590 w 9157696"/>
                <a:gd name="connsiteY18608" fmla="*/ 834244 h 3804208"/>
                <a:gd name="connsiteX18609" fmla="*/ 1928707 w 9157696"/>
                <a:gd name="connsiteY18609" fmla="*/ 831803 h 3804208"/>
                <a:gd name="connsiteX18610" fmla="*/ 1928707 w 9157696"/>
                <a:gd name="connsiteY18610" fmla="*/ 830582 h 3804208"/>
                <a:gd name="connsiteX18611" fmla="*/ 1929928 w 9157696"/>
                <a:gd name="connsiteY18611" fmla="*/ 830582 h 3804208"/>
                <a:gd name="connsiteX18612" fmla="*/ 1943356 w 9157696"/>
                <a:gd name="connsiteY18612" fmla="*/ 824479 h 3804208"/>
                <a:gd name="connsiteX18613" fmla="*/ 1950680 w 9157696"/>
                <a:gd name="connsiteY18613" fmla="*/ 822037 h 3804208"/>
                <a:gd name="connsiteX18614" fmla="*/ 1961666 w 9157696"/>
                <a:gd name="connsiteY18614" fmla="*/ 818375 h 3804208"/>
                <a:gd name="connsiteX18615" fmla="*/ 1972652 w 9157696"/>
                <a:gd name="connsiteY18615" fmla="*/ 818375 h 3804208"/>
                <a:gd name="connsiteX18616" fmla="*/ 1981197 w 9157696"/>
                <a:gd name="connsiteY18616" fmla="*/ 809830 h 3804208"/>
                <a:gd name="connsiteX18617" fmla="*/ 1987301 w 9157696"/>
                <a:gd name="connsiteY18617" fmla="*/ 806168 h 3804208"/>
                <a:gd name="connsiteX18618" fmla="*/ 1997066 w 9157696"/>
                <a:gd name="connsiteY18618" fmla="*/ 802506 h 3804208"/>
                <a:gd name="connsiteX18619" fmla="*/ 2005611 w 9157696"/>
                <a:gd name="connsiteY18619" fmla="*/ 800065 h 3804208"/>
                <a:gd name="connsiteX18620" fmla="*/ 2009273 w 9157696"/>
                <a:gd name="connsiteY18620" fmla="*/ 800065 h 3804208"/>
                <a:gd name="connsiteX18621" fmla="*/ 2011715 w 9157696"/>
                <a:gd name="connsiteY18621" fmla="*/ 798844 h 3804208"/>
                <a:gd name="connsiteX18622" fmla="*/ 2012935 w 9157696"/>
                <a:gd name="connsiteY18622" fmla="*/ 796403 h 3804208"/>
                <a:gd name="connsiteX18623" fmla="*/ 2006832 w 9157696"/>
                <a:gd name="connsiteY18623" fmla="*/ 795182 h 3804208"/>
                <a:gd name="connsiteX18624" fmla="*/ 2000728 w 9157696"/>
                <a:gd name="connsiteY18624" fmla="*/ 795182 h 3804208"/>
                <a:gd name="connsiteX18625" fmla="*/ 1998287 w 9157696"/>
                <a:gd name="connsiteY18625" fmla="*/ 796403 h 3804208"/>
                <a:gd name="connsiteX18626" fmla="*/ 1995846 w 9157696"/>
                <a:gd name="connsiteY18626" fmla="*/ 797623 h 3804208"/>
                <a:gd name="connsiteX18627" fmla="*/ 1993404 w 9157696"/>
                <a:gd name="connsiteY18627" fmla="*/ 797623 h 3804208"/>
                <a:gd name="connsiteX18628" fmla="*/ 1989742 w 9157696"/>
                <a:gd name="connsiteY18628" fmla="*/ 798844 h 3804208"/>
                <a:gd name="connsiteX18629" fmla="*/ 1986080 w 9157696"/>
                <a:gd name="connsiteY18629" fmla="*/ 800065 h 3804208"/>
                <a:gd name="connsiteX18630" fmla="*/ 1983639 w 9157696"/>
                <a:gd name="connsiteY18630" fmla="*/ 798844 h 3804208"/>
                <a:gd name="connsiteX18631" fmla="*/ 1978756 w 9157696"/>
                <a:gd name="connsiteY18631" fmla="*/ 801285 h 3804208"/>
                <a:gd name="connsiteX18632" fmla="*/ 1977535 w 9157696"/>
                <a:gd name="connsiteY18632" fmla="*/ 800065 h 3804208"/>
                <a:gd name="connsiteX18633" fmla="*/ 1979977 w 9157696"/>
                <a:gd name="connsiteY18633" fmla="*/ 796403 h 3804208"/>
                <a:gd name="connsiteX18634" fmla="*/ 1986080 w 9157696"/>
                <a:gd name="connsiteY18634" fmla="*/ 791520 h 3804208"/>
                <a:gd name="connsiteX18635" fmla="*/ 1990963 w 9157696"/>
                <a:gd name="connsiteY18635" fmla="*/ 789078 h 3804208"/>
                <a:gd name="connsiteX18636" fmla="*/ 1995846 w 9157696"/>
                <a:gd name="connsiteY18636" fmla="*/ 785416 h 3804208"/>
                <a:gd name="connsiteX18637" fmla="*/ 2003170 w 9157696"/>
                <a:gd name="connsiteY18637" fmla="*/ 779313 h 3804208"/>
                <a:gd name="connsiteX18638" fmla="*/ 2006832 w 9157696"/>
                <a:gd name="connsiteY18638" fmla="*/ 776871 h 3804208"/>
                <a:gd name="connsiteX18639" fmla="*/ 2008053 w 9157696"/>
                <a:gd name="connsiteY18639" fmla="*/ 773209 h 3804208"/>
                <a:gd name="connsiteX18640" fmla="*/ 2008053 w 9157696"/>
                <a:gd name="connsiteY18640" fmla="*/ 770768 h 3804208"/>
                <a:gd name="connsiteX18641" fmla="*/ 2001949 w 9157696"/>
                <a:gd name="connsiteY18641" fmla="*/ 774430 h 3804208"/>
                <a:gd name="connsiteX18642" fmla="*/ 1995846 w 9157696"/>
                <a:gd name="connsiteY18642" fmla="*/ 776871 h 3804208"/>
                <a:gd name="connsiteX18643" fmla="*/ 1994625 w 9157696"/>
                <a:gd name="connsiteY18643" fmla="*/ 779313 h 3804208"/>
                <a:gd name="connsiteX18644" fmla="*/ 1992184 w 9157696"/>
                <a:gd name="connsiteY18644" fmla="*/ 780533 h 3804208"/>
                <a:gd name="connsiteX18645" fmla="*/ 1989742 w 9157696"/>
                <a:gd name="connsiteY18645" fmla="*/ 780533 h 3804208"/>
                <a:gd name="connsiteX18646" fmla="*/ 1986080 w 9157696"/>
                <a:gd name="connsiteY18646" fmla="*/ 782975 h 3804208"/>
                <a:gd name="connsiteX18647" fmla="*/ 1982418 w 9157696"/>
                <a:gd name="connsiteY18647" fmla="*/ 785416 h 3804208"/>
                <a:gd name="connsiteX18648" fmla="*/ 1979977 w 9157696"/>
                <a:gd name="connsiteY18648" fmla="*/ 785416 h 3804208"/>
                <a:gd name="connsiteX18649" fmla="*/ 1976314 w 9157696"/>
                <a:gd name="connsiteY18649" fmla="*/ 789078 h 3804208"/>
                <a:gd name="connsiteX18650" fmla="*/ 1973873 w 9157696"/>
                <a:gd name="connsiteY18650" fmla="*/ 787858 h 3804208"/>
                <a:gd name="connsiteX18651" fmla="*/ 1968990 w 9157696"/>
                <a:gd name="connsiteY18651" fmla="*/ 790299 h 3804208"/>
                <a:gd name="connsiteX18652" fmla="*/ 1965328 w 9157696"/>
                <a:gd name="connsiteY18652" fmla="*/ 790299 h 3804208"/>
                <a:gd name="connsiteX18653" fmla="*/ 1965328 w 9157696"/>
                <a:gd name="connsiteY18653" fmla="*/ 790299 h 3804208"/>
                <a:gd name="connsiteX18654" fmla="*/ 1967770 w 9157696"/>
                <a:gd name="connsiteY18654" fmla="*/ 790299 h 3804208"/>
                <a:gd name="connsiteX18655" fmla="*/ 1975094 w 9157696"/>
                <a:gd name="connsiteY18655" fmla="*/ 781754 h 3804208"/>
                <a:gd name="connsiteX18656" fmla="*/ 1979977 w 9157696"/>
                <a:gd name="connsiteY18656" fmla="*/ 776871 h 3804208"/>
                <a:gd name="connsiteX18657" fmla="*/ 1988521 w 9157696"/>
                <a:gd name="connsiteY18657" fmla="*/ 771989 h 3804208"/>
                <a:gd name="connsiteX18658" fmla="*/ 1995846 w 9157696"/>
                <a:gd name="connsiteY18658" fmla="*/ 767106 h 3804208"/>
                <a:gd name="connsiteX18659" fmla="*/ 1999508 w 9157696"/>
                <a:gd name="connsiteY18659" fmla="*/ 765885 h 3804208"/>
                <a:gd name="connsiteX18660" fmla="*/ 2001949 w 9157696"/>
                <a:gd name="connsiteY18660" fmla="*/ 763444 h 3804208"/>
                <a:gd name="connsiteX18661" fmla="*/ 2001949 w 9157696"/>
                <a:gd name="connsiteY18661" fmla="*/ 761002 h 3804208"/>
                <a:gd name="connsiteX18662" fmla="*/ 1995846 w 9157696"/>
                <a:gd name="connsiteY18662" fmla="*/ 762223 h 3804208"/>
                <a:gd name="connsiteX18663" fmla="*/ 1989742 w 9157696"/>
                <a:gd name="connsiteY18663" fmla="*/ 763444 h 3804208"/>
                <a:gd name="connsiteX18664" fmla="*/ 1987301 w 9157696"/>
                <a:gd name="connsiteY18664" fmla="*/ 764664 h 3804208"/>
                <a:gd name="connsiteX18665" fmla="*/ 1984859 w 9157696"/>
                <a:gd name="connsiteY18665" fmla="*/ 765885 h 3804208"/>
                <a:gd name="connsiteX18666" fmla="*/ 1982418 w 9157696"/>
                <a:gd name="connsiteY18666" fmla="*/ 765885 h 3804208"/>
                <a:gd name="connsiteX18667" fmla="*/ 1978756 w 9157696"/>
                <a:gd name="connsiteY18667" fmla="*/ 767106 h 3804208"/>
                <a:gd name="connsiteX18668" fmla="*/ 1975094 w 9157696"/>
                <a:gd name="connsiteY18668" fmla="*/ 768326 h 3804208"/>
                <a:gd name="connsiteX18669" fmla="*/ 1972652 w 9157696"/>
                <a:gd name="connsiteY18669" fmla="*/ 768326 h 3804208"/>
                <a:gd name="connsiteX18670" fmla="*/ 1968990 w 9157696"/>
                <a:gd name="connsiteY18670" fmla="*/ 771989 h 3804208"/>
                <a:gd name="connsiteX18671" fmla="*/ 1967770 w 9157696"/>
                <a:gd name="connsiteY18671" fmla="*/ 770768 h 3804208"/>
                <a:gd name="connsiteX18672" fmla="*/ 1968990 w 9157696"/>
                <a:gd name="connsiteY18672" fmla="*/ 768326 h 3804208"/>
                <a:gd name="connsiteX18673" fmla="*/ 1973873 w 9157696"/>
                <a:gd name="connsiteY18673" fmla="*/ 764664 h 3804208"/>
                <a:gd name="connsiteX18674" fmla="*/ 1977535 w 9157696"/>
                <a:gd name="connsiteY18674" fmla="*/ 762223 h 3804208"/>
                <a:gd name="connsiteX18675" fmla="*/ 1982418 w 9157696"/>
                <a:gd name="connsiteY18675" fmla="*/ 759782 h 3804208"/>
                <a:gd name="connsiteX18676" fmla="*/ 1986080 w 9157696"/>
                <a:gd name="connsiteY18676" fmla="*/ 756119 h 3804208"/>
                <a:gd name="connsiteX18677" fmla="*/ 1989742 w 9157696"/>
                <a:gd name="connsiteY18677" fmla="*/ 754899 h 3804208"/>
                <a:gd name="connsiteX18678" fmla="*/ 1993404 w 9157696"/>
                <a:gd name="connsiteY18678" fmla="*/ 752457 h 3804208"/>
                <a:gd name="connsiteX18679" fmla="*/ 1994625 w 9157696"/>
                <a:gd name="connsiteY18679" fmla="*/ 748795 h 3804208"/>
                <a:gd name="connsiteX18680" fmla="*/ 1993404 w 9157696"/>
                <a:gd name="connsiteY18680" fmla="*/ 746354 h 3804208"/>
                <a:gd name="connsiteX18681" fmla="*/ 1988521 w 9157696"/>
                <a:gd name="connsiteY18681" fmla="*/ 750016 h 3804208"/>
                <a:gd name="connsiteX18682" fmla="*/ 1983639 w 9157696"/>
                <a:gd name="connsiteY18682" fmla="*/ 752457 h 3804208"/>
                <a:gd name="connsiteX18683" fmla="*/ 1982418 w 9157696"/>
                <a:gd name="connsiteY18683" fmla="*/ 753678 h 3804208"/>
                <a:gd name="connsiteX18684" fmla="*/ 1979977 w 9157696"/>
                <a:gd name="connsiteY18684" fmla="*/ 754899 h 3804208"/>
                <a:gd name="connsiteX18685" fmla="*/ 1977535 w 9157696"/>
                <a:gd name="connsiteY18685" fmla="*/ 754899 h 3804208"/>
                <a:gd name="connsiteX18686" fmla="*/ 1975094 w 9157696"/>
                <a:gd name="connsiteY18686" fmla="*/ 756119 h 3804208"/>
                <a:gd name="connsiteX18687" fmla="*/ 1971432 w 9157696"/>
                <a:gd name="connsiteY18687" fmla="*/ 757340 h 3804208"/>
                <a:gd name="connsiteX18688" fmla="*/ 1968990 w 9157696"/>
                <a:gd name="connsiteY18688" fmla="*/ 756119 h 3804208"/>
                <a:gd name="connsiteX18689" fmla="*/ 1965328 w 9157696"/>
                <a:gd name="connsiteY18689" fmla="*/ 758561 h 3804208"/>
                <a:gd name="connsiteX18690" fmla="*/ 1964107 w 9157696"/>
                <a:gd name="connsiteY18690" fmla="*/ 757340 h 3804208"/>
                <a:gd name="connsiteX18691" fmla="*/ 1960445 w 9157696"/>
                <a:gd name="connsiteY18691" fmla="*/ 758561 h 3804208"/>
                <a:gd name="connsiteX18692" fmla="*/ 1956783 w 9157696"/>
                <a:gd name="connsiteY18692" fmla="*/ 758561 h 3804208"/>
                <a:gd name="connsiteX18693" fmla="*/ 1953121 w 9157696"/>
                <a:gd name="connsiteY18693" fmla="*/ 758561 h 3804208"/>
                <a:gd name="connsiteX18694" fmla="*/ 1950680 w 9157696"/>
                <a:gd name="connsiteY18694" fmla="*/ 759782 h 3804208"/>
                <a:gd name="connsiteX18695" fmla="*/ 1948238 w 9157696"/>
                <a:gd name="connsiteY18695" fmla="*/ 761002 h 3804208"/>
                <a:gd name="connsiteX18696" fmla="*/ 1940914 w 9157696"/>
                <a:gd name="connsiteY18696" fmla="*/ 763444 h 3804208"/>
                <a:gd name="connsiteX18697" fmla="*/ 1933590 w 9157696"/>
                <a:gd name="connsiteY18697" fmla="*/ 765885 h 3804208"/>
                <a:gd name="connsiteX18698" fmla="*/ 1929928 w 9157696"/>
                <a:gd name="connsiteY18698" fmla="*/ 765885 h 3804208"/>
                <a:gd name="connsiteX18699" fmla="*/ 1928707 w 9157696"/>
                <a:gd name="connsiteY18699" fmla="*/ 764664 h 3804208"/>
                <a:gd name="connsiteX18700" fmla="*/ 1938473 w 9157696"/>
                <a:gd name="connsiteY18700" fmla="*/ 757340 h 3804208"/>
                <a:gd name="connsiteX18701" fmla="*/ 1945797 w 9157696"/>
                <a:gd name="connsiteY18701" fmla="*/ 753678 h 3804208"/>
                <a:gd name="connsiteX18702" fmla="*/ 1956783 w 9157696"/>
                <a:gd name="connsiteY18702" fmla="*/ 748795 h 3804208"/>
                <a:gd name="connsiteX18703" fmla="*/ 1967770 w 9157696"/>
                <a:gd name="connsiteY18703" fmla="*/ 746354 h 3804208"/>
                <a:gd name="connsiteX18704" fmla="*/ 1975094 w 9157696"/>
                <a:gd name="connsiteY18704" fmla="*/ 736588 h 3804208"/>
                <a:gd name="connsiteX18705" fmla="*/ 1979977 w 9157696"/>
                <a:gd name="connsiteY18705" fmla="*/ 730485 h 3804208"/>
                <a:gd name="connsiteX18706" fmla="*/ 1984859 w 9157696"/>
                <a:gd name="connsiteY18706" fmla="*/ 726823 h 3804208"/>
                <a:gd name="connsiteX18707" fmla="*/ 1989742 w 9157696"/>
                <a:gd name="connsiteY18707" fmla="*/ 723160 h 3804208"/>
                <a:gd name="connsiteX18708" fmla="*/ 1990963 w 9157696"/>
                <a:gd name="connsiteY18708" fmla="*/ 719498 h 3804208"/>
                <a:gd name="connsiteX18709" fmla="*/ 1990963 w 9157696"/>
                <a:gd name="connsiteY18709" fmla="*/ 719498 h 3804208"/>
                <a:gd name="connsiteX18710" fmla="*/ 1993404 w 9157696"/>
                <a:gd name="connsiteY18710" fmla="*/ 718278 h 3804208"/>
                <a:gd name="connsiteX18711" fmla="*/ 1994625 w 9157696"/>
                <a:gd name="connsiteY18711" fmla="*/ 715836 h 3804208"/>
                <a:gd name="connsiteX18712" fmla="*/ 1993404 w 9157696"/>
                <a:gd name="connsiteY18712" fmla="*/ 715836 h 3804208"/>
                <a:gd name="connsiteX18713" fmla="*/ 1995846 w 9157696"/>
                <a:gd name="connsiteY18713" fmla="*/ 713395 h 3804208"/>
                <a:gd name="connsiteX18714" fmla="*/ 1998287 w 9157696"/>
                <a:gd name="connsiteY18714" fmla="*/ 708512 h 3804208"/>
                <a:gd name="connsiteX18715" fmla="*/ 1998287 w 9157696"/>
                <a:gd name="connsiteY18715" fmla="*/ 703629 h 3804208"/>
                <a:gd name="connsiteX18716" fmla="*/ 1995846 w 9157696"/>
                <a:gd name="connsiteY18716" fmla="*/ 701188 h 3804208"/>
                <a:gd name="connsiteX18717" fmla="*/ 1995846 w 9157696"/>
                <a:gd name="connsiteY18717" fmla="*/ 707291 h 3804208"/>
                <a:gd name="connsiteX18718" fmla="*/ 1993404 w 9157696"/>
                <a:gd name="connsiteY18718" fmla="*/ 708512 h 3804208"/>
                <a:gd name="connsiteX18719" fmla="*/ 1989742 w 9157696"/>
                <a:gd name="connsiteY18719" fmla="*/ 713395 h 3804208"/>
                <a:gd name="connsiteX18720" fmla="*/ 1989742 w 9157696"/>
                <a:gd name="connsiteY18720" fmla="*/ 714616 h 3804208"/>
                <a:gd name="connsiteX18721" fmla="*/ 1986080 w 9157696"/>
                <a:gd name="connsiteY18721" fmla="*/ 714616 h 3804208"/>
                <a:gd name="connsiteX18722" fmla="*/ 1983639 w 9157696"/>
                <a:gd name="connsiteY18722" fmla="*/ 715836 h 3804208"/>
                <a:gd name="connsiteX18723" fmla="*/ 1981197 w 9157696"/>
                <a:gd name="connsiteY18723" fmla="*/ 717057 h 3804208"/>
                <a:gd name="connsiteX18724" fmla="*/ 1978756 w 9157696"/>
                <a:gd name="connsiteY18724" fmla="*/ 717057 h 3804208"/>
                <a:gd name="connsiteX18725" fmla="*/ 1975094 w 9157696"/>
                <a:gd name="connsiteY18725" fmla="*/ 718278 h 3804208"/>
                <a:gd name="connsiteX18726" fmla="*/ 1971432 w 9157696"/>
                <a:gd name="connsiteY18726" fmla="*/ 719498 h 3804208"/>
                <a:gd name="connsiteX18727" fmla="*/ 1968990 w 9157696"/>
                <a:gd name="connsiteY18727" fmla="*/ 719498 h 3804208"/>
                <a:gd name="connsiteX18728" fmla="*/ 1965328 w 9157696"/>
                <a:gd name="connsiteY18728" fmla="*/ 723160 h 3804208"/>
                <a:gd name="connsiteX18729" fmla="*/ 1964107 w 9157696"/>
                <a:gd name="connsiteY18729" fmla="*/ 721940 h 3804208"/>
                <a:gd name="connsiteX18730" fmla="*/ 1960445 w 9157696"/>
                <a:gd name="connsiteY18730" fmla="*/ 724381 h 3804208"/>
                <a:gd name="connsiteX18731" fmla="*/ 1956783 w 9157696"/>
                <a:gd name="connsiteY18731" fmla="*/ 724381 h 3804208"/>
                <a:gd name="connsiteX18732" fmla="*/ 1953121 w 9157696"/>
                <a:gd name="connsiteY18732" fmla="*/ 724381 h 3804208"/>
                <a:gd name="connsiteX18733" fmla="*/ 1950680 w 9157696"/>
                <a:gd name="connsiteY18733" fmla="*/ 725602 h 3804208"/>
                <a:gd name="connsiteX18734" fmla="*/ 1949459 w 9157696"/>
                <a:gd name="connsiteY18734" fmla="*/ 726823 h 3804208"/>
                <a:gd name="connsiteX18735" fmla="*/ 1943356 w 9157696"/>
                <a:gd name="connsiteY18735" fmla="*/ 728043 h 3804208"/>
                <a:gd name="connsiteX18736" fmla="*/ 1937252 w 9157696"/>
                <a:gd name="connsiteY18736" fmla="*/ 729264 h 3804208"/>
                <a:gd name="connsiteX18737" fmla="*/ 1933590 w 9157696"/>
                <a:gd name="connsiteY18737" fmla="*/ 728043 h 3804208"/>
                <a:gd name="connsiteX18738" fmla="*/ 1932369 w 9157696"/>
                <a:gd name="connsiteY18738" fmla="*/ 725602 h 3804208"/>
                <a:gd name="connsiteX18739" fmla="*/ 1938473 w 9157696"/>
                <a:gd name="connsiteY18739" fmla="*/ 720719 h 3804208"/>
                <a:gd name="connsiteX18740" fmla="*/ 1944576 w 9157696"/>
                <a:gd name="connsiteY18740" fmla="*/ 718278 h 3804208"/>
                <a:gd name="connsiteX18741" fmla="*/ 1954342 w 9157696"/>
                <a:gd name="connsiteY18741" fmla="*/ 713395 h 3804208"/>
                <a:gd name="connsiteX18742" fmla="*/ 1964107 w 9157696"/>
                <a:gd name="connsiteY18742" fmla="*/ 710953 h 3804208"/>
                <a:gd name="connsiteX18743" fmla="*/ 1970211 w 9157696"/>
                <a:gd name="connsiteY18743" fmla="*/ 702409 h 3804208"/>
                <a:gd name="connsiteX18744" fmla="*/ 1975094 w 9157696"/>
                <a:gd name="connsiteY18744" fmla="*/ 697526 h 3804208"/>
                <a:gd name="connsiteX18745" fmla="*/ 1983639 w 9157696"/>
                <a:gd name="connsiteY18745" fmla="*/ 692643 h 3804208"/>
                <a:gd name="connsiteX18746" fmla="*/ 1990963 w 9157696"/>
                <a:gd name="connsiteY18746" fmla="*/ 688981 h 3804208"/>
                <a:gd name="connsiteX18747" fmla="*/ 1994625 w 9157696"/>
                <a:gd name="connsiteY18747" fmla="*/ 687760 h 3804208"/>
                <a:gd name="connsiteX18748" fmla="*/ 1997066 w 9157696"/>
                <a:gd name="connsiteY18748" fmla="*/ 685319 h 3804208"/>
                <a:gd name="connsiteX18749" fmla="*/ 1997066 w 9157696"/>
                <a:gd name="connsiteY18749" fmla="*/ 682877 h 3804208"/>
                <a:gd name="connsiteX18750" fmla="*/ 1990963 w 9157696"/>
                <a:gd name="connsiteY18750" fmla="*/ 684098 h 3804208"/>
                <a:gd name="connsiteX18751" fmla="*/ 1984859 w 9157696"/>
                <a:gd name="connsiteY18751" fmla="*/ 685319 h 3804208"/>
                <a:gd name="connsiteX18752" fmla="*/ 1982418 w 9157696"/>
                <a:gd name="connsiteY18752" fmla="*/ 686539 h 3804208"/>
                <a:gd name="connsiteX18753" fmla="*/ 1979977 w 9157696"/>
                <a:gd name="connsiteY18753" fmla="*/ 687760 h 3804208"/>
                <a:gd name="connsiteX18754" fmla="*/ 1977535 w 9157696"/>
                <a:gd name="connsiteY18754" fmla="*/ 687760 h 3804208"/>
                <a:gd name="connsiteX18755" fmla="*/ 1973873 w 9157696"/>
                <a:gd name="connsiteY18755" fmla="*/ 688981 h 3804208"/>
                <a:gd name="connsiteX18756" fmla="*/ 1970211 w 9157696"/>
                <a:gd name="connsiteY18756" fmla="*/ 690202 h 3804208"/>
                <a:gd name="connsiteX18757" fmla="*/ 1967770 w 9157696"/>
                <a:gd name="connsiteY18757" fmla="*/ 690202 h 3804208"/>
                <a:gd name="connsiteX18758" fmla="*/ 1964107 w 9157696"/>
                <a:gd name="connsiteY18758" fmla="*/ 693864 h 3804208"/>
                <a:gd name="connsiteX18759" fmla="*/ 1962887 w 9157696"/>
                <a:gd name="connsiteY18759" fmla="*/ 692643 h 3804208"/>
                <a:gd name="connsiteX18760" fmla="*/ 1959225 w 9157696"/>
                <a:gd name="connsiteY18760" fmla="*/ 695084 h 3804208"/>
                <a:gd name="connsiteX18761" fmla="*/ 1955563 w 9157696"/>
                <a:gd name="connsiteY18761" fmla="*/ 695084 h 3804208"/>
                <a:gd name="connsiteX18762" fmla="*/ 1951900 w 9157696"/>
                <a:gd name="connsiteY18762" fmla="*/ 695084 h 3804208"/>
                <a:gd name="connsiteX18763" fmla="*/ 1949459 w 9157696"/>
                <a:gd name="connsiteY18763" fmla="*/ 697526 h 3804208"/>
                <a:gd name="connsiteX18764" fmla="*/ 1948238 w 9157696"/>
                <a:gd name="connsiteY18764" fmla="*/ 699967 h 3804208"/>
                <a:gd name="connsiteX18765" fmla="*/ 1940914 w 9157696"/>
                <a:gd name="connsiteY18765" fmla="*/ 702409 h 3804208"/>
                <a:gd name="connsiteX18766" fmla="*/ 1933590 w 9157696"/>
                <a:gd name="connsiteY18766" fmla="*/ 704850 h 3804208"/>
                <a:gd name="connsiteX18767" fmla="*/ 1929928 w 9157696"/>
                <a:gd name="connsiteY18767" fmla="*/ 704850 h 3804208"/>
                <a:gd name="connsiteX18768" fmla="*/ 1929928 w 9157696"/>
                <a:gd name="connsiteY18768" fmla="*/ 704850 h 3804208"/>
                <a:gd name="connsiteX18769" fmla="*/ 1934811 w 9157696"/>
                <a:gd name="connsiteY18769" fmla="*/ 701188 h 3804208"/>
                <a:gd name="connsiteX18770" fmla="*/ 1940914 w 9157696"/>
                <a:gd name="connsiteY18770" fmla="*/ 697526 h 3804208"/>
                <a:gd name="connsiteX18771" fmla="*/ 1949459 w 9157696"/>
                <a:gd name="connsiteY18771" fmla="*/ 692643 h 3804208"/>
                <a:gd name="connsiteX18772" fmla="*/ 1958004 w 9157696"/>
                <a:gd name="connsiteY18772" fmla="*/ 688981 h 3804208"/>
                <a:gd name="connsiteX18773" fmla="*/ 1961666 w 9157696"/>
                <a:gd name="connsiteY18773" fmla="*/ 679215 h 3804208"/>
                <a:gd name="connsiteX18774" fmla="*/ 1965328 w 9157696"/>
                <a:gd name="connsiteY18774" fmla="*/ 673112 h 3804208"/>
                <a:gd name="connsiteX18775" fmla="*/ 1971432 w 9157696"/>
                <a:gd name="connsiteY18775" fmla="*/ 665788 h 3804208"/>
                <a:gd name="connsiteX18776" fmla="*/ 1976314 w 9157696"/>
                <a:gd name="connsiteY18776" fmla="*/ 659684 h 3804208"/>
                <a:gd name="connsiteX18777" fmla="*/ 1978756 w 9157696"/>
                <a:gd name="connsiteY18777" fmla="*/ 657243 h 3804208"/>
                <a:gd name="connsiteX18778" fmla="*/ 1979977 w 9157696"/>
                <a:gd name="connsiteY18778" fmla="*/ 654801 h 3804208"/>
                <a:gd name="connsiteX18779" fmla="*/ 1978756 w 9157696"/>
                <a:gd name="connsiteY18779" fmla="*/ 652360 h 3804208"/>
                <a:gd name="connsiteX18780" fmla="*/ 1973873 w 9157696"/>
                <a:gd name="connsiteY18780" fmla="*/ 656022 h 3804208"/>
                <a:gd name="connsiteX18781" fmla="*/ 1968990 w 9157696"/>
                <a:gd name="connsiteY18781" fmla="*/ 659684 h 3804208"/>
                <a:gd name="connsiteX18782" fmla="*/ 1967770 w 9157696"/>
                <a:gd name="connsiteY18782" fmla="*/ 662125 h 3804208"/>
                <a:gd name="connsiteX18783" fmla="*/ 1966549 w 9157696"/>
                <a:gd name="connsiteY18783" fmla="*/ 664567 h 3804208"/>
                <a:gd name="connsiteX18784" fmla="*/ 1964107 w 9157696"/>
                <a:gd name="connsiteY18784" fmla="*/ 665788 h 3804208"/>
                <a:gd name="connsiteX18785" fmla="*/ 1961666 w 9157696"/>
                <a:gd name="connsiteY18785" fmla="*/ 668229 h 3804208"/>
                <a:gd name="connsiteX18786" fmla="*/ 1959225 w 9157696"/>
                <a:gd name="connsiteY18786" fmla="*/ 670670 h 3804208"/>
                <a:gd name="connsiteX18787" fmla="*/ 1956783 w 9157696"/>
                <a:gd name="connsiteY18787" fmla="*/ 670670 h 3804208"/>
                <a:gd name="connsiteX18788" fmla="*/ 1954342 w 9157696"/>
                <a:gd name="connsiteY18788" fmla="*/ 674332 h 3804208"/>
                <a:gd name="connsiteX18789" fmla="*/ 1951900 w 9157696"/>
                <a:gd name="connsiteY18789" fmla="*/ 673112 h 3804208"/>
                <a:gd name="connsiteX18790" fmla="*/ 1949459 w 9157696"/>
                <a:gd name="connsiteY18790" fmla="*/ 675553 h 3804208"/>
                <a:gd name="connsiteX18791" fmla="*/ 1945797 w 9157696"/>
                <a:gd name="connsiteY18791" fmla="*/ 675553 h 3804208"/>
                <a:gd name="connsiteX18792" fmla="*/ 1942135 w 9157696"/>
                <a:gd name="connsiteY18792" fmla="*/ 675553 h 3804208"/>
                <a:gd name="connsiteX18793" fmla="*/ 1940914 w 9157696"/>
                <a:gd name="connsiteY18793" fmla="*/ 677995 h 3804208"/>
                <a:gd name="connsiteX18794" fmla="*/ 1939693 w 9157696"/>
                <a:gd name="connsiteY18794" fmla="*/ 680436 h 3804208"/>
                <a:gd name="connsiteX18795" fmla="*/ 1933590 w 9157696"/>
                <a:gd name="connsiteY18795" fmla="*/ 684098 h 3804208"/>
                <a:gd name="connsiteX18796" fmla="*/ 1931149 w 9157696"/>
                <a:gd name="connsiteY18796" fmla="*/ 687760 h 3804208"/>
                <a:gd name="connsiteX18797" fmla="*/ 1928707 w 9157696"/>
                <a:gd name="connsiteY18797" fmla="*/ 687760 h 3804208"/>
                <a:gd name="connsiteX18798" fmla="*/ 1925045 w 9157696"/>
                <a:gd name="connsiteY18798" fmla="*/ 687760 h 3804208"/>
                <a:gd name="connsiteX18799" fmla="*/ 1923824 w 9157696"/>
                <a:gd name="connsiteY18799" fmla="*/ 686539 h 3804208"/>
                <a:gd name="connsiteX18800" fmla="*/ 1925045 w 9157696"/>
                <a:gd name="connsiteY18800" fmla="*/ 684098 h 3804208"/>
                <a:gd name="connsiteX18801" fmla="*/ 1928707 w 9157696"/>
                <a:gd name="connsiteY18801" fmla="*/ 680436 h 3804208"/>
                <a:gd name="connsiteX18802" fmla="*/ 1933590 w 9157696"/>
                <a:gd name="connsiteY18802" fmla="*/ 674332 h 3804208"/>
                <a:gd name="connsiteX18803" fmla="*/ 1939693 w 9157696"/>
                <a:gd name="connsiteY18803" fmla="*/ 669450 h 3804208"/>
                <a:gd name="connsiteX18804" fmla="*/ 1940914 w 9157696"/>
                <a:gd name="connsiteY18804" fmla="*/ 660905 h 3804208"/>
                <a:gd name="connsiteX18805" fmla="*/ 1942135 w 9157696"/>
                <a:gd name="connsiteY18805" fmla="*/ 656022 h 3804208"/>
                <a:gd name="connsiteX18806" fmla="*/ 1945797 w 9157696"/>
                <a:gd name="connsiteY18806" fmla="*/ 649918 h 3804208"/>
                <a:gd name="connsiteX18807" fmla="*/ 1949459 w 9157696"/>
                <a:gd name="connsiteY18807" fmla="*/ 645036 h 3804208"/>
                <a:gd name="connsiteX18808" fmla="*/ 1950680 w 9157696"/>
                <a:gd name="connsiteY18808" fmla="*/ 642594 h 3804208"/>
                <a:gd name="connsiteX18809" fmla="*/ 1951900 w 9157696"/>
                <a:gd name="connsiteY18809" fmla="*/ 640153 h 3804208"/>
                <a:gd name="connsiteX18810" fmla="*/ 1951900 w 9157696"/>
                <a:gd name="connsiteY18810" fmla="*/ 638932 h 3804208"/>
                <a:gd name="connsiteX18811" fmla="*/ 1948238 w 9157696"/>
                <a:gd name="connsiteY18811" fmla="*/ 641374 h 3804208"/>
                <a:gd name="connsiteX18812" fmla="*/ 1944576 w 9157696"/>
                <a:gd name="connsiteY18812" fmla="*/ 643815 h 3804208"/>
                <a:gd name="connsiteX18813" fmla="*/ 1943356 w 9157696"/>
                <a:gd name="connsiteY18813" fmla="*/ 645036 h 3804208"/>
                <a:gd name="connsiteX18814" fmla="*/ 1942135 w 9157696"/>
                <a:gd name="connsiteY18814" fmla="*/ 646256 h 3804208"/>
                <a:gd name="connsiteX18815" fmla="*/ 1940914 w 9157696"/>
                <a:gd name="connsiteY18815" fmla="*/ 647477 h 3804208"/>
                <a:gd name="connsiteX18816" fmla="*/ 1939693 w 9157696"/>
                <a:gd name="connsiteY18816" fmla="*/ 649918 h 3804208"/>
                <a:gd name="connsiteX18817" fmla="*/ 1938473 w 9157696"/>
                <a:gd name="connsiteY18817" fmla="*/ 652360 h 3804208"/>
                <a:gd name="connsiteX18818" fmla="*/ 1937252 w 9157696"/>
                <a:gd name="connsiteY18818" fmla="*/ 653581 h 3804208"/>
                <a:gd name="connsiteX18819" fmla="*/ 1936031 w 9157696"/>
                <a:gd name="connsiteY18819" fmla="*/ 657243 h 3804208"/>
                <a:gd name="connsiteX18820" fmla="*/ 1934811 w 9157696"/>
                <a:gd name="connsiteY18820" fmla="*/ 657243 h 3804208"/>
                <a:gd name="connsiteX18821" fmla="*/ 1932369 w 9157696"/>
                <a:gd name="connsiteY18821" fmla="*/ 659684 h 3804208"/>
                <a:gd name="connsiteX18822" fmla="*/ 1929928 w 9157696"/>
                <a:gd name="connsiteY18822" fmla="*/ 660905 h 3804208"/>
                <a:gd name="connsiteX18823" fmla="*/ 1927486 w 9157696"/>
                <a:gd name="connsiteY18823" fmla="*/ 662125 h 3804208"/>
                <a:gd name="connsiteX18824" fmla="*/ 1927486 w 9157696"/>
                <a:gd name="connsiteY18824" fmla="*/ 664567 h 3804208"/>
                <a:gd name="connsiteX18825" fmla="*/ 1927486 w 9157696"/>
                <a:gd name="connsiteY18825" fmla="*/ 665788 h 3804208"/>
                <a:gd name="connsiteX18826" fmla="*/ 1923824 w 9157696"/>
                <a:gd name="connsiteY18826" fmla="*/ 669450 h 3804208"/>
                <a:gd name="connsiteX18827" fmla="*/ 1920162 w 9157696"/>
                <a:gd name="connsiteY18827" fmla="*/ 673112 h 3804208"/>
                <a:gd name="connsiteX18828" fmla="*/ 1917721 w 9157696"/>
                <a:gd name="connsiteY18828" fmla="*/ 674332 h 3804208"/>
                <a:gd name="connsiteX18829" fmla="*/ 1916500 w 9157696"/>
                <a:gd name="connsiteY18829" fmla="*/ 674332 h 3804208"/>
                <a:gd name="connsiteX18830" fmla="*/ 1916500 w 9157696"/>
                <a:gd name="connsiteY18830" fmla="*/ 674332 h 3804208"/>
                <a:gd name="connsiteX18831" fmla="*/ 1920162 w 9157696"/>
                <a:gd name="connsiteY18831" fmla="*/ 665788 h 3804208"/>
                <a:gd name="connsiteX18832" fmla="*/ 1922604 w 9157696"/>
                <a:gd name="connsiteY18832" fmla="*/ 662125 h 3804208"/>
                <a:gd name="connsiteX18833" fmla="*/ 1926266 w 9157696"/>
                <a:gd name="connsiteY18833" fmla="*/ 656022 h 3804208"/>
                <a:gd name="connsiteX18834" fmla="*/ 1931149 w 9157696"/>
                <a:gd name="connsiteY18834" fmla="*/ 651139 h 3804208"/>
                <a:gd name="connsiteX18835" fmla="*/ 1931149 w 9157696"/>
                <a:gd name="connsiteY18835" fmla="*/ 643815 h 3804208"/>
                <a:gd name="connsiteX18836" fmla="*/ 1932369 w 9157696"/>
                <a:gd name="connsiteY18836" fmla="*/ 638932 h 3804208"/>
                <a:gd name="connsiteX18837" fmla="*/ 1934811 w 9157696"/>
                <a:gd name="connsiteY18837" fmla="*/ 632829 h 3804208"/>
                <a:gd name="connsiteX18838" fmla="*/ 1937252 w 9157696"/>
                <a:gd name="connsiteY18838" fmla="*/ 627946 h 3804208"/>
                <a:gd name="connsiteX18839" fmla="*/ 1938473 w 9157696"/>
                <a:gd name="connsiteY18839" fmla="*/ 625504 h 3804208"/>
                <a:gd name="connsiteX18840" fmla="*/ 1938473 w 9157696"/>
                <a:gd name="connsiteY18840" fmla="*/ 623063 h 3804208"/>
                <a:gd name="connsiteX18841" fmla="*/ 1937252 w 9157696"/>
                <a:gd name="connsiteY18841" fmla="*/ 621842 h 3804208"/>
                <a:gd name="connsiteX18842" fmla="*/ 1934811 w 9157696"/>
                <a:gd name="connsiteY18842" fmla="*/ 624284 h 3804208"/>
                <a:gd name="connsiteX18843" fmla="*/ 1932369 w 9157696"/>
                <a:gd name="connsiteY18843" fmla="*/ 626725 h 3804208"/>
                <a:gd name="connsiteX18844" fmla="*/ 1932369 w 9157696"/>
                <a:gd name="connsiteY18844" fmla="*/ 627946 h 3804208"/>
                <a:gd name="connsiteX18845" fmla="*/ 1931149 w 9157696"/>
                <a:gd name="connsiteY18845" fmla="*/ 629167 h 3804208"/>
                <a:gd name="connsiteX18846" fmla="*/ 1929928 w 9157696"/>
                <a:gd name="connsiteY18846" fmla="*/ 630387 h 3804208"/>
                <a:gd name="connsiteX18847" fmla="*/ 1928707 w 9157696"/>
                <a:gd name="connsiteY18847" fmla="*/ 632829 h 3804208"/>
                <a:gd name="connsiteX18848" fmla="*/ 1927486 w 9157696"/>
                <a:gd name="connsiteY18848" fmla="*/ 635270 h 3804208"/>
                <a:gd name="connsiteX18849" fmla="*/ 1926266 w 9157696"/>
                <a:gd name="connsiteY18849" fmla="*/ 636491 h 3804208"/>
                <a:gd name="connsiteX18850" fmla="*/ 1926266 w 9157696"/>
                <a:gd name="connsiteY18850" fmla="*/ 638932 h 3804208"/>
                <a:gd name="connsiteX18851" fmla="*/ 1925045 w 9157696"/>
                <a:gd name="connsiteY18851" fmla="*/ 638932 h 3804208"/>
                <a:gd name="connsiteX18852" fmla="*/ 1923824 w 9157696"/>
                <a:gd name="connsiteY18852" fmla="*/ 641374 h 3804208"/>
                <a:gd name="connsiteX18853" fmla="*/ 1921383 w 9157696"/>
                <a:gd name="connsiteY18853" fmla="*/ 642594 h 3804208"/>
                <a:gd name="connsiteX18854" fmla="*/ 1918942 w 9157696"/>
                <a:gd name="connsiteY18854" fmla="*/ 643815 h 3804208"/>
                <a:gd name="connsiteX18855" fmla="*/ 1918942 w 9157696"/>
                <a:gd name="connsiteY18855" fmla="*/ 645036 h 3804208"/>
                <a:gd name="connsiteX18856" fmla="*/ 1918942 w 9157696"/>
                <a:gd name="connsiteY18856" fmla="*/ 646256 h 3804208"/>
                <a:gd name="connsiteX18857" fmla="*/ 1916500 w 9157696"/>
                <a:gd name="connsiteY18857" fmla="*/ 649918 h 3804208"/>
                <a:gd name="connsiteX18858" fmla="*/ 1914059 w 9157696"/>
                <a:gd name="connsiteY18858" fmla="*/ 653581 h 3804208"/>
                <a:gd name="connsiteX18859" fmla="*/ 1911617 w 9157696"/>
                <a:gd name="connsiteY18859" fmla="*/ 654801 h 3804208"/>
                <a:gd name="connsiteX18860" fmla="*/ 1909176 w 9157696"/>
                <a:gd name="connsiteY18860" fmla="*/ 656022 h 3804208"/>
                <a:gd name="connsiteX18861" fmla="*/ 1909176 w 9157696"/>
                <a:gd name="connsiteY18861" fmla="*/ 657243 h 3804208"/>
                <a:gd name="connsiteX18862" fmla="*/ 1906735 w 9157696"/>
                <a:gd name="connsiteY18862" fmla="*/ 658463 h 3804208"/>
                <a:gd name="connsiteX18863" fmla="*/ 1905514 w 9157696"/>
                <a:gd name="connsiteY18863" fmla="*/ 660905 h 3804208"/>
                <a:gd name="connsiteX18864" fmla="*/ 1904293 w 9157696"/>
                <a:gd name="connsiteY18864" fmla="*/ 660905 h 3804208"/>
                <a:gd name="connsiteX18865" fmla="*/ 1904293 w 9157696"/>
                <a:gd name="connsiteY18865" fmla="*/ 662125 h 3804208"/>
                <a:gd name="connsiteX18866" fmla="*/ 1904293 w 9157696"/>
                <a:gd name="connsiteY18866" fmla="*/ 662125 h 3804208"/>
                <a:gd name="connsiteX18867" fmla="*/ 1903072 w 9157696"/>
                <a:gd name="connsiteY18867" fmla="*/ 624284 h 3804208"/>
                <a:gd name="connsiteX18868" fmla="*/ 1901852 w 9157696"/>
                <a:gd name="connsiteY18868" fmla="*/ 662125 h 3804208"/>
                <a:gd name="connsiteX18869" fmla="*/ 1900631 w 9157696"/>
                <a:gd name="connsiteY18869" fmla="*/ 662125 h 3804208"/>
                <a:gd name="connsiteX18870" fmla="*/ 1900631 w 9157696"/>
                <a:gd name="connsiteY18870" fmla="*/ 660905 h 3804208"/>
                <a:gd name="connsiteX18871" fmla="*/ 1899410 w 9157696"/>
                <a:gd name="connsiteY18871" fmla="*/ 660905 h 3804208"/>
                <a:gd name="connsiteX18872" fmla="*/ 1898190 w 9157696"/>
                <a:gd name="connsiteY18872" fmla="*/ 658463 h 3804208"/>
                <a:gd name="connsiteX18873" fmla="*/ 1895748 w 9157696"/>
                <a:gd name="connsiteY18873" fmla="*/ 657243 h 3804208"/>
                <a:gd name="connsiteX18874" fmla="*/ 1895748 w 9157696"/>
                <a:gd name="connsiteY18874" fmla="*/ 656022 h 3804208"/>
                <a:gd name="connsiteX18875" fmla="*/ 1893307 w 9157696"/>
                <a:gd name="connsiteY18875" fmla="*/ 654801 h 3804208"/>
                <a:gd name="connsiteX18876" fmla="*/ 1890865 w 9157696"/>
                <a:gd name="connsiteY18876" fmla="*/ 653581 h 3804208"/>
                <a:gd name="connsiteX18877" fmla="*/ 1888424 w 9157696"/>
                <a:gd name="connsiteY18877" fmla="*/ 649918 h 3804208"/>
                <a:gd name="connsiteX18878" fmla="*/ 1885983 w 9157696"/>
                <a:gd name="connsiteY18878" fmla="*/ 646256 h 3804208"/>
                <a:gd name="connsiteX18879" fmla="*/ 1885983 w 9157696"/>
                <a:gd name="connsiteY18879" fmla="*/ 645036 h 3804208"/>
                <a:gd name="connsiteX18880" fmla="*/ 1885983 w 9157696"/>
                <a:gd name="connsiteY18880" fmla="*/ 643815 h 3804208"/>
                <a:gd name="connsiteX18881" fmla="*/ 1883541 w 9157696"/>
                <a:gd name="connsiteY18881" fmla="*/ 642594 h 3804208"/>
                <a:gd name="connsiteX18882" fmla="*/ 1881100 w 9157696"/>
                <a:gd name="connsiteY18882" fmla="*/ 641374 h 3804208"/>
                <a:gd name="connsiteX18883" fmla="*/ 1879879 w 9157696"/>
                <a:gd name="connsiteY18883" fmla="*/ 638932 h 3804208"/>
                <a:gd name="connsiteX18884" fmla="*/ 1878658 w 9157696"/>
                <a:gd name="connsiteY18884" fmla="*/ 638932 h 3804208"/>
                <a:gd name="connsiteX18885" fmla="*/ 1878658 w 9157696"/>
                <a:gd name="connsiteY18885" fmla="*/ 636491 h 3804208"/>
                <a:gd name="connsiteX18886" fmla="*/ 1877438 w 9157696"/>
                <a:gd name="connsiteY18886" fmla="*/ 635270 h 3804208"/>
                <a:gd name="connsiteX18887" fmla="*/ 1876217 w 9157696"/>
                <a:gd name="connsiteY18887" fmla="*/ 632829 h 3804208"/>
                <a:gd name="connsiteX18888" fmla="*/ 1874996 w 9157696"/>
                <a:gd name="connsiteY18888" fmla="*/ 630387 h 3804208"/>
                <a:gd name="connsiteX18889" fmla="*/ 1873776 w 9157696"/>
                <a:gd name="connsiteY18889" fmla="*/ 629167 h 3804208"/>
                <a:gd name="connsiteX18890" fmla="*/ 1872555 w 9157696"/>
                <a:gd name="connsiteY18890" fmla="*/ 627946 h 3804208"/>
                <a:gd name="connsiteX18891" fmla="*/ 1872555 w 9157696"/>
                <a:gd name="connsiteY18891" fmla="*/ 626725 h 3804208"/>
                <a:gd name="connsiteX18892" fmla="*/ 1870113 w 9157696"/>
                <a:gd name="connsiteY18892" fmla="*/ 624284 h 3804208"/>
                <a:gd name="connsiteX18893" fmla="*/ 1867672 w 9157696"/>
                <a:gd name="connsiteY18893" fmla="*/ 621842 h 3804208"/>
                <a:gd name="connsiteX18894" fmla="*/ 1866451 w 9157696"/>
                <a:gd name="connsiteY18894" fmla="*/ 623063 h 3804208"/>
                <a:gd name="connsiteX18895" fmla="*/ 1866451 w 9157696"/>
                <a:gd name="connsiteY18895" fmla="*/ 625504 h 3804208"/>
                <a:gd name="connsiteX18896" fmla="*/ 1867672 w 9157696"/>
                <a:gd name="connsiteY18896" fmla="*/ 627946 h 3804208"/>
                <a:gd name="connsiteX18897" fmla="*/ 1870113 w 9157696"/>
                <a:gd name="connsiteY18897" fmla="*/ 632829 h 3804208"/>
                <a:gd name="connsiteX18898" fmla="*/ 1872555 w 9157696"/>
                <a:gd name="connsiteY18898" fmla="*/ 638932 h 3804208"/>
                <a:gd name="connsiteX18899" fmla="*/ 1873776 w 9157696"/>
                <a:gd name="connsiteY18899" fmla="*/ 643815 h 3804208"/>
                <a:gd name="connsiteX18900" fmla="*/ 1873776 w 9157696"/>
                <a:gd name="connsiteY18900" fmla="*/ 651139 h 3804208"/>
                <a:gd name="connsiteX18901" fmla="*/ 1878658 w 9157696"/>
                <a:gd name="connsiteY18901" fmla="*/ 656022 h 3804208"/>
                <a:gd name="connsiteX18902" fmla="*/ 1882320 w 9157696"/>
                <a:gd name="connsiteY18902" fmla="*/ 662125 h 3804208"/>
                <a:gd name="connsiteX18903" fmla="*/ 1884762 w 9157696"/>
                <a:gd name="connsiteY18903" fmla="*/ 665788 h 3804208"/>
                <a:gd name="connsiteX18904" fmla="*/ 1888424 w 9157696"/>
                <a:gd name="connsiteY18904" fmla="*/ 674332 h 3804208"/>
                <a:gd name="connsiteX18905" fmla="*/ 1888424 w 9157696"/>
                <a:gd name="connsiteY18905" fmla="*/ 674332 h 3804208"/>
                <a:gd name="connsiteX18906" fmla="*/ 1887203 w 9157696"/>
                <a:gd name="connsiteY18906" fmla="*/ 674332 h 3804208"/>
                <a:gd name="connsiteX18907" fmla="*/ 1884762 w 9157696"/>
                <a:gd name="connsiteY18907" fmla="*/ 673112 h 3804208"/>
                <a:gd name="connsiteX18908" fmla="*/ 1881100 w 9157696"/>
                <a:gd name="connsiteY18908" fmla="*/ 669450 h 3804208"/>
                <a:gd name="connsiteX18909" fmla="*/ 1877438 w 9157696"/>
                <a:gd name="connsiteY18909" fmla="*/ 665788 h 3804208"/>
                <a:gd name="connsiteX18910" fmla="*/ 1877438 w 9157696"/>
                <a:gd name="connsiteY18910" fmla="*/ 664567 h 3804208"/>
                <a:gd name="connsiteX18911" fmla="*/ 1877438 w 9157696"/>
                <a:gd name="connsiteY18911" fmla="*/ 662125 h 3804208"/>
                <a:gd name="connsiteX18912" fmla="*/ 1874996 w 9157696"/>
                <a:gd name="connsiteY18912" fmla="*/ 660905 h 3804208"/>
                <a:gd name="connsiteX18913" fmla="*/ 1872555 w 9157696"/>
                <a:gd name="connsiteY18913" fmla="*/ 659684 h 3804208"/>
                <a:gd name="connsiteX18914" fmla="*/ 1870113 w 9157696"/>
                <a:gd name="connsiteY18914" fmla="*/ 657243 h 3804208"/>
                <a:gd name="connsiteX18915" fmla="*/ 1868893 w 9157696"/>
                <a:gd name="connsiteY18915" fmla="*/ 657243 h 3804208"/>
                <a:gd name="connsiteX18916" fmla="*/ 1867672 w 9157696"/>
                <a:gd name="connsiteY18916" fmla="*/ 653581 h 3804208"/>
                <a:gd name="connsiteX18917" fmla="*/ 1866451 w 9157696"/>
                <a:gd name="connsiteY18917" fmla="*/ 652360 h 3804208"/>
                <a:gd name="connsiteX18918" fmla="*/ 1865231 w 9157696"/>
                <a:gd name="connsiteY18918" fmla="*/ 649918 h 3804208"/>
                <a:gd name="connsiteX18919" fmla="*/ 1864010 w 9157696"/>
                <a:gd name="connsiteY18919" fmla="*/ 647477 h 3804208"/>
                <a:gd name="connsiteX18920" fmla="*/ 1862789 w 9157696"/>
                <a:gd name="connsiteY18920" fmla="*/ 646256 h 3804208"/>
                <a:gd name="connsiteX18921" fmla="*/ 1861569 w 9157696"/>
                <a:gd name="connsiteY18921" fmla="*/ 645036 h 3804208"/>
                <a:gd name="connsiteX18922" fmla="*/ 1860348 w 9157696"/>
                <a:gd name="connsiteY18922" fmla="*/ 643815 h 3804208"/>
                <a:gd name="connsiteX18923" fmla="*/ 1856686 w 9157696"/>
                <a:gd name="connsiteY18923" fmla="*/ 641374 h 3804208"/>
                <a:gd name="connsiteX18924" fmla="*/ 1853024 w 9157696"/>
                <a:gd name="connsiteY18924" fmla="*/ 638932 h 3804208"/>
                <a:gd name="connsiteX18925" fmla="*/ 1853024 w 9157696"/>
                <a:gd name="connsiteY18925" fmla="*/ 640153 h 3804208"/>
                <a:gd name="connsiteX18926" fmla="*/ 1854244 w 9157696"/>
                <a:gd name="connsiteY18926" fmla="*/ 642594 h 3804208"/>
                <a:gd name="connsiteX18927" fmla="*/ 1855465 w 9157696"/>
                <a:gd name="connsiteY18927" fmla="*/ 645036 h 3804208"/>
                <a:gd name="connsiteX18928" fmla="*/ 1859127 w 9157696"/>
                <a:gd name="connsiteY18928" fmla="*/ 649918 h 3804208"/>
                <a:gd name="connsiteX18929" fmla="*/ 1862789 w 9157696"/>
                <a:gd name="connsiteY18929" fmla="*/ 656022 h 3804208"/>
                <a:gd name="connsiteX18930" fmla="*/ 1864010 w 9157696"/>
                <a:gd name="connsiteY18930" fmla="*/ 660905 h 3804208"/>
                <a:gd name="connsiteX18931" fmla="*/ 1865231 w 9157696"/>
                <a:gd name="connsiteY18931" fmla="*/ 669450 h 3804208"/>
                <a:gd name="connsiteX18932" fmla="*/ 1871334 w 9157696"/>
                <a:gd name="connsiteY18932" fmla="*/ 674332 h 3804208"/>
                <a:gd name="connsiteX18933" fmla="*/ 1873776 w 9157696"/>
                <a:gd name="connsiteY18933" fmla="*/ 676774 h 3804208"/>
                <a:gd name="connsiteX18934" fmla="*/ 1870113 w 9157696"/>
                <a:gd name="connsiteY18934" fmla="*/ 681657 h 3804208"/>
                <a:gd name="connsiteX18935" fmla="*/ 1867672 w 9157696"/>
                <a:gd name="connsiteY18935" fmla="*/ 680436 h 3804208"/>
                <a:gd name="connsiteX18936" fmla="*/ 1866451 w 9157696"/>
                <a:gd name="connsiteY18936" fmla="*/ 679215 h 3804208"/>
                <a:gd name="connsiteX18937" fmla="*/ 1865231 w 9157696"/>
                <a:gd name="connsiteY18937" fmla="*/ 677995 h 3804208"/>
                <a:gd name="connsiteX18938" fmla="*/ 1864010 w 9157696"/>
                <a:gd name="connsiteY18938" fmla="*/ 675553 h 3804208"/>
                <a:gd name="connsiteX18939" fmla="*/ 1860348 w 9157696"/>
                <a:gd name="connsiteY18939" fmla="*/ 675553 h 3804208"/>
                <a:gd name="connsiteX18940" fmla="*/ 1856686 w 9157696"/>
                <a:gd name="connsiteY18940" fmla="*/ 675553 h 3804208"/>
                <a:gd name="connsiteX18941" fmla="*/ 1854244 w 9157696"/>
                <a:gd name="connsiteY18941" fmla="*/ 673112 h 3804208"/>
                <a:gd name="connsiteX18942" fmla="*/ 1851803 w 9157696"/>
                <a:gd name="connsiteY18942" fmla="*/ 674332 h 3804208"/>
                <a:gd name="connsiteX18943" fmla="*/ 1849362 w 9157696"/>
                <a:gd name="connsiteY18943" fmla="*/ 670670 h 3804208"/>
                <a:gd name="connsiteX18944" fmla="*/ 1846920 w 9157696"/>
                <a:gd name="connsiteY18944" fmla="*/ 670670 h 3804208"/>
                <a:gd name="connsiteX18945" fmla="*/ 1844479 w 9157696"/>
                <a:gd name="connsiteY18945" fmla="*/ 668229 h 3804208"/>
                <a:gd name="connsiteX18946" fmla="*/ 1842037 w 9157696"/>
                <a:gd name="connsiteY18946" fmla="*/ 665788 h 3804208"/>
                <a:gd name="connsiteX18947" fmla="*/ 1839596 w 9157696"/>
                <a:gd name="connsiteY18947" fmla="*/ 664567 h 3804208"/>
                <a:gd name="connsiteX18948" fmla="*/ 1838375 w 9157696"/>
                <a:gd name="connsiteY18948" fmla="*/ 664567 h 3804208"/>
                <a:gd name="connsiteX18949" fmla="*/ 1839596 w 9157696"/>
                <a:gd name="connsiteY18949" fmla="*/ 664567 h 3804208"/>
                <a:gd name="connsiteX18950" fmla="*/ 1843258 w 9157696"/>
                <a:gd name="connsiteY18950" fmla="*/ 663346 h 3804208"/>
                <a:gd name="connsiteX18951" fmla="*/ 1845699 w 9157696"/>
                <a:gd name="connsiteY18951" fmla="*/ 659684 h 3804208"/>
                <a:gd name="connsiteX18952" fmla="*/ 1846920 w 9157696"/>
                <a:gd name="connsiteY18952" fmla="*/ 654801 h 3804208"/>
                <a:gd name="connsiteX18953" fmla="*/ 1839596 w 9157696"/>
                <a:gd name="connsiteY18953" fmla="*/ 654801 h 3804208"/>
                <a:gd name="connsiteX18954" fmla="*/ 1833492 w 9157696"/>
                <a:gd name="connsiteY18954" fmla="*/ 654801 h 3804208"/>
                <a:gd name="connsiteX18955" fmla="*/ 1831051 w 9157696"/>
                <a:gd name="connsiteY18955" fmla="*/ 657243 h 3804208"/>
                <a:gd name="connsiteX18956" fmla="*/ 1828610 w 9157696"/>
                <a:gd name="connsiteY18956" fmla="*/ 658463 h 3804208"/>
                <a:gd name="connsiteX18957" fmla="*/ 1826168 w 9157696"/>
                <a:gd name="connsiteY18957" fmla="*/ 654801 h 3804208"/>
                <a:gd name="connsiteX18958" fmla="*/ 1824948 w 9157696"/>
                <a:gd name="connsiteY18958" fmla="*/ 657243 h 3804208"/>
                <a:gd name="connsiteX18959" fmla="*/ 1824948 w 9157696"/>
                <a:gd name="connsiteY18959" fmla="*/ 657243 h 3804208"/>
                <a:gd name="connsiteX18960" fmla="*/ 1823727 w 9157696"/>
                <a:gd name="connsiteY18960" fmla="*/ 657243 h 3804208"/>
                <a:gd name="connsiteX18961" fmla="*/ 1822506 w 9157696"/>
                <a:gd name="connsiteY18961" fmla="*/ 654801 h 3804208"/>
                <a:gd name="connsiteX18962" fmla="*/ 1820065 w 9157696"/>
                <a:gd name="connsiteY18962" fmla="*/ 658463 h 3804208"/>
                <a:gd name="connsiteX18963" fmla="*/ 1816403 w 9157696"/>
                <a:gd name="connsiteY18963" fmla="*/ 660905 h 3804208"/>
                <a:gd name="connsiteX18964" fmla="*/ 1813961 w 9157696"/>
                <a:gd name="connsiteY18964" fmla="*/ 658463 h 3804208"/>
                <a:gd name="connsiteX18965" fmla="*/ 1809078 w 9157696"/>
                <a:gd name="connsiteY18965" fmla="*/ 664567 h 3804208"/>
                <a:gd name="connsiteX18966" fmla="*/ 1807858 w 9157696"/>
                <a:gd name="connsiteY18966" fmla="*/ 660905 h 3804208"/>
                <a:gd name="connsiteX18967" fmla="*/ 1802975 w 9157696"/>
                <a:gd name="connsiteY18967" fmla="*/ 663346 h 3804208"/>
                <a:gd name="connsiteX18968" fmla="*/ 1799313 w 9157696"/>
                <a:gd name="connsiteY18968" fmla="*/ 660905 h 3804208"/>
                <a:gd name="connsiteX18969" fmla="*/ 1795651 w 9157696"/>
                <a:gd name="connsiteY18969" fmla="*/ 658463 h 3804208"/>
                <a:gd name="connsiteX18970" fmla="*/ 1793209 w 9157696"/>
                <a:gd name="connsiteY18970" fmla="*/ 662125 h 3804208"/>
                <a:gd name="connsiteX18971" fmla="*/ 1790768 w 9157696"/>
                <a:gd name="connsiteY18971" fmla="*/ 665788 h 3804208"/>
                <a:gd name="connsiteX18972" fmla="*/ 1787106 w 9157696"/>
                <a:gd name="connsiteY18972" fmla="*/ 663346 h 3804208"/>
                <a:gd name="connsiteX18973" fmla="*/ 1788327 w 9157696"/>
                <a:gd name="connsiteY18973" fmla="*/ 660905 h 3804208"/>
                <a:gd name="connsiteX18974" fmla="*/ 1791989 w 9157696"/>
                <a:gd name="connsiteY18974" fmla="*/ 653581 h 3804208"/>
                <a:gd name="connsiteX18975" fmla="*/ 1798092 w 9157696"/>
                <a:gd name="connsiteY18975" fmla="*/ 648698 h 3804208"/>
                <a:gd name="connsiteX18976" fmla="*/ 1802975 w 9157696"/>
                <a:gd name="connsiteY18976" fmla="*/ 647477 h 3804208"/>
                <a:gd name="connsiteX18977" fmla="*/ 1807858 w 9157696"/>
                <a:gd name="connsiteY18977" fmla="*/ 646256 h 3804208"/>
                <a:gd name="connsiteX18978" fmla="*/ 1816403 w 9157696"/>
                <a:gd name="connsiteY18978" fmla="*/ 645036 h 3804208"/>
                <a:gd name="connsiteX18979" fmla="*/ 1820065 w 9157696"/>
                <a:gd name="connsiteY18979" fmla="*/ 645036 h 3804208"/>
                <a:gd name="connsiteX18980" fmla="*/ 1822506 w 9157696"/>
                <a:gd name="connsiteY18980" fmla="*/ 642594 h 3804208"/>
                <a:gd name="connsiteX18981" fmla="*/ 1823727 w 9157696"/>
                <a:gd name="connsiteY18981" fmla="*/ 637711 h 3804208"/>
                <a:gd name="connsiteX18982" fmla="*/ 1817623 w 9157696"/>
                <a:gd name="connsiteY18982" fmla="*/ 634049 h 3804208"/>
                <a:gd name="connsiteX18983" fmla="*/ 1811520 w 9157696"/>
                <a:gd name="connsiteY18983" fmla="*/ 631608 h 3804208"/>
                <a:gd name="connsiteX18984" fmla="*/ 1809078 w 9157696"/>
                <a:gd name="connsiteY18984" fmla="*/ 632829 h 3804208"/>
                <a:gd name="connsiteX18985" fmla="*/ 1806637 w 9157696"/>
                <a:gd name="connsiteY18985" fmla="*/ 632829 h 3804208"/>
                <a:gd name="connsiteX18986" fmla="*/ 1804196 w 9157696"/>
                <a:gd name="connsiteY18986" fmla="*/ 630387 h 3804208"/>
                <a:gd name="connsiteX18987" fmla="*/ 1800534 w 9157696"/>
                <a:gd name="connsiteY18987" fmla="*/ 630387 h 3804208"/>
                <a:gd name="connsiteX18988" fmla="*/ 1796871 w 9157696"/>
                <a:gd name="connsiteY18988" fmla="*/ 630387 h 3804208"/>
                <a:gd name="connsiteX18989" fmla="*/ 1794430 w 9157696"/>
                <a:gd name="connsiteY18989" fmla="*/ 626725 h 3804208"/>
                <a:gd name="connsiteX18990" fmla="*/ 1794430 w 9157696"/>
                <a:gd name="connsiteY18990" fmla="*/ 626725 h 3804208"/>
                <a:gd name="connsiteX18991" fmla="*/ 1795651 w 9157696"/>
                <a:gd name="connsiteY18991" fmla="*/ 625504 h 3804208"/>
                <a:gd name="connsiteX18992" fmla="*/ 1802975 w 9157696"/>
                <a:gd name="connsiteY18992" fmla="*/ 624284 h 3804208"/>
                <a:gd name="connsiteX18993" fmla="*/ 1812741 w 9157696"/>
                <a:gd name="connsiteY18993" fmla="*/ 627946 h 3804208"/>
                <a:gd name="connsiteX18994" fmla="*/ 1821285 w 9157696"/>
                <a:gd name="connsiteY18994" fmla="*/ 631608 h 3804208"/>
                <a:gd name="connsiteX18995" fmla="*/ 1824948 w 9157696"/>
                <a:gd name="connsiteY18995" fmla="*/ 634049 h 3804208"/>
                <a:gd name="connsiteX18996" fmla="*/ 1828610 w 9157696"/>
                <a:gd name="connsiteY18996" fmla="*/ 634049 h 3804208"/>
                <a:gd name="connsiteX18997" fmla="*/ 1831051 w 9157696"/>
                <a:gd name="connsiteY18997" fmla="*/ 630387 h 3804208"/>
                <a:gd name="connsiteX18998" fmla="*/ 1826168 w 9157696"/>
                <a:gd name="connsiteY18998" fmla="*/ 623063 h 3804208"/>
                <a:gd name="connsiteX18999" fmla="*/ 1821285 w 9157696"/>
                <a:gd name="connsiteY18999" fmla="*/ 616960 h 3804208"/>
                <a:gd name="connsiteX19000" fmla="*/ 1818844 w 9157696"/>
                <a:gd name="connsiteY19000" fmla="*/ 616960 h 3804208"/>
                <a:gd name="connsiteX19001" fmla="*/ 1816403 w 9157696"/>
                <a:gd name="connsiteY19001" fmla="*/ 615739 h 3804208"/>
                <a:gd name="connsiteX19002" fmla="*/ 1813961 w 9157696"/>
                <a:gd name="connsiteY19002" fmla="*/ 612077 h 3804208"/>
                <a:gd name="connsiteX19003" fmla="*/ 1813961 w 9157696"/>
                <a:gd name="connsiteY19003" fmla="*/ 610856 h 3804208"/>
                <a:gd name="connsiteX19004" fmla="*/ 1813961 w 9157696"/>
                <a:gd name="connsiteY19004" fmla="*/ 610856 h 3804208"/>
                <a:gd name="connsiteX19005" fmla="*/ 1813961 w 9157696"/>
                <a:gd name="connsiteY19005" fmla="*/ 610856 h 3804208"/>
                <a:gd name="connsiteX19006" fmla="*/ 1813961 w 9157696"/>
                <a:gd name="connsiteY19006" fmla="*/ 609635 h 3804208"/>
                <a:gd name="connsiteX19007" fmla="*/ 1809078 w 9157696"/>
                <a:gd name="connsiteY19007" fmla="*/ 604753 h 3804208"/>
                <a:gd name="connsiteX19008" fmla="*/ 1806637 w 9157696"/>
                <a:gd name="connsiteY19008" fmla="*/ 604753 h 3804208"/>
                <a:gd name="connsiteX19009" fmla="*/ 1804196 w 9157696"/>
                <a:gd name="connsiteY19009" fmla="*/ 604753 h 3804208"/>
                <a:gd name="connsiteX19010" fmla="*/ 1804196 w 9157696"/>
                <a:gd name="connsiteY19010" fmla="*/ 604753 h 3804208"/>
                <a:gd name="connsiteX19011" fmla="*/ 1804196 w 9157696"/>
                <a:gd name="connsiteY19011" fmla="*/ 604753 h 3804208"/>
                <a:gd name="connsiteX19012" fmla="*/ 1802975 w 9157696"/>
                <a:gd name="connsiteY19012" fmla="*/ 602311 h 3804208"/>
                <a:gd name="connsiteX19013" fmla="*/ 1804196 w 9157696"/>
                <a:gd name="connsiteY19013" fmla="*/ 601090 h 3804208"/>
                <a:gd name="connsiteX19014" fmla="*/ 1809078 w 9157696"/>
                <a:gd name="connsiteY19014" fmla="*/ 596208 h 3804208"/>
                <a:gd name="connsiteX19015" fmla="*/ 1816403 w 9157696"/>
                <a:gd name="connsiteY19015" fmla="*/ 593766 h 3804208"/>
                <a:gd name="connsiteX19016" fmla="*/ 1821285 w 9157696"/>
                <a:gd name="connsiteY19016" fmla="*/ 593766 h 3804208"/>
                <a:gd name="connsiteX19017" fmla="*/ 1826168 w 9157696"/>
                <a:gd name="connsiteY19017" fmla="*/ 593766 h 3804208"/>
                <a:gd name="connsiteX19018" fmla="*/ 1834713 w 9157696"/>
                <a:gd name="connsiteY19018" fmla="*/ 594987 h 3804208"/>
                <a:gd name="connsiteX19019" fmla="*/ 1838375 w 9157696"/>
                <a:gd name="connsiteY19019" fmla="*/ 596208 h 3804208"/>
                <a:gd name="connsiteX19020" fmla="*/ 1842037 w 9157696"/>
                <a:gd name="connsiteY19020" fmla="*/ 594987 h 3804208"/>
                <a:gd name="connsiteX19021" fmla="*/ 1843258 w 9157696"/>
                <a:gd name="connsiteY19021" fmla="*/ 591325 h 3804208"/>
                <a:gd name="connsiteX19022" fmla="*/ 1837155 w 9157696"/>
                <a:gd name="connsiteY19022" fmla="*/ 586442 h 3804208"/>
                <a:gd name="connsiteX19023" fmla="*/ 1831051 w 9157696"/>
                <a:gd name="connsiteY19023" fmla="*/ 582780 h 3804208"/>
                <a:gd name="connsiteX19024" fmla="*/ 1828610 w 9157696"/>
                <a:gd name="connsiteY19024" fmla="*/ 584001 h 3804208"/>
                <a:gd name="connsiteX19025" fmla="*/ 1826168 w 9157696"/>
                <a:gd name="connsiteY19025" fmla="*/ 584001 h 3804208"/>
                <a:gd name="connsiteX19026" fmla="*/ 1823727 w 9157696"/>
                <a:gd name="connsiteY19026" fmla="*/ 581559 h 3804208"/>
                <a:gd name="connsiteX19027" fmla="*/ 1822506 w 9157696"/>
                <a:gd name="connsiteY19027" fmla="*/ 579118 h 3804208"/>
                <a:gd name="connsiteX19028" fmla="*/ 1820065 w 9157696"/>
                <a:gd name="connsiteY19028" fmla="*/ 580339 h 3804208"/>
                <a:gd name="connsiteX19029" fmla="*/ 1816403 w 9157696"/>
                <a:gd name="connsiteY19029" fmla="*/ 580339 h 3804208"/>
                <a:gd name="connsiteX19030" fmla="*/ 1813961 w 9157696"/>
                <a:gd name="connsiteY19030" fmla="*/ 576676 h 3804208"/>
                <a:gd name="connsiteX19031" fmla="*/ 1809078 w 9157696"/>
                <a:gd name="connsiteY19031" fmla="*/ 579118 h 3804208"/>
                <a:gd name="connsiteX19032" fmla="*/ 1807858 w 9157696"/>
                <a:gd name="connsiteY19032" fmla="*/ 577897 h 3804208"/>
                <a:gd name="connsiteX19033" fmla="*/ 1810299 w 9157696"/>
                <a:gd name="connsiteY19033" fmla="*/ 574235 h 3804208"/>
                <a:gd name="connsiteX19034" fmla="*/ 1817623 w 9157696"/>
                <a:gd name="connsiteY19034" fmla="*/ 571794 h 3804208"/>
                <a:gd name="connsiteX19035" fmla="*/ 1828610 w 9157696"/>
                <a:gd name="connsiteY19035" fmla="*/ 573014 h 3804208"/>
                <a:gd name="connsiteX19036" fmla="*/ 1838375 w 9157696"/>
                <a:gd name="connsiteY19036" fmla="*/ 575456 h 3804208"/>
                <a:gd name="connsiteX19037" fmla="*/ 1842037 w 9157696"/>
                <a:gd name="connsiteY19037" fmla="*/ 577897 h 3804208"/>
                <a:gd name="connsiteX19038" fmla="*/ 1845699 w 9157696"/>
                <a:gd name="connsiteY19038" fmla="*/ 576676 h 3804208"/>
                <a:gd name="connsiteX19039" fmla="*/ 1848141 w 9157696"/>
                <a:gd name="connsiteY19039" fmla="*/ 573014 h 3804208"/>
                <a:gd name="connsiteX19040" fmla="*/ 1842037 w 9157696"/>
                <a:gd name="connsiteY19040" fmla="*/ 566911 h 3804208"/>
                <a:gd name="connsiteX19041" fmla="*/ 1835934 w 9157696"/>
                <a:gd name="connsiteY19041" fmla="*/ 562028 h 3804208"/>
                <a:gd name="connsiteX19042" fmla="*/ 1833492 w 9157696"/>
                <a:gd name="connsiteY19042" fmla="*/ 563249 h 3804208"/>
                <a:gd name="connsiteX19043" fmla="*/ 1829830 w 9157696"/>
                <a:gd name="connsiteY19043" fmla="*/ 562028 h 3804208"/>
                <a:gd name="connsiteX19044" fmla="*/ 1827389 w 9157696"/>
                <a:gd name="connsiteY19044" fmla="*/ 559587 h 3804208"/>
                <a:gd name="connsiteX19045" fmla="*/ 1823727 w 9157696"/>
                <a:gd name="connsiteY19045" fmla="*/ 558366 h 3804208"/>
                <a:gd name="connsiteX19046" fmla="*/ 1820065 w 9157696"/>
                <a:gd name="connsiteY19046" fmla="*/ 557145 h 3804208"/>
                <a:gd name="connsiteX19047" fmla="*/ 1817623 w 9157696"/>
                <a:gd name="connsiteY19047" fmla="*/ 553483 h 3804208"/>
                <a:gd name="connsiteX19048" fmla="*/ 1812741 w 9157696"/>
                <a:gd name="connsiteY19048" fmla="*/ 555925 h 3804208"/>
                <a:gd name="connsiteX19049" fmla="*/ 1811520 w 9157696"/>
                <a:gd name="connsiteY19049" fmla="*/ 551042 h 3804208"/>
                <a:gd name="connsiteX19050" fmla="*/ 1806637 w 9157696"/>
                <a:gd name="connsiteY19050" fmla="*/ 549821 h 3804208"/>
                <a:gd name="connsiteX19051" fmla="*/ 1802975 w 9157696"/>
                <a:gd name="connsiteY19051" fmla="*/ 544938 h 3804208"/>
                <a:gd name="connsiteX19052" fmla="*/ 1799313 w 9157696"/>
                <a:gd name="connsiteY19052" fmla="*/ 540055 h 3804208"/>
                <a:gd name="connsiteX19053" fmla="*/ 1795651 w 9157696"/>
                <a:gd name="connsiteY19053" fmla="*/ 541276 h 3804208"/>
                <a:gd name="connsiteX19054" fmla="*/ 1794430 w 9157696"/>
                <a:gd name="connsiteY19054" fmla="*/ 538835 h 3804208"/>
                <a:gd name="connsiteX19055" fmla="*/ 1798092 w 9157696"/>
                <a:gd name="connsiteY19055" fmla="*/ 536393 h 3804208"/>
                <a:gd name="connsiteX19056" fmla="*/ 1800534 w 9157696"/>
                <a:gd name="connsiteY19056" fmla="*/ 533952 h 3804208"/>
                <a:gd name="connsiteX19057" fmla="*/ 1802975 w 9157696"/>
                <a:gd name="connsiteY19057" fmla="*/ 531511 h 3804208"/>
                <a:gd name="connsiteX19058" fmla="*/ 1804196 w 9157696"/>
                <a:gd name="connsiteY19058" fmla="*/ 529069 h 3804208"/>
                <a:gd name="connsiteX19059" fmla="*/ 1800534 w 9157696"/>
                <a:gd name="connsiteY19059" fmla="*/ 531511 h 3804208"/>
                <a:gd name="connsiteX19060" fmla="*/ 1796871 w 9157696"/>
                <a:gd name="connsiteY19060" fmla="*/ 533952 h 3804208"/>
                <a:gd name="connsiteX19061" fmla="*/ 1795651 w 9157696"/>
                <a:gd name="connsiteY19061" fmla="*/ 536393 h 3804208"/>
                <a:gd name="connsiteX19062" fmla="*/ 1793209 w 9157696"/>
                <a:gd name="connsiteY19062" fmla="*/ 537614 h 3804208"/>
                <a:gd name="connsiteX19063" fmla="*/ 1791989 w 9157696"/>
                <a:gd name="connsiteY19063" fmla="*/ 537614 h 3804208"/>
                <a:gd name="connsiteX19064" fmla="*/ 1790768 w 9157696"/>
                <a:gd name="connsiteY19064" fmla="*/ 537614 h 3804208"/>
                <a:gd name="connsiteX19065" fmla="*/ 1787106 w 9157696"/>
                <a:gd name="connsiteY19065" fmla="*/ 538835 h 3804208"/>
                <a:gd name="connsiteX19066" fmla="*/ 1785885 w 9157696"/>
                <a:gd name="connsiteY19066" fmla="*/ 540055 h 3804208"/>
                <a:gd name="connsiteX19067" fmla="*/ 1785885 w 9157696"/>
                <a:gd name="connsiteY19067" fmla="*/ 540055 h 3804208"/>
                <a:gd name="connsiteX19068" fmla="*/ 1783444 w 9157696"/>
                <a:gd name="connsiteY19068" fmla="*/ 542497 h 3804208"/>
                <a:gd name="connsiteX19069" fmla="*/ 1782223 w 9157696"/>
                <a:gd name="connsiteY19069" fmla="*/ 542497 h 3804208"/>
                <a:gd name="connsiteX19070" fmla="*/ 1782223 w 9157696"/>
                <a:gd name="connsiteY19070" fmla="*/ 542497 h 3804208"/>
                <a:gd name="connsiteX19071" fmla="*/ 1787106 w 9157696"/>
                <a:gd name="connsiteY19071" fmla="*/ 535173 h 3804208"/>
                <a:gd name="connsiteX19072" fmla="*/ 1793209 w 9157696"/>
                <a:gd name="connsiteY19072" fmla="*/ 530290 h 3804208"/>
                <a:gd name="connsiteX19073" fmla="*/ 1802975 w 9157696"/>
                <a:gd name="connsiteY19073" fmla="*/ 526628 h 3804208"/>
                <a:gd name="connsiteX19074" fmla="*/ 1811520 w 9157696"/>
                <a:gd name="connsiteY19074" fmla="*/ 524186 h 3804208"/>
                <a:gd name="connsiteX19075" fmla="*/ 1815182 w 9157696"/>
                <a:gd name="connsiteY19075" fmla="*/ 524186 h 3804208"/>
                <a:gd name="connsiteX19076" fmla="*/ 1817623 w 9157696"/>
                <a:gd name="connsiteY19076" fmla="*/ 521745 h 3804208"/>
                <a:gd name="connsiteX19077" fmla="*/ 1818844 w 9157696"/>
                <a:gd name="connsiteY19077" fmla="*/ 518083 h 3804208"/>
                <a:gd name="connsiteX19078" fmla="*/ 1812741 w 9157696"/>
                <a:gd name="connsiteY19078" fmla="*/ 515641 h 3804208"/>
                <a:gd name="connsiteX19079" fmla="*/ 1806637 w 9157696"/>
                <a:gd name="connsiteY19079" fmla="*/ 513200 h 3804208"/>
                <a:gd name="connsiteX19080" fmla="*/ 1804196 w 9157696"/>
                <a:gd name="connsiteY19080" fmla="*/ 514421 h 3804208"/>
                <a:gd name="connsiteX19081" fmla="*/ 1801754 w 9157696"/>
                <a:gd name="connsiteY19081" fmla="*/ 515641 h 3804208"/>
                <a:gd name="connsiteX19082" fmla="*/ 1799313 w 9157696"/>
                <a:gd name="connsiteY19082" fmla="*/ 514421 h 3804208"/>
                <a:gd name="connsiteX19083" fmla="*/ 1795651 w 9157696"/>
                <a:gd name="connsiteY19083" fmla="*/ 515641 h 3804208"/>
                <a:gd name="connsiteX19084" fmla="*/ 1791989 w 9157696"/>
                <a:gd name="connsiteY19084" fmla="*/ 516862 h 3804208"/>
                <a:gd name="connsiteX19085" fmla="*/ 1789547 w 9157696"/>
                <a:gd name="connsiteY19085" fmla="*/ 514421 h 3804208"/>
                <a:gd name="connsiteX19086" fmla="*/ 1788327 w 9157696"/>
                <a:gd name="connsiteY19086" fmla="*/ 514421 h 3804208"/>
                <a:gd name="connsiteX19087" fmla="*/ 1793209 w 9157696"/>
                <a:gd name="connsiteY19087" fmla="*/ 508317 h 3804208"/>
                <a:gd name="connsiteX19088" fmla="*/ 1799313 w 9157696"/>
                <a:gd name="connsiteY19088" fmla="*/ 504655 h 3804208"/>
                <a:gd name="connsiteX19089" fmla="*/ 1804196 w 9157696"/>
                <a:gd name="connsiteY19089" fmla="*/ 503434 h 3804208"/>
                <a:gd name="connsiteX19090" fmla="*/ 1809078 w 9157696"/>
                <a:gd name="connsiteY19090" fmla="*/ 502214 h 3804208"/>
                <a:gd name="connsiteX19091" fmla="*/ 1817623 w 9157696"/>
                <a:gd name="connsiteY19091" fmla="*/ 500993 h 3804208"/>
                <a:gd name="connsiteX19092" fmla="*/ 1821285 w 9157696"/>
                <a:gd name="connsiteY19092" fmla="*/ 500993 h 3804208"/>
                <a:gd name="connsiteX19093" fmla="*/ 1823727 w 9157696"/>
                <a:gd name="connsiteY19093" fmla="*/ 498552 h 3804208"/>
                <a:gd name="connsiteX19094" fmla="*/ 1824948 w 9157696"/>
                <a:gd name="connsiteY19094" fmla="*/ 494889 h 3804208"/>
                <a:gd name="connsiteX19095" fmla="*/ 1818844 w 9157696"/>
                <a:gd name="connsiteY19095" fmla="*/ 492448 h 3804208"/>
                <a:gd name="connsiteX19096" fmla="*/ 1812741 w 9157696"/>
                <a:gd name="connsiteY19096" fmla="*/ 490007 h 3804208"/>
                <a:gd name="connsiteX19097" fmla="*/ 1810299 w 9157696"/>
                <a:gd name="connsiteY19097" fmla="*/ 491227 h 3804208"/>
                <a:gd name="connsiteX19098" fmla="*/ 1807858 w 9157696"/>
                <a:gd name="connsiteY19098" fmla="*/ 491227 h 3804208"/>
                <a:gd name="connsiteX19099" fmla="*/ 1805416 w 9157696"/>
                <a:gd name="connsiteY19099" fmla="*/ 490007 h 3804208"/>
                <a:gd name="connsiteX19100" fmla="*/ 1804196 w 9157696"/>
                <a:gd name="connsiteY19100" fmla="*/ 487565 h 3804208"/>
                <a:gd name="connsiteX19101" fmla="*/ 1801754 w 9157696"/>
                <a:gd name="connsiteY19101" fmla="*/ 490007 h 3804208"/>
                <a:gd name="connsiteX19102" fmla="*/ 1798092 w 9157696"/>
                <a:gd name="connsiteY19102" fmla="*/ 490007 h 3804208"/>
                <a:gd name="connsiteX19103" fmla="*/ 1795651 w 9157696"/>
                <a:gd name="connsiteY19103" fmla="*/ 487565 h 3804208"/>
                <a:gd name="connsiteX19104" fmla="*/ 1790768 w 9157696"/>
                <a:gd name="connsiteY19104" fmla="*/ 491227 h 3804208"/>
                <a:gd name="connsiteX19105" fmla="*/ 1789547 w 9157696"/>
                <a:gd name="connsiteY19105" fmla="*/ 487565 h 3804208"/>
                <a:gd name="connsiteX19106" fmla="*/ 1784664 w 9157696"/>
                <a:gd name="connsiteY19106" fmla="*/ 487565 h 3804208"/>
                <a:gd name="connsiteX19107" fmla="*/ 1781002 w 9157696"/>
                <a:gd name="connsiteY19107" fmla="*/ 483903 h 3804208"/>
                <a:gd name="connsiteX19108" fmla="*/ 1777340 w 9157696"/>
                <a:gd name="connsiteY19108" fmla="*/ 480241 h 3804208"/>
                <a:gd name="connsiteX19109" fmla="*/ 1774899 w 9157696"/>
                <a:gd name="connsiteY19109" fmla="*/ 481462 h 3804208"/>
                <a:gd name="connsiteX19110" fmla="*/ 1773678 w 9157696"/>
                <a:gd name="connsiteY19110" fmla="*/ 480241 h 3804208"/>
                <a:gd name="connsiteX19111" fmla="*/ 1777340 w 9157696"/>
                <a:gd name="connsiteY19111" fmla="*/ 476579 h 3804208"/>
                <a:gd name="connsiteX19112" fmla="*/ 1781002 w 9157696"/>
                <a:gd name="connsiteY19112" fmla="*/ 474138 h 3804208"/>
                <a:gd name="connsiteX19113" fmla="*/ 1784664 w 9157696"/>
                <a:gd name="connsiteY19113" fmla="*/ 471696 h 3804208"/>
                <a:gd name="connsiteX19114" fmla="*/ 1790768 w 9157696"/>
                <a:gd name="connsiteY19114" fmla="*/ 465593 h 3804208"/>
                <a:gd name="connsiteX19115" fmla="*/ 1793209 w 9157696"/>
                <a:gd name="connsiteY19115" fmla="*/ 463151 h 3804208"/>
                <a:gd name="connsiteX19116" fmla="*/ 1794430 w 9157696"/>
                <a:gd name="connsiteY19116" fmla="*/ 459489 h 3804208"/>
                <a:gd name="connsiteX19117" fmla="*/ 1794430 w 9157696"/>
                <a:gd name="connsiteY19117" fmla="*/ 455827 h 3804208"/>
                <a:gd name="connsiteX19118" fmla="*/ 1789547 w 9157696"/>
                <a:gd name="connsiteY19118" fmla="*/ 458268 h 3804208"/>
                <a:gd name="connsiteX19119" fmla="*/ 1784664 w 9157696"/>
                <a:gd name="connsiteY19119" fmla="*/ 459489 h 3804208"/>
                <a:gd name="connsiteX19120" fmla="*/ 1783444 w 9157696"/>
                <a:gd name="connsiteY19120" fmla="*/ 461931 h 3804208"/>
                <a:gd name="connsiteX19121" fmla="*/ 1781002 w 9157696"/>
                <a:gd name="connsiteY19121" fmla="*/ 463151 h 3804208"/>
                <a:gd name="connsiteX19122" fmla="*/ 1778561 w 9157696"/>
                <a:gd name="connsiteY19122" fmla="*/ 463151 h 3804208"/>
                <a:gd name="connsiteX19123" fmla="*/ 1776120 w 9157696"/>
                <a:gd name="connsiteY19123" fmla="*/ 464372 h 3804208"/>
                <a:gd name="connsiteX19124" fmla="*/ 1773678 w 9157696"/>
                <a:gd name="connsiteY19124" fmla="*/ 465593 h 3804208"/>
                <a:gd name="connsiteX19125" fmla="*/ 1772457 w 9157696"/>
                <a:gd name="connsiteY19125" fmla="*/ 464372 h 3804208"/>
                <a:gd name="connsiteX19126" fmla="*/ 1770016 w 9157696"/>
                <a:gd name="connsiteY19126" fmla="*/ 468034 h 3804208"/>
                <a:gd name="connsiteX19127" fmla="*/ 1768795 w 9157696"/>
                <a:gd name="connsiteY19127" fmla="*/ 465593 h 3804208"/>
                <a:gd name="connsiteX19128" fmla="*/ 1768795 w 9157696"/>
                <a:gd name="connsiteY19128" fmla="*/ 465593 h 3804208"/>
                <a:gd name="connsiteX19129" fmla="*/ 1770016 w 9157696"/>
                <a:gd name="connsiteY19129" fmla="*/ 463151 h 3804208"/>
                <a:gd name="connsiteX19130" fmla="*/ 1772457 w 9157696"/>
                <a:gd name="connsiteY19130" fmla="*/ 458268 h 3804208"/>
                <a:gd name="connsiteX19131" fmla="*/ 1777340 w 9157696"/>
                <a:gd name="connsiteY19131" fmla="*/ 454606 h 3804208"/>
                <a:gd name="connsiteX19132" fmla="*/ 1783444 w 9157696"/>
                <a:gd name="connsiteY19132" fmla="*/ 452165 h 3804208"/>
                <a:gd name="connsiteX19133" fmla="*/ 1789547 w 9157696"/>
                <a:gd name="connsiteY19133" fmla="*/ 449724 h 3804208"/>
                <a:gd name="connsiteX19134" fmla="*/ 1791989 w 9157696"/>
                <a:gd name="connsiteY19134" fmla="*/ 449724 h 3804208"/>
                <a:gd name="connsiteX19135" fmla="*/ 1794430 w 9157696"/>
                <a:gd name="connsiteY19135" fmla="*/ 447282 h 3804208"/>
                <a:gd name="connsiteX19136" fmla="*/ 1795651 w 9157696"/>
                <a:gd name="connsiteY19136" fmla="*/ 443620 h 3804208"/>
                <a:gd name="connsiteX19137" fmla="*/ 1791989 w 9157696"/>
                <a:gd name="connsiteY19137" fmla="*/ 442399 h 3804208"/>
                <a:gd name="connsiteX19138" fmla="*/ 1788327 w 9157696"/>
                <a:gd name="connsiteY19138" fmla="*/ 441179 h 3804208"/>
                <a:gd name="connsiteX19139" fmla="*/ 1787106 w 9157696"/>
                <a:gd name="connsiteY19139" fmla="*/ 442399 h 3804208"/>
                <a:gd name="connsiteX19140" fmla="*/ 1784664 w 9157696"/>
                <a:gd name="connsiteY19140" fmla="*/ 442399 h 3804208"/>
                <a:gd name="connsiteX19141" fmla="*/ 1783444 w 9157696"/>
                <a:gd name="connsiteY19141" fmla="*/ 441179 h 3804208"/>
                <a:gd name="connsiteX19142" fmla="*/ 1781002 w 9157696"/>
                <a:gd name="connsiteY19142" fmla="*/ 441179 h 3804208"/>
                <a:gd name="connsiteX19143" fmla="*/ 1778561 w 9157696"/>
                <a:gd name="connsiteY19143" fmla="*/ 442399 h 3804208"/>
                <a:gd name="connsiteX19144" fmla="*/ 1777340 w 9157696"/>
                <a:gd name="connsiteY19144" fmla="*/ 441179 h 3804208"/>
                <a:gd name="connsiteX19145" fmla="*/ 1774899 w 9157696"/>
                <a:gd name="connsiteY19145" fmla="*/ 443620 h 3804208"/>
                <a:gd name="connsiteX19146" fmla="*/ 1773678 w 9157696"/>
                <a:gd name="connsiteY19146" fmla="*/ 441179 h 3804208"/>
                <a:gd name="connsiteX19147" fmla="*/ 1770016 w 9157696"/>
                <a:gd name="connsiteY19147" fmla="*/ 442399 h 3804208"/>
                <a:gd name="connsiteX19148" fmla="*/ 1767575 w 9157696"/>
                <a:gd name="connsiteY19148" fmla="*/ 439958 h 3804208"/>
                <a:gd name="connsiteX19149" fmla="*/ 1765133 w 9157696"/>
                <a:gd name="connsiteY19149" fmla="*/ 437517 h 3804208"/>
                <a:gd name="connsiteX19150" fmla="*/ 1763913 w 9157696"/>
                <a:gd name="connsiteY19150" fmla="*/ 438737 h 3804208"/>
                <a:gd name="connsiteX19151" fmla="*/ 1762692 w 9157696"/>
                <a:gd name="connsiteY19151" fmla="*/ 437517 h 3804208"/>
                <a:gd name="connsiteX19152" fmla="*/ 1771237 w 9157696"/>
                <a:gd name="connsiteY19152" fmla="*/ 431413 h 3804208"/>
                <a:gd name="connsiteX19153" fmla="*/ 1776120 w 9157696"/>
                <a:gd name="connsiteY19153" fmla="*/ 428972 h 3804208"/>
                <a:gd name="connsiteX19154" fmla="*/ 1781002 w 9157696"/>
                <a:gd name="connsiteY19154" fmla="*/ 426530 h 3804208"/>
                <a:gd name="connsiteX19155" fmla="*/ 1787106 w 9157696"/>
                <a:gd name="connsiteY19155" fmla="*/ 408220 h 3804208"/>
                <a:gd name="connsiteX19156" fmla="*/ 1790768 w 9157696"/>
                <a:gd name="connsiteY19156" fmla="*/ 398454 h 3804208"/>
                <a:gd name="connsiteX19157" fmla="*/ 1798092 w 9157696"/>
                <a:gd name="connsiteY19157" fmla="*/ 387468 h 3804208"/>
                <a:gd name="connsiteX19158" fmla="*/ 1804196 w 9157696"/>
                <a:gd name="connsiteY19158" fmla="*/ 377702 h 3804208"/>
                <a:gd name="connsiteX19159" fmla="*/ 1806637 w 9157696"/>
                <a:gd name="connsiteY19159" fmla="*/ 374040 h 3804208"/>
                <a:gd name="connsiteX19160" fmla="*/ 1807858 w 9157696"/>
                <a:gd name="connsiteY19160" fmla="*/ 369157 h 3804208"/>
                <a:gd name="connsiteX19161" fmla="*/ 1807858 w 9157696"/>
                <a:gd name="connsiteY19161" fmla="*/ 364275 h 3804208"/>
                <a:gd name="connsiteX19162" fmla="*/ 1802975 w 9157696"/>
                <a:gd name="connsiteY19162" fmla="*/ 366716 h 3804208"/>
                <a:gd name="connsiteX19163" fmla="*/ 1798092 w 9157696"/>
                <a:gd name="connsiteY19163" fmla="*/ 370378 h 3804208"/>
                <a:gd name="connsiteX19164" fmla="*/ 1796871 w 9157696"/>
                <a:gd name="connsiteY19164" fmla="*/ 374040 h 3804208"/>
                <a:gd name="connsiteX19165" fmla="*/ 1794430 w 9157696"/>
                <a:gd name="connsiteY19165" fmla="*/ 377702 h 3804208"/>
                <a:gd name="connsiteX19166" fmla="*/ 1791989 w 9157696"/>
                <a:gd name="connsiteY19166" fmla="*/ 378923 h 3804208"/>
                <a:gd name="connsiteX19167" fmla="*/ 1791989 w 9157696"/>
                <a:gd name="connsiteY19167" fmla="*/ 378923 h 3804208"/>
                <a:gd name="connsiteX19168" fmla="*/ 1791989 w 9157696"/>
                <a:gd name="connsiteY19168" fmla="*/ 376482 h 3804208"/>
                <a:gd name="connsiteX19169" fmla="*/ 1788327 w 9157696"/>
                <a:gd name="connsiteY19169" fmla="*/ 376482 h 3804208"/>
                <a:gd name="connsiteX19170" fmla="*/ 1784664 w 9157696"/>
                <a:gd name="connsiteY19170" fmla="*/ 376482 h 3804208"/>
                <a:gd name="connsiteX19171" fmla="*/ 1783444 w 9157696"/>
                <a:gd name="connsiteY19171" fmla="*/ 377702 h 3804208"/>
                <a:gd name="connsiteX19172" fmla="*/ 1782223 w 9157696"/>
                <a:gd name="connsiteY19172" fmla="*/ 378923 h 3804208"/>
                <a:gd name="connsiteX19173" fmla="*/ 1781002 w 9157696"/>
                <a:gd name="connsiteY19173" fmla="*/ 378923 h 3804208"/>
                <a:gd name="connsiteX19174" fmla="*/ 1778561 w 9157696"/>
                <a:gd name="connsiteY19174" fmla="*/ 380143 h 3804208"/>
                <a:gd name="connsiteX19175" fmla="*/ 1776120 w 9157696"/>
                <a:gd name="connsiteY19175" fmla="*/ 381364 h 3804208"/>
                <a:gd name="connsiteX19176" fmla="*/ 1774899 w 9157696"/>
                <a:gd name="connsiteY19176" fmla="*/ 380143 h 3804208"/>
                <a:gd name="connsiteX19177" fmla="*/ 1772457 w 9157696"/>
                <a:gd name="connsiteY19177" fmla="*/ 383806 h 3804208"/>
                <a:gd name="connsiteX19178" fmla="*/ 1771237 w 9157696"/>
                <a:gd name="connsiteY19178" fmla="*/ 381364 h 3804208"/>
                <a:gd name="connsiteX19179" fmla="*/ 1768795 w 9157696"/>
                <a:gd name="connsiteY19179" fmla="*/ 383806 h 3804208"/>
                <a:gd name="connsiteX19180" fmla="*/ 1766354 w 9157696"/>
                <a:gd name="connsiteY19180" fmla="*/ 382585 h 3804208"/>
                <a:gd name="connsiteX19181" fmla="*/ 1768795 w 9157696"/>
                <a:gd name="connsiteY19181" fmla="*/ 375261 h 3804208"/>
                <a:gd name="connsiteX19182" fmla="*/ 1772457 w 9157696"/>
                <a:gd name="connsiteY19182" fmla="*/ 370378 h 3804208"/>
                <a:gd name="connsiteX19183" fmla="*/ 1778561 w 9157696"/>
                <a:gd name="connsiteY19183" fmla="*/ 365495 h 3804208"/>
                <a:gd name="connsiteX19184" fmla="*/ 1783444 w 9157696"/>
                <a:gd name="connsiteY19184" fmla="*/ 361833 h 3804208"/>
                <a:gd name="connsiteX19185" fmla="*/ 1785885 w 9157696"/>
                <a:gd name="connsiteY19185" fmla="*/ 360612 h 3804208"/>
                <a:gd name="connsiteX19186" fmla="*/ 1787106 w 9157696"/>
                <a:gd name="connsiteY19186" fmla="*/ 358171 h 3804208"/>
                <a:gd name="connsiteX19187" fmla="*/ 1787106 w 9157696"/>
                <a:gd name="connsiteY19187" fmla="*/ 354509 h 3804208"/>
                <a:gd name="connsiteX19188" fmla="*/ 1783444 w 9157696"/>
                <a:gd name="connsiteY19188" fmla="*/ 354509 h 3804208"/>
                <a:gd name="connsiteX19189" fmla="*/ 1779782 w 9157696"/>
                <a:gd name="connsiteY19189" fmla="*/ 354509 h 3804208"/>
                <a:gd name="connsiteX19190" fmla="*/ 1778561 w 9157696"/>
                <a:gd name="connsiteY19190" fmla="*/ 355729 h 3804208"/>
                <a:gd name="connsiteX19191" fmla="*/ 1777340 w 9157696"/>
                <a:gd name="connsiteY19191" fmla="*/ 356950 h 3804208"/>
                <a:gd name="connsiteX19192" fmla="*/ 1776120 w 9157696"/>
                <a:gd name="connsiteY19192" fmla="*/ 356950 h 3804208"/>
                <a:gd name="connsiteX19193" fmla="*/ 1773678 w 9157696"/>
                <a:gd name="connsiteY19193" fmla="*/ 358171 h 3804208"/>
                <a:gd name="connsiteX19194" fmla="*/ 1771237 w 9157696"/>
                <a:gd name="connsiteY19194" fmla="*/ 359392 h 3804208"/>
                <a:gd name="connsiteX19195" fmla="*/ 1770016 w 9157696"/>
                <a:gd name="connsiteY19195" fmla="*/ 358171 h 3804208"/>
                <a:gd name="connsiteX19196" fmla="*/ 1767575 w 9157696"/>
                <a:gd name="connsiteY19196" fmla="*/ 361833 h 3804208"/>
                <a:gd name="connsiteX19197" fmla="*/ 1766354 w 9157696"/>
                <a:gd name="connsiteY19197" fmla="*/ 359392 h 3804208"/>
                <a:gd name="connsiteX19198" fmla="*/ 1763913 w 9157696"/>
                <a:gd name="connsiteY19198" fmla="*/ 361833 h 3804208"/>
                <a:gd name="connsiteX19199" fmla="*/ 1761471 w 9157696"/>
                <a:gd name="connsiteY19199" fmla="*/ 360612 h 3804208"/>
                <a:gd name="connsiteX19200" fmla="*/ 1759030 w 9157696"/>
                <a:gd name="connsiteY19200" fmla="*/ 359392 h 3804208"/>
                <a:gd name="connsiteX19201" fmla="*/ 1757809 w 9157696"/>
                <a:gd name="connsiteY19201" fmla="*/ 361833 h 3804208"/>
                <a:gd name="connsiteX19202" fmla="*/ 1756588 w 9157696"/>
                <a:gd name="connsiteY19202" fmla="*/ 360612 h 3804208"/>
                <a:gd name="connsiteX19203" fmla="*/ 1757809 w 9157696"/>
                <a:gd name="connsiteY19203" fmla="*/ 358171 h 3804208"/>
                <a:gd name="connsiteX19204" fmla="*/ 1760250 w 9157696"/>
                <a:gd name="connsiteY19204" fmla="*/ 355729 h 3804208"/>
                <a:gd name="connsiteX19205" fmla="*/ 1760250 w 9157696"/>
                <a:gd name="connsiteY19205" fmla="*/ 355729 h 3804208"/>
                <a:gd name="connsiteX19206" fmla="*/ 1761471 w 9157696"/>
                <a:gd name="connsiteY19206" fmla="*/ 354509 h 3804208"/>
                <a:gd name="connsiteX19207" fmla="*/ 1763913 w 9157696"/>
                <a:gd name="connsiteY19207" fmla="*/ 353288 h 3804208"/>
                <a:gd name="connsiteX19208" fmla="*/ 1767575 w 9157696"/>
                <a:gd name="connsiteY19208" fmla="*/ 353288 h 3804208"/>
                <a:gd name="connsiteX19209" fmla="*/ 1768795 w 9157696"/>
                <a:gd name="connsiteY19209" fmla="*/ 353288 h 3804208"/>
                <a:gd name="connsiteX19210" fmla="*/ 1770016 w 9157696"/>
                <a:gd name="connsiteY19210" fmla="*/ 352068 h 3804208"/>
                <a:gd name="connsiteX19211" fmla="*/ 1771237 w 9157696"/>
                <a:gd name="connsiteY19211" fmla="*/ 350847 h 3804208"/>
                <a:gd name="connsiteX19212" fmla="*/ 1768795 w 9157696"/>
                <a:gd name="connsiteY19212" fmla="*/ 348405 h 3804208"/>
                <a:gd name="connsiteX19213" fmla="*/ 1766354 w 9157696"/>
                <a:gd name="connsiteY19213" fmla="*/ 347185 h 3804208"/>
                <a:gd name="connsiteX19214" fmla="*/ 1765133 w 9157696"/>
                <a:gd name="connsiteY19214" fmla="*/ 348405 h 3804208"/>
                <a:gd name="connsiteX19215" fmla="*/ 1765133 w 9157696"/>
                <a:gd name="connsiteY19215" fmla="*/ 348405 h 3804208"/>
                <a:gd name="connsiteX19216" fmla="*/ 1765133 w 9157696"/>
                <a:gd name="connsiteY19216" fmla="*/ 347185 h 3804208"/>
                <a:gd name="connsiteX19217" fmla="*/ 1768795 w 9157696"/>
                <a:gd name="connsiteY19217" fmla="*/ 343522 h 3804208"/>
                <a:gd name="connsiteX19218" fmla="*/ 1774899 w 9157696"/>
                <a:gd name="connsiteY19218" fmla="*/ 341081 h 3804208"/>
                <a:gd name="connsiteX19219" fmla="*/ 1779782 w 9157696"/>
                <a:gd name="connsiteY19219" fmla="*/ 338640 h 3804208"/>
                <a:gd name="connsiteX19220" fmla="*/ 1782223 w 9157696"/>
                <a:gd name="connsiteY19220" fmla="*/ 338640 h 3804208"/>
                <a:gd name="connsiteX19221" fmla="*/ 1783444 w 9157696"/>
                <a:gd name="connsiteY19221" fmla="*/ 336198 h 3804208"/>
                <a:gd name="connsiteX19222" fmla="*/ 1784664 w 9157696"/>
                <a:gd name="connsiteY19222" fmla="*/ 333757 h 3804208"/>
                <a:gd name="connsiteX19223" fmla="*/ 1781002 w 9157696"/>
                <a:gd name="connsiteY19223" fmla="*/ 332536 h 3804208"/>
                <a:gd name="connsiteX19224" fmla="*/ 1777340 w 9157696"/>
                <a:gd name="connsiteY19224" fmla="*/ 332536 h 3804208"/>
                <a:gd name="connsiteX19225" fmla="*/ 1776120 w 9157696"/>
                <a:gd name="connsiteY19225" fmla="*/ 333757 h 3804208"/>
                <a:gd name="connsiteX19226" fmla="*/ 1774899 w 9157696"/>
                <a:gd name="connsiteY19226" fmla="*/ 334978 h 3804208"/>
                <a:gd name="connsiteX19227" fmla="*/ 1773678 w 9157696"/>
                <a:gd name="connsiteY19227" fmla="*/ 333757 h 3804208"/>
                <a:gd name="connsiteX19228" fmla="*/ 1771237 w 9157696"/>
                <a:gd name="connsiteY19228" fmla="*/ 334978 h 3804208"/>
                <a:gd name="connsiteX19229" fmla="*/ 1768795 w 9157696"/>
                <a:gd name="connsiteY19229" fmla="*/ 336198 h 3804208"/>
                <a:gd name="connsiteX19230" fmla="*/ 1767575 w 9157696"/>
                <a:gd name="connsiteY19230" fmla="*/ 334978 h 3804208"/>
                <a:gd name="connsiteX19231" fmla="*/ 1765133 w 9157696"/>
                <a:gd name="connsiteY19231" fmla="*/ 337419 h 3804208"/>
                <a:gd name="connsiteX19232" fmla="*/ 1763913 w 9157696"/>
                <a:gd name="connsiteY19232" fmla="*/ 334978 h 3804208"/>
                <a:gd name="connsiteX19233" fmla="*/ 1761471 w 9157696"/>
                <a:gd name="connsiteY19233" fmla="*/ 336198 h 3804208"/>
                <a:gd name="connsiteX19234" fmla="*/ 1759030 w 9157696"/>
                <a:gd name="connsiteY19234" fmla="*/ 334978 h 3804208"/>
                <a:gd name="connsiteX19235" fmla="*/ 1756588 w 9157696"/>
                <a:gd name="connsiteY19235" fmla="*/ 333757 h 3804208"/>
                <a:gd name="connsiteX19236" fmla="*/ 1755368 w 9157696"/>
                <a:gd name="connsiteY19236" fmla="*/ 334978 h 3804208"/>
                <a:gd name="connsiteX19237" fmla="*/ 1754147 w 9157696"/>
                <a:gd name="connsiteY19237" fmla="*/ 336198 h 3804208"/>
                <a:gd name="connsiteX19238" fmla="*/ 1749264 w 9157696"/>
                <a:gd name="connsiteY19238" fmla="*/ 337419 h 3804208"/>
                <a:gd name="connsiteX19239" fmla="*/ 1744381 w 9157696"/>
                <a:gd name="connsiteY19239" fmla="*/ 338640 h 3804208"/>
                <a:gd name="connsiteX19240" fmla="*/ 1741940 w 9157696"/>
                <a:gd name="connsiteY19240" fmla="*/ 337419 h 3804208"/>
                <a:gd name="connsiteX19241" fmla="*/ 1739499 w 9157696"/>
                <a:gd name="connsiteY19241" fmla="*/ 336198 h 3804208"/>
                <a:gd name="connsiteX19242" fmla="*/ 1738278 w 9157696"/>
                <a:gd name="connsiteY19242" fmla="*/ 337419 h 3804208"/>
                <a:gd name="connsiteX19243" fmla="*/ 1735836 w 9157696"/>
                <a:gd name="connsiteY19243" fmla="*/ 334978 h 3804208"/>
                <a:gd name="connsiteX19244" fmla="*/ 1735836 w 9157696"/>
                <a:gd name="connsiteY19244" fmla="*/ 333757 h 3804208"/>
                <a:gd name="connsiteX19245" fmla="*/ 1737057 w 9157696"/>
                <a:gd name="connsiteY19245" fmla="*/ 333757 h 3804208"/>
                <a:gd name="connsiteX19246" fmla="*/ 1744381 w 9157696"/>
                <a:gd name="connsiteY19246" fmla="*/ 327654 h 3804208"/>
                <a:gd name="connsiteX19247" fmla="*/ 1748043 w 9157696"/>
                <a:gd name="connsiteY19247" fmla="*/ 325212 h 3804208"/>
                <a:gd name="connsiteX19248" fmla="*/ 1754147 w 9157696"/>
                <a:gd name="connsiteY19248" fmla="*/ 321550 h 3804208"/>
                <a:gd name="connsiteX19249" fmla="*/ 1759030 w 9157696"/>
                <a:gd name="connsiteY19249" fmla="*/ 321550 h 3804208"/>
                <a:gd name="connsiteX19250" fmla="*/ 1763913 w 9157696"/>
                <a:gd name="connsiteY19250" fmla="*/ 313005 h 3804208"/>
                <a:gd name="connsiteX19251" fmla="*/ 1767575 w 9157696"/>
                <a:gd name="connsiteY19251" fmla="*/ 309343 h 3804208"/>
                <a:gd name="connsiteX19252" fmla="*/ 1772457 w 9157696"/>
                <a:gd name="connsiteY19252" fmla="*/ 305681 h 3804208"/>
                <a:gd name="connsiteX19253" fmla="*/ 1777340 w 9157696"/>
                <a:gd name="connsiteY19253" fmla="*/ 303239 h 3804208"/>
                <a:gd name="connsiteX19254" fmla="*/ 1779782 w 9157696"/>
                <a:gd name="connsiteY19254" fmla="*/ 303239 h 3804208"/>
                <a:gd name="connsiteX19255" fmla="*/ 1781002 w 9157696"/>
                <a:gd name="connsiteY19255" fmla="*/ 302019 h 3804208"/>
                <a:gd name="connsiteX19256" fmla="*/ 1781002 w 9157696"/>
                <a:gd name="connsiteY19256" fmla="*/ 299577 h 3804208"/>
                <a:gd name="connsiteX19257" fmla="*/ 1777340 w 9157696"/>
                <a:gd name="connsiteY19257" fmla="*/ 298357 h 3804208"/>
                <a:gd name="connsiteX19258" fmla="*/ 1773678 w 9157696"/>
                <a:gd name="connsiteY19258" fmla="*/ 298357 h 3804208"/>
                <a:gd name="connsiteX19259" fmla="*/ 1772457 w 9157696"/>
                <a:gd name="connsiteY19259" fmla="*/ 299577 h 3804208"/>
                <a:gd name="connsiteX19260" fmla="*/ 1771237 w 9157696"/>
                <a:gd name="connsiteY19260" fmla="*/ 300798 h 3804208"/>
                <a:gd name="connsiteX19261" fmla="*/ 1770016 w 9157696"/>
                <a:gd name="connsiteY19261" fmla="*/ 300798 h 3804208"/>
                <a:gd name="connsiteX19262" fmla="*/ 1767575 w 9157696"/>
                <a:gd name="connsiteY19262" fmla="*/ 302019 h 3804208"/>
                <a:gd name="connsiteX19263" fmla="*/ 1765133 w 9157696"/>
                <a:gd name="connsiteY19263" fmla="*/ 303239 h 3804208"/>
                <a:gd name="connsiteX19264" fmla="*/ 1763913 w 9157696"/>
                <a:gd name="connsiteY19264" fmla="*/ 302019 h 3804208"/>
                <a:gd name="connsiteX19265" fmla="*/ 1761471 w 9157696"/>
                <a:gd name="connsiteY19265" fmla="*/ 304460 h 3804208"/>
                <a:gd name="connsiteX19266" fmla="*/ 1760250 w 9157696"/>
                <a:gd name="connsiteY19266" fmla="*/ 303239 h 3804208"/>
                <a:gd name="connsiteX19267" fmla="*/ 1761471 w 9157696"/>
                <a:gd name="connsiteY19267" fmla="*/ 299577 h 3804208"/>
                <a:gd name="connsiteX19268" fmla="*/ 1763913 w 9157696"/>
                <a:gd name="connsiteY19268" fmla="*/ 294694 h 3804208"/>
                <a:gd name="connsiteX19269" fmla="*/ 1766354 w 9157696"/>
                <a:gd name="connsiteY19269" fmla="*/ 292253 h 3804208"/>
                <a:gd name="connsiteX19270" fmla="*/ 1768795 w 9157696"/>
                <a:gd name="connsiteY19270" fmla="*/ 288591 h 3804208"/>
                <a:gd name="connsiteX19271" fmla="*/ 1772457 w 9157696"/>
                <a:gd name="connsiteY19271" fmla="*/ 282488 h 3804208"/>
                <a:gd name="connsiteX19272" fmla="*/ 1773678 w 9157696"/>
                <a:gd name="connsiteY19272" fmla="*/ 280046 h 3804208"/>
                <a:gd name="connsiteX19273" fmla="*/ 1774899 w 9157696"/>
                <a:gd name="connsiteY19273" fmla="*/ 276384 h 3804208"/>
                <a:gd name="connsiteX19274" fmla="*/ 1774899 w 9157696"/>
                <a:gd name="connsiteY19274" fmla="*/ 273943 h 3804208"/>
                <a:gd name="connsiteX19275" fmla="*/ 1772457 w 9157696"/>
                <a:gd name="connsiteY19275" fmla="*/ 277605 h 3804208"/>
                <a:gd name="connsiteX19276" fmla="*/ 1770016 w 9157696"/>
                <a:gd name="connsiteY19276" fmla="*/ 280046 h 3804208"/>
                <a:gd name="connsiteX19277" fmla="*/ 1768795 w 9157696"/>
                <a:gd name="connsiteY19277" fmla="*/ 282488 h 3804208"/>
                <a:gd name="connsiteX19278" fmla="*/ 1767575 w 9157696"/>
                <a:gd name="connsiteY19278" fmla="*/ 283708 h 3804208"/>
                <a:gd name="connsiteX19279" fmla="*/ 1766354 w 9157696"/>
                <a:gd name="connsiteY19279" fmla="*/ 283708 h 3804208"/>
                <a:gd name="connsiteX19280" fmla="*/ 1765133 w 9157696"/>
                <a:gd name="connsiteY19280" fmla="*/ 286150 h 3804208"/>
                <a:gd name="connsiteX19281" fmla="*/ 1763913 w 9157696"/>
                <a:gd name="connsiteY19281" fmla="*/ 288591 h 3804208"/>
                <a:gd name="connsiteX19282" fmla="*/ 1762692 w 9157696"/>
                <a:gd name="connsiteY19282" fmla="*/ 288591 h 3804208"/>
                <a:gd name="connsiteX19283" fmla="*/ 1761471 w 9157696"/>
                <a:gd name="connsiteY19283" fmla="*/ 292253 h 3804208"/>
                <a:gd name="connsiteX19284" fmla="*/ 1760250 w 9157696"/>
                <a:gd name="connsiteY19284" fmla="*/ 291032 h 3804208"/>
                <a:gd name="connsiteX19285" fmla="*/ 1757809 w 9157696"/>
                <a:gd name="connsiteY19285" fmla="*/ 293474 h 3804208"/>
                <a:gd name="connsiteX19286" fmla="*/ 1755368 w 9157696"/>
                <a:gd name="connsiteY19286" fmla="*/ 293474 h 3804208"/>
                <a:gd name="connsiteX19287" fmla="*/ 1755368 w 9157696"/>
                <a:gd name="connsiteY19287" fmla="*/ 293474 h 3804208"/>
                <a:gd name="connsiteX19288" fmla="*/ 1756588 w 9157696"/>
                <a:gd name="connsiteY19288" fmla="*/ 293474 h 3804208"/>
                <a:gd name="connsiteX19289" fmla="*/ 1760250 w 9157696"/>
                <a:gd name="connsiteY19289" fmla="*/ 284929 h 3804208"/>
                <a:gd name="connsiteX19290" fmla="*/ 1762692 w 9157696"/>
                <a:gd name="connsiteY19290" fmla="*/ 280046 h 3804208"/>
                <a:gd name="connsiteX19291" fmla="*/ 1767575 w 9157696"/>
                <a:gd name="connsiteY19291" fmla="*/ 275163 h 3804208"/>
                <a:gd name="connsiteX19292" fmla="*/ 1771237 w 9157696"/>
                <a:gd name="connsiteY19292" fmla="*/ 270281 h 3804208"/>
                <a:gd name="connsiteX19293" fmla="*/ 1772457 w 9157696"/>
                <a:gd name="connsiteY19293" fmla="*/ 269060 h 3804208"/>
                <a:gd name="connsiteX19294" fmla="*/ 1773678 w 9157696"/>
                <a:gd name="connsiteY19294" fmla="*/ 266618 h 3804208"/>
                <a:gd name="connsiteX19295" fmla="*/ 1773678 w 9157696"/>
                <a:gd name="connsiteY19295" fmla="*/ 264177 h 3804208"/>
                <a:gd name="connsiteX19296" fmla="*/ 1770016 w 9157696"/>
                <a:gd name="connsiteY19296" fmla="*/ 265398 h 3804208"/>
                <a:gd name="connsiteX19297" fmla="*/ 1767575 w 9157696"/>
                <a:gd name="connsiteY19297" fmla="*/ 266618 h 3804208"/>
                <a:gd name="connsiteX19298" fmla="*/ 1766354 w 9157696"/>
                <a:gd name="connsiteY19298" fmla="*/ 267839 h 3804208"/>
                <a:gd name="connsiteX19299" fmla="*/ 1765133 w 9157696"/>
                <a:gd name="connsiteY19299" fmla="*/ 269060 h 3804208"/>
                <a:gd name="connsiteX19300" fmla="*/ 1763913 w 9157696"/>
                <a:gd name="connsiteY19300" fmla="*/ 269060 h 3804208"/>
                <a:gd name="connsiteX19301" fmla="*/ 1762692 w 9157696"/>
                <a:gd name="connsiteY19301" fmla="*/ 270281 h 3804208"/>
                <a:gd name="connsiteX19302" fmla="*/ 1761471 w 9157696"/>
                <a:gd name="connsiteY19302" fmla="*/ 271501 h 3804208"/>
                <a:gd name="connsiteX19303" fmla="*/ 1760250 w 9157696"/>
                <a:gd name="connsiteY19303" fmla="*/ 271501 h 3804208"/>
                <a:gd name="connsiteX19304" fmla="*/ 1759030 w 9157696"/>
                <a:gd name="connsiteY19304" fmla="*/ 275163 h 3804208"/>
                <a:gd name="connsiteX19305" fmla="*/ 1757809 w 9157696"/>
                <a:gd name="connsiteY19305" fmla="*/ 273943 h 3804208"/>
                <a:gd name="connsiteX19306" fmla="*/ 1759030 w 9157696"/>
                <a:gd name="connsiteY19306" fmla="*/ 271501 h 3804208"/>
                <a:gd name="connsiteX19307" fmla="*/ 1761471 w 9157696"/>
                <a:gd name="connsiteY19307" fmla="*/ 267839 h 3804208"/>
                <a:gd name="connsiteX19308" fmla="*/ 1763913 w 9157696"/>
                <a:gd name="connsiteY19308" fmla="*/ 265398 h 3804208"/>
                <a:gd name="connsiteX19309" fmla="*/ 1766354 w 9157696"/>
                <a:gd name="connsiteY19309" fmla="*/ 262956 h 3804208"/>
                <a:gd name="connsiteX19310" fmla="*/ 1768795 w 9157696"/>
                <a:gd name="connsiteY19310" fmla="*/ 259294 h 3804208"/>
                <a:gd name="connsiteX19311" fmla="*/ 1770016 w 9157696"/>
                <a:gd name="connsiteY19311" fmla="*/ 258074 h 3804208"/>
                <a:gd name="connsiteX19312" fmla="*/ 1771237 w 9157696"/>
                <a:gd name="connsiteY19312" fmla="*/ 255632 h 3804208"/>
                <a:gd name="connsiteX19313" fmla="*/ 1772457 w 9157696"/>
                <a:gd name="connsiteY19313" fmla="*/ 251970 h 3804208"/>
                <a:gd name="connsiteX19314" fmla="*/ 1772457 w 9157696"/>
                <a:gd name="connsiteY19314" fmla="*/ 249529 h 3804208"/>
                <a:gd name="connsiteX19315" fmla="*/ 1770016 w 9157696"/>
                <a:gd name="connsiteY19315" fmla="*/ 253191 h 3804208"/>
                <a:gd name="connsiteX19316" fmla="*/ 1767575 w 9157696"/>
                <a:gd name="connsiteY19316" fmla="*/ 255632 h 3804208"/>
                <a:gd name="connsiteX19317" fmla="*/ 1766354 w 9157696"/>
                <a:gd name="connsiteY19317" fmla="*/ 256853 h 3804208"/>
                <a:gd name="connsiteX19318" fmla="*/ 1765133 w 9157696"/>
                <a:gd name="connsiteY19318" fmla="*/ 258074 h 3804208"/>
                <a:gd name="connsiteX19319" fmla="*/ 1763913 w 9157696"/>
                <a:gd name="connsiteY19319" fmla="*/ 258074 h 3804208"/>
                <a:gd name="connsiteX19320" fmla="*/ 1762692 w 9157696"/>
                <a:gd name="connsiteY19320" fmla="*/ 259294 h 3804208"/>
                <a:gd name="connsiteX19321" fmla="*/ 1761471 w 9157696"/>
                <a:gd name="connsiteY19321" fmla="*/ 260515 h 3804208"/>
                <a:gd name="connsiteX19322" fmla="*/ 1760250 w 9157696"/>
                <a:gd name="connsiteY19322" fmla="*/ 259294 h 3804208"/>
                <a:gd name="connsiteX19323" fmla="*/ 1759030 w 9157696"/>
                <a:gd name="connsiteY19323" fmla="*/ 261736 h 3804208"/>
                <a:gd name="connsiteX19324" fmla="*/ 1757809 w 9157696"/>
                <a:gd name="connsiteY19324" fmla="*/ 260515 h 3804208"/>
                <a:gd name="connsiteX19325" fmla="*/ 1755368 w 9157696"/>
                <a:gd name="connsiteY19325" fmla="*/ 261736 h 3804208"/>
                <a:gd name="connsiteX19326" fmla="*/ 1752926 w 9157696"/>
                <a:gd name="connsiteY19326" fmla="*/ 261736 h 3804208"/>
                <a:gd name="connsiteX19327" fmla="*/ 1750485 w 9157696"/>
                <a:gd name="connsiteY19327" fmla="*/ 261736 h 3804208"/>
                <a:gd name="connsiteX19328" fmla="*/ 1749264 w 9157696"/>
                <a:gd name="connsiteY19328" fmla="*/ 262956 h 3804208"/>
                <a:gd name="connsiteX19329" fmla="*/ 1748043 w 9157696"/>
                <a:gd name="connsiteY19329" fmla="*/ 264177 h 3804208"/>
                <a:gd name="connsiteX19330" fmla="*/ 1744381 w 9157696"/>
                <a:gd name="connsiteY19330" fmla="*/ 266618 h 3804208"/>
                <a:gd name="connsiteX19331" fmla="*/ 1740719 w 9157696"/>
                <a:gd name="connsiteY19331" fmla="*/ 269060 h 3804208"/>
                <a:gd name="connsiteX19332" fmla="*/ 1738278 w 9157696"/>
                <a:gd name="connsiteY19332" fmla="*/ 269060 h 3804208"/>
                <a:gd name="connsiteX19333" fmla="*/ 1738278 w 9157696"/>
                <a:gd name="connsiteY19333" fmla="*/ 267839 h 3804208"/>
                <a:gd name="connsiteX19334" fmla="*/ 1743161 w 9157696"/>
                <a:gd name="connsiteY19334" fmla="*/ 260515 h 3804208"/>
                <a:gd name="connsiteX19335" fmla="*/ 1746823 w 9157696"/>
                <a:gd name="connsiteY19335" fmla="*/ 256853 h 3804208"/>
                <a:gd name="connsiteX19336" fmla="*/ 1752926 w 9157696"/>
                <a:gd name="connsiteY19336" fmla="*/ 251970 h 3804208"/>
                <a:gd name="connsiteX19337" fmla="*/ 1757809 w 9157696"/>
                <a:gd name="connsiteY19337" fmla="*/ 249529 h 3804208"/>
                <a:gd name="connsiteX19338" fmla="*/ 1761471 w 9157696"/>
                <a:gd name="connsiteY19338" fmla="*/ 239763 h 3804208"/>
                <a:gd name="connsiteX19339" fmla="*/ 1763913 w 9157696"/>
                <a:gd name="connsiteY19339" fmla="*/ 233659 h 3804208"/>
                <a:gd name="connsiteX19340" fmla="*/ 1766354 w 9157696"/>
                <a:gd name="connsiteY19340" fmla="*/ 229997 h 3804208"/>
                <a:gd name="connsiteX19341" fmla="*/ 1768795 w 9157696"/>
                <a:gd name="connsiteY19341" fmla="*/ 226335 h 3804208"/>
                <a:gd name="connsiteX19342" fmla="*/ 1770016 w 9157696"/>
                <a:gd name="connsiteY19342" fmla="*/ 222673 h 3804208"/>
                <a:gd name="connsiteX19343" fmla="*/ 1770016 w 9157696"/>
                <a:gd name="connsiteY19343" fmla="*/ 222673 h 3804208"/>
                <a:gd name="connsiteX19344" fmla="*/ 1771237 w 9157696"/>
                <a:gd name="connsiteY19344" fmla="*/ 221452 h 3804208"/>
                <a:gd name="connsiteX19345" fmla="*/ 1771237 w 9157696"/>
                <a:gd name="connsiteY19345" fmla="*/ 219011 h 3804208"/>
                <a:gd name="connsiteX19346" fmla="*/ 1770016 w 9157696"/>
                <a:gd name="connsiteY19346" fmla="*/ 219011 h 3804208"/>
                <a:gd name="connsiteX19347" fmla="*/ 1771237 w 9157696"/>
                <a:gd name="connsiteY19347" fmla="*/ 216570 h 3804208"/>
                <a:gd name="connsiteX19348" fmla="*/ 1772457 w 9157696"/>
                <a:gd name="connsiteY19348" fmla="*/ 211687 h 3804208"/>
                <a:gd name="connsiteX19349" fmla="*/ 1772457 w 9157696"/>
                <a:gd name="connsiteY19349" fmla="*/ 206804 h 3804208"/>
                <a:gd name="connsiteX19350" fmla="*/ 1771237 w 9157696"/>
                <a:gd name="connsiteY19350" fmla="*/ 204363 h 3804208"/>
                <a:gd name="connsiteX19351" fmla="*/ 1771237 w 9157696"/>
                <a:gd name="connsiteY19351" fmla="*/ 210466 h 3804208"/>
                <a:gd name="connsiteX19352" fmla="*/ 1770016 w 9157696"/>
                <a:gd name="connsiteY19352" fmla="*/ 211687 h 3804208"/>
                <a:gd name="connsiteX19353" fmla="*/ 1767575 w 9157696"/>
                <a:gd name="connsiteY19353" fmla="*/ 216570 h 3804208"/>
                <a:gd name="connsiteX19354" fmla="*/ 1767575 w 9157696"/>
                <a:gd name="connsiteY19354" fmla="*/ 217790 h 3804208"/>
                <a:gd name="connsiteX19355" fmla="*/ 1765133 w 9157696"/>
                <a:gd name="connsiteY19355" fmla="*/ 217790 h 3804208"/>
                <a:gd name="connsiteX19356" fmla="*/ 1763913 w 9157696"/>
                <a:gd name="connsiteY19356" fmla="*/ 219011 h 3804208"/>
                <a:gd name="connsiteX19357" fmla="*/ 1762692 w 9157696"/>
                <a:gd name="connsiteY19357" fmla="*/ 220232 h 3804208"/>
                <a:gd name="connsiteX19358" fmla="*/ 1761471 w 9157696"/>
                <a:gd name="connsiteY19358" fmla="*/ 220232 h 3804208"/>
                <a:gd name="connsiteX19359" fmla="*/ 1760250 w 9157696"/>
                <a:gd name="connsiteY19359" fmla="*/ 221452 h 3804208"/>
                <a:gd name="connsiteX19360" fmla="*/ 1759030 w 9157696"/>
                <a:gd name="connsiteY19360" fmla="*/ 222673 h 3804208"/>
                <a:gd name="connsiteX19361" fmla="*/ 1757809 w 9157696"/>
                <a:gd name="connsiteY19361" fmla="*/ 222673 h 3804208"/>
                <a:gd name="connsiteX19362" fmla="*/ 1756588 w 9157696"/>
                <a:gd name="connsiteY19362" fmla="*/ 226335 h 3804208"/>
                <a:gd name="connsiteX19363" fmla="*/ 1755368 w 9157696"/>
                <a:gd name="connsiteY19363" fmla="*/ 225115 h 3804208"/>
                <a:gd name="connsiteX19364" fmla="*/ 1752926 w 9157696"/>
                <a:gd name="connsiteY19364" fmla="*/ 227556 h 3804208"/>
                <a:gd name="connsiteX19365" fmla="*/ 1750485 w 9157696"/>
                <a:gd name="connsiteY19365" fmla="*/ 227556 h 3804208"/>
                <a:gd name="connsiteX19366" fmla="*/ 1749264 w 9157696"/>
                <a:gd name="connsiteY19366" fmla="*/ 227556 h 3804208"/>
                <a:gd name="connsiteX19367" fmla="*/ 1748043 w 9157696"/>
                <a:gd name="connsiteY19367" fmla="*/ 228777 h 3804208"/>
                <a:gd name="connsiteX19368" fmla="*/ 1746823 w 9157696"/>
                <a:gd name="connsiteY19368" fmla="*/ 229997 h 3804208"/>
                <a:gd name="connsiteX19369" fmla="*/ 1743161 w 9157696"/>
                <a:gd name="connsiteY19369" fmla="*/ 231218 h 3804208"/>
                <a:gd name="connsiteX19370" fmla="*/ 1739499 w 9157696"/>
                <a:gd name="connsiteY19370" fmla="*/ 232439 h 3804208"/>
                <a:gd name="connsiteX19371" fmla="*/ 1737057 w 9157696"/>
                <a:gd name="connsiteY19371" fmla="*/ 231218 h 3804208"/>
                <a:gd name="connsiteX19372" fmla="*/ 1735836 w 9157696"/>
                <a:gd name="connsiteY19372" fmla="*/ 228777 h 3804208"/>
                <a:gd name="connsiteX19373" fmla="*/ 1738278 w 9157696"/>
                <a:gd name="connsiteY19373" fmla="*/ 223894 h 3804208"/>
                <a:gd name="connsiteX19374" fmla="*/ 1741940 w 9157696"/>
                <a:gd name="connsiteY19374" fmla="*/ 221452 h 3804208"/>
                <a:gd name="connsiteX19375" fmla="*/ 1746823 w 9157696"/>
                <a:gd name="connsiteY19375" fmla="*/ 216570 h 3804208"/>
                <a:gd name="connsiteX19376" fmla="*/ 1751706 w 9157696"/>
                <a:gd name="connsiteY19376" fmla="*/ 214128 h 3804208"/>
                <a:gd name="connsiteX19377" fmla="*/ 1755368 w 9157696"/>
                <a:gd name="connsiteY19377" fmla="*/ 205583 h 3804208"/>
                <a:gd name="connsiteX19378" fmla="*/ 1757809 w 9157696"/>
                <a:gd name="connsiteY19378" fmla="*/ 200701 h 3804208"/>
                <a:gd name="connsiteX19379" fmla="*/ 1761471 w 9157696"/>
                <a:gd name="connsiteY19379" fmla="*/ 195818 h 3804208"/>
                <a:gd name="connsiteX19380" fmla="*/ 1765133 w 9157696"/>
                <a:gd name="connsiteY19380" fmla="*/ 192156 h 3804208"/>
                <a:gd name="connsiteX19381" fmla="*/ 1766354 w 9157696"/>
                <a:gd name="connsiteY19381" fmla="*/ 190935 h 3804208"/>
                <a:gd name="connsiteX19382" fmla="*/ 1767575 w 9157696"/>
                <a:gd name="connsiteY19382" fmla="*/ 188494 h 3804208"/>
                <a:gd name="connsiteX19383" fmla="*/ 1767575 w 9157696"/>
                <a:gd name="connsiteY19383" fmla="*/ 186052 h 3804208"/>
                <a:gd name="connsiteX19384" fmla="*/ 1765133 w 9157696"/>
                <a:gd name="connsiteY19384" fmla="*/ 187273 h 3804208"/>
                <a:gd name="connsiteX19385" fmla="*/ 1762692 w 9157696"/>
                <a:gd name="connsiteY19385" fmla="*/ 188494 h 3804208"/>
                <a:gd name="connsiteX19386" fmla="*/ 1761471 w 9157696"/>
                <a:gd name="connsiteY19386" fmla="*/ 189714 h 3804208"/>
                <a:gd name="connsiteX19387" fmla="*/ 1760250 w 9157696"/>
                <a:gd name="connsiteY19387" fmla="*/ 190935 h 3804208"/>
                <a:gd name="connsiteX19388" fmla="*/ 1759030 w 9157696"/>
                <a:gd name="connsiteY19388" fmla="*/ 190935 h 3804208"/>
                <a:gd name="connsiteX19389" fmla="*/ 1757809 w 9157696"/>
                <a:gd name="connsiteY19389" fmla="*/ 192156 h 3804208"/>
                <a:gd name="connsiteX19390" fmla="*/ 1756588 w 9157696"/>
                <a:gd name="connsiteY19390" fmla="*/ 193376 h 3804208"/>
                <a:gd name="connsiteX19391" fmla="*/ 1755368 w 9157696"/>
                <a:gd name="connsiteY19391" fmla="*/ 193376 h 3804208"/>
                <a:gd name="connsiteX19392" fmla="*/ 1754147 w 9157696"/>
                <a:gd name="connsiteY19392" fmla="*/ 197038 h 3804208"/>
                <a:gd name="connsiteX19393" fmla="*/ 1752926 w 9157696"/>
                <a:gd name="connsiteY19393" fmla="*/ 195818 h 3804208"/>
                <a:gd name="connsiteX19394" fmla="*/ 1750485 w 9157696"/>
                <a:gd name="connsiteY19394" fmla="*/ 198259 h 3804208"/>
                <a:gd name="connsiteX19395" fmla="*/ 1748043 w 9157696"/>
                <a:gd name="connsiteY19395" fmla="*/ 198259 h 3804208"/>
                <a:gd name="connsiteX19396" fmla="*/ 1745602 w 9157696"/>
                <a:gd name="connsiteY19396" fmla="*/ 198259 h 3804208"/>
                <a:gd name="connsiteX19397" fmla="*/ 1744381 w 9157696"/>
                <a:gd name="connsiteY19397" fmla="*/ 200701 h 3804208"/>
                <a:gd name="connsiteX19398" fmla="*/ 1743161 w 9157696"/>
                <a:gd name="connsiteY19398" fmla="*/ 203142 h 3804208"/>
                <a:gd name="connsiteX19399" fmla="*/ 1739499 w 9157696"/>
                <a:gd name="connsiteY19399" fmla="*/ 205583 h 3804208"/>
                <a:gd name="connsiteX19400" fmla="*/ 1735836 w 9157696"/>
                <a:gd name="connsiteY19400" fmla="*/ 208025 h 3804208"/>
                <a:gd name="connsiteX19401" fmla="*/ 1733395 w 9157696"/>
                <a:gd name="connsiteY19401" fmla="*/ 208025 h 3804208"/>
                <a:gd name="connsiteX19402" fmla="*/ 1733395 w 9157696"/>
                <a:gd name="connsiteY19402" fmla="*/ 208025 h 3804208"/>
                <a:gd name="connsiteX19403" fmla="*/ 1735836 w 9157696"/>
                <a:gd name="connsiteY19403" fmla="*/ 204363 h 3804208"/>
                <a:gd name="connsiteX19404" fmla="*/ 1739499 w 9157696"/>
                <a:gd name="connsiteY19404" fmla="*/ 200701 h 3804208"/>
                <a:gd name="connsiteX19405" fmla="*/ 1744381 w 9157696"/>
                <a:gd name="connsiteY19405" fmla="*/ 195818 h 3804208"/>
                <a:gd name="connsiteX19406" fmla="*/ 1749264 w 9157696"/>
                <a:gd name="connsiteY19406" fmla="*/ 192156 h 3804208"/>
                <a:gd name="connsiteX19407" fmla="*/ 1751706 w 9157696"/>
                <a:gd name="connsiteY19407" fmla="*/ 182390 h 3804208"/>
                <a:gd name="connsiteX19408" fmla="*/ 1752926 w 9157696"/>
                <a:gd name="connsiteY19408" fmla="*/ 176287 h 3804208"/>
                <a:gd name="connsiteX19409" fmla="*/ 1755368 w 9157696"/>
                <a:gd name="connsiteY19409" fmla="*/ 168962 h 3804208"/>
                <a:gd name="connsiteX19410" fmla="*/ 1757809 w 9157696"/>
                <a:gd name="connsiteY19410" fmla="*/ 162859 h 3804208"/>
                <a:gd name="connsiteX19411" fmla="*/ 1759030 w 9157696"/>
                <a:gd name="connsiteY19411" fmla="*/ 160417 h 3804208"/>
                <a:gd name="connsiteX19412" fmla="*/ 1759030 w 9157696"/>
                <a:gd name="connsiteY19412" fmla="*/ 157976 h 3804208"/>
                <a:gd name="connsiteX19413" fmla="*/ 1759030 w 9157696"/>
                <a:gd name="connsiteY19413" fmla="*/ 155535 h 3804208"/>
                <a:gd name="connsiteX19414" fmla="*/ 1756588 w 9157696"/>
                <a:gd name="connsiteY19414" fmla="*/ 159197 h 3804208"/>
                <a:gd name="connsiteX19415" fmla="*/ 1754147 w 9157696"/>
                <a:gd name="connsiteY19415" fmla="*/ 162859 h 3804208"/>
                <a:gd name="connsiteX19416" fmla="*/ 1754147 w 9157696"/>
                <a:gd name="connsiteY19416" fmla="*/ 165300 h 3804208"/>
                <a:gd name="connsiteX19417" fmla="*/ 1752926 w 9157696"/>
                <a:gd name="connsiteY19417" fmla="*/ 167742 h 3804208"/>
                <a:gd name="connsiteX19418" fmla="*/ 1751706 w 9157696"/>
                <a:gd name="connsiteY19418" fmla="*/ 168962 h 3804208"/>
                <a:gd name="connsiteX19419" fmla="*/ 1750485 w 9157696"/>
                <a:gd name="connsiteY19419" fmla="*/ 171404 h 3804208"/>
                <a:gd name="connsiteX19420" fmla="*/ 1749264 w 9157696"/>
                <a:gd name="connsiteY19420" fmla="*/ 173845 h 3804208"/>
                <a:gd name="connsiteX19421" fmla="*/ 1748043 w 9157696"/>
                <a:gd name="connsiteY19421" fmla="*/ 173845 h 3804208"/>
                <a:gd name="connsiteX19422" fmla="*/ 1746823 w 9157696"/>
                <a:gd name="connsiteY19422" fmla="*/ 177507 h 3804208"/>
                <a:gd name="connsiteX19423" fmla="*/ 1745602 w 9157696"/>
                <a:gd name="connsiteY19423" fmla="*/ 176287 h 3804208"/>
                <a:gd name="connsiteX19424" fmla="*/ 1744381 w 9157696"/>
                <a:gd name="connsiteY19424" fmla="*/ 178728 h 3804208"/>
                <a:gd name="connsiteX19425" fmla="*/ 1743161 w 9157696"/>
                <a:gd name="connsiteY19425" fmla="*/ 178728 h 3804208"/>
                <a:gd name="connsiteX19426" fmla="*/ 1741940 w 9157696"/>
                <a:gd name="connsiteY19426" fmla="*/ 178728 h 3804208"/>
                <a:gd name="connsiteX19427" fmla="*/ 1740719 w 9157696"/>
                <a:gd name="connsiteY19427" fmla="*/ 181169 h 3804208"/>
                <a:gd name="connsiteX19428" fmla="*/ 1740719 w 9157696"/>
                <a:gd name="connsiteY19428" fmla="*/ 183611 h 3804208"/>
                <a:gd name="connsiteX19429" fmla="*/ 1738278 w 9157696"/>
                <a:gd name="connsiteY19429" fmla="*/ 187273 h 3804208"/>
                <a:gd name="connsiteX19430" fmla="*/ 1737057 w 9157696"/>
                <a:gd name="connsiteY19430" fmla="*/ 190935 h 3804208"/>
                <a:gd name="connsiteX19431" fmla="*/ 1735836 w 9157696"/>
                <a:gd name="connsiteY19431" fmla="*/ 190935 h 3804208"/>
                <a:gd name="connsiteX19432" fmla="*/ 1733395 w 9157696"/>
                <a:gd name="connsiteY19432" fmla="*/ 190935 h 3804208"/>
                <a:gd name="connsiteX19433" fmla="*/ 1733395 w 9157696"/>
                <a:gd name="connsiteY19433" fmla="*/ 189714 h 3804208"/>
                <a:gd name="connsiteX19434" fmla="*/ 1734616 w 9157696"/>
                <a:gd name="connsiteY19434" fmla="*/ 187273 h 3804208"/>
                <a:gd name="connsiteX19435" fmla="*/ 1737057 w 9157696"/>
                <a:gd name="connsiteY19435" fmla="*/ 183611 h 3804208"/>
                <a:gd name="connsiteX19436" fmla="*/ 1739499 w 9157696"/>
                <a:gd name="connsiteY19436" fmla="*/ 177507 h 3804208"/>
                <a:gd name="connsiteX19437" fmla="*/ 1741940 w 9157696"/>
                <a:gd name="connsiteY19437" fmla="*/ 172624 h 3804208"/>
                <a:gd name="connsiteX19438" fmla="*/ 1741940 w 9157696"/>
                <a:gd name="connsiteY19438" fmla="*/ 164079 h 3804208"/>
                <a:gd name="connsiteX19439" fmla="*/ 1743161 w 9157696"/>
                <a:gd name="connsiteY19439" fmla="*/ 159197 h 3804208"/>
                <a:gd name="connsiteX19440" fmla="*/ 1745602 w 9157696"/>
                <a:gd name="connsiteY19440" fmla="*/ 153093 h 3804208"/>
                <a:gd name="connsiteX19441" fmla="*/ 1746823 w 9157696"/>
                <a:gd name="connsiteY19441" fmla="*/ 148210 h 3804208"/>
                <a:gd name="connsiteX19442" fmla="*/ 1748043 w 9157696"/>
                <a:gd name="connsiteY19442" fmla="*/ 145769 h 3804208"/>
                <a:gd name="connsiteX19443" fmla="*/ 1748043 w 9157696"/>
                <a:gd name="connsiteY19443" fmla="*/ 143328 h 3804208"/>
                <a:gd name="connsiteX19444" fmla="*/ 1748043 w 9157696"/>
                <a:gd name="connsiteY19444" fmla="*/ 142107 h 3804208"/>
                <a:gd name="connsiteX19445" fmla="*/ 1745602 w 9157696"/>
                <a:gd name="connsiteY19445" fmla="*/ 144548 h 3804208"/>
                <a:gd name="connsiteX19446" fmla="*/ 1744381 w 9157696"/>
                <a:gd name="connsiteY19446" fmla="*/ 146990 h 3804208"/>
                <a:gd name="connsiteX19447" fmla="*/ 1744381 w 9157696"/>
                <a:gd name="connsiteY19447" fmla="*/ 148210 h 3804208"/>
                <a:gd name="connsiteX19448" fmla="*/ 1743161 w 9157696"/>
                <a:gd name="connsiteY19448" fmla="*/ 149431 h 3804208"/>
                <a:gd name="connsiteX19449" fmla="*/ 1741940 w 9157696"/>
                <a:gd name="connsiteY19449" fmla="*/ 150652 h 3804208"/>
                <a:gd name="connsiteX19450" fmla="*/ 1740719 w 9157696"/>
                <a:gd name="connsiteY19450" fmla="*/ 153093 h 3804208"/>
                <a:gd name="connsiteX19451" fmla="*/ 1739499 w 9157696"/>
                <a:gd name="connsiteY19451" fmla="*/ 155535 h 3804208"/>
                <a:gd name="connsiteX19452" fmla="*/ 1738278 w 9157696"/>
                <a:gd name="connsiteY19452" fmla="*/ 156755 h 3804208"/>
                <a:gd name="connsiteX19453" fmla="*/ 1738278 w 9157696"/>
                <a:gd name="connsiteY19453" fmla="*/ 160417 h 3804208"/>
                <a:gd name="connsiteX19454" fmla="*/ 1737057 w 9157696"/>
                <a:gd name="connsiteY19454" fmla="*/ 160417 h 3804208"/>
                <a:gd name="connsiteX19455" fmla="*/ 1735836 w 9157696"/>
                <a:gd name="connsiteY19455" fmla="*/ 162859 h 3804208"/>
                <a:gd name="connsiteX19456" fmla="*/ 1734616 w 9157696"/>
                <a:gd name="connsiteY19456" fmla="*/ 164079 h 3804208"/>
                <a:gd name="connsiteX19457" fmla="*/ 1733395 w 9157696"/>
                <a:gd name="connsiteY19457" fmla="*/ 165300 h 3804208"/>
                <a:gd name="connsiteX19458" fmla="*/ 1733395 w 9157696"/>
                <a:gd name="connsiteY19458" fmla="*/ 167742 h 3804208"/>
                <a:gd name="connsiteX19459" fmla="*/ 1733395 w 9157696"/>
                <a:gd name="connsiteY19459" fmla="*/ 168962 h 3804208"/>
                <a:gd name="connsiteX19460" fmla="*/ 1730954 w 9157696"/>
                <a:gd name="connsiteY19460" fmla="*/ 172624 h 3804208"/>
                <a:gd name="connsiteX19461" fmla="*/ 1729733 w 9157696"/>
                <a:gd name="connsiteY19461" fmla="*/ 176287 h 3804208"/>
                <a:gd name="connsiteX19462" fmla="*/ 1728512 w 9157696"/>
                <a:gd name="connsiteY19462" fmla="*/ 177507 h 3804208"/>
                <a:gd name="connsiteX19463" fmla="*/ 1728512 w 9157696"/>
                <a:gd name="connsiteY19463" fmla="*/ 177507 h 3804208"/>
                <a:gd name="connsiteX19464" fmla="*/ 1728512 w 9157696"/>
                <a:gd name="connsiteY19464" fmla="*/ 177507 h 3804208"/>
                <a:gd name="connsiteX19465" fmla="*/ 1730954 w 9157696"/>
                <a:gd name="connsiteY19465" fmla="*/ 168962 h 3804208"/>
                <a:gd name="connsiteX19466" fmla="*/ 1732174 w 9157696"/>
                <a:gd name="connsiteY19466" fmla="*/ 165300 h 3804208"/>
                <a:gd name="connsiteX19467" fmla="*/ 1734616 w 9157696"/>
                <a:gd name="connsiteY19467" fmla="*/ 159197 h 3804208"/>
                <a:gd name="connsiteX19468" fmla="*/ 1737057 w 9157696"/>
                <a:gd name="connsiteY19468" fmla="*/ 154314 h 3804208"/>
                <a:gd name="connsiteX19469" fmla="*/ 1737057 w 9157696"/>
                <a:gd name="connsiteY19469" fmla="*/ 146990 h 3804208"/>
                <a:gd name="connsiteX19470" fmla="*/ 1737057 w 9157696"/>
                <a:gd name="connsiteY19470" fmla="*/ 142107 h 3804208"/>
                <a:gd name="connsiteX19471" fmla="*/ 1738278 w 9157696"/>
                <a:gd name="connsiteY19471" fmla="*/ 136003 h 3804208"/>
                <a:gd name="connsiteX19472" fmla="*/ 1739499 w 9157696"/>
                <a:gd name="connsiteY19472" fmla="*/ 131121 h 3804208"/>
                <a:gd name="connsiteX19473" fmla="*/ 1740719 w 9157696"/>
                <a:gd name="connsiteY19473" fmla="*/ 128679 h 3804208"/>
                <a:gd name="connsiteX19474" fmla="*/ 1740719 w 9157696"/>
                <a:gd name="connsiteY19474" fmla="*/ 126238 h 3804208"/>
                <a:gd name="connsiteX19475" fmla="*/ 1740719 w 9157696"/>
                <a:gd name="connsiteY19475" fmla="*/ 125017 h 3804208"/>
                <a:gd name="connsiteX19476" fmla="*/ 1739499 w 9157696"/>
                <a:gd name="connsiteY19476" fmla="*/ 127458 h 3804208"/>
                <a:gd name="connsiteX19477" fmla="*/ 1738278 w 9157696"/>
                <a:gd name="connsiteY19477" fmla="*/ 129900 h 3804208"/>
                <a:gd name="connsiteX19478" fmla="*/ 1738278 w 9157696"/>
                <a:gd name="connsiteY19478" fmla="*/ 131121 h 3804208"/>
                <a:gd name="connsiteX19479" fmla="*/ 1738278 w 9157696"/>
                <a:gd name="connsiteY19479" fmla="*/ 132341 h 3804208"/>
                <a:gd name="connsiteX19480" fmla="*/ 1737057 w 9157696"/>
                <a:gd name="connsiteY19480" fmla="*/ 133562 h 3804208"/>
                <a:gd name="connsiteX19481" fmla="*/ 1737057 w 9157696"/>
                <a:gd name="connsiteY19481" fmla="*/ 136003 h 3804208"/>
                <a:gd name="connsiteX19482" fmla="*/ 1737057 w 9157696"/>
                <a:gd name="connsiteY19482" fmla="*/ 138445 h 3804208"/>
                <a:gd name="connsiteX19483" fmla="*/ 1735836 w 9157696"/>
                <a:gd name="connsiteY19483" fmla="*/ 139665 h 3804208"/>
                <a:gd name="connsiteX19484" fmla="*/ 1735836 w 9157696"/>
                <a:gd name="connsiteY19484" fmla="*/ 142107 h 3804208"/>
                <a:gd name="connsiteX19485" fmla="*/ 1734616 w 9157696"/>
                <a:gd name="connsiteY19485" fmla="*/ 142107 h 3804208"/>
                <a:gd name="connsiteX19486" fmla="*/ 1733395 w 9157696"/>
                <a:gd name="connsiteY19486" fmla="*/ 144548 h 3804208"/>
                <a:gd name="connsiteX19487" fmla="*/ 1732174 w 9157696"/>
                <a:gd name="connsiteY19487" fmla="*/ 145769 h 3804208"/>
                <a:gd name="connsiteX19488" fmla="*/ 1730954 w 9157696"/>
                <a:gd name="connsiteY19488" fmla="*/ 146990 h 3804208"/>
                <a:gd name="connsiteX19489" fmla="*/ 1730954 w 9157696"/>
                <a:gd name="connsiteY19489" fmla="*/ 148210 h 3804208"/>
                <a:gd name="connsiteX19490" fmla="*/ 1730954 w 9157696"/>
                <a:gd name="connsiteY19490" fmla="*/ 149431 h 3804208"/>
                <a:gd name="connsiteX19491" fmla="*/ 1729733 w 9157696"/>
                <a:gd name="connsiteY19491" fmla="*/ 153093 h 3804208"/>
                <a:gd name="connsiteX19492" fmla="*/ 1728512 w 9157696"/>
                <a:gd name="connsiteY19492" fmla="*/ 156755 h 3804208"/>
                <a:gd name="connsiteX19493" fmla="*/ 1727292 w 9157696"/>
                <a:gd name="connsiteY19493" fmla="*/ 157976 h 3804208"/>
                <a:gd name="connsiteX19494" fmla="*/ 1726071 w 9157696"/>
                <a:gd name="connsiteY19494" fmla="*/ 159197 h 3804208"/>
                <a:gd name="connsiteX19495" fmla="*/ 1726071 w 9157696"/>
                <a:gd name="connsiteY19495" fmla="*/ 160417 h 3804208"/>
                <a:gd name="connsiteX19496" fmla="*/ 1724850 w 9157696"/>
                <a:gd name="connsiteY19496" fmla="*/ 161638 h 3804208"/>
                <a:gd name="connsiteX19497" fmla="*/ 1723629 w 9157696"/>
                <a:gd name="connsiteY19497" fmla="*/ 164079 h 3804208"/>
                <a:gd name="connsiteX19498" fmla="*/ 1722409 w 9157696"/>
                <a:gd name="connsiteY19498" fmla="*/ 164079 h 3804208"/>
                <a:gd name="connsiteX19499" fmla="*/ 1722409 w 9157696"/>
                <a:gd name="connsiteY19499" fmla="*/ 165300 h 3804208"/>
                <a:gd name="connsiteX19500" fmla="*/ 1722409 w 9157696"/>
                <a:gd name="connsiteY19500" fmla="*/ 165300 h 3804208"/>
                <a:gd name="connsiteX19501" fmla="*/ 1722409 w 9157696"/>
                <a:gd name="connsiteY19501" fmla="*/ 127458 h 3804208"/>
                <a:gd name="connsiteX19502" fmla="*/ 1722409 w 9157696"/>
                <a:gd name="connsiteY19502" fmla="*/ 165300 h 3804208"/>
                <a:gd name="connsiteX19503" fmla="*/ 1722409 w 9157696"/>
                <a:gd name="connsiteY19503" fmla="*/ 165300 h 3804208"/>
                <a:gd name="connsiteX19504" fmla="*/ 1722409 w 9157696"/>
                <a:gd name="connsiteY19504" fmla="*/ 164079 h 3804208"/>
                <a:gd name="connsiteX19505" fmla="*/ 1721188 w 9157696"/>
                <a:gd name="connsiteY19505" fmla="*/ 164079 h 3804208"/>
                <a:gd name="connsiteX19506" fmla="*/ 1719967 w 9157696"/>
                <a:gd name="connsiteY19506" fmla="*/ 161638 h 3804208"/>
                <a:gd name="connsiteX19507" fmla="*/ 1718747 w 9157696"/>
                <a:gd name="connsiteY19507" fmla="*/ 160417 h 3804208"/>
                <a:gd name="connsiteX19508" fmla="*/ 1718747 w 9157696"/>
                <a:gd name="connsiteY19508" fmla="*/ 159197 h 3804208"/>
                <a:gd name="connsiteX19509" fmla="*/ 1717526 w 9157696"/>
                <a:gd name="connsiteY19509" fmla="*/ 157976 h 3804208"/>
                <a:gd name="connsiteX19510" fmla="*/ 1716305 w 9157696"/>
                <a:gd name="connsiteY19510" fmla="*/ 156755 h 3804208"/>
                <a:gd name="connsiteX19511" fmla="*/ 1715085 w 9157696"/>
                <a:gd name="connsiteY19511" fmla="*/ 153093 h 3804208"/>
                <a:gd name="connsiteX19512" fmla="*/ 1713864 w 9157696"/>
                <a:gd name="connsiteY19512" fmla="*/ 149431 h 3804208"/>
                <a:gd name="connsiteX19513" fmla="*/ 1713864 w 9157696"/>
                <a:gd name="connsiteY19513" fmla="*/ 148210 h 3804208"/>
                <a:gd name="connsiteX19514" fmla="*/ 1713864 w 9157696"/>
                <a:gd name="connsiteY19514" fmla="*/ 146990 h 3804208"/>
                <a:gd name="connsiteX19515" fmla="*/ 1712643 w 9157696"/>
                <a:gd name="connsiteY19515" fmla="*/ 145769 h 3804208"/>
                <a:gd name="connsiteX19516" fmla="*/ 1711422 w 9157696"/>
                <a:gd name="connsiteY19516" fmla="*/ 144548 h 3804208"/>
                <a:gd name="connsiteX19517" fmla="*/ 1710202 w 9157696"/>
                <a:gd name="connsiteY19517" fmla="*/ 142107 h 3804208"/>
                <a:gd name="connsiteX19518" fmla="*/ 1708981 w 9157696"/>
                <a:gd name="connsiteY19518" fmla="*/ 142107 h 3804208"/>
                <a:gd name="connsiteX19519" fmla="*/ 1708981 w 9157696"/>
                <a:gd name="connsiteY19519" fmla="*/ 139665 h 3804208"/>
                <a:gd name="connsiteX19520" fmla="*/ 1707760 w 9157696"/>
                <a:gd name="connsiteY19520" fmla="*/ 138445 h 3804208"/>
                <a:gd name="connsiteX19521" fmla="*/ 1707760 w 9157696"/>
                <a:gd name="connsiteY19521" fmla="*/ 136003 h 3804208"/>
                <a:gd name="connsiteX19522" fmla="*/ 1707760 w 9157696"/>
                <a:gd name="connsiteY19522" fmla="*/ 133562 h 3804208"/>
                <a:gd name="connsiteX19523" fmla="*/ 1706540 w 9157696"/>
                <a:gd name="connsiteY19523" fmla="*/ 132341 h 3804208"/>
                <a:gd name="connsiteX19524" fmla="*/ 1706540 w 9157696"/>
                <a:gd name="connsiteY19524" fmla="*/ 131121 h 3804208"/>
                <a:gd name="connsiteX19525" fmla="*/ 1706540 w 9157696"/>
                <a:gd name="connsiteY19525" fmla="*/ 129900 h 3804208"/>
                <a:gd name="connsiteX19526" fmla="*/ 1705319 w 9157696"/>
                <a:gd name="connsiteY19526" fmla="*/ 127458 h 3804208"/>
                <a:gd name="connsiteX19527" fmla="*/ 1704098 w 9157696"/>
                <a:gd name="connsiteY19527" fmla="*/ 125017 h 3804208"/>
                <a:gd name="connsiteX19528" fmla="*/ 1704098 w 9157696"/>
                <a:gd name="connsiteY19528" fmla="*/ 126238 h 3804208"/>
                <a:gd name="connsiteX19529" fmla="*/ 1704098 w 9157696"/>
                <a:gd name="connsiteY19529" fmla="*/ 128679 h 3804208"/>
                <a:gd name="connsiteX19530" fmla="*/ 1705319 w 9157696"/>
                <a:gd name="connsiteY19530" fmla="*/ 131121 h 3804208"/>
                <a:gd name="connsiteX19531" fmla="*/ 1706540 w 9157696"/>
                <a:gd name="connsiteY19531" fmla="*/ 136003 h 3804208"/>
                <a:gd name="connsiteX19532" fmla="*/ 1707760 w 9157696"/>
                <a:gd name="connsiteY19532" fmla="*/ 142107 h 3804208"/>
                <a:gd name="connsiteX19533" fmla="*/ 1707760 w 9157696"/>
                <a:gd name="connsiteY19533" fmla="*/ 146990 h 3804208"/>
                <a:gd name="connsiteX19534" fmla="*/ 1707760 w 9157696"/>
                <a:gd name="connsiteY19534" fmla="*/ 154314 h 3804208"/>
                <a:gd name="connsiteX19535" fmla="*/ 1710202 w 9157696"/>
                <a:gd name="connsiteY19535" fmla="*/ 159197 h 3804208"/>
                <a:gd name="connsiteX19536" fmla="*/ 1712643 w 9157696"/>
                <a:gd name="connsiteY19536" fmla="*/ 165300 h 3804208"/>
                <a:gd name="connsiteX19537" fmla="*/ 1713864 w 9157696"/>
                <a:gd name="connsiteY19537" fmla="*/ 168962 h 3804208"/>
                <a:gd name="connsiteX19538" fmla="*/ 1716305 w 9157696"/>
                <a:gd name="connsiteY19538" fmla="*/ 177507 h 3804208"/>
                <a:gd name="connsiteX19539" fmla="*/ 1716305 w 9157696"/>
                <a:gd name="connsiteY19539" fmla="*/ 177507 h 3804208"/>
                <a:gd name="connsiteX19540" fmla="*/ 1716305 w 9157696"/>
                <a:gd name="connsiteY19540" fmla="*/ 177507 h 3804208"/>
                <a:gd name="connsiteX19541" fmla="*/ 1715085 w 9157696"/>
                <a:gd name="connsiteY19541" fmla="*/ 176287 h 3804208"/>
                <a:gd name="connsiteX19542" fmla="*/ 1713864 w 9157696"/>
                <a:gd name="connsiteY19542" fmla="*/ 172624 h 3804208"/>
                <a:gd name="connsiteX19543" fmla="*/ 1711422 w 9157696"/>
                <a:gd name="connsiteY19543" fmla="*/ 168962 h 3804208"/>
                <a:gd name="connsiteX19544" fmla="*/ 1711422 w 9157696"/>
                <a:gd name="connsiteY19544" fmla="*/ 167742 h 3804208"/>
                <a:gd name="connsiteX19545" fmla="*/ 1711422 w 9157696"/>
                <a:gd name="connsiteY19545" fmla="*/ 165300 h 3804208"/>
                <a:gd name="connsiteX19546" fmla="*/ 1710202 w 9157696"/>
                <a:gd name="connsiteY19546" fmla="*/ 164079 h 3804208"/>
                <a:gd name="connsiteX19547" fmla="*/ 1708981 w 9157696"/>
                <a:gd name="connsiteY19547" fmla="*/ 162859 h 3804208"/>
                <a:gd name="connsiteX19548" fmla="*/ 1707760 w 9157696"/>
                <a:gd name="connsiteY19548" fmla="*/ 160417 h 3804208"/>
                <a:gd name="connsiteX19549" fmla="*/ 1706540 w 9157696"/>
                <a:gd name="connsiteY19549" fmla="*/ 160417 h 3804208"/>
                <a:gd name="connsiteX19550" fmla="*/ 1706540 w 9157696"/>
                <a:gd name="connsiteY19550" fmla="*/ 156755 h 3804208"/>
                <a:gd name="connsiteX19551" fmla="*/ 1705319 w 9157696"/>
                <a:gd name="connsiteY19551" fmla="*/ 155535 h 3804208"/>
                <a:gd name="connsiteX19552" fmla="*/ 1704098 w 9157696"/>
                <a:gd name="connsiteY19552" fmla="*/ 153093 h 3804208"/>
                <a:gd name="connsiteX19553" fmla="*/ 1702878 w 9157696"/>
                <a:gd name="connsiteY19553" fmla="*/ 150652 h 3804208"/>
                <a:gd name="connsiteX19554" fmla="*/ 1701657 w 9157696"/>
                <a:gd name="connsiteY19554" fmla="*/ 149431 h 3804208"/>
                <a:gd name="connsiteX19555" fmla="*/ 1700436 w 9157696"/>
                <a:gd name="connsiteY19555" fmla="*/ 148210 h 3804208"/>
                <a:gd name="connsiteX19556" fmla="*/ 1700436 w 9157696"/>
                <a:gd name="connsiteY19556" fmla="*/ 146990 h 3804208"/>
                <a:gd name="connsiteX19557" fmla="*/ 1699215 w 9157696"/>
                <a:gd name="connsiteY19557" fmla="*/ 144548 h 3804208"/>
                <a:gd name="connsiteX19558" fmla="*/ 1696774 w 9157696"/>
                <a:gd name="connsiteY19558" fmla="*/ 142107 h 3804208"/>
                <a:gd name="connsiteX19559" fmla="*/ 1696774 w 9157696"/>
                <a:gd name="connsiteY19559" fmla="*/ 143328 h 3804208"/>
                <a:gd name="connsiteX19560" fmla="*/ 1696774 w 9157696"/>
                <a:gd name="connsiteY19560" fmla="*/ 145769 h 3804208"/>
                <a:gd name="connsiteX19561" fmla="*/ 1697995 w 9157696"/>
                <a:gd name="connsiteY19561" fmla="*/ 148210 h 3804208"/>
                <a:gd name="connsiteX19562" fmla="*/ 1699215 w 9157696"/>
                <a:gd name="connsiteY19562" fmla="*/ 153093 h 3804208"/>
                <a:gd name="connsiteX19563" fmla="*/ 1701657 w 9157696"/>
                <a:gd name="connsiteY19563" fmla="*/ 159197 h 3804208"/>
                <a:gd name="connsiteX19564" fmla="*/ 1702878 w 9157696"/>
                <a:gd name="connsiteY19564" fmla="*/ 164079 h 3804208"/>
                <a:gd name="connsiteX19565" fmla="*/ 1702878 w 9157696"/>
                <a:gd name="connsiteY19565" fmla="*/ 172624 h 3804208"/>
                <a:gd name="connsiteX19566" fmla="*/ 1705319 w 9157696"/>
                <a:gd name="connsiteY19566" fmla="*/ 177507 h 3804208"/>
                <a:gd name="connsiteX19567" fmla="*/ 1707760 w 9157696"/>
                <a:gd name="connsiteY19567" fmla="*/ 183611 h 3804208"/>
                <a:gd name="connsiteX19568" fmla="*/ 1710202 w 9157696"/>
                <a:gd name="connsiteY19568" fmla="*/ 187273 h 3804208"/>
                <a:gd name="connsiteX19569" fmla="*/ 1711422 w 9157696"/>
                <a:gd name="connsiteY19569" fmla="*/ 189714 h 3804208"/>
                <a:gd name="connsiteX19570" fmla="*/ 1711422 w 9157696"/>
                <a:gd name="connsiteY19570" fmla="*/ 190935 h 3804208"/>
                <a:gd name="connsiteX19571" fmla="*/ 1708981 w 9157696"/>
                <a:gd name="connsiteY19571" fmla="*/ 190935 h 3804208"/>
                <a:gd name="connsiteX19572" fmla="*/ 1707760 w 9157696"/>
                <a:gd name="connsiteY19572" fmla="*/ 190935 h 3804208"/>
                <a:gd name="connsiteX19573" fmla="*/ 1706540 w 9157696"/>
                <a:gd name="connsiteY19573" fmla="*/ 187273 h 3804208"/>
                <a:gd name="connsiteX19574" fmla="*/ 1704098 w 9157696"/>
                <a:gd name="connsiteY19574" fmla="*/ 183611 h 3804208"/>
                <a:gd name="connsiteX19575" fmla="*/ 1704098 w 9157696"/>
                <a:gd name="connsiteY19575" fmla="*/ 181169 h 3804208"/>
                <a:gd name="connsiteX19576" fmla="*/ 1702878 w 9157696"/>
                <a:gd name="connsiteY19576" fmla="*/ 178728 h 3804208"/>
                <a:gd name="connsiteX19577" fmla="*/ 1701657 w 9157696"/>
                <a:gd name="connsiteY19577" fmla="*/ 178728 h 3804208"/>
                <a:gd name="connsiteX19578" fmla="*/ 1700436 w 9157696"/>
                <a:gd name="connsiteY19578" fmla="*/ 178728 h 3804208"/>
                <a:gd name="connsiteX19579" fmla="*/ 1699215 w 9157696"/>
                <a:gd name="connsiteY19579" fmla="*/ 176287 h 3804208"/>
                <a:gd name="connsiteX19580" fmla="*/ 1697995 w 9157696"/>
                <a:gd name="connsiteY19580" fmla="*/ 177507 h 3804208"/>
                <a:gd name="connsiteX19581" fmla="*/ 1696774 w 9157696"/>
                <a:gd name="connsiteY19581" fmla="*/ 173845 h 3804208"/>
                <a:gd name="connsiteX19582" fmla="*/ 1695553 w 9157696"/>
                <a:gd name="connsiteY19582" fmla="*/ 173845 h 3804208"/>
                <a:gd name="connsiteX19583" fmla="*/ 1694333 w 9157696"/>
                <a:gd name="connsiteY19583" fmla="*/ 171404 h 3804208"/>
                <a:gd name="connsiteX19584" fmla="*/ 1693112 w 9157696"/>
                <a:gd name="connsiteY19584" fmla="*/ 168962 h 3804208"/>
                <a:gd name="connsiteX19585" fmla="*/ 1691891 w 9157696"/>
                <a:gd name="connsiteY19585" fmla="*/ 167742 h 3804208"/>
                <a:gd name="connsiteX19586" fmla="*/ 1690671 w 9157696"/>
                <a:gd name="connsiteY19586" fmla="*/ 165300 h 3804208"/>
                <a:gd name="connsiteX19587" fmla="*/ 1690671 w 9157696"/>
                <a:gd name="connsiteY19587" fmla="*/ 162859 h 3804208"/>
                <a:gd name="connsiteX19588" fmla="*/ 1688229 w 9157696"/>
                <a:gd name="connsiteY19588" fmla="*/ 159197 h 3804208"/>
                <a:gd name="connsiteX19589" fmla="*/ 1685788 w 9157696"/>
                <a:gd name="connsiteY19589" fmla="*/ 155535 h 3804208"/>
                <a:gd name="connsiteX19590" fmla="*/ 1685788 w 9157696"/>
                <a:gd name="connsiteY19590" fmla="*/ 157976 h 3804208"/>
                <a:gd name="connsiteX19591" fmla="*/ 1685788 w 9157696"/>
                <a:gd name="connsiteY19591" fmla="*/ 160417 h 3804208"/>
                <a:gd name="connsiteX19592" fmla="*/ 1687008 w 9157696"/>
                <a:gd name="connsiteY19592" fmla="*/ 162859 h 3804208"/>
                <a:gd name="connsiteX19593" fmla="*/ 1689450 w 9157696"/>
                <a:gd name="connsiteY19593" fmla="*/ 168962 h 3804208"/>
                <a:gd name="connsiteX19594" fmla="*/ 1691891 w 9157696"/>
                <a:gd name="connsiteY19594" fmla="*/ 176287 h 3804208"/>
                <a:gd name="connsiteX19595" fmla="*/ 1693112 w 9157696"/>
                <a:gd name="connsiteY19595" fmla="*/ 182390 h 3804208"/>
                <a:gd name="connsiteX19596" fmla="*/ 1695553 w 9157696"/>
                <a:gd name="connsiteY19596" fmla="*/ 192156 h 3804208"/>
                <a:gd name="connsiteX19597" fmla="*/ 1700436 w 9157696"/>
                <a:gd name="connsiteY19597" fmla="*/ 195818 h 3804208"/>
                <a:gd name="connsiteX19598" fmla="*/ 1705319 w 9157696"/>
                <a:gd name="connsiteY19598" fmla="*/ 200701 h 3804208"/>
                <a:gd name="connsiteX19599" fmla="*/ 1708981 w 9157696"/>
                <a:gd name="connsiteY19599" fmla="*/ 204363 h 3804208"/>
                <a:gd name="connsiteX19600" fmla="*/ 1711422 w 9157696"/>
                <a:gd name="connsiteY19600" fmla="*/ 208025 h 3804208"/>
                <a:gd name="connsiteX19601" fmla="*/ 1711422 w 9157696"/>
                <a:gd name="connsiteY19601" fmla="*/ 208025 h 3804208"/>
                <a:gd name="connsiteX19602" fmla="*/ 1708981 w 9157696"/>
                <a:gd name="connsiteY19602" fmla="*/ 208025 h 3804208"/>
                <a:gd name="connsiteX19603" fmla="*/ 1705319 w 9157696"/>
                <a:gd name="connsiteY19603" fmla="*/ 205583 h 3804208"/>
                <a:gd name="connsiteX19604" fmla="*/ 1701657 w 9157696"/>
                <a:gd name="connsiteY19604" fmla="*/ 203142 h 3804208"/>
                <a:gd name="connsiteX19605" fmla="*/ 1700436 w 9157696"/>
                <a:gd name="connsiteY19605" fmla="*/ 200701 h 3804208"/>
                <a:gd name="connsiteX19606" fmla="*/ 1699215 w 9157696"/>
                <a:gd name="connsiteY19606" fmla="*/ 198259 h 3804208"/>
                <a:gd name="connsiteX19607" fmla="*/ 1696774 w 9157696"/>
                <a:gd name="connsiteY19607" fmla="*/ 198259 h 3804208"/>
                <a:gd name="connsiteX19608" fmla="*/ 1694333 w 9157696"/>
                <a:gd name="connsiteY19608" fmla="*/ 198259 h 3804208"/>
                <a:gd name="connsiteX19609" fmla="*/ 1691891 w 9157696"/>
                <a:gd name="connsiteY19609" fmla="*/ 195818 h 3804208"/>
                <a:gd name="connsiteX19610" fmla="*/ 1690671 w 9157696"/>
                <a:gd name="connsiteY19610" fmla="*/ 197038 h 3804208"/>
                <a:gd name="connsiteX19611" fmla="*/ 1689450 w 9157696"/>
                <a:gd name="connsiteY19611" fmla="*/ 193376 h 3804208"/>
                <a:gd name="connsiteX19612" fmla="*/ 1688229 w 9157696"/>
                <a:gd name="connsiteY19612" fmla="*/ 193376 h 3804208"/>
                <a:gd name="connsiteX19613" fmla="*/ 1687008 w 9157696"/>
                <a:gd name="connsiteY19613" fmla="*/ 192156 h 3804208"/>
                <a:gd name="connsiteX19614" fmla="*/ 1685788 w 9157696"/>
                <a:gd name="connsiteY19614" fmla="*/ 190935 h 3804208"/>
                <a:gd name="connsiteX19615" fmla="*/ 1684567 w 9157696"/>
                <a:gd name="connsiteY19615" fmla="*/ 190935 h 3804208"/>
                <a:gd name="connsiteX19616" fmla="*/ 1683346 w 9157696"/>
                <a:gd name="connsiteY19616" fmla="*/ 189714 h 3804208"/>
                <a:gd name="connsiteX19617" fmla="*/ 1682126 w 9157696"/>
                <a:gd name="connsiteY19617" fmla="*/ 188494 h 3804208"/>
                <a:gd name="connsiteX19618" fmla="*/ 1679684 w 9157696"/>
                <a:gd name="connsiteY19618" fmla="*/ 187273 h 3804208"/>
                <a:gd name="connsiteX19619" fmla="*/ 1677243 w 9157696"/>
                <a:gd name="connsiteY19619" fmla="*/ 186052 h 3804208"/>
                <a:gd name="connsiteX19620" fmla="*/ 1677243 w 9157696"/>
                <a:gd name="connsiteY19620" fmla="*/ 188494 h 3804208"/>
                <a:gd name="connsiteX19621" fmla="*/ 1678464 w 9157696"/>
                <a:gd name="connsiteY19621" fmla="*/ 190935 h 3804208"/>
                <a:gd name="connsiteX19622" fmla="*/ 1679684 w 9157696"/>
                <a:gd name="connsiteY19622" fmla="*/ 192156 h 3804208"/>
                <a:gd name="connsiteX19623" fmla="*/ 1683346 w 9157696"/>
                <a:gd name="connsiteY19623" fmla="*/ 195818 h 3804208"/>
                <a:gd name="connsiteX19624" fmla="*/ 1687008 w 9157696"/>
                <a:gd name="connsiteY19624" fmla="*/ 200701 h 3804208"/>
                <a:gd name="connsiteX19625" fmla="*/ 1689450 w 9157696"/>
                <a:gd name="connsiteY19625" fmla="*/ 205583 h 3804208"/>
                <a:gd name="connsiteX19626" fmla="*/ 1693112 w 9157696"/>
                <a:gd name="connsiteY19626" fmla="*/ 214128 h 3804208"/>
                <a:gd name="connsiteX19627" fmla="*/ 1697995 w 9157696"/>
                <a:gd name="connsiteY19627" fmla="*/ 216570 h 3804208"/>
                <a:gd name="connsiteX19628" fmla="*/ 1702878 w 9157696"/>
                <a:gd name="connsiteY19628" fmla="*/ 221452 h 3804208"/>
                <a:gd name="connsiteX19629" fmla="*/ 1706540 w 9157696"/>
                <a:gd name="connsiteY19629" fmla="*/ 223894 h 3804208"/>
                <a:gd name="connsiteX19630" fmla="*/ 1708981 w 9157696"/>
                <a:gd name="connsiteY19630" fmla="*/ 228777 h 3804208"/>
                <a:gd name="connsiteX19631" fmla="*/ 1707760 w 9157696"/>
                <a:gd name="connsiteY19631" fmla="*/ 231218 h 3804208"/>
                <a:gd name="connsiteX19632" fmla="*/ 1705319 w 9157696"/>
                <a:gd name="connsiteY19632" fmla="*/ 232439 h 3804208"/>
                <a:gd name="connsiteX19633" fmla="*/ 1701657 w 9157696"/>
                <a:gd name="connsiteY19633" fmla="*/ 231218 h 3804208"/>
                <a:gd name="connsiteX19634" fmla="*/ 1697995 w 9157696"/>
                <a:gd name="connsiteY19634" fmla="*/ 229997 h 3804208"/>
                <a:gd name="connsiteX19635" fmla="*/ 1696774 w 9157696"/>
                <a:gd name="connsiteY19635" fmla="*/ 228777 h 3804208"/>
                <a:gd name="connsiteX19636" fmla="*/ 1695553 w 9157696"/>
                <a:gd name="connsiteY19636" fmla="*/ 227556 h 3804208"/>
                <a:gd name="connsiteX19637" fmla="*/ 1694333 w 9157696"/>
                <a:gd name="connsiteY19637" fmla="*/ 227556 h 3804208"/>
                <a:gd name="connsiteX19638" fmla="*/ 1691891 w 9157696"/>
                <a:gd name="connsiteY19638" fmla="*/ 227556 h 3804208"/>
                <a:gd name="connsiteX19639" fmla="*/ 1689450 w 9157696"/>
                <a:gd name="connsiteY19639" fmla="*/ 225115 h 3804208"/>
                <a:gd name="connsiteX19640" fmla="*/ 1688229 w 9157696"/>
                <a:gd name="connsiteY19640" fmla="*/ 226335 h 3804208"/>
                <a:gd name="connsiteX19641" fmla="*/ 1687008 w 9157696"/>
                <a:gd name="connsiteY19641" fmla="*/ 222673 h 3804208"/>
                <a:gd name="connsiteX19642" fmla="*/ 1685788 w 9157696"/>
                <a:gd name="connsiteY19642" fmla="*/ 222673 h 3804208"/>
                <a:gd name="connsiteX19643" fmla="*/ 1684567 w 9157696"/>
                <a:gd name="connsiteY19643" fmla="*/ 221452 h 3804208"/>
                <a:gd name="connsiteX19644" fmla="*/ 1683346 w 9157696"/>
                <a:gd name="connsiteY19644" fmla="*/ 220232 h 3804208"/>
                <a:gd name="connsiteX19645" fmla="*/ 1682126 w 9157696"/>
                <a:gd name="connsiteY19645" fmla="*/ 220232 h 3804208"/>
                <a:gd name="connsiteX19646" fmla="*/ 1680905 w 9157696"/>
                <a:gd name="connsiteY19646" fmla="*/ 219011 h 3804208"/>
                <a:gd name="connsiteX19647" fmla="*/ 1679684 w 9157696"/>
                <a:gd name="connsiteY19647" fmla="*/ 217790 h 3804208"/>
                <a:gd name="connsiteX19648" fmla="*/ 1677243 w 9157696"/>
                <a:gd name="connsiteY19648" fmla="*/ 217790 h 3804208"/>
                <a:gd name="connsiteX19649" fmla="*/ 1677243 w 9157696"/>
                <a:gd name="connsiteY19649" fmla="*/ 216570 h 3804208"/>
                <a:gd name="connsiteX19650" fmla="*/ 1674801 w 9157696"/>
                <a:gd name="connsiteY19650" fmla="*/ 211687 h 3804208"/>
                <a:gd name="connsiteX19651" fmla="*/ 1673581 w 9157696"/>
                <a:gd name="connsiteY19651" fmla="*/ 210466 h 3804208"/>
                <a:gd name="connsiteX19652" fmla="*/ 1673581 w 9157696"/>
                <a:gd name="connsiteY19652" fmla="*/ 204363 h 3804208"/>
                <a:gd name="connsiteX19653" fmla="*/ 1672360 w 9157696"/>
                <a:gd name="connsiteY19653" fmla="*/ 206804 h 3804208"/>
                <a:gd name="connsiteX19654" fmla="*/ 1672360 w 9157696"/>
                <a:gd name="connsiteY19654" fmla="*/ 211687 h 3804208"/>
                <a:gd name="connsiteX19655" fmla="*/ 1673581 w 9157696"/>
                <a:gd name="connsiteY19655" fmla="*/ 216570 h 3804208"/>
                <a:gd name="connsiteX19656" fmla="*/ 1674801 w 9157696"/>
                <a:gd name="connsiteY19656" fmla="*/ 219011 h 3804208"/>
                <a:gd name="connsiteX19657" fmla="*/ 1673581 w 9157696"/>
                <a:gd name="connsiteY19657" fmla="*/ 219011 h 3804208"/>
                <a:gd name="connsiteX19658" fmla="*/ 1673581 w 9157696"/>
                <a:gd name="connsiteY19658" fmla="*/ 221452 h 3804208"/>
                <a:gd name="connsiteX19659" fmla="*/ 1674801 w 9157696"/>
                <a:gd name="connsiteY19659" fmla="*/ 222673 h 3804208"/>
                <a:gd name="connsiteX19660" fmla="*/ 1674801 w 9157696"/>
                <a:gd name="connsiteY19660" fmla="*/ 222673 h 3804208"/>
                <a:gd name="connsiteX19661" fmla="*/ 1676022 w 9157696"/>
                <a:gd name="connsiteY19661" fmla="*/ 226335 h 3804208"/>
                <a:gd name="connsiteX19662" fmla="*/ 1678464 w 9157696"/>
                <a:gd name="connsiteY19662" fmla="*/ 229997 h 3804208"/>
                <a:gd name="connsiteX19663" fmla="*/ 1680905 w 9157696"/>
                <a:gd name="connsiteY19663" fmla="*/ 233659 h 3804208"/>
                <a:gd name="connsiteX19664" fmla="*/ 1683346 w 9157696"/>
                <a:gd name="connsiteY19664" fmla="*/ 239763 h 3804208"/>
                <a:gd name="connsiteX19665" fmla="*/ 1687008 w 9157696"/>
                <a:gd name="connsiteY19665" fmla="*/ 249529 h 3804208"/>
                <a:gd name="connsiteX19666" fmla="*/ 1691891 w 9157696"/>
                <a:gd name="connsiteY19666" fmla="*/ 251970 h 3804208"/>
                <a:gd name="connsiteX19667" fmla="*/ 1697995 w 9157696"/>
                <a:gd name="connsiteY19667" fmla="*/ 256853 h 3804208"/>
                <a:gd name="connsiteX19668" fmla="*/ 1701657 w 9157696"/>
                <a:gd name="connsiteY19668" fmla="*/ 260515 h 3804208"/>
                <a:gd name="connsiteX19669" fmla="*/ 1706540 w 9157696"/>
                <a:gd name="connsiteY19669" fmla="*/ 267839 h 3804208"/>
                <a:gd name="connsiteX19670" fmla="*/ 1706540 w 9157696"/>
                <a:gd name="connsiteY19670" fmla="*/ 269060 h 3804208"/>
                <a:gd name="connsiteX19671" fmla="*/ 1704098 w 9157696"/>
                <a:gd name="connsiteY19671" fmla="*/ 269060 h 3804208"/>
                <a:gd name="connsiteX19672" fmla="*/ 1700436 w 9157696"/>
                <a:gd name="connsiteY19672" fmla="*/ 266618 h 3804208"/>
                <a:gd name="connsiteX19673" fmla="*/ 1696774 w 9157696"/>
                <a:gd name="connsiteY19673" fmla="*/ 264177 h 3804208"/>
                <a:gd name="connsiteX19674" fmla="*/ 1695553 w 9157696"/>
                <a:gd name="connsiteY19674" fmla="*/ 262956 h 3804208"/>
                <a:gd name="connsiteX19675" fmla="*/ 1694333 w 9157696"/>
                <a:gd name="connsiteY19675" fmla="*/ 261736 h 3804208"/>
                <a:gd name="connsiteX19676" fmla="*/ 1691891 w 9157696"/>
                <a:gd name="connsiteY19676" fmla="*/ 261736 h 3804208"/>
                <a:gd name="connsiteX19677" fmla="*/ 1689450 w 9157696"/>
                <a:gd name="connsiteY19677" fmla="*/ 261736 h 3804208"/>
                <a:gd name="connsiteX19678" fmla="*/ 1687008 w 9157696"/>
                <a:gd name="connsiteY19678" fmla="*/ 260515 h 3804208"/>
                <a:gd name="connsiteX19679" fmla="*/ 1685788 w 9157696"/>
                <a:gd name="connsiteY19679" fmla="*/ 261736 h 3804208"/>
                <a:gd name="connsiteX19680" fmla="*/ 1684567 w 9157696"/>
                <a:gd name="connsiteY19680" fmla="*/ 259294 h 3804208"/>
                <a:gd name="connsiteX19681" fmla="*/ 1683346 w 9157696"/>
                <a:gd name="connsiteY19681" fmla="*/ 260515 h 3804208"/>
                <a:gd name="connsiteX19682" fmla="*/ 1682126 w 9157696"/>
                <a:gd name="connsiteY19682" fmla="*/ 259294 h 3804208"/>
                <a:gd name="connsiteX19683" fmla="*/ 1680905 w 9157696"/>
                <a:gd name="connsiteY19683" fmla="*/ 258074 h 3804208"/>
                <a:gd name="connsiteX19684" fmla="*/ 1679684 w 9157696"/>
                <a:gd name="connsiteY19684" fmla="*/ 258074 h 3804208"/>
                <a:gd name="connsiteX19685" fmla="*/ 1678464 w 9157696"/>
                <a:gd name="connsiteY19685" fmla="*/ 256853 h 3804208"/>
                <a:gd name="connsiteX19686" fmla="*/ 1677243 w 9157696"/>
                <a:gd name="connsiteY19686" fmla="*/ 255632 h 3804208"/>
                <a:gd name="connsiteX19687" fmla="*/ 1674801 w 9157696"/>
                <a:gd name="connsiteY19687" fmla="*/ 253191 h 3804208"/>
                <a:gd name="connsiteX19688" fmla="*/ 1672360 w 9157696"/>
                <a:gd name="connsiteY19688" fmla="*/ 249529 h 3804208"/>
                <a:gd name="connsiteX19689" fmla="*/ 1672360 w 9157696"/>
                <a:gd name="connsiteY19689" fmla="*/ 251970 h 3804208"/>
                <a:gd name="connsiteX19690" fmla="*/ 1673581 w 9157696"/>
                <a:gd name="connsiteY19690" fmla="*/ 255632 h 3804208"/>
                <a:gd name="connsiteX19691" fmla="*/ 1674801 w 9157696"/>
                <a:gd name="connsiteY19691" fmla="*/ 258074 h 3804208"/>
                <a:gd name="connsiteX19692" fmla="*/ 1676022 w 9157696"/>
                <a:gd name="connsiteY19692" fmla="*/ 259294 h 3804208"/>
                <a:gd name="connsiteX19693" fmla="*/ 1678464 w 9157696"/>
                <a:gd name="connsiteY19693" fmla="*/ 262956 h 3804208"/>
                <a:gd name="connsiteX19694" fmla="*/ 1680905 w 9157696"/>
                <a:gd name="connsiteY19694" fmla="*/ 265398 h 3804208"/>
                <a:gd name="connsiteX19695" fmla="*/ 1683346 w 9157696"/>
                <a:gd name="connsiteY19695" fmla="*/ 267839 h 3804208"/>
                <a:gd name="connsiteX19696" fmla="*/ 1685788 w 9157696"/>
                <a:gd name="connsiteY19696" fmla="*/ 271501 h 3804208"/>
                <a:gd name="connsiteX19697" fmla="*/ 1687008 w 9157696"/>
                <a:gd name="connsiteY19697" fmla="*/ 273943 h 3804208"/>
                <a:gd name="connsiteX19698" fmla="*/ 1685788 w 9157696"/>
                <a:gd name="connsiteY19698" fmla="*/ 275163 h 3804208"/>
                <a:gd name="connsiteX19699" fmla="*/ 1684567 w 9157696"/>
                <a:gd name="connsiteY19699" fmla="*/ 271501 h 3804208"/>
                <a:gd name="connsiteX19700" fmla="*/ 1683346 w 9157696"/>
                <a:gd name="connsiteY19700" fmla="*/ 271501 h 3804208"/>
                <a:gd name="connsiteX19701" fmla="*/ 1682126 w 9157696"/>
                <a:gd name="connsiteY19701" fmla="*/ 270281 h 3804208"/>
                <a:gd name="connsiteX19702" fmla="*/ 1680905 w 9157696"/>
                <a:gd name="connsiteY19702" fmla="*/ 269060 h 3804208"/>
                <a:gd name="connsiteX19703" fmla="*/ 1679684 w 9157696"/>
                <a:gd name="connsiteY19703" fmla="*/ 269060 h 3804208"/>
                <a:gd name="connsiteX19704" fmla="*/ 1678464 w 9157696"/>
                <a:gd name="connsiteY19704" fmla="*/ 267839 h 3804208"/>
                <a:gd name="connsiteX19705" fmla="*/ 1677243 w 9157696"/>
                <a:gd name="connsiteY19705" fmla="*/ 266618 h 3804208"/>
                <a:gd name="connsiteX19706" fmla="*/ 1674801 w 9157696"/>
                <a:gd name="connsiteY19706" fmla="*/ 265398 h 3804208"/>
                <a:gd name="connsiteX19707" fmla="*/ 1671139 w 9157696"/>
                <a:gd name="connsiteY19707" fmla="*/ 264177 h 3804208"/>
                <a:gd name="connsiteX19708" fmla="*/ 1671139 w 9157696"/>
                <a:gd name="connsiteY19708" fmla="*/ 266618 h 3804208"/>
                <a:gd name="connsiteX19709" fmla="*/ 1672360 w 9157696"/>
                <a:gd name="connsiteY19709" fmla="*/ 269060 h 3804208"/>
                <a:gd name="connsiteX19710" fmla="*/ 1673581 w 9157696"/>
                <a:gd name="connsiteY19710" fmla="*/ 270281 h 3804208"/>
                <a:gd name="connsiteX19711" fmla="*/ 1677243 w 9157696"/>
                <a:gd name="connsiteY19711" fmla="*/ 275163 h 3804208"/>
                <a:gd name="connsiteX19712" fmla="*/ 1682126 w 9157696"/>
                <a:gd name="connsiteY19712" fmla="*/ 280046 h 3804208"/>
                <a:gd name="connsiteX19713" fmla="*/ 1684567 w 9157696"/>
                <a:gd name="connsiteY19713" fmla="*/ 284929 h 3804208"/>
                <a:gd name="connsiteX19714" fmla="*/ 1688229 w 9157696"/>
                <a:gd name="connsiteY19714" fmla="*/ 293474 h 3804208"/>
                <a:gd name="connsiteX19715" fmla="*/ 1689450 w 9157696"/>
                <a:gd name="connsiteY19715" fmla="*/ 293474 h 3804208"/>
                <a:gd name="connsiteX19716" fmla="*/ 1689450 w 9157696"/>
                <a:gd name="connsiteY19716" fmla="*/ 293474 h 3804208"/>
                <a:gd name="connsiteX19717" fmla="*/ 1687008 w 9157696"/>
                <a:gd name="connsiteY19717" fmla="*/ 293474 h 3804208"/>
                <a:gd name="connsiteX19718" fmla="*/ 1684567 w 9157696"/>
                <a:gd name="connsiteY19718" fmla="*/ 291032 h 3804208"/>
                <a:gd name="connsiteX19719" fmla="*/ 1683346 w 9157696"/>
                <a:gd name="connsiteY19719" fmla="*/ 292253 h 3804208"/>
                <a:gd name="connsiteX19720" fmla="*/ 1682126 w 9157696"/>
                <a:gd name="connsiteY19720" fmla="*/ 288591 h 3804208"/>
                <a:gd name="connsiteX19721" fmla="*/ 1680905 w 9157696"/>
                <a:gd name="connsiteY19721" fmla="*/ 288591 h 3804208"/>
                <a:gd name="connsiteX19722" fmla="*/ 1679684 w 9157696"/>
                <a:gd name="connsiteY19722" fmla="*/ 286150 h 3804208"/>
                <a:gd name="connsiteX19723" fmla="*/ 1678464 w 9157696"/>
                <a:gd name="connsiteY19723" fmla="*/ 283708 h 3804208"/>
                <a:gd name="connsiteX19724" fmla="*/ 1677243 w 9157696"/>
                <a:gd name="connsiteY19724" fmla="*/ 283708 h 3804208"/>
                <a:gd name="connsiteX19725" fmla="*/ 1676022 w 9157696"/>
                <a:gd name="connsiteY19725" fmla="*/ 282488 h 3804208"/>
                <a:gd name="connsiteX19726" fmla="*/ 1674801 w 9157696"/>
                <a:gd name="connsiteY19726" fmla="*/ 280046 h 3804208"/>
                <a:gd name="connsiteX19727" fmla="*/ 1672360 w 9157696"/>
                <a:gd name="connsiteY19727" fmla="*/ 277605 h 3804208"/>
                <a:gd name="connsiteX19728" fmla="*/ 1669919 w 9157696"/>
                <a:gd name="connsiteY19728" fmla="*/ 273943 h 3804208"/>
                <a:gd name="connsiteX19729" fmla="*/ 1669919 w 9157696"/>
                <a:gd name="connsiteY19729" fmla="*/ 276384 h 3804208"/>
                <a:gd name="connsiteX19730" fmla="*/ 1671139 w 9157696"/>
                <a:gd name="connsiteY19730" fmla="*/ 280046 h 3804208"/>
                <a:gd name="connsiteX19731" fmla="*/ 1672360 w 9157696"/>
                <a:gd name="connsiteY19731" fmla="*/ 282488 h 3804208"/>
                <a:gd name="connsiteX19732" fmla="*/ 1676022 w 9157696"/>
                <a:gd name="connsiteY19732" fmla="*/ 288591 h 3804208"/>
                <a:gd name="connsiteX19733" fmla="*/ 1678464 w 9157696"/>
                <a:gd name="connsiteY19733" fmla="*/ 292253 h 3804208"/>
                <a:gd name="connsiteX19734" fmla="*/ 1680905 w 9157696"/>
                <a:gd name="connsiteY19734" fmla="*/ 294694 h 3804208"/>
                <a:gd name="connsiteX19735" fmla="*/ 1683346 w 9157696"/>
                <a:gd name="connsiteY19735" fmla="*/ 299577 h 3804208"/>
                <a:gd name="connsiteX19736" fmla="*/ 1684567 w 9157696"/>
                <a:gd name="connsiteY19736" fmla="*/ 303239 h 3804208"/>
                <a:gd name="connsiteX19737" fmla="*/ 1683346 w 9157696"/>
                <a:gd name="connsiteY19737" fmla="*/ 304460 h 3804208"/>
                <a:gd name="connsiteX19738" fmla="*/ 1680905 w 9157696"/>
                <a:gd name="connsiteY19738" fmla="*/ 302019 h 3804208"/>
                <a:gd name="connsiteX19739" fmla="*/ 1679684 w 9157696"/>
                <a:gd name="connsiteY19739" fmla="*/ 303239 h 3804208"/>
                <a:gd name="connsiteX19740" fmla="*/ 1677243 w 9157696"/>
                <a:gd name="connsiteY19740" fmla="*/ 302019 h 3804208"/>
                <a:gd name="connsiteX19741" fmla="*/ 1674801 w 9157696"/>
                <a:gd name="connsiteY19741" fmla="*/ 300798 h 3804208"/>
                <a:gd name="connsiteX19742" fmla="*/ 1673581 w 9157696"/>
                <a:gd name="connsiteY19742" fmla="*/ 300798 h 3804208"/>
                <a:gd name="connsiteX19743" fmla="*/ 1672360 w 9157696"/>
                <a:gd name="connsiteY19743" fmla="*/ 299577 h 3804208"/>
                <a:gd name="connsiteX19744" fmla="*/ 1671139 w 9157696"/>
                <a:gd name="connsiteY19744" fmla="*/ 298357 h 3804208"/>
                <a:gd name="connsiteX19745" fmla="*/ 1667477 w 9157696"/>
                <a:gd name="connsiteY19745" fmla="*/ 298357 h 3804208"/>
                <a:gd name="connsiteX19746" fmla="*/ 1663815 w 9157696"/>
                <a:gd name="connsiteY19746" fmla="*/ 299577 h 3804208"/>
                <a:gd name="connsiteX19747" fmla="*/ 1663815 w 9157696"/>
                <a:gd name="connsiteY19747" fmla="*/ 302019 h 3804208"/>
                <a:gd name="connsiteX19748" fmla="*/ 1665036 w 9157696"/>
                <a:gd name="connsiteY19748" fmla="*/ 303239 h 3804208"/>
                <a:gd name="connsiteX19749" fmla="*/ 1667477 w 9157696"/>
                <a:gd name="connsiteY19749" fmla="*/ 303239 h 3804208"/>
                <a:gd name="connsiteX19750" fmla="*/ 1672360 w 9157696"/>
                <a:gd name="connsiteY19750" fmla="*/ 305681 h 3804208"/>
                <a:gd name="connsiteX19751" fmla="*/ 1677243 w 9157696"/>
                <a:gd name="connsiteY19751" fmla="*/ 309343 h 3804208"/>
                <a:gd name="connsiteX19752" fmla="*/ 1680905 w 9157696"/>
                <a:gd name="connsiteY19752" fmla="*/ 313005 h 3804208"/>
                <a:gd name="connsiteX19753" fmla="*/ 1685788 w 9157696"/>
                <a:gd name="connsiteY19753" fmla="*/ 321550 h 3804208"/>
                <a:gd name="connsiteX19754" fmla="*/ 1690671 w 9157696"/>
                <a:gd name="connsiteY19754" fmla="*/ 321550 h 3804208"/>
                <a:gd name="connsiteX19755" fmla="*/ 1696774 w 9157696"/>
                <a:gd name="connsiteY19755" fmla="*/ 325212 h 3804208"/>
                <a:gd name="connsiteX19756" fmla="*/ 1700436 w 9157696"/>
                <a:gd name="connsiteY19756" fmla="*/ 327654 h 3804208"/>
                <a:gd name="connsiteX19757" fmla="*/ 1707760 w 9157696"/>
                <a:gd name="connsiteY19757" fmla="*/ 333757 h 3804208"/>
                <a:gd name="connsiteX19758" fmla="*/ 1708981 w 9157696"/>
                <a:gd name="connsiteY19758" fmla="*/ 333757 h 3804208"/>
                <a:gd name="connsiteX19759" fmla="*/ 1708981 w 9157696"/>
                <a:gd name="connsiteY19759" fmla="*/ 334978 h 3804208"/>
                <a:gd name="connsiteX19760" fmla="*/ 1706540 w 9157696"/>
                <a:gd name="connsiteY19760" fmla="*/ 337419 h 3804208"/>
                <a:gd name="connsiteX19761" fmla="*/ 1705319 w 9157696"/>
                <a:gd name="connsiteY19761" fmla="*/ 336198 h 3804208"/>
                <a:gd name="connsiteX19762" fmla="*/ 1702878 w 9157696"/>
                <a:gd name="connsiteY19762" fmla="*/ 337419 h 3804208"/>
                <a:gd name="connsiteX19763" fmla="*/ 1700436 w 9157696"/>
                <a:gd name="connsiteY19763" fmla="*/ 338640 h 3804208"/>
                <a:gd name="connsiteX19764" fmla="*/ 1695553 w 9157696"/>
                <a:gd name="connsiteY19764" fmla="*/ 337419 h 3804208"/>
                <a:gd name="connsiteX19765" fmla="*/ 1690671 w 9157696"/>
                <a:gd name="connsiteY19765" fmla="*/ 336198 h 3804208"/>
                <a:gd name="connsiteX19766" fmla="*/ 1689450 w 9157696"/>
                <a:gd name="connsiteY19766" fmla="*/ 334978 h 3804208"/>
                <a:gd name="connsiteX19767" fmla="*/ 1688229 w 9157696"/>
                <a:gd name="connsiteY19767" fmla="*/ 333757 h 3804208"/>
                <a:gd name="connsiteX19768" fmla="*/ 1685788 w 9157696"/>
                <a:gd name="connsiteY19768" fmla="*/ 334978 h 3804208"/>
                <a:gd name="connsiteX19769" fmla="*/ 1683346 w 9157696"/>
                <a:gd name="connsiteY19769" fmla="*/ 336198 h 3804208"/>
                <a:gd name="connsiteX19770" fmla="*/ 1680905 w 9157696"/>
                <a:gd name="connsiteY19770" fmla="*/ 334978 h 3804208"/>
                <a:gd name="connsiteX19771" fmla="*/ 1679684 w 9157696"/>
                <a:gd name="connsiteY19771" fmla="*/ 337419 h 3804208"/>
                <a:gd name="connsiteX19772" fmla="*/ 1677243 w 9157696"/>
                <a:gd name="connsiteY19772" fmla="*/ 334978 h 3804208"/>
                <a:gd name="connsiteX19773" fmla="*/ 1676022 w 9157696"/>
                <a:gd name="connsiteY19773" fmla="*/ 336198 h 3804208"/>
                <a:gd name="connsiteX19774" fmla="*/ 1673581 w 9157696"/>
                <a:gd name="connsiteY19774" fmla="*/ 334978 h 3804208"/>
                <a:gd name="connsiteX19775" fmla="*/ 1671139 w 9157696"/>
                <a:gd name="connsiteY19775" fmla="*/ 333757 h 3804208"/>
                <a:gd name="connsiteX19776" fmla="*/ 1669919 w 9157696"/>
                <a:gd name="connsiteY19776" fmla="*/ 334978 h 3804208"/>
                <a:gd name="connsiteX19777" fmla="*/ 1668698 w 9157696"/>
                <a:gd name="connsiteY19777" fmla="*/ 333757 h 3804208"/>
                <a:gd name="connsiteX19778" fmla="*/ 1667477 w 9157696"/>
                <a:gd name="connsiteY19778" fmla="*/ 332536 h 3804208"/>
                <a:gd name="connsiteX19779" fmla="*/ 1663815 w 9157696"/>
                <a:gd name="connsiteY19779" fmla="*/ 332536 h 3804208"/>
                <a:gd name="connsiteX19780" fmla="*/ 1660153 w 9157696"/>
                <a:gd name="connsiteY19780" fmla="*/ 333757 h 3804208"/>
                <a:gd name="connsiteX19781" fmla="*/ 1661374 w 9157696"/>
                <a:gd name="connsiteY19781" fmla="*/ 336198 h 3804208"/>
                <a:gd name="connsiteX19782" fmla="*/ 1662594 w 9157696"/>
                <a:gd name="connsiteY19782" fmla="*/ 338640 h 3804208"/>
                <a:gd name="connsiteX19783" fmla="*/ 1665036 w 9157696"/>
                <a:gd name="connsiteY19783" fmla="*/ 338640 h 3804208"/>
                <a:gd name="connsiteX19784" fmla="*/ 1669919 w 9157696"/>
                <a:gd name="connsiteY19784" fmla="*/ 341081 h 3804208"/>
                <a:gd name="connsiteX19785" fmla="*/ 1676022 w 9157696"/>
                <a:gd name="connsiteY19785" fmla="*/ 343522 h 3804208"/>
                <a:gd name="connsiteX19786" fmla="*/ 1679684 w 9157696"/>
                <a:gd name="connsiteY19786" fmla="*/ 347185 h 3804208"/>
                <a:gd name="connsiteX19787" fmla="*/ 1679684 w 9157696"/>
                <a:gd name="connsiteY19787" fmla="*/ 348405 h 3804208"/>
                <a:gd name="connsiteX19788" fmla="*/ 1679684 w 9157696"/>
                <a:gd name="connsiteY19788" fmla="*/ 348405 h 3804208"/>
                <a:gd name="connsiteX19789" fmla="*/ 1678464 w 9157696"/>
                <a:gd name="connsiteY19789" fmla="*/ 347185 h 3804208"/>
                <a:gd name="connsiteX19790" fmla="*/ 1676022 w 9157696"/>
                <a:gd name="connsiteY19790" fmla="*/ 348405 h 3804208"/>
                <a:gd name="connsiteX19791" fmla="*/ 1673581 w 9157696"/>
                <a:gd name="connsiteY19791" fmla="*/ 350847 h 3804208"/>
                <a:gd name="connsiteX19792" fmla="*/ 1674801 w 9157696"/>
                <a:gd name="connsiteY19792" fmla="*/ 352068 h 3804208"/>
                <a:gd name="connsiteX19793" fmla="*/ 1676022 w 9157696"/>
                <a:gd name="connsiteY19793" fmla="*/ 353288 h 3804208"/>
                <a:gd name="connsiteX19794" fmla="*/ 1677243 w 9157696"/>
                <a:gd name="connsiteY19794" fmla="*/ 353288 h 3804208"/>
                <a:gd name="connsiteX19795" fmla="*/ 1680905 w 9157696"/>
                <a:gd name="connsiteY19795" fmla="*/ 353288 h 3804208"/>
                <a:gd name="connsiteX19796" fmla="*/ 1683346 w 9157696"/>
                <a:gd name="connsiteY19796" fmla="*/ 354509 h 3804208"/>
                <a:gd name="connsiteX19797" fmla="*/ 1684567 w 9157696"/>
                <a:gd name="connsiteY19797" fmla="*/ 355729 h 3804208"/>
                <a:gd name="connsiteX19798" fmla="*/ 1684567 w 9157696"/>
                <a:gd name="connsiteY19798" fmla="*/ 355729 h 3804208"/>
                <a:gd name="connsiteX19799" fmla="*/ 1687008 w 9157696"/>
                <a:gd name="connsiteY19799" fmla="*/ 358171 h 3804208"/>
                <a:gd name="connsiteX19800" fmla="*/ 1688229 w 9157696"/>
                <a:gd name="connsiteY19800" fmla="*/ 360612 h 3804208"/>
                <a:gd name="connsiteX19801" fmla="*/ 1687008 w 9157696"/>
                <a:gd name="connsiteY19801" fmla="*/ 361833 h 3804208"/>
                <a:gd name="connsiteX19802" fmla="*/ 1685788 w 9157696"/>
                <a:gd name="connsiteY19802" fmla="*/ 359392 h 3804208"/>
                <a:gd name="connsiteX19803" fmla="*/ 1683346 w 9157696"/>
                <a:gd name="connsiteY19803" fmla="*/ 360612 h 3804208"/>
                <a:gd name="connsiteX19804" fmla="*/ 1680905 w 9157696"/>
                <a:gd name="connsiteY19804" fmla="*/ 361833 h 3804208"/>
                <a:gd name="connsiteX19805" fmla="*/ 1678464 w 9157696"/>
                <a:gd name="connsiteY19805" fmla="*/ 359392 h 3804208"/>
                <a:gd name="connsiteX19806" fmla="*/ 1677243 w 9157696"/>
                <a:gd name="connsiteY19806" fmla="*/ 361833 h 3804208"/>
                <a:gd name="connsiteX19807" fmla="*/ 1674801 w 9157696"/>
                <a:gd name="connsiteY19807" fmla="*/ 358171 h 3804208"/>
                <a:gd name="connsiteX19808" fmla="*/ 1673581 w 9157696"/>
                <a:gd name="connsiteY19808" fmla="*/ 359392 h 3804208"/>
                <a:gd name="connsiteX19809" fmla="*/ 1671139 w 9157696"/>
                <a:gd name="connsiteY19809" fmla="*/ 358171 h 3804208"/>
                <a:gd name="connsiteX19810" fmla="*/ 1668698 w 9157696"/>
                <a:gd name="connsiteY19810" fmla="*/ 356950 h 3804208"/>
                <a:gd name="connsiteX19811" fmla="*/ 1667477 w 9157696"/>
                <a:gd name="connsiteY19811" fmla="*/ 356950 h 3804208"/>
                <a:gd name="connsiteX19812" fmla="*/ 1666257 w 9157696"/>
                <a:gd name="connsiteY19812" fmla="*/ 355729 h 3804208"/>
                <a:gd name="connsiteX19813" fmla="*/ 1665036 w 9157696"/>
                <a:gd name="connsiteY19813" fmla="*/ 354509 h 3804208"/>
                <a:gd name="connsiteX19814" fmla="*/ 1661374 w 9157696"/>
                <a:gd name="connsiteY19814" fmla="*/ 354509 h 3804208"/>
                <a:gd name="connsiteX19815" fmla="*/ 1657712 w 9157696"/>
                <a:gd name="connsiteY19815" fmla="*/ 354509 h 3804208"/>
                <a:gd name="connsiteX19816" fmla="*/ 1657712 w 9157696"/>
                <a:gd name="connsiteY19816" fmla="*/ 358171 h 3804208"/>
                <a:gd name="connsiteX19817" fmla="*/ 1658932 w 9157696"/>
                <a:gd name="connsiteY19817" fmla="*/ 360612 h 3804208"/>
                <a:gd name="connsiteX19818" fmla="*/ 1661374 w 9157696"/>
                <a:gd name="connsiteY19818" fmla="*/ 361833 h 3804208"/>
                <a:gd name="connsiteX19819" fmla="*/ 1666257 w 9157696"/>
                <a:gd name="connsiteY19819" fmla="*/ 365495 h 3804208"/>
                <a:gd name="connsiteX19820" fmla="*/ 1672360 w 9157696"/>
                <a:gd name="connsiteY19820" fmla="*/ 370378 h 3804208"/>
                <a:gd name="connsiteX19821" fmla="*/ 1676022 w 9157696"/>
                <a:gd name="connsiteY19821" fmla="*/ 375261 h 3804208"/>
                <a:gd name="connsiteX19822" fmla="*/ 1678464 w 9157696"/>
                <a:gd name="connsiteY19822" fmla="*/ 382585 h 3804208"/>
                <a:gd name="connsiteX19823" fmla="*/ 1676022 w 9157696"/>
                <a:gd name="connsiteY19823" fmla="*/ 383806 h 3804208"/>
                <a:gd name="connsiteX19824" fmla="*/ 1673581 w 9157696"/>
                <a:gd name="connsiteY19824" fmla="*/ 381364 h 3804208"/>
                <a:gd name="connsiteX19825" fmla="*/ 1672360 w 9157696"/>
                <a:gd name="connsiteY19825" fmla="*/ 383806 h 3804208"/>
                <a:gd name="connsiteX19826" fmla="*/ 1669919 w 9157696"/>
                <a:gd name="connsiteY19826" fmla="*/ 380143 h 3804208"/>
                <a:gd name="connsiteX19827" fmla="*/ 1668698 w 9157696"/>
                <a:gd name="connsiteY19827" fmla="*/ 381364 h 3804208"/>
                <a:gd name="connsiteX19828" fmla="*/ 1666257 w 9157696"/>
                <a:gd name="connsiteY19828" fmla="*/ 380143 h 3804208"/>
                <a:gd name="connsiteX19829" fmla="*/ 1663815 w 9157696"/>
                <a:gd name="connsiteY19829" fmla="*/ 378923 h 3804208"/>
                <a:gd name="connsiteX19830" fmla="*/ 1662594 w 9157696"/>
                <a:gd name="connsiteY19830" fmla="*/ 378923 h 3804208"/>
                <a:gd name="connsiteX19831" fmla="*/ 1661374 w 9157696"/>
                <a:gd name="connsiteY19831" fmla="*/ 377702 h 3804208"/>
                <a:gd name="connsiteX19832" fmla="*/ 1660153 w 9157696"/>
                <a:gd name="connsiteY19832" fmla="*/ 376482 h 3804208"/>
                <a:gd name="connsiteX19833" fmla="*/ 1656491 w 9157696"/>
                <a:gd name="connsiteY19833" fmla="*/ 376482 h 3804208"/>
                <a:gd name="connsiteX19834" fmla="*/ 1652829 w 9157696"/>
                <a:gd name="connsiteY19834" fmla="*/ 376482 h 3804208"/>
                <a:gd name="connsiteX19835" fmla="*/ 1652829 w 9157696"/>
                <a:gd name="connsiteY19835" fmla="*/ 378923 h 3804208"/>
                <a:gd name="connsiteX19836" fmla="*/ 1652829 w 9157696"/>
                <a:gd name="connsiteY19836" fmla="*/ 378923 h 3804208"/>
                <a:gd name="connsiteX19837" fmla="*/ 1654050 w 9157696"/>
                <a:gd name="connsiteY19837" fmla="*/ 398454 h 3804208"/>
                <a:gd name="connsiteX19838" fmla="*/ 1657712 w 9157696"/>
                <a:gd name="connsiteY19838" fmla="*/ 408220 h 3804208"/>
                <a:gd name="connsiteX19839" fmla="*/ 1663815 w 9157696"/>
                <a:gd name="connsiteY19839" fmla="*/ 426530 h 3804208"/>
                <a:gd name="connsiteX19840" fmla="*/ 1668698 w 9157696"/>
                <a:gd name="connsiteY19840" fmla="*/ 428972 h 3804208"/>
                <a:gd name="connsiteX19841" fmla="*/ 1673581 w 9157696"/>
                <a:gd name="connsiteY19841" fmla="*/ 431413 h 3804208"/>
                <a:gd name="connsiteX19842" fmla="*/ 1682126 w 9157696"/>
                <a:gd name="connsiteY19842" fmla="*/ 437517 h 3804208"/>
                <a:gd name="connsiteX19843" fmla="*/ 1680905 w 9157696"/>
                <a:gd name="connsiteY19843" fmla="*/ 438737 h 3804208"/>
                <a:gd name="connsiteX19844" fmla="*/ 1679684 w 9157696"/>
                <a:gd name="connsiteY19844" fmla="*/ 437517 h 3804208"/>
                <a:gd name="connsiteX19845" fmla="*/ 1677243 w 9157696"/>
                <a:gd name="connsiteY19845" fmla="*/ 439958 h 3804208"/>
                <a:gd name="connsiteX19846" fmla="*/ 1674801 w 9157696"/>
                <a:gd name="connsiteY19846" fmla="*/ 442399 h 3804208"/>
                <a:gd name="connsiteX19847" fmla="*/ 1671139 w 9157696"/>
                <a:gd name="connsiteY19847" fmla="*/ 441179 h 3804208"/>
                <a:gd name="connsiteX19848" fmla="*/ 1669919 w 9157696"/>
                <a:gd name="connsiteY19848" fmla="*/ 443620 h 3804208"/>
                <a:gd name="connsiteX19849" fmla="*/ 1667477 w 9157696"/>
                <a:gd name="connsiteY19849" fmla="*/ 441179 h 3804208"/>
                <a:gd name="connsiteX19850" fmla="*/ 1666257 w 9157696"/>
                <a:gd name="connsiteY19850" fmla="*/ 442399 h 3804208"/>
                <a:gd name="connsiteX19851" fmla="*/ 1663815 w 9157696"/>
                <a:gd name="connsiteY19851" fmla="*/ 441179 h 3804208"/>
                <a:gd name="connsiteX19852" fmla="*/ 1661374 w 9157696"/>
                <a:gd name="connsiteY19852" fmla="*/ 441179 h 3804208"/>
                <a:gd name="connsiteX19853" fmla="*/ 1660153 w 9157696"/>
                <a:gd name="connsiteY19853" fmla="*/ 442399 h 3804208"/>
                <a:gd name="connsiteX19854" fmla="*/ 1657712 w 9157696"/>
                <a:gd name="connsiteY19854" fmla="*/ 442399 h 3804208"/>
                <a:gd name="connsiteX19855" fmla="*/ 1656491 w 9157696"/>
                <a:gd name="connsiteY19855" fmla="*/ 441179 h 3804208"/>
                <a:gd name="connsiteX19856" fmla="*/ 1652829 w 9157696"/>
                <a:gd name="connsiteY19856" fmla="*/ 442399 h 3804208"/>
                <a:gd name="connsiteX19857" fmla="*/ 1649167 w 9157696"/>
                <a:gd name="connsiteY19857" fmla="*/ 443620 h 3804208"/>
                <a:gd name="connsiteX19858" fmla="*/ 1650387 w 9157696"/>
                <a:gd name="connsiteY19858" fmla="*/ 447282 h 3804208"/>
                <a:gd name="connsiteX19859" fmla="*/ 1652829 w 9157696"/>
                <a:gd name="connsiteY19859" fmla="*/ 449724 h 3804208"/>
                <a:gd name="connsiteX19860" fmla="*/ 1655270 w 9157696"/>
                <a:gd name="connsiteY19860" fmla="*/ 449724 h 3804208"/>
                <a:gd name="connsiteX19861" fmla="*/ 1661374 w 9157696"/>
                <a:gd name="connsiteY19861" fmla="*/ 452165 h 3804208"/>
                <a:gd name="connsiteX19862" fmla="*/ 1667477 w 9157696"/>
                <a:gd name="connsiteY19862" fmla="*/ 454606 h 3804208"/>
                <a:gd name="connsiteX19863" fmla="*/ 1672360 w 9157696"/>
                <a:gd name="connsiteY19863" fmla="*/ 458268 h 3804208"/>
                <a:gd name="connsiteX19864" fmla="*/ 1674801 w 9157696"/>
                <a:gd name="connsiteY19864" fmla="*/ 463151 h 3804208"/>
                <a:gd name="connsiteX19865" fmla="*/ 1676022 w 9157696"/>
                <a:gd name="connsiteY19865" fmla="*/ 465593 h 3804208"/>
                <a:gd name="connsiteX19866" fmla="*/ 1676022 w 9157696"/>
                <a:gd name="connsiteY19866" fmla="*/ 465593 h 3804208"/>
                <a:gd name="connsiteX19867" fmla="*/ 1674801 w 9157696"/>
                <a:gd name="connsiteY19867" fmla="*/ 468034 h 3804208"/>
                <a:gd name="connsiteX19868" fmla="*/ 1672360 w 9157696"/>
                <a:gd name="connsiteY19868" fmla="*/ 464372 h 3804208"/>
                <a:gd name="connsiteX19869" fmla="*/ 1671139 w 9157696"/>
                <a:gd name="connsiteY19869" fmla="*/ 465593 h 3804208"/>
                <a:gd name="connsiteX19870" fmla="*/ 1668698 w 9157696"/>
                <a:gd name="connsiteY19870" fmla="*/ 464372 h 3804208"/>
                <a:gd name="connsiteX19871" fmla="*/ 1666257 w 9157696"/>
                <a:gd name="connsiteY19871" fmla="*/ 463151 h 3804208"/>
                <a:gd name="connsiteX19872" fmla="*/ 1663815 w 9157696"/>
                <a:gd name="connsiteY19872" fmla="*/ 463151 h 3804208"/>
                <a:gd name="connsiteX19873" fmla="*/ 1661374 w 9157696"/>
                <a:gd name="connsiteY19873" fmla="*/ 461931 h 3804208"/>
                <a:gd name="connsiteX19874" fmla="*/ 1660153 w 9157696"/>
                <a:gd name="connsiteY19874" fmla="*/ 459489 h 3804208"/>
                <a:gd name="connsiteX19875" fmla="*/ 1655270 w 9157696"/>
                <a:gd name="connsiteY19875" fmla="*/ 458268 h 3804208"/>
                <a:gd name="connsiteX19876" fmla="*/ 1650387 w 9157696"/>
                <a:gd name="connsiteY19876" fmla="*/ 455827 h 3804208"/>
                <a:gd name="connsiteX19877" fmla="*/ 1650387 w 9157696"/>
                <a:gd name="connsiteY19877" fmla="*/ 459489 h 3804208"/>
                <a:gd name="connsiteX19878" fmla="*/ 1651608 w 9157696"/>
                <a:gd name="connsiteY19878" fmla="*/ 463151 h 3804208"/>
                <a:gd name="connsiteX19879" fmla="*/ 1654050 w 9157696"/>
                <a:gd name="connsiteY19879" fmla="*/ 465593 h 3804208"/>
                <a:gd name="connsiteX19880" fmla="*/ 1660153 w 9157696"/>
                <a:gd name="connsiteY19880" fmla="*/ 471696 h 3804208"/>
                <a:gd name="connsiteX19881" fmla="*/ 1663815 w 9157696"/>
                <a:gd name="connsiteY19881" fmla="*/ 474138 h 3804208"/>
                <a:gd name="connsiteX19882" fmla="*/ 1667477 w 9157696"/>
                <a:gd name="connsiteY19882" fmla="*/ 476579 h 3804208"/>
                <a:gd name="connsiteX19883" fmla="*/ 1671139 w 9157696"/>
                <a:gd name="connsiteY19883" fmla="*/ 480241 h 3804208"/>
                <a:gd name="connsiteX19884" fmla="*/ 1669919 w 9157696"/>
                <a:gd name="connsiteY19884" fmla="*/ 481462 h 3804208"/>
                <a:gd name="connsiteX19885" fmla="*/ 1667477 w 9157696"/>
                <a:gd name="connsiteY19885" fmla="*/ 480241 h 3804208"/>
                <a:gd name="connsiteX19886" fmla="*/ 1663815 w 9157696"/>
                <a:gd name="connsiteY19886" fmla="*/ 483903 h 3804208"/>
                <a:gd name="connsiteX19887" fmla="*/ 1660153 w 9157696"/>
                <a:gd name="connsiteY19887" fmla="*/ 487565 h 3804208"/>
                <a:gd name="connsiteX19888" fmla="*/ 1655270 w 9157696"/>
                <a:gd name="connsiteY19888" fmla="*/ 487565 h 3804208"/>
                <a:gd name="connsiteX19889" fmla="*/ 1654050 w 9157696"/>
                <a:gd name="connsiteY19889" fmla="*/ 491227 h 3804208"/>
                <a:gd name="connsiteX19890" fmla="*/ 1649167 w 9157696"/>
                <a:gd name="connsiteY19890" fmla="*/ 487565 h 3804208"/>
                <a:gd name="connsiteX19891" fmla="*/ 1646725 w 9157696"/>
                <a:gd name="connsiteY19891" fmla="*/ 490007 h 3804208"/>
                <a:gd name="connsiteX19892" fmla="*/ 1643063 w 9157696"/>
                <a:gd name="connsiteY19892" fmla="*/ 490007 h 3804208"/>
                <a:gd name="connsiteX19893" fmla="*/ 1640622 w 9157696"/>
                <a:gd name="connsiteY19893" fmla="*/ 487565 h 3804208"/>
                <a:gd name="connsiteX19894" fmla="*/ 1639401 w 9157696"/>
                <a:gd name="connsiteY19894" fmla="*/ 490007 h 3804208"/>
                <a:gd name="connsiteX19895" fmla="*/ 1636960 w 9157696"/>
                <a:gd name="connsiteY19895" fmla="*/ 491227 h 3804208"/>
                <a:gd name="connsiteX19896" fmla="*/ 1634518 w 9157696"/>
                <a:gd name="connsiteY19896" fmla="*/ 491227 h 3804208"/>
                <a:gd name="connsiteX19897" fmla="*/ 1632077 w 9157696"/>
                <a:gd name="connsiteY19897" fmla="*/ 490007 h 3804208"/>
                <a:gd name="connsiteX19898" fmla="*/ 1625973 w 9157696"/>
                <a:gd name="connsiteY19898" fmla="*/ 492448 h 3804208"/>
                <a:gd name="connsiteX19899" fmla="*/ 1619870 w 9157696"/>
                <a:gd name="connsiteY19899" fmla="*/ 494889 h 3804208"/>
                <a:gd name="connsiteX19900" fmla="*/ 1621091 w 9157696"/>
                <a:gd name="connsiteY19900" fmla="*/ 498552 h 3804208"/>
                <a:gd name="connsiteX19901" fmla="*/ 1623532 w 9157696"/>
                <a:gd name="connsiteY19901" fmla="*/ 500993 h 3804208"/>
                <a:gd name="connsiteX19902" fmla="*/ 1627194 w 9157696"/>
                <a:gd name="connsiteY19902" fmla="*/ 500993 h 3804208"/>
                <a:gd name="connsiteX19903" fmla="*/ 1635739 w 9157696"/>
                <a:gd name="connsiteY19903" fmla="*/ 502214 h 3804208"/>
                <a:gd name="connsiteX19904" fmla="*/ 1640622 w 9157696"/>
                <a:gd name="connsiteY19904" fmla="*/ 503434 h 3804208"/>
                <a:gd name="connsiteX19905" fmla="*/ 1645505 w 9157696"/>
                <a:gd name="connsiteY19905" fmla="*/ 504655 h 3804208"/>
                <a:gd name="connsiteX19906" fmla="*/ 1651608 w 9157696"/>
                <a:gd name="connsiteY19906" fmla="*/ 508317 h 3804208"/>
                <a:gd name="connsiteX19907" fmla="*/ 1656491 w 9157696"/>
                <a:gd name="connsiteY19907" fmla="*/ 514421 h 3804208"/>
                <a:gd name="connsiteX19908" fmla="*/ 1655270 w 9157696"/>
                <a:gd name="connsiteY19908" fmla="*/ 514421 h 3804208"/>
                <a:gd name="connsiteX19909" fmla="*/ 1652829 w 9157696"/>
                <a:gd name="connsiteY19909" fmla="*/ 516862 h 3804208"/>
                <a:gd name="connsiteX19910" fmla="*/ 1649167 w 9157696"/>
                <a:gd name="connsiteY19910" fmla="*/ 515641 h 3804208"/>
                <a:gd name="connsiteX19911" fmla="*/ 1645505 w 9157696"/>
                <a:gd name="connsiteY19911" fmla="*/ 514421 h 3804208"/>
                <a:gd name="connsiteX19912" fmla="*/ 1643063 w 9157696"/>
                <a:gd name="connsiteY19912" fmla="*/ 515641 h 3804208"/>
                <a:gd name="connsiteX19913" fmla="*/ 1640622 w 9157696"/>
                <a:gd name="connsiteY19913" fmla="*/ 514421 h 3804208"/>
                <a:gd name="connsiteX19914" fmla="*/ 1638180 w 9157696"/>
                <a:gd name="connsiteY19914" fmla="*/ 513200 h 3804208"/>
                <a:gd name="connsiteX19915" fmla="*/ 1632077 w 9157696"/>
                <a:gd name="connsiteY19915" fmla="*/ 515641 h 3804208"/>
                <a:gd name="connsiteX19916" fmla="*/ 1625973 w 9157696"/>
                <a:gd name="connsiteY19916" fmla="*/ 518083 h 3804208"/>
                <a:gd name="connsiteX19917" fmla="*/ 1627194 w 9157696"/>
                <a:gd name="connsiteY19917" fmla="*/ 521745 h 3804208"/>
                <a:gd name="connsiteX19918" fmla="*/ 1629635 w 9157696"/>
                <a:gd name="connsiteY19918" fmla="*/ 524186 h 3804208"/>
                <a:gd name="connsiteX19919" fmla="*/ 1633298 w 9157696"/>
                <a:gd name="connsiteY19919" fmla="*/ 524186 h 3804208"/>
                <a:gd name="connsiteX19920" fmla="*/ 1641842 w 9157696"/>
                <a:gd name="connsiteY19920" fmla="*/ 526628 h 3804208"/>
                <a:gd name="connsiteX19921" fmla="*/ 1651608 w 9157696"/>
                <a:gd name="connsiteY19921" fmla="*/ 530290 h 3804208"/>
                <a:gd name="connsiteX19922" fmla="*/ 1657712 w 9157696"/>
                <a:gd name="connsiteY19922" fmla="*/ 535173 h 3804208"/>
                <a:gd name="connsiteX19923" fmla="*/ 1662594 w 9157696"/>
                <a:gd name="connsiteY19923" fmla="*/ 542497 h 3804208"/>
                <a:gd name="connsiteX19924" fmla="*/ 1662594 w 9157696"/>
                <a:gd name="connsiteY19924" fmla="*/ 542497 h 3804208"/>
                <a:gd name="connsiteX19925" fmla="*/ 1661374 w 9157696"/>
                <a:gd name="connsiteY19925" fmla="*/ 542497 h 3804208"/>
                <a:gd name="connsiteX19926" fmla="*/ 1658932 w 9157696"/>
                <a:gd name="connsiteY19926" fmla="*/ 540055 h 3804208"/>
                <a:gd name="connsiteX19927" fmla="*/ 1658932 w 9157696"/>
                <a:gd name="connsiteY19927" fmla="*/ 540055 h 3804208"/>
                <a:gd name="connsiteX19928" fmla="*/ 1657712 w 9157696"/>
                <a:gd name="connsiteY19928" fmla="*/ 538835 h 3804208"/>
                <a:gd name="connsiteX19929" fmla="*/ 1654050 w 9157696"/>
                <a:gd name="connsiteY19929" fmla="*/ 537614 h 3804208"/>
                <a:gd name="connsiteX19930" fmla="*/ 1652829 w 9157696"/>
                <a:gd name="connsiteY19930" fmla="*/ 537614 h 3804208"/>
                <a:gd name="connsiteX19931" fmla="*/ 1651608 w 9157696"/>
                <a:gd name="connsiteY19931" fmla="*/ 537614 h 3804208"/>
                <a:gd name="connsiteX19932" fmla="*/ 1649167 w 9157696"/>
                <a:gd name="connsiteY19932" fmla="*/ 536393 h 3804208"/>
                <a:gd name="connsiteX19933" fmla="*/ 1647946 w 9157696"/>
                <a:gd name="connsiteY19933" fmla="*/ 533952 h 3804208"/>
                <a:gd name="connsiteX19934" fmla="*/ 1644284 w 9157696"/>
                <a:gd name="connsiteY19934" fmla="*/ 531511 h 3804208"/>
                <a:gd name="connsiteX19935" fmla="*/ 1640622 w 9157696"/>
                <a:gd name="connsiteY19935" fmla="*/ 529069 h 3804208"/>
                <a:gd name="connsiteX19936" fmla="*/ 1641842 w 9157696"/>
                <a:gd name="connsiteY19936" fmla="*/ 531511 h 3804208"/>
                <a:gd name="connsiteX19937" fmla="*/ 1644284 w 9157696"/>
                <a:gd name="connsiteY19937" fmla="*/ 533952 h 3804208"/>
                <a:gd name="connsiteX19938" fmla="*/ 1646725 w 9157696"/>
                <a:gd name="connsiteY19938" fmla="*/ 536393 h 3804208"/>
                <a:gd name="connsiteX19939" fmla="*/ 1650387 w 9157696"/>
                <a:gd name="connsiteY19939" fmla="*/ 538835 h 3804208"/>
                <a:gd name="connsiteX19940" fmla="*/ 1649167 w 9157696"/>
                <a:gd name="connsiteY19940" fmla="*/ 541276 h 3804208"/>
                <a:gd name="connsiteX19941" fmla="*/ 1645505 w 9157696"/>
                <a:gd name="connsiteY19941" fmla="*/ 540055 h 3804208"/>
                <a:gd name="connsiteX19942" fmla="*/ 1641842 w 9157696"/>
                <a:gd name="connsiteY19942" fmla="*/ 544938 h 3804208"/>
                <a:gd name="connsiteX19943" fmla="*/ 1638180 w 9157696"/>
                <a:gd name="connsiteY19943" fmla="*/ 549821 h 3804208"/>
                <a:gd name="connsiteX19944" fmla="*/ 1633298 w 9157696"/>
                <a:gd name="connsiteY19944" fmla="*/ 551042 h 3804208"/>
                <a:gd name="connsiteX19945" fmla="*/ 1632077 w 9157696"/>
                <a:gd name="connsiteY19945" fmla="*/ 555925 h 3804208"/>
                <a:gd name="connsiteX19946" fmla="*/ 1627194 w 9157696"/>
                <a:gd name="connsiteY19946" fmla="*/ 553483 h 3804208"/>
                <a:gd name="connsiteX19947" fmla="*/ 1624753 w 9157696"/>
                <a:gd name="connsiteY19947" fmla="*/ 557145 h 3804208"/>
                <a:gd name="connsiteX19948" fmla="*/ 1621091 w 9157696"/>
                <a:gd name="connsiteY19948" fmla="*/ 558366 h 3804208"/>
                <a:gd name="connsiteX19949" fmla="*/ 1617428 w 9157696"/>
                <a:gd name="connsiteY19949" fmla="*/ 559587 h 3804208"/>
                <a:gd name="connsiteX19950" fmla="*/ 1614987 w 9157696"/>
                <a:gd name="connsiteY19950" fmla="*/ 562028 h 3804208"/>
                <a:gd name="connsiteX19951" fmla="*/ 1611325 w 9157696"/>
                <a:gd name="connsiteY19951" fmla="*/ 563249 h 3804208"/>
                <a:gd name="connsiteX19952" fmla="*/ 1608884 w 9157696"/>
                <a:gd name="connsiteY19952" fmla="*/ 562028 h 3804208"/>
                <a:gd name="connsiteX19953" fmla="*/ 1602780 w 9157696"/>
                <a:gd name="connsiteY19953" fmla="*/ 566911 h 3804208"/>
                <a:gd name="connsiteX19954" fmla="*/ 1596677 w 9157696"/>
                <a:gd name="connsiteY19954" fmla="*/ 573014 h 3804208"/>
                <a:gd name="connsiteX19955" fmla="*/ 1599118 w 9157696"/>
                <a:gd name="connsiteY19955" fmla="*/ 576676 h 3804208"/>
                <a:gd name="connsiteX19956" fmla="*/ 1602780 w 9157696"/>
                <a:gd name="connsiteY19956" fmla="*/ 577897 h 3804208"/>
                <a:gd name="connsiteX19957" fmla="*/ 1606442 w 9157696"/>
                <a:gd name="connsiteY19957" fmla="*/ 575456 h 3804208"/>
                <a:gd name="connsiteX19958" fmla="*/ 1616208 w 9157696"/>
                <a:gd name="connsiteY19958" fmla="*/ 573014 h 3804208"/>
                <a:gd name="connsiteX19959" fmla="*/ 1627194 w 9157696"/>
                <a:gd name="connsiteY19959" fmla="*/ 571794 h 3804208"/>
                <a:gd name="connsiteX19960" fmla="*/ 1634518 w 9157696"/>
                <a:gd name="connsiteY19960" fmla="*/ 574235 h 3804208"/>
                <a:gd name="connsiteX19961" fmla="*/ 1636960 w 9157696"/>
                <a:gd name="connsiteY19961" fmla="*/ 577897 h 3804208"/>
                <a:gd name="connsiteX19962" fmla="*/ 1635739 w 9157696"/>
                <a:gd name="connsiteY19962" fmla="*/ 579118 h 3804208"/>
                <a:gd name="connsiteX19963" fmla="*/ 1630856 w 9157696"/>
                <a:gd name="connsiteY19963" fmla="*/ 576676 h 3804208"/>
                <a:gd name="connsiteX19964" fmla="*/ 1628415 w 9157696"/>
                <a:gd name="connsiteY19964" fmla="*/ 580339 h 3804208"/>
                <a:gd name="connsiteX19965" fmla="*/ 1624753 w 9157696"/>
                <a:gd name="connsiteY19965" fmla="*/ 580339 h 3804208"/>
                <a:gd name="connsiteX19966" fmla="*/ 1622311 w 9157696"/>
                <a:gd name="connsiteY19966" fmla="*/ 579118 h 3804208"/>
                <a:gd name="connsiteX19967" fmla="*/ 1621091 w 9157696"/>
                <a:gd name="connsiteY19967" fmla="*/ 581559 h 3804208"/>
                <a:gd name="connsiteX19968" fmla="*/ 1618649 w 9157696"/>
                <a:gd name="connsiteY19968" fmla="*/ 584001 h 3804208"/>
                <a:gd name="connsiteX19969" fmla="*/ 1616208 w 9157696"/>
                <a:gd name="connsiteY19969" fmla="*/ 584001 h 3804208"/>
                <a:gd name="connsiteX19970" fmla="*/ 1613766 w 9157696"/>
                <a:gd name="connsiteY19970" fmla="*/ 582780 h 3804208"/>
                <a:gd name="connsiteX19971" fmla="*/ 1607663 w 9157696"/>
                <a:gd name="connsiteY19971" fmla="*/ 586442 h 3804208"/>
                <a:gd name="connsiteX19972" fmla="*/ 1601559 w 9157696"/>
                <a:gd name="connsiteY19972" fmla="*/ 591325 h 3804208"/>
                <a:gd name="connsiteX19973" fmla="*/ 1602780 w 9157696"/>
                <a:gd name="connsiteY19973" fmla="*/ 594987 h 3804208"/>
                <a:gd name="connsiteX19974" fmla="*/ 1606442 w 9157696"/>
                <a:gd name="connsiteY19974" fmla="*/ 596208 h 3804208"/>
                <a:gd name="connsiteX19975" fmla="*/ 1610104 w 9157696"/>
                <a:gd name="connsiteY19975" fmla="*/ 594987 h 3804208"/>
                <a:gd name="connsiteX19976" fmla="*/ 1618649 w 9157696"/>
                <a:gd name="connsiteY19976" fmla="*/ 593766 h 3804208"/>
                <a:gd name="connsiteX19977" fmla="*/ 1623532 w 9157696"/>
                <a:gd name="connsiteY19977" fmla="*/ 593766 h 3804208"/>
                <a:gd name="connsiteX19978" fmla="*/ 1628415 w 9157696"/>
                <a:gd name="connsiteY19978" fmla="*/ 593766 h 3804208"/>
                <a:gd name="connsiteX19979" fmla="*/ 1635739 w 9157696"/>
                <a:gd name="connsiteY19979" fmla="*/ 596208 h 3804208"/>
                <a:gd name="connsiteX19980" fmla="*/ 1640622 w 9157696"/>
                <a:gd name="connsiteY19980" fmla="*/ 601090 h 3804208"/>
                <a:gd name="connsiteX19981" fmla="*/ 1641842 w 9157696"/>
                <a:gd name="connsiteY19981" fmla="*/ 602311 h 3804208"/>
                <a:gd name="connsiteX19982" fmla="*/ 1640622 w 9157696"/>
                <a:gd name="connsiteY19982" fmla="*/ 604753 h 3804208"/>
                <a:gd name="connsiteX19983" fmla="*/ 1640622 w 9157696"/>
                <a:gd name="connsiteY19983" fmla="*/ 604753 h 3804208"/>
                <a:gd name="connsiteX19984" fmla="*/ 1640622 w 9157696"/>
                <a:gd name="connsiteY19984" fmla="*/ 604753 h 3804208"/>
                <a:gd name="connsiteX19985" fmla="*/ 1638180 w 9157696"/>
                <a:gd name="connsiteY19985" fmla="*/ 604753 h 3804208"/>
                <a:gd name="connsiteX19986" fmla="*/ 1635739 w 9157696"/>
                <a:gd name="connsiteY19986" fmla="*/ 604753 h 3804208"/>
                <a:gd name="connsiteX19987" fmla="*/ 1630856 w 9157696"/>
                <a:gd name="connsiteY19987" fmla="*/ 609635 h 3804208"/>
                <a:gd name="connsiteX19988" fmla="*/ 1630856 w 9157696"/>
                <a:gd name="connsiteY19988" fmla="*/ 610856 h 3804208"/>
                <a:gd name="connsiteX19989" fmla="*/ 1630856 w 9157696"/>
                <a:gd name="connsiteY19989" fmla="*/ 610856 h 3804208"/>
                <a:gd name="connsiteX19990" fmla="*/ 1630856 w 9157696"/>
                <a:gd name="connsiteY19990" fmla="*/ 610856 h 3804208"/>
                <a:gd name="connsiteX19991" fmla="*/ 1630856 w 9157696"/>
                <a:gd name="connsiteY19991" fmla="*/ 612077 h 3804208"/>
                <a:gd name="connsiteX19992" fmla="*/ 1628415 w 9157696"/>
                <a:gd name="connsiteY19992" fmla="*/ 615739 h 3804208"/>
                <a:gd name="connsiteX19993" fmla="*/ 1625973 w 9157696"/>
                <a:gd name="connsiteY19993" fmla="*/ 616960 h 3804208"/>
                <a:gd name="connsiteX19994" fmla="*/ 1623532 w 9157696"/>
                <a:gd name="connsiteY19994" fmla="*/ 616960 h 3804208"/>
                <a:gd name="connsiteX19995" fmla="*/ 1618649 w 9157696"/>
                <a:gd name="connsiteY19995" fmla="*/ 623063 h 3804208"/>
                <a:gd name="connsiteX19996" fmla="*/ 1613766 w 9157696"/>
                <a:gd name="connsiteY19996" fmla="*/ 630387 h 3804208"/>
                <a:gd name="connsiteX19997" fmla="*/ 1616208 w 9157696"/>
                <a:gd name="connsiteY19997" fmla="*/ 634049 h 3804208"/>
                <a:gd name="connsiteX19998" fmla="*/ 1619870 w 9157696"/>
                <a:gd name="connsiteY19998" fmla="*/ 634049 h 3804208"/>
                <a:gd name="connsiteX19999" fmla="*/ 1623532 w 9157696"/>
                <a:gd name="connsiteY19999" fmla="*/ 631608 h 3804208"/>
                <a:gd name="connsiteX20000" fmla="*/ 1632077 w 9157696"/>
                <a:gd name="connsiteY20000" fmla="*/ 627946 h 3804208"/>
                <a:gd name="connsiteX20001" fmla="*/ 1641842 w 9157696"/>
                <a:gd name="connsiteY20001" fmla="*/ 624284 h 3804208"/>
                <a:gd name="connsiteX20002" fmla="*/ 1649167 w 9157696"/>
                <a:gd name="connsiteY20002" fmla="*/ 625504 h 3804208"/>
                <a:gd name="connsiteX20003" fmla="*/ 1650387 w 9157696"/>
                <a:gd name="connsiteY20003" fmla="*/ 626725 h 3804208"/>
                <a:gd name="connsiteX20004" fmla="*/ 1650387 w 9157696"/>
                <a:gd name="connsiteY20004" fmla="*/ 626725 h 3804208"/>
                <a:gd name="connsiteX20005" fmla="*/ 1647946 w 9157696"/>
                <a:gd name="connsiteY20005" fmla="*/ 630387 h 3804208"/>
                <a:gd name="connsiteX20006" fmla="*/ 1644284 w 9157696"/>
                <a:gd name="connsiteY20006" fmla="*/ 630387 h 3804208"/>
                <a:gd name="connsiteX20007" fmla="*/ 1640622 w 9157696"/>
                <a:gd name="connsiteY20007" fmla="*/ 630387 h 3804208"/>
                <a:gd name="connsiteX20008" fmla="*/ 1638180 w 9157696"/>
                <a:gd name="connsiteY20008" fmla="*/ 632829 h 3804208"/>
                <a:gd name="connsiteX20009" fmla="*/ 1635739 w 9157696"/>
                <a:gd name="connsiteY20009" fmla="*/ 632829 h 3804208"/>
                <a:gd name="connsiteX20010" fmla="*/ 1633298 w 9157696"/>
                <a:gd name="connsiteY20010" fmla="*/ 631608 h 3804208"/>
                <a:gd name="connsiteX20011" fmla="*/ 1627194 w 9157696"/>
                <a:gd name="connsiteY20011" fmla="*/ 634049 h 3804208"/>
                <a:gd name="connsiteX20012" fmla="*/ 1621091 w 9157696"/>
                <a:gd name="connsiteY20012" fmla="*/ 637711 h 3804208"/>
                <a:gd name="connsiteX20013" fmla="*/ 1622311 w 9157696"/>
                <a:gd name="connsiteY20013" fmla="*/ 642594 h 3804208"/>
                <a:gd name="connsiteX20014" fmla="*/ 1624753 w 9157696"/>
                <a:gd name="connsiteY20014" fmla="*/ 645036 h 3804208"/>
                <a:gd name="connsiteX20015" fmla="*/ 1628415 w 9157696"/>
                <a:gd name="connsiteY20015" fmla="*/ 645036 h 3804208"/>
                <a:gd name="connsiteX20016" fmla="*/ 1636960 w 9157696"/>
                <a:gd name="connsiteY20016" fmla="*/ 646256 h 3804208"/>
                <a:gd name="connsiteX20017" fmla="*/ 1641842 w 9157696"/>
                <a:gd name="connsiteY20017" fmla="*/ 647477 h 3804208"/>
                <a:gd name="connsiteX20018" fmla="*/ 1646725 w 9157696"/>
                <a:gd name="connsiteY20018" fmla="*/ 648698 h 3804208"/>
                <a:gd name="connsiteX20019" fmla="*/ 1652829 w 9157696"/>
                <a:gd name="connsiteY20019" fmla="*/ 653581 h 3804208"/>
                <a:gd name="connsiteX20020" fmla="*/ 1656491 w 9157696"/>
                <a:gd name="connsiteY20020" fmla="*/ 660905 h 3804208"/>
                <a:gd name="connsiteX20021" fmla="*/ 1657712 w 9157696"/>
                <a:gd name="connsiteY20021" fmla="*/ 663346 h 3804208"/>
                <a:gd name="connsiteX20022" fmla="*/ 1654050 w 9157696"/>
                <a:gd name="connsiteY20022" fmla="*/ 665788 h 3804208"/>
                <a:gd name="connsiteX20023" fmla="*/ 1651608 w 9157696"/>
                <a:gd name="connsiteY20023" fmla="*/ 662125 h 3804208"/>
                <a:gd name="connsiteX20024" fmla="*/ 1649167 w 9157696"/>
                <a:gd name="connsiteY20024" fmla="*/ 658463 h 3804208"/>
                <a:gd name="connsiteX20025" fmla="*/ 1645505 w 9157696"/>
                <a:gd name="connsiteY20025" fmla="*/ 660905 h 3804208"/>
                <a:gd name="connsiteX20026" fmla="*/ 1641842 w 9157696"/>
                <a:gd name="connsiteY20026" fmla="*/ 663346 h 3804208"/>
                <a:gd name="connsiteX20027" fmla="*/ 1636960 w 9157696"/>
                <a:gd name="connsiteY20027" fmla="*/ 660905 h 3804208"/>
                <a:gd name="connsiteX20028" fmla="*/ 1635739 w 9157696"/>
                <a:gd name="connsiteY20028" fmla="*/ 664567 h 3804208"/>
                <a:gd name="connsiteX20029" fmla="*/ 1630856 w 9157696"/>
                <a:gd name="connsiteY20029" fmla="*/ 658463 h 3804208"/>
                <a:gd name="connsiteX20030" fmla="*/ 1628415 w 9157696"/>
                <a:gd name="connsiteY20030" fmla="*/ 660905 h 3804208"/>
                <a:gd name="connsiteX20031" fmla="*/ 1624753 w 9157696"/>
                <a:gd name="connsiteY20031" fmla="*/ 658463 h 3804208"/>
                <a:gd name="connsiteX20032" fmla="*/ 1622311 w 9157696"/>
                <a:gd name="connsiteY20032" fmla="*/ 654801 h 3804208"/>
                <a:gd name="connsiteX20033" fmla="*/ 1621091 w 9157696"/>
                <a:gd name="connsiteY20033" fmla="*/ 657243 h 3804208"/>
                <a:gd name="connsiteX20034" fmla="*/ 1618649 w 9157696"/>
                <a:gd name="connsiteY20034" fmla="*/ 658463 h 3804208"/>
                <a:gd name="connsiteX20035" fmla="*/ 1616208 w 9157696"/>
                <a:gd name="connsiteY20035" fmla="*/ 657243 h 3804208"/>
                <a:gd name="connsiteX20036" fmla="*/ 1613766 w 9157696"/>
                <a:gd name="connsiteY20036" fmla="*/ 654801 h 3804208"/>
                <a:gd name="connsiteX20037" fmla="*/ 1607663 w 9157696"/>
                <a:gd name="connsiteY20037" fmla="*/ 654801 h 3804208"/>
                <a:gd name="connsiteX20038" fmla="*/ 1600339 w 9157696"/>
                <a:gd name="connsiteY20038" fmla="*/ 654801 h 3804208"/>
                <a:gd name="connsiteX20039" fmla="*/ 1600339 w 9157696"/>
                <a:gd name="connsiteY20039" fmla="*/ 658463 h 3804208"/>
                <a:gd name="connsiteX20040" fmla="*/ 1600339 w 9157696"/>
                <a:gd name="connsiteY20040" fmla="*/ 658463 h 3804208"/>
                <a:gd name="connsiteX20041" fmla="*/ 1590573 w 9157696"/>
                <a:gd name="connsiteY20041" fmla="*/ 660905 h 3804208"/>
                <a:gd name="connsiteX20042" fmla="*/ 1588132 w 9157696"/>
                <a:gd name="connsiteY20042" fmla="*/ 663346 h 3804208"/>
                <a:gd name="connsiteX20043" fmla="*/ 1584470 w 9157696"/>
                <a:gd name="connsiteY20043" fmla="*/ 665788 h 3804208"/>
                <a:gd name="connsiteX20044" fmla="*/ 1579587 w 9157696"/>
                <a:gd name="connsiteY20044" fmla="*/ 667008 h 3804208"/>
                <a:gd name="connsiteX20045" fmla="*/ 1579587 w 9157696"/>
                <a:gd name="connsiteY20045" fmla="*/ 667008 h 3804208"/>
                <a:gd name="connsiteX20046" fmla="*/ 1579587 w 9157696"/>
                <a:gd name="connsiteY20046" fmla="*/ 665788 h 3804208"/>
                <a:gd name="connsiteX20047" fmla="*/ 1572263 w 9157696"/>
                <a:gd name="connsiteY20047" fmla="*/ 665788 h 3804208"/>
                <a:gd name="connsiteX20048" fmla="*/ 1564938 w 9157696"/>
                <a:gd name="connsiteY20048" fmla="*/ 665788 h 3804208"/>
                <a:gd name="connsiteX20049" fmla="*/ 1562497 w 9157696"/>
                <a:gd name="connsiteY20049" fmla="*/ 667008 h 3804208"/>
                <a:gd name="connsiteX20050" fmla="*/ 1558835 w 9157696"/>
                <a:gd name="connsiteY20050" fmla="*/ 668229 h 3804208"/>
                <a:gd name="connsiteX20051" fmla="*/ 1556393 w 9157696"/>
                <a:gd name="connsiteY20051" fmla="*/ 668229 h 3804208"/>
                <a:gd name="connsiteX20052" fmla="*/ 1552731 w 9157696"/>
                <a:gd name="connsiteY20052" fmla="*/ 669450 h 3804208"/>
                <a:gd name="connsiteX20053" fmla="*/ 1549069 w 9157696"/>
                <a:gd name="connsiteY20053" fmla="*/ 670670 h 3804208"/>
                <a:gd name="connsiteX20054" fmla="*/ 1546628 w 9157696"/>
                <a:gd name="connsiteY20054" fmla="*/ 669450 h 3804208"/>
                <a:gd name="connsiteX20055" fmla="*/ 1541745 w 9157696"/>
                <a:gd name="connsiteY20055" fmla="*/ 671891 h 3804208"/>
                <a:gd name="connsiteX20056" fmla="*/ 1539304 w 9157696"/>
                <a:gd name="connsiteY20056" fmla="*/ 670670 h 3804208"/>
                <a:gd name="connsiteX20057" fmla="*/ 1534421 w 9157696"/>
                <a:gd name="connsiteY20057" fmla="*/ 671891 h 3804208"/>
                <a:gd name="connsiteX20058" fmla="*/ 1530759 w 9157696"/>
                <a:gd name="connsiteY20058" fmla="*/ 670670 h 3804208"/>
                <a:gd name="connsiteX20059" fmla="*/ 1536862 w 9157696"/>
                <a:gd name="connsiteY20059" fmla="*/ 664567 h 3804208"/>
                <a:gd name="connsiteX20060" fmla="*/ 1542966 w 9157696"/>
                <a:gd name="connsiteY20060" fmla="*/ 660905 h 3804208"/>
                <a:gd name="connsiteX20061" fmla="*/ 1553952 w 9157696"/>
                <a:gd name="connsiteY20061" fmla="*/ 657243 h 3804208"/>
                <a:gd name="connsiteX20062" fmla="*/ 1563718 w 9157696"/>
                <a:gd name="connsiteY20062" fmla="*/ 654801 h 3804208"/>
                <a:gd name="connsiteX20063" fmla="*/ 1568600 w 9157696"/>
                <a:gd name="connsiteY20063" fmla="*/ 653581 h 3804208"/>
                <a:gd name="connsiteX20064" fmla="*/ 1571042 w 9157696"/>
                <a:gd name="connsiteY20064" fmla="*/ 652360 h 3804208"/>
                <a:gd name="connsiteX20065" fmla="*/ 1572263 w 9157696"/>
                <a:gd name="connsiteY20065" fmla="*/ 649918 h 3804208"/>
                <a:gd name="connsiteX20066" fmla="*/ 1564938 w 9157696"/>
                <a:gd name="connsiteY20066" fmla="*/ 649918 h 3804208"/>
                <a:gd name="connsiteX20067" fmla="*/ 1557614 w 9157696"/>
                <a:gd name="connsiteY20067" fmla="*/ 649918 h 3804208"/>
                <a:gd name="connsiteX20068" fmla="*/ 1555173 w 9157696"/>
                <a:gd name="connsiteY20068" fmla="*/ 651139 h 3804208"/>
                <a:gd name="connsiteX20069" fmla="*/ 1551511 w 9157696"/>
                <a:gd name="connsiteY20069" fmla="*/ 652360 h 3804208"/>
                <a:gd name="connsiteX20070" fmla="*/ 1549069 w 9157696"/>
                <a:gd name="connsiteY20070" fmla="*/ 652360 h 3804208"/>
                <a:gd name="connsiteX20071" fmla="*/ 1545407 w 9157696"/>
                <a:gd name="connsiteY20071" fmla="*/ 653581 h 3804208"/>
                <a:gd name="connsiteX20072" fmla="*/ 1541745 w 9157696"/>
                <a:gd name="connsiteY20072" fmla="*/ 654801 h 3804208"/>
                <a:gd name="connsiteX20073" fmla="*/ 1539304 w 9157696"/>
                <a:gd name="connsiteY20073" fmla="*/ 653581 h 3804208"/>
                <a:gd name="connsiteX20074" fmla="*/ 1534421 w 9157696"/>
                <a:gd name="connsiteY20074" fmla="*/ 656022 h 3804208"/>
                <a:gd name="connsiteX20075" fmla="*/ 1531979 w 9157696"/>
                <a:gd name="connsiteY20075" fmla="*/ 654801 h 3804208"/>
                <a:gd name="connsiteX20076" fmla="*/ 1527097 w 9157696"/>
                <a:gd name="connsiteY20076" fmla="*/ 656022 h 3804208"/>
                <a:gd name="connsiteX20077" fmla="*/ 1522214 w 9157696"/>
                <a:gd name="connsiteY20077" fmla="*/ 654801 h 3804208"/>
                <a:gd name="connsiteX20078" fmla="*/ 1517331 w 9157696"/>
                <a:gd name="connsiteY20078" fmla="*/ 654801 h 3804208"/>
                <a:gd name="connsiteX20079" fmla="*/ 1514890 w 9157696"/>
                <a:gd name="connsiteY20079" fmla="*/ 656022 h 3804208"/>
                <a:gd name="connsiteX20080" fmla="*/ 1513669 w 9157696"/>
                <a:gd name="connsiteY20080" fmla="*/ 656022 h 3804208"/>
                <a:gd name="connsiteX20081" fmla="*/ 1516110 w 9157696"/>
                <a:gd name="connsiteY20081" fmla="*/ 653581 h 3804208"/>
                <a:gd name="connsiteX20082" fmla="*/ 1520993 w 9157696"/>
                <a:gd name="connsiteY20082" fmla="*/ 651139 h 3804208"/>
                <a:gd name="connsiteX20083" fmla="*/ 1522214 w 9157696"/>
                <a:gd name="connsiteY20083" fmla="*/ 651139 h 3804208"/>
                <a:gd name="connsiteX20084" fmla="*/ 1524655 w 9157696"/>
                <a:gd name="connsiteY20084" fmla="*/ 649918 h 3804208"/>
                <a:gd name="connsiteX20085" fmla="*/ 1529538 w 9157696"/>
                <a:gd name="connsiteY20085" fmla="*/ 648698 h 3804208"/>
                <a:gd name="connsiteX20086" fmla="*/ 1536862 w 9157696"/>
                <a:gd name="connsiteY20086" fmla="*/ 648698 h 3804208"/>
                <a:gd name="connsiteX20087" fmla="*/ 1539304 w 9157696"/>
                <a:gd name="connsiteY20087" fmla="*/ 648698 h 3804208"/>
                <a:gd name="connsiteX20088" fmla="*/ 1541745 w 9157696"/>
                <a:gd name="connsiteY20088" fmla="*/ 648698 h 3804208"/>
                <a:gd name="connsiteX20089" fmla="*/ 1542966 w 9157696"/>
                <a:gd name="connsiteY20089" fmla="*/ 647477 h 3804208"/>
                <a:gd name="connsiteX20090" fmla="*/ 1538083 w 9157696"/>
                <a:gd name="connsiteY20090" fmla="*/ 646256 h 3804208"/>
                <a:gd name="connsiteX20091" fmla="*/ 1533200 w 9157696"/>
                <a:gd name="connsiteY20091" fmla="*/ 645036 h 3804208"/>
                <a:gd name="connsiteX20092" fmla="*/ 1530759 w 9157696"/>
                <a:gd name="connsiteY20092" fmla="*/ 645036 h 3804208"/>
                <a:gd name="connsiteX20093" fmla="*/ 1529538 w 9157696"/>
                <a:gd name="connsiteY20093" fmla="*/ 645036 h 3804208"/>
                <a:gd name="connsiteX20094" fmla="*/ 1530759 w 9157696"/>
                <a:gd name="connsiteY20094" fmla="*/ 643815 h 3804208"/>
                <a:gd name="connsiteX20095" fmla="*/ 1538083 w 9157696"/>
                <a:gd name="connsiteY20095" fmla="*/ 640153 h 3804208"/>
                <a:gd name="connsiteX20096" fmla="*/ 1549069 w 9157696"/>
                <a:gd name="connsiteY20096" fmla="*/ 637711 h 3804208"/>
                <a:gd name="connsiteX20097" fmla="*/ 1558835 w 9157696"/>
                <a:gd name="connsiteY20097" fmla="*/ 635270 h 3804208"/>
                <a:gd name="connsiteX20098" fmla="*/ 1563718 w 9157696"/>
                <a:gd name="connsiteY20098" fmla="*/ 635270 h 3804208"/>
                <a:gd name="connsiteX20099" fmla="*/ 1567380 w 9157696"/>
                <a:gd name="connsiteY20099" fmla="*/ 634049 h 3804208"/>
                <a:gd name="connsiteX20100" fmla="*/ 1568600 w 9157696"/>
                <a:gd name="connsiteY20100" fmla="*/ 631608 h 3804208"/>
                <a:gd name="connsiteX20101" fmla="*/ 1561276 w 9157696"/>
                <a:gd name="connsiteY20101" fmla="*/ 631608 h 3804208"/>
                <a:gd name="connsiteX20102" fmla="*/ 1553952 w 9157696"/>
                <a:gd name="connsiteY20102" fmla="*/ 631608 h 3804208"/>
                <a:gd name="connsiteX20103" fmla="*/ 1551511 w 9157696"/>
                <a:gd name="connsiteY20103" fmla="*/ 632829 h 3804208"/>
                <a:gd name="connsiteX20104" fmla="*/ 1547848 w 9157696"/>
                <a:gd name="connsiteY20104" fmla="*/ 632829 h 3804208"/>
                <a:gd name="connsiteX20105" fmla="*/ 1545407 w 9157696"/>
                <a:gd name="connsiteY20105" fmla="*/ 632829 h 3804208"/>
                <a:gd name="connsiteX20106" fmla="*/ 1541745 w 9157696"/>
                <a:gd name="connsiteY20106" fmla="*/ 632829 h 3804208"/>
                <a:gd name="connsiteX20107" fmla="*/ 1538083 w 9157696"/>
                <a:gd name="connsiteY20107" fmla="*/ 634049 h 3804208"/>
                <a:gd name="connsiteX20108" fmla="*/ 1535641 w 9157696"/>
                <a:gd name="connsiteY20108" fmla="*/ 632829 h 3804208"/>
                <a:gd name="connsiteX20109" fmla="*/ 1530759 w 9157696"/>
                <a:gd name="connsiteY20109" fmla="*/ 635270 h 3804208"/>
                <a:gd name="connsiteX20110" fmla="*/ 1529538 w 9157696"/>
                <a:gd name="connsiteY20110" fmla="*/ 634049 h 3804208"/>
                <a:gd name="connsiteX20111" fmla="*/ 1524655 w 9157696"/>
                <a:gd name="connsiteY20111" fmla="*/ 635270 h 3804208"/>
                <a:gd name="connsiteX20112" fmla="*/ 1520993 w 9157696"/>
                <a:gd name="connsiteY20112" fmla="*/ 634049 h 3804208"/>
                <a:gd name="connsiteX20113" fmla="*/ 1517331 w 9157696"/>
                <a:gd name="connsiteY20113" fmla="*/ 632829 h 3804208"/>
                <a:gd name="connsiteX20114" fmla="*/ 1514890 w 9157696"/>
                <a:gd name="connsiteY20114" fmla="*/ 634049 h 3804208"/>
                <a:gd name="connsiteX20115" fmla="*/ 1512448 w 9157696"/>
                <a:gd name="connsiteY20115" fmla="*/ 635270 h 3804208"/>
                <a:gd name="connsiteX20116" fmla="*/ 1503903 w 9157696"/>
                <a:gd name="connsiteY20116" fmla="*/ 635270 h 3804208"/>
                <a:gd name="connsiteX20117" fmla="*/ 1495358 w 9157696"/>
                <a:gd name="connsiteY20117" fmla="*/ 636491 h 3804208"/>
                <a:gd name="connsiteX20118" fmla="*/ 1490476 w 9157696"/>
                <a:gd name="connsiteY20118" fmla="*/ 635270 h 3804208"/>
                <a:gd name="connsiteX20119" fmla="*/ 1485593 w 9157696"/>
                <a:gd name="connsiteY20119" fmla="*/ 634049 h 3804208"/>
                <a:gd name="connsiteX20120" fmla="*/ 1484372 w 9157696"/>
                <a:gd name="connsiteY20120" fmla="*/ 635270 h 3804208"/>
                <a:gd name="connsiteX20121" fmla="*/ 1480710 w 9157696"/>
                <a:gd name="connsiteY20121" fmla="*/ 634049 h 3804208"/>
                <a:gd name="connsiteX20122" fmla="*/ 1480710 w 9157696"/>
                <a:gd name="connsiteY20122" fmla="*/ 632829 h 3804208"/>
                <a:gd name="connsiteX20123" fmla="*/ 1481931 w 9157696"/>
                <a:gd name="connsiteY20123" fmla="*/ 632829 h 3804208"/>
                <a:gd name="connsiteX20124" fmla="*/ 1495358 w 9157696"/>
                <a:gd name="connsiteY20124" fmla="*/ 627946 h 3804208"/>
                <a:gd name="connsiteX20125" fmla="*/ 1502683 w 9157696"/>
                <a:gd name="connsiteY20125" fmla="*/ 625504 h 3804208"/>
                <a:gd name="connsiteX20126" fmla="*/ 1513669 w 9157696"/>
                <a:gd name="connsiteY20126" fmla="*/ 623063 h 3804208"/>
                <a:gd name="connsiteX20127" fmla="*/ 1523434 w 9157696"/>
                <a:gd name="connsiteY20127" fmla="*/ 623063 h 3804208"/>
                <a:gd name="connsiteX20128" fmla="*/ 1531979 w 9157696"/>
                <a:gd name="connsiteY20128" fmla="*/ 616960 h 3804208"/>
                <a:gd name="connsiteX20129" fmla="*/ 1538083 w 9157696"/>
                <a:gd name="connsiteY20129" fmla="*/ 613297 h 3804208"/>
                <a:gd name="connsiteX20130" fmla="*/ 1547848 w 9157696"/>
                <a:gd name="connsiteY20130" fmla="*/ 610856 h 3804208"/>
                <a:gd name="connsiteX20131" fmla="*/ 1556393 w 9157696"/>
                <a:gd name="connsiteY20131" fmla="*/ 609635 h 3804208"/>
                <a:gd name="connsiteX20132" fmla="*/ 1560055 w 9157696"/>
                <a:gd name="connsiteY20132" fmla="*/ 609635 h 3804208"/>
                <a:gd name="connsiteX20133" fmla="*/ 1562497 w 9157696"/>
                <a:gd name="connsiteY20133" fmla="*/ 608415 h 3804208"/>
                <a:gd name="connsiteX20134" fmla="*/ 1563718 w 9157696"/>
                <a:gd name="connsiteY20134" fmla="*/ 605973 h 3804208"/>
                <a:gd name="connsiteX20135" fmla="*/ 1557614 w 9157696"/>
                <a:gd name="connsiteY20135" fmla="*/ 605973 h 3804208"/>
                <a:gd name="connsiteX20136" fmla="*/ 1551511 w 9157696"/>
                <a:gd name="connsiteY20136" fmla="*/ 605973 h 3804208"/>
                <a:gd name="connsiteX20137" fmla="*/ 1549069 w 9157696"/>
                <a:gd name="connsiteY20137" fmla="*/ 607194 h 3804208"/>
                <a:gd name="connsiteX20138" fmla="*/ 1546628 w 9157696"/>
                <a:gd name="connsiteY20138" fmla="*/ 607194 h 3804208"/>
                <a:gd name="connsiteX20139" fmla="*/ 1544186 w 9157696"/>
                <a:gd name="connsiteY20139" fmla="*/ 607194 h 3804208"/>
                <a:gd name="connsiteX20140" fmla="*/ 1540524 w 9157696"/>
                <a:gd name="connsiteY20140" fmla="*/ 608415 h 3804208"/>
                <a:gd name="connsiteX20141" fmla="*/ 1536862 w 9157696"/>
                <a:gd name="connsiteY20141" fmla="*/ 609635 h 3804208"/>
                <a:gd name="connsiteX20142" fmla="*/ 1534421 w 9157696"/>
                <a:gd name="connsiteY20142" fmla="*/ 608415 h 3804208"/>
                <a:gd name="connsiteX20143" fmla="*/ 1530759 w 9157696"/>
                <a:gd name="connsiteY20143" fmla="*/ 610856 h 3804208"/>
                <a:gd name="connsiteX20144" fmla="*/ 1529538 w 9157696"/>
                <a:gd name="connsiteY20144" fmla="*/ 610856 h 3804208"/>
                <a:gd name="connsiteX20145" fmla="*/ 1530759 w 9157696"/>
                <a:gd name="connsiteY20145" fmla="*/ 608415 h 3804208"/>
                <a:gd name="connsiteX20146" fmla="*/ 1535641 w 9157696"/>
                <a:gd name="connsiteY20146" fmla="*/ 604753 h 3804208"/>
                <a:gd name="connsiteX20147" fmla="*/ 1539304 w 9157696"/>
                <a:gd name="connsiteY20147" fmla="*/ 602311 h 3804208"/>
                <a:gd name="connsiteX20148" fmla="*/ 1542966 w 9157696"/>
                <a:gd name="connsiteY20148" fmla="*/ 599870 h 3804208"/>
                <a:gd name="connsiteX20149" fmla="*/ 1550290 w 9157696"/>
                <a:gd name="connsiteY20149" fmla="*/ 594987 h 3804208"/>
                <a:gd name="connsiteX20150" fmla="*/ 1553952 w 9157696"/>
                <a:gd name="connsiteY20150" fmla="*/ 592546 h 3804208"/>
                <a:gd name="connsiteX20151" fmla="*/ 1555173 w 9157696"/>
                <a:gd name="connsiteY20151" fmla="*/ 590104 h 3804208"/>
                <a:gd name="connsiteX20152" fmla="*/ 1555173 w 9157696"/>
                <a:gd name="connsiteY20152" fmla="*/ 587663 h 3804208"/>
                <a:gd name="connsiteX20153" fmla="*/ 1549069 w 9157696"/>
                <a:gd name="connsiteY20153" fmla="*/ 590104 h 3804208"/>
                <a:gd name="connsiteX20154" fmla="*/ 1544186 w 9157696"/>
                <a:gd name="connsiteY20154" fmla="*/ 592546 h 3804208"/>
                <a:gd name="connsiteX20155" fmla="*/ 1542966 w 9157696"/>
                <a:gd name="connsiteY20155" fmla="*/ 593766 h 3804208"/>
                <a:gd name="connsiteX20156" fmla="*/ 1540524 w 9157696"/>
                <a:gd name="connsiteY20156" fmla="*/ 594987 h 3804208"/>
                <a:gd name="connsiteX20157" fmla="*/ 1538083 w 9157696"/>
                <a:gd name="connsiteY20157" fmla="*/ 594987 h 3804208"/>
                <a:gd name="connsiteX20158" fmla="*/ 1535641 w 9157696"/>
                <a:gd name="connsiteY20158" fmla="*/ 596208 h 3804208"/>
                <a:gd name="connsiteX20159" fmla="*/ 1531979 w 9157696"/>
                <a:gd name="connsiteY20159" fmla="*/ 597428 h 3804208"/>
                <a:gd name="connsiteX20160" fmla="*/ 1529538 w 9157696"/>
                <a:gd name="connsiteY20160" fmla="*/ 597428 h 3804208"/>
                <a:gd name="connsiteX20161" fmla="*/ 1525876 w 9157696"/>
                <a:gd name="connsiteY20161" fmla="*/ 599870 h 3804208"/>
                <a:gd name="connsiteX20162" fmla="*/ 1524655 w 9157696"/>
                <a:gd name="connsiteY20162" fmla="*/ 598649 h 3804208"/>
                <a:gd name="connsiteX20163" fmla="*/ 1520993 w 9157696"/>
                <a:gd name="connsiteY20163" fmla="*/ 599870 h 3804208"/>
                <a:gd name="connsiteX20164" fmla="*/ 1517331 w 9157696"/>
                <a:gd name="connsiteY20164" fmla="*/ 599870 h 3804208"/>
                <a:gd name="connsiteX20165" fmla="*/ 1517331 w 9157696"/>
                <a:gd name="connsiteY20165" fmla="*/ 599870 h 3804208"/>
                <a:gd name="connsiteX20166" fmla="*/ 1519772 w 9157696"/>
                <a:gd name="connsiteY20166" fmla="*/ 599870 h 3804208"/>
                <a:gd name="connsiteX20167" fmla="*/ 1525876 w 9157696"/>
                <a:gd name="connsiteY20167" fmla="*/ 592546 h 3804208"/>
                <a:gd name="connsiteX20168" fmla="*/ 1530759 w 9157696"/>
                <a:gd name="connsiteY20168" fmla="*/ 588883 h 3804208"/>
                <a:gd name="connsiteX20169" fmla="*/ 1539304 w 9157696"/>
                <a:gd name="connsiteY20169" fmla="*/ 585221 h 3804208"/>
                <a:gd name="connsiteX20170" fmla="*/ 1546628 w 9157696"/>
                <a:gd name="connsiteY20170" fmla="*/ 581559 h 3804208"/>
                <a:gd name="connsiteX20171" fmla="*/ 1550290 w 9157696"/>
                <a:gd name="connsiteY20171" fmla="*/ 580339 h 3804208"/>
                <a:gd name="connsiteX20172" fmla="*/ 1552731 w 9157696"/>
                <a:gd name="connsiteY20172" fmla="*/ 579118 h 3804208"/>
                <a:gd name="connsiteX20173" fmla="*/ 1552731 w 9157696"/>
                <a:gd name="connsiteY20173" fmla="*/ 576676 h 3804208"/>
                <a:gd name="connsiteX20174" fmla="*/ 1546628 w 9157696"/>
                <a:gd name="connsiteY20174" fmla="*/ 577897 h 3804208"/>
                <a:gd name="connsiteX20175" fmla="*/ 1541745 w 9157696"/>
                <a:gd name="connsiteY20175" fmla="*/ 579118 h 3804208"/>
                <a:gd name="connsiteX20176" fmla="*/ 1540524 w 9157696"/>
                <a:gd name="connsiteY20176" fmla="*/ 580339 h 3804208"/>
                <a:gd name="connsiteX20177" fmla="*/ 1538083 w 9157696"/>
                <a:gd name="connsiteY20177" fmla="*/ 581559 h 3804208"/>
                <a:gd name="connsiteX20178" fmla="*/ 1535641 w 9157696"/>
                <a:gd name="connsiteY20178" fmla="*/ 581559 h 3804208"/>
                <a:gd name="connsiteX20179" fmla="*/ 1531979 w 9157696"/>
                <a:gd name="connsiteY20179" fmla="*/ 582780 h 3804208"/>
                <a:gd name="connsiteX20180" fmla="*/ 1528317 w 9157696"/>
                <a:gd name="connsiteY20180" fmla="*/ 584001 h 3804208"/>
                <a:gd name="connsiteX20181" fmla="*/ 1525876 w 9157696"/>
                <a:gd name="connsiteY20181" fmla="*/ 584001 h 3804208"/>
                <a:gd name="connsiteX20182" fmla="*/ 1522214 w 9157696"/>
                <a:gd name="connsiteY20182" fmla="*/ 586442 h 3804208"/>
                <a:gd name="connsiteX20183" fmla="*/ 1520993 w 9157696"/>
                <a:gd name="connsiteY20183" fmla="*/ 585221 h 3804208"/>
                <a:gd name="connsiteX20184" fmla="*/ 1522214 w 9157696"/>
                <a:gd name="connsiteY20184" fmla="*/ 582780 h 3804208"/>
                <a:gd name="connsiteX20185" fmla="*/ 1527097 w 9157696"/>
                <a:gd name="connsiteY20185" fmla="*/ 579118 h 3804208"/>
                <a:gd name="connsiteX20186" fmla="*/ 1530759 w 9157696"/>
                <a:gd name="connsiteY20186" fmla="*/ 577897 h 3804208"/>
                <a:gd name="connsiteX20187" fmla="*/ 1534421 w 9157696"/>
                <a:gd name="connsiteY20187" fmla="*/ 576676 h 3804208"/>
                <a:gd name="connsiteX20188" fmla="*/ 1538083 w 9157696"/>
                <a:gd name="connsiteY20188" fmla="*/ 574235 h 3804208"/>
                <a:gd name="connsiteX20189" fmla="*/ 1540524 w 9157696"/>
                <a:gd name="connsiteY20189" fmla="*/ 573014 h 3804208"/>
                <a:gd name="connsiteX20190" fmla="*/ 1542966 w 9157696"/>
                <a:gd name="connsiteY20190" fmla="*/ 570573 h 3804208"/>
                <a:gd name="connsiteX20191" fmla="*/ 1544186 w 9157696"/>
                <a:gd name="connsiteY20191" fmla="*/ 568132 h 3804208"/>
                <a:gd name="connsiteX20192" fmla="*/ 1542966 w 9157696"/>
                <a:gd name="connsiteY20192" fmla="*/ 565690 h 3804208"/>
                <a:gd name="connsiteX20193" fmla="*/ 1538083 w 9157696"/>
                <a:gd name="connsiteY20193" fmla="*/ 569352 h 3804208"/>
                <a:gd name="connsiteX20194" fmla="*/ 1533200 w 9157696"/>
                <a:gd name="connsiteY20194" fmla="*/ 571794 h 3804208"/>
                <a:gd name="connsiteX20195" fmla="*/ 1531979 w 9157696"/>
                <a:gd name="connsiteY20195" fmla="*/ 573014 h 3804208"/>
                <a:gd name="connsiteX20196" fmla="*/ 1529538 w 9157696"/>
                <a:gd name="connsiteY20196" fmla="*/ 574235 h 3804208"/>
                <a:gd name="connsiteX20197" fmla="*/ 1527097 w 9157696"/>
                <a:gd name="connsiteY20197" fmla="*/ 574235 h 3804208"/>
                <a:gd name="connsiteX20198" fmla="*/ 1524655 w 9157696"/>
                <a:gd name="connsiteY20198" fmla="*/ 575456 h 3804208"/>
                <a:gd name="connsiteX20199" fmla="*/ 1522214 w 9157696"/>
                <a:gd name="connsiteY20199" fmla="*/ 576676 h 3804208"/>
                <a:gd name="connsiteX20200" fmla="*/ 1519772 w 9157696"/>
                <a:gd name="connsiteY20200" fmla="*/ 576676 h 3804208"/>
                <a:gd name="connsiteX20201" fmla="*/ 1516110 w 9157696"/>
                <a:gd name="connsiteY20201" fmla="*/ 579118 h 3804208"/>
                <a:gd name="connsiteX20202" fmla="*/ 1514890 w 9157696"/>
                <a:gd name="connsiteY20202" fmla="*/ 577897 h 3804208"/>
                <a:gd name="connsiteX20203" fmla="*/ 1511227 w 9157696"/>
                <a:gd name="connsiteY20203" fmla="*/ 579118 h 3804208"/>
                <a:gd name="connsiteX20204" fmla="*/ 1507565 w 9157696"/>
                <a:gd name="connsiteY20204" fmla="*/ 579118 h 3804208"/>
                <a:gd name="connsiteX20205" fmla="*/ 1503903 w 9157696"/>
                <a:gd name="connsiteY20205" fmla="*/ 579118 h 3804208"/>
                <a:gd name="connsiteX20206" fmla="*/ 1501462 w 9157696"/>
                <a:gd name="connsiteY20206" fmla="*/ 580339 h 3804208"/>
                <a:gd name="connsiteX20207" fmla="*/ 1500241 w 9157696"/>
                <a:gd name="connsiteY20207" fmla="*/ 581559 h 3804208"/>
                <a:gd name="connsiteX20208" fmla="*/ 1494138 w 9157696"/>
                <a:gd name="connsiteY20208" fmla="*/ 582780 h 3804208"/>
                <a:gd name="connsiteX20209" fmla="*/ 1488034 w 9157696"/>
                <a:gd name="connsiteY20209" fmla="*/ 585221 h 3804208"/>
                <a:gd name="connsiteX20210" fmla="*/ 1484372 w 9157696"/>
                <a:gd name="connsiteY20210" fmla="*/ 585221 h 3804208"/>
                <a:gd name="connsiteX20211" fmla="*/ 1483151 w 9157696"/>
                <a:gd name="connsiteY20211" fmla="*/ 584001 h 3804208"/>
                <a:gd name="connsiteX20212" fmla="*/ 1492917 w 9157696"/>
                <a:gd name="connsiteY20212" fmla="*/ 579118 h 3804208"/>
                <a:gd name="connsiteX20213" fmla="*/ 1500241 w 9157696"/>
                <a:gd name="connsiteY20213" fmla="*/ 576676 h 3804208"/>
                <a:gd name="connsiteX20214" fmla="*/ 1510007 w 9157696"/>
                <a:gd name="connsiteY20214" fmla="*/ 573014 h 3804208"/>
                <a:gd name="connsiteX20215" fmla="*/ 1519772 w 9157696"/>
                <a:gd name="connsiteY20215" fmla="*/ 570573 h 3804208"/>
                <a:gd name="connsiteX20216" fmla="*/ 1525876 w 9157696"/>
                <a:gd name="connsiteY20216" fmla="*/ 563249 h 3804208"/>
                <a:gd name="connsiteX20217" fmla="*/ 1530759 w 9157696"/>
                <a:gd name="connsiteY20217" fmla="*/ 558366 h 3804208"/>
                <a:gd name="connsiteX20218" fmla="*/ 1534421 w 9157696"/>
                <a:gd name="connsiteY20218" fmla="*/ 555925 h 3804208"/>
                <a:gd name="connsiteX20219" fmla="*/ 1538083 w 9157696"/>
                <a:gd name="connsiteY20219" fmla="*/ 552262 h 3804208"/>
                <a:gd name="connsiteX20220" fmla="*/ 1539304 w 9157696"/>
                <a:gd name="connsiteY20220" fmla="*/ 549821 h 3804208"/>
                <a:gd name="connsiteX20221" fmla="*/ 1539304 w 9157696"/>
                <a:gd name="connsiteY20221" fmla="*/ 549821 h 3804208"/>
                <a:gd name="connsiteX20222" fmla="*/ 1541745 w 9157696"/>
                <a:gd name="connsiteY20222" fmla="*/ 548600 h 3804208"/>
                <a:gd name="connsiteX20223" fmla="*/ 1542966 w 9157696"/>
                <a:gd name="connsiteY20223" fmla="*/ 547380 h 3804208"/>
                <a:gd name="connsiteX20224" fmla="*/ 1541745 w 9157696"/>
                <a:gd name="connsiteY20224" fmla="*/ 547380 h 3804208"/>
                <a:gd name="connsiteX20225" fmla="*/ 1544186 w 9157696"/>
                <a:gd name="connsiteY20225" fmla="*/ 544938 h 3804208"/>
                <a:gd name="connsiteX20226" fmla="*/ 1546628 w 9157696"/>
                <a:gd name="connsiteY20226" fmla="*/ 541276 h 3804208"/>
                <a:gd name="connsiteX20227" fmla="*/ 1546628 w 9157696"/>
                <a:gd name="connsiteY20227" fmla="*/ 537614 h 3804208"/>
                <a:gd name="connsiteX20228" fmla="*/ 1544186 w 9157696"/>
                <a:gd name="connsiteY20228" fmla="*/ 535173 h 3804208"/>
                <a:gd name="connsiteX20229" fmla="*/ 1544186 w 9157696"/>
                <a:gd name="connsiteY20229" fmla="*/ 540055 h 3804208"/>
                <a:gd name="connsiteX20230" fmla="*/ 1541745 w 9157696"/>
                <a:gd name="connsiteY20230" fmla="*/ 541276 h 3804208"/>
                <a:gd name="connsiteX20231" fmla="*/ 1538083 w 9157696"/>
                <a:gd name="connsiteY20231" fmla="*/ 544938 h 3804208"/>
                <a:gd name="connsiteX20232" fmla="*/ 1538083 w 9157696"/>
                <a:gd name="connsiteY20232" fmla="*/ 544938 h 3804208"/>
                <a:gd name="connsiteX20233" fmla="*/ 1534421 w 9157696"/>
                <a:gd name="connsiteY20233" fmla="*/ 544938 h 3804208"/>
                <a:gd name="connsiteX20234" fmla="*/ 1531979 w 9157696"/>
                <a:gd name="connsiteY20234" fmla="*/ 546159 h 3804208"/>
                <a:gd name="connsiteX20235" fmla="*/ 1529538 w 9157696"/>
                <a:gd name="connsiteY20235" fmla="*/ 547380 h 3804208"/>
                <a:gd name="connsiteX20236" fmla="*/ 1527097 w 9157696"/>
                <a:gd name="connsiteY20236" fmla="*/ 547380 h 3804208"/>
                <a:gd name="connsiteX20237" fmla="*/ 1523434 w 9157696"/>
                <a:gd name="connsiteY20237" fmla="*/ 548600 h 3804208"/>
                <a:gd name="connsiteX20238" fmla="*/ 1519772 w 9157696"/>
                <a:gd name="connsiteY20238" fmla="*/ 549821 h 3804208"/>
                <a:gd name="connsiteX20239" fmla="*/ 1517331 w 9157696"/>
                <a:gd name="connsiteY20239" fmla="*/ 549821 h 3804208"/>
                <a:gd name="connsiteX20240" fmla="*/ 1513669 w 9157696"/>
                <a:gd name="connsiteY20240" fmla="*/ 552262 h 3804208"/>
                <a:gd name="connsiteX20241" fmla="*/ 1512448 w 9157696"/>
                <a:gd name="connsiteY20241" fmla="*/ 551042 h 3804208"/>
                <a:gd name="connsiteX20242" fmla="*/ 1508786 w 9157696"/>
                <a:gd name="connsiteY20242" fmla="*/ 552262 h 3804208"/>
                <a:gd name="connsiteX20243" fmla="*/ 1505124 w 9157696"/>
                <a:gd name="connsiteY20243" fmla="*/ 552262 h 3804208"/>
                <a:gd name="connsiteX20244" fmla="*/ 1501462 w 9157696"/>
                <a:gd name="connsiteY20244" fmla="*/ 552262 h 3804208"/>
                <a:gd name="connsiteX20245" fmla="*/ 1500241 w 9157696"/>
                <a:gd name="connsiteY20245" fmla="*/ 553483 h 3804208"/>
                <a:gd name="connsiteX20246" fmla="*/ 1499020 w 9157696"/>
                <a:gd name="connsiteY20246" fmla="*/ 554704 h 3804208"/>
                <a:gd name="connsiteX20247" fmla="*/ 1492917 w 9157696"/>
                <a:gd name="connsiteY20247" fmla="*/ 555925 h 3804208"/>
                <a:gd name="connsiteX20248" fmla="*/ 1486813 w 9157696"/>
                <a:gd name="connsiteY20248" fmla="*/ 557145 h 3804208"/>
                <a:gd name="connsiteX20249" fmla="*/ 1483151 w 9157696"/>
                <a:gd name="connsiteY20249" fmla="*/ 557145 h 3804208"/>
                <a:gd name="connsiteX20250" fmla="*/ 1481931 w 9157696"/>
                <a:gd name="connsiteY20250" fmla="*/ 554704 h 3804208"/>
                <a:gd name="connsiteX20251" fmla="*/ 1488034 w 9157696"/>
                <a:gd name="connsiteY20251" fmla="*/ 551042 h 3804208"/>
                <a:gd name="connsiteX20252" fmla="*/ 1494138 w 9157696"/>
                <a:gd name="connsiteY20252" fmla="*/ 548600 h 3804208"/>
                <a:gd name="connsiteX20253" fmla="*/ 1502683 w 9157696"/>
                <a:gd name="connsiteY20253" fmla="*/ 544938 h 3804208"/>
                <a:gd name="connsiteX20254" fmla="*/ 1511227 w 9157696"/>
                <a:gd name="connsiteY20254" fmla="*/ 543718 h 3804208"/>
                <a:gd name="connsiteX20255" fmla="*/ 1517331 w 9157696"/>
                <a:gd name="connsiteY20255" fmla="*/ 537614 h 3804208"/>
                <a:gd name="connsiteX20256" fmla="*/ 1522214 w 9157696"/>
                <a:gd name="connsiteY20256" fmla="*/ 533952 h 3804208"/>
                <a:gd name="connsiteX20257" fmla="*/ 1529538 w 9157696"/>
                <a:gd name="connsiteY20257" fmla="*/ 530290 h 3804208"/>
                <a:gd name="connsiteX20258" fmla="*/ 1536862 w 9157696"/>
                <a:gd name="connsiteY20258" fmla="*/ 527848 h 3804208"/>
                <a:gd name="connsiteX20259" fmla="*/ 1540524 w 9157696"/>
                <a:gd name="connsiteY20259" fmla="*/ 526628 h 3804208"/>
                <a:gd name="connsiteX20260" fmla="*/ 1542966 w 9157696"/>
                <a:gd name="connsiteY20260" fmla="*/ 525407 h 3804208"/>
                <a:gd name="connsiteX20261" fmla="*/ 1542966 w 9157696"/>
                <a:gd name="connsiteY20261" fmla="*/ 522966 h 3804208"/>
                <a:gd name="connsiteX20262" fmla="*/ 1536862 w 9157696"/>
                <a:gd name="connsiteY20262" fmla="*/ 522966 h 3804208"/>
                <a:gd name="connsiteX20263" fmla="*/ 1531979 w 9157696"/>
                <a:gd name="connsiteY20263" fmla="*/ 524186 h 3804208"/>
                <a:gd name="connsiteX20264" fmla="*/ 1530759 w 9157696"/>
                <a:gd name="connsiteY20264" fmla="*/ 525407 h 3804208"/>
                <a:gd name="connsiteX20265" fmla="*/ 1528317 w 9157696"/>
                <a:gd name="connsiteY20265" fmla="*/ 526628 h 3804208"/>
                <a:gd name="connsiteX20266" fmla="*/ 1525876 w 9157696"/>
                <a:gd name="connsiteY20266" fmla="*/ 526628 h 3804208"/>
                <a:gd name="connsiteX20267" fmla="*/ 1523434 w 9157696"/>
                <a:gd name="connsiteY20267" fmla="*/ 527848 h 3804208"/>
                <a:gd name="connsiteX20268" fmla="*/ 1520993 w 9157696"/>
                <a:gd name="connsiteY20268" fmla="*/ 529069 h 3804208"/>
                <a:gd name="connsiteX20269" fmla="*/ 1518552 w 9157696"/>
                <a:gd name="connsiteY20269" fmla="*/ 529069 h 3804208"/>
                <a:gd name="connsiteX20270" fmla="*/ 1514890 w 9157696"/>
                <a:gd name="connsiteY20270" fmla="*/ 531511 h 3804208"/>
                <a:gd name="connsiteX20271" fmla="*/ 1513669 w 9157696"/>
                <a:gd name="connsiteY20271" fmla="*/ 530290 h 3804208"/>
                <a:gd name="connsiteX20272" fmla="*/ 1510007 w 9157696"/>
                <a:gd name="connsiteY20272" fmla="*/ 531511 h 3804208"/>
                <a:gd name="connsiteX20273" fmla="*/ 1506345 w 9157696"/>
                <a:gd name="connsiteY20273" fmla="*/ 531511 h 3804208"/>
                <a:gd name="connsiteX20274" fmla="*/ 1502683 w 9157696"/>
                <a:gd name="connsiteY20274" fmla="*/ 531511 h 3804208"/>
                <a:gd name="connsiteX20275" fmla="*/ 1500241 w 9157696"/>
                <a:gd name="connsiteY20275" fmla="*/ 532731 h 3804208"/>
                <a:gd name="connsiteX20276" fmla="*/ 1499020 w 9157696"/>
                <a:gd name="connsiteY20276" fmla="*/ 533952 h 3804208"/>
                <a:gd name="connsiteX20277" fmla="*/ 1492917 w 9157696"/>
                <a:gd name="connsiteY20277" fmla="*/ 536393 h 3804208"/>
                <a:gd name="connsiteX20278" fmla="*/ 1486813 w 9157696"/>
                <a:gd name="connsiteY20278" fmla="*/ 538835 h 3804208"/>
                <a:gd name="connsiteX20279" fmla="*/ 1483151 w 9157696"/>
                <a:gd name="connsiteY20279" fmla="*/ 538835 h 3804208"/>
                <a:gd name="connsiteX20280" fmla="*/ 1483151 w 9157696"/>
                <a:gd name="connsiteY20280" fmla="*/ 538835 h 3804208"/>
                <a:gd name="connsiteX20281" fmla="*/ 1488034 w 9157696"/>
                <a:gd name="connsiteY20281" fmla="*/ 535173 h 3804208"/>
                <a:gd name="connsiteX20282" fmla="*/ 1494138 w 9157696"/>
                <a:gd name="connsiteY20282" fmla="*/ 532731 h 3804208"/>
                <a:gd name="connsiteX20283" fmla="*/ 1502683 w 9157696"/>
                <a:gd name="connsiteY20283" fmla="*/ 529069 h 3804208"/>
                <a:gd name="connsiteX20284" fmla="*/ 1511227 w 9157696"/>
                <a:gd name="connsiteY20284" fmla="*/ 526628 h 3804208"/>
                <a:gd name="connsiteX20285" fmla="*/ 1514890 w 9157696"/>
                <a:gd name="connsiteY20285" fmla="*/ 519303 h 3804208"/>
                <a:gd name="connsiteX20286" fmla="*/ 1517331 w 9157696"/>
                <a:gd name="connsiteY20286" fmla="*/ 514421 h 3804208"/>
                <a:gd name="connsiteX20287" fmla="*/ 1522214 w 9157696"/>
                <a:gd name="connsiteY20287" fmla="*/ 509538 h 3804208"/>
                <a:gd name="connsiteX20288" fmla="*/ 1527097 w 9157696"/>
                <a:gd name="connsiteY20288" fmla="*/ 504655 h 3804208"/>
                <a:gd name="connsiteX20289" fmla="*/ 1529538 w 9157696"/>
                <a:gd name="connsiteY20289" fmla="*/ 502214 h 3804208"/>
                <a:gd name="connsiteX20290" fmla="*/ 1530759 w 9157696"/>
                <a:gd name="connsiteY20290" fmla="*/ 499772 h 3804208"/>
                <a:gd name="connsiteX20291" fmla="*/ 1529538 w 9157696"/>
                <a:gd name="connsiteY20291" fmla="*/ 498552 h 3804208"/>
                <a:gd name="connsiteX20292" fmla="*/ 1524655 w 9157696"/>
                <a:gd name="connsiteY20292" fmla="*/ 500993 h 3804208"/>
                <a:gd name="connsiteX20293" fmla="*/ 1520993 w 9157696"/>
                <a:gd name="connsiteY20293" fmla="*/ 503434 h 3804208"/>
                <a:gd name="connsiteX20294" fmla="*/ 1519772 w 9157696"/>
                <a:gd name="connsiteY20294" fmla="*/ 504655 h 3804208"/>
                <a:gd name="connsiteX20295" fmla="*/ 1518552 w 9157696"/>
                <a:gd name="connsiteY20295" fmla="*/ 505876 h 3804208"/>
                <a:gd name="connsiteX20296" fmla="*/ 1516110 w 9157696"/>
                <a:gd name="connsiteY20296" fmla="*/ 507096 h 3804208"/>
                <a:gd name="connsiteX20297" fmla="*/ 1513669 w 9157696"/>
                <a:gd name="connsiteY20297" fmla="*/ 508317 h 3804208"/>
                <a:gd name="connsiteX20298" fmla="*/ 1511227 w 9157696"/>
                <a:gd name="connsiteY20298" fmla="*/ 509538 h 3804208"/>
                <a:gd name="connsiteX20299" fmla="*/ 1508786 w 9157696"/>
                <a:gd name="connsiteY20299" fmla="*/ 509538 h 3804208"/>
                <a:gd name="connsiteX20300" fmla="*/ 1507565 w 9157696"/>
                <a:gd name="connsiteY20300" fmla="*/ 511979 h 3804208"/>
                <a:gd name="connsiteX20301" fmla="*/ 1505124 w 9157696"/>
                <a:gd name="connsiteY20301" fmla="*/ 511979 h 3804208"/>
                <a:gd name="connsiteX20302" fmla="*/ 1502683 w 9157696"/>
                <a:gd name="connsiteY20302" fmla="*/ 514421 h 3804208"/>
                <a:gd name="connsiteX20303" fmla="*/ 1499020 w 9157696"/>
                <a:gd name="connsiteY20303" fmla="*/ 514421 h 3804208"/>
                <a:gd name="connsiteX20304" fmla="*/ 1495358 w 9157696"/>
                <a:gd name="connsiteY20304" fmla="*/ 514421 h 3804208"/>
                <a:gd name="connsiteX20305" fmla="*/ 1494138 w 9157696"/>
                <a:gd name="connsiteY20305" fmla="*/ 515641 h 3804208"/>
                <a:gd name="connsiteX20306" fmla="*/ 1492917 w 9157696"/>
                <a:gd name="connsiteY20306" fmla="*/ 516862 h 3804208"/>
                <a:gd name="connsiteX20307" fmla="*/ 1488034 w 9157696"/>
                <a:gd name="connsiteY20307" fmla="*/ 519303 h 3804208"/>
                <a:gd name="connsiteX20308" fmla="*/ 1485593 w 9157696"/>
                <a:gd name="connsiteY20308" fmla="*/ 521745 h 3804208"/>
                <a:gd name="connsiteX20309" fmla="*/ 1483151 w 9157696"/>
                <a:gd name="connsiteY20309" fmla="*/ 521745 h 3804208"/>
                <a:gd name="connsiteX20310" fmla="*/ 1479489 w 9157696"/>
                <a:gd name="connsiteY20310" fmla="*/ 521745 h 3804208"/>
                <a:gd name="connsiteX20311" fmla="*/ 1478269 w 9157696"/>
                <a:gd name="connsiteY20311" fmla="*/ 520524 h 3804208"/>
                <a:gd name="connsiteX20312" fmla="*/ 1479489 w 9157696"/>
                <a:gd name="connsiteY20312" fmla="*/ 519303 h 3804208"/>
                <a:gd name="connsiteX20313" fmla="*/ 1483151 w 9157696"/>
                <a:gd name="connsiteY20313" fmla="*/ 515641 h 3804208"/>
                <a:gd name="connsiteX20314" fmla="*/ 1488034 w 9157696"/>
                <a:gd name="connsiteY20314" fmla="*/ 510759 h 3804208"/>
                <a:gd name="connsiteX20315" fmla="*/ 1492917 w 9157696"/>
                <a:gd name="connsiteY20315" fmla="*/ 507096 h 3804208"/>
                <a:gd name="connsiteX20316" fmla="*/ 1494138 w 9157696"/>
                <a:gd name="connsiteY20316" fmla="*/ 500993 h 3804208"/>
                <a:gd name="connsiteX20317" fmla="*/ 1495358 w 9157696"/>
                <a:gd name="connsiteY20317" fmla="*/ 497331 h 3804208"/>
                <a:gd name="connsiteX20318" fmla="*/ 1499020 w 9157696"/>
                <a:gd name="connsiteY20318" fmla="*/ 492448 h 3804208"/>
                <a:gd name="connsiteX20319" fmla="*/ 1502683 w 9157696"/>
                <a:gd name="connsiteY20319" fmla="*/ 488786 h 3804208"/>
                <a:gd name="connsiteX20320" fmla="*/ 1503903 w 9157696"/>
                <a:gd name="connsiteY20320" fmla="*/ 487565 h 3804208"/>
                <a:gd name="connsiteX20321" fmla="*/ 1505124 w 9157696"/>
                <a:gd name="connsiteY20321" fmla="*/ 486345 h 3804208"/>
                <a:gd name="connsiteX20322" fmla="*/ 1505124 w 9157696"/>
                <a:gd name="connsiteY20322" fmla="*/ 485124 h 3804208"/>
                <a:gd name="connsiteX20323" fmla="*/ 1501462 w 9157696"/>
                <a:gd name="connsiteY20323" fmla="*/ 487565 h 3804208"/>
                <a:gd name="connsiteX20324" fmla="*/ 1497800 w 9157696"/>
                <a:gd name="connsiteY20324" fmla="*/ 490007 h 3804208"/>
                <a:gd name="connsiteX20325" fmla="*/ 1496579 w 9157696"/>
                <a:gd name="connsiteY20325" fmla="*/ 491227 h 3804208"/>
                <a:gd name="connsiteX20326" fmla="*/ 1495358 w 9157696"/>
                <a:gd name="connsiteY20326" fmla="*/ 492448 h 3804208"/>
                <a:gd name="connsiteX20327" fmla="*/ 1494138 w 9157696"/>
                <a:gd name="connsiteY20327" fmla="*/ 493669 h 3804208"/>
                <a:gd name="connsiteX20328" fmla="*/ 1492917 w 9157696"/>
                <a:gd name="connsiteY20328" fmla="*/ 494889 h 3804208"/>
                <a:gd name="connsiteX20329" fmla="*/ 1491696 w 9157696"/>
                <a:gd name="connsiteY20329" fmla="*/ 496110 h 3804208"/>
                <a:gd name="connsiteX20330" fmla="*/ 1490476 w 9157696"/>
                <a:gd name="connsiteY20330" fmla="*/ 496110 h 3804208"/>
                <a:gd name="connsiteX20331" fmla="*/ 1489255 w 9157696"/>
                <a:gd name="connsiteY20331" fmla="*/ 498552 h 3804208"/>
                <a:gd name="connsiteX20332" fmla="*/ 1488034 w 9157696"/>
                <a:gd name="connsiteY20332" fmla="*/ 498552 h 3804208"/>
                <a:gd name="connsiteX20333" fmla="*/ 1486813 w 9157696"/>
                <a:gd name="connsiteY20333" fmla="*/ 500993 h 3804208"/>
                <a:gd name="connsiteX20334" fmla="*/ 1484372 w 9157696"/>
                <a:gd name="connsiteY20334" fmla="*/ 502214 h 3804208"/>
                <a:gd name="connsiteX20335" fmla="*/ 1481931 w 9157696"/>
                <a:gd name="connsiteY20335" fmla="*/ 503434 h 3804208"/>
                <a:gd name="connsiteX20336" fmla="*/ 1481931 w 9157696"/>
                <a:gd name="connsiteY20336" fmla="*/ 504655 h 3804208"/>
                <a:gd name="connsiteX20337" fmla="*/ 1481931 w 9157696"/>
                <a:gd name="connsiteY20337" fmla="*/ 505876 h 3804208"/>
                <a:gd name="connsiteX20338" fmla="*/ 1478269 w 9157696"/>
                <a:gd name="connsiteY20338" fmla="*/ 508317 h 3804208"/>
                <a:gd name="connsiteX20339" fmla="*/ 1474606 w 9157696"/>
                <a:gd name="connsiteY20339" fmla="*/ 510759 h 3804208"/>
                <a:gd name="connsiteX20340" fmla="*/ 1472165 w 9157696"/>
                <a:gd name="connsiteY20340" fmla="*/ 511979 h 3804208"/>
                <a:gd name="connsiteX20341" fmla="*/ 1470944 w 9157696"/>
                <a:gd name="connsiteY20341" fmla="*/ 511979 h 3804208"/>
                <a:gd name="connsiteX20342" fmla="*/ 1470944 w 9157696"/>
                <a:gd name="connsiteY20342" fmla="*/ 511979 h 3804208"/>
                <a:gd name="connsiteX20343" fmla="*/ 1474606 w 9157696"/>
                <a:gd name="connsiteY20343" fmla="*/ 505876 h 3804208"/>
                <a:gd name="connsiteX20344" fmla="*/ 1477048 w 9157696"/>
                <a:gd name="connsiteY20344" fmla="*/ 502214 h 3804208"/>
                <a:gd name="connsiteX20345" fmla="*/ 1480710 w 9157696"/>
                <a:gd name="connsiteY20345" fmla="*/ 497331 h 3804208"/>
                <a:gd name="connsiteX20346" fmla="*/ 1484372 w 9157696"/>
                <a:gd name="connsiteY20346" fmla="*/ 493669 h 3804208"/>
                <a:gd name="connsiteX20347" fmla="*/ 1484372 w 9157696"/>
                <a:gd name="connsiteY20347" fmla="*/ 488786 h 3804208"/>
                <a:gd name="connsiteX20348" fmla="*/ 1485593 w 9157696"/>
                <a:gd name="connsiteY20348" fmla="*/ 485124 h 3804208"/>
                <a:gd name="connsiteX20349" fmla="*/ 1488034 w 9157696"/>
                <a:gd name="connsiteY20349" fmla="*/ 480241 h 3804208"/>
                <a:gd name="connsiteX20350" fmla="*/ 1490476 w 9157696"/>
                <a:gd name="connsiteY20350" fmla="*/ 476579 h 3804208"/>
                <a:gd name="connsiteX20351" fmla="*/ 1491696 w 9157696"/>
                <a:gd name="connsiteY20351" fmla="*/ 475358 h 3804208"/>
                <a:gd name="connsiteX20352" fmla="*/ 1491696 w 9157696"/>
                <a:gd name="connsiteY20352" fmla="*/ 474138 h 3804208"/>
                <a:gd name="connsiteX20353" fmla="*/ 1490476 w 9157696"/>
                <a:gd name="connsiteY20353" fmla="*/ 472917 h 3804208"/>
                <a:gd name="connsiteX20354" fmla="*/ 1488034 w 9157696"/>
                <a:gd name="connsiteY20354" fmla="*/ 475358 h 3804208"/>
                <a:gd name="connsiteX20355" fmla="*/ 1485593 w 9157696"/>
                <a:gd name="connsiteY20355" fmla="*/ 477800 h 3804208"/>
                <a:gd name="connsiteX20356" fmla="*/ 1485593 w 9157696"/>
                <a:gd name="connsiteY20356" fmla="*/ 479020 h 3804208"/>
                <a:gd name="connsiteX20357" fmla="*/ 1484372 w 9157696"/>
                <a:gd name="connsiteY20357" fmla="*/ 480241 h 3804208"/>
                <a:gd name="connsiteX20358" fmla="*/ 1483151 w 9157696"/>
                <a:gd name="connsiteY20358" fmla="*/ 481462 h 3804208"/>
                <a:gd name="connsiteX20359" fmla="*/ 1481931 w 9157696"/>
                <a:gd name="connsiteY20359" fmla="*/ 482682 h 3804208"/>
                <a:gd name="connsiteX20360" fmla="*/ 1480710 w 9157696"/>
                <a:gd name="connsiteY20360" fmla="*/ 483903 h 3804208"/>
                <a:gd name="connsiteX20361" fmla="*/ 1479489 w 9157696"/>
                <a:gd name="connsiteY20361" fmla="*/ 483903 h 3804208"/>
                <a:gd name="connsiteX20362" fmla="*/ 1479489 w 9157696"/>
                <a:gd name="connsiteY20362" fmla="*/ 486345 h 3804208"/>
                <a:gd name="connsiteX20363" fmla="*/ 1478269 w 9157696"/>
                <a:gd name="connsiteY20363" fmla="*/ 486345 h 3804208"/>
                <a:gd name="connsiteX20364" fmla="*/ 1477048 w 9157696"/>
                <a:gd name="connsiteY20364" fmla="*/ 488786 h 3804208"/>
                <a:gd name="connsiteX20365" fmla="*/ 1474606 w 9157696"/>
                <a:gd name="connsiteY20365" fmla="*/ 490007 h 3804208"/>
                <a:gd name="connsiteX20366" fmla="*/ 1472165 w 9157696"/>
                <a:gd name="connsiteY20366" fmla="*/ 491227 h 3804208"/>
                <a:gd name="connsiteX20367" fmla="*/ 1472165 w 9157696"/>
                <a:gd name="connsiteY20367" fmla="*/ 492448 h 3804208"/>
                <a:gd name="connsiteX20368" fmla="*/ 1472165 w 9157696"/>
                <a:gd name="connsiteY20368" fmla="*/ 493669 h 3804208"/>
                <a:gd name="connsiteX20369" fmla="*/ 1469724 w 9157696"/>
                <a:gd name="connsiteY20369" fmla="*/ 496110 h 3804208"/>
                <a:gd name="connsiteX20370" fmla="*/ 1467282 w 9157696"/>
                <a:gd name="connsiteY20370" fmla="*/ 499772 h 3804208"/>
                <a:gd name="connsiteX20371" fmla="*/ 1464841 w 9157696"/>
                <a:gd name="connsiteY20371" fmla="*/ 500993 h 3804208"/>
                <a:gd name="connsiteX20372" fmla="*/ 1462399 w 9157696"/>
                <a:gd name="connsiteY20372" fmla="*/ 502214 h 3804208"/>
                <a:gd name="connsiteX20373" fmla="*/ 1462399 w 9157696"/>
                <a:gd name="connsiteY20373" fmla="*/ 503434 h 3804208"/>
                <a:gd name="connsiteX20374" fmla="*/ 1459958 w 9157696"/>
                <a:gd name="connsiteY20374" fmla="*/ 504655 h 3804208"/>
                <a:gd name="connsiteX20375" fmla="*/ 1458737 w 9157696"/>
                <a:gd name="connsiteY20375" fmla="*/ 507096 h 3804208"/>
                <a:gd name="connsiteX20376" fmla="*/ 1457517 w 9157696"/>
                <a:gd name="connsiteY20376" fmla="*/ 507096 h 3804208"/>
                <a:gd name="connsiteX20377" fmla="*/ 1457517 w 9157696"/>
                <a:gd name="connsiteY20377" fmla="*/ 508317 h 3804208"/>
                <a:gd name="connsiteX20378" fmla="*/ 1457517 w 9157696"/>
                <a:gd name="connsiteY20378" fmla="*/ 508317 h 3804208"/>
                <a:gd name="connsiteX20379" fmla="*/ 1456296 w 9157696"/>
                <a:gd name="connsiteY20379" fmla="*/ 479020 h 3804208"/>
                <a:gd name="connsiteX20380" fmla="*/ 1455075 w 9157696"/>
                <a:gd name="connsiteY20380" fmla="*/ 508317 h 3804208"/>
                <a:gd name="connsiteX20381" fmla="*/ 1453855 w 9157696"/>
                <a:gd name="connsiteY20381" fmla="*/ 508317 h 3804208"/>
                <a:gd name="connsiteX20382" fmla="*/ 1453855 w 9157696"/>
                <a:gd name="connsiteY20382" fmla="*/ 507096 h 3804208"/>
                <a:gd name="connsiteX20383" fmla="*/ 1452634 w 9157696"/>
                <a:gd name="connsiteY20383" fmla="*/ 507096 h 3804208"/>
                <a:gd name="connsiteX20384" fmla="*/ 1451413 w 9157696"/>
                <a:gd name="connsiteY20384" fmla="*/ 504655 h 3804208"/>
                <a:gd name="connsiteX20385" fmla="*/ 1448972 w 9157696"/>
                <a:gd name="connsiteY20385" fmla="*/ 503434 h 3804208"/>
                <a:gd name="connsiteX20386" fmla="*/ 1448972 w 9157696"/>
                <a:gd name="connsiteY20386" fmla="*/ 502214 h 3804208"/>
                <a:gd name="connsiteX20387" fmla="*/ 1446530 w 9157696"/>
                <a:gd name="connsiteY20387" fmla="*/ 500993 h 3804208"/>
                <a:gd name="connsiteX20388" fmla="*/ 1444089 w 9157696"/>
                <a:gd name="connsiteY20388" fmla="*/ 499772 h 3804208"/>
                <a:gd name="connsiteX20389" fmla="*/ 1441648 w 9157696"/>
                <a:gd name="connsiteY20389" fmla="*/ 496110 h 3804208"/>
                <a:gd name="connsiteX20390" fmla="*/ 1439206 w 9157696"/>
                <a:gd name="connsiteY20390" fmla="*/ 493669 h 3804208"/>
                <a:gd name="connsiteX20391" fmla="*/ 1439206 w 9157696"/>
                <a:gd name="connsiteY20391" fmla="*/ 492448 h 3804208"/>
                <a:gd name="connsiteX20392" fmla="*/ 1439206 w 9157696"/>
                <a:gd name="connsiteY20392" fmla="*/ 491227 h 3804208"/>
                <a:gd name="connsiteX20393" fmla="*/ 1436765 w 9157696"/>
                <a:gd name="connsiteY20393" fmla="*/ 490007 h 3804208"/>
                <a:gd name="connsiteX20394" fmla="*/ 1434323 w 9157696"/>
                <a:gd name="connsiteY20394" fmla="*/ 488786 h 3804208"/>
                <a:gd name="connsiteX20395" fmla="*/ 1433103 w 9157696"/>
                <a:gd name="connsiteY20395" fmla="*/ 486345 h 3804208"/>
                <a:gd name="connsiteX20396" fmla="*/ 1431882 w 9157696"/>
                <a:gd name="connsiteY20396" fmla="*/ 486345 h 3804208"/>
                <a:gd name="connsiteX20397" fmla="*/ 1431882 w 9157696"/>
                <a:gd name="connsiteY20397" fmla="*/ 483903 h 3804208"/>
                <a:gd name="connsiteX20398" fmla="*/ 1430661 w 9157696"/>
                <a:gd name="connsiteY20398" fmla="*/ 483903 h 3804208"/>
                <a:gd name="connsiteX20399" fmla="*/ 1429441 w 9157696"/>
                <a:gd name="connsiteY20399" fmla="*/ 482682 h 3804208"/>
                <a:gd name="connsiteX20400" fmla="*/ 1428220 w 9157696"/>
                <a:gd name="connsiteY20400" fmla="*/ 481462 h 3804208"/>
                <a:gd name="connsiteX20401" fmla="*/ 1426999 w 9157696"/>
                <a:gd name="connsiteY20401" fmla="*/ 480241 h 3804208"/>
                <a:gd name="connsiteX20402" fmla="*/ 1425778 w 9157696"/>
                <a:gd name="connsiteY20402" fmla="*/ 479020 h 3804208"/>
                <a:gd name="connsiteX20403" fmla="*/ 1425778 w 9157696"/>
                <a:gd name="connsiteY20403" fmla="*/ 477800 h 3804208"/>
                <a:gd name="connsiteX20404" fmla="*/ 1423337 w 9157696"/>
                <a:gd name="connsiteY20404" fmla="*/ 475358 h 3804208"/>
                <a:gd name="connsiteX20405" fmla="*/ 1420896 w 9157696"/>
                <a:gd name="connsiteY20405" fmla="*/ 472917 h 3804208"/>
                <a:gd name="connsiteX20406" fmla="*/ 1419675 w 9157696"/>
                <a:gd name="connsiteY20406" fmla="*/ 474138 h 3804208"/>
                <a:gd name="connsiteX20407" fmla="*/ 1419675 w 9157696"/>
                <a:gd name="connsiteY20407" fmla="*/ 475358 h 3804208"/>
                <a:gd name="connsiteX20408" fmla="*/ 1420896 w 9157696"/>
                <a:gd name="connsiteY20408" fmla="*/ 476579 h 3804208"/>
                <a:gd name="connsiteX20409" fmla="*/ 1423337 w 9157696"/>
                <a:gd name="connsiteY20409" fmla="*/ 480241 h 3804208"/>
                <a:gd name="connsiteX20410" fmla="*/ 1425778 w 9157696"/>
                <a:gd name="connsiteY20410" fmla="*/ 485124 h 3804208"/>
                <a:gd name="connsiteX20411" fmla="*/ 1426999 w 9157696"/>
                <a:gd name="connsiteY20411" fmla="*/ 488786 h 3804208"/>
                <a:gd name="connsiteX20412" fmla="*/ 1426999 w 9157696"/>
                <a:gd name="connsiteY20412" fmla="*/ 493669 h 3804208"/>
                <a:gd name="connsiteX20413" fmla="*/ 1430661 w 9157696"/>
                <a:gd name="connsiteY20413" fmla="*/ 497331 h 3804208"/>
                <a:gd name="connsiteX20414" fmla="*/ 1434323 w 9157696"/>
                <a:gd name="connsiteY20414" fmla="*/ 502214 h 3804208"/>
                <a:gd name="connsiteX20415" fmla="*/ 1436765 w 9157696"/>
                <a:gd name="connsiteY20415" fmla="*/ 505876 h 3804208"/>
                <a:gd name="connsiteX20416" fmla="*/ 1440427 w 9157696"/>
                <a:gd name="connsiteY20416" fmla="*/ 511979 h 3804208"/>
                <a:gd name="connsiteX20417" fmla="*/ 1440427 w 9157696"/>
                <a:gd name="connsiteY20417" fmla="*/ 511979 h 3804208"/>
                <a:gd name="connsiteX20418" fmla="*/ 1439206 w 9157696"/>
                <a:gd name="connsiteY20418" fmla="*/ 511979 h 3804208"/>
                <a:gd name="connsiteX20419" fmla="*/ 1436765 w 9157696"/>
                <a:gd name="connsiteY20419" fmla="*/ 510759 h 3804208"/>
                <a:gd name="connsiteX20420" fmla="*/ 1433103 w 9157696"/>
                <a:gd name="connsiteY20420" fmla="*/ 508317 h 3804208"/>
                <a:gd name="connsiteX20421" fmla="*/ 1429441 w 9157696"/>
                <a:gd name="connsiteY20421" fmla="*/ 505876 h 3804208"/>
                <a:gd name="connsiteX20422" fmla="*/ 1429441 w 9157696"/>
                <a:gd name="connsiteY20422" fmla="*/ 504655 h 3804208"/>
                <a:gd name="connsiteX20423" fmla="*/ 1429441 w 9157696"/>
                <a:gd name="connsiteY20423" fmla="*/ 503434 h 3804208"/>
                <a:gd name="connsiteX20424" fmla="*/ 1426999 w 9157696"/>
                <a:gd name="connsiteY20424" fmla="*/ 502214 h 3804208"/>
                <a:gd name="connsiteX20425" fmla="*/ 1424558 w 9157696"/>
                <a:gd name="connsiteY20425" fmla="*/ 500993 h 3804208"/>
                <a:gd name="connsiteX20426" fmla="*/ 1423337 w 9157696"/>
                <a:gd name="connsiteY20426" fmla="*/ 498552 h 3804208"/>
                <a:gd name="connsiteX20427" fmla="*/ 1422116 w 9157696"/>
                <a:gd name="connsiteY20427" fmla="*/ 498552 h 3804208"/>
                <a:gd name="connsiteX20428" fmla="*/ 1420896 w 9157696"/>
                <a:gd name="connsiteY20428" fmla="*/ 496110 h 3804208"/>
                <a:gd name="connsiteX20429" fmla="*/ 1419675 w 9157696"/>
                <a:gd name="connsiteY20429" fmla="*/ 496110 h 3804208"/>
                <a:gd name="connsiteX20430" fmla="*/ 1418454 w 9157696"/>
                <a:gd name="connsiteY20430" fmla="*/ 494889 h 3804208"/>
                <a:gd name="connsiteX20431" fmla="*/ 1417234 w 9157696"/>
                <a:gd name="connsiteY20431" fmla="*/ 493669 h 3804208"/>
                <a:gd name="connsiteX20432" fmla="*/ 1416013 w 9157696"/>
                <a:gd name="connsiteY20432" fmla="*/ 492448 h 3804208"/>
                <a:gd name="connsiteX20433" fmla="*/ 1414792 w 9157696"/>
                <a:gd name="connsiteY20433" fmla="*/ 491227 h 3804208"/>
                <a:gd name="connsiteX20434" fmla="*/ 1413571 w 9157696"/>
                <a:gd name="connsiteY20434" fmla="*/ 490007 h 3804208"/>
                <a:gd name="connsiteX20435" fmla="*/ 1409909 w 9157696"/>
                <a:gd name="connsiteY20435" fmla="*/ 487565 h 3804208"/>
                <a:gd name="connsiteX20436" fmla="*/ 1406247 w 9157696"/>
                <a:gd name="connsiteY20436" fmla="*/ 485124 h 3804208"/>
                <a:gd name="connsiteX20437" fmla="*/ 1406247 w 9157696"/>
                <a:gd name="connsiteY20437" fmla="*/ 486345 h 3804208"/>
                <a:gd name="connsiteX20438" fmla="*/ 1407468 w 9157696"/>
                <a:gd name="connsiteY20438" fmla="*/ 487565 h 3804208"/>
                <a:gd name="connsiteX20439" fmla="*/ 1408689 w 9157696"/>
                <a:gd name="connsiteY20439" fmla="*/ 488786 h 3804208"/>
                <a:gd name="connsiteX20440" fmla="*/ 1412351 w 9157696"/>
                <a:gd name="connsiteY20440" fmla="*/ 492448 h 3804208"/>
                <a:gd name="connsiteX20441" fmla="*/ 1416013 w 9157696"/>
                <a:gd name="connsiteY20441" fmla="*/ 497331 h 3804208"/>
                <a:gd name="connsiteX20442" fmla="*/ 1417234 w 9157696"/>
                <a:gd name="connsiteY20442" fmla="*/ 500993 h 3804208"/>
                <a:gd name="connsiteX20443" fmla="*/ 1418454 w 9157696"/>
                <a:gd name="connsiteY20443" fmla="*/ 507096 h 3804208"/>
                <a:gd name="connsiteX20444" fmla="*/ 1423337 w 9157696"/>
                <a:gd name="connsiteY20444" fmla="*/ 510759 h 3804208"/>
                <a:gd name="connsiteX20445" fmla="*/ 1428220 w 9157696"/>
                <a:gd name="connsiteY20445" fmla="*/ 515641 h 3804208"/>
                <a:gd name="connsiteX20446" fmla="*/ 1431882 w 9157696"/>
                <a:gd name="connsiteY20446" fmla="*/ 519303 h 3804208"/>
                <a:gd name="connsiteX20447" fmla="*/ 1433103 w 9157696"/>
                <a:gd name="connsiteY20447" fmla="*/ 520524 h 3804208"/>
                <a:gd name="connsiteX20448" fmla="*/ 1431882 w 9157696"/>
                <a:gd name="connsiteY20448" fmla="*/ 521745 h 3804208"/>
                <a:gd name="connsiteX20449" fmla="*/ 1428220 w 9157696"/>
                <a:gd name="connsiteY20449" fmla="*/ 521745 h 3804208"/>
                <a:gd name="connsiteX20450" fmla="*/ 1425778 w 9157696"/>
                <a:gd name="connsiteY20450" fmla="*/ 521745 h 3804208"/>
                <a:gd name="connsiteX20451" fmla="*/ 1423337 w 9157696"/>
                <a:gd name="connsiteY20451" fmla="*/ 519303 h 3804208"/>
                <a:gd name="connsiteX20452" fmla="*/ 1418454 w 9157696"/>
                <a:gd name="connsiteY20452" fmla="*/ 516862 h 3804208"/>
                <a:gd name="connsiteX20453" fmla="*/ 1417234 w 9157696"/>
                <a:gd name="connsiteY20453" fmla="*/ 515641 h 3804208"/>
                <a:gd name="connsiteX20454" fmla="*/ 1416013 w 9157696"/>
                <a:gd name="connsiteY20454" fmla="*/ 514421 h 3804208"/>
                <a:gd name="connsiteX20455" fmla="*/ 1412351 w 9157696"/>
                <a:gd name="connsiteY20455" fmla="*/ 514421 h 3804208"/>
                <a:gd name="connsiteX20456" fmla="*/ 1408689 w 9157696"/>
                <a:gd name="connsiteY20456" fmla="*/ 514421 h 3804208"/>
                <a:gd name="connsiteX20457" fmla="*/ 1406247 w 9157696"/>
                <a:gd name="connsiteY20457" fmla="*/ 511979 h 3804208"/>
                <a:gd name="connsiteX20458" fmla="*/ 1403806 w 9157696"/>
                <a:gd name="connsiteY20458" fmla="*/ 511979 h 3804208"/>
                <a:gd name="connsiteX20459" fmla="*/ 1402585 w 9157696"/>
                <a:gd name="connsiteY20459" fmla="*/ 509538 h 3804208"/>
                <a:gd name="connsiteX20460" fmla="*/ 1400144 w 9157696"/>
                <a:gd name="connsiteY20460" fmla="*/ 509538 h 3804208"/>
                <a:gd name="connsiteX20461" fmla="*/ 1397702 w 9157696"/>
                <a:gd name="connsiteY20461" fmla="*/ 508317 h 3804208"/>
                <a:gd name="connsiteX20462" fmla="*/ 1395261 w 9157696"/>
                <a:gd name="connsiteY20462" fmla="*/ 507096 h 3804208"/>
                <a:gd name="connsiteX20463" fmla="*/ 1392820 w 9157696"/>
                <a:gd name="connsiteY20463" fmla="*/ 505876 h 3804208"/>
                <a:gd name="connsiteX20464" fmla="*/ 1391599 w 9157696"/>
                <a:gd name="connsiteY20464" fmla="*/ 504655 h 3804208"/>
                <a:gd name="connsiteX20465" fmla="*/ 1390378 w 9157696"/>
                <a:gd name="connsiteY20465" fmla="*/ 503434 h 3804208"/>
                <a:gd name="connsiteX20466" fmla="*/ 1386716 w 9157696"/>
                <a:gd name="connsiteY20466" fmla="*/ 500993 h 3804208"/>
                <a:gd name="connsiteX20467" fmla="*/ 1381833 w 9157696"/>
                <a:gd name="connsiteY20467" fmla="*/ 498552 h 3804208"/>
                <a:gd name="connsiteX20468" fmla="*/ 1380613 w 9157696"/>
                <a:gd name="connsiteY20468" fmla="*/ 499772 h 3804208"/>
                <a:gd name="connsiteX20469" fmla="*/ 1381833 w 9157696"/>
                <a:gd name="connsiteY20469" fmla="*/ 502214 h 3804208"/>
                <a:gd name="connsiteX20470" fmla="*/ 1384275 w 9157696"/>
                <a:gd name="connsiteY20470" fmla="*/ 504655 h 3804208"/>
                <a:gd name="connsiteX20471" fmla="*/ 1389157 w 9157696"/>
                <a:gd name="connsiteY20471" fmla="*/ 509538 h 3804208"/>
                <a:gd name="connsiteX20472" fmla="*/ 1394040 w 9157696"/>
                <a:gd name="connsiteY20472" fmla="*/ 514421 h 3804208"/>
                <a:gd name="connsiteX20473" fmla="*/ 1396482 w 9157696"/>
                <a:gd name="connsiteY20473" fmla="*/ 519303 h 3804208"/>
                <a:gd name="connsiteX20474" fmla="*/ 1400144 w 9157696"/>
                <a:gd name="connsiteY20474" fmla="*/ 526628 h 3804208"/>
                <a:gd name="connsiteX20475" fmla="*/ 1408689 w 9157696"/>
                <a:gd name="connsiteY20475" fmla="*/ 529069 h 3804208"/>
                <a:gd name="connsiteX20476" fmla="*/ 1417234 w 9157696"/>
                <a:gd name="connsiteY20476" fmla="*/ 532731 h 3804208"/>
                <a:gd name="connsiteX20477" fmla="*/ 1423337 w 9157696"/>
                <a:gd name="connsiteY20477" fmla="*/ 535173 h 3804208"/>
                <a:gd name="connsiteX20478" fmla="*/ 1428220 w 9157696"/>
                <a:gd name="connsiteY20478" fmla="*/ 538835 h 3804208"/>
                <a:gd name="connsiteX20479" fmla="*/ 1428220 w 9157696"/>
                <a:gd name="connsiteY20479" fmla="*/ 538835 h 3804208"/>
                <a:gd name="connsiteX20480" fmla="*/ 1424558 w 9157696"/>
                <a:gd name="connsiteY20480" fmla="*/ 538835 h 3804208"/>
                <a:gd name="connsiteX20481" fmla="*/ 1418454 w 9157696"/>
                <a:gd name="connsiteY20481" fmla="*/ 536393 h 3804208"/>
                <a:gd name="connsiteX20482" fmla="*/ 1412351 w 9157696"/>
                <a:gd name="connsiteY20482" fmla="*/ 533952 h 3804208"/>
                <a:gd name="connsiteX20483" fmla="*/ 1411130 w 9157696"/>
                <a:gd name="connsiteY20483" fmla="*/ 532731 h 3804208"/>
                <a:gd name="connsiteX20484" fmla="*/ 1408689 w 9157696"/>
                <a:gd name="connsiteY20484" fmla="*/ 531511 h 3804208"/>
                <a:gd name="connsiteX20485" fmla="*/ 1405027 w 9157696"/>
                <a:gd name="connsiteY20485" fmla="*/ 531511 h 3804208"/>
                <a:gd name="connsiteX20486" fmla="*/ 1401364 w 9157696"/>
                <a:gd name="connsiteY20486" fmla="*/ 531511 h 3804208"/>
                <a:gd name="connsiteX20487" fmla="*/ 1397702 w 9157696"/>
                <a:gd name="connsiteY20487" fmla="*/ 530290 h 3804208"/>
                <a:gd name="connsiteX20488" fmla="*/ 1396482 w 9157696"/>
                <a:gd name="connsiteY20488" fmla="*/ 531511 h 3804208"/>
                <a:gd name="connsiteX20489" fmla="*/ 1392820 w 9157696"/>
                <a:gd name="connsiteY20489" fmla="*/ 529069 h 3804208"/>
                <a:gd name="connsiteX20490" fmla="*/ 1390378 w 9157696"/>
                <a:gd name="connsiteY20490" fmla="*/ 529069 h 3804208"/>
                <a:gd name="connsiteX20491" fmla="*/ 1387937 w 9157696"/>
                <a:gd name="connsiteY20491" fmla="*/ 527848 h 3804208"/>
                <a:gd name="connsiteX20492" fmla="*/ 1385495 w 9157696"/>
                <a:gd name="connsiteY20492" fmla="*/ 526628 h 3804208"/>
                <a:gd name="connsiteX20493" fmla="*/ 1383054 w 9157696"/>
                <a:gd name="connsiteY20493" fmla="*/ 526628 h 3804208"/>
                <a:gd name="connsiteX20494" fmla="*/ 1380613 w 9157696"/>
                <a:gd name="connsiteY20494" fmla="*/ 525407 h 3804208"/>
                <a:gd name="connsiteX20495" fmla="*/ 1379392 w 9157696"/>
                <a:gd name="connsiteY20495" fmla="*/ 524186 h 3804208"/>
                <a:gd name="connsiteX20496" fmla="*/ 1374509 w 9157696"/>
                <a:gd name="connsiteY20496" fmla="*/ 522966 h 3804208"/>
                <a:gd name="connsiteX20497" fmla="*/ 1368406 w 9157696"/>
                <a:gd name="connsiteY20497" fmla="*/ 522966 h 3804208"/>
                <a:gd name="connsiteX20498" fmla="*/ 1368406 w 9157696"/>
                <a:gd name="connsiteY20498" fmla="*/ 525407 h 3804208"/>
                <a:gd name="connsiteX20499" fmla="*/ 1370847 w 9157696"/>
                <a:gd name="connsiteY20499" fmla="*/ 526628 h 3804208"/>
                <a:gd name="connsiteX20500" fmla="*/ 1374509 w 9157696"/>
                <a:gd name="connsiteY20500" fmla="*/ 527848 h 3804208"/>
                <a:gd name="connsiteX20501" fmla="*/ 1381833 w 9157696"/>
                <a:gd name="connsiteY20501" fmla="*/ 530290 h 3804208"/>
                <a:gd name="connsiteX20502" fmla="*/ 1389157 w 9157696"/>
                <a:gd name="connsiteY20502" fmla="*/ 533952 h 3804208"/>
                <a:gd name="connsiteX20503" fmla="*/ 1394040 w 9157696"/>
                <a:gd name="connsiteY20503" fmla="*/ 537614 h 3804208"/>
                <a:gd name="connsiteX20504" fmla="*/ 1400144 w 9157696"/>
                <a:gd name="connsiteY20504" fmla="*/ 543718 h 3804208"/>
                <a:gd name="connsiteX20505" fmla="*/ 1408689 w 9157696"/>
                <a:gd name="connsiteY20505" fmla="*/ 544938 h 3804208"/>
                <a:gd name="connsiteX20506" fmla="*/ 1417234 w 9157696"/>
                <a:gd name="connsiteY20506" fmla="*/ 548600 h 3804208"/>
                <a:gd name="connsiteX20507" fmla="*/ 1423337 w 9157696"/>
                <a:gd name="connsiteY20507" fmla="*/ 551042 h 3804208"/>
                <a:gd name="connsiteX20508" fmla="*/ 1429441 w 9157696"/>
                <a:gd name="connsiteY20508" fmla="*/ 554704 h 3804208"/>
                <a:gd name="connsiteX20509" fmla="*/ 1428220 w 9157696"/>
                <a:gd name="connsiteY20509" fmla="*/ 557145 h 3804208"/>
                <a:gd name="connsiteX20510" fmla="*/ 1424558 w 9157696"/>
                <a:gd name="connsiteY20510" fmla="*/ 557145 h 3804208"/>
                <a:gd name="connsiteX20511" fmla="*/ 1418454 w 9157696"/>
                <a:gd name="connsiteY20511" fmla="*/ 555925 h 3804208"/>
                <a:gd name="connsiteX20512" fmla="*/ 1412351 w 9157696"/>
                <a:gd name="connsiteY20512" fmla="*/ 554704 h 3804208"/>
                <a:gd name="connsiteX20513" fmla="*/ 1411130 w 9157696"/>
                <a:gd name="connsiteY20513" fmla="*/ 553483 h 3804208"/>
                <a:gd name="connsiteX20514" fmla="*/ 1409909 w 9157696"/>
                <a:gd name="connsiteY20514" fmla="*/ 552262 h 3804208"/>
                <a:gd name="connsiteX20515" fmla="*/ 1406247 w 9157696"/>
                <a:gd name="connsiteY20515" fmla="*/ 552262 h 3804208"/>
                <a:gd name="connsiteX20516" fmla="*/ 1402585 w 9157696"/>
                <a:gd name="connsiteY20516" fmla="*/ 552262 h 3804208"/>
                <a:gd name="connsiteX20517" fmla="*/ 1398923 w 9157696"/>
                <a:gd name="connsiteY20517" fmla="*/ 551042 h 3804208"/>
                <a:gd name="connsiteX20518" fmla="*/ 1397702 w 9157696"/>
                <a:gd name="connsiteY20518" fmla="*/ 552262 h 3804208"/>
                <a:gd name="connsiteX20519" fmla="*/ 1394040 w 9157696"/>
                <a:gd name="connsiteY20519" fmla="*/ 549821 h 3804208"/>
                <a:gd name="connsiteX20520" fmla="*/ 1391599 w 9157696"/>
                <a:gd name="connsiteY20520" fmla="*/ 549821 h 3804208"/>
                <a:gd name="connsiteX20521" fmla="*/ 1387937 w 9157696"/>
                <a:gd name="connsiteY20521" fmla="*/ 548600 h 3804208"/>
                <a:gd name="connsiteX20522" fmla="*/ 1384275 w 9157696"/>
                <a:gd name="connsiteY20522" fmla="*/ 547380 h 3804208"/>
                <a:gd name="connsiteX20523" fmla="*/ 1381833 w 9157696"/>
                <a:gd name="connsiteY20523" fmla="*/ 547380 h 3804208"/>
                <a:gd name="connsiteX20524" fmla="*/ 1379392 w 9157696"/>
                <a:gd name="connsiteY20524" fmla="*/ 546159 h 3804208"/>
                <a:gd name="connsiteX20525" fmla="*/ 1376950 w 9157696"/>
                <a:gd name="connsiteY20525" fmla="*/ 544938 h 3804208"/>
                <a:gd name="connsiteX20526" fmla="*/ 1373288 w 9157696"/>
                <a:gd name="connsiteY20526" fmla="*/ 544938 h 3804208"/>
                <a:gd name="connsiteX20527" fmla="*/ 1373288 w 9157696"/>
                <a:gd name="connsiteY20527" fmla="*/ 544938 h 3804208"/>
                <a:gd name="connsiteX20528" fmla="*/ 1369626 w 9157696"/>
                <a:gd name="connsiteY20528" fmla="*/ 541276 h 3804208"/>
                <a:gd name="connsiteX20529" fmla="*/ 1367185 w 9157696"/>
                <a:gd name="connsiteY20529" fmla="*/ 540055 h 3804208"/>
                <a:gd name="connsiteX20530" fmla="*/ 1367185 w 9157696"/>
                <a:gd name="connsiteY20530" fmla="*/ 535173 h 3804208"/>
                <a:gd name="connsiteX20531" fmla="*/ 1364743 w 9157696"/>
                <a:gd name="connsiteY20531" fmla="*/ 537614 h 3804208"/>
                <a:gd name="connsiteX20532" fmla="*/ 1364743 w 9157696"/>
                <a:gd name="connsiteY20532" fmla="*/ 541276 h 3804208"/>
                <a:gd name="connsiteX20533" fmla="*/ 1367185 w 9157696"/>
                <a:gd name="connsiteY20533" fmla="*/ 544938 h 3804208"/>
                <a:gd name="connsiteX20534" fmla="*/ 1369626 w 9157696"/>
                <a:gd name="connsiteY20534" fmla="*/ 547380 h 3804208"/>
                <a:gd name="connsiteX20535" fmla="*/ 1368406 w 9157696"/>
                <a:gd name="connsiteY20535" fmla="*/ 547380 h 3804208"/>
                <a:gd name="connsiteX20536" fmla="*/ 1369626 w 9157696"/>
                <a:gd name="connsiteY20536" fmla="*/ 548600 h 3804208"/>
                <a:gd name="connsiteX20537" fmla="*/ 1372068 w 9157696"/>
                <a:gd name="connsiteY20537" fmla="*/ 549821 h 3804208"/>
                <a:gd name="connsiteX20538" fmla="*/ 1372068 w 9157696"/>
                <a:gd name="connsiteY20538" fmla="*/ 549821 h 3804208"/>
                <a:gd name="connsiteX20539" fmla="*/ 1373288 w 9157696"/>
                <a:gd name="connsiteY20539" fmla="*/ 552262 h 3804208"/>
                <a:gd name="connsiteX20540" fmla="*/ 1376950 w 9157696"/>
                <a:gd name="connsiteY20540" fmla="*/ 555925 h 3804208"/>
                <a:gd name="connsiteX20541" fmla="*/ 1380613 w 9157696"/>
                <a:gd name="connsiteY20541" fmla="*/ 558366 h 3804208"/>
                <a:gd name="connsiteX20542" fmla="*/ 1385495 w 9157696"/>
                <a:gd name="connsiteY20542" fmla="*/ 563249 h 3804208"/>
                <a:gd name="connsiteX20543" fmla="*/ 1391599 w 9157696"/>
                <a:gd name="connsiteY20543" fmla="*/ 570573 h 3804208"/>
                <a:gd name="connsiteX20544" fmla="*/ 1401364 w 9157696"/>
                <a:gd name="connsiteY20544" fmla="*/ 573014 h 3804208"/>
                <a:gd name="connsiteX20545" fmla="*/ 1411130 w 9157696"/>
                <a:gd name="connsiteY20545" fmla="*/ 576676 h 3804208"/>
                <a:gd name="connsiteX20546" fmla="*/ 1418454 w 9157696"/>
                <a:gd name="connsiteY20546" fmla="*/ 579118 h 3804208"/>
                <a:gd name="connsiteX20547" fmla="*/ 1428220 w 9157696"/>
                <a:gd name="connsiteY20547" fmla="*/ 584001 h 3804208"/>
                <a:gd name="connsiteX20548" fmla="*/ 1426999 w 9157696"/>
                <a:gd name="connsiteY20548" fmla="*/ 585221 h 3804208"/>
                <a:gd name="connsiteX20549" fmla="*/ 1423337 w 9157696"/>
                <a:gd name="connsiteY20549" fmla="*/ 585221 h 3804208"/>
                <a:gd name="connsiteX20550" fmla="*/ 1417234 w 9157696"/>
                <a:gd name="connsiteY20550" fmla="*/ 582780 h 3804208"/>
                <a:gd name="connsiteX20551" fmla="*/ 1411130 w 9157696"/>
                <a:gd name="connsiteY20551" fmla="*/ 581559 h 3804208"/>
                <a:gd name="connsiteX20552" fmla="*/ 1409909 w 9157696"/>
                <a:gd name="connsiteY20552" fmla="*/ 580339 h 3804208"/>
                <a:gd name="connsiteX20553" fmla="*/ 1407468 w 9157696"/>
                <a:gd name="connsiteY20553" fmla="*/ 579118 h 3804208"/>
                <a:gd name="connsiteX20554" fmla="*/ 1403806 w 9157696"/>
                <a:gd name="connsiteY20554" fmla="*/ 579118 h 3804208"/>
                <a:gd name="connsiteX20555" fmla="*/ 1400144 w 9157696"/>
                <a:gd name="connsiteY20555" fmla="*/ 579118 h 3804208"/>
                <a:gd name="connsiteX20556" fmla="*/ 1396482 w 9157696"/>
                <a:gd name="connsiteY20556" fmla="*/ 577897 h 3804208"/>
                <a:gd name="connsiteX20557" fmla="*/ 1395261 w 9157696"/>
                <a:gd name="connsiteY20557" fmla="*/ 579118 h 3804208"/>
                <a:gd name="connsiteX20558" fmla="*/ 1391599 w 9157696"/>
                <a:gd name="connsiteY20558" fmla="*/ 576676 h 3804208"/>
                <a:gd name="connsiteX20559" fmla="*/ 1389157 w 9157696"/>
                <a:gd name="connsiteY20559" fmla="*/ 576676 h 3804208"/>
                <a:gd name="connsiteX20560" fmla="*/ 1386716 w 9157696"/>
                <a:gd name="connsiteY20560" fmla="*/ 575456 h 3804208"/>
                <a:gd name="connsiteX20561" fmla="*/ 1384275 w 9157696"/>
                <a:gd name="connsiteY20561" fmla="*/ 574235 h 3804208"/>
                <a:gd name="connsiteX20562" fmla="*/ 1381833 w 9157696"/>
                <a:gd name="connsiteY20562" fmla="*/ 574235 h 3804208"/>
                <a:gd name="connsiteX20563" fmla="*/ 1379392 w 9157696"/>
                <a:gd name="connsiteY20563" fmla="*/ 573014 h 3804208"/>
                <a:gd name="connsiteX20564" fmla="*/ 1378171 w 9157696"/>
                <a:gd name="connsiteY20564" fmla="*/ 571794 h 3804208"/>
                <a:gd name="connsiteX20565" fmla="*/ 1373288 w 9157696"/>
                <a:gd name="connsiteY20565" fmla="*/ 569352 h 3804208"/>
                <a:gd name="connsiteX20566" fmla="*/ 1368406 w 9157696"/>
                <a:gd name="connsiteY20566" fmla="*/ 565690 h 3804208"/>
                <a:gd name="connsiteX20567" fmla="*/ 1367185 w 9157696"/>
                <a:gd name="connsiteY20567" fmla="*/ 568132 h 3804208"/>
                <a:gd name="connsiteX20568" fmla="*/ 1368406 w 9157696"/>
                <a:gd name="connsiteY20568" fmla="*/ 570573 h 3804208"/>
                <a:gd name="connsiteX20569" fmla="*/ 1370847 w 9157696"/>
                <a:gd name="connsiteY20569" fmla="*/ 573014 h 3804208"/>
                <a:gd name="connsiteX20570" fmla="*/ 1373288 w 9157696"/>
                <a:gd name="connsiteY20570" fmla="*/ 574235 h 3804208"/>
                <a:gd name="connsiteX20571" fmla="*/ 1376950 w 9157696"/>
                <a:gd name="connsiteY20571" fmla="*/ 576676 h 3804208"/>
                <a:gd name="connsiteX20572" fmla="*/ 1380613 w 9157696"/>
                <a:gd name="connsiteY20572" fmla="*/ 577897 h 3804208"/>
                <a:gd name="connsiteX20573" fmla="*/ 1384275 w 9157696"/>
                <a:gd name="connsiteY20573" fmla="*/ 579118 h 3804208"/>
                <a:gd name="connsiteX20574" fmla="*/ 1389157 w 9157696"/>
                <a:gd name="connsiteY20574" fmla="*/ 582780 h 3804208"/>
                <a:gd name="connsiteX20575" fmla="*/ 1390378 w 9157696"/>
                <a:gd name="connsiteY20575" fmla="*/ 585221 h 3804208"/>
                <a:gd name="connsiteX20576" fmla="*/ 1389157 w 9157696"/>
                <a:gd name="connsiteY20576" fmla="*/ 586442 h 3804208"/>
                <a:gd name="connsiteX20577" fmla="*/ 1385495 w 9157696"/>
                <a:gd name="connsiteY20577" fmla="*/ 584001 h 3804208"/>
                <a:gd name="connsiteX20578" fmla="*/ 1383054 w 9157696"/>
                <a:gd name="connsiteY20578" fmla="*/ 584001 h 3804208"/>
                <a:gd name="connsiteX20579" fmla="*/ 1379392 w 9157696"/>
                <a:gd name="connsiteY20579" fmla="*/ 582780 h 3804208"/>
                <a:gd name="connsiteX20580" fmla="*/ 1375730 w 9157696"/>
                <a:gd name="connsiteY20580" fmla="*/ 581559 h 3804208"/>
                <a:gd name="connsiteX20581" fmla="*/ 1373288 w 9157696"/>
                <a:gd name="connsiteY20581" fmla="*/ 581559 h 3804208"/>
                <a:gd name="connsiteX20582" fmla="*/ 1370847 w 9157696"/>
                <a:gd name="connsiteY20582" fmla="*/ 580339 h 3804208"/>
                <a:gd name="connsiteX20583" fmla="*/ 1369626 w 9157696"/>
                <a:gd name="connsiteY20583" fmla="*/ 579118 h 3804208"/>
                <a:gd name="connsiteX20584" fmla="*/ 1364743 w 9157696"/>
                <a:gd name="connsiteY20584" fmla="*/ 577897 h 3804208"/>
                <a:gd name="connsiteX20585" fmla="*/ 1358640 w 9157696"/>
                <a:gd name="connsiteY20585" fmla="*/ 576676 h 3804208"/>
                <a:gd name="connsiteX20586" fmla="*/ 1358640 w 9157696"/>
                <a:gd name="connsiteY20586" fmla="*/ 579118 h 3804208"/>
                <a:gd name="connsiteX20587" fmla="*/ 1361081 w 9157696"/>
                <a:gd name="connsiteY20587" fmla="*/ 580339 h 3804208"/>
                <a:gd name="connsiteX20588" fmla="*/ 1364743 w 9157696"/>
                <a:gd name="connsiteY20588" fmla="*/ 581559 h 3804208"/>
                <a:gd name="connsiteX20589" fmla="*/ 1372068 w 9157696"/>
                <a:gd name="connsiteY20589" fmla="*/ 585221 h 3804208"/>
                <a:gd name="connsiteX20590" fmla="*/ 1380613 w 9157696"/>
                <a:gd name="connsiteY20590" fmla="*/ 588883 h 3804208"/>
                <a:gd name="connsiteX20591" fmla="*/ 1385495 w 9157696"/>
                <a:gd name="connsiteY20591" fmla="*/ 592546 h 3804208"/>
                <a:gd name="connsiteX20592" fmla="*/ 1391599 w 9157696"/>
                <a:gd name="connsiteY20592" fmla="*/ 599870 h 3804208"/>
                <a:gd name="connsiteX20593" fmla="*/ 1394040 w 9157696"/>
                <a:gd name="connsiteY20593" fmla="*/ 599870 h 3804208"/>
                <a:gd name="connsiteX20594" fmla="*/ 1394040 w 9157696"/>
                <a:gd name="connsiteY20594" fmla="*/ 599870 h 3804208"/>
                <a:gd name="connsiteX20595" fmla="*/ 1390378 w 9157696"/>
                <a:gd name="connsiteY20595" fmla="*/ 599870 h 3804208"/>
                <a:gd name="connsiteX20596" fmla="*/ 1386716 w 9157696"/>
                <a:gd name="connsiteY20596" fmla="*/ 598649 h 3804208"/>
                <a:gd name="connsiteX20597" fmla="*/ 1385495 w 9157696"/>
                <a:gd name="connsiteY20597" fmla="*/ 599870 h 3804208"/>
                <a:gd name="connsiteX20598" fmla="*/ 1381833 w 9157696"/>
                <a:gd name="connsiteY20598" fmla="*/ 597428 h 3804208"/>
                <a:gd name="connsiteX20599" fmla="*/ 1379392 w 9157696"/>
                <a:gd name="connsiteY20599" fmla="*/ 597428 h 3804208"/>
                <a:gd name="connsiteX20600" fmla="*/ 1375730 w 9157696"/>
                <a:gd name="connsiteY20600" fmla="*/ 596208 h 3804208"/>
                <a:gd name="connsiteX20601" fmla="*/ 1373288 w 9157696"/>
                <a:gd name="connsiteY20601" fmla="*/ 594987 h 3804208"/>
                <a:gd name="connsiteX20602" fmla="*/ 1370847 w 9157696"/>
                <a:gd name="connsiteY20602" fmla="*/ 594987 h 3804208"/>
                <a:gd name="connsiteX20603" fmla="*/ 1368406 w 9157696"/>
                <a:gd name="connsiteY20603" fmla="*/ 593766 h 3804208"/>
                <a:gd name="connsiteX20604" fmla="*/ 1367185 w 9157696"/>
                <a:gd name="connsiteY20604" fmla="*/ 592546 h 3804208"/>
                <a:gd name="connsiteX20605" fmla="*/ 1362302 w 9157696"/>
                <a:gd name="connsiteY20605" fmla="*/ 590104 h 3804208"/>
                <a:gd name="connsiteX20606" fmla="*/ 1356199 w 9157696"/>
                <a:gd name="connsiteY20606" fmla="*/ 587663 h 3804208"/>
                <a:gd name="connsiteX20607" fmla="*/ 1356199 w 9157696"/>
                <a:gd name="connsiteY20607" fmla="*/ 590104 h 3804208"/>
                <a:gd name="connsiteX20608" fmla="*/ 1357419 w 9157696"/>
                <a:gd name="connsiteY20608" fmla="*/ 592546 h 3804208"/>
                <a:gd name="connsiteX20609" fmla="*/ 1361081 w 9157696"/>
                <a:gd name="connsiteY20609" fmla="*/ 594987 h 3804208"/>
                <a:gd name="connsiteX20610" fmla="*/ 1368406 w 9157696"/>
                <a:gd name="connsiteY20610" fmla="*/ 599870 h 3804208"/>
                <a:gd name="connsiteX20611" fmla="*/ 1372068 w 9157696"/>
                <a:gd name="connsiteY20611" fmla="*/ 602311 h 3804208"/>
                <a:gd name="connsiteX20612" fmla="*/ 1375730 w 9157696"/>
                <a:gd name="connsiteY20612" fmla="*/ 604753 h 3804208"/>
                <a:gd name="connsiteX20613" fmla="*/ 1380613 w 9157696"/>
                <a:gd name="connsiteY20613" fmla="*/ 608415 h 3804208"/>
                <a:gd name="connsiteX20614" fmla="*/ 1381833 w 9157696"/>
                <a:gd name="connsiteY20614" fmla="*/ 610856 h 3804208"/>
                <a:gd name="connsiteX20615" fmla="*/ 1380613 w 9157696"/>
                <a:gd name="connsiteY20615" fmla="*/ 610856 h 3804208"/>
                <a:gd name="connsiteX20616" fmla="*/ 1376950 w 9157696"/>
                <a:gd name="connsiteY20616" fmla="*/ 608415 h 3804208"/>
                <a:gd name="connsiteX20617" fmla="*/ 1374509 w 9157696"/>
                <a:gd name="connsiteY20617" fmla="*/ 609635 h 3804208"/>
                <a:gd name="connsiteX20618" fmla="*/ 1370847 w 9157696"/>
                <a:gd name="connsiteY20618" fmla="*/ 608415 h 3804208"/>
                <a:gd name="connsiteX20619" fmla="*/ 1367185 w 9157696"/>
                <a:gd name="connsiteY20619" fmla="*/ 607194 h 3804208"/>
                <a:gd name="connsiteX20620" fmla="*/ 1364743 w 9157696"/>
                <a:gd name="connsiteY20620" fmla="*/ 607194 h 3804208"/>
                <a:gd name="connsiteX20621" fmla="*/ 1362302 w 9157696"/>
                <a:gd name="connsiteY20621" fmla="*/ 607194 h 3804208"/>
                <a:gd name="connsiteX20622" fmla="*/ 1359861 w 9157696"/>
                <a:gd name="connsiteY20622" fmla="*/ 605973 h 3804208"/>
                <a:gd name="connsiteX20623" fmla="*/ 1353757 w 9157696"/>
                <a:gd name="connsiteY20623" fmla="*/ 605973 h 3804208"/>
                <a:gd name="connsiteX20624" fmla="*/ 1347654 w 9157696"/>
                <a:gd name="connsiteY20624" fmla="*/ 605973 h 3804208"/>
                <a:gd name="connsiteX20625" fmla="*/ 1348874 w 9157696"/>
                <a:gd name="connsiteY20625" fmla="*/ 608415 h 3804208"/>
                <a:gd name="connsiteX20626" fmla="*/ 1351316 w 9157696"/>
                <a:gd name="connsiteY20626" fmla="*/ 609635 h 3804208"/>
                <a:gd name="connsiteX20627" fmla="*/ 1354978 w 9157696"/>
                <a:gd name="connsiteY20627" fmla="*/ 609635 h 3804208"/>
                <a:gd name="connsiteX20628" fmla="*/ 1363523 w 9157696"/>
                <a:gd name="connsiteY20628" fmla="*/ 610856 h 3804208"/>
                <a:gd name="connsiteX20629" fmla="*/ 1373288 w 9157696"/>
                <a:gd name="connsiteY20629" fmla="*/ 613297 h 3804208"/>
                <a:gd name="connsiteX20630" fmla="*/ 1379392 w 9157696"/>
                <a:gd name="connsiteY20630" fmla="*/ 616960 h 3804208"/>
                <a:gd name="connsiteX20631" fmla="*/ 1387937 w 9157696"/>
                <a:gd name="connsiteY20631" fmla="*/ 623063 h 3804208"/>
                <a:gd name="connsiteX20632" fmla="*/ 1397702 w 9157696"/>
                <a:gd name="connsiteY20632" fmla="*/ 623063 h 3804208"/>
                <a:gd name="connsiteX20633" fmla="*/ 1408689 w 9157696"/>
                <a:gd name="connsiteY20633" fmla="*/ 625504 h 3804208"/>
                <a:gd name="connsiteX20634" fmla="*/ 1416013 w 9157696"/>
                <a:gd name="connsiteY20634" fmla="*/ 627946 h 3804208"/>
                <a:gd name="connsiteX20635" fmla="*/ 1429441 w 9157696"/>
                <a:gd name="connsiteY20635" fmla="*/ 632829 h 3804208"/>
                <a:gd name="connsiteX20636" fmla="*/ 1430661 w 9157696"/>
                <a:gd name="connsiteY20636" fmla="*/ 632829 h 3804208"/>
                <a:gd name="connsiteX20637" fmla="*/ 1430661 w 9157696"/>
                <a:gd name="connsiteY20637" fmla="*/ 634049 h 3804208"/>
                <a:gd name="connsiteX20638" fmla="*/ 1426999 w 9157696"/>
                <a:gd name="connsiteY20638" fmla="*/ 635270 h 3804208"/>
                <a:gd name="connsiteX20639" fmla="*/ 1425778 w 9157696"/>
                <a:gd name="connsiteY20639" fmla="*/ 634049 h 3804208"/>
                <a:gd name="connsiteX20640" fmla="*/ 1420896 w 9157696"/>
                <a:gd name="connsiteY20640" fmla="*/ 635270 h 3804208"/>
                <a:gd name="connsiteX20641" fmla="*/ 1416013 w 9157696"/>
                <a:gd name="connsiteY20641" fmla="*/ 636491 h 3804208"/>
                <a:gd name="connsiteX20642" fmla="*/ 1407468 w 9157696"/>
                <a:gd name="connsiteY20642" fmla="*/ 635270 h 3804208"/>
                <a:gd name="connsiteX20643" fmla="*/ 1398923 w 9157696"/>
                <a:gd name="connsiteY20643" fmla="*/ 635270 h 3804208"/>
                <a:gd name="connsiteX20644" fmla="*/ 1396482 w 9157696"/>
                <a:gd name="connsiteY20644" fmla="*/ 634049 h 3804208"/>
                <a:gd name="connsiteX20645" fmla="*/ 1394040 w 9157696"/>
                <a:gd name="connsiteY20645" fmla="*/ 632829 h 3804208"/>
                <a:gd name="connsiteX20646" fmla="*/ 1390378 w 9157696"/>
                <a:gd name="connsiteY20646" fmla="*/ 634049 h 3804208"/>
                <a:gd name="connsiteX20647" fmla="*/ 1386716 w 9157696"/>
                <a:gd name="connsiteY20647" fmla="*/ 635270 h 3804208"/>
                <a:gd name="connsiteX20648" fmla="*/ 1381833 w 9157696"/>
                <a:gd name="connsiteY20648" fmla="*/ 634049 h 3804208"/>
                <a:gd name="connsiteX20649" fmla="*/ 1380613 w 9157696"/>
                <a:gd name="connsiteY20649" fmla="*/ 635270 h 3804208"/>
                <a:gd name="connsiteX20650" fmla="*/ 1375730 w 9157696"/>
                <a:gd name="connsiteY20650" fmla="*/ 632829 h 3804208"/>
                <a:gd name="connsiteX20651" fmla="*/ 1373288 w 9157696"/>
                <a:gd name="connsiteY20651" fmla="*/ 634049 h 3804208"/>
                <a:gd name="connsiteX20652" fmla="*/ 1369626 w 9157696"/>
                <a:gd name="connsiteY20652" fmla="*/ 632829 h 3804208"/>
                <a:gd name="connsiteX20653" fmla="*/ 1365964 w 9157696"/>
                <a:gd name="connsiteY20653" fmla="*/ 632829 h 3804208"/>
                <a:gd name="connsiteX20654" fmla="*/ 1363523 w 9157696"/>
                <a:gd name="connsiteY20654" fmla="*/ 632829 h 3804208"/>
                <a:gd name="connsiteX20655" fmla="*/ 1359861 w 9157696"/>
                <a:gd name="connsiteY20655" fmla="*/ 632829 h 3804208"/>
                <a:gd name="connsiteX20656" fmla="*/ 1357419 w 9157696"/>
                <a:gd name="connsiteY20656" fmla="*/ 631608 h 3804208"/>
                <a:gd name="connsiteX20657" fmla="*/ 1350095 w 9157696"/>
                <a:gd name="connsiteY20657" fmla="*/ 631608 h 3804208"/>
                <a:gd name="connsiteX20658" fmla="*/ 1342771 w 9157696"/>
                <a:gd name="connsiteY20658" fmla="*/ 631608 h 3804208"/>
                <a:gd name="connsiteX20659" fmla="*/ 1343992 w 9157696"/>
                <a:gd name="connsiteY20659" fmla="*/ 634049 h 3804208"/>
                <a:gd name="connsiteX20660" fmla="*/ 1347654 w 9157696"/>
                <a:gd name="connsiteY20660" fmla="*/ 635270 h 3804208"/>
                <a:gd name="connsiteX20661" fmla="*/ 1352536 w 9157696"/>
                <a:gd name="connsiteY20661" fmla="*/ 635270 h 3804208"/>
                <a:gd name="connsiteX20662" fmla="*/ 1362302 w 9157696"/>
                <a:gd name="connsiteY20662" fmla="*/ 637711 h 3804208"/>
                <a:gd name="connsiteX20663" fmla="*/ 1373288 w 9157696"/>
                <a:gd name="connsiteY20663" fmla="*/ 640153 h 3804208"/>
                <a:gd name="connsiteX20664" fmla="*/ 1380613 w 9157696"/>
                <a:gd name="connsiteY20664" fmla="*/ 643815 h 3804208"/>
                <a:gd name="connsiteX20665" fmla="*/ 1381833 w 9157696"/>
                <a:gd name="connsiteY20665" fmla="*/ 645036 h 3804208"/>
                <a:gd name="connsiteX20666" fmla="*/ 1380613 w 9157696"/>
                <a:gd name="connsiteY20666" fmla="*/ 645036 h 3804208"/>
                <a:gd name="connsiteX20667" fmla="*/ 1378171 w 9157696"/>
                <a:gd name="connsiteY20667" fmla="*/ 645036 h 3804208"/>
                <a:gd name="connsiteX20668" fmla="*/ 1373288 w 9157696"/>
                <a:gd name="connsiteY20668" fmla="*/ 646256 h 3804208"/>
                <a:gd name="connsiteX20669" fmla="*/ 1368406 w 9157696"/>
                <a:gd name="connsiteY20669" fmla="*/ 647477 h 3804208"/>
                <a:gd name="connsiteX20670" fmla="*/ 1369626 w 9157696"/>
                <a:gd name="connsiteY20670" fmla="*/ 648698 h 3804208"/>
                <a:gd name="connsiteX20671" fmla="*/ 1372068 w 9157696"/>
                <a:gd name="connsiteY20671" fmla="*/ 648698 h 3804208"/>
                <a:gd name="connsiteX20672" fmla="*/ 1374509 w 9157696"/>
                <a:gd name="connsiteY20672" fmla="*/ 648698 h 3804208"/>
                <a:gd name="connsiteX20673" fmla="*/ 1381833 w 9157696"/>
                <a:gd name="connsiteY20673" fmla="*/ 648698 h 3804208"/>
                <a:gd name="connsiteX20674" fmla="*/ 1386716 w 9157696"/>
                <a:gd name="connsiteY20674" fmla="*/ 649918 h 3804208"/>
                <a:gd name="connsiteX20675" fmla="*/ 1389157 w 9157696"/>
                <a:gd name="connsiteY20675" fmla="*/ 651139 h 3804208"/>
                <a:gd name="connsiteX20676" fmla="*/ 1390378 w 9157696"/>
                <a:gd name="connsiteY20676" fmla="*/ 651139 h 3804208"/>
                <a:gd name="connsiteX20677" fmla="*/ 1395261 w 9157696"/>
                <a:gd name="connsiteY20677" fmla="*/ 653581 h 3804208"/>
                <a:gd name="connsiteX20678" fmla="*/ 1397702 w 9157696"/>
                <a:gd name="connsiteY20678" fmla="*/ 656022 h 3804208"/>
                <a:gd name="connsiteX20679" fmla="*/ 1396482 w 9157696"/>
                <a:gd name="connsiteY20679" fmla="*/ 656022 h 3804208"/>
                <a:gd name="connsiteX20680" fmla="*/ 1394040 w 9157696"/>
                <a:gd name="connsiteY20680" fmla="*/ 654801 h 3804208"/>
                <a:gd name="connsiteX20681" fmla="*/ 1389157 w 9157696"/>
                <a:gd name="connsiteY20681" fmla="*/ 654801 h 3804208"/>
                <a:gd name="connsiteX20682" fmla="*/ 1384275 w 9157696"/>
                <a:gd name="connsiteY20682" fmla="*/ 656022 h 3804208"/>
                <a:gd name="connsiteX20683" fmla="*/ 1379392 w 9157696"/>
                <a:gd name="connsiteY20683" fmla="*/ 654801 h 3804208"/>
                <a:gd name="connsiteX20684" fmla="*/ 1376950 w 9157696"/>
                <a:gd name="connsiteY20684" fmla="*/ 656022 h 3804208"/>
                <a:gd name="connsiteX20685" fmla="*/ 1372068 w 9157696"/>
                <a:gd name="connsiteY20685" fmla="*/ 653581 h 3804208"/>
                <a:gd name="connsiteX20686" fmla="*/ 1369626 w 9157696"/>
                <a:gd name="connsiteY20686" fmla="*/ 654801 h 3804208"/>
                <a:gd name="connsiteX20687" fmla="*/ 1365964 w 9157696"/>
                <a:gd name="connsiteY20687" fmla="*/ 653581 h 3804208"/>
                <a:gd name="connsiteX20688" fmla="*/ 1362302 w 9157696"/>
                <a:gd name="connsiteY20688" fmla="*/ 652360 h 3804208"/>
                <a:gd name="connsiteX20689" fmla="*/ 1359861 w 9157696"/>
                <a:gd name="connsiteY20689" fmla="*/ 652360 h 3804208"/>
                <a:gd name="connsiteX20690" fmla="*/ 1356199 w 9157696"/>
                <a:gd name="connsiteY20690" fmla="*/ 651139 h 3804208"/>
                <a:gd name="connsiteX20691" fmla="*/ 1353757 w 9157696"/>
                <a:gd name="connsiteY20691" fmla="*/ 649918 h 3804208"/>
                <a:gd name="connsiteX20692" fmla="*/ 1346433 w 9157696"/>
                <a:gd name="connsiteY20692" fmla="*/ 649918 h 3804208"/>
                <a:gd name="connsiteX20693" fmla="*/ 1339109 w 9157696"/>
                <a:gd name="connsiteY20693" fmla="*/ 649918 h 3804208"/>
                <a:gd name="connsiteX20694" fmla="*/ 1340329 w 9157696"/>
                <a:gd name="connsiteY20694" fmla="*/ 652360 h 3804208"/>
                <a:gd name="connsiteX20695" fmla="*/ 1342771 w 9157696"/>
                <a:gd name="connsiteY20695" fmla="*/ 653581 h 3804208"/>
                <a:gd name="connsiteX20696" fmla="*/ 1347654 w 9157696"/>
                <a:gd name="connsiteY20696" fmla="*/ 654801 h 3804208"/>
                <a:gd name="connsiteX20697" fmla="*/ 1357419 w 9157696"/>
                <a:gd name="connsiteY20697" fmla="*/ 657243 h 3804208"/>
                <a:gd name="connsiteX20698" fmla="*/ 1368406 w 9157696"/>
                <a:gd name="connsiteY20698" fmla="*/ 660905 h 3804208"/>
                <a:gd name="connsiteX20699" fmla="*/ 1374509 w 9157696"/>
                <a:gd name="connsiteY20699" fmla="*/ 664567 h 3804208"/>
                <a:gd name="connsiteX20700" fmla="*/ 1380613 w 9157696"/>
                <a:gd name="connsiteY20700" fmla="*/ 670670 h 3804208"/>
                <a:gd name="connsiteX20701" fmla="*/ 1376950 w 9157696"/>
                <a:gd name="connsiteY20701" fmla="*/ 671891 h 3804208"/>
                <a:gd name="connsiteX20702" fmla="*/ 1372068 w 9157696"/>
                <a:gd name="connsiteY20702" fmla="*/ 670670 h 3804208"/>
                <a:gd name="connsiteX20703" fmla="*/ 1369626 w 9157696"/>
                <a:gd name="connsiteY20703" fmla="*/ 671891 h 3804208"/>
                <a:gd name="connsiteX20704" fmla="*/ 1364743 w 9157696"/>
                <a:gd name="connsiteY20704" fmla="*/ 669450 h 3804208"/>
                <a:gd name="connsiteX20705" fmla="*/ 1362302 w 9157696"/>
                <a:gd name="connsiteY20705" fmla="*/ 670670 h 3804208"/>
                <a:gd name="connsiteX20706" fmla="*/ 1358640 w 9157696"/>
                <a:gd name="connsiteY20706" fmla="*/ 669450 h 3804208"/>
                <a:gd name="connsiteX20707" fmla="*/ 1354978 w 9157696"/>
                <a:gd name="connsiteY20707" fmla="*/ 668229 h 3804208"/>
                <a:gd name="connsiteX20708" fmla="*/ 1352536 w 9157696"/>
                <a:gd name="connsiteY20708" fmla="*/ 668229 h 3804208"/>
                <a:gd name="connsiteX20709" fmla="*/ 1348874 w 9157696"/>
                <a:gd name="connsiteY20709" fmla="*/ 667008 h 3804208"/>
                <a:gd name="connsiteX20710" fmla="*/ 1346433 w 9157696"/>
                <a:gd name="connsiteY20710" fmla="*/ 665788 h 3804208"/>
                <a:gd name="connsiteX20711" fmla="*/ 1339109 w 9157696"/>
                <a:gd name="connsiteY20711" fmla="*/ 665788 h 3804208"/>
                <a:gd name="connsiteX20712" fmla="*/ 1331785 w 9157696"/>
                <a:gd name="connsiteY20712" fmla="*/ 665788 h 3804208"/>
                <a:gd name="connsiteX20713" fmla="*/ 1331785 w 9157696"/>
                <a:gd name="connsiteY20713" fmla="*/ 667008 h 3804208"/>
                <a:gd name="connsiteX20714" fmla="*/ 1331785 w 9157696"/>
                <a:gd name="connsiteY20714" fmla="*/ 667008 h 3804208"/>
                <a:gd name="connsiteX20715" fmla="*/ 1335447 w 9157696"/>
                <a:gd name="connsiteY20715" fmla="*/ 681657 h 3804208"/>
                <a:gd name="connsiteX20716" fmla="*/ 1342771 w 9157696"/>
                <a:gd name="connsiteY20716" fmla="*/ 688981 h 3804208"/>
                <a:gd name="connsiteX20717" fmla="*/ 1352536 w 9157696"/>
                <a:gd name="connsiteY20717" fmla="*/ 702409 h 3804208"/>
                <a:gd name="connsiteX20718" fmla="*/ 1361081 w 9157696"/>
                <a:gd name="connsiteY20718" fmla="*/ 704850 h 3804208"/>
                <a:gd name="connsiteX20719" fmla="*/ 1369626 w 9157696"/>
                <a:gd name="connsiteY20719" fmla="*/ 706071 h 3804208"/>
                <a:gd name="connsiteX20720" fmla="*/ 1384275 w 9157696"/>
                <a:gd name="connsiteY20720" fmla="*/ 710953 h 3804208"/>
                <a:gd name="connsiteX20721" fmla="*/ 1383054 w 9157696"/>
                <a:gd name="connsiteY20721" fmla="*/ 712174 h 3804208"/>
                <a:gd name="connsiteX20722" fmla="*/ 1379392 w 9157696"/>
                <a:gd name="connsiteY20722" fmla="*/ 710953 h 3804208"/>
                <a:gd name="connsiteX20723" fmla="*/ 1374509 w 9157696"/>
                <a:gd name="connsiteY20723" fmla="*/ 712174 h 3804208"/>
                <a:gd name="connsiteX20724" fmla="*/ 1369626 w 9157696"/>
                <a:gd name="connsiteY20724" fmla="*/ 713395 h 3804208"/>
                <a:gd name="connsiteX20725" fmla="*/ 1363523 w 9157696"/>
                <a:gd name="connsiteY20725" fmla="*/ 712174 h 3804208"/>
                <a:gd name="connsiteX20726" fmla="*/ 1362302 w 9157696"/>
                <a:gd name="connsiteY20726" fmla="*/ 714616 h 3804208"/>
                <a:gd name="connsiteX20727" fmla="*/ 1357419 w 9157696"/>
                <a:gd name="connsiteY20727" fmla="*/ 712174 h 3804208"/>
                <a:gd name="connsiteX20728" fmla="*/ 1354978 w 9157696"/>
                <a:gd name="connsiteY20728" fmla="*/ 713395 h 3804208"/>
                <a:gd name="connsiteX20729" fmla="*/ 1350095 w 9157696"/>
                <a:gd name="connsiteY20729" fmla="*/ 713395 h 3804208"/>
                <a:gd name="connsiteX20730" fmla="*/ 1345212 w 9157696"/>
                <a:gd name="connsiteY20730" fmla="*/ 713395 h 3804208"/>
                <a:gd name="connsiteX20731" fmla="*/ 1341550 w 9157696"/>
                <a:gd name="connsiteY20731" fmla="*/ 714616 h 3804208"/>
                <a:gd name="connsiteX20732" fmla="*/ 1337888 w 9157696"/>
                <a:gd name="connsiteY20732" fmla="*/ 714616 h 3804208"/>
                <a:gd name="connsiteX20733" fmla="*/ 1335447 w 9157696"/>
                <a:gd name="connsiteY20733" fmla="*/ 713395 h 3804208"/>
                <a:gd name="connsiteX20734" fmla="*/ 1328122 w 9157696"/>
                <a:gd name="connsiteY20734" fmla="*/ 714616 h 3804208"/>
                <a:gd name="connsiteX20735" fmla="*/ 1320798 w 9157696"/>
                <a:gd name="connsiteY20735" fmla="*/ 715836 h 3804208"/>
                <a:gd name="connsiteX20736" fmla="*/ 1322019 w 9157696"/>
                <a:gd name="connsiteY20736" fmla="*/ 718278 h 3804208"/>
                <a:gd name="connsiteX20737" fmla="*/ 1325681 w 9157696"/>
                <a:gd name="connsiteY20737" fmla="*/ 719498 h 3804208"/>
                <a:gd name="connsiteX20738" fmla="*/ 1330564 w 9157696"/>
                <a:gd name="connsiteY20738" fmla="*/ 719498 h 3804208"/>
                <a:gd name="connsiteX20739" fmla="*/ 1341550 w 9157696"/>
                <a:gd name="connsiteY20739" fmla="*/ 720719 h 3804208"/>
                <a:gd name="connsiteX20740" fmla="*/ 1353757 w 9157696"/>
                <a:gd name="connsiteY20740" fmla="*/ 723160 h 3804208"/>
                <a:gd name="connsiteX20741" fmla="*/ 1362302 w 9157696"/>
                <a:gd name="connsiteY20741" fmla="*/ 725602 h 3804208"/>
                <a:gd name="connsiteX20742" fmla="*/ 1367185 w 9157696"/>
                <a:gd name="connsiteY20742" fmla="*/ 729264 h 3804208"/>
                <a:gd name="connsiteX20743" fmla="*/ 1369626 w 9157696"/>
                <a:gd name="connsiteY20743" fmla="*/ 730485 h 3804208"/>
                <a:gd name="connsiteX20744" fmla="*/ 1369626 w 9157696"/>
                <a:gd name="connsiteY20744" fmla="*/ 730485 h 3804208"/>
                <a:gd name="connsiteX20745" fmla="*/ 1367185 w 9157696"/>
                <a:gd name="connsiteY20745" fmla="*/ 732926 h 3804208"/>
                <a:gd name="connsiteX20746" fmla="*/ 1362302 w 9157696"/>
                <a:gd name="connsiteY20746" fmla="*/ 729264 h 3804208"/>
                <a:gd name="connsiteX20747" fmla="*/ 1358640 w 9157696"/>
                <a:gd name="connsiteY20747" fmla="*/ 730485 h 3804208"/>
                <a:gd name="connsiteX20748" fmla="*/ 1353757 w 9157696"/>
                <a:gd name="connsiteY20748" fmla="*/ 729264 h 3804208"/>
                <a:gd name="connsiteX20749" fmla="*/ 1348874 w 9157696"/>
                <a:gd name="connsiteY20749" fmla="*/ 728043 h 3804208"/>
                <a:gd name="connsiteX20750" fmla="*/ 1345212 w 9157696"/>
                <a:gd name="connsiteY20750" fmla="*/ 728043 h 3804208"/>
                <a:gd name="connsiteX20751" fmla="*/ 1341550 w 9157696"/>
                <a:gd name="connsiteY20751" fmla="*/ 726823 h 3804208"/>
                <a:gd name="connsiteX20752" fmla="*/ 1339109 w 9157696"/>
                <a:gd name="connsiteY20752" fmla="*/ 725602 h 3804208"/>
                <a:gd name="connsiteX20753" fmla="*/ 1330564 w 9157696"/>
                <a:gd name="connsiteY20753" fmla="*/ 724381 h 3804208"/>
                <a:gd name="connsiteX20754" fmla="*/ 1322019 w 9157696"/>
                <a:gd name="connsiteY20754" fmla="*/ 723160 h 3804208"/>
                <a:gd name="connsiteX20755" fmla="*/ 1322019 w 9157696"/>
                <a:gd name="connsiteY20755" fmla="*/ 725602 h 3804208"/>
                <a:gd name="connsiteX20756" fmla="*/ 1325681 w 9157696"/>
                <a:gd name="connsiteY20756" fmla="*/ 728043 h 3804208"/>
                <a:gd name="connsiteX20757" fmla="*/ 1330564 w 9157696"/>
                <a:gd name="connsiteY20757" fmla="*/ 729264 h 3804208"/>
                <a:gd name="connsiteX20758" fmla="*/ 1341550 w 9157696"/>
                <a:gd name="connsiteY20758" fmla="*/ 734147 h 3804208"/>
                <a:gd name="connsiteX20759" fmla="*/ 1347654 w 9157696"/>
                <a:gd name="connsiteY20759" fmla="*/ 736588 h 3804208"/>
                <a:gd name="connsiteX20760" fmla="*/ 1353757 w 9157696"/>
                <a:gd name="connsiteY20760" fmla="*/ 739030 h 3804208"/>
                <a:gd name="connsiteX20761" fmla="*/ 1361081 w 9157696"/>
                <a:gd name="connsiteY20761" fmla="*/ 742692 h 3804208"/>
                <a:gd name="connsiteX20762" fmla="*/ 1359861 w 9157696"/>
                <a:gd name="connsiteY20762" fmla="*/ 743912 h 3804208"/>
                <a:gd name="connsiteX20763" fmla="*/ 1354978 w 9157696"/>
                <a:gd name="connsiteY20763" fmla="*/ 742692 h 3804208"/>
                <a:gd name="connsiteX20764" fmla="*/ 1348874 w 9157696"/>
                <a:gd name="connsiteY20764" fmla="*/ 745133 h 3804208"/>
                <a:gd name="connsiteX20765" fmla="*/ 1342771 w 9157696"/>
                <a:gd name="connsiteY20765" fmla="*/ 747574 h 3804208"/>
                <a:gd name="connsiteX20766" fmla="*/ 1334226 w 9157696"/>
                <a:gd name="connsiteY20766" fmla="*/ 747574 h 3804208"/>
                <a:gd name="connsiteX20767" fmla="*/ 1331785 w 9157696"/>
                <a:gd name="connsiteY20767" fmla="*/ 751237 h 3804208"/>
                <a:gd name="connsiteX20768" fmla="*/ 1323240 w 9157696"/>
                <a:gd name="connsiteY20768" fmla="*/ 748795 h 3804208"/>
                <a:gd name="connsiteX20769" fmla="*/ 1319578 w 9157696"/>
                <a:gd name="connsiteY20769" fmla="*/ 751237 h 3804208"/>
                <a:gd name="connsiteX20770" fmla="*/ 1313474 w 9157696"/>
                <a:gd name="connsiteY20770" fmla="*/ 751237 h 3804208"/>
                <a:gd name="connsiteX20771" fmla="*/ 1308591 w 9157696"/>
                <a:gd name="connsiteY20771" fmla="*/ 750016 h 3804208"/>
                <a:gd name="connsiteX20772" fmla="*/ 1307370 w 9157696"/>
                <a:gd name="connsiteY20772" fmla="*/ 751237 h 3804208"/>
                <a:gd name="connsiteX20773" fmla="*/ 1308591 w 9157696"/>
                <a:gd name="connsiteY20773" fmla="*/ 732926 h 3804208"/>
                <a:gd name="connsiteX20774" fmla="*/ 1306150 w 9157696"/>
                <a:gd name="connsiteY20774" fmla="*/ 730485 h 3804208"/>
                <a:gd name="connsiteX20775" fmla="*/ 1302488 w 9157696"/>
                <a:gd name="connsiteY20775" fmla="*/ 739030 h 3804208"/>
                <a:gd name="connsiteX20776" fmla="*/ 1296384 w 9157696"/>
                <a:gd name="connsiteY20776" fmla="*/ 745133 h 3804208"/>
                <a:gd name="connsiteX20777" fmla="*/ 1291501 w 9157696"/>
                <a:gd name="connsiteY20777" fmla="*/ 743912 h 3804208"/>
                <a:gd name="connsiteX20778" fmla="*/ 1287839 w 9157696"/>
                <a:gd name="connsiteY20778" fmla="*/ 748795 h 3804208"/>
                <a:gd name="connsiteX20779" fmla="*/ 1287839 w 9157696"/>
                <a:gd name="connsiteY20779" fmla="*/ 751237 h 3804208"/>
                <a:gd name="connsiteX20780" fmla="*/ 1282956 w 9157696"/>
                <a:gd name="connsiteY20780" fmla="*/ 752457 h 3804208"/>
                <a:gd name="connsiteX20781" fmla="*/ 1282956 w 9157696"/>
                <a:gd name="connsiteY20781" fmla="*/ 751237 h 3804208"/>
                <a:gd name="connsiteX20782" fmla="*/ 1279294 w 9157696"/>
                <a:gd name="connsiteY20782" fmla="*/ 748795 h 3804208"/>
                <a:gd name="connsiteX20783" fmla="*/ 1275632 w 9157696"/>
                <a:gd name="connsiteY20783" fmla="*/ 756119 h 3804208"/>
                <a:gd name="connsiteX20784" fmla="*/ 1270749 w 9157696"/>
                <a:gd name="connsiteY20784" fmla="*/ 756119 h 3804208"/>
                <a:gd name="connsiteX20785" fmla="*/ 1273191 w 9157696"/>
                <a:gd name="connsiteY20785" fmla="*/ 759782 h 3804208"/>
                <a:gd name="connsiteX20786" fmla="*/ 1273191 w 9157696"/>
                <a:gd name="connsiteY20786" fmla="*/ 759782 h 3804208"/>
                <a:gd name="connsiteX20787" fmla="*/ 1267087 w 9157696"/>
                <a:gd name="connsiteY20787" fmla="*/ 754899 h 3804208"/>
                <a:gd name="connsiteX20788" fmla="*/ 1264646 w 9157696"/>
                <a:gd name="connsiteY20788" fmla="*/ 746354 h 3804208"/>
                <a:gd name="connsiteX20789" fmla="*/ 1264646 w 9157696"/>
                <a:gd name="connsiteY20789" fmla="*/ 746354 h 3804208"/>
                <a:gd name="connsiteX20790" fmla="*/ 1270749 w 9157696"/>
                <a:gd name="connsiteY20790" fmla="*/ 747574 h 3804208"/>
                <a:gd name="connsiteX20791" fmla="*/ 1274412 w 9157696"/>
                <a:gd name="connsiteY20791" fmla="*/ 747574 h 3804208"/>
                <a:gd name="connsiteX20792" fmla="*/ 1276853 w 9157696"/>
                <a:gd name="connsiteY20792" fmla="*/ 745133 h 3804208"/>
                <a:gd name="connsiteX20793" fmla="*/ 1278074 w 9157696"/>
                <a:gd name="connsiteY20793" fmla="*/ 741471 h 3804208"/>
                <a:gd name="connsiteX20794" fmla="*/ 1271970 w 9157696"/>
                <a:gd name="connsiteY20794" fmla="*/ 737809 h 3804208"/>
                <a:gd name="connsiteX20795" fmla="*/ 1265867 w 9157696"/>
                <a:gd name="connsiteY20795" fmla="*/ 735367 h 3804208"/>
                <a:gd name="connsiteX20796" fmla="*/ 1263425 w 9157696"/>
                <a:gd name="connsiteY20796" fmla="*/ 736588 h 3804208"/>
                <a:gd name="connsiteX20797" fmla="*/ 1260984 w 9157696"/>
                <a:gd name="connsiteY20797" fmla="*/ 736588 h 3804208"/>
                <a:gd name="connsiteX20798" fmla="*/ 1258542 w 9157696"/>
                <a:gd name="connsiteY20798" fmla="*/ 735367 h 3804208"/>
                <a:gd name="connsiteX20799" fmla="*/ 1254880 w 9157696"/>
                <a:gd name="connsiteY20799" fmla="*/ 735367 h 3804208"/>
                <a:gd name="connsiteX20800" fmla="*/ 1251218 w 9157696"/>
                <a:gd name="connsiteY20800" fmla="*/ 735367 h 3804208"/>
                <a:gd name="connsiteX20801" fmla="*/ 1249998 w 9157696"/>
                <a:gd name="connsiteY20801" fmla="*/ 732926 h 3804208"/>
                <a:gd name="connsiteX20802" fmla="*/ 1256101 w 9157696"/>
                <a:gd name="connsiteY20802" fmla="*/ 714616 h 3804208"/>
                <a:gd name="connsiteX20803" fmla="*/ 1263425 w 9157696"/>
                <a:gd name="connsiteY20803" fmla="*/ 699967 h 3804208"/>
                <a:gd name="connsiteX20804" fmla="*/ 1269529 w 9157696"/>
                <a:gd name="connsiteY20804" fmla="*/ 691422 h 3804208"/>
                <a:gd name="connsiteX20805" fmla="*/ 1273191 w 9157696"/>
                <a:gd name="connsiteY20805" fmla="*/ 687760 h 3804208"/>
                <a:gd name="connsiteX20806" fmla="*/ 1275632 w 9157696"/>
                <a:gd name="connsiteY20806" fmla="*/ 682877 h 3804208"/>
                <a:gd name="connsiteX20807" fmla="*/ 1281736 w 9157696"/>
                <a:gd name="connsiteY20807" fmla="*/ 671891 h 3804208"/>
                <a:gd name="connsiteX20808" fmla="*/ 1286619 w 9157696"/>
                <a:gd name="connsiteY20808" fmla="*/ 668229 h 3804208"/>
                <a:gd name="connsiteX20809" fmla="*/ 1291501 w 9157696"/>
                <a:gd name="connsiteY20809" fmla="*/ 662125 h 3804208"/>
                <a:gd name="connsiteX20810" fmla="*/ 1293943 w 9157696"/>
                <a:gd name="connsiteY20810" fmla="*/ 654801 h 3804208"/>
                <a:gd name="connsiteX20811" fmla="*/ 1293943 w 9157696"/>
                <a:gd name="connsiteY20811" fmla="*/ 647477 h 3804208"/>
                <a:gd name="connsiteX20812" fmla="*/ 1285398 w 9157696"/>
                <a:gd name="connsiteY20812" fmla="*/ 653581 h 3804208"/>
                <a:gd name="connsiteX20813" fmla="*/ 1276853 w 9157696"/>
                <a:gd name="connsiteY20813" fmla="*/ 659684 h 3804208"/>
                <a:gd name="connsiteX20814" fmla="*/ 1274412 w 9157696"/>
                <a:gd name="connsiteY20814" fmla="*/ 665788 h 3804208"/>
                <a:gd name="connsiteX20815" fmla="*/ 1270749 w 9157696"/>
                <a:gd name="connsiteY20815" fmla="*/ 670670 h 3804208"/>
                <a:gd name="connsiteX20816" fmla="*/ 1267087 w 9157696"/>
                <a:gd name="connsiteY20816" fmla="*/ 671891 h 3804208"/>
                <a:gd name="connsiteX20817" fmla="*/ 1264646 w 9157696"/>
                <a:gd name="connsiteY20817" fmla="*/ 670670 h 3804208"/>
                <a:gd name="connsiteX20818" fmla="*/ 1262205 w 9157696"/>
                <a:gd name="connsiteY20818" fmla="*/ 677995 h 3804208"/>
                <a:gd name="connsiteX20819" fmla="*/ 1257322 w 9157696"/>
                <a:gd name="connsiteY20819" fmla="*/ 682877 h 3804208"/>
                <a:gd name="connsiteX20820" fmla="*/ 1253660 w 9157696"/>
                <a:gd name="connsiteY20820" fmla="*/ 681657 h 3804208"/>
                <a:gd name="connsiteX20821" fmla="*/ 1248777 w 9157696"/>
                <a:gd name="connsiteY20821" fmla="*/ 691422 h 3804208"/>
                <a:gd name="connsiteX20822" fmla="*/ 1246335 w 9157696"/>
                <a:gd name="connsiteY20822" fmla="*/ 687760 h 3804208"/>
                <a:gd name="connsiteX20823" fmla="*/ 1241453 w 9157696"/>
                <a:gd name="connsiteY20823" fmla="*/ 690202 h 3804208"/>
                <a:gd name="connsiteX20824" fmla="*/ 1242673 w 9157696"/>
                <a:gd name="connsiteY20824" fmla="*/ 684098 h 3804208"/>
                <a:gd name="connsiteX20825" fmla="*/ 1243894 w 9157696"/>
                <a:gd name="connsiteY20825" fmla="*/ 680436 h 3804208"/>
                <a:gd name="connsiteX20826" fmla="*/ 1245115 w 9157696"/>
                <a:gd name="connsiteY20826" fmla="*/ 677995 h 3804208"/>
                <a:gd name="connsiteX20827" fmla="*/ 1246335 w 9157696"/>
                <a:gd name="connsiteY20827" fmla="*/ 671891 h 3804208"/>
                <a:gd name="connsiteX20828" fmla="*/ 1249998 w 9157696"/>
                <a:gd name="connsiteY20828" fmla="*/ 671891 h 3804208"/>
                <a:gd name="connsiteX20829" fmla="*/ 1253660 w 9157696"/>
                <a:gd name="connsiteY20829" fmla="*/ 670670 h 3804208"/>
                <a:gd name="connsiteX20830" fmla="*/ 1256101 w 9157696"/>
                <a:gd name="connsiteY20830" fmla="*/ 668229 h 3804208"/>
                <a:gd name="connsiteX20831" fmla="*/ 1257322 w 9157696"/>
                <a:gd name="connsiteY20831" fmla="*/ 664567 h 3804208"/>
                <a:gd name="connsiteX20832" fmla="*/ 1252439 w 9157696"/>
                <a:gd name="connsiteY20832" fmla="*/ 663346 h 3804208"/>
                <a:gd name="connsiteX20833" fmla="*/ 1248777 w 9157696"/>
                <a:gd name="connsiteY20833" fmla="*/ 662125 h 3804208"/>
                <a:gd name="connsiteX20834" fmla="*/ 1248777 w 9157696"/>
                <a:gd name="connsiteY20834" fmla="*/ 659684 h 3804208"/>
                <a:gd name="connsiteX20835" fmla="*/ 1246335 w 9157696"/>
                <a:gd name="connsiteY20835" fmla="*/ 654801 h 3804208"/>
                <a:gd name="connsiteX20836" fmla="*/ 1246335 w 9157696"/>
                <a:gd name="connsiteY20836" fmla="*/ 664567 h 3804208"/>
                <a:gd name="connsiteX20837" fmla="*/ 1246335 w 9157696"/>
                <a:gd name="connsiteY20837" fmla="*/ 664567 h 3804208"/>
                <a:gd name="connsiteX20838" fmla="*/ 1243894 w 9157696"/>
                <a:gd name="connsiteY20838" fmla="*/ 665788 h 3804208"/>
                <a:gd name="connsiteX20839" fmla="*/ 1241453 w 9157696"/>
                <a:gd name="connsiteY20839" fmla="*/ 664567 h 3804208"/>
                <a:gd name="connsiteX20840" fmla="*/ 1237791 w 9157696"/>
                <a:gd name="connsiteY20840" fmla="*/ 665788 h 3804208"/>
                <a:gd name="connsiteX20841" fmla="*/ 1234128 w 9157696"/>
                <a:gd name="connsiteY20841" fmla="*/ 667008 h 3804208"/>
                <a:gd name="connsiteX20842" fmla="*/ 1232908 w 9157696"/>
                <a:gd name="connsiteY20842" fmla="*/ 665788 h 3804208"/>
                <a:gd name="connsiteX20843" fmla="*/ 1236570 w 9157696"/>
                <a:gd name="connsiteY20843" fmla="*/ 658463 h 3804208"/>
                <a:gd name="connsiteX20844" fmla="*/ 1237791 w 9157696"/>
                <a:gd name="connsiteY20844" fmla="*/ 657243 h 3804208"/>
                <a:gd name="connsiteX20845" fmla="*/ 1241453 w 9157696"/>
                <a:gd name="connsiteY20845" fmla="*/ 657243 h 3804208"/>
                <a:gd name="connsiteX20846" fmla="*/ 1243894 w 9157696"/>
                <a:gd name="connsiteY20846" fmla="*/ 654801 h 3804208"/>
                <a:gd name="connsiteX20847" fmla="*/ 1245115 w 9157696"/>
                <a:gd name="connsiteY20847" fmla="*/ 649918 h 3804208"/>
                <a:gd name="connsiteX20848" fmla="*/ 1248777 w 9157696"/>
                <a:gd name="connsiteY20848" fmla="*/ 648698 h 3804208"/>
                <a:gd name="connsiteX20849" fmla="*/ 1253660 w 9157696"/>
                <a:gd name="connsiteY20849" fmla="*/ 645036 h 3804208"/>
                <a:gd name="connsiteX20850" fmla="*/ 1263425 w 9157696"/>
                <a:gd name="connsiteY20850" fmla="*/ 640153 h 3804208"/>
                <a:gd name="connsiteX20851" fmla="*/ 1267087 w 9157696"/>
                <a:gd name="connsiteY20851" fmla="*/ 638932 h 3804208"/>
                <a:gd name="connsiteX20852" fmla="*/ 1269529 w 9157696"/>
                <a:gd name="connsiteY20852" fmla="*/ 635270 h 3804208"/>
                <a:gd name="connsiteX20853" fmla="*/ 1270749 w 9157696"/>
                <a:gd name="connsiteY20853" fmla="*/ 630387 h 3804208"/>
                <a:gd name="connsiteX20854" fmla="*/ 1263425 w 9157696"/>
                <a:gd name="connsiteY20854" fmla="*/ 630387 h 3804208"/>
                <a:gd name="connsiteX20855" fmla="*/ 1257322 w 9157696"/>
                <a:gd name="connsiteY20855" fmla="*/ 630387 h 3804208"/>
                <a:gd name="connsiteX20856" fmla="*/ 1254880 w 9157696"/>
                <a:gd name="connsiteY20856" fmla="*/ 632829 h 3804208"/>
                <a:gd name="connsiteX20857" fmla="*/ 1252439 w 9157696"/>
                <a:gd name="connsiteY20857" fmla="*/ 634049 h 3804208"/>
                <a:gd name="connsiteX20858" fmla="*/ 1249998 w 9157696"/>
                <a:gd name="connsiteY20858" fmla="*/ 632829 h 3804208"/>
                <a:gd name="connsiteX20859" fmla="*/ 1248777 w 9157696"/>
                <a:gd name="connsiteY20859" fmla="*/ 630387 h 3804208"/>
                <a:gd name="connsiteX20860" fmla="*/ 1246335 w 9157696"/>
                <a:gd name="connsiteY20860" fmla="*/ 634049 h 3804208"/>
                <a:gd name="connsiteX20861" fmla="*/ 1242673 w 9157696"/>
                <a:gd name="connsiteY20861" fmla="*/ 636491 h 3804208"/>
                <a:gd name="connsiteX20862" fmla="*/ 1240232 w 9157696"/>
                <a:gd name="connsiteY20862" fmla="*/ 634049 h 3804208"/>
                <a:gd name="connsiteX20863" fmla="*/ 1235349 w 9157696"/>
                <a:gd name="connsiteY20863" fmla="*/ 640153 h 3804208"/>
                <a:gd name="connsiteX20864" fmla="*/ 1234128 w 9157696"/>
                <a:gd name="connsiteY20864" fmla="*/ 636491 h 3804208"/>
                <a:gd name="connsiteX20865" fmla="*/ 1229246 w 9157696"/>
                <a:gd name="connsiteY20865" fmla="*/ 638932 h 3804208"/>
                <a:gd name="connsiteX20866" fmla="*/ 1225583 w 9157696"/>
                <a:gd name="connsiteY20866" fmla="*/ 636491 h 3804208"/>
                <a:gd name="connsiteX20867" fmla="*/ 1221921 w 9157696"/>
                <a:gd name="connsiteY20867" fmla="*/ 634049 h 3804208"/>
                <a:gd name="connsiteX20868" fmla="*/ 1219480 w 9157696"/>
                <a:gd name="connsiteY20868" fmla="*/ 637711 h 3804208"/>
                <a:gd name="connsiteX20869" fmla="*/ 1217039 w 9157696"/>
                <a:gd name="connsiteY20869" fmla="*/ 641374 h 3804208"/>
                <a:gd name="connsiteX20870" fmla="*/ 1213376 w 9157696"/>
                <a:gd name="connsiteY20870" fmla="*/ 638932 h 3804208"/>
                <a:gd name="connsiteX20871" fmla="*/ 1214597 w 9157696"/>
                <a:gd name="connsiteY20871" fmla="*/ 636491 h 3804208"/>
                <a:gd name="connsiteX20872" fmla="*/ 1218259 w 9157696"/>
                <a:gd name="connsiteY20872" fmla="*/ 629167 h 3804208"/>
                <a:gd name="connsiteX20873" fmla="*/ 1224363 w 9157696"/>
                <a:gd name="connsiteY20873" fmla="*/ 624284 h 3804208"/>
                <a:gd name="connsiteX20874" fmla="*/ 1229246 w 9157696"/>
                <a:gd name="connsiteY20874" fmla="*/ 623063 h 3804208"/>
                <a:gd name="connsiteX20875" fmla="*/ 1234128 w 9157696"/>
                <a:gd name="connsiteY20875" fmla="*/ 621842 h 3804208"/>
                <a:gd name="connsiteX20876" fmla="*/ 1242673 w 9157696"/>
                <a:gd name="connsiteY20876" fmla="*/ 620622 h 3804208"/>
                <a:gd name="connsiteX20877" fmla="*/ 1246335 w 9157696"/>
                <a:gd name="connsiteY20877" fmla="*/ 620622 h 3804208"/>
                <a:gd name="connsiteX20878" fmla="*/ 1248777 w 9157696"/>
                <a:gd name="connsiteY20878" fmla="*/ 618180 h 3804208"/>
                <a:gd name="connsiteX20879" fmla="*/ 1249998 w 9157696"/>
                <a:gd name="connsiteY20879" fmla="*/ 613297 h 3804208"/>
                <a:gd name="connsiteX20880" fmla="*/ 1243894 w 9157696"/>
                <a:gd name="connsiteY20880" fmla="*/ 609635 h 3804208"/>
                <a:gd name="connsiteX20881" fmla="*/ 1237791 w 9157696"/>
                <a:gd name="connsiteY20881" fmla="*/ 607194 h 3804208"/>
                <a:gd name="connsiteX20882" fmla="*/ 1235349 w 9157696"/>
                <a:gd name="connsiteY20882" fmla="*/ 608415 h 3804208"/>
                <a:gd name="connsiteX20883" fmla="*/ 1232908 w 9157696"/>
                <a:gd name="connsiteY20883" fmla="*/ 608415 h 3804208"/>
                <a:gd name="connsiteX20884" fmla="*/ 1230466 w 9157696"/>
                <a:gd name="connsiteY20884" fmla="*/ 605973 h 3804208"/>
                <a:gd name="connsiteX20885" fmla="*/ 1226804 w 9157696"/>
                <a:gd name="connsiteY20885" fmla="*/ 605973 h 3804208"/>
                <a:gd name="connsiteX20886" fmla="*/ 1223142 w 9157696"/>
                <a:gd name="connsiteY20886" fmla="*/ 605973 h 3804208"/>
                <a:gd name="connsiteX20887" fmla="*/ 1220701 w 9157696"/>
                <a:gd name="connsiteY20887" fmla="*/ 602311 h 3804208"/>
                <a:gd name="connsiteX20888" fmla="*/ 1220701 w 9157696"/>
                <a:gd name="connsiteY20888" fmla="*/ 602311 h 3804208"/>
                <a:gd name="connsiteX20889" fmla="*/ 1221921 w 9157696"/>
                <a:gd name="connsiteY20889" fmla="*/ 601090 h 3804208"/>
                <a:gd name="connsiteX20890" fmla="*/ 1229246 w 9157696"/>
                <a:gd name="connsiteY20890" fmla="*/ 599870 h 3804208"/>
                <a:gd name="connsiteX20891" fmla="*/ 1239011 w 9157696"/>
                <a:gd name="connsiteY20891" fmla="*/ 603532 h 3804208"/>
                <a:gd name="connsiteX20892" fmla="*/ 1247556 w 9157696"/>
                <a:gd name="connsiteY20892" fmla="*/ 607194 h 3804208"/>
                <a:gd name="connsiteX20893" fmla="*/ 1251218 w 9157696"/>
                <a:gd name="connsiteY20893" fmla="*/ 609635 h 3804208"/>
                <a:gd name="connsiteX20894" fmla="*/ 1254880 w 9157696"/>
                <a:gd name="connsiteY20894" fmla="*/ 609635 h 3804208"/>
                <a:gd name="connsiteX20895" fmla="*/ 1257322 w 9157696"/>
                <a:gd name="connsiteY20895" fmla="*/ 605973 h 3804208"/>
                <a:gd name="connsiteX20896" fmla="*/ 1252439 w 9157696"/>
                <a:gd name="connsiteY20896" fmla="*/ 598649 h 3804208"/>
                <a:gd name="connsiteX20897" fmla="*/ 1247556 w 9157696"/>
                <a:gd name="connsiteY20897" fmla="*/ 592546 h 3804208"/>
                <a:gd name="connsiteX20898" fmla="*/ 1245115 w 9157696"/>
                <a:gd name="connsiteY20898" fmla="*/ 592546 h 3804208"/>
                <a:gd name="connsiteX20899" fmla="*/ 1242673 w 9157696"/>
                <a:gd name="connsiteY20899" fmla="*/ 591325 h 3804208"/>
                <a:gd name="connsiteX20900" fmla="*/ 1240232 w 9157696"/>
                <a:gd name="connsiteY20900" fmla="*/ 587663 h 3804208"/>
                <a:gd name="connsiteX20901" fmla="*/ 1240232 w 9157696"/>
                <a:gd name="connsiteY20901" fmla="*/ 586442 h 3804208"/>
                <a:gd name="connsiteX20902" fmla="*/ 1240232 w 9157696"/>
                <a:gd name="connsiteY20902" fmla="*/ 586442 h 3804208"/>
                <a:gd name="connsiteX20903" fmla="*/ 1240232 w 9157696"/>
                <a:gd name="connsiteY20903" fmla="*/ 586442 h 3804208"/>
                <a:gd name="connsiteX20904" fmla="*/ 1240232 w 9157696"/>
                <a:gd name="connsiteY20904" fmla="*/ 585221 h 3804208"/>
                <a:gd name="connsiteX20905" fmla="*/ 1235349 w 9157696"/>
                <a:gd name="connsiteY20905" fmla="*/ 580339 h 3804208"/>
                <a:gd name="connsiteX20906" fmla="*/ 1232908 w 9157696"/>
                <a:gd name="connsiteY20906" fmla="*/ 580339 h 3804208"/>
                <a:gd name="connsiteX20907" fmla="*/ 1230466 w 9157696"/>
                <a:gd name="connsiteY20907" fmla="*/ 580339 h 3804208"/>
                <a:gd name="connsiteX20908" fmla="*/ 1230466 w 9157696"/>
                <a:gd name="connsiteY20908" fmla="*/ 580339 h 3804208"/>
                <a:gd name="connsiteX20909" fmla="*/ 1230466 w 9157696"/>
                <a:gd name="connsiteY20909" fmla="*/ 580339 h 3804208"/>
                <a:gd name="connsiteX20910" fmla="*/ 1229246 w 9157696"/>
                <a:gd name="connsiteY20910" fmla="*/ 577897 h 3804208"/>
                <a:gd name="connsiteX20911" fmla="*/ 1230466 w 9157696"/>
                <a:gd name="connsiteY20911" fmla="*/ 576676 h 3804208"/>
                <a:gd name="connsiteX20912" fmla="*/ 1235349 w 9157696"/>
                <a:gd name="connsiteY20912" fmla="*/ 571794 h 3804208"/>
                <a:gd name="connsiteX20913" fmla="*/ 1242673 w 9157696"/>
                <a:gd name="connsiteY20913" fmla="*/ 569352 h 3804208"/>
                <a:gd name="connsiteX20914" fmla="*/ 1247556 w 9157696"/>
                <a:gd name="connsiteY20914" fmla="*/ 569352 h 3804208"/>
                <a:gd name="connsiteX20915" fmla="*/ 1252439 w 9157696"/>
                <a:gd name="connsiteY20915" fmla="*/ 569352 h 3804208"/>
                <a:gd name="connsiteX20916" fmla="*/ 1260984 w 9157696"/>
                <a:gd name="connsiteY20916" fmla="*/ 570573 h 3804208"/>
                <a:gd name="connsiteX20917" fmla="*/ 1264646 w 9157696"/>
                <a:gd name="connsiteY20917" fmla="*/ 571794 h 3804208"/>
                <a:gd name="connsiteX20918" fmla="*/ 1268308 w 9157696"/>
                <a:gd name="connsiteY20918" fmla="*/ 570573 h 3804208"/>
                <a:gd name="connsiteX20919" fmla="*/ 1269529 w 9157696"/>
                <a:gd name="connsiteY20919" fmla="*/ 566911 h 3804208"/>
                <a:gd name="connsiteX20920" fmla="*/ 1263425 w 9157696"/>
                <a:gd name="connsiteY20920" fmla="*/ 562028 h 3804208"/>
                <a:gd name="connsiteX20921" fmla="*/ 1257322 w 9157696"/>
                <a:gd name="connsiteY20921" fmla="*/ 558366 h 3804208"/>
                <a:gd name="connsiteX20922" fmla="*/ 1254880 w 9157696"/>
                <a:gd name="connsiteY20922" fmla="*/ 559587 h 3804208"/>
                <a:gd name="connsiteX20923" fmla="*/ 1252439 w 9157696"/>
                <a:gd name="connsiteY20923" fmla="*/ 559587 h 3804208"/>
                <a:gd name="connsiteX20924" fmla="*/ 1249998 w 9157696"/>
                <a:gd name="connsiteY20924" fmla="*/ 557145 h 3804208"/>
                <a:gd name="connsiteX20925" fmla="*/ 1248777 w 9157696"/>
                <a:gd name="connsiteY20925" fmla="*/ 554704 h 3804208"/>
                <a:gd name="connsiteX20926" fmla="*/ 1246335 w 9157696"/>
                <a:gd name="connsiteY20926" fmla="*/ 555925 h 3804208"/>
                <a:gd name="connsiteX20927" fmla="*/ 1242673 w 9157696"/>
                <a:gd name="connsiteY20927" fmla="*/ 555925 h 3804208"/>
                <a:gd name="connsiteX20928" fmla="*/ 1240232 w 9157696"/>
                <a:gd name="connsiteY20928" fmla="*/ 552262 h 3804208"/>
                <a:gd name="connsiteX20929" fmla="*/ 1235349 w 9157696"/>
                <a:gd name="connsiteY20929" fmla="*/ 554704 h 3804208"/>
                <a:gd name="connsiteX20930" fmla="*/ 1234128 w 9157696"/>
                <a:gd name="connsiteY20930" fmla="*/ 553483 h 3804208"/>
                <a:gd name="connsiteX20931" fmla="*/ 1236570 w 9157696"/>
                <a:gd name="connsiteY20931" fmla="*/ 549821 h 3804208"/>
                <a:gd name="connsiteX20932" fmla="*/ 1243894 w 9157696"/>
                <a:gd name="connsiteY20932" fmla="*/ 547380 h 3804208"/>
                <a:gd name="connsiteX20933" fmla="*/ 1254880 w 9157696"/>
                <a:gd name="connsiteY20933" fmla="*/ 548600 h 3804208"/>
                <a:gd name="connsiteX20934" fmla="*/ 1264646 w 9157696"/>
                <a:gd name="connsiteY20934" fmla="*/ 551042 h 3804208"/>
                <a:gd name="connsiteX20935" fmla="*/ 1268308 w 9157696"/>
                <a:gd name="connsiteY20935" fmla="*/ 553483 h 3804208"/>
                <a:gd name="connsiteX20936" fmla="*/ 1271970 w 9157696"/>
                <a:gd name="connsiteY20936" fmla="*/ 552262 h 3804208"/>
                <a:gd name="connsiteX20937" fmla="*/ 1274412 w 9157696"/>
                <a:gd name="connsiteY20937" fmla="*/ 548600 h 3804208"/>
                <a:gd name="connsiteX20938" fmla="*/ 1268308 w 9157696"/>
                <a:gd name="connsiteY20938" fmla="*/ 542497 h 3804208"/>
                <a:gd name="connsiteX20939" fmla="*/ 1262205 w 9157696"/>
                <a:gd name="connsiteY20939" fmla="*/ 537614 h 3804208"/>
                <a:gd name="connsiteX20940" fmla="*/ 1259763 w 9157696"/>
                <a:gd name="connsiteY20940" fmla="*/ 538835 h 3804208"/>
                <a:gd name="connsiteX20941" fmla="*/ 1256101 w 9157696"/>
                <a:gd name="connsiteY20941" fmla="*/ 537614 h 3804208"/>
                <a:gd name="connsiteX20942" fmla="*/ 1253660 w 9157696"/>
                <a:gd name="connsiteY20942" fmla="*/ 535173 h 3804208"/>
                <a:gd name="connsiteX20943" fmla="*/ 1249998 w 9157696"/>
                <a:gd name="connsiteY20943" fmla="*/ 533952 h 3804208"/>
                <a:gd name="connsiteX20944" fmla="*/ 1246335 w 9157696"/>
                <a:gd name="connsiteY20944" fmla="*/ 532731 h 3804208"/>
                <a:gd name="connsiteX20945" fmla="*/ 1243894 w 9157696"/>
                <a:gd name="connsiteY20945" fmla="*/ 529069 h 3804208"/>
                <a:gd name="connsiteX20946" fmla="*/ 1239011 w 9157696"/>
                <a:gd name="connsiteY20946" fmla="*/ 531511 h 3804208"/>
                <a:gd name="connsiteX20947" fmla="*/ 1237791 w 9157696"/>
                <a:gd name="connsiteY20947" fmla="*/ 526628 h 3804208"/>
                <a:gd name="connsiteX20948" fmla="*/ 1232908 w 9157696"/>
                <a:gd name="connsiteY20948" fmla="*/ 525407 h 3804208"/>
                <a:gd name="connsiteX20949" fmla="*/ 1229246 w 9157696"/>
                <a:gd name="connsiteY20949" fmla="*/ 520524 h 3804208"/>
                <a:gd name="connsiteX20950" fmla="*/ 1225583 w 9157696"/>
                <a:gd name="connsiteY20950" fmla="*/ 515641 h 3804208"/>
                <a:gd name="connsiteX20951" fmla="*/ 1221921 w 9157696"/>
                <a:gd name="connsiteY20951" fmla="*/ 516862 h 3804208"/>
                <a:gd name="connsiteX20952" fmla="*/ 1220701 w 9157696"/>
                <a:gd name="connsiteY20952" fmla="*/ 514421 h 3804208"/>
                <a:gd name="connsiteX20953" fmla="*/ 1224363 w 9157696"/>
                <a:gd name="connsiteY20953" fmla="*/ 511979 h 3804208"/>
                <a:gd name="connsiteX20954" fmla="*/ 1226804 w 9157696"/>
                <a:gd name="connsiteY20954" fmla="*/ 509538 h 3804208"/>
                <a:gd name="connsiteX20955" fmla="*/ 1229246 w 9157696"/>
                <a:gd name="connsiteY20955" fmla="*/ 507096 h 3804208"/>
                <a:gd name="connsiteX20956" fmla="*/ 1230466 w 9157696"/>
                <a:gd name="connsiteY20956" fmla="*/ 504655 h 3804208"/>
                <a:gd name="connsiteX20957" fmla="*/ 1226804 w 9157696"/>
                <a:gd name="connsiteY20957" fmla="*/ 507096 h 3804208"/>
                <a:gd name="connsiteX20958" fmla="*/ 1223142 w 9157696"/>
                <a:gd name="connsiteY20958" fmla="*/ 509538 h 3804208"/>
                <a:gd name="connsiteX20959" fmla="*/ 1221921 w 9157696"/>
                <a:gd name="connsiteY20959" fmla="*/ 511979 h 3804208"/>
                <a:gd name="connsiteX20960" fmla="*/ 1219480 w 9157696"/>
                <a:gd name="connsiteY20960" fmla="*/ 513200 h 3804208"/>
                <a:gd name="connsiteX20961" fmla="*/ 1218259 w 9157696"/>
                <a:gd name="connsiteY20961" fmla="*/ 513200 h 3804208"/>
                <a:gd name="connsiteX20962" fmla="*/ 1217039 w 9157696"/>
                <a:gd name="connsiteY20962" fmla="*/ 513200 h 3804208"/>
                <a:gd name="connsiteX20963" fmla="*/ 1213376 w 9157696"/>
                <a:gd name="connsiteY20963" fmla="*/ 514421 h 3804208"/>
                <a:gd name="connsiteX20964" fmla="*/ 1212156 w 9157696"/>
                <a:gd name="connsiteY20964" fmla="*/ 515641 h 3804208"/>
                <a:gd name="connsiteX20965" fmla="*/ 1212156 w 9157696"/>
                <a:gd name="connsiteY20965" fmla="*/ 515641 h 3804208"/>
                <a:gd name="connsiteX20966" fmla="*/ 1209714 w 9157696"/>
                <a:gd name="connsiteY20966" fmla="*/ 518083 h 3804208"/>
                <a:gd name="connsiteX20967" fmla="*/ 1208494 w 9157696"/>
                <a:gd name="connsiteY20967" fmla="*/ 518083 h 3804208"/>
                <a:gd name="connsiteX20968" fmla="*/ 1208494 w 9157696"/>
                <a:gd name="connsiteY20968" fmla="*/ 518083 h 3804208"/>
                <a:gd name="connsiteX20969" fmla="*/ 1213376 w 9157696"/>
                <a:gd name="connsiteY20969" fmla="*/ 510759 h 3804208"/>
                <a:gd name="connsiteX20970" fmla="*/ 1219480 w 9157696"/>
                <a:gd name="connsiteY20970" fmla="*/ 505876 h 3804208"/>
                <a:gd name="connsiteX20971" fmla="*/ 1229246 w 9157696"/>
                <a:gd name="connsiteY20971" fmla="*/ 502214 h 3804208"/>
                <a:gd name="connsiteX20972" fmla="*/ 1237791 w 9157696"/>
                <a:gd name="connsiteY20972" fmla="*/ 499772 h 3804208"/>
                <a:gd name="connsiteX20973" fmla="*/ 1241453 w 9157696"/>
                <a:gd name="connsiteY20973" fmla="*/ 499772 h 3804208"/>
                <a:gd name="connsiteX20974" fmla="*/ 1243894 w 9157696"/>
                <a:gd name="connsiteY20974" fmla="*/ 497331 h 3804208"/>
                <a:gd name="connsiteX20975" fmla="*/ 1245115 w 9157696"/>
                <a:gd name="connsiteY20975" fmla="*/ 493669 h 3804208"/>
                <a:gd name="connsiteX20976" fmla="*/ 1239011 w 9157696"/>
                <a:gd name="connsiteY20976" fmla="*/ 491227 h 3804208"/>
                <a:gd name="connsiteX20977" fmla="*/ 1232908 w 9157696"/>
                <a:gd name="connsiteY20977" fmla="*/ 488786 h 3804208"/>
                <a:gd name="connsiteX20978" fmla="*/ 1230466 w 9157696"/>
                <a:gd name="connsiteY20978" fmla="*/ 490007 h 3804208"/>
                <a:gd name="connsiteX20979" fmla="*/ 1228025 w 9157696"/>
                <a:gd name="connsiteY20979" fmla="*/ 491227 h 3804208"/>
                <a:gd name="connsiteX20980" fmla="*/ 1225583 w 9157696"/>
                <a:gd name="connsiteY20980" fmla="*/ 490007 h 3804208"/>
                <a:gd name="connsiteX20981" fmla="*/ 1221921 w 9157696"/>
                <a:gd name="connsiteY20981" fmla="*/ 491227 h 3804208"/>
                <a:gd name="connsiteX20982" fmla="*/ 1218259 w 9157696"/>
                <a:gd name="connsiteY20982" fmla="*/ 492448 h 3804208"/>
                <a:gd name="connsiteX20983" fmla="*/ 1215818 w 9157696"/>
                <a:gd name="connsiteY20983" fmla="*/ 490007 h 3804208"/>
                <a:gd name="connsiteX20984" fmla="*/ 1214597 w 9157696"/>
                <a:gd name="connsiteY20984" fmla="*/ 490007 h 3804208"/>
                <a:gd name="connsiteX20985" fmla="*/ 1219480 w 9157696"/>
                <a:gd name="connsiteY20985" fmla="*/ 483903 h 3804208"/>
                <a:gd name="connsiteX20986" fmla="*/ 1225583 w 9157696"/>
                <a:gd name="connsiteY20986" fmla="*/ 480241 h 3804208"/>
                <a:gd name="connsiteX20987" fmla="*/ 1230466 w 9157696"/>
                <a:gd name="connsiteY20987" fmla="*/ 479020 h 3804208"/>
                <a:gd name="connsiteX20988" fmla="*/ 1235349 w 9157696"/>
                <a:gd name="connsiteY20988" fmla="*/ 477800 h 3804208"/>
                <a:gd name="connsiteX20989" fmla="*/ 1243894 w 9157696"/>
                <a:gd name="connsiteY20989" fmla="*/ 476579 h 3804208"/>
                <a:gd name="connsiteX20990" fmla="*/ 1247556 w 9157696"/>
                <a:gd name="connsiteY20990" fmla="*/ 476579 h 3804208"/>
                <a:gd name="connsiteX20991" fmla="*/ 1249998 w 9157696"/>
                <a:gd name="connsiteY20991" fmla="*/ 474138 h 3804208"/>
                <a:gd name="connsiteX20992" fmla="*/ 1251218 w 9157696"/>
                <a:gd name="connsiteY20992" fmla="*/ 470475 h 3804208"/>
                <a:gd name="connsiteX20993" fmla="*/ 1245115 w 9157696"/>
                <a:gd name="connsiteY20993" fmla="*/ 468034 h 3804208"/>
                <a:gd name="connsiteX20994" fmla="*/ 1239011 w 9157696"/>
                <a:gd name="connsiteY20994" fmla="*/ 465593 h 3804208"/>
                <a:gd name="connsiteX20995" fmla="*/ 1236570 w 9157696"/>
                <a:gd name="connsiteY20995" fmla="*/ 466813 h 3804208"/>
                <a:gd name="connsiteX20996" fmla="*/ 1234128 w 9157696"/>
                <a:gd name="connsiteY20996" fmla="*/ 466813 h 3804208"/>
                <a:gd name="connsiteX20997" fmla="*/ 1231687 w 9157696"/>
                <a:gd name="connsiteY20997" fmla="*/ 465593 h 3804208"/>
                <a:gd name="connsiteX20998" fmla="*/ 1230466 w 9157696"/>
                <a:gd name="connsiteY20998" fmla="*/ 463151 h 3804208"/>
                <a:gd name="connsiteX20999" fmla="*/ 1228025 w 9157696"/>
                <a:gd name="connsiteY20999" fmla="*/ 465593 h 3804208"/>
                <a:gd name="connsiteX21000" fmla="*/ 1224363 w 9157696"/>
                <a:gd name="connsiteY21000" fmla="*/ 465593 h 3804208"/>
                <a:gd name="connsiteX21001" fmla="*/ 1221921 w 9157696"/>
                <a:gd name="connsiteY21001" fmla="*/ 463151 h 3804208"/>
                <a:gd name="connsiteX21002" fmla="*/ 1217039 w 9157696"/>
                <a:gd name="connsiteY21002" fmla="*/ 466813 h 3804208"/>
                <a:gd name="connsiteX21003" fmla="*/ 1215818 w 9157696"/>
                <a:gd name="connsiteY21003" fmla="*/ 463151 h 3804208"/>
                <a:gd name="connsiteX21004" fmla="*/ 1210935 w 9157696"/>
                <a:gd name="connsiteY21004" fmla="*/ 463151 h 3804208"/>
                <a:gd name="connsiteX21005" fmla="*/ 1207273 w 9157696"/>
                <a:gd name="connsiteY21005" fmla="*/ 459489 h 3804208"/>
                <a:gd name="connsiteX21006" fmla="*/ 1203611 w 9157696"/>
                <a:gd name="connsiteY21006" fmla="*/ 455827 h 3804208"/>
                <a:gd name="connsiteX21007" fmla="*/ 1201169 w 9157696"/>
                <a:gd name="connsiteY21007" fmla="*/ 457048 h 3804208"/>
                <a:gd name="connsiteX21008" fmla="*/ 1199949 w 9157696"/>
                <a:gd name="connsiteY21008" fmla="*/ 455827 h 3804208"/>
                <a:gd name="connsiteX21009" fmla="*/ 1203611 w 9157696"/>
                <a:gd name="connsiteY21009" fmla="*/ 452165 h 3804208"/>
                <a:gd name="connsiteX21010" fmla="*/ 1207273 w 9157696"/>
                <a:gd name="connsiteY21010" fmla="*/ 449724 h 3804208"/>
                <a:gd name="connsiteX21011" fmla="*/ 1210935 w 9157696"/>
                <a:gd name="connsiteY21011" fmla="*/ 447282 h 3804208"/>
                <a:gd name="connsiteX21012" fmla="*/ 1217039 w 9157696"/>
                <a:gd name="connsiteY21012" fmla="*/ 441179 h 3804208"/>
                <a:gd name="connsiteX21013" fmla="*/ 1219480 w 9157696"/>
                <a:gd name="connsiteY21013" fmla="*/ 438737 h 3804208"/>
                <a:gd name="connsiteX21014" fmla="*/ 1220701 w 9157696"/>
                <a:gd name="connsiteY21014" fmla="*/ 435075 h 3804208"/>
                <a:gd name="connsiteX21015" fmla="*/ 1220701 w 9157696"/>
                <a:gd name="connsiteY21015" fmla="*/ 431413 h 3804208"/>
                <a:gd name="connsiteX21016" fmla="*/ 1215818 w 9157696"/>
                <a:gd name="connsiteY21016" fmla="*/ 433854 h 3804208"/>
                <a:gd name="connsiteX21017" fmla="*/ 1210935 w 9157696"/>
                <a:gd name="connsiteY21017" fmla="*/ 435075 h 3804208"/>
                <a:gd name="connsiteX21018" fmla="*/ 1209714 w 9157696"/>
                <a:gd name="connsiteY21018" fmla="*/ 437517 h 3804208"/>
                <a:gd name="connsiteX21019" fmla="*/ 1207273 w 9157696"/>
                <a:gd name="connsiteY21019" fmla="*/ 438737 h 3804208"/>
                <a:gd name="connsiteX21020" fmla="*/ 1204832 w 9157696"/>
                <a:gd name="connsiteY21020" fmla="*/ 438737 h 3804208"/>
                <a:gd name="connsiteX21021" fmla="*/ 1202390 w 9157696"/>
                <a:gd name="connsiteY21021" fmla="*/ 439958 h 3804208"/>
                <a:gd name="connsiteX21022" fmla="*/ 1199949 w 9157696"/>
                <a:gd name="connsiteY21022" fmla="*/ 441179 h 3804208"/>
                <a:gd name="connsiteX21023" fmla="*/ 1198728 w 9157696"/>
                <a:gd name="connsiteY21023" fmla="*/ 439958 h 3804208"/>
                <a:gd name="connsiteX21024" fmla="*/ 1196287 w 9157696"/>
                <a:gd name="connsiteY21024" fmla="*/ 443620 h 3804208"/>
                <a:gd name="connsiteX21025" fmla="*/ 1195066 w 9157696"/>
                <a:gd name="connsiteY21025" fmla="*/ 441179 h 3804208"/>
                <a:gd name="connsiteX21026" fmla="*/ 1195066 w 9157696"/>
                <a:gd name="connsiteY21026" fmla="*/ 441179 h 3804208"/>
                <a:gd name="connsiteX21027" fmla="*/ 1196287 w 9157696"/>
                <a:gd name="connsiteY21027" fmla="*/ 438737 h 3804208"/>
                <a:gd name="connsiteX21028" fmla="*/ 1198728 w 9157696"/>
                <a:gd name="connsiteY21028" fmla="*/ 433854 h 3804208"/>
                <a:gd name="connsiteX21029" fmla="*/ 1203611 w 9157696"/>
                <a:gd name="connsiteY21029" fmla="*/ 430192 h 3804208"/>
                <a:gd name="connsiteX21030" fmla="*/ 1209714 w 9157696"/>
                <a:gd name="connsiteY21030" fmla="*/ 427751 h 3804208"/>
                <a:gd name="connsiteX21031" fmla="*/ 1215818 w 9157696"/>
                <a:gd name="connsiteY21031" fmla="*/ 425310 h 3804208"/>
                <a:gd name="connsiteX21032" fmla="*/ 1218259 w 9157696"/>
                <a:gd name="connsiteY21032" fmla="*/ 425310 h 3804208"/>
                <a:gd name="connsiteX21033" fmla="*/ 1220701 w 9157696"/>
                <a:gd name="connsiteY21033" fmla="*/ 422868 h 3804208"/>
                <a:gd name="connsiteX21034" fmla="*/ 1221921 w 9157696"/>
                <a:gd name="connsiteY21034" fmla="*/ 419206 h 3804208"/>
                <a:gd name="connsiteX21035" fmla="*/ 1218259 w 9157696"/>
                <a:gd name="connsiteY21035" fmla="*/ 417985 h 3804208"/>
                <a:gd name="connsiteX21036" fmla="*/ 1214597 w 9157696"/>
                <a:gd name="connsiteY21036" fmla="*/ 416765 h 3804208"/>
                <a:gd name="connsiteX21037" fmla="*/ 1213376 w 9157696"/>
                <a:gd name="connsiteY21037" fmla="*/ 417985 h 3804208"/>
                <a:gd name="connsiteX21038" fmla="*/ 1210935 w 9157696"/>
                <a:gd name="connsiteY21038" fmla="*/ 417985 h 3804208"/>
                <a:gd name="connsiteX21039" fmla="*/ 1209714 w 9157696"/>
                <a:gd name="connsiteY21039" fmla="*/ 416765 h 3804208"/>
                <a:gd name="connsiteX21040" fmla="*/ 1207273 w 9157696"/>
                <a:gd name="connsiteY21040" fmla="*/ 416765 h 3804208"/>
                <a:gd name="connsiteX21041" fmla="*/ 1204832 w 9157696"/>
                <a:gd name="connsiteY21041" fmla="*/ 417985 h 3804208"/>
                <a:gd name="connsiteX21042" fmla="*/ 1203611 w 9157696"/>
                <a:gd name="connsiteY21042" fmla="*/ 416765 h 3804208"/>
                <a:gd name="connsiteX21043" fmla="*/ 1201169 w 9157696"/>
                <a:gd name="connsiteY21043" fmla="*/ 419206 h 3804208"/>
                <a:gd name="connsiteX21044" fmla="*/ 1199949 w 9157696"/>
                <a:gd name="connsiteY21044" fmla="*/ 416765 h 3804208"/>
                <a:gd name="connsiteX21045" fmla="*/ 1196287 w 9157696"/>
                <a:gd name="connsiteY21045" fmla="*/ 417985 h 3804208"/>
                <a:gd name="connsiteX21046" fmla="*/ 1193845 w 9157696"/>
                <a:gd name="connsiteY21046" fmla="*/ 415544 h 3804208"/>
                <a:gd name="connsiteX21047" fmla="*/ 1191404 w 9157696"/>
                <a:gd name="connsiteY21047" fmla="*/ 413103 h 3804208"/>
                <a:gd name="connsiteX21048" fmla="*/ 1190183 w 9157696"/>
                <a:gd name="connsiteY21048" fmla="*/ 414323 h 3804208"/>
                <a:gd name="connsiteX21049" fmla="*/ 1188962 w 9157696"/>
                <a:gd name="connsiteY21049" fmla="*/ 413103 h 3804208"/>
                <a:gd name="connsiteX21050" fmla="*/ 1197507 w 9157696"/>
                <a:gd name="connsiteY21050" fmla="*/ 406999 h 3804208"/>
                <a:gd name="connsiteX21051" fmla="*/ 1202390 w 9157696"/>
                <a:gd name="connsiteY21051" fmla="*/ 404558 h 3804208"/>
                <a:gd name="connsiteX21052" fmla="*/ 1207273 w 9157696"/>
                <a:gd name="connsiteY21052" fmla="*/ 402116 h 3804208"/>
                <a:gd name="connsiteX21053" fmla="*/ 1213376 w 9157696"/>
                <a:gd name="connsiteY21053" fmla="*/ 383806 h 3804208"/>
                <a:gd name="connsiteX21054" fmla="*/ 1217039 w 9157696"/>
                <a:gd name="connsiteY21054" fmla="*/ 374040 h 3804208"/>
                <a:gd name="connsiteX21055" fmla="*/ 1224363 w 9157696"/>
                <a:gd name="connsiteY21055" fmla="*/ 363054 h 3804208"/>
                <a:gd name="connsiteX21056" fmla="*/ 1230466 w 9157696"/>
                <a:gd name="connsiteY21056" fmla="*/ 353288 h 3804208"/>
                <a:gd name="connsiteX21057" fmla="*/ 1232908 w 9157696"/>
                <a:gd name="connsiteY21057" fmla="*/ 349626 h 3804208"/>
                <a:gd name="connsiteX21058" fmla="*/ 1234128 w 9157696"/>
                <a:gd name="connsiteY21058" fmla="*/ 344743 h 3804208"/>
                <a:gd name="connsiteX21059" fmla="*/ 1234128 w 9157696"/>
                <a:gd name="connsiteY21059" fmla="*/ 339861 h 3804208"/>
                <a:gd name="connsiteX21060" fmla="*/ 1229246 w 9157696"/>
                <a:gd name="connsiteY21060" fmla="*/ 342302 h 3804208"/>
                <a:gd name="connsiteX21061" fmla="*/ 1224363 w 9157696"/>
                <a:gd name="connsiteY21061" fmla="*/ 345964 h 3804208"/>
                <a:gd name="connsiteX21062" fmla="*/ 1223142 w 9157696"/>
                <a:gd name="connsiteY21062" fmla="*/ 349626 h 3804208"/>
                <a:gd name="connsiteX21063" fmla="*/ 1220701 w 9157696"/>
                <a:gd name="connsiteY21063" fmla="*/ 353288 h 3804208"/>
                <a:gd name="connsiteX21064" fmla="*/ 1218259 w 9157696"/>
                <a:gd name="connsiteY21064" fmla="*/ 354509 h 3804208"/>
                <a:gd name="connsiteX21065" fmla="*/ 1218259 w 9157696"/>
                <a:gd name="connsiteY21065" fmla="*/ 354509 h 3804208"/>
                <a:gd name="connsiteX21066" fmla="*/ 1218259 w 9157696"/>
                <a:gd name="connsiteY21066" fmla="*/ 352068 h 3804208"/>
                <a:gd name="connsiteX21067" fmla="*/ 1214597 w 9157696"/>
                <a:gd name="connsiteY21067" fmla="*/ 352068 h 3804208"/>
                <a:gd name="connsiteX21068" fmla="*/ 1210935 w 9157696"/>
                <a:gd name="connsiteY21068" fmla="*/ 352068 h 3804208"/>
                <a:gd name="connsiteX21069" fmla="*/ 1209714 w 9157696"/>
                <a:gd name="connsiteY21069" fmla="*/ 353288 h 3804208"/>
                <a:gd name="connsiteX21070" fmla="*/ 1208494 w 9157696"/>
                <a:gd name="connsiteY21070" fmla="*/ 354509 h 3804208"/>
                <a:gd name="connsiteX21071" fmla="*/ 1207273 w 9157696"/>
                <a:gd name="connsiteY21071" fmla="*/ 354509 h 3804208"/>
                <a:gd name="connsiteX21072" fmla="*/ 1204832 w 9157696"/>
                <a:gd name="connsiteY21072" fmla="*/ 355729 h 3804208"/>
                <a:gd name="connsiteX21073" fmla="*/ 1202390 w 9157696"/>
                <a:gd name="connsiteY21073" fmla="*/ 356950 h 3804208"/>
                <a:gd name="connsiteX21074" fmla="*/ 1201169 w 9157696"/>
                <a:gd name="connsiteY21074" fmla="*/ 355729 h 3804208"/>
                <a:gd name="connsiteX21075" fmla="*/ 1198728 w 9157696"/>
                <a:gd name="connsiteY21075" fmla="*/ 359392 h 3804208"/>
                <a:gd name="connsiteX21076" fmla="*/ 1197507 w 9157696"/>
                <a:gd name="connsiteY21076" fmla="*/ 356950 h 3804208"/>
                <a:gd name="connsiteX21077" fmla="*/ 1195066 w 9157696"/>
                <a:gd name="connsiteY21077" fmla="*/ 359392 h 3804208"/>
                <a:gd name="connsiteX21078" fmla="*/ 1192625 w 9157696"/>
                <a:gd name="connsiteY21078" fmla="*/ 358171 h 3804208"/>
                <a:gd name="connsiteX21079" fmla="*/ 1195066 w 9157696"/>
                <a:gd name="connsiteY21079" fmla="*/ 350847 h 3804208"/>
                <a:gd name="connsiteX21080" fmla="*/ 1198728 w 9157696"/>
                <a:gd name="connsiteY21080" fmla="*/ 345964 h 3804208"/>
                <a:gd name="connsiteX21081" fmla="*/ 1204832 w 9157696"/>
                <a:gd name="connsiteY21081" fmla="*/ 341081 h 3804208"/>
                <a:gd name="connsiteX21082" fmla="*/ 1209714 w 9157696"/>
                <a:gd name="connsiteY21082" fmla="*/ 337419 h 3804208"/>
                <a:gd name="connsiteX21083" fmla="*/ 1212156 w 9157696"/>
                <a:gd name="connsiteY21083" fmla="*/ 336198 h 3804208"/>
                <a:gd name="connsiteX21084" fmla="*/ 1213376 w 9157696"/>
                <a:gd name="connsiteY21084" fmla="*/ 333757 h 3804208"/>
                <a:gd name="connsiteX21085" fmla="*/ 1213376 w 9157696"/>
                <a:gd name="connsiteY21085" fmla="*/ 330095 h 3804208"/>
                <a:gd name="connsiteX21086" fmla="*/ 1209714 w 9157696"/>
                <a:gd name="connsiteY21086" fmla="*/ 330095 h 3804208"/>
                <a:gd name="connsiteX21087" fmla="*/ 1206052 w 9157696"/>
                <a:gd name="connsiteY21087" fmla="*/ 330095 h 3804208"/>
                <a:gd name="connsiteX21088" fmla="*/ 1204832 w 9157696"/>
                <a:gd name="connsiteY21088" fmla="*/ 331315 h 3804208"/>
                <a:gd name="connsiteX21089" fmla="*/ 1203611 w 9157696"/>
                <a:gd name="connsiteY21089" fmla="*/ 332536 h 3804208"/>
                <a:gd name="connsiteX21090" fmla="*/ 1202390 w 9157696"/>
                <a:gd name="connsiteY21090" fmla="*/ 332536 h 3804208"/>
                <a:gd name="connsiteX21091" fmla="*/ 1199949 w 9157696"/>
                <a:gd name="connsiteY21091" fmla="*/ 333757 h 3804208"/>
                <a:gd name="connsiteX21092" fmla="*/ 1197507 w 9157696"/>
                <a:gd name="connsiteY21092" fmla="*/ 334978 h 3804208"/>
                <a:gd name="connsiteX21093" fmla="*/ 1196287 w 9157696"/>
                <a:gd name="connsiteY21093" fmla="*/ 333757 h 3804208"/>
                <a:gd name="connsiteX21094" fmla="*/ 1193845 w 9157696"/>
                <a:gd name="connsiteY21094" fmla="*/ 337419 h 3804208"/>
                <a:gd name="connsiteX21095" fmla="*/ 1192625 w 9157696"/>
                <a:gd name="connsiteY21095" fmla="*/ 334978 h 3804208"/>
                <a:gd name="connsiteX21096" fmla="*/ 1190183 w 9157696"/>
                <a:gd name="connsiteY21096" fmla="*/ 337419 h 3804208"/>
                <a:gd name="connsiteX21097" fmla="*/ 1187742 w 9157696"/>
                <a:gd name="connsiteY21097" fmla="*/ 336198 h 3804208"/>
                <a:gd name="connsiteX21098" fmla="*/ 1185300 w 9157696"/>
                <a:gd name="connsiteY21098" fmla="*/ 334978 h 3804208"/>
                <a:gd name="connsiteX21099" fmla="*/ 1184080 w 9157696"/>
                <a:gd name="connsiteY21099" fmla="*/ 337419 h 3804208"/>
                <a:gd name="connsiteX21100" fmla="*/ 1182859 w 9157696"/>
                <a:gd name="connsiteY21100" fmla="*/ 336198 h 3804208"/>
                <a:gd name="connsiteX21101" fmla="*/ 1184080 w 9157696"/>
                <a:gd name="connsiteY21101" fmla="*/ 333757 h 3804208"/>
                <a:gd name="connsiteX21102" fmla="*/ 1186521 w 9157696"/>
                <a:gd name="connsiteY21102" fmla="*/ 331315 h 3804208"/>
                <a:gd name="connsiteX21103" fmla="*/ 1186521 w 9157696"/>
                <a:gd name="connsiteY21103" fmla="*/ 331315 h 3804208"/>
                <a:gd name="connsiteX21104" fmla="*/ 1187742 w 9157696"/>
                <a:gd name="connsiteY21104" fmla="*/ 330095 h 3804208"/>
                <a:gd name="connsiteX21105" fmla="*/ 1190183 w 9157696"/>
                <a:gd name="connsiteY21105" fmla="*/ 328874 h 3804208"/>
                <a:gd name="connsiteX21106" fmla="*/ 1193845 w 9157696"/>
                <a:gd name="connsiteY21106" fmla="*/ 328874 h 3804208"/>
                <a:gd name="connsiteX21107" fmla="*/ 1195066 w 9157696"/>
                <a:gd name="connsiteY21107" fmla="*/ 328874 h 3804208"/>
                <a:gd name="connsiteX21108" fmla="*/ 1196287 w 9157696"/>
                <a:gd name="connsiteY21108" fmla="*/ 327654 h 3804208"/>
                <a:gd name="connsiteX21109" fmla="*/ 1197507 w 9157696"/>
                <a:gd name="connsiteY21109" fmla="*/ 326433 h 3804208"/>
                <a:gd name="connsiteX21110" fmla="*/ 1195066 w 9157696"/>
                <a:gd name="connsiteY21110" fmla="*/ 323991 h 3804208"/>
                <a:gd name="connsiteX21111" fmla="*/ 1192625 w 9157696"/>
                <a:gd name="connsiteY21111" fmla="*/ 322771 h 3804208"/>
                <a:gd name="connsiteX21112" fmla="*/ 1191404 w 9157696"/>
                <a:gd name="connsiteY21112" fmla="*/ 323991 h 3804208"/>
                <a:gd name="connsiteX21113" fmla="*/ 1191404 w 9157696"/>
                <a:gd name="connsiteY21113" fmla="*/ 323991 h 3804208"/>
                <a:gd name="connsiteX21114" fmla="*/ 1191404 w 9157696"/>
                <a:gd name="connsiteY21114" fmla="*/ 322771 h 3804208"/>
                <a:gd name="connsiteX21115" fmla="*/ 1195066 w 9157696"/>
                <a:gd name="connsiteY21115" fmla="*/ 319108 h 3804208"/>
                <a:gd name="connsiteX21116" fmla="*/ 1201169 w 9157696"/>
                <a:gd name="connsiteY21116" fmla="*/ 316667 h 3804208"/>
                <a:gd name="connsiteX21117" fmla="*/ 1206052 w 9157696"/>
                <a:gd name="connsiteY21117" fmla="*/ 314226 h 3804208"/>
                <a:gd name="connsiteX21118" fmla="*/ 1208494 w 9157696"/>
                <a:gd name="connsiteY21118" fmla="*/ 314226 h 3804208"/>
                <a:gd name="connsiteX21119" fmla="*/ 1209714 w 9157696"/>
                <a:gd name="connsiteY21119" fmla="*/ 311784 h 3804208"/>
                <a:gd name="connsiteX21120" fmla="*/ 1210935 w 9157696"/>
                <a:gd name="connsiteY21120" fmla="*/ 309343 h 3804208"/>
                <a:gd name="connsiteX21121" fmla="*/ 1207273 w 9157696"/>
                <a:gd name="connsiteY21121" fmla="*/ 308122 h 3804208"/>
                <a:gd name="connsiteX21122" fmla="*/ 1203611 w 9157696"/>
                <a:gd name="connsiteY21122" fmla="*/ 308122 h 3804208"/>
                <a:gd name="connsiteX21123" fmla="*/ 1202390 w 9157696"/>
                <a:gd name="connsiteY21123" fmla="*/ 309343 h 3804208"/>
                <a:gd name="connsiteX21124" fmla="*/ 1201169 w 9157696"/>
                <a:gd name="connsiteY21124" fmla="*/ 310564 h 3804208"/>
                <a:gd name="connsiteX21125" fmla="*/ 1199949 w 9157696"/>
                <a:gd name="connsiteY21125" fmla="*/ 309343 h 3804208"/>
                <a:gd name="connsiteX21126" fmla="*/ 1197507 w 9157696"/>
                <a:gd name="connsiteY21126" fmla="*/ 310564 h 3804208"/>
                <a:gd name="connsiteX21127" fmla="*/ 1195066 w 9157696"/>
                <a:gd name="connsiteY21127" fmla="*/ 311784 h 3804208"/>
                <a:gd name="connsiteX21128" fmla="*/ 1193845 w 9157696"/>
                <a:gd name="connsiteY21128" fmla="*/ 310564 h 3804208"/>
                <a:gd name="connsiteX21129" fmla="*/ 1191404 w 9157696"/>
                <a:gd name="connsiteY21129" fmla="*/ 313005 h 3804208"/>
                <a:gd name="connsiteX21130" fmla="*/ 1190183 w 9157696"/>
                <a:gd name="connsiteY21130" fmla="*/ 310564 h 3804208"/>
                <a:gd name="connsiteX21131" fmla="*/ 1187742 w 9157696"/>
                <a:gd name="connsiteY21131" fmla="*/ 311784 h 3804208"/>
                <a:gd name="connsiteX21132" fmla="*/ 1185300 w 9157696"/>
                <a:gd name="connsiteY21132" fmla="*/ 310564 h 3804208"/>
                <a:gd name="connsiteX21133" fmla="*/ 1182859 w 9157696"/>
                <a:gd name="connsiteY21133" fmla="*/ 309343 h 3804208"/>
                <a:gd name="connsiteX21134" fmla="*/ 1181638 w 9157696"/>
                <a:gd name="connsiteY21134" fmla="*/ 310564 h 3804208"/>
                <a:gd name="connsiteX21135" fmla="*/ 1180418 w 9157696"/>
                <a:gd name="connsiteY21135" fmla="*/ 311784 h 3804208"/>
                <a:gd name="connsiteX21136" fmla="*/ 1175535 w 9157696"/>
                <a:gd name="connsiteY21136" fmla="*/ 313005 h 3804208"/>
                <a:gd name="connsiteX21137" fmla="*/ 1170652 w 9157696"/>
                <a:gd name="connsiteY21137" fmla="*/ 314226 h 3804208"/>
                <a:gd name="connsiteX21138" fmla="*/ 1168211 w 9157696"/>
                <a:gd name="connsiteY21138" fmla="*/ 313005 h 3804208"/>
                <a:gd name="connsiteX21139" fmla="*/ 1165769 w 9157696"/>
                <a:gd name="connsiteY21139" fmla="*/ 311784 h 3804208"/>
                <a:gd name="connsiteX21140" fmla="*/ 1164548 w 9157696"/>
                <a:gd name="connsiteY21140" fmla="*/ 313005 h 3804208"/>
                <a:gd name="connsiteX21141" fmla="*/ 1162107 w 9157696"/>
                <a:gd name="connsiteY21141" fmla="*/ 310564 h 3804208"/>
                <a:gd name="connsiteX21142" fmla="*/ 1162107 w 9157696"/>
                <a:gd name="connsiteY21142" fmla="*/ 309343 h 3804208"/>
                <a:gd name="connsiteX21143" fmla="*/ 1163328 w 9157696"/>
                <a:gd name="connsiteY21143" fmla="*/ 309343 h 3804208"/>
                <a:gd name="connsiteX21144" fmla="*/ 1170652 w 9157696"/>
                <a:gd name="connsiteY21144" fmla="*/ 303239 h 3804208"/>
                <a:gd name="connsiteX21145" fmla="*/ 1174314 w 9157696"/>
                <a:gd name="connsiteY21145" fmla="*/ 300798 h 3804208"/>
                <a:gd name="connsiteX21146" fmla="*/ 1180418 w 9157696"/>
                <a:gd name="connsiteY21146" fmla="*/ 297136 h 3804208"/>
                <a:gd name="connsiteX21147" fmla="*/ 1185300 w 9157696"/>
                <a:gd name="connsiteY21147" fmla="*/ 297136 h 3804208"/>
                <a:gd name="connsiteX21148" fmla="*/ 1190183 w 9157696"/>
                <a:gd name="connsiteY21148" fmla="*/ 288591 h 3804208"/>
                <a:gd name="connsiteX21149" fmla="*/ 1193845 w 9157696"/>
                <a:gd name="connsiteY21149" fmla="*/ 284929 h 3804208"/>
                <a:gd name="connsiteX21150" fmla="*/ 1198728 w 9157696"/>
                <a:gd name="connsiteY21150" fmla="*/ 281267 h 3804208"/>
                <a:gd name="connsiteX21151" fmla="*/ 1203611 w 9157696"/>
                <a:gd name="connsiteY21151" fmla="*/ 278825 h 3804208"/>
                <a:gd name="connsiteX21152" fmla="*/ 1206052 w 9157696"/>
                <a:gd name="connsiteY21152" fmla="*/ 278825 h 3804208"/>
                <a:gd name="connsiteX21153" fmla="*/ 1207273 w 9157696"/>
                <a:gd name="connsiteY21153" fmla="*/ 277605 h 3804208"/>
                <a:gd name="connsiteX21154" fmla="*/ 1207273 w 9157696"/>
                <a:gd name="connsiteY21154" fmla="*/ 275163 h 3804208"/>
                <a:gd name="connsiteX21155" fmla="*/ 1203611 w 9157696"/>
                <a:gd name="connsiteY21155" fmla="*/ 273943 h 3804208"/>
                <a:gd name="connsiteX21156" fmla="*/ 1199949 w 9157696"/>
                <a:gd name="connsiteY21156" fmla="*/ 273943 h 3804208"/>
                <a:gd name="connsiteX21157" fmla="*/ 1198728 w 9157696"/>
                <a:gd name="connsiteY21157" fmla="*/ 275163 h 3804208"/>
                <a:gd name="connsiteX21158" fmla="*/ 1197507 w 9157696"/>
                <a:gd name="connsiteY21158" fmla="*/ 276384 h 3804208"/>
                <a:gd name="connsiteX21159" fmla="*/ 1196287 w 9157696"/>
                <a:gd name="connsiteY21159" fmla="*/ 276384 h 3804208"/>
                <a:gd name="connsiteX21160" fmla="*/ 1193845 w 9157696"/>
                <a:gd name="connsiteY21160" fmla="*/ 277605 h 3804208"/>
                <a:gd name="connsiteX21161" fmla="*/ 1191404 w 9157696"/>
                <a:gd name="connsiteY21161" fmla="*/ 278825 h 3804208"/>
                <a:gd name="connsiteX21162" fmla="*/ 1190183 w 9157696"/>
                <a:gd name="connsiteY21162" fmla="*/ 277605 h 3804208"/>
                <a:gd name="connsiteX21163" fmla="*/ 1187742 w 9157696"/>
                <a:gd name="connsiteY21163" fmla="*/ 280046 h 3804208"/>
                <a:gd name="connsiteX21164" fmla="*/ 1186521 w 9157696"/>
                <a:gd name="connsiteY21164" fmla="*/ 278825 h 3804208"/>
                <a:gd name="connsiteX21165" fmla="*/ 1187742 w 9157696"/>
                <a:gd name="connsiteY21165" fmla="*/ 275163 h 3804208"/>
                <a:gd name="connsiteX21166" fmla="*/ 1190183 w 9157696"/>
                <a:gd name="connsiteY21166" fmla="*/ 270281 h 3804208"/>
                <a:gd name="connsiteX21167" fmla="*/ 1192625 w 9157696"/>
                <a:gd name="connsiteY21167" fmla="*/ 267839 h 3804208"/>
                <a:gd name="connsiteX21168" fmla="*/ 1195066 w 9157696"/>
                <a:gd name="connsiteY21168" fmla="*/ 264177 h 3804208"/>
                <a:gd name="connsiteX21169" fmla="*/ 1198728 w 9157696"/>
                <a:gd name="connsiteY21169" fmla="*/ 258074 h 3804208"/>
                <a:gd name="connsiteX21170" fmla="*/ 1199949 w 9157696"/>
                <a:gd name="connsiteY21170" fmla="*/ 255632 h 3804208"/>
                <a:gd name="connsiteX21171" fmla="*/ 1201169 w 9157696"/>
                <a:gd name="connsiteY21171" fmla="*/ 251970 h 3804208"/>
                <a:gd name="connsiteX21172" fmla="*/ 1201169 w 9157696"/>
                <a:gd name="connsiteY21172" fmla="*/ 249529 h 3804208"/>
                <a:gd name="connsiteX21173" fmla="*/ 1198728 w 9157696"/>
                <a:gd name="connsiteY21173" fmla="*/ 253191 h 3804208"/>
                <a:gd name="connsiteX21174" fmla="*/ 1196287 w 9157696"/>
                <a:gd name="connsiteY21174" fmla="*/ 255632 h 3804208"/>
                <a:gd name="connsiteX21175" fmla="*/ 1195066 w 9157696"/>
                <a:gd name="connsiteY21175" fmla="*/ 258074 h 3804208"/>
                <a:gd name="connsiteX21176" fmla="*/ 1193845 w 9157696"/>
                <a:gd name="connsiteY21176" fmla="*/ 259294 h 3804208"/>
                <a:gd name="connsiteX21177" fmla="*/ 1192625 w 9157696"/>
                <a:gd name="connsiteY21177" fmla="*/ 259294 h 3804208"/>
                <a:gd name="connsiteX21178" fmla="*/ 1191404 w 9157696"/>
                <a:gd name="connsiteY21178" fmla="*/ 261736 h 3804208"/>
                <a:gd name="connsiteX21179" fmla="*/ 1190183 w 9157696"/>
                <a:gd name="connsiteY21179" fmla="*/ 264177 h 3804208"/>
                <a:gd name="connsiteX21180" fmla="*/ 1188962 w 9157696"/>
                <a:gd name="connsiteY21180" fmla="*/ 264177 h 3804208"/>
                <a:gd name="connsiteX21181" fmla="*/ 1187742 w 9157696"/>
                <a:gd name="connsiteY21181" fmla="*/ 267839 h 3804208"/>
                <a:gd name="connsiteX21182" fmla="*/ 1186521 w 9157696"/>
                <a:gd name="connsiteY21182" fmla="*/ 266618 h 3804208"/>
                <a:gd name="connsiteX21183" fmla="*/ 1184080 w 9157696"/>
                <a:gd name="connsiteY21183" fmla="*/ 269060 h 3804208"/>
                <a:gd name="connsiteX21184" fmla="*/ 1181638 w 9157696"/>
                <a:gd name="connsiteY21184" fmla="*/ 269060 h 3804208"/>
                <a:gd name="connsiteX21185" fmla="*/ 1181638 w 9157696"/>
                <a:gd name="connsiteY21185" fmla="*/ 269060 h 3804208"/>
                <a:gd name="connsiteX21186" fmla="*/ 1182859 w 9157696"/>
                <a:gd name="connsiteY21186" fmla="*/ 269060 h 3804208"/>
                <a:gd name="connsiteX21187" fmla="*/ 1186521 w 9157696"/>
                <a:gd name="connsiteY21187" fmla="*/ 260515 h 3804208"/>
                <a:gd name="connsiteX21188" fmla="*/ 1188962 w 9157696"/>
                <a:gd name="connsiteY21188" fmla="*/ 255632 h 3804208"/>
                <a:gd name="connsiteX21189" fmla="*/ 1193845 w 9157696"/>
                <a:gd name="connsiteY21189" fmla="*/ 250749 h 3804208"/>
                <a:gd name="connsiteX21190" fmla="*/ 1197507 w 9157696"/>
                <a:gd name="connsiteY21190" fmla="*/ 245866 h 3804208"/>
                <a:gd name="connsiteX21191" fmla="*/ 1198728 w 9157696"/>
                <a:gd name="connsiteY21191" fmla="*/ 244646 h 3804208"/>
                <a:gd name="connsiteX21192" fmla="*/ 1199949 w 9157696"/>
                <a:gd name="connsiteY21192" fmla="*/ 242204 h 3804208"/>
                <a:gd name="connsiteX21193" fmla="*/ 1199949 w 9157696"/>
                <a:gd name="connsiteY21193" fmla="*/ 239763 h 3804208"/>
                <a:gd name="connsiteX21194" fmla="*/ 1196287 w 9157696"/>
                <a:gd name="connsiteY21194" fmla="*/ 240984 h 3804208"/>
                <a:gd name="connsiteX21195" fmla="*/ 1193845 w 9157696"/>
                <a:gd name="connsiteY21195" fmla="*/ 242204 h 3804208"/>
                <a:gd name="connsiteX21196" fmla="*/ 1192625 w 9157696"/>
                <a:gd name="connsiteY21196" fmla="*/ 243425 h 3804208"/>
                <a:gd name="connsiteX21197" fmla="*/ 1191404 w 9157696"/>
                <a:gd name="connsiteY21197" fmla="*/ 244646 h 3804208"/>
                <a:gd name="connsiteX21198" fmla="*/ 1190183 w 9157696"/>
                <a:gd name="connsiteY21198" fmla="*/ 244646 h 3804208"/>
                <a:gd name="connsiteX21199" fmla="*/ 1188962 w 9157696"/>
                <a:gd name="connsiteY21199" fmla="*/ 245866 h 3804208"/>
                <a:gd name="connsiteX21200" fmla="*/ 1187742 w 9157696"/>
                <a:gd name="connsiteY21200" fmla="*/ 247087 h 3804208"/>
                <a:gd name="connsiteX21201" fmla="*/ 1186521 w 9157696"/>
                <a:gd name="connsiteY21201" fmla="*/ 247087 h 3804208"/>
                <a:gd name="connsiteX21202" fmla="*/ 1185300 w 9157696"/>
                <a:gd name="connsiteY21202" fmla="*/ 250749 h 3804208"/>
                <a:gd name="connsiteX21203" fmla="*/ 1184080 w 9157696"/>
                <a:gd name="connsiteY21203" fmla="*/ 249529 h 3804208"/>
                <a:gd name="connsiteX21204" fmla="*/ 1185300 w 9157696"/>
                <a:gd name="connsiteY21204" fmla="*/ 247087 h 3804208"/>
                <a:gd name="connsiteX21205" fmla="*/ 1187742 w 9157696"/>
                <a:gd name="connsiteY21205" fmla="*/ 243425 h 3804208"/>
                <a:gd name="connsiteX21206" fmla="*/ 1190183 w 9157696"/>
                <a:gd name="connsiteY21206" fmla="*/ 240984 h 3804208"/>
                <a:gd name="connsiteX21207" fmla="*/ 1192625 w 9157696"/>
                <a:gd name="connsiteY21207" fmla="*/ 238542 h 3804208"/>
                <a:gd name="connsiteX21208" fmla="*/ 1195066 w 9157696"/>
                <a:gd name="connsiteY21208" fmla="*/ 234880 h 3804208"/>
                <a:gd name="connsiteX21209" fmla="*/ 1196287 w 9157696"/>
                <a:gd name="connsiteY21209" fmla="*/ 233659 h 3804208"/>
                <a:gd name="connsiteX21210" fmla="*/ 1197507 w 9157696"/>
                <a:gd name="connsiteY21210" fmla="*/ 231218 h 3804208"/>
                <a:gd name="connsiteX21211" fmla="*/ 1198728 w 9157696"/>
                <a:gd name="connsiteY21211" fmla="*/ 227556 h 3804208"/>
                <a:gd name="connsiteX21212" fmla="*/ 1198728 w 9157696"/>
                <a:gd name="connsiteY21212" fmla="*/ 225115 h 3804208"/>
                <a:gd name="connsiteX21213" fmla="*/ 1196287 w 9157696"/>
                <a:gd name="connsiteY21213" fmla="*/ 228777 h 3804208"/>
                <a:gd name="connsiteX21214" fmla="*/ 1193845 w 9157696"/>
                <a:gd name="connsiteY21214" fmla="*/ 231218 h 3804208"/>
                <a:gd name="connsiteX21215" fmla="*/ 1192625 w 9157696"/>
                <a:gd name="connsiteY21215" fmla="*/ 232439 h 3804208"/>
                <a:gd name="connsiteX21216" fmla="*/ 1191404 w 9157696"/>
                <a:gd name="connsiteY21216" fmla="*/ 233659 h 3804208"/>
                <a:gd name="connsiteX21217" fmla="*/ 1190183 w 9157696"/>
                <a:gd name="connsiteY21217" fmla="*/ 233659 h 3804208"/>
                <a:gd name="connsiteX21218" fmla="*/ 1188962 w 9157696"/>
                <a:gd name="connsiteY21218" fmla="*/ 234880 h 3804208"/>
                <a:gd name="connsiteX21219" fmla="*/ 1187742 w 9157696"/>
                <a:gd name="connsiteY21219" fmla="*/ 236101 h 3804208"/>
                <a:gd name="connsiteX21220" fmla="*/ 1186521 w 9157696"/>
                <a:gd name="connsiteY21220" fmla="*/ 234880 h 3804208"/>
                <a:gd name="connsiteX21221" fmla="*/ 1185300 w 9157696"/>
                <a:gd name="connsiteY21221" fmla="*/ 237322 h 3804208"/>
                <a:gd name="connsiteX21222" fmla="*/ 1184080 w 9157696"/>
                <a:gd name="connsiteY21222" fmla="*/ 236101 h 3804208"/>
                <a:gd name="connsiteX21223" fmla="*/ 1181638 w 9157696"/>
                <a:gd name="connsiteY21223" fmla="*/ 237322 h 3804208"/>
                <a:gd name="connsiteX21224" fmla="*/ 1179197 w 9157696"/>
                <a:gd name="connsiteY21224" fmla="*/ 237322 h 3804208"/>
                <a:gd name="connsiteX21225" fmla="*/ 1176755 w 9157696"/>
                <a:gd name="connsiteY21225" fmla="*/ 237322 h 3804208"/>
                <a:gd name="connsiteX21226" fmla="*/ 1175535 w 9157696"/>
                <a:gd name="connsiteY21226" fmla="*/ 238542 h 3804208"/>
                <a:gd name="connsiteX21227" fmla="*/ 1174314 w 9157696"/>
                <a:gd name="connsiteY21227" fmla="*/ 239763 h 3804208"/>
                <a:gd name="connsiteX21228" fmla="*/ 1170652 w 9157696"/>
                <a:gd name="connsiteY21228" fmla="*/ 242204 h 3804208"/>
                <a:gd name="connsiteX21229" fmla="*/ 1166990 w 9157696"/>
                <a:gd name="connsiteY21229" fmla="*/ 244646 h 3804208"/>
                <a:gd name="connsiteX21230" fmla="*/ 1164548 w 9157696"/>
                <a:gd name="connsiteY21230" fmla="*/ 244646 h 3804208"/>
                <a:gd name="connsiteX21231" fmla="*/ 1164548 w 9157696"/>
                <a:gd name="connsiteY21231" fmla="*/ 243425 h 3804208"/>
                <a:gd name="connsiteX21232" fmla="*/ 1169431 w 9157696"/>
                <a:gd name="connsiteY21232" fmla="*/ 236101 h 3804208"/>
                <a:gd name="connsiteX21233" fmla="*/ 1173093 w 9157696"/>
                <a:gd name="connsiteY21233" fmla="*/ 232439 h 3804208"/>
                <a:gd name="connsiteX21234" fmla="*/ 1179197 w 9157696"/>
                <a:gd name="connsiteY21234" fmla="*/ 227556 h 3804208"/>
                <a:gd name="connsiteX21235" fmla="*/ 1184080 w 9157696"/>
                <a:gd name="connsiteY21235" fmla="*/ 225115 h 3804208"/>
                <a:gd name="connsiteX21236" fmla="*/ 1187742 w 9157696"/>
                <a:gd name="connsiteY21236" fmla="*/ 215349 h 3804208"/>
                <a:gd name="connsiteX21237" fmla="*/ 1190183 w 9157696"/>
                <a:gd name="connsiteY21237" fmla="*/ 209245 h 3804208"/>
                <a:gd name="connsiteX21238" fmla="*/ 1192625 w 9157696"/>
                <a:gd name="connsiteY21238" fmla="*/ 205583 h 3804208"/>
                <a:gd name="connsiteX21239" fmla="*/ 1195066 w 9157696"/>
                <a:gd name="connsiteY21239" fmla="*/ 201921 h 3804208"/>
                <a:gd name="connsiteX21240" fmla="*/ 1196287 w 9157696"/>
                <a:gd name="connsiteY21240" fmla="*/ 198259 h 3804208"/>
                <a:gd name="connsiteX21241" fmla="*/ 1196287 w 9157696"/>
                <a:gd name="connsiteY21241" fmla="*/ 198259 h 3804208"/>
                <a:gd name="connsiteX21242" fmla="*/ 1197507 w 9157696"/>
                <a:gd name="connsiteY21242" fmla="*/ 197038 h 3804208"/>
                <a:gd name="connsiteX21243" fmla="*/ 1197507 w 9157696"/>
                <a:gd name="connsiteY21243" fmla="*/ 194597 h 3804208"/>
                <a:gd name="connsiteX21244" fmla="*/ 1196287 w 9157696"/>
                <a:gd name="connsiteY21244" fmla="*/ 194597 h 3804208"/>
                <a:gd name="connsiteX21245" fmla="*/ 1197507 w 9157696"/>
                <a:gd name="connsiteY21245" fmla="*/ 192156 h 3804208"/>
                <a:gd name="connsiteX21246" fmla="*/ 1198728 w 9157696"/>
                <a:gd name="connsiteY21246" fmla="*/ 187273 h 3804208"/>
                <a:gd name="connsiteX21247" fmla="*/ 1198728 w 9157696"/>
                <a:gd name="connsiteY21247" fmla="*/ 182390 h 3804208"/>
                <a:gd name="connsiteX21248" fmla="*/ 1197507 w 9157696"/>
                <a:gd name="connsiteY21248" fmla="*/ 179949 h 3804208"/>
                <a:gd name="connsiteX21249" fmla="*/ 1197507 w 9157696"/>
                <a:gd name="connsiteY21249" fmla="*/ 186052 h 3804208"/>
                <a:gd name="connsiteX21250" fmla="*/ 1196287 w 9157696"/>
                <a:gd name="connsiteY21250" fmla="*/ 187273 h 3804208"/>
                <a:gd name="connsiteX21251" fmla="*/ 1193845 w 9157696"/>
                <a:gd name="connsiteY21251" fmla="*/ 192156 h 3804208"/>
                <a:gd name="connsiteX21252" fmla="*/ 1193845 w 9157696"/>
                <a:gd name="connsiteY21252" fmla="*/ 193376 h 3804208"/>
                <a:gd name="connsiteX21253" fmla="*/ 1191404 w 9157696"/>
                <a:gd name="connsiteY21253" fmla="*/ 193376 h 3804208"/>
                <a:gd name="connsiteX21254" fmla="*/ 1190183 w 9157696"/>
                <a:gd name="connsiteY21254" fmla="*/ 194597 h 3804208"/>
                <a:gd name="connsiteX21255" fmla="*/ 1188962 w 9157696"/>
                <a:gd name="connsiteY21255" fmla="*/ 195818 h 3804208"/>
                <a:gd name="connsiteX21256" fmla="*/ 1187742 w 9157696"/>
                <a:gd name="connsiteY21256" fmla="*/ 195818 h 3804208"/>
                <a:gd name="connsiteX21257" fmla="*/ 1186521 w 9157696"/>
                <a:gd name="connsiteY21257" fmla="*/ 197038 h 3804208"/>
                <a:gd name="connsiteX21258" fmla="*/ 1185300 w 9157696"/>
                <a:gd name="connsiteY21258" fmla="*/ 198259 h 3804208"/>
                <a:gd name="connsiteX21259" fmla="*/ 1184080 w 9157696"/>
                <a:gd name="connsiteY21259" fmla="*/ 198259 h 3804208"/>
                <a:gd name="connsiteX21260" fmla="*/ 1182859 w 9157696"/>
                <a:gd name="connsiteY21260" fmla="*/ 201921 h 3804208"/>
                <a:gd name="connsiteX21261" fmla="*/ 1181638 w 9157696"/>
                <a:gd name="connsiteY21261" fmla="*/ 200701 h 3804208"/>
                <a:gd name="connsiteX21262" fmla="*/ 1179197 w 9157696"/>
                <a:gd name="connsiteY21262" fmla="*/ 203142 h 3804208"/>
                <a:gd name="connsiteX21263" fmla="*/ 1176755 w 9157696"/>
                <a:gd name="connsiteY21263" fmla="*/ 203142 h 3804208"/>
                <a:gd name="connsiteX21264" fmla="*/ 1175535 w 9157696"/>
                <a:gd name="connsiteY21264" fmla="*/ 203142 h 3804208"/>
                <a:gd name="connsiteX21265" fmla="*/ 1174314 w 9157696"/>
                <a:gd name="connsiteY21265" fmla="*/ 204363 h 3804208"/>
                <a:gd name="connsiteX21266" fmla="*/ 1173093 w 9157696"/>
                <a:gd name="connsiteY21266" fmla="*/ 205583 h 3804208"/>
                <a:gd name="connsiteX21267" fmla="*/ 1169431 w 9157696"/>
                <a:gd name="connsiteY21267" fmla="*/ 206804 h 3804208"/>
                <a:gd name="connsiteX21268" fmla="*/ 1165769 w 9157696"/>
                <a:gd name="connsiteY21268" fmla="*/ 208025 h 3804208"/>
                <a:gd name="connsiteX21269" fmla="*/ 1163328 w 9157696"/>
                <a:gd name="connsiteY21269" fmla="*/ 206804 h 3804208"/>
                <a:gd name="connsiteX21270" fmla="*/ 1162107 w 9157696"/>
                <a:gd name="connsiteY21270" fmla="*/ 204363 h 3804208"/>
                <a:gd name="connsiteX21271" fmla="*/ 1164548 w 9157696"/>
                <a:gd name="connsiteY21271" fmla="*/ 199480 h 3804208"/>
                <a:gd name="connsiteX21272" fmla="*/ 1168211 w 9157696"/>
                <a:gd name="connsiteY21272" fmla="*/ 197038 h 3804208"/>
                <a:gd name="connsiteX21273" fmla="*/ 1173093 w 9157696"/>
                <a:gd name="connsiteY21273" fmla="*/ 192156 h 3804208"/>
                <a:gd name="connsiteX21274" fmla="*/ 1177976 w 9157696"/>
                <a:gd name="connsiteY21274" fmla="*/ 189714 h 3804208"/>
                <a:gd name="connsiteX21275" fmla="*/ 1181638 w 9157696"/>
                <a:gd name="connsiteY21275" fmla="*/ 181169 h 3804208"/>
                <a:gd name="connsiteX21276" fmla="*/ 1184080 w 9157696"/>
                <a:gd name="connsiteY21276" fmla="*/ 176287 h 3804208"/>
                <a:gd name="connsiteX21277" fmla="*/ 1187742 w 9157696"/>
                <a:gd name="connsiteY21277" fmla="*/ 171404 h 3804208"/>
                <a:gd name="connsiteX21278" fmla="*/ 1191404 w 9157696"/>
                <a:gd name="connsiteY21278" fmla="*/ 167742 h 3804208"/>
                <a:gd name="connsiteX21279" fmla="*/ 1192625 w 9157696"/>
                <a:gd name="connsiteY21279" fmla="*/ 166521 h 3804208"/>
                <a:gd name="connsiteX21280" fmla="*/ 1193845 w 9157696"/>
                <a:gd name="connsiteY21280" fmla="*/ 164079 h 3804208"/>
                <a:gd name="connsiteX21281" fmla="*/ 1193845 w 9157696"/>
                <a:gd name="connsiteY21281" fmla="*/ 161638 h 3804208"/>
                <a:gd name="connsiteX21282" fmla="*/ 1191404 w 9157696"/>
                <a:gd name="connsiteY21282" fmla="*/ 162859 h 3804208"/>
                <a:gd name="connsiteX21283" fmla="*/ 1188962 w 9157696"/>
                <a:gd name="connsiteY21283" fmla="*/ 164079 h 3804208"/>
                <a:gd name="connsiteX21284" fmla="*/ 1187742 w 9157696"/>
                <a:gd name="connsiteY21284" fmla="*/ 165300 h 3804208"/>
                <a:gd name="connsiteX21285" fmla="*/ 1186521 w 9157696"/>
                <a:gd name="connsiteY21285" fmla="*/ 166521 h 3804208"/>
                <a:gd name="connsiteX21286" fmla="*/ 1185300 w 9157696"/>
                <a:gd name="connsiteY21286" fmla="*/ 166521 h 3804208"/>
                <a:gd name="connsiteX21287" fmla="*/ 1184080 w 9157696"/>
                <a:gd name="connsiteY21287" fmla="*/ 167742 h 3804208"/>
                <a:gd name="connsiteX21288" fmla="*/ 1182859 w 9157696"/>
                <a:gd name="connsiteY21288" fmla="*/ 168962 h 3804208"/>
                <a:gd name="connsiteX21289" fmla="*/ 1181638 w 9157696"/>
                <a:gd name="connsiteY21289" fmla="*/ 168962 h 3804208"/>
                <a:gd name="connsiteX21290" fmla="*/ 1180418 w 9157696"/>
                <a:gd name="connsiteY21290" fmla="*/ 172624 h 3804208"/>
                <a:gd name="connsiteX21291" fmla="*/ 1179197 w 9157696"/>
                <a:gd name="connsiteY21291" fmla="*/ 171404 h 3804208"/>
                <a:gd name="connsiteX21292" fmla="*/ 1176755 w 9157696"/>
                <a:gd name="connsiteY21292" fmla="*/ 173845 h 3804208"/>
                <a:gd name="connsiteX21293" fmla="*/ 1174314 w 9157696"/>
                <a:gd name="connsiteY21293" fmla="*/ 173845 h 3804208"/>
                <a:gd name="connsiteX21294" fmla="*/ 1171873 w 9157696"/>
                <a:gd name="connsiteY21294" fmla="*/ 173845 h 3804208"/>
                <a:gd name="connsiteX21295" fmla="*/ 1170652 w 9157696"/>
                <a:gd name="connsiteY21295" fmla="*/ 176287 h 3804208"/>
                <a:gd name="connsiteX21296" fmla="*/ 1169431 w 9157696"/>
                <a:gd name="connsiteY21296" fmla="*/ 178728 h 3804208"/>
                <a:gd name="connsiteX21297" fmla="*/ 1165769 w 9157696"/>
                <a:gd name="connsiteY21297" fmla="*/ 181169 h 3804208"/>
                <a:gd name="connsiteX21298" fmla="*/ 1162107 w 9157696"/>
                <a:gd name="connsiteY21298" fmla="*/ 183611 h 3804208"/>
                <a:gd name="connsiteX21299" fmla="*/ 1159666 w 9157696"/>
                <a:gd name="connsiteY21299" fmla="*/ 183611 h 3804208"/>
                <a:gd name="connsiteX21300" fmla="*/ 1159666 w 9157696"/>
                <a:gd name="connsiteY21300" fmla="*/ 183611 h 3804208"/>
                <a:gd name="connsiteX21301" fmla="*/ 1162107 w 9157696"/>
                <a:gd name="connsiteY21301" fmla="*/ 179949 h 3804208"/>
                <a:gd name="connsiteX21302" fmla="*/ 1165769 w 9157696"/>
                <a:gd name="connsiteY21302" fmla="*/ 176287 h 3804208"/>
                <a:gd name="connsiteX21303" fmla="*/ 1170652 w 9157696"/>
                <a:gd name="connsiteY21303" fmla="*/ 171404 h 3804208"/>
                <a:gd name="connsiteX21304" fmla="*/ 1175535 w 9157696"/>
                <a:gd name="connsiteY21304" fmla="*/ 167742 h 3804208"/>
                <a:gd name="connsiteX21305" fmla="*/ 1177976 w 9157696"/>
                <a:gd name="connsiteY21305" fmla="*/ 157976 h 3804208"/>
                <a:gd name="connsiteX21306" fmla="*/ 1179197 w 9157696"/>
                <a:gd name="connsiteY21306" fmla="*/ 151872 h 3804208"/>
                <a:gd name="connsiteX21307" fmla="*/ 1181638 w 9157696"/>
                <a:gd name="connsiteY21307" fmla="*/ 144548 h 3804208"/>
                <a:gd name="connsiteX21308" fmla="*/ 1184080 w 9157696"/>
                <a:gd name="connsiteY21308" fmla="*/ 138445 h 3804208"/>
                <a:gd name="connsiteX21309" fmla="*/ 1185300 w 9157696"/>
                <a:gd name="connsiteY21309" fmla="*/ 136003 h 3804208"/>
                <a:gd name="connsiteX21310" fmla="*/ 1185300 w 9157696"/>
                <a:gd name="connsiteY21310" fmla="*/ 133562 h 3804208"/>
                <a:gd name="connsiteX21311" fmla="*/ 1185300 w 9157696"/>
                <a:gd name="connsiteY21311" fmla="*/ 131121 h 3804208"/>
                <a:gd name="connsiteX21312" fmla="*/ 1182859 w 9157696"/>
                <a:gd name="connsiteY21312" fmla="*/ 134783 h 3804208"/>
                <a:gd name="connsiteX21313" fmla="*/ 1180418 w 9157696"/>
                <a:gd name="connsiteY21313" fmla="*/ 138445 h 3804208"/>
                <a:gd name="connsiteX21314" fmla="*/ 1180418 w 9157696"/>
                <a:gd name="connsiteY21314" fmla="*/ 140886 h 3804208"/>
                <a:gd name="connsiteX21315" fmla="*/ 1179197 w 9157696"/>
                <a:gd name="connsiteY21315" fmla="*/ 143328 h 3804208"/>
                <a:gd name="connsiteX21316" fmla="*/ 1177976 w 9157696"/>
                <a:gd name="connsiteY21316" fmla="*/ 144548 h 3804208"/>
                <a:gd name="connsiteX21317" fmla="*/ 1176755 w 9157696"/>
                <a:gd name="connsiteY21317" fmla="*/ 146990 h 3804208"/>
                <a:gd name="connsiteX21318" fmla="*/ 1175535 w 9157696"/>
                <a:gd name="connsiteY21318" fmla="*/ 149431 h 3804208"/>
                <a:gd name="connsiteX21319" fmla="*/ 1174314 w 9157696"/>
                <a:gd name="connsiteY21319" fmla="*/ 149431 h 3804208"/>
                <a:gd name="connsiteX21320" fmla="*/ 1173093 w 9157696"/>
                <a:gd name="connsiteY21320" fmla="*/ 153093 h 3804208"/>
                <a:gd name="connsiteX21321" fmla="*/ 1171873 w 9157696"/>
                <a:gd name="connsiteY21321" fmla="*/ 151872 h 3804208"/>
                <a:gd name="connsiteX21322" fmla="*/ 1170652 w 9157696"/>
                <a:gd name="connsiteY21322" fmla="*/ 154314 h 3804208"/>
                <a:gd name="connsiteX21323" fmla="*/ 1169431 w 9157696"/>
                <a:gd name="connsiteY21323" fmla="*/ 154314 h 3804208"/>
                <a:gd name="connsiteX21324" fmla="*/ 1168211 w 9157696"/>
                <a:gd name="connsiteY21324" fmla="*/ 154314 h 3804208"/>
                <a:gd name="connsiteX21325" fmla="*/ 1166990 w 9157696"/>
                <a:gd name="connsiteY21325" fmla="*/ 156755 h 3804208"/>
                <a:gd name="connsiteX21326" fmla="*/ 1166990 w 9157696"/>
                <a:gd name="connsiteY21326" fmla="*/ 159197 h 3804208"/>
                <a:gd name="connsiteX21327" fmla="*/ 1164548 w 9157696"/>
                <a:gd name="connsiteY21327" fmla="*/ 162859 h 3804208"/>
                <a:gd name="connsiteX21328" fmla="*/ 1163328 w 9157696"/>
                <a:gd name="connsiteY21328" fmla="*/ 166521 h 3804208"/>
                <a:gd name="connsiteX21329" fmla="*/ 1162107 w 9157696"/>
                <a:gd name="connsiteY21329" fmla="*/ 166521 h 3804208"/>
                <a:gd name="connsiteX21330" fmla="*/ 1159666 w 9157696"/>
                <a:gd name="connsiteY21330" fmla="*/ 166521 h 3804208"/>
                <a:gd name="connsiteX21331" fmla="*/ 1159666 w 9157696"/>
                <a:gd name="connsiteY21331" fmla="*/ 165300 h 3804208"/>
                <a:gd name="connsiteX21332" fmla="*/ 1160886 w 9157696"/>
                <a:gd name="connsiteY21332" fmla="*/ 162859 h 3804208"/>
                <a:gd name="connsiteX21333" fmla="*/ 1163328 w 9157696"/>
                <a:gd name="connsiteY21333" fmla="*/ 159197 h 3804208"/>
                <a:gd name="connsiteX21334" fmla="*/ 1165769 w 9157696"/>
                <a:gd name="connsiteY21334" fmla="*/ 153093 h 3804208"/>
                <a:gd name="connsiteX21335" fmla="*/ 1168211 w 9157696"/>
                <a:gd name="connsiteY21335" fmla="*/ 148210 h 3804208"/>
                <a:gd name="connsiteX21336" fmla="*/ 1168211 w 9157696"/>
                <a:gd name="connsiteY21336" fmla="*/ 139665 h 3804208"/>
                <a:gd name="connsiteX21337" fmla="*/ 1169431 w 9157696"/>
                <a:gd name="connsiteY21337" fmla="*/ 134783 h 3804208"/>
                <a:gd name="connsiteX21338" fmla="*/ 1171873 w 9157696"/>
                <a:gd name="connsiteY21338" fmla="*/ 128679 h 3804208"/>
                <a:gd name="connsiteX21339" fmla="*/ 1173093 w 9157696"/>
                <a:gd name="connsiteY21339" fmla="*/ 123796 h 3804208"/>
                <a:gd name="connsiteX21340" fmla="*/ 1174314 w 9157696"/>
                <a:gd name="connsiteY21340" fmla="*/ 121355 h 3804208"/>
                <a:gd name="connsiteX21341" fmla="*/ 1174314 w 9157696"/>
                <a:gd name="connsiteY21341" fmla="*/ 118914 h 3804208"/>
                <a:gd name="connsiteX21342" fmla="*/ 1174314 w 9157696"/>
                <a:gd name="connsiteY21342" fmla="*/ 117693 h 3804208"/>
                <a:gd name="connsiteX21343" fmla="*/ 1171873 w 9157696"/>
                <a:gd name="connsiteY21343" fmla="*/ 120134 h 3804208"/>
                <a:gd name="connsiteX21344" fmla="*/ 1170652 w 9157696"/>
                <a:gd name="connsiteY21344" fmla="*/ 122576 h 3804208"/>
                <a:gd name="connsiteX21345" fmla="*/ 1170652 w 9157696"/>
                <a:gd name="connsiteY21345" fmla="*/ 123796 h 3804208"/>
                <a:gd name="connsiteX21346" fmla="*/ 1169431 w 9157696"/>
                <a:gd name="connsiteY21346" fmla="*/ 125017 h 3804208"/>
                <a:gd name="connsiteX21347" fmla="*/ 1168211 w 9157696"/>
                <a:gd name="connsiteY21347" fmla="*/ 126238 h 3804208"/>
                <a:gd name="connsiteX21348" fmla="*/ 1166990 w 9157696"/>
                <a:gd name="connsiteY21348" fmla="*/ 128679 h 3804208"/>
                <a:gd name="connsiteX21349" fmla="*/ 1165769 w 9157696"/>
                <a:gd name="connsiteY21349" fmla="*/ 131121 h 3804208"/>
                <a:gd name="connsiteX21350" fmla="*/ 1164548 w 9157696"/>
                <a:gd name="connsiteY21350" fmla="*/ 132341 h 3804208"/>
                <a:gd name="connsiteX21351" fmla="*/ 1164548 w 9157696"/>
                <a:gd name="connsiteY21351" fmla="*/ 136003 h 3804208"/>
                <a:gd name="connsiteX21352" fmla="*/ 1163328 w 9157696"/>
                <a:gd name="connsiteY21352" fmla="*/ 136003 h 3804208"/>
                <a:gd name="connsiteX21353" fmla="*/ 1162107 w 9157696"/>
                <a:gd name="connsiteY21353" fmla="*/ 138445 h 3804208"/>
                <a:gd name="connsiteX21354" fmla="*/ 1160886 w 9157696"/>
                <a:gd name="connsiteY21354" fmla="*/ 139665 h 3804208"/>
                <a:gd name="connsiteX21355" fmla="*/ 1159666 w 9157696"/>
                <a:gd name="connsiteY21355" fmla="*/ 140886 h 3804208"/>
                <a:gd name="connsiteX21356" fmla="*/ 1159666 w 9157696"/>
                <a:gd name="connsiteY21356" fmla="*/ 143328 h 3804208"/>
                <a:gd name="connsiteX21357" fmla="*/ 1159666 w 9157696"/>
                <a:gd name="connsiteY21357" fmla="*/ 144548 h 3804208"/>
                <a:gd name="connsiteX21358" fmla="*/ 1157224 w 9157696"/>
                <a:gd name="connsiteY21358" fmla="*/ 148210 h 3804208"/>
                <a:gd name="connsiteX21359" fmla="*/ 1156004 w 9157696"/>
                <a:gd name="connsiteY21359" fmla="*/ 151872 h 3804208"/>
                <a:gd name="connsiteX21360" fmla="*/ 1154783 w 9157696"/>
                <a:gd name="connsiteY21360" fmla="*/ 153093 h 3804208"/>
                <a:gd name="connsiteX21361" fmla="*/ 1154783 w 9157696"/>
                <a:gd name="connsiteY21361" fmla="*/ 153093 h 3804208"/>
                <a:gd name="connsiteX21362" fmla="*/ 1154783 w 9157696"/>
                <a:gd name="connsiteY21362" fmla="*/ 153093 h 3804208"/>
                <a:gd name="connsiteX21363" fmla="*/ 1157224 w 9157696"/>
                <a:gd name="connsiteY21363" fmla="*/ 144548 h 3804208"/>
                <a:gd name="connsiteX21364" fmla="*/ 1158445 w 9157696"/>
                <a:gd name="connsiteY21364" fmla="*/ 140886 h 3804208"/>
                <a:gd name="connsiteX21365" fmla="*/ 1160886 w 9157696"/>
                <a:gd name="connsiteY21365" fmla="*/ 134783 h 3804208"/>
                <a:gd name="connsiteX21366" fmla="*/ 1163328 w 9157696"/>
                <a:gd name="connsiteY21366" fmla="*/ 129900 h 3804208"/>
                <a:gd name="connsiteX21367" fmla="*/ 1163328 w 9157696"/>
                <a:gd name="connsiteY21367" fmla="*/ 122576 h 3804208"/>
                <a:gd name="connsiteX21368" fmla="*/ 1163328 w 9157696"/>
                <a:gd name="connsiteY21368" fmla="*/ 117693 h 3804208"/>
                <a:gd name="connsiteX21369" fmla="*/ 1164548 w 9157696"/>
                <a:gd name="connsiteY21369" fmla="*/ 111589 h 3804208"/>
                <a:gd name="connsiteX21370" fmla="*/ 1165769 w 9157696"/>
                <a:gd name="connsiteY21370" fmla="*/ 106707 h 3804208"/>
                <a:gd name="connsiteX21371" fmla="*/ 1166990 w 9157696"/>
                <a:gd name="connsiteY21371" fmla="*/ 104265 h 3804208"/>
                <a:gd name="connsiteX21372" fmla="*/ 1166990 w 9157696"/>
                <a:gd name="connsiteY21372" fmla="*/ 101824 h 3804208"/>
                <a:gd name="connsiteX21373" fmla="*/ 1166990 w 9157696"/>
                <a:gd name="connsiteY21373" fmla="*/ 100603 h 3804208"/>
                <a:gd name="connsiteX21374" fmla="*/ 1165769 w 9157696"/>
                <a:gd name="connsiteY21374" fmla="*/ 103044 h 3804208"/>
                <a:gd name="connsiteX21375" fmla="*/ 1164548 w 9157696"/>
                <a:gd name="connsiteY21375" fmla="*/ 105486 h 3804208"/>
                <a:gd name="connsiteX21376" fmla="*/ 1164548 w 9157696"/>
                <a:gd name="connsiteY21376" fmla="*/ 106707 h 3804208"/>
                <a:gd name="connsiteX21377" fmla="*/ 1164548 w 9157696"/>
                <a:gd name="connsiteY21377" fmla="*/ 107927 h 3804208"/>
                <a:gd name="connsiteX21378" fmla="*/ 1163328 w 9157696"/>
                <a:gd name="connsiteY21378" fmla="*/ 109148 h 3804208"/>
                <a:gd name="connsiteX21379" fmla="*/ 1163328 w 9157696"/>
                <a:gd name="connsiteY21379" fmla="*/ 111589 h 3804208"/>
                <a:gd name="connsiteX21380" fmla="*/ 1163328 w 9157696"/>
                <a:gd name="connsiteY21380" fmla="*/ 114031 h 3804208"/>
                <a:gd name="connsiteX21381" fmla="*/ 1162107 w 9157696"/>
                <a:gd name="connsiteY21381" fmla="*/ 115251 h 3804208"/>
                <a:gd name="connsiteX21382" fmla="*/ 1162107 w 9157696"/>
                <a:gd name="connsiteY21382" fmla="*/ 117693 h 3804208"/>
                <a:gd name="connsiteX21383" fmla="*/ 1160886 w 9157696"/>
                <a:gd name="connsiteY21383" fmla="*/ 117693 h 3804208"/>
                <a:gd name="connsiteX21384" fmla="*/ 1159666 w 9157696"/>
                <a:gd name="connsiteY21384" fmla="*/ 120134 h 3804208"/>
                <a:gd name="connsiteX21385" fmla="*/ 1158445 w 9157696"/>
                <a:gd name="connsiteY21385" fmla="*/ 121355 h 3804208"/>
                <a:gd name="connsiteX21386" fmla="*/ 1157224 w 9157696"/>
                <a:gd name="connsiteY21386" fmla="*/ 122576 h 3804208"/>
                <a:gd name="connsiteX21387" fmla="*/ 1157224 w 9157696"/>
                <a:gd name="connsiteY21387" fmla="*/ 123796 h 3804208"/>
                <a:gd name="connsiteX21388" fmla="*/ 1157224 w 9157696"/>
                <a:gd name="connsiteY21388" fmla="*/ 125017 h 3804208"/>
                <a:gd name="connsiteX21389" fmla="*/ 1156004 w 9157696"/>
                <a:gd name="connsiteY21389" fmla="*/ 128679 h 3804208"/>
                <a:gd name="connsiteX21390" fmla="*/ 1154783 w 9157696"/>
                <a:gd name="connsiteY21390" fmla="*/ 132341 h 3804208"/>
                <a:gd name="connsiteX21391" fmla="*/ 1153562 w 9157696"/>
                <a:gd name="connsiteY21391" fmla="*/ 133562 h 3804208"/>
                <a:gd name="connsiteX21392" fmla="*/ 1152341 w 9157696"/>
                <a:gd name="connsiteY21392" fmla="*/ 134783 h 3804208"/>
                <a:gd name="connsiteX21393" fmla="*/ 1152341 w 9157696"/>
                <a:gd name="connsiteY21393" fmla="*/ 136003 h 3804208"/>
                <a:gd name="connsiteX21394" fmla="*/ 1151121 w 9157696"/>
                <a:gd name="connsiteY21394" fmla="*/ 137224 h 3804208"/>
                <a:gd name="connsiteX21395" fmla="*/ 1149900 w 9157696"/>
                <a:gd name="connsiteY21395" fmla="*/ 139665 h 3804208"/>
                <a:gd name="connsiteX21396" fmla="*/ 1148679 w 9157696"/>
                <a:gd name="connsiteY21396" fmla="*/ 139665 h 3804208"/>
                <a:gd name="connsiteX21397" fmla="*/ 1148679 w 9157696"/>
                <a:gd name="connsiteY21397" fmla="*/ 140886 h 3804208"/>
                <a:gd name="connsiteX21398" fmla="*/ 1148679 w 9157696"/>
                <a:gd name="connsiteY21398" fmla="*/ 140886 h 3804208"/>
                <a:gd name="connsiteX21399" fmla="*/ 1148679 w 9157696"/>
                <a:gd name="connsiteY21399" fmla="*/ 103044 h 3804208"/>
                <a:gd name="connsiteX21400" fmla="*/ 1148679 w 9157696"/>
                <a:gd name="connsiteY21400" fmla="*/ 140886 h 3804208"/>
                <a:gd name="connsiteX21401" fmla="*/ 1148679 w 9157696"/>
                <a:gd name="connsiteY21401" fmla="*/ 140886 h 3804208"/>
                <a:gd name="connsiteX21402" fmla="*/ 1148679 w 9157696"/>
                <a:gd name="connsiteY21402" fmla="*/ 139665 h 3804208"/>
                <a:gd name="connsiteX21403" fmla="*/ 1147459 w 9157696"/>
                <a:gd name="connsiteY21403" fmla="*/ 139665 h 3804208"/>
                <a:gd name="connsiteX21404" fmla="*/ 1146238 w 9157696"/>
                <a:gd name="connsiteY21404" fmla="*/ 137224 h 3804208"/>
                <a:gd name="connsiteX21405" fmla="*/ 1145017 w 9157696"/>
                <a:gd name="connsiteY21405" fmla="*/ 136003 h 3804208"/>
                <a:gd name="connsiteX21406" fmla="*/ 1145017 w 9157696"/>
                <a:gd name="connsiteY21406" fmla="*/ 134783 h 3804208"/>
                <a:gd name="connsiteX21407" fmla="*/ 1143797 w 9157696"/>
                <a:gd name="connsiteY21407" fmla="*/ 133562 h 3804208"/>
                <a:gd name="connsiteX21408" fmla="*/ 1142576 w 9157696"/>
                <a:gd name="connsiteY21408" fmla="*/ 132341 h 3804208"/>
                <a:gd name="connsiteX21409" fmla="*/ 1141355 w 9157696"/>
                <a:gd name="connsiteY21409" fmla="*/ 128679 h 3804208"/>
                <a:gd name="connsiteX21410" fmla="*/ 1140134 w 9157696"/>
                <a:gd name="connsiteY21410" fmla="*/ 125017 h 3804208"/>
                <a:gd name="connsiteX21411" fmla="*/ 1140134 w 9157696"/>
                <a:gd name="connsiteY21411" fmla="*/ 123796 h 3804208"/>
                <a:gd name="connsiteX21412" fmla="*/ 1140134 w 9157696"/>
                <a:gd name="connsiteY21412" fmla="*/ 122576 h 3804208"/>
                <a:gd name="connsiteX21413" fmla="*/ 1138914 w 9157696"/>
                <a:gd name="connsiteY21413" fmla="*/ 121355 h 3804208"/>
                <a:gd name="connsiteX21414" fmla="*/ 1137693 w 9157696"/>
                <a:gd name="connsiteY21414" fmla="*/ 120134 h 3804208"/>
                <a:gd name="connsiteX21415" fmla="*/ 1136472 w 9157696"/>
                <a:gd name="connsiteY21415" fmla="*/ 117693 h 3804208"/>
                <a:gd name="connsiteX21416" fmla="*/ 1135252 w 9157696"/>
                <a:gd name="connsiteY21416" fmla="*/ 117693 h 3804208"/>
                <a:gd name="connsiteX21417" fmla="*/ 1135252 w 9157696"/>
                <a:gd name="connsiteY21417" fmla="*/ 115251 h 3804208"/>
                <a:gd name="connsiteX21418" fmla="*/ 1134031 w 9157696"/>
                <a:gd name="connsiteY21418" fmla="*/ 114031 h 3804208"/>
                <a:gd name="connsiteX21419" fmla="*/ 1134031 w 9157696"/>
                <a:gd name="connsiteY21419" fmla="*/ 111589 h 3804208"/>
                <a:gd name="connsiteX21420" fmla="*/ 1134031 w 9157696"/>
                <a:gd name="connsiteY21420" fmla="*/ 109148 h 3804208"/>
                <a:gd name="connsiteX21421" fmla="*/ 1132810 w 9157696"/>
                <a:gd name="connsiteY21421" fmla="*/ 107927 h 3804208"/>
                <a:gd name="connsiteX21422" fmla="*/ 1132810 w 9157696"/>
                <a:gd name="connsiteY21422" fmla="*/ 106707 h 3804208"/>
                <a:gd name="connsiteX21423" fmla="*/ 1132810 w 9157696"/>
                <a:gd name="connsiteY21423" fmla="*/ 105486 h 3804208"/>
                <a:gd name="connsiteX21424" fmla="*/ 1131590 w 9157696"/>
                <a:gd name="connsiteY21424" fmla="*/ 103044 h 3804208"/>
                <a:gd name="connsiteX21425" fmla="*/ 1130369 w 9157696"/>
                <a:gd name="connsiteY21425" fmla="*/ 100603 h 3804208"/>
                <a:gd name="connsiteX21426" fmla="*/ 1130369 w 9157696"/>
                <a:gd name="connsiteY21426" fmla="*/ 101824 h 3804208"/>
                <a:gd name="connsiteX21427" fmla="*/ 1130369 w 9157696"/>
                <a:gd name="connsiteY21427" fmla="*/ 104265 h 3804208"/>
                <a:gd name="connsiteX21428" fmla="*/ 1131590 w 9157696"/>
                <a:gd name="connsiteY21428" fmla="*/ 106707 h 3804208"/>
                <a:gd name="connsiteX21429" fmla="*/ 1132810 w 9157696"/>
                <a:gd name="connsiteY21429" fmla="*/ 111589 h 3804208"/>
                <a:gd name="connsiteX21430" fmla="*/ 1134031 w 9157696"/>
                <a:gd name="connsiteY21430" fmla="*/ 117693 h 3804208"/>
                <a:gd name="connsiteX21431" fmla="*/ 1134031 w 9157696"/>
                <a:gd name="connsiteY21431" fmla="*/ 122576 h 3804208"/>
                <a:gd name="connsiteX21432" fmla="*/ 1134031 w 9157696"/>
                <a:gd name="connsiteY21432" fmla="*/ 129900 h 3804208"/>
                <a:gd name="connsiteX21433" fmla="*/ 1136472 w 9157696"/>
                <a:gd name="connsiteY21433" fmla="*/ 134783 h 3804208"/>
                <a:gd name="connsiteX21434" fmla="*/ 1138914 w 9157696"/>
                <a:gd name="connsiteY21434" fmla="*/ 140886 h 3804208"/>
                <a:gd name="connsiteX21435" fmla="*/ 1140134 w 9157696"/>
                <a:gd name="connsiteY21435" fmla="*/ 144548 h 3804208"/>
                <a:gd name="connsiteX21436" fmla="*/ 1142576 w 9157696"/>
                <a:gd name="connsiteY21436" fmla="*/ 153093 h 3804208"/>
                <a:gd name="connsiteX21437" fmla="*/ 1142576 w 9157696"/>
                <a:gd name="connsiteY21437" fmla="*/ 153093 h 3804208"/>
                <a:gd name="connsiteX21438" fmla="*/ 1142576 w 9157696"/>
                <a:gd name="connsiteY21438" fmla="*/ 153093 h 3804208"/>
                <a:gd name="connsiteX21439" fmla="*/ 1141355 w 9157696"/>
                <a:gd name="connsiteY21439" fmla="*/ 151872 h 3804208"/>
                <a:gd name="connsiteX21440" fmla="*/ 1140134 w 9157696"/>
                <a:gd name="connsiteY21440" fmla="*/ 148210 h 3804208"/>
                <a:gd name="connsiteX21441" fmla="*/ 1137693 w 9157696"/>
                <a:gd name="connsiteY21441" fmla="*/ 144548 h 3804208"/>
                <a:gd name="connsiteX21442" fmla="*/ 1137693 w 9157696"/>
                <a:gd name="connsiteY21442" fmla="*/ 143328 h 3804208"/>
                <a:gd name="connsiteX21443" fmla="*/ 1137693 w 9157696"/>
                <a:gd name="connsiteY21443" fmla="*/ 140886 h 3804208"/>
                <a:gd name="connsiteX21444" fmla="*/ 1136472 w 9157696"/>
                <a:gd name="connsiteY21444" fmla="*/ 139665 h 3804208"/>
                <a:gd name="connsiteX21445" fmla="*/ 1135252 w 9157696"/>
                <a:gd name="connsiteY21445" fmla="*/ 138445 h 3804208"/>
                <a:gd name="connsiteX21446" fmla="*/ 1134031 w 9157696"/>
                <a:gd name="connsiteY21446" fmla="*/ 136003 h 3804208"/>
                <a:gd name="connsiteX21447" fmla="*/ 1132810 w 9157696"/>
                <a:gd name="connsiteY21447" fmla="*/ 136003 h 3804208"/>
                <a:gd name="connsiteX21448" fmla="*/ 1132810 w 9157696"/>
                <a:gd name="connsiteY21448" fmla="*/ 132341 h 3804208"/>
                <a:gd name="connsiteX21449" fmla="*/ 1131590 w 9157696"/>
                <a:gd name="connsiteY21449" fmla="*/ 131121 h 3804208"/>
                <a:gd name="connsiteX21450" fmla="*/ 1130369 w 9157696"/>
                <a:gd name="connsiteY21450" fmla="*/ 128679 h 3804208"/>
                <a:gd name="connsiteX21451" fmla="*/ 1129148 w 9157696"/>
                <a:gd name="connsiteY21451" fmla="*/ 126238 h 3804208"/>
                <a:gd name="connsiteX21452" fmla="*/ 1127927 w 9157696"/>
                <a:gd name="connsiteY21452" fmla="*/ 125017 h 3804208"/>
                <a:gd name="connsiteX21453" fmla="*/ 1126707 w 9157696"/>
                <a:gd name="connsiteY21453" fmla="*/ 123796 h 3804208"/>
                <a:gd name="connsiteX21454" fmla="*/ 1126707 w 9157696"/>
                <a:gd name="connsiteY21454" fmla="*/ 122576 h 3804208"/>
                <a:gd name="connsiteX21455" fmla="*/ 1125486 w 9157696"/>
                <a:gd name="connsiteY21455" fmla="*/ 120134 h 3804208"/>
                <a:gd name="connsiteX21456" fmla="*/ 1123045 w 9157696"/>
                <a:gd name="connsiteY21456" fmla="*/ 117693 h 3804208"/>
                <a:gd name="connsiteX21457" fmla="*/ 1123045 w 9157696"/>
                <a:gd name="connsiteY21457" fmla="*/ 118914 h 3804208"/>
                <a:gd name="connsiteX21458" fmla="*/ 1123045 w 9157696"/>
                <a:gd name="connsiteY21458" fmla="*/ 121355 h 3804208"/>
                <a:gd name="connsiteX21459" fmla="*/ 1124265 w 9157696"/>
                <a:gd name="connsiteY21459" fmla="*/ 123796 h 3804208"/>
                <a:gd name="connsiteX21460" fmla="*/ 1125486 w 9157696"/>
                <a:gd name="connsiteY21460" fmla="*/ 128679 h 3804208"/>
                <a:gd name="connsiteX21461" fmla="*/ 1127927 w 9157696"/>
                <a:gd name="connsiteY21461" fmla="*/ 134783 h 3804208"/>
                <a:gd name="connsiteX21462" fmla="*/ 1129148 w 9157696"/>
                <a:gd name="connsiteY21462" fmla="*/ 139665 h 3804208"/>
                <a:gd name="connsiteX21463" fmla="*/ 1129148 w 9157696"/>
                <a:gd name="connsiteY21463" fmla="*/ 148210 h 3804208"/>
                <a:gd name="connsiteX21464" fmla="*/ 1131590 w 9157696"/>
                <a:gd name="connsiteY21464" fmla="*/ 153093 h 3804208"/>
                <a:gd name="connsiteX21465" fmla="*/ 1134031 w 9157696"/>
                <a:gd name="connsiteY21465" fmla="*/ 159197 h 3804208"/>
                <a:gd name="connsiteX21466" fmla="*/ 1136472 w 9157696"/>
                <a:gd name="connsiteY21466" fmla="*/ 162859 h 3804208"/>
                <a:gd name="connsiteX21467" fmla="*/ 1137693 w 9157696"/>
                <a:gd name="connsiteY21467" fmla="*/ 165300 h 3804208"/>
                <a:gd name="connsiteX21468" fmla="*/ 1137693 w 9157696"/>
                <a:gd name="connsiteY21468" fmla="*/ 166521 h 3804208"/>
                <a:gd name="connsiteX21469" fmla="*/ 1135252 w 9157696"/>
                <a:gd name="connsiteY21469" fmla="*/ 166521 h 3804208"/>
                <a:gd name="connsiteX21470" fmla="*/ 1134031 w 9157696"/>
                <a:gd name="connsiteY21470" fmla="*/ 166521 h 3804208"/>
                <a:gd name="connsiteX21471" fmla="*/ 1132810 w 9157696"/>
                <a:gd name="connsiteY21471" fmla="*/ 162859 h 3804208"/>
                <a:gd name="connsiteX21472" fmla="*/ 1130369 w 9157696"/>
                <a:gd name="connsiteY21472" fmla="*/ 159197 h 3804208"/>
                <a:gd name="connsiteX21473" fmla="*/ 1130369 w 9157696"/>
                <a:gd name="connsiteY21473" fmla="*/ 156755 h 3804208"/>
                <a:gd name="connsiteX21474" fmla="*/ 1129148 w 9157696"/>
                <a:gd name="connsiteY21474" fmla="*/ 154314 h 3804208"/>
                <a:gd name="connsiteX21475" fmla="*/ 1127927 w 9157696"/>
                <a:gd name="connsiteY21475" fmla="*/ 154314 h 3804208"/>
                <a:gd name="connsiteX21476" fmla="*/ 1126707 w 9157696"/>
                <a:gd name="connsiteY21476" fmla="*/ 154314 h 3804208"/>
                <a:gd name="connsiteX21477" fmla="*/ 1125486 w 9157696"/>
                <a:gd name="connsiteY21477" fmla="*/ 151872 h 3804208"/>
                <a:gd name="connsiteX21478" fmla="*/ 1124265 w 9157696"/>
                <a:gd name="connsiteY21478" fmla="*/ 153093 h 3804208"/>
                <a:gd name="connsiteX21479" fmla="*/ 1123045 w 9157696"/>
                <a:gd name="connsiteY21479" fmla="*/ 149431 h 3804208"/>
                <a:gd name="connsiteX21480" fmla="*/ 1121824 w 9157696"/>
                <a:gd name="connsiteY21480" fmla="*/ 149431 h 3804208"/>
                <a:gd name="connsiteX21481" fmla="*/ 1120603 w 9157696"/>
                <a:gd name="connsiteY21481" fmla="*/ 146990 h 3804208"/>
                <a:gd name="connsiteX21482" fmla="*/ 1119383 w 9157696"/>
                <a:gd name="connsiteY21482" fmla="*/ 144548 h 3804208"/>
                <a:gd name="connsiteX21483" fmla="*/ 1118162 w 9157696"/>
                <a:gd name="connsiteY21483" fmla="*/ 143328 h 3804208"/>
                <a:gd name="connsiteX21484" fmla="*/ 1116941 w 9157696"/>
                <a:gd name="connsiteY21484" fmla="*/ 140886 h 3804208"/>
                <a:gd name="connsiteX21485" fmla="*/ 1116941 w 9157696"/>
                <a:gd name="connsiteY21485" fmla="*/ 138445 h 3804208"/>
                <a:gd name="connsiteX21486" fmla="*/ 1114500 w 9157696"/>
                <a:gd name="connsiteY21486" fmla="*/ 134783 h 3804208"/>
                <a:gd name="connsiteX21487" fmla="*/ 1112058 w 9157696"/>
                <a:gd name="connsiteY21487" fmla="*/ 131121 h 3804208"/>
                <a:gd name="connsiteX21488" fmla="*/ 1112058 w 9157696"/>
                <a:gd name="connsiteY21488" fmla="*/ 133562 h 3804208"/>
                <a:gd name="connsiteX21489" fmla="*/ 1112058 w 9157696"/>
                <a:gd name="connsiteY21489" fmla="*/ 136003 h 3804208"/>
                <a:gd name="connsiteX21490" fmla="*/ 1113279 w 9157696"/>
                <a:gd name="connsiteY21490" fmla="*/ 138445 h 3804208"/>
                <a:gd name="connsiteX21491" fmla="*/ 1115720 w 9157696"/>
                <a:gd name="connsiteY21491" fmla="*/ 144548 h 3804208"/>
                <a:gd name="connsiteX21492" fmla="*/ 1118162 w 9157696"/>
                <a:gd name="connsiteY21492" fmla="*/ 151872 h 3804208"/>
                <a:gd name="connsiteX21493" fmla="*/ 1119383 w 9157696"/>
                <a:gd name="connsiteY21493" fmla="*/ 157976 h 3804208"/>
                <a:gd name="connsiteX21494" fmla="*/ 1121824 w 9157696"/>
                <a:gd name="connsiteY21494" fmla="*/ 167742 h 3804208"/>
                <a:gd name="connsiteX21495" fmla="*/ 1126707 w 9157696"/>
                <a:gd name="connsiteY21495" fmla="*/ 171404 h 3804208"/>
                <a:gd name="connsiteX21496" fmla="*/ 1131590 w 9157696"/>
                <a:gd name="connsiteY21496" fmla="*/ 176287 h 3804208"/>
                <a:gd name="connsiteX21497" fmla="*/ 1135252 w 9157696"/>
                <a:gd name="connsiteY21497" fmla="*/ 179949 h 3804208"/>
                <a:gd name="connsiteX21498" fmla="*/ 1137693 w 9157696"/>
                <a:gd name="connsiteY21498" fmla="*/ 183611 h 3804208"/>
                <a:gd name="connsiteX21499" fmla="*/ 1137693 w 9157696"/>
                <a:gd name="connsiteY21499" fmla="*/ 183611 h 3804208"/>
                <a:gd name="connsiteX21500" fmla="*/ 1135252 w 9157696"/>
                <a:gd name="connsiteY21500" fmla="*/ 183611 h 3804208"/>
                <a:gd name="connsiteX21501" fmla="*/ 1131590 w 9157696"/>
                <a:gd name="connsiteY21501" fmla="*/ 181169 h 3804208"/>
                <a:gd name="connsiteX21502" fmla="*/ 1127927 w 9157696"/>
                <a:gd name="connsiteY21502" fmla="*/ 178728 h 3804208"/>
                <a:gd name="connsiteX21503" fmla="*/ 1126707 w 9157696"/>
                <a:gd name="connsiteY21503" fmla="*/ 176287 h 3804208"/>
                <a:gd name="connsiteX21504" fmla="*/ 1125486 w 9157696"/>
                <a:gd name="connsiteY21504" fmla="*/ 173845 h 3804208"/>
                <a:gd name="connsiteX21505" fmla="*/ 1123045 w 9157696"/>
                <a:gd name="connsiteY21505" fmla="*/ 173845 h 3804208"/>
                <a:gd name="connsiteX21506" fmla="*/ 1120603 w 9157696"/>
                <a:gd name="connsiteY21506" fmla="*/ 173845 h 3804208"/>
                <a:gd name="connsiteX21507" fmla="*/ 1118162 w 9157696"/>
                <a:gd name="connsiteY21507" fmla="*/ 171404 h 3804208"/>
                <a:gd name="connsiteX21508" fmla="*/ 1116941 w 9157696"/>
                <a:gd name="connsiteY21508" fmla="*/ 172624 h 3804208"/>
                <a:gd name="connsiteX21509" fmla="*/ 1115720 w 9157696"/>
                <a:gd name="connsiteY21509" fmla="*/ 168962 h 3804208"/>
                <a:gd name="connsiteX21510" fmla="*/ 1114500 w 9157696"/>
                <a:gd name="connsiteY21510" fmla="*/ 168962 h 3804208"/>
                <a:gd name="connsiteX21511" fmla="*/ 1113279 w 9157696"/>
                <a:gd name="connsiteY21511" fmla="*/ 167742 h 3804208"/>
                <a:gd name="connsiteX21512" fmla="*/ 1112058 w 9157696"/>
                <a:gd name="connsiteY21512" fmla="*/ 166521 h 3804208"/>
                <a:gd name="connsiteX21513" fmla="*/ 1110838 w 9157696"/>
                <a:gd name="connsiteY21513" fmla="*/ 166521 h 3804208"/>
                <a:gd name="connsiteX21514" fmla="*/ 1109617 w 9157696"/>
                <a:gd name="connsiteY21514" fmla="*/ 165300 h 3804208"/>
                <a:gd name="connsiteX21515" fmla="*/ 1108396 w 9157696"/>
                <a:gd name="connsiteY21515" fmla="*/ 164079 h 3804208"/>
                <a:gd name="connsiteX21516" fmla="*/ 1105955 w 9157696"/>
                <a:gd name="connsiteY21516" fmla="*/ 162859 h 3804208"/>
                <a:gd name="connsiteX21517" fmla="*/ 1103513 w 9157696"/>
                <a:gd name="connsiteY21517" fmla="*/ 161638 h 3804208"/>
                <a:gd name="connsiteX21518" fmla="*/ 1103513 w 9157696"/>
                <a:gd name="connsiteY21518" fmla="*/ 164079 h 3804208"/>
                <a:gd name="connsiteX21519" fmla="*/ 1104734 w 9157696"/>
                <a:gd name="connsiteY21519" fmla="*/ 166521 h 3804208"/>
                <a:gd name="connsiteX21520" fmla="*/ 1105955 w 9157696"/>
                <a:gd name="connsiteY21520" fmla="*/ 167742 h 3804208"/>
                <a:gd name="connsiteX21521" fmla="*/ 1109617 w 9157696"/>
                <a:gd name="connsiteY21521" fmla="*/ 171404 h 3804208"/>
                <a:gd name="connsiteX21522" fmla="*/ 1113279 w 9157696"/>
                <a:gd name="connsiteY21522" fmla="*/ 176287 h 3804208"/>
                <a:gd name="connsiteX21523" fmla="*/ 1115720 w 9157696"/>
                <a:gd name="connsiteY21523" fmla="*/ 181169 h 3804208"/>
                <a:gd name="connsiteX21524" fmla="*/ 1119383 w 9157696"/>
                <a:gd name="connsiteY21524" fmla="*/ 189714 h 3804208"/>
                <a:gd name="connsiteX21525" fmla="*/ 1124265 w 9157696"/>
                <a:gd name="connsiteY21525" fmla="*/ 192156 h 3804208"/>
                <a:gd name="connsiteX21526" fmla="*/ 1129148 w 9157696"/>
                <a:gd name="connsiteY21526" fmla="*/ 197038 h 3804208"/>
                <a:gd name="connsiteX21527" fmla="*/ 1132810 w 9157696"/>
                <a:gd name="connsiteY21527" fmla="*/ 199480 h 3804208"/>
                <a:gd name="connsiteX21528" fmla="*/ 1135252 w 9157696"/>
                <a:gd name="connsiteY21528" fmla="*/ 204363 h 3804208"/>
                <a:gd name="connsiteX21529" fmla="*/ 1134031 w 9157696"/>
                <a:gd name="connsiteY21529" fmla="*/ 206804 h 3804208"/>
                <a:gd name="connsiteX21530" fmla="*/ 1131590 w 9157696"/>
                <a:gd name="connsiteY21530" fmla="*/ 208025 h 3804208"/>
                <a:gd name="connsiteX21531" fmla="*/ 1127927 w 9157696"/>
                <a:gd name="connsiteY21531" fmla="*/ 206804 h 3804208"/>
                <a:gd name="connsiteX21532" fmla="*/ 1124265 w 9157696"/>
                <a:gd name="connsiteY21532" fmla="*/ 205583 h 3804208"/>
                <a:gd name="connsiteX21533" fmla="*/ 1123045 w 9157696"/>
                <a:gd name="connsiteY21533" fmla="*/ 204363 h 3804208"/>
                <a:gd name="connsiteX21534" fmla="*/ 1121824 w 9157696"/>
                <a:gd name="connsiteY21534" fmla="*/ 203142 h 3804208"/>
                <a:gd name="connsiteX21535" fmla="*/ 1120603 w 9157696"/>
                <a:gd name="connsiteY21535" fmla="*/ 203142 h 3804208"/>
                <a:gd name="connsiteX21536" fmla="*/ 1118162 w 9157696"/>
                <a:gd name="connsiteY21536" fmla="*/ 203142 h 3804208"/>
                <a:gd name="connsiteX21537" fmla="*/ 1115720 w 9157696"/>
                <a:gd name="connsiteY21537" fmla="*/ 200701 h 3804208"/>
                <a:gd name="connsiteX21538" fmla="*/ 1114500 w 9157696"/>
                <a:gd name="connsiteY21538" fmla="*/ 201921 h 3804208"/>
                <a:gd name="connsiteX21539" fmla="*/ 1113279 w 9157696"/>
                <a:gd name="connsiteY21539" fmla="*/ 198259 h 3804208"/>
                <a:gd name="connsiteX21540" fmla="*/ 1112058 w 9157696"/>
                <a:gd name="connsiteY21540" fmla="*/ 198259 h 3804208"/>
                <a:gd name="connsiteX21541" fmla="*/ 1110838 w 9157696"/>
                <a:gd name="connsiteY21541" fmla="*/ 197038 h 3804208"/>
                <a:gd name="connsiteX21542" fmla="*/ 1109617 w 9157696"/>
                <a:gd name="connsiteY21542" fmla="*/ 195818 h 3804208"/>
                <a:gd name="connsiteX21543" fmla="*/ 1108396 w 9157696"/>
                <a:gd name="connsiteY21543" fmla="*/ 195818 h 3804208"/>
                <a:gd name="connsiteX21544" fmla="*/ 1107176 w 9157696"/>
                <a:gd name="connsiteY21544" fmla="*/ 194597 h 3804208"/>
                <a:gd name="connsiteX21545" fmla="*/ 1105955 w 9157696"/>
                <a:gd name="connsiteY21545" fmla="*/ 193376 h 3804208"/>
                <a:gd name="connsiteX21546" fmla="*/ 1103513 w 9157696"/>
                <a:gd name="connsiteY21546" fmla="*/ 193376 h 3804208"/>
                <a:gd name="connsiteX21547" fmla="*/ 1103513 w 9157696"/>
                <a:gd name="connsiteY21547" fmla="*/ 192156 h 3804208"/>
                <a:gd name="connsiteX21548" fmla="*/ 1101072 w 9157696"/>
                <a:gd name="connsiteY21548" fmla="*/ 187273 h 3804208"/>
                <a:gd name="connsiteX21549" fmla="*/ 1099851 w 9157696"/>
                <a:gd name="connsiteY21549" fmla="*/ 186052 h 3804208"/>
                <a:gd name="connsiteX21550" fmla="*/ 1099851 w 9157696"/>
                <a:gd name="connsiteY21550" fmla="*/ 179949 h 3804208"/>
                <a:gd name="connsiteX21551" fmla="*/ 1098631 w 9157696"/>
                <a:gd name="connsiteY21551" fmla="*/ 182390 h 3804208"/>
                <a:gd name="connsiteX21552" fmla="*/ 1098631 w 9157696"/>
                <a:gd name="connsiteY21552" fmla="*/ 187273 h 3804208"/>
                <a:gd name="connsiteX21553" fmla="*/ 1099851 w 9157696"/>
                <a:gd name="connsiteY21553" fmla="*/ 192156 h 3804208"/>
                <a:gd name="connsiteX21554" fmla="*/ 1101072 w 9157696"/>
                <a:gd name="connsiteY21554" fmla="*/ 194597 h 3804208"/>
                <a:gd name="connsiteX21555" fmla="*/ 1099851 w 9157696"/>
                <a:gd name="connsiteY21555" fmla="*/ 194597 h 3804208"/>
                <a:gd name="connsiteX21556" fmla="*/ 1099851 w 9157696"/>
                <a:gd name="connsiteY21556" fmla="*/ 197038 h 3804208"/>
                <a:gd name="connsiteX21557" fmla="*/ 1101072 w 9157696"/>
                <a:gd name="connsiteY21557" fmla="*/ 198259 h 3804208"/>
                <a:gd name="connsiteX21558" fmla="*/ 1101072 w 9157696"/>
                <a:gd name="connsiteY21558" fmla="*/ 198259 h 3804208"/>
                <a:gd name="connsiteX21559" fmla="*/ 1102293 w 9157696"/>
                <a:gd name="connsiteY21559" fmla="*/ 201921 h 3804208"/>
                <a:gd name="connsiteX21560" fmla="*/ 1104734 w 9157696"/>
                <a:gd name="connsiteY21560" fmla="*/ 205583 h 3804208"/>
                <a:gd name="connsiteX21561" fmla="*/ 1107176 w 9157696"/>
                <a:gd name="connsiteY21561" fmla="*/ 209245 h 3804208"/>
                <a:gd name="connsiteX21562" fmla="*/ 1109617 w 9157696"/>
                <a:gd name="connsiteY21562" fmla="*/ 215349 h 3804208"/>
                <a:gd name="connsiteX21563" fmla="*/ 1113279 w 9157696"/>
                <a:gd name="connsiteY21563" fmla="*/ 225115 h 3804208"/>
                <a:gd name="connsiteX21564" fmla="*/ 1118162 w 9157696"/>
                <a:gd name="connsiteY21564" fmla="*/ 227556 h 3804208"/>
                <a:gd name="connsiteX21565" fmla="*/ 1124265 w 9157696"/>
                <a:gd name="connsiteY21565" fmla="*/ 232439 h 3804208"/>
                <a:gd name="connsiteX21566" fmla="*/ 1127927 w 9157696"/>
                <a:gd name="connsiteY21566" fmla="*/ 236101 h 3804208"/>
                <a:gd name="connsiteX21567" fmla="*/ 1132810 w 9157696"/>
                <a:gd name="connsiteY21567" fmla="*/ 243425 h 3804208"/>
                <a:gd name="connsiteX21568" fmla="*/ 1132810 w 9157696"/>
                <a:gd name="connsiteY21568" fmla="*/ 244646 h 3804208"/>
                <a:gd name="connsiteX21569" fmla="*/ 1130369 w 9157696"/>
                <a:gd name="connsiteY21569" fmla="*/ 244646 h 3804208"/>
                <a:gd name="connsiteX21570" fmla="*/ 1126707 w 9157696"/>
                <a:gd name="connsiteY21570" fmla="*/ 242204 h 3804208"/>
                <a:gd name="connsiteX21571" fmla="*/ 1123045 w 9157696"/>
                <a:gd name="connsiteY21571" fmla="*/ 239763 h 3804208"/>
                <a:gd name="connsiteX21572" fmla="*/ 1121824 w 9157696"/>
                <a:gd name="connsiteY21572" fmla="*/ 238542 h 3804208"/>
                <a:gd name="connsiteX21573" fmla="*/ 1120603 w 9157696"/>
                <a:gd name="connsiteY21573" fmla="*/ 237322 h 3804208"/>
                <a:gd name="connsiteX21574" fmla="*/ 1118162 w 9157696"/>
                <a:gd name="connsiteY21574" fmla="*/ 237322 h 3804208"/>
                <a:gd name="connsiteX21575" fmla="*/ 1115720 w 9157696"/>
                <a:gd name="connsiteY21575" fmla="*/ 237322 h 3804208"/>
                <a:gd name="connsiteX21576" fmla="*/ 1113279 w 9157696"/>
                <a:gd name="connsiteY21576" fmla="*/ 236101 h 3804208"/>
                <a:gd name="connsiteX21577" fmla="*/ 1112058 w 9157696"/>
                <a:gd name="connsiteY21577" fmla="*/ 237322 h 3804208"/>
                <a:gd name="connsiteX21578" fmla="*/ 1110838 w 9157696"/>
                <a:gd name="connsiteY21578" fmla="*/ 234880 h 3804208"/>
                <a:gd name="connsiteX21579" fmla="*/ 1109617 w 9157696"/>
                <a:gd name="connsiteY21579" fmla="*/ 236101 h 3804208"/>
                <a:gd name="connsiteX21580" fmla="*/ 1108396 w 9157696"/>
                <a:gd name="connsiteY21580" fmla="*/ 234880 h 3804208"/>
                <a:gd name="connsiteX21581" fmla="*/ 1107176 w 9157696"/>
                <a:gd name="connsiteY21581" fmla="*/ 233659 h 3804208"/>
                <a:gd name="connsiteX21582" fmla="*/ 1105955 w 9157696"/>
                <a:gd name="connsiteY21582" fmla="*/ 233659 h 3804208"/>
                <a:gd name="connsiteX21583" fmla="*/ 1104734 w 9157696"/>
                <a:gd name="connsiteY21583" fmla="*/ 232439 h 3804208"/>
                <a:gd name="connsiteX21584" fmla="*/ 1103513 w 9157696"/>
                <a:gd name="connsiteY21584" fmla="*/ 231218 h 3804208"/>
                <a:gd name="connsiteX21585" fmla="*/ 1101072 w 9157696"/>
                <a:gd name="connsiteY21585" fmla="*/ 228777 h 3804208"/>
                <a:gd name="connsiteX21586" fmla="*/ 1098631 w 9157696"/>
                <a:gd name="connsiteY21586" fmla="*/ 225115 h 3804208"/>
                <a:gd name="connsiteX21587" fmla="*/ 1098631 w 9157696"/>
                <a:gd name="connsiteY21587" fmla="*/ 227556 h 3804208"/>
                <a:gd name="connsiteX21588" fmla="*/ 1099851 w 9157696"/>
                <a:gd name="connsiteY21588" fmla="*/ 231218 h 3804208"/>
                <a:gd name="connsiteX21589" fmla="*/ 1101072 w 9157696"/>
                <a:gd name="connsiteY21589" fmla="*/ 233659 h 3804208"/>
                <a:gd name="connsiteX21590" fmla="*/ 1102293 w 9157696"/>
                <a:gd name="connsiteY21590" fmla="*/ 234880 h 3804208"/>
                <a:gd name="connsiteX21591" fmla="*/ 1104734 w 9157696"/>
                <a:gd name="connsiteY21591" fmla="*/ 238542 h 3804208"/>
                <a:gd name="connsiteX21592" fmla="*/ 1107176 w 9157696"/>
                <a:gd name="connsiteY21592" fmla="*/ 240984 h 3804208"/>
                <a:gd name="connsiteX21593" fmla="*/ 1109617 w 9157696"/>
                <a:gd name="connsiteY21593" fmla="*/ 243425 h 3804208"/>
                <a:gd name="connsiteX21594" fmla="*/ 1112058 w 9157696"/>
                <a:gd name="connsiteY21594" fmla="*/ 247087 h 3804208"/>
                <a:gd name="connsiteX21595" fmla="*/ 1113279 w 9157696"/>
                <a:gd name="connsiteY21595" fmla="*/ 249529 h 3804208"/>
                <a:gd name="connsiteX21596" fmla="*/ 1112058 w 9157696"/>
                <a:gd name="connsiteY21596" fmla="*/ 250749 h 3804208"/>
                <a:gd name="connsiteX21597" fmla="*/ 1110838 w 9157696"/>
                <a:gd name="connsiteY21597" fmla="*/ 247087 h 3804208"/>
                <a:gd name="connsiteX21598" fmla="*/ 1109617 w 9157696"/>
                <a:gd name="connsiteY21598" fmla="*/ 247087 h 3804208"/>
                <a:gd name="connsiteX21599" fmla="*/ 1108396 w 9157696"/>
                <a:gd name="connsiteY21599" fmla="*/ 245866 h 3804208"/>
                <a:gd name="connsiteX21600" fmla="*/ 1107176 w 9157696"/>
                <a:gd name="connsiteY21600" fmla="*/ 244646 h 3804208"/>
                <a:gd name="connsiteX21601" fmla="*/ 1105955 w 9157696"/>
                <a:gd name="connsiteY21601" fmla="*/ 244646 h 3804208"/>
                <a:gd name="connsiteX21602" fmla="*/ 1104734 w 9157696"/>
                <a:gd name="connsiteY21602" fmla="*/ 243425 h 3804208"/>
                <a:gd name="connsiteX21603" fmla="*/ 1103513 w 9157696"/>
                <a:gd name="connsiteY21603" fmla="*/ 242204 h 3804208"/>
                <a:gd name="connsiteX21604" fmla="*/ 1101072 w 9157696"/>
                <a:gd name="connsiteY21604" fmla="*/ 240984 h 3804208"/>
                <a:gd name="connsiteX21605" fmla="*/ 1097410 w 9157696"/>
                <a:gd name="connsiteY21605" fmla="*/ 239763 h 3804208"/>
                <a:gd name="connsiteX21606" fmla="*/ 1097410 w 9157696"/>
                <a:gd name="connsiteY21606" fmla="*/ 242204 h 3804208"/>
                <a:gd name="connsiteX21607" fmla="*/ 1098631 w 9157696"/>
                <a:gd name="connsiteY21607" fmla="*/ 244646 h 3804208"/>
                <a:gd name="connsiteX21608" fmla="*/ 1099851 w 9157696"/>
                <a:gd name="connsiteY21608" fmla="*/ 245866 h 3804208"/>
                <a:gd name="connsiteX21609" fmla="*/ 1103513 w 9157696"/>
                <a:gd name="connsiteY21609" fmla="*/ 250749 h 3804208"/>
                <a:gd name="connsiteX21610" fmla="*/ 1108396 w 9157696"/>
                <a:gd name="connsiteY21610" fmla="*/ 255632 h 3804208"/>
                <a:gd name="connsiteX21611" fmla="*/ 1110838 w 9157696"/>
                <a:gd name="connsiteY21611" fmla="*/ 260515 h 3804208"/>
                <a:gd name="connsiteX21612" fmla="*/ 1114500 w 9157696"/>
                <a:gd name="connsiteY21612" fmla="*/ 269060 h 3804208"/>
                <a:gd name="connsiteX21613" fmla="*/ 1115720 w 9157696"/>
                <a:gd name="connsiteY21613" fmla="*/ 269060 h 3804208"/>
                <a:gd name="connsiteX21614" fmla="*/ 1115720 w 9157696"/>
                <a:gd name="connsiteY21614" fmla="*/ 269060 h 3804208"/>
                <a:gd name="connsiteX21615" fmla="*/ 1113279 w 9157696"/>
                <a:gd name="connsiteY21615" fmla="*/ 269060 h 3804208"/>
                <a:gd name="connsiteX21616" fmla="*/ 1110838 w 9157696"/>
                <a:gd name="connsiteY21616" fmla="*/ 266618 h 3804208"/>
                <a:gd name="connsiteX21617" fmla="*/ 1109617 w 9157696"/>
                <a:gd name="connsiteY21617" fmla="*/ 267839 h 3804208"/>
                <a:gd name="connsiteX21618" fmla="*/ 1108396 w 9157696"/>
                <a:gd name="connsiteY21618" fmla="*/ 264177 h 3804208"/>
                <a:gd name="connsiteX21619" fmla="*/ 1107176 w 9157696"/>
                <a:gd name="connsiteY21619" fmla="*/ 264177 h 3804208"/>
                <a:gd name="connsiteX21620" fmla="*/ 1105955 w 9157696"/>
                <a:gd name="connsiteY21620" fmla="*/ 261736 h 3804208"/>
                <a:gd name="connsiteX21621" fmla="*/ 1104734 w 9157696"/>
                <a:gd name="connsiteY21621" fmla="*/ 259294 h 3804208"/>
                <a:gd name="connsiteX21622" fmla="*/ 1103513 w 9157696"/>
                <a:gd name="connsiteY21622" fmla="*/ 259294 h 3804208"/>
                <a:gd name="connsiteX21623" fmla="*/ 1102293 w 9157696"/>
                <a:gd name="connsiteY21623" fmla="*/ 258074 h 3804208"/>
                <a:gd name="connsiteX21624" fmla="*/ 1101072 w 9157696"/>
                <a:gd name="connsiteY21624" fmla="*/ 255632 h 3804208"/>
                <a:gd name="connsiteX21625" fmla="*/ 1098631 w 9157696"/>
                <a:gd name="connsiteY21625" fmla="*/ 253191 h 3804208"/>
                <a:gd name="connsiteX21626" fmla="*/ 1096189 w 9157696"/>
                <a:gd name="connsiteY21626" fmla="*/ 249529 h 3804208"/>
                <a:gd name="connsiteX21627" fmla="*/ 1096189 w 9157696"/>
                <a:gd name="connsiteY21627" fmla="*/ 251970 h 3804208"/>
                <a:gd name="connsiteX21628" fmla="*/ 1097410 w 9157696"/>
                <a:gd name="connsiteY21628" fmla="*/ 255632 h 3804208"/>
                <a:gd name="connsiteX21629" fmla="*/ 1098631 w 9157696"/>
                <a:gd name="connsiteY21629" fmla="*/ 258074 h 3804208"/>
                <a:gd name="connsiteX21630" fmla="*/ 1102293 w 9157696"/>
                <a:gd name="connsiteY21630" fmla="*/ 264177 h 3804208"/>
                <a:gd name="connsiteX21631" fmla="*/ 1104734 w 9157696"/>
                <a:gd name="connsiteY21631" fmla="*/ 267839 h 3804208"/>
                <a:gd name="connsiteX21632" fmla="*/ 1107176 w 9157696"/>
                <a:gd name="connsiteY21632" fmla="*/ 270281 h 3804208"/>
                <a:gd name="connsiteX21633" fmla="*/ 1109617 w 9157696"/>
                <a:gd name="connsiteY21633" fmla="*/ 275163 h 3804208"/>
                <a:gd name="connsiteX21634" fmla="*/ 1110838 w 9157696"/>
                <a:gd name="connsiteY21634" fmla="*/ 278825 h 3804208"/>
                <a:gd name="connsiteX21635" fmla="*/ 1109617 w 9157696"/>
                <a:gd name="connsiteY21635" fmla="*/ 280046 h 3804208"/>
                <a:gd name="connsiteX21636" fmla="*/ 1107176 w 9157696"/>
                <a:gd name="connsiteY21636" fmla="*/ 277605 h 3804208"/>
                <a:gd name="connsiteX21637" fmla="*/ 1105955 w 9157696"/>
                <a:gd name="connsiteY21637" fmla="*/ 278825 h 3804208"/>
                <a:gd name="connsiteX21638" fmla="*/ 1103513 w 9157696"/>
                <a:gd name="connsiteY21638" fmla="*/ 277605 h 3804208"/>
                <a:gd name="connsiteX21639" fmla="*/ 1101072 w 9157696"/>
                <a:gd name="connsiteY21639" fmla="*/ 276384 h 3804208"/>
                <a:gd name="connsiteX21640" fmla="*/ 1099851 w 9157696"/>
                <a:gd name="connsiteY21640" fmla="*/ 276384 h 3804208"/>
                <a:gd name="connsiteX21641" fmla="*/ 1098631 w 9157696"/>
                <a:gd name="connsiteY21641" fmla="*/ 275163 h 3804208"/>
                <a:gd name="connsiteX21642" fmla="*/ 1097410 w 9157696"/>
                <a:gd name="connsiteY21642" fmla="*/ 273943 h 3804208"/>
                <a:gd name="connsiteX21643" fmla="*/ 1093748 w 9157696"/>
                <a:gd name="connsiteY21643" fmla="*/ 273943 h 3804208"/>
                <a:gd name="connsiteX21644" fmla="*/ 1090086 w 9157696"/>
                <a:gd name="connsiteY21644" fmla="*/ 275163 h 3804208"/>
                <a:gd name="connsiteX21645" fmla="*/ 1090086 w 9157696"/>
                <a:gd name="connsiteY21645" fmla="*/ 277605 h 3804208"/>
                <a:gd name="connsiteX21646" fmla="*/ 1091306 w 9157696"/>
                <a:gd name="connsiteY21646" fmla="*/ 278825 h 3804208"/>
                <a:gd name="connsiteX21647" fmla="*/ 1093748 w 9157696"/>
                <a:gd name="connsiteY21647" fmla="*/ 278825 h 3804208"/>
                <a:gd name="connsiteX21648" fmla="*/ 1098631 w 9157696"/>
                <a:gd name="connsiteY21648" fmla="*/ 281267 h 3804208"/>
                <a:gd name="connsiteX21649" fmla="*/ 1103513 w 9157696"/>
                <a:gd name="connsiteY21649" fmla="*/ 284929 h 3804208"/>
                <a:gd name="connsiteX21650" fmla="*/ 1107176 w 9157696"/>
                <a:gd name="connsiteY21650" fmla="*/ 288591 h 3804208"/>
                <a:gd name="connsiteX21651" fmla="*/ 1112058 w 9157696"/>
                <a:gd name="connsiteY21651" fmla="*/ 297136 h 3804208"/>
                <a:gd name="connsiteX21652" fmla="*/ 1116941 w 9157696"/>
                <a:gd name="connsiteY21652" fmla="*/ 297136 h 3804208"/>
                <a:gd name="connsiteX21653" fmla="*/ 1123045 w 9157696"/>
                <a:gd name="connsiteY21653" fmla="*/ 300798 h 3804208"/>
                <a:gd name="connsiteX21654" fmla="*/ 1126707 w 9157696"/>
                <a:gd name="connsiteY21654" fmla="*/ 303239 h 3804208"/>
                <a:gd name="connsiteX21655" fmla="*/ 1134031 w 9157696"/>
                <a:gd name="connsiteY21655" fmla="*/ 309343 h 3804208"/>
                <a:gd name="connsiteX21656" fmla="*/ 1135252 w 9157696"/>
                <a:gd name="connsiteY21656" fmla="*/ 309343 h 3804208"/>
                <a:gd name="connsiteX21657" fmla="*/ 1135252 w 9157696"/>
                <a:gd name="connsiteY21657" fmla="*/ 310564 h 3804208"/>
                <a:gd name="connsiteX21658" fmla="*/ 1132810 w 9157696"/>
                <a:gd name="connsiteY21658" fmla="*/ 313005 h 3804208"/>
                <a:gd name="connsiteX21659" fmla="*/ 1131590 w 9157696"/>
                <a:gd name="connsiteY21659" fmla="*/ 311784 h 3804208"/>
                <a:gd name="connsiteX21660" fmla="*/ 1129148 w 9157696"/>
                <a:gd name="connsiteY21660" fmla="*/ 313005 h 3804208"/>
                <a:gd name="connsiteX21661" fmla="*/ 1126707 w 9157696"/>
                <a:gd name="connsiteY21661" fmla="*/ 314226 h 3804208"/>
                <a:gd name="connsiteX21662" fmla="*/ 1121824 w 9157696"/>
                <a:gd name="connsiteY21662" fmla="*/ 313005 h 3804208"/>
                <a:gd name="connsiteX21663" fmla="*/ 1116941 w 9157696"/>
                <a:gd name="connsiteY21663" fmla="*/ 311784 h 3804208"/>
                <a:gd name="connsiteX21664" fmla="*/ 1115720 w 9157696"/>
                <a:gd name="connsiteY21664" fmla="*/ 310564 h 3804208"/>
                <a:gd name="connsiteX21665" fmla="*/ 1114500 w 9157696"/>
                <a:gd name="connsiteY21665" fmla="*/ 309343 h 3804208"/>
                <a:gd name="connsiteX21666" fmla="*/ 1112058 w 9157696"/>
                <a:gd name="connsiteY21666" fmla="*/ 310564 h 3804208"/>
                <a:gd name="connsiteX21667" fmla="*/ 1109617 w 9157696"/>
                <a:gd name="connsiteY21667" fmla="*/ 311784 h 3804208"/>
                <a:gd name="connsiteX21668" fmla="*/ 1107176 w 9157696"/>
                <a:gd name="connsiteY21668" fmla="*/ 310564 h 3804208"/>
                <a:gd name="connsiteX21669" fmla="*/ 1105955 w 9157696"/>
                <a:gd name="connsiteY21669" fmla="*/ 313005 h 3804208"/>
                <a:gd name="connsiteX21670" fmla="*/ 1103513 w 9157696"/>
                <a:gd name="connsiteY21670" fmla="*/ 310564 h 3804208"/>
                <a:gd name="connsiteX21671" fmla="*/ 1102293 w 9157696"/>
                <a:gd name="connsiteY21671" fmla="*/ 311784 h 3804208"/>
                <a:gd name="connsiteX21672" fmla="*/ 1099851 w 9157696"/>
                <a:gd name="connsiteY21672" fmla="*/ 310564 h 3804208"/>
                <a:gd name="connsiteX21673" fmla="*/ 1097410 w 9157696"/>
                <a:gd name="connsiteY21673" fmla="*/ 309343 h 3804208"/>
                <a:gd name="connsiteX21674" fmla="*/ 1096189 w 9157696"/>
                <a:gd name="connsiteY21674" fmla="*/ 310564 h 3804208"/>
                <a:gd name="connsiteX21675" fmla="*/ 1094969 w 9157696"/>
                <a:gd name="connsiteY21675" fmla="*/ 309343 h 3804208"/>
                <a:gd name="connsiteX21676" fmla="*/ 1093748 w 9157696"/>
                <a:gd name="connsiteY21676" fmla="*/ 308122 h 3804208"/>
                <a:gd name="connsiteX21677" fmla="*/ 1090086 w 9157696"/>
                <a:gd name="connsiteY21677" fmla="*/ 308122 h 3804208"/>
                <a:gd name="connsiteX21678" fmla="*/ 1086424 w 9157696"/>
                <a:gd name="connsiteY21678" fmla="*/ 309343 h 3804208"/>
                <a:gd name="connsiteX21679" fmla="*/ 1087644 w 9157696"/>
                <a:gd name="connsiteY21679" fmla="*/ 311784 h 3804208"/>
                <a:gd name="connsiteX21680" fmla="*/ 1088865 w 9157696"/>
                <a:gd name="connsiteY21680" fmla="*/ 314226 h 3804208"/>
                <a:gd name="connsiteX21681" fmla="*/ 1091306 w 9157696"/>
                <a:gd name="connsiteY21681" fmla="*/ 314226 h 3804208"/>
                <a:gd name="connsiteX21682" fmla="*/ 1096189 w 9157696"/>
                <a:gd name="connsiteY21682" fmla="*/ 316667 h 3804208"/>
                <a:gd name="connsiteX21683" fmla="*/ 1102293 w 9157696"/>
                <a:gd name="connsiteY21683" fmla="*/ 319108 h 3804208"/>
                <a:gd name="connsiteX21684" fmla="*/ 1105955 w 9157696"/>
                <a:gd name="connsiteY21684" fmla="*/ 322771 h 3804208"/>
                <a:gd name="connsiteX21685" fmla="*/ 1105955 w 9157696"/>
                <a:gd name="connsiteY21685" fmla="*/ 323991 h 3804208"/>
                <a:gd name="connsiteX21686" fmla="*/ 1105955 w 9157696"/>
                <a:gd name="connsiteY21686" fmla="*/ 323991 h 3804208"/>
                <a:gd name="connsiteX21687" fmla="*/ 1104734 w 9157696"/>
                <a:gd name="connsiteY21687" fmla="*/ 322771 h 3804208"/>
                <a:gd name="connsiteX21688" fmla="*/ 1102293 w 9157696"/>
                <a:gd name="connsiteY21688" fmla="*/ 323991 h 3804208"/>
                <a:gd name="connsiteX21689" fmla="*/ 1099851 w 9157696"/>
                <a:gd name="connsiteY21689" fmla="*/ 326433 h 3804208"/>
                <a:gd name="connsiteX21690" fmla="*/ 1101072 w 9157696"/>
                <a:gd name="connsiteY21690" fmla="*/ 327654 h 3804208"/>
                <a:gd name="connsiteX21691" fmla="*/ 1102293 w 9157696"/>
                <a:gd name="connsiteY21691" fmla="*/ 328874 h 3804208"/>
                <a:gd name="connsiteX21692" fmla="*/ 1103513 w 9157696"/>
                <a:gd name="connsiteY21692" fmla="*/ 328874 h 3804208"/>
                <a:gd name="connsiteX21693" fmla="*/ 1107176 w 9157696"/>
                <a:gd name="connsiteY21693" fmla="*/ 328874 h 3804208"/>
                <a:gd name="connsiteX21694" fmla="*/ 1109617 w 9157696"/>
                <a:gd name="connsiteY21694" fmla="*/ 330095 h 3804208"/>
                <a:gd name="connsiteX21695" fmla="*/ 1110838 w 9157696"/>
                <a:gd name="connsiteY21695" fmla="*/ 331315 h 3804208"/>
                <a:gd name="connsiteX21696" fmla="*/ 1110838 w 9157696"/>
                <a:gd name="connsiteY21696" fmla="*/ 331315 h 3804208"/>
                <a:gd name="connsiteX21697" fmla="*/ 1113279 w 9157696"/>
                <a:gd name="connsiteY21697" fmla="*/ 333757 h 3804208"/>
                <a:gd name="connsiteX21698" fmla="*/ 1114500 w 9157696"/>
                <a:gd name="connsiteY21698" fmla="*/ 336198 h 3804208"/>
                <a:gd name="connsiteX21699" fmla="*/ 1113279 w 9157696"/>
                <a:gd name="connsiteY21699" fmla="*/ 337419 h 3804208"/>
                <a:gd name="connsiteX21700" fmla="*/ 1112058 w 9157696"/>
                <a:gd name="connsiteY21700" fmla="*/ 334978 h 3804208"/>
                <a:gd name="connsiteX21701" fmla="*/ 1109617 w 9157696"/>
                <a:gd name="connsiteY21701" fmla="*/ 336198 h 3804208"/>
                <a:gd name="connsiteX21702" fmla="*/ 1107176 w 9157696"/>
                <a:gd name="connsiteY21702" fmla="*/ 337419 h 3804208"/>
                <a:gd name="connsiteX21703" fmla="*/ 1104734 w 9157696"/>
                <a:gd name="connsiteY21703" fmla="*/ 334978 h 3804208"/>
                <a:gd name="connsiteX21704" fmla="*/ 1103513 w 9157696"/>
                <a:gd name="connsiteY21704" fmla="*/ 337419 h 3804208"/>
                <a:gd name="connsiteX21705" fmla="*/ 1101072 w 9157696"/>
                <a:gd name="connsiteY21705" fmla="*/ 333757 h 3804208"/>
                <a:gd name="connsiteX21706" fmla="*/ 1099851 w 9157696"/>
                <a:gd name="connsiteY21706" fmla="*/ 334978 h 3804208"/>
                <a:gd name="connsiteX21707" fmla="*/ 1097410 w 9157696"/>
                <a:gd name="connsiteY21707" fmla="*/ 333757 h 3804208"/>
                <a:gd name="connsiteX21708" fmla="*/ 1094969 w 9157696"/>
                <a:gd name="connsiteY21708" fmla="*/ 332536 h 3804208"/>
                <a:gd name="connsiteX21709" fmla="*/ 1093748 w 9157696"/>
                <a:gd name="connsiteY21709" fmla="*/ 332536 h 3804208"/>
                <a:gd name="connsiteX21710" fmla="*/ 1092527 w 9157696"/>
                <a:gd name="connsiteY21710" fmla="*/ 331315 h 3804208"/>
                <a:gd name="connsiteX21711" fmla="*/ 1091306 w 9157696"/>
                <a:gd name="connsiteY21711" fmla="*/ 330095 h 3804208"/>
                <a:gd name="connsiteX21712" fmla="*/ 1087644 w 9157696"/>
                <a:gd name="connsiteY21712" fmla="*/ 330095 h 3804208"/>
                <a:gd name="connsiteX21713" fmla="*/ 1083982 w 9157696"/>
                <a:gd name="connsiteY21713" fmla="*/ 330095 h 3804208"/>
                <a:gd name="connsiteX21714" fmla="*/ 1083982 w 9157696"/>
                <a:gd name="connsiteY21714" fmla="*/ 333757 h 3804208"/>
                <a:gd name="connsiteX21715" fmla="*/ 1085203 w 9157696"/>
                <a:gd name="connsiteY21715" fmla="*/ 336198 h 3804208"/>
                <a:gd name="connsiteX21716" fmla="*/ 1087644 w 9157696"/>
                <a:gd name="connsiteY21716" fmla="*/ 337419 h 3804208"/>
                <a:gd name="connsiteX21717" fmla="*/ 1092527 w 9157696"/>
                <a:gd name="connsiteY21717" fmla="*/ 341081 h 3804208"/>
                <a:gd name="connsiteX21718" fmla="*/ 1098631 w 9157696"/>
                <a:gd name="connsiteY21718" fmla="*/ 345964 h 3804208"/>
                <a:gd name="connsiteX21719" fmla="*/ 1102293 w 9157696"/>
                <a:gd name="connsiteY21719" fmla="*/ 350847 h 3804208"/>
                <a:gd name="connsiteX21720" fmla="*/ 1104734 w 9157696"/>
                <a:gd name="connsiteY21720" fmla="*/ 358171 h 3804208"/>
                <a:gd name="connsiteX21721" fmla="*/ 1102293 w 9157696"/>
                <a:gd name="connsiteY21721" fmla="*/ 359392 h 3804208"/>
                <a:gd name="connsiteX21722" fmla="*/ 1099851 w 9157696"/>
                <a:gd name="connsiteY21722" fmla="*/ 356950 h 3804208"/>
                <a:gd name="connsiteX21723" fmla="*/ 1098631 w 9157696"/>
                <a:gd name="connsiteY21723" fmla="*/ 359392 h 3804208"/>
                <a:gd name="connsiteX21724" fmla="*/ 1096189 w 9157696"/>
                <a:gd name="connsiteY21724" fmla="*/ 355729 h 3804208"/>
                <a:gd name="connsiteX21725" fmla="*/ 1094969 w 9157696"/>
                <a:gd name="connsiteY21725" fmla="*/ 356950 h 3804208"/>
                <a:gd name="connsiteX21726" fmla="*/ 1092527 w 9157696"/>
                <a:gd name="connsiteY21726" fmla="*/ 355729 h 3804208"/>
                <a:gd name="connsiteX21727" fmla="*/ 1090086 w 9157696"/>
                <a:gd name="connsiteY21727" fmla="*/ 354509 h 3804208"/>
                <a:gd name="connsiteX21728" fmla="*/ 1088865 w 9157696"/>
                <a:gd name="connsiteY21728" fmla="*/ 354509 h 3804208"/>
                <a:gd name="connsiteX21729" fmla="*/ 1087644 w 9157696"/>
                <a:gd name="connsiteY21729" fmla="*/ 353288 h 3804208"/>
                <a:gd name="connsiteX21730" fmla="*/ 1086424 w 9157696"/>
                <a:gd name="connsiteY21730" fmla="*/ 352068 h 3804208"/>
                <a:gd name="connsiteX21731" fmla="*/ 1082762 w 9157696"/>
                <a:gd name="connsiteY21731" fmla="*/ 352068 h 3804208"/>
                <a:gd name="connsiteX21732" fmla="*/ 1079099 w 9157696"/>
                <a:gd name="connsiteY21732" fmla="*/ 352068 h 3804208"/>
                <a:gd name="connsiteX21733" fmla="*/ 1079099 w 9157696"/>
                <a:gd name="connsiteY21733" fmla="*/ 354509 h 3804208"/>
                <a:gd name="connsiteX21734" fmla="*/ 1079099 w 9157696"/>
                <a:gd name="connsiteY21734" fmla="*/ 354509 h 3804208"/>
                <a:gd name="connsiteX21735" fmla="*/ 1080320 w 9157696"/>
                <a:gd name="connsiteY21735" fmla="*/ 374040 h 3804208"/>
                <a:gd name="connsiteX21736" fmla="*/ 1083982 w 9157696"/>
                <a:gd name="connsiteY21736" fmla="*/ 383806 h 3804208"/>
                <a:gd name="connsiteX21737" fmla="*/ 1090086 w 9157696"/>
                <a:gd name="connsiteY21737" fmla="*/ 402116 h 3804208"/>
                <a:gd name="connsiteX21738" fmla="*/ 1094969 w 9157696"/>
                <a:gd name="connsiteY21738" fmla="*/ 404558 h 3804208"/>
                <a:gd name="connsiteX21739" fmla="*/ 1099851 w 9157696"/>
                <a:gd name="connsiteY21739" fmla="*/ 406999 h 3804208"/>
                <a:gd name="connsiteX21740" fmla="*/ 1108396 w 9157696"/>
                <a:gd name="connsiteY21740" fmla="*/ 413103 h 3804208"/>
                <a:gd name="connsiteX21741" fmla="*/ 1107176 w 9157696"/>
                <a:gd name="connsiteY21741" fmla="*/ 414323 h 3804208"/>
                <a:gd name="connsiteX21742" fmla="*/ 1105955 w 9157696"/>
                <a:gd name="connsiteY21742" fmla="*/ 413103 h 3804208"/>
                <a:gd name="connsiteX21743" fmla="*/ 1103513 w 9157696"/>
                <a:gd name="connsiteY21743" fmla="*/ 415544 h 3804208"/>
                <a:gd name="connsiteX21744" fmla="*/ 1101072 w 9157696"/>
                <a:gd name="connsiteY21744" fmla="*/ 417985 h 3804208"/>
                <a:gd name="connsiteX21745" fmla="*/ 1097410 w 9157696"/>
                <a:gd name="connsiteY21745" fmla="*/ 416765 h 3804208"/>
                <a:gd name="connsiteX21746" fmla="*/ 1096189 w 9157696"/>
                <a:gd name="connsiteY21746" fmla="*/ 419206 h 3804208"/>
                <a:gd name="connsiteX21747" fmla="*/ 1093748 w 9157696"/>
                <a:gd name="connsiteY21747" fmla="*/ 416765 h 3804208"/>
                <a:gd name="connsiteX21748" fmla="*/ 1092527 w 9157696"/>
                <a:gd name="connsiteY21748" fmla="*/ 417985 h 3804208"/>
                <a:gd name="connsiteX21749" fmla="*/ 1090086 w 9157696"/>
                <a:gd name="connsiteY21749" fmla="*/ 416765 h 3804208"/>
                <a:gd name="connsiteX21750" fmla="*/ 1087644 w 9157696"/>
                <a:gd name="connsiteY21750" fmla="*/ 416765 h 3804208"/>
                <a:gd name="connsiteX21751" fmla="*/ 1086424 w 9157696"/>
                <a:gd name="connsiteY21751" fmla="*/ 417985 h 3804208"/>
                <a:gd name="connsiteX21752" fmla="*/ 1083982 w 9157696"/>
                <a:gd name="connsiteY21752" fmla="*/ 417985 h 3804208"/>
                <a:gd name="connsiteX21753" fmla="*/ 1082762 w 9157696"/>
                <a:gd name="connsiteY21753" fmla="*/ 416765 h 3804208"/>
                <a:gd name="connsiteX21754" fmla="*/ 1079099 w 9157696"/>
                <a:gd name="connsiteY21754" fmla="*/ 417985 h 3804208"/>
                <a:gd name="connsiteX21755" fmla="*/ 1075437 w 9157696"/>
                <a:gd name="connsiteY21755" fmla="*/ 419206 h 3804208"/>
                <a:gd name="connsiteX21756" fmla="*/ 1076658 w 9157696"/>
                <a:gd name="connsiteY21756" fmla="*/ 422868 h 3804208"/>
                <a:gd name="connsiteX21757" fmla="*/ 1079099 w 9157696"/>
                <a:gd name="connsiteY21757" fmla="*/ 425310 h 3804208"/>
                <a:gd name="connsiteX21758" fmla="*/ 1081541 w 9157696"/>
                <a:gd name="connsiteY21758" fmla="*/ 425310 h 3804208"/>
                <a:gd name="connsiteX21759" fmla="*/ 1087644 w 9157696"/>
                <a:gd name="connsiteY21759" fmla="*/ 427751 h 3804208"/>
                <a:gd name="connsiteX21760" fmla="*/ 1093748 w 9157696"/>
                <a:gd name="connsiteY21760" fmla="*/ 430192 h 3804208"/>
                <a:gd name="connsiteX21761" fmla="*/ 1098631 w 9157696"/>
                <a:gd name="connsiteY21761" fmla="*/ 433854 h 3804208"/>
                <a:gd name="connsiteX21762" fmla="*/ 1101072 w 9157696"/>
                <a:gd name="connsiteY21762" fmla="*/ 438737 h 3804208"/>
                <a:gd name="connsiteX21763" fmla="*/ 1102293 w 9157696"/>
                <a:gd name="connsiteY21763" fmla="*/ 441179 h 3804208"/>
                <a:gd name="connsiteX21764" fmla="*/ 1102293 w 9157696"/>
                <a:gd name="connsiteY21764" fmla="*/ 441179 h 3804208"/>
                <a:gd name="connsiteX21765" fmla="*/ 1101072 w 9157696"/>
                <a:gd name="connsiteY21765" fmla="*/ 443620 h 3804208"/>
                <a:gd name="connsiteX21766" fmla="*/ 1098631 w 9157696"/>
                <a:gd name="connsiteY21766" fmla="*/ 439958 h 3804208"/>
                <a:gd name="connsiteX21767" fmla="*/ 1097410 w 9157696"/>
                <a:gd name="connsiteY21767" fmla="*/ 441179 h 3804208"/>
                <a:gd name="connsiteX21768" fmla="*/ 1094969 w 9157696"/>
                <a:gd name="connsiteY21768" fmla="*/ 439958 h 3804208"/>
                <a:gd name="connsiteX21769" fmla="*/ 1092527 w 9157696"/>
                <a:gd name="connsiteY21769" fmla="*/ 438737 h 3804208"/>
                <a:gd name="connsiteX21770" fmla="*/ 1090086 w 9157696"/>
                <a:gd name="connsiteY21770" fmla="*/ 438737 h 3804208"/>
                <a:gd name="connsiteX21771" fmla="*/ 1087644 w 9157696"/>
                <a:gd name="connsiteY21771" fmla="*/ 437517 h 3804208"/>
                <a:gd name="connsiteX21772" fmla="*/ 1086424 w 9157696"/>
                <a:gd name="connsiteY21772" fmla="*/ 435075 h 3804208"/>
                <a:gd name="connsiteX21773" fmla="*/ 1081541 w 9157696"/>
                <a:gd name="connsiteY21773" fmla="*/ 433854 h 3804208"/>
                <a:gd name="connsiteX21774" fmla="*/ 1076658 w 9157696"/>
                <a:gd name="connsiteY21774" fmla="*/ 431413 h 3804208"/>
                <a:gd name="connsiteX21775" fmla="*/ 1076658 w 9157696"/>
                <a:gd name="connsiteY21775" fmla="*/ 435075 h 3804208"/>
                <a:gd name="connsiteX21776" fmla="*/ 1077879 w 9157696"/>
                <a:gd name="connsiteY21776" fmla="*/ 438737 h 3804208"/>
                <a:gd name="connsiteX21777" fmla="*/ 1080320 w 9157696"/>
                <a:gd name="connsiteY21777" fmla="*/ 441179 h 3804208"/>
                <a:gd name="connsiteX21778" fmla="*/ 1086424 w 9157696"/>
                <a:gd name="connsiteY21778" fmla="*/ 447282 h 3804208"/>
                <a:gd name="connsiteX21779" fmla="*/ 1090086 w 9157696"/>
                <a:gd name="connsiteY21779" fmla="*/ 449724 h 3804208"/>
                <a:gd name="connsiteX21780" fmla="*/ 1093748 w 9157696"/>
                <a:gd name="connsiteY21780" fmla="*/ 452165 h 3804208"/>
                <a:gd name="connsiteX21781" fmla="*/ 1097410 w 9157696"/>
                <a:gd name="connsiteY21781" fmla="*/ 455827 h 3804208"/>
                <a:gd name="connsiteX21782" fmla="*/ 1096189 w 9157696"/>
                <a:gd name="connsiteY21782" fmla="*/ 457048 h 3804208"/>
                <a:gd name="connsiteX21783" fmla="*/ 1093748 w 9157696"/>
                <a:gd name="connsiteY21783" fmla="*/ 455827 h 3804208"/>
                <a:gd name="connsiteX21784" fmla="*/ 1090086 w 9157696"/>
                <a:gd name="connsiteY21784" fmla="*/ 459489 h 3804208"/>
                <a:gd name="connsiteX21785" fmla="*/ 1086424 w 9157696"/>
                <a:gd name="connsiteY21785" fmla="*/ 463151 h 3804208"/>
                <a:gd name="connsiteX21786" fmla="*/ 1081541 w 9157696"/>
                <a:gd name="connsiteY21786" fmla="*/ 463151 h 3804208"/>
                <a:gd name="connsiteX21787" fmla="*/ 1080320 w 9157696"/>
                <a:gd name="connsiteY21787" fmla="*/ 466813 h 3804208"/>
                <a:gd name="connsiteX21788" fmla="*/ 1075437 w 9157696"/>
                <a:gd name="connsiteY21788" fmla="*/ 463151 h 3804208"/>
                <a:gd name="connsiteX21789" fmla="*/ 1072996 w 9157696"/>
                <a:gd name="connsiteY21789" fmla="*/ 465593 h 3804208"/>
                <a:gd name="connsiteX21790" fmla="*/ 1069334 w 9157696"/>
                <a:gd name="connsiteY21790" fmla="*/ 465593 h 3804208"/>
                <a:gd name="connsiteX21791" fmla="*/ 1066892 w 9157696"/>
                <a:gd name="connsiteY21791" fmla="*/ 463151 h 3804208"/>
                <a:gd name="connsiteX21792" fmla="*/ 1065672 w 9157696"/>
                <a:gd name="connsiteY21792" fmla="*/ 465593 h 3804208"/>
                <a:gd name="connsiteX21793" fmla="*/ 1063230 w 9157696"/>
                <a:gd name="connsiteY21793" fmla="*/ 466813 h 3804208"/>
                <a:gd name="connsiteX21794" fmla="*/ 1060789 w 9157696"/>
                <a:gd name="connsiteY21794" fmla="*/ 466813 h 3804208"/>
                <a:gd name="connsiteX21795" fmla="*/ 1058348 w 9157696"/>
                <a:gd name="connsiteY21795" fmla="*/ 465593 h 3804208"/>
                <a:gd name="connsiteX21796" fmla="*/ 1052244 w 9157696"/>
                <a:gd name="connsiteY21796" fmla="*/ 468034 h 3804208"/>
                <a:gd name="connsiteX21797" fmla="*/ 1046141 w 9157696"/>
                <a:gd name="connsiteY21797" fmla="*/ 470475 h 3804208"/>
                <a:gd name="connsiteX21798" fmla="*/ 1047361 w 9157696"/>
                <a:gd name="connsiteY21798" fmla="*/ 474138 h 3804208"/>
                <a:gd name="connsiteX21799" fmla="*/ 1049803 w 9157696"/>
                <a:gd name="connsiteY21799" fmla="*/ 476579 h 3804208"/>
                <a:gd name="connsiteX21800" fmla="*/ 1053465 w 9157696"/>
                <a:gd name="connsiteY21800" fmla="*/ 476579 h 3804208"/>
                <a:gd name="connsiteX21801" fmla="*/ 1062010 w 9157696"/>
                <a:gd name="connsiteY21801" fmla="*/ 477800 h 3804208"/>
                <a:gd name="connsiteX21802" fmla="*/ 1066892 w 9157696"/>
                <a:gd name="connsiteY21802" fmla="*/ 479020 h 3804208"/>
                <a:gd name="connsiteX21803" fmla="*/ 1071775 w 9157696"/>
                <a:gd name="connsiteY21803" fmla="*/ 480241 h 3804208"/>
                <a:gd name="connsiteX21804" fmla="*/ 1077879 w 9157696"/>
                <a:gd name="connsiteY21804" fmla="*/ 483903 h 3804208"/>
                <a:gd name="connsiteX21805" fmla="*/ 1082762 w 9157696"/>
                <a:gd name="connsiteY21805" fmla="*/ 490007 h 3804208"/>
                <a:gd name="connsiteX21806" fmla="*/ 1081541 w 9157696"/>
                <a:gd name="connsiteY21806" fmla="*/ 490007 h 3804208"/>
                <a:gd name="connsiteX21807" fmla="*/ 1079099 w 9157696"/>
                <a:gd name="connsiteY21807" fmla="*/ 492448 h 3804208"/>
                <a:gd name="connsiteX21808" fmla="*/ 1075437 w 9157696"/>
                <a:gd name="connsiteY21808" fmla="*/ 491227 h 3804208"/>
                <a:gd name="connsiteX21809" fmla="*/ 1071775 w 9157696"/>
                <a:gd name="connsiteY21809" fmla="*/ 490007 h 3804208"/>
                <a:gd name="connsiteX21810" fmla="*/ 1069334 w 9157696"/>
                <a:gd name="connsiteY21810" fmla="*/ 491227 h 3804208"/>
                <a:gd name="connsiteX21811" fmla="*/ 1066892 w 9157696"/>
                <a:gd name="connsiteY21811" fmla="*/ 490007 h 3804208"/>
                <a:gd name="connsiteX21812" fmla="*/ 1064451 w 9157696"/>
                <a:gd name="connsiteY21812" fmla="*/ 488786 h 3804208"/>
                <a:gd name="connsiteX21813" fmla="*/ 1058348 w 9157696"/>
                <a:gd name="connsiteY21813" fmla="*/ 491227 h 3804208"/>
                <a:gd name="connsiteX21814" fmla="*/ 1052244 w 9157696"/>
                <a:gd name="connsiteY21814" fmla="*/ 493669 h 3804208"/>
                <a:gd name="connsiteX21815" fmla="*/ 1053465 w 9157696"/>
                <a:gd name="connsiteY21815" fmla="*/ 497331 h 3804208"/>
                <a:gd name="connsiteX21816" fmla="*/ 1055906 w 9157696"/>
                <a:gd name="connsiteY21816" fmla="*/ 499772 h 3804208"/>
                <a:gd name="connsiteX21817" fmla="*/ 1059568 w 9157696"/>
                <a:gd name="connsiteY21817" fmla="*/ 499772 h 3804208"/>
                <a:gd name="connsiteX21818" fmla="*/ 1068113 w 9157696"/>
                <a:gd name="connsiteY21818" fmla="*/ 502214 h 3804208"/>
                <a:gd name="connsiteX21819" fmla="*/ 1077879 w 9157696"/>
                <a:gd name="connsiteY21819" fmla="*/ 505876 h 3804208"/>
                <a:gd name="connsiteX21820" fmla="*/ 1083982 w 9157696"/>
                <a:gd name="connsiteY21820" fmla="*/ 510759 h 3804208"/>
                <a:gd name="connsiteX21821" fmla="*/ 1088865 w 9157696"/>
                <a:gd name="connsiteY21821" fmla="*/ 518083 h 3804208"/>
                <a:gd name="connsiteX21822" fmla="*/ 1088865 w 9157696"/>
                <a:gd name="connsiteY21822" fmla="*/ 518083 h 3804208"/>
                <a:gd name="connsiteX21823" fmla="*/ 1087644 w 9157696"/>
                <a:gd name="connsiteY21823" fmla="*/ 518083 h 3804208"/>
                <a:gd name="connsiteX21824" fmla="*/ 1085203 w 9157696"/>
                <a:gd name="connsiteY21824" fmla="*/ 515641 h 3804208"/>
                <a:gd name="connsiteX21825" fmla="*/ 1085203 w 9157696"/>
                <a:gd name="connsiteY21825" fmla="*/ 515641 h 3804208"/>
                <a:gd name="connsiteX21826" fmla="*/ 1083982 w 9157696"/>
                <a:gd name="connsiteY21826" fmla="*/ 514421 h 3804208"/>
                <a:gd name="connsiteX21827" fmla="*/ 1080320 w 9157696"/>
                <a:gd name="connsiteY21827" fmla="*/ 513200 h 3804208"/>
                <a:gd name="connsiteX21828" fmla="*/ 1079099 w 9157696"/>
                <a:gd name="connsiteY21828" fmla="*/ 513200 h 3804208"/>
                <a:gd name="connsiteX21829" fmla="*/ 1077879 w 9157696"/>
                <a:gd name="connsiteY21829" fmla="*/ 513200 h 3804208"/>
                <a:gd name="connsiteX21830" fmla="*/ 1075437 w 9157696"/>
                <a:gd name="connsiteY21830" fmla="*/ 511979 h 3804208"/>
                <a:gd name="connsiteX21831" fmla="*/ 1074217 w 9157696"/>
                <a:gd name="connsiteY21831" fmla="*/ 509538 h 3804208"/>
                <a:gd name="connsiteX21832" fmla="*/ 1070555 w 9157696"/>
                <a:gd name="connsiteY21832" fmla="*/ 507096 h 3804208"/>
                <a:gd name="connsiteX21833" fmla="*/ 1066892 w 9157696"/>
                <a:gd name="connsiteY21833" fmla="*/ 504655 h 3804208"/>
                <a:gd name="connsiteX21834" fmla="*/ 1068113 w 9157696"/>
                <a:gd name="connsiteY21834" fmla="*/ 507096 h 3804208"/>
                <a:gd name="connsiteX21835" fmla="*/ 1070555 w 9157696"/>
                <a:gd name="connsiteY21835" fmla="*/ 509538 h 3804208"/>
                <a:gd name="connsiteX21836" fmla="*/ 1072996 w 9157696"/>
                <a:gd name="connsiteY21836" fmla="*/ 511979 h 3804208"/>
                <a:gd name="connsiteX21837" fmla="*/ 1076658 w 9157696"/>
                <a:gd name="connsiteY21837" fmla="*/ 514421 h 3804208"/>
                <a:gd name="connsiteX21838" fmla="*/ 1075437 w 9157696"/>
                <a:gd name="connsiteY21838" fmla="*/ 516862 h 3804208"/>
                <a:gd name="connsiteX21839" fmla="*/ 1071775 w 9157696"/>
                <a:gd name="connsiteY21839" fmla="*/ 515641 h 3804208"/>
                <a:gd name="connsiteX21840" fmla="*/ 1068113 w 9157696"/>
                <a:gd name="connsiteY21840" fmla="*/ 520524 h 3804208"/>
                <a:gd name="connsiteX21841" fmla="*/ 1064451 w 9157696"/>
                <a:gd name="connsiteY21841" fmla="*/ 525407 h 3804208"/>
                <a:gd name="connsiteX21842" fmla="*/ 1059568 w 9157696"/>
                <a:gd name="connsiteY21842" fmla="*/ 526628 h 3804208"/>
                <a:gd name="connsiteX21843" fmla="*/ 1058348 w 9157696"/>
                <a:gd name="connsiteY21843" fmla="*/ 531511 h 3804208"/>
                <a:gd name="connsiteX21844" fmla="*/ 1053465 w 9157696"/>
                <a:gd name="connsiteY21844" fmla="*/ 529069 h 3804208"/>
                <a:gd name="connsiteX21845" fmla="*/ 1051023 w 9157696"/>
                <a:gd name="connsiteY21845" fmla="*/ 532731 h 3804208"/>
                <a:gd name="connsiteX21846" fmla="*/ 1047361 w 9157696"/>
                <a:gd name="connsiteY21846" fmla="*/ 533952 h 3804208"/>
                <a:gd name="connsiteX21847" fmla="*/ 1043699 w 9157696"/>
                <a:gd name="connsiteY21847" fmla="*/ 535173 h 3804208"/>
                <a:gd name="connsiteX21848" fmla="*/ 1041258 w 9157696"/>
                <a:gd name="connsiteY21848" fmla="*/ 537614 h 3804208"/>
                <a:gd name="connsiteX21849" fmla="*/ 1037596 w 9157696"/>
                <a:gd name="connsiteY21849" fmla="*/ 538835 h 3804208"/>
                <a:gd name="connsiteX21850" fmla="*/ 1035154 w 9157696"/>
                <a:gd name="connsiteY21850" fmla="*/ 537614 h 3804208"/>
                <a:gd name="connsiteX21851" fmla="*/ 1029051 w 9157696"/>
                <a:gd name="connsiteY21851" fmla="*/ 542497 h 3804208"/>
                <a:gd name="connsiteX21852" fmla="*/ 1022947 w 9157696"/>
                <a:gd name="connsiteY21852" fmla="*/ 548600 h 3804208"/>
                <a:gd name="connsiteX21853" fmla="*/ 1025389 w 9157696"/>
                <a:gd name="connsiteY21853" fmla="*/ 552262 h 3804208"/>
                <a:gd name="connsiteX21854" fmla="*/ 1029051 w 9157696"/>
                <a:gd name="connsiteY21854" fmla="*/ 553483 h 3804208"/>
                <a:gd name="connsiteX21855" fmla="*/ 1032713 w 9157696"/>
                <a:gd name="connsiteY21855" fmla="*/ 551042 h 3804208"/>
                <a:gd name="connsiteX21856" fmla="*/ 1042478 w 9157696"/>
                <a:gd name="connsiteY21856" fmla="*/ 548600 h 3804208"/>
                <a:gd name="connsiteX21857" fmla="*/ 1053465 w 9157696"/>
                <a:gd name="connsiteY21857" fmla="*/ 547380 h 3804208"/>
                <a:gd name="connsiteX21858" fmla="*/ 1060789 w 9157696"/>
                <a:gd name="connsiteY21858" fmla="*/ 549821 h 3804208"/>
                <a:gd name="connsiteX21859" fmla="*/ 1063230 w 9157696"/>
                <a:gd name="connsiteY21859" fmla="*/ 553483 h 3804208"/>
                <a:gd name="connsiteX21860" fmla="*/ 1062010 w 9157696"/>
                <a:gd name="connsiteY21860" fmla="*/ 554704 h 3804208"/>
                <a:gd name="connsiteX21861" fmla="*/ 1057127 w 9157696"/>
                <a:gd name="connsiteY21861" fmla="*/ 552262 h 3804208"/>
                <a:gd name="connsiteX21862" fmla="*/ 1054685 w 9157696"/>
                <a:gd name="connsiteY21862" fmla="*/ 555925 h 3804208"/>
                <a:gd name="connsiteX21863" fmla="*/ 1051023 w 9157696"/>
                <a:gd name="connsiteY21863" fmla="*/ 555925 h 3804208"/>
                <a:gd name="connsiteX21864" fmla="*/ 1048582 w 9157696"/>
                <a:gd name="connsiteY21864" fmla="*/ 554704 h 3804208"/>
                <a:gd name="connsiteX21865" fmla="*/ 1047361 w 9157696"/>
                <a:gd name="connsiteY21865" fmla="*/ 557145 h 3804208"/>
                <a:gd name="connsiteX21866" fmla="*/ 1044920 w 9157696"/>
                <a:gd name="connsiteY21866" fmla="*/ 559587 h 3804208"/>
                <a:gd name="connsiteX21867" fmla="*/ 1042478 w 9157696"/>
                <a:gd name="connsiteY21867" fmla="*/ 559587 h 3804208"/>
                <a:gd name="connsiteX21868" fmla="*/ 1040037 w 9157696"/>
                <a:gd name="connsiteY21868" fmla="*/ 558366 h 3804208"/>
                <a:gd name="connsiteX21869" fmla="*/ 1033933 w 9157696"/>
                <a:gd name="connsiteY21869" fmla="*/ 562028 h 3804208"/>
                <a:gd name="connsiteX21870" fmla="*/ 1027830 w 9157696"/>
                <a:gd name="connsiteY21870" fmla="*/ 566911 h 3804208"/>
                <a:gd name="connsiteX21871" fmla="*/ 1029051 w 9157696"/>
                <a:gd name="connsiteY21871" fmla="*/ 570573 h 3804208"/>
                <a:gd name="connsiteX21872" fmla="*/ 1040037 w 9157696"/>
                <a:gd name="connsiteY21872" fmla="*/ 515641 h 3804208"/>
                <a:gd name="connsiteX21873" fmla="*/ 1043699 w 9157696"/>
                <a:gd name="connsiteY21873" fmla="*/ 514421 h 3804208"/>
                <a:gd name="connsiteX21874" fmla="*/ 1052244 w 9157696"/>
                <a:gd name="connsiteY21874" fmla="*/ 513200 h 3804208"/>
                <a:gd name="connsiteX21875" fmla="*/ 1057127 w 9157696"/>
                <a:gd name="connsiteY21875" fmla="*/ 513200 h 3804208"/>
                <a:gd name="connsiteX21876" fmla="*/ 1062010 w 9157696"/>
                <a:gd name="connsiteY21876" fmla="*/ 513200 h 3804208"/>
                <a:gd name="connsiteX21877" fmla="*/ 1069334 w 9157696"/>
                <a:gd name="connsiteY21877" fmla="*/ 515641 h 3804208"/>
                <a:gd name="connsiteX21878" fmla="*/ 1074217 w 9157696"/>
                <a:gd name="connsiteY21878" fmla="*/ 520524 h 3804208"/>
                <a:gd name="connsiteX21879" fmla="*/ 1075437 w 9157696"/>
                <a:gd name="connsiteY21879" fmla="*/ 521745 h 3804208"/>
                <a:gd name="connsiteX21880" fmla="*/ 1074217 w 9157696"/>
                <a:gd name="connsiteY21880" fmla="*/ 524186 h 3804208"/>
                <a:gd name="connsiteX21881" fmla="*/ 1074217 w 9157696"/>
                <a:gd name="connsiteY21881" fmla="*/ 524186 h 3804208"/>
                <a:gd name="connsiteX21882" fmla="*/ 1074217 w 9157696"/>
                <a:gd name="connsiteY21882" fmla="*/ 524186 h 3804208"/>
                <a:gd name="connsiteX21883" fmla="*/ 1071775 w 9157696"/>
                <a:gd name="connsiteY21883" fmla="*/ 524186 h 3804208"/>
                <a:gd name="connsiteX21884" fmla="*/ 1069334 w 9157696"/>
                <a:gd name="connsiteY21884" fmla="*/ 524186 h 3804208"/>
                <a:gd name="connsiteX21885" fmla="*/ 1064451 w 9157696"/>
                <a:gd name="connsiteY21885" fmla="*/ 529069 h 3804208"/>
                <a:gd name="connsiteX21886" fmla="*/ 1064451 w 9157696"/>
                <a:gd name="connsiteY21886" fmla="*/ 530290 h 3804208"/>
                <a:gd name="connsiteX21887" fmla="*/ 1064451 w 9157696"/>
                <a:gd name="connsiteY21887" fmla="*/ 530290 h 3804208"/>
                <a:gd name="connsiteX21888" fmla="*/ 1064451 w 9157696"/>
                <a:gd name="connsiteY21888" fmla="*/ 530290 h 3804208"/>
                <a:gd name="connsiteX21889" fmla="*/ 1064451 w 9157696"/>
                <a:gd name="connsiteY21889" fmla="*/ 531511 h 3804208"/>
                <a:gd name="connsiteX21890" fmla="*/ 1062010 w 9157696"/>
                <a:gd name="connsiteY21890" fmla="*/ 535173 h 3804208"/>
                <a:gd name="connsiteX21891" fmla="*/ 1059568 w 9157696"/>
                <a:gd name="connsiteY21891" fmla="*/ 536393 h 3804208"/>
                <a:gd name="connsiteX21892" fmla="*/ 1057127 w 9157696"/>
                <a:gd name="connsiteY21892" fmla="*/ 536393 h 3804208"/>
                <a:gd name="connsiteX21893" fmla="*/ 1052244 w 9157696"/>
                <a:gd name="connsiteY21893" fmla="*/ 542497 h 3804208"/>
                <a:gd name="connsiteX21894" fmla="*/ 1047361 w 9157696"/>
                <a:gd name="connsiteY21894" fmla="*/ 549821 h 3804208"/>
                <a:gd name="connsiteX21895" fmla="*/ 1049803 w 9157696"/>
                <a:gd name="connsiteY21895" fmla="*/ 553483 h 3804208"/>
                <a:gd name="connsiteX21896" fmla="*/ 1053465 w 9157696"/>
                <a:gd name="connsiteY21896" fmla="*/ 553483 h 3804208"/>
                <a:gd name="connsiteX21897" fmla="*/ 1057127 w 9157696"/>
                <a:gd name="connsiteY21897" fmla="*/ 551042 h 3804208"/>
                <a:gd name="connsiteX21898" fmla="*/ 1065672 w 9157696"/>
                <a:gd name="connsiteY21898" fmla="*/ 547380 h 3804208"/>
                <a:gd name="connsiteX21899" fmla="*/ 1075437 w 9157696"/>
                <a:gd name="connsiteY21899" fmla="*/ 543718 h 3804208"/>
                <a:gd name="connsiteX21900" fmla="*/ 1082762 w 9157696"/>
                <a:gd name="connsiteY21900" fmla="*/ 544938 h 3804208"/>
                <a:gd name="connsiteX21901" fmla="*/ 1083982 w 9157696"/>
                <a:gd name="connsiteY21901" fmla="*/ 546159 h 3804208"/>
                <a:gd name="connsiteX21902" fmla="*/ 1083982 w 9157696"/>
                <a:gd name="connsiteY21902" fmla="*/ 546159 h 3804208"/>
                <a:gd name="connsiteX21903" fmla="*/ 1081541 w 9157696"/>
                <a:gd name="connsiteY21903" fmla="*/ 549821 h 3804208"/>
                <a:gd name="connsiteX21904" fmla="*/ 1077879 w 9157696"/>
                <a:gd name="connsiteY21904" fmla="*/ 549821 h 3804208"/>
                <a:gd name="connsiteX21905" fmla="*/ 1074217 w 9157696"/>
                <a:gd name="connsiteY21905" fmla="*/ 549821 h 3804208"/>
                <a:gd name="connsiteX21906" fmla="*/ 1071775 w 9157696"/>
                <a:gd name="connsiteY21906" fmla="*/ 552262 h 3804208"/>
                <a:gd name="connsiteX21907" fmla="*/ 1069334 w 9157696"/>
                <a:gd name="connsiteY21907" fmla="*/ 552262 h 3804208"/>
                <a:gd name="connsiteX21908" fmla="*/ 1066892 w 9157696"/>
                <a:gd name="connsiteY21908" fmla="*/ 551042 h 3804208"/>
                <a:gd name="connsiteX21909" fmla="*/ 1060789 w 9157696"/>
                <a:gd name="connsiteY21909" fmla="*/ 553483 h 3804208"/>
                <a:gd name="connsiteX21910" fmla="*/ 1054685 w 9157696"/>
                <a:gd name="connsiteY21910" fmla="*/ 557145 h 3804208"/>
                <a:gd name="connsiteX21911" fmla="*/ 1055906 w 9157696"/>
                <a:gd name="connsiteY21911" fmla="*/ 562028 h 3804208"/>
                <a:gd name="connsiteX21912" fmla="*/ 1058348 w 9157696"/>
                <a:gd name="connsiteY21912" fmla="*/ 564469 h 3804208"/>
                <a:gd name="connsiteX21913" fmla="*/ 1062010 w 9157696"/>
                <a:gd name="connsiteY21913" fmla="*/ 564469 h 3804208"/>
                <a:gd name="connsiteX21914" fmla="*/ 1070555 w 9157696"/>
                <a:gd name="connsiteY21914" fmla="*/ 565690 h 3804208"/>
                <a:gd name="connsiteX21915" fmla="*/ 1075437 w 9157696"/>
                <a:gd name="connsiteY21915" fmla="*/ 566911 h 3804208"/>
                <a:gd name="connsiteX21916" fmla="*/ 1079099 w 9157696"/>
                <a:gd name="connsiteY21916" fmla="*/ 568132 h 3804208"/>
                <a:gd name="connsiteX21917" fmla="*/ 1071775 w 9157696"/>
                <a:gd name="connsiteY21917" fmla="*/ 568132 h 3804208"/>
                <a:gd name="connsiteX21918" fmla="*/ 1062010 w 9157696"/>
                <a:gd name="connsiteY21918" fmla="*/ 571794 h 3804208"/>
                <a:gd name="connsiteX21919" fmla="*/ 1059568 w 9157696"/>
                <a:gd name="connsiteY21919" fmla="*/ 575456 h 3804208"/>
                <a:gd name="connsiteX21920" fmla="*/ 1057127 w 9157696"/>
                <a:gd name="connsiteY21920" fmla="*/ 577897 h 3804208"/>
                <a:gd name="connsiteX21921" fmla="*/ 1054685 w 9157696"/>
                <a:gd name="connsiteY21921" fmla="*/ 574235 h 3804208"/>
                <a:gd name="connsiteX21922" fmla="*/ 1053465 w 9157696"/>
                <a:gd name="connsiteY21922" fmla="*/ 576676 h 3804208"/>
                <a:gd name="connsiteX21923" fmla="*/ 1051023 w 9157696"/>
                <a:gd name="connsiteY21923" fmla="*/ 577897 h 3804208"/>
                <a:gd name="connsiteX21924" fmla="*/ 1048582 w 9157696"/>
                <a:gd name="connsiteY21924" fmla="*/ 576676 h 3804208"/>
                <a:gd name="connsiteX21925" fmla="*/ 1046141 w 9157696"/>
                <a:gd name="connsiteY21925" fmla="*/ 574235 h 3804208"/>
                <a:gd name="connsiteX21926" fmla="*/ 1040037 w 9157696"/>
                <a:gd name="connsiteY21926" fmla="*/ 574235 h 3804208"/>
                <a:gd name="connsiteX21927" fmla="*/ 1032713 w 9157696"/>
                <a:gd name="connsiteY21927" fmla="*/ 574235 h 3804208"/>
                <a:gd name="connsiteX21928" fmla="*/ 1033933 w 9157696"/>
                <a:gd name="connsiteY21928" fmla="*/ 579118 h 3804208"/>
                <a:gd name="connsiteX21929" fmla="*/ 1033933 w 9157696"/>
                <a:gd name="connsiteY21929" fmla="*/ 580339 h 3804208"/>
                <a:gd name="connsiteX21930" fmla="*/ 1033933 w 9157696"/>
                <a:gd name="connsiteY21930" fmla="*/ 580339 h 3804208"/>
                <a:gd name="connsiteX21931" fmla="*/ 1030271 w 9157696"/>
                <a:gd name="connsiteY21931" fmla="*/ 581559 h 3804208"/>
                <a:gd name="connsiteX21932" fmla="*/ 1026609 w 9157696"/>
                <a:gd name="connsiteY21932" fmla="*/ 581559 h 3804208"/>
                <a:gd name="connsiteX21933" fmla="*/ 1022947 w 9157696"/>
                <a:gd name="connsiteY21933" fmla="*/ 582780 h 3804208"/>
                <a:gd name="connsiteX21934" fmla="*/ 1019285 w 9157696"/>
                <a:gd name="connsiteY21934" fmla="*/ 584001 h 3804208"/>
                <a:gd name="connsiteX21935" fmla="*/ 1016844 w 9157696"/>
                <a:gd name="connsiteY21935" fmla="*/ 582780 h 3804208"/>
                <a:gd name="connsiteX21936" fmla="*/ 1011961 w 9157696"/>
                <a:gd name="connsiteY21936" fmla="*/ 586442 h 3804208"/>
                <a:gd name="connsiteX21937" fmla="*/ 1009519 w 9157696"/>
                <a:gd name="connsiteY21937" fmla="*/ 584001 h 3804208"/>
                <a:gd name="connsiteX21938" fmla="*/ 1003416 w 9157696"/>
                <a:gd name="connsiteY21938" fmla="*/ 586442 h 3804208"/>
                <a:gd name="connsiteX21939" fmla="*/ 998533 w 9157696"/>
                <a:gd name="connsiteY21939" fmla="*/ 585221 h 3804208"/>
                <a:gd name="connsiteX21940" fmla="*/ 1004637 w 9157696"/>
                <a:gd name="connsiteY21940" fmla="*/ 577897 h 3804208"/>
                <a:gd name="connsiteX21941" fmla="*/ 1011961 w 9157696"/>
                <a:gd name="connsiteY21941" fmla="*/ 573014 h 3804208"/>
                <a:gd name="connsiteX21942" fmla="*/ 1022947 w 9157696"/>
                <a:gd name="connsiteY21942" fmla="*/ 568132 h 3804208"/>
                <a:gd name="connsiteX21943" fmla="*/ 1032713 w 9157696"/>
                <a:gd name="connsiteY21943" fmla="*/ 564469 h 3804208"/>
                <a:gd name="connsiteX21944" fmla="*/ 1037596 w 9157696"/>
                <a:gd name="connsiteY21944" fmla="*/ 563249 h 3804208"/>
                <a:gd name="connsiteX21945" fmla="*/ 1041258 w 9157696"/>
                <a:gd name="connsiteY21945" fmla="*/ 560807 h 3804208"/>
                <a:gd name="connsiteX21946" fmla="*/ 1042478 w 9157696"/>
                <a:gd name="connsiteY21946" fmla="*/ 557145 h 3804208"/>
                <a:gd name="connsiteX21947" fmla="*/ 1035154 w 9157696"/>
                <a:gd name="connsiteY21947" fmla="*/ 557145 h 3804208"/>
                <a:gd name="connsiteX21948" fmla="*/ 1027830 w 9157696"/>
                <a:gd name="connsiteY21948" fmla="*/ 557145 h 3804208"/>
                <a:gd name="connsiteX21949" fmla="*/ 1025389 w 9157696"/>
                <a:gd name="connsiteY21949" fmla="*/ 558366 h 3804208"/>
                <a:gd name="connsiteX21950" fmla="*/ 1021726 w 9157696"/>
                <a:gd name="connsiteY21950" fmla="*/ 559587 h 3804208"/>
                <a:gd name="connsiteX21951" fmla="*/ 1018064 w 9157696"/>
                <a:gd name="connsiteY21951" fmla="*/ 559587 h 3804208"/>
                <a:gd name="connsiteX21952" fmla="*/ 1013182 w 9157696"/>
                <a:gd name="connsiteY21952" fmla="*/ 560807 h 3804208"/>
                <a:gd name="connsiteX21953" fmla="*/ 1008299 w 9157696"/>
                <a:gd name="connsiteY21953" fmla="*/ 562028 h 3804208"/>
                <a:gd name="connsiteX21954" fmla="*/ 1004637 w 9157696"/>
                <a:gd name="connsiteY21954" fmla="*/ 560807 h 3804208"/>
                <a:gd name="connsiteX21955" fmla="*/ 999754 w 9157696"/>
                <a:gd name="connsiteY21955" fmla="*/ 564469 h 3804208"/>
                <a:gd name="connsiteX21956" fmla="*/ 997312 w 9157696"/>
                <a:gd name="connsiteY21956" fmla="*/ 562028 h 3804208"/>
                <a:gd name="connsiteX21957" fmla="*/ 993650 w 9157696"/>
                <a:gd name="connsiteY21957" fmla="*/ 563249 h 3804208"/>
                <a:gd name="connsiteX21958" fmla="*/ 993650 w 9157696"/>
                <a:gd name="connsiteY21958" fmla="*/ 558366 h 3804208"/>
                <a:gd name="connsiteX21959" fmla="*/ 988768 w 9157696"/>
                <a:gd name="connsiteY21959" fmla="*/ 565690 h 3804208"/>
                <a:gd name="connsiteX21960" fmla="*/ 987547 w 9157696"/>
                <a:gd name="connsiteY21960" fmla="*/ 563249 h 3804208"/>
                <a:gd name="connsiteX21961" fmla="*/ 982664 w 9157696"/>
                <a:gd name="connsiteY21961" fmla="*/ 562028 h 3804208"/>
                <a:gd name="connsiteX21962" fmla="*/ 980223 w 9157696"/>
                <a:gd name="connsiteY21962" fmla="*/ 564469 h 3804208"/>
                <a:gd name="connsiteX21963" fmla="*/ 979002 w 9157696"/>
                <a:gd name="connsiteY21963" fmla="*/ 563249 h 3804208"/>
                <a:gd name="connsiteX21964" fmla="*/ 981443 w 9157696"/>
                <a:gd name="connsiteY21964" fmla="*/ 560807 h 3804208"/>
                <a:gd name="connsiteX21965" fmla="*/ 986326 w 9157696"/>
                <a:gd name="connsiteY21965" fmla="*/ 558366 h 3804208"/>
                <a:gd name="connsiteX21966" fmla="*/ 987547 w 9157696"/>
                <a:gd name="connsiteY21966" fmla="*/ 558366 h 3804208"/>
                <a:gd name="connsiteX21967" fmla="*/ 989988 w 9157696"/>
                <a:gd name="connsiteY21967" fmla="*/ 557145 h 3804208"/>
                <a:gd name="connsiteX21968" fmla="*/ 996092 w 9157696"/>
                <a:gd name="connsiteY21968" fmla="*/ 555925 h 3804208"/>
                <a:gd name="connsiteX21969" fmla="*/ 1003416 w 9157696"/>
                <a:gd name="connsiteY21969" fmla="*/ 555925 h 3804208"/>
                <a:gd name="connsiteX21970" fmla="*/ 1007078 w 9157696"/>
                <a:gd name="connsiteY21970" fmla="*/ 555925 h 3804208"/>
                <a:gd name="connsiteX21971" fmla="*/ 1009519 w 9157696"/>
                <a:gd name="connsiteY21971" fmla="*/ 554704 h 3804208"/>
                <a:gd name="connsiteX21972" fmla="*/ 1010740 w 9157696"/>
                <a:gd name="connsiteY21972" fmla="*/ 553483 h 3804208"/>
                <a:gd name="connsiteX21973" fmla="*/ 1005857 w 9157696"/>
                <a:gd name="connsiteY21973" fmla="*/ 551042 h 3804208"/>
                <a:gd name="connsiteX21974" fmla="*/ 1000975 w 9157696"/>
                <a:gd name="connsiteY21974" fmla="*/ 549821 h 3804208"/>
                <a:gd name="connsiteX21975" fmla="*/ 998533 w 9157696"/>
                <a:gd name="connsiteY21975" fmla="*/ 551042 h 3804208"/>
                <a:gd name="connsiteX21976" fmla="*/ 997312 w 9157696"/>
                <a:gd name="connsiteY21976" fmla="*/ 551042 h 3804208"/>
                <a:gd name="connsiteX21977" fmla="*/ 998533 w 9157696"/>
                <a:gd name="connsiteY21977" fmla="*/ 549821 h 3804208"/>
                <a:gd name="connsiteX21978" fmla="*/ 1005857 w 9157696"/>
                <a:gd name="connsiteY21978" fmla="*/ 546159 h 3804208"/>
                <a:gd name="connsiteX21979" fmla="*/ 1018064 w 9157696"/>
                <a:gd name="connsiteY21979" fmla="*/ 543718 h 3804208"/>
                <a:gd name="connsiteX21980" fmla="*/ 1027830 w 9157696"/>
                <a:gd name="connsiteY21980" fmla="*/ 541276 h 3804208"/>
                <a:gd name="connsiteX21981" fmla="*/ 1032713 w 9157696"/>
                <a:gd name="connsiteY21981" fmla="*/ 541276 h 3804208"/>
                <a:gd name="connsiteX21982" fmla="*/ 1036375 w 9157696"/>
                <a:gd name="connsiteY21982" fmla="*/ 538835 h 3804208"/>
                <a:gd name="connsiteX21983" fmla="*/ 1037596 w 9157696"/>
                <a:gd name="connsiteY21983" fmla="*/ 536393 h 3804208"/>
                <a:gd name="connsiteX21984" fmla="*/ 1030271 w 9157696"/>
                <a:gd name="connsiteY21984" fmla="*/ 535173 h 3804208"/>
                <a:gd name="connsiteX21985" fmla="*/ 1022947 w 9157696"/>
                <a:gd name="connsiteY21985" fmla="*/ 535173 h 3804208"/>
                <a:gd name="connsiteX21986" fmla="*/ 1020506 w 9157696"/>
                <a:gd name="connsiteY21986" fmla="*/ 536393 h 3804208"/>
                <a:gd name="connsiteX21987" fmla="*/ 1016844 w 9157696"/>
                <a:gd name="connsiteY21987" fmla="*/ 537614 h 3804208"/>
                <a:gd name="connsiteX21988" fmla="*/ 1013182 w 9157696"/>
                <a:gd name="connsiteY21988" fmla="*/ 536393 h 3804208"/>
                <a:gd name="connsiteX21989" fmla="*/ 1008299 w 9157696"/>
                <a:gd name="connsiteY21989" fmla="*/ 537614 h 3804208"/>
                <a:gd name="connsiteX21990" fmla="*/ 1003416 w 9157696"/>
                <a:gd name="connsiteY21990" fmla="*/ 538835 h 3804208"/>
                <a:gd name="connsiteX21991" fmla="*/ 1000975 w 9157696"/>
                <a:gd name="connsiteY21991" fmla="*/ 537614 h 3804208"/>
                <a:gd name="connsiteX21992" fmla="*/ 996092 w 9157696"/>
                <a:gd name="connsiteY21992" fmla="*/ 540055 h 3804208"/>
                <a:gd name="connsiteX21993" fmla="*/ 994871 w 9157696"/>
                <a:gd name="connsiteY21993" fmla="*/ 537614 h 3804208"/>
                <a:gd name="connsiteX21994" fmla="*/ 988768 w 9157696"/>
                <a:gd name="connsiteY21994" fmla="*/ 538835 h 3804208"/>
                <a:gd name="connsiteX21995" fmla="*/ 983885 w 9157696"/>
                <a:gd name="connsiteY21995" fmla="*/ 537614 h 3804208"/>
                <a:gd name="connsiteX21996" fmla="*/ 979002 w 9157696"/>
                <a:gd name="connsiteY21996" fmla="*/ 536393 h 3804208"/>
                <a:gd name="connsiteX21997" fmla="*/ 976561 w 9157696"/>
                <a:gd name="connsiteY21997" fmla="*/ 537614 h 3804208"/>
                <a:gd name="connsiteX21998" fmla="*/ 974119 w 9157696"/>
                <a:gd name="connsiteY21998" fmla="*/ 538835 h 3804208"/>
                <a:gd name="connsiteX21999" fmla="*/ 970457 w 9157696"/>
                <a:gd name="connsiteY21999" fmla="*/ 537614 h 3804208"/>
                <a:gd name="connsiteX22000" fmla="*/ 970457 w 9157696"/>
                <a:gd name="connsiteY22000" fmla="*/ 536393 h 3804208"/>
                <a:gd name="connsiteX22001" fmla="*/ 969236 w 9157696"/>
                <a:gd name="connsiteY22001" fmla="*/ 537614 h 3804208"/>
                <a:gd name="connsiteX22002" fmla="*/ 965574 w 9157696"/>
                <a:gd name="connsiteY22002" fmla="*/ 538835 h 3804208"/>
                <a:gd name="connsiteX22003" fmla="*/ 965574 w 9157696"/>
                <a:gd name="connsiteY22003" fmla="*/ 538835 h 3804208"/>
                <a:gd name="connsiteX22004" fmla="*/ 963133 w 9157696"/>
                <a:gd name="connsiteY22004" fmla="*/ 535173 h 3804208"/>
                <a:gd name="connsiteX22005" fmla="*/ 957029 w 9157696"/>
                <a:gd name="connsiteY22005" fmla="*/ 535173 h 3804208"/>
                <a:gd name="connsiteX22006" fmla="*/ 954588 w 9157696"/>
                <a:gd name="connsiteY22006" fmla="*/ 537614 h 3804208"/>
                <a:gd name="connsiteX22007" fmla="*/ 953367 w 9157696"/>
                <a:gd name="connsiteY22007" fmla="*/ 537614 h 3804208"/>
                <a:gd name="connsiteX22008" fmla="*/ 950926 w 9157696"/>
                <a:gd name="connsiteY22008" fmla="*/ 537614 h 3804208"/>
                <a:gd name="connsiteX22009" fmla="*/ 946043 w 9157696"/>
                <a:gd name="connsiteY22009" fmla="*/ 536393 h 3804208"/>
                <a:gd name="connsiteX22010" fmla="*/ 944822 w 9157696"/>
                <a:gd name="connsiteY22010" fmla="*/ 537614 h 3804208"/>
                <a:gd name="connsiteX22011" fmla="*/ 939940 w 9157696"/>
                <a:gd name="connsiteY22011" fmla="*/ 535173 h 3804208"/>
                <a:gd name="connsiteX22012" fmla="*/ 939940 w 9157696"/>
                <a:gd name="connsiteY22012" fmla="*/ 533952 h 3804208"/>
                <a:gd name="connsiteX22013" fmla="*/ 941160 w 9157696"/>
                <a:gd name="connsiteY22013" fmla="*/ 533952 h 3804208"/>
                <a:gd name="connsiteX22014" fmla="*/ 954588 w 9157696"/>
                <a:gd name="connsiteY22014" fmla="*/ 527848 h 3804208"/>
                <a:gd name="connsiteX22015" fmla="*/ 961912 w 9157696"/>
                <a:gd name="connsiteY22015" fmla="*/ 525407 h 3804208"/>
                <a:gd name="connsiteX22016" fmla="*/ 972898 w 9157696"/>
                <a:gd name="connsiteY22016" fmla="*/ 521745 h 3804208"/>
                <a:gd name="connsiteX22017" fmla="*/ 983885 w 9157696"/>
                <a:gd name="connsiteY22017" fmla="*/ 521745 h 3804208"/>
                <a:gd name="connsiteX22018" fmla="*/ 992430 w 9157696"/>
                <a:gd name="connsiteY22018" fmla="*/ 513200 h 3804208"/>
                <a:gd name="connsiteX22019" fmla="*/ 998533 w 9157696"/>
                <a:gd name="connsiteY22019" fmla="*/ 509538 h 3804208"/>
                <a:gd name="connsiteX22020" fmla="*/ 1008299 w 9157696"/>
                <a:gd name="connsiteY22020" fmla="*/ 505876 h 3804208"/>
                <a:gd name="connsiteX22021" fmla="*/ 1016844 w 9157696"/>
                <a:gd name="connsiteY22021" fmla="*/ 503434 h 3804208"/>
                <a:gd name="connsiteX22022" fmla="*/ 1020506 w 9157696"/>
                <a:gd name="connsiteY22022" fmla="*/ 503434 h 3804208"/>
                <a:gd name="connsiteX22023" fmla="*/ 1022947 w 9157696"/>
                <a:gd name="connsiteY22023" fmla="*/ 502214 h 3804208"/>
                <a:gd name="connsiteX22024" fmla="*/ 1024168 w 9157696"/>
                <a:gd name="connsiteY22024" fmla="*/ 499772 h 3804208"/>
                <a:gd name="connsiteX22025" fmla="*/ 1018064 w 9157696"/>
                <a:gd name="connsiteY22025" fmla="*/ 498552 h 3804208"/>
                <a:gd name="connsiteX22026" fmla="*/ 1011961 w 9157696"/>
                <a:gd name="connsiteY22026" fmla="*/ 498552 h 3804208"/>
                <a:gd name="connsiteX22027" fmla="*/ 1009519 w 9157696"/>
                <a:gd name="connsiteY22027" fmla="*/ 499772 h 3804208"/>
                <a:gd name="connsiteX22028" fmla="*/ 1007078 w 9157696"/>
                <a:gd name="connsiteY22028" fmla="*/ 500993 h 3804208"/>
                <a:gd name="connsiteX22029" fmla="*/ 1004637 w 9157696"/>
                <a:gd name="connsiteY22029" fmla="*/ 500993 h 3804208"/>
                <a:gd name="connsiteX22030" fmla="*/ 1000975 w 9157696"/>
                <a:gd name="connsiteY22030" fmla="*/ 502214 h 3804208"/>
                <a:gd name="connsiteX22031" fmla="*/ 997312 w 9157696"/>
                <a:gd name="connsiteY22031" fmla="*/ 503434 h 3804208"/>
                <a:gd name="connsiteX22032" fmla="*/ 994871 w 9157696"/>
                <a:gd name="connsiteY22032" fmla="*/ 502214 h 3804208"/>
                <a:gd name="connsiteX22033" fmla="*/ 989988 w 9157696"/>
                <a:gd name="connsiteY22033" fmla="*/ 504655 h 3804208"/>
                <a:gd name="connsiteX22034" fmla="*/ 988768 w 9157696"/>
                <a:gd name="connsiteY22034" fmla="*/ 503434 h 3804208"/>
                <a:gd name="connsiteX22035" fmla="*/ 991209 w 9157696"/>
                <a:gd name="connsiteY22035" fmla="*/ 499772 h 3804208"/>
                <a:gd name="connsiteX22036" fmla="*/ 997312 w 9157696"/>
                <a:gd name="connsiteY22036" fmla="*/ 494889 h 3804208"/>
                <a:gd name="connsiteX22037" fmla="*/ 1002195 w 9157696"/>
                <a:gd name="connsiteY22037" fmla="*/ 492448 h 3804208"/>
                <a:gd name="connsiteX22038" fmla="*/ 1007078 w 9157696"/>
                <a:gd name="connsiteY22038" fmla="*/ 488786 h 3804208"/>
                <a:gd name="connsiteX22039" fmla="*/ 1014402 w 9157696"/>
                <a:gd name="connsiteY22039" fmla="*/ 482682 h 3804208"/>
                <a:gd name="connsiteX22040" fmla="*/ 1018064 w 9157696"/>
                <a:gd name="connsiteY22040" fmla="*/ 480241 h 3804208"/>
                <a:gd name="connsiteX22041" fmla="*/ 1019285 w 9157696"/>
                <a:gd name="connsiteY22041" fmla="*/ 476579 h 3804208"/>
                <a:gd name="connsiteX22042" fmla="*/ 1019285 w 9157696"/>
                <a:gd name="connsiteY22042" fmla="*/ 474138 h 3804208"/>
                <a:gd name="connsiteX22043" fmla="*/ 1013182 w 9157696"/>
                <a:gd name="connsiteY22043" fmla="*/ 477800 h 3804208"/>
                <a:gd name="connsiteX22044" fmla="*/ 1007078 w 9157696"/>
                <a:gd name="connsiteY22044" fmla="*/ 480241 h 3804208"/>
                <a:gd name="connsiteX22045" fmla="*/ 1005857 w 9157696"/>
                <a:gd name="connsiteY22045" fmla="*/ 482682 h 3804208"/>
                <a:gd name="connsiteX22046" fmla="*/ 1003416 w 9157696"/>
                <a:gd name="connsiteY22046" fmla="*/ 483903 h 3804208"/>
                <a:gd name="connsiteX22047" fmla="*/ 1000975 w 9157696"/>
                <a:gd name="connsiteY22047" fmla="*/ 483903 h 3804208"/>
                <a:gd name="connsiteX22048" fmla="*/ 997312 w 9157696"/>
                <a:gd name="connsiteY22048" fmla="*/ 486345 h 3804208"/>
                <a:gd name="connsiteX22049" fmla="*/ 993650 w 9157696"/>
                <a:gd name="connsiteY22049" fmla="*/ 488786 h 3804208"/>
                <a:gd name="connsiteX22050" fmla="*/ 991209 w 9157696"/>
                <a:gd name="connsiteY22050" fmla="*/ 488786 h 3804208"/>
                <a:gd name="connsiteX22051" fmla="*/ 987547 w 9157696"/>
                <a:gd name="connsiteY22051" fmla="*/ 492448 h 3804208"/>
                <a:gd name="connsiteX22052" fmla="*/ 985105 w 9157696"/>
                <a:gd name="connsiteY22052" fmla="*/ 491227 h 3804208"/>
                <a:gd name="connsiteX22053" fmla="*/ 980223 w 9157696"/>
                <a:gd name="connsiteY22053" fmla="*/ 493669 h 3804208"/>
                <a:gd name="connsiteX22054" fmla="*/ 976561 w 9157696"/>
                <a:gd name="connsiteY22054" fmla="*/ 493669 h 3804208"/>
                <a:gd name="connsiteX22055" fmla="*/ 976561 w 9157696"/>
                <a:gd name="connsiteY22055" fmla="*/ 493669 h 3804208"/>
                <a:gd name="connsiteX22056" fmla="*/ 979002 w 9157696"/>
                <a:gd name="connsiteY22056" fmla="*/ 493669 h 3804208"/>
                <a:gd name="connsiteX22057" fmla="*/ 986326 w 9157696"/>
                <a:gd name="connsiteY22057" fmla="*/ 485124 h 3804208"/>
                <a:gd name="connsiteX22058" fmla="*/ 991209 w 9157696"/>
                <a:gd name="connsiteY22058" fmla="*/ 480241 h 3804208"/>
                <a:gd name="connsiteX22059" fmla="*/ 999754 w 9157696"/>
                <a:gd name="connsiteY22059" fmla="*/ 475358 h 3804208"/>
                <a:gd name="connsiteX22060" fmla="*/ 1007078 w 9157696"/>
                <a:gd name="connsiteY22060" fmla="*/ 470475 h 3804208"/>
                <a:gd name="connsiteX22061" fmla="*/ 1010740 w 9157696"/>
                <a:gd name="connsiteY22061" fmla="*/ 469255 h 3804208"/>
                <a:gd name="connsiteX22062" fmla="*/ 1013182 w 9157696"/>
                <a:gd name="connsiteY22062" fmla="*/ 466813 h 3804208"/>
                <a:gd name="connsiteX22063" fmla="*/ 1013182 w 9157696"/>
                <a:gd name="connsiteY22063" fmla="*/ 464372 h 3804208"/>
                <a:gd name="connsiteX22064" fmla="*/ 1007078 w 9157696"/>
                <a:gd name="connsiteY22064" fmla="*/ 465593 h 3804208"/>
                <a:gd name="connsiteX22065" fmla="*/ 1000975 w 9157696"/>
                <a:gd name="connsiteY22065" fmla="*/ 466813 h 3804208"/>
                <a:gd name="connsiteX22066" fmla="*/ 998533 w 9157696"/>
                <a:gd name="connsiteY22066" fmla="*/ 468034 h 3804208"/>
                <a:gd name="connsiteX22067" fmla="*/ 996092 w 9157696"/>
                <a:gd name="connsiteY22067" fmla="*/ 469255 h 3804208"/>
                <a:gd name="connsiteX22068" fmla="*/ 993650 w 9157696"/>
                <a:gd name="connsiteY22068" fmla="*/ 469255 h 3804208"/>
                <a:gd name="connsiteX22069" fmla="*/ 989988 w 9157696"/>
                <a:gd name="connsiteY22069" fmla="*/ 470475 h 3804208"/>
                <a:gd name="connsiteX22070" fmla="*/ 986326 w 9157696"/>
                <a:gd name="connsiteY22070" fmla="*/ 471696 h 3804208"/>
                <a:gd name="connsiteX22071" fmla="*/ 983885 w 9157696"/>
                <a:gd name="connsiteY22071" fmla="*/ 471696 h 3804208"/>
                <a:gd name="connsiteX22072" fmla="*/ 980223 w 9157696"/>
                <a:gd name="connsiteY22072" fmla="*/ 475358 h 3804208"/>
                <a:gd name="connsiteX22073" fmla="*/ 979002 w 9157696"/>
                <a:gd name="connsiteY22073" fmla="*/ 474138 h 3804208"/>
                <a:gd name="connsiteX22074" fmla="*/ 980223 w 9157696"/>
                <a:gd name="connsiteY22074" fmla="*/ 471696 h 3804208"/>
                <a:gd name="connsiteX22075" fmla="*/ 985105 w 9157696"/>
                <a:gd name="connsiteY22075" fmla="*/ 468034 h 3804208"/>
                <a:gd name="connsiteX22076" fmla="*/ 988768 w 9157696"/>
                <a:gd name="connsiteY22076" fmla="*/ 465593 h 3804208"/>
                <a:gd name="connsiteX22077" fmla="*/ 993650 w 9157696"/>
                <a:gd name="connsiteY22077" fmla="*/ 463151 h 3804208"/>
                <a:gd name="connsiteX22078" fmla="*/ 997312 w 9157696"/>
                <a:gd name="connsiteY22078" fmla="*/ 459489 h 3804208"/>
                <a:gd name="connsiteX22079" fmla="*/ 1000975 w 9157696"/>
                <a:gd name="connsiteY22079" fmla="*/ 458268 h 3804208"/>
                <a:gd name="connsiteX22080" fmla="*/ 1004637 w 9157696"/>
                <a:gd name="connsiteY22080" fmla="*/ 455827 h 3804208"/>
                <a:gd name="connsiteX22081" fmla="*/ 1005857 w 9157696"/>
                <a:gd name="connsiteY22081" fmla="*/ 452165 h 3804208"/>
                <a:gd name="connsiteX22082" fmla="*/ 1004637 w 9157696"/>
                <a:gd name="connsiteY22082" fmla="*/ 449724 h 3804208"/>
                <a:gd name="connsiteX22083" fmla="*/ 999754 w 9157696"/>
                <a:gd name="connsiteY22083" fmla="*/ 453386 h 3804208"/>
                <a:gd name="connsiteX22084" fmla="*/ 994871 w 9157696"/>
                <a:gd name="connsiteY22084" fmla="*/ 455827 h 3804208"/>
                <a:gd name="connsiteX22085" fmla="*/ 993650 w 9157696"/>
                <a:gd name="connsiteY22085" fmla="*/ 457048 h 3804208"/>
                <a:gd name="connsiteX22086" fmla="*/ 991209 w 9157696"/>
                <a:gd name="connsiteY22086" fmla="*/ 458268 h 3804208"/>
                <a:gd name="connsiteX22087" fmla="*/ 988768 w 9157696"/>
                <a:gd name="connsiteY22087" fmla="*/ 458268 h 3804208"/>
                <a:gd name="connsiteX22088" fmla="*/ 986326 w 9157696"/>
                <a:gd name="connsiteY22088" fmla="*/ 459489 h 3804208"/>
                <a:gd name="connsiteX22089" fmla="*/ 982664 w 9157696"/>
                <a:gd name="connsiteY22089" fmla="*/ 460710 h 3804208"/>
                <a:gd name="connsiteX22090" fmla="*/ 980223 w 9157696"/>
                <a:gd name="connsiteY22090" fmla="*/ 459489 h 3804208"/>
                <a:gd name="connsiteX22091" fmla="*/ 976561 w 9157696"/>
                <a:gd name="connsiteY22091" fmla="*/ 461931 h 3804208"/>
                <a:gd name="connsiteX22092" fmla="*/ 975340 w 9157696"/>
                <a:gd name="connsiteY22092" fmla="*/ 460710 h 3804208"/>
                <a:gd name="connsiteX22093" fmla="*/ 971678 w 9157696"/>
                <a:gd name="connsiteY22093" fmla="*/ 461931 h 3804208"/>
                <a:gd name="connsiteX22094" fmla="*/ 968016 w 9157696"/>
                <a:gd name="connsiteY22094" fmla="*/ 461931 h 3804208"/>
                <a:gd name="connsiteX22095" fmla="*/ 966795 w 9157696"/>
                <a:gd name="connsiteY22095" fmla="*/ 460710 h 3804208"/>
                <a:gd name="connsiteX22096" fmla="*/ 969236 w 9157696"/>
                <a:gd name="connsiteY22096" fmla="*/ 459489 h 3804208"/>
                <a:gd name="connsiteX22097" fmla="*/ 971678 w 9157696"/>
                <a:gd name="connsiteY22097" fmla="*/ 455827 h 3804208"/>
                <a:gd name="connsiteX22098" fmla="*/ 966795 w 9157696"/>
                <a:gd name="connsiteY22098" fmla="*/ 454606 h 3804208"/>
                <a:gd name="connsiteX22099" fmla="*/ 969236 w 9157696"/>
                <a:gd name="connsiteY22099" fmla="*/ 453386 h 3804208"/>
                <a:gd name="connsiteX22100" fmla="*/ 980223 w 9157696"/>
                <a:gd name="connsiteY22100" fmla="*/ 450944 h 3804208"/>
                <a:gd name="connsiteX22101" fmla="*/ 987547 w 9157696"/>
                <a:gd name="connsiteY22101" fmla="*/ 441179 h 3804208"/>
                <a:gd name="connsiteX22102" fmla="*/ 992430 w 9157696"/>
                <a:gd name="connsiteY22102" fmla="*/ 435075 h 3804208"/>
                <a:gd name="connsiteX22103" fmla="*/ 997312 w 9157696"/>
                <a:gd name="connsiteY22103" fmla="*/ 431413 h 3804208"/>
                <a:gd name="connsiteX22104" fmla="*/ 1002195 w 9157696"/>
                <a:gd name="connsiteY22104" fmla="*/ 427751 h 3804208"/>
                <a:gd name="connsiteX22105" fmla="*/ 1003416 w 9157696"/>
                <a:gd name="connsiteY22105" fmla="*/ 424089 h 3804208"/>
                <a:gd name="connsiteX22106" fmla="*/ 1003416 w 9157696"/>
                <a:gd name="connsiteY22106" fmla="*/ 424089 h 3804208"/>
                <a:gd name="connsiteX22107" fmla="*/ 1005857 w 9157696"/>
                <a:gd name="connsiteY22107" fmla="*/ 422868 h 3804208"/>
                <a:gd name="connsiteX22108" fmla="*/ 1007078 w 9157696"/>
                <a:gd name="connsiteY22108" fmla="*/ 420427 h 3804208"/>
                <a:gd name="connsiteX22109" fmla="*/ 1005857 w 9157696"/>
                <a:gd name="connsiteY22109" fmla="*/ 420427 h 3804208"/>
                <a:gd name="connsiteX22110" fmla="*/ 1008299 w 9157696"/>
                <a:gd name="connsiteY22110" fmla="*/ 417985 h 3804208"/>
                <a:gd name="connsiteX22111" fmla="*/ 1010740 w 9157696"/>
                <a:gd name="connsiteY22111" fmla="*/ 413103 h 3804208"/>
                <a:gd name="connsiteX22112" fmla="*/ 1010740 w 9157696"/>
                <a:gd name="connsiteY22112" fmla="*/ 408220 h 3804208"/>
                <a:gd name="connsiteX22113" fmla="*/ 1008299 w 9157696"/>
                <a:gd name="connsiteY22113" fmla="*/ 405778 h 3804208"/>
                <a:gd name="connsiteX22114" fmla="*/ 1008299 w 9157696"/>
                <a:gd name="connsiteY22114" fmla="*/ 411882 h 3804208"/>
                <a:gd name="connsiteX22115" fmla="*/ 1005857 w 9157696"/>
                <a:gd name="connsiteY22115" fmla="*/ 413103 h 3804208"/>
                <a:gd name="connsiteX22116" fmla="*/ 1002195 w 9157696"/>
                <a:gd name="connsiteY22116" fmla="*/ 417985 h 3804208"/>
                <a:gd name="connsiteX22117" fmla="*/ 1002195 w 9157696"/>
                <a:gd name="connsiteY22117" fmla="*/ 419206 h 3804208"/>
                <a:gd name="connsiteX22118" fmla="*/ 998533 w 9157696"/>
                <a:gd name="connsiteY22118" fmla="*/ 419206 h 3804208"/>
                <a:gd name="connsiteX22119" fmla="*/ 996092 w 9157696"/>
                <a:gd name="connsiteY22119" fmla="*/ 420427 h 3804208"/>
                <a:gd name="connsiteX22120" fmla="*/ 993650 w 9157696"/>
                <a:gd name="connsiteY22120" fmla="*/ 421647 h 3804208"/>
                <a:gd name="connsiteX22121" fmla="*/ 991209 w 9157696"/>
                <a:gd name="connsiteY22121" fmla="*/ 421647 h 3804208"/>
                <a:gd name="connsiteX22122" fmla="*/ 987547 w 9157696"/>
                <a:gd name="connsiteY22122" fmla="*/ 422868 h 3804208"/>
                <a:gd name="connsiteX22123" fmla="*/ 983885 w 9157696"/>
                <a:gd name="connsiteY22123" fmla="*/ 424089 h 3804208"/>
                <a:gd name="connsiteX22124" fmla="*/ 981443 w 9157696"/>
                <a:gd name="connsiteY22124" fmla="*/ 424089 h 3804208"/>
                <a:gd name="connsiteX22125" fmla="*/ 977781 w 9157696"/>
                <a:gd name="connsiteY22125" fmla="*/ 427751 h 3804208"/>
                <a:gd name="connsiteX22126" fmla="*/ 976561 w 9157696"/>
                <a:gd name="connsiteY22126" fmla="*/ 426530 h 3804208"/>
                <a:gd name="connsiteX22127" fmla="*/ 972898 w 9157696"/>
                <a:gd name="connsiteY22127" fmla="*/ 428972 h 3804208"/>
                <a:gd name="connsiteX22128" fmla="*/ 969236 w 9157696"/>
                <a:gd name="connsiteY22128" fmla="*/ 428972 h 3804208"/>
                <a:gd name="connsiteX22129" fmla="*/ 965574 w 9157696"/>
                <a:gd name="connsiteY22129" fmla="*/ 428972 h 3804208"/>
                <a:gd name="connsiteX22130" fmla="*/ 963133 w 9157696"/>
                <a:gd name="connsiteY22130" fmla="*/ 430192 h 3804208"/>
                <a:gd name="connsiteX22131" fmla="*/ 961912 w 9157696"/>
                <a:gd name="connsiteY22131" fmla="*/ 431413 h 3804208"/>
                <a:gd name="connsiteX22132" fmla="*/ 955809 w 9157696"/>
                <a:gd name="connsiteY22132" fmla="*/ 432634 h 3804208"/>
                <a:gd name="connsiteX22133" fmla="*/ 949705 w 9157696"/>
                <a:gd name="connsiteY22133" fmla="*/ 433854 h 3804208"/>
                <a:gd name="connsiteX22134" fmla="*/ 946043 w 9157696"/>
                <a:gd name="connsiteY22134" fmla="*/ 432634 h 3804208"/>
                <a:gd name="connsiteX22135" fmla="*/ 944822 w 9157696"/>
                <a:gd name="connsiteY22135" fmla="*/ 430192 h 3804208"/>
                <a:gd name="connsiteX22136" fmla="*/ 950926 w 9157696"/>
                <a:gd name="connsiteY22136" fmla="*/ 425310 h 3804208"/>
                <a:gd name="connsiteX22137" fmla="*/ 957029 w 9157696"/>
                <a:gd name="connsiteY22137" fmla="*/ 422868 h 3804208"/>
                <a:gd name="connsiteX22138" fmla="*/ 966795 w 9157696"/>
                <a:gd name="connsiteY22138" fmla="*/ 417985 h 3804208"/>
                <a:gd name="connsiteX22139" fmla="*/ 976561 w 9157696"/>
                <a:gd name="connsiteY22139" fmla="*/ 416765 h 3804208"/>
                <a:gd name="connsiteX22140" fmla="*/ 982664 w 9157696"/>
                <a:gd name="connsiteY22140" fmla="*/ 408220 h 3804208"/>
                <a:gd name="connsiteX22141" fmla="*/ 987547 w 9157696"/>
                <a:gd name="connsiteY22141" fmla="*/ 403337 h 3804208"/>
                <a:gd name="connsiteX22142" fmla="*/ 996092 w 9157696"/>
                <a:gd name="connsiteY22142" fmla="*/ 398454 h 3804208"/>
                <a:gd name="connsiteX22143" fmla="*/ 1003416 w 9157696"/>
                <a:gd name="connsiteY22143" fmla="*/ 394792 h 3804208"/>
                <a:gd name="connsiteX22144" fmla="*/ 1007078 w 9157696"/>
                <a:gd name="connsiteY22144" fmla="*/ 393571 h 3804208"/>
                <a:gd name="connsiteX22145" fmla="*/ 1009519 w 9157696"/>
                <a:gd name="connsiteY22145" fmla="*/ 391130 h 3804208"/>
                <a:gd name="connsiteX22146" fmla="*/ 1009519 w 9157696"/>
                <a:gd name="connsiteY22146" fmla="*/ 388689 h 3804208"/>
                <a:gd name="connsiteX22147" fmla="*/ 1003416 w 9157696"/>
                <a:gd name="connsiteY22147" fmla="*/ 389909 h 3804208"/>
                <a:gd name="connsiteX22148" fmla="*/ 997312 w 9157696"/>
                <a:gd name="connsiteY22148" fmla="*/ 391130 h 3804208"/>
                <a:gd name="connsiteX22149" fmla="*/ 994871 w 9157696"/>
                <a:gd name="connsiteY22149" fmla="*/ 392350 h 3804208"/>
                <a:gd name="connsiteX22150" fmla="*/ 992430 w 9157696"/>
                <a:gd name="connsiteY22150" fmla="*/ 393571 h 3804208"/>
                <a:gd name="connsiteX22151" fmla="*/ 989988 w 9157696"/>
                <a:gd name="connsiteY22151" fmla="*/ 393571 h 3804208"/>
                <a:gd name="connsiteX22152" fmla="*/ 986326 w 9157696"/>
                <a:gd name="connsiteY22152" fmla="*/ 394792 h 3804208"/>
                <a:gd name="connsiteX22153" fmla="*/ 982664 w 9157696"/>
                <a:gd name="connsiteY22153" fmla="*/ 396013 h 3804208"/>
                <a:gd name="connsiteX22154" fmla="*/ 980223 w 9157696"/>
                <a:gd name="connsiteY22154" fmla="*/ 396013 h 3804208"/>
                <a:gd name="connsiteX22155" fmla="*/ 976561 w 9157696"/>
                <a:gd name="connsiteY22155" fmla="*/ 399675 h 3804208"/>
                <a:gd name="connsiteX22156" fmla="*/ 975340 w 9157696"/>
                <a:gd name="connsiteY22156" fmla="*/ 398454 h 3804208"/>
                <a:gd name="connsiteX22157" fmla="*/ 971678 w 9157696"/>
                <a:gd name="connsiteY22157" fmla="*/ 400896 h 3804208"/>
                <a:gd name="connsiteX22158" fmla="*/ 968016 w 9157696"/>
                <a:gd name="connsiteY22158" fmla="*/ 400896 h 3804208"/>
                <a:gd name="connsiteX22159" fmla="*/ 964354 w 9157696"/>
                <a:gd name="connsiteY22159" fmla="*/ 400896 h 3804208"/>
                <a:gd name="connsiteX22160" fmla="*/ 961912 w 9157696"/>
                <a:gd name="connsiteY22160" fmla="*/ 403337 h 3804208"/>
                <a:gd name="connsiteX22161" fmla="*/ 960691 w 9157696"/>
                <a:gd name="connsiteY22161" fmla="*/ 405778 h 3804208"/>
                <a:gd name="connsiteX22162" fmla="*/ 953367 w 9157696"/>
                <a:gd name="connsiteY22162" fmla="*/ 408220 h 3804208"/>
                <a:gd name="connsiteX22163" fmla="*/ 946043 w 9157696"/>
                <a:gd name="connsiteY22163" fmla="*/ 410661 h 3804208"/>
                <a:gd name="connsiteX22164" fmla="*/ 942381 w 9157696"/>
                <a:gd name="connsiteY22164" fmla="*/ 410661 h 3804208"/>
                <a:gd name="connsiteX22165" fmla="*/ 942381 w 9157696"/>
                <a:gd name="connsiteY22165" fmla="*/ 410661 h 3804208"/>
                <a:gd name="connsiteX22166" fmla="*/ 947264 w 9157696"/>
                <a:gd name="connsiteY22166" fmla="*/ 406999 h 3804208"/>
                <a:gd name="connsiteX22167" fmla="*/ 953367 w 9157696"/>
                <a:gd name="connsiteY22167" fmla="*/ 403337 h 3804208"/>
                <a:gd name="connsiteX22168" fmla="*/ 961912 w 9157696"/>
                <a:gd name="connsiteY22168" fmla="*/ 398454 h 3804208"/>
                <a:gd name="connsiteX22169" fmla="*/ 970457 w 9157696"/>
                <a:gd name="connsiteY22169" fmla="*/ 394792 h 3804208"/>
                <a:gd name="connsiteX22170" fmla="*/ 974119 w 9157696"/>
                <a:gd name="connsiteY22170" fmla="*/ 385026 h 3804208"/>
                <a:gd name="connsiteX22171" fmla="*/ 977781 w 9157696"/>
                <a:gd name="connsiteY22171" fmla="*/ 378923 h 3804208"/>
                <a:gd name="connsiteX22172" fmla="*/ 983885 w 9157696"/>
                <a:gd name="connsiteY22172" fmla="*/ 371599 h 3804208"/>
                <a:gd name="connsiteX22173" fmla="*/ 988768 w 9157696"/>
                <a:gd name="connsiteY22173" fmla="*/ 365495 h 3804208"/>
                <a:gd name="connsiteX22174" fmla="*/ 991209 w 9157696"/>
                <a:gd name="connsiteY22174" fmla="*/ 363054 h 3804208"/>
                <a:gd name="connsiteX22175" fmla="*/ 992430 w 9157696"/>
                <a:gd name="connsiteY22175" fmla="*/ 360612 h 3804208"/>
                <a:gd name="connsiteX22176" fmla="*/ 991209 w 9157696"/>
                <a:gd name="connsiteY22176" fmla="*/ 358171 h 3804208"/>
                <a:gd name="connsiteX22177" fmla="*/ 986326 w 9157696"/>
                <a:gd name="connsiteY22177" fmla="*/ 361833 h 3804208"/>
                <a:gd name="connsiteX22178" fmla="*/ 981443 w 9157696"/>
                <a:gd name="connsiteY22178" fmla="*/ 365495 h 3804208"/>
                <a:gd name="connsiteX22179" fmla="*/ 980223 w 9157696"/>
                <a:gd name="connsiteY22179" fmla="*/ 367936 h 3804208"/>
                <a:gd name="connsiteX22180" fmla="*/ 979002 w 9157696"/>
                <a:gd name="connsiteY22180" fmla="*/ 370378 h 3804208"/>
                <a:gd name="connsiteX22181" fmla="*/ 976561 w 9157696"/>
                <a:gd name="connsiteY22181" fmla="*/ 371599 h 3804208"/>
                <a:gd name="connsiteX22182" fmla="*/ 974119 w 9157696"/>
                <a:gd name="connsiteY22182" fmla="*/ 374040 h 3804208"/>
                <a:gd name="connsiteX22183" fmla="*/ 971678 w 9157696"/>
                <a:gd name="connsiteY22183" fmla="*/ 376482 h 3804208"/>
                <a:gd name="connsiteX22184" fmla="*/ 969236 w 9157696"/>
                <a:gd name="connsiteY22184" fmla="*/ 376482 h 3804208"/>
                <a:gd name="connsiteX22185" fmla="*/ 966795 w 9157696"/>
                <a:gd name="connsiteY22185" fmla="*/ 380143 h 3804208"/>
                <a:gd name="connsiteX22186" fmla="*/ 964354 w 9157696"/>
                <a:gd name="connsiteY22186" fmla="*/ 378923 h 3804208"/>
                <a:gd name="connsiteX22187" fmla="*/ 961912 w 9157696"/>
                <a:gd name="connsiteY22187" fmla="*/ 381364 h 3804208"/>
                <a:gd name="connsiteX22188" fmla="*/ 958250 w 9157696"/>
                <a:gd name="connsiteY22188" fmla="*/ 381364 h 3804208"/>
                <a:gd name="connsiteX22189" fmla="*/ 954588 w 9157696"/>
                <a:gd name="connsiteY22189" fmla="*/ 381364 h 3804208"/>
                <a:gd name="connsiteX22190" fmla="*/ 953367 w 9157696"/>
                <a:gd name="connsiteY22190" fmla="*/ 383806 h 3804208"/>
                <a:gd name="connsiteX22191" fmla="*/ 952147 w 9157696"/>
                <a:gd name="connsiteY22191" fmla="*/ 386247 h 3804208"/>
                <a:gd name="connsiteX22192" fmla="*/ 946043 w 9157696"/>
                <a:gd name="connsiteY22192" fmla="*/ 389909 h 3804208"/>
                <a:gd name="connsiteX22193" fmla="*/ 943602 w 9157696"/>
                <a:gd name="connsiteY22193" fmla="*/ 393571 h 3804208"/>
                <a:gd name="connsiteX22194" fmla="*/ 941160 w 9157696"/>
                <a:gd name="connsiteY22194" fmla="*/ 393571 h 3804208"/>
                <a:gd name="connsiteX22195" fmla="*/ 937498 w 9157696"/>
                <a:gd name="connsiteY22195" fmla="*/ 393571 h 3804208"/>
                <a:gd name="connsiteX22196" fmla="*/ 936277 w 9157696"/>
                <a:gd name="connsiteY22196" fmla="*/ 392350 h 3804208"/>
                <a:gd name="connsiteX22197" fmla="*/ 937498 w 9157696"/>
                <a:gd name="connsiteY22197" fmla="*/ 389909 h 3804208"/>
                <a:gd name="connsiteX22198" fmla="*/ 941160 w 9157696"/>
                <a:gd name="connsiteY22198" fmla="*/ 386247 h 3804208"/>
                <a:gd name="connsiteX22199" fmla="*/ 941160 w 9157696"/>
                <a:gd name="connsiteY22199" fmla="*/ 386247 h 3804208"/>
                <a:gd name="connsiteX22200" fmla="*/ 943602 w 9157696"/>
                <a:gd name="connsiteY22200" fmla="*/ 383806 h 3804208"/>
                <a:gd name="connsiteX22201" fmla="*/ 943602 w 9157696"/>
                <a:gd name="connsiteY22201" fmla="*/ 382585 h 3804208"/>
                <a:gd name="connsiteX22202" fmla="*/ 946043 w 9157696"/>
                <a:gd name="connsiteY22202" fmla="*/ 380143 h 3804208"/>
                <a:gd name="connsiteX22203" fmla="*/ 952147 w 9157696"/>
                <a:gd name="connsiteY22203" fmla="*/ 375261 h 3804208"/>
                <a:gd name="connsiteX22204" fmla="*/ 953367 w 9157696"/>
                <a:gd name="connsiteY22204" fmla="*/ 366716 h 3804208"/>
                <a:gd name="connsiteX22205" fmla="*/ 954588 w 9157696"/>
                <a:gd name="connsiteY22205" fmla="*/ 361833 h 3804208"/>
                <a:gd name="connsiteX22206" fmla="*/ 958250 w 9157696"/>
                <a:gd name="connsiteY22206" fmla="*/ 355729 h 3804208"/>
                <a:gd name="connsiteX22207" fmla="*/ 961912 w 9157696"/>
                <a:gd name="connsiteY22207" fmla="*/ 350847 h 3804208"/>
                <a:gd name="connsiteX22208" fmla="*/ 963133 w 9157696"/>
                <a:gd name="connsiteY22208" fmla="*/ 348405 h 3804208"/>
                <a:gd name="connsiteX22209" fmla="*/ 964354 w 9157696"/>
                <a:gd name="connsiteY22209" fmla="*/ 345964 h 3804208"/>
                <a:gd name="connsiteX22210" fmla="*/ 964354 w 9157696"/>
                <a:gd name="connsiteY22210" fmla="*/ 344743 h 3804208"/>
                <a:gd name="connsiteX22211" fmla="*/ 960691 w 9157696"/>
                <a:gd name="connsiteY22211" fmla="*/ 347185 h 3804208"/>
                <a:gd name="connsiteX22212" fmla="*/ 957029 w 9157696"/>
                <a:gd name="connsiteY22212" fmla="*/ 349626 h 3804208"/>
                <a:gd name="connsiteX22213" fmla="*/ 955809 w 9157696"/>
                <a:gd name="connsiteY22213" fmla="*/ 350847 h 3804208"/>
                <a:gd name="connsiteX22214" fmla="*/ 954588 w 9157696"/>
                <a:gd name="connsiteY22214" fmla="*/ 352068 h 3804208"/>
                <a:gd name="connsiteX22215" fmla="*/ 953367 w 9157696"/>
                <a:gd name="connsiteY22215" fmla="*/ 353288 h 3804208"/>
                <a:gd name="connsiteX22216" fmla="*/ 952147 w 9157696"/>
                <a:gd name="connsiteY22216" fmla="*/ 355729 h 3804208"/>
                <a:gd name="connsiteX22217" fmla="*/ 950926 w 9157696"/>
                <a:gd name="connsiteY22217" fmla="*/ 358171 h 3804208"/>
                <a:gd name="connsiteX22218" fmla="*/ 949705 w 9157696"/>
                <a:gd name="connsiteY22218" fmla="*/ 359392 h 3804208"/>
                <a:gd name="connsiteX22219" fmla="*/ 948484 w 9157696"/>
                <a:gd name="connsiteY22219" fmla="*/ 363054 h 3804208"/>
                <a:gd name="connsiteX22220" fmla="*/ 947264 w 9157696"/>
                <a:gd name="connsiteY22220" fmla="*/ 363054 h 3804208"/>
                <a:gd name="connsiteX22221" fmla="*/ 944822 w 9157696"/>
                <a:gd name="connsiteY22221" fmla="*/ 365495 h 3804208"/>
                <a:gd name="connsiteX22222" fmla="*/ 942381 w 9157696"/>
                <a:gd name="connsiteY22222" fmla="*/ 366716 h 3804208"/>
                <a:gd name="connsiteX22223" fmla="*/ 939940 w 9157696"/>
                <a:gd name="connsiteY22223" fmla="*/ 367936 h 3804208"/>
                <a:gd name="connsiteX22224" fmla="*/ 939940 w 9157696"/>
                <a:gd name="connsiteY22224" fmla="*/ 370378 h 3804208"/>
                <a:gd name="connsiteX22225" fmla="*/ 939940 w 9157696"/>
                <a:gd name="connsiteY22225" fmla="*/ 371599 h 3804208"/>
                <a:gd name="connsiteX22226" fmla="*/ 936277 w 9157696"/>
                <a:gd name="connsiteY22226" fmla="*/ 374040 h 3804208"/>
                <a:gd name="connsiteX22227" fmla="*/ 935057 w 9157696"/>
                <a:gd name="connsiteY22227" fmla="*/ 374040 h 3804208"/>
                <a:gd name="connsiteX22228" fmla="*/ 932615 w 9157696"/>
                <a:gd name="connsiteY22228" fmla="*/ 375261 h 3804208"/>
                <a:gd name="connsiteX22229" fmla="*/ 931395 w 9157696"/>
                <a:gd name="connsiteY22229" fmla="*/ 375261 h 3804208"/>
                <a:gd name="connsiteX22230" fmla="*/ 932615 w 9157696"/>
                <a:gd name="connsiteY22230" fmla="*/ 371599 h 3804208"/>
                <a:gd name="connsiteX22231" fmla="*/ 935057 w 9157696"/>
                <a:gd name="connsiteY22231" fmla="*/ 367936 h 3804208"/>
                <a:gd name="connsiteX22232" fmla="*/ 938719 w 9157696"/>
                <a:gd name="connsiteY22232" fmla="*/ 361833 h 3804208"/>
                <a:gd name="connsiteX22233" fmla="*/ 943602 w 9157696"/>
                <a:gd name="connsiteY22233" fmla="*/ 356950 h 3804208"/>
                <a:gd name="connsiteX22234" fmla="*/ 943602 w 9157696"/>
                <a:gd name="connsiteY22234" fmla="*/ 349626 h 3804208"/>
                <a:gd name="connsiteX22235" fmla="*/ 944822 w 9157696"/>
                <a:gd name="connsiteY22235" fmla="*/ 344743 h 3804208"/>
                <a:gd name="connsiteX22236" fmla="*/ 947264 w 9157696"/>
                <a:gd name="connsiteY22236" fmla="*/ 338640 h 3804208"/>
                <a:gd name="connsiteX22237" fmla="*/ 949705 w 9157696"/>
                <a:gd name="connsiteY22237" fmla="*/ 333757 h 3804208"/>
                <a:gd name="connsiteX22238" fmla="*/ 950926 w 9157696"/>
                <a:gd name="connsiteY22238" fmla="*/ 331315 h 3804208"/>
                <a:gd name="connsiteX22239" fmla="*/ 950926 w 9157696"/>
                <a:gd name="connsiteY22239" fmla="*/ 328874 h 3804208"/>
                <a:gd name="connsiteX22240" fmla="*/ 949705 w 9157696"/>
                <a:gd name="connsiteY22240" fmla="*/ 327654 h 3804208"/>
                <a:gd name="connsiteX22241" fmla="*/ 947264 w 9157696"/>
                <a:gd name="connsiteY22241" fmla="*/ 330095 h 3804208"/>
                <a:gd name="connsiteX22242" fmla="*/ 944822 w 9157696"/>
                <a:gd name="connsiteY22242" fmla="*/ 332536 h 3804208"/>
                <a:gd name="connsiteX22243" fmla="*/ 944822 w 9157696"/>
                <a:gd name="connsiteY22243" fmla="*/ 333757 h 3804208"/>
                <a:gd name="connsiteX22244" fmla="*/ 943602 w 9157696"/>
                <a:gd name="connsiteY22244" fmla="*/ 334978 h 3804208"/>
                <a:gd name="connsiteX22245" fmla="*/ 942381 w 9157696"/>
                <a:gd name="connsiteY22245" fmla="*/ 336198 h 3804208"/>
                <a:gd name="connsiteX22246" fmla="*/ 941160 w 9157696"/>
                <a:gd name="connsiteY22246" fmla="*/ 338640 h 3804208"/>
                <a:gd name="connsiteX22247" fmla="*/ 939940 w 9157696"/>
                <a:gd name="connsiteY22247" fmla="*/ 341081 h 3804208"/>
                <a:gd name="connsiteX22248" fmla="*/ 938719 w 9157696"/>
                <a:gd name="connsiteY22248" fmla="*/ 342302 h 3804208"/>
                <a:gd name="connsiteX22249" fmla="*/ 938719 w 9157696"/>
                <a:gd name="connsiteY22249" fmla="*/ 344743 h 3804208"/>
                <a:gd name="connsiteX22250" fmla="*/ 937498 w 9157696"/>
                <a:gd name="connsiteY22250" fmla="*/ 344743 h 3804208"/>
                <a:gd name="connsiteX22251" fmla="*/ 936277 w 9157696"/>
                <a:gd name="connsiteY22251" fmla="*/ 347185 h 3804208"/>
                <a:gd name="connsiteX22252" fmla="*/ 933836 w 9157696"/>
                <a:gd name="connsiteY22252" fmla="*/ 348405 h 3804208"/>
                <a:gd name="connsiteX22253" fmla="*/ 931395 w 9157696"/>
                <a:gd name="connsiteY22253" fmla="*/ 349626 h 3804208"/>
                <a:gd name="connsiteX22254" fmla="*/ 931395 w 9157696"/>
                <a:gd name="connsiteY22254" fmla="*/ 350847 h 3804208"/>
                <a:gd name="connsiteX22255" fmla="*/ 931395 w 9157696"/>
                <a:gd name="connsiteY22255" fmla="*/ 352068 h 3804208"/>
                <a:gd name="connsiteX22256" fmla="*/ 928953 w 9157696"/>
                <a:gd name="connsiteY22256" fmla="*/ 355729 h 3804208"/>
                <a:gd name="connsiteX22257" fmla="*/ 926512 w 9157696"/>
                <a:gd name="connsiteY22257" fmla="*/ 359392 h 3804208"/>
                <a:gd name="connsiteX22258" fmla="*/ 924070 w 9157696"/>
                <a:gd name="connsiteY22258" fmla="*/ 360612 h 3804208"/>
                <a:gd name="connsiteX22259" fmla="*/ 921629 w 9157696"/>
                <a:gd name="connsiteY22259" fmla="*/ 361833 h 3804208"/>
                <a:gd name="connsiteX22260" fmla="*/ 921629 w 9157696"/>
                <a:gd name="connsiteY22260" fmla="*/ 363054 h 3804208"/>
                <a:gd name="connsiteX22261" fmla="*/ 919188 w 9157696"/>
                <a:gd name="connsiteY22261" fmla="*/ 364275 h 3804208"/>
                <a:gd name="connsiteX22262" fmla="*/ 917967 w 9157696"/>
                <a:gd name="connsiteY22262" fmla="*/ 365495 h 3804208"/>
                <a:gd name="connsiteX22263" fmla="*/ 916746 w 9157696"/>
                <a:gd name="connsiteY22263" fmla="*/ 366716 h 3804208"/>
                <a:gd name="connsiteX22264" fmla="*/ 916746 w 9157696"/>
                <a:gd name="connsiteY22264" fmla="*/ 342302 h 3804208"/>
                <a:gd name="connsiteX22265" fmla="*/ 919188 w 9157696"/>
                <a:gd name="connsiteY22265" fmla="*/ 339861 h 3804208"/>
                <a:gd name="connsiteX22266" fmla="*/ 920408 w 9157696"/>
                <a:gd name="connsiteY22266" fmla="*/ 336198 h 3804208"/>
                <a:gd name="connsiteX22267" fmla="*/ 920408 w 9157696"/>
                <a:gd name="connsiteY22267" fmla="*/ 332536 h 3804208"/>
                <a:gd name="connsiteX22268" fmla="*/ 915526 w 9157696"/>
                <a:gd name="connsiteY22268" fmla="*/ 334978 h 3804208"/>
                <a:gd name="connsiteX22269" fmla="*/ 915526 w 9157696"/>
                <a:gd name="connsiteY22269" fmla="*/ 334978 h 3804208"/>
                <a:gd name="connsiteX22270" fmla="*/ 915526 w 9157696"/>
                <a:gd name="connsiteY22270" fmla="*/ 331315 h 3804208"/>
                <a:gd name="connsiteX22271" fmla="*/ 915526 w 9157696"/>
                <a:gd name="connsiteY22271" fmla="*/ 333757 h 3804208"/>
                <a:gd name="connsiteX22272" fmla="*/ 911863 w 9157696"/>
                <a:gd name="connsiteY22272" fmla="*/ 334978 h 3804208"/>
                <a:gd name="connsiteX22273" fmla="*/ 910643 w 9157696"/>
                <a:gd name="connsiteY22273" fmla="*/ 337419 h 3804208"/>
                <a:gd name="connsiteX22274" fmla="*/ 908201 w 9157696"/>
                <a:gd name="connsiteY22274" fmla="*/ 338640 h 3804208"/>
                <a:gd name="connsiteX22275" fmla="*/ 905760 w 9157696"/>
                <a:gd name="connsiteY22275" fmla="*/ 338640 h 3804208"/>
                <a:gd name="connsiteX22276" fmla="*/ 903319 w 9157696"/>
                <a:gd name="connsiteY22276" fmla="*/ 339861 h 3804208"/>
                <a:gd name="connsiteX22277" fmla="*/ 900877 w 9157696"/>
                <a:gd name="connsiteY22277" fmla="*/ 341081 h 3804208"/>
                <a:gd name="connsiteX22278" fmla="*/ 899656 w 9157696"/>
                <a:gd name="connsiteY22278" fmla="*/ 339861 h 3804208"/>
                <a:gd name="connsiteX22279" fmla="*/ 897215 w 9157696"/>
                <a:gd name="connsiteY22279" fmla="*/ 343522 h 3804208"/>
                <a:gd name="connsiteX22280" fmla="*/ 895994 w 9157696"/>
                <a:gd name="connsiteY22280" fmla="*/ 341081 h 3804208"/>
                <a:gd name="connsiteX22281" fmla="*/ 895994 w 9157696"/>
                <a:gd name="connsiteY22281" fmla="*/ 341081 h 3804208"/>
                <a:gd name="connsiteX22282" fmla="*/ 897215 w 9157696"/>
                <a:gd name="connsiteY22282" fmla="*/ 338640 h 3804208"/>
                <a:gd name="connsiteX22283" fmla="*/ 899656 w 9157696"/>
                <a:gd name="connsiteY22283" fmla="*/ 333757 h 3804208"/>
                <a:gd name="connsiteX22284" fmla="*/ 904539 w 9157696"/>
                <a:gd name="connsiteY22284" fmla="*/ 330095 h 3804208"/>
                <a:gd name="connsiteX22285" fmla="*/ 910643 w 9157696"/>
                <a:gd name="connsiteY22285" fmla="*/ 327654 h 3804208"/>
                <a:gd name="connsiteX22286" fmla="*/ 916746 w 9157696"/>
                <a:gd name="connsiteY22286" fmla="*/ 325212 h 3804208"/>
                <a:gd name="connsiteX22287" fmla="*/ 919188 w 9157696"/>
                <a:gd name="connsiteY22287" fmla="*/ 325212 h 3804208"/>
                <a:gd name="connsiteX22288" fmla="*/ 921629 w 9157696"/>
                <a:gd name="connsiteY22288" fmla="*/ 322771 h 3804208"/>
                <a:gd name="connsiteX22289" fmla="*/ 922850 w 9157696"/>
                <a:gd name="connsiteY22289" fmla="*/ 319108 h 3804208"/>
                <a:gd name="connsiteX22290" fmla="*/ 919188 w 9157696"/>
                <a:gd name="connsiteY22290" fmla="*/ 317888 h 3804208"/>
                <a:gd name="connsiteX22291" fmla="*/ 915526 w 9157696"/>
                <a:gd name="connsiteY22291" fmla="*/ 316667 h 3804208"/>
                <a:gd name="connsiteX22292" fmla="*/ 914305 w 9157696"/>
                <a:gd name="connsiteY22292" fmla="*/ 317888 h 3804208"/>
                <a:gd name="connsiteX22293" fmla="*/ 911863 w 9157696"/>
                <a:gd name="connsiteY22293" fmla="*/ 317888 h 3804208"/>
                <a:gd name="connsiteX22294" fmla="*/ 910643 w 9157696"/>
                <a:gd name="connsiteY22294" fmla="*/ 316667 h 3804208"/>
                <a:gd name="connsiteX22295" fmla="*/ 908201 w 9157696"/>
                <a:gd name="connsiteY22295" fmla="*/ 316667 h 3804208"/>
                <a:gd name="connsiteX22296" fmla="*/ 905760 w 9157696"/>
                <a:gd name="connsiteY22296" fmla="*/ 317888 h 3804208"/>
                <a:gd name="connsiteX22297" fmla="*/ 904539 w 9157696"/>
                <a:gd name="connsiteY22297" fmla="*/ 316667 h 3804208"/>
                <a:gd name="connsiteX22298" fmla="*/ 902098 w 9157696"/>
                <a:gd name="connsiteY22298" fmla="*/ 319108 h 3804208"/>
                <a:gd name="connsiteX22299" fmla="*/ 900877 w 9157696"/>
                <a:gd name="connsiteY22299" fmla="*/ 316667 h 3804208"/>
                <a:gd name="connsiteX22300" fmla="*/ 897215 w 9157696"/>
                <a:gd name="connsiteY22300" fmla="*/ 317888 h 3804208"/>
                <a:gd name="connsiteX22301" fmla="*/ 894774 w 9157696"/>
                <a:gd name="connsiteY22301" fmla="*/ 315447 h 3804208"/>
                <a:gd name="connsiteX22302" fmla="*/ 892332 w 9157696"/>
                <a:gd name="connsiteY22302" fmla="*/ 313005 h 3804208"/>
                <a:gd name="connsiteX22303" fmla="*/ 891112 w 9157696"/>
                <a:gd name="connsiteY22303" fmla="*/ 314226 h 3804208"/>
                <a:gd name="connsiteX22304" fmla="*/ 889891 w 9157696"/>
                <a:gd name="connsiteY22304" fmla="*/ 313005 h 3804208"/>
                <a:gd name="connsiteX22305" fmla="*/ 898436 w 9157696"/>
                <a:gd name="connsiteY22305" fmla="*/ 306901 h 3804208"/>
                <a:gd name="connsiteX22306" fmla="*/ 903319 w 9157696"/>
                <a:gd name="connsiteY22306" fmla="*/ 304460 h 3804208"/>
                <a:gd name="connsiteX22307" fmla="*/ 908201 w 9157696"/>
                <a:gd name="connsiteY22307" fmla="*/ 302019 h 3804208"/>
                <a:gd name="connsiteX22308" fmla="*/ 914305 w 9157696"/>
                <a:gd name="connsiteY22308" fmla="*/ 283708 h 3804208"/>
                <a:gd name="connsiteX22309" fmla="*/ 917967 w 9157696"/>
                <a:gd name="connsiteY22309" fmla="*/ 273943 h 3804208"/>
                <a:gd name="connsiteX22310" fmla="*/ 925291 w 9157696"/>
                <a:gd name="connsiteY22310" fmla="*/ 262956 h 3804208"/>
                <a:gd name="connsiteX22311" fmla="*/ 931395 w 9157696"/>
                <a:gd name="connsiteY22311" fmla="*/ 253191 h 3804208"/>
                <a:gd name="connsiteX22312" fmla="*/ 933836 w 9157696"/>
                <a:gd name="connsiteY22312" fmla="*/ 249529 h 3804208"/>
                <a:gd name="connsiteX22313" fmla="*/ 935057 w 9157696"/>
                <a:gd name="connsiteY22313" fmla="*/ 244646 h 3804208"/>
                <a:gd name="connsiteX22314" fmla="*/ 935057 w 9157696"/>
                <a:gd name="connsiteY22314" fmla="*/ 239763 h 3804208"/>
                <a:gd name="connsiteX22315" fmla="*/ 930174 w 9157696"/>
                <a:gd name="connsiteY22315" fmla="*/ 242204 h 3804208"/>
                <a:gd name="connsiteX22316" fmla="*/ 925291 w 9157696"/>
                <a:gd name="connsiteY22316" fmla="*/ 245866 h 3804208"/>
                <a:gd name="connsiteX22317" fmla="*/ 924070 w 9157696"/>
                <a:gd name="connsiteY22317" fmla="*/ 249529 h 3804208"/>
                <a:gd name="connsiteX22318" fmla="*/ 921629 w 9157696"/>
                <a:gd name="connsiteY22318" fmla="*/ 253191 h 3804208"/>
                <a:gd name="connsiteX22319" fmla="*/ 919188 w 9157696"/>
                <a:gd name="connsiteY22319" fmla="*/ 254411 h 3804208"/>
                <a:gd name="connsiteX22320" fmla="*/ 919188 w 9157696"/>
                <a:gd name="connsiteY22320" fmla="*/ 254411 h 3804208"/>
                <a:gd name="connsiteX22321" fmla="*/ 919188 w 9157696"/>
                <a:gd name="connsiteY22321" fmla="*/ 251970 h 3804208"/>
                <a:gd name="connsiteX22322" fmla="*/ 915526 w 9157696"/>
                <a:gd name="connsiteY22322" fmla="*/ 251970 h 3804208"/>
                <a:gd name="connsiteX22323" fmla="*/ 911863 w 9157696"/>
                <a:gd name="connsiteY22323" fmla="*/ 251970 h 3804208"/>
                <a:gd name="connsiteX22324" fmla="*/ 910643 w 9157696"/>
                <a:gd name="connsiteY22324" fmla="*/ 253191 h 3804208"/>
                <a:gd name="connsiteX22325" fmla="*/ 909422 w 9157696"/>
                <a:gd name="connsiteY22325" fmla="*/ 254411 h 3804208"/>
                <a:gd name="connsiteX22326" fmla="*/ 908201 w 9157696"/>
                <a:gd name="connsiteY22326" fmla="*/ 254411 h 3804208"/>
                <a:gd name="connsiteX22327" fmla="*/ 905760 w 9157696"/>
                <a:gd name="connsiteY22327" fmla="*/ 255632 h 3804208"/>
                <a:gd name="connsiteX22328" fmla="*/ 903319 w 9157696"/>
                <a:gd name="connsiteY22328" fmla="*/ 256853 h 3804208"/>
                <a:gd name="connsiteX22329" fmla="*/ 902098 w 9157696"/>
                <a:gd name="connsiteY22329" fmla="*/ 255632 h 3804208"/>
                <a:gd name="connsiteX22330" fmla="*/ 899656 w 9157696"/>
                <a:gd name="connsiteY22330" fmla="*/ 259294 h 3804208"/>
                <a:gd name="connsiteX22331" fmla="*/ 898436 w 9157696"/>
                <a:gd name="connsiteY22331" fmla="*/ 256853 h 3804208"/>
                <a:gd name="connsiteX22332" fmla="*/ 895994 w 9157696"/>
                <a:gd name="connsiteY22332" fmla="*/ 259294 h 3804208"/>
                <a:gd name="connsiteX22333" fmla="*/ 893553 w 9157696"/>
                <a:gd name="connsiteY22333" fmla="*/ 258074 h 3804208"/>
                <a:gd name="connsiteX22334" fmla="*/ 895994 w 9157696"/>
                <a:gd name="connsiteY22334" fmla="*/ 250749 h 3804208"/>
                <a:gd name="connsiteX22335" fmla="*/ 899656 w 9157696"/>
                <a:gd name="connsiteY22335" fmla="*/ 245866 h 3804208"/>
                <a:gd name="connsiteX22336" fmla="*/ 905760 w 9157696"/>
                <a:gd name="connsiteY22336" fmla="*/ 240984 h 3804208"/>
                <a:gd name="connsiteX22337" fmla="*/ 910643 w 9157696"/>
                <a:gd name="connsiteY22337" fmla="*/ 237322 h 3804208"/>
                <a:gd name="connsiteX22338" fmla="*/ 913084 w 9157696"/>
                <a:gd name="connsiteY22338" fmla="*/ 236101 h 3804208"/>
                <a:gd name="connsiteX22339" fmla="*/ 914305 w 9157696"/>
                <a:gd name="connsiteY22339" fmla="*/ 233659 h 3804208"/>
                <a:gd name="connsiteX22340" fmla="*/ 914305 w 9157696"/>
                <a:gd name="connsiteY22340" fmla="*/ 229997 h 3804208"/>
                <a:gd name="connsiteX22341" fmla="*/ 910643 w 9157696"/>
                <a:gd name="connsiteY22341" fmla="*/ 229997 h 3804208"/>
                <a:gd name="connsiteX22342" fmla="*/ 906981 w 9157696"/>
                <a:gd name="connsiteY22342" fmla="*/ 229997 h 3804208"/>
                <a:gd name="connsiteX22343" fmla="*/ 905760 w 9157696"/>
                <a:gd name="connsiteY22343" fmla="*/ 231218 h 3804208"/>
                <a:gd name="connsiteX22344" fmla="*/ 904539 w 9157696"/>
                <a:gd name="connsiteY22344" fmla="*/ 232439 h 3804208"/>
                <a:gd name="connsiteX22345" fmla="*/ 903319 w 9157696"/>
                <a:gd name="connsiteY22345" fmla="*/ 232439 h 3804208"/>
                <a:gd name="connsiteX22346" fmla="*/ 900877 w 9157696"/>
                <a:gd name="connsiteY22346" fmla="*/ 233659 h 3804208"/>
                <a:gd name="connsiteX22347" fmla="*/ 898436 w 9157696"/>
                <a:gd name="connsiteY22347" fmla="*/ 234880 h 3804208"/>
                <a:gd name="connsiteX22348" fmla="*/ 897215 w 9157696"/>
                <a:gd name="connsiteY22348" fmla="*/ 233659 h 3804208"/>
                <a:gd name="connsiteX22349" fmla="*/ 894774 w 9157696"/>
                <a:gd name="connsiteY22349" fmla="*/ 237322 h 3804208"/>
                <a:gd name="connsiteX22350" fmla="*/ 893553 w 9157696"/>
                <a:gd name="connsiteY22350" fmla="*/ 234880 h 3804208"/>
                <a:gd name="connsiteX22351" fmla="*/ 891112 w 9157696"/>
                <a:gd name="connsiteY22351" fmla="*/ 237322 h 3804208"/>
                <a:gd name="connsiteX22352" fmla="*/ 888670 w 9157696"/>
                <a:gd name="connsiteY22352" fmla="*/ 236101 h 3804208"/>
                <a:gd name="connsiteX22353" fmla="*/ 886229 w 9157696"/>
                <a:gd name="connsiteY22353" fmla="*/ 234880 h 3804208"/>
                <a:gd name="connsiteX22354" fmla="*/ 885008 w 9157696"/>
                <a:gd name="connsiteY22354" fmla="*/ 237322 h 3804208"/>
                <a:gd name="connsiteX22355" fmla="*/ 883787 w 9157696"/>
                <a:gd name="connsiteY22355" fmla="*/ 236101 h 3804208"/>
                <a:gd name="connsiteX22356" fmla="*/ 885008 w 9157696"/>
                <a:gd name="connsiteY22356" fmla="*/ 233659 h 3804208"/>
                <a:gd name="connsiteX22357" fmla="*/ 887449 w 9157696"/>
                <a:gd name="connsiteY22357" fmla="*/ 231218 h 3804208"/>
                <a:gd name="connsiteX22358" fmla="*/ 887449 w 9157696"/>
                <a:gd name="connsiteY22358" fmla="*/ 231218 h 3804208"/>
                <a:gd name="connsiteX22359" fmla="*/ 888670 w 9157696"/>
                <a:gd name="connsiteY22359" fmla="*/ 229997 h 3804208"/>
                <a:gd name="connsiteX22360" fmla="*/ 891112 w 9157696"/>
                <a:gd name="connsiteY22360" fmla="*/ 228777 h 3804208"/>
                <a:gd name="connsiteX22361" fmla="*/ 894774 w 9157696"/>
                <a:gd name="connsiteY22361" fmla="*/ 228777 h 3804208"/>
                <a:gd name="connsiteX22362" fmla="*/ 895994 w 9157696"/>
                <a:gd name="connsiteY22362" fmla="*/ 228777 h 3804208"/>
                <a:gd name="connsiteX22363" fmla="*/ 897215 w 9157696"/>
                <a:gd name="connsiteY22363" fmla="*/ 227556 h 3804208"/>
                <a:gd name="connsiteX22364" fmla="*/ 898436 w 9157696"/>
                <a:gd name="connsiteY22364" fmla="*/ 226335 h 3804208"/>
                <a:gd name="connsiteX22365" fmla="*/ 895994 w 9157696"/>
                <a:gd name="connsiteY22365" fmla="*/ 223894 h 3804208"/>
                <a:gd name="connsiteX22366" fmla="*/ 893553 w 9157696"/>
                <a:gd name="connsiteY22366" fmla="*/ 222673 h 3804208"/>
                <a:gd name="connsiteX22367" fmla="*/ 892332 w 9157696"/>
                <a:gd name="connsiteY22367" fmla="*/ 223894 h 3804208"/>
                <a:gd name="connsiteX22368" fmla="*/ 892332 w 9157696"/>
                <a:gd name="connsiteY22368" fmla="*/ 223894 h 3804208"/>
                <a:gd name="connsiteX22369" fmla="*/ 892332 w 9157696"/>
                <a:gd name="connsiteY22369" fmla="*/ 222673 h 3804208"/>
                <a:gd name="connsiteX22370" fmla="*/ 895994 w 9157696"/>
                <a:gd name="connsiteY22370" fmla="*/ 219011 h 3804208"/>
                <a:gd name="connsiteX22371" fmla="*/ 902098 w 9157696"/>
                <a:gd name="connsiteY22371" fmla="*/ 216570 h 3804208"/>
                <a:gd name="connsiteX22372" fmla="*/ 906981 w 9157696"/>
                <a:gd name="connsiteY22372" fmla="*/ 214128 h 3804208"/>
                <a:gd name="connsiteX22373" fmla="*/ 909422 w 9157696"/>
                <a:gd name="connsiteY22373" fmla="*/ 214128 h 3804208"/>
                <a:gd name="connsiteX22374" fmla="*/ 910643 w 9157696"/>
                <a:gd name="connsiteY22374" fmla="*/ 211687 h 3804208"/>
                <a:gd name="connsiteX22375" fmla="*/ 911863 w 9157696"/>
                <a:gd name="connsiteY22375" fmla="*/ 209245 h 3804208"/>
                <a:gd name="connsiteX22376" fmla="*/ 908201 w 9157696"/>
                <a:gd name="connsiteY22376" fmla="*/ 208025 h 3804208"/>
                <a:gd name="connsiteX22377" fmla="*/ 904539 w 9157696"/>
                <a:gd name="connsiteY22377" fmla="*/ 208025 h 3804208"/>
                <a:gd name="connsiteX22378" fmla="*/ 903319 w 9157696"/>
                <a:gd name="connsiteY22378" fmla="*/ 209245 h 3804208"/>
                <a:gd name="connsiteX22379" fmla="*/ 902098 w 9157696"/>
                <a:gd name="connsiteY22379" fmla="*/ 210466 h 3804208"/>
                <a:gd name="connsiteX22380" fmla="*/ 900877 w 9157696"/>
                <a:gd name="connsiteY22380" fmla="*/ 209245 h 3804208"/>
                <a:gd name="connsiteX22381" fmla="*/ 898436 w 9157696"/>
                <a:gd name="connsiteY22381" fmla="*/ 210466 h 3804208"/>
                <a:gd name="connsiteX22382" fmla="*/ 895994 w 9157696"/>
                <a:gd name="connsiteY22382" fmla="*/ 211687 h 3804208"/>
                <a:gd name="connsiteX22383" fmla="*/ 894774 w 9157696"/>
                <a:gd name="connsiteY22383" fmla="*/ 210466 h 3804208"/>
                <a:gd name="connsiteX22384" fmla="*/ 892332 w 9157696"/>
                <a:gd name="connsiteY22384" fmla="*/ 212908 h 3804208"/>
                <a:gd name="connsiteX22385" fmla="*/ 891112 w 9157696"/>
                <a:gd name="connsiteY22385" fmla="*/ 210466 h 3804208"/>
                <a:gd name="connsiteX22386" fmla="*/ 888670 w 9157696"/>
                <a:gd name="connsiteY22386" fmla="*/ 211687 h 3804208"/>
                <a:gd name="connsiteX22387" fmla="*/ 886229 w 9157696"/>
                <a:gd name="connsiteY22387" fmla="*/ 210466 h 3804208"/>
                <a:gd name="connsiteX22388" fmla="*/ 883787 w 9157696"/>
                <a:gd name="connsiteY22388" fmla="*/ 209245 h 3804208"/>
                <a:gd name="connsiteX22389" fmla="*/ 882567 w 9157696"/>
                <a:gd name="connsiteY22389" fmla="*/ 210466 h 3804208"/>
                <a:gd name="connsiteX22390" fmla="*/ 881346 w 9157696"/>
                <a:gd name="connsiteY22390" fmla="*/ 211687 h 3804208"/>
                <a:gd name="connsiteX22391" fmla="*/ 876463 w 9157696"/>
                <a:gd name="connsiteY22391" fmla="*/ 212908 h 3804208"/>
                <a:gd name="connsiteX22392" fmla="*/ 871580 w 9157696"/>
                <a:gd name="connsiteY22392" fmla="*/ 214128 h 3804208"/>
                <a:gd name="connsiteX22393" fmla="*/ 869139 w 9157696"/>
                <a:gd name="connsiteY22393" fmla="*/ 212908 h 3804208"/>
                <a:gd name="connsiteX22394" fmla="*/ 866698 w 9157696"/>
                <a:gd name="connsiteY22394" fmla="*/ 211687 h 3804208"/>
                <a:gd name="connsiteX22395" fmla="*/ 865477 w 9157696"/>
                <a:gd name="connsiteY22395" fmla="*/ 212908 h 3804208"/>
                <a:gd name="connsiteX22396" fmla="*/ 863035 w 9157696"/>
                <a:gd name="connsiteY22396" fmla="*/ 210466 h 3804208"/>
                <a:gd name="connsiteX22397" fmla="*/ 863035 w 9157696"/>
                <a:gd name="connsiteY22397" fmla="*/ 209245 h 3804208"/>
                <a:gd name="connsiteX22398" fmla="*/ 864256 w 9157696"/>
                <a:gd name="connsiteY22398" fmla="*/ 209245 h 3804208"/>
                <a:gd name="connsiteX22399" fmla="*/ 871580 w 9157696"/>
                <a:gd name="connsiteY22399" fmla="*/ 203142 h 3804208"/>
                <a:gd name="connsiteX22400" fmla="*/ 875242 w 9157696"/>
                <a:gd name="connsiteY22400" fmla="*/ 200701 h 3804208"/>
                <a:gd name="connsiteX22401" fmla="*/ 881346 w 9157696"/>
                <a:gd name="connsiteY22401" fmla="*/ 197038 h 3804208"/>
                <a:gd name="connsiteX22402" fmla="*/ 886229 w 9157696"/>
                <a:gd name="connsiteY22402" fmla="*/ 197038 h 3804208"/>
                <a:gd name="connsiteX22403" fmla="*/ 891112 w 9157696"/>
                <a:gd name="connsiteY22403" fmla="*/ 188494 h 3804208"/>
                <a:gd name="connsiteX22404" fmla="*/ 894774 w 9157696"/>
                <a:gd name="connsiteY22404" fmla="*/ 184831 h 3804208"/>
                <a:gd name="connsiteX22405" fmla="*/ 899656 w 9157696"/>
                <a:gd name="connsiteY22405" fmla="*/ 181169 h 3804208"/>
                <a:gd name="connsiteX22406" fmla="*/ 904539 w 9157696"/>
                <a:gd name="connsiteY22406" fmla="*/ 178728 h 3804208"/>
                <a:gd name="connsiteX22407" fmla="*/ 906981 w 9157696"/>
                <a:gd name="connsiteY22407" fmla="*/ 178728 h 3804208"/>
                <a:gd name="connsiteX22408" fmla="*/ 908201 w 9157696"/>
                <a:gd name="connsiteY22408" fmla="*/ 177507 h 3804208"/>
                <a:gd name="connsiteX22409" fmla="*/ 908201 w 9157696"/>
                <a:gd name="connsiteY22409" fmla="*/ 175066 h 3804208"/>
                <a:gd name="connsiteX22410" fmla="*/ 904539 w 9157696"/>
                <a:gd name="connsiteY22410" fmla="*/ 173845 h 3804208"/>
                <a:gd name="connsiteX22411" fmla="*/ 900877 w 9157696"/>
                <a:gd name="connsiteY22411" fmla="*/ 173845 h 3804208"/>
                <a:gd name="connsiteX22412" fmla="*/ 899656 w 9157696"/>
                <a:gd name="connsiteY22412" fmla="*/ 175066 h 3804208"/>
                <a:gd name="connsiteX22413" fmla="*/ 898436 w 9157696"/>
                <a:gd name="connsiteY22413" fmla="*/ 176287 h 3804208"/>
                <a:gd name="connsiteX22414" fmla="*/ 897215 w 9157696"/>
                <a:gd name="connsiteY22414" fmla="*/ 176287 h 3804208"/>
                <a:gd name="connsiteX22415" fmla="*/ 894774 w 9157696"/>
                <a:gd name="connsiteY22415" fmla="*/ 177507 h 3804208"/>
                <a:gd name="connsiteX22416" fmla="*/ 892332 w 9157696"/>
                <a:gd name="connsiteY22416" fmla="*/ 178728 h 3804208"/>
                <a:gd name="connsiteX22417" fmla="*/ 891112 w 9157696"/>
                <a:gd name="connsiteY22417" fmla="*/ 177507 h 3804208"/>
                <a:gd name="connsiteX22418" fmla="*/ 888670 w 9157696"/>
                <a:gd name="connsiteY22418" fmla="*/ 179949 h 3804208"/>
                <a:gd name="connsiteX22419" fmla="*/ 887449 w 9157696"/>
                <a:gd name="connsiteY22419" fmla="*/ 178728 h 3804208"/>
                <a:gd name="connsiteX22420" fmla="*/ 888670 w 9157696"/>
                <a:gd name="connsiteY22420" fmla="*/ 175066 h 3804208"/>
                <a:gd name="connsiteX22421" fmla="*/ 891112 w 9157696"/>
                <a:gd name="connsiteY22421" fmla="*/ 170183 h 3804208"/>
                <a:gd name="connsiteX22422" fmla="*/ 893553 w 9157696"/>
                <a:gd name="connsiteY22422" fmla="*/ 167742 h 3804208"/>
                <a:gd name="connsiteX22423" fmla="*/ 895994 w 9157696"/>
                <a:gd name="connsiteY22423" fmla="*/ 164079 h 3804208"/>
                <a:gd name="connsiteX22424" fmla="*/ 899656 w 9157696"/>
                <a:gd name="connsiteY22424" fmla="*/ 157976 h 3804208"/>
                <a:gd name="connsiteX22425" fmla="*/ 900877 w 9157696"/>
                <a:gd name="connsiteY22425" fmla="*/ 155535 h 3804208"/>
                <a:gd name="connsiteX22426" fmla="*/ 902098 w 9157696"/>
                <a:gd name="connsiteY22426" fmla="*/ 151872 h 3804208"/>
                <a:gd name="connsiteX22427" fmla="*/ 902098 w 9157696"/>
                <a:gd name="connsiteY22427" fmla="*/ 149431 h 3804208"/>
                <a:gd name="connsiteX22428" fmla="*/ 899656 w 9157696"/>
                <a:gd name="connsiteY22428" fmla="*/ 153093 h 3804208"/>
                <a:gd name="connsiteX22429" fmla="*/ 897215 w 9157696"/>
                <a:gd name="connsiteY22429" fmla="*/ 155535 h 3804208"/>
                <a:gd name="connsiteX22430" fmla="*/ 895994 w 9157696"/>
                <a:gd name="connsiteY22430" fmla="*/ 157976 h 3804208"/>
                <a:gd name="connsiteX22431" fmla="*/ 894774 w 9157696"/>
                <a:gd name="connsiteY22431" fmla="*/ 159197 h 3804208"/>
                <a:gd name="connsiteX22432" fmla="*/ 893553 w 9157696"/>
                <a:gd name="connsiteY22432" fmla="*/ 159197 h 3804208"/>
                <a:gd name="connsiteX22433" fmla="*/ 892332 w 9157696"/>
                <a:gd name="connsiteY22433" fmla="*/ 161638 h 3804208"/>
                <a:gd name="connsiteX22434" fmla="*/ 891112 w 9157696"/>
                <a:gd name="connsiteY22434" fmla="*/ 164079 h 3804208"/>
                <a:gd name="connsiteX22435" fmla="*/ 889891 w 9157696"/>
                <a:gd name="connsiteY22435" fmla="*/ 164079 h 3804208"/>
                <a:gd name="connsiteX22436" fmla="*/ 888670 w 9157696"/>
                <a:gd name="connsiteY22436" fmla="*/ 167742 h 3804208"/>
                <a:gd name="connsiteX22437" fmla="*/ 887449 w 9157696"/>
                <a:gd name="connsiteY22437" fmla="*/ 166521 h 3804208"/>
                <a:gd name="connsiteX22438" fmla="*/ 885008 w 9157696"/>
                <a:gd name="connsiteY22438" fmla="*/ 168962 h 3804208"/>
                <a:gd name="connsiteX22439" fmla="*/ 882567 w 9157696"/>
                <a:gd name="connsiteY22439" fmla="*/ 168962 h 3804208"/>
                <a:gd name="connsiteX22440" fmla="*/ 882567 w 9157696"/>
                <a:gd name="connsiteY22440" fmla="*/ 168962 h 3804208"/>
                <a:gd name="connsiteX22441" fmla="*/ 883787 w 9157696"/>
                <a:gd name="connsiteY22441" fmla="*/ 168962 h 3804208"/>
                <a:gd name="connsiteX22442" fmla="*/ 887449 w 9157696"/>
                <a:gd name="connsiteY22442" fmla="*/ 160417 h 3804208"/>
                <a:gd name="connsiteX22443" fmla="*/ 889891 w 9157696"/>
                <a:gd name="connsiteY22443" fmla="*/ 155535 h 3804208"/>
                <a:gd name="connsiteX22444" fmla="*/ 894774 w 9157696"/>
                <a:gd name="connsiteY22444" fmla="*/ 150652 h 3804208"/>
                <a:gd name="connsiteX22445" fmla="*/ 898436 w 9157696"/>
                <a:gd name="connsiteY22445" fmla="*/ 145769 h 3804208"/>
                <a:gd name="connsiteX22446" fmla="*/ 899656 w 9157696"/>
                <a:gd name="connsiteY22446" fmla="*/ 144548 h 3804208"/>
                <a:gd name="connsiteX22447" fmla="*/ 900877 w 9157696"/>
                <a:gd name="connsiteY22447" fmla="*/ 142107 h 3804208"/>
                <a:gd name="connsiteX22448" fmla="*/ 900877 w 9157696"/>
                <a:gd name="connsiteY22448" fmla="*/ 139665 h 3804208"/>
                <a:gd name="connsiteX22449" fmla="*/ 897215 w 9157696"/>
                <a:gd name="connsiteY22449" fmla="*/ 140886 h 3804208"/>
                <a:gd name="connsiteX22450" fmla="*/ 894774 w 9157696"/>
                <a:gd name="connsiteY22450" fmla="*/ 142107 h 3804208"/>
                <a:gd name="connsiteX22451" fmla="*/ 893553 w 9157696"/>
                <a:gd name="connsiteY22451" fmla="*/ 143328 h 3804208"/>
                <a:gd name="connsiteX22452" fmla="*/ 892332 w 9157696"/>
                <a:gd name="connsiteY22452" fmla="*/ 144548 h 3804208"/>
                <a:gd name="connsiteX22453" fmla="*/ 891112 w 9157696"/>
                <a:gd name="connsiteY22453" fmla="*/ 144548 h 3804208"/>
                <a:gd name="connsiteX22454" fmla="*/ 889891 w 9157696"/>
                <a:gd name="connsiteY22454" fmla="*/ 145769 h 3804208"/>
                <a:gd name="connsiteX22455" fmla="*/ 888670 w 9157696"/>
                <a:gd name="connsiteY22455" fmla="*/ 146990 h 3804208"/>
                <a:gd name="connsiteX22456" fmla="*/ 887449 w 9157696"/>
                <a:gd name="connsiteY22456" fmla="*/ 146990 h 3804208"/>
                <a:gd name="connsiteX22457" fmla="*/ 886229 w 9157696"/>
                <a:gd name="connsiteY22457" fmla="*/ 150652 h 3804208"/>
                <a:gd name="connsiteX22458" fmla="*/ 885008 w 9157696"/>
                <a:gd name="connsiteY22458" fmla="*/ 149431 h 3804208"/>
                <a:gd name="connsiteX22459" fmla="*/ 886229 w 9157696"/>
                <a:gd name="connsiteY22459" fmla="*/ 146990 h 3804208"/>
                <a:gd name="connsiteX22460" fmla="*/ 888670 w 9157696"/>
                <a:gd name="connsiteY22460" fmla="*/ 143328 h 3804208"/>
                <a:gd name="connsiteX22461" fmla="*/ 891112 w 9157696"/>
                <a:gd name="connsiteY22461" fmla="*/ 140886 h 3804208"/>
                <a:gd name="connsiteX22462" fmla="*/ 893553 w 9157696"/>
                <a:gd name="connsiteY22462" fmla="*/ 138445 h 3804208"/>
                <a:gd name="connsiteX22463" fmla="*/ 895994 w 9157696"/>
                <a:gd name="connsiteY22463" fmla="*/ 134783 h 3804208"/>
                <a:gd name="connsiteX22464" fmla="*/ 897215 w 9157696"/>
                <a:gd name="connsiteY22464" fmla="*/ 133562 h 3804208"/>
                <a:gd name="connsiteX22465" fmla="*/ 898436 w 9157696"/>
                <a:gd name="connsiteY22465" fmla="*/ 131121 h 3804208"/>
                <a:gd name="connsiteX22466" fmla="*/ 899656 w 9157696"/>
                <a:gd name="connsiteY22466" fmla="*/ 127458 h 3804208"/>
                <a:gd name="connsiteX22467" fmla="*/ 899656 w 9157696"/>
                <a:gd name="connsiteY22467" fmla="*/ 125017 h 3804208"/>
                <a:gd name="connsiteX22468" fmla="*/ 897215 w 9157696"/>
                <a:gd name="connsiteY22468" fmla="*/ 128679 h 3804208"/>
                <a:gd name="connsiteX22469" fmla="*/ 894774 w 9157696"/>
                <a:gd name="connsiteY22469" fmla="*/ 131121 h 3804208"/>
                <a:gd name="connsiteX22470" fmla="*/ 893553 w 9157696"/>
                <a:gd name="connsiteY22470" fmla="*/ 132341 h 3804208"/>
                <a:gd name="connsiteX22471" fmla="*/ 892332 w 9157696"/>
                <a:gd name="connsiteY22471" fmla="*/ 133562 h 3804208"/>
                <a:gd name="connsiteX22472" fmla="*/ 891112 w 9157696"/>
                <a:gd name="connsiteY22472" fmla="*/ 133562 h 3804208"/>
                <a:gd name="connsiteX22473" fmla="*/ 889891 w 9157696"/>
                <a:gd name="connsiteY22473" fmla="*/ 134783 h 3804208"/>
                <a:gd name="connsiteX22474" fmla="*/ 888670 w 9157696"/>
                <a:gd name="connsiteY22474" fmla="*/ 136003 h 3804208"/>
                <a:gd name="connsiteX22475" fmla="*/ 887449 w 9157696"/>
                <a:gd name="connsiteY22475" fmla="*/ 134783 h 3804208"/>
                <a:gd name="connsiteX22476" fmla="*/ 886229 w 9157696"/>
                <a:gd name="connsiteY22476" fmla="*/ 137224 h 3804208"/>
                <a:gd name="connsiteX22477" fmla="*/ 885008 w 9157696"/>
                <a:gd name="connsiteY22477" fmla="*/ 136003 h 3804208"/>
                <a:gd name="connsiteX22478" fmla="*/ 882567 w 9157696"/>
                <a:gd name="connsiteY22478" fmla="*/ 137224 h 3804208"/>
                <a:gd name="connsiteX22479" fmla="*/ 880125 w 9157696"/>
                <a:gd name="connsiteY22479" fmla="*/ 137224 h 3804208"/>
                <a:gd name="connsiteX22480" fmla="*/ 877684 w 9157696"/>
                <a:gd name="connsiteY22480" fmla="*/ 137224 h 3804208"/>
                <a:gd name="connsiteX22481" fmla="*/ 876463 w 9157696"/>
                <a:gd name="connsiteY22481" fmla="*/ 138445 h 3804208"/>
                <a:gd name="connsiteX22482" fmla="*/ 875242 w 9157696"/>
                <a:gd name="connsiteY22482" fmla="*/ 139665 h 3804208"/>
                <a:gd name="connsiteX22483" fmla="*/ 871580 w 9157696"/>
                <a:gd name="connsiteY22483" fmla="*/ 142107 h 3804208"/>
                <a:gd name="connsiteX22484" fmla="*/ 867918 w 9157696"/>
                <a:gd name="connsiteY22484" fmla="*/ 144548 h 3804208"/>
                <a:gd name="connsiteX22485" fmla="*/ 865477 w 9157696"/>
                <a:gd name="connsiteY22485" fmla="*/ 144548 h 3804208"/>
                <a:gd name="connsiteX22486" fmla="*/ 865477 w 9157696"/>
                <a:gd name="connsiteY22486" fmla="*/ 143328 h 3804208"/>
                <a:gd name="connsiteX22487" fmla="*/ 870360 w 9157696"/>
                <a:gd name="connsiteY22487" fmla="*/ 136003 h 3804208"/>
                <a:gd name="connsiteX22488" fmla="*/ 874022 w 9157696"/>
                <a:gd name="connsiteY22488" fmla="*/ 132341 h 3804208"/>
                <a:gd name="connsiteX22489" fmla="*/ 880125 w 9157696"/>
                <a:gd name="connsiteY22489" fmla="*/ 127458 h 3804208"/>
                <a:gd name="connsiteX22490" fmla="*/ 885008 w 9157696"/>
                <a:gd name="connsiteY22490" fmla="*/ 125017 h 3804208"/>
                <a:gd name="connsiteX22491" fmla="*/ 888670 w 9157696"/>
                <a:gd name="connsiteY22491" fmla="*/ 115251 h 3804208"/>
                <a:gd name="connsiteX22492" fmla="*/ 891112 w 9157696"/>
                <a:gd name="connsiteY22492" fmla="*/ 109148 h 3804208"/>
                <a:gd name="connsiteX22493" fmla="*/ 893553 w 9157696"/>
                <a:gd name="connsiteY22493" fmla="*/ 105486 h 3804208"/>
                <a:gd name="connsiteX22494" fmla="*/ 895994 w 9157696"/>
                <a:gd name="connsiteY22494" fmla="*/ 101824 h 3804208"/>
                <a:gd name="connsiteX22495" fmla="*/ 897215 w 9157696"/>
                <a:gd name="connsiteY22495" fmla="*/ 98162 h 3804208"/>
                <a:gd name="connsiteX22496" fmla="*/ 897215 w 9157696"/>
                <a:gd name="connsiteY22496" fmla="*/ 98162 h 3804208"/>
                <a:gd name="connsiteX22497" fmla="*/ 898436 w 9157696"/>
                <a:gd name="connsiteY22497" fmla="*/ 96941 h 3804208"/>
                <a:gd name="connsiteX22498" fmla="*/ 898436 w 9157696"/>
                <a:gd name="connsiteY22498" fmla="*/ 94500 h 3804208"/>
                <a:gd name="connsiteX22499" fmla="*/ 897215 w 9157696"/>
                <a:gd name="connsiteY22499" fmla="*/ 94500 h 3804208"/>
                <a:gd name="connsiteX22500" fmla="*/ 898436 w 9157696"/>
                <a:gd name="connsiteY22500" fmla="*/ 92058 h 3804208"/>
                <a:gd name="connsiteX22501" fmla="*/ 899656 w 9157696"/>
                <a:gd name="connsiteY22501" fmla="*/ 87175 h 3804208"/>
                <a:gd name="connsiteX22502" fmla="*/ 899656 w 9157696"/>
                <a:gd name="connsiteY22502" fmla="*/ 82293 h 3804208"/>
                <a:gd name="connsiteX22503" fmla="*/ 898436 w 9157696"/>
                <a:gd name="connsiteY22503" fmla="*/ 79851 h 3804208"/>
                <a:gd name="connsiteX22504" fmla="*/ 898436 w 9157696"/>
                <a:gd name="connsiteY22504" fmla="*/ 85955 h 3804208"/>
                <a:gd name="connsiteX22505" fmla="*/ 897215 w 9157696"/>
                <a:gd name="connsiteY22505" fmla="*/ 87175 h 3804208"/>
                <a:gd name="connsiteX22506" fmla="*/ 894774 w 9157696"/>
                <a:gd name="connsiteY22506" fmla="*/ 92058 h 3804208"/>
                <a:gd name="connsiteX22507" fmla="*/ 894774 w 9157696"/>
                <a:gd name="connsiteY22507" fmla="*/ 93279 h 3804208"/>
                <a:gd name="connsiteX22508" fmla="*/ 892332 w 9157696"/>
                <a:gd name="connsiteY22508" fmla="*/ 93279 h 3804208"/>
                <a:gd name="connsiteX22509" fmla="*/ 891112 w 9157696"/>
                <a:gd name="connsiteY22509" fmla="*/ 94500 h 3804208"/>
                <a:gd name="connsiteX22510" fmla="*/ 889891 w 9157696"/>
                <a:gd name="connsiteY22510" fmla="*/ 95720 h 3804208"/>
                <a:gd name="connsiteX22511" fmla="*/ 888670 w 9157696"/>
                <a:gd name="connsiteY22511" fmla="*/ 95720 h 3804208"/>
                <a:gd name="connsiteX22512" fmla="*/ 887449 w 9157696"/>
                <a:gd name="connsiteY22512" fmla="*/ 96941 h 3804208"/>
                <a:gd name="connsiteX22513" fmla="*/ 886229 w 9157696"/>
                <a:gd name="connsiteY22513" fmla="*/ 98162 h 3804208"/>
                <a:gd name="connsiteX22514" fmla="*/ 885008 w 9157696"/>
                <a:gd name="connsiteY22514" fmla="*/ 98162 h 3804208"/>
                <a:gd name="connsiteX22515" fmla="*/ 883787 w 9157696"/>
                <a:gd name="connsiteY22515" fmla="*/ 101824 h 3804208"/>
                <a:gd name="connsiteX22516" fmla="*/ 882567 w 9157696"/>
                <a:gd name="connsiteY22516" fmla="*/ 100603 h 3804208"/>
                <a:gd name="connsiteX22517" fmla="*/ 880125 w 9157696"/>
                <a:gd name="connsiteY22517" fmla="*/ 103044 h 3804208"/>
                <a:gd name="connsiteX22518" fmla="*/ 877684 w 9157696"/>
                <a:gd name="connsiteY22518" fmla="*/ 103044 h 3804208"/>
                <a:gd name="connsiteX22519" fmla="*/ 876463 w 9157696"/>
                <a:gd name="connsiteY22519" fmla="*/ 103044 h 3804208"/>
                <a:gd name="connsiteX22520" fmla="*/ 875242 w 9157696"/>
                <a:gd name="connsiteY22520" fmla="*/ 104265 h 3804208"/>
                <a:gd name="connsiteX22521" fmla="*/ 874022 w 9157696"/>
                <a:gd name="connsiteY22521" fmla="*/ 105486 h 3804208"/>
                <a:gd name="connsiteX22522" fmla="*/ 870360 w 9157696"/>
                <a:gd name="connsiteY22522" fmla="*/ 106707 h 3804208"/>
                <a:gd name="connsiteX22523" fmla="*/ 866698 w 9157696"/>
                <a:gd name="connsiteY22523" fmla="*/ 107927 h 3804208"/>
                <a:gd name="connsiteX22524" fmla="*/ 864256 w 9157696"/>
                <a:gd name="connsiteY22524" fmla="*/ 106707 h 3804208"/>
                <a:gd name="connsiteX22525" fmla="*/ 863035 w 9157696"/>
                <a:gd name="connsiteY22525" fmla="*/ 104265 h 3804208"/>
                <a:gd name="connsiteX22526" fmla="*/ 865477 w 9157696"/>
                <a:gd name="connsiteY22526" fmla="*/ 99382 h 3804208"/>
                <a:gd name="connsiteX22527" fmla="*/ 869139 w 9157696"/>
                <a:gd name="connsiteY22527" fmla="*/ 96941 h 3804208"/>
                <a:gd name="connsiteX22528" fmla="*/ 874022 w 9157696"/>
                <a:gd name="connsiteY22528" fmla="*/ 92058 h 3804208"/>
                <a:gd name="connsiteX22529" fmla="*/ 878905 w 9157696"/>
                <a:gd name="connsiteY22529" fmla="*/ 89617 h 3804208"/>
                <a:gd name="connsiteX22530" fmla="*/ 882567 w 9157696"/>
                <a:gd name="connsiteY22530" fmla="*/ 81072 h 3804208"/>
                <a:gd name="connsiteX22531" fmla="*/ 885008 w 9157696"/>
                <a:gd name="connsiteY22531" fmla="*/ 76189 h 3804208"/>
                <a:gd name="connsiteX22532" fmla="*/ 888670 w 9157696"/>
                <a:gd name="connsiteY22532" fmla="*/ 71306 h 3804208"/>
                <a:gd name="connsiteX22533" fmla="*/ 892332 w 9157696"/>
                <a:gd name="connsiteY22533" fmla="*/ 67644 h 3804208"/>
                <a:gd name="connsiteX22534" fmla="*/ 893553 w 9157696"/>
                <a:gd name="connsiteY22534" fmla="*/ 66423 h 3804208"/>
                <a:gd name="connsiteX22535" fmla="*/ 894774 w 9157696"/>
                <a:gd name="connsiteY22535" fmla="*/ 63982 h 3804208"/>
                <a:gd name="connsiteX22536" fmla="*/ 894774 w 9157696"/>
                <a:gd name="connsiteY22536" fmla="*/ 61541 h 3804208"/>
                <a:gd name="connsiteX22537" fmla="*/ 892332 w 9157696"/>
                <a:gd name="connsiteY22537" fmla="*/ 62761 h 3804208"/>
                <a:gd name="connsiteX22538" fmla="*/ 889891 w 9157696"/>
                <a:gd name="connsiteY22538" fmla="*/ 63982 h 3804208"/>
                <a:gd name="connsiteX22539" fmla="*/ 888670 w 9157696"/>
                <a:gd name="connsiteY22539" fmla="*/ 65203 h 3804208"/>
                <a:gd name="connsiteX22540" fmla="*/ 887449 w 9157696"/>
                <a:gd name="connsiteY22540" fmla="*/ 66423 h 3804208"/>
                <a:gd name="connsiteX22541" fmla="*/ 886229 w 9157696"/>
                <a:gd name="connsiteY22541" fmla="*/ 66423 h 3804208"/>
                <a:gd name="connsiteX22542" fmla="*/ 885008 w 9157696"/>
                <a:gd name="connsiteY22542" fmla="*/ 67644 h 3804208"/>
                <a:gd name="connsiteX22543" fmla="*/ 883787 w 9157696"/>
                <a:gd name="connsiteY22543" fmla="*/ 68865 h 3804208"/>
                <a:gd name="connsiteX22544" fmla="*/ 882567 w 9157696"/>
                <a:gd name="connsiteY22544" fmla="*/ 68865 h 3804208"/>
                <a:gd name="connsiteX22545" fmla="*/ 881346 w 9157696"/>
                <a:gd name="connsiteY22545" fmla="*/ 72527 h 3804208"/>
                <a:gd name="connsiteX22546" fmla="*/ 880125 w 9157696"/>
                <a:gd name="connsiteY22546" fmla="*/ 71306 h 3804208"/>
                <a:gd name="connsiteX22547" fmla="*/ 877684 w 9157696"/>
                <a:gd name="connsiteY22547" fmla="*/ 73748 h 3804208"/>
                <a:gd name="connsiteX22548" fmla="*/ 875242 w 9157696"/>
                <a:gd name="connsiteY22548" fmla="*/ 73748 h 3804208"/>
                <a:gd name="connsiteX22549" fmla="*/ 872801 w 9157696"/>
                <a:gd name="connsiteY22549" fmla="*/ 73748 h 3804208"/>
                <a:gd name="connsiteX22550" fmla="*/ 871580 w 9157696"/>
                <a:gd name="connsiteY22550" fmla="*/ 76189 h 3804208"/>
                <a:gd name="connsiteX22551" fmla="*/ 870360 w 9157696"/>
                <a:gd name="connsiteY22551" fmla="*/ 78630 h 3804208"/>
                <a:gd name="connsiteX22552" fmla="*/ 866698 w 9157696"/>
                <a:gd name="connsiteY22552" fmla="*/ 81072 h 3804208"/>
                <a:gd name="connsiteX22553" fmla="*/ 863035 w 9157696"/>
                <a:gd name="connsiteY22553" fmla="*/ 83513 h 3804208"/>
                <a:gd name="connsiteX22554" fmla="*/ 860594 w 9157696"/>
                <a:gd name="connsiteY22554" fmla="*/ 83513 h 3804208"/>
                <a:gd name="connsiteX22555" fmla="*/ 860594 w 9157696"/>
                <a:gd name="connsiteY22555" fmla="*/ 83513 h 3804208"/>
                <a:gd name="connsiteX22556" fmla="*/ 863035 w 9157696"/>
                <a:gd name="connsiteY22556" fmla="*/ 79851 h 3804208"/>
                <a:gd name="connsiteX22557" fmla="*/ 866698 w 9157696"/>
                <a:gd name="connsiteY22557" fmla="*/ 76189 h 3804208"/>
                <a:gd name="connsiteX22558" fmla="*/ 871580 w 9157696"/>
                <a:gd name="connsiteY22558" fmla="*/ 71306 h 3804208"/>
                <a:gd name="connsiteX22559" fmla="*/ 876463 w 9157696"/>
                <a:gd name="connsiteY22559" fmla="*/ 67644 h 3804208"/>
                <a:gd name="connsiteX22560" fmla="*/ 878905 w 9157696"/>
                <a:gd name="connsiteY22560" fmla="*/ 57879 h 3804208"/>
                <a:gd name="connsiteX22561" fmla="*/ 880125 w 9157696"/>
                <a:gd name="connsiteY22561" fmla="*/ 51775 h 3804208"/>
                <a:gd name="connsiteX22562" fmla="*/ 882567 w 9157696"/>
                <a:gd name="connsiteY22562" fmla="*/ 44451 h 3804208"/>
                <a:gd name="connsiteX22563" fmla="*/ 885008 w 9157696"/>
                <a:gd name="connsiteY22563" fmla="*/ 38347 h 3804208"/>
                <a:gd name="connsiteX22564" fmla="*/ 886229 w 9157696"/>
                <a:gd name="connsiteY22564" fmla="*/ 35906 h 3804208"/>
                <a:gd name="connsiteX22565" fmla="*/ 886229 w 9157696"/>
                <a:gd name="connsiteY22565" fmla="*/ 33465 h 3804208"/>
                <a:gd name="connsiteX22566" fmla="*/ 886229 w 9157696"/>
                <a:gd name="connsiteY22566" fmla="*/ 31023 h 3804208"/>
                <a:gd name="connsiteX22567" fmla="*/ 883787 w 9157696"/>
                <a:gd name="connsiteY22567" fmla="*/ 34685 h 3804208"/>
                <a:gd name="connsiteX22568" fmla="*/ 881346 w 9157696"/>
                <a:gd name="connsiteY22568" fmla="*/ 38347 h 3804208"/>
                <a:gd name="connsiteX22569" fmla="*/ 881346 w 9157696"/>
                <a:gd name="connsiteY22569" fmla="*/ 40789 h 3804208"/>
                <a:gd name="connsiteX22570" fmla="*/ 880125 w 9157696"/>
                <a:gd name="connsiteY22570" fmla="*/ 43230 h 3804208"/>
                <a:gd name="connsiteX22571" fmla="*/ 878905 w 9157696"/>
                <a:gd name="connsiteY22571" fmla="*/ 44451 h 3804208"/>
                <a:gd name="connsiteX22572" fmla="*/ 877684 w 9157696"/>
                <a:gd name="connsiteY22572" fmla="*/ 46892 h 3804208"/>
                <a:gd name="connsiteX22573" fmla="*/ 876463 w 9157696"/>
                <a:gd name="connsiteY22573" fmla="*/ 49334 h 3804208"/>
                <a:gd name="connsiteX22574" fmla="*/ 875242 w 9157696"/>
                <a:gd name="connsiteY22574" fmla="*/ 49334 h 3804208"/>
                <a:gd name="connsiteX22575" fmla="*/ 874022 w 9157696"/>
                <a:gd name="connsiteY22575" fmla="*/ 52996 h 3804208"/>
                <a:gd name="connsiteX22576" fmla="*/ 872801 w 9157696"/>
                <a:gd name="connsiteY22576" fmla="*/ 51775 h 3804208"/>
                <a:gd name="connsiteX22577" fmla="*/ 871580 w 9157696"/>
                <a:gd name="connsiteY22577" fmla="*/ 54216 h 3804208"/>
                <a:gd name="connsiteX22578" fmla="*/ 870360 w 9157696"/>
                <a:gd name="connsiteY22578" fmla="*/ 54216 h 3804208"/>
                <a:gd name="connsiteX22579" fmla="*/ 869139 w 9157696"/>
                <a:gd name="connsiteY22579" fmla="*/ 54216 h 3804208"/>
                <a:gd name="connsiteX22580" fmla="*/ 867918 w 9157696"/>
                <a:gd name="connsiteY22580" fmla="*/ 56658 h 3804208"/>
                <a:gd name="connsiteX22581" fmla="*/ 867918 w 9157696"/>
                <a:gd name="connsiteY22581" fmla="*/ 59099 h 3804208"/>
                <a:gd name="connsiteX22582" fmla="*/ 865477 w 9157696"/>
                <a:gd name="connsiteY22582" fmla="*/ 62761 h 3804208"/>
                <a:gd name="connsiteX22583" fmla="*/ 864256 w 9157696"/>
                <a:gd name="connsiteY22583" fmla="*/ 66423 h 3804208"/>
                <a:gd name="connsiteX22584" fmla="*/ 863035 w 9157696"/>
                <a:gd name="connsiteY22584" fmla="*/ 66423 h 3804208"/>
                <a:gd name="connsiteX22585" fmla="*/ 860594 w 9157696"/>
                <a:gd name="connsiteY22585" fmla="*/ 66423 h 3804208"/>
                <a:gd name="connsiteX22586" fmla="*/ 860594 w 9157696"/>
                <a:gd name="connsiteY22586" fmla="*/ 65203 h 3804208"/>
                <a:gd name="connsiteX22587" fmla="*/ 861815 w 9157696"/>
                <a:gd name="connsiteY22587" fmla="*/ 62761 h 3804208"/>
                <a:gd name="connsiteX22588" fmla="*/ 864256 w 9157696"/>
                <a:gd name="connsiteY22588" fmla="*/ 59099 h 3804208"/>
                <a:gd name="connsiteX22589" fmla="*/ 866698 w 9157696"/>
                <a:gd name="connsiteY22589" fmla="*/ 52996 h 3804208"/>
                <a:gd name="connsiteX22590" fmla="*/ 869139 w 9157696"/>
                <a:gd name="connsiteY22590" fmla="*/ 48113 h 3804208"/>
                <a:gd name="connsiteX22591" fmla="*/ 869139 w 9157696"/>
                <a:gd name="connsiteY22591" fmla="*/ 39568 h 3804208"/>
                <a:gd name="connsiteX22592" fmla="*/ 870360 w 9157696"/>
                <a:gd name="connsiteY22592" fmla="*/ 34685 h 3804208"/>
                <a:gd name="connsiteX22593" fmla="*/ 872801 w 9157696"/>
                <a:gd name="connsiteY22593" fmla="*/ 28582 h 3804208"/>
                <a:gd name="connsiteX22594" fmla="*/ 874022 w 9157696"/>
                <a:gd name="connsiteY22594" fmla="*/ 23699 h 3804208"/>
                <a:gd name="connsiteX22595" fmla="*/ 875242 w 9157696"/>
                <a:gd name="connsiteY22595" fmla="*/ 21258 h 3804208"/>
                <a:gd name="connsiteX22596" fmla="*/ 875242 w 9157696"/>
                <a:gd name="connsiteY22596" fmla="*/ 18816 h 3804208"/>
                <a:gd name="connsiteX22597" fmla="*/ 875242 w 9157696"/>
                <a:gd name="connsiteY22597" fmla="*/ 17595 h 3804208"/>
                <a:gd name="connsiteX22598" fmla="*/ 872801 w 9157696"/>
                <a:gd name="connsiteY22598" fmla="*/ 20037 h 3804208"/>
                <a:gd name="connsiteX22599" fmla="*/ 871580 w 9157696"/>
                <a:gd name="connsiteY22599" fmla="*/ 22478 h 3804208"/>
                <a:gd name="connsiteX22600" fmla="*/ 871580 w 9157696"/>
                <a:gd name="connsiteY22600" fmla="*/ 23699 h 3804208"/>
                <a:gd name="connsiteX22601" fmla="*/ 870360 w 9157696"/>
                <a:gd name="connsiteY22601" fmla="*/ 24920 h 3804208"/>
                <a:gd name="connsiteX22602" fmla="*/ 869139 w 9157696"/>
                <a:gd name="connsiteY22602" fmla="*/ 26140 h 3804208"/>
                <a:gd name="connsiteX22603" fmla="*/ 867918 w 9157696"/>
                <a:gd name="connsiteY22603" fmla="*/ 28582 h 3804208"/>
                <a:gd name="connsiteX22604" fmla="*/ 866698 w 9157696"/>
                <a:gd name="connsiteY22604" fmla="*/ 31023 h 3804208"/>
                <a:gd name="connsiteX22605" fmla="*/ 865477 w 9157696"/>
                <a:gd name="connsiteY22605" fmla="*/ 32244 h 3804208"/>
                <a:gd name="connsiteX22606" fmla="*/ 865477 w 9157696"/>
                <a:gd name="connsiteY22606" fmla="*/ 35906 h 3804208"/>
                <a:gd name="connsiteX22607" fmla="*/ 864256 w 9157696"/>
                <a:gd name="connsiteY22607" fmla="*/ 35906 h 3804208"/>
                <a:gd name="connsiteX22608" fmla="*/ 863035 w 9157696"/>
                <a:gd name="connsiteY22608" fmla="*/ 38347 h 3804208"/>
                <a:gd name="connsiteX22609" fmla="*/ 861815 w 9157696"/>
                <a:gd name="connsiteY22609" fmla="*/ 39568 h 3804208"/>
                <a:gd name="connsiteX22610" fmla="*/ 860594 w 9157696"/>
                <a:gd name="connsiteY22610" fmla="*/ 40789 h 3804208"/>
                <a:gd name="connsiteX22611" fmla="*/ 860594 w 9157696"/>
                <a:gd name="connsiteY22611" fmla="*/ 43230 h 3804208"/>
                <a:gd name="connsiteX22612" fmla="*/ 860594 w 9157696"/>
                <a:gd name="connsiteY22612" fmla="*/ 44451 h 3804208"/>
                <a:gd name="connsiteX22613" fmla="*/ 858153 w 9157696"/>
                <a:gd name="connsiteY22613" fmla="*/ 48113 h 3804208"/>
                <a:gd name="connsiteX22614" fmla="*/ 856932 w 9157696"/>
                <a:gd name="connsiteY22614" fmla="*/ 51775 h 3804208"/>
                <a:gd name="connsiteX22615" fmla="*/ 855711 w 9157696"/>
                <a:gd name="connsiteY22615" fmla="*/ 52996 h 3804208"/>
                <a:gd name="connsiteX22616" fmla="*/ 855711 w 9157696"/>
                <a:gd name="connsiteY22616" fmla="*/ 52996 h 3804208"/>
                <a:gd name="connsiteX22617" fmla="*/ 855711 w 9157696"/>
                <a:gd name="connsiteY22617" fmla="*/ 52996 h 3804208"/>
                <a:gd name="connsiteX22618" fmla="*/ 858153 w 9157696"/>
                <a:gd name="connsiteY22618" fmla="*/ 44451 h 3804208"/>
                <a:gd name="connsiteX22619" fmla="*/ 859373 w 9157696"/>
                <a:gd name="connsiteY22619" fmla="*/ 40789 h 3804208"/>
                <a:gd name="connsiteX22620" fmla="*/ 861815 w 9157696"/>
                <a:gd name="connsiteY22620" fmla="*/ 34685 h 3804208"/>
                <a:gd name="connsiteX22621" fmla="*/ 864256 w 9157696"/>
                <a:gd name="connsiteY22621" fmla="*/ 29802 h 3804208"/>
                <a:gd name="connsiteX22622" fmla="*/ 864256 w 9157696"/>
                <a:gd name="connsiteY22622" fmla="*/ 22478 h 3804208"/>
                <a:gd name="connsiteX22623" fmla="*/ 864256 w 9157696"/>
                <a:gd name="connsiteY22623" fmla="*/ 17595 h 3804208"/>
                <a:gd name="connsiteX22624" fmla="*/ 865477 w 9157696"/>
                <a:gd name="connsiteY22624" fmla="*/ 11492 h 3804208"/>
                <a:gd name="connsiteX22625" fmla="*/ 866698 w 9157696"/>
                <a:gd name="connsiteY22625" fmla="*/ 6609 h 3804208"/>
                <a:gd name="connsiteX22626" fmla="*/ 867918 w 9157696"/>
                <a:gd name="connsiteY22626" fmla="*/ 4168 h 3804208"/>
                <a:gd name="connsiteX22627" fmla="*/ 867918 w 9157696"/>
                <a:gd name="connsiteY22627" fmla="*/ 1726 h 3804208"/>
                <a:gd name="connsiteX22628" fmla="*/ 867918 w 9157696"/>
                <a:gd name="connsiteY22628" fmla="*/ 506 h 3804208"/>
                <a:gd name="connsiteX22629" fmla="*/ 866698 w 9157696"/>
                <a:gd name="connsiteY22629" fmla="*/ 2947 h 3804208"/>
                <a:gd name="connsiteX22630" fmla="*/ 865477 w 9157696"/>
                <a:gd name="connsiteY22630" fmla="*/ 5388 h 3804208"/>
                <a:gd name="connsiteX22631" fmla="*/ 865477 w 9157696"/>
                <a:gd name="connsiteY22631" fmla="*/ 6609 h 3804208"/>
                <a:gd name="connsiteX22632" fmla="*/ 865477 w 9157696"/>
                <a:gd name="connsiteY22632" fmla="*/ 7830 h 3804208"/>
                <a:gd name="connsiteX22633" fmla="*/ 864256 w 9157696"/>
                <a:gd name="connsiteY22633" fmla="*/ 9051 h 3804208"/>
                <a:gd name="connsiteX22634" fmla="*/ 864256 w 9157696"/>
                <a:gd name="connsiteY22634" fmla="*/ 11492 h 3804208"/>
                <a:gd name="connsiteX22635" fmla="*/ 864256 w 9157696"/>
                <a:gd name="connsiteY22635" fmla="*/ 13933 h 3804208"/>
                <a:gd name="connsiteX22636" fmla="*/ 863035 w 9157696"/>
                <a:gd name="connsiteY22636" fmla="*/ 15154 h 3804208"/>
                <a:gd name="connsiteX22637" fmla="*/ 863035 w 9157696"/>
                <a:gd name="connsiteY22637" fmla="*/ 17595 h 3804208"/>
                <a:gd name="connsiteX22638" fmla="*/ 861815 w 9157696"/>
                <a:gd name="connsiteY22638" fmla="*/ 17595 h 3804208"/>
                <a:gd name="connsiteX22639" fmla="*/ 860594 w 9157696"/>
                <a:gd name="connsiteY22639" fmla="*/ 20037 h 3804208"/>
                <a:gd name="connsiteX22640" fmla="*/ 859373 w 9157696"/>
                <a:gd name="connsiteY22640" fmla="*/ 21258 h 3804208"/>
                <a:gd name="connsiteX22641" fmla="*/ 858153 w 9157696"/>
                <a:gd name="connsiteY22641" fmla="*/ 22478 h 3804208"/>
                <a:gd name="connsiteX22642" fmla="*/ 858153 w 9157696"/>
                <a:gd name="connsiteY22642" fmla="*/ 23699 h 3804208"/>
                <a:gd name="connsiteX22643" fmla="*/ 858153 w 9157696"/>
                <a:gd name="connsiteY22643" fmla="*/ 24920 h 3804208"/>
                <a:gd name="connsiteX22644" fmla="*/ 856932 w 9157696"/>
                <a:gd name="connsiteY22644" fmla="*/ 28582 h 3804208"/>
                <a:gd name="connsiteX22645" fmla="*/ 855711 w 9157696"/>
                <a:gd name="connsiteY22645" fmla="*/ 32244 h 3804208"/>
                <a:gd name="connsiteX22646" fmla="*/ 854491 w 9157696"/>
                <a:gd name="connsiteY22646" fmla="*/ 33465 h 3804208"/>
                <a:gd name="connsiteX22647" fmla="*/ 853270 w 9157696"/>
                <a:gd name="connsiteY22647" fmla="*/ 34685 h 3804208"/>
                <a:gd name="connsiteX22648" fmla="*/ 853270 w 9157696"/>
                <a:gd name="connsiteY22648" fmla="*/ 35906 h 3804208"/>
                <a:gd name="connsiteX22649" fmla="*/ 852049 w 9157696"/>
                <a:gd name="connsiteY22649" fmla="*/ 37127 h 3804208"/>
                <a:gd name="connsiteX22650" fmla="*/ 850828 w 9157696"/>
                <a:gd name="connsiteY22650" fmla="*/ 39568 h 3804208"/>
                <a:gd name="connsiteX22651" fmla="*/ 849608 w 9157696"/>
                <a:gd name="connsiteY22651" fmla="*/ 39568 h 3804208"/>
                <a:gd name="connsiteX22652" fmla="*/ 849608 w 9157696"/>
                <a:gd name="connsiteY22652" fmla="*/ 40789 h 3804208"/>
                <a:gd name="connsiteX22653" fmla="*/ 849608 w 9157696"/>
                <a:gd name="connsiteY22653" fmla="*/ 40789 h 3804208"/>
                <a:gd name="connsiteX22654" fmla="*/ 849608 w 9157696"/>
                <a:gd name="connsiteY22654" fmla="*/ 2947 h 3804208"/>
                <a:gd name="connsiteX22655" fmla="*/ 849608 w 9157696"/>
                <a:gd name="connsiteY22655" fmla="*/ 40789 h 3804208"/>
                <a:gd name="connsiteX22656" fmla="*/ 849608 w 9157696"/>
                <a:gd name="connsiteY22656" fmla="*/ 40789 h 3804208"/>
                <a:gd name="connsiteX22657" fmla="*/ 849608 w 9157696"/>
                <a:gd name="connsiteY22657" fmla="*/ 39568 h 3804208"/>
                <a:gd name="connsiteX22658" fmla="*/ 848387 w 9157696"/>
                <a:gd name="connsiteY22658" fmla="*/ 39568 h 3804208"/>
                <a:gd name="connsiteX22659" fmla="*/ 847166 w 9157696"/>
                <a:gd name="connsiteY22659" fmla="*/ 37127 h 3804208"/>
                <a:gd name="connsiteX22660" fmla="*/ 845946 w 9157696"/>
                <a:gd name="connsiteY22660" fmla="*/ 35906 h 3804208"/>
                <a:gd name="connsiteX22661" fmla="*/ 845946 w 9157696"/>
                <a:gd name="connsiteY22661" fmla="*/ 34685 h 3804208"/>
                <a:gd name="connsiteX22662" fmla="*/ 844725 w 9157696"/>
                <a:gd name="connsiteY22662" fmla="*/ 33465 h 3804208"/>
                <a:gd name="connsiteX22663" fmla="*/ 843504 w 9157696"/>
                <a:gd name="connsiteY22663" fmla="*/ 32244 h 3804208"/>
                <a:gd name="connsiteX22664" fmla="*/ 842284 w 9157696"/>
                <a:gd name="connsiteY22664" fmla="*/ 28582 h 3804208"/>
                <a:gd name="connsiteX22665" fmla="*/ 841063 w 9157696"/>
                <a:gd name="connsiteY22665" fmla="*/ 24920 h 3804208"/>
                <a:gd name="connsiteX22666" fmla="*/ 841063 w 9157696"/>
                <a:gd name="connsiteY22666" fmla="*/ 23699 h 3804208"/>
                <a:gd name="connsiteX22667" fmla="*/ 841063 w 9157696"/>
                <a:gd name="connsiteY22667" fmla="*/ 22478 h 3804208"/>
                <a:gd name="connsiteX22668" fmla="*/ 839842 w 9157696"/>
                <a:gd name="connsiteY22668" fmla="*/ 21258 h 3804208"/>
                <a:gd name="connsiteX22669" fmla="*/ 838621 w 9157696"/>
                <a:gd name="connsiteY22669" fmla="*/ 20037 h 3804208"/>
                <a:gd name="connsiteX22670" fmla="*/ 837401 w 9157696"/>
                <a:gd name="connsiteY22670" fmla="*/ 17595 h 3804208"/>
                <a:gd name="connsiteX22671" fmla="*/ 836180 w 9157696"/>
                <a:gd name="connsiteY22671" fmla="*/ 17595 h 3804208"/>
                <a:gd name="connsiteX22672" fmla="*/ 836180 w 9157696"/>
                <a:gd name="connsiteY22672" fmla="*/ 15154 h 3804208"/>
                <a:gd name="connsiteX22673" fmla="*/ 834959 w 9157696"/>
                <a:gd name="connsiteY22673" fmla="*/ 13933 h 3804208"/>
                <a:gd name="connsiteX22674" fmla="*/ 834959 w 9157696"/>
                <a:gd name="connsiteY22674" fmla="*/ 11492 h 3804208"/>
                <a:gd name="connsiteX22675" fmla="*/ 834959 w 9157696"/>
                <a:gd name="connsiteY22675" fmla="*/ 9051 h 3804208"/>
                <a:gd name="connsiteX22676" fmla="*/ 833739 w 9157696"/>
                <a:gd name="connsiteY22676" fmla="*/ 7830 h 3804208"/>
                <a:gd name="connsiteX22677" fmla="*/ 833739 w 9157696"/>
                <a:gd name="connsiteY22677" fmla="*/ 6609 h 3804208"/>
                <a:gd name="connsiteX22678" fmla="*/ 833739 w 9157696"/>
                <a:gd name="connsiteY22678" fmla="*/ 5388 h 3804208"/>
                <a:gd name="connsiteX22679" fmla="*/ 832518 w 9157696"/>
                <a:gd name="connsiteY22679" fmla="*/ 2947 h 3804208"/>
                <a:gd name="connsiteX22680" fmla="*/ 831297 w 9157696"/>
                <a:gd name="connsiteY22680" fmla="*/ 506 h 3804208"/>
                <a:gd name="connsiteX22681" fmla="*/ 831297 w 9157696"/>
                <a:gd name="connsiteY22681" fmla="*/ 1726 h 3804208"/>
                <a:gd name="connsiteX22682" fmla="*/ 831297 w 9157696"/>
                <a:gd name="connsiteY22682" fmla="*/ 4168 h 3804208"/>
                <a:gd name="connsiteX22683" fmla="*/ 832518 w 9157696"/>
                <a:gd name="connsiteY22683" fmla="*/ 6609 h 3804208"/>
                <a:gd name="connsiteX22684" fmla="*/ 833739 w 9157696"/>
                <a:gd name="connsiteY22684" fmla="*/ 11492 h 3804208"/>
                <a:gd name="connsiteX22685" fmla="*/ 834959 w 9157696"/>
                <a:gd name="connsiteY22685" fmla="*/ 17595 h 3804208"/>
                <a:gd name="connsiteX22686" fmla="*/ 834959 w 9157696"/>
                <a:gd name="connsiteY22686" fmla="*/ 22478 h 3804208"/>
                <a:gd name="connsiteX22687" fmla="*/ 834959 w 9157696"/>
                <a:gd name="connsiteY22687" fmla="*/ 29802 h 3804208"/>
                <a:gd name="connsiteX22688" fmla="*/ 837401 w 9157696"/>
                <a:gd name="connsiteY22688" fmla="*/ 34685 h 3804208"/>
                <a:gd name="connsiteX22689" fmla="*/ 839842 w 9157696"/>
                <a:gd name="connsiteY22689" fmla="*/ 40789 h 3804208"/>
                <a:gd name="connsiteX22690" fmla="*/ 841063 w 9157696"/>
                <a:gd name="connsiteY22690" fmla="*/ 44451 h 3804208"/>
                <a:gd name="connsiteX22691" fmla="*/ 843504 w 9157696"/>
                <a:gd name="connsiteY22691" fmla="*/ 52996 h 3804208"/>
                <a:gd name="connsiteX22692" fmla="*/ 843504 w 9157696"/>
                <a:gd name="connsiteY22692" fmla="*/ 52996 h 3804208"/>
                <a:gd name="connsiteX22693" fmla="*/ 843504 w 9157696"/>
                <a:gd name="connsiteY22693" fmla="*/ 52996 h 3804208"/>
                <a:gd name="connsiteX22694" fmla="*/ 842284 w 9157696"/>
                <a:gd name="connsiteY22694" fmla="*/ 51775 h 3804208"/>
                <a:gd name="connsiteX22695" fmla="*/ 841063 w 9157696"/>
                <a:gd name="connsiteY22695" fmla="*/ 48113 h 3804208"/>
                <a:gd name="connsiteX22696" fmla="*/ 838621 w 9157696"/>
                <a:gd name="connsiteY22696" fmla="*/ 44451 h 3804208"/>
                <a:gd name="connsiteX22697" fmla="*/ 838621 w 9157696"/>
                <a:gd name="connsiteY22697" fmla="*/ 43230 h 3804208"/>
                <a:gd name="connsiteX22698" fmla="*/ 838621 w 9157696"/>
                <a:gd name="connsiteY22698" fmla="*/ 40789 h 3804208"/>
                <a:gd name="connsiteX22699" fmla="*/ 837401 w 9157696"/>
                <a:gd name="connsiteY22699" fmla="*/ 39568 h 3804208"/>
                <a:gd name="connsiteX22700" fmla="*/ 836180 w 9157696"/>
                <a:gd name="connsiteY22700" fmla="*/ 38347 h 3804208"/>
                <a:gd name="connsiteX22701" fmla="*/ 834959 w 9157696"/>
                <a:gd name="connsiteY22701" fmla="*/ 35906 h 3804208"/>
                <a:gd name="connsiteX22702" fmla="*/ 833739 w 9157696"/>
                <a:gd name="connsiteY22702" fmla="*/ 35906 h 3804208"/>
                <a:gd name="connsiteX22703" fmla="*/ 833739 w 9157696"/>
                <a:gd name="connsiteY22703" fmla="*/ 32244 h 3804208"/>
                <a:gd name="connsiteX22704" fmla="*/ 832518 w 9157696"/>
                <a:gd name="connsiteY22704" fmla="*/ 31023 h 3804208"/>
                <a:gd name="connsiteX22705" fmla="*/ 831297 w 9157696"/>
                <a:gd name="connsiteY22705" fmla="*/ 28582 h 3804208"/>
                <a:gd name="connsiteX22706" fmla="*/ 830077 w 9157696"/>
                <a:gd name="connsiteY22706" fmla="*/ 26140 h 3804208"/>
                <a:gd name="connsiteX22707" fmla="*/ 828856 w 9157696"/>
                <a:gd name="connsiteY22707" fmla="*/ 24920 h 3804208"/>
                <a:gd name="connsiteX22708" fmla="*/ 827635 w 9157696"/>
                <a:gd name="connsiteY22708" fmla="*/ 23699 h 3804208"/>
                <a:gd name="connsiteX22709" fmla="*/ 827635 w 9157696"/>
                <a:gd name="connsiteY22709" fmla="*/ 22478 h 3804208"/>
                <a:gd name="connsiteX22710" fmla="*/ 826414 w 9157696"/>
                <a:gd name="connsiteY22710" fmla="*/ 20037 h 3804208"/>
                <a:gd name="connsiteX22711" fmla="*/ 823973 w 9157696"/>
                <a:gd name="connsiteY22711" fmla="*/ 17595 h 3804208"/>
                <a:gd name="connsiteX22712" fmla="*/ 823973 w 9157696"/>
                <a:gd name="connsiteY22712" fmla="*/ 18816 h 3804208"/>
                <a:gd name="connsiteX22713" fmla="*/ 823973 w 9157696"/>
                <a:gd name="connsiteY22713" fmla="*/ 21258 h 3804208"/>
                <a:gd name="connsiteX22714" fmla="*/ 825194 w 9157696"/>
                <a:gd name="connsiteY22714" fmla="*/ 23699 h 3804208"/>
                <a:gd name="connsiteX22715" fmla="*/ 826414 w 9157696"/>
                <a:gd name="connsiteY22715" fmla="*/ 28582 h 3804208"/>
                <a:gd name="connsiteX22716" fmla="*/ 828856 w 9157696"/>
                <a:gd name="connsiteY22716" fmla="*/ 34685 h 3804208"/>
                <a:gd name="connsiteX22717" fmla="*/ 830077 w 9157696"/>
                <a:gd name="connsiteY22717" fmla="*/ 39568 h 3804208"/>
                <a:gd name="connsiteX22718" fmla="*/ 830077 w 9157696"/>
                <a:gd name="connsiteY22718" fmla="*/ 48113 h 3804208"/>
                <a:gd name="connsiteX22719" fmla="*/ 832518 w 9157696"/>
                <a:gd name="connsiteY22719" fmla="*/ 52996 h 3804208"/>
                <a:gd name="connsiteX22720" fmla="*/ 834959 w 9157696"/>
                <a:gd name="connsiteY22720" fmla="*/ 59099 h 3804208"/>
                <a:gd name="connsiteX22721" fmla="*/ 837401 w 9157696"/>
                <a:gd name="connsiteY22721" fmla="*/ 62761 h 3804208"/>
                <a:gd name="connsiteX22722" fmla="*/ 838621 w 9157696"/>
                <a:gd name="connsiteY22722" fmla="*/ 65203 h 3804208"/>
                <a:gd name="connsiteX22723" fmla="*/ 838621 w 9157696"/>
                <a:gd name="connsiteY22723" fmla="*/ 66423 h 3804208"/>
                <a:gd name="connsiteX22724" fmla="*/ 836180 w 9157696"/>
                <a:gd name="connsiteY22724" fmla="*/ 66423 h 3804208"/>
                <a:gd name="connsiteX22725" fmla="*/ 834959 w 9157696"/>
                <a:gd name="connsiteY22725" fmla="*/ 66423 h 3804208"/>
                <a:gd name="connsiteX22726" fmla="*/ 833739 w 9157696"/>
                <a:gd name="connsiteY22726" fmla="*/ 62761 h 3804208"/>
                <a:gd name="connsiteX22727" fmla="*/ 831297 w 9157696"/>
                <a:gd name="connsiteY22727" fmla="*/ 59099 h 3804208"/>
                <a:gd name="connsiteX22728" fmla="*/ 831297 w 9157696"/>
                <a:gd name="connsiteY22728" fmla="*/ 56658 h 3804208"/>
                <a:gd name="connsiteX22729" fmla="*/ 830077 w 9157696"/>
                <a:gd name="connsiteY22729" fmla="*/ 54216 h 3804208"/>
                <a:gd name="connsiteX22730" fmla="*/ 828856 w 9157696"/>
                <a:gd name="connsiteY22730" fmla="*/ 54216 h 3804208"/>
                <a:gd name="connsiteX22731" fmla="*/ 827635 w 9157696"/>
                <a:gd name="connsiteY22731" fmla="*/ 54216 h 3804208"/>
                <a:gd name="connsiteX22732" fmla="*/ 826414 w 9157696"/>
                <a:gd name="connsiteY22732" fmla="*/ 51775 h 3804208"/>
                <a:gd name="connsiteX22733" fmla="*/ 825194 w 9157696"/>
                <a:gd name="connsiteY22733" fmla="*/ 52996 h 3804208"/>
                <a:gd name="connsiteX22734" fmla="*/ 823973 w 9157696"/>
                <a:gd name="connsiteY22734" fmla="*/ 49334 h 3804208"/>
                <a:gd name="connsiteX22735" fmla="*/ 822752 w 9157696"/>
                <a:gd name="connsiteY22735" fmla="*/ 49334 h 3804208"/>
                <a:gd name="connsiteX22736" fmla="*/ 821532 w 9157696"/>
                <a:gd name="connsiteY22736" fmla="*/ 46892 h 3804208"/>
                <a:gd name="connsiteX22737" fmla="*/ 820311 w 9157696"/>
                <a:gd name="connsiteY22737" fmla="*/ 44451 h 3804208"/>
                <a:gd name="connsiteX22738" fmla="*/ 819090 w 9157696"/>
                <a:gd name="connsiteY22738" fmla="*/ 43230 h 3804208"/>
                <a:gd name="connsiteX22739" fmla="*/ 817870 w 9157696"/>
                <a:gd name="connsiteY22739" fmla="*/ 40789 h 3804208"/>
                <a:gd name="connsiteX22740" fmla="*/ 817870 w 9157696"/>
                <a:gd name="connsiteY22740" fmla="*/ 38347 h 3804208"/>
                <a:gd name="connsiteX22741" fmla="*/ 815428 w 9157696"/>
                <a:gd name="connsiteY22741" fmla="*/ 34685 h 3804208"/>
                <a:gd name="connsiteX22742" fmla="*/ 812987 w 9157696"/>
                <a:gd name="connsiteY22742" fmla="*/ 31023 h 3804208"/>
                <a:gd name="connsiteX22743" fmla="*/ 812987 w 9157696"/>
                <a:gd name="connsiteY22743" fmla="*/ 33465 h 3804208"/>
                <a:gd name="connsiteX22744" fmla="*/ 812987 w 9157696"/>
                <a:gd name="connsiteY22744" fmla="*/ 35906 h 3804208"/>
                <a:gd name="connsiteX22745" fmla="*/ 814207 w 9157696"/>
                <a:gd name="connsiteY22745" fmla="*/ 38347 h 3804208"/>
                <a:gd name="connsiteX22746" fmla="*/ 816649 w 9157696"/>
                <a:gd name="connsiteY22746" fmla="*/ 44451 h 3804208"/>
                <a:gd name="connsiteX22747" fmla="*/ 819090 w 9157696"/>
                <a:gd name="connsiteY22747" fmla="*/ 51775 h 3804208"/>
                <a:gd name="connsiteX22748" fmla="*/ 820311 w 9157696"/>
                <a:gd name="connsiteY22748" fmla="*/ 57879 h 3804208"/>
                <a:gd name="connsiteX22749" fmla="*/ 822752 w 9157696"/>
                <a:gd name="connsiteY22749" fmla="*/ 67644 h 3804208"/>
                <a:gd name="connsiteX22750" fmla="*/ 827635 w 9157696"/>
                <a:gd name="connsiteY22750" fmla="*/ 71306 h 3804208"/>
                <a:gd name="connsiteX22751" fmla="*/ 832518 w 9157696"/>
                <a:gd name="connsiteY22751" fmla="*/ 76189 h 3804208"/>
                <a:gd name="connsiteX22752" fmla="*/ 836180 w 9157696"/>
                <a:gd name="connsiteY22752" fmla="*/ 79851 h 3804208"/>
                <a:gd name="connsiteX22753" fmla="*/ 838621 w 9157696"/>
                <a:gd name="connsiteY22753" fmla="*/ 83513 h 3804208"/>
                <a:gd name="connsiteX22754" fmla="*/ 838621 w 9157696"/>
                <a:gd name="connsiteY22754" fmla="*/ 83513 h 3804208"/>
                <a:gd name="connsiteX22755" fmla="*/ 836180 w 9157696"/>
                <a:gd name="connsiteY22755" fmla="*/ 83513 h 3804208"/>
                <a:gd name="connsiteX22756" fmla="*/ 832518 w 9157696"/>
                <a:gd name="connsiteY22756" fmla="*/ 81072 h 3804208"/>
                <a:gd name="connsiteX22757" fmla="*/ 828856 w 9157696"/>
                <a:gd name="connsiteY22757" fmla="*/ 78630 h 3804208"/>
                <a:gd name="connsiteX22758" fmla="*/ 827635 w 9157696"/>
                <a:gd name="connsiteY22758" fmla="*/ 76189 h 3804208"/>
                <a:gd name="connsiteX22759" fmla="*/ 826414 w 9157696"/>
                <a:gd name="connsiteY22759" fmla="*/ 73748 h 3804208"/>
                <a:gd name="connsiteX22760" fmla="*/ 823973 w 9157696"/>
                <a:gd name="connsiteY22760" fmla="*/ 73748 h 3804208"/>
                <a:gd name="connsiteX22761" fmla="*/ 821532 w 9157696"/>
                <a:gd name="connsiteY22761" fmla="*/ 73748 h 3804208"/>
                <a:gd name="connsiteX22762" fmla="*/ 819090 w 9157696"/>
                <a:gd name="connsiteY22762" fmla="*/ 71306 h 3804208"/>
                <a:gd name="connsiteX22763" fmla="*/ 817870 w 9157696"/>
                <a:gd name="connsiteY22763" fmla="*/ 72527 h 3804208"/>
                <a:gd name="connsiteX22764" fmla="*/ 816649 w 9157696"/>
                <a:gd name="connsiteY22764" fmla="*/ 68865 h 3804208"/>
                <a:gd name="connsiteX22765" fmla="*/ 815428 w 9157696"/>
                <a:gd name="connsiteY22765" fmla="*/ 68865 h 3804208"/>
                <a:gd name="connsiteX22766" fmla="*/ 814207 w 9157696"/>
                <a:gd name="connsiteY22766" fmla="*/ 67644 h 3804208"/>
                <a:gd name="connsiteX22767" fmla="*/ 812987 w 9157696"/>
                <a:gd name="connsiteY22767" fmla="*/ 66423 h 3804208"/>
                <a:gd name="connsiteX22768" fmla="*/ 811766 w 9157696"/>
                <a:gd name="connsiteY22768" fmla="*/ 66423 h 3804208"/>
                <a:gd name="connsiteX22769" fmla="*/ 810545 w 9157696"/>
                <a:gd name="connsiteY22769" fmla="*/ 65203 h 3804208"/>
                <a:gd name="connsiteX22770" fmla="*/ 809325 w 9157696"/>
                <a:gd name="connsiteY22770" fmla="*/ 63982 h 3804208"/>
                <a:gd name="connsiteX22771" fmla="*/ 806883 w 9157696"/>
                <a:gd name="connsiteY22771" fmla="*/ 62761 h 3804208"/>
                <a:gd name="connsiteX22772" fmla="*/ 804442 w 9157696"/>
                <a:gd name="connsiteY22772" fmla="*/ 61541 h 3804208"/>
                <a:gd name="connsiteX22773" fmla="*/ 804442 w 9157696"/>
                <a:gd name="connsiteY22773" fmla="*/ 63982 h 3804208"/>
                <a:gd name="connsiteX22774" fmla="*/ 805663 w 9157696"/>
                <a:gd name="connsiteY22774" fmla="*/ 66423 h 3804208"/>
                <a:gd name="connsiteX22775" fmla="*/ 806883 w 9157696"/>
                <a:gd name="connsiteY22775" fmla="*/ 67644 h 3804208"/>
                <a:gd name="connsiteX22776" fmla="*/ 810545 w 9157696"/>
                <a:gd name="connsiteY22776" fmla="*/ 71306 h 3804208"/>
                <a:gd name="connsiteX22777" fmla="*/ 814207 w 9157696"/>
                <a:gd name="connsiteY22777" fmla="*/ 76189 h 3804208"/>
                <a:gd name="connsiteX22778" fmla="*/ 816649 w 9157696"/>
                <a:gd name="connsiteY22778" fmla="*/ 81072 h 3804208"/>
                <a:gd name="connsiteX22779" fmla="*/ 820311 w 9157696"/>
                <a:gd name="connsiteY22779" fmla="*/ 89617 h 3804208"/>
                <a:gd name="connsiteX22780" fmla="*/ 825194 w 9157696"/>
                <a:gd name="connsiteY22780" fmla="*/ 92058 h 3804208"/>
                <a:gd name="connsiteX22781" fmla="*/ 830077 w 9157696"/>
                <a:gd name="connsiteY22781" fmla="*/ 96941 h 3804208"/>
                <a:gd name="connsiteX22782" fmla="*/ 833739 w 9157696"/>
                <a:gd name="connsiteY22782" fmla="*/ 99382 h 3804208"/>
                <a:gd name="connsiteX22783" fmla="*/ 836180 w 9157696"/>
                <a:gd name="connsiteY22783" fmla="*/ 104265 h 3804208"/>
                <a:gd name="connsiteX22784" fmla="*/ 834959 w 9157696"/>
                <a:gd name="connsiteY22784" fmla="*/ 106707 h 3804208"/>
                <a:gd name="connsiteX22785" fmla="*/ 832518 w 9157696"/>
                <a:gd name="connsiteY22785" fmla="*/ 107927 h 3804208"/>
                <a:gd name="connsiteX22786" fmla="*/ 828856 w 9157696"/>
                <a:gd name="connsiteY22786" fmla="*/ 106707 h 3804208"/>
                <a:gd name="connsiteX22787" fmla="*/ 825194 w 9157696"/>
                <a:gd name="connsiteY22787" fmla="*/ 105486 h 3804208"/>
                <a:gd name="connsiteX22788" fmla="*/ 823973 w 9157696"/>
                <a:gd name="connsiteY22788" fmla="*/ 104265 h 3804208"/>
                <a:gd name="connsiteX22789" fmla="*/ 822752 w 9157696"/>
                <a:gd name="connsiteY22789" fmla="*/ 103044 h 3804208"/>
                <a:gd name="connsiteX22790" fmla="*/ 821532 w 9157696"/>
                <a:gd name="connsiteY22790" fmla="*/ 103044 h 3804208"/>
                <a:gd name="connsiteX22791" fmla="*/ 819090 w 9157696"/>
                <a:gd name="connsiteY22791" fmla="*/ 103044 h 3804208"/>
                <a:gd name="connsiteX22792" fmla="*/ 816649 w 9157696"/>
                <a:gd name="connsiteY22792" fmla="*/ 100603 h 3804208"/>
                <a:gd name="connsiteX22793" fmla="*/ 815428 w 9157696"/>
                <a:gd name="connsiteY22793" fmla="*/ 101824 h 3804208"/>
                <a:gd name="connsiteX22794" fmla="*/ 814207 w 9157696"/>
                <a:gd name="connsiteY22794" fmla="*/ 98162 h 3804208"/>
                <a:gd name="connsiteX22795" fmla="*/ 812987 w 9157696"/>
                <a:gd name="connsiteY22795" fmla="*/ 98162 h 3804208"/>
                <a:gd name="connsiteX22796" fmla="*/ 811766 w 9157696"/>
                <a:gd name="connsiteY22796" fmla="*/ 96941 h 3804208"/>
                <a:gd name="connsiteX22797" fmla="*/ 810545 w 9157696"/>
                <a:gd name="connsiteY22797" fmla="*/ 95720 h 3804208"/>
                <a:gd name="connsiteX22798" fmla="*/ 809325 w 9157696"/>
                <a:gd name="connsiteY22798" fmla="*/ 95720 h 3804208"/>
                <a:gd name="connsiteX22799" fmla="*/ 808104 w 9157696"/>
                <a:gd name="connsiteY22799" fmla="*/ 94500 h 3804208"/>
                <a:gd name="connsiteX22800" fmla="*/ 806883 w 9157696"/>
                <a:gd name="connsiteY22800" fmla="*/ 93279 h 3804208"/>
                <a:gd name="connsiteX22801" fmla="*/ 804442 w 9157696"/>
                <a:gd name="connsiteY22801" fmla="*/ 93279 h 3804208"/>
                <a:gd name="connsiteX22802" fmla="*/ 804442 w 9157696"/>
                <a:gd name="connsiteY22802" fmla="*/ 92058 h 3804208"/>
                <a:gd name="connsiteX22803" fmla="*/ 802000 w 9157696"/>
                <a:gd name="connsiteY22803" fmla="*/ 87175 h 3804208"/>
                <a:gd name="connsiteX22804" fmla="*/ 800780 w 9157696"/>
                <a:gd name="connsiteY22804" fmla="*/ 85955 h 3804208"/>
                <a:gd name="connsiteX22805" fmla="*/ 800780 w 9157696"/>
                <a:gd name="connsiteY22805" fmla="*/ 79851 h 3804208"/>
                <a:gd name="connsiteX22806" fmla="*/ 799559 w 9157696"/>
                <a:gd name="connsiteY22806" fmla="*/ 82293 h 3804208"/>
                <a:gd name="connsiteX22807" fmla="*/ 799559 w 9157696"/>
                <a:gd name="connsiteY22807" fmla="*/ 87175 h 3804208"/>
                <a:gd name="connsiteX22808" fmla="*/ 800780 w 9157696"/>
                <a:gd name="connsiteY22808" fmla="*/ 92058 h 3804208"/>
                <a:gd name="connsiteX22809" fmla="*/ 802000 w 9157696"/>
                <a:gd name="connsiteY22809" fmla="*/ 94500 h 3804208"/>
                <a:gd name="connsiteX22810" fmla="*/ 800780 w 9157696"/>
                <a:gd name="connsiteY22810" fmla="*/ 94500 h 3804208"/>
                <a:gd name="connsiteX22811" fmla="*/ 800780 w 9157696"/>
                <a:gd name="connsiteY22811" fmla="*/ 96941 h 3804208"/>
                <a:gd name="connsiteX22812" fmla="*/ 802000 w 9157696"/>
                <a:gd name="connsiteY22812" fmla="*/ 98162 h 3804208"/>
                <a:gd name="connsiteX22813" fmla="*/ 802000 w 9157696"/>
                <a:gd name="connsiteY22813" fmla="*/ 98162 h 3804208"/>
                <a:gd name="connsiteX22814" fmla="*/ 803221 w 9157696"/>
                <a:gd name="connsiteY22814" fmla="*/ 101824 h 3804208"/>
                <a:gd name="connsiteX22815" fmla="*/ 805663 w 9157696"/>
                <a:gd name="connsiteY22815" fmla="*/ 105486 h 3804208"/>
                <a:gd name="connsiteX22816" fmla="*/ 808104 w 9157696"/>
                <a:gd name="connsiteY22816" fmla="*/ 109148 h 3804208"/>
                <a:gd name="connsiteX22817" fmla="*/ 810545 w 9157696"/>
                <a:gd name="connsiteY22817" fmla="*/ 115251 h 3804208"/>
                <a:gd name="connsiteX22818" fmla="*/ 814207 w 9157696"/>
                <a:gd name="connsiteY22818" fmla="*/ 125017 h 3804208"/>
                <a:gd name="connsiteX22819" fmla="*/ 819090 w 9157696"/>
                <a:gd name="connsiteY22819" fmla="*/ 127458 h 3804208"/>
                <a:gd name="connsiteX22820" fmla="*/ 825194 w 9157696"/>
                <a:gd name="connsiteY22820" fmla="*/ 132341 h 3804208"/>
                <a:gd name="connsiteX22821" fmla="*/ 828856 w 9157696"/>
                <a:gd name="connsiteY22821" fmla="*/ 136003 h 3804208"/>
                <a:gd name="connsiteX22822" fmla="*/ 833739 w 9157696"/>
                <a:gd name="connsiteY22822" fmla="*/ 143328 h 3804208"/>
                <a:gd name="connsiteX22823" fmla="*/ 833739 w 9157696"/>
                <a:gd name="connsiteY22823" fmla="*/ 144548 h 3804208"/>
                <a:gd name="connsiteX22824" fmla="*/ 831297 w 9157696"/>
                <a:gd name="connsiteY22824" fmla="*/ 144548 h 3804208"/>
                <a:gd name="connsiteX22825" fmla="*/ 827635 w 9157696"/>
                <a:gd name="connsiteY22825" fmla="*/ 142107 h 3804208"/>
                <a:gd name="connsiteX22826" fmla="*/ 823973 w 9157696"/>
                <a:gd name="connsiteY22826" fmla="*/ 139665 h 3804208"/>
                <a:gd name="connsiteX22827" fmla="*/ 822752 w 9157696"/>
                <a:gd name="connsiteY22827" fmla="*/ 138445 h 3804208"/>
                <a:gd name="connsiteX22828" fmla="*/ 821532 w 9157696"/>
                <a:gd name="connsiteY22828" fmla="*/ 137224 h 3804208"/>
                <a:gd name="connsiteX22829" fmla="*/ 819090 w 9157696"/>
                <a:gd name="connsiteY22829" fmla="*/ 137224 h 3804208"/>
                <a:gd name="connsiteX22830" fmla="*/ 816649 w 9157696"/>
                <a:gd name="connsiteY22830" fmla="*/ 137224 h 3804208"/>
                <a:gd name="connsiteX22831" fmla="*/ 814207 w 9157696"/>
                <a:gd name="connsiteY22831" fmla="*/ 136003 h 3804208"/>
                <a:gd name="connsiteX22832" fmla="*/ 812987 w 9157696"/>
                <a:gd name="connsiteY22832" fmla="*/ 137224 h 3804208"/>
                <a:gd name="connsiteX22833" fmla="*/ 811766 w 9157696"/>
                <a:gd name="connsiteY22833" fmla="*/ 134783 h 3804208"/>
                <a:gd name="connsiteX22834" fmla="*/ 810545 w 9157696"/>
                <a:gd name="connsiteY22834" fmla="*/ 136003 h 3804208"/>
                <a:gd name="connsiteX22835" fmla="*/ 809325 w 9157696"/>
                <a:gd name="connsiteY22835" fmla="*/ 134783 h 3804208"/>
                <a:gd name="connsiteX22836" fmla="*/ 808104 w 9157696"/>
                <a:gd name="connsiteY22836" fmla="*/ 133562 h 3804208"/>
                <a:gd name="connsiteX22837" fmla="*/ 806883 w 9157696"/>
                <a:gd name="connsiteY22837" fmla="*/ 133562 h 3804208"/>
                <a:gd name="connsiteX22838" fmla="*/ 805663 w 9157696"/>
                <a:gd name="connsiteY22838" fmla="*/ 132341 h 3804208"/>
                <a:gd name="connsiteX22839" fmla="*/ 804442 w 9157696"/>
                <a:gd name="connsiteY22839" fmla="*/ 131121 h 3804208"/>
                <a:gd name="connsiteX22840" fmla="*/ 802000 w 9157696"/>
                <a:gd name="connsiteY22840" fmla="*/ 128679 h 3804208"/>
                <a:gd name="connsiteX22841" fmla="*/ 799559 w 9157696"/>
                <a:gd name="connsiteY22841" fmla="*/ 125017 h 3804208"/>
                <a:gd name="connsiteX22842" fmla="*/ 799559 w 9157696"/>
                <a:gd name="connsiteY22842" fmla="*/ 127458 h 3804208"/>
                <a:gd name="connsiteX22843" fmla="*/ 800780 w 9157696"/>
                <a:gd name="connsiteY22843" fmla="*/ 131121 h 3804208"/>
                <a:gd name="connsiteX22844" fmla="*/ 802000 w 9157696"/>
                <a:gd name="connsiteY22844" fmla="*/ 133562 h 3804208"/>
                <a:gd name="connsiteX22845" fmla="*/ 803221 w 9157696"/>
                <a:gd name="connsiteY22845" fmla="*/ 134783 h 3804208"/>
                <a:gd name="connsiteX22846" fmla="*/ 805663 w 9157696"/>
                <a:gd name="connsiteY22846" fmla="*/ 138445 h 3804208"/>
                <a:gd name="connsiteX22847" fmla="*/ 808104 w 9157696"/>
                <a:gd name="connsiteY22847" fmla="*/ 140886 h 3804208"/>
                <a:gd name="connsiteX22848" fmla="*/ 810545 w 9157696"/>
                <a:gd name="connsiteY22848" fmla="*/ 143328 h 3804208"/>
                <a:gd name="connsiteX22849" fmla="*/ 812987 w 9157696"/>
                <a:gd name="connsiteY22849" fmla="*/ 146990 h 3804208"/>
                <a:gd name="connsiteX22850" fmla="*/ 814207 w 9157696"/>
                <a:gd name="connsiteY22850" fmla="*/ 149431 h 3804208"/>
                <a:gd name="connsiteX22851" fmla="*/ 812987 w 9157696"/>
                <a:gd name="connsiteY22851" fmla="*/ 150652 h 3804208"/>
                <a:gd name="connsiteX22852" fmla="*/ 811766 w 9157696"/>
                <a:gd name="connsiteY22852" fmla="*/ 146990 h 3804208"/>
                <a:gd name="connsiteX22853" fmla="*/ 810545 w 9157696"/>
                <a:gd name="connsiteY22853" fmla="*/ 146990 h 3804208"/>
                <a:gd name="connsiteX22854" fmla="*/ 809325 w 9157696"/>
                <a:gd name="connsiteY22854" fmla="*/ 145769 h 3804208"/>
                <a:gd name="connsiteX22855" fmla="*/ 808104 w 9157696"/>
                <a:gd name="connsiteY22855" fmla="*/ 144548 h 3804208"/>
                <a:gd name="connsiteX22856" fmla="*/ 806883 w 9157696"/>
                <a:gd name="connsiteY22856" fmla="*/ 144548 h 3804208"/>
                <a:gd name="connsiteX22857" fmla="*/ 805663 w 9157696"/>
                <a:gd name="connsiteY22857" fmla="*/ 143328 h 3804208"/>
                <a:gd name="connsiteX22858" fmla="*/ 804442 w 9157696"/>
                <a:gd name="connsiteY22858" fmla="*/ 142107 h 3804208"/>
                <a:gd name="connsiteX22859" fmla="*/ 802000 w 9157696"/>
                <a:gd name="connsiteY22859" fmla="*/ 140886 h 3804208"/>
                <a:gd name="connsiteX22860" fmla="*/ 798338 w 9157696"/>
                <a:gd name="connsiteY22860" fmla="*/ 139665 h 3804208"/>
                <a:gd name="connsiteX22861" fmla="*/ 798338 w 9157696"/>
                <a:gd name="connsiteY22861" fmla="*/ 142107 h 3804208"/>
                <a:gd name="connsiteX22862" fmla="*/ 799559 w 9157696"/>
                <a:gd name="connsiteY22862" fmla="*/ 144548 h 3804208"/>
                <a:gd name="connsiteX22863" fmla="*/ 800780 w 9157696"/>
                <a:gd name="connsiteY22863" fmla="*/ 145769 h 3804208"/>
                <a:gd name="connsiteX22864" fmla="*/ 804442 w 9157696"/>
                <a:gd name="connsiteY22864" fmla="*/ 150652 h 3804208"/>
                <a:gd name="connsiteX22865" fmla="*/ 809325 w 9157696"/>
                <a:gd name="connsiteY22865" fmla="*/ 155535 h 3804208"/>
                <a:gd name="connsiteX22866" fmla="*/ 811766 w 9157696"/>
                <a:gd name="connsiteY22866" fmla="*/ 160417 h 3804208"/>
                <a:gd name="connsiteX22867" fmla="*/ 815428 w 9157696"/>
                <a:gd name="connsiteY22867" fmla="*/ 168962 h 3804208"/>
                <a:gd name="connsiteX22868" fmla="*/ 816649 w 9157696"/>
                <a:gd name="connsiteY22868" fmla="*/ 168962 h 3804208"/>
                <a:gd name="connsiteX22869" fmla="*/ 816649 w 9157696"/>
                <a:gd name="connsiteY22869" fmla="*/ 168962 h 3804208"/>
                <a:gd name="connsiteX22870" fmla="*/ 814207 w 9157696"/>
                <a:gd name="connsiteY22870" fmla="*/ 168962 h 3804208"/>
                <a:gd name="connsiteX22871" fmla="*/ 811766 w 9157696"/>
                <a:gd name="connsiteY22871" fmla="*/ 166521 h 3804208"/>
                <a:gd name="connsiteX22872" fmla="*/ 810545 w 9157696"/>
                <a:gd name="connsiteY22872" fmla="*/ 167742 h 3804208"/>
                <a:gd name="connsiteX22873" fmla="*/ 809325 w 9157696"/>
                <a:gd name="connsiteY22873" fmla="*/ 164079 h 3804208"/>
                <a:gd name="connsiteX22874" fmla="*/ 808104 w 9157696"/>
                <a:gd name="connsiteY22874" fmla="*/ 164079 h 3804208"/>
                <a:gd name="connsiteX22875" fmla="*/ 806883 w 9157696"/>
                <a:gd name="connsiteY22875" fmla="*/ 161638 h 3804208"/>
                <a:gd name="connsiteX22876" fmla="*/ 805663 w 9157696"/>
                <a:gd name="connsiteY22876" fmla="*/ 159197 h 3804208"/>
                <a:gd name="connsiteX22877" fmla="*/ 804442 w 9157696"/>
                <a:gd name="connsiteY22877" fmla="*/ 159197 h 3804208"/>
                <a:gd name="connsiteX22878" fmla="*/ 803221 w 9157696"/>
                <a:gd name="connsiteY22878" fmla="*/ 157976 h 3804208"/>
                <a:gd name="connsiteX22879" fmla="*/ 802000 w 9157696"/>
                <a:gd name="connsiteY22879" fmla="*/ 155535 h 3804208"/>
                <a:gd name="connsiteX22880" fmla="*/ 799559 w 9157696"/>
                <a:gd name="connsiteY22880" fmla="*/ 153093 h 3804208"/>
                <a:gd name="connsiteX22881" fmla="*/ 797118 w 9157696"/>
                <a:gd name="connsiteY22881" fmla="*/ 149431 h 3804208"/>
                <a:gd name="connsiteX22882" fmla="*/ 797118 w 9157696"/>
                <a:gd name="connsiteY22882" fmla="*/ 151872 h 3804208"/>
                <a:gd name="connsiteX22883" fmla="*/ 798338 w 9157696"/>
                <a:gd name="connsiteY22883" fmla="*/ 155535 h 3804208"/>
                <a:gd name="connsiteX22884" fmla="*/ 799559 w 9157696"/>
                <a:gd name="connsiteY22884" fmla="*/ 157976 h 3804208"/>
                <a:gd name="connsiteX22885" fmla="*/ 803221 w 9157696"/>
                <a:gd name="connsiteY22885" fmla="*/ 164079 h 3804208"/>
                <a:gd name="connsiteX22886" fmla="*/ 805663 w 9157696"/>
                <a:gd name="connsiteY22886" fmla="*/ 167742 h 3804208"/>
                <a:gd name="connsiteX22887" fmla="*/ 808104 w 9157696"/>
                <a:gd name="connsiteY22887" fmla="*/ 170183 h 3804208"/>
                <a:gd name="connsiteX22888" fmla="*/ 810545 w 9157696"/>
                <a:gd name="connsiteY22888" fmla="*/ 175066 h 3804208"/>
                <a:gd name="connsiteX22889" fmla="*/ 811766 w 9157696"/>
                <a:gd name="connsiteY22889" fmla="*/ 178728 h 3804208"/>
                <a:gd name="connsiteX22890" fmla="*/ 810545 w 9157696"/>
                <a:gd name="connsiteY22890" fmla="*/ 179949 h 3804208"/>
                <a:gd name="connsiteX22891" fmla="*/ 808104 w 9157696"/>
                <a:gd name="connsiteY22891" fmla="*/ 177507 h 3804208"/>
                <a:gd name="connsiteX22892" fmla="*/ 806883 w 9157696"/>
                <a:gd name="connsiteY22892" fmla="*/ 178728 h 3804208"/>
                <a:gd name="connsiteX22893" fmla="*/ 804442 w 9157696"/>
                <a:gd name="connsiteY22893" fmla="*/ 177507 h 3804208"/>
                <a:gd name="connsiteX22894" fmla="*/ 802000 w 9157696"/>
                <a:gd name="connsiteY22894" fmla="*/ 176287 h 3804208"/>
                <a:gd name="connsiteX22895" fmla="*/ 800780 w 9157696"/>
                <a:gd name="connsiteY22895" fmla="*/ 176287 h 3804208"/>
                <a:gd name="connsiteX22896" fmla="*/ 799559 w 9157696"/>
                <a:gd name="connsiteY22896" fmla="*/ 175066 h 3804208"/>
                <a:gd name="connsiteX22897" fmla="*/ 798338 w 9157696"/>
                <a:gd name="connsiteY22897" fmla="*/ 173845 h 3804208"/>
                <a:gd name="connsiteX22898" fmla="*/ 794676 w 9157696"/>
                <a:gd name="connsiteY22898" fmla="*/ 173845 h 3804208"/>
                <a:gd name="connsiteX22899" fmla="*/ 791014 w 9157696"/>
                <a:gd name="connsiteY22899" fmla="*/ 175066 h 3804208"/>
                <a:gd name="connsiteX22900" fmla="*/ 791014 w 9157696"/>
                <a:gd name="connsiteY22900" fmla="*/ 177507 h 3804208"/>
                <a:gd name="connsiteX22901" fmla="*/ 792235 w 9157696"/>
                <a:gd name="connsiteY22901" fmla="*/ 178728 h 3804208"/>
                <a:gd name="connsiteX22902" fmla="*/ 794676 w 9157696"/>
                <a:gd name="connsiteY22902" fmla="*/ 178728 h 3804208"/>
                <a:gd name="connsiteX22903" fmla="*/ 799559 w 9157696"/>
                <a:gd name="connsiteY22903" fmla="*/ 181169 h 3804208"/>
                <a:gd name="connsiteX22904" fmla="*/ 804442 w 9157696"/>
                <a:gd name="connsiteY22904" fmla="*/ 184831 h 3804208"/>
                <a:gd name="connsiteX22905" fmla="*/ 808104 w 9157696"/>
                <a:gd name="connsiteY22905" fmla="*/ 188494 h 3804208"/>
                <a:gd name="connsiteX22906" fmla="*/ 812987 w 9157696"/>
                <a:gd name="connsiteY22906" fmla="*/ 197038 h 3804208"/>
                <a:gd name="connsiteX22907" fmla="*/ 817870 w 9157696"/>
                <a:gd name="connsiteY22907" fmla="*/ 197038 h 3804208"/>
                <a:gd name="connsiteX22908" fmla="*/ 823973 w 9157696"/>
                <a:gd name="connsiteY22908" fmla="*/ 200701 h 3804208"/>
                <a:gd name="connsiteX22909" fmla="*/ 827635 w 9157696"/>
                <a:gd name="connsiteY22909" fmla="*/ 203142 h 3804208"/>
                <a:gd name="connsiteX22910" fmla="*/ 834959 w 9157696"/>
                <a:gd name="connsiteY22910" fmla="*/ 209245 h 3804208"/>
                <a:gd name="connsiteX22911" fmla="*/ 836180 w 9157696"/>
                <a:gd name="connsiteY22911" fmla="*/ 209245 h 3804208"/>
                <a:gd name="connsiteX22912" fmla="*/ 836180 w 9157696"/>
                <a:gd name="connsiteY22912" fmla="*/ 210466 h 3804208"/>
                <a:gd name="connsiteX22913" fmla="*/ 833739 w 9157696"/>
                <a:gd name="connsiteY22913" fmla="*/ 212908 h 3804208"/>
                <a:gd name="connsiteX22914" fmla="*/ 832518 w 9157696"/>
                <a:gd name="connsiteY22914" fmla="*/ 211687 h 3804208"/>
                <a:gd name="connsiteX22915" fmla="*/ 830077 w 9157696"/>
                <a:gd name="connsiteY22915" fmla="*/ 212908 h 3804208"/>
                <a:gd name="connsiteX22916" fmla="*/ 827635 w 9157696"/>
                <a:gd name="connsiteY22916" fmla="*/ 214128 h 3804208"/>
                <a:gd name="connsiteX22917" fmla="*/ 822752 w 9157696"/>
                <a:gd name="connsiteY22917" fmla="*/ 212908 h 3804208"/>
                <a:gd name="connsiteX22918" fmla="*/ 817870 w 9157696"/>
                <a:gd name="connsiteY22918" fmla="*/ 211687 h 3804208"/>
                <a:gd name="connsiteX22919" fmla="*/ 816649 w 9157696"/>
                <a:gd name="connsiteY22919" fmla="*/ 210466 h 3804208"/>
                <a:gd name="connsiteX22920" fmla="*/ 815428 w 9157696"/>
                <a:gd name="connsiteY22920" fmla="*/ 209245 h 3804208"/>
                <a:gd name="connsiteX22921" fmla="*/ 812987 w 9157696"/>
                <a:gd name="connsiteY22921" fmla="*/ 210466 h 3804208"/>
                <a:gd name="connsiteX22922" fmla="*/ 810545 w 9157696"/>
                <a:gd name="connsiteY22922" fmla="*/ 211687 h 3804208"/>
                <a:gd name="connsiteX22923" fmla="*/ 808104 w 9157696"/>
                <a:gd name="connsiteY22923" fmla="*/ 210466 h 3804208"/>
                <a:gd name="connsiteX22924" fmla="*/ 806883 w 9157696"/>
                <a:gd name="connsiteY22924" fmla="*/ 212908 h 3804208"/>
                <a:gd name="connsiteX22925" fmla="*/ 804442 w 9157696"/>
                <a:gd name="connsiteY22925" fmla="*/ 210466 h 3804208"/>
                <a:gd name="connsiteX22926" fmla="*/ 803221 w 9157696"/>
                <a:gd name="connsiteY22926" fmla="*/ 211687 h 3804208"/>
                <a:gd name="connsiteX22927" fmla="*/ 800780 w 9157696"/>
                <a:gd name="connsiteY22927" fmla="*/ 210466 h 3804208"/>
                <a:gd name="connsiteX22928" fmla="*/ 798338 w 9157696"/>
                <a:gd name="connsiteY22928" fmla="*/ 209245 h 3804208"/>
                <a:gd name="connsiteX22929" fmla="*/ 797118 w 9157696"/>
                <a:gd name="connsiteY22929" fmla="*/ 210466 h 3804208"/>
                <a:gd name="connsiteX22930" fmla="*/ 795897 w 9157696"/>
                <a:gd name="connsiteY22930" fmla="*/ 209245 h 3804208"/>
                <a:gd name="connsiteX22931" fmla="*/ 794676 w 9157696"/>
                <a:gd name="connsiteY22931" fmla="*/ 208025 h 3804208"/>
                <a:gd name="connsiteX22932" fmla="*/ 791014 w 9157696"/>
                <a:gd name="connsiteY22932" fmla="*/ 208025 h 3804208"/>
                <a:gd name="connsiteX22933" fmla="*/ 787352 w 9157696"/>
                <a:gd name="connsiteY22933" fmla="*/ 209245 h 3804208"/>
                <a:gd name="connsiteX22934" fmla="*/ 788573 w 9157696"/>
                <a:gd name="connsiteY22934" fmla="*/ 211687 h 3804208"/>
                <a:gd name="connsiteX22935" fmla="*/ 789793 w 9157696"/>
                <a:gd name="connsiteY22935" fmla="*/ 214128 h 3804208"/>
                <a:gd name="connsiteX22936" fmla="*/ 792235 w 9157696"/>
                <a:gd name="connsiteY22936" fmla="*/ 214128 h 3804208"/>
                <a:gd name="connsiteX22937" fmla="*/ 797118 w 9157696"/>
                <a:gd name="connsiteY22937" fmla="*/ 216570 h 3804208"/>
                <a:gd name="connsiteX22938" fmla="*/ 803221 w 9157696"/>
                <a:gd name="connsiteY22938" fmla="*/ 219011 h 3804208"/>
                <a:gd name="connsiteX22939" fmla="*/ 806883 w 9157696"/>
                <a:gd name="connsiteY22939" fmla="*/ 222673 h 3804208"/>
                <a:gd name="connsiteX22940" fmla="*/ 806883 w 9157696"/>
                <a:gd name="connsiteY22940" fmla="*/ 223894 h 3804208"/>
                <a:gd name="connsiteX22941" fmla="*/ 806883 w 9157696"/>
                <a:gd name="connsiteY22941" fmla="*/ 223894 h 3804208"/>
                <a:gd name="connsiteX22942" fmla="*/ 805663 w 9157696"/>
                <a:gd name="connsiteY22942" fmla="*/ 222673 h 3804208"/>
                <a:gd name="connsiteX22943" fmla="*/ 803221 w 9157696"/>
                <a:gd name="connsiteY22943" fmla="*/ 223894 h 3804208"/>
                <a:gd name="connsiteX22944" fmla="*/ 800780 w 9157696"/>
                <a:gd name="connsiteY22944" fmla="*/ 226335 h 3804208"/>
                <a:gd name="connsiteX22945" fmla="*/ 802000 w 9157696"/>
                <a:gd name="connsiteY22945" fmla="*/ 227556 h 3804208"/>
                <a:gd name="connsiteX22946" fmla="*/ 803221 w 9157696"/>
                <a:gd name="connsiteY22946" fmla="*/ 228777 h 3804208"/>
                <a:gd name="connsiteX22947" fmla="*/ 804442 w 9157696"/>
                <a:gd name="connsiteY22947" fmla="*/ 228777 h 3804208"/>
                <a:gd name="connsiteX22948" fmla="*/ 808104 w 9157696"/>
                <a:gd name="connsiteY22948" fmla="*/ 228777 h 3804208"/>
                <a:gd name="connsiteX22949" fmla="*/ 810545 w 9157696"/>
                <a:gd name="connsiteY22949" fmla="*/ 229997 h 3804208"/>
                <a:gd name="connsiteX22950" fmla="*/ 811766 w 9157696"/>
                <a:gd name="connsiteY22950" fmla="*/ 231218 h 3804208"/>
                <a:gd name="connsiteX22951" fmla="*/ 811766 w 9157696"/>
                <a:gd name="connsiteY22951" fmla="*/ 231218 h 3804208"/>
                <a:gd name="connsiteX22952" fmla="*/ 814207 w 9157696"/>
                <a:gd name="connsiteY22952" fmla="*/ 233659 h 3804208"/>
                <a:gd name="connsiteX22953" fmla="*/ 815428 w 9157696"/>
                <a:gd name="connsiteY22953" fmla="*/ 236101 h 3804208"/>
                <a:gd name="connsiteX22954" fmla="*/ 814207 w 9157696"/>
                <a:gd name="connsiteY22954" fmla="*/ 237322 h 3804208"/>
                <a:gd name="connsiteX22955" fmla="*/ 812987 w 9157696"/>
                <a:gd name="connsiteY22955" fmla="*/ 234880 h 3804208"/>
                <a:gd name="connsiteX22956" fmla="*/ 810545 w 9157696"/>
                <a:gd name="connsiteY22956" fmla="*/ 236101 h 3804208"/>
                <a:gd name="connsiteX22957" fmla="*/ 808104 w 9157696"/>
                <a:gd name="connsiteY22957" fmla="*/ 237322 h 3804208"/>
                <a:gd name="connsiteX22958" fmla="*/ 805663 w 9157696"/>
                <a:gd name="connsiteY22958" fmla="*/ 234880 h 3804208"/>
                <a:gd name="connsiteX22959" fmla="*/ 804442 w 9157696"/>
                <a:gd name="connsiteY22959" fmla="*/ 237322 h 3804208"/>
                <a:gd name="connsiteX22960" fmla="*/ 802000 w 9157696"/>
                <a:gd name="connsiteY22960" fmla="*/ 233659 h 3804208"/>
                <a:gd name="connsiteX22961" fmla="*/ 800780 w 9157696"/>
                <a:gd name="connsiteY22961" fmla="*/ 234880 h 3804208"/>
                <a:gd name="connsiteX22962" fmla="*/ 798338 w 9157696"/>
                <a:gd name="connsiteY22962" fmla="*/ 233659 h 3804208"/>
                <a:gd name="connsiteX22963" fmla="*/ 795897 w 9157696"/>
                <a:gd name="connsiteY22963" fmla="*/ 232439 h 3804208"/>
                <a:gd name="connsiteX22964" fmla="*/ 794676 w 9157696"/>
                <a:gd name="connsiteY22964" fmla="*/ 232439 h 3804208"/>
                <a:gd name="connsiteX22965" fmla="*/ 793456 w 9157696"/>
                <a:gd name="connsiteY22965" fmla="*/ 231218 h 3804208"/>
                <a:gd name="connsiteX22966" fmla="*/ 792235 w 9157696"/>
                <a:gd name="connsiteY22966" fmla="*/ 229997 h 3804208"/>
                <a:gd name="connsiteX22967" fmla="*/ 788573 w 9157696"/>
                <a:gd name="connsiteY22967" fmla="*/ 229997 h 3804208"/>
                <a:gd name="connsiteX22968" fmla="*/ 784911 w 9157696"/>
                <a:gd name="connsiteY22968" fmla="*/ 229997 h 3804208"/>
                <a:gd name="connsiteX22969" fmla="*/ 784911 w 9157696"/>
                <a:gd name="connsiteY22969" fmla="*/ 233659 h 3804208"/>
                <a:gd name="connsiteX22970" fmla="*/ 786131 w 9157696"/>
                <a:gd name="connsiteY22970" fmla="*/ 236101 h 3804208"/>
                <a:gd name="connsiteX22971" fmla="*/ 788573 w 9157696"/>
                <a:gd name="connsiteY22971" fmla="*/ 237322 h 3804208"/>
                <a:gd name="connsiteX22972" fmla="*/ 791014 w 9157696"/>
                <a:gd name="connsiteY22972" fmla="*/ 237322 h 3804208"/>
                <a:gd name="connsiteX22973" fmla="*/ 788573 w 9157696"/>
                <a:gd name="connsiteY22973" fmla="*/ 238542 h 3804208"/>
                <a:gd name="connsiteX22974" fmla="*/ 784911 w 9157696"/>
                <a:gd name="connsiteY22974" fmla="*/ 242204 h 3804208"/>
                <a:gd name="connsiteX22975" fmla="*/ 784911 w 9157696"/>
                <a:gd name="connsiteY22975" fmla="*/ 242204 h 3804208"/>
                <a:gd name="connsiteX22976" fmla="*/ 781248 w 9157696"/>
                <a:gd name="connsiteY22976" fmla="*/ 242204 h 3804208"/>
                <a:gd name="connsiteX22977" fmla="*/ 778807 w 9157696"/>
                <a:gd name="connsiteY22977" fmla="*/ 243425 h 3804208"/>
                <a:gd name="connsiteX22978" fmla="*/ 776366 w 9157696"/>
                <a:gd name="connsiteY22978" fmla="*/ 244646 h 3804208"/>
                <a:gd name="connsiteX22979" fmla="*/ 773924 w 9157696"/>
                <a:gd name="connsiteY22979" fmla="*/ 244646 h 3804208"/>
                <a:gd name="connsiteX22980" fmla="*/ 770262 w 9157696"/>
                <a:gd name="connsiteY22980" fmla="*/ 245866 h 3804208"/>
                <a:gd name="connsiteX22981" fmla="*/ 766600 w 9157696"/>
                <a:gd name="connsiteY22981" fmla="*/ 247087 h 3804208"/>
                <a:gd name="connsiteX22982" fmla="*/ 764159 w 9157696"/>
                <a:gd name="connsiteY22982" fmla="*/ 247087 h 3804208"/>
                <a:gd name="connsiteX22983" fmla="*/ 760497 w 9157696"/>
                <a:gd name="connsiteY22983" fmla="*/ 249529 h 3804208"/>
                <a:gd name="connsiteX22984" fmla="*/ 759276 w 9157696"/>
                <a:gd name="connsiteY22984" fmla="*/ 248308 h 3804208"/>
                <a:gd name="connsiteX22985" fmla="*/ 755614 w 9157696"/>
                <a:gd name="connsiteY22985" fmla="*/ 249529 h 3804208"/>
                <a:gd name="connsiteX22986" fmla="*/ 751952 w 9157696"/>
                <a:gd name="connsiteY22986" fmla="*/ 249529 h 3804208"/>
                <a:gd name="connsiteX22987" fmla="*/ 748290 w 9157696"/>
                <a:gd name="connsiteY22987" fmla="*/ 249529 h 3804208"/>
                <a:gd name="connsiteX22988" fmla="*/ 747069 w 9157696"/>
                <a:gd name="connsiteY22988" fmla="*/ 250749 h 3804208"/>
                <a:gd name="connsiteX22989" fmla="*/ 745848 w 9157696"/>
                <a:gd name="connsiteY22989" fmla="*/ 251970 h 3804208"/>
                <a:gd name="connsiteX22990" fmla="*/ 739745 w 9157696"/>
                <a:gd name="connsiteY22990" fmla="*/ 253191 h 3804208"/>
                <a:gd name="connsiteX22991" fmla="*/ 733641 w 9157696"/>
                <a:gd name="connsiteY22991" fmla="*/ 254411 h 3804208"/>
                <a:gd name="connsiteX22992" fmla="*/ 729979 w 9157696"/>
                <a:gd name="connsiteY22992" fmla="*/ 254411 h 3804208"/>
                <a:gd name="connsiteX22993" fmla="*/ 728758 w 9157696"/>
                <a:gd name="connsiteY22993" fmla="*/ 251970 h 3804208"/>
                <a:gd name="connsiteX22994" fmla="*/ 734862 w 9157696"/>
                <a:gd name="connsiteY22994" fmla="*/ 248308 h 3804208"/>
                <a:gd name="connsiteX22995" fmla="*/ 740965 w 9157696"/>
                <a:gd name="connsiteY22995" fmla="*/ 245866 h 3804208"/>
                <a:gd name="connsiteX22996" fmla="*/ 749510 w 9157696"/>
                <a:gd name="connsiteY22996" fmla="*/ 242204 h 3804208"/>
                <a:gd name="connsiteX22997" fmla="*/ 758055 w 9157696"/>
                <a:gd name="connsiteY22997" fmla="*/ 240984 h 3804208"/>
                <a:gd name="connsiteX22998" fmla="*/ 764159 w 9157696"/>
                <a:gd name="connsiteY22998" fmla="*/ 234880 h 3804208"/>
                <a:gd name="connsiteX22999" fmla="*/ 769041 w 9157696"/>
                <a:gd name="connsiteY22999" fmla="*/ 231218 h 3804208"/>
                <a:gd name="connsiteX23000" fmla="*/ 776366 w 9157696"/>
                <a:gd name="connsiteY23000" fmla="*/ 227556 h 3804208"/>
                <a:gd name="connsiteX23001" fmla="*/ 783690 w 9157696"/>
                <a:gd name="connsiteY23001" fmla="*/ 225115 h 3804208"/>
                <a:gd name="connsiteX23002" fmla="*/ 787352 w 9157696"/>
                <a:gd name="connsiteY23002" fmla="*/ 223894 h 3804208"/>
                <a:gd name="connsiteX23003" fmla="*/ 789793 w 9157696"/>
                <a:gd name="connsiteY23003" fmla="*/ 222673 h 3804208"/>
                <a:gd name="connsiteX23004" fmla="*/ 789793 w 9157696"/>
                <a:gd name="connsiteY23004" fmla="*/ 220232 h 3804208"/>
                <a:gd name="connsiteX23005" fmla="*/ 783690 w 9157696"/>
                <a:gd name="connsiteY23005" fmla="*/ 220232 h 3804208"/>
                <a:gd name="connsiteX23006" fmla="*/ 778807 w 9157696"/>
                <a:gd name="connsiteY23006" fmla="*/ 221452 h 3804208"/>
                <a:gd name="connsiteX23007" fmla="*/ 777586 w 9157696"/>
                <a:gd name="connsiteY23007" fmla="*/ 222673 h 3804208"/>
                <a:gd name="connsiteX23008" fmla="*/ 775145 w 9157696"/>
                <a:gd name="connsiteY23008" fmla="*/ 223894 h 3804208"/>
                <a:gd name="connsiteX23009" fmla="*/ 772704 w 9157696"/>
                <a:gd name="connsiteY23009" fmla="*/ 223894 h 3804208"/>
                <a:gd name="connsiteX23010" fmla="*/ 770262 w 9157696"/>
                <a:gd name="connsiteY23010" fmla="*/ 225115 h 3804208"/>
                <a:gd name="connsiteX23011" fmla="*/ 767821 w 9157696"/>
                <a:gd name="connsiteY23011" fmla="*/ 226335 h 3804208"/>
                <a:gd name="connsiteX23012" fmla="*/ 765379 w 9157696"/>
                <a:gd name="connsiteY23012" fmla="*/ 226335 h 3804208"/>
                <a:gd name="connsiteX23013" fmla="*/ 761717 w 9157696"/>
                <a:gd name="connsiteY23013" fmla="*/ 228777 h 3804208"/>
                <a:gd name="connsiteX23014" fmla="*/ 760497 w 9157696"/>
                <a:gd name="connsiteY23014" fmla="*/ 227556 h 3804208"/>
                <a:gd name="connsiteX23015" fmla="*/ 756834 w 9157696"/>
                <a:gd name="connsiteY23015" fmla="*/ 228777 h 3804208"/>
                <a:gd name="connsiteX23016" fmla="*/ 753172 w 9157696"/>
                <a:gd name="connsiteY23016" fmla="*/ 228777 h 3804208"/>
                <a:gd name="connsiteX23017" fmla="*/ 749510 w 9157696"/>
                <a:gd name="connsiteY23017" fmla="*/ 228777 h 3804208"/>
                <a:gd name="connsiteX23018" fmla="*/ 747069 w 9157696"/>
                <a:gd name="connsiteY23018" fmla="*/ 229997 h 3804208"/>
                <a:gd name="connsiteX23019" fmla="*/ 745848 w 9157696"/>
                <a:gd name="connsiteY23019" fmla="*/ 231218 h 3804208"/>
                <a:gd name="connsiteX23020" fmla="*/ 739745 w 9157696"/>
                <a:gd name="connsiteY23020" fmla="*/ 233659 h 3804208"/>
                <a:gd name="connsiteX23021" fmla="*/ 733641 w 9157696"/>
                <a:gd name="connsiteY23021" fmla="*/ 236101 h 3804208"/>
                <a:gd name="connsiteX23022" fmla="*/ 729979 w 9157696"/>
                <a:gd name="connsiteY23022" fmla="*/ 236101 h 3804208"/>
                <a:gd name="connsiteX23023" fmla="*/ 729979 w 9157696"/>
                <a:gd name="connsiteY23023" fmla="*/ 236101 h 3804208"/>
                <a:gd name="connsiteX23024" fmla="*/ 734862 w 9157696"/>
                <a:gd name="connsiteY23024" fmla="*/ 232439 h 3804208"/>
                <a:gd name="connsiteX23025" fmla="*/ 740965 w 9157696"/>
                <a:gd name="connsiteY23025" fmla="*/ 229997 h 3804208"/>
                <a:gd name="connsiteX23026" fmla="*/ 749510 w 9157696"/>
                <a:gd name="connsiteY23026" fmla="*/ 226335 h 3804208"/>
                <a:gd name="connsiteX23027" fmla="*/ 758055 w 9157696"/>
                <a:gd name="connsiteY23027" fmla="*/ 223894 h 3804208"/>
                <a:gd name="connsiteX23028" fmla="*/ 761717 w 9157696"/>
                <a:gd name="connsiteY23028" fmla="*/ 216570 h 3804208"/>
                <a:gd name="connsiteX23029" fmla="*/ 764159 w 9157696"/>
                <a:gd name="connsiteY23029" fmla="*/ 211687 h 3804208"/>
                <a:gd name="connsiteX23030" fmla="*/ 769041 w 9157696"/>
                <a:gd name="connsiteY23030" fmla="*/ 206804 h 3804208"/>
                <a:gd name="connsiteX23031" fmla="*/ 773924 w 9157696"/>
                <a:gd name="connsiteY23031" fmla="*/ 201921 h 3804208"/>
                <a:gd name="connsiteX23032" fmla="*/ 776366 w 9157696"/>
                <a:gd name="connsiteY23032" fmla="*/ 199480 h 3804208"/>
                <a:gd name="connsiteX23033" fmla="*/ 777586 w 9157696"/>
                <a:gd name="connsiteY23033" fmla="*/ 197038 h 3804208"/>
                <a:gd name="connsiteX23034" fmla="*/ 776366 w 9157696"/>
                <a:gd name="connsiteY23034" fmla="*/ 195818 h 3804208"/>
                <a:gd name="connsiteX23035" fmla="*/ 771483 w 9157696"/>
                <a:gd name="connsiteY23035" fmla="*/ 198259 h 3804208"/>
                <a:gd name="connsiteX23036" fmla="*/ 767821 w 9157696"/>
                <a:gd name="connsiteY23036" fmla="*/ 200701 h 3804208"/>
                <a:gd name="connsiteX23037" fmla="*/ 766600 w 9157696"/>
                <a:gd name="connsiteY23037" fmla="*/ 201921 h 3804208"/>
                <a:gd name="connsiteX23038" fmla="*/ 765379 w 9157696"/>
                <a:gd name="connsiteY23038" fmla="*/ 203142 h 3804208"/>
                <a:gd name="connsiteX23039" fmla="*/ 762938 w 9157696"/>
                <a:gd name="connsiteY23039" fmla="*/ 204363 h 3804208"/>
                <a:gd name="connsiteX23040" fmla="*/ 760497 w 9157696"/>
                <a:gd name="connsiteY23040" fmla="*/ 205583 h 3804208"/>
                <a:gd name="connsiteX23041" fmla="*/ 758055 w 9157696"/>
                <a:gd name="connsiteY23041" fmla="*/ 206804 h 3804208"/>
                <a:gd name="connsiteX23042" fmla="*/ 755614 w 9157696"/>
                <a:gd name="connsiteY23042" fmla="*/ 206804 h 3804208"/>
                <a:gd name="connsiteX23043" fmla="*/ 754393 w 9157696"/>
                <a:gd name="connsiteY23043" fmla="*/ 209245 h 3804208"/>
                <a:gd name="connsiteX23044" fmla="*/ 751952 w 9157696"/>
                <a:gd name="connsiteY23044" fmla="*/ 209245 h 3804208"/>
                <a:gd name="connsiteX23045" fmla="*/ 749510 w 9157696"/>
                <a:gd name="connsiteY23045" fmla="*/ 211687 h 3804208"/>
                <a:gd name="connsiteX23046" fmla="*/ 745848 w 9157696"/>
                <a:gd name="connsiteY23046" fmla="*/ 211687 h 3804208"/>
                <a:gd name="connsiteX23047" fmla="*/ 742186 w 9157696"/>
                <a:gd name="connsiteY23047" fmla="*/ 211687 h 3804208"/>
                <a:gd name="connsiteX23048" fmla="*/ 740965 w 9157696"/>
                <a:gd name="connsiteY23048" fmla="*/ 212908 h 3804208"/>
                <a:gd name="connsiteX23049" fmla="*/ 739745 w 9157696"/>
                <a:gd name="connsiteY23049" fmla="*/ 214128 h 3804208"/>
                <a:gd name="connsiteX23050" fmla="*/ 734862 w 9157696"/>
                <a:gd name="connsiteY23050" fmla="*/ 216570 h 3804208"/>
                <a:gd name="connsiteX23051" fmla="*/ 732420 w 9157696"/>
                <a:gd name="connsiteY23051" fmla="*/ 219011 h 3804208"/>
                <a:gd name="connsiteX23052" fmla="*/ 729979 w 9157696"/>
                <a:gd name="connsiteY23052" fmla="*/ 219011 h 3804208"/>
                <a:gd name="connsiteX23053" fmla="*/ 726317 w 9157696"/>
                <a:gd name="connsiteY23053" fmla="*/ 219011 h 3804208"/>
                <a:gd name="connsiteX23054" fmla="*/ 725096 w 9157696"/>
                <a:gd name="connsiteY23054" fmla="*/ 217790 h 3804208"/>
                <a:gd name="connsiteX23055" fmla="*/ 726317 w 9157696"/>
                <a:gd name="connsiteY23055" fmla="*/ 216570 h 3804208"/>
                <a:gd name="connsiteX23056" fmla="*/ 729979 w 9157696"/>
                <a:gd name="connsiteY23056" fmla="*/ 212908 h 3804208"/>
                <a:gd name="connsiteX23057" fmla="*/ 734862 w 9157696"/>
                <a:gd name="connsiteY23057" fmla="*/ 208025 h 3804208"/>
                <a:gd name="connsiteX23058" fmla="*/ 739745 w 9157696"/>
                <a:gd name="connsiteY23058" fmla="*/ 204363 h 3804208"/>
                <a:gd name="connsiteX23059" fmla="*/ 740965 w 9157696"/>
                <a:gd name="connsiteY23059" fmla="*/ 198259 h 3804208"/>
                <a:gd name="connsiteX23060" fmla="*/ 742186 w 9157696"/>
                <a:gd name="connsiteY23060" fmla="*/ 194597 h 3804208"/>
                <a:gd name="connsiteX23061" fmla="*/ 745848 w 9157696"/>
                <a:gd name="connsiteY23061" fmla="*/ 189714 h 3804208"/>
                <a:gd name="connsiteX23062" fmla="*/ 749510 w 9157696"/>
                <a:gd name="connsiteY23062" fmla="*/ 186052 h 3804208"/>
                <a:gd name="connsiteX23063" fmla="*/ 750731 w 9157696"/>
                <a:gd name="connsiteY23063" fmla="*/ 184831 h 3804208"/>
                <a:gd name="connsiteX23064" fmla="*/ 751952 w 9157696"/>
                <a:gd name="connsiteY23064" fmla="*/ 183611 h 3804208"/>
                <a:gd name="connsiteX23065" fmla="*/ 751952 w 9157696"/>
                <a:gd name="connsiteY23065" fmla="*/ 182390 h 3804208"/>
                <a:gd name="connsiteX23066" fmla="*/ 748290 w 9157696"/>
                <a:gd name="connsiteY23066" fmla="*/ 184831 h 3804208"/>
                <a:gd name="connsiteX23067" fmla="*/ 744627 w 9157696"/>
                <a:gd name="connsiteY23067" fmla="*/ 187273 h 3804208"/>
                <a:gd name="connsiteX23068" fmla="*/ 743407 w 9157696"/>
                <a:gd name="connsiteY23068" fmla="*/ 188494 h 3804208"/>
                <a:gd name="connsiteX23069" fmla="*/ 742186 w 9157696"/>
                <a:gd name="connsiteY23069" fmla="*/ 189714 h 3804208"/>
                <a:gd name="connsiteX23070" fmla="*/ 740965 w 9157696"/>
                <a:gd name="connsiteY23070" fmla="*/ 190935 h 3804208"/>
                <a:gd name="connsiteX23071" fmla="*/ 739745 w 9157696"/>
                <a:gd name="connsiteY23071" fmla="*/ 192156 h 3804208"/>
                <a:gd name="connsiteX23072" fmla="*/ 738524 w 9157696"/>
                <a:gd name="connsiteY23072" fmla="*/ 193376 h 3804208"/>
                <a:gd name="connsiteX23073" fmla="*/ 737303 w 9157696"/>
                <a:gd name="connsiteY23073" fmla="*/ 193376 h 3804208"/>
                <a:gd name="connsiteX23074" fmla="*/ 736083 w 9157696"/>
                <a:gd name="connsiteY23074" fmla="*/ 195818 h 3804208"/>
                <a:gd name="connsiteX23075" fmla="*/ 734862 w 9157696"/>
                <a:gd name="connsiteY23075" fmla="*/ 195818 h 3804208"/>
                <a:gd name="connsiteX23076" fmla="*/ 733641 w 9157696"/>
                <a:gd name="connsiteY23076" fmla="*/ 198259 h 3804208"/>
                <a:gd name="connsiteX23077" fmla="*/ 731200 w 9157696"/>
                <a:gd name="connsiteY23077" fmla="*/ 199480 h 3804208"/>
                <a:gd name="connsiteX23078" fmla="*/ 728758 w 9157696"/>
                <a:gd name="connsiteY23078" fmla="*/ 200701 h 3804208"/>
                <a:gd name="connsiteX23079" fmla="*/ 728758 w 9157696"/>
                <a:gd name="connsiteY23079" fmla="*/ 201921 h 3804208"/>
                <a:gd name="connsiteX23080" fmla="*/ 728758 w 9157696"/>
                <a:gd name="connsiteY23080" fmla="*/ 203142 h 3804208"/>
                <a:gd name="connsiteX23081" fmla="*/ 725096 w 9157696"/>
                <a:gd name="connsiteY23081" fmla="*/ 205583 h 3804208"/>
                <a:gd name="connsiteX23082" fmla="*/ 721434 w 9157696"/>
                <a:gd name="connsiteY23082" fmla="*/ 208025 h 3804208"/>
                <a:gd name="connsiteX23083" fmla="*/ 718993 w 9157696"/>
                <a:gd name="connsiteY23083" fmla="*/ 209245 h 3804208"/>
                <a:gd name="connsiteX23084" fmla="*/ 717772 w 9157696"/>
                <a:gd name="connsiteY23084" fmla="*/ 209245 h 3804208"/>
                <a:gd name="connsiteX23085" fmla="*/ 717772 w 9157696"/>
                <a:gd name="connsiteY23085" fmla="*/ 209245 h 3804208"/>
                <a:gd name="connsiteX23086" fmla="*/ 721434 w 9157696"/>
                <a:gd name="connsiteY23086" fmla="*/ 203142 h 3804208"/>
                <a:gd name="connsiteX23087" fmla="*/ 723876 w 9157696"/>
                <a:gd name="connsiteY23087" fmla="*/ 199480 h 3804208"/>
                <a:gd name="connsiteX23088" fmla="*/ 727538 w 9157696"/>
                <a:gd name="connsiteY23088" fmla="*/ 194597 h 3804208"/>
                <a:gd name="connsiteX23089" fmla="*/ 731200 w 9157696"/>
                <a:gd name="connsiteY23089" fmla="*/ 190935 h 3804208"/>
                <a:gd name="connsiteX23090" fmla="*/ 731200 w 9157696"/>
                <a:gd name="connsiteY23090" fmla="*/ 186052 h 3804208"/>
                <a:gd name="connsiteX23091" fmla="*/ 732420 w 9157696"/>
                <a:gd name="connsiteY23091" fmla="*/ 182390 h 3804208"/>
                <a:gd name="connsiteX23092" fmla="*/ 734862 w 9157696"/>
                <a:gd name="connsiteY23092" fmla="*/ 177507 h 3804208"/>
                <a:gd name="connsiteX23093" fmla="*/ 737303 w 9157696"/>
                <a:gd name="connsiteY23093" fmla="*/ 173845 h 3804208"/>
                <a:gd name="connsiteX23094" fmla="*/ 738524 w 9157696"/>
                <a:gd name="connsiteY23094" fmla="*/ 172624 h 3804208"/>
                <a:gd name="connsiteX23095" fmla="*/ 738524 w 9157696"/>
                <a:gd name="connsiteY23095" fmla="*/ 171404 h 3804208"/>
                <a:gd name="connsiteX23096" fmla="*/ 737303 w 9157696"/>
                <a:gd name="connsiteY23096" fmla="*/ 170183 h 3804208"/>
                <a:gd name="connsiteX23097" fmla="*/ 734862 w 9157696"/>
                <a:gd name="connsiteY23097" fmla="*/ 172624 h 3804208"/>
                <a:gd name="connsiteX23098" fmla="*/ 732420 w 9157696"/>
                <a:gd name="connsiteY23098" fmla="*/ 175066 h 3804208"/>
                <a:gd name="connsiteX23099" fmla="*/ 732420 w 9157696"/>
                <a:gd name="connsiteY23099" fmla="*/ 176287 h 3804208"/>
                <a:gd name="connsiteX23100" fmla="*/ 731200 w 9157696"/>
                <a:gd name="connsiteY23100" fmla="*/ 177507 h 3804208"/>
                <a:gd name="connsiteX23101" fmla="*/ 729979 w 9157696"/>
                <a:gd name="connsiteY23101" fmla="*/ 178728 h 3804208"/>
                <a:gd name="connsiteX23102" fmla="*/ 728758 w 9157696"/>
                <a:gd name="connsiteY23102" fmla="*/ 179949 h 3804208"/>
                <a:gd name="connsiteX23103" fmla="*/ 727538 w 9157696"/>
                <a:gd name="connsiteY23103" fmla="*/ 181169 h 3804208"/>
                <a:gd name="connsiteX23104" fmla="*/ 726317 w 9157696"/>
                <a:gd name="connsiteY23104" fmla="*/ 181169 h 3804208"/>
                <a:gd name="connsiteX23105" fmla="*/ 726317 w 9157696"/>
                <a:gd name="connsiteY23105" fmla="*/ 183611 h 3804208"/>
                <a:gd name="connsiteX23106" fmla="*/ 725096 w 9157696"/>
                <a:gd name="connsiteY23106" fmla="*/ 183611 h 3804208"/>
                <a:gd name="connsiteX23107" fmla="*/ 723876 w 9157696"/>
                <a:gd name="connsiteY23107" fmla="*/ 186052 h 3804208"/>
                <a:gd name="connsiteX23108" fmla="*/ 721434 w 9157696"/>
                <a:gd name="connsiteY23108" fmla="*/ 187273 h 3804208"/>
                <a:gd name="connsiteX23109" fmla="*/ 718993 w 9157696"/>
                <a:gd name="connsiteY23109" fmla="*/ 188494 h 3804208"/>
                <a:gd name="connsiteX23110" fmla="*/ 718993 w 9157696"/>
                <a:gd name="connsiteY23110" fmla="*/ 189714 h 3804208"/>
                <a:gd name="connsiteX23111" fmla="*/ 718993 w 9157696"/>
                <a:gd name="connsiteY23111" fmla="*/ 190935 h 3804208"/>
                <a:gd name="connsiteX23112" fmla="*/ 716551 w 9157696"/>
                <a:gd name="connsiteY23112" fmla="*/ 193376 h 3804208"/>
                <a:gd name="connsiteX23113" fmla="*/ 714110 w 9157696"/>
                <a:gd name="connsiteY23113" fmla="*/ 197038 h 3804208"/>
                <a:gd name="connsiteX23114" fmla="*/ 711669 w 9157696"/>
                <a:gd name="connsiteY23114" fmla="*/ 198259 h 3804208"/>
                <a:gd name="connsiteX23115" fmla="*/ 709227 w 9157696"/>
                <a:gd name="connsiteY23115" fmla="*/ 199480 h 3804208"/>
                <a:gd name="connsiteX23116" fmla="*/ 709227 w 9157696"/>
                <a:gd name="connsiteY23116" fmla="*/ 200701 h 3804208"/>
                <a:gd name="connsiteX23117" fmla="*/ 706786 w 9157696"/>
                <a:gd name="connsiteY23117" fmla="*/ 201921 h 3804208"/>
                <a:gd name="connsiteX23118" fmla="*/ 705565 w 9157696"/>
                <a:gd name="connsiteY23118" fmla="*/ 204363 h 3804208"/>
                <a:gd name="connsiteX23119" fmla="*/ 704344 w 9157696"/>
                <a:gd name="connsiteY23119" fmla="*/ 204363 h 3804208"/>
                <a:gd name="connsiteX23120" fmla="*/ 704344 w 9157696"/>
                <a:gd name="connsiteY23120" fmla="*/ 205583 h 3804208"/>
                <a:gd name="connsiteX23121" fmla="*/ 704344 w 9157696"/>
                <a:gd name="connsiteY23121" fmla="*/ 205583 h 3804208"/>
                <a:gd name="connsiteX23122" fmla="*/ 703124 w 9157696"/>
                <a:gd name="connsiteY23122" fmla="*/ 176287 h 3804208"/>
                <a:gd name="connsiteX23123" fmla="*/ 701903 w 9157696"/>
                <a:gd name="connsiteY23123" fmla="*/ 205583 h 3804208"/>
                <a:gd name="connsiteX23124" fmla="*/ 700682 w 9157696"/>
                <a:gd name="connsiteY23124" fmla="*/ 205583 h 3804208"/>
                <a:gd name="connsiteX23125" fmla="*/ 700682 w 9157696"/>
                <a:gd name="connsiteY23125" fmla="*/ 204363 h 3804208"/>
                <a:gd name="connsiteX23126" fmla="*/ 699461 w 9157696"/>
                <a:gd name="connsiteY23126" fmla="*/ 204363 h 3804208"/>
                <a:gd name="connsiteX23127" fmla="*/ 698241 w 9157696"/>
                <a:gd name="connsiteY23127" fmla="*/ 201921 h 3804208"/>
                <a:gd name="connsiteX23128" fmla="*/ 695799 w 9157696"/>
                <a:gd name="connsiteY23128" fmla="*/ 200701 h 3804208"/>
                <a:gd name="connsiteX23129" fmla="*/ 695799 w 9157696"/>
                <a:gd name="connsiteY23129" fmla="*/ 199480 h 3804208"/>
                <a:gd name="connsiteX23130" fmla="*/ 693358 w 9157696"/>
                <a:gd name="connsiteY23130" fmla="*/ 198259 h 3804208"/>
                <a:gd name="connsiteX23131" fmla="*/ 690917 w 9157696"/>
                <a:gd name="connsiteY23131" fmla="*/ 197038 h 3804208"/>
                <a:gd name="connsiteX23132" fmla="*/ 688475 w 9157696"/>
                <a:gd name="connsiteY23132" fmla="*/ 193376 h 3804208"/>
                <a:gd name="connsiteX23133" fmla="*/ 686034 w 9157696"/>
                <a:gd name="connsiteY23133" fmla="*/ 190935 h 3804208"/>
                <a:gd name="connsiteX23134" fmla="*/ 686034 w 9157696"/>
                <a:gd name="connsiteY23134" fmla="*/ 189714 h 3804208"/>
                <a:gd name="connsiteX23135" fmla="*/ 686034 w 9157696"/>
                <a:gd name="connsiteY23135" fmla="*/ 188494 h 3804208"/>
                <a:gd name="connsiteX23136" fmla="*/ 683592 w 9157696"/>
                <a:gd name="connsiteY23136" fmla="*/ 187273 h 3804208"/>
                <a:gd name="connsiteX23137" fmla="*/ 681151 w 9157696"/>
                <a:gd name="connsiteY23137" fmla="*/ 186052 h 3804208"/>
                <a:gd name="connsiteX23138" fmla="*/ 679930 w 9157696"/>
                <a:gd name="connsiteY23138" fmla="*/ 183611 h 3804208"/>
                <a:gd name="connsiteX23139" fmla="*/ 678710 w 9157696"/>
                <a:gd name="connsiteY23139" fmla="*/ 183611 h 3804208"/>
                <a:gd name="connsiteX23140" fmla="*/ 678710 w 9157696"/>
                <a:gd name="connsiteY23140" fmla="*/ 181169 h 3804208"/>
                <a:gd name="connsiteX23141" fmla="*/ 677489 w 9157696"/>
                <a:gd name="connsiteY23141" fmla="*/ 181169 h 3804208"/>
                <a:gd name="connsiteX23142" fmla="*/ 676268 w 9157696"/>
                <a:gd name="connsiteY23142" fmla="*/ 179949 h 3804208"/>
                <a:gd name="connsiteX23143" fmla="*/ 675047 w 9157696"/>
                <a:gd name="connsiteY23143" fmla="*/ 178728 h 3804208"/>
                <a:gd name="connsiteX23144" fmla="*/ 673827 w 9157696"/>
                <a:gd name="connsiteY23144" fmla="*/ 177507 h 3804208"/>
                <a:gd name="connsiteX23145" fmla="*/ 672606 w 9157696"/>
                <a:gd name="connsiteY23145" fmla="*/ 176287 h 3804208"/>
                <a:gd name="connsiteX23146" fmla="*/ 672606 w 9157696"/>
                <a:gd name="connsiteY23146" fmla="*/ 175066 h 3804208"/>
                <a:gd name="connsiteX23147" fmla="*/ 670165 w 9157696"/>
                <a:gd name="connsiteY23147" fmla="*/ 172624 h 3804208"/>
                <a:gd name="connsiteX23148" fmla="*/ 667723 w 9157696"/>
                <a:gd name="connsiteY23148" fmla="*/ 170183 h 3804208"/>
                <a:gd name="connsiteX23149" fmla="*/ 666503 w 9157696"/>
                <a:gd name="connsiteY23149" fmla="*/ 171404 h 3804208"/>
                <a:gd name="connsiteX23150" fmla="*/ 666503 w 9157696"/>
                <a:gd name="connsiteY23150" fmla="*/ 172624 h 3804208"/>
                <a:gd name="connsiteX23151" fmla="*/ 667723 w 9157696"/>
                <a:gd name="connsiteY23151" fmla="*/ 173845 h 3804208"/>
                <a:gd name="connsiteX23152" fmla="*/ 670165 w 9157696"/>
                <a:gd name="connsiteY23152" fmla="*/ 177507 h 3804208"/>
                <a:gd name="connsiteX23153" fmla="*/ 672606 w 9157696"/>
                <a:gd name="connsiteY23153" fmla="*/ 182390 h 3804208"/>
                <a:gd name="connsiteX23154" fmla="*/ 673827 w 9157696"/>
                <a:gd name="connsiteY23154" fmla="*/ 186052 h 3804208"/>
                <a:gd name="connsiteX23155" fmla="*/ 673827 w 9157696"/>
                <a:gd name="connsiteY23155" fmla="*/ 190935 h 3804208"/>
                <a:gd name="connsiteX23156" fmla="*/ 677489 w 9157696"/>
                <a:gd name="connsiteY23156" fmla="*/ 194597 h 3804208"/>
                <a:gd name="connsiteX23157" fmla="*/ 681151 w 9157696"/>
                <a:gd name="connsiteY23157" fmla="*/ 199480 h 3804208"/>
                <a:gd name="connsiteX23158" fmla="*/ 683592 w 9157696"/>
                <a:gd name="connsiteY23158" fmla="*/ 203142 h 3804208"/>
                <a:gd name="connsiteX23159" fmla="*/ 687254 w 9157696"/>
                <a:gd name="connsiteY23159" fmla="*/ 209245 h 3804208"/>
                <a:gd name="connsiteX23160" fmla="*/ 687254 w 9157696"/>
                <a:gd name="connsiteY23160" fmla="*/ 209245 h 3804208"/>
                <a:gd name="connsiteX23161" fmla="*/ 686034 w 9157696"/>
                <a:gd name="connsiteY23161" fmla="*/ 209245 h 3804208"/>
                <a:gd name="connsiteX23162" fmla="*/ 683592 w 9157696"/>
                <a:gd name="connsiteY23162" fmla="*/ 208025 h 3804208"/>
                <a:gd name="connsiteX23163" fmla="*/ 679930 w 9157696"/>
                <a:gd name="connsiteY23163" fmla="*/ 205583 h 3804208"/>
                <a:gd name="connsiteX23164" fmla="*/ 676268 w 9157696"/>
                <a:gd name="connsiteY23164" fmla="*/ 203142 h 3804208"/>
                <a:gd name="connsiteX23165" fmla="*/ 676268 w 9157696"/>
                <a:gd name="connsiteY23165" fmla="*/ 201921 h 3804208"/>
                <a:gd name="connsiteX23166" fmla="*/ 676268 w 9157696"/>
                <a:gd name="connsiteY23166" fmla="*/ 200701 h 3804208"/>
                <a:gd name="connsiteX23167" fmla="*/ 673827 w 9157696"/>
                <a:gd name="connsiteY23167" fmla="*/ 199480 h 3804208"/>
                <a:gd name="connsiteX23168" fmla="*/ 671385 w 9157696"/>
                <a:gd name="connsiteY23168" fmla="*/ 198259 h 3804208"/>
                <a:gd name="connsiteX23169" fmla="*/ 670165 w 9157696"/>
                <a:gd name="connsiteY23169" fmla="*/ 195818 h 3804208"/>
                <a:gd name="connsiteX23170" fmla="*/ 668944 w 9157696"/>
                <a:gd name="connsiteY23170" fmla="*/ 195818 h 3804208"/>
                <a:gd name="connsiteX23171" fmla="*/ 667723 w 9157696"/>
                <a:gd name="connsiteY23171" fmla="*/ 193376 h 3804208"/>
                <a:gd name="connsiteX23172" fmla="*/ 666503 w 9157696"/>
                <a:gd name="connsiteY23172" fmla="*/ 193376 h 3804208"/>
                <a:gd name="connsiteX23173" fmla="*/ 665282 w 9157696"/>
                <a:gd name="connsiteY23173" fmla="*/ 192156 h 3804208"/>
                <a:gd name="connsiteX23174" fmla="*/ 664061 w 9157696"/>
                <a:gd name="connsiteY23174" fmla="*/ 190935 h 3804208"/>
                <a:gd name="connsiteX23175" fmla="*/ 662840 w 9157696"/>
                <a:gd name="connsiteY23175" fmla="*/ 189714 h 3804208"/>
                <a:gd name="connsiteX23176" fmla="*/ 661620 w 9157696"/>
                <a:gd name="connsiteY23176" fmla="*/ 188494 h 3804208"/>
                <a:gd name="connsiteX23177" fmla="*/ 660399 w 9157696"/>
                <a:gd name="connsiteY23177" fmla="*/ 187273 h 3804208"/>
                <a:gd name="connsiteX23178" fmla="*/ 656737 w 9157696"/>
                <a:gd name="connsiteY23178" fmla="*/ 184831 h 3804208"/>
                <a:gd name="connsiteX23179" fmla="*/ 653075 w 9157696"/>
                <a:gd name="connsiteY23179" fmla="*/ 182390 h 3804208"/>
                <a:gd name="connsiteX23180" fmla="*/ 653075 w 9157696"/>
                <a:gd name="connsiteY23180" fmla="*/ 183611 h 3804208"/>
                <a:gd name="connsiteX23181" fmla="*/ 654296 w 9157696"/>
                <a:gd name="connsiteY23181" fmla="*/ 184831 h 3804208"/>
                <a:gd name="connsiteX23182" fmla="*/ 655516 w 9157696"/>
                <a:gd name="connsiteY23182" fmla="*/ 186052 h 3804208"/>
                <a:gd name="connsiteX23183" fmla="*/ 659178 w 9157696"/>
                <a:gd name="connsiteY23183" fmla="*/ 189714 h 3804208"/>
                <a:gd name="connsiteX23184" fmla="*/ 662840 w 9157696"/>
                <a:gd name="connsiteY23184" fmla="*/ 194597 h 3804208"/>
                <a:gd name="connsiteX23185" fmla="*/ 664061 w 9157696"/>
                <a:gd name="connsiteY23185" fmla="*/ 198259 h 3804208"/>
                <a:gd name="connsiteX23186" fmla="*/ 665282 w 9157696"/>
                <a:gd name="connsiteY23186" fmla="*/ 204363 h 3804208"/>
                <a:gd name="connsiteX23187" fmla="*/ 670165 w 9157696"/>
                <a:gd name="connsiteY23187" fmla="*/ 208025 h 3804208"/>
                <a:gd name="connsiteX23188" fmla="*/ 675047 w 9157696"/>
                <a:gd name="connsiteY23188" fmla="*/ 212908 h 3804208"/>
                <a:gd name="connsiteX23189" fmla="*/ 678710 w 9157696"/>
                <a:gd name="connsiteY23189" fmla="*/ 216570 h 3804208"/>
                <a:gd name="connsiteX23190" fmla="*/ 679930 w 9157696"/>
                <a:gd name="connsiteY23190" fmla="*/ 217790 h 3804208"/>
                <a:gd name="connsiteX23191" fmla="*/ 678710 w 9157696"/>
                <a:gd name="connsiteY23191" fmla="*/ 219011 h 3804208"/>
                <a:gd name="connsiteX23192" fmla="*/ 675047 w 9157696"/>
                <a:gd name="connsiteY23192" fmla="*/ 219011 h 3804208"/>
                <a:gd name="connsiteX23193" fmla="*/ 672606 w 9157696"/>
                <a:gd name="connsiteY23193" fmla="*/ 219011 h 3804208"/>
                <a:gd name="connsiteX23194" fmla="*/ 670165 w 9157696"/>
                <a:gd name="connsiteY23194" fmla="*/ 216570 h 3804208"/>
                <a:gd name="connsiteX23195" fmla="*/ 665282 w 9157696"/>
                <a:gd name="connsiteY23195" fmla="*/ 214128 h 3804208"/>
                <a:gd name="connsiteX23196" fmla="*/ 664061 w 9157696"/>
                <a:gd name="connsiteY23196" fmla="*/ 212908 h 3804208"/>
                <a:gd name="connsiteX23197" fmla="*/ 662840 w 9157696"/>
                <a:gd name="connsiteY23197" fmla="*/ 211687 h 3804208"/>
                <a:gd name="connsiteX23198" fmla="*/ 659178 w 9157696"/>
                <a:gd name="connsiteY23198" fmla="*/ 211687 h 3804208"/>
                <a:gd name="connsiteX23199" fmla="*/ 655516 w 9157696"/>
                <a:gd name="connsiteY23199" fmla="*/ 211687 h 3804208"/>
                <a:gd name="connsiteX23200" fmla="*/ 653075 w 9157696"/>
                <a:gd name="connsiteY23200" fmla="*/ 209245 h 3804208"/>
                <a:gd name="connsiteX23201" fmla="*/ 650633 w 9157696"/>
                <a:gd name="connsiteY23201" fmla="*/ 209245 h 3804208"/>
                <a:gd name="connsiteX23202" fmla="*/ 649413 w 9157696"/>
                <a:gd name="connsiteY23202" fmla="*/ 206804 h 3804208"/>
                <a:gd name="connsiteX23203" fmla="*/ 646971 w 9157696"/>
                <a:gd name="connsiteY23203" fmla="*/ 206804 h 3804208"/>
                <a:gd name="connsiteX23204" fmla="*/ 644530 w 9157696"/>
                <a:gd name="connsiteY23204" fmla="*/ 205583 h 3804208"/>
                <a:gd name="connsiteX23205" fmla="*/ 642089 w 9157696"/>
                <a:gd name="connsiteY23205" fmla="*/ 204363 h 3804208"/>
                <a:gd name="connsiteX23206" fmla="*/ 639647 w 9157696"/>
                <a:gd name="connsiteY23206" fmla="*/ 203142 h 3804208"/>
                <a:gd name="connsiteX23207" fmla="*/ 638426 w 9157696"/>
                <a:gd name="connsiteY23207" fmla="*/ 201921 h 3804208"/>
                <a:gd name="connsiteX23208" fmla="*/ 637206 w 9157696"/>
                <a:gd name="connsiteY23208" fmla="*/ 200701 h 3804208"/>
                <a:gd name="connsiteX23209" fmla="*/ 633544 w 9157696"/>
                <a:gd name="connsiteY23209" fmla="*/ 198259 h 3804208"/>
                <a:gd name="connsiteX23210" fmla="*/ 628661 w 9157696"/>
                <a:gd name="connsiteY23210" fmla="*/ 195818 h 3804208"/>
                <a:gd name="connsiteX23211" fmla="*/ 627440 w 9157696"/>
                <a:gd name="connsiteY23211" fmla="*/ 197038 h 3804208"/>
                <a:gd name="connsiteX23212" fmla="*/ 628661 w 9157696"/>
                <a:gd name="connsiteY23212" fmla="*/ 199480 h 3804208"/>
                <a:gd name="connsiteX23213" fmla="*/ 631102 w 9157696"/>
                <a:gd name="connsiteY23213" fmla="*/ 201921 h 3804208"/>
                <a:gd name="connsiteX23214" fmla="*/ 635985 w 9157696"/>
                <a:gd name="connsiteY23214" fmla="*/ 206804 h 3804208"/>
                <a:gd name="connsiteX23215" fmla="*/ 640868 w 9157696"/>
                <a:gd name="connsiteY23215" fmla="*/ 211687 h 3804208"/>
                <a:gd name="connsiteX23216" fmla="*/ 643309 w 9157696"/>
                <a:gd name="connsiteY23216" fmla="*/ 216570 h 3804208"/>
                <a:gd name="connsiteX23217" fmla="*/ 646971 w 9157696"/>
                <a:gd name="connsiteY23217" fmla="*/ 223894 h 3804208"/>
                <a:gd name="connsiteX23218" fmla="*/ 655516 w 9157696"/>
                <a:gd name="connsiteY23218" fmla="*/ 226335 h 3804208"/>
                <a:gd name="connsiteX23219" fmla="*/ 664061 w 9157696"/>
                <a:gd name="connsiteY23219" fmla="*/ 229997 h 3804208"/>
                <a:gd name="connsiteX23220" fmla="*/ 670165 w 9157696"/>
                <a:gd name="connsiteY23220" fmla="*/ 232439 h 3804208"/>
                <a:gd name="connsiteX23221" fmla="*/ 675047 w 9157696"/>
                <a:gd name="connsiteY23221" fmla="*/ 236101 h 3804208"/>
                <a:gd name="connsiteX23222" fmla="*/ 675047 w 9157696"/>
                <a:gd name="connsiteY23222" fmla="*/ 236101 h 3804208"/>
                <a:gd name="connsiteX23223" fmla="*/ 671385 w 9157696"/>
                <a:gd name="connsiteY23223" fmla="*/ 236101 h 3804208"/>
                <a:gd name="connsiteX23224" fmla="*/ 665282 w 9157696"/>
                <a:gd name="connsiteY23224" fmla="*/ 233659 h 3804208"/>
                <a:gd name="connsiteX23225" fmla="*/ 659178 w 9157696"/>
                <a:gd name="connsiteY23225" fmla="*/ 231218 h 3804208"/>
                <a:gd name="connsiteX23226" fmla="*/ 657958 w 9157696"/>
                <a:gd name="connsiteY23226" fmla="*/ 229997 h 3804208"/>
                <a:gd name="connsiteX23227" fmla="*/ 655516 w 9157696"/>
                <a:gd name="connsiteY23227" fmla="*/ 228777 h 3804208"/>
                <a:gd name="connsiteX23228" fmla="*/ 651854 w 9157696"/>
                <a:gd name="connsiteY23228" fmla="*/ 228777 h 3804208"/>
                <a:gd name="connsiteX23229" fmla="*/ 648192 w 9157696"/>
                <a:gd name="connsiteY23229" fmla="*/ 228777 h 3804208"/>
                <a:gd name="connsiteX23230" fmla="*/ 644530 w 9157696"/>
                <a:gd name="connsiteY23230" fmla="*/ 227556 h 3804208"/>
                <a:gd name="connsiteX23231" fmla="*/ 643309 w 9157696"/>
                <a:gd name="connsiteY23231" fmla="*/ 228777 h 3804208"/>
                <a:gd name="connsiteX23232" fmla="*/ 639647 w 9157696"/>
                <a:gd name="connsiteY23232" fmla="*/ 226335 h 3804208"/>
                <a:gd name="connsiteX23233" fmla="*/ 637206 w 9157696"/>
                <a:gd name="connsiteY23233" fmla="*/ 226335 h 3804208"/>
                <a:gd name="connsiteX23234" fmla="*/ 634764 w 9157696"/>
                <a:gd name="connsiteY23234" fmla="*/ 225115 h 3804208"/>
                <a:gd name="connsiteX23235" fmla="*/ 632323 w 9157696"/>
                <a:gd name="connsiteY23235" fmla="*/ 223894 h 3804208"/>
                <a:gd name="connsiteX23236" fmla="*/ 629882 w 9157696"/>
                <a:gd name="connsiteY23236" fmla="*/ 223894 h 3804208"/>
                <a:gd name="connsiteX23237" fmla="*/ 627440 w 9157696"/>
                <a:gd name="connsiteY23237" fmla="*/ 222673 h 3804208"/>
                <a:gd name="connsiteX23238" fmla="*/ 626219 w 9157696"/>
                <a:gd name="connsiteY23238" fmla="*/ 221452 h 3804208"/>
                <a:gd name="connsiteX23239" fmla="*/ 621337 w 9157696"/>
                <a:gd name="connsiteY23239" fmla="*/ 220232 h 3804208"/>
                <a:gd name="connsiteX23240" fmla="*/ 615233 w 9157696"/>
                <a:gd name="connsiteY23240" fmla="*/ 220232 h 3804208"/>
                <a:gd name="connsiteX23241" fmla="*/ 615233 w 9157696"/>
                <a:gd name="connsiteY23241" fmla="*/ 222673 h 3804208"/>
                <a:gd name="connsiteX23242" fmla="*/ 617675 w 9157696"/>
                <a:gd name="connsiteY23242" fmla="*/ 223894 h 3804208"/>
                <a:gd name="connsiteX23243" fmla="*/ 621337 w 9157696"/>
                <a:gd name="connsiteY23243" fmla="*/ 225115 h 3804208"/>
                <a:gd name="connsiteX23244" fmla="*/ 628661 w 9157696"/>
                <a:gd name="connsiteY23244" fmla="*/ 227556 h 3804208"/>
                <a:gd name="connsiteX23245" fmla="*/ 635985 w 9157696"/>
                <a:gd name="connsiteY23245" fmla="*/ 231218 h 3804208"/>
                <a:gd name="connsiteX23246" fmla="*/ 640868 w 9157696"/>
                <a:gd name="connsiteY23246" fmla="*/ 234880 h 3804208"/>
                <a:gd name="connsiteX23247" fmla="*/ 646971 w 9157696"/>
                <a:gd name="connsiteY23247" fmla="*/ 240984 h 3804208"/>
                <a:gd name="connsiteX23248" fmla="*/ 655516 w 9157696"/>
                <a:gd name="connsiteY23248" fmla="*/ 242204 h 3804208"/>
                <a:gd name="connsiteX23249" fmla="*/ 664061 w 9157696"/>
                <a:gd name="connsiteY23249" fmla="*/ 245866 h 3804208"/>
                <a:gd name="connsiteX23250" fmla="*/ 670165 w 9157696"/>
                <a:gd name="connsiteY23250" fmla="*/ 248308 h 3804208"/>
                <a:gd name="connsiteX23251" fmla="*/ 676268 w 9157696"/>
                <a:gd name="connsiteY23251" fmla="*/ 251970 h 3804208"/>
                <a:gd name="connsiteX23252" fmla="*/ 675047 w 9157696"/>
                <a:gd name="connsiteY23252" fmla="*/ 254411 h 3804208"/>
                <a:gd name="connsiteX23253" fmla="*/ 671385 w 9157696"/>
                <a:gd name="connsiteY23253" fmla="*/ 254411 h 3804208"/>
                <a:gd name="connsiteX23254" fmla="*/ 665282 w 9157696"/>
                <a:gd name="connsiteY23254" fmla="*/ 253191 h 3804208"/>
                <a:gd name="connsiteX23255" fmla="*/ 659178 w 9157696"/>
                <a:gd name="connsiteY23255" fmla="*/ 251970 h 3804208"/>
                <a:gd name="connsiteX23256" fmla="*/ 657958 w 9157696"/>
                <a:gd name="connsiteY23256" fmla="*/ 250749 h 3804208"/>
                <a:gd name="connsiteX23257" fmla="*/ 656737 w 9157696"/>
                <a:gd name="connsiteY23257" fmla="*/ 249529 h 3804208"/>
                <a:gd name="connsiteX23258" fmla="*/ 653075 w 9157696"/>
                <a:gd name="connsiteY23258" fmla="*/ 249529 h 3804208"/>
                <a:gd name="connsiteX23259" fmla="*/ 649413 w 9157696"/>
                <a:gd name="connsiteY23259" fmla="*/ 249529 h 3804208"/>
                <a:gd name="connsiteX23260" fmla="*/ 645751 w 9157696"/>
                <a:gd name="connsiteY23260" fmla="*/ 248308 h 3804208"/>
                <a:gd name="connsiteX23261" fmla="*/ 644530 w 9157696"/>
                <a:gd name="connsiteY23261" fmla="*/ 249529 h 3804208"/>
                <a:gd name="connsiteX23262" fmla="*/ 640868 w 9157696"/>
                <a:gd name="connsiteY23262" fmla="*/ 247087 h 3804208"/>
                <a:gd name="connsiteX23263" fmla="*/ 638426 w 9157696"/>
                <a:gd name="connsiteY23263" fmla="*/ 247087 h 3804208"/>
                <a:gd name="connsiteX23264" fmla="*/ 634764 w 9157696"/>
                <a:gd name="connsiteY23264" fmla="*/ 245866 h 3804208"/>
                <a:gd name="connsiteX23265" fmla="*/ 631102 w 9157696"/>
                <a:gd name="connsiteY23265" fmla="*/ 244646 h 3804208"/>
                <a:gd name="connsiteX23266" fmla="*/ 628661 w 9157696"/>
                <a:gd name="connsiteY23266" fmla="*/ 244646 h 3804208"/>
                <a:gd name="connsiteX23267" fmla="*/ 626219 w 9157696"/>
                <a:gd name="connsiteY23267" fmla="*/ 243425 h 3804208"/>
                <a:gd name="connsiteX23268" fmla="*/ 623778 w 9157696"/>
                <a:gd name="connsiteY23268" fmla="*/ 242204 h 3804208"/>
                <a:gd name="connsiteX23269" fmla="*/ 620116 w 9157696"/>
                <a:gd name="connsiteY23269" fmla="*/ 242204 h 3804208"/>
                <a:gd name="connsiteX23270" fmla="*/ 620116 w 9157696"/>
                <a:gd name="connsiteY23270" fmla="*/ 242204 h 3804208"/>
                <a:gd name="connsiteX23271" fmla="*/ 616454 w 9157696"/>
                <a:gd name="connsiteY23271" fmla="*/ 238542 h 3804208"/>
                <a:gd name="connsiteX23272" fmla="*/ 614012 w 9157696"/>
                <a:gd name="connsiteY23272" fmla="*/ 237322 h 3804208"/>
                <a:gd name="connsiteX23273" fmla="*/ 614012 w 9157696"/>
                <a:gd name="connsiteY23273" fmla="*/ 232439 h 3804208"/>
                <a:gd name="connsiteX23274" fmla="*/ 611571 w 9157696"/>
                <a:gd name="connsiteY23274" fmla="*/ 234880 h 3804208"/>
                <a:gd name="connsiteX23275" fmla="*/ 611571 w 9157696"/>
                <a:gd name="connsiteY23275" fmla="*/ 238542 h 3804208"/>
                <a:gd name="connsiteX23276" fmla="*/ 614012 w 9157696"/>
                <a:gd name="connsiteY23276" fmla="*/ 242204 h 3804208"/>
                <a:gd name="connsiteX23277" fmla="*/ 616454 w 9157696"/>
                <a:gd name="connsiteY23277" fmla="*/ 244646 h 3804208"/>
                <a:gd name="connsiteX23278" fmla="*/ 615233 w 9157696"/>
                <a:gd name="connsiteY23278" fmla="*/ 244646 h 3804208"/>
                <a:gd name="connsiteX23279" fmla="*/ 616454 w 9157696"/>
                <a:gd name="connsiteY23279" fmla="*/ 245866 h 3804208"/>
                <a:gd name="connsiteX23280" fmla="*/ 618895 w 9157696"/>
                <a:gd name="connsiteY23280" fmla="*/ 247087 h 3804208"/>
                <a:gd name="connsiteX23281" fmla="*/ 618895 w 9157696"/>
                <a:gd name="connsiteY23281" fmla="*/ 247087 h 3804208"/>
                <a:gd name="connsiteX23282" fmla="*/ 620116 w 9157696"/>
                <a:gd name="connsiteY23282" fmla="*/ 249529 h 3804208"/>
                <a:gd name="connsiteX23283" fmla="*/ 623778 w 9157696"/>
                <a:gd name="connsiteY23283" fmla="*/ 253191 h 3804208"/>
                <a:gd name="connsiteX23284" fmla="*/ 627440 w 9157696"/>
                <a:gd name="connsiteY23284" fmla="*/ 255632 h 3804208"/>
                <a:gd name="connsiteX23285" fmla="*/ 632323 w 9157696"/>
                <a:gd name="connsiteY23285" fmla="*/ 260515 h 3804208"/>
                <a:gd name="connsiteX23286" fmla="*/ 638426 w 9157696"/>
                <a:gd name="connsiteY23286" fmla="*/ 267839 h 3804208"/>
                <a:gd name="connsiteX23287" fmla="*/ 648192 w 9157696"/>
                <a:gd name="connsiteY23287" fmla="*/ 270281 h 3804208"/>
                <a:gd name="connsiteX23288" fmla="*/ 657958 w 9157696"/>
                <a:gd name="connsiteY23288" fmla="*/ 273943 h 3804208"/>
                <a:gd name="connsiteX23289" fmla="*/ 665282 w 9157696"/>
                <a:gd name="connsiteY23289" fmla="*/ 276384 h 3804208"/>
                <a:gd name="connsiteX23290" fmla="*/ 675047 w 9157696"/>
                <a:gd name="connsiteY23290" fmla="*/ 281267 h 3804208"/>
                <a:gd name="connsiteX23291" fmla="*/ 673827 w 9157696"/>
                <a:gd name="connsiteY23291" fmla="*/ 282488 h 3804208"/>
                <a:gd name="connsiteX23292" fmla="*/ 670165 w 9157696"/>
                <a:gd name="connsiteY23292" fmla="*/ 282488 h 3804208"/>
                <a:gd name="connsiteX23293" fmla="*/ 664061 w 9157696"/>
                <a:gd name="connsiteY23293" fmla="*/ 280046 h 3804208"/>
                <a:gd name="connsiteX23294" fmla="*/ 657958 w 9157696"/>
                <a:gd name="connsiteY23294" fmla="*/ 278825 h 3804208"/>
                <a:gd name="connsiteX23295" fmla="*/ 656737 w 9157696"/>
                <a:gd name="connsiteY23295" fmla="*/ 277605 h 3804208"/>
                <a:gd name="connsiteX23296" fmla="*/ 654296 w 9157696"/>
                <a:gd name="connsiteY23296" fmla="*/ 276384 h 3804208"/>
                <a:gd name="connsiteX23297" fmla="*/ 650633 w 9157696"/>
                <a:gd name="connsiteY23297" fmla="*/ 276384 h 3804208"/>
                <a:gd name="connsiteX23298" fmla="*/ 646971 w 9157696"/>
                <a:gd name="connsiteY23298" fmla="*/ 276384 h 3804208"/>
                <a:gd name="connsiteX23299" fmla="*/ 643309 w 9157696"/>
                <a:gd name="connsiteY23299" fmla="*/ 275163 h 3804208"/>
                <a:gd name="connsiteX23300" fmla="*/ 642089 w 9157696"/>
                <a:gd name="connsiteY23300" fmla="*/ 276384 h 3804208"/>
                <a:gd name="connsiteX23301" fmla="*/ 638426 w 9157696"/>
                <a:gd name="connsiteY23301" fmla="*/ 273943 h 3804208"/>
                <a:gd name="connsiteX23302" fmla="*/ 635985 w 9157696"/>
                <a:gd name="connsiteY23302" fmla="*/ 273943 h 3804208"/>
                <a:gd name="connsiteX23303" fmla="*/ 633544 w 9157696"/>
                <a:gd name="connsiteY23303" fmla="*/ 272722 h 3804208"/>
                <a:gd name="connsiteX23304" fmla="*/ 631102 w 9157696"/>
                <a:gd name="connsiteY23304" fmla="*/ 271501 h 3804208"/>
                <a:gd name="connsiteX23305" fmla="*/ 628661 w 9157696"/>
                <a:gd name="connsiteY23305" fmla="*/ 271501 h 3804208"/>
                <a:gd name="connsiteX23306" fmla="*/ 626219 w 9157696"/>
                <a:gd name="connsiteY23306" fmla="*/ 270281 h 3804208"/>
                <a:gd name="connsiteX23307" fmla="*/ 624999 w 9157696"/>
                <a:gd name="connsiteY23307" fmla="*/ 269060 h 3804208"/>
                <a:gd name="connsiteX23308" fmla="*/ 620116 w 9157696"/>
                <a:gd name="connsiteY23308" fmla="*/ 266618 h 3804208"/>
                <a:gd name="connsiteX23309" fmla="*/ 615233 w 9157696"/>
                <a:gd name="connsiteY23309" fmla="*/ 262956 h 3804208"/>
                <a:gd name="connsiteX23310" fmla="*/ 614012 w 9157696"/>
                <a:gd name="connsiteY23310" fmla="*/ 265398 h 3804208"/>
                <a:gd name="connsiteX23311" fmla="*/ 615233 w 9157696"/>
                <a:gd name="connsiteY23311" fmla="*/ 267839 h 3804208"/>
                <a:gd name="connsiteX23312" fmla="*/ 617675 w 9157696"/>
                <a:gd name="connsiteY23312" fmla="*/ 270281 h 3804208"/>
                <a:gd name="connsiteX23313" fmla="*/ 620116 w 9157696"/>
                <a:gd name="connsiteY23313" fmla="*/ 271501 h 3804208"/>
                <a:gd name="connsiteX23314" fmla="*/ 623778 w 9157696"/>
                <a:gd name="connsiteY23314" fmla="*/ 273943 h 3804208"/>
                <a:gd name="connsiteX23315" fmla="*/ 627440 w 9157696"/>
                <a:gd name="connsiteY23315" fmla="*/ 275163 h 3804208"/>
                <a:gd name="connsiteX23316" fmla="*/ 631102 w 9157696"/>
                <a:gd name="connsiteY23316" fmla="*/ 276384 h 3804208"/>
                <a:gd name="connsiteX23317" fmla="*/ 635985 w 9157696"/>
                <a:gd name="connsiteY23317" fmla="*/ 280046 h 3804208"/>
                <a:gd name="connsiteX23318" fmla="*/ 637206 w 9157696"/>
                <a:gd name="connsiteY23318" fmla="*/ 282488 h 3804208"/>
                <a:gd name="connsiteX23319" fmla="*/ 635985 w 9157696"/>
                <a:gd name="connsiteY23319" fmla="*/ 283708 h 3804208"/>
                <a:gd name="connsiteX23320" fmla="*/ 632323 w 9157696"/>
                <a:gd name="connsiteY23320" fmla="*/ 281267 h 3804208"/>
                <a:gd name="connsiteX23321" fmla="*/ 629882 w 9157696"/>
                <a:gd name="connsiteY23321" fmla="*/ 281267 h 3804208"/>
                <a:gd name="connsiteX23322" fmla="*/ 626219 w 9157696"/>
                <a:gd name="connsiteY23322" fmla="*/ 280046 h 3804208"/>
                <a:gd name="connsiteX23323" fmla="*/ 622557 w 9157696"/>
                <a:gd name="connsiteY23323" fmla="*/ 278825 h 3804208"/>
                <a:gd name="connsiteX23324" fmla="*/ 620116 w 9157696"/>
                <a:gd name="connsiteY23324" fmla="*/ 278825 h 3804208"/>
                <a:gd name="connsiteX23325" fmla="*/ 617675 w 9157696"/>
                <a:gd name="connsiteY23325" fmla="*/ 277605 h 3804208"/>
                <a:gd name="connsiteX23326" fmla="*/ 616454 w 9157696"/>
                <a:gd name="connsiteY23326" fmla="*/ 276384 h 3804208"/>
                <a:gd name="connsiteX23327" fmla="*/ 611571 w 9157696"/>
                <a:gd name="connsiteY23327" fmla="*/ 275163 h 3804208"/>
                <a:gd name="connsiteX23328" fmla="*/ 605468 w 9157696"/>
                <a:gd name="connsiteY23328" fmla="*/ 273943 h 3804208"/>
                <a:gd name="connsiteX23329" fmla="*/ 605468 w 9157696"/>
                <a:gd name="connsiteY23329" fmla="*/ 276384 h 3804208"/>
                <a:gd name="connsiteX23330" fmla="*/ 607909 w 9157696"/>
                <a:gd name="connsiteY23330" fmla="*/ 277605 h 3804208"/>
                <a:gd name="connsiteX23331" fmla="*/ 611571 w 9157696"/>
                <a:gd name="connsiteY23331" fmla="*/ 278825 h 3804208"/>
                <a:gd name="connsiteX23332" fmla="*/ 618895 w 9157696"/>
                <a:gd name="connsiteY23332" fmla="*/ 282488 h 3804208"/>
                <a:gd name="connsiteX23333" fmla="*/ 627440 w 9157696"/>
                <a:gd name="connsiteY23333" fmla="*/ 286150 h 3804208"/>
                <a:gd name="connsiteX23334" fmla="*/ 632323 w 9157696"/>
                <a:gd name="connsiteY23334" fmla="*/ 289812 h 3804208"/>
                <a:gd name="connsiteX23335" fmla="*/ 638426 w 9157696"/>
                <a:gd name="connsiteY23335" fmla="*/ 297136 h 3804208"/>
                <a:gd name="connsiteX23336" fmla="*/ 640868 w 9157696"/>
                <a:gd name="connsiteY23336" fmla="*/ 297136 h 3804208"/>
                <a:gd name="connsiteX23337" fmla="*/ 640868 w 9157696"/>
                <a:gd name="connsiteY23337" fmla="*/ 297136 h 3804208"/>
                <a:gd name="connsiteX23338" fmla="*/ 637206 w 9157696"/>
                <a:gd name="connsiteY23338" fmla="*/ 297136 h 3804208"/>
                <a:gd name="connsiteX23339" fmla="*/ 633544 w 9157696"/>
                <a:gd name="connsiteY23339" fmla="*/ 295915 h 3804208"/>
                <a:gd name="connsiteX23340" fmla="*/ 632323 w 9157696"/>
                <a:gd name="connsiteY23340" fmla="*/ 297136 h 3804208"/>
                <a:gd name="connsiteX23341" fmla="*/ 628661 w 9157696"/>
                <a:gd name="connsiteY23341" fmla="*/ 294694 h 3804208"/>
                <a:gd name="connsiteX23342" fmla="*/ 626219 w 9157696"/>
                <a:gd name="connsiteY23342" fmla="*/ 294694 h 3804208"/>
                <a:gd name="connsiteX23343" fmla="*/ 622557 w 9157696"/>
                <a:gd name="connsiteY23343" fmla="*/ 293474 h 3804208"/>
                <a:gd name="connsiteX23344" fmla="*/ 620116 w 9157696"/>
                <a:gd name="connsiteY23344" fmla="*/ 292253 h 3804208"/>
                <a:gd name="connsiteX23345" fmla="*/ 617675 w 9157696"/>
                <a:gd name="connsiteY23345" fmla="*/ 292253 h 3804208"/>
                <a:gd name="connsiteX23346" fmla="*/ 615233 w 9157696"/>
                <a:gd name="connsiteY23346" fmla="*/ 291032 h 3804208"/>
                <a:gd name="connsiteX23347" fmla="*/ 614012 w 9157696"/>
                <a:gd name="connsiteY23347" fmla="*/ 289812 h 3804208"/>
                <a:gd name="connsiteX23348" fmla="*/ 609130 w 9157696"/>
                <a:gd name="connsiteY23348" fmla="*/ 287370 h 3804208"/>
                <a:gd name="connsiteX23349" fmla="*/ 603026 w 9157696"/>
                <a:gd name="connsiteY23349" fmla="*/ 284929 h 3804208"/>
                <a:gd name="connsiteX23350" fmla="*/ 603026 w 9157696"/>
                <a:gd name="connsiteY23350" fmla="*/ 287370 h 3804208"/>
                <a:gd name="connsiteX23351" fmla="*/ 604247 w 9157696"/>
                <a:gd name="connsiteY23351" fmla="*/ 289812 h 3804208"/>
                <a:gd name="connsiteX23352" fmla="*/ 607909 w 9157696"/>
                <a:gd name="connsiteY23352" fmla="*/ 292253 h 3804208"/>
                <a:gd name="connsiteX23353" fmla="*/ 615233 w 9157696"/>
                <a:gd name="connsiteY23353" fmla="*/ 297136 h 3804208"/>
                <a:gd name="connsiteX23354" fmla="*/ 618895 w 9157696"/>
                <a:gd name="connsiteY23354" fmla="*/ 299577 h 3804208"/>
                <a:gd name="connsiteX23355" fmla="*/ 622557 w 9157696"/>
                <a:gd name="connsiteY23355" fmla="*/ 302019 h 3804208"/>
                <a:gd name="connsiteX23356" fmla="*/ 627440 w 9157696"/>
                <a:gd name="connsiteY23356" fmla="*/ 305681 h 3804208"/>
                <a:gd name="connsiteX23357" fmla="*/ 628661 w 9157696"/>
                <a:gd name="connsiteY23357" fmla="*/ 308122 h 3804208"/>
                <a:gd name="connsiteX23358" fmla="*/ 627440 w 9157696"/>
                <a:gd name="connsiteY23358" fmla="*/ 308122 h 3804208"/>
                <a:gd name="connsiteX23359" fmla="*/ 623778 w 9157696"/>
                <a:gd name="connsiteY23359" fmla="*/ 305681 h 3804208"/>
                <a:gd name="connsiteX23360" fmla="*/ 621337 w 9157696"/>
                <a:gd name="connsiteY23360" fmla="*/ 306901 h 3804208"/>
                <a:gd name="connsiteX23361" fmla="*/ 617675 w 9157696"/>
                <a:gd name="connsiteY23361" fmla="*/ 305681 h 3804208"/>
                <a:gd name="connsiteX23362" fmla="*/ 614012 w 9157696"/>
                <a:gd name="connsiteY23362" fmla="*/ 304460 h 3804208"/>
                <a:gd name="connsiteX23363" fmla="*/ 611571 w 9157696"/>
                <a:gd name="connsiteY23363" fmla="*/ 304460 h 3804208"/>
                <a:gd name="connsiteX23364" fmla="*/ 609130 w 9157696"/>
                <a:gd name="connsiteY23364" fmla="*/ 304460 h 3804208"/>
                <a:gd name="connsiteX23365" fmla="*/ 606688 w 9157696"/>
                <a:gd name="connsiteY23365" fmla="*/ 303239 h 3804208"/>
                <a:gd name="connsiteX23366" fmla="*/ 600585 w 9157696"/>
                <a:gd name="connsiteY23366" fmla="*/ 303239 h 3804208"/>
                <a:gd name="connsiteX23367" fmla="*/ 594481 w 9157696"/>
                <a:gd name="connsiteY23367" fmla="*/ 303239 h 3804208"/>
                <a:gd name="connsiteX23368" fmla="*/ 595702 w 9157696"/>
                <a:gd name="connsiteY23368" fmla="*/ 305681 h 3804208"/>
                <a:gd name="connsiteX23369" fmla="*/ 598143 w 9157696"/>
                <a:gd name="connsiteY23369" fmla="*/ 306901 h 3804208"/>
                <a:gd name="connsiteX23370" fmla="*/ 601805 w 9157696"/>
                <a:gd name="connsiteY23370" fmla="*/ 306901 h 3804208"/>
                <a:gd name="connsiteX23371" fmla="*/ 610350 w 9157696"/>
                <a:gd name="connsiteY23371" fmla="*/ 308122 h 3804208"/>
                <a:gd name="connsiteX23372" fmla="*/ 620116 w 9157696"/>
                <a:gd name="connsiteY23372" fmla="*/ 310564 h 3804208"/>
                <a:gd name="connsiteX23373" fmla="*/ 626219 w 9157696"/>
                <a:gd name="connsiteY23373" fmla="*/ 314226 h 3804208"/>
                <a:gd name="connsiteX23374" fmla="*/ 634764 w 9157696"/>
                <a:gd name="connsiteY23374" fmla="*/ 320329 h 3804208"/>
                <a:gd name="connsiteX23375" fmla="*/ 644530 w 9157696"/>
                <a:gd name="connsiteY23375" fmla="*/ 320329 h 3804208"/>
                <a:gd name="connsiteX23376" fmla="*/ 655516 w 9157696"/>
                <a:gd name="connsiteY23376" fmla="*/ 322771 h 3804208"/>
                <a:gd name="connsiteX23377" fmla="*/ 662840 w 9157696"/>
                <a:gd name="connsiteY23377" fmla="*/ 325212 h 3804208"/>
                <a:gd name="connsiteX23378" fmla="*/ 676268 w 9157696"/>
                <a:gd name="connsiteY23378" fmla="*/ 330095 h 3804208"/>
                <a:gd name="connsiteX23379" fmla="*/ 677489 w 9157696"/>
                <a:gd name="connsiteY23379" fmla="*/ 330095 h 3804208"/>
                <a:gd name="connsiteX23380" fmla="*/ 677489 w 9157696"/>
                <a:gd name="connsiteY23380" fmla="*/ 331315 h 3804208"/>
                <a:gd name="connsiteX23381" fmla="*/ 673827 w 9157696"/>
                <a:gd name="connsiteY23381" fmla="*/ 332536 h 3804208"/>
                <a:gd name="connsiteX23382" fmla="*/ 672606 w 9157696"/>
                <a:gd name="connsiteY23382" fmla="*/ 331315 h 3804208"/>
                <a:gd name="connsiteX23383" fmla="*/ 667723 w 9157696"/>
                <a:gd name="connsiteY23383" fmla="*/ 332536 h 3804208"/>
                <a:gd name="connsiteX23384" fmla="*/ 662840 w 9157696"/>
                <a:gd name="connsiteY23384" fmla="*/ 333757 h 3804208"/>
                <a:gd name="connsiteX23385" fmla="*/ 654296 w 9157696"/>
                <a:gd name="connsiteY23385" fmla="*/ 332536 h 3804208"/>
                <a:gd name="connsiteX23386" fmla="*/ 645751 w 9157696"/>
                <a:gd name="connsiteY23386" fmla="*/ 332536 h 3804208"/>
                <a:gd name="connsiteX23387" fmla="*/ 643309 w 9157696"/>
                <a:gd name="connsiteY23387" fmla="*/ 331315 h 3804208"/>
                <a:gd name="connsiteX23388" fmla="*/ 640868 w 9157696"/>
                <a:gd name="connsiteY23388" fmla="*/ 330095 h 3804208"/>
                <a:gd name="connsiteX23389" fmla="*/ 637206 w 9157696"/>
                <a:gd name="connsiteY23389" fmla="*/ 331315 h 3804208"/>
                <a:gd name="connsiteX23390" fmla="*/ 633544 w 9157696"/>
                <a:gd name="connsiteY23390" fmla="*/ 332536 h 3804208"/>
                <a:gd name="connsiteX23391" fmla="*/ 628661 w 9157696"/>
                <a:gd name="connsiteY23391" fmla="*/ 331315 h 3804208"/>
                <a:gd name="connsiteX23392" fmla="*/ 627440 w 9157696"/>
                <a:gd name="connsiteY23392" fmla="*/ 332536 h 3804208"/>
                <a:gd name="connsiteX23393" fmla="*/ 622557 w 9157696"/>
                <a:gd name="connsiteY23393" fmla="*/ 330095 h 3804208"/>
                <a:gd name="connsiteX23394" fmla="*/ 620116 w 9157696"/>
                <a:gd name="connsiteY23394" fmla="*/ 331315 h 3804208"/>
                <a:gd name="connsiteX23395" fmla="*/ 616454 w 9157696"/>
                <a:gd name="connsiteY23395" fmla="*/ 330095 h 3804208"/>
                <a:gd name="connsiteX23396" fmla="*/ 612792 w 9157696"/>
                <a:gd name="connsiteY23396" fmla="*/ 330095 h 3804208"/>
                <a:gd name="connsiteX23397" fmla="*/ 610350 w 9157696"/>
                <a:gd name="connsiteY23397" fmla="*/ 330095 h 3804208"/>
                <a:gd name="connsiteX23398" fmla="*/ 606688 w 9157696"/>
                <a:gd name="connsiteY23398" fmla="*/ 330095 h 3804208"/>
                <a:gd name="connsiteX23399" fmla="*/ 604247 w 9157696"/>
                <a:gd name="connsiteY23399" fmla="*/ 328874 h 3804208"/>
                <a:gd name="connsiteX23400" fmla="*/ 596923 w 9157696"/>
                <a:gd name="connsiteY23400" fmla="*/ 328874 h 3804208"/>
                <a:gd name="connsiteX23401" fmla="*/ 589598 w 9157696"/>
                <a:gd name="connsiteY23401" fmla="*/ 328874 h 3804208"/>
                <a:gd name="connsiteX23402" fmla="*/ 590819 w 9157696"/>
                <a:gd name="connsiteY23402" fmla="*/ 331315 h 3804208"/>
                <a:gd name="connsiteX23403" fmla="*/ 594481 w 9157696"/>
                <a:gd name="connsiteY23403" fmla="*/ 332536 h 3804208"/>
                <a:gd name="connsiteX23404" fmla="*/ 599364 w 9157696"/>
                <a:gd name="connsiteY23404" fmla="*/ 332536 h 3804208"/>
                <a:gd name="connsiteX23405" fmla="*/ 609130 w 9157696"/>
                <a:gd name="connsiteY23405" fmla="*/ 334978 h 3804208"/>
                <a:gd name="connsiteX23406" fmla="*/ 620116 w 9157696"/>
                <a:gd name="connsiteY23406" fmla="*/ 337419 h 3804208"/>
                <a:gd name="connsiteX23407" fmla="*/ 627440 w 9157696"/>
                <a:gd name="connsiteY23407" fmla="*/ 341081 h 3804208"/>
                <a:gd name="connsiteX23408" fmla="*/ 628661 w 9157696"/>
                <a:gd name="connsiteY23408" fmla="*/ 342302 h 3804208"/>
                <a:gd name="connsiteX23409" fmla="*/ 627440 w 9157696"/>
                <a:gd name="connsiteY23409" fmla="*/ 342302 h 3804208"/>
                <a:gd name="connsiteX23410" fmla="*/ 624999 w 9157696"/>
                <a:gd name="connsiteY23410" fmla="*/ 342302 h 3804208"/>
                <a:gd name="connsiteX23411" fmla="*/ 620116 w 9157696"/>
                <a:gd name="connsiteY23411" fmla="*/ 343522 h 3804208"/>
                <a:gd name="connsiteX23412" fmla="*/ 615233 w 9157696"/>
                <a:gd name="connsiteY23412" fmla="*/ 344743 h 3804208"/>
                <a:gd name="connsiteX23413" fmla="*/ 616454 w 9157696"/>
                <a:gd name="connsiteY23413" fmla="*/ 345964 h 3804208"/>
                <a:gd name="connsiteX23414" fmla="*/ 618895 w 9157696"/>
                <a:gd name="connsiteY23414" fmla="*/ 345964 h 3804208"/>
                <a:gd name="connsiteX23415" fmla="*/ 621337 w 9157696"/>
                <a:gd name="connsiteY23415" fmla="*/ 345964 h 3804208"/>
                <a:gd name="connsiteX23416" fmla="*/ 628661 w 9157696"/>
                <a:gd name="connsiteY23416" fmla="*/ 345964 h 3804208"/>
                <a:gd name="connsiteX23417" fmla="*/ 633544 w 9157696"/>
                <a:gd name="connsiteY23417" fmla="*/ 347185 h 3804208"/>
                <a:gd name="connsiteX23418" fmla="*/ 635985 w 9157696"/>
                <a:gd name="connsiteY23418" fmla="*/ 348405 h 3804208"/>
                <a:gd name="connsiteX23419" fmla="*/ 637206 w 9157696"/>
                <a:gd name="connsiteY23419" fmla="*/ 348405 h 3804208"/>
                <a:gd name="connsiteX23420" fmla="*/ 642089 w 9157696"/>
                <a:gd name="connsiteY23420" fmla="*/ 350847 h 3804208"/>
                <a:gd name="connsiteX23421" fmla="*/ 644530 w 9157696"/>
                <a:gd name="connsiteY23421" fmla="*/ 353288 h 3804208"/>
                <a:gd name="connsiteX23422" fmla="*/ 643309 w 9157696"/>
                <a:gd name="connsiteY23422" fmla="*/ 353288 h 3804208"/>
                <a:gd name="connsiteX23423" fmla="*/ 640868 w 9157696"/>
                <a:gd name="connsiteY23423" fmla="*/ 352068 h 3804208"/>
                <a:gd name="connsiteX23424" fmla="*/ 635985 w 9157696"/>
                <a:gd name="connsiteY23424" fmla="*/ 352068 h 3804208"/>
                <a:gd name="connsiteX23425" fmla="*/ 631102 w 9157696"/>
                <a:gd name="connsiteY23425" fmla="*/ 353288 h 3804208"/>
                <a:gd name="connsiteX23426" fmla="*/ 626219 w 9157696"/>
                <a:gd name="connsiteY23426" fmla="*/ 352068 h 3804208"/>
                <a:gd name="connsiteX23427" fmla="*/ 623778 w 9157696"/>
                <a:gd name="connsiteY23427" fmla="*/ 353288 h 3804208"/>
                <a:gd name="connsiteX23428" fmla="*/ 618895 w 9157696"/>
                <a:gd name="connsiteY23428" fmla="*/ 350847 h 3804208"/>
                <a:gd name="connsiteX23429" fmla="*/ 616454 w 9157696"/>
                <a:gd name="connsiteY23429" fmla="*/ 352068 h 3804208"/>
                <a:gd name="connsiteX23430" fmla="*/ 612792 w 9157696"/>
                <a:gd name="connsiteY23430" fmla="*/ 350847 h 3804208"/>
                <a:gd name="connsiteX23431" fmla="*/ 609130 w 9157696"/>
                <a:gd name="connsiteY23431" fmla="*/ 349626 h 3804208"/>
                <a:gd name="connsiteX23432" fmla="*/ 606688 w 9157696"/>
                <a:gd name="connsiteY23432" fmla="*/ 349626 h 3804208"/>
                <a:gd name="connsiteX23433" fmla="*/ 603026 w 9157696"/>
                <a:gd name="connsiteY23433" fmla="*/ 348405 h 3804208"/>
                <a:gd name="connsiteX23434" fmla="*/ 600585 w 9157696"/>
                <a:gd name="connsiteY23434" fmla="*/ 347185 h 3804208"/>
                <a:gd name="connsiteX23435" fmla="*/ 593261 w 9157696"/>
                <a:gd name="connsiteY23435" fmla="*/ 347185 h 3804208"/>
                <a:gd name="connsiteX23436" fmla="*/ 585936 w 9157696"/>
                <a:gd name="connsiteY23436" fmla="*/ 347185 h 3804208"/>
                <a:gd name="connsiteX23437" fmla="*/ 587157 w 9157696"/>
                <a:gd name="connsiteY23437" fmla="*/ 349626 h 3804208"/>
                <a:gd name="connsiteX23438" fmla="*/ 589598 w 9157696"/>
                <a:gd name="connsiteY23438" fmla="*/ 350847 h 3804208"/>
                <a:gd name="connsiteX23439" fmla="*/ 594481 w 9157696"/>
                <a:gd name="connsiteY23439" fmla="*/ 352068 h 3804208"/>
                <a:gd name="connsiteX23440" fmla="*/ 604247 w 9157696"/>
                <a:gd name="connsiteY23440" fmla="*/ 354509 h 3804208"/>
                <a:gd name="connsiteX23441" fmla="*/ 615233 w 9157696"/>
                <a:gd name="connsiteY23441" fmla="*/ 358171 h 3804208"/>
                <a:gd name="connsiteX23442" fmla="*/ 621337 w 9157696"/>
                <a:gd name="connsiteY23442" fmla="*/ 361833 h 3804208"/>
                <a:gd name="connsiteX23443" fmla="*/ 627440 w 9157696"/>
                <a:gd name="connsiteY23443" fmla="*/ 367936 h 3804208"/>
                <a:gd name="connsiteX23444" fmla="*/ 623778 w 9157696"/>
                <a:gd name="connsiteY23444" fmla="*/ 369157 h 3804208"/>
                <a:gd name="connsiteX23445" fmla="*/ 618895 w 9157696"/>
                <a:gd name="connsiteY23445" fmla="*/ 367936 h 3804208"/>
                <a:gd name="connsiteX23446" fmla="*/ 616454 w 9157696"/>
                <a:gd name="connsiteY23446" fmla="*/ 369157 h 3804208"/>
                <a:gd name="connsiteX23447" fmla="*/ 611571 w 9157696"/>
                <a:gd name="connsiteY23447" fmla="*/ 366716 h 3804208"/>
                <a:gd name="connsiteX23448" fmla="*/ 609130 w 9157696"/>
                <a:gd name="connsiteY23448" fmla="*/ 367936 h 3804208"/>
                <a:gd name="connsiteX23449" fmla="*/ 605468 w 9157696"/>
                <a:gd name="connsiteY23449" fmla="*/ 366716 h 3804208"/>
                <a:gd name="connsiteX23450" fmla="*/ 601805 w 9157696"/>
                <a:gd name="connsiteY23450" fmla="*/ 365495 h 3804208"/>
                <a:gd name="connsiteX23451" fmla="*/ 599364 w 9157696"/>
                <a:gd name="connsiteY23451" fmla="*/ 365495 h 3804208"/>
                <a:gd name="connsiteX23452" fmla="*/ 595702 w 9157696"/>
                <a:gd name="connsiteY23452" fmla="*/ 364275 h 3804208"/>
                <a:gd name="connsiteX23453" fmla="*/ 593261 w 9157696"/>
                <a:gd name="connsiteY23453" fmla="*/ 363054 h 3804208"/>
                <a:gd name="connsiteX23454" fmla="*/ 585936 w 9157696"/>
                <a:gd name="connsiteY23454" fmla="*/ 363054 h 3804208"/>
                <a:gd name="connsiteX23455" fmla="*/ 578612 w 9157696"/>
                <a:gd name="connsiteY23455" fmla="*/ 363054 h 3804208"/>
                <a:gd name="connsiteX23456" fmla="*/ 578612 w 9157696"/>
                <a:gd name="connsiteY23456" fmla="*/ 364275 h 3804208"/>
                <a:gd name="connsiteX23457" fmla="*/ 578612 w 9157696"/>
                <a:gd name="connsiteY23457" fmla="*/ 364275 h 3804208"/>
                <a:gd name="connsiteX23458" fmla="*/ 582274 w 9157696"/>
                <a:gd name="connsiteY23458" fmla="*/ 378923 h 3804208"/>
                <a:gd name="connsiteX23459" fmla="*/ 589598 w 9157696"/>
                <a:gd name="connsiteY23459" fmla="*/ 386247 h 3804208"/>
                <a:gd name="connsiteX23460" fmla="*/ 599364 w 9157696"/>
                <a:gd name="connsiteY23460" fmla="*/ 399675 h 3804208"/>
                <a:gd name="connsiteX23461" fmla="*/ 607909 w 9157696"/>
                <a:gd name="connsiteY23461" fmla="*/ 402116 h 3804208"/>
                <a:gd name="connsiteX23462" fmla="*/ 616454 w 9157696"/>
                <a:gd name="connsiteY23462" fmla="*/ 403337 h 3804208"/>
                <a:gd name="connsiteX23463" fmla="*/ 631102 w 9157696"/>
                <a:gd name="connsiteY23463" fmla="*/ 408220 h 3804208"/>
                <a:gd name="connsiteX23464" fmla="*/ 629882 w 9157696"/>
                <a:gd name="connsiteY23464" fmla="*/ 409440 h 3804208"/>
                <a:gd name="connsiteX23465" fmla="*/ 626219 w 9157696"/>
                <a:gd name="connsiteY23465" fmla="*/ 408220 h 3804208"/>
                <a:gd name="connsiteX23466" fmla="*/ 621337 w 9157696"/>
                <a:gd name="connsiteY23466" fmla="*/ 409440 h 3804208"/>
                <a:gd name="connsiteX23467" fmla="*/ 616454 w 9157696"/>
                <a:gd name="connsiteY23467" fmla="*/ 410661 h 3804208"/>
                <a:gd name="connsiteX23468" fmla="*/ 610350 w 9157696"/>
                <a:gd name="connsiteY23468" fmla="*/ 409440 h 3804208"/>
                <a:gd name="connsiteX23469" fmla="*/ 609130 w 9157696"/>
                <a:gd name="connsiteY23469" fmla="*/ 411882 h 3804208"/>
                <a:gd name="connsiteX23470" fmla="*/ 604247 w 9157696"/>
                <a:gd name="connsiteY23470" fmla="*/ 409440 h 3804208"/>
                <a:gd name="connsiteX23471" fmla="*/ 601805 w 9157696"/>
                <a:gd name="connsiteY23471" fmla="*/ 410661 h 3804208"/>
                <a:gd name="connsiteX23472" fmla="*/ 596923 w 9157696"/>
                <a:gd name="connsiteY23472" fmla="*/ 410661 h 3804208"/>
                <a:gd name="connsiteX23473" fmla="*/ 592040 w 9157696"/>
                <a:gd name="connsiteY23473" fmla="*/ 410661 h 3804208"/>
                <a:gd name="connsiteX23474" fmla="*/ 588378 w 9157696"/>
                <a:gd name="connsiteY23474" fmla="*/ 411882 h 3804208"/>
                <a:gd name="connsiteX23475" fmla="*/ 584716 w 9157696"/>
                <a:gd name="connsiteY23475" fmla="*/ 411882 h 3804208"/>
                <a:gd name="connsiteX23476" fmla="*/ 582274 w 9157696"/>
                <a:gd name="connsiteY23476" fmla="*/ 410661 h 3804208"/>
                <a:gd name="connsiteX23477" fmla="*/ 574950 w 9157696"/>
                <a:gd name="connsiteY23477" fmla="*/ 411882 h 3804208"/>
                <a:gd name="connsiteX23478" fmla="*/ 567626 w 9157696"/>
                <a:gd name="connsiteY23478" fmla="*/ 413103 h 3804208"/>
                <a:gd name="connsiteX23479" fmla="*/ 568847 w 9157696"/>
                <a:gd name="connsiteY23479" fmla="*/ 415544 h 3804208"/>
                <a:gd name="connsiteX23480" fmla="*/ 572509 w 9157696"/>
                <a:gd name="connsiteY23480" fmla="*/ 416765 h 3804208"/>
                <a:gd name="connsiteX23481" fmla="*/ 577391 w 9157696"/>
                <a:gd name="connsiteY23481" fmla="*/ 416765 h 3804208"/>
                <a:gd name="connsiteX23482" fmla="*/ 588378 w 9157696"/>
                <a:gd name="connsiteY23482" fmla="*/ 417985 h 3804208"/>
                <a:gd name="connsiteX23483" fmla="*/ 600585 w 9157696"/>
                <a:gd name="connsiteY23483" fmla="*/ 420427 h 3804208"/>
                <a:gd name="connsiteX23484" fmla="*/ 609130 w 9157696"/>
                <a:gd name="connsiteY23484" fmla="*/ 422868 h 3804208"/>
                <a:gd name="connsiteX23485" fmla="*/ 614012 w 9157696"/>
                <a:gd name="connsiteY23485" fmla="*/ 426530 h 3804208"/>
                <a:gd name="connsiteX23486" fmla="*/ 616454 w 9157696"/>
                <a:gd name="connsiteY23486" fmla="*/ 427751 h 3804208"/>
                <a:gd name="connsiteX23487" fmla="*/ 616454 w 9157696"/>
                <a:gd name="connsiteY23487" fmla="*/ 427751 h 3804208"/>
                <a:gd name="connsiteX23488" fmla="*/ 614012 w 9157696"/>
                <a:gd name="connsiteY23488" fmla="*/ 430192 h 3804208"/>
                <a:gd name="connsiteX23489" fmla="*/ 609130 w 9157696"/>
                <a:gd name="connsiteY23489" fmla="*/ 426530 h 3804208"/>
                <a:gd name="connsiteX23490" fmla="*/ 605468 w 9157696"/>
                <a:gd name="connsiteY23490" fmla="*/ 427751 h 3804208"/>
                <a:gd name="connsiteX23491" fmla="*/ 600585 w 9157696"/>
                <a:gd name="connsiteY23491" fmla="*/ 426530 h 3804208"/>
                <a:gd name="connsiteX23492" fmla="*/ 595702 w 9157696"/>
                <a:gd name="connsiteY23492" fmla="*/ 425310 h 3804208"/>
                <a:gd name="connsiteX23493" fmla="*/ 592040 w 9157696"/>
                <a:gd name="connsiteY23493" fmla="*/ 425310 h 3804208"/>
                <a:gd name="connsiteX23494" fmla="*/ 588378 w 9157696"/>
                <a:gd name="connsiteY23494" fmla="*/ 424089 h 3804208"/>
                <a:gd name="connsiteX23495" fmla="*/ 585936 w 9157696"/>
                <a:gd name="connsiteY23495" fmla="*/ 422868 h 3804208"/>
                <a:gd name="connsiteX23496" fmla="*/ 577391 w 9157696"/>
                <a:gd name="connsiteY23496" fmla="*/ 421647 h 3804208"/>
                <a:gd name="connsiteX23497" fmla="*/ 568847 w 9157696"/>
                <a:gd name="connsiteY23497" fmla="*/ 420427 h 3804208"/>
                <a:gd name="connsiteX23498" fmla="*/ 568847 w 9157696"/>
                <a:gd name="connsiteY23498" fmla="*/ 422868 h 3804208"/>
                <a:gd name="connsiteX23499" fmla="*/ 572509 w 9157696"/>
                <a:gd name="connsiteY23499" fmla="*/ 425310 h 3804208"/>
                <a:gd name="connsiteX23500" fmla="*/ 577391 w 9157696"/>
                <a:gd name="connsiteY23500" fmla="*/ 426530 h 3804208"/>
                <a:gd name="connsiteX23501" fmla="*/ 588378 w 9157696"/>
                <a:gd name="connsiteY23501" fmla="*/ 431413 h 3804208"/>
                <a:gd name="connsiteX23502" fmla="*/ 594481 w 9157696"/>
                <a:gd name="connsiteY23502" fmla="*/ 433854 h 3804208"/>
                <a:gd name="connsiteX23503" fmla="*/ 600585 w 9157696"/>
                <a:gd name="connsiteY23503" fmla="*/ 436296 h 3804208"/>
                <a:gd name="connsiteX23504" fmla="*/ 607909 w 9157696"/>
                <a:gd name="connsiteY23504" fmla="*/ 439958 h 3804208"/>
                <a:gd name="connsiteX23505" fmla="*/ 606688 w 9157696"/>
                <a:gd name="connsiteY23505" fmla="*/ 441179 h 3804208"/>
                <a:gd name="connsiteX23506" fmla="*/ 601805 w 9157696"/>
                <a:gd name="connsiteY23506" fmla="*/ 439958 h 3804208"/>
                <a:gd name="connsiteX23507" fmla="*/ 595702 w 9157696"/>
                <a:gd name="connsiteY23507" fmla="*/ 442399 h 3804208"/>
                <a:gd name="connsiteX23508" fmla="*/ 589598 w 9157696"/>
                <a:gd name="connsiteY23508" fmla="*/ 444841 h 3804208"/>
                <a:gd name="connsiteX23509" fmla="*/ 581054 w 9157696"/>
                <a:gd name="connsiteY23509" fmla="*/ 444841 h 3804208"/>
                <a:gd name="connsiteX23510" fmla="*/ 578612 w 9157696"/>
                <a:gd name="connsiteY23510" fmla="*/ 448503 h 3804208"/>
                <a:gd name="connsiteX23511" fmla="*/ 570067 w 9157696"/>
                <a:gd name="connsiteY23511" fmla="*/ 446061 h 3804208"/>
                <a:gd name="connsiteX23512" fmla="*/ 566405 w 9157696"/>
                <a:gd name="connsiteY23512" fmla="*/ 448503 h 3804208"/>
                <a:gd name="connsiteX23513" fmla="*/ 560302 w 9157696"/>
                <a:gd name="connsiteY23513" fmla="*/ 448503 h 3804208"/>
                <a:gd name="connsiteX23514" fmla="*/ 555419 w 9157696"/>
                <a:gd name="connsiteY23514" fmla="*/ 447282 h 3804208"/>
                <a:gd name="connsiteX23515" fmla="*/ 554198 w 9157696"/>
                <a:gd name="connsiteY23515" fmla="*/ 448503 h 3804208"/>
                <a:gd name="connsiteX23516" fmla="*/ 549315 w 9157696"/>
                <a:gd name="connsiteY23516" fmla="*/ 449724 h 3804208"/>
                <a:gd name="connsiteX23517" fmla="*/ 544433 w 9157696"/>
                <a:gd name="connsiteY23517" fmla="*/ 449724 h 3804208"/>
                <a:gd name="connsiteX23518" fmla="*/ 539550 w 9157696"/>
                <a:gd name="connsiteY23518" fmla="*/ 448503 h 3804208"/>
                <a:gd name="connsiteX23519" fmla="*/ 529784 w 9157696"/>
                <a:gd name="connsiteY23519" fmla="*/ 450944 h 3804208"/>
                <a:gd name="connsiteX23520" fmla="*/ 518798 w 9157696"/>
                <a:gd name="connsiteY23520" fmla="*/ 453386 h 3804208"/>
                <a:gd name="connsiteX23521" fmla="*/ 521239 w 9157696"/>
                <a:gd name="connsiteY23521" fmla="*/ 457048 h 3804208"/>
                <a:gd name="connsiteX23522" fmla="*/ 526122 w 9157696"/>
                <a:gd name="connsiteY23522" fmla="*/ 458268 h 3804208"/>
                <a:gd name="connsiteX23523" fmla="*/ 533446 w 9157696"/>
                <a:gd name="connsiteY23523" fmla="*/ 458268 h 3804208"/>
                <a:gd name="connsiteX23524" fmla="*/ 549315 w 9157696"/>
                <a:gd name="connsiteY23524" fmla="*/ 459489 h 3804208"/>
                <a:gd name="connsiteX23525" fmla="*/ 557860 w 9157696"/>
                <a:gd name="connsiteY23525" fmla="*/ 459489 h 3804208"/>
                <a:gd name="connsiteX23526" fmla="*/ 566405 w 9157696"/>
                <a:gd name="connsiteY23526" fmla="*/ 459489 h 3804208"/>
                <a:gd name="connsiteX23527" fmla="*/ 578612 w 9157696"/>
                <a:gd name="connsiteY23527" fmla="*/ 461931 h 3804208"/>
                <a:gd name="connsiteX23528" fmla="*/ 587157 w 9157696"/>
                <a:gd name="connsiteY23528" fmla="*/ 466813 h 3804208"/>
                <a:gd name="connsiteX23529" fmla="*/ 585936 w 9157696"/>
                <a:gd name="connsiteY23529" fmla="*/ 466813 h 3804208"/>
                <a:gd name="connsiteX23530" fmla="*/ 582274 w 9157696"/>
                <a:gd name="connsiteY23530" fmla="*/ 469255 h 3804208"/>
                <a:gd name="connsiteX23531" fmla="*/ 576171 w 9157696"/>
                <a:gd name="connsiteY23531" fmla="*/ 468034 h 3804208"/>
                <a:gd name="connsiteX23532" fmla="*/ 570067 w 9157696"/>
                <a:gd name="connsiteY23532" fmla="*/ 468034 h 3804208"/>
                <a:gd name="connsiteX23533" fmla="*/ 565184 w 9157696"/>
                <a:gd name="connsiteY23533" fmla="*/ 469255 h 3804208"/>
                <a:gd name="connsiteX23534" fmla="*/ 560302 w 9157696"/>
                <a:gd name="connsiteY23534" fmla="*/ 469255 h 3804208"/>
                <a:gd name="connsiteX23535" fmla="*/ 555419 w 9157696"/>
                <a:gd name="connsiteY23535" fmla="*/ 468034 h 3804208"/>
                <a:gd name="connsiteX23536" fmla="*/ 544433 w 9157696"/>
                <a:gd name="connsiteY23536" fmla="*/ 469255 h 3804208"/>
                <a:gd name="connsiteX23537" fmla="*/ 533446 w 9157696"/>
                <a:gd name="connsiteY23537" fmla="*/ 471696 h 3804208"/>
                <a:gd name="connsiteX23538" fmla="*/ 535888 w 9157696"/>
                <a:gd name="connsiteY23538" fmla="*/ 475358 h 3804208"/>
                <a:gd name="connsiteX23539" fmla="*/ 540770 w 9157696"/>
                <a:gd name="connsiteY23539" fmla="*/ 476579 h 3804208"/>
                <a:gd name="connsiteX23540" fmla="*/ 546874 w 9157696"/>
                <a:gd name="connsiteY23540" fmla="*/ 476579 h 3804208"/>
                <a:gd name="connsiteX23541" fmla="*/ 562743 w 9157696"/>
                <a:gd name="connsiteY23541" fmla="*/ 477800 h 3804208"/>
                <a:gd name="connsiteX23542" fmla="*/ 579833 w 9157696"/>
                <a:gd name="connsiteY23542" fmla="*/ 480241 h 3804208"/>
                <a:gd name="connsiteX23543" fmla="*/ 592040 w 9157696"/>
                <a:gd name="connsiteY23543" fmla="*/ 483903 h 3804208"/>
                <a:gd name="connsiteX23544" fmla="*/ 601805 w 9157696"/>
                <a:gd name="connsiteY23544" fmla="*/ 490007 h 3804208"/>
                <a:gd name="connsiteX23545" fmla="*/ 601805 w 9157696"/>
                <a:gd name="connsiteY23545" fmla="*/ 490007 h 3804208"/>
                <a:gd name="connsiteX23546" fmla="*/ 599364 w 9157696"/>
                <a:gd name="connsiteY23546" fmla="*/ 490007 h 3804208"/>
                <a:gd name="connsiteX23547" fmla="*/ 594481 w 9157696"/>
                <a:gd name="connsiteY23547" fmla="*/ 488786 h 3804208"/>
                <a:gd name="connsiteX23548" fmla="*/ 593261 w 9157696"/>
                <a:gd name="connsiteY23548" fmla="*/ 488786 h 3804208"/>
                <a:gd name="connsiteX23549" fmla="*/ 590819 w 9157696"/>
                <a:gd name="connsiteY23549" fmla="*/ 488786 h 3804208"/>
                <a:gd name="connsiteX23550" fmla="*/ 583495 w 9157696"/>
                <a:gd name="connsiteY23550" fmla="*/ 487565 h 3804208"/>
                <a:gd name="connsiteX23551" fmla="*/ 581054 w 9157696"/>
                <a:gd name="connsiteY23551" fmla="*/ 487565 h 3804208"/>
                <a:gd name="connsiteX23552" fmla="*/ 577391 w 9157696"/>
                <a:gd name="connsiteY23552" fmla="*/ 487565 h 3804208"/>
                <a:gd name="connsiteX23553" fmla="*/ 573729 w 9157696"/>
                <a:gd name="connsiteY23553" fmla="*/ 486345 h 3804208"/>
                <a:gd name="connsiteX23554" fmla="*/ 570067 w 9157696"/>
                <a:gd name="connsiteY23554" fmla="*/ 485124 h 3804208"/>
                <a:gd name="connsiteX23555" fmla="*/ 562743 w 9157696"/>
                <a:gd name="connsiteY23555" fmla="*/ 483903 h 3804208"/>
                <a:gd name="connsiteX23556" fmla="*/ 555419 w 9157696"/>
                <a:gd name="connsiteY23556" fmla="*/ 482682 h 3804208"/>
                <a:gd name="connsiteX23557" fmla="*/ 556640 w 9157696"/>
                <a:gd name="connsiteY23557" fmla="*/ 485124 h 3804208"/>
                <a:gd name="connsiteX23558" fmla="*/ 560302 w 9157696"/>
                <a:gd name="connsiteY23558" fmla="*/ 487565 h 3804208"/>
                <a:gd name="connsiteX23559" fmla="*/ 565184 w 9157696"/>
                <a:gd name="connsiteY23559" fmla="*/ 488786 h 3804208"/>
                <a:gd name="connsiteX23560" fmla="*/ 571288 w 9157696"/>
                <a:gd name="connsiteY23560" fmla="*/ 490007 h 3804208"/>
                <a:gd name="connsiteX23561" fmla="*/ 570067 w 9157696"/>
                <a:gd name="connsiteY23561" fmla="*/ 491227 h 3804208"/>
                <a:gd name="connsiteX23562" fmla="*/ 563964 w 9157696"/>
                <a:gd name="connsiteY23562" fmla="*/ 490007 h 3804208"/>
                <a:gd name="connsiteX23563" fmla="*/ 556640 w 9157696"/>
                <a:gd name="connsiteY23563" fmla="*/ 493669 h 3804208"/>
                <a:gd name="connsiteX23564" fmla="*/ 550536 w 9157696"/>
                <a:gd name="connsiteY23564" fmla="*/ 497331 h 3804208"/>
                <a:gd name="connsiteX23565" fmla="*/ 540770 w 9157696"/>
                <a:gd name="connsiteY23565" fmla="*/ 497331 h 3804208"/>
                <a:gd name="connsiteX23566" fmla="*/ 539550 w 9157696"/>
                <a:gd name="connsiteY23566" fmla="*/ 500993 h 3804208"/>
                <a:gd name="connsiteX23567" fmla="*/ 529784 w 9157696"/>
                <a:gd name="connsiteY23567" fmla="*/ 498552 h 3804208"/>
                <a:gd name="connsiteX23568" fmla="*/ 526122 w 9157696"/>
                <a:gd name="connsiteY23568" fmla="*/ 500993 h 3804208"/>
                <a:gd name="connsiteX23569" fmla="*/ 518798 w 9157696"/>
                <a:gd name="connsiteY23569" fmla="*/ 502214 h 3804208"/>
                <a:gd name="connsiteX23570" fmla="*/ 511474 w 9157696"/>
                <a:gd name="connsiteY23570" fmla="*/ 503434 h 3804208"/>
                <a:gd name="connsiteX23571" fmla="*/ 506591 w 9157696"/>
                <a:gd name="connsiteY23571" fmla="*/ 505876 h 3804208"/>
                <a:gd name="connsiteX23572" fmla="*/ 500487 w 9157696"/>
                <a:gd name="connsiteY23572" fmla="*/ 507096 h 3804208"/>
                <a:gd name="connsiteX23573" fmla="*/ 495605 w 9157696"/>
                <a:gd name="connsiteY23573" fmla="*/ 507096 h 3804208"/>
                <a:gd name="connsiteX23574" fmla="*/ 484618 w 9157696"/>
                <a:gd name="connsiteY23574" fmla="*/ 510759 h 3804208"/>
                <a:gd name="connsiteX23575" fmla="*/ 473632 w 9157696"/>
                <a:gd name="connsiteY23575" fmla="*/ 515641 h 3804208"/>
                <a:gd name="connsiteX23576" fmla="*/ 477294 w 9157696"/>
                <a:gd name="connsiteY23576" fmla="*/ 519303 h 3804208"/>
                <a:gd name="connsiteX23577" fmla="*/ 483397 w 9157696"/>
                <a:gd name="connsiteY23577" fmla="*/ 520524 h 3804208"/>
                <a:gd name="connsiteX23578" fmla="*/ 490722 w 9157696"/>
                <a:gd name="connsiteY23578" fmla="*/ 519303 h 3804208"/>
                <a:gd name="connsiteX23579" fmla="*/ 509032 w 9157696"/>
                <a:gd name="connsiteY23579" fmla="*/ 518083 h 3804208"/>
                <a:gd name="connsiteX23580" fmla="*/ 529784 w 9157696"/>
                <a:gd name="connsiteY23580" fmla="*/ 516862 h 3804208"/>
                <a:gd name="connsiteX23581" fmla="*/ 544433 w 9157696"/>
                <a:gd name="connsiteY23581" fmla="*/ 519303 h 3804208"/>
                <a:gd name="connsiteX23582" fmla="*/ 549315 w 9157696"/>
                <a:gd name="connsiteY23582" fmla="*/ 521745 h 3804208"/>
                <a:gd name="connsiteX23583" fmla="*/ 548095 w 9157696"/>
                <a:gd name="connsiteY23583" fmla="*/ 522966 h 3804208"/>
                <a:gd name="connsiteX23584" fmla="*/ 539550 w 9157696"/>
                <a:gd name="connsiteY23584" fmla="*/ 521745 h 3804208"/>
                <a:gd name="connsiteX23585" fmla="*/ 535888 w 9157696"/>
                <a:gd name="connsiteY23585" fmla="*/ 524186 h 3804208"/>
                <a:gd name="connsiteX23586" fmla="*/ 528563 w 9157696"/>
                <a:gd name="connsiteY23586" fmla="*/ 524186 h 3804208"/>
                <a:gd name="connsiteX23587" fmla="*/ 522460 w 9157696"/>
                <a:gd name="connsiteY23587" fmla="*/ 522966 h 3804208"/>
                <a:gd name="connsiteX23588" fmla="*/ 521239 w 9157696"/>
                <a:gd name="connsiteY23588" fmla="*/ 525407 h 3804208"/>
                <a:gd name="connsiteX23589" fmla="*/ 516356 w 9157696"/>
                <a:gd name="connsiteY23589" fmla="*/ 527848 h 3804208"/>
                <a:gd name="connsiteX23590" fmla="*/ 511474 w 9157696"/>
                <a:gd name="connsiteY23590" fmla="*/ 527848 h 3804208"/>
                <a:gd name="connsiteX23591" fmla="*/ 506591 w 9157696"/>
                <a:gd name="connsiteY23591" fmla="*/ 526628 h 3804208"/>
                <a:gd name="connsiteX23592" fmla="*/ 495605 w 9157696"/>
                <a:gd name="connsiteY23592" fmla="*/ 530290 h 3804208"/>
                <a:gd name="connsiteX23593" fmla="*/ 484618 w 9157696"/>
                <a:gd name="connsiteY23593" fmla="*/ 533952 h 3804208"/>
                <a:gd name="connsiteX23594" fmla="*/ 488280 w 9157696"/>
                <a:gd name="connsiteY23594" fmla="*/ 537614 h 3804208"/>
                <a:gd name="connsiteX23595" fmla="*/ 494384 w 9157696"/>
                <a:gd name="connsiteY23595" fmla="*/ 538835 h 3804208"/>
                <a:gd name="connsiteX23596" fmla="*/ 501708 w 9157696"/>
                <a:gd name="connsiteY23596" fmla="*/ 537614 h 3804208"/>
                <a:gd name="connsiteX23597" fmla="*/ 518798 w 9157696"/>
                <a:gd name="connsiteY23597" fmla="*/ 536393 h 3804208"/>
                <a:gd name="connsiteX23598" fmla="*/ 528563 w 9157696"/>
                <a:gd name="connsiteY23598" fmla="*/ 536393 h 3804208"/>
                <a:gd name="connsiteX23599" fmla="*/ 538329 w 9157696"/>
                <a:gd name="connsiteY23599" fmla="*/ 536393 h 3804208"/>
                <a:gd name="connsiteX23600" fmla="*/ 551757 w 9157696"/>
                <a:gd name="connsiteY23600" fmla="*/ 538835 h 3804208"/>
                <a:gd name="connsiteX23601" fmla="*/ 561522 w 9157696"/>
                <a:gd name="connsiteY23601" fmla="*/ 542497 h 3804208"/>
                <a:gd name="connsiteX23602" fmla="*/ 565184 w 9157696"/>
                <a:gd name="connsiteY23602" fmla="*/ 543718 h 3804208"/>
                <a:gd name="connsiteX23603" fmla="*/ 563964 w 9157696"/>
                <a:gd name="connsiteY23603" fmla="*/ 544938 h 3804208"/>
                <a:gd name="connsiteX23604" fmla="*/ 563964 w 9157696"/>
                <a:gd name="connsiteY23604" fmla="*/ 544938 h 3804208"/>
                <a:gd name="connsiteX23605" fmla="*/ 562743 w 9157696"/>
                <a:gd name="connsiteY23605" fmla="*/ 544938 h 3804208"/>
                <a:gd name="connsiteX23606" fmla="*/ 559081 w 9157696"/>
                <a:gd name="connsiteY23606" fmla="*/ 544938 h 3804208"/>
                <a:gd name="connsiteX23607" fmla="*/ 554198 w 9157696"/>
                <a:gd name="connsiteY23607" fmla="*/ 544938 h 3804208"/>
                <a:gd name="connsiteX23608" fmla="*/ 545653 w 9157696"/>
                <a:gd name="connsiteY23608" fmla="*/ 548600 h 3804208"/>
                <a:gd name="connsiteX23609" fmla="*/ 545653 w 9157696"/>
                <a:gd name="connsiteY23609" fmla="*/ 548600 h 3804208"/>
                <a:gd name="connsiteX23610" fmla="*/ 545653 w 9157696"/>
                <a:gd name="connsiteY23610" fmla="*/ 548600 h 3804208"/>
                <a:gd name="connsiteX23611" fmla="*/ 545653 w 9157696"/>
                <a:gd name="connsiteY23611" fmla="*/ 548600 h 3804208"/>
                <a:gd name="connsiteX23612" fmla="*/ 545653 w 9157696"/>
                <a:gd name="connsiteY23612" fmla="*/ 549821 h 3804208"/>
                <a:gd name="connsiteX23613" fmla="*/ 541991 w 9157696"/>
                <a:gd name="connsiteY23613" fmla="*/ 552262 h 3804208"/>
                <a:gd name="connsiteX23614" fmla="*/ 537108 w 9157696"/>
                <a:gd name="connsiteY23614" fmla="*/ 553483 h 3804208"/>
                <a:gd name="connsiteX23615" fmla="*/ 532226 w 9157696"/>
                <a:gd name="connsiteY23615" fmla="*/ 553483 h 3804208"/>
                <a:gd name="connsiteX23616" fmla="*/ 522460 w 9157696"/>
                <a:gd name="connsiteY23616" fmla="*/ 558366 h 3804208"/>
                <a:gd name="connsiteX23617" fmla="*/ 512694 w 9157696"/>
                <a:gd name="connsiteY23617" fmla="*/ 563249 h 3804208"/>
                <a:gd name="connsiteX23618" fmla="*/ 516356 w 9157696"/>
                <a:gd name="connsiteY23618" fmla="*/ 565690 h 3804208"/>
                <a:gd name="connsiteX23619" fmla="*/ 522460 w 9157696"/>
                <a:gd name="connsiteY23619" fmla="*/ 565690 h 3804208"/>
                <a:gd name="connsiteX23620" fmla="*/ 528563 w 9157696"/>
                <a:gd name="connsiteY23620" fmla="*/ 563249 h 3804208"/>
                <a:gd name="connsiteX23621" fmla="*/ 544433 w 9157696"/>
                <a:gd name="connsiteY23621" fmla="*/ 559587 h 3804208"/>
                <a:gd name="connsiteX23622" fmla="*/ 562743 w 9157696"/>
                <a:gd name="connsiteY23622" fmla="*/ 557145 h 3804208"/>
                <a:gd name="connsiteX23623" fmla="*/ 576171 w 9157696"/>
                <a:gd name="connsiteY23623" fmla="*/ 558366 h 3804208"/>
                <a:gd name="connsiteX23624" fmla="*/ 578612 w 9157696"/>
                <a:gd name="connsiteY23624" fmla="*/ 559587 h 3804208"/>
                <a:gd name="connsiteX23625" fmla="*/ 577391 w 9157696"/>
                <a:gd name="connsiteY23625" fmla="*/ 559587 h 3804208"/>
                <a:gd name="connsiteX23626" fmla="*/ 573729 w 9157696"/>
                <a:gd name="connsiteY23626" fmla="*/ 562028 h 3804208"/>
                <a:gd name="connsiteX23627" fmla="*/ 567626 w 9157696"/>
                <a:gd name="connsiteY23627" fmla="*/ 562028 h 3804208"/>
                <a:gd name="connsiteX23628" fmla="*/ 561522 w 9157696"/>
                <a:gd name="connsiteY23628" fmla="*/ 562028 h 3804208"/>
                <a:gd name="connsiteX23629" fmla="*/ 556640 w 9157696"/>
                <a:gd name="connsiteY23629" fmla="*/ 563249 h 3804208"/>
                <a:gd name="connsiteX23630" fmla="*/ 551757 w 9157696"/>
                <a:gd name="connsiteY23630" fmla="*/ 563249 h 3804208"/>
                <a:gd name="connsiteX23631" fmla="*/ 548095 w 9157696"/>
                <a:gd name="connsiteY23631" fmla="*/ 562028 h 3804208"/>
                <a:gd name="connsiteX23632" fmla="*/ 537108 w 9157696"/>
                <a:gd name="connsiteY23632" fmla="*/ 564469 h 3804208"/>
                <a:gd name="connsiteX23633" fmla="*/ 526122 w 9157696"/>
                <a:gd name="connsiteY23633" fmla="*/ 566911 h 3804208"/>
                <a:gd name="connsiteX23634" fmla="*/ 528563 w 9157696"/>
                <a:gd name="connsiteY23634" fmla="*/ 570573 h 3804208"/>
                <a:gd name="connsiteX23635" fmla="*/ 533446 w 9157696"/>
                <a:gd name="connsiteY23635" fmla="*/ 573014 h 3804208"/>
                <a:gd name="connsiteX23636" fmla="*/ 540770 w 9157696"/>
                <a:gd name="connsiteY23636" fmla="*/ 573014 h 3804208"/>
                <a:gd name="connsiteX23637" fmla="*/ 556640 w 9157696"/>
                <a:gd name="connsiteY23637" fmla="*/ 574235 h 3804208"/>
                <a:gd name="connsiteX23638" fmla="*/ 565184 w 9157696"/>
                <a:gd name="connsiteY23638" fmla="*/ 575456 h 3804208"/>
                <a:gd name="connsiteX23639" fmla="*/ 573729 w 9157696"/>
                <a:gd name="connsiteY23639" fmla="*/ 576676 h 3804208"/>
                <a:gd name="connsiteX23640" fmla="*/ 584716 w 9157696"/>
                <a:gd name="connsiteY23640" fmla="*/ 580339 h 3804208"/>
                <a:gd name="connsiteX23641" fmla="*/ 592040 w 9157696"/>
                <a:gd name="connsiteY23641" fmla="*/ 586442 h 3804208"/>
                <a:gd name="connsiteX23642" fmla="*/ 594481 w 9157696"/>
                <a:gd name="connsiteY23642" fmla="*/ 587663 h 3804208"/>
                <a:gd name="connsiteX23643" fmla="*/ 588378 w 9157696"/>
                <a:gd name="connsiteY23643" fmla="*/ 590104 h 3804208"/>
                <a:gd name="connsiteX23644" fmla="*/ 583495 w 9157696"/>
                <a:gd name="connsiteY23644" fmla="*/ 587663 h 3804208"/>
                <a:gd name="connsiteX23645" fmla="*/ 578612 w 9157696"/>
                <a:gd name="connsiteY23645" fmla="*/ 585221 h 3804208"/>
                <a:gd name="connsiteX23646" fmla="*/ 571288 w 9157696"/>
                <a:gd name="connsiteY23646" fmla="*/ 586442 h 3804208"/>
                <a:gd name="connsiteX23647" fmla="*/ 563964 w 9157696"/>
                <a:gd name="connsiteY23647" fmla="*/ 587663 h 3804208"/>
                <a:gd name="connsiteX23648" fmla="*/ 554198 w 9157696"/>
                <a:gd name="connsiteY23648" fmla="*/ 585221 h 3804208"/>
                <a:gd name="connsiteX23649" fmla="*/ 550536 w 9157696"/>
                <a:gd name="connsiteY23649" fmla="*/ 587663 h 3804208"/>
                <a:gd name="connsiteX23650" fmla="*/ 541991 w 9157696"/>
                <a:gd name="connsiteY23650" fmla="*/ 582780 h 3804208"/>
                <a:gd name="connsiteX23651" fmla="*/ 537108 w 9157696"/>
                <a:gd name="connsiteY23651" fmla="*/ 584001 h 3804208"/>
                <a:gd name="connsiteX23652" fmla="*/ 529784 w 9157696"/>
                <a:gd name="connsiteY23652" fmla="*/ 582780 h 3804208"/>
                <a:gd name="connsiteX23653" fmla="*/ 524901 w 9157696"/>
                <a:gd name="connsiteY23653" fmla="*/ 580339 h 3804208"/>
                <a:gd name="connsiteX23654" fmla="*/ 522460 w 9157696"/>
                <a:gd name="connsiteY23654" fmla="*/ 581559 h 3804208"/>
                <a:gd name="connsiteX23655" fmla="*/ 517577 w 9157696"/>
                <a:gd name="connsiteY23655" fmla="*/ 581559 h 3804208"/>
                <a:gd name="connsiteX23656" fmla="*/ 511474 w 9157696"/>
                <a:gd name="connsiteY23656" fmla="*/ 580339 h 3804208"/>
                <a:gd name="connsiteX23657" fmla="*/ 506591 w 9157696"/>
                <a:gd name="connsiteY23657" fmla="*/ 577897 h 3804208"/>
                <a:gd name="connsiteX23658" fmla="*/ 494384 w 9157696"/>
                <a:gd name="connsiteY23658" fmla="*/ 577897 h 3804208"/>
                <a:gd name="connsiteX23659" fmla="*/ 482177 w 9157696"/>
                <a:gd name="connsiteY23659" fmla="*/ 577897 h 3804208"/>
                <a:gd name="connsiteX23660" fmla="*/ 483397 w 9157696"/>
                <a:gd name="connsiteY23660" fmla="*/ 581559 h 3804208"/>
                <a:gd name="connsiteX23661" fmla="*/ 488280 w 9157696"/>
                <a:gd name="connsiteY23661" fmla="*/ 584001 h 3804208"/>
                <a:gd name="connsiteX23662" fmla="*/ 495605 w 9157696"/>
                <a:gd name="connsiteY23662" fmla="*/ 585221 h 3804208"/>
                <a:gd name="connsiteX23663" fmla="*/ 512694 w 9157696"/>
                <a:gd name="connsiteY23663" fmla="*/ 588883 h 3804208"/>
                <a:gd name="connsiteX23664" fmla="*/ 522460 w 9157696"/>
                <a:gd name="connsiteY23664" fmla="*/ 591325 h 3804208"/>
                <a:gd name="connsiteX23665" fmla="*/ 528563 w 9157696"/>
                <a:gd name="connsiteY23665" fmla="*/ 592546 h 3804208"/>
                <a:gd name="connsiteX23666" fmla="*/ 531005 w 9157696"/>
                <a:gd name="connsiteY23666" fmla="*/ 596208 h 3804208"/>
                <a:gd name="connsiteX23667" fmla="*/ 535888 w 9157696"/>
                <a:gd name="connsiteY23667" fmla="*/ 598649 h 3804208"/>
                <a:gd name="connsiteX23668" fmla="*/ 541991 w 9157696"/>
                <a:gd name="connsiteY23668" fmla="*/ 598649 h 3804208"/>
                <a:gd name="connsiteX23669" fmla="*/ 543212 w 9157696"/>
                <a:gd name="connsiteY23669" fmla="*/ 599870 h 3804208"/>
                <a:gd name="connsiteX23670" fmla="*/ 549315 w 9157696"/>
                <a:gd name="connsiteY23670" fmla="*/ 605973 h 3804208"/>
                <a:gd name="connsiteX23671" fmla="*/ 546874 w 9157696"/>
                <a:gd name="connsiteY23671" fmla="*/ 607194 h 3804208"/>
                <a:gd name="connsiteX23672" fmla="*/ 546874 w 9157696"/>
                <a:gd name="connsiteY23672" fmla="*/ 607194 h 3804208"/>
                <a:gd name="connsiteX23673" fmla="*/ 544433 w 9157696"/>
                <a:gd name="connsiteY23673" fmla="*/ 607194 h 3804208"/>
                <a:gd name="connsiteX23674" fmla="*/ 540770 w 9157696"/>
                <a:gd name="connsiteY23674" fmla="*/ 604753 h 3804208"/>
                <a:gd name="connsiteX23675" fmla="*/ 534667 w 9157696"/>
                <a:gd name="connsiteY23675" fmla="*/ 603532 h 3804208"/>
                <a:gd name="connsiteX23676" fmla="*/ 531005 w 9157696"/>
                <a:gd name="connsiteY23676" fmla="*/ 604753 h 3804208"/>
                <a:gd name="connsiteX23677" fmla="*/ 526122 w 9157696"/>
                <a:gd name="connsiteY23677" fmla="*/ 603532 h 3804208"/>
                <a:gd name="connsiteX23678" fmla="*/ 526122 w 9157696"/>
                <a:gd name="connsiteY23678" fmla="*/ 603532 h 3804208"/>
                <a:gd name="connsiteX23679" fmla="*/ 526122 w 9157696"/>
                <a:gd name="connsiteY23679" fmla="*/ 596208 h 3804208"/>
                <a:gd name="connsiteX23680" fmla="*/ 522460 w 9157696"/>
                <a:gd name="connsiteY23680" fmla="*/ 599870 h 3804208"/>
                <a:gd name="connsiteX23681" fmla="*/ 521239 w 9157696"/>
                <a:gd name="connsiteY23681" fmla="*/ 602311 h 3804208"/>
                <a:gd name="connsiteX23682" fmla="*/ 513915 w 9157696"/>
                <a:gd name="connsiteY23682" fmla="*/ 602311 h 3804208"/>
                <a:gd name="connsiteX23683" fmla="*/ 504149 w 9157696"/>
                <a:gd name="connsiteY23683" fmla="*/ 603532 h 3804208"/>
                <a:gd name="connsiteX23684" fmla="*/ 505370 w 9157696"/>
                <a:gd name="connsiteY23684" fmla="*/ 607194 h 3804208"/>
                <a:gd name="connsiteX23685" fmla="*/ 510253 w 9157696"/>
                <a:gd name="connsiteY23685" fmla="*/ 609635 h 3804208"/>
                <a:gd name="connsiteX23686" fmla="*/ 516356 w 9157696"/>
                <a:gd name="connsiteY23686" fmla="*/ 609635 h 3804208"/>
                <a:gd name="connsiteX23687" fmla="*/ 522460 w 9157696"/>
                <a:gd name="connsiteY23687" fmla="*/ 609635 h 3804208"/>
                <a:gd name="connsiteX23688" fmla="*/ 524901 w 9157696"/>
                <a:gd name="connsiteY23688" fmla="*/ 614518 h 3804208"/>
                <a:gd name="connsiteX23689" fmla="*/ 527343 w 9157696"/>
                <a:gd name="connsiteY23689" fmla="*/ 616960 h 3804208"/>
                <a:gd name="connsiteX23690" fmla="*/ 529784 w 9157696"/>
                <a:gd name="connsiteY23690" fmla="*/ 620622 h 3804208"/>
                <a:gd name="connsiteX23691" fmla="*/ 532226 w 9157696"/>
                <a:gd name="connsiteY23691" fmla="*/ 625504 h 3804208"/>
                <a:gd name="connsiteX23692" fmla="*/ 523681 w 9157696"/>
                <a:gd name="connsiteY23692" fmla="*/ 623063 h 3804208"/>
                <a:gd name="connsiteX23693" fmla="*/ 518798 w 9157696"/>
                <a:gd name="connsiteY23693" fmla="*/ 626725 h 3804208"/>
                <a:gd name="connsiteX23694" fmla="*/ 510253 w 9157696"/>
                <a:gd name="connsiteY23694" fmla="*/ 618180 h 3804208"/>
                <a:gd name="connsiteX23695" fmla="*/ 502929 w 9157696"/>
                <a:gd name="connsiteY23695" fmla="*/ 619401 h 3804208"/>
                <a:gd name="connsiteX23696" fmla="*/ 494384 w 9157696"/>
                <a:gd name="connsiteY23696" fmla="*/ 615739 h 3804208"/>
                <a:gd name="connsiteX23697" fmla="*/ 489501 w 9157696"/>
                <a:gd name="connsiteY23697" fmla="*/ 610856 h 3804208"/>
                <a:gd name="connsiteX23698" fmla="*/ 485839 w 9157696"/>
                <a:gd name="connsiteY23698" fmla="*/ 612077 h 3804208"/>
                <a:gd name="connsiteX23699" fmla="*/ 478515 w 9157696"/>
                <a:gd name="connsiteY23699" fmla="*/ 610856 h 3804208"/>
                <a:gd name="connsiteX23700" fmla="*/ 472411 w 9157696"/>
                <a:gd name="connsiteY23700" fmla="*/ 607194 h 3804208"/>
                <a:gd name="connsiteX23701" fmla="*/ 467528 w 9157696"/>
                <a:gd name="connsiteY23701" fmla="*/ 602311 h 3804208"/>
                <a:gd name="connsiteX23702" fmla="*/ 451659 w 9157696"/>
                <a:gd name="connsiteY23702" fmla="*/ 597428 h 3804208"/>
                <a:gd name="connsiteX23703" fmla="*/ 435790 w 9157696"/>
                <a:gd name="connsiteY23703" fmla="*/ 592546 h 3804208"/>
                <a:gd name="connsiteX23704" fmla="*/ 435790 w 9157696"/>
                <a:gd name="connsiteY23704" fmla="*/ 598649 h 3804208"/>
                <a:gd name="connsiteX23705" fmla="*/ 440673 w 9157696"/>
                <a:gd name="connsiteY23705" fmla="*/ 604753 h 3804208"/>
                <a:gd name="connsiteX23706" fmla="*/ 450439 w 9157696"/>
                <a:gd name="connsiteY23706" fmla="*/ 609635 h 3804208"/>
                <a:gd name="connsiteX23707" fmla="*/ 458983 w 9157696"/>
                <a:gd name="connsiteY23707" fmla="*/ 612077 h 3804208"/>
                <a:gd name="connsiteX23708" fmla="*/ 469970 w 9157696"/>
                <a:gd name="connsiteY23708" fmla="*/ 620622 h 3804208"/>
                <a:gd name="connsiteX23709" fmla="*/ 474853 w 9157696"/>
                <a:gd name="connsiteY23709" fmla="*/ 624284 h 3804208"/>
                <a:gd name="connsiteX23710" fmla="*/ 482177 w 9157696"/>
                <a:gd name="connsiteY23710" fmla="*/ 627946 h 3804208"/>
                <a:gd name="connsiteX23711" fmla="*/ 493163 w 9157696"/>
                <a:gd name="connsiteY23711" fmla="*/ 634049 h 3804208"/>
                <a:gd name="connsiteX23712" fmla="*/ 506591 w 9157696"/>
                <a:gd name="connsiteY23712" fmla="*/ 645036 h 3804208"/>
                <a:gd name="connsiteX23713" fmla="*/ 517577 w 9157696"/>
                <a:gd name="connsiteY23713" fmla="*/ 659684 h 3804208"/>
                <a:gd name="connsiteX23714" fmla="*/ 515136 w 9157696"/>
                <a:gd name="connsiteY23714" fmla="*/ 660905 h 3804208"/>
                <a:gd name="connsiteX23715" fmla="*/ 507812 w 9157696"/>
                <a:gd name="connsiteY23715" fmla="*/ 660905 h 3804208"/>
                <a:gd name="connsiteX23716" fmla="*/ 500487 w 9157696"/>
                <a:gd name="connsiteY23716" fmla="*/ 660905 h 3804208"/>
                <a:gd name="connsiteX23717" fmla="*/ 495605 w 9157696"/>
                <a:gd name="connsiteY23717" fmla="*/ 662125 h 3804208"/>
                <a:gd name="connsiteX23718" fmla="*/ 490722 w 9157696"/>
                <a:gd name="connsiteY23718" fmla="*/ 662125 h 3804208"/>
                <a:gd name="connsiteX23719" fmla="*/ 485839 w 9157696"/>
                <a:gd name="connsiteY23719" fmla="*/ 660905 h 3804208"/>
                <a:gd name="connsiteX23720" fmla="*/ 474853 w 9157696"/>
                <a:gd name="connsiteY23720" fmla="*/ 663346 h 3804208"/>
                <a:gd name="connsiteX23721" fmla="*/ 463866 w 9157696"/>
                <a:gd name="connsiteY23721" fmla="*/ 665788 h 3804208"/>
                <a:gd name="connsiteX23722" fmla="*/ 466308 w 9157696"/>
                <a:gd name="connsiteY23722" fmla="*/ 669450 h 3804208"/>
                <a:gd name="connsiteX23723" fmla="*/ 471190 w 9157696"/>
                <a:gd name="connsiteY23723" fmla="*/ 670670 h 3804208"/>
                <a:gd name="connsiteX23724" fmla="*/ 478515 w 9157696"/>
                <a:gd name="connsiteY23724" fmla="*/ 670670 h 3804208"/>
                <a:gd name="connsiteX23725" fmla="*/ 489501 w 9157696"/>
                <a:gd name="connsiteY23725" fmla="*/ 669450 h 3804208"/>
                <a:gd name="connsiteX23726" fmla="*/ 489501 w 9157696"/>
                <a:gd name="connsiteY23726" fmla="*/ 669450 h 3804208"/>
                <a:gd name="connsiteX23727" fmla="*/ 484618 w 9157696"/>
                <a:gd name="connsiteY23727" fmla="*/ 675553 h 3804208"/>
                <a:gd name="connsiteX23728" fmla="*/ 472411 w 9157696"/>
                <a:gd name="connsiteY23728" fmla="*/ 677995 h 3804208"/>
                <a:gd name="connsiteX23729" fmla="*/ 463866 w 9157696"/>
                <a:gd name="connsiteY23729" fmla="*/ 670670 h 3804208"/>
                <a:gd name="connsiteX23730" fmla="*/ 457763 w 9157696"/>
                <a:gd name="connsiteY23730" fmla="*/ 673112 h 3804208"/>
                <a:gd name="connsiteX23731" fmla="*/ 451659 w 9157696"/>
                <a:gd name="connsiteY23731" fmla="*/ 677995 h 3804208"/>
                <a:gd name="connsiteX23732" fmla="*/ 447997 w 9157696"/>
                <a:gd name="connsiteY23732" fmla="*/ 673112 h 3804208"/>
                <a:gd name="connsiteX23733" fmla="*/ 440673 w 9157696"/>
                <a:gd name="connsiteY23733" fmla="*/ 669450 h 3804208"/>
                <a:gd name="connsiteX23734" fmla="*/ 432128 w 9157696"/>
                <a:gd name="connsiteY23734" fmla="*/ 670670 h 3804208"/>
                <a:gd name="connsiteX23735" fmla="*/ 421142 w 9157696"/>
                <a:gd name="connsiteY23735" fmla="*/ 665788 h 3804208"/>
                <a:gd name="connsiteX23736" fmla="*/ 415038 w 9157696"/>
                <a:gd name="connsiteY23736" fmla="*/ 659684 h 3804208"/>
                <a:gd name="connsiteX23737" fmla="*/ 410155 w 9157696"/>
                <a:gd name="connsiteY23737" fmla="*/ 660905 h 3804208"/>
                <a:gd name="connsiteX23738" fmla="*/ 401611 w 9157696"/>
                <a:gd name="connsiteY23738" fmla="*/ 659684 h 3804208"/>
                <a:gd name="connsiteX23739" fmla="*/ 399169 w 9157696"/>
                <a:gd name="connsiteY23739" fmla="*/ 659684 h 3804208"/>
                <a:gd name="connsiteX23740" fmla="*/ 401611 w 9157696"/>
                <a:gd name="connsiteY23740" fmla="*/ 656022 h 3804208"/>
                <a:gd name="connsiteX23741" fmla="*/ 413818 w 9157696"/>
                <a:gd name="connsiteY23741" fmla="*/ 646256 h 3804208"/>
                <a:gd name="connsiteX23742" fmla="*/ 424804 w 9157696"/>
                <a:gd name="connsiteY23742" fmla="*/ 637711 h 3804208"/>
                <a:gd name="connsiteX23743" fmla="*/ 429687 w 9157696"/>
                <a:gd name="connsiteY23743" fmla="*/ 635270 h 3804208"/>
                <a:gd name="connsiteX23744" fmla="*/ 432128 w 9157696"/>
                <a:gd name="connsiteY23744" fmla="*/ 631608 h 3804208"/>
                <a:gd name="connsiteX23745" fmla="*/ 432128 w 9157696"/>
                <a:gd name="connsiteY23745" fmla="*/ 627946 h 3804208"/>
                <a:gd name="connsiteX23746" fmla="*/ 423583 w 9157696"/>
                <a:gd name="connsiteY23746" fmla="*/ 630387 h 3804208"/>
                <a:gd name="connsiteX23747" fmla="*/ 415038 w 9157696"/>
                <a:gd name="connsiteY23747" fmla="*/ 632829 h 3804208"/>
                <a:gd name="connsiteX23748" fmla="*/ 412597 w 9157696"/>
                <a:gd name="connsiteY23748" fmla="*/ 635270 h 3804208"/>
                <a:gd name="connsiteX23749" fmla="*/ 408935 w 9157696"/>
                <a:gd name="connsiteY23749" fmla="*/ 637711 h 3804208"/>
                <a:gd name="connsiteX23750" fmla="*/ 405273 w 9157696"/>
                <a:gd name="connsiteY23750" fmla="*/ 638932 h 3804208"/>
                <a:gd name="connsiteX23751" fmla="*/ 405273 w 9157696"/>
                <a:gd name="connsiteY23751" fmla="*/ 638932 h 3804208"/>
                <a:gd name="connsiteX23752" fmla="*/ 405273 w 9157696"/>
                <a:gd name="connsiteY23752" fmla="*/ 637711 h 3804208"/>
                <a:gd name="connsiteX23753" fmla="*/ 399169 w 9157696"/>
                <a:gd name="connsiteY23753" fmla="*/ 637711 h 3804208"/>
                <a:gd name="connsiteX23754" fmla="*/ 393066 w 9157696"/>
                <a:gd name="connsiteY23754" fmla="*/ 637711 h 3804208"/>
                <a:gd name="connsiteX23755" fmla="*/ 390624 w 9157696"/>
                <a:gd name="connsiteY23755" fmla="*/ 638932 h 3804208"/>
                <a:gd name="connsiteX23756" fmla="*/ 388183 w 9157696"/>
                <a:gd name="connsiteY23756" fmla="*/ 640153 h 3804208"/>
                <a:gd name="connsiteX23757" fmla="*/ 385741 w 9157696"/>
                <a:gd name="connsiteY23757" fmla="*/ 640153 h 3804208"/>
                <a:gd name="connsiteX23758" fmla="*/ 382079 w 9157696"/>
                <a:gd name="connsiteY23758" fmla="*/ 641374 h 3804208"/>
                <a:gd name="connsiteX23759" fmla="*/ 380859 w 9157696"/>
                <a:gd name="connsiteY23759" fmla="*/ 642594 h 3804208"/>
                <a:gd name="connsiteX23760" fmla="*/ 379638 w 9157696"/>
                <a:gd name="connsiteY23760" fmla="*/ 641374 h 3804208"/>
                <a:gd name="connsiteX23761" fmla="*/ 371093 w 9157696"/>
                <a:gd name="connsiteY23761" fmla="*/ 638932 h 3804208"/>
                <a:gd name="connsiteX23762" fmla="*/ 366210 w 9157696"/>
                <a:gd name="connsiteY23762" fmla="*/ 640153 h 3804208"/>
                <a:gd name="connsiteX23763" fmla="*/ 367431 w 9157696"/>
                <a:gd name="connsiteY23763" fmla="*/ 637711 h 3804208"/>
                <a:gd name="connsiteX23764" fmla="*/ 373534 w 9157696"/>
                <a:gd name="connsiteY23764" fmla="*/ 634049 h 3804208"/>
                <a:gd name="connsiteX23765" fmla="*/ 383300 w 9157696"/>
                <a:gd name="connsiteY23765" fmla="*/ 630387 h 3804208"/>
                <a:gd name="connsiteX23766" fmla="*/ 391845 w 9157696"/>
                <a:gd name="connsiteY23766" fmla="*/ 627946 h 3804208"/>
                <a:gd name="connsiteX23767" fmla="*/ 395507 w 9157696"/>
                <a:gd name="connsiteY23767" fmla="*/ 626725 h 3804208"/>
                <a:gd name="connsiteX23768" fmla="*/ 397948 w 9157696"/>
                <a:gd name="connsiteY23768" fmla="*/ 624284 h 3804208"/>
                <a:gd name="connsiteX23769" fmla="*/ 399169 w 9157696"/>
                <a:gd name="connsiteY23769" fmla="*/ 621842 h 3804208"/>
                <a:gd name="connsiteX23770" fmla="*/ 393066 w 9157696"/>
                <a:gd name="connsiteY23770" fmla="*/ 621842 h 3804208"/>
                <a:gd name="connsiteX23771" fmla="*/ 386962 w 9157696"/>
                <a:gd name="connsiteY23771" fmla="*/ 621842 h 3804208"/>
                <a:gd name="connsiteX23772" fmla="*/ 384521 w 9157696"/>
                <a:gd name="connsiteY23772" fmla="*/ 623063 h 3804208"/>
                <a:gd name="connsiteX23773" fmla="*/ 382079 w 9157696"/>
                <a:gd name="connsiteY23773" fmla="*/ 624284 h 3804208"/>
                <a:gd name="connsiteX23774" fmla="*/ 379638 w 9157696"/>
                <a:gd name="connsiteY23774" fmla="*/ 624284 h 3804208"/>
                <a:gd name="connsiteX23775" fmla="*/ 375976 w 9157696"/>
                <a:gd name="connsiteY23775" fmla="*/ 625504 h 3804208"/>
                <a:gd name="connsiteX23776" fmla="*/ 372314 w 9157696"/>
                <a:gd name="connsiteY23776" fmla="*/ 626725 h 3804208"/>
                <a:gd name="connsiteX23777" fmla="*/ 369872 w 9157696"/>
                <a:gd name="connsiteY23777" fmla="*/ 625504 h 3804208"/>
                <a:gd name="connsiteX23778" fmla="*/ 366210 w 9157696"/>
                <a:gd name="connsiteY23778" fmla="*/ 629167 h 3804208"/>
                <a:gd name="connsiteX23779" fmla="*/ 364990 w 9157696"/>
                <a:gd name="connsiteY23779" fmla="*/ 627946 h 3804208"/>
                <a:gd name="connsiteX23780" fmla="*/ 360107 w 9157696"/>
                <a:gd name="connsiteY23780" fmla="*/ 629167 h 3804208"/>
                <a:gd name="connsiteX23781" fmla="*/ 356445 w 9157696"/>
                <a:gd name="connsiteY23781" fmla="*/ 627946 h 3804208"/>
                <a:gd name="connsiteX23782" fmla="*/ 352783 w 9157696"/>
                <a:gd name="connsiteY23782" fmla="*/ 627946 h 3804208"/>
                <a:gd name="connsiteX23783" fmla="*/ 350341 w 9157696"/>
                <a:gd name="connsiteY23783" fmla="*/ 629167 h 3804208"/>
                <a:gd name="connsiteX23784" fmla="*/ 349120 w 9157696"/>
                <a:gd name="connsiteY23784" fmla="*/ 629167 h 3804208"/>
                <a:gd name="connsiteX23785" fmla="*/ 350341 w 9157696"/>
                <a:gd name="connsiteY23785" fmla="*/ 626725 h 3804208"/>
                <a:gd name="connsiteX23786" fmla="*/ 354003 w 9157696"/>
                <a:gd name="connsiteY23786" fmla="*/ 624284 h 3804208"/>
                <a:gd name="connsiteX23787" fmla="*/ 354003 w 9157696"/>
                <a:gd name="connsiteY23787" fmla="*/ 624284 h 3804208"/>
                <a:gd name="connsiteX23788" fmla="*/ 356445 w 9157696"/>
                <a:gd name="connsiteY23788" fmla="*/ 623063 h 3804208"/>
                <a:gd name="connsiteX23789" fmla="*/ 361327 w 9157696"/>
                <a:gd name="connsiteY23789" fmla="*/ 621842 h 3804208"/>
                <a:gd name="connsiteX23790" fmla="*/ 367431 w 9157696"/>
                <a:gd name="connsiteY23790" fmla="*/ 621842 h 3804208"/>
                <a:gd name="connsiteX23791" fmla="*/ 369872 w 9157696"/>
                <a:gd name="connsiteY23791" fmla="*/ 621842 h 3804208"/>
                <a:gd name="connsiteX23792" fmla="*/ 372314 w 9157696"/>
                <a:gd name="connsiteY23792" fmla="*/ 621842 h 3804208"/>
                <a:gd name="connsiteX23793" fmla="*/ 373534 w 9157696"/>
                <a:gd name="connsiteY23793" fmla="*/ 620622 h 3804208"/>
                <a:gd name="connsiteX23794" fmla="*/ 369872 w 9157696"/>
                <a:gd name="connsiteY23794" fmla="*/ 619401 h 3804208"/>
                <a:gd name="connsiteX23795" fmla="*/ 364990 w 9157696"/>
                <a:gd name="connsiteY23795" fmla="*/ 618180 h 3804208"/>
                <a:gd name="connsiteX23796" fmla="*/ 362548 w 9157696"/>
                <a:gd name="connsiteY23796" fmla="*/ 618180 h 3804208"/>
                <a:gd name="connsiteX23797" fmla="*/ 361327 w 9157696"/>
                <a:gd name="connsiteY23797" fmla="*/ 618180 h 3804208"/>
                <a:gd name="connsiteX23798" fmla="*/ 362548 w 9157696"/>
                <a:gd name="connsiteY23798" fmla="*/ 616960 h 3804208"/>
                <a:gd name="connsiteX23799" fmla="*/ 368652 w 9157696"/>
                <a:gd name="connsiteY23799" fmla="*/ 613297 h 3804208"/>
                <a:gd name="connsiteX23800" fmla="*/ 378417 w 9157696"/>
                <a:gd name="connsiteY23800" fmla="*/ 610856 h 3804208"/>
                <a:gd name="connsiteX23801" fmla="*/ 386962 w 9157696"/>
                <a:gd name="connsiteY23801" fmla="*/ 608415 h 3804208"/>
                <a:gd name="connsiteX23802" fmla="*/ 390624 w 9157696"/>
                <a:gd name="connsiteY23802" fmla="*/ 608415 h 3804208"/>
                <a:gd name="connsiteX23803" fmla="*/ 393066 w 9157696"/>
                <a:gd name="connsiteY23803" fmla="*/ 607194 h 3804208"/>
                <a:gd name="connsiteX23804" fmla="*/ 394286 w 9157696"/>
                <a:gd name="connsiteY23804" fmla="*/ 604753 h 3804208"/>
                <a:gd name="connsiteX23805" fmla="*/ 388183 w 9157696"/>
                <a:gd name="connsiteY23805" fmla="*/ 603532 h 3804208"/>
                <a:gd name="connsiteX23806" fmla="*/ 382079 w 9157696"/>
                <a:gd name="connsiteY23806" fmla="*/ 603532 h 3804208"/>
                <a:gd name="connsiteX23807" fmla="*/ 379638 w 9157696"/>
                <a:gd name="connsiteY23807" fmla="*/ 604753 h 3804208"/>
                <a:gd name="connsiteX23808" fmla="*/ 377197 w 9157696"/>
                <a:gd name="connsiteY23808" fmla="*/ 604753 h 3804208"/>
                <a:gd name="connsiteX23809" fmla="*/ 374755 w 9157696"/>
                <a:gd name="connsiteY23809" fmla="*/ 604753 h 3804208"/>
                <a:gd name="connsiteX23810" fmla="*/ 371093 w 9157696"/>
                <a:gd name="connsiteY23810" fmla="*/ 605973 h 3804208"/>
                <a:gd name="connsiteX23811" fmla="*/ 367431 w 9157696"/>
                <a:gd name="connsiteY23811" fmla="*/ 607194 h 3804208"/>
                <a:gd name="connsiteX23812" fmla="*/ 364990 w 9157696"/>
                <a:gd name="connsiteY23812" fmla="*/ 605973 h 3804208"/>
                <a:gd name="connsiteX23813" fmla="*/ 361327 w 9157696"/>
                <a:gd name="connsiteY23813" fmla="*/ 608415 h 3804208"/>
                <a:gd name="connsiteX23814" fmla="*/ 360107 w 9157696"/>
                <a:gd name="connsiteY23814" fmla="*/ 605973 h 3804208"/>
                <a:gd name="connsiteX23815" fmla="*/ 355224 w 9157696"/>
                <a:gd name="connsiteY23815" fmla="*/ 607194 h 3804208"/>
                <a:gd name="connsiteX23816" fmla="*/ 351562 w 9157696"/>
                <a:gd name="connsiteY23816" fmla="*/ 605973 h 3804208"/>
                <a:gd name="connsiteX23817" fmla="*/ 347900 w 9157696"/>
                <a:gd name="connsiteY23817" fmla="*/ 604753 h 3804208"/>
                <a:gd name="connsiteX23818" fmla="*/ 345458 w 9157696"/>
                <a:gd name="connsiteY23818" fmla="*/ 605973 h 3804208"/>
                <a:gd name="connsiteX23819" fmla="*/ 343017 w 9157696"/>
                <a:gd name="connsiteY23819" fmla="*/ 607194 h 3804208"/>
                <a:gd name="connsiteX23820" fmla="*/ 335693 w 9157696"/>
                <a:gd name="connsiteY23820" fmla="*/ 607194 h 3804208"/>
                <a:gd name="connsiteX23821" fmla="*/ 328369 w 9157696"/>
                <a:gd name="connsiteY23821" fmla="*/ 608415 h 3804208"/>
                <a:gd name="connsiteX23822" fmla="*/ 324706 w 9157696"/>
                <a:gd name="connsiteY23822" fmla="*/ 607194 h 3804208"/>
                <a:gd name="connsiteX23823" fmla="*/ 319824 w 9157696"/>
                <a:gd name="connsiteY23823" fmla="*/ 605973 h 3804208"/>
                <a:gd name="connsiteX23824" fmla="*/ 318603 w 9157696"/>
                <a:gd name="connsiteY23824" fmla="*/ 607194 h 3804208"/>
                <a:gd name="connsiteX23825" fmla="*/ 314941 w 9157696"/>
                <a:gd name="connsiteY23825" fmla="*/ 605973 h 3804208"/>
                <a:gd name="connsiteX23826" fmla="*/ 314941 w 9157696"/>
                <a:gd name="connsiteY23826" fmla="*/ 604753 h 3804208"/>
                <a:gd name="connsiteX23827" fmla="*/ 316161 w 9157696"/>
                <a:gd name="connsiteY23827" fmla="*/ 604753 h 3804208"/>
                <a:gd name="connsiteX23828" fmla="*/ 327148 w 9157696"/>
                <a:gd name="connsiteY23828" fmla="*/ 598649 h 3804208"/>
                <a:gd name="connsiteX23829" fmla="*/ 333251 w 9157696"/>
                <a:gd name="connsiteY23829" fmla="*/ 596208 h 3804208"/>
                <a:gd name="connsiteX23830" fmla="*/ 343017 w 9157696"/>
                <a:gd name="connsiteY23830" fmla="*/ 593766 h 3804208"/>
                <a:gd name="connsiteX23831" fmla="*/ 351562 w 9157696"/>
                <a:gd name="connsiteY23831" fmla="*/ 593766 h 3804208"/>
                <a:gd name="connsiteX23832" fmla="*/ 358886 w 9157696"/>
                <a:gd name="connsiteY23832" fmla="*/ 587663 h 3804208"/>
                <a:gd name="connsiteX23833" fmla="*/ 363769 w 9157696"/>
                <a:gd name="connsiteY23833" fmla="*/ 584001 h 3804208"/>
                <a:gd name="connsiteX23834" fmla="*/ 372314 w 9157696"/>
                <a:gd name="connsiteY23834" fmla="*/ 581559 h 3804208"/>
                <a:gd name="connsiteX23835" fmla="*/ 379638 w 9157696"/>
                <a:gd name="connsiteY23835" fmla="*/ 579118 h 3804208"/>
                <a:gd name="connsiteX23836" fmla="*/ 383300 w 9157696"/>
                <a:gd name="connsiteY23836" fmla="*/ 579118 h 3804208"/>
                <a:gd name="connsiteX23837" fmla="*/ 385741 w 9157696"/>
                <a:gd name="connsiteY23837" fmla="*/ 577897 h 3804208"/>
                <a:gd name="connsiteX23838" fmla="*/ 386962 w 9157696"/>
                <a:gd name="connsiteY23838" fmla="*/ 575456 h 3804208"/>
                <a:gd name="connsiteX23839" fmla="*/ 382079 w 9157696"/>
                <a:gd name="connsiteY23839" fmla="*/ 575456 h 3804208"/>
                <a:gd name="connsiteX23840" fmla="*/ 377197 w 9157696"/>
                <a:gd name="connsiteY23840" fmla="*/ 575456 h 3804208"/>
                <a:gd name="connsiteX23841" fmla="*/ 374755 w 9157696"/>
                <a:gd name="connsiteY23841" fmla="*/ 576676 h 3804208"/>
                <a:gd name="connsiteX23842" fmla="*/ 372314 w 9157696"/>
                <a:gd name="connsiteY23842" fmla="*/ 576676 h 3804208"/>
                <a:gd name="connsiteX23843" fmla="*/ 369872 w 9157696"/>
                <a:gd name="connsiteY23843" fmla="*/ 576676 h 3804208"/>
                <a:gd name="connsiteX23844" fmla="*/ 366210 w 9157696"/>
                <a:gd name="connsiteY23844" fmla="*/ 577897 h 3804208"/>
                <a:gd name="connsiteX23845" fmla="*/ 362548 w 9157696"/>
                <a:gd name="connsiteY23845" fmla="*/ 579118 h 3804208"/>
                <a:gd name="connsiteX23846" fmla="*/ 360107 w 9157696"/>
                <a:gd name="connsiteY23846" fmla="*/ 577897 h 3804208"/>
                <a:gd name="connsiteX23847" fmla="*/ 356445 w 9157696"/>
                <a:gd name="connsiteY23847" fmla="*/ 580339 h 3804208"/>
                <a:gd name="connsiteX23848" fmla="*/ 355224 w 9157696"/>
                <a:gd name="connsiteY23848" fmla="*/ 580339 h 3804208"/>
                <a:gd name="connsiteX23849" fmla="*/ 356445 w 9157696"/>
                <a:gd name="connsiteY23849" fmla="*/ 577897 h 3804208"/>
                <a:gd name="connsiteX23850" fmla="*/ 361327 w 9157696"/>
                <a:gd name="connsiteY23850" fmla="*/ 573014 h 3804208"/>
                <a:gd name="connsiteX23851" fmla="*/ 364990 w 9157696"/>
                <a:gd name="connsiteY23851" fmla="*/ 570573 h 3804208"/>
                <a:gd name="connsiteX23852" fmla="*/ 368652 w 9157696"/>
                <a:gd name="connsiteY23852" fmla="*/ 568132 h 3804208"/>
                <a:gd name="connsiteX23853" fmla="*/ 374755 w 9157696"/>
                <a:gd name="connsiteY23853" fmla="*/ 563249 h 3804208"/>
                <a:gd name="connsiteX23854" fmla="*/ 377197 w 9157696"/>
                <a:gd name="connsiteY23854" fmla="*/ 560807 h 3804208"/>
                <a:gd name="connsiteX23855" fmla="*/ 378417 w 9157696"/>
                <a:gd name="connsiteY23855" fmla="*/ 558366 h 3804208"/>
                <a:gd name="connsiteX23856" fmla="*/ 378417 w 9157696"/>
                <a:gd name="connsiteY23856" fmla="*/ 555925 h 3804208"/>
                <a:gd name="connsiteX23857" fmla="*/ 373534 w 9157696"/>
                <a:gd name="connsiteY23857" fmla="*/ 558366 h 3804208"/>
                <a:gd name="connsiteX23858" fmla="*/ 368652 w 9157696"/>
                <a:gd name="connsiteY23858" fmla="*/ 560807 h 3804208"/>
                <a:gd name="connsiteX23859" fmla="*/ 367431 w 9157696"/>
                <a:gd name="connsiteY23859" fmla="*/ 562028 h 3804208"/>
                <a:gd name="connsiteX23860" fmla="*/ 364990 w 9157696"/>
                <a:gd name="connsiteY23860" fmla="*/ 563249 h 3804208"/>
                <a:gd name="connsiteX23861" fmla="*/ 362548 w 9157696"/>
                <a:gd name="connsiteY23861" fmla="*/ 563249 h 3804208"/>
                <a:gd name="connsiteX23862" fmla="*/ 360107 w 9157696"/>
                <a:gd name="connsiteY23862" fmla="*/ 564469 h 3804208"/>
                <a:gd name="connsiteX23863" fmla="*/ 357665 w 9157696"/>
                <a:gd name="connsiteY23863" fmla="*/ 565690 h 3804208"/>
                <a:gd name="connsiteX23864" fmla="*/ 355224 w 9157696"/>
                <a:gd name="connsiteY23864" fmla="*/ 565690 h 3804208"/>
                <a:gd name="connsiteX23865" fmla="*/ 352783 w 9157696"/>
                <a:gd name="connsiteY23865" fmla="*/ 568132 h 3804208"/>
                <a:gd name="connsiteX23866" fmla="*/ 351562 w 9157696"/>
                <a:gd name="connsiteY23866" fmla="*/ 566911 h 3804208"/>
                <a:gd name="connsiteX23867" fmla="*/ 347900 w 9157696"/>
                <a:gd name="connsiteY23867" fmla="*/ 568132 h 3804208"/>
                <a:gd name="connsiteX23868" fmla="*/ 344238 w 9157696"/>
                <a:gd name="connsiteY23868" fmla="*/ 568132 h 3804208"/>
                <a:gd name="connsiteX23869" fmla="*/ 344238 w 9157696"/>
                <a:gd name="connsiteY23869" fmla="*/ 568132 h 3804208"/>
                <a:gd name="connsiteX23870" fmla="*/ 345458 w 9157696"/>
                <a:gd name="connsiteY23870" fmla="*/ 568132 h 3804208"/>
                <a:gd name="connsiteX23871" fmla="*/ 351562 w 9157696"/>
                <a:gd name="connsiteY23871" fmla="*/ 560807 h 3804208"/>
                <a:gd name="connsiteX23872" fmla="*/ 355224 w 9157696"/>
                <a:gd name="connsiteY23872" fmla="*/ 557145 h 3804208"/>
                <a:gd name="connsiteX23873" fmla="*/ 362548 w 9157696"/>
                <a:gd name="connsiteY23873" fmla="*/ 553483 h 3804208"/>
                <a:gd name="connsiteX23874" fmla="*/ 368652 w 9157696"/>
                <a:gd name="connsiteY23874" fmla="*/ 549821 h 3804208"/>
                <a:gd name="connsiteX23875" fmla="*/ 371093 w 9157696"/>
                <a:gd name="connsiteY23875" fmla="*/ 548600 h 3804208"/>
                <a:gd name="connsiteX23876" fmla="*/ 372314 w 9157696"/>
                <a:gd name="connsiteY23876" fmla="*/ 546159 h 3804208"/>
                <a:gd name="connsiteX23877" fmla="*/ 372314 w 9157696"/>
                <a:gd name="connsiteY23877" fmla="*/ 543718 h 3804208"/>
                <a:gd name="connsiteX23878" fmla="*/ 367431 w 9157696"/>
                <a:gd name="connsiteY23878" fmla="*/ 544938 h 3804208"/>
                <a:gd name="connsiteX23879" fmla="*/ 362548 w 9157696"/>
                <a:gd name="connsiteY23879" fmla="*/ 546159 h 3804208"/>
                <a:gd name="connsiteX23880" fmla="*/ 361327 w 9157696"/>
                <a:gd name="connsiteY23880" fmla="*/ 547380 h 3804208"/>
                <a:gd name="connsiteX23881" fmla="*/ 358886 w 9157696"/>
                <a:gd name="connsiteY23881" fmla="*/ 548600 h 3804208"/>
                <a:gd name="connsiteX23882" fmla="*/ 356445 w 9157696"/>
                <a:gd name="connsiteY23882" fmla="*/ 548600 h 3804208"/>
                <a:gd name="connsiteX23883" fmla="*/ 354003 w 9157696"/>
                <a:gd name="connsiteY23883" fmla="*/ 549821 h 3804208"/>
                <a:gd name="connsiteX23884" fmla="*/ 351562 w 9157696"/>
                <a:gd name="connsiteY23884" fmla="*/ 551042 h 3804208"/>
                <a:gd name="connsiteX23885" fmla="*/ 349120 w 9157696"/>
                <a:gd name="connsiteY23885" fmla="*/ 551042 h 3804208"/>
                <a:gd name="connsiteX23886" fmla="*/ 346679 w 9157696"/>
                <a:gd name="connsiteY23886" fmla="*/ 553483 h 3804208"/>
                <a:gd name="connsiteX23887" fmla="*/ 345458 w 9157696"/>
                <a:gd name="connsiteY23887" fmla="*/ 552262 h 3804208"/>
                <a:gd name="connsiteX23888" fmla="*/ 346679 w 9157696"/>
                <a:gd name="connsiteY23888" fmla="*/ 549821 h 3804208"/>
                <a:gd name="connsiteX23889" fmla="*/ 351562 w 9157696"/>
                <a:gd name="connsiteY23889" fmla="*/ 546159 h 3804208"/>
                <a:gd name="connsiteX23890" fmla="*/ 355224 w 9157696"/>
                <a:gd name="connsiteY23890" fmla="*/ 544938 h 3804208"/>
                <a:gd name="connsiteX23891" fmla="*/ 358886 w 9157696"/>
                <a:gd name="connsiteY23891" fmla="*/ 542497 h 3804208"/>
                <a:gd name="connsiteX23892" fmla="*/ 362548 w 9157696"/>
                <a:gd name="connsiteY23892" fmla="*/ 538835 h 3804208"/>
                <a:gd name="connsiteX23893" fmla="*/ 364990 w 9157696"/>
                <a:gd name="connsiteY23893" fmla="*/ 537614 h 3804208"/>
                <a:gd name="connsiteX23894" fmla="*/ 367431 w 9157696"/>
                <a:gd name="connsiteY23894" fmla="*/ 535173 h 3804208"/>
                <a:gd name="connsiteX23895" fmla="*/ 368652 w 9157696"/>
                <a:gd name="connsiteY23895" fmla="*/ 532731 h 3804208"/>
                <a:gd name="connsiteX23896" fmla="*/ 367431 w 9157696"/>
                <a:gd name="connsiteY23896" fmla="*/ 530290 h 3804208"/>
                <a:gd name="connsiteX23897" fmla="*/ 363769 w 9157696"/>
                <a:gd name="connsiteY23897" fmla="*/ 533952 h 3804208"/>
                <a:gd name="connsiteX23898" fmla="*/ 360107 w 9157696"/>
                <a:gd name="connsiteY23898" fmla="*/ 536393 h 3804208"/>
                <a:gd name="connsiteX23899" fmla="*/ 358886 w 9157696"/>
                <a:gd name="connsiteY23899" fmla="*/ 537614 h 3804208"/>
                <a:gd name="connsiteX23900" fmla="*/ 356445 w 9157696"/>
                <a:gd name="connsiteY23900" fmla="*/ 538835 h 3804208"/>
                <a:gd name="connsiteX23901" fmla="*/ 354003 w 9157696"/>
                <a:gd name="connsiteY23901" fmla="*/ 538835 h 3804208"/>
                <a:gd name="connsiteX23902" fmla="*/ 351562 w 9157696"/>
                <a:gd name="connsiteY23902" fmla="*/ 540055 h 3804208"/>
                <a:gd name="connsiteX23903" fmla="*/ 349120 w 9157696"/>
                <a:gd name="connsiteY23903" fmla="*/ 541276 h 3804208"/>
                <a:gd name="connsiteX23904" fmla="*/ 346679 w 9157696"/>
                <a:gd name="connsiteY23904" fmla="*/ 541276 h 3804208"/>
                <a:gd name="connsiteX23905" fmla="*/ 344238 w 9157696"/>
                <a:gd name="connsiteY23905" fmla="*/ 543718 h 3804208"/>
                <a:gd name="connsiteX23906" fmla="*/ 343017 w 9157696"/>
                <a:gd name="connsiteY23906" fmla="*/ 542497 h 3804208"/>
                <a:gd name="connsiteX23907" fmla="*/ 339355 w 9157696"/>
                <a:gd name="connsiteY23907" fmla="*/ 543718 h 3804208"/>
                <a:gd name="connsiteX23908" fmla="*/ 336913 w 9157696"/>
                <a:gd name="connsiteY23908" fmla="*/ 543718 h 3804208"/>
                <a:gd name="connsiteX23909" fmla="*/ 334472 w 9157696"/>
                <a:gd name="connsiteY23909" fmla="*/ 543718 h 3804208"/>
                <a:gd name="connsiteX23910" fmla="*/ 333251 w 9157696"/>
                <a:gd name="connsiteY23910" fmla="*/ 544938 h 3804208"/>
                <a:gd name="connsiteX23911" fmla="*/ 332031 w 9157696"/>
                <a:gd name="connsiteY23911" fmla="*/ 546159 h 3804208"/>
                <a:gd name="connsiteX23912" fmla="*/ 325927 w 9157696"/>
                <a:gd name="connsiteY23912" fmla="*/ 547380 h 3804208"/>
                <a:gd name="connsiteX23913" fmla="*/ 319824 w 9157696"/>
                <a:gd name="connsiteY23913" fmla="*/ 549821 h 3804208"/>
                <a:gd name="connsiteX23914" fmla="*/ 316161 w 9157696"/>
                <a:gd name="connsiteY23914" fmla="*/ 549821 h 3804208"/>
                <a:gd name="connsiteX23915" fmla="*/ 314941 w 9157696"/>
                <a:gd name="connsiteY23915" fmla="*/ 548600 h 3804208"/>
                <a:gd name="connsiteX23916" fmla="*/ 323486 w 9157696"/>
                <a:gd name="connsiteY23916" fmla="*/ 542497 h 3804208"/>
                <a:gd name="connsiteX23917" fmla="*/ 329589 w 9157696"/>
                <a:gd name="connsiteY23917" fmla="*/ 540055 h 3804208"/>
                <a:gd name="connsiteX23918" fmla="*/ 338134 w 9157696"/>
                <a:gd name="connsiteY23918" fmla="*/ 536393 h 3804208"/>
                <a:gd name="connsiteX23919" fmla="*/ 346679 w 9157696"/>
                <a:gd name="connsiteY23919" fmla="*/ 533952 h 3804208"/>
                <a:gd name="connsiteX23920" fmla="*/ 352783 w 9157696"/>
                <a:gd name="connsiteY23920" fmla="*/ 525407 h 3804208"/>
                <a:gd name="connsiteX23921" fmla="*/ 357665 w 9157696"/>
                <a:gd name="connsiteY23921" fmla="*/ 520524 h 3804208"/>
                <a:gd name="connsiteX23922" fmla="*/ 361327 w 9157696"/>
                <a:gd name="connsiteY23922" fmla="*/ 518083 h 3804208"/>
                <a:gd name="connsiteX23923" fmla="*/ 364990 w 9157696"/>
                <a:gd name="connsiteY23923" fmla="*/ 514421 h 3804208"/>
                <a:gd name="connsiteX23924" fmla="*/ 366210 w 9157696"/>
                <a:gd name="connsiteY23924" fmla="*/ 510759 h 3804208"/>
                <a:gd name="connsiteX23925" fmla="*/ 366210 w 9157696"/>
                <a:gd name="connsiteY23925" fmla="*/ 510759 h 3804208"/>
                <a:gd name="connsiteX23926" fmla="*/ 368652 w 9157696"/>
                <a:gd name="connsiteY23926" fmla="*/ 509538 h 3804208"/>
                <a:gd name="connsiteX23927" fmla="*/ 369872 w 9157696"/>
                <a:gd name="connsiteY23927" fmla="*/ 508317 h 3804208"/>
                <a:gd name="connsiteX23928" fmla="*/ 368652 w 9157696"/>
                <a:gd name="connsiteY23928" fmla="*/ 508317 h 3804208"/>
                <a:gd name="connsiteX23929" fmla="*/ 371093 w 9157696"/>
                <a:gd name="connsiteY23929" fmla="*/ 505876 h 3804208"/>
                <a:gd name="connsiteX23930" fmla="*/ 372314 w 9157696"/>
                <a:gd name="connsiteY23930" fmla="*/ 502214 h 3804208"/>
                <a:gd name="connsiteX23931" fmla="*/ 372314 w 9157696"/>
                <a:gd name="connsiteY23931" fmla="*/ 498552 h 3804208"/>
                <a:gd name="connsiteX23932" fmla="*/ 369872 w 9157696"/>
                <a:gd name="connsiteY23932" fmla="*/ 496110 h 3804208"/>
                <a:gd name="connsiteX23933" fmla="*/ 369872 w 9157696"/>
                <a:gd name="connsiteY23933" fmla="*/ 500993 h 3804208"/>
                <a:gd name="connsiteX23934" fmla="*/ 367431 w 9157696"/>
                <a:gd name="connsiteY23934" fmla="*/ 502214 h 3804208"/>
                <a:gd name="connsiteX23935" fmla="*/ 363769 w 9157696"/>
                <a:gd name="connsiteY23935" fmla="*/ 505876 h 3804208"/>
                <a:gd name="connsiteX23936" fmla="*/ 363769 w 9157696"/>
                <a:gd name="connsiteY23936" fmla="*/ 505876 h 3804208"/>
                <a:gd name="connsiteX23937" fmla="*/ 360107 w 9157696"/>
                <a:gd name="connsiteY23937" fmla="*/ 505876 h 3804208"/>
                <a:gd name="connsiteX23938" fmla="*/ 358886 w 9157696"/>
                <a:gd name="connsiteY23938" fmla="*/ 507096 h 3804208"/>
                <a:gd name="connsiteX23939" fmla="*/ 356445 w 9157696"/>
                <a:gd name="connsiteY23939" fmla="*/ 508317 h 3804208"/>
                <a:gd name="connsiteX23940" fmla="*/ 354003 w 9157696"/>
                <a:gd name="connsiteY23940" fmla="*/ 508317 h 3804208"/>
                <a:gd name="connsiteX23941" fmla="*/ 351562 w 9157696"/>
                <a:gd name="connsiteY23941" fmla="*/ 509538 h 3804208"/>
                <a:gd name="connsiteX23942" fmla="*/ 349120 w 9157696"/>
                <a:gd name="connsiteY23942" fmla="*/ 510759 h 3804208"/>
                <a:gd name="connsiteX23943" fmla="*/ 346679 w 9157696"/>
                <a:gd name="connsiteY23943" fmla="*/ 510759 h 3804208"/>
                <a:gd name="connsiteX23944" fmla="*/ 344238 w 9157696"/>
                <a:gd name="connsiteY23944" fmla="*/ 513200 h 3804208"/>
                <a:gd name="connsiteX23945" fmla="*/ 343017 w 9157696"/>
                <a:gd name="connsiteY23945" fmla="*/ 511979 h 3804208"/>
                <a:gd name="connsiteX23946" fmla="*/ 339355 w 9157696"/>
                <a:gd name="connsiteY23946" fmla="*/ 513200 h 3804208"/>
                <a:gd name="connsiteX23947" fmla="*/ 336913 w 9157696"/>
                <a:gd name="connsiteY23947" fmla="*/ 513200 h 3804208"/>
                <a:gd name="connsiteX23948" fmla="*/ 334472 w 9157696"/>
                <a:gd name="connsiteY23948" fmla="*/ 513200 h 3804208"/>
                <a:gd name="connsiteX23949" fmla="*/ 333251 w 9157696"/>
                <a:gd name="connsiteY23949" fmla="*/ 514421 h 3804208"/>
                <a:gd name="connsiteX23950" fmla="*/ 332031 w 9157696"/>
                <a:gd name="connsiteY23950" fmla="*/ 515641 h 3804208"/>
                <a:gd name="connsiteX23951" fmla="*/ 327148 w 9157696"/>
                <a:gd name="connsiteY23951" fmla="*/ 516862 h 3804208"/>
                <a:gd name="connsiteX23952" fmla="*/ 322265 w 9157696"/>
                <a:gd name="connsiteY23952" fmla="*/ 518083 h 3804208"/>
                <a:gd name="connsiteX23953" fmla="*/ 319824 w 9157696"/>
                <a:gd name="connsiteY23953" fmla="*/ 518083 h 3804208"/>
                <a:gd name="connsiteX23954" fmla="*/ 318603 w 9157696"/>
                <a:gd name="connsiteY23954" fmla="*/ 515641 h 3804208"/>
                <a:gd name="connsiteX23955" fmla="*/ 323486 w 9157696"/>
                <a:gd name="connsiteY23955" fmla="*/ 511979 h 3804208"/>
                <a:gd name="connsiteX23956" fmla="*/ 328369 w 9157696"/>
                <a:gd name="connsiteY23956" fmla="*/ 509538 h 3804208"/>
                <a:gd name="connsiteX23957" fmla="*/ 336913 w 9157696"/>
                <a:gd name="connsiteY23957" fmla="*/ 505876 h 3804208"/>
                <a:gd name="connsiteX23958" fmla="*/ 344238 w 9157696"/>
                <a:gd name="connsiteY23958" fmla="*/ 504655 h 3804208"/>
                <a:gd name="connsiteX23959" fmla="*/ 349120 w 9157696"/>
                <a:gd name="connsiteY23959" fmla="*/ 497331 h 3804208"/>
                <a:gd name="connsiteX23960" fmla="*/ 352783 w 9157696"/>
                <a:gd name="connsiteY23960" fmla="*/ 493669 h 3804208"/>
                <a:gd name="connsiteX23961" fmla="*/ 360107 w 9157696"/>
                <a:gd name="connsiteY23961" fmla="*/ 490007 h 3804208"/>
                <a:gd name="connsiteX23962" fmla="*/ 366210 w 9157696"/>
                <a:gd name="connsiteY23962" fmla="*/ 486345 h 3804208"/>
                <a:gd name="connsiteX23963" fmla="*/ 368652 w 9157696"/>
                <a:gd name="connsiteY23963" fmla="*/ 485124 h 3804208"/>
                <a:gd name="connsiteX23964" fmla="*/ 369872 w 9157696"/>
                <a:gd name="connsiteY23964" fmla="*/ 483903 h 3804208"/>
                <a:gd name="connsiteX23965" fmla="*/ 369872 w 9157696"/>
                <a:gd name="connsiteY23965" fmla="*/ 481462 h 3804208"/>
                <a:gd name="connsiteX23966" fmla="*/ 364990 w 9157696"/>
                <a:gd name="connsiteY23966" fmla="*/ 482682 h 3804208"/>
                <a:gd name="connsiteX23967" fmla="*/ 360107 w 9157696"/>
                <a:gd name="connsiteY23967" fmla="*/ 483903 h 3804208"/>
                <a:gd name="connsiteX23968" fmla="*/ 358886 w 9157696"/>
                <a:gd name="connsiteY23968" fmla="*/ 485124 h 3804208"/>
                <a:gd name="connsiteX23969" fmla="*/ 356445 w 9157696"/>
                <a:gd name="connsiteY23969" fmla="*/ 486345 h 3804208"/>
                <a:gd name="connsiteX23970" fmla="*/ 354003 w 9157696"/>
                <a:gd name="connsiteY23970" fmla="*/ 486345 h 3804208"/>
                <a:gd name="connsiteX23971" fmla="*/ 351562 w 9157696"/>
                <a:gd name="connsiteY23971" fmla="*/ 487565 h 3804208"/>
                <a:gd name="connsiteX23972" fmla="*/ 349120 w 9157696"/>
                <a:gd name="connsiteY23972" fmla="*/ 488786 h 3804208"/>
                <a:gd name="connsiteX23973" fmla="*/ 346679 w 9157696"/>
                <a:gd name="connsiteY23973" fmla="*/ 488786 h 3804208"/>
                <a:gd name="connsiteX23974" fmla="*/ 344238 w 9157696"/>
                <a:gd name="connsiteY23974" fmla="*/ 491227 h 3804208"/>
                <a:gd name="connsiteX23975" fmla="*/ 343017 w 9157696"/>
                <a:gd name="connsiteY23975" fmla="*/ 490007 h 3804208"/>
                <a:gd name="connsiteX23976" fmla="*/ 339355 w 9157696"/>
                <a:gd name="connsiteY23976" fmla="*/ 491227 h 3804208"/>
                <a:gd name="connsiteX23977" fmla="*/ 335693 w 9157696"/>
                <a:gd name="connsiteY23977" fmla="*/ 491227 h 3804208"/>
                <a:gd name="connsiteX23978" fmla="*/ 332031 w 9157696"/>
                <a:gd name="connsiteY23978" fmla="*/ 491227 h 3804208"/>
                <a:gd name="connsiteX23979" fmla="*/ 330810 w 9157696"/>
                <a:gd name="connsiteY23979" fmla="*/ 492448 h 3804208"/>
                <a:gd name="connsiteX23980" fmla="*/ 329589 w 9157696"/>
                <a:gd name="connsiteY23980" fmla="*/ 493669 h 3804208"/>
                <a:gd name="connsiteX23981" fmla="*/ 323486 w 9157696"/>
                <a:gd name="connsiteY23981" fmla="*/ 496110 h 3804208"/>
                <a:gd name="connsiteX23982" fmla="*/ 317382 w 9157696"/>
                <a:gd name="connsiteY23982" fmla="*/ 498552 h 3804208"/>
                <a:gd name="connsiteX23983" fmla="*/ 313720 w 9157696"/>
                <a:gd name="connsiteY23983" fmla="*/ 498552 h 3804208"/>
                <a:gd name="connsiteX23984" fmla="*/ 313720 w 9157696"/>
                <a:gd name="connsiteY23984" fmla="*/ 498552 h 3804208"/>
                <a:gd name="connsiteX23985" fmla="*/ 317382 w 9157696"/>
                <a:gd name="connsiteY23985" fmla="*/ 494889 h 3804208"/>
                <a:gd name="connsiteX23986" fmla="*/ 322265 w 9157696"/>
                <a:gd name="connsiteY23986" fmla="*/ 492448 h 3804208"/>
                <a:gd name="connsiteX23987" fmla="*/ 329589 w 9157696"/>
                <a:gd name="connsiteY23987" fmla="*/ 487565 h 3804208"/>
                <a:gd name="connsiteX23988" fmla="*/ 336913 w 9157696"/>
                <a:gd name="connsiteY23988" fmla="*/ 483903 h 3804208"/>
                <a:gd name="connsiteX23989" fmla="*/ 340576 w 9157696"/>
                <a:gd name="connsiteY23989" fmla="*/ 476579 h 3804208"/>
                <a:gd name="connsiteX23990" fmla="*/ 343017 w 9157696"/>
                <a:gd name="connsiteY23990" fmla="*/ 471696 h 3804208"/>
                <a:gd name="connsiteX23991" fmla="*/ 347900 w 9157696"/>
                <a:gd name="connsiteY23991" fmla="*/ 465593 h 3804208"/>
                <a:gd name="connsiteX23992" fmla="*/ 351562 w 9157696"/>
                <a:gd name="connsiteY23992" fmla="*/ 460710 h 3804208"/>
                <a:gd name="connsiteX23993" fmla="*/ 354003 w 9157696"/>
                <a:gd name="connsiteY23993" fmla="*/ 458268 h 3804208"/>
                <a:gd name="connsiteX23994" fmla="*/ 355224 w 9157696"/>
                <a:gd name="connsiteY23994" fmla="*/ 455827 h 3804208"/>
                <a:gd name="connsiteX23995" fmla="*/ 355224 w 9157696"/>
                <a:gd name="connsiteY23995" fmla="*/ 453386 h 3804208"/>
                <a:gd name="connsiteX23996" fmla="*/ 351562 w 9157696"/>
                <a:gd name="connsiteY23996" fmla="*/ 455827 h 3804208"/>
                <a:gd name="connsiteX23997" fmla="*/ 347900 w 9157696"/>
                <a:gd name="connsiteY23997" fmla="*/ 458268 h 3804208"/>
                <a:gd name="connsiteX23998" fmla="*/ 346679 w 9157696"/>
                <a:gd name="connsiteY23998" fmla="*/ 459489 h 3804208"/>
                <a:gd name="connsiteX23999" fmla="*/ 345458 w 9157696"/>
                <a:gd name="connsiteY23999" fmla="*/ 460710 h 3804208"/>
                <a:gd name="connsiteX24000" fmla="*/ 344238 w 9157696"/>
                <a:gd name="connsiteY24000" fmla="*/ 461931 h 3804208"/>
                <a:gd name="connsiteX24001" fmla="*/ 341796 w 9157696"/>
                <a:gd name="connsiteY24001" fmla="*/ 464372 h 3804208"/>
                <a:gd name="connsiteX24002" fmla="*/ 339355 w 9157696"/>
                <a:gd name="connsiteY24002" fmla="*/ 466813 h 3804208"/>
                <a:gd name="connsiteX24003" fmla="*/ 336913 w 9157696"/>
                <a:gd name="connsiteY24003" fmla="*/ 466813 h 3804208"/>
                <a:gd name="connsiteX24004" fmla="*/ 335693 w 9157696"/>
                <a:gd name="connsiteY24004" fmla="*/ 470475 h 3804208"/>
                <a:gd name="connsiteX24005" fmla="*/ 334472 w 9157696"/>
                <a:gd name="connsiteY24005" fmla="*/ 469255 h 3804208"/>
                <a:gd name="connsiteX24006" fmla="*/ 332031 w 9157696"/>
                <a:gd name="connsiteY24006" fmla="*/ 471696 h 3804208"/>
                <a:gd name="connsiteX24007" fmla="*/ 329589 w 9157696"/>
                <a:gd name="connsiteY24007" fmla="*/ 471696 h 3804208"/>
                <a:gd name="connsiteX24008" fmla="*/ 327148 w 9157696"/>
                <a:gd name="connsiteY24008" fmla="*/ 471696 h 3804208"/>
                <a:gd name="connsiteX24009" fmla="*/ 325927 w 9157696"/>
                <a:gd name="connsiteY24009" fmla="*/ 472917 h 3804208"/>
                <a:gd name="connsiteX24010" fmla="*/ 324706 w 9157696"/>
                <a:gd name="connsiteY24010" fmla="*/ 474138 h 3804208"/>
                <a:gd name="connsiteX24011" fmla="*/ 319824 w 9157696"/>
                <a:gd name="connsiteY24011" fmla="*/ 476579 h 3804208"/>
                <a:gd name="connsiteX24012" fmla="*/ 317382 w 9157696"/>
                <a:gd name="connsiteY24012" fmla="*/ 480241 h 3804208"/>
                <a:gd name="connsiteX24013" fmla="*/ 314941 w 9157696"/>
                <a:gd name="connsiteY24013" fmla="*/ 480241 h 3804208"/>
                <a:gd name="connsiteX24014" fmla="*/ 312499 w 9157696"/>
                <a:gd name="connsiteY24014" fmla="*/ 480241 h 3804208"/>
                <a:gd name="connsiteX24015" fmla="*/ 311279 w 9157696"/>
                <a:gd name="connsiteY24015" fmla="*/ 479020 h 3804208"/>
                <a:gd name="connsiteX24016" fmla="*/ 312499 w 9157696"/>
                <a:gd name="connsiteY24016" fmla="*/ 476579 h 3804208"/>
                <a:gd name="connsiteX24017" fmla="*/ 316161 w 9157696"/>
                <a:gd name="connsiteY24017" fmla="*/ 472917 h 3804208"/>
                <a:gd name="connsiteX24018" fmla="*/ 321044 w 9157696"/>
                <a:gd name="connsiteY24018" fmla="*/ 468034 h 3804208"/>
                <a:gd name="connsiteX24019" fmla="*/ 325927 w 9157696"/>
                <a:gd name="connsiteY24019" fmla="*/ 464372 h 3804208"/>
                <a:gd name="connsiteX24020" fmla="*/ 327148 w 9157696"/>
                <a:gd name="connsiteY24020" fmla="*/ 457048 h 3804208"/>
                <a:gd name="connsiteX24021" fmla="*/ 328369 w 9157696"/>
                <a:gd name="connsiteY24021" fmla="*/ 453386 h 3804208"/>
                <a:gd name="connsiteX24022" fmla="*/ 332031 w 9157696"/>
                <a:gd name="connsiteY24022" fmla="*/ 448503 h 3804208"/>
                <a:gd name="connsiteX24023" fmla="*/ 334472 w 9157696"/>
                <a:gd name="connsiteY24023" fmla="*/ 443620 h 3804208"/>
                <a:gd name="connsiteX24024" fmla="*/ 335693 w 9157696"/>
                <a:gd name="connsiteY24024" fmla="*/ 442399 h 3804208"/>
                <a:gd name="connsiteX24025" fmla="*/ 336913 w 9157696"/>
                <a:gd name="connsiteY24025" fmla="*/ 441179 h 3804208"/>
                <a:gd name="connsiteX24026" fmla="*/ 336913 w 9157696"/>
                <a:gd name="connsiteY24026" fmla="*/ 439958 h 3804208"/>
                <a:gd name="connsiteX24027" fmla="*/ 334472 w 9157696"/>
                <a:gd name="connsiteY24027" fmla="*/ 442399 h 3804208"/>
                <a:gd name="connsiteX24028" fmla="*/ 332031 w 9157696"/>
                <a:gd name="connsiteY24028" fmla="*/ 444841 h 3804208"/>
                <a:gd name="connsiteX24029" fmla="*/ 332031 w 9157696"/>
                <a:gd name="connsiteY24029" fmla="*/ 446061 h 3804208"/>
                <a:gd name="connsiteX24030" fmla="*/ 330810 w 9157696"/>
                <a:gd name="connsiteY24030" fmla="*/ 447282 h 3804208"/>
                <a:gd name="connsiteX24031" fmla="*/ 329589 w 9157696"/>
                <a:gd name="connsiteY24031" fmla="*/ 448503 h 3804208"/>
                <a:gd name="connsiteX24032" fmla="*/ 328369 w 9157696"/>
                <a:gd name="connsiteY24032" fmla="*/ 449724 h 3804208"/>
                <a:gd name="connsiteX24033" fmla="*/ 327148 w 9157696"/>
                <a:gd name="connsiteY24033" fmla="*/ 452165 h 3804208"/>
                <a:gd name="connsiteX24034" fmla="*/ 325927 w 9157696"/>
                <a:gd name="connsiteY24034" fmla="*/ 452165 h 3804208"/>
                <a:gd name="connsiteX24035" fmla="*/ 324706 w 9157696"/>
                <a:gd name="connsiteY24035" fmla="*/ 454606 h 3804208"/>
                <a:gd name="connsiteX24036" fmla="*/ 323486 w 9157696"/>
                <a:gd name="connsiteY24036" fmla="*/ 454606 h 3804208"/>
                <a:gd name="connsiteX24037" fmla="*/ 322265 w 9157696"/>
                <a:gd name="connsiteY24037" fmla="*/ 457048 h 3804208"/>
                <a:gd name="connsiteX24038" fmla="*/ 319824 w 9157696"/>
                <a:gd name="connsiteY24038" fmla="*/ 458268 h 3804208"/>
                <a:gd name="connsiteX24039" fmla="*/ 317382 w 9157696"/>
                <a:gd name="connsiteY24039" fmla="*/ 459489 h 3804208"/>
                <a:gd name="connsiteX24040" fmla="*/ 317382 w 9157696"/>
                <a:gd name="connsiteY24040" fmla="*/ 460710 h 3804208"/>
                <a:gd name="connsiteX24041" fmla="*/ 317382 w 9157696"/>
                <a:gd name="connsiteY24041" fmla="*/ 461931 h 3804208"/>
                <a:gd name="connsiteX24042" fmla="*/ 314941 w 9157696"/>
                <a:gd name="connsiteY24042" fmla="*/ 465593 h 3804208"/>
                <a:gd name="connsiteX24043" fmla="*/ 312499 w 9157696"/>
                <a:gd name="connsiteY24043" fmla="*/ 469255 h 3804208"/>
                <a:gd name="connsiteX24044" fmla="*/ 310058 w 9157696"/>
                <a:gd name="connsiteY24044" fmla="*/ 470475 h 3804208"/>
                <a:gd name="connsiteX24045" fmla="*/ 308837 w 9157696"/>
                <a:gd name="connsiteY24045" fmla="*/ 470475 h 3804208"/>
                <a:gd name="connsiteX24046" fmla="*/ 308837 w 9157696"/>
                <a:gd name="connsiteY24046" fmla="*/ 470475 h 3804208"/>
                <a:gd name="connsiteX24047" fmla="*/ 312499 w 9157696"/>
                <a:gd name="connsiteY24047" fmla="*/ 463151 h 3804208"/>
                <a:gd name="connsiteX24048" fmla="*/ 314941 w 9157696"/>
                <a:gd name="connsiteY24048" fmla="*/ 459489 h 3804208"/>
                <a:gd name="connsiteX24049" fmla="*/ 318603 w 9157696"/>
                <a:gd name="connsiteY24049" fmla="*/ 454606 h 3804208"/>
                <a:gd name="connsiteX24050" fmla="*/ 322265 w 9157696"/>
                <a:gd name="connsiteY24050" fmla="*/ 450944 h 3804208"/>
                <a:gd name="connsiteX24051" fmla="*/ 322265 w 9157696"/>
                <a:gd name="connsiteY24051" fmla="*/ 444841 h 3804208"/>
                <a:gd name="connsiteX24052" fmla="*/ 323486 w 9157696"/>
                <a:gd name="connsiteY24052" fmla="*/ 441179 h 3804208"/>
                <a:gd name="connsiteX24053" fmla="*/ 325927 w 9157696"/>
                <a:gd name="connsiteY24053" fmla="*/ 436296 h 3804208"/>
                <a:gd name="connsiteX24054" fmla="*/ 328369 w 9157696"/>
                <a:gd name="connsiteY24054" fmla="*/ 432634 h 3804208"/>
                <a:gd name="connsiteX24055" fmla="*/ 329589 w 9157696"/>
                <a:gd name="connsiteY24055" fmla="*/ 431413 h 3804208"/>
                <a:gd name="connsiteX24056" fmla="*/ 329589 w 9157696"/>
                <a:gd name="connsiteY24056" fmla="*/ 430192 h 3804208"/>
                <a:gd name="connsiteX24057" fmla="*/ 328369 w 9157696"/>
                <a:gd name="connsiteY24057" fmla="*/ 428972 h 3804208"/>
                <a:gd name="connsiteX24058" fmla="*/ 325927 w 9157696"/>
                <a:gd name="connsiteY24058" fmla="*/ 431413 h 3804208"/>
                <a:gd name="connsiteX24059" fmla="*/ 323486 w 9157696"/>
                <a:gd name="connsiteY24059" fmla="*/ 433854 h 3804208"/>
                <a:gd name="connsiteX24060" fmla="*/ 323486 w 9157696"/>
                <a:gd name="connsiteY24060" fmla="*/ 435075 h 3804208"/>
                <a:gd name="connsiteX24061" fmla="*/ 322265 w 9157696"/>
                <a:gd name="connsiteY24061" fmla="*/ 436296 h 3804208"/>
                <a:gd name="connsiteX24062" fmla="*/ 321044 w 9157696"/>
                <a:gd name="connsiteY24062" fmla="*/ 437517 h 3804208"/>
                <a:gd name="connsiteX24063" fmla="*/ 319824 w 9157696"/>
                <a:gd name="connsiteY24063" fmla="*/ 438737 h 3804208"/>
                <a:gd name="connsiteX24064" fmla="*/ 318603 w 9157696"/>
                <a:gd name="connsiteY24064" fmla="*/ 439958 h 3804208"/>
                <a:gd name="connsiteX24065" fmla="*/ 317382 w 9157696"/>
                <a:gd name="connsiteY24065" fmla="*/ 439958 h 3804208"/>
                <a:gd name="connsiteX24066" fmla="*/ 317382 w 9157696"/>
                <a:gd name="connsiteY24066" fmla="*/ 442399 h 3804208"/>
                <a:gd name="connsiteX24067" fmla="*/ 316161 w 9157696"/>
                <a:gd name="connsiteY24067" fmla="*/ 442399 h 3804208"/>
                <a:gd name="connsiteX24068" fmla="*/ 314941 w 9157696"/>
                <a:gd name="connsiteY24068" fmla="*/ 444841 h 3804208"/>
                <a:gd name="connsiteX24069" fmla="*/ 313720 w 9157696"/>
                <a:gd name="connsiteY24069" fmla="*/ 446061 h 3804208"/>
                <a:gd name="connsiteX24070" fmla="*/ 312499 w 9157696"/>
                <a:gd name="connsiteY24070" fmla="*/ 447282 h 3804208"/>
                <a:gd name="connsiteX24071" fmla="*/ 312499 w 9157696"/>
                <a:gd name="connsiteY24071" fmla="*/ 448503 h 3804208"/>
                <a:gd name="connsiteX24072" fmla="*/ 312499 w 9157696"/>
                <a:gd name="connsiteY24072" fmla="*/ 449724 h 3804208"/>
                <a:gd name="connsiteX24073" fmla="*/ 310058 w 9157696"/>
                <a:gd name="connsiteY24073" fmla="*/ 453386 h 3804208"/>
                <a:gd name="connsiteX24074" fmla="*/ 307617 w 9157696"/>
                <a:gd name="connsiteY24074" fmla="*/ 457048 h 3804208"/>
                <a:gd name="connsiteX24075" fmla="*/ 306396 w 9157696"/>
                <a:gd name="connsiteY24075" fmla="*/ 458268 h 3804208"/>
                <a:gd name="connsiteX24076" fmla="*/ 305175 w 9157696"/>
                <a:gd name="connsiteY24076" fmla="*/ 459489 h 3804208"/>
                <a:gd name="connsiteX24077" fmla="*/ 305175 w 9157696"/>
                <a:gd name="connsiteY24077" fmla="*/ 460710 h 3804208"/>
                <a:gd name="connsiteX24078" fmla="*/ 302734 w 9157696"/>
                <a:gd name="connsiteY24078" fmla="*/ 461931 h 3804208"/>
                <a:gd name="connsiteX24079" fmla="*/ 301513 w 9157696"/>
                <a:gd name="connsiteY24079" fmla="*/ 464372 h 3804208"/>
                <a:gd name="connsiteX24080" fmla="*/ 300292 w 9157696"/>
                <a:gd name="connsiteY24080" fmla="*/ 464372 h 3804208"/>
                <a:gd name="connsiteX24081" fmla="*/ 300292 w 9157696"/>
                <a:gd name="connsiteY24081" fmla="*/ 465593 h 3804208"/>
                <a:gd name="connsiteX24082" fmla="*/ 300292 w 9157696"/>
                <a:gd name="connsiteY24082" fmla="*/ 465593 h 3804208"/>
                <a:gd name="connsiteX24083" fmla="*/ 300292 w 9157696"/>
                <a:gd name="connsiteY24083" fmla="*/ 435075 h 3804208"/>
                <a:gd name="connsiteX24084" fmla="*/ 300292 w 9157696"/>
                <a:gd name="connsiteY24084" fmla="*/ 465593 h 3804208"/>
                <a:gd name="connsiteX24085" fmla="*/ 299072 w 9157696"/>
                <a:gd name="connsiteY24085" fmla="*/ 465593 h 3804208"/>
                <a:gd name="connsiteX24086" fmla="*/ 299072 w 9157696"/>
                <a:gd name="connsiteY24086" fmla="*/ 464372 h 3804208"/>
                <a:gd name="connsiteX24087" fmla="*/ 297851 w 9157696"/>
                <a:gd name="connsiteY24087" fmla="*/ 464372 h 3804208"/>
                <a:gd name="connsiteX24088" fmla="*/ 296630 w 9157696"/>
                <a:gd name="connsiteY24088" fmla="*/ 461931 h 3804208"/>
                <a:gd name="connsiteX24089" fmla="*/ 294189 w 9157696"/>
                <a:gd name="connsiteY24089" fmla="*/ 460710 h 3804208"/>
                <a:gd name="connsiteX24090" fmla="*/ 294189 w 9157696"/>
                <a:gd name="connsiteY24090" fmla="*/ 459489 h 3804208"/>
                <a:gd name="connsiteX24091" fmla="*/ 292968 w 9157696"/>
                <a:gd name="connsiteY24091" fmla="*/ 458268 h 3804208"/>
                <a:gd name="connsiteX24092" fmla="*/ 291747 w 9157696"/>
                <a:gd name="connsiteY24092" fmla="*/ 457048 h 3804208"/>
                <a:gd name="connsiteX24093" fmla="*/ 289306 w 9157696"/>
                <a:gd name="connsiteY24093" fmla="*/ 453386 h 3804208"/>
                <a:gd name="connsiteX24094" fmla="*/ 286865 w 9157696"/>
                <a:gd name="connsiteY24094" fmla="*/ 449724 h 3804208"/>
                <a:gd name="connsiteX24095" fmla="*/ 286865 w 9157696"/>
                <a:gd name="connsiteY24095" fmla="*/ 448503 h 3804208"/>
                <a:gd name="connsiteX24096" fmla="*/ 286865 w 9157696"/>
                <a:gd name="connsiteY24096" fmla="*/ 447282 h 3804208"/>
                <a:gd name="connsiteX24097" fmla="*/ 285644 w 9157696"/>
                <a:gd name="connsiteY24097" fmla="*/ 446061 h 3804208"/>
                <a:gd name="connsiteX24098" fmla="*/ 284423 w 9157696"/>
                <a:gd name="connsiteY24098" fmla="*/ 444841 h 3804208"/>
                <a:gd name="connsiteX24099" fmla="*/ 283203 w 9157696"/>
                <a:gd name="connsiteY24099" fmla="*/ 442399 h 3804208"/>
                <a:gd name="connsiteX24100" fmla="*/ 281982 w 9157696"/>
                <a:gd name="connsiteY24100" fmla="*/ 442399 h 3804208"/>
                <a:gd name="connsiteX24101" fmla="*/ 281982 w 9157696"/>
                <a:gd name="connsiteY24101" fmla="*/ 439958 h 3804208"/>
                <a:gd name="connsiteX24102" fmla="*/ 280761 w 9157696"/>
                <a:gd name="connsiteY24102" fmla="*/ 439958 h 3804208"/>
                <a:gd name="connsiteX24103" fmla="*/ 279540 w 9157696"/>
                <a:gd name="connsiteY24103" fmla="*/ 438737 h 3804208"/>
                <a:gd name="connsiteX24104" fmla="*/ 278320 w 9157696"/>
                <a:gd name="connsiteY24104" fmla="*/ 437517 h 3804208"/>
                <a:gd name="connsiteX24105" fmla="*/ 277099 w 9157696"/>
                <a:gd name="connsiteY24105" fmla="*/ 436296 h 3804208"/>
                <a:gd name="connsiteX24106" fmla="*/ 275878 w 9157696"/>
                <a:gd name="connsiteY24106" fmla="*/ 435075 h 3804208"/>
                <a:gd name="connsiteX24107" fmla="*/ 275878 w 9157696"/>
                <a:gd name="connsiteY24107" fmla="*/ 433854 h 3804208"/>
                <a:gd name="connsiteX24108" fmla="*/ 273437 w 9157696"/>
                <a:gd name="connsiteY24108" fmla="*/ 431413 h 3804208"/>
                <a:gd name="connsiteX24109" fmla="*/ 270996 w 9157696"/>
                <a:gd name="connsiteY24109" fmla="*/ 428972 h 3804208"/>
                <a:gd name="connsiteX24110" fmla="*/ 269775 w 9157696"/>
                <a:gd name="connsiteY24110" fmla="*/ 430192 h 3804208"/>
                <a:gd name="connsiteX24111" fmla="*/ 269775 w 9157696"/>
                <a:gd name="connsiteY24111" fmla="*/ 431413 h 3804208"/>
                <a:gd name="connsiteX24112" fmla="*/ 270996 w 9157696"/>
                <a:gd name="connsiteY24112" fmla="*/ 432634 h 3804208"/>
                <a:gd name="connsiteX24113" fmla="*/ 273437 w 9157696"/>
                <a:gd name="connsiteY24113" fmla="*/ 436296 h 3804208"/>
                <a:gd name="connsiteX24114" fmla="*/ 275878 w 9157696"/>
                <a:gd name="connsiteY24114" fmla="*/ 441179 h 3804208"/>
                <a:gd name="connsiteX24115" fmla="*/ 277099 w 9157696"/>
                <a:gd name="connsiteY24115" fmla="*/ 444841 h 3804208"/>
                <a:gd name="connsiteX24116" fmla="*/ 277099 w 9157696"/>
                <a:gd name="connsiteY24116" fmla="*/ 450944 h 3804208"/>
                <a:gd name="connsiteX24117" fmla="*/ 280761 w 9157696"/>
                <a:gd name="connsiteY24117" fmla="*/ 454606 h 3804208"/>
                <a:gd name="connsiteX24118" fmla="*/ 284423 w 9157696"/>
                <a:gd name="connsiteY24118" fmla="*/ 459489 h 3804208"/>
                <a:gd name="connsiteX24119" fmla="*/ 286865 w 9157696"/>
                <a:gd name="connsiteY24119" fmla="*/ 463151 h 3804208"/>
                <a:gd name="connsiteX24120" fmla="*/ 290527 w 9157696"/>
                <a:gd name="connsiteY24120" fmla="*/ 470475 h 3804208"/>
                <a:gd name="connsiteX24121" fmla="*/ 290527 w 9157696"/>
                <a:gd name="connsiteY24121" fmla="*/ 470475 h 3804208"/>
                <a:gd name="connsiteX24122" fmla="*/ 289306 w 9157696"/>
                <a:gd name="connsiteY24122" fmla="*/ 470475 h 3804208"/>
                <a:gd name="connsiteX24123" fmla="*/ 286865 w 9157696"/>
                <a:gd name="connsiteY24123" fmla="*/ 469255 h 3804208"/>
                <a:gd name="connsiteX24124" fmla="*/ 284423 w 9157696"/>
                <a:gd name="connsiteY24124" fmla="*/ 465593 h 3804208"/>
                <a:gd name="connsiteX24125" fmla="*/ 281982 w 9157696"/>
                <a:gd name="connsiteY24125" fmla="*/ 461931 h 3804208"/>
                <a:gd name="connsiteX24126" fmla="*/ 281982 w 9157696"/>
                <a:gd name="connsiteY24126" fmla="*/ 460710 h 3804208"/>
                <a:gd name="connsiteX24127" fmla="*/ 281982 w 9157696"/>
                <a:gd name="connsiteY24127" fmla="*/ 459489 h 3804208"/>
                <a:gd name="connsiteX24128" fmla="*/ 279540 w 9157696"/>
                <a:gd name="connsiteY24128" fmla="*/ 458268 h 3804208"/>
                <a:gd name="connsiteX24129" fmla="*/ 277099 w 9157696"/>
                <a:gd name="connsiteY24129" fmla="*/ 457048 h 3804208"/>
                <a:gd name="connsiteX24130" fmla="*/ 275878 w 9157696"/>
                <a:gd name="connsiteY24130" fmla="*/ 454606 h 3804208"/>
                <a:gd name="connsiteX24131" fmla="*/ 274658 w 9157696"/>
                <a:gd name="connsiteY24131" fmla="*/ 454606 h 3804208"/>
                <a:gd name="connsiteX24132" fmla="*/ 273437 w 9157696"/>
                <a:gd name="connsiteY24132" fmla="*/ 452165 h 3804208"/>
                <a:gd name="connsiteX24133" fmla="*/ 272216 w 9157696"/>
                <a:gd name="connsiteY24133" fmla="*/ 452165 h 3804208"/>
                <a:gd name="connsiteX24134" fmla="*/ 270996 w 9157696"/>
                <a:gd name="connsiteY24134" fmla="*/ 449724 h 3804208"/>
                <a:gd name="connsiteX24135" fmla="*/ 269775 w 9157696"/>
                <a:gd name="connsiteY24135" fmla="*/ 448503 h 3804208"/>
                <a:gd name="connsiteX24136" fmla="*/ 268554 w 9157696"/>
                <a:gd name="connsiteY24136" fmla="*/ 447282 h 3804208"/>
                <a:gd name="connsiteX24137" fmla="*/ 267333 w 9157696"/>
                <a:gd name="connsiteY24137" fmla="*/ 446061 h 3804208"/>
                <a:gd name="connsiteX24138" fmla="*/ 267333 w 9157696"/>
                <a:gd name="connsiteY24138" fmla="*/ 444841 h 3804208"/>
                <a:gd name="connsiteX24139" fmla="*/ 264892 w 9157696"/>
                <a:gd name="connsiteY24139" fmla="*/ 442399 h 3804208"/>
                <a:gd name="connsiteX24140" fmla="*/ 262451 w 9157696"/>
                <a:gd name="connsiteY24140" fmla="*/ 439958 h 3804208"/>
                <a:gd name="connsiteX24141" fmla="*/ 262451 w 9157696"/>
                <a:gd name="connsiteY24141" fmla="*/ 441179 h 3804208"/>
                <a:gd name="connsiteX24142" fmla="*/ 263671 w 9157696"/>
                <a:gd name="connsiteY24142" fmla="*/ 442399 h 3804208"/>
                <a:gd name="connsiteX24143" fmla="*/ 264892 w 9157696"/>
                <a:gd name="connsiteY24143" fmla="*/ 443620 h 3804208"/>
                <a:gd name="connsiteX24144" fmla="*/ 267333 w 9157696"/>
                <a:gd name="connsiteY24144" fmla="*/ 448503 h 3804208"/>
                <a:gd name="connsiteX24145" fmla="*/ 270996 w 9157696"/>
                <a:gd name="connsiteY24145" fmla="*/ 453386 h 3804208"/>
                <a:gd name="connsiteX24146" fmla="*/ 272216 w 9157696"/>
                <a:gd name="connsiteY24146" fmla="*/ 457048 h 3804208"/>
                <a:gd name="connsiteX24147" fmla="*/ 273437 w 9157696"/>
                <a:gd name="connsiteY24147" fmla="*/ 464372 h 3804208"/>
                <a:gd name="connsiteX24148" fmla="*/ 278320 w 9157696"/>
                <a:gd name="connsiteY24148" fmla="*/ 468034 h 3804208"/>
                <a:gd name="connsiteX24149" fmla="*/ 283203 w 9157696"/>
                <a:gd name="connsiteY24149" fmla="*/ 472917 h 3804208"/>
                <a:gd name="connsiteX24150" fmla="*/ 286865 w 9157696"/>
                <a:gd name="connsiteY24150" fmla="*/ 476579 h 3804208"/>
                <a:gd name="connsiteX24151" fmla="*/ 288085 w 9157696"/>
                <a:gd name="connsiteY24151" fmla="*/ 479020 h 3804208"/>
                <a:gd name="connsiteX24152" fmla="*/ 286865 w 9157696"/>
                <a:gd name="connsiteY24152" fmla="*/ 480241 h 3804208"/>
                <a:gd name="connsiteX24153" fmla="*/ 284423 w 9157696"/>
                <a:gd name="connsiteY24153" fmla="*/ 480241 h 3804208"/>
                <a:gd name="connsiteX24154" fmla="*/ 281982 w 9157696"/>
                <a:gd name="connsiteY24154" fmla="*/ 480241 h 3804208"/>
                <a:gd name="connsiteX24155" fmla="*/ 279540 w 9157696"/>
                <a:gd name="connsiteY24155" fmla="*/ 476579 h 3804208"/>
                <a:gd name="connsiteX24156" fmla="*/ 274658 w 9157696"/>
                <a:gd name="connsiteY24156" fmla="*/ 474138 h 3804208"/>
                <a:gd name="connsiteX24157" fmla="*/ 273437 w 9157696"/>
                <a:gd name="connsiteY24157" fmla="*/ 472917 h 3804208"/>
                <a:gd name="connsiteX24158" fmla="*/ 272216 w 9157696"/>
                <a:gd name="connsiteY24158" fmla="*/ 471696 h 3804208"/>
                <a:gd name="connsiteX24159" fmla="*/ 269775 w 9157696"/>
                <a:gd name="connsiteY24159" fmla="*/ 471696 h 3804208"/>
                <a:gd name="connsiteX24160" fmla="*/ 267333 w 9157696"/>
                <a:gd name="connsiteY24160" fmla="*/ 471696 h 3804208"/>
                <a:gd name="connsiteX24161" fmla="*/ 264892 w 9157696"/>
                <a:gd name="connsiteY24161" fmla="*/ 469255 h 3804208"/>
                <a:gd name="connsiteX24162" fmla="*/ 263671 w 9157696"/>
                <a:gd name="connsiteY24162" fmla="*/ 470475 h 3804208"/>
                <a:gd name="connsiteX24163" fmla="*/ 262451 w 9157696"/>
                <a:gd name="connsiteY24163" fmla="*/ 466813 h 3804208"/>
                <a:gd name="connsiteX24164" fmla="*/ 260009 w 9157696"/>
                <a:gd name="connsiteY24164" fmla="*/ 466813 h 3804208"/>
                <a:gd name="connsiteX24165" fmla="*/ 257568 w 9157696"/>
                <a:gd name="connsiteY24165" fmla="*/ 464372 h 3804208"/>
                <a:gd name="connsiteX24166" fmla="*/ 255126 w 9157696"/>
                <a:gd name="connsiteY24166" fmla="*/ 461931 h 3804208"/>
                <a:gd name="connsiteX24167" fmla="*/ 253906 w 9157696"/>
                <a:gd name="connsiteY24167" fmla="*/ 460710 h 3804208"/>
                <a:gd name="connsiteX24168" fmla="*/ 252685 w 9157696"/>
                <a:gd name="connsiteY24168" fmla="*/ 459489 h 3804208"/>
                <a:gd name="connsiteX24169" fmla="*/ 251464 w 9157696"/>
                <a:gd name="connsiteY24169" fmla="*/ 458268 h 3804208"/>
                <a:gd name="connsiteX24170" fmla="*/ 247802 w 9157696"/>
                <a:gd name="connsiteY24170" fmla="*/ 455827 h 3804208"/>
                <a:gd name="connsiteX24171" fmla="*/ 244140 w 9157696"/>
                <a:gd name="connsiteY24171" fmla="*/ 453386 h 3804208"/>
                <a:gd name="connsiteX24172" fmla="*/ 244140 w 9157696"/>
                <a:gd name="connsiteY24172" fmla="*/ 455827 h 3804208"/>
                <a:gd name="connsiteX24173" fmla="*/ 245361 w 9157696"/>
                <a:gd name="connsiteY24173" fmla="*/ 458268 h 3804208"/>
                <a:gd name="connsiteX24174" fmla="*/ 247802 w 9157696"/>
                <a:gd name="connsiteY24174" fmla="*/ 460710 h 3804208"/>
                <a:gd name="connsiteX24175" fmla="*/ 251464 w 9157696"/>
                <a:gd name="connsiteY24175" fmla="*/ 465593 h 3804208"/>
                <a:gd name="connsiteX24176" fmla="*/ 256347 w 9157696"/>
                <a:gd name="connsiteY24176" fmla="*/ 471696 h 3804208"/>
                <a:gd name="connsiteX24177" fmla="*/ 258789 w 9157696"/>
                <a:gd name="connsiteY24177" fmla="*/ 476579 h 3804208"/>
                <a:gd name="connsiteX24178" fmla="*/ 262451 w 9157696"/>
                <a:gd name="connsiteY24178" fmla="*/ 483903 h 3804208"/>
                <a:gd name="connsiteX24179" fmla="*/ 269775 w 9157696"/>
                <a:gd name="connsiteY24179" fmla="*/ 487565 h 3804208"/>
                <a:gd name="connsiteX24180" fmla="*/ 277099 w 9157696"/>
                <a:gd name="connsiteY24180" fmla="*/ 492448 h 3804208"/>
                <a:gd name="connsiteX24181" fmla="*/ 281982 w 9157696"/>
                <a:gd name="connsiteY24181" fmla="*/ 494889 h 3804208"/>
                <a:gd name="connsiteX24182" fmla="*/ 285644 w 9157696"/>
                <a:gd name="connsiteY24182" fmla="*/ 498552 h 3804208"/>
                <a:gd name="connsiteX24183" fmla="*/ 285644 w 9157696"/>
                <a:gd name="connsiteY24183" fmla="*/ 498552 h 3804208"/>
                <a:gd name="connsiteX24184" fmla="*/ 281982 w 9157696"/>
                <a:gd name="connsiteY24184" fmla="*/ 498552 h 3804208"/>
                <a:gd name="connsiteX24185" fmla="*/ 275878 w 9157696"/>
                <a:gd name="connsiteY24185" fmla="*/ 496110 h 3804208"/>
                <a:gd name="connsiteX24186" fmla="*/ 269775 w 9157696"/>
                <a:gd name="connsiteY24186" fmla="*/ 493669 h 3804208"/>
                <a:gd name="connsiteX24187" fmla="*/ 268554 w 9157696"/>
                <a:gd name="connsiteY24187" fmla="*/ 492448 h 3804208"/>
                <a:gd name="connsiteX24188" fmla="*/ 267333 w 9157696"/>
                <a:gd name="connsiteY24188" fmla="*/ 491227 h 3804208"/>
                <a:gd name="connsiteX24189" fmla="*/ 263671 w 9157696"/>
                <a:gd name="connsiteY24189" fmla="*/ 491227 h 3804208"/>
                <a:gd name="connsiteX24190" fmla="*/ 260009 w 9157696"/>
                <a:gd name="connsiteY24190" fmla="*/ 491227 h 3804208"/>
                <a:gd name="connsiteX24191" fmla="*/ 256347 w 9157696"/>
                <a:gd name="connsiteY24191" fmla="*/ 490007 h 3804208"/>
                <a:gd name="connsiteX24192" fmla="*/ 255126 w 9157696"/>
                <a:gd name="connsiteY24192" fmla="*/ 491227 h 3804208"/>
                <a:gd name="connsiteX24193" fmla="*/ 252685 w 9157696"/>
                <a:gd name="connsiteY24193" fmla="*/ 488786 h 3804208"/>
                <a:gd name="connsiteX24194" fmla="*/ 250244 w 9157696"/>
                <a:gd name="connsiteY24194" fmla="*/ 488786 h 3804208"/>
                <a:gd name="connsiteX24195" fmla="*/ 247802 w 9157696"/>
                <a:gd name="connsiteY24195" fmla="*/ 487565 h 3804208"/>
                <a:gd name="connsiteX24196" fmla="*/ 245361 w 9157696"/>
                <a:gd name="connsiteY24196" fmla="*/ 486345 h 3804208"/>
                <a:gd name="connsiteX24197" fmla="*/ 242919 w 9157696"/>
                <a:gd name="connsiteY24197" fmla="*/ 486345 h 3804208"/>
                <a:gd name="connsiteX24198" fmla="*/ 240478 w 9157696"/>
                <a:gd name="connsiteY24198" fmla="*/ 485124 h 3804208"/>
                <a:gd name="connsiteX24199" fmla="*/ 239257 w 9157696"/>
                <a:gd name="connsiteY24199" fmla="*/ 483903 h 3804208"/>
                <a:gd name="connsiteX24200" fmla="*/ 234375 w 9157696"/>
                <a:gd name="connsiteY24200" fmla="*/ 482682 h 3804208"/>
                <a:gd name="connsiteX24201" fmla="*/ 229492 w 9157696"/>
                <a:gd name="connsiteY24201" fmla="*/ 481462 h 3804208"/>
                <a:gd name="connsiteX24202" fmla="*/ 229492 w 9157696"/>
                <a:gd name="connsiteY24202" fmla="*/ 483903 h 3804208"/>
                <a:gd name="connsiteX24203" fmla="*/ 230712 w 9157696"/>
                <a:gd name="connsiteY24203" fmla="*/ 485124 h 3804208"/>
                <a:gd name="connsiteX24204" fmla="*/ 233154 w 9157696"/>
                <a:gd name="connsiteY24204" fmla="*/ 486345 h 3804208"/>
                <a:gd name="connsiteX24205" fmla="*/ 239257 w 9157696"/>
                <a:gd name="connsiteY24205" fmla="*/ 490007 h 3804208"/>
                <a:gd name="connsiteX24206" fmla="*/ 246582 w 9157696"/>
                <a:gd name="connsiteY24206" fmla="*/ 493669 h 3804208"/>
                <a:gd name="connsiteX24207" fmla="*/ 250244 w 9157696"/>
                <a:gd name="connsiteY24207" fmla="*/ 497331 h 3804208"/>
                <a:gd name="connsiteX24208" fmla="*/ 255126 w 9157696"/>
                <a:gd name="connsiteY24208" fmla="*/ 504655 h 3804208"/>
                <a:gd name="connsiteX24209" fmla="*/ 262451 w 9157696"/>
                <a:gd name="connsiteY24209" fmla="*/ 505876 h 3804208"/>
                <a:gd name="connsiteX24210" fmla="*/ 270996 w 9157696"/>
                <a:gd name="connsiteY24210" fmla="*/ 509538 h 3804208"/>
                <a:gd name="connsiteX24211" fmla="*/ 275878 w 9157696"/>
                <a:gd name="connsiteY24211" fmla="*/ 511979 h 3804208"/>
                <a:gd name="connsiteX24212" fmla="*/ 280761 w 9157696"/>
                <a:gd name="connsiteY24212" fmla="*/ 515641 h 3804208"/>
                <a:gd name="connsiteX24213" fmla="*/ 279540 w 9157696"/>
                <a:gd name="connsiteY24213" fmla="*/ 518083 h 3804208"/>
                <a:gd name="connsiteX24214" fmla="*/ 277099 w 9157696"/>
                <a:gd name="connsiteY24214" fmla="*/ 518083 h 3804208"/>
                <a:gd name="connsiteX24215" fmla="*/ 272216 w 9157696"/>
                <a:gd name="connsiteY24215" fmla="*/ 516862 h 3804208"/>
                <a:gd name="connsiteX24216" fmla="*/ 267333 w 9157696"/>
                <a:gd name="connsiteY24216" fmla="*/ 515641 h 3804208"/>
                <a:gd name="connsiteX24217" fmla="*/ 266113 w 9157696"/>
                <a:gd name="connsiteY24217" fmla="*/ 514421 h 3804208"/>
                <a:gd name="connsiteX24218" fmla="*/ 264892 w 9157696"/>
                <a:gd name="connsiteY24218" fmla="*/ 513200 h 3804208"/>
                <a:gd name="connsiteX24219" fmla="*/ 262451 w 9157696"/>
                <a:gd name="connsiteY24219" fmla="*/ 513200 h 3804208"/>
                <a:gd name="connsiteX24220" fmla="*/ 260009 w 9157696"/>
                <a:gd name="connsiteY24220" fmla="*/ 513200 h 3804208"/>
                <a:gd name="connsiteX24221" fmla="*/ 256347 w 9157696"/>
                <a:gd name="connsiteY24221" fmla="*/ 511979 h 3804208"/>
                <a:gd name="connsiteX24222" fmla="*/ 255126 w 9157696"/>
                <a:gd name="connsiteY24222" fmla="*/ 513200 h 3804208"/>
                <a:gd name="connsiteX24223" fmla="*/ 252685 w 9157696"/>
                <a:gd name="connsiteY24223" fmla="*/ 510759 h 3804208"/>
                <a:gd name="connsiteX24224" fmla="*/ 250244 w 9157696"/>
                <a:gd name="connsiteY24224" fmla="*/ 510759 h 3804208"/>
                <a:gd name="connsiteX24225" fmla="*/ 247802 w 9157696"/>
                <a:gd name="connsiteY24225" fmla="*/ 509538 h 3804208"/>
                <a:gd name="connsiteX24226" fmla="*/ 245361 w 9157696"/>
                <a:gd name="connsiteY24226" fmla="*/ 508317 h 3804208"/>
                <a:gd name="connsiteX24227" fmla="*/ 242919 w 9157696"/>
                <a:gd name="connsiteY24227" fmla="*/ 508317 h 3804208"/>
                <a:gd name="connsiteX24228" fmla="*/ 240478 w 9157696"/>
                <a:gd name="connsiteY24228" fmla="*/ 507096 h 3804208"/>
                <a:gd name="connsiteX24229" fmla="*/ 239257 w 9157696"/>
                <a:gd name="connsiteY24229" fmla="*/ 505876 h 3804208"/>
                <a:gd name="connsiteX24230" fmla="*/ 235595 w 9157696"/>
                <a:gd name="connsiteY24230" fmla="*/ 505876 h 3804208"/>
                <a:gd name="connsiteX24231" fmla="*/ 235595 w 9157696"/>
                <a:gd name="connsiteY24231" fmla="*/ 505876 h 3804208"/>
                <a:gd name="connsiteX24232" fmla="*/ 231933 w 9157696"/>
                <a:gd name="connsiteY24232" fmla="*/ 502214 h 3804208"/>
                <a:gd name="connsiteX24233" fmla="*/ 229492 w 9157696"/>
                <a:gd name="connsiteY24233" fmla="*/ 500993 h 3804208"/>
                <a:gd name="connsiteX24234" fmla="*/ 229492 w 9157696"/>
                <a:gd name="connsiteY24234" fmla="*/ 496110 h 3804208"/>
                <a:gd name="connsiteX24235" fmla="*/ 227050 w 9157696"/>
                <a:gd name="connsiteY24235" fmla="*/ 498552 h 3804208"/>
                <a:gd name="connsiteX24236" fmla="*/ 227050 w 9157696"/>
                <a:gd name="connsiteY24236" fmla="*/ 502214 h 3804208"/>
                <a:gd name="connsiteX24237" fmla="*/ 228271 w 9157696"/>
                <a:gd name="connsiteY24237" fmla="*/ 505876 h 3804208"/>
                <a:gd name="connsiteX24238" fmla="*/ 230712 w 9157696"/>
                <a:gd name="connsiteY24238" fmla="*/ 508317 h 3804208"/>
                <a:gd name="connsiteX24239" fmla="*/ 229492 w 9157696"/>
                <a:gd name="connsiteY24239" fmla="*/ 508317 h 3804208"/>
                <a:gd name="connsiteX24240" fmla="*/ 230712 w 9157696"/>
                <a:gd name="connsiteY24240" fmla="*/ 509538 h 3804208"/>
                <a:gd name="connsiteX24241" fmla="*/ 233154 w 9157696"/>
                <a:gd name="connsiteY24241" fmla="*/ 510759 h 3804208"/>
                <a:gd name="connsiteX24242" fmla="*/ 233154 w 9157696"/>
                <a:gd name="connsiteY24242" fmla="*/ 510759 h 3804208"/>
                <a:gd name="connsiteX24243" fmla="*/ 234375 w 9157696"/>
                <a:gd name="connsiteY24243" fmla="*/ 514421 h 3804208"/>
                <a:gd name="connsiteX24244" fmla="*/ 238037 w 9157696"/>
                <a:gd name="connsiteY24244" fmla="*/ 518083 h 3804208"/>
                <a:gd name="connsiteX24245" fmla="*/ 241699 w 9157696"/>
                <a:gd name="connsiteY24245" fmla="*/ 520524 h 3804208"/>
                <a:gd name="connsiteX24246" fmla="*/ 246582 w 9157696"/>
                <a:gd name="connsiteY24246" fmla="*/ 525407 h 3804208"/>
                <a:gd name="connsiteX24247" fmla="*/ 252685 w 9157696"/>
                <a:gd name="connsiteY24247" fmla="*/ 533952 h 3804208"/>
                <a:gd name="connsiteX24248" fmla="*/ 261230 w 9157696"/>
                <a:gd name="connsiteY24248" fmla="*/ 536393 h 3804208"/>
                <a:gd name="connsiteX24249" fmla="*/ 269775 w 9157696"/>
                <a:gd name="connsiteY24249" fmla="*/ 540055 h 3804208"/>
                <a:gd name="connsiteX24250" fmla="*/ 275878 w 9157696"/>
                <a:gd name="connsiteY24250" fmla="*/ 542497 h 3804208"/>
                <a:gd name="connsiteX24251" fmla="*/ 284423 w 9157696"/>
                <a:gd name="connsiteY24251" fmla="*/ 548600 h 3804208"/>
                <a:gd name="connsiteX24252" fmla="*/ 283203 w 9157696"/>
                <a:gd name="connsiteY24252" fmla="*/ 549821 h 3804208"/>
                <a:gd name="connsiteX24253" fmla="*/ 279540 w 9157696"/>
                <a:gd name="connsiteY24253" fmla="*/ 549821 h 3804208"/>
                <a:gd name="connsiteX24254" fmla="*/ 273437 w 9157696"/>
                <a:gd name="connsiteY24254" fmla="*/ 547380 h 3804208"/>
                <a:gd name="connsiteX24255" fmla="*/ 267333 w 9157696"/>
                <a:gd name="connsiteY24255" fmla="*/ 546159 h 3804208"/>
                <a:gd name="connsiteX24256" fmla="*/ 266113 w 9157696"/>
                <a:gd name="connsiteY24256" fmla="*/ 544938 h 3804208"/>
                <a:gd name="connsiteX24257" fmla="*/ 264892 w 9157696"/>
                <a:gd name="connsiteY24257" fmla="*/ 543718 h 3804208"/>
                <a:gd name="connsiteX24258" fmla="*/ 262451 w 9157696"/>
                <a:gd name="connsiteY24258" fmla="*/ 543718 h 3804208"/>
                <a:gd name="connsiteX24259" fmla="*/ 260009 w 9157696"/>
                <a:gd name="connsiteY24259" fmla="*/ 543718 h 3804208"/>
                <a:gd name="connsiteX24260" fmla="*/ 256347 w 9157696"/>
                <a:gd name="connsiteY24260" fmla="*/ 542497 h 3804208"/>
                <a:gd name="connsiteX24261" fmla="*/ 255126 w 9157696"/>
                <a:gd name="connsiteY24261" fmla="*/ 543718 h 3804208"/>
                <a:gd name="connsiteX24262" fmla="*/ 252685 w 9157696"/>
                <a:gd name="connsiteY24262" fmla="*/ 541276 h 3804208"/>
                <a:gd name="connsiteX24263" fmla="*/ 250244 w 9157696"/>
                <a:gd name="connsiteY24263" fmla="*/ 541276 h 3804208"/>
                <a:gd name="connsiteX24264" fmla="*/ 247802 w 9157696"/>
                <a:gd name="connsiteY24264" fmla="*/ 540055 h 3804208"/>
                <a:gd name="connsiteX24265" fmla="*/ 245361 w 9157696"/>
                <a:gd name="connsiteY24265" fmla="*/ 538835 h 3804208"/>
                <a:gd name="connsiteX24266" fmla="*/ 242919 w 9157696"/>
                <a:gd name="connsiteY24266" fmla="*/ 538835 h 3804208"/>
                <a:gd name="connsiteX24267" fmla="*/ 240478 w 9157696"/>
                <a:gd name="connsiteY24267" fmla="*/ 537614 h 3804208"/>
                <a:gd name="connsiteX24268" fmla="*/ 239257 w 9157696"/>
                <a:gd name="connsiteY24268" fmla="*/ 536393 h 3804208"/>
                <a:gd name="connsiteX24269" fmla="*/ 235595 w 9157696"/>
                <a:gd name="connsiteY24269" fmla="*/ 533952 h 3804208"/>
                <a:gd name="connsiteX24270" fmla="*/ 231933 w 9157696"/>
                <a:gd name="connsiteY24270" fmla="*/ 530290 h 3804208"/>
                <a:gd name="connsiteX24271" fmla="*/ 230712 w 9157696"/>
                <a:gd name="connsiteY24271" fmla="*/ 532731 h 3804208"/>
                <a:gd name="connsiteX24272" fmla="*/ 231933 w 9157696"/>
                <a:gd name="connsiteY24272" fmla="*/ 535173 h 3804208"/>
                <a:gd name="connsiteX24273" fmla="*/ 234375 w 9157696"/>
                <a:gd name="connsiteY24273" fmla="*/ 537614 h 3804208"/>
                <a:gd name="connsiteX24274" fmla="*/ 236816 w 9157696"/>
                <a:gd name="connsiteY24274" fmla="*/ 538835 h 3804208"/>
                <a:gd name="connsiteX24275" fmla="*/ 240478 w 9157696"/>
                <a:gd name="connsiteY24275" fmla="*/ 542497 h 3804208"/>
                <a:gd name="connsiteX24276" fmla="*/ 244140 w 9157696"/>
                <a:gd name="connsiteY24276" fmla="*/ 544938 h 3804208"/>
                <a:gd name="connsiteX24277" fmla="*/ 247802 w 9157696"/>
                <a:gd name="connsiteY24277" fmla="*/ 546159 h 3804208"/>
                <a:gd name="connsiteX24278" fmla="*/ 252685 w 9157696"/>
                <a:gd name="connsiteY24278" fmla="*/ 549821 h 3804208"/>
                <a:gd name="connsiteX24279" fmla="*/ 253906 w 9157696"/>
                <a:gd name="connsiteY24279" fmla="*/ 552262 h 3804208"/>
                <a:gd name="connsiteX24280" fmla="*/ 252685 w 9157696"/>
                <a:gd name="connsiteY24280" fmla="*/ 553483 h 3804208"/>
                <a:gd name="connsiteX24281" fmla="*/ 250244 w 9157696"/>
                <a:gd name="connsiteY24281" fmla="*/ 551042 h 3804208"/>
                <a:gd name="connsiteX24282" fmla="*/ 247802 w 9157696"/>
                <a:gd name="connsiteY24282" fmla="*/ 551042 h 3804208"/>
                <a:gd name="connsiteX24283" fmla="*/ 245361 w 9157696"/>
                <a:gd name="connsiteY24283" fmla="*/ 549821 h 3804208"/>
                <a:gd name="connsiteX24284" fmla="*/ 242919 w 9157696"/>
                <a:gd name="connsiteY24284" fmla="*/ 548600 h 3804208"/>
                <a:gd name="connsiteX24285" fmla="*/ 240478 w 9157696"/>
                <a:gd name="connsiteY24285" fmla="*/ 548600 h 3804208"/>
                <a:gd name="connsiteX24286" fmla="*/ 238037 w 9157696"/>
                <a:gd name="connsiteY24286" fmla="*/ 547380 h 3804208"/>
                <a:gd name="connsiteX24287" fmla="*/ 236816 w 9157696"/>
                <a:gd name="connsiteY24287" fmla="*/ 546159 h 3804208"/>
                <a:gd name="connsiteX24288" fmla="*/ 231933 w 9157696"/>
                <a:gd name="connsiteY24288" fmla="*/ 544938 h 3804208"/>
                <a:gd name="connsiteX24289" fmla="*/ 227050 w 9157696"/>
                <a:gd name="connsiteY24289" fmla="*/ 543718 h 3804208"/>
                <a:gd name="connsiteX24290" fmla="*/ 227050 w 9157696"/>
                <a:gd name="connsiteY24290" fmla="*/ 546159 h 3804208"/>
                <a:gd name="connsiteX24291" fmla="*/ 228271 w 9157696"/>
                <a:gd name="connsiteY24291" fmla="*/ 548600 h 3804208"/>
                <a:gd name="connsiteX24292" fmla="*/ 230712 w 9157696"/>
                <a:gd name="connsiteY24292" fmla="*/ 549821 h 3804208"/>
                <a:gd name="connsiteX24293" fmla="*/ 236816 w 9157696"/>
                <a:gd name="connsiteY24293" fmla="*/ 553483 h 3804208"/>
                <a:gd name="connsiteX24294" fmla="*/ 244140 w 9157696"/>
                <a:gd name="connsiteY24294" fmla="*/ 557145 h 3804208"/>
                <a:gd name="connsiteX24295" fmla="*/ 247802 w 9157696"/>
                <a:gd name="connsiteY24295" fmla="*/ 560807 h 3804208"/>
                <a:gd name="connsiteX24296" fmla="*/ 253906 w 9157696"/>
                <a:gd name="connsiteY24296" fmla="*/ 568132 h 3804208"/>
                <a:gd name="connsiteX24297" fmla="*/ 255126 w 9157696"/>
                <a:gd name="connsiteY24297" fmla="*/ 568132 h 3804208"/>
                <a:gd name="connsiteX24298" fmla="*/ 255126 w 9157696"/>
                <a:gd name="connsiteY24298" fmla="*/ 568132 h 3804208"/>
                <a:gd name="connsiteX24299" fmla="*/ 251464 w 9157696"/>
                <a:gd name="connsiteY24299" fmla="*/ 568132 h 3804208"/>
                <a:gd name="connsiteX24300" fmla="*/ 247802 w 9157696"/>
                <a:gd name="connsiteY24300" fmla="*/ 566911 h 3804208"/>
                <a:gd name="connsiteX24301" fmla="*/ 246582 w 9157696"/>
                <a:gd name="connsiteY24301" fmla="*/ 568132 h 3804208"/>
                <a:gd name="connsiteX24302" fmla="*/ 244140 w 9157696"/>
                <a:gd name="connsiteY24302" fmla="*/ 565690 h 3804208"/>
                <a:gd name="connsiteX24303" fmla="*/ 241699 w 9157696"/>
                <a:gd name="connsiteY24303" fmla="*/ 565690 h 3804208"/>
                <a:gd name="connsiteX24304" fmla="*/ 239257 w 9157696"/>
                <a:gd name="connsiteY24304" fmla="*/ 564469 h 3804208"/>
                <a:gd name="connsiteX24305" fmla="*/ 236816 w 9157696"/>
                <a:gd name="connsiteY24305" fmla="*/ 563249 h 3804208"/>
                <a:gd name="connsiteX24306" fmla="*/ 234375 w 9157696"/>
                <a:gd name="connsiteY24306" fmla="*/ 563249 h 3804208"/>
                <a:gd name="connsiteX24307" fmla="*/ 231933 w 9157696"/>
                <a:gd name="connsiteY24307" fmla="*/ 562028 h 3804208"/>
                <a:gd name="connsiteX24308" fmla="*/ 230712 w 9157696"/>
                <a:gd name="connsiteY24308" fmla="*/ 560807 h 3804208"/>
                <a:gd name="connsiteX24309" fmla="*/ 225830 w 9157696"/>
                <a:gd name="connsiteY24309" fmla="*/ 558366 h 3804208"/>
                <a:gd name="connsiteX24310" fmla="*/ 220947 w 9157696"/>
                <a:gd name="connsiteY24310" fmla="*/ 555925 h 3804208"/>
                <a:gd name="connsiteX24311" fmla="*/ 220947 w 9157696"/>
                <a:gd name="connsiteY24311" fmla="*/ 558366 h 3804208"/>
                <a:gd name="connsiteX24312" fmla="*/ 222168 w 9157696"/>
                <a:gd name="connsiteY24312" fmla="*/ 560807 h 3804208"/>
                <a:gd name="connsiteX24313" fmla="*/ 224609 w 9157696"/>
                <a:gd name="connsiteY24313" fmla="*/ 563249 h 3804208"/>
                <a:gd name="connsiteX24314" fmla="*/ 230712 w 9157696"/>
                <a:gd name="connsiteY24314" fmla="*/ 568132 h 3804208"/>
                <a:gd name="connsiteX24315" fmla="*/ 234375 w 9157696"/>
                <a:gd name="connsiteY24315" fmla="*/ 570573 h 3804208"/>
                <a:gd name="connsiteX24316" fmla="*/ 238037 w 9157696"/>
                <a:gd name="connsiteY24316" fmla="*/ 573014 h 3804208"/>
                <a:gd name="connsiteX24317" fmla="*/ 242919 w 9157696"/>
                <a:gd name="connsiteY24317" fmla="*/ 577897 h 3804208"/>
                <a:gd name="connsiteX24318" fmla="*/ 244140 w 9157696"/>
                <a:gd name="connsiteY24318" fmla="*/ 580339 h 3804208"/>
                <a:gd name="connsiteX24319" fmla="*/ 242919 w 9157696"/>
                <a:gd name="connsiteY24319" fmla="*/ 580339 h 3804208"/>
                <a:gd name="connsiteX24320" fmla="*/ 239257 w 9157696"/>
                <a:gd name="connsiteY24320" fmla="*/ 577897 h 3804208"/>
                <a:gd name="connsiteX24321" fmla="*/ 236816 w 9157696"/>
                <a:gd name="connsiteY24321" fmla="*/ 579118 h 3804208"/>
                <a:gd name="connsiteX24322" fmla="*/ 233154 w 9157696"/>
                <a:gd name="connsiteY24322" fmla="*/ 577897 h 3804208"/>
                <a:gd name="connsiteX24323" fmla="*/ 229492 w 9157696"/>
                <a:gd name="connsiteY24323" fmla="*/ 576676 h 3804208"/>
                <a:gd name="connsiteX24324" fmla="*/ 227050 w 9157696"/>
                <a:gd name="connsiteY24324" fmla="*/ 576676 h 3804208"/>
                <a:gd name="connsiteX24325" fmla="*/ 224609 w 9157696"/>
                <a:gd name="connsiteY24325" fmla="*/ 576676 h 3804208"/>
                <a:gd name="connsiteX24326" fmla="*/ 222168 w 9157696"/>
                <a:gd name="connsiteY24326" fmla="*/ 575456 h 3804208"/>
                <a:gd name="connsiteX24327" fmla="*/ 217285 w 9157696"/>
                <a:gd name="connsiteY24327" fmla="*/ 575456 h 3804208"/>
                <a:gd name="connsiteX24328" fmla="*/ 212402 w 9157696"/>
                <a:gd name="connsiteY24328" fmla="*/ 575456 h 3804208"/>
                <a:gd name="connsiteX24329" fmla="*/ 213623 w 9157696"/>
                <a:gd name="connsiteY24329" fmla="*/ 577897 h 3804208"/>
                <a:gd name="connsiteX24330" fmla="*/ 216064 w 9157696"/>
                <a:gd name="connsiteY24330" fmla="*/ 579118 h 3804208"/>
                <a:gd name="connsiteX24331" fmla="*/ 219726 w 9157696"/>
                <a:gd name="connsiteY24331" fmla="*/ 579118 h 3804208"/>
                <a:gd name="connsiteX24332" fmla="*/ 227050 w 9157696"/>
                <a:gd name="connsiteY24332" fmla="*/ 581559 h 3804208"/>
                <a:gd name="connsiteX24333" fmla="*/ 235595 w 9157696"/>
                <a:gd name="connsiteY24333" fmla="*/ 584001 h 3804208"/>
                <a:gd name="connsiteX24334" fmla="*/ 240478 w 9157696"/>
                <a:gd name="connsiteY24334" fmla="*/ 587663 h 3804208"/>
                <a:gd name="connsiteX24335" fmla="*/ 247802 w 9157696"/>
                <a:gd name="connsiteY24335" fmla="*/ 593766 h 3804208"/>
                <a:gd name="connsiteX24336" fmla="*/ 256347 w 9157696"/>
                <a:gd name="connsiteY24336" fmla="*/ 593766 h 3804208"/>
                <a:gd name="connsiteX24337" fmla="*/ 266113 w 9157696"/>
                <a:gd name="connsiteY24337" fmla="*/ 596208 h 3804208"/>
                <a:gd name="connsiteX24338" fmla="*/ 272216 w 9157696"/>
                <a:gd name="connsiteY24338" fmla="*/ 598649 h 3804208"/>
                <a:gd name="connsiteX24339" fmla="*/ 283203 w 9157696"/>
                <a:gd name="connsiteY24339" fmla="*/ 604753 h 3804208"/>
                <a:gd name="connsiteX24340" fmla="*/ 284423 w 9157696"/>
                <a:gd name="connsiteY24340" fmla="*/ 604753 h 3804208"/>
                <a:gd name="connsiteX24341" fmla="*/ 284423 w 9157696"/>
                <a:gd name="connsiteY24341" fmla="*/ 605973 h 3804208"/>
                <a:gd name="connsiteX24342" fmla="*/ 280761 w 9157696"/>
                <a:gd name="connsiteY24342" fmla="*/ 607194 h 3804208"/>
                <a:gd name="connsiteX24343" fmla="*/ 279540 w 9157696"/>
                <a:gd name="connsiteY24343" fmla="*/ 605973 h 3804208"/>
                <a:gd name="connsiteX24344" fmla="*/ 274658 w 9157696"/>
                <a:gd name="connsiteY24344" fmla="*/ 607194 h 3804208"/>
                <a:gd name="connsiteX24345" fmla="*/ 270996 w 9157696"/>
                <a:gd name="connsiteY24345" fmla="*/ 608415 h 3804208"/>
                <a:gd name="connsiteX24346" fmla="*/ 263671 w 9157696"/>
                <a:gd name="connsiteY24346" fmla="*/ 607194 h 3804208"/>
                <a:gd name="connsiteX24347" fmla="*/ 256347 w 9157696"/>
                <a:gd name="connsiteY24347" fmla="*/ 607194 h 3804208"/>
                <a:gd name="connsiteX24348" fmla="*/ 253906 w 9157696"/>
                <a:gd name="connsiteY24348" fmla="*/ 605973 h 3804208"/>
                <a:gd name="connsiteX24349" fmla="*/ 251464 w 9157696"/>
                <a:gd name="connsiteY24349" fmla="*/ 604753 h 3804208"/>
                <a:gd name="connsiteX24350" fmla="*/ 247802 w 9157696"/>
                <a:gd name="connsiteY24350" fmla="*/ 605973 h 3804208"/>
                <a:gd name="connsiteX24351" fmla="*/ 244140 w 9157696"/>
                <a:gd name="connsiteY24351" fmla="*/ 607194 h 3804208"/>
                <a:gd name="connsiteX24352" fmla="*/ 239257 w 9157696"/>
                <a:gd name="connsiteY24352" fmla="*/ 605973 h 3804208"/>
                <a:gd name="connsiteX24353" fmla="*/ 238037 w 9157696"/>
                <a:gd name="connsiteY24353" fmla="*/ 608415 h 3804208"/>
                <a:gd name="connsiteX24354" fmla="*/ 234375 w 9157696"/>
                <a:gd name="connsiteY24354" fmla="*/ 605973 h 3804208"/>
                <a:gd name="connsiteX24355" fmla="*/ 231933 w 9157696"/>
                <a:gd name="connsiteY24355" fmla="*/ 607194 h 3804208"/>
                <a:gd name="connsiteX24356" fmla="*/ 228271 w 9157696"/>
                <a:gd name="connsiteY24356" fmla="*/ 605973 h 3804208"/>
                <a:gd name="connsiteX24357" fmla="*/ 224609 w 9157696"/>
                <a:gd name="connsiteY24357" fmla="*/ 604753 h 3804208"/>
                <a:gd name="connsiteX24358" fmla="*/ 222168 w 9157696"/>
                <a:gd name="connsiteY24358" fmla="*/ 604753 h 3804208"/>
                <a:gd name="connsiteX24359" fmla="*/ 219726 w 9157696"/>
                <a:gd name="connsiteY24359" fmla="*/ 604753 h 3804208"/>
                <a:gd name="connsiteX24360" fmla="*/ 217285 w 9157696"/>
                <a:gd name="connsiteY24360" fmla="*/ 603532 h 3804208"/>
                <a:gd name="connsiteX24361" fmla="*/ 211181 w 9157696"/>
                <a:gd name="connsiteY24361" fmla="*/ 603532 h 3804208"/>
                <a:gd name="connsiteX24362" fmla="*/ 205078 w 9157696"/>
                <a:gd name="connsiteY24362" fmla="*/ 604753 h 3804208"/>
                <a:gd name="connsiteX24363" fmla="*/ 206298 w 9157696"/>
                <a:gd name="connsiteY24363" fmla="*/ 607194 h 3804208"/>
                <a:gd name="connsiteX24364" fmla="*/ 208740 w 9157696"/>
                <a:gd name="connsiteY24364" fmla="*/ 608415 h 3804208"/>
                <a:gd name="connsiteX24365" fmla="*/ 212402 w 9157696"/>
                <a:gd name="connsiteY24365" fmla="*/ 608415 h 3804208"/>
                <a:gd name="connsiteX24366" fmla="*/ 220947 w 9157696"/>
                <a:gd name="connsiteY24366" fmla="*/ 610856 h 3804208"/>
                <a:gd name="connsiteX24367" fmla="*/ 230712 w 9157696"/>
                <a:gd name="connsiteY24367" fmla="*/ 613297 h 3804208"/>
                <a:gd name="connsiteX24368" fmla="*/ 236816 w 9157696"/>
                <a:gd name="connsiteY24368" fmla="*/ 616960 h 3804208"/>
                <a:gd name="connsiteX24369" fmla="*/ 238037 w 9157696"/>
                <a:gd name="connsiteY24369" fmla="*/ 618180 h 3804208"/>
                <a:gd name="connsiteX24370" fmla="*/ 236816 w 9157696"/>
                <a:gd name="connsiteY24370" fmla="*/ 618180 h 3804208"/>
                <a:gd name="connsiteX24371" fmla="*/ 234375 w 9157696"/>
                <a:gd name="connsiteY24371" fmla="*/ 618180 h 3804208"/>
                <a:gd name="connsiteX24372" fmla="*/ 229492 w 9157696"/>
                <a:gd name="connsiteY24372" fmla="*/ 619401 h 3804208"/>
                <a:gd name="connsiteX24373" fmla="*/ 225830 w 9157696"/>
                <a:gd name="connsiteY24373" fmla="*/ 620622 h 3804208"/>
                <a:gd name="connsiteX24374" fmla="*/ 227050 w 9157696"/>
                <a:gd name="connsiteY24374" fmla="*/ 621842 h 3804208"/>
                <a:gd name="connsiteX24375" fmla="*/ 229492 w 9157696"/>
                <a:gd name="connsiteY24375" fmla="*/ 621842 h 3804208"/>
                <a:gd name="connsiteX24376" fmla="*/ 231933 w 9157696"/>
                <a:gd name="connsiteY24376" fmla="*/ 621842 h 3804208"/>
                <a:gd name="connsiteX24377" fmla="*/ 238037 w 9157696"/>
                <a:gd name="connsiteY24377" fmla="*/ 621842 h 3804208"/>
                <a:gd name="connsiteX24378" fmla="*/ 242919 w 9157696"/>
                <a:gd name="connsiteY24378" fmla="*/ 623063 h 3804208"/>
                <a:gd name="connsiteX24379" fmla="*/ 245361 w 9157696"/>
                <a:gd name="connsiteY24379" fmla="*/ 624284 h 3804208"/>
                <a:gd name="connsiteX24380" fmla="*/ 245361 w 9157696"/>
                <a:gd name="connsiteY24380" fmla="*/ 624284 h 3804208"/>
                <a:gd name="connsiteX24381" fmla="*/ 249023 w 9157696"/>
                <a:gd name="connsiteY24381" fmla="*/ 626725 h 3804208"/>
                <a:gd name="connsiteX24382" fmla="*/ 250244 w 9157696"/>
                <a:gd name="connsiteY24382" fmla="*/ 629167 h 3804208"/>
                <a:gd name="connsiteX24383" fmla="*/ 249023 w 9157696"/>
                <a:gd name="connsiteY24383" fmla="*/ 629167 h 3804208"/>
                <a:gd name="connsiteX24384" fmla="*/ 246582 w 9157696"/>
                <a:gd name="connsiteY24384" fmla="*/ 627946 h 3804208"/>
                <a:gd name="connsiteX24385" fmla="*/ 242919 w 9157696"/>
                <a:gd name="connsiteY24385" fmla="*/ 627946 h 3804208"/>
                <a:gd name="connsiteX24386" fmla="*/ 239257 w 9157696"/>
                <a:gd name="connsiteY24386" fmla="*/ 629167 h 3804208"/>
                <a:gd name="connsiteX24387" fmla="*/ 234375 w 9157696"/>
                <a:gd name="connsiteY24387" fmla="*/ 627946 h 3804208"/>
                <a:gd name="connsiteX24388" fmla="*/ 233154 w 9157696"/>
                <a:gd name="connsiteY24388" fmla="*/ 629167 h 3804208"/>
                <a:gd name="connsiteX24389" fmla="*/ 229492 w 9157696"/>
                <a:gd name="connsiteY24389" fmla="*/ 625504 h 3804208"/>
                <a:gd name="connsiteX24390" fmla="*/ 227050 w 9157696"/>
                <a:gd name="connsiteY24390" fmla="*/ 626725 h 3804208"/>
                <a:gd name="connsiteX24391" fmla="*/ 223388 w 9157696"/>
                <a:gd name="connsiteY24391" fmla="*/ 625504 h 3804208"/>
                <a:gd name="connsiteX24392" fmla="*/ 219726 w 9157696"/>
                <a:gd name="connsiteY24392" fmla="*/ 624284 h 3804208"/>
                <a:gd name="connsiteX24393" fmla="*/ 217285 w 9157696"/>
                <a:gd name="connsiteY24393" fmla="*/ 624284 h 3804208"/>
                <a:gd name="connsiteX24394" fmla="*/ 214843 w 9157696"/>
                <a:gd name="connsiteY24394" fmla="*/ 623063 h 3804208"/>
                <a:gd name="connsiteX24395" fmla="*/ 212402 w 9157696"/>
                <a:gd name="connsiteY24395" fmla="*/ 621842 h 3804208"/>
                <a:gd name="connsiteX24396" fmla="*/ 206298 w 9157696"/>
                <a:gd name="connsiteY24396" fmla="*/ 621842 h 3804208"/>
                <a:gd name="connsiteX24397" fmla="*/ 200195 w 9157696"/>
                <a:gd name="connsiteY24397" fmla="*/ 621842 h 3804208"/>
                <a:gd name="connsiteX24398" fmla="*/ 201416 w 9157696"/>
                <a:gd name="connsiteY24398" fmla="*/ 624284 h 3804208"/>
                <a:gd name="connsiteX24399" fmla="*/ 203857 w 9157696"/>
                <a:gd name="connsiteY24399" fmla="*/ 626725 h 3804208"/>
                <a:gd name="connsiteX24400" fmla="*/ 207519 w 9157696"/>
                <a:gd name="connsiteY24400" fmla="*/ 627946 h 3804208"/>
                <a:gd name="connsiteX24401" fmla="*/ 216064 w 9157696"/>
                <a:gd name="connsiteY24401" fmla="*/ 630387 h 3804208"/>
                <a:gd name="connsiteX24402" fmla="*/ 225830 w 9157696"/>
                <a:gd name="connsiteY24402" fmla="*/ 634049 h 3804208"/>
                <a:gd name="connsiteX24403" fmla="*/ 231933 w 9157696"/>
                <a:gd name="connsiteY24403" fmla="*/ 637711 h 3804208"/>
                <a:gd name="connsiteX24404" fmla="*/ 236816 w 9157696"/>
                <a:gd name="connsiteY24404" fmla="*/ 643815 h 3804208"/>
                <a:gd name="connsiteX24405" fmla="*/ 233154 w 9157696"/>
                <a:gd name="connsiteY24405" fmla="*/ 645036 h 3804208"/>
                <a:gd name="connsiteX24406" fmla="*/ 228271 w 9157696"/>
                <a:gd name="connsiteY24406" fmla="*/ 643815 h 3804208"/>
                <a:gd name="connsiteX24407" fmla="*/ 227050 w 9157696"/>
                <a:gd name="connsiteY24407" fmla="*/ 645036 h 3804208"/>
                <a:gd name="connsiteX24408" fmla="*/ 223388 w 9157696"/>
                <a:gd name="connsiteY24408" fmla="*/ 642594 h 3804208"/>
                <a:gd name="connsiteX24409" fmla="*/ 220947 w 9157696"/>
                <a:gd name="connsiteY24409" fmla="*/ 643815 h 3804208"/>
                <a:gd name="connsiteX24410" fmla="*/ 217285 w 9157696"/>
                <a:gd name="connsiteY24410" fmla="*/ 642594 h 3804208"/>
                <a:gd name="connsiteX24411" fmla="*/ 213623 w 9157696"/>
                <a:gd name="connsiteY24411" fmla="*/ 641374 h 3804208"/>
                <a:gd name="connsiteX24412" fmla="*/ 211181 w 9157696"/>
                <a:gd name="connsiteY24412" fmla="*/ 641374 h 3804208"/>
                <a:gd name="connsiteX24413" fmla="*/ 208740 w 9157696"/>
                <a:gd name="connsiteY24413" fmla="*/ 640153 h 3804208"/>
                <a:gd name="connsiteX24414" fmla="*/ 206298 w 9157696"/>
                <a:gd name="connsiteY24414" fmla="*/ 638932 h 3804208"/>
                <a:gd name="connsiteX24415" fmla="*/ 200195 w 9157696"/>
                <a:gd name="connsiteY24415" fmla="*/ 638932 h 3804208"/>
                <a:gd name="connsiteX24416" fmla="*/ 194091 w 9157696"/>
                <a:gd name="connsiteY24416" fmla="*/ 638932 h 3804208"/>
                <a:gd name="connsiteX24417" fmla="*/ 194091 w 9157696"/>
                <a:gd name="connsiteY24417" fmla="*/ 640153 h 3804208"/>
                <a:gd name="connsiteX24418" fmla="*/ 194091 w 9157696"/>
                <a:gd name="connsiteY24418" fmla="*/ 640153 h 3804208"/>
                <a:gd name="connsiteX24419" fmla="*/ 196533 w 9157696"/>
                <a:gd name="connsiteY24419" fmla="*/ 656022 h 3804208"/>
                <a:gd name="connsiteX24420" fmla="*/ 202636 w 9157696"/>
                <a:gd name="connsiteY24420" fmla="*/ 664567 h 3804208"/>
                <a:gd name="connsiteX24421" fmla="*/ 211181 w 9157696"/>
                <a:gd name="connsiteY24421" fmla="*/ 679215 h 3804208"/>
                <a:gd name="connsiteX24422" fmla="*/ 218505 w 9157696"/>
                <a:gd name="connsiteY24422" fmla="*/ 681657 h 3804208"/>
                <a:gd name="connsiteX24423" fmla="*/ 225830 w 9157696"/>
                <a:gd name="connsiteY24423" fmla="*/ 682877 h 3804208"/>
                <a:gd name="connsiteX24424" fmla="*/ 239257 w 9157696"/>
                <a:gd name="connsiteY24424" fmla="*/ 687760 h 3804208"/>
                <a:gd name="connsiteX24425" fmla="*/ 238037 w 9157696"/>
                <a:gd name="connsiteY24425" fmla="*/ 688981 h 3804208"/>
                <a:gd name="connsiteX24426" fmla="*/ 235595 w 9157696"/>
                <a:gd name="connsiteY24426" fmla="*/ 687760 h 3804208"/>
                <a:gd name="connsiteX24427" fmla="*/ 231933 w 9157696"/>
                <a:gd name="connsiteY24427" fmla="*/ 688981 h 3804208"/>
                <a:gd name="connsiteX24428" fmla="*/ 228271 w 9157696"/>
                <a:gd name="connsiteY24428" fmla="*/ 690202 h 3804208"/>
                <a:gd name="connsiteX24429" fmla="*/ 223388 w 9157696"/>
                <a:gd name="connsiteY24429" fmla="*/ 688981 h 3804208"/>
                <a:gd name="connsiteX24430" fmla="*/ 222168 w 9157696"/>
                <a:gd name="connsiteY24430" fmla="*/ 691422 h 3804208"/>
                <a:gd name="connsiteX24431" fmla="*/ 217285 w 9157696"/>
                <a:gd name="connsiteY24431" fmla="*/ 688981 h 3804208"/>
                <a:gd name="connsiteX24432" fmla="*/ 214843 w 9157696"/>
                <a:gd name="connsiteY24432" fmla="*/ 690202 h 3804208"/>
                <a:gd name="connsiteX24433" fmla="*/ 211181 w 9157696"/>
                <a:gd name="connsiteY24433" fmla="*/ 690202 h 3804208"/>
                <a:gd name="connsiteX24434" fmla="*/ 207519 w 9157696"/>
                <a:gd name="connsiteY24434" fmla="*/ 690202 h 3804208"/>
                <a:gd name="connsiteX24435" fmla="*/ 205078 w 9157696"/>
                <a:gd name="connsiteY24435" fmla="*/ 691422 h 3804208"/>
                <a:gd name="connsiteX24436" fmla="*/ 201416 w 9157696"/>
                <a:gd name="connsiteY24436" fmla="*/ 691422 h 3804208"/>
                <a:gd name="connsiteX24437" fmla="*/ 198974 w 9157696"/>
                <a:gd name="connsiteY24437" fmla="*/ 690202 h 3804208"/>
                <a:gd name="connsiteX24438" fmla="*/ 192871 w 9157696"/>
                <a:gd name="connsiteY24438" fmla="*/ 691422 h 3804208"/>
                <a:gd name="connsiteX24439" fmla="*/ 185547 w 9157696"/>
                <a:gd name="connsiteY24439" fmla="*/ 692643 h 3804208"/>
                <a:gd name="connsiteX24440" fmla="*/ 186767 w 9157696"/>
                <a:gd name="connsiteY24440" fmla="*/ 695084 h 3804208"/>
                <a:gd name="connsiteX24441" fmla="*/ 190429 w 9157696"/>
                <a:gd name="connsiteY24441" fmla="*/ 696305 h 3804208"/>
                <a:gd name="connsiteX24442" fmla="*/ 194091 w 9157696"/>
                <a:gd name="connsiteY24442" fmla="*/ 696305 h 3804208"/>
                <a:gd name="connsiteX24443" fmla="*/ 203857 w 9157696"/>
                <a:gd name="connsiteY24443" fmla="*/ 697526 h 3804208"/>
                <a:gd name="connsiteX24444" fmla="*/ 214843 w 9157696"/>
                <a:gd name="connsiteY24444" fmla="*/ 699967 h 3804208"/>
                <a:gd name="connsiteX24445" fmla="*/ 222168 w 9157696"/>
                <a:gd name="connsiteY24445" fmla="*/ 703629 h 3804208"/>
                <a:gd name="connsiteX24446" fmla="*/ 227050 w 9157696"/>
                <a:gd name="connsiteY24446" fmla="*/ 707291 h 3804208"/>
                <a:gd name="connsiteX24447" fmla="*/ 229492 w 9157696"/>
                <a:gd name="connsiteY24447" fmla="*/ 708512 h 3804208"/>
                <a:gd name="connsiteX24448" fmla="*/ 229492 w 9157696"/>
                <a:gd name="connsiteY24448" fmla="*/ 708512 h 3804208"/>
                <a:gd name="connsiteX24449" fmla="*/ 228271 w 9157696"/>
                <a:gd name="connsiteY24449" fmla="*/ 710953 h 3804208"/>
                <a:gd name="connsiteX24450" fmla="*/ 223388 w 9157696"/>
                <a:gd name="connsiteY24450" fmla="*/ 707291 h 3804208"/>
                <a:gd name="connsiteX24451" fmla="*/ 220947 w 9157696"/>
                <a:gd name="connsiteY24451" fmla="*/ 708512 h 3804208"/>
                <a:gd name="connsiteX24452" fmla="*/ 217285 w 9157696"/>
                <a:gd name="connsiteY24452" fmla="*/ 707291 h 3804208"/>
                <a:gd name="connsiteX24453" fmla="*/ 213623 w 9157696"/>
                <a:gd name="connsiteY24453" fmla="*/ 706071 h 3804208"/>
                <a:gd name="connsiteX24454" fmla="*/ 209961 w 9157696"/>
                <a:gd name="connsiteY24454" fmla="*/ 706071 h 3804208"/>
                <a:gd name="connsiteX24455" fmla="*/ 206298 w 9157696"/>
                <a:gd name="connsiteY24455" fmla="*/ 704850 h 3804208"/>
                <a:gd name="connsiteX24456" fmla="*/ 203857 w 9157696"/>
                <a:gd name="connsiteY24456" fmla="*/ 702409 h 3804208"/>
                <a:gd name="connsiteX24457" fmla="*/ 196533 w 9157696"/>
                <a:gd name="connsiteY24457" fmla="*/ 701188 h 3804208"/>
                <a:gd name="connsiteX24458" fmla="*/ 189209 w 9157696"/>
                <a:gd name="connsiteY24458" fmla="*/ 699967 h 3804208"/>
                <a:gd name="connsiteX24459" fmla="*/ 189209 w 9157696"/>
                <a:gd name="connsiteY24459" fmla="*/ 703629 h 3804208"/>
                <a:gd name="connsiteX24460" fmla="*/ 191650 w 9157696"/>
                <a:gd name="connsiteY24460" fmla="*/ 706071 h 3804208"/>
                <a:gd name="connsiteX24461" fmla="*/ 196533 w 9157696"/>
                <a:gd name="connsiteY24461" fmla="*/ 708512 h 3804208"/>
                <a:gd name="connsiteX24462" fmla="*/ 206298 w 9157696"/>
                <a:gd name="connsiteY24462" fmla="*/ 713395 h 3804208"/>
                <a:gd name="connsiteX24463" fmla="*/ 212402 w 9157696"/>
                <a:gd name="connsiteY24463" fmla="*/ 715836 h 3804208"/>
                <a:gd name="connsiteX24464" fmla="*/ 218505 w 9157696"/>
                <a:gd name="connsiteY24464" fmla="*/ 718278 h 3804208"/>
                <a:gd name="connsiteX24465" fmla="*/ 224609 w 9157696"/>
                <a:gd name="connsiteY24465" fmla="*/ 721940 h 3804208"/>
                <a:gd name="connsiteX24466" fmla="*/ 223388 w 9157696"/>
                <a:gd name="connsiteY24466" fmla="*/ 723160 h 3804208"/>
                <a:gd name="connsiteX24467" fmla="*/ 219726 w 9157696"/>
                <a:gd name="connsiteY24467" fmla="*/ 721940 h 3804208"/>
                <a:gd name="connsiteX24468" fmla="*/ 214843 w 9157696"/>
                <a:gd name="connsiteY24468" fmla="*/ 724381 h 3804208"/>
                <a:gd name="connsiteX24469" fmla="*/ 209961 w 9157696"/>
                <a:gd name="connsiteY24469" fmla="*/ 728043 h 3804208"/>
                <a:gd name="connsiteX24470" fmla="*/ 202636 w 9157696"/>
                <a:gd name="connsiteY24470" fmla="*/ 728043 h 3804208"/>
                <a:gd name="connsiteX24471" fmla="*/ 201416 w 9157696"/>
                <a:gd name="connsiteY24471" fmla="*/ 731705 h 3804208"/>
                <a:gd name="connsiteX24472" fmla="*/ 194091 w 9157696"/>
                <a:gd name="connsiteY24472" fmla="*/ 729264 h 3804208"/>
                <a:gd name="connsiteX24473" fmla="*/ 190429 w 9157696"/>
                <a:gd name="connsiteY24473" fmla="*/ 731705 h 3804208"/>
                <a:gd name="connsiteX24474" fmla="*/ 184326 w 9157696"/>
                <a:gd name="connsiteY24474" fmla="*/ 731705 h 3804208"/>
                <a:gd name="connsiteX24475" fmla="*/ 179443 w 9157696"/>
                <a:gd name="connsiteY24475" fmla="*/ 730485 h 3804208"/>
                <a:gd name="connsiteX24476" fmla="*/ 178222 w 9157696"/>
                <a:gd name="connsiteY24476" fmla="*/ 731705 h 3804208"/>
                <a:gd name="connsiteX24477" fmla="*/ 174560 w 9157696"/>
                <a:gd name="connsiteY24477" fmla="*/ 732926 h 3804208"/>
                <a:gd name="connsiteX24478" fmla="*/ 169677 w 9157696"/>
                <a:gd name="connsiteY24478" fmla="*/ 732926 h 3804208"/>
                <a:gd name="connsiteX24479" fmla="*/ 166015 w 9157696"/>
                <a:gd name="connsiteY24479" fmla="*/ 731705 h 3804208"/>
                <a:gd name="connsiteX24480" fmla="*/ 157470 w 9157696"/>
                <a:gd name="connsiteY24480" fmla="*/ 734147 h 3804208"/>
                <a:gd name="connsiteX24481" fmla="*/ 147705 w 9157696"/>
                <a:gd name="connsiteY24481" fmla="*/ 736588 h 3804208"/>
                <a:gd name="connsiteX24482" fmla="*/ 147705 w 9157696"/>
                <a:gd name="connsiteY24482" fmla="*/ 739030 h 3804208"/>
                <a:gd name="connsiteX24483" fmla="*/ 142822 w 9157696"/>
                <a:gd name="connsiteY24483" fmla="*/ 735367 h 3804208"/>
                <a:gd name="connsiteX24484" fmla="*/ 136718 w 9157696"/>
                <a:gd name="connsiteY24484" fmla="*/ 732926 h 3804208"/>
                <a:gd name="connsiteX24485" fmla="*/ 134277 w 9157696"/>
                <a:gd name="connsiteY24485" fmla="*/ 734147 h 3804208"/>
                <a:gd name="connsiteX24486" fmla="*/ 131836 w 9157696"/>
                <a:gd name="connsiteY24486" fmla="*/ 735367 h 3804208"/>
                <a:gd name="connsiteX24487" fmla="*/ 129394 w 9157696"/>
                <a:gd name="connsiteY24487" fmla="*/ 734147 h 3804208"/>
                <a:gd name="connsiteX24488" fmla="*/ 125732 w 9157696"/>
                <a:gd name="connsiteY24488" fmla="*/ 735367 h 3804208"/>
                <a:gd name="connsiteX24489" fmla="*/ 122070 w 9157696"/>
                <a:gd name="connsiteY24489" fmla="*/ 736588 h 3804208"/>
                <a:gd name="connsiteX24490" fmla="*/ 119629 w 9157696"/>
                <a:gd name="connsiteY24490" fmla="*/ 734147 h 3804208"/>
                <a:gd name="connsiteX24491" fmla="*/ 118408 w 9157696"/>
                <a:gd name="connsiteY24491" fmla="*/ 734147 h 3804208"/>
                <a:gd name="connsiteX24492" fmla="*/ 123291 w 9157696"/>
                <a:gd name="connsiteY24492" fmla="*/ 728043 h 3804208"/>
                <a:gd name="connsiteX24493" fmla="*/ 129394 w 9157696"/>
                <a:gd name="connsiteY24493" fmla="*/ 724381 h 3804208"/>
                <a:gd name="connsiteX24494" fmla="*/ 134277 w 9157696"/>
                <a:gd name="connsiteY24494" fmla="*/ 723160 h 3804208"/>
                <a:gd name="connsiteX24495" fmla="*/ 139160 w 9157696"/>
                <a:gd name="connsiteY24495" fmla="*/ 721940 h 3804208"/>
                <a:gd name="connsiteX24496" fmla="*/ 147705 w 9157696"/>
                <a:gd name="connsiteY24496" fmla="*/ 720719 h 3804208"/>
                <a:gd name="connsiteX24497" fmla="*/ 151367 w 9157696"/>
                <a:gd name="connsiteY24497" fmla="*/ 720719 h 3804208"/>
                <a:gd name="connsiteX24498" fmla="*/ 153808 w 9157696"/>
                <a:gd name="connsiteY24498" fmla="*/ 718278 h 3804208"/>
                <a:gd name="connsiteX24499" fmla="*/ 155029 w 9157696"/>
                <a:gd name="connsiteY24499" fmla="*/ 714616 h 3804208"/>
                <a:gd name="connsiteX24500" fmla="*/ 148925 w 9157696"/>
                <a:gd name="connsiteY24500" fmla="*/ 712174 h 3804208"/>
                <a:gd name="connsiteX24501" fmla="*/ 142822 w 9157696"/>
                <a:gd name="connsiteY24501" fmla="*/ 709733 h 3804208"/>
                <a:gd name="connsiteX24502" fmla="*/ 140381 w 9157696"/>
                <a:gd name="connsiteY24502" fmla="*/ 710953 h 3804208"/>
                <a:gd name="connsiteX24503" fmla="*/ 137939 w 9157696"/>
                <a:gd name="connsiteY24503" fmla="*/ 710953 h 3804208"/>
                <a:gd name="connsiteX24504" fmla="*/ 135498 w 9157696"/>
                <a:gd name="connsiteY24504" fmla="*/ 709733 h 3804208"/>
                <a:gd name="connsiteX24505" fmla="*/ 134277 w 9157696"/>
                <a:gd name="connsiteY24505" fmla="*/ 707291 h 3804208"/>
                <a:gd name="connsiteX24506" fmla="*/ 131836 w 9157696"/>
                <a:gd name="connsiteY24506" fmla="*/ 709733 h 3804208"/>
                <a:gd name="connsiteX24507" fmla="*/ 128174 w 9157696"/>
                <a:gd name="connsiteY24507" fmla="*/ 709733 h 3804208"/>
                <a:gd name="connsiteX24508" fmla="*/ 125732 w 9157696"/>
                <a:gd name="connsiteY24508" fmla="*/ 707291 h 3804208"/>
                <a:gd name="connsiteX24509" fmla="*/ 120849 w 9157696"/>
                <a:gd name="connsiteY24509" fmla="*/ 710953 h 3804208"/>
                <a:gd name="connsiteX24510" fmla="*/ 119629 w 9157696"/>
                <a:gd name="connsiteY24510" fmla="*/ 707291 h 3804208"/>
                <a:gd name="connsiteX24511" fmla="*/ 114746 w 9157696"/>
                <a:gd name="connsiteY24511" fmla="*/ 707291 h 3804208"/>
                <a:gd name="connsiteX24512" fmla="*/ 111084 w 9157696"/>
                <a:gd name="connsiteY24512" fmla="*/ 703629 h 3804208"/>
                <a:gd name="connsiteX24513" fmla="*/ 107422 w 9157696"/>
                <a:gd name="connsiteY24513" fmla="*/ 699967 h 3804208"/>
                <a:gd name="connsiteX24514" fmla="*/ 104980 w 9157696"/>
                <a:gd name="connsiteY24514" fmla="*/ 701188 h 3804208"/>
                <a:gd name="connsiteX24515" fmla="*/ 103760 w 9157696"/>
                <a:gd name="connsiteY24515" fmla="*/ 699967 h 3804208"/>
                <a:gd name="connsiteX24516" fmla="*/ 107422 w 9157696"/>
                <a:gd name="connsiteY24516" fmla="*/ 696305 h 3804208"/>
                <a:gd name="connsiteX24517" fmla="*/ 111084 w 9157696"/>
                <a:gd name="connsiteY24517" fmla="*/ 693864 h 3804208"/>
                <a:gd name="connsiteX24518" fmla="*/ 114746 w 9157696"/>
                <a:gd name="connsiteY24518" fmla="*/ 691422 h 3804208"/>
                <a:gd name="connsiteX24519" fmla="*/ 120849 w 9157696"/>
                <a:gd name="connsiteY24519" fmla="*/ 685319 h 3804208"/>
                <a:gd name="connsiteX24520" fmla="*/ 123291 w 9157696"/>
                <a:gd name="connsiteY24520" fmla="*/ 682877 h 3804208"/>
                <a:gd name="connsiteX24521" fmla="*/ 124511 w 9157696"/>
                <a:gd name="connsiteY24521" fmla="*/ 679215 h 3804208"/>
                <a:gd name="connsiteX24522" fmla="*/ 124511 w 9157696"/>
                <a:gd name="connsiteY24522" fmla="*/ 675553 h 3804208"/>
                <a:gd name="connsiteX24523" fmla="*/ 119629 w 9157696"/>
                <a:gd name="connsiteY24523" fmla="*/ 677995 h 3804208"/>
                <a:gd name="connsiteX24524" fmla="*/ 114746 w 9157696"/>
                <a:gd name="connsiteY24524" fmla="*/ 679215 h 3804208"/>
                <a:gd name="connsiteX24525" fmla="*/ 113525 w 9157696"/>
                <a:gd name="connsiteY24525" fmla="*/ 681657 h 3804208"/>
                <a:gd name="connsiteX24526" fmla="*/ 111084 w 9157696"/>
                <a:gd name="connsiteY24526" fmla="*/ 682877 h 3804208"/>
                <a:gd name="connsiteX24527" fmla="*/ 108642 w 9157696"/>
                <a:gd name="connsiteY24527" fmla="*/ 682877 h 3804208"/>
                <a:gd name="connsiteX24528" fmla="*/ 106201 w 9157696"/>
                <a:gd name="connsiteY24528" fmla="*/ 684098 h 3804208"/>
                <a:gd name="connsiteX24529" fmla="*/ 103760 w 9157696"/>
                <a:gd name="connsiteY24529" fmla="*/ 685319 h 3804208"/>
                <a:gd name="connsiteX24530" fmla="*/ 102539 w 9157696"/>
                <a:gd name="connsiteY24530" fmla="*/ 684098 h 3804208"/>
                <a:gd name="connsiteX24531" fmla="*/ 100097 w 9157696"/>
                <a:gd name="connsiteY24531" fmla="*/ 687760 h 3804208"/>
                <a:gd name="connsiteX24532" fmla="*/ 98877 w 9157696"/>
                <a:gd name="connsiteY24532" fmla="*/ 685319 h 3804208"/>
                <a:gd name="connsiteX24533" fmla="*/ 98877 w 9157696"/>
                <a:gd name="connsiteY24533" fmla="*/ 685319 h 3804208"/>
                <a:gd name="connsiteX24534" fmla="*/ 100097 w 9157696"/>
                <a:gd name="connsiteY24534" fmla="*/ 682877 h 3804208"/>
                <a:gd name="connsiteX24535" fmla="*/ 102539 w 9157696"/>
                <a:gd name="connsiteY24535" fmla="*/ 677995 h 3804208"/>
                <a:gd name="connsiteX24536" fmla="*/ 107422 w 9157696"/>
                <a:gd name="connsiteY24536" fmla="*/ 674332 h 3804208"/>
                <a:gd name="connsiteX24537" fmla="*/ 113525 w 9157696"/>
                <a:gd name="connsiteY24537" fmla="*/ 671891 h 3804208"/>
                <a:gd name="connsiteX24538" fmla="*/ 119629 w 9157696"/>
                <a:gd name="connsiteY24538" fmla="*/ 669450 h 3804208"/>
                <a:gd name="connsiteX24539" fmla="*/ 122070 w 9157696"/>
                <a:gd name="connsiteY24539" fmla="*/ 669450 h 3804208"/>
                <a:gd name="connsiteX24540" fmla="*/ 124511 w 9157696"/>
                <a:gd name="connsiteY24540" fmla="*/ 667008 h 3804208"/>
                <a:gd name="connsiteX24541" fmla="*/ 125732 w 9157696"/>
                <a:gd name="connsiteY24541" fmla="*/ 663346 h 3804208"/>
                <a:gd name="connsiteX24542" fmla="*/ 122070 w 9157696"/>
                <a:gd name="connsiteY24542" fmla="*/ 662125 h 3804208"/>
                <a:gd name="connsiteX24543" fmla="*/ 118408 w 9157696"/>
                <a:gd name="connsiteY24543" fmla="*/ 660905 h 3804208"/>
                <a:gd name="connsiteX24544" fmla="*/ 117187 w 9157696"/>
                <a:gd name="connsiteY24544" fmla="*/ 662125 h 3804208"/>
                <a:gd name="connsiteX24545" fmla="*/ 114746 w 9157696"/>
                <a:gd name="connsiteY24545" fmla="*/ 662125 h 3804208"/>
                <a:gd name="connsiteX24546" fmla="*/ 113525 w 9157696"/>
                <a:gd name="connsiteY24546" fmla="*/ 660905 h 3804208"/>
                <a:gd name="connsiteX24547" fmla="*/ 111084 w 9157696"/>
                <a:gd name="connsiteY24547" fmla="*/ 660905 h 3804208"/>
                <a:gd name="connsiteX24548" fmla="*/ 108642 w 9157696"/>
                <a:gd name="connsiteY24548" fmla="*/ 662125 h 3804208"/>
                <a:gd name="connsiteX24549" fmla="*/ 107422 w 9157696"/>
                <a:gd name="connsiteY24549" fmla="*/ 660905 h 3804208"/>
                <a:gd name="connsiteX24550" fmla="*/ 104980 w 9157696"/>
                <a:gd name="connsiteY24550" fmla="*/ 663346 h 3804208"/>
                <a:gd name="connsiteX24551" fmla="*/ 103760 w 9157696"/>
                <a:gd name="connsiteY24551" fmla="*/ 660905 h 3804208"/>
                <a:gd name="connsiteX24552" fmla="*/ 100097 w 9157696"/>
                <a:gd name="connsiteY24552" fmla="*/ 662125 h 3804208"/>
                <a:gd name="connsiteX24553" fmla="*/ 97656 w 9157696"/>
                <a:gd name="connsiteY24553" fmla="*/ 659684 h 3804208"/>
                <a:gd name="connsiteX24554" fmla="*/ 95215 w 9157696"/>
                <a:gd name="connsiteY24554" fmla="*/ 657243 h 3804208"/>
                <a:gd name="connsiteX24555" fmla="*/ 93994 w 9157696"/>
                <a:gd name="connsiteY24555" fmla="*/ 658463 h 3804208"/>
                <a:gd name="connsiteX24556" fmla="*/ 92773 w 9157696"/>
                <a:gd name="connsiteY24556" fmla="*/ 657243 h 3804208"/>
                <a:gd name="connsiteX24557" fmla="*/ 101318 w 9157696"/>
                <a:gd name="connsiteY24557" fmla="*/ 651139 h 3804208"/>
                <a:gd name="connsiteX24558" fmla="*/ 106201 w 9157696"/>
                <a:gd name="connsiteY24558" fmla="*/ 648698 h 3804208"/>
                <a:gd name="connsiteX24559" fmla="*/ 111084 w 9157696"/>
                <a:gd name="connsiteY24559" fmla="*/ 646256 h 3804208"/>
                <a:gd name="connsiteX24560" fmla="*/ 117187 w 9157696"/>
                <a:gd name="connsiteY24560" fmla="*/ 627946 h 3804208"/>
                <a:gd name="connsiteX24561" fmla="*/ 120849 w 9157696"/>
                <a:gd name="connsiteY24561" fmla="*/ 618180 h 3804208"/>
                <a:gd name="connsiteX24562" fmla="*/ 128174 w 9157696"/>
                <a:gd name="connsiteY24562" fmla="*/ 607194 h 3804208"/>
                <a:gd name="connsiteX24563" fmla="*/ 134277 w 9157696"/>
                <a:gd name="connsiteY24563" fmla="*/ 597428 h 3804208"/>
                <a:gd name="connsiteX24564" fmla="*/ 136718 w 9157696"/>
                <a:gd name="connsiteY24564" fmla="*/ 593766 h 3804208"/>
                <a:gd name="connsiteX24565" fmla="*/ 137939 w 9157696"/>
                <a:gd name="connsiteY24565" fmla="*/ 588883 h 3804208"/>
                <a:gd name="connsiteX24566" fmla="*/ 137939 w 9157696"/>
                <a:gd name="connsiteY24566" fmla="*/ 584001 h 3804208"/>
                <a:gd name="connsiteX24567" fmla="*/ 133056 w 9157696"/>
                <a:gd name="connsiteY24567" fmla="*/ 586442 h 3804208"/>
                <a:gd name="connsiteX24568" fmla="*/ 128174 w 9157696"/>
                <a:gd name="connsiteY24568" fmla="*/ 590104 h 3804208"/>
                <a:gd name="connsiteX24569" fmla="*/ 126953 w 9157696"/>
                <a:gd name="connsiteY24569" fmla="*/ 593766 h 3804208"/>
                <a:gd name="connsiteX24570" fmla="*/ 124511 w 9157696"/>
                <a:gd name="connsiteY24570" fmla="*/ 597428 h 3804208"/>
                <a:gd name="connsiteX24571" fmla="*/ 122070 w 9157696"/>
                <a:gd name="connsiteY24571" fmla="*/ 598649 h 3804208"/>
                <a:gd name="connsiteX24572" fmla="*/ 122070 w 9157696"/>
                <a:gd name="connsiteY24572" fmla="*/ 598649 h 3804208"/>
                <a:gd name="connsiteX24573" fmla="*/ 122070 w 9157696"/>
                <a:gd name="connsiteY24573" fmla="*/ 596208 h 3804208"/>
                <a:gd name="connsiteX24574" fmla="*/ 118408 w 9157696"/>
                <a:gd name="connsiteY24574" fmla="*/ 596208 h 3804208"/>
                <a:gd name="connsiteX24575" fmla="*/ 114746 w 9157696"/>
                <a:gd name="connsiteY24575" fmla="*/ 596208 h 3804208"/>
                <a:gd name="connsiteX24576" fmla="*/ 113525 w 9157696"/>
                <a:gd name="connsiteY24576" fmla="*/ 597428 h 3804208"/>
                <a:gd name="connsiteX24577" fmla="*/ 112304 w 9157696"/>
                <a:gd name="connsiteY24577" fmla="*/ 598649 h 3804208"/>
                <a:gd name="connsiteX24578" fmla="*/ 111084 w 9157696"/>
                <a:gd name="connsiteY24578" fmla="*/ 598649 h 3804208"/>
                <a:gd name="connsiteX24579" fmla="*/ 108642 w 9157696"/>
                <a:gd name="connsiteY24579" fmla="*/ 599870 h 3804208"/>
                <a:gd name="connsiteX24580" fmla="*/ 106201 w 9157696"/>
                <a:gd name="connsiteY24580" fmla="*/ 601090 h 3804208"/>
                <a:gd name="connsiteX24581" fmla="*/ 104980 w 9157696"/>
                <a:gd name="connsiteY24581" fmla="*/ 599870 h 3804208"/>
                <a:gd name="connsiteX24582" fmla="*/ 102539 w 9157696"/>
                <a:gd name="connsiteY24582" fmla="*/ 603532 h 3804208"/>
                <a:gd name="connsiteX24583" fmla="*/ 101318 w 9157696"/>
                <a:gd name="connsiteY24583" fmla="*/ 601090 h 3804208"/>
                <a:gd name="connsiteX24584" fmla="*/ 98877 w 9157696"/>
                <a:gd name="connsiteY24584" fmla="*/ 603532 h 3804208"/>
                <a:gd name="connsiteX24585" fmla="*/ 96435 w 9157696"/>
                <a:gd name="connsiteY24585" fmla="*/ 602311 h 3804208"/>
                <a:gd name="connsiteX24586" fmla="*/ 98877 w 9157696"/>
                <a:gd name="connsiteY24586" fmla="*/ 594987 h 3804208"/>
                <a:gd name="connsiteX24587" fmla="*/ 102539 w 9157696"/>
                <a:gd name="connsiteY24587" fmla="*/ 590104 h 3804208"/>
                <a:gd name="connsiteX24588" fmla="*/ 108642 w 9157696"/>
                <a:gd name="connsiteY24588" fmla="*/ 585221 h 3804208"/>
                <a:gd name="connsiteX24589" fmla="*/ 113525 w 9157696"/>
                <a:gd name="connsiteY24589" fmla="*/ 581559 h 3804208"/>
                <a:gd name="connsiteX24590" fmla="*/ 115967 w 9157696"/>
                <a:gd name="connsiteY24590" fmla="*/ 580339 h 3804208"/>
                <a:gd name="connsiteX24591" fmla="*/ 117187 w 9157696"/>
                <a:gd name="connsiteY24591" fmla="*/ 577897 h 3804208"/>
                <a:gd name="connsiteX24592" fmla="*/ 117187 w 9157696"/>
                <a:gd name="connsiteY24592" fmla="*/ 574235 h 3804208"/>
                <a:gd name="connsiteX24593" fmla="*/ 113525 w 9157696"/>
                <a:gd name="connsiteY24593" fmla="*/ 574235 h 3804208"/>
                <a:gd name="connsiteX24594" fmla="*/ 109863 w 9157696"/>
                <a:gd name="connsiteY24594" fmla="*/ 574235 h 3804208"/>
                <a:gd name="connsiteX24595" fmla="*/ 108642 w 9157696"/>
                <a:gd name="connsiteY24595" fmla="*/ 575456 h 3804208"/>
                <a:gd name="connsiteX24596" fmla="*/ 107422 w 9157696"/>
                <a:gd name="connsiteY24596" fmla="*/ 576676 h 3804208"/>
                <a:gd name="connsiteX24597" fmla="*/ 106201 w 9157696"/>
                <a:gd name="connsiteY24597" fmla="*/ 576676 h 3804208"/>
                <a:gd name="connsiteX24598" fmla="*/ 103760 w 9157696"/>
                <a:gd name="connsiteY24598" fmla="*/ 577897 h 3804208"/>
                <a:gd name="connsiteX24599" fmla="*/ 101318 w 9157696"/>
                <a:gd name="connsiteY24599" fmla="*/ 579118 h 3804208"/>
                <a:gd name="connsiteX24600" fmla="*/ 100097 w 9157696"/>
                <a:gd name="connsiteY24600" fmla="*/ 577897 h 3804208"/>
                <a:gd name="connsiteX24601" fmla="*/ 97656 w 9157696"/>
                <a:gd name="connsiteY24601" fmla="*/ 581559 h 3804208"/>
                <a:gd name="connsiteX24602" fmla="*/ 96435 w 9157696"/>
                <a:gd name="connsiteY24602" fmla="*/ 579118 h 3804208"/>
                <a:gd name="connsiteX24603" fmla="*/ 93994 w 9157696"/>
                <a:gd name="connsiteY24603" fmla="*/ 581559 h 3804208"/>
                <a:gd name="connsiteX24604" fmla="*/ 91553 w 9157696"/>
                <a:gd name="connsiteY24604" fmla="*/ 580339 h 3804208"/>
                <a:gd name="connsiteX24605" fmla="*/ 89111 w 9157696"/>
                <a:gd name="connsiteY24605" fmla="*/ 579118 h 3804208"/>
                <a:gd name="connsiteX24606" fmla="*/ 87890 w 9157696"/>
                <a:gd name="connsiteY24606" fmla="*/ 581559 h 3804208"/>
                <a:gd name="connsiteX24607" fmla="*/ 86670 w 9157696"/>
                <a:gd name="connsiteY24607" fmla="*/ 580339 h 3804208"/>
                <a:gd name="connsiteX24608" fmla="*/ 87890 w 9157696"/>
                <a:gd name="connsiteY24608" fmla="*/ 577897 h 3804208"/>
                <a:gd name="connsiteX24609" fmla="*/ 90332 w 9157696"/>
                <a:gd name="connsiteY24609" fmla="*/ 575456 h 3804208"/>
                <a:gd name="connsiteX24610" fmla="*/ 90332 w 9157696"/>
                <a:gd name="connsiteY24610" fmla="*/ 575456 h 3804208"/>
                <a:gd name="connsiteX24611" fmla="*/ 91553 w 9157696"/>
                <a:gd name="connsiteY24611" fmla="*/ 574235 h 3804208"/>
                <a:gd name="connsiteX24612" fmla="*/ 93994 w 9157696"/>
                <a:gd name="connsiteY24612" fmla="*/ 573014 h 3804208"/>
                <a:gd name="connsiteX24613" fmla="*/ 97656 w 9157696"/>
                <a:gd name="connsiteY24613" fmla="*/ 573014 h 3804208"/>
                <a:gd name="connsiteX24614" fmla="*/ 98877 w 9157696"/>
                <a:gd name="connsiteY24614" fmla="*/ 573014 h 3804208"/>
                <a:gd name="connsiteX24615" fmla="*/ 100097 w 9157696"/>
                <a:gd name="connsiteY24615" fmla="*/ 571794 h 3804208"/>
                <a:gd name="connsiteX24616" fmla="*/ 101318 w 9157696"/>
                <a:gd name="connsiteY24616" fmla="*/ 570573 h 3804208"/>
                <a:gd name="connsiteX24617" fmla="*/ 98877 w 9157696"/>
                <a:gd name="connsiteY24617" fmla="*/ 568132 h 3804208"/>
                <a:gd name="connsiteX24618" fmla="*/ 96435 w 9157696"/>
                <a:gd name="connsiteY24618" fmla="*/ 566911 h 3804208"/>
                <a:gd name="connsiteX24619" fmla="*/ 95215 w 9157696"/>
                <a:gd name="connsiteY24619" fmla="*/ 568132 h 3804208"/>
                <a:gd name="connsiteX24620" fmla="*/ 95215 w 9157696"/>
                <a:gd name="connsiteY24620" fmla="*/ 568132 h 3804208"/>
                <a:gd name="connsiteX24621" fmla="*/ 95215 w 9157696"/>
                <a:gd name="connsiteY24621" fmla="*/ 566911 h 3804208"/>
                <a:gd name="connsiteX24622" fmla="*/ 98877 w 9157696"/>
                <a:gd name="connsiteY24622" fmla="*/ 563249 h 3804208"/>
                <a:gd name="connsiteX24623" fmla="*/ 104980 w 9157696"/>
                <a:gd name="connsiteY24623" fmla="*/ 560807 h 3804208"/>
                <a:gd name="connsiteX24624" fmla="*/ 109863 w 9157696"/>
                <a:gd name="connsiteY24624" fmla="*/ 558366 h 3804208"/>
                <a:gd name="connsiteX24625" fmla="*/ 112304 w 9157696"/>
                <a:gd name="connsiteY24625" fmla="*/ 558366 h 3804208"/>
                <a:gd name="connsiteX24626" fmla="*/ 113525 w 9157696"/>
                <a:gd name="connsiteY24626" fmla="*/ 555925 h 3804208"/>
                <a:gd name="connsiteX24627" fmla="*/ 114746 w 9157696"/>
                <a:gd name="connsiteY24627" fmla="*/ 553483 h 3804208"/>
                <a:gd name="connsiteX24628" fmla="*/ 111084 w 9157696"/>
                <a:gd name="connsiteY24628" fmla="*/ 552262 h 3804208"/>
                <a:gd name="connsiteX24629" fmla="*/ 107422 w 9157696"/>
                <a:gd name="connsiteY24629" fmla="*/ 552262 h 3804208"/>
                <a:gd name="connsiteX24630" fmla="*/ 106201 w 9157696"/>
                <a:gd name="connsiteY24630" fmla="*/ 553483 h 3804208"/>
                <a:gd name="connsiteX24631" fmla="*/ 104980 w 9157696"/>
                <a:gd name="connsiteY24631" fmla="*/ 554704 h 3804208"/>
                <a:gd name="connsiteX24632" fmla="*/ 103760 w 9157696"/>
                <a:gd name="connsiteY24632" fmla="*/ 553483 h 3804208"/>
                <a:gd name="connsiteX24633" fmla="*/ 101318 w 9157696"/>
                <a:gd name="connsiteY24633" fmla="*/ 554704 h 3804208"/>
                <a:gd name="connsiteX24634" fmla="*/ 87890 w 9157696"/>
                <a:gd name="connsiteY24634" fmla="*/ 564469 h 3804208"/>
                <a:gd name="connsiteX24635" fmla="*/ 86670 w 9157696"/>
                <a:gd name="connsiteY24635" fmla="*/ 563249 h 3804208"/>
                <a:gd name="connsiteX24636" fmla="*/ 84228 w 9157696"/>
                <a:gd name="connsiteY24636" fmla="*/ 565690 h 3804208"/>
                <a:gd name="connsiteX24637" fmla="*/ 83008 w 9157696"/>
                <a:gd name="connsiteY24637" fmla="*/ 563249 h 3804208"/>
                <a:gd name="connsiteX24638" fmla="*/ 80566 w 9157696"/>
                <a:gd name="connsiteY24638" fmla="*/ 564469 h 3804208"/>
                <a:gd name="connsiteX24639" fmla="*/ 78125 w 9157696"/>
                <a:gd name="connsiteY24639" fmla="*/ 563249 h 3804208"/>
                <a:gd name="connsiteX24640" fmla="*/ 75683 w 9157696"/>
                <a:gd name="connsiteY24640" fmla="*/ 562028 h 3804208"/>
                <a:gd name="connsiteX24641" fmla="*/ 74463 w 9157696"/>
                <a:gd name="connsiteY24641" fmla="*/ 564469 h 3804208"/>
                <a:gd name="connsiteX24642" fmla="*/ 73242 w 9157696"/>
                <a:gd name="connsiteY24642" fmla="*/ 565690 h 3804208"/>
                <a:gd name="connsiteX24643" fmla="*/ 68359 w 9157696"/>
                <a:gd name="connsiteY24643" fmla="*/ 566911 h 3804208"/>
                <a:gd name="connsiteX24644" fmla="*/ 63476 w 9157696"/>
                <a:gd name="connsiteY24644" fmla="*/ 568132 h 3804208"/>
                <a:gd name="connsiteX24645" fmla="*/ 61035 w 9157696"/>
                <a:gd name="connsiteY24645" fmla="*/ 566911 h 3804208"/>
                <a:gd name="connsiteX24646" fmla="*/ 58594 w 9157696"/>
                <a:gd name="connsiteY24646" fmla="*/ 565690 h 3804208"/>
                <a:gd name="connsiteX24647" fmla="*/ 57373 w 9157696"/>
                <a:gd name="connsiteY24647" fmla="*/ 566911 h 3804208"/>
                <a:gd name="connsiteX24648" fmla="*/ 54932 w 9157696"/>
                <a:gd name="connsiteY24648" fmla="*/ 564469 h 3804208"/>
                <a:gd name="connsiteX24649" fmla="*/ 54932 w 9157696"/>
                <a:gd name="connsiteY24649" fmla="*/ 563249 h 3804208"/>
                <a:gd name="connsiteX24650" fmla="*/ 56152 w 9157696"/>
                <a:gd name="connsiteY24650" fmla="*/ 563249 h 3804208"/>
                <a:gd name="connsiteX24651" fmla="*/ 63476 w 9157696"/>
                <a:gd name="connsiteY24651" fmla="*/ 557145 h 3804208"/>
                <a:gd name="connsiteX24652" fmla="*/ 67139 w 9157696"/>
                <a:gd name="connsiteY24652" fmla="*/ 554704 h 3804208"/>
                <a:gd name="connsiteX24653" fmla="*/ 73242 w 9157696"/>
                <a:gd name="connsiteY24653" fmla="*/ 551042 h 3804208"/>
                <a:gd name="connsiteX24654" fmla="*/ 78125 w 9157696"/>
                <a:gd name="connsiteY24654" fmla="*/ 551042 h 3804208"/>
                <a:gd name="connsiteX24655" fmla="*/ 83008 w 9157696"/>
                <a:gd name="connsiteY24655" fmla="*/ 542497 h 3804208"/>
                <a:gd name="connsiteX24656" fmla="*/ 86670 w 9157696"/>
                <a:gd name="connsiteY24656" fmla="*/ 538835 h 3804208"/>
                <a:gd name="connsiteX24657" fmla="*/ 91553 w 9157696"/>
                <a:gd name="connsiteY24657" fmla="*/ 535173 h 3804208"/>
                <a:gd name="connsiteX24658" fmla="*/ 96435 w 9157696"/>
                <a:gd name="connsiteY24658" fmla="*/ 532731 h 3804208"/>
                <a:gd name="connsiteX24659" fmla="*/ 98877 w 9157696"/>
                <a:gd name="connsiteY24659" fmla="*/ 532731 h 3804208"/>
                <a:gd name="connsiteX24660" fmla="*/ 100097 w 9157696"/>
                <a:gd name="connsiteY24660" fmla="*/ 531511 h 3804208"/>
                <a:gd name="connsiteX24661" fmla="*/ 100097 w 9157696"/>
                <a:gd name="connsiteY24661" fmla="*/ 529069 h 3804208"/>
                <a:gd name="connsiteX24662" fmla="*/ 96435 w 9157696"/>
                <a:gd name="connsiteY24662" fmla="*/ 527848 h 3804208"/>
                <a:gd name="connsiteX24663" fmla="*/ 92773 w 9157696"/>
                <a:gd name="connsiteY24663" fmla="*/ 527848 h 3804208"/>
                <a:gd name="connsiteX24664" fmla="*/ 91553 w 9157696"/>
                <a:gd name="connsiteY24664" fmla="*/ 529069 h 3804208"/>
                <a:gd name="connsiteX24665" fmla="*/ 90332 w 9157696"/>
                <a:gd name="connsiteY24665" fmla="*/ 530290 h 3804208"/>
                <a:gd name="connsiteX24666" fmla="*/ 89111 w 9157696"/>
                <a:gd name="connsiteY24666" fmla="*/ 530290 h 3804208"/>
                <a:gd name="connsiteX24667" fmla="*/ 86670 w 9157696"/>
                <a:gd name="connsiteY24667" fmla="*/ 531511 h 3804208"/>
                <a:gd name="connsiteX24668" fmla="*/ 84228 w 9157696"/>
                <a:gd name="connsiteY24668" fmla="*/ 532731 h 3804208"/>
                <a:gd name="connsiteX24669" fmla="*/ 83008 w 9157696"/>
                <a:gd name="connsiteY24669" fmla="*/ 531511 h 3804208"/>
                <a:gd name="connsiteX24670" fmla="*/ 80566 w 9157696"/>
                <a:gd name="connsiteY24670" fmla="*/ 533952 h 3804208"/>
                <a:gd name="connsiteX24671" fmla="*/ 79346 w 9157696"/>
                <a:gd name="connsiteY24671" fmla="*/ 532731 h 3804208"/>
                <a:gd name="connsiteX24672" fmla="*/ 80566 w 9157696"/>
                <a:gd name="connsiteY24672" fmla="*/ 529069 h 3804208"/>
                <a:gd name="connsiteX24673" fmla="*/ 83008 w 9157696"/>
                <a:gd name="connsiteY24673" fmla="*/ 524186 h 3804208"/>
                <a:gd name="connsiteX24674" fmla="*/ 85449 w 9157696"/>
                <a:gd name="connsiteY24674" fmla="*/ 521745 h 3804208"/>
                <a:gd name="connsiteX24675" fmla="*/ 87890 w 9157696"/>
                <a:gd name="connsiteY24675" fmla="*/ 518083 h 3804208"/>
                <a:gd name="connsiteX24676" fmla="*/ 91553 w 9157696"/>
                <a:gd name="connsiteY24676" fmla="*/ 511979 h 3804208"/>
                <a:gd name="connsiteX24677" fmla="*/ 92773 w 9157696"/>
                <a:gd name="connsiteY24677" fmla="*/ 509538 h 3804208"/>
                <a:gd name="connsiteX24678" fmla="*/ 93994 w 9157696"/>
                <a:gd name="connsiteY24678" fmla="*/ 505876 h 3804208"/>
                <a:gd name="connsiteX24679" fmla="*/ 93994 w 9157696"/>
                <a:gd name="connsiteY24679" fmla="*/ 503434 h 3804208"/>
                <a:gd name="connsiteX24680" fmla="*/ 91553 w 9157696"/>
                <a:gd name="connsiteY24680" fmla="*/ 507096 h 3804208"/>
                <a:gd name="connsiteX24681" fmla="*/ 89111 w 9157696"/>
                <a:gd name="connsiteY24681" fmla="*/ 509538 h 3804208"/>
                <a:gd name="connsiteX24682" fmla="*/ 87890 w 9157696"/>
                <a:gd name="connsiteY24682" fmla="*/ 511979 h 3804208"/>
                <a:gd name="connsiteX24683" fmla="*/ 86670 w 9157696"/>
                <a:gd name="connsiteY24683" fmla="*/ 513200 h 3804208"/>
                <a:gd name="connsiteX24684" fmla="*/ 85449 w 9157696"/>
                <a:gd name="connsiteY24684" fmla="*/ 513200 h 3804208"/>
                <a:gd name="connsiteX24685" fmla="*/ 84228 w 9157696"/>
                <a:gd name="connsiteY24685" fmla="*/ 515641 h 3804208"/>
                <a:gd name="connsiteX24686" fmla="*/ 83008 w 9157696"/>
                <a:gd name="connsiteY24686" fmla="*/ 518083 h 3804208"/>
                <a:gd name="connsiteX24687" fmla="*/ 81787 w 9157696"/>
                <a:gd name="connsiteY24687" fmla="*/ 518083 h 3804208"/>
                <a:gd name="connsiteX24688" fmla="*/ 80566 w 9157696"/>
                <a:gd name="connsiteY24688" fmla="*/ 521745 h 3804208"/>
                <a:gd name="connsiteX24689" fmla="*/ 79346 w 9157696"/>
                <a:gd name="connsiteY24689" fmla="*/ 520524 h 3804208"/>
                <a:gd name="connsiteX24690" fmla="*/ 76904 w 9157696"/>
                <a:gd name="connsiteY24690" fmla="*/ 522966 h 3804208"/>
                <a:gd name="connsiteX24691" fmla="*/ 74463 w 9157696"/>
                <a:gd name="connsiteY24691" fmla="*/ 522966 h 3804208"/>
                <a:gd name="connsiteX24692" fmla="*/ 74463 w 9157696"/>
                <a:gd name="connsiteY24692" fmla="*/ 522966 h 3804208"/>
                <a:gd name="connsiteX24693" fmla="*/ 75683 w 9157696"/>
                <a:gd name="connsiteY24693" fmla="*/ 522966 h 3804208"/>
                <a:gd name="connsiteX24694" fmla="*/ 79346 w 9157696"/>
                <a:gd name="connsiteY24694" fmla="*/ 514421 h 3804208"/>
                <a:gd name="connsiteX24695" fmla="*/ 81787 w 9157696"/>
                <a:gd name="connsiteY24695" fmla="*/ 509538 h 3804208"/>
                <a:gd name="connsiteX24696" fmla="*/ 86670 w 9157696"/>
                <a:gd name="connsiteY24696" fmla="*/ 504655 h 3804208"/>
                <a:gd name="connsiteX24697" fmla="*/ 90332 w 9157696"/>
                <a:gd name="connsiteY24697" fmla="*/ 499772 h 3804208"/>
                <a:gd name="connsiteX24698" fmla="*/ 91553 w 9157696"/>
                <a:gd name="connsiteY24698" fmla="*/ 498552 h 3804208"/>
                <a:gd name="connsiteX24699" fmla="*/ 92773 w 9157696"/>
                <a:gd name="connsiteY24699" fmla="*/ 496110 h 3804208"/>
                <a:gd name="connsiteX24700" fmla="*/ 92773 w 9157696"/>
                <a:gd name="connsiteY24700" fmla="*/ 493669 h 3804208"/>
                <a:gd name="connsiteX24701" fmla="*/ 89111 w 9157696"/>
                <a:gd name="connsiteY24701" fmla="*/ 494889 h 3804208"/>
                <a:gd name="connsiteX24702" fmla="*/ 86670 w 9157696"/>
                <a:gd name="connsiteY24702" fmla="*/ 496110 h 3804208"/>
                <a:gd name="connsiteX24703" fmla="*/ 85449 w 9157696"/>
                <a:gd name="connsiteY24703" fmla="*/ 497331 h 3804208"/>
                <a:gd name="connsiteX24704" fmla="*/ 84228 w 9157696"/>
                <a:gd name="connsiteY24704" fmla="*/ 498552 h 3804208"/>
                <a:gd name="connsiteX24705" fmla="*/ 83008 w 9157696"/>
                <a:gd name="connsiteY24705" fmla="*/ 498552 h 3804208"/>
                <a:gd name="connsiteX24706" fmla="*/ 81787 w 9157696"/>
                <a:gd name="connsiteY24706" fmla="*/ 499772 h 3804208"/>
                <a:gd name="connsiteX24707" fmla="*/ 80566 w 9157696"/>
                <a:gd name="connsiteY24707" fmla="*/ 500993 h 3804208"/>
                <a:gd name="connsiteX24708" fmla="*/ 79346 w 9157696"/>
                <a:gd name="connsiteY24708" fmla="*/ 500993 h 3804208"/>
                <a:gd name="connsiteX24709" fmla="*/ 78125 w 9157696"/>
                <a:gd name="connsiteY24709" fmla="*/ 504655 h 3804208"/>
                <a:gd name="connsiteX24710" fmla="*/ 76904 w 9157696"/>
                <a:gd name="connsiteY24710" fmla="*/ 503434 h 3804208"/>
                <a:gd name="connsiteX24711" fmla="*/ 78125 w 9157696"/>
                <a:gd name="connsiteY24711" fmla="*/ 500993 h 3804208"/>
                <a:gd name="connsiteX24712" fmla="*/ 80566 w 9157696"/>
                <a:gd name="connsiteY24712" fmla="*/ 497331 h 3804208"/>
                <a:gd name="connsiteX24713" fmla="*/ 83008 w 9157696"/>
                <a:gd name="connsiteY24713" fmla="*/ 494889 h 3804208"/>
                <a:gd name="connsiteX24714" fmla="*/ 85449 w 9157696"/>
                <a:gd name="connsiteY24714" fmla="*/ 492448 h 3804208"/>
                <a:gd name="connsiteX24715" fmla="*/ 87890 w 9157696"/>
                <a:gd name="connsiteY24715" fmla="*/ 488786 h 3804208"/>
                <a:gd name="connsiteX24716" fmla="*/ 89111 w 9157696"/>
                <a:gd name="connsiteY24716" fmla="*/ 487565 h 3804208"/>
                <a:gd name="connsiteX24717" fmla="*/ 90332 w 9157696"/>
                <a:gd name="connsiteY24717" fmla="*/ 485124 h 3804208"/>
                <a:gd name="connsiteX24718" fmla="*/ 91553 w 9157696"/>
                <a:gd name="connsiteY24718" fmla="*/ 481462 h 3804208"/>
                <a:gd name="connsiteX24719" fmla="*/ 91553 w 9157696"/>
                <a:gd name="connsiteY24719" fmla="*/ 479020 h 3804208"/>
                <a:gd name="connsiteX24720" fmla="*/ 85449 w 9157696"/>
                <a:gd name="connsiteY24720" fmla="*/ 479020 h 3804208"/>
                <a:gd name="connsiteX24721" fmla="*/ 83008 w 9157696"/>
                <a:gd name="connsiteY24721" fmla="*/ 481462 h 3804208"/>
                <a:gd name="connsiteX24722" fmla="*/ 81787 w 9157696"/>
                <a:gd name="connsiteY24722" fmla="*/ 482682 h 3804208"/>
                <a:gd name="connsiteX24723" fmla="*/ 80566 w 9157696"/>
                <a:gd name="connsiteY24723" fmla="*/ 483903 h 3804208"/>
                <a:gd name="connsiteX24724" fmla="*/ 79346 w 9157696"/>
                <a:gd name="connsiteY24724" fmla="*/ 483903 h 3804208"/>
                <a:gd name="connsiteX24725" fmla="*/ 78125 w 9157696"/>
                <a:gd name="connsiteY24725" fmla="*/ 485124 h 3804208"/>
                <a:gd name="connsiteX24726" fmla="*/ 76904 w 9157696"/>
                <a:gd name="connsiteY24726" fmla="*/ 486345 h 3804208"/>
                <a:gd name="connsiteX24727" fmla="*/ 75683 w 9157696"/>
                <a:gd name="connsiteY24727" fmla="*/ 485124 h 3804208"/>
                <a:gd name="connsiteX24728" fmla="*/ 74463 w 9157696"/>
                <a:gd name="connsiteY24728" fmla="*/ 487565 h 3804208"/>
                <a:gd name="connsiteX24729" fmla="*/ 73242 w 9157696"/>
                <a:gd name="connsiteY24729" fmla="*/ 486345 h 3804208"/>
                <a:gd name="connsiteX24730" fmla="*/ 70801 w 9157696"/>
                <a:gd name="connsiteY24730" fmla="*/ 487565 h 3804208"/>
                <a:gd name="connsiteX24731" fmla="*/ 68359 w 9157696"/>
                <a:gd name="connsiteY24731" fmla="*/ 487565 h 3804208"/>
                <a:gd name="connsiteX24732" fmla="*/ 65918 w 9157696"/>
                <a:gd name="connsiteY24732" fmla="*/ 487565 h 3804208"/>
                <a:gd name="connsiteX24733" fmla="*/ 64697 w 9157696"/>
                <a:gd name="connsiteY24733" fmla="*/ 488786 h 3804208"/>
                <a:gd name="connsiteX24734" fmla="*/ 63476 w 9157696"/>
                <a:gd name="connsiteY24734" fmla="*/ 490007 h 3804208"/>
                <a:gd name="connsiteX24735" fmla="*/ 59814 w 9157696"/>
                <a:gd name="connsiteY24735" fmla="*/ 492448 h 3804208"/>
                <a:gd name="connsiteX24736" fmla="*/ 56152 w 9157696"/>
                <a:gd name="connsiteY24736" fmla="*/ 494889 h 3804208"/>
                <a:gd name="connsiteX24737" fmla="*/ 53711 w 9157696"/>
                <a:gd name="connsiteY24737" fmla="*/ 494889 h 3804208"/>
                <a:gd name="connsiteX24738" fmla="*/ 53711 w 9157696"/>
                <a:gd name="connsiteY24738" fmla="*/ 493669 h 3804208"/>
                <a:gd name="connsiteX24739" fmla="*/ 58594 w 9157696"/>
                <a:gd name="connsiteY24739" fmla="*/ 486345 h 3804208"/>
                <a:gd name="connsiteX24740" fmla="*/ 62256 w 9157696"/>
                <a:gd name="connsiteY24740" fmla="*/ 482682 h 3804208"/>
                <a:gd name="connsiteX24741" fmla="*/ 68359 w 9157696"/>
                <a:gd name="connsiteY24741" fmla="*/ 477800 h 3804208"/>
                <a:gd name="connsiteX24742" fmla="*/ 73242 w 9157696"/>
                <a:gd name="connsiteY24742" fmla="*/ 475358 h 3804208"/>
                <a:gd name="connsiteX24743" fmla="*/ 76904 w 9157696"/>
                <a:gd name="connsiteY24743" fmla="*/ 465593 h 3804208"/>
                <a:gd name="connsiteX24744" fmla="*/ 79346 w 9157696"/>
                <a:gd name="connsiteY24744" fmla="*/ 459489 h 3804208"/>
                <a:gd name="connsiteX24745" fmla="*/ 81787 w 9157696"/>
                <a:gd name="connsiteY24745" fmla="*/ 455827 h 3804208"/>
                <a:gd name="connsiteX24746" fmla="*/ 84228 w 9157696"/>
                <a:gd name="connsiteY24746" fmla="*/ 452165 h 3804208"/>
                <a:gd name="connsiteX24747" fmla="*/ 85449 w 9157696"/>
                <a:gd name="connsiteY24747" fmla="*/ 448503 h 3804208"/>
                <a:gd name="connsiteX24748" fmla="*/ 85449 w 9157696"/>
                <a:gd name="connsiteY24748" fmla="*/ 448503 h 3804208"/>
                <a:gd name="connsiteX24749" fmla="*/ 86670 w 9157696"/>
                <a:gd name="connsiteY24749" fmla="*/ 447282 h 3804208"/>
                <a:gd name="connsiteX24750" fmla="*/ 86670 w 9157696"/>
                <a:gd name="connsiteY24750" fmla="*/ 444841 h 3804208"/>
                <a:gd name="connsiteX24751" fmla="*/ 85449 w 9157696"/>
                <a:gd name="connsiteY24751" fmla="*/ 444841 h 3804208"/>
                <a:gd name="connsiteX24752" fmla="*/ 86670 w 9157696"/>
                <a:gd name="connsiteY24752" fmla="*/ 442399 h 3804208"/>
                <a:gd name="connsiteX24753" fmla="*/ 87890 w 9157696"/>
                <a:gd name="connsiteY24753" fmla="*/ 437517 h 3804208"/>
                <a:gd name="connsiteX24754" fmla="*/ 87890 w 9157696"/>
                <a:gd name="connsiteY24754" fmla="*/ 432634 h 3804208"/>
                <a:gd name="connsiteX24755" fmla="*/ 86670 w 9157696"/>
                <a:gd name="connsiteY24755" fmla="*/ 430192 h 3804208"/>
                <a:gd name="connsiteX24756" fmla="*/ 86670 w 9157696"/>
                <a:gd name="connsiteY24756" fmla="*/ 436296 h 3804208"/>
                <a:gd name="connsiteX24757" fmla="*/ 85449 w 9157696"/>
                <a:gd name="connsiteY24757" fmla="*/ 437517 h 3804208"/>
                <a:gd name="connsiteX24758" fmla="*/ 83008 w 9157696"/>
                <a:gd name="connsiteY24758" fmla="*/ 442399 h 3804208"/>
                <a:gd name="connsiteX24759" fmla="*/ 83008 w 9157696"/>
                <a:gd name="connsiteY24759" fmla="*/ 443620 h 3804208"/>
                <a:gd name="connsiteX24760" fmla="*/ 80566 w 9157696"/>
                <a:gd name="connsiteY24760" fmla="*/ 443620 h 3804208"/>
                <a:gd name="connsiteX24761" fmla="*/ 79346 w 9157696"/>
                <a:gd name="connsiteY24761" fmla="*/ 444841 h 3804208"/>
                <a:gd name="connsiteX24762" fmla="*/ 78125 w 9157696"/>
                <a:gd name="connsiteY24762" fmla="*/ 446061 h 3804208"/>
                <a:gd name="connsiteX24763" fmla="*/ 76904 w 9157696"/>
                <a:gd name="connsiteY24763" fmla="*/ 446061 h 3804208"/>
                <a:gd name="connsiteX24764" fmla="*/ 75683 w 9157696"/>
                <a:gd name="connsiteY24764" fmla="*/ 447282 h 3804208"/>
                <a:gd name="connsiteX24765" fmla="*/ 74463 w 9157696"/>
                <a:gd name="connsiteY24765" fmla="*/ 448503 h 3804208"/>
                <a:gd name="connsiteX24766" fmla="*/ 73242 w 9157696"/>
                <a:gd name="connsiteY24766" fmla="*/ 448503 h 3804208"/>
                <a:gd name="connsiteX24767" fmla="*/ 72021 w 9157696"/>
                <a:gd name="connsiteY24767" fmla="*/ 452165 h 3804208"/>
                <a:gd name="connsiteX24768" fmla="*/ 70801 w 9157696"/>
                <a:gd name="connsiteY24768" fmla="*/ 450944 h 3804208"/>
                <a:gd name="connsiteX24769" fmla="*/ 68359 w 9157696"/>
                <a:gd name="connsiteY24769" fmla="*/ 453386 h 3804208"/>
                <a:gd name="connsiteX24770" fmla="*/ 65918 w 9157696"/>
                <a:gd name="connsiteY24770" fmla="*/ 453386 h 3804208"/>
                <a:gd name="connsiteX24771" fmla="*/ 64697 w 9157696"/>
                <a:gd name="connsiteY24771" fmla="*/ 453386 h 3804208"/>
                <a:gd name="connsiteX24772" fmla="*/ 63476 w 9157696"/>
                <a:gd name="connsiteY24772" fmla="*/ 454606 h 3804208"/>
                <a:gd name="connsiteX24773" fmla="*/ 62256 w 9157696"/>
                <a:gd name="connsiteY24773" fmla="*/ 455827 h 3804208"/>
                <a:gd name="connsiteX24774" fmla="*/ 58594 w 9157696"/>
                <a:gd name="connsiteY24774" fmla="*/ 457048 h 3804208"/>
                <a:gd name="connsiteX24775" fmla="*/ 54932 w 9157696"/>
                <a:gd name="connsiteY24775" fmla="*/ 458268 h 3804208"/>
                <a:gd name="connsiteX24776" fmla="*/ 52490 w 9157696"/>
                <a:gd name="connsiteY24776" fmla="*/ 457048 h 3804208"/>
                <a:gd name="connsiteX24777" fmla="*/ 51269 w 9157696"/>
                <a:gd name="connsiteY24777" fmla="*/ 454606 h 3804208"/>
                <a:gd name="connsiteX24778" fmla="*/ 53711 w 9157696"/>
                <a:gd name="connsiteY24778" fmla="*/ 449724 h 3804208"/>
                <a:gd name="connsiteX24779" fmla="*/ 57373 w 9157696"/>
                <a:gd name="connsiteY24779" fmla="*/ 447282 h 3804208"/>
                <a:gd name="connsiteX24780" fmla="*/ 62256 w 9157696"/>
                <a:gd name="connsiteY24780" fmla="*/ 442399 h 3804208"/>
                <a:gd name="connsiteX24781" fmla="*/ 67139 w 9157696"/>
                <a:gd name="connsiteY24781" fmla="*/ 439958 h 3804208"/>
                <a:gd name="connsiteX24782" fmla="*/ 70801 w 9157696"/>
                <a:gd name="connsiteY24782" fmla="*/ 431413 h 3804208"/>
                <a:gd name="connsiteX24783" fmla="*/ 73242 w 9157696"/>
                <a:gd name="connsiteY24783" fmla="*/ 426530 h 3804208"/>
                <a:gd name="connsiteX24784" fmla="*/ 76904 w 9157696"/>
                <a:gd name="connsiteY24784" fmla="*/ 421647 h 3804208"/>
                <a:gd name="connsiteX24785" fmla="*/ 80566 w 9157696"/>
                <a:gd name="connsiteY24785" fmla="*/ 417985 h 3804208"/>
                <a:gd name="connsiteX24786" fmla="*/ 81787 w 9157696"/>
                <a:gd name="connsiteY24786" fmla="*/ 416765 h 3804208"/>
                <a:gd name="connsiteX24787" fmla="*/ 83008 w 9157696"/>
                <a:gd name="connsiteY24787" fmla="*/ 414323 h 3804208"/>
                <a:gd name="connsiteX24788" fmla="*/ 83008 w 9157696"/>
                <a:gd name="connsiteY24788" fmla="*/ 411882 h 3804208"/>
                <a:gd name="connsiteX24789" fmla="*/ 80566 w 9157696"/>
                <a:gd name="connsiteY24789" fmla="*/ 413103 h 3804208"/>
                <a:gd name="connsiteX24790" fmla="*/ 78125 w 9157696"/>
                <a:gd name="connsiteY24790" fmla="*/ 414323 h 3804208"/>
                <a:gd name="connsiteX24791" fmla="*/ 76904 w 9157696"/>
                <a:gd name="connsiteY24791" fmla="*/ 415544 h 3804208"/>
                <a:gd name="connsiteX24792" fmla="*/ 75683 w 9157696"/>
                <a:gd name="connsiteY24792" fmla="*/ 416765 h 3804208"/>
                <a:gd name="connsiteX24793" fmla="*/ 74463 w 9157696"/>
                <a:gd name="connsiteY24793" fmla="*/ 416765 h 3804208"/>
                <a:gd name="connsiteX24794" fmla="*/ 73242 w 9157696"/>
                <a:gd name="connsiteY24794" fmla="*/ 417985 h 3804208"/>
                <a:gd name="connsiteX24795" fmla="*/ 72021 w 9157696"/>
                <a:gd name="connsiteY24795" fmla="*/ 419206 h 3804208"/>
                <a:gd name="connsiteX24796" fmla="*/ 70801 w 9157696"/>
                <a:gd name="connsiteY24796" fmla="*/ 419206 h 3804208"/>
                <a:gd name="connsiteX24797" fmla="*/ 69580 w 9157696"/>
                <a:gd name="connsiteY24797" fmla="*/ 422868 h 3804208"/>
                <a:gd name="connsiteX24798" fmla="*/ 68359 w 9157696"/>
                <a:gd name="connsiteY24798" fmla="*/ 421647 h 3804208"/>
                <a:gd name="connsiteX24799" fmla="*/ 65918 w 9157696"/>
                <a:gd name="connsiteY24799" fmla="*/ 424089 h 3804208"/>
                <a:gd name="connsiteX24800" fmla="*/ 63476 w 9157696"/>
                <a:gd name="connsiteY24800" fmla="*/ 424089 h 3804208"/>
                <a:gd name="connsiteX24801" fmla="*/ 61035 w 9157696"/>
                <a:gd name="connsiteY24801" fmla="*/ 424089 h 3804208"/>
                <a:gd name="connsiteX24802" fmla="*/ 59814 w 9157696"/>
                <a:gd name="connsiteY24802" fmla="*/ 426530 h 3804208"/>
                <a:gd name="connsiteX24803" fmla="*/ 58594 w 9157696"/>
                <a:gd name="connsiteY24803" fmla="*/ 428972 h 3804208"/>
                <a:gd name="connsiteX24804" fmla="*/ 54932 w 9157696"/>
                <a:gd name="connsiteY24804" fmla="*/ 431413 h 3804208"/>
                <a:gd name="connsiteX24805" fmla="*/ 51269 w 9157696"/>
                <a:gd name="connsiteY24805" fmla="*/ 433854 h 3804208"/>
                <a:gd name="connsiteX24806" fmla="*/ 48828 w 9157696"/>
                <a:gd name="connsiteY24806" fmla="*/ 433854 h 3804208"/>
                <a:gd name="connsiteX24807" fmla="*/ 48828 w 9157696"/>
                <a:gd name="connsiteY24807" fmla="*/ 433854 h 3804208"/>
                <a:gd name="connsiteX24808" fmla="*/ 51269 w 9157696"/>
                <a:gd name="connsiteY24808" fmla="*/ 430192 h 3804208"/>
                <a:gd name="connsiteX24809" fmla="*/ 54932 w 9157696"/>
                <a:gd name="connsiteY24809" fmla="*/ 426530 h 3804208"/>
                <a:gd name="connsiteX24810" fmla="*/ 59814 w 9157696"/>
                <a:gd name="connsiteY24810" fmla="*/ 421647 h 3804208"/>
                <a:gd name="connsiteX24811" fmla="*/ 64697 w 9157696"/>
                <a:gd name="connsiteY24811" fmla="*/ 417985 h 3804208"/>
                <a:gd name="connsiteX24812" fmla="*/ 67139 w 9157696"/>
                <a:gd name="connsiteY24812" fmla="*/ 408220 h 3804208"/>
                <a:gd name="connsiteX24813" fmla="*/ 68359 w 9157696"/>
                <a:gd name="connsiteY24813" fmla="*/ 402116 h 3804208"/>
                <a:gd name="connsiteX24814" fmla="*/ 70801 w 9157696"/>
                <a:gd name="connsiteY24814" fmla="*/ 394792 h 3804208"/>
                <a:gd name="connsiteX24815" fmla="*/ 73242 w 9157696"/>
                <a:gd name="connsiteY24815" fmla="*/ 388689 h 3804208"/>
                <a:gd name="connsiteX24816" fmla="*/ 74463 w 9157696"/>
                <a:gd name="connsiteY24816" fmla="*/ 386247 h 3804208"/>
                <a:gd name="connsiteX24817" fmla="*/ 74463 w 9157696"/>
                <a:gd name="connsiteY24817" fmla="*/ 383806 h 3804208"/>
                <a:gd name="connsiteX24818" fmla="*/ 74463 w 9157696"/>
                <a:gd name="connsiteY24818" fmla="*/ 381364 h 3804208"/>
                <a:gd name="connsiteX24819" fmla="*/ 72021 w 9157696"/>
                <a:gd name="connsiteY24819" fmla="*/ 385026 h 3804208"/>
                <a:gd name="connsiteX24820" fmla="*/ 69580 w 9157696"/>
                <a:gd name="connsiteY24820" fmla="*/ 388689 h 3804208"/>
                <a:gd name="connsiteX24821" fmla="*/ 69580 w 9157696"/>
                <a:gd name="connsiteY24821" fmla="*/ 391130 h 3804208"/>
                <a:gd name="connsiteX24822" fmla="*/ 68359 w 9157696"/>
                <a:gd name="connsiteY24822" fmla="*/ 393571 h 3804208"/>
                <a:gd name="connsiteX24823" fmla="*/ 67139 w 9157696"/>
                <a:gd name="connsiteY24823" fmla="*/ 394792 h 3804208"/>
                <a:gd name="connsiteX24824" fmla="*/ 65918 w 9157696"/>
                <a:gd name="connsiteY24824" fmla="*/ 397233 h 3804208"/>
                <a:gd name="connsiteX24825" fmla="*/ 64697 w 9157696"/>
                <a:gd name="connsiteY24825" fmla="*/ 399675 h 3804208"/>
                <a:gd name="connsiteX24826" fmla="*/ 63476 w 9157696"/>
                <a:gd name="connsiteY24826" fmla="*/ 399675 h 3804208"/>
                <a:gd name="connsiteX24827" fmla="*/ 62256 w 9157696"/>
                <a:gd name="connsiteY24827" fmla="*/ 403337 h 3804208"/>
                <a:gd name="connsiteX24828" fmla="*/ 61035 w 9157696"/>
                <a:gd name="connsiteY24828" fmla="*/ 402116 h 3804208"/>
                <a:gd name="connsiteX24829" fmla="*/ 59814 w 9157696"/>
                <a:gd name="connsiteY24829" fmla="*/ 404558 h 3804208"/>
                <a:gd name="connsiteX24830" fmla="*/ 58594 w 9157696"/>
                <a:gd name="connsiteY24830" fmla="*/ 404558 h 3804208"/>
                <a:gd name="connsiteX24831" fmla="*/ 57373 w 9157696"/>
                <a:gd name="connsiteY24831" fmla="*/ 404558 h 3804208"/>
                <a:gd name="connsiteX24832" fmla="*/ 56152 w 9157696"/>
                <a:gd name="connsiteY24832" fmla="*/ 406999 h 3804208"/>
                <a:gd name="connsiteX24833" fmla="*/ 56152 w 9157696"/>
                <a:gd name="connsiteY24833" fmla="*/ 409440 h 3804208"/>
                <a:gd name="connsiteX24834" fmla="*/ 53711 w 9157696"/>
                <a:gd name="connsiteY24834" fmla="*/ 413103 h 3804208"/>
                <a:gd name="connsiteX24835" fmla="*/ 52490 w 9157696"/>
                <a:gd name="connsiteY24835" fmla="*/ 416765 h 3804208"/>
                <a:gd name="connsiteX24836" fmla="*/ 51269 w 9157696"/>
                <a:gd name="connsiteY24836" fmla="*/ 416765 h 3804208"/>
                <a:gd name="connsiteX24837" fmla="*/ 48828 w 9157696"/>
                <a:gd name="connsiteY24837" fmla="*/ 416765 h 3804208"/>
                <a:gd name="connsiteX24838" fmla="*/ 48828 w 9157696"/>
                <a:gd name="connsiteY24838" fmla="*/ 415544 h 3804208"/>
                <a:gd name="connsiteX24839" fmla="*/ 50049 w 9157696"/>
                <a:gd name="connsiteY24839" fmla="*/ 413103 h 3804208"/>
                <a:gd name="connsiteX24840" fmla="*/ 52490 w 9157696"/>
                <a:gd name="connsiteY24840" fmla="*/ 409440 h 3804208"/>
                <a:gd name="connsiteX24841" fmla="*/ 54932 w 9157696"/>
                <a:gd name="connsiteY24841" fmla="*/ 403337 h 3804208"/>
                <a:gd name="connsiteX24842" fmla="*/ 57373 w 9157696"/>
                <a:gd name="connsiteY24842" fmla="*/ 398454 h 3804208"/>
                <a:gd name="connsiteX24843" fmla="*/ 57373 w 9157696"/>
                <a:gd name="connsiteY24843" fmla="*/ 389909 h 3804208"/>
                <a:gd name="connsiteX24844" fmla="*/ 58594 w 9157696"/>
                <a:gd name="connsiteY24844" fmla="*/ 385026 h 3804208"/>
                <a:gd name="connsiteX24845" fmla="*/ 61035 w 9157696"/>
                <a:gd name="connsiteY24845" fmla="*/ 378923 h 3804208"/>
                <a:gd name="connsiteX24846" fmla="*/ 62256 w 9157696"/>
                <a:gd name="connsiteY24846" fmla="*/ 374040 h 3804208"/>
                <a:gd name="connsiteX24847" fmla="*/ 63476 w 9157696"/>
                <a:gd name="connsiteY24847" fmla="*/ 371599 h 3804208"/>
                <a:gd name="connsiteX24848" fmla="*/ 63476 w 9157696"/>
                <a:gd name="connsiteY24848" fmla="*/ 369157 h 3804208"/>
                <a:gd name="connsiteX24849" fmla="*/ 63476 w 9157696"/>
                <a:gd name="connsiteY24849" fmla="*/ 367936 h 3804208"/>
                <a:gd name="connsiteX24850" fmla="*/ 61035 w 9157696"/>
                <a:gd name="connsiteY24850" fmla="*/ 370378 h 3804208"/>
                <a:gd name="connsiteX24851" fmla="*/ 59814 w 9157696"/>
                <a:gd name="connsiteY24851" fmla="*/ 372819 h 3804208"/>
                <a:gd name="connsiteX24852" fmla="*/ 59814 w 9157696"/>
                <a:gd name="connsiteY24852" fmla="*/ 374040 h 3804208"/>
                <a:gd name="connsiteX24853" fmla="*/ 58594 w 9157696"/>
                <a:gd name="connsiteY24853" fmla="*/ 375261 h 3804208"/>
                <a:gd name="connsiteX24854" fmla="*/ 57373 w 9157696"/>
                <a:gd name="connsiteY24854" fmla="*/ 376482 h 3804208"/>
                <a:gd name="connsiteX24855" fmla="*/ 56152 w 9157696"/>
                <a:gd name="connsiteY24855" fmla="*/ 378923 h 3804208"/>
                <a:gd name="connsiteX24856" fmla="*/ 54932 w 9157696"/>
                <a:gd name="connsiteY24856" fmla="*/ 381364 h 3804208"/>
                <a:gd name="connsiteX24857" fmla="*/ 53711 w 9157696"/>
                <a:gd name="connsiteY24857" fmla="*/ 382585 h 3804208"/>
                <a:gd name="connsiteX24858" fmla="*/ 53711 w 9157696"/>
                <a:gd name="connsiteY24858" fmla="*/ 386247 h 3804208"/>
                <a:gd name="connsiteX24859" fmla="*/ 52490 w 9157696"/>
                <a:gd name="connsiteY24859" fmla="*/ 386247 h 3804208"/>
                <a:gd name="connsiteX24860" fmla="*/ 51269 w 9157696"/>
                <a:gd name="connsiteY24860" fmla="*/ 388689 h 3804208"/>
                <a:gd name="connsiteX24861" fmla="*/ 50049 w 9157696"/>
                <a:gd name="connsiteY24861" fmla="*/ 389909 h 3804208"/>
                <a:gd name="connsiteX24862" fmla="*/ 48828 w 9157696"/>
                <a:gd name="connsiteY24862" fmla="*/ 391130 h 3804208"/>
                <a:gd name="connsiteX24863" fmla="*/ 48828 w 9157696"/>
                <a:gd name="connsiteY24863" fmla="*/ 393571 h 3804208"/>
                <a:gd name="connsiteX24864" fmla="*/ 48828 w 9157696"/>
                <a:gd name="connsiteY24864" fmla="*/ 394792 h 3804208"/>
                <a:gd name="connsiteX24865" fmla="*/ 46387 w 9157696"/>
                <a:gd name="connsiteY24865" fmla="*/ 398454 h 3804208"/>
                <a:gd name="connsiteX24866" fmla="*/ 45166 w 9157696"/>
                <a:gd name="connsiteY24866" fmla="*/ 402116 h 3804208"/>
                <a:gd name="connsiteX24867" fmla="*/ 43945 w 9157696"/>
                <a:gd name="connsiteY24867" fmla="*/ 403337 h 3804208"/>
                <a:gd name="connsiteX24868" fmla="*/ 43945 w 9157696"/>
                <a:gd name="connsiteY24868" fmla="*/ 403337 h 3804208"/>
                <a:gd name="connsiteX24869" fmla="*/ 43945 w 9157696"/>
                <a:gd name="connsiteY24869" fmla="*/ 403337 h 3804208"/>
                <a:gd name="connsiteX24870" fmla="*/ 46387 w 9157696"/>
                <a:gd name="connsiteY24870" fmla="*/ 394792 h 3804208"/>
                <a:gd name="connsiteX24871" fmla="*/ 47607 w 9157696"/>
                <a:gd name="connsiteY24871" fmla="*/ 391130 h 3804208"/>
                <a:gd name="connsiteX24872" fmla="*/ 50049 w 9157696"/>
                <a:gd name="connsiteY24872" fmla="*/ 385026 h 3804208"/>
                <a:gd name="connsiteX24873" fmla="*/ 52490 w 9157696"/>
                <a:gd name="connsiteY24873" fmla="*/ 380143 h 3804208"/>
                <a:gd name="connsiteX24874" fmla="*/ 52490 w 9157696"/>
                <a:gd name="connsiteY24874" fmla="*/ 372819 h 3804208"/>
                <a:gd name="connsiteX24875" fmla="*/ 52490 w 9157696"/>
                <a:gd name="connsiteY24875" fmla="*/ 367936 h 3804208"/>
                <a:gd name="connsiteX24876" fmla="*/ 53711 w 9157696"/>
                <a:gd name="connsiteY24876" fmla="*/ 361833 h 3804208"/>
                <a:gd name="connsiteX24877" fmla="*/ 54932 w 9157696"/>
                <a:gd name="connsiteY24877" fmla="*/ 356950 h 3804208"/>
                <a:gd name="connsiteX24878" fmla="*/ 56152 w 9157696"/>
                <a:gd name="connsiteY24878" fmla="*/ 354509 h 3804208"/>
                <a:gd name="connsiteX24879" fmla="*/ 56152 w 9157696"/>
                <a:gd name="connsiteY24879" fmla="*/ 352068 h 3804208"/>
                <a:gd name="connsiteX24880" fmla="*/ 56152 w 9157696"/>
                <a:gd name="connsiteY24880" fmla="*/ 350847 h 3804208"/>
                <a:gd name="connsiteX24881" fmla="*/ 54932 w 9157696"/>
                <a:gd name="connsiteY24881" fmla="*/ 353288 h 3804208"/>
                <a:gd name="connsiteX24882" fmla="*/ 53711 w 9157696"/>
                <a:gd name="connsiteY24882" fmla="*/ 355729 h 3804208"/>
                <a:gd name="connsiteX24883" fmla="*/ 53711 w 9157696"/>
                <a:gd name="connsiteY24883" fmla="*/ 356950 h 3804208"/>
                <a:gd name="connsiteX24884" fmla="*/ 53711 w 9157696"/>
                <a:gd name="connsiteY24884" fmla="*/ 358171 h 3804208"/>
                <a:gd name="connsiteX24885" fmla="*/ 52490 w 9157696"/>
                <a:gd name="connsiteY24885" fmla="*/ 359392 h 3804208"/>
                <a:gd name="connsiteX24886" fmla="*/ 52490 w 9157696"/>
                <a:gd name="connsiteY24886" fmla="*/ 361833 h 3804208"/>
                <a:gd name="connsiteX24887" fmla="*/ 52490 w 9157696"/>
                <a:gd name="connsiteY24887" fmla="*/ 364275 h 3804208"/>
                <a:gd name="connsiteX24888" fmla="*/ 51269 w 9157696"/>
                <a:gd name="connsiteY24888" fmla="*/ 365495 h 3804208"/>
                <a:gd name="connsiteX24889" fmla="*/ 51269 w 9157696"/>
                <a:gd name="connsiteY24889" fmla="*/ 367936 h 3804208"/>
                <a:gd name="connsiteX24890" fmla="*/ 50049 w 9157696"/>
                <a:gd name="connsiteY24890" fmla="*/ 367936 h 3804208"/>
                <a:gd name="connsiteX24891" fmla="*/ 48828 w 9157696"/>
                <a:gd name="connsiteY24891" fmla="*/ 370378 h 3804208"/>
                <a:gd name="connsiteX24892" fmla="*/ 47607 w 9157696"/>
                <a:gd name="connsiteY24892" fmla="*/ 371599 h 3804208"/>
                <a:gd name="connsiteX24893" fmla="*/ 46387 w 9157696"/>
                <a:gd name="connsiteY24893" fmla="*/ 372819 h 3804208"/>
                <a:gd name="connsiteX24894" fmla="*/ 46387 w 9157696"/>
                <a:gd name="connsiteY24894" fmla="*/ 374040 h 3804208"/>
                <a:gd name="connsiteX24895" fmla="*/ 46387 w 9157696"/>
                <a:gd name="connsiteY24895" fmla="*/ 375261 h 3804208"/>
                <a:gd name="connsiteX24896" fmla="*/ 45166 w 9157696"/>
                <a:gd name="connsiteY24896" fmla="*/ 378923 h 3804208"/>
                <a:gd name="connsiteX24897" fmla="*/ 43945 w 9157696"/>
                <a:gd name="connsiteY24897" fmla="*/ 382585 h 3804208"/>
                <a:gd name="connsiteX24898" fmla="*/ 42725 w 9157696"/>
                <a:gd name="connsiteY24898" fmla="*/ 383806 h 3804208"/>
                <a:gd name="connsiteX24899" fmla="*/ 41504 w 9157696"/>
                <a:gd name="connsiteY24899" fmla="*/ 385026 h 3804208"/>
                <a:gd name="connsiteX24900" fmla="*/ 41504 w 9157696"/>
                <a:gd name="connsiteY24900" fmla="*/ 386247 h 3804208"/>
                <a:gd name="connsiteX24901" fmla="*/ 40283 w 9157696"/>
                <a:gd name="connsiteY24901" fmla="*/ 387468 h 3804208"/>
                <a:gd name="connsiteX24902" fmla="*/ 39062 w 9157696"/>
                <a:gd name="connsiteY24902" fmla="*/ 389909 h 3804208"/>
                <a:gd name="connsiteX24903" fmla="*/ 37842 w 9157696"/>
                <a:gd name="connsiteY24903" fmla="*/ 389909 h 3804208"/>
                <a:gd name="connsiteX24904" fmla="*/ 37842 w 9157696"/>
                <a:gd name="connsiteY24904" fmla="*/ 391130 h 3804208"/>
                <a:gd name="connsiteX24905" fmla="*/ 37842 w 9157696"/>
                <a:gd name="connsiteY24905" fmla="*/ 391130 h 3804208"/>
                <a:gd name="connsiteX24906" fmla="*/ 37842 w 9157696"/>
                <a:gd name="connsiteY24906" fmla="*/ 353288 h 3804208"/>
                <a:gd name="connsiteX24907" fmla="*/ 37842 w 9157696"/>
                <a:gd name="connsiteY24907" fmla="*/ 391130 h 3804208"/>
                <a:gd name="connsiteX24908" fmla="*/ 37842 w 9157696"/>
                <a:gd name="connsiteY24908" fmla="*/ 391130 h 3804208"/>
                <a:gd name="connsiteX24909" fmla="*/ 37842 w 9157696"/>
                <a:gd name="connsiteY24909" fmla="*/ 389909 h 3804208"/>
                <a:gd name="connsiteX24910" fmla="*/ 36621 w 9157696"/>
                <a:gd name="connsiteY24910" fmla="*/ 389909 h 3804208"/>
                <a:gd name="connsiteX24911" fmla="*/ 35400 w 9157696"/>
                <a:gd name="connsiteY24911" fmla="*/ 387468 h 3804208"/>
                <a:gd name="connsiteX24912" fmla="*/ 34180 w 9157696"/>
                <a:gd name="connsiteY24912" fmla="*/ 386247 h 3804208"/>
                <a:gd name="connsiteX24913" fmla="*/ 34180 w 9157696"/>
                <a:gd name="connsiteY24913" fmla="*/ 385026 h 3804208"/>
                <a:gd name="connsiteX24914" fmla="*/ 32959 w 9157696"/>
                <a:gd name="connsiteY24914" fmla="*/ 383806 h 3804208"/>
                <a:gd name="connsiteX24915" fmla="*/ 31738 w 9157696"/>
                <a:gd name="connsiteY24915" fmla="*/ 382585 h 3804208"/>
                <a:gd name="connsiteX24916" fmla="*/ 30518 w 9157696"/>
                <a:gd name="connsiteY24916" fmla="*/ 378923 h 3804208"/>
                <a:gd name="connsiteX24917" fmla="*/ 29297 w 9157696"/>
                <a:gd name="connsiteY24917" fmla="*/ 375261 h 3804208"/>
                <a:gd name="connsiteX24918" fmla="*/ 29297 w 9157696"/>
                <a:gd name="connsiteY24918" fmla="*/ 374040 h 3804208"/>
                <a:gd name="connsiteX24919" fmla="*/ 29297 w 9157696"/>
                <a:gd name="connsiteY24919" fmla="*/ 372819 h 3804208"/>
                <a:gd name="connsiteX24920" fmla="*/ 28076 w 9157696"/>
                <a:gd name="connsiteY24920" fmla="*/ 371599 h 3804208"/>
                <a:gd name="connsiteX24921" fmla="*/ 26855 w 9157696"/>
                <a:gd name="connsiteY24921" fmla="*/ 370378 h 3804208"/>
                <a:gd name="connsiteX24922" fmla="*/ 25635 w 9157696"/>
                <a:gd name="connsiteY24922" fmla="*/ 367936 h 3804208"/>
                <a:gd name="connsiteX24923" fmla="*/ 24414 w 9157696"/>
                <a:gd name="connsiteY24923" fmla="*/ 367936 h 3804208"/>
                <a:gd name="connsiteX24924" fmla="*/ 24414 w 9157696"/>
                <a:gd name="connsiteY24924" fmla="*/ 365495 h 3804208"/>
                <a:gd name="connsiteX24925" fmla="*/ 23193 w 9157696"/>
                <a:gd name="connsiteY24925" fmla="*/ 364275 h 3804208"/>
                <a:gd name="connsiteX24926" fmla="*/ 23193 w 9157696"/>
                <a:gd name="connsiteY24926" fmla="*/ 361833 h 3804208"/>
                <a:gd name="connsiteX24927" fmla="*/ 23193 w 9157696"/>
                <a:gd name="connsiteY24927" fmla="*/ 359392 h 3804208"/>
                <a:gd name="connsiteX24928" fmla="*/ 21973 w 9157696"/>
                <a:gd name="connsiteY24928" fmla="*/ 358171 h 3804208"/>
                <a:gd name="connsiteX24929" fmla="*/ 21973 w 9157696"/>
                <a:gd name="connsiteY24929" fmla="*/ 356950 h 3804208"/>
                <a:gd name="connsiteX24930" fmla="*/ 21973 w 9157696"/>
                <a:gd name="connsiteY24930" fmla="*/ 355729 h 3804208"/>
                <a:gd name="connsiteX24931" fmla="*/ 26855 w 9157696"/>
                <a:gd name="connsiteY24931" fmla="*/ 356950 h 3804208"/>
                <a:gd name="connsiteX24932" fmla="*/ 25635 w 9157696"/>
                <a:gd name="connsiteY24932" fmla="*/ 354509 h 3804208"/>
                <a:gd name="connsiteX24933" fmla="*/ 25635 w 9157696"/>
                <a:gd name="connsiteY24933" fmla="*/ 355729 h 3804208"/>
                <a:gd name="connsiteX24934" fmla="*/ 25635 w 9157696"/>
                <a:gd name="connsiteY24934" fmla="*/ 358171 h 3804208"/>
                <a:gd name="connsiteX24935" fmla="*/ 26855 w 9157696"/>
                <a:gd name="connsiteY24935" fmla="*/ 360612 h 3804208"/>
                <a:gd name="connsiteX24936" fmla="*/ 28076 w 9157696"/>
                <a:gd name="connsiteY24936" fmla="*/ 365495 h 3804208"/>
                <a:gd name="connsiteX24937" fmla="*/ 29297 w 9157696"/>
                <a:gd name="connsiteY24937" fmla="*/ 371599 h 3804208"/>
                <a:gd name="connsiteX24938" fmla="*/ 29297 w 9157696"/>
                <a:gd name="connsiteY24938" fmla="*/ 376482 h 3804208"/>
                <a:gd name="connsiteX24939" fmla="*/ 29297 w 9157696"/>
                <a:gd name="connsiteY24939" fmla="*/ 383806 h 3804208"/>
                <a:gd name="connsiteX24940" fmla="*/ 31738 w 9157696"/>
                <a:gd name="connsiteY24940" fmla="*/ 388689 h 3804208"/>
                <a:gd name="connsiteX24941" fmla="*/ 34180 w 9157696"/>
                <a:gd name="connsiteY24941" fmla="*/ 394792 h 3804208"/>
                <a:gd name="connsiteX24942" fmla="*/ 35400 w 9157696"/>
                <a:gd name="connsiteY24942" fmla="*/ 398454 h 3804208"/>
                <a:gd name="connsiteX24943" fmla="*/ 37842 w 9157696"/>
                <a:gd name="connsiteY24943" fmla="*/ 406999 h 3804208"/>
                <a:gd name="connsiteX24944" fmla="*/ 37842 w 9157696"/>
                <a:gd name="connsiteY24944" fmla="*/ 406999 h 3804208"/>
                <a:gd name="connsiteX24945" fmla="*/ 37842 w 9157696"/>
                <a:gd name="connsiteY24945" fmla="*/ 406999 h 3804208"/>
                <a:gd name="connsiteX24946" fmla="*/ 36621 w 9157696"/>
                <a:gd name="connsiteY24946" fmla="*/ 405778 h 3804208"/>
                <a:gd name="connsiteX24947" fmla="*/ 35400 w 9157696"/>
                <a:gd name="connsiteY24947" fmla="*/ 402116 h 3804208"/>
                <a:gd name="connsiteX24948" fmla="*/ 32959 w 9157696"/>
                <a:gd name="connsiteY24948" fmla="*/ 398454 h 3804208"/>
                <a:gd name="connsiteX24949" fmla="*/ 32959 w 9157696"/>
                <a:gd name="connsiteY24949" fmla="*/ 397233 h 3804208"/>
                <a:gd name="connsiteX24950" fmla="*/ 32959 w 9157696"/>
                <a:gd name="connsiteY24950" fmla="*/ 394792 h 3804208"/>
                <a:gd name="connsiteX24951" fmla="*/ 31738 w 9157696"/>
                <a:gd name="connsiteY24951" fmla="*/ 393571 h 3804208"/>
                <a:gd name="connsiteX24952" fmla="*/ 30518 w 9157696"/>
                <a:gd name="connsiteY24952" fmla="*/ 392350 h 3804208"/>
                <a:gd name="connsiteX24953" fmla="*/ 29297 w 9157696"/>
                <a:gd name="connsiteY24953" fmla="*/ 389909 h 3804208"/>
                <a:gd name="connsiteX24954" fmla="*/ 28076 w 9157696"/>
                <a:gd name="connsiteY24954" fmla="*/ 389909 h 3804208"/>
                <a:gd name="connsiteX24955" fmla="*/ 28076 w 9157696"/>
                <a:gd name="connsiteY24955" fmla="*/ 386247 h 3804208"/>
                <a:gd name="connsiteX24956" fmla="*/ 26855 w 9157696"/>
                <a:gd name="connsiteY24956" fmla="*/ 385026 h 3804208"/>
                <a:gd name="connsiteX24957" fmla="*/ 25635 w 9157696"/>
                <a:gd name="connsiteY24957" fmla="*/ 382585 h 3804208"/>
                <a:gd name="connsiteX24958" fmla="*/ 24414 w 9157696"/>
                <a:gd name="connsiteY24958" fmla="*/ 380143 h 3804208"/>
                <a:gd name="connsiteX24959" fmla="*/ 23193 w 9157696"/>
                <a:gd name="connsiteY24959" fmla="*/ 378923 h 3804208"/>
                <a:gd name="connsiteX24960" fmla="*/ 21973 w 9157696"/>
                <a:gd name="connsiteY24960" fmla="*/ 377702 h 3804208"/>
                <a:gd name="connsiteX24961" fmla="*/ 21973 w 9157696"/>
                <a:gd name="connsiteY24961" fmla="*/ 376482 h 3804208"/>
                <a:gd name="connsiteX24962" fmla="*/ 20752 w 9157696"/>
                <a:gd name="connsiteY24962" fmla="*/ 374040 h 3804208"/>
                <a:gd name="connsiteX24963" fmla="*/ 18311 w 9157696"/>
                <a:gd name="connsiteY24963" fmla="*/ 371599 h 3804208"/>
                <a:gd name="connsiteX24964" fmla="*/ 18311 w 9157696"/>
                <a:gd name="connsiteY24964" fmla="*/ 372819 h 3804208"/>
                <a:gd name="connsiteX24965" fmla="*/ 18311 w 9157696"/>
                <a:gd name="connsiteY24965" fmla="*/ 375261 h 3804208"/>
                <a:gd name="connsiteX24966" fmla="*/ 19531 w 9157696"/>
                <a:gd name="connsiteY24966" fmla="*/ 377702 h 3804208"/>
                <a:gd name="connsiteX24967" fmla="*/ 20752 w 9157696"/>
                <a:gd name="connsiteY24967" fmla="*/ 382585 h 3804208"/>
                <a:gd name="connsiteX24968" fmla="*/ 23193 w 9157696"/>
                <a:gd name="connsiteY24968" fmla="*/ 388689 h 3804208"/>
                <a:gd name="connsiteX24969" fmla="*/ 24414 w 9157696"/>
                <a:gd name="connsiteY24969" fmla="*/ 393571 h 3804208"/>
                <a:gd name="connsiteX24970" fmla="*/ 24414 w 9157696"/>
                <a:gd name="connsiteY24970" fmla="*/ 402116 h 3804208"/>
                <a:gd name="connsiteX24971" fmla="*/ 26855 w 9157696"/>
                <a:gd name="connsiteY24971" fmla="*/ 406999 h 3804208"/>
                <a:gd name="connsiteX24972" fmla="*/ 29297 w 9157696"/>
                <a:gd name="connsiteY24972" fmla="*/ 413103 h 3804208"/>
                <a:gd name="connsiteX24973" fmla="*/ 31738 w 9157696"/>
                <a:gd name="connsiteY24973" fmla="*/ 416765 h 3804208"/>
                <a:gd name="connsiteX24974" fmla="*/ 32959 w 9157696"/>
                <a:gd name="connsiteY24974" fmla="*/ 419206 h 3804208"/>
                <a:gd name="connsiteX24975" fmla="*/ 32959 w 9157696"/>
                <a:gd name="connsiteY24975" fmla="*/ 420427 h 3804208"/>
                <a:gd name="connsiteX24976" fmla="*/ 30518 w 9157696"/>
                <a:gd name="connsiteY24976" fmla="*/ 420427 h 3804208"/>
                <a:gd name="connsiteX24977" fmla="*/ 29297 w 9157696"/>
                <a:gd name="connsiteY24977" fmla="*/ 420427 h 3804208"/>
                <a:gd name="connsiteX24978" fmla="*/ 28076 w 9157696"/>
                <a:gd name="connsiteY24978" fmla="*/ 416765 h 3804208"/>
                <a:gd name="connsiteX24979" fmla="*/ 25635 w 9157696"/>
                <a:gd name="connsiteY24979" fmla="*/ 413103 h 3804208"/>
                <a:gd name="connsiteX24980" fmla="*/ 25635 w 9157696"/>
                <a:gd name="connsiteY24980" fmla="*/ 410661 h 3804208"/>
                <a:gd name="connsiteX24981" fmla="*/ 24414 w 9157696"/>
                <a:gd name="connsiteY24981" fmla="*/ 408220 h 3804208"/>
                <a:gd name="connsiteX24982" fmla="*/ 23193 w 9157696"/>
                <a:gd name="connsiteY24982" fmla="*/ 408220 h 3804208"/>
                <a:gd name="connsiteX24983" fmla="*/ 21973 w 9157696"/>
                <a:gd name="connsiteY24983" fmla="*/ 408220 h 3804208"/>
                <a:gd name="connsiteX24984" fmla="*/ 20752 w 9157696"/>
                <a:gd name="connsiteY24984" fmla="*/ 405778 h 3804208"/>
                <a:gd name="connsiteX24985" fmla="*/ 19531 w 9157696"/>
                <a:gd name="connsiteY24985" fmla="*/ 406999 h 3804208"/>
                <a:gd name="connsiteX24986" fmla="*/ 18311 w 9157696"/>
                <a:gd name="connsiteY24986" fmla="*/ 403337 h 3804208"/>
                <a:gd name="connsiteX24987" fmla="*/ 17090 w 9157696"/>
                <a:gd name="connsiteY24987" fmla="*/ 403337 h 3804208"/>
                <a:gd name="connsiteX24988" fmla="*/ 15869 w 9157696"/>
                <a:gd name="connsiteY24988" fmla="*/ 400896 h 3804208"/>
                <a:gd name="connsiteX24989" fmla="*/ 14648 w 9157696"/>
                <a:gd name="connsiteY24989" fmla="*/ 398454 h 3804208"/>
                <a:gd name="connsiteX24990" fmla="*/ 13428 w 9157696"/>
                <a:gd name="connsiteY24990" fmla="*/ 397233 h 3804208"/>
                <a:gd name="connsiteX24991" fmla="*/ 12207 w 9157696"/>
                <a:gd name="connsiteY24991" fmla="*/ 394792 h 3804208"/>
                <a:gd name="connsiteX24992" fmla="*/ 12207 w 9157696"/>
                <a:gd name="connsiteY24992" fmla="*/ 392350 h 3804208"/>
                <a:gd name="connsiteX24993" fmla="*/ 9766 w 9157696"/>
                <a:gd name="connsiteY24993" fmla="*/ 388689 h 3804208"/>
                <a:gd name="connsiteX24994" fmla="*/ 7324 w 9157696"/>
                <a:gd name="connsiteY24994" fmla="*/ 385026 h 3804208"/>
                <a:gd name="connsiteX24995" fmla="*/ 7324 w 9157696"/>
                <a:gd name="connsiteY24995" fmla="*/ 387468 h 3804208"/>
                <a:gd name="connsiteX24996" fmla="*/ 7324 w 9157696"/>
                <a:gd name="connsiteY24996" fmla="*/ 389909 h 3804208"/>
                <a:gd name="connsiteX24997" fmla="*/ 8545 w 9157696"/>
                <a:gd name="connsiteY24997" fmla="*/ 392350 h 3804208"/>
                <a:gd name="connsiteX24998" fmla="*/ 10986 w 9157696"/>
                <a:gd name="connsiteY24998" fmla="*/ 398454 h 3804208"/>
                <a:gd name="connsiteX24999" fmla="*/ 13428 w 9157696"/>
                <a:gd name="connsiteY24999" fmla="*/ 405778 h 3804208"/>
                <a:gd name="connsiteX25000" fmla="*/ 14648 w 9157696"/>
                <a:gd name="connsiteY25000" fmla="*/ 411882 h 3804208"/>
                <a:gd name="connsiteX25001" fmla="*/ 17090 w 9157696"/>
                <a:gd name="connsiteY25001" fmla="*/ 421647 h 3804208"/>
                <a:gd name="connsiteX25002" fmla="*/ 21973 w 9157696"/>
                <a:gd name="connsiteY25002" fmla="*/ 425310 h 3804208"/>
                <a:gd name="connsiteX25003" fmla="*/ 26855 w 9157696"/>
                <a:gd name="connsiteY25003" fmla="*/ 430192 h 3804208"/>
                <a:gd name="connsiteX25004" fmla="*/ 30518 w 9157696"/>
                <a:gd name="connsiteY25004" fmla="*/ 433854 h 3804208"/>
                <a:gd name="connsiteX25005" fmla="*/ 32959 w 9157696"/>
                <a:gd name="connsiteY25005" fmla="*/ 437517 h 3804208"/>
                <a:gd name="connsiteX25006" fmla="*/ 32959 w 9157696"/>
                <a:gd name="connsiteY25006" fmla="*/ 437517 h 3804208"/>
                <a:gd name="connsiteX25007" fmla="*/ 30518 w 9157696"/>
                <a:gd name="connsiteY25007" fmla="*/ 437517 h 3804208"/>
                <a:gd name="connsiteX25008" fmla="*/ 26855 w 9157696"/>
                <a:gd name="connsiteY25008" fmla="*/ 435075 h 3804208"/>
                <a:gd name="connsiteX25009" fmla="*/ 23193 w 9157696"/>
                <a:gd name="connsiteY25009" fmla="*/ 432634 h 3804208"/>
                <a:gd name="connsiteX25010" fmla="*/ 21973 w 9157696"/>
                <a:gd name="connsiteY25010" fmla="*/ 430192 h 3804208"/>
                <a:gd name="connsiteX25011" fmla="*/ 20752 w 9157696"/>
                <a:gd name="connsiteY25011" fmla="*/ 427751 h 3804208"/>
                <a:gd name="connsiteX25012" fmla="*/ 18311 w 9157696"/>
                <a:gd name="connsiteY25012" fmla="*/ 427751 h 3804208"/>
                <a:gd name="connsiteX25013" fmla="*/ 15869 w 9157696"/>
                <a:gd name="connsiteY25013" fmla="*/ 427751 h 3804208"/>
                <a:gd name="connsiteX25014" fmla="*/ 13428 w 9157696"/>
                <a:gd name="connsiteY25014" fmla="*/ 425310 h 3804208"/>
                <a:gd name="connsiteX25015" fmla="*/ 12207 w 9157696"/>
                <a:gd name="connsiteY25015" fmla="*/ 426530 h 3804208"/>
                <a:gd name="connsiteX25016" fmla="*/ 10986 w 9157696"/>
                <a:gd name="connsiteY25016" fmla="*/ 422868 h 3804208"/>
                <a:gd name="connsiteX25017" fmla="*/ 9766 w 9157696"/>
                <a:gd name="connsiteY25017" fmla="*/ 422868 h 3804208"/>
                <a:gd name="connsiteX25018" fmla="*/ 8545 w 9157696"/>
                <a:gd name="connsiteY25018" fmla="*/ 421647 h 3804208"/>
                <a:gd name="connsiteX25019" fmla="*/ 7324 w 9157696"/>
                <a:gd name="connsiteY25019" fmla="*/ 420427 h 3804208"/>
                <a:gd name="connsiteX25020" fmla="*/ 6104 w 9157696"/>
                <a:gd name="connsiteY25020" fmla="*/ 420427 h 3804208"/>
                <a:gd name="connsiteX25021" fmla="*/ 4883 w 9157696"/>
                <a:gd name="connsiteY25021" fmla="*/ 419206 h 3804208"/>
                <a:gd name="connsiteX25022" fmla="*/ 3662 w 9157696"/>
                <a:gd name="connsiteY25022" fmla="*/ 417985 h 3804208"/>
                <a:gd name="connsiteX25023" fmla="*/ 3662 w 9157696"/>
                <a:gd name="connsiteY25023" fmla="*/ 417985 h 3804208"/>
                <a:gd name="connsiteX25024" fmla="*/ 3662 w 9157696"/>
                <a:gd name="connsiteY25024" fmla="*/ 424089 h 3804208"/>
                <a:gd name="connsiteX25025" fmla="*/ 4883 w 9157696"/>
                <a:gd name="connsiteY25025" fmla="*/ 426530 h 3804208"/>
                <a:gd name="connsiteX25026" fmla="*/ 8545 w 9157696"/>
                <a:gd name="connsiteY25026" fmla="*/ 431413 h 3804208"/>
                <a:gd name="connsiteX25027" fmla="*/ 10986 w 9157696"/>
                <a:gd name="connsiteY25027" fmla="*/ 436296 h 3804208"/>
                <a:gd name="connsiteX25028" fmla="*/ 14648 w 9157696"/>
                <a:gd name="connsiteY25028" fmla="*/ 444841 h 3804208"/>
                <a:gd name="connsiteX25029" fmla="*/ 19531 w 9157696"/>
                <a:gd name="connsiteY25029" fmla="*/ 447282 h 3804208"/>
                <a:gd name="connsiteX25030" fmla="*/ 24414 w 9157696"/>
                <a:gd name="connsiteY25030" fmla="*/ 452165 h 3804208"/>
                <a:gd name="connsiteX25031" fmla="*/ 28076 w 9157696"/>
                <a:gd name="connsiteY25031" fmla="*/ 454606 h 3804208"/>
                <a:gd name="connsiteX25032" fmla="*/ 30518 w 9157696"/>
                <a:gd name="connsiteY25032" fmla="*/ 459489 h 3804208"/>
                <a:gd name="connsiteX25033" fmla="*/ 29297 w 9157696"/>
                <a:gd name="connsiteY25033" fmla="*/ 461931 h 3804208"/>
                <a:gd name="connsiteX25034" fmla="*/ 26855 w 9157696"/>
                <a:gd name="connsiteY25034" fmla="*/ 463151 h 3804208"/>
                <a:gd name="connsiteX25035" fmla="*/ 23193 w 9157696"/>
                <a:gd name="connsiteY25035" fmla="*/ 461931 h 3804208"/>
                <a:gd name="connsiteX25036" fmla="*/ 19531 w 9157696"/>
                <a:gd name="connsiteY25036" fmla="*/ 460710 h 3804208"/>
                <a:gd name="connsiteX25037" fmla="*/ 18311 w 9157696"/>
                <a:gd name="connsiteY25037" fmla="*/ 459489 h 3804208"/>
                <a:gd name="connsiteX25038" fmla="*/ 17090 w 9157696"/>
                <a:gd name="connsiteY25038" fmla="*/ 458268 h 3804208"/>
                <a:gd name="connsiteX25039" fmla="*/ 15869 w 9157696"/>
                <a:gd name="connsiteY25039" fmla="*/ 458268 h 3804208"/>
                <a:gd name="connsiteX25040" fmla="*/ 13428 w 9157696"/>
                <a:gd name="connsiteY25040" fmla="*/ 458268 h 3804208"/>
                <a:gd name="connsiteX25041" fmla="*/ 10986 w 9157696"/>
                <a:gd name="connsiteY25041" fmla="*/ 455827 h 3804208"/>
                <a:gd name="connsiteX25042" fmla="*/ 9766 w 9157696"/>
                <a:gd name="connsiteY25042" fmla="*/ 457048 h 3804208"/>
                <a:gd name="connsiteX25043" fmla="*/ 8545 w 9157696"/>
                <a:gd name="connsiteY25043" fmla="*/ 453386 h 3804208"/>
                <a:gd name="connsiteX25044" fmla="*/ 7324 w 9157696"/>
                <a:gd name="connsiteY25044" fmla="*/ 453386 h 3804208"/>
                <a:gd name="connsiteX25045" fmla="*/ 6104 w 9157696"/>
                <a:gd name="connsiteY25045" fmla="*/ 452165 h 3804208"/>
                <a:gd name="connsiteX25046" fmla="*/ 4883 w 9157696"/>
                <a:gd name="connsiteY25046" fmla="*/ 450944 h 3804208"/>
                <a:gd name="connsiteX25047" fmla="*/ 3662 w 9157696"/>
                <a:gd name="connsiteY25047" fmla="*/ 450944 h 3804208"/>
                <a:gd name="connsiteX25048" fmla="*/ 2441 w 9157696"/>
                <a:gd name="connsiteY25048" fmla="*/ 449724 h 3804208"/>
                <a:gd name="connsiteX25049" fmla="*/ 2441 w 9157696"/>
                <a:gd name="connsiteY25049" fmla="*/ 449724 h 3804208"/>
                <a:gd name="connsiteX25050" fmla="*/ 2441 w 9157696"/>
                <a:gd name="connsiteY25050" fmla="*/ 463151 h 3804208"/>
                <a:gd name="connsiteX25051" fmla="*/ 3662 w 9157696"/>
                <a:gd name="connsiteY25051" fmla="*/ 465593 h 3804208"/>
                <a:gd name="connsiteX25052" fmla="*/ 6104 w 9157696"/>
                <a:gd name="connsiteY25052" fmla="*/ 471696 h 3804208"/>
                <a:gd name="connsiteX25053" fmla="*/ 9766 w 9157696"/>
                <a:gd name="connsiteY25053" fmla="*/ 481462 h 3804208"/>
                <a:gd name="connsiteX25054" fmla="*/ 14648 w 9157696"/>
                <a:gd name="connsiteY25054" fmla="*/ 483903 h 3804208"/>
                <a:gd name="connsiteX25055" fmla="*/ 20752 w 9157696"/>
                <a:gd name="connsiteY25055" fmla="*/ 488786 h 3804208"/>
                <a:gd name="connsiteX25056" fmla="*/ 24414 w 9157696"/>
                <a:gd name="connsiteY25056" fmla="*/ 492448 h 3804208"/>
                <a:gd name="connsiteX25057" fmla="*/ 29297 w 9157696"/>
                <a:gd name="connsiteY25057" fmla="*/ 499772 h 3804208"/>
                <a:gd name="connsiteX25058" fmla="*/ 29297 w 9157696"/>
                <a:gd name="connsiteY25058" fmla="*/ 500993 h 3804208"/>
                <a:gd name="connsiteX25059" fmla="*/ 26855 w 9157696"/>
                <a:gd name="connsiteY25059" fmla="*/ 500993 h 3804208"/>
                <a:gd name="connsiteX25060" fmla="*/ 23193 w 9157696"/>
                <a:gd name="connsiteY25060" fmla="*/ 498552 h 3804208"/>
                <a:gd name="connsiteX25061" fmla="*/ 19531 w 9157696"/>
                <a:gd name="connsiteY25061" fmla="*/ 496110 h 3804208"/>
                <a:gd name="connsiteX25062" fmla="*/ 18311 w 9157696"/>
                <a:gd name="connsiteY25062" fmla="*/ 494889 h 3804208"/>
                <a:gd name="connsiteX25063" fmla="*/ 17090 w 9157696"/>
                <a:gd name="connsiteY25063" fmla="*/ 493669 h 3804208"/>
                <a:gd name="connsiteX25064" fmla="*/ 14648 w 9157696"/>
                <a:gd name="connsiteY25064" fmla="*/ 493669 h 3804208"/>
                <a:gd name="connsiteX25065" fmla="*/ 12207 w 9157696"/>
                <a:gd name="connsiteY25065" fmla="*/ 493669 h 3804208"/>
                <a:gd name="connsiteX25066" fmla="*/ 9766 w 9157696"/>
                <a:gd name="connsiteY25066" fmla="*/ 492448 h 3804208"/>
                <a:gd name="connsiteX25067" fmla="*/ 8545 w 9157696"/>
                <a:gd name="connsiteY25067" fmla="*/ 493669 h 3804208"/>
                <a:gd name="connsiteX25068" fmla="*/ 7324 w 9157696"/>
                <a:gd name="connsiteY25068" fmla="*/ 491227 h 3804208"/>
                <a:gd name="connsiteX25069" fmla="*/ 6104 w 9157696"/>
                <a:gd name="connsiteY25069" fmla="*/ 492448 h 3804208"/>
                <a:gd name="connsiteX25070" fmla="*/ 4883 w 9157696"/>
                <a:gd name="connsiteY25070" fmla="*/ 491227 h 3804208"/>
                <a:gd name="connsiteX25071" fmla="*/ 3662 w 9157696"/>
                <a:gd name="connsiteY25071" fmla="*/ 490007 h 3804208"/>
                <a:gd name="connsiteX25072" fmla="*/ 2441 w 9157696"/>
                <a:gd name="connsiteY25072" fmla="*/ 490007 h 3804208"/>
                <a:gd name="connsiteX25073" fmla="*/ 1221 w 9157696"/>
                <a:gd name="connsiteY25073" fmla="*/ 488786 h 3804208"/>
                <a:gd name="connsiteX25074" fmla="*/ 0 w 9157696"/>
                <a:gd name="connsiteY25074" fmla="*/ 487565 h 3804208"/>
                <a:gd name="connsiteX25075" fmla="*/ 0 w 9157696"/>
                <a:gd name="connsiteY25075" fmla="*/ 493669 h 3804208"/>
                <a:gd name="connsiteX25076" fmla="*/ 0 w 9157696"/>
                <a:gd name="connsiteY25076" fmla="*/ 494889 h 3804208"/>
                <a:gd name="connsiteX25077" fmla="*/ 2441 w 9157696"/>
                <a:gd name="connsiteY25077" fmla="*/ 497331 h 3804208"/>
                <a:gd name="connsiteX25078" fmla="*/ 4883 w 9157696"/>
                <a:gd name="connsiteY25078" fmla="*/ 499772 h 3804208"/>
                <a:gd name="connsiteX25079" fmla="*/ 7324 w 9157696"/>
                <a:gd name="connsiteY25079" fmla="*/ 503434 h 3804208"/>
                <a:gd name="connsiteX25080" fmla="*/ 8545 w 9157696"/>
                <a:gd name="connsiteY25080" fmla="*/ 505876 h 3804208"/>
                <a:gd name="connsiteX25081" fmla="*/ 7324 w 9157696"/>
                <a:gd name="connsiteY25081" fmla="*/ 507096 h 3804208"/>
                <a:gd name="connsiteX25082" fmla="*/ 6104 w 9157696"/>
                <a:gd name="connsiteY25082" fmla="*/ 503434 h 3804208"/>
                <a:gd name="connsiteX25083" fmla="*/ 4883 w 9157696"/>
                <a:gd name="connsiteY25083" fmla="*/ 503434 h 3804208"/>
                <a:gd name="connsiteX25084" fmla="*/ 3662 w 9157696"/>
                <a:gd name="connsiteY25084" fmla="*/ 502214 h 3804208"/>
                <a:gd name="connsiteX25085" fmla="*/ 2441 w 9157696"/>
                <a:gd name="connsiteY25085" fmla="*/ 500993 h 3804208"/>
                <a:gd name="connsiteX25086" fmla="*/ 1221 w 9157696"/>
                <a:gd name="connsiteY25086" fmla="*/ 500993 h 3804208"/>
                <a:gd name="connsiteX25087" fmla="*/ 1221 w 9157696"/>
                <a:gd name="connsiteY25087" fmla="*/ 508317 h 3804208"/>
                <a:gd name="connsiteX25088" fmla="*/ 3662 w 9157696"/>
                <a:gd name="connsiteY25088" fmla="*/ 511979 h 3804208"/>
                <a:gd name="connsiteX25089" fmla="*/ 6104 w 9157696"/>
                <a:gd name="connsiteY25089" fmla="*/ 516862 h 3804208"/>
                <a:gd name="connsiteX25090" fmla="*/ 9766 w 9157696"/>
                <a:gd name="connsiteY25090" fmla="*/ 525407 h 3804208"/>
                <a:gd name="connsiteX25091" fmla="*/ 10986 w 9157696"/>
                <a:gd name="connsiteY25091" fmla="*/ 525407 h 3804208"/>
                <a:gd name="connsiteX25092" fmla="*/ 10986 w 9157696"/>
                <a:gd name="connsiteY25092" fmla="*/ 525407 h 3804208"/>
                <a:gd name="connsiteX25093" fmla="*/ 8545 w 9157696"/>
                <a:gd name="connsiteY25093" fmla="*/ 525407 h 3804208"/>
                <a:gd name="connsiteX25094" fmla="*/ 6104 w 9157696"/>
                <a:gd name="connsiteY25094" fmla="*/ 522966 h 3804208"/>
                <a:gd name="connsiteX25095" fmla="*/ 4883 w 9157696"/>
                <a:gd name="connsiteY25095" fmla="*/ 524186 h 3804208"/>
                <a:gd name="connsiteX25096" fmla="*/ 3662 w 9157696"/>
                <a:gd name="connsiteY25096" fmla="*/ 520524 h 3804208"/>
                <a:gd name="connsiteX25097" fmla="*/ 2441 w 9157696"/>
                <a:gd name="connsiteY25097" fmla="*/ 520524 h 3804208"/>
                <a:gd name="connsiteX25098" fmla="*/ 1221 w 9157696"/>
                <a:gd name="connsiteY25098" fmla="*/ 519303 h 3804208"/>
                <a:gd name="connsiteX25099" fmla="*/ 1221 w 9157696"/>
                <a:gd name="connsiteY25099" fmla="*/ 527848 h 3804208"/>
                <a:gd name="connsiteX25100" fmla="*/ 3662 w 9157696"/>
                <a:gd name="connsiteY25100" fmla="*/ 532731 h 3804208"/>
                <a:gd name="connsiteX25101" fmla="*/ 4883 w 9157696"/>
                <a:gd name="connsiteY25101" fmla="*/ 536393 h 3804208"/>
                <a:gd name="connsiteX25102" fmla="*/ 3662 w 9157696"/>
                <a:gd name="connsiteY25102" fmla="*/ 537614 h 3804208"/>
                <a:gd name="connsiteX25103" fmla="*/ 1221 w 9157696"/>
                <a:gd name="connsiteY25103" fmla="*/ 535173 h 3804208"/>
                <a:gd name="connsiteX25104" fmla="*/ 0 w 9157696"/>
                <a:gd name="connsiteY25104" fmla="*/ 535173 h 3804208"/>
                <a:gd name="connsiteX25105" fmla="*/ 0 w 9157696"/>
                <a:gd name="connsiteY25105" fmla="*/ 544938 h 3804208"/>
                <a:gd name="connsiteX25106" fmla="*/ 1221 w 9157696"/>
                <a:gd name="connsiteY25106" fmla="*/ 547380 h 3804208"/>
                <a:gd name="connsiteX25107" fmla="*/ 6104 w 9157696"/>
                <a:gd name="connsiteY25107" fmla="*/ 555925 h 3804208"/>
                <a:gd name="connsiteX25108" fmla="*/ 10986 w 9157696"/>
                <a:gd name="connsiteY25108" fmla="*/ 555925 h 3804208"/>
                <a:gd name="connsiteX25109" fmla="*/ 17090 w 9157696"/>
                <a:gd name="connsiteY25109" fmla="*/ 559587 h 3804208"/>
                <a:gd name="connsiteX25110" fmla="*/ 20752 w 9157696"/>
                <a:gd name="connsiteY25110" fmla="*/ 562028 h 3804208"/>
                <a:gd name="connsiteX25111" fmla="*/ 28076 w 9157696"/>
                <a:gd name="connsiteY25111" fmla="*/ 568132 h 3804208"/>
                <a:gd name="connsiteX25112" fmla="*/ 29297 w 9157696"/>
                <a:gd name="connsiteY25112" fmla="*/ 568132 h 3804208"/>
                <a:gd name="connsiteX25113" fmla="*/ 29297 w 9157696"/>
                <a:gd name="connsiteY25113" fmla="*/ 569352 h 3804208"/>
                <a:gd name="connsiteX25114" fmla="*/ 26855 w 9157696"/>
                <a:gd name="connsiteY25114" fmla="*/ 571794 h 3804208"/>
                <a:gd name="connsiteX25115" fmla="*/ 25635 w 9157696"/>
                <a:gd name="connsiteY25115" fmla="*/ 570573 h 3804208"/>
                <a:gd name="connsiteX25116" fmla="*/ 23193 w 9157696"/>
                <a:gd name="connsiteY25116" fmla="*/ 571794 h 3804208"/>
                <a:gd name="connsiteX25117" fmla="*/ 20752 w 9157696"/>
                <a:gd name="connsiteY25117" fmla="*/ 573014 h 3804208"/>
                <a:gd name="connsiteX25118" fmla="*/ 15869 w 9157696"/>
                <a:gd name="connsiteY25118" fmla="*/ 571794 h 3804208"/>
                <a:gd name="connsiteX25119" fmla="*/ 10986 w 9157696"/>
                <a:gd name="connsiteY25119" fmla="*/ 570573 h 3804208"/>
                <a:gd name="connsiteX25120" fmla="*/ 9766 w 9157696"/>
                <a:gd name="connsiteY25120" fmla="*/ 569352 h 3804208"/>
                <a:gd name="connsiteX25121" fmla="*/ 8545 w 9157696"/>
                <a:gd name="connsiteY25121" fmla="*/ 568132 h 3804208"/>
                <a:gd name="connsiteX25122" fmla="*/ 6104 w 9157696"/>
                <a:gd name="connsiteY25122" fmla="*/ 569352 h 3804208"/>
                <a:gd name="connsiteX25123" fmla="*/ 3662 w 9157696"/>
                <a:gd name="connsiteY25123" fmla="*/ 570573 h 3804208"/>
                <a:gd name="connsiteX25124" fmla="*/ 2441 w 9157696"/>
                <a:gd name="connsiteY25124" fmla="*/ 564469 h 3804208"/>
                <a:gd name="connsiteX25125" fmla="*/ 2441 w 9157696"/>
                <a:gd name="connsiteY25125" fmla="*/ 566911 h 3804208"/>
                <a:gd name="connsiteX25126" fmla="*/ 2441 w 9157696"/>
                <a:gd name="connsiteY25126" fmla="*/ 585221 h 3804208"/>
                <a:gd name="connsiteX25127" fmla="*/ 4883 w 9157696"/>
                <a:gd name="connsiteY25127" fmla="*/ 586442 h 3804208"/>
                <a:gd name="connsiteX25128" fmla="*/ 6104 w 9157696"/>
                <a:gd name="connsiteY25128" fmla="*/ 587663 h 3804208"/>
                <a:gd name="connsiteX25129" fmla="*/ 6104 w 9157696"/>
                <a:gd name="connsiteY25129" fmla="*/ 587663 h 3804208"/>
                <a:gd name="connsiteX25130" fmla="*/ 8545 w 9157696"/>
                <a:gd name="connsiteY25130" fmla="*/ 590104 h 3804208"/>
                <a:gd name="connsiteX25131" fmla="*/ 9766 w 9157696"/>
                <a:gd name="connsiteY25131" fmla="*/ 592546 h 3804208"/>
                <a:gd name="connsiteX25132" fmla="*/ 8545 w 9157696"/>
                <a:gd name="connsiteY25132" fmla="*/ 593766 h 3804208"/>
                <a:gd name="connsiteX25133" fmla="*/ 7324 w 9157696"/>
                <a:gd name="connsiteY25133" fmla="*/ 591325 h 3804208"/>
                <a:gd name="connsiteX25134" fmla="*/ 4883 w 9157696"/>
                <a:gd name="connsiteY25134" fmla="*/ 592546 h 3804208"/>
                <a:gd name="connsiteX25135" fmla="*/ 2441 w 9157696"/>
                <a:gd name="connsiteY25135" fmla="*/ 593766 h 3804208"/>
                <a:gd name="connsiteX25136" fmla="*/ 1221 w 9157696"/>
                <a:gd name="connsiteY25136" fmla="*/ 592546 h 3804208"/>
                <a:gd name="connsiteX25137" fmla="*/ 1221 w 9157696"/>
                <a:gd name="connsiteY25137" fmla="*/ 664567 h 3804208"/>
                <a:gd name="connsiteX25138" fmla="*/ 1221 w 9157696"/>
                <a:gd name="connsiteY25138" fmla="*/ 664567 h 3804208"/>
                <a:gd name="connsiteX25139" fmla="*/ 1221 w 9157696"/>
                <a:gd name="connsiteY25139" fmla="*/ 664567 h 3804208"/>
                <a:gd name="connsiteX25140" fmla="*/ 1221 w 9157696"/>
                <a:gd name="connsiteY25140" fmla="*/ 1509292 h 3804208"/>
                <a:gd name="connsiteX25141" fmla="*/ 1221 w 9157696"/>
                <a:gd name="connsiteY25141" fmla="*/ 2620129 h 3804208"/>
                <a:gd name="connsiteX25142" fmla="*/ 1221 w 9157696"/>
                <a:gd name="connsiteY25142" fmla="*/ 3804209 h 3804208"/>
                <a:gd name="connsiteX25143" fmla="*/ 9156476 w 9157696"/>
                <a:gd name="connsiteY25143" fmla="*/ 3804209 h 3804208"/>
                <a:gd name="connsiteX25144" fmla="*/ 9156476 w 9157696"/>
                <a:gd name="connsiteY25144" fmla="*/ 1892592 h 3804208"/>
                <a:gd name="connsiteX25145" fmla="*/ 9156476 w 9157696"/>
                <a:gd name="connsiteY25145" fmla="*/ 1272476 h 3804208"/>
                <a:gd name="connsiteX25146" fmla="*/ 9156476 w 9157696"/>
                <a:gd name="connsiteY25146" fmla="*/ 800065 h 3804208"/>
                <a:gd name="connsiteX25147" fmla="*/ 9156476 w 9157696"/>
                <a:gd name="connsiteY25147" fmla="*/ 800065 h 3804208"/>
                <a:gd name="connsiteX25148" fmla="*/ 9156476 w 9157696"/>
                <a:gd name="connsiteY25148" fmla="*/ 800065 h 3804208"/>
                <a:gd name="connsiteX25149" fmla="*/ 9156476 w 9157696"/>
                <a:gd name="connsiteY25149" fmla="*/ 779313 h 3804208"/>
                <a:gd name="connsiteX25150" fmla="*/ 9155255 w 9157696"/>
                <a:gd name="connsiteY25150" fmla="*/ 776871 h 3804208"/>
                <a:gd name="connsiteX25151" fmla="*/ 9145489 w 9157696"/>
                <a:gd name="connsiteY25151" fmla="*/ 779313 h 3804208"/>
                <a:gd name="connsiteX25152" fmla="*/ 9138165 w 9157696"/>
                <a:gd name="connsiteY25152" fmla="*/ 778092 h 3804208"/>
                <a:gd name="connsiteX25153" fmla="*/ 9130841 w 9157696"/>
                <a:gd name="connsiteY25153" fmla="*/ 776871 h 3804208"/>
                <a:gd name="connsiteX25154" fmla="*/ 9125958 w 9157696"/>
                <a:gd name="connsiteY25154" fmla="*/ 779313 h 3804208"/>
                <a:gd name="connsiteX25155" fmla="*/ 9121075 w 9157696"/>
                <a:gd name="connsiteY25155" fmla="*/ 781754 h 3804208"/>
                <a:gd name="connsiteX25156" fmla="*/ 9114972 w 9157696"/>
                <a:gd name="connsiteY25156" fmla="*/ 779313 h 3804208"/>
                <a:gd name="connsiteX25157" fmla="*/ 9117413 w 9157696"/>
                <a:gd name="connsiteY25157" fmla="*/ 778092 h 3804208"/>
                <a:gd name="connsiteX25158" fmla="*/ 9124737 w 9157696"/>
                <a:gd name="connsiteY25158" fmla="*/ 771989 h 3804208"/>
                <a:gd name="connsiteX25159" fmla="*/ 9135724 w 9157696"/>
                <a:gd name="connsiteY25159" fmla="*/ 768326 h 3804208"/>
                <a:gd name="connsiteX25160" fmla="*/ 9144269 w 9157696"/>
                <a:gd name="connsiteY25160" fmla="*/ 767106 h 3804208"/>
                <a:gd name="connsiteX25161" fmla="*/ 9152813 w 9157696"/>
                <a:gd name="connsiteY25161" fmla="*/ 765885 h 3804208"/>
                <a:gd name="connsiteX25162" fmla="*/ 9155255 w 9157696"/>
                <a:gd name="connsiteY25162" fmla="*/ 764664 h 3804208"/>
                <a:gd name="connsiteX25163" fmla="*/ 9155255 w 9157696"/>
                <a:gd name="connsiteY25163" fmla="*/ 756119 h 3804208"/>
                <a:gd name="connsiteX25164" fmla="*/ 9150372 w 9157696"/>
                <a:gd name="connsiteY25164" fmla="*/ 756119 h 3804208"/>
                <a:gd name="connsiteX25165" fmla="*/ 9145489 w 9157696"/>
                <a:gd name="connsiteY25165" fmla="*/ 754899 h 3804208"/>
                <a:gd name="connsiteX25166" fmla="*/ 9139386 w 9157696"/>
                <a:gd name="connsiteY25166" fmla="*/ 754899 h 3804208"/>
                <a:gd name="connsiteX25167" fmla="*/ 9133282 w 9157696"/>
                <a:gd name="connsiteY25167" fmla="*/ 754899 h 3804208"/>
                <a:gd name="connsiteX25168" fmla="*/ 9129620 w 9157696"/>
                <a:gd name="connsiteY25168" fmla="*/ 752457 h 3804208"/>
                <a:gd name="connsiteX25169" fmla="*/ 9128399 w 9157696"/>
                <a:gd name="connsiteY25169" fmla="*/ 752457 h 3804208"/>
                <a:gd name="connsiteX25170" fmla="*/ 9130841 w 9157696"/>
                <a:gd name="connsiteY25170" fmla="*/ 751237 h 3804208"/>
                <a:gd name="connsiteX25171" fmla="*/ 9144269 w 9157696"/>
                <a:gd name="connsiteY25171" fmla="*/ 750016 h 3804208"/>
                <a:gd name="connsiteX25172" fmla="*/ 9155255 w 9157696"/>
                <a:gd name="connsiteY25172" fmla="*/ 752457 h 3804208"/>
                <a:gd name="connsiteX25173" fmla="*/ 9155255 w 9157696"/>
                <a:gd name="connsiteY25173" fmla="*/ 737809 h 3804208"/>
                <a:gd name="connsiteX25174" fmla="*/ 9151593 w 9157696"/>
                <a:gd name="connsiteY25174" fmla="*/ 736588 h 3804208"/>
                <a:gd name="connsiteX25175" fmla="*/ 9146710 w 9157696"/>
                <a:gd name="connsiteY25175" fmla="*/ 736588 h 3804208"/>
                <a:gd name="connsiteX25176" fmla="*/ 9143048 w 9157696"/>
                <a:gd name="connsiteY25176" fmla="*/ 736588 h 3804208"/>
                <a:gd name="connsiteX25177" fmla="*/ 9141827 w 9157696"/>
                <a:gd name="connsiteY25177" fmla="*/ 736588 h 3804208"/>
                <a:gd name="connsiteX25178" fmla="*/ 9141827 w 9157696"/>
                <a:gd name="connsiteY25178" fmla="*/ 736588 h 3804208"/>
                <a:gd name="connsiteX25179" fmla="*/ 9140606 w 9157696"/>
                <a:gd name="connsiteY25179" fmla="*/ 735367 h 3804208"/>
                <a:gd name="connsiteX25180" fmla="*/ 9144269 w 9157696"/>
                <a:gd name="connsiteY25180" fmla="*/ 734147 h 3804208"/>
                <a:gd name="connsiteX25181" fmla="*/ 9154034 w 9157696"/>
                <a:gd name="connsiteY25181" fmla="*/ 730485 h 3804208"/>
                <a:gd name="connsiteX25182" fmla="*/ 9155255 w 9157696"/>
                <a:gd name="connsiteY25182" fmla="*/ 730485 h 3804208"/>
                <a:gd name="connsiteX25183" fmla="*/ 9155255 w 9157696"/>
                <a:gd name="connsiteY25183" fmla="*/ 715836 h 3804208"/>
                <a:gd name="connsiteX25184" fmla="*/ 9154034 w 9157696"/>
                <a:gd name="connsiteY25184" fmla="*/ 714616 h 3804208"/>
                <a:gd name="connsiteX25185" fmla="*/ 9155255 w 9157696"/>
                <a:gd name="connsiteY25185" fmla="*/ 714616 h 3804208"/>
                <a:gd name="connsiteX25186" fmla="*/ 9155255 w 9157696"/>
                <a:gd name="connsiteY25186" fmla="*/ 691422 h 3804208"/>
                <a:gd name="connsiteX25187" fmla="*/ 9150372 w 9157696"/>
                <a:gd name="connsiteY25187" fmla="*/ 692643 h 3804208"/>
                <a:gd name="connsiteX25188" fmla="*/ 9144269 w 9157696"/>
                <a:gd name="connsiteY25188" fmla="*/ 688981 h 3804208"/>
                <a:gd name="connsiteX25189" fmla="*/ 9136944 w 9157696"/>
                <a:gd name="connsiteY25189" fmla="*/ 685319 h 3804208"/>
                <a:gd name="connsiteX25190" fmla="*/ 9130841 w 9157696"/>
                <a:gd name="connsiteY25190" fmla="*/ 686539 h 3804208"/>
                <a:gd name="connsiteX25191" fmla="*/ 9129620 w 9157696"/>
                <a:gd name="connsiteY25191" fmla="*/ 685319 h 3804208"/>
                <a:gd name="connsiteX25192" fmla="*/ 9135724 w 9157696"/>
                <a:gd name="connsiteY25192" fmla="*/ 684098 h 3804208"/>
                <a:gd name="connsiteX25193" fmla="*/ 9140606 w 9157696"/>
                <a:gd name="connsiteY25193" fmla="*/ 682877 h 3804208"/>
                <a:gd name="connsiteX25194" fmla="*/ 9144269 w 9157696"/>
                <a:gd name="connsiteY25194" fmla="*/ 680436 h 3804208"/>
                <a:gd name="connsiteX25195" fmla="*/ 9145489 w 9157696"/>
                <a:gd name="connsiteY25195" fmla="*/ 677995 h 3804208"/>
                <a:gd name="connsiteX25196" fmla="*/ 9138165 w 9157696"/>
                <a:gd name="connsiteY25196" fmla="*/ 679215 h 3804208"/>
                <a:gd name="connsiteX25197" fmla="*/ 9130841 w 9157696"/>
                <a:gd name="connsiteY25197" fmla="*/ 680436 h 3804208"/>
                <a:gd name="connsiteX25198" fmla="*/ 9127179 w 9157696"/>
                <a:gd name="connsiteY25198" fmla="*/ 681657 h 3804208"/>
                <a:gd name="connsiteX25199" fmla="*/ 9123517 w 9157696"/>
                <a:gd name="connsiteY25199" fmla="*/ 682877 h 3804208"/>
                <a:gd name="connsiteX25200" fmla="*/ 9119855 w 9157696"/>
                <a:gd name="connsiteY25200" fmla="*/ 682877 h 3804208"/>
                <a:gd name="connsiteX25201" fmla="*/ 9117413 w 9157696"/>
                <a:gd name="connsiteY25201" fmla="*/ 682877 h 3804208"/>
                <a:gd name="connsiteX25202" fmla="*/ 9110089 w 9157696"/>
                <a:gd name="connsiteY25202" fmla="*/ 684098 h 3804208"/>
                <a:gd name="connsiteX25203" fmla="*/ 9107648 w 9157696"/>
                <a:gd name="connsiteY25203" fmla="*/ 684098 h 3804208"/>
                <a:gd name="connsiteX25204" fmla="*/ 9106427 w 9157696"/>
                <a:gd name="connsiteY25204" fmla="*/ 684098 h 3804208"/>
                <a:gd name="connsiteX25205" fmla="*/ 9101544 w 9157696"/>
                <a:gd name="connsiteY25205" fmla="*/ 685319 h 3804208"/>
                <a:gd name="connsiteX25206" fmla="*/ 9099103 w 9157696"/>
                <a:gd name="connsiteY25206" fmla="*/ 685319 h 3804208"/>
                <a:gd name="connsiteX25207" fmla="*/ 9099103 w 9157696"/>
                <a:gd name="connsiteY25207" fmla="*/ 685319 h 3804208"/>
                <a:gd name="connsiteX25208" fmla="*/ 9108868 w 9157696"/>
                <a:gd name="connsiteY25208" fmla="*/ 679215 h 3804208"/>
                <a:gd name="connsiteX25209" fmla="*/ 9121075 w 9157696"/>
                <a:gd name="connsiteY25209" fmla="*/ 675553 h 3804208"/>
                <a:gd name="connsiteX25210" fmla="*/ 9138165 w 9157696"/>
                <a:gd name="connsiteY25210" fmla="*/ 673112 h 3804208"/>
                <a:gd name="connsiteX25211" fmla="*/ 9154034 w 9157696"/>
                <a:gd name="connsiteY25211" fmla="*/ 671891 h 3804208"/>
                <a:gd name="connsiteX25212" fmla="*/ 9156476 w 9157696"/>
                <a:gd name="connsiteY25212" fmla="*/ 671891 h 3804208"/>
                <a:gd name="connsiteX25213" fmla="*/ 9156476 w 9157696"/>
                <a:gd name="connsiteY25213" fmla="*/ 664567 h 3804208"/>
                <a:gd name="connsiteX25214" fmla="*/ 9146710 w 9157696"/>
                <a:gd name="connsiteY25214" fmla="*/ 663346 h 3804208"/>
                <a:gd name="connsiteX25215" fmla="*/ 9141827 w 9157696"/>
                <a:gd name="connsiteY25215" fmla="*/ 664567 h 3804208"/>
                <a:gd name="connsiteX25216" fmla="*/ 9136944 w 9157696"/>
                <a:gd name="connsiteY25216" fmla="*/ 664567 h 3804208"/>
                <a:gd name="connsiteX25217" fmla="*/ 9132062 w 9157696"/>
                <a:gd name="connsiteY25217" fmla="*/ 663346 h 3804208"/>
                <a:gd name="connsiteX25218" fmla="*/ 9125958 w 9157696"/>
                <a:gd name="connsiteY25218" fmla="*/ 663346 h 3804208"/>
                <a:gd name="connsiteX25219" fmla="*/ 9119855 w 9157696"/>
                <a:gd name="connsiteY25219" fmla="*/ 664567 h 3804208"/>
                <a:gd name="connsiteX25220" fmla="*/ 9116192 w 9157696"/>
                <a:gd name="connsiteY25220" fmla="*/ 662125 h 3804208"/>
                <a:gd name="connsiteX25221" fmla="*/ 9114972 w 9157696"/>
                <a:gd name="connsiteY25221" fmla="*/ 662125 h 3804208"/>
                <a:gd name="connsiteX25222" fmla="*/ 9123517 w 9157696"/>
                <a:gd name="connsiteY25222" fmla="*/ 657243 h 3804208"/>
                <a:gd name="connsiteX25223" fmla="*/ 9135724 w 9157696"/>
                <a:gd name="connsiteY25223" fmla="*/ 654801 h 3804208"/>
                <a:gd name="connsiteX25224" fmla="*/ 9144269 w 9157696"/>
                <a:gd name="connsiteY25224" fmla="*/ 654801 h 3804208"/>
                <a:gd name="connsiteX25225" fmla="*/ 9152813 w 9157696"/>
                <a:gd name="connsiteY25225" fmla="*/ 654801 h 3804208"/>
                <a:gd name="connsiteX25226" fmla="*/ 9156476 w 9157696"/>
                <a:gd name="connsiteY25226" fmla="*/ 653581 h 3804208"/>
                <a:gd name="connsiteX25227" fmla="*/ 9156476 w 9157696"/>
                <a:gd name="connsiteY25227" fmla="*/ 646256 h 3804208"/>
                <a:gd name="connsiteX25228" fmla="*/ 9152813 w 9157696"/>
                <a:gd name="connsiteY25228" fmla="*/ 646256 h 3804208"/>
                <a:gd name="connsiteX25229" fmla="*/ 9147931 w 9157696"/>
                <a:gd name="connsiteY25229" fmla="*/ 645036 h 3804208"/>
                <a:gd name="connsiteX25230" fmla="*/ 9146710 w 9157696"/>
                <a:gd name="connsiteY25230" fmla="*/ 643815 h 3804208"/>
                <a:gd name="connsiteX25231" fmla="*/ 9141827 w 9157696"/>
                <a:gd name="connsiteY25231" fmla="*/ 645036 h 3804208"/>
                <a:gd name="connsiteX25232" fmla="*/ 9135724 w 9157696"/>
                <a:gd name="connsiteY25232" fmla="*/ 645036 h 3804208"/>
                <a:gd name="connsiteX25233" fmla="*/ 9132062 w 9157696"/>
                <a:gd name="connsiteY25233" fmla="*/ 642594 h 3804208"/>
                <a:gd name="connsiteX25234" fmla="*/ 9123517 w 9157696"/>
                <a:gd name="connsiteY25234" fmla="*/ 645036 h 3804208"/>
                <a:gd name="connsiteX25235" fmla="*/ 9121075 w 9157696"/>
                <a:gd name="connsiteY25235" fmla="*/ 641374 h 3804208"/>
                <a:gd name="connsiteX25236" fmla="*/ 9112530 w 9157696"/>
                <a:gd name="connsiteY25236" fmla="*/ 641374 h 3804208"/>
                <a:gd name="connsiteX25237" fmla="*/ 9106427 w 9157696"/>
                <a:gd name="connsiteY25237" fmla="*/ 638932 h 3804208"/>
                <a:gd name="connsiteX25238" fmla="*/ 9100323 w 9157696"/>
                <a:gd name="connsiteY25238" fmla="*/ 636491 h 3804208"/>
                <a:gd name="connsiteX25239" fmla="*/ 9095441 w 9157696"/>
                <a:gd name="connsiteY25239" fmla="*/ 637711 h 3804208"/>
                <a:gd name="connsiteX25240" fmla="*/ 9094220 w 9157696"/>
                <a:gd name="connsiteY25240" fmla="*/ 636491 h 3804208"/>
                <a:gd name="connsiteX25241" fmla="*/ 9101544 w 9157696"/>
                <a:gd name="connsiteY25241" fmla="*/ 632829 h 3804208"/>
                <a:gd name="connsiteX25242" fmla="*/ 9107648 w 9157696"/>
                <a:gd name="connsiteY25242" fmla="*/ 630387 h 3804208"/>
                <a:gd name="connsiteX25243" fmla="*/ 9113751 w 9157696"/>
                <a:gd name="connsiteY25243" fmla="*/ 627946 h 3804208"/>
                <a:gd name="connsiteX25244" fmla="*/ 9124737 w 9157696"/>
                <a:gd name="connsiteY25244" fmla="*/ 623063 h 3804208"/>
                <a:gd name="connsiteX25245" fmla="*/ 9129620 w 9157696"/>
                <a:gd name="connsiteY25245" fmla="*/ 621842 h 3804208"/>
                <a:gd name="connsiteX25246" fmla="*/ 9133282 w 9157696"/>
                <a:gd name="connsiteY25246" fmla="*/ 619401 h 3804208"/>
                <a:gd name="connsiteX25247" fmla="*/ 9133282 w 9157696"/>
                <a:gd name="connsiteY25247" fmla="*/ 616960 h 3804208"/>
                <a:gd name="connsiteX25248" fmla="*/ 9124737 w 9157696"/>
                <a:gd name="connsiteY25248" fmla="*/ 618180 h 3804208"/>
                <a:gd name="connsiteX25249" fmla="*/ 9116192 w 9157696"/>
                <a:gd name="connsiteY25249" fmla="*/ 619401 h 3804208"/>
                <a:gd name="connsiteX25250" fmla="*/ 9113751 w 9157696"/>
                <a:gd name="connsiteY25250" fmla="*/ 620622 h 3804208"/>
                <a:gd name="connsiteX25251" fmla="*/ 9110089 w 9157696"/>
                <a:gd name="connsiteY25251" fmla="*/ 621842 h 3804208"/>
                <a:gd name="connsiteX25252" fmla="*/ 9106427 w 9157696"/>
                <a:gd name="connsiteY25252" fmla="*/ 621842 h 3804208"/>
                <a:gd name="connsiteX25253" fmla="*/ 9101544 w 9157696"/>
                <a:gd name="connsiteY25253" fmla="*/ 623063 h 3804208"/>
                <a:gd name="connsiteX25254" fmla="*/ 9096661 w 9157696"/>
                <a:gd name="connsiteY25254" fmla="*/ 624284 h 3804208"/>
                <a:gd name="connsiteX25255" fmla="*/ 9092999 w 9157696"/>
                <a:gd name="connsiteY25255" fmla="*/ 623063 h 3804208"/>
                <a:gd name="connsiteX25256" fmla="*/ 9088116 w 9157696"/>
                <a:gd name="connsiteY25256" fmla="*/ 626725 h 3804208"/>
                <a:gd name="connsiteX25257" fmla="*/ 9085675 w 9157696"/>
                <a:gd name="connsiteY25257" fmla="*/ 624284 h 3804208"/>
                <a:gd name="connsiteX25258" fmla="*/ 9085675 w 9157696"/>
                <a:gd name="connsiteY25258" fmla="*/ 624284 h 3804208"/>
                <a:gd name="connsiteX25259" fmla="*/ 9088116 w 9157696"/>
                <a:gd name="connsiteY25259" fmla="*/ 623063 h 3804208"/>
                <a:gd name="connsiteX25260" fmla="*/ 9092999 w 9157696"/>
                <a:gd name="connsiteY25260" fmla="*/ 619401 h 3804208"/>
                <a:gd name="connsiteX25261" fmla="*/ 9101544 w 9157696"/>
                <a:gd name="connsiteY25261" fmla="*/ 616960 h 3804208"/>
                <a:gd name="connsiteX25262" fmla="*/ 9113751 w 9157696"/>
                <a:gd name="connsiteY25262" fmla="*/ 614518 h 3804208"/>
                <a:gd name="connsiteX25263" fmla="*/ 9124737 w 9157696"/>
                <a:gd name="connsiteY25263" fmla="*/ 613297 h 3804208"/>
                <a:gd name="connsiteX25264" fmla="*/ 9129620 w 9157696"/>
                <a:gd name="connsiteY25264" fmla="*/ 613297 h 3804208"/>
                <a:gd name="connsiteX25265" fmla="*/ 9133282 w 9157696"/>
                <a:gd name="connsiteY25265" fmla="*/ 612077 h 3804208"/>
                <a:gd name="connsiteX25266" fmla="*/ 9134503 w 9157696"/>
                <a:gd name="connsiteY25266" fmla="*/ 609635 h 3804208"/>
                <a:gd name="connsiteX25267" fmla="*/ 9127179 w 9157696"/>
                <a:gd name="connsiteY25267" fmla="*/ 608415 h 3804208"/>
                <a:gd name="connsiteX25268" fmla="*/ 9119855 w 9157696"/>
                <a:gd name="connsiteY25268" fmla="*/ 607194 h 3804208"/>
                <a:gd name="connsiteX25269" fmla="*/ 9117413 w 9157696"/>
                <a:gd name="connsiteY25269" fmla="*/ 608415 h 3804208"/>
                <a:gd name="connsiteX25270" fmla="*/ 9113751 w 9157696"/>
                <a:gd name="connsiteY25270" fmla="*/ 608415 h 3804208"/>
                <a:gd name="connsiteX25271" fmla="*/ 9110089 w 9157696"/>
                <a:gd name="connsiteY25271" fmla="*/ 607194 h 3804208"/>
                <a:gd name="connsiteX25272" fmla="*/ 9105206 w 9157696"/>
                <a:gd name="connsiteY25272" fmla="*/ 607194 h 3804208"/>
                <a:gd name="connsiteX25273" fmla="*/ 9100323 w 9157696"/>
                <a:gd name="connsiteY25273" fmla="*/ 607194 h 3804208"/>
                <a:gd name="connsiteX25274" fmla="*/ 9097882 w 9157696"/>
                <a:gd name="connsiteY25274" fmla="*/ 605973 h 3804208"/>
                <a:gd name="connsiteX25275" fmla="*/ 9092999 w 9157696"/>
                <a:gd name="connsiteY25275" fmla="*/ 608415 h 3804208"/>
                <a:gd name="connsiteX25276" fmla="*/ 9091778 w 9157696"/>
                <a:gd name="connsiteY25276" fmla="*/ 605973 h 3804208"/>
                <a:gd name="connsiteX25277" fmla="*/ 9085675 w 9157696"/>
                <a:gd name="connsiteY25277" fmla="*/ 607194 h 3804208"/>
                <a:gd name="connsiteX25278" fmla="*/ 9080792 w 9157696"/>
                <a:gd name="connsiteY25278" fmla="*/ 605973 h 3804208"/>
                <a:gd name="connsiteX25279" fmla="*/ 9075909 w 9157696"/>
                <a:gd name="connsiteY25279" fmla="*/ 604753 h 3804208"/>
                <a:gd name="connsiteX25280" fmla="*/ 9072247 w 9157696"/>
                <a:gd name="connsiteY25280" fmla="*/ 605973 h 3804208"/>
                <a:gd name="connsiteX25281" fmla="*/ 9071027 w 9157696"/>
                <a:gd name="connsiteY25281" fmla="*/ 604753 h 3804208"/>
                <a:gd name="connsiteX25282" fmla="*/ 9085675 w 9157696"/>
                <a:gd name="connsiteY25282" fmla="*/ 599870 h 3804208"/>
                <a:gd name="connsiteX25283" fmla="*/ 9099103 w 9157696"/>
                <a:gd name="connsiteY25283" fmla="*/ 598649 h 3804208"/>
                <a:gd name="connsiteX25284" fmla="*/ 9111310 w 9157696"/>
                <a:gd name="connsiteY25284" fmla="*/ 566911 h 3804208"/>
                <a:gd name="connsiteX25285" fmla="*/ 9121075 w 9157696"/>
                <a:gd name="connsiteY25285" fmla="*/ 564469 h 3804208"/>
                <a:gd name="connsiteX25286" fmla="*/ 9123517 w 9157696"/>
                <a:gd name="connsiteY25286" fmla="*/ 563249 h 3804208"/>
                <a:gd name="connsiteX25287" fmla="*/ 9123517 w 9157696"/>
                <a:gd name="connsiteY25287" fmla="*/ 563249 h 3804208"/>
                <a:gd name="connsiteX25288" fmla="*/ 9118634 w 9157696"/>
                <a:gd name="connsiteY25288" fmla="*/ 566911 h 3804208"/>
                <a:gd name="connsiteX25289" fmla="*/ 9113751 w 9157696"/>
                <a:gd name="connsiteY25289" fmla="*/ 566911 h 3804208"/>
                <a:gd name="connsiteX25290" fmla="*/ 9108868 w 9157696"/>
                <a:gd name="connsiteY25290" fmla="*/ 573014 h 3804208"/>
                <a:gd name="connsiteX25291" fmla="*/ 9105206 w 9157696"/>
                <a:gd name="connsiteY25291" fmla="*/ 571794 h 3804208"/>
                <a:gd name="connsiteX25292" fmla="*/ 9103985 w 9157696"/>
                <a:gd name="connsiteY25292" fmla="*/ 570573 h 3804208"/>
                <a:gd name="connsiteX25293" fmla="*/ 9111310 w 9157696"/>
                <a:gd name="connsiteY25293" fmla="*/ 566911 h 3804208"/>
                <a:gd name="connsiteX25294" fmla="*/ 9094220 w 9157696"/>
                <a:gd name="connsiteY25294" fmla="*/ 574235 h 3804208"/>
                <a:gd name="connsiteX25295" fmla="*/ 9100323 w 9157696"/>
                <a:gd name="connsiteY25295" fmla="*/ 570573 h 3804208"/>
                <a:gd name="connsiteX25296" fmla="*/ 9102765 w 9157696"/>
                <a:gd name="connsiteY25296" fmla="*/ 569352 h 3804208"/>
                <a:gd name="connsiteX25297" fmla="*/ 9099103 w 9157696"/>
                <a:gd name="connsiteY25297" fmla="*/ 574235 h 3804208"/>
                <a:gd name="connsiteX25298" fmla="*/ 9094220 w 9157696"/>
                <a:gd name="connsiteY25298" fmla="*/ 574235 h 3804208"/>
                <a:gd name="connsiteX25299" fmla="*/ 9094220 w 9157696"/>
                <a:gd name="connsiteY25299" fmla="*/ 574235 h 3804208"/>
                <a:gd name="connsiteX25300" fmla="*/ 9050275 w 9157696"/>
                <a:gd name="connsiteY25300" fmla="*/ 497331 h 3804208"/>
                <a:gd name="connsiteX25301" fmla="*/ 9053937 w 9157696"/>
                <a:gd name="connsiteY25301" fmla="*/ 497331 h 3804208"/>
                <a:gd name="connsiteX25302" fmla="*/ 9052716 w 9157696"/>
                <a:gd name="connsiteY25302" fmla="*/ 498552 h 3804208"/>
                <a:gd name="connsiteX25303" fmla="*/ 9050275 w 9157696"/>
                <a:gd name="connsiteY25303" fmla="*/ 499772 h 3804208"/>
                <a:gd name="connsiteX25304" fmla="*/ 9042950 w 9157696"/>
                <a:gd name="connsiteY25304" fmla="*/ 500993 h 3804208"/>
                <a:gd name="connsiteX25305" fmla="*/ 9035626 w 9157696"/>
                <a:gd name="connsiteY25305" fmla="*/ 502214 h 3804208"/>
                <a:gd name="connsiteX25306" fmla="*/ 9034406 w 9157696"/>
                <a:gd name="connsiteY25306" fmla="*/ 502214 h 3804208"/>
                <a:gd name="connsiteX25307" fmla="*/ 9040509 w 9157696"/>
                <a:gd name="connsiteY25307" fmla="*/ 500993 h 3804208"/>
                <a:gd name="connsiteX25308" fmla="*/ 9050275 w 9157696"/>
                <a:gd name="connsiteY25308" fmla="*/ 497331 h 3804208"/>
                <a:gd name="connsiteX25309" fmla="*/ 9038068 w 9157696"/>
                <a:gd name="connsiteY25309" fmla="*/ 488786 h 3804208"/>
                <a:gd name="connsiteX25310" fmla="*/ 9034406 w 9157696"/>
                <a:gd name="connsiteY25310" fmla="*/ 490007 h 3804208"/>
                <a:gd name="connsiteX25311" fmla="*/ 9038068 w 9157696"/>
                <a:gd name="connsiteY25311" fmla="*/ 488786 h 3804208"/>
                <a:gd name="connsiteX25312" fmla="*/ 9072247 w 9157696"/>
                <a:gd name="connsiteY25312" fmla="*/ 446061 h 3804208"/>
                <a:gd name="connsiteX25313" fmla="*/ 9071027 w 9157696"/>
                <a:gd name="connsiteY25313" fmla="*/ 446061 h 3804208"/>
                <a:gd name="connsiteX25314" fmla="*/ 9072247 w 9157696"/>
                <a:gd name="connsiteY25314" fmla="*/ 446061 h 3804208"/>
                <a:gd name="connsiteX25315" fmla="*/ 8930646 w 9157696"/>
                <a:gd name="connsiteY25315" fmla="*/ 446061 h 3804208"/>
                <a:gd name="connsiteX25316" fmla="*/ 8931867 w 9157696"/>
                <a:gd name="connsiteY25316" fmla="*/ 446061 h 3804208"/>
                <a:gd name="connsiteX25317" fmla="*/ 8930646 w 9157696"/>
                <a:gd name="connsiteY25317" fmla="*/ 446061 h 3804208"/>
                <a:gd name="connsiteX25318" fmla="*/ 8896466 w 9157696"/>
                <a:gd name="connsiteY25318" fmla="*/ 570573 h 3804208"/>
                <a:gd name="connsiteX25319" fmla="*/ 8892804 w 9157696"/>
                <a:gd name="connsiteY25319" fmla="*/ 571794 h 3804208"/>
                <a:gd name="connsiteX25320" fmla="*/ 8887922 w 9157696"/>
                <a:gd name="connsiteY25320" fmla="*/ 565690 h 3804208"/>
                <a:gd name="connsiteX25321" fmla="*/ 8883039 w 9157696"/>
                <a:gd name="connsiteY25321" fmla="*/ 565690 h 3804208"/>
                <a:gd name="connsiteX25322" fmla="*/ 8878156 w 9157696"/>
                <a:gd name="connsiteY25322" fmla="*/ 562028 h 3804208"/>
                <a:gd name="connsiteX25323" fmla="*/ 8878156 w 9157696"/>
                <a:gd name="connsiteY25323" fmla="*/ 562028 h 3804208"/>
                <a:gd name="connsiteX25324" fmla="*/ 8880597 w 9157696"/>
                <a:gd name="connsiteY25324" fmla="*/ 563249 h 3804208"/>
                <a:gd name="connsiteX25325" fmla="*/ 8890363 w 9157696"/>
                <a:gd name="connsiteY25325" fmla="*/ 565690 h 3804208"/>
                <a:gd name="connsiteX25326" fmla="*/ 8897687 w 9157696"/>
                <a:gd name="connsiteY25326" fmla="*/ 568132 h 3804208"/>
                <a:gd name="connsiteX25327" fmla="*/ 8896466 w 9157696"/>
                <a:gd name="connsiteY25327" fmla="*/ 570573 h 3804208"/>
                <a:gd name="connsiteX25328" fmla="*/ 8902570 w 9157696"/>
                <a:gd name="connsiteY25328" fmla="*/ 574235 h 3804208"/>
                <a:gd name="connsiteX25329" fmla="*/ 8898908 w 9157696"/>
                <a:gd name="connsiteY25329" fmla="*/ 569352 h 3804208"/>
                <a:gd name="connsiteX25330" fmla="*/ 8901349 w 9157696"/>
                <a:gd name="connsiteY25330" fmla="*/ 570573 h 3804208"/>
                <a:gd name="connsiteX25331" fmla="*/ 8907453 w 9157696"/>
                <a:gd name="connsiteY25331" fmla="*/ 574235 h 3804208"/>
                <a:gd name="connsiteX25332" fmla="*/ 8908673 w 9157696"/>
                <a:gd name="connsiteY25332" fmla="*/ 575456 h 3804208"/>
                <a:gd name="connsiteX25333" fmla="*/ 8902570 w 9157696"/>
                <a:gd name="connsiteY25333" fmla="*/ 574235 h 3804208"/>
                <a:gd name="connsiteX25334" fmla="*/ 8892804 w 9157696"/>
                <a:gd name="connsiteY25334" fmla="*/ 665788 h 3804208"/>
                <a:gd name="connsiteX25335" fmla="*/ 8889142 w 9157696"/>
                <a:gd name="connsiteY25335" fmla="*/ 663346 h 3804208"/>
                <a:gd name="connsiteX25336" fmla="*/ 8894025 w 9157696"/>
                <a:gd name="connsiteY25336" fmla="*/ 664567 h 3804208"/>
                <a:gd name="connsiteX25337" fmla="*/ 8892804 w 9157696"/>
                <a:gd name="connsiteY25337" fmla="*/ 665788 h 3804208"/>
                <a:gd name="connsiteX25338" fmla="*/ 8873273 w 9157696"/>
                <a:gd name="connsiteY25338" fmla="*/ 684098 h 3804208"/>
                <a:gd name="connsiteX25339" fmla="*/ 8875715 w 9157696"/>
                <a:gd name="connsiteY25339" fmla="*/ 685319 h 3804208"/>
                <a:gd name="connsiteX25340" fmla="*/ 8874494 w 9157696"/>
                <a:gd name="connsiteY25340" fmla="*/ 686539 h 3804208"/>
                <a:gd name="connsiteX25341" fmla="*/ 8873273 w 9157696"/>
                <a:gd name="connsiteY25341" fmla="*/ 684098 h 3804208"/>
                <a:gd name="connsiteX25342" fmla="*/ 8876935 w 9157696"/>
                <a:gd name="connsiteY25342" fmla="*/ 754899 h 3804208"/>
                <a:gd name="connsiteX25343" fmla="*/ 8874494 w 9157696"/>
                <a:gd name="connsiteY25343" fmla="*/ 752457 h 3804208"/>
                <a:gd name="connsiteX25344" fmla="*/ 8879377 w 9157696"/>
                <a:gd name="connsiteY25344" fmla="*/ 753678 h 3804208"/>
                <a:gd name="connsiteX25345" fmla="*/ 8876935 w 9157696"/>
                <a:gd name="connsiteY25345" fmla="*/ 754899 h 3804208"/>
                <a:gd name="connsiteX25346" fmla="*/ 8636457 w 9157696"/>
                <a:gd name="connsiteY25346" fmla="*/ 894059 h 3804208"/>
                <a:gd name="connsiteX25347" fmla="*/ 8636457 w 9157696"/>
                <a:gd name="connsiteY25347" fmla="*/ 895279 h 3804208"/>
                <a:gd name="connsiteX25348" fmla="*/ 8636457 w 9157696"/>
                <a:gd name="connsiteY25348" fmla="*/ 894059 h 3804208"/>
                <a:gd name="connsiteX25349" fmla="*/ 8636457 w 9157696"/>
                <a:gd name="connsiteY25349" fmla="*/ 894059 h 3804208"/>
                <a:gd name="connsiteX25350" fmla="*/ 8635237 w 9157696"/>
                <a:gd name="connsiteY25350" fmla="*/ 948990 h 3804208"/>
                <a:gd name="connsiteX25351" fmla="*/ 8634016 w 9157696"/>
                <a:gd name="connsiteY25351" fmla="*/ 950211 h 3804208"/>
                <a:gd name="connsiteX25352" fmla="*/ 8632795 w 9157696"/>
                <a:gd name="connsiteY25352" fmla="*/ 948990 h 3804208"/>
                <a:gd name="connsiteX25353" fmla="*/ 8635237 w 9157696"/>
                <a:gd name="connsiteY25353" fmla="*/ 948990 h 3804208"/>
                <a:gd name="connsiteX25354" fmla="*/ 8627912 w 9157696"/>
                <a:gd name="connsiteY25354" fmla="*/ 876969 h 3804208"/>
                <a:gd name="connsiteX25355" fmla="*/ 8626692 w 9157696"/>
                <a:gd name="connsiteY25355" fmla="*/ 878189 h 3804208"/>
                <a:gd name="connsiteX25356" fmla="*/ 8625471 w 9157696"/>
                <a:gd name="connsiteY25356" fmla="*/ 876969 h 3804208"/>
                <a:gd name="connsiteX25357" fmla="*/ 8627912 w 9157696"/>
                <a:gd name="connsiteY25357" fmla="*/ 876969 h 3804208"/>
                <a:gd name="connsiteX25358" fmla="*/ 8626692 w 9157696"/>
                <a:gd name="connsiteY25358" fmla="*/ 800065 h 3804208"/>
                <a:gd name="connsiteX25359" fmla="*/ 8631575 w 9157696"/>
                <a:gd name="connsiteY25359" fmla="*/ 797623 h 3804208"/>
                <a:gd name="connsiteX25360" fmla="*/ 8632795 w 9157696"/>
                <a:gd name="connsiteY25360" fmla="*/ 796403 h 3804208"/>
                <a:gd name="connsiteX25361" fmla="*/ 8632795 w 9157696"/>
                <a:gd name="connsiteY25361" fmla="*/ 796403 h 3804208"/>
                <a:gd name="connsiteX25362" fmla="*/ 8630354 w 9157696"/>
                <a:gd name="connsiteY25362" fmla="*/ 798844 h 3804208"/>
                <a:gd name="connsiteX25363" fmla="*/ 8627912 w 9157696"/>
                <a:gd name="connsiteY25363" fmla="*/ 798844 h 3804208"/>
                <a:gd name="connsiteX25364" fmla="*/ 8625471 w 9157696"/>
                <a:gd name="connsiteY25364" fmla="*/ 803727 h 3804208"/>
                <a:gd name="connsiteX25365" fmla="*/ 8623030 w 9157696"/>
                <a:gd name="connsiteY25365" fmla="*/ 802506 h 3804208"/>
                <a:gd name="connsiteX25366" fmla="*/ 8621809 w 9157696"/>
                <a:gd name="connsiteY25366" fmla="*/ 801285 h 3804208"/>
                <a:gd name="connsiteX25367" fmla="*/ 8626692 w 9157696"/>
                <a:gd name="connsiteY25367" fmla="*/ 800065 h 3804208"/>
                <a:gd name="connsiteX25368" fmla="*/ 8618147 w 9157696"/>
                <a:gd name="connsiteY25368" fmla="*/ 806168 h 3804208"/>
                <a:gd name="connsiteX25369" fmla="*/ 8621809 w 9157696"/>
                <a:gd name="connsiteY25369" fmla="*/ 803727 h 3804208"/>
                <a:gd name="connsiteX25370" fmla="*/ 8623030 w 9157696"/>
                <a:gd name="connsiteY25370" fmla="*/ 802506 h 3804208"/>
                <a:gd name="connsiteX25371" fmla="*/ 8620588 w 9157696"/>
                <a:gd name="connsiteY25371" fmla="*/ 806168 h 3804208"/>
                <a:gd name="connsiteX25372" fmla="*/ 8618147 w 9157696"/>
                <a:gd name="connsiteY25372" fmla="*/ 806168 h 3804208"/>
                <a:gd name="connsiteX25373" fmla="*/ 8618147 w 9157696"/>
                <a:gd name="connsiteY25373" fmla="*/ 806168 h 3804208"/>
                <a:gd name="connsiteX25374" fmla="*/ 8588850 w 9157696"/>
                <a:gd name="connsiteY25374" fmla="*/ 746354 h 3804208"/>
                <a:gd name="connsiteX25375" fmla="*/ 8593733 w 9157696"/>
                <a:gd name="connsiteY25375" fmla="*/ 743912 h 3804208"/>
                <a:gd name="connsiteX25376" fmla="*/ 8594954 w 9157696"/>
                <a:gd name="connsiteY25376" fmla="*/ 743912 h 3804208"/>
                <a:gd name="connsiteX25377" fmla="*/ 8593733 w 9157696"/>
                <a:gd name="connsiteY25377" fmla="*/ 745133 h 3804208"/>
                <a:gd name="connsiteX25378" fmla="*/ 8592512 w 9157696"/>
                <a:gd name="connsiteY25378" fmla="*/ 746354 h 3804208"/>
                <a:gd name="connsiteX25379" fmla="*/ 8588850 w 9157696"/>
                <a:gd name="connsiteY25379" fmla="*/ 746354 h 3804208"/>
                <a:gd name="connsiteX25380" fmla="*/ 8586409 w 9157696"/>
                <a:gd name="connsiteY25380" fmla="*/ 747574 h 3804208"/>
                <a:gd name="connsiteX25381" fmla="*/ 8586409 w 9157696"/>
                <a:gd name="connsiteY25381" fmla="*/ 747574 h 3804208"/>
                <a:gd name="connsiteX25382" fmla="*/ 8588850 w 9157696"/>
                <a:gd name="connsiteY25382" fmla="*/ 746354 h 3804208"/>
                <a:gd name="connsiteX25383" fmla="*/ 8587629 w 9157696"/>
                <a:gd name="connsiteY25383" fmla="*/ 736588 h 3804208"/>
                <a:gd name="connsiteX25384" fmla="*/ 8585187 w 9157696"/>
                <a:gd name="connsiteY25384" fmla="*/ 737809 h 3804208"/>
                <a:gd name="connsiteX25385" fmla="*/ 8587629 w 9157696"/>
                <a:gd name="connsiteY25385" fmla="*/ 736588 h 3804208"/>
                <a:gd name="connsiteX25386" fmla="*/ 8605940 w 9157696"/>
                <a:gd name="connsiteY25386" fmla="*/ 703629 h 3804208"/>
                <a:gd name="connsiteX25387" fmla="*/ 8605940 w 9157696"/>
                <a:gd name="connsiteY25387" fmla="*/ 703629 h 3804208"/>
                <a:gd name="connsiteX25388" fmla="*/ 8605940 w 9157696"/>
                <a:gd name="connsiteY25388" fmla="*/ 703629 h 3804208"/>
                <a:gd name="connsiteX25389" fmla="*/ 8485091 w 9157696"/>
                <a:gd name="connsiteY25389" fmla="*/ 616960 h 3804208"/>
                <a:gd name="connsiteX25390" fmla="*/ 8483869 w 9157696"/>
                <a:gd name="connsiteY25390" fmla="*/ 619401 h 3804208"/>
                <a:gd name="connsiteX25391" fmla="*/ 8482649 w 9157696"/>
                <a:gd name="connsiteY25391" fmla="*/ 618180 h 3804208"/>
                <a:gd name="connsiteX25392" fmla="*/ 8485091 w 9157696"/>
                <a:gd name="connsiteY25392" fmla="*/ 616960 h 3804208"/>
                <a:gd name="connsiteX25393" fmla="*/ 8485091 w 9157696"/>
                <a:gd name="connsiteY25393" fmla="*/ 490007 h 3804208"/>
                <a:gd name="connsiteX25394" fmla="*/ 8489973 w 9157696"/>
                <a:gd name="connsiteY25394" fmla="*/ 486345 h 3804208"/>
                <a:gd name="connsiteX25395" fmla="*/ 8491194 w 9157696"/>
                <a:gd name="connsiteY25395" fmla="*/ 485124 h 3804208"/>
                <a:gd name="connsiteX25396" fmla="*/ 8491194 w 9157696"/>
                <a:gd name="connsiteY25396" fmla="*/ 485124 h 3804208"/>
                <a:gd name="connsiteX25397" fmla="*/ 8488753 w 9157696"/>
                <a:gd name="connsiteY25397" fmla="*/ 488786 h 3804208"/>
                <a:gd name="connsiteX25398" fmla="*/ 8486311 w 9157696"/>
                <a:gd name="connsiteY25398" fmla="*/ 488786 h 3804208"/>
                <a:gd name="connsiteX25399" fmla="*/ 8483869 w 9157696"/>
                <a:gd name="connsiteY25399" fmla="*/ 496110 h 3804208"/>
                <a:gd name="connsiteX25400" fmla="*/ 8481428 w 9157696"/>
                <a:gd name="connsiteY25400" fmla="*/ 493669 h 3804208"/>
                <a:gd name="connsiteX25401" fmla="*/ 8480208 w 9157696"/>
                <a:gd name="connsiteY25401" fmla="*/ 492448 h 3804208"/>
                <a:gd name="connsiteX25402" fmla="*/ 8485091 w 9157696"/>
                <a:gd name="connsiteY25402" fmla="*/ 490007 h 3804208"/>
                <a:gd name="connsiteX25403" fmla="*/ 8475324 w 9157696"/>
                <a:gd name="connsiteY25403" fmla="*/ 499772 h 3804208"/>
                <a:gd name="connsiteX25404" fmla="*/ 8478987 w 9157696"/>
                <a:gd name="connsiteY25404" fmla="*/ 494889 h 3804208"/>
                <a:gd name="connsiteX25405" fmla="*/ 8480208 w 9157696"/>
                <a:gd name="connsiteY25405" fmla="*/ 493669 h 3804208"/>
                <a:gd name="connsiteX25406" fmla="*/ 8477766 w 9157696"/>
                <a:gd name="connsiteY25406" fmla="*/ 499772 h 3804208"/>
                <a:gd name="connsiteX25407" fmla="*/ 8475324 w 9157696"/>
                <a:gd name="connsiteY25407" fmla="*/ 499772 h 3804208"/>
                <a:gd name="connsiteX25408" fmla="*/ 8475324 w 9157696"/>
                <a:gd name="connsiteY25408" fmla="*/ 499772 h 3804208"/>
                <a:gd name="connsiteX25409" fmla="*/ 8447248 w 9157696"/>
                <a:gd name="connsiteY25409" fmla="*/ 403337 h 3804208"/>
                <a:gd name="connsiteX25410" fmla="*/ 8452132 w 9157696"/>
                <a:gd name="connsiteY25410" fmla="*/ 399675 h 3804208"/>
                <a:gd name="connsiteX25411" fmla="*/ 8453352 w 9157696"/>
                <a:gd name="connsiteY25411" fmla="*/ 398454 h 3804208"/>
                <a:gd name="connsiteX25412" fmla="*/ 8452132 w 9157696"/>
                <a:gd name="connsiteY25412" fmla="*/ 399675 h 3804208"/>
                <a:gd name="connsiteX25413" fmla="*/ 8450910 w 9157696"/>
                <a:gd name="connsiteY25413" fmla="*/ 402116 h 3804208"/>
                <a:gd name="connsiteX25414" fmla="*/ 8447248 w 9157696"/>
                <a:gd name="connsiteY25414" fmla="*/ 403337 h 3804208"/>
                <a:gd name="connsiteX25415" fmla="*/ 8444807 w 9157696"/>
                <a:gd name="connsiteY25415" fmla="*/ 405778 h 3804208"/>
                <a:gd name="connsiteX25416" fmla="*/ 8444807 w 9157696"/>
                <a:gd name="connsiteY25416" fmla="*/ 405778 h 3804208"/>
                <a:gd name="connsiteX25417" fmla="*/ 8447248 w 9157696"/>
                <a:gd name="connsiteY25417" fmla="*/ 403337 h 3804208"/>
                <a:gd name="connsiteX25418" fmla="*/ 8444807 w 9157696"/>
                <a:gd name="connsiteY25418" fmla="*/ 388689 h 3804208"/>
                <a:gd name="connsiteX25419" fmla="*/ 8442366 w 9157696"/>
                <a:gd name="connsiteY25419" fmla="*/ 389909 h 3804208"/>
                <a:gd name="connsiteX25420" fmla="*/ 8444807 w 9157696"/>
                <a:gd name="connsiteY25420" fmla="*/ 388689 h 3804208"/>
                <a:gd name="connsiteX25421" fmla="*/ 8464339 w 9157696"/>
                <a:gd name="connsiteY25421" fmla="*/ 332536 h 3804208"/>
                <a:gd name="connsiteX25422" fmla="*/ 8464339 w 9157696"/>
                <a:gd name="connsiteY25422" fmla="*/ 332536 h 3804208"/>
                <a:gd name="connsiteX25423" fmla="*/ 8464339 w 9157696"/>
                <a:gd name="connsiteY25423" fmla="*/ 332536 h 3804208"/>
                <a:gd name="connsiteX25424" fmla="*/ 8387435 w 9157696"/>
                <a:gd name="connsiteY25424" fmla="*/ 332536 h 3804208"/>
                <a:gd name="connsiteX25425" fmla="*/ 8387435 w 9157696"/>
                <a:gd name="connsiteY25425" fmla="*/ 332536 h 3804208"/>
                <a:gd name="connsiteX25426" fmla="*/ 8387435 w 9157696"/>
                <a:gd name="connsiteY25426" fmla="*/ 332536 h 3804208"/>
                <a:gd name="connsiteX25427" fmla="*/ 8369124 w 9157696"/>
                <a:gd name="connsiteY25427" fmla="*/ 494889 h 3804208"/>
                <a:gd name="connsiteX25428" fmla="*/ 8366683 w 9157696"/>
                <a:gd name="connsiteY25428" fmla="*/ 497331 h 3804208"/>
                <a:gd name="connsiteX25429" fmla="*/ 8364241 w 9157696"/>
                <a:gd name="connsiteY25429" fmla="*/ 490007 h 3804208"/>
                <a:gd name="connsiteX25430" fmla="*/ 8361800 w 9157696"/>
                <a:gd name="connsiteY25430" fmla="*/ 490007 h 3804208"/>
                <a:gd name="connsiteX25431" fmla="*/ 8359358 w 9157696"/>
                <a:gd name="connsiteY25431" fmla="*/ 486345 h 3804208"/>
                <a:gd name="connsiteX25432" fmla="*/ 8359358 w 9157696"/>
                <a:gd name="connsiteY25432" fmla="*/ 486345 h 3804208"/>
                <a:gd name="connsiteX25433" fmla="*/ 8360579 w 9157696"/>
                <a:gd name="connsiteY25433" fmla="*/ 487565 h 3804208"/>
                <a:gd name="connsiteX25434" fmla="*/ 8365462 w 9157696"/>
                <a:gd name="connsiteY25434" fmla="*/ 491227 h 3804208"/>
                <a:gd name="connsiteX25435" fmla="*/ 8369124 w 9157696"/>
                <a:gd name="connsiteY25435" fmla="*/ 493669 h 3804208"/>
                <a:gd name="connsiteX25436" fmla="*/ 8369124 w 9157696"/>
                <a:gd name="connsiteY25436" fmla="*/ 494889 h 3804208"/>
                <a:gd name="connsiteX25437" fmla="*/ 8372786 w 9157696"/>
                <a:gd name="connsiteY25437" fmla="*/ 499772 h 3804208"/>
                <a:gd name="connsiteX25438" fmla="*/ 8370345 w 9157696"/>
                <a:gd name="connsiteY25438" fmla="*/ 493669 h 3804208"/>
                <a:gd name="connsiteX25439" fmla="*/ 8371565 w 9157696"/>
                <a:gd name="connsiteY25439" fmla="*/ 494889 h 3804208"/>
                <a:gd name="connsiteX25440" fmla="*/ 8375228 w 9157696"/>
                <a:gd name="connsiteY25440" fmla="*/ 499772 h 3804208"/>
                <a:gd name="connsiteX25441" fmla="*/ 8375228 w 9157696"/>
                <a:gd name="connsiteY25441" fmla="*/ 500993 h 3804208"/>
                <a:gd name="connsiteX25442" fmla="*/ 8372786 w 9157696"/>
                <a:gd name="connsiteY25442" fmla="*/ 499772 h 3804208"/>
                <a:gd name="connsiteX25443" fmla="*/ 8367903 w 9157696"/>
                <a:gd name="connsiteY25443" fmla="*/ 619401 h 3804208"/>
                <a:gd name="connsiteX25444" fmla="*/ 8366683 w 9157696"/>
                <a:gd name="connsiteY25444" fmla="*/ 616960 h 3804208"/>
                <a:gd name="connsiteX25445" fmla="*/ 8369124 w 9157696"/>
                <a:gd name="connsiteY25445" fmla="*/ 618180 h 3804208"/>
                <a:gd name="connsiteX25446" fmla="*/ 8367903 w 9157696"/>
                <a:gd name="connsiteY25446" fmla="*/ 619401 h 3804208"/>
                <a:gd name="connsiteX25447" fmla="*/ 8356917 w 9157696"/>
                <a:gd name="connsiteY25447" fmla="*/ 642594 h 3804208"/>
                <a:gd name="connsiteX25448" fmla="*/ 8356917 w 9157696"/>
                <a:gd name="connsiteY25448" fmla="*/ 642594 h 3804208"/>
                <a:gd name="connsiteX25449" fmla="*/ 8356917 w 9157696"/>
                <a:gd name="connsiteY25449" fmla="*/ 645036 h 3804208"/>
                <a:gd name="connsiteX25450" fmla="*/ 8356917 w 9157696"/>
                <a:gd name="connsiteY25450" fmla="*/ 642594 h 3804208"/>
                <a:gd name="connsiteX25451" fmla="*/ 8359358 w 9157696"/>
                <a:gd name="connsiteY25451" fmla="*/ 735367 h 3804208"/>
                <a:gd name="connsiteX25452" fmla="*/ 8358138 w 9157696"/>
                <a:gd name="connsiteY25452" fmla="*/ 732926 h 3804208"/>
                <a:gd name="connsiteX25453" fmla="*/ 8359358 w 9157696"/>
                <a:gd name="connsiteY25453" fmla="*/ 735367 h 3804208"/>
                <a:gd name="connsiteX25454" fmla="*/ 8359358 w 9157696"/>
                <a:gd name="connsiteY25454" fmla="*/ 735367 h 3804208"/>
                <a:gd name="connsiteX25455" fmla="*/ 8261702 w 9157696"/>
                <a:gd name="connsiteY25455" fmla="*/ 769547 h 3804208"/>
                <a:gd name="connsiteX25456" fmla="*/ 8260482 w 9157696"/>
                <a:gd name="connsiteY25456" fmla="*/ 769547 h 3804208"/>
                <a:gd name="connsiteX25457" fmla="*/ 8261702 w 9157696"/>
                <a:gd name="connsiteY25457" fmla="*/ 769547 h 3804208"/>
                <a:gd name="connsiteX25458" fmla="*/ 8120101 w 9157696"/>
                <a:gd name="connsiteY25458" fmla="*/ 769547 h 3804208"/>
                <a:gd name="connsiteX25459" fmla="*/ 8121321 w 9157696"/>
                <a:gd name="connsiteY25459" fmla="*/ 769547 h 3804208"/>
                <a:gd name="connsiteX25460" fmla="*/ 8120101 w 9157696"/>
                <a:gd name="connsiteY25460" fmla="*/ 769547 h 3804208"/>
                <a:gd name="connsiteX25461" fmla="*/ 8085922 w 9157696"/>
                <a:gd name="connsiteY25461" fmla="*/ 894059 h 3804208"/>
                <a:gd name="connsiteX25462" fmla="*/ 8082260 w 9157696"/>
                <a:gd name="connsiteY25462" fmla="*/ 895279 h 3804208"/>
                <a:gd name="connsiteX25463" fmla="*/ 8077377 w 9157696"/>
                <a:gd name="connsiteY25463" fmla="*/ 889176 h 3804208"/>
                <a:gd name="connsiteX25464" fmla="*/ 8072493 w 9157696"/>
                <a:gd name="connsiteY25464" fmla="*/ 889176 h 3804208"/>
                <a:gd name="connsiteX25465" fmla="*/ 8067611 w 9157696"/>
                <a:gd name="connsiteY25465" fmla="*/ 885514 h 3804208"/>
                <a:gd name="connsiteX25466" fmla="*/ 8067611 w 9157696"/>
                <a:gd name="connsiteY25466" fmla="*/ 885514 h 3804208"/>
                <a:gd name="connsiteX25467" fmla="*/ 8070053 w 9157696"/>
                <a:gd name="connsiteY25467" fmla="*/ 886734 h 3804208"/>
                <a:gd name="connsiteX25468" fmla="*/ 8079818 w 9157696"/>
                <a:gd name="connsiteY25468" fmla="*/ 889176 h 3804208"/>
                <a:gd name="connsiteX25469" fmla="*/ 8087142 w 9157696"/>
                <a:gd name="connsiteY25469" fmla="*/ 891617 h 3804208"/>
                <a:gd name="connsiteX25470" fmla="*/ 8085922 w 9157696"/>
                <a:gd name="connsiteY25470" fmla="*/ 894059 h 3804208"/>
                <a:gd name="connsiteX25471" fmla="*/ 8093246 w 9157696"/>
                <a:gd name="connsiteY25471" fmla="*/ 897721 h 3804208"/>
                <a:gd name="connsiteX25472" fmla="*/ 8089584 w 9157696"/>
                <a:gd name="connsiteY25472" fmla="*/ 892838 h 3804208"/>
                <a:gd name="connsiteX25473" fmla="*/ 8092025 w 9157696"/>
                <a:gd name="connsiteY25473" fmla="*/ 894059 h 3804208"/>
                <a:gd name="connsiteX25474" fmla="*/ 8098129 w 9157696"/>
                <a:gd name="connsiteY25474" fmla="*/ 897721 h 3804208"/>
                <a:gd name="connsiteX25475" fmla="*/ 8099349 w 9157696"/>
                <a:gd name="connsiteY25475" fmla="*/ 898941 h 3804208"/>
                <a:gd name="connsiteX25476" fmla="*/ 8093246 w 9157696"/>
                <a:gd name="connsiteY25476" fmla="*/ 897721 h 3804208"/>
                <a:gd name="connsiteX25477" fmla="*/ 8082260 w 9157696"/>
                <a:gd name="connsiteY25477" fmla="*/ 989273 h 3804208"/>
                <a:gd name="connsiteX25478" fmla="*/ 8078597 w 9157696"/>
                <a:gd name="connsiteY25478" fmla="*/ 986832 h 3804208"/>
                <a:gd name="connsiteX25479" fmla="*/ 8083480 w 9157696"/>
                <a:gd name="connsiteY25479" fmla="*/ 988053 h 3804208"/>
                <a:gd name="connsiteX25480" fmla="*/ 8082260 w 9157696"/>
                <a:gd name="connsiteY25480" fmla="*/ 989273 h 3804208"/>
                <a:gd name="connsiteX25481" fmla="*/ 7910140 w 9157696"/>
                <a:gd name="connsiteY25481" fmla="*/ 870865 h 3804208"/>
                <a:gd name="connsiteX25482" fmla="*/ 7910140 w 9157696"/>
                <a:gd name="connsiteY25482" fmla="*/ 873307 h 3804208"/>
                <a:gd name="connsiteX25483" fmla="*/ 7910140 w 9157696"/>
                <a:gd name="connsiteY25483" fmla="*/ 870865 h 3804208"/>
                <a:gd name="connsiteX25484" fmla="*/ 7910140 w 9157696"/>
                <a:gd name="connsiteY25484" fmla="*/ 870865 h 3804208"/>
                <a:gd name="connsiteX25485" fmla="*/ 7908920 w 9157696"/>
                <a:gd name="connsiteY25485" fmla="*/ 961197 h 3804208"/>
                <a:gd name="connsiteX25486" fmla="*/ 7907699 w 9157696"/>
                <a:gd name="connsiteY25486" fmla="*/ 963638 h 3804208"/>
                <a:gd name="connsiteX25487" fmla="*/ 7906478 w 9157696"/>
                <a:gd name="connsiteY25487" fmla="*/ 962418 h 3804208"/>
                <a:gd name="connsiteX25488" fmla="*/ 7908920 w 9157696"/>
                <a:gd name="connsiteY25488" fmla="*/ 961197 h 3804208"/>
                <a:gd name="connsiteX25489" fmla="*/ 7901595 w 9157696"/>
                <a:gd name="connsiteY25489" fmla="*/ 845231 h 3804208"/>
                <a:gd name="connsiteX25490" fmla="*/ 7900375 w 9157696"/>
                <a:gd name="connsiteY25490" fmla="*/ 847672 h 3804208"/>
                <a:gd name="connsiteX25491" fmla="*/ 7899155 w 9157696"/>
                <a:gd name="connsiteY25491" fmla="*/ 846451 h 3804208"/>
                <a:gd name="connsiteX25492" fmla="*/ 7901595 w 9157696"/>
                <a:gd name="connsiteY25492" fmla="*/ 845231 h 3804208"/>
                <a:gd name="connsiteX25493" fmla="*/ 7900375 w 9157696"/>
                <a:gd name="connsiteY25493" fmla="*/ 718278 h 3804208"/>
                <a:gd name="connsiteX25494" fmla="*/ 7905258 w 9157696"/>
                <a:gd name="connsiteY25494" fmla="*/ 714616 h 3804208"/>
                <a:gd name="connsiteX25495" fmla="*/ 7906478 w 9157696"/>
                <a:gd name="connsiteY25495" fmla="*/ 713395 h 3804208"/>
                <a:gd name="connsiteX25496" fmla="*/ 7906478 w 9157696"/>
                <a:gd name="connsiteY25496" fmla="*/ 713395 h 3804208"/>
                <a:gd name="connsiteX25497" fmla="*/ 7904037 w 9157696"/>
                <a:gd name="connsiteY25497" fmla="*/ 717057 h 3804208"/>
                <a:gd name="connsiteX25498" fmla="*/ 7901595 w 9157696"/>
                <a:gd name="connsiteY25498" fmla="*/ 717057 h 3804208"/>
                <a:gd name="connsiteX25499" fmla="*/ 7899155 w 9157696"/>
                <a:gd name="connsiteY25499" fmla="*/ 724381 h 3804208"/>
                <a:gd name="connsiteX25500" fmla="*/ 7896713 w 9157696"/>
                <a:gd name="connsiteY25500" fmla="*/ 721940 h 3804208"/>
                <a:gd name="connsiteX25501" fmla="*/ 7895492 w 9157696"/>
                <a:gd name="connsiteY25501" fmla="*/ 720719 h 3804208"/>
                <a:gd name="connsiteX25502" fmla="*/ 7900375 w 9157696"/>
                <a:gd name="connsiteY25502" fmla="*/ 718278 h 3804208"/>
                <a:gd name="connsiteX25503" fmla="*/ 7891830 w 9157696"/>
                <a:gd name="connsiteY25503" fmla="*/ 728043 h 3804208"/>
                <a:gd name="connsiteX25504" fmla="*/ 7895492 w 9157696"/>
                <a:gd name="connsiteY25504" fmla="*/ 723160 h 3804208"/>
                <a:gd name="connsiteX25505" fmla="*/ 7896713 w 9157696"/>
                <a:gd name="connsiteY25505" fmla="*/ 721940 h 3804208"/>
                <a:gd name="connsiteX25506" fmla="*/ 7894271 w 9157696"/>
                <a:gd name="connsiteY25506" fmla="*/ 728043 h 3804208"/>
                <a:gd name="connsiteX25507" fmla="*/ 7891830 w 9157696"/>
                <a:gd name="connsiteY25507" fmla="*/ 728043 h 3804208"/>
                <a:gd name="connsiteX25508" fmla="*/ 7891830 w 9157696"/>
                <a:gd name="connsiteY25508" fmla="*/ 728043 h 3804208"/>
                <a:gd name="connsiteX25509" fmla="*/ 7862534 w 9157696"/>
                <a:gd name="connsiteY25509" fmla="*/ 631608 h 3804208"/>
                <a:gd name="connsiteX25510" fmla="*/ 7867416 w 9157696"/>
                <a:gd name="connsiteY25510" fmla="*/ 627946 h 3804208"/>
                <a:gd name="connsiteX25511" fmla="*/ 7868637 w 9157696"/>
                <a:gd name="connsiteY25511" fmla="*/ 626725 h 3804208"/>
                <a:gd name="connsiteX25512" fmla="*/ 7867416 w 9157696"/>
                <a:gd name="connsiteY25512" fmla="*/ 627946 h 3804208"/>
                <a:gd name="connsiteX25513" fmla="*/ 7866195 w 9157696"/>
                <a:gd name="connsiteY25513" fmla="*/ 630387 h 3804208"/>
                <a:gd name="connsiteX25514" fmla="*/ 7862534 w 9157696"/>
                <a:gd name="connsiteY25514" fmla="*/ 631608 h 3804208"/>
                <a:gd name="connsiteX25515" fmla="*/ 7860092 w 9157696"/>
                <a:gd name="connsiteY25515" fmla="*/ 634049 h 3804208"/>
                <a:gd name="connsiteX25516" fmla="*/ 7860092 w 9157696"/>
                <a:gd name="connsiteY25516" fmla="*/ 634049 h 3804208"/>
                <a:gd name="connsiteX25517" fmla="*/ 7862534 w 9157696"/>
                <a:gd name="connsiteY25517" fmla="*/ 631608 h 3804208"/>
                <a:gd name="connsiteX25518" fmla="*/ 7861312 w 9157696"/>
                <a:gd name="connsiteY25518" fmla="*/ 616960 h 3804208"/>
                <a:gd name="connsiteX25519" fmla="*/ 7858871 w 9157696"/>
                <a:gd name="connsiteY25519" fmla="*/ 618180 h 3804208"/>
                <a:gd name="connsiteX25520" fmla="*/ 7861312 w 9157696"/>
                <a:gd name="connsiteY25520" fmla="*/ 616960 h 3804208"/>
                <a:gd name="connsiteX25521" fmla="*/ 7879623 w 9157696"/>
                <a:gd name="connsiteY25521" fmla="*/ 560807 h 3804208"/>
                <a:gd name="connsiteX25522" fmla="*/ 7879623 w 9157696"/>
                <a:gd name="connsiteY25522" fmla="*/ 560807 h 3804208"/>
                <a:gd name="connsiteX25523" fmla="*/ 7879623 w 9157696"/>
                <a:gd name="connsiteY25523" fmla="*/ 560807 h 3804208"/>
                <a:gd name="connsiteX25524" fmla="*/ 7802719 w 9157696"/>
                <a:gd name="connsiteY25524" fmla="*/ 560807 h 3804208"/>
                <a:gd name="connsiteX25525" fmla="*/ 7802719 w 9157696"/>
                <a:gd name="connsiteY25525" fmla="*/ 560807 h 3804208"/>
                <a:gd name="connsiteX25526" fmla="*/ 7802719 w 9157696"/>
                <a:gd name="connsiteY25526" fmla="*/ 560807 h 3804208"/>
                <a:gd name="connsiteX25527" fmla="*/ 7784408 w 9157696"/>
                <a:gd name="connsiteY25527" fmla="*/ 723160 h 3804208"/>
                <a:gd name="connsiteX25528" fmla="*/ 7781967 w 9157696"/>
                <a:gd name="connsiteY25528" fmla="*/ 725602 h 3804208"/>
                <a:gd name="connsiteX25529" fmla="*/ 7779525 w 9157696"/>
                <a:gd name="connsiteY25529" fmla="*/ 718278 h 3804208"/>
                <a:gd name="connsiteX25530" fmla="*/ 7777084 w 9157696"/>
                <a:gd name="connsiteY25530" fmla="*/ 718278 h 3804208"/>
                <a:gd name="connsiteX25531" fmla="*/ 7774643 w 9157696"/>
                <a:gd name="connsiteY25531" fmla="*/ 714616 h 3804208"/>
                <a:gd name="connsiteX25532" fmla="*/ 7774643 w 9157696"/>
                <a:gd name="connsiteY25532" fmla="*/ 714616 h 3804208"/>
                <a:gd name="connsiteX25533" fmla="*/ 7775863 w 9157696"/>
                <a:gd name="connsiteY25533" fmla="*/ 715836 h 3804208"/>
                <a:gd name="connsiteX25534" fmla="*/ 7780746 w 9157696"/>
                <a:gd name="connsiteY25534" fmla="*/ 719498 h 3804208"/>
                <a:gd name="connsiteX25535" fmla="*/ 7784408 w 9157696"/>
                <a:gd name="connsiteY25535" fmla="*/ 721940 h 3804208"/>
                <a:gd name="connsiteX25536" fmla="*/ 7784408 w 9157696"/>
                <a:gd name="connsiteY25536" fmla="*/ 723160 h 3804208"/>
                <a:gd name="connsiteX25537" fmla="*/ 7788070 w 9157696"/>
                <a:gd name="connsiteY25537" fmla="*/ 728043 h 3804208"/>
                <a:gd name="connsiteX25538" fmla="*/ 7785629 w 9157696"/>
                <a:gd name="connsiteY25538" fmla="*/ 721940 h 3804208"/>
                <a:gd name="connsiteX25539" fmla="*/ 7786850 w 9157696"/>
                <a:gd name="connsiteY25539" fmla="*/ 723160 h 3804208"/>
                <a:gd name="connsiteX25540" fmla="*/ 7790512 w 9157696"/>
                <a:gd name="connsiteY25540" fmla="*/ 728043 h 3804208"/>
                <a:gd name="connsiteX25541" fmla="*/ 7790512 w 9157696"/>
                <a:gd name="connsiteY25541" fmla="*/ 729264 h 3804208"/>
                <a:gd name="connsiteX25542" fmla="*/ 7788070 w 9157696"/>
                <a:gd name="connsiteY25542" fmla="*/ 728043 h 3804208"/>
                <a:gd name="connsiteX25543" fmla="*/ 7783188 w 9157696"/>
                <a:gd name="connsiteY25543" fmla="*/ 847672 h 3804208"/>
                <a:gd name="connsiteX25544" fmla="*/ 7781967 w 9157696"/>
                <a:gd name="connsiteY25544" fmla="*/ 845231 h 3804208"/>
                <a:gd name="connsiteX25545" fmla="*/ 7784408 w 9157696"/>
                <a:gd name="connsiteY25545" fmla="*/ 846451 h 3804208"/>
                <a:gd name="connsiteX25546" fmla="*/ 7783188 w 9157696"/>
                <a:gd name="connsiteY25546" fmla="*/ 847672 h 3804208"/>
                <a:gd name="connsiteX25547" fmla="*/ 7772201 w 9157696"/>
                <a:gd name="connsiteY25547" fmla="*/ 870865 h 3804208"/>
                <a:gd name="connsiteX25548" fmla="*/ 7772201 w 9157696"/>
                <a:gd name="connsiteY25548" fmla="*/ 870865 h 3804208"/>
                <a:gd name="connsiteX25549" fmla="*/ 7772201 w 9157696"/>
                <a:gd name="connsiteY25549" fmla="*/ 873307 h 3804208"/>
                <a:gd name="connsiteX25550" fmla="*/ 7772201 w 9157696"/>
                <a:gd name="connsiteY25550" fmla="*/ 870865 h 3804208"/>
                <a:gd name="connsiteX25551" fmla="*/ 7774643 w 9157696"/>
                <a:gd name="connsiteY25551" fmla="*/ 963638 h 3804208"/>
                <a:gd name="connsiteX25552" fmla="*/ 7773422 w 9157696"/>
                <a:gd name="connsiteY25552" fmla="*/ 961197 h 3804208"/>
                <a:gd name="connsiteX25553" fmla="*/ 7774643 w 9157696"/>
                <a:gd name="connsiteY25553" fmla="*/ 963638 h 3804208"/>
                <a:gd name="connsiteX25554" fmla="*/ 7774643 w 9157696"/>
                <a:gd name="connsiteY25554" fmla="*/ 963638 h 3804208"/>
                <a:gd name="connsiteX25555" fmla="*/ 7622055 w 9157696"/>
                <a:gd name="connsiteY25555" fmla="*/ 980728 h 3804208"/>
                <a:gd name="connsiteX25556" fmla="*/ 7625717 w 9157696"/>
                <a:gd name="connsiteY25556" fmla="*/ 980728 h 3804208"/>
                <a:gd name="connsiteX25557" fmla="*/ 7624497 w 9157696"/>
                <a:gd name="connsiteY25557" fmla="*/ 981949 h 3804208"/>
                <a:gd name="connsiteX25558" fmla="*/ 7622055 w 9157696"/>
                <a:gd name="connsiteY25558" fmla="*/ 983170 h 3804208"/>
                <a:gd name="connsiteX25559" fmla="*/ 7614731 w 9157696"/>
                <a:gd name="connsiteY25559" fmla="*/ 984390 h 3804208"/>
                <a:gd name="connsiteX25560" fmla="*/ 7607407 w 9157696"/>
                <a:gd name="connsiteY25560" fmla="*/ 985611 h 3804208"/>
                <a:gd name="connsiteX25561" fmla="*/ 7606186 w 9157696"/>
                <a:gd name="connsiteY25561" fmla="*/ 985611 h 3804208"/>
                <a:gd name="connsiteX25562" fmla="*/ 7612290 w 9157696"/>
                <a:gd name="connsiteY25562" fmla="*/ 984390 h 3804208"/>
                <a:gd name="connsiteX25563" fmla="*/ 7622055 w 9157696"/>
                <a:gd name="connsiteY25563" fmla="*/ 980728 h 3804208"/>
                <a:gd name="connsiteX25564" fmla="*/ 7609848 w 9157696"/>
                <a:gd name="connsiteY25564" fmla="*/ 973404 h 3804208"/>
                <a:gd name="connsiteX25565" fmla="*/ 7606186 w 9157696"/>
                <a:gd name="connsiteY25565" fmla="*/ 974625 h 3804208"/>
                <a:gd name="connsiteX25566" fmla="*/ 7609848 w 9157696"/>
                <a:gd name="connsiteY25566" fmla="*/ 973404 h 3804208"/>
                <a:gd name="connsiteX25567" fmla="*/ 7644028 w 9157696"/>
                <a:gd name="connsiteY25567" fmla="*/ 930680 h 3804208"/>
                <a:gd name="connsiteX25568" fmla="*/ 7642807 w 9157696"/>
                <a:gd name="connsiteY25568" fmla="*/ 930680 h 3804208"/>
                <a:gd name="connsiteX25569" fmla="*/ 7644028 w 9157696"/>
                <a:gd name="connsiteY25569" fmla="*/ 930680 h 3804208"/>
                <a:gd name="connsiteX25570" fmla="*/ 7502427 w 9157696"/>
                <a:gd name="connsiteY25570" fmla="*/ 930680 h 3804208"/>
                <a:gd name="connsiteX25571" fmla="*/ 7503647 w 9157696"/>
                <a:gd name="connsiteY25571" fmla="*/ 930680 h 3804208"/>
                <a:gd name="connsiteX25572" fmla="*/ 7502427 w 9157696"/>
                <a:gd name="connsiteY25572" fmla="*/ 930680 h 3804208"/>
                <a:gd name="connsiteX25573" fmla="*/ 7468247 w 9157696"/>
                <a:gd name="connsiteY25573" fmla="*/ 1053970 h 3804208"/>
                <a:gd name="connsiteX25574" fmla="*/ 7464585 w 9157696"/>
                <a:gd name="connsiteY25574" fmla="*/ 1055191 h 3804208"/>
                <a:gd name="connsiteX25575" fmla="*/ 7459702 w 9157696"/>
                <a:gd name="connsiteY25575" fmla="*/ 1049088 h 3804208"/>
                <a:gd name="connsiteX25576" fmla="*/ 7454819 w 9157696"/>
                <a:gd name="connsiteY25576" fmla="*/ 1049088 h 3804208"/>
                <a:gd name="connsiteX25577" fmla="*/ 7449936 w 9157696"/>
                <a:gd name="connsiteY25577" fmla="*/ 1045425 h 3804208"/>
                <a:gd name="connsiteX25578" fmla="*/ 7449936 w 9157696"/>
                <a:gd name="connsiteY25578" fmla="*/ 1045425 h 3804208"/>
                <a:gd name="connsiteX25579" fmla="*/ 7452378 w 9157696"/>
                <a:gd name="connsiteY25579" fmla="*/ 1046646 h 3804208"/>
                <a:gd name="connsiteX25580" fmla="*/ 7462143 w 9157696"/>
                <a:gd name="connsiteY25580" fmla="*/ 1049088 h 3804208"/>
                <a:gd name="connsiteX25581" fmla="*/ 7469468 w 9157696"/>
                <a:gd name="connsiteY25581" fmla="*/ 1051529 h 3804208"/>
                <a:gd name="connsiteX25582" fmla="*/ 7468247 w 9157696"/>
                <a:gd name="connsiteY25582" fmla="*/ 1053970 h 3804208"/>
                <a:gd name="connsiteX25583" fmla="*/ 7474350 w 9157696"/>
                <a:gd name="connsiteY25583" fmla="*/ 1058853 h 3804208"/>
                <a:gd name="connsiteX25584" fmla="*/ 7470688 w 9157696"/>
                <a:gd name="connsiteY25584" fmla="*/ 1053970 h 3804208"/>
                <a:gd name="connsiteX25585" fmla="*/ 7473130 w 9157696"/>
                <a:gd name="connsiteY25585" fmla="*/ 1055191 h 3804208"/>
                <a:gd name="connsiteX25586" fmla="*/ 7479233 w 9157696"/>
                <a:gd name="connsiteY25586" fmla="*/ 1058853 h 3804208"/>
                <a:gd name="connsiteX25587" fmla="*/ 7480454 w 9157696"/>
                <a:gd name="connsiteY25587" fmla="*/ 1060074 h 3804208"/>
                <a:gd name="connsiteX25588" fmla="*/ 7474350 w 9157696"/>
                <a:gd name="connsiteY25588" fmla="*/ 1058853 h 3804208"/>
                <a:gd name="connsiteX25589" fmla="*/ 7464585 w 9157696"/>
                <a:gd name="connsiteY25589" fmla="*/ 1150406 h 3804208"/>
                <a:gd name="connsiteX25590" fmla="*/ 7460923 w 9157696"/>
                <a:gd name="connsiteY25590" fmla="*/ 1147964 h 3804208"/>
                <a:gd name="connsiteX25591" fmla="*/ 7465806 w 9157696"/>
                <a:gd name="connsiteY25591" fmla="*/ 1149185 h 3804208"/>
                <a:gd name="connsiteX25592" fmla="*/ 7464585 w 9157696"/>
                <a:gd name="connsiteY25592" fmla="*/ 1150406 h 3804208"/>
                <a:gd name="connsiteX25593" fmla="*/ 7366929 w 9157696"/>
                <a:gd name="connsiteY25593" fmla="*/ 1133316 h 3804208"/>
                <a:gd name="connsiteX25594" fmla="*/ 7371812 w 9157696"/>
                <a:gd name="connsiteY25594" fmla="*/ 1129654 h 3804208"/>
                <a:gd name="connsiteX25595" fmla="*/ 7373032 w 9157696"/>
                <a:gd name="connsiteY25595" fmla="*/ 1128433 h 3804208"/>
                <a:gd name="connsiteX25596" fmla="*/ 7373032 w 9157696"/>
                <a:gd name="connsiteY25596" fmla="*/ 1128433 h 3804208"/>
                <a:gd name="connsiteX25597" fmla="*/ 7370591 w 9157696"/>
                <a:gd name="connsiteY25597" fmla="*/ 1132095 h 3804208"/>
                <a:gd name="connsiteX25598" fmla="*/ 7368150 w 9157696"/>
                <a:gd name="connsiteY25598" fmla="*/ 1132095 h 3804208"/>
                <a:gd name="connsiteX25599" fmla="*/ 7365708 w 9157696"/>
                <a:gd name="connsiteY25599" fmla="*/ 1139420 h 3804208"/>
                <a:gd name="connsiteX25600" fmla="*/ 7363267 w 9157696"/>
                <a:gd name="connsiteY25600" fmla="*/ 1136978 h 3804208"/>
                <a:gd name="connsiteX25601" fmla="*/ 7362046 w 9157696"/>
                <a:gd name="connsiteY25601" fmla="*/ 1135757 h 3804208"/>
                <a:gd name="connsiteX25602" fmla="*/ 7366929 w 9157696"/>
                <a:gd name="connsiteY25602" fmla="*/ 1133316 h 3804208"/>
                <a:gd name="connsiteX25603" fmla="*/ 7358384 w 9157696"/>
                <a:gd name="connsiteY25603" fmla="*/ 1143081 h 3804208"/>
                <a:gd name="connsiteX25604" fmla="*/ 7362046 w 9157696"/>
                <a:gd name="connsiteY25604" fmla="*/ 1138199 h 3804208"/>
                <a:gd name="connsiteX25605" fmla="*/ 7363267 w 9157696"/>
                <a:gd name="connsiteY25605" fmla="*/ 1136978 h 3804208"/>
                <a:gd name="connsiteX25606" fmla="*/ 7360825 w 9157696"/>
                <a:gd name="connsiteY25606" fmla="*/ 1143081 h 3804208"/>
                <a:gd name="connsiteX25607" fmla="*/ 7358384 w 9157696"/>
                <a:gd name="connsiteY25607" fmla="*/ 1143081 h 3804208"/>
                <a:gd name="connsiteX25608" fmla="*/ 7358384 w 9157696"/>
                <a:gd name="connsiteY25608" fmla="*/ 1143081 h 3804208"/>
                <a:gd name="connsiteX25609" fmla="*/ 7329087 w 9157696"/>
                <a:gd name="connsiteY25609" fmla="*/ 1045425 h 3804208"/>
                <a:gd name="connsiteX25610" fmla="*/ 7333970 w 9157696"/>
                <a:gd name="connsiteY25610" fmla="*/ 1041763 h 3804208"/>
                <a:gd name="connsiteX25611" fmla="*/ 7335191 w 9157696"/>
                <a:gd name="connsiteY25611" fmla="*/ 1040543 h 3804208"/>
                <a:gd name="connsiteX25612" fmla="*/ 7333970 w 9157696"/>
                <a:gd name="connsiteY25612" fmla="*/ 1041763 h 3804208"/>
                <a:gd name="connsiteX25613" fmla="*/ 7332749 w 9157696"/>
                <a:gd name="connsiteY25613" fmla="*/ 1044205 h 3804208"/>
                <a:gd name="connsiteX25614" fmla="*/ 7329087 w 9157696"/>
                <a:gd name="connsiteY25614" fmla="*/ 1045425 h 3804208"/>
                <a:gd name="connsiteX25615" fmla="*/ 7326646 w 9157696"/>
                <a:gd name="connsiteY25615" fmla="*/ 1047867 h 3804208"/>
                <a:gd name="connsiteX25616" fmla="*/ 7326646 w 9157696"/>
                <a:gd name="connsiteY25616" fmla="*/ 1047867 h 3804208"/>
                <a:gd name="connsiteX25617" fmla="*/ 7329087 w 9157696"/>
                <a:gd name="connsiteY25617" fmla="*/ 1045425 h 3804208"/>
                <a:gd name="connsiteX25618" fmla="*/ 7327866 w 9157696"/>
                <a:gd name="connsiteY25618" fmla="*/ 1030777 h 3804208"/>
                <a:gd name="connsiteX25619" fmla="*/ 7325425 w 9157696"/>
                <a:gd name="connsiteY25619" fmla="*/ 1031998 h 3804208"/>
                <a:gd name="connsiteX25620" fmla="*/ 7327866 w 9157696"/>
                <a:gd name="connsiteY25620" fmla="*/ 1030777 h 3804208"/>
                <a:gd name="connsiteX25621" fmla="*/ 7346177 w 9157696"/>
                <a:gd name="connsiteY25621" fmla="*/ 975845 h 3804208"/>
                <a:gd name="connsiteX25622" fmla="*/ 7346177 w 9157696"/>
                <a:gd name="connsiteY25622" fmla="*/ 975845 h 3804208"/>
                <a:gd name="connsiteX25623" fmla="*/ 7346177 w 9157696"/>
                <a:gd name="connsiteY25623" fmla="*/ 975845 h 3804208"/>
                <a:gd name="connsiteX25624" fmla="*/ 7269273 w 9157696"/>
                <a:gd name="connsiteY25624" fmla="*/ 975845 h 3804208"/>
                <a:gd name="connsiteX25625" fmla="*/ 7269273 w 9157696"/>
                <a:gd name="connsiteY25625" fmla="*/ 975845 h 3804208"/>
                <a:gd name="connsiteX25626" fmla="*/ 7269273 w 9157696"/>
                <a:gd name="connsiteY25626" fmla="*/ 975845 h 3804208"/>
                <a:gd name="connsiteX25627" fmla="*/ 7250962 w 9157696"/>
                <a:gd name="connsiteY25627" fmla="*/ 1136978 h 3804208"/>
                <a:gd name="connsiteX25628" fmla="*/ 7248521 w 9157696"/>
                <a:gd name="connsiteY25628" fmla="*/ 1139420 h 3804208"/>
                <a:gd name="connsiteX25629" fmla="*/ 7246080 w 9157696"/>
                <a:gd name="connsiteY25629" fmla="*/ 1132095 h 3804208"/>
                <a:gd name="connsiteX25630" fmla="*/ 7243638 w 9157696"/>
                <a:gd name="connsiteY25630" fmla="*/ 1132095 h 3804208"/>
                <a:gd name="connsiteX25631" fmla="*/ 7241197 w 9157696"/>
                <a:gd name="connsiteY25631" fmla="*/ 1128433 h 3804208"/>
                <a:gd name="connsiteX25632" fmla="*/ 7241197 w 9157696"/>
                <a:gd name="connsiteY25632" fmla="*/ 1128433 h 3804208"/>
                <a:gd name="connsiteX25633" fmla="*/ 7242417 w 9157696"/>
                <a:gd name="connsiteY25633" fmla="*/ 1129654 h 3804208"/>
                <a:gd name="connsiteX25634" fmla="*/ 7247300 w 9157696"/>
                <a:gd name="connsiteY25634" fmla="*/ 1133316 h 3804208"/>
                <a:gd name="connsiteX25635" fmla="*/ 7250962 w 9157696"/>
                <a:gd name="connsiteY25635" fmla="*/ 1135757 h 3804208"/>
                <a:gd name="connsiteX25636" fmla="*/ 7250962 w 9157696"/>
                <a:gd name="connsiteY25636" fmla="*/ 1136978 h 3804208"/>
                <a:gd name="connsiteX25637" fmla="*/ 7254624 w 9157696"/>
                <a:gd name="connsiteY25637" fmla="*/ 1143081 h 3804208"/>
                <a:gd name="connsiteX25638" fmla="*/ 7252183 w 9157696"/>
                <a:gd name="connsiteY25638" fmla="*/ 1136978 h 3804208"/>
                <a:gd name="connsiteX25639" fmla="*/ 7253404 w 9157696"/>
                <a:gd name="connsiteY25639" fmla="*/ 1138199 h 3804208"/>
                <a:gd name="connsiteX25640" fmla="*/ 7257066 w 9157696"/>
                <a:gd name="connsiteY25640" fmla="*/ 1143081 h 3804208"/>
                <a:gd name="connsiteX25641" fmla="*/ 7257066 w 9157696"/>
                <a:gd name="connsiteY25641" fmla="*/ 1144302 h 3804208"/>
                <a:gd name="connsiteX25642" fmla="*/ 7254624 w 9157696"/>
                <a:gd name="connsiteY25642" fmla="*/ 1143081 h 3804208"/>
                <a:gd name="connsiteX25643" fmla="*/ 7249742 w 9157696"/>
                <a:gd name="connsiteY25643" fmla="*/ 1262710 h 3804208"/>
                <a:gd name="connsiteX25644" fmla="*/ 7248521 w 9157696"/>
                <a:gd name="connsiteY25644" fmla="*/ 1260269 h 3804208"/>
                <a:gd name="connsiteX25645" fmla="*/ 7250962 w 9157696"/>
                <a:gd name="connsiteY25645" fmla="*/ 1261490 h 3804208"/>
                <a:gd name="connsiteX25646" fmla="*/ 7249742 w 9157696"/>
                <a:gd name="connsiteY25646" fmla="*/ 1262710 h 3804208"/>
                <a:gd name="connsiteX25647" fmla="*/ 7238755 w 9157696"/>
                <a:gd name="connsiteY25647" fmla="*/ 1285904 h 3804208"/>
                <a:gd name="connsiteX25648" fmla="*/ 7238755 w 9157696"/>
                <a:gd name="connsiteY25648" fmla="*/ 1285904 h 3804208"/>
                <a:gd name="connsiteX25649" fmla="*/ 7238755 w 9157696"/>
                <a:gd name="connsiteY25649" fmla="*/ 1288345 h 3804208"/>
                <a:gd name="connsiteX25650" fmla="*/ 7238755 w 9157696"/>
                <a:gd name="connsiteY25650" fmla="*/ 1285904 h 3804208"/>
                <a:gd name="connsiteX25651" fmla="*/ 7241197 w 9157696"/>
                <a:gd name="connsiteY25651" fmla="*/ 1378677 h 3804208"/>
                <a:gd name="connsiteX25652" fmla="*/ 7239976 w 9157696"/>
                <a:gd name="connsiteY25652" fmla="*/ 1376235 h 3804208"/>
                <a:gd name="connsiteX25653" fmla="*/ 7241197 w 9157696"/>
                <a:gd name="connsiteY25653" fmla="*/ 1378677 h 3804208"/>
                <a:gd name="connsiteX25654" fmla="*/ 7241197 w 9157696"/>
                <a:gd name="connsiteY25654" fmla="*/ 1378677 h 3804208"/>
                <a:gd name="connsiteX25655" fmla="*/ 7072740 w 9157696"/>
                <a:gd name="connsiteY25655" fmla="*/ 1379898 h 3804208"/>
                <a:gd name="connsiteX25656" fmla="*/ 7082506 w 9157696"/>
                <a:gd name="connsiteY25656" fmla="*/ 1376235 h 3804208"/>
                <a:gd name="connsiteX25657" fmla="*/ 7086167 w 9157696"/>
                <a:gd name="connsiteY25657" fmla="*/ 1375015 h 3804208"/>
                <a:gd name="connsiteX25658" fmla="*/ 7086167 w 9157696"/>
                <a:gd name="connsiteY25658" fmla="*/ 1375015 h 3804208"/>
                <a:gd name="connsiteX25659" fmla="*/ 7081285 w 9157696"/>
                <a:gd name="connsiteY25659" fmla="*/ 1378677 h 3804208"/>
                <a:gd name="connsiteX25660" fmla="*/ 7076402 w 9157696"/>
                <a:gd name="connsiteY25660" fmla="*/ 1378677 h 3804208"/>
                <a:gd name="connsiteX25661" fmla="*/ 7071519 w 9157696"/>
                <a:gd name="connsiteY25661" fmla="*/ 1386001 h 3804208"/>
                <a:gd name="connsiteX25662" fmla="*/ 7067857 w 9157696"/>
                <a:gd name="connsiteY25662" fmla="*/ 1383560 h 3804208"/>
                <a:gd name="connsiteX25663" fmla="*/ 7066637 w 9157696"/>
                <a:gd name="connsiteY25663" fmla="*/ 1382339 h 3804208"/>
                <a:gd name="connsiteX25664" fmla="*/ 7072740 w 9157696"/>
                <a:gd name="connsiteY25664" fmla="*/ 1379898 h 3804208"/>
                <a:gd name="connsiteX25665" fmla="*/ 7054430 w 9157696"/>
                <a:gd name="connsiteY25665" fmla="*/ 1389663 h 3804208"/>
                <a:gd name="connsiteX25666" fmla="*/ 7061753 w 9157696"/>
                <a:gd name="connsiteY25666" fmla="*/ 1384780 h 3804208"/>
                <a:gd name="connsiteX25667" fmla="*/ 7064195 w 9157696"/>
                <a:gd name="connsiteY25667" fmla="*/ 1383560 h 3804208"/>
                <a:gd name="connsiteX25668" fmla="*/ 7060533 w 9157696"/>
                <a:gd name="connsiteY25668" fmla="*/ 1389663 h 3804208"/>
                <a:gd name="connsiteX25669" fmla="*/ 7054430 w 9157696"/>
                <a:gd name="connsiteY25669" fmla="*/ 1389663 h 3804208"/>
                <a:gd name="connsiteX25670" fmla="*/ 7054430 w 9157696"/>
                <a:gd name="connsiteY25670" fmla="*/ 1389663 h 3804208"/>
                <a:gd name="connsiteX25671" fmla="*/ 7008043 w 9157696"/>
                <a:gd name="connsiteY25671" fmla="*/ 1288345 h 3804208"/>
                <a:gd name="connsiteX25672" fmla="*/ 7011705 w 9157696"/>
                <a:gd name="connsiteY25672" fmla="*/ 1287124 h 3804208"/>
                <a:gd name="connsiteX25673" fmla="*/ 7010484 w 9157696"/>
                <a:gd name="connsiteY25673" fmla="*/ 1288345 h 3804208"/>
                <a:gd name="connsiteX25674" fmla="*/ 7008043 w 9157696"/>
                <a:gd name="connsiteY25674" fmla="*/ 1290786 h 3804208"/>
                <a:gd name="connsiteX25675" fmla="*/ 7000718 w 9157696"/>
                <a:gd name="connsiteY25675" fmla="*/ 1293228 h 3804208"/>
                <a:gd name="connsiteX25676" fmla="*/ 6993395 w 9157696"/>
                <a:gd name="connsiteY25676" fmla="*/ 1295669 h 3804208"/>
                <a:gd name="connsiteX25677" fmla="*/ 6992173 w 9157696"/>
                <a:gd name="connsiteY25677" fmla="*/ 1295669 h 3804208"/>
                <a:gd name="connsiteX25678" fmla="*/ 6998277 w 9157696"/>
                <a:gd name="connsiteY25678" fmla="*/ 1293228 h 3804208"/>
                <a:gd name="connsiteX25679" fmla="*/ 7008043 w 9157696"/>
                <a:gd name="connsiteY25679" fmla="*/ 1288345 h 3804208"/>
                <a:gd name="connsiteX25680" fmla="*/ 6994615 w 9157696"/>
                <a:gd name="connsiteY25680" fmla="*/ 1278579 h 3804208"/>
                <a:gd name="connsiteX25681" fmla="*/ 6989733 w 9157696"/>
                <a:gd name="connsiteY25681" fmla="*/ 1279800 h 3804208"/>
                <a:gd name="connsiteX25682" fmla="*/ 6994615 w 9157696"/>
                <a:gd name="connsiteY25682" fmla="*/ 1278579 h 3804208"/>
                <a:gd name="connsiteX25683" fmla="*/ 7031236 w 9157696"/>
                <a:gd name="connsiteY25683" fmla="*/ 1222427 h 3804208"/>
                <a:gd name="connsiteX25684" fmla="*/ 7028794 w 9157696"/>
                <a:gd name="connsiteY25684" fmla="*/ 1222427 h 3804208"/>
                <a:gd name="connsiteX25685" fmla="*/ 7031236 w 9157696"/>
                <a:gd name="connsiteY25685" fmla="*/ 1222427 h 3804208"/>
                <a:gd name="connsiteX25686" fmla="*/ 6881090 w 9157696"/>
                <a:gd name="connsiteY25686" fmla="*/ 1222427 h 3804208"/>
                <a:gd name="connsiteX25687" fmla="*/ 6883531 w 9157696"/>
                <a:gd name="connsiteY25687" fmla="*/ 1222427 h 3804208"/>
                <a:gd name="connsiteX25688" fmla="*/ 6881090 w 9157696"/>
                <a:gd name="connsiteY25688" fmla="*/ 1222427 h 3804208"/>
                <a:gd name="connsiteX25689" fmla="*/ 6844469 w 9157696"/>
                <a:gd name="connsiteY25689" fmla="*/ 1384780 h 3804208"/>
                <a:gd name="connsiteX25690" fmla="*/ 6840807 w 9157696"/>
                <a:gd name="connsiteY25690" fmla="*/ 1387222 h 3804208"/>
                <a:gd name="connsiteX25691" fmla="*/ 6835924 w 9157696"/>
                <a:gd name="connsiteY25691" fmla="*/ 1379898 h 3804208"/>
                <a:gd name="connsiteX25692" fmla="*/ 6831041 w 9157696"/>
                <a:gd name="connsiteY25692" fmla="*/ 1379898 h 3804208"/>
                <a:gd name="connsiteX25693" fmla="*/ 6826158 w 9157696"/>
                <a:gd name="connsiteY25693" fmla="*/ 1376235 h 3804208"/>
                <a:gd name="connsiteX25694" fmla="*/ 6826158 w 9157696"/>
                <a:gd name="connsiteY25694" fmla="*/ 1376235 h 3804208"/>
                <a:gd name="connsiteX25695" fmla="*/ 6829820 w 9157696"/>
                <a:gd name="connsiteY25695" fmla="*/ 1377456 h 3804208"/>
                <a:gd name="connsiteX25696" fmla="*/ 6839586 w 9157696"/>
                <a:gd name="connsiteY25696" fmla="*/ 1381118 h 3804208"/>
                <a:gd name="connsiteX25697" fmla="*/ 6846910 w 9157696"/>
                <a:gd name="connsiteY25697" fmla="*/ 1383560 h 3804208"/>
                <a:gd name="connsiteX25698" fmla="*/ 6844469 w 9157696"/>
                <a:gd name="connsiteY25698" fmla="*/ 1384780 h 3804208"/>
                <a:gd name="connsiteX25699" fmla="*/ 6851793 w 9157696"/>
                <a:gd name="connsiteY25699" fmla="*/ 1389663 h 3804208"/>
                <a:gd name="connsiteX25700" fmla="*/ 6848131 w 9157696"/>
                <a:gd name="connsiteY25700" fmla="*/ 1383560 h 3804208"/>
                <a:gd name="connsiteX25701" fmla="*/ 6850572 w 9157696"/>
                <a:gd name="connsiteY25701" fmla="*/ 1384780 h 3804208"/>
                <a:gd name="connsiteX25702" fmla="*/ 6857896 w 9157696"/>
                <a:gd name="connsiteY25702" fmla="*/ 1389663 h 3804208"/>
                <a:gd name="connsiteX25703" fmla="*/ 6859117 w 9157696"/>
                <a:gd name="connsiteY25703" fmla="*/ 1390884 h 3804208"/>
                <a:gd name="connsiteX25704" fmla="*/ 6851793 w 9157696"/>
                <a:gd name="connsiteY25704" fmla="*/ 1389663 h 3804208"/>
                <a:gd name="connsiteX25705" fmla="*/ 6840807 w 9157696"/>
                <a:gd name="connsiteY25705" fmla="*/ 1509292 h 3804208"/>
                <a:gd name="connsiteX25706" fmla="*/ 6837145 w 9157696"/>
                <a:gd name="connsiteY25706" fmla="*/ 1506850 h 3804208"/>
                <a:gd name="connsiteX25707" fmla="*/ 6842027 w 9157696"/>
                <a:gd name="connsiteY25707" fmla="*/ 1508071 h 3804208"/>
                <a:gd name="connsiteX25708" fmla="*/ 6840807 w 9157696"/>
                <a:gd name="connsiteY25708" fmla="*/ 1509292 h 3804208"/>
                <a:gd name="connsiteX25709" fmla="*/ 6820055 w 9157696"/>
                <a:gd name="connsiteY25709" fmla="*/ 1532485 h 3804208"/>
                <a:gd name="connsiteX25710" fmla="*/ 6822496 w 9157696"/>
                <a:gd name="connsiteY25710" fmla="*/ 1533706 h 3804208"/>
                <a:gd name="connsiteX25711" fmla="*/ 6821275 w 9157696"/>
                <a:gd name="connsiteY25711" fmla="*/ 1534926 h 3804208"/>
                <a:gd name="connsiteX25712" fmla="*/ 6820055 w 9157696"/>
                <a:gd name="connsiteY25712" fmla="*/ 1532485 h 3804208"/>
                <a:gd name="connsiteX25713" fmla="*/ 6824938 w 9157696"/>
                <a:gd name="connsiteY25713" fmla="*/ 1625258 h 3804208"/>
                <a:gd name="connsiteX25714" fmla="*/ 6822496 w 9157696"/>
                <a:gd name="connsiteY25714" fmla="*/ 1622817 h 3804208"/>
                <a:gd name="connsiteX25715" fmla="*/ 6827379 w 9157696"/>
                <a:gd name="connsiteY25715" fmla="*/ 1624038 h 3804208"/>
                <a:gd name="connsiteX25716" fmla="*/ 6824938 w 9157696"/>
                <a:gd name="connsiteY25716" fmla="*/ 1625258 h 3804208"/>
                <a:gd name="connsiteX25717" fmla="*/ 6512438 w 9157696"/>
                <a:gd name="connsiteY25717" fmla="*/ 2185560 h 3804208"/>
                <a:gd name="connsiteX25718" fmla="*/ 6500231 w 9157696"/>
                <a:gd name="connsiteY25718" fmla="*/ 2190443 h 3804208"/>
                <a:gd name="connsiteX25719" fmla="*/ 6485583 w 9157696"/>
                <a:gd name="connsiteY25719" fmla="*/ 2190443 h 3804208"/>
                <a:gd name="connsiteX25720" fmla="*/ 6479479 w 9157696"/>
                <a:gd name="connsiteY25720" fmla="*/ 2189222 h 3804208"/>
                <a:gd name="connsiteX25721" fmla="*/ 6480700 w 9157696"/>
                <a:gd name="connsiteY25721" fmla="*/ 2188001 h 3804208"/>
                <a:gd name="connsiteX25722" fmla="*/ 6488024 w 9157696"/>
                <a:gd name="connsiteY25722" fmla="*/ 2188001 h 3804208"/>
                <a:gd name="connsiteX25723" fmla="*/ 6497790 w 9157696"/>
                <a:gd name="connsiteY25723" fmla="*/ 2188001 h 3804208"/>
                <a:gd name="connsiteX25724" fmla="*/ 6503893 w 9157696"/>
                <a:gd name="connsiteY25724" fmla="*/ 2186781 h 3804208"/>
                <a:gd name="connsiteX25725" fmla="*/ 6512438 w 9157696"/>
                <a:gd name="connsiteY25725" fmla="*/ 2185560 h 3804208"/>
                <a:gd name="connsiteX25726" fmla="*/ 6512438 w 9157696"/>
                <a:gd name="connsiteY25726" fmla="*/ 2185560 h 3804208"/>
                <a:gd name="connsiteX25727" fmla="*/ 6533190 w 9157696"/>
                <a:gd name="connsiteY25727" fmla="*/ 2185560 h 3804208"/>
                <a:gd name="connsiteX25728" fmla="*/ 6539294 w 9157696"/>
                <a:gd name="connsiteY25728" fmla="*/ 2188001 h 3804208"/>
                <a:gd name="connsiteX25729" fmla="*/ 6549059 w 9157696"/>
                <a:gd name="connsiteY25729" fmla="*/ 2189222 h 3804208"/>
                <a:gd name="connsiteX25730" fmla="*/ 6533190 w 9157696"/>
                <a:gd name="connsiteY25730" fmla="*/ 2185560 h 3804208"/>
                <a:gd name="connsiteX25731" fmla="*/ 6582018 w 9157696"/>
                <a:gd name="connsiteY25731" fmla="*/ 2186781 h 3804208"/>
                <a:gd name="connsiteX25732" fmla="*/ 6578356 w 9157696"/>
                <a:gd name="connsiteY25732" fmla="*/ 2185560 h 3804208"/>
                <a:gd name="connsiteX25733" fmla="*/ 6582018 w 9157696"/>
                <a:gd name="connsiteY25733" fmla="*/ 2186781 h 3804208"/>
                <a:gd name="connsiteX25734" fmla="*/ 6583239 w 9157696"/>
                <a:gd name="connsiteY25734" fmla="*/ 2186781 h 3804208"/>
                <a:gd name="connsiteX25735" fmla="*/ 6582018 w 9157696"/>
                <a:gd name="connsiteY25735" fmla="*/ 2186781 h 3804208"/>
                <a:gd name="connsiteX25736" fmla="*/ 6605212 w 9157696"/>
                <a:gd name="connsiteY25736" fmla="*/ 2150160 h 3804208"/>
                <a:gd name="connsiteX25737" fmla="*/ 6596667 w 9157696"/>
                <a:gd name="connsiteY25737" fmla="*/ 2146498 h 3804208"/>
                <a:gd name="connsiteX25738" fmla="*/ 6585680 w 9157696"/>
                <a:gd name="connsiteY25738" fmla="*/ 2146498 h 3804208"/>
                <a:gd name="connsiteX25739" fmla="*/ 6578356 w 9157696"/>
                <a:gd name="connsiteY25739" fmla="*/ 2153822 h 3804208"/>
                <a:gd name="connsiteX25740" fmla="*/ 6574694 w 9157696"/>
                <a:gd name="connsiteY25740" fmla="*/ 2158705 h 3804208"/>
                <a:gd name="connsiteX25741" fmla="*/ 6563708 w 9157696"/>
                <a:gd name="connsiteY25741" fmla="*/ 2155042 h 3804208"/>
                <a:gd name="connsiteX25742" fmla="*/ 6553942 w 9157696"/>
                <a:gd name="connsiteY25742" fmla="*/ 2151380 h 3804208"/>
                <a:gd name="connsiteX25743" fmla="*/ 6555163 w 9157696"/>
                <a:gd name="connsiteY25743" fmla="*/ 2151380 h 3804208"/>
                <a:gd name="connsiteX25744" fmla="*/ 6562487 w 9157696"/>
                <a:gd name="connsiteY25744" fmla="*/ 2148939 h 3804208"/>
                <a:gd name="connsiteX25745" fmla="*/ 6573473 w 9157696"/>
                <a:gd name="connsiteY25745" fmla="*/ 2144056 h 3804208"/>
                <a:gd name="connsiteX25746" fmla="*/ 6582018 w 9157696"/>
                <a:gd name="connsiteY25746" fmla="*/ 2141615 h 3804208"/>
                <a:gd name="connsiteX25747" fmla="*/ 6593005 w 9157696"/>
                <a:gd name="connsiteY25747" fmla="*/ 2142835 h 3804208"/>
                <a:gd name="connsiteX25748" fmla="*/ 6600329 w 9157696"/>
                <a:gd name="connsiteY25748" fmla="*/ 2141615 h 3804208"/>
                <a:gd name="connsiteX25749" fmla="*/ 6608874 w 9157696"/>
                <a:gd name="connsiteY25749" fmla="*/ 2137953 h 3804208"/>
                <a:gd name="connsiteX25750" fmla="*/ 6608874 w 9157696"/>
                <a:gd name="connsiteY25750" fmla="*/ 2139173 h 3804208"/>
                <a:gd name="connsiteX25751" fmla="*/ 6605212 w 9157696"/>
                <a:gd name="connsiteY25751" fmla="*/ 2150160 h 3804208"/>
                <a:gd name="connsiteX25752" fmla="*/ 5205068 w 9157696"/>
                <a:gd name="connsiteY25752" fmla="*/ 2435804 h 3804208"/>
                <a:gd name="connsiteX25753" fmla="*/ 5200185 w 9157696"/>
                <a:gd name="connsiteY25753" fmla="*/ 2437024 h 3804208"/>
                <a:gd name="connsiteX25754" fmla="*/ 5205068 w 9157696"/>
                <a:gd name="connsiteY25754" fmla="*/ 2435804 h 3804208"/>
                <a:gd name="connsiteX25755" fmla="*/ 6085193 w 9157696"/>
                <a:gd name="connsiteY25755" fmla="*/ 2257582 h 3804208"/>
                <a:gd name="connsiteX25756" fmla="*/ 6091296 w 9157696"/>
                <a:gd name="connsiteY25756" fmla="*/ 2258802 h 3804208"/>
                <a:gd name="connsiteX25757" fmla="*/ 6101062 w 9157696"/>
                <a:gd name="connsiteY25757" fmla="*/ 2258802 h 3804208"/>
                <a:gd name="connsiteX25758" fmla="*/ 6108387 w 9157696"/>
                <a:gd name="connsiteY25758" fmla="*/ 2258802 h 3804208"/>
                <a:gd name="connsiteX25759" fmla="*/ 6109607 w 9157696"/>
                <a:gd name="connsiteY25759" fmla="*/ 2258802 h 3804208"/>
                <a:gd name="connsiteX25760" fmla="*/ 6103503 w 9157696"/>
                <a:gd name="connsiteY25760" fmla="*/ 2260023 h 3804208"/>
                <a:gd name="connsiteX25761" fmla="*/ 6090076 w 9157696"/>
                <a:gd name="connsiteY25761" fmla="*/ 2260023 h 3804208"/>
                <a:gd name="connsiteX25762" fmla="*/ 6079089 w 9157696"/>
                <a:gd name="connsiteY25762" fmla="*/ 2256361 h 3804208"/>
                <a:gd name="connsiteX25763" fmla="*/ 6077869 w 9157696"/>
                <a:gd name="connsiteY25763" fmla="*/ 2256361 h 3804208"/>
                <a:gd name="connsiteX25764" fmla="*/ 6085193 w 9157696"/>
                <a:gd name="connsiteY25764" fmla="*/ 2257582 h 3804208"/>
                <a:gd name="connsiteX25765" fmla="*/ 6053455 w 9157696"/>
                <a:gd name="connsiteY25765" fmla="*/ 2258802 h 3804208"/>
                <a:gd name="connsiteX25766" fmla="*/ 6059559 w 9157696"/>
                <a:gd name="connsiteY25766" fmla="*/ 2257582 h 3804208"/>
                <a:gd name="connsiteX25767" fmla="*/ 6044910 w 9157696"/>
                <a:gd name="connsiteY25767" fmla="*/ 2260023 h 3804208"/>
                <a:gd name="connsiteX25768" fmla="*/ 6053455 w 9157696"/>
                <a:gd name="connsiteY25768" fmla="*/ 2258802 h 3804208"/>
                <a:gd name="connsiteX25769" fmla="*/ 6013172 w 9157696"/>
                <a:gd name="connsiteY25769" fmla="*/ 2257582 h 3804208"/>
                <a:gd name="connsiteX25770" fmla="*/ 6011951 w 9157696"/>
                <a:gd name="connsiteY25770" fmla="*/ 2257582 h 3804208"/>
                <a:gd name="connsiteX25771" fmla="*/ 6013172 w 9157696"/>
                <a:gd name="connsiteY25771" fmla="*/ 2257582 h 3804208"/>
                <a:gd name="connsiteX25772" fmla="*/ 6016834 w 9157696"/>
                <a:gd name="connsiteY25772" fmla="*/ 2256361 h 3804208"/>
                <a:gd name="connsiteX25773" fmla="*/ 6013172 w 9157696"/>
                <a:gd name="connsiteY25773" fmla="*/ 2257582 h 3804208"/>
                <a:gd name="connsiteX25774" fmla="*/ 5988758 w 9157696"/>
                <a:gd name="connsiteY25774" fmla="*/ 2222181 h 3804208"/>
                <a:gd name="connsiteX25775" fmla="*/ 5988758 w 9157696"/>
                <a:gd name="connsiteY25775" fmla="*/ 2222181 h 3804208"/>
                <a:gd name="connsiteX25776" fmla="*/ 5997303 w 9157696"/>
                <a:gd name="connsiteY25776" fmla="*/ 2224622 h 3804208"/>
                <a:gd name="connsiteX25777" fmla="*/ 6004627 w 9157696"/>
                <a:gd name="connsiteY25777" fmla="*/ 2224622 h 3804208"/>
                <a:gd name="connsiteX25778" fmla="*/ 6014392 w 9157696"/>
                <a:gd name="connsiteY25778" fmla="*/ 2224622 h 3804208"/>
                <a:gd name="connsiteX25779" fmla="*/ 6022937 w 9157696"/>
                <a:gd name="connsiteY25779" fmla="*/ 2225843 h 3804208"/>
                <a:gd name="connsiteX25780" fmla="*/ 6032703 w 9157696"/>
                <a:gd name="connsiteY25780" fmla="*/ 2229505 h 3804208"/>
                <a:gd name="connsiteX25781" fmla="*/ 6040027 w 9157696"/>
                <a:gd name="connsiteY25781" fmla="*/ 2230726 h 3804208"/>
                <a:gd name="connsiteX25782" fmla="*/ 6041248 w 9157696"/>
                <a:gd name="connsiteY25782" fmla="*/ 2230726 h 3804208"/>
                <a:gd name="connsiteX25783" fmla="*/ 6031482 w 9157696"/>
                <a:gd name="connsiteY25783" fmla="*/ 2233168 h 3804208"/>
                <a:gd name="connsiteX25784" fmla="*/ 6020496 w 9157696"/>
                <a:gd name="connsiteY25784" fmla="*/ 2235609 h 3804208"/>
                <a:gd name="connsiteX25785" fmla="*/ 6016834 w 9157696"/>
                <a:gd name="connsiteY25785" fmla="*/ 2231947 h 3804208"/>
                <a:gd name="connsiteX25786" fmla="*/ 6009510 w 9157696"/>
                <a:gd name="connsiteY25786" fmla="*/ 2225843 h 3804208"/>
                <a:gd name="connsiteX25787" fmla="*/ 5998523 w 9157696"/>
                <a:gd name="connsiteY25787" fmla="*/ 2225843 h 3804208"/>
                <a:gd name="connsiteX25788" fmla="*/ 5989978 w 9157696"/>
                <a:gd name="connsiteY25788" fmla="*/ 2228284 h 3804208"/>
                <a:gd name="connsiteX25789" fmla="*/ 5988758 w 9157696"/>
                <a:gd name="connsiteY25789" fmla="*/ 2222181 h 3804208"/>
                <a:gd name="connsiteX25790" fmla="*/ 5972889 w 9157696"/>
                <a:gd name="connsiteY25790" fmla="*/ 2218519 h 3804208"/>
                <a:gd name="connsiteX25791" fmla="*/ 5977771 w 9157696"/>
                <a:gd name="connsiteY25791" fmla="*/ 2218519 h 3804208"/>
                <a:gd name="connsiteX25792" fmla="*/ 5970447 w 9157696"/>
                <a:gd name="connsiteY25792" fmla="*/ 2219740 h 3804208"/>
                <a:gd name="connsiteX25793" fmla="*/ 5963123 w 9157696"/>
                <a:gd name="connsiteY25793" fmla="*/ 2219740 h 3804208"/>
                <a:gd name="connsiteX25794" fmla="*/ 5959461 w 9157696"/>
                <a:gd name="connsiteY25794" fmla="*/ 2218519 h 3804208"/>
                <a:gd name="connsiteX25795" fmla="*/ 5959461 w 9157696"/>
                <a:gd name="connsiteY25795" fmla="*/ 2217298 h 3804208"/>
                <a:gd name="connsiteX25796" fmla="*/ 5972889 w 9157696"/>
                <a:gd name="connsiteY25796" fmla="*/ 2218519 h 3804208"/>
                <a:gd name="connsiteX25797" fmla="*/ 5915516 w 9157696"/>
                <a:gd name="connsiteY25797" fmla="*/ 2164808 h 3804208"/>
                <a:gd name="connsiteX25798" fmla="*/ 5913074 w 9157696"/>
                <a:gd name="connsiteY25798" fmla="*/ 2167249 h 3804208"/>
                <a:gd name="connsiteX25799" fmla="*/ 5913074 w 9157696"/>
                <a:gd name="connsiteY25799" fmla="*/ 2166029 h 3804208"/>
                <a:gd name="connsiteX25800" fmla="*/ 5915516 w 9157696"/>
                <a:gd name="connsiteY25800" fmla="*/ 2164808 h 3804208"/>
                <a:gd name="connsiteX25801" fmla="*/ 5856922 w 9157696"/>
                <a:gd name="connsiteY25801" fmla="*/ 2073256 h 3804208"/>
                <a:gd name="connsiteX25802" fmla="*/ 5852039 w 9157696"/>
                <a:gd name="connsiteY25802" fmla="*/ 2072035 h 3804208"/>
                <a:gd name="connsiteX25803" fmla="*/ 5852039 w 9157696"/>
                <a:gd name="connsiteY25803" fmla="*/ 2072035 h 3804208"/>
                <a:gd name="connsiteX25804" fmla="*/ 5861805 w 9157696"/>
                <a:gd name="connsiteY25804" fmla="*/ 2073256 h 3804208"/>
                <a:gd name="connsiteX25805" fmla="*/ 5856922 w 9157696"/>
                <a:gd name="connsiteY25805" fmla="*/ 2073256 h 3804208"/>
                <a:gd name="connsiteX25806" fmla="*/ 5845936 w 9157696"/>
                <a:gd name="connsiteY25806" fmla="*/ 2018324 h 3804208"/>
                <a:gd name="connsiteX25807" fmla="*/ 5856922 w 9157696"/>
                <a:gd name="connsiteY25807" fmla="*/ 2011000 h 3804208"/>
                <a:gd name="connsiteX25808" fmla="*/ 5874012 w 9157696"/>
                <a:gd name="connsiteY25808" fmla="*/ 2006117 h 3804208"/>
                <a:gd name="connsiteX25809" fmla="*/ 5886219 w 9157696"/>
                <a:gd name="connsiteY25809" fmla="*/ 2004896 h 3804208"/>
                <a:gd name="connsiteX25810" fmla="*/ 5898426 w 9157696"/>
                <a:gd name="connsiteY25810" fmla="*/ 2003675 h 3804208"/>
                <a:gd name="connsiteX25811" fmla="*/ 5919178 w 9157696"/>
                <a:gd name="connsiteY25811" fmla="*/ 2002455 h 3804208"/>
                <a:gd name="connsiteX25812" fmla="*/ 5915516 w 9157696"/>
                <a:gd name="connsiteY25812" fmla="*/ 2003675 h 3804208"/>
                <a:gd name="connsiteX25813" fmla="*/ 5908191 w 9157696"/>
                <a:gd name="connsiteY25813" fmla="*/ 2004896 h 3804208"/>
                <a:gd name="connsiteX25814" fmla="*/ 5904529 w 9157696"/>
                <a:gd name="connsiteY25814" fmla="*/ 2003675 h 3804208"/>
                <a:gd name="connsiteX25815" fmla="*/ 5898426 w 9157696"/>
                <a:gd name="connsiteY25815" fmla="*/ 2008558 h 3804208"/>
                <a:gd name="connsiteX25816" fmla="*/ 5892322 w 9157696"/>
                <a:gd name="connsiteY25816" fmla="*/ 2013441 h 3804208"/>
                <a:gd name="connsiteX25817" fmla="*/ 5888660 w 9157696"/>
                <a:gd name="connsiteY25817" fmla="*/ 2013441 h 3804208"/>
                <a:gd name="connsiteX25818" fmla="*/ 5881336 w 9157696"/>
                <a:gd name="connsiteY25818" fmla="*/ 2013441 h 3804208"/>
                <a:gd name="connsiteX25819" fmla="*/ 5870350 w 9157696"/>
                <a:gd name="connsiteY25819" fmla="*/ 2020765 h 3804208"/>
                <a:gd name="connsiteX25820" fmla="*/ 5866688 w 9157696"/>
                <a:gd name="connsiteY25820" fmla="*/ 2018324 h 3804208"/>
                <a:gd name="connsiteX25821" fmla="*/ 5853260 w 9157696"/>
                <a:gd name="connsiteY25821" fmla="*/ 2023207 h 3804208"/>
                <a:gd name="connsiteX25822" fmla="*/ 5842274 w 9157696"/>
                <a:gd name="connsiteY25822" fmla="*/ 2023207 h 3804208"/>
                <a:gd name="connsiteX25823" fmla="*/ 5842274 w 9157696"/>
                <a:gd name="connsiteY25823" fmla="*/ 2021986 h 3804208"/>
                <a:gd name="connsiteX25824" fmla="*/ 5845936 w 9157696"/>
                <a:gd name="connsiteY25824" fmla="*/ 2018324 h 3804208"/>
                <a:gd name="connsiteX25825" fmla="*/ 5843494 w 9157696"/>
                <a:gd name="connsiteY25825" fmla="*/ 2073256 h 3804208"/>
                <a:gd name="connsiteX25826" fmla="*/ 5843494 w 9157696"/>
                <a:gd name="connsiteY25826" fmla="*/ 2073256 h 3804208"/>
                <a:gd name="connsiteX25827" fmla="*/ 5834949 w 9157696"/>
                <a:gd name="connsiteY25827" fmla="*/ 2074476 h 3804208"/>
                <a:gd name="connsiteX25828" fmla="*/ 5834949 w 9157696"/>
                <a:gd name="connsiteY25828" fmla="*/ 2074476 h 3804208"/>
                <a:gd name="connsiteX25829" fmla="*/ 5843494 w 9157696"/>
                <a:gd name="connsiteY25829" fmla="*/ 2073256 h 3804208"/>
                <a:gd name="connsiteX25830" fmla="*/ 5833729 w 9157696"/>
                <a:gd name="connsiteY25830" fmla="*/ 2087904 h 3804208"/>
                <a:gd name="connsiteX25831" fmla="*/ 5837391 w 9157696"/>
                <a:gd name="connsiteY25831" fmla="*/ 2086683 h 3804208"/>
                <a:gd name="connsiteX25832" fmla="*/ 5841053 w 9157696"/>
                <a:gd name="connsiteY25832" fmla="*/ 2085463 h 3804208"/>
                <a:gd name="connsiteX25833" fmla="*/ 5838612 w 9157696"/>
                <a:gd name="connsiteY25833" fmla="*/ 2086683 h 3804208"/>
                <a:gd name="connsiteX25834" fmla="*/ 5833729 w 9157696"/>
                <a:gd name="connsiteY25834" fmla="*/ 2089125 h 3804208"/>
                <a:gd name="connsiteX25835" fmla="*/ 5833729 w 9157696"/>
                <a:gd name="connsiteY25835" fmla="*/ 2087904 h 3804208"/>
                <a:gd name="connsiteX25836" fmla="*/ 5821522 w 9157696"/>
                <a:gd name="connsiteY25836" fmla="*/ 2074476 h 3804208"/>
                <a:gd name="connsiteX25837" fmla="*/ 5821522 w 9157696"/>
                <a:gd name="connsiteY25837" fmla="*/ 2074476 h 3804208"/>
                <a:gd name="connsiteX25838" fmla="*/ 5821522 w 9157696"/>
                <a:gd name="connsiteY25838" fmla="*/ 2074476 h 3804208"/>
                <a:gd name="connsiteX25839" fmla="*/ 5821522 w 9157696"/>
                <a:gd name="connsiteY25839" fmla="*/ 2074476 h 3804208"/>
                <a:gd name="connsiteX25840" fmla="*/ 5787342 w 9157696"/>
                <a:gd name="connsiteY25840" fmla="*/ 1755873 h 3804208"/>
                <a:gd name="connsiteX25841" fmla="*/ 5786121 w 9157696"/>
                <a:gd name="connsiteY25841" fmla="*/ 1758315 h 3804208"/>
                <a:gd name="connsiteX25842" fmla="*/ 5784901 w 9157696"/>
                <a:gd name="connsiteY25842" fmla="*/ 1757094 h 3804208"/>
                <a:gd name="connsiteX25843" fmla="*/ 5787342 w 9157696"/>
                <a:gd name="connsiteY25843" fmla="*/ 1755873 h 3804208"/>
                <a:gd name="connsiteX25844" fmla="*/ 5786121 w 9157696"/>
                <a:gd name="connsiteY25844" fmla="*/ 1824233 h 3804208"/>
                <a:gd name="connsiteX25845" fmla="*/ 5783680 w 9157696"/>
                <a:gd name="connsiteY25845" fmla="*/ 1826674 h 3804208"/>
                <a:gd name="connsiteX25846" fmla="*/ 5782459 w 9157696"/>
                <a:gd name="connsiteY25846" fmla="*/ 1825453 h 3804208"/>
                <a:gd name="connsiteX25847" fmla="*/ 5786121 w 9157696"/>
                <a:gd name="connsiteY25847" fmla="*/ 1824233 h 3804208"/>
                <a:gd name="connsiteX25848" fmla="*/ 5771473 w 9157696"/>
                <a:gd name="connsiteY25848" fmla="*/ 1736342 h 3804208"/>
                <a:gd name="connsiteX25849" fmla="*/ 5767811 w 9157696"/>
                <a:gd name="connsiteY25849" fmla="*/ 1738783 h 3804208"/>
                <a:gd name="connsiteX25850" fmla="*/ 5765370 w 9157696"/>
                <a:gd name="connsiteY25850" fmla="*/ 1737563 h 3804208"/>
                <a:gd name="connsiteX25851" fmla="*/ 5771473 w 9157696"/>
                <a:gd name="connsiteY25851" fmla="*/ 1736342 h 3804208"/>
                <a:gd name="connsiteX25852" fmla="*/ 5751942 w 9157696"/>
                <a:gd name="connsiteY25852" fmla="*/ 1710707 h 3804208"/>
                <a:gd name="connsiteX25853" fmla="*/ 5751942 w 9157696"/>
                <a:gd name="connsiteY25853" fmla="*/ 1710707 h 3804208"/>
                <a:gd name="connsiteX25854" fmla="*/ 5751942 w 9157696"/>
                <a:gd name="connsiteY25854" fmla="*/ 1710707 h 3804208"/>
                <a:gd name="connsiteX25855" fmla="*/ 5751942 w 9157696"/>
                <a:gd name="connsiteY25855" fmla="*/ 1710707 h 3804208"/>
                <a:gd name="connsiteX25856" fmla="*/ 5743397 w 9157696"/>
                <a:gd name="connsiteY25856" fmla="*/ 1697280 h 3804208"/>
                <a:gd name="connsiteX25857" fmla="*/ 5743397 w 9157696"/>
                <a:gd name="connsiteY25857" fmla="*/ 1697280 h 3804208"/>
                <a:gd name="connsiteX25858" fmla="*/ 5737293 w 9157696"/>
                <a:gd name="connsiteY25858" fmla="*/ 1696059 h 3804208"/>
                <a:gd name="connsiteX25859" fmla="*/ 5737293 w 9157696"/>
                <a:gd name="connsiteY25859" fmla="*/ 1696059 h 3804208"/>
                <a:gd name="connsiteX25860" fmla="*/ 5743397 w 9157696"/>
                <a:gd name="connsiteY25860" fmla="*/ 1697280 h 3804208"/>
                <a:gd name="connsiteX25861" fmla="*/ 5770252 w 9157696"/>
                <a:gd name="connsiteY25861" fmla="*/ 1638686 h 3804208"/>
                <a:gd name="connsiteX25862" fmla="*/ 5780018 w 9157696"/>
                <a:gd name="connsiteY25862" fmla="*/ 1636245 h 3804208"/>
                <a:gd name="connsiteX25863" fmla="*/ 5782459 w 9157696"/>
                <a:gd name="connsiteY25863" fmla="*/ 1635024 h 3804208"/>
                <a:gd name="connsiteX25864" fmla="*/ 5782459 w 9157696"/>
                <a:gd name="connsiteY25864" fmla="*/ 1635024 h 3804208"/>
                <a:gd name="connsiteX25865" fmla="*/ 5777577 w 9157696"/>
                <a:gd name="connsiteY25865" fmla="*/ 1638686 h 3804208"/>
                <a:gd name="connsiteX25866" fmla="*/ 5772694 w 9157696"/>
                <a:gd name="connsiteY25866" fmla="*/ 1638686 h 3804208"/>
                <a:gd name="connsiteX25867" fmla="*/ 5767811 w 9157696"/>
                <a:gd name="connsiteY25867" fmla="*/ 1644790 h 3804208"/>
                <a:gd name="connsiteX25868" fmla="*/ 5764149 w 9157696"/>
                <a:gd name="connsiteY25868" fmla="*/ 1643569 h 3804208"/>
                <a:gd name="connsiteX25869" fmla="*/ 5762928 w 9157696"/>
                <a:gd name="connsiteY25869" fmla="*/ 1642348 h 3804208"/>
                <a:gd name="connsiteX25870" fmla="*/ 5770252 w 9157696"/>
                <a:gd name="connsiteY25870" fmla="*/ 1638686 h 3804208"/>
                <a:gd name="connsiteX25871" fmla="*/ 5753163 w 9157696"/>
                <a:gd name="connsiteY25871" fmla="*/ 1646010 h 3804208"/>
                <a:gd name="connsiteX25872" fmla="*/ 5759266 w 9157696"/>
                <a:gd name="connsiteY25872" fmla="*/ 1642348 h 3804208"/>
                <a:gd name="connsiteX25873" fmla="*/ 5761707 w 9157696"/>
                <a:gd name="connsiteY25873" fmla="*/ 1641127 h 3804208"/>
                <a:gd name="connsiteX25874" fmla="*/ 5758045 w 9157696"/>
                <a:gd name="connsiteY25874" fmla="*/ 1646010 h 3804208"/>
                <a:gd name="connsiteX25875" fmla="*/ 5753163 w 9157696"/>
                <a:gd name="connsiteY25875" fmla="*/ 1646010 h 3804208"/>
                <a:gd name="connsiteX25876" fmla="*/ 5753163 w 9157696"/>
                <a:gd name="connsiteY25876" fmla="*/ 1646010 h 3804208"/>
                <a:gd name="connsiteX25877" fmla="*/ 5731190 w 9157696"/>
                <a:gd name="connsiteY25877" fmla="*/ 1678969 h 3804208"/>
                <a:gd name="connsiteX25878" fmla="*/ 5733631 w 9157696"/>
                <a:gd name="connsiteY25878" fmla="*/ 1677748 h 3804208"/>
                <a:gd name="connsiteX25879" fmla="*/ 5732411 w 9157696"/>
                <a:gd name="connsiteY25879" fmla="*/ 1678969 h 3804208"/>
                <a:gd name="connsiteX25880" fmla="*/ 5731190 w 9157696"/>
                <a:gd name="connsiteY25880" fmla="*/ 1678969 h 3804208"/>
                <a:gd name="connsiteX25881" fmla="*/ 5731190 w 9157696"/>
                <a:gd name="connsiteY25881" fmla="*/ 1678969 h 3804208"/>
                <a:gd name="connsiteX25882" fmla="*/ 5732411 w 9157696"/>
                <a:gd name="connsiteY25882" fmla="*/ 1696059 h 3804208"/>
                <a:gd name="connsiteX25883" fmla="*/ 5729969 w 9157696"/>
                <a:gd name="connsiteY25883" fmla="*/ 1697280 h 3804208"/>
                <a:gd name="connsiteX25884" fmla="*/ 5728749 w 9157696"/>
                <a:gd name="connsiteY25884" fmla="*/ 1697280 h 3804208"/>
                <a:gd name="connsiteX25885" fmla="*/ 5732411 w 9157696"/>
                <a:gd name="connsiteY25885" fmla="*/ 1696059 h 3804208"/>
                <a:gd name="connsiteX25886" fmla="*/ 5725086 w 9157696"/>
                <a:gd name="connsiteY25886" fmla="*/ 1696059 h 3804208"/>
                <a:gd name="connsiteX25887" fmla="*/ 5726307 w 9157696"/>
                <a:gd name="connsiteY25887" fmla="*/ 1696059 h 3804208"/>
                <a:gd name="connsiteX25888" fmla="*/ 5726307 w 9157696"/>
                <a:gd name="connsiteY25888" fmla="*/ 1698500 h 3804208"/>
                <a:gd name="connsiteX25889" fmla="*/ 5722645 w 9157696"/>
                <a:gd name="connsiteY25889" fmla="*/ 1696059 h 3804208"/>
                <a:gd name="connsiteX25890" fmla="*/ 5725086 w 9157696"/>
                <a:gd name="connsiteY25890" fmla="*/ 1696059 h 3804208"/>
                <a:gd name="connsiteX25891" fmla="*/ 5718983 w 9157696"/>
                <a:gd name="connsiteY25891" fmla="*/ 1624038 h 3804208"/>
                <a:gd name="connsiteX25892" fmla="*/ 5718983 w 9157696"/>
                <a:gd name="connsiteY25892" fmla="*/ 1625258 h 3804208"/>
                <a:gd name="connsiteX25893" fmla="*/ 5718983 w 9157696"/>
                <a:gd name="connsiteY25893" fmla="*/ 1624038 h 3804208"/>
                <a:gd name="connsiteX25894" fmla="*/ 5718983 w 9157696"/>
                <a:gd name="connsiteY25894" fmla="*/ 1624038 h 3804208"/>
                <a:gd name="connsiteX25895" fmla="*/ 5709217 w 9157696"/>
                <a:gd name="connsiteY25895" fmla="*/ 1569106 h 3804208"/>
                <a:gd name="connsiteX25896" fmla="*/ 5712879 w 9157696"/>
                <a:gd name="connsiteY25896" fmla="*/ 1569106 h 3804208"/>
                <a:gd name="connsiteX25897" fmla="*/ 5711659 w 9157696"/>
                <a:gd name="connsiteY25897" fmla="*/ 1570327 h 3804208"/>
                <a:gd name="connsiteX25898" fmla="*/ 5709217 w 9157696"/>
                <a:gd name="connsiteY25898" fmla="*/ 1571548 h 3804208"/>
                <a:gd name="connsiteX25899" fmla="*/ 5701893 w 9157696"/>
                <a:gd name="connsiteY25899" fmla="*/ 1572768 h 3804208"/>
                <a:gd name="connsiteX25900" fmla="*/ 5694569 w 9157696"/>
                <a:gd name="connsiteY25900" fmla="*/ 1573989 h 3804208"/>
                <a:gd name="connsiteX25901" fmla="*/ 5693348 w 9157696"/>
                <a:gd name="connsiteY25901" fmla="*/ 1573989 h 3804208"/>
                <a:gd name="connsiteX25902" fmla="*/ 5699452 w 9157696"/>
                <a:gd name="connsiteY25902" fmla="*/ 1572768 h 3804208"/>
                <a:gd name="connsiteX25903" fmla="*/ 5709217 w 9157696"/>
                <a:gd name="connsiteY25903" fmla="*/ 1569106 h 3804208"/>
                <a:gd name="connsiteX25904" fmla="*/ 5697010 w 9157696"/>
                <a:gd name="connsiteY25904" fmla="*/ 1560561 h 3804208"/>
                <a:gd name="connsiteX25905" fmla="*/ 5693348 w 9157696"/>
                <a:gd name="connsiteY25905" fmla="*/ 1561782 h 3804208"/>
                <a:gd name="connsiteX25906" fmla="*/ 5697010 w 9157696"/>
                <a:gd name="connsiteY25906" fmla="*/ 1560561 h 3804208"/>
                <a:gd name="connsiteX25907" fmla="*/ 5731190 w 9157696"/>
                <a:gd name="connsiteY25907" fmla="*/ 1517837 h 3804208"/>
                <a:gd name="connsiteX25908" fmla="*/ 5729969 w 9157696"/>
                <a:gd name="connsiteY25908" fmla="*/ 1517837 h 3804208"/>
                <a:gd name="connsiteX25909" fmla="*/ 5731190 w 9157696"/>
                <a:gd name="connsiteY25909" fmla="*/ 1517837 h 3804208"/>
                <a:gd name="connsiteX25910" fmla="*/ 5589589 w 9157696"/>
                <a:gd name="connsiteY25910" fmla="*/ 1517837 h 3804208"/>
                <a:gd name="connsiteX25911" fmla="*/ 5590809 w 9157696"/>
                <a:gd name="connsiteY25911" fmla="*/ 1517837 h 3804208"/>
                <a:gd name="connsiteX25912" fmla="*/ 5589589 w 9157696"/>
                <a:gd name="connsiteY25912" fmla="*/ 1517837 h 3804208"/>
                <a:gd name="connsiteX25913" fmla="*/ 5601796 w 9157696"/>
                <a:gd name="connsiteY25913" fmla="*/ 1625258 h 3804208"/>
                <a:gd name="connsiteX25914" fmla="*/ 5601796 w 9157696"/>
                <a:gd name="connsiteY25914" fmla="*/ 1625258 h 3804208"/>
                <a:gd name="connsiteX25915" fmla="*/ 5601796 w 9157696"/>
                <a:gd name="connsiteY25915" fmla="*/ 1625258 h 3804208"/>
                <a:gd name="connsiteX25916" fmla="*/ 5601796 w 9157696"/>
                <a:gd name="connsiteY25916" fmla="*/ 1625258 h 3804208"/>
                <a:gd name="connsiteX25917" fmla="*/ 5588368 w 9157696"/>
                <a:gd name="connsiteY25917" fmla="*/ 1678969 h 3804208"/>
                <a:gd name="connsiteX25918" fmla="*/ 5588368 w 9157696"/>
                <a:gd name="connsiteY25918" fmla="*/ 1678969 h 3804208"/>
                <a:gd name="connsiteX25919" fmla="*/ 5587147 w 9157696"/>
                <a:gd name="connsiteY25919" fmla="*/ 1680190 h 3804208"/>
                <a:gd name="connsiteX25920" fmla="*/ 5585926 w 9157696"/>
                <a:gd name="connsiteY25920" fmla="*/ 1678969 h 3804208"/>
                <a:gd name="connsiteX25921" fmla="*/ 5588368 w 9157696"/>
                <a:gd name="connsiteY25921" fmla="*/ 1678969 h 3804208"/>
                <a:gd name="connsiteX25922" fmla="*/ 5555409 w 9157696"/>
                <a:gd name="connsiteY25922" fmla="*/ 1642348 h 3804208"/>
                <a:gd name="connsiteX25923" fmla="*/ 5551747 w 9157696"/>
                <a:gd name="connsiteY25923" fmla="*/ 1643569 h 3804208"/>
                <a:gd name="connsiteX25924" fmla="*/ 5546864 w 9157696"/>
                <a:gd name="connsiteY25924" fmla="*/ 1637465 h 3804208"/>
                <a:gd name="connsiteX25925" fmla="*/ 5541981 w 9157696"/>
                <a:gd name="connsiteY25925" fmla="*/ 1637465 h 3804208"/>
                <a:gd name="connsiteX25926" fmla="*/ 5537098 w 9157696"/>
                <a:gd name="connsiteY25926" fmla="*/ 1633803 h 3804208"/>
                <a:gd name="connsiteX25927" fmla="*/ 5537098 w 9157696"/>
                <a:gd name="connsiteY25927" fmla="*/ 1633803 h 3804208"/>
                <a:gd name="connsiteX25928" fmla="*/ 5539540 w 9157696"/>
                <a:gd name="connsiteY25928" fmla="*/ 1635024 h 3804208"/>
                <a:gd name="connsiteX25929" fmla="*/ 5549305 w 9157696"/>
                <a:gd name="connsiteY25929" fmla="*/ 1637465 h 3804208"/>
                <a:gd name="connsiteX25930" fmla="*/ 5556630 w 9157696"/>
                <a:gd name="connsiteY25930" fmla="*/ 1639907 h 3804208"/>
                <a:gd name="connsiteX25931" fmla="*/ 5555409 w 9157696"/>
                <a:gd name="connsiteY25931" fmla="*/ 1642348 h 3804208"/>
                <a:gd name="connsiteX25932" fmla="*/ 5561512 w 9157696"/>
                <a:gd name="connsiteY25932" fmla="*/ 1646010 h 3804208"/>
                <a:gd name="connsiteX25933" fmla="*/ 5557850 w 9157696"/>
                <a:gd name="connsiteY25933" fmla="*/ 1641127 h 3804208"/>
                <a:gd name="connsiteX25934" fmla="*/ 5560292 w 9157696"/>
                <a:gd name="connsiteY25934" fmla="*/ 1642348 h 3804208"/>
                <a:gd name="connsiteX25935" fmla="*/ 5566395 w 9157696"/>
                <a:gd name="connsiteY25935" fmla="*/ 1646010 h 3804208"/>
                <a:gd name="connsiteX25936" fmla="*/ 5567616 w 9157696"/>
                <a:gd name="connsiteY25936" fmla="*/ 1647231 h 3804208"/>
                <a:gd name="connsiteX25937" fmla="*/ 5561512 w 9157696"/>
                <a:gd name="connsiteY25937" fmla="*/ 1646010 h 3804208"/>
                <a:gd name="connsiteX25938" fmla="*/ 5581044 w 9157696"/>
                <a:gd name="connsiteY25938" fmla="*/ 1696059 h 3804208"/>
                <a:gd name="connsiteX25939" fmla="*/ 5578602 w 9157696"/>
                <a:gd name="connsiteY25939" fmla="*/ 1698500 h 3804208"/>
                <a:gd name="connsiteX25940" fmla="*/ 5577382 w 9157696"/>
                <a:gd name="connsiteY25940" fmla="*/ 1697280 h 3804208"/>
                <a:gd name="connsiteX25941" fmla="*/ 5576161 w 9157696"/>
                <a:gd name="connsiteY25941" fmla="*/ 1696059 h 3804208"/>
                <a:gd name="connsiteX25942" fmla="*/ 5581044 w 9157696"/>
                <a:gd name="connsiteY25942" fmla="*/ 1696059 h 3804208"/>
                <a:gd name="connsiteX25943" fmla="*/ 5567616 w 9157696"/>
                <a:gd name="connsiteY25943" fmla="*/ 1710707 h 3804208"/>
                <a:gd name="connsiteX25944" fmla="*/ 5567616 w 9157696"/>
                <a:gd name="connsiteY25944" fmla="*/ 1710707 h 3804208"/>
                <a:gd name="connsiteX25945" fmla="*/ 5567616 w 9157696"/>
                <a:gd name="connsiteY25945" fmla="*/ 1710707 h 3804208"/>
                <a:gd name="connsiteX25946" fmla="*/ 5567616 w 9157696"/>
                <a:gd name="connsiteY25946" fmla="*/ 1710707 h 3804208"/>
                <a:gd name="connsiteX25947" fmla="*/ 5551747 w 9157696"/>
                <a:gd name="connsiteY25947" fmla="*/ 1737563 h 3804208"/>
                <a:gd name="connsiteX25948" fmla="*/ 5548085 w 9157696"/>
                <a:gd name="connsiteY25948" fmla="*/ 1735121 h 3804208"/>
                <a:gd name="connsiteX25949" fmla="*/ 5552968 w 9157696"/>
                <a:gd name="connsiteY25949" fmla="*/ 1736342 h 3804208"/>
                <a:gd name="connsiteX25950" fmla="*/ 5551747 w 9157696"/>
                <a:gd name="connsiteY25950" fmla="*/ 1737563 h 3804208"/>
                <a:gd name="connsiteX25951" fmla="*/ 5532216 w 9157696"/>
                <a:gd name="connsiteY25951" fmla="*/ 1755873 h 3804208"/>
                <a:gd name="connsiteX25952" fmla="*/ 5534657 w 9157696"/>
                <a:gd name="connsiteY25952" fmla="*/ 1757094 h 3804208"/>
                <a:gd name="connsiteX25953" fmla="*/ 5533436 w 9157696"/>
                <a:gd name="connsiteY25953" fmla="*/ 1758315 h 3804208"/>
                <a:gd name="connsiteX25954" fmla="*/ 5532216 w 9157696"/>
                <a:gd name="connsiteY25954" fmla="*/ 1755873 h 3804208"/>
                <a:gd name="connsiteX25955" fmla="*/ 5535878 w 9157696"/>
                <a:gd name="connsiteY25955" fmla="*/ 1826674 h 3804208"/>
                <a:gd name="connsiteX25956" fmla="*/ 5533436 w 9157696"/>
                <a:gd name="connsiteY25956" fmla="*/ 1824233 h 3804208"/>
                <a:gd name="connsiteX25957" fmla="*/ 5538319 w 9157696"/>
                <a:gd name="connsiteY25957" fmla="*/ 1825453 h 3804208"/>
                <a:gd name="connsiteX25958" fmla="*/ 5535878 w 9157696"/>
                <a:gd name="connsiteY25958" fmla="*/ 1826674 h 3804208"/>
                <a:gd name="connsiteX25959" fmla="*/ 5499257 w 9157696"/>
                <a:gd name="connsiteY25959" fmla="*/ 2074476 h 3804208"/>
                <a:gd name="connsiteX25960" fmla="*/ 5499257 w 9157696"/>
                <a:gd name="connsiteY25960" fmla="*/ 2074476 h 3804208"/>
                <a:gd name="connsiteX25961" fmla="*/ 5499257 w 9157696"/>
                <a:gd name="connsiteY25961" fmla="*/ 2074476 h 3804208"/>
                <a:gd name="connsiteX25962" fmla="*/ 5499257 w 9157696"/>
                <a:gd name="connsiteY25962" fmla="*/ 2074476 h 3804208"/>
                <a:gd name="connsiteX25963" fmla="*/ 5487050 w 9157696"/>
                <a:gd name="connsiteY25963" fmla="*/ 2087904 h 3804208"/>
                <a:gd name="connsiteX25964" fmla="*/ 5487050 w 9157696"/>
                <a:gd name="connsiteY25964" fmla="*/ 2089125 h 3804208"/>
                <a:gd name="connsiteX25965" fmla="*/ 5482167 w 9157696"/>
                <a:gd name="connsiteY25965" fmla="*/ 2086683 h 3804208"/>
                <a:gd name="connsiteX25966" fmla="*/ 5479726 w 9157696"/>
                <a:gd name="connsiteY25966" fmla="*/ 2085463 h 3804208"/>
                <a:gd name="connsiteX25967" fmla="*/ 5483388 w 9157696"/>
                <a:gd name="connsiteY25967" fmla="*/ 2086683 h 3804208"/>
                <a:gd name="connsiteX25968" fmla="*/ 5487050 w 9157696"/>
                <a:gd name="connsiteY25968" fmla="*/ 2087904 h 3804208"/>
                <a:gd name="connsiteX25969" fmla="*/ 5468739 w 9157696"/>
                <a:gd name="connsiteY25969" fmla="*/ 2072035 h 3804208"/>
                <a:gd name="connsiteX25970" fmla="*/ 5463856 w 9157696"/>
                <a:gd name="connsiteY25970" fmla="*/ 2073256 h 3804208"/>
                <a:gd name="connsiteX25971" fmla="*/ 5460194 w 9157696"/>
                <a:gd name="connsiteY25971" fmla="*/ 2073256 h 3804208"/>
                <a:gd name="connsiteX25972" fmla="*/ 5468739 w 9157696"/>
                <a:gd name="connsiteY25972" fmla="*/ 2072035 h 3804208"/>
                <a:gd name="connsiteX25973" fmla="*/ 5468739 w 9157696"/>
                <a:gd name="connsiteY25973" fmla="*/ 2072035 h 3804208"/>
                <a:gd name="connsiteX25974" fmla="*/ 5467519 w 9157696"/>
                <a:gd name="connsiteY25974" fmla="*/ 2021986 h 3804208"/>
                <a:gd name="connsiteX25975" fmla="*/ 5454091 w 9157696"/>
                <a:gd name="connsiteY25975" fmla="*/ 2017103 h 3804208"/>
                <a:gd name="connsiteX25976" fmla="*/ 5450429 w 9157696"/>
                <a:gd name="connsiteY25976" fmla="*/ 2019545 h 3804208"/>
                <a:gd name="connsiteX25977" fmla="*/ 5439442 w 9157696"/>
                <a:gd name="connsiteY25977" fmla="*/ 2012221 h 3804208"/>
                <a:gd name="connsiteX25978" fmla="*/ 5432118 w 9157696"/>
                <a:gd name="connsiteY25978" fmla="*/ 2012221 h 3804208"/>
                <a:gd name="connsiteX25979" fmla="*/ 5428456 w 9157696"/>
                <a:gd name="connsiteY25979" fmla="*/ 2012221 h 3804208"/>
                <a:gd name="connsiteX25980" fmla="*/ 5422353 w 9157696"/>
                <a:gd name="connsiteY25980" fmla="*/ 2007338 h 3804208"/>
                <a:gd name="connsiteX25981" fmla="*/ 5416249 w 9157696"/>
                <a:gd name="connsiteY25981" fmla="*/ 2002455 h 3804208"/>
                <a:gd name="connsiteX25982" fmla="*/ 5412587 w 9157696"/>
                <a:gd name="connsiteY25982" fmla="*/ 2003675 h 3804208"/>
                <a:gd name="connsiteX25983" fmla="*/ 5405263 w 9157696"/>
                <a:gd name="connsiteY25983" fmla="*/ 2002455 h 3804208"/>
                <a:gd name="connsiteX25984" fmla="*/ 5401601 w 9157696"/>
                <a:gd name="connsiteY25984" fmla="*/ 2001234 h 3804208"/>
                <a:gd name="connsiteX25985" fmla="*/ 5422353 w 9157696"/>
                <a:gd name="connsiteY25985" fmla="*/ 2002455 h 3804208"/>
                <a:gd name="connsiteX25986" fmla="*/ 5434560 w 9157696"/>
                <a:gd name="connsiteY25986" fmla="*/ 2003675 h 3804208"/>
                <a:gd name="connsiteX25987" fmla="*/ 5446767 w 9157696"/>
                <a:gd name="connsiteY25987" fmla="*/ 2004896 h 3804208"/>
                <a:gd name="connsiteX25988" fmla="*/ 5463856 w 9157696"/>
                <a:gd name="connsiteY25988" fmla="*/ 2009779 h 3804208"/>
                <a:gd name="connsiteX25989" fmla="*/ 5474843 w 9157696"/>
                <a:gd name="connsiteY25989" fmla="*/ 2017103 h 3804208"/>
                <a:gd name="connsiteX25990" fmla="*/ 5479726 w 9157696"/>
                <a:gd name="connsiteY25990" fmla="*/ 2019545 h 3804208"/>
                <a:gd name="connsiteX25991" fmla="*/ 5479726 w 9157696"/>
                <a:gd name="connsiteY25991" fmla="*/ 2020765 h 3804208"/>
                <a:gd name="connsiteX25992" fmla="*/ 5467519 w 9157696"/>
                <a:gd name="connsiteY25992" fmla="*/ 2021986 h 3804208"/>
                <a:gd name="connsiteX25993" fmla="*/ 5476063 w 9157696"/>
                <a:gd name="connsiteY25993" fmla="*/ 2073256 h 3804208"/>
                <a:gd name="connsiteX25994" fmla="*/ 5476063 w 9157696"/>
                <a:gd name="connsiteY25994" fmla="*/ 2073256 h 3804208"/>
                <a:gd name="connsiteX25995" fmla="*/ 5484608 w 9157696"/>
                <a:gd name="connsiteY25995" fmla="*/ 2074476 h 3804208"/>
                <a:gd name="connsiteX25996" fmla="*/ 5484608 w 9157696"/>
                <a:gd name="connsiteY25996" fmla="*/ 2074476 h 3804208"/>
                <a:gd name="connsiteX25997" fmla="*/ 5476063 w 9157696"/>
                <a:gd name="connsiteY25997" fmla="*/ 2073256 h 3804208"/>
                <a:gd name="connsiteX25998" fmla="*/ 5407704 w 9157696"/>
                <a:gd name="connsiteY25998" fmla="*/ 2166029 h 3804208"/>
                <a:gd name="connsiteX25999" fmla="*/ 5407704 w 9157696"/>
                <a:gd name="connsiteY25999" fmla="*/ 2166029 h 3804208"/>
                <a:gd name="connsiteX26000" fmla="*/ 5405263 w 9157696"/>
                <a:gd name="connsiteY26000" fmla="*/ 2164808 h 3804208"/>
                <a:gd name="connsiteX26001" fmla="*/ 5407704 w 9157696"/>
                <a:gd name="connsiteY26001" fmla="*/ 2166029 h 3804208"/>
                <a:gd name="connsiteX26002" fmla="*/ 5347890 w 9157696"/>
                <a:gd name="connsiteY26002" fmla="*/ 2218519 h 3804208"/>
                <a:gd name="connsiteX26003" fmla="*/ 5361318 w 9157696"/>
                <a:gd name="connsiteY26003" fmla="*/ 2217298 h 3804208"/>
                <a:gd name="connsiteX26004" fmla="*/ 5361318 w 9157696"/>
                <a:gd name="connsiteY26004" fmla="*/ 2218519 h 3804208"/>
                <a:gd name="connsiteX26005" fmla="*/ 5357656 w 9157696"/>
                <a:gd name="connsiteY26005" fmla="*/ 2219740 h 3804208"/>
                <a:gd name="connsiteX26006" fmla="*/ 5350331 w 9157696"/>
                <a:gd name="connsiteY26006" fmla="*/ 2219740 h 3804208"/>
                <a:gd name="connsiteX26007" fmla="*/ 5343007 w 9157696"/>
                <a:gd name="connsiteY26007" fmla="*/ 2218519 h 3804208"/>
                <a:gd name="connsiteX26008" fmla="*/ 5347890 w 9157696"/>
                <a:gd name="connsiteY26008" fmla="*/ 2218519 h 3804208"/>
                <a:gd name="connsiteX26009" fmla="*/ 5203847 w 9157696"/>
                <a:gd name="connsiteY26009" fmla="*/ 2327161 h 3804208"/>
                <a:gd name="connsiteX26010" fmla="*/ 5195302 w 9157696"/>
                <a:gd name="connsiteY26010" fmla="*/ 2330824 h 3804208"/>
                <a:gd name="connsiteX26011" fmla="*/ 5194081 w 9157696"/>
                <a:gd name="connsiteY26011" fmla="*/ 2325940 h 3804208"/>
                <a:gd name="connsiteX26012" fmla="*/ 5190419 w 9157696"/>
                <a:gd name="connsiteY26012" fmla="*/ 2318617 h 3804208"/>
                <a:gd name="connsiteX26013" fmla="*/ 5184316 w 9157696"/>
                <a:gd name="connsiteY26013" fmla="*/ 2318617 h 3804208"/>
                <a:gd name="connsiteX26014" fmla="*/ 5179433 w 9157696"/>
                <a:gd name="connsiteY26014" fmla="*/ 2322279 h 3804208"/>
                <a:gd name="connsiteX26015" fmla="*/ 5178212 w 9157696"/>
                <a:gd name="connsiteY26015" fmla="*/ 2312513 h 3804208"/>
                <a:gd name="connsiteX26016" fmla="*/ 5178212 w 9157696"/>
                <a:gd name="connsiteY26016" fmla="*/ 2311292 h 3804208"/>
                <a:gd name="connsiteX26017" fmla="*/ 5183095 w 9157696"/>
                <a:gd name="connsiteY26017" fmla="*/ 2314954 h 3804208"/>
                <a:gd name="connsiteX26018" fmla="*/ 5186758 w 9157696"/>
                <a:gd name="connsiteY26018" fmla="*/ 2316175 h 3804208"/>
                <a:gd name="connsiteX26019" fmla="*/ 5192861 w 9157696"/>
                <a:gd name="connsiteY26019" fmla="*/ 2314954 h 3804208"/>
                <a:gd name="connsiteX26020" fmla="*/ 5197744 w 9157696"/>
                <a:gd name="connsiteY26020" fmla="*/ 2317396 h 3804208"/>
                <a:gd name="connsiteX26021" fmla="*/ 5203847 w 9157696"/>
                <a:gd name="connsiteY26021" fmla="*/ 2322279 h 3804208"/>
                <a:gd name="connsiteX26022" fmla="*/ 5207509 w 9157696"/>
                <a:gd name="connsiteY26022" fmla="*/ 2324720 h 3804208"/>
                <a:gd name="connsiteX26023" fmla="*/ 5207509 w 9157696"/>
                <a:gd name="connsiteY26023" fmla="*/ 2324720 h 3804208"/>
                <a:gd name="connsiteX26024" fmla="*/ 5203847 w 9157696"/>
                <a:gd name="connsiteY26024" fmla="*/ 2327161 h 3804208"/>
                <a:gd name="connsiteX26025" fmla="*/ 5208730 w 9157696"/>
                <a:gd name="connsiteY26025" fmla="*/ 2327161 h 3804208"/>
                <a:gd name="connsiteX26026" fmla="*/ 5208730 w 9157696"/>
                <a:gd name="connsiteY26026" fmla="*/ 2325940 h 3804208"/>
                <a:gd name="connsiteX26027" fmla="*/ 5208730 w 9157696"/>
                <a:gd name="connsiteY26027" fmla="*/ 2327161 h 3804208"/>
                <a:gd name="connsiteX26028" fmla="*/ 5208730 w 9157696"/>
                <a:gd name="connsiteY26028" fmla="*/ 2327161 h 3804208"/>
                <a:gd name="connsiteX26029" fmla="*/ 5208730 w 9157696"/>
                <a:gd name="connsiteY26029" fmla="*/ 2327161 h 3804208"/>
                <a:gd name="connsiteX26030" fmla="*/ 5240468 w 9157696"/>
                <a:gd name="connsiteY26030" fmla="*/ 2362561 h 3804208"/>
                <a:gd name="connsiteX26031" fmla="*/ 5233144 w 9157696"/>
                <a:gd name="connsiteY26031" fmla="*/ 2362561 h 3804208"/>
                <a:gd name="connsiteX26032" fmla="*/ 5229482 w 9157696"/>
                <a:gd name="connsiteY26032" fmla="*/ 2358900 h 3804208"/>
                <a:gd name="connsiteX26033" fmla="*/ 5229482 w 9157696"/>
                <a:gd name="connsiteY26033" fmla="*/ 2358900 h 3804208"/>
                <a:gd name="connsiteX26034" fmla="*/ 5229482 w 9157696"/>
                <a:gd name="connsiteY26034" fmla="*/ 2358900 h 3804208"/>
                <a:gd name="connsiteX26035" fmla="*/ 5231923 w 9157696"/>
                <a:gd name="connsiteY26035" fmla="*/ 2360120 h 3804208"/>
                <a:gd name="connsiteX26036" fmla="*/ 5236806 w 9157696"/>
                <a:gd name="connsiteY26036" fmla="*/ 2360120 h 3804208"/>
                <a:gd name="connsiteX26037" fmla="*/ 5240468 w 9157696"/>
                <a:gd name="connsiteY26037" fmla="*/ 2360120 h 3804208"/>
                <a:gd name="connsiteX26038" fmla="*/ 5241689 w 9157696"/>
                <a:gd name="connsiteY26038" fmla="*/ 2361341 h 3804208"/>
                <a:gd name="connsiteX26039" fmla="*/ 5240468 w 9157696"/>
                <a:gd name="connsiteY26039" fmla="*/ 2362561 h 3804208"/>
                <a:gd name="connsiteX26040" fmla="*/ 5241689 w 9157696"/>
                <a:gd name="connsiteY26040" fmla="*/ 2344251 h 3804208"/>
                <a:gd name="connsiteX26041" fmla="*/ 5251455 w 9157696"/>
                <a:gd name="connsiteY26041" fmla="*/ 2345472 h 3804208"/>
                <a:gd name="connsiteX26042" fmla="*/ 5245351 w 9157696"/>
                <a:gd name="connsiteY26042" fmla="*/ 2347913 h 3804208"/>
                <a:gd name="connsiteX26043" fmla="*/ 5241689 w 9157696"/>
                <a:gd name="connsiteY26043" fmla="*/ 2344251 h 3804208"/>
                <a:gd name="connsiteX26044" fmla="*/ 5322255 w 9157696"/>
                <a:gd name="connsiteY26044" fmla="*/ 2345472 h 3804208"/>
                <a:gd name="connsiteX26045" fmla="*/ 5310048 w 9157696"/>
                <a:gd name="connsiteY26045" fmla="*/ 2346693 h 3804208"/>
                <a:gd name="connsiteX26046" fmla="*/ 5299062 w 9157696"/>
                <a:gd name="connsiteY26046" fmla="*/ 2345472 h 3804208"/>
                <a:gd name="connsiteX26047" fmla="*/ 5274648 w 9157696"/>
                <a:gd name="connsiteY26047" fmla="*/ 2351575 h 3804208"/>
                <a:gd name="connsiteX26048" fmla="*/ 5267323 w 9157696"/>
                <a:gd name="connsiteY26048" fmla="*/ 2358900 h 3804208"/>
                <a:gd name="connsiteX26049" fmla="*/ 5250234 w 9157696"/>
                <a:gd name="connsiteY26049" fmla="*/ 2357679 h 3804208"/>
                <a:gd name="connsiteX26050" fmla="*/ 5247793 w 9157696"/>
                <a:gd name="connsiteY26050" fmla="*/ 2358900 h 3804208"/>
                <a:gd name="connsiteX26051" fmla="*/ 5246572 w 9157696"/>
                <a:gd name="connsiteY26051" fmla="*/ 2357679 h 3804208"/>
                <a:gd name="connsiteX26052" fmla="*/ 5246572 w 9157696"/>
                <a:gd name="connsiteY26052" fmla="*/ 2357679 h 3804208"/>
                <a:gd name="connsiteX26053" fmla="*/ 5250234 w 9157696"/>
                <a:gd name="connsiteY26053" fmla="*/ 2354017 h 3804208"/>
                <a:gd name="connsiteX26054" fmla="*/ 5253896 w 9157696"/>
                <a:gd name="connsiteY26054" fmla="*/ 2345472 h 3804208"/>
                <a:gd name="connsiteX26055" fmla="*/ 5277089 w 9157696"/>
                <a:gd name="connsiteY26055" fmla="*/ 2343031 h 3804208"/>
                <a:gd name="connsiteX26056" fmla="*/ 5301503 w 9157696"/>
                <a:gd name="connsiteY26056" fmla="*/ 2341810 h 3804208"/>
                <a:gd name="connsiteX26057" fmla="*/ 5322255 w 9157696"/>
                <a:gd name="connsiteY26057" fmla="*/ 2345472 h 3804208"/>
                <a:gd name="connsiteX26058" fmla="*/ 5322255 w 9157696"/>
                <a:gd name="connsiteY26058" fmla="*/ 2345472 h 3804208"/>
                <a:gd name="connsiteX26059" fmla="*/ 5279530 w 9157696"/>
                <a:gd name="connsiteY26059" fmla="*/ 2230726 h 3804208"/>
                <a:gd name="connsiteX26060" fmla="*/ 5286855 w 9157696"/>
                <a:gd name="connsiteY26060" fmla="*/ 2229505 h 3804208"/>
                <a:gd name="connsiteX26061" fmla="*/ 5296621 w 9157696"/>
                <a:gd name="connsiteY26061" fmla="*/ 2225843 h 3804208"/>
                <a:gd name="connsiteX26062" fmla="*/ 5305165 w 9157696"/>
                <a:gd name="connsiteY26062" fmla="*/ 2224622 h 3804208"/>
                <a:gd name="connsiteX26063" fmla="*/ 5314931 w 9157696"/>
                <a:gd name="connsiteY26063" fmla="*/ 2224622 h 3804208"/>
                <a:gd name="connsiteX26064" fmla="*/ 5322255 w 9157696"/>
                <a:gd name="connsiteY26064" fmla="*/ 2224622 h 3804208"/>
                <a:gd name="connsiteX26065" fmla="*/ 5330800 w 9157696"/>
                <a:gd name="connsiteY26065" fmla="*/ 2222181 h 3804208"/>
                <a:gd name="connsiteX26066" fmla="*/ 5330800 w 9157696"/>
                <a:gd name="connsiteY26066" fmla="*/ 2223402 h 3804208"/>
                <a:gd name="connsiteX26067" fmla="*/ 5328359 w 9157696"/>
                <a:gd name="connsiteY26067" fmla="*/ 2230726 h 3804208"/>
                <a:gd name="connsiteX26068" fmla="*/ 5319814 w 9157696"/>
                <a:gd name="connsiteY26068" fmla="*/ 2228284 h 3804208"/>
                <a:gd name="connsiteX26069" fmla="*/ 5308828 w 9157696"/>
                <a:gd name="connsiteY26069" fmla="*/ 2228284 h 3804208"/>
                <a:gd name="connsiteX26070" fmla="*/ 5301503 w 9157696"/>
                <a:gd name="connsiteY26070" fmla="*/ 2234388 h 3804208"/>
                <a:gd name="connsiteX26071" fmla="*/ 5297841 w 9157696"/>
                <a:gd name="connsiteY26071" fmla="*/ 2238050 h 3804208"/>
                <a:gd name="connsiteX26072" fmla="*/ 5286855 w 9157696"/>
                <a:gd name="connsiteY26072" fmla="*/ 2235609 h 3804208"/>
                <a:gd name="connsiteX26073" fmla="*/ 5279530 w 9157696"/>
                <a:gd name="connsiteY26073" fmla="*/ 2230726 h 3804208"/>
                <a:gd name="connsiteX26074" fmla="*/ 5279530 w 9157696"/>
                <a:gd name="connsiteY26074" fmla="*/ 2230726 h 3804208"/>
                <a:gd name="connsiteX26075" fmla="*/ 5308828 w 9157696"/>
                <a:gd name="connsiteY26075" fmla="*/ 2257582 h 3804208"/>
                <a:gd name="connsiteX26076" fmla="*/ 5307607 w 9157696"/>
                <a:gd name="connsiteY26076" fmla="*/ 2257582 h 3804208"/>
                <a:gd name="connsiteX26077" fmla="*/ 5303944 w 9157696"/>
                <a:gd name="connsiteY26077" fmla="*/ 2256361 h 3804208"/>
                <a:gd name="connsiteX26078" fmla="*/ 5308828 w 9157696"/>
                <a:gd name="connsiteY26078" fmla="*/ 2257582 h 3804208"/>
                <a:gd name="connsiteX26079" fmla="*/ 5308828 w 9157696"/>
                <a:gd name="connsiteY26079" fmla="*/ 2257582 h 3804208"/>
                <a:gd name="connsiteX26080" fmla="*/ 5266103 w 9157696"/>
                <a:gd name="connsiteY26080" fmla="*/ 2258802 h 3804208"/>
                <a:gd name="connsiteX26081" fmla="*/ 5274648 w 9157696"/>
                <a:gd name="connsiteY26081" fmla="*/ 2260023 h 3804208"/>
                <a:gd name="connsiteX26082" fmla="*/ 5260000 w 9157696"/>
                <a:gd name="connsiteY26082" fmla="*/ 2257582 h 3804208"/>
                <a:gd name="connsiteX26083" fmla="*/ 5266103 w 9157696"/>
                <a:gd name="connsiteY26083" fmla="*/ 2258802 h 3804208"/>
                <a:gd name="connsiteX26084" fmla="*/ 5213613 w 9157696"/>
                <a:gd name="connsiteY26084" fmla="*/ 2258802 h 3804208"/>
                <a:gd name="connsiteX26085" fmla="*/ 5220937 w 9157696"/>
                <a:gd name="connsiteY26085" fmla="*/ 2258802 h 3804208"/>
                <a:gd name="connsiteX26086" fmla="*/ 5230702 w 9157696"/>
                <a:gd name="connsiteY26086" fmla="*/ 2258802 h 3804208"/>
                <a:gd name="connsiteX26087" fmla="*/ 5236806 w 9157696"/>
                <a:gd name="connsiteY26087" fmla="*/ 2257582 h 3804208"/>
                <a:gd name="connsiteX26088" fmla="*/ 5244130 w 9157696"/>
                <a:gd name="connsiteY26088" fmla="*/ 2256361 h 3804208"/>
                <a:gd name="connsiteX26089" fmla="*/ 5242909 w 9157696"/>
                <a:gd name="connsiteY26089" fmla="*/ 2256361 h 3804208"/>
                <a:gd name="connsiteX26090" fmla="*/ 5231923 w 9157696"/>
                <a:gd name="connsiteY26090" fmla="*/ 2260023 h 3804208"/>
                <a:gd name="connsiteX26091" fmla="*/ 5218495 w 9157696"/>
                <a:gd name="connsiteY26091" fmla="*/ 2260023 h 3804208"/>
                <a:gd name="connsiteX26092" fmla="*/ 5212392 w 9157696"/>
                <a:gd name="connsiteY26092" fmla="*/ 2258802 h 3804208"/>
                <a:gd name="connsiteX26093" fmla="*/ 5213613 w 9157696"/>
                <a:gd name="connsiteY26093" fmla="*/ 2258802 h 3804208"/>
                <a:gd name="connsiteX26094" fmla="*/ 5206288 w 9157696"/>
                <a:gd name="connsiteY26094" fmla="*/ 2257582 h 3804208"/>
                <a:gd name="connsiteX26095" fmla="*/ 5206288 w 9157696"/>
                <a:gd name="connsiteY26095" fmla="*/ 2257582 h 3804208"/>
                <a:gd name="connsiteX26096" fmla="*/ 5206288 w 9157696"/>
                <a:gd name="connsiteY26096" fmla="*/ 2257582 h 3804208"/>
                <a:gd name="connsiteX26097" fmla="*/ 5206288 w 9157696"/>
                <a:gd name="connsiteY26097" fmla="*/ 2257582 h 3804208"/>
                <a:gd name="connsiteX26098" fmla="*/ 5197744 w 9157696"/>
                <a:gd name="connsiteY26098" fmla="*/ 2258802 h 3804208"/>
                <a:gd name="connsiteX26099" fmla="*/ 5202626 w 9157696"/>
                <a:gd name="connsiteY26099" fmla="*/ 2257582 h 3804208"/>
                <a:gd name="connsiteX26100" fmla="*/ 5205068 w 9157696"/>
                <a:gd name="connsiteY26100" fmla="*/ 2257582 h 3804208"/>
                <a:gd name="connsiteX26101" fmla="*/ 5197744 w 9157696"/>
                <a:gd name="connsiteY26101" fmla="*/ 2258802 h 3804208"/>
                <a:gd name="connsiteX26102" fmla="*/ 5197744 w 9157696"/>
                <a:gd name="connsiteY26102" fmla="*/ 2258802 h 3804208"/>
                <a:gd name="connsiteX26103" fmla="*/ 5175771 w 9157696"/>
                <a:gd name="connsiteY26103" fmla="*/ 2283216 h 3804208"/>
                <a:gd name="connsiteX26104" fmla="*/ 5175771 w 9157696"/>
                <a:gd name="connsiteY26104" fmla="*/ 2281996 h 3804208"/>
                <a:gd name="connsiteX26105" fmla="*/ 5190419 w 9157696"/>
                <a:gd name="connsiteY26105" fmla="*/ 2280775 h 3804208"/>
                <a:gd name="connsiteX26106" fmla="*/ 5230702 w 9157696"/>
                <a:gd name="connsiteY26106" fmla="*/ 2280775 h 3804208"/>
                <a:gd name="connsiteX26107" fmla="*/ 5253896 w 9157696"/>
                <a:gd name="connsiteY26107" fmla="*/ 2281996 h 3804208"/>
                <a:gd name="connsiteX26108" fmla="*/ 5277089 w 9157696"/>
                <a:gd name="connsiteY26108" fmla="*/ 2283216 h 3804208"/>
                <a:gd name="connsiteX26109" fmla="*/ 5292958 w 9157696"/>
                <a:gd name="connsiteY26109" fmla="*/ 2286878 h 3804208"/>
                <a:gd name="connsiteX26110" fmla="*/ 5308828 w 9157696"/>
                <a:gd name="connsiteY26110" fmla="*/ 2290540 h 3804208"/>
                <a:gd name="connsiteX26111" fmla="*/ 5334462 w 9157696"/>
                <a:gd name="connsiteY26111" fmla="*/ 2303968 h 3804208"/>
                <a:gd name="connsiteX26112" fmla="*/ 5330800 w 9157696"/>
                <a:gd name="connsiteY26112" fmla="*/ 2307630 h 3804208"/>
                <a:gd name="connsiteX26113" fmla="*/ 5321035 w 9157696"/>
                <a:gd name="connsiteY26113" fmla="*/ 2303968 h 3804208"/>
                <a:gd name="connsiteX26114" fmla="*/ 5307607 w 9157696"/>
                <a:gd name="connsiteY26114" fmla="*/ 2303968 h 3804208"/>
                <a:gd name="connsiteX26115" fmla="*/ 5297841 w 9157696"/>
                <a:gd name="connsiteY26115" fmla="*/ 2311292 h 3804208"/>
                <a:gd name="connsiteX26116" fmla="*/ 5279530 w 9157696"/>
                <a:gd name="connsiteY26116" fmla="*/ 2313733 h 3804208"/>
                <a:gd name="connsiteX26117" fmla="*/ 5261220 w 9157696"/>
                <a:gd name="connsiteY26117" fmla="*/ 2316175 h 3804208"/>
                <a:gd name="connsiteX26118" fmla="*/ 5250234 w 9157696"/>
                <a:gd name="connsiteY26118" fmla="*/ 2321058 h 3804208"/>
                <a:gd name="connsiteX26119" fmla="*/ 5235586 w 9157696"/>
                <a:gd name="connsiteY26119" fmla="*/ 2322279 h 3804208"/>
                <a:gd name="connsiteX26120" fmla="*/ 5223379 w 9157696"/>
                <a:gd name="connsiteY26120" fmla="*/ 2321058 h 3804208"/>
                <a:gd name="connsiteX26121" fmla="*/ 5217275 w 9157696"/>
                <a:gd name="connsiteY26121" fmla="*/ 2323499 h 3804208"/>
                <a:gd name="connsiteX26122" fmla="*/ 5218495 w 9157696"/>
                <a:gd name="connsiteY26122" fmla="*/ 2322279 h 3804208"/>
                <a:gd name="connsiteX26123" fmla="*/ 5222158 w 9157696"/>
                <a:gd name="connsiteY26123" fmla="*/ 2316175 h 3804208"/>
                <a:gd name="connsiteX26124" fmla="*/ 5214833 w 9157696"/>
                <a:gd name="connsiteY26124" fmla="*/ 2314954 h 3804208"/>
                <a:gd name="connsiteX26125" fmla="*/ 5212392 w 9157696"/>
                <a:gd name="connsiteY26125" fmla="*/ 2306410 h 3804208"/>
                <a:gd name="connsiteX26126" fmla="*/ 5202626 w 9157696"/>
                <a:gd name="connsiteY26126" fmla="*/ 2296644 h 3804208"/>
                <a:gd name="connsiteX26127" fmla="*/ 5197744 w 9157696"/>
                <a:gd name="connsiteY26127" fmla="*/ 2296644 h 3804208"/>
                <a:gd name="connsiteX26128" fmla="*/ 5192861 w 9157696"/>
                <a:gd name="connsiteY26128" fmla="*/ 2294203 h 3804208"/>
                <a:gd name="connsiteX26129" fmla="*/ 5189199 w 9157696"/>
                <a:gd name="connsiteY26129" fmla="*/ 2288099 h 3804208"/>
                <a:gd name="connsiteX26130" fmla="*/ 5187978 w 9157696"/>
                <a:gd name="connsiteY26130" fmla="*/ 2283216 h 3804208"/>
                <a:gd name="connsiteX26131" fmla="*/ 5183095 w 9157696"/>
                <a:gd name="connsiteY26131" fmla="*/ 2284437 h 3804208"/>
                <a:gd name="connsiteX26132" fmla="*/ 5175771 w 9157696"/>
                <a:gd name="connsiteY26132" fmla="*/ 2283216 h 3804208"/>
                <a:gd name="connsiteX26133" fmla="*/ 5170888 w 9157696"/>
                <a:gd name="connsiteY26133" fmla="*/ 2307630 h 3804208"/>
                <a:gd name="connsiteX26134" fmla="*/ 5173330 w 9157696"/>
                <a:gd name="connsiteY26134" fmla="*/ 2307630 h 3804208"/>
                <a:gd name="connsiteX26135" fmla="*/ 5169667 w 9157696"/>
                <a:gd name="connsiteY26135" fmla="*/ 2308851 h 3804208"/>
                <a:gd name="connsiteX26136" fmla="*/ 5166005 w 9157696"/>
                <a:gd name="connsiteY26136" fmla="*/ 2308851 h 3804208"/>
                <a:gd name="connsiteX26137" fmla="*/ 5164785 w 9157696"/>
                <a:gd name="connsiteY26137" fmla="*/ 2306410 h 3804208"/>
                <a:gd name="connsiteX26138" fmla="*/ 5164785 w 9157696"/>
                <a:gd name="connsiteY26138" fmla="*/ 2305189 h 3804208"/>
                <a:gd name="connsiteX26139" fmla="*/ 5170888 w 9157696"/>
                <a:gd name="connsiteY26139" fmla="*/ 2307630 h 3804208"/>
                <a:gd name="connsiteX26140" fmla="*/ 5140371 w 9157696"/>
                <a:gd name="connsiteY26140" fmla="*/ 2239271 h 3804208"/>
                <a:gd name="connsiteX26141" fmla="*/ 5139150 w 9157696"/>
                <a:gd name="connsiteY26141" fmla="*/ 2241712 h 3804208"/>
                <a:gd name="connsiteX26142" fmla="*/ 5139150 w 9157696"/>
                <a:gd name="connsiteY26142" fmla="*/ 2240491 h 3804208"/>
                <a:gd name="connsiteX26143" fmla="*/ 5140371 w 9157696"/>
                <a:gd name="connsiteY26143" fmla="*/ 2239271 h 3804208"/>
                <a:gd name="connsiteX26144" fmla="*/ 5108632 w 9157696"/>
                <a:gd name="connsiteY26144" fmla="*/ 2118421 h 3804208"/>
                <a:gd name="connsiteX26145" fmla="*/ 5106191 w 9157696"/>
                <a:gd name="connsiteY26145" fmla="*/ 2117201 h 3804208"/>
                <a:gd name="connsiteX26146" fmla="*/ 5106191 w 9157696"/>
                <a:gd name="connsiteY26146" fmla="*/ 2117201 h 3804208"/>
                <a:gd name="connsiteX26147" fmla="*/ 5111074 w 9157696"/>
                <a:gd name="connsiteY26147" fmla="*/ 2118421 h 3804208"/>
                <a:gd name="connsiteX26148" fmla="*/ 5108632 w 9157696"/>
                <a:gd name="connsiteY26148" fmla="*/ 2118421 h 3804208"/>
                <a:gd name="connsiteX26149" fmla="*/ 5102529 w 9157696"/>
                <a:gd name="connsiteY26149" fmla="*/ 2046400 h 3804208"/>
                <a:gd name="connsiteX26150" fmla="*/ 5108632 w 9157696"/>
                <a:gd name="connsiteY26150" fmla="*/ 2036635 h 3804208"/>
                <a:gd name="connsiteX26151" fmla="*/ 5117177 w 9157696"/>
                <a:gd name="connsiteY26151" fmla="*/ 2029310 h 3804208"/>
                <a:gd name="connsiteX26152" fmla="*/ 5123281 w 9157696"/>
                <a:gd name="connsiteY26152" fmla="*/ 2028090 h 3804208"/>
                <a:gd name="connsiteX26153" fmla="*/ 5130605 w 9157696"/>
                <a:gd name="connsiteY26153" fmla="*/ 2026869 h 3804208"/>
                <a:gd name="connsiteX26154" fmla="*/ 5141591 w 9157696"/>
                <a:gd name="connsiteY26154" fmla="*/ 2024428 h 3804208"/>
                <a:gd name="connsiteX26155" fmla="*/ 5139150 w 9157696"/>
                <a:gd name="connsiteY26155" fmla="*/ 2026869 h 3804208"/>
                <a:gd name="connsiteX26156" fmla="*/ 5135488 w 9157696"/>
                <a:gd name="connsiteY26156" fmla="*/ 2028090 h 3804208"/>
                <a:gd name="connsiteX26157" fmla="*/ 5134267 w 9157696"/>
                <a:gd name="connsiteY26157" fmla="*/ 2026869 h 3804208"/>
                <a:gd name="connsiteX26158" fmla="*/ 5130605 w 9157696"/>
                <a:gd name="connsiteY26158" fmla="*/ 2032972 h 3804208"/>
                <a:gd name="connsiteX26159" fmla="*/ 5126943 w 9157696"/>
                <a:gd name="connsiteY26159" fmla="*/ 2039076 h 3804208"/>
                <a:gd name="connsiteX26160" fmla="*/ 5124502 w 9157696"/>
                <a:gd name="connsiteY26160" fmla="*/ 2037855 h 3804208"/>
                <a:gd name="connsiteX26161" fmla="*/ 5120839 w 9157696"/>
                <a:gd name="connsiteY26161" fmla="*/ 2037855 h 3804208"/>
                <a:gd name="connsiteX26162" fmla="*/ 5114736 w 9157696"/>
                <a:gd name="connsiteY26162" fmla="*/ 2047621 h 3804208"/>
                <a:gd name="connsiteX26163" fmla="*/ 5112295 w 9157696"/>
                <a:gd name="connsiteY26163" fmla="*/ 2043959 h 3804208"/>
                <a:gd name="connsiteX26164" fmla="*/ 5104970 w 9157696"/>
                <a:gd name="connsiteY26164" fmla="*/ 2050062 h 3804208"/>
                <a:gd name="connsiteX26165" fmla="*/ 5098867 w 9157696"/>
                <a:gd name="connsiteY26165" fmla="*/ 2048842 h 3804208"/>
                <a:gd name="connsiteX26166" fmla="*/ 5098867 w 9157696"/>
                <a:gd name="connsiteY26166" fmla="*/ 2047621 h 3804208"/>
                <a:gd name="connsiteX26167" fmla="*/ 5102529 w 9157696"/>
                <a:gd name="connsiteY26167" fmla="*/ 2046400 h 3804208"/>
                <a:gd name="connsiteX26168" fmla="*/ 5101308 w 9157696"/>
                <a:gd name="connsiteY26168" fmla="*/ 2118421 h 3804208"/>
                <a:gd name="connsiteX26169" fmla="*/ 5101308 w 9157696"/>
                <a:gd name="connsiteY26169" fmla="*/ 2118421 h 3804208"/>
                <a:gd name="connsiteX26170" fmla="*/ 5096425 w 9157696"/>
                <a:gd name="connsiteY26170" fmla="*/ 2119642 h 3804208"/>
                <a:gd name="connsiteX26171" fmla="*/ 5096425 w 9157696"/>
                <a:gd name="connsiteY26171" fmla="*/ 2119642 h 3804208"/>
                <a:gd name="connsiteX26172" fmla="*/ 5101308 w 9157696"/>
                <a:gd name="connsiteY26172" fmla="*/ 2118421 h 3804208"/>
                <a:gd name="connsiteX26173" fmla="*/ 5096425 w 9157696"/>
                <a:gd name="connsiteY26173" fmla="*/ 2136732 h 3804208"/>
                <a:gd name="connsiteX26174" fmla="*/ 5097646 w 9157696"/>
                <a:gd name="connsiteY26174" fmla="*/ 2135511 h 3804208"/>
                <a:gd name="connsiteX26175" fmla="*/ 5098867 w 9157696"/>
                <a:gd name="connsiteY26175" fmla="*/ 2134291 h 3804208"/>
                <a:gd name="connsiteX26176" fmla="*/ 5097646 w 9157696"/>
                <a:gd name="connsiteY26176" fmla="*/ 2136732 h 3804208"/>
                <a:gd name="connsiteX26177" fmla="*/ 5095205 w 9157696"/>
                <a:gd name="connsiteY26177" fmla="*/ 2139173 h 3804208"/>
                <a:gd name="connsiteX26178" fmla="*/ 5096425 w 9157696"/>
                <a:gd name="connsiteY26178" fmla="*/ 2136732 h 3804208"/>
                <a:gd name="connsiteX26179" fmla="*/ 5089101 w 9157696"/>
                <a:gd name="connsiteY26179" fmla="*/ 2120863 h 3804208"/>
                <a:gd name="connsiteX26180" fmla="*/ 5089101 w 9157696"/>
                <a:gd name="connsiteY26180" fmla="*/ 2120863 h 3804208"/>
                <a:gd name="connsiteX26181" fmla="*/ 5089101 w 9157696"/>
                <a:gd name="connsiteY26181" fmla="*/ 2120863 h 3804208"/>
                <a:gd name="connsiteX26182" fmla="*/ 5089101 w 9157696"/>
                <a:gd name="connsiteY26182" fmla="*/ 2120863 h 3804208"/>
                <a:gd name="connsiteX26183" fmla="*/ 5072011 w 9157696"/>
                <a:gd name="connsiteY26183" fmla="*/ 1704604 h 3804208"/>
                <a:gd name="connsiteX26184" fmla="*/ 5072011 w 9157696"/>
                <a:gd name="connsiteY26184" fmla="*/ 1707045 h 3804208"/>
                <a:gd name="connsiteX26185" fmla="*/ 5072011 w 9157696"/>
                <a:gd name="connsiteY26185" fmla="*/ 1704604 h 3804208"/>
                <a:gd name="connsiteX26186" fmla="*/ 5072011 w 9157696"/>
                <a:gd name="connsiteY26186" fmla="*/ 1704604 h 3804208"/>
                <a:gd name="connsiteX26187" fmla="*/ 5070791 w 9157696"/>
                <a:gd name="connsiteY26187" fmla="*/ 1794936 h 3804208"/>
                <a:gd name="connsiteX26188" fmla="*/ 5069570 w 9157696"/>
                <a:gd name="connsiteY26188" fmla="*/ 1797377 h 3804208"/>
                <a:gd name="connsiteX26189" fmla="*/ 5068349 w 9157696"/>
                <a:gd name="connsiteY26189" fmla="*/ 1796156 h 3804208"/>
                <a:gd name="connsiteX26190" fmla="*/ 5070791 w 9157696"/>
                <a:gd name="connsiteY26190" fmla="*/ 1794936 h 3804208"/>
                <a:gd name="connsiteX26191" fmla="*/ 5062246 w 9157696"/>
                <a:gd name="connsiteY26191" fmla="*/ 1677748 h 3804208"/>
                <a:gd name="connsiteX26192" fmla="*/ 5061025 w 9157696"/>
                <a:gd name="connsiteY26192" fmla="*/ 1680190 h 3804208"/>
                <a:gd name="connsiteX26193" fmla="*/ 5059804 w 9157696"/>
                <a:gd name="connsiteY26193" fmla="*/ 1678969 h 3804208"/>
                <a:gd name="connsiteX26194" fmla="*/ 5062246 w 9157696"/>
                <a:gd name="connsiteY26194" fmla="*/ 1677748 h 3804208"/>
                <a:gd name="connsiteX26195" fmla="*/ 5052480 w 9157696"/>
                <a:gd name="connsiteY26195" fmla="*/ 1644790 h 3804208"/>
                <a:gd name="connsiteX26196" fmla="*/ 5052480 w 9157696"/>
                <a:gd name="connsiteY26196" fmla="*/ 1644790 h 3804208"/>
                <a:gd name="connsiteX26197" fmla="*/ 5052480 w 9157696"/>
                <a:gd name="connsiteY26197" fmla="*/ 1644790 h 3804208"/>
                <a:gd name="connsiteX26198" fmla="*/ 5052480 w 9157696"/>
                <a:gd name="connsiteY26198" fmla="*/ 1644790 h 3804208"/>
                <a:gd name="connsiteX26199" fmla="*/ 5047597 w 9157696"/>
                <a:gd name="connsiteY26199" fmla="*/ 1627700 h 3804208"/>
                <a:gd name="connsiteX26200" fmla="*/ 5047597 w 9157696"/>
                <a:gd name="connsiteY26200" fmla="*/ 1627700 h 3804208"/>
                <a:gd name="connsiteX26201" fmla="*/ 5043935 w 9157696"/>
                <a:gd name="connsiteY26201" fmla="*/ 1626479 h 3804208"/>
                <a:gd name="connsiteX26202" fmla="*/ 5043935 w 9157696"/>
                <a:gd name="connsiteY26202" fmla="*/ 1626479 h 3804208"/>
                <a:gd name="connsiteX26203" fmla="*/ 5047597 w 9157696"/>
                <a:gd name="connsiteY26203" fmla="*/ 1627700 h 3804208"/>
                <a:gd name="connsiteX26204" fmla="*/ 5062246 w 9157696"/>
                <a:gd name="connsiteY26204" fmla="*/ 1552016 h 3804208"/>
                <a:gd name="connsiteX26205" fmla="*/ 5067129 w 9157696"/>
                <a:gd name="connsiteY26205" fmla="*/ 1548354 h 3804208"/>
                <a:gd name="connsiteX26206" fmla="*/ 5068349 w 9157696"/>
                <a:gd name="connsiteY26206" fmla="*/ 1547134 h 3804208"/>
                <a:gd name="connsiteX26207" fmla="*/ 5068349 w 9157696"/>
                <a:gd name="connsiteY26207" fmla="*/ 1547134 h 3804208"/>
                <a:gd name="connsiteX26208" fmla="*/ 5065908 w 9157696"/>
                <a:gd name="connsiteY26208" fmla="*/ 1550796 h 3804208"/>
                <a:gd name="connsiteX26209" fmla="*/ 5063467 w 9157696"/>
                <a:gd name="connsiteY26209" fmla="*/ 1550796 h 3804208"/>
                <a:gd name="connsiteX26210" fmla="*/ 5061025 w 9157696"/>
                <a:gd name="connsiteY26210" fmla="*/ 1558120 h 3804208"/>
                <a:gd name="connsiteX26211" fmla="*/ 5058584 w 9157696"/>
                <a:gd name="connsiteY26211" fmla="*/ 1555678 h 3804208"/>
                <a:gd name="connsiteX26212" fmla="*/ 5057363 w 9157696"/>
                <a:gd name="connsiteY26212" fmla="*/ 1554458 h 3804208"/>
                <a:gd name="connsiteX26213" fmla="*/ 5062246 w 9157696"/>
                <a:gd name="connsiteY26213" fmla="*/ 1552016 h 3804208"/>
                <a:gd name="connsiteX26214" fmla="*/ 5052480 w 9157696"/>
                <a:gd name="connsiteY26214" fmla="*/ 1561782 h 3804208"/>
                <a:gd name="connsiteX26215" fmla="*/ 5056142 w 9157696"/>
                <a:gd name="connsiteY26215" fmla="*/ 1556899 h 3804208"/>
                <a:gd name="connsiteX26216" fmla="*/ 5057363 w 9157696"/>
                <a:gd name="connsiteY26216" fmla="*/ 1555678 h 3804208"/>
                <a:gd name="connsiteX26217" fmla="*/ 5054922 w 9157696"/>
                <a:gd name="connsiteY26217" fmla="*/ 1561782 h 3804208"/>
                <a:gd name="connsiteX26218" fmla="*/ 5052480 w 9157696"/>
                <a:gd name="connsiteY26218" fmla="*/ 1561782 h 3804208"/>
                <a:gd name="connsiteX26219" fmla="*/ 5052480 w 9157696"/>
                <a:gd name="connsiteY26219" fmla="*/ 1561782 h 3804208"/>
                <a:gd name="connsiteX26220" fmla="*/ 5041494 w 9157696"/>
                <a:gd name="connsiteY26220" fmla="*/ 1603286 h 3804208"/>
                <a:gd name="connsiteX26221" fmla="*/ 5041494 w 9157696"/>
                <a:gd name="connsiteY26221" fmla="*/ 1603286 h 3804208"/>
                <a:gd name="connsiteX26222" fmla="*/ 5042715 w 9157696"/>
                <a:gd name="connsiteY26222" fmla="*/ 1604506 h 3804208"/>
                <a:gd name="connsiteX26223" fmla="*/ 5041494 w 9157696"/>
                <a:gd name="connsiteY26223" fmla="*/ 1603286 h 3804208"/>
                <a:gd name="connsiteX26224" fmla="*/ 5041494 w 9157696"/>
                <a:gd name="connsiteY26224" fmla="*/ 1603286 h 3804208"/>
                <a:gd name="connsiteX26225" fmla="*/ 5041494 w 9157696"/>
                <a:gd name="connsiteY26225" fmla="*/ 1626479 h 3804208"/>
                <a:gd name="connsiteX26226" fmla="*/ 5040273 w 9157696"/>
                <a:gd name="connsiteY26226" fmla="*/ 1627700 h 3804208"/>
                <a:gd name="connsiteX26227" fmla="*/ 5040273 w 9157696"/>
                <a:gd name="connsiteY26227" fmla="*/ 1626479 h 3804208"/>
                <a:gd name="connsiteX26228" fmla="*/ 5041494 w 9157696"/>
                <a:gd name="connsiteY26228" fmla="*/ 1626479 h 3804208"/>
                <a:gd name="connsiteX26229" fmla="*/ 5037832 w 9157696"/>
                <a:gd name="connsiteY26229" fmla="*/ 1626479 h 3804208"/>
                <a:gd name="connsiteX26230" fmla="*/ 5037832 w 9157696"/>
                <a:gd name="connsiteY26230" fmla="*/ 1626479 h 3804208"/>
                <a:gd name="connsiteX26231" fmla="*/ 5039053 w 9157696"/>
                <a:gd name="connsiteY26231" fmla="*/ 1628920 h 3804208"/>
                <a:gd name="connsiteX26232" fmla="*/ 5036611 w 9157696"/>
                <a:gd name="connsiteY26232" fmla="*/ 1626479 h 3804208"/>
                <a:gd name="connsiteX26233" fmla="*/ 5037832 w 9157696"/>
                <a:gd name="connsiteY26233" fmla="*/ 1626479 h 3804208"/>
                <a:gd name="connsiteX26234" fmla="*/ 5034170 w 9157696"/>
                <a:gd name="connsiteY26234" fmla="*/ 1532485 h 3804208"/>
                <a:gd name="connsiteX26235" fmla="*/ 5034170 w 9157696"/>
                <a:gd name="connsiteY26235" fmla="*/ 1534926 h 3804208"/>
                <a:gd name="connsiteX26236" fmla="*/ 5032949 w 9157696"/>
                <a:gd name="connsiteY26236" fmla="*/ 1533706 h 3804208"/>
                <a:gd name="connsiteX26237" fmla="*/ 5034170 w 9157696"/>
                <a:gd name="connsiteY26237" fmla="*/ 1532485 h 3804208"/>
                <a:gd name="connsiteX26238" fmla="*/ 5024404 w 9157696"/>
                <a:gd name="connsiteY26238" fmla="*/ 1465347 h 3804208"/>
                <a:gd name="connsiteX26239" fmla="*/ 5029287 w 9157696"/>
                <a:gd name="connsiteY26239" fmla="*/ 1461684 h 3804208"/>
                <a:gd name="connsiteX26240" fmla="*/ 5030508 w 9157696"/>
                <a:gd name="connsiteY26240" fmla="*/ 1460464 h 3804208"/>
                <a:gd name="connsiteX26241" fmla="*/ 5029287 w 9157696"/>
                <a:gd name="connsiteY26241" fmla="*/ 1461684 h 3804208"/>
                <a:gd name="connsiteX26242" fmla="*/ 5028066 w 9157696"/>
                <a:gd name="connsiteY26242" fmla="*/ 1464126 h 3804208"/>
                <a:gd name="connsiteX26243" fmla="*/ 5024404 w 9157696"/>
                <a:gd name="connsiteY26243" fmla="*/ 1465347 h 3804208"/>
                <a:gd name="connsiteX26244" fmla="*/ 5021963 w 9157696"/>
                <a:gd name="connsiteY26244" fmla="*/ 1467788 h 3804208"/>
                <a:gd name="connsiteX26245" fmla="*/ 5021963 w 9157696"/>
                <a:gd name="connsiteY26245" fmla="*/ 1467788 h 3804208"/>
                <a:gd name="connsiteX26246" fmla="*/ 5024404 w 9157696"/>
                <a:gd name="connsiteY26246" fmla="*/ 1465347 h 3804208"/>
                <a:gd name="connsiteX26247" fmla="*/ 5021963 w 9157696"/>
                <a:gd name="connsiteY26247" fmla="*/ 1449477 h 3804208"/>
                <a:gd name="connsiteX26248" fmla="*/ 5019521 w 9157696"/>
                <a:gd name="connsiteY26248" fmla="*/ 1450698 h 3804208"/>
                <a:gd name="connsiteX26249" fmla="*/ 5021963 w 9157696"/>
                <a:gd name="connsiteY26249" fmla="*/ 1449477 h 3804208"/>
                <a:gd name="connsiteX26250" fmla="*/ 5040273 w 9157696"/>
                <a:gd name="connsiteY26250" fmla="*/ 1394546 h 3804208"/>
                <a:gd name="connsiteX26251" fmla="*/ 5040273 w 9157696"/>
                <a:gd name="connsiteY26251" fmla="*/ 1394546 h 3804208"/>
                <a:gd name="connsiteX26252" fmla="*/ 5040273 w 9157696"/>
                <a:gd name="connsiteY26252" fmla="*/ 1394546 h 3804208"/>
                <a:gd name="connsiteX26253" fmla="*/ 4964590 w 9157696"/>
                <a:gd name="connsiteY26253" fmla="*/ 1394546 h 3804208"/>
                <a:gd name="connsiteX26254" fmla="*/ 4964590 w 9157696"/>
                <a:gd name="connsiteY26254" fmla="*/ 1394546 h 3804208"/>
                <a:gd name="connsiteX26255" fmla="*/ 4964590 w 9157696"/>
                <a:gd name="connsiteY26255" fmla="*/ 1394546 h 3804208"/>
                <a:gd name="connsiteX26256" fmla="*/ 4946279 w 9157696"/>
                <a:gd name="connsiteY26256" fmla="*/ 1556899 h 3804208"/>
                <a:gd name="connsiteX26257" fmla="*/ 4943838 w 9157696"/>
                <a:gd name="connsiteY26257" fmla="*/ 1559341 h 3804208"/>
                <a:gd name="connsiteX26258" fmla="*/ 4941397 w 9157696"/>
                <a:gd name="connsiteY26258" fmla="*/ 1552016 h 3804208"/>
                <a:gd name="connsiteX26259" fmla="*/ 4938955 w 9157696"/>
                <a:gd name="connsiteY26259" fmla="*/ 1552016 h 3804208"/>
                <a:gd name="connsiteX26260" fmla="*/ 4936514 w 9157696"/>
                <a:gd name="connsiteY26260" fmla="*/ 1548354 h 3804208"/>
                <a:gd name="connsiteX26261" fmla="*/ 4936514 w 9157696"/>
                <a:gd name="connsiteY26261" fmla="*/ 1548354 h 3804208"/>
                <a:gd name="connsiteX26262" fmla="*/ 4937734 w 9157696"/>
                <a:gd name="connsiteY26262" fmla="*/ 1549575 h 3804208"/>
                <a:gd name="connsiteX26263" fmla="*/ 4942617 w 9157696"/>
                <a:gd name="connsiteY26263" fmla="*/ 1553237 h 3804208"/>
                <a:gd name="connsiteX26264" fmla="*/ 4946279 w 9157696"/>
                <a:gd name="connsiteY26264" fmla="*/ 1555678 h 3804208"/>
                <a:gd name="connsiteX26265" fmla="*/ 4946279 w 9157696"/>
                <a:gd name="connsiteY26265" fmla="*/ 1556899 h 3804208"/>
                <a:gd name="connsiteX26266" fmla="*/ 4949941 w 9157696"/>
                <a:gd name="connsiteY26266" fmla="*/ 1561782 h 3804208"/>
                <a:gd name="connsiteX26267" fmla="*/ 4947500 w 9157696"/>
                <a:gd name="connsiteY26267" fmla="*/ 1555678 h 3804208"/>
                <a:gd name="connsiteX26268" fmla="*/ 4948721 w 9157696"/>
                <a:gd name="connsiteY26268" fmla="*/ 1556899 h 3804208"/>
                <a:gd name="connsiteX26269" fmla="*/ 4952383 w 9157696"/>
                <a:gd name="connsiteY26269" fmla="*/ 1561782 h 3804208"/>
                <a:gd name="connsiteX26270" fmla="*/ 4952383 w 9157696"/>
                <a:gd name="connsiteY26270" fmla="*/ 1563003 h 3804208"/>
                <a:gd name="connsiteX26271" fmla="*/ 4949941 w 9157696"/>
                <a:gd name="connsiteY26271" fmla="*/ 1561782 h 3804208"/>
                <a:gd name="connsiteX26272" fmla="*/ 4943838 w 9157696"/>
                <a:gd name="connsiteY26272" fmla="*/ 1681411 h 3804208"/>
                <a:gd name="connsiteX26273" fmla="*/ 4942617 w 9157696"/>
                <a:gd name="connsiteY26273" fmla="*/ 1678969 h 3804208"/>
                <a:gd name="connsiteX26274" fmla="*/ 4945059 w 9157696"/>
                <a:gd name="connsiteY26274" fmla="*/ 1680190 h 3804208"/>
                <a:gd name="connsiteX26275" fmla="*/ 4943838 w 9157696"/>
                <a:gd name="connsiteY26275" fmla="*/ 1681411 h 3804208"/>
                <a:gd name="connsiteX26276" fmla="*/ 4832754 w 9157696"/>
                <a:gd name="connsiteY26276" fmla="*/ 1722914 h 3804208"/>
                <a:gd name="connsiteX26277" fmla="*/ 4842520 w 9157696"/>
                <a:gd name="connsiteY26277" fmla="*/ 1720473 h 3804208"/>
                <a:gd name="connsiteX26278" fmla="*/ 4844961 w 9157696"/>
                <a:gd name="connsiteY26278" fmla="*/ 1719252 h 3804208"/>
                <a:gd name="connsiteX26279" fmla="*/ 4844961 w 9157696"/>
                <a:gd name="connsiteY26279" fmla="*/ 1719252 h 3804208"/>
                <a:gd name="connsiteX26280" fmla="*/ 4840078 w 9157696"/>
                <a:gd name="connsiteY26280" fmla="*/ 1722914 h 3804208"/>
                <a:gd name="connsiteX26281" fmla="*/ 4835196 w 9157696"/>
                <a:gd name="connsiteY26281" fmla="*/ 1722914 h 3804208"/>
                <a:gd name="connsiteX26282" fmla="*/ 4830313 w 9157696"/>
                <a:gd name="connsiteY26282" fmla="*/ 1729018 h 3804208"/>
                <a:gd name="connsiteX26283" fmla="*/ 4826651 w 9157696"/>
                <a:gd name="connsiteY26283" fmla="*/ 1727797 h 3804208"/>
                <a:gd name="connsiteX26284" fmla="*/ 4825430 w 9157696"/>
                <a:gd name="connsiteY26284" fmla="*/ 1726576 h 3804208"/>
                <a:gd name="connsiteX26285" fmla="*/ 4832754 w 9157696"/>
                <a:gd name="connsiteY26285" fmla="*/ 1722914 h 3804208"/>
                <a:gd name="connsiteX26286" fmla="*/ 4815664 w 9157696"/>
                <a:gd name="connsiteY26286" fmla="*/ 1730239 h 3804208"/>
                <a:gd name="connsiteX26287" fmla="*/ 4821768 w 9157696"/>
                <a:gd name="connsiteY26287" fmla="*/ 1726576 h 3804208"/>
                <a:gd name="connsiteX26288" fmla="*/ 4824209 w 9157696"/>
                <a:gd name="connsiteY26288" fmla="*/ 1725356 h 3804208"/>
                <a:gd name="connsiteX26289" fmla="*/ 4820547 w 9157696"/>
                <a:gd name="connsiteY26289" fmla="*/ 1730239 h 3804208"/>
                <a:gd name="connsiteX26290" fmla="*/ 4815664 w 9157696"/>
                <a:gd name="connsiteY26290" fmla="*/ 1730239 h 3804208"/>
                <a:gd name="connsiteX26291" fmla="*/ 4815664 w 9157696"/>
                <a:gd name="connsiteY26291" fmla="*/ 1730239 h 3804208"/>
                <a:gd name="connsiteX26292" fmla="*/ 4771719 w 9157696"/>
                <a:gd name="connsiteY26292" fmla="*/ 1653334 h 3804208"/>
                <a:gd name="connsiteX26293" fmla="*/ 4775381 w 9157696"/>
                <a:gd name="connsiteY26293" fmla="*/ 1653334 h 3804208"/>
                <a:gd name="connsiteX26294" fmla="*/ 4774160 w 9157696"/>
                <a:gd name="connsiteY26294" fmla="*/ 1654555 h 3804208"/>
                <a:gd name="connsiteX26295" fmla="*/ 4771719 w 9157696"/>
                <a:gd name="connsiteY26295" fmla="*/ 1655776 h 3804208"/>
                <a:gd name="connsiteX26296" fmla="*/ 4764395 w 9157696"/>
                <a:gd name="connsiteY26296" fmla="*/ 1656997 h 3804208"/>
                <a:gd name="connsiteX26297" fmla="*/ 4757071 w 9157696"/>
                <a:gd name="connsiteY26297" fmla="*/ 1658217 h 3804208"/>
                <a:gd name="connsiteX26298" fmla="*/ 4755850 w 9157696"/>
                <a:gd name="connsiteY26298" fmla="*/ 1658217 h 3804208"/>
                <a:gd name="connsiteX26299" fmla="*/ 4761953 w 9157696"/>
                <a:gd name="connsiteY26299" fmla="*/ 1656997 h 3804208"/>
                <a:gd name="connsiteX26300" fmla="*/ 4771719 w 9157696"/>
                <a:gd name="connsiteY26300" fmla="*/ 1653334 h 3804208"/>
                <a:gd name="connsiteX26301" fmla="*/ 4758292 w 9157696"/>
                <a:gd name="connsiteY26301" fmla="*/ 1644790 h 3804208"/>
                <a:gd name="connsiteX26302" fmla="*/ 4754629 w 9157696"/>
                <a:gd name="connsiteY26302" fmla="*/ 1646010 h 3804208"/>
                <a:gd name="connsiteX26303" fmla="*/ 4758292 w 9157696"/>
                <a:gd name="connsiteY26303" fmla="*/ 1644790 h 3804208"/>
                <a:gd name="connsiteX26304" fmla="*/ 4792471 w 9157696"/>
                <a:gd name="connsiteY26304" fmla="*/ 1602065 h 3804208"/>
                <a:gd name="connsiteX26305" fmla="*/ 4791250 w 9157696"/>
                <a:gd name="connsiteY26305" fmla="*/ 1602065 h 3804208"/>
                <a:gd name="connsiteX26306" fmla="*/ 4792471 w 9157696"/>
                <a:gd name="connsiteY26306" fmla="*/ 1602065 h 3804208"/>
                <a:gd name="connsiteX26307" fmla="*/ 4650870 w 9157696"/>
                <a:gd name="connsiteY26307" fmla="*/ 1602065 h 3804208"/>
                <a:gd name="connsiteX26308" fmla="*/ 4652090 w 9157696"/>
                <a:gd name="connsiteY26308" fmla="*/ 1602065 h 3804208"/>
                <a:gd name="connsiteX26309" fmla="*/ 4650870 w 9157696"/>
                <a:gd name="connsiteY26309" fmla="*/ 1602065 h 3804208"/>
                <a:gd name="connsiteX26310" fmla="*/ 4616690 w 9157696"/>
                <a:gd name="connsiteY26310" fmla="*/ 1726576 h 3804208"/>
                <a:gd name="connsiteX26311" fmla="*/ 4613028 w 9157696"/>
                <a:gd name="connsiteY26311" fmla="*/ 1727797 h 3804208"/>
                <a:gd name="connsiteX26312" fmla="*/ 4608145 w 9157696"/>
                <a:gd name="connsiteY26312" fmla="*/ 1721694 h 3804208"/>
                <a:gd name="connsiteX26313" fmla="*/ 4603262 w 9157696"/>
                <a:gd name="connsiteY26313" fmla="*/ 1721694 h 3804208"/>
                <a:gd name="connsiteX26314" fmla="*/ 4598380 w 9157696"/>
                <a:gd name="connsiteY26314" fmla="*/ 1718032 h 3804208"/>
                <a:gd name="connsiteX26315" fmla="*/ 4598380 w 9157696"/>
                <a:gd name="connsiteY26315" fmla="*/ 1718032 h 3804208"/>
                <a:gd name="connsiteX26316" fmla="*/ 4600821 w 9157696"/>
                <a:gd name="connsiteY26316" fmla="*/ 1719252 h 3804208"/>
                <a:gd name="connsiteX26317" fmla="*/ 4610587 w 9157696"/>
                <a:gd name="connsiteY26317" fmla="*/ 1721694 h 3804208"/>
                <a:gd name="connsiteX26318" fmla="*/ 4617911 w 9157696"/>
                <a:gd name="connsiteY26318" fmla="*/ 1724135 h 3804208"/>
                <a:gd name="connsiteX26319" fmla="*/ 4616690 w 9157696"/>
                <a:gd name="connsiteY26319" fmla="*/ 1726576 h 3804208"/>
                <a:gd name="connsiteX26320" fmla="*/ 4624014 w 9157696"/>
                <a:gd name="connsiteY26320" fmla="*/ 1730239 h 3804208"/>
                <a:gd name="connsiteX26321" fmla="*/ 4620352 w 9157696"/>
                <a:gd name="connsiteY26321" fmla="*/ 1725356 h 3804208"/>
                <a:gd name="connsiteX26322" fmla="*/ 4622794 w 9157696"/>
                <a:gd name="connsiteY26322" fmla="*/ 1726576 h 3804208"/>
                <a:gd name="connsiteX26323" fmla="*/ 4628897 w 9157696"/>
                <a:gd name="connsiteY26323" fmla="*/ 1730239 h 3804208"/>
                <a:gd name="connsiteX26324" fmla="*/ 4630118 w 9157696"/>
                <a:gd name="connsiteY26324" fmla="*/ 1731459 h 3804208"/>
                <a:gd name="connsiteX26325" fmla="*/ 4624014 w 9157696"/>
                <a:gd name="connsiteY26325" fmla="*/ 1730239 h 3804208"/>
                <a:gd name="connsiteX26326" fmla="*/ 4613028 w 9157696"/>
                <a:gd name="connsiteY26326" fmla="*/ 1821791 h 3804208"/>
                <a:gd name="connsiteX26327" fmla="*/ 4609366 w 9157696"/>
                <a:gd name="connsiteY26327" fmla="*/ 1819350 h 3804208"/>
                <a:gd name="connsiteX26328" fmla="*/ 4614249 w 9157696"/>
                <a:gd name="connsiteY26328" fmla="*/ 1820570 h 3804208"/>
                <a:gd name="connsiteX26329" fmla="*/ 4613028 w 9157696"/>
                <a:gd name="connsiteY26329" fmla="*/ 1821791 h 3804208"/>
                <a:gd name="connsiteX26330" fmla="*/ 4594718 w 9157696"/>
                <a:gd name="connsiteY26330" fmla="*/ 1840102 h 3804208"/>
                <a:gd name="connsiteX26331" fmla="*/ 4597159 w 9157696"/>
                <a:gd name="connsiteY26331" fmla="*/ 1841322 h 3804208"/>
                <a:gd name="connsiteX26332" fmla="*/ 4595938 w 9157696"/>
                <a:gd name="connsiteY26332" fmla="*/ 1842543 h 3804208"/>
                <a:gd name="connsiteX26333" fmla="*/ 4594718 w 9157696"/>
                <a:gd name="connsiteY26333" fmla="*/ 1840102 h 3804208"/>
                <a:gd name="connsiteX26334" fmla="*/ 4598380 w 9157696"/>
                <a:gd name="connsiteY26334" fmla="*/ 1910902 h 3804208"/>
                <a:gd name="connsiteX26335" fmla="*/ 4595938 w 9157696"/>
                <a:gd name="connsiteY26335" fmla="*/ 1908461 h 3804208"/>
                <a:gd name="connsiteX26336" fmla="*/ 4600821 w 9157696"/>
                <a:gd name="connsiteY26336" fmla="*/ 1909682 h 3804208"/>
                <a:gd name="connsiteX26337" fmla="*/ 4598380 w 9157696"/>
                <a:gd name="connsiteY26337" fmla="*/ 1910902 h 3804208"/>
                <a:gd name="connsiteX26338" fmla="*/ 4368888 w 9157696"/>
                <a:gd name="connsiteY26338" fmla="*/ 1934096 h 3804208"/>
                <a:gd name="connsiteX26339" fmla="*/ 4372550 w 9157696"/>
                <a:gd name="connsiteY26339" fmla="*/ 1932875 h 3804208"/>
                <a:gd name="connsiteX26340" fmla="*/ 4371329 w 9157696"/>
                <a:gd name="connsiteY26340" fmla="*/ 1934096 h 3804208"/>
                <a:gd name="connsiteX26341" fmla="*/ 4368888 w 9157696"/>
                <a:gd name="connsiteY26341" fmla="*/ 1936537 h 3804208"/>
                <a:gd name="connsiteX26342" fmla="*/ 4361564 w 9157696"/>
                <a:gd name="connsiteY26342" fmla="*/ 1938979 h 3804208"/>
                <a:gd name="connsiteX26343" fmla="*/ 4354240 w 9157696"/>
                <a:gd name="connsiteY26343" fmla="*/ 1941420 h 3804208"/>
                <a:gd name="connsiteX26344" fmla="*/ 4353019 w 9157696"/>
                <a:gd name="connsiteY26344" fmla="*/ 1941420 h 3804208"/>
                <a:gd name="connsiteX26345" fmla="*/ 4359122 w 9157696"/>
                <a:gd name="connsiteY26345" fmla="*/ 1938979 h 3804208"/>
                <a:gd name="connsiteX26346" fmla="*/ 4368888 w 9157696"/>
                <a:gd name="connsiteY26346" fmla="*/ 1934096 h 3804208"/>
                <a:gd name="connsiteX26347" fmla="*/ 4355460 w 9157696"/>
                <a:gd name="connsiteY26347" fmla="*/ 1923109 h 3804208"/>
                <a:gd name="connsiteX26348" fmla="*/ 4350578 w 9157696"/>
                <a:gd name="connsiteY26348" fmla="*/ 1924330 h 3804208"/>
                <a:gd name="connsiteX26349" fmla="*/ 4355460 w 9157696"/>
                <a:gd name="connsiteY26349" fmla="*/ 1923109 h 3804208"/>
                <a:gd name="connsiteX26350" fmla="*/ 4392081 w 9157696"/>
                <a:gd name="connsiteY26350" fmla="*/ 1868178 h 3804208"/>
                <a:gd name="connsiteX26351" fmla="*/ 4389640 w 9157696"/>
                <a:gd name="connsiteY26351" fmla="*/ 1868178 h 3804208"/>
                <a:gd name="connsiteX26352" fmla="*/ 4392081 w 9157696"/>
                <a:gd name="connsiteY26352" fmla="*/ 1868178 h 3804208"/>
                <a:gd name="connsiteX26353" fmla="*/ 4241935 w 9157696"/>
                <a:gd name="connsiteY26353" fmla="*/ 1868178 h 3804208"/>
                <a:gd name="connsiteX26354" fmla="*/ 4244376 w 9157696"/>
                <a:gd name="connsiteY26354" fmla="*/ 1868178 h 3804208"/>
                <a:gd name="connsiteX26355" fmla="*/ 4241935 w 9157696"/>
                <a:gd name="connsiteY26355" fmla="*/ 1868178 h 3804208"/>
                <a:gd name="connsiteX26356" fmla="*/ 4206535 w 9157696"/>
                <a:gd name="connsiteY26356" fmla="*/ 2029310 h 3804208"/>
                <a:gd name="connsiteX26357" fmla="*/ 4202873 w 9157696"/>
                <a:gd name="connsiteY26357" fmla="*/ 2031752 h 3804208"/>
                <a:gd name="connsiteX26358" fmla="*/ 4197990 w 9157696"/>
                <a:gd name="connsiteY26358" fmla="*/ 2024428 h 3804208"/>
                <a:gd name="connsiteX26359" fmla="*/ 4193107 w 9157696"/>
                <a:gd name="connsiteY26359" fmla="*/ 2024428 h 3804208"/>
                <a:gd name="connsiteX26360" fmla="*/ 4188224 w 9157696"/>
                <a:gd name="connsiteY26360" fmla="*/ 2020765 h 3804208"/>
                <a:gd name="connsiteX26361" fmla="*/ 4188224 w 9157696"/>
                <a:gd name="connsiteY26361" fmla="*/ 2020765 h 3804208"/>
                <a:gd name="connsiteX26362" fmla="*/ 4191886 w 9157696"/>
                <a:gd name="connsiteY26362" fmla="*/ 2021986 h 3804208"/>
                <a:gd name="connsiteX26363" fmla="*/ 4201652 w 9157696"/>
                <a:gd name="connsiteY26363" fmla="*/ 2025648 h 3804208"/>
                <a:gd name="connsiteX26364" fmla="*/ 4208976 w 9157696"/>
                <a:gd name="connsiteY26364" fmla="*/ 2028090 h 3804208"/>
                <a:gd name="connsiteX26365" fmla="*/ 4206535 w 9157696"/>
                <a:gd name="connsiteY26365" fmla="*/ 2029310 h 3804208"/>
                <a:gd name="connsiteX26366" fmla="*/ 4212638 w 9157696"/>
                <a:gd name="connsiteY26366" fmla="*/ 2034193 h 3804208"/>
                <a:gd name="connsiteX26367" fmla="*/ 4208976 w 9157696"/>
                <a:gd name="connsiteY26367" fmla="*/ 2028090 h 3804208"/>
                <a:gd name="connsiteX26368" fmla="*/ 4211417 w 9157696"/>
                <a:gd name="connsiteY26368" fmla="*/ 2029310 h 3804208"/>
                <a:gd name="connsiteX26369" fmla="*/ 4218742 w 9157696"/>
                <a:gd name="connsiteY26369" fmla="*/ 2034193 h 3804208"/>
                <a:gd name="connsiteX26370" fmla="*/ 4219962 w 9157696"/>
                <a:gd name="connsiteY26370" fmla="*/ 2035414 h 3804208"/>
                <a:gd name="connsiteX26371" fmla="*/ 4212638 w 9157696"/>
                <a:gd name="connsiteY26371" fmla="*/ 2034193 h 3804208"/>
                <a:gd name="connsiteX26372" fmla="*/ 4202873 w 9157696"/>
                <a:gd name="connsiteY26372" fmla="*/ 2153822 h 3804208"/>
                <a:gd name="connsiteX26373" fmla="*/ 4199210 w 9157696"/>
                <a:gd name="connsiteY26373" fmla="*/ 2151380 h 3804208"/>
                <a:gd name="connsiteX26374" fmla="*/ 4204093 w 9157696"/>
                <a:gd name="connsiteY26374" fmla="*/ 2152601 h 3804208"/>
                <a:gd name="connsiteX26375" fmla="*/ 4202873 w 9157696"/>
                <a:gd name="connsiteY26375" fmla="*/ 2153822 h 3804208"/>
                <a:gd name="connsiteX26376" fmla="*/ 3847649 w 9157696"/>
                <a:gd name="connsiteY26376" fmla="*/ 1809584 h 3804208"/>
                <a:gd name="connsiteX26377" fmla="*/ 3846428 w 9157696"/>
                <a:gd name="connsiteY26377" fmla="*/ 1812026 h 3804208"/>
                <a:gd name="connsiteX26378" fmla="*/ 3845207 w 9157696"/>
                <a:gd name="connsiteY26378" fmla="*/ 1810805 h 3804208"/>
                <a:gd name="connsiteX26379" fmla="*/ 3847649 w 9157696"/>
                <a:gd name="connsiteY26379" fmla="*/ 1809584 h 3804208"/>
                <a:gd name="connsiteX26380" fmla="*/ 3846428 w 9157696"/>
                <a:gd name="connsiteY26380" fmla="*/ 1879164 h 3804208"/>
                <a:gd name="connsiteX26381" fmla="*/ 3843987 w 9157696"/>
                <a:gd name="connsiteY26381" fmla="*/ 1881605 h 3804208"/>
                <a:gd name="connsiteX26382" fmla="*/ 3842766 w 9157696"/>
                <a:gd name="connsiteY26382" fmla="*/ 1880385 h 3804208"/>
                <a:gd name="connsiteX26383" fmla="*/ 3846428 w 9157696"/>
                <a:gd name="connsiteY26383" fmla="*/ 1879164 h 3804208"/>
                <a:gd name="connsiteX26384" fmla="*/ 3831780 w 9157696"/>
                <a:gd name="connsiteY26384" fmla="*/ 1790053 h 3804208"/>
                <a:gd name="connsiteX26385" fmla="*/ 3828117 w 9157696"/>
                <a:gd name="connsiteY26385" fmla="*/ 1792494 h 3804208"/>
                <a:gd name="connsiteX26386" fmla="*/ 3825676 w 9157696"/>
                <a:gd name="connsiteY26386" fmla="*/ 1791274 h 3804208"/>
                <a:gd name="connsiteX26387" fmla="*/ 3831780 w 9157696"/>
                <a:gd name="connsiteY26387" fmla="*/ 1790053 h 3804208"/>
                <a:gd name="connsiteX26388" fmla="*/ 3830559 w 9157696"/>
                <a:gd name="connsiteY26388" fmla="*/ 1693618 h 3804208"/>
                <a:gd name="connsiteX26389" fmla="*/ 3840324 w 9157696"/>
                <a:gd name="connsiteY26389" fmla="*/ 1691176 h 3804208"/>
                <a:gd name="connsiteX26390" fmla="*/ 3842766 w 9157696"/>
                <a:gd name="connsiteY26390" fmla="*/ 1689955 h 3804208"/>
                <a:gd name="connsiteX26391" fmla="*/ 3842766 w 9157696"/>
                <a:gd name="connsiteY26391" fmla="*/ 1689955 h 3804208"/>
                <a:gd name="connsiteX26392" fmla="*/ 3837883 w 9157696"/>
                <a:gd name="connsiteY26392" fmla="*/ 1693618 h 3804208"/>
                <a:gd name="connsiteX26393" fmla="*/ 3833000 w 9157696"/>
                <a:gd name="connsiteY26393" fmla="*/ 1693618 h 3804208"/>
                <a:gd name="connsiteX26394" fmla="*/ 3828117 w 9157696"/>
                <a:gd name="connsiteY26394" fmla="*/ 1699721 h 3804208"/>
                <a:gd name="connsiteX26395" fmla="*/ 3824455 w 9157696"/>
                <a:gd name="connsiteY26395" fmla="*/ 1698500 h 3804208"/>
                <a:gd name="connsiteX26396" fmla="*/ 3823235 w 9157696"/>
                <a:gd name="connsiteY26396" fmla="*/ 1697280 h 3804208"/>
                <a:gd name="connsiteX26397" fmla="*/ 3830559 w 9157696"/>
                <a:gd name="connsiteY26397" fmla="*/ 1693618 h 3804208"/>
                <a:gd name="connsiteX26398" fmla="*/ 3812248 w 9157696"/>
                <a:gd name="connsiteY26398" fmla="*/ 1699721 h 3804208"/>
                <a:gd name="connsiteX26399" fmla="*/ 3818352 w 9157696"/>
                <a:gd name="connsiteY26399" fmla="*/ 1696059 h 3804208"/>
                <a:gd name="connsiteX26400" fmla="*/ 3820793 w 9157696"/>
                <a:gd name="connsiteY26400" fmla="*/ 1694838 h 3804208"/>
                <a:gd name="connsiteX26401" fmla="*/ 3817131 w 9157696"/>
                <a:gd name="connsiteY26401" fmla="*/ 1699721 h 3804208"/>
                <a:gd name="connsiteX26402" fmla="*/ 3812248 w 9157696"/>
                <a:gd name="connsiteY26402" fmla="*/ 1699721 h 3804208"/>
                <a:gd name="connsiteX26403" fmla="*/ 3812248 w 9157696"/>
                <a:gd name="connsiteY26403" fmla="*/ 1699721 h 3804208"/>
                <a:gd name="connsiteX26404" fmla="*/ 3768303 w 9157696"/>
                <a:gd name="connsiteY26404" fmla="*/ 1622817 h 3804208"/>
                <a:gd name="connsiteX26405" fmla="*/ 3771965 w 9157696"/>
                <a:gd name="connsiteY26405" fmla="*/ 1622817 h 3804208"/>
                <a:gd name="connsiteX26406" fmla="*/ 3770745 w 9157696"/>
                <a:gd name="connsiteY26406" fmla="*/ 1624038 h 3804208"/>
                <a:gd name="connsiteX26407" fmla="*/ 3768303 w 9157696"/>
                <a:gd name="connsiteY26407" fmla="*/ 1625258 h 3804208"/>
                <a:gd name="connsiteX26408" fmla="*/ 3760979 w 9157696"/>
                <a:gd name="connsiteY26408" fmla="*/ 1626479 h 3804208"/>
                <a:gd name="connsiteX26409" fmla="*/ 3753655 w 9157696"/>
                <a:gd name="connsiteY26409" fmla="*/ 1627700 h 3804208"/>
                <a:gd name="connsiteX26410" fmla="*/ 3752434 w 9157696"/>
                <a:gd name="connsiteY26410" fmla="*/ 1627700 h 3804208"/>
                <a:gd name="connsiteX26411" fmla="*/ 3758538 w 9157696"/>
                <a:gd name="connsiteY26411" fmla="*/ 1626479 h 3804208"/>
                <a:gd name="connsiteX26412" fmla="*/ 3768303 w 9157696"/>
                <a:gd name="connsiteY26412" fmla="*/ 1622817 h 3804208"/>
                <a:gd name="connsiteX26413" fmla="*/ 3756096 w 9157696"/>
                <a:gd name="connsiteY26413" fmla="*/ 1615493 h 3804208"/>
                <a:gd name="connsiteX26414" fmla="*/ 3752434 w 9157696"/>
                <a:gd name="connsiteY26414" fmla="*/ 1616713 h 3804208"/>
                <a:gd name="connsiteX26415" fmla="*/ 3756096 w 9157696"/>
                <a:gd name="connsiteY26415" fmla="*/ 1615493 h 3804208"/>
                <a:gd name="connsiteX26416" fmla="*/ 3790276 w 9157696"/>
                <a:gd name="connsiteY26416" fmla="*/ 1572768 h 3804208"/>
                <a:gd name="connsiteX26417" fmla="*/ 3789055 w 9157696"/>
                <a:gd name="connsiteY26417" fmla="*/ 1572768 h 3804208"/>
                <a:gd name="connsiteX26418" fmla="*/ 3790276 w 9157696"/>
                <a:gd name="connsiteY26418" fmla="*/ 1572768 h 3804208"/>
                <a:gd name="connsiteX26419" fmla="*/ 3648675 w 9157696"/>
                <a:gd name="connsiteY26419" fmla="*/ 1572768 h 3804208"/>
                <a:gd name="connsiteX26420" fmla="*/ 3649895 w 9157696"/>
                <a:gd name="connsiteY26420" fmla="*/ 1572768 h 3804208"/>
                <a:gd name="connsiteX26421" fmla="*/ 3648675 w 9157696"/>
                <a:gd name="connsiteY26421" fmla="*/ 1572768 h 3804208"/>
                <a:gd name="connsiteX26422" fmla="*/ 3614495 w 9157696"/>
                <a:gd name="connsiteY26422" fmla="*/ 1696059 h 3804208"/>
                <a:gd name="connsiteX26423" fmla="*/ 3610833 w 9157696"/>
                <a:gd name="connsiteY26423" fmla="*/ 1697280 h 3804208"/>
                <a:gd name="connsiteX26424" fmla="*/ 3605950 w 9157696"/>
                <a:gd name="connsiteY26424" fmla="*/ 1691176 h 3804208"/>
                <a:gd name="connsiteX26425" fmla="*/ 3601067 w 9157696"/>
                <a:gd name="connsiteY26425" fmla="*/ 1691176 h 3804208"/>
                <a:gd name="connsiteX26426" fmla="*/ 3596184 w 9157696"/>
                <a:gd name="connsiteY26426" fmla="*/ 1687514 h 3804208"/>
                <a:gd name="connsiteX26427" fmla="*/ 3596184 w 9157696"/>
                <a:gd name="connsiteY26427" fmla="*/ 1687514 h 3804208"/>
                <a:gd name="connsiteX26428" fmla="*/ 3598626 w 9157696"/>
                <a:gd name="connsiteY26428" fmla="*/ 1688735 h 3804208"/>
                <a:gd name="connsiteX26429" fmla="*/ 3608391 w 9157696"/>
                <a:gd name="connsiteY26429" fmla="*/ 1691176 h 3804208"/>
                <a:gd name="connsiteX26430" fmla="*/ 3615715 w 9157696"/>
                <a:gd name="connsiteY26430" fmla="*/ 1693618 h 3804208"/>
                <a:gd name="connsiteX26431" fmla="*/ 3614495 w 9157696"/>
                <a:gd name="connsiteY26431" fmla="*/ 1696059 h 3804208"/>
                <a:gd name="connsiteX26432" fmla="*/ 3621819 w 9157696"/>
                <a:gd name="connsiteY26432" fmla="*/ 1699721 h 3804208"/>
                <a:gd name="connsiteX26433" fmla="*/ 3618157 w 9157696"/>
                <a:gd name="connsiteY26433" fmla="*/ 1694838 h 3804208"/>
                <a:gd name="connsiteX26434" fmla="*/ 3620598 w 9157696"/>
                <a:gd name="connsiteY26434" fmla="*/ 1696059 h 3804208"/>
                <a:gd name="connsiteX26435" fmla="*/ 3626702 w 9157696"/>
                <a:gd name="connsiteY26435" fmla="*/ 1699721 h 3804208"/>
                <a:gd name="connsiteX26436" fmla="*/ 3627923 w 9157696"/>
                <a:gd name="connsiteY26436" fmla="*/ 1700942 h 3804208"/>
                <a:gd name="connsiteX26437" fmla="*/ 3621819 w 9157696"/>
                <a:gd name="connsiteY26437" fmla="*/ 1699721 h 3804208"/>
                <a:gd name="connsiteX26438" fmla="*/ 3414300 w 9157696"/>
                <a:gd name="connsiteY26438" fmla="*/ 1433608 h 3804208"/>
                <a:gd name="connsiteX26439" fmla="*/ 3414300 w 9157696"/>
                <a:gd name="connsiteY26439" fmla="*/ 1434829 h 3804208"/>
                <a:gd name="connsiteX26440" fmla="*/ 3414300 w 9157696"/>
                <a:gd name="connsiteY26440" fmla="*/ 1433608 h 3804208"/>
                <a:gd name="connsiteX26441" fmla="*/ 3414300 w 9157696"/>
                <a:gd name="connsiteY26441" fmla="*/ 1433608 h 3804208"/>
                <a:gd name="connsiteX26442" fmla="*/ 3414300 w 9157696"/>
                <a:gd name="connsiteY26442" fmla="*/ 1488540 h 3804208"/>
                <a:gd name="connsiteX26443" fmla="*/ 3413079 w 9157696"/>
                <a:gd name="connsiteY26443" fmla="*/ 1489761 h 3804208"/>
                <a:gd name="connsiteX26444" fmla="*/ 3411858 w 9157696"/>
                <a:gd name="connsiteY26444" fmla="*/ 1488540 h 3804208"/>
                <a:gd name="connsiteX26445" fmla="*/ 3414300 w 9157696"/>
                <a:gd name="connsiteY26445" fmla="*/ 1488540 h 3804208"/>
                <a:gd name="connsiteX26446" fmla="*/ 3405755 w 9157696"/>
                <a:gd name="connsiteY26446" fmla="*/ 1416519 h 3804208"/>
                <a:gd name="connsiteX26447" fmla="*/ 3404534 w 9157696"/>
                <a:gd name="connsiteY26447" fmla="*/ 1417739 h 3804208"/>
                <a:gd name="connsiteX26448" fmla="*/ 3403314 w 9157696"/>
                <a:gd name="connsiteY26448" fmla="*/ 1416519 h 3804208"/>
                <a:gd name="connsiteX26449" fmla="*/ 3405755 w 9157696"/>
                <a:gd name="connsiteY26449" fmla="*/ 1416519 h 3804208"/>
                <a:gd name="connsiteX26450" fmla="*/ 3405755 w 9157696"/>
                <a:gd name="connsiteY26450" fmla="*/ 1339614 h 3804208"/>
                <a:gd name="connsiteX26451" fmla="*/ 3410638 w 9157696"/>
                <a:gd name="connsiteY26451" fmla="*/ 1337173 h 3804208"/>
                <a:gd name="connsiteX26452" fmla="*/ 3411858 w 9157696"/>
                <a:gd name="connsiteY26452" fmla="*/ 1335952 h 3804208"/>
                <a:gd name="connsiteX26453" fmla="*/ 3411858 w 9157696"/>
                <a:gd name="connsiteY26453" fmla="*/ 1335952 h 3804208"/>
                <a:gd name="connsiteX26454" fmla="*/ 3409417 w 9157696"/>
                <a:gd name="connsiteY26454" fmla="*/ 1338394 h 3804208"/>
                <a:gd name="connsiteX26455" fmla="*/ 3406976 w 9157696"/>
                <a:gd name="connsiteY26455" fmla="*/ 1338394 h 3804208"/>
                <a:gd name="connsiteX26456" fmla="*/ 3404534 w 9157696"/>
                <a:gd name="connsiteY26456" fmla="*/ 1343277 h 3804208"/>
                <a:gd name="connsiteX26457" fmla="*/ 3402093 w 9157696"/>
                <a:gd name="connsiteY26457" fmla="*/ 1342056 h 3804208"/>
                <a:gd name="connsiteX26458" fmla="*/ 3400872 w 9157696"/>
                <a:gd name="connsiteY26458" fmla="*/ 1340835 h 3804208"/>
                <a:gd name="connsiteX26459" fmla="*/ 3405755 w 9157696"/>
                <a:gd name="connsiteY26459" fmla="*/ 1339614 h 3804208"/>
                <a:gd name="connsiteX26460" fmla="*/ 3395989 w 9157696"/>
                <a:gd name="connsiteY26460" fmla="*/ 1345718 h 3804208"/>
                <a:gd name="connsiteX26461" fmla="*/ 3399651 w 9157696"/>
                <a:gd name="connsiteY26461" fmla="*/ 1343277 h 3804208"/>
                <a:gd name="connsiteX26462" fmla="*/ 3400872 w 9157696"/>
                <a:gd name="connsiteY26462" fmla="*/ 1342056 h 3804208"/>
                <a:gd name="connsiteX26463" fmla="*/ 3398431 w 9157696"/>
                <a:gd name="connsiteY26463" fmla="*/ 1345718 h 3804208"/>
                <a:gd name="connsiteX26464" fmla="*/ 3395989 w 9157696"/>
                <a:gd name="connsiteY26464" fmla="*/ 1345718 h 3804208"/>
                <a:gd name="connsiteX26465" fmla="*/ 3395989 w 9157696"/>
                <a:gd name="connsiteY26465" fmla="*/ 1345718 h 3804208"/>
                <a:gd name="connsiteX26466" fmla="*/ 3367913 w 9157696"/>
                <a:gd name="connsiteY26466" fmla="*/ 1285904 h 3804208"/>
                <a:gd name="connsiteX26467" fmla="*/ 3372796 w 9157696"/>
                <a:gd name="connsiteY26467" fmla="*/ 1283462 h 3804208"/>
                <a:gd name="connsiteX26468" fmla="*/ 3374017 w 9157696"/>
                <a:gd name="connsiteY26468" fmla="*/ 1283462 h 3804208"/>
                <a:gd name="connsiteX26469" fmla="*/ 3372796 w 9157696"/>
                <a:gd name="connsiteY26469" fmla="*/ 1284683 h 3804208"/>
                <a:gd name="connsiteX26470" fmla="*/ 3371575 w 9157696"/>
                <a:gd name="connsiteY26470" fmla="*/ 1285904 h 3804208"/>
                <a:gd name="connsiteX26471" fmla="*/ 3367913 w 9157696"/>
                <a:gd name="connsiteY26471" fmla="*/ 1285904 h 3804208"/>
                <a:gd name="connsiteX26472" fmla="*/ 3365472 w 9157696"/>
                <a:gd name="connsiteY26472" fmla="*/ 1287124 h 3804208"/>
                <a:gd name="connsiteX26473" fmla="*/ 3365472 w 9157696"/>
                <a:gd name="connsiteY26473" fmla="*/ 1287124 h 3804208"/>
                <a:gd name="connsiteX26474" fmla="*/ 3367913 w 9157696"/>
                <a:gd name="connsiteY26474" fmla="*/ 1285904 h 3804208"/>
                <a:gd name="connsiteX26475" fmla="*/ 3365472 w 9157696"/>
                <a:gd name="connsiteY26475" fmla="*/ 1276138 h 3804208"/>
                <a:gd name="connsiteX26476" fmla="*/ 3363030 w 9157696"/>
                <a:gd name="connsiteY26476" fmla="*/ 1277359 h 3804208"/>
                <a:gd name="connsiteX26477" fmla="*/ 3365472 w 9157696"/>
                <a:gd name="connsiteY26477" fmla="*/ 1276138 h 3804208"/>
                <a:gd name="connsiteX26478" fmla="*/ 3383782 w 9157696"/>
                <a:gd name="connsiteY26478" fmla="*/ 1243179 h 3804208"/>
                <a:gd name="connsiteX26479" fmla="*/ 3383782 w 9157696"/>
                <a:gd name="connsiteY26479" fmla="*/ 1243179 h 3804208"/>
                <a:gd name="connsiteX26480" fmla="*/ 3383782 w 9157696"/>
                <a:gd name="connsiteY26480" fmla="*/ 1243179 h 3804208"/>
                <a:gd name="connsiteX26481" fmla="*/ 3308099 w 9157696"/>
                <a:gd name="connsiteY26481" fmla="*/ 1243179 h 3804208"/>
                <a:gd name="connsiteX26482" fmla="*/ 3308099 w 9157696"/>
                <a:gd name="connsiteY26482" fmla="*/ 1243179 h 3804208"/>
                <a:gd name="connsiteX26483" fmla="*/ 3308099 w 9157696"/>
                <a:gd name="connsiteY26483" fmla="*/ 1243179 h 3804208"/>
                <a:gd name="connsiteX26484" fmla="*/ 3289788 w 9157696"/>
                <a:gd name="connsiteY26484" fmla="*/ 1342056 h 3804208"/>
                <a:gd name="connsiteX26485" fmla="*/ 3287347 w 9157696"/>
                <a:gd name="connsiteY26485" fmla="*/ 1343277 h 3804208"/>
                <a:gd name="connsiteX26486" fmla="*/ 3284906 w 9157696"/>
                <a:gd name="connsiteY26486" fmla="*/ 1338394 h 3804208"/>
                <a:gd name="connsiteX26487" fmla="*/ 3282464 w 9157696"/>
                <a:gd name="connsiteY26487" fmla="*/ 1338394 h 3804208"/>
                <a:gd name="connsiteX26488" fmla="*/ 3280023 w 9157696"/>
                <a:gd name="connsiteY26488" fmla="*/ 1335952 h 3804208"/>
                <a:gd name="connsiteX26489" fmla="*/ 3280023 w 9157696"/>
                <a:gd name="connsiteY26489" fmla="*/ 1335952 h 3804208"/>
                <a:gd name="connsiteX26490" fmla="*/ 3281244 w 9157696"/>
                <a:gd name="connsiteY26490" fmla="*/ 1337173 h 3804208"/>
                <a:gd name="connsiteX26491" fmla="*/ 3286126 w 9157696"/>
                <a:gd name="connsiteY26491" fmla="*/ 1339614 h 3804208"/>
                <a:gd name="connsiteX26492" fmla="*/ 3289788 w 9157696"/>
                <a:gd name="connsiteY26492" fmla="*/ 1342056 h 3804208"/>
                <a:gd name="connsiteX26493" fmla="*/ 3289788 w 9157696"/>
                <a:gd name="connsiteY26493" fmla="*/ 1342056 h 3804208"/>
                <a:gd name="connsiteX26494" fmla="*/ 3293451 w 9157696"/>
                <a:gd name="connsiteY26494" fmla="*/ 1345718 h 3804208"/>
                <a:gd name="connsiteX26495" fmla="*/ 3291009 w 9157696"/>
                <a:gd name="connsiteY26495" fmla="*/ 1342056 h 3804208"/>
                <a:gd name="connsiteX26496" fmla="*/ 3292230 w 9157696"/>
                <a:gd name="connsiteY26496" fmla="*/ 1343277 h 3804208"/>
                <a:gd name="connsiteX26497" fmla="*/ 3295892 w 9157696"/>
                <a:gd name="connsiteY26497" fmla="*/ 1345718 h 3804208"/>
                <a:gd name="connsiteX26498" fmla="*/ 3295892 w 9157696"/>
                <a:gd name="connsiteY26498" fmla="*/ 1345718 h 3804208"/>
                <a:gd name="connsiteX26499" fmla="*/ 3293451 w 9157696"/>
                <a:gd name="connsiteY26499" fmla="*/ 1345718 h 3804208"/>
                <a:gd name="connsiteX26500" fmla="*/ 3287347 w 9157696"/>
                <a:gd name="connsiteY26500" fmla="*/ 1418960 h 3804208"/>
                <a:gd name="connsiteX26501" fmla="*/ 3286126 w 9157696"/>
                <a:gd name="connsiteY26501" fmla="*/ 1417739 h 3804208"/>
                <a:gd name="connsiteX26502" fmla="*/ 3287347 w 9157696"/>
                <a:gd name="connsiteY26502" fmla="*/ 1418960 h 3804208"/>
                <a:gd name="connsiteX26503" fmla="*/ 3287347 w 9157696"/>
                <a:gd name="connsiteY26503" fmla="*/ 1418960 h 3804208"/>
                <a:gd name="connsiteX26504" fmla="*/ 3277581 w 9157696"/>
                <a:gd name="connsiteY26504" fmla="*/ 1433608 h 3804208"/>
                <a:gd name="connsiteX26505" fmla="*/ 3277581 w 9157696"/>
                <a:gd name="connsiteY26505" fmla="*/ 1433608 h 3804208"/>
                <a:gd name="connsiteX26506" fmla="*/ 3277581 w 9157696"/>
                <a:gd name="connsiteY26506" fmla="*/ 1434829 h 3804208"/>
                <a:gd name="connsiteX26507" fmla="*/ 3277581 w 9157696"/>
                <a:gd name="connsiteY26507" fmla="*/ 1433608 h 3804208"/>
                <a:gd name="connsiteX26508" fmla="*/ 3280023 w 9157696"/>
                <a:gd name="connsiteY26508" fmla="*/ 1489761 h 3804208"/>
                <a:gd name="connsiteX26509" fmla="*/ 3278802 w 9157696"/>
                <a:gd name="connsiteY26509" fmla="*/ 1488540 h 3804208"/>
                <a:gd name="connsiteX26510" fmla="*/ 3280023 w 9157696"/>
                <a:gd name="connsiteY26510" fmla="*/ 1489761 h 3804208"/>
                <a:gd name="connsiteX26511" fmla="*/ 3280023 w 9157696"/>
                <a:gd name="connsiteY26511" fmla="*/ 1489761 h 3804208"/>
                <a:gd name="connsiteX26512" fmla="*/ 3072504 w 9157696"/>
                <a:gd name="connsiteY26512" fmla="*/ 1187027 h 3804208"/>
                <a:gd name="connsiteX26513" fmla="*/ 3072504 w 9157696"/>
                <a:gd name="connsiteY26513" fmla="*/ 1188248 h 3804208"/>
                <a:gd name="connsiteX26514" fmla="*/ 3072504 w 9157696"/>
                <a:gd name="connsiteY26514" fmla="*/ 1187027 h 3804208"/>
                <a:gd name="connsiteX26515" fmla="*/ 3072504 w 9157696"/>
                <a:gd name="connsiteY26515" fmla="*/ 1187027 h 3804208"/>
                <a:gd name="connsiteX26516" fmla="*/ 3071283 w 9157696"/>
                <a:gd name="connsiteY26516" fmla="*/ 1241958 h 3804208"/>
                <a:gd name="connsiteX26517" fmla="*/ 3070062 w 9157696"/>
                <a:gd name="connsiteY26517" fmla="*/ 1243179 h 3804208"/>
                <a:gd name="connsiteX26518" fmla="*/ 3068842 w 9157696"/>
                <a:gd name="connsiteY26518" fmla="*/ 1241958 h 3804208"/>
                <a:gd name="connsiteX26519" fmla="*/ 3071283 w 9157696"/>
                <a:gd name="connsiteY26519" fmla="*/ 1241958 h 3804208"/>
                <a:gd name="connsiteX26520" fmla="*/ 3062738 w 9157696"/>
                <a:gd name="connsiteY26520" fmla="*/ 1171158 h 3804208"/>
                <a:gd name="connsiteX26521" fmla="*/ 3061517 w 9157696"/>
                <a:gd name="connsiteY26521" fmla="*/ 1172378 h 3804208"/>
                <a:gd name="connsiteX26522" fmla="*/ 3060297 w 9157696"/>
                <a:gd name="connsiteY26522" fmla="*/ 1171158 h 3804208"/>
                <a:gd name="connsiteX26523" fmla="*/ 3062738 w 9157696"/>
                <a:gd name="connsiteY26523" fmla="*/ 1171158 h 3804208"/>
                <a:gd name="connsiteX26524" fmla="*/ 3062738 w 9157696"/>
                <a:gd name="connsiteY26524" fmla="*/ 1093033 h 3804208"/>
                <a:gd name="connsiteX26525" fmla="*/ 3067621 w 9157696"/>
                <a:gd name="connsiteY26525" fmla="*/ 1090592 h 3804208"/>
                <a:gd name="connsiteX26526" fmla="*/ 3068842 w 9157696"/>
                <a:gd name="connsiteY26526" fmla="*/ 1089371 h 3804208"/>
                <a:gd name="connsiteX26527" fmla="*/ 3068842 w 9157696"/>
                <a:gd name="connsiteY26527" fmla="*/ 1089371 h 3804208"/>
                <a:gd name="connsiteX26528" fmla="*/ 3066400 w 9157696"/>
                <a:gd name="connsiteY26528" fmla="*/ 1091812 h 3804208"/>
                <a:gd name="connsiteX26529" fmla="*/ 3063959 w 9157696"/>
                <a:gd name="connsiteY26529" fmla="*/ 1091812 h 3804208"/>
                <a:gd name="connsiteX26530" fmla="*/ 3061517 w 9157696"/>
                <a:gd name="connsiteY26530" fmla="*/ 1096695 h 3804208"/>
                <a:gd name="connsiteX26531" fmla="*/ 3059076 w 9157696"/>
                <a:gd name="connsiteY26531" fmla="*/ 1095474 h 3804208"/>
                <a:gd name="connsiteX26532" fmla="*/ 3057855 w 9157696"/>
                <a:gd name="connsiteY26532" fmla="*/ 1094253 h 3804208"/>
                <a:gd name="connsiteX26533" fmla="*/ 3062738 w 9157696"/>
                <a:gd name="connsiteY26533" fmla="*/ 1093033 h 3804208"/>
                <a:gd name="connsiteX26534" fmla="*/ 3052972 w 9157696"/>
                <a:gd name="connsiteY26534" fmla="*/ 1099136 h 3804208"/>
                <a:gd name="connsiteX26535" fmla="*/ 3056635 w 9157696"/>
                <a:gd name="connsiteY26535" fmla="*/ 1096695 h 3804208"/>
                <a:gd name="connsiteX26536" fmla="*/ 3057855 w 9157696"/>
                <a:gd name="connsiteY26536" fmla="*/ 1095474 h 3804208"/>
                <a:gd name="connsiteX26537" fmla="*/ 3055414 w 9157696"/>
                <a:gd name="connsiteY26537" fmla="*/ 1099136 h 3804208"/>
                <a:gd name="connsiteX26538" fmla="*/ 3052972 w 9157696"/>
                <a:gd name="connsiteY26538" fmla="*/ 1099136 h 3804208"/>
                <a:gd name="connsiteX26539" fmla="*/ 3052972 w 9157696"/>
                <a:gd name="connsiteY26539" fmla="*/ 1099136 h 3804208"/>
                <a:gd name="connsiteX26540" fmla="*/ 3024896 w 9157696"/>
                <a:gd name="connsiteY26540" fmla="*/ 1039322 h 3804208"/>
                <a:gd name="connsiteX26541" fmla="*/ 3029779 w 9157696"/>
                <a:gd name="connsiteY26541" fmla="*/ 1036881 h 3804208"/>
                <a:gd name="connsiteX26542" fmla="*/ 3031000 w 9157696"/>
                <a:gd name="connsiteY26542" fmla="*/ 1036881 h 3804208"/>
                <a:gd name="connsiteX26543" fmla="*/ 3029779 w 9157696"/>
                <a:gd name="connsiteY26543" fmla="*/ 1038101 h 3804208"/>
                <a:gd name="connsiteX26544" fmla="*/ 3028558 w 9157696"/>
                <a:gd name="connsiteY26544" fmla="*/ 1039322 h 3804208"/>
                <a:gd name="connsiteX26545" fmla="*/ 3024896 w 9157696"/>
                <a:gd name="connsiteY26545" fmla="*/ 1039322 h 3804208"/>
                <a:gd name="connsiteX26546" fmla="*/ 3022455 w 9157696"/>
                <a:gd name="connsiteY26546" fmla="*/ 1040543 h 3804208"/>
                <a:gd name="connsiteX26547" fmla="*/ 3022455 w 9157696"/>
                <a:gd name="connsiteY26547" fmla="*/ 1040543 h 3804208"/>
                <a:gd name="connsiteX26548" fmla="*/ 3024896 w 9157696"/>
                <a:gd name="connsiteY26548" fmla="*/ 1039322 h 3804208"/>
                <a:gd name="connsiteX26549" fmla="*/ 3022455 w 9157696"/>
                <a:gd name="connsiteY26549" fmla="*/ 1030777 h 3804208"/>
                <a:gd name="connsiteX26550" fmla="*/ 3020014 w 9157696"/>
                <a:gd name="connsiteY26550" fmla="*/ 1031998 h 3804208"/>
                <a:gd name="connsiteX26551" fmla="*/ 3022455 w 9157696"/>
                <a:gd name="connsiteY26551" fmla="*/ 1030777 h 3804208"/>
                <a:gd name="connsiteX26552" fmla="*/ 3040765 w 9157696"/>
                <a:gd name="connsiteY26552" fmla="*/ 996597 h 3804208"/>
                <a:gd name="connsiteX26553" fmla="*/ 3040765 w 9157696"/>
                <a:gd name="connsiteY26553" fmla="*/ 996597 h 3804208"/>
                <a:gd name="connsiteX26554" fmla="*/ 3040765 w 9157696"/>
                <a:gd name="connsiteY26554" fmla="*/ 996597 h 3804208"/>
                <a:gd name="connsiteX26555" fmla="*/ 2965082 w 9157696"/>
                <a:gd name="connsiteY26555" fmla="*/ 996597 h 3804208"/>
                <a:gd name="connsiteX26556" fmla="*/ 2965082 w 9157696"/>
                <a:gd name="connsiteY26556" fmla="*/ 996597 h 3804208"/>
                <a:gd name="connsiteX26557" fmla="*/ 2965082 w 9157696"/>
                <a:gd name="connsiteY26557" fmla="*/ 996597 h 3804208"/>
                <a:gd name="connsiteX26558" fmla="*/ 2946771 w 9157696"/>
                <a:gd name="connsiteY26558" fmla="*/ 1095474 h 3804208"/>
                <a:gd name="connsiteX26559" fmla="*/ 2944330 w 9157696"/>
                <a:gd name="connsiteY26559" fmla="*/ 1096695 h 3804208"/>
                <a:gd name="connsiteX26560" fmla="*/ 2941889 w 9157696"/>
                <a:gd name="connsiteY26560" fmla="*/ 1091812 h 3804208"/>
                <a:gd name="connsiteX26561" fmla="*/ 2939447 w 9157696"/>
                <a:gd name="connsiteY26561" fmla="*/ 1091812 h 3804208"/>
                <a:gd name="connsiteX26562" fmla="*/ 2937006 w 9157696"/>
                <a:gd name="connsiteY26562" fmla="*/ 1089371 h 3804208"/>
                <a:gd name="connsiteX26563" fmla="*/ 2937006 w 9157696"/>
                <a:gd name="connsiteY26563" fmla="*/ 1089371 h 3804208"/>
                <a:gd name="connsiteX26564" fmla="*/ 2938227 w 9157696"/>
                <a:gd name="connsiteY26564" fmla="*/ 1090592 h 3804208"/>
                <a:gd name="connsiteX26565" fmla="*/ 2943109 w 9157696"/>
                <a:gd name="connsiteY26565" fmla="*/ 1093033 h 3804208"/>
                <a:gd name="connsiteX26566" fmla="*/ 2946771 w 9157696"/>
                <a:gd name="connsiteY26566" fmla="*/ 1095474 h 3804208"/>
                <a:gd name="connsiteX26567" fmla="*/ 2946771 w 9157696"/>
                <a:gd name="connsiteY26567" fmla="*/ 1095474 h 3804208"/>
                <a:gd name="connsiteX26568" fmla="*/ 2950434 w 9157696"/>
                <a:gd name="connsiteY26568" fmla="*/ 1099136 h 3804208"/>
                <a:gd name="connsiteX26569" fmla="*/ 2947992 w 9157696"/>
                <a:gd name="connsiteY26569" fmla="*/ 1095474 h 3804208"/>
                <a:gd name="connsiteX26570" fmla="*/ 2949213 w 9157696"/>
                <a:gd name="connsiteY26570" fmla="*/ 1096695 h 3804208"/>
                <a:gd name="connsiteX26571" fmla="*/ 2952875 w 9157696"/>
                <a:gd name="connsiteY26571" fmla="*/ 1099136 h 3804208"/>
                <a:gd name="connsiteX26572" fmla="*/ 2952875 w 9157696"/>
                <a:gd name="connsiteY26572" fmla="*/ 1099136 h 3804208"/>
                <a:gd name="connsiteX26573" fmla="*/ 2950434 w 9157696"/>
                <a:gd name="connsiteY26573" fmla="*/ 1099136 h 3804208"/>
                <a:gd name="connsiteX26574" fmla="*/ 2944330 w 9157696"/>
                <a:gd name="connsiteY26574" fmla="*/ 1172378 h 3804208"/>
                <a:gd name="connsiteX26575" fmla="*/ 2943109 w 9157696"/>
                <a:gd name="connsiteY26575" fmla="*/ 1171158 h 3804208"/>
                <a:gd name="connsiteX26576" fmla="*/ 2944330 w 9157696"/>
                <a:gd name="connsiteY26576" fmla="*/ 1172378 h 3804208"/>
                <a:gd name="connsiteX26577" fmla="*/ 2944330 w 9157696"/>
                <a:gd name="connsiteY26577" fmla="*/ 1172378 h 3804208"/>
                <a:gd name="connsiteX26578" fmla="*/ 2736811 w 9157696"/>
                <a:gd name="connsiteY26578" fmla="*/ 1027115 h 3804208"/>
                <a:gd name="connsiteX26579" fmla="*/ 2735590 w 9157696"/>
                <a:gd name="connsiteY26579" fmla="*/ 1029556 h 3804208"/>
                <a:gd name="connsiteX26580" fmla="*/ 2734370 w 9157696"/>
                <a:gd name="connsiteY26580" fmla="*/ 1028336 h 3804208"/>
                <a:gd name="connsiteX26581" fmla="*/ 2736811 w 9157696"/>
                <a:gd name="connsiteY26581" fmla="*/ 1027115 h 3804208"/>
                <a:gd name="connsiteX26582" fmla="*/ 2735590 w 9157696"/>
                <a:gd name="connsiteY26582" fmla="*/ 1095474 h 3804208"/>
                <a:gd name="connsiteX26583" fmla="*/ 2733149 w 9157696"/>
                <a:gd name="connsiteY26583" fmla="*/ 1097916 h 3804208"/>
                <a:gd name="connsiteX26584" fmla="*/ 2731928 w 9157696"/>
                <a:gd name="connsiteY26584" fmla="*/ 1096695 h 3804208"/>
                <a:gd name="connsiteX26585" fmla="*/ 2735590 w 9157696"/>
                <a:gd name="connsiteY26585" fmla="*/ 1095474 h 3804208"/>
                <a:gd name="connsiteX26586" fmla="*/ 2719721 w 9157696"/>
                <a:gd name="connsiteY26586" fmla="*/ 1006363 h 3804208"/>
                <a:gd name="connsiteX26587" fmla="*/ 2716059 w 9157696"/>
                <a:gd name="connsiteY26587" fmla="*/ 1008804 h 3804208"/>
                <a:gd name="connsiteX26588" fmla="*/ 2713618 w 9157696"/>
                <a:gd name="connsiteY26588" fmla="*/ 1007584 h 3804208"/>
                <a:gd name="connsiteX26589" fmla="*/ 2719721 w 9157696"/>
                <a:gd name="connsiteY26589" fmla="*/ 1006363 h 3804208"/>
                <a:gd name="connsiteX26590" fmla="*/ 2719721 w 9157696"/>
                <a:gd name="connsiteY26590" fmla="*/ 909928 h 3804208"/>
                <a:gd name="connsiteX26591" fmla="*/ 2729487 w 9157696"/>
                <a:gd name="connsiteY26591" fmla="*/ 907486 h 3804208"/>
                <a:gd name="connsiteX26592" fmla="*/ 2731928 w 9157696"/>
                <a:gd name="connsiteY26592" fmla="*/ 906266 h 3804208"/>
                <a:gd name="connsiteX26593" fmla="*/ 2731928 w 9157696"/>
                <a:gd name="connsiteY26593" fmla="*/ 906266 h 3804208"/>
                <a:gd name="connsiteX26594" fmla="*/ 2727045 w 9157696"/>
                <a:gd name="connsiteY26594" fmla="*/ 909928 h 3804208"/>
                <a:gd name="connsiteX26595" fmla="*/ 2722163 w 9157696"/>
                <a:gd name="connsiteY26595" fmla="*/ 909928 h 3804208"/>
                <a:gd name="connsiteX26596" fmla="*/ 2717280 w 9157696"/>
                <a:gd name="connsiteY26596" fmla="*/ 916031 h 3804208"/>
                <a:gd name="connsiteX26597" fmla="*/ 2713618 w 9157696"/>
                <a:gd name="connsiteY26597" fmla="*/ 914810 h 3804208"/>
                <a:gd name="connsiteX26598" fmla="*/ 2712397 w 9157696"/>
                <a:gd name="connsiteY26598" fmla="*/ 913590 h 3804208"/>
                <a:gd name="connsiteX26599" fmla="*/ 2719721 w 9157696"/>
                <a:gd name="connsiteY26599" fmla="*/ 909928 h 3804208"/>
                <a:gd name="connsiteX26600" fmla="*/ 2701411 w 9157696"/>
                <a:gd name="connsiteY26600" fmla="*/ 917252 h 3804208"/>
                <a:gd name="connsiteX26601" fmla="*/ 2707514 w 9157696"/>
                <a:gd name="connsiteY26601" fmla="*/ 913590 h 3804208"/>
                <a:gd name="connsiteX26602" fmla="*/ 2709956 w 9157696"/>
                <a:gd name="connsiteY26602" fmla="*/ 912369 h 3804208"/>
                <a:gd name="connsiteX26603" fmla="*/ 2706294 w 9157696"/>
                <a:gd name="connsiteY26603" fmla="*/ 917252 h 3804208"/>
                <a:gd name="connsiteX26604" fmla="*/ 2701411 w 9157696"/>
                <a:gd name="connsiteY26604" fmla="*/ 917252 h 3804208"/>
                <a:gd name="connsiteX26605" fmla="*/ 2701411 w 9157696"/>
                <a:gd name="connsiteY26605" fmla="*/ 917252 h 3804208"/>
                <a:gd name="connsiteX26606" fmla="*/ 2657465 w 9157696"/>
                <a:gd name="connsiteY26606" fmla="*/ 840348 h 3804208"/>
                <a:gd name="connsiteX26607" fmla="*/ 2661128 w 9157696"/>
                <a:gd name="connsiteY26607" fmla="*/ 840348 h 3804208"/>
                <a:gd name="connsiteX26608" fmla="*/ 2659907 w 9157696"/>
                <a:gd name="connsiteY26608" fmla="*/ 841568 h 3804208"/>
                <a:gd name="connsiteX26609" fmla="*/ 2657465 w 9157696"/>
                <a:gd name="connsiteY26609" fmla="*/ 842789 h 3804208"/>
                <a:gd name="connsiteX26610" fmla="*/ 2650141 w 9157696"/>
                <a:gd name="connsiteY26610" fmla="*/ 844010 h 3804208"/>
                <a:gd name="connsiteX26611" fmla="*/ 2642817 w 9157696"/>
                <a:gd name="connsiteY26611" fmla="*/ 845231 h 3804208"/>
                <a:gd name="connsiteX26612" fmla="*/ 2641596 w 9157696"/>
                <a:gd name="connsiteY26612" fmla="*/ 845231 h 3804208"/>
                <a:gd name="connsiteX26613" fmla="*/ 2647700 w 9157696"/>
                <a:gd name="connsiteY26613" fmla="*/ 844010 h 3804208"/>
                <a:gd name="connsiteX26614" fmla="*/ 2657465 w 9157696"/>
                <a:gd name="connsiteY26614" fmla="*/ 840348 h 3804208"/>
                <a:gd name="connsiteX26615" fmla="*/ 2645258 w 9157696"/>
                <a:gd name="connsiteY26615" fmla="*/ 831803 h 3804208"/>
                <a:gd name="connsiteX26616" fmla="*/ 2641596 w 9157696"/>
                <a:gd name="connsiteY26616" fmla="*/ 833024 h 3804208"/>
                <a:gd name="connsiteX26617" fmla="*/ 2645258 w 9157696"/>
                <a:gd name="connsiteY26617" fmla="*/ 831803 h 3804208"/>
                <a:gd name="connsiteX26618" fmla="*/ 2679438 w 9157696"/>
                <a:gd name="connsiteY26618" fmla="*/ 789078 h 3804208"/>
                <a:gd name="connsiteX26619" fmla="*/ 2678217 w 9157696"/>
                <a:gd name="connsiteY26619" fmla="*/ 789078 h 3804208"/>
                <a:gd name="connsiteX26620" fmla="*/ 2679438 w 9157696"/>
                <a:gd name="connsiteY26620" fmla="*/ 789078 h 3804208"/>
                <a:gd name="connsiteX26621" fmla="*/ 2537837 w 9157696"/>
                <a:gd name="connsiteY26621" fmla="*/ 789078 h 3804208"/>
                <a:gd name="connsiteX26622" fmla="*/ 2539058 w 9157696"/>
                <a:gd name="connsiteY26622" fmla="*/ 789078 h 3804208"/>
                <a:gd name="connsiteX26623" fmla="*/ 2537837 w 9157696"/>
                <a:gd name="connsiteY26623" fmla="*/ 789078 h 3804208"/>
                <a:gd name="connsiteX26624" fmla="*/ 2503657 w 9157696"/>
                <a:gd name="connsiteY26624" fmla="*/ 913590 h 3804208"/>
                <a:gd name="connsiteX26625" fmla="*/ 2499995 w 9157696"/>
                <a:gd name="connsiteY26625" fmla="*/ 914810 h 3804208"/>
                <a:gd name="connsiteX26626" fmla="*/ 2495112 w 9157696"/>
                <a:gd name="connsiteY26626" fmla="*/ 908707 h 3804208"/>
                <a:gd name="connsiteX26627" fmla="*/ 2490230 w 9157696"/>
                <a:gd name="connsiteY26627" fmla="*/ 908707 h 3804208"/>
                <a:gd name="connsiteX26628" fmla="*/ 2485347 w 9157696"/>
                <a:gd name="connsiteY26628" fmla="*/ 905045 h 3804208"/>
                <a:gd name="connsiteX26629" fmla="*/ 2485347 w 9157696"/>
                <a:gd name="connsiteY26629" fmla="*/ 905045 h 3804208"/>
                <a:gd name="connsiteX26630" fmla="*/ 2487788 w 9157696"/>
                <a:gd name="connsiteY26630" fmla="*/ 906266 h 3804208"/>
                <a:gd name="connsiteX26631" fmla="*/ 2497554 w 9157696"/>
                <a:gd name="connsiteY26631" fmla="*/ 908707 h 3804208"/>
                <a:gd name="connsiteX26632" fmla="*/ 2504878 w 9157696"/>
                <a:gd name="connsiteY26632" fmla="*/ 911148 h 3804208"/>
                <a:gd name="connsiteX26633" fmla="*/ 2503657 w 9157696"/>
                <a:gd name="connsiteY26633" fmla="*/ 913590 h 3804208"/>
                <a:gd name="connsiteX26634" fmla="*/ 2509761 w 9157696"/>
                <a:gd name="connsiteY26634" fmla="*/ 917252 h 3804208"/>
                <a:gd name="connsiteX26635" fmla="*/ 2506099 w 9157696"/>
                <a:gd name="connsiteY26635" fmla="*/ 912369 h 3804208"/>
                <a:gd name="connsiteX26636" fmla="*/ 2508540 w 9157696"/>
                <a:gd name="connsiteY26636" fmla="*/ 913590 h 3804208"/>
                <a:gd name="connsiteX26637" fmla="*/ 2514644 w 9157696"/>
                <a:gd name="connsiteY26637" fmla="*/ 917252 h 3804208"/>
                <a:gd name="connsiteX26638" fmla="*/ 2515864 w 9157696"/>
                <a:gd name="connsiteY26638" fmla="*/ 918473 h 3804208"/>
                <a:gd name="connsiteX26639" fmla="*/ 2509761 w 9157696"/>
                <a:gd name="connsiteY26639" fmla="*/ 917252 h 3804208"/>
                <a:gd name="connsiteX26640" fmla="*/ 2499995 w 9157696"/>
                <a:gd name="connsiteY26640" fmla="*/ 1008804 h 3804208"/>
                <a:gd name="connsiteX26641" fmla="*/ 2496333 w 9157696"/>
                <a:gd name="connsiteY26641" fmla="*/ 1006363 h 3804208"/>
                <a:gd name="connsiteX26642" fmla="*/ 2501216 w 9157696"/>
                <a:gd name="connsiteY26642" fmla="*/ 1007584 h 3804208"/>
                <a:gd name="connsiteX26643" fmla="*/ 2499995 w 9157696"/>
                <a:gd name="connsiteY26643" fmla="*/ 1008804 h 3804208"/>
                <a:gd name="connsiteX26644" fmla="*/ 2325435 w 9157696"/>
                <a:gd name="connsiteY26644" fmla="*/ 884293 h 3804208"/>
                <a:gd name="connsiteX26645" fmla="*/ 2325435 w 9157696"/>
                <a:gd name="connsiteY26645" fmla="*/ 885514 h 3804208"/>
                <a:gd name="connsiteX26646" fmla="*/ 2325435 w 9157696"/>
                <a:gd name="connsiteY26646" fmla="*/ 884293 h 3804208"/>
                <a:gd name="connsiteX26647" fmla="*/ 2325435 w 9157696"/>
                <a:gd name="connsiteY26647" fmla="*/ 884293 h 3804208"/>
                <a:gd name="connsiteX26648" fmla="*/ 2324214 w 9157696"/>
                <a:gd name="connsiteY26648" fmla="*/ 939224 h 3804208"/>
                <a:gd name="connsiteX26649" fmla="*/ 2322994 w 9157696"/>
                <a:gd name="connsiteY26649" fmla="*/ 940445 h 3804208"/>
                <a:gd name="connsiteX26650" fmla="*/ 2321773 w 9157696"/>
                <a:gd name="connsiteY26650" fmla="*/ 939224 h 3804208"/>
                <a:gd name="connsiteX26651" fmla="*/ 2324214 w 9157696"/>
                <a:gd name="connsiteY26651" fmla="*/ 939224 h 3804208"/>
                <a:gd name="connsiteX26652" fmla="*/ 2316890 w 9157696"/>
                <a:gd name="connsiteY26652" fmla="*/ 868424 h 3804208"/>
                <a:gd name="connsiteX26653" fmla="*/ 2315669 w 9157696"/>
                <a:gd name="connsiteY26653" fmla="*/ 869645 h 3804208"/>
                <a:gd name="connsiteX26654" fmla="*/ 2314449 w 9157696"/>
                <a:gd name="connsiteY26654" fmla="*/ 868424 h 3804208"/>
                <a:gd name="connsiteX26655" fmla="*/ 2316890 w 9157696"/>
                <a:gd name="connsiteY26655" fmla="*/ 868424 h 3804208"/>
                <a:gd name="connsiteX26656" fmla="*/ 2315669 w 9157696"/>
                <a:gd name="connsiteY26656" fmla="*/ 790299 h 3804208"/>
                <a:gd name="connsiteX26657" fmla="*/ 2320552 w 9157696"/>
                <a:gd name="connsiteY26657" fmla="*/ 787858 h 3804208"/>
                <a:gd name="connsiteX26658" fmla="*/ 2321773 w 9157696"/>
                <a:gd name="connsiteY26658" fmla="*/ 786637 h 3804208"/>
                <a:gd name="connsiteX26659" fmla="*/ 2321773 w 9157696"/>
                <a:gd name="connsiteY26659" fmla="*/ 786637 h 3804208"/>
                <a:gd name="connsiteX26660" fmla="*/ 2319331 w 9157696"/>
                <a:gd name="connsiteY26660" fmla="*/ 789078 h 3804208"/>
                <a:gd name="connsiteX26661" fmla="*/ 2316890 w 9157696"/>
                <a:gd name="connsiteY26661" fmla="*/ 789078 h 3804208"/>
                <a:gd name="connsiteX26662" fmla="*/ 2314449 w 9157696"/>
                <a:gd name="connsiteY26662" fmla="*/ 793961 h 3804208"/>
                <a:gd name="connsiteX26663" fmla="*/ 2312007 w 9157696"/>
                <a:gd name="connsiteY26663" fmla="*/ 792740 h 3804208"/>
                <a:gd name="connsiteX26664" fmla="*/ 2310787 w 9157696"/>
                <a:gd name="connsiteY26664" fmla="*/ 791520 h 3804208"/>
                <a:gd name="connsiteX26665" fmla="*/ 2315669 w 9157696"/>
                <a:gd name="connsiteY26665" fmla="*/ 790299 h 3804208"/>
                <a:gd name="connsiteX26666" fmla="*/ 2307124 w 9157696"/>
                <a:gd name="connsiteY26666" fmla="*/ 796403 h 3804208"/>
                <a:gd name="connsiteX26667" fmla="*/ 2310787 w 9157696"/>
                <a:gd name="connsiteY26667" fmla="*/ 793961 h 3804208"/>
                <a:gd name="connsiteX26668" fmla="*/ 2312007 w 9157696"/>
                <a:gd name="connsiteY26668" fmla="*/ 792740 h 3804208"/>
                <a:gd name="connsiteX26669" fmla="*/ 2309566 w 9157696"/>
                <a:gd name="connsiteY26669" fmla="*/ 796403 h 3804208"/>
                <a:gd name="connsiteX26670" fmla="*/ 2307124 w 9157696"/>
                <a:gd name="connsiteY26670" fmla="*/ 796403 h 3804208"/>
                <a:gd name="connsiteX26671" fmla="*/ 2307124 w 9157696"/>
                <a:gd name="connsiteY26671" fmla="*/ 796403 h 3804208"/>
                <a:gd name="connsiteX26672" fmla="*/ 2277827 w 9157696"/>
                <a:gd name="connsiteY26672" fmla="*/ 736588 h 3804208"/>
                <a:gd name="connsiteX26673" fmla="*/ 2282710 w 9157696"/>
                <a:gd name="connsiteY26673" fmla="*/ 734147 h 3804208"/>
                <a:gd name="connsiteX26674" fmla="*/ 2283931 w 9157696"/>
                <a:gd name="connsiteY26674" fmla="*/ 734147 h 3804208"/>
                <a:gd name="connsiteX26675" fmla="*/ 2282710 w 9157696"/>
                <a:gd name="connsiteY26675" fmla="*/ 735367 h 3804208"/>
                <a:gd name="connsiteX26676" fmla="*/ 2281490 w 9157696"/>
                <a:gd name="connsiteY26676" fmla="*/ 736588 h 3804208"/>
                <a:gd name="connsiteX26677" fmla="*/ 2277827 w 9157696"/>
                <a:gd name="connsiteY26677" fmla="*/ 736588 h 3804208"/>
                <a:gd name="connsiteX26678" fmla="*/ 2275386 w 9157696"/>
                <a:gd name="connsiteY26678" fmla="*/ 737809 h 3804208"/>
                <a:gd name="connsiteX26679" fmla="*/ 2275386 w 9157696"/>
                <a:gd name="connsiteY26679" fmla="*/ 737809 h 3804208"/>
                <a:gd name="connsiteX26680" fmla="*/ 2277827 w 9157696"/>
                <a:gd name="connsiteY26680" fmla="*/ 736588 h 3804208"/>
                <a:gd name="connsiteX26681" fmla="*/ 2276607 w 9157696"/>
                <a:gd name="connsiteY26681" fmla="*/ 728043 h 3804208"/>
                <a:gd name="connsiteX26682" fmla="*/ 2274166 w 9157696"/>
                <a:gd name="connsiteY26682" fmla="*/ 729264 h 3804208"/>
                <a:gd name="connsiteX26683" fmla="*/ 2276607 w 9157696"/>
                <a:gd name="connsiteY26683" fmla="*/ 728043 h 3804208"/>
                <a:gd name="connsiteX26684" fmla="*/ 2294917 w 9157696"/>
                <a:gd name="connsiteY26684" fmla="*/ 693864 h 3804208"/>
                <a:gd name="connsiteX26685" fmla="*/ 2294917 w 9157696"/>
                <a:gd name="connsiteY26685" fmla="*/ 693864 h 3804208"/>
                <a:gd name="connsiteX26686" fmla="*/ 2294917 w 9157696"/>
                <a:gd name="connsiteY26686" fmla="*/ 693864 h 3804208"/>
                <a:gd name="connsiteX26687" fmla="*/ 2218013 w 9157696"/>
                <a:gd name="connsiteY26687" fmla="*/ 693864 h 3804208"/>
                <a:gd name="connsiteX26688" fmla="*/ 2218013 w 9157696"/>
                <a:gd name="connsiteY26688" fmla="*/ 693864 h 3804208"/>
                <a:gd name="connsiteX26689" fmla="*/ 2218013 w 9157696"/>
                <a:gd name="connsiteY26689" fmla="*/ 693864 h 3804208"/>
                <a:gd name="connsiteX26690" fmla="*/ 2199703 w 9157696"/>
                <a:gd name="connsiteY26690" fmla="*/ 792740 h 3804208"/>
                <a:gd name="connsiteX26691" fmla="*/ 2197261 w 9157696"/>
                <a:gd name="connsiteY26691" fmla="*/ 793961 h 3804208"/>
                <a:gd name="connsiteX26692" fmla="*/ 2194820 w 9157696"/>
                <a:gd name="connsiteY26692" fmla="*/ 789078 h 3804208"/>
                <a:gd name="connsiteX26693" fmla="*/ 2192378 w 9157696"/>
                <a:gd name="connsiteY26693" fmla="*/ 789078 h 3804208"/>
                <a:gd name="connsiteX26694" fmla="*/ 2189937 w 9157696"/>
                <a:gd name="connsiteY26694" fmla="*/ 786637 h 3804208"/>
                <a:gd name="connsiteX26695" fmla="*/ 2189937 w 9157696"/>
                <a:gd name="connsiteY26695" fmla="*/ 786637 h 3804208"/>
                <a:gd name="connsiteX26696" fmla="*/ 2191158 w 9157696"/>
                <a:gd name="connsiteY26696" fmla="*/ 787858 h 3804208"/>
                <a:gd name="connsiteX26697" fmla="*/ 2196041 w 9157696"/>
                <a:gd name="connsiteY26697" fmla="*/ 790299 h 3804208"/>
                <a:gd name="connsiteX26698" fmla="*/ 2199703 w 9157696"/>
                <a:gd name="connsiteY26698" fmla="*/ 792740 h 3804208"/>
                <a:gd name="connsiteX26699" fmla="*/ 2199703 w 9157696"/>
                <a:gd name="connsiteY26699" fmla="*/ 792740 h 3804208"/>
                <a:gd name="connsiteX26700" fmla="*/ 2203365 w 9157696"/>
                <a:gd name="connsiteY26700" fmla="*/ 796403 h 3804208"/>
                <a:gd name="connsiteX26701" fmla="*/ 2200924 w 9157696"/>
                <a:gd name="connsiteY26701" fmla="*/ 792740 h 3804208"/>
                <a:gd name="connsiteX26702" fmla="*/ 2202144 w 9157696"/>
                <a:gd name="connsiteY26702" fmla="*/ 793961 h 3804208"/>
                <a:gd name="connsiteX26703" fmla="*/ 2205806 w 9157696"/>
                <a:gd name="connsiteY26703" fmla="*/ 796403 h 3804208"/>
                <a:gd name="connsiteX26704" fmla="*/ 2205806 w 9157696"/>
                <a:gd name="connsiteY26704" fmla="*/ 796403 h 3804208"/>
                <a:gd name="connsiteX26705" fmla="*/ 2203365 w 9157696"/>
                <a:gd name="connsiteY26705" fmla="*/ 796403 h 3804208"/>
                <a:gd name="connsiteX26706" fmla="*/ 2159420 w 9157696"/>
                <a:gd name="connsiteY26706" fmla="*/ 781754 h 3804208"/>
                <a:gd name="connsiteX26707" fmla="*/ 2158199 w 9157696"/>
                <a:gd name="connsiteY26707" fmla="*/ 781754 h 3804208"/>
                <a:gd name="connsiteX26708" fmla="*/ 2159420 w 9157696"/>
                <a:gd name="connsiteY26708" fmla="*/ 781754 h 3804208"/>
                <a:gd name="connsiteX26709" fmla="*/ 1955563 w 9157696"/>
                <a:gd name="connsiteY26709" fmla="*/ 736588 h 3804208"/>
                <a:gd name="connsiteX26710" fmla="*/ 1959225 w 9157696"/>
                <a:gd name="connsiteY26710" fmla="*/ 735367 h 3804208"/>
                <a:gd name="connsiteX26711" fmla="*/ 1958004 w 9157696"/>
                <a:gd name="connsiteY26711" fmla="*/ 736588 h 3804208"/>
                <a:gd name="connsiteX26712" fmla="*/ 1955563 w 9157696"/>
                <a:gd name="connsiteY26712" fmla="*/ 739030 h 3804208"/>
                <a:gd name="connsiteX26713" fmla="*/ 1948238 w 9157696"/>
                <a:gd name="connsiteY26713" fmla="*/ 741471 h 3804208"/>
                <a:gd name="connsiteX26714" fmla="*/ 1940914 w 9157696"/>
                <a:gd name="connsiteY26714" fmla="*/ 743912 h 3804208"/>
                <a:gd name="connsiteX26715" fmla="*/ 1939693 w 9157696"/>
                <a:gd name="connsiteY26715" fmla="*/ 743912 h 3804208"/>
                <a:gd name="connsiteX26716" fmla="*/ 1945797 w 9157696"/>
                <a:gd name="connsiteY26716" fmla="*/ 741471 h 3804208"/>
                <a:gd name="connsiteX26717" fmla="*/ 1955563 w 9157696"/>
                <a:gd name="connsiteY26717" fmla="*/ 736588 h 3804208"/>
                <a:gd name="connsiteX26718" fmla="*/ 1942135 w 9157696"/>
                <a:gd name="connsiteY26718" fmla="*/ 726823 h 3804208"/>
                <a:gd name="connsiteX26719" fmla="*/ 1937252 w 9157696"/>
                <a:gd name="connsiteY26719" fmla="*/ 728043 h 3804208"/>
                <a:gd name="connsiteX26720" fmla="*/ 1942135 w 9157696"/>
                <a:gd name="connsiteY26720" fmla="*/ 726823 h 3804208"/>
                <a:gd name="connsiteX26721" fmla="*/ 1978756 w 9157696"/>
                <a:gd name="connsiteY26721" fmla="*/ 670670 h 3804208"/>
                <a:gd name="connsiteX26722" fmla="*/ 1976314 w 9157696"/>
                <a:gd name="connsiteY26722" fmla="*/ 670670 h 3804208"/>
                <a:gd name="connsiteX26723" fmla="*/ 1978756 w 9157696"/>
                <a:gd name="connsiteY26723" fmla="*/ 670670 h 3804208"/>
                <a:gd name="connsiteX26724" fmla="*/ 1798092 w 9157696"/>
                <a:gd name="connsiteY26724" fmla="*/ 486345 h 3804208"/>
                <a:gd name="connsiteX26725" fmla="*/ 1798092 w 9157696"/>
                <a:gd name="connsiteY26725" fmla="*/ 488786 h 3804208"/>
                <a:gd name="connsiteX26726" fmla="*/ 1798092 w 9157696"/>
                <a:gd name="connsiteY26726" fmla="*/ 486345 h 3804208"/>
                <a:gd name="connsiteX26727" fmla="*/ 1798092 w 9157696"/>
                <a:gd name="connsiteY26727" fmla="*/ 486345 h 3804208"/>
                <a:gd name="connsiteX26728" fmla="*/ 1796871 w 9157696"/>
                <a:gd name="connsiteY26728" fmla="*/ 576676 h 3804208"/>
                <a:gd name="connsiteX26729" fmla="*/ 1795651 w 9157696"/>
                <a:gd name="connsiteY26729" fmla="*/ 579118 h 3804208"/>
                <a:gd name="connsiteX26730" fmla="*/ 1794430 w 9157696"/>
                <a:gd name="connsiteY26730" fmla="*/ 577897 h 3804208"/>
                <a:gd name="connsiteX26731" fmla="*/ 1796871 w 9157696"/>
                <a:gd name="connsiteY26731" fmla="*/ 576676 h 3804208"/>
                <a:gd name="connsiteX26732" fmla="*/ 1789547 w 9157696"/>
                <a:gd name="connsiteY26732" fmla="*/ 460710 h 3804208"/>
                <a:gd name="connsiteX26733" fmla="*/ 1788327 w 9157696"/>
                <a:gd name="connsiteY26733" fmla="*/ 463151 h 3804208"/>
                <a:gd name="connsiteX26734" fmla="*/ 1787106 w 9157696"/>
                <a:gd name="connsiteY26734" fmla="*/ 461931 h 3804208"/>
                <a:gd name="connsiteX26735" fmla="*/ 1789547 w 9157696"/>
                <a:gd name="connsiteY26735" fmla="*/ 460710 h 3804208"/>
                <a:gd name="connsiteX26736" fmla="*/ 1788327 w 9157696"/>
                <a:gd name="connsiteY26736" fmla="*/ 333757 h 3804208"/>
                <a:gd name="connsiteX26737" fmla="*/ 1793209 w 9157696"/>
                <a:gd name="connsiteY26737" fmla="*/ 330095 h 3804208"/>
                <a:gd name="connsiteX26738" fmla="*/ 1794430 w 9157696"/>
                <a:gd name="connsiteY26738" fmla="*/ 328874 h 3804208"/>
                <a:gd name="connsiteX26739" fmla="*/ 1794430 w 9157696"/>
                <a:gd name="connsiteY26739" fmla="*/ 328874 h 3804208"/>
                <a:gd name="connsiteX26740" fmla="*/ 1791989 w 9157696"/>
                <a:gd name="connsiteY26740" fmla="*/ 332536 h 3804208"/>
                <a:gd name="connsiteX26741" fmla="*/ 1789547 w 9157696"/>
                <a:gd name="connsiteY26741" fmla="*/ 332536 h 3804208"/>
                <a:gd name="connsiteX26742" fmla="*/ 1787106 w 9157696"/>
                <a:gd name="connsiteY26742" fmla="*/ 339861 h 3804208"/>
                <a:gd name="connsiteX26743" fmla="*/ 1784664 w 9157696"/>
                <a:gd name="connsiteY26743" fmla="*/ 337419 h 3804208"/>
                <a:gd name="connsiteX26744" fmla="*/ 1783444 w 9157696"/>
                <a:gd name="connsiteY26744" fmla="*/ 336198 h 3804208"/>
                <a:gd name="connsiteX26745" fmla="*/ 1788327 w 9157696"/>
                <a:gd name="connsiteY26745" fmla="*/ 333757 h 3804208"/>
                <a:gd name="connsiteX26746" fmla="*/ 1779782 w 9157696"/>
                <a:gd name="connsiteY26746" fmla="*/ 343522 h 3804208"/>
                <a:gd name="connsiteX26747" fmla="*/ 1783444 w 9157696"/>
                <a:gd name="connsiteY26747" fmla="*/ 338640 h 3804208"/>
                <a:gd name="connsiteX26748" fmla="*/ 1784664 w 9157696"/>
                <a:gd name="connsiteY26748" fmla="*/ 337419 h 3804208"/>
                <a:gd name="connsiteX26749" fmla="*/ 1782223 w 9157696"/>
                <a:gd name="connsiteY26749" fmla="*/ 343522 h 3804208"/>
                <a:gd name="connsiteX26750" fmla="*/ 1779782 w 9157696"/>
                <a:gd name="connsiteY26750" fmla="*/ 343522 h 3804208"/>
                <a:gd name="connsiteX26751" fmla="*/ 1779782 w 9157696"/>
                <a:gd name="connsiteY26751" fmla="*/ 343522 h 3804208"/>
                <a:gd name="connsiteX26752" fmla="*/ 1750485 w 9157696"/>
                <a:gd name="connsiteY26752" fmla="*/ 247087 h 3804208"/>
                <a:gd name="connsiteX26753" fmla="*/ 1755368 w 9157696"/>
                <a:gd name="connsiteY26753" fmla="*/ 243425 h 3804208"/>
                <a:gd name="connsiteX26754" fmla="*/ 1756588 w 9157696"/>
                <a:gd name="connsiteY26754" fmla="*/ 242204 h 3804208"/>
                <a:gd name="connsiteX26755" fmla="*/ 1755368 w 9157696"/>
                <a:gd name="connsiteY26755" fmla="*/ 243425 h 3804208"/>
                <a:gd name="connsiteX26756" fmla="*/ 1754147 w 9157696"/>
                <a:gd name="connsiteY26756" fmla="*/ 245866 h 3804208"/>
                <a:gd name="connsiteX26757" fmla="*/ 1750485 w 9157696"/>
                <a:gd name="connsiteY26757" fmla="*/ 247087 h 3804208"/>
                <a:gd name="connsiteX26758" fmla="*/ 1748043 w 9157696"/>
                <a:gd name="connsiteY26758" fmla="*/ 249529 h 3804208"/>
                <a:gd name="connsiteX26759" fmla="*/ 1748043 w 9157696"/>
                <a:gd name="connsiteY26759" fmla="*/ 249529 h 3804208"/>
                <a:gd name="connsiteX26760" fmla="*/ 1750485 w 9157696"/>
                <a:gd name="connsiteY26760" fmla="*/ 247087 h 3804208"/>
                <a:gd name="connsiteX26761" fmla="*/ 1749264 w 9157696"/>
                <a:gd name="connsiteY26761" fmla="*/ 231218 h 3804208"/>
                <a:gd name="connsiteX26762" fmla="*/ 1746823 w 9157696"/>
                <a:gd name="connsiteY26762" fmla="*/ 232439 h 3804208"/>
                <a:gd name="connsiteX26763" fmla="*/ 1749264 w 9157696"/>
                <a:gd name="connsiteY26763" fmla="*/ 231218 h 3804208"/>
                <a:gd name="connsiteX26764" fmla="*/ 1767575 w 9157696"/>
                <a:gd name="connsiteY26764" fmla="*/ 176287 h 3804208"/>
                <a:gd name="connsiteX26765" fmla="*/ 1767575 w 9157696"/>
                <a:gd name="connsiteY26765" fmla="*/ 176287 h 3804208"/>
                <a:gd name="connsiteX26766" fmla="*/ 1767575 w 9157696"/>
                <a:gd name="connsiteY26766" fmla="*/ 176287 h 3804208"/>
                <a:gd name="connsiteX26767" fmla="*/ 1690671 w 9157696"/>
                <a:gd name="connsiteY26767" fmla="*/ 176287 h 3804208"/>
                <a:gd name="connsiteX26768" fmla="*/ 1690671 w 9157696"/>
                <a:gd name="connsiteY26768" fmla="*/ 176287 h 3804208"/>
                <a:gd name="connsiteX26769" fmla="*/ 1690671 w 9157696"/>
                <a:gd name="connsiteY26769" fmla="*/ 176287 h 3804208"/>
                <a:gd name="connsiteX26770" fmla="*/ 1672360 w 9157696"/>
                <a:gd name="connsiteY26770" fmla="*/ 338640 h 3804208"/>
                <a:gd name="connsiteX26771" fmla="*/ 1669919 w 9157696"/>
                <a:gd name="connsiteY26771" fmla="*/ 341081 h 3804208"/>
                <a:gd name="connsiteX26772" fmla="*/ 1667477 w 9157696"/>
                <a:gd name="connsiteY26772" fmla="*/ 333757 h 3804208"/>
                <a:gd name="connsiteX26773" fmla="*/ 1665036 w 9157696"/>
                <a:gd name="connsiteY26773" fmla="*/ 333757 h 3804208"/>
                <a:gd name="connsiteX26774" fmla="*/ 1662594 w 9157696"/>
                <a:gd name="connsiteY26774" fmla="*/ 330095 h 3804208"/>
                <a:gd name="connsiteX26775" fmla="*/ 1662594 w 9157696"/>
                <a:gd name="connsiteY26775" fmla="*/ 330095 h 3804208"/>
                <a:gd name="connsiteX26776" fmla="*/ 1663815 w 9157696"/>
                <a:gd name="connsiteY26776" fmla="*/ 331315 h 3804208"/>
                <a:gd name="connsiteX26777" fmla="*/ 1668698 w 9157696"/>
                <a:gd name="connsiteY26777" fmla="*/ 334978 h 3804208"/>
                <a:gd name="connsiteX26778" fmla="*/ 1672360 w 9157696"/>
                <a:gd name="connsiteY26778" fmla="*/ 337419 h 3804208"/>
                <a:gd name="connsiteX26779" fmla="*/ 1672360 w 9157696"/>
                <a:gd name="connsiteY26779" fmla="*/ 338640 h 3804208"/>
                <a:gd name="connsiteX26780" fmla="*/ 1676022 w 9157696"/>
                <a:gd name="connsiteY26780" fmla="*/ 343522 h 3804208"/>
                <a:gd name="connsiteX26781" fmla="*/ 1673581 w 9157696"/>
                <a:gd name="connsiteY26781" fmla="*/ 337419 h 3804208"/>
                <a:gd name="connsiteX26782" fmla="*/ 1674801 w 9157696"/>
                <a:gd name="connsiteY26782" fmla="*/ 338640 h 3804208"/>
                <a:gd name="connsiteX26783" fmla="*/ 1678464 w 9157696"/>
                <a:gd name="connsiteY26783" fmla="*/ 343522 h 3804208"/>
                <a:gd name="connsiteX26784" fmla="*/ 1678464 w 9157696"/>
                <a:gd name="connsiteY26784" fmla="*/ 344743 h 3804208"/>
                <a:gd name="connsiteX26785" fmla="*/ 1676022 w 9157696"/>
                <a:gd name="connsiteY26785" fmla="*/ 343522 h 3804208"/>
                <a:gd name="connsiteX26786" fmla="*/ 1671139 w 9157696"/>
                <a:gd name="connsiteY26786" fmla="*/ 463151 h 3804208"/>
                <a:gd name="connsiteX26787" fmla="*/ 1669919 w 9157696"/>
                <a:gd name="connsiteY26787" fmla="*/ 460710 h 3804208"/>
                <a:gd name="connsiteX26788" fmla="*/ 1672360 w 9157696"/>
                <a:gd name="connsiteY26788" fmla="*/ 461931 h 3804208"/>
                <a:gd name="connsiteX26789" fmla="*/ 1671139 w 9157696"/>
                <a:gd name="connsiteY26789" fmla="*/ 463151 h 3804208"/>
                <a:gd name="connsiteX26790" fmla="*/ 1660153 w 9157696"/>
                <a:gd name="connsiteY26790" fmla="*/ 486345 h 3804208"/>
                <a:gd name="connsiteX26791" fmla="*/ 1660153 w 9157696"/>
                <a:gd name="connsiteY26791" fmla="*/ 486345 h 3804208"/>
                <a:gd name="connsiteX26792" fmla="*/ 1660153 w 9157696"/>
                <a:gd name="connsiteY26792" fmla="*/ 488786 h 3804208"/>
                <a:gd name="connsiteX26793" fmla="*/ 1660153 w 9157696"/>
                <a:gd name="connsiteY26793" fmla="*/ 486345 h 3804208"/>
                <a:gd name="connsiteX26794" fmla="*/ 1662594 w 9157696"/>
                <a:gd name="connsiteY26794" fmla="*/ 579118 h 3804208"/>
                <a:gd name="connsiteX26795" fmla="*/ 1661374 w 9157696"/>
                <a:gd name="connsiteY26795" fmla="*/ 576676 h 3804208"/>
                <a:gd name="connsiteX26796" fmla="*/ 1662594 w 9157696"/>
                <a:gd name="connsiteY26796" fmla="*/ 579118 h 3804208"/>
                <a:gd name="connsiteX26797" fmla="*/ 1662594 w 9157696"/>
                <a:gd name="connsiteY26797" fmla="*/ 579118 h 3804208"/>
                <a:gd name="connsiteX26798" fmla="*/ 1507565 w 9157696"/>
                <a:gd name="connsiteY26798" fmla="*/ 548600 h 3804208"/>
                <a:gd name="connsiteX26799" fmla="*/ 1511227 w 9157696"/>
                <a:gd name="connsiteY26799" fmla="*/ 548600 h 3804208"/>
                <a:gd name="connsiteX26800" fmla="*/ 1510007 w 9157696"/>
                <a:gd name="connsiteY26800" fmla="*/ 549821 h 3804208"/>
                <a:gd name="connsiteX26801" fmla="*/ 1507565 w 9157696"/>
                <a:gd name="connsiteY26801" fmla="*/ 551042 h 3804208"/>
                <a:gd name="connsiteX26802" fmla="*/ 1500241 w 9157696"/>
                <a:gd name="connsiteY26802" fmla="*/ 552262 h 3804208"/>
                <a:gd name="connsiteX26803" fmla="*/ 1492917 w 9157696"/>
                <a:gd name="connsiteY26803" fmla="*/ 553483 h 3804208"/>
                <a:gd name="connsiteX26804" fmla="*/ 1491696 w 9157696"/>
                <a:gd name="connsiteY26804" fmla="*/ 553483 h 3804208"/>
                <a:gd name="connsiteX26805" fmla="*/ 1497800 w 9157696"/>
                <a:gd name="connsiteY26805" fmla="*/ 552262 h 3804208"/>
                <a:gd name="connsiteX26806" fmla="*/ 1507565 w 9157696"/>
                <a:gd name="connsiteY26806" fmla="*/ 548600 h 3804208"/>
                <a:gd name="connsiteX26807" fmla="*/ 1495358 w 9157696"/>
                <a:gd name="connsiteY26807" fmla="*/ 540055 h 3804208"/>
                <a:gd name="connsiteX26808" fmla="*/ 1491696 w 9157696"/>
                <a:gd name="connsiteY26808" fmla="*/ 541276 h 3804208"/>
                <a:gd name="connsiteX26809" fmla="*/ 1495358 w 9157696"/>
                <a:gd name="connsiteY26809" fmla="*/ 540055 h 3804208"/>
                <a:gd name="connsiteX26810" fmla="*/ 1529538 w 9157696"/>
                <a:gd name="connsiteY26810" fmla="*/ 497331 h 3804208"/>
                <a:gd name="connsiteX26811" fmla="*/ 1528317 w 9157696"/>
                <a:gd name="connsiteY26811" fmla="*/ 497331 h 3804208"/>
                <a:gd name="connsiteX26812" fmla="*/ 1529538 w 9157696"/>
                <a:gd name="connsiteY26812" fmla="*/ 497331 h 3804208"/>
                <a:gd name="connsiteX26813" fmla="*/ 1387937 w 9157696"/>
                <a:gd name="connsiteY26813" fmla="*/ 497331 h 3804208"/>
                <a:gd name="connsiteX26814" fmla="*/ 1389157 w 9157696"/>
                <a:gd name="connsiteY26814" fmla="*/ 497331 h 3804208"/>
                <a:gd name="connsiteX26815" fmla="*/ 1387937 w 9157696"/>
                <a:gd name="connsiteY26815" fmla="*/ 497331 h 3804208"/>
                <a:gd name="connsiteX26816" fmla="*/ 1353757 w 9157696"/>
                <a:gd name="connsiteY26816" fmla="*/ 621842 h 3804208"/>
                <a:gd name="connsiteX26817" fmla="*/ 1350095 w 9157696"/>
                <a:gd name="connsiteY26817" fmla="*/ 623063 h 3804208"/>
                <a:gd name="connsiteX26818" fmla="*/ 1345212 w 9157696"/>
                <a:gd name="connsiteY26818" fmla="*/ 616960 h 3804208"/>
                <a:gd name="connsiteX26819" fmla="*/ 1340329 w 9157696"/>
                <a:gd name="connsiteY26819" fmla="*/ 616960 h 3804208"/>
                <a:gd name="connsiteX26820" fmla="*/ 1335447 w 9157696"/>
                <a:gd name="connsiteY26820" fmla="*/ 613297 h 3804208"/>
                <a:gd name="connsiteX26821" fmla="*/ 1335447 w 9157696"/>
                <a:gd name="connsiteY26821" fmla="*/ 613297 h 3804208"/>
                <a:gd name="connsiteX26822" fmla="*/ 1337888 w 9157696"/>
                <a:gd name="connsiteY26822" fmla="*/ 614518 h 3804208"/>
                <a:gd name="connsiteX26823" fmla="*/ 1347654 w 9157696"/>
                <a:gd name="connsiteY26823" fmla="*/ 616960 h 3804208"/>
                <a:gd name="connsiteX26824" fmla="*/ 1354978 w 9157696"/>
                <a:gd name="connsiteY26824" fmla="*/ 619401 h 3804208"/>
                <a:gd name="connsiteX26825" fmla="*/ 1353757 w 9157696"/>
                <a:gd name="connsiteY26825" fmla="*/ 621842 h 3804208"/>
                <a:gd name="connsiteX26826" fmla="*/ 1359861 w 9157696"/>
                <a:gd name="connsiteY26826" fmla="*/ 625504 h 3804208"/>
                <a:gd name="connsiteX26827" fmla="*/ 1356199 w 9157696"/>
                <a:gd name="connsiteY26827" fmla="*/ 620622 h 3804208"/>
                <a:gd name="connsiteX26828" fmla="*/ 1358640 w 9157696"/>
                <a:gd name="connsiteY26828" fmla="*/ 621842 h 3804208"/>
                <a:gd name="connsiteX26829" fmla="*/ 1364743 w 9157696"/>
                <a:gd name="connsiteY26829" fmla="*/ 625504 h 3804208"/>
                <a:gd name="connsiteX26830" fmla="*/ 1365964 w 9157696"/>
                <a:gd name="connsiteY26830" fmla="*/ 626725 h 3804208"/>
                <a:gd name="connsiteX26831" fmla="*/ 1359861 w 9157696"/>
                <a:gd name="connsiteY26831" fmla="*/ 625504 h 3804208"/>
                <a:gd name="connsiteX26832" fmla="*/ 1221921 w 9157696"/>
                <a:gd name="connsiteY26832" fmla="*/ 457048 h 3804208"/>
                <a:gd name="connsiteX26833" fmla="*/ 1221921 w 9157696"/>
                <a:gd name="connsiteY26833" fmla="*/ 459489 h 3804208"/>
                <a:gd name="connsiteX26834" fmla="*/ 1221921 w 9157696"/>
                <a:gd name="connsiteY26834" fmla="*/ 457048 h 3804208"/>
                <a:gd name="connsiteX26835" fmla="*/ 1221921 w 9157696"/>
                <a:gd name="connsiteY26835" fmla="*/ 457048 h 3804208"/>
                <a:gd name="connsiteX26836" fmla="*/ 1221921 w 9157696"/>
                <a:gd name="connsiteY26836" fmla="*/ 547380 h 3804208"/>
                <a:gd name="connsiteX26837" fmla="*/ 1220701 w 9157696"/>
                <a:gd name="connsiteY26837" fmla="*/ 549821 h 3804208"/>
                <a:gd name="connsiteX26838" fmla="*/ 1219480 w 9157696"/>
                <a:gd name="connsiteY26838" fmla="*/ 548600 h 3804208"/>
                <a:gd name="connsiteX26839" fmla="*/ 1221921 w 9157696"/>
                <a:gd name="connsiteY26839" fmla="*/ 547380 h 3804208"/>
                <a:gd name="connsiteX26840" fmla="*/ 1213376 w 9157696"/>
                <a:gd name="connsiteY26840" fmla="*/ 431413 h 3804208"/>
                <a:gd name="connsiteX26841" fmla="*/ 1212156 w 9157696"/>
                <a:gd name="connsiteY26841" fmla="*/ 433854 h 3804208"/>
                <a:gd name="connsiteX26842" fmla="*/ 1210935 w 9157696"/>
                <a:gd name="connsiteY26842" fmla="*/ 432634 h 3804208"/>
                <a:gd name="connsiteX26843" fmla="*/ 1213376 w 9157696"/>
                <a:gd name="connsiteY26843" fmla="*/ 431413 h 3804208"/>
                <a:gd name="connsiteX26844" fmla="*/ 1213376 w 9157696"/>
                <a:gd name="connsiteY26844" fmla="*/ 304460 h 3804208"/>
                <a:gd name="connsiteX26845" fmla="*/ 1218259 w 9157696"/>
                <a:gd name="connsiteY26845" fmla="*/ 300798 h 3804208"/>
                <a:gd name="connsiteX26846" fmla="*/ 1219480 w 9157696"/>
                <a:gd name="connsiteY26846" fmla="*/ 299577 h 3804208"/>
                <a:gd name="connsiteX26847" fmla="*/ 1219480 w 9157696"/>
                <a:gd name="connsiteY26847" fmla="*/ 299577 h 3804208"/>
                <a:gd name="connsiteX26848" fmla="*/ 1217039 w 9157696"/>
                <a:gd name="connsiteY26848" fmla="*/ 303239 h 3804208"/>
                <a:gd name="connsiteX26849" fmla="*/ 1214597 w 9157696"/>
                <a:gd name="connsiteY26849" fmla="*/ 303239 h 3804208"/>
                <a:gd name="connsiteX26850" fmla="*/ 1212156 w 9157696"/>
                <a:gd name="connsiteY26850" fmla="*/ 310564 h 3804208"/>
                <a:gd name="connsiteX26851" fmla="*/ 1209714 w 9157696"/>
                <a:gd name="connsiteY26851" fmla="*/ 308122 h 3804208"/>
                <a:gd name="connsiteX26852" fmla="*/ 1208494 w 9157696"/>
                <a:gd name="connsiteY26852" fmla="*/ 306901 h 3804208"/>
                <a:gd name="connsiteX26853" fmla="*/ 1213376 w 9157696"/>
                <a:gd name="connsiteY26853" fmla="*/ 304460 h 3804208"/>
                <a:gd name="connsiteX26854" fmla="*/ 1203611 w 9157696"/>
                <a:gd name="connsiteY26854" fmla="*/ 314226 h 3804208"/>
                <a:gd name="connsiteX26855" fmla="*/ 1207273 w 9157696"/>
                <a:gd name="connsiteY26855" fmla="*/ 309343 h 3804208"/>
                <a:gd name="connsiteX26856" fmla="*/ 1208494 w 9157696"/>
                <a:gd name="connsiteY26856" fmla="*/ 308122 h 3804208"/>
                <a:gd name="connsiteX26857" fmla="*/ 1206052 w 9157696"/>
                <a:gd name="connsiteY26857" fmla="*/ 314226 h 3804208"/>
                <a:gd name="connsiteX26858" fmla="*/ 1203611 w 9157696"/>
                <a:gd name="connsiteY26858" fmla="*/ 314226 h 3804208"/>
                <a:gd name="connsiteX26859" fmla="*/ 1203611 w 9157696"/>
                <a:gd name="connsiteY26859" fmla="*/ 314226 h 3804208"/>
                <a:gd name="connsiteX26860" fmla="*/ 1174314 w 9157696"/>
                <a:gd name="connsiteY26860" fmla="*/ 217790 h 3804208"/>
                <a:gd name="connsiteX26861" fmla="*/ 1179197 w 9157696"/>
                <a:gd name="connsiteY26861" fmla="*/ 214128 h 3804208"/>
                <a:gd name="connsiteX26862" fmla="*/ 1180418 w 9157696"/>
                <a:gd name="connsiteY26862" fmla="*/ 212908 h 3804208"/>
                <a:gd name="connsiteX26863" fmla="*/ 1179197 w 9157696"/>
                <a:gd name="connsiteY26863" fmla="*/ 214128 h 3804208"/>
                <a:gd name="connsiteX26864" fmla="*/ 1177976 w 9157696"/>
                <a:gd name="connsiteY26864" fmla="*/ 216570 h 3804208"/>
                <a:gd name="connsiteX26865" fmla="*/ 1174314 w 9157696"/>
                <a:gd name="connsiteY26865" fmla="*/ 217790 h 3804208"/>
                <a:gd name="connsiteX26866" fmla="*/ 1171873 w 9157696"/>
                <a:gd name="connsiteY26866" fmla="*/ 220232 h 3804208"/>
                <a:gd name="connsiteX26867" fmla="*/ 1171873 w 9157696"/>
                <a:gd name="connsiteY26867" fmla="*/ 220232 h 3804208"/>
                <a:gd name="connsiteX26868" fmla="*/ 1174314 w 9157696"/>
                <a:gd name="connsiteY26868" fmla="*/ 217790 h 3804208"/>
                <a:gd name="connsiteX26869" fmla="*/ 1173093 w 9157696"/>
                <a:gd name="connsiteY26869" fmla="*/ 203142 h 3804208"/>
                <a:gd name="connsiteX26870" fmla="*/ 1170652 w 9157696"/>
                <a:gd name="connsiteY26870" fmla="*/ 204363 h 3804208"/>
                <a:gd name="connsiteX26871" fmla="*/ 1173093 w 9157696"/>
                <a:gd name="connsiteY26871" fmla="*/ 203142 h 3804208"/>
                <a:gd name="connsiteX26872" fmla="*/ 1191404 w 9157696"/>
                <a:gd name="connsiteY26872" fmla="*/ 146990 h 3804208"/>
                <a:gd name="connsiteX26873" fmla="*/ 1191404 w 9157696"/>
                <a:gd name="connsiteY26873" fmla="*/ 146990 h 3804208"/>
                <a:gd name="connsiteX26874" fmla="*/ 1191404 w 9157696"/>
                <a:gd name="connsiteY26874" fmla="*/ 146990 h 3804208"/>
                <a:gd name="connsiteX26875" fmla="*/ 1115720 w 9157696"/>
                <a:gd name="connsiteY26875" fmla="*/ 146990 h 3804208"/>
                <a:gd name="connsiteX26876" fmla="*/ 1115720 w 9157696"/>
                <a:gd name="connsiteY26876" fmla="*/ 146990 h 3804208"/>
                <a:gd name="connsiteX26877" fmla="*/ 1115720 w 9157696"/>
                <a:gd name="connsiteY26877" fmla="*/ 146990 h 3804208"/>
                <a:gd name="connsiteX26878" fmla="*/ 1097410 w 9157696"/>
                <a:gd name="connsiteY26878" fmla="*/ 309343 h 3804208"/>
                <a:gd name="connsiteX26879" fmla="*/ 1094969 w 9157696"/>
                <a:gd name="connsiteY26879" fmla="*/ 311784 h 3804208"/>
                <a:gd name="connsiteX26880" fmla="*/ 1092527 w 9157696"/>
                <a:gd name="connsiteY26880" fmla="*/ 304460 h 3804208"/>
                <a:gd name="connsiteX26881" fmla="*/ 1090086 w 9157696"/>
                <a:gd name="connsiteY26881" fmla="*/ 304460 h 3804208"/>
                <a:gd name="connsiteX26882" fmla="*/ 1087644 w 9157696"/>
                <a:gd name="connsiteY26882" fmla="*/ 300798 h 3804208"/>
                <a:gd name="connsiteX26883" fmla="*/ 1087644 w 9157696"/>
                <a:gd name="connsiteY26883" fmla="*/ 300798 h 3804208"/>
                <a:gd name="connsiteX26884" fmla="*/ 1088865 w 9157696"/>
                <a:gd name="connsiteY26884" fmla="*/ 302019 h 3804208"/>
                <a:gd name="connsiteX26885" fmla="*/ 1093748 w 9157696"/>
                <a:gd name="connsiteY26885" fmla="*/ 305681 h 3804208"/>
                <a:gd name="connsiteX26886" fmla="*/ 1097410 w 9157696"/>
                <a:gd name="connsiteY26886" fmla="*/ 308122 h 3804208"/>
                <a:gd name="connsiteX26887" fmla="*/ 1097410 w 9157696"/>
                <a:gd name="connsiteY26887" fmla="*/ 309343 h 3804208"/>
                <a:gd name="connsiteX26888" fmla="*/ 1101072 w 9157696"/>
                <a:gd name="connsiteY26888" fmla="*/ 314226 h 3804208"/>
                <a:gd name="connsiteX26889" fmla="*/ 1098631 w 9157696"/>
                <a:gd name="connsiteY26889" fmla="*/ 308122 h 3804208"/>
                <a:gd name="connsiteX26890" fmla="*/ 1099851 w 9157696"/>
                <a:gd name="connsiteY26890" fmla="*/ 309343 h 3804208"/>
                <a:gd name="connsiteX26891" fmla="*/ 1103513 w 9157696"/>
                <a:gd name="connsiteY26891" fmla="*/ 314226 h 3804208"/>
                <a:gd name="connsiteX26892" fmla="*/ 1103513 w 9157696"/>
                <a:gd name="connsiteY26892" fmla="*/ 315447 h 3804208"/>
                <a:gd name="connsiteX26893" fmla="*/ 1101072 w 9157696"/>
                <a:gd name="connsiteY26893" fmla="*/ 314226 h 3804208"/>
                <a:gd name="connsiteX26894" fmla="*/ 1094969 w 9157696"/>
                <a:gd name="connsiteY26894" fmla="*/ 433854 h 3804208"/>
                <a:gd name="connsiteX26895" fmla="*/ 1093748 w 9157696"/>
                <a:gd name="connsiteY26895" fmla="*/ 431413 h 3804208"/>
                <a:gd name="connsiteX26896" fmla="*/ 1096189 w 9157696"/>
                <a:gd name="connsiteY26896" fmla="*/ 432634 h 3804208"/>
                <a:gd name="connsiteX26897" fmla="*/ 1094969 w 9157696"/>
                <a:gd name="connsiteY26897" fmla="*/ 433854 h 3804208"/>
                <a:gd name="connsiteX26898" fmla="*/ 989988 w 9157696"/>
                <a:gd name="connsiteY26898" fmla="*/ 427751 h 3804208"/>
                <a:gd name="connsiteX26899" fmla="*/ 987547 w 9157696"/>
                <a:gd name="connsiteY26899" fmla="*/ 427751 h 3804208"/>
                <a:gd name="connsiteX26900" fmla="*/ 989988 w 9157696"/>
                <a:gd name="connsiteY26900" fmla="*/ 427751 h 3804208"/>
                <a:gd name="connsiteX26901" fmla="*/ 966795 w 9157696"/>
                <a:gd name="connsiteY26901" fmla="*/ 493669 h 3804208"/>
                <a:gd name="connsiteX26902" fmla="*/ 970457 w 9157696"/>
                <a:gd name="connsiteY26902" fmla="*/ 492448 h 3804208"/>
                <a:gd name="connsiteX26903" fmla="*/ 969236 w 9157696"/>
                <a:gd name="connsiteY26903" fmla="*/ 493669 h 3804208"/>
                <a:gd name="connsiteX26904" fmla="*/ 966795 w 9157696"/>
                <a:gd name="connsiteY26904" fmla="*/ 496110 h 3804208"/>
                <a:gd name="connsiteX26905" fmla="*/ 959471 w 9157696"/>
                <a:gd name="connsiteY26905" fmla="*/ 497331 h 3804208"/>
                <a:gd name="connsiteX26906" fmla="*/ 952147 w 9157696"/>
                <a:gd name="connsiteY26906" fmla="*/ 499772 h 3804208"/>
                <a:gd name="connsiteX26907" fmla="*/ 950926 w 9157696"/>
                <a:gd name="connsiteY26907" fmla="*/ 499772 h 3804208"/>
                <a:gd name="connsiteX26908" fmla="*/ 957029 w 9157696"/>
                <a:gd name="connsiteY26908" fmla="*/ 497331 h 3804208"/>
                <a:gd name="connsiteX26909" fmla="*/ 966795 w 9157696"/>
                <a:gd name="connsiteY26909" fmla="*/ 493669 h 3804208"/>
                <a:gd name="connsiteX26910" fmla="*/ 949705 w 9157696"/>
                <a:gd name="connsiteY26910" fmla="*/ 483903 h 3804208"/>
                <a:gd name="connsiteX26911" fmla="*/ 954588 w 9157696"/>
                <a:gd name="connsiteY26911" fmla="*/ 482682 h 3804208"/>
                <a:gd name="connsiteX26912" fmla="*/ 949705 w 9157696"/>
                <a:gd name="connsiteY26912" fmla="*/ 483903 h 3804208"/>
                <a:gd name="connsiteX26913" fmla="*/ 950926 w 9157696"/>
                <a:gd name="connsiteY26913" fmla="*/ 461931 h 3804208"/>
                <a:gd name="connsiteX26914" fmla="*/ 958250 w 9157696"/>
                <a:gd name="connsiteY26914" fmla="*/ 458268 h 3804208"/>
                <a:gd name="connsiteX26915" fmla="*/ 960691 w 9157696"/>
                <a:gd name="connsiteY26915" fmla="*/ 457048 h 3804208"/>
                <a:gd name="connsiteX26916" fmla="*/ 961912 w 9157696"/>
                <a:gd name="connsiteY26916" fmla="*/ 458268 h 3804208"/>
                <a:gd name="connsiteX26917" fmla="*/ 965574 w 9157696"/>
                <a:gd name="connsiteY26917" fmla="*/ 459489 h 3804208"/>
                <a:gd name="connsiteX26918" fmla="*/ 963133 w 9157696"/>
                <a:gd name="connsiteY26918" fmla="*/ 460710 h 3804208"/>
                <a:gd name="connsiteX26919" fmla="*/ 960691 w 9157696"/>
                <a:gd name="connsiteY26919" fmla="*/ 461931 h 3804208"/>
                <a:gd name="connsiteX26920" fmla="*/ 958250 w 9157696"/>
                <a:gd name="connsiteY26920" fmla="*/ 463151 h 3804208"/>
                <a:gd name="connsiteX26921" fmla="*/ 950926 w 9157696"/>
                <a:gd name="connsiteY26921" fmla="*/ 465593 h 3804208"/>
                <a:gd name="connsiteX26922" fmla="*/ 949705 w 9157696"/>
                <a:gd name="connsiteY26922" fmla="*/ 466813 h 3804208"/>
                <a:gd name="connsiteX26923" fmla="*/ 949705 w 9157696"/>
                <a:gd name="connsiteY26923" fmla="*/ 466813 h 3804208"/>
                <a:gd name="connsiteX26924" fmla="*/ 947264 w 9157696"/>
                <a:gd name="connsiteY26924" fmla="*/ 466813 h 3804208"/>
                <a:gd name="connsiteX26925" fmla="*/ 944822 w 9157696"/>
                <a:gd name="connsiteY26925" fmla="*/ 464372 h 3804208"/>
                <a:gd name="connsiteX26926" fmla="*/ 944822 w 9157696"/>
                <a:gd name="connsiteY26926" fmla="*/ 463151 h 3804208"/>
                <a:gd name="connsiteX26927" fmla="*/ 950926 w 9157696"/>
                <a:gd name="connsiteY26927" fmla="*/ 461931 h 3804208"/>
                <a:gd name="connsiteX26928" fmla="*/ 906981 w 9157696"/>
                <a:gd name="connsiteY26928" fmla="*/ 270281 h 3804208"/>
                <a:gd name="connsiteX26929" fmla="*/ 911863 w 9157696"/>
                <a:gd name="connsiteY26929" fmla="*/ 266618 h 3804208"/>
                <a:gd name="connsiteX26930" fmla="*/ 913084 w 9157696"/>
                <a:gd name="connsiteY26930" fmla="*/ 265398 h 3804208"/>
                <a:gd name="connsiteX26931" fmla="*/ 913084 w 9157696"/>
                <a:gd name="connsiteY26931" fmla="*/ 265398 h 3804208"/>
                <a:gd name="connsiteX26932" fmla="*/ 910643 w 9157696"/>
                <a:gd name="connsiteY26932" fmla="*/ 269060 h 3804208"/>
                <a:gd name="connsiteX26933" fmla="*/ 908201 w 9157696"/>
                <a:gd name="connsiteY26933" fmla="*/ 269060 h 3804208"/>
                <a:gd name="connsiteX26934" fmla="*/ 905760 w 9157696"/>
                <a:gd name="connsiteY26934" fmla="*/ 276384 h 3804208"/>
                <a:gd name="connsiteX26935" fmla="*/ 903319 w 9157696"/>
                <a:gd name="connsiteY26935" fmla="*/ 273943 h 3804208"/>
                <a:gd name="connsiteX26936" fmla="*/ 902098 w 9157696"/>
                <a:gd name="connsiteY26936" fmla="*/ 272722 h 3804208"/>
                <a:gd name="connsiteX26937" fmla="*/ 906981 w 9157696"/>
                <a:gd name="connsiteY26937" fmla="*/ 270281 h 3804208"/>
                <a:gd name="connsiteX26938" fmla="*/ 898436 w 9157696"/>
                <a:gd name="connsiteY26938" fmla="*/ 280046 h 3804208"/>
                <a:gd name="connsiteX26939" fmla="*/ 902098 w 9157696"/>
                <a:gd name="connsiteY26939" fmla="*/ 275163 h 3804208"/>
                <a:gd name="connsiteX26940" fmla="*/ 903319 w 9157696"/>
                <a:gd name="connsiteY26940" fmla="*/ 273943 h 3804208"/>
                <a:gd name="connsiteX26941" fmla="*/ 900877 w 9157696"/>
                <a:gd name="connsiteY26941" fmla="*/ 280046 h 3804208"/>
                <a:gd name="connsiteX26942" fmla="*/ 898436 w 9157696"/>
                <a:gd name="connsiteY26942" fmla="*/ 280046 h 3804208"/>
                <a:gd name="connsiteX26943" fmla="*/ 898436 w 9157696"/>
                <a:gd name="connsiteY26943" fmla="*/ 280046 h 3804208"/>
                <a:gd name="connsiteX26944" fmla="*/ 869139 w 9157696"/>
                <a:gd name="connsiteY26944" fmla="*/ 183611 h 3804208"/>
                <a:gd name="connsiteX26945" fmla="*/ 874022 w 9157696"/>
                <a:gd name="connsiteY26945" fmla="*/ 179949 h 3804208"/>
                <a:gd name="connsiteX26946" fmla="*/ 875242 w 9157696"/>
                <a:gd name="connsiteY26946" fmla="*/ 178728 h 3804208"/>
                <a:gd name="connsiteX26947" fmla="*/ 874022 w 9157696"/>
                <a:gd name="connsiteY26947" fmla="*/ 179949 h 3804208"/>
                <a:gd name="connsiteX26948" fmla="*/ 872801 w 9157696"/>
                <a:gd name="connsiteY26948" fmla="*/ 182390 h 3804208"/>
                <a:gd name="connsiteX26949" fmla="*/ 869139 w 9157696"/>
                <a:gd name="connsiteY26949" fmla="*/ 183611 h 3804208"/>
                <a:gd name="connsiteX26950" fmla="*/ 866698 w 9157696"/>
                <a:gd name="connsiteY26950" fmla="*/ 186052 h 3804208"/>
                <a:gd name="connsiteX26951" fmla="*/ 866698 w 9157696"/>
                <a:gd name="connsiteY26951" fmla="*/ 186052 h 3804208"/>
                <a:gd name="connsiteX26952" fmla="*/ 869139 w 9157696"/>
                <a:gd name="connsiteY26952" fmla="*/ 183611 h 3804208"/>
                <a:gd name="connsiteX26953" fmla="*/ 867918 w 9157696"/>
                <a:gd name="connsiteY26953" fmla="*/ 168962 h 3804208"/>
                <a:gd name="connsiteX26954" fmla="*/ 865477 w 9157696"/>
                <a:gd name="connsiteY26954" fmla="*/ 170183 h 3804208"/>
                <a:gd name="connsiteX26955" fmla="*/ 867918 w 9157696"/>
                <a:gd name="connsiteY26955" fmla="*/ 168962 h 3804208"/>
                <a:gd name="connsiteX26956" fmla="*/ 886229 w 9157696"/>
                <a:gd name="connsiteY26956" fmla="*/ 114031 h 3804208"/>
                <a:gd name="connsiteX26957" fmla="*/ 886229 w 9157696"/>
                <a:gd name="connsiteY26957" fmla="*/ 114031 h 3804208"/>
                <a:gd name="connsiteX26958" fmla="*/ 886229 w 9157696"/>
                <a:gd name="connsiteY26958" fmla="*/ 114031 h 3804208"/>
                <a:gd name="connsiteX26959" fmla="*/ 809325 w 9157696"/>
                <a:gd name="connsiteY26959" fmla="*/ 114031 h 3804208"/>
                <a:gd name="connsiteX26960" fmla="*/ 809325 w 9157696"/>
                <a:gd name="connsiteY26960" fmla="*/ 114031 h 3804208"/>
                <a:gd name="connsiteX26961" fmla="*/ 809325 w 9157696"/>
                <a:gd name="connsiteY26961" fmla="*/ 114031 h 3804208"/>
                <a:gd name="connsiteX26962" fmla="*/ 633544 w 9157696"/>
                <a:gd name="connsiteY26962" fmla="*/ 260515 h 3804208"/>
                <a:gd name="connsiteX26963" fmla="*/ 634764 w 9157696"/>
                <a:gd name="connsiteY26963" fmla="*/ 260515 h 3804208"/>
                <a:gd name="connsiteX26964" fmla="*/ 633544 w 9157696"/>
                <a:gd name="connsiteY26964" fmla="*/ 260515 h 3804208"/>
                <a:gd name="connsiteX26965" fmla="*/ 599364 w 9157696"/>
                <a:gd name="connsiteY26965" fmla="*/ 383806 h 3804208"/>
                <a:gd name="connsiteX26966" fmla="*/ 595702 w 9157696"/>
                <a:gd name="connsiteY26966" fmla="*/ 385026 h 3804208"/>
                <a:gd name="connsiteX26967" fmla="*/ 590819 w 9157696"/>
                <a:gd name="connsiteY26967" fmla="*/ 378923 h 3804208"/>
                <a:gd name="connsiteX26968" fmla="*/ 585936 w 9157696"/>
                <a:gd name="connsiteY26968" fmla="*/ 378923 h 3804208"/>
                <a:gd name="connsiteX26969" fmla="*/ 581054 w 9157696"/>
                <a:gd name="connsiteY26969" fmla="*/ 375261 h 3804208"/>
                <a:gd name="connsiteX26970" fmla="*/ 581054 w 9157696"/>
                <a:gd name="connsiteY26970" fmla="*/ 375261 h 3804208"/>
                <a:gd name="connsiteX26971" fmla="*/ 583495 w 9157696"/>
                <a:gd name="connsiteY26971" fmla="*/ 376482 h 3804208"/>
                <a:gd name="connsiteX26972" fmla="*/ 593261 w 9157696"/>
                <a:gd name="connsiteY26972" fmla="*/ 378923 h 3804208"/>
                <a:gd name="connsiteX26973" fmla="*/ 600585 w 9157696"/>
                <a:gd name="connsiteY26973" fmla="*/ 381364 h 3804208"/>
                <a:gd name="connsiteX26974" fmla="*/ 599364 w 9157696"/>
                <a:gd name="connsiteY26974" fmla="*/ 383806 h 3804208"/>
                <a:gd name="connsiteX26975" fmla="*/ 605468 w 9157696"/>
                <a:gd name="connsiteY26975" fmla="*/ 387468 h 3804208"/>
                <a:gd name="connsiteX26976" fmla="*/ 601805 w 9157696"/>
                <a:gd name="connsiteY26976" fmla="*/ 382585 h 3804208"/>
                <a:gd name="connsiteX26977" fmla="*/ 604247 w 9157696"/>
                <a:gd name="connsiteY26977" fmla="*/ 383806 h 3804208"/>
                <a:gd name="connsiteX26978" fmla="*/ 610350 w 9157696"/>
                <a:gd name="connsiteY26978" fmla="*/ 387468 h 3804208"/>
                <a:gd name="connsiteX26979" fmla="*/ 611571 w 9157696"/>
                <a:gd name="connsiteY26979" fmla="*/ 388689 h 3804208"/>
                <a:gd name="connsiteX26980" fmla="*/ 605468 w 9157696"/>
                <a:gd name="connsiteY26980" fmla="*/ 387468 h 3804208"/>
                <a:gd name="connsiteX26981" fmla="*/ 595702 w 9157696"/>
                <a:gd name="connsiteY26981" fmla="*/ 480241 h 3804208"/>
                <a:gd name="connsiteX26982" fmla="*/ 592040 w 9157696"/>
                <a:gd name="connsiteY26982" fmla="*/ 477800 h 3804208"/>
                <a:gd name="connsiteX26983" fmla="*/ 596923 w 9157696"/>
                <a:gd name="connsiteY26983" fmla="*/ 479020 h 3804208"/>
                <a:gd name="connsiteX26984" fmla="*/ 595702 w 9157696"/>
                <a:gd name="connsiteY26984" fmla="*/ 480241 h 3804208"/>
                <a:gd name="connsiteX26985" fmla="*/ 576171 w 9157696"/>
                <a:gd name="connsiteY26985" fmla="*/ 497331 h 3804208"/>
                <a:gd name="connsiteX26986" fmla="*/ 578612 w 9157696"/>
                <a:gd name="connsiteY26986" fmla="*/ 498552 h 3804208"/>
                <a:gd name="connsiteX26987" fmla="*/ 577391 w 9157696"/>
                <a:gd name="connsiteY26987" fmla="*/ 499772 h 3804208"/>
                <a:gd name="connsiteX26988" fmla="*/ 576171 w 9157696"/>
                <a:gd name="connsiteY26988" fmla="*/ 497331 h 3804208"/>
                <a:gd name="connsiteX26989" fmla="*/ 579833 w 9157696"/>
                <a:gd name="connsiteY26989" fmla="*/ 568132 h 3804208"/>
                <a:gd name="connsiteX26990" fmla="*/ 577391 w 9157696"/>
                <a:gd name="connsiteY26990" fmla="*/ 565690 h 3804208"/>
                <a:gd name="connsiteX26991" fmla="*/ 582274 w 9157696"/>
                <a:gd name="connsiteY26991" fmla="*/ 566911 h 3804208"/>
                <a:gd name="connsiteX26992" fmla="*/ 579833 w 9157696"/>
                <a:gd name="connsiteY26992" fmla="*/ 568132 h 3804208"/>
                <a:gd name="connsiteX26993" fmla="*/ 335693 w 9157696"/>
                <a:gd name="connsiteY26993" fmla="*/ 576676 h 3804208"/>
                <a:gd name="connsiteX26994" fmla="*/ 338134 w 9157696"/>
                <a:gd name="connsiteY26994" fmla="*/ 576676 h 3804208"/>
                <a:gd name="connsiteX26995" fmla="*/ 336913 w 9157696"/>
                <a:gd name="connsiteY26995" fmla="*/ 577897 h 3804208"/>
                <a:gd name="connsiteX26996" fmla="*/ 335693 w 9157696"/>
                <a:gd name="connsiteY26996" fmla="*/ 579118 h 3804208"/>
                <a:gd name="connsiteX26997" fmla="*/ 329589 w 9157696"/>
                <a:gd name="connsiteY26997" fmla="*/ 580339 h 3804208"/>
                <a:gd name="connsiteX26998" fmla="*/ 323486 w 9157696"/>
                <a:gd name="connsiteY26998" fmla="*/ 582780 h 3804208"/>
                <a:gd name="connsiteX26999" fmla="*/ 322265 w 9157696"/>
                <a:gd name="connsiteY26999" fmla="*/ 582780 h 3804208"/>
                <a:gd name="connsiteX27000" fmla="*/ 327148 w 9157696"/>
                <a:gd name="connsiteY27000" fmla="*/ 580339 h 3804208"/>
                <a:gd name="connsiteX27001" fmla="*/ 335693 w 9157696"/>
                <a:gd name="connsiteY27001" fmla="*/ 576676 h 3804208"/>
                <a:gd name="connsiteX27002" fmla="*/ 324706 w 9157696"/>
                <a:gd name="connsiteY27002" fmla="*/ 568132 h 3804208"/>
                <a:gd name="connsiteX27003" fmla="*/ 321044 w 9157696"/>
                <a:gd name="connsiteY27003" fmla="*/ 569352 h 3804208"/>
                <a:gd name="connsiteX27004" fmla="*/ 324706 w 9157696"/>
                <a:gd name="connsiteY27004" fmla="*/ 568132 h 3804208"/>
                <a:gd name="connsiteX27005" fmla="*/ 354003 w 9157696"/>
                <a:gd name="connsiteY27005" fmla="*/ 521745 h 3804208"/>
                <a:gd name="connsiteX27006" fmla="*/ 352783 w 9157696"/>
                <a:gd name="connsiteY27006" fmla="*/ 521745 h 3804208"/>
                <a:gd name="connsiteX27007" fmla="*/ 354003 w 9157696"/>
                <a:gd name="connsiteY27007" fmla="*/ 521745 h 3804208"/>
                <a:gd name="connsiteX27008" fmla="*/ 230712 w 9157696"/>
                <a:gd name="connsiteY27008" fmla="*/ 521745 h 3804208"/>
                <a:gd name="connsiteX27009" fmla="*/ 231933 w 9157696"/>
                <a:gd name="connsiteY27009" fmla="*/ 521745 h 3804208"/>
                <a:gd name="connsiteX27010" fmla="*/ 230712 w 9157696"/>
                <a:gd name="connsiteY27010" fmla="*/ 521745 h 3804208"/>
                <a:gd name="connsiteX27011" fmla="*/ 200195 w 9157696"/>
                <a:gd name="connsiteY27011" fmla="*/ 656022 h 3804208"/>
                <a:gd name="connsiteX27012" fmla="*/ 196533 w 9157696"/>
                <a:gd name="connsiteY27012" fmla="*/ 657243 h 3804208"/>
                <a:gd name="connsiteX27013" fmla="*/ 192871 w 9157696"/>
                <a:gd name="connsiteY27013" fmla="*/ 651139 h 3804208"/>
                <a:gd name="connsiteX27014" fmla="*/ 189209 w 9157696"/>
                <a:gd name="connsiteY27014" fmla="*/ 651139 h 3804208"/>
                <a:gd name="connsiteX27015" fmla="*/ 184326 w 9157696"/>
                <a:gd name="connsiteY27015" fmla="*/ 647477 h 3804208"/>
                <a:gd name="connsiteX27016" fmla="*/ 184326 w 9157696"/>
                <a:gd name="connsiteY27016" fmla="*/ 647477 h 3804208"/>
                <a:gd name="connsiteX27017" fmla="*/ 186767 w 9157696"/>
                <a:gd name="connsiteY27017" fmla="*/ 648698 h 3804208"/>
                <a:gd name="connsiteX27018" fmla="*/ 195312 w 9157696"/>
                <a:gd name="connsiteY27018" fmla="*/ 652360 h 3804208"/>
                <a:gd name="connsiteX27019" fmla="*/ 201416 w 9157696"/>
                <a:gd name="connsiteY27019" fmla="*/ 654801 h 3804208"/>
                <a:gd name="connsiteX27020" fmla="*/ 200195 w 9157696"/>
                <a:gd name="connsiteY27020" fmla="*/ 656022 h 3804208"/>
                <a:gd name="connsiteX27021" fmla="*/ 206298 w 9157696"/>
                <a:gd name="connsiteY27021" fmla="*/ 659684 h 3804208"/>
                <a:gd name="connsiteX27022" fmla="*/ 202636 w 9157696"/>
                <a:gd name="connsiteY27022" fmla="*/ 654801 h 3804208"/>
                <a:gd name="connsiteX27023" fmla="*/ 205078 w 9157696"/>
                <a:gd name="connsiteY27023" fmla="*/ 656022 h 3804208"/>
                <a:gd name="connsiteX27024" fmla="*/ 211181 w 9157696"/>
                <a:gd name="connsiteY27024" fmla="*/ 659684 h 3804208"/>
                <a:gd name="connsiteX27025" fmla="*/ 211181 w 9157696"/>
                <a:gd name="connsiteY27025" fmla="*/ 660905 h 3804208"/>
                <a:gd name="connsiteX27026" fmla="*/ 206298 w 9157696"/>
                <a:gd name="connsiteY27026" fmla="*/ 659684 h 3804208"/>
                <a:gd name="connsiteX27027" fmla="*/ 102539 w 9157696"/>
                <a:gd name="connsiteY27027" fmla="*/ 612077 h 3804208"/>
                <a:gd name="connsiteX27028" fmla="*/ 107422 w 9157696"/>
                <a:gd name="connsiteY27028" fmla="*/ 608415 h 3804208"/>
                <a:gd name="connsiteX27029" fmla="*/ 108642 w 9157696"/>
                <a:gd name="connsiteY27029" fmla="*/ 607194 h 3804208"/>
                <a:gd name="connsiteX27030" fmla="*/ 108642 w 9157696"/>
                <a:gd name="connsiteY27030" fmla="*/ 607194 h 3804208"/>
                <a:gd name="connsiteX27031" fmla="*/ 106201 w 9157696"/>
                <a:gd name="connsiteY27031" fmla="*/ 610856 h 3804208"/>
                <a:gd name="connsiteX27032" fmla="*/ 103760 w 9157696"/>
                <a:gd name="connsiteY27032" fmla="*/ 610856 h 3804208"/>
                <a:gd name="connsiteX27033" fmla="*/ 101318 w 9157696"/>
                <a:gd name="connsiteY27033" fmla="*/ 618180 h 3804208"/>
                <a:gd name="connsiteX27034" fmla="*/ 98877 w 9157696"/>
                <a:gd name="connsiteY27034" fmla="*/ 615739 h 3804208"/>
                <a:gd name="connsiteX27035" fmla="*/ 97656 w 9157696"/>
                <a:gd name="connsiteY27035" fmla="*/ 614518 h 3804208"/>
                <a:gd name="connsiteX27036" fmla="*/ 102539 w 9157696"/>
                <a:gd name="connsiteY27036" fmla="*/ 612077 h 3804208"/>
                <a:gd name="connsiteX27037" fmla="*/ 92773 w 9157696"/>
                <a:gd name="connsiteY27037" fmla="*/ 621842 h 3804208"/>
                <a:gd name="connsiteX27038" fmla="*/ 96435 w 9157696"/>
                <a:gd name="connsiteY27038" fmla="*/ 616960 h 3804208"/>
                <a:gd name="connsiteX27039" fmla="*/ 97656 w 9157696"/>
                <a:gd name="connsiteY27039" fmla="*/ 615739 h 3804208"/>
                <a:gd name="connsiteX27040" fmla="*/ 95215 w 9157696"/>
                <a:gd name="connsiteY27040" fmla="*/ 621842 h 3804208"/>
                <a:gd name="connsiteX27041" fmla="*/ 92773 w 9157696"/>
                <a:gd name="connsiteY27041" fmla="*/ 621842 h 3804208"/>
                <a:gd name="connsiteX27042" fmla="*/ 92773 w 9157696"/>
                <a:gd name="connsiteY27042" fmla="*/ 621842 h 3804208"/>
                <a:gd name="connsiteX27043" fmla="*/ 63476 w 9157696"/>
                <a:gd name="connsiteY27043" fmla="*/ 525407 h 3804208"/>
                <a:gd name="connsiteX27044" fmla="*/ 68359 w 9157696"/>
                <a:gd name="connsiteY27044" fmla="*/ 521745 h 3804208"/>
                <a:gd name="connsiteX27045" fmla="*/ 69580 w 9157696"/>
                <a:gd name="connsiteY27045" fmla="*/ 520524 h 3804208"/>
                <a:gd name="connsiteX27046" fmla="*/ 68359 w 9157696"/>
                <a:gd name="connsiteY27046" fmla="*/ 521745 h 3804208"/>
                <a:gd name="connsiteX27047" fmla="*/ 67139 w 9157696"/>
                <a:gd name="connsiteY27047" fmla="*/ 524186 h 3804208"/>
                <a:gd name="connsiteX27048" fmla="*/ 63476 w 9157696"/>
                <a:gd name="connsiteY27048" fmla="*/ 525407 h 3804208"/>
                <a:gd name="connsiteX27049" fmla="*/ 61035 w 9157696"/>
                <a:gd name="connsiteY27049" fmla="*/ 527848 h 3804208"/>
                <a:gd name="connsiteX27050" fmla="*/ 61035 w 9157696"/>
                <a:gd name="connsiteY27050" fmla="*/ 527848 h 3804208"/>
                <a:gd name="connsiteX27051" fmla="*/ 63476 w 9157696"/>
                <a:gd name="connsiteY27051" fmla="*/ 525407 h 3804208"/>
                <a:gd name="connsiteX27052" fmla="*/ 62256 w 9157696"/>
                <a:gd name="connsiteY27052" fmla="*/ 509538 h 3804208"/>
                <a:gd name="connsiteX27053" fmla="*/ 59814 w 9157696"/>
                <a:gd name="connsiteY27053" fmla="*/ 510759 h 3804208"/>
                <a:gd name="connsiteX27054" fmla="*/ 62256 w 9157696"/>
                <a:gd name="connsiteY27054" fmla="*/ 509538 h 3804208"/>
                <a:gd name="connsiteX27055" fmla="*/ 80566 w 9157696"/>
                <a:gd name="connsiteY27055" fmla="*/ 454606 h 3804208"/>
                <a:gd name="connsiteX27056" fmla="*/ 80566 w 9157696"/>
                <a:gd name="connsiteY27056" fmla="*/ 454606 h 3804208"/>
                <a:gd name="connsiteX27057" fmla="*/ 80566 w 9157696"/>
                <a:gd name="connsiteY27057" fmla="*/ 454606 h 3804208"/>
                <a:gd name="connsiteX27058" fmla="*/ 4883 w 9157696"/>
                <a:gd name="connsiteY27058" fmla="*/ 454606 h 3804208"/>
                <a:gd name="connsiteX27059" fmla="*/ 4883 w 9157696"/>
                <a:gd name="connsiteY27059" fmla="*/ 454606 h 3804208"/>
                <a:gd name="connsiteX27060" fmla="*/ 4883 w 9157696"/>
                <a:gd name="connsiteY27060" fmla="*/ 454606 h 3804208"/>
                <a:gd name="connsiteX27061" fmla="*/ 3662 w 9157696"/>
                <a:gd name="connsiteY27061" fmla="*/ 664567 h 3804208"/>
                <a:gd name="connsiteX27062" fmla="*/ 3662 w 9157696"/>
                <a:gd name="connsiteY27062" fmla="*/ 662125 h 3804208"/>
                <a:gd name="connsiteX27063" fmla="*/ 4883 w 9157696"/>
                <a:gd name="connsiteY27063" fmla="*/ 663346 h 3804208"/>
                <a:gd name="connsiteX27064" fmla="*/ 4883 w 9157696"/>
                <a:gd name="connsiteY27064" fmla="*/ 663346 h 3804208"/>
                <a:gd name="connsiteX27065" fmla="*/ 3662 w 9157696"/>
                <a:gd name="connsiteY27065" fmla="*/ 664567 h 3804208"/>
                <a:gd name="connsiteX27066" fmla="*/ 10986 w 9157696"/>
                <a:gd name="connsiteY27066" fmla="*/ 593766 h 3804208"/>
                <a:gd name="connsiteX27067" fmla="*/ 10986 w 9157696"/>
                <a:gd name="connsiteY27067" fmla="*/ 591325 h 3804208"/>
                <a:gd name="connsiteX27068" fmla="*/ 10986 w 9157696"/>
                <a:gd name="connsiteY27068" fmla="*/ 593766 h 3804208"/>
                <a:gd name="connsiteX27069" fmla="*/ 10986 w 9157696"/>
                <a:gd name="connsiteY27069" fmla="*/ 593766 h 3804208"/>
                <a:gd name="connsiteX27070" fmla="*/ 74463 w 9157696"/>
                <a:gd name="connsiteY27070" fmla="*/ 593766 h 3804208"/>
                <a:gd name="connsiteX27071" fmla="*/ 74463 w 9157696"/>
                <a:gd name="connsiteY27071" fmla="*/ 593766 h 3804208"/>
                <a:gd name="connsiteX27072" fmla="*/ 74463 w 9157696"/>
                <a:gd name="connsiteY27072" fmla="*/ 591325 h 3804208"/>
                <a:gd name="connsiteX27073" fmla="*/ 74463 w 9157696"/>
                <a:gd name="connsiteY27073" fmla="*/ 593766 h 3804208"/>
                <a:gd name="connsiteX27074" fmla="*/ 79346 w 9157696"/>
                <a:gd name="connsiteY27074" fmla="*/ 688981 h 3804208"/>
                <a:gd name="connsiteX27075" fmla="*/ 76904 w 9157696"/>
                <a:gd name="connsiteY27075" fmla="*/ 686539 h 3804208"/>
                <a:gd name="connsiteX27076" fmla="*/ 78125 w 9157696"/>
                <a:gd name="connsiteY27076" fmla="*/ 686539 h 3804208"/>
                <a:gd name="connsiteX27077" fmla="*/ 79346 w 9157696"/>
                <a:gd name="connsiteY27077" fmla="*/ 686539 h 3804208"/>
                <a:gd name="connsiteX27078" fmla="*/ 79346 w 9157696"/>
                <a:gd name="connsiteY27078" fmla="*/ 688981 h 3804208"/>
                <a:gd name="connsiteX27079" fmla="*/ 80566 w 9157696"/>
                <a:gd name="connsiteY27079" fmla="*/ 686539 h 3804208"/>
                <a:gd name="connsiteX27080" fmla="*/ 80566 w 9157696"/>
                <a:gd name="connsiteY27080" fmla="*/ 686539 h 3804208"/>
                <a:gd name="connsiteX27081" fmla="*/ 81787 w 9157696"/>
                <a:gd name="connsiteY27081" fmla="*/ 685319 h 3804208"/>
                <a:gd name="connsiteX27082" fmla="*/ 80566 w 9157696"/>
                <a:gd name="connsiteY27082" fmla="*/ 686539 h 3804208"/>
                <a:gd name="connsiteX27083" fmla="*/ 81787 w 9157696"/>
                <a:gd name="connsiteY27083" fmla="*/ 664567 h 3804208"/>
                <a:gd name="connsiteX27084" fmla="*/ 80566 w 9157696"/>
                <a:gd name="connsiteY27084" fmla="*/ 663346 h 3804208"/>
                <a:gd name="connsiteX27085" fmla="*/ 80566 w 9157696"/>
                <a:gd name="connsiteY27085" fmla="*/ 663346 h 3804208"/>
                <a:gd name="connsiteX27086" fmla="*/ 81787 w 9157696"/>
                <a:gd name="connsiteY27086" fmla="*/ 662125 h 3804208"/>
                <a:gd name="connsiteX27087" fmla="*/ 81787 w 9157696"/>
                <a:gd name="connsiteY27087" fmla="*/ 664567 h 3804208"/>
                <a:gd name="connsiteX27088" fmla="*/ 86670 w 9157696"/>
                <a:gd name="connsiteY27088" fmla="*/ 688981 h 3804208"/>
                <a:gd name="connsiteX27089" fmla="*/ 84228 w 9157696"/>
                <a:gd name="connsiteY27089" fmla="*/ 686539 h 3804208"/>
                <a:gd name="connsiteX27090" fmla="*/ 84228 w 9157696"/>
                <a:gd name="connsiteY27090" fmla="*/ 686539 h 3804208"/>
                <a:gd name="connsiteX27091" fmla="*/ 86670 w 9157696"/>
                <a:gd name="connsiteY27091" fmla="*/ 688981 h 3804208"/>
                <a:gd name="connsiteX27092" fmla="*/ 86670 w 9157696"/>
                <a:gd name="connsiteY27092" fmla="*/ 688981 h 3804208"/>
                <a:gd name="connsiteX27093" fmla="*/ 92773 w 9157696"/>
                <a:gd name="connsiteY27093" fmla="*/ 704850 h 3804208"/>
                <a:gd name="connsiteX27094" fmla="*/ 92773 w 9157696"/>
                <a:gd name="connsiteY27094" fmla="*/ 704850 h 3804208"/>
                <a:gd name="connsiteX27095" fmla="*/ 92773 w 9157696"/>
                <a:gd name="connsiteY27095" fmla="*/ 704850 h 3804208"/>
                <a:gd name="connsiteX27096" fmla="*/ 92773 w 9157696"/>
                <a:gd name="connsiteY27096" fmla="*/ 704850 h 3804208"/>
                <a:gd name="connsiteX27097" fmla="*/ 198974 w 9157696"/>
                <a:gd name="connsiteY27097" fmla="*/ 757340 h 3804208"/>
                <a:gd name="connsiteX27098" fmla="*/ 197754 w 9157696"/>
                <a:gd name="connsiteY27098" fmla="*/ 758561 h 3804208"/>
                <a:gd name="connsiteX27099" fmla="*/ 195312 w 9157696"/>
                <a:gd name="connsiteY27099" fmla="*/ 756119 h 3804208"/>
                <a:gd name="connsiteX27100" fmla="*/ 198974 w 9157696"/>
                <a:gd name="connsiteY27100" fmla="*/ 757340 h 3804208"/>
                <a:gd name="connsiteX27101" fmla="*/ 102539 w 9157696"/>
                <a:gd name="connsiteY27101" fmla="*/ 737809 h 3804208"/>
                <a:gd name="connsiteX27102" fmla="*/ 101318 w 9157696"/>
                <a:gd name="connsiteY27102" fmla="*/ 740250 h 3804208"/>
                <a:gd name="connsiteX27103" fmla="*/ 100097 w 9157696"/>
                <a:gd name="connsiteY27103" fmla="*/ 739030 h 3804208"/>
                <a:gd name="connsiteX27104" fmla="*/ 102539 w 9157696"/>
                <a:gd name="connsiteY27104" fmla="*/ 737809 h 3804208"/>
                <a:gd name="connsiteX27105" fmla="*/ 112304 w 9157696"/>
                <a:gd name="connsiteY27105" fmla="*/ 883072 h 3804208"/>
                <a:gd name="connsiteX27106" fmla="*/ 109863 w 9157696"/>
                <a:gd name="connsiteY27106" fmla="*/ 886734 h 3804208"/>
                <a:gd name="connsiteX27107" fmla="*/ 107422 w 9157696"/>
                <a:gd name="connsiteY27107" fmla="*/ 890396 h 3804208"/>
                <a:gd name="connsiteX27108" fmla="*/ 103760 w 9157696"/>
                <a:gd name="connsiteY27108" fmla="*/ 887955 h 3804208"/>
                <a:gd name="connsiteX27109" fmla="*/ 104980 w 9157696"/>
                <a:gd name="connsiteY27109" fmla="*/ 885514 h 3804208"/>
                <a:gd name="connsiteX27110" fmla="*/ 107422 w 9157696"/>
                <a:gd name="connsiteY27110" fmla="*/ 880631 h 3804208"/>
                <a:gd name="connsiteX27111" fmla="*/ 112304 w 9157696"/>
                <a:gd name="connsiteY27111" fmla="*/ 880631 h 3804208"/>
                <a:gd name="connsiteX27112" fmla="*/ 112304 w 9157696"/>
                <a:gd name="connsiteY27112" fmla="*/ 883072 h 3804208"/>
                <a:gd name="connsiteX27113" fmla="*/ 111084 w 9157696"/>
                <a:gd name="connsiteY27113" fmla="*/ 853775 h 3804208"/>
                <a:gd name="connsiteX27114" fmla="*/ 109863 w 9157696"/>
                <a:gd name="connsiteY27114" fmla="*/ 856217 h 3804208"/>
                <a:gd name="connsiteX27115" fmla="*/ 108642 w 9157696"/>
                <a:gd name="connsiteY27115" fmla="*/ 854996 h 3804208"/>
                <a:gd name="connsiteX27116" fmla="*/ 111084 w 9157696"/>
                <a:gd name="connsiteY27116" fmla="*/ 853775 h 3804208"/>
                <a:gd name="connsiteX27117" fmla="*/ 111084 w 9157696"/>
                <a:gd name="connsiteY27117" fmla="*/ 765885 h 3804208"/>
                <a:gd name="connsiteX27118" fmla="*/ 111084 w 9157696"/>
                <a:gd name="connsiteY27118" fmla="*/ 765885 h 3804208"/>
                <a:gd name="connsiteX27119" fmla="*/ 111084 w 9157696"/>
                <a:gd name="connsiteY27119" fmla="*/ 767106 h 3804208"/>
                <a:gd name="connsiteX27120" fmla="*/ 111084 w 9157696"/>
                <a:gd name="connsiteY27120" fmla="*/ 765885 h 3804208"/>
                <a:gd name="connsiteX27121" fmla="*/ 115967 w 9157696"/>
                <a:gd name="connsiteY27121" fmla="*/ 856217 h 3804208"/>
                <a:gd name="connsiteX27122" fmla="*/ 113525 w 9157696"/>
                <a:gd name="connsiteY27122" fmla="*/ 852555 h 3804208"/>
                <a:gd name="connsiteX27123" fmla="*/ 113525 w 9157696"/>
                <a:gd name="connsiteY27123" fmla="*/ 852555 h 3804208"/>
                <a:gd name="connsiteX27124" fmla="*/ 114746 w 9157696"/>
                <a:gd name="connsiteY27124" fmla="*/ 851334 h 3804208"/>
                <a:gd name="connsiteX27125" fmla="*/ 122070 w 9157696"/>
                <a:gd name="connsiteY27125" fmla="*/ 850113 h 3804208"/>
                <a:gd name="connsiteX27126" fmla="*/ 129394 w 9157696"/>
                <a:gd name="connsiteY27126" fmla="*/ 852555 h 3804208"/>
                <a:gd name="connsiteX27127" fmla="*/ 123291 w 9157696"/>
                <a:gd name="connsiteY27127" fmla="*/ 853775 h 3804208"/>
                <a:gd name="connsiteX27128" fmla="*/ 120849 w 9157696"/>
                <a:gd name="connsiteY27128" fmla="*/ 854996 h 3804208"/>
                <a:gd name="connsiteX27129" fmla="*/ 115967 w 9157696"/>
                <a:gd name="connsiteY27129" fmla="*/ 856217 h 3804208"/>
                <a:gd name="connsiteX27130" fmla="*/ 136718 w 9157696"/>
                <a:gd name="connsiteY27130" fmla="*/ 824479 h 3804208"/>
                <a:gd name="connsiteX27131" fmla="*/ 145263 w 9157696"/>
                <a:gd name="connsiteY27131" fmla="*/ 824479 h 3804208"/>
                <a:gd name="connsiteX27132" fmla="*/ 156250 w 9157696"/>
                <a:gd name="connsiteY27132" fmla="*/ 826920 h 3804208"/>
                <a:gd name="connsiteX27133" fmla="*/ 164795 w 9157696"/>
                <a:gd name="connsiteY27133" fmla="*/ 831803 h 3804208"/>
                <a:gd name="connsiteX27134" fmla="*/ 167236 w 9157696"/>
                <a:gd name="connsiteY27134" fmla="*/ 833024 h 3804208"/>
                <a:gd name="connsiteX27135" fmla="*/ 166015 w 9157696"/>
                <a:gd name="connsiteY27135" fmla="*/ 834244 h 3804208"/>
                <a:gd name="connsiteX27136" fmla="*/ 166015 w 9157696"/>
                <a:gd name="connsiteY27136" fmla="*/ 834244 h 3804208"/>
                <a:gd name="connsiteX27137" fmla="*/ 164795 w 9157696"/>
                <a:gd name="connsiteY27137" fmla="*/ 834244 h 3804208"/>
                <a:gd name="connsiteX27138" fmla="*/ 162353 w 9157696"/>
                <a:gd name="connsiteY27138" fmla="*/ 834244 h 3804208"/>
                <a:gd name="connsiteX27139" fmla="*/ 158691 w 9157696"/>
                <a:gd name="connsiteY27139" fmla="*/ 834244 h 3804208"/>
                <a:gd name="connsiteX27140" fmla="*/ 151367 w 9157696"/>
                <a:gd name="connsiteY27140" fmla="*/ 837906 h 3804208"/>
                <a:gd name="connsiteX27141" fmla="*/ 151367 w 9157696"/>
                <a:gd name="connsiteY27141" fmla="*/ 839127 h 3804208"/>
                <a:gd name="connsiteX27142" fmla="*/ 151367 w 9157696"/>
                <a:gd name="connsiteY27142" fmla="*/ 839127 h 3804208"/>
                <a:gd name="connsiteX27143" fmla="*/ 151367 w 9157696"/>
                <a:gd name="connsiteY27143" fmla="*/ 839127 h 3804208"/>
                <a:gd name="connsiteX27144" fmla="*/ 151367 w 9157696"/>
                <a:gd name="connsiteY27144" fmla="*/ 840348 h 3804208"/>
                <a:gd name="connsiteX27145" fmla="*/ 147705 w 9157696"/>
                <a:gd name="connsiteY27145" fmla="*/ 842789 h 3804208"/>
                <a:gd name="connsiteX27146" fmla="*/ 142822 w 9157696"/>
                <a:gd name="connsiteY27146" fmla="*/ 844010 h 3804208"/>
                <a:gd name="connsiteX27147" fmla="*/ 139160 w 9157696"/>
                <a:gd name="connsiteY27147" fmla="*/ 844010 h 3804208"/>
                <a:gd name="connsiteX27148" fmla="*/ 137939 w 9157696"/>
                <a:gd name="connsiteY27148" fmla="*/ 844010 h 3804208"/>
                <a:gd name="connsiteX27149" fmla="*/ 137939 w 9157696"/>
                <a:gd name="connsiteY27149" fmla="*/ 844010 h 3804208"/>
                <a:gd name="connsiteX27150" fmla="*/ 135498 w 9157696"/>
                <a:gd name="connsiteY27150" fmla="*/ 844010 h 3804208"/>
                <a:gd name="connsiteX27151" fmla="*/ 133056 w 9157696"/>
                <a:gd name="connsiteY27151" fmla="*/ 842789 h 3804208"/>
                <a:gd name="connsiteX27152" fmla="*/ 130615 w 9157696"/>
                <a:gd name="connsiteY27152" fmla="*/ 839127 h 3804208"/>
                <a:gd name="connsiteX27153" fmla="*/ 130615 w 9157696"/>
                <a:gd name="connsiteY27153" fmla="*/ 837906 h 3804208"/>
                <a:gd name="connsiteX27154" fmla="*/ 130615 w 9157696"/>
                <a:gd name="connsiteY27154" fmla="*/ 837906 h 3804208"/>
                <a:gd name="connsiteX27155" fmla="*/ 130615 w 9157696"/>
                <a:gd name="connsiteY27155" fmla="*/ 837906 h 3804208"/>
                <a:gd name="connsiteX27156" fmla="*/ 130615 w 9157696"/>
                <a:gd name="connsiteY27156" fmla="*/ 836686 h 3804208"/>
                <a:gd name="connsiteX27157" fmla="*/ 125732 w 9157696"/>
                <a:gd name="connsiteY27157" fmla="*/ 831803 h 3804208"/>
                <a:gd name="connsiteX27158" fmla="*/ 123291 w 9157696"/>
                <a:gd name="connsiteY27158" fmla="*/ 831803 h 3804208"/>
                <a:gd name="connsiteX27159" fmla="*/ 120849 w 9157696"/>
                <a:gd name="connsiteY27159" fmla="*/ 831803 h 3804208"/>
                <a:gd name="connsiteX27160" fmla="*/ 120849 w 9157696"/>
                <a:gd name="connsiteY27160" fmla="*/ 831803 h 3804208"/>
                <a:gd name="connsiteX27161" fmla="*/ 120849 w 9157696"/>
                <a:gd name="connsiteY27161" fmla="*/ 831803 h 3804208"/>
                <a:gd name="connsiteX27162" fmla="*/ 119629 w 9157696"/>
                <a:gd name="connsiteY27162" fmla="*/ 829361 h 3804208"/>
                <a:gd name="connsiteX27163" fmla="*/ 120849 w 9157696"/>
                <a:gd name="connsiteY27163" fmla="*/ 828141 h 3804208"/>
                <a:gd name="connsiteX27164" fmla="*/ 125732 w 9157696"/>
                <a:gd name="connsiteY27164" fmla="*/ 823258 h 3804208"/>
                <a:gd name="connsiteX27165" fmla="*/ 129394 w 9157696"/>
                <a:gd name="connsiteY27165" fmla="*/ 824479 h 3804208"/>
                <a:gd name="connsiteX27166" fmla="*/ 136718 w 9157696"/>
                <a:gd name="connsiteY27166" fmla="*/ 824479 h 3804208"/>
                <a:gd name="connsiteX27167" fmla="*/ 134277 w 9157696"/>
                <a:gd name="connsiteY27167" fmla="*/ 804947 h 3804208"/>
                <a:gd name="connsiteX27168" fmla="*/ 139160 w 9157696"/>
                <a:gd name="connsiteY27168" fmla="*/ 804947 h 3804208"/>
                <a:gd name="connsiteX27169" fmla="*/ 137939 w 9157696"/>
                <a:gd name="connsiteY27169" fmla="*/ 806168 h 3804208"/>
                <a:gd name="connsiteX27170" fmla="*/ 134277 w 9157696"/>
                <a:gd name="connsiteY27170" fmla="*/ 804947 h 3804208"/>
                <a:gd name="connsiteX27171" fmla="*/ 134277 w 9157696"/>
                <a:gd name="connsiteY27171" fmla="*/ 804947 h 3804208"/>
                <a:gd name="connsiteX27172" fmla="*/ 141601 w 9157696"/>
                <a:gd name="connsiteY27172" fmla="*/ 804947 h 3804208"/>
                <a:gd name="connsiteX27173" fmla="*/ 152588 w 9157696"/>
                <a:gd name="connsiteY27173" fmla="*/ 807389 h 3804208"/>
                <a:gd name="connsiteX27174" fmla="*/ 157470 w 9157696"/>
                <a:gd name="connsiteY27174" fmla="*/ 809830 h 3804208"/>
                <a:gd name="connsiteX27175" fmla="*/ 156250 w 9157696"/>
                <a:gd name="connsiteY27175" fmla="*/ 811051 h 3804208"/>
                <a:gd name="connsiteX27176" fmla="*/ 156250 w 9157696"/>
                <a:gd name="connsiteY27176" fmla="*/ 811051 h 3804208"/>
                <a:gd name="connsiteX27177" fmla="*/ 153808 w 9157696"/>
                <a:gd name="connsiteY27177" fmla="*/ 809830 h 3804208"/>
                <a:gd name="connsiteX27178" fmla="*/ 147705 w 9157696"/>
                <a:gd name="connsiteY27178" fmla="*/ 808610 h 3804208"/>
                <a:gd name="connsiteX27179" fmla="*/ 146484 w 9157696"/>
                <a:gd name="connsiteY27179" fmla="*/ 808610 h 3804208"/>
                <a:gd name="connsiteX27180" fmla="*/ 144043 w 9157696"/>
                <a:gd name="connsiteY27180" fmla="*/ 808610 h 3804208"/>
                <a:gd name="connsiteX27181" fmla="*/ 141601 w 9157696"/>
                <a:gd name="connsiteY27181" fmla="*/ 804947 h 3804208"/>
                <a:gd name="connsiteX27182" fmla="*/ 141601 w 9157696"/>
                <a:gd name="connsiteY27182" fmla="*/ 804947 h 3804208"/>
                <a:gd name="connsiteX27183" fmla="*/ 177002 w 9157696"/>
                <a:gd name="connsiteY27183" fmla="*/ 850113 h 3804208"/>
                <a:gd name="connsiteX27184" fmla="*/ 179443 w 9157696"/>
                <a:gd name="connsiteY27184" fmla="*/ 851334 h 3804208"/>
                <a:gd name="connsiteX27185" fmla="*/ 177002 w 9157696"/>
                <a:gd name="connsiteY27185" fmla="*/ 850113 h 3804208"/>
                <a:gd name="connsiteX27186" fmla="*/ 174560 w 9157696"/>
                <a:gd name="connsiteY27186" fmla="*/ 853775 h 3804208"/>
                <a:gd name="connsiteX27187" fmla="*/ 168457 w 9157696"/>
                <a:gd name="connsiteY27187" fmla="*/ 853775 h 3804208"/>
                <a:gd name="connsiteX27188" fmla="*/ 162353 w 9157696"/>
                <a:gd name="connsiteY27188" fmla="*/ 853775 h 3804208"/>
                <a:gd name="connsiteX27189" fmla="*/ 158691 w 9157696"/>
                <a:gd name="connsiteY27189" fmla="*/ 854996 h 3804208"/>
                <a:gd name="connsiteX27190" fmla="*/ 153808 w 9157696"/>
                <a:gd name="connsiteY27190" fmla="*/ 854996 h 3804208"/>
                <a:gd name="connsiteX27191" fmla="*/ 150146 w 9157696"/>
                <a:gd name="connsiteY27191" fmla="*/ 853775 h 3804208"/>
                <a:gd name="connsiteX27192" fmla="*/ 141601 w 9157696"/>
                <a:gd name="connsiteY27192" fmla="*/ 854996 h 3804208"/>
                <a:gd name="connsiteX27193" fmla="*/ 141601 w 9157696"/>
                <a:gd name="connsiteY27193" fmla="*/ 852555 h 3804208"/>
                <a:gd name="connsiteX27194" fmla="*/ 148925 w 9157696"/>
                <a:gd name="connsiteY27194" fmla="*/ 852555 h 3804208"/>
                <a:gd name="connsiteX27195" fmla="*/ 164795 w 9157696"/>
                <a:gd name="connsiteY27195" fmla="*/ 850113 h 3804208"/>
                <a:gd name="connsiteX27196" fmla="*/ 177002 w 9157696"/>
                <a:gd name="connsiteY27196" fmla="*/ 850113 h 3804208"/>
                <a:gd name="connsiteX27197" fmla="*/ 139160 w 9157696"/>
                <a:gd name="connsiteY27197" fmla="*/ 858658 h 3804208"/>
                <a:gd name="connsiteX27198" fmla="*/ 134277 w 9157696"/>
                <a:gd name="connsiteY27198" fmla="*/ 858658 h 3804208"/>
                <a:gd name="connsiteX27199" fmla="*/ 134277 w 9157696"/>
                <a:gd name="connsiteY27199" fmla="*/ 858658 h 3804208"/>
                <a:gd name="connsiteX27200" fmla="*/ 133056 w 9157696"/>
                <a:gd name="connsiteY27200" fmla="*/ 856217 h 3804208"/>
                <a:gd name="connsiteX27201" fmla="*/ 135498 w 9157696"/>
                <a:gd name="connsiteY27201" fmla="*/ 854996 h 3804208"/>
                <a:gd name="connsiteX27202" fmla="*/ 135498 w 9157696"/>
                <a:gd name="connsiteY27202" fmla="*/ 854996 h 3804208"/>
                <a:gd name="connsiteX27203" fmla="*/ 139160 w 9157696"/>
                <a:gd name="connsiteY27203" fmla="*/ 858658 h 3804208"/>
                <a:gd name="connsiteX27204" fmla="*/ 139160 w 9157696"/>
                <a:gd name="connsiteY27204" fmla="*/ 858658 h 3804208"/>
                <a:gd name="connsiteX27205" fmla="*/ 125732 w 9157696"/>
                <a:gd name="connsiteY27205" fmla="*/ 857438 h 3804208"/>
                <a:gd name="connsiteX27206" fmla="*/ 124511 w 9157696"/>
                <a:gd name="connsiteY27206" fmla="*/ 857438 h 3804208"/>
                <a:gd name="connsiteX27207" fmla="*/ 124511 w 9157696"/>
                <a:gd name="connsiteY27207" fmla="*/ 857438 h 3804208"/>
                <a:gd name="connsiteX27208" fmla="*/ 125732 w 9157696"/>
                <a:gd name="connsiteY27208" fmla="*/ 857438 h 3804208"/>
                <a:gd name="connsiteX27209" fmla="*/ 125732 w 9157696"/>
                <a:gd name="connsiteY27209" fmla="*/ 857438 h 3804208"/>
                <a:gd name="connsiteX27210" fmla="*/ 120849 w 9157696"/>
                <a:gd name="connsiteY27210" fmla="*/ 887955 h 3804208"/>
                <a:gd name="connsiteX27211" fmla="*/ 117187 w 9157696"/>
                <a:gd name="connsiteY27211" fmla="*/ 885514 h 3804208"/>
                <a:gd name="connsiteX27212" fmla="*/ 115967 w 9157696"/>
                <a:gd name="connsiteY27212" fmla="*/ 880631 h 3804208"/>
                <a:gd name="connsiteX27213" fmla="*/ 123291 w 9157696"/>
                <a:gd name="connsiteY27213" fmla="*/ 884293 h 3804208"/>
                <a:gd name="connsiteX27214" fmla="*/ 123291 w 9157696"/>
                <a:gd name="connsiteY27214" fmla="*/ 884293 h 3804208"/>
                <a:gd name="connsiteX27215" fmla="*/ 120849 w 9157696"/>
                <a:gd name="connsiteY27215" fmla="*/ 887955 h 3804208"/>
                <a:gd name="connsiteX27216" fmla="*/ 130615 w 9157696"/>
                <a:gd name="connsiteY27216" fmla="*/ 916031 h 3804208"/>
                <a:gd name="connsiteX27217" fmla="*/ 126953 w 9157696"/>
                <a:gd name="connsiteY27217" fmla="*/ 917252 h 3804208"/>
                <a:gd name="connsiteX27218" fmla="*/ 125732 w 9157696"/>
                <a:gd name="connsiteY27218" fmla="*/ 916031 h 3804208"/>
                <a:gd name="connsiteX27219" fmla="*/ 129394 w 9157696"/>
                <a:gd name="connsiteY27219" fmla="*/ 908707 h 3804208"/>
                <a:gd name="connsiteX27220" fmla="*/ 130615 w 9157696"/>
                <a:gd name="connsiteY27220" fmla="*/ 908707 h 3804208"/>
                <a:gd name="connsiteX27221" fmla="*/ 131836 w 9157696"/>
                <a:gd name="connsiteY27221" fmla="*/ 913590 h 3804208"/>
                <a:gd name="connsiteX27222" fmla="*/ 131836 w 9157696"/>
                <a:gd name="connsiteY27222" fmla="*/ 913590 h 3804208"/>
                <a:gd name="connsiteX27223" fmla="*/ 130615 w 9157696"/>
                <a:gd name="connsiteY27223" fmla="*/ 916031 h 3804208"/>
                <a:gd name="connsiteX27224" fmla="*/ 126953 w 9157696"/>
                <a:gd name="connsiteY27224" fmla="*/ 886734 h 3804208"/>
                <a:gd name="connsiteX27225" fmla="*/ 129394 w 9157696"/>
                <a:gd name="connsiteY27225" fmla="*/ 886734 h 3804208"/>
                <a:gd name="connsiteX27226" fmla="*/ 128174 w 9157696"/>
                <a:gd name="connsiteY27226" fmla="*/ 887955 h 3804208"/>
                <a:gd name="connsiteX27227" fmla="*/ 126953 w 9157696"/>
                <a:gd name="connsiteY27227" fmla="*/ 886734 h 3804208"/>
                <a:gd name="connsiteX27228" fmla="*/ 153808 w 9157696"/>
                <a:gd name="connsiteY27228" fmla="*/ 903824 h 3804208"/>
                <a:gd name="connsiteX27229" fmla="*/ 153808 w 9157696"/>
                <a:gd name="connsiteY27229" fmla="*/ 903824 h 3804208"/>
                <a:gd name="connsiteX27230" fmla="*/ 151367 w 9157696"/>
                <a:gd name="connsiteY27230" fmla="*/ 905045 h 3804208"/>
                <a:gd name="connsiteX27231" fmla="*/ 147705 w 9157696"/>
                <a:gd name="connsiteY27231" fmla="*/ 902603 h 3804208"/>
                <a:gd name="connsiteX27232" fmla="*/ 142822 w 9157696"/>
                <a:gd name="connsiteY27232" fmla="*/ 901383 h 3804208"/>
                <a:gd name="connsiteX27233" fmla="*/ 139160 w 9157696"/>
                <a:gd name="connsiteY27233" fmla="*/ 902603 h 3804208"/>
                <a:gd name="connsiteX27234" fmla="*/ 136718 w 9157696"/>
                <a:gd name="connsiteY27234" fmla="*/ 902603 h 3804208"/>
                <a:gd name="connsiteX27235" fmla="*/ 137939 w 9157696"/>
                <a:gd name="connsiteY27235" fmla="*/ 898941 h 3804208"/>
                <a:gd name="connsiteX27236" fmla="*/ 141601 w 9157696"/>
                <a:gd name="connsiteY27236" fmla="*/ 897721 h 3804208"/>
                <a:gd name="connsiteX27237" fmla="*/ 145263 w 9157696"/>
                <a:gd name="connsiteY27237" fmla="*/ 895279 h 3804208"/>
                <a:gd name="connsiteX27238" fmla="*/ 148925 w 9157696"/>
                <a:gd name="connsiteY27238" fmla="*/ 895279 h 3804208"/>
                <a:gd name="connsiteX27239" fmla="*/ 150146 w 9157696"/>
                <a:gd name="connsiteY27239" fmla="*/ 896500 h 3804208"/>
                <a:gd name="connsiteX27240" fmla="*/ 155029 w 9157696"/>
                <a:gd name="connsiteY27240" fmla="*/ 902603 h 3804208"/>
                <a:gd name="connsiteX27241" fmla="*/ 153808 w 9157696"/>
                <a:gd name="connsiteY27241" fmla="*/ 903824 h 3804208"/>
                <a:gd name="connsiteX27242" fmla="*/ 186767 w 9157696"/>
                <a:gd name="connsiteY27242" fmla="*/ 881852 h 3804208"/>
                <a:gd name="connsiteX27243" fmla="*/ 183105 w 9157696"/>
                <a:gd name="connsiteY27243" fmla="*/ 879410 h 3804208"/>
                <a:gd name="connsiteX27244" fmla="*/ 178222 w 9157696"/>
                <a:gd name="connsiteY27244" fmla="*/ 876969 h 3804208"/>
                <a:gd name="connsiteX27245" fmla="*/ 172119 w 9157696"/>
                <a:gd name="connsiteY27245" fmla="*/ 878189 h 3804208"/>
                <a:gd name="connsiteX27246" fmla="*/ 166015 w 9157696"/>
                <a:gd name="connsiteY27246" fmla="*/ 880631 h 3804208"/>
                <a:gd name="connsiteX27247" fmla="*/ 166015 w 9157696"/>
                <a:gd name="connsiteY27247" fmla="*/ 880631 h 3804208"/>
                <a:gd name="connsiteX27248" fmla="*/ 166015 w 9157696"/>
                <a:gd name="connsiteY27248" fmla="*/ 879410 h 3804208"/>
                <a:gd name="connsiteX27249" fmla="*/ 164795 w 9157696"/>
                <a:gd name="connsiteY27249" fmla="*/ 880631 h 3804208"/>
                <a:gd name="connsiteX27250" fmla="*/ 158691 w 9157696"/>
                <a:gd name="connsiteY27250" fmla="*/ 879410 h 3804208"/>
                <a:gd name="connsiteX27251" fmla="*/ 152588 w 9157696"/>
                <a:gd name="connsiteY27251" fmla="*/ 879410 h 3804208"/>
                <a:gd name="connsiteX27252" fmla="*/ 152588 w 9157696"/>
                <a:gd name="connsiteY27252" fmla="*/ 879410 h 3804208"/>
                <a:gd name="connsiteX27253" fmla="*/ 148925 w 9157696"/>
                <a:gd name="connsiteY27253" fmla="*/ 878189 h 3804208"/>
                <a:gd name="connsiteX27254" fmla="*/ 144043 w 9157696"/>
                <a:gd name="connsiteY27254" fmla="*/ 879410 h 3804208"/>
                <a:gd name="connsiteX27255" fmla="*/ 142822 w 9157696"/>
                <a:gd name="connsiteY27255" fmla="*/ 880631 h 3804208"/>
                <a:gd name="connsiteX27256" fmla="*/ 142822 w 9157696"/>
                <a:gd name="connsiteY27256" fmla="*/ 880631 h 3804208"/>
                <a:gd name="connsiteX27257" fmla="*/ 142822 w 9157696"/>
                <a:gd name="connsiteY27257" fmla="*/ 880631 h 3804208"/>
                <a:gd name="connsiteX27258" fmla="*/ 137939 w 9157696"/>
                <a:gd name="connsiteY27258" fmla="*/ 876969 h 3804208"/>
                <a:gd name="connsiteX27259" fmla="*/ 133056 w 9157696"/>
                <a:gd name="connsiteY27259" fmla="*/ 873307 h 3804208"/>
                <a:gd name="connsiteX27260" fmla="*/ 130615 w 9157696"/>
                <a:gd name="connsiteY27260" fmla="*/ 874527 h 3804208"/>
                <a:gd name="connsiteX27261" fmla="*/ 125732 w 9157696"/>
                <a:gd name="connsiteY27261" fmla="*/ 875748 h 3804208"/>
                <a:gd name="connsiteX27262" fmla="*/ 120849 w 9157696"/>
                <a:gd name="connsiteY27262" fmla="*/ 874527 h 3804208"/>
                <a:gd name="connsiteX27263" fmla="*/ 117187 w 9157696"/>
                <a:gd name="connsiteY27263" fmla="*/ 873307 h 3804208"/>
                <a:gd name="connsiteX27264" fmla="*/ 120849 w 9157696"/>
                <a:gd name="connsiteY27264" fmla="*/ 872086 h 3804208"/>
                <a:gd name="connsiteX27265" fmla="*/ 125732 w 9157696"/>
                <a:gd name="connsiteY27265" fmla="*/ 870865 h 3804208"/>
                <a:gd name="connsiteX27266" fmla="*/ 134277 w 9157696"/>
                <a:gd name="connsiteY27266" fmla="*/ 869645 h 3804208"/>
                <a:gd name="connsiteX27267" fmla="*/ 137939 w 9157696"/>
                <a:gd name="connsiteY27267" fmla="*/ 869645 h 3804208"/>
                <a:gd name="connsiteX27268" fmla="*/ 140381 w 9157696"/>
                <a:gd name="connsiteY27268" fmla="*/ 867203 h 3804208"/>
                <a:gd name="connsiteX27269" fmla="*/ 141601 w 9157696"/>
                <a:gd name="connsiteY27269" fmla="*/ 864762 h 3804208"/>
                <a:gd name="connsiteX27270" fmla="*/ 145263 w 9157696"/>
                <a:gd name="connsiteY27270" fmla="*/ 864762 h 3804208"/>
                <a:gd name="connsiteX27271" fmla="*/ 158691 w 9157696"/>
                <a:gd name="connsiteY27271" fmla="*/ 865982 h 3804208"/>
                <a:gd name="connsiteX27272" fmla="*/ 166015 w 9157696"/>
                <a:gd name="connsiteY27272" fmla="*/ 867203 h 3804208"/>
                <a:gd name="connsiteX27273" fmla="*/ 173340 w 9157696"/>
                <a:gd name="connsiteY27273" fmla="*/ 868424 h 3804208"/>
                <a:gd name="connsiteX27274" fmla="*/ 183105 w 9157696"/>
                <a:gd name="connsiteY27274" fmla="*/ 873307 h 3804208"/>
                <a:gd name="connsiteX27275" fmla="*/ 189209 w 9157696"/>
                <a:gd name="connsiteY27275" fmla="*/ 879410 h 3804208"/>
                <a:gd name="connsiteX27276" fmla="*/ 191650 w 9157696"/>
                <a:gd name="connsiteY27276" fmla="*/ 881852 h 3804208"/>
                <a:gd name="connsiteX27277" fmla="*/ 186767 w 9157696"/>
                <a:gd name="connsiteY27277" fmla="*/ 881852 h 3804208"/>
                <a:gd name="connsiteX27278" fmla="*/ 181884 w 9157696"/>
                <a:gd name="connsiteY27278" fmla="*/ 780533 h 3804208"/>
                <a:gd name="connsiteX27279" fmla="*/ 180664 w 9157696"/>
                <a:gd name="connsiteY27279" fmla="*/ 778092 h 3804208"/>
                <a:gd name="connsiteX27280" fmla="*/ 181884 w 9157696"/>
                <a:gd name="connsiteY27280" fmla="*/ 780533 h 3804208"/>
                <a:gd name="connsiteX27281" fmla="*/ 181884 w 9157696"/>
                <a:gd name="connsiteY27281" fmla="*/ 780533 h 3804208"/>
                <a:gd name="connsiteX27282" fmla="*/ 185547 w 9157696"/>
                <a:gd name="connsiteY27282" fmla="*/ 853775 h 3804208"/>
                <a:gd name="connsiteX27283" fmla="*/ 184326 w 9157696"/>
                <a:gd name="connsiteY27283" fmla="*/ 854996 h 3804208"/>
                <a:gd name="connsiteX27284" fmla="*/ 181884 w 9157696"/>
                <a:gd name="connsiteY27284" fmla="*/ 852555 h 3804208"/>
                <a:gd name="connsiteX27285" fmla="*/ 185547 w 9157696"/>
                <a:gd name="connsiteY27285" fmla="*/ 853775 h 3804208"/>
                <a:gd name="connsiteX27286" fmla="*/ 202636 w 9157696"/>
                <a:gd name="connsiteY27286" fmla="*/ 779313 h 3804208"/>
                <a:gd name="connsiteX27287" fmla="*/ 197754 w 9157696"/>
                <a:gd name="connsiteY27287" fmla="*/ 778092 h 3804208"/>
                <a:gd name="connsiteX27288" fmla="*/ 196533 w 9157696"/>
                <a:gd name="connsiteY27288" fmla="*/ 778092 h 3804208"/>
                <a:gd name="connsiteX27289" fmla="*/ 195312 w 9157696"/>
                <a:gd name="connsiteY27289" fmla="*/ 776871 h 3804208"/>
                <a:gd name="connsiteX27290" fmla="*/ 189209 w 9157696"/>
                <a:gd name="connsiteY27290" fmla="*/ 775651 h 3804208"/>
                <a:gd name="connsiteX27291" fmla="*/ 186767 w 9157696"/>
                <a:gd name="connsiteY27291" fmla="*/ 775651 h 3804208"/>
                <a:gd name="connsiteX27292" fmla="*/ 184326 w 9157696"/>
                <a:gd name="connsiteY27292" fmla="*/ 775651 h 3804208"/>
                <a:gd name="connsiteX27293" fmla="*/ 180664 w 9157696"/>
                <a:gd name="connsiteY27293" fmla="*/ 774430 h 3804208"/>
                <a:gd name="connsiteX27294" fmla="*/ 178222 w 9157696"/>
                <a:gd name="connsiteY27294" fmla="*/ 773209 h 3804208"/>
                <a:gd name="connsiteX27295" fmla="*/ 172119 w 9157696"/>
                <a:gd name="connsiteY27295" fmla="*/ 771989 h 3804208"/>
                <a:gd name="connsiteX27296" fmla="*/ 166015 w 9157696"/>
                <a:gd name="connsiteY27296" fmla="*/ 769547 h 3804208"/>
                <a:gd name="connsiteX27297" fmla="*/ 167236 w 9157696"/>
                <a:gd name="connsiteY27297" fmla="*/ 771989 h 3804208"/>
                <a:gd name="connsiteX27298" fmla="*/ 170898 w 9157696"/>
                <a:gd name="connsiteY27298" fmla="*/ 774430 h 3804208"/>
                <a:gd name="connsiteX27299" fmla="*/ 175781 w 9157696"/>
                <a:gd name="connsiteY27299" fmla="*/ 775651 h 3804208"/>
                <a:gd name="connsiteX27300" fmla="*/ 180664 w 9157696"/>
                <a:gd name="connsiteY27300" fmla="*/ 776871 h 3804208"/>
                <a:gd name="connsiteX27301" fmla="*/ 179443 w 9157696"/>
                <a:gd name="connsiteY27301" fmla="*/ 778092 h 3804208"/>
                <a:gd name="connsiteX27302" fmla="*/ 174560 w 9157696"/>
                <a:gd name="connsiteY27302" fmla="*/ 776871 h 3804208"/>
                <a:gd name="connsiteX27303" fmla="*/ 168457 w 9157696"/>
                <a:gd name="connsiteY27303" fmla="*/ 780533 h 3804208"/>
                <a:gd name="connsiteX27304" fmla="*/ 162353 w 9157696"/>
                <a:gd name="connsiteY27304" fmla="*/ 784196 h 3804208"/>
                <a:gd name="connsiteX27305" fmla="*/ 153808 w 9157696"/>
                <a:gd name="connsiteY27305" fmla="*/ 784196 h 3804208"/>
                <a:gd name="connsiteX27306" fmla="*/ 151367 w 9157696"/>
                <a:gd name="connsiteY27306" fmla="*/ 782975 h 3804208"/>
                <a:gd name="connsiteX27307" fmla="*/ 148925 w 9157696"/>
                <a:gd name="connsiteY27307" fmla="*/ 780533 h 3804208"/>
                <a:gd name="connsiteX27308" fmla="*/ 145263 w 9157696"/>
                <a:gd name="connsiteY27308" fmla="*/ 779313 h 3804208"/>
                <a:gd name="connsiteX27309" fmla="*/ 141601 w 9157696"/>
                <a:gd name="connsiteY27309" fmla="*/ 778092 h 3804208"/>
                <a:gd name="connsiteX27310" fmla="*/ 139160 w 9157696"/>
                <a:gd name="connsiteY27310" fmla="*/ 774430 h 3804208"/>
                <a:gd name="connsiteX27311" fmla="*/ 134277 w 9157696"/>
                <a:gd name="connsiteY27311" fmla="*/ 776871 h 3804208"/>
                <a:gd name="connsiteX27312" fmla="*/ 133056 w 9157696"/>
                <a:gd name="connsiteY27312" fmla="*/ 771989 h 3804208"/>
                <a:gd name="connsiteX27313" fmla="*/ 128174 w 9157696"/>
                <a:gd name="connsiteY27313" fmla="*/ 770768 h 3804208"/>
                <a:gd name="connsiteX27314" fmla="*/ 124511 w 9157696"/>
                <a:gd name="connsiteY27314" fmla="*/ 765885 h 3804208"/>
                <a:gd name="connsiteX27315" fmla="*/ 120849 w 9157696"/>
                <a:gd name="connsiteY27315" fmla="*/ 761002 h 3804208"/>
                <a:gd name="connsiteX27316" fmla="*/ 117187 w 9157696"/>
                <a:gd name="connsiteY27316" fmla="*/ 762223 h 3804208"/>
                <a:gd name="connsiteX27317" fmla="*/ 115967 w 9157696"/>
                <a:gd name="connsiteY27317" fmla="*/ 759782 h 3804208"/>
                <a:gd name="connsiteX27318" fmla="*/ 119629 w 9157696"/>
                <a:gd name="connsiteY27318" fmla="*/ 757340 h 3804208"/>
                <a:gd name="connsiteX27319" fmla="*/ 122070 w 9157696"/>
                <a:gd name="connsiteY27319" fmla="*/ 754899 h 3804208"/>
                <a:gd name="connsiteX27320" fmla="*/ 124511 w 9157696"/>
                <a:gd name="connsiteY27320" fmla="*/ 752457 h 3804208"/>
                <a:gd name="connsiteX27321" fmla="*/ 125732 w 9157696"/>
                <a:gd name="connsiteY27321" fmla="*/ 750016 h 3804208"/>
                <a:gd name="connsiteX27322" fmla="*/ 122070 w 9157696"/>
                <a:gd name="connsiteY27322" fmla="*/ 752457 h 3804208"/>
                <a:gd name="connsiteX27323" fmla="*/ 118408 w 9157696"/>
                <a:gd name="connsiteY27323" fmla="*/ 754899 h 3804208"/>
                <a:gd name="connsiteX27324" fmla="*/ 117187 w 9157696"/>
                <a:gd name="connsiteY27324" fmla="*/ 757340 h 3804208"/>
                <a:gd name="connsiteX27325" fmla="*/ 114746 w 9157696"/>
                <a:gd name="connsiteY27325" fmla="*/ 758561 h 3804208"/>
                <a:gd name="connsiteX27326" fmla="*/ 113525 w 9157696"/>
                <a:gd name="connsiteY27326" fmla="*/ 758561 h 3804208"/>
                <a:gd name="connsiteX27327" fmla="*/ 112304 w 9157696"/>
                <a:gd name="connsiteY27327" fmla="*/ 758561 h 3804208"/>
                <a:gd name="connsiteX27328" fmla="*/ 108642 w 9157696"/>
                <a:gd name="connsiteY27328" fmla="*/ 759782 h 3804208"/>
                <a:gd name="connsiteX27329" fmla="*/ 107422 w 9157696"/>
                <a:gd name="connsiteY27329" fmla="*/ 761002 h 3804208"/>
                <a:gd name="connsiteX27330" fmla="*/ 107422 w 9157696"/>
                <a:gd name="connsiteY27330" fmla="*/ 761002 h 3804208"/>
                <a:gd name="connsiteX27331" fmla="*/ 104980 w 9157696"/>
                <a:gd name="connsiteY27331" fmla="*/ 763444 h 3804208"/>
                <a:gd name="connsiteX27332" fmla="*/ 103760 w 9157696"/>
                <a:gd name="connsiteY27332" fmla="*/ 763444 h 3804208"/>
                <a:gd name="connsiteX27333" fmla="*/ 103760 w 9157696"/>
                <a:gd name="connsiteY27333" fmla="*/ 763444 h 3804208"/>
                <a:gd name="connsiteX27334" fmla="*/ 108642 w 9157696"/>
                <a:gd name="connsiteY27334" fmla="*/ 756119 h 3804208"/>
                <a:gd name="connsiteX27335" fmla="*/ 114746 w 9157696"/>
                <a:gd name="connsiteY27335" fmla="*/ 751237 h 3804208"/>
                <a:gd name="connsiteX27336" fmla="*/ 124511 w 9157696"/>
                <a:gd name="connsiteY27336" fmla="*/ 747574 h 3804208"/>
                <a:gd name="connsiteX27337" fmla="*/ 133056 w 9157696"/>
                <a:gd name="connsiteY27337" fmla="*/ 745133 h 3804208"/>
                <a:gd name="connsiteX27338" fmla="*/ 136718 w 9157696"/>
                <a:gd name="connsiteY27338" fmla="*/ 745133 h 3804208"/>
                <a:gd name="connsiteX27339" fmla="*/ 139160 w 9157696"/>
                <a:gd name="connsiteY27339" fmla="*/ 742692 h 3804208"/>
                <a:gd name="connsiteX27340" fmla="*/ 140381 w 9157696"/>
                <a:gd name="connsiteY27340" fmla="*/ 739030 h 3804208"/>
                <a:gd name="connsiteX27341" fmla="*/ 140381 w 9157696"/>
                <a:gd name="connsiteY27341" fmla="*/ 739030 h 3804208"/>
                <a:gd name="connsiteX27342" fmla="*/ 145263 w 9157696"/>
                <a:gd name="connsiteY27342" fmla="*/ 741471 h 3804208"/>
                <a:gd name="connsiteX27343" fmla="*/ 151367 w 9157696"/>
                <a:gd name="connsiteY27343" fmla="*/ 741471 h 3804208"/>
                <a:gd name="connsiteX27344" fmla="*/ 164795 w 9157696"/>
                <a:gd name="connsiteY27344" fmla="*/ 742692 h 3804208"/>
                <a:gd name="connsiteX27345" fmla="*/ 172119 w 9157696"/>
                <a:gd name="connsiteY27345" fmla="*/ 742692 h 3804208"/>
                <a:gd name="connsiteX27346" fmla="*/ 179443 w 9157696"/>
                <a:gd name="connsiteY27346" fmla="*/ 743912 h 3804208"/>
                <a:gd name="connsiteX27347" fmla="*/ 190429 w 9157696"/>
                <a:gd name="connsiteY27347" fmla="*/ 747574 h 3804208"/>
                <a:gd name="connsiteX27348" fmla="*/ 197754 w 9157696"/>
                <a:gd name="connsiteY27348" fmla="*/ 752457 h 3804208"/>
                <a:gd name="connsiteX27349" fmla="*/ 196533 w 9157696"/>
                <a:gd name="connsiteY27349" fmla="*/ 752457 h 3804208"/>
                <a:gd name="connsiteX27350" fmla="*/ 192871 w 9157696"/>
                <a:gd name="connsiteY27350" fmla="*/ 754899 h 3804208"/>
                <a:gd name="connsiteX27351" fmla="*/ 186767 w 9157696"/>
                <a:gd name="connsiteY27351" fmla="*/ 753678 h 3804208"/>
                <a:gd name="connsiteX27352" fmla="*/ 180664 w 9157696"/>
                <a:gd name="connsiteY27352" fmla="*/ 753678 h 3804208"/>
                <a:gd name="connsiteX27353" fmla="*/ 177002 w 9157696"/>
                <a:gd name="connsiteY27353" fmla="*/ 754899 h 3804208"/>
                <a:gd name="connsiteX27354" fmla="*/ 172119 w 9157696"/>
                <a:gd name="connsiteY27354" fmla="*/ 754899 h 3804208"/>
                <a:gd name="connsiteX27355" fmla="*/ 168457 w 9157696"/>
                <a:gd name="connsiteY27355" fmla="*/ 753678 h 3804208"/>
                <a:gd name="connsiteX27356" fmla="*/ 159912 w 9157696"/>
                <a:gd name="connsiteY27356" fmla="*/ 754899 h 3804208"/>
                <a:gd name="connsiteX27357" fmla="*/ 150146 w 9157696"/>
                <a:gd name="connsiteY27357" fmla="*/ 757340 h 3804208"/>
                <a:gd name="connsiteX27358" fmla="*/ 152588 w 9157696"/>
                <a:gd name="connsiteY27358" fmla="*/ 761002 h 3804208"/>
                <a:gd name="connsiteX27359" fmla="*/ 157470 w 9157696"/>
                <a:gd name="connsiteY27359" fmla="*/ 763444 h 3804208"/>
                <a:gd name="connsiteX27360" fmla="*/ 163574 w 9157696"/>
                <a:gd name="connsiteY27360" fmla="*/ 763444 h 3804208"/>
                <a:gd name="connsiteX27361" fmla="*/ 177002 w 9157696"/>
                <a:gd name="connsiteY27361" fmla="*/ 764664 h 3804208"/>
                <a:gd name="connsiteX27362" fmla="*/ 192871 w 9157696"/>
                <a:gd name="connsiteY27362" fmla="*/ 767106 h 3804208"/>
                <a:gd name="connsiteX27363" fmla="*/ 202636 w 9157696"/>
                <a:gd name="connsiteY27363" fmla="*/ 771989 h 3804208"/>
                <a:gd name="connsiteX27364" fmla="*/ 211181 w 9157696"/>
                <a:gd name="connsiteY27364" fmla="*/ 778092 h 3804208"/>
                <a:gd name="connsiteX27365" fmla="*/ 211181 w 9157696"/>
                <a:gd name="connsiteY27365" fmla="*/ 778092 h 3804208"/>
                <a:gd name="connsiteX27366" fmla="*/ 202636 w 9157696"/>
                <a:gd name="connsiteY27366" fmla="*/ 779313 h 3804208"/>
                <a:gd name="connsiteX27367" fmla="*/ 212402 w 9157696"/>
                <a:gd name="connsiteY27367" fmla="*/ 729264 h 3804208"/>
                <a:gd name="connsiteX27368" fmla="*/ 212402 w 9157696"/>
                <a:gd name="connsiteY27368" fmla="*/ 729264 h 3804208"/>
                <a:gd name="connsiteX27369" fmla="*/ 212402 w 9157696"/>
                <a:gd name="connsiteY27369" fmla="*/ 729264 h 3804208"/>
                <a:gd name="connsiteX27370" fmla="*/ 212402 w 9157696"/>
                <a:gd name="connsiteY27370" fmla="*/ 729264 h 3804208"/>
                <a:gd name="connsiteX27371" fmla="*/ 222168 w 9157696"/>
                <a:gd name="connsiteY27371" fmla="*/ 717057 h 3804208"/>
                <a:gd name="connsiteX27372" fmla="*/ 220947 w 9157696"/>
                <a:gd name="connsiteY27372" fmla="*/ 715836 h 3804208"/>
                <a:gd name="connsiteX27373" fmla="*/ 219726 w 9157696"/>
                <a:gd name="connsiteY27373" fmla="*/ 714616 h 3804208"/>
                <a:gd name="connsiteX27374" fmla="*/ 224609 w 9157696"/>
                <a:gd name="connsiteY27374" fmla="*/ 713395 h 3804208"/>
                <a:gd name="connsiteX27375" fmla="*/ 222168 w 9157696"/>
                <a:gd name="connsiteY27375" fmla="*/ 717057 h 3804208"/>
                <a:gd name="connsiteX27376" fmla="*/ 228271 w 9157696"/>
                <a:gd name="connsiteY27376" fmla="*/ 696305 h 3804208"/>
                <a:gd name="connsiteX27377" fmla="*/ 228271 w 9157696"/>
                <a:gd name="connsiteY27377" fmla="*/ 693864 h 3804208"/>
                <a:gd name="connsiteX27378" fmla="*/ 230712 w 9157696"/>
                <a:gd name="connsiteY27378" fmla="*/ 695084 h 3804208"/>
                <a:gd name="connsiteX27379" fmla="*/ 230712 w 9157696"/>
                <a:gd name="connsiteY27379" fmla="*/ 695084 h 3804208"/>
                <a:gd name="connsiteX27380" fmla="*/ 228271 w 9157696"/>
                <a:gd name="connsiteY27380" fmla="*/ 696305 h 3804208"/>
                <a:gd name="connsiteX27381" fmla="*/ 240478 w 9157696"/>
                <a:gd name="connsiteY27381" fmla="*/ 637711 h 3804208"/>
                <a:gd name="connsiteX27382" fmla="*/ 240478 w 9157696"/>
                <a:gd name="connsiteY27382" fmla="*/ 636491 h 3804208"/>
                <a:gd name="connsiteX27383" fmla="*/ 240478 w 9157696"/>
                <a:gd name="connsiteY27383" fmla="*/ 637711 h 3804208"/>
                <a:gd name="connsiteX27384" fmla="*/ 240478 w 9157696"/>
                <a:gd name="connsiteY27384" fmla="*/ 637711 h 3804208"/>
                <a:gd name="connsiteX27385" fmla="*/ 344238 w 9157696"/>
                <a:gd name="connsiteY27385" fmla="*/ 637711 h 3804208"/>
                <a:gd name="connsiteX27386" fmla="*/ 344238 w 9157696"/>
                <a:gd name="connsiteY27386" fmla="*/ 637711 h 3804208"/>
                <a:gd name="connsiteX27387" fmla="*/ 344238 w 9157696"/>
                <a:gd name="connsiteY27387" fmla="*/ 636491 h 3804208"/>
                <a:gd name="connsiteX27388" fmla="*/ 344238 w 9157696"/>
                <a:gd name="connsiteY27388" fmla="*/ 637711 h 3804208"/>
                <a:gd name="connsiteX27389" fmla="*/ 350341 w 9157696"/>
                <a:gd name="connsiteY27389" fmla="*/ 715836 h 3804208"/>
                <a:gd name="connsiteX27390" fmla="*/ 346679 w 9157696"/>
                <a:gd name="connsiteY27390" fmla="*/ 713395 h 3804208"/>
                <a:gd name="connsiteX27391" fmla="*/ 349120 w 9157696"/>
                <a:gd name="connsiteY27391" fmla="*/ 713395 h 3804208"/>
                <a:gd name="connsiteX27392" fmla="*/ 350341 w 9157696"/>
                <a:gd name="connsiteY27392" fmla="*/ 713395 h 3804208"/>
                <a:gd name="connsiteX27393" fmla="*/ 350341 w 9157696"/>
                <a:gd name="connsiteY27393" fmla="*/ 715836 h 3804208"/>
                <a:gd name="connsiteX27394" fmla="*/ 352783 w 9157696"/>
                <a:gd name="connsiteY27394" fmla="*/ 713395 h 3804208"/>
                <a:gd name="connsiteX27395" fmla="*/ 352783 w 9157696"/>
                <a:gd name="connsiteY27395" fmla="*/ 713395 h 3804208"/>
                <a:gd name="connsiteX27396" fmla="*/ 355224 w 9157696"/>
                <a:gd name="connsiteY27396" fmla="*/ 712174 h 3804208"/>
                <a:gd name="connsiteX27397" fmla="*/ 352783 w 9157696"/>
                <a:gd name="connsiteY27397" fmla="*/ 713395 h 3804208"/>
                <a:gd name="connsiteX27398" fmla="*/ 356445 w 9157696"/>
                <a:gd name="connsiteY27398" fmla="*/ 696305 h 3804208"/>
                <a:gd name="connsiteX27399" fmla="*/ 355224 w 9157696"/>
                <a:gd name="connsiteY27399" fmla="*/ 695084 h 3804208"/>
                <a:gd name="connsiteX27400" fmla="*/ 355224 w 9157696"/>
                <a:gd name="connsiteY27400" fmla="*/ 695084 h 3804208"/>
                <a:gd name="connsiteX27401" fmla="*/ 357665 w 9157696"/>
                <a:gd name="connsiteY27401" fmla="*/ 693864 h 3804208"/>
                <a:gd name="connsiteX27402" fmla="*/ 356445 w 9157696"/>
                <a:gd name="connsiteY27402" fmla="*/ 696305 h 3804208"/>
                <a:gd name="connsiteX27403" fmla="*/ 528563 w 9157696"/>
                <a:gd name="connsiteY27403" fmla="*/ 814713 h 3804208"/>
                <a:gd name="connsiteX27404" fmla="*/ 528563 w 9157696"/>
                <a:gd name="connsiteY27404" fmla="*/ 814713 h 3804208"/>
                <a:gd name="connsiteX27405" fmla="*/ 520019 w 9157696"/>
                <a:gd name="connsiteY27405" fmla="*/ 813492 h 3804208"/>
                <a:gd name="connsiteX27406" fmla="*/ 520019 w 9157696"/>
                <a:gd name="connsiteY27406" fmla="*/ 813492 h 3804208"/>
                <a:gd name="connsiteX27407" fmla="*/ 528563 w 9157696"/>
                <a:gd name="connsiteY27407" fmla="*/ 814713 h 3804208"/>
                <a:gd name="connsiteX27408" fmla="*/ 478515 w 9157696"/>
                <a:gd name="connsiteY27408" fmla="*/ 746354 h 3804208"/>
                <a:gd name="connsiteX27409" fmla="*/ 490722 w 9157696"/>
                <a:gd name="connsiteY27409" fmla="*/ 747574 h 3804208"/>
                <a:gd name="connsiteX27410" fmla="*/ 507812 w 9157696"/>
                <a:gd name="connsiteY27410" fmla="*/ 752457 h 3804208"/>
                <a:gd name="connsiteX27411" fmla="*/ 518798 w 9157696"/>
                <a:gd name="connsiteY27411" fmla="*/ 759782 h 3804208"/>
                <a:gd name="connsiteX27412" fmla="*/ 523681 w 9157696"/>
                <a:gd name="connsiteY27412" fmla="*/ 762223 h 3804208"/>
                <a:gd name="connsiteX27413" fmla="*/ 523681 w 9157696"/>
                <a:gd name="connsiteY27413" fmla="*/ 763444 h 3804208"/>
                <a:gd name="connsiteX27414" fmla="*/ 512694 w 9157696"/>
                <a:gd name="connsiteY27414" fmla="*/ 763444 h 3804208"/>
                <a:gd name="connsiteX27415" fmla="*/ 499267 w 9157696"/>
                <a:gd name="connsiteY27415" fmla="*/ 758561 h 3804208"/>
                <a:gd name="connsiteX27416" fmla="*/ 495605 w 9157696"/>
                <a:gd name="connsiteY27416" fmla="*/ 761002 h 3804208"/>
                <a:gd name="connsiteX27417" fmla="*/ 484618 w 9157696"/>
                <a:gd name="connsiteY27417" fmla="*/ 753678 h 3804208"/>
                <a:gd name="connsiteX27418" fmla="*/ 477294 w 9157696"/>
                <a:gd name="connsiteY27418" fmla="*/ 753678 h 3804208"/>
                <a:gd name="connsiteX27419" fmla="*/ 473632 w 9157696"/>
                <a:gd name="connsiteY27419" fmla="*/ 753678 h 3804208"/>
                <a:gd name="connsiteX27420" fmla="*/ 467528 w 9157696"/>
                <a:gd name="connsiteY27420" fmla="*/ 748795 h 3804208"/>
                <a:gd name="connsiteX27421" fmla="*/ 461425 w 9157696"/>
                <a:gd name="connsiteY27421" fmla="*/ 743912 h 3804208"/>
                <a:gd name="connsiteX27422" fmla="*/ 457763 w 9157696"/>
                <a:gd name="connsiteY27422" fmla="*/ 745133 h 3804208"/>
                <a:gd name="connsiteX27423" fmla="*/ 450439 w 9157696"/>
                <a:gd name="connsiteY27423" fmla="*/ 743912 h 3804208"/>
                <a:gd name="connsiteX27424" fmla="*/ 450439 w 9157696"/>
                <a:gd name="connsiteY27424" fmla="*/ 743912 h 3804208"/>
                <a:gd name="connsiteX27425" fmla="*/ 452880 w 9157696"/>
                <a:gd name="connsiteY27425" fmla="*/ 742692 h 3804208"/>
                <a:gd name="connsiteX27426" fmla="*/ 454101 w 9157696"/>
                <a:gd name="connsiteY27426" fmla="*/ 741471 h 3804208"/>
                <a:gd name="connsiteX27427" fmla="*/ 467528 w 9157696"/>
                <a:gd name="connsiteY27427" fmla="*/ 743912 h 3804208"/>
                <a:gd name="connsiteX27428" fmla="*/ 478515 w 9157696"/>
                <a:gd name="connsiteY27428" fmla="*/ 746354 h 3804208"/>
                <a:gd name="connsiteX27429" fmla="*/ 512694 w 9157696"/>
                <a:gd name="connsiteY27429" fmla="*/ 813492 h 3804208"/>
                <a:gd name="connsiteX27430" fmla="*/ 512694 w 9157696"/>
                <a:gd name="connsiteY27430" fmla="*/ 813492 h 3804208"/>
                <a:gd name="connsiteX27431" fmla="*/ 506591 w 9157696"/>
                <a:gd name="connsiteY27431" fmla="*/ 814713 h 3804208"/>
                <a:gd name="connsiteX27432" fmla="*/ 502929 w 9157696"/>
                <a:gd name="connsiteY27432" fmla="*/ 814713 h 3804208"/>
                <a:gd name="connsiteX27433" fmla="*/ 512694 w 9157696"/>
                <a:gd name="connsiteY27433" fmla="*/ 813492 h 3804208"/>
                <a:gd name="connsiteX27434" fmla="*/ 389404 w 9157696"/>
                <a:gd name="connsiteY27434" fmla="*/ 652360 h 3804208"/>
                <a:gd name="connsiteX27435" fmla="*/ 397948 w 9157696"/>
                <a:gd name="connsiteY27435" fmla="*/ 648698 h 3804208"/>
                <a:gd name="connsiteX27436" fmla="*/ 400390 w 9157696"/>
                <a:gd name="connsiteY27436" fmla="*/ 647477 h 3804208"/>
                <a:gd name="connsiteX27437" fmla="*/ 400390 w 9157696"/>
                <a:gd name="connsiteY27437" fmla="*/ 647477 h 3804208"/>
                <a:gd name="connsiteX27438" fmla="*/ 395507 w 9157696"/>
                <a:gd name="connsiteY27438" fmla="*/ 651139 h 3804208"/>
                <a:gd name="connsiteX27439" fmla="*/ 391845 w 9157696"/>
                <a:gd name="connsiteY27439" fmla="*/ 651139 h 3804208"/>
                <a:gd name="connsiteX27440" fmla="*/ 389404 w 9157696"/>
                <a:gd name="connsiteY27440" fmla="*/ 653581 h 3804208"/>
                <a:gd name="connsiteX27441" fmla="*/ 389404 w 9157696"/>
                <a:gd name="connsiteY27441" fmla="*/ 653581 h 3804208"/>
                <a:gd name="connsiteX27442" fmla="*/ 388183 w 9157696"/>
                <a:gd name="connsiteY27442" fmla="*/ 652360 h 3804208"/>
                <a:gd name="connsiteX27443" fmla="*/ 389404 w 9157696"/>
                <a:gd name="connsiteY27443" fmla="*/ 652360 h 3804208"/>
                <a:gd name="connsiteX27444" fmla="*/ 363769 w 9157696"/>
                <a:gd name="connsiteY27444" fmla="*/ 715836 h 3804208"/>
                <a:gd name="connsiteX27445" fmla="*/ 360107 w 9157696"/>
                <a:gd name="connsiteY27445" fmla="*/ 714616 h 3804208"/>
                <a:gd name="connsiteX27446" fmla="*/ 360107 w 9157696"/>
                <a:gd name="connsiteY27446" fmla="*/ 714616 h 3804208"/>
                <a:gd name="connsiteX27447" fmla="*/ 363769 w 9157696"/>
                <a:gd name="connsiteY27447" fmla="*/ 715836 h 3804208"/>
                <a:gd name="connsiteX27448" fmla="*/ 363769 w 9157696"/>
                <a:gd name="connsiteY27448" fmla="*/ 715836 h 3804208"/>
                <a:gd name="connsiteX27449" fmla="*/ 372314 w 9157696"/>
                <a:gd name="connsiteY27449" fmla="*/ 729264 h 3804208"/>
                <a:gd name="connsiteX27450" fmla="*/ 372314 w 9157696"/>
                <a:gd name="connsiteY27450" fmla="*/ 729264 h 3804208"/>
                <a:gd name="connsiteX27451" fmla="*/ 372314 w 9157696"/>
                <a:gd name="connsiteY27451" fmla="*/ 729264 h 3804208"/>
                <a:gd name="connsiteX27452" fmla="*/ 372314 w 9157696"/>
                <a:gd name="connsiteY27452" fmla="*/ 729264 h 3804208"/>
                <a:gd name="connsiteX27453" fmla="*/ 380859 w 9157696"/>
                <a:gd name="connsiteY27453" fmla="*/ 726823 h 3804208"/>
                <a:gd name="connsiteX27454" fmla="*/ 377197 w 9157696"/>
                <a:gd name="connsiteY27454" fmla="*/ 728043 h 3804208"/>
                <a:gd name="connsiteX27455" fmla="*/ 375976 w 9157696"/>
                <a:gd name="connsiteY27455" fmla="*/ 726823 h 3804208"/>
                <a:gd name="connsiteX27456" fmla="*/ 382079 w 9157696"/>
                <a:gd name="connsiteY27456" fmla="*/ 723160 h 3804208"/>
                <a:gd name="connsiteX27457" fmla="*/ 388183 w 9157696"/>
                <a:gd name="connsiteY27457" fmla="*/ 720719 h 3804208"/>
                <a:gd name="connsiteX27458" fmla="*/ 394286 w 9157696"/>
                <a:gd name="connsiteY27458" fmla="*/ 718278 h 3804208"/>
                <a:gd name="connsiteX27459" fmla="*/ 404052 w 9157696"/>
                <a:gd name="connsiteY27459" fmla="*/ 713395 h 3804208"/>
                <a:gd name="connsiteX27460" fmla="*/ 408935 w 9157696"/>
                <a:gd name="connsiteY27460" fmla="*/ 710953 h 3804208"/>
                <a:gd name="connsiteX27461" fmla="*/ 411376 w 9157696"/>
                <a:gd name="connsiteY27461" fmla="*/ 708512 h 3804208"/>
                <a:gd name="connsiteX27462" fmla="*/ 411376 w 9157696"/>
                <a:gd name="connsiteY27462" fmla="*/ 704850 h 3804208"/>
                <a:gd name="connsiteX27463" fmla="*/ 404052 w 9157696"/>
                <a:gd name="connsiteY27463" fmla="*/ 706071 h 3804208"/>
                <a:gd name="connsiteX27464" fmla="*/ 396728 w 9157696"/>
                <a:gd name="connsiteY27464" fmla="*/ 707291 h 3804208"/>
                <a:gd name="connsiteX27465" fmla="*/ 394286 w 9157696"/>
                <a:gd name="connsiteY27465" fmla="*/ 709733 h 3804208"/>
                <a:gd name="connsiteX27466" fmla="*/ 390624 w 9157696"/>
                <a:gd name="connsiteY27466" fmla="*/ 710953 h 3804208"/>
                <a:gd name="connsiteX27467" fmla="*/ 386962 w 9157696"/>
                <a:gd name="connsiteY27467" fmla="*/ 710953 h 3804208"/>
                <a:gd name="connsiteX27468" fmla="*/ 383300 w 9157696"/>
                <a:gd name="connsiteY27468" fmla="*/ 712174 h 3804208"/>
                <a:gd name="connsiteX27469" fmla="*/ 379638 w 9157696"/>
                <a:gd name="connsiteY27469" fmla="*/ 713395 h 3804208"/>
                <a:gd name="connsiteX27470" fmla="*/ 377197 w 9157696"/>
                <a:gd name="connsiteY27470" fmla="*/ 712174 h 3804208"/>
                <a:gd name="connsiteX27471" fmla="*/ 372314 w 9157696"/>
                <a:gd name="connsiteY27471" fmla="*/ 715836 h 3804208"/>
                <a:gd name="connsiteX27472" fmla="*/ 371093 w 9157696"/>
                <a:gd name="connsiteY27472" fmla="*/ 713395 h 3804208"/>
                <a:gd name="connsiteX27473" fmla="*/ 371093 w 9157696"/>
                <a:gd name="connsiteY27473" fmla="*/ 713395 h 3804208"/>
                <a:gd name="connsiteX27474" fmla="*/ 373534 w 9157696"/>
                <a:gd name="connsiteY27474" fmla="*/ 712174 h 3804208"/>
                <a:gd name="connsiteX27475" fmla="*/ 378417 w 9157696"/>
                <a:gd name="connsiteY27475" fmla="*/ 708512 h 3804208"/>
                <a:gd name="connsiteX27476" fmla="*/ 385741 w 9157696"/>
                <a:gd name="connsiteY27476" fmla="*/ 704850 h 3804208"/>
                <a:gd name="connsiteX27477" fmla="*/ 396728 w 9157696"/>
                <a:gd name="connsiteY27477" fmla="*/ 702409 h 3804208"/>
                <a:gd name="connsiteX27478" fmla="*/ 406493 w 9157696"/>
                <a:gd name="connsiteY27478" fmla="*/ 701188 h 3804208"/>
                <a:gd name="connsiteX27479" fmla="*/ 410155 w 9157696"/>
                <a:gd name="connsiteY27479" fmla="*/ 701188 h 3804208"/>
                <a:gd name="connsiteX27480" fmla="*/ 413818 w 9157696"/>
                <a:gd name="connsiteY27480" fmla="*/ 699967 h 3804208"/>
                <a:gd name="connsiteX27481" fmla="*/ 415038 w 9157696"/>
                <a:gd name="connsiteY27481" fmla="*/ 697526 h 3804208"/>
                <a:gd name="connsiteX27482" fmla="*/ 407714 w 9157696"/>
                <a:gd name="connsiteY27482" fmla="*/ 696305 h 3804208"/>
                <a:gd name="connsiteX27483" fmla="*/ 401611 w 9157696"/>
                <a:gd name="connsiteY27483" fmla="*/ 695084 h 3804208"/>
                <a:gd name="connsiteX27484" fmla="*/ 399169 w 9157696"/>
                <a:gd name="connsiteY27484" fmla="*/ 696305 h 3804208"/>
                <a:gd name="connsiteX27485" fmla="*/ 395507 w 9157696"/>
                <a:gd name="connsiteY27485" fmla="*/ 696305 h 3804208"/>
                <a:gd name="connsiteX27486" fmla="*/ 393066 w 9157696"/>
                <a:gd name="connsiteY27486" fmla="*/ 695084 h 3804208"/>
                <a:gd name="connsiteX27487" fmla="*/ 389404 w 9157696"/>
                <a:gd name="connsiteY27487" fmla="*/ 695084 h 3804208"/>
                <a:gd name="connsiteX27488" fmla="*/ 385741 w 9157696"/>
                <a:gd name="connsiteY27488" fmla="*/ 695084 h 3804208"/>
                <a:gd name="connsiteX27489" fmla="*/ 383300 w 9157696"/>
                <a:gd name="connsiteY27489" fmla="*/ 693864 h 3804208"/>
                <a:gd name="connsiteX27490" fmla="*/ 378417 w 9157696"/>
                <a:gd name="connsiteY27490" fmla="*/ 696305 h 3804208"/>
                <a:gd name="connsiteX27491" fmla="*/ 377197 w 9157696"/>
                <a:gd name="connsiteY27491" fmla="*/ 693864 h 3804208"/>
                <a:gd name="connsiteX27492" fmla="*/ 372314 w 9157696"/>
                <a:gd name="connsiteY27492" fmla="*/ 695084 h 3804208"/>
                <a:gd name="connsiteX27493" fmla="*/ 368652 w 9157696"/>
                <a:gd name="connsiteY27493" fmla="*/ 693864 h 3804208"/>
                <a:gd name="connsiteX27494" fmla="*/ 364990 w 9157696"/>
                <a:gd name="connsiteY27494" fmla="*/ 692643 h 3804208"/>
                <a:gd name="connsiteX27495" fmla="*/ 362548 w 9157696"/>
                <a:gd name="connsiteY27495" fmla="*/ 693864 h 3804208"/>
                <a:gd name="connsiteX27496" fmla="*/ 361327 w 9157696"/>
                <a:gd name="connsiteY27496" fmla="*/ 692643 h 3804208"/>
                <a:gd name="connsiteX27497" fmla="*/ 374755 w 9157696"/>
                <a:gd name="connsiteY27497" fmla="*/ 687760 h 3804208"/>
                <a:gd name="connsiteX27498" fmla="*/ 382079 w 9157696"/>
                <a:gd name="connsiteY27498" fmla="*/ 686539 h 3804208"/>
                <a:gd name="connsiteX27499" fmla="*/ 389404 w 9157696"/>
                <a:gd name="connsiteY27499" fmla="*/ 684098 h 3804208"/>
                <a:gd name="connsiteX27500" fmla="*/ 394286 w 9157696"/>
                <a:gd name="connsiteY27500" fmla="*/ 679215 h 3804208"/>
                <a:gd name="connsiteX27501" fmla="*/ 407714 w 9157696"/>
                <a:gd name="connsiteY27501" fmla="*/ 686539 h 3804208"/>
                <a:gd name="connsiteX27502" fmla="*/ 422362 w 9157696"/>
                <a:gd name="connsiteY27502" fmla="*/ 695084 h 3804208"/>
                <a:gd name="connsiteX27503" fmla="*/ 441894 w 9157696"/>
                <a:gd name="connsiteY27503" fmla="*/ 708512 h 3804208"/>
                <a:gd name="connsiteX27504" fmla="*/ 454101 w 9157696"/>
                <a:gd name="connsiteY27504" fmla="*/ 721940 h 3804208"/>
                <a:gd name="connsiteX27505" fmla="*/ 469970 w 9157696"/>
                <a:gd name="connsiteY27505" fmla="*/ 731705 h 3804208"/>
                <a:gd name="connsiteX27506" fmla="*/ 469970 w 9157696"/>
                <a:gd name="connsiteY27506" fmla="*/ 731705 h 3804208"/>
                <a:gd name="connsiteX27507" fmla="*/ 462646 w 9157696"/>
                <a:gd name="connsiteY27507" fmla="*/ 731705 h 3804208"/>
                <a:gd name="connsiteX27508" fmla="*/ 456542 w 9157696"/>
                <a:gd name="connsiteY27508" fmla="*/ 730485 h 3804208"/>
                <a:gd name="connsiteX27509" fmla="*/ 441894 w 9157696"/>
                <a:gd name="connsiteY27509" fmla="*/ 732926 h 3804208"/>
                <a:gd name="connsiteX27510" fmla="*/ 440673 w 9157696"/>
                <a:gd name="connsiteY27510" fmla="*/ 735367 h 3804208"/>
                <a:gd name="connsiteX27511" fmla="*/ 438232 w 9157696"/>
                <a:gd name="connsiteY27511" fmla="*/ 735367 h 3804208"/>
                <a:gd name="connsiteX27512" fmla="*/ 437011 w 9157696"/>
                <a:gd name="connsiteY27512" fmla="*/ 735367 h 3804208"/>
                <a:gd name="connsiteX27513" fmla="*/ 423583 w 9157696"/>
                <a:gd name="connsiteY27513" fmla="*/ 730485 h 3804208"/>
                <a:gd name="connsiteX27514" fmla="*/ 407714 w 9157696"/>
                <a:gd name="connsiteY27514" fmla="*/ 724381 h 3804208"/>
                <a:gd name="connsiteX27515" fmla="*/ 408935 w 9157696"/>
                <a:gd name="connsiteY27515" fmla="*/ 730485 h 3804208"/>
                <a:gd name="connsiteX27516" fmla="*/ 410155 w 9157696"/>
                <a:gd name="connsiteY27516" fmla="*/ 732926 h 3804208"/>
                <a:gd name="connsiteX27517" fmla="*/ 410155 w 9157696"/>
                <a:gd name="connsiteY27517" fmla="*/ 732926 h 3804208"/>
                <a:gd name="connsiteX27518" fmla="*/ 402831 w 9157696"/>
                <a:gd name="connsiteY27518" fmla="*/ 735367 h 3804208"/>
                <a:gd name="connsiteX27519" fmla="*/ 401611 w 9157696"/>
                <a:gd name="connsiteY27519" fmla="*/ 731705 h 3804208"/>
                <a:gd name="connsiteX27520" fmla="*/ 394286 w 9157696"/>
                <a:gd name="connsiteY27520" fmla="*/ 731705 h 3804208"/>
                <a:gd name="connsiteX27521" fmla="*/ 389404 w 9157696"/>
                <a:gd name="connsiteY27521" fmla="*/ 728043 h 3804208"/>
                <a:gd name="connsiteX27522" fmla="*/ 380859 w 9157696"/>
                <a:gd name="connsiteY27522" fmla="*/ 726823 h 3804208"/>
                <a:gd name="connsiteX27523" fmla="*/ 389404 w 9157696"/>
                <a:gd name="connsiteY27523" fmla="*/ 756119 h 3804208"/>
                <a:gd name="connsiteX27524" fmla="*/ 386962 w 9157696"/>
                <a:gd name="connsiteY27524" fmla="*/ 758561 h 3804208"/>
                <a:gd name="connsiteX27525" fmla="*/ 385741 w 9157696"/>
                <a:gd name="connsiteY27525" fmla="*/ 757340 h 3804208"/>
                <a:gd name="connsiteX27526" fmla="*/ 389404 w 9157696"/>
                <a:gd name="connsiteY27526" fmla="*/ 756119 h 3804208"/>
                <a:gd name="connsiteX27527" fmla="*/ 385741 w 9157696"/>
                <a:gd name="connsiteY27527" fmla="*/ 775651 h 3804208"/>
                <a:gd name="connsiteX27528" fmla="*/ 388183 w 9157696"/>
                <a:gd name="connsiteY27528" fmla="*/ 773209 h 3804208"/>
                <a:gd name="connsiteX27529" fmla="*/ 391845 w 9157696"/>
                <a:gd name="connsiteY27529" fmla="*/ 771989 h 3804208"/>
                <a:gd name="connsiteX27530" fmla="*/ 385741 w 9157696"/>
                <a:gd name="connsiteY27530" fmla="*/ 775651 h 3804208"/>
                <a:gd name="connsiteX27531" fmla="*/ 400390 w 9157696"/>
                <a:gd name="connsiteY27531" fmla="*/ 750016 h 3804208"/>
                <a:gd name="connsiteX27532" fmla="*/ 411376 w 9157696"/>
                <a:gd name="connsiteY27532" fmla="*/ 746354 h 3804208"/>
                <a:gd name="connsiteX27533" fmla="*/ 418700 w 9157696"/>
                <a:gd name="connsiteY27533" fmla="*/ 745133 h 3804208"/>
                <a:gd name="connsiteX27534" fmla="*/ 426025 w 9157696"/>
                <a:gd name="connsiteY27534" fmla="*/ 745133 h 3804208"/>
                <a:gd name="connsiteX27535" fmla="*/ 429687 w 9157696"/>
                <a:gd name="connsiteY27535" fmla="*/ 743912 h 3804208"/>
                <a:gd name="connsiteX27536" fmla="*/ 432128 w 9157696"/>
                <a:gd name="connsiteY27536" fmla="*/ 745133 h 3804208"/>
                <a:gd name="connsiteX27537" fmla="*/ 438232 w 9157696"/>
                <a:gd name="connsiteY27537" fmla="*/ 748795 h 3804208"/>
                <a:gd name="connsiteX27538" fmla="*/ 445556 w 9157696"/>
                <a:gd name="connsiteY27538" fmla="*/ 753678 h 3804208"/>
                <a:gd name="connsiteX27539" fmla="*/ 450439 w 9157696"/>
                <a:gd name="connsiteY27539" fmla="*/ 757340 h 3804208"/>
                <a:gd name="connsiteX27540" fmla="*/ 457763 w 9157696"/>
                <a:gd name="connsiteY27540" fmla="*/ 761002 h 3804208"/>
                <a:gd name="connsiteX27541" fmla="*/ 465087 w 9157696"/>
                <a:gd name="connsiteY27541" fmla="*/ 763444 h 3804208"/>
                <a:gd name="connsiteX27542" fmla="*/ 469970 w 9157696"/>
                <a:gd name="connsiteY27542" fmla="*/ 765885 h 3804208"/>
                <a:gd name="connsiteX27543" fmla="*/ 487060 w 9157696"/>
                <a:gd name="connsiteY27543" fmla="*/ 775651 h 3804208"/>
                <a:gd name="connsiteX27544" fmla="*/ 489501 w 9157696"/>
                <a:gd name="connsiteY27544" fmla="*/ 778092 h 3804208"/>
                <a:gd name="connsiteX27545" fmla="*/ 482177 w 9157696"/>
                <a:gd name="connsiteY27545" fmla="*/ 776871 h 3804208"/>
                <a:gd name="connsiteX27546" fmla="*/ 468749 w 9157696"/>
                <a:gd name="connsiteY27546" fmla="*/ 774430 h 3804208"/>
                <a:gd name="connsiteX27547" fmla="*/ 465087 w 9157696"/>
                <a:gd name="connsiteY27547" fmla="*/ 778092 h 3804208"/>
                <a:gd name="connsiteX27548" fmla="*/ 454101 w 9157696"/>
                <a:gd name="connsiteY27548" fmla="*/ 771989 h 3804208"/>
                <a:gd name="connsiteX27549" fmla="*/ 447997 w 9157696"/>
                <a:gd name="connsiteY27549" fmla="*/ 774430 h 3804208"/>
                <a:gd name="connsiteX27550" fmla="*/ 438232 w 9157696"/>
                <a:gd name="connsiteY27550" fmla="*/ 771989 h 3804208"/>
                <a:gd name="connsiteX27551" fmla="*/ 428466 w 9157696"/>
                <a:gd name="connsiteY27551" fmla="*/ 770768 h 3804208"/>
                <a:gd name="connsiteX27552" fmla="*/ 421142 w 9157696"/>
                <a:gd name="connsiteY27552" fmla="*/ 771989 h 3804208"/>
                <a:gd name="connsiteX27553" fmla="*/ 416259 w 9157696"/>
                <a:gd name="connsiteY27553" fmla="*/ 771989 h 3804208"/>
                <a:gd name="connsiteX27554" fmla="*/ 418700 w 9157696"/>
                <a:gd name="connsiteY27554" fmla="*/ 770768 h 3804208"/>
                <a:gd name="connsiteX27555" fmla="*/ 419921 w 9157696"/>
                <a:gd name="connsiteY27555" fmla="*/ 768326 h 3804208"/>
                <a:gd name="connsiteX27556" fmla="*/ 413818 w 9157696"/>
                <a:gd name="connsiteY27556" fmla="*/ 770768 h 3804208"/>
                <a:gd name="connsiteX27557" fmla="*/ 410155 w 9157696"/>
                <a:gd name="connsiteY27557" fmla="*/ 770768 h 3804208"/>
                <a:gd name="connsiteX27558" fmla="*/ 406493 w 9157696"/>
                <a:gd name="connsiteY27558" fmla="*/ 769547 h 3804208"/>
                <a:gd name="connsiteX27559" fmla="*/ 395507 w 9157696"/>
                <a:gd name="connsiteY27559" fmla="*/ 769547 h 3804208"/>
                <a:gd name="connsiteX27560" fmla="*/ 396728 w 9157696"/>
                <a:gd name="connsiteY27560" fmla="*/ 768326 h 3804208"/>
                <a:gd name="connsiteX27561" fmla="*/ 412597 w 9157696"/>
                <a:gd name="connsiteY27561" fmla="*/ 765885 h 3804208"/>
                <a:gd name="connsiteX27562" fmla="*/ 426025 w 9157696"/>
                <a:gd name="connsiteY27562" fmla="*/ 764664 h 3804208"/>
                <a:gd name="connsiteX27563" fmla="*/ 432128 w 9157696"/>
                <a:gd name="connsiteY27563" fmla="*/ 764664 h 3804208"/>
                <a:gd name="connsiteX27564" fmla="*/ 437011 w 9157696"/>
                <a:gd name="connsiteY27564" fmla="*/ 762223 h 3804208"/>
                <a:gd name="connsiteX27565" fmla="*/ 439452 w 9157696"/>
                <a:gd name="connsiteY27565" fmla="*/ 758561 h 3804208"/>
                <a:gd name="connsiteX27566" fmla="*/ 429687 w 9157696"/>
                <a:gd name="connsiteY27566" fmla="*/ 756119 h 3804208"/>
                <a:gd name="connsiteX27567" fmla="*/ 421142 w 9157696"/>
                <a:gd name="connsiteY27567" fmla="*/ 754899 h 3804208"/>
                <a:gd name="connsiteX27568" fmla="*/ 417480 w 9157696"/>
                <a:gd name="connsiteY27568" fmla="*/ 756119 h 3804208"/>
                <a:gd name="connsiteX27569" fmla="*/ 412597 w 9157696"/>
                <a:gd name="connsiteY27569" fmla="*/ 756119 h 3804208"/>
                <a:gd name="connsiteX27570" fmla="*/ 408935 w 9157696"/>
                <a:gd name="connsiteY27570" fmla="*/ 754899 h 3804208"/>
                <a:gd name="connsiteX27571" fmla="*/ 402831 w 9157696"/>
                <a:gd name="connsiteY27571" fmla="*/ 754899 h 3804208"/>
                <a:gd name="connsiteX27572" fmla="*/ 396728 w 9157696"/>
                <a:gd name="connsiteY27572" fmla="*/ 756119 h 3804208"/>
                <a:gd name="connsiteX27573" fmla="*/ 393066 w 9157696"/>
                <a:gd name="connsiteY27573" fmla="*/ 753678 h 3804208"/>
                <a:gd name="connsiteX27574" fmla="*/ 391845 w 9157696"/>
                <a:gd name="connsiteY27574" fmla="*/ 753678 h 3804208"/>
                <a:gd name="connsiteX27575" fmla="*/ 400390 w 9157696"/>
                <a:gd name="connsiteY27575" fmla="*/ 750016 h 3804208"/>
                <a:gd name="connsiteX27576" fmla="*/ 467528 w 9157696"/>
                <a:gd name="connsiteY27576" fmla="*/ 814713 h 3804208"/>
                <a:gd name="connsiteX27577" fmla="*/ 466308 w 9157696"/>
                <a:gd name="connsiteY27577" fmla="*/ 814713 h 3804208"/>
                <a:gd name="connsiteX27578" fmla="*/ 462646 w 9157696"/>
                <a:gd name="connsiteY27578" fmla="*/ 815934 h 3804208"/>
                <a:gd name="connsiteX27579" fmla="*/ 457763 w 9157696"/>
                <a:gd name="connsiteY27579" fmla="*/ 815934 h 3804208"/>
                <a:gd name="connsiteX27580" fmla="*/ 454101 w 9157696"/>
                <a:gd name="connsiteY27580" fmla="*/ 813492 h 3804208"/>
                <a:gd name="connsiteX27581" fmla="*/ 452880 w 9157696"/>
                <a:gd name="connsiteY27581" fmla="*/ 811051 h 3804208"/>
                <a:gd name="connsiteX27582" fmla="*/ 447997 w 9157696"/>
                <a:gd name="connsiteY27582" fmla="*/ 812272 h 3804208"/>
                <a:gd name="connsiteX27583" fmla="*/ 441894 w 9157696"/>
                <a:gd name="connsiteY27583" fmla="*/ 812272 h 3804208"/>
                <a:gd name="connsiteX27584" fmla="*/ 438232 w 9157696"/>
                <a:gd name="connsiteY27584" fmla="*/ 809830 h 3804208"/>
                <a:gd name="connsiteX27585" fmla="*/ 430907 w 9157696"/>
                <a:gd name="connsiteY27585" fmla="*/ 812272 h 3804208"/>
                <a:gd name="connsiteX27586" fmla="*/ 429687 w 9157696"/>
                <a:gd name="connsiteY27586" fmla="*/ 811051 h 3804208"/>
                <a:gd name="connsiteX27587" fmla="*/ 434569 w 9157696"/>
                <a:gd name="connsiteY27587" fmla="*/ 808610 h 3804208"/>
                <a:gd name="connsiteX27588" fmla="*/ 446776 w 9157696"/>
                <a:gd name="connsiteY27588" fmla="*/ 806168 h 3804208"/>
                <a:gd name="connsiteX27589" fmla="*/ 463866 w 9157696"/>
                <a:gd name="connsiteY27589" fmla="*/ 807389 h 3804208"/>
                <a:gd name="connsiteX27590" fmla="*/ 468749 w 9157696"/>
                <a:gd name="connsiteY27590" fmla="*/ 806168 h 3804208"/>
                <a:gd name="connsiteX27591" fmla="*/ 482177 w 9157696"/>
                <a:gd name="connsiteY27591" fmla="*/ 814713 h 3804208"/>
                <a:gd name="connsiteX27592" fmla="*/ 468749 w 9157696"/>
                <a:gd name="connsiteY27592" fmla="*/ 814713 h 3804208"/>
                <a:gd name="connsiteX27593" fmla="*/ 467528 w 9157696"/>
                <a:gd name="connsiteY27593" fmla="*/ 814713 h 3804208"/>
                <a:gd name="connsiteX27594" fmla="*/ 426025 w 9157696"/>
                <a:gd name="connsiteY27594" fmla="*/ 834244 h 3804208"/>
                <a:gd name="connsiteX27595" fmla="*/ 422362 w 9157696"/>
                <a:gd name="connsiteY27595" fmla="*/ 834244 h 3804208"/>
                <a:gd name="connsiteX27596" fmla="*/ 419921 w 9157696"/>
                <a:gd name="connsiteY27596" fmla="*/ 834244 h 3804208"/>
                <a:gd name="connsiteX27597" fmla="*/ 418700 w 9157696"/>
                <a:gd name="connsiteY27597" fmla="*/ 834244 h 3804208"/>
                <a:gd name="connsiteX27598" fmla="*/ 418700 w 9157696"/>
                <a:gd name="connsiteY27598" fmla="*/ 834244 h 3804208"/>
                <a:gd name="connsiteX27599" fmla="*/ 417480 w 9157696"/>
                <a:gd name="connsiteY27599" fmla="*/ 833024 h 3804208"/>
                <a:gd name="connsiteX27600" fmla="*/ 418700 w 9157696"/>
                <a:gd name="connsiteY27600" fmla="*/ 831803 h 3804208"/>
                <a:gd name="connsiteX27601" fmla="*/ 422362 w 9157696"/>
                <a:gd name="connsiteY27601" fmla="*/ 833024 h 3804208"/>
                <a:gd name="connsiteX27602" fmla="*/ 426025 w 9157696"/>
                <a:gd name="connsiteY27602" fmla="*/ 834244 h 3804208"/>
                <a:gd name="connsiteX27603" fmla="*/ 432128 w 9157696"/>
                <a:gd name="connsiteY27603" fmla="*/ 835465 h 3804208"/>
                <a:gd name="connsiteX27604" fmla="*/ 452880 w 9157696"/>
                <a:gd name="connsiteY27604" fmla="*/ 841568 h 3804208"/>
                <a:gd name="connsiteX27605" fmla="*/ 452880 w 9157696"/>
                <a:gd name="connsiteY27605" fmla="*/ 845231 h 3804208"/>
                <a:gd name="connsiteX27606" fmla="*/ 452880 w 9157696"/>
                <a:gd name="connsiteY27606" fmla="*/ 847672 h 3804208"/>
                <a:gd name="connsiteX27607" fmla="*/ 446776 w 9157696"/>
                <a:gd name="connsiteY27607" fmla="*/ 845231 h 3804208"/>
                <a:gd name="connsiteX27608" fmla="*/ 443114 w 9157696"/>
                <a:gd name="connsiteY27608" fmla="*/ 845231 h 3804208"/>
                <a:gd name="connsiteX27609" fmla="*/ 438232 w 9157696"/>
                <a:gd name="connsiteY27609" fmla="*/ 844010 h 3804208"/>
                <a:gd name="connsiteX27610" fmla="*/ 434569 w 9157696"/>
                <a:gd name="connsiteY27610" fmla="*/ 841568 h 3804208"/>
                <a:gd name="connsiteX27611" fmla="*/ 434569 w 9157696"/>
                <a:gd name="connsiteY27611" fmla="*/ 840348 h 3804208"/>
                <a:gd name="connsiteX27612" fmla="*/ 434569 w 9157696"/>
                <a:gd name="connsiteY27612" fmla="*/ 840348 h 3804208"/>
                <a:gd name="connsiteX27613" fmla="*/ 434569 w 9157696"/>
                <a:gd name="connsiteY27613" fmla="*/ 840348 h 3804208"/>
                <a:gd name="connsiteX27614" fmla="*/ 434569 w 9157696"/>
                <a:gd name="connsiteY27614" fmla="*/ 839127 h 3804208"/>
                <a:gd name="connsiteX27615" fmla="*/ 426025 w 9157696"/>
                <a:gd name="connsiteY27615" fmla="*/ 834244 h 3804208"/>
                <a:gd name="connsiteX27616" fmla="*/ 430907 w 9157696"/>
                <a:gd name="connsiteY27616" fmla="*/ 851334 h 3804208"/>
                <a:gd name="connsiteX27617" fmla="*/ 429687 w 9157696"/>
                <a:gd name="connsiteY27617" fmla="*/ 852555 h 3804208"/>
                <a:gd name="connsiteX27618" fmla="*/ 426025 w 9157696"/>
                <a:gd name="connsiteY27618" fmla="*/ 850113 h 3804208"/>
                <a:gd name="connsiteX27619" fmla="*/ 430907 w 9157696"/>
                <a:gd name="connsiteY27619" fmla="*/ 851334 h 3804208"/>
                <a:gd name="connsiteX27620" fmla="*/ 417480 w 9157696"/>
                <a:gd name="connsiteY27620" fmla="*/ 848893 h 3804208"/>
                <a:gd name="connsiteX27621" fmla="*/ 412597 w 9157696"/>
                <a:gd name="connsiteY27621" fmla="*/ 851334 h 3804208"/>
                <a:gd name="connsiteX27622" fmla="*/ 408935 w 9157696"/>
                <a:gd name="connsiteY27622" fmla="*/ 853775 h 3804208"/>
                <a:gd name="connsiteX27623" fmla="*/ 408935 w 9157696"/>
                <a:gd name="connsiteY27623" fmla="*/ 853775 h 3804208"/>
                <a:gd name="connsiteX27624" fmla="*/ 405273 w 9157696"/>
                <a:gd name="connsiteY27624" fmla="*/ 851334 h 3804208"/>
                <a:gd name="connsiteX27625" fmla="*/ 404052 w 9157696"/>
                <a:gd name="connsiteY27625" fmla="*/ 851334 h 3804208"/>
                <a:gd name="connsiteX27626" fmla="*/ 406493 w 9157696"/>
                <a:gd name="connsiteY27626" fmla="*/ 850113 h 3804208"/>
                <a:gd name="connsiteX27627" fmla="*/ 417480 w 9157696"/>
                <a:gd name="connsiteY27627" fmla="*/ 848893 h 3804208"/>
                <a:gd name="connsiteX27628" fmla="*/ 433349 w 9157696"/>
                <a:gd name="connsiteY27628" fmla="*/ 789078 h 3804208"/>
                <a:gd name="connsiteX27629" fmla="*/ 437011 w 9157696"/>
                <a:gd name="connsiteY27629" fmla="*/ 789078 h 3804208"/>
                <a:gd name="connsiteX27630" fmla="*/ 434569 w 9157696"/>
                <a:gd name="connsiteY27630" fmla="*/ 790299 h 3804208"/>
                <a:gd name="connsiteX27631" fmla="*/ 433349 w 9157696"/>
                <a:gd name="connsiteY27631" fmla="*/ 789078 h 3804208"/>
                <a:gd name="connsiteX27632" fmla="*/ 480956 w 9157696"/>
                <a:gd name="connsiteY27632" fmla="*/ 820817 h 3804208"/>
                <a:gd name="connsiteX27633" fmla="*/ 482177 w 9157696"/>
                <a:gd name="connsiteY27633" fmla="*/ 820817 h 3804208"/>
                <a:gd name="connsiteX27634" fmla="*/ 477294 w 9157696"/>
                <a:gd name="connsiteY27634" fmla="*/ 819596 h 3804208"/>
                <a:gd name="connsiteX27635" fmla="*/ 480956 w 9157696"/>
                <a:gd name="connsiteY27635" fmla="*/ 820817 h 3804208"/>
                <a:gd name="connsiteX27636" fmla="*/ 435790 w 9157696"/>
                <a:gd name="connsiteY27636" fmla="*/ 902603 h 3804208"/>
                <a:gd name="connsiteX27637" fmla="*/ 430907 w 9157696"/>
                <a:gd name="connsiteY27637" fmla="*/ 903824 h 3804208"/>
                <a:gd name="connsiteX27638" fmla="*/ 429687 w 9157696"/>
                <a:gd name="connsiteY27638" fmla="*/ 902603 h 3804208"/>
                <a:gd name="connsiteX27639" fmla="*/ 432128 w 9157696"/>
                <a:gd name="connsiteY27639" fmla="*/ 900162 h 3804208"/>
                <a:gd name="connsiteX27640" fmla="*/ 434569 w 9157696"/>
                <a:gd name="connsiteY27640" fmla="*/ 900162 h 3804208"/>
                <a:gd name="connsiteX27641" fmla="*/ 438232 w 9157696"/>
                <a:gd name="connsiteY27641" fmla="*/ 901383 h 3804208"/>
                <a:gd name="connsiteX27642" fmla="*/ 435790 w 9157696"/>
                <a:gd name="connsiteY27642" fmla="*/ 902603 h 3804208"/>
                <a:gd name="connsiteX27643" fmla="*/ 438232 w 9157696"/>
                <a:gd name="connsiteY27643" fmla="*/ 875748 h 3804208"/>
                <a:gd name="connsiteX27644" fmla="*/ 430907 w 9157696"/>
                <a:gd name="connsiteY27644" fmla="*/ 880631 h 3804208"/>
                <a:gd name="connsiteX27645" fmla="*/ 428466 w 9157696"/>
                <a:gd name="connsiteY27645" fmla="*/ 876969 h 3804208"/>
                <a:gd name="connsiteX27646" fmla="*/ 419921 w 9157696"/>
                <a:gd name="connsiteY27646" fmla="*/ 879410 h 3804208"/>
                <a:gd name="connsiteX27647" fmla="*/ 413818 w 9157696"/>
                <a:gd name="connsiteY27647" fmla="*/ 876969 h 3804208"/>
                <a:gd name="connsiteX27648" fmla="*/ 407714 w 9157696"/>
                <a:gd name="connsiteY27648" fmla="*/ 875748 h 3804208"/>
                <a:gd name="connsiteX27649" fmla="*/ 402831 w 9157696"/>
                <a:gd name="connsiteY27649" fmla="*/ 878189 h 3804208"/>
                <a:gd name="connsiteX27650" fmla="*/ 399169 w 9157696"/>
                <a:gd name="connsiteY27650" fmla="*/ 880631 h 3804208"/>
                <a:gd name="connsiteX27651" fmla="*/ 394286 w 9157696"/>
                <a:gd name="connsiteY27651" fmla="*/ 878189 h 3804208"/>
                <a:gd name="connsiteX27652" fmla="*/ 396728 w 9157696"/>
                <a:gd name="connsiteY27652" fmla="*/ 875748 h 3804208"/>
                <a:gd name="connsiteX27653" fmla="*/ 402831 w 9157696"/>
                <a:gd name="connsiteY27653" fmla="*/ 869645 h 3804208"/>
                <a:gd name="connsiteX27654" fmla="*/ 412597 w 9157696"/>
                <a:gd name="connsiteY27654" fmla="*/ 864762 h 3804208"/>
                <a:gd name="connsiteX27655" fmla="*/ 413818 w 9157696"/>
                <a:gd name="connsiteY27655" fmla="*/ 864762 h 3804208"/>
                <a:gd name="connsiteX27656" fmla="*/ 415038 w 9157696"/>
                <a:gd name="connsiteY27656" fmla="*/ 864762 h 3804208"/>
                <a:gd name="connsiteX27657" fmla="*/ 432128 w 9157696"/>
                <a:gd name="connsiteY27657" fmla="*/ 868424 h 3804208"/>
                <a:gd name="connsiteX27658" fmla="*/ 441894 w 9157696"/>
                <a:gd name="connsiteY27658" fmla="*/ 873307 h 3804208"/>
                <a:gd name="connsiteX27659" fmla="*/ 438232 w 9157696"/>
                <a:gd name="connsiteY27659" fmla="*/ 875748 h 3804208"/>
                <a:gd name="connsiteX27660" fmla="*/ 441894 w 9157696"/>
                <a:gd name="connsiteY27660" fmla="*/ 876969 h 3804208"/>
                <a:gd name="connsiteX27661" fmla="*/ 441894 w 9157696"/>
                <a:gd name="connsiteY27661" fmla="*/ 876969 h 3804208"/>
                <a:gd name="connsiteX27662" fmla="*/ 441894 w 9157696"/>
                <a:gd name="connsiteY27662" fmla="*/ 876969 h 3804208"/>
                <a:gd name="connsiteX27663" fmla="*/ 444335 w 9157696"/>
                <a:gd name="connsiteY27663" fmla="*/ 878189 h 3804208"/>
                <a:gd name="connsiteX27664" fmla="*/ 441894 w 9157696"/>
                <a:gd name="connsiteY27664" fmla="*/ 876969 h 3804208"/>
                <a:gd name="connsiteX27665" fmla="*/ 494384 w 9157696"/>
                <a:gd name="connsiteY27665" fmla="*/ 889176 h 3804208"/>
                <a:gd name="connsiteX27666" fmla="*/ 490722 w 9157696"/>
                <a:gd name="connsiteY27666" fmla="*/ 896500 h 3804208"/>
                <a:gd name="connsiteX27667" fmla="*/ 472411 w 9157696"/>
                <a:gd name="connsiteY27667" fmla="*/ 897721 h 3804208"/>
                <a:gd name="connsiteX27668" fmla="*/ 467528 w 9157696"/>
                <a:gd name="connsiteY27668" fmla="*/ 897721 h 3804208"/>
                <a:gd name="connsiteX27669" fmla="*/ 460204 w 9157696"/>
                <a:gd name="connsiteY27669" fmla="*/ 894059 h 3804208"/>
                <a:gd name="connsiteX27670" fmla="*/ 457763 w 9157696"/>
                <a:gd name="connsiteY27670" fmla="*/ 895279 h 3804208"/>
                <a:gd name="connsiteX27671" fmla="*/ 454101 w 9157696"/>
                <a:gd name="connsiteY27671" fmla="*/ 895279 h 3804208"/>
                <a:gd name="connsiteX27672" fmla="*/ 451659 w 9157696"/>
                <a:gd name="connsiteY27672" fmla="*/ 892838 h 3804208"/>
                <a:gd name="connsiteX27673" fmla="*/ 451659 w 9157696"/>
                <a:gd name="connsiteY27673" fmla="*/ 895279 h 3804208"/>
                <a:gd name="connsiteX27674" fmla="*/ 444335 w 9157696"/>
                <a:gd name="connsiteY27674" fmla="*/ 894059 h 3804208"/>
                <a:gd name="connsiteX27675" fmla="*/ 446776 w 9157696"/>
                <a:gd name="connsiteY27675" fmla="*/ 891617 h 3804208"/>
                <a:gd name="connsiteX27676" fmla="*/ 449218 w 9157696"/>
                <a:gd name="connsiteY27676" fmla="*/ 887955 h 3804208"/>
                <a:gd name="connsiteX27677" fmla="*/ 455321 w 9157696"/>
                <a:gd name="connsiteY27677" fmla="*/ 886734 h 3804208"/>
                <a:gd name="connsiteX27678" fmla="*/ 463866 w 9157696"/>
                <a:gd name="connsiteY27678" fmla="*/ 884293 h 3804208"/>
                <a:gd name="connsiteX27679" fmla="*/ 478515 w 9157696"/>
                <a:gd name="connsiteY27679" fmla="*/ 879410 h 3804208"/>
                <a:gd name="connsiteX27680" fmla="*/ 484618 w 9157696"/>
                <a:gd name="connsiteY27680" fmla="*/ 878189 h 3804208"/>
                <a:gd name="connsiteX27681" fmla="*/ 487060 w 9157696"/>
                <a:gd name="connsiteY27681" fmla="*/ 876969 h 3804208"/>
                <a:gd name="connsiteX27682" fmla="*/ 489501 w 9157696"/>
                <a:gd name="connsiteY27682" fmla="*/ 876969 h 3804208"/>
                <a:gd name="connsiteX27683" fmla="*/ 501708 w 9157696"/>
                <a:gd name="connsiteY27683" fmla="*/ 878189 h 3804208"/>
                <a:gd name="connsiteX27684" fmla="*/ 505370 w 9157696"/>
                <a:gd name="connsiteY27684" fmla="*/ 879410 h 3804208"/>
                <a:gd name="connsiteX27685" fmla="*/ 505370 w 9157696"/>
                <a:gd name="connsiteY27685" fmla="*/ 879410 h 3804208"/>
                <a:gd name="connsiteX27686" fmla="*/ 494384 w 9157696"/>
                <a:gd name="connsiteY27686" fmla="*/ 889176 h 3804208"/>
                <a:gd name="connsiteX27687" fmla="*/ 517577 w 9157696"/>
                <a:gd name="connsiteY27687" fmla="*/ 833024 h 3804208"/>
                <a:gd name="connsiteX27688" fmla="*/ 510253 w 9157696"/>
                <a:gd name="connsiteY27688" fmla="*/ 835465 h 3804208"/>
                <a:gd name="connsiteX27689" fmla="*/ 506591 w 9157696"/>
                <a:gd name="connsiteY27689" fmla="*/ 837906 h 3804208"/>
                <a:gd name="connsiteX27690" fmla="*/ 506591 w 9157696"/>
                <a:gd name="connsiteY27690" fmla="*/ 839127 h 3804208"/>
                <a:gd name="connsiteX27691" fmla="*/ 505370 w 9157696"/>
                <a:gd name="connsiteY27691" fmla="*/ 840348 h 3804208"/>
                <a:gd name="connsiteX27692" fmla="*/ 502929 w 9157696"/>
                <a:gd name="connsiteY27692" fmla="*/ 840348 h 3804208"/>
                <a:gd name="connsiteX27693" fmla="*/ 490722 w 9157696"/>
                <a:gd name="connsiteY27693" fmla="*/ 835465 h 3804208"/>
                <a:gd name="connsiteX27694" fmla="*/ 484618 w 9157696"/>
                <a:gd name="connsiteY27694" fmla="*/ 836686 h 3804208"/>
                <a:gd name="connsiteX27695" fmla="*/ 474853 w 9157696"/>
                <a:gd name="connsiteY27695" fmla="*/ 834244 h 3804208"/>
                <a:gd name="connsiteX27696" fmla="*/ 467528 w 9157696"/>
                <a:gd name="connsiteY27696" fmla="*/ 830582 h 3804208"/>
                <a:gd name="connsiteX27697" fmla="*/ 465087 w 9157696"/>
                <a:gd name="connsiteY27697" fmla="*/ 831803 h 3804208"/>
                <a:gd name="connsiteX27698" fmla="*/ 457763 w 9157696"/>
                <a:gd name="connsiteY27698" fmla="*/ 831803 h 3804208"/>
                <a:gd name="connsiteX27699" fmla="*/ 450439 w 9157696"/>
                <a:gd name="connsiteY27699" fmla="*/ 829361 h 3804208"/>
                <a:gd name="connsiteX27700" fmla="*/ 444335 w 9157696"/>
                <a:gd name="connsiteY27700" fmla="*/ 825699 h 3804208"/>
                <a:gd name="connsiteX27701" fmla="*/ 434569 w 9157696"/>
                <a:gd name="connsiteY27701" fmla="*/ 823258 h 3804208"/>
                <a:gd name="connsiteX27702" fmla="*/ 434569 w 9157696"/>
                <a:gd name="connsiteY27702" fmla="*/ 823258 h 3804208"/>
                <a:gd name="connsiteX27703" fmla="*/ 439452 w 9157696"/>
                <a:gd name="connsiteY27703" fmla="*/ 822037 h 3804208"/>
                <a:gd name="connsiteX27704" fmla="*/ 447997 w 9157696"/>
                <a:gd name="connsiteY27704" fmla="*/ 822037 h 3804208"/>
                <a:gd name="connsiteX27705" fmla="*/ 456542 w 9157696"/>
                <a:gd name="connsiteY27705" fmla="*/ 822037 h 3804208"/>
                <a:gd name="connsiteX27706" fmla="*/ 471190 w 9157696"/>
                <a:gd name="connsiteY27706" fmla="*/ 823258 h 3804208"/>
                <a:gd name="connsiteX27707" fmla="*/ 477294 w 9157696"/>
                <a:gd name="connsiteY27707" fmla="*/ 824479 h 3804208"/>
                <a:gd name="connsiteX27708" fmla="*/ 482177 w 9157696"/>
                <a:gd name="connsiteY27708" fmla="*/ 823258 h 3804208"/>
                <a:gd name="connsiteX27709" fmla="*/ 485839 w 9157696"/>
                <a:gd name="connsiteY27709" fmla="*/ 819596 h 3804208"/>
                <a:gd name="connsiteX27710" fmla="*/ 505370 w 9157696"/>
                <a:gd name="connsiteY27710" fmla="*/ 823258 h 3804208"/>
                <a:gd name="connsiteX27711" fmla="*/ 510253 w 9157696"/>
                <a:gd name="connsiteY27711" fmla="*/ 824479 h 3804208"/>
                <a:gd name="connsiteX27712" fmla="*/ 516356 w 9157696"/>
                <a:gd name="connsiteY27712" fmla="*/ 824479 h 3804208"/>
                <a:gd name="connsiteX27713" fmla="*/ 520019 w 9157696"/>
                <a:gd name="connsiteY27713" fmla="*/ 824479 h 3804208"/>
                <a:gd name="connsiteX27714" fmla="*/ 517577 w 9157696"/>
                <a:gd name="connsiteY27714" fmla="*/ 833024 h 3804208"/>
                <a:gd name="connsiteX27715" fmla="*/ 527343 w 9157696"/>
                <a:gd name="connsiteY27715" fmla="*/ 829361 h 3804208"/>
                <a:gd name="connsiteX27716" fmla="*/ 524901 w 9157696"/>
                <a:gd name="connsiteY27716" fmla="*/ 828141 h 3804208"/>
                <a:gd name="connsiteX27717" fmla="*/ 527343 w 9157696"/>
                <a:gd name="connsiteY27717" fmla="*/ 829361 h 3804208"/>
                <a:gd name="connsiteX27718" fmla="*/ 531005 w 9157696"/>
                <a:gd name="connsiteY27718" fmla="*/ 829361 h 3804208"/>
                <a:gd name="connsiteX27719" fmla="*/ 531005 w 9157696"/>
                <a:gd name="connsiteY27719" fmla="*/ 830582 h 3804208"/>
                <a:gd name="connsiteX27720" fmla="*/ 527343 w 9157696"/>
                <a:gd name="connsiteY27720" fmla="*/ 829361 h 3804208"/>
                <a:gd name="connsiteX27721" fmla="*/ 543212 w 9157696"/>
                <a:gd name="connsiteY27721" fmla="*/ 817154 h 3804208"/>
                <a:gd name="connsiteX27722" fmla="*/ 543212 w 9157696"/>
                <a:gd name="connsiteY27722" fmla="*/ 817154 h 3804208"/>
                <a:gd name="connsiteX27723" fmla="*/ 543212 w 9157696"/>
                <a:gd name="connsiteY27723" fmla="*/ 817154 h 3804208"/>
                <a:gd name="connsiteX27724" fmla="*/ 543212 w 9157696"/>
                <a:gd name="connsiteY27724" fmla="*/ 817154 h 3804208"/>
                <a:gd name="connsiteX27725" fmla="*/ 611571 w 9157696"/>
                <a:gd name="connsiteY27725" fmla="*/ 452165 h 3804208"/>
                <a:gd name="connsiteX27726" fmla="*/ 611571 w 9157696"/>
                <a:gd name="connsiteY27726" fmla="*/ 452165 h 3804208"/>
                <a:gd name="connsiteX27727" fmla="*/ 611571 w 9157696"/>
                <a:gd name="connsiteY27727" fmla="*/ 452165 h 3804208"/>
                <a:gd name="connsiteX27728" fmla="*/ 611571 w 9157696"/>
                <a:gd name="connsiteY27728" fmla="*/ 452165 h 3804208"/>
                <a:gd name="connsiteX27729" fmla="*/ 623778 w 9157696"/>
                <a:gd name="connsiteY27729" fmla="*/ 439958 h 3804208"/>
                <a:gd name="connsiteX27730" fmla="*/ 622557 w 9157696"/>
                <a:gd name="connsiteY27730" fmla="*/ 438737 h 3804208"/>
                <a:gd name="connsiteX27731" fmla="*/ 621337 w 9157696"/>
                <a:gd name="connsiteY27731" fmla="*/ 437517 h 3804208"/>
                <a:gd name="connsiteX27732" fmla="*/ 626219 w 9157696"/>
                <a:gd name="connsiteY27732" fmla="*/ 436296 h 3804208"/>
                <a:gd name="connsiteX27733" fmla="*/ 623778 w 9157696"/>
                <a:gd name="connsiteY27733" fmla="*/ 439958 h 3804208"/>
                <a:gd name="connsiteX27734" fmla="*/ 631102 w 9157696"/>
                <a:gd name="connsiteY27734" fmla="*/ 421647 h 3804208"/>
                <a:gd name="connsiteX27735" fmla="*/ 629882 w 9157696"/>
                <a:gd name="connsiteY27735" fmla="*/ 420427 h 3804208"/>
                <a:gd name="connsiteX27736" fmla="*/ 632323 w 9157696"/>
                <a:gd name="connsiteY27736" fmla="*/ 421647 h 3804208"/>
                <a:gd name="connsiteX27737" fmla="*/ 632323 w 9157696"/>
                <a:gd name="connsiteY27737" fmla="*/ 421647 h 3804208"/>
                <a:gd name="connsiteX27738" fmla="*/ 631102 w 9157696"/>
                <a:gd name="connsiteY27738" fmla="*/ 421647 h 3804208"/>
                <a:gd name="connsiteX27739" fmla="*/ 644530 w 9157696"/>
                <a:gd name="connsiteY27739" fmla="*/ 366716 h 3804208"/>
                <a:gd name="connsiteX27740" fmla="*/ 644530 w 9157696"/>
                <a:gd name="connsiteY27740" fmla="*/ 365495 h 3804208"/>
                <a:gd name="connsiteX27741" fmla="*/ 644530 w 9157696"/>
                <a:gd name="connsiteY27741" fmla="*/ 366716 h 3804208"/>
                <a:gd name="connsiteX27742" fmla="*/ 644530 w 9157696"/>
                <a:gd name="connsiteY27742" fmla="*/ 366716 h 3804208"/>
                <a:gd name="connsiteX27743" fmla="*/ 784911 w 9157696"/>
                <a:gd name="connsiteY27743" fmla="*/ 260515 h 3804208"/>
                <a:gd name="connsiteX27744" fmla="*/ 786131 w 9157696"/>
                <a:gd name="connsiteY27744" fmla="*/ 258074 h 3804208"/>
                <a:gd name="connsiteX27745" fmla="*/ 786131 w 9157696"/>
                <a:gd name="connsiteY27745" fmla="*/ 258074 h 3804208"/>
                <a:gd name="connsiteX27746" fmla="*/ 788573 w 9157696"/>
                <a:gd name="connsiteY27746" fmla="*/ 256853 h 3804208"/>
                <a:gd name="connsiteX27747" fmla="*/ 789793 w 9157696"/>
                <a:gd name="connsiteY27747" fmla="*/ 255632 h 3804208"/>
                <a:gd name="connsiteX27748" fmla="*/ 788573 w 9157696"/>
                <a:gd name="connsiteY27748" fmla="*/ 255632 h 3804208"/>
                <a:gd name="connsiteX27749" fmla="*/ 791014 w 9157696"/>
                <a:gd name="connsiteY27749" fmla="*/ 253191 h 3804208"/>
                <a:gd name="connsiteX27750" fmla="*/ 792235 w 9157696"/>
                <a:gd name="connsiteY27750" fmla="*/ 250749 h 3804208"/>
                <a:gd name="connsiteX27751" fmla="*/ 793456 w 9157696"/>
                <a:gd name="connsiteY27751" fmla="*/ 251970 h 3804208"/>
                <a:gd name="connsiteX27752" fmla="*/ 799559 w 9157696"/>
                <a:gd name="connsiteY27752" fmla="*/ 256853 h 3804208"/>
                <a:gd name="connsiteX27753" fmla="*/ 803221 w 9157696"/>
                <a:gd name="connsiteY27753" fmla="*/ 261736 h 3804208"/>
                <a:gd name="connsiteX27754" fmla="*/ 805663 w 9157696"/>
                <a:gd name="connsiteY27754" fmla="*/ 269060 h 3804208"/>
                <a:gd name="connsiteX27755" fmla="*/ 803221 w 9157696"/>
                <a:gd name="connsiteY27755" fmla="*/ 270281 h 3804208"/>
                <a:gd name="connsiteX27756" fmla="*/ 800780 w 9157696"/>
                <a:gd name="connsiteY27756" fmla="*/ 267839 h 3804208"/>
                <a:gd name="connsiteX27757" fmla="*/ 799559 w 9157696"/>
                <a:gd name="connsiteY27757" fmla="*/ 270281 h 3804208"/>
                <a:gd name="connsiteX27758" fmla="*/ 797118 w 9157696"/>
                <a:gd name="connsiteY27758" fmla="*/ 266618 h 3804208"/>
                <a:gd name="connsiteX27759" fmla="*/ 795897 w 9157696"/>
                <a:gd name="connsiteY27759" fmla="*/ 267839 h 3804208"/>
                <a:gd name="connsiteX27760" fmla="*/ 793456 w 9157696"/>
                <a:gd name="connsiteY27760" fmla="*/ 266618 h 3804208"/>
                <a:gd name="connsiteX27761" fmla="*/ 791014 w 9157696"/>
                <a:gd name="connsiteY27761" fmla="*/ 265398 h 3804208"/>
                <a:gd name="connsiteX27762" fmla="*/ 789793 w 9157696"/>
                <a:gd name="connsiteY27762" fmla="*/ 265398 h 3804208"/>
                <a:gd name="connsiteX27763" fmla="*/ 788573 w 9157696"/>
                <a:gd name="connsiteY27763" fmla="*/ 264177 h 3804208"/>
                <a:gd name="connsiteX27764" fmla="*/ 787352 w 9157696"/>
                <a:gd name="connsiteY27764" fmla="*/ 262956 h 3804208"/>
                <a:gd name="connsiteX27765" fmla="*/ 784911 w 9157696"/>
                <a:gd name="connsiteY27765" fmla="*/ 260515 h 3804208"/>
                <a:gd name="connsiteX27766" fmla="*/ 784911 w 9157696"/>
                <a:gd name="connsiteY27766" fmla="*/ 260515 h 3804208"/>
                <a:gd name="connsiteX27767" fmla="*/ 783690 w 9157696"/>
                <a:gd name="connsiteY27767" fmla="*/ 317888 h 3804208"/>
                <a:gd name="connsiteX27768" fmla="*/ 780028 w 9157696"/>
                <a:gd name="connsiteY27768" fmla="*/ 319108 h 3804208"/>
                <a:gd name="connsiteX27769" fmla="*/ 777586 w 9157696"/>
                <a:gd name="connsiteY27769" fmla="*/ 317888 h 3804208"/>
                <a:gd name="connsiteX27770" fmla="*/ 773924 w 9157696"/>
                <a:gd name="connsiteY27770" fmla="*/ 320329 h 3804208"/>
                <a:gd name="connsiteX27771" fmla="*/ 772704 w 9157696"/>
                <a:gd name="connsiteY27771" fmla="*/ 320329 h 3804208"/>
                <a:gd name="connsiteX27772" fmla="*/ 773924 w 9157696"/>
                <a:gd name="connsiteY27772" fmla="*/ 317888 h 3804208"/>
                <a:gd name="connsiteX27773" fmla="*/ 778807 w 9157696"/>
                <a:gd name="connsiteY27773" fmla="*/ 314226 h 3804208"/>
                <a:gd name="connsiteX27774" fmla="*/ 782469 w 9157696"/>
                <a:gd name="connsiteY27774" fmla="*/ 311784 h 3804208"/>
                <a:gd name="connsiteX27775" fmla="*/ 786131 w 9157696"/>
                <a:gd name="connsiteY27775" fmla="*/ 309343 h 3804208"/>
                <a:gd name="connsiteX27776" fmla="*/ 787352 w 9157696"/>
                <a:gd name="connsiteY27776" fmla="*/ 308122 h 3804208"/>
                <a:gd name="connsiteX27777" fmla="*/ 788573 w 9157696"/>
                <a:gd name="connsiteY27777" fmla="*/ 310564 h 3804208"/>
                <a:gd name="connsiteX27778" fmla="*/ 793456 w 9157696"/>
                <a:gd name="connsiteY27778" fmla="*/ 313005 h 3804208"/>
                <a:gd name="connsiteX27779" fmla="*/ 798338 w 9157696"/>
                <a:gd name="connsiteY27779" fmla="*/ 315447 h 3804208"/>
                <a:gd name="connsiteX27780" fmla="*/ 802000 w 9157696"/>
                <a:gd name="connsiteY27780" fmla="*/ 317888 h 3804208"/>
                <a:gd name="connsiteX27781" fmla="*/ 799559 w 9157696"/>
                <a:gd name="connsiteY27781" fmla="*/ 316667 h 3804208"/>
                <a:gd name="connsiteX27782" fmla="*/ 793456 w 9157696"/>
                <a:gd name="connsiteY27782" fmla="*/ 316667 h 3804208"/>
                <a:gd name="connsiteX27783" fmla="*/ 791014 w 9157696"/>
                <a:gd name="connsiteY27783" fmla="*/ 317888 h 3804208"/>
                <a:gd name="connsiteX27784" fmla="*/ 788573 w 9157696"/>
                <a:gd name="connsiteY27784" fmla="*/ 317888 h 3804208"/>
                <a:gd name="connsiteX27785" fmla="*/ 786131 w 9157696"/>
                <a:gd name="connsiteY27785" fmla="*/ 317888 h 3804208"/>
                <a:gd name="connsiteX27786" fmla="*/ 783690 w 9157696"/>
                <a:gd name="connsiteY27786" fmla="*/ 317888 h 3804208"/>
                <a:gd name="connsiteX27787" fmla="*/ 787352 w 9157696"/>
                <a:gd name="connsiteY27787" fmla="*/ 322771 h 3804208"/>
                <a:gd name="connsiteX27788" fmla="*/ 787352 w 9157696"/>
                <a:gd name="connsiteY27788" fmla="*/ 322771 h 3804208"/>
                <a:gd name="connsiteX27789" fmla="*/ 784911 w 9157696"/>
                <a:gd name="connsiteY27789" fmla="*/ 323991 h 3804208"/>
                <a:gd name="connsiteX27790" fmla="*/ 782469 w 9157696"/>
                <a:gd name="connsiteY27790" fmla="*/ 323991 h 3804208"/>
                <a:gd name="connsiteX27791" fmla="*/ 782469 w 9157696"/>
                <a:gd name="connsiteY27791" fmla="*/ 323991 h 3804208"/>
                <a:gd name="connsiteX27792" fmla="*/ 787352 w 9157696"/>
                <a:gd name="connsiteY27792" fmla="*/ 322771 h 3804208"/>
                <a:gd name="connsiteX27793" fmla="*/ 769041 w 9157696"/>
                <a:gd name="connsiteY27793" fmla="*/ 303239 h 3804208"/>
                <a:gd name="connsiteX27794" fmla="*/ 773924 w 9157696"/>
                <a:gd name="connsiteY27794" fmla="*/ 299577 h 3804208"/>
                <a:gd name="connsiteX27795" fmla="*/ 782469 w 9157696"/>
                <a:gd name="connsiteY27795" fmla="*/ 295915 h 3804208"/>
                <a:gd name="connsiteX27796" fmla="*/ 786131 w 9157696"/>
                <a:gd name="connsiteY27796" fmla="*/ 293474 h 3804208"/>
                <a:gd name="connsiteX27797" fmla="*/ 788573 w 9157696"/>
                <a:gd name="connsiteY27797" fmla="*/ 303239 h 3804208"/>
                <a:gd name="connsiteX27798" fmla="*/ 788573 w 9157696"/>
                <a:gd name="connsiteY27798" fmla="*/ 303239 h 3804208"/>
                <a:gd name="connsiteX27799" fmla="*/ 786131 w 9157696"/>
                <a:gd name="connsiteY27799" fmla="*/ 304460 h 3804208"/>
                <a:gd name="connsiteX27800" fmla="*/ 783690 w 9157696"/>
                <a:gd name="connsiteY27800" fmla="*/ 304460 h 3804208"/>
                <a:gd name="connsiteX27801" fmla="*/ 781248 w 9157696"/>
                <a:gd name="connsiteY27801" fmla="*/ 305681 h 3804208"/>
                <a:gd name="connsiteX27802" fmla="*/ 777586 w 9157696"/>
                <a:gd name="connsiteY27802" fmla="*/ 306901 h 3804208"/>
                <a:gd name="connsiteX27803" fmla="*/ 775145 w 9157696"/>
                <a:gd name="connsiteY27803" fmla="*/ 306901 h 3804208"/>
                <a:gd name="connsiteX27804" fmla="*/ 771483 w 9157696"/>
                <a:gd name="connsiteY27804" fmla="*/ 309343 h 3804208"/>
                <a:gd name="connsiteX27805" fmla="*/ 770262 w 9157696"/>
                <a:gd name="connsiteY27805" fmla="*/ 308122 h 3804208"/>
                <a:gd name="connsiteX27806" fmla="*/ 766600 w 9157696"/>
                <a:gd name="connsiteY27806" fmla="*/ 309343 h 3804208"/>
                <a:gd name="connsiteX27807" fmla="*/ 762938 w 9157696"/>
                <a:gd name="connsiteY27807" fmla="*/ 309343 h 3804208"/>
                <a:gd name="connsiteX27808" fmla="*/ 762938 w 9157696"/>
                <a:gd name="connsiteY27808" fmla="*/ 309343 h 3804208"/>
                <a:gd name="connsiteX27809" fmla="*/ 765379 w 9157696"/>
                <a:gd name="connsiteY27809" fmla="*/ 309343 h 3804208"/>
                <a:gd name="connsiteX27810" fmla="*/ 769041 w 9157696"/>
                <a:gd name="connsiteY27810" fmla="*/ 303239 h 3804208"/>
                <a:gd name="connsiteX27811" fmla="*/ 762938 w 9157696"/>
                <a:gd name="connsiteY27811" fmla="*/ 294694 h 3804208"/>
                <a:gd name="connsiteX27812" fmla="*/ 764159 w 9157696"/>
                <a:gd name="connsiteY27812" fmla="*/ 292253 h 3804208"/>
                <a:gd name="connsiteX27813" fmla="*/ 769041 w 9157696"/>
                <a:gd name="connsiteY27813" fmla="*/ 288591 h 3804208"/>
                <a:gd name="connsiteX27814" fmla="*/ 772704 w 9157696"/>
                <a:gd name="connsiteY27814" fmla="*/ 287370 h 3804208"/>
                <a:gd name="connsiteX27815" fmla="*/ 776366 w 9157696"/>
                <a:gd name="connsiteY27815" fmla="*/ 286150 h 3804208"/>
                <a:gd name="connsiteX27816" fmla="*/ 780028 w 9157696"/>
                <a:gd name="connsiteY27816" fmla="*/ 283708 h 3804208"/>
                <a:gd name="connsiteX27817" fmla="*/ 781248 w 9157696"/>
                <a:gd name="connsiteY27817" fmla="*/ 288591 h 3804208"/>
                <a:gd name="connsiteX27818" fmla="*/ 781248 w 9157696"/>
                <a:gd name="connsiteY27818" fmla="*/ 288591 h 3804208"/>
                <a:gd name="connsiteX27819" fmla="*/ 780028 w 9157696"/>
                <a:gd name="connsiteY27819" fmla="*/ 289812 h 3804208"/>
                <a:gd name="connsiteX27820" fmla="*/ 777586 w 9157696"/>
                <a:gd name="connsiteY27820" fmla="*/ 291032 h 3804208"/>
                <a:gd name="connsiteX27821" fmla="*/ 775145 w 9157696"/>
                <a:gd name="connsiteY27821" fmla="*/ 291032 h 3804208"/>
                <a:gd name="connsiteX27822" fmla="*/ 771483 w 9157696"/>
                <a:gd name="connsiteY27822" fmla="*/ 292253 h 3804208"/>
                <a:gd name="connsiteX27823" fmla="*/ 767821 w 9157696"/>
                <a:gd name="connsiteY27823" fmla="*/ 293474 h 3804208"/>
                <a:gd name="connsiteX27824" fmla="*/ 765379 w 9157696"/>
                <a:gd name="connsiteY27824" fmla="*/ 293474 h 3804208"/>
                <a:gd name="connsiteX27825" fmla="*/ 761717 w 9157696"/>
                <a:gd name="connsiteY27825" fmla="*/ 295915 h 3804208"/>
                <a:gd name="connsiteX27826" fmla="*/ 762938 w 9157696"/>
                <a:gd name="connsiteY27826" fmla="*/ 294694 h 3804208"/>
                <a:gd name="connsiteX27827" fmla="*/ 792235 w 9157696"/>
                <a:gd name="connsiteY27827" fmla="*/ 273943 h 3804208"/>
                <a:gd name="connsiteX27828" fmla="*/ 793456 w 9157696"/>
                <a:gd name="connsiteY27828" fmla="*/ 275163 h 3804208"/>
                <a:gd name="connsiteX27829" fmla="*/ 797118 w 9157696"/>
                <a:gd name="connsiteY27829" fmla="*/ 280046 h 3804208"/>
                <a:gd name="connsiteX27830" fmla="*/ 797118 w 9157696"/>
                <a:gd name="connsiteY27830" fmla="*/ 281267 h 3804208"/>
                <a:gd name="connsiteX27831" fmla="*/ 793456 w 9157696"/>
                <a:gd name="connsiteY27831" fmla="*/ 280046 h 3804208"/>
                <a:gd name="connsiteX27832" fmla="*/ 792235 w 9157696"/>
                <a:gd name="connsiteY27832" fmla="*/ 273943 h 3804208"/>
                <a:gd name="connsiteX27833" fmla="*/ 783690 w 9157696"/>
                <a:gd name="connsiteY27833" fmla="*/ 266618 h 3804208"/>
                <a:gd name="connsiteX27834" fmla="*/ 788573 w 9157696"/>
                <a:gd name="connsiteY27834" fmla="*/ 270281 h 3804208"/>
                <a:gd name="connsiteX27835" fmla="*/ 792235 w 9157696"/>
                <a:gd name="connsiteY27835" fmla="*/ 272722 h 3804208"/>
                <a:gd name="connsiteX27836" fmla="*/ 791014 w 9157696"/>
                <a:gd name="connsiteY27836" fmla="*/ 273943 h 3804208"/>
                <a:gd name="connsiteX27837" fmla="*/ 788573 w 9157696"/>
                <a:gd name="connsiteY27837" fmla="*/ 276384 h 3804208"/>
                <a:gd name="connsiteX27838" fmla="*/ 788573 w 9157696"/>
                <a:gd name="connsiteY27838" fmla="*/ 276384 h 3804208"/>
                <a:gd name="connsiteX27839" fmla="*/ 788573 w 9157696"/>
                <a:gd name="connsiteY27839" fmla="*/ 275163 h 3804208"/>
                <a:gd name="connsiteX27840" fmla="*/ 786131 w 9157696"/>
                <a:gd name="connsiteY27840" fmla="*/ 270281 h 3804208"/>
                <a:gd name="connsiteX27841" fmla="*/ 783690 w 9157696"/>
                <a:gd name="connsiteY27841" fmla="*/ 270281 h 3804208"/>
                <a:gd name="connsiteX27842" fmla="*/ 781248 w 9157696"/>
                <a:gd name="connsiteY27842" fmla="*/ 266618 h 3804208"/>
                <a:gd name="connsiteX27843" fmla="*/ 781248 w 9157696"/>
                <a:gd name="connsiteY27843" fmla="*/ 266618 h 3804208"/>
                <a:gd name="connsiteX27844" fmla="*/ 783690 w 9157696"/>
                <a:gd name="connsiteY27844" fmla="*/ 266618 h 3804208"/>
                <a:gd name="connsiteX27845" fmla="*/ 775145 w 9157696"/>
                <a:gd name="connsiteY27845" fmla="*/ 260515 h 3804208"/>
                <a:gd name="connsiteX27846" fmla="*/ 773924 w 9157696"/>
                <a:gd name="connsiteY27846" fmla="*/ 260515 h 3804208"/>
                <a:gd name="connsiteX27847" fmla="*/ 775145 w 9157696"/>
                <a:gd name="connsiteY27847" fmla="*/ 260515 h 3804208"/>
                <a:gd name="connsiteX27848" fmla="*/ 737303 w 9157696"/>
                <a:gd name="connsiteY27848" fmla="*/ 286150 h 3804208"/>
                <a:gd name="connsiteX27849" fmla="*/ 744627 w 9157696"/>
                <a:gd name="connsiteY27849" fmla="*/ 283708 h 3804208"/>
                <a:gd name="connsiteX27850" fmla="*/ 755614 w 9157696"/>
                <a:gd name="connsiteY27850" fmla="*/ 280046 h 3804208"/>
                <a:gd name="connsiteX27851" fmla="*/ 765379 w 9157696"/>
                <a:gd name="connsiteY27851" fmla="*/ 277605 h 3804208"/>
                <a:gd name="connsiteX27852" fmla="*/ 771483 w 9157696"/>
                <a:gd name="connsiteY27852" fmla="*/ 270281 h 3804208"/>
                <a:gd name="connsiteX27853" fmla="*/ 776366 w 9157696"/>
                <a:gd name="connsiteY27853" fmla="*/ 265398 h 3804208"/>
                <a:gd name="connsiteX27854" fmla="*/ 778807 w 9157696"/>
                <a:gd name="connsiteY27854" fmla="*/ 264177 h 3804208"/>
                <a:gd name="connsiteX27855" fmla="*/ 780028 w 9157696"/>
                <a:gd name="connsiteY27855" fmla="*/ 280046 h 3804208"/>
                <a:gd name="connsiteX27856" fmla="*/ 778807 w 9157696"/>
                <a:gd name="connsiteY27856" fmla="*/ 280046 h 3804208"/>
                <a:gd name="connsiteX27857" fmla="*/ 777586 w 9157696"/>
                <a:gd name="connsiteY27857" fmla="*/ 281267 h 3804208"/>
                <a:gd name="connsiteX27858" fmla="*/ 775145 w 9157696"/>
                <a:gd name="connsiteY27858" fmla="*/ 282488 h 3804208"/>
                <a:gd name="connsiteX27859" fmla="*/ 772704 w 9157696"/>
                <a:gd name="connsiteY27859" fmla="*/ 282488 h 3804208"/>
                <a:gd name="connsiteX27860" fmla="*/ 770262 w 9157696"/>
                <a:gd name="connsiteY27860" fmla="*/ 283708 h 3804208"/>
                <a:gd name="connsiteX27861" fmla="*/ 767821 w 9157696"/>
                <a:gd name="connsiteY27861" fmla="*/ 284929 h 3804208"/>
                <a:gd name="connsiteX27862" fmla="*/ 765379 w 9157696"/>
                <a:gd name="connsiteY27862" fmla="*/ 284929 h 3804208"/>
                <a:gd name="connsiteX27863" fmla="*/ 761717 w 9157696"/>
                <a:gd name="connsiteY27863" fmla="*/ 287370 h 3804208"/>
                <a:gd name="connsiteX27864" fmla="*/ 760497 w 9157696"/>
                <a:gd name="connsiteY27864" fmla="*/ 286150 h 3804208"/>
                <a:gd name="connsiteX27865" fmla="*/ 756834 w 9157696"/>
                <a:gd name="connsiteY27865" fmla="*/ 287370 h 3804208"/>
                <a:gd name="connsiteX27866" fmla="*/ 753172 w 9157696"/>
                <a:gd name="connsiteY27866" fmla="*/ 287370 h 3804208"/>
                <a:gd name="connsiteX27867" fmla="*/ 749510 w 9157696"/>
                <a:gd name="connsiteY27867" fmla="*/ 287370 h 3804208"/>
                <a:gd name="connsiteX27868" fmla="*/ 747069 w 9157696"/>
                <a:gd name="connsiteY27868" fmla="*/ 288591 h 3804208"/>
                <a:gd name="connsiteX27869" fmla="*/ 745848 w 9157696"/>
                <a:gd name="connsiteY27869" fmla="*/ 289812 h 3804208"/>
                <a:gd name="connsiteX27870" fmla="*/ 739745 w 9157696"/>
                <a:gd name="connsiteY27870" fmla="*/ 291032 h 3804208"/>
                <a:gd name="connsiteX27871" fmla="*/ 733641 w 9157696"/>
                <a:gd name="connsiteY27871" fmla="*/ 293474 h 3804208"/>
                <a:gd name="connsiteX27872" fmla="*/ 729979 w 9157696"/>
                <a:gd name="connsiteY27872" fmla="*/ 293474 h 3804208"/>
                <a:gd name="connsiteX27873" fmla="*/ 728758 w 9157696"/>
                <a:gd name="connsiteY27873" fmla="*/ 292253 h 3804208"/>
                <a:gd name="connsiteX27874" fmla="*/ 737303 w 9157696"/>
                <a:gd name="connsiteY27874" fmla="*/ 286150 h 3804208"/>
                <a:gd name="connsiteX27875" fmla="*/ 753172 w 9157696"/>
                <a:gd name="connsiteY27875" fmla="*/ 313005 h 3804208"/>
                <a:gd name="connsiteX27876" fmla="*/ 745848 w 9157696"/>
                <a:gd name="connsiteY27876" fmla="*/ 314226 h 3804208"/>
                <a:gd name="connsiteX27877" fmla="*/ 738524 w 9157696"/>
                <a:gd name="connsiteY27877" fmla="*/ 315447 h 3804208"/>
                <a:gd name="connsiteX27878" fmla="*/ 737303 w 9157696"/>
                <a:gd name="connsiteY27878" fmla="*/ 315447 h 3804208"/>
                <a:gd name="connsiteX27879" fmla="*/ 743407 w 9157696"/>
                <a:gd name="connsiteY27879" fmla="*/ 314226 h 3804208"/>
                <a:gd name="connsiteX27880" fmla="*/ 753172 w 9157696"/>
                <a:gd name="connsiteY27880" fmla="*/ 310564 h 3804208"/>
                <a:gd name="connsiteX27881" fmla="*/ 756834 w 9157696"/>
                <a:gd name="connsiteY27881" fmla="*/ 310564 h 3804208"/>
                <a:gd name="connsiteX27882" fmla="*/ 755614 w 9157696"/>
                <a:gd name="connsiteY27882" fmla="*/ 311784 h 3804208"/>
                <a:gd name="connsiteX27883" fmla="*/ 753172 w 9157696"/>
                <a:gd name="connsiteY27883" fmla="*/ 313005 h 3804208"/>
                <a:gd name="connsiteX27884" fmla="*/ 736083 w 9157696"/>
                <a:gd name="connsiteY27884" fmla="*/ 303239 h 3804208"/>
                <a:gd name="connsiteX27885" fmla="*/ 739745 w 9157696"/>
                <a:gd name="connsiteY27885" fmla="*/ 302019 h 3804208"/>
                <a:gd name="connsiteX27886" fmla="*/ 736083 w 9157696"/>
                <a:gd name="connsiteY27886" fmla="*/ 303239 h 3804208"/>
                <a:gd name="connsiteX27887" fmla="*/ 762938 w 9157696"/>
                <a:gd name="connsiteY27887" fmla="*/ 366716 h 3804208"/>
                <a:gd name="connsiteX27888" fmla="*/ 762938 w 9157696"/>
                <a:gd name="connsiteY27888" fmla="*/ 366716 h 3804208"/>
                <a:gd name="connsiteX27889" fmla="*/ 762938 w 9157696"/>
                <a:gd name="connsiteY27889" fmla="*/ 365495 h 3804208"/>
                <a:gd name="connsiteX27890" fmla="*/ 762938 w 9157696"/>
                <a:gd name="connsiteY27890" fmla="*/ 366716 h 3804208"/>
                <a:gd name="connsiteX27891" fmla="*/ 787352 w 9157696"/>
                <a:gd name="connsiteY27891" fmla="*/ 420427 h 3804208"/>
                <a:gd name="connsiteX27892" fmla="*/ 782469 w 9157696"/>
                <a:gd name="connsiteY27892" fmla="*/ 419206 h 3804208"/>
                <a:gd name="connsiteX27893" fmla="*/ 778807 w 9157696"/>
                <a:gd name="connsiteY27893" fmla="*/ 420427 h 3804208"/>
                <a:gd name="connsiteX27894" fmla="*/ 777586 w 9157696"/>
                <a:gd name="connsiteY27894" fmla="*/ 419206 h 3804208"/>
                <a:gd name="connsiteX27895" fmla="*/ 786131 w 9157696"/>
                <a:gd name="connsiteY27895" fmla="*/ 416765 h 3804208"/>
                <a:gd name="connsiteX27896" fmla="*/ 787352 w 9157696"/>
                <a:gd name="connsiteY27896" fmla="*/ 417985 h 3804208"/>
                <a:gd name="connsiteX27897" fmla="*/ 789793 w 9157696"/>
                <a:gd name="connsiteY27897" fmla="*/ 422868 h 3804208"/>
                <a:gd name="connsiteX27898" fmla="*/ 787352 w 9157696"/>
                <a:gd name="connsiteY27898" fmla="*/ 420427 h 3804208"/>
                <a:gd name="connsiteX27899" fmla="*/ 795897 w 9157696"/>
                <a:gd name="connsiteY27899" fmla="*/ 361833 h 3804208"/>
                <a:gd name="connsiteX27900" fmla="*/ 794676 w 9157696"/>
                <a:gd name="connsiteY27900" fmla="*/ 363054 h 3804208"/>
                <a:gd name="connsiteX27901" fmla="*/ 793456 w 9157696"/>
                <a:gd name="connsiteY27901" fmla="*/ 361833 h 3804208"/>
                <a:gd name="connsiteX27902" fmla="*/ 791014 w 9157696"/>
                <a:gd name="connsiteY27902" fmla="*/ 363054 h 3804208"/>
                <a:gd name="connsiteX27903" fmla="*/ 789793 w 9157696"/>
                <a:gd name="connsiteY27903" fmla="*/ 363054 h 3804208"/>
                <a:gd name="connsiteX27904" fmla="*/ 784911 w 9157696"/>
                <a:gd name="connsiteY27904" fmla="*/ 365495 h 3804208"/>
                <a:gd name="connsiteX27905" fmla="*/ 782469 w 9157696"/>
                <a:gd name="connsiteY27905" fmla="*/ 364275 h 3804208"/>
                <a:gd name="connsiteX27906" fmla="*/ 777586 w 9157696"/>
                <a:gd name="connsiteY27906" fmla="*/ 365495 h 3804208"/>
                <a:gd name="connsiteX27907" fmla="*/ 772704 w 9157696"/>
                <a:gd name="connsiteY27907" fmla="*/ 364275 h 3804208"/>
                <a:gd name="connsiteX27908" fmla="*/ 767821 w 9157696"/>
                <a:gd name="connsiteY27908" fmla="*/ 364275 h 3804208"/>
                <a:gd name="connsiteX27909" fmla="*/ 765379 w 9157696"/>
                <a:gd name="connsiteY27909" fmla="*/ 365495 h 3804208"/>
                <a:gd name="connsiteX27910" fmla="*/ 764159 w 9157696"/>
                <a:gd name="connsiteY27910" fmla="*/ 365495 h 3804208"/>
                <a:gd name="connsiteX27911" fmla="*/ 766600 w 9157696"/>
                <a:gd name="connsiteY27911" fmla="*/ 363054 h 3804208"/>
                <a:gd name="connsiteX27912" fmla="*/ 771483 w 9157696"/>
                <a:gd name="connsiteY27912" fmla="*/ 360612 h 3804208"/>
                <a:gd name="connsiteX27913" fmla="*/ 772704 w 9157696"/>
                <a:gd name="connsiteY27913" fmla="*/ 360612 h 3804208"/>
                <a:gd name="connsiteX27914" fmla="*/ 775145 w 9157696"/>
                <a:gd name="connsiteY27914" fmla="*/ 359392 h 3804208"/>
                <a:gd name="connsiteX27915" fmla="*/ 780028 w 9157696"/>
                <a:gd name="connsiteY27915" fmla="*/ 358171 h 3804208"/>
                <a:gd name="connsiteX27916" fmla="*/ 787352 w 9157696"/>
                <a:gd name="connsiteY27916" fmla="*/ 358171 h 3804208"/>
                <a:gd name="connsiteX27917" fmla="*/ 789793 w 9157696"/>
                <a:gd name="connsiteY27917" fmla="*/ 358171 h 3804208"/>
                <a:gd name="connsiteX27918" fmla="*/ 792235 w 9157696"/>
                <a:gd name="connsiteY27918" fmla="*/ 358171 h 3804208"/>
                <a:gd name="connsiteX27919" fmla="*/ 793456 w 9157696"/>
                <a:gd name="connsiteY27919" fmla="*/ 356950 h 3804208"/>
                <a:gd name="connsiteX27920" fmla="*/ 795897 w 9157696"/>
                <a:gd name="connsiteY27920" fmla="*/ 361833 h 3804208"/>
                <a:gd name="connsiteX27921" fmla="*/ 795897 w 9157696"/>
                <a:gd name="connsiteY27921" fmla="*/ 361833 h 3804208"/>
                <a:gd name="connsiteX27922" fmla="*/ 777586 w 9157696"/>
                <a:gd name="connsiteY27922" fmla="*/ 343522 h 3804208"/>
                <a:gd name="connsiteX27923" fmla="*/ 778807 w 9157696"/>
                <a:gd name="connsiteY27923" fmla="*/ 344743 h 3804208"/>
                <a:gd name="connsiteX27924" fmla="*/ 780028 w 9157696"/>
                <a:gd name="connsiteY27924" fmla="*/ 344743 h 3804208"/>
                <a:gd name="connsiteX27925" fmla="*/ 778807 w 9157696"/>
                <a:gd name="connsiteY27925" fmla="*/ 344743 h 3804208"/>
                <a:gd name="connsiteX27926" fmla="*/ 777586 w 9157696"/>
                <a:gd name="connsiteY27926" fmla="*/ 343522 h 3804208"/>
                <a:gd name="connsiteX27927" fmla="*/ 777586 w 9157696"/>
                <a:gd name="connsiteY27927" fmla="*/ 343522 h 3804208"/>
                <a:gd name="connsiteX27928" fmla="*/ 781248 w 9157696"/>
                <a:gd name="connsiteY27928" fmla="*/ 354509 h 3804208"/>
                <a:gd name="connsiteX27929" fmla="*/ 781248 w 9157696"/>
                <a:gd name="connsiteY27929" fmla="*/ 354509 h 3804208"/>
                <a:gd name="connsiteX27930" fmla="*/ 787352 w 9157696"/>
                <a:gd name="connsiteY27930" fmla="*/ 352068 h 3804208"/>
                <a:gd name="connsiteX27931" fmla="*/ 789793 w 9157696"/>
                <a:gd name="connsiteY27931" fmla="*/ 353288 h 3804208"/>
                <a:gd name="connsiteX27932" fmla="*/ 793456 w 9157696"/>
                <a:gd name="connsiteY27932" fmla="*/ 355729 h 3804208"/>
                <a:gd name="connsiteX27933" fmla="*/ 793456 w 9157696"/>
                <a:gd name="connsiteY27933" fmla="*/ 356950 h 3804208"/>
                <a:gd name="connsiteX27934" fmla="*/ 788573 w 9157696"/>
                <a:gd name="connsiteY27934" fmla="*/ 355729 h 3804208"/>
                <a:gd name="connsiteX27935" fmla="*/ 783690 w 9157696"/>
                <a:gd name="connsiteY27935" fmla="*/ 354509 h 3804208"/>
                <a:gd name="connsiteX27936" fmla="*/ 781248 w 9157696"/>
                <a:gd name="connsiteY27936" fmla="*/ 354509 h 3804208"/>
                <a:gd name="connsiteX27937" fmla="*/ 781248 w 9157696"/>
                <a:gd name="connsiteY27937" fmla="*/ 354509 h 3804208"/>
                <a:gd name="connsiteX27938" fmla="*/ 795897 w 9157696"/>
                <a:gd name="connsiteY27938" fmla="*/ 343522 h 3804208"/>
                <a:gd name="connsiteX27939" fmla="*/ 792235 w 9157696"/>
                <a:gd name="connsiteY27939" fmla="*/ 343522 h 3804208"/>
                <a:gd name="connsiteX27940" fmla="*/ 789793 w 9157696"/>
                <a:gd name="connsiteY27940" fmla="*/ 342302 h 3804208"/>
                <a:gd name="connsiteX27941" fmla="*/ 787352 w 9157696"/>
                <a:gd name="connsiteY27941" fmla="*/ 342302 h 3804208"/>
                <a:gd name="connsiteX27942" fmla="*/ 784911 w 9157696"/>
                <a:gd name="connsiteY27942" fmla="*/ 341081 h 3804208"/>
                <a:gd name="connsiteX27943" fmla="*/ 783690 w 9157696"/>
                <a:gd name="connsiteY27943" fmla="*/ 338640 h 3804208"/>
                <a:gd name="connsiteX27944" fmla="*/ 778807 w 9157696"/>
                <a:gd name="connsiteY27944" fmla="*/ 337419 h 3804208"/>
                <a:gd name="connsiteX27945" fmla="*/ 773924 w 9157696"/>
                <a:gd name="connsiteY27945" fmla="*/ 334978 h 3804208"/>
                <a:gd name="connsiteX27946" fmla="*/ 773924 w 9157696"/>
                <a:gd name="connsiteY27946" fmla="*/ 338640 h 3804208"/>
                <a:gd name="connsiteX27947" fmla="*/ 775145 w 9157696"/>
                <a:gd name="connsiteY27947" fmla="*/ 342302 h 3804208"/>
                <a:gd name="connsiteX27948" fmla="*/ 775145 w 9157696"/>
                <a:gd name="connsiteY27948" fmla="*/ 342302 h 3804208"/>
                <a:gd name="connsiteX27949" fmla="*/ 770262 w 9157696"/>
                <a:gd name="connsiteY27949" fmla="*/ 344743 h 3804208"/>
                <a:gd name="connsiteX27950" fmla="*/ 766600 w 9157696"/>
                <a:gd name="connsiteY27950" fmla="*/ 343522 h 3804208"/>
                <a:gd name="connsiteX27951" fmla="*/ 762938 w 9157696"/>
                <a:gd name="connsiteY27951" fmla="*/ 342302 h 3804208"/>
                <a:gd name="connsiteX27952" fmla="*/ 760497 w 9157696"/>
                <a:gd name="connsiteY27952" fmla="*/ 343522 h 3804208"/>
                <a:gd name="connsiteX27953" fmla="*/ 758055 w 9157696"/>
                <a:gd name="connsiteY27953" fmla="*/ 344743 h 3804208"/>
                <a:gd name="connsiteX27954" fmla="*/ 749510 w 9157696"/>
                <a:gd name="connsiteY27954" fmla="*/ 344743 h 3804208"/>
                <a:gd name="connsiteX27955" fmla="*/ 740965 w 9157696"/>
                <a:gd name="connsiteY27955" fmla="*/ 345964 h 3804208"/>
                <a:gd name="connsiteX27956" fmla="*/ 736083 w 9157696"/>
                <a:gd name="connsiteY27956" fmla="*/ 344743 h 3804208"/>
                <a:gd name="connsiteX27957" fmla="*/ 731200 w 9157696"/>
                <a:gd name="connsiteY27957" fmla="*/ 343522 h 3804208"/>
                <a:gd name="connsiteX27958" fmla="*/ 729979 w 9157696"/>
                <a:gd name="connsiteY27958" fmla="*/ 344743 h 3804208"/>
                <a:gd name="connsiteX27959" fmla="*/ 726317 w 9157696"/>
                <a:gd name="connsiteY27959" fmla="*/ 343522 h 3804208"/>
                <a:gd name="connsiteX27960" fmla="*/ 726317 w 9157696"/>
                <a:gd name="connsiteY27960" fmla="*/ 342302 h 3804208"/>
                <a:gd name="connsiteX27961" fmla="*/ 727538 w 9157696"/>
                <a:gd name="connsiteY27961" fmla="*/ 342302 h 3804208"/>
                <a:gd name="connsiteX27962" fmla="*/ 740965 w 9157696"/>
                <a:gd name="connsiteY27962" fmla="*/ 337419 h 3804208"/>
                <a:gd name="connsiteX27963" fmla="*/ 748290 w 9157696"/>
                <a:gd name="connsiteY27963" fmla="*/ 334978 h 3804208"/>
                <a:gd name="connsiteX27964" fmla="*/ 759276 w 9157696"/>
                <a:gd name="connsiteY27964" fmla="*/ 332536 h 3804208"/>
                <a:gd name="connsiteX27965" fmla="*/ 769041 w 9157696"/>
                <a:gd name="connsiteY27965" fmla="*/ 332536 h 3804208"/>
                <a:gd name="connsiteX27966" fmla="*/ 775145 w 9157696"/>
                <a:gd name="connsiteY27966" fmla="*/ 327654 h 3804208"/>
                <a:gd name="connsiteX27967" fmla="*/ 776366 w 9157696"/>
                <a:gd name="connsiteY27967" fmla="*/ 328874 h 3804208"/>
                <a:gd name="connsiteX27968" fmla="*/ 778807 w 9157696"/>
                <a:gd name="connsiteY27968" fmla="*/ 328874 h 3804208"/>
                <a:gd name="connsiteX27969" fmla="*/ 784911 w 9157696"/>
                <a:gd name="connsiteY27969" fmla="*/ 331315 h 3804208"/>
                <a:gd name="connsiteX27970" fmla="*/ 791014 w 9157696"/>
                <a:gd name="connsiteY27970" fmla="*/ 333757 h 3804208"/>
                <a:gd name="connsiteX27971" fmla="*/ 795897 w 9157696"/>
                <a:gd name="connsiteY27971" fmla="*/ 337419 h 3804208"/>
                <a:gd name="connsiteX27972" fmla="*/ 798338 w 9157696"/>
                <a:gd name="connsiteY27972" fmla="*/ 342302 h 3804208"/>
                <a:gd name="connsiteX27973" fmla="*/ 795897 w 9157696"/>
                <a:gd name="connsiteY27973" fmla="*/ 343522 h 3804208"/>
                <a:gd name="connsiteX27974" fmla="*/ 800780 w 9157696"/>
                <a:gd name="connsiteY27974" fmla="*/ 325212 h 3804208"/>
                <a:gd name="connsiteX27975" fmla="*/ 797118 w 9157696"/>
                <a:gd name="connsiteY27975" fmla="*/ 323991 h 3804208"/>
                <a:gd name="connsiteX27976" fmla="*/ 795897 w 9157696"/>
                <a:gd name="connsiteY27976" fmla="*/ 326433 h 3804208"/>
                <a:gd name="connsiteX27977" fmla="*/ 793456 w 9157696"/>
                <a:gd name="connsiteY27977" fmla="*/ 323991 h 3804208"/>
                <a:gd name="connsiteX27978" fmla="*/ 792235 w 9157696"/>
                <a:gd name="connsiteY27978" fmla="*/ 325212 h 3804208"/>
                <a:gd name="connsiteX27979" fmla="*/ 789793 w 9157696"/>
                <a:gd name="connsiteY27979" fmla="*/ 323991 h 3804208"/>
                <a:gd name="connsiteX27980" fmla="*/ 788573 w 9157696"/>
                <a:gd name="connsiteY27980" fmla="*/ 322771 h 3804208"/>
                <a:gd name="connsiteX27981" fmla="*/ 792235 w 9157696"/>
                <a:gd name="connsiteY27981" fmla="*/ 321550 h 3804208"/>
                <a:gd name="connsiteX27982" fmla="*/ 800780 w 9157696"/>
                <a:gd name="connsiteY27982" fmla="*/ 320329 h 3804208"/>
                <a:gd name="connsiteX27983" fmla="*/ 804442 w 9157696"/>
                <a:gd name="connsiteY27983" fmla="*/ 320329 h 3804208"/>
                <a:gd name="connsiteX27984" fmla="*/ 804442 w 9157696"/>
                <a:gd name="connsiteY27984" fmla="*/ 322771 h 3804208"/>
                <a:gd name="connsiteX27985" fmla="*/ 800780 w 9157696"/>
                <a:gd name="connsiteY27985" fmla="*/ 325212 h 3804208"/>
                <a:gd name="connsiteX27986" fmla="*/ 804442 w 9157696"/>
                <a:gd name="connsiteY27986" fmla="*/ 348405 h 3804208"/>
                <a:gd name="connsiteX27987" fmla="*/ 804442 w 9157696"/>
                <a:gd name="connsiteY27987" fmla="*/ 348405 h 3804208"/>
                <a:gd name="connsiteX27988" fmla="*/ 803221 w 9157696"/>
                <a:gd name="connsiteY27988" fmla="*/ 347185 h 3804208"/>
                <a:gd name="connsiteX27989" fmla="*/ 805663 w 9157696"/>
                <a:gd name="connsiteY27989" fmla="*/ 347185 h 3804208"/>
                <a:gd name="connsiteX27990" fmla="*/ 804442 w 9157696"/>
                <a:gd name="connsiteY27990" fmla="*/ 348405 h 3804208"/>
                <a:gd name="connsiteX27991" fmla="*/ 806883 w 9157696"/>
                <a:gd name="connsiteY27991" fmla="*/ 322771 h 3804208"/>
                <a:gd name="connsiteX27992" fmla="*/ 805663 w 9157696"/>
                <a:gd name="connsiteY27992" fmla="*/ 321550 h 3804208"/>
                <a:gd name="connsiteX27993" fmla="*/ 804442 w 9157696"/>
                <a:gd name="connsiteY27993" fmla="*/ 320329 h 3804208"/>
                <a:gd name="connsiteX27994" fmla="*/ 805663 w 9157696"/>
                <a:gd name="connsiteY27994" fmla="*/ 320329 h 3804208"/>
                <a:gd name="connsiteX27995" fmla="*/ 806883 w 9157696"/>
                <a:gd name="connsiteY27995" fmla="*/ 322771 h 3804208"/>
                <a:gd name="connsiteX27996" fmla="*/ 806883 w 9157696"/>
                <a:gd name="connsiteY27996" fmla="*/ 322771 h 3804208"/>
                <a:gd name="connsiteX27997" fmla="*/ 808104 w 9157696"/>
                <a:gd name="connsiteY27997" fmla="*/ 323991 h 3804208"/>
                <a:gd name="connsiteX27998" fmla="*/ 808104 w 9157696"/>
                <a:gd name="connsiteY27998" fmla="*/ 321550 h 3804208"/>
                <a:gd name="connsiteX27999" fmla="*/ 809325 w 9157696"/>
                <a:gd name="connsiteY27999" fmla="*/ 322771 h 3804208"/>
                <a:gd name="connsiteX28000" fmla="*/ 809325 w 9157696"/>
                <a:gd name="connsiteY28000" fmla="*/ 322771 h 3804208"/>
                <a:gd name="connsiteX28001" fmla="*/ 808104 w 9157696"/>
                <a:gd name="connsiteY28001" fmla="*/ 323991 h 3804208"/>
                <a:gd name="connsiteX28002" fmla="*/ 815428 w 9157696"/>
                <a:gd name="connsiteY28002" fmla="*/ 253191 h 3804208"/>
                <a:gd name="connsiteX28003" fmla="*/ 815428 w 9157696"/>
                <a:gd name="connsiteY28003" fmla="*/ 250749 h 3804208"/>
                <a:gd name="connsiteX28004" fmla="*/ 815428 w 9157696"/>
                <a:gd name="connsiteY28004" fmla="*/ 253191 h 3804208"/>
                <a:gd name="connsiteX28005" fmla="*/ 815428 w 9157696"/>
                <a:gd name="connsiteY28005" fmla="*/ 253191 h 3804208"/>
                <a:gd name="connsiteX28006" fmla="*/ 880125 w 9157696"/>
                <a:gd name="connsiteY28006" fmla="*/ 253191 h 3804208"/>
                <a:gd name="connsiteX28007" fmla="*/ 880125 w 9157696"/>
                <a:gd name="connsiteY28007" fmla="*/ 253191 h 3804208"/>
                <a:gd name="connsiteX28008" fmla="*/ 880125 w 9157696"/>
                <a:gd name="connsiteY28008" fmla="*/ 250749 h 3804208"/>
                <a:gd name="connsiteX28009" fmla="*/ 880125 w 9157696"/>
                <a:gd name="connsiteY28009" fmla="*/ 253191 h 3804208"/>
                <a:gd name="connsiteX28010" fmla="*/ 883787 w 9157696"/>
                <a:gd name="connsiteY28010" fmla="*/ 347185 h 3804208"/>
                <a:gd name="connsiteX28011" fmla="*/ 881346 w 9157696"/>
                <a:gd name="connsiteY28011" fmla="*/ 344743 h 3804208"/>
                <a:gd name="connsiteX28012" fmla="*/ 882567 w 9157696"/>
                <a:gd name="connsiteY28012" fmla="*/ 344743 h 3804208"/>
                <a:gd name="connsiteX28013" fmla="*/ 883787 w 9157696"/>
                <a:gd name="connsiteY28013" fmla="*/ 344743 h 3804208"/>
                <a:gd name="connsiteX28014" fmla="*/ 883787 w 9157696"/>
                <a:gd name="connsiteY28014" fmla="*/ 347185 h 3804208"/>
                <a:gd name="connsiteX28015" fmla="*/ 885008 w 9157696"/>
                <a:gd name="connsiteY28015" fmla="*/ 345964 h 3804208"/>
                <a:gd name="connsiteX28016" fmla="*/ 885008 w 9157696"/>
                <a:gd name="connsiteY28016" fmla="*/ 345964 h 3804208"/>
                <a:gd name="connsiteX28017" fmla="*/ 885008 w 9157696"/>
                <a:gd name="connsiteY28017" fmla="*/ 345964 h 3804208"/>
                <a:gd name="connsiteX28018" fmla="*/ 885008 w 9157696"/>
                <a:gd name="connsiteY28018" fmla="*/ 345964 h 3804208"/>
                <a:gd name="connsiteX28019" fmla="*/ 885008 w 9157696"/>
                <a:gd name="connsiteY28019" fmla="*/ 345964 h 3804208"/>
                <a:gd name="connsiteX28020" fmla="*/ 887449 w 9157696"/>
                <a:gd name="connsiteY28020" fmla="*/ 323991 h 3804208"/>
                <a:gd name="connsiteX28021" fmla="*/ 886229 w 9157696"/>
                <a:gd name="connsiteY28021" fmla="*/ 322771 h 3804208"/>
                <a:gd name="connsiteX28022" fmla="*/ 886229 w 9157696"/>
                <a:gd name="connsiteY28022" fmla="*/ 322771 h 3804208"/>
                <a:gd name="connsiteX28023" fmla="*/ 887449 w 9157696"/>
                <a:gd name="connsiteY28023" fmla="*/ 321550 h 3804208"/>
                <a:gd name="connsiteX28024" fmla="*/ 887449 w 9157696"/>
                <a:gd name="connsiteY28024" fmla="*/ 323991 h 3804208"/>
                <a:gd name="connsiteX28025" fmla="*/ 915526 w 9157696"/>
                <a:gd name="connsiteY28025" fmla="*/ 371599 h 3804208"/>
                <a:gd name="connsiteX28026" fmla="*/ 915526 w 9157696"/>
                <a:gd name="connsiteY28026" fmla="*/ 371599 h 3804208"/>
                <a:gd name="connsiteX28027" fmla="*/ 915526 w 9157696"/>
                <a:gd name="connsiteY28027" fmla="*/ 371599 h 3804208"/>
                <a:gd name="connsiteX28028" fmla="*/ 915526 w 9157696"/>
                <a:gd name="connsiteY28028" fmla="*/ 371599 h 3804208"/>
                <a:gd name="connsiteX28029" fmla="*/ 914305 w 9157696"/>
                <a:gd name="connsiteY28029" fmla="*/ 370378 h 3804208"/>
                <a:gd name="connsiteX28030" fmla="*/ 914305 w 9157696"/>
                <a:gd name="connsiteY28030" fmla="*/ 367936 h 3804208"/>
                <a:gd name="connsiteX28031" fmla="*/ 911863 w 9157696"/>
                <a:gd name="connsiteY28031" fmla="*/ 366716 h 3804208"/>
                <a:gd name="connsiteX28032" fmla="*/ 909422 w 9157696"/>
                <a:gd name="connsiteY28032" fmla="*/ 366716 h 3804208"/>
                <a:gd name="connsiteX28033" fmla="*/ 909422 w 9157696"/>
                <a:gd name="connsiteY28033" fmla="*/ 365495 h 3804208"/>
                <a:gd name="connsiteX28034" fmla="*/ 906981 w 9157696"/>
                <a:gd name="connsiteY28034" fmla="*/ 364275 h 3804208"/>
                <a:gd name="connsiteX28035" fmla="*/ 905760 w 9157696"/>
                <a:gd name="connsiteY28035" fmla="*/ 363054 h 3804208"/>
                <a:gd name="connsiteX28036" fmla="*/ 903319 w 9157696"/>
                <a:gd name="connsiteY28036" fmla="*/ 361833 h 3804208"/>
                <a:gd name="connsiteX28037" fmla="*/ 903319 w 9157696"/>
                <a:gd name="connsiteY28037" fmla="*/ 359392 h 3804208"/>
                <a:gd name="connsiteX28038" fmla="*/ 903319 w 9157696"/>
                <a:gd name="connsiteY28038" fmla="*/ 359392 h 3804208"/>
                <a:gd name="connsiteX28039" fmla="*/ 904539 w 9157696"/>
                <a:gd name="connsiteY28039" fmla="*/ 358171 h 3804208"/>
                <a:gd name="connsiteX28040" fmla="*/ 908201 w 9157696"/>
                <a:gd name="connsiteY28040" fmla="*/ 355729 h 3804208"/>
                <a:gd name="connsiteX28041" fmla="*/ 911863 w 9157696"/>
                <a:gd name="connsiteY28041" fmla="*/ 353288 h 3804208"/>
                <a:gd name="connsiteX28042" fmla="*/ 917967 w 9157696"/>
                <a:gd name="connsiteY28042" fmla="*/ 347185 h 3804208"/>
                <a:gd name="connsiteX28043" fmla="*/ 915526 w 9157696"/>
                <a:gd name="connsiteY28043" fmla="*/ 371599 h 3804208"/>
                <a:gd name="connsiteX28044" fmla="*/ 977781 w 9157696"/>
                <a:gd name="connsiteY28044" fmla="*/ 566911 h 3804208"/>
                <a:gd name="connsiteX28045" fmla="*/ 976561 w 9157696"/>
                <a:gd name="connsiteY28045" fmla="*/ 565690 h 3804208"/>
                <a:gd name="connsiteX28046" fmla="*/ 977781 w 9157696"/>
                <a:gd name="connsiteY28046" fmla="*/ 564469 h 3804208"/>
                <a:gd name="connsiteX28047" fmla="*/ 977781 w 9157696"/>
                <a:gd name="connsiteY28047" fmla="*/ 566911 h 3804208"/>
                <a:gd name="connsiteX28048" fmla="*/ 986326 w 9157696"/>
                <a:gd name="connsiteY28048" fmla="*/ 659684 h 3804208"/>
                <a:gd name="connsiteX28049" fmla="*/ 986326 w 9157696"/>
                <a:gd name="connsiteY28049" fmla="*/ 660905 h 3804208"/>
                <a:gd name="connsiteX28050" fmla="*/ 982664 w 9157696"/>
                <a:gd name="connsiteY28050" fmla="*/ 658463 h 3804208"/>
                <a:gd name="connsiteX28051" fmla="*/ 982664 w 9157696"/>
                <a:gd name="connsiteY28051" fmla="*/ 658463 h 3804208"/>
                <a:gd name="connsiteX28052" fmla="*/ 985105 w 9157696"/>
                <a:gd name="connsiteY28052" fmla="*/ 658463 h 3804208"/>
                <a:gd name="connsiteX28053" fmla="*/ 986326 w 9157696"/>
                <a:gd name="connsiteY28053" fmla="*/ 659684 h 3804208"/>
                <a:gd name="connsiteX28054" fmla="*/ 986326 w 9157696"/>
                <a:gd name="connsiteY28054" fmla="*/ 659684 h 3804208"/>
                <a:gd name="connsiteX28055" fmla="*/ 992430 w 9157696"/>
                <a:gd name="connsiteY28055" fmla="*/ 637711 h 3804208"/>
                <a:gd name="connsiteX28056" fmla="*/ 991209 w 9157696"/>
                <a:gd name="connsiteY28056" fmla="*/ 636491 h 3804208"/>
                <a:gd name="connsiteX28057" fmla="*/ 991209 w 9157696"/>
                <a:gd name="connsiteY28057" fmla="*/ 636491 h 3804208"/>
                <a:gd name="connsiteX28058" fmla="*/ 993650 w 9157696"/>
                <a:gd name="connsiteY28058" fmla="*/ 635270 h 3804208"/>
                <a:gd name="connsiteX28059" fmla="*/ 992430 w 9157696"/>
                <a:gd name="connsiteY28059" fmla="*/ 637711 h 3804208"/>
                <a:gd name="connsiteX28060" fmla="*/ 1032713 w 9157696"/>
                <a:gd name="connsiteY28060" fmla="*/ 585221 h 3804208"/>
                <a:gd name="connsiteX28061" fmla="*/ 1042478 w 9157696"/>
                <a:gd name="connsiteY28061" fmla="*/ 581559 h 3804208"/>
                <a:gd name="connsiteX28062" fmla="*/ 1043699 w 9157696"/>
                <a:gd name="connsiteY28062" fmla="*/ 581559 h 3804208"/>
                <a:gd name="connsiteX28063" fmla="*/ 1044920 w 9157696"/>
                <a:gd name="connsiteY28063" fmla="*/ 581559 h 3804208"/>
                <a:gd name="connsiteX28064" fmla="*/ 1040037 w 9157696"/>
                <a:gd name="connsiteY28064" fmla="*/ 584001 h 3804208"/>
                <a:gd name="connsiteX28065" fmla="*/ 1035154 w 9157696"/>
                <a:gd name="connsiteY28065" fmla="*/ 584001 h 3804208"/>
                <a:gd name="connsiteX28066" fmla="*/ 1030271 w 9157696"/>
                <a:gd name="connsiteY28066" fmla="*/ 591325 h 3804208"/>
                <a:gd name="connsiteX28067" fmla="*/ 1026609 w 9157696"/>
                <a:gd name="connsiteY28067" fmla="*/ 588883 h 3804208"/>
                <a:gd name="connsiteX28068" fmla="*/ 1025389 w 9157696"/>
                <a:gd name="connsiteY28068" fmla="*/ 587663 h 3804208"/>
                <a:gd name="connsiteX28069" fmla="*/ 1032713 w 9157696"/>
                <a:gd name="connsiteY28069" fmla="*/ 585221 h 3804208"/>
                <a:gd name="connsiteX28070" fmla="*/ 1014402 w 9157696"/>
                <a:gd name="connsiteY28070" fmla="*/ 594987 h 3804208"/>
                <a:gd name="connsiteX28071" fmla="*/ 1021726 w 9157696"/>
                <a:gd name="connsiteY28071" fmla="*/ 590104 h 3804208"/>
                <a:gd name="connsiteX28072" fmla="*/ 1024168 w 9157696"/>
                <a:gd name="connsiteY28072" fmla="*/ 588883 h 3804208"/>
                <a:gd name="connsiteX28073" fmla="*/ 1020506 w 9157696"/>
                <a:gd name="connsiteY28073" fmla="*/ 594987 h 3804208"/>
                <a:gd name="connsiteX28074" fmla="*/ 1018064 w 9157696"/>
                <a:gd name="connsiteY28074" fmla="*/ 597428 h 3804208"/>
                <a:gd name="connsiteX28075" fmla="*/ 1016844 w 9157696"/>
                <a:gd name="connsiteY28075" fmla="*/ 597428 h 3804208"/>
                <a:gd name="connsiteX28076" fmla="*/ 1014402 w 9157696"/>
                <a:gd name="connsiteY28076" fmla="*/ 594987 h 3804208"/>
                <a:gd name="connsiteX28077" fmla="*/ 1014402 w 9157696"/>
                <a:gd name="connsiteY28077" fmla="*/ 594987 h 3804208"/>
                <a:gd name="connsiteX28078" fmla="*/ 1003416 w 9157696"/>
                <a:gd name="connsiteY28078" fmla="*/ 636491 h 3804208"/>
                <a:gd name="connsiteX28079" fmla="*/ 998533 w 9157696"/>
                <a:gd name="connsiteY28079" fmla="*/ 634049 h 3804208"/>
                <a:gd name="connsiteX28080" fmla="*/ 994871 w 9157696"/>
                <a:gd name="connsiteY28080" fmla="*/ 635270 h 3804208"/>
                <a:gd name="connsiteX28081" fmla="*/ 993650 w 9157696"/>
                <a:gd name="connsiteY28081" fmla="*/ 634049 h 3804208"/>
                <a:gd name="connsiteX28082" fmla="*/ 1009519 w 9157696"/>
                <a:gd name="connsiteY28082" fmla="*/ 627946 h 3804208"/>
                <a:gd name="connsiteX28083" fmla="*/ 1019285 w 9157696"/>
                <a:gd name="connsiteY28083" fmla="*/ 625504 h 3804208"/>
                <a:gd name="connsiteX28084" fmla="*/ 1024168 w 9157696"/>
                <a:gd name="connsiteY28084" fmla="*/ 624284 h 3804208"/>
                <a:gd name="connsiteX28085" fmla="*/ 1025389 w 9157696"/>
                <a:gd name="connsiteY28085" fmla="*/ 626725 h 3804208"/>
                <a:gd name="connsiteX28086" fmla="*/ 1027830 w 9157696"/>
                <a:gd name="connsiteY28086" fmla="*/ 631608 h 3804208"/>
                <a:gd name="connsiteX28087" fmla="*/ 1031492 w 9157696"/>
                <a:gd name="connsiteY28087" fmla="*/ 635270 h 3804208"/>
                <a:gd name="connsiteX28088" fmla="*/ 1032713 w 9157696"/>
                <a:gd name="connsiteY28088" fmla="*/ 636491 h 3804208"/>
                <a:gd name="connsiteX28089" fmla="*/ 1030271 w 9157696"/>
                <a:gd name="connsiteY28089" fmla="*/ 637711 h 3804208"/>
                <a:gd name="connsiteX28090" fmla="*/ 1025389 w 9157696"/>
                <a:gd name="connsiteY28090" fmla="*/ 638932 h 3804208"/>
                <a:gd name="connsiteX28091" fmla="*/ 1022947 w 9157696"/>
                <a:gd name="connsiteY28091" fmla="*/ 637711 h 3804208"/>
                <a:gd name="connsiteX28092" fmla="*/ 1016844 w 9157696"/>
                <a:gd name="connsiteY28092" fmla="*/ 640153 h 3804208"/>
                <a:gd name="connsiteX28093" fmla="*/ 1015623 w 9157696"/>
                <a:gd name="connsiteY28093" fmla="*/ 637711 h 3804208"/>
                <a:gd name="connsiteX28094" fmla="*/ 1009519 w 9157696"/>
                <a:gd name="connsiteY28094" fmla="*/ 638932 h 3804208"/>
                <a:gd name="connsiteX28095" fmla="*/ 1003416 w 9157696"/>
                <a:gd name="connsiteY28095" fmla="*/ 636491 h 3804208"/>
                <a:gd name="connsiteX28096" fmla="*/ 1013182 w 9157696"/>
                <a:gd name="connsiteY28096" fmla="*/ 677995 h 3804208"/>
                <a:gd name="connsiteX28097" fmla="*/ 1013182 w 9157696"/>
                <a:gd name="connsiteY28097" fmla="*/ 677995 h 3804208"/>
                <a:gd name="connsiteX28098" fmla="*/ 1013182 w 9157696"/>
                <a:gd name="connsiteY28098" fmla="*/ 677995 h 3804208"/>
                <a:gd name="connsiteX28099" fmla="*/ 1013182 w 9157696"/>
                <a:gd name="connsiteY28099" fmla="*/ 677995 h 3804208"/>
                <a:gd name="connsiteX28100" fmla="*/ 1010740 w 9157696"/>
                <a:gd name="connsiteY28100" fmla="*/ 663346 h 3804208"/>
                <a:gd name="connsiteX28101" fmla="*/ 1008299 w 9157696"/>
                <a:gd name="connsiteY28101" fmla="*/ 660905 h 3804208"/>
                <a:gd name="connsiteX28102" fmla="*/ 1008299 w 9157696"/>
                <a:gd name="connsiteY28102" fmla="*/ 660905 h 3804208"/>
                <a:gd name="connsiteX28103" fmla="*/ 1011961 w 9157696"/>
                <a:gd name="connsiteY28103" fmla="*/ 658463 h 3804208"/>
                <a:gd name="connsiteX28104" fmla="*/ 1018064 w 9157696"/>
                <a:gd name="connsiteY28104" fmla="*/ 653581 h 3804208"/>
                <a:gd name="connsiteX28105" fmla="*/ 1026609 w 9157696"/>
                <a:gd name="connsiteY28105" fmla="*/ 649918 h 3804208"/>
                <a:gd name="connsiteX28106" fmla="*/ 1040037 w 9157696"/>
                <a:gd name="connsiteY28106" fmla="*/ 647477 h 3804208"/>
                <a:gd name="connsiteX28107" fmla="*/ 1043699 w 9157696"/>
                <a:gd name="connsiteY28107" fmla="*/ 653581 h 3804208"/>
                <a:gd name="connsiteX28108" fmla="*/ 1041258 w 9157696"/>
                <a:gd name="connsiteY28108" fmla="*/ 653581 h 3804208"/>
                <a:gd name="connsiteX28109" fmla="*/ 1038816 w 9157696"/>
                <a:gd name="connsiteY28109" fmla="*/ 656022 h 3804208"/>
                <a:gd name="connsiteX28110" fmla="*/ 1035154 w 9157696"/>
                <a:gd name="connsiteY28110" fmla="*/ 657243 h 3804208"/>
                <a:gd name="connsiteX28111" fmla="*/ 1031492 w 9157696"/>
                <a:gd name="connsiteY28111" fmla="*/ 657243 h 3804208"/>
                <a:gd name="connsiteX28112" fmla="*/ 1026609 w 9157696"/>
                <a:gd name="connsiteY28112" fmla="*/ 658463 h 3804208"/>
                <a:gd name="connsiteX28113" fmla="*/ 1021726 w 9157696"/>
                <a:gd name="connsiteY28113" fmla="*/ 659684 h 3804208"/>
                <a:gd name="connsiteX28114" fmla="*/ 1018064 w 9157696"/>
                <a:gd name="connsiteY28114" fmla="*/ 658463 h 3804208"/>
                <a:gd name="connsiteX28115" fmla="*/ 1010740 w 9157696"/>
                <a:gd name="connsiteY28115" fmla="*/ 663346 h 3804208"/>
                <a:gd name="connsiteX28116" fmla="*/ 1049803 w 9157696"/>
                <a:gd name="connsiteY28116" fmla="*/ 679215 h 3804208"/>
                <a:gd name="connsiteX28117" fmla="*/ 1046141 w 9157696"/>
                <a:gd name="connsiteY28117" fmla="*/ 679215 h 3804208"/>
                <a:gd name="connsiteX28118" fmla="*/ 1042478 w 9157696"/>
                <a:gd name="connsiteY28118" fmla="*/ 679215 h 3804208"/>
                <a:gd name="connsiteX28119" fmla="*/ 1041258 w 9157696"/>
                <a:gd name="connsiteY28119" fmla="*/ 680436 h 3804208"/>
                <a:gd name="connsiteX28120" fmla="*/ 1038816 w 9157696"/>
                <a:gd name="connsiteY28120" fmla="*/ 681657 h 3804208"/>
                <a:gd name="connsiteX28121" fmla="*/ 1037596 w 9157696"/>
                <a:gd name="connsiteY28121" fmla="*/ 681657 h 3804208"/>
                <a:gd name="connsiteX28122" fmla="*/ 1035154 w 9157696"/>
                <a:gd name="connsiteY28122" fmla="*/ 680436 h 3804208"/>
                <a:gd name="connsiteX28123" fmla="*/ 1029051 w 9157696"/>
                <a:gd name="connsiteY28123" fmla="*/ 682877 h 3804208"/>
                <a:gd name="connsiteX28124" fmla="*/ 1027830 w 9157696"/>
                <a:gd name="connsiteY28124" fmla="*/ 679215 h 3804208"/>
                <a:gd name="connsiteX28125" fmla="*/ 1021726 w 9157696"/>
                <a:gd name="connsiteY28125" fmla="*/ 675553 h 3804208"/>
                <a:gd name="connsiteX28126" fmla="*/ 1016844 w 9157696"/>
                <a:gd name="connsiteY28126" fmla="*/ 676774 h 3804208"/>
                <a:gd name="connsiteX28127" fmla="*/ 1015623 w 9157696"/>
                <a:gd name="connsiteY28127" fmla="*/ 675553 h 3804208"/>
                <a:gd name="connsiteX28128" fmla="*/ 1022947 w 9157696"/>
                <a:gd name="connsiteY28128" fmla="*/ 671891 h 3804208"/>
                <a:gd name="connsiteX28129" fmla="*/ 1030271 w 9157696"/>
                <a:gd name="connsiteY28129" fmla="*/ 669450 h 3804208"/>
                <a:gd name="connsiteX28130" fmla="*/ 1037596 w 9157696"/>
                <a:gd name="connsiteY28130" fmla="*/ 667008 h 3804208"/>
                <a:gd name="connsiteX28131" fmla="*/ 1046141 w 9157696"/>
                <a:gd name="connsiteY28131" fmla="*/ 662125 h 3804208"/>
                <a:gd name="connsiteX28132" fmla="*/ 1052244 w 9157696"/>
                <a:gd name="connsiteY28132" fmla="*/ 680436 h 3804208"/>
                <a:gd name="connsiteX28133" fmla="*/ 1049803 w 9157696"/>
                <a:gd name="connsiteY28133" fmla="*/ 679215 h 3804208"/>
                <a:gd name="connsiteX28134" fmla="*/ 1068113 w 9157696"/>
                <a:gd name="connsiteY28134" fmla="*/ 609635 h 3804208"/>
                <a:gd name="connsiteX28135" fmla="*/ 1068113 w 9157696"/>
                <a:gd name="connsiteY28135" fmla="*/ 609635 h 3804208"/>
                <a:gd name="connsiteX28136" fmla="*/ 1066892 w 9157696"/>
                <a:gd name="connsiteY28136" fmla="*/ 610856 h 3804208"/>
                <a:gd name="connsiteX28137" fmla="*/ 1064451 w 9157696"/>
                <a:gd name="connsiteY28137" fmla="*/ 608415 h 3804208"/>
                <a:gd name="connsiteX28138" fmla="*/ 1060789 w 9157696"/>
                <a:gd name="connsiteY28138" fmla="*/ 607194 h 3804208"/>
                <a:gd name="connsiteX28139" fmla="*/ 1058348 w 9157696"/>
                <a:gd name="connsiteY28139" fmla="*/ 608415 h 3804208"/>
                <a:gd name="connsiteX28140" fmla="*/ 1055906 w 9157696"/>
                <a:gd name="connsiteY28140" fmla="*/ 607194 h 3804208"/>
                <a:gd name="connsiteX28141" fmla="*/ 1055906 w 9157696"/>
                <a:gd name="connsiteY28141" fmla="*/ 607194 h 3804208"/>
                <a:gd name="connsiteX28142" fmla="*/ 1055906 w 9157696"/>
                <a:gd name="connsiteY28142" fmla="*/ 597428 h 3804208"/>
                <a:gd name="connsiteX28143" fmla="*/ 1053465 w 9157696"/>
                <a:gd name="connsiteY28143" fmla="*/ 602311 h 3804208"/>
                <a:gd name="connsiteX28144" fmla="*/ 1053465 w 9157696"/>
                <a:gd name="connsiteY28144" fmla="*/ 604753 h 3804208"/>
                <a:gd name="connsiteX28145" fmla="*/ 1049803 w 9157696"/>
                <a:gd name="connsiteY28145" fmla="*/ 605973 h 3804208"/>
                <a:gd name="connsiteX28146" fmla="*/ 1044920 w 9157696"/>
                <a:gd name="connsiteY28146" fmla="*/ 607194 h 3804208"/>
                <a:gd name="connsiteX28147" fmla="*/ 1046141 w 9157696"/>
                <a:gd name="connsiteY28147" fmla="*/ 610856 h 3804208"/>
                <a:gd name="connsiteX28148" fmla="*/ 1048582 w 9157696"/>
                <a:gd name="connsiteY28148" fmla="*/ 613297 h 3804208"/>
                <a:gd name="connsiteX28149" fmla="*/ 1052244 w 9157696"/>
                <a:gd name="connsiteY28149" fmla="*/ 614518 h 3804208"/>
                <a:gd name="connsiteX28150" fmla="*/ 1055906 w 9157696"/>
                <a:gd name="connsiteY28150" fmla="*/ 614518 h 3804208"/>
                <a:gd name="connsiteX28151" fmla="*/ 1057127 w 9157696"/>
                <a:gd name="connsiteY28151" fmla="*/ 620622 h 3804208"/>
                <a:gd name="connsiteX28152" fmla="*/ 1058348 w 9157696"/>
                <a:gd name="connsiteY28152" fmla="*/ 623063 h 3804208"/>
                <a:gd name="connsiteX28153" fmla="*/ 1059568 w 9157696"/>
                <a:gd name="connsiteY28153" fmla="*/ 626725 h 3804208"/>
                <a:gd name="connsiteX28154" fmla="*/ 1060789 w 9157696"/>
                <a:gd name="connsiteY28154" fmla="*/ 632829 h 3804208"/>
                <a:gd name="connsiteX28155" fmla="*/ 1055906 w 9157696"/>
                <a:gd name="connsiteY28155" fmla="*/ 630387 h 3804208"/>
                <a:gd name="connsiteX28156" fmla="*/ 1053465 w 9157696"/>
                <a:gd name="connsiteY28156" fmla="*/ 634049 h 3804208"/>
                <a:gd name="connsiteX28157" fmla="*/ 1048582 w 9157696"/>
                <a:gd name="connsiteY28157" fmla="*/ 624284 h 3804208"/>
                <a:gd name="connsiteX28158" fmla="*/ 1044920 w 9157696"/>
                <a:gd name="connsiteY28158" fmla="*/ 625504 h 3804208"/>
                <a:gd name="connsiteX28159" fmla="*/ 1040037 w 9157696"/>
                <a:gd name="connsiteY28159" fmla="*/ 620622 h 3804208"/>
                <a:gd name="connsiteX28160" fmla="*/ 1037596 w 9157696"/>
                <a:gd name="connsiteY28160" fmla="*/ 614518 h 3804208"/>
                <a:gd name="connsiteX28161" fmla="*/ 1040037 w 9157696"/>
                <a:gd name="connsiteY28161" fmla="*/ 607194 h 3804208"/>
                <a:gd name="connsiteX28162" fmla="*/ 1048582 w 9157696"/>
                <a:gd name="connsiteY28162" fmla="*/ 597428 h 3804208"/>
                <a:gd name="connsiteX28163" fmla="*/ 1055906 w 9157696"/>
                <a:gd name="connsiteY28163" fmla="*/ 591325 h 3804208"/>
                <a:gd name="connsiteX28164" fmla="*/ 1059568 w 9157696"/>
                <a:gd name="connsiteY28164" fmla="*/ 592546 h 3804208"/>
                <a:gd name="connsiteX28165" fmla="*/ 1060789 w 9157696"/>
                <a:gd name="connsiteY28165" fmla="*/ 597428 h 3804208"/>
                <a:gd name="connsiteX28166" fmla="*/ 1063230 w 9157696"/>
                <a:gd name="connsiteY28166" fmla="*/ 599870 h 3804208"/>
                <a:gd name="connsiteX28167" fmla="*/ 1066892 w 9157696"/>
                <a:gd name="connsiteY28167" fmla="*/ 599870 h 3804208"/>
                <a:gd name="connsiteX28168" fmla="*/ 1068113 w 9157696"/>
                <a:gd name="connsiteY28168" fmla="*/ 601090 h 3804208"/>
                <a:gd name="connsiteX28169" fmla="*/ 1071775 w 9157696"/>
                <a:gd name="connsiteY28169" fmla="*/ 608415 h 3804208"/>
                <a:gd name="connsiteX28170" fmla="*/ 1068113 w 9157696"/>
                <a:gd name="connsiteY28170" fmla="*/ 609635 h 3804208"/>
                <a:gd name="connsiteX28171" fmla="*/ 1070555 w 9157696"/>
                <a:gd name="connsiteY28171" fmla="*/ 577897 h 3804208"/>
                <a:gd name="connsiteX28172" fmla="*/ 1069334 w 9157696"/>
                <a:gd name="connsiteY28172" fmla="*/ 581559 h 3804208"/>
                <a:gd name="connsiteX28173" fmla="*/ 1068113 w 9157696"/>
                <a:gd name="connsiteY28173" fmla="*/ 577897 h 3804208"/>
                <a:gd name="connsiteX28174" fmla="*/ 1071775 w 9157696"/>
                <a:gd name="connsiteY28174" fmla="*/ 575456 h 3804208"/>
                <a:gd name="connsiteX28175" fmla="*/ 1070555 w 9157696"/>
                <a:gd name="connsiteY28175" fmla="*/ 577897 h 3804208"/>
                <a:gd name="connsiteX28176" fmla="*/ 1087644 w 9157696"/>
                <a:gd name="connsiteY28176" fmla="*/ 548600 h 3804208"/>
                <a:gd name="connsiteX28177" fmla="*/ 1087644 w 9157696"/>
                <a:gd name="connsiteY28177" fmla="*/ 548600 h 3804208"/>
                <a:gd name="connsiteX28178" fmla="*/ 1085203 w 9157696"/>
                <a:gd name="connsiteY28178" fmla="*/ 547380 h 3804208"/>
                <a:gd name="connsiteX28179" fmla="*/ 1087644 w 9157696"/>
                <a:gd name="connsiteY28179" fmla="*/ 548600 h 3804208"/>
                <a:gd name="connsiteX28180" fmla="*/ 1085203 w 9157696"/>
                <a:gd name="connsiteY28180" fmla="*/ 458268 h 3804208"/>
                <a:gd name="connsiteX28181" fmla="*/ 1085203 w 9157696"/>
                <a:gd name="connsiteY28181" fmla="*/ 459489 h 3804208"/>
                <a:gd name="connsiteX28182" fmla="*/ 1085203 w 9157696"/>
                <a:gd name="connsiteY28182" fmla="*/ 458268 h 3804208"/>
                <a:gd name="connsiteX28183" fmla="*/ 1085203 w 9157696"/>
                <a:gd name="connsiteY28183" fmla="*/ 458268 h 3804208"/>
                <a:gd name="connsiteX28184" fmla="*/ 1088865 w 9157696"/>
                <a:gd name="connsiteY28184" fmla="*/ 582780 h 3804208"/>
                <a:gd name="connsiteX28185" fmla="*/ 1086424 w 9157696"/>
                <a:gd name="connsiteY28185" fmla="*/ 579118 h 3804208"/>
                <a:gd name="connsiteX28186" fmla="*/ 1083982 w 9157696"/>
                <a:gd name="connsiteY28186" fmla="*/ 575456 h 3804208"/>
                <a:gd name="connsiteX28187" fmla="*/ 1080320 w 9157696"/>
                <a:gd name="connsiteY28187" fmla="*/ 577897 h 3804208"/>
                <a:gd name="connsiteX28188" fmla="*/ 1076658 w 9157696"/>
                <a:gd name="connsiteY28188" fmla="*/ 580339 h 3804208"/>
                <a:gd name="connsiteX28189" fmla="*/ 1072996 w 9157696"/>
                <a:gd name="connsiteY28189" fmla="*/ 575456 h 3804208"/>
                <a:gd name="connsiteX28190" fmla="*/ 1075437 w 9157696"/>
                <a:gd name="connsiteY28190" fmla="*/ 574235 h 3804208"/>
                <a:gd name="connsiteX28191" fmla="*/ 1081541 w 9157696"/>
                <a:gd name="connsiteY28191" fmla="*/ 570573 h 3804208"/>
                <a:gd name="connsiteX28192" fmla="*/ 1083982 w 9157696"/>
                <a:gd name="connsiteY28192" fmla="*/ 566911 h 3804208"/>
                <a:gd name="connsiteX28193" fmla="*/ 1086424 w 9157696"/>
                <a:gd name="connsiteY28193" fmla="*/ 569352 h 3804208"/>
                <a:gd name="connsiteX28194" fmla="*/ 1090086 w 9157696"/>
                <a:gd name="connsiteY28194" fmla="*/ 576676 h 3804208"/>
                <a:gd name="connsiteX28195" fmla="*/ 1091306 w 9157696"/>
                <a:gd name="connsiteY28195" fmla="*/ 579118 h 3804208"/>
                <a:gd name="connsiteX28196" fmla="*/ 1088865 w 9157696"/>
                <a:gd name="connsiteY28196" fmla="*/ 582780 h 3804208"/>
                <a:gd name="connsiteX28197" fmla="*/ 1103513 w 9157696"/>
                <a:gd name="connsiteY28197" fmla="*/ 397233 h 3804208"/>
                <a:gd name="connsiteX28198" fmla="*/ 1103513 w 9157696"/>
                <a:gd name="connsiteY28198" fmla="*/ 397233 h 3804208"/>
                <a:gd name="connsiteX28199" fmla="*/ 1103513 w 9157696"/>
                <a:gd name="connsiteY28199" fmla="*/ 397233 h 3804208"/>
                <a:gd name="connsiteX28200" fmla="*/ 1103513 w 9157696"/>
                <a:gd name="connsiteY28200" fmla="*/ 397233 h 3804208"/>
                <a:gd name="connsiteX28201" fmla="*/ 1109617 w 9157696"/>
                <a:gd name="connsiteY28201" fmla="*/ 382585 h 3804208"/>
                <a:gd name="connsiteX28202" fmla="*/ 1109617 w 9157696"/>
                <a:gd name="connsiteY28202" fmla="*/ 382585 h 3804208"/>
                <a:gd name="connsiteX28203" fmla="*/ 1108396 w 9157696"/>
                <a:gd name="connsiteY28203" fmla="*/ 381364 h 3804208"/>
                <a:gd name="connsiteX28204" fmla="*/ 1110838 w 9157696"/>
                <a:gd name="connsiteY28204" fmla="*/ 380143 h 3804208"/>
                <a:gd name="connsiteX28205" fmla="*/ 1109617 w 9157696"/>
                <a:gd name="connsiteY28205" fmla="*/ 382585 h 3804208"/>
                <a:gd name="connsiteX28206" fmla="*/ 1114500 w 9157696"/>
                <a:gd name="connsiteY28206" fmla="*/ 356950 h 3804208"/>
                <a:gd name="connsiteX28207" fmla="*/ 1114500 w 9157696"/>
                <a:gd name="connsiteY28207" fmla="*/ 354509 h 3804208"/>
                <a:gd name="connsiteX28208" fmla="*/ 1115720 w 9157696"/>
                <a:gd name="connsiteY28208" fmla="*/ 355729 h 3804208"/>
                <a:gd name="connsiteX28209" fmla="*/ 1115720 w 9157696"/>
                <a:gd name="connsiteY28209" fmla="*/ 355729 h 3804208"/>
                <a:gd name="connsiteX28210" fmla="*/ 1114500 w 9157696"/>
                <a:gd name="connsiteY28210" fmla="*/ 356950 h 3804208"/>
                <a:gd name="connsiteX28211" fmla="*/ 1121824 w 9157696"/>
                <a:gd name="connsiteY28211" fmla="*/ 286150 h 3804208"/>
                <a:gd name="connsiteX28212" fmla="*/ 1121824 w 9157696"/>
                <a:gd name="connsiteY28212" fmla="*/ 283708 h 3804208"/>
                <a:gd name="connsiteX28213" fmla="*/ 1121824 w 9157696"/>
                <a:gd name="connsiteY28213" fmla="*/ 286150 h 3804208"/>
                <a:gd name="connsiteX28214" fmla="*/ 1121824 w 9157696"/>
                <a:gd name="connsiteY28214" fmla="*/ 286150 h 3804208"/>
                <a:gd name="connsiteX28215" fmla="*/ 1185300 w 9157696"/>
                <a:gd name="connsiteY28215" fmla="*/ 286150 h 3804208"/>
                <a:gd name="connsiteX28216" fmla="*/ 1185300 w 9157696"/>
                <a:gd name="connsiteY28216" fmla="*/ 286150 h 3804208"/>
                <a:gd name="connsiteX28217" fmla="*/ 1185300 w 9157696"/>
                <a:gd name="connsiteY28217" fmla="*/ 283708 h 3804208"/>
                <a:gd name="connsiteX28218" fmla="*/ 1185300 w 9157696"/>
                <a:gd name="connsiteY28218" fmla="*/ 286150 h 3804208"/>
                <a:gd name="connsiteX28219" fmla="*/ 1188962 w 9157696"/>
                <a:gd name="connsiteY28219" fmla="*/ 381364 h 3804208"/>
                <a:gd name="connsiteX28220" fmla="*/ 1186521 w 9157696"/>
                <a:gd name="connsiteY28220" fmla="*/ 378923 h 3804208"/>
                <a:gd name="connsiteX28221" fmla="*/ 1187742 w 9157696"/>
                <a:gd name="connsiteY28221" fmla="*/ 378923 h 3804208"/>
                <a:gd name="connsiteX28222" fmla="*/ 1188962 w 9157696"/>
                <a:gd name="connsiteY28222" fmla="*/ 378923 h 3804208"/>
                <a:gd name="connsiteX28223" fmla="*/ 1188962 w 9157696"/>
                <a:gd name="connsiteY28223" fmla="*/ 381364 h 3804208"/>
                <a:gd name="connsiteX28224" fmla="*/ 1191404 w 9157696"/>
                <a:gd name="connsiteY28224" fmla="*/ 378923 h 3804208"/>
                <a:gd name="connsiteX28225" fmla="*/ 1191404 w 9157696"/>
                <a:gd name="connsiteY28225" fmla="*/ 378923 h 3804208"/>
                <a:gd name="connsiteX28226" fmla="*/ 1192625 w 9157696"/>
                <a:gd name="connsiteY28226" fmla="*/ 377702 h 3804208"/>
                <a:gd name="connsiteX28227" fmla="*/ 1191404 w 9157696"/>
                <a:gd name="connsiteY28227" fmla="*/ 378923 h 3804208"/>
                <a:gd name="connsiteX28228" fmla="*/ 1192625 w 9157696"/>
                <a:gd name="connsiteY28228" fmla="*/ 356950 h 3804208"/>
                <a:gd name="connsiteX28229" fmla="*/ 1191404 w 9157696"/>
                <a:gd name="connsiteY28229" fmla="*/ 355729 h 3804208"/>
                <a:gd name="connsiteX28230" fmla="*/ 1191404 w 9157696"/>
                <a:gd name="connsiteY28230" fmla="*/ 355729 h 3804208"/>
                <a:gd name="connsiteX28231" fmla="*/ 1192625 w 9157696"/>
                <a:gd name="connsiteY28231" fmla="*/ 354509 h 3804208"/>
                <a:gd name="connsiteX28232" fmla="*/ 1192625 w 9157696"/>
                <a:gd name="connsiteY28232" fmla="*/ 356950 h 3804208"/>
                <a:gd name="connsiteX28233" fmla="*/ 1197507 w 9157696"/>
                <a:gd name="connsiteY28233" fmla="*/ 381364 h 3804208"/>
                <a:gd name="connsiteX28234" fmla="*/ 1195066 w 9157696"/>
                <a:gd name="connsiteY28234" fmla="*/ 378923 h 3804208"/>
                <a:gd name="connsiteX28235" fmla="*/ 1195066 w 9157696"/>
                <a:gd name="connsiteY28235" fmla="*/ 378923 h 3804208"/>
                <a:gd name="connsiteX28236" fmla="*/ 1197507 w 9157696"/>
                <a:gd name="connsiteY28236" fmla="*/ 381364 h 3804208"/>
                <a:gd name="connsiteX28237" fmla="*/ 1197507 w 9157696"/>
                <a:gd name="connsiteY28237" fmla="*/ 381364 h 3804208"/>
                <a:gd name="connsiteX28238" fmla="*/ 1202390 w 9157696"/>
                <a:gd name="connsiteY28238" fmla="*/ 397233 h 3804208"/>
                <a:gd name="connsiteX28239" fmla="*/ 1202390 w 9157696"/>
                <a:gd name="connsiteY28239" fmla="*/ 397233 h 3804208"/>
                <a:gd name="connsiteX28240" fmla="*/ 1202390 w 9157696"/>
                <a:gd name="connsiteY28240" fmla="*/ 397233 h 3804208"/>
                <a:gd name="connsiteX28241" fmla="*/ 1202390 w 9157696"/>
                <a:gd name="connsiteY28241" fmla="*/ 397233 h 3804208"/>
                <a:gd name="connsiteX28242" fmla="*/ 1248777 w 9157696"/>
                <a:gd name="connsiteY28242" fmla="*/ 889176 h 3804208"/>
                <a:gd name="connsiteX28243" fmla="*/ 1246335 w 9157696"/>
                <a:gd name="connsiteY28243" fmla="*/ 891617 h 3804208"/>
                <a:gd name="connsiteX28244" fmla="*/ 1246335 w 9157696"/>
                <a:gd name="connsiteY28244" fmla="*/ 889176 h 3804208"/>
                <a:gd name="connsiteX28245" fmla="*/ 1248777 w 9157696"/>
                <a:gd name="connsiteY28245" fmla="*/ 889176 h 3804208"/>
                <a:gd name="connsiteX28246" fmla="*/ 1249998 w 9157696"/>
                <a:gd name="connsiteY28246" fmla="*/ 886734 h 3804208"/>
                <a:gd name="connsiteX28247" fmla="*/ 1248777 w 9157696"/>
                <a:gd name="connsiteY28247" fmla="*/ 889176 h 3804208"/>
                <a:gd name="connsiteX28248" fmla="*/ 1351316 w 9157696"/>
                <a:gd name="connsiteY28248" fmla="*/ 715836 h 3804208"/>
                <a:gd name="connsiteX28249" fmla="*/ 1348874 w 9157696"/>
                <a:gd name="connsiteY28249" fmla="*/ 717057 h 3804208"/>
                <a:gd name="connsiteX28250" fmla="*/ 1345212 w 9157696"/>
                <a:gd name="connsiteY28250" fmla="*/ 714616 h 3804208"/>
                <a:gd name="connsiteX28251" fmla="*/ 1351316 w 9157696"/>
                <a:gd name="connsiteY28251" fmla="*/ 715836 h 3804208"/>
                <a:gd name="connsiteX28252" fmla="*/ 1308591 w 9157696"/>
                <a:gd name="connsiteY28252" fmla="*/ 706071 h 3804208"/>
                <a:gd name="connsiteX28253" fmla="*/ 1314695 w 9157696"/>
                <a:gd name="connsiteY28253" fmla="*/ 706071 h 3804208"/>
                <a:gd name="connsiteX28254" fmla="*/ 1323240 w 9157696"/>
                <a:gd name="connsiteY28254" fmla="*/ 706071 h 3804208"/>
                <a:gd name="connsiteX28255" fmla="*/ 1335447 w 9157696"/>
                <a:gd name="connsiteY28255" fmla="*/ 708512 h 3804208"/>
                <a:gd name="connsiteX28256" fmla="*/ 1343992 w 9157696"/>
                <a:gd name="connsiteY28256" fmla="*/ 713395 h 3804208"/>
                <a:gd name="connsiteX28257" fmla="*/ 1342771 w 9157696"/>
                <a:gd name="connsiteY28257" fmla="*/ 713395 h 3804208"/>
                <a:gd name="connsiteX28258" fmla="*/ 1339109 w 9157696"/>
                <a:gd name="connsiteY28258" fmla="*/ 715836 h 3804208"/>
                <a:gd name="connsiteX28259" fmla="*/ 1333005 w 9157696"/>
                <a:gd name="connsiteY28259" fmla="*/ 714616 h 3804208"/>
                <a:gd name="connsiteX28260" fmla="*/ 1326902 w 9157696"/>
                <a:gd name="connsiteY28260" fmla="*/ 714616 h 3804208"/>
                <a:gd name="connsiteX28261" fmla="*/ 1322019 w 9157696"/>
                <a:gd name="connsiteY28261" fmla="*/ 715836 h 3804208"/>
                <a:gd name="connsiteX28262" fmla="*/ 1317136 w 9157696"/>
                <a:gd name="connsiteY28262" fmla="*/ 715836 h 3804208"/>
                <a:gd name="connsiteX28263" fmla="*/ 1312253 w 9157696"/>
                <a:gd name="connsiteY28263" fmla="*/ 714616 h 3804208"/>
                <a:gd name="connsiteX28264" fmla="*/ 1308591 w 9157696"/>
                <a:gd name="connsiteY28264" fmla="*/ 714616 h 3804208"/>
                <a:gd name="connsiteX28265" fmla="*/ 1308591 w 9157696"/>
                <a:gd name="connsiteY28265" fmla="*/ 706071 h 3804208"/>
                <a:gd name="connsiteX28266" fmla="*/ 1284177 w 9157696"/>
                <a:gd name="connsiteY28266" fmla="*/ 759782 h 3804208"/>
                <a:gd name="connsiteX28267" fmla="*/ 1297605 w 9157696"/>
                <a:gd name="connsiteY28267" fmla="*/ 762223 h 3804208"/>
                <a:gd name="connsiteX28268" fmla="*/ 1302488 w 9157696"/>
                <a:gd name="connsiteY28268" fmla="*/ 764664 h 3804208"/>
                <a:gd name="connsiteX28269" fmla="*/ 1301267 w 9157696"/>
                <a:gd name="connsiteY28269" fmla="*/ 765885 h 3804208"/>
                <a:gd name="connsiteX28270" fmla="*/ 1301267 w 9157696"/>
                <a:gd name="connsiteY28270" fmla="*/ 765885 h 3804208"/>
                <a:gd name="connsiteX28271" fmla="*/ 1295163 w 9157696"/>
                <a:gd name="connsiteY28271" fmla="*/ 763444 h 3804208"/>
                <a:gd name="connsiteX28272" fmla="*/ 1289060 w 9157696"/>
                <a:gd name="connsiteY28272" fmla="*/ 762223 h 3804208"/>
                <a:gd name="connsiteX28273" fmla="*/ 1285398 w 9157696"/>
                <a:gd name="connsiteY28273" fmla="*/ 764664 h 3804208"/>
                <a:gd name="connsiteX28274" fmla="*/ 1281736 w 9157696"/>
                <a:gd name="connsiteY28274" fmla="*/ 764664 h 3804208"/>
                <a:gd name="connsiteX28275" fmla="*/ 1281736 w 9157696"/>
                <a:gd name="connsiteY28275" fmla="*/ 764664 h 3804208"/>
                <a:gd name="connsiteX28276" fmla="*/ 1284177 w 9157696"/>
                <a:gd name="connsiteY28276" fmla="*/ 759782 h 3804208"/>
                <a:gd name="connsiteX28277" fmla="*/ 1303708 w 9157696"/>
                <a:gd name="connsiteY28277" fmla="*/ 779313 h 3804208"/>
                <a:gd name="connsiteX28278" fmla="*/ 1313474 w 9157696"/>
                <a:gd name="connsiteY28278" fmla="*/ 782975 h 3804208"/>
                <a:gd name="connsiteX28279" fmla="*/ 1317136 w 9157696"/>
                <a:gd name="connsiteY28279" fmla="*/ 784196 h 3804208"/>
                <a:gd name="connsiteX28280" fmla="*/ 1315915 w 9157696"/>
                <a:gd name="connsiteY28280" fmla="*/ 785416 h 3804208"/>
                <a:gd name="connsiteX28281" fmla="*/ 1315915 w 9157696"/>
                <a:gd name="connsiteY28281" fmla="*/ 785416 h 3804208"/>
                <a:gd name="connsiteX28282" fmla="*/ 1314695 w 9157696"/>
                <a:gd name="connsiteY28282" fmla="*/ 785416 h 3804208"/>
                <a:gd name="connsiteX28283" fmla="*/ 1311033 w 9157696"/>
                <a:gd name="connsiteY28283" fmla="*/ 785416 h 3804208"/>
                <a:gd name="connsiteX28284" fmla="*/ 1307370 w 9157696"/>
                <a:gd name="connsiteY28284" fmla="*/ 785416 h 3804208"/>
                <a:gd name="connsiteX28285" fmla="*/ 1298826 w 9157696"/>
                <a:gd name="connsiteY28285" fmla="*/ 789078 h 3804208"/>
                <a:gd name="connsiteX28286" fmla="*/ 1298826 w 9157696"/>
                <a:gd name="connsiteY28286" fmla="*/ 789078 h 3804208"/>
                <a:gd name="connsiteX28287" fmla="*/ 1298826 w 9157696"/>
                <a:gd name="connsiteY28287" fmla="*/ 789078 h 3804208"/>
                <a:gd name="connsiteX28288" fmla="*/ 1298826 w 9157696"/>
                <a:gd name="connsiteY28288" fmla="*/ 789078 h 3804208"/>
                <a:gd name="connsiteX28289" fmla="*/ 1298826 w 9157696"/>
                <a:gd name="connsiteY28289" fmla="*/ 790299 h 3804208"/>
                <a:gd name="connsiteX28290" fmla="*/ 1295163 w 9157696"/>
                <a:gd name="connsiteY28290" fmla="*/ 792740 h 3804208"/>
                <a:gd name="connsiteX28291" fmla="*/ 1292722 w 9157696"/>
                <a:gd name="connsiteY28291" fmla="*/ 793961 h 3804208"/>
                <a:gd name="connsiteX28292" fmla="*/ 1295163 w 9157696"/>
                <a:gd name="connsiteY28292" fmla="*/ 790299 h 3804208"/>
                <a:gd name="connsiteX28293" fmla="*/ 1298826 w 9157696"/>
                <a:gd name="connsiteY28293" fmla="*/ 782975 h 3804208"/>
                <a:gd name="connsiteX28294" fmla="*/ 1302488 w 9157696"/>
                <a:gd name="connsiteY28294" fmla="*/ 778092 h 3804208"/>
                <a:gd name="connsiteX28295" fmla="*/ 1303708 w 9157696"/>
                <a:gd name="connsiteY28295" fmla="*/ 776871 h 3804208"/>
                <a:gd name="connsiteX28296" fmla="*/ 1303708 w 9157696"/>
                <a:gd name="connsiteY28296" fmla="*/ 779313 h 3804208"/>
                <a:gd name="connsiteX28297" fmla="*/ 1260984 w 9157696"/>
                <a:gd name="connsiteY28297" fmla="*/ 905045 h 3804208"/>
                <a:gd name="connsiteX28298" fmla="*/ 1259763 w 9157696"/>
                <a:gd name="connsiteY28298" fmla="*/ 905045 h 3804208"/>
                <a:gd name="connsiteX28299" fmla="*/ 1258542 w 9157696"/>
                <a:gd name="connsiteY28299" fmla="*/ 902603 h 3804208"/>
                <a:gd name="connsiteX28300" fmla="*/ 1258542 w 9157696"/>
                <a:gd name="connsiteY28300" fmla="*/ 901383 h 3804208"/>
                <a:gd name="connsiteX28301" fmla="*/ 1257322 w 9157696"/>
                <a:gd name="connsiteY28301" fmla="*/ 898941 h 3804208"/>
                <a:gd name="connsiteX28302" fmla="*/ 1253660 w 9157696"/>
                <a:gd name="connsiteY28302" fmla="*/ 895279 h 3804208"/>
                <a:gd name="connsiteX28303" fmla="*/ 1252439 w 9157696"/>
                <a:gd name="connsiteY28303" fmla="*/ 886734 h 3804208"/>
                <a:gd name="connsiteX28304" fmla="*/ 1254880 w 9157696"/>
                <a:gd name="connsiteY28304" fmla="*/ 886734 h 3804208"/>
                <a:gd name="connsiteX28305" fmla="*/ 1254880 w 9157696"/>
                <a:gd name="connsiteY28305" fmla="*/ 886734 h 3804208"/>
                <a:gd name="connsiteX28306" fmla="*/ 1258542 w 9157696"/>
                <a:gd name="connsiteY28306" fmla="*/ 890396 h 3804208"/>
                <a:gd name="connsiteX28307" fmla="*/ 1265867 w 9157696"/>
                <a:gd name="connsiteY28307" fmla="*/ 900162 h 3804208"/>
                <a:gd name="connsiteX28308" fmla="*/ 1260984 w 9157696"/>
                <a:gd name="connsiteY28308" fmla="*/ 905045 h 3804208"/>
                <a:gd name="connsiteX28309" fmla="*/ 1264646 w 9157696"/>
                <a:gd name="connsiteY28309" fmla="*/ 797623 h 3804208"/>
                <a:gd name="connsiteX28310" fmla="*/ 1257322 w 9157696"/>
                <a:gd name="connsiteY28310" fmla="*/ 803727 h 3804208"/>
                <a:gd name="connsiteX28311" fmla="*/ 1251218 w 9157696"/>
                <a:gd name="connsiteY28311" fmla="*/ 802506 h 3804208"/>
                <a:gd name="connsiteX28312" fmla="*/ 1251218 w 9157696"/>
                <a:gd name="connsiteY28312" fmla="*/ 801285 h 3804208"/>
                <a:gd name="connsiteX28313" fmla="*/ 1253660 w 9157696"/>
                <a:gd name="connsiteY28313" fmla="*/ 798844 h 3804208"/>
                <a:gd name="connsiteX28314" fmla="*/ 1259763 w 9157696"/>
                <a:gd name="connsiteY28314" fmla="*/ 789078 h 3804208"/>
                <a:gd name="connsiteX28315" fmla="*/ 1268308 w 9157696"/>
                <a:gd name="connsiteY28315" fmla="*/ 781754 h 3804208"/>
                <a:gd name="connsiteX28316" fmla="*/ 1274412 w 9157696"/>
                <a:gd name="connsiteY28316" fmla="*/ 780533 h 3804208"/>
                <a:gd name="connsiteX28317" fmla="*/ 1281736 w 9157696"/>
                <a:gd name="connsiteY28317" fmla="*/ 779313 h 3804208"/>
                <a:gd name="connsiteX28318" fmla="*/ 1285398 w 9157696"/>
                <a:gd name="connsiteY28318" fmla="*/ 776871 h 3804208"/>
                <a:gd name="connsiteX28319" fmla="*/ 1290281 w 9157696"/>
                <a:gd name="connsiteY28319" fmla="*/ 776871 h 3804208"/>
                <a:gd name="connsiteX28320" fmla="*/ 1292722 w 9157696"/>
                <a:gd name="connsiteY28320" fmla="*/ 776871 h 3804208"/>
                <a:gd name="connsiteX28321" fmla="*/ 1290281 w 9157696"/>
                <a:gd name="connsiteY28321" fmla="*/ 778092 h 3804208"/>
                <a:gd name="connsiteX28322" fmla="*/ 1286619 w 9157696"/>
                <a:gd name="connsiteY28322" fmla="*/ 779313 h 3804208"/>
                <a:gd name="connsiteX28323" fmla="*/ 1285398 w 9157696"/>
                <a:gd name="connsiteY28323" fmla="*/ 778092 h 3804208"/>
                <a:gd name="connsiteX28324" fmla="*/ 1281736 w 9157696"/>
                <a:gd name="connsiteY28324" fmla="*/ 784196 h 3804208"/>
                <a:gd name="connsiteX28325" fmla="*/ 1278074 w 9157696"/>
                <a:gd name="connsiteY28325" fmla="*/ 790299 h 3804208"/>
                <a:gd name="connsiteX28326" fmla="*/ 1275632 w 9157696"/>
                <a:gd name="connsiteY28326" fmla="*/ 789078 h 3804208"/>
                <a:gd name="connsiteX28327" fmla="*/ 1271970 w 9157696"/>
                <a:gd name="connsiteY28327" fmla="*/ 789078 h 3804208"/>
                <a:gd name="connsiteX28328" fmla="*/ 1265867 w 9157696"/>
                <a:gd name="connsiteY28328" fmla="*/ 798844 h 3804208"/>
                <a:gd name="connsiteX28329" fmla="*/ 1264646 w 9157696"/>
                <a:gd name="connsiteY28329" fmla="*/ 797623 h 3804208"/>
                <a:gd name="connsiteX28330" fmla="*/ 1270749 w 9157696"/>
                <a:gd name="connsiteY28330" fmla="*/ 824479 h 3804208"/>
                <a:gd name="connsiteX28331" fmla="*/ 1268308 w 9157696"/>
                <a:gd name="connsiteY28331" fmla="*/ 824479 h 3804208"/>
                <a:gd name="connsiteX28332" fmla="*/ 1269529 w 9157696"/>
                <a:gd name="connsiteY28332" fmla="*/ 820817 h 3804208"/>
                <a:gd name="connsiteX28333" fmla="*/ 1276853 w 9157696"/>
                <a:gd name="connsiteY28333" fmla="*/ 811051 h 3804208"/>
                <a:gd name="connsiteX28334" fmla="*/ 1278074 w 9157696"/>
                <a:gd name="connsiteY28334" fmla="*/ 812272 h 3804208"/>
                <a:gd name="connsiteX28335" fmla="*/ 1282956 w 9157696"/>
                <a:gd name="connsiteY28335" fmla="*/ 814713 h 3804208"/>
                <a:gd name="connsiteX28336" fmla="*/ 1290281 w 9157696"/>
                <a:gd name="connsiteY28336" fmla="*/ 814713 h 3804208"/>
                <a:gd name="connsiteX28337" fmla="*/ 1298826 w 9157696"/>
                <a:gd name="connsiteY28337" fmla="*/ 813492 h 3804208"/>
                <a:gd name="connsiteX28338" fmla="*/ 1296384 w 9157696"/>
                <a:gd name="connsiteY28338" fmla="*/ 817154 h 3804208"/>
                <a:gd name="connsiteX28339" fmla="*/ 1291501 w 9157696"/>
                <a:gd name="connsiteY28339" fmla="*/ 819596 h 3804208"/>
                <a:gd name="connsiteX28340" fmla="*/ 1287839 w 9157696"/>
                <a:gd name="connsiteY28340" fmla="*/ 817154 h 3804208"/>
                <a:gd name="connsiteX28341" fmla="*/ 1281736 w 9157696"/>
                <a:gd name="connsiteY28341" fmla="*/ 824479 h 3804208"/>
                <a:gd name="connsiteX28342" fmla="*/ 1279294 w 9157696"/>
                <a:gd name="connsiteY28342" fmla="*/ 819596 h 3804208"/>
                <a:gd name="connsiteX28343" fmla="*/ 1271970 w 9157696"/>
                <a:gd name="connsiteY28343" fmla="*/ 823258 h 3804208"/>
                <a:gd name="connsiteX28344" fmla="*/ 1270749 w 9157696"/>
                <a:gd name="connsiteY28344" fmla="*/ 824479 h 3804208"/>
                <a:gd name="connsiteX28345" fmla="*/ 1274412 w 9157696"/>
                <a:gd name="connsiteY28345" fmla="*/ 867203 h 3804208"/>
                <a:gd name="connsiteX28346" fmla="*/ 1273191 w 9157696"/>
                <a:gd name="connsiteY28346" fmla="*/ 869645 h 3804208"/>
                <a:gd name="connsiteX28347" fmla="*/ 1273191 w 9157696"/>
                <a:gd name="connsiteY28347" fmla="*/ 869645 h 3804208"/>
                <a:gd name="connsiteX28348" fmla="*/ 1275632 w 9157696"/>
                <a:gd name="connsiteY28348" fmla="*/ 867203 h 3804208"/>
                <a:gd name="connsiteX28349" fmla="*/ 1274412 w 9157696"/>
                <a:gd name="connsiteY28349" fmla="*/ 867203 h 3804208"/>
                <a:gd name="connsiteX28350" fmla="*/ 1275632 w 9157696"/>
                <a:gd name="connsiteY28350" fmla="*/ 865982 h 3804208"/>
                <a:gd name="connsiteX28351" fmla="*/ 1278074 w 9157696"/>
                <a:gd name="connsiteY28351" fmla="*/ 862320 h 3804208"/>
                <a:gd name="connsiteX28352" fmla="*/ 1278074 w 9157696"/>
                <a:gd name="connsiteY28352" fmla="*/ 862320 h 3804208"/>
                <a:gd name="connsiteX28353" fmla="*/ 1280515 w 9157696"/>
                <a:gd name="connsiteY28353" fmla="*/ 865982 h 3804208"/>
                <a:gd name="connsiteX28354" fmla="*/ 1282956 w 9157696"/>
                <a:gd name="connsiteY28354" fmla="*/ 870865 h 3804208"/>
                <a:gd name="connsiteX28355" fmla="*/ 1275632 w 9157696"/>
                <a:gd name="connsiteY28355" fmla="*/ 865982 h 3804208"/>
                <a:gd name="connsiteX28356" fmla="*/ 1300046 w 9157696"/>
                <a:gd name="connsiteY28356" fmla="*/ 852555 h 3804208"/>
                <a:gd name="connsiteX28357" fmla="*/ 1300046 w 9157696"/>
                <a:gd name="connsiteY28357" fmla="*/ 852555 h 3804208"/>
                <a:gd name="connsiteX28358" fmla="*/ 1297605 w 9157696"/>
                <a:gd name="connsiteY28358" fmla="*/ 853775 h 3804208"/>
                <a:gd name="connsiteX28359" fmla="*/ 1293943 w 9157696"/>
                <a:gd name="connsiteY28359" fmla="*/ 851334 h 3804208"/>
                <a:gd name="connsiteX28360" fmla="*/ 1287839 w 9157696"/>
                <a:gd name="connsiteY28360" fmla="*/ 850113 h 3804208"/>
                <a:gd name="connsiteX28361" fmla="*/ 1284177 w 9157696"/>
                <a:gd name="connsiteY28361" fmla="*/ 851334 h 3804208"/>
                <a:gd name="connsiteX28362" fmla="*/ 1284177 w 9157696"/>
                <a:gd name="connsiteY28362" fmla="*/ 851334 h 3804208"/>
                <a:gd name="connsiteX28363" fmla="*/ 1291501 w 9157696"/>
                <a:gd name="connsiteY28363" fmla="*/ 844010 h 3804208"/>
                <a:gd name="connsiteX28364" fmla="*/ 1295163 w 9157696"/>
                <a:gd name="connsiteY28364" fmla="*/ 844010 h 3804208"/>
                <a:gd name="connsiteX28365" fmla="*/ 1296384 w 9157696"/>
                <a:gd name="connsiteY28365" fmla="*/ 845231 h 3804208"/>
                <a:gd name="connsiteX28366" fmla="*/ 1302488 w 9157696"/>
                <a:gd name="connsiteY28366" fmla="*/ 851334 h 3804208"/>
                <a:gd name="connsiteX28367" fmla="*/ 1300046 w 9157696"/>
                <a:gd name="connsiteY28367" fmla="*/ 852555 h 3804208"/>
                <a:gd name="connsiteX28368" fmla="*/ 1304929 w 9157696"/>
                <a:gd name="connsiteY28368" fmla="*/ 817154 h 3804208"/>
                <a:gd name="connsiteX28369" fmla="*/ 1301267 w 9157696"/>
                <a:gd name="connsiteY28369" fmla="*/ 815934 h 3804208"/>
                <a:gd name="connsiteX28370" fmla="*/ 1300046 w 9157696"/>
                <a:gd name="connsiteY28370" fmla="*/ 814713 h 3804208"/>
                <a:gd name="connsiteX28371" fmla="*/ 1304929 w 9157696"/>
                <a:gd name="connsiteY28371" fmla="*/ 815934 h 3804208"/>
                <a:gd name="connsiteX28372" fmla="*/ 1308591 w 9157696"/>
                <a:gd name="connsiteY28372" fmla="*/ 817154 h 3804208"/>
                <a:gd name="connsiteX28373" fmla="*/ 1304929 w 9157696"/>
                <a:gd name="connsiteY28373" fmla="*/ 817154 h 3804208"/>
                <a:gd name="connsiteX28374" fmla="*/ 1312253 w 9157696"/>
                <a:gd name="connsiteY28374" fmla="*/ 829361 h 3804208"/>
                <a:gd name="connsiteX28375" fmla="*/ 1312253 w 9157696"/>
                <a:gd name="connsiteY28375" fmla="*/ 829361 h 3804208"/>
                <a:gd name="connsiteX28376" fmla="*/ 1318357 w 9157696"/>
                <a:gd name="connsiteY28376" fmla="*/ 829361 h 3804208"/>
                <a:gd name="connsiteX28377" fmla="*/ 1319578 w 9157696"/>
                <a:gd name="connsiteY28377" fmla="*/ 829361 h 3804208"/>
                <a:gd name="connsiteX28378" fmla="*/ 1312253 w 9157696"/>
                <a:gd name="connsiteY28378" fmla="*/ 829361 h 3804208"/>
                <a:gd name="connsiteX28379" fmla="*/ 1323240 w 9157696"/>
                <a:gd name="connsiteY28379" fmla="*/ 818375 h 3804208"/>
                <a:gd name="connsiteX28380" fmla="*/ 1326902 w 9157696"/>
                <a:gd name="connsiteY28380" fmla="*/ 819596 h 3804208"/>
                <a:gd name="connsiteX28381" fmla="*/ 1323240 w 9157696"/>
                <a:gd name="connsiteY28381" fmla="*/ 818375 h 3804208"/>
                <a:gd name="connsiteX28382" fmla="*/ 1323240 w 9157696"/>
                <a:gd name="connsiteY28382" fmla="*/ 804947 h 3804208"/>
                <a:gd name="connsiteX28383" fmla="*/ 1317136 w 9157696"/>
                <a:gd name="connsiteY28383" fmla="*/ 804947 h 3804208"/>
                <a:gd name="connsiteX28384" fmla="*/ 1311033 w 9157696"/>
                <a:gd name="connsiteY28384" fmla="*/ 804947 h 3804208"/>
                <a:gd name="connsiteX28385" fmla="*/ 1306150 w 9157696"/>
                <a:gd name="connsiteY28385" fmla="*/ 806168 h 3804208"/>
                <a:gd name="connsiteX28386" fmla="*/ 1301267 w 9157696"/>
                <a:gd name="connsiteY28386" fmla="*/ 806168 h 3804208"/>
                <a:gd name="connsiteX28387" fmla="*/ 1297605 w 9157696"/>
                <a:gd name="connsiteY28387" fmla="*/ 804947 h 3804208"/>
                <a:gd name="connsiteX28388" fmla="*/ 1286619 w 9157696"/>
                <a:gd name="connsiteY28388" fmla="*/ 807389 h 3804208"/>
                <a:gd name="connsiteX28389" fmla="*/ 1278074 w 9157696"/>
                <a:gd name="connsiteY28389" fmla="*/ 809830 h 3804208"/>
                <a:gd name="connsiteX28390" fmla="*/ 1279294 w 9157696"/>
                <a:gd name="connsiteY28390" fmla="*/ 808610 h 3804208"/>
                <a:gd name="connsiteX28391" fmla="*/ 1280515 w 9157696"/>
                <a:gd name="connsiteY28391" fmla="*/ 806168 h 3804208"/>
                <a:gd name="connsiteX28392" fmla="*/ 1295163 w 9157696"/>
                <a:gd name="connsiteY28392" fmla="*/ 803727 h 3804208"/>
                <a:gd name="connsiteX28393" fmla="*/ 1313474 w 9157696"/>
                <a:gd name="connsiteY28393" fmla="*/ 801285 h 3804208"/>
                <a:gd name="connsiteX28394" fmla="*/ 1326902 w 9157696"/>
                <a:gd name="connsiteY28394" fmla="*/ 802506 h 3804208"/>
                <a:gd name="connsiteX28395" fmla="*/ 1329343 w 9157696"/>
                <a:gd name="connsiteY28395" fmla="*/ 803727 h 3804208"/>
                <a:gd name="connsiteX28396" fmla="*/ 1328122 w 9157696"/>
                <a:gd name="connsiteY28396" fmla="*/ 803727 h 3804208"/>
                <a:gd name="connsiteX28397" fmla="*/ 1323240 w 9157696"/>
                <a:gd name="connsiteY28397" fmla="*/ 804947 h 3804208"/>
                <a:gd name="connsiteX28398" fmla="*/ 1337888 w 9157696"/>
                <a:gd name="connsiteY28398" fmla="*/ 830582 h 3804208"/>
                <a:gd name="connsiteX28399" fmla="*/ 1333005 w 9157696"/>
                <a:gd name="connsiteY28399" fmla="*/ 828141 h 3804208"/>
                <a:gd name="connsiteX28400" fmla="*/ 1328122 w 9157696"/>
                <a:gd name="connsiteY28400" fmla="*/ 825699 h 3804208"/>
                <a:gd name="connsiteX28401" fmla="*/ 1328122 w 9157696"/>
                <a:gd name="connsiteY28401" fmla="*/ 825699 h 3804208"/>
                <a:gd name="connsiteX28402" fmla="*/ 1329343 w 9157696"/>
                <a:gd name="connsiteY28402" fmla="*/ 824479 h 3804208"/>
                <a:gd name="connsiteX28403" fmla="*/ 1331785 w 9157696"/>
                <a:gd name="connsiteY28403" fmla="*/ 820817 h 3804208"/>
                <a:gd name="connsiteX28404" fmla="*/ 1334226 w 9157696"/>
                <a:gd name="connsiteY28404" fmla="*/ 822037 h 3804208"/>
                <a:gd name="connsiteX28405" fmla="*/ 1341550 w 9157696"/>
                <a:gd name="connsiteY28405" fmla="*/ 828141 h 3804208"/>
                <a:gd name="connsiteX28406" fmla="*/ 1343992 w 9157696"/>
                <a:gd name="connsiteY28406" fmla="*/ 829361 h 3804208"/>
                <a:gd name="connsiteX28407" fmla="*/ 1337888 w 9157696"/>
                <a:gd name="connsiteY28407" fmla="*/ 830582 h 3804208"/>
                <a:gd name="connsiteX28408" fmla="*/ 1331785 w 9157696"/>
                <a:gd name="connsiteY28408" fmla="*/ 736588 h 3804208"/>
                <a:gd name="connsiteX28409" fmla="*/ 1330564 w 9157696"/>
                <a:gd name="connsiteY28409" fmla="*/ 734147 h 3804208"/>
                <a:gd name="connsiteX28410" fmla="*/ 1331785 w 9157696"/>
                <a:gd name="connsiteY28410" fmla="*/ 736588 h 3804208"/>
                <a:gd name="connsiteX28411" fmla="*/ 1331785 w 9157696"/>
                <a:gd name="connsiteY28411" fmla="*/ 736588 h 3804208"/>
                <a:gd name="connsiteX28412" fmla="*/ 1336667 w 9157696"/>
                <a:gd name="connsiteY28412" fmla="*/ 804947 h 3804208"/>
                <a:gd name="connsiteX28413" fmla="*/ 1335447 w 9157696"/>
                <a:gd name="connsiteY28413" fmla="*/ 806168 h 3804208"/>
                <a:gd name="connsiteX28414" fmla="*/ 1333005 w 9157696"/>
                <a:gd name="connsiteY28414" fmla="*/ 803727 h 3804208"/>
                <a:gd name="connsiteX28415" fmla="*/ 1336667 w 9157696"/>
                <a:gd name="connsiteY28415" fmla="*/ 804947 h 3804208"/>
                <a:gd name="connsiteX28416" fmla="*/ 1354978 w 9157696"/>
                <a:gd name="connsiteY28416" fmla="*/ 736588 h 3804208"/>
                <a:gd name="connsiteX28417" fmla="*/ 1350095 w 9157696"/>
                <a:gd name="connsiteY28417" fmla="*/ 735367 h 3804208"/>
                <a:gd name="connsiteX28418" fmla="*/ 1348874 w 9157696"/>
                <a:gd name="connsiteY28418" fmla="*/ 735367 h 3804208"/>
                <a:gd name="connsiteX28419" fmla="*/ 1346433 w 9157696"/>
                <a:gd name="connsiteY28419" fmla="*/ 735367 h 3804208"/>
                <a:gd name="connsiteX28420" fmla="*/ 1339109 w 9157696"/>
                <a:gd name="connsiteY28420" fmla="*/ 734147 h 3804208"/>
                <a:gd name="connsiteX28421" fmla="*/ 1336667 w 9157696"/>
                <a:gd name="connsiteY28421" fmla="*/ 734147 h 3804208"/>
                <a:gd name="connsiteX28422" fmla="*/ 1333005 w 9157696"/>
                <a:gd name="connsiteY28422" fmla="*/ 734147 h 3804208"/>
                <a:gd name="connsiteX28423" fmla="*/ 1329343 w 9157696"/>
                <a:gd name="connsiteY28423" fmla="*/ 732926 h 3804208"/>
                <a:gd name="connsiteX28424" fmla="*/ 1325681 w 9157696"/>
                <a:gd name="connsiteY28424" fmla="*/ 731705 h 3804208"/>
                <a:gd name="connsiteX28425" fmla="*/ 1318357 w 9157696"/>
                <a:gd name="connsiteY28425" fmla="*/ 730485 h 3804208"/>
                <a:gd name="connsiteX28426" fmla="*/ 1311033 w 9157696"/>
                <a:gd name="connsiteY28426" fmla="*/ 729264 h 3804208"/>
                <a:gd name="connsiteX28427" fmla="*/ 1312253 w 9157696"/>
                <a:gd name="connsiteY28427" fmla="*/ 731705 h 3804208"/>
                <a:gd name="connsiteX28428" fmla="*/ 1315915 w 9157696"/>
                <a:gd name="connsiteY28428" fmla="*/ 734147 h 3804208"/>
                <a:gd name="connsiteX28429" fmla="*/ 1320798 w 9157696"/>
                <a:gd name="connsiteY28429" fmla="*/ 735367 h 3804208"/>
                <a:gd name="connsiteX28430" fmla="*/ 1326902 w 9157696"/>
                <a:gd name="connsiteY28430" fmla="*/ 736588 h 3804208"/>
                <a:gd name="connsiteX28431" fmla="*/ 1325681 w 9157696"/>
                <a:gd name="connsiteY28431" fmla="*/ 737809 h 3804208"/>
                <a:gd name="connsiteX28432" fmla="*/ 1319578 w 9157696"/>
                <a:gd name="connsiteY28432" fmla="*/ 736588 h 3804208"/>
                <a:gd name="connsiteX28433" fmla="*/ 1312253 w 9157696"/>
                <a:gd name="connsiteY28433" fmla="*/ 740250 h 3804208"/>
                <a:gd name="connsiteX28434" fmla="*/ 1306150 w 9157696"/>
                <a:gd name="connsiteY28434" fmla="*/ 743912 h 3804208"/>
                <a:gd name="connsiteX28435" fmla="*/ 1296384 w 9157696"/>
                <a:gd name="connsiteY28435" fmla="*/ 743912 h 3804208"/>
                <a:gd name="connsiteX28436" fmla="*/ 1295163 w 9157696"/>
                <a:gd name="connsiteY28436" fmla="*/ 747574 h 3804208"/>
                <a:gd name="connsiteX28437" fmla="*/ 1291501 w 9157696"/>
                <a:gd name="connsiteY28437" fmla="*/ 746354 h 3804208"/>
                <a:gd name="connsiteX28438" fmla="*/ 1295163 w 9157696"/>
                <a:gd name="connsiteY28438" fmla="*/ 734147 h 3804208"/>
                <a:gd name="connsiteX28439" fmla="*/ 1301267 w 9157696"/>
                <a:gd name="connsiteY28439" fmla="*/ 724381 h 3804208"/>
                <a:gd name="connsiteX28440" fmla="*/ 1302488 w 9157696"/>
                <a:gd name="connsiteY28440" fmla="*/ 724381 h 3804208"/>
                <a:gd name="connsiteX28441" fmla="*/ 1318357 w 9157696"/>
                <a:gd name="connsiteY28441" fmla="*/ 725602 h 3804208"/>
                <a:gd name="connsiteX28442" fmla="*/ 1335447 w 9157696"/>
                <a:gd name="connsiteY28442" fmla="*/ 728043 h 3804208"/>
                <a:gd name="connsiteX28443" fmla="*/ 1347654 w 9157696"/>
                <a:gd name="connsiteY28443" fmla="*/ 731705 h 3804208"/>
                <a:gd name="connsiteX28444" fmla="*/ 1357419 w 9157696"/>
                <a:gd name="connsiteY28444" fmla="*/ 737809 h 3804208"/>
                <a:gd name="connsiteX28445" fmla="*/ 1357419 w 9157696"/>
                <a:gd name="connsiteY28445" fmla="*/ 737809 h 3804208"/>
                <a:gd name="connsiteX28446" fmla="*/ 1354978 w 9157696"/>
                <a:gd name="connsiteY28446" fmla="*/ 736588 h 3804208"/>
                <a:gd name="connsiteX28447" fmla="*/ 1365964 w 9157696"/>
                <a:gd name="connsiteY28447" fmla="*/ 688981 h 3804208"/>
                <a:gd name="connsiteX28448" fmla="*/ 1365964 w 9157696"/>
                <a:gd name="connsiteY28448" fmla="*/ 688981 h 3804208"/>
                <a:gd name="connsiteX28449" fmla="*/ 1365964 w 9157696"/>
                <a:gd name="connsiteY28449" fmla="*/ 688981 h 3804208"/>
                <a:gd name="connsiteX28450" fmla="*/ 1365964 w 9157696"/>
                <a:gd name="connsiteY28450" fmla="*/ 688981 h 3804208"/>
                <a:gd name="connsiteX28451" fmla="*/ 1378171 w 9157696"/>
                <a:gd name="connsiteY28451" fmla="*/ 677995 h 3804208"/>
                <a:gd name="connsiteX28452" fmla="*/ 1376950 w 9157696"/>
                <a:gd name="connsiteY28452" fmla="*/ 676774 h 3804208"/>
                <a:gd name="connsiteX28453" fmla="*/ 1375730 w 9157696"/>
                <a:gd name="connsiteY28453" fmla="*/ 675553 h 3804208"/>
                <a:gd name="connsiteX28454" fmla="*/ 1380613 w 9157696"/>
                <a:gd name="connsiteY28454" fmla="*/ 674332 h 3804208"/>
                <a:gd name="connsiteX28455" fmla="*/ 1378171 w 9157696"/>
                <a:gd name="connsiteY28455" fmla="*/ 677995 h 3804208"/>
                <a:gd name="connsiteX28456" fmla="*/ 1385495 w 9157696"/>
                <a:gd name="connsiteY28456" fmla="*/ 658463 h 3804208"/>
                <a:gd name="connsiteX28457" fmla="*/ 1384275 w 9157696"/>
                <a:gd name="connsiteY28457" fmla="*/ 657243 h 3804208"/>
                <a:gd name="connsiteX28458" fmla="*/ 1386716 w 9157696"/>
                <a:gd name="connsiteY28458" fmla="*/ 658463 h 3804208"/>
                <a:gd name="connsiteX28459" fmla="*/ 1386716 w 9157696"/>
                <a:gd name="connsiteY28459" fmla="*/ 658463 h 3804208"/>
                <a:gd name="connsiteX28460" fmla="*/ 1385495 w 9157696"/>
                <a:gd name="connsiteY28460" fmla="*/ 658463 h 3804208"/>
                <a:gd name="connsiteX28461" fmla="*/ 1398923 w 9157696"/>
                <a:gd name="connsiteY28461" fmla="*/ 603532 h 3804208"/>
                <a:gd name="connsiteX28462" fmla="*/ 1398923 w 9157696"/>
                <a:gd name="connsiteY28462" fmla="*/ 602311 h 3804208"/>
                <a:gd name="connsiteX28463" fmla="*/ 1398923 w 9157696"/>
                <a:gd name="connsiteY28463" fmla="*/ 603532 h 3804208"/>
                <a:gd name="connsiteX28464" fmla="*/ 1398923 w 9157696"/>
                <a:gd name="connsiteY28464" fmla="*/ 603532 h 3804208"/>
                <a:gd name="connsiteX28465" fmla="*/ 1517331 w 9157696"/>
                <a:gd name="connsiteY28465" fmla="*/ 603532 h 3804208"/>
                <a:gd name="connsiteX28466" fmla="*/ 1517331 w 9157696"/>
                <a:gd name="connsiteY28466" fmla="*/ 603532 h 3804208"/>
                <a:gd name="connsiteX28467" fmla="*/ 1517331 w 9157696"/>
                <a:gd name="connsiteY28467" fmla="*/ 602311 h 3804208"/>
                <a:gd name="connsiteX28468" fmla="*/ 1517331 w 9157696"/>
                <a:gd name="connsiteY28468" fmla="*/ 603532 h 3804208"/>
                <a:gd name="connsiteX28469" fmla="*/ 1524655 w 9157696"/>
                <a:gd name="connsiteY28469" fmla="*/ 676774 h 3804208"/>
                <a:gd name="connsiteX28470" fmla="*/ 1520993 w 9157696"/>
                <a:gd name="connsiteY28470" fmla="*/ 674332 h 3804208"/>
                <a:gd name="connsiteX28471" fmla="*/ 1523434 w 9157696"/>
                <a:gd name="connsiteY28471" fmla="*/ 674332 h 3804208"/>
                <a:gd name="connsiteX28472" fmla="*/ 1524655 w 9157696"/>
                <a:gd name="connsiteY28472" fmla="*/ 674332 h 3804208"/>
                <a:gd name="connsiteX28473" fmla="*/ 1524655 w 9157696"/>
                <a:gd name="connsiteY28473" fmla="*/ 676774 h 3804208"/>
                <a:gd name="connsiteX28474" fmla="*/ 1528317 w 9157696"/>
                <a:gd name="connsiteY28474" fmla="*/ 675553 h 3804208"/>
                <a:gd name="connsiteX28475" fmla="*/ 1528317 w 9157696"/>
                <a:gd name="connsiteY28475" fmla="*/ 675553 h 3804208"/>
                <a:gd name="connsiteX28476" fmla="*/ 1530759 w 9157696"/>
                <a:gd name="connsiteY28476" fmla="*/ 674332 h 3804208"/>
                <a:gd name="connsiteX28477" fmla="*/ 1528317 w 9157696"/>
                <a:gd name="connsiteY28477" fmla="*/ 675553 h 3804208"/>
                <a:gd name="connsiteX28478" fmla="*/ 1531979 w 9157696"/>
                <a:gd name="connsiteY28478" fmla="*/ 658463 h 3804208"/>
                <a:gd name="connsiteX28479" fmla="*/ 1530759 w 9157696"/>
                <a:gd name="connsiteY28479" fmla="*/ 657243 h 3804208"/>
                <a:gd name="connsiteX28480" fmla="*/ 1530759 w 9157696"/>
                <a:gd name="connsiteY28480" fmla="*/ 657243 h 3804208"/>
                <a:gd name="connsiteX28481" fmla="*/ 1533200 w 9157696"/>
                <a:gd name="connsiteY28481" fmla="*/ 656022 h 3804208"/>
                <a:gd name="connsiteX28482" fmla="*/ 1531979 w 9157696"/>
                <a:gd name="connsiteY28482" fmla="*/ 658463 h 3804208"/>
                <a:gd name="connsiteX28483" fmla="*/ 1568600 w 9157696"/>
                <a:gd name="connsiteY28483" fmla="*/ 618180 h 3804208"/>
                <a:gd name="connsiteX28484" fmla="*/ 1578366 w 9157696"/>
                <a:gd name="connsiteY28484" fmla="*/ 615739 h 3804208"/>
                <a:gd name="connsiteX28485" fmla="*/ 1580807 w 9157696"/>
                <a:gd name="connsiteY28485" fmla="*/ 614518 h 3804208"/>
                <a:gd name="connsiteX28486" fmla="*/ 1580807 w 9157696"/>
                <a:gd name="connsiteY28486" fmla="*/ 614518 h 3804208"/>
                <a:gd name="connsiteX28487" fmla="*/ 1575925 w 9157696"/>
                <a:gd name="connsiteY28487" fmla="*/ 618180 h 3804208"/>
                <a:gd name="connsiteX28488" fmla="*/ 1571042 w 9157696"/>
                <a:gd name="connsiteY28488" fmla="*/ 618180 h 3804208"/>
                <a:gd name="connsiteX28489" fmla="*/ 1566159 w 9157696"/>
                <a:gd name="connsiteY28489" fmla="*/ 624284 h 3804208"/>
                <a:gd name="connsiteX28490" fmla="*/ 1562497 w 9157696"/>
                <a:gd name="connsiteY28490" fmla="*/ 623063 h 3804208"/>
                <a:gd name="connsiteX28491" fmla="*/ 1561276 w 9157696"/>
                <a:gd name="connsiteY28491" fmla="*/ 621842 h 3804208"/>
                <a:gd name="connsiteX28492" fmla="*/ 1568600 w 9157696"/>
                <a:gd name="connsiteY28492" fmla="*/ 618180 h 3804208"/>
                <a:gd name="connsiteX28493" fmla="*/ 1551511 w 9157696"/>
                <a:gd name="connsiteY28493" fmla="*/ 625504 h 3804208"/>
                <a:gd name="connsiteX28494" fmla="*/ 1557614 w 9157696"/>
                <a:gd name="connsiteY28494" fmla="*/ 621842 h 3804208"/>
                <a:gd name="connsiteX28495" fmla="*/ 1560055 w 9157696"/>
                <a:gd name="connsiteY28495" fmla="*/ 620622 h 3804208"/>
                <a:gd name="connsiteX28496" fmla="*/ 1556393 w 9157696"/>
                <a:gd name="connsiteY28496" fmla="*/ 625504 h 3804208"/>
                <a:gd name="connsiteX28497" fmla="*/ 1551511 w 9157696"/>
                <a:gd name="connsiteY28497" fmla="*/ 625504 h 3804208"/>
                <a:gd name="connsiteX28498" fmla="*/ 1551511 w 9157696"/>
                <a:gd name="connsiteY28498" fmla="*/ 625504 h 3804208"/>
                <a:gd name="connsiteX28499" fmla="*/ 1535641 w 9157696"/>
                <a:gd name="connsiteY28499" fmla="*/ 675553 h 3804208"/>
                <a:gd name="connsiteX28500" fmla="*/ 1535641 w 9157696"/>
                <a:gd name="connsiteY28500" fmla="*/ 675553 h 3804208"/>
                <a:gd name="connsiteX28501" fmla="*/ 1538083 w 9157696"/>
                <a:gd name="connsiteY28501" fmla="*/ 675553 h 3804208"/>
                <a:gd name="connsiteX28502" fmla="*/ 1538083 w 9157696"/>
                <a:gd name="connsiteY28502" fmla="*/ 677995 h 3804208"/>
                <a:gd name="connsiteX28503" fmla="*/ 1535641 w 9157696"/>
                <a:gd name="connsiteY28503" fmla="*/ 675553 h 3804208"/>
                <a:gd name="connsiteX28504" fmla="*/ 1567380 w 9157696"/>
                <a:gd name="connsiteY28504" fmla="*/ 735367 h 3804208"/>
                <a:gd name="connsiteX28505" fmla="*/ 1567380 w 9157696"/>
                <a:gd name="connsiteY28505" fmla="*/ 735367 h 3804208"/>
                <a:gd name="connsiteX28506" fmla="*/ 1561276 w 9157696"/>
                <a:gd name="connsiteY28506" fmla="*/ 736588 h 3804208"/>
                <a:gd name="connsiteX28507" fmla="*/ 1558835 w 9157696"/>
                <a:gd name="connsiteY28507" fmla="*/ 736588 h 3804208"/>
                <a:gd name="connsiteX28508" fmla="*/ 1558835 w 9157696"/>
                <a:gd name="connsiteY28508" fmla="*/ 736588 h 3804208"/>
                <a:gd name="connsiteX28509" fmla="*/ 1566159 w 9157696"/>
                <a:gd name="connsiteY28509" fmla="*/ 731705 h 3804208"/>
                <a:gd name="connsiteX28510" fmla="*/ 1567380 w 9157696"/>
                <a:gd name="connsiteY28510" fmla="*/ 735367 h 3804208"/>
                <a:gd name="connsiteX28511" fmla="*/ 1567380 w 9157696"/>
                <a:gd name="connsiteY28511" fmla="*/ 735367 h 3804208"/>
                <a:gd name="connsiteX28512" fmla="*/ 1567380 w 9157696"/>
                <a:gd name="connsiteY28512" fmla="*/ 735367 h 3804208"/>
                <a:gd name="connsiteX28513" fmla="*/ 1564938 w 9157696"/>
                <a:gd name="connsiteY28513" fmla="*/ 690202 h 3804208"/>
                <a:gd name="connsiteX28514" fmla="*/ 1558835 w 9157696"/>
                <a:gd name="connsiteY28514" fmla="*/ 687760 h 3804208"/>
                <a:gd name="connsiteX28515" fmla="*/ 1556393 w 9157696"/>
                <a:gd name="connsiteY28515" fmla="*/ 688981 h 3804208"/>
                <a:gd name="connsiteX28516" fmla="*/ 1555173 w 9157696"/>
                <a:gd name="connsiteY28516" fmla="*/ 687760 h 3804208"/>
                <a:gd name="connsiteX28517" fmla="*/ 1555173 w 9157696"/>
                <a:gd name="connsiteY28517" fmla="*/ 686539 h 3804208"/>
                <a:gd name="connsiteX28518" fmla="*/ 1560055 w 9157696"/>
                <a:gd name="connsiteY28518" fmla="*/ 684098 h 3804208"/>
                <a:gd name="connsiteX28519" fmla="*/ 1566159 w 9157696"/>
                <a:gd name="connsiteY28519" fmla="*/ 681657 h 3804208"/>
                <a:gd name="connsiteX28520" fmla="*/ 1572263 w 9157696"/>
                <a:gd name="connsiteY28520" fmla="*/ 679215 h 3804208"/>
                <a:gd name="connsiteX28521" fmla="*/ 1583249 w 9157696"/>
                <a:gd name="connsiteY28521" fmla="*/ 674332 h 3804208"/>
                <a:gd name="connsiteX28522" fmla="*/ 1588132 w 9157696"/>
                <a:gd name="connsiteY28522" fmla="*/ 673112 h 3804208"/>
                <a:gd name="connsiteX28523" fmla="*/ 1591794 w 9157696"/>
                <a:gd name="connsiteY28523" fmla="*/ 670670 h 3804208"/>
                <a:gd name="connsiteX28524" fmla="*/ 1591794 w 9157696"/>
                <a:gd name="connsiteY28524" fmla="*/ 668229 h 3804208"/>
                <a:gd name="connsiteX28525" fmla="*/ 1583249 w 9157696"/>
                <a:gd name="connsiteY28525" fmla="*/ 669450 h 3804208"/>
                <a:gd name="connsiteX28526" fmla="*/ 1574704 w 9157696"/>
                <a:gd name="connsiteY28526" fmla="*/ 670670 h 3804208"/>
                <a:gd name="connsiteX28527" fmla="*/ 1572263 w 9157696"/>
                <a:gd name="connsiteY28527" fmla="*/ 671891 h 3804208"/>
                <a:gd name="connsiteX28528" fmla="*/ 1568600 w 9157696"/>
                <a:gd name="connsiteY28528" fmla="*/ 673112 h 3804208"/>
                <a:gd name="connsiteX28529" fmla="*/ 1564938 w 9157696"/>
                <a:gd name="connsiteY28529" fmla="*/ 673112 h 3804208"/>
                <a:gd name="connsiteX28530" fmla="*/ 1560055 w 9157696"/>
                <a:gd name="connsiteY28530" fmla="*/ 674332 h 3804208"/>
                <a:gd name="connsiteX28531" fmla="*/ 1555173 w 9157696"/>
                <a:gd name="connsiteY28531" fmla="*/ 675553 h 3804208"/>
                <a:gd name="connsiteX28532" fmla="*/ 1551511 w 9157696"/>
                <a:gd name="connsiteY28532" fmla="*/ 674332 h 3804208"/>
                <a:gd name="connsiteX28533" fmla="*/ 1546628 w 9157696"/>
                <a:gd name="connsiteY28533" fmla="*/ 677995 h 3804208"/>
                <a:gd name="connsiteX28534" fmla="*/ 1544186 w 9157696"/>
                <a:gd name="connsiteY28534" fmla="*/ 675553 h 3804208"/>
                <a:gd name="connsiteX28535" fmla="*/ 1544186 w 9157696"/>
                <a:gd name="connsiteY28535" fmla="*/ 675553 h 3804208"/>
                <a:gd name="connsiteX28536" fmla="*/ 1546628 w 9157696"/>
                <a:gd name="connsiteY28536" fmla="*/ 674332 h 3804208"/>
                <a:gd name="connsiteX28537" fmla="*/ 1551511 w 9157696"/>
                <a:gd name="connsiteY28537" fmla="*/ 670670 h 3804208"/>
                <a:gd name="connsiteX28538" fmla="*/ 1560055 w 9157696"/>
                <a:gd name="connsiteY28538" fmla="*/ 668229 h 3804208"/>
                <a:gd name="connsiteX28539" fmla="*/ 1572263 w 9157696"/>
                <a:gd name="connsiteY28539" fmla="*/ 665788 h 3804208"/>
                <a:gd name="connsiteX28540" fmla="*/ 1583249 w 9157696"/>
                <a:gd name="connsiteY28540" fmla="*/ 664567 h 3804208"/>
                <a:gd name="connsiteX28541" fmla="*/ 1588132 w 9157696"/>
                <a:gd name="connsiteY28541" fmla="*/ 664567 h 3804208"/>
                <a:gd name="connsiteX28542" fmla="*/ 1591794 w 9157696"/>
                <a:gd name="connsiteY28542" fmla="*/ 663346 h 3804208"/>
                <a:gd name="connsiteX28543" fmla="*/ 1593014 w 9157696"/>
                <a:gd name="connsiteY28543" fmla="*/ 660905 h 3804208"/>
                <a:gd name="connsiteX28544" fmla="*/ 1585690 w 9157696"/>
                <a:gd name="connsiteY28544" fmla="*/ 659684 h 3804208"/>
                <a:gd name="connsiteX28545" fmla="*/ 1578366 w 9157696"/>
                <a:gd name="connsiteY28545" fmla="*/ 658463 h 3804208"/>
                <a:gd name="connsiteX28546" fmla="*/ 1575925 w 9157696"/>
                <a:gd name="connsiteY28546" fmla="*/ 659684 h 3804208"/>
                <a:gd name="connsiteX28547" fmla="*/ 1572263 w 9157696"/>
                <a:gd name="connsiteY28547" fmla="*/ 659684 h 3804208"/>
                <a:gd name="connsiteX28548" fmla="*/ 1568600 w 9157696"/>
                <a:gd name="connsiteY28548" fmla="*/ 658463 h 3804208"/>
                <a:gd name="connsiteX28549" fmla="*/ 1563718 w 9157696"/>
                <a:gd name="connsiteY28549" fmla="*/ 658463 h 3804208"/>
                <a:gd name="connsiteX28550" fmla="*/ 1558835 w 9157696"/>
                <a:gd name="connsiteY28550" fmla="*/ 658463 h 3804208"/>
                <a:gd name="connsiteX28551" fmla="*/ 1556393 w 9157696"/>
                <a:gd name="connsiteY28551" fmla="*/ 657243 h 3804208"/>
                <a:gd name="connsiteX28552" fmla="*/ 1551511 w 9157696"/>
                <a:gd name="connsiteY28552" fmla="*/ 659684 h 3804208"/>
                <a:gd name="connsiteX28553" fmla="*/ 1550290 w 9157696"/>
                <a:gd name="connsiteY28553" fmla="*/ 657243 h 3804208"/>
                <a:gd name="connsiteX28554" fmla="*/ 1544186 w 9157696"/>
                <a:gd name="connsiteY28554" fmla="*/ 658463 h 3804208"/>
                <a:gd name="connsiteX28555" fmla="*/ 1539304 w 9157696"/>
                <a:gd name="connsiteY28555" fmla="*/ 657243 h 3804208"/>
                <a:gd name="connsiteX28556" fmla="*/ 1534421 w 9157696"/>
                <a:gd name="connsiteY28556" fmla="*/ 656022 h 3804208"/>
                <a:gd name="connsiteX28557" fmla="*/ 1530759 w 9157696"/>
                <a:gd name="connsiteY28557" fmla="*/ 657243 h 3804208"/>
                <a:gd name="connsiteX28558" fmla="*/ 1529538 w 9157696"/>
                <a:gd name="connsiteY28558" fmla="*/ 656022 h 3804208"/>
                <a:gd name="connsiteX28559" fmla="*/ 1544186 w 9157696"/>
                <a:gd name="connsiteY28559" fmla="*/ 651139 h 3804208"/>
                <a:gd name="connsiteX28560" fmla="*/ 1552731 w 9157696"/>
                <a:gd name="connsiteY28560" fmla="*/ 649918 h 3804208"/>
                <a:gd name="connsiteX28561" fmla="*/ 1561276 w 9157696"/>
                <a:gd name="connsiteY28561" fmla="*/ 647477 h 3804208"/>
                <a:gd name="connsiteX28562" fmla="*/ 1571042 w 9157696"/>
                <a:gd name="connsiteY28562" fmla="*/ 634049 h 3804208"/>
                <a:gd name="connsiteX28563" fmla="*/ 1577145 w 9157696"/>
                <a:gd name="connsiteY28563" fmla="*/ 626725 h 3804208"/>
                <a:gd name="connsiteX28564" fmla="*/ 1577145 w 9157696"/>
                <a:gd name="connsiteY28564" fmla="*/ 627946 h 3804208"/>
                <a:gd name="connsiteX28565" fmla="*/ 1579587 w 9157696"/>
                <a:gd name="connsiteY28565" fmla="*/ 635270 h 3804208"/>
                <a:gd name="connsiteX28566" fmla="*/ 1584470 w 9157696"/>
                <a:gd name="connsiteY28566" fmla="*/ 641374 h 3804208"/>
                <a:gd name="connsiteX28567" fmla="*/ 1589352 w 9157696"/>
                <a:gd name="connsiteY28567" fmla="*/ 645036 h 3804208"/>
                <a:gd name="connsiteX28568" fmla="*/ 1595456 w 9157696"/>
                <a:gd name="connsiteY28568" fmla="*/ 656022 h 3804208"/>
                <a:gd name="connsiteX28569" fmla="*/ 1597897 w 9157696"/>
                <a:gd name="connsiteY28569" fmla="*/ 660905 h 3804208"/>
                <a:gd name="connsiteX28570" fmla="*/ 1601559 w 9157696"/>
                <a:gd name="connsiteY28570" fmla="*/ 664567 h 3804208"/>
                <a:gd name="connsiteX28571" fmla="*/ 1607663 w 9157696"/>
                <a:gd name="connsiteY28571" fmla="*/ 673112 h 3804208"/>
                <a:gd name="connsiteX28572" fmla="*/ 1614987 w 9157696"/>
                <a:gd name="connsiteY28572" fmla="*/ 687760 h 3804208"/>
                <a:gd name="connsiteX28573" fmla="*/ 1617428 w 9157696"/>
                <a:gd name="connsiteY28573" fmla="*/ 695084 h 3804208"/>
                <a:gd name="connsiteX28574" fmla="*/ 1614987 w 9157696"/>
                <a:gd name="connsiteY28574" fmla="*/ 695084 h 3804208"/>
                <a:gd name="connsiteX28575" fmla="*/ 1610104 w 9157696"/>
                <a:gd name="connsiteY28575" fmla="*/ 696305 h 3804208"/>
                <a:gd name="connsiteX28576" fmla="*/ 1605221 w 9157696"/>
                <a:gd name="connsiteY28576" fmla="*/ 696305 h 3804208"/>
                <a:gd name="connsiteX28577" fmla="*/ 1600339 w 9157696"/>
                <a:gd name="connsiteY28577" fmla="*/ 695084 h 3804208"/>
                <a:gd name="connsiteX28578" fmla="*/ 1599118 w 9157696"/>
                <a:gd name="connsiteY28578" fmla="*/ 693864 h 3804208"/>
                <a:gd name="connsiteX28579" fmla="*/ 1594235 w 9157696"/>
                <a:gd name="connsiteY28579" fmla="*/ 695084 h 3804208"/>
                <a:gd name="connsiteX28580" fmla="*/ 1588132 w 9157696"/>
                <a:gd name="connsiteY28580" fmla="*/ 695084 h 3804208"/>
                <a:gd name="connsiteX28581" fmla="*/ 1584470 w 9157696"/>
                <a:gd name="connsiteY28581" fmla="*/ 692643 h 3804208"/>
                <a:gd name="connsiteX28582" fmla="*/ 1575925 w 9157696"/>
                <a:gd name="connsiteY28582" fmla="*/ 695084 h 3804208"/>
                <a:gd name="connsiteX28583" fmla="*/ 1573483 w 9157696"/>
                <a:gd name="connsiteY28583" fmla="*/ 691422 h 3804208"/>
                <a:gd name="connsiteX28584" fmla="*/ 1564938 w 9157696"/>
                <a:gd name="connsiteY28584" fmla="*/ 691422 h 3804208"/>
                <a:gd name="connsiteX28585" fmla="*/ 1564938 w 9157696"/>
                <a:gd name="connsiteY28585" fmla="*/ 690202 h 3804208"/>
                <a:gd name="connsiteX28586" fmla="*/ 1588132 w 9157696"/>
                <a:gd name="connsiteY28586" fmla="*/ 825699 h 3804208"/>
                <a:gd name="connsiteX28587" fmla="*/ 1583249 w 9157696"/>
                <a:gd name="connsiteY28587" fmla="*/ 828141 h 3804208"/>
                <a:gd name="connsiteX28588" fmla="*/ 1578366 w 9157696"/>
                <a:gd name="connsiteY28588" fmla="*/ 830582 h 3804208"/>
                <a:gd name="connsiteX28589" fmla="*/ 1572263 w 9157696"/>
                <a:gd name="connsiteY28589" fmla="*/ 828141 h 3804208"/>
                <a:gd name="connsiteX28590" fmla="*/ 1574704 w 9157696"/>
                <a:gd name="connsiteY28590" fmla="*/ 826920 h 3804208"/>
                <a:gd name="connsiteX28591" fmla="*/ 1582028 w 9157696"/>
                <a:gd name="connsiteY28591" fmla="*/ 820817 h 3804208"/>
                <a:gd name="connsiteX28592" fmla="*/ 1586911 w 9157696"/>
                <a:gd name="connsiteY28592" fmla="*/ 818375 h 3804208"/>
                <a:gd name="connsiteX28593" fmla="*/ 1588132 w 9157696"/>
                <a:gd name="connsiteY28593" fmla="*/ 819596 h 3804208"/>
                <a:gd name="connsiteX28594" fmla="*/ 1590573 w 9157696"/>
                <a:gd name="connsiteY28594" fmla="*/ 822037 h 3804208"/>
                <a:gd name="connsiteX28595" fmla="*/ 1588132 w 9157696"/>
                <a:gd name="connsiteY28595" fmla="*/ 825699 h 3804208"/>
                <a:gd name="connsiteX28596" fmla="*/ 1591794 w 9157696"/>
                <a:gd name="connsiteY28596" fmla="*/ 725602 h 3804208"/>
                <a:gd name="connsiteX28597" fmla="*/ 1596677 w 9157696"/>
                <a:gd name="connsiteY28597" fmla="*/ 724381 h 3804208"/>
                <a:gd name="connsiteX28598" fmla="*/ 1595456 w 9157696"/>
                <a:gd name="connsiteY28598" fmla="*/ 728043 h 3804208"/>
                <a:gd name="connsiteX28599" fmla="*/ 1593014 w 9157696"/>
                <a:gd name="connsiteY28599" fmla="*/ 729264 h 3804208"/>
                <a:gd name="connsiteX28600" fmla="*/ 1591794 w 9157696"/>
                <a:gd name="connsiteY28600" fmla="*/ 725602 h 3804208"/>
                <a:gd name="connsiteX28601" fmla="*/ 1593014 w 9157696"/>
                <a:gd name="connsiteY28601" fmla="*/ 804947 h 3804208"/>
                <a:gd name="connsiteX28602" fmla="*/ 1596677 w 9157696"/>
                <a:gd name="connsiteY28602" fmla="*/ 806168 h 3804208"/>
                <a:gd name="connsiteX28603" fmla="*/ 1593014 w 9157696"/>
                <a:gd name="connsiteY28603" fmla="*/ 804947 h 3804208"/>
                <a:gd name="connsiteX28604" fmla="*/ 1599118 w 9157696"/>
                <a:gd name="connsiteY28604" fmla="*/ 715836 h 3804208"/>
                <a:gd name="connsiteX28605" fmla="*/ 1596677 w 9157696"/>
                <a:gd name="connsiteY28605" fmla="*/ 715836 h 3804208"/>
                <a:gd name="connsiteX28606" fmla="*/ 1591794 w 9157696"/>
                <a:gd name="connsiteY28606" fmla="*/ 714616 h 3804208"/>
                <a:gd name="connsiteX28607" fmla="*/ 1585690 w 9157696"/>
                <a:gd name="connsiteY28607" fmla="*/ 714616 h 3804208"/>
                <a:gd name="connsiteX28608" fmla="*/ 1579587 w 9157696"/>
                <a:gd name="connsiteY28608" fmla="*/ 715836 h 3804208"/>
                <a:gd name="connsiteX28609" fmla="*/ 1578366 w 9157696"/>
                <a:gd name="connsiteY28609" fmla="*/ 714616 h 3804208"/>
                <a:gd name="connsiteX28610" fmla="*/ 1578366 w 9157696"/>
                <a:gd name="connsiteY28610" fmla="*/ 713395 h 3804208"/>
                <a:gd name="connsiteX28611" fmla="*/ 1578366 w 9157696"/>
                <a:gd name="connsiteY28611" fmla="*/ 712174 h 3804208"/>
                <a:gd name="connsiteX28612" fmla="*/ 1583249 w 9157696"/>
                <a:gd name="connsiteY28612" fmla="*/ 709733 h 3804208"/>
                <a:gd name="connsiteX28613" fmla="*/ 1595456 w 9157696"/>
                <a:gd name="connsiteY28613" fmla="*/ 707291 h 3804208"/>
                <a:gd name="connsiteX28614" fmla="*/ 1604001 w 9157696"/>
                <a:gd name="connsiteY28614" fmla="*/ 707291 h 3804208"/>
                <a:gd name="connsiteX28615" fmla="*/ 1612546 w 9157696"/>
                <a:gd name="connsiteY28615" fmla="*/ 707291 h 3804208"/>
                <a:gd name="connsiteX28616" fmla="*/ 1627194 w 9157696"/>
                <a:gd name="connsiteY28616" fmla="*/ 706071 h 3804208"/>
                <a:gd name="connsiteX28617" fmla="*/ 1628415 w 9157696"/>
                <a:gd name="connsiteY28617" fmla="*/ 708512 h 3804208"/>
                <a:gd name="connsiteX28618" fmla="*/ 1627194 w 9157696"/>
                <a:gd name="connsiteY28618" fmla="*/ 710953 h 3804208"/>
                <a:gd name="connsiteX28619" fmla="*/ 1623532 w 9157696"/>
                <a:gd name="connsiteY28619" fmla="*/ 710953 h 3804208"/>
                <a:gd name="connsiteX28620" fmla="*/ 1619870 w 9157696"/>
                <a:gd name="connsiteY28620" fmla="*/ 710953 h 3804208"/>
                <a:gd name="connsiteX28621" fmla="*/ 1617428 w 9157696"/>
                <a:gd name="connsiteY28621" fmla="*/ 712174 h 3804208"/>
                <a:gd name="connsiteX28622" fmla="*/ 1614987 w 9157696"/>
                <a:gd name="connsiteY28622" fmla="*/ 712174 h 3804208"/>
                <a:gd name="connsiteX28623" fmla="*/ 1612546 w 9157696"/>
                <a:gd name="connsiteY28623" fmla="*/ 710953 h 3804208"/>
                <a:gd name="connsiteX28624" fmla="*/ 1606442 w 9157696"/>
                <a:gd name="connsiteY28624" fmla="*/ 713395 h 3804208"/>
                <a:gd name="connsiteX28625" fmla="*/ 1605221 w 9157696"/>
                <a:gd name="connsiteY28625" fmla="*/ 715836 h 3804208"/>
                <a:gd name="connsiteX28626" fmla="*/ 1602780 w 9157696"/>
                <a:gd name="connsiteY28626" fmla="*/ 717057 h 3804208"/>
                <a:gd name="connsiteX28627" fmla="*/ 1602780 w 9157696"/>
                <a:gd name="connsiteY28627" fmla="*/ 717057 h 3804208"/>
                <a:gd name="connsiteX28628" fmla="*/ 1599118 w 9157696"/>
                <a:gd name="connsiteY28628" fmla="*/ 715836 h 3804208"/>
                <a:gd name="connsiteX28629" fmla="*/ 1599118 w 9157696"/>
                <a:gd name="connsiteY28629" fmla="*/ 715836 h 3804208"/>
                <a:gd name="connsiteX28630" fmla="*/ 1612546 w 9157696"/>
                <a:gd name="connsiteY28630" fmla="*/ 721940 h 3804208"/>
                <a:gd name="connsiteX28631" fmla="*/ 1611325 w 9157696"/>
                <a:gd name="connsiteY28631" fmla="*/ 726823 h 3804208"/>
                <a:gd name="connsiteX28632" fmla="*/ 1604001 w 9157696"/>
                <a:gd name="connsiteY28632" fmla="*/ 729264 h 3804208"/>
                <a:gd name="connsiteX28633" fmla="*/ 1602780 w 9157696"/>
                <a:gd name="connsiteY28633" fmla="*/ 728043 h 3804208"/>
                <a:gd name="connsiteX28634" fmla="*/ 1602780 w 9157696"/>
                <a:gd name="connsiteY28634" fmla="*/ 728043 h 3804208"/>
                <a:gd name="connsiteX28635" fmla="*/ 1604001 w 9157696"/>
                <a:gd name="connsiteY28635" fmla="*/ 725602 h 3804208"/>
                <a:gd name="connsiteX28636" fmla="*/ 1601559 w 9157696"/>
                <a:gd name="connsiteY28636" fmla="*/ 726823 h 3804208"/>
                <a:gd name="connsiteX28637" fmla="*/ 1599118 w 9157696"/>
                <a:gd name="connsiteY28637" fmla="*/ 721940 h 3804208"/>
                <a:gd name="connsiteX28638" fmla="*/ 1612546 w 9157696"/>
                <a:gd name="connsiteY28638" fmla="*/ 721940 h 3804208"/>
                <a:gd name="connsiteX28639" fmla="*/ 1624753 w 9157696"/>
                <a:gd name="connsiteY28639" fmla="*/ 825699 h 3804208"/>
                <a:gd name="connsiteX28640" fmla="*/ 1621091 w 9157696"/>
                <a:gd name="connsiteY28640" fmla="*/ 825699 h 3804208"/>
                <a:gd name="connsiteX28641" fmla="*/ 1618649 w 9157696"/>
                <a:gd name="connsiteY28641" fmla="*/ 826920 h 3804208"/>
                <a:gd name="connsiteX28642" fmla="*/ 1618649 w 9157696"/>
                <a:gd name="connsiteY28642" fmla="*/ 828141 h 3804208"/>
                <a:gd name="connsiteX28643" fmla="*/ 1616208 w 9157696"/>
                <a:gd name="connsiteY28643" fmla="*/ 829361 h 3804208"/>
                <a:gd name="connsiteX28644" fmla="*/ 1616208 w 9157696"/>
                <a:gd name="connsiteY28644" fmla="*/ 829361 h 3804208"/>
                <a:gd name="connsiteX28645" fmla="*/ 1610104 w 9157696"/>
                <a:gd name="connsiteY28645" fmla="*/ 819596 h 3804208"/>
                <a:gd name="connsiteX28646" fmla="*/ 1606442 w 9157696"/>
                <a:gd name="connsiteY28646" fmla="*/ 819596 h 3804208"/>
                <a:gd name="connsiteX28647" fmla="*/ 1604001 w 9157696"/>
                <a:gd name="connsiteY28647" fmla="*/ 820817 h 3804208"/>
                <a:gd name="connsiteX28648" fmla="*/ 1601559 w 9157696"/>
                <a:gd name="connsiteY28648" fmla="*/ 815934 h 3804208"/>
                <a:gd name="connsiteX28649" fmla="*/ 1604001 w 9157696"/>
                <a:gd name="connsiteY28649" fmla="*/ 815934 h 3804208"/>
                <a:gd name="connsiteX28650" fmla="*/ 1612546 w 9157696"/>
                <a:gd name="connsiteY28650" fmla="*/ 814713 h 3804208"/>
                <a:gd name="connsiteX28651" fmla="*/ 1617428 w 9157696"/>
                <a:gd name="connsiteY28651" fmla="*/ 813492 h 3804208"/>
                <a:gd name="connsiteX28652" fmla="*/ 1623532 w 9157696"/>
                <a:gd name="connsiteY28652" fmla="*/ 818375 h 3804208"/>
                <a:gd name="connsiteX28653" fmla="*/ 1628415 w 9157696"/>
                <a:gd name="connsiteY28653" fmla="*/ 825699 h 3804208"/>
                <a:gd name="connsiteX28654" fmla="*/ 1624753 w 9157696"/>
                <a:gd name="connsiteY28654" fmla="*/ 825699 h 3804208"/>
                <a:gd name="connsiteX28655" fmla="*/ 1644284 w 9157696"/>
                <a:gd name="connsiteY28655" fmla="*/ 638932 h 3804208"/>
                <a:gd name="connsiteX28656" fmla="*/ 1644284 w 9157696"/>
                <a:gd name="connsiteY28656" fmla="*/ 638932 h 3804208"/>
                <a:gd name="connsiteX28657" fmla="*/ 1643063 w 9157696"/>
                <a:gd name="connsiteY28657" fmla="*/ 640153 h 3804208"/>
                <a:gd name="connsiteX28658" fmla="*/ 1640622 w 9157696"/>
                <a:gd name="connsiteY28658" fmla="*/ 637711 h 3804208"/>
                <a:gd name="connsiteX28659" fmla="*/ 1636960 w 9157696"/>
                <a:gd name="connsiteY28659" fmla="*/ 636491 h 3804208"/>
                <a:gd name="connsiteX28660" fmla="*/ 1634518 w 9157696"/>
                <a:gd name="connsiteY28660" fmla="*/ 637711 h 3804208"/>
                <a:gd name="connsiteX28661" fmla="*/ 1632077 w 9157696"/>
                <a:gd name="connsiteY28661" fmla="*/ 636491 h 3804208"/>
                <a:gd name="connsiteX28662" fmla="*/ 1632077 w 9157696"/>
                <a:gd name="connsiteY28662" fmla="*/ 636491 h 3804208"/>
                <a:gd name="connsiteX28663" fmla="*/ 1632077 w 9157696"/>
                <a:gd name="connsiteY28663" fmla="*/ 626725 h 3804208"/>
                <a:gd name="connsiteX28664" fmla="*/ 1629635 w 9157696"/>
                <a:gd name="connsiteY28664" fmla="*/ 631608 h 3804208"/>
                <a:gd name="connsiteX28665" fmla="*/ 1629635 w 9157696"/>
                <a:gd name="connsiteY28665" fmla="*/ 634049 h 3804208"/>
                <a:gd name="connsiteX28666" fmla="*/ 1625973 w 9157696"/>
                <a:gd name="connsiteY28666" fmla="*/ 635270 h 3804208"/>
                <a:gd name="connsiteX28667" fmla="*/ 1621091 w 9157696"/>
                <a:gd name="connsiteY28667" fmla="*/ 636491 h 3804208"/>
                <a:gd name="connsiteX28668" fmla="*/ 1622311 w 9157696"/>
                <a:gd name="connsiteY28668" fmla="*/ 640153 h 3804208"/>
                <a:gd name="connsiteX28669" fmla="*/ 1624753 w 9157696"/>
                <a:gd name="connsiteY28669" fmla="*/ 642594 h 3804208"/>
                <a:gd name="connsiteX28670" fmla="*/ 1628415 w 9157696"/>
                <a:gd name="connsiteY28670" fmla="*/ 643815 h 3804208"/>
                <a:gd name="connsiteX28671" fmla="*/ 1632077 w 9157696"/>
                <a:gd name="connsiteY28671" fmla="*/ 643815 h 3804208"/>
                <a:gd name="connsiteX28672" fmla="*/ 1633298 w 9157696"/>
                <a:gd name="connsiteY28672" fmla="*/ 649918 h 3804208"/>
                <a:gd name="connsiteX28673" fmla="*/ 1634518 w 9157696"/>
                <a:gd name="connsiteY28673" fmla="*/ 652360 h 3804208"/>
                <a:gd name="connsiteX28674" fmla="*/ 1635739 w 9157696"/>
                <a:gd name="connsiteY28674" fmla="*/ 656022 h 3804208"/>
                <a:gd name="connsiteX28675" fmla="*/ 1636960 w 9157696"/>
                <a:gd name="connsiteY28675" fmla="*/ 662125 h 3804208"/>
                <a:gd name="connsiteX28676" fmla="*/ 1632077 w 9157696"/>
                <a:gd name="connsiteY28676" fmla="*/ 659684 h 3804208"/>
                <a:gd name="connsiteX28677" fmla="*/ 1629635 w 9157696"/>
                <a:gd name="connsiteY28677" fmla="*/ 663346 h 3804208"/>
                <a:gd name="connsiteX28678" fmla="*/ 1624753 w 9157696"/>
                <a:gd name="connsiteY28678" fmla="*/ 653581 h 3804208"/>
                <a:gd name="connsiteX28679" fmla="*/ 1621091 w 9157696"/>
                <a:gd name="connsiteY28679" fmla="*/ 654801 h 3804208"/>
                <a:gd name="connsiteX28680" fmla="*/ 1616208 w 9157696"/>
                <a:gd name="connsiteY28680" fmla="*/ 649918 h 3804208"/>
                <a:gd name="connsiteX28681" fmla="*/ 1613766 w 9157696"/>
                <a:gd name="connsiteY28681" fmla="*/ 642594 h 3804208"/>
                <a:gd name="connsiteX28682" fmla="*/ 1611325 w 9157696"/>
                <a:gd name="connsiteY28682" fmla="*/ 643815 h 3804208"/>
                <a:gd name="connsiteX28683" fmla="*/ 1607663 w 9157696"/>
                <a:gd name="connsiteY28683" fmla="*/ 642594 h 3804208"/>
                <a:gd name="connsiteX28684" fmla="*/ 1604001 w 9157696"/>
                <a:gd name="connsiteY28684" fmla="*/ 637711 h 3804208"/>
                <a:gd name="connsiteX28685" fmla="*/ 1601559 w 9157696"/>
                <a:gd name="connsiteY28685" fmla="*/ 631608 h 3804208"/>
                <a:gd name="connsiteX28686" fmla="*/ 1593014 w 9157696"/>
                <a:gd name="connsiteY28686" fmla="*/ 625504 h 3804208"/>
                <a:gd name="connsiteX28687" fmla="*/ 1586911 w 9157696"/>
                <a:gd name="connsiteY28687" fmla="*/ 623063 h 3804208"/>
                <a:gd name="connsiteX28688" fmla="*/ 1599118 w 9157696"/>
                <a:gd name="connsiteY28688" fmla="*/ 615739 h 3804208"/>
                <a:gd name="connsiteX28689" fmla="*/ 1611325 w 9157696"/>
                <a:gd name="connsiteY28689" fmla="*/ 608415 h 3804208"/>
                <a:gd name="connsiteX28690" fmla="*/ 1613766 w 9157696"/>
                <a:gd name="connsiteY28690" fmla="*/ 607194 h 3804208"/>
                <a:gd name="connsiteX28691" fmla="*/ 1614987 w 9157696"/>
                <a:gd name="connsiteY28691" fmla="*/ 607194 h 3804208"/>
                <a:gd name="connsiteX28692" fmla="*/ 1618649 w 9157696"/>
                <a:gd name="connsiteY28692" fmla="*/ 608415 h 3804208"/>
                <a:gd name="connsiteX28693" fmla="*/ 1628415 w 9157696"/>
                <a:gd name="connsiteY28693" fmla="*/ 613297 h 3804208"/>
                <a:gd name="connsiteX28694" fmla="*/ 1633298 w 9157696"/>
                <a:gd name="connsiteY28694" fmla="*/ 616960 h 3804208"/>
                <a:gd name="connsiteX28695" fmla="*/ 1636960 w 9157696"/>
                <a:gd name="connsiteY28695" fmla="*/ 618180 h 3804208"/>
                <a:gd name="connsiteX28696" fmla="*/ 1638180 w 9157696"/>
                <a:gd name="connsiteY28696" fmla="*/ 623063 h 3804208"/>
                <a:gd name="connsiteX28697" fmla="*/ 1640622 w 9157696"/>
                <a:gd name="connsiteY28697" fmla="*/ 625504 h 3804208"/>
                <a:gd name="connsiteX28698" fmla="*/ 1644284 w 9157696"/>
                <a:gd name="connsiteY28698" fmla="*/ 625504 h 3804208"/>
                <a:gd name="connsiteX28699" fmla="*/ 1645505 w 9157696"/>
                <a:gd name="connsiteY28699" fmla="*/ 626725 h 3804208"/>
                <a:gd name="connsiteX28700" fmla="*/ 1649167 w 9157696"/>
                <a:gd name="connsiteY28700" fmla="*/ 634049 h 3804208"/>
                <a:gd name="connsiteX28701" fmla="*/ 1644284 w 9157696"/>
                <a:gd name="connsiteY28701" fmla="*/ 638932 h 3804208"/>
                <a:gd name="connsiteX28702" fmla="*/ 1679684 w 9157696"/>
                <a:gd name="connsiteY28702" fmla="*/ 426530 h 3804208"/>
                <a:gd name="connsiteX28703" fmla="*/ 1679684 w 9157696"/>
                <a:gd name="connsiteY28703" fmla="*/ 426530 h 3804208"/>
                <a:gd name="connsiteX28704" fmla="*/ 1679684 w 9157696"/>
                <a:gd name="connsiteY28704" fmla="*/ 426530 h 3804208"/>
                <a:gd name="connsiteX28705" fmla="*/ 1679684 w 9157696"/>
                <a:gd name="connsiteY28705" fmla="*/ 426530 h 3804208"/>
                <a:gd name="connsiteX28706" fmla="*/ 1685788 w 9157696"/>
                <a:gd name="connsiteY28706" fmla="*/ 411882 h 3804208"/>
                <a:gd name="connsiteX28707" fmla="*/ 1685788 w 9157696"/>
                <a:gd name="connsiteY28707" fmla="*/ 411882 h 3804208"/>
                <a:gd name="connsiteX28708" fmla="*/ 1684567 w 9157696"/>
                <a:gd name="connsiteY28708" fmla="*/ 410661 h 3804208"/>
                <a:gd name="connsiteX28709" fmla="*/ 1687008 w 9157696"/>
                <a:gd name="connsiteY28709" fmla="*/ 409440 h 3804208"/>
                <a:gd name="connsiteX28710" fmla="*/ 1685788 w 9157696"/>
                <a:gd name="connsiteY28710" fmla="*/ 411882 h 3804208"/>
                <a:gd name="connsiteX28711" fmla="*/ 1689450 w 9157696"/>
                <a:gd name="connsiteY28711" fmla="*/ 386247 h 3804208"/>
                <a:gd name="connsiteX28712" fmla="*/ 1689450 w 9157696"/>
                <a:gd name="connsiteY28712" fmla="*/ 383806 h 3804208"/>
                <a:gd name="connsiteX28713" fmla="*/ 1690671 w 9157696"/>
                <a:gd name="connsiteY28713" fmla="*/ 385026 h 3804208"/>
                <a:gd name="connsiteX28714" fmla="*/ 1690671 w 9157696"/>
                <a:gd name="connsiteY28714" fmla="*/ 385026 h 3804208"/>
                <a:gd name="connsiteX28715" fmla="*/ 1689450 w 9157696"/>
                <a:gd name="connsiteY28715" fmla="*/ 386247 h 3804208"/>
                <a:gd name="connsiteX28716" fmla="*/ 1696774 w 9157696"/>
                <a:gd name="connsiteY28716" fmla="*/ 315447 h 3804208"/>
                <a:gd name="connsiteX28717" fmla="*/ 1696774 w 9157696"/>
                <a:gd name="connsiteY28717" fmla="*/ 313005 h 3804208"/>
                <a:gd name="connsiteX28718" fmla="*/ 1696774 w 9157696"/>
                <a:gd name="connsiteY28718" fmla="*/ 315447 h 3804208"/>
                <a:gd name="connsiteX28719" fmla="*/ 1696774 w 9157696"/>
                <a:gd name="connsiteY28719" fmla="*/ 315447 h 3804208"/>
                <a:gd name="connsiteX28720" fmla="*/ 1761471 w 9157696"/>
                <a:gd name="connsiteY28720" fmla="*/ 315447 h 3804208"/>
                <a:gd name="connsiteX28721" fmla="*/ 1761471 w 9157696"/>
                <a:gd name="connsiteY28721" fmla="*/ 315447 h 3804208"/>
                <a:gd name="connsiteX28722" fmla="*/ 1761471 w 9157696"/>
                <a:gd name="connsiteY28722" fmla="*/ 313005 h 3804208"/>
                <a:gd name="connsiteX28723" fmla="*/ 1761471 w 9157696"/>
                <a:gd name="connsiteY28723" fmla="*/ 315447 h 3804208"/>
                <a:gd name="connsiteX28724" fmla="*/ 1765133 w 9157696"/>
                <a:gd name="connsiteY28724" fmla="*/ 410661 h 3804208"/>
                <a:gd name="connsiteX28725" fmla="*/ 1762692 w 9157696"/>
                <a:gd name="connsiteY28725" fmla="*/ 408220 h 3804208"/>
                <a:gd name="connsiteX28726" fmla="*/ 1763913 w 9157696"/>
                <a:gd name="connsiteY28726" fmla="*/ 408220 h 3804208"/>
                <a:gd name="connsiteX28727" fmla="*/ 1765133 w 9157696"/>
                <a:gd name="connsiteY28727" fmla="*/ 408220 h 3804208"/>
                <a:gd name="connsiteX28728" fmla="*/ 1765133 w 9157696"/>
                <a:gd name="connsiteY28728" fmla="*/ 410661 h 3804208"/>
                <a:gd name="connsiteX28729" fmla="*/ 1766354 w 9157696"/>
                <a:gd name="connsiteY28729" fmla="*/ 408220 h 3804208"/>
                <a:gd name="connsiteX28730" fmla="*/ 1766354 w 9157696"/>
                <a:gd name="connsiteY28730" fmla="*/ 408220 h 3804208"/>
                <a:gd name="connsiteX28731" fmla="*/ 1767575 w 9157696"/>
                <a:gd name="connsiteY28731" fmla="*/ 406999 h 3804208"/>
                <a:gd name="connsiteX28732" fmla="*/ 1766354 w 9157696"/>
                <a:gd name="connsiteY28732" fmla="*/ 408220 h 3804208"/>
                <a:gd name="connsiteX28733" fmla="*/ 1768795 w 9157696"/>
                <a:gd name="connsiteY28733" fmla="*/ 386247 h 3804208"/>
                <a:gd name="connsiteX28734" fmla="*/ 1767575 w 9157696"/>
                <a:gd name="connsiteY28734" fmla="*/ 385026 h 3804208"/>
                <a:gd name="connsiteX28735" fmla="*/ 1767575 w 9157696"/>
                <a:gd name="connsiteY28735" fmla="*/ 385026 h 3804208"/>
                <a:gd name="connsiteX28736" fmla="*/ 1768795 w 9157696"/>
                <a:gd name="connsiteY28736" fmla="*/ 383806 h 3804208"/>
                <a:gd name="connsiteX28737" fmla="*/ 1768795 w 9157696"/>
                <a:gd name="connsiteY28737" fmla="*/ 386247 h 3804208"/>
                <a:gd name="connsiteX28738" fmla="*/ 1773678 w 9157696"/>
                <a:gd name="connsiteY28738" fmla="*/ 410661 h 3804208"/>
                <a:gd name="connsiteX28739" fmla="*/ 1771237 w 9157696"/>
                <a:gd name="connsiteY28739" fmla="*/ 408220 h 3804208"/>
                <a:gd name="connsiteX28740" fmla="*/ 1771237 w 9157696"/>
                <a:gd name="connsiteY28740" fmla="*/ 408220 h 3804208"/>
                <a:gd name="connsiteX28741" fmla="*/ 1773678 w 9157696"/>
                <a:gd name="connsiteY28741" fmla="*/ 410661 h 3804208"/>
                <a:gd name="connsiteX28742" fmla="*/ 1773678 w 9157696"/>
                <a:gd name="connsiteY28742" fmla="*/ 410661 h 3804208"/>
                <a:gd name="connsiteX28743" fmla="*/ 1778561 w 9157696"/>
                <a:gd name="connsiteY28743" fmla="*/ 426530 h 3804208"/>
                <a:gd name="connsiteX28744" fmla="*/ 1778561 w 9157696"/>
                <a:gd name="connsiteY28744" fmla="*/ 426530 h 3804208"/>
                <a:gd name="connsiteX28745" fmla="*/ 1778561 w 9157696"/>
                <a:gd name="connsiteY28745" fmla="*/ 426530 h 3804208"/>
                <a:gd name="connsiteX28746" fmla="*/ 1778561 w 9157696"/>
                <a:gd name="connsiteY28746" fmla="*/ 426530 h 3804208"/>
                <a:gd name="connsiteX28747" fmla="*/ 1862789 w 9157696"/>
                <a:gd name="connsiteY28747" fmla="*/ 645036 h 3804208"/>
                <a:gd name="connsiteX28748" fmla="*/ 1865231 w 9157696"/>
                <a:gd name="connsiteY28748" fmla="*/ 642594 h 3804208"/>
                <a:gd name="connsiteX28749" fmla="*/ 1867672 w 9157696"/>
                <a:gd name="connsiteY28749" fmla="*/ 643815 h 3804208"/>
                <a:gd name="connsiteX28750" fmla="*/ 1873776 w 9157696"/>
                <a:gd name="connsiteY28750" fmla="*/ 647477 h 3804208"/>
                <a:gd name="connsiteX28751" fmla="*/ 1878658 w 9157696"/>
                <a:gd name="connsiteY28751" fmla="*/ 651139 h 3804208"/>
                <a:gd name="connsiteX28752" fmla="*/ 1878658 w 9157696"/>
                <a:gd name="connsiteY28752" fmla="*/ 651139 h 3804208"/>
                <a:gd name="connsiteX28753" fmla="*/ 1874996 w 9157696"/>
                <a:gd name="connsiteY28753" fmla="*/ 651139 h 3804208"/>
                <a:gd name="connsiteX28754" fmla="*/ 1867672 w 9157696"/>
                <a:gd name="connsiteY28754" fmla="*/ 648698 h 3804208"/>
                <a:gd name="connsiteX28755" fmla="*/ 1861569 w 9157696"/>
                <a:gd name="connsiteY28755" fmla="*/ 646256 h 3804208"/>
                <a:gd name="connsiteX28756" fmla="*/ 1862789 w 9157696"/>
                <a:gd name="connsiteY28756" fmla="*/ 645036 h 3804208"/>
                <a:gd name="connsiteX28757" fmla="*/ 1865231 w 9157696"/>
                <a:gd name="connsiteY28757" fmla="*/ 665788 h 3804208"/>
                <a:gd name="connsiteX28758" fmla="*/ 1871334 w 9157696"/>
                <a:gd name="connsiteY28758" fmla="*/ 668229 h 3804208"/>
                <a:gd name="connsiteX28759" fmla="*/ 1877438 w 9157696"/>
                <a:gd name="connsiteY28759" fmla="*/ 673112 h 3804208"/>
                <a:gd name="connsiteX28760" fmla="*/ 1876217 w 9157696"/>
                <a:gd name="connsiteY28760" fmla="*/ 675553 h 3804208"/>
                <a:gd name="connsiteX28761" fmla="*/ 1872555 w 9157696"/>
                <a:gd name="connsiteY28761" fmla="*/ 676774 h 3804208"/>
                <a:gd name="connsiteX28762" fmla="*/ 1866451 w 9157696"/>
                <a:gd name="connsiteY28762" fmla="*/ 675553 h 3804208"/>
                <a:gd name="connsiteX28763" fmla="*/ 1860348 w 9157696"/>
                <a:gd name="connsiteY28763" fmla="*/ 674332 h 3804208"/>
                <a:gd name="connsiteX28764" fmla="*/ 1859127 w 9157696"/>
                <a:gd name="connsiteY28764" fmla="*/ 673112 h 3804208"/>
                <a:gd name="connsiteX28765" fmla="*/ 1856686 w 9157696"/>
                <a:gd name="connsiteY28765" fmla="*/ 671891 h 3804208"/>
                <a:gd name="connsiteX28766" fmla="*/ 1853024 w 9157696"/>
                <a:gd name="connsiteY28766" fmla="*/ 671891 h 3804208"/>
                <a:gd name="connsiteX28767" fmla="*/ 1849362 w 9157696"/>
                <a:gd name="connsiteY28767" fmla="*/ 671891 h 3804208"/>
                <a:gd name="connsiteX28768" fmla="*/ 1848141 w 9157696"/>
                <a:gd name="connsiteY28768" fmla="*/ 669450 h 3804208"/>
                <a:gd name="connsiteX28769" fmla="*/ 1851803 w 9157696"/>
                <a:gd name="connsiteY28769" fmla="*/ 665788 h 3804208"/>
                <a:gd name="connsiteX28770" fmla="*/ 1855465 w 9157696"/>
                <a:gd name="connsiteY28770" fmla="*/ 662125 h 3804208"/>
                <a:gd name="connsiteX28771" fmla="*/ 1856686 w 9157696"/>
                <a:gd name="connsiteY28771" fmla="*/ 662125 h 3804208"/>
                <a:gd name="connsiteX28772" fmla="*/ 1865231 w 9157696"/>
                <a:gd name="connsiteY28772" fmla="*/ 665788 h 3804208"/>
                <a:gd name="connsiteX28773" fmla="*/ 1813961 w 9157696"/>
                <a:gd name="connsiteY28773" fmla="*/ 638932 h 3804208"/>
                <a:gd name="connsiteX28774" fmla="*/ 1812741 w 9157696"/>
                <a:gd name="connsiteY28774" fmla="*/ 637711 h 3804208"/>
                <a:gd name="connsiteX28775" fmla="*/ 1813961 w 9157696"/>
                <a:gd name="connsiteY28775" fmla="*/ 636491 h 3804208"/>
                <a:gd name="connsiteX28776" fmla="*/ 1816403 w 9157696"/>
                <a:gd name="connsiteY28776" fmla="*/ 637711 h 3804208"/>
                <a:gd name="connsiteX28777" fmla="*/ 1817623 w 9157696"/>
                <a:gd name="connsiteY28777" fmla="*/ 637711 h 3804208"/>
                <a:gd name="connsiteX28778" fmla="*/ 1813961 w 9157696"/>
                <a:gd name="connsiteY28778" fmla="*/ 638932 h 3804208"/>
                <a:gd name="connsiteX28779" fmla="*/ 1818844 w 9157696"/>
                <a:gd name="connsiteY28779" fmla="*/ 634049 h 3804208"/>
                <a:gd name="connsiteX28780" fmla="*/ 1815182 w 9157696"/>
                <a:gd name="connsiteY28780" fmla="*/ 634049 h 3804208"/>
                <a:gd name="connsiteX28781" fmla="*/ 1816403 w 9157696"/>
                <a:gd name="connsiteY28781" fmla="*/ 630387 h 3804208"/>
                <a:gd name="connsiteX28782" fmla="*/ 1817623 w 9157696"/>
                <a:gd name="connsiteY28782" fmla="*/ 629167 h 3804208"/>
                <a:gd name="connsiteX28783" fmla="*/ 1821285 w 9157696"/>
                <a:gd name="connsiteY28783" fmla="*/ 629167 h 3804208"/>
                <a:gd name="connsiteX28784" fmla="*/ 1823727 w 9157696"/>
                <a:gd name="connsiteY28784" fmla="*/ 626725 h 3804208"/>
                <a:gd name="connsiteX28785" fmla="*/ 1824948 w 9157696"/>
                <a:gd name="connsiteY28785" fmla="*/ 621842 h 3804208"/>
                <a:gd name="connsiteX28786" fmla="*/ 1828610 w 9157696"/>
                <a:gd name="connsiteY28786" fmla="*/ 620622 h 3804208"/>
                <a:gd name="connsiteX28787" fmla="*/ 1833492 w 9157696"/>
                <a:gd name="connsiteY28787" fmla="*/ 616960 h 3804208"/>
                <a:gd name="connsiteX28788" fmla="*/ 1837155 w 9157696"/>
                <a:gd name="connsiteY28788" fmla="*/ 613297 h 3804208"/>
                <a:gd name="connsiteX28789" fmla="*/ 1838375 w 9157696"/>
                <a:gd name="connsiteY28789" fmla="*/ 615739 h 3804208"/>
                <a:gd name="connsiteX28790" fmla="*/ 1844479 w 9157696"/>
                <a:gd name="connsiteY28790" fmla="*/ 623063 h 3804208"/>
                <a:gd name="connsiteX28791" fmla="*/ 1848141 w 9157696"/>
                <a:gd name="connsiteY28791" fmla="*/ 629167 h 3804208"/>
                <a:gd name="connsiteX28792" fmla="*/ 1851803 w 9157696"/>
                <a:gd name="connsiteY28792" fmla="*/ 638932 h 3804208"/>
                <a:gd name="connsiteX28793" fmla="*/ 1856686 w 9157696"/>
                <a:gd name="connsiteY28793" fmla="*/ 641374 h 3804208"/>
                <a:gd name="connsiteX28794" fmla="*/ 1853024 w 9157696"/>
                <a:gd name="connsiteY28794" fmla="*/ 645036 h 3804208"/>
                <a:gd name="connsiteX28795" fmla="*/ 1849362 w 9157696"/>
                <a:gd name="connsiteY28795" fmla="*/ 646256 h 3804208"/>
                <a:gd name="connsiteX28796" fmla="*/ 1845699 w 9157696"/>
                <a:gd name="connsiteY28796" fmla="*/ 645036 h 3804208"/>
                <a:gd name="connsiteX28797" fmla="*/ 1844479 w 9157696"/>
                <a:gd name="connsiteY28797" fmla="*/ 646256 h 3804208"/>
                <a:gd name="connsiteX28798" fmla="*/ 1840817 w 9157696"/>
                <a:gd name="connsiteY28798" fmla="*/ 642594 h 3804208"/>
                <a:gd name="connsiteX28799" fmla="*/ 1838375 w 9157696"/>
                <a:gd name="connsiteY28799" fmla="*/ 642594 h 3804208"/>
                <a:gd name="connsiteX28800" fmla="*/ 1838375 w 9157696"/>
                <a:gd name="connsiteY28800" fmla="*/ 642594 h 3804208"/>
                <a:gd name="connsiteX28801" fmla="*/ 1839596 w 9157696"/>
                <a:gd name="connsiteY28801" fmla="*/ 638932 h 3804208"/>
                <a:gd name="connsiteX28802" fmla="*/ 1834713 w 9157696"/>
                <a:gd name="connsiteY28802" fmla="*/ 637711 h 3804208"/>
                <a:gd name="connsiteX28803" fmla="*/ 1831051 w 9157696"/>
                <a:gd name="connsiteY28803" fmla="*/ 636491 h 3804208"/>
                <a:gd name="connsiteX28804" fmla="*/ 1831051 w 9157696"/>
                <a:gd name="connsiteY28804" fmla="*/ 634049 h 3804208"/>
                <a:gd name="connsiteX28805" fmla="*/ 1828610 w 9157696"/>
                <a:gd name="connsiteY28805" fmla="*/ 629167 h 3804208"/>
                <a:gd name="connsiteX28806" fmla="*/ 1828610 w 9157696"/>
                <a:gd name="connsiteY28806" fmla="*/ 637711 h 3804208"/>
                <a:gd name="connsiteX28807" fmla="*/ 1827389 w 9157696"/>
                <a:gd name="connsiteY28807" fmla="*/ 636491 h 3804208"/>
                <a:gd name="connsiteX28808" fmla="*/ 1818844 w 9157696"/>
                <a:gd name="connsiteY28808" fmla="*/ 634049 h 3804208"/>
                <a:gd name="connsiteX28809" fmla="*/ 1827389 w 9157696"/>
                <a:gd name="connsiteY28809" fmla="*/ 659684 h 3804208"/>
                <a:gd name="connsiteX28810" fmla="*/ 1822506 w 9157696"/>
                <a:gd name="connsiteY28810" fmla="*/ 662125 h 3804208"/>
                <a:gd name="connsiteX28811" fmla="*/ 1822506 w 9157696"/>
                <a:gd name="connsiteY28811" fmla="*/ 662125 h 3804208"/>
                <a:gd name="connsiteX28812" fmla="*/ 1823727 w 9157696"/>
                <a:gd name="connsiteY28812" fmla="*/ 656022 h 3804208"/>
                <a:gd name="connsiteX28813" fmla="*/ 1824948 w 9157696"/>
                <a:gd name="connsiteY28813" fmla="*/ 652360 h 3804208"/>
                <a:gd name="connsiteX28814" fmla="*/ 1826168 w 9157696"/>
                <a:gd name="connsiteY28814" fmla="*/ 649918 h 3804208"/>
                <a:gd name="connsiteX28815" fmla="*/ 1827389 w 9157696"/>
                <a:gd name="connsiteY28815" fmla="*/ 643815 h 3804208"/>
                <a:gd name="connsiteX28816" fmla="*/ 1828610 w 9157696"/>
                <a:gd name="connsiteY28816" fmla="*/ 643815 h 3804208"/>
                <a:gd name="connsiteX28817" fmla="*/ 1834713 w 9157696"/>
                <a:gd name="connsiteY28817" fmla="*/ 646256 h 3804208"/>
                <a:gd name="connsiteX28818" fmla="*/ 1839596 w 9157696"/>
                <a:gd name="connsiteY28818" fmla="*/ 651139 h 3804208"/>
                <a:gd name="connsiteX28819" fmla="*/ 1840817 w 9157696"/>
                <a:gd name="connsiteY28819" fmla="*/ 654801 h 3804208"/>
                <a:gd name="connsiteX28820" fmla="*/ 1838375 w 9157696"/>
                <a:gd name="connsiteY28820" fmla="*/ 654801 h 3804208"/>
                <a:gd name="connsiteX28821" fmla="*/ 1834713 w 9157696"/>
                <a:gd name="connsiteY28821" fmla="*/ 653581 h 3804208"/>
                <a:gd name="connsiteX28822" fmla="*/ 1829830 w 9157696"/>
                <a:gd name="connsiteY28822" fmla="*/ 663346 h 3804208"/>
                <a:gd name="connsiteX28823" fmla="*/ 1827389 w 9157696"/>
                <a:gd name="connsiteY28823" fmla="*/ 659684 h 3804208"/>
                <a:gd name="connsiteX28824" fmla="*/ 1832272 w 9157696"/>
                <a:gd name="connsiteY28824" fmla="*/ 709733 h 3804208"/>
                <a:gd name="connsiteX28825" fmla="*/ 1833492 w 9157696"/>
                <a:gd name="connsiteY28825" fmla="*/ 710953 h 3804208"/>
                <a:gd name="connsiteX28826" fmla="*/ 1833492 w 9157696"/>
                <a:gd name="connsiteY28826" fmla="*/ 710953 h 3804208"/>
                <a:gd name="connsiteX28827" fmla="*/ 1832272 w 9157696"/>
                <a:gd name="connsiteY28827" fmla="*/ 709733 h 3804208"/>
                <a:gd name="connsiteX28828" fmla="*/ 1859127 w 9157696"/>
                <a:gd name="connsiteY28828" fmla="*/ 708512 h 3804208"/>
                <a:gd name="connsiteX28829" fmla="*/ 1856686 w 9157696"/>
                <a:gd name="connsiteY28829" fmla="*/ 707291 h 3804208"/>
                <a:gd name="connsiteX28830" fmla="*/ 1854244 w 9157696"/>
                <a:gd name="connsiteY28830" fmla="*/ 706071 h 3804208"/>
                <a:gd name="connsiteX28831" fmla="*/ 1850582 w 9157696"/>
                <a:gd name="connsiteY28831" fmla="*/ 706071 h 3804208"/>
                <a:gd name="connsiteX28832" fmla="*/ 1846920 w 9157696"/>
                <a:gd name="connsiteY28832" fmla="*/ 706071 h 3804208"/>
                <a:gd name="connsiteX28833" fmla="*/ 1843258 w 9157696"/>
                <a:gd name="connsiteY28833" fmla="*/ 704850 h 3804208"/>
                <a:gd name="connsiteX28834" fmla="*/ 1842037 w 9157696"/>
                <a:gd name="connsiteY28834" fmla="*/ 706071 h 3804208"/>
                <a:gd name="connsiteX28835" fmla="*/ 1838375 w 9157696"/>
                <a:gd name="connsiteY28835" fmla="*/ 703629 h 3804208"/>
                <a:gd name="connsiteX28836" fmla="*/ 1835934 w 9157696"/>
                <a:gd name="connsiteY28836" fmla="*/ 704850 h 3804208"/>
                <a:gd name="connsiteX28837" fmla="*/ 1832272 w 9157696"/>
                <a:gd name="connsiteY28837" fmla="*/ 703629 h 3804208"/>
                <a:gd name="connsiteX28838" fmla="*/ 1832272 w 9157696"/>
                <a:gd name="connsiteY28838" fmla="*/ 703629 h 3804208"/>
                <a:gd name="connsiteX28839" fmla="*/ 1835934 w 9157696"/>
                <a:gd name="connsiteY28839" fmla="*/ 692643 h 3804208"/>
                <a:gd name="connsiteX28840" fmla="*/ 1838375 w 9157696"/>
                <a:gd name="connsiteY28840" fmla="*/ 695084 h 3804208"/>
                <a:gd name="connsiteX28841" fmla="*/ 1849362 w 9157696"/>
                <a:gd name="connsiteY28841" fmla="*/ 697526 h 3804208"/>
                <a:gd name="connsiteX28842" fmla="*/ 1860348 w 9157696"/>
                <a:gd name="connsiteY28842" fmla="*/ 702409 h 3804208"/>
                <a:gd name="connsiteX28843" fmla="*/ 1867672 w 9157696"/>
                <a:gd name="connsiteY28843" fmla="*/ 706071 h 3804208"/>
                <a:gd name="connsiteX28844" fmla="*/ 1877438 w 9157696"/>
                <a:gd name="connsiteY28844" fmla="*/ 713395 h 3804208"/>
                <a:gd name="connsiteX28845" fmla="*/ 1876217 w 9157696"/>
                <a:gd name="connsiteY28845" fmla="*/ 714616 h 3804208"/>
                <a:gd name="connsiteX28846" fmla="*/ 1872555 w 9157696"/>
                <a:gd name="connsiteY28846" fmla="*/ 714616 h 3804208"/>
                <a:gd name="connsiteX28847" fmla="*/ 1865231 w 9157696"/>
                <a:gd name="connsiteY28847" fmla="*/ 712174 h 3804208"/>
                <a:gd name="connsiteX28848" fmla="*/ 1859127 w 9157696"/>
                <a:gd name="connsiteY28848" fmla="*/ 708512 h 3804208"/>
                <a:gd name="connsiteX28849" fmla="*/ 1879879 w 9157696"/>
                <a:gd name="connsiteY28849" fmla="*/ 781754 h 3804208"/>
                <a:gd name="connsiteX28850" fmla="*/ 1874996 w 9157696"/>
                <a:gd name="connsiteY28850" fmla="*/ 784196 h 3804208"/>
                <a:gd name="connsiteX28851" fmla="*/ 1873776 w 9157696"/>
                <a:gd name="connsiteY28851" fmla="*/ 782975 h 3804208"/>
                <a:gd name="connsiteX28852" fmla="*/ 1868893 w 9157696"/>
                <a:gd name="connsiteY28852" fmla="*/ 784196 h 3804208"/>
                <a:gd name="connsiteX28853" fmla="*/ 1864010 w 9157696"/>
                <a:gd name="connsiteY28853" fmla="*/ 785416 h 3804208"/>
                <a:gd name="connsiteX28854" fmla="*/ 1864010 w 9157696"/>
                <a:gd name="connsiteY28854" fmla="*/ 785416 h 3804208"/>
                <a:gd name="connsiteX28855" fmla="*/ 1866451 w 9157696"/>
                <a:gd name="connsiteY28855" fmla="*/ 781754 h 3804208"/>
                <a:gd name="connsiteX28856" fmla="*/ 1868893 w 9157696"/>
                <a:gd name="connsiteY28856" fmla="*/ 775651 h 3804208"/>
                <a:gd name="connsiteX28857" fmla="*/ 1879879 w 9157696"/>
                <a:gd name="connsiteY28857" fmla="*/ 780533 h 3804208"/>
                <a:gd name="connsiteX28858" fmla="*/ 1879879 w 9157696"/>
                <a:gd name="connsiteY28858" fmla="*/ 781754 h 3804208"/>
                <a:gd name="connsiteX28859" fmla="*/ 1879879 w 9157696"/>
                <a:gd name="connsiteY28859" fmla="*/ 781754 h 3804208"/>
                <a:gd name="connsiteX28860" fmla="*/ 1881100 w 9157696"/>
                <a:gd name="connsiteY28860" fmla="*/ 634049 h 3804208"/>
                <a:gd name="connsiteX28861" fmla="*/ 1877438 w 9157696"/>
                <a:gd name="connsiteY28861" fmla="*/ 634049 h 3804208"/>
                <a:gd name="connsiteX28862" fmla="*/ 1874996 w 9157696"/>
                <a:gd name="connsiteY28862" fmla="*/ 634049 h 3804208"/>
                <a:gd name="connsiteX28863" fmla="*/ 1873776 w 9157696"/>
                <a:gd name="connsiteY28863" fmla="*/ 634049 h 3804208"/>
                <a:gd name="connsiteX28864" fmla="*/ 1874996 w 9157696"/>
                <a:gd name="connsiteY28864" fmla="*/ 627946 h 3804208"/>
                <a:gd name="connsiteX28865" fmla="*/ 1874996 w 9157696"/>
                <a:gd name="connsiteY28865" fmla="*/ 625504 h 3804208"/>
                <a:gd name="connsiteX28866" fmla="*/ 1874996 w 9157696"/>
                <a:gd name="connsiteY28866" fmla="*/ 626725 h 3804208"/>
                <a:gd name="connsiteX28867" fmla="*/ 1878658 w 9157696"/>
                <a:gd name="connsiteY28867" fmla="*/ 630387 h 3804208"/>
                <a:gd name="connsiteX28868" fmla="*/ 1881100 w 9157696"/>
                <a:gd name="connsiteY28868" fmla="*/ 634049 h 3804208"/>
                <a:gd name="connsiteX28869" fmla="*/ 1881100 w 9157696"/>
                <a:gd name="connsiteY28869" fmla="*/ 634049 h 3804208"/>
                <a:gd name="connsiteX28870" fmla="*/ 2030025 w 9157696"/>
                <a:gd name="connsiteY28870" fmla="*/ 801285 h 3804208"/>
                <a:gd name="connsiteX28871" fmla="*/ 2031246 w 9157696"/>
                <a:gd name="connsiteY28871" fmla="*/ 800065 h 3804208"/>
                <a:gd name="connsiteX28872" fmla="*/ 2038570 w 9157696"/>
                <a:gd name="connsiteY28872" fmla="*/ 801285 h 3804208"/>
                <a:gd name="connsiteX28873" fmla="*/ 2048336 w 9157696"/>
                <a:gd name="connsiteY28873" fmla="*/ 804947 h 3804208"/>
                <a:gd name="connsiteX28874" fmla="*/ 2055660 w 9157696"/>
                <a:gd name="connsiteY28874" fmla="*/ 807389 h 3804208"/>
                <a:gd name="connsiteX28875" fmla="*/ 2056881 w 9157696"/>
                <a:gd name="connsiteY28875" fmla="*/ 808610 h 3804208"/>
                <a:gd name="connsiteX28876" fmla="*/ 2051998 w 9157696"/>
                <a:gd name="connsiteY28876" fmla="*/ 811051 h 3804208"/>
                <a:gd name="connsiteX28877" fmla="*/ 2045894 w 9157696"/>
                <a:gd name="connsiteY28877" fmla="*/ 811051 h 3804208"/>
                <a:gd name="connsiteX28878" fmla="*/ 2044674 w 9157696"/>
                <a:gd name="connsiteY28878" fmla="*/ 809830 h 3804208"/>
                <a:gd name="connsiteX28879" fmla="*/ 2042232 w 9157696"/>
                <a:gd name="connsiteY28879" fmla="*/ 808610 h 3804208"/>
                <a:gd name="connsiteX28880" fmla="*/ 2038570 w 9157696"/>
                <a:gd name="connsiteY28880" fmla="*/ 808610 h 3804208"/>
                <a:gd name="connsiteX28881" fmla="*/ 2034908 w 9157696"/>
                <a:gd name="connsiteY28881" fmla="*/ 808610 h 3804208"/>
                <a:gd name="connsiteX28882" fmla="*/ 2031246 w 9157696"/>
                <a:gd name="connsiteY28882" fmla="*/ 807389 h 3804208"/>
                <a:gd name="connsiteX28883" fmla="*/ 2030025 w 9157696"/>
                <a:gd name="connsiteY28883" fmla="*/ 808610 h 3804208"/>
                <a:gd name="connsiteX28884" fmla="*/ 2026363 w 9157696"/>
                <a:gd name="connsiteY28884" fmla="*/ 806168 h 3804208"/>
                <a:gd name="connsiteX28885" fmla="*/ 2023922 w 9157696"/>
                <a:gd name="connsiteY28885" fmla="*/ 806168 h 3804208"/>
                <a:gd name="connsiteX28886" fmla="*/ 2021480 w 9157696"/>
                <a:gd name="connsiteY28886" fmla="*/ 804947 h 3804208"/>
                <a:gd name="connsiteX28887" fmla="*/ 2020260 w 9157696"/>
                <a:gd name="connsiteY28887" fmla="*/ 803727 h 3804208"/>
                <a:gd name="connsiteX28888" fmla="*/ 2021480 w 9157696"/>
                <a:gd name="connsiteY28888" fmla="*/ 803727 h 3804208"/>
                <a:gd name="connsiteX28889" fmla="*/ 2026363 w 9157696"/>
                <a:gd name="connsiteY28889" fmla="*/ 802506 h 3804208"/>
                <a:gd name="connsiteX28890" fmla="*/ 2030025 w 9157696"/>
                <a:gd name="connsiteY28890" fmla="*/ 801285 h 3804208"/>
                <a:gd name="connsiteX28891" fmla="*/ 2006832 w 9157696"/>
                <a:gd name="connsiteY28891" fmla="*/ 824479 h 3804208"/>
                <a:gd name="connsiteX28892" fmla="*/ 2004391 w 9157696"/>
                <a:gd name="connsiteY28892" fmla="*/ 823258 h 3804208"/>
                <a:gd name="connsiteX28893" fmla="*/ 2004391 w 9157696"/>
                <a:gd name="connsiteY28893" fmla="*/ 823258 h 3804208"/>
                <a:gd name="connsiteX28894" fmla="*/ 1999508 w 9157696"/>
                <a:gd name="connsiteY28894" fmla="*/ 820817 h 3804208"/>
                <a:gd name="connsiteX28895" fmla="*/ 1993404 w 9157696"/>
                <a:gd name="connsiteY28895" fmla="*/ 818375 h 3804208"/>
                <a:gd name="connsiteX28896" fmla="*/ 1993404 w 9157696"/>
                <a:gd name="connsiteY28896" fmla="*/ 818375 h 3804208"/>
                <a:gd name="connsiteX28897" fmla="*/ 1993404 w 9157696"/>
                <a:gd name="connsiteY28897" fmla="*/ 818375 h 3804208"/>
                <a:gd name="connsiteX28898" fmla="*/ 2000728 w 9157696"/>
                <a:gd name="connsiteY28898" fmla="*/ 813492 h 3804208"/>
                <a:gd name="connsiteX28899" fmla="*/ 2001949 w 9157696"/>
                <a:gd name="connsiteY28899" fmla="*/ 813492 h 3804208"/>
                <a:gd name="connsiteX28900" fmla="*/ 2004391 w 9157696"/>
                <a:gd name="connsiteY28900" fmla="*/ 814713 h 3804208"/>
                <a:gd name="connsiteX28901" fmla="*/ 2011715 w 9157696"/>
                <a:gd name="connsiteY28901" fmla="*/ 818375 h 3804208"/>
                <a:gd name="connsiteX28902" fmla="*/ 2020260 w 9157696"/>
                <a:gd name="connsiteY28902" fmla="*/ 822037 h 3804208"/>
                <a:gd name="connsiteX28903" fmla="*/ 2020260 w 9157696"/>
                <a:gd name="connsiteY28903" fmla="*/ 822037 h 3804208"/>
                <a:gd name="connsiteX28904" fmla="*/ 2019039 w 9157696"/>
                <a:gd name="connsiteY28904" fmla="*/ 822037 h 3804208"/>
                <a:gd name="connsiteX28905" fmla="*/ 2015377 w 9157696"/>
                <a:gd name="connsiteY28905" fmla="*/ 822037 h 3804208"/>
                <a:gd name="connsiteX28906" fmla="*/ 2011715 w 9157696"/>
                <a:gd name="connsiteY28906" fmla="*/ 823258 h 3804208"/>
                <a:gd name="connsiteX28907" fmla="*/ 2006832 w 9157696"/>
                <a:gd name="connsiteY28907" fmla="*/ 824479 h 3804208"/>
                <a:gd name="connsiteX28908" fmla="*/ 2010494 w 9157696"/>
                <a:gd name="connsiteY28908" fmla="*/ 833024 h 3804208"/>
                <a:gd name="connsiteX28909" fmla="*/ 2008053 w 9157696"/>
                <a:gd name="connsiteY28909" fmla="*/ 836686 h 3804208"/>
                <a:gd name="connsiteX28910" fmla="*/ 2006832 w 9157696"/>
                <a:gd name="connsiteY28910" fmla="*/ 837906 h 3804208"/>
                <a:gd name="connsiteX28911" fmla="*/ 2004391 w 9157696"/>
                <a:gd name="connsiteY28911" fmla="*/ 837906 h 3804208"/>
                <a:gd name="connsiteX28912" fmla="*/ 2001949 w 9157696"/>
                <a:gd name="connsiteY28912" fmla="*/ 837906 h 3804208"/>
                <a:gd name="connsiteX28913" fmla="*/ 2001949 w 9157696"/>
                <a:gd name="connsiteY28913" fmla="*/ 837906 h 3804208"/>
                <a:gd name="connsiteX28914" fmla="*/ 2001949 w 9157696"/>
                <a:gd name="connsiteY28914" fmla="*/ 837906 h 3804208"/>
                <a:gd name="connsiteX28915" fmla="*/ 2003170 w 9157696"/>
                <a:gd name="connsiteY28915" fmla="*/ 836686 h 3804208"/>
                <a:gd name="connsiteX28916" fmla="*/ 2010494 w 9157696"/>
                <a:gd name="connsiteY28916" fmla="*/ 833024 h 3804208"/>
                <a:gd name="connsiteX28917" fmla="*/ 2010494 w 9157696"/>
                <a:gd name="connsiteY28917" fmla="*/ 833024 h 3804208"/>
                <a:gd name="connsiteX28918" fmla="*/ 1999508 w 9157696"/>
                <a:gd name="connsiteY28918" fmla="*/ 826920 h 3804208"/>
                <a:gd name="connsiteX28919" fmla="*/ 1999508 w 9157696"/>
                <a:gd name="connsiteY28919" fmla="*/ 826920 h 3804208"/>
                <a:gd name="connsiteX28920" fmla="*/ 1997066 w 9157696"/>
                <a:gd name="connsiteY28920" fmla="*/ 825699 h 3804208"/>
                <a:gd name="connsiteX28921" fmla="*/ 1997066 w 9157696"/>
                <a:gd name="connsiteY28921" fmla="*/ 825699 h 3804208"/>
                <a:gd name="connsiteX28922" fmla="*/ 1999508 w 9157696"/>
                <a:gd name="connsiteY28922" fmla="*/ 826920 h 3804208"/>
                <a:gd name="connsiteX28923" fmla="*/ 1994625 w 9157696"/>
                <a:gd name="connsiteY28923" fmla="*/ 823258 h 3804208"/>
                <a:gd name="connsiteX28924" fmla="*/ 1990963 w 9157696"/>
                <a:gd name="connsiteY28924" fmla="*/ 825699 h 3804208"/>
                <a:gd name="connsiteX28925" fmla="*/ 1986080 w 9157696"/>
                <a:gd name="connsiteY28925" fmla="*/ 824479 h 3804208"/>
                <a:gd name="connsiteX28926" fmla="*/ 1990963 w 9157696"/>
                <a:gd name="connsiteY28926" fmla="*/ 817154 h 3804208"/>
                <a:gd name="connsiteX28927" fmla="*/ 1990963 w 9157696"/>
                <a:gd name="connsiteY28927" fmla="*/ 818375 h 3804208"/>
                <a:gd name="connsiteX28928" fmla="*/ 1994625 w 9157696"/>
                <a:gd name="connsiteY28928" fmla="*/ 823258 h 3804208"/>
                <a:gd name="connsiteX28929" fmla="*/ 1994625 w 9157696"/>
                <a:gd name="connsiteY28929" fmla="*/ 823258 h 3804208"/>
                <a:gd name="connsiteX28930" fmla="*/ 2020260 w 9157696"/>
                <a:gd name="connsiteY28930" fmla="*/ 828141 h 3804208"/>
                <a:gd name="connsiteX28931" fmla="*/ 2023922 w 9157696"/>
                <a:gd name="connsiteY28931" fmla="*/ 825699 h 3804208"/>
                <a:gd name="connsiteX28932" fmla="*/ 2025142 w 9157696"/>
                <a:gd name="connsiteY28932" fmla="*/ 826920 h 3804208"/>
                <a:gd name="connsiteX28933" fmla="*/ 2022701 w 9157696"/>
                <a:gd name="connsiteY28933" fmla="*/ 826920 h 3804208"/>
                <a:gd name="connsiteX28934" fmla="*/ 2020260 w 9157696"/>
                <a:gd name="connsiteY28934" fmla="*/ 829361 h 3804208"/>
                <a:gd name="connsiteX28935" fmla="*/ 2019039 w 9157696"/>
                <a:gd name="connsiteY28935" fmla="*/ 829361 h 3804208"/>
                <a:gd name="connsiteX28936" fmla="*/ 2019039 w 9157696"/>
                <a:gd name="connsiteY28936" fmla="*/ 829361 h 3804208"/>
                <a:gd name="connsiteX28937" fmla="*/ 2020260 w 9157696"/>
                <a:gd name="connsiteY28937" fmla="*/ 828141 h 3804208"/>
                <a:gd name="connsiteX28938" fmla="*/ 2025142 w 9157696"/>
                <a:gd name="connsiteY28938" fmla="*/ 815934 h 3804208"/>
                <a:gd name="connsiteX28939" fmla="*/ 2022701 w 9157696"/>
                <a:gd name="connsiteY28939" fmla="*/ 815934 h 3804208"/>
                <a:gd name="connsiteX28940" fmla="*/ 2019039 w 9157696"/>
                <a:gd name="connsiteY28940" fmla="*/ 814713 h 3804208"/>
                <a:gd name="connsiteX28941" fmla="*/ 2015377 w 9157696"/>
                <a:gd name="connsiteY28941" fmla="*/ 813492 h 3804208"/>
                <a:gd name="connsiteX28942" fmla="*/ 2012935 w 9157696"/>
                <a:gd name="connsiteY28942" fmla="*/ 813492 h 3804208"/>
                <a:gd name="connsiteX28943" fmla="*/ 2010494 w 9157696"/>
                <a:gd name="connsiteY28943" fmla="*/ 812272 h 3804208"/>
                <a:gd name="connsiteX28944" fmla="*/ 2009273 w 9157696"/>
                <a:gd name="connsiteY28944" fmla="*/ 811051 h 3804208"/>
                <a:gd name="connsiteX28945" fmla="*/ 2008053 w 9157696"/>
                <a:gd name="connsiteY28945" fmla="*/ 811051 h 3804208"/>
                <a:gd name="connsiteX28946" fmla="*/ 2011715 w 9157696"/>
                <a:gd name="connsiteY28946" fmla="*/ 809830 h 3804208"/>
                <a:gd name="connsiteX28947" fmla="*/ 2012935 w 9157696"/>
                <a:gd name="connsiteY28947" fmla="*/ 808610 h 3804208"/>
                <a:gd name="connsiteX28948" fmla="*/ 2014156 w 9157696"/>
                <a:gd name="connsiteY28948" fmla="*/ 809830 h 3804208"/>
                <a:gd name="connsiteX28949" fmla="*/ 2017818 w 9157696"/>
                <a:gd name="connsiteY28949" fmla="*/ 811051 h 3804208"/>
                <a:gd name="connsiteX28950" fmla="*/ 2021480 w 9157696"/>
                <a:gd name="connsiteY28950" fmla="*/ 812272 h 3804208"/>
                <a:gd name="connsiteX28951" fmla="*/ 2026363 w 9157696"/>
                <a:gd name="connsiteY28951" fmla="*/ 815934 h 3804208"/>
                <a:gd name="connsiteX28952" fmla="*/ 2027584 w 9157696"/>
                <a:gd name="connsiteY28952" fmla="*/ 818375 h 3804208"/>
                <a:gd name="connsiteX28953" fmla="*/ 2027584 w 9157696"/>
                <a:gd name="connsiteY28953" fmla="*/ 818375 h 3804208"/>
                <a:gd name="connsiteX28954" fmla="*/ 2026363 w 9157696"/>
                <a:gd name="connsiteY28954" fmla="*/ 818375 h 3804208"/>
                <a:gd name="connsiteX28955" fmla="*/ 2025142 w 9157696"/>
                <a:gd name="connsiteY28955" fmla="*/ 815934 h 3804208"/>
                <a:gd name="connsiteX28956" fmla="*/ 2019039 w 9157696"/>
                <a:gd name="connsiteY28956" fmla="*/ 804947 h 3804208"/>
                <a:gd name="connsiteX28957" fmla="*/ 2019039 w 9157696"/>
                <a:gd name="connsiteY28957" fmla="*/ 804947 h 3804208"/>
                <a:gd name="connsiteX28958" fmla="*/ 2019039 w 9157696"/>
                <a:gd name="connsiteY28958" fmla="*/ 804947 h 3804208"/>
                <a:gd name="connsiteX28959" fmla="*/ 2019039 w 9157696"/>
                <a:gd name="connsiteY28959" fmla="*/ 804947 h 3804208"/>
                <a:gd name="connsiteX28960" fmla="*/ 1966549 w 9157696"/>
                <a:gd name="connsiteY28960" fmla="*/ 809830 h 3804208"/>
                <a:gd name="connsiteX28961" fmla="*/ 1965328 w 9157696"/>
                <a:gd name="connsiteY28961" fmla="*/ 808610 h 3804208"/>
                <a:gd name="connsiteX28962" fmla="*/ 1966549 w 9157696"/>
                <a:gd name="connsiteY28962" fmla="*/ 807389 h 3804208"/>
                <a:gd name="connsiteX28963" fmla="*/ 1966549 w 9157696"/>
                <a:gd name="connsiteY28963" fmla="*/ 809830 h 3804208"/>
                <a:gd name="connsiteX28964" fmla="*/ 1977535 w 9157696"/>
                <a:gd name="connsiteY28964" fmla="*/ 902603 h 3804208"/>
                <a:gd name="connsiteX28965" fmla="*/ 1977535 w 9157696"/>
                <a:gd name="connsiteY28965" fmla="*/ 902603 h 3804208"/>
                <a:gd name="connsiteX28966" fmla="*/ 1977535 w 9157696"/>
                <a:gd name="connsiteY28966" fmla="*/ 902603 h 3804208"/>
                <a:gd name="connsiteX28967" fmla="*/ 1977535 w 9157696"/>
                <a:gd name="connsiteY28967" fmla="*/ 902603 h 3804208"/>
                <a:gd name="connsiteX28968" fmla="*/ 1977535 w 9157696"/>
                <a:gd name="connsiteY28968" fmla="*/ 902603 h 3804208"/>
                <a:gd name="connsiteX28969" fmla="*/ 1977535 w 9157696"/>
                <a:gd name="connsiteY28969" fmla="*/ 902603 h 3804208"/>
                <a:gd name="connsiteX28970" fmla="*/ 1977535 w 9157696"/>
                <a:gd name="connsiteY28970" fmla="*/ 902603 h 3804208"/>
                <a:gd name="connsiteX28971" fmla="*/ 1981197 w 9157696"/>
                <a:gd name="connsiteY28971" fmla="*/ 879410 h 3804208"/>
                <a:gd name="connsiteX28972" fmla="*/ 1979977 w 9157696"/>
                <a:gd name="connsiteY28972" fmla="*/ 879410 h 3804208"/>
                <a:gd name="connsiteX28973" fmla="*/ 1981197 w 9157696"/>
                <a:gd name="connsiteY28973" fmla="*/ 879410 h 3804208"/>
                <a:gd name="connsiteX28974" fmla="*/ 1981197 w 9157696"/>
                <a:gd name="connsiteY28974" fmla="*/ 879410 h 3804208"/>
                <a:gd name="connsiteX28975" fmla="*/ 1977535 w 9157696"/>
                <a:gd name="connsiteY28975" fmla="*/ 806168 h 3804208"/>
                <a:gd name="connsiteX28976" fmla="*/ 1972652 w 9157696"/>
                <a:gd name="connsiteY28976" fmla="*/ 804947 h 3804208"/>
                <a:gd name="connsiteX28977" fmla="*/ 1970211 w 9157696"/>
                <a:gd name="connsiteY28977" fmla="*/ 807389 h 3804208"/>
                <a:gd name="connsiteX28978" fmla="*/ 1968990 w 9157696"/>
                <a:gd name="connsiteY28978" fmla="*/ 806168 h 3804208"/>
                <a:gd name="connsiteX28979" fmla="*/ 1971432 w 9157696"/>
                <a:gd name="connsiteY28979" fmla="*/ 803727 h 3804208"/>
                <a:gd name="connsiteX28980" fmla="*/ 1976314 w 9157696"/>
                <a:gd name="connsiteY28980" fmla="*/ 801285 h 3804208"/>
                <a:gd name="connsiteX28981" fmla="*/ 1977535 w 9157696"/>
                <a:gd name="connsiteY28981" fmla="*/ 801285 h 3804208"/>
                <a:gd name="connsiteX28982" fmla="*/ 1979977 w 9157696"/>
                <a:gd name="connsiteY28982" fmla="*/ 800065 h 3804208"/>
                <a:gd name="connsiteX28983" fmla="*/ 1986080 w 9157696"/>
                <a:gd name="connsiteY28983" fmla="*/ 798844 h 3804208"/>
                <a:gd name="connsiteX28984" fmla="*/ 1993404 w 9157696"/>
                <a:gd name="connsiteY28984" fmla="*/ 798844 h 3804208"/>
                <a:gd name="connsiteX28985" fmla="*/ 1997066 w 9157696"/>
                <a:gd name="connsiteY28985" fmla="*/ 798844 h 3804208"/>
                <a:gd name="connsiteX28986" fmla="*/ 1999508 w 9157696"/>
                <a:gd name="connsiteY28986" fmla="*/ 797623 h 3804208"/>
                <a:gd name="connsiteX28987" fmla="*/ 2000728 w 9157696"/>
                <a:gd name="connsiteY28987" fmla="*/ 796403 h 3804208"/>
                <a:gd name="connsiteX28988" fmla="*/ 1995846 w 9157696"/>
                <a:gd name="connsiteY28988" fmla="*/ 793961 h 3804208"/>
                <a:gd name="connsiteX28989" fmla="*/ 1990963 w 9157696"/>
                <a:gd name="connsiteY28989" fmla="*/ 792740 h 3804208"/>
                <a:gd name="connsiteX28990" fmla="*/ 1988521 w 9157696"/>
                <a:gd name="connsiteY28990" fmla="*/ 793961 h 3804208"/>
                <a:gd name="connsiteX28991" fmla="*/ 1987301 w 9157696"/>
                <a:gd name="connsiteY28991" fmla="*/ 793961 h 3804208"/>
                <a:gd name="connsiteX28992" fmla="*/ 1988521 w 9157696"/>
                <a:gd name="connsiteY28992" fmla="*/ 792740 h 3804208"/>
                <a:gd name="connsiteX28993" fmla="*/ 1995846 w 9157696"/>
                <a:gd name="connsiteY28993" fmla="*/ 789078 h 3804208"/>
                <a:gd name="connsiteX28994" fmla="*/ 2008053 w 9157696"/>
                <a:gd name="connsiteY28994" fmla="*/ 786637 h 3804208"/>
                <a:gd name="connsiteX28995" fmla="*/ 2012935 w 9157696"/>
                <a:gd name="connsiteY28995" fmla="*/ 784196 h 3804208"/>
                <a:gd name="connsiteX28996" fmla="*/ 2014156 w 9157696"/>
                <a:gd name="connsiteY28996" fmla="*/ 785416 h 3804208"/>
                <a:gd name="connsiteX28997" fmla="*/ 2017818 w 9157696"/>
                <a:gd name="connsiteY28997" fmla="*/ 787858 h 3804208"/>
                <a:gd name="connsiteX28998" fmla="*/ 2022701 w 9157696"/>
                <a:gd name="connsiteY28998" fmla="*/ 792740 h 3804208"/>
                <a:gd name="connsiteX28999" fmla="*/ 2028805 w 9157696"/>
                <a:gd name="connsiteY28999" fmla="*/ 800065 h 3804208"/>
                <a:gd name="connsiteX29000" fmla="*/ 2028805 w 9157696"/>
                <a:gd name="connsiteY29000" fmla="*/ 800065 h 3804208"/>
                <a:gd name="connsiteX29001" fmla="*/ 2023922 w 9157696"/>
                <a:gd name="connsiteY29001" fmla="*/ 798844 h 3804208"/>
                <a:gd name="connsiteX29002" fmla="*/ 2016598 w 9157696"/>
                <a:gd name="connsiteY29002" fmla="*/ 798844 h 3804208"/>
                <a:gd name="connsiteX29003" fmla="*/ 2014156 w 9157696"/>
                <a:gd name="connsiteY29003" fmla="*/ 800065 h 3804208"/>
                <a:gd name="connsiteX29004" fmla="*/ 2011715 w 9157696"/>
                <a:gd name="connsiteY29004" fmla="*/ 801285 h 3804208"/>
                <a:gd name="connsiteX29005" fmla="*/ 2009273 w 9157696"/>
                <a:gd name="connsiteY29005" fmla="*/ 800065 h 3804208"/>
                <a:gd name="connsiteX29006" fmla="*/ 2004391 w 9157696"/>
                <a:gd name="connsiteY29006" fmla="*/ 796403 h 3804208"/>
                <a:gd name="connsiteX29007" fmla="*/ 2003170 w 9157696"/>
                <a:gd name="connsiteY29007" fmla="*/ 798844 h 3804208"/>
                <a:gd name="connsiteX29008" fmla="*/ 2003170 w 9157696"/>
                <a:gd name="connsiteY29008" fmla="*/ 800065 h 3804208"/>
                <a:gd name="connsiteX29009" fmla="*/ 2001949 w 9157696"/>
                <a:gd name="connsiteY29009" fmla="*/ 801285 h 3804208"/>
                <a:gd name="connsiteX29010" fmla="*/ 1997066 w 9157696"/>
                <a:gd name="connsiteY29010" fmla="*/ 802506 h 3804208"/>
                <a:gd name="connsiteX29011" fmla="*/ 1993404 w 9157696"/>
                <a:gd name="connsiteY29011" fmla="*/ 801285 h 3804208"/>
                <a:gd name="connsiteX29012" fmla="*/ 1988521 w 9157696"/>
                <a:gd name="connsiteY29012" fmla="*/ 804947 h 3804208"/>
                <a:gd name="connsiteX29013" fmla="*/ 1986080 w 9157696"/>
                <a:gd name="connsiteY29013" fmla="*/ 802506 h 3804208"/>
                <a:gd name="connsiteX29014" fmla="*/ 1979977 w 9157696"/>
                <a:gd name="connsiteY29014" fmla="*/ 804947 h 3804208"/>
                <a:gd name="connsiteX29015" fmla="*/ 1977535 w 9157696"/>
                <a:gd name="connsiteY29015" fmla="*/ 806168 h 3804208"/>
                <a:gd name="connsiteX29016" fmla="*/ 1987301 w 9157696"/>
                <a:gd name="connsiteY29016" fmla="*/ 906266 h 3804208"/>
                <a:gd name="connsiteX29017" fmla="*/ 1987301 w 9157696"/>
                <a:gd name="connsiteY29017" fmla="*/ 906266 h 3804208"/>
                <a:gd name="connsiteX29018" fmla="*/ 1986080 w 9157696"/>
                <a:gd name="connsiteY29018" fmla="*/ 905045 h 3804208"/>
                <a:gd name="connsiteX29019" fmla="*/ 1988521 w 9157696"/>
                <a:gd name="connsiteY29019" fmla="*/ 906266 h 3804208"/>
                <a:gd name="connsiteX29020" fmla="*/ 1988521 w 9157696"/>
                <a:gd name="connsiteY29020" fmla="*/ 906266 h 3804208"/>
                <a:gd name="connsiteX29021" fmla="*/ 1987301 w 9157696"/>
                <a:gd name="connsiteY29021" fmla="*/ 906266 h 3804208"/>
                <a:gd name="connsiteX29022" fmla="*/ 1997066 w 9157696"/>
                <a:gd name="connsiteY29022" fmla="*/ 881852 h 3804208"/>
                <a:gd name="connsiteX29023" fmla="*/ 1995846 w 9157696"/>
                <a:gd name="connsiteY29023" fmla="*/ 881852 h 3804208"/>
                <a:gd name="connsiteX29024" fmla="*/ 1993404 w 9157696"/>
                <a:gd name="connsiteY29024" fmla="*/ 880631 h 3804208"/>
                <a:gd name="connsiteX29025" fmla="*/ 1993404 w 9157696"/>
                <a:gd name="connsiteY29025" fmla="*/ 879410 h 3804208"/>
                <a:gd name="connsiteX29026" fmla="*/ 1988521 w 9157696"/>
                <a:gd name="connsiteY29026" fmla="*/ 876969 h 3804208"/>
                <a:gd name="connsiteX29027" fmla="*/ 1984859 w 9157696"/>
                <a:gd name="connsiteY29027" fmla="*/ 878189 h 3804208"/>
                <a:gd name="connsiteX29028" fmla="*/ 1983639 w 9157696"/>
                <a:gd name="connsiteY29028" fmla="*/ 876969 h 3804208"/>
                <a:gd name="connsiteX29029" fmla="*/ 1999508 w 9157696"/>
                <a:gd name="connsiteY29029" fmla="*/ 870865 h 3804208"/>
                <a:gd name="connsiteX29030" fmla="*/ 1999508 w 9157696"/>
                <a:gd name="connsiteY29030" fmla="*/ 870865 h 3804208"/>
                <a:gd name="connsiteX29031" fmla="*/ 2004391 w 9157696"/>
                <a:gd name="connsiteY29031" fmla="*/ 872086 h 3804208"/>
                <a:gd name="connsiteX29032" fmla="*/ 2011715 w 9157696"/>
                <a:gd name="connsiteY29032" fmla="*/ 875748 h 3804208"/>
                <a:gd name="connsiteX29033" fmla="*/ 2012935 w 9157696"/>
                <a:gd name="connsiteY29033" fmla="*/ 876969 h 3804208"/>
                <a:gd name="connsiteX29034" fmla="*/ 2011715 w 9157696"/>
                <a:gd name="connsiteY29034" fmla="*/ 876969 h 3804208"/>
                <a:gd name="connsiteX29035" fmla="*/ 2009273 w 9157696"/>
                <a:gd name="connsiteY29035" fmla="*/ 876969 h 3804208"/>
                <a:gd name="connsiteX29036" fmla="*/ 2004391 w 9157696"/>
                <a:gd name="connsiteY29036" fmla="*/ 878189 h 3804208"/>
                <a:gd name="connsiteX29037" fmla="*/ 1999508 w 9157696"/>
                <a:gd name="connsiteY29037" fmla="*/ 879410 h 3804208"/>
                <a:gd name="connsiteX29038" fmla="*/ 2000728 w 9157696"/>
                <a:gd name="connsiteY29038" fmla="*/ 880631 h 3804208"/>
                <a:gd name="connsiteX29039" fmla="*/ 1997066 w 9157696"/>
                <a:gd name="connsiteY29039" fmla="*/ 881852 h 3804208"/>
                <a:gd name="connsiteX29040" fmla="*/ 2005611 w 9157696"/>
                <a:gd name="connsiteY29040" fmla="*/ 901383 h 3804208"/>
                <a:gd name="connsiteX29041" fmla="*/ 2003170 w 9157696"/>
                <a:gd name="connsiteY29041" fmla="*/ 898941 h 3804208"/>
                <a:gd name="connsiteX29042" fmla="*/ 2005611 w 9157696"/>
                <a:gd name="connsiteY29042" fmla="*/ 896500 h 3804208"/>
                <a:gd name="connsiteX29043" fmla="*/ 2009273 w 9157696"/>
                <a:gd name="connsiteY29043" fmla="*/ 900162 h 3804208"/>
                <a:gd name="connsiteX29044" fmla="*/ 2005611 w 9157696"/>
                <a:gd name="connsiteY29044" fmla="*/ 901383 h 3804208"/>
                <a:gd name="connsiteX29045" fmla="*/ 2019039 w 9157696"/>
                <a:gd name="connsiteY29045" fmla="*/ 881852 h 3804208"/>
                <a:gd name="connsiteX29046" fmla="*/ 2014156 w 9157696"/>
                <a:gd name="connsiteY29046" fmla="*/ 883072 h 3804208"/>
                <a:gd name="connsiteX29047" fmla="*/ 2011715 w 9157696"/>
                <a:gd name="connsiteY29047" fmla="*/ 881852 h 3804208"/>
                <a:gd name="connsiteX29048" fmla="*/ 2005611 w 9157696"/>
                <a:gd name="connsiteY29048" fmla="*/ 884293 h 3804208"/>
                <a:gd name="connsiteX29049" fmla="*/ 2005611 w 9157696"/>
                <a:gd name="connsiteY29049" fmla="*/ 884293 h 3804208"/>
                <a:gd name="connsiteX29050" fmla="*/ 2005611 w 9157696"/>
                <a:gd name="connsiteY29050" fmla="*/ 884293 h 3804208"/>
                <a:gd name="connsiteX29051" fmla="*/ 2004391 w 9157696"/>
                <a:gd name="connsiteY29051" fmla="*/ 881852 h 3804208"/>
                <a:gd name="connsiteX29052" fmla="*/ 2004391 w 9157696"/>
                <a:gd name="connsiteY29052" fmla="*/ 881852 h 3804208"/>
                <a:gd name="connsiteX29053" fmla="*/ 2006832 w 9157696"/>
                <a:gd name="connsiteY29053" fmla="*/ 881852 h 3804208"/>
                <a:gd name="connsiteX29054" fmla="*/ 2014156 w 9157696"/>
                <a:gd name="connsiteY29054" fmla="*/ 881852 h 3804208"/>
                <a:gd name="connsiteX29055" fmla="*/ 2019039 w 9157696"/>
                <a:gd name="connsiteY29055" fmla="*/ 881852 h 3804208"/>
                <a:gd name="connsiteX29056" fmla="*/ 2019039 w 9157696"/>
                <a:gd name="connsiteY29056" fmla="*/ 881852 h 3804208"/>
                <a:gd name="connsiteX29057" fmla="*/ 2019039 w 9157696"/>
                <a:gd name="connsiteY29057" fmla="*/ 881852 h 3804208"/>
                <a:gd name="connsiteX29058" fmla="*/ 2066646 w 9157696"/>
                <a:gd name="connsiteY29058" fmla="*/ 865982 h 3804208"/>
                <a:gd name="connsiteX29059" fmla="*/ 2062984 w 9157696"/>
                <a:gd name="connsiteY29059" fmla="*/ 867203 h 3804208"/>
                <a:gd name="connsiteX29060" fmla="*/ 2061763 w 9157696"/>
                <a:gd name="connsiteY29060" fmla="*/ 865982 h 3804208"/>
                <a:gd name="connsiteX29061" fmla="*/ 2056881 w 9157696"/>
                <a:gd name="connsiteY29061" fmla="*/ 867203 h 3804208"/>
                <a:gd name="connsiteX29062" fmla="*/ 2051998 w 9157696"/>
                <a:gd name="connsiteY29062" fmla="*/ 868424 h 3804208"/>
                <a:gd name="connsiteX29063" fmla="*/ 2043453 w 9157696"/>
                <a:gd name="connsiteY29063" fmla="*/ 867203 h 3804208"/>
                <a:gd name="connsiteX29064" fmla="*/ 2034908 w 9157696"/>
                <a:gd name="connsiteY29064" fmla="*/ 867203 h 3804208"/>
                <a:gd name="connsiteX29065" fmla="*/ 2032467 w 9157696"/>
                <a:gd name="connsiteY29065" fmla="*/ 865982 h 3804208"/>
                <a:gd name="connsiteX29066" fmla="*/ 2030025 w 9157696"/>
                <a:gd name="connsiteY29066" fmla="*/ 864762 h 3804208"/>
                <a:gd name="connsiteX29067" fmla="*/ 2026363 w 9157696"/>
                <a:gd name="connsiteY29067" fmla="*/ 865982 h 3804208"/>
                <a:gd name="connsiteX29068" fmla="*/ 2022701 w 9157696"/>
                <a:gd name="connsiteY29068" fmla="*/ 867203 h 3804208"/>
                <a:gd name="connsiteX29069" fmla="*/ 2021480 w 9157696"/>
                <a:gd name="connsiteY29069" fmla="*/ 865982 h 3804208"/>
                <a:gd name="connsiteX29070" fmla="*/ 2028805 w 9157696"/>
                <a:gd name="connsiteY29070" fmla="*/ 856217 h 3804208"/>
                <a:gd name="connsiteX29071" fmla="*/ 2037349 w 9157696"/>
                <a:gd name="connsiteY29071" fmla="*/ 856217 h 3804208"/>
                <a:gd name="connsiteX29072" fmla="*/ 2048336 w 9157696"/>
                <a:gd name="connsiteY29072" fmla="*/ 858658 h 3804208"/>
                <a:gd name="connsiteX29073" fmla="*/ 2055660 w 9157696"/>
                <a:gd name="connsiteY29073" fmla="*/ 861100 h 3804208"/>
                <a:gd name="connsiteX29074" fmla="*/ 2066646 w 9157696"/>
                <a:gd name="connsiteY29074" fmla="*/ 865982 h 3804208"/>
                <a:gd name="connsiteX29075" fmla="*/ 2066646 w 9157696"/>
                <a:gd name="connsiteY29075" fmla="*/ 865982 h 3804208"/>
                <a:gd name="connsiteX29076" fmla="*/ 2066646 w 9157696"/>
                <a:gd name="connsiteY29076" fmla="*/ 865982 h 3804208"/>
                <a:gd name="connsiteX29077" fmla="*/ 2138668 w 9157696"/>
                <a:gd name="connsiteY29077" fmla="*/ 833024 h 3804208"/>
                <a:gd name="connsiteX29078" fmla="*/ 2142330 w 9157696"/>
                <a:gd name="connsiteY29078" fmla="*/ 833024 h 3804208"/>
                <a:gd name="connsiteX29079" fmla="*/ 2141109 w 9157696"/>
                <a:gd name="connsiteY29079" fmla="*/ 834244 h 3804208"/>
                <a:gd name="connsiteX29080" fmla="*/ 2138668 w 9157696"/>
                <a:gd name="connsiteY29080" fmla="*/ 835465 h 3804208"/>
                <a:gd name="connsiteX29081" fmla="*/ 2131343 w 9157696"/>
                <a:gd name="connsiteY29081" fmla="*/ 836686 h 3804208"/>
                <a:gd name="connsiteX29082" fmla="*/ 2124019 w 9157696"/>
                <a:gd name="connsiteY29082" fmla="*/ 837906 h 3804208"/>
                <a:gd name="connsiteX29083" fmla="*/ 2122799 w 9157696"/>
                <a:gd name="connsiteY29083" fmla="*/ 837906 h 3804208"/>
                <a:gd name="connsiteX29084" fmla="*/ 2128902 w 9157696"/>
                <a:gd name="connsiteY29084" fmla="*/ 836686 h 3804208"/>
                <a:gd name="connsiteX29085" fmla="*/ 2138668 w 9157696"/>
                <a:gd name="connsiteY29085" fmla="*/ 833024 h 3804208"/>
                <a:gd name="connsiteX29086" fmla="*/ 2125240 w 9157696"/>
                <a:gd name="connsiteY29086" fmla="*/ 824479 h 3804208"/>
                <a:gd name="connsiteX29087" fmla="*/ 2121578 w 9157696"/>
                <a:gd name="connsiteY29087" fmla="*/ 825699 h 3804208"/>
                <a:gd name="connsiteX29088" fmla="*/ 2125240 w 9157696"/>
                <a:gd name="connsiteY29088" fmla="*/ 824479 h 3804208"/>
                <a:gd name="connsiteX29089" fmla="*/ 2148433 w 9157696"/>
                <a:gd name="connsiteY29089" fmla="*/ 889176 h 3804208"/>
                <a:gd name="connsiteX29090" fmla="*/ 2148433 w 9157696"/>
                <a:gd name="connsiteY29090" fmla="*/ 889176 h 3804208"/>
                <a:gd name="connsiteX29091" fmla="*/ 2148433 w 9157696"/>
                <a:gd name="connsiteY29091" fmla="*/ 887955 h 3804208"/>
                <a:gd name="connsiteX29092" fmla="*/ 2148433 w 9157696"/>
                <a:gd name="connsiteY29092" fmla="*/ 889176 h 3804208"/>
                <a:gd name="connsiteX29093" fmla="*/ 2161861 w 9157696"/>
                <a:gd name="connsiteY29093" fmla="*/ 942887 h 3804208"/>
                <a:gd name="connsiteX29094" fmla="*/ 2160640 w 9157696"/>
                <a:gd name="connsiteY29094" fmla="*/ 941666 h 3804208"/>
                <a:gd name="connsiteX29095" fmla="*/ 2160640 w 9157696"/>
                <a:gd name="connsiteY29095" fmla="*/ 941666 h 3804208"/>
                <a:gd name="connsiteX29096" fmla="*/ 2163082 w 9157696"/>
                <a:gd name="connsiteY29096" fmla="*/ 940445 h 3804208"/>
                <a:gd name="connsiteX29097" fmla="*/ 2161861 w 9157696"/>
                <a:gd name="connsiteY29097" fmla="*/ 942887 h 3804208"/>
                <a:gd name="connsiteX29098" fmla="*/ 2158199 w 9157696"/>
                <a:gd name="connsiteY29098" fmla="*/ 885514 h 3804208"/>
                <a:gd name="connsiteX29099" fmla="*/ 2153316 w 9157696"/>
                <a:gd name="connsiteY29099" fmla="*/ 885514 h 3804208"/>
                <a:gd name="connsiteX29100" fmla="*/ 2150875 w 9157696"/>
                <a:gd name="connsiteY29100" fmla="*/ 886734 h 3804208"/>
                <a:gd name="connsiteX29101" fmla="*/ 2149654 w 9157696"/>
                <a:gd name="connsiteY29101" fmla="*/ 886734 h 3804208"/>
                <a:gd name="connsiteX29102" fmla="*/ 2152095 w 9157696"/>
                <a:gd name="connsiteY29102" fmla="*/ 884293 h 3804208"/>
                <a:gd name="connsiteX29103" fmla="*/ 2156978 w 9157696"/>
                <a:gd name="connsiteY29103" fmla="*/ 881852 h 3804208"/>
                <a:gd name="connsiteX29104" fmla="*/ 2158199 w 9157696"/>
                <a:gd name="connsiteY29104" fmla="*/ 881852 h 3804208"/>
                <a:gd name="connsiteX29105" fmla="*/ 2160640 w 9157696"/>
                <a:gd name="connsiteY29105" fmla="*/ 880631 h 3804208"/>
                <a:gd name="connsiteX29106" fmla="*/ 2165523 w 9157696"/>
                <a:gd name="connsiteY29106" fmla="*/ 879410 h 3804208"/>
                <a:gd name="connsiteX29107" fmla="*/ 2172847 w 9157696"/>
                <a:gd name="connsiteY29107" fmla="*/ 879410 h 3804208"/>
                <a:gd name="connsiteX29108" fmla="*/ 2175289 w 9157696"/>
                <a:gd name="connsiteY29108" fmla="*/ 879410 h 3804208"/>
                <a:gd name="connsiteX29109" fmla="*/ 2177730 w 9157696"/>
                <a:gd name="connsiteY29109" fmla="*/ 879410 h 3804208"/>
                <a:gd name="connsiteX29110" fmla="*/ 2178951 w 9157696"/>
                <a:gd name="connsiteY29110" fmla="*/ 878189 h 3804208"/>
                <a:gd name="connsiteX29111" fmla="*/ 2180171 w 9157696"/>
                <a:gd name="connsiteY29111" fmla="*/ 879410 h 3804208"/>
                <a:gd name="connsiteX29112" fmla="*/ 2182613 w 9157696"/>
                <a:gd name="connsiteY29112" fmla="*/ 880631 h 3804208"/>
                <a:gd name="connsiteX29113" fmla="*/ 2181392 w 9157696"/>
                <a:gd name="connsiteY29113" fmla="*/ 881852 h 3804208"/>
                <a:gd name="connsiteX29114" fmla="*/ 2181392 w 9157696"/>
                <a:gd name="connsiteY29114" fmla="*/ 881852 h 3804208"/>
                <a:gd name="connsiteX29115" fmla="*/ 2178951 w 9157696"/>
                <a:gd name="connsiteY29115" fmla="*/ 883072 h 3804208"/>
                <a:gd name="connsiteX29116" fmla="*/ 2177730 w 9157696"/>
                <a:gd name="connsiteY29116" fmla="*/ 881852 h 3804208"/>
                <a:gd name="connsiteX29117" fmla="*/ 2175289 w 9157696"/>
                <a:gd name="connsiteY29117" fmla="*/ 880631 h 3804208"/>
                <a:gd name="connsiteX29118" fmla="*/ 2170406 w 9157696"/>
                <a:gd name="connsiteY29118" fmla="*/ 883072 h 3804208"/>
                <a:gd name="connsiteX29119" fmla="*/ 2167964 w 9157696"/>
                <a:gd name="connsiteY29119" fmla="*/ 881852 h 3804208"/>
                <a:gd name="connsiteX29120" fmla="*/ 2163082 w 9157696"/>
                <a:gd name="connsiteY29120" fmla="*/ 883072 h 3804208"/>
                <a:gd name="connsiteX29121" fmla="*/ 2158199 w 9157696"/>
                <a:gd name="connsiteY29121" fmla="*/ 885514 h 3804208"/>
                <a:gd name="connsiteX29122" fmla="*/ 2164302 w 9157696"/>
                <a:gd name="connsiteY29122" fmla="*/ 941666 h 3804208"/>
                <a:gd name="connsiteX29123" fmla="*/ 2164302 w 9157696"/>
                <a:gd name="connsiteY29123" fmla="*/ 941666 h 3804208"/>
                <a:gd name="connsiteX29124" fmla="*/ 2164302 w 9157696"/>
                <a:gd name="connsiteY29124" fmla="*/ 941666 h 3804208"/>
                <a:gd name="connsiteX29125" fmla="*/ 2164302 w 9157696"/>
                <a:gd name="connsiteY29125" fmla="*/ 941666 h 3804208"/>
                <a:gd name="connsiteX29126" fmla="*/ 2182613 w 9157696"/>
                <a:gd name="connsiteY29126" fmla="*/ 958756 h 3804208"/>
                <a:gd name="connsiteX29127" fmla="*/ 2181392 w 9157696"/>
                <a:gd name="connsiteY29127" fmla="*/ 959976 h 3804208"/>
                <a:gd name="connsiteX29128" fmla="*/ 2180171 w 9157696"/>
                <a:gd name="connsiteY29128" fmla="*/ 961197 h 3804208"/>
                <a:gd name="connsiteX29129" fmla="*/ 2177730 w 9157696"/>
                <a:gd name="connsiteY29129" fmla="*/ 959976 h 3804208"/>
                <a:gd name="connsiteX29130" fmla="*/ 2177730 w 9157696"/>
                <a:gd name="connsiteY29130" fmla="*/ 959976 h 3804208"/>
                <a:gd name="connsiteX29131" fmla="*/ 2180171 w 9157696"/>
                <a:gd name="connsiteY29131" fmla="*/ 958756 h 3804208"/>
                <a:gd name="connsiteX29132" fmla="*/ 2182613 w 9157696"/>
                <a:gd name="connsiteY29132" fmla="*/ 956314 h 3804208"/>
                <a:gd name="connsiteX29133" fmla="*/ 2182613 w 9157696"/>
                <a:gd name="connsiteY29133" fmla="*/ 958756 h 3804208"/>
                <a:gd name="connsiteX29134" fmla="*/ 2183834 w 9157696"/>
                <a:gd name="connsiteY29134" fmla="*/ 940445 h 3804208"/>
                <a:gd name="connsiteX29135" fmla="*/ 2180171 w 9157696"/>
                <a:gd name="connsiteY29135" fmla="*/ 940445 h 3804208"/>
                <a:gd name="connsiteX29136" fmla="*/ 2176509 w 9157696"/>
                <a:gd name="connsiteY29136" fmla="*/ 940445 h 3804208"/>
                <a:gd name="connsiteX29137" fmla="*/ 2174068 w 9157696"/>
                <a:gd name="connsiteY29137" fmla="*/ 941666 h 3804208"/>
                <a:gd name="connsiteX29138" fmla="*/ 2171627 w 9157696"/>
                <a:gd name="connsiteY29138" fmla="*/ 941666 h 3804208"/>
                <a:gd name="connsiteX29139" fmla="*/ 2169185 w 9157696"/>
                <a:gd name="connsiteY29139" fmla="*/ 940445 h 3804208"/>
                <a:gd name="connsiteX29140" fmla="*/ 2169185 w 9157696"/>
                <a:gd name="connsiteY29140" fmla="*/ 940445 h 3804208"/>
                <a:gd name="connsiteX29141" fmla="*/ 2165523 w 9157696"/>
                <a:gd name="connsiteY29141" fmla="*/ 940445 h 3804208"/>
                <a:gd name="connsiteX29142" fmla="*/ 2170406 w 9157696"/>
                <a:gd name="connsiteY29142" fmla="*/ 939224 h 3804208"/>
                <a:gd name="connsiteX29143" fmla="*/ 2178951 w 9157696"/>
                <a:gd name="connsiteY29143" fmla="*/ 936783 h 3804208"/>
                <a:gd name="connsiteX29144" fmla="*/ 2186275 w 9157696"/>
                <a:gd name="connsiteY29144" fmla="*/ 938004 h 3804208"/>
                <a:gd name="connsiteX29145" fmla="*/ 2187496 w 9157696"/>
                <a:gd name="connsiteY29145" fmla="*/ 939224 h 3804208"/>
                <a:gd name="connsiteX29146" fmla="*/ 2187496 w 9157696"/>
                <a:gd name="connsiteY29146" fmla="*/ 939224 h 3804208"/>
                <a:gd name="connsiteX29147" fmla="*/ 2183834 w 9157696"/>
                <a:gd name="connsiteY29147" fmla="*/ 940445 h 3804208"/>
                <a:gd name="connsiteX29148" fmla="*/ 2192378 w 9157696"/>
                <a:gd name="connsiteY29148" fmla="*/ 958756 h 3804208"/>
                <a:gd name="connsiteX29149" fmla="*/ 2191158 w 9157696"/>
                <a:gd name="connsiteY29149" fmla="*/ 959976 h 3804208"/>
                <a:gd name="connsiteX29150" fmla="*/ 2188716 w 9157696"/>
                <a:gd name="connsiteY29150" fmla="*/ 958756 h 3804208"/>
                <a:gd name="connsiteX29151" fmla="*/ 2186275 w 9157696"/>
                <a:gd name="connsiteY29151" fmla="*/ 956314 h 3804208"/>
                <a:gd name="connsiteX29152" fmla="*/ 2185054 w 9157696"/>
                <a:gd name="connsiteY29152" fmla="*/ 955094 h 3804208"/>
                <a:gd name="connsiteX29153" fmla="*/ 2186275 w 9157696"/>
                <a:gd name="connsiteY29153" fmla="*/ 953873 h 3804208"/>
                <a:gd name="connsiteX29154" fmla="*/ 2189937 w 9157696"/>
                <a:gd name="connsiteY29154" fmla="*/ 952652 h 3804208"/>
                <a:gd name="connsiteX29155" fmla="*/ 2189937 w 9157696"/>
                <a:gd name="connsiteY29155" fmla="*/ 952652 h 3804208"/>
                <a:gd name="connsiteX29156" fmla="*/ 2192378 w 9157696"/>
                <a:gd name="connsiteY29156" fmla="*/ 958756 h 3804208"/>
                <a:gd name="connsiteX29157" fmla="*/ 2192378 w 9157696"/>
                <a:gd name="connsiteY29157" fmla="*/ 958756 h 3804208"/>
                <a:gd name="connsiteX29158" fmla="*/ 2192378 w 9157696"/>
                <a:gd name="connsiteY29158" fmla="*/ 958756 h 3804208"/>
                <a:gd name="connsiteX29159" fmla="*/ 2188716 w 9157696"/>
                <a:gd name="connsiteY29159" fmla="*/ 939224 h 3804208"/>
                <a:gd name="connsiteX29160" fmla="*/ 2191158 w 9157696"/>
                <a:gd name="connsiteY29160" fmla="*/ 940445 h 3804208"/>
                <a:gd name="connsiteX29161" fmla="*/ 2189937 w 9157696"/>
                <a:gd name="connsiteY29161" fmla="*/ 941666 h 3804208"/>
                <a:gd name="connsiteX29162" fmla="*/ 2188716 w 9157696"/>
                <a:gd name="connsiteY29162" fmla="*/ 939224 h 3804208"/>
                <a:gd name="connsiteX29163" fmla="*/ 2194820 w 9157696"/>
                <a:gd name="connsiteY29163" fmla="*/ 879410 h 3804208"/>
                <a:gd name="connsiteX29164" fmla="*/ 2192378 w 9157696"/>
                <a:gd name="connsiteY29164" fmla="*/ 880631 h 3804208"/>
                <a:gd name="connsiteX29165" fmla="*/ 2189937 w 9157696"/>
                <a:gd name="connsiteY29165" fmla="*/ 881852 h 3804208"/>
                <a:gd name="connsiteX29166" fmla="*/ 2187496 w 9157696"/>
                <a:gd name="connsiteY29166" fmla="*/ 880631 h 3804208"/>
                <a:gd name="connsiteX29167" fmla="*/ 2186275 w 9157696"/>
                <a:gd name="connsiteY29167" fmla="*/ 879410 h 3804208"/>
                <a:gd name="connsiteX29168" fmla="*/ 2182613 w 9157696"/>
                <a:gd name="connsiteY29168" fmla="*/ 878189 h 3804208"/>
                <a:gd name="connsiteX29169" fmla="*/ 2178951 w 9157696"/>
                <a:gd name="connsiteY29169" fmla="*/ 876969 h 3804208"/>
                <a:gd name="connsiteX29170" fmla="*/ 2180171 w 9157696"/>
                <a:gd name="connsiteY29170" fmla="*/ 878189 h 3804208"/>
                <a:gd name="connsiteX29171" fmla="*/ 2175289 w 9157696"/>
                <a:gd name="connsiteY29171" fmla="*/ 876969 h 3804208"/>
                <a:gd name="connsiteX29172" fmla="*/ 2170406 w 9157696"/>
                <a:gd name="connsiteY29172" fmla="*/ 875748 h 3804208"/>
                <a:gd name="connsiteX29173" fmla="*/ 2167964 w 9157696"/>
                <a:gd name="connsiteY29173" fmla="*/ 875748 h 3804208"/>
                <a:gd name="connsiteX29174" fmla="*/ 2166744 w 9157696"/>
                <a:gd name="connsiteY29174" fmla="*/ 875748 h 3804208"/>
                <a:gd name="connsiteX29175" fmla="*/ 2167964 w 9157696"/>
                <a:gd name="connsiteY29175" fmla="*/ 874527 h 3804208"/>
                <a:gd name="connsiteX29176" fmla="*/ 2172847 w 9157696"/>
                <a:gd name="connsiteY29176" fmla="*/ 872086 h 3804208"/>
                <a:gd name="connsiteX29177" fmla="*/ 2175289 w 9157696"/>
                <a:gd name="connsiteY29177" fmla="*/ 872086 h 3804208"/>
                <a:gd name="connsiteX29178" fmla="*/ 2183834 w 9157696"/>
                <a:gd name="connsiteY29178" fmla="*/ 873307 h 3804208"/>
                <a:gd name="connsiteX29179" fmla="*/ 2193599 w 9157696"/>
                <a:gd name="connsiteY29179" fmla="*/ 875748 h 3804208"/>
                <a:gd name="connsiteX29180" fmla="*/ 2198482 w 9157696"/>
                <a:gd name="connsiteY29180" fmla="*/ 878189 h 3804208"/>
                <a:gd name="connsiteX29181" fmla="*/ 2194820 w 9157696"/>
                <a:gd name="connsiteY29181" fmla="*/ 879410 h 3804208"/>
                <a:gd name="connsiteX29182" fmla="*/ 2189937 w 9157696"/>
                <a:gd name="connsiteY29182" fmla="*/ 868424 h 3804208"/>
                <a:gd name="connsiteX29183" fmla="*/ 2192378 w 9157696"/>
                <a:gd name="connsiteY29183" fmla="*/ 868424 h 3804208"/>
                <a:gd name="connsiteX29184" fmla="*/ 2192378 w 9157696"/>
                <a:gd name="connsiteY29184" fmla="*/ 868424 h 3804208"/>
                <a:gd name="connsiteX29185" fmla="*/ 2189937 w 9157696"/>
                <a:gd name="connsiteY29185" fmla="*/ 868424 h 3804208"/>
                <a:gd name="connsiteX29186" fmla="*/ 2198482 w 9157696"/>
                <a:gd name="connsiteY29186" fmla="*/ 869645 h 3804208"/>
                <a:gd name="connsiteX29187" fmla="*/ 2198482 w 9157696"/>
                <a:gd name="connsiteY29187" fmla="*/ 869645 h 3804208"/>
                <a:gd name="connsiteX29188" fmla="*/ 2198482 w 9157696"/>
                <a:gd name="connsiteY29188" fmla="*/ 868424 h 3804208"/>
                <a:gd name="connsiteX29189" fmla="*/ 2198482 w 9157696"/>
                <a:gd name="connsiteY29189" fmla="*/ 869645 h 3804208"/>
                <a:gd name="connsiteX29190" fmla="*/ 2198482 w 9157696"/>
                <a:gd name="connsiteY29190" fmla="*/ 869645 h 3804208"/>
                <a:gd name="connsiteX29191" fmla="*/ 2200924 w 9157696"/>
                <a:gd name="connsiteY29191" fmla="*/ 885514 h 3804208"/>
                <a:gd name="connsiteX29192" fmla="*/ 2200924 w 9157696"/>
                <a:gd name="connsiteY29192" fmla="*/ 885514 h 3804208"/>
                <a:gd name="connsiteX29193" fmla="*/ 2200924 w 9157696"/>
                <a:gd name="connsiteY29193" fmla="*/ 885514 h 3804208"/>
                <a:gd name="connsiteX29194" fmla="*/ 2200924 w 9157696"/>
                <a:gd name="connsiteY29194" fmla="*/ 885514 h 3804208"/>
                <a:gd name="connsiteX29195" fmla="*/ 2202144 w 9157696"/>
                <a:gd name="connsiteY29195" fmla="*/ 885514 h 3804208"/>
                <a:gd name="connsiteX29196" fmla="*/ 2202144 w 9157696"/>
                <a:gd name="connsiteY29196" fmla="*/ 885514 h 3804208"/>
                <a:gd name="connsiteX29197" fmla="*/ 2200924 w 9157696"/>
                <a:gd name="connsiteY29197" fmla="*/ 885514 h 3804208"/>
                <a:gd name="connsiteX29198" fmla="*/ 2207027 w 9157696"/>
                <a:gd name="connsiteY29198" fmla="*/ 847672 h 3804208"/>
                <a:gd name="connsiteX29199" fmla="*/ 2207027 w 9157696"/>
                <a:gd name="connsiteY29199" fmla="*/ 847672 h 3804208"/>
                <a:gd name="connsiteX29200" fmla="*/ 2207027 w 9157696"/>
                <a:gd name="connsiteY29200" fmla="*/ 847672 h 3804208"/>
                <a:gd name="connsiteX29201" fmla="*/ 2207027 w 9157696"/>
                <a:gd name="connsiteY29201" fmla="*/ 847672 h 3804208"/>
                <a:gd name="connsiteX29202" fmla="*/ 2209468 w 9157696"/>
                <a:gd name="connsiteY29202" fmla="*/ 836686 h 3804208"/>
                <a:gd name="connsiteX29203" fmla="*/ 2208248 w 9157696"/>
                <a:gd name="connsiteY29203" fmla="*/ 837906 h 3804208"/>
                <a:gd name="connsiteX29204" fmla="*/ 2205806 w 9157696"/>
                <a:gd name="connsiteY29204" fmla="*/ 835465 h 3804208"/>
                <a:gd name="connsiteX29205" fmla="*/ 2204585 w 9157696"/>
                <a:gd name="connsiteY29205" fmla="*/ 836686 h 3804208"/>
                <a:gd name="connsiteX29206" fmla="*/ 2202144 w 9157696"/>
                <a:gd name="connsiteY29206" fmla="*/ 835465 h 3804208"/>
                <a:gd name="connsiteX29207" fmla="*/ 2199703 w 9157696"/>
                <a:gd name="connsiteY29207" fmla="*/ 834244 h 3804208"/>
                <a:gd name="connsiteX29208" fmla="*/ 2197261 w 9157696"/>
                <a:gd name="connsiteY29208" fmla="*/ 834244 h 3804208"/>
                <a:gd name="connsiteX29209" fmla="*/ 2194820 w 9157696"/>
                <a:gd name="connsiteY29209" fmla="*/ 833024 h 3804208"/>
                <a:gd name="connsiteX29210" fmla="*/ 2193599 w 9157696"/>
                <a:gd name="connsiteY29210" fmla="*/ 831803 h 3804208"/>
                <a:gd name="connsiteX29211" fmla="*/ 2188716 w 9157696"/>
                <a:gd name="connsiteY29211" fmla="*/ 830582 h 3804208"/>
                <a:gd name="connsiteX29212" fmla="*/ 2183834 w 9157696"/>
                <a:gd name="connsiteY29212" fmla="*/ 829361 h 3804208"/>
                <a:gd name="connsiteX29213" fmla="*/ 2183834 w 9157696"/>
                <a:gd name="connsiteY29213" fmla="*/ 831803 h 3804208"/>
                <a:gd name="connsiteX29214" fmla="*/ 2185054 w 9157696"/>
                <a:gd name="connsiteY29214" fmla="*/ 834244 h 3804208"/>
                <a:gd name="connsiteX29215" fmla="*/ 2187496 w 9157696"/>
                <a:gd name="connsiteY29215" fmla="*/ 835465 h 3804208"/>
                <a:gd name="connsiteX29216" fmla="*/ 2193599 w 9157696"/>
                <a:gd name="connsiteY29216" fmla="*/ 839127 h 3804208"/>
                <a:gd name="connsiteX29217" fmla="*/ 2197261 w 9157696"/>
                <a:gd name="connsiteY29217" fmla="*/ 841568 h 3804208"/>
                <a:gd name="connsiteX29218" fmla="*/ 2200924 w 9157696"/>
                <a:gd name="connsiteY29218" fmla="*/ 842789 h 3804208"/>
                <a:gd name="connsiteX29219" fmla="*/ 2204585 w 9157696"/>
                <a:gd name="connsiteY29219" fmla="*/ 845231 h 3804208"/>
                <a:gd name="connsiteX29220" fmla="*/ 2203365 w 9157696"/>
                <a:gd name="connsiteY29220" fmla="*/ 846451 h 3804208"/>
                <a:gd name="connsiteX29221" fmla="*/ 2200924 w 9157696"/>
                <a:gd name="connsiteY29221" fmla="*/ 845231 h 3804208"/>
                <a:gd name="connsiteX29222" fmla="*/ 2197261 w 9157696"/>
                <a:gd name="connsiteY29222" fmla="*/ 847672 h 3804208"/>
                <a:gd name="connsiteX29223" fmla="*/ 2193599 w 9157696"/>
                <a:gd name="connsiteY29223" fmla="*/ 850113 h 3804208"/>
                <a:gd name="connsiteX29224" fmla="*/ 2188716 w 9157696"/>
                <a:gd name="connsiteY29224" fmla="*/ 850113 h 3804208"/>
                <a:gd name="connsiteX29225" fmla="*/ 2187496 w 9157696"/>
                <a:gd name="connsiteY29225" fmla="*/ 852555 h 3804208"/>
                <a:gd name="connsiteX29226" fmla="*/ 2182613 w 9157696"/>
                <a:gd name="connsiteY29226" fmla="*/ 850113 h 3804208"/>
                <a:gd name="connsiteX29227" fmla="*/ 2180171 w 9157696"/>
                <a:gd name="connsiteY29227" fmla="*/ 851334 h 3804208"/>
                <a:gd name="connsiteX29228" fmla="*/ 2176509 w 9157696"/>
                <a:gd name="connsiteY29228" fmla="*/ 851334 h 3804208"/>
                <a:gd name="connsiteX29229" fmla="*/ 2174068 w 9157696"/>
                <a:gd name="connsiteY29229" fmla="*/ 850113 h 3804208"/>
                <a:gd name="connsiteX29230" fmla="*/ 2172847 w 9157696"/>
                <a:gd name="connsiteY29230" fmla="*/ 851334 h 3804208"/>
                <a:gd name="connsiteX29231" fmla="*/ 2170406 w 9157696"/>
                <a:gd name="connsiteY29231" fmla="*/ 852555 h 3804208"/>
                <a:gd name="connsiteX29232" fmla="*/ 2167964 w 9157696"/>
                <a:gd name="connsiteY29232" fmla="*/ 852555 h 3804208"/>
                <a:gd name="connsiteX29233" fmla="*/ 2165523 w 9157696"/>
                <a:gd name="connsiteY29233" fmla="*/ 851334 h 3804208"/>
                <a:gd name="connsiteX29234" fmla="*/ 2159420 w 9157696"/>
                <a:gd name="connsiteY29234" fmla="*/ 852555 h 3804208"/>
                <a:gd name="connsiteX29235" fmla="*/ 2153316 w 9157696"/>
                <a:gd name="connsiteY29235" fmla="*/ 853775 h 3804208"/>
                <a:gd name="connsiteX29236" fmla="*/ 2154537 w 9157696"/>
                <a:gd name="connsiteY29236" fmla="*/ 856217 h 3804208"/>
                <a:gd name="connsiteX29237" fmla="*/ 2156978 w 9157696"/>
                <a:gd name="connsiteY29237" fmla="*/ 857438 h 3804208"/>
                <a:gd name="connsiteX29238" fmla="*/ 2160640 w 9157696"/>
                <a:gd name="connsiteY29238" fmla="*/ 857438 h 3804208"/>
                <a:gd name="connsiteX29239" fmla="*/ 2169185 w 9157696"/>
                <a:gd name="connsiteY29239" fmla="*/ 858658 h 3804208"/>
                <a:gd name="connsiteX29240" fmla="*/ 2174068 w 9157696"/>
                <a:gd name="connsiteY29240" fmla="*/ 858658 h 3804208"/>
                <a:gd name="connsiteX29241" fmla="*/ 2178951 w 9157696"/>
                <a:gd name="connsiteY29241" fmla="*/ 858658 h 3804208"/>
                <a:gd name="connsiteX29242" fmla="*/ 2185054 w 9157696"/>
                <a:gd name="connsiteY29242" fmla="*/ 861100 h 3804208"/>
                <a:gd name="connsiteX29243" fmla="*/ 2185054 w 9157696"/>
                <a:gd name="connsiteY29243" fmla="*/ 861100 h 3804208"/>
                <a:gd name="connsiteX29244" fmla="*/ 2183834 w 9157696"/>
                <a:gd name="connsiteY29244" fmla="*/ 861100 h 3804208"/>
                <a:gd name="connsiteX29245" fmla="*/ 2181392 w 9157696"/>
                <a:gd name="connsiteY29245" fmla="*/ 862320 h 3804208"/>
                <a:gd name="connsiteX29246" fmla="*/ 2177730 w 9157696"/>
                <a:gd name="connsiteY29246" fmla="*/ 862320 h 3804208"/>
                <a:gd name="connsiteX29247" fmla="*/ 2175289 w 9157696"/>
                <a:gd name="connsiteY29247" fmla="*/ 862320 h 3804208"/>
                <a:gd name="connsiteX29248" fmla="*/ 2171627 w 9157696"/>
                <a:gd name="connsiteY29248" fmla="*/ 862320 h 3804208"/>
                <a:gd name="connsiteX29249" fmla="*/ 2167964 w 9157696"/>
                <a:gd name="connsiteY29249" fmla="*/ 863541 h 3804208"/>
                <a:gd name="connsiteX29250" fmla="*/ 2165523 w 9157696"/>
                <a:gd name="connsiteY29250" fmla="*/ 862320 h 3804208"/>
                <a:gd name="connsiteX29251" fmla="*/ 2160640 w 9157696"/>
                <a:gd name="connsiteY29251" fmla="*/ 864762 h 3804208"/>
                <a:gd name="connsiteX29252" fmla="*/ 2159420 w 9157696"/>
                <a:gd name="connsiteY29252" fmla="*/ 863541 h 3804208"/>
                <a:gd name="connsiteX29253" fmla="*/ 2154537 w 9157696"/>
                <a:gd name="connsiteY29253" fmla="*/ 864762 h 3804208"/>
                <a:gd name="connsiteX29254" fmla="*/ 2150875 w 9157696"/>
                <a:gd name="connsiteY29254" fmla="*/ 863541 h 3804208"/>
                <a:gd name="connsiteX29255" fmla="*/ 2147213 w 9157696"/>
                <a:gd name="connsiteY29255" fmla="*/ 862320 h 3804208"/>
                <a:gd name="connsiteX29256" fmla="*/ 2144771 w 9157696"/>
                <a:gd name="connsiteY29256" fmla="*/ 863541 h 3804208"/>
                <a:gd name="connsiteX29257" fmla="*/ 2142330 w 9157696"/>
                <a:gd name="connsiteY29257" fmla="*/ 864762 h 3804208"/>
                <a:gd name="connsiteX29258" fmla="*/ 2133785 w 9157696"/>
                <a:gd name="connsiteY29258" fmla="*/ 864762 h 3804208"/>
                <a:gd name="connsiteX29259" fmla="*/ 2125240 w 9157696"/>
                <a:gd name="connsiteY29259" fmla="*/ 865982 h 3804208"/>
                <a:gd name="connsiteX29260" fmla="*/ 2120357 w 9157696"/>
                <a:gd name="connsiteY29260" fmla="*/ 864762 h 3804208"/>
                <a:gd name="connsiteX29261" fmla="*/ 2115474 w 9157696"/>
                <a:gd name="connsiteY29261" fmla="*/ 863541 h 3804208"/>
                <a:gd name="connsiteX29262" fmla="*/ 2114254 w 9157696"/>
                <a:gd name="connsiteY29262" fmla="*/ 864762 h 3804208"/>
                <a:gd name="connsiteX29263" fmla="*/ 2110592 w 9157696"/>
                <a:gd name="connsiteY29263" fmla="*/ 863541 h 3804208"/>
                <a:gd name="connsiteX29264" fmla="*/ 2110592 w 9157696"/>
                <a:gd name="connsiteY29264" fmla="*/ 862320 h 3804208"/>
                <a:gd name="connsiteX29265" fmla="*/ 2111812 w 9157696"/>
                <a:gd name="connsiteY29265" fmla="*/ 862320 h 3804208"/>
                <a:gd name="connsiteX29266" fmla="*/ 2125240 w 9157696"/>
                <a:gd name="connsiteY29266" fmla="*/ 857438 h 3804208"/>
                <a:gd name="connsiteX29267" fmla="*/ 2132564 w 9157696"/>
                <a:gd name="connsiteY29267" fmla="*/ 854996 h 3804208"/>
                <a:gd name="connsiteX29268" fmla="*/ 2143550 w 9157696"/>
                <a:gd name="connsiteY29268" fmla="*/ 852555 h 3804208"/>
                <a:gd name="connsiteX29269" fmla="*/ 2153316 w 9157696"/>
                <a:gd name="connsiteY29269" fmla="*/ 852555 h 3804208"/>
                <a:gd name="connsiteX29270" fmla="*/ 2161861 w 9157696"/>
                <a:gd name="connsiteY29270" fmla="*/ 846451 h 3804208"/>
                <a:gd name="connsiteX29271" fmla="*/ 2167964 w 9157696"/>
                <a:gd name="connsiteY29271" fmla="*/ 842789 h 3804208"/>
                <a:gd name="connsiteX29272" fmla="*/ 2177730 w 9157696"/>
                <a:gd name="connsiteY29272" fmla="*/ 840348 h 3804208"/>
                <a:gd name="connsiteX29273" fmla="*/ 2186275 w 9157696"/>
                <a:gd name="connsiteY29273" fmla="*/ 839127 h 3804208"/>
                <a:gd name="connsiteX29274" fmla="*/ 2189937 w 9157696"/>
                <a:gd name="connsiteY29274" fmla="*/ 839127 h 3804208"/>
                <a:gd name="connsiteX29275" fmla="*/ 2192378 w 9157696"/>
                <a:gd name="connsiteY29275" fmla="*/ 837906 h 3804208"/>
                <a:gd name="connsiteX29276" fmla="*/ 2193599 w 9157696"/>
                <a:gd name="connsiteY29276" fmla="*/ 835465 h 3804208"/>
                <a:gd name="connsiteX29277" fmla="*/ 2187496 w 9157696"/>
                <a:gd name="connsiteY29277" fmla="*/ 835465 h 3804208"/>
                <a:gd name="connsiteX29278" fmla="*/ 2181392 w 9157696"/>
                <a:gd name="connsiteY29278" fmla="*/ 835465 h 3804208"/>
                <a:gd name="connsiteX29279" fmla="*/ 2178951 w 9157696"/>
                <a:gd name="connsiteY29279" fmla="*/ 836686 h 3804208"/>
                <a:gd name="connsiteX29280" fmla="*/ 2176509 w 9157696"/>
                <a:gd name="connsiteY29280" fmla="*/ 836686 h 3804208"/>
                <a:gd name="connsiteX29281" fmla="*/ 2174068 w 9157696"/>
                <a:gd name="connsiteY29281" fmla="*/ 836686 h 3804208"/>
                <a:gd name="connsiteX29282" fmla="*/ 2170406 w 9157696"/>
                <a:gd name="connsiteY29282" fmla="*/ 837906 h 3804208"/>
                <a:gd name="connsiteX29283" fmla="*/ 2166744 w 9157696"/>
                <a:gd name="connsiteY29283" fmla="*/ 839127 h 3804208"/>
                <a:gd name="connsiteX29284" fmla="*/ 2164302 w 9157696"/>
                <a:gd name="connsiteY29284" fmla="*/ 837906 h 3804208"/>
                <a:gd name="connsiteX29285" fmla="*/ 2160640 w 9157696"/>
                <a:gd name="connsiteY29285" fmla="*/ 840348 h 3804208"/>
                <a:gd name="connsiteX29286" fmla="*/ 2159420 w 9157696"/>
                <a:gd name="connsiteY29286" fmla="*/ 840348 h 3804208"/>
                <a:gd name="connsiteX29287" fmla="*/ 2160640 w 9157696"/>
                <a:gd name="connsiteY29287" fmla="*/ 837906 h 3804208"/>
                <a:gd name="connsiteX29288" fmla="*/ 2165523 w 9157696"/>
                <a:gd name="connsiteY29288" fmla="*/ 834244 h 3804208"/>
                <a:gd name="connsiteX29289" fmla="*/ 2169185 w 9157696"/>
                <a:gd name="connsiteY29289" fmla="*/ 831803 h 3804208"/>
                <a:gd name="connsiteX29290" fmla="*/ 2172847 w 9157696"/>
                <a:gd name="connsiteY29290" fmla="*/ 829361 h 3804208"/>
                <a:gd name="connsiteX29291" fmla="*/ 2180171 w 9157696"/>
                <a:gd name="connsiteY29291" fmla="*/ 824479 h 3804208"/>
                <a:gd name="connsiteX29292" fmla="*/ 2182613 w 9157696"/>
                <a:gd name="connsiteY29292" fmla="*/ 823258 h 3804208"/>
                <a:gd name="connsiteX29293" fmla="*/ 2183834 w 9157696"/>
                <a:gd name="connsiteY29293" fmla="*/ 824479 h 3804208"/>
                <a:gd name="connsiteX29294" fmla="*/ 2186275 w 9157696"/>
                <a:gd name="connsiteY29294" fmla="*/ 825699 h 3804208"/>
                <a:gd name="connsiteX29295" fmla="*/ 2188716 w 9157696"/>
                <a:gd name="connsiteY29295" fmla="*/ 825699 h 3804208"/>
                <a:gd name="connsiteX29296" fmla="*/ 2194820 w 9157696"/>
                <a:gd name="connsiteY29296" fmla="*/ 826920 h 3804208"/>
                <a:gd name="connsiteX29297" fmla="*/ 2200924 w 9157696"/>
                <a:gd name="connsiteY29297" fmla="*/ 828141 h 3804208"/>
                <a:gd name="connsiteX29298" fmla="*/ 2205806 w 9157696"/>
                <a:gd name="connsiteY29298" fmla="*/ 830582 h 3804208"/>
                <a:gd name="connsiteX29299" fmla="*/ 2208248 w 9157696"/>
                <a:gd name="connsiteY29299" fmla="*/ 833024 h 3804208"/>
                <a:gd name="connsiteX29300" fmla="*/ 2209468 w 9157696"/>
                <a:gd name="connsiteY29300" fmla="*/ 836686 h 3804208"/>
                <a:gd name="connsiteX29301" fmla="*/ 2209468 w 9157696"/>
                <a:gd name="connsiteY29301" fmla="*/ 836686 h 3804208"/>
                <a:gd name="connsiteX29302" fmla="*/ 2213131 w 9157696"/>
                <a:gd name="connsiteY29302" fmla="*/ 837906 h 3804208"/>
                <a:gd name="connsiteX29303" fmla="*/ 2213131 w 9157696"/>
                <a:gd name="connsiteY29303" fmla="*/ 837906 h 3804208"/>
                <a:gd name="connsiteX29304" fmla="*/ 2211910 w 9157696"/>
                <a:gd name="connsiteY29304" fmla="*/ 836686 h 3804208"/>
                <a:gd name="connsiteX29305" fmla="*/ 2214351 w 9157696"/>
                <a:gd name="connsiteY29305" fmla="*/ 835465 h 3804208"/>
                <a:gd name="connsiteX29306" fmla="*/ 2213131 w 9157696"/>
                <a:gd name="connsiteY29306" fmla="*/ 837906 h 3804208"/>
                <a:gd name="connsiteX29307" fmla="*/ 2216792 w 9157696"/>
                <a:gd name="connsiteY29307" fmla="*/ 823258 h 3804208"/>
                <a:gd name="connsiteX29308" fmla="*/ 2216792 w 9157696"/>
                <a:gd name="connsiteY29308" fmla="*/ 822037 h 3804208"/>
                <a:gd name="connsiteX29309" fmla="*/ 2216792 w 9157696"/>
                <a:gd name="connsiteY29309" fmla="*/ 823258 h 3804208"/>
                <a:gd name="connsiteX29310" fmla="*/ 2216792 w 9157696"/>
                <a:gd name="connsiteY29310" fmla="*/ 823258 h 3804208"/>
                <a:gd name="connsiteX29311" fmla="*/ 2216792 w 9157696"/>
                <a:gd name="connsiteY29311" fmla="*/ 823258 h 3804208"/>
                <a:gd name="connsiteX29312" fmla="*/ 2224117 w 9157696"/>
                <a:gd name="connsiteY29312" fmla="*/ 779313 h 3804208"/>
                <a:gd name="connsiteX29313" fmla="*/ 2224117 w 9157696"/>
                <a:gd name="connsiteY29313" fmla="*/ 779313 h 3804208"/>
                <a:gd name="connsiteX29314" fmla="*/ 2224117 w 9157696"/>
                <a:gd name="connsiteY29314" fmla="*/ 779313 h 3804208"/>
                <a:gd name="connsiteX29315" fmla="*/ 2224117 w 9157696"/>
                <a:gd name="connsiteY29315" fmla="*/ 779313 h 3804208"/>
                <a:gd name="connsiteX29316" fmla="*/ 2288814 w 9157696"/>
                <a:gd name="connsiteY29316" fmla="*/ 779313 h 3804208"/>
                <a:gd name="connsiteX29317" fmla="*/ 2288814 w 9157696"/>
                <a:gd name="connsiteY29317" fmla="*/ 779313 h 3804208"/>
                <a:gd name="connsiteX29318" fmla="*/ 2288814 w 9157696"/>
                <a:gd name="connsiteY29318" fmla="*/ 779313 h 3804208"/>
                <a:gd name="connsiteX29319" fmla="*/ 2288814 w 9157696"/>
                <a:gd name="connsiteY29319" fmla="*/ 779313 h 3804208"/>
                <a:gd name="connsiteX29320" fmla="*/ 2292476 w 9157696"/>
                <a:gd name="connsiteY29320" fmla="*/ 836686 h 3804208"/>
                <a:gd name="connsiteX29321" fmla="*/ 2290035 w 9157696"/>
                <a:gd name="connsiteY29321" fmla="*/ 835465 h 3804208"/>
                <a:gd name="connsiteX29322" fmla="*/ 2291255 w 9157696"/>
                <a:gd name="connsiteY29322" fmla="*/ 835465 h 3804208"/>
                <a:gd name="connsiteX29323" fmla="*/ 2292476 w 9157696"/>
                <a:gd name="connsiteY29323" fmla="*/ 835465 h 3804208"/>
                <a:gd name="connsiteX29324" fmla="*/ 2292476 w 9157696"/>
                <a:gd name="connsiteY29324" fmla="*/ 836686 h 3804208"/>
                <a:gd name="connsiteX29325" fmla="*/ 2293697 w 9157696"/>
                <a:gd name="connsiteY29325" fmla="*/ 836686 h 3804208"/>
                <a:gd name="connsiteX29326" fmla="*/ 2293697 w 9157696"/>
                <a:gd name="connsiteY29326" fmla="*/ 836686 h 3804208"/>
                <a:gd name="connsiteX29327" fmla="*/ 2294917 w 9157696"/>
                <a:gd name="connsiteY29327" fmla="*/ 836686 h 3804208"/>
                <a:gd name="connsiteX29328" fmla="*/ 2293697 w 9157696"/>
                <a:gd name="connsiteY29328" fmla="*/ 836686 h 3804208"/>
                <a:gd name="connsiteX29329" fmla="*/ 2296138 w 9157696"/>
                <a:gd name="connsiteY29329" fmla="*/ 823258 h 3804208"/>
                <a:gd name="connsiteX29330" fmla="*/ 2296138 w 9157696"/>
                <a:gd name="connsiteY29330" fmla="*/ 823258 h 3804208"/>
                <a:gd name="connsiteX29331" fmla="*/ 2296138 w 9157696"/>
                <a:gd name="connsiteY29331" fmla="*/ 823258 h 3804208"/>
                <a:gd name="connsiteX29332" fmla="*/ 2296138 w 9157696"/>
                <a:gd name="connsiteY29332" fmla="*/ 822037 h 3804208"/>
                <a:gd name="connsiteX29333" fmla="*/ 2296138 w 9157696"/>
                <a:gd name="connsiteY29333" fmla="*/ 823258 h 3804208"/>
                <a:gd name="connsiteX29334" fmla="*/ 2301021 w 9157696"/>
                <a:gd name="connsiteY29334" fmla="*/ 837906 h 3804208"/>
                <a:gd name="connsiteX29335" fmla="*/ 2298580 w 9157696"/>
                <a:gd name="connsiteY29335" fmla="*/ 836686 h 3804208"/>
                <a:gd name="connsiteX29336" fmla="*/ 2298580 w 9157696"/>
                <a:gd name="connsiteY29336" fmla="*/ 836686 h 3804208"/>
                <a:gd name="connsiteX29337" fmla="*/ 2301021 w 9157696"/>
                <a:gd name="connsiteY29337" fmla="*/ 837906 h 3804208"/>
                <a:gd name="connsiteX29338" fmla="*/ 2301021 w 9157696"/>
                <a:gd name="connsiteY29338" fmla="*/ 837906 h 3804208"/>
                <a:gd name="connsiteX29339" fmla="*/ 2305904 w 9157696"/>
                <a:gd name="connsiteY29339" fmla="*/ 847672 h 3804208"/>
                <a:gd name="connsiteX29340" fmla="*/ 2305904 w 9157696"/>
                <a:gd name="connsiteY29340" fmla="*/ 847672 h 3804208"/>
                <a:gd name="connsiteX29341" fmla="*/ 2305904 w 9157696"/>
                <a:gd name="connsiteY29341" fmla="*/ 847672 h 3804208"/>
                <a:gd name="connsiteX29342" fmla="*/ 2305904 w 9157696"/>
                <a:gd name="connsiteY29342" fmla="*/ 847672 h 3804208"/>
                <a:gd name="connsiteX29343" fmla="*/ 2352290 w 9157696"/>
                <a:gd name="connsiteY29343" fmla="*/ 1149185 h 3804208"/>
                <a:gd name="connsiteX29344" fmla="*/ 2349849 w 9157696"/>
                <a:gd name="connsiteY29344" fmla="*/ 1150406 h 3804208"/>
                <a:gd name="connsiteX29345" fmla="*/ 2349849 w 9157696"/>
                <a:gd name="connsiteY29345" fmla="*/ 1149185 h 3804208"/>
                <a:gd name="connsiteX29346" fmla="*/ 2352290 w 9157696"/>
                <a:gd name="connsiteY29346" fmla="*/ 1149185 h 3804208"/>
                <a:gd name="connsiteX29347" fmla="*/ 2353511 w 9157696"/>
                <a:gd name="connsiteY29347" fmla="*/ 1147964 h 3804208"/>
                <a:gd name="connsiteX29348" fmla="*/ 2352290 w 9157696"/>
                <a:gd name="connsiteY29348" fmla="*/ 1149185 h 3804208"/>
                <a:gd name="connsiteX29349" fmla="*/ 2486567 w 9157696"/>
                <a:gd name="connsiteY29349" fmla="*/ 1096695 h 3804208"/>
                <a:gd name="connsiteX29350" fmla="*/ 2485347 w 9157696"/>
                <a:gd name="connsiteY29350" fmla="*/ 1097916 h 3804208"/>
                <a:gd name="connsiteX29351" fmla="*/ 2482905 w 9157696"/>
                <a:gd name="connsiteY29351" fmla="*/ 1095474 h 3804208"/>
                <a:gd name="connsiteX29352" fmla="*/ 2486567 w 9157696"/>
                <a:gd name="connsiteY29352" fmla="*/ 1096695 h 3804208"/>
                <a:gd name="connsiteX29353" fmla="*/ 2482905 w 9157696"/>
                <a:gd name="connsiteY29353" fmla="*/ 1027115 h 3804208"/>
                <a:gd name="connsiteX29354" fmla="*/ 2482905 w 9157696"/>
                <a:gd name="connsiteY29354" fmla="*/ 1027115 h 3804208"/>
                <a:gd name="connsiteX29355" fmla="*/ 2480464 w 9157696"/>
                <a:gd name="connsiteY29355" fmla="*/ 1025894 h 3804208"/>
                <a:gd name="connsiteX29356" fmla="*/ 2482905 w 9157696"/>
                <a:gd name="connsiteY29356" fmla="*/ 1027115 h 3804208"/>
                <a:gd name="connsiteX29357" fmla="*/ 2463374 w 9157696"/>
                <a:gd name="connsiteY29357" fmla="*/ 1075943 h 3804208"/>
                <a:gd name="connsiteX29358" fmla="*/ 2467036 w 9157696"/>
                <a:gd name="connsiteY29358" fmla="*/ 1077164 h 3804208"/>
                <a:gd name="connsiteX29359" fmla="*/ 2465816 w 9157696"/>
                <a:gd name="connsiteY29359" fmla="*/ 1078385 h 3804208"/>
                <a:gd name="connsiteX29360" fmla="*/ 2465816 w 9157696"/>
                <a:gd name="connsiteY29360" fmla="*/ 1078385 h 3804208"/>
                <a:gd name="connsiteX29361" fmla="*/ 2464595 w 9157696"/>
                <a:gd name="connsiteY29361" fmla="*/ 1078385 h 3804208"/>
                <a:gd name="connsiteX29362" fmla="*/ 2460933 w 9157696"/>
                <a:gd name="connsiteY29362" fmla="*/ 1078385 h 3804208"/>
                <a:gd name="connsiteX29363" fmla="*/ 2456050 w 9157696"/>
                <a:gd name="connsiteY29363" fmla="*/ 1078385 h 3804208"/>
                <a:gd name="connsiteX29364" fmla="*/ 2447505 w 9157696"/>
                <a:gd name="connsiteY29364" fmla="*/ 1082046 h 3804208"/>
                <a:gd name="connsiteX29365" fmla="*/ 2447505 w 9157696"/>
                <a:gd name="connsiteY29365" fmla="*/ 1082046 h 3804208"/>
                <a:gd name="connsiteX29366" fmla="*/ 2447505 w 9157696"/>
                <a:gd name="connsiteY29366" fmla="*/ 1082046 h 3804208"/>
                <a:gd name="connsiteX29367" fmla="*/ 2447505 w 9157696"/>
                <a:gd name="connsiteY29367" fmla="*/ 1082046 h 3804208"/>
                <a:gd name="connsiteX29368" fmla="*/ 2447505 w 9157696"/>
                <a:gd name="connsiteY29368" fmla="*/ 1083267 h 3804208"/>
                <a:gd name="connsiteX29369" fmla="*/ 2443843 w 9157696"/>
                <a:gd name="connsiteY29369" fmla="*/ 1085709 h 3804208"/>
                <a:gd name="connsiteX29370" fmla="*/ 2438960 w 9157696"/>
                <a:gd name="connsiteY29370" fmla="*/ 1086929 h 3804208"/>
                <a:gd name="connsiteX29371" fmla="*/ 2434077 w 9157696"/>
                <a:gd name="connsiteY29371" fmla="*/ 1086929 h 3804208"/>
                <a:gd name="connsiteX29372" fmla="*/ 2424312 w 9157696"/>
                <a:gd name="connsiteY29372" fmla="*/ 1091812 h 3804208"/>
                <a:gd name="connsiteX29373" fmla="*/ 2414546 w 9157696"/>
                <a:gd name="connsiteY29373" fmla="*/ 1096695 h 3804208"/>
                <a:gd name="connsiteX29374" fmla="*/ 2418208 w 9157696"/>
                <a:gd name="connsiteY29374" fmla="*/ 1099136 h 3804208"/>
                <a:gd name="connsiteX29375" fmla="*/ 2424312 w 9157696"/>
                <a:gd name="connsiteY29375" fmla="*/ 1099136 h 3804208"/>
                <a:gd name="connsiteX29376" fmla="*/ 2430415 w 9157696"/>
                <a:gd name="connsiteY29376" fmla="*/ 1096695 h 3804208"/>
                <a:gd name="connsiteX29377" fmla="*/ 2446284 w 9157696"/>
                <a:gd name="connsiteY29377" fmla="*/ 1093033 h 3804208"/>
                <a:gd name="connsiteX29378" fmla="*/ 2464595 w 9157696"/>
                <a:gd name="connsiteY29378" fmla="*/ 1090592 h 3804208"/>
                <a:gd name="connsiteX29379" fmla="*/ 2478023 w 9157696"/>
                <a:gd name="connsiteY29379" fmla="*/ 1091812 h 3804208"/>
                <a:gd name="connsiteX29380" fmla="*/ 2480464 w 9157696"/>
                <a:gd name="connsiteY29380" fmla="*/ 1093033 h 3804208"/>
                <a:gd name="connsiteX29381" fmla="*/ 2479243 w 9157696"/>
                <a:gd name="connsiteY29381" fmla="*/ 1093033 h 3804208"/>
                <a:gd name="connsiteX29382" fmla="*/ 2475581 w 9157696"/>
                <a:gd name="connsiteY29382" fmla="*/ 1095474 h 3804208"/>
                <a:gd name="connsiteX29383" fmla="*/ 2469478 w 9157696"/>
                <a:gd name="connsiteY29383" fmla="*/ 1095474 h 3804208"/>
                <a:gd name="connsiteX29384" fmla="*/ 2463374 w 9157696"/>
                <a:gd name="connsiteY29384" fmla="*/ 1095474 h 3804208"/>
                <a:gd name="connsiteX29385" fmla="*/ 2458491 w 9157696"/>
                <a:gd name="connsiteY29385" fmla="*/ 1096695 h 3804208"/>
                <a:gd name="connsiteX29386" fmla="*/ 2453609 w 9157696"/>
                <a:gd name="connsiteY29386" fmla="*/ 1096695 h 3804208"/>
                <a:gd name="connsiteX29387" fmla="*/ 2449946 w 9157696"/>
                <a:gd name="connsiteY29387" fmla="*/ 1095474 h 3804208"/>
                <a:gd name="connsiteX29388" fmla="*/ 2438960 w 9157696"/>
                <a:gd name="connsiteY29388" fmla="*/ 1097916 h 3804208"/>
                <a:gd name="connsiteX29389" fmla="*/ 2427974 w 9157696"/>
                <a:gd name="connsiteY29389" fmla="*/ 1100357 h 3804208"/>
                <a:gd name="connsiteX29390" fmla="*/ 2430415 w 9157696"/>
                <a:gd name="connsiteY29390" fmla="*/ 1104019 h 3804208"/>
                <a:gd name="connsiteX29391" fmla="*/ 2432857 w 9157696"/>
                <a:gd name="connsiteY29391" fmla="*/ 1105240 h 3804208"/>
                <a:gd name="connsiteX29392" fmla="*/ 2426753 w 9157696"/>
                <a:gd name="connsiteY29392" fmla="*/ 1102799 h 3804208"/>
                <a:gd name="connsiteX29393" fmla="*/ 2418208 w 9157696"/>
                <a:gd name="connsiteY29393" fmla="*/ 1101578 h 3804208"/>
                <a:gd name="connsiteX29394" fmla="*/ 2414546 w 9157696"/>
                <a:gd name="connsiteY29394" fmla="*/ 1104019 h 3804208"/>
                <a:gd name="connsiteX29395" fmla="*/ 2410884 w 9157696"/>
                <a:gd name="connsiteY29395" fmla="*/ 1105240 h 3804208"/>
                <a:gd name="connsiteX29396" fmla="*/ 2407222 w 9157696"/>
                <a:gd name="connsiteY29396" fmla="*/ 1104019 h 3804208"/>
                <a:gd name="connsiteX29397" fmla="*/ 2402339 w 9157696"/>
                <a:gd name="connsiteY29397" fmla="*/ 1105240 h 3804208"/>
                <a:gd name="connsiteX29398" fmla="*/ 2397456 w 9157696"/>
                <a:gd name="connsiteY29398" fmla="*/ 1106460 h 3804208"/>
                <a:gd name="connsiteX29399" fmla="*/ 2393794 w 9157696"/>
                <a:gd name="connsiteY29399" fmla="*/ 1104019 h 3804208"/>
                <a:gd name="connsiteX29400" fmla="*/ 2387691 w 9157696"/>
                <a:gd name="connsiteY29400" fmla="*/ 1108902 h 3804208"/>
                <a:gd name="connsiteX29401" fmla="*/ 2385249 w 9157696"/>
                <a:gd name="connsiteY29401" fmla="*/ 1105240 h 3804208"/>
                <a:gd name="connsiteX29402" fmla="*/ 2377925 w 9157696"/>
                <a:gd name="connsiteY29402" fmla="*/ 1107681 h 3804208"/>
                <a:gd name="connsiteX29403" fmla="*/ 2374263 w 9157696"/>
                <a:gd name="connsiteY29403" fmla="*/ 1108902 h 3804208"/>
                <a:gd name="connsiteX29404" fmla="*/ 2375484 w 9157696"/>
                <a:gd name="connsiteY29404" fmla="*/ 1106460 h 3804208"/>
                <a:gd name="connsiteX29405" fmla="*/ 2385249 w 9157696"/>
                <a:gd name="connsiteY29405" fmla="*/ 1097916 h 3804208"/>
                <a:gd name="connsiteX29406" fmla="*/ 2387691 w 9157696"/>
                <a:gd name="connsiteY29406" fmla="*/ 1095474 h 3804208"/>
                <a:gd name="connsiteX29407" fmla="*/ 2391353 w 9157696"/>
                <a:gd name="connsiteY29407" fmla="*/ 1093033 h 3804208"/>
                <a:gd name="connsiteX29408" fmla="*/ 2395015 w 9157696"/>
                <a:gd name="connsiteY29408" fmla="*/ 1090592 h 3804208"/>
                <a:gd name="connsiteX29409" fmla="*/ 2397456 w 9157696"/>
                <a:gd name="connsiteY29409" fmla="*/ 1088150 h 3804208"/>
                <a:gd name="connsiteX29410" fmla="*/ 2401118 w 9157696"/>
                <a:gd name="connsiteY29410" fmla="*/ 1084488 h 3804208"/>
                <a:gd name="connsiteX29411" fmla="*/ 2404780 w 9157696"/>
                <a:gd name="connsiteY29411" fmla="*/ 1082046 h 3804208"/>
                <a:gd name="connsiteX29412" fmla="*/ 2409663 w 9157696"/>
                <a:gd name="connsiteY29412" fmla="*/ 1079605 h 3804208"/>
                <a:gd name="connsiteX29413" fmla="*/ 2412105 w 9157696"/>
                <a:gd name="connsiteY29413" fmla="*/ 1077164 h 3804208"/>
                <a:gd name="connsiteX29414" fmla="*/ 2414546 w 9157696"/>
                <a:gd name="connsiteY29414" fmla="*/ 1075943 h 3804208"/>
                <a:gd name="connsiteX29415" fmla="*/ 2418208 w 9157696"/>
                <a:gd name="connsiteY29415" fmla="*/ 1071060 h 3804208"/>
                <a:gd name="connsiteX29416" fmla="*/ 2419429 w 9157696"/>
                <a:gd name="connsiteY29416" fmla="*/ 1068619 h 3804208"/>
                <a:gd name="connsiteX29417" fmla="*/ 2423091 w 9157696"/>
                <a:gd name="connsiteY29417" fmla="*/ 1069839 h 3804208"/>
                <a:gd name="connsiteX29418" fmla="*/ 2432857 w 9157696"/>
                <a:gd name="connsiteY29418" fmla="*/ 1069839 h 3804208"/>
                <a:gd name="connsiteX29419" fmla="*/ 2442622 w 9157696"/>
                <a:gd name="connsiteY29419" fmla="*/ 1069839 h 3804208"/>
                <a:gd name="connsiteX29420" fmla="*/ 2456050 w 9157696"/>
                <a:gd name="connsiteY29420" fmla="*/ 1072281 h 3804208"/>
                <a:gd name="connsiteX29421" fmla="*/ 2463374 w 9157696"/>
                <a:gd name="connsiteY29421" fmla="*/ 1075943 h 3804208"/>
                <a:gd name="connsiteX29422" fmla="*/ 2396236 w 9157696"/>
                <a:gd name="connsiteY29422" fmla="*/ 1071060 h 3804208"/>
                <a:gd name="connsiteX29423" fmla="*/ 2396236 w 9157696"/>
                <a:gd name="connsiteY29423" fmla="*/ 1071060 h 3804208"/>
                <a:gd name="connsiteX29424" fmla="*/ 2403560 w 9157696"/>
                <a:gd name="connsiteY29424" fmla="*/ 1069839 h 3804208"/>
                <a:gd name="connsiteX29425" fmla="*/ 2414546 w 9157696"/>
                <a:gd name="connsiteY29425" fmla="*/ 1067398 h 3804208"/>
                <a:gd name="connsiteX29426" fmla="*/ 2407222 w 9157696"/>
                <a:gd name="connsiteY29426" fmla="*/ 1069839 h 3804208"/>
                <a:gd name="connsiteX29427" fmla="*/ 2398677 w 9157696"/>
                <a:gd name="connsiteY29427" fmla="*/ 1073502 h 3804208"/>
                <a:gd name="connsiteX29428" fmla="*/ 2397456 w 9157696"/>
                <a:gd name="connsiteY29428" fmla="*/ 1071060 h 3804208"/>
                <a:gd name="connsiteX29429" fmla="*/ 2396236 w 9157696"/>
                <a:gd name="connsiteY29429" fmla="*/ 1071060 h 3804208"/>
                <a:gd name="connsiteX29430" fmla="*/ 2392573 w 9157696"/>
                <a:gd name="connsiteY29430" fmla="*/ 1064957 h 3804208"/>
                <a:gd name="connsiteX29431" fmla="*/ 2398677 w 9157696"/>
                <a:gd name="connsiteY29431" fmla="*/ 1053970 h 3804208"/>
                <a:gd name="connsiteX29432" fmla="*/ 2399898 w 9157696"/>
                <a:gd name="connsiteY29432" fmla="*/ 1052750 h 3804208"/>
                <a:gd name="connsiteX29433" fmla="*/ 2413325 w 9157696"/>
                <a:gd name="connsiteY29433" fmla="*/ 1052750 h 3804208"/>
                <a:gd name="connsiteX29434" fmla="*/ 2434077 w 9157696"/>
                <a:gd name="connsiteY29434" fmla="*/ 1051529 h 3804208"/>
                <a:gd name="connsiteX29435" fmla="*/ 2448726 w 9157696"/>
                <a:gd name="connsiteY29435" fmla="*/ 1053970 h 3804208"/>
                <a:gd name="connsiteX29436" fmla="*/ 2453609 w 9157696"/>
                <a:gd name="connsiteY29436" fmla="*/ 1056412 h 3804208"/>
                <a:gd name="connsiteX29437" fmla="*/ 2452388 w 9157696"/>
                <a:gd name="connsiteY29437" fmla="*/ 1057632 h 3804208"/>
                <a:gd name="connsiteX29438" fmla="*/ 2443843 w 9157696"/>
                <a:gd name="connsiteY29438" fmla="*/ 1056412 h 3804208"/>
                <a:gd name="connsiteX29439" fmla="*/ 2440181 w 9157696"/>
                <a:gd name="connsiteY29439" fmla="*/ 1058853 h 3804208"/>
                <a:gd name="connsiteX29440" fmla="*/ 2432857 w 9157696"/>
                <a:gd name="connsiteY29440" fmla="*/ 1058853 h 3804208"/>
                <a:gd name="connsiteX29441" fmla="*/ 2426753 w 9157696"/>
                <a:gd name="connsiteY29441" fmla="*/ 1057632 h 3804208"/>
                <a:gd name="connsiteX29442" fmla="*/ 2425532 w 9157696"/>
                <a:gd name="connsiteY29442" fmla="*/ 1060074 h 3804208"/>
                <a:gd name="connsiteX29443" fmla="*/ 2420650 w 9157696"/>
                <a:gd name="connsiteY29443" fmla="*/ 1062515 h 3804208"/>
                <a:gd name="connsiteX29444" fmla="*/ 2415767 w 9157696"/>
                <a:gd name="connsiteY29444" fmla="*/ 1062515 h 3804208"/>
                <a:gd name="connsiteX29445" fmla="*/ 2410884 w 9157696"/>
                <a:gd name="connsiteY29445" fmla="*/ 1061295 h 3804208"/>
                <a:gd name="connsiteX29446" fmla="*/ 2399898 w 9157696"/>
                <a:gd name="connsiteY29446" fmla="*/ 1064957 h 3804208"/>
                <a:gd name="connsiteX29447" fmla="*/ 2391353 w 9157696"/>
                <a:gd name="connsiteY29447" fmla="*/ 1068619 h 3804208"/>
                <a:gd name="connsiteX29448" fmla="*/ 2392573 w 9157696"/>
                <a:gd name="connsiteY29448" fmla="*/ 1064957 h 3804208"/>
                <a:gd name="connsiteX29449" fmla="*/ 2388911 w 9157696"/>
                <a:gd name="connsiteY29449" fmla="*/ 1068619 h 3804208"/>
                <a:gd name="connsiteX29450" fmla="*/ 2391353 w 9157696"/>
                <a:gd name="connsiteY29450" fmla="*/ 1069839 h 3804208"/>
                <a:gd name="connsiteX29451" fmla="*/ 2396236 w 9157696"/>
                <a:gd name="connsiteY29451" fmla="*/ 1071060 h 3804208"/>
                <a:gd name="connsiteX29452" fmla="*/ 2391353 w 9157696"/>
                <a:gd name="connsiteY29452" fmla="*/ 1071060 h 3804208"/>
                <a:gd name="connsiteX29453" fmla="*/ 2387691 w 9157696"/>
                <a:gd name="connsiteY29453" fmla="*/ 1072281 h 3804208"/>
                <a:gd name="connsiteX29454" fmla="*/ 2384029 w 9157696"/>
                <a:gd name="connsiteY29454" fmla="*/ 1072281 h 3804208"/>
                <a:gd name="connsiteX29455" fmla="*/ 2384029 w 9157696"/>
                <a:gd name="connsiteY29455" fmla="*/ 1072281 h 3804208"/>
                <a:gd name="connsiteX29456" fmla="*/ 2388911 w 9157696"/>
                <a:gd name="connsiteY29456" fmla="*/ 1068619 h 3804208"/>
                <a:gd name="connsiteX29457" fmla="*/ 2353511 w 9157696"/>
                <a:gd name="connsiteY29457" fmla="*/ 1095474 h 3804208"/>
                <a:gd name="connsiteX29458" fmla="*/ 2355952 w 9157696"/>
                <a:gd name="connsiteY29458" fmla="*/ 1094253 h 3804208"/>
                <a:gd name="connsiteX29459" fmla="*/ 2362056 w 9157696"/>
                <a:gd name="connsiteY29459" fmla="*/ 1088150 h 3804208"/>
                <a:gd name="connsiteX29460" fmla="*/ 2370601 w 9157696"/>
                <a:gd name="connsiteY29460" fmla="*/ 1084488 h 3804208"/>
                <a:gd name="connsiteX29461" fmla="*/ 2376704 w 9157696"/>
                <a:gd name="connsiteY29461" fmla="*/ 1083267 h 3804208"/>
                <a:gd name="connsiteX29462" fmla="*/ 2384029 w 9157696"/>
                <a:gd name="connsiteY29462" fmla="*/ 1082046 h 3804208"/>
                <a:gd name="connsiteX29463" fmla="*/ 2395015 w 9157696"/>
                <a:gd name="connsiteY29463" fmla="*/ 1080826 h 3804208"/>
                <a:gd name="connsiteX29464" fmla="*/ 2392573 w 9157696"/>
                <a:gd name="connsiteY29464" fmla="*/ 1082046 h 3804208"/>
                <a:gd name="connsiteX29465" fmla="*/ 2388911 w 9157696"/>
                <a:gd name="connsiteY29465" fmla="*/ 1083267 h 3804208"/>
                <a:gd name="connsiteX29466" fmla="*/ 2387691 w 9157696"/>
                <a:gd name="connsiteY29466" fmla="*/ 1082046 h 3804208"/>
                <a:gd name="connsiteX29467" fmla="*/ 2384029 w 9157696"/>
                <a:gd name="connsiteY29467" fmla="*/ 1085709 h 3804208"/>
                <a:gd name="connsiteX29468" fmla="*/ 2380366 w 9157696"/>
                <a:gd name="connsiteY29468" fmla="*/ 1089371 h 3804208"/>
                <a:gd name="connsiteX29469" fmla="*/ 2377925 w 9157696"/>
                <a:gd name="connsiteY29469" fmla="*/ 1089371 h 3804208"/>
                <a:gd name="connsiteX29470" fmla="*/ 2374263 w 9157696"/>
                <a:gd name="connsiteY29470" fmla="*/ 1089371 h 3804208"/>
                <a:gd name="connsiteX29471" fmla="*/ 2368159 w 9157696"/>
                <a:gd name="connsiteY29471" fmla="*/ 1095474 h 3804208"/>
                <a:gd name="connsiteX29472" fmla="*/ 2365718 w 9157696"/>
                <a:gd name="connsiteY29472" fmla="*/ 1093033 h 3804208"/>
                <a:gd name="connsiteX29473" fmla="*/ 2358394 w 9157696"/>
                <a:gd name="connsiteY29473" fmla="*/ 1096695 h 3804208"/>
                <a:gd name="connsiteX29474" fmla="*/ 2353511 w 9157696"/>
                <a:gd name="connsiteY29474" fmla="*/ 1095474 h 3804208"/>
                <a:gd name="connsiteX29475" fmla="*/ 2353511 w 9157696"/>
                <a:gd name="connsiteY29475" fmla="*/ 1095474 h 3804208"/>
                <a:gd name="connsiteX29476" fmla="*/ 2363277 w 9157696"/>
                <a:gd name="connsiteY29476" fmla="*/ 1158951 h 3804208"/>
                <a:gd name="connsiteX29477" fmla="*/ 2363277 w 9157696"/>
                <a:gd name="connsiteY29477" fmla="*/ 1158951 h 3804208"/>
                <a:gd name="connsiteX29478" fmla="*/ 2363277 w 9157696"/>
                <a:gd name="connsiteY29478" fmla="*/ 1156509 h 3804208"/>
                <a:gd name="connsiteX29479" fmla="*/ 2362056 w 9157696"/>
                <a:gd name="connsiteY29479" fmla="*/ 1155288 h 3804208"/>
                <a:gd name="connsiteX29480" fmla="*/ 2358394 w 9157696"/>
                <a:gd name="connsiteY29480" fmla="*/ 1152847 h 3804208"/>
                <a:gd name="connsiteX29481" fmla="*/ 2357173 w 9157696"/>
                <a:gd name="connsiteY29481" fmla="*/ 1147964 h 3804208"/>
                <a:gd name="connsiteX29482" fmla="*/ 2358394 w 9157696"/>
                <a:gd name="connsiteY29482" fmla="*/ 1147964 h 3804208"/>
                <a:gd name="connsiteX29483" fmla="*/ 2362056 w 9157696"/>
                <a:gd name="connsiteY29483" fmla="*/ 1149185 h 3804208"/>
                <a:gd name="connsiteX29484" fmla="*/ 2371822 w 9157696"/>
                <a:gd name="connsiteY29484" fmla="*/ 1155288 h 3804208"/>
                <a:gd name="connsiteX29485" fmla="*/ 2366939 w 9157696"/>
                <a:gd name="connsiteY29485" fmla="*/ 1158951 h 3804208"/>
                <a:gd name="connsiteX29486" fmla="*/ 2363277 w 9157696"/>
                <a:gd name="connsiteY29486" fmla="*/ 1158951 h 3804208"/>
                <a:gd name="connsiteX29487" fmla="*/ 2373042 w 9157696"/>
                <a:gd name="connsiteY29487" fmla="*/ 1193130 h 3804208"/>
                <a:gd name="connsiteX29488" fmla="*/ 2369380 w 9157696"/>
                <a:gd name="connsiteY29488" fmla="*/ 1196792 h 3804208"/>
                <a:gd name="connsiteX29489" fmla="*/ 2364497 w 9157696"/>
                <a:gd name="connsiteY29489" fmla="*/ 1190689 h 3804208"/>
                <a:gd name="connsiteX29490" fmla="*/ 2364497 w 9157696"/>
                <a:gd name="connsiteY29490" fmla="*/ 1190689 h 3804208"/>
                <a:gd name="connsiteX29491" fmla="*/ 2366939 w 9157696"/>
                <a:gd name="connsiteY29491" fmla="*/ 1189468 h 3804208"/>
                <a:gd name="connsiteX29492" fmla="*/ 2373042 w 9157696"/>
                <a:gd name="connsiteY29492" fmla="*/ 1188248 h 3804208"/>
                <a:gd name="connsiteX29493" fmla="*/ 2375484 w 9157696"/>
                <a:gd name="connsiteY29493" fmla="*/ 1188248 h 3804208"/>
                <a:gd name="connsiteX29494" fmla="*/ 2373042 w 9157696"/>
                <a:gd name="connsiteY29494" fmla="*/ 1193130 h 3804208"/>
                <a:gd name="connsiteX29495" fmla="*/ 2416987 w 9157696"/>
                <a:gd name="connsiteY29495" fmla="*/ 1196792 h 3804208"/>
                <a:gd name="connsiteX29496" fmla="*/ 2414546 w 9157696"/>
                <a:gd name="connsiteY29496" fmla="*/ 1198013 h 3804208"/>
                <a:gd name="connsiteX29497" fmla="*/ 2409663 w 9157696"/>
                <a:gd name="connsiteY29497" fmla="*/ 1196792 h 3804208"/>
                <a:gd name="connsiteX29498" fmla="*/ 2402339 w 9157696"/>
                <a:gd name="connsiteY29498" fmla="*/ 1196792 h 3804208"/>
                <a:gd name="connsiteX29499" fmla="*/ 2397456 w 9157696"/>
                <a:gd name="connsiteY29499" fmla="*/ 1198013 h 3804208"/>
                <a:gd name="connsiteX29500" fmla="*/ 2392573 w 9157696"/>
                <a:gd name="connsiteY29500" fmla="*/ 1198013 h 3804208"/>
                <a:gd name="connsiteX29501" fmla="*/ 2387691 w 9157696"/>
                <a:gd name="connsiteY29501" fmla="*/ 1196792 h 3804208"/>
                <a:gd name="connsiteX29502" fmla="*/ 2381587 w 9157696"/>
                <a:gd name="connsiteY29502" fmla="*/ 1198013 h 3804208"/>
                <a:gd name="connsiteX29503" fmla="*/ 2384029 w 9157696"/>
                <a:gd name="connsiteY29503" fmla="*/ 1189468 h 3804208"/>
                <a:gd name="connsiteX29504" fmla="*/ 2387691 w 9157696"/>
                <a:gd name="connsiteY29504" fmla="*/ 1190689 h 3804208"/>
                <a:gd name="connsiteX29505" fmla="*/ 2390132 w 9157696"/>
                <a:gd name="connsiteY29505" fmla="*/ 1191910 h 3804208"/>
                <a:gd name="connsiteX29506" fmla="*/ 2397456 w 9157696"/>
                <a:gd name="connsiteY29506" fmla="*/ 1189468 h 3804208"/>
                <a:gd name="connsiteX29507" fmla="*/ 2403560 w 9157696"/>
                <a:gd name="connsiteY29507" fmla="*/ 1184585 h 3804208"/>
                <a:gd name="connsiteX29508" fmla="*/ 2408443 w 9157696"/>
                <a:gd name="connsiteY29508" fmla="*/ 1182144 h 3804208"/>
                <a:gd name="connsiteX29509" fmla="*/ 2419429 w 9157696"/>
                <a:gd name="connsiteY29509" fmla="*/ 1196792 h 3804208"/>
                <a:gd name="connsiteX29510" fmla="*/ 2416987 w 9157696"/>
                <a:gd name="connsiteY29510" fmla="*/ 1196792 h 3804208"/>
                <a:gd name="connsiteX29511" fmla="*/ 2425532 w 9157696"/>
                <a:gd name="connsiteY29511" fmla="*/ 1158951 h 3804208"/>
                <a:gd name="connsiteX29512" fmla="*/ 2420650 w 9157696"/>
                <a:gd name="connsiteY29512" fmla="*/ 1162613 h 3804208"/>
                <a:gd name="connsiteX29513" fmla="*/ 2412105 w 9157696"/>
                <a:gd name="connsiteY29513" fmla="*/ 1154068 h 3804208"/>
                <a:gd name="connsiteX29514" fmla="*/ 2404780 w 9157696"/>
                <a:gd name="connsiteY29514" fmla="*/ 1155288 h 3804208"/>
                <a:gd name="connsiteX29515" fmla="*/ 2399898 w 9157696"/>
                <a:gd name="connsiteY29515" fmla="*/ 1155288 h 3804208"/>
                <a:gd name="connsiteX29516" fmla="*/ 2403560 w 9157696"/>
                <a:gd name="connsiteY29516" fmla="*/ 1154068 h 3804208"/>
                <a:gd name="connsiteX29517" fmla="*/ 2407222 w 9157696"/>
                <a:gd name="connsiteY29517" fmla="*/ 1152847 h 3804208"/>
                <a:gd name="connsiteX29518" fmla="*/ 2409663 w 9157696"/>
                <a:gd name="connsiteY29518" fmla="*/ 1151627 h 3804208"/>
                <a:gd name="connsiteX29519" fmla="*/ 2413325 w 9157696"/>
                <a:gd name="connsiteY29519" fmla="*/ 1147964 h 3804208"/>
                <a:gd name="connsiteX29520" fmla="*/ 2414546 w 9157696"/>
                <a:gd name="connsiteY29520" fmla="*/ 1146744 h 3804208"/>
                <a:gd name="connsiteX29521" fmla="*/ 2419429 w 9157696"/>
                <a:gd name="connsiteY29521" fmla="*/ 1146744 h 3804208"/>
                <a:gd name="connsiteX29522" fmla="*/ 2425532 w 9157696"/>
                <a:gd name="connsiteY29522" fmla="*/ 1146744 h 3804208"/>
                <a:gd name="connsiteX29523" fmla="*/ 2427974 w 9157696"/>
                <a:gd name="connsiteY29523" fmla="*/ 1151627 h 3804208"/>
                <a:gd name="connsiteX29524" fmla="*/ 2430415 w 9157696"/>
                <a:gd name="connsiteY29524" fmla="*/ 1154068 h 3804208"/>
                <a:gd name="connsiteX29525" fmla="*/ 2432857 w 9157696"/>
                <a:gd name="connsiteY29525" fmla="*/ 1157730 h 3804208"/>
                <a:gd name="connsiteX29526" fmla="*/ 2435298 w 9157696"/>
                <a:gd name="connsiteY29526" fmla="*/ 1162613 h 3804208"/>
                <a:gd name="connsiteX29527" fmla="*/ 2425532 w 9157696"/>
                <a:gd name="connsiteY29527" fmla="*/ 1158951 h 3804208"/>
                <a:gd name="connsiteX29528" fmla="*/ 2449946 w 9157696"/>
                <a:gd name="connsiteY29528" fmla="*/ 1144302 h 3804208"/>
                <a:gd name="connsiteX29529" fmla="*/ 2449946 w 9157696"/>
                <a:gd name="connsiteY29529" fmla="*/ 1144302 h 3804208"/>
                <a:gd name="connsiteX29530" fmla="*/ 2447505 w 9157696"/>
                <a:gd name="connsiteY29530" fmla="*/ 1145523 h 3804208"/>
                <a:gd name="connsiteX29531" fmla="*/ 2443843 w 9157696"/>
                <a:gd name="connsiteY29531" fmla="*/ 1143081 h 3804208"/>
                <a:gd name="connsiteX29532" fmla="*/ 2437739 w 9157696"/>
                <a:gd name="connsiteY29532" fmla="*/ 1141861 h 3804208"/>
                <a:gd name="connsiteX29533" fmla="*/ 2434077 w 9157696"/>
                <a:gd name="connsiteY29533" fmla="*/ 1143081 h 3804208"/>
                <a:gd name="connsiteX29534" fmla="*/ 2429194 w 9157696"/>
                <a:gd name="connsiteY29534" fmla="*/ 1141861 h 3804208"/>
                <a:gd name="connsiteX29535" fmla="*/ 2429194 w 9157696"/>
                <a:gd name="connsiteY29535" fmla="*/ 1141861 h 3804208"/>
                <a:gd name="connsiteX29536" fmla="*/ 2429194 w 9157696"/>
                <a:gd name="connsiteY29536" fmla="*/ 1134537 h 3804208"/>
                <a:gd name="connsiteX29537" fmla="*/ 2425532 w 9157696"/>
                <a:gd name="connsiteY29537" fmla="*/ 1138199 h 3804208"/>
                <a:gd name="connsiteX29538" fmla="*/ 2424312 w 9157696"/>
                <a:gd name="connsiteY29538" fmla="*/ 1140640 h 3804208"/>
                <a:gd name="connsiteX29539" fmla="*/ 2416987 w 9157696"/>
                <a:gd name="connsiteY29539" fmla="*/ 1140640 h 3804208"/>
                <a:gd name="connsiteX29540" fmla="*/ 2407222 w 9157696"/>
                <a:gd name="connsiteY29540" fmla="*/ 1141861 h 3804208"/>
                <a:gd name="connsiteX29541" fmla="*/ 2408443 w 9157696"/>
                <a:gd name="connsiteY29541" fmla="*/ 1145523 h 3804208"/>
                <a:gd name="connsiteX29542" fmla="*/ 2410884 w 9157696"/>
                <a:gd name="connsiteY29542" fmla="*/ 1146744 h 3804208"/>
                <a:gd name="connsiteX29543" fmla="*/ 2406001 w 9157696"/>
                <a:gd name="connsiteY29543" fmla="*/ 1145523 h 3804208"/>
                <a:gd name="connsiteX29544" fmla="*/ 2402339 w 9157696"/>
                <a:gd name="connsiteY29544" fmla="*/ 1145523 h 3804208"/>
                <a:gd name="connsiteX29545" fmla="*/ 2397456 w 9157696"/>
                <a:gd name="connsiteY29545" fmla="*/ 1146744 h 3804208"/>
                <a:gd name="connsiteX29546" fmla="*/ 2395015 w 9157696"/>
                <a:gd name="connsiteY29546" fmla="*/ 1149185 h 3804208"/>
                <a:gd name="connsiteX29547" fmla="*/ 2391353 w 9157696"/>
                <a:gd name="connsiteY29547" fmla="*/ 1145523 h 3804208"/>
                <a:gd name="connsiteX29548" fmla="*/ 2387691 w 9157696"/>
                <a:gd name="connsiteY29548" fmla="*/ 1146744 h 3804208"/>
                <a:gd name="connsiteX29549" fmla="*/ 2380366 w 9157696"/>
                <a:gd name="connsiteY29549" fmla="*/ 1145523 h 3804208"/>
                <a:gd name="connsiteX29550" fmla="*/ 2374263 w 9157696"/>
                <a:gd name="connsiteY29550" fmla="*/ 1143081 h 3804208"/>
                <a:gd name="connsiteX29551" fmla="*/ 2376704 w 9157696"/>
                <a:gd name="connsiteY29551" fmla="*/ 1143081 h 3804208"/>
                <a:gd name="connsiteX29552" fmla="*/ 2379146 w 9157696"/>
                <a:gd name="connsiteY29552" fmla="*/ 1143081 h 3804208"/>
                <a:gd name="connsiteX29553" fmla="*/ 2382808 w 9157696"/>
                <a:gd name="connsiteY29553" fmla="*/ 1140640 h 3804208"/>
                <a:gd name="connsiteX29554" fmla="*/ 2384029 w 9157696"/>
                <a:gd name="connsiteY29554" fmla="*/ 1136978 h 3804208"/>
                <a:gd name="connsiteX29555" fmla="*/ 2376704 w 9157696"/>
                <a:gd name="connsiteY29555" fmla="*/ 1136978 h 3804208"/>
                <a:gd name="connsiteX29556" fmla="*/ 2386470 w 9157696"/>
                <a:gd name="connsiteY29556" fmla="*/ 1125992 h 3804208"/>
                <a:gd name="connsiteX29557" fmla="*/ 2393794 w 9157696"/>
                <a:gd name="connsiteY29557" fmla="*/ 1121109 h 3804208"/>
                <a:gd name="connsiteX29558" fmla="*/ 2397456 w 9157696"/>
                <a:gd name="connsiteY29558" fmla="*/ 1122330 h 3804208"/>
                <a:gd name="connsiteX29559" fmla="*/ 2414546 w 9157696"/>
                <a:gd name="connsiteY29559" fmla="*/ 1125992 h 3804208"/>
                <a:gd name="connsiteX29560" fmla="*/ 2424312 w 9157696"/>
                <a:gd name="connsiteY29560" fmla="*/ 1128433 h 3804208"/>
                <a:gd name="connsiteX29561" fmla="*/ 2430415 w 9157696"/>
                <a:gd name="connsiteY29561" fmla="*/ 1129654 h 3804208"/>
                <a:gd name="connsiteX29562" fmla="*/ 2432857 w 9157696"/>
                <a:gd name="connsiteY29562" fmla="*/ 1133316 h 3804208"/>
                <a:gd name="connsiteX29563" fmla="*/ 2437739 w 9157696"/>
                <a:gd name="connsiteY29563" fmla="*/ 1135757 h 3804208"/>
                <a:gd name="connsiteX29564" fmla="*/ 2443843 w 9157696"/>
                <a:gd name="connsiteY29564" fmla="*/ 1135757 h 3804208"/>
                <a:gd name="connsiteX29565" fmla="*/ 2445064 w 9157696"/>
                <a:gd name="connsiteY29565" fmla="*/ 1136978 h 3804208"/>
                <a:gd name="connsiteX29566" fmla="*/ 2451167 w 9157696"/>
                <a:gd name="connsiteY29566" fmla="*/ 1143081 h 3804208"/>
                <a:gd name="connsiteX29567" fmla="*/ 2449946 w 9157696"/>
                <a:gd name="connsiteY29567" fmla="*/ 1144302 h 3804208"/>
                <a:gd name="connsiteX29568" fmla="*/ 2487788 w 9157696"/>
                <a:gd name="connsiteY29568" fmla="*/ 1123550 h 3804208"/>
                <a:gd name="connsiteX29569" fmla="*/ 2482905 w 9157696"/>
                <a:gd name="connsiteY29569" fmla="*/ 1121109 h 3804208"/>
                <a:gd name="connsiteX29570" fmla="*/ 2478023 w 9157696"/>
                <a:gd name="connsiteY29570" fmla="*/ 1118667 h 3804208"/>
                <a:gd name="connsiteX29571" fmla="*/ 2470698 w 9157696"/>
                <a:gd name="connsiteY29571" fmla="*/ 1119888 h 3804208"/>
                <a:gd name="connsiteX29572" fmla="*/ 2463374 w 9157696"/>
                <a:gd name="connsiteY29572" fmla="*/ 1121109 h 3804208"/>
                <a:gd name="connsiteX29573" fmla="*/ 2453609 w 9157696"/>
                <a:gd name="connsiteY29573" fmla="*/ 1118667 h 3804208"/>
                <a:gd name="connsiteX29574" fmla="*/ 2449946 w 9157696"/>
                <a:gd name="connsiteY29574" fmla="*/ 1121109 h 3804208"/>
                <a:gd name="connsiteX29575" fmla="*/ 2441401 w 9157696"/>
                <a:gd name="connsiteY29575" fmla="*/ 1116226 h 3804208"/>
                <a:gd name="connsiteX29576" fmla="*/ 2436519 w 9157696"/>
                <a:gd name="connsiteY29576" fmla="*/ 1117447 h 3804208"/>
                <a:gd name="connsiteX29577" fmla="*/ 2429194 w 9157696"/>
                <a:gd name="connsiteY29577" fmla="*/ 1116226 h 3804208"/>
                <a:gd name="connsiteX29578" fmla="*/ 2424312 w 9157696"/>
                <a:gd name="connsiteY29578" fmla="*/ 1113785 h 3804208"/>
                <a:gd name="connsiteX29579" fmla="*/ 2421870 w 9157696"/>
                <a:gd name="connsiteY29579" fmla="*/ 1115006 h 3804208"/>
                <a:gd name="connsiteX29580" fmla="*/ 2416987 w 9157696"/>
                <a:gd name="connsiteY29580" fmla="*/ 1115006 h 3804208"/>
                <a:gd name="connsiteX29581" fmla="*/ 2410884 w 9157696"/>
                <a:gd name="connsiteY29581" fmla="*/ 1113785 h 3804208"/>
                <a:gd name="connsiteX29582" fmla="*/ 2409663 w 9157696"/>
                <a:gd name="connsiteY29582" fmla="*/ 1113785 h 3804208"/>
                <a:gd name="connsiteX29583" fmla="*/ 2420650 w 9157696"/>
                <a:gd name="connsiteY29583" fmla="*/ 1111343 h 3804208"/>
                <a:gd name="connsiteX29584" fmla="*/ 2425532 w 9157696"/>
                <a:gd name="connsiteY29584" fmla="*/ 1111343 h 3804208"/>
                <a:gd name="connsiteX29585" fmla="*/ 2429194 w 9157696"/>
                <a:gd name="connsiteY29585" fmla="*/ 1108902 h 3804208"/>
                <a:gd name="connsiteX29586" fmla="*/ 2431636 w 9157696"/>
                <a:gd name="connsiteY29586" fmla="*/ 1105240 h 3804208"/>
                <a:gd name="connsiteX29587" fmla="*/ 2437739 w 9157696"/>
                <a:gd name="connsiteY29587" fmla="*/ 1105240 h 3804208"/>
                <a:gd name="connsiteX29588" fmla="*/ 2453609 w 9157696"/>
                <a:gd name="connsiteY29588" fmla="*/ 1106460 h 3804208"/>
                <a:gd name="connsiteX29589" fmla="*/ 2462153 w 9157696"/>
                <a:gd name="connsiteY29589" fmla="*/ 1107681 h 3804208"/>
                <a:gd name="connsiteX29590" fmla="*/ 2470698 w 9157696"/>
                <a:gd name="connsiteY29590" fmla="*/ 1108902 h 3804208"/>
                <a:gd name="connsiteX29591" fmla="*/ 2481685 w 9157696"/>
                <a:gd name="connsiteY29591" fmla="*/ 1112564 h 3804208"/>
                <a:gd name="connsiteX29592" fmla="*/ 2489009 w 9157696"/>
                <a:gd name="connsiteY29592" fmla="*/ 1118667 h 3804208"/>
                <a:gd name="connsiteX29593" fmla="*/ 2491450 w 9157696"/>
                <a:gd name="connsiteY29593" fmla="*/ 1119888 h 3804208"/>
                <a:gd name="connsiteX29594" fmla="*/ 2487788 w 9157696"/>
                <a:gd name="connsiteY29594" fmla="*/ 1123550 h 3804208"/>
                <a:gd name="connsiteX29595" fmla="*/ 2517085 w 9157696"/>
                <a:gd name="connsiteY29595" fmla="*/ 980728 h 3804208"/>
                <a:gd name="connsiteX29596" fmla="*/ 2517085 w 9157696"/>
                <a:gd name="connsiteY29596" fmla="*/ 980728 h 3804208"/>
                <a:gd name="connsiteX29597" fmla="*/ 2517085 w 9157696"/>
                <a:gd name="connsiteY29597" fmla="*/ 980728 h 3804208"/>
                <a:gd name="connsiteX29598" fmla="*/ 2517085 w 9157696"/>
                <a:gd name="connsiteY29598" fmla="*/ 980728 h 3804208"/>
                <a:gd name="connsiteX29599" fmla="*/ 2528071 w 9157696"/>
                <a:gd name="connsiteY29599" fmla="*/ 969742 h 3804208"/>
                <a:gd name="connsiteX29600" fmla="*/ 2526851 w 9157696"/>
                <a:gd name="connsiteY29600" fmla="*/ 968521 h 3804208"/>
                <a:gd name="connsiteX29601" fmla="*/ 2525630 w 9157696"/>
                <a:gd name="connsiteY29601" fmla="*/ 967301 h 3804208"/>
                <a:gd name="connsiteX29602" fmla="*/ 2530513 w 9157696"/>
                <a:gd name="connsiteY29602" fmla="*/ 966080 h 3804208"/>
                <a:gd name="connsiteX29603" fmla="*/ 2528071 w 9157696"/>
                <a:gd name="connsiteY29603" fmla="*/ 969742 h 3804208"/>
                <a:gd name="connsiteX29604" fmla="*/ 2535395 w 9157696"/>
                <a:gd name="connsiteY29604" fmla="*/ 950211 h 3804208"/>
                <a:gd name="connsiteX29605" fmla="*/ 2534175 w 9157696"/>
                <a:gd name="connsiteY29605" fmla="*/ 948990 h 3804208"/>
                <a:gd name="connsiteX29606" fmla="*/ 2536616 w 9157696"/>
                <a:gd name="connsiteY29606" fmla="*/ 950211 h 3804208"/>
                <a:gd name="connsiteX29607" fmla="*/ 2536616 w 9157696"/>
                <a:gd name="connsiteY29607" fmla="*/ 950211 h 3804208"/>
                <a:gd name="connsiteX29608" fmla="*/ 2535395 w 9157696"/>
                <a:gd name="connsiteY29608" fmla="*/ 950211 h 3804208"/>
                <a:gd name="connsiteX29609" fmla="*/ 2548823 w 9157696"/>
                <a:gd name="connsiteY29609" fmla="*/ 896500 h 3804208"/>
                <a:gd name="connsiteX29610" fmla="*/ 2548823 w 9157696"/>
                <a:gd name="connsiteY29610" fmla="*/ 895279 h 3804208"/>
                <a:gd name="connsiteX29611" fmla="*/ 2548823 w 9157696"/>
                <a:gd name="connsiteY29611" fmla="*/ 896500 h 3804208"/>
                <a:gd name="connsiteX29612" fmla="*/ 2548823 w 9157696"/>
                <a:gd name="connsiteY29612" fmla="*/ 896500 h 3804208"/>
                <a:gd name="connsiteX29613" fmla="*/ 2668452 w 9157696"/>
                <a:gd name="connsiteY29613" fmla="*/ 896500 h 3804208"/>
                <a:gd name="connsiteX29614" fmla="*/ 2668452 w 9157696"/>
                <a:gd name="connsiteY29614" fmla="*/ 896500 h 3804208"/>
                <a:gd name="connsiteX29615" fmla="*/ 2668452 w 9157696"/>
                <a:gd name="connsiteY29615" fmla="*/ 895279 h 3804208"/>
                <a:gd name="connsiteX29616" fmla="*/ 2668452 w 9157696"/>
                <a:gd name="connsiteY29616" fmla="*/ 896500 h 3804208"/>
                <a:gd name="connsiteX29617" fmla="*/ 2675776 w 9157696"/>
                <a:gd name="connsiteY29617" fmla="*/ 968521 h 3804208"/>
                <a:gd name="connsiteX29618" fmla="*/ 2672114 w 9157696"/>
                <a:gd name="connsiteY29618" fmla="*/ 966080 h 3804208"/>
                <a:gd name="connsiteX29619" fmla="*/ 2674555 w 9157696"/>
                <a:gd name="connsiteY29619" fmla="*/ 966080 h 3804208"/>
                <a:gd name="connsiteX29620" fmla="*/ 2675776 w 9157696"/>
                <a:gd name="connsiteY29620" fmla="*/ 966080 h 3804208"/>
                <a:gd name="connsiteX29621" fmla="*/ 2675776 w 9157696"/>
                <a:gd name="connsiteY29621" fmla="*/ 968521 h 3804208"/>
                <a:gd name="connsiteX29622" fmla="*/ 2678217 w 9157696"/>
                <a:gd name="connsiteY29622" fmla="*/ 967301 h 3804208"/>
                <a:gd name="connsiteX29623" fmla="*/ 2678217 w 9157696"/>
                <a:gd name="connsiteY29623" fmla="*/ 967301 h 3804208"/>
                <a:gd name="connsiteX29624" fmla="*/ 2680659 w 9157696"/>
                <a:gd name="connsiteY29624" fmla="*/ 966080 h 3804208"/>
                <a:gd name="connsiteX29625" fmla="*/ 2678217 w 9157696"/>
                <a:gd name="connsiteY29625" fmla="*/ 967301 h 3804208"/>
                <a:gd name="connsiteX29626" fmla="*/ 2681879 w 9157696"/>
                <a:gd name="connsiteY29626" fmla="*/ 950211 h 3804208"/>
                <a:gd name="connsiteX29627" fmla="*/ 2680659 w 9157696"/>
                <a:gd name="connsiteY29627" fmla="*/ 948990 h 3804208"/>
                <a:gd name="connsiteX29628" fmla="*/ 2680659 w 9157696"/>
                <a:gd name="connsiteY29628" fmla="*/ 948990 h 3804208"/>
                <a:gd name="connsiteX29629" fmla="*/ 2683100 w 9157696"/>
                <a:gd name="connsiteY29629" fmla="*/ 947769 h 3804208"/>
                <a:gd name="connsiteX29630" fmla="*/ 2681879 w 9157696"/>
                <a:gd name="connsiteY29630" fmla="*/ 950211 h 3804208"/>
                <a:gd name="connsiteX29631" fmla="*/ 2691645 w 9157696"/>
                <a:gd name="connsiteY29631" fmla="*/ 968521 h 3804208"/>
                <a:gd name="connsiteX29632" fmla="*/ 2686762 w 9157696"/>
                <a:gd name="connsiteY29632" fmla="*/ 967301 h 3804208"/>
                <a:gd name="connsiteX29633" fmla="*/ 2686762 w 9157696"/>
                <a:gd name="connsiteY29633" fmla="*/ 967301 h 3804208"/>
                <a:gd name="connsiteX29634" fmla="*/ 2691645 w 9157696"/>
                <a:gd name="connsiteY29634" fmla="*/ 968521 h 3804208"/>
                <a:gd name="connsiteX29635" fmla="*/ 2691645 w 9157696"/>
                <a:gd name="connsiteY29635" fmla="*/ 968521 h 3804208"/>
                <a:gd name="connsiteX29636" fmla="*/ 2700190 w 9157696"/>
                <a:gd name="connsiteY29636" fmla="*/ 980728 h 3804208"/>
                <a:gd name="connsiteX29637" fmla="*/ 2700190 w 9157696"/>
                <a:gd name="connsiteY29637" fmla="*/ 980728 h 3804208"/>
                <a:gd name="connsiteX29638" fmla="*/ 2700190 w 9157696"/>
                <a:gd name="connsiteY29638" fmla="*/ 980728 h 3804208"/>
                <a:gd name="connsiteX29639" fmla="*/ 2700190 w 9157696"/>
                <a:gd name="connsiteY29639" fmla="*/ 980728 h 3804208"/>
                <a:gd name="connsiteX29640" fmla="*/ 2769770 w 9157696"/>
                <a:gd name="connsiteY29640" fmla="*/ 1345718 h 3804208"/>
                <a:gd name="connsiteX29641" fmla="*/ 2769770 w 9157696"/>
                <a:gd name="connsiteY29641" fmla="*/ 1345718 h 3804208"/>
                <a:gd name="connsiteX29642" fmla="*/ 2769770 w 9157696"/>
                <a:gd name="connsiteY29642" fmla="*/ 1345718 h 3804208"/>
                <a:gd name="connsiteX29643" fmla="*/ 2769770 w 9157696"/>
                <a:gd name="connsiteY29643" fmla="*/ 1345718 h 3804208"/>
                <a:gd name="connsiteX29644" fmla="*/ 2938227 w 9157696"/>
                <a:gd name="connsiteY29644" fmla="*/ 1243179 h 3804208"/>
                <a:gd name="connsiteX29645" fmla="*/ 2938227 w 9157696"/>
                <a:gd name="connsiteY29645" fmla="*/ 1243179 h 3804208"/>
                <a:gd name="connsiteX29646" fmla="*/ 2935785 w 9157696"/>
                <a:gd name="connsiteY29646" fmla="*/ 1241958 h 3804208"/>
                <a:gd name="connsiteX29647" fmla="*/ 2938227 w 9157696"/>
                <a:gd name="connsiteY29647" fmla="*/ 1243179 h 3804208"/>
                <a:gd name="connsiteX29648" fmla="*/ 2935785 w 9157696"/>
                <a:gd name="connsiteY29648" fmla="*/ 1187027 h 3804208"/>
                <a:gd name="connsiteX29649" fmla="*/ 2935785 w 9157696"/>
                <a:gd name="connsiteY29649" fmla="*/ 1187027 h 3804208"/>
                <a:gd name="connsiteX29650" fmla="*/ 2935785 w 9157696"/>
                <a:gd name="connsiteY29650" fmla="*/ 1187027 h 3804208"/>
                <a:gd name="connsiteX29651" fmla="*/ 2935785 w 9157696"/>
                <a:gd name="connsiteY29651" fmla="*/ 1187027 h 3804208"/>
                <a:gd name="connsiteX29652" fmla="*/ 2900385 w 9157696"/>
                <a:gd name="connsiteY29652" fmla="*/ 1207779 h 3804208"/>
                <a:gd name="connsiteX29653" fmla="*/ 2908930 w 9157696"/>
                <a:gd name="connsiteY29653" fmla="*/ 1206558 h 3804208"/>
                <a:gd name="connsiteX29654" fmla="*/ 2916254 w 9157696"/>
                <a:gd name="connsiteY29654" fmla="*/ 1207779 h 3804208"/>
                <a:gd name="connsiteX29655" fmla="*/ 2918695 w 9157696"/>
                <a:gd name="connsiteY29655" fmla="*/ 1210220 h 3804208"/>
                <a:gd name="connsiteX29656" fmla="*/ 2917475 w 9157696"/>
                <a:gd name="connsiteY29656" fmla="*/ 1211441 h 3804208"/>
                <a:gd name="connsiteX29657" fmla="*/ 2912592 w 9157696"/>
                <a:gd name="connsiteY29657" fmla="*/ 1210220 h 3804208"/>
                <a:gd name="connsiteX29658" fmla="*/ 2910150 w 9157696"/>
                <a:gd name="connsiteY29658" fmla="*/ 1212662 h 3804208"/>
                <a:gd name="connsiteX29659" fmla="*/ 2906488 w 9157696"/>
                <a:gd name="connsiteY29659" fmla="*/ 1212662 h 3804208"/>
                <a:gd name="connsiteX29660" fmla="*/ 2904047 w 9157696"/>
                <a:gd name="connsiteY29660" fmla="*/ 1211441 h 3804208"/>
                <a:gd name="connsiteX29661" fmla="*/ 2902826 w 9157696"/>
                <a:gd name="connsiteY29661" fmla="*/ 1212662 h 3804208"/>
                <a:gd name="connsiteX29662" fmla="*/ 2900385 w 9157696"/>
                <a:gd name="connsiteY29662" fmla="*/ 1213882 h 3804208"/>
                <a:gd name="connsiteX29663" fmla="*/ 2897943 w 9157696"/>
                <a:gd name="connsiteY29663" fmla="*/ 1213882 h 3804208"/>
                <a:gd name="connsiteX29664" fmla="*/ 2896723 w 9157696"/>
                <a:gd name="connsiteY29664" fmla="*/ 1213882 h 3804208"/>
                <a:gd name="connsiteX29665" fmla="*/ 2900385 w 9157696"/>
                <a:gd name="connsiteY29665" fmla="*/ 1207779 h 3804208"/>
                <a:gd name="connsiteX29666" fmla="*/ 2794184 w 9157696"/>
                <a:gd name="connsiteY29666" fmla="*/ 1288345 h 3804208"/>
                <a:gd name="connsiteX29667" fmla="*/ 2805170 w 9157696"/>
                <a:gd name="connsiteY29667" fmla="*/ 1281021 h 3804208"/>
                <a:gd name="connsiteX29668" fmla="*/ 2822260 w 9157696"/>
                <a:gd name="connsiteY29668" fmla="*/ 1276138 h 3804208"/>
                <a:gd name="connsiteX29669" fmla="*/ 2834467 w 9157696"/>
                <a:gd name="connsiteY29669" fmla="*/ 1274917 h 3804208"/>
                <a:gd name="connsiteX29670" fmla="*/ 2846674 w 9157696"/>
                <a:gd name="connsiteY29670" fmla="*/ 1273697 h 3804208"/>
                <a:gd name="connsiteX29671" fmla="*/ 2855219 w 9157696"/>
                <a:gd name="connsiteY29671" fmla="*/ 1271255 h 3804208"/>
                <a:gd name="connsiteX29672" fmla="*/ 2856440 w 9157696"/>
                <a:gd name="connsiteY29672" fmla="*/ 1273697 h 3804208"/>
                <a:gd name="connsiteX29673" fmla="*/ 2856440 w 9157696"/>
                <a:gd name="connsiteY29673" fmla="*/ 1274917 h 3804208"/>
                <a:gd name="connsiteX29674" fmla="*/ 2856440 w 9157696"/>
                <a:gd name="connsiteY29674" fmla="*/ 1274917 h 3804208"/>
                <a:gd name="connsiteX29675" fmla="*/ 2852778 w 9157696"/>
                <a:gd name="connsiteY29675" fmla="*/ 1273697 h 3804208"/>
                <a:gd name="connsiteX29676" fmla="*/ 2846674 w 9157696"/>
                <a:gd name="connsiteY29676" fmla="*/ 1278579 h 3804208"/>
                <a:gd name="connsiteX29677" fmla="*/ 2840571 w 9157696"/>
                <a:gd name="connsiteY29677" fmla="*/ 1283462 h 3804208"/>
                <a:gd name="connsiteX29678" fmla="*/ 2836908 w 9157696"/>
                <a:gd name="connsiteY29678" fmla="*/ 1283462 h 3804208"/>
                <a:gd name="connsiteX29679" fmla="*/ 2829584 w 9157696"/>
                <a:gd name="connsiteY29679" fmla="*/ 1283462 h 3804208"/>
                <a:gd name="connsiteX29680" fmla="*/ 2818598 w 9157696"/>
                <a:gd name="connsiteY29680" fmla="*/ 1290786 h 3804208"/>
                <a:gd name="connsiteX29681" fmla="*/ 2814936 w 9157696"/>
                <a:gd name="connsiteY29681" fmla="*/ 1288345 h 3804208"/>
                <a:gd name="connsiteX29682" fmla="*/ 2801508 w 9157696"/>
                <a:gd name="connsiteY29682" fmla="*/ 1293228 h 3804208"/>
                <a:gd name="connsiteX29683" fmla="*/ 2790522 w 9157696"/>
                <a:gd name="connsiteY29683" fmla="*/ 1293228 h 3804208"/>
                <a:gd name="connsiteX29684" fmla="*/ 2790522 w 9157696"/>
                <a:gd name="connsiteY29684" fmla="*/ 1292007 h 3804208"/>
                <a:gd name="connsiteX29685" fmla="*/ 2794184 w 9157696"/>
                <a:gd name="connsiteY29685" fmla="*/ 1288345 h 3804208"/>
                <a:gd name="connsiteX29686" fmla="*/ 2862543 w 9157696"/>
                <a:gd name="connsiteY29686" fmla="*/ 1287124 h 3804208"/>
                <a:gd name="connsiteX29687" fmla="*/ 2867426 w 9157696"/>
                <a:gd name="connsiteY29687" fmla="*/ 1283462 h 3804208"/>
                <a:gd name="connsiteX29688" fmla="*/ 2869867 w 9157696"/>
                <a:gd name="connsiteY29688" fmla="*/ 1284683 h 3804208"/>
                <a:gd name="connsiteX29689" fmla="*/ 2875971 w 9157696"/>
                <a:gd name="connsiteY29689" fmla="*/ 1292007 h 3804208"/>
                <a:gd name="connsiteX29690" fmla="*/ 2878412 w 9157696"/>
                <a:gd name="connsiteY29690" fmla="*/ 1294448 h 3804208"/>
                <a:gd name="connsiteX29691" fmla="*/ 2882074 w 9157696"/>
                <a:gd name="connsiteY29691" fmla="*/ 1296890 h 3804208"/>
                <a:gd name="connsiteX29692" fmla="*/ 2888178 w 9157696"/>
                <a:gd name="connsiteY29692" fmla="*/ 1301773 h 3804208"/>
                <a:gd name="connsiteX29693" fmla="*/ 2888178 w 9157696"/>
                <a:gd name="connsiteY29693" fmla="*/ 1301773 h 3804208"/>
                <a:gd name="connsiteX29694" fmla="*/ 2883295 w 9157696"/>
                <a:gd name="connsiteY29694" fmla="*/ 1301773 h 3804208"/>
                <a:gd name="connsiteX29695" fmla="*/ 2873529 w 9157696"/>
                <a:gd name="connsiteY29695" fmla="*/ 1302993 h 3804208"/>
                <a:gd name="connsiteX29696" fmla="*/ 2863764 w 9157696"/>
                <a:gd name="connsiteY29696" fmla="*/ 1305435 h 3804208"/>
                <a:gd name="connsiteX29697" fmla="*/ 2857660 w 9157696"/>
                <a:gd name="connsiteY29697" fmla="*/ 1302993 h 3804208"/>
                <a:gd name="connsiteX29698" fmla="*/ 2846674 w 9157696"/>
                <a:gd name="connsiteY29698" fmla="*/ 1309097 h 3804208"/>
                <a:gd name="connsiteX29699" fmla="*/ 2843012 w 9157696"/>
                <a:gd name="connsiteY29699" fmla="*/ 1305435 h 3804208"/>
                <a:gd name="connsiteX29700" fmla="*/ 2829584 w 9157696"/>
                <a:gd name="connsiteY29700" fmla="*/ 1307876 h 3804208"/>
                <a:gd name="connsiteX29701" fmla="*/ 2829584 w 9157696"/>
                <a:gd name="connsiteY29701" fmla="*/ 1307876 h 3804208"/>
                <a:gd name="connsiteX29702" fmla="*/ 2827143 w 9157696"/>
                <a:gd name="connsiteY29702" fmla="*/ 1305435 h 3804208"/>
                <a:gd name="connsiteX29703" fmla="*/ 2843012 w 9157696"/>
                <a:gd name="connsiteY29703" fmla="*/ 1295669 h 3804208"/>
                <a:gd name="connsiteX29704" fmla="*/ 2847895 w 9157696"/>
                <a:gd name="connsiteY29704" fmla="*/ 1293228 h 3804208"/>
                <a:gd name="connsiteX29705" fmla="*/ 2855219 w 9157696"/>
                <a:gd name="connsiteY29705" fmla="*/ 1290786 h 3804208"/>
                <a:gd name="connsiteX29706" fmla="*/ 2862543 w 9157696"/>
                <a:gd name="connsiteY29706" fmla="*/ 1287124 h 3804208"/>
                <a:gd name="connsiteX29707" fmla="*/ 2858881 w 9157696"/>
                <a:gd name="connsiteY29707" fmla="*/ 1271255 h 3804208"/>
                <a:gd name="connsiteX29708" fmla="*/ 2867426 w 9157696"/>
                <a:gd name="connsiteY29708" fmla="*/ 1272476 h 3804208"/>
                <a:gd name="connsiteX29709" fmla="*/ 2866205 w 9157696"/>
                <a:gd name="connsiteY29709" fmla="*/ 1273697 h 3804208"/>
                <a:gd name="connsiteX29710" fmla="*/ 2864985 w 9157696"/>
                <a:gd name="connsiteY29710" fmla="*/ 1273697 h 3804208"/>
                <a:gd name="connsiteX29711" fmla="*/ 2863764 w 9157696"/>
                <a:gd name="connsiteY29711" fmla="*/ 1273697 h 3804208"/>
                <a:gd name="connsiteX29712" fmla="*/ 2862543 w 9157696"/>
                <a:gd name="connsiteY29712" fmla="*/ 1273697 h 3804208"/>
                <a:gd name="connsiteX29713" fmla="*/ 2860102 w 9157696"/>
                <a:gd name="connsiteY29713" fmla="*/ 1273697 h 3804208"/>
                <a:gd name="connsiteX29714" fmla="*/ 2858881 w 9157696"/>
                <a:gd name="connsiteY29714" fmla="*/ 1271255 h 3804208"/>
                <a:gd name="connsiteX29715" fmla="*/ 2810053 w 9157696"/>
                <a:gd name="connsiteY29715" fmla="*/ 1343277 h 3804208"/>
                <a:gd name="connsiteX29716" fmla="*/ 2806391 w 9157696"/>
                <a:gd name="connsiteY29716" fmla="*/ 1343277 h 3804208"/>
                <a:gd name="connsiteX29717" fmla="*/ 2801508 w 9157696"/>
                <a:gd name="connsiteY29717" fmla="*/ 1342056 h 3804208"/>
                <a:gd name="connsiteX29718" fmla="*/ 2801508 w 9157696"/>
                <a:gd name="connsiteY29718" fmla="*/ 1342056 h 3804208"/>
                <a:gd name="connsiteX29719" fmla="*/ 2810053 w 9157696"/>
                <a:gd name="connsiteY29719" fmla="*/ 1343277 h 3804208"/>
                <a:gd name="connsiteX29720" fmla="*/ 2792963 w 9157696"/>
                <a:gd name="connsiteY29720" fmla="*/ 1343277 h 3804208"/>
                <a:gd name="connsiteX29721" fmla="*/ 2792963 w 9157696"/>
                <a:gd name="connsiteY29721" fmla="*/ 1343277 h 3804208"/>
                <a:gd name="connsiteX29722" fmla="*/ 2784418 w 9157696"/>
                <a:gd name="connsiteY29722" fmla="*/ 1344497 h 3804208"/>
                <a:gd name="connsiteX29723" fmla="*/ 2784418 w 9157696"/>
                <a:gd name="connsiteY29723" fmla="*/ 1344497 h 3804208"/>
                <a:gd name="connsiteX29724" fmla="*/ 2792963 w 9157696"/>
                <a:gd name="connsiteY29724" fmla="*/ 1343277 h 3804208"/>
                <a:gd name="connsiteX29725" fmla="*/ 2785639 w 9157696"/>
                <a:gd name="connsiteY29725" fmla="*/ 1357925 h 3804208"/>
                <a:gd name="connsiteX29726" fmla="*/ 2780756 w 9157696"/>
                <a:gd name="connsiteY29726" fmla="*/ 1360366 h 3804208"/>
                <a:gd name="connsiteX29727" fmla="*/ 2780756 w 9157696"/>
                <a:gd name="connsiteY29727" fmla="*/ 1359146 h 3804208"/>
                <a:gd name="connsiteX29728" fmla="*/ 2785639 w 9157696"/>
                <a:gd name="connsiteY29728" fmla="*/ 1357925 h 3804208"/>
                <a:gd name="connsiteX29729" fmla="*/ 2788080 w 9157696"/>
                <a:gd name="connsiteY29729" fmla="*/ 1356704 h 3804208"/>
                <a:gd name="connsiteX29730" fmla="*/ 2785639 w 9157696"/>
                <a:gd name="connsiteY29730" fmla="*/ 1357925 h 3804208"/>
                <a:gd name="connsiteX29731" fmla="*/ 2806391 w 9157696"/>
                <a:gd name="connsiteY29731" fmla="*/ 1370132 h 3804208"/>
                <a:gd name="connsiteX29732" fmla="*/ 2805170 w 9157696"/>
                <a:gd name="connsiteY29732" fmla="*/ 1368911 h 3804208"/>
                <a:gd name="connsiteX29733" fmla="*/ 2805170 w 9157696"/>
                <a:gd name="connsiteY29733" fmla="*/ 1367691 h 3804208"/>
                <a:gd name="connsiteX29734" fmla="*/ 2801508 w 9157696"/>
                <a:gd name="connsiteY29734" fmla="*/ 1365249 h 3804208"/>
                <a:gd name="connsiteX29735" fmla="*/ 2794184 w 9157696"/>
                <a:gd name="connsiteY29735" fmla="*/ 1362808 h 3804208"/>
                <a:gd name="connsiteX29736" fmla="*/ 2791743 w 9157696"/>
                <a:gd name="connsiteY29736" fmla="*/ 1356704 h 3804208"/>
                <a:gd name="connsiteX29737" fmla="*/ 2795405 w 9157696"/>
                <a:gd name="connsiteY29737" fmla="*/ 1356704 h 3804208"/>
                <a:gd name="connsiteX29738" fmla="*/ 2801508 w 9157696"/>
                <a:gd name="connsiteY29738" fmla="*/ 1356704 h 3804208"/>
                <a:gd name="connsiteX29739" fmla="*/ 2806391 w 9157696"/>
                <a:gd name="connsiteY29739" fmla="*/ 1355484 h 3804208"/>
                <a:gd name="connsiteX29740" fmla="*/ 2825922 w 9157696"/>
                <a:gd name="connsiteY29740" fmla="*/ 1351821 h 3804208"/>
                <a:gd name="connsiteX29741" fmla="*/ 2830805 w 9157696"/>
                <a:gd name="connsiteY29741" fmla="*/ 1351821 h 3804208"/>
                <a:gd name="connsiteX29742" fmla="*/ 2834467 w 9157696"/>
                <a:gd name="connsiteY29742" fmla="*/ 1351821 h 3804208"/>
                <a:gd name="connsiteX29743" fmla="*/ 2840571 w 9157696"/>
                <a:gd name="connsiteY29743" fmla="*/ 1349380 h 3804208"/>
                <a:gd name="connsiteX29744" fmla="*/ 2843012 w 9157696"/>
                <a:gd name="connsiteY29744" fmla="*/ 1345718 h 3804208"/>
                <a:gd name="connsiteX29745" fmla="*/ 2829584 w 9157696"/>
                <a:gd name="connsiteY29745" fmla="*/ 1345718 h 3804208"/>
                <a:gd name="connsiteX29746" fmla="*/ 2838129 w 9157696"/>
                <a:gd name="connsiteY29746" fmla="*/ 1340835 h 3804208"/>
                <a:gd name="connsiteX29747" fmla="*/ 2840571 w 9157696"/>
                <a:gd name="connsiteY29747" fmla="*/ 1342056 h 3804208"/>
                <a:gd name="connsiteX29748" fmla="*/ 2849115 w 9157696"/>
                <a:gd name="connsiteY29748" fmla="*/ 1348159 h 3804208"/>
                <a:gd name="connsiteX29749" fmla="*/ 2858881 w 9157696"/>
                <a:gd name="connsiteY29749" fmla="*/ 1359146 h 3804208"/>
                <a:gd name="connsiteX29750" fmla="*/ 2860102 w 9157696"/>
                <a:gd name="connsiteY29750" fmla="*/ 1361587 h 3804208"/>
                <a:gd name="connsiteX29751" fmla="*/ 2852778 w 9157696"/>
                <a:gd name="connsiteY29751" fmla="*/ 1364028 h 3804208"/>
                <a:gd name="connsiteX29752" fmla="*/ 2845453 w 9157696"/>
                <a:gd name="connsiteY29752" fmla="*/ 1364028 h 3804208"/>
                <a:gd name="connsiteX29753" fmla="*/ 2843012 w 9157696"/>
                <a:gd name="connsiteY29753" fmla="*/ 1362808 h 3804208"/>
                <a:gd name="connsiteX29754" fmla="*/ 2835688 w 9157696"/>
                <a:gd name="connsiteY29754" fmla="*/ 1366470 h 3804208"/>
                <a:gd name="connsiteX29755" fmla="*/ 2825922 w 9157696"/>
                <a:gd name="connsiteY29755" fmla="*/ 1368911 h 3804208"/>
                <a:gd name="connsiteX29756" fmla="*/ 2819819 w 9157696"/>
                <a:gd name="connsiteY29756" fmla="*/ 1367691 h 3804208"/>
                <a:gd name="connsiteX29757" fmla="*/ 2807612 w 9157696"/>
                <a:gd name="connsiteY29757" fmla="*/ 1372573 h 3804208"/>
                <a:gd name="connsiteX29758" fmla="*/ 2806391 w 9157696"/>
                <a:gd name="connsiteY29758" fmla="*/ 1370132 h 3804208"/>
                <a:gd name="connsiteX29759" fmla="*/ 2866205 w 9157696"/>
                <a:gd name="connsiteY29759" fmla="*/ 1366470 h 3804208"/>
                <a:gd name="connsiteX29760" fmla="*/ 2866205 w 9157696"/>
                <a:gd name="connsiteY29760" fmla="*/ 1366470 h 3804208"/>
                <a:gd name="connsiteX29761" fmla="*/ 2874750 w 9157696"/>
                <a:gd name="connsiteY29761" fmla="*/ 1375015 h 3804208"/>
                <a:gd name="connsiteX29762" fmla="*/ 2872309 w 9157696"/>
                <a:gd name="connsiteY29762" fmla="*/ 1376235 h 3804208"/>
                <a:gd name="connsiteX29763" fmla="*/ 2869867 w 9157696"/>
                <a:gd name="connsiteY29763" fmla="*/ 1376235 h 3804208"/>
                <a:gd name="connsiteX29764" fmla="*/ 2866205 w 9157696"/>
                <a:gd name="connsiteY29764" fmla="*/ 1375015 h 3804208"/>
                <a:gd name="connsiteX29765" fmla="*/ 2858881 w 9157696"/>
                <a:gd name="connsiteY29765" fmla="*/ 1376235 h 3804208"/>
                <a:gd name="connsiteX29766" fmla="*/ 2858881 w 9157696"/>
                <a:gd name="connsiteY29766" fmla="*/ 1373794 h 3804208"/>
                <a:gd name="connsiteX29767" fmla="*/ 2858881 w 9157696"/>
                <a:gd name="connsiteY29767" fmla="*/ 1370132 h 3804208"/>
                <a:gd name="connsiteX29768" fmla="*/ 2866205 w 9157696"/>
                <a:gd name="connsiteY29768" fmla="*/ 1366470 h 3804208"/>
                <a:gd name="connsiteX29769" fmla="*/ 2855219 w 9157696"/>
                <a:gd name="connsiteY29769" fmla="*/ 1425063 h 3804208"/>
                <a:gd name="connsiteX29770" fmla="*/ 2852778 w 9157696"/>
                <a:gd name="connsiteY29770" fmla="*/ 1423843 h 3804208"/>
                <a:gd name="connsiteX29771" fmla="*/ 2845453 w 9157696"/>
                <a:gd name="connsiteY29771" fmla="*/ 1427505 h 3804208"/>
                <a:gd name="connsiteX29772" fmla="*/ 2840571 w 9157696"/>
                <a:gd name="connsiteY29772" fmla="*/ 1427505 h 3804208"/>
                <a:gd name="connsiteX29773" fmla="*/ 2822260 w 9157696"/>
                <a:gd name="connsiteY29773" fmla="*/ 1426284 h 3804208"/>
                <a:gd name="connsiteX29774" fmla="*/ 2818598 w 9157696"/>
                <a:gd name="connsiteY29774" fmla="*/ 1418960 h 3804208"/>
                <a:gd name="connsiteX29775" fmla="*/ 2808832 w 9157696"/>
                <a:gd name="connsiteY29775" fmla="*/ 1410415 h 3804208"/>
                <a:gd name="connsiteX29776" fmla="*/ 2808832 w 9157696"/>
                <a:gd name="connsiteY29776" fmla="*/ 1410415 h 3804208"/>
                <a:gd name="connsiteX29777" fmla="*/ 2812494 w 9157696"/>
                <a:gd name="connsiteY29777" fmla="*/ 1409194 h 3804208"/>
                <a:gd name="connsiteX29778" fmla="*/ 2824701 w 9157696"/>
                <a:gd name="connsiteY29778" fmla="*/ 1407974 h 3804208"/>
                <a:gd name="connsiteX29779" fmla="*/ 2832026 w 9157696"/>
                <a:gd name="connsiteY29779" fmla="*/ 1407974 h 3804208"/>
                <a:gd name="connsiteX29780" fmla="*/ 2834467 w 9157696"/>
                <a:gd name="connsiteY29780" fmla="*/ 1407974 h 3804208"/>
                <a:gd name="connsiteX29781" fmla="*/ 2825922 w 9157696"/>
                <a:gd name="connsiteY29781" fmla="*/ 1409194 h 3804208"/>
                <a:gd name="connsiteX29782" fmla="*/ 2827143 w 9157696"/>
                <a:gd name="connsiteY29782" fmla="*/ 1412856 h 3804208"/>
                <a:gd name="connsiteX29783" fmla="*/ 2830805 w 9157696"/>
                <a:gd name="connsiteY29783" fmla="*/ 1415298 h 3804208"/>
                <a:gd name="connsiteX29784" fmla="*/ 2835688 w 9157696"/>
                <a:gd name="connsiteY29784" fmla="*/ 1415298 h 3804208"/>
                <a:gd name="connsiteX29785" fmla="*/ 2847895 w 9157696"/>
                <a:gd name="connsiteY29785" fmla="*/ 1417739 h 3804208"/>
                <a:gd name="connsiteX29786" fmla="*/ 2862543 w 9157696"/>
                <a:gd name="connsiteY29786" fmla="*/ 1422622 h 3804208"/>
                <a:gd name="connsiteX29787" fmla="*/ 2864985 w 9157696"/>
                <a:gd name="connsiteY29787" fmla="*/ 1425063 h 3804208"/>
                <a:gd name="connsiteX29788" fmla="*/ 2860102 w 9157696"/>
                <a:gd name="connsiteY29788" fmla="*/ 1426284 h 3804208"/>
                <a:gd name="connsiteX29789" fmla="*/ 2855219 w 9157696"/>
                <a:gd name="connsiteY29789" fmla="*/ 1425063 h 3804208"/>
                <a:gd name="connsiteX29790" fmla="*/ 2861322 w 9157696"/>
                <a:gd name="connsiteY29790" fmla="*/ 1438491 h 3804208"/>
                <a:gd name="connsiteX29791" fmla="*/ 2861322 w 9157696"/>
                <a:gd name="connsiteY29791" fmla="*/ 1438491 h 3804208"/>
                <a:gd name="connsiteX29792" fmla="*/ 2863764 w 9157696"/>
                <a:gd name="connsiteY29792" fmla="*/ 1436050 h 3804208"/>
                <a:gd name="connsiteX29793" fmla="*/ 2861322 w 9157696"/>
                <a:gd name="connsiteY29793" fmla="*/ 1438491 h 3804208"/>
                <a:gd name="connsiteX29794" fmla="*/ 2879633 w 9157696"/>
                <a:gd name="connsiteY29794" fmla="*/ 1438491 h 3804208"/>
                <a:gd name="connsiteX29795" fmla="*/ 2875971 w 9157696"/>
                <a:gd name="connsiteY29795" fmla="*/ 1438491 h 3804208"/>
                <a:gd name="connsiteX29796" fmla="*/ 2873529 w 9157696"/>
                <a:gd name="connsiteY29796" fmla="*/ 1438491 h 3804208"/>
                <a:gd name="connsiteX29797" fmla="*/ 2869867 w 9157696"/>
                <a:gd name="connsiteY29797" fmla="*/ 1437270 h 3804208"/>
                <a:gd name="connsiteX29798" fmla="*/ 2866205 w 9157696"/>
                <a:gd name="connsiteY29798" fmla="*/ 1433608 h 3804208"/>
                <a:gd name="connsiteX29799" fmla="*/ 2871088 w 9157696"/>
                <a:gd name="connsiteY29799" fmla="*/ 1431167 h 3804208"/>
                <a:gd name="connsiteX29800" fmla="*/ 2873529 w 9157696"/>
                <a:gd name="connsiteY29800" fmla="*/ 1429946 h 3804208"/>
                <a:gd name="connsiteX29801" fmla="*/ 2879633 w 9157696"/>
                <a:gd name="connsiteY29801" fmla="*/ 1437270 h 3804208"/>
                <a:gd name="connsiteX29802" fmla="*/ 2879633 w 9157696"/>
                <a:gd name="connsiteY29802" fmla="*/ 1438491 h 3804208"/>
                <a:gd name="connsiteX29803" fmla="*/ 2886957 w 9157696"/>
                <a:gd name="connsiteY29803" fmla="*/ 1447036 h 3804208"/>
                <a:gd name="connsiteX29804" fmla="*/ 2886957 w 9157696"/>
                <a:gd name="connsiteY29804" fmla="*/ 1447036 h 3804208"/>
                <a:gd name="connsiteX29805" fmla="*/ 2886957 w 9157696"/>
                <a:gd name="connsiteY29805" fmla="*/ 1445815 h 3804208"/>
                <a:gd name="connsiteX29806" fmla="*/ 2888178 w 9157696"/>
                <a:gd name="connsiteY29806" fmla="*/ 1445815 h 3804208"/>
                <a:gd name="connsiteX29807" fmla="*/ 2886957 w 9157696"/>
                <a:gd name="connsiteY29807" fmla="*/ 1447036 h 3804208"/>
                <a:gd name="connsiteX29808" fmla="*/ 2885736 w 9157696"/>
                <a:gd name="connsiteY29808" fmla="*/ 1411636 h 3804208"/>
                <a:gd name="connsiteX29809" fmla="*/ 2878412 w 9157696"/>
                <a:gd name="connsiteY29809" fmla="*/ 1409194 h 3804208"/>
                <a:gd name="connsiteX29810" fmla="*/ 2875971 w 9157696"/>
                <a:gd name="connsiteY29810" fmla="*/ 1412856 h 3804208"/>
                <a:gd name="connsiteX29811" fmla="*/ 2869867 w 9157696"/>
                <a:gd name="connsiteY29811" fmla="*/ 1407974 h 3804208"/>
                <a:gd name="connsiteX29812" fmla="*/ 2866205 w 9157696"/>
                <a:gd name="connsiteY29812" fmla="*/ 1410415 h 3804208"/>
                <a:gd name="connsiteX29813" fmla="*/ 2861322 w 9157696"/>
                <a:gd name="connsiteY29813" fmla="*/ 1410415 h 3804208"/>
                <a:gd name="connsiteX29814" fmla="*/ 2868647 w 9157696"/>
                <a:gd name="connsiteY29814" fmla="*/ 1407974 h 3804208"/>
                <a:gd name="connsiteX29815" fmla="*/ 2877192 w 9157696"/>
                <a:gd name="connsiteY29815" fmla="*/ 1404312 h 3804208"/>
                <a:gd name="connsiteX29816" fmla="*/ 2886957 w 9157696"/>
                <a:gd name="connsiteY29816" fmla="*/ 1412856 h 3804208"/>
                <a:gd name="connsiteX29817" fmla="*/ 2888178 w 9157696"/>
                <a:gd name="connsiteY29817" fmla="*/ 1415298 h 3804208"/>
                <a:gd name="connsiteX29818" fmla="*/ 2885736 w 9157696"/>
                <a:gd name="connsiteY29818" fmla="*/ 1411636 h 3804208"/>
                <a:gd name="connsiteX29819" fmla="*/ 2893061 w 9157696"/>
                <a:gd name="connsiteY29819" fmla="*/ 1322525 h 3804208"/>
                <a:gd name="connsiteX29820" fmla="*/ 2890619 w 9157696"/>
                <a:gd name="connsiteY29820" fmla="*/ 1323745 h 3804208"/>
                <a:gd name="connsiteX29821" fmla="*/ 2888178 w 9157696"/>
                <a:gd name="connsiteY29821" fmla="*/ 1323745 h 3804208"/>
                <a:gd name="connsiteX29822" fmla="*/ 2885736 w 9157696"/>
                <a:gd name="connsiteY29822" fmla="*/ 1322525 h 3804208"/>
                <a:gd name="connsiteX29823" fmla="*/ 2879633 w 9157696"/>
                <a:gd name="connsiteY29823" fmla="*/ 1323745 h 3804208"/>
                <a:gd name="connsiteX29824" fmla="*/ 2873529 w 9157696"/>
                <a:gd name="connsiteY29824" fmla="*/ 1326187 h 3804208"/>
                <a:gd name="connsiteX29825" fmla="*/ 2874750 w 9157696"/>
                <a:gd name="connsiteY29825" fmla="*/ 1328628 h 3804208"/>
                <a:gd name="connsiteX29826" fmla="*/ 2877192 w 9157696"/>
                <a:gd name="connsiteY29826" fmla="*/ 1329849 h 3804208"/>
                <a:gd name="connsiteX29827" fmla="*/ 2880854 w 9157696"/>
                <a:gd name="connsiteY29827" fmla="*/ 1329849 h 3804208"/>
                <a:gd name="connsiteX29828" fmla="*/ 2886957 w 9157696"/>
                <a:gd name="connsiteY29828" fmla="*/ 1328628 h 3804208"/>
                <a:gd name="connsiteX29829" fmla="*/ 2886957 w 9157696"/>
                <a:gd name="connsiteY29829" fmla="*/ 1328628 h 3804208"/>
                <a:gd name="connsiteX29830" fmla="*/ 2884516 w 9157696"/>
                <a:gd name="connsiteY29830" fmla="*/ 1333511 h 3804208"/>
                <a:gd name="connsiteX29831" fmla="*/ 2877192 w 9157696"/>
                <a:gd name="connsiteY29831" fmla="*/ 1334732 h 3804208"/>
                <a:gd name="connsiteX29832" fmla="*/ 2872309 w 9157696"/>
                <a:gd name="connsiteY29832" fmla="*/ 1328628 h 3804208"/>
                <a:gd name="connsiteX29833" fmla="*/ 2868647 w 9157696"/>
                <a:gd name="connsiteY29833" fmla="*/ 1329849 h 3804208"/>
                <a:gd name="connsiteX29834" fmla="*/ 2864985 w 9157696"/>
                <a:gd name="connsiteY29834" fmla="*/ 1333511 h 3804208"/>
                <a:gd name="connsiteX29835" fmla="*/ 2862543 w 9157696"/>
                <a:gd name="connsiteY29835" fmla="*/ 1329849 h 3804208"/>
                <a:gd name="connsiteX29836" fmla="*/ 2858881 w 9157696"/>
                <a:gd name="connsiteY29836" fmla="*/ 1326187 h 3804208"/>
                <a:gd name="connsiteX29837" fmla="*/ 2853998 w 9157696"/>
                <a:gd name="connsiteY29837" fmla="*/ 1327407 h 3804208"/>
                <a:gd name="connsiteX29838" fmla="*/ 2849115 w 9157696"/>
                <a:gd name="connsiteY29838" fmla="*/ 1324966 h 3804208"/>
                <a:gd name="connsiteX29839" fmla="*/ 2864985 w 9157696"/>
                <a:gd name="connsiteY29839" fmla="*/ 1317642 h 3804208"/>
                <a:gd name="connsiteX29840" fmla="*/ 2890619 w 9157696"/>
                <a:gd name="connsiteY29840" fmla="*/ 1311538 h 3804208"/>
                <a:gd name="connsiteX29841" fmla="*/ 2894281 w 9157696"/>
                <a:gd name="connsiteY29841" fmla="*/ 1309097 h 3804208"/>
                <a:gd name="connsiteX29842" fmla="*/ 2899164 w 9157696"/>
                <a:gd name="connsiteY29842" fmla="*/ 1317642 h 3804208"/>
                <a:gd name="connsiteX29843" fmla="*/ 2897943 w 9157696"/>
                <a:gd name="connsiteY29843" fmla="*/ 1318863 h 3804208"/>
                <a:gd name="connsiteX29844" fmla="*/ 2894281 w 9157696"/>
                <a:gd name="connsiteY29844" fmla="*/ 1318863 h 3804208"/>
                <a:gd name="connsiteX29845" fmla="*/ 2893061 w 9157696"/>
                <a:gd name="connsiteY29845" fmla="*/ 1322525 h 3804208"/>
                <a:gd name="connsiteX29846" fmla="*/ 2900385 w 9157696"/>
                <a:gd name="connsiteY29846" fmla="*/ 1439712 h 3804208"/>
                <a:gd name="connsiteX29847" fmla="*/ 2897943 w 9157696"/>
                <a:gd name="connsiteY29847" fmla="*/ 1440933 h 3804208"/>
                <a:gd name="connsiteX29848" fmla="*/ 2895502 w 9157696"/>
                <a:gd name="connsiteY29848" fmla="*/ 1440933 h 3804208"/>
                <a:gd name="connsiteX29849" fmla="*/ 2900385 w 9157696"/>
                <a:gd name="connsiteY29849" fmla="*/ 1439712 h 3804208"/>
                <a:gd name="connsiteX29850" fmla="*/ 2900385 w 9157696"/>
                <a:gd name="connsiteY29850" fmla="*/ 1439712 h 3804208"/>
                <a:gd name="connsiteX29851" fmla="*/ 2899164 w 9157696"/>
                <a:gd name="connsiteY29851" fmla="*/ 1399429 h 3804208"/>
                <a:gd name="connsiteX29852" fmla="*/ 2896723 w 9157696"/>
                <a:gd name="connsiteY29852" fmla="*/ 1396987 h 3804208"/>
                <a:gd name="connsiteX29853" fmla="*/ 2899164 w 9157696"/>
                <a:gd name="connsiteY29853" fmla="*/ 1395767 h 3804208"/>
                <a:gd name="connsiteX29854" fmla="*/ 2901606 w 9157696"/>
                <a:gd name="connsiteY29854" fmla="*/ 1394546 h 3804208"/>
                <a:gd name="connsiteX29855" fmla="*/ 2902826 w 9157696"/>
                <a:gd name="connsiteY29855" fmla="*/ 1395767 h 3804208"/>
                <a:gd name="connsiteX29856" fmla="*/ 2905268 w 9157696"/>
                <a:gd name="connsiteY29856" fmla="*/ 1396987 h 3804208"/>
                <a:gd name="connsiteX29857" fmla="*/ 2905268 w 9157696"/>
                <a:gd name="connsiteY29857" fmla="*/ 1398208 h 3804208"/>
                <a:gd name="connsiteX29858" fmla="*/ 2899164 w 9157696"/>
                <a:gd name="connsiteY29858" fmla="*/ 1399429 h 3804208"/>
                <a:gd name="connsiteX29859" fmla="*/ 2908930 w 9157696"/>
                <a:gd name="connsiteY29859" fmla="*/ 1442153 h 3804208"/>
                <a:gd name="connsiteX29860" fmla="*/ 2904047 w 9157696"/>
                <a:gd name="connsiteY29860" fmla="*/ 1440933 h 3804208"/>
                <a:gd name="connsiteX29861" fmla="*/ 2904047 w 9157696"/>
                <a:gd name="connsiteY29861" fmla="*/ 1440933 h 3804208"/>
                <a:gd name="connsiteX29862" fmla="*/ 2908930 w 9157696"/>
                <a:gd name="connsiteY29862" fmla="*/ 1442153 h 3804208"/>
                <a:gd name="connsiteX29863" fmla="*/ 2908930 w 9157696"/>
                <a:gd name="connsiteY29863" fmla="*/ 1442153 h 3804208"/>
                <a:gd name="connsiteX29864" fmla="*/ 2916254 w 9157696"/>
                <a:gd name="connsiteY29864" fmla="*/ 1442153 h 3804208"/>
                <a:gd name="connsiteX29865" fmla="*/ 2916254 w 9157696"/>
                <a:gd name="connsiteY29865" fmla="*/ 1442153 h 3804208"/>
                <a:gd name="connsiteX29866" fmla="*/ 2916254 w 9157696"/>
                <a:gd name="connsiteY29866" fmla="*/ 1442153 h 3804208"/>
                <a:gd name="connsiteX29867" fmla="*/ 2916254 w 9157696"/>
                <a:gd name="connsiteY29867" fmla="*/ 1442153 h 3804208"/>
                <a:gd name="connsiteX29868" fmla="*/ 2918695 w 9157696"/>
                <a:gd name="connsiteY29868" fmla="*/ 1281021 h 3804208"/>
                <a:gd name="connsiteX29869" fmla="*/ 2918695 w 9157696"/>
                <a:gd name="connsiteY29869" fmla="*/ 1281021 h 3804208"/>
                <a:gd name="connsiteX29870" fmla="*/ 2917475 w 9157696"/>
                <a:gd name="connsiteY29870" fmla="*/ 1282241 h 3804208"/>
                <a:gd name="connsiteX29871" fmla="*/ 2915033 w 9157696"/>
                <a:gd name="connsiteY29871" fmla="*/ 1281021 h 3804208"/>
                <a:gd name="connsiteX29872" fmla="*/ 2911371 w 9157696"/>
                <a:gd name="connsiteY29872" fmla="*/ 1279800 h 3804208"/>
                <a:gd name="connsiteX29873" fmla="*/ 2908930 w 9157696"/>
                <a:gd name="connsiteY29873" fmla="*/ 1279800 h 3804208"/>
                <a:gd name="connsiteX29874" fmla="*/ 2906488 w 9157696"/>
                <a:gd name="connsiteY29874" fmla="*/ 1279800 h 3804208"/>
                <a:gd name="connsiteX29875" fmla="*/ 2906488 w 9157696"/>
                <a:gd name="connsiteY29875" fmla="*/ 1279800 h 3804208"/>
                <a:gd name="connsiteX29876" fmla="*/ 2906488 w 9157696"/>
                <a:gd name="connsiteY29876" fmla="*/ 1273697 h 3804208"/>
                <a:gd name="connsiteX29877" fmla="*/ 2904047 w 9157696"/>
                <a:gd name="connsiteY29877" fmla="*/ 1276138 h 3804208"/>
                <a:gd name="connsiteX29878" fmla="*/ 2904047 w 9157696"/>
                <a:gd name="connsiteY29878" fmla="*/ 1277359 h 3804208"/>
                <a:gd name="connsiteX29879" fmla="*/ 2900385 w 9157696"/>
                <a:gd name="connsiteY29879" fmla="*/ 1277359 h 3804208"/>
                <a:gd name="connsiteX29880" fmla="*/ 2895502 w 9157696"/>
                <a:gd name="connsiteY29880" fmla="*/ 1278579 h 3804208"/>
                <a:gd name="connsiteX29881" fmla="*/ 2896723 w 9157696"/>
                <a:gd name="connsiteY29881" fmla="*/ 1281021 h 3804208"/>
                <a:gd name="connsiteX29882" fmla="*/ 2899164 w 9157696"/>
                <a:gd name="connsiteY29882" fmla="*/ 1282241 h 3804208"/>
                <a:gd name="connsiteX29883" fmla="*/ 2902826 w 9157696"/>
                <a:gd name="connsiteY29883" fmla="*/ 1282241 h 3804208"/>
                <a:gd name="connsiteX29884" fmla="*/ 2906488 w 9157696"/>
                <a:gd name="connsiteY29884" fmla="*/ 1282241 h 3804208"/>
                <a:gd name="connsiteX29885" fmla="*/ 2907709 w 9157696"/>
                <a:gd name="connsiteY29885" fmla="*/ 1285904 h 3804208"/>
                <a:gd name="connsiteX29886" fmla="*/ 2908930 w 9157696"/>
                <a:gd name="connsiteY29886" fmla="*/ 1287124 h 3804208"/>
                <a:gd name="connsiteX29887" fmla="*/ 2910150 w 9157696"/>
                <a:gd name="connsiteY29887" fmla="*/ 1289566 h 3804208"/>
                <a:gd name="connsiteX29888" fmla="*/ 2911371 w 9157696"/>
                <a:gd name="connsiteY29888" fmla="*/ 1293228 h 3804208"/>
                <a:gd name="connsiteX29889" fmla="*/ 2906488 w 9157696"/>
                <a:gd name="connsiteY29889" fmla="*/ 1290786 h 3804208"/>
                <a:gd name="connsiteX29890" fmla="*/ 2904047 w 9157696"/>
                <a:gd name="connsiteY29890" fmla="*/ 1293228 h 3804208"/>
                <a:gd name="connsiteX29891" fmla="*/ 2899164 w 9157696"/>
                <a:gd name="connsiteY29891" fmla="*/ 1287124 h 3804208"/>
                <a:gd name="connsiteX29892" fmla="*/ 2895502 w 9157696"/>
                <a:gd name="connsiteY29892" fmla="*/ 1287124 h 3804208"/>
                <a:gd name="connsiteX29893" fmla="*/ 2890619 w 9157696"/>
                <a:gd name="connsiteY29893" fmla="*/ 1283462 h 3804208"/>
                <a:gd name="connsiteX29894" fmla="*/ 2888178 w 9157696"/>
                <a:gd name="connsiteY29894" fmla="*/ 1279800 h 3804208"/>
                <a:gd name="connsiteX29895" fmla="*/ 2885736 w 9157696"/>
                <a:gd name="connsiteY29895" fmla="*/ 1281021 h 3804208"/>
                <a:gd name="connsiteX29896" fmla="*/ 2882074 w 9157696"/>
                <a:gd name="connsiteY29896" fmla="*/ 1279800 h 3804208"/>
                <a:gd name="connsiteX29897" fmla="*/ 2878412 w 9157696"/>
                <a:gd name="connsiteY29897" fmla="*/ 1277359 h 3804208"/>
                <a:gd name="connsiteX29898" fmla="*/ 2877192 w 9157696"/>
                <a:gd name="connsiteY29898" fmla="*/ 1274917 h 3804208"/>
                <a:gd name="connsiteX29899" fmla="*/ 2883295 w 9157696"/>
                <a:gd name="connsiteY29899" fmla="*/ 1271255 h 3804208"/>
                <a:gd name="connsiteX29900" fmla="*/ 2891840 w 9157696"/>
                <a:gd name="connsiteY29900" fmla="*/ 1267593 h 3804208"/>
                <a:gd name="connsiteX29901" fmla="*/ 2896723 w 9157696"/>
                <a:gd name="connsiteY29901" fmla="*/ 1265152 h 3804208"/>
                <a:gd name="connsiteX29902" fmla="*/ 2900385 w 9157696"/>
                <a:gd name="connsiteY29902" fmla="*/ 1262710 h 3804208"/>
                <a:gd name="connsiteX29903" fmla="*/ 2905268 w 9157696"/>
                <a:gd name="connsiteY29903" fmla="*/ 1263931 h 3804208"/>
                <a:gd name="connsiteX29904" fmla="*/ 2908930 w 9157696"/>
                <a:gd name="connsiteY29904" fmla="*/ 1265152 h 3804208"/>
                <a:gd name="connsiteX29905" fmla="*/ 2910150 w 9157696"/>
                <a:gd name="connsiteY29905" fmla="*/ 1267593 h 3804208"/>
                <a:gd name="connsiteX29906" fmla="*/ 2912592 w 9157696"/>
                <a:gd name="connsiteY29906" fmla="*/ 1268814 h 3804208"/>
                <a:gd name="connsiteX29907" fmla="*/ 2916254 w 9157696"/>
                <a:gd name="connsiteY29907" fmla="*/ 1268814 h 3804208"/>
                <a:gd name="connsiteX29908" fmla="*/ 2917475 w 9157696"/>
                <a:gd name="connsiteY29908" fmla="*/ 1270034 h 3804208"/>
                <a:gd name="connsiteX29909" fmla="*/ 2918695 w 9157696"/>
                <a:gd name="connsiteY29909" fmla="*/ 1281021 h 3804208"/>
                <a:gd name="connsiteX29910" fmla="*/ 2918695 w 9157696"/>
                <a:gd name="connsiteY29910" fmla="*/ 1281021 h 3804208"/>
                <a:gd name="connsiteX29911" fmla="*/ 2938227 w 9157696"/>
                <a:gd name="connsiteY29911" fmla="*/ 1263931 h 3804208"/>
                <a:gd name="connsiteX29912" fmla="*/ 2935785 w 9157696"/>
                <a:gd name="connsiteY29912" fmla="*/ 1261490 h 3804208"/>
                <a:gd name="connsiteX29913" fmla="*/ 2933344 w 9157696"/>
                <a:gd name="connsiteY29913" fmla="*/ 1259048 h 3804208"/>
                <a:gd name="connsiteX29914" fmla="*/ 2929682 w 9157696"/>
                <a:gd name="connsiteY29914" fmla="*/ 1260269 h 3804208"/>
                <a:gd name="connsiteX29915" fmla="*/ 2926020 w 9157696"/>
                <a:gd name="connsiteY29915" fmla="*/ 1261490 h 3804208"/>
                <a:gd name="connsiteX29916" fmla="*/ 2921137 w 9157696"/>
                <a:gd name="connsiteY29916" fmla="*/ 1260269 h 3804208"/>
                <a:gd name="connsiteX29917" fmla="*/ 2919916 w 9157696"/>
                <a:gd name="connsiteY29917" fmla="*/ 1262710 h 3804208"/>
                <a:gd name="connsiteX29918" fmla="*/ 2915033 w 9157696"/>
                <a:gd name="connsiteY29918" fmla="*/ 1259048 h 3804208"/>
                <a:gd name="connsiteX29919" fmla="*/ 2912592 w 9157696"/>
                <a:gd name="connsiteY29919" fmla="*/ 1260269 h 3804208"/>
                <a:gd name="connsiteX29920" fmla="*/ 2908930 w 9157696"/>
                <a:gd name="connsiteY29920" fmla="*/ 1259048 h 3804208"/>
                <a:gd name="connsiteX29921" fmla="*/ 2908930 w 9157696"/>
                <a:gd name="connsiteY29921" fmla="*/ 1259048 h 3804208"/>
                <a:gd name="connsiteX29922" fmla="*/ 2910150 w 9157696"/>
                <a:gd name="connsiteY29922" fmla="*/ 1254165 h 3804208"/>
                <a:gd name="connsiteX29923" fmla="*/ 2905268 w 9157696"/>
                <a:gd name="connsiteY29923" fmla="*/ 1257827 h 3804208"/>
                <a:gd name="connsiteX29924" fmla="*/ 2902826 w 9157696"/>
                <a:gd name="connsiteY29924" fmla="*/ 1257827 h 3804208"/>
                <a:gd name="connsiteX29925" fmla="*/ 2900385 w 9157696"/>
                <a:gd name="connsiteY29925" fmla="*/ 1256607 h 3804208"/>
                <a:gd name="connsiteX29926" fmla="*/ 2897943 w 9157696"/>
                <a:gd name="connsiteY29926" fmla="*/ 1255386 h 3804208"/>
                <a:gd name="connsiteX29927" fmla="*/ 2891840 w 9157696"/>
                <a:gd name="connsiteY29927" fmla="*/ 1255386 h 3804208"/>
                <a:gd name="connsiteX29928" fmla="*/ 2884516 w 9157696"/>
                <a:gd name="connsiteY29928" fmla="*/ 1255386 h 3804208"/>
                <a:gd name="connsiteX29929" fmla="*/ 2885736 w 9157696"/>
                <a:gd name="connsiteY29929" fmla="*/ 1259048 h 3804208"/>
                <a:gd name="connsiteX29930" fmla="*/ 2888178 w 9157696"/>
                <a:gd name="connsiteY29930" fmla="*/ 1261490 h 3804208"/>
                <a:gd name="connsiteX29931" fmla="*/ 2879633 w 9157696"/>
                <a:gd name="connsiteY29931" fmla="*/ 1265152 h 3804208"/>
                <a:gd name="connsiteX29932" fmla="*/ 2877192 w 9157696"/>
                <a:gd name="connsiteY29932" fmla="*/ 1262710 h 3804208"/>
                <a:gd name="connsiteX29933" fmla="*/ 2862543 w 9157696"/>
                <a:gd name="connsiteY29933" fmla="*/ 1260269 h 3804208"/>
                <a:gd name="connsiteX29934" fmla="*/ 2856440 w 9157696"/>
                <a:gd name="connsiteY29934" fmla="*/ 1261490 h 3804208"/>
                <a:gd name="connsiteX29935" fmla="*/ 2849115 w 9157696"/>
                <a:gd name="connsiteY29935" fmla="*/ 1261490 h 3804208"/>
                <a:gd name="connsiteX29936" fmla="*/ 2849115 w 9157696"/>
                <a:gd name="connsiteY29936" fmla="*/ 1261490 h 3804208"/>
                <a:gd name="connsiteX29937" fmla="*/ 2864985 w 9157696"/>
                <a:gd name="connsiteY29937" fmla="*/ 1251724 h 3804208"/>
                <a:gd name="connsiteX29938" fmla="*/ 2877192 w 9157696"/>
                <a:gd name="connsiteY29938" fmla="*/ 1238296 h 3804208"/>
                <a:gd name="connsiteX29939" fmla="*/ 2896723 w 9157696"/>
                <a:gd name="connsiteY29939" fmla="*/ 1224869 h 3804208"/>
                <a:gd name="connsiteX29940" fmla="*/ 2899164 w 9157696"/>
                <a:gd name="connsiteY29940" fmla="*/ 1221206 h 3804208"/>
                <a:gd name="connsiteX29941" fmla="*/ 2906488 w 9157696"/>
                <a:gd name="connsiteY29941" fmla="*/ 1221206 h 3804208"/>
                <a:gd name="connsiteX29942" fmla="*/ 2911371 w 9157696"/>
                <a:gd name="connsiteY29942" fmla="*/ 1221206 h 3804208"/>
                <a:gd name="connsiteX29943" fmla="*/ 2916254 w 9157696"/>
                <a:gd name="connsiteY29943" fmla="*/ 1221206 h 3804208"/>
                <a:gd name="connsiteX29944" fmla="*/ 2923578 w 9157696"/>
                <a:gd name="connsiteY29944" fmla="*/ 1222427 h 3804208"/>
                <a:gd name="connsiteX29945" fmla="*/ 2928461 w 9157696"/>
                <a:gd name="connsiteY29945" fmla="*/ 1226089 h 3804208"/>
                <a:gd name="connsiteX29946" fmla="*/ 2929682 w 9157696"/>
                <a:gd name="connsiteY29946" fmla="*/ 1227310 h 3804208"/>
                <a:gd name="connsiteX29947" fmla="*/ 2928461 w 9157696"/>
                <a:gd name="connsiteY29947" fmla="*/ 1228531 h 3804208"/>
                <a:gd name="connsiteX29948" fmla="*/ 2928461 w 9157696"/>
                <a:gd name="connsiteY29948" fmla="*/ 1228531 h 3804208"/>
                <a:gd name="connsiteX29949" fmla="*/ 2928461 w 9157696"/>
                <a:gd name="connsiteY29949" fmla="*/ 1228531 h 3804208"/>
                <a:gd name="connsiteX29950" fmla="*/ 2926020 w 9157696"/>
                <a:gd name="connsiteY29950" fmla="*/ 1228531 h 3804208"/>
                <a:gd name="connsiteX29951" fmla="*/ 2923578 w 9157696"/>
                <a:gd name="connsiteY29951" fmla="*/ 1228531 h 3804208"/>
                <a:gd name="connsiteX29952" fmla="*/ 2918695 w 9157696"/>
                <a:gd name="connsiteY29952" fmla="*/ 1230972 h 3804208"/>
                <a:gd name="connsiteX29953" fmla="*/ 2918695 w 9157696"/>
                <a:gd name="connsiteY29953" fmla="*/ 1230972 h 3804208"/>
                <a:gd name="connsiteX29954" fmla="*/ 2918695 w 9157696"/>
                <a:gd name="connsiteY29954" fmla="*/ 1230972 h 3804208"/>
                <a:gd name="connsiteX29955" fmla="*/ 2918695 w 9157696"/>
                <a:gd name="connsiteY29955" fmla="*/ 1230972 h 3804208"/>
                <a:gd name="connsiteX29956" fmla="*/ 2918695 w 9157696"/>
                <a:gd name="connsiteY29956" fmla="*/ 1230972 h 3804208"/>
                <a:gd name="connsiteX29957" fmla="*/ 2916254 w 9157696"/>
                <a:gd name="connsiteY29957" fmla="*/ 1233413 h 3804208"/>
                <a:gd name="connsiteX29958" fmla="*/ 2913813 w 9157696"/>
                <a:gd name="connsiteY29958" fmla="*/ 1234634 h 3804208"/>
                <a:gd name="connsiteX29959" fmla="*/ 2911371 w 9157696"/>
                <a:gd name="connsiteY29959" fmla="*/ 1234634 h 3804208"/>
                <a:gd name="connsiteX29960" fmla="*/ 2906488 w 9157696"/>
                <a:gd name="connsiteY29960" fmla="*/ 1238296 h 3804208"/>
                <a:gd name="connsiteX29961" fmla="*/ 2901606 w 9157696"/>
                <a:gd name="connsiteY29961" fmla="*/ 1241958 h 3804208"/>
                <a:gd name="connsiteX29962" fmla="*/ 2904047 w 9157696"/>
                <a:gd name="connsiteY29962" fmla="*/ 1244400 h 3804208"/>
                <a:gd name="connsiteX29963" fmla="*/ 2907709 w 9157696"/>
                <a:gd name="connsiteY29963" fmla="*/ 1244400 h 3804208"/>
                <a:gd name="connsiteX29964" fmla="*/ 2911371 w 9157696"/>
                <a:gd name="connsiteY29964" fmla="*/ 1243179 h 3804208"/>
                <a:gd name="connsiteX29965" fmla="*/ 2919916 w 9157696"/>
                <a:gd name="connsiteY29965" fmla="*/ 1240738 h 3804208"/>
                <a:gd name="connsiteX29966" fmla="*/ 2929682 w 9157696"/>
                <a:gd name="connsiteY29966" fmla="*/ 1238296 h 3804208"/>
                <a:gd name="connsiteX29967" fmla="*/ 2937006 w 9157696"/>
                <a:gd name="connsiteY29967" fmla="*/ 1239517 h 3804208"/>
                <a:gd name="connsiteX29968" fmla="*/ 2938227 w 9157696"/>
                <a:gd name="connsiteY29968" fmla="*/ 1240738 h 3804208"/>
                <a:gd name="connsiteX29969" fmla="*/ 2938227 w 9157696"/>
                <a:gd name="connsiteY29969" fmla="*/ 1240738 h 3804208"/>
                <a:gd name="connsiteX29970" fmla="*/ 2935785 w 9157696"/>
                <a:gd name="connsiteY29970" fmla="*/ 1243179 h 3804208"/>
                <a:gd name="connsiteX29971" fmla="*/ 2932123 w 9157696"/>
                <a:gd name="connsiteY29971" fmla="*/ 1243179 h 3804208"/>
                <a:gd name="connsiteX29972" fmla="*/ 2928461 w 9157696"/>
                <a:gd name="connsiteY29972" fmla="*/ 1243179 h 3804208"/>
                <a:gd name="connsiteX29973" fmla="*/ 2926020 w 9157696"/>
                <a:gd name="connsiteY29973" fmla="*/ 1244400 h 3804208"/>
                <a:gd name="connsiteX29974" fmla="*/ 2923578 w 9157696"/>
                <a:gd name="connsiteY29974" fmla="*/ 1244400 h 3804208"/>
                <a:gd name="connsiteX29975" fmla="*/ 2921137 w 9157696"/>
                <a:gd name="connsiteY29975" fmla="*/ 1243179 h 3804208"/>
                <a:gd name="connsiteX29976" fmla="*/ 2915033 w 9157696"/>
                <a:gd name="connsiteY29976" fmla="*/ 1244400 h 3804208"/>
                <a:gd name="connsiteX29977" fmla="*/ 2908930 w 9157696"/>
                <a:gd name="connsiteY29977" fmla="*/ 1246841 h 3804208"/>
                <a:gd name="connsiteX29978" fmla="*/ 2910150 w 9157696"/>
                <a:gd name="connsiteY29978" fmla="*/ 1249283 h 3804208"/>
                <a:gd name="connsiteX29979" fmla="*/ 2912592 w 9157696"/>
                <a:gd name="connsiteY29979" fmla="*/ 1250503 h 3804208"/>
                <a:gd name="connsiteX29980" fmla="*/ 2916254 w 9157696"/>
                <a:gd name="connsiteY29980" fmla="*/ 1250503 h 3804208"/>
                <a:gd name="connsiteX29981" fmla="*/ 2924799 w 9157696"/>
                <a:gd name="connsiteY29981" fmla="*/ 1251724 h 3804208"/>
                <a:gd name="connsiteX29982" fmla="*/ 2929682 w 9157696"/>
                <a:gd name="connsiteY29982" fmla="*/ 1252945 h 3804208"/>
                <a:gd name="connsiteX29983" fmla="*/ 2934564 w 9157696"/>
                <a:gd name="connsiteY29983" fmla="*/ 1254165 h 3804208"/>
                <a:gd name="connsiteX29984" fmla="*/ 2940668 w 9157696"/>
                <a:gd name="connsiteY29984" fmla="*/ 1257827 h 3804208"/>
                <a:gd name="connsiteX29985" fmla="*/ 2944330 w 9157696"/>
                <a:gd name="connsiteY29985" fmla="*/ 1262710 h 3804208"/>
                <a:gd name="connsiteX29986" fmla="*/ 2945551 w 9157696"/>
                <a:gd name="connsiteY29986" fmla="*/ 1263931 h 3804208"/>
                <a:gd name="connsiteX29987" fmla="*/ 2938227 w 9157696"/>
                <a:gd name="connsiteY29987" fmla="*/ 1263931 h 3804208"/>
                <a:gd name="connsiteX29988" fmla="*/ 2954096 w 9157696"/>
                <a:gd name="connsiteY29988" fmla="*/ 1150406 h 3804208"/>
                <a:gd name="connsiteX29989" fmla="*/ 2954096 w 9157696"/>
                <a:gd name="connsiteY29989" fmla="*/ 1150406 h 3804208"/>
                <a:gd name="connsiteX29990" fmla="*/ 2954096 w 9157696"/>
                <a:gd name="connsiteY29990" fmla="*/ 1150406 h 3804208"/>
                <a:gd name="connsiteX29991" fmla="*/ 2954096 w 9157696"/>
                <a:gd name="connsiteY29991" fmla="*/ 1150406 h 3804208"/>
                <a:gd name="connsiteX29992" fmla="*/ 2960199 w 9157696"/>
                <a:gd name="connsiteY29992" fmla="*/ 1140640 h 3804208"/>
                <a:gd name="connsiteX29993" fmla="*/ 2960199 w 9157696"/>
                <a:gd name="connsiteY29993" fmla="*/ 1140640 h 3804208"/>
                <a:gd name="connsiteX29994" fmla="*/ 2958979 w 9157696"/>
                <a:gd name="connsiteY29994" fmla="*/ 1139420 h 3804208"/>
                <a:gd name="connsiteX29995" fmla="*/ 2961420 w 9157696"/>
                <a:gd name="connsiteY29995" fmla="*/ 1138199 h 3804208"/>
                <a:gd name="connsiteX29996" fmla="*/ 2960199 w 9157696"/>
                <a:gd name="connsiteY29996" fmla="*/ 1140640 h 3804208"/>
                <a:gd name="connsiteX29997" fmla="*/ 2963861 w 9157696"/>
                <a:gd name="connsiteY29997" fmla="*/ 1125992 h 3804208"/>
                <a:gd name="connsiteX29998" fmla="*/ 2963861 w 9157696"/>
                <a:gd name="connsiteY29998" fmla="*/ 1124771 h 3804208"/>
                <a:gd name="connsiteX29999" fmla="*/ 2963861 w 9157696"/>
                <a:gd name="connsiteY29999" fmla="*/ 1125992 h 3804208"/>
                <a:gd name="connsiteX30000" fmla="*/ 2963861 w 9157696"/>
                <a:gd name="connsiteY30000" fmla="*/ 1125992 h 3804208"/>
                <a:gd name="connsiteX30001" fmla="*/ 2963861 w 9157696"/>
                <a:gd name="connsiteY30001" fmla="*/ 1125992 h 3804208"/>
                <a:gd name="connsiteX30002" fmla="*/ 2971186 w 9157696"/>
                <a:gd name="connsiteY30002" fmla="*/ 1082046 h 3804208"/>
                <a:gd name="connsiteX30003" fmla="*/ 2971186 w 9157696"/>
                <a:gd name="connsiteY30003" fmla="*/ 1082046 h 3804208"/>
                <a:gd name="connsiteX30004" fmla="*/ 2971186 w 9157696"/>
                <a:gd name="connsiteY30004" fmla="*/ 1082046 h 3804208"/>
                <a:gd name="connsiteX30005" fmla="*/ 2971186 w 9157696"/>
                <a:gd name="connsiteY30005" fmla="*/ 1082046 h 3804208"/>
                <a:gd name="connsiteX30006" fmla="*/ 3034662 w 9157696"/>
                <a:gd name="connsiteY30006" fmla="*/ 1082046 h 3804208"/>
                <a:gd name="connsiteX30007" fmla="*/ 3034662 w 9157696"/>
                <a:gd name="connsiteY30007" fmla="*/ 1082046 h 3804208"/>
                <a:gd name="connsiteX30008" fmla="*/ 3034662 w 9157696"/>
                <a:gd name="connsiteY30008" fmla="*/ 1082046 h 3804208"/>
                <a:gd name="connsiteX30009" fmla="*/ 3034662 w 9157696"/>
                <a:gd name="connsiteY30009" fmla="*/ 1082046 h 3804208"/>
                <a:gd name="connsiteX30010" fmla="*/ 3039545 w 9157696"/>
                <a:gd name="connsiteY30010" fmla="*/ 1140640 h 3804208"/>
                <a:gd name="connsiteX30011" fmla="*/ 3037103 w 9157696"/>
                <a:gd name="connsiteY30011" fmla="*/ 1139420 h 3804208"/>
                <a:gd name="connsiteX30012" fmla="*/ 3038324 w 9157696"/>
                <a:gd name="connsiteY30012" fmla="*/ 1139420 h 3804208"/>
                <a:gd name="connsiteX30013" fmla="*/ 3039545 w 9157696"/>
                <a:gd name="connsiteY30013" fmla="*/ 1139420 h 3804208"/>
                <a:gd name="connsiteX30014" fmla="*/ 3039545 w 9157696"/>
                <a:gd name="connsiteY30014" fmla="*/ 1140640 h 3804208"/>
                <a:gd name="connsiteX30015" fmla="*/ 3040765 w 9157696"/>
                <a:gd name="connsiteY30015" fmla="*/ 1139420 h 3804208"/>
                <a:gd name="connsiteX30016" fmla="*/ 3040765 w 9157696"/>
                <a:gd name="connsiteY30016" fmla="*/ 1139420 h 3804208"/>
                <a:gd name="connsiteX30017" fmla="*/ 3041986 w 9157696"/>
                <a:gd name="connsiteY30017" fmla="*/ 1139420 h 3804208"/>
                <a:gd name="connsiteX30018" fmla="*/ 3040765 w 9157696"/>
                <a:gd name="connsiteY30018" fmla="*/ 1139420 h 3804208"/>
                <a:gd name="connsiteX30019" fmla="*/ 3041986 w 9157696"/>
                <a:gd name="connsiteY30019" fmla="*/ 1125992 h 3804208"/>
                <a:gd name="connsiteX30020" fmla="*/ 3041986 w 9157696"/>
                <a:gd name="connsiteY30020" fmla="*/ 1125992 h 3804208"/>
                <a:gd name="connsiteX30021" fmla="*/ 3041986 w 9157696"/>
                <a:gd name="connsiteY30021" fmla="*/ 1125992 h 3804208"/>
                <a:gd name="connsiteX30022" fmla="*/ 3041986 w 9157696"/>
                <a:gd name="connsiteY30022" fmla="*/ 1124771 h 3804208"/>
                <a:gd name="connsiteX30023" fmla="*/ 3041986 w 9157696"/>
                <a:gd name="connsiteY30023" fmla="*/ 1125992 h 3804208"/>
                <a:gd name="connsiteX30024" fmla="*/ 3048090 w 9157696"/>
                <a:gd name="connsiteY30024" fmla="*/ 1140640 h 3804208"/>
                <a:gd name="connsiteX30025" fmla="*/ 3045648 w 9157696"/>
                <a:gd name="connsiteY30025" fmla="*/ 1139420 h 3804208"/>
                <a:gd name="connsiteX30026" fmla="*/ 3045648 w 9157696"/>
                <a:gd name="connsiteY30026" fmla="*/ 1139420 h 3804208"/>
                <a:gd name="connsiteX30027" fmla="*/ 3048090 w 9157696"/>
                <a:gd name="connsiteY30027" fmla="*/ 1140640 h 3804208"/>
                <a:gd name="connsiteX30028" fmla="*/ 3048090 w 9157696"/>
                <a:gd name="connsiteY30028" fmla="*/ 1140640 h 3804208"/>
                <a:gd name="connsiteX30029" fmla="*/ 3052972 w 9157696"/>
                <a:gd name="connsiteY30029" fmla="*/ 1150406 h 3804208"/>
                <a:gd name="connsiteX30030" fmla="*/ 3052972 w 9157696"/>
                <a:gd name="connsiteY30030" fmla="*/ 1150406 h 3804208"/>
                <a:gd name="connsiteX30031" fmla="*/ 3052972 w 9157696"/>
                <a:gd name="connsiteY30031" fmla="*/ 1150406 h 3804208"/>
                <a:gd name="connsiteX30032" fmla="*/ 3052972 w 9157696"/>
                <a:gd name="connsiteY30032" fmla="*/ 1150406 h 3804208"/>
                <a:gd name="connsiteX30033" fmla="*/ 3089593 w 9157696"/>
                <a:gd name="connsiteY30033" fmla="*/ 1442153 h 3804208"/>
                <a:gd name="connsiteX30034" fmla="*/ 3089593 w 9157696"/>
                <a:gd name="connsiteY30034" fmla="*/ 1442153 h 3804208"/>
                <a:gd name="connsiteX30035" fmla="*/ 3089593 w 9157696"/>
                <a:gd name="connsiteY30035" fmla="*/ 1442153 h 3804208"/>
                <a:gd name="connsiteX30036" fmla="*/ 3089593 w 9157696"/>
                <a:gd name="connsiteY30036" fmla="*/ 1442153 h 3804208"/>
                <a:gd name="connsiteX30037" fmla="*/ 3109125 w 9157696"/>
                <a:gd name="connsiteY30037" fmla="*/ 1440933 h 3804208"/>
                <a:gd name="connsiteX30038" fmla="*/ 3106683 w 9157696"/>
                <a:gd name="connsiteY30038" fmla="*/ 1439712 h 3804208"/>
                <a:gd name="connsiteX30039" fmla="*/ 3106683 w 9157696"/>
                <a:gd name="connsiteY30039" fmla="*/ 1439712 h 3804208"/>
                <a:gd name="connsiteX30040" fmla="*/ 3111566 w 9157696"/>
                <a:gd name="connsiteY30040" fmla="*/ 1439712 h 3804208"/>
                <a:gd name="connsiteX30041" fmla="*/ 3109125 w 9157696"/>
                <a:gd name="connsiteY30041" fmla="*/ 1440933 h 3804208"/>
                <a:gd name="connsiteX30042" fmla="*/ 3103021 w 9157696"/>
                <a:gd name="connsiteY30042" fmla="*/ 1396987 h 3804208"/>
                <a:gd name="connsiteX30043" fmla="*/ 3109125 w 9157696"/>
                <a:gd name="connsiteY30043" fmla="*/ 1390884 h 3804208"/>
                <a:gd name="connsiteX30044" fmla="*/ 3117670 w 9157696"/>
                <a:gd name="connsiteY30044" fmla="*/ 1387222 h 3804208"/>
                <a:gd name="connsiteX30045" fmla="*/ 3123773 w 9157696"/>
                <a:gd name="connsiteY30045" fmla="*/ 1386001 h 3804208"/>
                <a:gd name="connsiteX30046" fmla="*/ 3131097 w 9157696"/>
                <a:gd name="connsiteY30046" fmla="*/ 1384780 h 3804208"/>
                <a:gd name="connsiteX30047" fmla="*/ 3142084 w 9157696"/>
                <a:gd name="connsiteY30047" fmla="*/ 1383560 h 3804208"/>
                <a:gd name="connsiteX30048" fmla="*/ 3139642 w 9157696"/>
                <a:gd name="connsiteY30048" fmla="*/ 1384780 h 3804208"/>
                <a:gd name="connsiteX30049" fmla="*/ 3135980 w 9157696"/>
                <a:gd name="connsiteY30049" fmla="*/ 1386001 h 3804208"/>
                <a:gd name="connsiteX30050" fmla="*/ 3134760 w 9157696"/>
                <a:gd name="connsiteY30050" fmla="*/ 1384780 h 3804208"/>
                <a:gd name="connsiteX30051" fmla="*/ 3131097 w 9157696"/>
                <a:gd name="connsiteY30051" fmla="*/ 1388442 h 3804208"/>
                <a:gd name="connsiteX30052" fmla="*/ 3127435 w 9157696"/>
                <a:gd name="connsiteY30052" fmla="*/ 1392105 h 3804208"/>
                <a:gd name="connsiteX30053" fmla="*/ 3124994 w 9157696"/>
                <a:gd name="connsiteY30053" fmla="*/ 1392105 h 3804208"/>
                <a:gd name="connsiteX30054" fmla="*/ 3121332 w 9157696"/>
                <a:gd name="connsiteY30054" fmla="*/ 1392105 h 3804208"/>
                <a:gd name="connsiteX30055" fmla="*/ 3115228 w 9157696"/>
                <a:gd name="connsiteY30055" fmla="*/ 1398208 h 3804208"/>
                <a:gd name="connsiteX30056" fmla="*/ 3112787 w 9157696"/>
                <a:gd name="connsiteY30056" fmla="*/ 1395767 h 3804208"/>
                <a:gd name="connsiteX30057" fmla="*/ 3105463 w 9157696"/>
                <a:gd name="connsiteY30057" fmla="*/ 1399429 h 3804208"/>
                <a:gd name="connsiteX30058" fmla="*/ 3099359 w 9157696"/>
                <a:gd name="connsiteY30058" fmla="*/ 1399429 h 3804208"/>
                <a:gd name="connsiteX30059" fmla="*/ 3099359 w 9157696"/>
                <a:gd name="connsiteY30059" fmla="*/ 1398208 h 3804208"/>
                <a:gd name="connsiteX30060" fmla="*/ 3103021 w 9157696"/>
                <a:gd name="connsiteY30060" fmla="*/ 1396987 h 3804208"/>
                <a:gd name="connsiteX30061" fmla="*/ 3101800 w 9157696"/>
                <a:gd name="connsiteY30061" fmla="*/ 1440933 h 3804208"/>
                <a:gd name="connsiteX30062" fmla="*/ 3101800 w 9157696"/>
                <a:gd name="connsiteY30062" fmla="*/ 1440933 h 3804208"/>
                <a:gd name="connsiteX30063" fmla="*/ 3096918 w 9157696"/>
                <a:gd name="connsiteY30063" fmla="*/ 1442153 h 3804208"/>
                <a:gd name="connsiteX30064" fmla="*/ 3096918 w 9157696"/>
                <a:gd name="connsiteY30064" fmla="*/ 1442153 h 3804208"/>
                <a:gd name="connsiteX30065" fmla="*/ 3101800 w 9157696"/>
                <a:gd name="connsiteY30065" fmla="*/ 1440933 h 3804208"/>
                <a:gd name="connsiteX30066" fmla="*/ 3098138 w 9157696"/>
                <a:gd name="connsiteY30066" fmla="*/ 1451919 h 3804208"/>
                <a:gd name="connsiteX30067" fmla="*/ 3095697 w 9157696"/>
                <a:gd name="connsiteY30067" fmla="*/ 1453140 h 3804208"/>
                <a:gd name="connsiteX30068" fmla="*/ 3095697 w 9157696"/>
                <a:gd name="connsiteY30068" fmla="*/ 1451919 h 3804208"/>
                <a:gd name="connsiteX30069" fmla="*/ 3098138 w 9157696"/>
                <a:gd name="connsiteY30069" fmla="*/ 1451919 h 3804208"/>
                <a:gd name="connsiteX30070" fmla="*/ 3099359 w 9157696"/>
                <a:gd name="connsiteY30070" fmla="*/ 1450698 h 3804208"/>
                <a:gd name="connsiteX30071" fmla="*/ 3098138 w 9157696"/>
                <a:gd name="connsiteY30071" fmla="*/ 1451919 h 3804208"/>
                <a:gd name="connsiteX30072" fmla="*/ 3139642 w 9157696"/>
                <a:gd name="connsiteY30072" fmla="*/ 1516616 h 3804208"/>
                <a:gd name="connsiteX30073" fmla="*/ 3139642 w 9157696"/>
                <a:gd name="connsiteY30073" fmla="*/ 1516616 h 3804208"/>
                <a:gd name="connsiteX30074" fmla="*/ 3140863 w 9157696"/>
                <a:gd name="connsiteY30074" fmla="*/ 1515395 h 3804208"/>
                <a:gd name="connsiteX30075" fmla="*/ 3139642 w 9157696"/>
                <a:gd name="connsiteY30075" fmla="*/ 1516616 h 3804208"/>
                <a:gd name="connsiteX30076" fmla="*/ 3176263 w 9157696"/>
                <a:gd name="connsiteY30076" fmla="*/ 1542251 h 3804208"/>
                <a:gd name="connsiteX30077" fmla="*/ 3173822 w 9157696"/>
                <a:gd name="connsiteY30077" fmla="*/ 1538589 h 3804208"/>
                <a:gd name="connsiteX30078" fmla="*/ 3177484 w 9157696"/>
                <a:gd name="connsiteY30078" fmla="*/ 1537368 h 3804208"/>
                <a:gd name="connsiteX30079" fmla="*/ 3183588 w 9157696"/>
                <a:gd name="connsiteY30079" fmla="*/ 1536147 h 3804208"/>
                <a:gd name="connsiteX30080" fmla="*/ 3188470 w 9157696"/>
                <a:gd name="connsiteY30080" fmla="*/ 1533706 h 3804208"/>
                <a:gd name="connsiteX30081" fmla="*/ 3194574 w 9157696"/>
                <a:gd name="connsiteY30081" fmla="*/ 1528823 h 3804208"/>
                <a:gd name="connsiteX30082" fmla="*/ 3199456 w 9157696"/>
                <a:gd name="connsiteY30082" fmla="*/ 1526382 h 3804208"/>
                <a:gd name="connsiteX30083" fmla="*/ 3204339 w 9157696"/>
                <a:gd name="connsiteY30083" fmla="*/ 1526382 h 3804208"/>
                <a:gd name="connsiteX30084" fmla="*/ 3206781 w 9157696"/>
                <a:gd name="connsiteY30084" fmla="*/ 1526382 h 3804208"/>
                <a:gd name="connsiteX30085" fmla="*/ 3209222 w 9157696"/>
                <a:gd name="connsiteY30085" fmla="*/ 1528823 h 3804208"/>
                <a:gd name="connsiteX30086" fmla="*/ 3214105 w 9157696"/>
                <a:gd name="connsiteY30086" fmla="*/ 1531264 h 3804208"/>
                <a:gd name="connsiteX30087" fmla="*/ 3220209 w 9157696"/>
                <a:gd name="connsiteY30087" fmla="*/ 1538589 h 3804208"/>
                <a:gd name="connsiteX30088" fmla="*/ 3222650 w 9157696"/>
                <a:gd name="connsiteY30088" fmla="*/ 1541030 h 3804208"/>
                <a:gd name="connsiteX30089" fmla="*/ 3226312 w 9157696"/>
                <a:gd name="connsiteY30089" fmla="*/ 1543471 h 3804208"/>
                <a:gd name="connsiteX30090" fmla="*/ 3232416 w 9157696"/>
                <a:gd name="connsiteY30090" fmla="*/ 1548354 h 3804208"/>
                <a:gd name="connsiteX30091" fmla="*/ 3239740 w 9157696"/>
                <a:gd name="connsiteY30091" fmla="*/ 1556899 h 3804208"/>
                <a:gd name="connsiteX30092" fmla="*/ 3245843 w 9157696"/>
                <a:gd name="connsiteY30092" fmla="*/ 1567885 h 3804208"/>
                <a:gd name="connsiteX30093" fmla="*/ 3244623 w 9157696"/>
                <a:gd name="connsiteY30093" fmla="*/ 1569106 h 3804208"/>
                <a:gd name="connsiteX30094" fmla="*/ 3240960 w 9157696"/>
                <a:gd name="connsiteY30094" fmla="*/ 1569106 h 3804208"/>
                <a:gd name="connsiteX30095" fmla="*/ 3237298 w 9157696"/>
                <a:gd name="connsiteY30095" fmla="*/ 1569106 h 3804208"/>
                <a:gd name="connsiteX30096" fmla="*/ 3234857 w 9157696"/>
                <a:gd name="connsiteY30096" fmla="*/ 1570327 h 3804208"/>
                <a:gd name="connsiteX30097" fmla="*/ 3232416 w 9157696"/>
                <a:gd name="connsiteY30097" fmla="*/ 1570327 h 3804208"/>
                <a:gd name="connsiteX30098" fmla="*/ 3229974 w 9157696"/>
                <a:gd name="connsiteY30098" fmla="*/ 1569106 h 3804208"/>
                <a:gd name="connsiteX30099" fmla="*/ 3223871 w 9157696"/>
                <a:gd name="connsiteY30099" fmla="*/ 1570327 h 3804208"/>
                <a:gd name="connsiteX30100" fmla="*/ 3217767 w 9157696"/>
                <a:gd name="connsiteY30100" fmla="*/ 1572768 h 3804208"/>
                <a:gd name="connsiteX30101" fmla="*/ 3217767 w 9157696"/>
                <a:gd name="connsiteY30101" fmla="*/ 1573989 h 3804208"/>
                <a:gd name="connsiteX30102" fmla="*/ 3217767 w 9157696"/>
                <a:gd name="connsiteY30102" fmla="*/ 1573989 h 3804208"/>
                <a:gd name="connsiteX30103" fmla="*/ 3212884 w 9157696"/>
                <a:gd name="connsiteY30103" fmla="*/ 1570327 h 3804208"/>
                <a:gd name="connsiteX30104" fmla="*/ 3211664 w 9157696"/>
                <a:gd name="connsiteY30104" fmla="*/ 1566665 h 3804208"/>
                <a:gd name="connsiteX30105" fmla="*/ 3212884 w 9157696"/>
                <a:gd name="connsiteY30105" fmla="*/ 1567885 h 3804208"/>
                <a:gd name="connsiteX30106" fmla="*/ 3218988 w 9157696"/>
                <a:gd name="connsiteY30106" fmla="*/ 1566665 h 3804208"/>
                <a:gd name="connsiteX30107" fmla="*/ 3222650 w 9157696"/>
                <a:gd name="connsiteY30107" fmla="*/ 1563003 h 3804208"/>
                <a:gd name="connsiteX30108" fmla="*/ 3215326 w 9157696"/>
                <a:gd name="connsiteY30108" fmla="*/ 1561782 h 3804208"/>
                <a:gd name="connsiteX30109" fmla="*/ 3212884 w 9157696"/>
                <a:gd name="connsiteY30109" fmla="*/ 1556899 h 3804208"/>
                <a:gd name="connsiteX30110" fmla="*/ 3203119 w 9157696"/>
                <a:gd name="connsiteY30110" fmla="*/ 1550796 h 3804208"/>
                <a:gd name="connsiteX30111" fmla="*/ 3198236 w 9157696"/>
                <a:gd name="connsiteY30111" fmla="*/ 1550796 h 3804208"/>
                <a:gd name="connsiteX30112" fmla="*/ 3193353 w 9157696"/>
                <a:gd name="connsiteY30112" fmla="*/ 1549575 h 3804208"/>
                <a:gd name="connsiteX30113" fmla="*/ 3189691 w 9157696"/>
                <a:gd name="connsiteY30113" fmla="*/ 1545913 h 3804208"/>
                <a:gd name="connsiteX30114" fmla="*/ 3188470 w 9157696"/>
                <a:gd name="connsiteY30114" fmla="*/ 1543471 h 3804208"/>
                <a:gd name="connsiteX30115" fmla="*/ 3183588 w 9157696"/>
                <a:gd name="connsiteY30115" fmla="*/ 1543471 h 3804208"/>
                <a:gd name="connsiteX30116" fmla="*/ 3176263 w 9157696"/>
                <a:gd name="connsiteY30116" fmla="*/ 1542251 h 3804208"/>
                <a:gd name="connsiteX30117" fmla="*/ 3208002 w 9157696"/>
                <a:gd name="connsiteY30117" fmla="*/ 1567885 h 3804208"/>
                <a:gd name="connsiteX30118" fmla="*/ 3203119 w 9157696"/>
                <a:gd name="connsiteY30118" fmla="*/ 1570327 h 3804208"/>
                <a:gd name="connsiteX30119" fmla="*/ 3197015 w 9157696"/>
                <a:gd name="connsiteY30119" fmla="*/ 1572768 h 3804208"/>
                <a:gd name="connsiteX30120" fmla="*/ 3194574 w 9157696"/>
                <a:gd name="connsiteY30120" fmla="*/ 1570327 h 3804208"/>
                <a:gd name="connsiteX30121" fmla="*/ 3190912 w 9157696"/>
                <a:gd name="connsiteY30121" fmla="*/ 1565444 h 3804208"/>
                <a:gd name="connsiteX30122" fmla="*/ 3184808 w 9157696"/>
                <a:gd name="connsiteY30122" fmla="*/ 1565444 h 3804208"/>
                <a:gd name="connsiteX30123" fmla="*/ 3181146 w 9157696"/>
                <a:gd name="connsiteY30123" fmla="*/ 1567885 h 3804208"/>
                <a:gd name="connsiteX30124" fmla="*/ 3179925 w 9157696"/>
                <a:gd name="connsiteY30124" fmla="*/ 1566665 h 3804208"/>
                <a:gd name="connsiteX30125" fmla="*/ 3178705 w 9157696"/>
                <a:gd name="connsiteY30125" fmla="*/ 1565444 h 3804208"/>
                <a:gd name="connsiteX30126" fmla="*/ 3178705 w 9157696"/>
                <a:gd name="connsiteY30126" fmla="*/ 1563003 h 3804208"/>
                <a:gd name="connsiteX30127" fmla="*/ 3178705 w 9157696"/>
                <a:gd name="connsiteY30127" fmla="*/ 1563003 h 3804208"/>
                <a:gd name="connsiteX30128" fmla="*/ 3183588 w 9157696"/>
                <a:gd name="connsiteY30128" fmla="*/ 1565444 h 3804208"/>
                <a:gd name="connsiteX30129" fmla="*/ 3187249 w 9157696"/>
                <a:gd name="connsiteY30129" fmla="*/ 1565444 h 3804208"/>
                <a:gd name="connsiteX30130" fmla="*/ 3193353 w 9157696"/>
                <a:gd name="connsiteY30130" fmla="*/ 1565444 h 3804208"/>
                <a:gd name="connsiteX30131" fmla="*/ 3198236 w 9157696"/>
                <a:gd name="connsiteY30131" fmla="*/ 1566665 h 3804208"/>
                <a:gd name="connsiteX30132" fmla="*/ 3204339 w 9157696"/>
                <a:gd name="connsiteY30132" fmla="*/ 1570327 h 3804208"/>
                <a:gd name="connsiteX30133" fmla="*/ 3208002 w 9157696"/>
                <a:gd name="connsiteY30133" fmla="*/ 1567885 h 3804208"/>
                <a:gd name="connsiteX30134" fmla="*/ 3208002 w 9157696"/>
                <a:gd name="connsiteY30134" fmla="*/ 1567885 h 3804208"/>
                <a:gd name="connsiteX30135" fmla="*/ 3187249 w 9157696"/>
                <a:gd name="connsiteY30135" fmla="*/ 1627700 h 3804208"/>
                <a:gd name="connsiteX30136" fmla="*/ 3182367 w 9157696"/>
                <a:gd name="connsiteY30136" fmla="*/ 1630141 h 3804208"/>
                <a:gd name="connsiteX30137" fmla="*/ 3179925 w 9157696"/>
                <a:gd name="connsiteY30137" fmla="*/ 1627700 h 3804208"/>
                <a:gd name="connsiteX30138" fmla="*/ 3187249 w 9157696"/>
                <a:gd name="connsiteY30138" fmla="*/ 1621596 h 3804208"/>
                <a:gd name="connsiteX30139" fmla="*/ 3189691 w 9157696"/>
                <a:gd name="connsiteY30139" fmla="*/ 1625258 h 3804208"/>
                <a:gd name="connsiteX30140" fmla="*/ 3190912 w 9157696"/>
                <a:gd name="connsiteY30140" fmla="*/ 1626479 h 3804208"/>
                <a:gd name="connsiteX30141" fmla="*/ 3187249 w 9157696"/>
                <a:gd name="connsiteY30141" fmla="*/ 1627700 h 3804208"/>
                <a:gd name="connsiteX30142" fmla="*/ 3193353 w 9157696"/>
                <a:gd name="connsiteY30142" fmla="*/ 1620376 h 3804208"/>
                <a:gd name="connsiteX30143" fmla="*/ 3188470 w 9157696"/>
                <a:gd name="connsiteY30143" fmla="*/ 1620376 h 3804208"/>
                <a:gd name="connsiteX30144" fmla="*/ 3192132 w 9157696"/>
                <a:gd name="connsiteY30144" fmla="*/ 1617934 h 3804208"/>
                <a:gd name="connsiteX30145" fmla="*/ 3200677 w 9157696"/>
                <a:gd name="connsiteY30145" fmla="*/ 1614272 h 3804208"/>
                <a:gd name="connsiteX30146" fmla="*/ 3208002 w 9157696"/>
                <a:gd name="connsiteY30146" fmla="*/ 1611831 h 3804208"/>
                <a:gd name="connsiteX30147" fmla="*/ 3209222 w 9157696"/>
                <a:gd name="connsiteY30147" fmla="*/ 1614272 h 3804208"/>
                <a:gd name="connsiteX30148" fmla="*/ 3217767 w 9157696"/>
                <a:gd name="connsiteY30148" fmla="*/ 1621596 h 3804208"/>
                <a:gd name="connsiteX30149" fmla="*/ 3217767 w 9157696"/>
                <a:gd name="connsiteY30149" fmla="*/ 1621596 h 3804208"/>
                <a:gd name="connsiteX30150" fmla="*/ 3214105 w 9157696"/>
                <a:gd name="connsiteY30150" fmla="*/ 1621596 h 3804208"/>
                <a:gd name="connsiteX30151" fmla="*/ 3210443 w 9157696"/>
                <a:gd name="connsiteY30151" fmla="*/ 1620376 h 3804208"/>
                <a:gd name="connsiteX30152" fmla="*/ 3203119 w 9157696"/>
                <a:gd name="connsiteY30152" fmla="*/ 1622817 h 3804208"/>
                <a:gd name="connsiteX30153" fmla="*/ 3201898 w 9157696"/>
                <a:gd name="connsiteY30153" fmla="*/ 1625258 h 3804208"/>
                <a:gd name="connsiteX30154" fmla="*/ 3193353 w 9157696"/>
                <a:gd name="connsiteY30154" fmla="*/ 1620376 h 3804208"/>
                <a:gd name="connsiteX30155" fmla="*/ 3199456 w 9157696"/>
                <a:gd name="connsiteY30155" fmla="*/ 1633803 h 3804208"/>
                <a:gd name="connsiteX30156" fmla="*/ 3199456 w 9157696"/>
                <a:gd name="connsiteY30156" fmla="*/ 1631362 h 3804208"/>
                <a:gd name="connsiteX30157" fmla="*/ 3200677 w 9157696"/>
                <a:gd name="connsiteY30157" fmla="*/ 1631362 h 3804208"/>
                <a:gd name="connsiteX30158" fmla="*/ 3204339 w 9157696"/>
                <a:gd name="connsiteY30158" fmla="*/ 1633803 h 3804208"/>
                <a:gd name="connsiteX30159" fmla="*/ 3206781 w 9157696"/>
                <a:gd name="connsiteY30159" fmla="*/ 1636245 h 3804208"/>
                <a:gd name="connsiteX30160" fmla="*/ 3199456 w 9157696"/>
                <a:gd name="connsiteY30160" fmla="*/ 1633803 h 3804208"/>
                <a:gd name="connsiteX30161" fmla="*/ 3228753 w 9157696"/>
                <a:gd name="connsiteY30161" fmla="*/ 1658217 h 3804208"/>
                <a:gd name="connsiteX30162" fmla="*/ 3231195 w 9157696"/>
                <a:gd name="connsiteY30162" fmla="*/ 1658217 h 3804208"/>
                <a:gd name="connsiteX30163" fmla="*/ 3231195 w 9157696"/>
                <a:gd name="connsiteY30163" fmla="*/ 1659438 h 3804208"/>
                <a:gd name="connsiteX30164" fmla="*/ 3228753 w 9157696"/>
                <a:gd name="connsiteY30164" fmla="*/ 1658217 h 3804208"/>
                <a:gd name="connsiteX30165" fmla="*/ 3248285 w 9157696"/>
                <a:gd name="connsiteY30165" fmla="*/ 1644790 h 3804208"/>
                <a:gd name="connsiteX30166" fmla="*/ 3238519 w 9157696"/>
                <a:gd name="connsiteY30166" fmla="*/ 1641127 h 3804208"/>
                <a:gd name="connsiteX30167" fmla="*/ 3237298 w 9157696"/>
                <a:gd name="connsiteY30167" fmla="*/ 1641127 h 3804208"/>
                <a:gd name="connsiteX30168" fmla="*/ 3234857 w 9157696"/>
                <a:gd name="connsiteY30168" fmla="*/ 1641127 h 3804208"/>
                <a:gd name="connsiteX30169" fmla="*/ 3234857 w 9157696"/>
                <a:gd name="connsiteY30169" fmla="*/ 1641127 h 3804208"/>
                <a:gd name="connsiteX30170" fmla="*/ 3232416 w 9157696"/>
                <a:gd name="connsiteY30170" fmla="*/ 1641127 h 3804208"/>
                <a:gd name="connsiteX30171" fmla="*/ 3231195 w 9157696"/>
                <a:gd name="connsiteY30171" fmla="*/ 1641127 h 3804208"/>
                <a:gd name="connsiteX30172" fmla="*/ 3226312 w 9157696"/>
                <a:gd name="connsiteY30172" fmla="*/ 1637465 h 3804208"/>
                <a:gd name="connsiteX30173" fmla="*/ 3222650 w 9157696"/>
                <a:gd name="connsiteY30173" fmla="*/ 1637465 h 3804208"/>
                <a:gd name="connsiteX30174" fmla="*/ 3222650 w 9157696"/>
                <a:gd name="connsiteY30174" fmla="*/ 1637465 h 3804208"/>
                <a:gd name="connsiteX30175" fmla="*/ 3220209 w 9157696"/>
                <a:gd name="connsiteY30175" fmla="*/ 1636245 h 3804208"/>
                <a:gd name="connsiteX30176" fmla="*/ 3217767 w 9157696"/>
                <a:gd name="connsiteY30176" fmla="*/ 1633803 h 3804208"/>
                <a:gd name="connsiteX30177" fmla="*/ 3217767 w 9157696"/>
                <a:gd name="connsiteY30177" fmla="*/ 1633803 h 3804208"/>
                <a:gd name="connsiteX30178" fmla="*/ 3215326 w 9157696"/>
                <a:gd name="connsiteY30178" fmla="*/ 1631362 h 3804208"/>
                <a:gd name="connsiteX30179" fmla="*/ 3214105 w 9157696"/>
                <a:gd name="connsiteY30179" fmla="*/ 1630141 h 3804208"/>
                <a:gd name="connsiteX30180" fmla="*/ 3212884 w 9157696"/>
                <a:gd name="connsiteY30180" fmla="*/ 1631362 h 3804208"/>
                <a:gd name="connsiteX30181" fmla="*/ 3209222 w 9157696"/>
                <a:gd name="connsiteY30181" fmla="*/ 1630141 h 3804208"/>
                <a:gd name="connsiteX30182" fmla="*/ 3206781 w 9157696"/>
                <a:gd name="connsiteY30182" fmla="*/ 1628920 h 3804208"/>
                <a:gd name="connsiteX30183" fmla="*/ 3217767 w 9157696"/>
                <a:gd name="connsiteY30183" fmla="*/ 1630141 h 3804208"/>
                <a:gd name="connsiteX30184" fmla="*/ 3225091 w 9157696"/>
                <a:gd name="connsiteY30184" fmla="*/ 1631362 h 3804208"/>
                <a:gd name="connsiteX30185" fmla="*/ 3231195 w 9157696"/>
                <a:gd name="connsiteY30185" fmla="*/ 1632583 h 3804208"/>
                <a:gd name="connsiteX30186" fmla="*/ 3239740 w 9157696"/>
                <a:gd name="connsiteY30186" fmla="*/ 1636245 h 3804208"/>
                <a:gd name="connsiteX30187" fmla="*/ 3245843 w 9157696"/>
                <a:gd name="connsiteY30187" fmla="*/ 1642348 h 3804208"/>
                <a:gd name="connsiteX30188" fmla="*/ 3248285 w 9157696"/>
                <a:gd name="connsiteY30188" fmla="*/ 1644790 h 3804208"/>
                <a:gd name="connsiteX30189" fmla="*/ 3248285 w 9157696"/>
                <a:gd name="connsiteY30189" fmla="*/ 1644790 h 3804208"/>
                <a:gd name="connsiteX30190" fmla="*/ 3259271 w 9157696"/>
                <a:gd name="connsiteY30190" fmla="*/ 1688735 h 3804208"/>
                <a:gd name="connsiteX30191" fmla="*/ 3259271 w 9157696"/>
                <a:gd name="connsiteY30191" fmla="*/ 1688735 h 3804208"/>
                <a:gd name="connsiteX30192" fmla="*/ 3259271 w 9157696"/>
                <a:gd name="connsiteY30192" fmla="*/ 1688735 h 3804208"/>
                <a:gd name="connsiteX30193" fmla="*/ 3259271 w 9157696"/>
                <a:gd name="connsiteY30193" fmla="*/ 1688735 h 3804208"/>
                <a:gd name="connsiteX30194" fmla="*/ 3297113 w 9157696"/>
                <a:gd name="connsiteY30194" fmla="*/ 1396987 h 3804208"/>
                <a:gd name="connsiteX30195" fmla="*/ 3297113 w 9157696"/>
                <a:gd name="connsiteY30195" fmla="*/ 1396987 h 3804208"/>
                <a:gd name="connsiteX30196" fmla="*/ 3297113 w 9157696"/>
                <a:gd name="connsiteY30196" fmla="*/ 1396987 h 3804208"/>
                <a:gd name="connsiteX30197" fmla="*/ 3297113 w 9157696"/>
                <a:gd name="connsiteY30197" fmla="*/ 1396987 h 3804208"/>
                <a:gd name="connsiteX30198" fmla="*/ 3303216 w 9157696"/>
                <a:gd name="connsiteY30198" fmla="*/ 1387222 h 3804208"/>
                <a:gd name="connsiteX30199" fmla="*/ 3303216 w 9157696"/>
                <a:gd name="connsiteY30199" fmla="*/ 1387222 h 3804208"/>
                <a:gd name="connsiteX30200" fmla="*/ 3301995 w 9157696"/>
                <a:gd name="connsiteY30200" fmla="*/ 1386001 h 3804208"/>
                <a:gd name="connsiteX30201" fmla="*/ 3304437 w 9157696"/>
                <a:gd name="connsiteY30201" fmla="*/ 1384780 h 3804208"/>
                <a:gd name="connsiteX30202" fmla="*/ 3303216 w 9157696"/>
                <a:gd name="connsiteY30202" fmla="*/ 1387222 h 3804208"/>
                <a:gd name="connsiteX30203" fmla="*/ 3306878 w 9157696"/>
                <a:gd name="connsiteY30203" fmla="*/ 1371353 h 3804208"/>
                <a:gd name="connsiteX30204" fmla="*/ 3306878 w 9157696"/>
                <a:gd name="connsiteY30204" fmla="*/ 1370132 h 3804208"/>
                <a:gd name="connsiteX30205" fmla="*/ 3306878 w 9157696"/>
                <a:gd name="connsiteY30205" fmla="*/ 1371353 h 3804208"/>
                <a:gd name="connsiteX30206" fmla="*/ 3306878 w 9157696"/>
                <a:gd name="connsiteY30206" fmla="*/ 1371353 h 3804208"/>
                <a:gd name="connsiteX30207" fmla="*/ 3306878 w 9157696"/>
                <a:gd name="connsiteY30207" fmla="*/ 1371353 h 3804208"/>
                <a:gd name="connsiteX30208" fmla="*/ 3314202 w 9157696"/>
                <a:gd name="connsiteY30208" fmla="*/ 1328628 h 3804208"/>
                <a:gd name="connsiteX30209" fmla="*/ 3314202 w 9157696"/>
                <a:gd name="connsiteY30209" fmla="*/ 1328628 h 3804208"/>
                <a:gd name="connsiteX30210" fmla="*/ 3314202 w 9157696"/>
                <a:gd name="connsiteY30210" fmla="*/ 1328628 h 3804208"/>
                <a:gd name="connsiteX30211" fmla="*/ 3314202 w 9157696"/>
                <a:gd name="connsiteY30211" fmla="*/ 1328628 h 3804208"/>
                <a:gd name="connsiteX30212" fmla="*/ 3377679 w 9157696"/>
                <a:gd name="connsiteY30212" fmla="*/ 1328628 h 3804208"/>
                <a:gd name="connsiteX30213" fmla="*/ 3377679 w 9157696"/>
                <a:gd name="connsiteY30213" fmla="*/ 1328628 h 3804208"/>
                <a:gd name="connsiteX30214" fmla="*/ 3377679 w 9157696"/>
                <a:gd name="connsiteY30214" fmla="*/ 1328628 h 3804208"/>
                <a:gd name="connsiteX30215" fmla="*/ 3377679 w 9157696"/>
                <a:gd name="connsiteY30215" fmla="*/ 1328628 h 3804208"/>
                <a:gd name="connsiteX30216" fmla="*/ 3382562 w 9157696"/>
                <a:gd name="connsiteY30216" fmla="*/ 1386001 h 3804208"/>
                <a:gd name="connsiteX30217" fmla="*/ 3380120 w 9157696"/>
                <a:gd name="connsiteY30217" fmla="*/ 1384780 h 3804208"/>
                <a:gd name="connsiteX30218" fmla="*/ 3381341 w 9157696"/>
                <a:gd name="connsiteY30218" fmla="*/ 1384780 h 3804208"/>
                <a:gd name="connsiteX30219" fmla="*/ 3382562 w 9157696"/>
                <a:gd name="connsiteY30219" fmla="*/ 1384780 h 3804208"/>
                <a:gd name="connsiteX30220" fmla="*/ 3382562 w 9157696"/>
                <a:gd name="connsiteY30220" fmla="*/ 1386001 h 3804208"/>
                <a:gd name="connsiteX30221" fmla="*/ 3383782 w 9157696"/>
                <a:gd name="connsiteY30221" fmla="*/ 1384780 h 3804208"/>
                <a:gd name="connsiteX30222" fmla="*/ 3383782 w 9157696"/>
                <a:gd name="connsiteY30222" fmla="*/ 1384780 h 3804208"/>
                <a:gd name="connsiteX30223" fmla="*/ 3385003 w 9157696"/>
                <a:gd name="connsiteY30223" fmla="*/ 1384780 h 3804208"/>
                <a:gd name="connsiteX30224" fmla="*/ 3383782 w 9157696"/>
                <a:gd name="connsiteY30224" fmla="*/ 1384780 h 3804208"/>
                <a:gd name="connsiteX30225" fmla="*/ 3385003 w 9157696"/>
                <a:gd name="connsiteY30225" fmla="*/ 1371353 h 3804208"/>
                <a:gd name="connsiteX30226" fmla="*/ 3385003 w 9157696"/>
                <a:gd name="connsiteY30226" fmla="*/ 1371353 h 3804208"/>
                <a:gd name="connsiteX30227" fmla="*/ 3385003 w 9157696"/>
                <a:gd name="connsiteY30227" fmla="*/ 1371353 h 3804208"/>
                <a:gd name="connsiteX30228" fmla="*/ 3385003 w 9157696"/>
                <a:gd name="connsiteY30228" fmla="*/ 1370132 h 3804208"/>
                <a:gd name="connsiteX30229" fmla="*/ 3385003 w 9157696"/>
                <a:gd name="connsiteY30229" fmla="*/ 1371353 h 3804208"/>
                <a:gd name="connsiteX30230" fmla="*/ 3389886 w 9157696"/>
                <a:gd name="connsiteY30230" fmla="*/ 1387222 h 3804208"/>
                <a:gd name="connsiteX30231" fmla="*/ 3387444 w 9157696"/>
                <a:gd name="connsiteY30231" fmla="*/ 1386001 h 3804208"/>
                <a:gd name="connsiteX30232" fmla="*/ 3387444 w 9157696"/>
                <a:gd name="connsiteY30232" fmla="*/ 1386001 h 3804208"/>
                <a:gd name="connsiteX30233" fmla="*/ 3389886 w 9157696"/>
                <a:gd name="connsiteY30233" fmla="*/ 1387222 h 3804208"/>
                <a:gd name="connsiteX30234" fmla="*/ 3389886 w 9157696"/>
                <a:gd name="connsiteY30234" fmla="*/ 1387222 h 3804208"/>
                <a:gd name="connsiteX30235" fmla="*/ 3395989 w 9157696"/>
                <a:gd name="connsiteY30235" fmla="*/ 1396987 h 3804208"/>
                <a:gd name="connsiteX30236" fmla="*/ 3395989 w 9157696"/>
                <a:gd name="connsiteY30236" fmla="*/ 1396987 h 3804208"/>
                <a:gd name="connsiteX30237" fmla="*/ 3395989 w 9157696"/>
                <a:gd name="connsiteY30237" fmla="*/ 1396987 h 3804208"/>
                <a:gd name="connsiteX30238" fmla="*/ 3395989 w 9157696"/>
                <a:gd name="connsiteY30238" fmla="*/ 1396987 h 3804208"/>
                <a:gd name="connsiteX30239" fmla="*/ 3432610 w 9157696"/>
                <a:gd name="connsiteY30239" fmla="*/ 1688735 h 3804208"/>
                <a:gd name="connsiteX30240" fmla="*/ 3432610 w 9157696"/>
                <a:gd name="connsiteY30240" fmla="*/ 1688735 h 3804208"/>
                <a:gd name="connsiteX30241" fmla="*/ 3432610 w 9157696"/>
                <a:gd name="connsiteY30241" fmla="*/ 1688735 h 3804208"/>
                <a:gd name="connsiteX30242" fmla="*/ 3432610 w 9157696"/>
                <a:gd name="connsiteY30242" fmla="*/ 1688735 h 3804208"/>
                <a:gd name="connsiteX30243" fmla="*/ 3452142 w 9157696"/>
                <a:gd name="connsiteY30243" fmla="*/ 1687514 h 3804208"/>
                <a:gd name="connsiteX30244" fmla="*/ 3449700 w 9157696"/>
                <a:gd name="connsiteY30244" fmla="*/ 1686293 h 3804208"/>
                <a:gd name="connsiteX30245" fmla="*/ 3449700 w 9157696"/>
                <a:gd name="connsiteY30245" fmla="*/ 1686293 h 3804208"/>
                <a:gd name="connsiteX30246" fmla="*/ 3454583 w 9157696"/>
                <a:gd name="connsiteY30246" fmla="*/ 1686293 h 3804208"/>
                <a:gd name="connsiteX30247" fmla="*/ 3452142 w 9157696"/>
                <a:gd name="connsiteY30247" fmla="*/ 1687514 h 3804208"/>
                <a:gd name="connsiteX30248" fmla="*/ 3446038 w 9157696"/>
                <a:gd name="connsiteY30248" fmla="*/ 1643569 h 3804208"/>
                <a:gd name="connsiteX30249" fmla="*/ 3452142 w 9157696"/>
                <a:gd name="connsiteY30249" fmla="*/ 1637465 h 3804208"/>
                <a:gd name="connsiteX30250" fmla="*/ 3460686 w 9157696"/>
                <a:gd name="connsiteY30250" fmla="*/ 1633803 h 3804208"/>
                <a:gd name="connsiteX30251" fmla="*/ 3466790 w 9157696"/>
                <a:gd name="connsiteY30251" fmla="*/ 1632583 h 3804208"/>
                <a:gd name="connsiteX30252" fmla="*/ 3474114 w 9157696"/>
                <a:gd name="connsiteY30252" fmla="*/ 1631362 h 3804208"/>
                <a:gd name="connsiteX30253" fmla="*/ 3485100 w 9157696"/>
                <a:gd name="connsiteY30253" fmla="*/ 1630141 h 3804208"/>
                <a:gd name="connsiteX30254" fmla="*/ 3482659 w 9157696"/>
                <a:gd name="connsiteY30254" fmla="*/ 1631362 h 3804208"/>
                <a:gd name="connsiteX30255" fmla="*/ 3478997 w 9157696"/>
                <a:gd name="connsiteY30255" fmla="*/ 1632583 h 3804208"/>
                <a:gd name="connsiteX30256" fmla="*/ 3477776 w 9157696"/>
                <a:gd name="connsiteY30256" fmla="*/ 1631362 h 3804208"/>
                <a:gd name="connsiteX30257" fmla="*/ 3474114 w 9157696"/>
                <a:gd name="connsiteY30257" fmla="*/ 1635024 h 3804208"/>
                <a:gd name="connsiteX30258" fmla="*/ 3470452 w 9157696"/>
                <a:gd name="connsiteY30258" fmla="*/ 1638686 h 3804208"/>
                <a:gd name="connsiteX30259" fmla="*/ 3468011 w 9157696"/>
                <a:gd name="connsiteY30259" fmla="*/ 1638686 h 3804208"/>
                <a:gd name="connsiteX30260" fmla="*/ 3464349 w 9157696"/>
                <a:gd name="connsiteY30260" fmla="*/ 1638686 h 3804208"/>
                <a:gd name="connsiteX30261" fmla="*/ 3458245 w 9157696"/>
                <a:gd name="connsiteY30261" fmla="*/ 1644790 h 3804208"/>
                <a:gd name="connsiteX30262" fmla="*/ 3455804 w 9157696"/>
                <a:gd name="connsiteY30262" fmla="*/ 1642348 h 3804208"/>
                <a:gd name="connsiteX30263" fmla="*/ 3448479 w 9157696"/>
                <a:gd name="connsiteY30263" fmla="*/ 1646010 h 3804208"/>
                <a:gd name="connsiteX30264" fmla="*/ 3442376 w 9157696"/>
                <a:gd name="connsiteY30264" fmla="*/ 1646010 h 3804208"/>
                <a:gd name="connsiteX30265" fmla="*/ 3442376 w 9157696"/>
                <a:gd name="connsiteY30265" fmla="*/ 1644790 h 3804208"/>
                <a:gd name="connsiteX30266" fmla="*/ 3446038 w 9157696"/>
                <a:gd name="connsiteY30266" fmla="*/ 1643569 h 3804208"/>
                <a:gd name="connsiteX30267" fmla="*/ 3444817 w 9157696"/>
                <a:gd name="connsiteY30267" fmla="*/ 1687514 h 3804208"/>
                <a:gd name="connsiteX30268" fmla="*/ 3444817 w 9157696"/>
                <a:gd name="connsiteY30268" fmla="*/ 1687514 h 3804208"/>
                <a:gd name="connsiteX30269" fmla="*/ 3439935 w 9157696"/>
                <a:gd name="connsiteY30269" fmla="*/ 1688735 h 3804208"/>
                <a:gd name="connsiteX30270" fmla="*/ 3439935 w 9157696"/>
                <a:gd name="connsiteY30270" fmla="*/ 1688735 h 3804208"/>
                <a:gd name="connsiteX30271" fmla="*/ 3444817 w 9157696"/>
                <a:gd name="connsiteY30271" fmla="*/ 1687514 h 3804208"/>
                <a:gd name="connsiteX30272" fmla="*/ 3441155 w 9157696"/>
                <a:gd name="connsiteY30272" fmla="*/ 1698500 h 3804208"/>
                <a:gd name="connsiteX30273" fmla="*/ 3438714 w 9157696"/>
                <a:gd name="connsiteY30273" fmla="*/ 1699721 h 3804208"/>
                <a:gd name="connsiteX30274" fmla="*/ 3438714 w 9157696"/>
                <a:gd name="connsiteY30274" fmla="*/ 1698500 h 3804208"/>
                <a:gd name="connsiteX30275" fmla="*/ 3441155 w 9157696"/>
                <a:gd name="connsiteY30275" fmla="*/ 1698500 h 3804208"/>
                <a:gd name="connsiteX30276" fmla="*/ 3442376 w 9157696"/>
                <a:gd name="connsiteY30276" fmla="*/ 1697280 h 3804208"/>
                <a:gd name="connsiteX30277" fmla="*/ 3441155 w 9157696"/>
                <a:gd name="connsiteY30277" fmla="*/ 1698500 h 3804208"/>
                <a:gd name="connsiteX30278" fmla="*/ 3482659 w 9157696"/>
                <a:gd name="connsiteY30278" fmla="*/ 1763197 h 3804208"/>
                <a:gd name="connsiteX30279" fmla="*/ 3482659 w 9157696"/>
                <a:gd name="connsiteY30279" fmla="*/ 1763197 h 3804208"/>
                <a:gd name="connsiteX30280" fmla="*/ 3483880 w 9157696"/>
                <a:gd name="connsiteY30280" fmla="*/ 1761977 h 3804208"/>
                <a:gd name="connsiteX30281" fmla="*/ 3482659 w 9157696"/>
                <a:gd name="connsiteY30281" fmla="*/ 1763197 h 3804208"/>
                <a:gd name="connsiteX30282" fmla="*/ 3613274 w 9157696"/>
                <a:gd name="connsiteY30282" fmla="*/ 1791274 h 3804208"/>
                <a:gd name="connsiteX30283" fmla="*/ 3610833 w 9157696"/>
                <a:gd name="connsiteY30283" fmla="*/ 1792494 h 3804208"/>
                <a:gd name="connsiteX30284" fmla="*/ 3607170 w 9157696"/>
                <a:gd name="connsiteY30284" fmla="*/ 1790053 h 3804208"/>
                <a:gd name="connsiteX30285" fmla="*/ 3613274 w 9157696"/>
                <a:gd name="connsiteY30285" fmla="*/ 1791274 h 3804208"/>
                <a:gd name="connsiteX30286" fmla="*/ 3541253 w 9157696"/>
                <a:gd name="connsiteY30286" fmla="*/ 1774184 h 3804208"/>
                <a:gd name="connsiteX30287" fmla="*/ 3546135 w 9157696"/>
                <a:gd name="connsiteY30287" fmla="*/ 1774184 h 3804208"/>
                <a:gd name="connsiteX30288" fmla="*/ 3547356 w 9157696"/>
                <a:gd name="connsiteY30288" fmla="*/ 1774184 h 3804208"/>
                <a:gd name="connsiteX30289" fmla="*/ 3540032 w 9157696"/>
                <a:gd name="connsiteY30289" fmla="*/ 1775405 h 3804208"/>
                <a:gd name="connsiteX30290" fmla="*/ 3541253 w 9157696"/>
                <a:gd name="connsiteY30290" fmla="*/ 1774184 h 3804208"/>
                <a:gd name="connsiteX30291" fmla="*/ 3513177 w 9157696"/>
                <a:gd name="connsiteY30291" fmla="*/ 1804701 h 3804208"/>
                <a:gd name="connsiteX30292" fmla="*/ 3509514 w 9157696"/>
                <a:gd name="connsiteY30292" fmla="*/ 1804701 h 3804208"/>
                <a:gd name="connsiteX30293" fmla="*/ 3508294 w 9157696"/>
                <a:gd name="connsiteY30293" fmla="*/ 1803481 h 3804208"/>
                <a:gd name="connsiteX30294" fmla="*/ 3508294 w 9157696"/>
                <a:gd name="connsiteY30294" fmla="*/ 1802260 h 3804208"/>
                <a:gd name="connsiteX30295" fmla="*/ 3515618 w 9157696"/>
                <a:gd name="connsiteY30295" fmla="*/ 1803481 h 3804208"/>
                <a:gd name="connsiteX30296" fmla="*/ 3518059 w 9157696"/>
                <a:gd name="connsiteY30296" fmla="*/ 1803481 h 3804208"/>
                <a:gd name="connsiteX30297" fmla="*/ 3513177 w 9157696"/>
                <a:gd name="connsiteY30297" fmla="*/ 1804701 h 3804208"/>
                <a:gd name="connsiteX30298" fmla="*/ 3535149 w 9157696"/>
                <a:gd name="connsiteY30298" fmla="*/ 1835219 h 3804208"/>
                <a:gd name="connsiteX30299" fmla="*/ 3535149 w 9157696"/>
                <a:gd name="connsiteY30299" fmla="*/ 1835219 h 3804208"/>
                <a:gd name="connsiteX30300" fmla="*/ 3535149 w 9157696"/>
                <a:gd name="connsiteY30300" fmla="*/ 1835219 h 3804208"/>
                <a:gd name="connsiteX30301" fmla="*/ 3535149 w 9157696"/>
                <a:gd name="connsiteY30301" fmla="*/ 1835219 h 3804208"/>
                <a:gd name="connsiteX30302" fmla="*/ 3546135 w 9157696"/>
                <a:gd name="connsiteY30302" fmla="*/ 1816908 h 3804208"/>
                <a:gd name="connsiteX30303" fmla="*/ 3540032 w 9157696"/>
                <a:gd name="connsiteY30303" fmla="*/ 1819350 h 3804208"/>
                <a:gd name="connsiteX30304" fmla="*/ 3537591 w 9157696"/>
                <a:gd name="connsiteY30304" fmla="*/ 1816908 h 3804208"/>
                <a:gd name="connsiteX30305" fmla="*/ 3533928 w 9157696"/>
                <a:gd name="connsiteY30305" fmla="*/ 1812026 h 3804208"/>
                <a:gd name="connsiteX30306" fmla="*/ 3527825 w 9157696"/>
                <a:gd name="connsiteY30306" fmla="*/ 1812026 h 3804208"/>
                <a:gd name="connsiteX30307" fmla="*/ 3522942 w 9157696"/>
                <a:gd name="connsiteY30307" fmla="*/ 1814467 h 3804208"/>
                <a:gd name="connsiteX30308" fmla="*/ 3521721 w 9157696"/>
                <a:gd name="connsiteY30308" fmla="*/ 1808363 h 3804208"/>
                <a:gd name="connsiteX30309" fmla="*/ 3521721 w 9157696"/>
                <a:gd name="connsiteY30309" fmla="*/ 1808363 h 3804208"/>
                <a:gd name="connsiteX30310" fmla="*/ 3526605 w 9157696"/>
                <a:gd name="connsiteY30310" fmla="*/ 1810805 h 3804208"/>
                <a:gd name="connsiteX30311" fmla="*/ 3530266 w 9157696"/>
                <a:gd name="connsiteY30311" fmla="*/ 1810805 h 3804208"/>
                <a:gd name="connsiteX30312" fmla="*/ 3536370 w 9157696"/>
                <a:gd name="connsiteY30312" fmla="*/ 1810805 h 3804208"/>
                <a:gd name="connsiteX30313" fmla="*/ 3541253 w 9157696"/>
                <a:gd name="connsiteY30313" fmla="*/ 1812026 h 3804208"/>
                <a:gd name="connsiteX30314" fmla="*/ 3547356 w 9157696"/>
                <a:gd name="connsiteY30314" fmla="*/ 1815688 h 3804208"/>
                <a:gd name="connsiteX30315" fmla="*/ 3551019 w 9157696"/>
                <a:gd name="connsiteY30315" fmla="*/ 1816908 h 3804208"/>
                <a:gd name="connsiteX30316" fmla="*/ 3551019 w 9157696"/>
                <a:gd name="connsiteY30316" fmla="*/ 1816908 h 3804208"/>
                <a:gd name="connsiteX30317" fmla="*/ 3546135 w 9157696"/>
                <a:gd name="connsiteY30317" fmla="*/ 1816908 h 3804208"/>
                <a:gd name="connsiteX30318" fmla="*/ 3576653 w 9157696"/>
                <a:gd name="connsiteY30318" fmla="*/ 1860854 h 3804208"/>
                <a:gd name="connsiteX30319" fmla="*/ 3576653 w 9157696"/>
                <a:gd name="connsiteY30319" fmla="*/ 1860854 h 3804208"/>
                <a:gd name="connsiteX30320" fmla="*/ 3575433 w 9157696"/>
                <a:gd name="connsiteY30320" fmla="*/ 1862074 h 3804208"/>
                <a:gd name="connsiteX30321" fmla="*/ 3571770 w 9157696"/>
                <a:gd name="connsiteY30321" fmla="*/ 1862074 h 3804208"/>
                <a:gd name="connsiteX30322" fmla="*/ 3566887 w 9157696"/>
                <a:gd name="connsiteY30322" fmla="*/ 1862074 h 3804208"/>
                <a:gd name="connsiteX30323" fmla="*/ 3563226 w 9157696"/>
                <a:gd name="connsiteY30323" fmla="*/ 1863295 h 3804208"/>
                <a:gd name="connsiteX30324" fmla="*/ 3552239 w 9157696"/>
                <a:gd name="connsiteY30324" fmla="*/ 1857191 h 3804208"/>
                <a:gd name="connsiteX30325" fmla="*/ 3552239 w 9157696"/>
                <a:gd name="connsiteY30325" fmla="*/ 1857191 h 3804208"/>
                <a:gd name="connsiteX30326" fmla="*/ 3564446 w 9157696"/>
                <a:gd name="connsiteY30326" fmla="*/ 1855971 h 3804208"/>
                <a:gd name="connsiteX30327" fmla="*/ 3568108 w 9157696"/>
                <a:gd name="connsiteY30327" fmla="*/ 1855971 h 3804208"/>
                <a:gd name="connsiteX30328" fmla="*/ 3574212 w 9157696"/>
                <a:gd name="connsiteY30328" fmla="*/ 1858412 h 3804208"/>
                <a:gd name="connsiteX30329" fmla="*/ 3577874 w 9157696"/>
                <a:gd name="connsiteY30329" fmla="*/ 1859633 h 3804208"/>
                <a:gd name="connsiteX30330" fmla="*/ 3576653 w 9157696"/>
                <a:gd name="connsiteY30330" fmla="*/ 1860854 h 3804208"/>
                <a:gd name="connsiteX30331" fmla="*/ 3553460 w 9157696"/>
                <a:gd name="connsiteY30331" fmla="*/ 1836440 h 3804208"/>
                <a:gd name="connsiteX30332" fmla="*/ 3557122 w 9157696"/>
                <a:gd name="connsiteY30332" fmla="*/ 1836440 h 3804208"/>
                <a:gd name="connsiteX30333" fmla="*/ 3558342 w 9157696"/>
                <a:gd name="connsiteY30333" fmla="*/ 1836440 h 3804208"/>
                <a:gd name="connsiteX30334" fmla="*/ 3553460 w 9157696"/>
                <a:gd name="connsiteY30334" fmla="*/ 1836440 h 3804208"/>
                <a:gd name="connsiteX30335" fmla="*/ 3588860 w 9157696"/>
                <a:gd name="connsiteY30335" fmla="*/ 1877943 h 3804208"/>
                <a:gd name="connsiteX30336" fmla="*/ 3588860 w 9157696"/>
                <a:gd name="connsiteY30336" fmla="*/ 1877943 h 3804208"/>
                <a:gd name="connsiteX30337" fmla="*/ 3586419 w 9157696"/>
                <a:gd name="connsiteY30337" fmla="*/ 1876723 h 3804208"/>
                <a:gd name="connsiteX30338" fmla="*/ 3588860 w 9157696"/>
                <a:gd name="connsiteY30338" fmla="*/ 1877943 h 3804208"/>
                <a:gd name="connsiteX30339" fmla="*/ 3588860 w 9157696"/>
                <a:gd name="connsiteY30339" fmla="*/ 1877943 h 3804208"/>
                <a:gd name="connsiteX30340" fmla="*/ 3588860 w 9157696"/>
                <a:gd name="connsiteY30340" fmla="*/ 1877943 h 3804208"/>
                <a:gd name="connsiteX30341" fmla="*/ 3591301 w 9157696"/>
                <a:gd name="connsiteY30341" fmla="*/ 1809584 h 3804208"/>
                <a:gd name="connsiteX30342" fmla="*/ 3593743 w 9157696"/>
                <a:gd name="connsiteY30342" fmla="*/ 1810805 h 3804208"/>
                <a:gd name="connsiteX30343" fmla="*/ 3592522 w 9157696"/>
                <a:gd name="connsiteY30343" fmla="*/ 1812026 h 3804208"/>
                <a:gd name="connsiteX30344" fmla="*/ 3591301 w 9157696"/>
                <a:gd name="connsiteY30344" fmla="*/ 1809584 h 3804208"/>
                <a:gd name="connsiteX30345" fmla="*/ 3596184 w 9157696"/>
                <a:gd name="connsiteY30345" fmla="*/ 1881605 h 3804208"/>
                <a:gd name="connsiteX30346" fmla="*/ 3593743 w 9157696"/>
                <a:gd name="connsiteY30346" fmla="*/ 1879164 h 3804208"/>
                <a:gd name="connsiteX30347" fmla="*/ 3598626 w 9157696"/>
                <a:gd name="connsiteY30347" fmla="*/ 1880385 h 3804208"/>
                <a:gd name="connsiteX30348" fmla="*/ 3596184 w 9157696"/>
                <a:gd name="connsiteY30348" fmla="*/ 1881605 h 3804208"/>
                <a:gd name="connsiteX30349" fmla="*/ 3616936 w 9157696"/>
                <a:gd name="connsiteY30349" fmla="*/ 1812026 h 3804208"/>
                <a:gd name="connsiteX30350" fmla="*/ 3612054 w 9157696"/>
                <a:gd name="connsiteY30350" fmla="*/ 1810805 h 3804208"/>
                <a:gd name="connsiteX30351" fmla="*/ 3610833 w 9157696"/>
                <a:gd name="connsiteY30351" fmla="*/ 1810805 h 3804208"/>
                <a:gd name="connsiteX30352" fmla="*/ 3608391 w 9157696"/>
                <a:gd name="connsiteY30352" fmla="*/ 1810805 h 3804208"/>
                <a:gd name="connsiteX30353" fmla="*/ 3601067 w 9157696"/>
                <a:gd name="connsiteY30353" fmla="*/ 1809584 h 3804208"/>
                <a:gd name="connsiteX30354" fmla="*/ 3598626 w 9157696"/>
                <a:gd name="connsiteY30354" fmla="*/ 1809584 h 3804208"/>
                <a:gd name="connsiteX30355" fmla="*/ 3594963 w 9157696"/>
                <a:gd name="connsiteY30355" fmla="*/ 1809584 h 3804208"/>
                <a:gd name="connsiteX30356" fmla="*/ 3591301 w 9157696"/>
                <a:gd name="connsiteY30356" fmla="*/ 1808363 h 3804208"/>
                <a:gd name="connsiteX30357" fmla="*/ 3587640 w 9157696"/>
                <a:gd name="connsiteY30357" fmla="*/ 1807143 h 3804208"/>
                <a:gd name="connsiteX30358" fmla="*/ 3580315 w 9157696"/>
                <a:gd name="connsiteY30358" fmla="*/ 1805922 h 3804208"/>
                <a:gd name="connsiteX30359" fmla="*/ 3572991 w 9157696"/>
                <a:gd name="connsiteY30359" fmla="*/ 1804701 h 3804208"/>
                <a:gd name="connsiteX30360" fmla="*/ 3574212 w 9157696"/>
                <a:gd name="connsiteY30360" fmla="*/ 1807143 h 3804208"/>
                <a:gd name="connsiteX30361" fmla="*/ 3577874 w 9157696"/>
                <a:gd name="connsiteY30361" fmla="*/ 1809584 h 3804208"/>
                <a:gd name="connsiteX30362" fmla="*/ 3582756 w 9157696"/>
                <a:gd name="connsiteY30362" fmla="*/ 1810805 h 3804208"/>
                <a:gd name="connsiteX30363" fmla="*/ 3588860 w 9157696"/>
                <a:gd name="connsiteY30363" fmla="*/ 1812026 h 3804208"/>
                <a:gd name="connsiteX30364" fmla="*/ 3587640 w 9157696"/>
                <a:gd name="connsiteY30364" fmla="*/ 1813246 h 3804208"/>
                <a:gd name="connsiteX30365" fmla="*/ 3581536 w 9157696"/>
                <a:gd name="connsiteY30365" fmla="*/ 1812026 h 3804208"/>
                <a:gd name="connsiteX30366" fmla="*/ 3574212 w 9157696"/>
                <a:gd name="connsiteY30366" fmla="*/ 1815688 h 3804208"/>
                <a:gd name="connsiteX30367" fmla="*/ 3568108 w 9157696"/>
                <a:gd name="connsiteY30367" fmla="*/ 1819350 h 3804208"/>
                <a:gd name="connsiteX30368" fmla="*/ 3558342 w 9157696"/>
                <a:gd name="connsiteY30368" fmla="*/ 1819350 h 3804208"/>
                <a:gd name="connsiteX30369" fmla="*/ 3558342 w 9157696"/>
                <a:gd name="connsiteY30369" fmla="*/ 1821791 h 3804208"/>
                <a:gd name="connsiteX30370" fmla="*/ 3553460 w 9157696"/>
                <a:gd name="connsiteY30370" fmla="*/ 1819350 h 3804208"/>
                <a:gd name="connsiteX30371" fmla="*/ 3552239 w 9157696"/>
                <a:gd name="connsiteY30371" fmla="*/ 1815688 h 3804208"/>
                <a:gd name="connsiteX30372" fmla="*/ 3553460 w 9157696"/>
                <a:gd name="connsiteY30372" fmla="*/ 1816908 h 3804208"/>
                <a:gd name="connsiteX30373" fmla="*/ 3559563 w 9157696"/>
                <a:gd name="connsiteY30373" fmla="*/ 1815688 h 3804208"/>
                <a:gd name="connsiteX30374" fmla="*/ 3563226 w 9157696"/>
                <a:gd name="connsiteY30374" fmla="*/ 1812026 h 3804208"/>
                <a:gd name="connsiteX30375" fmla="*/ 3555901 w 9157696"/>
                <a:gd name="connsiteY30375" fmla="*/ 1810805 h 3804208"/>
                <a:gd name="connsiteX30376" fmla="*/ 3553460 w 9157696"/>
                <a:gd name="connsiteY30376" fmla="*/ 1805922 h 3804208"/>
                <a:gd name="connsiteX30377" fmla="*/ 3543694 w 9157696"/>
                <a:gd name="connsiteY30377" fmla="*/ 1799819 h 3804208"/>
                <a:gd name="connsiteX30378" fmla="*/ 3538812 w 9157696"/>
                <a:gd name="connsiteY30378" fmla="*/ 1799819 h 3804208"/>
                <a:gd name="connsiteX30379" fmla="*/ 3533928 w 9157696"/>
                <a:gd name="connsiteY30379" fmla="*/ 1798598 h 3804208"/>
                <a:gd name="connsiteX30380" fmla="*/ 3530266 w 9157696"/>
                <a:gd name="connsiteY30380" fmla="*/ 1794936 h 3804208"/>
                <a:gd name="connsiteX30381" fmla="*/ 3529046 w 9157696"/>
                <a:gd name="connsiteY30381" fmla="*/ 1792494 h 3804208"/>
                <a:gd name="connsiteX30382" fmla="*/ 3524163 w 9157696"/>
                <a:gd name="connsiteY30382" fmla="*/ 1792494 h 3804208"/>
                <a:gd name="connsiteX30383" fmla="*/ 3518059 w 9157696"/>
                <a:gd name="connsiteY30383" fmla="*/ 1790053 h 3804208"/>
                <a:gd name="connsiteX30384" fmla="*/ 3515618 w 9157696"/>
                <a:gd name="connsiteY30384" fmla="*/ 1786391 h 3804208"/>
                <a:gd name="connsiteX30385" fmla="*/ 3519280 w 9157696"/>
                <a:gd name="connsiteY30385" fmla="*/ 1785170 h 3804208"/>
                <a:gd name="connsiteX30386" fmla="*/ 3525384 w 9157696"/>
                <a:gd name="connsiteY30386" fmla="*/ 1783949 h 3804208"/>
                <a:gd name="connsiteX30387" fmla="*/ 3530266 w 9157696"/>
                <a:gd name="connsiteY30387" fmla="*/ 1781508 h 3804208"/>
                <a:gd name="connsiteX30388" fmla="*/ 3535149 w 9157696"/>
                <a:gd name="connsiteY30388" fmla="*/ 1776625 h 3804208"/>
                <a:gd name="connsiteX30389" fmla="*/ 3537591 w 9157696"/>
                <a:gd name="connsiteY30389" fmla="*/ 1779067 h 3804208"/>
                <a:gd name="connsiteX30390" fmla="*/ 3542473 w 9157696"/>
                <a:gd name="connsiteY30390" fmla="*/ 1780287 h 3804208"/>
                <a:gd name="connsiteX30391" fmla="*/ 3549798 w 9157696"/>
                <a:gd name="connsiteY30391" fmla="*/ 1780287 h 3804208"/>
                <a:gd name="connsiteX30392" fmla="*/ 3565667 w 9157696"/>
                <a:gd name="connsiteY30392" fmla="*/ 1781508 h 3804208"/>
                <a:gd name="connsiteX30393" fmla="*/ 3574212 w 9157696"/>
                <a:gd name="connsiteY30393" fmla="*/ 1781508 h 3804208"/>
                <a:gd name="connsiteX30394" fmla="*/ 3582756 w 9157696"/>
                <a:gd name="connsiteY30394" fmla="*/ 1781508 h 3804208"/>
                <a:gd name="connsiteX30395" fmla="*/ 3594963 w 9157696"/>
                <a:gd name="connsiteY30395" fmla="*/ 1783949 h 3804208"/>
                <a:gd name="connsiteX30396" fmla="*/ 3603508 w 9157696"/>
                <a:gd name="connsiteY30396" fmla="*/ 1788832 h 3804208"/>
                <a:gd name="connsiteX30397" fmla="*/ 3602288 w 9157696"/>
                <a:gd name="connsiteY30397" fmla="*/ 1788832 h 3804208"/>
                <a:gd name="connsiteX30398" fmla="*/ 3598626 w 9157696"/>
                <a:gd name="connsiteY30398" fmla="*/ 1791274 h 3804208"/>
                <a:gd name="connsiteX30399" fmla="*/ 3592522 w 9157696"/>
                <a:gd name="connsiteY30399" fmla="*/ 1790053 h 3804208"/>
                <a:gd name="connsiteX30400" fmla="*/ 3586419 w 9157696"/>
                <a:gd name="connsiteY30400" fmla="*/ 1790053 h 3804208"/>
                <a:gd name="connsiteX30401" fmla="*/ 3581536 w 9157696"/>
                <a:gd name="connsiteY30401" fmla="*/ 1791274 h 3804208"/>
                <a:gd name="connsiteX30402" fmla="*/ 3576653 w 9157696"/>
                <a:gd name="connsiteY30402" fmla="*/ 1791274 h 3804208"/>
                <a:gd name="connsiteX30403" fmla="*/ 3571770 w 9157696"/>
                <a:gd name="connsiteY30403" fmla="*/ 1790053 h 3804208"/>
                <a:gd name="connsiteX30404" fmla="*/ 3560784 w 9157696"/>
                <a:gd name="connsiteY30404" fmla="*/ 1791274 h 3804208"/>
                <a:gd name="connsiteX30405" fmla="*/ 3549798 w 9157696"/>
                <a:gd name="connsiteY30405" fmla="*/ 1793715 h 3804208"/>
                <a:gd name="connsiteX30406" fmla="*/ 3552239 w 9157696"/>
                <a:gd name="connsiteY30406" fmla="*/ 1797377 h 3804208"/>
                <a:gd name="connsiteX30407" fmla="*/ 3557122 w 9157696"/>
                <a:gd name="connsiteY30407" fmla="*/ 1798598 h 3804208"/>
                <a:gd name="connsiteX30408" fmla="*/ 3563226 w 9157696"/>
                <a:gd name="connsiteY30408" fmla="*/ 1798598 h 3804208"/>
                <a:gd name="connsiteX30409" fmla="*/ 3579094 w 9157696"/>
                <a:gd name="connsiteY30409" fmla="*/ 1799819 h 3804208"/>
                <a:gd name="connsiteX30410" fmla="*/ 3596184 w 9157696"/>
                <a:gd name="connsiteY30410" fmla="*/ 1802260 h 3804208"/>
                <a:gd name="connsiteX30411" fmla="*/ 3608391 w 9157696"/>
                <a:gd name="connsiteY30411" fmla="*/ 1805922 h 3804208"/>
                <a:gd name="connsiteX30412" fmla="*/ 3618157 w 9157696"/>
                <a:gd name="connsiteY30412" fmla="*/ 1812026 h 3804208"/>
                <a:gd name="connsiteX30413" fmla="*/ 3618157 w 9157696"/>
                <a:gd name="connsiteY30413" fmla="*/ 1812026 h 3804208"/>
                <a:gd name="connsiteX30414" fmla="*/ 3616936 w 9157696"/>
                <a:gd name="connsiteY30414" fmla="*/ 1812026 h 3804208"/>
                <a:gd name="connsiteX30415" fmla="*/ 3627923 w 9157696"/>
                <a:gd name="connsiteY30415" fmla="*/ 1764418 h 3804208"/>
                <a:gd name="connsiteX30416" fmla="*/ 3627923 w 9157696"/>
                <a:gd name="connsiteY30416" fmla="*/ 1764418 h 3804208"/>
                <a:gd name="connsiteX30417" fmla="*/ 3627923 w 9157696"/>
                <a:gd name="connsiteY30417" fmla="*/ 1764418 h 3804208"/>
                <a:gd name="connsiteX30418" fmla="*/ 3627923 w 9157696"/>
                <a:gd name="connsiteY30418" fmla="*/ 1764418 h 3804208"/>
                <a:gd name="connsiteX30419" fmla="*/ 3638909 w 9157696"/>
                <a:gd name="connsiteY30419" fmla="*/ 1752211 h 3804208"/>
                <a:gd name="connsiteX30420" fmla="*/ 3637688 w 9157696"/>
                <a:gd name="connsiteY30420" fmla="*/ 1750990 h 3804208"/>
                <a:gd name="connsiteX30421" fmla="*/ 3636468 w 9157696"/>
                <a:gd name="connsiteY30421" fmla="*/ 1749770 h 3804208"/>
                <a:gd name="connsiteX30422" fmla="*/ 3641350 w 9157696"/>
                <a:gd name="connsiteY30422" fmla="*/ 1748549 h 3804208"/>
                <a:gd name="connsiteX30423" fmla="*/ 3638909 w 9157696"/>
                <a:gd name="connsiteY30423" fmla="*/ 1752211 h 3804208"/>
                <a:gd name="connsiteX30424" fmla="*/ 3646233 w 9157696"/>
                <a:gd name="connsiteY30424" fmla="*/ 1733901 h 3804208"/>
                <a:gd name="connsiteX30425" fmla="*/ 3645012 w 9157696"/>
                <a:gd name="connsiteY30425" fmla="*/ 1732680 h 3804208"/>
                <a:gd name="connsiteX30426" fmla="*/ 3647454 w 9157696"/>
                <a:gd name="connsiteY30426" fmla="*/ 1733901 h 3804208"/>
                <a:gd name="connsiteX30427" fmla="*/ 3647454 w 9157696"/>
                <a:gd name="connsiteY30427" fmla="*/ 1733901 h 3804208"/>
                <a:gd name="connsiteX30428" fmla="*/ 3646233 w 9157696"/>
                <a:gd name="connsiteY30428" fmla="*/ 1733901 h 3804208"/>
                <a:gd name="connsiteX30429" fmla="*/ 3659661 w 9157696"/>
                <a:gd name="connsiteY30429" fmla="*/ 1678969 h 3804208"/>
                <a:gd name="connsiteX30430" fmla="*/ 3659661 w 9157696"/>
                <a:gd name="connsiteY30430" fmla="*/ 1677748 h 3804208"/>
                <a:gd name="connsiteX30431" fmla="*/ 3659661 w 9157696"/>
                <a:gd name="connsiteY30431" fmla="*/ 1678969 h 3804208"/>
                <a:gd name="connsiteX30432" fmla="*/ 3659661 w 9157696"/>
                <a:gd name="connsiteY30432" fmla="*/ 1678969 h 3804208"/>
                <a:gd name="connsiteX30433" fmla="*/ 3779289 w 9157696"/>
                <a:gd name="connsiteY30433" fmla="*/ 1678969 h 3804208"/>
                <a:gd name="connsiteX30434" fmla="*/ 3779289 w 9157696"/>
                <a:gd name="connsiteY30434" fmla="*/ 1678969 h 3804208"/>
                <a:gd name="connsiteX30435" fmla="*/ 3779289 w 9157696"/>
                <a:gd name="connsiteY30435" fmla="*/ 1677748 h 3804208"/>
                <a:gd name="connsiteX30436" fmla="*/ 3779289 w 9157696"/>
                <a:gd name="connsiteY30436" fmla="*/ 1678969 h 3804208"/>
                <a:gd name="connsiteX30437" fmla="*/ 3786614 w 9157696"/>
                <a:gd name="connsiteY30437" fmla="*/ 1752211 h 3804208"/>
                <a:gd name="connsiteX30438" fmla="*/ 3782952 w 9157696"/>
                <a:gd name="connsiteY30438" fmla="*/ 1749770 h 3804208"/>
                <a:gd name="connsiteX30439" fmla="*/ 3785393 w 9157696"/>
                <a:gd name="connsiteY30439" fmla="*/ 1749770 h 3804208"/>
                <a:gd name="connsiteX30440" fmla="*/ 3786614 w 9157696"/>
                <a:gd name="connsiteY30440" fmla="*/ 1749770 h 3804208"/>
                <a:gd name="connsiteX30441" fmla="*/ 3786614 w 9157696"/>
                <a:gd name="connsiteY30441" fmla="*/ 1752211 h 3804208"/>
                <a:gd name="connsiteX30442" fmla="*/ 3789055 w 9157696"/>
                <a:gd name="connsiteY30442" fmla="*/ 1750990 h 3804208"/>
                <a:gd name="connsiteX30443" fmla="*/ 3789055 w 9157696"/>
                <a:gd name="connsiteY30443" fmla="*/ 1750990 h 3804208"/>
                <a:gd name="connsiteX30444" fmla="*/ 3791496 w 9157696"/>
                <a:gd name="connsiteY30444" fmla="*/ 1749770 h 3804208"/>
                <a:gd name="connsiteX30445" fmla="*/ 3789055 w 9157696"/>
                <a:gd name="connsiteY30445" fmla="*/ 1750990 h 3804208"/>
                <a:gd name="connsiteX30446" fmla="*/ 3792717 w 9157696"/>
                <a:gd name="connsiteY30446" fmla="*/ 1733901 h 3804208"/>
                <a:gd name="connsiteX30447" fmla="*/ 3791496 w 9157696"/>
                <a:gd name="connsiteY30447" fmla="*/ 1732680 h 3804208"/>
                <a:gd name="connsiteX30448" fmla="*/ 3791496 w 9157696"/>
                <a:gd name="connsiteY30448" fmla="*/ 1732680 h 3804208"/>
                <a:gd name="connsiteX30449" fmla="*/ 3793938 w 9157696"/>
                <a:gd name="connsiteY30449" fmla="*/ 1731459 h 3804208"/>
                <a:gd name="connsiteX30450" fmla="*/ 3792717 w 9157696"/>
                <a:gd name="connsiteY30450" fmla="*/ 1733901 h 3804208"/>
                <a:gd name="connsiteX30451" fmla="*/ 3802483 w 9157696"/>
                <a:gd name="connsiteY30451" fmla="*/ 1752211 h 3804208"/>
                <a:gd name="connsiteX30452" fmla="*/ 3797600 w 9157696"/>
                <a:gd name="connsiteY30452" fmla="*/ 1750990 h 3804208"/>
                <a:gd name="connsiteX30453" fmla="*/ 3797600 w 9157696"/>
                <a:gd name="connsiteY30453" fmla="*/ 1750990 h 3804208"/>
                <a:gd name="connsiteX30454" fmla="*/ 3802483 w 9157696"/>
                <a:gd name="connsiteY30454" fmla="*/ 1752211 h 3804208"/>
                <a:gd name="connsiteX30455" fmla="*/ 3802483 w 9157696"/>
                <a:gd name="connsiteY30455" fmla="*/ 1752211 h 3804208"/>
                <a:gd name="connsiteX30456" fmla="*/ 3811028 w 9157696"/>
                <a:gd name="connsiteY30456" fmla="*/ 1764418 h 3804208"/>
                <a:gd name="connsiteX30457" fmla="*/ 3811028 w 9157696"/>
                <a:gd name="connsiteY30457" fmla="*/ 1764418 h 3804208"/>
                <a:gd name="connsiteX30458" fmla="*/ 3811028 w 9157696"/>
                <a:gd name="connsiteY30458" fmla="*/ 1764418 h 3804208"/>
                <a:gd name="connsiteX30459" fmla="*/ 3811028 w 9157696"/>
                <a:gd name="connsiteY30459" fmla="*/ 1764418 h 3804208"/>
                <a:gd name="connsiteX30460" fmla="*/ 3947746 w 9157696"/>
                <a:gd name="connsiteY30460" fmla="*/ 2067152 h 3804208"/>
                <a:gd name="connsiteX30461" fmla="*/ 3940422 w 9157696"/>
                <a:gd name="connsiteY30461" fmla="*/ 2067152 h 3804208"/>
                <a:gd name="connsiteX30462" fmla="*/ 3933098 w 9157696"/>
                <a:gd name="connsiteY30462" fmla="*/ 2070814 h 3804208"/>
                <a:gd name="connsiteX30463" fmla="*/ 3919670 w 9157696"/>
                <a:gd name="connsiteY30463" fmla="*/ 2063490 h 3804208"/>
                <a:gd name="connsiteX30464" fmla="*/ 3933098 w 9157696"/>
                <a:gd name="connsiteY30464" fmla="*/ 2059828 h 3804208"/>
                <a:gd name="connsiteX30465" fmla="*/ 3945305 w 9157696"/>
                <a:gd name="connsiteY30465" fmla="*/ 2058607 h 3804208"/>
                <a:gd name="connsiteX30466" fmla="*/ 3957512 w 9157696"/>
                <a:gd name="connsiteY30466" fmla="*/ 2057386 h 3804208"/>
                <a:gd name="connsiteX30467" fmla="*/ 3978264 w 9157696"/>
                <a:gd name="connsiteY30467" fmla="*/ 2056166 h 3804208"/>
                <a:gd name="connsiteX30468" fmla="*/ 3974601 w 9157696"/>
                <a:gd name="connsiteY30468" fmla="*/ 2057386 h 3804208"/>
                <a:gd name="connsiteX30469" fmla="*/ 3967277 w 9157696"/>
                <a:gd name="connsiteY30469" fmla="*/ 2058607 h 3804208"/>
                <a:gd name="connsiteX30470" fmla="*/ 3963615 w 9157696"/>
                <a:gd name="connsiteY30470" fmla="*/ 2057386 h 3804208"/>
                <a:gd name="connsiteX30471" fmla="*/ 3957512 w 9157696"/>
                <a:gd name="connsiteY30471" fmla="*/ 2062269 h 3804208"/>
                <a:gd name="connsiteX30472" fmla="*/ 3951408 w 9157696"/>
                <a:gd name="connsiteY30472" fmla="*/ 2067152 h 3804208"/>
                <a:gd name="connsiteX30473" fmla="*/ 3947746 w 9157696"/>
                <a:gd name="connsiteY30473" fmla="*/ 2067152 h 3804208"/>
                <a:gd name="connsiteX30474" fmla="*/ 4183341 w 9157696"/>
                <a:gd name="connsiteY30474" fmla="*/ 2180677 h 3804208"/>
                <a:gd name="connsiteX30475" fmla="*/ 4182121 w 9157696"/>
                <a:gd name="connsiteY30475" fmla="*/ 2178236 h 3804208"/>
                <a:gd name="connsiteX30476" fmla="*/ 4184562 w 9157696"/>
                <a:gd name="connsiteY30476" fmla="*/ 2179456 h 3804208"/>
                <a:gd name="connsiteX30477" fmla="*/ 4183341 w 9157696"/>
                <a:gd name="connsiteY30477" fmla="*/ 2180677 h 3804208"/>
                <a:gd name="connsiteX30478" fmla="*/ 4219962 w 9157696"/>
                <a:gd name="connsiteY30478" fmla="*/ 2118421 h 3804208"/>
                <a:gd name="connsiteX30479" fmla="*/ 4219962 w 9157696"/>
                <a:gd name="connsiteY30479" fmla="*/ 2118421 h 3804208"/>
                <a:gd name="connsiteX30480" fmla="*/ 4219962 w 9157696"/>
                <a:gd name="connsiteY30480" fmla="*/ 2118421 h 3804208"/>
                <a:gd name="connsiteX30481" fmla="*/ 4219962 w 9157696"/>
                <a:gd name="connsiteY30481" fmla="*/ 2118421 h 3804208"/>
                <a:gd name="connsiteX30482" fmla="*/ 4232169 w 9157696"/>
                <a:gd name="connsiteY30482" fmla="*/ 2103773 h 3804208"/>
                <a:gd name="connsiteX30483" fmla="*/ 4230949 w 9157696"/>
                <a:gd name="connsiteY30483" fmla="*/ 2102552 h 3804208"/>
                <a:gd name="connsiteX30484" fmla="*/ 4229728 w 9157696"/>
                <a:gd name="connsiteY30484" fmla="*/ 2101332 h 3804208"/>
                <a:gd name="connsiteX30485" fmla="*/ 4234611 w 9157696"/>
                <a:gd name="connsiteY30485" fmla="*/ 2100111 h 3804208"/>
                <a:gd name="connsiteX30486" fmla="*/ 4232169 w 9157696"/>
                <a:gd name="connsiteY30486" fmla="*/ 2103773 h 3804208"/>
                <a:gd name="connsiteX30487" fmla="*/ 4239494 w 9157696"/>
                <a:gd name="connsiteY30487" fmla="*/ 2078138 h 3804208"/>
                <a:gd name="connsiteX30488" fmla="*/ 4238273 w 9157696"/>
                <a:gd name="connsiteY30488" fmla="*/ 2075697 h 3804208"/>
                <a:gd name="connsiteX30489" fmla="*/ 4240715 w 9157696"/>
                <a:gd name="connsiteY30489" fmla="*/ 2076918 h 3804208"/>
                <a:gd name="connsiteX30490" fmla="*/ 4240715 w 9157696"/>
                <a:gd name="connsiteY30490" fmla="*/ 2076918 h 3804208"/>
                <a:gd name="connsiteX30491" fmla="*/ 4239494 w 9157696"/>
                <a:gd name="connsiteY30491" fmla="*/ 2078138 h 3804208"/>
                <a:gd name="connsiteX30492" fmla="*/ 4254142 w 9157696"/>
                <a:gd name="connsiteY30492" fmla="*/ 2007338 h 3804208"/>
                <a:gd name="connsiteX30493" fmla="*/ 4254142 w 9157696"/>
                <a:gd name="connsiteY30493" fmla="*/ 2004896 h 3804208"/>
                <a:gd name="connsiteX30494" fmla="*/ 4255363 w 9157696"/>
                <a:gd name="connsiteY30494" fmla="*/ 2006117 h 3804208"/>
                <a:gd name="connsiteX30495" fmla="*/ 4254142 w 9157696"/>
                <a:gd name="connsiteY30495" fmla="*/ 2007338 h 3804208"/>
                <a:gd name="connsiteX30496" fmla="*/ 4379874 w 9157696"/>
                <a:gd name="connsiteY30496" fmla="*/ 2007338 h 3804208"/>
                <a:gd name="connsiteX30497" fmla="*/ 4378654 w 9157696"/>
                <a:gd name="connsiteY30497" fmla="*/ 2006117 h 3804208"/>
                <a:gd name="connsiteX30498" fmla="*/ 4379874 w 9157696"/>
                <a:gd name="connsiteY30498" fmla="*/ 2004896 h 3804208"/>
                <a:gd name="connsiteX30499" fmla="*/ 4379874 w 9157696"/>
                <a:gd name="connsiteY30499" fmla="*/ 2007338 h 3804208"/>
                <a:gd name="connsiteX30500" fmla="*/ 4381095 w 9157696"/>
                <a:gd name="connsiteY30500" fmla="*/ 2004896 h 3804208"/>
                <a:gd name="connsiteX30501" fmla="*/ 4382315 w 9157696"/>
                <a:gd name="connsiteY30501" fmla="*/ 2003675 h 3804208"/>
                <a:gd name="connsiteX30502" fmla="*/ 4384757 w 9157696"/>
                <a:gd name="connsiteY30502" fmla="*/ 2004896 h 3804208"/>
                <a:gd name="connsiteX30503" fmla="*/ 4382315 w 9157696"/>
                <a:gd name="connsiteY30503" fmla="*/ 2006117 h 3804208"/>
                <a:gd name="connsiteX30504" fmla="*/ 4381095 w 9157696"/>
                <a:gd name="connsiteY30504" fmla="*/ 2004896 h 3804208"/>
                <a:gd name="connsiteX30505" fmla="*/ 4388419 w 9157696"/>
                <a:gd name="connsiteY30505" fmla="*/ 2101332 h 3804208"/>
                <a:gd name="connsiteX30506" fmla="*/ 4384757 w 9157696"/>
                <a:gd name="connsiteY30506" fmla="*/ 2098890 h 3804208"/>
                <a:gd name="connsiteX30507" fmla="*/ 4387199 w 9157696"/>
                <a:gd name="connsiteY30507" fmla="*/ 2098890 h 3804208"/>
                <a:gd name="connsiteX30508" fmla="*/ 4389640 w 9157696"/>
                <a:gd name="connsiteY30508" fmla="*/ 2098890 h 3804208"/>
                <a:gd name="connsiteX30509" fmla="*/ 4388419 w 9157696"/>
                <a:gd name="connsiteY30509" fmla="*/ 2101332 h 3804208"/>
                <a:gd name="connsiteX30510" fmla="*/ 4390861 w 9157696"/>
                <a:gd name="connsiteY30510" fmla="*/ 2100111 h 3804208"/>
                <a:gd name="connsiteX30511" fmla="*/ 4390861 w 9157696"/>
                <a:gd name="connsiteY30511" fmla="*/ 2100111 h 3804208"/>
                <a:gd name="connsiteX30512" fmla="*/ 4393302 w 9157696"/>
                <a:gd name="connsiteY30512" fmla="*/ 2098890 h 3804208"/>
                <a:gd name="connsiteX30513" fmla="*/ 4390861 w 9157696"/>
                <a:gd name="connsiteY30513" fmla="*/ 2100111 h 3804208"/>
                <a:gd name="connsiteX30514" fmla="*/ 4394523 w 9157696"/>
                <a:gd name="connsiteY30514" fmla="*/ 2078138 h 3804208"/>
                <a:gd name="connsiteX30515" fmla="*/ 4393302 w 9157696"/>
                <a:gd name="connsiteY30515" fmla="*/ 2076918 h 3804208"/>
                <a:gd name="connsiteX30516" fmla="*/ 4393302 w 9157696"/>
                <a:gd name="connsiteY30516" fmla="*/ 2076918 h 3804208"/>
                <a:gd name="connsiteX30517" fmla="*/ 4395743 w 9157696"/>
                <a:gd name="connsiteY30517" fmla="*/ 2075697 h 3804208"/>
                <a:gd name="connsiteX30518" fmla="*/ 4394523 w 9157696"/>
                <a:gd name="connsiteY30518" fmla="*/ 2078138 h 3804208"/>
                <a:gd name="connsiteX30519" fmla="*/ 4545890 w 9157696"/>
                <a:gd name="connsiteY30519" fmla="*/ 2157484 h 3804208"/>
                <a:gd name="connsiteX30520" fmla="*/ 4545890 w 9157696"/>
                <a:gd name="connsiteY30520" fmla="*/ 2157484 h 3804208"/>
                <a:gd name="connsiteX30521" fmla="*/ 4537345 w 9157696"/>
                <a:gd name="connsiteY30521" fmla="*/ 2157484 h 3804208"/>
                <a:gd name="connsiteX30522" fmla="*/ 4537345 w 9157696"/>
                <a:gd name="connsiteY30522" fmla="*/ 2157484 h 3804208"/>
                <a:gd name="connsiteX30523" fmla="*/ 4545890 w 9157696"/>
                <a:gd name="connsiteY30523" fmla="*/ 2157484 h 3804208"/>
                <a:gd name="connsiteX30524" fmla="*/ 4495841 w 9157696"/>
                <a:gd name="connsiteY30524" fmla="*/ 2087904 h 3804208"/>
                <a:gd name="connsiteX30525" fmla="*/ 4508048 w 9157696"/>
                <a:gd name="connsiteY30525" fmla="*/ 2089125 h 3804208"/>
                <a:gd name="connsiteX30526" fmla="*/ 4525138 w 9157696"/>
                <a:gd name="connsiteY30526" fmla="*/ 2094007 h 3804208"/>
                <a:gd name="connsiteX30527" fmla="*/ 4536124 w 9157696"/>
                <a:gd name="connsiteY30527" fmla="*/ 2101332 h 3804208"/>
                <a:gd name="connsiteX30528" fmla="*/ 4541007 w 9157696"/>
                <a:gd name="connsiteY30528" fmla="*/ 2103773 h 3804208"/>
                <a:gd name="connsiteX30529" fmla="*/ 4541007 w 9157696"/>
                <a:gd name="connsiteY30529" fmla="*/ 2104994 h 3804208"/>
                <a:gd name="connsiteX30530" fmla="*/ 4530020 w 9157696"/>
                <a:gd name="connsiteY30530" fmla="*/ 2104994 h 3804208"/>
                <a:gd name="connsiteX30531" fmla="*/ 4516593 w 9157696"/>
                <a:gd name="connsiteY30531" fmla="*/ 2100111 h 3804208"/>
                <a:gd name="connsiteX30532" fmla="*/ 4512931 w 9157696"/>
                <a:gd name="connsiteY30532" fmla="*/ 2102552 h 3804208"/>
                <a:gd name="connsiteX30533" fmla="*/ 4501944 w 9157696"/>
                <a:gd name="connsiteY30533" fmla="*/ 2095228 h 3804208"/>
                <a:gd name="connsiteX30534" fmla="*/ 4494620 w 9157696"/>
                <a:gd name="connsiteY30534" fmla="*/ 2095228 h 3804208"/>
                <a:gd name="connsiteX30535" fmla="*/ 4490958 w 9157696"/>
                <a:gd name="connsiteY30535" fmla="*/ 2095228 h 3804208"/>
                <a:gd name="connsiteX30536" fmla="*/ 4484855 w 9157696"/>
                <a:gd name="connsiteY30536" fmla="*/ 2090345 h 3804208"/>
                <a:gd name="connsiteX30537" fmla="*/ 4478751 w 9157696"/>
                <a:gd name="connsiteY30537" fmla="*/ 2085463 h 3804208"/>
                <a:gd name="connsiteX30538" fmla="*/ 4475089 w 9157696"/>
                <a:gd name="connsiteY30538" fmla="*/ 2086683 h 3804208"/>
                <a:gd name="connsiteX30539" fmla="*/ 4467765 w 9157696"/>
                <a:gd name="connsiteY30539" fmla="*/ 2085463 h 3804208"/>
                <a:gd name="connsiteX30540" fmla="*/ 4464103 w 9157696"/>
                <a:gd name="connsiteY30540" fmla="*/ 2084242 h 3804208"/>
                <a:gd name="connsiteX30541" fmla="*/ 4484855 w 9157696"/>
                <a:gd name="connsiteY30541" fmla="*/ 2085463 h 3804208"/>
                <a:gd name="connsiteX30542" fmla="*/ 4495841 w 9157696"/>
                <a:gd name="connsiteY30542" fmla="*/ 2087904 h 3804208"/>
                <a:gd name="connsiteX30543" fmla="*/ 4530020 w 9157696"/>
                <a:gd name="connsiteY30543" fmla="*/ 2156263 h 3804208"/>
                <a:gd name="connsiteX30544" fmla="*/ 4530020 w 9157696"/>
                <a:gd name="connsiteY30544" fmla="*/ 2156263 h 3804208"/>
                <a:gd name="connsiteX30545" fmla="*/ 4523917 w 9157696"/>
                <a:gd name="connsiteY30545" fmla="*/ 2157484 h 3804208"/>
                <a:gd name="connsiteX30546" fmla="*/ 4520255 w 9157696"/>
                <a:gd name="connsiteY30546" fmla="*/ 2157484 h 3804208"/>
                <a:gd name="connsiteX30547" fmla="*/ 4530020 w 9157696"/>
                <a:gd name="connsiteY30547" fmla="*/ 2156263 h 3804208"/>
                <a:gd name="connsiteX30548" fmla="*/ 4416495 w 9157696"/>
                <a:gd name="connsiteY30548" fmla="*/ 2034193 h 3804208"/>
                <a:gd name="connsiteX30549" fmla="*/ 4423820 w 9157696"/>
                <a:gd name="connsiteY30549" fmla="*/ 2029310 h 3804208"/>
                <a:gd name="connsiteX30550" fmla="*/ 4423820 w 9157696"/>
                <a:gd name="connsiteY30550" fmla="*/ 2029310 h 3804208"/>
                <a:gd name="connsiteX30551" fmla="*/ 4425040 w 9157696"/>
                <a:gd name="connsiteY30551" fmla="*/ 2029310 h 3804208"/>
                <a:gd name="connsiteX30552" fmla="*/ 4422599 w 9157696"/>
                <a:gd name="connsiteY30552" fmla="*/ 2034193 h 3804208"/>
                <a:gd name="connsiteX30553" fmla="*/ 4416495 w 9157696"/>
                <a:gd name="connsiteY30553" fmla="*/ 2034193 h 3804208"/>
                <a:gd name="connsiteX30554" fmla="*/ 4416495 w 9157696"/>
                <a:gd name="connsiteY30554" fmla="*/ 2034193 h 3804208"/>
                <a:gd name="connsiteX30555" fmla="*/ 4405509 w 9157696"/>
                <a:gd name="connsiteY30555" fmla="*/ 2017103 h 3804208"/>
                <a:gd name="connsiteX30556" fmla="*/ 4407950 w 9157696"/>
                <a:gd name="connsiteY30556" fmla="*/ 2019545 h 3804208"/>
                <a:gd name="connsiteX30557" fmla="*/ 4409171 w 9157696"/>
                <a:gd name="connsiteY30557" fmla="*/ 2020765 h 3804208"/>
                <a:gd name="connsiteX30558" fmla="*/ 4406730 w 9157696"/>
                <a:gd name="connsiteY30558" fmla="*/ 2023207 h 3804208"/>
                <a:gd name="connsiteX30559" fmla="*/ 4401847 w 9157696"/>
                <a:gd name="connsiteY30559" fmla="*/ 2021986 h 3804208"/>
                <a:gd name="connsiteX30560" fmla="*/ 4405509 w 9157696"/>
                <a:gd name="connsiteY30560" fmla="*/ 2017103 h 3804208"/>
                <a:gd name="connsiteX30561" fmla="*/ 4404288 w 9157696"/>
                <a:gd name="connsiteY30561" fmla="*/ 2102552 h 3804208"/>
                <a:gd name="connsiteX30562" fmla="*/ 4399406 w 9157696"/>
                <a:gd name="connsiteY30562" fmla="*/ 2100111 h 3804208"/>
                <a:gd name="connsiteX30563" fmla="*/ 4399406 w 9157696"/>
                <a:gd name="connsiteY30563" fmla="*/ 2100111 h 3804208"/>
                <a:gd name="connsiteX30564" fmla="*/ 4404288 w 9157696"/>
                <a:gd name="connsiteY30564" fmla="*/ 2102552 h 3804208"/>
                <a:gd name="connsiteX30565" fmla="*/ 4404288 w 9157696"/>
                <a:gd name="connsiteY30565" fmla="*/ 2102552 h 3804208"/>
                <a:gd name="connsiteX30566" fmla="*/ 4405509 w 9157696"/>
                <a:gd name="connsiteY30566" fmla="*/ 2076918 h 3804208"/>
                <a:gd name="connsiteX30567" fmla="*/ 4400626 w 9157696"/>
                <a:gd name="connsiteY30567" fmla="*/ 2074476 h 3804208"/>
                <a:gd name="connsiteX30568" fmla="*/ 4396964 w 9157696"/>
                <a:gd name="connsiteY30568" fmla="*/ 2075697 h 3804208"/>
                <a:gd name="connsiteX30569" fmla="*/ 4395743 w 9157696"/>
                <a:gd name="connsiteY30569" fmla="*/ 2074476 h 3804208"/>
                <a:gd name="connsiteX30570" fmla="*/ 4411613 w 9157696"/>
                <a:gd name="connsiteY30570" fmla="*/ 2068373 h 3804208"/>
                <a:gd name="connsiteX30571" fmla="*/ 4421378 w 9157696"/>
                <a:gd name="connsiteY30571" fmla="*/ 2065931 h 3804208"/>
                <a:gd name="connsiteX30572" fmla="*/ 4429923 w 9157696"/>
                <a:gd name="connsiteY30572" fmla="*/ 2063490 h 3804208"/>
                <a:gd name="connsiteX30573" fmla="*/ 4440909 w 9157696"/>
                <a:gd name="connsiteY30573" fmla="*/ 2045179 h 3804208"/>
                <a:gd name="connsiteX30574" fmla="*/ 4443351 w 9157696"/>
                <a:gd name="connsiteY30574" fmla="*/ 2041517 h 3804208"/>
                <a:gd name="connsiteX30575" fmla="*/ 4455558 w 9157696"/>
                <a:gd name="connsiteY30575" fmla="*/ 2050062 h 3804208"/>
                <a:gd name="connsiteX30576" fmla="*/ 4467765 w 9157696"/>
                <a:gd name="connsiteY30576" fmla="*/ 2063490 h 3804208"/>
                <a:gd name="connsiteX30577" fmla="*/ 4483634 w 9157696"/>
                <a:gd name="connsiteY30577" fmla="*/ 2073256 h 3804208"/>
                <a:gd name="connsiteX30578" fmla="*/ 4483634 w 9157696"/>
                <a:gd name="connsiteY30578" fmla="*/ 2073256 h 3804208"/>
                <a:gd name="connsiteX30579" fmla="*/ 4476310 w 9157696"/>
                <a:gd name="connsiteY30579" fmla="*/ 2073256 h 3804208"/>
                <a:gd name="connsiteX30580" fmla="*/ 4470206 w 9157696"/>
                <a:gd name="connsiteY30580" fmla="*/ 2072035 h 3804208"/>
                <a:gd name="connsiteX30581" fmla="*/ 4455558 w 9157696"/>
                <a:gd name="connsiteY30581" fmla="*/ 2074476 h 3804208"/>
                <a:gd name="connsiteX30582" fmla="*/ 4454337 w 9157696"/>
                <a:gd name="connsiteY30582" fmla="*/ 2076918 h 3804208"/>
                <a:gd name="connsiteX30583" fmla="*/ 4450675 w 9157696"/>
                <a:gd name="connsiteY30583" fmla="*/ 2076918 h 3804208"/>
                <a:gd name="connsiteX30584" fmla="*/ 4438468 w 9157696"/>
                <a:gd name="connsiteY30584" fmla="*/ 2073256 h 3804208"/>
                <a:gd name="connsiteX30585" fmla="*/ 4422599 w 9157696"/>
                <a:gd name="connsiteY30585" fmla="*/ 2067152 h 3804208"/>
                <a:gd name="connsiteX30586" fmla="*/ 4423820 w 9157696"/>
                <a:gd name="connsiteY30586" fmla="*/ 2073256 h 3804208"/>
                <a:gd name="connsiteX30587" fmla="*/ 4429923 w 9157696"/>
                <a:gd name="connsiteY30587" fmla="*/ 2079359 h 3804208"/>
                <a:gd name="connsiteX30588" fmla="*/ 4429923 w 9157696"/>
                <a:gd name="connsiteY30588" fmla="*/ 2079359 h 3804208"/>
                <a:gd name="connsiteX30589" fmla="*/ 4426261 w 9157696"/>
                <a:gd name="connsiteY30589" fmla="*/ 2079359 h 3804208"/>
                <a:gd name="connsiteX30590" fmla="*/ 4423820 w 9157696"/>
                <a:gd name="connsiteY30590" fmla="*/ 2078138 h 3804208"/>
                <a:gd name="connsiteX30591" fmla="*/ 4417716 w 9157696"/>
                <a:gd name="connsiteY30591" fmla="*/ 2080580 h 3804208"/>
                <a:gd name="connsiteX30592" fmla="*/ 4416495 w 9157696"/>
                <a:gd name="connsiteY30592" fmla="*/ 2078138 h 3804208"/>
                <a:gd name="connsiteX30593" fmla="*/ 4410392 w 9157696"/>
                <a:gd name="connsiteY30593" fmla="*/ 2079359 h 3804208"/>
                <a:gd name="connsiteX30594" fmla="*/ 4405509 w 9157696"/>
                <a:gd name="connsiteY30594" fmla="*/ 2076918 h 3804208"/>
                <a:gd name="connsiteX30595" fmla="*/ 4422599 w 9157696"/>
                <a:gd name="connsiteY30595" fmla="*/ 2100111 h 3804208"/>
                <a:gd name="connsiteX30596" fmla="*/ 4418937 w 9157696"/>
                <a:gd name="connsiteY30596" fmla="*/ 2098890 h 3804208"/>
                <a:gd name="connsiteX30597" fmla="*/ 4412833 w 9157696"/>
                <a:gd name="connsiteY30597" fmla="*/ 2102552 h 3804208"/>
                <a:gd name="connsiteX30598" fmla="*/ 4410392 w 9157696"/>
                <a:gd name="connsiteY30598" fmla="*/ 2100111 h 3804208"/>
                <a:gd name="connsiteX30599" fmla="*/ 4410392 w 9157696"/>
                <a:gd name="connsiteY30599" fmla="*/ 2100111 h 3804208"/>
                <a:gd name="connsiteX30600" fmla="*/ 4414054 w 9157696"/>
                <a:gd name="connsiteY30600" fmla="*/ 2097670 h 3804208"/>
                <a:gd name="connsiteX30601" fmla="*/ 4420157 w 9157696"/>
                <a:gd name="connsiteY30601" fmla="*/ 2092787 h 3804208"/>
                <a:gd name="connsiteX30602" fmla="*/ 4428702 w 9157696"/>
                <a:gd name="connsiteY30602" fmla="*/ 2089125 h 3804208"/>
                <a:gd name="connsiteX30603" fmla="*/ 4442130 w 9157696"/>
                <a:gd name="connsiteY30603" fmla="*/ 2086683 h 3804208"/>
                <a:gd name="connsiteX30604" fmla="*/ 4444571 w 9157696"/>
                <a:gd name="connsiteY30604" fmla="*/ 2085463 h 3804208"/>
                <a:gd name="connsiteX30605" fmla="*/ 4449454 w 9157696"/>
                <a:gd name="connsiteY30605" fmla="*/ 2087904 h 3804208"/>
                <a:gd name="connsiteX30606" fmla="*/ 4455558 w 9157696"/>
                <a:gd name="connsiteY30606" fmla="*/ 2091566 h 3804208"/>
                <a:gd name="connsiteX30607" fmla="*/ 4456778 w 9157696"/>
                <a:gd name="connsiteY30607" fmla="*/ 2092787 h 3804208"/>
                <a:gd name="connsiteX30608" fmla="*/ 4450675 w 9157696"/>
                <a:gd name="connsiteY30608" fmla="*/ 2092787 h 3804208"/>
                <a:gd name="connsiteX30609" fmla="*/ 4442130 w 9157696"/>
                <a:gd name="connsiteY30609" fmla="*/ 2094007 h 3804208"/>
                <a:gd name="connsiteX30610" fmla="*/ 4439689 w 9157696"/>
                <a:gd name="connsiteY30610" fmla="*/ 2096449 h 3804208"/>
                <a:gd name="connsiteX30611" fmla="*/ 4436027 w 9157696"/>
                <a:gd name="connsiteY30611" fmla="*/ 2097670 h 3804208"/>
                <a:gd name="connsiteX30612" fmla="*/ 4432364 w 9157696"/>
                <a:gd name="connsiteY30612" fmla="*/ 2097670 h 3804208"/>
                <a:gd name="connsiteX30613" fmla="*/ 4427482 w 9157696"/>
                <a:gd name="connsiteY30613" fmla="*/ 2098890 h 3804208"/>
                <a:gd name="connsiteX30614" fmla="*/ 4422599 w 9157696"/>
                <a:gd name="connsiteY30614" fmla="*/ 2100111 h 3804208"/>
                <a:gd name="connsiteX30615" fmla="*/ 4425040 w 9157696"/>
                <a:gd name="connsiteY30615" fmla="*/ 2111097 h 3804208"/>
                <a:gd name="connsiteX30616" fmla="*/ 4432364 w 9157696"/>
                <a:gd name="connsiteY30616" fmla="*/ 2108656 h 3804208"/>
                <a:gd name="connsiteX30617" fmla="*/ 4439689 w 9157696"/>
                <a:gd name="connsiteY30617" fmla="*/ 2106214 h 3804208"/>
                <a:gd name="connsiteX30618" fmla="*/ 4451896 w 9157696"/>
                <a:gd name="connsiteY30618" fmla="*/ 2100111 h 3804208"/>
                <a:gd name="connsiteX30619" fmla="*/ 4456778 w 9157696"/>
                <a:gd name="connsiteY30619" fmla="*/ 2097670 h 3804208"/>
                <a:gd name="connsiteX30620" fmla="*/ 4460441 w 9157696"/>
                <a:gd name="connsiteY30620" fmla="*/ 2094007 h 3804208"/>
                <a:gd name="connsiteX30621" fmla="*/ 4464103 w 9157696"/>
                <a:gd name="connsiteY30621" fmla="*/ 2096449 h 3804208"/>
                <a:gd name="connsiteX30622" fmla="*/ 4468985 w 9157696"/>
                <a:gd name="connsiteY30622" fmla="*/ 2100111 h 3804208"/>
                <a:gd name="connsiteX30623" fmla="*/ 4476310 w 9157696"/>
                <a:gd name="connsiteY30623" fmla="*/ 2103773 h 3804208"/>
                <a:gd name="connsiteX30624" fmla="*/ 4483634 w 9157696"/>
                <a:gd name="connsiteY30624" fmla="*/ 2106214 h 3804208"/>
                <a:gd name="connsiteX30625" fmla="*/ 4488517 w 9157696"/>
                <a:gd name="connsiteY30625" fmla="*/ 2108656 h 3804208"/>
                <a:gd name="connsiteX30626" fmla="*/ 4505606 w 9157696"/>
                <a:gd name="connsiteY30626" fmla="*/ 2118421 h 3804208"/>
                <a:gd name="connsiteX30627" fmla="*/ 4508048 w 9157696"/>
                <a:gd name="connsiteY30627" fmla="*/ 2120863 h 3804208"/>
                <a:gd name="connsiteX30628" fmla="*/ 4500724 w 9157696"/>
                <a:gd name="connsiteY30628" fmla="*/ 2119642 h 3804208"/>
                <a:gd name="connsiteX30629" fmla="*/ 4487296 w 9157696"/>
                <a:gd name="connsiteY30629" fmla="*/ 2117201 h 3804208"/>
                <a:gd name="connsiteX30630" fmla="*/ 4483634 w 9157696"/>
                <a:gd name="connsiteY30630" fmla="*/ 2120863 h 3804208"/>
                <a:gd name="connsiteX30631" fmla="*/ 4472648 w 9157696"/>
                <a:gd name="connsiteY30631" fmla="*/ 2114759 h 3804208"/>
                <a:gd name="connsiteX30632" fmla="*/ 4466544 w 9157696"/>
                <a:gd name="connsiteY30632" fmla="*/ 2117201 h 3804208"/>
                <a:gd name="connsiteX30633" fmla="*/ 4456778 w 9157696"/>
                <a:gd name="connsiteY30633" fmla="*/ 2114759 h 3804208"/>
                <a:gd name="connsiteX30634" fmla="*/ 4447013 w 9157696"/>
                <a:gd name="connsiteY30634" fmla="*/ 2113539 h 3804208"/>
                <a:gd name="connsiteX30635" fmla="*/ 4439689 w 9157696"/>
                <a:gd name="connsiteY30635" fmla="*/ 2114759 h 3804208"/>
                <a:gd name="connsiteX30636" fmla="*/ 4432364 w 9157696"/>
                <a:gd name="connsiteY30636" fmla="*/ 2113539 h 3804208"/>
                <a:gd name="connsiteX30637" fmla="*/ 4426261 w 9157696"/>
                <a:gd name="connsiteY30637" fmla="*/ 2111097 h 3804208"/>
                <a:gd name="connsiteX30638" fmla="*/ 4423820 w 9157696"/>
                <a:gd name="connsiteY30638" fmla="*/ 2111097 h 3804208"/>
                <a:gd name="connsiteX30639" fmla="*/ 4425040 w 9157696"/>
                <a:gd name="connsiteY30639" fmla="*/ 2111097 h 3804208"/>
                <a:gd name="connsiteX30640" fmla="*/ 4434806 w 9157696"/>
                <a:gd name="connsiteY30640" fmla="*/ 2151380 h 3804208"/>
                <a:gd name="connsiteX30641" fmla="*/ 4431144 w 9157696"/>
                <a:gd name="connsiteY30641" fmla="*/ 2153822 h 3804208"/>
                <a:gd name="connsiteX30642" fmla="*/ 4428702 w 9157696"/>
                <a:gd name="connsiteY30642" fmla="*/ 2152601 h 3804208"/>
                <a:gd name="connsiteX30643" fmla="*/ 4434806 w 9157696"/>
                <a:gd name="connsiteY30643" fmla="*/ 2151380 h 3804208"/>
                <a:gd name="connsiteX30644" fmla="*/ 4443351 w 9157696"/>
                <a:gd name="connsiteY30644" fmla="*/ 2175794 h 3804208"/>
                <a:gd name="connsiteX30645" fmla="*/ 4436027 w 9157696"/>
                <a:gd name="connsiteY30645" fmla="*/ 2177015 h 3804208"/>
                <a:gd name="connsiteX30646" fmla="*/ 4433585 w 9157696"/>
                <a:gd name="connsiteY30646" fmla="*/ 2178236 h 3804208"/>
                <a:gd name="connsiteX30647" fmla="*/ 4432364 w 9157696"/>
                <a:gd name="connsiteY30647" fmla="*/ 2178236 h 3804208"/>
                <a:gd name="connsiteX30648" fmla="*/ 4426261 w 9157696"/>
                <a:gd name="connsiteY30648" fmla="*/ 2180677 h 3804208"/>
                <a:gd name="connsiteX30649" fmla="*/ 4422599 w 9157696"/>
                <a:gd name="connsiteY30649" fmla="*/ 2180677 h 3804208"/>
                <a:gd name="connsiteX30650" fmla="*/ 4422599 w 9157696"/>
                <a:gd name="connsiteY30650" fmla="*/ 2180677 h 3804208"/>
                <a:gd name="connsiteX30651" fmla="*/ 4432364 w 9157696"/>
                <a:gd name="connsiteY30651" fmla="*/ 2173353 h 3804208"/>
                <a:gd name="connsiteX30652" fmla="*/ 4433585 w 9157696"/>
                <a:gd name="connsiteY30652" fmla="*/ 2173353 h 3804208"/>
                <a:gd name="connsiteX30653" fmla="*/ 4438468 w 9157696"/>
                <a:gd name="connsiteY30653" fmla="*/ 2175794 h 3804208"/>
                <a:gd name="connsiteX30654" fmla="*/ 4443351 w 9157696"/>
                <a:gd name="connsiteY30654" fmla="*/ 2175794 h 3804208"/>
                <a:gd name="connsiteX30655" fmla="*/ 4443351 w 9157696"/>
                <a:gd name="connsiteY30655" fmla="*/ 2175794 h 3804208"/>
                <a:gd name="connsiteX30656" fmla="*/ 4440909 w 9157696"/>
                <a:gd name="connsiteY30656" fmla="*/ 2168470 h 3804208"/>
                <a:gd name="connsiteX30657" fmla="*/ 4444571 w 9157696"/>
                <a:gd name="connsiteY30657" fmla="*/ 2167249 h 3804208"/>
                <a:gd name="connsiteX30658" fmla="*/ 4440909 w 9157696"/>
                <a:gd name="connsiteY30658" fmla="*/ 2168470 h 3804208"/>
                <a:gd name="connsiteX30659" fmla="*/ 4444571 w 9157696"/>
                <a:gd name="connsiteY30659" fmla="*/ 2152601 h 3804208"/>
                <a:gd name="connsiteX30660" fmla="*/ 4439689 w 9157696"/>
                <a:gd name="connsiteY30660" fmla="*/ 2150160 h 3804208"/>
                <a:gd name="connsiteX30661" fmla="*/ 4438468 w 9157696"/>
                <a:gd name="connsiteY30661" fmla="*/ 2150160 h 3804208"/>
                <a:gd name="connsiteX30662" fmla="*/ 4447013 w 9157696"/>
                <a:gd name="connsiteY30662" fmla="*/ 2144056 h 3804208"/>
                <a:gd name="connsiteX30663" fmla="*/ 4459220 w 9157696"/>
                <a:gd name="connsiteY30663" fmla="*/ 2140394 h 3804208"/>
                <a:gd name="connsiteX30664" fmla="*/ 4468985 w 9157696"/>
                <a:gd name="connsiteY30664" fmla="*/ 2139173 h 3804208"/>
                <a:gd name="connsiteX30665" fmla="*/ 4476310 w 9157696"/>
                <a:gd name="connsiteY30665" fmla="*/ 2139173 h 3804208"/>
                <a:gd name="connsiteX30666" fmla="*/ 4479972 w 9157696"/>
                <a:gd name="connsiteY30666" fmla="*/ 2141615 h 3804208"/>
                <a:gd name="connsiteX30667" fmla="*/ 4498282 w 9157696"/>
                <a:gd name="connsiteY30667" fmla="*/ 2155042 h 3804208"/>
                <a:gd name="connsiteX30668" fmla="*/ 4494620 w 9157696"/>
                <a:gd name="connsiteY30668" fmla="*/ 2156263 h 3804208"/>
                <a:gd name="connsiteX30669" fmla="*/ 4494620 w 9157696"/>
                <a:gd name="connsiteY30669" fmla="*/ 2153822 h 3804208"/>
                <a:gd name="connsiteX30670" fmla="*/ 4487296 w 9157696"/>
                <a:gd name="connsiteY30670" fmla="*/ 2155042 h 3804208"/>
                <a:gd name="connsiteX30671" fmla="*/ 4486075 w 9157696"/>
                <a:gd name="connsiteY30671" fmla="*/ 2155042 h 3804208"/>
                <a:gd name="connsiteX30672" fmla="*/ 4483634 w 9157696"/>
                <a:gd name="connsiteY30672" fmla="*/ 2151380 h 3804208"/>
                <a:gd name="connsiteX30673" fmla="*/ 4472648 w 9157696"/>
                <a:gd name="connsiteY30673" fmla="*/ 2148939 h 3804208"/>
                <a:gd name="connsiteX30674" fmla="*/ 4467765 w 9157696"/>
                <a:gd name="connsiteY30674" fmla="*/ 2150160 h 3804208"/>
                <a:gd name="connsiteX30675" fmla="*/ 4462882 w 9157696"/>
                <a:gd name="connsiteY30675" fmla="*/ 2151380 h 3804208"/>
                <a:gd name="connsiteX30676" fmla="*/ 4457999 w 9157696"/>
                <a:gd name="connsiteY30676" fmla="*/ 2150160 h 3804208"/>
                <a:gd name="connsiteX30677" fmla="*/ 4450675 w 9157696"/>
                <a:gd name="connsiteY30677" fmla="*/ 2151380 h 3804208"/>
                <a:gd name="connsiteX30678" fmla="*/ 4444571 w 9157696"/>
                <a:gd name="connsiteY30678" fmla="*/ 2152601 h 3804208"/>
                <a:gd name="connsiteX30679" fmla="*/ 4451896 w 9157696"/>
                <a:gd name="connsiteY30679" fmla="*/ 2180677 h 3804208"/>
                <a:gd name="connsiteX30680" fmla="*/ 4450675 w 9157696"/>
                <a:gd name="connsiteY30680" fmla="*/ 2179456 h 3804208"/>
                <a:gd name="connsiteX30681" fmla="*/ 4453116 w 9157696"/>
                <a:gd name="connsiteY30681" fmla="*/ 2178236 h 3804208"/>
                <a:gd name="connsiteX30682" fmla="*/ 4451896 w 9157696"/>
                <a:gd name="connsiteY30682" fmla="*/ 2180677 h 3804208"/>
                <a:gd name="connsiteX30683" fmla="*/ 4456778 w 9157696"/>
                <a:gd name="connsiteY30683" fmla="*/ 2178236 h 3804208"/>
                <a:gd name="connsiteX30684" fmla="*/ 4456778 w 9157696"/>
                <a:gd name="connsiteY30684" fmla="*/ 2178236 h 3804208"/>
                <a:gd name="connsiteX30685" fmla="*/ 4460441 w 9157696"/>
                <a:gd name="connsiteY30685" fmla="*/ 2178236 h 3804208"/>
                <a:gd name="connsiteX30686" fmla="*/ 4456778 w 9157696"/>
                <a:gd name="connsiteY30686" fmla="*/ 2178236 h 3804208"/>
                <a:gd name="connsiteX30687" fmla="*/ 4470206 w 9157696"/>
                <a:gd name="connsiteY30687" fmla="*/ 2184339 h 3804208"/>
                <a:gd name="connsiteX30688" fmla="*/ 4470206 w 9157696"/>
                <a:gd name="connsiteY30688" fmla="*/ 2181898 h 3804208"/>
                <a:gd name="connsiteX30689" fmla="*/ 4470206 w 9157696"/>
                <a:gd name="connsiteY30689" fmla="*/ 2181898 h 3804208"/>
                <a:gd name="connsiteX30690" fmla="*/ 4470206 w 9157696"/>
                <a:gd name="connsiteY30690" fmla="*/ 2184339 h 3804208"/>
                <a:gd name="connsiteX30691" fmla="*/ 4508048 w 9157696"/>
                <a:gd name="connsiteY30691" fmla="*/ 2239271 h 3804208"/>
                <a:gd name="connsiteX30692" fmla="*/ 4489737 w 9157696"/>
                <a:gd name="connsiteY30692" fmla="*/ 2240491 h 3804208"/>
                <a:gd name="connsiteX30693" fmla="*/ 4484855 w 9157696"/>
                <a:gd name="connsiteY30693" fmla="*/ 2240491 h 3804208"/>
                <a:gd name="connsiteX30694" fmla="*/ 4477530 w 9157696"/>
                <a:gd name="connsiteY30694" fmla="*/ 2236829 h 3804208"/>
                <a:gd name="connsiteX30695" fmla="*/ 4479972 w 9157696"/>
                <a:gd name="connsiteY30695" fmla="*/ 2235609 h 3804208"/>
                <a:gd name="connsiteX30696" fmla="*/ 4493399 w 9157696"/>
                <a:gd name="connsiteY30696" fmla="*/ 2233168 h 3804208"/>
                <a:gd name="connsiteX30697" fmla="*/ 4503165 w 9157696"/>
                <a:gd name="connsiteY30697" fmla="*/ 2233168 h 3804208"/>
                <a:gd name="connsiteX30698" fmla="*/ 4509269 w 9157696"/>
                <a:gd name="connsiteY30698" fmla="*/ 2234388 h 3804208"/>
                <a:gd name="connsiteX30699" fmla="*/ 4508048 w 9157696"/>
                <a:gd name="connsiteY30699" fmla="*/ 2239271 h 3804208"/>
                <a:gd name="connsiteX30700" fmla="*/ 4516593 w 9157696"/>
                <a:gd name="connsiteY30700" fmla="*/ 2222181 h 3804208"/>
                <a:gd name="connsiteX30701" fmla="*/ 4515372 w 9157696"/>
                <a:gd name="connsiteY30701" fmla="*/ 2220961 h 3804208"/>
                <a:gd name="connsiteX30702" fmla="*/ 4516593 w 9157696"/>
                <a:gd name="connsiteY30702" fmla="*/ 2222181 h 3804208"/>
                <a:gd name="connsiteX30703" fmla="*/ 4521476 w 9157696"/>
                <a:gd name="connsiteY30703" fmla="*/ 2222181 h 3804208"/>
                <a:gd name="connsiteX30704" fmla="*/ 4516593 w 9157696"/>
                <a:gd name="connsiteY30704" fmla="*/ 2222181 h 3804208"/>
                <a:gd name="connsiteX30705" fmla="*/ 4536124 w 9157696"/>
                <a:gd name="connsiteY30705" fmla="*/ 2175794 h 3804208"/>
                <a:gd name="connsiteX30706" fmla="*/ 4528800 w 9157696"/>
                <a:gd name="connsiteY30706" fmla="*/ 2178236 h 3804208"/>
                <a:gd name="connsiteX30707" fmla="*/ 4525138 w 9157696"/>
                <a:gd name="connsiteY30707" fmla="*/ 2180677 h 3804208"/>
                <a:gd name="connsiteX30708" fmla="*/ 4525138 w 9157696"/>
                <a:gd name="connsiteY30708" fmla="*/ 2181898 h 3804208"/>
                <a:gd name="connsiteX30709" fmla="*/ 4523917 w 9157696"/>
                <a:gd name="connsiteY30709" fmla="*/ 2183119 h 3804208"/>
                <a:gd name="connsiteX30710" fmla="*/ 4521476 w 9157696"/>
                <a:gd name="connsiteY30710" fmla="*/ 2183119 h 3804208"/>
                <a:gd name="connsiteX30711" fmla="*/ 4509269 w 9157696"/>
                <a:gd name="connsiteY30711" fmla="*/ 2178236 h 3804208"/>
                <a:gd name="connsiteX30712" fmla="*/ 4503165 w 9157696"/>
                <a:gd name="connsiteY30712" fmla="*/ 2179456 h 3804208"/>
                <a:gd name="connsiteX30713" fmla="*/ 4493399 w 9157696"/>
                <a:gd name="connsiteY30713" fmla="*/ 2177015 h 3804208"/>
                <a:gd name="connsiteX30714" fmla="*/ 4486075 w 9157696"/>
                <a:gd name="connsiteY30714" fmla="*/ 2173353 h 3804208"/>
                <a:gd name="connsiteX30715" fmla="*/ 4483634 w 9157696"/>
                <a:gd name="connsiteY30715" fmla="*/ 2174574 h 3804208"/>
                <a:gd name="connsiteX30716" fmla="*/ 4476310 w 9157696"/>
                <a:gd name="connsiteY30716" fmla="*/ 2174574 h 3804208"/>
                <a:gd name="connsiteX30717" fmla="*/ 4468985 w 9157696"/>
                <a:gd name="connsiteY30717" fmla="*/ 2172132 h 3804208"/>
                <a:gd name="connsiteX30718" fmla="*/ 4471427 w 9157696"/>
                <a:gd name="connsiteY30718" fmla="*/ 2169691 h 3804208"/>
                <a:gd name="connsiteX30719" fmla="*/ 4473868 w 9157696"/>
                <a:gd name="connsiteY30719" fmla="*/ 2167249 h 3804208"/>
                <a:gd name="connsiteX30720" fmla="*/ 4465323 w 9157696"/>
                <a:gd name="connsiteY30720" fmla="*/ 2169691 h 3804208"/>
                <a:gd name="connsiteX30721" fmla="*/ 4462882 w 9157696"/>
                <a:gd name="connsiteY30721" fmla="*/ 2169691 h 3804208"/>
                <a:gd name="connsiteX30722" fmla="*/ 4461661 w 9157696"/>
                <a:gd name="connsiteY30722" fmla="*/ 2169691 h 3804208"/>
                <a:gd name="connsiteX30723" fmla="*/ 4451896 w 9157696"/>
                <a:gd name="connsiteY30723" fmla="*/ 2167249 h 3804208"/>
                <a:gd name="connsiteX30724" fmla="*/ 4447013 w 9157696"/>
                <a:gd name="connsiteY30724" fmla="*/ 2166029 h 3804208"/>
                <a:gd name="connsiteX30725" fmla="*/ 4464103 w 9157696"/>
                <a:gd name="connsiteY30725" fmla="*/ 2163587 h 3804208"/>
                <a:gd name="connsiteX30726" fmla="*/ 4479972 w 9157696"/>
                <a:gd name="connsiteY30726" fmla="*/ 2161146 h 3804208"/>
                <a:gd name="connsiteX30727" fmla="*/ 4487296 w 9157696"/>
                <a:gd name="connsiteY30727" fmla="*/ 2161146 h 3804208"/>
                <a:gd name="connsiteX30728" fmla="*/ 4490958 w 9157696"/>
                <a:gd name="connsiteY30728" fmla="*/ 2159925 h 3804208"/>
                <a:gd name="connsiteX30729" fmla="*/ 4495841 w 9157696"/>
                <a:gd name="connsiteY30729" fmla="*/ 2161146 h 3804208"/>
                <a:gd name="connsiteX30730" fmla="*/ 4499503 w 9157696"/>
                <a:gd name="connsiteY30730" fmla="*/ 2161146 h 3804208"/>
                <a:gd name="connsiteX30731" fmla="*/ 4504386 w 9157696"/>
                <a:gd name="connsiteY30731" fmla="*/ 2161146 h 3804208"/>
                <a:gd name="connsiteX30732" fmla="*/ 4523917 w 9157696"/>
                <a:gd name="connsiteY30732" fmla="*/ 2164808 h 3804208"/>
                <a:gd name="connsiteX30733" fmla="*/ 4528800 w 9157696"/>
                <a:gd name="connsiteY30733" fmla="*/ 2166029 h 3804208"/>
                <a:gd name="connsiteX30734" fmla="*/ 4534903 w 9157696"/>
                <a:gd name="connsiteY30734" fmla="*/ 2166029 h 3804208"/>
                <a:gd name="connsiteX30735" fmla="*/ 4538565 w 9157696"/>
                <a:gd name="connsiteY30735" fmla="*/ 2166029 h 3804208"/>
                <a:gd name="connsiteX30736" fmla="*/ 4536124 w 9157696"/>
                <a:gd name="connsiteY30736" fmla="*/ 2175794 h 3804208"/>
                <a:gd name="connsiteX30737" fmla="*/ 4544669 w 9157696"/>
                <a:gd name="connsiteY30737" fmla="*/ 2170912 h 3804208"/>
                <a:gd name="connsiteX30738" fmla="*/ 4542227 w 9157696"/>
                <a:gd name="connsiteY30738" fmla="*/ 2169691 h 3804208"/>
                <a:gd name="connsiteX30739" fmla="*/ 4544669 w 9157696"/>
                <a:gd name="connsiteY30739" fmla="*/ 2170912 h 3804208"/>
                <a:gd name="connsiteX30740" fmla="*/ 4548331 w 9157696"/>
                <a:gd name="connsiteY30740" fmla="*/ 2170912 h 3804208"/>
                <a:gd name="connsiteX30741" fmla="*/ 4548331 w 9157696"/>
                <a:gd name="connsiteY30741" fmla="*/ 2172132 h 3804208"/>
                <a:gd name="connsiteX30742" fmla="*/ 4544669 w 9157696"/>
                <a:gd name="connsiteY30742" fmla="*/ 2170912 h 3804208"/>
                <a:gd name="connsiteX30743" fmla="*/ 4561759 w 9157696"/>
                <a:gd name="connsiteY30743" fmla="*/ 2158705 h 3804208"/>
                <a:gd name="connsiteX30744" fmla="*/ 4561759 w 9157696"/>
                <a:gd name="connsiteY30744" fmla="*/ 2158705 h 3804208"/>
                <a:gd name="connsiteX30745" fmla="*/ 4561759 w 9157696"/>
                <a:gd name="connsiteY30745" fmla="*/ 2158705 h 3804208"/>
                <a:gd name="connsiteX30746" fmla="*/ 4561759 w 9157696"/>
                <a:gd name="connsiteY30746" fmla="*/ 2158705 h 3804208"/>
                <a:gd name="connsiteX30747" fmla="*/ 4630118 w 9157696"/>
                <a:gd name="connsiteY30747" fmla="*/ 1793715 h 3804208"/>
                <a:gd name="connsiteX30748" fmla="*/ 4630118 w 9157696"/>
                <a:gd name="connsiteY30748" fmla="*/ 1793715 h 3804208"/>
                <a:gd name="connsiteX30749" fmla="*/ 4630118 w 9157696"/>
                <a:gd name="connsiteY30749" fmla="*/ 1793715 h 3804208"/>
                <a:gd name="connsiteX30750" fmla="*/ 4630118 w 9157696"/>
                <a:gd name="connsiteY30750" fmla="*/ 1793715 h 3804208"/>
                <a:gd name="connsiteX30751" fmla="*/ 4641104 w 9157696"/>
                <a:gd name="connsiteY30751" fmla="*/ 1782729 h 3804208"/>
                <a:gd name="connsiteX30752" fmla="*/ 4639883 w 9157696"/>
                <a:gd name="connsiteY30752" fmla="*/ 1781508 h 3804208"/>
                <a:gd name="connsiteX30753" fmla="*/ 4638663 w 9157696"/>
                <a:gd name="connsiteY30753" fmla="*/ 1780287 h 3804208"/>
                <a:gd name="connsiteX30754" fmla="*/ 4643546 w 9157696"/>
                <a:gd name="connsiteY30754" fmla="*/ 1779067 h 3804208"/>
                <a:gd name="connsiteX30755" fmla="*/ 4641104 w 9157696"/>
                <a:gd name="connsiteY30755" fmla="*/ 1782729 h 3804208"/>
                <a:gd name="connsiteX30756" fmla="*/ 4648428 w 9157696"/>
                <a:gd name="connsiteY30756" fmla="*/ 1763197 h 3804208"/>
                <a:gd name="connsiteX30757" fmla="*/ 4647208 w 9157696"/>
                <a:gd name="connsiteY30757" fmla="*/ 1761977 h 3804208"/>
                <a:gd name="connsiteX30758" fmla="*/ 4649649 w 9157696"/>
                <a:gd name="connsiteY30758" fmla="*/ 1763197 h 3804208"/>
                <a:gd name="connsiteX30759" fmla="*/ 4649649 w 9157696"/>
                <a:gd name="connsiteY30759" fmla="*/ 1763197 h 3804208"/>
                <a:gd name="connsiteX30760" fmla="*/ 4648428 w 9157696"/>
                <a:gd name="connsiteY30760" fmla="*/ 1763197 h 3804208"/>
                <a:gd name="connsiteX30761" fmla="*/ 4663077 w 9157696"/>
                <a:gd name="connsiteY30761" fmla="*/ 1709487 h 3804208"/>
                <a:gd name="connsiteX30762" fmla="*/ 4663077 w 9157696"/>
                <a:gd name="connsiteY30762" fmla="*/ 1708266 h 3804208"/>
                <a:gd name="connsiteX30763" fmla="*/ 4663077 w 9157696"/>
                <a:gd name="connsiteY30763" fmla="*/ 1709487 h 3804208"/>
                <a:gd name="connsiteX30764" fmla="*/ 4663077 w 9157696"/>
                <a:gd name="connsiteY30764" fmla="*/ 1709487 h 3804208"/>
                <a:gd name="connsiteX30765" fmla="*/ 4703360 w 9157696"/>
                <a:gd name="connsiteY30765" fmla="*/ 2415052 h 3804208"/>
                <a:gd name="connsiteX30766" fmla="*/ 4667960 w 9157696"/>
                <a:gd name="connsiteY30766" fmla="*/ 2402845 h 3804208"/>
                <a:gd name="connsiteX30767" fmla="*/ 4674063 w 9157696"/>
                <a:gd name="connsiteY30767" fmla="*/ 2401624 h 3804208"/>
                <a:gd name="connsiteX30768" fmla="*/ 4691153 w 9157696"/>
                <a:gd name="connsiteY30768" fmla="*/ 2394300 h 3804208"/>
                <a:gd name="connsiteX30769" fmla="*/ 4703360 w 9157696"/>
                <a:gd name="connsiteY30769" fmla="*/ 2390638 h 3804208"/>
                <a:gd name="connsiteX30770" fmla="*/ 4703360 w 9157696"/>
                <a:gd name="connsiteY30770" fmla="*/ 2415052 h 3804208"/>
                <a:gd name="connsiteX30771" fmla="*/ 4971914 w 9157696"/>
                <a:gd name="connsiteY30771" fmla="*/ 1533706 h 3804208"/>
                <a:gd name="connsiteX30772" fmla="*/ 4971914 w 9157696"/>
                <a:gd name="connsiteY30772" fmla="*/ 1533706 h 3804208"/>
                <a:gd name="connsiteX30773" fmla="*/ 4970693 w 9157696"/>
                <a:gd name="connsiteY30773" fmla="*/ 1532485 h 3804208"/>
                <a:gd name="connsiteX30774" fmla="*/ 4971914 w 9157696"/>
                <a:gd name="connsiteY30774" fmla="*/ 1533706 h 3804208"/>
                <a:gd name="connsiteX30775" fmla="*/ 4964590 w 9157696"/>
                <a:gd name="connsiteY30775" fmla="*/ 1603286 h 3804208"/>
                <a:gd name="connsiteX30776" fmla="*/ 4964590 w 9157696"/>
                <a:gd name="connsiteY30776" fmla="*/ 1603286 h 3804208"/>
                <a:gd name="connsiteX30777" fmla="*/ 4963369 w 9157696"/>
                <a:gd name="connsiteY30777" fmla="*/ 1604506 h 3804208"/>
                <a:gd name="connsiteX30778" fmla="*/ 4964590 w 9157696"/>
                <a:gd name="connsiteY30778" fmla="*/ 1603286 h 3804208"/>
                <a:gd name="connsiteX30779" fmla="*/ 4964590 w 9157696"/>
                <a:gd name="connsiteY30779" fmla="*/ 1603286 h 3804208"/>
                <a:gd name="connsiteX30780" fmla="*/ 4960928 w 9157696"/>
                <a:gd name="connsiteY30780" fmla="*/ 1626479 h 3804208"/>
                <a:gd name="connsiteX30781" fmla="*/ 4959707 w 9157696"/>
                <a:gd name="connsiteY30781" fmla="*/ 1628920 h 3804208"/>
                <a:gd name="connsiteX30782" fmla="*/ 4958486 w 9157696"/>
                <a:gd name="connsiteY30782" fmla="*/ 1627700 h 3804208"/>
                <a:gd name="connsiteX30783" fmla="*/ 4958486 w 9157696"/>
                <a:gd name="connsiteY30783" fmla="*/ 1626479 h 3804208"/>
                <a:gd name="connsiteX30784" fmla="*/ 4960928 w 9157696"/>
                <a:gd name="connsiteY30784" fmla="*/ 1626479 h 3804208"/>
                <a:gd name="connsiteX30785" fmla="*/ 4953604 w 9157696"/>
                <a:gd name="connsiteY30785" fmla="*/ 1644790 h 3804208"/>
                <a:gd name="connsiteX30786" fmla="*/ 4953604 w 9157696"/>
                <a:gd name="connsiteY30786" fmla="*/ 1644790 h 3804208"/>
                <a:gd name="connsiteX30787" fmla="*/ 4953604 w 9157696"/>
                <a:gd name="connsiteY30787" fmla="*/ 1644790 h 3804208"/>
                <a:gd name="connsiteX30788" fmla="*/ 4953604 w 9157696"/>
                <a:gd name="connsiteY30788" fmla="*/ 1644790 h 3804208"/>
                <a:gd name="connsiteX30789" fmla="*/ 4937734 w 9157696"/>
                <a:gd name="connsiteY30789" fmla="*/ 1796156 h 3804208"/>
                <a:gd name="connsiteX30790" fmla="*/ 4937734 w 9157696"/>
                <a:gd name="connsiteY30790" fmla="*/ 1796156 h 3804208"/>
                <a:gd name="connsiteX30791" fmla="*/ 4935293 w 9157696"/>
                <a:gd name="connsiteY30791" fmla="*/ 1794936 h 3804208"/>
                <a:gd name="connsiteX30792" fmla="*/ 4937734 w 9157696"/>
                <a:gd name="connsiteY30792" fmla="*/ 1796156 h 3804208"/>
                <a:gd name="connsiteX30793" fmla="*/ 4935293 w 9157696"/>
                <a:gd name="connsiteY30793" fmla="*/ 1705825 h 3804208"/>
                <a:gd name="connsiteX30794" fmla="*/ 4935293 w 9157696"/>
                <a:gd name="connsiteY30794" fmla="*/ 1707045 h 3804208"/>
                <a:gd name="connsiteX30795" fmla="*/ 4935293 w 9157696"/>
                <a:gd name="connsiteY30795" fmla="*/ 1705825 h 3804208"/>
                <a:gd name="connsiteX30796" fmla="*/ 4935293 w 9157696"/>
                <a:gd name="connsiteY30796" fmla="*/ 1705825 h 3804208"/>
                <a:gd name="connsiteX30797" fmla="*/ 4844961 w 9157696"/>
                <a:gd name="connsiteY30797" fmla="*/ 1814467 h 3804208"/>
                <a:gd name="connsiteX30798" fmla="*/ 4857168 w 9157696"/>
                <a:gd name="connsiteY30798" fmla="*/ 1812026 h 3804208"/>
                <a:gd name="connsiteX30799" fmla="*/ 4865713 w 9157696"/>
                <a:gd name="connsiteY30799" fmla="*/ 1812026 h 3804208"/>
                <a:gd name="connsiteX30800" fmla="*/ 4874258 w 9157696"/>
                <a:gd name="connsiteY30800" fmla="*/ 1812026 h 3804208"/>
                <a:gd name="connsiteX30801" fmla="*/ 4890127 w 9157696"/>
                <a:gd name="connsiteY30801" fmla="*/ 1810805 h 3804208"/>
                <a:gd name="connsiteX30802" fmla="*/ 4897451 w 9157696"/>
                <a:gd name="connsiteY30802" fmla="*/ 1810805 h 3804208"/>
                <a:gd name="connsiteX30803" fmla="*/ 4902334 w 9157696"/>
                <a:gd name="connsiteY30803" fmla="*/ 1809584 h 3804208"/>
                <a:gd name="connsiteX30804" fmla="*/ 4904776 w 9157696"/>
                <a:gd name="connsiteY30804" fmla="*/ 1808363 h 3804208"/>
                <a:gd name="connsiteX30805" fmla="*/ 4904776 w 9157696"/>
                <a:gd name="connsiteY30805" fmla="*/ 1808363 h 3804208"/>
                <a:gd name="connsiteX30806" fmla="*/ 4907217 w 9157696"/>
                <a:gd name="connsiteY30806" fmla="*/ 1810805 h 3804208"/>
                <a:gd name="connsiteX30807" fmla="*/ 4910879 w 9157696"/>
                <a:gd name="connsiteY30807" fmla="*/ 1810805 h 3804208"/>
                <a:gd name="connsiteX30808" fmla="*/ 4919424 w 9157696"/>
                <a:gd name="connsiteY30808" fmla="*/ 1812026 h 3804208"/>
                <a:gd name="connsiteX30809" fmla="*/ 4924307 w 9157696"/>
                <a:gd name="connsiteY30809" fmla="*/ 1813246 h 3804208"/>
                <a:gd name="connsiteX30810" fmla="*/ 4929190 w 9157696"/>
                <a:gd name="connsiteY30810" fmla="*/ 1814467 h 3804208"/>
                <a:gd name="connsiteX30811" fmla="*/ 4935293 w 9157696"/>
                <a:gd name="connsiteY30811" fmla="*/ 1819350 h 3804208"/>
                <a:gd name="connsiteX30812" fmla="*/ 4938955 w 9157696"/>
                <a:gd name="connsiteY30812" fmla="*/ 1826674 h 3804208"/>
                <a:gd name="connsiteX30813" fmla="*/ 4940176 w 9157696"/>
                <a:gd name="connsiteY30813" fmla="*/ 1829115 h 3804208"/>
                <a:gd name="connsiteX30814" fmla="*/ 4936514 w 9157696"/>
                <a:gd name="connsiteY30814" fmla="*/ 1831557 h 3804208"/>
                <a:gd name="connsiteX30815" fmla="*/ 4934072 w 9157696"/>
                <a:gd name="connsiteY30815" fmla="*/ 1827895 h 3804208"/>
                <a:gd name="connsiteX30816" fmla="*/ 4931631 w 9157696"/>
                <a:gd name="connsiteY30816" fmla="*/ 1824233 h 3804208"/>
                <a:gd name="connsiteX30817" fmla="*/ 4927969 w 9157696"/>
                <a:gd name="connsiteY30817" fmla="*/ 1826674 h 3804208"/>
                <a:gd name="connsiteX30818" fmla="*/ 4924307 w 9157696"/>
                <a:gd name="connsiteY30818" fmla="*/ 1829115 h 3804208"/>
                <a:gd name="connsiteX30819" fmla="*/ 4919424 w 9157696"/>
                <a:gd name="connsiteY30819" fmla="*/ 1826674 h 3804208"/>
                <a:gd name="connsiteX30820" fmla="*/ 4918203 w 9157696"/>
                <a:gd name="connsiteY30820" fmla="*/ 1830336 h 3804208"/>
                <a:gd name="connsiteX30821" fmla="*/ 4913320 w 9157696"/>
                <a:gd name="connsiteY30821" fmla="*/ 1824233 h 3804208"/>
                <a:gd name="connsiteX30822" fmla="*/ 4910879 w 9157696"/>
                <a:gd name="connsiteY30822" fmla="*/ 1826674 h 3804208"/>
                <a:gd name="connsiteX30823" fmla="*/ 4907217 w 9157696"/>
                <a:gd name="connsiteY30823" fmla="*/ 1824233 h 3804208"/>
                <a:gd name="connsiteX30824" fmla="*/ 4904776 w 9157696"/>
                <a:gd name="connsiteY30824" fmla="*/ 1820570 h 3804208"/>
                <a:gd name="connsiteX30825" fmla="*/ 4903555 w 9157696"/>
                <a:gd name="connsiteY30825" fmla="*/ 1823012 h 3804208"/>
                <a:gd name="connsiteX30826" fmla="*/ 4901113 w 9157696"/>
                <a:gd name="connsiteY30826" fmla="*/ 1824233 h 3804208"/>
                <a:gd name="connsiteX30827" fmla="*/ 4898672 w 9157696"/>
                <a:gd name="connsiteY30827" fmla="*/ 1823012 h 3804208"/>
                <a:gd name="connsiteX30828" fmla="*/ 4896231 w 9157696"/>
                <a:gd name="connsiteY30828" fmla="*/ 1820570 h 3804208"/>
                <a:gd name="connsiteX30829" fmla="*/ 4890127 w 9157696"/>
                <a:gd name="connsiteY30829" fmla="*/ 1820570 h 3804208"/>
                <a:gd name="connsiteX30830" fmla="*/ 4882803 w 9157696"/>
                <a:gd name="connsiteY30830" fmla="*/ 1820570 h 3804208"/>
                <a:gd name="connsiteX30831" fmla="*/ 4884024 w 9157696"/>
                <a:gd name="connsiteY30831" fmla="*/ 1825453 h 3804208"/>
                <a:gd name="connsiteX30832" fmla="*/ 4881582 w 9157696"/>
                <a:gd name="connsiteY30832" fmla="*/ 1823012 h 3804208"/>
                <a:gd name="connsiteX30833" fmla="*/ 4870596 w 9157696"/>
                <a:gd name="connsiteY30833" fmla="*/ 1821791 h 3804208"/>
                <a:gd name="connsiteX30834" fmla="*/ 4865713 w 9157696"/>
                <a:gd name="connsiteY30834" fmla="*/ 1823012 h 3804208"/>
                <a:gd name="connsiteX30835" fmla="*/ 4860830 w 9157696"/>
                <a:gd name="connsiteY30835" fmla="*/ 1823012 h 3804208"/>
                <a:gd name="connsiteX30836" fmla="*/ 4855948 w 9157696"/>
                <a:gd name="connsiteY30836" fmla="*/ 1821791 h 3804208"/>
                <a:gd name="connsiteX30837" fmla="*/ 4849844 w 9157696"/>
                <a:gd name="connsiteY30837" fmla="*/ 1821791 h 3804208"/>
                <a:gd name="connsiteX30838" fmla="*/ 4843741 w 9157696"/>
                <a:gd name="connsiteY30838" fmla="*/ 1823012 h 3804208"/>
                <a:gd name="connsiteX30839" fmla="*/ 4840078 w 9157696"/>
                <a:gd name="connsiteY30839" fmla="*/ 1820570 h 3804208"/>
                <a:gd name="connsiteX30840" fmla="*/ 4838858 w 9157696"/>
                <a:gd name="connsiteY30840" fmla="*/ 1820570 h 3804208"/>
                <a:gd name="connsiteX30841" fmla="*/ 4844961 w 9157696"/>
                <a:gd name="connsiteY30841" fmla="*/ 1814467 h 3804208"/>
                <a:gd name="connsiteX30842" fmla="*/ 4833975 w 9157696"/>
                <a:gd name="connsiteY30842" fmla="*/ 1819350 h 3804208"/>
                <a:gd name="connsiteX30843" fmla="*/ 4830313 w 9157696"/>
                <a:gd name="connsiteY30843" fmla="*/ 1821791 h 3804208"/>
                <a:gd name="connsiteX30844" fmla="*/ 4827871 w 9157696"/>
                <a:gd name="connsiteY30844" fmla="*/ 1820570 h 3804208"/>
                <a:gd name="connsiteX30845" fmla="*/ 4833975 w 9157696"/>
                <a:gd name="connsiteY30845" fmla="*/ 1819350 h 3804208"/>
                <a:gd name="connsiteX30846" fmla="*/ 4814444 w 9157696"/>
                <a:gd name="connsiteY30846" fmla="*/ 1793715 h 3804208"/>
                <a:gd name="connsiteX30847" fmla="*/ 4814444 w 9157696"/>
                <a:gd name="connsiteY30847" fmla="*/ 1793715 h 3804208"/>
                <a:gd name="connsiteX30848" fmla="*/ 4814444 w 9157696"/>
                <a:gd name="connsiteY30848" fmla="*/ 1793715 h 3804208"/>
                <a:gd name="connsiteX30849" fmla="*/ 4814444 w 9157696"/>
                <a:gd name="connsiteY30849" fmla="*/ 1793715 h 3804208"/>
                <a:gd name="connsiteX30850" fmla="*/ 4805899 w 9157696"/>
                <a:gd name="connsiteY30850" fmla="*/ 1781508 h 3804208"/>
                <a:gd name="connsiteX30851" fmla="*/ 4805899 w 9157696"/>
                <a:gd name="connsiteY30851" fmla="*/ 1781508 h 3804208"/>
                <a:gd name="connsiteX30852" fmla="*/ 4799795 w 9157696"/>
                <a:gd name="connsiteY30852" fmla="*/ 1780287 h 3804208"/>
                <a:gd name="connsiteX30853" fmla="*/ 4799795 w 9157696"/>
                <a:gd name="connsiteY30853" fmla="*/ 1780287 h 3804208"/>
                <a:gd name="connsiteX30854" fmla="*/ 4805899 w 9157696"/>
                <a:gd name="connsiteY30854" fmla="*/ 1781508 h 3804208"/>
                <a:gd name="connsiteX30855" fmla="*/ 4793692 w 9157696"/>
                <a:gd name="connsiteY30855" fmla="*/ 1761977 h 3804208"/>
                <a:gd name="connsiteX30856" fmla="*/ 4796133 w 9157696"/>
                <a:gd name="connsiteY30856" fmla="*/ 1760756 h 3804208"/>
                <a:gd name="connsiteX30857" fmla="*/ 4794913 w 9157696"/>
                <a:gd name="connsiteY30857" fmla="*/ 1761977 h 3804208"/>
                <a:gd name="connsiteX30858" fmla="*/ 4793692 w 9157696"/>
                <a:gd name="connsiteY30858" fmla="*/ 1761977 h 3804208"/>
                <a:gd name="connsiteX30859" fmla="*/ 4793692 w 9157696"/>
                <a:gd name="connsiteY30859" fmla="*/ 1761977 h 3804208"/>
                <a:gd name="connsiteX30860" fmla="*/ 4793692 w 9157696"/>
                <a:gd name="connsiteY30860" fmla="*/ 1779067 h 3804208"/>
                <a:gd name="connsiteX30861" fmla="*/ 4791250 w 9157696"/>
                <a:gd name="connsiteY30861" fmla="*/ 1780287 h 3804208"/>
                <a:gd name="connsiteX30862" fmla="*/ 4790030 w 9157696"/>
                <a:gd name="connsiteY30862" fmla="*/ 1780287 h 3804208"/>
                <a:gd name="connsiteX30863" fmla="*/ 4793692 w 9157696"/>
                <a:gd name="connsiteY30863" fmla="*/ 1779067 h 3804208"/>
                <a:gd name="connsiteX30864" fmla="*/ 4787588 w 9157696"/>
                <a:gd name="connsiteY30864" fmla="*/ 1779067 h 3804208"/>
                <a:gd name="connsiteX30865" fmla="*/ 4788809 w 9157696"/>
                <a:gd name="connsiteY30865" fmla="*/ 1779067 h 3804208"/>
                <a:gd name="connsiteX30866" fmla="*/ 4788809 w 9157696"/>
                <a:gd name="connsiteY30866" fmla="*/ 1781508 h 3804208"/>
                <a:gd name="connsiteX30867" fmla="*/ 4785147 w 9157696"/>
                <a:gd name="connsiteY30867" fmla="*/ 1779067 h 3804208"/>
                <a:gd name="connsiteX30868" fmla="*/ 4787588 w 9157696"/>
                <a:gd name="connsiteY30868" fmla="*/ 1779067 h 3804208"/>
                <a:gd name="connsiteX30869" fmla="*/ 4781485 w 9157696"/>
                <a:gd name="connsiteY30869" fmla="*/ 1707045 h 3804208"/>
                <a:gd name="connsiteX30870" fmla="*/ 4781485 w 9157696"/>
                <a:gd name="connsiteY30870" fmla="*/ 1708266 h 3804208"/>
                <a:gd name="connsiteX30871" fmla="*/ 4781485 w 9157696"/>
                <a:gd name="connsiteY30871" fmla="*/ 1707045 h 3804208"/>
                <a:gd name="connsiteX30872" fmla="*/ 4781485 w 9157696"/>
                <a:gd name="connsiteY30872" fmla="*/ 1707045 h 3804208"/>
                <a:gd name="connsiteX30873" fmla="*/ 4824209 w 9157696"/>
                <a:gd name="connsiteY30873" fmla="*/ 2427259 h 3804208"/>
                <a:gd name="connsiteX30874" fmla="*/ 4819327 w 9157696"/>
                <a:gd name="connsiteY30874" fmla="*/ 2422376 h 3804208"/>
                <a:gd name="connsiteX30875" fmla="*/ 4812002 w 9157696"/>
                <a:gd name="connsiteY30875" fmla="*/ 2422376 h 3804208"/>
                <a:gd name="connsiteX30876" fmla="*/ 4807120 w 9157696"/>
                <a:gd name="connsiteY30876" fmla="*/ 2432142 h 3804208"/>
                <a:gd name="connsiteX30877" fmla="*/ 4797354 w 9157696"/>
                <a:gd name="connsiteY30877" fmla="*/ 2434583 h 3804208"/>
                <a:gd name="connsiteX30878" fmla="*/ 4787588 w 9157696"/>
                <a:gd name="connsiteY30878" fmla="*/ 2437024 h 3804208"/>
                <a:gd name="connsiteX30879" fmla="*/ 4783926 w 9157696"/>
                <a:gd name="connsiteY30879" fmla="*/ 2440687 h 3804208"/>
                <a:gd name="connsiteX30880" fmla="*/ 4742422 w 9157696"/>
                <a:gd name="connsiteY30880" fmla="*/ 2427259 h 3804208"/>
                <a:gd name="connsiteX30881" fmla="*/ 4741202 w 9157696"/>
                <a:gd name="connsiteY30881" fmla="*/ 2391859 h 3804208"/>
                <a:gd name="connsiteX30882" fmla="*/ 4741202 w 9157696"/>
                <a:gd name="connsiteY30882" fmla="*/ 2391859 h 3804208"/>
                <a:gd name="connsiteX30883" fmla="*/ 4742422 w 9157696"/>
                <a:gd name="connsiteY30883" fmla="*/ 2390638 h 3804208"/>
                <a:gd name="connsiteX30884" fmla="*/ 4752188 w 9157696"/>
                <a:gd name="connsiteY30884" fmla="*/ 2393079 h 3804208"/>
                <a:gd name="connsiteX30885" fmla="*/ 4769278 w 9157696"/>
                <a:gd name="connsiteY30885" fmla="*/ 2400403 h 3804208"/>
                <a:gd name="connsiteX30886" fmla="*/ 4788809 w 9157696"/>
                <a:gd name="connsiteY30886" fmla="*/ 2405286 h 3804208"/>
                <a:gd name="connsiteX30887" fmla="*/ 4798574 w 9157696"/>
                <a:gd name="connsiteY30887" fmla="*/ 2408948 h 3804208"/>
                <a:gd name="connsiteX30888" fmla="*/ 4808340 w 9157696"/>
                <a:gd name="connsiteY30888" fmla="*/ 2412610 h 3804208"/>
                <a:gd name="connsiteX30889" fmla="*/ 4821768 w 9157696"/>
                <a:gd name="connsiteY30889" fmla="*/ 2416273 h 3804208"/>
                <a:gd name="connsiteX30890" fmla="*/ 4826651 w 9157696"/>
                <a:gd name="connsiteY30890" fmla="*/ 2422376 h 3804208"/>
                <a:gd name="connsiteX30891" fmla="*/ 4824209 w 9157696"/>
                <a:gd name="connsiteY30891" fmla="*/ 2427259 h 3804208"/>
                <a:gd name="connsiteX30892" fmla="*/ 4846182 w 9157696"/>
                <a:gd name="connsiteY30892" fmla="*/ 1910902 h 3804208"/>
                <a:gd name="connsiteX30893" fmla="*/ 4844961 w 9157696"/>
                <a:gd name="connsiteY30893" fmla="*/ 1909682 h 3804208"/>
                <a:gd name="connsiteX30894" fmla="*/ 4849844 w 9157696"/>
                <a:gd name="connsiteY30894" fmla="*/ 1908461 h 3804208"/>
                <a:gd name="connsiteX30895" fmla="*/ 4846182 w 9157696"/>
                <a:gd name="connsiteY30895" fmla="*/ 1910902 h 3804208"/>
                <a:gd name="connsiteX30896" fmla="*/ 4847403 w 9157696"/>
                <a:gd name="connsiteY30896" fmla="*/ 1841322 h 3804208"/>
                <a:gd name="connsiteX30897" fmla="*/ 4849844 w 9157696"/>
                <a:gd name="connsiteY30897" fmla="*/ 1840102 h 3804208"/>
                <a:gd name="connsiteX30898" fmla="*/ 4847403 w 9157696"/>
                <a:gd name="connsiteY30898" fmla="*/ 1841322 h 3804208"/>
                <a:gd name="connsiteX30899" fmla="*/ 4847403 w 9157696"/>
                <a:gd name="connsiteY30899" fmla="*/ 1841322 h 3804208"/>
                <a:gd name="connsiteX30900" fmla="*/ 4881582 w 9157696"/>
                <a:gd name="connsiteY30900" fmla="*/ 1952406 h 3804208"/>
                <a:gd name="connsiteX30901" fmla="*/ 4882803 w 9157696"/>
                <a:gd name="connsiteY30901" fmla="*/ 1951186 h 3804208"/>
                <a:gd name="connsiteX30902" fmla="*/ 4881582 w 9157696"/>
                <a:gd name="connsiteY30902" fmla="*/ 1952406 h 3804208"/>
                <a:gd name="connsiteX30903" fmla="*/ 4899893 w 9157696"/>
                <a:gd name="connsiteY30903" fmla="*/ 1926772 h 3804208"/>
                <a:gd name="connsiteX30904" fmla="*/ 4896231 w 9157696"/>
                <a:gd name="connsiteY30904" fmla="*/ 1926772 h 3804208"/>
                <a:gd name="connsiteX30905" fmla="*/ 4892569 w 9157696"/>
                <a:gd name="connsiteY30905" fmla="*/ 1926772 h 3804208"/>
                <a:gd name="connsiteX30906" fmla="*/ 4890127 w 9157696"/>
                <a:gd name="connsiteY30906" fmla="*/ 1927992 h 3804208"/>
                <a:gd name="connsiteX30907" fmla="*/ 4887686 w 9157696"/>
                <a:gd name="connsiteY30907" fmla="*/ 1927992 h 3804208"/>
                <a:gd name="connsiteX30908" fmla="*/ 4885244 w 9157696"/>
                <a:gd name="connsiteY30908" fmla="*/ 1926772 h 3804208"/>
                <a:gd name="connsiteX30909" fmla="*/ 4879141 w 9157696"/>
                <a:gd name="connsiteY30909" fmla="*/ 1929213 h 3804208"/>
                <a:gd name="connsiteX30910" fmla="*/ 4877920 w 9157696"/>
                <a:gd name="connsiteY30910" fmla="*/ 1932875 h 3804208"/>
                <a:gd name="connsiteX30911" fmla="*/ 4877920 w 9157696"/>
                <a:gd name="connsiteY30911" fmla="*/ 1931654 h 3804208"/>
                <a:gd name="connsiteX30912" fmla="*/ 4868155 w 9157696"/>
                <a:gd name="connsiteY30912" fmla="*/ 1934096 h 3804208"/>
                <a:gd name="connsiteX30913" fmla="*/ 4860830 w 9157696"/>
                <a:gd name="connsiteY30913" fmla="*/ 1932875 h 3804208"/>
                <a:gd name="connsiteX30914" fmla="*/ 4853506 w 9157696"/>
                <a:gd name="connsiteY30914" fmla="*/ 1931654 h 3804208"/>
                <a:gd name="connsiteX30915" fmla="*/ 4852285 w 9157696"/>
                <a:gd name="connsiteY30915" fmla="*/ 1932875 h 3804208"/>
                <a:gd name="connsiteX30916" fmla="*/ 4852285 w 9157696"/>
                <a:gd name="connsiteY30916" fmla="*/ 1931654 h 3804208"/>
                <a:gd name="connsiteX30917" fmla="*/ 4851065 w 9157696"/>
                <a:gd name="connsiteY30917" fmla="*/ 1926772 h 3804208"/>
                <a:gd name="connsiteX30918" fmla="*/ 4860830 w 9157696"/>
                <a:gd name="connsiteY30918" fmla="*/ 1923109 h 3804208"/>
                <a:gd name="connsiteX30919" fmla="*/ 4869375 w 9157696"/>
                <a:gd name="connsiteY30919" fmla="*/ 1921889 h 3804208"/>
                <a:gd name="connsiteX30920" fmla="*/ 4877920 w 9157696"/>
                <a:gd name="connsiteY30920" fmla="*/ 1920668 h 3804208"/>
                <a:gd name="connsiteX30921" fmla="*/ 4893789 w 9157696"/>
                <a:gd name="connsiteY30921" fmla="*/ 1919447 h 3804208"/>
                <a:gd name="connsiteX30922" fmla="*/ 4901113 w 9157696"/>
                <a:gd name="connsiteY30922" fmla="*/ 1919447 h 3804208"/>
                <a:gd name="connsiteX30923" fmla="*/ 4902334 w 9157696"/>
                <a:gd name="connsiteY30923" fmla="*/ 1919447 h 3804208"/>
                <a:gd name="connsiteX30924" fmla="*/ 4903555 w 9157696"/>
                <a:gd name="connsiteY30924" fmla="*/ 1924330 h 3804208"/>
                <a:gd name="connsiteX30925" fmla="*/ 4899893 w 9157696"/>
                <a:gd name="connsiteY30925" fmla="*/ 1926772 h 3804208"/>
                <a:gd name="connsiteX30926" fmla="*/ 4866934 w 9157696"/>
                <a:gd name="connsiteY30926" fmla="*/ 1906019 h 3804208"/>
                <a:gd name="connsiteX30927" fmla="*/ 4885244 w 9157696"/>
                <a:gd name="connsiteY30927" fmla="*/ 1908461 h 3804208"/>
                <a:gd name="connsiteX30928" fmla="*/ 4896231 w 9157696"/>
                <a:gd name="connsiteY30928" fmla="*/ 1909682 h 3804208"/>
                <a:gd name="connsiteX30929" fmla="*/ 4897451 w 9157696"/>
                <a:gd name="connsiteY30929" fmla="*/ 1915785 h 3804208"/>
                <a:gd name="connsiteX30930" fmla="*/ 4893789 w 9157696"/>
                <a:gd name="connsiteY30930" fmla="*/ 1912123 h 3804208"/>
                <a:gd name="connsiteX30931" fmla="*/ 4882803 w 9157696"/>
                <a:gd name="connsiteY30931" fmla="*/ 1909682 h 3804208"/>
                <a:gd name="connsiteX30932" fmla="*/ 4879141 w 9157696"/>
                <a:gd name="connsiteY30932" fmla="*/ 1910902 h 3804208"/>
                <a:gd name="connsiteX30933" fmla="*/ 4874258 w 9157696"/>
                <a:gd name="connsiteY30933" fmla="*/ 1910902 h 3804208"/>
                <a:gd name="connsiteX30934" fmla="*/ 4869375 w 9157696"/>
                <a:gd name="connsiteY30934" fmla="*/ 1909682 h 3804208"/>
                <a:gd name="connsiteX30935" fmla="*/ 4863272 w 9157696"/>
                <a:gd name="connsiteY30935" fmla="*/ 1909682 h 3804208"/>
                <a:gd name="connsiteX30936" fmla="*/ 4857168 w 9157696"/>
                <a:gd name="connsiteY30936" fmla="*/ 1909682 h 3804208"/>
                <a:gd name="connsiteX30937" fmla="*/ 4853506 w 9157696"/>
                <a:gd name="connsiteY30937" fmla="*/ 1907240 h 3804208"/>
                <a:gd name="connsiteX30938" fmla="*/ 4852285 w 9157696"/>
                <a:gd name="connsiteY30938" fmla="*/ 1907240 h 3804208"/>
                <a:gd name="connsiteX30939" fmla="*/ 4854727 w 9157696"/>
                <a:gd name="connsiteY30939" fmla="*/ 1906019 h 3804208"/>
                <a:gd name="connsiteX30940" fmla="*/ 4866934 w 9157696"/>
                <a:gd name="connsiteY30940" fmla="*/ 1906019 h 3804208"/>
                <a:gd name="connsiteX30941" fmla="*/ 4864492 w 9157696"/>
                <a:gd name="connsiteY30941" fmla="*/ 1888930 h 3804208"/>
                <a:gd name="connsiteX30942" fmla="*/ 4868155 w 9157696"/>
                <a:gd name="connsiteY30942" fmla="*/ 1887709 h 3804208"/>
                <a:gd name="connsiteX30943" fmla="*/ 4877920 w 9157696"/>
                <a:gd name="connsiteY30943" fmla="*/ 1884047 h 3804208"/>
                <a:gd name="connsiteX30944" fmla="*/ 4881582 w 9157696"/>
                <a:gd name="connsiteY30944" fmla="*/ 1882826 h 3804208"/>
                <a:gd name="connsiteX30945" fmla="*/ 4881582 w 9157696"/>
                <a:gd name="connsiteY30945" fmla="*/ 1882826 h 3804208"/>
                <a:gd name="connsiteX30946" fmla="*/ 4887686 w 9157696"/>
                <a:gd name="connsiteY30946" fmla="*/ 1891371 h 3804208"/>
                <a:gd name="connsiteX30947" fmla="*/ 4892569 w 9157696"/>
                <a:gd name="connsiteY30947" fmla="*/ 1899916 h 3804208"/>
                <a:gd name="connsiteX30948" fmla="*/ 4887686 w 9157696"/>
                <a:gd name="connsiteY30948" fmla="*/ 1898695 h 3804208"/>
                <a:gd name="connsiteX30949" fmla="*/ 4884024 w 9157696"/>
                <a:gd name="connsiteY30949" fmla="*/ 1896254 h 3804208"/>
                <a:gd name="connsiteX30950" fmla="*/ 4884024 w 9157696"/>
                <a:gd name="connsiteY30950" fmla="*/ 1895033 h 3804208"/>
                <a:gd name="connsiteX30951" fmla="*/ 4884024 w 9157696"/>
                <a:gd name="connsiteY30951" fmla="*/ 1895033 h 3804208"/>
                <a:gd name="connsiteX30952" fmla="*/ 4884024 w 9157696"/>
                <a:gd name="connsiteY30952" fmla="*/ 1895033 h 3804208"/>
                <a:gd name="connsiteX30953" fmla="*/ 4884024 w 9157696"/>
                <a:gd name="connsiteY30953" fmla="*/ 1895033 h 3804208"/>
                <a:gd name="connsiteX30954" fmla="*/ 4875479 w 9157696"/>
                <a:gd name="connsiteY30954" fmla="*/ 1891371 h 3804208"/>
                <a:gd name="connsiteX30955" fmla="*/ 4871817 w 9157696"/>
                <a:gd name="connsiteY30955" fmla="*/ 1891371 h 3804208"/>
                <a:gd name="connsiteX30956" fmla="*/ 4868155 w 9157696"/>
                <a:gd name="connsiteY30956" fmla="*/ 1891371 h 3804208"/>
                <a:gd name="connsiteX30957" fmla="*/ 4866934 w 9157696"/>
                <a:gd name="connsiteY30957" fmla="*/ 1891371 h 3804208"/>
                <a:gd name="connsiteX30958" fmla="*/ 4866934 w 9157696"/>
                <a:gd name="connsiteY30958" fmla="*/ 1891371 h 3804208"/>
                <a:gd name="connsiteX30959" fmla="*/ 4864492 w 9157696"/>
                <a:gd name="connsiteY30959" fmla="*/ 1888930 h 3804208"/>
                <a:gd name="connsiteX30960" fmla="*/ 4905996 w 9157696"/>
                <a:gd name="connsiteY30960" fmla="*/ 1871840 h 3804208"/>
                <a:gd name="connsiteX30961" fmla="*/ 4904776 w 9157696"/>
                <a:gd name="connsiteY30961" fmla="*/ 1869398 h 3804208"/>
                <a:gd name="connsiteX30962" fmla="*/ 4898672 w 9157696"/>
                <a:gd name="connsiteY30962" fmla="*/ 1870619 h 3804208"/>
                <a:gd name="connsiteX30963" fmla="*/ 4896231 w 9157696"/>
                <a:gd name="connsiteY30963" fmla="*/ 1870619 h 3804208"/>
                <a:gd name="connsiteX30964" fmla="*/ 4896231 w 9157696"/>
                <a:gd name="connsiteY30964" fmla="*/ 1870619 h 3804208"/>
                <a:gd name="connsiteX30965" fmla="*/ 4892569 w 9157696"/>
                <a:gd name="connsiteY30965" fmla="*/ 1871840 h 3804208"/>
                <a:gd name="connsiteX30966" fmla="*/ 4891348 w 9157696"/>
                <a:gd name="connsiteY30966" fmla="*/ 1870619 h 3804208"/>
                <a:gd name="connsiteX30967" fmla="*/ 4887686 w 9157696"/>
                <a:gd name="connsiteY30967" fmla="*/ 1868178 h 3804208"/>
                <a:gd name="connsiteX30968" fmla="*/ 4887686 w 9157696"/>
                <a:gd name="connsiteY30968" fmla="*/ 1866957 h 3804208"/>
                <a:gd name="connsiteX30969" fmla="*/ 4887686 w 9157696"/>
                <a:gd name="connsiteY30969" fmla="*/ 1865736 h 3804208"/>
                <a:gd name="connsiteX30970" fmla="*/ 4896231 w 9157696"/>
                <a:gd name="connsiteY30970" fmla="*/ 1864516 h 3804208"/>
                <a:gd name="connsiteX30971" fmla="*/ 4903555 w 9157696"/>
                <a:gd name="connsiteY30971" fmla="*/ 1864516 h 3804208"/>
                <a:gd name="connsiteX30972" fmla="*/ 4904776 w 9157696"/>
                <a:gd name="connsiteY30972" fmla="*/ 1868178 h 3804208"/>
                <a:gd name="connsiteX30973" fmla="*/ 4905996 w 9157696"/>
                <a:gd name="connsiteY30973" fmla="*/ 1871840 h 3804208"/>
                <a:gd name="connsiteX30974" fmla="*/ 4905996 w 9157696"/>
                <a:gd name="connsiteY30974" fmla="*/ 1871840 h 3804208"/>
                <a:gd name="connsiteX30975" fmla="*/ 4905996 w 9157696"/>
                <a:gd name="connsiteY30975" fmla="*/ 1871840 h 3804208"/>
                <a:gd name="connsiteX30976" fmla="*/ 4905996 w 9157696"/>
                <a:gd name="connsiteY30976" fmla="*/ 1852309 h 3804208"/>
                <a:gd name="connsiteX30977" fmla="*/ 4905996 w 9157696"/>
                <a:gd name="connsiteY30977" fmla="*/ 1844984 h 3804208"/>
                <a:gd name="connsiteX30978" fmla="*/ 4903555 w 9157696"/>
                <a:gd name="connsiteY30978" fmla="*/ 1849867 h 3804208"/>
                <a:gd name="connsiteX30979" fmla="*/ 4903555 w 9157696"/>
                <a:gd name="connsiteY30979" fmla="*/ 1852309 h 3804208"/>
                <a:gd name="connsiteX30980" fmla="*/ 4899893 w 9157696"/>
                <a:gd name="connsiteY30980" fmla="*/ 1852309 h 3804208"/>
                <a:gd name="connsiteX30981" fmla="*/ 4899893 w 9157696"/>
                <a:gd name="connsiteY30981" fmla="*/ 1851088 h 3804208"/>
                <a:gd name="connsiteX30982" fmla="*/ 4896231 w 9157696"/>
                <a:gd name="connsiteY30982" fmla="*/ 1848647 h 3804208"/>
                <a:gd name="connsiteX30983" fmla="*/ 4886465 w 9157696"/>
                <a:gd name="connsiteY30983" fmla="*/ 1851088 h 3804208"/>
                <a:gd name="connsiteX30984" fmla="*/ 4885244 w 9157696"/>
                <a:gd name="connsiteY30984" fmla="*/ 1847426 h 3804208"/>
                <a:gd name="connsiteX30985" fmla="*/ 4875479 w 9157696"/>
                <a:gd name="connsiteY30985" fmla="*/ 1847426 h 3804208"/>
                <a:gd name="connsiteX30986" fmla="*/ 4871817 w 9157696"/>
                <a:gd name="connsiteY30986" fmla="*/ 1847426 h 3804208"/>
                <a:gd name="connsiteX30987" fmla="*/ 4868155 w 9157696"/>
                <a:gd name="connsiteY30987" fmla="*/ 1844984 h 3804208"/>
                <a:gd name="connsiteX30988" fmla="*/ 4868155 w 9157696"/>
                <a:gd name="connsiteY30988" fmla="*/ 1843764 h 3804208"/>
                <a:gd name="connsiteX30989" fmla="*/ 4860830 w 9157696"/>
                <a:gd name="connsiteY30989" fmla="*/ 1840102 h 3804208"/>
                <a:gd name="connsiteX30990" fmla="*/ 4858389 w 9157696"/>
                <a:gd name="connsiteY30990" fmla="*/ 1841322 h 3804208"/>
                <a:gd name="connsiteX30991" fmla="*/ 4857168 w 9157696"/>
                <a:gd name="connsiteY30991" fmla="*/ 1840102 h 3804208"/>
                <a:gd name="connsiteX30992" fmla="*/ 4855948 w 9157696"/>
                <a:gd name="connsiteY30992" fmla="*/ 1842543 h 3804208"/>
                <a:gd name="connsiteX30993" fmla="*/ 4854727 w 9157696"/>
                <a:gd name="connsiteY30993" fmla="*/ 1842543 h 3804208"/>
                <a:gd name="connsiteX30994" fmla="*/ 4853506 w 9157696"/>
                <a:gd name="connsiteY30994" fmla="*/ 1841322 h 3804208"/>
                <a:gd name="connsiteX30995" fmla="*/ 4859610 w 9157696"/>
                <a:gd name="connsiteY30995" fmla="*/ 1840102 h 3804208"/>
                <a:gd name="connsiteX30996" fmla="*/ 4864492 w 9157696"/>
                <a:gd name="connsiteY30996" fmla="*/ 1838881 h 3804208"/>
                <a:gd name="connsiteX30997" fmla="*/ 4868155 w 9157696"/>
                <a:gd name="connsiteY30997" fmla="*/ 1836440 h 3804208"/>
                <a:gd name="connsiteX30998" fmla="*/ 4869375 w 9157696"/>
                <a:gd name="connsiteY30998" fmla="*/ 1833998 h 3804208"/>
                <a:gd name="connsiteX30999" fmla="*/ 4862051 w 9157696"/>
                <a:gd name="connsiteY30999" fmla="*/ 1835219 h 3804208"/>
                <a:gd name="connsiteX31000" fmla="*/ 4854727 w 9157696"/>
                <a:gd name="connsiteY31000" fmla="*/ 1836440 h 3804208"/>
                <a:gd name="connsiteX31001" fmla="*/ 4851065 w 9157696"/>
                <a:gd name="connsiteY31001" fmla="*/ 1837660 h 3804208"/>
                <a:gd name="connsiteX31002" fmla="*/ 4847403 w 9157696"/>
                <a:gd name="connsiteY31002" fmla="*/ 1838881 h 3804208"/>
                <a:gd name="connsiteX31003" fmla="*/ 4843741 w 9157696"/>
                <a:gd name="connsiteY31003" fmla="*/ 1838881 h 3804208"/>
                <a:gd name="connsiteX31004" fmla="*/ 4841299 w 9157696"/>
                <a:gd name="connsiteY31004" fmla="*/ 1838881 h 3804208"/>
                <a:gd name="connsiteX31005" fmla="*/ 4833975 w 9157696"/>
                <a:gd name="connsiteY31005" fmla="*/ 1840102 h 3804208"/>
                <a:gd name="connsiteX31006" fmla="*/ 4831534 w 9157696"/>
                <a:gd name="connsiteY31006" fmla="*/ 1840102 h 3804208"/>
                <a:gd name="connsiteX31007" fmla="*/ 4830313 w 9157696"/>
                <a:gd name="connsiteY31007" fmla="*/ 1840102 h 3804208"/>
                <a:gd name="connsiteX31008" fmla="*/ 4825430 w 9157696"/>
                <a:gd name="connsiteY31008" fmla="*/ 1841322 h 3804208"/>
                <a:gd name="connsiteX31009" fmla="*/ 4822989 w 9157696"/>
                <a:gd name="connsiteY31009" fmla="*/ 1841322 h 3804208"/>
                <a:gd name="connsiteX31010" fmla="*/ 4822989 w 9157696"/>
                <a:gd name="connsiteY31010" fmla="*/ 1841322 h 3804208"/>
                <a:gd name="connsiteX31011" fmla="*/ 4832754 w 9157696"/>
                <a:gd name="connsiteY31011" fmla="*/ 1835219 h 3804208"/>
                <a:gd name="connsiteX31012" fmla="*/ 4844961 w 9157696"/>
                <a:gd name="connsiteY31012" fmla="*/ 1831557 h 3804208"/>
                <a:gd name="connsiteX31013" fmla="*/ 4862051 w 9157696"/>
                <a:gd name="connsiteY31013" fmla="*/ 1829115 h 3804208"/>
                <a:gd name="connsiteX31014" fmla="*/ 4877920 w 9157696"/>
                <a:gd name="connsiteY31014" fmla="*/ 1827895 h 3804208"/>
                <a:gd name="connsiteX31015" fmla="*/ 4884024 w 9157696"/>
                <a:gd name="connsiteY31015" fmla="*/ 1827895 h 3804208"/>
                <a:gd name="connsiteX31016" fmla="*/ 4886465 w 9157696"/>
                <a:gd name="connsiteY31016" fmla="*/ 1827895 h 3804208"/>
                <a:gd name="connsiteX31017" fmla="*/ 4890127 w 9157696"/>
                <a:gd name="connsiteY31017" fmla="*/ 1829115 h 3804208"/>
                <a:gd name="connsiteX31018" fmla="*/ 4899893 w 9157696"/>
                <a:gd name="connsiteY31018" fmla="*/ 1833998 h 3804208"/>
                <a:gd name="connsiteX31019" fmla="*/ 4904776 w 9157696"/>
                <a:gd name="connsiteY31019" fmla="*/ 1837660 h 3804208"/>
                <a:gd name="connsiteX31020" fmla="*/ 4908438 w 9157696"/>
                <a:gd name="connsiteY31020" fmla="*/ 1838881 h 3804208"/>
                <a:gd name="connsiteX31021" fmla="*/ 4909658 w 9157696"/>
                <a:gd name="connsiteY31021" fmla="*/ 1843764 h 3804208"/>
                <a:gd name="connsiteX31022" fmla="*/ 4912100 w 9157696"/>
                <a:gd name="connsiteY31022" fmla="*/ 1846205 h 3804208"/>
                <a:gd name="connsiteX31023" fmla="*/ 4915762 w 9157696"/>
                <a:gd name="connsiteY31023" fmla="*/ 1846205 h 3804208"/>
                <a:gd name="connsiteX31024" fmla="*/ 4916983 w 9157696"/>
                <a:gd name="connsiteY31024" fmla="*/ 1847426 h 3804208"/>
                <a:gd name="connsiteX31025" fmla="*/ 4920645 w 9157696"/>
                <a:gd name="connsiteY31025" fmla="*/ 1854750 h 3804208"/>
                <a:gd name="connsiteX31026" fmla="*/ 4920645 w 9157696"/>
                <a:gd name="connsiteY31026" fmla="*/ 1854750 h 3804208"/>
                <a:gd name="connsiteX31027" fmla="*/ 4920645 w 9157696"/>
                <a:gd name="connsiteY31027" fmla="*/ 1854750 h 3804208"/>
                <a:gd name="connsiteX31028" fmla="*/ 4915762 w 9157696"/>
                <a:gd name="connsiteY31028" fmla="*/ 1852309 h 3804208"/>
                <a:gd name="connsiteX31029" fmla="*/ 4905996 w 9157696"/>
                <a:gd name="connsiteY31029" fmla="*/ 1852309 h 3804208"/>
                <a:gd name="connsiteX31030" fmla="*/ 4905996 w 9157696"/>
                <a:gd name="connsiteY31030" fmla="*/ 1852309 h 3804208"/>
                <a:gd name="connsiteX31031" fmla="*/ 4992666 w 9157696"/>
                <a:gd name="connsiteY31031" fmla="*/ 2498059 h 3804208"/>
                <a:gd name="connsiteX31032" fmla="*/ 4909658 w 9157696"/>
                <a:gd name="connsiteY31032" fmla="*/ 2477308 h 3804208"/>
                <a:gd name="connsiteX31033" fmla="*/ 4915762 w 9157696"/>
                <a:gd name="connsiteY31033" fmla="*/ 2471204 h 3804208"/>
                <a:gd name="connsiteX31034" fmla="*/ 4927969 w 9157696"/>
                <a:gd name="connsiteY31034" fmla="*/ 2474866 h 3804208"/>
                <a:gd name="connsiteX31035" fmla="*/ 4934072 w 9157696"/>
                <a:gd name="connsiteY31035" fmla="*/ 2469983 h 3804208"/>
                <a:gd name="connsiteX31036" fmla="*/ 4940176 w 9157696"/>
                <a:gd name="connsiteY31036" fmla="*/ 2463880 h 3804208"/>
                <a:gd name="connsiteX31037" fmla="*/ 4951162 w 9157696"/>
                <a:gd name="connsiteY31037" fmla="*/ 2456556 h 3804208"/>
                <a:gd name="connsiteX31038" fmla="*/ 4958486 w 9157696"/>
                <a:gd name="connsiteY31038" fmla="*/ 2455335 h 3804208"/>
                <a:gd name="connsiteX31039" fmla="*/ 4970693 w 9157696"/>
                <a:gd name="connsiteY31039" fmla="*/ 2452894 h 3804208"/>
                <a:gd name="connsiteX31040" fmla="*/ 4981680 w 9157696"/>
                <a:gd name="connsiteY31040" fmla="*/ 2449231 h 3804208"/>
                <a:gd name="connsiteX31041" fmla="*/ 4991445 w 9157696"/>
                <a:gd name="connsiteY31041" fmla="*/ 2448011 h 3804208"/>
                <a:gd name="connsiteX31042" fmla="*/ 4992666 w 9157696"/>
                <a:gd name="connsiteY31042" fmla="*/ 2498059 h 3804208"/>
                <a:gd name="connsiteX31043" fmla="*/ 6639391 w 9157696"/>
                <a:gd name="connsiteY31043" fmla="*/ 2135511 h 3804208"/>
                <a:gd name="connsiteX31044" fmla="*/ 6635729 w 9157696"/>
                <a:gd name="connsiteY31044" fmla="*/ 2137953 h 3804208"/>
                <a:gd name="connsiteX31045" fmla="*/ 6627184 w 9157696"/>
                <a:gd name="connsiteY31045" fmla="*/ 2137953 h 3804208"/>
                <a:gd name="connsiteX31046" fmla="*/ 6619860 w 9157696"/>
                <a:gd name="connsiteY31046" fmla="*/ 2136732 h 3804208"/>
                <a:gd name="connsiteX31047" fmla="*/ 6624743 w 9157696"/>
                <a:gd name="connsiteY31047" fmla="*/ 2136732 h 3804208"/>
                <a:gd name="connsiteX31048" fmla="*/ 6639391 w 9157696"/>
                <a:gd name="connsiteY31048" fmla="*/ 2135511 h 3804208"/>
                <a:gd name="connsiteX31049" fmla="*/ 6639391 w 9157696"/>
                <a:gd name="connsiteY31049" fmla="*/ 2135511 h 3804208"/>
                <a:gd name="connsiteX31050" fmla="*/ 6688219 w 9157696"/>
                <a:gd name="connsiteY31050" fmla="*/ 2069593 h 3804208"/>
                <a:gd name="connsiteX31051" fmla="*/ 6685778 w 9157696"/>
                <a:gd name="connsiteY31051" fmla="*/ 2067152 h 3804208"/>
                <a:gd name="connsiteX31052" fmla="*/ 6688219 w 9157696"/>
                <a:gd name="connsiteY31052" fmla="*/ 2068373 h 3804208"/>
                <a:gd name="connsiteX31053" fmla="*/ 6688219 w 9157696"/>
                <a:gd name="connsiteY31053" fmla="*/ 2069593 h 3804208"/>
                <a:gd name="connsiteX31054" fmla="*/ 6752916 w 9157696"/>
                <a:gd name="connsiteY31054" fmla="*/ 1945082 h 3804208"/>
                <a:gd name="connsiteX31055" fmla="*/ 6746813 w 9157696"/>
                <a:gd name="connsiteY31055" fmla="*/ 1946303 h 3804208"/>
                <a:gd name="connsiteX31056" fmla="*/ 6741930 w 9157696"/>
                <a:gd name="connsiteY31056" fmla="*/ 1946303 h 3804208"/>
                <a:gd name="connsiteX31057" fmla="*/ 6752916 w 9157696"/>
                <a:gd name="connsiteY31057" fmla="*/ 1945082 h 3804208"/>
                <a:gd name="connsiteX31058" fmla="*/ 6752916 w 9157696"/>
                <a:gd name="connsiteY31058" fmla="*/ 1945082 h 3804208"/>
                <a:gd name="connsiteX31059" fmla="*/ 6751696 w 9157696"/>
                <a:gd name="connsiteY31059" fmla="*/ 1879164 h 3804208"/>
                <a:gd name="connsiteX31060" fmla="*/ 6737047 w 9157696"/>
                <a:gd name="connsiteY31060" fmla="*/ 1873061 h 3804208"/>
                <a:gd name="connsiteX31061" fmla="*/ 6732164 w 9157696"/>
                <a:gd name="connsiteY31061" fmla="*/ 1876723 h 3804208"/>
                <a:gd name="connsiteX31062" fmla="*/ 6719957 w 9157696"/>
                <a:gd name="connsiteY31062" fmla="*/ 1866957 h 3804208"/>
                <a:gd name="connsiteX31063" fmla="*/ 6712633 w 9157696"/>
                <a:gd name="connsiteY31063" fmla="*/ 1866957 h 3804208"/>
                <a:gd name="connsiteX31064" fmla="*/ 6708971 w 9157696"/>
                <a:gd name="connsiteY31064" fmla="*/ 1868178 h 3804208"/>
                <a:gd name="connsiteX31065" fmla="*/ 6702868 w 9157696"/>
                <a:gd name="connsiteY31065" fmla="*/ 1862074 h 3804208"/>
                <a:gd name="connsiteX31066" fmla="*/ 6695543 w 9157696"/>
                <a:gd name="connsiteY31066" fmla="*/ 1855971 h 3804208"/>
                <a:gd name="connsiteX31067" fmla="*/ 6691881 w 9157696"/>
                <a:gd name="connsiteY31067" fmla="*/ 1857191 h 3804208"/>
                <a:gd name="connsiteX31068" fmla="*/ 6684557 w 9157696"/>
                <a:gd name="connsiteY31068" fmla="*/ 1855971 h 3804208"/>
                <a:gd name="connsiteX31069" fmla="*/ 6680895 w 9157696"/>
                <a:gd name="connsiteY31069" fmla="*/ 1853529 h 3804208"/>
                <a:gd name="connsiteX31070" fmla="*/ 6702868 w 9157696"/>
                <a:gd name="connsiteY31070" fmla="*/ 1855971 h 3804208"/>
                <a:gd name="connsiteX31071" fmla="*/ 6716295 w 9157696"/>
                <a:gd name="connsiteY31071" fmla="*/ 1857191 h 3804208"/>
                <a:gd name="connsiteX31072" fmla="*/ 6729723 w 9157696"/>
                <a:gd name="connsiteY31072" fmla="*/ 1858412 h 3804208"/>
                <a:gd name="connsiteX31073" fmla="*/ 6746813 w 9157696"/>
                <a:gd name="connsiteY31073" fmla="*/ 1865736 h 3804208"/>
                <a:gd name="connsiteX31074" fmla="*/ 6759020 w 9157696"/>
                <a:gd name="connsiteY31074" fmla="*/ 1875502 h 3804208"/>
                <a:gd name="connsiteX31075" fmla="*/ 6763903 w 9157696"/>
                <a:gd name="connsiteY31075" fmla="*/ 1877943 h 3804208"/>
                <a:gd name="connsiteX31076" fmla="*/ 6762682 w 9157696"/>
                <a:gd name="connsiteY31076" fmla="*/ 1879164 h 3804208"/>
                <a:gd name="connsiteX31077" fmla="*/ 6751696 w 9157696"/>
                <a:gd name="connsiteY31077" fmla="*/ 1879164 h 3804208"/>
                <a:gd name="connsiteX31078" fmla="*/ 6761461 w 9157696"/>
                <a:gd name="connsiteY31078" fmla="*/ 1946303 h 3804208"/>
                <a:gd name="connsiteX31079" fmla="*/ 6761461 w 9157696"/>
                <a:gd name="connsiteY31079" fmla="*/ 1946303 h 3804208"/>
                <a:gd name="connsiteX31080" fmla="*/ 6770006 w 9157696"/>
                <a:gd name="connsiteY31080" fmla="*/ 1947523 h 3804208"/>
                <a:gd name="connsiteX31081" fmla="*/ 6770006 w 9157696"/>
                <a:gd name="connsiteY31081" fmla="*/ 1947523 h 3804208"/>
                <a:gd name="connsiteX31082" fmla="*/ 6761461 w 9157696"/>
                <a:gd name="connsiteY31082" fmla="*/ 1946303 h 3804208"/>
                <a:gd name="connsiteX31083" fmla="*/ 6768785 w 9157696"/>
                <a:gd name="connsiteY31083" fmla="*/ 1964613 h 3804208"/>
                <a:gd name="connsiteX31084" fmla="*/ 6766344 w 9157696"/>
                <a:gd name="connsiteY31084" fmla="*/ 1962172 h 3804208"/>
                <a:gd name="connsiteX31085" fmla="*/ 6768785 w 9157696"/>
                <a:gd name="connsiteY31085" fmla="*/ 1964613 h 3804208"/>
                <a:gd name="connsiteX31086" fmla="*/ 6772447 w 9157696"/>
                <a:gd name="connsiteY31086" fmla="*/ 1964613 h 3804208"/>
                <a:gd name="connsiteX31087" fmla="*/ 6772447 w 9157696"/>
                <a:gd name="connsiteY31087" fmla="*/ 1967054 h 3804208"/>
                <a:gd name="connsiteX31088" fmla="*/ 6768785 w 9157696"/>
                <a:gd name="connsiteY31088" fmla="*/ 1964613 h 3804208"/>
                <a:gd name="connsiteX31089" fmla="*/ 6785875 w 9157696"/>
                <a:gd name="connsiteY31089" fmla="*/ 1948744 h 3804208"/>
                <a:gd name="connsiteX31090" fmla="*/ 6785875 w 9157696"/>
                <a:gd name="connsiteY31090" fmla="*/ 1948744 h 3804208"/>
                <a:gd name="connsiteX31091" fmla="*/ 6785875 w 9157696"/>
                <a:gd name="connsiteY31091" fmla="*/ 1948744 h 3804208"/>
                <a:gd name="connsiteX31092" fmla="*/ 6785875 w 9157696"/>
                <a:gd name="connsiteY31092" fmla="*/ 1948744 h 3804208"/>
                <a:gd name="connsiteX31093" fmla="*/ 6857896 w 9157696"/>
                <a:gd name="connsiteY31093" fmla="*/ 1472671 h 3804208"/>
                <a:gd name="connsiteX31094" fmla="*/ 6857896 w 9157696"/>
                <a:gd name="connsiteY31094" fmla="*/ 1472671 h 3804208"/>
                <a:gd name="connsiteX31095" fmla="*/ 6857896 w 9157696"/>
                <a:gd name="connsiteY31095" fmla="*/ 1472671 h 3804208"/>
                <a:gd name="connsiteX31096" fmla="*/ 6857896 w 9157696"/>
                <a:gd name="connsiteY31096" fmla="*/ 1472671 h 3804208"/>
                <a:gd name="connsiteX31097" fmla="*/ 6870103 w 9157696"/>
                <a:gd name="connsiteY31097" fmla="*/ 1458022 h 3804208"/>
                <a:gd name="connsiteX31098" fmla="*/ 6868883 w 9157696"/>
                <a:gd name="connsiteY31098" fmla="*/ 1456802 h 3804208"/>
                <a:gd name="connsiteX31099" fmla="*/ 6867662 w 9157696"/>
                <a:gd name="connsiteY31099" fmla="*/ 1455581 h 3804208"/>
                <a:gd name="connsiteX31100" fmla="*/ 6872545 w 9157696"/>
                <a:gd name="connsiteY31100" fmla="*/ 1454360 h 3804208"/>
                <a:gd name="connsiteX31101" fmla="*/ 6870103 w 9157696"/>
                <a:gd name="connsiteY31101" fmla="*/ 1458022 h 3804208"/>
                <a:gd name="connsiteX31102" fmla="*/ 6878648 w 9157696"/>
                <a:gd name="connsiteY31102" fmla="*/ 1432388 h 3804208"/>
                <a:gd name="connsiteX31103" fmla="*/ 6877428 w 9157696"/>
                <a:gd name="connsiteY31103" fmla="*/ 1429946 h 3804208"/>
                <a:gd name="connsiteX31104" fmla="*/ 6879870 w 9157696"/>
                <a:gd name="connsiteY31104" fmla="*/ 1431167 h 3804208"/>
                <a:gd name="connsiteX31105" fmla="*/ 6879870 w 9157696"/>
                <a:gd name="connsiteY31105" fmla="*/ 1431167 h 3804208"/>
                <a:gd name="connsiteX31106" fmla="*/ 6878648 w 9157696"/>
                <a:gd name="connsiteY31106" fmla="*/ 1432388 h 3804208"/>
                <a:gd name="connsiteX31107" fmla="*/ 6893297 w 9157696"/>
                <a:gd name="connsiteY31107" fmla="*/ 1361587 h 3804208"/>
                <a:gd name="connsiteX31108" fmla="*/ 6893297 w 9157696"/>
                <a:gd name="connsiteY31108" fmla="*/ 1359146 h 3804208"/>
                <a:gd name="connsiteX31109" fmla="*/ 6894517 w 9157696"/>
                <a:gd name="connsiteY31109" fmla="*/ 1360366 h 3804208"/>
                <a:gd name="connsiteX31110" fmla="*/ 6893297 w 9157696"/>
                <a:gd name="connsiteY31110" fmla="*/ 1361587 h 3804208"/>
                <a:gd name="connsiteX31111" fmla="*/ 7019029 w 9157696"/>
                <a:gd name="connsiteY31111" fmla="*/ 1361587 h 3804208"/>
                <a:gd name="connsiteX31112" fmla="*/ 7017809 w 9157696"/>
                <a:gd name="connsiteY31112" fmla="*/ 1360366 h 3804208"/>
                <a:gd name="connsiteX31113" fmla="*/ 7019029 w 9157696"/>
                <a:gd name="connsiteY31113" fmla="*/ 1359146 h 3804208"/>
                <a:gd name="connsiteX31114" fmla="*/ 7019029 w 9157696"/>
                <a:gd name="connsiteY31114" fmla="*/ 1361587 h 3804208"/>
                <a:gd name="connsiteX31115" fmla="*/ 7026354 w 9157696"/>
                <a:gd name="connsiteY31115" fmla="*/ 1456802 h 3804208"/>
                <a:gd name="connsiteX31116" fmla="*/ 7022691 w 9157696"/>
                <a:gd name="connsiteY31116" fmla="*/ 1454360 h 3804208"/>
                <a:gd name="connsiteX31117" fmla="*/ 7025132 w 9157696"/>
                <a:gd name="connsiteY31117" fmla="*/ 1454360 h 3804208"/>
                <a:gd name="connsiteX31118" fmla="*/ 7027574 w 9157696"/>
                <a:gd name="connsiteY31118" fmla="*/ 1454360 h 3804208"/>
                <a:gd name="connsiteX31119" fmla="*/ 7026354 w 9157696"/>
                <a:gd name="connsiteY31119" fmla="*/ 1456802 h 3804208"/>
                <a:gd name="connsiteX31120" fmla="*/ 7030016 w 9157696"/>
                <a:gd name="connsiteY31120" fmla="*/ 1454360 h 3804208"/>
                <a:gd name="connsiteX31121" fmla="*/ 7030016 w 9157696"/>
                <a:gd name="connsiteY31121" fmla="*/ 1454360 h 3804208"/>
                <a:gd name="connsiteX31122" fmla="*/ 7032457 w 9157696"/>
                <a:gd name="connsiteY31122" fmla="*/ 1453140 h 3804208"/>
                <a:gd name="connsiteX31123" fmla="*/ 7030016 w 9157696"/>
                <a:gd name="connsiteY31123" fmla="*/ 1454360 h 3804208"/>
                <a:gd name="connsiteX31124" fmla="*/ 7033677 w 9157696"/>
                <a:gd name="connsiteY31124" fmla="*/ 1432388 h 3804208"/>
                <a:gd name="connsiteX31125" fmla="*/ 7032457 w 9157696"/>
                <a:gd name="connsiteY31125" fmla="*/ 1431167 h 3804208"/>
                <a:gd name="connsiteX31126" fmla="*/ 7032457 w 9157696"/>
                <a:gd name="connsiteY31126" fmla="*/ 1431167 h 3804208"/>
                <a:gd name="connsiteX31127" fmla="*/ 7034898 w 9157696"/>
                <a:gd name="connsiteY31127" fmla="*/ 1429946 h 3804208"/>
                <a:gd name="connsiteX31128" fmla="*/ 7033677 w 9157696"/>
                <a:gd name="connsiteY31128" fmla="*/ 1432388 h 3804208"/>
                <a:gd name="connsiteX31129" fmla="*/ 7043443 w 9157696"/>
                <a:gd name="connsiteY31129" fmla="*/ 1456802 h 3804208"/>
                <a:gd name="connsiteX31130" fmla="*/ 7038561 w 9157696"/>
                <a:gd name="connsiteY31130" fmla="*/ 1454360 h 3804208"/>
                <a:gd name="connsiteX31131" fmla="*/ 7038561 w 9157696"/>
                <a:gd name="connsiteY31131" fmla="*/ 1454360 h 3804208"/>
                <a:gd name="connsiteX31132" fmla="*/ 7043443 w 9157696"/>
                <a:gd name="connsiteY31132" fmla="*/ 1456802 h 3804208"/>
                <a:gd name="connsiteX31133" fmla="*/ 7043443 w 9157696"/>
                <a:gd name="connsiteY31133" fmla="*/ 1456802 h 3804208"/>
                <a:gd name="connsiteX31134" fmla="*/ 7053208 w 9157696"/>
                <a:gd name="connsiteY31134" fmla="*/ 1472671 h 3804208"/>
                <a:gd name="connsiteX31135" fmla="*/ 7053208 w 9157696"/>
                <a:gd name="connsiteY31135" fmla="*/ 1472671 h 3804208"/>
                <a:gd name="connsiteX31136" fmla="*/ 7053208 w 9157696"/>
                <a:gd name="connsiteY31136" fmla="*/ 1472671 h 3804208"/>
                <a:gd name="connsiteX31137" fmla="*/ 7053208 w 9157696"/>
                <a:gd name="connsiteY31137" fmla="*/ 1472671 h 3804208"/>
                <a:gd name="connsiteX31138" fmla="*/ 7186265 w 9157696"/>
                <a:gd name="connsiteY31138" fmla="*/ 1609389 h 3804208"/>
                <a:gd name="connsiteX31139" fmla="*/ 7192369 w 9157696"/>
                <a:gd name="connsiteY31139" fmla="*/ 1610610 h 3804208"/>
                <a:gd name="connsiteX31140" fmla="*/ 7200914 w 9157696"/>
                <a:gd name="connsiteY31140" fmla="*/ 1617934 h 3804208"/>
                <a:gd name="connsiteX31141" fmla="*/ 7204576 w 9157696"/>
                <a:gd name="connsiteY31141" fmla="*/ 1624038 h 3804208"/>
                <a:gd name="connsiteX31142" fmla="*/ 7198472 w 9157696"/>
                <a:gd name="connsiteY31142" fmla="*/ 1626479 h 3804208"/>
                <a:gd name="connsiteX31143" fmla="*/ 7196031 w 9157696"/>
                <a:gd name="connsiteY31143" fmla="*/ 1626479 h 3804208"/>
                <a:gd name="connsiteX31144" fmla="*/ 7196031 w 9157696"/>
                <a:gd name="connsiteY31144" fmla="*/ 1626479 h 3804208"/>
                <a:gd name="connsiteX31145" fmla="*/ 7192369 w 9157696"/>
                <a:gd name="connsiteY31145" fmla="*/ 1627700 h 3804208"/>
                <a:gd name="connsiteX31146" fmla="*/ 7187485 w 9157696"/>
                <a:gd name="connsiteY31146" fmla="*/ 1620376 h 3804208"/>
                <a:gd name="connsiteX31147" fmla="*/ 7183824 w 9157696"/>
                <a:gd name="connsiteY31147" fmla="*/ 1620376 h 3804208"/>
                <a:gd name="connsiteX31148" fmla="*/ 7181382 w 9157696"/>
                <a:gd name="connsiteY31148" fmla="*/ 1621596 h 3804208"/>
                <a:gd name="connsiteX31149" fmla="*/ 7177720 w 9157696"/>
                <a:gd name="connsiteY31149" fmla="*/ 1615493 h 3804208"/>
                <a:gd name="connsiteX31150" fmla="*/ 7174058 w 9157696"/>
                <a:gd name="connsiteY31150" fmla="*/ 1609389 h 3804208"/>
                <a:gd name="connsiteX31151" fmla="*/ 7172838 w 9157696"/>
                <a:gd name="connsiteY31151" fmla="*/ 1610610 h 3804208"/>
                <a:gd name="connsiteX31152" fmla="*/ 7169175 w 9157696"/>
                <a:gd name="connsiteY31152" fmla="*/ 1609389 h 3804208"/>
                <a:gd name="connsiteX31153" fmla="*/ 7166734 w 9157696"/>
                <a:gd name="connsiteY31153" fmla="*/ 1606948 h 3804208"/>
                <a:gd name="connsiteX31154" fmla="*/ 7177720 w 9157696"/>
                <a:gd name="connsiteY31154" fmla="*/ 1609389 h 3804208"/>
                <a:gd name="connsiteX31155" fmla="*/ 7186265 w 9157696"/>
                <a:gd name="connsiteY31155" fmla="*/ 1609389 h 3804208"/>
                <a:gd name="connsiteX31156" fmla="*/ 7188707 w 9157696"/>
                <a:gd name="connsiteY31156" fmla="*/ 1644790 h 3804208"/>
                <a:gd name="connsiteX31157" fmla="*/ 7187485 w 9157696"/>
                <a:gd name="connsiteY31157" fmla="*/ 1647231 h 3804208"/>
                <a:gd name="connsiteX31158" fmla="*/ 7186265 w 9157696"/>
                <a:gd name="connsiteY31158" fmla="*/ 1644790 h 3804208"/>
                <a:gd name="connsiteX31159" fmla="*/ 7187485 w 9157696"/>
                <a:gd name="connsiteY31159" fmla="*/ 1643569 h 3804208"/>
                <a:gd name="connsiteX31160" fmla="*/ 7188707 w 9157696"/>
                <a:gd name="connsiteY31160" fmla="*/ 1644790 h 3804208"/>
                <a:gd name="connsiteX31161" fmla="*/ 7188707 w 9157696"/>
                <a:gd name="connsiteY31161" fmla="*/ 1644790 h 3804208"/>
                <a:gd name="connsiteX31162" fmla="*/ 7171617 w 9157696"/>
                <a:gd name="connsiteY31162" fmla="*/ 1589858 h 3804208"/>
                <a:gd name="connsiteX31163" fmla="*/ 7177720 w 9157696"/>
                <a:gd name="connsiteY31163" fmla="*/ 1591079 h 3804208"/>
                <a:gd name="connsiteX31164" fmla="*/ 7180162 w 9157696"/>
                <a:gd name="connsiteY31164" fmla="*/ 1593520 h 3804208"/>
                <a:gd name="connsiteX31165" fmla="*/ 7180162 w 9157696"/>
                <a:gd name="connsiteY31165" fmla="*/ 1593520 h 3804208"/>
                <a:gd name="connsiteX31166" fmla="*/ 7176500 w 9157696"/>
                <a:gd name="connsiteY31166" fmla="*/ 1593520 h 3804208"/>
                <a:gd name="connsiteX31167" fmla="*/ 7171617 w 9157696"/>
                <a:gd name="connsiteY31167" fmla="*/ 1589858 h 3804208"/>
                <a:gd name="connsiteX31168" fmla="*/ 7164293 w 9157696"/>
                <a:gd name="connsiteY31168" fmla="*/ 1593520 h 3804208"/>
                <a:gd name="connsiteX31169" fmla="*/ 7163071 w 9157696"/>
                <a:gd name="connsiteY31169" fmla="*/ 1597182 h 3804208"/>
                <a:gd name="connsiteX31170" fmla="*/ 7154527 w 9157696"/>
                <a:gd name="connsiteY31170" fmla="*/ 1589858 h 3804208"/>
                <a:gd name="connsiteX31171" fmla="*/ 7149644 w 9157696"/>
                <a:gd name="connsiteY31171" fmla="*/ 1588637 h 3804208"/>
                <a:gd name="connsiteX31172" fmla="*/ 7153306 w 9157696"/>
                <a:gd name="connsiteY31172" fmla="*/ 1588637 h 3804208"/>
                <a:gd name="connsiteX31173" fmla="*/ 7171617 w 9157696"/>
                <a:gd name="connsiteY31173" fmla="*/ 1589858 h 3804208"/>
                <a:gd name="connsiteX31174" fmla="*/ 7161851 w 9157696"/>
                <a:gd name="connsiteY31174" fmla="*/ 1565444 h 3804208"/>
                <a:gd name="connsiteX31175" fmla="*/ 7165513 w 9157696"/>
                <a:gd name="connsiteY31175" fmla="*/ 1564223 h 3804208"/>
                <a:gd name="connsiteX31176" fmla="*/ 7169175 w 9157696"/>
                <a:gd name="connsiteY31176" fmla="*/ 1573989 h 3804208"/>
                <a:gd name="connsiteX31177" fmla="*/ 7167955 w 9157696"/>
                <a:gd name="connsiteY31177" fmla="*/ 1572768 h 3804208"/>
                <a:gd name="connsiteX31178" fmla="*/ 7165513 w 9157696"/>
                <a:gd name="connsiteY31178" fmla="*/ 1575210 h 3804208"/>
                <a:gd name="connsiteX31179" fmla="*/ 7165513 w 9157696"/>
                <a:gd name="connsiteY31179" fmla="*/ 1575210 h 3804208"/>
                <a:gd name="connsiteX31180" fmla="*/ 7160631 w 9157696"/>
                <a:gd name="connsiteY31180" fmla="*/ 1576430 h 3804208"/>
                <a:gd name="connsiteX31181" fmla="*/ 7154527 w 9157696"/>
                <a:gd name="connsiteY31181" fmla="*/ 1576430 h 3804208"/>
                <a:gd name="connsiteX31182" fmla="*/ 7149644 w 9157696"/>
                <a:gd name="connsiteY31182" fmla="*/ 1573989 h 3804208"/>
                <a:gd name="connsiteX31183" fmla="*/ 7148424 w 9157696"/>
                <a:gd name="connsiteY31183" fmla="*/ 1571548 h 3804208"/>
                <a:gd name="connsiteX31184" fmla="*/ 7142320 w 9157696"/>
                <a:gd name="connsiteY31184" fmla="*/ 1572768 h 3804208"/>
                <a:gd name="connsiteX31185" fmla="*/ 7134995 w 9157696"/>
                <a:gd name="connsiteY31185" fmla="*/ 1572768 h 3804208"/>
                <a:gd name="connsiteX31186" fmla="*/ 7131334 w 9157696"/>
                <a:gd name="connsiteY31186" fmla="*/ 1569106 h 3804208"/>
                <a:gd name="connsiteX31187" fmla="*/ 7121568 w 9157696"/>
                <a:gd name="connsiteY31187" fmla="*/ 1571548 h 3804208"/>
                <a:gd name="connsiteX31188" fmla="*/ 7120347 w 9157696"/>
                <a:gd name="connsiteY31188" fmla="*/ 1570327 h 3804208"/>
                <a:gd name="connsiteX31189" fmla="*/ 7125230 w 9157696"/>
                <a:gd name="connsiteY31189" fmla="*/ 1566665 h 3804208"/>
                <a:gd name="connsiteX31190" fmla="*/ 7139879 w 9157696"/>
                <a:gd name="connsiteY31190" fmla="*/ 1564223 h 3804208"/>
                <a:gd name="connsiteX31191" fmla="*/ 7161851 w 9157696"/>
                <a:gd name="connsiteY31191" fmla="*/ 1565444 h 3804208"/>
                <a:gd name="connsiteX31192" fmla="*/ 7086167 w 9157696"/>
                <a:gd name="connsiteY31192" fmla="*/ 1498305 h 3804208"/>
                <a:gd name="connsiteX31193" fmla="*/ 7098374 w 9157696"/>
                <a:gd name="connsiteY31193" fmla="*/ 1494643 h 3804208"/>
                <a:gd name="connsiteX31194" fmla="*/ 7108140 w 9157696"/>
                <a:gd name="connsiteY31194" fmla="*/ 1493423 h 3804208"/>
                <a:gd name="connsiteX31195" fmla="*/ 7117906 w 9157696"/>
                <a:gd name="connsiteY31195" fmla="*/ 1492202 h 3804208"/>
                <a:gd name="connsiteX31196" fmla="*/ 7121568 w 9157696"/>
                <a:gd name="connsiteY31196" fmla="*/ 1490981 h 3804208"/>
                <a:gd name="connsiteX31197" fmla="*/ 7125230 w 9157696"/>
                <a:gd name="connsiteY31197" fmla="*/ 1497085 h 3804208"/>
                <a:gd name="connsiteX31198" fmla="*/ 7131334 w 9157696"/>
                <a:gd name="connsiteY31198" fmla="*/ 1504409 h 3804208"/>
                <a:gd name="connsiteX31199" fmla="*/ 7133775 w 9157696"/>
                <a:gd name="connsiteY31199" fmla="*/ 1509292 h 3804208"/>
                <a:gd name="connsiteX31200" fmla="*/ 7133775 w 9157696"/>
                <a:gd name="connsiteY31200" fmla="*/ 1509292 h 3804208"/>
                <a:gd name="connsiteX31201" fmla="*/ 7122788 w 9157696"/>
                <a:gd name="connsiteY31201" fmla="*/ 1506850 h 3804208"/>
                <a:gd name="connsiteX31202" fmla="*/ 7111803 w 9157696"/>
                <a:gd name="connsiteY31202" fmla="*/ 1504409 h 3804208"/>
                <a:gd name="connsiteX31203" fmla="*/ 7106920 w 9157696"/>
                <a:gd name="connsiteY31203" fmla="*/ 1505630 h 3804208"/>
                <a:gd name="connsiteX31204" fmla="*/ 7102036 w 9157696"/>
                <a:gd name="connsiteY31204" fmla="*/ 1506850 h 3804208"/>
                <a:gd name="connsiteX31205" fmla="*/ 7097154 w 9157696"/>
                <a:gd name="connsiteY31205" fmla="*/ 1505630 h 3804208"/>
                <a:gd name="connsiteX31206" fmla="*/ 7089829 w 9157696"/>
                <a:gd name="connsiteY31206" fmla="*/ 1506850 h 3804208"/>
                <a:gd name="connsiteX31207" fmla="*/ 7082506 w 9157696"/>
                <a:gd name="connsiteY31207" fmla="*/ 1508071 h 3804208"/>
                <a:gd name="connsiteX31208" fmla="*/ 7077622 w 9157696"/>
                <a:gd name="connsiteY31208" fmla="*/ 1505630 h 3804208"/>
                <a:gd name="connsiteX31209" fmla="*/ 7076402 w 9157696"/>
                <a:gd name="connsiteY31209" fmla="*/ 1505630 h 3804208"/>
                <a:gd name="connsiteX31210" fmla="*/ 7086167 w 9157696"/>
                <a:gd name="connsiteY31210" fmla="*/ 1498305 h 3804208"/>
                <a:gd name="connsiteX31211" fmla="*/ 7073960 w 9157696"/>
                <a:gd name="connsiteY31211" fmla="*/ 1506850 h 3804208"/>
                <a:gd name="connsiteX31212" fmla="*/ 7070299 w 9157696"/>
                <a:gd name="connsiteY31212" fmla="*/ 1509292 h 3804208"/>
                <a:gd name="connsiteX31213" fmla="*/ 7067857 w 9157696"/>
                <a:gd name="connsiteY31213" fmla="*/ 1508071 h 3804208"/>
                <a:gd name="connsiteX31214" fmla="*/ 7073960 w 9157696"/>
                <a:gd name="connsiteY31214" fmla="*/ 1506850 h 3804208"/>
                <a:gd name="connsiteX31215" fmla="*/ 7071519 w 9157696"/>
                <a:gd name="connsiteY31215" fmla="*/ 1532485 h 3804208"/>
                <a:gd name="connsiteX31216" fmla="*/ 7071519 w 9157696"/>
                <a:gd name="connsiteY31216" fmla="*/ 1532485 h 3804208"/>
                <a:gd name="connsiteX31217" fmla="*/ 7064195 w 9157696"/>
                <a:gd name="connsiteY31217" fmla="*/ 1534926 h 3804208"/>
                <a:gd name="connsiteX31218" fmla="*/ 7060533 w 9157696"/>
                <a:gd name="connsiteY31218" fmla="*/ 1534926 h 3804208"/>
                <a:gd name="connsiteX31219" fmla="*/ 7060533 w 9157696"/>
                <a:gd name="connsiteY31219" fmla="*/ 1534926 h 3804208"/>
                <a:gd name="connsiteX31220" fmla="*/ 7070299 w 9157696"/>
                <a:gd name="connsiteY31220" fmla="*/ 1527602 h 3804208"/>
                <a:gd name="connsiteX31221" fmla="*/ 7082506 w 9157696"/>
                <a:gd name="connsiteY31221" fmla="*/ 1522719 h 3804208"/>
                <a:gd name="connsiteX31222" fmla="*/ 7100816 w 9157696"/>
                <a:gd name="connsiteY31222" fmla="*/ 1519057 h 3804208"/>
                <a:gd name="connsiteX31223" fmla="*/ 7116685 w 9157696"/>
                <a:gd name="connsiteY31223" fmla="*/ 1516616 h 3804208"/>
                <a:gd name="connsiteX31224" fmla="*/ 7124010 w 9157696"/>
                <a:gd name="connsiteY31224" fmla="*/ 1516616 h 3804208"/>
                <a:gd name="connsiteX31225" fmla="*/ 7128892 w 9157696"/>
                <a:gd name="connsiteY31225" fmla="*/ 1514175 h 3804208"/>
                <a:gd name="connsiteX31226" fmla="*/ 7132554 w 9157696"/>
                <a:gd name="connsiteY31226" fmla="*/ 1511733 h 3804208"/>
                <a:gd name="connsiteX31227" fmla="*/ 7136217 w 9157696"/>
                <a:gd name="connsiteY31227" fmla="*/ 1521499 h 3804208"/>
                <a:gd name="connsiteX31228" fmla="*/ 7144761 w 9157696"/>
                <a:gd name="connsiteY31228" fmla="*/ 1533706 h 3804208"/>
                <a:gd name="connsiteX31229" fmla="*/ 7153306 w 9157696"/>
                <a:gd name="connsiteY31229" fmla="*/ 1543471 h 3804208"/>
                <a:gd name="connsiteX31230" fmla="*/ 7155748 w 9157696"/>
                <a:gd name="connsiteY31230" fmla="*/ 1548354 h 3804208"/>
                <a:gd name="connsiteX31231" fmla="*/ 7149644 w 9157696"/>
                <a:gd name="connsiteY31231" fmla="*/ 1549575 h 3804208"/>
                <a:gd name="connsiteX31232" fmla="*/ 7141099 w 9157696"/>
                <a:gd name="connsiteY31232" fmla="*/ 1548354 h 3804208"/>
                <a:gd name="connsiteX31233" fmla="*/ 7137437 w 9157696"/>
                <a:gd name="connsiteY31233" fmla="*/ 1544692 h 3804208"/>
                <a:gd name="connsiteX31234" fmla="*/ 7126450 w 9157696"/>
                <a:gd name="connsiteY31234" fmla="*/ 1547134 h 3804208"/>
                <a:gd name="connsiteX31235" fmla="*/ 7125230 w 9157696"/>
                <a:gd name="connsiteY31235" fmla="*/ 1542251 h 3804208"/>
                <a:gd name="connsiteX31236" fmla="*/ 7114243 w 9157696"/>
                <a:gd name="connsiteY31236" fmla="*/ 1541030 h 3804208"/>
                <a:gd name="connsiteX31237" fmla="*/ 7106920 w 9157696"/>
                <a:gd name="connsiteY31237" fmla="*/ 1536147 h 3804208"/>
                <a:gd name="connsiteX31238" fmla="*/ 7099596 w 9157696"/>
                <a:gd name="connsiteY31238" fmla="*/ 1531264 h 3804208"/>
                <a:gd name="connsiteX31239" fmla="*/ 7093492 w 9157696"/>
                <a:gd name="connsiteY31239" fmla="*/ 1532485 h 3804208"/>
                <a:gd name="connsiteX31240" fmla="*/ 7092271 w 9157696"/>
                <a:gd name="connsiteY31240" fmla="*/ 1530044 h 3804208"/>
                <a:gd name="connsiteX31241" fmla="*/ 7098374 w 9157696"/>
                <a:gd name="connsiteY31241" fmla="*/ 1527602 h 3804208"/>
                <a:gd name="connsiteX31242" fmla="*/ 7103258 w 9157696"/>
                <a:gd name="connsiteY31242" fmla="*/ 1525161 h 3804208"/>
                <a:gd name="connsiteX31243" fmla="*/ 7106920 w 9157696"/>
                <a:gd name="connsiteY31243" fmla="*/ 1522719 h 3804208"/>
                <a:gd name="connsiteX31244" fmla="*/ 7109361 w 9157696"/>
                <a:gd name="connsiteY31244" fmla="*/ 1520278 h 3804208"/>
                <a:gd name="connsiteX31245" fmla="*/ 7100816 w 9157696"/>
                <a:gd name="connsiteY31245" fmla="*/ 1522719 h 3804208"/>
                <a:gd name="connsiteX31246" fmla="*/ 7092271 w 9157696"/>
                <a:gd name="connsiteY31246" fmla="*/ 1525161 h 3804208"/>
                <a:gd name="connsiteX31247" fmla="*/ 7088609 w 9157696"/>
                <a:gd name="connsiteY31247" fmla="*/ 1527602 h 3804208"/>
                <a:gd name="connsiteX31248" fmla="*/ 7084947 w 9157696"/>
                <a:gd name="connsiteY31248" fmla="*/ 1528823 h 3804208"/>
                <a:gd name="connsiteX31249" fmla="*/ 7081285 w 9157696"/>
                <a:gd name="connsiteY31249" fmla="*/ 1528823 h 3804208"/>
                <a:gd name="connsiteX31250" fmla="*/ 7078844 w 9157696"/>
                <a:gd name="connsiteY31250" fmla="*/ 1528823 h 3804208"/>
                <a:gd name="connsiteX31251" fmla="*/ 7071519 w 9157696"/>
                <a:gd name="connsiteY31251" fmla="*/ 1530044 h 3804208"/>
                <a:gd name="connsiteX31252" fmla="*/ 7071519 w 9157696"/>
                <a:gd name="connsiteY31252" fmla="*/ 1532485 h 3804208"/>
                <a:gd name="connsiteX31253" fmla="*/ 7088609 w 9157696"/>
                <a:gd name="connsiteY31253" fmla="*/ 1533706 h 3804208"/>
                <a:gd name="connsiteX31254" fmla="*/ 7091051 w 9157696"/>
                <a:gd name="connsiteY31254" fmla="*/ 1532485 h 3804208"/>
                <a:gd name="connsiteX31255" fmla="*/ 7089829 w 9157696"/>
                <a:gd name="connsiteY31255" fmla="*/ 1534926 h 3804208"/>
                <a:gd name="connsiteX31256" fmla="*/ 7088609 w 9157696"/>
                <a:gd name="connsiteY31256" fmla="*/ 1533706 h 3804208"/>
                <a:gd name="connsiteX31257" fmla="*/ 7089829 w 9157696"/>
                <a:gd name="connsiteY31257" fmla="*/ 1622817 h 3804208"/>
                <a:gd name="connsiteX31258" fmla="*/ 7087389 w 9157696"/>
                <a:gd name="connsiteY31258" fmla="*/ 1625258 h 3804208"/>
                <a:gd name="connsiteX31259" fmla="*/ 7086167 w 9157696"/>
                <a:gd name="connsiteY31259" fmla="*/ 1624038 h 3804208"/>
                <a:gd name="connsiteX31260" fmla="*/ 7089829 w 9157696"/>
                <a:gd name="connsiteY31260" fmla="*/ 1622817 h 3804208"/>
                <a:gd name="connsiteX31261" fmla="*/ 7131334 w 9157696"/>
                <a:gd name="connsiteY31261" fmla="*/ 1646010 h 3804208"/>
                <a:gd name="connsiteX31262" fmla="*/ 7131334 w 9157696"/>
                <a:gd name="connsiteY31262" fmla="*/ 1650893 h 3804208"/>
                <a:gd name="connsiteX31263" fmla="*/ 7122788 w 9157696"/>
                <a:gd name="connsiteY31263" fmla="*/ 1656997 h 3804208"/>
                <a:gd name="connsiteX31264" fmla="*/ 7119127 w 9157696"/>
                <a:gd name="connsiteY31264" fmla="*/ 1653334 h 3804208"/>
                <a:gd name="connsiteX31265" fmla="*/ 7109361 w 9157696"/>
                <a:gd name="connsiteY31265" fmla="*/ 1655776 h 3804208"/>
                <a:gd name="connsiteX31266" fmla="*/ 7100816 w 9157696"/>
                <a:gd name="connsiteY31266" fmla="*/ 1653334 h 3804208"/>
                <a:gd name="connsiteX31267" fmla="*/ 7092271 w 9157696"/>
                <a:gd name="connsiteY31267" fmla="*/ 1650893 h 3804208"/>
                <a:gd name="connsiteX31268" fmla="*/ 7087389 w 9157696"/>
                <a:gd name="connsiteY31268" fmla="*/ 1654555 h 3804208"/>
                <a:gd name="connsiteX31269" fmla="*/ 7082506 w 9157696"/>
                <a:gd name="connsiteY31269" fmla="*/ 1658217 h 3804208"/>
                <a:gd name="connsiteX31270" fmla="*/ 7076402 w 9157696"/>
                <a:gd name="connsiteY31270" fmla="*/ 1655776 h 3804208"/>
                <a:gd name="connsiteX31271" fmla="*/ 7080064 w 9157696"/>
                <a:gd name="connsiteY31271" fmla="*/ 1653334 h 3804208"/>
                <a:gd name="connsiteX31272" fmla="*/ 7087389 w 9157696"/>
                <a:gd name="connsiteY31272" fmla="*/ 1646010 h 3804208"/>
                <a:gd name="connsiteX31273" fmla="*/ 7099596 w 9157696"/>
                <a:gd name="connsiteY31273" fmla="*/ 1641127 h 3804208"/>
                <a:gd name="connsiteX31274" fmla="*/ 7108140 w 9157696"/>
                <a:gd name="connsiteY31274" fmla="*/ 1639907 h 3804208"/>
                <a:gd name="connsiteX31275" fmla="*/ 7117906 w 9157696"/>
                <a:gd name="connsiteY31275" fmla="*/ 1638686 h 3804208"/>
                <a:gd name="connsiteX31276" fmla="*/ 7133775 w 9157696"/>
                <a:gd name="connsiteY31276" fmla="*/ 1637465 h 3804208"/>
                <a:gd name="connsiteX31277" fmla="*/ 7141099 w 9157696"/>
                <a:gd name="connsiteY31277" fmla="*/ 1637465 h 3804208"/>
                <a:gd name="connsiteX31278" fmla="*/ 7145982 w 9157696"/>
                <a:gd name="connsiteY31278" fmla="*/ 1635024 h 3804208"/>
                <a:gd name="connsiteX31279" fmla="*/ 7148424 w 9157696"/>
                <a:gd name="connsiteY31279" fmla="*/ 1630141 h 3804208"/>
                <a:gd name="connsiteX31280" fmla="*/ 7136217 w 9157696"/>
                <a:gd name="connsiteY31280" fmla="*/ 1626479 h 3804208"/>
                <a:gd name="connsiteX31281" fmla="*/ 7125230 w 9157696"/>
                <a:gd name="connsiteY31281" fmla="*/ 1624038 h 3804208"/>
                <a:gd name="connsiteX31282" fmla="*/ 7120347 w 9157696"/>
                <a:gd name="connsiteY31282" fmla="*/ 1625258 h 3804208"/>
                <a:gd name="connsiteX31283" fmla="*/ 7115465 w 9157696"/>
                <a:gd name="connsiteY31283" fmla="*/ 1625258 h 3804208"/>
                <a:gd name="connsiteX31284" fmla="*/ 7110581 w 9157696"/>
                <a:gd name="connsiteY31284" fmla="*/ 1622817 h 3804208"/>
                <a:gd name="connsiteX31285" fmla="*/ 7104478 w 9157696"/>
                <a:gd name="connsiteY31285" fmla="*/ 1622817 h 3804208"/>
                <a:gd name="connsiteX31286" fmla="*/ 7097154 w 9157696"/>
                <a:gd name="connsiteY31286" fmla="*/ 1622817 h 3804208"/>
                <a:gd name="connsiteX31287" fmla="*/ 7093492 w 9157696"/>
                <a:gd name="connsiteY31287" fmla="*/ 1619155 h 3804208"/>
                <a:gd name="connsiteX31288" fmla="*/ 7092271 w 9157696"/>
                <a:gd name="connsiteY31288" fmla="*/ 1619155 h 3804208"/>
                <a:gd name="connsiteX31289" fmla="*/ 7094713 w 9157696"/>
                <a:gd name="connsiteY31289" fmla="*/ 1617934 h 3804208"/>
                <a:gd name="connsiteX31290" fmla="*/ 7108140 w 9157696"/>
                <a:gd name="connsiteY31290" fmla="*/ 1616713 h 3804208"/>
                <a:gd name="connsiteX31291" fmla="*/ 7127672 w 9157696"/>
                <a:gd name="connsiteY31291" fmla="*/ 1620376 h 3804208"/>
                <a:gd name="connsiteX31292" fmla="*/ 7144761 w 9157696"/>
                <a:gd name="connsiteY31292" fmla="*/ 1624038 h 3804208"/>
                <a:gd name="connsiteX31293" fmla="*/ 7152086 w 9157696"/>
                <a:gd name="connsiteY31293" fmla="*/ 1626479 h 3804208"/>
                <a:gd name="connsiteX31294" fmla="*/ 7158189 w 9157696"/>
                <a:gd name="connsiteY31294" fmla="*/ 1626479 h 3804208"/>
                <a:gd name="connsiteX31295" fmla="*/ 7161851 w 9157696"/>
                <a:gd name="connsiteY31295" fmla="*/ 1622817 h 3804208"/>
                <a:gd name="connsiteX31296" fmla="*/ 7152086 w 9157696"/>
                <a:gd name="connsiteY31296" fmla="*/ 1615493 h 3804208"/>
                <a:gd name="connsiteX31297" fmla="*/ 7142320 w 9157696"/>
                <a:gd name="connsiteY31297" fmla="*/ 1609389 h 3804208"/>
                <a:gd name="connsiteX31298" fmla="*/ 7137437 w 9157696"/>
                <a:gd name="connsiteY31298" fmla="*/ 1609389 h 3804208"/>
                <a:gd name="connsiteX31299" fmla="*/ 7131334 w 9157696"/>
                <a:gd name="connsiteY31299" fmla="*/ 1608169 h 3804208"/>
                <a:gd name="connsiteX31300" fmla="*/ 7127672 w 9157696"/>
                <a:gd name="connsiteY31300" fmla="*/ 1604506 h 3804208"/>
                <a:gd name="connsiteX31301" fmla="*/ 7127672 w 9157696"/>
                <a:gd name="connsiteY31301" fmla="*/ 1603286 h 3804208"/>
                <a:gd name="connsiteX31302" fmla="*/ 7127672 w 9157696"/>
                <a:gd name="connsiteY31302" fmla="*/ 1603286 h 3804208"/>
                <a:gd name="connsiteX31303" fmla="*/ 7127672 w 9157696"/>
                <a:gd name="connsiteY31303" fmla="*/ 1603286 h 3804208"/>
                <a:gd name="connsiteX31304" fmla="*/ 7127672 w 9157696"/>
                <a:gd name="connsiteY31304" fmla="*/ 1602065 h 3804208"/>
                <a:gd name="connsiteX31305" fmla="*/ 7119127 w 9157696"/>
                <a:gd name="connsiteY31305" fmla="*/ 1597182 h 3804208"/>
                <a:gd name="connsiteX31306" fmla="*/ 7114243 w 9157696"/>
                <a:gd name="connsiteY31306" fmla="*/ 1597182 h 3804208"/>
                <a:gd name="connsiteX31307" fmla="*/ 7110581 w 9157696"/>
                <a:gd name="connsiteY31307" fmla="*/ 1597182 h 3804208"/>
                <a:gd name="connsiteX31308" fmla="*/ 7109361 w 9157696"/>
                <a:gd name="connsiteY31308" fmla="*/ 1597182 h 3804208"/>
                <a:gd name="connsiteX31309" fmla="*/ 7109361 w 9157696"/>
                <a:gd name="connsiteY31309" fmla="*/ 1597182 h 3804208"/>
                <a:gd name="connsiteX31310" fmla="*/ 7108140 w 9157696"/>
                <a:gd name="connsiteY31310" fmla="*/ 1594741 h 3804208"/>
                <a:gd name="connsiteX31311" fmla="*/ 7111803 w 9157696"/>
                <a:gd name="connsiteY31311" fmla="*/ 1593520 h 3804208"/>
                <a:gd name="connsiteX31312" fmla="*/ 7121568 w 9157696"/>
                <a:gd name="connsiteY31312" fmla="*/ 1588637 h 3804208"/>
                <a:gd name="connsiteX31313" fmla="*/ 7134995 w 9157696"/>
                <a:gd name="connsiteY31313" fmla="*/ 1586196 h 3804208"/>
                <a:gd name="connsiteX31314" fmla="*/ 7144761 w 9157696"/>
                <a:gd name="connsiteY31314" fmla="*/ 1586196 h 3804208"/>
                <a:gd name="connsiteX31315" fmla="*/ 7148424 w 9157696"/>
                <a:gd name="connsiteY31315" fmla="*/ 1586196 h 3804208"/>
                <a:gd name="connsiteX31316" fmla="*/ 7148424 w 9157696"/>
                <a:gd name="connsiteY31316" fmla="*/ 1588637 h 3804208"/>
                <a:gd name="connsiteX31317" fmla="*/ 7152086 w 9157696"/>
                <a:gd name="connsiteY31317" fmla="*/ 1597182 h 3804208"/>
                <a:gd name="connsiteX31318" fmla="*/ 7154527 w 9157696"/>
                <a:gd name="connsiteY31318" fmla="*/ 1599624 h 3804208"/>
                <a:gd name="connsiteX31319" fmla="*/ 7156968 w 9157696"/>
                <a:gd name="connsiteY31319" fmla="*/ 1603286 h 3804208"/>
                <a:gd name="connsiteX31320" fmla="*/ 7161851 w 9157696"/>
                <a:gd name="connsiteY31320" fmla="*/ 1606948 h 3804208"/>
                <a:gd name="connsiteX31321" fmla="*/ 7165513 w 9157696"/>
                <a:gd name="connsiteY31321" fmla="*/ 1611831 h 3804208"/>
                <a:gd name="connsiteX31322" fmla="*/ 7169175 w 9157696"/>
                <a:gd name="connsiteY31322" fmla="*/ 1619155 h 3804208"/>
                <a:gd name="connsiteX31323" fmla="*/ 7171617 w 9157696"/>
                <a:gd name="connsiteY31323" fmla="*/ 1624038 h 3804208"/>
                <a:gd name="connsiteX31324" fmla="*/ 7175278 w 9157696"/>
                <a:gd name="connsiteY31324" fmla="*/ 1627700 h 3804208"/>
                <a:gd name="connsiteX31325" fmla="*/ 7178941 w 9157696"/>
                <a:gd name="connsiteY31325" fmla="*/ 1631362 h 3804208"/>
                <a:gd name="connsiteX31326" fmla="*/ 7181382 w 9157696"/>
                <a:gd name="connsiteY31326" fmla="*/ 1635024 h 3804208"/>
                <a:gd name="connsiteX31327" fmla="*/ 7181382 w 9157696"/>
                <a:gd name="connsiteY31327" fmla="*/ 1636245 h 3804208"/>
                <a:gd name="connsiteX31328" fmla="*/ 7167955 w 9157696"/>
                <a:gd name="connsiteY31328" fmla="*/ 1637465 h 3804208"/>
                <a:gd name="connsiteX31329" fmla="*/ 7174058 w 9157696"/>
                <a:gd name="connsiteY31329" fmla="*/ 1642348 h 3804208"/>
                <a:gd name="connsiteX31330" fmla="*/ 7176500 w 9157696"/>
                <a:gd name="connsiteY31330" fmla="*/ 1643569 h 3804208"/>
                <a:gd name="connsiteX31331" fmla="*/ 7166734 w 9157696"/>
                <a:gd name="connsiteY31331" fmla="*/ 1644790 h 3804208"/>
                <a:gd name="connsiteX31332" fmla="*/ 7164293 w 9157696"/>
                <a:gd name="connsiteY31332" fmla="*/ 1646010 h 3804208"/>
                <a:gd name="connsiteX31333" fmla="*/ 7163071 w 9157696"/>
                <a:gd name="connsiteY31333" fmla="*/ 1644790 h 3804208"/>
                <a:gd name="connsiteX31334" fmla="*/ 7158189 w 9157696"/>
                <a:gd name="connsiteY31334" fmla="*/ 1642348 h 3804208"/>
                <a:gd name="connsiteX31335" fmla="*/ 7154527 w 9157696"/>
                <a:gd name="connsiteY31335" fmla="*/ 1643569 h 3804208"/>
                <a:gd name="connsiteX31336" fmla="*/ 7150864 w 9157696"/>
                <a:gd name="connsiteY31336" fmla="*/ 1642348 h 3804208"/>
                <a:gd name="connsiteX31337" fmla="*/ 7147203 w 9157696"/>
                <a:gd name="connsiteY31337" fmla="*/ 1638686 h 3804208"/>
                <a:gd name="connsiteX31338" fmla="*/ 7138657 w 9157696"/>
                <a:gd name="connsiteY31338" fmla="*/ 1641127 h 3804208"/>
                <a:gd name="connsiteX31339" fmla="*/ 7131334 w 9157696"/>
                <a:gd name="connsiteY31339" fmla="*/ 1646010 h 3804208"/>
                <a:gd name="connsiteX31340" fmla="*/ 7182603 w 9157696"/>
                <a:gd name="connsiteY31340" fmla="*/ 1644790 h 3804208"/>
                <a:gd name="connsiteX31341" fmla="*/ 7182603 w 9157696"/>
                <a:gd name="connsiteY31341" fmla="*/ 1646010 h 3804208"/>
                <a:gd name="connsiteX31342" fmla="*/ 7181382 w 9157696"/>
                <a:gd name="connsiteY31342" fmla="*/ 1644790 h 3804208"/>
                <a:gd name="connsiteX31343" fmla="*/ 7180162 w 9157696"/>
                <a:gd name="connsiteY31343" fmla="*/ 1643569 h 3804208"/>
                <a:gd name="connsiteX31344" fmla="*/ 7182603 w 9157696"/>
                <a:gd name="connsiteY31344" fmla="*/ 1644790 h 3804208"/>
                <a:gd name="connsiteX31345" fmla="*/ 7141099 w 9157696"/>
                <a:gd name="connsiteY31345" fmla="*/ 1671645 h 3804208"/>
                <a:gd name="connsiteX31346" fmla="*/ 7141099 w 9157696"/>
                <a:gd name="connsiteY31346" fmla="*/ 1671645 h 3804208"/>
                <a:gd name="connsiteX31347" fmla="*/ 7142320 w 9157696"/>
                <a:gd name="connsiteY31347" fmla="*/ 1670424 h 3804208"/>
                <a:gd name="connsiteX31348" fmla="*/ 7148424 w 9157696"/>
                <a:gd name="connsiteY31348" fmla="*/ 1669204 h 3804208"/>
                <a:gd name="connsiteX31349" fmla="*/ 7155748 w 9157696"/>
                <a:gd name="connsiteY31349" fmla="*/ 1667983 h 3804208"/>
                <a:gd name="connsiteX31350" fmla="*/ 7154527 w 9157696"/>
                <a:gd name="connsiteY31350" fmla="*/ 1667983 h 3804208"/>
                <a:gd name="connsiteX31351" fmla="*/ 7143541 w 9157696"/>
                <a:gd name="connsiteY31351" fmla="*/ 1671645 h 3804208"/>
                <a:gd name="connsiteX31352" fmla="*/ 7139879 w 9157696"/>
                <a:gd name="connsiteY31352" fmla="*/ 1672866 h 3804208"/>
                <a:gd name="connsiteX31353" fmla="*/ 7141099 w 9157696"/>
                <a:gd name="connsiteY31353" fmla="*/ 1671645 h 3804208"/>
                <a:gd name="connsiteX31354" fmla="*/ 7172838 w 9157696"/>
                <a:gd name="connsiteY31354" fmla="*/ 1700942 h 3804208"/>
                <a:gd name="connsiteX31355" fmla="*/ 7165513 w 9157696"/>
                <a:gd name="connsiteY31355" fmla="*/ 1699721 h 3804208"/>
                <a:gd name="connsiteX31356" fmla="*/ 7155748 w 9157696"/>
                <a:gd name="connsiteY31356" fmla="*/ 1709487 h 3804208"/>
                <a:gd name="connsiteX31357" fmla="*/ 7149644 w 9157696"/>
                <a:gd name="connsiteY31357" fmla="*/ 1705825 h 3804208"/>
                <a:gd name="connsiteX31358" fmla="*/ 7141099 w 9157696"/>
                <a:gd name="connsiteY31358" fmla="*/ 1708266 h 3804208"/>
                <a:gd name="connsiteX31359" fmla="*/ 7143541 w 9157696"/>
                <a:gd name="connsiteY31359" fmla="*/ 1702162 h 3804208"/>
                <a:gd name="connsiteX31360" fmla="*/ 7145982 w 9157696"/>
                <a:gd name="connsiteY31360" fmla="*/ 1698500 h 3804208"/>
                <a:gd name="connsiteX31361" fmla="*/ 7148424 w 9157696"/>
                <a:gd name="connsiteY31361" fmla="*/ 1696059 h 3804208"/>
                <a:gd name="connsiteX31362" fmla="*/ 7148424 w 9157696"/>
                <a:gd name="connsiteY31362" fmla="*/ 1694838 h 3804208"/>
                <a:gd name="connsiteX31363" fmla="*/ 7166734 w 9157696"/>
                <a:gd name="connsiteY31363" fmla="*/ 1694838 h 3804208"/>
                <a:gd name="connsiteX31364" fmla="*/ 7181382 w 9157696"/>
                <a:gd name="connsiteY31364" fmla="*/ 1694838 h 3804208"/>
                <a:gd name="connsiteX31365" fmla="*/ 7181382 w 9157696"/>
                <a:gd name="connsiteY31365" fmla="*/ 1694838 h 3804208"/>
                <a:gd name="connsiteX31366" fmla="*/ 7172838 w 9157696"/>
                <a:gd name="connsiteY31366" fmla="*/ 1700942 h 3804208"/>
                <a:gd name="connsiteX31367" fmla="*/ 7208238 w 9157696"/>
                <a:gd name="connsiteY31367" fmla="*/ 1722914 h 3804208"/>
                <a:gd name="connsiteX31368" fmla="*/ 7204576 w 9157696"/>
                <a:gd name="connsiteY31368" fmla="*/ 1726576 h 3804208"/>
                <a:gd name="connsiteX31369" fmla="*/ 7203355 w 9157696"/>
                <a:gd name="connsiteY31369" fmla="*/ 1729018 h 3804208"/>
                <a:gd name="connsiteX31370" fmla="*/ 7203355 w 9157696"/>
                <a:gd name="connsiteY31370" fmla="*/ 1729018 h 3804208"/>
                <a:gd name="connsiteX31371" fmla="*/ 7198472 w 9157696"/>
                <a:gd name="connsiteY31371" fmla="*/ 1727797 h 3804208"/>
                <a:gd name="connsiteX31372" fmla="*/ 7194810 w 9157696"/>
                <a:gd name="connsiteY31372" fmla="*/ 1725356 h 3804208"/>
                <a:gd name="connsiteX31373" fmla="*/ 7191148 w 9157696"/>
                <a:gd name="connsiteY31373" fmla="*/ 1726576 h 3804208"/>
                <a:gd name="connsiteX31374" fmla="*/ 7191148 w 9157696"/>
                <a:gd name="connsiteY31374" fmla="*/ 1726576 h 3804208"/>
                <a:gd name="connsiteX31375" fmla="*/ 7186265 w 9157696"/>
                <a:gd name="connsiteY31375" fmla="*/ 1725356 h 3804208"/>
                <a:gd name="connsiteX31376" fmla="*/ 7185045 w 9157696"/>
                <a:gd name="connsiteY31376" fmla="*/ 1724135 h 3804208"/>
                <a:gd name="connsiteX31377" fmla="*/ 7181382 w 9157696"/>
                <a:gd name="connsiteY31377" fmla="*/ 1720473 h 3804208"/>
                <a:gd name="connsiteX31378" fmla="*/ 7182603 w 9157696"/>
                <a:gd name="connsiteY31378" fmla="*/ 1719252 h 3804208"/>
                <a:gd name="connsiteX31379" fmla="*/ 7194810 w 9157696"/>
                <a:gd name="connsiteY31379" fmla="*/ 1710707 h 3804208"/>
                <a:gd name="connsiteX31380" fmla="*/ 7198472 w 9157696"/>
                <a:gd name="connsiteY31380" fmla="*/ 1709487 h 3804208"/>
                <a:gd name="connsiteX31381" fmla="*/ 7200914 w 9157696"/>
                <a:gd name="connsiteY31381" fmla="*/ 1711928 h 3804208"/>
                <a:gd name="connsiteX31382" fmla="*/ 7203355 w 9157696"/>
                <a:gd name="connsiteY31382" fmla="*/ 1713149 h 3804208"/>
                <a:gd name="connsiteX31383" fmla="*/ 7207017 w 9157696"/>
                <a:gd name="connsiteY31383" fmla="*/ 1713149 h 3804208"/>
                <a:gd name="connsiteX31384" fmla="*/ 7209459 w 9157696"/>
                <a:gd name="connsiteY31384" fmla="*/ 1713149 h 3804208"/>
                <a:gd name="connsiteX31385" fmla="*/ 7208238 w 9157696"/>
                <a:gd name="connsiteY31385" fmla="*/ 1722914 h 3804208"/>
                <a:gd name="connsiteX31386" fmla="*/ 7213121 w 9157696"/>
                <a:gd name="connsiteY31386" fmla="*/ 1702162 h 3804208"/>
                <a:gd name="connsiteX31387" fmla="*/ 7211899 w 9157696"/>
                <a:gd name="connsiteY31387" fmla="*/ 1702162 h 3804208"/>
                <a:gd name="connsiteX31388" fmla="*/ 7213121 w 9157696"/>
                <a:gd name="connsiteY31388" fmla="*/ 1702162 h 3804208"/>
                <a:gd name="connsiteX31389" fmla="*/ 7214341 w 9157696"/>
                <a:gd name="connsiteY31389" fmla="*/ 1720473 h 3804208"/>
                <a:gd name="connsiteX31390" fmla="*/ 7213121 w 9157696"/>
                <a:gd name="connsiteY31390" fmla="*/ 1718032 h 3804208"/>
                <a:gd name="connsiteX31391" fmla="*/ 7211899 w 9157696"/>
                <a:gd name="connsiteY31391" fmla="*/ 1715590 h 3804208"/>
                <a:gd name="connsiteX31392" fmla="*/ 7213121 w 9157696"/>
                <a:gd name="connsiteY31392" fmla="*/ 1716811 h 3804208"/>
                <a:gd name="connsiteX31393" fmla="*/ 7214341 w 9157696"/>
                <a:gd name="connsiteY31393" fmla="*/ 1718032 h 3804208"/>
                <a:gd name="connsiteX31394" fmla="*/ 7214341 w 9157696"/>
                <a:gd name="connsiteY31394" fmla="*/ 1720473 h 3804208"/>
                <a:gd name="connsiteX31395" fmla="*/ 7214341 w 9157696"/>
                <a:gd name="connsiteY31395" fmla="*/ 1720473 h 3804208"/>
                <a:gd name="connsiteX31396" fmla="*/ 7258287 w 9157696"/>
                <a:gd name="connsiteY31396" fmla="*/ 1226089 h 3804208"/>
                <a:gd name="connsiteX31397" fmla="*/ 7258287 w 9157696"/>
                <a:gd name="connsiteY31397" fmla="*/ 1226089 h 3804208"/>
                <a:gd name="connsiteX31398" fmla="*/ 7258287 w 9157696"/>
                <a:gd name="connsiteY31398" fmla="*/ 1226089 h 3804208"/>
                <a:gd name="connsiteX31399" fmla="*/ 7258287 w 9157696"/>
                <a:gd name="connsiteY31399" fmla="*/ 1226089 h 3804208"/>
                <a:gd name="connsiteX31400" fmla="*/ 7264390 w 9157696"/>
                <a:gd name="connsiteY31400" fmla="*/ 1211441 h 3804208"/>
                <a:gd name="connsiteX31401" fmla="*/ 7264390 w 9157696"/>
                <a:gd name="connsiteY31401" fmla="*/ 1211441 h 3804208"/>
                <a:gd name="connsiteX31402" fmla="*/ 7263169 w 9157696"/>
                <a:gd name="connsiteY31402" fmla="*/ 1210220 h 3804208"/>
                <a:gd name="connsiteX31403" fmla="*/ 7265611 w 9157696"/>
                <a:gd name="connsiteY31403" fmla="*/ 1208999 h 3804208"/>
                <a:gd name="connsiteX31404" fmla="*/ 7264390 w 9157696"/>
                <a:gd name="connsiteY31404" fmla="*/ 1211441 h 3804208"/>
                <a:gd name="connsiteX31405" fmla="*/ 7268052 w 9157696"/>
                <a:gd name="connsiteY31405" fmla="*/ 1185806 h 3804208"/>
                <a:gd name="connsiteX31406" fmla="*/ 7268052 w 9157696"/>
                <a:gd name="connsiteY31406" fmla="*/ 1183365 h 3804208"/>
                <a:gd name="connsiteX31407" fmla="*/ 7269273 w 9157696"/>
                <a:gd name="connsiteY31407" fmla="*/ 1184585 h 3804208"/>
                <a:gd name="connsiteX31408" fmla="*/ 7269273 w 9157696"/>
                <a:gd name="connsiteY31408" fmla="*/ 1184585 h 3804208"/>
                <a:gd name="connsiteX31409" fmla="*/ 7268052 w 9157696"/>
                <a:gd name="connsiteY31409" fmla="*/ 1185806 h 3804208"/>
                <a:gd name="connsiteX31410" fmla="*/ 7275376 w 9157696"/>
                <a:gd name="connsiteY31410" fmla="*/ 1115006 h 3804208"/>
                <a:gd name="connsiteX31411" fmla="*/ 7275376 w 9157696"/>
                <a:gd name="connsiteY31411" fmla="*/ 1112564 h 3804208"/>
                <a:gd name="connsiteX31412" fmla="*/ 7275376 w 9157696"/>
                <a:gd name="connsiteY31412" fmla="*/ 1115006 h 3804208"/>
                <a:gd name="connsiteX31413" fmla="*/ 7275376 w 9157696"/>
                <a:gd name="connsiteY31413" fmla="*/ 1115006 h 3804208"/>
                <a:gd name="connsiteX31414" fmla="*/ 7340073 w 9157696"/>
                <a:gd name="connsiteY31414" fmla="*/ 1115006 h 3804208"/>
                <a:gd name="connsiteX31415" fmla="*/ 7340073 w 9157696"/>
                <a:gd name="connsiteY31415" fmla="*/ 1115006 h 3804208"/>
                <a:gd name="connsiteX31416" fmla="*/ 7340073 w 9157696"/>
                <a:gd name="connsiteY31416" fmla="*/ 1112564 h 3804208"/>
                <a:gd name="connsiteX31417" fmla="*/ 7340073 w 9157696"/>
                <a:gd name="connsiteY31417" fmla="*/ 1115006 h 3804208"/>
                <a:gd name="connsiteX31418" fmla="*/ 7343736 w 9157696"/>
                <a:gd name="connsiteY31418" fmla="*/ 1210220 h 3804208"/>
                <a:gd name="connsiteX31419" fmla="*/ 7341294 w 9157696"/>
                <a:gd name="connsiteY31419" fmla="*/ 1207779 h 3804208"/>
                <a:gd name="connsiteX31420" fmla="*/ 7342515 w 9157696"/>
                <a:gd name="connsiteY31420" fmla="*/ 1207779 h 3804208"/>
                <a:gd name="connsiteX31421" fmla="*/ 7343736 w 9157696"/>
                <a:gd name="connsiteY31421" fmla="*/ 1207779 h 3804208"/>
                <a:gd name="connsiteX31422" fmla="*/ 7343736 w 9157696"/>
                <a:gd name="connsiteY31422" fmla="*/ 1210220 h 3804208"/>
                <a:gd name="connsiteX31423" fmla="*/ 7344956 w 9157696"/>
                <a:gd name="connsiteY31423" fmla="*/ 1207779 h 3804208"/>
                <a:gd name="connsiteX31424" fmla="*/ 7344956 w 9157696"/>
                <a:gd name="connsiteY31424" fmla="*/ 1207779 h 3804208"/>
                <a:gd name="connsiteX31425" fmla="*/ 7346177 w 9157696"/>
                <a:gd name="connsiteY31425" fmla="*/ 1206558 h 3804208"/>
                <a:gd name="connsiteX31426" fmla="*/ 7344956 w 9157696"/>
                <a:gd name="connsiteY31426" fmla="*/ 1207779 h 3804208"/>
                <a:gd name="connsiteX31427" fmla="*/ 7347398 w 9157696"/>
                <a:gd name="connsiteY31427" fmla="*/ 1185806 h 3804208"/>
                <a:gd name="connsiteX31428" fmla="*/ 7346177 w 9157696"/>
                <a:gd name="connsiteY31428" fmla="*/ 1184585 h 3804208"/>
                <a:gd name="connsiteX31429" fmla="*/ 7346177 w 9157696"/>
                <a:gd name="connsiteY31429" fmla="*/ 1184585 h 3804208"/>
                <a:gd name="connsiteX31430" fmla="*/ 7347398 w 9157696"/>
                <a:gd name="connsiteY31430" fmla="*/ 1183365 h 3804208"/>
                <a:gd name="connsiteX31431" fmla="*/ 7347398 w 9157696"/>
                <a:gd name="connsiteY31431" fmla="*/ 1185806 h 3804208"/>
                <a:gd name="connsiteX31432" fmla="*/ 7352280 w 9157696"/>
                <a:gd name="connsiteY31432" fmla="*/ 1210220 h 3804208"/>
                <a:gd name="connsiteX31433" fmla="*/ 7349839 w 9157696"/>
                <a:gd name="connsiteY31433" fmla="*/ 1207779 h 3804208"/>
                <a:gd name="connsiteX31434" fmla="*/ 7349839 w 9157696"/>
                <a:gd name="connsiteY31434" fmla="*/ 1207779 h 3804208"/>
                <a:gd name="connsiteX31435" fmla="*/ 7352280 w 9157696"/>
                <a:gd name="connsiteY31435" fmla="*/ 1210220 h 3804208"/>
                <a:gd name="connsiteX31436" fmla="*/ 7352280 w 9157696"/>
                <a:gd name="connsiteY31436" fmla="*/ 1210220 h 3804208"/>
                <a:gd name="connsiteX31437" fmla="*/ 7352280 w 9157696"/>
                <a:gd name="connsiteY31437" fmla="*/ 1210220 h 3804208"/>
                <a:gd name="connsiteX31438" fmla="*/ 7451157 w 9157696"/>
                <a:gd name="connsiteY31438" fmla="*/ 1238296 h 3804208"/>
                <a:gd name="connsiteX31439" fmla="*/ 7449936 w 9157696"/>
                <a:gd name="connsiteY31439" fmla="*/ 1239517 h 3804208"/>
                <a:gd name="connsiteX31440" fmla="*/ 7447495 w 9157696"/>
                <a:gd name="connsiteY31440" fmla="*/ 1237076 h 3804208"/>
                <a:gd name="connsiteX31441" fmla="*/ 7451157 w 9157696"/>
                <a:gd name="connsiteY31441" fmla="*/ 1238296 h 3804208"/>
                <a:gd name="connsiteX31442" fmla="*/ 7447495 w 9157696"/>
                <a:gd name="connsiteY31442" fmla="*/ 1168716 h 3804208"/>
                <a:gd name="connsiteX31443" fmla="*/ 7447495 w 9157696"/>
                <a:gd name="connsiteY31443" fmla="*/ 1168716 h 3804208"/>
                <a:gd name="connsiteX31444" fmla="*/ 7445054 w 9157696"/>
                <a:gd name="connsiteY31444" fmla="*/ 1167496 h 3804208"/>
                <a:gd name="connsiteX31445" fmla="*/ 7447495 w 9157696"/>
                <a:gd name="connsiteY31445" fmla="*/ 1168716 h 3804208"/>
                <a:gd name="connsiteX31446" fmla="*/ 7440171 w 9157696"/>
                <a:gd name="connsiteY31446" fmla="*/ 1234634 h 3804208"/>
                <a:gd name="connsiteX31447" fmla="*/ 7442612 w 9157696"/>
                <a:gd name="connsiteY31447" fmla="*/ 1235855 h 3804208"/>
                <a:gd name="connsiteX31448" fmla="*/ 7440171 w 9157696"/>
                <a:gd name="connsiteY31448" fmla="*/ 1234634 h 3804208"/>
                <a:gd name="connsiteX31449" fmla="*/ 7437729 w 9157696"/>
                <a:gd name="connsiteY31449" fmla="*/ 1238296 h 3804208"/>
                <a:gd name="connsiteX31450" fmla="*/ 7431626 w 9157696"/>
                <a:gd name="connsiteY31450" fmla="*/ 1238296 h 3804208"/>
                <a:gd name="connsiteX31451" fmla="*/ 7425522 w 9157696"/>
                <a:gd name="connsiteY31451" fmla="*/ 1238296 h 3804208"/>
                <a:gd name="connsiteX31452" fmla="*/ 7420640 w 9157696"/>
                <a:gd name="connsiteY31452" fmla="*/ 1239517 h 3804208"/>
                <a:gd name="connsiteX31453" fmla="*/ 7415757 w 9157696"/>
                <a:gd name="connsiteY31453" fmla="*/ 1239517 h 3804208"/>
                <a:gd name="connsiteX31454" fmla="*/ 7412095 w 9157696"/>
                <a:gd name="connsiteY31454" fmla="*/ 1238296 h 3804208"/>
                <a:gd name="connsiteX31455" fmla="*/ 7402329 w 9157696"/>
                <a:gd name="connsiteY31455" fmla="*/ 1239517 h 3804208"/>
                <a:gd name="connsiteX31456" fmla="*/ 7401108 w 9157696"/>
                <a:gd name="connsiteY31456" fmla="*/ 1237076 h 3804208"/>
                <a:gd name="connsiteX31457" fmla="*/ 7409653 w 9157696"/>
                <a:gd name="connsiteY31457" fmla="*/ 1237076 h 3804208"/>
                <a:gd name="connsiteX31458" fmla="*/ 7427964 w 9157696"/>
                <a:gd name="connsiteY31458" fmla="*/ 1234634 h 3804208"/>
                <a:gd name="connsiteX31459" fmla="*/ 7440171 w 9157696"/>
                <a:gd name="connsiteY31459" fmla="*/ 1234634 h 3804208"/>
                <a:gd name="connsiteX31460" fmla="*/ 7357163 w 9157696"/>
                <a:gd name="connsiteY31460" fmla="*/ 1226089 h 3804208"/>
                <a:gd name="connsiteX31461" fmla="*/ 7357163 w 9157696"/>
                <a:gd name="connsiteY31461" fmla="*/ 1226089 h 3804208"/>
                <a:gd name="connsiteX31462" fmla="*/ 7357163 w 9157696"/>
                <a:gd name="connsiteY31462" fmla="*/ 1226089 h 3804208"/>
                <a:gd name="connsiteX31463" fmla="*/ 7357163 w 9157696"/>
                <a:gd name="connsiteY31463" fmla="*/ 1226089 h 3804208"/>
                <a:gd name="connsiteX31464" fmla="*/ 7357163 w 9157696"/>
                <a:gd name="connsiteY31464" fmla="*/ 1207779 h 3804208"/>
                <a:gd name="connsiteX31465" fmla="*/ 7354722 w 9157696"/>
                <a:gd name="connsiteY31465" fmla="*/ 1207779 h 3804208"/>
                <a:gd name="connsiteX31466" fmla="*/ 7354722 w 9157696"/>
                <a:gd name="connsiteY31466" fmla="*/ 1207779 h 3804208"/>
                <a:gd name="connsiteX31467" fmla="*/ 7355943 w 9157696"/>
                <a:gd name="connsiteY31467" fmla="*/ 1205337 h 3804208"/>
                <a:gd name="connsiteX31468" fmla="*/ 7358384 w 9157696"/>
                <a:gd name="connsiteY31468" fmla="*/ 1200455 h 3804208"/>
                <a:gd name="connsiteX31469" fmla="*/ 7363267 w 9157696"/>
                <a:gd name="connsiteY31469" fmla="*/ 1196792 h 3804208"/>
                <a:gd name="connsiteX31470" fmla="*/ 7369370 w 9157696"/>
                <a:gd name="connsiteY31470" fmla="*/ 1194351 h 3804208"/>
                <a:gd name="connsiteX31471" fmla="*/ 7371812 w 9157696"/>
                <a:gd name="connsiteY31471" fmla="*/ 1191910 h 3804208"/>
                <a:gd name="connsiteX31472" fmla="*/ 7376694 w 9157696"/>
                <a:gd name="connsiteY31472" fmla="*/ 1193130 h 3804208"/>
                <a:gd name="connsiteX31473" fmla="*/ 7397446 w 9157696"/>
                <a:gd name="connsiteY31473" fmla="*/ 1191910 h 3804208"/>
                <a:gd name="connsiteX31474" fmla="*/ 7412095 w 9157696"/>
                <a:gd name="connsiteY31474" fmla="*/ 1194351 h 3804208"/>
                <a:gd name="connsiteX31475" fmla="*/ 7416978 w 9157696"/>
                <a:gd name="connsiteY31475" fmla="*/ 1196792 h 3804208"/>
                <a:gd name="connsiteX31476" fmla="*/ 7415757 w 9157696"/>
                <a:gd name="connsiteY31476" fmla="*/ 1198013 h 3804208"/>
                <a:gd name="connsiteX31477" fmla="*/ 7407212 w 9157696"/>
                <a:gd name="connsiteY31477" fmla="*/ 1196792 h 3804208"/>
                <a:gd name="connsiteX31478" fmla="*/ 7403550 w 9157696"/>
                <a:gd name="connsiteY31478" fmla="*/ 1199234 h 3804208"/>
                <a:gd name="connsiteX31479" fmla="*/ 7396226 w 9157696"/>
                <a:gd name="connsiteY31479" fmla="*/ 1199234 h 3804208"/>
                <a:gd name="connsiteX31480" fmla="*/ 7390122 w 9157696"/>
                <a:gd name="connsiteY31480" fmla="*/ 1198013 h 3804208"/>
                <a:gd name="connsiteX31481" fmla="*/ 7388901 w 9157696"/>
                <a:gd name="connsiteY31481" fmla="*/ 1200455 h 3804208"/>
                <a:gd name="connsiteX31482" fmla="*/ 7384019 w 9157696"/>
                <a:gd name="connsiteY31482" fmla="*/ 1202896 h 3804208"/>
                <a:gd name="connsiteX31483" fmla="*/ 7379136 w 9157696"/>
                <a:gd name="connsiteY31483" fmla="*/ 1202896 h 3804208"/>
                <a:gd name="connsiteX31484" fmla="*/ 7379136 w 9157696"/>
                <a:gd name="connsiteY31484" fmla="*/ 1201675 h 3804208"/>
                <a:gd name="connsiteX31485" fmla="*/ 7379136 w 9157696"/>
                <a:gd name="connsiteY31485" fmla="*/ 1198013 h 3804208"/>
                <a:gd name="connsiteX31486" fmla="*/ 7374253 w 9157696"/>
                <a:gd name="connsiteY31486" fmla="*/ 1200455 h 3804208"/>
                <a:gd name="connsiteX31487" fmla="*/ 7369370 w 9157696"/>
                <a:gd name="connsiteY31487" fmla="*/ 1201675 h 3804208"/>
                <a:gd name="connsiteX31488" fmla="*/ 7368150 w 9157696"/>
                <a:gd name="connsiteY31488" fmla="*/ 1202896 h 3804208"/>
                <a:gd name="connsiteX31489" fmla="*/ 7360825 w 9157696"/>
                <a:gd name="connsiteY31489" fmla="*/ 1205337 h 3804208"/>
                <a:gd name="connsiteX31490" fmla="*/ 7358384 w 9157696"/>
                <a:gd name="connsiteY31490" fmla="*/ 1208999 h 3804208"/>
                <a:gd name="connsiteX31491" fmla="*/ 7357163 w 9157696"/>
                <a:gd name="connsiteY31491" fmla="*/ 1207779 h 3804208"/>
                <a:gd name="connsiteX31492" fmla="*/ 7357163 w 9157696"/>
                <a:gd name="connsiteY31492" fmla="*/ 1207779 h 3804208"/>
                <a:gd name="connsiteX31493" fmla="*/ 7359605 w 9157696"/>
                <a:gd name="connsiteY31493" fmla="*/ 1224869 h 3804208"/>
                <a:gd name="connsiteX31494" fmla="*/ 7358384 w 9157696"/>
                <a:gd name="connsiteY31494" fmla="*/ 1223648 h 3804208"/>
                <a:gd name="connsiteX31495" fmla="*/ 7362046 w 9157696"/>
                <a:gd name="connsiteY31495" fmla="*/ 1219986 h 3804208"/>
                <a:gd name="connsiteX31496" fmla="*/ 7365708 w 9157696"/>
                <a:gd name="connsiteY31496" fmla="*/ 1217544 h 3804208"/>
                <a:gd name="connsiteX31497" fmla="*/ 7369370 w 9157696"/>
                <a:gd name="connsiteY31497" fmla="*/ 1215103 h 3804208"/>
                <a:gd name="connsiteX31498" fmla="*/ 7370591 w 9157696"/>
                <a:gd name="connsiteY31498" fmla="*/ 1212662 h 3804208"/>
                <a:gd name="connsiteX31499" fmla="*/ 7385239 w 9157696"/>
                <a:gd name="connsiteY31499" fmla="*/ 1212662 h 3804208"/>
                <a:gd name="connsiteX31500" fmla="*/ 7395005 w 9157696"/>
                <a:gd name="connsiteY31500" fmla="*/ 1212662 h 3804208"/>
                <a:gd name="connsiteX31501" fmla="*/ 7404771 w 9157696"/>
                <a:gd name="connsiteY31501" fmla="*/ 1212662 h 3804208"/>
                <a:gd name="connsiteX31502" fmla="*/ 7418198 w 9157696"/>
                <a:gd name="connsiteY31502" fmla="*/ 1215103 h 3804208"/>
                <a:gd name="connsiteX31503" fmla="*/ 7427964 w 9157696"/>
                <a:gd name="connsiteY31503" fmla="*/ 1218765 h 3804208"/>
                <a:gd name="connsiteX31504" fmla="*/ 7431626 w 9157696"/>
                <a:gd name="connsiteY31504" fmla="*/ 1219986 h 3804208"/>
                <a:gd name="connsiteX31505" fmla="*/ 7430405 w 9157696"/>
                <a:gd name="connsiteY31505" fmla="*/ 1221206 h 3804208"/>
                <a:gd name="connsiteX31506" fmla="*/ 7430405 w 9157696"/>
                <a:gd name="connsiteY31506" fmla="*/ 1221206 h 3804208"/>
                <a:gd name="connsiteX31507" fmla="*/ 7429185 w 9157696"/>
                <a:gd name="connsiteY31507" fmla="*/ 1221206 h 3804208"/>
                <a:gd name="connsiteX31508" fmla="*/ 7425522 w 9157696"/>
                <a:gd name="connsiteY31508" fmla="*/ 1221206 h 3804208"/>
                <a:gd name="connsiteX31509" fmla="*/ 7421860 w 9157696"/>
                <a:gd name="connsiteY31509" fmla="*/ 1221206 h 3804208"/>
                <a:gd name="connsiteX31510" fmla="*/ 7413315 w 9157696"/>
                <a:gd name="connsiteY31510" fmla="*/ 1224869 h 3804208"/>
                <a:gd name="connsiteX31511" fmla="*/ 7413315 w 9157696"/>
                <a:gd name="connsiteY31511" fmla="*/ 1224869 h 3804208"/>
                <a:gd name="connsiteX31512" fmla="*/ 7413315 w 9157696"/>
                <a:gd name="connsiteY31512" fmla="*/ 1224869 h 3804208"/>
                <a:gd name="connsiteX31513" fmla="*/ 7413315 w 9157696"/>
                <a:gd name="connsiteY31513" fmla="*/ 1224869 h 3804208"/>
                <a:gd name="connsiteX31514" fmla="*/ 7413315 w 9157696"/>
                <a:gd name="connsiteY31514" fmla="*/ 1226089 h 3804208"/>
                <a:gd name="connsiteX31515" fmla="*/ 7409653 w 9157696"/>
                <a:gd name="connsiteY31515" fmla="*/ 1228531 h 3804208"/>
                <a:gd name="connsiteX31516" fmla="*/ 7404771 w 9157696"/>
                <a:gd name="connsiteY31516" fmla="*/ 1229751 h 3804208"/>
                <a:gd name="connsiteX31517" fmla="*/ 7399888 w 9157696"/>
                <a:gd name="connsiteY31517" fmla="*/ 1229751 h 3804208"/>
                <a:gd name="connsiteX31518" fmla="*/ 7390122 w 9157696"/>
                <a:gd name="connsiteY31518" fmla="*/ 1234634 h 3804208"/>
                <a:gd name="connsiteX31519" fmla="*/ 7388901 w 9157696"/>
                <a:gd name="connsiteY31519" fmla="*/ 1232193 h 3804208"/>
                <a:gd name="connsiteX31520" fmla="*/ 7386460 w 9157696"/>
                <a:gd name="connsiteY31520" fmla="*/ 1234634 h 3804208"/>
                <a:gd name="connsiteX31521" fmla="*/ 7382798 w 9157696"/>
                <a:gd name="connsiteY31521" fmla="*/ 1234634 h 3804208"/>
                <a:gd name="connsiteX31522" fmla="*/ 7380357 w 9157696"/>
                <a:gd name="connsiteY31522" fmla="*/ 1232193 h 3804208"/>
                <a:gd name="connsiteX31523" fmla="*/ 7375474 w 9157696"/>
                <a:gd name="connsiteY31523" fmla="*/ 1235855 h 3804208"/>
                <a:gd name="connsiteX31524" fmla="*/ 7374253 w 9157696"/>
                <a:gd name="connsiteY31524" fmla="*/ 1232193 h 3804208"/>
                <a:gd name="connsiteX31525" fmla="*/ 7369370 w 9157696"/>
                <a:gd name="connsiteY31525" fmla="*/ 1232193 h 3804208"/>
                <a:gd name="connsiteX31526" fmla="*/ 7365708 w 9157696"/>
                <a:gd name="connsiteY31526" fmla="*/ 1228531 h 3804208"/>
                <a:gd name="connsiteX31527" fmla="*/ 7362046 w 9157696"/>
                <a:gd name="connsiteY31527" fmla="*/ 1224869 h 3804208"/>
                <a:gd name="connsiteX31528" fmla="*/ 7359605 w 9157696"/>
                <a:gd name="connsiteY31528" fmla="*/ 1224869 h 3804208"/>
                <a:gd name="connsiteX31529" fmla="*/ 7388901 w 9157696"/>
                <a:gd name="connsiteY31529" fmla="*/ 1294448 h 3804208"/>
                <a:gd name="connsiteX31530" fmla="*/ 7385239 w 9157696"/>
                <a:gd name="connsiteY31530" fmla="*/ 1289566 h 3804208"/>
                <a:gd name="connsiteX31531" fmla="*/ 7385239 w 9157696"/>
                <a:gd name="connsiteY31531" fmla="*/ 1288345 h 3804208"/>
                <a:gd name="connsiteX31532" fmla="*/ 7388901 w 9157696"/>
                <a:gd name="connsiteY31532" fmla="*/ 1288345 h 3804208"/>
                <a:gd name="connsiteX31533" fmla="*/ 7391343 w 9157696"/>
                <a:gd name="connsiteY31533" fmla="*/ 1293228 h 3804208"/>
                <a:gd name="connsiteX31534" fmla="*/ 7391343 w 9157696"/>
                <a:gd name="connsiteY31534" fmla="*/ 1293228 h 3804208"/>
                <a:gd name="connsiteX31535" fmla="*/ 7388901 w 9157696"/>
                <a:gd name="connsiteY31535" fmla="*/ 1294448 h 3804208"/>
                <a:gd name="connsiteX31536" fmla="*/ 7395005 w 9157696"/>
                <a:gd name="connsiteY31536" fmla="*/ 1300552 h 3804208"/>
                <a:gd name="connsiteX31537" fmla="*/ 7393784 w 9157696"/>
                <a:gd name="connsiteY31537" fmla="*/ 1298111 h 3804208"/>
                <a:gd name="connsiteX31538" fmla="*/ 7395005 w 9157696"/>
                <a:gd name="connsiteY31538" fmla="*/ 1299331 h 3804208"/>
                <a:gd name="connsiteX31539" fmla="*/ 7395005 w 9157696"/>
                <a:gd name="connsiteY31539" fmla="*/ 1300552 h 3804208"/>
                <a:gd name="connsiteX31540" fmla="*/ 7395005 w 9157696"/>
                <a:gd name="connsiteY31540" fmla="*/ 1300552 h 3804208"/>
                <a:gd name="connsiteX31541" fmla="*/ 7414536 w 9157696"/>
                <a:gd name="connsiteY31541" fmla="*/ 1284683 h 3804208"/>
                <a:gd name="connsiteX31542" fmla="*/ 7414536 w 9157696"/>
                <a:gd name="connsiteY31542" fmla="*/ 1284683 h 3804208"/>
                <a:gd name="connsiteX31543" fmla="*/ 7412095 w 9157696"/>
                <a:gd name="connsiteY31543" fmla="*/ 1285904 h 3804208"/>
                <a:gd name="connsiteX31544" fmla="*/ 7408433 w 9157696"/>
                <a:gd name="connsiteY31544" fmla="*/ 1283462 h 3804208"/>
                <a:gd name="connsiteX31545" fmla="*/ 7402329 w 9157696"/>
                <a:gd name="connsiteY31545" fmla="*/ 1282241 h 3804208"/>
                <a:gd name="connsiteX31546" fmla="*/ 7398667 w 9157696"/>
                <a:gd name="connsiteY31546" fmla="*/ 1283462 h 3804208"/>
                <a:gd name="connsiteX31547" fmla="*/ 7393784 w 9157696"/>
                <a:gd name="connsiteY31547" fmla="*/ 1282241 h 3804208"/>
                <a:gd name="connsiteX31548" fmla="*/ 7393784 w 9157696"/>
                <a:gd name="connsiteY31548" fmla="*/ 1282241 h 3804208"/>
                <a:gd name="connsiteX31549" fmla="*/ 7393784 w 9157696"/>
                <a:gd name="connsiteY31549" fmla="*/ 1274917 h 3804208"/>
                <a:gd name="connsiteX31550" fmla="*/ 7390122 w 9157696"/>
                <a:gd name="connsiteY31550" fmla="*/ 1278579 h 3804208"/>
                <a:gd name="connsiteX31551" fmla="*/ 7388901 w 9157696"/>
                <a:gd name="connsiteY31551" fmla="*/ 1281021 h 3804208"/>
                <a:gd name="connsiteX31552" fmla="*/ 7384019 w 9157696"/>
                <a:gd name="connsiteY31552" fmla="*/ 1281021 h 3804208"/>
                <a:gd name="connsiteX31553" fmla="*/ 7385239 w 9157696"/>
                <a:gd name="connsiteY31553" fmla="*/ 1279800 h 3804208"/>
                <a:gd name="connsiteX31554" fmla="*/ 7387681 w 9157696"/>
                <a:gd name="connsiteY31554" fmla="*/ 1277359 h 3804208"/>
                <a:gd name="connsiteX31555" fmla="*/ 7388901 w 9157696"/>
                <a:gd name="connsiteY31555" fmla="*/ 1274917 h 3804208"/>
                <a:gd name="connsiteX31556" fmla="*/ 7385239 w 9157696"/>
                <a:gd name="connsiteY31556" fmla="*/ 1277359 h 3804208"/>
                <a:gd name="connsiteX31557" fmla="*/ 7381577 w 9157696"/>
                <a:gd name="connsiteY31557" fmla="*/ 1279800 h 3804208"/>
                <a:gd name="connsiteX31558" fmla="*/ 7380357 w 9157696"/>
                <a:gd name="connsiteY31558" fmla="*/ 1282241 h 3804208"/>
                <a:gd name="connsiteX31559" fmla="*/ 7377915 w 9157696"/>
                <a:gd name="connsiteY31559" fmla="*/ 1283462 h 3804208"/>
                <a:gd name="connsiteX31560" fmla="*/ 7376694 w 9157696"/>
                <a:gd name="connsiteY31560" fmla="*/ 1283462 h 3804208"/>
                <a:gd name="connsiteX31561" fmla="*/ 7375474 w 9157696"/>
                <a:gd name="connsiteY31561" fmla="*/ 1283462 h 3804208"/>
                <a:gd name="connsiteX31562" fmla="*/ 7374253 w 9157696"/>
                <a:gd name="connsiteY31562" fmla="*/ 1283462 h 3804208"/>
                <a:gd name="connsiteX31563" fmla="*/ 7374253 w 9157696"/>
                <a:gd name="connsiteY31563" fmla="*/ 1283462 h 3804208"/>
                <a:gd name="connsiteX31564" fmla="*/ 7373032 w 9157696"/>
                <a:gd name="connsiteY31564" fmla="*/ 1284683 h 3804208"/>
                <a:gd name="connsiteX31565" fmla="*/ 7371812 w 9157696"/>
                <a:gd name="connsiteY31565" fmla="*/ 1285904 h 3804208"/>
                <a:gd name="connsiteX31566" fmla="*/ 7370591 w 9157696"/>
                <a:gd name="connsiteY31566" fmla="*/ 1287124 h 3804208"/>
                <a:gd name="connsiteX31567" fmla="*/ 7370591 w 9157696"/>
                <a:gd name="connsiteY31567" fmla="*/ 1287124 h 3804208"/>
                <a:gd name="connsiteX31568" fmla="*/ 7368150 w 9157696"/>
                <a:gd name="connsiteY31568" fmla="*/ 1289566 h 3804208"/>
                <a:gd name="connsiteX31569" fmla="*/ 7366929 w 9157696"/>
                <a:gd name="connsiteY31569" fmla="*/ 1289566 h 3804208"/>
                <a:gd name="connsiteX31570" fmla="*/ 7366929 w 9157696"/>
                <a:gd name="connsiteY31570" fmla="*/ 1289566 h 3804208"/>
                <a:gd name="connsiteX31571" fmla="*/ 7371812 w 9157696"/>
                <a:gd name="connsiteY31571" fmla="*/ 1282241 h 3804208"/>
                <a:gd name="connsiteX31572" fmla="*/ 7377915 w 9157696"/>
                <a:gd name="connsiteY31572" fmla="*/ 1277359 h 3804208"/>
                <a:gd name="connsiteX31573" fmla="*/ 7387681 w 9157696"/>
                <a:gd name="connsiteY31573" fmla="*/ 1273697 h 3804208"/>
                <a:gd name="connsiteX31574" fmla="*/ 7390122 w 9157696"/>
                <a:gd name="connsiteY31574" fmla="*/ 1271255 h 3804208"/>
                <a:gd name="connsiteX31575" fmla="*/ 7393784 w 9157696"/>
                <a:gd name="connsiteY31575" fmla="*/ 1271255 h 3804208"/>
                <a:gd name="connsiteX31576" fmla="*/ 7399888 w 9157696"/>
                <a:gd name="connsiteY31576" fmla="*/ 1272476 h 3804208"/>
                <a:gd name="connsiteX31577" fmla="*/ 7402329 w 9157696"/>
                <a:gd name="connsiteY31577" fmla="*/ 1276138 h 3804208"/>
                <a:gd name="connsiteX31578" fmla="*/ 7407212 w 9157696"/>
                <a:gd name="connsiteY31578" fmla="*/ 1278579 h 3804208"/>
                <a:gd name="connsiteX31579" fmla="*/ 7413315 w 9157696"/>
                <a:gd name="connsiteY31579" fmla="*/ 1278579 h 3804208"/>
                <a:gd name="connsiteX31580" fmla="*/ 7414536 w 9157696"/>
                <a:gd name="connsiteY31580" fmla="*/ 1279800 h 3804208"/>
                <a:gd name="connsiteX31581" fmla="*/ 7420640 w 9157696"/>
                <a:gd name="connsiteY31581" fmla="*/ 1285904 h 3804208"/>
                <a:gd name="connsiteX31582" fmla="*/ 7414536 w 9157696"/>
                <a:gd name="connsiteY31582" fmla="*/ 1284683 h 3804208"/>
                <a:gd name="connsiteX31583" fmla="*/ 7415757 w 9157696"/>
                <a:gd name="connsiteY31583" fmla="*/ 1786391 h 3804208"/>
                <a:gd name="connsiteX31584" fmla="*/ 7415757 w 9157696"/>
                <a:gd name="connsiteY31584" fmla="*/ 1786391 h 3804208"/>
                <a:gd name="connsiteX31585" fmla="*/ 7415757 w 9157696"/>
                <a:gd name="connsiteY31585" fmla="*/ 1786391 h 3804208"/>
                <a:gd name="connsiteX31586" fmla="*/ 7418198 w 9157696"/>
                <a:gd name="connsiteY31586" fmla="*/ 1783949 h 3804208"/>
                <a:gd name="connsiteX31587" fmla="*/ 7421860 w 9157696"/>
                <a:gd name="connsiteY31587" fmla="*/ 1782729 h 3804208"/>
                <a:gd name="connsiteX31588" fmla="*/ 7415757 w 9157696"/>
                <a:gd name="connsiteY31588" fmla="*/ 1786391 h 3804208"/>
                <a:gd name="connsiteX31589" fmla="*/ 7452378 w 9157696"/>
                <a:gd name="connsiteY31589" fmla="*/ 1263931 h 3804208"/>
                <a:gd name="connsiteX31590" fmla="*/ 7447495 w 9157696"/>
                <a:gd name="connsiteY31590" fmla="*/ 1261490 h 3804208"/>
                <a:gd name="connsiteX31591" fmla="*/ 7442612 w 9157696"/>
                <a:gd name="connsiteY31591" fmla="*/ 1259048 h 3804208"/>
                <a:gd name="connsiteX31592" fmla="*/ 7435288 w 9157696"/>
                <a:gd name="connsiteY31592" fmla="*/ 1260269 h 3804208"/>
                <a:gd name="connsiteX31593" fmla="*/ 7427964 w 9157696"/>
                <a:gd name="connsiteY31593" fmla="*/ 1261490 h 3804208"/>
                <a:gd name="connsiteX31594" fmla="*/ 7418198 w 9157696"/>
                <a:gd name="connsiteY31594" fmla="*/ 1259048 h 3804208"/>
                <a:gd name="connsiteX31595" fmla="*/ 7414536 w 9157696"/>
                <a:gd name="connsiteY31595" fmla="*/ 1261490 h 3804208"/>
                <a:gd name="connsiteX31596" fmla="*/ 7405991 w 9157696"/>
                <a:gd name="connsiteY31596" fmla="*/ 1256607 h 3804208"/>
                <a:gd name="connsiteX31597" fmla="*/ 7401108 w 9157696"/>
                <a:gd name="connsiteY31597" fmla="*/ 1257827 h 3804208"/>
                <a:gd name="connsiteX31598" fmla="*/ 7393784 w 9157696"/>
                <a:gd name="connsiteY31598" fmla="*/ 1256607 h 3804208"/>
                <a:gd name="connsiteX31599" fmla="*/ 7388901 w 9157696"/>
                <a:gd name="connsiteY31599" fmla="*/ 1254165 h 3804208"/>
                <a:gd name="connsiteX31600" fmla="*/ 7386460 w 9157696"/>
                <a:gd name="connsiteY31600" fmla="*/ 1255386 h 3804208"/>
                <a:gd name="connsiteX31601" fmla="*/ 7381577 w 9157696"/>
                <a:gd name="connsiteY31601" fmla="*/ 1255386 h 3804208"/>
                <a:gd name="connsiteX31602" fmla="*/ 7377915 w 9157696"/>
                <a:gd name="connsiteY31602" fmla="*/ 1255386 h 3804208"/>
                <a:gd name="connsiteX31603" fmla="*/ 7377915 w 9157696"/>
                <a:gd name="connsiteY31603" fmla="*/ 1255386 h 3804208"/>
                <a:gd name="connsiteX31604" fmla="*/ 7375474 w 9157696"/>
                <a:gd name="connsiteY31604" fmla="*/ 1255386 h 3804208"/>
                <a:gd name="connsiteX31605" fmla="*/ 7370591 w 9157696"/>
                <a:gd name="connsiteY31605" fmla="*/ 1252945 h 3804208"/>
                <a:gd name="connsiteX31606" fmla="*/ 7373032 w 9157696"/>
                <a:gd name="connsiteY31606" fmla="*/ 1250503 h 3804208"/>
                <a:gd name="connsiteX31607" fmla="*/ 7379136 w 9157696"/>
                <a:gd name="connsiteY31607" fmla="*/ 1246841 h 3804208"/>
                <a:gd name="connsiteX31608" fmla="*/ 7384019 w 9157696"/>
                <a:gd name="connsiteY31608" fmla="*/ 1245620 h 3804208"/>
                <a:gd name="connsiteX31609" fmla="*/ 7388901 w 9157696"/>
                <a:gd name="connsiteY31609" fmla="*/ 1244400 h 3804208"/>
                <a:gd name="connsiteX31610" fmla="*/ 7390122 w 9157696"/>
                <a:gd name="connsiteY31610" fmla="*/ 1243179 h 3804208"/>
                <a:gd name="connsiteX31611" fmla="*/ 7391343 w 9157696"/>
                <a:gd name="connsiteY31611" fmla="*/ 1243179 h 3804208"/>
                <a:gd name="connsiteX31612" fmla="*/ 7396226 w 9157696"/>
                <a:gd name="connsiteY31612" fmla="*/ 1245620 h 3804208"/>
                <a:gd name="connsiteX31613" fmla="*/ 7403550 w 9157696"/>
                <a:gd name="connsiteY31613" fmla="*/ 1245620 h 3804208"/>
                <a:gd name="connsiteX31614" fmla="*/ 7419419 w 9157696"/>
                <a:gd name="connsiteY31614" fmla="*/ 1246841 h 3804208"/>
                <a:gd name="connsiteX31615" fmla="*/ 7427964 w 9157696"/>
                <a:gd name="connsiteY31615" fmla="*/ 1248062 h 3804208"/>
                <a:gd name="connsiteX31616" fmla="*/ 7436509 w 9157696"/>
                <a:gd name="connsiteY31616" fmla="*/ 1249283 h 3804208"/>
                <a:gd name="connsiteX31617" fmla="*/ 7447495 w 9157696"/>
                <a:gd name="connsiteY31617" fmla="*/ 1252945 h 3804208"/>
                <a:gd name="connsiteX31618" fmla="*/ 7454819 w 9157696"/>
                <a:gd name="connsiteY31618" fmla="*/ 1259048 h 3804208"/>
                <a:gd name="connsiteX31619" fmla="*/ 7457261 w 9157696"/>
                <a:gd name="connsiteY31619" fmla="*/ 1260269 h 3804208"/>
                <a:gd name="connsiteX31620" fmla="*/ 7452378 w 9157696"/>
                <a:gd name="connsiteY31620" fmla="*/ 1263931 h 3804208"/>
                <a:gd name="connsiteX31621" fmla="*/ 7480454 w 9157696"/>
                <a:gd name="connsiteY31621" fmla="*/ 1122330 h 3804208"/>
                <a:gd name="connsiteX31622" fmla="*/ 7480454 w 9157696"/>
                <a:gd name="connsiteY31622" fmla="*/ 1122330 h 3804208"/>
                <a:gd name="connsiteX31623" fmla="*/ 7480454 w 9157696"/>
                <a:gd name="connsiteY31623" fmla="*/ 1122330 h 3804208"/>
                <a:gd name="connsiteX31624" fmla="*/ 7480454 w 9157696"/>
                <a:gd name="connsiteY31624" fmla="*/ 1122330 h 3804208"/>
                <a:gd name="connsiteX31625" fmla="*/ 7468247 w 9157696"/>
                <a:gd name="connsiteY31625" fmla="*/ 1747328 h 3804208"/>
                <a:gd name="connsiteX31626" fmla="*/ 7463364 w 9157696"/>
                <a:gd name="connsiteY31626" fmla="*/ 1747328 h 3804208"/>
                <a:gd name="connsiteX31627" fmla="*/ 7463364 w 9157696"/>
                <a:gd name="connsiteY31627" fmla="*/ 1747328 h 3804208"/>
                <a:gd name="connsiteX31628" fmla="*/ 7470688 w 9157696"/>
                <a:gd name="connsiteY31628" fmla="*/ 1744887 h 3804208"/>
                <a:gd name="connsiteX31629" fmla="*/ 7468247 w 9157696"/>
                <a:gd name="connsiteY31629" fmla="*/ 1747328 h 3804208"/>
                <a:gd name="connsiteX31630" fmla="*/ 7474350 w 9157696"/>
                <a:gd name="connsiteY31630" fmla="*/ 1747328 h 3804208"/>
                <a:gd name="connsiteX31631" fmla="*/ 7474350 w 9157696"/>
                <a:gd name="connsiteY31631" fmla="*/ 1747328 h 3804208"/>
                <a:gd name="connsiteX31632" fmla="*/ 7473130 w 9157696"/>
                <a:gd name="connsiteY31632" fmla="*/ 1744887 h 3804208"/>
                <a:gd name="connsiteX31633" fmla="*/ 7482895 w 9157696"/>
                <a:gd name="connsiteY31633" fmla="*/ 1742446 h 3804208"/>
                <a:gd name="connsiteX31634" fmla="*/ 7474350 w 9157696"/>
                <a:gd name="connsiteY31634" fmla="*/ 1747328 h 3804208"/>
                <a:gd name="connsiteX31635" fmla="*/ 7492661 w 9157696"/>
                <a:gd name="connsiteY31635" fmla="*/ 1111343 h 3804208"/>
                <a:gd name="connsiteX31636" fmla="*/ 7491440 w 9157696"/>
                <a:gd name="connsiteY31636" fmla="*/ 1110123 h 3804208"/>
                <a:gd name="connsiteX31637" fmla="*/ 7490220 w 9157696"/>
                <a:gd name="connsiteY31637" fmla="*/ 1108902 h 3804208"/>
                <a:gd name="connsiteX31638" fmla="*/ 7495102 w 9157696"/>
                <a:gd name="connsiteY31638" fmla="*/ 1107681 h 3804208"/>
                <a:gd name="connsiteX31639" fmla="*/ 7492661 w 9157696"/>
                <a:gd name="connsiteY31639" fmla="*/ 1111343 h 3804208"/>
                <a:gd name="connsiteX31640" fmla="*/ 7499985 w 9157696"/>
                <a:gd name="connsiteY31640" fmla="*/ 1091812 h 3804208"/>
                <a:gd name="connsiteX31641" fmla="*/ 7498764 w 9157696"/>
                <a:gd name="connsiteY31641" fmla="*/ 1090592 h 3804208"/>
                <a:gd name="connsiteX31642" fmla="*/ 7501206 w 9157696"/>
                <a:gd name="connsiteY31642" fmla="*/ 1091812 h 3804208"/>
                <a:gd name="connsiteX31643" fmla="*/ 7501206 w 9157696"/>
                <a:gd name="connsiteY31643" fmla="*/ 1091812 h 3804208"/>
                <a:gd name="connsiteX31644" fmla="*/ 7499985 w 9157696"/>
                <a:gd name="connsiteY31644" fmla="*/ 1091812 h 3804208"/>
                <a:gd name="connsiteX31645" fmla="*/ 7513413 w 9157696"/>
                <a:gd name="connsiteY31645" fmla="*/ 1036881 h 3804208"/>
                <a:gd name="connsiteX31646" fmla="*/ 7513413 w 9157696"/>
                <a:gd name="connsiteY31646" fmla="*/ 1035660 h 3804208"/>
                <a:gd name="connsiteX31647" fmla="*/ 7513413 w 9157696"/>
                <a:gd name="connsiteY31647" fmla="*/ 1036881 h 3804208"/>
                <a:gd name="connsiteX31648" fmla="*/ 7513413 w 9157696"/>
                <a:gd name="connsiteY31648" fmla="*/ 1036881 h 3804208"/>
                <a:gd name="connsiteX31649" fmla="*/ 7631821 w 9157696"/>
                <a:gd name="connsiteY31649" fmla="*/ 1036881 h 3804208"/>
                <a:gd name="connsiteX31650" fmla="*/ 7631821 w 9157696"/>
                <a:gd name="connsiteY31650" fmla="*/ 1036881 h 3804208"/>
                <a:gd name="connsiteX31651" fmla="*/ 7631821 w 9157696"/>
                <a:gd name="connsiteY31651" fmla="*/ 1035660 h 3804208"/>
                <a:gd name="connsiteX31652" fmla="*/ 7631821 w 9157696"/>
                <a:gd name="connsiteY31652" fmla="*/ 1036881 h 3804208"/>
                <a:gd name="connsiteX31653" fmla="*/ 7640366 w 9157696"/>
                <a:gd name="connsiteY31653" fmla="*/ 1110123 h 3804208"/>
                <a:gd name="connsiteX31654" fmla="*/ 7636704 w 9157696"/>
                <a:gd name="connsiteY31654" fmla="*/ 1107681 h 3804208"/>
                <a:gd name="connsiteX31655" fmla="*/ 7639145 w 9157696"/>
                <a:gd name="connsiteY31655" fmla="*/ 1107681 h 3804208"/>
                <a:gd name="connsiteX31656" fmla="*/ 7640366 w 9157696"/>
                <a:gd name="connsiteY31656" fmla="*/ 1107681 h 3804208"/>
                <a:gd name="connsiteX31657" fmla="*/ 7640366 w 9157696"/>
                <a:gd name="connsiteY31657" fmla="*/ 1110123 h 3804208"/>
                <a:gd name="connsiteX31658" fmla="*/ 7642807 w 9157696"/>
                <a:gd name="connsiteY31658" fmla="*/ 1108902 h 3804208"/>
                <a:gd name="connsiteX31659" fmla="*/ 7642807 w 9157696"/>
                <a:gd name="connsiteY31659" fmla="*/ 1108902 h 3804208"/>
                <a:gd name="connsiteX31660" fmla="*/ 7645248 w 9157696"/>
                <a:gd name="connsiteY31660" fmla="*/ 1107681 h 3804208"/>
                <a:gd name="connsiteX31661" fmla="*/ 7642807 w 9157696"/>
                <a:gd name="connsiteY31661" fmla="*/ 1108902 h 3804208"/>
                <a:gd name="connsiteX31662" fmla="*/ 7646469 w 9157696"/>
                <a:gd name="connsiteY31662" fmla="*/ 1091812 h 3804208"/>
                <a:gd name="connsiteX31663" fmla="*/ 7645248 w 9157696"/>
                <a:gd name="connsiteY31663" fmla="*/ 1090592 h 3804208"/>
                <a:gd name="connsiteX31664" fmla="*/ 7645248 w 9157696"/>
                <a:gd name="connsiteY31664" fmla="*/ 1090592 h 3804208"/>
                <a:gd name="connsiteX31665" fmla="*/ 7647690 w 9157696"/>
                <a:gd name="connsiteY31665" fmla="*/ 1089371 h 3804208"/>
                <a:gd name="connsiteX31666" fmla="*/ 7646469 w 9157696"/>
                <a:gd name="connsiteY31666" fmla="*/ 1091812 h 3804208"/>
                <a:gd name="connsiteX31667" fmla="*/ 7683090 w 9157696"/>
                <a:gd name="connsiteY31667" fmla="*/ 1051529 h 3804208"/>
                <a:gd name="connsiteX31668" fmla="*/ 7692856 w 9157696"/>
                <a:gd name="connsiteY31668" fmla="*/ 1049088 h 3804208"/>
                <a:gd name="connsiteX31669" fmla="*/ 7695297 w 9157696"/>
                <a:gd name="connsiteY31669" fmla="*/ 1047867 h 3804208"/>
                <a:gd name="connsiteX31670" fmla="*/ 7695297 w 9157696"/>
                <a:gd name="connsiteY31670" fmla="*/ 1047867 h 3804208"/>
                <a:gd name="connsiteX31671" fmla="*/ 7690414 w 9157696"/>
                <a:gd name="connsiteY31671" fmla="*/ 1051529 h 3804208"/>
                <a:gd name="connsiteX31672" fmla="*/ 7685532 w 9157696"/>
                <a:gd name="connsiteY31672" fmla="*/ 1051529 h 3804208"/>
                <a:gd name="connsiteX31673" fmla="*/ 7680649 w 9157696"/>
                <a:gd name="connsiteY31673" fmla="*/ 1057632 h 3804208"/>
                <a:gd name="connsiteX31674" fmla="*/ 7676987 w 9157696"/>
                <a:gd name="connsiteY31674" fmla="*/ 1056412 h 3804208"/>
                <a:gd name="connsiteX31675" fmla="*/ 7675766 w 9157696"/>
                <a:gd name="connsiteY31675" fmla="*/ 1055191 h 3804208"/>
                <a:gd name="connsiteX31676" fmla="*/ 7683090 w 9157696"/>
                <a:gd name="connsiteY31676" fmla="*/ 1051529 h 3804208"/>
                <a:gd name="connsiteX31677" fmla="*/ 7666000 w 9157696"/>
                <a:gd name="connsiteY31677" fmla="*/ 1058853 h 3804208"/>
                <a:gd name="connsiteX31678" fmla="*/ 7672104 w 9157696"/>
                <a:gd name="connsiteY31678" fmla="*/ 1055191 h 3804208"/>
                <a:gd name="connsiteX31679" fmla="*/ 7674545 w 9157696"/>
                <a:gd name="connsiteY31679" fmla="*/ 1053970 h 3804208"/>
                <a:gd name="connsiteX31680" fmla="*/ 7670883 w 9157696"/>
                <a:gd name="connsiteY31680" fmla="*/ 1058853 h 3804208"/>
                <a:gd name="connsiteX31681" fmla="*/ 7666000 w 9157696"/>
                <a:gd name="connsiteY31681" fmla="*/ 1058853 h 3804208"/>
                <a:gd name="connsiteX31682" fmla="*/ 7666000 w 9157696"/>
                <a:gd name="connsiteY31682" fmla="*/ 1058853 h 3804208"/>
                <a:gd name="connsiteX31683" fmla="*/ 7655014 w 9157696"/>
                <a:gd name="connsiteY31683" fmla="*/ 1110123 h 3804208"/>
                <a:gd name="connsiteX31684" fmla="*/ 7650131 w 9157696"/>
                <a:gd name="connsiteY31684" fmla="*/ 1108902 h 3804208"/>
                <a:gd name="connsiteX31685" fmla="*/ 7650131 w 9157696"/>
                <a:gd name="connsiteY31685" fmla="*/ 1108902 h 3804208"/>
                <a:gd name="connsiteX31686" fmla="*/ 7655014 w 9157696"/>
                <a:gd name="connsiteY31686" fmla="*/ 1110123 h 3804208"/>
                <a:gd name="connsiteX31687" fmla="*/ 7655014 w 9157696"/>
                <a:gd name="connsiteY31687" fmla="*/ 1110123 h 3804208"/>
                <a:gd name="connsiteX31688" fmla="*/ 7656235 w 9157696"/>
                <a:gd name="connsiteY31688" fmla="*/ 1090592 h 3804208"/>
                <a:gd name="connsiteX31689" fmla="*/ 7651352 w 9157696"/>
                <a:gd name="connsiteY31689" fmla="*/ 1089371 h 3804208"/>
                <a:gd name="connsiteX31690" fmla="*/ 7647690 w 9157696"/>
                <a:gd name="connsiteY31690" fmla="*/ 1090592 h 3804208"/>
                <a:gd name="connsiteX31691" fmla="*/ 7646469 w 9157696"/>
                <a:gd name="connsiteY31691" fmla="*/ 1089371 h 3804208"/>
                <a:gd name="connsiteX31692" fmla="*/ 7659897 w 9157696"/>
                <a:gd name="connsiteY31692" fmla="*/ 1085709 h 3804208"/>
                <a:gd name="connsiteX31693" fmla="*/ 7663559 w 9157696"/>
                <a:gd name="connsiteY31693" fmla="*/ 1090592 h 3804208"/>
                <a:gd name="connsiteX31694" fmla="*/ 7663559 w 9157696"/>
                <a:gd name="connsiteY31694" fmla="*/ 1090592 h 3804208"/>
                <a:gd name="connsiteX31695" fmla="*/ 7659897 w 9157696"/>
                <a:gd name="connsiteY31695" fmla="*/ 1091812 h 3804208"/>
                <a:gd name="connsiteX31696" fmla="*/ 7656235 w 9157696"/>
                <a:gd name="connsiteY31696" fmla="*/ 1090592 h 3804208"/>
                <a:gd name="connsiteX31697" fmla="*/ 7664780 w 9157696"/>
                <a:gd name="connsiteY31697" fmla="*/ 1122330 h 3804208"/>
                <a:gd name="connsiteX31698" fmla="*/ 7664780 w 9157696"/>
                <a:gd name="connsiteY31698" fmla="*/ 1122330 h 3804208"/>
                <a:gd name="connsiteX31699" fmla="*/ 7664780 w 9157696"/>
                <a:gd name="connsiteY31699" fmla="*/ 1122330 h 3804208"/>
                <a:gd name="connsiteX31700" fmla="*/ 7664780 w 9157696"/>
                <a:gd name="connsiteY31700" fmla="*/ 1122330 h 3804208"/>
                <a:gd name="connsiteX31701" fmla="*/ 7663559 w 9157696"/>
                <a:gd name="connsiteY31701" fmla="*/ 1111343 h 3804208"/>
                <a:gd name="connsiteX31702" fmla="*/ 7661118 w 9157696"/>
                <a:gd name="connsiteY31702" fmla="*/ 1108902 h 3804208"/>
                <a:gd name="connsiteX31703" fmla="*/ 7661118 w 9157696"/>
                <a:gd name="connsiteY31703" fmla="*/ 1108902 h 3804208"/>
                <a:gd name="connsiteX31704" fmla="*/ 7663559 w 9157696"/>
                <a:gd name="connsiteY31704" fmla="*/ 1107681 h 3804208"/>
                <a:gd name="connsiteX31705" fmla="*/ 7668442 w 9157696"/>
                <a:gd name="connsiteY31705" fmla="*/ 1104019 h 3804208"/>
                <a:gd name="connsiteX31706" fmla="*/ 7669662 w 9157696"/>
                <a:gd name="connsiteY31706" fmla="*/ 1104019 h 3804208"/>
                <a:gd name="connsiteX31707" fmla="*/ 7670883 w 9157696"/>
                <a:gd name="connsiteY31707" fmla="*/ 1107681 h 3804208"/>
                <a:gd name="connsiteX31708" fmla="*/ 7672104 w 9157696"/>
                <a:gd name="connsiteY31708" fmla="*/ 1110123 h 3804208"/>
                <a:gd name="connsiteX31709" fmla="*/ 7670883 w 9157696"/>
                <a:gd name="connsiteY31709" fmla="*/ 1108902 h 3804208"/>
                <a:gd name="connsiteX31710" fmla="*/ 7667221 w 9157696"/>
                <a:gd name="connsiteY31710" fmla="*/ 1107681 h 3804208"/>
                <a:gd name="connsiteX31711" fmla="*/ 7663559 w 9157696"/>
                <a:gd name="connsiteY31711" fmla="*/ 1111343 h 3804208"/>
                <a:gd name="connsiteX31712" fmla="*/ 7669662 w 9157696"/>
                <a:gd name="connsiteY31712" fmla="*/ 1121109 h 3804208"/>
                <a:gd name="connsiteX31713" fmla="*/ 7668442 w 9157696"/>
                <a:gd name="connsiteY31713" fmla="*/ 1119888 h 3804208"/>
                <a:gd name="connsiteX31714" fmla="*/ 7675766 w 9157696"/>
                <a:gd name="connsiteY31714" fmla="*/ 1116226 h 3804208"/>
                <a:gd name="connsiteX31715" fmla="*/ 7678207 w 9157696"/>
                <a:gd name="connsiteY31715" fmla="*/ 1115006 h 3804208"/>
                <a:gd name="connsiteX31716" fmla="*/ 7680649 w 9157696"/>
                <a:gd name="connsiteY31716" fmla="*/ 1118667 h 3804208"/>
                <a:gd name="connsiteX31717" fmla="*/ 7686752 w 9157696"/>
                <a:gd name="connsiteY31717" fmla="*/ 1125992 h 3804208"/>
                <a:gd name="connsiteX31718" fmla="*/ 7686752 w 9157696"/>
                <a:gd name="connsiteY31718" fmla="*/ 1125992 h 3804208"/>
                <a:gd name="connsiteX31719" fmla="*/ 7680649 w 9157696"/>
                <a:gd name="connsiteY31719" fmla="*/ 1123550 h 3804208"/>
                <a:gd name="connsiteX31720" fmla="*/ 7674545 w 9157696"/>
                <a:gd name="connsiteY31720" fmla="*/ 1121109 h 3804208"/>
                <a:gd name="connsiteX31721" fmla="*/ 7669662 w 9157696"/>
                <a:gd name="connsiteY31721" fmla="*/ 1121109 h 3804208"/>
                <a:gd name="connsiteX31722" fmla="*/ 7684311 w 9157696"/>
                <a:gd name="connsiteY31722" fmla="*/ 1147964 h 3804208"/>
                <a:gd name="connsiteX31723" fmla="*/ 7680649 w 9157696"/>
                <a:gd name="connsiteY31723" fmla="*/ 1150406 h 3804208"/>
                <a:gd name="connsiteX31724" fmla="*/ 7678207 w 9157696"/>
                <a:gd name="connsiteY31724" fmla="*/ 1149185 h 3804208"/>
                <a:gd name="connsiteX31725" fmla="*/ 7684311 w 9157696"/>
                <a:gd name="connsiteY31725" fmla="*/ 1147964 h 3804208"/>
                <a:gd name="connsiteX31726" fmla="*/ 7681869 w 9157696"/>
                <a:gd name="connsiteY31726" fmla="*/ 1167496 h 3804208"/>
                <a:gd name="connsiteX31727" fmla="*/ 7681869 w 9157696"/>
                <a:gd name="connsiteY31727" fmla="*/ 1167496 h 3804208"/>
                <a:gd name="connsiteX31728" fmla="*/ 7679428 w 9157696"/>
                <a:gd name="connsiteY31728" fmla="*/ 1167496 h 3804208"/>
                <a:gd name="connsiteX31729" fmla="*/ 7679428 w 9157696"/>
                <a:gd name="connsiteY31729" fmla="*/ 1167496 h 3804208"/>
                <a:gd name="connsiteX31730" fmla="*/ 7675766 w 9157696"/>
                <a:gd name="connsiteY31730" fmla="*/ 1168716 h 3804208"/>
                <a:gd name="connsiteX31731" fmla="*/ 7673325 w 9157696"/>
                <a:gd name="connsiteY31731" fmla="*/ 1168716 h 3804208"/>
                <a:gd name="connsiteX31732" fmla="*/ 7673325 w 9157696"/>
                <a:gd name="connsiteY31732" fmla="*/ 1168716 h 3804208"/>
                <a:gd name="connsiteX31733" fmla="*/ 7683090 w 9157696"/>
                <a:gd name="connsiteY31733" fmla="*/ 1162613 h 3804208"/>
                <a:gd name="connsiteX31734" fmla="*/ 7695297 w 9157696"/>
                <a:gd name="connsiteY31734" fmla="*/ 1158951 h 3804208"/>
                <a:gd name="connsiteX31735" fmla="*/ 7703842 w 9157696"/>
                <a:gd name="connsiteY31735" fmla="*/ 1157730 h 3804208"/>
                <a:gd name="connsiteX31736" fmla="*/ 7706283 w 9157696"/>
                <a:gd name="connsiteY31736" fmla="*/ 1162613 h 3804208"/>
                <a:gd name="connsiteX31737" fmla="*/ 7703842 w 9157696"/>
                <a:gd name="connsiteY31737" fmla="*/ 1163834 h 3804208"/>
                <a:gd name="connsiteX31738" fmla="*/ 7700180 w 9157696"/>
                <a:gd name="connsiteY31738" fmla="*/ 1165054 h 3804208"/>
                <a:gd name="connsiteX31739" fmla="*/ 7696518 w 9157696"/>
                <a:gd name="connsiteY31739" fmla="*/ 1165054 h 3804208"/>
                <a:gd name="connsiteX31740" fmla="*/ 7694076 w 9157696"/>
                <a:gd name="connsiteY31740" fmla="*/ 1165054 h 3804208"/>
                <a:gd name="connsiteX31741" fmla="*/ 7686752 w 9157696"/>
                <a:gd name="connsiteY31741" fmla="*/ 1166275 h 3804208"/>
                <a:gd name="connsiteX31742" fmla="*/ 7681869 w 9157696"/>
                <a:gd name="connsiteY31742" fmla="*/ 1167496 h 3804208"/>
                <a:gd name="connsiteX31743" fmla="*/ 7687973 w 9157696"/>
                <a:gd name="connsiteY31743" fmla="*/ 1146744 h 3804208"/>
                <a:gd name="connsiteX31744" fmla="*/ 7696518 w 9157696"/>
                <a:gd name="connsiteY31744" fmla="*/ 1141861 h 3804208"/>
                <a:gd name="connsiteX31745" fmla="*/ 7696518 w 9157696"/>
                <a:gd name="connsiteY31745" fmla="*/ 1141861 h 3804208"/>
                <a:gd name="connsiteX31746" fmla="*/ 7698959 w 9157696"/>
                <a:gd name="connsiteY31746" fmla="*/ 1146744 h 3804208"/>
                <a:gd name="connsiteX31747" fmla="*/ 7698959 w 9157696"/>
                <a:gd name="connsiteY31747" fmla="*/ 1147964 h 3804208"/>
                <a:gd name="connsiteX31748" fmla="*/ 7692856 w 9157696"/>
                <a:gd name="connsiteY31748" fmla="*/ 1147964 h 3804208"/>
                <a:gd name="connsiteX31749" fmla="*/ 7689194 w 9157696"/>
                <a:gd name="connsiteY31749" fmla="*/ 1145523 h 3804208"/>
                <a:gd name="connsiteX31750" fmla="*/ 7687973 w 9157696"/>
                <a:gd name="connsiteY31750" fmla="*/ 1146744 h 3804208"/>
                <a:gd name="connsiteX31751" fmla="*/ 7701401 w 9157696"/>
                <a:gd name="connsiteY31751" fmla="*/ 1167496 h 3804208"/>
                <a:gd name="connsiteX31752" fmla="*/ 7700180 w 9157696"/>
                <a:gd name="connsiteY31752" fmla="*/ 1169937 h 3804208"/>
                <a:gd name="connsiteX31753" fmla="*/ 7698959 w 9157696"/>
                <a:gd name="connsiteY31753" fmla="*/ 1168716 h 3804208"/>
                <a:gd name="connsiteX31754" fmla="*/ 7701401 w 9157696"/>
                <a:gd name="connsiteY31754" fmla="*/ 1167496 h 3804208"/>
                <a:gd name="connsiteX31755" fmla="*/ 7702621 w 9157696"/>
                <a:gd name="connsiteY31755" fmla="*/ 1259048 h 3804208"/>
                <a:gd name="connsiteX31756" fmla="*/ 7697739 w 9157696"/>
                <a:gd name="connsiteY31756" fmla="*/ 1261490 h 3804208"/>
                <a:gd name="connsiteX31757" fmla="*/ 7692856 w 9157696"/>
                <a:gd name="connsiteY31757" fmla="*/ 1263931 h 3804208"/>
                <a:gd name="connsiteX31758" fmla="*/ 7686752 w 9157696"/>
                <a:gd name="connsiteY31758" fmla="*/ 1261490 h 3804208"/>
                <a:gd name="connsiteX31759" fmla="*/ 7689194 w 9157696"/>
                <a:gd name="connsiteY31759" fmla="*/ 1260269 h 3804208"/>
                <a:gd name="connsiteX31760" fmla="*/ 7696518 w 9157696"/>
                <a:gd name="connsiteY31760" fmla="*/ 1254165 h 3804208"/>
                <a:gd name="connsiteX31761" fmla="*/ 7698959 w 9157696"/>
                <a:gd name="connsiteY31761" fmla="*/ 1252945 h 3804208"/>
                <a:gd name="connsiteX31762" fmla="*/ 7700180 w 9157696"/>
                <a:gd name="connsiteY31762" fmla="*/ 1254165 h 3804208"/>
                <a:gd name="connsiteX31763" fmla="*/ 7702621 w 9157696"/>
                <a:gd name="connsiteY31763" fmla="*/ 1256607 h 3804208"/>
                <a:gd name="connsiteX31764" fmla="*/ 7702621 w 9157696"/>
                <a:gd name="connsiteY31764" fmla="*/ 1259048 h 3804208"/>
                <a:gd name="connsiteX31765" fmla="*/ 7702621 w 9157696"/>
                <a:gd name="connsiteY31765" fmla="*/ 1235855 h 3804208"/>
                <a:gd name="connsiteX31766" fmla="*/ 7702621 w 9157696"/>
                <a:gd name="connsiteY31766" fmla="*/ 1235855 h 3804208"/>
                <a:gd name="connsiteX31767" fmla="*/ 7702621 w 9157696"/>
                <a:gd name="connsiteY31767" fmla="*/ 1235855 h 3804208"/>
                <a:gd name="connsiteX31768" fmla="*/ 7702621 w 9157696"/>
                <a:gd name="connsiteY31768" fmla="*/ 1235855 h 3804208"/>
                <a:gd name="connsiteX31769" fmla="*/ 7705063 w 9157696"/>
                <a:gd name="connsiteY31769" fmla="*/ 1168716 h 3804208"/>
                <a:gd name="connsiteX31770" fmla="*/ 7703842 w 9157696"/>
                <a:gd name="connsiteY31770" fmla="*/ 1167496 h 3804208"/>
                <a:gd name="connsiteX31771" fmla="*/ 7706283 w 9157696"/>
                <a:gd name="connsiteY31771" fmla="*/ 1166275 h 3804208"/>
                <a:gd name="connsiteX31772" fmla="*/ 7707504 w 9157696"/>
                <a:gd name="connsiteY31772" fmla="*/ 1168716 h 3804208"/>
                <a:gd name="connsiteX31773" fmla="*/ 7705063 w 9157696"/>
                <a:gd name="connsiteY31773" fmla="*/ 1168716 h 3804208"/>
                <a:gd name="connsiteX31774" fmla="*/ 7716049 w 9157696"/>
                <a:gd name="connsiteY31774" fmla="*/ 1237076 h 3804208"/>
                <a:gd name="connsiteX31775" fmla="*/ 7714828 w 9157696"/>
                <a:gd name="connsiteY31775" fmla="*/ 1238296 h 3804208"/>
                <a:gd name="connsiteX31776" fmla="*/ 7714828 w 9157696"/>
                <a:gd name="connsiteY31776" fmla="*/ 1238296 h 3804208"/>
                <a:gd name="connsiteX31777" fmla="*/ 7712387 w 9157696"/>
                <a:gd name="connsiteY31777" fmla="*/ 1234634 h 3804208"/>
                <a:gd name="connsiteX31778" fmla="*/ 7716049 w 9157696"/>
                <a:gd name="connsiteY31778" fmla="*/ 1234634 h 3804208"/>
                <a:gd name="connsiteX31779" fmla="*/ 7716049 w 9157696"/>
                <a:gd name="connsiteY31779" fmla="*/ 1237076 h 3804208"/>
                <a:gd name="connsiteX31780" fmla="*/ 7723373 w 9157696"/>
                <a:gd name="connsiteY31780" fmla="*/ 1237076 h 3804208"/>
                <a:gd name="connsiteX31781" fmla="*/ 7720932 w 9157696"/>
                <a:gd name="connsiteY31781" fmla="*/ 1234634 h 3804208"/>
                <a:gd name="connsiteX31782" fmla="*/ 7724594 w 9157696"/>
                <a:gd name="connsiteY31782" fmla="*/ 1235855 h 3804208"/>
                <a:gd name="connsiteX31783" fmla="*/ 7724594 w 9157696"/>
                <a:gd name="connsiteY31783" fmla="*/ 1237076 h 3804208"/>
                <a:gd name="connsiteX31784" fmla="*/ 7725815 w 9157696"/>
                <a:gd name="connsiteY31784" fmla="*/ 1240738 h 3804208"/>
                <a:gd name="connsiteX31785" fmla="*/ 7723373 w 9157696"/>
                <a:gd name="connsiteY31785" fmla="*/ 1237076 h 3804208"/>
                <a:gd name="connsiteX31786" fmla="*/ 7730697 w 9157696"/>
                <a:gd name="connsiteY31786" fmla="*/ 1211441 h 3804208"/>
                <a:gd name="connsiteX31787" fmla="*/ 7728256 w 9157696"/>
                <a:gd name="connsiteY31787" fmla="*/ 1215103 h 3804208"/>
                <a:gd name="connsiteX31788" fmla="*/ 7727035 w 9157696"/>
                <a:gd name="connsiteY31788" fmla="*/ 1212662 h 3804208"/>
                <a:gd name="connsiteX31789" fmla="*/ 7728256 w 9157696"/>
                <a:gd name="connsiteY31789" fmla="*/ 1212662 h 3804208"/>
                <a:gd name="connsiteX31790" fmla="*/ 7730697 w 9157696"/>
                <a:gd name="connsiteY31790" fmla="*/ 1211441 h 3804208"/>
                <a:gd name="connsiteX31791" fmla="*/ 7730697 w 9157696"/>
                <a:gd name="connsiteY31791" fmla="*/ 1211441 h 3804208"/>
                <a:gd name="connsiteX31792" fmla="*/ 7730697 w 9157696"/>
                <a:gd name="connsiteY31792" fmla="*/ 1093033 h 3804208"/>
                <a:gd name="connsiteX31793" fmla="*/ 7728256 w 9157696"/>
                <a:gd name="connsiteY31793" fmla="*/ 1094253 h 3804208"/>
                <a:gd name="connsiteX31794" fmla="*/ 7725815 w 9157696"/>
                <a:gd name="connsiteY31794" fmla="*/ 1094253 h 3804208"/>
                <a:gd name="connsiteX31795" fmla="*/ 7723373 w 9157696"/>
                <a:gd name="connsiteY31795" fmla="*/ 1093033 h 3804208"/>
                <a:gd name="connsiteX31796" fmla="*/ 7717270 w 9157696"/>
                <a:gd name="connsiteY31796" fmla="*/ 1095474 h 3804208"/>
                <a:gd name="connsiteX31797" fmla="*/ 7711166 w 9157696"/>
                <a:gd name="connsiteY31797" fmla="*/ 1099136 h 3804208"/>
                <a:gd name="connsiteX31798" fmla="*/ 7712387 w 9157696"/>
                <a:gd name="connsiteY31798" fmla="*/ 1102799 h 3804208"/>
                <a:gd name="connsiteX31799" fmla="*/ 7714828 w 9157696"/>
                <a:gd name="connsiteY31799" fmla="*/ 1105240 h 3804208"/>
                <a:gd name="connsiteX31800" fmla="*/ 7718490 w 9157696"/>
                <a:gd name="connsiteY31800" fmla="*/ 1105240 h 3804208"/>
                <a:gd name="connsiteX31801" fmla="*/ 7724594 w 9157696"/>
                <a:gd name="connsiteY31801" fmla="*/ 1104019 h 3804208"/>
                <a:gd name="connsiteX31802" fmla="*/ 7724594 w 9157696"/>
                <a:gd name="connsiteY31802" fmla="*/ 1104019 h 3804208"/>
                <a:gd name="connsiteX31803" fmla="*/ 7722153 w 9157696"/>
                <a:gd name="connsiteY31803" fmla="*/ 1112564 h 3804208"/>
                <a:gd name="connsiteX31804" fmla="*/ 7714828 w 9157696"/>
                <a:gd name="connsiteY31804" fmla="*/ 1115006 h 3804208"/>
                <a:gd name="connsiteX31805" fmla="*/ 7709946 w 9157696"/>
                <a:gd name="connsiteY31805" fmla="*/ 1105240 h 3804208"/>
                <a:gd name="connsiteX31806" fmla="*/ 7706283 w 9157696"/>
                <a:gd name="connsiteY31806" fmla="*/ 1107681 h 3804208"/>
                <a:gd name="connsiteX31807" fmla="*/ 7702621 w 9157696"/>
                <a:gd name="connsiteY31807" fmla="*/ 1113785 h 3804208"/>
                <a:gd name="connsiteX31808" fmla="*/ 7700180 w 9157696"/>
                <a:gd name="connsiteY31808" fmla="*/ 1106460 h 3804208"/>
                <a:gd name="connsiteX31809" fmla="*/ 7700180 w 9157696"/>
                <a:gd name="connsiteY31809" fmla="*/ 1105240 h 3804208"/>
                <a:gd name="connsiteX31810" fmla="*/ 7701401 w 9157696"/>
                <a:gd name="connsiteY31810" fmla="*/ 1105240 h 3804208"/>
                <a:gd name="connsiteX31811" fmla="*/ 7705063 w 9157696"/>
                <a:gd name="connsiteY31811" fmla="*/ 1102799 h 3804208"/>
                <a:gd name="connsiteX31812" fmla="*/ 7705063 w 9157696"/>
                <a:gd name="connsiteY31812" fmla="*/ 1100357 h 3804208"/>
                <a:gd name="connsiteX31813" fmla="*/ 7696518 w 9157696"/>
                <a:gd name="connsiteY31813" fmla="*/ 1101578 h 3804208"/>
                <a:gd name="connsiteX31814" fmla="*/ 7687973 w 9157696"/>
                <a:gd name="connsiteY31814" fmla="*/ 1102799 h 3804208"/>
                <a:gd name="connsiteX31815" fmla="*/ 7686752 w 9157696"/>
                <a:gd name="connsiteY31815" fmla="*/ 1102799 h 3804208"/>
                <a:gd name="connsiteX31816" fmla="*/ 7685532 w 9157696"/>
                <a:gd name="connsiteY31816" fmla="*/ 1097916 h 3804208"/>
                <a:gd name="connsiteX31817" fmla="*/ 7686752 w 9157696"/>
                <a:gd name="connsiteY31817" fmla="*/ 1097916 h 3804208"/>
                <a:gd name="connsiteX31818" fmla="*/ 7697739 w 9157696"/>
                <a:gd name="connsiteY31818" fmla="*/ 1096695 h 3804208"/>
                <a:gd name="connsiteX31819" fmla="*/ 7702621 w 9157696"/>
                <a:gd name="connsiteY31819" fmla="*/ 1096695 h 3804208"/>
                <a:gd name="connsiteX31820" fmla="*/ 7706283 w 9157696"/>
                <a:gd name="connsiteY31820" fmla="*/ 1095474 h 3804208"/>
                <a:gd name="connsiteX31821" fmla="*/ 7707504 w 9157696"/>
                <a:gd name="connsiteY31821" fmla="*/ 1093033 h 3804208"/>
                <a:gd name="connsiteX31822" fmla="*/ 7700180 w 9157696"/>
                <a:gd name="connsiteY31822" fmla="*/ 1091812 h 3804208"/>
                <a:gd name="connsiteX31823" fmla="*/ 7692856 w 9157696"/>
                <a:gd name="connsiteY31823" fmla="*/ 1090592 h 3804208"/>
                <a:gd name="connsiteX31824" fmla="*/ 7690414 w 9157696"/>
                <a:gd name="connsiteY31824" fmla="*/ 1091812 h 3804208"/>
                <a:gd name="connsiteX31825" fmla="*/ 7686752 w 9157696"/>
                <a:gd name="connsiteY31825" fmla="*/ 1091812 h 3804208"/>
                <a:gd name="connsiteX31826" fmla="*/ 7684311 w 9157696"/>
                <a:gd name="connsiteY31826" fmla="*/ 1091812 h 3804208"/>
                <a:gd name="connsiteX31827" fmla="*/ 7683090 w 9157696"/>
                <a:gd name="connsiteY31827" fmla="*/ 1089371 h 3804208"/>
                <a:gd name="connsiteX31828" fmla="*/ 7680649 w 9157696"/>
                <a:gd name="connsiteY31828" fmla="*/ 1091812 h 3804208"/>
                <a:gd name="connsiteX31829" fmla="*/ 7675766 w 9157696"/>
                <a:gd name="connsiteY31829" fmla="*/ 1090592 h 3804208"/>
                <a:gd name="connsiteX31830" fmla="*/ 7673325 w 9157696"/>
                <a:gd name="connsiteY31830" fmla="*/ 1088150 h 3804208"/>
                <a:gd name="connsiteX31831" fmla="*/ 7672104 w 9157696"/>
                <a:gd name="connsiteY31831" fmla="*/ 1084488 h 3804208"/>
                <a:gd name="connsiteX31832" fmla="*/ 7672104 w 9157696"/>
                <a:gd name="connsiteY31832" fmla="*/ 1084488 h 3804208"/>
                <a:gd name="connsiteX31833" fmla="*/ 7678207 w 9157696"/>
                <a:gd name="connsiteY31833" fmla="*/ 1083267 h 3804208"/>
                <a:gd name="connsiteX31834" fmla="*/ 7687973 w 9157696"/>
                <a:gd name="connsiteY31834" fmla="*/ 1069839 h 3804208"/>
                <a:gd name="connsiteX31835" fmla="*/ 7695297 w 9157696"/>
                <a:gd name="connsiteY31835" fmla="*/ 1062515 h 3804208"/>
                <a:gd name="connsiteX31836" fmla="*/ 7708725 w 9157696"/>
                <a:gd name="connsiteY31836" fmla="*/ 1053970 h 3804208"/>
                <a:gd name="connsiteX31837" fmla="*/ 7713608 w 9157696"/>
                <a:gd name="connsiteY31837" fmla="*/ 1049088 h 3804208"/>
                <a:gd name="connsiteX31838" fmla="*/ 7713608 w 9157696"/>
                <a:gd name="connsiteY31838" fmla="*/ 1049088 h 3804208"/>
                <a:gd name="connsiteX31839" fmla="*/ 7717270 w 9157696"/>
                <a:gd name="connsiteY31839" fmla="*/ 1052750 h 3804208"/>
                <a:gd name="connsiteX31840" fmla="*/ 7723373 w 9157696"/>
                <a:gd name="connsiteY31840" fmla="*/ 1061295 h 3804208"/>
                <a:gd name="connsiteX31841" fmla="*/ 7730697 w 9157696"/>
                <a:gd name="connsiteY31841" fmla="*/ 1075943 h 3804208"/>
                <a:gd name="connsiteX31842" fmla="*/ 7736801 w 9157696"/>
                <a:gd name="connsiteY31842" fmla="*/ 1094253 h 3804208"/>
                <a:gd name="connsiteX31843" fmla="*/ 7735580 w 9157696"/>
                <a:gd name="connsiteY31843" fmla="*/ 1096695 h 3804208"/>
                <a:gd name="connsiteX31844" fmla="*/ 7731918 w 9157696"/>
                <a:gd name="connsiteY31844" fmla="*/ 1096695 h 3804208"/>
                <a:gd name="connsiteX31845" fmla="*/ 7730697 w 9157696"/>
                <a:gd name="connsiteY31845" fmla="*/ 1093033 h 3804208"/>
                <a:gd name="connsiteX31846" fmla="*/ 7735580 w 9157696"/>
                <a:gd name="connsiteY31846" fmla="*/ 1284683 h 3804208"/>
                <a:gd name="connsiteX31847" fmla="*/ 7733139 w 9157696"/>
                <a:gd name="connsiteY31847" fmla="*/ 1284683 h 3804208"/>
                <a:gd name="connsiteX31848" fmla="*/ 7736801 w 9157696"/>
                <a:gd name="connsiteY31848" fmla="*/ 1283462 h 3804208"/>
                <a:gd name="connsiteX31849" fmla="*/ 7735580 w 9157696"/>
                <a:gd name="connsiteY31849" fmla="*/ 1284683 h 3804208"/>
                <a:gd name="connsiteX31850" fmla="*/ 7736801 w 9157696"/>
                <a:gd name="connsiteY31850" fmla="*/ 1283462 h 3804208"/>
                <a:gd name="connsiteX31851" fmla="*/ 7736801 w 9157696"/>
                <a:gd name="connsiteY31851" fmla="*/ 1283462 h 3804208"/>
                <a:gd name="connsiteX31852" fmla="*/ 7736801 w 9157696"/>
                <a:gd name="connsiteY31852" fmla="*/ 1283462 h 3804208"/>
                <a:gd name="connsiteX31853" fmla="*/ 7736801 w 9157696"/>
                <a:gd name="connsiteY31853" fmla="*/ 1283462 h 3804208"/>
                <a:gd name="connsiteX31854" fmla="*/ 7742904 w 9157696"/>
                <a:gd name="connsiteY31854" fmla="*/ 1216324 h 3804208"/>
                <a:gd name="connsiteX31855" fmla="*/ 7736801 w 9157696"/>
                <a:gd name="connsiteY31855" fmla="*/ 1217544 h 3804208"/>
                <a:gd name="connsiteX31856" fmla="*/ 7733139 w 9157696"/>
                <a:gd name="connsiteY31856" fmla="*/ 1211441 h 3804208"/>
                <a:gd name="connsiteX31857" fmla="*/ 7739242 w 9157696"/>
                <a:gd name="connsiteY31857" fmla="*/ 1210220 h 3804208"/>
                <a:gd name="connsiteX31858" fmla="*/ 7740463 w 9157696"/>
                <a:gd name="connsiteY31858" fmla="*/ 1212662 h 3804208"/>
                <a:gd name="connsiteX31859" fmla="*/ 7742904 w 9157696"/>
                <a:gd name="connsiteY31859" fmla="*/ 1216324 h 3804208"/>
                <a:gd name="connsiteX31860" fmla="*/ 7742904 w 9157696"/>
                <a:gd name="connsiteY31860" fmla="*/ 1216324 h 3804208"/>
                <a:gd name="connsiteX31861" fmla="*/ 7791732 w 9157696"/>
                <a:gd name="connsiteY31861" fmla="*/ 812272 h 3804208"/>
                <a:gd name="connsiteX31862" fmla="*/ 7791732 w 9157696"/>
                <a:gd name="connsiteY31862" fmla="*/ 812272 h 3804208"/>
                <a:gd name="connsiteX31863" fmla="*/ 7791732 w 9157696"/>
                <a:gd name="connsiteY31863" fmla="*/ 812272 h 3804208"/>
                <a:gd name="connsiteX31864" fmla="*/ 7791732 w 9157696"/>
                <a:gd name="connsiteY31864" fmla="*/ 812272 h 3804208"/>
                <a:gd name="connsiteX31865" fmla="*/ 7797836 w 9157696"/>
                <a:gd name="connsiteY31865" fmla="*/ 796403 h 3804208"/>
                <a:gd name="connsiteX31866" fmla="*/ 7797836 w 9157696"/>
                <a:gd name="connsiteY31866" fmla="*/ 796403 h 3804208"/>
                <a:gd name="connsiteX31867" fmla="*/ 7796615 w 9157696"/>
                <a:gd name="connsiteY31867" fmla="*/ 795182 h 3804208"/>
                <a:gd name="connsiteX31868" fmla="*/ 7799057 w 9157696"/>
                <a:gd name="connsiteY31868" fmla="*/ 793961 h 3804208"/>
                <a:gd name="connsiteX31869" fmla="*/ 7797836 w 9157696"/>
                <a:gd name="connsiteY31869" fmla="*/ 796403 h 3804208"/>
                <a:gd name="connsiteX31870" fmla="*/ 7801499 w 9157696"/>
                <a:gd name="connsiteY31870" fmla="*/ 771989 h 3804208"/>
                <a:gd name="connsiteX31871" fmla="*/ 7801499 w 9157696"/>
                <a:gd name="connsiteY31871" fmla="*/ 769547 h 3804208"/>
                <a:gd name="connsiteX31872" fmla="*/ 7802719 w 9157696"/>
                <a:gd name="connsiteY31872" fmla="*/ 770768 h 3804208"/>
                <a:gd name="connsiteX31873" fmla="*/ 7802719 w 9157696"/>
                <a:gd name="connsiteY31873" fmla="*/ 770768 h 3804208"/>
                <a:gd name="connsiteX31874" fmla="*/ 7801499 w 9157696"/>
                <a:gd name="connsiteY31874" fmla="*/ 771989 h 3804208"/>
                <a:gd name="connsiteX31875" fmla="*/ 7808822 w 9157696"/>
                <a:gd name="connsiteY31875" fmla="*/ 701188 h 3804208"/>
                <a:gd name="connsiteX31876" fmla="*/ 7808822 w 9157696"/>
                <a:gd name="connsiteY31876" fmla="*/ 698746 h 3804208"/>
                <a:gd name="connsiteX31877" fmla="*/ 7808822 w 9157696"/>
                <a:gd name="connsiteY31877" fmla="*/ 701188 h 3804208"/>
                <a:gd name="connsiteX31878" fmla="*/ 7808822 w 9157696"/>
                <a:gd name="connsiteY31878" fmla="*/ 701188 h 3804208"/>
                <a:gd name="connsiteX31879" fmla="*/ 7873519 w 9157696"/>
                <a:gd name="connsiteY31879" fmla="*/ 701188 h 3804208"/>
                <a:gd name="connsiteX31880" fmla="*/ 7873519 w 9157696"/>
                <a:gd name="connsiteY31880" fmla="*/ 701188 h 3804208"/>
                <a:gd name="connsiteX31881" fmla="*/ 7873519 w 9157696"/>
                <a:gd name="connsiteY31881" fmla="*/ 698746 h 3804208"/>
                <a:gd name="connsiteX31882" fmla="*/ 7873519 w 9157696"/>
                <a:gd name="connsiteY31882" fmla="*/ 701188 h 3804208"/>
                <a:gd name="connsiteX31883" fmla="*/ 7877181 w 9157696"/>
                <a:gd name="connsiteY31883" fmla="*/ 795182 h 3804208"/>
                <a:gd name="connsiteX31884" fmla="*/ 7874741 w 9157696"/>
                <a:gd name="connsiteY31884" fmla="*/ 792740 h 3804208"/>
                <a:gd name="connsiteX31885" fmla="*/ 7875961 w 9157696"/>
                <a:gd name="connsiteY31885" fmla="*/ 792740 h 3804208"/>
                <a:gd name="connsiteX31886" fmla="*/ 7877181 w 9157696"/>
                <a:gd name="connsiteY31886" fmla="*/ 792740 h 3804208"/>
                <a:gd name="connsiteX31887" fmla="*/ 7877181 w 9157696"/>
                <a:gd name="connsiteY31887" fmla="*/ 795182 h 3804208"/>
                <a:gd name="connsiteX31888" fmla="*/ 7878403 w 9157696"/>
                <a:gd name="connsiteY31888" fmla="*/ 793961 h 3804208"/>
                <a:gd name="connsiteX31889" fmla="*/ 7878403 w 9157696"/>
                <a:gd name="connsiteY31889" fmla="*/ 793961 h 3804208"/>
                <a:gd name="connsiteX31890" fmla="*/ 7879623 w 9157696"/>
                <a:gd name="connsiteY31890" fmla="*/ 792740 h 3804208"/>
                <a:gd name="connsiteX31891" fmla="*/ 7878403 w 9157696"/>
                <a:gd name="connsiteY31891" fmla="*/ 793961 h 3804208"/>
                <a:gd name="connsiteX31892" fmla="*/ 7880844 w 9157696"/>
                <a:gd name="connsiteY31892" fmla="*/ 771989 h 3804208"/>
                <a:gd name="connsiteX31893" fmla="*/ 7879623 w 9157696"/>
                <a:gd name="connsiteY31893" fmla="*/ 770768 h 3804208"/>
                <a:gd name="connsiteX31894" fmla="*/ 7879623 w 9157696"/>
                <a:gd name="connsiteY31894" fmla="*/ 770768 h 3804208"/>
                <a:gd name="connsiteX31895" fmla="*/ 7880844 w 9157696"/>
                <a:gd name="connsiteY31895" fmla="*/ 769547 h 3804208"/>
                <a:gd name="connsiteX31896" fmla="*/ 7880844 w 9157696"/>
                <a:gd name="connsiteY31896" fmla="*/ 771989 h 3804208"/>
                <a:gd name="connsiteX31897" fmla="*/ 7885726 w 9157696"/>
                <a:gd name="connsiteY31897" fmla="*/ 795182 h 3804208"/>
                <a:gd name="connsiteX31898" fmla="*/ 7883285 w 9157696"/>
                <a:gd name="connsiteY31898" fmla="*/ 792740 h 3804208"/>
                <a:gd name="connsiteX31899" fmla="*/ 7883285 w 9157696"/>
                <a:gd name="connsiteY31899" fmla="*/ 792740 h 3804208"/>
                <a:gd name="connsiteX31900" fmla="*/ 7885726 w 9157696"/>
                <a:gd name="connsiteY31900" fmla="*/ 795182 h 3804208"/>
                <a:gd name="connsiteX31901" fmla="*/ 7885726 w 9157696"/>
                <a:gd name="connsiteY31901" fmla="*/ 795182 h 3804208"/>
                <a:gd name="connsiteX31902" fmla="*/ 7890610 w 9157696"/>
                <a:gd name="connsiteY31902" fmla="*/ 812272 h 3804208"/>
                <a:gd name="connsiteX31903" fmla="*/ 7890610 w 9157696"/>
                <a:gd name="connsiteY31903" fmla="*/ 812272 h 3804208"/>
                <a:gd name="connsiteX31904" fmla="*/ 7890610 w 9157696"/>
                <a:gd name="connsiteY31904" fmla="*/ 812272 h 3804208"/>
                <a:gd name="connsiteX31905" fmla="*/ 7890610 w 9157696"/>
                <a:gd name="connsiteY31905" fmla="*/ 812272 h 3804208"/>
                <a:gd name="connsiteX31906" fmla="*/ 7935776 w 9157696"/>
                <a:gd name="connsiteY31906" fmla="*/ 1285904 h 3804208"/>
                <a:gd name="connsiteX31907" fmla="*/ 7935776 w 9157696"/>
                <a:gd name="connsiteY31907" fmla="*/ 1285904 h 3804208"/>
                <a:gd name="connsiteX31908" fmla="*/ 7935776 w 9157696"/>
                <a:gd name="connsiteY31908" fmla="*/ 1285904 h 3804208"/>
                <a:gd name="connsiteX31909" fmla="*/ 7935776 w 9157696"/>
                <a:gd name="connsiteY31909" fmla="*/ 1285904 h 3804208"/>
                <a:gd name="connsiteX31910" fmla="*/ 7935776 w 9157696"/>
                <a:gd name="connsiteY31910" fmla="*/ 1285904 h 3804208"/>
                <a:gd name="connsiteX31911" fmla="*/ 7936996 w 9157696"/>
                <a:gd name="connsiteY31911" fmla="*/ 1302993 h 3804208"/>
                <a:gd name="connsiteX31912" fmla="*/ 7934554 w 9157696"/>
                <a:gd name="connsiteY31912" fmla="*/ 1305435 h 3804208"/>
                <a:gd name="connsiteX31913" fmla="*/ 7934554 w 9157696"/>
                <a:gd name="connsiteY31913" fmla="*/ 1302993 h 3804208"/>
                <a:gd name="connsiteX31914" fmla="*/ 7936996 w 9157696"/>
                <a:gd name="connsiteY31914" fmla="*/ 1302993 h 3804208"/>
                <a:gd name="connsiteX31915" fmla="*/ 7936996 w 9157696"/>
                <a:gd name="connsiteY31915" fmla="*/ 1302993 h 3804208"/>
                <a:gd name="connsiteX31916" fmla="*/ 7936996 w 9157696"/>
                <a:gd name="connsiteY31916" fmla="*/ 1302993 h 3804208"/>
                <a:gd name="connsiteX31917" fmla="*/ 8068832 w 9157696"/>
                <a:gd name="connsiteY31917" fmla="*/ 1077164 h 3804208"/>
                <a:gd name="connsiteX31918" fmla="*/ 8067611 w 9157696"/>
                <a:gd name="connsiteY31918" fmla="*/ 1078385 h 3804208"/>
                <a:gd name="connsiteX31919" fmla="*/ 8065170 w 9157696"/>
                <a:gd name="connsiteY31919" fmla="*/ 1075943 h 3804208"/>
                <a:gd name="connsiteX31920" fmla="*/ 8068832 w 9157696"/>
                <a:gd name="connsiteY31920" fmla="*/ 1077164 h 3804208"/>
                <a:gd name="connsiteX31921" fmla="*/ 8065170 w 9157696"/>
                <a:gd name="connsiteY31921" fmla="*/ 1007584 h 3804208"/>
                <a:gd name="connsiteX31922" fmla="*/ 8065170 w 9157696"/>
                <a:gd name="connsiteY31922" fmla="*/ 1007584 h 3804208"/>
                <a:gd name="connsiteX31923" fmla="*/ 8062728 w 9157696"/>
                <a:gd name="connsiteY31923" fmla="*/ 1006363 h 3804208"/>
                <a:gd name="connsiteX31924" fmla="*/ 8065170 w 9157696"/>
                <a:gd name="connsiteY31924" fmla="*/ 1007584 h 3804208"/>
                <a:gd name="connsiteX31925" fmla="*/ 7949203 w 9157696"/>
                <a:gd name="connsiteY31925" fmla="*/ 1318863 h 3804208"/>
                <a:gd name="connsiteX31926" fmla="*/ 7947983 w 9157696"/>
                <a:gd name="connsiteY31926" fmla="*/ 1318863 h 3804208"/>
                <a:gd name="connsiteX31927" fmla="*/ 7946761 w 9157696"/>
                <a:gd name="connsiteY31927" fmla="*/ 1316421 h 3804208"/>
                <a:gd name="connsiteX31928" fmla="*/ 7946761 w 9157696"/>
                <a:gd name="connsiteY31928" fmla="*/ 1315200 h 3804208"/>
                <a:gd name="connsiteX31929" fmla="*/ 7945541 w 9157696"/>
                <a:gd name="connsiteY31929" fmla="*/ 1312759 h 3804208"/>
                <a:gd name="connsiteX31930" fmla="*/ 7941879 w 9157696"/>
                <a:gd name="connsiteY31930" fmla="*/ 1309097 h 3804208"/>
                <a:gd name="connsiteX31931" fmla="*/ 7941879 w 9157696"/>
                <a:gd name="connsiteY31931" fmla="*/ 1305435 h 3804208"/>
                <a:gd name="connsiteX31932" fmla="*/ 7950423 w 9157696"/>
                <a:gd name="connsiteY31932" fmla="*/ 1309097 h 3804208"/>
                <a:gd name="connsiteX31933" fmla="*/ 7954086 w 9157696"/>
                <a:gd name="connsiteY31933" fmla="*/ 1312759 h 3804208"/>
                <a:gd name="connsiteX31934" fmla="*/ 7949203 w 9157696"/>
                <a:gd name="connsiteY31934" fmla="*/ 1318863 h 3804208"/>
                <a:gd name="connsiteX31935" fmla="*/ 7978500 w 9157696"/>
                <a:gd name="connsiteY31935" fmla="*/ 1405532 h 3804208"/>
                <a:gd name="connsiteX31936" fmla="*/ 7977279 w 9157696"/>
                <a:gd name="connsiteY31936" fmla="*/ 1406753 h 3804208"/>
                <a:gd name="connsiteX31937" fmla="*/ 7978500 w 9157696"/>
                <a:gd name="connsiteY31937" fmla="*/ 1405532 h 3804208"/>
                <a:gd name="connsiteX31938" fmla="*/ 7978500 w 9157696"/>
                <a:gd name="connsiteY31938" fmla="*/ 1405532 h 3804208"/>
                <a:gd name="connsiteX31939" fmla="*/ 7982162 w 9157696"/>
                <a:gd name="connsiteY31939" fmla="*/ 1388442 h 3804208"/>
                <a:gd name="connsiteX31940" fmla="*/ 7977279 w 9157696"/>
                <a:gd name="connsiteY31940" fmla="*/ 1390884 h 3804208"/>
                <a:gd name="connsiteX31941" fmla="*/ 7973617 w 9157696"/>
                <a:gd name="connsiteY31941" fmla="*/ 1390884 h 3804208"/>
                <a:gd name="connsiteX31942" fmla="*/ 7972397 w 9157696"/>
                <a:gd name="connsiteY31942" fmla="*/ 1388442 h 3804208"/>
                <a:gd name="connsiteX31943" fmla="*/ 7968734 w 9157696"/>
                <a:gd name="connsiteY31943" fmla="*/ 1393325 h 3804208"/>
                <a:gd name="connsiteX31944" fmla="*/ 7966293 w 9157696"/>
                <a:gd name="connsiteY31944" fmla="*/ 1393325 h 3804208"/>
                <a:gd name="connsiteX31945" fmla="*/ 7956527 w 9157696"/>
                <a:gd name="connsiteY31945" fmla="*/ 1390884 h 3804208"/>
                <a:gd name="connsiteX31946" fmla="*/ 7955306 w 9157696"/>
                <a:gd name="connsiteY31946" fmla="*/ 1386001 h 3804208"/>
                <a:gd name="connsiteX31947" fmla="*/ 7955306 w 9157696"/>
                <a:gd name="connsiteY31947" fmla="*/ 1386001 h 3804208"/>
                <a:gd name="connsiteX31948" fmla="*/ 7960190 w 9157696"/>
                <a:gd name="connsiteY31948" fmla="*/ 1384780 h 3804208"/>
                <a:gd name="connsiteX31949" fmla="*/ 7962630 w 9157696"/>
                <a:gd name="connsiteY31949" fmla="*/ 1386001 h 3804208"/>
                <a:gd name="connsiteX31950" fmla="*/ 7967514 w 9157696"/>
                <a:gd name="connsiteY31950" fmla="*/ 1387222 h 3804208"/>
                <a:gd name="connsiteX31951" fmla="*/ 7974837 w 9157696"/>
                <a:gd name="connsiteY31951" fmla="*/ 1387222 h 3804208"/>
                <a:gd name="connsiteX31952" fmla="*/ 7982162 w 9157696"/>
                <a:gd name="connsiteY31952" fmla="*/ 1388442 h 3804208"/>
                <a:gd name="connsiteX31953" fmla="*/ 7982162 w 9157696"/>
                <a:gd name="connsiteY31953" fmla="*/ 1388442 h 3804208"/>
                <a:gd name="connsiteX31954" fmla="*/ 7966293 w 9157696"/>
                <a:gd name="connsiteY31954" fmla="*/ 1106460 h 3804208"/>
                <a:gd name="connsiteX31955" fmla="*/ 7968734 w 9157696"/>
                <a:gd name="connsiteY31955" fmla="*/ 1104019 h 3804208"/>
                <a:gd name="connsiteX31956" fmla="*/ 7971175 w 9157696"/>
                <a:gd name="connsiteY31956" fmla="*/ 1100357 h 3804208"/>
                <a:gd name="connsiteX31957" fmla="*/ 7972397 w 9157696"/>
                <a:gd name="connsiteY31957" fmla="*/ 1100357 h 3804208"/>
                <a:gd name="connsiteX31958" fmla="*/ 7979721 w 9157696"/>
                <a:gd name="connsiteY31958" fmla="*/ 1101578 h 3804208"/>
                <a:gd name="connsiteX31959" fmla="*/ 7991928 w 9157696"/>
                <a:gd name="connsiteY31959" fmla="*/ 1102799 h 3804208"/>
                <a:gd name="connsiteX31960" fmla="*/ 7988266 w 9157696"/>
                <a:gd name="connsiteY31960" fmla="*/ 1104019 h 3804208"/>
                <a:gd name="connsiteX31961" fmla="*/ 7983382 w 9157696"/>
                <a:gd name="connsiteY31961" fmla="*/ 1102799 h 3804208"/>
                <a:gd name="connsiteX31962" fmla="*/ 7979721 w 9157696"/>
                <a:gd name="connsiteY31962" fmla="*/ 1107681 h 3804208"/>
                <a:gd name="connsiteX31963" fmla="*/ 7977279 w 9157696"/>
                <a:gd name="connsiteY31963" fmla="*/ 1115006 h 3804208"/>
                <a:gd name="connsiteX31964" fmla="*/ 7973617 w 9157696"/>
                <a:gd name="connsiteY31964" fmla="*/ 1108902 h 3804208"/>
                <a:gd name="connsiteX31965" fmla="*/ 7969955 w 9157696"/>
                <a:gd name="connsiteY31965" fmla="*/ 1106460 h 3804208"/>
                <a:gd name="connsiteX31966" fmla="*/ 7965072 w 9157696"/>
                <a:gd name="connsiteY31966" fmla="*/ 1116226 h 3804208"/>
                <a:gd name="connsiteX31967" fmla="*/ 7957748 w 9157696"/>
                <a:gd name="connsiteY31967" fmla="*/ 1113785 h 3804208"/>
                <a:gd name="connsiteX31968" fmla="*/ 7955306 w 9157696"/>
                <a:gd name="connsiteY31968" fmla="*/ 1105240 h 3804208"/>
                <a:gd name="connsiteX31969" fmla="*/ 7955306 w 9157696"/>
                <a:gd name="connsiteY31969" fmla="*/ 1105240 h 3804208"/>
                <a:gd name="connsiteX31970" fmla="*/ 7961410 w 9157696"/>
                <a:gd name="connsiteY31970" fmla="*/ 1106460 h 3804208"/>
                <a:gd name="connsiteX31971" fmla="*/ 7966293 w 9157696"/>
                <a:gd name="connsiteY31971" fmla="*/ 1106460 h 3804208"/>
                <a:gd name="connsiteX31972" fmla="*/ 7965072 w 9157696"/>
                <a:gd name="connsiteY31972" fmla="*/ 1094253 h 3804208"/>
                <a:gd name="connsiteX31973" fmla="*/ 7967514 w 9157696"/>
                <a:gd name="connsiteY31973" fmla="*/ 1097916 h 3804208"/>
                <a:gd name="connsiteX31974" fmla="*/ 7969955 w 9157696"/>
                <a:gd name="connsiteY31974" fmla="*/ 1100357 h 3804208"/>
                <a:gd name="connsiteX31975" fmla="*/ 7965072 w 9157696"/>
                <a:gd name="connsiteY31975" fmla="*/ 1096695 h 3804208"/>
                <a:gd name="connsiteX31976" fmla="*/ 7965072 w 9157696"/>
                <a:gd name="connsiteY31976" fmla="*/ 1094253 h 3804208"/>
                <a:gd name="connsiteX31977" fmla="*/ 7967514 w 9157696"/>
                <a:gd name="connsiteY31977" fmla="*/ 1283462 h 3804208"/>
                <a:gd name="connsiteX31978" fmla="*/ 7966293 w 9157696"/>
                <a:gd name="connsiteY31978" fmla="*/ 1284683 h 3804208"/>
                <a:gd name="connsiteX31979" fmla="*/ 7961410 w 9157696"/>
                <a:gd name="connsiteY31979" fmla="*/ 1282241 h 3804208"/>
                <a:gd name="connsiteX31980" fmla="*/ 7962630 w 9157696"/>
                <a:gd name="connsiteY31980" fmla="*/ 1279800 h 3804208"/>
                <a:gd name="connsiteX31981" fmla="*/ 7974837 w 9157696"/>
                <a:gd name="connsiteY31981" fmla="*/ 1285904 h 3804208"/>
                <a:gd name="connsiteX31982" fmla="*/ 7977279 w 9157696"/>
                <a:gd name="connsiteY31982" fmla="*/ 1288345 h 3804208"/>
                <a:gd name="connsiteX31983" fmla="*/ 7969955 w 9157696"/>
                <a:gd name="connsiteY31983" fmla="*/ 1287124 h 3804208"/>
                <a:gd name="connsiteX31984" fmla="*/ 7966293 w 9157696"/>
                <a:gd name="connsiteY31984" fmla="*/ 1284683 h 3804208"/>
                <a:gd name="connsiteX31985" fmla="*/ 7967514 w 9157696"/>
                <a:gd name="connsiteY31985" fmla="*/ 1283462 h 3804208"/>
                <a:gd name="connsiteX31986" fmla="*/ 7960190 w 9157696"/>
                <a:gd name="connsiteY31986" fmla="*/ 1195572 h 3804208"/>
                <a:gd name="connsiteX31987" fmla="*/ 7962630 w 9157696"/>
                <a:gd name="connsiteY31987" fmla="*/ 1195572 h 3804208"/>
                <a:gd name="connsiteX31988" fmla="*/ 7969955 w 9157696"/>
                <a:gd name="connsiteY31988" fmla="*/ 1194351 h 3804208"/>
                <a:gd name="connsiteX31989" fmla="*/ 7971175 w 9157696"/>
                <a:gd name="connsiteY31989" fmla="*/ 1193130 h 3804208"/>
                <a:gd name="connsiteX31990" fmla="*/ 7960190 w 9157696"/>
                <a:gd name="connsiteY31990" fmla="*/ 1195572 h 3804208"/>
                <a:gd name="connsiteX31991" fmla="*/ 7971175 w 9157696"/>
                <a:gd name="connsiteY31991" fmla="*/ 1177261 h 3804208"/>
                <a:gd name="connsiteX31992" fmla="*/ 7968734 w 9157696"/>
                <a:gd name="connsiteY31992" fmla="*/ 1177261 h 3804208"/>
                <a:gd name="connsiteX31993" fmla="*/ 7977279 w 9157696"/>
                <a:gd name="connsiteY31993" fmla="*/ 1165054 h 3804208"/>
                <a:gd name="connsiteX31994" fmla="*/ 7980941 w 9157696"/>
                <a:gd name="connsiteY31994" fmla="*/ 1155288 h 3804208"/>
                <a:gd name="connsiteX31995" fmla="*/ 7990707 w 9157696"/>
                <a:gd name="connsiteY31995" fmla="*/ 1162613 h 3804208"/>
                <a:gd name="connsiteX31996" fmla="*/ 7999251 w 9157696"/>
                <a:gd name="connsiteY31996" fmla="*/ 1173599 h 3804208"/>
                <a:gd name="connsiteX31997" fmla="*/ 7993148 w 9157696"/>
                <a:gd name="connsiteY31997" fmla="*/ 1176041 h 3804208"/>
                <a:gd name="connsiteX31998" fmla="*/ 7990707 w 9157696"/>
                <a:gd name="connsiteY31998" fmla="*/ 1177261 h 3804208"/>
                <a:gd name="connsiteX31999" fmla="*/ 7984604 w 9157696"/>
                <a:gd name="connsiteY31999" fmla="*/ 1177261 h 3804208"/>
                <a:gd name="connsiteX32000" fmla="*/ 7983382 w 9157696"/>
                <a:gd name="connsiteY32000" fmla="*/ 1177261 h 3804208"/>
                <a:gd name="connsiteX32001" fmla="*/ 7976059 w 9157696"/>
                <a:gd name="connsiteY32001" fmla="*/ 1174820 h 3804208"/>
                <a:gd name="connsiteX32002" fmla="*/ 7972397 w 9157696"/>
                <a:gd name="connsiteY32002" fmla="*/ 1177261 h 3804208"/>
                <a:gd name="connsiteX32003" fmla="*/ 7971175 w 9157696"/>
                <a:gd name="connsiteY32003" fmla="*/ 1177261 h 3804208"/>
                <a:gd name="connsiteX32004" fmla="*/ 7971175 w 9157696"/>
                <a:gd name="connsiteY32004" fmla="*/ 1177261 h 3804208"/>
                <a:gd name="connsiteX32005" fmla="*/ 7988266 w 9157696"/>
                <a:gd name="connsiteY32005" fmla="*/ 1333511 h 3804208"/>
                <a:gd name="connsiteX32006" fmla="*/ 7987044 w 9157696"/>
                <a:gd name="connsiteY32006" fmla="*/ 1332290 h 3804208"/>
                <a:gd name="connsiteX32007" fmla="*/ 7988266 w 9157696"/>
                <a:gd name="connsiteY32007" fmla="*/ 1333511 h 3804208"/>
                <a:gd name="connsiteX32008" fmla="*/ 7988266 w 9157696"/>
                <a:gd name="connsiteY32008" fmla="*/ 1333511 h 3804208"/>
                <a:gd name="connsiteX32009" fmla="*/ 7998031 w 9157696"/>
                <a:gd name="connsiteY32009" fmla="*/ 1335952 h 3804208"/>
                <a:gd name="connsiteX32010" fmla="*/ 7999251 w 9157696"/>
                <a:gd name="connsiteY32010" fmla="*/ 1335952 h 3804208"/>
                <a:gd name="connsiteX32011" fmla="*/ 7998031 w 9157696"/>
                <a:gd name="connsiteY32011" fmla="*/ 1335952 h 3804208"/>
                <a:gd name="connsiteX32012" fmla="*/ 7999251 w 9157696"/>
                <a:gd name="connsiteY32012" fmla="*/ 1323745 h 3804208"/>
                <a:gd name="connsiteX32013" fmla="*/ 7994369 w 9157696"/>
                <a:gd name="connsiteY32013" fmla="*/ 1324966 h 3804208"/>
                <a:gd name="connsiteX32014" fmla="*/ 7990707 w 9157696"/>
                <a:gd name="connsiteY32014" fmla="*/ 1324966 h 3804208"/>
                <a:gd name="connsiteX32015" fmla="*/ 7999251 w 9157696"/>
                <a:gd name="connsiteY32015" fmla="*/ 1323745 h 3804208"/>
                <a:gd name="connsiteX32016" fmla="*/ 7999251 w 9157696"/>
                <a:gd name="connsiteY32016" fmla="*/ 1323745 h 3804208"/>
                <a:gd name="connsiteX32017" fmla="*/ 7999251 w 9157696"/>
                <a:gd name="connsiteY32017" fmla="*/ 1272476 h 3804208"/>
                <a:gd name="connsiteX32018" fmla="*/ 7985824 w 9157696"/>
                <a:gd name="connsiteY32018" fmla="*/ 1267593 h 3804208"/>
                <a:gd name="connsiteX32019" fmla="*/ 7982162 w 9157696"/>
                <a:gd name="connsiteY32019" fmla="*/ 1270034 h 3804208"/>
                <a:gd name="connsiteX32020" fmla="*/ 7972397 w 9157696"/>
                <a:gd name="connsiteY32020" fmla="*/ 1263931 h 3804208"/>
                <a:gd name="connsiteX32021" fmla="*/ 7979721 w 9157696"/>
                <a:gd name="connsiteY32021" fmla="*/ 1256607 h 3804208"/>
                <a:gd name="connsiteX32022" fmla="*/ 7995589 w 9157696"/>
                <a:gd name="connsiteY32022" fmla="*/ 1261490 h 3804208"/>
                <a:gd name="connsiteX32023" fmla="*/ 8006576 w 9157696"/>
                <a:gd name="connsiteY32023" fmla="*/ 1268814 h 3804208"/>
                <a:gd name="connsiteX32024" fmla="*/ 8011458 w 9157696"/>
                <a:gd name="connsiteY32024" fmla="*/ 1271255 h 3804208"/>
                <a:gd name="connsiteX32025" fmla="*/ 8011458 w 9157696"/>
                <a:gd name="connsiteY32025" fmla="*/ 1272476 h 3804208"/>
                <a:gd name="connsiteX32026" fmla="*/ 7999251 w 9157696"/>
                <a:gd name="connsiteY32026" fmla="*/ 1272476 h 3804208"/>
                <a:gd name="connsiteX32027" fmla="*/ 8001693 w 9157696"/>
                <a:gd name="connsiteY32027" fmla="*/ 1176041 h 3804208"/>
                <a:gd name="connsiteX32028" fmla="*/ 8001693 w 9157696"/>
                <a:gd name="connsiteY32028" fmla="*/ 1176041 h 3804208"/>
                <a:gd name="connsiteX32029" fmla="*/ 8001693 w 9157696"/>
                <a:gd name="connsiteY32029" fmla="*/ 1176041 h 3804208"/>
                <a:gd name="connsiteX32030" fmla="*/ 8001693 w 9157696"/>
                <a:gd name="connsiteY32030" fmla="*/ 1176041 h 3804208"/>
                <a:gd name="connsiteX32031" fmla="*/ 8015121 w 9157696"/>
                <a:gd name="connsiteY32031" fmla="*/ 1324966 h 3804208"/>
                <a:gd name="connsiteX32032" fmla="*/ 8006576 w 9157696"/>
                <a:gd name="connsiteY32032" fmla="*/ 1323745 h 3804208"/>
                <a:gd name="connsiteX32033" fmla="*/ 8006576 w 9157696"/>
                <a:gd name="connsiteY32033" fmla="*/ 1323745 h 3804208"/>
                <a:gd name="connsiteX32034" fmla="*/ 8015121 w 9157696"/>
                <a:gd name="connsiteY32034" fmla="*/ 1324966 h 3804208"/>
                <a:gd name="connsiteX32035" fmla="*/ 8015121 w 9157696"/>
                <a:gd name="connsiteY32035" fmla="*/ 1324966 h 3804208"/>
                <a:gd name="connsiteX32036" fmla="*/ 8007796 w 9157696"/>
                <a:gd name="connsiteY32036" fmla="*/ 1139420 h 3804208"/>
                <a:gd name="connsiteX32037" fmla="*/ 8002914 w 9157696"/>
                <a:gd name="connsiteY32037" fmla="*/ 1143081 h 3804208"/>
                <a:gd name="connsiteX32038" fmla="*/ 7994369 w 9157696"/>
                <a:gd name="connsiteY32038" fmla="*/ 1134537 h 3804208"/>
                <a:gd name="connsiteX32039" fmla="*/ 7991928 w 9157696"/>
                <a:gd name="connsiteY32039" fmla="*/ 1134537 h 3804208"/>
                <a:gd name="connsiteX32040" fmla="*/ 7994369 w 9157696"/>
                <a:gd name="connsiteY32040" fmla="*/ 1128433 h 3804208"/>
                <a:gd name="connsiteX32041" fmla="*/ 7994369 w 9157696"/>
                <a:gd name="connsiteY32041" fmla="*/ 1127213 h 3804208"/>
                <a:gd name="connsiteX32042" fmla="*/ 8000473 w 9157696"/>
                <a:gd name="connsiteY32042" fmla="*/ 1127213 h 3804208"/>
                <a:gd name="connsiteX32043" fmla="*/ 8006576 w 9157696"/>
                <a:gd name="connsiteY32043" fmla="*/ 1127213 h 3804208"/>
                <a:gd name="connsiteX32044" fmla="*/ 8009018 w 9157696"/>
                <a:gd name="connsiteY32044" fmla="*/ 1132095 h 3804208"/>
                <a:gd name="connsiteX32045" fmla="*/ 8011458 w 9157696"/>
                <a:gd name="connsiteY32045" fmla="*/ 1134537 h 3804208"/>
                <a:gd name="connsiteX32046" fmla="*/ 8013900 w 9157696"/>
                <a:gd name="connsiteY32046" fmla="*/ 1138199 h 3804208"/>
                <a:gd name="connsiteX32047" fmla="*/ 8016342 w 9157696"/>
                <a:gd name="connsiteY32047" fmla="*/ 1143081 h 3804208"/>
                <a:gd name="connsiteX32048" fmla="*/ 8007796 w 9157696"/>
                <a:gd name="connsiteY32048" fmla="*/ 1139420 h 3804208"/>
                <a:gd name="connsiteX32049" fmla="*/ 8029769 w 9157696"/>
                <a:gd name="connsiteY32049" fmla="*/ 1326187 h 3804208"/>
                <a:gd name="connsiteX32050" fmla="*/ 8029769 w 9157696"/>
                <a:gd name="connsiteY32050" fmla="*/ 1326187 h 3804208"/>
                <a:gd name="connsiteX32051" fmla="*/ 8029769 w 9157696"/>
                <a:gd name="connsiteY32051" fmla="*/ 1326187 h 3804208"/>
                <a:gd name="connsiteX32052" fmla="*/ 8029769 w 9157696"/>
                <a:gd name="connsiteY32052" fmla="*/ 1326187 h 3804208"/>
                <a:gd name="connsiteX32053" fmla="*/ 8033432 w 9157696"/>
                <a:gd name="connsiteY32053" fmla="*/ 1123550 h 3804208"/>
                <a:gd name="connsiteX32054" fmla="*/ 8033432 w 9157696"/>
                <a:gd name="connsiteY32054" fmla="*/ 1123550 h 3804208"/>
                <a:gd name="connsiteX32055" fmla="*/ 8030990 w 9157696"/>
                <a:gd name="connsiteY32055" fmla="*/ 1124771 h 3804208"/>
                <a:gd name="connsiteX32056" fmla="*/ 8027328 w 9157696"/>
                <a:gd name="connsiteY32056" fmla="*/ 1122330 h 3804208"/>
                <a:gd name="connsiteX32057" fmla="*/ 8021225 w 9157696"/>
                <a:gd name="connsiteY32057" fmla="*/ 1121109 h 3804208"/>
                <a:gd name="connsiteX32058" fmla="*/ 8017562 w 9157696"/>
                <a:gd name="connsiteY32058" fmla="*/ 1122330 h 3804208"/>
                <a:gd name="connsiteX32059" fmla="*/ 8012680 w 9157696"/>
                <a:gd name="connsiteY32059" fmla="*/ 1121109 h 3804208"/>
                <a:gd name="connsiteX32060" fmla="*/ 8012680 w 9157696"/>
                <a:gd name="connsiteY32060" fmla="*/ 1121109 h 3804208"/>
                <a:gd name="connsiteX32061" fmla="*/ 8012680 w 9157696"/>
                <a:gd name="connsiteY32061" fmla="*/ 1113785 h 3804208"/>
                <a:gd name="connsiteX32062" fmla="*/ 8009018 w 9157696"/>
                <a:gd name="connsiteY32062" fmla="*/ 1117447 h 3804208"/>
                <a:gd name="connsiteX32063" fmla="*/ 8007796 w 9157696"/>
                <a:gd name="connsiteY32063" fmla="*/ 1119888 h 3804208"/>
                <a:gd name="connsiteX32064" fmla="*/ 8000473 w 9157696"/>
                <a:gd name="connsiteY32064" fmla="*/ 1119888 h 3804208"/>
                <a:gd name="connsiteX32065" fmla="*/ 7998031 w 9157696"/>
                <a:gd name="connsiteY32065" fmla="*/ 1122330 h 3804208"/>
                <a:gd name="connsiteX32066" fmla="*/ 8000473 w 9157696"/>
                <a:gd name="connsiteY32066" fmla="*/ 1105240 h 3804208"/>
                <a:gd name="connsiteX32067" fmla="*/ 8009018 w 9157696"/>
                <a:gd name="connsiteY32067" fmla="*/ 1107681 h 3804208"/>
                <a:gd name="connsiteX32068" fmla="*/ 8015121 w 9157696"/>
                <a:gd name="connsiteY32068" fmla="*/ 1108902 h 3804208"/>
                <a:gd name="connsiteX32069" fmla="*/ 8017562 w 9157696"/>
                <a:gd name="connsiteY32069" fmla="*/ 1112564 h 3804208"/>
                <a:gd name="connsiteX32070" fmla="*/ 8022445 w 9157696"/>
                <a:gd name="connsiteY32070" fmla="*/ 1115006 h 3804208"/>
                <a:gd name="connsiteX32071" fmla="*/ 8028549 w 9157696"/>
                <a:gd name="connsiteY32071" fmla="*/ 1115006 h 3804208"/>
                <a:gd name="connsiteX32072" fmla="*/ 8029769 w 9157696"/>
                <a:gd name="connsiteY32072" fmla="*/ 1116226 h 3804208"/>
                <a:gd name="connsiteX32073" fmla="*/ 8035872 w 9157696"/>
                <a:gd name="connsiteY32073" fmla="*/ 1122330 h 3804208"/>
                <a:gd name="connsiteX32074" fmla="*/ 8033432 w 9157696"/>
                <a:gd name="connsiteY32074" fmla="*/ 1123550 h 3804208"/>
                <a:gd name="connsiteX32075" fmla="*/ 8070053 w 9157696"/>
                <a:gd name="connsiteY32075" fmla="*/ 1102799 h 3804208"/>
                <a:gd name="connsiteX32076" fmla="*/ 8065170 w 9157696"/>
                <a:gd name="connsiteY32076" fmla="*/ 1100357 h 3804208"/>
                <a:gd name="connsiteX32077" fmla="*/ 8060286 w 9157696"/>
                <a:gd name="connsiteY32077" fmla="*/ 1097916 h 3804208"/>
                <a:gd name="connsiteX32078" fmla="*/ 8052963 w 9157696"/>
                <a:gd name="connsiteY32078" fmla="*/ 1099136 h 3804208"/>
                <a:gd name="connsiteX32079" fmla="*/ 8045639 w 9157696"/>
                <a:gd name="connsiteY32079" fmla="*/ 1100357 h 3804208"/>
                <a:gd name="connsiteX32080" fmla="*/ 8035872 w 9157696"/>
                <a:gd name="connsiteY32080" fmla="*/ 1097916 h 3804208"/>
                <a:gd name="connsiteX32081" fmla="*/ 8032210 w 9157696"/>
                <a:gd name="connsiteY32081" fmla="*/ 1100357 h 3804208"/>
                <a:gd name="connsiteX32082" fmla="*/ 8023665 w 9157696"/>
                <a:gd name="connsiteY32082" fmla="*/ 1095474 h 3804208"/>
                <a:gd name="connsiteX32083" fmla="*/ 8018783 w 9157696"/>
                <a:gd name="connsiteY32083" fmla="*/ 1096695 h 3804208"/>
                <a:gd name="connsiteX32084" fmla="*/ 8011458 w 9157696"/>
                <a:gd name="connsiteY32084" fmla="*/ 1095474 h 3804208"/>
                <a:gd name="connsiteX32085" fmla="*/ 8006576 w 9157696"/>
                <a:gd name="connsiteY32085" fmla="*/ 1093033 h 3804208"/>
                <a:gd name="connsiteX32086" fmla="*/ 8004135 w 9157696"/>
                <a:gd name="connsiteY32086" fmla="*/ 1094253 h 3804208"/>
                <a:gd name="connsiteX32087" fmla="*/ 7999251 w 9157696"/>
                <a:gd name="connsiteY32087" fmla="*/ 1094253 h 3804208"/>
                <a:gd name="connsiteX32088" fmla="*/ 7999251 w 9157696"/>
                <a:gd name="connsiteY32088" fmla="*/ 1094253 h 3804208"/>
                <a:gd name="connsiteX32089" fmla="*/ 7999251 w 9157696"/>
                <a:gd name="connsiteY32089" fmla="*/ 1088150 h 3804208"/>
                <a:gd name="connsiteX32090" fmla="*/ 7996811 w 9157696"/>
                <a:gd name="connsiteY32090" fmla="*/ 1085709 h 3804208"/>
                <a:gd name="connsiteX32091" fmla="*/ 7994369 w 9157696"/>
                <a:gd name="connsiteY32091" fmla="*/ 1091812 h 3804208"/>
                <a:gd name="connsiteX32092" fmla="*/ 7989486 w 9157696"/>
                <a:gd name="connsiteY32092" fmla="*/ 1089371 h 3804208"/>
                <a:gd name="connsiteX32093" fmla="*/ 7977279 w 9157696"/>
                <a:gd name="connsiteY32093" fmla="*/ 1089371 h 3804208"/>
                <a:gd name="connsiteX32094" fmla="*/ 7965072 w 9157696"/>
                <a:gd name="connsiteY32094" fmla="*/ 1089371 h 3804208"/>
                <a:gd name="connsiteX32095" fmla="*/ 7963852 w 9157696"/>
                <a:gd name="connsiteY32095" fmla="*/ 1090592 h 3804208"/>
                <a:gd name="connsiteX32096" fmla="*/ 7958968 w 9157696"/>
                <a:gd name="connsiteY32096" fmla="*/ 1089371 h 3804208"/>
                <a:gd name="connsiteX32097" fmla="*/ 7956527 w 9157696"/>
                <a:gd name="connsiteY32097" fmla="*/ 1090592 h 3804208"/>
                <a:gd name="connsiteX32098" fmla="*/ 7954086 w 9157696"/>
                <a:gd name="connsiteY32098" fmla="*/ 1090592 h 3804208"/>
                <a:gd name="connsiteX32099" fmla="*/ 7951645 w 9157696"/>
                <a:gd name="connsiteY32099" fmla="*/ 1089371 h 3804208"/>
                <a:gd name="connsiteX32100" fmla="*/ 7947983 w 9157696"/>
                <a:gd name="connsiteY32100" fmla="*/ 1089371 h 3804208"/>
                <a:gd name="connsiteX32101" fmla="*/ 7944320 w 9157696"/>
                <a:gd name="connsiteY32101" fmla="*/ 1089371 h 3804208"/>
                <a:gd name="connsiteX32102" fmla="*/ 7943099 w 9157696"/>
                <a:gd name="connsiteY32102" fmla="*/ 1086929 h 3804208"/>
                <a:gd name="connsiteX32103" fmla="*/ 7949203 w 9157696"/>
                <a:gd name="connsiteY32103" fmla="*/ 1068619 h 3804208"/>
                <a:gd name="connsiteX32104" fmla="*/ 7956527 w 9157696"/>
                <a:gd name="connsiteY32104" fmla="*/ 1053970 h 3804208"/>
                <a:gd name="connsiteX32105" fmla="*/ 7962630 w 9157696"/>
                <a:gd name="connsiteY32105" fmla="*/ 1045425 h 3804208"/>
                <a:gd name="connsiteX32106" fmla="*/ 7966293 w 9157696"/>
                <a:gd name="connsiteY32106" fmla="*/ 1041763 h 3804208"/>
                <a:gd name="connsiteX32107" fmla="*/ 7968734 w 9157696"/>
                <a:gd name="connsiteY32107" fmla="*/ 1036881 h 3804208"/>
                <a:gd name="connsiteX32108" fmla="*/ 7971175 w 9157696"/>
                <a:gd name="connsiteY32108" fmla="*/ 1030777 h 3804208"/>
                <a:gd name="connsiteX32109" fmla="*/ 7978500 w 9157696"/>
                <a:gd name="connsiteY32109" fmla="*/ 1029556 h 3804208"/>
                <a:gd name="connsiteX32110" fmla="*/ 7996811 w 9157696"/>
                <a:gd name="connsiteY32110" fmla="*/ 1028336 h 3804208"/>
                <a:gd name="connsiteX32111" fmla="*/ 8017562 w 9157696"/>
                <a:gd name="connsiteY32111" fmla="*/ 1027115 h 3804208"/>
                <a:gd name="connsiteX32112" fmla="*/ 8032210 w 9157696"/>
                <a:gd name="connsiteY32112" fmla="*/ 1029556 h 3804208"/>
                <a:gd name="connsiteX32113" fmla="*/ 8037094 w 9157696"/>
                <a:gd name="connsiteY32113" fmla="*/ 1031998 h 3804208"/>
                <a:gd name="connsiteX32114" fmla="*/ 8035872 w 9157696"/>
                <a:gd name="connsiteY32114" fmla="*/ 1033218 h 3804208"/>
                <a:gd name="connsiteX32115" fmla="*/ 8027328 w 9157696"/>
                <a:gd name="connsiteY32115" fmla="*/ 1031998 h 3804208"/>
                <a:gd name="connsiteX32116" fmla="*/ 8023665 w 9157696"/>
                <a:gd name="connsiteY32116" fmla="*/ 1034439 h 3804208"/>
                <a:gd name="connsiteX32117" fmla="*/ 8016342 w 9157696"/>
                <a:gd name="connsiteY32117" fmla="*/ 1034439 h 3804208"/>
                <a:gd name="connsiteX32118" fmla="*/ 8010238 w 9157696"/>
                <a:gd name="connsiteY32118" fmla="*/ 1033218 h 3804208"/>
                <a:gd name="connsiteX32119" fmla="*/ 8009018 w 9157696"/>
                <a:gd name="connsiteY32119" fmla="*/ 1035660 h 3804208"/>
                <a:gd name="connsiteX32120" fmla="*/ 8004135 w 9157696"/>
                <a:gd name="connsiteY32120" fmla="*/ 1038101 h 3804208"/>
                <a:gd name="connsiteX32121" fmla="*/ 7999251 w 9157696"/>
                <a:gd name="connsiteY32121" fmla="*/ 1038101 h 3804208"/>
                <a:gd name="connsiteX32122" fmla="*/ 7994369 w 9157696"/>
                <a:gd name="connsiteY32122" fmla="*/ 1036881 h 3804208"/>
                <a:gd name="connsiteX32123" fmla="*/ 7983382 w 9157696"/>
                <a:gd name="connsiteY32123" fmla="*/ 1040543 h 3804208"/>
                <a:gd name="connsiteX32124" fmla="*/ 7972397 w 9157696"/>
                <a:gd name="connsiteY32124" fmla="*/ 1044205 h 3804208"/>
                <a:gd name="connsiteX32125" fmla="*/ 7976059 w 9157696"/>
                <a:gd name="connsiteY32125" fmla="*/ 1047867 h 3804208"/>
                <a:gd name="connsiteX32126" fmla="*/ 7982162 w 9157696"/>
                <a:gd name="connsiteY32126" fmla="*/ 1049088 h 3804208"/>
                <a:gd name="connsiteX32127" fmla="*/ 7989486 w 9157696"/>
                <a:gd name="connsiteY32127" fmla="*/ 1047867 h 3804208"/>
                <a:gd name="connsiteX32128" fmla="*/ 8006576 w 9157696"/>
                <a:gd name="connsiteY32128" fmla="*/ 1046646 h 3804208"/>
                <a:gd name="connsiteX32129" fmla="*/ 8016342 w 9157696"/>
                <a:gd name="connsiteY32129" fmla="*/ 1046646 h 3804208"/>
                <a:gd name="connsiteX32130" fmla="*/ 8026107 w 9157696"/>
                <a:gd name="connsiteY32130" fmla="*/ 1046646 h 3804208"/>
                <a:gd name="connsiteX32131" fmla="*/ 8039535 w 9157696"/>
                <a:gd name="connsiteY32131" fmla="*/ 1049088 h 3804208"/>
                <a:gd name="connsiteX32132" fmla="*/ 8049301 w 9157696"/>
                <a:gd name="connsiteY32132" fmla="*/ 1052750 h 3804208"/>
                <a:gd name="connsiteX32133" fmla="*/ 8052963 w 9157696"/>
                <a:gd name="connsiteY32133" fmla="*/ 1053970 h 3804208"/>
                <a:gd name="connsiteX32134" fmla="*/ 8051742 w 9157696"/>
                <a:gd name="connsiteY32134" fmla="*/ 1055191 h 3804208"/>
                <a:gd name="connsiteX32135" fmla="*/ 8051742 w 9157696"/>
                <a:gd name="connsiteY32135" fmla="*/ 1055191 h 3804208"/>
                <a:gd name="connsiteX32136" fmla="*/ 8050521 w 9157696"/>
                <a:gd name="connsiteY32136" fmla="*/ 1055191 h 3804208"/>
                <a:gd name="connsiteX32137" fmla="*/ 8046859 w 9157696"/>
                <a:gd name="connsiteY32137" fmla="*/ 1055191 h 3804208"/>
                <a:gd name="connsiteX32138" fmla="*/ 8041976 w 9157696"/>
                <a:gd name="connsiteY32138" fmla="*/ 1055191 h 3804208"/>
                <a:gd name="connsiteX32139" fmla="*/ 8033432 w 9157696"/>
                <a:gd name="connsiteY32139" fmla="*/ 1058853 h 3804208"/>
                <a:gd name="connsiteX32140" fmla="*/ 8033432 w 9157696"/>
                <a:gd name="connsiteY32140" fmla="*/ 1058853 h 3804208"/>
                <a:gd name="connsiteX32141" fmla="*/ 8033432 w 9157696"/>
                <a:gd name="connsiteY32141" fmla="*/ 1058853 h 3804208"/>
                <a:gd name="connsiteX32142" fmla="*/ 8033432 w 9157696"/>
                <a:gd name="connsiteY32142" fmla="*/ 1058853 h 3804208"/>
                <a:gd name="connsiteX32143" fmla="*/ 8033432 w 9157696"/>
                <a:gd name="connsiteY32143" fmla="*/ 1060074 h 3804208"/>
                <a:gd name="connsiteX32144" fmla="*/ 8029769 w 9157696"/>
                <a:gd name="connsiteY32144" fmla="*/ 1062515 h 3804208"/>
                <a:gd name="connsiteX32145" fmla="*/ 8024887 w 9157696"/>
                <a:gd name="connsiteY32145" fmla="*/ 1063736 h 3804208"/>
                <a:gd name="connsiteX32146" fmla="*/ 8020003 w 9157696"/>
                <a:gd name="connsiteY32146" fmla="*/ 1063736 h 3804208"/>
                <a:gd name="connsiteX32147" fmla="*/ 8010238 w 9157696"/>
                <a:gd name="connsiteY32147" fmla="*/ 1068619 h 3804208"/>
                <a:gd name="connsiteX32148" fmla="*/ 8000473 w 9157696"/>
                <a:gd name="connsiteY32148" fmla="*/ 1073502 h 3804208"/>
                <a:gd name="connsiteX32149" fmla="*/ 8004135 w 9157696"/>
                <a:gd name="connsiteY32149" fmla="*/ 1075943 h 3804208"/>
                <a:gd name="connsiteX32150" fmla="*/ 8010238 w 9157696"/>
                <a:gd name="connsiteY32150" fmla="*/ 1075943 h 3804208"/>
                <a:gd name="connsiteX32151" fmla="*/ 8016342 w 9157696"/>
                <a:gd name="connsiteY32151" fmla="*/ 1073502 h 3804208"/>
                <a:gd name="connsiteX32152" fmla="*/ 8032210 w 9157696"/>
                <a:gd name="connsiteY32152" fmla="*/ 1069839 h 3804208"/>
                <a:gd name="connsiteX32153" fmla="*/ 8050521 w 9157696"/>
                <a:gd name="connsiteY32153" fmla="*/ 1067398 h 3804208"/>
                <a:gd name="connsiteX32154" fmla="*/ 8063949 w 9157696"/>
                <a:gd name="connsiteY32154" fmla="*/ 1068619 h 3804208"/>
                <a:gd name="connsiteX32155" fmla="*/ 8066390 w 9157696"/>
                <a:gd name="connsiteY32155" fmla="*/ 1069839 h 3804208"/>
                <a:gd name="connsiteX32156" fmla="*/ 8065170 w 9157696"/>
                <a:gd name="connsiteY32156" fmla="*/ 1069839 h 3804208"/>
                <a:gd name="connsiteX32157" fmla="*/ 8061508 w 9157696"/>
                <a:gd name="connsiteY32157" fmla="*/ 1072281 h 3804208"/>
                <a:gd name="connsiteX32158" fmla="*/ 8055404 w 9157696"/>
                <a:gd name="connsiteY32158" fmla="*/ 1072281 h 3804208"/>
                <a:gd name="connsiteX32159" fmla="*/ 8049301 w 9157696"/>
                <a:gd name="connsiteY32159" fmla="*/ 1072281 h 3804208"/>
                <a:gd name="connsiteX32160" fmla="*/ 8044417 w 9157696"/>
                <a:gd name="connsiteY32160" fmla="*/ 1073502 h 3804208"/>
                <a:gd name="connsiteX32161" fmla="*/ 8039535 w 9157696"/>
                <a:gd name="connsiteY32161" fmla="*/ 1073502 h 3804208"/>
                <a:gd name="connsiteX32162" fmla="*/ 8035872 w 9157696"/>
                <a:gd name="connsiteY32162" fmla="*/ 1072281 h 3804208"/>
                <a:gd name="connsiteX32163" fmla="*/ 8024887 w 9157696"/>
                <a:gd name="connsiteY32163" fmla="*/ 1074722 h 3804208"/>
                <a:gd name="connsiteX32164" fmla="*/ 8013900 w 9157696"/>
                <a:gd name="connsiteY32164" fmla="*/ 1077164 h 3804208"/>
                <a:gd name="connsiteX32165" fmla="*/ 8016342 w 9157696"/>
                <a:gd name="connsiteY32165" fmla="*/ 1080826 h 3804208"/>
                <a:gd name="connsiteX32166" fmla="*/ 8021225 w 9157696"/>
                <a:gd name="connsiteY32166" fmla="*/ 1083267 h 3804208"/>
                <a:gd name="connsiteX32167" fmla="*/ 8028549 w 9157696"/>
                <a:gd name="connsiteY32167" fmla="*/ 1083267 h 3804208"/>
                <a:gd name="connsiteX32168" fmla="*/ 8044417 w 9157696"/>
                <a:gd name="connsiteY32168" fmla="*/ 1084488 h 3804208"/>
                <a:gd name="connsiteX32169" fmla="*/ 8052963 w 9157696"/>
                <a:gd name="connsiteY32169" fmla="*/ 1085709 h 3804208"/>
                <a:gd name="connsiteX32170" fmla="*/ 8061508 w 9157696"/>
                <a:gd name="connsiteY32170" fmla="*/ 1086929 h 3804208"/>
                <a:gd name="connsiteX32171" fmla="*/ 8072493 w 9157696"/>
                <a:gd name="connsiteY32171" fmla="*/ 1090592 h 3804208"/>
                <a:gd name="connsiteX32172" fmla="*/ 8079818 w 9157696"/>
                <a:gd name="connsiteY32172" fmla="*/ 1096695 h 3804208"/>
                <a:gd name="connsiteX32173" fmla="*/ 8082260 w 9157696"/>
                <a:gd name="connsiteY32173" fmla="*/ 1097916 h 3804208"/>
                <a:gd name="connsiteX32174" fmla="*/ 8070053 w 9157696"/>
                <a:gd name="connsiteY32174" fmla="*/ 1102799 h 3804208"/>
                <a:gd name="connsiteX32175" fmla="*/ 8099349 w 9157696"/>
                <a:gd name="connsiteY32175" fmla="*/ 961197 h 3804208"/>
                <a:gd name="connsiteX32176" fmla="*/ 8099349 w 9157696"/>
                <a:gd name="connsiteY32176" fmla="*/ 961197 h 3804208"/>
                <a:gd name="connsiteX32177" fmla="*/ 8099349 w 9157696"/>
                <a:gd name="connsiteY32177" fmla="*/ 961197 h 3804208"/>
                <a:gd name="connsiteX32178" fmla="*/ 8099349 w 9157696"/>
                <a:gd name="connsiteY32178" fmla="*/ 961197 h 3804208"/>
                <a:gd name="connsiteX32179" fmla="*/ 8110336 w 9157696"/>
                <a:gd name="connsiteY32179" fmla="*/ 950211 h 3804208"/>
                <a:gd name="connsiteX32180" fmla="*/ 8109114 w 9157696"/>
                <a:gd name="connsiteY32180" fmla="*/ 948990 h 3804208"/>
                <a:gd name="connsiteX32181" fmla="*/ 8107894 w 9157696"/>
                <a:gd name="connsiteY32181" fmla="*/ 947769 h 3804208"/>
                <a:gd name="connsiteX32182" fmla="*/ 8112777 w 9157696"/>
                <a:gd name="connsiteY32182" fmla="*/ 946549 h 3804208"/>
                <a:gd name="connsiteX32183" fmla="*/ 8110336 w 9157696"/>
                <a:gd name="connsiteY32183" fmla="*/ 950211 h 3804208"/>
                <a:gd name="connsiteX32184" fmla="*/ 8117660 w 9157696"/>
                <a:gd name="connsiteY32184" fmla="*/ 930680 h 3804208"/>
                <a:gd name="connsiteX32185" fmla="*/ 8116439 w 9157696"/>
                <a:gd name="connsiteY32185" fmla="*/ 929459 h 3804208"/>
                <a:gd name="connsiteX32186" fmla="*/ 8118881 w 9157696"/>
                <a:gd name="connsiteY32186" fmla="*/ 930680 h 3804208"/>
                <a:gd name="connsiteX32187" fmla="*/ 8118881 w 9157696"/>
                <a:gd name="connsiteY32187" fmla="*/ 930680 h 3804208"/>
                <a:gd name="connsiteX32188" fmla="*/ 8117660 w 9157696"/>
                <a:gd name="connsiteY32188" fmla="*/ 930680 h 3804208"/>
                <a:gd name="connsiteX32189" fmla="*/ 8131088 w 9157696"/>
                <a:gd name="connsiteY32189" fmla="*/ 875748 h 3804208"/>
                <a:gd name="connsiteX32190" fmla="*/ 8131088 w 9157696"/>
                <a:gd name="connsiteY32190" fmla="*/ 874527 h 3804208"/>
                <a:gd name="connsiteX32191" fmla="*/ 8131088 w 9157696"/>
                <a:gd name="connsiteY32191" fmla="*/ 875748 h 3804208"/>
                <a:gd name="connsiteX32192" fmla="*/ 8131088 w 9157696"/>
                <a:gd name="connsiteY32192" fmla="*/ 875748 h 3804208"/>
                <a:gd name="connsiteX32193" fmla="*/ 8234847 w 9157696"/>
                <a:gd name="connsiteY32193" fmla="*/ 822037 h 3804208"/>
                <a:gd name="connsiteX32194" fmla="*/ 8234847 w 9157696"/>
                <a:gd name="connsiteY32194" fmla="*/ 822037 h 3804208"/>
                <a:gd name="connsiteX32195" fmla="*/ 8233626 w 9157696"/>
                <a:gd name="connsiteY32195" fmla="*/ 823258 h 3804208"/>
                <a:gd name="connsiteX32196" fmla="*/ 8226302 w 9157696"/>
                <a:gd name="connsiteY32196" fmla="*/ 824479 h 3804208"/>
                <a:gd name="connsiteX32197" fmla="*/ 8225081 w 9157696"/>
                <a:gd name="connsiteY32197" fmla="*/ 824479 h 3804208"/>
                <a:gd name="connsiteX32198" fmla="*/ 8231185 w 9157696"/>
                <a:gd name="connsiteY32198" fmla="*/ 823258 h 3804208"/>
                <a:gd name="connsiteX32199" fmla="*/ 8234847 w 9157696"/>
                <a:gd name="connsiteY32199" fmla="*/ 822037 h 3804208"/>
                <a:gd name="connsiteX32200" fmla="*/ 8227523 w 9157696"/>
                <a:gd name="connsiteY32200" fmla="*/ 812272 h 3804208"/>
                <a:gd name="connsiteX32201" fmla="*/ 8223861 w 9157696"/>
                <a:gd name="connsiteY32201" fmla="*/ 813492 h 3804208"/>
                <a:gd name="connsiteX32202" fmla="*/ 8227523 w 9157696"/>
                <a:gd name="connsiteY32202" fmla="*/ 812272 h 3804208"/>
                <a:gd name="connsiteX32203" fmla="*/ 8237288 w 9157696"/>
                <a:gd name="connsiteY32203" fmla="*/ 854996 h 3804208"/>
                <a:gd name="connsiteX32204" fmla="*/ 8228744 w 9157696"/>
                <a:gd name="connsiteY32204" fmla="*/ 856217 h 3804208"/>
                <a:gd name="connsiteX32205" fmla="*/ 8223861 w 9157696"/>
                <a:gd name="connsiteY32205" fmla="*/ 854996 h 3804208"/>
                <a:gd name="connsiteX32206" fmla="*/ 8218978 w 9157696"/>
                <a:gd name="connsiteY32206" fmla="*/ 853775 h 3804208"/>
                <a:gd name="connsiteX32207" fmla="*/ 8217757 w 9157696"/>
                <a:gd name="connsiteY32207" fmla="*/ 854996 h 3804208"/>
                <a:gd name="connsiteX32208" fmla="*/ 8214095 w 9157696"/>
                <a:gd name="connsiteY32208" fmla="*/ 853775 h 3804208"/>
                <a:gd name="connsiteX32209" fmla="*/ 8214095 w 9157696"/>
                <a:gd name="connsiteY32209" fmla="*/ 852555 h 3804208"/>
                <a:gd name="connsiteX32210" fmla="*/ 8215316 w 9157696"/>
                <a:gd name="connsiteY32210" fmla="*/ 852555 h 3804208"/>
                <a:gd name="connsiteX32211" fmla="*/ 8228744 w 9157696"/>
                <a:gd name="connsiteY32211" fmla="*/ 847672 h 3804208"/>
                <a:gd name="connsiteX32212" fmla="*/ 8236068 w 9157696"/>
                <a:gd name="connsiteY32212" fmla="*/ 845231 h 3804208"/>
                <a:gd name="connsiteX32213" fmla="*/ 8239730 w 9157696"/>
                <a:gd name="connsiteY32213" fmla="*/ 844010 h 3804208"/>
                <a:gd name="connsiteX32214" fmla="*/ 8240951 w 9157696"/>
                <a:gd name="connsiteY32214" fmla="*/ 847672 h 3804208"/>
                <a:gd name="connsiteX32215" fmla="*/ 8243392 w 9157696"/>
                <a:gd name="connsiteY32215" fmla="*/ 852555 h 3804208"/>
                <a:gd name="connsiteX32216" fmla="*/ 8237288 w 9157696"/>
                <a:gd name="connsiteY32216" fmla="*/ 854996 h 3804208"/>
                <a:gd name="connsiteX32217" fmla="*/ 8242171 w 9157696"/>
                <a:gd name="connsiteY32217" fmla="*/ 820817 h 3804208"/>
                <a:gd name="connsiteX32218" fmla="*/ 8239730 w 9157696"/>
                <a:gd name="connsiteY32218" fmla="*/ 822037 h 3804208"/>
                <a:gd name="connsiteX32219" fmla="*/ 8236068 w 9157696"/>
                <a:gd name="connsiteY32219" fmla="*/ 822037 h 3804208"/>
                <a:gd name="connsiteX32220" fmla="*/ 8236068 w 9157696"/>
                <a:gd name="connsiteY32220" fmla="*/ 822037 h 3804208"/>
                <a:gd name="connsiteX32221" fmla="*/ 8240951 w 9157696"/>
                <a:gd name="connsiteY32221" fmla="*/ 820817 h 3804208"/>
                <a:gd name="connsiteX32222" fmla="*/ 8244613 w 9157696"/>
                <a:gd name="connsiteY32222" fmla="*/ 820817 h 3804208"/>
                <a:gd name="connsiteX32223" fmla="*/ 8242171 w 9157696"/>
                <a:gd name="connsiteY32223" fmla="*/ 820817 h 3804208"/>
                <a:gd name="connsiteX32224" fmla="*/ 8250716 w 9157696"/>
                <a:gd name="connsiteY32224" fmla="*/ 875748 h 3804208"/>
                <a:gd name="connsiteX32225" fmla="*/ 8250716 w 9157696"/>
                <a:gd name="connsiteY32225" fmla="*/ 875748 h 3804208"/>
                <a:gd name="connsiteX32226" fmla="*/ 8250716 w 9157696"/>
                <a:gd name="connsiteY32226" fmla="*/ 874527 h 3804208"/>
                <a:gd name="connsiteX32227" fmla="*/ 8250716 w 9157696"/>
                <a:gd name="connsiteY32227" fmla="*/ 875748 h 3804208"/>
                <a:gd name="connsiteX32228" fmla="*/ 8251937 w 9157696"/>
                <a:gd name="connsiteY32228" fmla="*/ 874527 h 3804208"/>
                <a:gd name="connsiteX32229" fmla="*/ 8254378 w 9157696"/>
                <a:gd name="connsiteY32229" fmla="*/ 872086 h 3804208"/>
                <a:gd name="connsiteX32230" fmla="*/ 8255599 w 9157696"/>
                <a:gd name="connsiteY32230" fmla="*/ 872086 h 3804208"/>
                <a:gd name="connsiteX32231" fmla="*/ 8256820 w 9157696"/>
                <a:gd name="connsiteY32231" fmla="*/ 874527 h 3804208"/>
                <a:gd name="connsiteX32232" fmla="*/ 8254378 w 9157696"/>
                <a:gd name="connsiteY32232" fmla="*/ 875748 h 3804208"/>
                <a:gd name="connsiteX32233" fmla="*/ 8251937 w 9157696"/>
                <a:gd name="connsiteY32233" fmla="*/ 874527 h 3804208"/>
                <a:gd name="connsiteX32234" fmla="*/ 8258040 w 9157696"/>
                <a:gd name="connsiteY32234" fmla="*/ 948990 h 3804208"/>
                <a:gd name="connsiteX32235" fmla="*/ 8254378 w 9157696"/>
                <a:gd name="connsiteY32235" fmla="*/ 946549 h 3804208"/>
                <a:gd name="connsiteX32236" fmla="*/ 8256820 w 9157696"/>
                <a:gd name="connsiteY32236" fmla="*/ 946549 h 3804208"/>
                <a:gd name="connsiteX32237" fmla="*/ 8258040 w 9157696"/>
                <a:gd name="connsiteY32237" fmla="*/ 946549 h 3804208"/>
                <a:gd name="connsiteX32238" fmla="*/ 8258040 w 9157696"/>
                <a:gd name="connsiteY32238" fmla="*/ 948990 h 3804208"/>
                <a:gd name="connsiteX32239" fmla="*/ 8260482 w 9157696"/>
                <a:gd name="connsiteY32239" fmla="*/ 947769 h 3804208"/>
                <a:gd name="connsiteX32240" fmla="*/ 8260482 w 9157696"/>
                <a:gd name="connsiteY32240" fmla="*/ 947769 h 3804208"/>
                <a:gd name="connsiteX32241" fmla="*/ 8262923 w 9157696"/>
                <a:gd name="connsiteY32241" fmla="*/ 946549 h 3804208"/>
                <a:gd name="connsiteX32242" fmla="*/ 8260482 w 9157696"/>
                <a:gd name="connsiteY32242" fmla="*/ 947769 h 3804208"/>
                <a:gd name="connsiteX32243" fmla="*/ 8264144 w 9157696"/>
                <a:gd name="connsiteY32243" fmla="*/ 930680 h 3804208"/>
                <a:gd name="connsiteX32244" fmla="*/ 8262923 w 9157696"/>
                <a:gd name="connsiteY32244" fmla="*/ 929459 h 3804208"/>
                <a:gd name="connsiteX32245" fmla="*/ 8262923 w 9157696"/>
                <a:gd name="connsiteY32245" fmla="*/ 929459 h 3804208"/>
                <a:gd name="connsiteX32246" fmla="*/ 8265365 w 9157696"/>
                <a:gd name="connsiteY32246" fmla="*/ 928238 h 3804208"/>
                <a:gd name="connsiteX32247" fmla="*/ 8264144 w 9157696"/>
                <a:gd name="connsiteY32247" fmla="*/ 930680 h 3804208"/>
                <a:gd name="connsiteX32248" fmla="*/ 8269027 w 9157696"/>
                <a:gd name="connsiteY32248" fmla="*/ 947769 h 3804208"/>
                <a:gd name="connsiteX32249" fmla="*/ 8272689 w 9157696"/>
                <a:gd name="connsiteY32249" fmla="*/ 947769 h 3804208"/>
                <a:gd name="connsiteX32250" fmla="*/ 8269027 w 9157696"/>
                <a:gd name="connsiteY32250" fmla="*/ 947769 h 3804208"/>
                <a:gd name="connsiteX32251" fmla="*/ 8275130 w 9157696"/>
                <a:gd name="connsiteY32251" fmla="*/ 929459 h 3804208"/>
                <a:gd name="connsiteX32252" fmla="*/ 8270247 w 9157696"/>
                <a:gd name="connsiteY32252" fmla="*/ 928238 h 3804208"/>
                <a:gd name="connsiteX32253" fmla="*/ 8266585 w 9157696"/>
                <a:gd name="connsiteY32253" fmla="*/ 929459 h 3804208"/>
                <a:gd name="connsiteX32254" fmla="*/ 8265365 w 9157696"/>
                <a:gd name="connsiteY32254" fmla="*/ 928238 h 3804208"/>
                <a:gd name="connsiteX32255" fmla="*/ 8280013 w 9157696"/>
                <a:gd name="connsiteY32255" fmla="*/ 923355 h 3804208"/>
                <a:gd name="connsiteX32256" fmla="*/ 8283675 w 9157696"/>
                <a:gd name="connsiteY32256" fmla="*/ 922135 h 3804208"/>
                <a:gd name="connsiteX32257" fmla="*/ 8287337 w 9157696"/>
                <a:gd name="connsiteY32257" fmla="*/ 931900 h 3804208"/>
                <a:gd name="connsiteX32258" fmla="*/ 8286116 w 9157696"/>
                <a:gd name="connsiteY32258" fmla="*/ 931900 h 3804208"/>
                <a:gd name="connsiteX32259" fmla="*/ 8284896 w 9157696"/>
                <a:gd name="connsiteY32259" fmla="*/ 929459 h 3804208"/>
                <a:gd name="connsiteX32260" fmla="*/ 8278792 w 9157696"/>
                <a:gd name="connsiteY32260" fmla="*/ 930680 h 3804208"/>
                <a:gd name="connsiteX32261" fmla="*/ 8275130 w 9157696"/>
                <a:gd name="connsiteY32261" fmla="*/ 929459 h 3804208"/>
                <a:gd name="connsiteX32262" fmla="*/ 8294661 w 9157696"/>
                <a:gd name="connsiteY32262" fmla="*/ 946549 h 3804208"/>
                <a:gd name="connsiteX32263" fmla="*/ 8292220 w 9157696"/>
                <a:gd name="connsiteY32263" fmla="*/ 948990 h 3804208"/>
                <a:gd name="connsiteX32264" fmla="*/ 8290999 w 9157696"/>
                <a:gd name="connsiteY32264" fmla="*/ 947769 h 3804208"/>
                <a:gd name="connsiteX32265" fmla="*/ 8289779 w 9157696"/>
                <a:gd name="connsiteY32265" fmla="*/ 947769 h 3804208"/>
                <a:gd name="connsiteX32266" fmla="*/ 8287337 w 9157696"/>
                <a:gd name="connsiteY32266" fmla="*/ 946549 h 3804208"/>
                <a:gd name="connsiteX32267" fmla="*/ 8282454 w 9157696"/>
                <a:gd name="connsiteY32267" fmla="*/ 950211 h 3804208"/>
                <a:gd name="connsiteX32268" fmla="*/ 8280013 w 9157696"/>
                <a:gd name="connsiteY32268" fmla="*/ 947769 h 3804208"/>
                <a:gd name="connsiteX32269" fmla="*/ 8280013 w 9157696"/>
                <a:gd name="connsiteY32269" fmla="*/ 947769 h 3804208"/>
                <a:gd name="connsiteX32270" fmla="*/ 8282454 w 9157696"/>
                <a:gd name="connsiteY32270" fmla="*/ 946549 h 3804208"/>
                <a:gd name="connsiteX32271" fmla="*/ 8287337 w 9157696"/>
                <a:gd name="connsiteY32271" fmla="*/ 942887 h 3804208"/>
                <a:gd name="connsiteX32272" fmla="*/ 8290999 w 9157696"/>
                <a:gd name="connsiteY32272" fmla="*/ 941666 h 3804208"/>
                <a:gd name="connsiteX32273" fmla="*/ 8294661 w 9157696"/>
                <a:gd name="connsiteY32273" fmla="*/ 946549 h 3804208"/>
                <a:gd name="connsiteX32274" fmla="*/ 8294661 w 9157696"/>
                <a:gd name="connsiteY32274" fmla="*/ 946549 h 3804208"/>
                <a:gd name="connsiteX32275" fmla="*/ 8300765 w 9157696"/>
                <a:gd name="connsiteY32275" fmla="*/ 1005142 h 3804208"/>
                <a:gd name="connsiteX32276" fmla="*/ 8300765 w 9157696"/>
                <a:gd name="connsiteY32276" fmla="*/ 1007584 h 3804208"/>
                <a:gd name="connsiteX32277" fmla="*/ 8299544 w 9157696"/>
                <a:gd name="connsiteY32277" fmla="*/ 1007584 h 3804208"/>
                <a:gd name="connsiteX32278" fmla="*/ 8297103 w 9157696"/>
                <a:gd name="connsiteY32278" fmla="*/ 1007584 h 3804208"/>
                <a:gd name="connsiteX32279" fmla="*/ 8295882 w 9157696"/>
                <a:gd name="connsiteY32279" fmla="*/ 1006363 h 3804208"/>
                <a:gd name="connsiteX32280" fmla="*/ 8300765 w 9157696"/>
                <a:gd name="connsiteY32280" fmla="*/ 1002701 h 3804208"/>
                <a:gd name="connsiteX32281" fmla="*/ 8300765 w 9157696"/>
                <a:gd name="connsiteY32281" fmla="*/ 1005142 h 3804208"/>
                <a:gd name="connsiteX32282" fmla="*/ 8305648 w 9157696"/>
                <a:gd name="connsiteY32282" fmla="*/ 1005142 h 3804208"/>
                <a:gd name="connsiteX32283" fmla="*/ 8303206 w 9157696"/>
                <a:gd name="connsiteY32283" fmla="*/ 1001480 h 3804208"/>
                <a:gd name="connsiteX32284" fmla="*/ 8305648 w 9157696"/>
                <a:gd name="connsiteY32284" fmla="*/ 1000260 h 3804208"/>
                <a:gd name="connsiteX32285" fmla="*/ 8309310 w 9157696"/>
                <a:gd name="connsiteY32285" fmla="*/ 1005142 h 3804208"/>
                <a:gd name="connsiteX32286" fmla="*/ 8305648 w 9157696"/>
                <a:gd name="connsiteY32286" fmla="*/ 1005142 h 3804208"/>
                <a:gd name="connsiteX32287" fmla="*/ 8301986 w 9157696"/>
                <a:gd name="connsiteY32287" fmla="*/ 889176 h 3804208"/>
                <a:gd name="connsiteX32288" fmla="*/ 8305648 w 9157696"/>
                <a:gd name="connsiteY32288" fmla="*/ 886734 h 3804208"/>
                <a:gd name="connsiteX32289" fmla="*/ 8305648 w 9157696"/>
                <a:gd name="connsiteY32289" fmla="*/ 887955 h 3804208"/>
                <a:gd name="connsiteX32290" fmla="*/ 8304427 w 9157696"/>
                <a:gd name="connsiteY32290" fmla="*/ 887955 h 3804208"/>
                <a:gd name="connsiteX32291" fmla="*/ 8301986 w 9157696"/>
                <a:gd name="connsiteY32291" fmla="*/ 889176 h 3804208"/>
                <a:gd name="connsiteX32292" fmla="*/ 8301986 w 9157696"/>
                <a:gd name="connsiteY32292" fmla="*/ 889176 h 3804208"/>
                <a:gd name="connsiteX32293" fmla="*/ 8310530 w 9157696"/>
                <a:gd name="connsiteY32293" fmla="*/ 875748 h 3804208"/>
                <a:gd name="connsiteX32294" fmla="*/ 8308089 w 9157696"/>
                <a:gd name="connsiteY32294" fmla="*/ 881852 h 3804208"/>
                <a:gd name="connsiteX32295" fmla="*/ 8305648 w 9157696"/>
                <a:gd name="connsiteY32295" fmla="*/ 881852 h 3804208"/>
                <a:gd name="connsiteX32296" fmla="*/ 8303206 w 9157696"/>
                <a:gd name="connsiteY32296" fmla="*/ 883072 h 3804208"/>
                <a:gd name="connsiteX32297" fmla="*/ 8300765 w 9157696"/>
                <a:gd name="connsiteY32297" fmla="*/ 884293 h 3804208"/>
                <a:gd name="connsiteX32298" fmla="*/ 8297103 w 9157696"/>
                <a:gd name="connsiteY32298" fmla="*/ 876969 h 3804208"/>
                <a:gd name="connsiteX32299" fmla="*/ 8293441 w 9157696"/>
                <a:gd name="connsiteY32299" fmla="*/ 879410 h 3804208"/>
                <a:gd name="connsiteX32300" fmla="*/ 8289779 w 9157696"/>
                <a:gd name="connsiteY32300" fmla="*/ 885514 h 3804208"/>
                <a:gd name="connsiteX32301" fmla="*/ 8287337 w 9157696"/>
                <a:gd name="connsiteY32301" fmla="*/ 878189 h 3804208"/>
                <a:gd name="connsiteX32302" fmla="*/ 8286116 w 9157696"/>
                <a:gd name="connsiteY32302" fmla="*/ 875748 h 3804208"/>
                <a:gd name="connsiteX32303" fmla="*/ 8292220 w 9157696"/>
                <a:gd name="connsiteY32303" fmla="*/ 873307 h 3804208"/>
                <a:gd name="connsiteX32304" fmla="*/ 8294661 w 9157696"/>
                <a:gd name="connsiteY32304" fmla="*/ 872086 h 3804208"/>
                <a:gd name="connsiteX32305" fmla="*/ 8295882 w 9157696"/>
                <a:gd name="connsiteY32305" fmla="*/ 874527 h 3804208"/>
                <a:gd name="connsiteX32306" fmla="*/ 8298323 w 9157696"/>
                <a:gd name="connsiteY32306" fmla="*/ 876969 h 3804208"/>
                <a:gd name="connsiteX32307" fmla="*/ 8301986 w 9157696"/>
                <a:gd name="connsiteY32307" fmla="*/ 876969 h 3804208"/>
                <a:gd name="connsiteX32308" fmla="*/ 8310530 w 9157696"/>
                <a:gd name="connsiteY32308" fmla="*/ 875748 h 3804208"/>
                <a:gd name="connsiteX32309" fmla="*/ 8310530 w 9157696"/>
                <a:gd name="connsiteY32309" fmla="*/ 875748 h 3804208"/>
                <a:gd name="connsiteX32310" fmla="*/ 8314193 w 9157696"/>
                <a:gd name="connsiteY32310" fmla="*/ 1078385 h 3804208"/>
                <a:gd name="connsiteX32311" fmla="*/ 8312972 w 9157696"/>
                <a:gd name="connsiteY32311" fmla="*/ 1077164 h 3804208"/>
                <a:gd name="connsiteX32312" fmla="*/ 8317855 w 9157696"/>
                <a:gd name="connsiteY32312" fmla="*/ 1075943 h 3804208"/>
                <a:gd name="connsiteX32313" fmla="*/ 8314193 w 9157696"/>
                <a:gd name="connsiteY32313" fmla="*/ 1078385 h 3804208"/>
                <a:gd name="connsiteX32314" fmla="*/ 8326400 w 9157696"/>
                <a:gd name="connsiteY32314" fmla="*/ 1077164 h 3804208"/>
                <a:gd name="connsiteX32315" fmla="*/ 8322737 w 9157696"/>
                <a:gd name="connsiteY32315" fmla="*/ 1075943 h 3804208"/>
                <a:gd name="connsiteX32316" fmla="*/ 8321517 w 9157696"/>
                <a:gd name="connsiteY32316" fmla="*/ 1075943 h 3804208"/>
                <a:gd name="connsiteX32317" fmla="*/ 8323958 w 9157696"/>
                <a:gd name="connsiteY32317" fmla="*/ 1074722 h 3804208"/>
                <a:gd name="connsiteX32318" fmla="*/ 8327620 w 9157696"/>
                <a:gd name="connsiteY32318" fmla="*/ 1074722 h 3804208"/>
                <a:gd name="connsiteX32319" fmla="*/ 8326400 w 9157696"/>
                <a:gd name="connsiteY32319" fmla="*/ 1077164 h 3804208"/>
                <a:gd name="connsiteX32320" fmla="*/ 8327620 w 9157696"/>
                <a:gd name="connsiteY32320" fmla="*/ 986832 h 3804208"/>
                <a:gd name="connsiteX32321" fmla="*/ 8323958 w 9157696"/>
                <a:gd name="connsiteY32321" fmla="*/ 985611 h 3804208"/>
                <a:gd name="connsiteX32322" fmla="*/ 8319075 w 9157696"/>
                <a:gd name="connsiteY32322" fmla="*/ 984390 h 3804208"/>
                <a:gd name="connsiteX32323" fmla="*/ 8314193 w 9157696"/>
                <a:gd name="connsiteY32323" fmla="*/ 981949 h 3804208"/>
                <a:gd name="connsiteX32324" fmla="*/ 8311751 w 9157696"/>
                <a:gd name="connsiteY32324" fmla="*/ 985611 h 3804208"/>
                <a:gd name="connsiteX32325" fmla="*/ 8310530 w 9157696"/>
                <a:gd name="connsiteY32325" fmla="*/ 981949 h 3804208"/>
                <a:gd name="connsiteX32326" fmla="*/ 8314193 w 9157696"/>
                <a:gd name="connsiteY32326" fmla="*/ 980728 h 3804208"/>
                <a:gd name="connsiteX32327" fmla="*/ 8322737 w 9157696"/>
                <a:gd name="connsiteY32327" fmla="*/ 978287 h 3804208"/>
                <a:gd name="connsiteX32328" fmla="*/ 8326400 w 9157696"/>
                <a:gd name="connsiteY32328" fmla="*/ 983170 h 3804208"/>
                <a:gd name="connsiteX32329" fmla="*/ 8327620 w 9157696"/>
                <a:gd name="connsiteY32329" fmla="*/ 986832 h 3804208"/>
                <a:gd name="connsiteX32330" fmla="*/ 8327620 w 9157696"/>
                <a:gd name="connsiteY32330" fmla="*/ 986832 h 3804208"/>
                <a:gd name="connsiteX32331" fmla="*/ 8332503 w 9157696"/>
                <a:gd name="connsiteY32331" fmla="*/ 1077164 h 3804208"/>
                <a:gd name="connsiteX32332" fmla="*/ 8332503 w 9157696"/>
                <a:gd name="connsiteY32332" fmla="*/ 1077164 h 3804208"/>
                <a:gd name="connsiteX32333" fmla="*/ 8330062 w 9157696"/>
                <a:gd name="connsiteY32333" fmla="*/ 1074722 h 3804208"/>
                <a:gd name="connsiteX32334" fmla="*/ 8328841 w 9157696"/>
                <a:gd name="connsiteY32334" fmla="*/ 1073502 h 3804208"/>
                <a:gd name="connsiteX32335" fmla="*/ 8328841 w 9157696"/>
                <a:gd name="connsiteY32335" fmla="*/ 1073502 h 3804208"/>
                <a:gd name="connsiteX32336" fmla="*/ 8330062 w 9157696"/>
                <a:gd name="connsiteY32336" fmla="*/ 1074722 h 3804208"/>
                <a:gd name="connsiteX32337" fmla="*/ 8331282 w 9157696"/>
                <a:gd name="connsiteY32337" fmla="*/ 1075943 h 3804208"/>
                <a:gd name="connsiteX32338" fmla="*/ 8332503 w 9157696"/>
                <a:gd name="connsiteY32338" fmla="*/ 1077164 h 3804208"/>
                <a:gd name="connsiteX32339" fmla="*/ 8332503 w 9157696"/>
                <a:gd name="connsiteY32339" fmla="*/ 1077164 h 3804208"/>
                <a:gd name="connsiteX32340" fmla="*/ 8338607 w 9157696"/>
                <a:gd name="connsiteY32340" fmla="*/ 1058853 h 3804208"/>
                <a:gd name="connsiteX32341" fmla="*/ 8338607 w 9157696"/>
                <a:gd name="connsiteY32341" fmla="*/ 1058853 h 3804208"/>
                <a:gd name="connsiteX32342" fmla="*/ 8338607 w 9157696"/>
                <a:gd name="connsiteY32342" fmla="*/ 1058853 h 3804208"/>
                <a:gd name="connsiteX32343" fmla="*/ 8338607 w 9157696"/>
                <a:gd name="connsiteY32343" fmla="*/ 1058853 h 3804208"/>
                <a:gd name="connsiteX32344" fmla="*/ 8376448 w 9157696"/>
                <a:gd name="connsiteY32344" fmla="*/ 584001 h 3804208"/>
                <a:gd name="connsiteX32345" fmla="*/ 8376448 w 9157696"/>
                <a:gd name="connsiteY32345" fmla="*/ 584001 h 3804208"/>
                <a:gd name="connsiteX32346" fmla="*/ 8376448 w 9157696"/>
                <a:gd name="connsiteY32346" fmla="*/ 584001 h 3804208"/>
                <a:gd name="connsiteX32347" fmla="*/ 8376448 w 9157696"/>
                <a:gd name="connsiteY32347" fmla="*/ 584001 h 3804208"/>
                <a:gd name="connsiteX32348" fmla="*/ 8382552 w 9157696"/>
                <a:gd name="connsiteY32348" fmla="*/ 568132 h 3804208"/>
                <a:gd name="connsiteX32349" fmla="*/ 8382552 w 9157696"/>
                <a:gd name="connsiteY32349" fmla="*/ 568132 h 3804208"/>
                <a:gd name="connsiteX32350" fmla="*/ 8381331 w 9157696"/>
                <a:gd name="connsiteY32350" fmla="*/ 566911 h 3804208"/>
                <a:gd name="connsiteX32351" fmla="*/ 8383772 w 9157696"/>
                <a:gd name="connsiteY32351" fmla="*/ 565690 h 3804208"/>
                <a:gd name="connsiteX32352" fmla="*/ 8382552 w 9157696"/>
                <a:gd name="connsiteY32352" fmla="*/ 568132 h 3804208"/>
                <a:gd name="connsiteX32353" fmla="*/ 8386214 w 9157696"/>
                <a:gd name="connsiteY32353" fmla="*/ 543718 h 3804208"/>
                <a:gd name="connsiteX32354" fmla="*/ 8386214 w 9157696"/>
                <a:gd name="connsiteY32354" fmla="*/ 541276 h 3804208"/>
                <a:gd name="connsiteX32355" fmla="*/ 8387435 w 9157696"/>
                <a:gd name="connsiteY32355" fmla="*/ 542497 h 3804208"/>
                <a:gd name="connsiteX32356" fmla="*/ 8387435 w 9157696"/>
                <a:gd name="connsiteY32356" fmla="*/ 542497 h 3804208"/>
                <a:gd name="connsiteX32357" fmla="*/ 8386214 w 9157696"/>
                <a:gd name="connsiteY32357" fmla="*/ 543718 h 3804208"/>
                <a:gd name="connsiteX32358" fmla="*/ 8393538 w 9157696"/>
                <a:gd name="connsiteY32358" fmla="*/ 471696 h 3804208"/>
                <a:gd name="connsiteX32359" fmla="*/ 8393538 w 9157696"/>
                <a:gd name="connsiteY32359" fmla="*/ 469255 h 3804208"/>
                <a:gd name="connsiteX32360" fmla="*/ 8393538 w 9157696"/>
                <a:gd name="connsiteY32360" fmla="*/ 471696 h 3804208"/>
                <a:gd name="connsiteX32361" fmla="*/ 8393538 w 9157696"/>
                <a:gd name="connsiteY32361" fmla="*/ 471696 h 3804208"/>
                <a:gd name="connsiteX32362" fmla="*/ 8458235 w 9157696"/>
                <a:gd name="connsiteY32362" fmla="*/ 471696 h 3804208"/>
                <a:gd name="connsiteX32363" fmla="*/ 8458235 w 9157696"/>
                <a:gd name="connsiteY32363" fmla="*/ 471696 h 3804208"/>
                <a:gd name="connsiteX32364" fmla="*/ 8458235 w 9157696"/>
                <a:gd name="connsiteY32364" fmla="*/ 469255 h 3804208"/>
                <a:gd name="connsiteX32365" fmla="*/ 8458235 w 9157696"/>
                <a:gd name="connsiteY32365" fmla="*/ 471696 h 3804208"/>
                <a:gd name="connsiteX32366" fmla="*/ 8461897 w 9157696"/>
                <a:gd name="connsiteY32366" fmla="*/ 566911 h 3804208"/>
                <a:gd name="connsiteX32367" fmla="*/ 8459455 w 9157696"/>
                <a:gd name="connsiteY32367" fmla="*/ 564469 h 3804208"/>
                <a:gd name="connsiteX32368" fmla="*/ 8460677 w 9157696"/>
                <a:gd name="connsiteY32368" fmla="*/ 564469 h 3804208"/>
                <a:gd name="connsiteX32369" fmla="*/ 8461897 w 9157696"/>
                <a:gd name="connsiteY32369" fmla="*/ 564469 h 3804208"/>
                <a:gd name="connsiteX32370" fmla="*/ 8461897 w 9157696"/>
                <a:gd name="connsiteY32370" fmla="*/ 566911 h 3804208"/>
                <a:gd name="connsiteX32371" fmla="*/ 8463117 w 9157696"/>
                <a:gd name="connsiteY32371" fmla="*/ 564469 h 3804208"/>
                <a:gd name="connsiteX32372" fmla="*/ 8463117 w 9157696"/>
                <a:gd name="connsiteY32372" fmla="*/ 564469 h 3804208"/>
                <a:gd name="connsiteX32373" fmla="*/ 8464339 w 9157696"/>
                <a:gd name="connsiteY32373" fmla="*/ 563249 h 3804208"/>
                <a:gd name="connsiteX32374" fmla="*/ 8463117 w 9157696"/>
                <a:gd name="connsiteY32374" fmla="*/ 564469 h 3804208"/>
                <a:gd name="connsiteX32375" fmla="*/ 8465559 w 9157696"/>
                <a:gd name="connsiteY32375" fmla="*/ 543718 h 3804208"/>
                <a:gd name="connsiteX32376" fmla="*/ 8464339 w 9157696"/>
                <a:gd name="connsiteY32376" fmla="*/ 542497 h 3804208"/>
                <a:gd name="connsiteX32377" fmla="*/ 8464339 w 9157696"/>
                <a:gd name="connsiteY32377" fmla="*/ 542497 h 3804208"/>
                <a:gd name="connsiteX32378" fmla="*/ 8465559 w 9157696"/>
                <a:gd name="connsiteY32378" fmla="*/ 541276 h 3804208"/>
                <a:gd name="connsiteX32379" fmla="*/ 8465559 w 9157696"/>
                <a:gd name="connsiteY32379" fmla="*/ 543718 h 3804208"/>
                <a:gd name="connsiteX32380" fmla="*/ 8470442 w 9157696"/>
                <a:gd name="connsiteY32380" fmla="*/ 566911 h 3804208"/>
                <a:gd name="connsiteX32381" fmla="*/ 8468001 w 9157696"/>
                <a:gd name="connsiteY32381" fmla="*/ 564469 h 3804208"/>
                <a:gd name="connsiteX32382" fmla="*/ 8468001 w 9157696"/>
                <a:gd name="connsiteY32382" fmla="*/ 564469 h 3804208"/>
                <a:gd name="connsiteX32383" fmla="*/ 8470442 w 9157696"/>
                <a:gd name="connsiteY32383" fmla="*/ 566911 h 3804208"/>
                <a:gd name="connsiteX32384" fmla="*/ 8470442 w 9157696"/>
                <a:gd name="connsiteY32384" fmla="*/ 566911 h 3804208"/>
                <a:gd name="connsiteX32385" fmla="*/ 8475324 w 9157696"/>
                <a:gd name="connsiteY32385" fmla="*/ 584001 h 3804208"/>
                <a:gd name="connsiteX32386" fmla="*/ 8475324 w 9157696"/>
                <a:gd name="connsiteY32386" fmla="*/ 584001 h 3804208"/>
                <a:gd name="connsiteX32387" fmla="*/ 8475324 w 9157696"/>
                <a:gd name="connsiteY32387" fmla="*/ 584001 h 3804208"/>
                <a:gd name="connsiteX32388" fmla="*/ 8475324 w 9157696"/>
                <a:gd name="connsiteY32388" fmla="*/ 584001 h 3804208"/>
                <a:gd name="connsiteX32389" fmla="*/ 8511945 w 9157696"/>
                <a:gd name="connsiteY32389" fmla="*/ 677995 h 3804208"/>
                <a:gd name="connsiteX32390" fmla="*/ 8519270 w 9157696"/>
                <a:gd name="connsiteY32390" fmla="*/ 675553 h 3804208"/>
                <a:gd name="connsiteX32391" fmla="*/ 8530256 w 9157696"/>
                <a:gd name="connsiteY32391" fmla="*/ 676774 h 3804208"/>
                <a:gd name="connsiteX32392" fmla="*/ 8538801 w 9157696"/>
                <a:gd name="connsiteY32392" fmla="*/ 677995 h 3804208"/>
                <a:gd name="connsiteX32393" fmla="*/ 8540022 w 9157696"/>
                <a:gd name="connsiteY32393" fmla="*/ 682877 h 3804208"/>
                <a:gd name="connsiteX32394" fmla="*/ 8544905 w 9157696"/>
                <a:gd name="connsiteY32394" fmla="*/ 685319 h 3804208"/>
                <a:gd name="connsiteX32395" fmla="*/ 8549788 w 9157696"/>
                <a:gd name="connsiteY32395" fmla="*/ 688981 h 3804208"/>
                <a:gd name="connsiteX32396" fmla="*/ 8553450 w 9157696"/>
                <a:gd name="connsiteY32396" fmla="*/ 691422 h 3804208"/>
                <a:gd name="connsiteX32397" fmla="*/ 8555891 w 9157696"/>
                <a:gd name="connsiteY32397" fmla="*/ 693864 h 3804208"/>
                <a:gd name="connsiteX32398" fmla="*/ 8555891 w 9157696"/>
                <a:gd name="connsiteY32398" fmla="*/ 693864 h 3804208"/>
                <a:gd name="connsiteX32399" fmla="*/ 8553450 w 9157696"/>
                <a:gd name="connsiteY32399" fmla="*/ 693864 h 3804208"/>
                <a:gd name="connsiteX32400" fmla="*/ 8549788 w 9157696"/>
                <a:gd name="connsiteY32400" fmla="*/ 691422 h 3804208"/>
                <a:gd name="connsiteX32401" fmla="*/ 8546126 w 9157696"/>
                <a:gd name="connsiteY32401" fmla="*/ 690202 h 3804208"/>
                <a:gd name="connsiteX32402" fmla="*/ 8544905 w 9157696"/>
                <a:gd name="connsiteY32402" fmla="*/ 688981 h 3804208"/>
                <a:gd name="connsiteX32403" fmla="*/ 8543684 w 9157696"/>
                <a:gd name="connsiteY32403" fmla="*/ 687760 h 3804208"/>
                <a:gd name="connsiteX32404" fmla="*/ 8541243 w 9157696"/>
                <a:gd name="connsiteY32404" fmla="*/ 687760 h 3804208"/>
                <a:gd name="connsiteX32405" fmla="*/ 8538801 w 9157696"/>
                <a:gd name="connsiteY32405" fmla="*/ 687760 h 3804208"/>
                <a:gd name="connsiteX32406" fmla="*/ 8536359 w 9157696"/>
                <a:gd name="connsiteY32406" fmla="*/ 686539 h 3804208"/>
                <a:gd name="connsiteX32407" fmla="*/ 8535139 w 9157696"/>
                <a:gd name="connsiteY32407" fmla="*/ 687760 h 3804208"/>
                <a:gd name="connsiteX32408" fmla="*/ 8533919 w 9157696"/>
                <a:gd name="connsiteY32408" fmla="*/ 685319 h 3804208"/>
                <a:gd name="connsiteX32409" fmla="*/ 8532698 w 9157696"/>
                <a:gd name="connsiteY32409" fmla="*/ 685319 h 3804208"/>
                <a:gd name="connsiteX32410" fmla="*/ 8531477 w 9157696"/>
                <a:gd name="connsiteY32410" fmla="*/ 684098 h 3804208"/>
                <a:gd name="connsiteX32411" fmla="*/ 8530256 w 9157696"/>
                <a:gd name="connsiteY32411" fmla="*/ 682877 h 3804208"/>
                <a:gd name="connsiteX32412" fmla="*/ 8529036 w 9157696"/>
                <a:gd name="connsiteY32412" fmla="*/ 682877 h 3804208"/>
                <a:gd name="connsiteX32413" fmla="*/ 8527815 w 9157696"/>
                <a:gd name="connsiteY32413" fmla="*/ 681657 h 3804208"/>
                <a:gd name="connsiteX32414" fmla="*/ 8526594 w 9157696"/>
                <a:gd name="connsiteY32414" fmla="*/ 680436 h 3804208"/>
                <a:gd name="connsiteX32415" fmla="*/ 8524152 w 9157696"/>
                <a:gd name="connsiteY32415" fmla="*/ 680436 h 3804208"/>
                <a:gd name="connsiteX32416" fmla="*/ 8521712 w 9157696"/>
                <a:gd name="connsiteY32416" fmla="*/ 680436 h 3804208"/>
                <a:gd name="connsiteX32417" fmla="*/ 8521712 w 9157696"/>
                <a:gd name="connsiteY32417" fmla="*/ 681657 h 3804208"/>
                <a:gd name="connsiteX32418" fmla="*/ 8522932 w 9157696"/>
                <a:gd name="connsiteY32418" fmla="*/ 682877 h 3804208"/>
                <a:gd name="connsiteX32419" fmla="*/ 8521712 w 9157696"/>
                <a:gd name="connsiteY32419" fmla="*/ 684098 h 3804208"/>
                <a:gd name="connsiteX32420" fmla="*/ 8518049 w 9157696"/>
                <a:gd name="connsiteY32420" fmla="*/ 684098 h 3804208"/>
                <a:gd name="connsiteX32421" fmla="*/ 8515608 w 9157696"/>
                <a:gd name="connsiteY32421" fmla="*/ 680436 h 3804208"/>
                <a:gd name="connsiteX32422" fmla="*/ 8510725 w 9157696"/>
                <a:gd name="connsiteY32422" fmla="*/ 682877 h 3804208"/>
                <a:gd name="connsiteX32423" fmla="*/ 8509505 w 9157696"/>
                <a:gd name="connsiteY32423" fmla="*/ 681657 h 3804208"/>
                <a:gd name="connsiteX32424" fmla="*/ 8511945 w 9157696"/>
                <a:gd name="connsiteY32424" fmla="*/ 677995 h 3804208"/>
                <a:gd name="connsiteX32425" fmla="*/ 8544905 w 9157696"/>
                <a:gd name="connsiteY32425" fmla="*/ 703629 h 3804208"/>
                <a:gd name="connsiteX32426" fmla="*/ 8544905 w 9157696"/>
                <a:gd name="connsiteY32426" fmla="*/ 703629 h 3804208"/>
                <a:gd name="connsiteX32427" fmla="*/ 8542463 w 9157696"/>
                <a:gd name="connsiteY32427" fmla="*/ 702409 h 3804208"/>
                <a:gd name="connsiteX32428" fmla="*/ 8540022 w 9157696"/>
                <a:gd name="connsiteY32428" fmla="*/ 702409 h 3804208"/>
                <a:gd name="connsiteX32429" fmla="*/ 8537581 w 9157696"/>
                <a:gd name="connsiteY32429" fmla="*/ 701188 h 3804208"/>
                <a:gd name="connsiteX32430" fmla="*/ 8536359 w 9157696"/>
                <a:gd name="connsiteY32430" fmla="*/ 702409 h 3804208"/>
                <a:gd name="connsiteX32431" fmla="*/ 8535139 w 9157696"/>
                <a:gd name="connsiteY32431" fmla="*/ 699967 h 3804208"/>
                <a:gd name="connsiteX32432" fmla="*/ 8533919 w 9157696"/>
                <a:gd name="connsiteY32432" fmla="*/ 699967 h 3804208"/>
                <a:gd name="connsiteX32433" fmla="*/ 8532698 w 9157696"/>
                <a:gd name="connsiteY32433" fmla="*/ 698746 h 3804208"/>
                <a:gd name="connsiteX32434" fmla="*/ 8531477 w 9157696"/>
                <a:gd name="connsiteY32434" fmla="*/ 697526 h 3804208"/>
                <a:gd name="connsiteX32435" fmla="*/ 8530256 w 9157696"/>
                <a:gd name="connsiteY32435" fmla="*/ 697526 h 3804208"/>
                <a:gd name="connsiteX32436" fmla="*/ 8529036 w 9157696"/>
                <a:gd name="connsiteY32436" fmla="*/ 697526 h 3804208"/>
                <a:gd name="connsiteX32437" fmla="*/ 8527815 w 9157696"/>
                <a:gd name="connsiteY32437" fmla="*/ 697526 h 3804208"/>
                <a:gd name="connsiteX32438" fmla="*/ 8536359 w 9157696"/>
                <a:gd name="connsiteY32438" fmla="*/ 698746 h 3804208"/>
                <a:gd name="connsiteX32439" fmla="*/ 8540022 w 9157696"/>
                <a:gd name="connsiteY32439" fmla="*/ 699967 h 3804208"/>
                <a:gd name="connsiteX32440" fmla="*/ 8543684 w 9157696"/>
                <a:gd name="connsiteY32440" fmla="*/ 698746 h 3804208"/>
                <a:gd name="connsiteX32441" fmla="*/ 8544905 w 9157696"/>
                <a:gd name="connsiteY32441" fmla="*/ 697526 h 3804208"/>
                <a:gd name="connsiteX32442" fmla="*/ 8549788 w 9157696"/>
                <a:gd name="connsiteY32442" fmla="*/ 699967 h 3804208"/>
                <a:gd name="connsiteX32443" fmla="*/ 8553450 w 9157696"/>
                <a:gd name="connsiteY32443" fmla="*/ 702409 h 3804208"/>
                <a:gd name="connsiteX32444" fmla="*/ 8555891 w 9157696"/>
                <a:gd name="connsiteY32444" fmla="*/ 704850 h 3804208"/>
                <a:gd name="connsiteX32445" fmla="*/ 8554670 w 9157696"/>
                <a:gd name="connsiteY32445" fmla="*/ 706071 h 3804208"/>
                <a:gd name="connsiteX32446" fmla="*/ 8552229 w 9157696"/>
                <a:gd name="connsiteY32446" fmla="*/ 706071 h 3804208"/>
                <a:gd name="connsiteX32447" fmla="*/ 8548566 w 9157696"/>
                <a:gd name="connsiteY32447" fmla="*/ 704850 h 3804208"/>
                <a:gd name="connsiteX32448" fmla="*/ 8544905 w 9157696"/>
                <a:gd name="connsiteY32448" fmla="*/ 703629 h 3804208"/>
                <a:gd name="connsiteX32449" fmla="*/ 8544905 w 9157696"/>
                <a:gd name="connsiteY32449" fmla="*/ 703629 h 3804208"/>
                <a:gd name="connsiteX32450" fmla="*/ 8530256 w 9157696"/>
                <a:gd name="connsiteY32450" fmla="*/ 703629 h 3804208"/>
                <a:gd name="connsiteX32451" fmla="*/ 8530256 w 9157696"/>
                <a:gd name="connsiteY32451" fmla="*/ 703629 h 3804208"/>
                <a:gd name="connsiteX32452" fmla="*/ 8530256 w 9157696"/>
                <a:gd name="connsiteY32452" fmla="*/ 703629 h 3804208"/>
                <a:gd name="connsiteX32453" fmla="*/ 8526594 w 9157696"/>
                <a:gd name="connsiteY32453" fmla="*/ 686539 h 3804208"/>
                <a:gd name="connsiteX32454" fmla="*/ 8524152 w 9157696"/>
                <a:gd name="connsiteY32454" fmla="*/ 684098 h 3804208"/>
                <a:gd name="connsiteX32455" fmla="*/ 8524152 w 9157696"/>
                <a:gd name="connsiteY32455" fmla="*/ 682877 h 3804208"/>
                <a:gd name="connsiteX32456" fmla="*/ 8524152 w 9157696"/>
                <a:gd name="connsiteY32456" fmla="*/ 682877 h 3804208"/>
                <a:gd name="connsiteX32457" fmla="*/ 8527815 w 9157696"/>
                <a:gd name="connsiteY32457" fmla="*/ 685319 h 3804208"/>
                <a:gd name="connsiteX32458" fmla="*/ 8530256 w 9157696"/>
                <a:gd name="connsiteY32458" fmla="*/ 686539 h 3804208"/>
                <a:gd name="connsiteX32459" fmla="*/ 8529036 w 9157696"/>
                <a:gd name="connsiteY32459" fmla="*/ 686539 h 3804208"/>
                <a:gd name="connsiteX32460" fmla="*/ 8526594 w 9157696"/>
                <a:gd name="connsiteY32460" fmla="*/ 686539 h 3804208"/>
                <a:gd name="connsiteX32461" fmla="*/ 8503401 w 9157696"/>
                <a:gd name="connsiteY32461" fmla="*/ 706071 h 3804208"/>
                <a:gd name="connsiteX32462" fmla="*/ 8508283 w 9157696"/>
                <a:gd name="connsiteY32462" fmla="*/ 701188 h 3804208"/>
                <a:gd name="connsiteX32463" fmla="*/ 8515608 w 9157696"/>
                <a:gd name="connsiteY32463" fmla="*/ 698746 h 3804208"/>
                <a:gd name="connsiteX32464" fmla="*/ 8520491 w 9157696"/>
                <a:gd name="connsiteY32464" fmla="*/ 698746 h 3804208"/>
                <a:gd name="connsiteX32465" fmla="*/ 8520491 w 9157696"/>
                <a:gd name="connsiteY32465" fmla="*/ 698746 h 3804208"/>
                <a:gd name="connsiteX32466" fmla="*/ 8520491 w 9157696"/>
                <a:gd name="connsiteY32466" fmla="*/ 698746 h 3804208"/>
                <a:gd name="connsiteX32467" fmla="*/ 8519270 w 9157696"/>
                <a:gd name="connsiteY32467" fmla="*/ 698746 h 3804208"/>
                <a:gd name="connsiteX32468" fmla="*/ 8519270 w 9157696"/>
                <a:gd name="connsiteY32468" fmla="*/ 699967 h 3804208"/>
                <a:gd name="connsiteX32469" fmla="*/ 8520491 w 9157696"/>
                <a:gd name="connsiteY32469" fmla="*/ 701188 h 3804208"/>
                <a:gd name="connsiteX32470" fmla="*/ 8520491 w 9157696"/>
                <a:gd name="connsiteY32470" fmla="*/ 701188 h 3804208"/>
                <a:gd name="connsiteX32471" fmla="*/ 8521712 w 9157696"/>
                <a:gd name="connsiteY32471" fmla="*/ 703629 h 3804208"/>
                <a:gd name="connsiteX32472" fmla="*/ 8524152 w 9157696"/>
                <a:gd name="connsiteY32472" fmla="*/ 706071 h 3804208"/>
                <a:gd name="connsiteX32473" fmla="*/ 8526594 w 9157696"/>
                <a:gd name="connsiteY32473" fmla="*/ 708512 h 3804208"/>
                <a:gd name="connsiteX32474" fmla="*/ 8529036 w 9157696"/>
                <a:gd name="connsiteY32474" fmla="*/ 712174 h 3804208"/>
                <a:gd name="connsiteX32475" fmla="*/ 8532698 w 9157696"/>
                <a:gd name="connsiteY32475" fmla="*/ 718278 h 3804208"/>
                <a:gd name="connsiteX32476" fmla="*/ 8537581 w 9157696"/>
                <a:gd name="connsiteY32476" fmla="*/ 719498 h 3804208"/>
                <a:gd name="connsiteX32477" fmla="*/ 8543684 w 9157696"/>
                <a:gd name="connsiteY32477" fmla="*/ 723160 h 3804208"/>
                <a:gd name="connsiteX32478" fmla="*/ 8547346 w 9157696"/>
                <a:gd name="connsiteY32478" fmla="*/ 725602 h 3804208"/>
                <a:gd name="connsiteX32479" fmla="*/ 8552229 w 9157696"/>
                <a:gd name="connsiteY32479" fmla="*/ 729264 h 3804208"/>
                <a:gd name="connsiteX32480" fmla="*/ 8552229 w 9157696"/>
                <a:gd name="connsiteY32480" fmla="*/ 730485 h 3804208"/>
                <a:gd name="connsiteX32481" fmla="*/ 8549788 w 9157696"/>
                <a:gd name="connsiteY32481" fmla="*/ 730485 h 3804208"/>
                <a:gd name="connsiteX32482" fmla="*/ 8546126 w 9157696"/>
                <a:gd name="connsiteY32482" fmla="*/ 729264 h 3804208"/>
                <a:gd name="connsiteX32483" fmla="*/ 8542463 w 9157696"/>
                <a:gd name="connsiteY32483" fmla="*/ 728043 h 3804208"/>
                <a:gd name="connsiteX32484" fmla="*/ 8541243 w 9157696"/>
                <a:gd name="connsiteY32484" fmla="*/ 726823 h 3804208"/>
                <a:gd name="connsiteX32485" fmla="*/ 8540022 w 9157696"/>
                <a:gd name="connsiteY32485" fmla="*/ 725602 h 3804208"/>
                <a:gd name="connsiteX32486" fmla="*/ 8537581 w 9157696"/>
                <a:gd name="connsiteY32486" fmla="*/ 725602 h 3804208"/>
                <a:gd name="connsiteX32487" fmla="*/ 8535139 w 9157696"/>
                <a:gd name="connsiteY32487" fmla="*/ 725602 h 3804208"/>
                <a:gd name="connsiteX32488" fmla="*/ 8532698 w 9157696"/>
                <a:gd name="connsiteY32488" fmla="*/ 724381 h 3804208"/>
                <a:gd name="connsiteX32489" fmla="*/ 8531477 w 9157696"/>
                <a:gd name="connsiteY32489" fmla="*/ 725602 h 3804208"/>
                <a:gd name="connsiteX32490" fmla="*/ 8530256 w 9157696"/>
                <a:gd name="connsiteY32490" fmla="*/ 724381 h 3804208"/>
                <a:gd name="connsiteX32491" fmla="*/ 8529036 w 9157696"/>
                <a:gd name="connsiteY32491" fmla="*/ 724381 h 3804208"/>
                <a:gd name="connsiteX32492" fmla="*/ 8527815 w 9157696"/>
                <a:gd name="connsiteY32492" fmla="*/ 723160 h 3804208"/>
                <a:gd name="connsiteX32493" fmla="*/ 8526594 w 9157696"/>
                <a:gd name="connsiteY32493" fmla="*/ 721940 h 3804208"/>
                <a:gd name="connsiteX32494" fmla="*/ 8525374 w 9157696"/>
                <a:gd name="connsiteY32494" fmla="*/ 721940 h 3804208"/>
                <a:gd name="connsiteX32495" fmla="*/ 8524152 w 9157696"/>
                <a:gd name="connsiteY32495" fmla="*/ 720719 h 3804208"/>
                <a:gd name="connsiteX32496" fmla="*/ 8522932 w 9157696"/>
                <a:gd name="connsiteY32496" fmla="*/ 719498 h 3804208"/>
                <a:gd name="connsiteX32497" fmla="*/ 8520491 w 9157696"/>
                <a:gd name="connsiteY32497" fmla="*/ 718278 h 3804208"/>
                <a:gd name="connsiteX32498" fmla="*/ 8518049 w 9157696"/>
                <a:gd name="connsiteY32498" fmla="*/ 715836 h 3804208"/>
                <a:gd name="connsiteX32499" fmla="*/ 8518049 w 9157696"/>
                <a:gd name="connsiteY32499" fmla="*/ 717057 h 3804208"/>
                <a:gd name="connsiteX32500" fmla="*/ 8519270 w 9157696"/>
                <a:gd name="connsiteY32500" fmla="*/ 719498 h 3804208"/>
                <a:gd name="connsiteX32501" fmla="*/ 8520491 w 9157696"/>
                <a:gd name="connsiteY32501" fmla="*/ 720719 h 3804208"/>
                <a:gd name="connsiteX32502" fmla="*/ 8521712 w 9157696"/>
                <a:gd name="connsiteY32502" fmla="*/ 721940 h 3804208"/>
                <a:gd name="connsiteX32503" fmla="*/ 8524152 w 9157696"/>
                <a:gd name="connsiteY32503" fmla="*/ 724381 h 3804208"/>
                <a:gd name="connsiteX32504" fmla="*/ 8526594 w 9157696"/>
                <a:gd name="connsiteY32504" fmla="*/ 725602 h 3804208"/>
                <a:gd name="connsiteX32505" fmla="*/ 8529036 w 9157696"/>
                <a:gd name="connsiteY32505" fmla="*/ 726823 h 3804208"/>
                <a:gd name="connsiteX32506" fmla="*/ 8531477 w 9157696"/>
                <a:gd name="connsiteY32506" fmla="*/ 729264 h 3804208"/>
                <a:gd name="connsiteX32507" fmla="*/ 8532698 w 9157696"/>
                <a:gd name="connsiteY32507" fmla="*/ 730485 h 3804208"/>
                <a:gd name="connsiteX32508" fmla="*/ 8531477 w 9157696"/>
                <a:gd name="connsiteY32508" fmla="*/ 731705 h 3804208"/>
                <a:gd name="connsiteX32509" fmla="*/ 8530256 w 9157696"/>
                <a:gd name="connsiteY32509" fmla="*/ 729264 h 3804208"/>
                <a:gd name="connsiteX32510" fmla="*/ 8529036 w 9157696"/>
                <a:gd name="connsiteY32510" fmla="*/ 729264 h 3804208"/>
                <a:gd name="connsiteX32511" fmla="*/ 8527815 w 9157696"/>
                <a:gd name="connsiteY32511" fmla="*/ 728043 h 3804208"/>
                <a:gd name="connsiteX32512" fmla="*/ 8526594 w 9157696"/>
                <a:gd name="connsiteY32512" fmla="*/ 726823 h 3804208"/>
                <a:gd name="connsiteX32513" fmla="*/ 8525374 w 9157696"/>
                <a:gd name="connsiteY32513" fmla="*/ 726823 h 3804208"/>
                <a:gd name="connsiteX32514" fmla="*/ 8524152 w 9157696"/>
                <a:gd name="connsiteY32514" fmla="*/ 725602 h 3804208"/>
                <a:gd name="connsiteX32515" fmla="*/ 8522932 w 9157696"/>
                <a:gd name="connsiteY32515" fmla="*/ 724381 h 3804208"/>
                <a:gd name="connsiteX32516" fmla="*/ 8522932 w 9157696"/>
                <a:gd name="connsiteY32516" fmla="*/ 724381 h 3804208"/>
                <a:gd name="connsiteX32517" fmla="*/ 8519270 w 9157696"/>
                <a:gd name="connsiteY32517" fmla="*/ 720719 h 3804208"/>
                <a:gd name="connsiteX32518" fmla="*/ 8516829 w 9157696"/>
                <a:gd name="connsiteY32518" fmla="*/ 720719 h 3804208"/>
                <a:gd name="connsiteX32519" fmla="*/ 8514387 w 9157696"/>
                <a:gd name="connsiteY32519" fmla="*/ 719498 h 3804208"/>
                <a:gd name="connsiteX32520" fmla="*/ 8511945 w 9157696"/>
                <a:gd name="connsiteY32520" fmla="*/ 715836 h 3804208"/>
                <a:gd name="connsiteX32521" fmla="*/ 8511945 w 9157696"/>
                <a:gd name="connsiteY32521" fmla="*/ 714616 h 3804208"/>
                <a:gd name="connsiteX32522" fmla="*/ 8511945 w 9157696"/>
                <a:gd name="connsiteY32522" fmla="*/ 714616 h 3804208"/>
                <a:gd name="connsiteX32523" fmla="*/ 8511945 w 9157696"/>
                <a:gd name="connsiteY32523" fmla="*/ 714616 h 3804208"/>
                <a:gd name="connsiteX32524" fmla="*/ 8511945 w 9157696"/>
                <a:gd name="connsiteY32524" fmla="*/ 713395 h 3804208"/>
                <a:gd name="connsiteX32525" fmla="*/ 8507063 w 9157696"/>
                <a:gd name="connsiteY32525" fmla="*/ 708512 h 3804208"/>
                <a:gd name="connsiteX32526" fmla="*/ 8504622 w 9157696"/>
                <a:gd name="connsiteY32526" fmla="*/ 708512 h 3804208"/>
                <a:gd name="connsiteX32527" fmla="*/ 8502180 w 9157696"/>
                <a:gd name="connsiteY32527" fmla="*/ 708512 h 3804208"/>
                <a:gd name="connsiteX32528" fmla="*/ 8502180 w 9157696"/>
                <a:gd name="connsiteY32528" fmla="*/ 708512 h 3804208"/>
                <a:gd name="connsiteX32529" fmla="*/ 8502180 w 9157696"/>
                <a:gd name="connsiteY32529" fmla="*/ 708512 h 3804208"/>
                <a:gd name="connsiteX32530" fmla="*/ 8500960 w 9157696"/>
                <a:gd name="connsiteY32530" fmla="*/ 706071 h 3804208"/>
                <a:gd name="connsiteX32531" fmla="*/ 8503401 w 9157696"/>
                <a:gd name="connsiteY32531" fmla="*/ 706071 h 3804208"/>
                <a:gd name="connsiteX32532" fmla="*/ 8530256 w 9157696"/>
                <a:gd name="connsiteY32532" fmla="*/ 735367 h 3804208"/>
                <a:gd name="connsiteX32533" fmla="*/ 8525374 w 9157696"/>
                <a:gd name="connsiteY32533" fmla="*/ 731705 h 3804208"/>
                <a:gd name="connsiteX32534" fmla="*/ 8525374 w 9157696"/>
                <a:gd name="connsiteY32534" fmla="*/ 731705 h 3804208"/>
                <a:gd name="connsiteX32535" fmla="*/ 8530256 w 9157696"/>
                <a:gd name="connsiteY32535" fmla="*/ 735367 h 3804208"/>
                <a:gd name="connsiteX32536" fmla="*/ 8532698 w 9157696"/>
                <a:gd name="connsiteY32536" fmla="*/ 737809 h 3804208"/>
                <a:gd name="connsiteX32537" fmla="*/ 8536359 w 9157696"/>
                <a:gd name="connsiteY32537" fmla="*/ 742692 h 3804208"/>
                <a:gd name="connsiteX32538" fmla="*/ 8537581 w 9157696"/>
                <a:gd name="connsiteY32538" fmla="*/ 742692 h 3804208"/>
                <a:gd name="connsiteX32539" fmla="*/ 8537581 w 9157696"/>
                <a:gd name="connsiteY32539" fmla="*/ 742692 h 3804208"/>
                <a:gd name="connsiteX32540" fmla="*/ 8535139 w 9157696"/>
                <a:gd name="connsiteY32540" fmla="*/ 742692 h 3804208"/>
                <a:gd name="connsiteX32541" fmla="*/ 8532698 w 9157696"/>
                <a:gd name="connsiteY32541" fmla="*/ 741471 h 3804208"/>
                <a:gd name="connsiteX32542" fmla="*/ 8531477 w 9157696"/>
                <a:gd name="connsiteY32542" fmla="*/ 742692 h 3804208"/>
                <a:gd name="connsiteX32543" fmla="*/ 8530256 w 9157696"/>
                <a:gd name="connsiteY32543" fmla="*/ 740250 h 3804208"/>
                <a:gd name="connsiteX32544" fmla="*/ 8529036 w 9157696"/>
                <a:gd name="connsiteY32544" fmla="*/ 740250 h 3804208"/>
                <a:gd name="connsiteX32545" fmla="*/ 8527815 w 9157696"/>
                <a:gd name="connsiteY32545" fmla="*/ 739030 h 3804208"/>
                <a:gd name="connsiteX32546" fmla="*/ 8527815 w 9157696"/>
                <a:gd name="connsiteY32546" fmla="*/ 737809 h 3804208"/>
                <a:gd name="connsiteX32547" fmla="*/ 8529036 w 9157696"/>
                <a:gd name="connsiteY32547" fmla="*/ 736588 h 3804208"/>
                <a:gd name="connsiteX32548" fmla="*/ 8530256 w 9157696"/>
                <a:gd name="connsiteY32548" fmla="*/ 735367 h 3804208"/>
                <a:gd name="connsiteX32549" fmla="*/ 8497298 w 9157696"/>
                <a:gd name="connsiteY32549" fmla="*/ 729264 h 3804208"/>
                <a:gd name="connsiteX32550" fmla="*/ 8504622 w 9157696"/>
                <a:gd name="connsiteY32550" fmla="*/ 728043 h 3804208"/>
                <a:gd name="connsiteX32551" fmla="*/ 8514387 w 9157696"/>
                <a:gd name="connsiteY32551" fmla="*/ 731705 h 3804208"/>
                <a:gd name="connsiteX32552" fmla="*/ 8522932 w 9157696"/>
                <a:gd name="connsiteY32552" fmla="*/ 735367 h 3804208"/>
                <a:gd name="connsiteX32553" fmla="*/ 8526594 w 9157696"/>
                <a:gd name="connsiteY32553" fmla="*/ 737809 h 3804208"/>
                <a:gd name="connsiteX32554" fmla="*/ 8526594 w 9157696"/>
                <a:gd name="connsiteY32554" fmla="*/ 737809 h 3804208"/>
                <a:gd name="connsiteX32555" fmla="*/ 8526594 w 9157696"/>
                <a:gd name="connsiteY32555" fmla="*/ 737809 h 3804208"/>
                <a:gd name="connsiteX32556" fmla="*/ 8525374 w 9157696"/>
                <a:gd name="connsiteY32556" fmla="*/ 737809 h 3804208"/>
                <a:gd name="connsiteX32557" fmla="*/ 8524152 w 9157696"/>
                <a:gd name="connsiteY32557" fmla="*/ 736588 h 3804208"/>
                <a:gd name="connsiteX32558" fmla="*/ 8522932 w 9157696"/>
                <a:gd name="connsiteY32558" fmla="*/ 735367 h 3804208"/>
                <a:gd name="connsiteX32559" fmla="*/ 8520491 w 9157696"/>
                <a:gd name="connsiteY32559" fmla="*/ 734147 h 3804208"/>
                <a:gd name="connsiteX32560" fmla="*/ 8518049 w 9157696"/>
                <a:gd name="connsiteY32560" fmla="*/ 731705 h 3804208"/>
                <a:gd name="connsiteX32561" fmla="*/ 8518049 w 9157696"/>
                <a:gd name="connsiteY32561" fmla="*/ 732926 h 3804208"/>
                <a:gd name="connsiteX32562" fmla="*/ 8514387 w 9157696"/>
                <a:gd name="connsiteY32562" fmla="*/ 731705 h 3804208"/>
                <a:gd name="connsiteX32563" fmla="*/ 8511945 w 9157696"/>
                <a:gd name="connsiteY32563" fmla="*/ 732926 h 3804208"/>
                <a:gd name="connsiteX32564" fmla="*/ 8509505 w 9157696"/>
                <a:gd name="connsiteY32564" fmla="*/ 732926 h 3804208"/>
                <a:gd name="connsiteX32565" fmla="*/ 8507063 w 9157696"/>
                <a:gd name="connsiteY32565" fmla="*/ 730485 h 3804208"/>
                <a:gd name="connsiteX32566" fmla="*/ 8503401 w 9157696"/>
                <a:gd name="connsiteY32566" fmla="*/ 730485 h 3804208"/>
                <a:gd name="connsiteX32567" fmla="*/ 8499738 w 9157696"/>
                <a:gd name="connsiteY32567" fmla="*/ 730485 h 3804208"/>
                <a:gd name="connsiteX32568" fmla="*/ 8497298 w 9157696"/>
                <a:gd name="connsiteY32568" fmla="*/ 726823 h 3804208"/>
                <a:gd name="connsiteX32569" fmla="*/ 8497298 w 9157696"/>
                <a:gd name="connsiteY32569" fmla="*/ 729264 h 3804208"/>
                <a:gd name="connsiteX32570" fmla="*/ 8497298 w 9157696"/>
                <a:gd name="connsiteY32570" fmla="*/ 729264 h 3804208"/>
                <a:gd name="connsiteX32571" fmla="*/ 8521712 w 9157696"/>
                <a:gd name="connsiteY32571" fmla="*/ 740250 h 3804208"/>
                <a:gd name="connsiteX32572" fmla="*/ 8519270 w 9157696"/>
                <a:gd name="connsiteY32572" fmla="*/ 737809 h 3804208"/>
                <a:gd name="connsiteX32573" fmla="*/ 8519270 w 9157696"/>
                <a:gd name="connsiteY32573" fmla="*/ 737809 h 3804208"/>
                <a:gd name="connsiteX32574" fmla="*/ 8521712 w 9157696"/>
                <a:gd name="connsiteY32574" fmla="*/ 740250 h 3804208"/>
                <a:gd name="connsiteX32575" fmla="*/ 8494856 w 9157696"/>
                <a:gd name="connsiteY32575" fmla="*/ 642594 h 3804208"/>
                <a:gd name="connsiteX32576" fmla="*/ 8494856 w 9157696"/>
                <a:gd name="connsiteY32576" fmla="*/ 645036 h 3804208"/>
                <a:gd name="connsiteX32577" fmla="*/ 8494856 w 9157696"/>
                <a:gd name="connsiteY32577" fmla="*/ 642594 h 3804208"/>
                <a:gd name="connsiteX32578" fmla="*/ 8494856 w 9157696"/>
                <a:gd name="connsiteY32578" fmla="*/ 642594 h 3804208"/>
                <a:gd name="connsiteX32579" fmla="*/ 8493635 w 9157696"/>
                <a:gd name="connsiteY32579" fmla="*/ 732926 h 3804208"/>
                <a:gd name="connsiteX32580" fmla="*/ 8492415 w 9157696"/>
                <a:gd name="connsiteY32580" fmla="*/ 735367 h 3804208"/>
                <a:gd name="connsiteX32581" fmla="*/ 8491194 w 9157696"/>
                <a:gd name="connsiteY32581" fmla="*/ 734147 h 3804208"/>
                <a:gd name="connsiteX32582" fmla="*/ 8493635 w 9157696"/>
                <a:gd name="connsiteY32582" fmla="*/ 732926 h 3804208"/>
                <a:gd name="connsiteX32583" fmla="*/ 8509505 w 9157696"/>
                <a:gd name="connsiteY32583" fmla="*/ 763444 h 3804208"/>
                <a:gd name="connsiteX32584" fmla="*/ 8504622 w 9157696"/>
                <a:gd name="connsiteY32584" fmla="*/ 765885 h 3804208"/>
                <a:gd name="connsiteX32585" fmla="*/ 8500960 w 9157696"/>
                <a:gd name="connsiteY32585" fmla="*/ 763444 h 3804208"/>
                <a:gd name="connsiteX32586" fmla="*/ 8497298 w 9157696"/>
                <a:gd name="connsiteY32586" fmla="*/ 761002 h 3804208"/>
                <a:gd name="connsiteX32587" fmla="*/ 8494856 w 9157696"/>
                <a:gd name="connsiteY32587" fmla="*/ 764664 h 3804208"/>
                <a:gd name="connsiteX32588" fmla="*/ 8492415 w 9157696"/>
                <a:gd name="connsiteY32588" fmla="*/ 768326 h 3804208"/>
                <a:gd name="connsiteX32589" fmla="*/ 8488753 w 9157696"/>
                <a:gd name="connsiteY32589" fmla="*/ 765885 h 3804208"/>
                <a:gd name="connsiteX32590" fmla="*/ 8489973 w 9157696"/>
                <a:gd name="connsiteY32590" fmla="*/ 763444 h 3804208"/>
                <a:gd name="connsiteX32591" fmla="*/ 8493635 w 9157696"/>
                <a:gd name="connsiteY32591" fmla="*/ 756119 h 3804208"/>
                <a:gd name="connsiteX32592" fmla="*/ 8499738 w 9157696"/>
                <a:gd name="connsiteY32592" fmla="*/ 751237 h 3804208"/>
                <a:gd name="connsiteX32593" fmla="*/ 8504622 w 9157696"/>
                <a:gd name="connsiteY32593" fmla="*/ 750016 h 3804208"/>
                <a:gd name="connsiteX32594" fmla="*/ 8509505 w 9157696"/>
                <a:gd name="connsiteY32594" fmla="*/ 748795 h 3804208"/>
                <a:gd name="connsiteX32595" fmla="*/ 8518049 w 9157696"/>
                <a:gd name="connsiteY32595" fmla="*/ 747574 h 3804208"/>
                <a:gd name="connsiteX32596" fmla="*/ 8521712 w 9157696"/>
                <a:gd name="connsiteY32596" fmla="*/ 747574 h 3804208"/>
                <a:gd name="connsiteX32597" fmla="*/ 8524152 w 9157696"/>
                <a:gd name="connsiteY32597" fmla="*/ 745133 h 3804208"/>
                <a:gd name="connsiteX32598" fmla="*/ 8525374 w 9157696"/>
                <a:gd name="connsiteY32598" fmla="*/ 743912 h 3804208"/>
                <a:gd name="connsiteX32599" fmla="*/ 8526594 w 9157696"/>
                <a:gd name="connsiteY32599" fmla="*/ 745133 h 3804208"/>
                <a:gd name="connsiteX32600" fmla="*/ 8529036 w 9157696"/>
                <a:gd name="connsiteY32600" fmla="*/ 746354 h 3804208"/>
                <a:gd name="connsiteX32601" fmla="*/ 8531477 w 9157696"/>
                <a:gd name="connsiteY32601" fmla="*/ 750016 h 3804208"/>
                <a:gd name="connsiteX32602" fmla="*/ 8532698 w 9157696"/>
                <a:gd name="connsiteY32602" fmla="*/ 752457 h 3804208"/>
                <a:gd name="connsiteX32603" fmla="*/ 8531477 w 9157696"/>
                <a:gd name="connsiteY32603" fmla="*/ 752457 h 3804208"/>
                <a:gd name="connsiteX32604" fmla="*/ 8529036 w 9157696"/>
                <a:gd name="connsiteY32604" fmla="*/ 750016 h 3804208"/>
                <a:gd name="connsiteX32605" fmla="*/ 8527815 w 9157696"/>
                <a:gd name="connsiteY32605" fmla="*/ 750016 h 3804208"/>
                <a:gd name="connsiteX32606" fmla="*/ 8525374 w 9157696"/>
                <a:gd name="connsiteY32606" fmla="*/ 748795 h 3804208"/>
                <a:gd name="connsiteX32607" fmla="*/ 8522932 w 9157696"/>
                <a:gd name="connsiteY32607" fmla="*/ 748795 h 3804208"/>
                <a:gd name="connsiteX32608" fmla="*/ 8521712 w 9157696"/>
                <a:gd name="connsiteY32608" fmla="*/ 748795 h 3804208"/>
                <a:gd name="connsiteX32609" fmla="*/ 8520491 w 9157696"/>
                <a:gd name="connsiteY32609" fmla="*/ 748795 h 3804208"/>
                <a:gd name="connsiteX32610" fmla="*/ 8519270 w 9157696"/>
                <a:gd name="connsiteY32610" fmla="*/ 747574 h 3804208"/>
                <a:gd name="connsiteX32611" fmla="*/ 8515608 w 9157696"/>
                <a:gd name="connsiteY32611" fmla="*/ 747574 h 3804208"/>
                <a:gd name="connsiteX32612" fmla="*/ 8511945 w 9157696"/>
                <a:gd name="connsiteY32612" fmla="*/ 747574 h 3804208"/>
                <a:gd name="connsiteX32613" fmla="*/ 8511945 w 9157696"/>
                <a:gd name="connsiteY32613" fmla="*/ 748795 h 3804208"/>
                <a:gd name="connsiteX32614" fmla="*/ 8513167 w 9157696"/>
                <a:gd name="connsiteY32614" fmla="*/ 750016 h 3804208"/>
                <a:gd name="connsiteX32615" fmla="*/ 8515608 w 9157696"/>
                <a:gd name="connsiteY32615" fmla="*/ 750016 h 3804208"/>
                <a:gd name="connsiteX32616" fmla="*/ 8520491 w 9157696"/>
                <a:gd name="connsiteY32616" fmla="*/ 751237 h 3804208"/>
                <a:gd name="connsiteX32617" fmla="*/ 8525374 w 9157696"/>
                <a:gd name="connsiteY32617" fmla="*/ 753678 h 3804208"/>
                <a:gd name="connsiteX32618" fmla="*/ 8529036 w 9157696"/>
                <a:gd name="connsiteY32618" fmla="*/ 756119 h 3804208"/>
                <a:gd name="connsiteX32619" fmla="*/ 8530256 w 9157696"/>
                <a:gd name="connsiteY32619" fmla="*/ 758561 h 3804208"/>
                <a:gd name="connsiteX32620" fmla="*/ 8527815 w 9157696"/>
                <a:gd name="connsiteY32620" fmla="*/ 759782 h 3804208"/>
                <a:gd name="connsiteX32621" fmla="*/ 8525374 w 9157696"/>
                <a:gd name="connsiteY32621" fmla="*/ 758561 h 3804208"/>
                <a:gd name="connsiteX32622" fmla="*/ 8524152 w 9157696"/>
                <a:gd name="connsiteY32622" fmla="*/ 756119 h 3804208"/>
                <a:gd name="connsiteX32623" fmla="*/ 8521712 w 9157696"/>
                <a:gd name="connsiteY32623" fmla="*/ 759782 h 3804208"/>
                <a:gd name="connsiteX32624" fmla="*/ 8518049 w 9157696"/>
                <a:gd name="connsiteY32624" fmla="*/ 762223 h 3804208"/>
                <a:gd name="connsiteX32625" fmla="*/ 8515608 w 9157696"/>
                <a:gd name="connsiteY32625" fmla="*/ 759782 h 3804208"/>
                <a:gd name="connsiteX32626" fmla="*/ 8510725 w 9157696"/>
                <a:gd name="connsiteY32626" fmla="*/ 765885 h 3804208"/>
                <a:gd name="connsiteX32627" fmla="*/ 8509505 w 9157696"/>
                <a:gd name="connsiteY32627" fmla="*/ 763444 h 3804208"/>
                <a:gd name="connsiteX32628" fmla="*/ 8526594 w 9157696"/>
                <a:gd name="connsiteY32628" fmla="*/ 779313 h 3804208"/>
                <a:gd name="connsiteX32629" fmla="*/ 8526594 w 9157696"/>
                <a:gd name="connsiteY32629" fmla="*/ 779313 h 3804208"/>
                <a:gd name="connsiteX32630" fmla="*/ 8525374 w 9157696"/>
                <a:gd name="connsiteY32630" fmla="*/ 779313 h 3804208"/>
                <a:gd name="connsiteX32631" fmla="*/ 8522932 w 9157696"/>
                <a:gd name="connsiteY32631" fmla="*/ 780533 h 3804208"/>
                <a:gd name="connsiteX32632" fmla="*/ 8520491 w 9157696"/>
                <a:gd name="connsiteY32632" fmla="*/ 781754 h 3804208"/>
                <a:gd name="connsiteX32633" fmla="*/ 8521712 w 9157696"/>
                <a:gd name="connsiteY32633" fmla="*/ 778092 h 3804208"/>
                <a:gd name="connsiteX32634" fmla="*/ 8522932 w 9157696"/>
                <a:gd name="connsiteY32634" fmla="*/ 778092 h 3804208"/>
                <a:gd name="connsiteX32635" fmla="*/ 8526594 w 9157696"/>
                <a:gd name="connsiteY32635" fmla="*/ 779313 h 3804208"/>
                <a:gd name="connsiteX32636" fmla="*/ 8526594 w 9157696"/>
                <a:gd name="connsiteY32636" fmla="*/ 779313 h 3804208"/>
                <a:gd name="connsiteX32637" fmla="*/ 8519270 w 9157696"/>
                <a:gd name="connsiteY32637" fmla="*/ 793961 h 3804208"/>
                <a:gd name="connsiteX32638" fmla="*/ 8516829 w 9157696"/>
                <a:gd name="connsiteY32638" fmla="*/ 792740 h 3804208"/>
                <a:gd name="connsiteX32639" fmla="*/ 8513167 w 9157696"/>
                <a:gd name="connsiteY32639" fmla="*/ 793961 h 3804208"/>
                <a:gd name="connsiteX32640" fmla="*/ 8511945 w 9157696"/>
                <a:gd name="connsiteY32640" fmla="*/ 795182 h 3804208"/>
                <a:gd name="connsiteX32641" fmla="*/ 8510725 w 9157696"/>
                <a:gd name="connsiteY32641" fmla="*/ 795182 h 3804208"/>
                <a:gd name="connsiteX32642" fmla="*/ 8510725 w 9157696"/>
                <a:gd name="connsiteY32642" fmla="*/ 795182 h 3804208"/>
                <a:gd name="connsiteX32643" fmla="*/ 8510725 w 9157696"/>
                <a:gd name="connsiteY32643" fmla="*/ 795182 h 3804208"/>
                <a:gd name="connsiteX32644" fmla="*/ 8509505 w 9157696"/>
                <a:gd name="connsiteY32644" fmla="*/ 793961 h 3804208"/>
                <a:gd name="connsiteX32645" fmla="*/ 8511945 w 9157696"/>
                <a:gd name="connsiteY32645" fmla="*/ 787858 h 3804208"/>
                <a:gd name="connsiteX32646" fmla="*/ 8511945 w 9157696"/>
                <a:gd name="connsiteY32646" fmla="*/ 787858 h 3804208"/>
                <a:gd name="connsiteX32647" fmla="*/ 8518049 w 9157696"/>
                <a:gd name="connsiteY32647" fmla="*/ 790299 h 3804208"/>
                <a:gd name="connsiteX32648" fmla="*/ 8520491 w 9157696"/>
                <a:gd name="connsiteY32648" fmla="*/ 792740 h 3804208"/>
                <a:gd name="connsiteX32649" fmla="*/ 8519270 w 9157696"/>
                <a:gd name="connsiteY32649" fmla="*/ 793961 h 3804208"/>
                <a:gd name="connsiteX32650" fmla="*/ 8522932 w 9157696"/>
                <a:gd name="connsiteY32650" fmla="*/ 782975 h 3804208"/>
                <a:gd name="connsiteX32651" fmla="*/ 8522932 w 9157696"/>
                <a:gd name="connsiteY32651" fmla="*/ 784196 h 3804208"/>
                <a:gd name="connsiteX32652" fmla="*/ 8522932 w 9157696"/>
                <a:gd name="connsiteY32652" fmla="*/ 782975 h 3804208"/>
                <a:gd name="connsiteX32653" fmla="*/ 8520491 w 9157696"/>
                <a:gd name="connsiteY32653" fmla="*/ 784196 h 3804208"/>
                <a:gd name="connsiteX32654" fmla="*/ 8518049 w 9157696"/>
                <a:gd name="connsiteY32654" fmla="*/ 782975 h 3804208"/>
                <a:gd name="connsiteX32655" fmla="*/ 8519270 w 9157696"/>
                <a:gd name="connsiteY32655" fmla="*/ 780533 h 3804208"/>
                <a:gd name="connsiteX32656" fmla="*/ 8519270 w 9157696"/>
                <a:gd name="connsiteY32656" fmla="*/ 780533 h 3804208"/>
                <a:gd name="connsiteX32657" fmla="*/ 8522932 w 9157696"/>
                <a:gd name="connsiteY32657" fmla="*/ 782975 h 3804208"/>
                <a:gd name="connsiteX32658" fmla="*/ 8522932 w 9157696"/>
                <a:gd name="connsiteY32658" fmla="*/ 782975 h 3804208"/>
                <a:gd name="connsiteX32659" fmla="*/ 8522932 w 9157696"/>
                <a:gd name="connsiteY32659" fmla="*/ 782975 h 3804208"/>
                <a:gd name="connsiteX32660" fmla="*/ 8533919 w 9157696"/>
                <a:gd name="connsiteY32660" fmla="*/ 787858 h 3804208"/>
                <a:gd name="connsiteX32661" fmla="*/ 8532698 w 9157696"/>
                <a:gd name="connsiteY32661" fmla="*/ 786637 h 3804208"/>
                <a:gd name="connsiteX32662" fmla="*/ 8530256 w 9157696"/>
                <a:gd name="connsiteY32662" fmla="*/ 786637 h 3804208"/>
                <a:gd name="connsiteX32663" fmla="*/ 8527815 w 9157696"/>
                <a:gd name="connsiteY32663" fmla="*/ 786637 h 3804208"/>
                <a:gd name="connsiteX32664" fmla="*/ 8525374 w 9157696"/>
                <a:gd name="connsiteY32664" fmla="*/ 785416 h 3804208"/>
                <a:gd name="connsiteX32665" fmla="*/ 8525374 w 9157696"/>
                <a:gd name="connsiteY32665" fmla="*/ 786637 h 3804208"/>
                <a:gd name="connsiteX32666" fmla="*/ 8524152 w 9157696"/>
                <a:gd name="connsiteY32666" fmla="*/ 781754 h 3804208"/>
                <a:gd name="connsiteX32667" fmla="*/ 8524152 w 9157696"/>
                <a:gd name="connsiteY32667" fmla="*/ 781754 h 3804208"/>
                <a:gd name="connsiteX32668" fmla="*/ 8527815 w 9157696"/>
                <a:gd name="connsiteY32668" fmla="*/ 781754 h 3804208"/>
                <a:gd name="connsiteX32669" fmla="*/ 8530256 w 9157696"/>
                <a:gd name="connsiteY32669" fmla="*/ 781754 h 3804208"/>
                <a:gd name="connsiteX32670" fmla="*/ 8531477 w 9157696"/>
                <a:gd name="connsiteY32670" fmla="*/ 782975 h 3804208"/>
                <a:gd name="connsiteX32671" fmla="*/ 8531477 w 9157696"/>
                <a:gd name="connsiteY32671" fmla="*/ 782975 h 3804208"/>
                <a:gd name="connsiteX32672" fmla="*/ 8533919 w 9157696"/>
                <a:gd name="connsiteY32672" fmla="*/ 784196 h 3804208"/>
                <a:gd name="connsiteX32673" fmla="*/ 8533919 w 9157696"/>
                <a:gd name="connsiteY32673" fmla="*/ 787858 h 3804208"/>
                <a:gd name="connsiteX32674" fmla="*/ 8533919 w 9157696"/>
                <a:gd name="connsiteY32674" fmla="*/ 787858 h 3804208"/>
                <a:gd name="connsiteX32675" fmla="*/ 8535139 w 9157696"/>
                <a:gd name="connsiteY32675" fmla="*/ 789078 h 3804208"/>
                <a:gd name="connsiteX32676" fmla="*/ 8535139 w 9157696"/>
                <a:gd name="connsiteY32676" fmla="*/ 789078 h 3804208"/>
                <a:gd name="connsiteX32677" fmla="*/ 8535139 w 9157696"/>
                <a:gd name="connsiteY32677" fmla="*/ 789078 h 3804208"/>
                <a:gd name="connsiteX32678" fmla="*/ 8535139 w 9157696"/>
                <a:gd name="connsiteY32678" fmla="*/ 789078 h 3804208"/>
                <a:gd name="connsiteX32679" fmla="*/ 8555891 w 9157696"/>
                <a:gd name="connsiteY32679" fmla="*/ 770768 h 3804208"/>
                <a:gd name="connsiteX32680" fmla="*/ 8553450 w 9157696"/>
                <a:gd name="connsiteY32680" fmla="*/ 771989 h 3804208"/>
                <a:gd name="connsiteX32681" fmla="*/ 8552229 w 9157696"/>
                <a:gd name="connsiteY32681" fmla="*/ 770768 h 3804208"/>
                <a:gd name="connsiteX32682" fmla="*/ 8549788 w 9157696"/>
                <a:gd name="connsiteY32682" fmla="*/ 771989 h 3804208"/>
                <a:gd name="connsiteX32683" fmla="*/ 8547346 w 9157696"/>
                <a:gd name="connsiteY32683" fmla="*/ 773209 h 3804208"/>
                <a:gd name="connsiteX32684" fmla="*/ 8542463 w 9157696"/>
                <a:gd name="connsiteY32684" fmla="*/ 771989 h 3804208"/>
                <a:gd name="connsiteX32685" fmla="*/ 8537581 w 9157696"/>
                <a:gd name="connsiteY32685" fmla="*/ 771989 h 3804208"/>
                <a:gd name="connsiteX32686" fmla="*/ 8536359 w 9157696"/>
                <a:gd name="connsiteY32686" fmla="*/ 770768 h 3804208"/>
                <a:gd name="connsiteX32687" fmla="*/ 8535139 w 9157696"/>
                <a:gd name="connsiteY32687" fmla="*/ 769547 h 3804208"/>
                <a:gd name="connsiteX32688" fmla="*/ 8532698 w 9157696"/>
                <a:gd name="connsiteY32688" fmla="*/ 770768 h 3804208"/>
                <a:gd name="connsiteX32689" fmla="*/ 8530256 w 9157696"/>
                <a:gd name="connsiteY32689" fmla="*/ 771989 h 3804208"/>
                <a:gd name="connsiteX32690" fmla="*/ 8530256 w 9157696"/>
                <a:gd name="connsiteY32690" fmla="*/ 771989 h 3804208"/>
                <a:gd name="connsiteX32691" fmla="*/ 8538801 w 9157696"/>
                <a:gd name="connsiteY32691" fmla="*/ 767106 h 3804208"/>
                <a:gd name="connsiteX32692" fmla="*/ 8542463 w 9157696"/>
                <a:gd name="connsiteY32692" fmla="*/ 765885 h 3804208"/>
                <a:gd name="connsiteX32693" fmla="*/ 8543684 w 9157696"/>
                <a:gd name="connsiteY32693" fmla="*/ 765885 h 3804208"/>
                <a:gd name="connsiteX32694" fmla="*/ 8547346 w 9157696"/>
                <a:gd name="connsiteY32694" fmla="*/ 767106 h 3804208"/>
                <a:gd name="connsiteX32695" fmla="*/ 8555891 w 9157696"/>
                <a:gd name="connsiteY32695" fmla="*/ 770768 h 3804208"/>
                <a:gd name="connsiteX32696" fmla="*/ 8555891 w 9157696"/>
                <a:gd name="connsiteY32696" fmla="*/ 770768 h 3804208"/>
                <a:gd name="connsiteX32697" fmla="*/ 8555891 w 9157696"/>
                <a:gd name="connsiteY32697" fmla="*/ 770768 h 3804208"/>
                <a:gd name="connsiteX32698" fmla="*/ 8599836 w 9157696"/>
                <a:gd name="connsiteY32698" fmla="*/ 789078 h 3804208"/>
                <a:gd name="connsiteX32699" fmla="*/ 8599836 w 9157696"/>
                <a:gd name="connsiteY32699" fmla="*/ 789078 h 3804208"/>
                <a:gd name="connsiteX32700" fmla="*/ 8599836 w 9157696"/>
                <a:gd name="connsiteY32700" fmla="*/ 789078 h 3804208"/>
                <a:gd name="connsiteX32701" fmla="*/ 8599836 w 9157696"/>
                <a:gd name="connsiteY32701" fmla="*/ 789078 h 3804208"/>
                <a:gd name="connsiteX32702" fmla="*/ 8603498 w 9157696"/>
                <a:gd name="connsiteY32702" fmla="*/ 846451 h 3804208"/>
                <a:gd name="connsiteX32703" fmla="*/ 8601057 w 9157696"/>
                <a:gd name="connsiteY32703" fmla="*/ 845231 h 3804208"/>
                <a:gd name="connsiteX32704" fmla="*/ 8602278 w 9157696"/>
                <a:gd name="connsiteY32704" fmla="*/ 845231 h 3804208"/>
                <a:gd name="connsiteX32705" fmla="*/ 8603498 w 9157696"/>
                <a:gd name="connsiteY32705" fmla="*/ 845231 h 3804208"/>
                <a:gd name="connsiteX32706" fmla="*/ 8603498 w 9157696"/>
                <a:gd name="connsiteY32706" fmla="*/ 846451 h 3804208"/>
                <a:gd name="connsiteX32707" fmla="*/ 8604719 w 9157696"/>
                <a:gd name="connsiteY32707" fmla="*/ 845231 h 3804208"/>
                <a:gd name="connsiteX32708" fmla="*/ 8604719 w 9157696"/>
                <a:gd name="connsiteY32708" fmla="*/ 845231 h 3804208"/>
                <a:gd name="connsiteX32709" fmla="*/ 8605940 w 9157696"/>
                <a:gd name="connsiteY32709" fmla="*/ 845231 h 3804208"/>
                <a:gd name="connsiteX32710" fmla="*/ 8604719 w 9157696"/>
                <a:gd name="connsiteY32710" fmla="*/ 845231 h 3804208"/>
                <a:gd name="connsiteX32711" fmla="*/ 8607161 w 9157696"/>
                <a:gd name="connsiteY32711" fmla="*/ 831803 h 3804208"/>
                <a:gd name="connsiteX32712" fmla="*/ 8607161 w 9157696"/>
                <a:gd name="connsiteY32712" fmla="*/ 831803 h 3804208"/>
                <a:gd name="connsiteX32713" fmla="*/ 8607161 w 9157696"/>
                <a:gd name="connsiteY32713" fmla="*/ 831803 h 3804208"/>
                <a:gd name="connsiteX32714" fmla="*/ 8607161 w 9157696"/>
                <a:gd name="connsiteY32714" fmla="*/ 830582 h 3804208"/>
                <a:gd name="connsiteX32715" fmla="*/ 8607161 w 9157696"/>
                <a:gd name="connsiteY32715" fmla="*/ 831803 h 3804208"/>
                <a:gd name="connsiteX32716" fmla="*/ 8612043 w 9157696"/>
                <a:gd name="connsiteY32716" fmla="*/ 847672 h 3804208"/>
                <a:gd name="connsiteX32717" fmla="*/ 8609602 w 9157696"/>
                <a:gd name="connsiteY32717" fmla="*/ 846451 h 3804208"/>
                <a:gd name="connsiteX32718" fmla="*/ 8609602 w 9157696"/>
                <a:gd name="connsiteY32718" fmla="*/ 846451 h 3804208"/>
                <a:gd name="connsiteX32719" fmla="*/ 8612043 w 9157696"/>
                <a:gd name="connsiteY32719" fmla="*/ 847672 h 3804208"/>
                <a:gd name="connsiteX32720" fmla="*/ 8612043 w 9157696"/>
                <a:gd name="connsiteY32720" fmla="*/ 847672 h 3804208"/>
                <a:gd name="connsiteX32721" fmla="*/ 8616926 w 9157696"/>
                <a:gd name="connsiteY32721" fmla="*/ 857438 h 3804208"/>
                <a:gd name="connsiteX32722" fmla="*/ 8616926 w 9157696"/>
                <a:gd name="connsiteY32722" fmla="*/ 857438 h 3804208"/>
                <a:gd name="connsiteX32723" fmla="*/ 8616926 w 9157696"/>
                <a:gd name="connsiteY32723" fmla="*/ 857438 h 3804208"/>
                <a:gd name="connsiteX32724" fmla="*/ 8616926 w 9157696"/>
                <a:gd name="connsiteY32724" fmla="*/ 857438 h 3804208"/>
                <a:gd name="connsiteX32725" fmla="*/ 8825666 w 9157696"/>
                <a:gd name="connsiteY32725" fmla="*/ 1001480 h 3804208"/>
                <a:gd name="connsiteX32726" fmla="*/ 8825666 w 9157696"/>
                <a:gd name="connsiteY32726" fmla="*/ 1001480 h 3804208"/>
                <a:gd name="connsiteX32727" fmla="*/ 8817121 w 9157696"/>
                <a:gd name="connsiteY32727" fmla="*/ 1001480 h 3804208"/>
                <a:gd name="connsiteX32728" fmla="*/ 8817121 w 9157696"/>
                <a:gd name="connsiteY32728" fmla="*/ 1001480 h 3804208"/>
                <a:gd name="connsiteX32729" fmla="*/ 8825666 w 9157696"/>
                <a:gd name="connsiteY32729" fmla="*/ 1001480 h 3804208"/>
                <a:gd name="connsiteX32730" fmla="*/ 8779279 w 9157696"/>
                <a:gd name="connsiteY32730" fmla="*/ 940445 h 3804208"/>
                <a:gd name="connsiteX32731" fmla="*/ 8771955 w 9157696"/>
                <a:gd name="connsiteY32731" fmla="*/ 940445 h 3804208"/>
                <a:gd name="connsiteX32732" fmla="*/ 8768293 w 9157696"/>
                <a:gd name="connsiteY32732" fmla="*/ 940445 h 3804208"/>
                <a:gd name="connsiteX32733" fmla="*/ 8762189 w 9157696"/>
                <a:gd name="connsiteY32733" fmla="*/ 935562 h 3804208"/>
                <a:gd name="connsiteX32734" fmla="*/ 8756086 w 9157696"/>
                <a:gd name="connsiteY32734" fmla="*/ 930680 h 3804208"/>
                <a:gd name="connsiteX32735" fmla="*/ 8752424 w 9157696"/>
                <a:gd name="connsiteY32735" fmla="*/ 931900 h 3804208"/>
                <a:gd name="connsiteX32736" fmla="*/ 8745100 w 9157696"/>
                <a:gd name="connsiteY32736" fmla="*/ 930680 h 3804208"/>
                <a:gd name="connsiteX32737" fmla="*/ 8741438 w 9157696"/>
                <a:gd name="connsiteY32737" fmla="*/ 929459 h 3804208"/>
                <a:gd name="connsiteX32738" fmla="*/ 8762189 w 9157696"/>
                <a:gd name="connsiteY32738" fmla="*/ 930680 h 3804208"/>
                <a:gd name="connsiteX32739" fmla="*/ 8774396 w 9157696"/>
                <a:gd name="connsiteY32739" fmla="*/ 931900 h 3804208"/>
                <a:gd name="connsiteX32740" fmla="*/ 8786603 w 9157696"/>
                <a:gd name="connsiteY32740" fmla="*/ 933121 h 3804208"/>
                <a:gd name="connsiteX32741" fmla="*/ 8803693 w 9157696"/>
                <a:gd name="connsiteY32741" fmla="*/ 938004 h 3804208"/>
                <a:gd name="connsiteX32742" fmla="*/ 8814680 w 9157696"/>
                <a:gd name="connsiteY32742" fmla="*/ 945328 h 3804208"/>
                <a:gd name="connsiteX32743" fmla="*/ 8819562 w 9157696"/>
                <a:gd name="connsiteY32743" fmla="*/ 947769 h 3804208"/>
                <a:gd name="connsiteX32744" fmla="*/ 8819562 w 9157696"/>
                <a:gd name="connsiteY32744" fmla="*/ 948990 h 3804208"/>
                <a:gd name="connsiteX32745" fmla="*/ 8808576 w 9157696"/>
                <a:gd name="connsiteY32745" fmla="*/ 948990 h 3804208"/>
                <a:gd name="connsiteX32746" fmla="*/ 8795148 w 9157696"/>
                <a:gd name="connsiteY32746" fmla="*/ 944107 h 3804208"/>
                <a:gd name="connsiteX32747" fmla="*/ 8791486 w 9157696"/>
                <a:gd name="connsiteY32747" fmla="*/ 946549 h 3804208"/>
                <a:gd name="connsiteX32748" fmla="*/ 8779279 w 9157696"/>
                <a:gd name="connsiteY32748" fmla="*/ 940445 h 3804208"/>
                <a:gd name="connsiteX32749" fmla="*/ 8809797 w 9157696"/>
                <a:gd name="connsiteY32749" fmla="*/ 1000260 h 3804208"/>
                <a:gd name="connsiteX32750" fmla="*/ 8809797 w 9157696"/>
                <a:gd name="connsiteY32750" fmla="*/ 1000260 h 3804208"/>
                <a:gd name="connsiteX32751" fmla="*/ 8803693 w 9157696"/>
                <a:gd name="connsiteY32751" fmla="*/ 1001480 h 3804208"/>
                <a:gd name="connsiteX32752" fmla="*/ 8800031 w 9157696"/>
                <a:gd name="connsiteY32752" fmla="*/ 1001480 h 3804208"/>
                <a:gd name="connsiteX32753" fmla="*/ 8809797 w 9157696"/>
                <a:gd name="connsiteY32753" fmla="*/ 1000260 h 3804208"/>
                <a:gd name="connsiteX32754" fmla="*/ 8673078 w 9157696"/>
                <a:gd name="connsiteY32754" fmla="*/ 1097916 h 3804208"/>
                <a:gd name="connsiteX32755" fmla="*/ 8675520 w 9157696"/>
                <a:gd name="connsiteY32755" fmla="*/ 1096695 h 3804208"/>
                <a:gd name="connsiteX32756" fmla="*/ 8673078 w 9157696"/>
                <a:gd name="connsiteY32756" fmla="*/ 1097916 h 3804208"/>
                <a:gd name="connsiteX32757" fmla="*/ 8701154 w 9157696"/>
                <a:gd name="connsiteY32757" fmla="*/ 1093033 h 3804208"/>
                <a:gd name="connsiteX32758" fmla="*/ 8699934 w 9157696"/>
                <a:gd name="connsiteY32758" fmla="*/ 1091812 h 3804208"/>
                <a:gd name="connsiteX32759" fmla="*/ 8696272 w 9157696"/>
                <a:gd name="connsiteY32759" fmla="*/ 1095474 h 3804208"/>
                <a:gd name="connsiteX32760" fmla="*/ 8692610 w 9157696"/>
                <a:gd name="connsiteY32760" fmla="*/ 1099136 h 3804208"/>
                <a:gd name="connsiteX32761" fmla="*/ 8690168 w 9157696"/>
                <a:gd name="connsiteY32761" fmla="*/ 1099136 h 3804208"/>
                <a:gd name="connsiteX32762" fmla="*/ 8686506 w 9157696"/>
                <a:gd name="connsiteY32762" fmla="*/ 1099136 h 3804208"/>
                <a:gd name="connsiteX32763" fmla="*/ 8686506 w 9157696"/>
                <a:gd name="connsiteY32763" fmla="*/ 1099136 h 3804208"/>
                <a:gd name="connsiteX32764" fmla="*/ 8679182 w 9157696"/>
                <a:gd name="connsiteY32764" fmla="*/ 1094253 h 3804208"/>
                <a:gd name="connsiteX32765" fmla="*/ 8681623 w 9157696"/>
                <a:gd name="connsiteY32765" fmla="*/ 1093033 h 3804208"/>
                <a:gd name="connsiteX32766" fmla="*/ 8687727 w 9157696"/>
                <a:gd name="connsiteY32766" fmla="*/ 1091812 h 3804208"/>
                <a:gd name="connsiteX32767" fmla="*/ 8695051 w 9157696"/>
                <a:gd name="connsiteY32767" fmla="*/ 1090592 h 3804208"/>
                <a:gd name="connsiteX32768" fmla="*/ 8706037 w 9157696"/>
                <a:gd name="connsiteY32768" fmla="*/ 1089371 h 3804208"/>
                <a:gd name="connsiteX32769" fmla="*/ 8703596 w 9157696"/>
                <a:gd name="connsiteY32769" fmla="*/ 1090592 h 3804208"/>
                <a:gd name="connsiteX32770" fmla="*/ 8701154 w 9157696"/>
                <a:gd name="connsiteY32770" fmla="*/ 1093033 h 3804208"/>
                <a:gd name="connsiteX32771" fmla="*/ 8682844 w 9157696"/>
                <a:gd name="connsiteY32771" fmla="*/ 1036881 h 3804208"/>
                <a:gd name="connsiteX32772" fmla="*/ 8688947 w 9157696"/>
                <a:gd name="connsiteY32772" fmla="*/ 1038101 h 3804208"/>
                <a:gd name="connsiteX32773" fmla="*/ 8691389 w 9157696"/>
                <a:gd name="connsiteY32773" fmla="*/ 1038101 h 3804208"/>
                <a:gd name="connsiteX32774" fmla="*/ 8691389 w 9157696"/>
                <a:gd name="connsiteY32774" fmla="*/ 1038101 h 3804208"/>
                <a:gd name="connsiteX32775" fmla="*/ 8685285 w 9157696"/>
                <a:gd name="connsiteY32775" fmla="*/ 1039322 h 3804208"/>
                <a:gd name="connsiteX32776" fmla="*/ 8684065 w 9157696"/>
                <a:gd name="connsiteY32776" fmla="*/ 1039322 h 3804208"/>
                <a:gd name="connsiteX32777" fmla="*/ 8682844 w 9157696"/>
                <a:gd name="connsiteY32777" fmla="*/ 1036881 h 3804208"/>
                <a:gd name="connsiteX32778" fmla="*/ 8682844 w 9157696"/>
                <a:gd name="connsiteY32778" fmla="*/ 1036881 h 3804208"/>
                <a:gd name="connsiteX32779" fmla="*/ 8695051 w 9157696"/>
                <a:gd name="connsiteY32779" fmla="*/ 1082046 h 3804208"/>
                <a:gd name="connsiteX32780" fmla="*/ 8701154 w 9157696"/>
                <a:gd name="connsiteY32780" fmla="*/ 1077164 h 3804208"/>
                <a:gd name="connsiteX32781" fmla="*/ 8702375 w 9157696"/>
                <a:gd name="connsiteY32781" fmla="*/ 1078385 h 3804208"/>
                <a:gd name="connsiteX32782" fmla="*/ 8706037 w 9157696"/>
                <a:gd name="connsiteY32782" fmla="*/ 1080826 h 3804208"/>
                <a:gd name="connsiteX32783" fmla="*/ 8702375 w 9157696"/>
                <a:gd name="connsiteY32783" fmla="*/ 1080826 h 3804208"/>
                <a:gd name="connsiteX32784" fmla="*/ 8698713 w 9157696"/>
                <a:gd name="connsiteY32784" fmla="*/ 1082046 h 3804208"/>
                <a:gd name="connsiteX32785" fmla="*/ 8695051 w 9157696"/>
                <a:gd name="connsiteY32785" fmla="*/ 1082046 h 3804208"/>
                <a:gd name="connsiteX32786" fmla="*/ 8695051 w 9157696"/>
                <a:gd name="connsiteY32786" fmla="*/ 1082046 h 3804208"/>
                <a:gd name="connsiteX32787" fmla="*/ 8726789 w 9157696"/>
                <a:gd name="connsiteY32787" fmla="*/ 1095474 h 3804208"/>
                <a:gd name="connsiteX32788" fmla="*/ 8721906 w 9157696"/>
                <a:gd name="connsiteY32788" fmla="*/ 1096695 h 3804208"/>
                <a:gd name="connsiteX32789" fmla="*/ 8714582 w 9157696"/>
                <a:gd name="connsiteY32789" fmla="*/ 1099136 h 3804208"/>
                <a:gd name="connsiteX32790" fmla="*/ 8710920 w 9157696"/>
                <a:gd name="connsiteY32790" fmla="*/ 1099136 h 3804208"/>
                <a:gd name="connsiteX32791" fmla="*/ 8706037 w 9157696"/>
                <a:gd name="connsiteY32791" fmla="*/ 1100357 h 3804208"/>
                <a:gd name="connsiteX32792" fmla="*/ 8707258 w 9157696"/>
                <a:gd name="connsiteY32792" fmla="*/ 1099136 h 3804208"/>
                <a:gd name="connsiteX32793" fmla="*/ 8710920 w 9157696"/>
                <a:gd name="connsiteY32793" fmla="*/ 1095474 h 3804208"/>
                <a:gd name="connsiteX32794" fmla="*/ 8714582 w 9157696"/>
                <a:gd name="connsiteY32794" fmla="*/ 1093033 h 3804208"/>
                <a:gd name="connsiteX32795" fmla="*/ 8719465 w 9157696"/>
                <a:gd name="connsiteY32795" fmla="*/ 1090592 h 3804208"/>
                <a:gd name="connsiteX32796" fmla="*/ 8721906 w 9157696"/>
                <a:gd name="connsiteY32796" fmla="*/ 1088150 h 3804208"/>
                <a:gd name="connsiteX32797" fmla="*/ 8724348 w 9157696"/>
                <a:gd name="connsiteY32797" fmla="*/ 1086929 h 3804208"/>
                <a:gd name="connsiteX32798" fmla="*/ 8730451 w 9157696"/>
                <a:gd name="connsiteY32798" fmla="*/ 1088150 h 3804208"/>
                <a:gd name="connsiteX32799" fmla="*/ 8737775 w 9157696"/>
                <a:gd name="connsiteY32799" fmla="*/ 1090592 h 3804208"/>
                <a:gd name="connsiteX32800" fmla="*/ 8742658 w 9157696"/>
                <a:gd name="connsiteY32800" fmla="*/ 1093033 h 3804208"/>
                <a:gd name="connsiteX32801" fmla="*/ 8726789 w 9157696"/>
                <a:gd name="connsiteY32801" fmla="*/ 1095474 h 3804208"/>
                <a:gd name="connsiteX32802" fmla="*/ 8710920 w 9157696"/>
                <a:gd name="connsiteY32802" fmla="*/ 1083267 h 3804208"/>
                <a:gd name="connsiteX32803" fmla="*/ 8714582 w 9157696"/>
                <a:gd name="connsiteY32803" fmla="*/ 1084488 h 3804208"/>
                <a:gd name="connsiteX32804" fmla="*/ 8712141 w 9157696"/>
                <a:gd name="connsiteY32804" fmla="*/ 1085709 h 3804208"/>
                <a:gd name="connsiteX32805" fmla="*/ 8710920 w 9157696"/>
                <a:gd name="connsiteY32805" fmla="*/ 1083267 h 3804208"/>
                <a:gd name="connsiteX32806" fmla="*/ 8710920 w 9157696"/>
                <a:gd name="connsiteY32806" fmla="*/ 1083267 h 3804208"/>
                <a:gd name="connsiteX32807" fmla="*/ 8791486 w 9157696"/>
                <a:gd name="connsiteY32807" fmla="*/ 1075943 h 3804208"/>
                <a:gd name="connsiteX32808" fmla="*/ 8790266 w 9157696"/>
                <a:gd name="connsiteY32808" fmla="*/ 1078385 h 3804208"/>
                <a:gd name="connsiteX32809" fmla="*/ 8764631 w 9157696"/>
                <a:gd name="connsiteY32809" fmla="*/ 1084488 h 3804208"/>
                <a:gd name="connsiteX32810" fmla="*/ 8764631 w 9157696"/>
                <a:gd name="connsiteY32810" fmla="*/ 1084488 h 3804208"/>
                <a:gd name="connsiteX32811" fmla="*/ 8757307 w 9157696"/>
                <a:gd name="connsiteY32811" fmla="*/ 1080826 h 3804208"/>
                <a:gd name="connsiteX32812" fmla="*/ 8754865 w 9157696"/>
                <a:gd name="connsiteY32812" fmla="*/ 1082046 h 3804208"/>
                <a:gd name="connsiteX32813" fmla="*/ 8747541 w 9157696"/>
                <a:gd name="connsiteY32813" fmla="*/ 1082046 h 3804208"/>
                <a:gd name="connsiteX32814" fmla="*/ 8738996 w 9157696"/>
                <a:gd name="connsiteY32814" fmla="*/ 1079605 h 3804208"/>
                <a:gd name="connsiteX32815" fmla="*/ 8732893 w 9157696"/>
                <a:gd name="connsiteY32815" fmla="*/ 1075943 h 3804208"/>
                <a:gd name="connsiteX32816" fmla="*/ 8729231 w 9157696"/>
                <a:gd name="connsiteY32816" fmla="*/ 1075943 h 3804208"/>
                <a:gd name="connsiteX32817" fmla="*/ 8728010 w 9157696"/>
                <a:gd name="connsiteY32817" fmla="*/ 1074722 h 3804208"/>
                <a:gd name="connsiteX32818" fmla="*/ 8728010 w 9157696"/>
                <a:gd name="connsiteY32818" fmla="*/ 1074722 h 3804208"/>
                <a:gd name="connsiteX32819" fmla="*/ 8715803 w 9157696"/>
                <a:gd name="connsiteY32819" fmla="*/ 1073502 h 3804208"/>
                <a:gd name="connsiteX32820" fmla="*/ 8703596 w 9157696"/>
                <a:gd name="connsiteY32820" fmla="*/ 1072281 h 3804208"/>
                <a:gd name="connsiteX32821" fmla="*/ 8703596 w 9157696"/>
                <a:gd name="connsiteY32821" fmla="*/ 1072281 h 3804208"/>
                <a:gd name="connsiteX32822" fmla="*/ 8709699 w 9157696"/>
                <a:gd name="connsiteY32822" fmla="*/ 1061295 h 3804208"/>
                <a:gd name="connsiteX32823" fmla="*/ 8718244 w 9157696"/>
                <a:gd name="connsiteY32823" fmla="*/ 1052750 h 3804208"/>
                <a:gd name="connsiteX32824" fmla="*/ 8728010 w 9157696"/>
                <a:gd name="connsiteY32824" fmla="*/ 1055191 h 3804208"/>
                <a:gd name="connsiteX32825" fmla="*/ 8740217 w 9157696"/>
                <a:gd name="connsiteY32825" fmla="*/ 1061295 h 3804208"/>
                <a:gd name="connsiteX32826" fmla="*/ 8753645 w 9157696"/>
                <a:gd name="connsiteY32826" fmla="*/ 1064957 h 3804208"/>
                <a:gd name="connsiteX32827" fmla="*/ 8758527 w 9157696"/>
                <a:gd name="connsiteY32827" fmla="*/ 1063736 h 3804208"/>
                <a:gd name="connsiteX32828" fmla="*/ 8765852 w 9157696"/>
                <a:gd name="connsiteY32828" fmla="*/ 1061295 h 3804208"/>
                <a:gd name="connsiteX32829" fmla="*/ 8770734 w 9157696"/>
                <a:gd name="connsiteY32829" fmla="*/ 1060074 h 3804208"/>
                <a:gd name="connsiteX32830" fmla="*/ 8773176 w 9157696"/>
                <a:gd name="connsiteY32830" fmla="*/ 1061295 h 3804208"/>
                <a:gd name="connsiteX32831" fmla="*/ 8778059 w 9157696"/>
                <a:gd name="connsiteY32831" fmla="*/ 1062515 h 3804208"/>
                <a:gd name="connsiteX32832" fmla="*/ 8785383 w 9157696"/>
                <a:gd name="connsiteY32832" fmla="*/ 1062515 h 3804208"/>
                <a:gd name="connsiteX32833" fmla="*/ 8797590 w 9157696"/>
                <a:gd name="connsiteY32833" fmla="*/ 1063736 h 3804208"/>
                <a:gd name="connsiteX32834" fmla="*/ 8801252 w 9157696"/>
                <a:gd name="connsiteY32834" fmla="*/ 1064957 h 3804208"/>
                <a:gd name="connsiteX32835" fmla="*/ 8801252 w 9157696"/>
                <a:gd name="connsiteY32835" fmla="*/ 1064957 h 3804208"/>
                <a:gd name="connsiteX32836" fmla="*/ 8791486 w 9157696"/>
                <a:gd name="connsiteY32836" fmla="*/ 1075943 h 3804208"/>
                <a:gd name="connsiteX32837" fmla="*/ 8814680 w 9157696"/>
                <a:gd name="connsiteY32837" fmla="*/ 1019791 h 3804208"/>
                <a:gd name="connsiteX32838" fmla="*/ 8807355 w 9157696"/>
                <a:gd name="connsiteY32838" fmla="*/ 1022232 h 3804208"/>
                <a:gd name="connsiteX32839" fmla="*/ 8803693 w 9157696"/>
                <a:gd name="connsiteY32839" fmla="*/ 1024674 h 3804208"/>
                <a:gd name="connsiteX32840" fmla="*/ 8803693 w 9157696"/>
                <a:gd name="connsiteY32840" fmla="*/ 1025894 h 3804208"/>
                <a:gd name="connsiteX32841" fmla="*/ 8802473 w 9157696"/>
                <a:gd name="connsiteY32841" fmla="*/ 1027115 h 3804208"/>
                <a:gd name="connsiteX32842" fmla="*/ 8800031 w 9157696"/>
                <a:gd name="connsiteY32842" fmla="*/ 1027115 h 3804208"/>
                <a:gd name="connsiteX32843" fmla="*/ 8787824 w 9157696"/>
                <a:gd name="connsiteY32843" fmla="*/ 1022232 h 3804208"/>
                <a:gd name="connsiteX32844" fmla="*/ 8781721 w 9157696"/>
                <a:gd name="connsiteY32844" fmla="*/ 1023453 h 3804208"/>
                <a:gd name="connsiteX32845" fmla="*/ 8771955 w 9157696"/>
                <a:gd name="connsiteY32845" fmla="*/ 1021011 h 3804208"/>
                <a:gd name="connsiteX32846" fmla="*/ 8764631 w 9157696"/>
                <a:gd name="connsiteY32846" fmla="*/ 1017349 h 3804208"/>
                <a:gd name="connsiteX32847" fmla="*/ 8762189 w 9157696"/>
                <a:gd name="connsiteY32847" fmla="*/ 1018570 h 3804208"/>
                <a:gd name="connsiteX32848" fmla="*/ 8754865 w 9157696"/>
                <a:gd name="connsiteY32848" fmla="*/ 1018570 h 3804208"/>
                <a:gd name="connsiteX32849" fmla="*/ 8747541 w 9157696"/>
                <a:gd name="connsiteY32849" fmla="*/ 1016129 h 3804208"/>
                <a:gd name="connsiteX32850" fmla="*/ 8741438 w 9157696"/>
                <a:gd name="connsiteY32850" fmla="*/ 1012467 h 3804208"/>
                <a:gd name="connsiteX32851" fmla="*/ 8731672 w 9157696"/>
                <a:gd name="connsiteY32851" fmla="*/ 1010025 h 3804208"/>
                <a:gd name="connsiteX32852" fmla="*/ 8725568 w 9157696"/>
                <a:gd name="connsiteY32852" fmla="*/ 1010025 h 3804208"/>
                <a:gd name="connsiteX32853" fmla="*/ 8709699 w 9157696"/>
                <a:gd name="connsiteY32853" fmla="*/ 1007584 h 3804208"/>
                <a:gd name="connsiteX32854" fmla="*/ 8713361 w 9157696"/>
                <a:gd name="connsiteY32854" fmla="*/ 1012467 h 3804208"/>
                <a:gd name="connsiteX32855" fmla="*/ 8720686 w 9157696"/>
                <a:gd name="connsiteY32855" fmla="*/ 1017349 h 3804208"/>
                <a:gd name="connsiteX32856" fmla="*/ 8725568 w 9157696"/>
                <a:gd name="connsiteY32856" fmla="*/ 1018570 h 3804208"/>
                <a:gd name="connsiteX32857" fmla="*/ 8731672 w 9157696"/>
                <a:gd name="connsiteY32857" fmla="*/ 1019791 h 3804208"/>
                <a:gd name="connsiteX32858" fmla="*/ 8752424 w 9157696"/>
                <a:gd name="connsiteY32858" fmla="*/ 1025894 h 3804208"/>
                <a:gd name="connsiteX32859" fmla="*/ 8752424 w 9157696"/>
                <a:gd name="connsiteY32859" fmla="*/ 1029556 h 3804208"/>
                <a:gd name="connsiteX32860" fmla="*/ 8751203 w 9157696"/>
                <a:gd name="connsiteY32860" fmla="*/ 1033218 h 3804208"/>
                <a:gd name="connsiteX32861" fmla="*/ 8748762 w 9157696"/>
                <a:gd name="connsiteY32861" fmla="*/ 1034439 h 3804208"/>
                <a:gd name="connsiteX32862" fmla="*/ 8743879 w 9157696"/>
                <a:gd name="connsiteY32862" fmla="*/ 1033218 h 3804208"/>
                <a:gd name="connsiteX32863" fmla="*/ 8731672 w 9157696"/>
                <a:gd name="connsiteY32863" fmla="*/ 1033218 h 3804208"/>
                <a:gd name="connsiteX32864" fmla="*/ 8729231 w 9157696"/>
                <a:gd name="connsiteY32864" fmla="*/ 1036881 h 3804208"/>
                <a:gd name="connsiteX32865" fmla="*/ 8726789 w 9157696"/>
                <a:gd name="connsiteY32865" fmla="*/ 1035660 h 3804208"/>
                <a:gd name="connsiteX32866" fmla="*/ 8728010 w 9157696"/>
                <a:gd name="connsiteY32866" fmla="*/ 1027115 h 3804208"/>
                <a:gd name="connsiteX32867" fmla="*/ 8725568 w 9157696"/>
                <a:gd name="connsiteY32867" fmla="*/ 1025894 h 3804208"/>
                <a:gd name="connsiteX32868" fmla="*/ 8721906 w 9157696"/>
                <a:gd name="connsiteY32868" fmla="*/ 1030777 h 3804208"/>
                <a:gd name="connsiteX32869" fmla="*/ 8720686 w 9157696"/>
                <a:gd name="connsiteY32869" fmla="*/ 1031998 h 3804208"/>
                <a:gd name="connsiteX32870" fmla="*/ 8717024 w 9157696"/>
                <a:gd name="connsiteY32870" fmla="*/ 1031998 h 3804208"/>
                <a:gd name="connsiteX32871" fmla="*/ 8714582 w 9157696"/>
                <a:gd name="connsiteY32871" fmla="*/ 1033218 h 3804208"/>
                <a:gd name="connsiteX32872" fmla="*/ 8710920 w 9157696"/>
                <a:gd name="connsiteY32872" fmla="*/ 1033218 h 3804208"/>
                <a:gd name="connsiteX32873" fmla="*/ 8707258 w 9157696"/>
                <a:gd name="connsiteY32873" fmla="*/ 1036881 h 3804208"/>
                <a:gd name="connsiteX32874" fmla="*/ 8707258 w 9157696"/>
                <a:gd name="connsiteY32874" fmla="*/ 1036881 h 3804208"/>
                <a:gd name="connsiteX32875" fmla="*/ 8703596 w 9157696"/>
                <a:gd name="connsiteY32875" fmla="*/ 1035660 h 3804208"/>
                <a:gd name="connsiteX32876" fmla="*/ 8698713 w 9157696"/>
                <a:gd name="connsiteY32876" fmla="*/ 1033218 h 3804208"/>
                <a:gd name="connsiteX32877" fmla="*/ 8698713 w 9157696"/>
                <a:gd name="connsiteY32877" fmla="*/ 1031998 h 3804208"/>
                <a:gd name="connsiteX32878" fmla="*/ 8692610 w 9157696"/>
                <a:gd name="connsiteY32878" fmla="*/ 1029556 h 3804208"/>
                <a:gd name="connsiteX32879" fmla="*/ 8686506 w 9157696"/>
                <a:gd name="connsiteY32879" fmla="*/ 1028336 h 3804208"/>
                <a:gd name="connsiteX32880" fmla="*/ 8684065 w 9157696"/>
                <a:gd name="connsiteY32880" fmla="*/ 1029556 h 3804208"/>
                <a:gd name="connsiteX32881" fmla="*/ 8681623 w 9157696"/>
                <a:gd name="connsiteY32881" fmla="*/ 1029556 h 3804208"/>
                <a:gd name="connsiteX32882" fmla="*/ 8679182 w 9157696"/>
                <a:gd name="connsiteY32882" fmla="*/ 1028336 h 3804208"/>
                <a:gd name="connsiteX32883" fmla="*/ 8675520 w 9157696"/>
                <a:gd name="connsiteY32883" fmla="*/ 1028336 h 3804208"/>
                <a:gd name="connsiteX32884" fmla="*/ 8671858 w 9157696"/>
                <a:gd name="connsiteY32884" fmla="*/ 1028336 h 3804208"/>
                <a:gd name="connsiteX32885" fmla="*/ 8670637 w 9157696"/>
                <a:gd name="connsiteY32885" fmla="*/ 1027115 h 3804208"/>
                <a:gd name="connsiteX32886" fmla="*/ 8676740 w 9157696"/>
                <a:gd name="connsiteY32886" fmla="*/ 1016129 h 3804208"/>
                <a:gd name="connsiteX32887" fmla="*/ 8684065 w 9157696"/>
                <a:gd name="connsiteY32887" fmla="*/ 1007584 h 3804208"/>
                <a:gd name="connsiteX32888" fmla="*/ 8690168 w 9157696"/>
                <a:gd name="connsiteY32888" fmla="*/ 1002701 h 3804208"/>
                <a:gd name="connsiteX32889" fmla="*/ 8693830 w 9157696"/>
                <a:gd name="connsiteY32889" fmla="*/ 1000260 h 3804208"/>
                <a:gd name="connsiteX32890" fmla="*/ 8696272 w 9157696"/>
                <a:gd name="connsiteY32890" fmla="*/ 997818 h 3804208"/>
                <a:gd name="connsiteX32891" fmla="*/ 8702375 w 9157696"/>
                <a:gd name="connsiteY32891" fmla="*/ 990494 h 3804208"/>
                <a:gd name="connsiteX32892" fmla="*/ 8707258 w 9157696"/>
                <a:gd name="connsiteY32892" fmla="*/ 988053 h 3804208"/>
                <a:gd name="connsiteX32893" fmla="*/ 8712141 w 9157696"/>
                <a:gd name="connsiteY32893" fmla="*/ 984390 h 3804208"/>
                <a:gd name="connsiteX32894" fmla="*/ 8714582 w 9157696"/>
                <a:gd name="connsiteY32894" fmla="*/ 979508 h 3804208"/>
                <a:gd name="connsiteX32895" fmla="*/ 8714582 w 9157696"/>
                <a:gd name="connsiteY32895" fmla="*/ 974625 h 3804208"/>
                <a:gd name="connsiteX32896" fmla="*/ 8706037 w 9157696"/>
                <a:gd name="connsiteY32896" fmla="*/ 978287 h 3804208"/>
                <a:gd name="connsiteX32897" fmla="*/ 8697492 w 9157696"/>
                <a:gd name="connsiteY32897" fmla="*/ 981949 h 3804208"/>
                <a:gd name="connsiteX32898" fmla="*/ 8695051 w 9157696"/>
                <a:gd name="connsiteY32898" fmla="*/ 985611 h 3804208"/>
                <a:gd name="connsiteX32899" fmla="*/ 8691389 w 9157696"/>
                <a:gd name="connsiteY32899" fmla="*/ 988053 h 3804208"/>
                <a:gd name="connsiteX32900" fmla="*/ 8687727 w 9157696"/>
                <a:gd name="connsiteY32900" fmla="*/ 989273 h 3804208"/>
                <a:gd name="connsiteX32901" fmla="*/ 8685285 w 9157696"/>
                <a:gd name="connsiteY32901" fmla="*/ 988053 h 3804208"/>
                <a:gd name="connsiteX32902" fmla="*/ 8682844 w 9157696"/>
                <a:gd name="connsiteY32902" fmla="*/ 991715 h 3804208"/>
                <a:gd name="connsiteX32903" fmla="*/ 8677961 w 9157696"/>
                <a:gd name="connsiteY32903" fmla="*/ 995377 h 3804208"/>
                <a:gd name="connsiteX32904" fmla="*/ 8674299 w 9157696"/>
                <a:gd name="connsiteY32904" fmla="*/ 995377 h 3804208"/>
                <a:gd name="connsiteX32905" fmla="*/ 8669416 w 9157696"/>
                <a:gd name="connsiteY32905" fmla="*/ 1001480 h 3804208"/>
                <a:gd name="connsiteX32906" fmla="*/ 8666975 w 9157696"/>
                <a:gd name="connsiteY32906" fmla="*/ 999039 h 3804208"/>
                <a:gd name="connsiteX32907" fmla="*/ 8662092 w 9157696"/>
                <a:gd name="connsiteY32907" fmla="*/ 1001480 h 3804208"/>
                <a:gd name="connsiteX32908" fmla="*/ 8663313 w 9157696"/>
                <a:gd name="connsiteY32908" fmla="*/ 997818 h 3804208"/>
                <a:gd name="connsiteX32909" fmla="*/ 8664533 w 9157696"/>
                <a:gd name="connsiteY32909" fmla="*/ 995377 h 3804208"/>
                <a:gd name="connsiteX32910" fmla="*/ 8665754 w 9157696"/>
                <a:gd name="connsiteY32910" fmla="*/ 994156 h 3804208"/>
                <a:gd name="connsiteX32911" fmla="*/ 8666975 w 9157696"/>
                <a:gd name="connsiteY32911" fmla="*/ 990494 h 3804208"/>
                <a:gd name="connsiteX32912" fmla="*/ 8670637 w 9157696"/>
                <a:gd name="connsiteY32912" fmla="*/ 990494 h 3804208"/>
                <a:gd name="connsiteX32913" fmla="*/ 8674299 w 9157696"/>
                <a:gd name="connsiteY32913" fmla="*/ 990494 h 3804208"/>
                <a:gd name="connsiteX32914" fmla="*/ 8676740 w 9157696"/>
                <a:gd name="connsiteY32914" fmla="*/ 989273 h 3804208"/>
                <a:gd name="connsiteX32915" fmla="*/ 8677961 w 9157696"/>
                <a:gd name="connsiteY32915" fmla="*/ 986832 h 3804208"/>
                <a:gd name="connsiteX32916" fmla="*/ 8673078 w 9157696"/>
                <a:gd name="connsiteY32916" fmla="*/ 985611 h 3804208"/>
                <a:gd name="connsiteX32917" fmla="*/ 8669416 w 9157696"/>
                <a:gd name="connsiteY32917" fmla="*/ 985611 h 3804208"/>
                <a:gd name="connsiteX32918" fmla="*/ 8669416 w 9157696"/>
                <a:gd name="connsiteY32918" fmla="*/ 984390 h 3804208"/>
                <a:gd name="connsiteX32919" fmla="*/ 8666975 w 9157696"/>
                <a:gd name="connsiteY32919" fmla="*/ 981949 h 3804208"/>
                <a:gd name="connsiteX32920" fmla="*/ 8666975 w 9157696"/>
                <a:gd name="connsiteY32920" fmla="*/ 988053 h 3804208"/>
                <a:gd name="connsiteX32921" fmla="*/ 8666975 w 9157696"/>
                <a:gd name="connsiteY32921" fmla="*/ 988053 h 3804208"/>
                <a:gd name="connsiteX32922" fmla="*/ 8664533 w 9157696"/>
                <a:gd name="connsiteY32922" fmla="*/ 988053 h 3804208"/>
                <a:gd name="connsiteX32923" fmla="*/ 8662092 w 9157696"/>
                <a:gd name="connsiteY32923" fmla="*/ 988053 h 3804208"/>
                <a:gd name="connsiteX32924" fmla="*/ 8658430 w 9157696"/>
                <a:gd name="connsiteY32924" fmla="*/ 989273 h 3804208"/>
                <a:gd name="connsiteX32925" fmla="*/ 8654768 w 9157696"/>
                <a:gd name="connsiteY32925" fmla="*/ 990494 h 3804208"/>
                <a:gd name="connsiteX32926" fmla="*/ 8653547 w 9157696"/>
                <a:gd name="connsiteY32926" fmla="*/ 989273 h 3804208"/>
                <a:gd name="connsiteX32927" fmla="*/ 8657209 w 9157696"/>
                <a:gd name="connsiteY32927" fmla="*/ 984390 h 3804208"/>
                <a:gd name="connsiteX32928" fmla="*/ 8658430 w 9157696"/>
                <a:gd name="connsiteY32928" fmla="*/ 983170 h 3804208"/>
                <a:gd name="connsiteX32929" fmla="*/ 8662092 w 9157696"/>
                <a:gd name="connsiteY32929" fmla="*/ 983170 h 3804208"/>
                <a:gd name="connsiteX32930" fmla="*/ 8664533 w 9157696"/>
                <a:gd name="connsiteY32930" fmla="*/ 981949 h 3804208"/>
                <a:gd name="connsiteX32931" fmla="*/ 8665754 w 9157696"/>
                <a:gd name="connsiteY32931" fmla="*/ 979508 h 3804208"/>
                <a:gd name="connsiteX32932" fmla="*/ 8669416 w 9157696"/>
                <a:gd name="connsiteY32932" fmla="*/ 978287 h 3804208"/>
                <a:gd name="connsiteX32933" fmla="*/ 8674299 w 9157696"/>
                <a:gd name="connsiteY32933" fmla="*/ 975845 h 3804208"/>
                <a:gd name="connsiteX32934" fmla="*/ 8684065 w 9157696"/>
                <a:gd name="connsiteY32934" fmla="*/ 972183 h 3804208"/>
                <a:gd name="connsiteX32935" fmla="*/ 8687727 w 9157696"/>
                <a:gd name="connsiteY32935" fmla="*/ 970963 h 3804208"/>
                <a:gd name="connsiteX32936" fmla="*/ 8688947 w 9157696"/>
                <a:gd name="connsiteY32936" fmla="*/ 970963 h 3804208"/>
                <a:gd name="connsiteX32937" fmla="*/ 8696272 w 9157696"/>
                <a:gd name="connsiteY32937" fmla="*/ 970963 h 3804208"/>
                <a:gd name="connsiteX32938" fmla="*/ 8719465 w 9157696"/>
                <a:gd name="connsiteY32938" fmla="*/ 974625 h 3804208"/>
                <a:gd name="connsiteX32939" fmla="*/ 8745100 w 9157696"/>
                <a:gd name="connsiteY32939" fmla="*/ 980728 h 3804208"/>
                <a:gd name="connsiteX32940" fmla="*/ 8762189 w 9157696"/>
                <a:gd name="connsiteY32940" fmla="*/ 988053 h 3804208"/>
                <a:gd name="connsiteX32941" fmla="*/ 8780500 w 9157696"/>
                <a:gd name="connsiteY32941" fmla="*/ 1001480 h 3804208"/>
                <a:gd name="connsiteX32942" fmla="*/ 8767072 w 9157696"/>
                <a:gd name="connsiteY32942" fmla="*/ 1001480 h 3804208"/>
                <a:gd name="connsiteX32943" fmla="*/ 8769514 w 9157696"/>
                <a:gd name="connsiteY32943" fmla="*/ 1005142 h 3804208"/>
                <a:gd name="connsiteX32944" fmla="*/ 8775617 w 9157696"/>
                <a:gd name="connsiteY32944" fmla="*/ 1007584 h 3804208"/>
                <a:gd name="connsiteX32945" fmla="*/ 8779279 w 9157696"/>
                <a:gd name="connsiteY32945" fmla="*/ 1007584 h 3804208"/>
                <a:gd name="connsiteX32946" fmla="*/ 8784162 w 9157696"/>
                <a:gd name="connsiteY32946" fmla="*/ 1007584 h 3804208"/>
                <a:gd name="connsiteX32947" fmla="*/ 8803693 w 9157696"/>
                <a:gd name="connsiteY32947" fmla="*/ 1011246 h 3804208"/>
                <a:gd name="connsiteX32948" fmla="*/ 8808576 w 9157696"/>
                <a:gd name="connsiteY32948" fmla="*/ 1012467 h 3804208"/>
                <a:gd name="connsiteX32949" fmla="*/ 8814680 w 9157696"/>
                <a:gd name="connsiteY32949" fmla="*/ 1012467 h 3804208"/>
                <a:gd name="connsiteX32950" fmla="*/ 8818342 w 9157696"/>
                <a:gd name="connsiteY32950" fmla="*/ 1012467 h 3804208"/>
                <a:gd name="connsiteX32951" fmla="*/ 8814680 w 9157696"/>
                <a:gd name="connsiteY32951" fmla="*/ 1019791 h 3804208"/>
                <a:gd name="connsiteX32952" fmla="*/ 8824445 w 9157696"/>
                <a:gd name="connsiteY32952" fmla="*/ 1014908 h 3804208"/>
                <a:gd name="connsiteX32953" fmla="*/ 8822004 w 9157696"/>
                <a:gd name="connsiteY32953" fmla="*/ 1013687 h 3804208"/>
                <a:gd name="connsiteX32954" fmla="*/ 8824445 w 9157696"/>
                <a:gd name="connsiteY32954" fmla="*/ 1014908 h 3804208"/>
                <a:gd name="connsiteX32955" fmla="*/ 8828107 w 9157696"/>
                <a:gd name="connsiteY32955" fmla="*/ 1014908 h 3804208"/>
                <a:gd name="connsiteX32956" fmla="*/ 8828107 w 9157696"/>
                <a:gd name="connsiteY32956" fmla="*/ 1016129 h 3804208"/>
                <a:gd name="connsiteX32957" fmla="*/ 8824445 w 9157696"/>
                <a:gd name="connsiteY32957" fmla="*/ 1014908 h 3804208"/>
                <a:gd name="connsiteX32958" fmla="*/ 8840314 w 9157696"/>
                <a:gd name="connsiteY32958" fmla="*/ 1002701 h 3804208"/>
                <a:gd name="connsiteX32959" fmla="*/ 8840314 w 9157696"/>
                <a:gd name="connsiteY32959" fmla="*/ 1002701 h 3804208"/>
                <a:gd name="connsiteX32960" fmla="*/ 8840314 w 9157696"/>
                <a:gd name="connsiteY32960" fmla="*/ 1002701 h 3804208"/>
                <a:gd name="connsiteX32961" fmla="*/ 8840314 w 9157696"/>
                <a:gd name="connsiteY32961" fmla="*/ 1002701 h 3804208"/>
                <a:gd name="connsiteX32962" fmla="*/ 8908673 w 9157696"/>
                <a:gd name="connsiteY32962" fmla="*/ 637711 h 3804208"/>
                <a:gd name="connsiteX32963" fmla="*/ 8908673 w 9157696"/>
                <a:gd name="connsiteY32963" fmla="*/ 637711 h 3804208"/>
                <a:gd name="connsiteX32964" fmla="*/ 8908673 w 9157696"/>
                <a:gd name="connsiteY32964" fmla="*/ 637711 h 3804208"/>
                <a:gd name="connsiteX32965" fmla="*/ 8908673 w 9157696"/>
                <a:gd name="connsiteY32965" fmla="*/ 637711 h 3804208"/>
                <a:gd name="connsiteX32966" fmla="*/ 8920880 w 9157696"/>
                <a:gd name="connsiteY32966" fmla="*/ 626725 h 3804208"/>
                <a:gd name="connsiteX32967" fmla="*/ 8919660 w 9157696"/>
                <a:gd name="connsiteY32967" fmla="*/ 625504 h 3804208"/>
                <a:gd name="connsiteX32968" fmla="*/ 8918439 w 9157696"/>
                <a:gd name="connsiteY32968" fmla="*/ 624284 h 3804208"/>
                <a:gd name="connsiteX32969" fmla="*/ 8923322 w 9157696"/>
                <a:gd name="connsiteY32969" fmla="*/ 623063 h 3804208"/>
                <a:gd name="connsiteX32970" fmla="*/ 8920880 w 9157696"/>
                <a:gd name="connsiteY32970" fmla="*/ 626725 h 3804208"/>
                <a:gd name="connsiteX32971" fmla="*/ 8928205 w 9157696"/>
                <a:gd name="connsiteY32971" fmla="*/ 607194 h 3804208"/>
                <a:gd name="connsiteX32972" fmla="*/ 8926984 w 9157696"/>
                <a:gd name="connsiteY32972" fmla="*/ 605973 h 3804208"/>
                <a:gd name="connsiteX32973" fmla="*/ 8929425 w 9157696"/>
                <a:gd name="connsiteY32973" fmla="*/ 607194 h 3804208"/>
                <a:gd name="connsiteX32974" fmla="*/ 8929425 w 9157696"/>
                <a:gd name="connsiteY32974" fmla="*/ 607194 h 3804208"/>
                <a:gd name="connsiteX32975" fmla="*/ 8928205 w 9157696"/>
                <a:gd name="connsiteY32975" fmla="*/ 607194 h 3804208"/>
                <a:gd name="connsiteX32976" fmla="*/ 8941632 w 9157696"/>
                <a:gd name="connsiteY32976" fmla="*/ 553483 h 3804208"/>
                <a:gd name="connsiteX32977" fmla="*/ 8941632 w 9157696"/>
                <a:gd name="connsiteY32977" fmla="*/ 552262 h 3804208"/>
                <a:gd name="connsiteX32978" fmla="*/ 8941632 w 9157696"/>
                <a:gd name="connsiteY32978" fmla="*/ 553483 h 3804208"/>
                <a:gd name="connsiteX32979" fmla="*/ 8941632 w 9157696"/>
                <a:gd name="connsiteY32979" fmla="*/ 553483 h 3804208"/>
                <a:gd name="connsiteX32980" fmla="*/ 9060040 w 9157696"/>
                <a:gd name="connsiteY32980" fmla="*/ 553483 h 3804208"/>
                <a:gd name="connsiteX32981" fmla="*/ 9060040 w 9157696"/>
                <a:gd name="connsiteY32981" fmla="*/ 553483 h 3804208"/>
                <a:gd name="connsiteX32982" fmla="*/ 9060040 w 9157696"/>
                <a:gd name="connsiteY32982" fmla="*/ 552262 h 3804208"/>
                <a:gd name="connsiteX32983" fmla="*/ 9060040 w 9157696"/>
                <a:gd name="connsiteY32983" fmla="*/ 553483 h 3804208"/>
                <a:gd name="connsiteX32984" fmla="*/ 9067364 w 9157696"/>
                <a:gd name="connsiteY32984" fmla="*/ 625504 h 3804208"/>
                <a:gd name="connsiteX32985" fmla="*/ 9063702 w 9157696"/>
                <a:gd name="connsiteY32985" fmla="*/ 623063 h 3804208"/>
                <a:gd name="connsiteX32986" fmla="*/ 9066144 w 9157696"/>
                <a:gd name="connsiteY32986" fmla="*/ 623063 h 3804208"/>
                <a:gd name="connsiteX32987" fmla="*/ 9067364 w 9157696"/>
                <a:gd name="connsiteY32987" fmla="*/ 623063 h 3804208"/>
                <a:gd name="connsiteX32988" fmla="*/ 9067364 w 9157696"/>
                <a:gd name="connsiteY32988" fmla="*/ 625504 h 3804208"/>
                <a:gd name="connsiteX32989" fmla="*/ 9071027 w 9157696"/>
                <a:gd name="connsiteY32989" fmla="*/ 624284 h 3804208"/>
                <a:gd name="connsiteX32990" fmla="*/ 9071027 w 9157696"/>
                <a:gd name="connsiteY32990" fmla="*/ 624284 h 3804208"/>
                <a:gd name="connsiteX32991" fmla="*/ 9073468 w 9157696"/>
                <a:gd name="connsiteY32991" fmla="*/ 623063 h 3804208"/>
                <a:gd name="connsiteX32992" fmla="*/ 9071027 w 9157696"/>
                <a:gd name="connsiteY32992" fmla="*/ 624284 h 3804208"/>
                <a:gd name="connsiteX32993" fmla="*/ 9073468 w 9157696"/>
                <a:gd name="connsiteY32993" fmla="*/ 607194 h 3804208"/>
                <a:gd name="connsiteX32994" fmla="*/ 9072247 w 9157696"/>
                <a:gd name="connsiteY32994" fmla="*/ 605973 h 3804208"/>
                <a:gd name="connsiteX32995" fmla="*/ 9072247 w 9157696"/>
                <a:gd name="connsiteY32995" fmla="*/ 605973 h 3804208"/>
                <a:gd name="connsiteX32996" fmla="*/ 9074689 w 9157696"/>
                <a:gd name="connsiteY32996" fmla="*/ 604753 h 3804208"/>
                <a:gd name="connsiteX32997" fmla="*/ 9073468 w 9157696"/>
                <a:gd name="connsiteY32997" fmla="*/ 607194 h 3804208"/>
                <a:gd name="connsiteX32998" fmla="*/ 9128399 w 9157696"/>
                <a:gd name="connsiteY32998" fmla="*/ 684098 h 3804208"/>
                <a:gd name="connsiteX32999" fmla="*/ 9127179 w 9157696"/>
                <a:gd name="connsiteY32999" fmla="*/ 686539 h 3804208"/>
                <a:gd name="connsiteX33000" fmla="*/ 9125958 w 9157696"/>
                <a:gd name="connsiteY33000" fmla="*/ 685319 h 3804208"/>
                <a:gd name="connsiteX33001" fmla="*/ 9128399 w 9157696"/>
                <a:gd name="connsiteY33001" fmla="*/ 684098 h 3804208"/>
                <a:gd name="connsiteX33002" fmla="*/ 9127179 w 9157696"/>
                <a:gd name="connsiteY33002" fmla="*/ 752457 h 3804208"/>
                <a:gd name="connsiteX33003" fmla="*/ 9124737 w 9157696"/>
                <a:gd name="connsiteY33003" fmla="*/ 754899 h 3804208"/>
                <a:gd name="connsiteX33004" fmla="*/ 9123517 w 9157696"/>
                <a:gd name="connsiteY33004" fmla="*/ 753678 h 3804208"/>
                <a:gd name="connsiteX33005" fmla="*/ 9127179 w 9157696"/>
                <a:gd name="connsiteY33005" fmla="*/ 752457 h 3804208"/>
                <a:gd name="connsiteX33006" fmla="*/ 9112530 w 9157696"/>
                <a:gd name="connsiteY33006" fmla="*/ 663346 h 3804208"/>
                <a:gd name="connsiteX33007" fmla="*/ 9108868 w 9157696"/>
                <a:gd name="connsiteY33007" fmla="*/ 665788 h 3804208"/>
                <a:gd name="connsiteX33008" fmla="*/ 9106427 w 9157696"/>
                <a:gd name="connsiteY33008" fmla="*/ 664567 h 3804208"/>
                <a:gd name="connsiteX33009" fmla="*/ 9112530 w 9157696"/>
                <a:gd name="connsiteY33009" fmla="*/ 663346 h 3804208"/>
                <a:gd name="connsiteX33010" fmla="*/ 9092999 w 9157696"/>
                <a:gd name="connsiteY33010" fmla="*/ 637711 h 3804208"/>
                <a:gd name="connsiteX33011" fmla="*/ 9092999 w 9157696"/>
                <a:gd name="connsiteY33011" fmla="*/ 637711 h 3804208"/>
                <a:gd name="connsiteX33012" fmla="*/ 9092999 w 9157696"/>
                <a:gd name="connsiteY33012" fmla="*/ 637711 h 3804208"/>
                <a:gd name="connsiteX33013" fmla="*/ 9092999 w 9157696"/>
                <a:gd name="connsiteY33013" fmla="*/ 637711 h 3804208"/>
                <a:gd name="connsiteX33014" fmla="*/ 9084454 w 9157696"/>
                <a:gd name="connsiteY33014" fmla="*/ 625504 h 3804208"/>
                <a:gd name="connsiteX33015" fmla="*/ 9084454 w 9157696"/>
                <a:gd name="connsiteY33015" fmla="*/ 625504 h 3804208"/>
                <a:gd name="connsiteX33016" fmla="*/ 9078351 w 9157696"/>
                <a:gd name="connsiteY33016" fmla="*/ 624284 h 3804208"/>
                <a:gd name="connsiteX33017" fmla="*/ 9078351 w 9157696"/>
                <a:gd name="connsiteY33017" fmla="*/ 624284 h 3804208"/>
                <a:gd name="connsiteX33018" fmla="*/ 9084454 w 9157696"/>
                <a:gd name="connsiteY33018" fmla="*/ 625504 h 380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Lst>
              <a:rect l="l" t="t" r="r" b="b"/>
              <a:pathLst>
                <a:path w="9157696" h="3804208">
                  <a:moveTo>
                    <a:pt x="9099103" y="598649"/>
                  </a:moveTo>
                  <a:cubicBezTo>
                    <a:pt x="9102765" y="598649"/>
                    <a:pt x="9106427" y="597428"/>
                    <a:pt x="9107648" y="596208"/>
                  </a:cubicBezTo>
                  <a:cubicBezTo>
                    <a:pt x="9112530" y="593766"/>
                    <a:pt x="9116192" y="586442"/>
                    <a:pt x="9117413" y="582780"/>
                  </a:cubicBezTo>
                  <a:cubicBezTo>
                    <a:pt x="9118634" y="580339"/>
                    <a:pt x="9123517" y="577897"/>
                    <a:pt x="9124737" y="575456"/>
                  </a:cubicBezTo>
                  <a:cubicBezTo>
                    <a:pt x="9125958" y="573014"/>
                    <a:pt x="9135724" y="569352"/>
                    <a:pt x="9138165" y="566911"/>
                  </a:cubicBezTo>
                  <a:cubicBezTo>
                    <a:pt x="9141827" y="560807"/>
                    <a:pt x="9147931" y="559587"/>
                    <a:pt x="9150372" y="559587"/>
                  </a:cubicBezTo>
                  <a:cubicBezTo>
                    <a:pt x="9151593" y="559587"/>
                    <a:pt x="9155255" y="557145"/>
                    <a:pt x="9156476" y="557145"/>
                  </a:cubicBezTo>
                  <a:cubicBezTo>
                    <a:pt x="9156476" y="557145"/>
                    <a:pt x="9156476" y="557145"/>
                    <a:pt x="9157696" y="557145"/>
                  </a:cubicBezTo>
                  <a:lnTo>
                    <a:pt x="9157696" y="552262"/>
                  </a:lnTo>
                  <a:cubicBezTo>
                    <a:pt x="9154034" y="554704"/>
                    <a:pt x="9154034" y="554704"/>
                    <a:pt x="9150372" y="553483"/>
                  </a:cubicBezTo>
                  <a:cubicBezTo>
                    <a:pt x="9147931" y="552262"/>
                    <a:pt x="9144269" y="555925"/>
                    <a:pt x="9140606" y="555925"/>
                  </a:cubicBezTo>
                  <a:cubicBezTo>
                    <a:pt x="9140606" y="555925"/>
                    <a:pt x="9139386" y="558366"/>
                    <a:pt x="9138165" y="558366"/>
                  </a:cubicBezTo>
                  <a:cubicBezTo>
                    <a:pt x="9136944" y="558366"/>
                    <a:pt x="9135724" y="560807"/>
                    <a:pt x="9134503" y="560807"/>
                  </a:cubicBezTo>
                  <a:cubicBezTo>
                    <a:pt x="9130841" y="560807"/>
                    <a:pt x="9132062" y="562028"/>
                    <a:pt x="9129620" y="562028"/>
                  </a:cubicBezTo>
                  <a:cubicBezTo>
                    <a:pt x="9129620" y="562028"/>
                    <a:pt x="9129620" y="562028"/>
                    <a:pt x="9129620" y="562028"/>
                  </a:cubicBezTo>
                  <a:cubicBezTo>
                    <a:pt x="9130841" y="560807"/>
                    <a:pt x="9130841" y="559587"/>
                    <a:pt x="9129620" y="560807"/>
                  </a:cubicBezTo>
                  <a:cubicBezTo>
                    <a:pt x="9124737" y="562028"/>
                    <a:pt x="9124737" y="563249"/>
                    <a:pt x="9122296" y="560807"/>
                  </a:cubicBezTo>
                  <a:cubicBezTo>
                    <a:pt x="9121075" y="559587"/>
                    <a:pt x="9118634" y="560807"/>
                    <a:pt x="9114972" y="560807"/>
                  </a:cubicBezTo>
                  <a:cubicBezTo>
                    <a:pt x="9114972" y="560807"/>
                    <a:pt x="9113751" y="562028"/>
                    <a:pt x="9112530" y="562028"/>
                  </a:cubicBezTo>
                  <a:cubicBezTo>
                    <a:pt x="9111310" y="562028"/>
                    <a:pt x="9110089" y="563249"/>
                    <a:pt x="9108868" y="563249"/>
                  </a:cubicBezTo>
                  <a:cubicBezTo>
                    <a:pt x="9106427" y="562028"/>
                    <a:pt x="9107648" y="563249"/>
                    <a:pt x="9106427" y="563249"/>
                  </a:cubicBezTo>
                  <a:cubicBezTo>
                    <a:pt x="9103985" y="563249"/>
                    <a:pt x="9106427" y="560807"/>
                    <a:pt x="9102765" y="564469"/>
                  </a:cubicBezTo>
                  <a:cubicBezTo>
                    <a:pt x="9101544" y="565690"/>
                    <a:pt x="9099103" y="566911"/>
                    <a:pt x="9099103" y="565690"/>
                  </a:cubicBezTo>
                  <a:cubicBezTo>
                    <a:pt x="9099103" y="564469"/>
                    <a:pt x="9097882" y="565690"/>
                    <a:pt x="9096661" y="564469"/>
                  </a:cubicBezTo>
                  <a:cubicBezTo>
                    <a:pt x="9094220" y="564469"/>
                    <a:pt x="9092999" y="566911"/>
                    <a:pt x="9091778" y="566911"/>
                  </a:cubicBezTo>
                  <a:cubicBezTo>
                    <a:pt x="9090558" y="566911"/>
                    <a:pt x="9090558" y="566911"/>
                    <a:pt x="9089337" y="565690"/>
                  </a:cubicBezTo>
                  <a:cubicBezTo>
                    <a:pt x="9089337" y="563249"/>
                    <a:pt x="9085675" y="565690"/>
                    <a:pt x="9084454" y="566911"/>
                  </a:cubicBezTo>
                  <a:cubicBezTo>
                    <a:pt x="9080792" y="569352"/>
                    <a:pt x="9080792" y="568132"/>
                    <a:pt x="9080792" y="565690"/>
                  </a:cubicBezTo>
                  <a:cubicBezTo>
                    <a:pt x="9083234" y="564469"/>
                    <a:pt x="9084454" y="562028"/>
                    <a:pt x="9086896" y="559587"/>
                  </a:cubicBezTo>
                  <a:cubicBezTo>
                    <a:pt x="9088116" y="558366"/>
                    <a:pt x="9091778" y="557145"/>
                    <a:pt x="9092999" y="555925"/>
                  </a:cubicBezTo>
                  <a:cubicBezTo>
                    <a:pt x="9094220" y="554704"/>
                    <a:pt x="9101544" y="553483"/>
                    <a:pt x="9103985" y="552262"/>
                  </a:cubicBezTo>
                  <a:cubicBezTo>
                    <a:pt x="9107648" y="548600"/>
                    <a:pt x="9112530" y="549821"/>
                    <a:pt x="9113751" y="549821"/>
                  </a:cubicBezTo>
                  <a:cubicBezTo>
                    <a:pt x="9114972" y="549821"/>
                    <a:pt x="9117413" y="548600"/>
                    <a:pt x="9118634" y="548600"/>
                  </a:cubicBezTo>
                  <a:cubicBezTo>
                    <a:pt x="9118634" y="548600"/>
                    <a:pt x="9119855" y="548600"/>
                    <a:pt x="9121075" y="547380"/>
                  </a:cubicBezTo>
                  <a:cubicBezTo>
                    <a:pt x="9122296" y="546159"/>
                    <a:pt x="9123517" y="544938"/>
                    <a:pt x="9122296" y="544938"/>
                  </a:cubicBezTo>
                  <a:cubicBezTo>
                    <a:pt x="9117413" y="546159"/>
                    <a:pt x="9117413" y="547380"/>
                    <a:pt x="9114972" y="544938"/>
                  </a:cubicBezTo>
                  <a:cubicBezTo>
                    <a:pt x="9113751" y="543718"/>
                    <a:pt x="9111310" y="544938"/>
                    <a:pt x="9107648" y="544938"/>
                  </a:cubicBezTo>
                  <a:cubicBezTo>
                    <a:pt x="9107648" y="544938"/>
                    <a:pt x="9106427" y="546159"/>
                    <a:pt x="9105206" y="546159"/>
                  </a:cubicBezTo>
                  <a:cubicBezTo>
                    <a:pt x="9103985" y="546159"/>
                    <a:pt x="9102765" y="547380"/>
                    <a:pt x="9101544" y="547380"/>
                  </a:cubicBezTo>
                  <a:cubicBezTo>
                    <a:pt x="9099103" y="546159"/>
                    <a:pt x="9099103" y="547380"/>
                    <a:pt x="9099103" y="547380"/>
                  </a:cubicBezTo>
                  <a:cubicBezTo>
                    <a:pt x="9096661" y="547380"/>
                    <a:pt x="9099103" y="544938"/>
                    <a:pt x="9095441" y="548600"/>
                  </a:cubicBezTo>
                  <a:cubicBezTo>
                    <a:pt x="9092999" y="549821"/>
                    <a:pt x="9091778" y="551042"/>
                    <a:pt x="9091778" y="549821"/>
                  </a:cubicBezTo>
                  <a:cubicBezTo>
                    <a:pt x="9091778" y="548600"/>
                    <a:pt x="9090558" y="549821"/>
                    <a:pt x="9089337" y="548600"/>
                  </a:cubicBezTo>
                  <a:cubicBezTo>
                    <a:pt x="9086896" y="548600"/>
                    <a:pt x="9085675" y="551042"/>
                    <a:pt x="9084454" y="551042"/>
                  </a:cubicBezTo>
                  <a:cubicBezTo>
                    <a:pt x="9083234" y="551042"/>
                    <a:pt x="9083234" y="551042"/>
                    <a:pt x="9082013" y="549821"/>
                  </a:cubicBezTo>
                  <a:cubicBezTo>
                    <a:pt x="9082013" y="547380"/>
                    <a:pt x="9078351" y="549821"/>
                    <a:pt x="9077130" y="551042"/>
                  </a:cubicBezTo>
                  <a:cubicBezTo>
                    <a:pt x="9073468" y="553483"/>
                    <a:pt x="9073468" y="552262"/>
                    <a:pt x="9072247" y="549821"/>
                  </a:cubicBezTo>
                  <a:cubicBezTo>
                    <a:pt x="9071027" y="548600"/>
                    <a:pt x="9071027" y="546159"/>
                    <a:pt x="9067364" y="549821"/>
                  </a:cubicBezTo>
                  <a:cubicBezTo>
                    <a:pt x="9066144" y="551042"/>
                    <a:pt x="9064923" y="552262"/>
                    <a:pt x="9064923" y="551042"/>
                  </a:cubicBezTo>
                  <a:cubicBezTo>
                    <a:pt x="9063702" y="551042"/>
                    <a:pt x="9063702" y="551042"/>
                    <a:pt x="9063702" y="551042"/>
                  </a:cubicBezTo>
                  <a:cubicBezTo>
                    <a:pt x="9064923" y="549821"/>
                    <a:pt x="9064923" y="549821"/>
                    <a:pt x="9066144" y="548600"/>
                  </a:cubicBezTo>
                  <a:cubicBezTo>
                    <a:pt x="9067364" y="547380"/>
                    <a:pt x="9069806" y="547380"/>
                    <a:pt x="9071027" y="546159"/>
                  </a:cubicBezTo>
                  <a:cubicBezTo>
                    <a:pt x="9071027" y="546159"/>
                    <a:pt x="9071027" y="546159"/>
                    <a:pt x="9072247" y="546159"/>
                  </a:cubicBezTo>
                  <a:cubicBezTo>
                    <a:pt x="9073468" y="546159"/>
                    <a:pt x="9073468" y="546159"/>
                    <a:pt x="9074689" y="544938"/>
                  </a:cubicBezTo>
                  <a:cubicBezTo>
                    <a:pt x="9077130" y="544938"/>
                    <a:pt x="9079571" y="544938"/>
                    <a:pt x="9079571" y="543718"/>
                  </a:cubicBezTo>
                  <a:cubicBezTo>
                    <a:pt x="9083234" y="542497"/>
                    <a:pt x="9085675" y="542497"/>
                    <a:pt x="9086896" y="543718"/>
                  </a:cubicBezTo>
                  <a:cubicBezTo>
                    <a:pt x="9088116" y="543718"/>
                    <a:pt x="9089337" y="543718"/>
                    <a:pt x="9089337" y="543718"/>
                  </a:cubicBezTo>
                  <a:cubicBezTo>
                    <a:pt x="9089337" y="543718"/>
                    <a:pt x="9090558" y="543718"/>
                    <a:pt x="9091778" y="543718"/>
                  </a:cubicBezTo>
                  <a:cubicBezTo>
                    <a:pt x="9092999" y="542497"/>
                    <a:pt x="9094220" y="542497"/>
                    <a:pt x="9092999" y="542497"/>
                  </a:cubicBezTo>
                  <a:cubicBezTo>
                    <a:pt x="9089337" y="542497"/>
                    <a:pt x="9089337" y="542497"/>
                    <a:pt x="9088116" y="541276"/>
                  </a:cubicBezTo>
                  <a:cubicBezTo>
                    <a:pt x="9088116" y="540055"/>
                    <a:pt x="9085675" y="540055"/>
                    <a:pt x="9083234" y="540055"/>
                  </a:cubicBezTo>
                  <a:cubicBezTo>
                    <a:pt x="9083234" y="540055"/>
                    <a:pt x="9082013" y="541276"/>
                    <a:pt x="9080792" y="540055"/>
                  </a:cubicBezTo>
                  <a:cubicBezTo>
                    <a:pt x="9080792" y="540055"/>
                    <a:pt x="9080792" y="540055"/>
                    <a:pt x="9079571" y="540055"/>
                  </a:cubicBezTo>
                  <a:cubicBezTo>
                    <a:pt x="9079571" y="540055"/>
                    <a:pt x="9079571" y="540055"/>
                    <a:pt x="9080792" y="538835"/>
                  </a:cubicBezTo>
                  <a:cubicBezTo>
                    <a:pt x="9082013" y="537614"/>
                    <a:pt x="9085675" y="537614"/>
                    <a:pt x="9088116" y="535173"/>
                  </a:cubicBezTo>
                  <a:cubicBezTo>
                    <a:pt x="9090558" y="533952"/>
                    <a:pt x="9096661" y="533952"/>
                    <a:pt x="9099103" y="532731"/>
                  </a:cubicBezTo>
                  <a:cubicBezTo>
                    <a:pt x="9102765" y="530290"/>
                    <a:pt x="9107648" y="530290"/>
                    <a:pt x="9108868" y="530290"/>
                  </a:cubicBezTo>
                  <a:cubicBezTo>
                    <a:pt x="9110089" y="530290"/>
                    <a:pt x="9112530" y="529069"/>
                    <a:pt x="9113751" y="530290"/>
                  </a:cubicBezTo>
                  <a:cubicBezTo>
                    <a:pt x="9113751" y="530290"/>
                    <a:pt x="9114972" y="530290"/>
                    <a:pt x="9117413" y="529069"/>
                  </a:cubicBezTo>
                  <a:cubicBezTo>
                    <a:pt x="9118634" y="527848"/>
                    <a:pt x="9119855" y="526628"/>
                    <a:pt x="9118634" y="526628"/>
                  </a:cubicBezTo>
                  <a:cubicBezTo>
                    <a:pt x="9113751" y="527848"/>
                    <a:pt x="9113751" y="529069"/>
                    <a:pt x="9111310" y="526628"/>
                  </a:cubicBezTo>
                  <a:cubicBezTo>
                    <a:pt x="9110089" y="525407"/>
                    <a:pt x="9107648" y="526628"/>
                    <a:pt x="9103985" y="526628"/>
                  </a:cubicBezTo>
                  <a:cubicBezTo>
                    <a:pt x="9103985" y="526628"/>
                    <a:pt x="9102765" y="527848"/>
                    <a:pt x="9101544" y="527848"/>
                  </a:cubicBezTo>
                  <a:cubicBezTo>
                    <a:pt x="9100323" y="527848"/>
                    <a:pt x="9099103" y="529069"/>
                    <a:pt x="9097882" y="527848"/>
                  </a:cubicBezTo>
                  <a:cubicBezTo>
                    <a:pt x="9095441" y="526628"/>
                    <a:pt x="9096661" y="527848"/>
                    <a:pt x="9095441" y="527848"/>
                  </a:cubicBezTo>
                  <a:cubicBezTo>
                    <a:pt x="9094220" y="526628"/>
                    <a:pt x="9095441" y="525407"/>
                    <a:pt x="9091778" y="527848"/>
                  </a:cubicBezTo>
                  <a:cubicBezTo>
                    <a:pt x="9089337" y="529069"/>
                    <a:pt x="9088116" y="530290"/>
                    <a:pt x="9088116" y="529069"/>
                  </a:cubicBezTo>
                  <a:cubicBezTo>
                    <a:pt x="9088116" y="527848"/>
                    <a:pt x="9086896" y="527848"/>
                    <a:pt x="9085675" y="527848"/>
                  </a:cubicBezTo>
                  <a:cubicBezTo>
                    <a:pt x="9083234" y="526628"/>
                    <a:pt x="9082013" y="530290"/>
                    <a:pt x="9080792" y="530290"/>
                  </a:cubicBezTo>
                  <a:cubicBezTo>
                    <a:pt x="9079571" y="530290"/>
                    <a:pt x="9079571" y="530290"/>
                    <a:pt x="9079571" y="529069"/>
                  </a:cubicBezTo>
                  <a:cubicBezTo>
                    <a:pt x="9079571" y="526628"/>
                    <a:pt x="9075909" y="529069"/>
                    <a:pt x="9074689" y="530290"/>
                  </a:cubicBezTo>
                  <a:cubicBezTo>
                    <a:pt x="9071027" y="531511"/>
                    <a:pt x="9071027" y="530290"/>
                    <a:pt x="9071027" y="529069"/>
                  </a:cubicBezTo>
                  <a:cubicBezTo>
                    <a:pt x="9069806" y="527848"/>
                    <a:pt x="9069806" y="525407"/>
                    <a:pt x="9067364" y="527848"/>
                  </a:cubicBezTo>
                  <a:cubicBezTo>
                    <a:pt x="9066144" y="529069"/>
                    <a:pt x="9064923" y="529069"/>
                    <a:pt x="9064923" y="529069"/>
                  </a:cubicBezTo>
                  <a:cubicBezTo>
                    <a:pt x="9062482" y="526628"/>
                    <a:pt x="9062482" y="530290"/>
                    <a:pt x="9062482" y="530290"/>
                  </a:cubicBezTo>
                  <a:cubicBezTo>
                    <a:pt x="9060040" y="527848"/>
                    <a:pt x="9056378" y="529069"/>
                    <a:pt x="9053937" y="530290"/>
                  </a:cubicBezTo>
                  <a:cubicBezTo>
                    <a:pt x="9047833" y="533952"/>
                    <a:pt x="9047833" y="532731"/>
                    <a:pt x="9045392" y="531511"/>
                  </a:cubicBezTo>
                  <a:cubicBezTo>
                    <a:pt x="9041730" y="529069"/>
                    <a:pt x="9041730" y="532731"/>
                    <a:pt x="9040509" y="530290"/>
                  </a:cubicBezTo>
                  <a:cubicBezTo>
                    <a:pt x="9039288" y="529069"/>
                    <a:pt x="9038068" y="525407"/>
                    <a:pt x="9035626" y="529069"/>
                  </a:cubicBezTo>
                  <a:cubicBezTo>
                    <a:pt x="9034406" y="530290"/>
                    <a:pt x="9034406" y="531511"/>
                    <a:pt x="9034406" y="530290"/>
                  </a:cubicBezTo>
                  <a:cubicBezTo>
                    <a:pt x="9034406" y="524186"/>
                    <a:pt x="9030743" y="530290"/>
                    <a:pt x="9030743" y="529069"/>
                  </a:cubicBezTo>
                  <a:cubicBezTo>
                    <a:pt x="9030743" y="529069"/>
                    <a:pt x="9030743" y="529069"/>
                    <a:pt x="9030743" y="527848"/>
                  </a:cubicBezTo>
                  <a:cubicBezTo>
                    <a:pt x="9030743" y="527848"/>
                    <a:pt x="9031964" y="527848"/>
                    <a:pt x="9031964" y="527848"/>
                  </a:cubicBezTo>
                  <a:cubicBezTo>
                    <a:pt x="9039288" y="527848"/>
                    <a:pt x="9038068" y="525407"/>
                    <a:pt x="9045392" y="522966"/>
                  </a:cubicBezTo>
                  <a:cubicBezTo>
                    <a:pt x="9047833" y="521745"/>
                    <a:pt x="9050275" y="521745"/>
                    <a:pt x="9052716" y="520524"/>
                  </a:cubicBezTo>
                  <a:cubicBezTo>
                    <a:pt x="9056378" y="519303"/>
                    <a:pt x="9060040" y="519303"/>
                    <a:pt x="9063702" y="518083"/>
                  </a:cubicBezTo>
                  <a:cubicBezTo>
                    <a:pt x="9064923" y="518083"/>
                    <a:pt x="9072247" y="518083"/>
                    <a:pt x="9073468" y="518083"/>
                  </a:cubicBezTo>
                  <a:cubicBezTo>
                    <a:pt x="9077130" y="516862"/>
                    <a:pt x="9079571" y="514421"/>
                    <a:pt x="9082013" y="511979"/>
                  </a:cubicBezTo>
                  <a:cubicBezTo>
                    <a:pt x="9083234" y="510759"/>
                    <a:pt x="9086896" y="510759"/>
                    <a:pt x="9088116" y="508317"/>
                  </a:cubicBezTo>
                  <a:cubicBezTo>
                    <a:pt x="9089337" y="507096"/>
                    <a:pt x="9095441" y="507096"/>
                    <a:pt x="9097882" y="505876"/>
                  </a:cubicBezTo>
                  <a:cubicBezTo>
                    <a:pt x="9101544" y="503434"/>
                    <a:pt x="9105206" y="503434"/>
                    <a:pt x="9106427" y="504655"/>
                  </a:cubicBezTo>
                  <a:cubicBezTo>
                    <a:pt x="9107648" y="504655"/>
                    <a:pt x="9110089" y="503434"/>
                    <a:pt x="9110089" y="504655"/>
                  </a:cubicBezTo>
                  <a:cubicBezTo>
                    <a:pt x="9110089" y="504655"/>
                    <a:pt x="9111310" y="504655"/>
                    <a:pt x="9112530" y="503434"/>
                  </a:cubicBezTo>
                  <a:cubicBezTo>
                    <a:pt x="9113751" y="502214"/>
                    <a:pt x="9114972" y="500993"/>
                    <a:pt x="9113751" y="500993"/>
                  </a:cubicBezTo>
                  <a:cubicBezTo>
                    <a:pt x="9110089" y="502214"/>
                    <a:pt x="9110089" y="502214"/>
                    <a:pt x="9107648" y="500993"/>
                  </a:cubicBezTo>
                  <a:cubicBezTo>
                    <a:pt x="9106427" y="499772"/>
                    <a:pt x="9103985" y="500993"/>
                    <a:pt x="9101544" y="500993"/>
                  </a:cubicBezTo>
                  <a:cubicBezTo>
                    <a:pt x="9101544" y="500993"/>
                    <a:pt x="9100323" y="502214"/>
                    <a:pt x="9099103" y="502214"/>
                  </a:cubicBezTo>
                  <a:cubicBezTo>
                    <a:pt x="9099103" y="502214"/>
                    <a:pt x="9096661" y="503434"/>
                    <a:pt x="9096661" y="502214"/>
                  </a:cubicBezTo>
                  <a:cubicBezTo>
                    <a:pt x="9094220" y="500993"/>
                    <a:pt x="9095441" y="502214"/>
                    <a:pt x="9094220" y="502214"/>
                  </a:cubicBezTo>
                  <a:cubicBezTo>
                    <a:pt x="9092999" y="502214"/>
                    <a:pt x="9094220" y="500993"/>
                    <a:pt x="9090558" y="503434"/>
                  </a:cubicBezTo>
                  <a:cubicBezTo>
                    <a:pt x="9089337" y="504655"/>
                    <a:pt x="9086896" y="505876"/>
                    <a:pt x="9086896" y="504655"/>
                  </a:cubicBezTo>
                  <a:cubicBezTo>
                    <a:pt x="9086896" y="503434"/>
                    <a:pt x="9085675" y="504655"/>
                    <a:pt x="9084454" y="503434"/>
                  </a:cubicBezTo>
                  <a:cubicBezTo>
                    <a:pt x="9082013" y="503434"/>
                    <a:pt x="9080792" y="505876"/>
                    <a:pt x="9080792" y="505876"/>
                  </a:cubicBezTo>
                  <a:cubicBezTo>
                    <a:pt x="9080792" y="505876"/>
                    <a:pt x="9079571" y="505876"/>
                    <a:pt x="9079571" y="505876"/>
                  </a:cubicBezTo>
                  <a:cubicBezTo>
                    <a:pt x="9080792" y="504655"/>
                    <a:pt x="9080792" y="504655"/>
                    <a:pt x="9080792" y="503434"/>
                  </a:cubicBezTo>
                  <a:cubicBezTo>
                    <a:pt x="9082013" y="502214"/>
                    <a:pt x="9084454" y="500993"/>
                    <a:pt x="9085675" y="499772"/>
                  </a:cubicBezTo>
                  <a:cubicBezTo>
                    <a:pt x="9085675" y="498552"/>
                    <a:pt x="9088116" y="498552"/>
                    <a:pt x="9089337" y="497331"/>
                  </a:cubicBezTo>
                  <a:cubicBezTo>
                    <a:pt x="9090558" y="496110"/>
                    <a:pt x="9092999" y="496110"/>
                    <a:pt x="9092999" y="494889"/>
                  </a:cubicBezTo>
                  <a:cubicBezTo>
                    <a:pt x="9095441" y="491227"/>
                    <a:pt x="9099103" y="490007"/>
                    <a:pt x="9100323" y="490007"/>
                  </a:cubicBezTo>
                  <a:cubicBezTo>
                    <a:pt x="9101544" y="490007"/>
                    <a:pt x="9102765" y="487565"/>
                    <a:pt x="9103985" y="487565"/>
                  </a:cubicBezTo>
                  <a:cubicBezTo>
                    <a:pt x="9103985" y="487565"/>
                    <a:pt x="9105206" y="486345"/>
                    <a:pt x="9105206" y="485124"/>
                  </a:cubicBezTo>
                  <a:cubicBezTo>
                    <a:pt x="9105206" y="482682"/>
                    <a:pt x="9105206" y="481462"/>
                    <a:pt x="9105206" y="482682"/>
                  </a:cubicBezTo>
                  <a:cubicBezTo>
                    <a:pt x="9102765" y="485124"/>
                    <a:pt x="9102765" y="486345"/>
                    <a:pt x="9099103" y="485124"/>
                  </a:cubicBezTo>
                  <a:cubicBezTo>
                    <a:pt x="9097882" y="485124"/>
                    <a:pt x="9095441" y="486345"/>
                    <a:pt x="9094220" y="487565"/>
                  </a:cubicBezTo>
                  <a:cubicBezTo>
                    <a:pt x="9094220" y="487565"/>
                    <a:pt x="9092999" y="488786"/>
                    <a:pt x="9092999" y="488786"/>
                  </a:cubicBezTo>
                  <a:cubicBezTo>
                    <a:pt x="9092999" y="488786"/>
                    <a:pt x="9091778" y="490007"/>
                    <a:pt x="9090558" y="490007"/>
                  </a:cubicBezTo>
                  <a:cubicBezTo>
                    <a:pt x="9088116" y="490007"/>
                    <a:pt x="9089337" y="490007"/>
                    <a:pt x="9088116" y="490007"/>
                  </a:cubicBezTo>
                  <a:cubicBezTo>
                    <a:pt x="9086896" y="490007"/>
                    <a:pt x="9086896" y="488786"/>
                    <a:pt x="9085675" y="491227"/>
                  </a:cubicBezTo>
                  <a:cubicBezTo>
                    <a:pt x="9084454" y="492448"/>
                    <a:pt x="9083234" y="493669"/>
                    <a:pt x="9082013" y="492448"/>
                  </a:cubicBezTo>
                  <a:cubicBezTo>
                    <a:pt x="9082013" y="491227"/>
                    <a:pt x="9080792" y="492448"/>
                    <a:pt x="9079571" y="492448"/>
                  </a:cubicBezTo>
                  <a:cubicBezTo>
                    <a:pt x="9077130" y="492448"/>
                    <a:pt x="9077130" y="494889"/>
                    <a:pt x="9075909" y="494889"/>
                  </a:cubicBezTo>
                  <a:cubicBezTo>
                    <a:pt x="9074689" y="494889"/>
                    <a:pt x="9074689" y="494889"/>
                    <a:pt x="9074689" y="493669"/>
                  </a:cubicBezTo>
                  <a:cubicBezTo>
                    <a:pt x="9073468" y="491227"/>
                    <a:pt x="9072247" y="493669"/>
                    <a:pt x="9071027" y="494889"/>
                  </a:cubicBezTo>
                  <a:cubicBezTo>
                    <a:pt x="9068585" y="497331"/>
                    <a:pt x="9068585" y="496110"/>
                    <a:pt x="9067364" y="494889"/>
                  </a:cubicBezTo>
                  <a:cubicBezTo>
                    <a:pt x="9067364" y="494889"/>
                    <a:pt x="9067364" y="494889"/>
                    <a:pt x="9067364" y="494889"/>
                  </a:cubicBezTo>
                  <a:cubicBezTo>
                    <a:pt x="9068585" y="494889"/>
                    <a:pt x="9068585" y="494889"/>
                    <a:pt x="9069806" y="494889"/>
                  </a:cubicBezTo>
                  <a:cubicBezTo>
                    <a:pt x="9072247" y="493669"/>
                    <a:pt x="9074689" y="490007"/>
                    <a:pt x="9075909" y="487565"/>
                  </a:cubicBezTo>
                  <a:cubicBezTo>
                    <a:pt x="9077130" y="486345"/>
                    <a:pt x="9079571" y="485124"/>
                    <a:pt x="9080792" y="483903"/>
                  </a:cubicBezTo>
                  <a:cubicBezTo>
                    <a:pt x="9082013" y="482682"/>
                    <a:pt x="9088116" y="481462"/>
                    <a:pt x="9089337" y="480241"/>
                  </a:cubicBezTo>
                  <a:cubicBezTo>
                    <a:pt x="9091778" y="477800"/>
                    <a:pt x="9095441" y="476579"/>
                    <a:pt x="9096661" y="476579"/>
                  </a:cubicBezTo>
                  <a:cubicBezTo>
                    <a:pt x="9097882" y="476579"/>
                    <a:pt x="9099103" y="475358"/>
                    <a:pt x="9100323" y="475358"/>
                  </a:cubicBezTo>
                  <a:cubicBezTo>
                    <a:pt x="9100323" y="475358"/>
                    <a:pt x="9101544" y="474138"/>
                    <a:pt x="9102765" y="474138"/>
                  </a:cubicBezTo>
                  <a:cubicBezTo>
                    <a:pt x="9103985" y="472917"/>
                    <a:pt x="9103985" y="471696"/>
                    <a:pt x="9102765" y="471696"/>
                  </a:cubicBezTo>
                  <a:cubicBezTo>
                    <a:pt x="9099103" y="472917"/>
                    <a:pt x="9099103" y="474138"/>
                    <a:pt x="9096661" y="472917"/>
                  </a:cubicBezTo>
                  <a:cubicBezTo>
                    <a:pt x="9095441" y="471696"/>
                    <a:pt x="9092999" y="474138"/>
                    <a:pt x="9091778" y="474138"/>
                  </a:cubicBezTo>
                  <a:cubicBezTo>
                    <a:pt x="9091778" y="474138"/>
                    <a:pt x="9090558" y="475358"/>
                    <a:pt x="9090558" y="475358"/>
                  </a:cubicBezTo>
                  <a:cubicBezTo>
                    <a:pt x="9090558" y="475358"/>
                    <a:pt x="9089337" y="476579"/>
                    <a:pt x="9088116" y="476579"/>
                  </a:cubicBezTo>
                  <a:cubicBezTo>
                    <a:pt x="9085675" y="476579"/>
                    <a:pt x="9086896" y="476579"/>
                    <a:pt x="9085675" y="476579"/>
                  </a:cubicBezTo>
                  <a:cubicBezTo>
                    <a:pt x="9084454" y="476579"/>
                    <a:pt x="9084454" y="475358"/>
                    <a:pt x="9082013" y="477800"/>
                  </a:cubicBezTo>
                  <a:cubicBezTo>
                    <a:pt x="9080792" y="479020"/>
                    <a:pt x="9079571" y="480241"/>
                    <a:pt x="9078351" y="479020"/>
                  </a:cubicBezTo>
                  <a:cubicBezTo>
                    <a:pt x="9078351" y="477800"/>
                    <a:pt x="9077130" y="479020"/>
                    <a:pt x="9075909" y="479020"/>
                  </a:cubicBezTo>
                  <a:cubicBezTo>
                    <a:pt x="9073468" y="479020"/>
                    <a:pt x="9073468" y="481462"/>
                    <a:pt x="9072247" y="481462"/>
                  </a:cubicBezTo>
                  <a:cubicBezTo>
                    <a:pt x="9071027" y="481462"/>
                    <a:pt x="9071027" y="481462"/>
                    <a:pt x="9071027" y="480241"/>
                  </a:cubicBezTo>
                  <a:cubicBezTo>
                    <a:pt x="9071027" y="479020"/>
                    <a:pt x="9072247" y="479020"/>
                    <a:pt x="9072247" y="477800"/>
                  </a:cubicBezTo>
                  <a:cubicBezTo>
                    <a:pt x="9073468" y="476579"/>
                    <a:pt x="9075909" y="476579"/>
                    <a:pt x="9077130" y="474138"/>
                  </a:cubicBezTo>
                  <a:cubicBezTo>
                    <a:pt x="9078351" y="472917"/>
                    <a:pt x="9079571" y="472917"/>
                    <a:pt x="9080792" y="472917"/>
                  </a:cubicBezTo>
                  <a:cubicBezTo>
                    <a:pt x="9082013" y="472917"/>
                    <a:pt x="9084454" y="471696"/>
                    <a:pt x="9084454" y="471696"/>
                  </a:cubicBezTo>
                  <a:cubicBezTo>
                    <a:pt x="9085675" y="470475"/>
                    <a:pt x="9086896" y="469255"/>
                    <a:pt x="9088116" y="469255"/>
                  </a:cubicBezTo>
                  <a:cubicBezTo>
                    <a:pt x="9089337" y="468034"/>
                    <a:pt x="9090558" y="468034"/>
                    <a:pt x="9090558" y="468034"/>
                  </a:cubicBezTo>
                  <a:cubicBezTo>
                    <a:pt x="9091778" y="468034"/>
                    <a:pt x="9092999" y="465593"/>
                    <a:pt x="9092999" y="465593"/>
                  </a:cubicBezTo>
                  <a:cubicBezTo>
                    <a:pt x="9092999" y="465593"/>
                    <a:pt x="9094220" y="464372"/>
                    <a:pt x="9094220" y="463151"/>
                  </a:cubicBezTo>
                  <a:cubicBezTo>
                    <a:pt x="9094220" y="460710"/>
                    <a:pt x="9094220" y="459489"/>
                    <a:pt x="9092999" y="460710"/>
                  </a:cubicBezTo>
                  <a:cubicBezTo>
                    <a:pt x="9090558" y="464372"/>
                    <a:pt x="9090558" y="464372"/>
                    <a:pt x="9088116" y="464372"/>
                  </a:cubicBezTo>
                  <a:cubicBezTo>
                    <a:pt x="9086896" y="464372"/>
                    <a:pt x="9085675" y="465593"/>
                    <a:pt x="9083234" y="466813"/>
                  </a:cubicBezTo>
                  <a:cubicBezTo>
                    <a:pt x="9083234" y="466813"/>
                    <a:pt x="9082013" y="468034"/>
                    <a:pt x="9082013" y="468034"/>
                  </a:cubicBezTo>
                  <a:cubicBezTo>
                    <a:pt x="9082013" y="468034"/>
                    <a:pt x="9080792" y="469255"/>
                    <a:pt x="9079571" y="469255"/>
                  </a:cubicBezTo>
                  <a:cubicBezTo>
                    <a:pt x="9077130" y="469255"/>
                    <a:pt x="9078351" y="469255"/>
                    <a:pt x="9077130" y="469255"/>
                  </a:cubicBezTo>
                  <a:cubicBezTo>
                    <a:pt x="9075909" y="469255"/>
                    <a:pt x="9077130" y="468034"/>
                    <a:pt x="9074689" y="470475"/>
                  </a:cubicBezTo>
                  <a:cubicBezTo>
                    <a:pt x="9073468" y="471696"/>
                    <a:pt x="9072247" y="472917"/>
                    <a:pt x="9072247" y="471696"/>
                  </a:cubicBezTo>
                  <a:cubicBezTo>
                    <a:pt x="9072247" y="470475"/>
                    <a:pt x="9071027" y="471696"/>
                    <a:pt x="9069806" y="471696"/>
                  </a:cubicBezTo>
                  <a:cubicBezTo>
                    <a:pt x="9067364" y="471696"/>
                    <a:pt x="9067364" y="474138"/>
                    <a:pt x="9066144" y="474138"/>
                  </a:cubicBezTo>
                  <a:cubicBezTo>
                    <a:pt x="9064923" y="474138"/>
                    <a:pt x="9064923" y="474138"/>
                    <a:pt x="9064923" y="472917"/>
                  </a:cubicBezTo>
                  <a:cubicBezTo>
                    <a:pt x="9064923" y="470475"/>
                    <a:pt x="9062482" y="472917"/>
                    <a:pt x="9061261" y="474138"/>
                  </a:cubicBezTo>
                  <a:cubicBezTo>
                    <a:pt x="9058820" y="475358"/>
                    <a:pt x="9058820" y="474138"/>
                    <a:pt x="9057599" y="474138"/>
                  </a:cubicBezTo>
                  <a:cubicBezTo>
                    <a:pt x="9056378" y="472917"/>
                    <a:pt x="9056378" y="471696"/>
                    <a:pt x="9053937" y="474138"/>
                  </a:cubicBezTo>
                  <a:cubicBezTo>
                    <a:pt x="9052716" y="475358"/>
                    <a:pt x="9052716" y="475358"/>
                    <a:pt x="9051495" y="475358"/>
                  </a:cubicBezTo>
                  <a:cubicBezTo>
                    <a:pt x="9049054" y="474138"/>
                    <a:pt x="9050275" y="476579"/>
                    <a:pt x="9050275" y="476579"/>
                  </a:cubicBezTo>
                  <a:cubicBezTo>
                    <a:pt x="9047833" y="475358"/>
                    <a:pt x="9045392" y="476579"/>
                    <a:pt x="9044171" y="477800"/>
                  </a:cubicBezTo>
                  <a:cubicBezTo>
                    <a:pt x="9040509" y="481462"/>
                    <a:pt x="9040509" y="480241"/>
                    <a:pt x="9038068" y="480241"/>
                  </a:cubicBezTo>
                  <a:cubicBezTo>
                    <a:pt x="9034406" y="479020"/>
                    <a:pt x="9035626" y="481462"/>
                    <a:pt x="9034406" y="480241"/>
                  </a:cubicBezTo>
                  <a:cubicBezTo>
                    <a:pt x="9034406" y="480241"/>
                    <a:pt x="9033185" y="479020"/>
                    <a:pt x="9033185" y="479020"/>
                  </a:cubicBezTo>
                  <a:cubicBezTo>
                    <a:pt x="9036847" y="477800"/>
                    <a:pt x="9036847" y="476579"/>
                    <a:pt x="9042950" y="474138"/>
                  </a:cubicBezTo>
                  <a:cubicBezTo>
                    <a:pt x="9045392" y="472917"/>
                    <a:pt x="9047833" y="472917"/>
                    <a:pt x="9050275" y="471696"/>
                  </a:cubicBezTo>
                  <a:cubicBezTo>
                    <a:pt x="9053937" y="470475"/>
                    <a:pt x="9057599" y="469255"/>
                    <a:pt x="9060040" y="468034"/>
                  </a:cubicBezTo>
                  <a:cubicBezTo>
                    <a:pt x="9061261" y="468034"/>
                    <a:pt x="9068585" y="466813"/>
                    <a:pt x="9069806" y="465593"/>
                  </a:cubicBezTo>
                  <a:cubicBezTo>
                    <a:pt x="9073468" y="464372"/>
                    <a:pt x="9074689" y="460710"/>
                    <a:pt x="9075909" y="458268"/>
                  </a:cubicBezTo>
                  <a:cubicBezTo>
                    <a:pt x="9077130" y="457048"/>
                    <a:pt x="9079571" y="455827"/>
                    <a:pt x="9080792" y="453386"/>
                  </a:cubicBezTo>
                  <a:cubicBezTo>
                    <a:pt x="9080792" y="452165"/>
                    <a:pt x="9083234" y="452165"/>
                    <a:pt x="9084454" y="450944"/>
                  </a:cubicBezTo>
                  <a:cubicBezTo>
                    <a:pt x="9085675" y="449724"/>
                    <a:pt x="9088116" y="448503"/>
                    <a:pt x="9088116" y="447282"/>
                  </a:cubicBezTo>
                  <a:cubicBezTo>
                    <a:pt x="9088116" y="446061"/>
                    <a:pt x="9089337" y="444841"/>
                    <a:pt x="9089337" y="444841"/>
                  </a:cubicBezTo>
                  <a:cubicBezTo>
                    <a:pt x="9089337" y="444841"/>
                    <a:pt x="9089337" y="444841"/>
                    <a:pt x="9089337" y="444841"/>
                  </a:cubicBezTo>
                  <a:cubicBezTo>
                    <a:pt x="9089337" y="444841"/>
                    <a:pt x="9090558" y="444841"/>
                    <a:pt x="9091778" y="443620"/>
                  </a:cubicBezTo>
                  <a:cubicBezTo>
                    <a:pt x="9092999" y="442399"/>
                    <a:pt x="9094220" y="442399"/>
                    <a:pt x="9092999" y="442399"/>
                  </a:cubicBezTo>
                  <a:cubicBezTo>
                    <a:pt x="9091778" y="442399"/>
                    <a:pt x="9091778" y="442399"/>
                    <a:pt x="9091778" y="442399"/>
                  </a:cubicBezTo>
                  <a:cubicBezTo>
                    <a:pt x="9092999" y="441179"/>
                    <a:pt x="9092999" y="441179"/>
                    <a:pt x="9094220" y="439958"/>
                  </a:cubicBezTo>
                  <a:cubicBezTo>
                    <a:pt x="9095441" y="438737"/>
                    <a:pt x="9095441" y="436296"/>
                    <a:pt x="9096661" y="436296"/>
                  </a:cubicBezTo>
                  <a:cubicBezTo>
                    <a:pt x="9097882" y="436296"/>
                    <a:pt x="9096661" y="435075"/>
                    <a:pt x="9096661" y="432634"/>
                  </a:cubicBezTo>
                  <a:cubicBezTo>
                    <a:pt x="9095441" y="430192"/>
                    <a:pt x="9094220" y="428972"/>
                    <a:pt x="9094220" y="430192"/>
                  </a:cubicBezTo>
                  <a:cubicBezTo>
                    <a:pt x="9094220" y="432634"/>
                    <a:pt x="9094220" y="433854"/>
                    <a:pt x="9094220" y="435075"/>
                  </a:cubicBezTo>
                  <a:cubicBezTo>
                    <a:pt x="9094220" y="436296"/>
                    <a:pt x="9092999" y="436296"/>
                    <a:pt x="9091778" y="436296"/>
                  </a:cubicBezTo>
                  <a:cubicBezTo>
                    <a:pt x="9089337" y="436296"/>
                    <a:pt x="9089337" y="438737"/>
                    <a:pt x="9088116" y="439958"/>
                  </a:cubicBezTo>
                  <a:cubicBezTo>
                    <a:pt x="9088116" y="439958"/>
                    <a:pt x="9088116" y="439958"/>
                    <a:pt x="9088116" y="439958"/>
                  </a:cubicBezTo>
                  <a:cubicBezTo>
                    <a:pt x="9086896" y="439958"/>
                    <a:pt x="9085675" y="439958"/>
                    <a:pt x="9084454" y="439958"/>
                  </a:cubicBezTo>
                  <a:cubicBezTo>
                    <a:pt x="9084454" y="439958"/>
                    <a:pt x="9083234" y="441179"/>
                    <a:pt x="9082013" y="441179"/>
                  </a:cubicBezTo>
                  <a:cubicBezTo>
                    <a:pt x="9082013" y="441179"/>
                    <a:pt x="9080792" y="442399"/>
                    <a:pt x="9079571" y="442399"/>
                  </a:cubicBezTo>
                  <a:cubicBezTo>
                    <a:pt x="9077130" y="442399"/>
                    <a:pt x="9078351" y="442399"/>
                    <a:pt x="9077130" y="442399"/>
                  </a:cubicBezTo>
                  <a:cubicBezTo>
                    <a:pt x="9075909" y="442399"/>
                    <a:pt x="9077130" y="441179"/>
                    <a:pt x="9073468" y="443620"/>
                  </a:cubicBezTo>
                  <a:cubicBezTo>
                    <a:pt x="9072247" y="444841"/>
                    <a:pt x="9071027" y="446061"/>
                    <a:pt x="9069806" y="444841"/>
                  </a:cubicBezTo>
                  <a:cubicBezTo>
                    <a:pt x="9069806" y="443620"/>
                    <a:pt x="9068585" y="444841"/>
                    <a:pt x="9067364" y="444841"/>
                  </a:cubicBezTo>
                  <a:cubicBezTo>
                    <a:pt x="9064923" y="444841"/>
                    <a:pt x="9064923" y="447282"/>
                    <a:pt x="9063702" y="447282"/>
                  </a:cubicBezTo>
                  <a:cubicBezTo>
                    <a:pt x="9062482" y="447282"/>
                    <a:pt x="9062482" y="447282"/>
                    <a:pt x="9062482" y="446061"/>
                  </a:cubicBezTo>
                  <a:cubicBezTo>
                    <a:pt x="9062482" y="443620"/>
                    <a:pt x="9060040" y="446061"/>
                    <a:pt x="9058820" y="447282"/>
                  </a:cubicBezTo>
                  <a:cubicBezTo>
                    <a:pt x="9056378" y="449724"/>
                    <a:pt x="9056378" y="448503"/>
                    <a:pt x="9055157" y="447282"/>
                  </a:cubicBezTo>
                  <a:cubicBezTo>
                    <a:pt x="9053937" y="446061"/>
                    <a:pt x="9053937" y="444841"/>
                    <a:pt x="9051495" y="447282"/>
                  </a:cubicBezTo>
                  <a:cubicBezTo>
                    <a:pt x="9050275" y="448503"/>
                    <a:pt x="9050275" y="448503"/>
                    <a:pt x="9050275" y="448503"/>
                  </a:cubicBezTo>
                  <a:cubicBezTo>
                    <a:pt x="9047833" y="447282"/>
                    <a:pt x="9049054" y="449724"/>
                    <a:pt x="9049054" y="449724"/>
                  </a:cubicBezTo>
                  <a:cubicBezTo>
                    <a:pt x="9046613" y="448503"/>
                    <a:pt x="9044171" y="449724"/>
                    <a:pt x="9042950" y="450944"/>
                  </a:cubicBezTo>
                  <a:cubicBezTo>
                    <a:pt x="9039288" y="454606"/>
                    <a:pt x="9039288" y="453386"/>
                    <a:pt x="9036847" y="452165"/>
                  </a:cubicBezTo>
                  <a:cubicBezTo>
                    <a:pt x="9033185" y="450944"/>
                    <a:pt x="9034406" y="453386"/>
                    <a:pt x="9033185" y="452165"/>
                  </a:cubicBezTo>
                  <a:cubicBezTo>
                    <a:pt x="9033185" y="450944"/>
                    <a:pt x="9031964" y="450944"/>
                    <a:pt x="9031964" y="449724"/>
                  </a:cubicBezTo>
                  <a:cubicBezTo>
                    <a:pt x="9033185" y="448503"/>
                    <a:pt x="9034406" y="447282"/>
                    <a:pt x="9038068" y="446061"/>
                  </a:cubicBezTo>
                  <a:cubicBezTo>
                    <a:pt x="9040509" y="444841"/>
                    <a:pt x="9041730" y="444841"/>
                    <a:pt x="9044171" y="443620"/>
                  </a:cubicBezTo>
                  <a:cubicBezTo>
                    <a:pt x="9046613" y="442399"/>
                    <a:pt x="9050275" y="441179"/>
                    <a:pt x="9052716" y="439958"/>
                  </a:cubicBezTo>
                  <a:cubicBezTo>
                    <a:pt x="9053937" y="439958"/>
                    <a:pt x="9060040" y="438737"/>
                    <a:pt x="9061261" y="438737"/>
                  </a:cubicBezTo>
                  <a:cubicBezTo>
                    <a:pt x="9063702" y="437517"/>
                    <a:pt x="9066144" y="433854"/>
                    <a:pt x="9067364" y="432634"/>
                  </a:cubicBezTo>
                  <a:cubicBezTo>
                    <a:pt x="9068585" y="431413"/>
                    <a:pt x="9071027" y="430192"/>
                    <a:pt x="9072247" y="428972"/>
                  </a:cubicBezTo>
                  <a:cubicBezTo>
                    <a:pt x="9073468" y="427751"/>
                    <a:pt x="9078351" y="426530"/>
                    <a:pt x="9079571" y="425310"/>
                  </a:cubicBezTo>
                  <a:cubicBezTo>
                    <a:pt x="9082013" y="422868"/>
                    <a:pt x="9085675" y="422868"/>
                    <a:pt x="9086896" y="422868"/>
                  </a:cubicBezTo>
                  <a:cubicBezTo>
                    <a:pt x="9088116" y="422868"/>
                    <a:pt x="9089337" y="421647"/>
                    <a:pt x="9090558" y="421647"/>
                  </a:cubicBezTo>
                  <a:cubicBezTo>
                    <a:pt x="9090558" y="421647"/>
                    <a:pt x="9091778" y="421647"/>
                    <a:pt x="9092999" y="420427"/>
                  </a:cubicBezTo>
                  <a:cubicBezTo>
                    <a:pt x="9094220" y="419206"/>
                    <a:pt x="9094220" y="417985"/>
                    <a:pt x="9092999" y="417985"/>
                  </a:cubicBezTo>
                  <a:cubicBezTo>
                    <a:pt x="9089337" y="419206"/>
                    <a:pt x="9089337" y="420427"/>
                    <a:pt x="9086896" y="417985"/>
                  </a:cubicBezTo>
                  <a:cubicBezTo>
                    <a:pt x="9085675" y="416765"/>
                    <a:pt x="9083234" y="417985"/>
                    <a:pt x="9082013" y="419206"/>
                  </a:cubicBezTo>
                  <a:cubicBezTo>
                    <a:pt x="9082013" y="419206"/>
                    <a:pt x="9080792" y="420427"/>
                    <a:pt x="9080792" y="420427"/>
                  </a:cubicBezTo>
                  <a:cubicBezTo>
                    <a:pt x="9080792" y="420427"/>
                    <a:pt x="9079571" y="421647"/>
                    <a:pt x="9078351" y="421647"/>
                  </a:cubicBezTo>
                  <a:cubicBezTo>
                    <a:pt x="9075909" y="421647"/>
                    <a:pt x="9077130" y="421647"/>
                    <a:pt x="9075909" y="421647"/>
                  </a:cubicBezTo>
                  <a:cubicBezTo>
                    <a:pt x="9074689" y="421647"/>
                    <a:pt x="9075909" y="420427"/>
                    <a:pt x="9073468" y="422868"/>
                  </a:cubicBezTo>
                  <a:cubicBezTo>
                    <a:pt x="9072247" y="424089"/>
                    <a:pt x="9071027" y="425310"/>
                    <a:pt x="9071027" y="424089"/>
                  </a:cubicBezTo>
                  <a:cubicBezTo>
                    <a:pt x="9071027" y="422868"/>
                    <a:pt x="9069806" y="424089"/>
                    <a:pt x="9068585" y="424089"/>
                  </a:cubicBezTo>
                  <a:cubicBezTo>
                    <a:pt x="9066144" y="424089"/>
                    <a:pt x="9066144" y="426530"/>
                    <a:pt x="9064923" y="426530"/>
                  </a:cubicBezTo>
                  <a:cubicBezTo>
                    <a:pt x="9063702" y="426530"/>
                    <a:pt x="9063702" y="426530"/>
                    <a:pt x="9063702" y="425310"/>
                  </a:cubicBezTo>
                  <a:cubicBezTo>
                    <a:pt x="9062482" y="422868"/>
                    <a:pt x="9061261" y="425310"/>
                    <a:pt x="9060040" y="426530"/>
                  </a:cubicBezTo>
                  <a:cubicBezTo>
                    <a:pt x="9057599" y="428972"/>
                    <a:pt x="9057599" y="427751"/>
                    <a:pt x="9056378" y="426530"/>
                  </a:cubicBezTo>
                  <a:cubicBezTo>
                    <a:pt x="9055157" y="425310"/>
                    <a:pt x="9055157" y="424089"/>
                    <a:pt x="9052716" y="426530"/>
                  </a:cubicBezTo>
                  <a:cubicBezTo>
                    <a:pt x="9051495" y="427751"/>
                    <a:pt x="9051495" y="427751"/>
                    <a:pt x="9050275" y="427751"/>
                  </a:cubicBezTo>
                  <a:cubicBezTo>
                    <a:pt x="9047833" y="426530"/>
                    <a:pt x="9049054" y="428972"/>
                    <a:pt x="9049054" y="428972"/>
                  </a:cubicBezTo>
                  <a:cubicBezTo>
                    <a:pt x="9046613" y="427751"/>
                    <a:pt x="9044171" y="428972"/>
                    <a:pt x="9042950" y="431413"/>
                  </a:cubicBezTo>
                  <a:cubicBezTo>
                    <a:pt x="9039288" y="435075"/>
                    <a:pt x="9039288" y="433854"/>
                    <a:pt x="9036847" y="433854"/>
                  </a:cubicBezTo>
                  <a:cubicBezTo>
                    <a:pt x="9033185" y="432634"/>
                    <a:pt x="9034406" y="435075"/>
                    <a:pt x="9033185" y="433854"/>
                  </a:cubicBezTo>
                  <a:cubicBezTo>
                    <a:pt x="9033185" y="433854"/>
                    <a:pt x="9033185" y="433854"/>
                    <a:pt x="9033185" y="433854"/>
                  </a:cubicBezTo>
                  <a:cubicBezTo>
                    <a:pt x="9034406" y="432634"/>
                    <a:pt x="9035626" y="432634"/>
                    <a:pt x="9038068" y="430192"/>
                  </a:cubicBezTo>
                  <a:cubicBezTo>
                    <a:pt x="9040509" y="428972"/>
                    <a:pt x="9041730" y="428972"/>
                    <a:pt x="9044171" y="427751"/>
                  </a:cubicBezTo>
                  <a:cubicBezTo>
                    <a:pt x="9046613" y="426530"/>
                    <a:pt x="9049054" y="425310"/>
                    <a:pt x="9052716" y="424089"/>
                  </a:cubicBezTo>
                  <a:cubicBezTo>
                    <a:pt x="9053937" y="422868"/>
                    <a:pt x="9060040" y="421647"/>
                    <a:pt x="9061261" y="421647"/>
                  </a:cubicBezTo>
                  <a:cubicBezTo>
                    <a:pt x="9063702" y="420427"/>
                    <a:pt x="9064923" y="416765"/>
                    <a:pt x="9064923" y="414323"/>
                  </a:cubicBezTo>
                  <a:cubicBezTo>
                    <a:pt x="9064923" y="413103"/>
                    <a:pt x="9067364" y="411882"/>
                    <a:pt x="9067364" y="409440"/>
                  </a:cubicBezTo>
                  <a:cubicBezTo>
                    <a:pt x="9067364" y="408220"/>
                    <a:pt x="9072247" y="405778"/>
                    <a:pt x="9072247" y="404558"/>
                  </a:cubicBezTo>
                  <a:cubicBezTo>
                    <a:pt x="9073468" y="400896"/>
                    <a:pt x="9075909" y="399675"/>
                    <a:pt x="9077130" y="399675"/>
                  </a:cubicBezTo>
                  <a:cubicBezTo>
                    <a:pt x="9078351" y="399675"/>
                    <a:pt x="9078351" y="397233"/>
                    <a:pt x="9079571" y="397233"/>
                  </a:cubicBezTo>
                  <a:cubicBezTo>
                    <a:pt x="9079571" y="397233"/>
                    <a:pt x="9080792" y="396013"/>
                    <a:pt x="9080792" y="394792"/>
                  </a:cubicBezTo>
                  <a:cubicBezTo>
                    <a:pt x="9080792" y="393571"/>
                    <a:pt x="9080792" y="392350"/>
                    <a:pt x="9079571" y="393571"/>
                  </a:cubicBezTo>
                  <a:cubicBezTo>
                    <a:pt x="9077130" y="396013"/>
                    <a:pt x="9078351" y="397233"/>
                    <a:pt x="9074689" y="396013"/>
                  </a:cubicBezTo>
                  <a:cubicBezTo>
                    <a:pt x="9073468" y="396013"/>
                    <a:pt x="9072247" y="397233"/>
                    <a:pt x="9071027" y="398454"/>
                  </a:cubicBezTo>
                  <a:cubicBezTo>
                    <a:pt x="9071027" y="398454"/>
                    <a:pt x="9071027" y="399675"/>
                    <a:pt x="9069806" y="399675"/>
                  </a:cubicBezTo>
                  <a:cubicBezTo>
                    <a:pt x="9069806" y="399675"/>
                    <a:pt x="9068585" y="400896"/>
                    <a:pt x="9068585" y="400896"/>
                  </a:cubicBezTo>
                  <a:cubicBezTo>
                    <a:pt x="9066144" y="400896"/>
                    <a:pt x="9067364" y="400896"/>
                    <a:pt x="9066144" y="402116"/>
                  </a:cubicBezTo>
                  <a:cubicBezTo>
                    <a:pt x="9064923" y="402116"/>
                    <a:pt x="9064923" y="400896"/>
                    <a:pt x="9063702" y="403337"/>
                  </a:cubicBezTo>
                  <a:cubicBezTo>
                    <a:pt x="9063702" y="404558"/>
                    <a:pt x="9062482" y="405778"/>
                    <a:pt x="9061261" y="404558"/>
                  </a:cubicBezTo>
                  <a:cubicBezTo>
                    <a:pt x="9060040" y="404558"/>
                    <a:pt x="9060040" y="404558"/>
                    <a:pt x="9058820" y="404558"/>
                  </a:cubicBezTo>
                  <a:cubicBezTo>
                    <a:pt x="9056378" y="404558"/>
                    <a:pt x="9057599" y="406999"/>
                    <a:pt x="9057599" y="406999"/>
                  </a:cubicBezTo>
                  <a:cubicBezTo>
                    <a:pt x="9057599" y="406999"/>
                    <a:pt x="9056378" y="406999"/>
                    <a:pt x="9055157" y="406999"/>
                  </a:cubicBezTo>
                  <a:cubicBezTo>
                    <a:pt x="9053937" y="405778"/>
                    <a:pt x="9052716" y="408220"/>
                    <a:pt x="9052716" y="409440"/>
                  </a:cubicBezTo>
                  <a:cubicBezTo>
                    <a:pt x="9051495" y="411882"/>
                    <a:pt x="9050275" y="410661"/>
                    <a:pt x="9049054" y="409440"/>
                  </a:cubicBezTo>
                  <a:cubicBezTo>
                    <a:pt x="9047833" y="408220"/>
                    <a:pt x="9046613" y="406999"/>
                    <a:pt x="9045392" y="409440"/>
                  </a:cubicBezTo>
                  <a:cubicBezTo>
                    <a:pt x="9045392" y="410661"/>
                    <a:pt x="9044171" y="410661"/>
                    <a:pt x="9044171" y="410661"/>
                  </a:cubicBezTo>
                  <a:cubicBezTo>
                    <a:pt x="9041730" y="409440"/>
                    <a:pt x="9042950" y="411882"/>
                    <a:pt x="9042950" y="411882"/>
                  </a:cubicBezTo>
                  <a:cubicBezTo>
                    <a:pt x="9040509" y="410661"/>
                    <a:pt x="9039288" y="411882"/>
                    <a:pt x="9038068" y="414323"/>
                  </a:cubicBezTo>
                  <a:cubicBezTo>
                    <a:pt x="9036847" y="416765"/>
                    <a:pt x="9035626" y="416765"/>
                    <a:pt x="9035626" y="416765"/>
                  </a:cubicBezTo>
                  <a:cubicBezTo>
                    <a:pt x="9034406" y="416765"/>
                    <a:pt x="9034406" y="416765"/>
                    <a:pt x="9033185" y="416765"/>
                  </a:cubicBezTo>
                  <a:cubicBezTo>
                    <a:pt x="9029523" y="415544"/>
                    <a:pt x="9030743" y="417985"/>
                    <a:pt x="9029523" y="416765"/>
                  </a:cubicBezTo>
                  <a:cubicBezTo>
                    <a:pt x="9029523" y="416765"/>
                    <a:pt x="9029523" y="416765"/>
                    <a:pt x="9028302" y="415544"/>
                  </a:cubicBezTo>
                  <a:cubicBezTo>
                    <a:pt x="9028302" y="415544"/>
                    <a:pt x="9029523" y="414323"/>
                    <a:pt x="9029523" y="414323"/>
                  </a:cubicBezTo>
                  <a:cubicBezTo>
                    <a:pt x="9030743" y="413103"/>
                    <a:pt x="9031964" y="411882"/>
                    <a:pt x="9033185" y="410661"/>
                  </a:cubicBezTo>
                  <a:cubicBezTo>
                    <a:pt x="9034406" y="409440"/>
                    <a:pt x="9036847" y="406999"/>
                    <a:pt x="9038068" y="405778"/>
                  </a:cubicBezTo>
                  <a:cubicBezTo>
                    <a:pt x="9039288" y="404558"/>
                    <a:pt x="9042950" y="403337"/>
                    <a:pt x="9042950" y="402116"/>
                  </a:cubicBezTo>
                  <a:cubicBezTo>
                    <a:pt x="9044171" y="400896"/>
                    <a:pt x="9044171" y="397233"/>
                    <a:pt x="9044171" y="396013"/>
                  </a:cubicBezTo>
                  <a:cubicBezTo>
                    <a:pt x="9044171" y="394792"/>
                    <a:pt x="9045392" y="393571"/>
                    <a:pt x="9045392" y="392350"/>
                  </a:cubicBezTo>
                  <a:cubicBezTo>
                    <a:pt x="9045392" y="391130"/>
                    <a:pt x="9049054" y="388689"/>
                    <a:pt x="9049054" y="387468"/>
                  </a:cubicBezTo>
                  <a:cubicBezTo>
                    <a:pt x="9049054" y="385026"/>
                    <a:pt x="9051495" y="383806"/>
                    <a:pt x="9052716" y="383806"/>
                  </a:cubicBezTo>
                  <a:cubicBezTo>
                    <a:pt x="9053937" y="383806"/>
                    <a:pt x="9053937" y="382585"/>
                    <a:pt x="9053937" y="382585"/>
                  </a:cubicBezTo>
                  <a:cubicBezTo>
                    <a:pt x="9053937" y="382585"/>
                    <a:pt x="9053937" y="381364"/>
                    <a:pt x="9055157" y="381364"/>
                  </a:cubicBezTo>
                  <a:cubicBezTo>
                    <a:pt x="9055157" y="380143"/>
                    <a:pt x="9055157" y="378923"/>
                    <a:pt x="9055157" y="380143"/>
                  </a:cubicBezTo>
                  <a:cubicBezTo>
                    <a:pt x="9053937" y="381364"/>
                    <a:pt x="9053937" y="382585"/>
                    <a:pt x="9051495" y="382585"/>
                  </a:cubicBezTo>
                  <a:cubicBezTo>
                    <a:pt x="9050275" y="382585"/>
                    <a:pt x="9049054" y="383806"/>
                    <a:pt x="9047833" y="385026"/>
                  </a:cubicBezTo>
                  <a:cubicBezTo>
                    <a:pt x="9047833" y="385026"/>
                    <a:pt x="9047833" y="386247"/>
                    <a:pt x="9046613" y="386247"/>
                  </a:cubicBezTo>
                  <a:cubicBezTo>
                    <a:pt x="9046613" y="386247"/>
                    <a:pt x="9046613" y="387468"/>
                    <a:pt x="9045392" y="387468"/>
                  </a:cubicBezTo>
                  <a:cubicBezTo>
                    <a:pt x="9044171" y="387468"/>
                    <a:pt x="9044171" y="387468"/>
                    <a:pt x="9044171" y="388689"/>
                  </a:cubicBezTo>
                  <a:cubicBezTo>
                    <a:pt x="9042950" y="388689"/>
                    <a:pt x="9042950" y="387468"/>
                    <a:pt x="9042950" y="389909"/>
                  </a:cubicBezTo>
                  <a:cubicBezTo>
                    <a:pt x="9042950" y="391130"/>
                    <a:pt x="9042950" y="392350"/>
                    <a:pt x="9041730" y="391130"/>
                  </a:cubicBezTo>
                  <a:cubicBezTo>
                    <a:pt x="9040509" y="391130"/>
                    <a:pt x="9040509" y="391130"/>
                    <a:pt x="9040509" y="391130"/>
                  </a:cubicBezTo>
                  <a:cubicBezTo>
                    <a:pt x="9039288" y="391130"/>
                    <a:pt x="9040509" y="393571"/>
                    <a:pt x="9039288" y="393571"/>
                  </a:cubicBezTo>
                  <a:cubicBezTo>
                    <a:pt x="9039288" y="393571"/>
                    <a:pt x="9038068" y="393571"/>
                    <a:pt x="9038068" y="393571"/>
                  </a:cubicBezTo>
                  <a:cubicBezTo>
                    <a:pt x="9036847" y="392350"/>
                    <a:pt x="9036847" y="394792"/>
                    <a:pt x="9036847" y="396013"/>
                  </a:cubicBezTo>
                  <a:cubicBezTo>
                    <a:pt x="9036847" y="398454"/>
                    <a:pt x="9035626" y="397233"/>
                    <a:pt x="9034406" y="397233"/>
                  </a:cubicBezTo>
                  <a:cubicBezTo>
                    <a:pt x="9033185" y="397233"/>
                    <a:pt x="9031964" y="396013"/>
                    <a:pt x="9031964" y="398454"/>
                  </a:cubicBezTo>
                  <a:cubicBezTo>
                    <a:pt x="9031964" y="399675"/>
                    <a:pt x="9031964" y="399675"/>
                    <a:pt x="9031964" y="399675"/>
                  </a:cubicBezTo>
                  <a:cubicBezTo>
                    <a:pt x="9029523" y="399675"/>
                    <a:pt x="9031964" y="400896"/>
                    <a:pt x="9031964" y="400896"/>
                  </a:cubicBezTo>
                  <a:cubicBezTo>
                    <a:pt x="9029523" y="400896"/>
                    <a:pt x="9028302" y="402116"/>
                    <a:pt x="9028302" y="403337"/>
                  </a:cubicBezTo>
                  <a:cubicBezTo>
                    <a:pt x="9027081" y="406999"/>
                    <a:pt x="9027081" y="405778"/>
                    <a:pt x="9024640" y="405778"/>
                  </a:cubicBezTo>
                  <a:cubicBezTo>
                    <a:pt x="9022199" y="405778"/>
                    <a:pt x="9023419" y="406999"/>
                    <a:pt x="9022199" y="406999"/>
                  </a:cubicBezTo>
                  <a:cubicBezTo>
                    <a:pt x="9022199" y="406999"/>
                    <a:pt x="9020978" y="406999"/>
                    <a:pt x="9020978" y="406999"/>
                  </a:cubicBezTo>
                  <a:cubicBezTo>
                    <a:pt x="9020978" y="406999"/>
                    <a:pt x="9020978" y="406999"/>
                    <a:pt x="9020978" y="406999"/>
                  </a:cubicBezTo>
                  <a:cubicBezTo>
                    <a:pt x="9024640" y="404558"/>
                    <a:pt x="9023419" y="403337"/>
                    <a:pt x="9024640" y="400896"/>
                  </a:cubicBezTo>
                  <a:cubicBezTo>
                    <a:pt x="9025861" y="399675"/>
                    <a:pt x="9025861" y="398454"/>
                    <a:pt x="9027081" y="397233"/>
                  </a:cubicBezTo>
                  <a:cubicBezTo>
                    <a:pt x="9028302" y="396013"/>
                    <a:pt x="9029523" y="394792"/>
                    <a:pt x="9030743" y="392350"/>
                  </a:cubicBezTo>
                  <a:cubicBezTo>
                    <a:pt x="9030743" y="391130"/>
                    <a:pt x="9034406" y="389909"/>
                    <a:pt x="9034406" y="388689"/>
                  </a:cubicBezTo>
                  <a:cubicBezTo>
                    <a:pt x="9035626" y="387468"/>
                    <a:pt x="9034406" y="385026"/>
                    <a:pt x="9034406" y="383806"/>
                  </a:cubicBezTo>
                  <a:cubicBezTo>
                    <a:pt x="9034406" y="382585"/>
                    <a:pt x="9035626" y="381364"/>
                    <a:pt x="9035626" y="380143"/>
                  </a:cubicBezTo>
                  <a:cubicBezTo>
                    <a:pt x="9035626" y="378923"/>
                    <a:pt x="9038068" y="376482"/>
                    <a:pt x="9038068" y="375261"/>
                  </a:cubicBezTo>
                  <a:cubicBezTo>
                    <a:pt x="9038068" y="372819"/>
                    <a:pt x="9039288" y="371599"/>
                    <a:pt x="9040509" y="371599"/>
                  </a:cubicBezTo>
                  <a:cubicBezTo>
                    <a:pt x="9040509" y="371599"/>
                    <a:pt x="9041730" y="370378"/>
                    <a:pt x="9041730" y="370378"/>
                  </a:cubicBezTo>
                  <a:cubicBezTo>
                    <a:pt x="9041730" y="370378"/>
                    <a:pt x="9041730" y="369157"/>
                    <a:pt x="9041730" y="369157"/>
                  </a:cubicBezTo>
                  <a:cubicBezTo>
                    <a:pt x="9041730" y="367936"/>
                    <a:pt x="9041730" y="367936"/>
                    <a:pt x="9040509" y="367936"/>
                  </a:cubicBezTo>
                  <a:cubicBezTo>
                    <a:pt x="9039288" y="369157"/>
                    <a:pt x="9039288" y="370378"/>
                    <a:pt x="9038068" y="370378"/>
                  </a:cubicBezTo>
                  <a:cubicBezTo>
                    <a:pt x="9036847" y="370378"/>
                    <a:pt x="9036847" y="371599"/>
                    <a:pt x="9035626" y="372819"/>
                  </a:cubicBezTo>
                  <a:cubicBezTo>
                    <a:pt x="9035626" y="372819"/>
                    <a:pt x="9035626" y="374040"/>
                    <a:pt x="9035626" y="374040"/>
                  </a:cubicBezTo>
                  <a:cubicBezTo>
                    <a:pt x="9035626" y="374040"/>
                    <a:pt x="9035626" y="375261"/>
                    <a:pt x="9034406" y="375261"/>
                  </a:cubicBezTo>
                  <a:cubicBezTo>
                    <a:pt x="9033185" y="375261"/>
                    <a:pt x="9034406" y="375261"/>
                    <a:pt x="9033185" y="376482"/>
                  </a:cubicBezTo>
                  <a:cubicBezTo>
                    <a:pt x="9031964" y="376482"/>
                    <a:pt x="9031964" y="376482"/>
                    <a:pt x="9031964" y="377702"/>
                  </a:cubicBezTo>
                  <a:cubicBezTo>
                    <a:pt x="9031964" y="378923"/>
                    <a:pt x="9031964" y="380143"/>
                    <a:pt x="9030743" y="378923"/>
                  </a:cubicBezTo>
                  <a:cubicBezTo>
                    <a:pt x="9030743" y="378923"/>
                    <a:pt x="9029523" y="378923"/>
                    <a:pt x="9029523" y="378923"/>
                  </a:cubicBezTo>
                  <a:cubicBezTo>
                    <a:pt x="9028302" y="378923"/>
                    <a:pt x="9029523" y="381364"/>
                    <a:pt x="9029523" y="381364"/>
                  </a:cubicBezTo>
                  <a:cubicBezTo>
                    <a:pt x="9029523" y="381364"/>
                    <a:pt x="9028302" y="381364"/>
                    <a:pt x="9028302" y="381364"/>
                  </a:cubicBezTo>
                  <a:cubicBezTo>
                    <a:pt x="9027081" y="380143"/>
                    <a:pt x="9027081" y="382585"/>
                    <a:pt x="9027081" y="383806"/>
                  </a:cubicBezTo>
                  <a:cubicBezTo>
                    <a:pt x="9027081" y="385026"/>
                    <a:pt x="9025861" y="385026"/>
                    <a:pt x="9024640" y="385026"/>
                  </a:cubicBezTo>
                  <a:cubicBezTo>
                    <a:pt x="9023419" y="385026"/>
                    <a:pt x="9022199" y="383806"/>
                    <a:pt x="9022199" y="386247"/>
                  </a:cubicBezTo>
                  <a:cubicBezTo>
                    <a:pt x="9022199" y="387468"/>
                    <a:pt x="9022199" y="387468"/>
                    <a:pt x="9022199" y="387468"/>
                  </a:cubicBezTo>
                  <a:cubicBezTo>
                    <a:pt x="9019757" y="387468"/>
                    <a:pt x="9022199" y="388689"/>
                    <a:pt x="9022199" y="388689"/>
                  </a:cubicBezTo>
                  <a:cubicBezTo>
                    <a:pt x="9019757" y="388689"/>
                    <a:pt x="9019757" y="389909"/>
                    <a:pt x="9019757" y="391130"/>
                  </a:cubicBezTo>
                  <a:cubicBezTo>
                    <a:pt x="9019757" y="394792"/>
                    <a:pt x="9018536" y="393571"/>
                    <a:pt x="9017316" y="394792"/>
                  </a:cubicBezTo>
                  <a:cubicBezTo>
                    <a:pt x="9014874" y="394792"/>
                    <a:pt x="9017316" y="396013"/>
                    <a:pt x="9014874" y="396013"/>
                  </a:cubicBezTo>
                  <a:cubicBezTo>
                    <a:pt x="9013654" y="396013"/>
                    <a:pt x="9012433" y="394792"/>
                    <a:pt x="9012433" y="397233"/>
                  </a:cubicBezTo>
                  <a:cubicBezTo>
                    <a:pt x="9012433" y="398454"/>
                    <a:pt x="9012433" y="398454"/>
                    <a:pt x="9012433" y="398454"/>
                  </a:cubicBezTo>
                  <a:cubicBezTo>
                    <a:pt x="9008771" y="396013"/>
                    <a:pt x="9011212" y="399675"/>
                    <a:pt x="9009992" y="399675"/>
                  </a:cubicBezTo>
                  <a:cubicBezTo>
                    <a:pt x="9006329" y="398454"/>
                    <a:pt x="9009992" y="402116"/>
                    <a:pt x="9008771" y="402116"/>
                  </a:cubicBezTo>
                  <a:cubicBezTo>
                    <a:pt x="9007550" y="402116"/>
                    <a:pt x="9009992" y="403337"/>
                    <a:pt x="9007550" y="402116"/>
                  </a:cubicBezTo>
                  <a:cubicBezTo>
                    <a:pt x="9007550" y="402116"/>
                    <a:pt x="9007550" y="403337"/>
                    <a:pt x="9007550" y="403337"/>
                  </a:cubicBezTo>
                  <a:cubicBezTo>
                    <a:pt x="9007550" y="403337"/>
                    <a:pt x="9007550" y="403337"/>
                    <a:pt x="9007550" y="403337"/>
                  </a:cubicBezTo>
                  <a:lnTo>
                    <a:pt x="9006329" y="374040"/>
                  </a:lnTo>
                  <a:lnTo>
                    <a:pt x="9005109" y="403337"/>
                  </a:lnTo>
                  <a:cubicBezTo>
                    <a:pt x="9005109" y="403337"/>
                    <a:pt x="9005109" y="403337"/>
                    <a:pt x="9003888" y="403337"/>
                  </a:cubicBezTo>
                  <a:cubicBezTo>
                    <a:pt x="9003888" y="403337"/>
                    <a:pt x="9003888" y="402116"/>
                    <a:pt x="9003888" y="402116"/>
                  </a:cubicBezTo>
                  <a:cubicBezTo>
                    <a:pt x="9001447" y="403337"/>
                    <a:pt x="9003888" y="400896"/>
                    <a:pt x="9002667" y="402116"/>
                  </a:cubicBezTo>
                  <a:cubicBezTo>
                    <a:pt x="9001447" y="402116"/>
                    <a:pt x="9005109" y="399675"/>
                    <a:pt x="9001447" y="399675"/>
                  </a:cubicBezTo>
                  <a:cubicBezTo>
                    <a:pt x="9000226" y="399675"/>
                    <a:pt x="9002667" y="397233"/>
                    <a:pt x="8999005" y="398454"/>
                  </a:cubicBezTo>
                  <a:cubicBezTo>
                    <a:pt x="8999005" y="398454"/>
                    <a:pt x="8999005" y="398454"/>
                    <a:pt x="8999005" y="397233"/>
                  </a:cubicBezTo>
                  <a:cubicBezTo>
                    <a:pt x="9000226" y="394792"/>
                    <a:pt x="8997785" y="396013"/>
                    <a:pt x="8996564" y="396013"/>
                  </a:cubicBezTo>
                  <a:cubicBezTo>
                    <a:pt x="8995343" y="396013"/>
                    <a:pt x="8996564" y="394792"/>
                    <a:pt x="8994122" y="394792"/>
                  </a:cubicBezTo>
                  <a:cubicBezTo>
                    <a:pt x="8992902" y="394792"/>
                    <a:pt x="8991681" y="394792"/>
                    <a:pt x="8991681" y="391130"/>
                  </a:cubicBezTo>
                  <a:cubicBezTo>
                    <a:pt x="8991681" y="389909"/>
                    <a:pt x="8990460" y="388689"/>
                    <a:pt x="8989240" y="388689"/>
                  </a:cubicBezTo>
                  <a:cubicBezTo>
                    <a:pt x="8989240" y="388689"/>
                    <a:pt x="8991681" y="387468"/>
                    <a:pt x="8989240" y="387468"/>
                  </a:cubicBezTo>
                  <a:cubicBezTo>
                    <a:pt x="8989240" y="387468"/>
                    <a:pt x="8989240" y="387468"/>
                    <a:pt x="8989240" y="386247"/>
                  </a:cubicBezTo>
                  <a:cubicBezTo>
                    <a:pt x="8989240" y="383806"/>
                    <a:pt x="8988019" y="385026"/>
                    <a:pt x="8986798" y="385026"/>
                  </a:cubicBezTo>
                  <a:cubicBezTo>
                    <a:pt x="8985578" y="385026"/>
                    <a:pt x="8985578" y="386247"/>
                    <a:pt x="8984357" y="383806"/>
                  </a:cubicBezTo>
                  <a:cubicBezTo>
                    <a:pt x="8984357" y="382585"/>
                    <a:pt x="8984357" y="381364"/>
                    <a:pt x="8983136" y="381364"/>
                  </a:cubicBezTo>
                  <a:cubicBezTo>
                    <a:pt x="8983136" y="381364"/>
                    <a:pt x="8981915" y="381364"/>
                    <a:pt x="8981915" y="381364"/>
                  </a:cubicBezTo>
                  <a:cubicBezTo>
                    <a:pt x="8981915" y="381364"/>
                    <a:pt x="8983136" y="380143"/>
                    <a:pt x="8981915" y="378923"/>
                  </a:cubicBezTo>
                  <a:cubicBezTo>
                    <a:pt x="8981915" y="378923"/>
                    <a:pt x="8980695" y="377702"/>
                    <a:pt x="8980695" y="378923"/>
                  </a:cubicBezTo>
                  <a:cubicBezTo>
                    <a:pt x="8979474" y="378923"/>
                    <a:pt x="8979474" y="378923"/>
                    <a:pt x="8979474" y="377702"/>
                  </a:cubicBezTo>
                  <a:cubicBezTo>
                    <a:pt x="8979474" y="375261"/>
                    <a:pt x="8979474" y="376482"/>
                    <a:pt x="8978253" y="376482"/>
                  </a:cubicBezTo>
                  <a:cubicBezTo>
                    <a:pt x="8978253" y="376482"/>
                    <a:pt x="8978253" y="376482"/>
                    <a:pt x="8977033" y="375261"/>
                  </a:cubicBezTo>
                  <a:cubicBezTo>
                    <a:pt x="8977033" y="375261"/>
                    <a:pt x="8977033" y="374040"/>
                    <a:pt x="8975812" y="374040"/>
                  </a:cubicBezTo>
                  <a:cubicBezTo>
                    <a:pt x="8975812" y="374040"/>
                    <a:pt x="8975812" y="372819"/>
                    <a:pt x="8975812" y="372819"/>
                  </a:cubicBezTo>
                  <a:cubicBezTo>
                    <a:pt x="8974591" y="371599"/>
                    <a:pt x="8974591" y="370378"/>
                    <a:pt x="8973371" y="370378"/>
                  </a:cubicBezTo>
                  <a:cubicBezTo>
                    <a:pt x="8970929" y="370378"/>
                    <a:pt x="8972150" y="370378"/>
                    <a:pt x="8970929" y="367936"/>
                  </a:cubicBezTo>
                  <a:cubicBezTo>
                    <a:pt x="8970929" y="367936"/>
                    <a:pt x="8970929" y="367936"/>
                    <a:pt x="8969708" y="369157"/>
                  </a:cubicBezTo>
                  <a:cubicBezTo>
                    <a:pt x="8969708" y="370378"/>
                    <a:pt x="8969708" y="370378"/>
                    <a:pt x="8969708" y="370378"/>
                  </a:cubicBezTo>
                  <a:cubicBezTo>
                    <a:pt x="8969708" y="370378"/>
                    <a:pt x="8970929" y="371599"/>
                    <a:pt x="8970929" y="371599"/>
                  </a:cubicBezTo>
                  <a:cubicBezTo>
                    <a:pt x="8970929" y="371599"/>
                    <a:pt x="8973371" y="372819"/>
                    <a:pt x="8973371" y="375261"/>
                  </a:cubicBezTo>
                  <a:cubicBezTo>
                    <a:pt x="8973371" y="376482"/>
                    <a:pt x="8975812" y="378923"/>
                    <a:pt x="8975812" y="380143"/>
                  </a:cubicBezTo>
                  <a:cubicBezTo>
                    <a:pt x="8975812" y="381364"/>
                    <a:pt x="8977033" y="382585"/>
                    <a:pt x="8977033" y="383806"/>
                  </a:cubicBezTo>
                  <a:cubicBezTo>
                    <a:pt x="8977033" y="385026"/>
                    <a:pt x="8975812" y="387468"/>
                    <a:pt x="8977033" y="388689"/>
                  </a:cubicBezTo>
                  <a:cubicBezTo>
                    <a:pt x="8977033" y="389909"/>
                    <a:pt x="8980695" y="391130"/>
                    <a:pt x="8980695" y="392350"/>
                  </a:cubicBezTo>
                  <a:cubicBezTo>
                    <a:pt x="8981915" y="393571"/>
                    <a:pt x="8983136" y="394792"/>
                    <a:pt x="8984357" y="397233"/>
                  </a:cubicBezTo>
                  <a:cubicBezTo>
                    <a:pt x="8985578" y="398454"/>
                    <a:pt x="8985578" y="399675"/>
                    <a:pt x="8986798" y="400896"/>
                  </a:cubicBezTo>
                  <a:cubicBezTo>
                    <a:pt x="8989240" y="404558"/>
                    <a:pt x="8988019" y="404558"/>
                    <a:pt x="8990460" y="406999"/>
                  </a:cubicBezTo>
                  <a:cubicBezTo>
                    <a:pt x="8990460" y="406999"/>
                    <a:pt x="8990460" y="406999"/>
                    <a:pt x="8990460" y="406999"/>
                  </a:cubicBezTo>
                  <a:cubicBezTo>
                    <a:pt x="8990460" y="406999"/>
                    <a:pt x="8989240" y="406999"/>
                    <a:pt x="8989240" y="406999"/>
                  </a:cubicBezTo>
                  <a:cubicBezTo>
                    <a:pt x="8988019" y="408220"/>
                    <a:pt x="8989240" y="405778"/>
                    <a:pt x="8986798" y="405778"/>
                  </a:cubicBezTo>
                  <a:cubicBezTo>
                    <a:pt x="8984357" y="405778"/>
                    <a:pt x="8984357" y="406999"/>
                    <a:pt x="8983136" y="403337"/>
                  </a:cubicBezTo>
                  <a:cubicBezTo>
                    <a:pt x="8983136" y="402116"/>
                    <a:pt x="8981915" y="400896"/>
                    <a:pt x="8979474" y="400896"/>
                  </a:cubicBezTo>
                  <a:cubicBezTo>
                    <a:pt x="8979474" y="400896"/>
                    <a:pt x="8981915" y="399675"/>
                    <a:pt x="8979474" y="399675"/>
                  </a:cubicBezTo>
                  <a:cubicBezTo>
                    <a:pt x="8979474" y="399675"/>
                    <a:pt x="8979474" y="399675"/>
                    <a:pt x="8979474" y="398454"/>
                  </a:cubicBezTo>
                  <a:cubicBezTo>
                    <a:pt x="8979474" y="396013"/>
                    <a:pt x="8978253" y="397233"/>
                    <a:pt x="8977033" y="397233"/>
                  </a:cubicBezTo>
                  <a:cubicBezTo>
                    <a:pt x="8975812" y="397233"/>
                    <a:pt x="8975812" y="398454"/>
                    <a:pt x="8974591" y="396013"/>
                  </a:cubicBezTo>
                  <a:cubicBezTo>
                    <a:pt x="8974591" y="394792"/>
                    <a:pt x="8974591" y="392350"/>
                    <a:pt x="8973371" y="393571"/>
                  </a:cubicBezTo>
                  <a:cubicBezTo>
                    <a:pt x="8972150" y="393571"/>
                    <a:pt x="8972150" y="393571"/>
                    <a:pt x="8972150" y="393571"/>
                  </a:cubicBezTo>
                  <a:cubicBezTo>
                    <a:pt x="8972150" y="393571"/>
                    <a:pt x="8973371" y="391130"/>
                    <a:pt x="8970929" y="391130"/>
                  </a:cubicBezTo>
                  <a:cubicBezTo>
                    <a:pt x="8969708" y="391130"/>
                    <a:pt x="8969708" y="389909"/>
                    <a:pt x="8969708" y="391130"/>
                  </a:cubicBezTo>
                  <a:cubicBezTo>
                    <a:pt x="8968488" y="391130"/>
                    <a:pt x="8968488" y="391130"/>
                    <a:pt x="8968488" y="389909"/>
                  </a:cubicBezTo>
                  <a:cubicBezTo>
                    <a:pt x="8968488" y="387468"/>
                    <a:pt x="8968488" y="388689"/>
                    <a:pt x="8967267" y="388689"/>
                  </a:cubicBezTo>
                  <a:cubicBezTo>
                    <a:pt x="8966046" y="388689"/>
                    <a:pt x="8967267" y="388689"/>
                    <a:pt x="8966046" y="387468"/>
                  </a:cubicBezTo>
                  <a:cubicBezTo>
                    <a:pt x="8964826" y="387468"/>
                    <a:pt x="8964826" y="386247"/>
                    <a:pt x="8964826" y="386247"/>
                  </a:cubicBezTo>
                  <a:cubicBezTo>
                    <a:pt x="8964826" y="386247"/>
                    <a:pt x="8964826" y="385026"/>
                    <a:pt x="8963605" y="385026"/>
                  </a:cubicBezTo>
                  <a:cubicBezTo>
                    <a:pt x="8962384" y="383806"/>
                    <a:pt x="8961164" y="382585"/>
                    <a:pt x="8959943" y="382585"/>
                  </a:cubicBezTo>
                  <a:cubicBezTo>
                    <a:pt x="8957501" y="382585"/>
                    <a:pt x="8957501" y="382585"/>
                    <a:pt x="8956281" y="380143"/>
                  </a:cubicBezTo>
                  <a:cubicBezTo>
                    <a:pt x="8956281" y="380143"/>
                    <a:pt x="8955060" y="380143"/>
                    <a:pt x="8956281" y="381364"/>
                  </a:cubicBezTo>
                  <a:cubicBezTo>
                    <a:pt x="8956281" y="382585"/>
                    <a:pt x="8956281" y="382585"/>
                    <a:pt x="8957501" y="382585"/>
                  </a:cubicBezTo>
                  <a:cubicBezTo>
                    <a:pt x="8957501" y="382585"/>
                    <a:pt x="8958722" y="383806"/>
                    <a:pt x="8958722" y="383806"/>
                  </a:cubicBezTo>
                  <a:cubicBezTo>
                    <a:pt x="8959943" y="383806"/>
                    <a:pt x="8961164" y="385026"/>
                    <a:pt x="8962384" y="387468"/>
                  </a:cubicBezTo>
                  <a:cubicBezTo>
                    <a:pt x="8962384" y="388689"/>
                    <a:pt x="8966046" y="391130"/>
                    <a:pt x="8966046" y="392350"/>
                  </a:cubicBezTo>
                  <a:cubicBezTo>
                    <a:pt x="8966046" y="393571"/>
                    <a:pt x="8967267" y="394792"/>
                    <a:pt x="8967267" y="396013"/>
                  </a:cubicBezTo>
                  <a:cubicBezTo>
                    <a:pt x="8967267" y="398454"/>
                    <a:pt x="8967267" y="400896"/>
                    <a:pt x="8968488" y="402116"/>
                  </a:cubicBezTo>
                  <a:cubicBezTo>
                    <a:pt x="8968488" y="403337"/>
                    <a:pt x="8973371" y="404558"/>
                    <a:pt x="8973371" y="405778"/>
                  </a:cubicBezTo>
                  <a:cubicBezTo>
                    <a:pt x="8974591" y="406999"/>
                    <a:pt x="8977033" y="409440"/>
                    <a:pt x="8978253" y="410661"/>
                  </a:cubicBezTo>
                  <a:cubicBezTo>
                    <a:pt x="8979474" y="411882"/>
                    <a:pt x="8980695" y="413103"/>
                    <a:pt x="8981915" y="414323"/>
                  </a:cubicBezTo>
                  <a:cubicBezTo>
                    <a:pt x="8983136" y="415544"/>
                    <a:pt x="8983136" y="415544"/>
                    <a:pt x="8983136" y="415544"/>
                  </a:cubicBezTo>
                  <a:cubicBezTo>
                    <a:pt x="8983136" y="415544"/>
                    <a:pt x="8983136" y="415544"/>
                    <a:pt x="8981915" y="416765"/>
                  </a:cubicBezTo>
                  <a:cubicBezTo>
                    <a:pt x="8980695" y="417985"/>
                    <a:pt x="8981915" y="415544"/>
                    <a:pt x="8978253" y="416765"/>
                  </a:cubicBezTo>
                  <a:cubicBezTo>
                    <a:pt x="8977033" y="416765"/>
                    <a:pt x="8975812" y="417985"/>
                    <a:pt x="8975812" y="416765"/>
                  </a:cubicBezTo>
                  <a:cubicBezTo>
                    <a:pt x="8974591" y="416765"/>
                    <a:pt x="8974591" y="415544"/>
                    <a:pt x="8973371" y="414323"/>
                  </a:cubicBezTo>
                  <a:cubicBezTo>
                    <a:pt x="8972150" y="413103"/>
                    <a:pt x="8970929" y="411882"/>
                    <a:pt x="8968488" y="411882"/>
                  </a:cubicBezTo>
                  <a:cubicBezTo>
                    <a:pt x="8968488" y="411882"/>
                    <a:pt x="8969708" y="409440"/>
                    <a:pt x="8967267" y="410661"/>
                  </a:cubicBezTo>
                  <a:cubicBezTo>
                    <a:pt x="8967267" y="410661"/>
                    <a:pt x="8966046" y="410661"/>
                    <a:pt x="8966046" y="409440"/>
                  </a:cubicBezTo>
                  <a:cubicBezTo>
                    <a:pt x="8964826" y="406999"/>
                    <a:pt x="8963605" y="408220"/>
                    <a:pt x="8962384" y="409440"/>
                  </a:cubicBezTo>
                  <a:cubicBezTo>
                    <a:pt x="8961164" y="410661"/>
                    <a:pt x="8961164" y="410661"/>
                    <a:pt x="8958722" y="409440"/>
                  </a:cubicBezTo>
                  <a:cubicBezTo>
                    <a:pt x="8957501" y="408220"/>
                    <a:pt x="8957501" y="405778"/>
                    <a:pt x="8956281" y="406999"/>
                  </a:cubicBezTo>
                  <a:cubicBezTo>
                    <a:pt x="8956281" y="408220"/>
                    <a:pt x="8955060" y="408220"/>
                    <a:pt x="8953839" y="406999"/>
                  </a:cubicBezTo>
                  <a:cubicBezTo>
                    <a:pt x="8953839" y="406999"/>
                    <a:pt x="8953839" y="404558"/>
                    <a:pt x="8952619" y="404558"/>
                  </a:cubicBezTo>
                  <a:cubicBezTo>
                    <a:pt x="8951398" y="404558"/>
                    <a:pt x="8951398" y="403337"/>
                    <a:pt x="8950177" y="404558"/>
                  </a:cubicBezTo>
                  <a:cubicBezTo>
                    <a:pt x="8948957" y="405778"/>
                    <a:pt x="8948957" y="404558"/>
                    <a:pt x="8947736" y="403337"/>
                  </a:cubicBezTo>
                  <a:cubicBezTo>
                    <a:pt x="8946515" y="400896"/>
                    <a:pt x="8946515" y="402116"/>
                    <a:pt x="8945294" y="402116"/>
                  </a:cubicBezTo>
                  <a:cubicBezTo>
                    <a:pt x="8944074" y="402116"/>
                    <a:pt x="8945294" y="402116"/>
                    <a:pt x="8942853" y="400896"/>
                  </a:cubicBezTo>
                  <a:cubicBezTo>
                    <a:pt x="8941632" y="400896"/>
                    <a:pt x="8941632" y="399675"/>
                    <a:pt x="8941632" y="399675"/>
                  </a:cubicBezTo>
                  <a:cubicBezTo>
                    <a:pt x="8941632" y="399675"/>
                    <a:pt x="8940412" y="398454"/>
                    <a:pt x="8940412" y="398454"/>
                  </a:cubicBezTo>
                  <a:cubicBezTo>
                    <a:pt x="8939191" y="397233"/>
                    <a:pt x="8937970" y="396013"/>
                    <a:pt x="8936750" y="396013"/>
                  </a:cubicBezTo>
                  <a:cubicBezTo>
                    <a:pt x="8934308" y="396013"/>
                    <a:pt x="8934308" y="396013"/>
                    <a:pt x="8931867" y="393571"/>
                  </a:cubicBezTo>
                  <a:cubicBezTo>
                    <a:pt x="8931867" y="392350"/>
                    <a:pt x="8930646" y="393571"/>
                    <a:pt x="8930646" y="394792"/>
                  </a:cubicBezTo>
                  <a:cubicBezTo>
                    <a:pt x="8930646" y="396013"/>
                    <a:pt x="8930646" y="397233"/>
                    <a:pt x="8931867" y="397233"/>
                  </a:cubicBezTo>
                  <a:cubicBezTo>
                    <a:pt x="8931867" y="397233"/>
                    <a:pt x="8933087" y="398454"/>
                    <a:pt x="8934308" y="399675"/>
                  </a:cubicBezTo>
                  <a:cubicBezTo>
                    <a:pt x="8935529" y="399675"/>
                    <a:pt x="8937970" y="400896"/>
                    <a:pt x="8939191" y="404558"/>
                  </a:cubicBezTo>
                  <a:cubicBezTo>
                    <a:pt x="8939191" y="405778"/>
                    <a:pt x="8944074" y="408220"/>
                    <a:pt x="8944074" y="409440"/>
                  </a:cubicBezTo>
                  <a:cubicBezTo>
                    <a:pt x="8944074" y="410661"/>
                    <a:pt x="8946515" y="411882"/>
                    <a:pt x="8946515" y="414323"/>
                  </a:cubicBezTo>
                  <a:cubicBezTo>
                    <a:pt x="8946515" y="416765"/>
                    <a:pt x="8947736" y="420427"/>
                    <a:pt x="8950177" y="421647"/>
                  </a:cubicBezTo>
                  <a:cubicBezTo>
                    <a:pt x="8951398" y="422868"/>
                    <a:pt x="8957501" y="424089"/>
                    <a:pt x="8958722" y="424089"/>
                  </a:cubicBezTo>
                  <a:cubicBezTo>
                    <a:pt x="8961164" y="425310"/>
                    <a:pt x="8963605" y="426530"/>
                    <a:pt x="8967267" y="427751"/>
                  </a:cubicBezTo>
                  <a:cubicBezTo>
                    <a:pt x="8969708" y="428972"/>
                    <a:pt x="8970929" y="428972"/>
                    <a:pt x="8973371" y="430192"/>
                  </a:cubicBezTo>
                  <a:cubicBezTo>
                    <a:pt x="8975812" y="431413"/>
                    <a:pt x="8977033" y="432634"/>
                    <a:pt x="8978253" y="433854"/>
                  </a:cubicBezTo>
                  <a:cubicBezTo>
                    <a:pt x="8978253" y="433854"/>
                    <a:pt x="8978253" y="433854"/>
                    <a:pt x="8978253" y="433854"/>
                  </a:cubicBezTo>
                  <a:cubicBezTo>
                    <a:pt x="8977033" y="435075"/>
                    <a:pt x="8978253" y="432634"/>
                    <a:pt x="8974591" y="433854"/>
                  </a:cubicBezTo>
                  <a:cubicBezTo>
                    <a:pt x="8972150" y="435075"/>
                    <a:pt x="8972150" y="435075"/>
                    <a:pt x="8968488" y="431413"/>
                  </a:cubicBezTo>
                  <a:cubicBezTo>
                    <a:pt x="8967267" y="430192"/>
                    <a:pt x="8964826" y="428972"/>
                    <a:pt x="8962384" y="428972"/>
                  </a:cubicBezTo>
                  <a:cubicBezTo>
                    <a:pt x="8962384" y="428972"/>
                    <a:pt x="8963605" y="426530"/>
                    <a:pt x="8961164" y="427751"/>
                  </a:cubicBezTo>
                  <a:cubicBezTo>
                    <a:pt x="8961164" y="427751"/>
                    <a:pt x="8959943" y="427751"/>
                    <a:pt x="8958722" y="426530"/>
                  </a:cubicBezTo>
                  <a:cubicBezTo>
                    <a:pt x="8957501" y="424089"/>
                    <a:pt x="8956281" y="425310"/>
                    <a:pt x="8955060" y="426530"/>
                  </a:cubicBezTo>
                  <a:cubicBezTo>
                    <a:pt x="8953839" y="427751"/>
                    <a:pt x="8953839" y="428972"/>
                    <a:pt x="8951398" y="426530"/>
                  </a:cubicBezTo>
                  <a:cubicBezTo>
                    <a:pt x="8950177" y="425310"/>
                    <a:pt x="8947736" y="422868"/>
                    <a:pt x="8947736" y="425310"/>
                  </a:cubicBezTo>
                  <a:cubicBezTo>
                    <a:pt x="8947736" y="426530"/>
                    <a:pt x="8946515" y="426530"/>
                    <a:pt x="8946515" y="426530"/>
                  </a:cubicBezTo>
                  <a:cubicBezTo>
                    <a:pt x="8945294" y="426530"/>
                    <a:pt x="8945294" y="424089"/>
                    <a:pt x="8942853" y="424089"/>
                  </a:cubicBezTo>
                  <a:cubicBezTo>
                    <a:pt x="8941632" y="424089"/>
                    <a:pt x="8940412" y="424089"/>
                    <a:pt x="8940412" y="424089"/>
                  </a:cubicBezTo>
                  <a:cubicBezTo>
                    <a:pt x="8939191" y="425310"/>
                    <a:pt x="8939191" y="424089"/>
                    <a:pt x="8937970" y="422868"/>
                  </a:cubicBezTo>
                  <a:cubicBezTo>
                    <a:pt x="8935529" y="420427"/>
                    <a:pt x="8936750" y="421647"/>
                    <a:pt x="8935529" y="421647"/>
                  </a:cubicBezTo>
                  <a:cubicBezTo>
                    <a:pt x="8934308" y="421647"/>
                    <a:pt x="8935529" y="421647"/>
                    <a:pt x="8933087" y="421647"/>
                  </a:cubicBezTo>
                  <a:cubicBezTo>
                    <a:pt x="8931867" y="421647"/>
                    <a:pt x="8930646" y="420427"/>
                    <a:pt x="8930646" y="420427"/>
                  </a:cubicBezTo>
                  <a:cubicBezTo>
                    <a:pt x="8929425" y="420427"/>
                    <a:pt x="8929425" y="419206"/>
                    <a:pt x="8929425" y="419206"/>
                  </a:cubicBezTo>
                  <a:cubicBezTo>
                    <a:pt x="8926984" y="419206"/>
                    <a:pt x="8925763" y="417985"/>
                    <a:pt x="8924543" y="417985"/>
                  </a:cubicBezTo>
                  <a:cubicBezTo>
                    <a:pt x="8922101" y="419206"/>
                    <a:pt x="8922101" y="419206"/>
                    <a:pt x="8918439" y="417985"/>
                  </a:cubicBezTo>
                  <a:cubicBezTo>
                    <a:pt x="8917218" y="417985"/>
                    <a:pt x="8918439" y="417985"/>
                    <a:pt x="8918439" y="420427"/>
                  </a:cubicBezTo>
                  <a:cubicBezTo>
                    <a:pt x="8919660" y="421647"/>
                    <a:pt x="8919660" y="422868"/>
                    <a:pt x="8920880" y="421647"/>
                  </a:cubicBezTo>
                  <a:cubicBezTo>
                    <a:pt x="8920880" y="421647"/>
                    <a:pt x="8923322" y="422868"/>
                    <a:pt x="8924543" y="422868"/>
                  </a:cubicBezTo>
                  <a:cubicBezTo>
                    <a:pt x="8925763" y="422868"/>
                    <a:pt x="8929425" y="422868"/>
                    <a:pt x="8931867" y="425310"/>
                  </a:cubicBezTo>
                  <a:cubicBezTo>
                    <a:pt x="8933087" y="426530"/>
                    <a:pt x="8939191" y="427751"/>
                    <a:pt x="8939191" y="428972"/>
                  </a:cubicBezTo>
                  <a:cubicBezTo>
                    <a:pt x="8940412" y="430192"/>
                    <a:pt x="8942853" y="431413"/>
                    <a:pt x="8944074" y="432634"/>
                  </a:cubicBezTo>
                  <a:cubicBezTo>
                    <a:pt x="8945294" y="435075"/>
                    <a:pt x="8947736" y="437517"/>
                    <a:pt x="8950177" y="438737"/>
                  </a:cubicBezTo>
                  <a:cubicBezTo>
                    <a:pt x="8951398" y="438737"/>
                    <a:pt x="8957501" y="439958"/>
                    <a:pt x="8958722" y="439958"/>
                  </a:cubicBezTo>
                  <a:cubicBezTo>
                    <a:pt x="8961164" y="441179"/>
                    <a:pt x="8964826" y="442399"/>
                    <a:pt x="8967267" y="443620"/>
                  </a:cubicBezTo>
                  <a:cubicBezTo>
                    <a:pt x="8969708" y="444841"/>
                    <a:pt x="8970929" y="444841"/>
                    <a:pt x="8973371" y="446061"/>
                  </a:cubicBezTo>
                  <a:cubicBezTo>
                    <a:pt x="8975812" y="447282"/>
                    <a:pt x="8977033" y="448503"/>
                    <a:pt x="8979474" y="449724"/>
                  </a:cubicBezTo>
                  <a:cubicBezTo>
                    <a:pt x="8978253" y="449724"/>
                    <a:pt x="8978253" y="450944"/>
                    <a:pt x="8978253" y="452165"/>
                  </a:cubicBezTo>
                  <a:cubicBezTo>
                    <a:pt x="8977033" y="453386"/>
                    <a:pt x="8978253" y="450944"/>
                    <a:pt x="8974591" y="452165"/>
                  </a:cubicBezTo>
                  <a:cubicBezTo>
                    <a:pt x="8972150" y="453386"/>
                    <a:pt x="8972150" y="454606"/>
                    <a:pt x="8968488" y="450944"/>
                  </a:cubicBezTo>
                  <a:cubicBezTo>
                    <a:pt x="8967267" y="449724"/>
                    <a:pt x="8964826" y="448503"/>
                    <a:pt x="8962384" y="449724"/>
                  </a:cubicBezTo>
                  <a:cubicBezTo>
                    <a:pt x="8962384" y="449724"/>
                    <a:pt x="8963605" y="447282"/>
                    <a:pt x="8961164" y="448503"/>
                  </a:cubicBezTo>
                  <a:cubicBezTo>
                    <a:pt x="8961164" y="448503"/>
                    <a:pt x="8959943" y="448503"/>
                    <a:pt x="8959943" y="447282"/>
                  </a:cubicBezTo>
                  <a:cubicBezTo>
                    <a:pt x="8958722" y="444841"/>
                    <a:pt x="8957501" y="446061"/>
                    <a:pt x="8956281" y="447282"/>
                  </a:cubicBezTo>
                  <a:cubicBezTo>
                    <a:pt x="8955060" y="448503"/>
                    <a:pt x="8955060" y="449724"/>
                    <a:pt x="8952619" y="447282"/>
                  </a:cubicBezTo>
                  <a:cubicBezTo>
                    <a:pt x="8951398" y="446061"/>
                    <a:pt x="8948957" y="443620"/>
                    <a:pt x="8948957" y="446061"/>
                  </a:cubicBezTo>
                  <a:cubicBezTo>
                    <a:pt x="8948957" y="447282"/>
                    <a:pt x="8947736" y="447282"/>
                    <a:pt x="8947736" y="447282"/>
                  </a:cubicBezTo>
                  <a:cubicBezTo>
                    <a:pt x="8946515" y="447282"/>
                    <a:pt x="8946515" y="444841"/>
                    <a:pt x="8944074" y="444841"/>
                  </a:cubicBezTo>
                  <a:cubicBezTo>
                    <a:pt x="8942853" y="444841"/>
                    <a:pt x="8941632" y="444841"/>
                    <a:pt x="8941632" y="444841"/>
                  </a:cubicBezTo>
                  <a:cubicBezTo>
                    <a:pt x="8941632" y="446061"/>
                    <a:pt x="8940412" y="444841"/>
                    <a:pt x="8937970" y="443620"/>
                  </a:cubicBezTo>
                  <a:cubicBezTo>
                    <a:pt x="8935529" y="441179"/>
                    <a:pt x="8936750" y="442399"/>
                    <a:pt x="8934308" y="442399"/>
                  </a:cubicBezTo>
                  <a:cubicBezTo>
                    <a:pt x="8933087" y="442399"/>
                    <a:pt x="8934308" y="442399"/>
                    <a:pt x="8931867" y="442399"/>
                  </a:cubicBezTo>
                  <a:cubicBezTo>
                    <a:pt x="8930646" y="442399"/>
                    <a:pt x="8929425" y="441179"/>
                    <a:pt x="8929425" y="441179"/>
                  </a:cubicBezTo>
                  <a:cubicBezTo>
                    <a:pt x="8928205" y="441179"/>
                    <a:pt x="8928205" y="439958"/>
                    <a:pt x="8926984" y="439958"/>
                  </a:cubicBezTo>
                  <a:cubicBezTo>
                    <a:pt x="8925763" y="439958"/>
                    <a:pt x="8924543" y="439958"/>
                    <a:pt x="8923322" y="439958"/>
                  </a:cubicBezTo>
                  <a:cubicBezTo>
                    <a:pt x="8923322" y="439958"/>
                    <a:pt x="8923322" y="439958"/>
                    <a:pt x="8923322" y="439958"/>
                  </a:cubicBezTo>
                  <a:cubicBezTo>
                    <a:pt x="8920880" y="438737"/>
                    <a:pt x="8920880" y="436296"/>
                    <a:pt x="8919660" y="436296"/>
                  </a:cubicBezTo>
                  <a:cubicBezTo>
                    <a:pt x="8918439" y="436296"/>
                    <a:pt x="8917218" y="436296"/>
                    <a:pt x="8917218" y="435075"/>
                  </a:cubicBezTo>
                  <a:cubicBezTo>
                    <a:pt x="8917218" y="433854"/>
                    <a:pt x="8917218" y="432634"/>
                    <a:pt x="8917218" y="430192"/>
                  </a:cubicBezTo>
                  <a:cubicBezTo>
                    <a:pt x="8917218" y="428972"/>
                    <a:pt x="8915998" y="430192"/>
                    <a:pt x="8914777" y="432634"/>
                  </a:cubicBezTo>
                  <a:cubicBezTo>
                    <a:pt x="8913556" y="435075"/>
                    <a:pt x="8913556" y="436296"/>
                    <a:pt x="8914777" y="436296"/>
                  </a:cubicBezTo>
                  <a:cubicBezTo>
                    <a:pt x="8914777" y="436296"/>
                    <a:pt x="8915998" y="438737"/>
                    <a:pt x="8917218" y="439958"/>
                  </a:cubicBezTo>
                  <a:cubicBezTo>
                    <a:pt x="8917218" y="439958"/>
                    <a:pt x="8918439" y="441179"/>
                    <a:pt x="8919660" y="442399"/>
                  </a:cubicBezTo>
                  <a:cubicBezTo>
                    <a:pt x="8919660" y="442399"/>
                    <a:pt x="8918439" y="442399"/>
                    <a:pt x="8918439" y="442399"/>
                  </a:cubicBezTo>
                  <a:cubicBezTo>
                    <a:pt x="8917218" y="442399"/>
                    <a:pt x="8918439" y="443620"/>
                    <a:pt x="8919660" y="443620"/>
                  </a:cubicBezTo>
                  <a:cubicBezTo>
                    <a:pt x="8920880" y="444841"/>
                    <a:pt x="8922101" y="444841"/>
                    <a:pt x="8922101" y="444841"/>
                  </a:cubicBezTo>
                  <a:cubicBezTo>
                    <a:pt x="8922101" y="444841"/>
                    <a:pt x="8922101" y="444841"/>
                    <a:pt x="8922101" y="444841"/>
                  </a:cubicBezTo>
                  <a:cubicBezTo>
                    <a:pt x="8923322" y="446061"/>
                    <a:pt x="8923322" y="446061"/>
                    <a:pt x="8923322" y="447282"/>
                  </a:cubicBezTo>
                  <a:cubicBezTo>
                    <a:pt x="8923322" y="448503"/>
                    <a:pt x="8925763" y="449724"/>
                    <a:pt x="8926984" y="450944"/>
                  </a:cubicBezTo>
                  <a:cubicBezTo>
                    <a:pt x="8928205" y="452165"/>
                    <a:pt x="8930646" y="452165"/>
                    <a:pt x="8930646" y="453386"/>
                  </a:cubicBezTo>
                  <a:cubicBezTo>
                    <a:pt x="8931867" y="454606"/>
                    <a:pt x="8934308" y="455827"/>
                    <a:pt x="8935529" y="458268"/>
                  </a:cubicBezTo>
                  <a:cubicBezTo>
                    <a:pt x="8936750" y="460710"/>
                    <a:pt x="8939191" y="464372"/>
                    <a:pt x="8941632" y="465593"/>
                  </a:cubicBezTo>
                  <a:cubicBezTo>
                    <a:pt x="8942853" y="466813"/>
                    <a:pt x="8950177" y="466813"/>
                    <a:pt x="8951398" y="468034"/>
                  </a:cubicBezTo>
                  <a:cubicBezTo>
                    <a:pt x="8955060" y="469255"/>
                    <a:pt x="8958722" y="470475"/>
                    <a:pt x="8962384" y="471696"/>
                  </a:cubicBezTo>
                  <a:cubicBezTo>
                    <a:pt x="8964826" y="472917"/>
                    <a:pt x="8967267" y="472917"/>
                    <a:pt x="8969708" y="474138"/>
                  </a:cubicBezTo>
                  <a:cubicBezTo>
                    <a:pt x="8974591" y="476579"/>
                    <a:pt x="8975812" y="477800"/>
                    <a:pt x="8979474" y="479020"/>
                  </a:cubicBezTo>
                  <a:cubicBezTo>
                    <a:pt x="8979474" y="479020"/>
                    <a:pt x="8978253" y="480241"/>
                    <a:pt x="8978253" y="480241"/>
                  </a:cubicBezTo>
                  <a:cubicBezTo>
                    <a:pt x="8977033" y="481462"/>
                    <a:pt x="8978253" y="479020"/>
                    <a:pt x="8974591" y="480241"/>
                  </a:cubicBezTo>
                  <a:cubicBezTo>
                    <a:pt x="8972150" y="481462"/>
                    <a:pt x="8972150" y="482682"/>
                    <a:pt x="8968488" y="477800"/>
                  </a:cubicBezTo>
                  <a:cubicBezTo>
                    <a:pt x="8967267" y="476579"/>
                    <a:pt x="8964826" y="475358"/>
                    <a:pt x="8962384" y="476579"/>
                  </a:cubicBezTo>
                  <a:cubicBezTo>
                    <a:pt x="8962384" y="476579"/>
                    <a:pt x="8963605" y="474138"/>
                    <a:pt x="8961164" y="475358"/>
                  </a:cubicBezTo>
                  <a:cubicBezTo>
                    <a:pt x="8961164" y="475358"/>
                    <a:pt x="8959943" y="475358"/>
                    <a:pt x="8958722" y="474138"/>
                  </a:cubicBezTo>
                  <a:cubicBezTo>
                    <a:pt x="8956281" y="471696"/>
                    <a:pt x="8956281" y="472917"/>
                    <a:pt x="8955060" y="474138"/>
                  </a:cubicBezTo>
                  <a:cubicBezTo>
                    <a:pt x="8953839" y="475358"/>
                    <a:pt x="8953839" y="476579"/>
                    <a:pt x="8951398" y="474138"/>
                  </a:cubicBezTo>
                  <a:cubicBezTo>
                    <a:pt x="8950177" y="472917"/>
                    <a:pt x="8947736" y="470475"/>
                    <a:pt x="8947736" y="472917"/>
                  </a:cubicBezTo>
                  <a:cubicBezTo>
                    <a:pt x="8947736" y="474138"/>
                    <a:pt x="8946515" y="474138"/>
                    <a:pt x="8946515" y="474138"/>
                  </a:cubicBezTo>
                  <a:cubicBezTo>
                    <a:pt x="8945294" y="474138"/>
                    <a:pt x="8945294" y="471696"/>
                    <a:pt x="8942853" y="471696"/>
                  </a:cubicBezTo>
                  <a:cubicBezTo>
                    <a:pt x="8941632" y="471696"/>
                    <a:pt x="8940412" y="471696"/>
                    <a:pt x="8940412" y="471696"/>
                  </a:cubicBezTo>
                  <a:cubicBezTo>
                    <a:pt x="8940412" y="472917"/>
                    <a:pt x="8939191" y="471696"/>
                    <a:pt x="8937970" y="470475"/>
                  </a:cubicBezTo>
                  <a:cubicBezTo>
                    <a:pt x="8935529" y="468034"/>
                    <a:pt x="8936750" y="469255"/>
                    <a:pt x="8935529" y="469255"/>
                  </a:cubicBezTo>
                  <a:cubicBezTo>
                    <a:pt x="8934308" y="469255"/>
                    <a:pt x="8935529" y="469255"/>
                    <a:pt x="8933087" y="469255"/>
                  </a:cubicBezTo>
                  <a:cubicBezTo>
                    <a:pt x="8931867" y="469255"/>
                    <a:pt x="8931867" y="468034"/>
                    <a:pt x="8930646" y="468034"/>
                  </a:cubicBezTo>
                  <a:cubicBezTo>
                    <a:pt x="8929425" y="468034"/>
                    <a:pt x="8929425" y="466813"/>
                    <a:pt x="8929425" y="466813"/>
                  </a:cubicBezTo>
                  <a:cubicBezTo>
                    <a:pt x="8926984" y="466813"/>
                    <a:pt x="8925763" y="464372"/>
                    <a:pt x="8924543" y="464372"/>
                  </a:cubicBezTo>
                  <a:cubicBezTo>
                    <a:pt x="8922101" y="465593"/>
                    <a:pt x="8922101" y="464372"/>
                    <a:pt x="8919660" y="460710"/>
                  </a:cubicBezTo>
                  <a:cubicBezTo>
                    <a:pt x="8919660" y="459489"/>
                    <a:pt x="8918439" y="460710"/>
                    <a:pt x="8918439" y="463151"/>
                  </a:cubicBezTo>
                  <a:cubicBezTo>
                    <a:pt x="8918439" y="464372"/>
                    <a:pt x="8919660" y="465593"/>
                    <a:pt x="8919660" y="465593"/>
                  </a:cubicBezTo>
                  <a:cubicBezTo>
                    <a:pt x="8919660" y="465593"/>
                    <a:pt x="8922101" y="468034"/>
                    <a:pt x="8922101" y="468034"/>
                  </a:cubicBezTo>
                  <a:cubicBezTo>
                    <a:pt x="8922101" y="468034"/>
                    <a:pt x="8923322" y="468034"/>
                    <a:pt x="8924543" y="469255"/>
                  </a:cubicBezTo>
                  <a:cubicBezTo>
                    <a:pt x="8925763" y="470475"/>
                    <a:pt x="8926984" y="470475"/>
                    <a:pt x="8928205" y="471696"/>
                  </a:cubicBezTo>
                  <a:cubicBezTo>
                    <a:pt x="8929425" y="472917"/>
                    <a:pt x="8930646" y="472917"/>
                    <a:pt x="8931867" y="472917"/>
                  </a:cubicBezTo>
                  <a:cubicBezTo>
                    <a:pt x="8933087" y="472917"/>
                    <a:pt x="8935529" y="474138"/>
                    <a:pt x="8935529" y="474138"/>
                  </a:cubicBezTo>
                  <a:cubicBezTo>
                    <a:pt x="8936750" y="475358"/>
                    <a:pt x="8939191" y="475358"/>
                    <a:pt x="8940412" y="477800"/>
                  </a:cubicBezTo>
                  <a:cubicBezTo>
                    <a:pt x="8940412" y="477800"/>
                    <a:pt x="8941632" y="479020"/>
                    <a:pt x="8941632" y="480241"/>
                  </a:cubicBezTo>
                  <a:cubicBezTo>
                    <a:pt x="8941632" y="481462"/>
                    <a:pt x="8940412" y="481462"/>
                    <a:pt x="8940412" y="481462"/>
                  </a:cubicBezTo>
                  <a:cubicBezTo>
                    <a:pt x="8939191" y="481462"/>
                    <a:pt x="8939191" y="479020"/>
                    <a:pt x="8936750" y="479020"/>
                  </a:cubicBezTo>
                  <a:cubicBezTo>
                    <a:pt x="8935529" y="479020"/>
                    <a:pt x="8934308" y="479020"/>
                    <a:pt x="8934308" y="479020"/>
                  </a:cubicBezTo>
                  <a:cubicBezTo>
                    <a:pt x="8933087" y="480241"/>
                    <a:pt x="8933087" y="479020"/>
                    <a:pt x="8930646" y="477800"/>
                  </a:cubicBezTo>
                  <a:cubicBezTo>
                    <a:pt x="8928205" y="475358"/>
                    <a:pt x="8929425" y="476579"/>
                    <a:pt x="8926984" y="476579"/>
                  </a:cubicBezTo>
                  <a:cubicBezTo>
                    <a:pt x="8925763" y="476579"/>
                    <a:pt x="8926984" y="476579"/>
                    <a:pt x="8924543" y="476579"/>
                  </a:cubicBezTo>
                  <a:cubicBezTo>
                    <a:pt x="8923322" y="476579"/>
                    <a:pt x="8922101" y="475358"/>
                    <a:pt x="8922101" y="475358"/>
                  </a:cubicBezTo>
                  <a:cubicBezTo>
                    <a:pt x="8920880" y="475358"/>
                    <a:pt x="8920880" y="474138"/>
                    <a:pt x="8920880" y="474138"/>
                  </a:cubicBezTo>
                  <a:cubicBezTo>
                    <a:pt x="8918439" y="474138"/>
                    <a:pt x="8917218" y="471696"/>
                    <a:pt x="8915998" y="472917"/>
                  </a:cubicBezTo>
                  <a:cubicBezTo>
                    <a:pt x="8913556" y="474138"/>
                    <a:pt x="8913556" y="474138"/>
                    <a:pt x="8909894" y="471696"/>
                  </a:cubicBezTo>
                  <a:cubicBezTo>
                    <a:pt x="8908673" y="471696"/>
                    <a:pt x="8908673" y="471696"/>
                    <a:pt x="8909894" y="474138"/>
                  </a:cubicBezTo>
                  <a:cubicBezTo>
                    <a:pt x="8911115" y="475358"/>
                    <a:pt x="8911115" y="476579"/>
                    <a:pt x="8912336" y="475358"/>
                  </a:cubicBezTo>
                  <a:cubicBezTo>
                    <a:pt x="8912336" y="475358"/>
                    <a:pt x="8914777" y="476579"/>
                    <a:pt x="8915998" y="476579"/>
                  </a:cubicBezTo>
                  <a:cubicBezTo>
                    <a:pt x="8917218" y="476579"/>
                    <a:pt x="8920880" y="476579"/>
                    <a:pt x="8923322" y="480241"/>
                  </a:cubicBezTo>
                  <a:cubicBezTo>
                    <a:pt x="8924543" y="481462"/>
                    <a:pt x="8930646" y="482682"/>
                    <a:pt x="8931867" y="483903"/>
                  </a:cubicBezTo>
                  <a:cubicBezTo>
                    <a:pt x="8933087" y="485124"/>
                    <a:pt x="8935529" y="486345"/>
                    <a:pt x="8936750" y="487565"/>
                  </a:cubicBezTo>
                  <a:cubicBezTo>
                    <a:pt x="8937970" y="490007"/>
                    <a:pt x="8940412" y="492448"/>
                    <a:pt x="8942853" y="494889"/>
                  </a:cubicBezTo>
                  <a:cubicBezTo>
                    <a:pt x="8942853" y="494889"/>
                    <a:pt x="8944074" y="494889"/>
                    <a:pt x="8945294" y="494889"/>
                  </a:cubicBezTo>
                  <a:cubicBezTo>
                    <a:pt x="8945294" y="494889"/>
                    <a:pt x="8945294" y="494889"/>
                    <a:pt x="8945294" y="494889"/>
                  </a:cubicBezTo>
                  <a:cubicBezTo>
                    <a:pt x="8944074" y="496110"/>
                    <a:pt x="8944074" y="497331"/>
                    <a:pt x="8941632" y="494889"/>
                  </a:cubicBezTo>
                  <a:cubicBezTo>
                    <a:pt x="8940412" y="493669"/>
                    <a:pt x="8937970" y="491227"/>
                    <a:pt x="8937970" y="493669"/>
                  </a:cubicBezTo>
                  <a:cubicBezTo>
                    <a:pt x="8937970" y="494889"/>
                    <a:pt x="8936750" y="494889"/>
                    <a:pt x="8936750" y="494889"/>
                  </a:cubicBezTo>
                  <a:cubicBezTo>
                    <a:pt x="8935529" y="494889"/>
                    <a:pt x="8935529" y="492448"/>
                    <a:pt x="8933087" y="492448"/>
                  </a:cubicBezTo>
                  <a:cubicBezTo>
                    <a:pt x="8931867" y="492448"/>
                    <a:pt x="8930646" y="492448"/>
                    <a:pt x="8930646" y="492448"/>
                  </a:cubicBezTo>
                  <a:cubicBezTo>
                    <a:pt x="8929425" y="493669"/>
                    <a:pt x="8928205" y="492448"/>
                    <a:pt x="8926984" y="491227"/>
                  </a:cubicBezTo>
                  <a:cubicBezTo>
                    <a:pt x="8924543" y="488786"/>
                    <a:pt x="8925763" y="490007"/>
                    <a:pt x="8924543" y="490007"/>
                  </a:cubicBezTo>
                  <a:cubicBezTo>
                    <a:pt x="8923322" y="490007"/>
                    <a:pt x="8924543" y="490007"/>
                    <a:pt x="8922101" y="490007"/>
                  </a:cubicBezTo>
                  <a:cubicBezTo>
                    <a:pt x="8920880" y="490007"/>
                    <a:pt x="8920880" y="488786"/>
                    <a:pt x="8919660" y="488786"/>
                  </a:cubicBezTo>
                  <a:cubicBezTo>
                    <a:pt x="8918439" y="488786"/>
                    <a:pt x="8918439" y="487565"/>
                    <a:pt x="8918439" y="487565"/>
                  </a:cubicBezTo>
                  <a:cubicBezTo>
                    <a:pt x="8915998" y="487565"/>
                    <a:pt x="8914777" y="485124"/>
                    <a:pt x="8913556" y="485124"/>
                  </a:cubicBezTo>
                  <a:cubicBezTo>
                    <a:pt x="8911115" y="486345"/>
                    <a:pt x="8911115" y="485124"/>
                    <a:pt x="8907453" y="482682"/>
                  </a:cubicBezTo>
                  <a:cubicBezTo>
                    <a:pt x="8906232" y="481462"/>
                    <a:pt x="8906232" y="482682"/>
                    <a:pt x="8907453" y="485124"/>
                  </a:cubicBezTo>
                  <a:cubicBezTo>
                    <a:pt x="8907453" y="486345"/>
                    <a:pt x="8908673" y="487565"/>
                    <a:pt x="8908673" y="487565"/>
                  </a:cubicBezTo>
                  <a:cubicBezTo>
                    <a:pt x="8908673" y="487565"/>
                    <a:pt x="8911115" y="488786"/>
                    <a:pt x="8912336" y="490007"/>
                  </a:cubicBezTo>
                  <a:cubicBezTo>
                    <a:pt x="8913556" y="490007"/>
                    <a:pt x="8917218" y="491227"/>
                    <a:pt x="8919660" y="494889"/>
                  </a:cubicBezTo>
                  <a:cubicBezTo>
                    <a:pt x="8919660" y="496110"/>
                    <a:pt x="8922101" y="496110"/>
                    <a:pt x="8923322" y="497331"/>
                  </a:cubicBezTo>
                  <a:cubicBezTo>
                    <a:pt x="8924543" y="498552"/>
                    <a:pt x="8926984" y="498552"/>
                    <a:pt x="8926984" y="499772"/>
                  </a:cubicBezTo>
                  <a:cubicBezTo>
                    <a:pt x="8928205" y="500993"/>
                    <a:pt x="8930646" y="502214"/>
                    <a:pt x="8931867" y="503434"/>
                  </a:cubicBezTo>
                  <a:cubicBezTo>
                    <a:pt x="8931867" y="504655"/>
                    <a:pt x="8933087" y="504655"/>
                    <a:pt x="8933087" y="505876"/>
                  </a:cubicBezTo>
                  <a:cubicBezTo>
                    <a:pt x="8933087" y="505876"/>
                    <a:pt x="8931867" y="507096"/>
                    <a:pt x="8931867" y="505876"/>
                  </a:cubicBezTo>
                  <a:cubicBezTo>
                    <a:pt x="8930646" y="505876"/>
                    <a:pt x="8930646" y="503434"/>
                    <a:pt x="8928205" y="503434"/>
                  </a:cubicBezTo>
                  <a:cubicBezTo>
                    <a:pt x="8926984" y="503434"/>
                    <a:pt x="8925763" y="503434"/>
                    <a:pt x="8925763" y="504655"/>
                  </a:cubicBezTo>
                  <a:cubicBezTo>
                    <a:pt x="8925763" y="505876"/>
                    <a:pt x="8923322" y="504655"/>
                    <a:pt x="8922101" y="503434"/>
                  </a:cubicBezTo>
                  <a:cubicBezTo>
                    <a:pt x="8918439" y="500993"/>
                    <a:pt x="8919660" y="502214"/>
                    <a:pt x="8918439" y="502214"/>
                  </a:cubicBezTo>
                  <a:cubicBezTo>
                    <a:pt x="8917218" y="502214"/>
                    <a:pt x="8918439" y="502214"/>
                    <a:pt x="8915998" y="502214"/>
                  </a:cubicBezTo>
                  <a:cubicBezTo>
                    <a:pt x="8914777" y="502214"/>
                    <a:pt x="8913556" y="502214"/>
                    <a:pt x="8913556" y="502214"/>
                  </a:cubicBezTo>
                  <a:cubicBezTo>
                    <a:pt x="8912336" y="502214"/>
                    <a:pt x="8911115" y="500993"/>
                    <a:pt x="8911115" y="500993"/>
                  </a:cubicBezTo>
                  <a:cubicBezTo>
                    <a:pt x="8908673" y="500993"/>
                    <a:pt x="8906232" y="499772"/>
                    <a:pt x="8905011" y="500993"/>
                  </a:cubicBezTo>
                  <a:cubicBezTo>
                    <a:pt x="8902570" y="503434"/>
                    <a:pt x="8902570" y="502214"/>
                    <a:pt x="8898908" y="500993"/>
                  </a:cubicBezTo>
                  <a:cubicBezTo>
                    <a:pt x="8897687" y="500993"/>
                    <a:pt x="8898908" y="502214"/>
                    <a:pt x="8900129" y="503434"/>
                  </a:cubicBezTo>
                  <a:cubicBezTo>
                    <a:pt x="8901349" y="504655"/>
                    <a:pt x="8902570" y="504655"/>
                    <a:pt x="8902570" y="504655"/>
                  </a:cubicBezTo>
                  <a:cubicBezTo>
                    <a:pt x="8902570" y="504655"/>
                    <a:pt x="8905011" y="504655"/>
                    <a:pt x="8906232" y="504655"/>
                  </a:cubicBezTo>
                  <a:cubicBezTo>
                    <a:pt x="8907453" y="504655"/>
                    <a:pt x="8911115" y="503434"/>
                    <a:pt x="8914777" y="505876"/>
                  </a:cubicBezTo>
                  <a:cubicBezTo>
                    <a:pt x="8915998" y="507096"/>
                    <a:pt x="8922101" y="507096"/>
                    <a:pt x="8924543" y="508317"/>
                  </a:cubicBezTo>
                  <a:cubicBezTo>
                    <a:pt x="8925763" y="509538"/>
                    <a:pt x="8929425" y="509538"/>
                    <a:pt x="8930646" y="511979"/>
                  </a:cubicBezTo>
                  <a:cubicBezTo>
                    <a:pt x="8933087" y="514421"/>
                    <a:pt x="8935529" y="516862"/>
                    <a:pt x="8939191" y="518083"/>
                  </a:cubicBezTo>
                  <a:cubicBezTo>
                    <a:pt x="8940412" y="518083"/>
                    <a:pt x="8947736" y="518083"/>
                    <a:pt x="8948957" y="518083"/>
                  </a:cubicBezTo>
                  <a:cubicBezTo>
                    <a:pt x="8952619" y="519303"/>
                    <a:pt x="8956281" y="519303"/>
                    <a:pt x="8959943" y="520524"/>
                  </a:cubicBezTo>
                  <a:cubicBezTo>
                    <a:pt x="8962384" y="521745"/>
                    <a:pt x="8964826" y="521745"/>
                    <a:pt x="8967267" y="522966"/>
                  </a:cubicBezTo>
                  <a:cubicBezTo>
                    <a:pt x="8974591" y="525407"/>
                    <a:pt x="8973371" y="527848"/>
                    <a:pt x="8980695" y="527848"/>
                  </a:cubicBezTo>
                  <a:cubicBezTo>
                    <a:pt x="8980695" y="527848"/>
                    <a:pt x="8981915" y="527848"/>
                    <a:pt x="8981915" y="527848"/>
                  </a:cubicBezTo>
                  <a:cubicBezTo>
                    <a:pt x="8981915" y="527848"/>
                    <a:pt x="8981915" y="527848"/>
                    <a:pt x="8981915" y="529069"/>
                  </a:cubicBezTo>
                  <a:cubicBezTo>
                    <a:pt x="8980695" y="530290"/>
                    <a:pt x="8978253" y="524186"/>
                    <a:pt x="8978253" y="530290"/>
                  </a:cubicBezTo>
                  <a:cubicBezTo>
                    <a:pt x="8978253" y="531511"/>
                    <a:pt x="8977033" y="530290"/>
                    <a:pt x="8977033" y="529069"/>
                  </a:cubicBezTo>
                  <a:cubicBezTo>
                    <a:pt x="8974591" y="525407"/>
                    <a:pt x="8973371" y="527848"/>
                    <a:pt x="8972150" y="530290"/>
                  </a:cubicBezTo>
                  <a:cubicBezTo>
                    <a:pt x="8970929" y="532731"/>
                    <a:pt x="8972150" y="529069"/>
                    <a:pt x="8967267" y="531511"/>
                  </a:cubicBezTo>
                  <a:cubicBezTo>
                    <a:pt x="8964826" y="532731"/>
                    <a:pt x="8964826" y="533952"/>
                    <a:pt x="8958722" y="530290"/>
                  </a:cubicBezTo>
                  <a:cubicBezTo>
                    <a:pt x="8956281" y="529069"/>
                    <a:pt x="8952619" y="527848"/>
                    <a:pt x="8950177" y="530290"/>
                  </a:cubicBezTo>
                  <a:cubicBezTo>
                    <a:pt x="8950177" y="530290"/>
                    <a:pt x="8950177" y="526628"/>
                    <a:pt x="8947736" y="529069"/>
                  </a:cubicBezTo>
                  <a:cubicBezTo>
                    <a:pt x="8947736" y="529069"/>
                    <a:pt x="8946515" y="529069"/>
                    <a:pt x="8945294" y="527848"/>
                  </a:cubicBezTo>
                  <a:cubicBezTo>
                    <a:pt x="8941632" y="525407"/>
                    <a:pt x="8941632" y="527848"/>
                    <a:pt x="8941632" y="529069"/>
                  </a:cubicBezTo>
                  <a:cubicBezTo>
                    <a:pt x="8940412" y="530290"/>
                    <a:pt x="8940412" y="531511"/>
                    <a:pt x="8937970" y="530290"/>
                  </a:cubicBezTo>
                  <a:cubicBezTo>
                    <a:pt x="8935529" y="529069"/>
                    <a:pt x="8933087" y="526628"/>
                    <a:pt x="8933087" y="529069"/>
                  </a:cubicBezTo>
                  <a:cubicBezTo>
                    <a:pt x="8933087" y="530290"/>
                    <a:pt x="8933087" y="531511"/>
                    <a:pt x="8931867" y="530290"/>
                  </a:cubicBezTo>
                  <a:cubicBezTo>
                    <a:pt x="8930646" y="530290"/>
                    <a:pt x="8929425" y="526628"/>
                    <a:pt x="8926984" y="527848"/>
                  </a:cubicBezTo>
                  <a:cubicBezTo>
                    <a:pt x="8925763" y="527848"/>
                    <a:pt x="8924543" y="527848"/>
                    <a:pt x="8924543" y="529069"/>
                  </a:cubicBezTo>
                  <a:cubicBezTo>
                    <a:pt x="8924543" y="530290"/>
                    <a:pt x="8922101" y="529069"/>
                    <a:pt x="8920880" y="527848"/>
                  </a:cubicBezTo>
                  <a:cubicBezTo>
                    <a:pt x="8917218" y="525407"/>
                    <a:pt x="8918439" y="526628"/>
                    <a:pt x="8917218" y="527848"/>
                  </a:cubicBezTo>
                  <a:cubicBezTo>
                    <a:pt x="8915998" y="527848"/>
                    <a:pt x="8917218" y="527848"/>
                    <a:pt x="8914777" y="527848"/>
                  </a:cubicBezTo>
                  <a:cubicBezTo>
                    <a:pt x="8913556" y="527848"/>
                    <a:pt x="8912336" y="527848"/>
                    <a:pt x="8911115" y="527848"/>
                  </a:cubicBezTo>
                  <a:cubicBezTo>
                    <a:pt x="8909894" y="527848"/>
                    <a:pt x="8908673" y="526628"/>
                    <a:pt x="8908673" y="526628"/>
                  </a:cubicBezTo>
                  <a:cubicBezTo>
                    <a:pt x="8906232" y="526628"/>
                    <a:pt x="8902570" y="525407"/>
                    <a:pt x="8901349" y="526628"/>
                  </a:cubicBezTo>
                  <a:cubicBezTo>
                    <a:pt x="8898908" y="529069"/>
                    <a:pt x="8898908" y="527848"/>
                    <a:pt x="8894025" y="526628"/>
                  </a:cubicBezTo>
                  <a:cubicBezTo>
                    <a:pt x="8892804" y="526628"/>
                    <a:pt x="8894025" y="527848"/>
                    <a:pt x="8895246" y="529069"/>
                  </a:cubicBezTo>
                  <a:cubicBezTo>
                    <a:pt x="8896466" y="530290"/>
                    <a:pt x="8897687" y="531511"/>
                    <a:pt x="8898908" y="530290"/>
                  </a:cubicBezTo>
                  <a:cubicBezTo>
                    <a:pt x="8898908" y="530290"/>
                    <a:pt x="8902570" y="530290"/>
                    <a:pt x="8903791" y="530290"/>
                  </a:cubicBezTo>
                  <a:cubicBezTo>
                    <a:pt x="8905011" y="530290"/>
                    <a:pt x="8909894" y="529069"/>
                    <a:pt x="8913556" y="532731"/>
                  </a:cubicBezTo>
                  <a:cubicBezTo>
                    <a:pt x="8915998" y="533952"/>
                    <a:pt x="8922101" y="533952"/>
                    <a:pt x="8924543" y="535173"/>
                  </a:cubicBezTo>
                  <a:cubicBezTo>
                    <a:pt x="8926984" y="536393"/>
                    <a:pt x="8929425" y="536393"/>
                    <a:pt x="8931867" y="538835"/>
                  </a:cubicBezTo>
                  <a:cubicBezTo>
                    <a:pt x="8931867" y="538835"/>
                    <a:pt x="8931867" y="538835"/>
                    <a:pt x="8933087" y="540055"/>
                  </a:cubicBezTo>
                  <a:cubicBezTo>
                    <a:pt x="8933087" y="540055"/>
                    <a:pt x="8933087" y="540055"/>
                    <a:pt x="8931867" y="540055"/>
                  </a:cubicBezTo>
                  <a:cubicBezTo>
                    <a:pt x="8930646" y="540055"/>
                    <a:pt x="8929425" y="540055"/>
                    <a:pt x="8929425" y="540055"/>
                  </a:cubicBezTo>
                  <a:cubicBezTo>
                    <a:pt x="8926984" y="540055"/>
                    <a:pt x="8924543" y="540055"/>
                    <a:pt x="8924543" y="541276"/>
                  </a:cubicBezTo>
                  <a:cubicBezTo>
                    <a:pt x="8923322" y="543718"/>
                    <a:pt x="8923322" y="542497"/>
                    <a:pt x="8919660" y="542497"/>
                  </a:cubicBezTo>
                  <a:cubicBezTo>
                    <a:pt x="8918439" y="542497"/>
                    <a:pt x="8919660" y="543718"/>
                    <a:pt x="8920880" y="543718"/>
                  </a:cubicBezTo>
                  <a:cubicBezTo>
                    <a:pt x="8922101" y="543718"/>
                    <a:pt x="8923322" y="544938"/>
                    <a:pt x="8923322" y="543718"/>
                  </a:cubicBezTo>
                  <a:cubicBezTo>
                    <a:pt x="8923322" y="543718"/>
                    <a:pt x="8925763" y="543718"/>
                    <a:pt x="8925763" y="543718"/>
                  </a:cubicBezTo>
                  <a:cubicBezTo>
                    <a:pt x="8926984" y="543718"/>
                    <a:pt x="8929425" y="542497"/>
                    <a:pt x="8933087" y="543718"/>
                  </a:cubicBezTo>
                  <a:cubicBezTo>
                    <a:pt x="8934308" y="543718"/>
                    <a:pt x="8936750" y="543718"/>
                    <a:pt x="8937970" y="544938"/>
                  </a:cubicBezTo>
                  <a:cubicBezTo>
                    <a:pt x="8939191" y="544938"/>
                    <a:pt x="8939191" y="546159"/>
                    <a:pt x="8940412" y="546159"/>
                  </a:cubicBezTo>
                  <a:cubicBezTo>
                    <a:pt x="8940412" y="546159"/>
                    <a:pt x="8940412" y="546159"/>
                    <a:pt x="8941632" y="546159"/>
                  </a:cubicBezTo>
                  <a:cubicBezTo>
                    <a:pt x="8942853" y="547380"/>
                    <a:pt x="8945294" y="547380"/>
                    <a:pt x="8946515" y="548600"/>
                  </a:cubicBezTo>
                  <a:cubicBezTo>
                    <a:pt x="8946515" y="548600"/>
                    <a:pt x="8947736" y="549821"/>
                    <a:pt x="8948957" y="551042"/>
                  </a:cubicBezTo>
                  <a:cubicBezTo>
                    <a:pt x="8948957" y="551042"/>
                    <a:pt x="8947736" y="551042"/>
                    <a:pt x="8947736" y="551042"/>
                  </a:cubicBezTo>
                  <a:cubicBezTo>
                    <a:pt x="8947736" y="551042"/>
                    <a:pt x="8946515" y="551042"/>
                    <a:pt x="8945294" y="549821"/>
                  </a:cubicBezTo>
                  <a:cubicBezTo>
                    <a:pt x="8942853" y="546159"/>
                    <a:pt x="8941632" y="548600"/>
                    <a:pt x="8940412" y="549821"/>
                  </a:cubicBezTo>
                  <a:cubicBezTo>
                    <a:pt x="8939191" y="551042"/>
                    <a:pt x="8939191" y="552262"/>
                    <a:pt x="8935529" y="551042"/>
                  </a:cubicBezTo>
                  <a:cubicBezTo>
                    <a:pt x="8933087" y="549821"/>
                    <a:pt x="8930646" y="546159"/>
                    <a:pt x="8930646" y="549821"/>
                  </a:cubicBezTo>
                  <a:cubicBezTo>
                    <a:pt x="8930646" y="551042"/>
                    <a:pt x="8929425" y="551042"/>
                    <a:pt x="8928205" y="551042"/>
                  </a:cubicBezTo>
                  <a:cubicBezTo>
                    <a:pt x="8926984" y="551042"/>
                    <a:pt x="8926984" y="547380"/>
                    <a:pt x="8923322" y="548600"/>
                  </a:cubicBezTo>
                  <a:cubicBezTo>
                    <a:pt x="8922101" y="548600"/>
                    <a:pt x="8920880" y="548600"/>
                    <a:pt x="8920880" y="549821"/>
                  </a:cubicBezTo>
                  <a:cubicBezTo>
                    <a:pt x="8920880" y="551042"/>
                    <a:pt x="8918439" y="549821"/>
                    <a:pt x="8917218" y="548600"/>
                  </a:cubicBezTo>
                  <a:cubicBezTo>
                    <a:pt x="8913556" y="546159"/>
                    <a:pt x="8914777" y="547380"/>
                    <a:pt x="8913556" y="547380"/>
                  </a:cubicBezTo>
                  <a:cubicBezTo>
                    <a:pt x="8912336" y="547380"/>
                    <a:pt x="8913556" y="547380"/>
                    <a:pt x="8911115" y="547380"/>
                  </a:cubicBezTo>
                  <a:cubicBezTo>
                    <a:pt x="8909894" y="547380"/>
                    <a:pt x="8908673" y="546159"/>
                    <a:pt x="8907453" y="546159"/>
                  </a:cubicBezTo>
                  <a:cubicBezTo>
                    <a:pt x="8906232" y="546159"/>
                    <a:pt x="8905011" y="544938"/>
                    <a:pt x="8905011" y="544938"/>
                  </a:cubicBezTo>
                  <a:cubicBezTo>
                    <a:pt x="8902570" y="544938"/>
                    <a:pt x="8898908" y="543718"/>
                    <a:pt x="8897687" y="544938"/>
                  </a:cubicBezTo>
                  <a:cubicBezTo>
                    <a:pt x="8895246" y="547380"/>
                    <a:pt x="8895246" y="546159"/>
                    <a:pt x="8890363" y="544938"/>
                  </a:cubicBezTo>
                  <a:cubicBezTo>
                    <a:pt x="8889142" y="544938"/>
                    <a:pt x="8889142" y="546159"/>
                    <a:pt x="8891584" y="547380"/>
                  </a:cubicBezTo>
                  <a:cubicBezTo>
                    <a:pt x="8892804" y="548600"/>
                    <a:pt x="8894025" y="549821"/>
                    <a:pt x="8894025" y="548600"/>
                  </a:cubicBezTo>
                  <a:cubicBezTo>
                    <a:pt x="8894025" y="548600"/>
                    <a:pt x="8896466" y="549821"/>
                    <a:pt x="8898908" y="549821"/>
                  </a:cubicBezTo>
                  <a:cubicBezTo>
                    <a:pt x="8900129" y="549821"/>
                    <a:pt x="8905011" y="549821"/>
                    <a:pt x="8908673" y="552262"/>
                  </a:cubicBezTo>
                  <a:cubicBezTo>
                    <a:pt x="8911115" y="553483"/>
                    <a:pt x="8917218" y="553483"/>
                    <a:pt x="8919660" y="555925"/>
                  </a:cubicBezTo>
                  <a:cubicBezTo>
                    <a:pt x="8920880" y="557145"/>
                    <a:pt x="8924543" y="558366"/>
                    <a:pt x="8925763" y="559587"/>
                  </a:cubicBezTo>
                  <a:cubicBezTo>
                    <a:pt x="8926984" y="560807"/>
                    <a:pt x="8929425" y="563249"/>
                    <a:pt x="8931867" y="565690"/>
                  </a:cubicBezTo>
                  <a:cubicBezTo>
                    <a:pt x="8930646" y="566911"/>
                    <a:pt x="8930646" y="568132"/>
                    <a:pt x="8928205" y="566911"/>
                  </a:cubicBezTo>
                  <a:cubicBezTo>
                    <a:pt x="8926984" y="565690"/>
                    <a:pt x="8923322" y="562028"/>
                    <a:pt x="8923322" y="565690"/>
                  </a:cubicBezTo>
                  <a:cubicBezTo>
                    <a:pt x="8923322" y="566911"/>
                    <a:pt x="8922101" y="566911"/>
                    <a:pt x="8920880" y="566911"/>
                  </a:cubicBezTo>
                  <a:cubicBezTo>
                    <a:pt x="8919660" y="566911"/>
                    <a:pt x="8919660" y="563249"/>
                    <a:pt x="8915998" y="564469"/>
                  </a:cubicBezTo>
                  <a:cubicBezTo>
                    <a:pt x="8914777" y="564469"/>
                    <a:pt x="8913556" y="564469"/>
                    <a:pt x="8913556" y="565690"/>
                  </a:cubicBezTo>
                  <a:cubicBezTo>
                    <a:pt x="8913556" y="566911"/>
                    <a:pt x="8911115" y="565690"/>
                    <a:pt x="8909894" y="564469"/>
                  </a:cubicBezTo>
                  <a:cubicBezTo>
                    <a:pt x="8906232" y="562028"/>
                    <a:pt x="8907453" y="563249"/>
                    <a:pt x="8906232" y="563249"/>
                  </a:cubicBezTo>
                  <a:cubicBezTo>
                    <a:pt x="8905011" y="563249"/>
                    <a:pt x="8906232" y="563249"/>
                    <a:pt x="8903791" y="563249"/>
                  </a:cubicBezTo>
                  <a:cubicBezTo>
                    <a:pt x="8902570" y="563249"/>
                    <a:pt x="8901349" y="562028"/>
                    <a:pt x="8900129" y="562028"/>
                  </a:cubicBezTo>
                  <a:cubicBezTo>
                    <a:pt x="8898908" y="562028"/>
                    <a:pt x="8897687" y="560807"/>
                    <a:pt x="8897687" y="560807"/>
                  </a:cubicBezTo>
                  <a:cubicBezTo>
                    <a:pt x="8895246" y="560807"/>
                    <a:pt x="8892804" y="559587"/>
                    <a:pt x="8890363" y="560807"/>
                  </a:cubicBezTo>
                  <a:cubicBezTo>
                    <a:pt x="8887922" y="563249"/>
                    <a:pt x="8887922" y="562028"/>
                    <a:pt x="8883039" y="560807"/>
                  </a:cubicBezTo>
                  <a:cubicBezTo>
                    <a:pt x="8881818" y="560807"/>
                    <a:pt x="8881818" y="560807"/>
                    <a:pt x="8883039" y="562028"/>
                  </a:cubicBezTo>
                  <a:cubicBezTo>
                    <a:pt x="8883039" y="562028"/>
                    <a:pt x="8883039" y="562028"/>
                    <a:pt x="8883039" y="562028"/>
                  </a:cubicBezTo>
                  <a:cubicBezTo>
                    <a:pt x="8880597" y="562028"/>
                    <a:pt x="8884259" y="574235"/>
                    <a:pt x="8886701" y="576676"/>
                  </a:cubicBezTo>
                  <a:cubicBezTo>
                    <a:pt x="8887922" y="579118"/>
                    <a:pt x="8892804" y="581559"/>
                    <a:pt x="8894025" y="584001"/>
                  </a:cubicBezTo>
                  <a:cubicBezTo>
                    <a:pt x="8896466" y="588883"/>
                    <a:pt x="8898908" y="594987"/>
                    <a:pt x="8903791" y="597428"/>
                  </a:cubicBezTo>
                  <a:cubicBezTo>
                    <a:pt x="8905011" y="598649"/>
                    <a:pt x="8908673" y="598649"/>
                    <a:pt x="8912336" y="599870"/>
                  </a:cubicBezTo>
                  <a:cubicBezTo>
                    <a:pt x="8915998" y="601090"/>
                    <a:pt x="8919660" y="601090"/>
                    <a:pt x="8920880" y="601090"/>
                  </a:cubicBezTo>
                  <a:cubicBezTo>
                    <a:pt x="8925763" y="602311"/>
                    <a:pt x="8930646" y="604753"/>
                    <a:pt x="8935529" y="605973"/>
                  </a:cubicBezTo>
                  <a:cubicBezTo>
                    <a:pt x="8935529" y="605973"/>
                    <a:pt x="8934308" y="605973"/>
                    <a:pt x="8934308" y="607194"/>
                  </a:cubicBezTo>
                  <a:cubicBezTo>
                    <a:pt x="8934308" y="607194"/>
                    <a:pt x="8933087" y="607194"/>
                    <a:pt x="8930646" y="605973"/>
                  </a:cubicBezTo>
                  <a:cubicBezTo>
                    <a:pt x="8926984" y="603532"/>
                    <a:pt x="8926984" y="605973"/>
                    <a:pt x="8925763" y="607194"/>
                  </a:cubicBezTo>
                  <a:cubicBezTo>
                    <a:pt x="8924543" y="608415"/>
                    <a:pt x="8925763" y="610856"/>
                    <a:pt x="8920880" y="608415"/>
                  </a:cubicBezTo>
                  <a:cubicBezTo>
                    <a:pt x="8918439" y="607194"/>
                    <a:pt x="8914777" y="604753"/>
                    <a:pt x="8914777" y="607194"/>
                  </a:cubicBezTo>
                  <a:cubicBezTo>
                    <a:pt x="8914777" y="608415"/>
                    <a:pt x="8914777" y="609635"/>
                    <a:pt x="8913556" y="609635"/>
                  </a:cubicBezTo>
                  <a:cubicBezTo>
                    <a:pt x="8912336" y="609635"/>
                    <a:pt x="8911115" y="605973"/>
                    <a:pt x="8908673" y="607194"/>
                  </a:cubicBezTo>
                  <a:cubicBezTo>
                    <a:pt x="8907453" y="607194"/>
                    <a:pt x="8906232" y="607194"/>
                    <a:pt x="8906232" y="608415"/>
                  </a:cubicBezTo>
                  <a:cubicBezTo>
                    <a:pt x="8906232" y="610856"/>
                    <a:pt x="8903791" y="609635"/>
                    <a:pt x="8901349" y="608415"/>
                  </a:cubicBezTo>
                  <a:cubicBezTo>
                    <a:pt x="8896466" y="605973"/>
                    <a:pt x="8898908" y="607194"/>
                    <a:pt x="8896466" y="608415"/>
                  </a:cubicBezTo>
                  <a:cubicBezTo>
                    <a:pt x="8895246" y="608415"/>
                    <a:pt x="8895246" y="608415"/>
                    <a:pt x="8892804" y="609635"/>
                  </a:cubicBezTo>
                  <a:cubicBezTo>
                    <a:pt x="8891584" y="609635"/>
                    <a:pt x="8890363" y="609635"/>
                    <a:pt x="8889142" y="609635"/>
                  </a:cubicBezTo>
                  <a:cubicBezTo>
                    <a:pt x="8887922" y="609635"/>
                    <a:pt x="8886701" y="608415"/>
                    <a:pt x="8886701" y="608415"/>
                  </a:cubicBezTo>
                  <a:cubicBezTo>
                    <a:pt x="8884259" y="608415"/>
                    <a:pt x="8880597" y="607194"/>
                    <a:pt x="8879377" y="609635"/>
                  </a:cubicBezTo>
                  <a:cubicBezTo>
                    <a:pt x="8876935" y="612077"/>
                    <a:pt x="8876935" y="610856"/>
                    <a:pt x="8872052" y="610856"/>
                  </a:cubicBezTo>
                  <a:cubicBezTo>
                    <a:pt x="8870832" y="610856"/>
                    <a:pt x="8872052" y="612077"/>
                    <a:pt x="8873273" y="613297"/>
                  </a:cubicBezTo>
                  <a:cubicBezTo>
                    <a:pt x="8874494" y="614518"/>
                    <a:pt x="8876935" y="615739"/>
                    <a:pt x="8876935" y="614518"/>
                  </a:cubicBezTo>
                  <a:cubicBezTo>
                    <a:pt x="8876935" y="614518"/>
                    <a:pt x="8880597" y="614518"/>
                    <a:pt x="8881818" y="614518"/>
                  </a:cubicBezTo>
                  <a:cubicBezTo>
                    <a:pt x="8883039" y="614518"/>
                    <a:pt x="8887922" y="613297"/>
                    <a:pt x="8892804" y="615739"/>
                  </a:cubicBezTo>
                  <a:cubicBezTo>
                    <a:pt x="8895246" y="616960"/>
                    <a:pt x="8902570" y="615739"/>
                    <a:pt x="8905011" y="618180"/>
                  </a:cubicBezTo>
                  <a:cubicBezTo>
                    <a:pt x="8907453" y="619401"/>
                    <a:pt x="8911115" y="619401"/>
                    <a:pt x="8913556" y="620622"/>
                  </a:cubicBezTo>
                  <a:cubicBezTo>
                    <a:pt x="8914777" y="621842"/>
                    <a:pt x="8917218" y="623063"/>
                    <a:pt x="8918439" y="624284"/>
                  </a:cubicBezTo>
                  <a:cubicBezTo>
                    <a:pt x="8919660" y="624284"/>
                    <a:pt x="8920880" y="625504"/>
                    <a:pt x="8920880" y="625504"/>
                  </a:cubicBezTo>
                  <a:cubicBezTo>
                    <a:pt x="8920880" y="625504"/>
                    <a:pt x="8920880" y="625504"/>
                    <a:pt x="8920880" y="625504"/>
                  </a:cubicBezTo>
                  <a:cubicBezTo>
                    <a:pt x="8920880" y="626725"/>
                    <a:pt x="8919660" y="627946"/>
                    <a:pt x="8918439" y="627946"/>
                  </a:cubicBezTo>
                  <a:cubicBezTo>
                    <a:pt x="8917218" y="627946"/>
                    <a:pt x="8915998" y="624284"/>
                    <a:pt x="8913556" y="624284"/>
                  </a:cubicBezTo>
                  <a:cubicBezTo>
                    <a:pt x="8912336" y="624284"/>
                    <a:pt x="8911115" y="624284"/>
                    <a:pt x="8909894" y="625504"/>
                  </a:cubicBezTo>
                  <a:cubicBezTo>
                    <a:pt x="8908673" y="627946"/>
                    <a:pt x="8907453" y="625504"/>
                    <a:pt x="8905011" y="624284"/>
                  </a:cubicBezTo>
                  <a:cubicBezTo>
                    <a:pt x="8901349" y="620622"/>
                    <a:pt x="8902570" y="621842"/>
                    <a:pt x="8900129" y="623063"/>
                  </a:cubicBezTo>
                  <a:cubicBezTo>
                    <a:pt x="8898908" y="623063"/>
                    <a:pt x="8900129" y="623063"/>
                    <a:pt x="8896466" y="623063"/>
                  </a:cubicBezTo>
                  <a:cubicBezTo>
                    <a:pt x="8895246" y="623063"/>
                    <a:pt x="8894025" y="621842"/>
                    <a:pt x="8892804" y="621842"/>
                  </a:cubicBezTo>
                  <a:cubicBezTo>
                    <a:pt x="8891584" y="621842"/>
                    <a:pt x="8890363" y="620622"/>
                    <a:pt x="8890363" y="620622"/>
                  </a:cubicBezTo>
                  <a:cubicBezTo>
                    <a:pt x="8886701" y="620622"/>
                    <a:pt x="8884259" y="618180"/>
                    <a:pt x="8881818" y="619401"/>
                  </a:cubicBezTo>
                  <a:cubicBezTo>
                    <a:pt x="8878156" y="621842"/>
                    <a:pt x="8878156" y="620622"/>
                    <a:pt x="8873273" y="618180"/>
                  </a:cubicBezTo>
                  <a:cubicBezTo>
                    <a:pt x="8872052" y="616960"/>
                    <a:pt x="8872052" y="619401"/>
                    <a:pt x="8873273" y="620622"/>
                  </a:cubicBezTo>
                  <a:cubicBezTo>
                    <a:pt x="8874494" y="621842"/>
                    <a:pt x="8875715" y="624284"/>
                    <a:pt x="8876935" y="623063"/>
                  </a:cubicBezTo>
                  <a:cubicBezTo>
                    <a:pt x="8878156" y="623063"/>
                    <a:pt x="8880597" y="624284"/>
                    <a:pt x="8881818" y="624284"/>
                  </a:cubicBezTo>
                  <a:cubicBezTo>
                    <a:pt x="8883039" y="624284"/>
                    <a:pt x="8889142" y="624284"/>
                    <a:pt x="8892804" y="629167"/>
                  </a:cubicBezTo>
                  <a:cubicBezTo>
                    <a:pt x="8894025" y="630387"/>
                    <a:pt x="8896466" y="630387"/>
                    <a:pt x="8898908" y="631608"/>
                  </a:cubicBezTo>
                  <a:cubicBezTo>
                    <a:pt x="8901349" y="631608"/>
                    <a:pt x="8903791" y="632829"/>
                    <a:pt x="8905011" y="634049"/>
                  </a:cubicBezTo>
                  <a:cubicBezTo>
                    <a:pt x="8906232" y="635270"/>
                    <a:pt x="8909894" y="636491"/>
                    <a:pt x="8912336" y="637711"/>
                  </a:cubicBezTo>
                  <a:cubicBezTo>
                    <a:pt x="8912336" y="637711"/>
                    <a:pt x="8911115" y="638932"/>
                    <a:pt x="8911115" y="638932"/>
                  </a:cubicBezTo>
                  <a:cubicBezTo>
                    <a:pt x="8911115" y="638932"/>
                    <a:pt x="8908673" y="638932"/>
                    <a:pt x="8906232" y="637711"/>
                  </a:cubicBezTo>
                  <a:cubicBezTo>
                    <a:pt x="8900129" y="634049"/>
                    <a:pt x="8901349" y="637711"/>
                    <a:pt x="8900129" y="640153"/>
                  </a:cubicBezTo>
                  <a:cubicBezTo>
                    <a:pt x="8898908" y="642594"/>
                    <a:pt x="8900129" y="645036"/>
                    <a:pt x="8894025" y="642594"/>
                  </a:cubicBezTo>
                  <a:cubicBezTo>
                    <a:pt x="8890363" y="641374"/>
                    <a:pt x="8884259" y="637711"/>
                    <a:pt x="8885480" y="642594"/>
                  </a:cubicBezTo>
                  <a:cubicBezTo>
                    <a:pt x="8885480" y="645036"/>
                    <a:pt x="8885480" y="645036"/>
                    <a:pt x="8883039" y="646256"/>
                  </a:cubicBezTo>
                  <a:cubicBezTo>
                    <a:pt x="8881818" y="646256"/>
                    <a:pt x="8878156" y="642594"/>
                    <a:pt x="8874494" y="643815"/>
                  </a:cubicBezTo>
                  <a:cubicBezTo>
                    <a:pt x="8873273" y="645036"/>
                    <a:pt x="8870832" y="643815"/>
                    <a:pt x="8870832" y="646256"/>
                  </a:cubicBezTo>
                  <a:cubicBezTo>
                    <a:pt x="8870832" y="648698"/>
                    <a:pt x="8867170" y="647477"/>
                    <a:pt x="8864728" y="646256"/>
                  </a:cubicBezTo>
                  <a:cubicBezTo>
                    <a:pt x="8861066" y="645036"/>
                    <a:pt x="8859845" y="643815"/>
                    <a:pt x="8859845" y="645036"/>
                  </a:cubicBezTo>
                  <a:cubicBezTo>
                    <a:pt x="8859845" y="645036"/>
                    <a:pt x="8859845" y="646256"/>
                    <a:pt x="8858625" y="646256"/>
                  </a:cubicBezTo>
                  <a:cubicBezTo>
                    <a:pt x="8857404" y="647477"/>
                    <a:pt x="8857404" y="646256"/>
                    <a:pt x="8853742" y="647477"/>
                  </a:cubicBezTo>
                  <a:cubicBezTo>
                    <a:pt x="8852521" y="648698"/>
                    <a:pt x="8850080" y="647477"/>
                    <a:pt x="8848859" y="647477"/>
                  </a:cubicBezTo>
                  <a:cubicBezTo>
                    <a:pt x="8847638" y="647477"/>
                    <a:pt x="8845197" y="646256"/>
                    <a:pt x="8843976" y="646256"/>
                  </a:cubicBezTo>
                  <a:cubicBezTo>
                    <a:pt x="8840314" y="647477"/>
                    <a:pt x="8835431" y="646256"/>
                    <a:pt x="8834211" y="648698"/>
                  </a:cubicBezTo>
                  <a:cubicBezTo>
                    <a:pt x="8831769" y="652360"/>
                    <a:pt x="8830549" y="651139"/>
                    <a:pt x="8823224" y="651139"/>
                  </a:cubicBezTo>
                  <a:cubicBezTo>
                    <a:pt x="8820783" y="651139"/>
                    <a:pt x="8823224" y="652360"/>
                    <a:pt x="8825666" y="654801"/>
                  </a:cubicBezTo>
                  <a:cubicBezTo>
                    <a:pt x="8828107" y="656022"/>
                    <a:pt x="8830549" y="657243"/>
                    <a:pt x="8830549" y="656022"/>
                  </a:cubicBezTo>
                  <a:cubicBezTo>
                    <a:pt x="8831769" y="654801"/>
                    <a:pt x="8835431" y="656022"/>
                    <a:pt x="8837873" y="656022"/>
                  </a:cubicBezTo>
                  <a:cubicBezTo>
                    <a:pt x="8840314" y="654801"/>
                    <a:pt x="8846418" y="653581"/>
                    <a:pt x="8853742" y="657243"/>
                  </a:cubicBezTo>
                  <a:cubicBezTo>
                    <a:pt x="8856183" y="658463"/>
                    <a:pt x="8858625" y="658463"/>
                    <a:pt x="8862287" y="657243"/>
                  </a:cubicBezTo>
                  <a:cubicBezTo>
                    <a:pt x="8865949" y="657243"/>
                    <a:pt x="8869611" y="657243"/>
                    <a:pt x="8870832" y="657243"/>
                  </a:cubicBezTo>
                  <a:cubicBezTo>
                    <a:pt x="8874494" y="658463"/>
                    <a:pt x="8879377" y="658463"/>
                    <a:pt x="8883039" y="659684"/>
                  </a:cubicBezTo>
                  <a:cubicBezTo>
                    <a:pt x="8885480" y="660905"/>
                    <a:pt x="8887922" y="663346"/>
                    <a:pt x="8891584" y="664567"/>
                  </a:cubicBezTo>
                  <a:cubicBezTo>
                    <a:pt x="8891584" y="664567"/>
                    <a:pt x="8890363" y="664567"/>
                    <a:pt x="8890363" y="664567"/>
                  </a:cubicBezTo>
                  <a:cubicBezTo>
                    <a:pt x="8889142" y="665788"/>
                    <a:pt x="8886701" y="664567"/>
                    <a:pt x="8886701" y="667008"/>
                  </a:cubicBezTo>
                  <a:cubicBezTo>
                    <a:pt x="8886701" y="669450"/>
                    <a:pt x="8883039" y="668229"/>
                    <a:pt x="8880597" y="665788"/>
                  </a:cubicBezTo>
                  <a:cubicBezTo>
                    <a:pt x="8874494" y="662125"/>
                    <a:pt x="8876935" y="664567"/>
                    <a:pt x="8874494" y="665788"/>
                  </a:cubicBezTo>
                  <a:cubicBezTo>
                    <a:pt x="8873273" y="667008"/>
                    <a:pt x="8873273" y="664567"/>
                    <a:pt x="8869611" y="667008"/>
                  </a:cubicBezTo>
                  <a:cubicBezTo>
                    <a:pt x="8868390" y="668229"/>
                    <a:pt x="8865949" y="667008"/>
                    <a:pt x="8864728" y="667008"/>
                  </a:cubicBezTo>
                  <a:cubicBezTo>
                    <a:pt x="8863508" y="667008"/>
                    <a:pt x="8861066" y="665788"/>
                    <a:pt x="8859845" y="665788"/>
                  </a:cubicBezTo>
                  <a:cubicBezTo>
                    <a:pt x="8856183" y="667008"/>
                    <a:pt x="8851301" y="664567"/>
                    <a:pt x="8848859" y="667008"/>
                  </a:cubicBezTo>
                  <a:cubicBezTo>
                    <a:pt x="8846418" y="670670"/>
                    <a:pt x="8845197" y="669450"/>
                    <a:pt x="8837873" y="669450"/>
                  </a:cubicBezTo>
                  <a:cubicBezTo>
                    <a:pt x="8835431" y="669450"/>
                    <a:pt x="8837873" y="670670"/>
                    <a:pt x="8840314" y="673112"/>
                  </a:cubicBezTo>
                  <a:cubicBezTo>
                    <a:pt x="8842756" y="674332"/>
                    <a:pt x="8845197" y="675553"/>
                    <a:pt x="8845197" y="674332"/>
                  </a:cubicBezTo>
                  <a:cubicBezTo>
                    <a:pt x="8846418" y="673112"/>
                    <a:pt x="8850080" y="674332"/>
                    <a:pt x="8851301" y="674332"/>
                  </a:cubicBezTo>
                  <a:cubicBezTo>
                    <a:pt x="8853742" y="674332"/>
                    <a:pt x="8859845" y="671891"/>
                    <a:pt x="8867170" y="675553"/>
                  </a:cubicBezTo>
                  <a:cubicBezTo>
                    <a:pt x="8870832" y="677995"/>
                    <a:pt x="8881818" y="675553"/>
                    <a:pt x="8884259" y="677995"/>
                  </a:cubicBezTo>
                  <a:cubicBezTo>
                    <a:pt x="8887922" y="680436"/>
                    <a:pt x="8892804" y="680436"/>
                    <a:pt x="8896466" y="681657"/>
                  </a:cubicBezTo>
                  <a:cubicBezTo>
                    <a:pt x="8898908" y="684098"/>
                    <a:pt x="8902570" y="685319"/>
                    <a:pt x="8906232" y="687760"/>
                  </a:cubicBezTo>
                  <a:cubicBezTo>
                    <a:pt x="8906232" y="687760"/>
                    <a:pt x="8906232" y="687760"/>
                    <a:pt x="8906232" y="687760"/>
                  </a:cubicBezTo>
                  <a:cubicBezTo>
                    <a:pt x="8905011" y="687760"/>
                    <a:pt x="8905011" y="687760"/>
                    <a:pt x="8903791" y="687760"/>
                  </a:cubicBezTo>
                  <a:cubicBezTo>
                    <a:pt x="8902570" y="686539"/>
                    <a:pt x="8900129" y="686539"/>
                    <a:pt x="8898908" y="686539"/>
                  </a:cubicBezTo>
                  <a:cubicBezTo>
                    <a:pt x="8898908" y="686539"/>
                    <a:pt x="8897687" y="686539"/>
                    <a:pt x="8897687" y="686539"/>
                  </a:cubicBezTo>
                  <a:cubicBezTo>
                    <a:pt x="8897687" y="686539"/>
                    <a:pt x="8896466" y="686539"/>
                    <a:pt x="8895246" y="686539"/>
                  </a:cubicBezTo>
                  <a:cubicBezTo>
                    <a:pt x="8892804" y="685319"/>
                    <a:pt x="8890363" y="685319"/>
                    <a:pt x="8887922" y="685319"/>
                  </a:cubicBezTo>
                  <a:cubicBezTo>
                    <a:pt x="8885480" y="684098"/>
                    <a:pt x="8886701" y="685319"/>
                    <a:pt x="8885480" y="685319"/>
                  </a:cubicBezTo>
                  <a:cubicBezTo>
                    <a:pt x="8884259" y="685319"/>
                    <a:pt x="8884259" y="685319"/>
                    <a:pt x="8881818" y="685319"/>
                  </a:cubicBezTo>
                  <a:cubicBezTo>
                    <a:pt x="8880597" y="685319"/>
                    <a:pt x="8878156" y="684098"/>
                    <a:pt x="8878156" y="684098"/>
                  </a:cubicBezTo>
                  <a:cubicBezTo>
                    <a:pt x="8876935" y="684098"/>
                    <a:pt x="8874494" y="682877"/>
                    <a:pt x="8874494" y="682877"/>
                  </a:cubicBezTo>
                  <a:cubicBezTo>
                    <a:pt x="8872052" y="682877"/>
                    <a:pt x="8868390" y="680436"/>
                    <a:pt x="8867170" y="681657"/>
                  </a:cubicBezTo>
                  <a:cubicBezTo>
                    <a:pt x="8865949" y="682877"/>
                    <a:pt x="8864728" y="681657"/>
                    <a:pt x="8859845" y="680436"/>
                  </a:cubicBezTo>
                  <a:cubicBezTo>
                    <a:pt x="8858625" y="679215"/>
                    <a:pt x="8859845" y="680436"/>
                    <a:pt x="8861066" y="682877"/>
                  </a:cubicBezTo>
                  <a:cubicBezTo>
                    <a:pt x="8862287" y="684098"/>
                    <a:pt x="8864728" y="685319"/>
                    <a:pt x="8864728" y="685319"/>
                  </a:cubicBezTo>
                  <a:cubicBezTo>
                    <a:pt x="8864728" y="685319"/>
                    <a:pt x="8868390" y="686539"/>
                    <a:pt x="8869611" y="686539"/>
                  </a:cubicBezTo>
                  <a:cubicBezTo>
                    <a:pt x="8870832" y="686539"/>
                    <a:pt x="8873273" y="686539"/>
                    <a:pt x="8875715" y="687760"/>
                  </a:cubicBezTo>
                  <a:cubicBezTo>
                    <a:pt x="8875715" y="687760"/>
                    <a:pt x="8874494" y="688981"/>
                    <a:pt x="8874494" y="688981"/>
                  </a:cubicBezTo>
                  <a:cubicBezTo>
                    <a:pt x="8874494" y="688981"/>
                    <a:pt x="8872052" y="690202"/>
                    <a:pt x="8868390" y="687760"/>
                  </a:cubicBezTo>
                  <a:cubicBezTo>
                    <a:pt x="8861066" y="684098"/>
                    <a:pt x="8862287" y="688981"/>
                    <a:pt x="8861066" y="691422"/>
                  </a:cubicBezTo>
                  <a:cubicBezTo>
                    <a:pt x="8861066" y="693864"/>
                    <a:pt x="8861066" y="696305"/>
                    <a:pt x="8854963" y="695084"/>
                  </a:cubicBezTo>
                  <a:cubicBezTo>
                    <a:pt x="8851301" y="693864"/>
                    <a:pt x="8842756" y="691422"/>
                    <a:pt x="8845197" y="695084"/>
                  </a:cubicBezTo>
                  <a:cubicBezTo>
                    <a:pt x="8846418" y="697526"/>
                    <a:pt x="8845197" y="698746"/>
                    <a:pt x="8843976" y="698746"/>
                  </a:cubicBezTo>
                  <a:cubicBezTo>
                    <a:pt x="8841535" y="698746"/>
                    <a:pt x="8837873" y="693864"/>
                    <a:pt x="8834211" y="696305"/>
                  </a:cubicBezTo>
                  <a:cubicBezTo>
                    <a:pt x="8831769" y="697526"/>
                    <a:pt x="8829328" y="697526"/>
                    <a:pt x="8830549" y="698746"/>
                  </a:cubicBezTo>
                  <a:cubicBezTo>
                    <a:pt x="8831769" y="701188"/>
                    <a:pt x="8826887" y="701188"/>
                    <a:pt x="8823224" y="699967"/>
                  </a:cubicBezTo>
                  <a:cubicBezTo>
                    <a:pt x="8814680" y="697526"/>
                    <a:pt x="8818342" y="698746"/>
                    <a:pt x="8815900" y="701188"/>
                  </a:cubicBezTo>
                  <a:cubicBezTo>
                    <a:pt x="8814680" y="702409"/>
                    <a:pt x="8814680" y="701188"/>
                    <a:pt x="8811017" y="703629"/>
                  </a:cubicBezTo>
                  <a:cubicBezTo>
                    <a:pt x="8809797" y="704850"/>
                    <a:pt x="8806135" y="703629"/>
                    <a:pt x="8804914" y="704850"/>
                  </a:cubicBezTo>
                  <a:cubicBezTo>
                    <a:pt x="8803693" y="704850"/>
                    <a:pt x="8800031" y="703629"/>
                    <a:pt x="8800031" y="704850"/>
                  </a:cubicBezTo>
                  <a:cubicBezTo>
                    <a:pt x="8795148" y="707291"/>
                    <a:pt x="8790266" y="706071"/>
                    <a:pt x="8789045" y="708512"/>
                  </a:cubicBezTo>
                  <a:cubicBezTo>
                    <a:pt x="8787824" y="713395"/>
                    <a:pt x="8785383" y="712174"/>
                    <a:pt x="8778059" y="713395"/>
                  </a:cubicBezTo>
                  <a:cubicBezTo>
                    <a:pt x="8775617" y="713395"/>
                    <a:pt x="8778059" y="714616"/>
                    <a:pt x="8781721" y="717057"/>
                  </a:cubicBezTo>
                  <a:cubicBezTo>
                    <a:pt x="8785383" y="718278"/>
                    <a:pt x="8787824" y="719498"/>
                    <a:pt x="8787824" y="718278"/>
                  </a:cubicBezTo>
                  <a:cubicBezTo>
                    <a:pt x="8787824" y="717057"/>
                    <a:pt x="8793928" y="718278"/>
                    <a:pt x="8795148" y="717057"/>
                  </a:cubicBezTo>
                  <a:cubicBezTo>
                    <a:pt x="8797590" y="715836"/>
                    <a:pt x="8803693" y="713395"/>
                    <a:pt x="8813459" y="715836"/>
                  </a:cubicBezTo>
                  <a:cubicBezTo>
                    <a:pt x="8818342" y="717057"/>
                    <a:pt x="8829328" y="713395"/>
                    <a:pt x="8834211" y="714616"/>
                  </a:cubicBezTo>
                  <a:cubicBezTo>
                    <a:pt x="8837873" y="715836"/>
                    <a:pt x="8843976" y="714616"/>
                    <a:pt x="8848859" y="717057"/>
                  </a:cubicBezTo>
                  <a:cubicBezTo>
                    <a:pt x="8850080" y="718278"/>
                    <a:pt x="8852521" y="718278"/>
                    <a:pt x="8853742" y="719498"/>
                  </a:cubicBezTo>
                  <a:cubicBezTo>
                    <a:pt x="8853742" y="719498"/>
                    <a:pt x="8852521" y="720719"/>
                    <a:pt x="8852521" y="720719"/>
                  </a:cubicBezTo>
                  <a:cubicBezTo>
                    <a:pt x="8851301" y="720719"/>
                    <a:pt x="8847638" y="717057"/>
                    <a:pt x="8843976" y="719498"/>
                  </a:cubicBezTo>
                  <a:cubicBezTo>
                    <a:pt x="8842756" y="720719"/>
                    <a:pt x="8840314" y="720719"/>
                    <a:pt x="8840314" y="721940"/>
                  </a:cubicBezTo>
                  <a:cubicBezTo>
                    <a:pt x="8840314" y="724381"/>
                    <a:pt x="8836652" y="723160"/>
                    <a:pt x="8832990" y="721940"/>
                  </a:cubicBezTo>
                  <a:cubicBezTo>
                    <a:pt x="8829328" y="720719"/>
                    <a:pt x="8828107" y="720719"/>
                    <a:pt x="8826887" y="720719"/>
                  </a:cubicBezTo>
                  <a:cubicBezTo>
                    <a:pt x="8826887" y="720719"/>
                    <a:pt x="8826887" y="721940"/>
                    <a:pt x="8825666" y="723160"/>
                  </a:cubicBezTo>
                  <a:cubicBezTo>
                    <a:pt x="8824445" y="724381"/>
                    <a:pt x="8824445" y="723160"/>
                    <a:pt x="8820783" y="725602"/>
                  </a:cubicBezTo>
                  <a:cubicBezTo>
                    <a:pt x="8819562" y="726823"/>
                    <a:pt x="8815900" y="725602"/>
                    <a:pt x="8815900" y="725602"/>
                  </a:cubicBezTo>
                  <a:cubicBezTo>
                    <a:pt x="8814680" y="725602"/>
                    <a:pt x="8811017" y="724381"/>
                    <a:pt x="8811017" y="724381"/>
                  </a:cubicBezTo>
                  <a:cubicBezTo>
                    <a:pt x="8807355" y="725602"/>
                    <a:pt x="8801252" y="724381"/>
                    <a:pt x="8800031" y="728043"/>
                  </a:cubicBezTo>
                  <a:cubicBezTo>
                    <a:pt x="8797590" y="732926"/>
                    <a:pt x="8796369" y="731705"/>
                    <a:pt x="8789045" y="731705"/>
                  </a:cubicBezTo>
                  <a:cubicBezTo>
                    <a:pt x="8786603" y="731705"/>
                    <a:pt x="8789045" y="732926"/>
                    <a:pt x="8792707" y="735367"/>
                  </a:cubicBezTo>
                  <a:cubicBezTo>
                    <a:pt x="8795148" y="736588"/>
                    <a:pt x="8797590" y="737809"/>
                    <a:pt x="8798810" y="736588"/>
                  </a:cubicBezTo>
                  <a:cubicBezTo>
                    <a:pt x="8798810" y="735367"/>
                    <a:pt x="8803693" y="736588"/>
                    <a:pt x="8806135" y="735367"/>
                  </a:cubicBezTo>
                  <a:cubicBezTo>
                    <a:pt x="8808576" y="734147"/>
                    <a:pt x="8814680" y="731705"/>
                    <a:pt x="8823224" y="734147"/>
                  </a:cubicBezTo>
                  <a:cubicBezTo>
                    <a:pt x="8825666" y="735367"/>
                    <a:pt x="8829328" y="734147"/>
                    <a:pt x="8832990" y="734147"/>
                  </a:cubicBezTo>
                  <a:cubicBezTo>
                    <a:pt x="8836652" y="734147"/>
                    <a:pt x="8840314" y="732926"/>
                    <a:pt x="8842756" y="734147"/>
                  </a:cubicBezTo>
                  <a:cubicBezTo>
                    <a:pt x="8846418" y="735367"/>
                    <a:pt x="8852521" y="734147"/>
                    <a:pt x="8856183" y="736588"/>
                  </a:cubicBezTo>
                  <a:cubicBezTo>
                    <a:pt x="8858625" y="737809"/>
                    <a:pt x="8862287" y="739030"/>
                    <a:pt x="8865949" y="740250"/>
                  </a:cubicBezTo>
                  <a:cubicBezTo>
                    <a:pt x="8867170" y="740250"/>
                    <a:pt x="8868390" y="741471"/>
                    <a:pt x="8869611" y="741471"/>
                  </a:cubicBezTo>
                  <a:cubicBezTo>
                    <a:pt x="8869611" y="741471"/>
                    <a:pt x="8868390" y="742692"/>
                    <a:pt x="8868390" y="742692"/>
                  </a:cubicBezTo>
                  <a:cubicBezTo>
                    <a:pt x="8868390" y="742692"/>
                    <a:pt x="8868390" y="742692"/>
                    <a:pt x="8868390" y="742692"/>
                  </a:cubicBezTo>
                  <a:cubicBezTo>
                    <a:pt x="8868390" y="742692"/>
                    <a:pt x="8868390" y="742692"/>
                    <a:pt x="8867170" y="742692"/>
                  </a:cubicBezTo>
                  <a:cubicBezTo>
                    <a:pt x="8865949" y="742692"/>
                    <a:pt x="8864728" y="742692"/>
                    <a:pt x="8863508" y="742692"/>
                  </a:cubicBezTo>
                  <a:cubicBezTo>
                    <a:pt x="8862287" y="742692"/>
                    <a:pt x="8859845" y="742692"/>
                    <a:pt x="8858625" y="742692"/>
                  </a:cubicBezTo>
                  <a:cubicBezTo>
                    <a:pt x="8856183" y="745133"/>
                    <a:pt x="8851301" y="743912"/>
                    <a:pt x="8850080" y="746354"/>
                  </a:cubicBezTo>
                  <a:cubicBezTo>
                    <a:pt x="8850080" y="746354"/>
                    <a:pt x="8850080" y="746354"/>
                    <a:pt x="8850080" y="746354"/>
                  </a:cubicBezTo>
                  <a:cubicBezTo>
                    <a:pt x="8850080" y="746354"/>
                    <a:pt x="8850080" y="746354"/>
                    <a:pt x="8850080" y="746354"/>
                  </a:cubicBezTo>
                  <a:cubicBezTo>
                    <a:pt x="8850080" y="746354"/>
                    <a:pt x="8850080" y="746354"/>
                    <a:pt x="8850080" y="746354"/>
                  </a:cubicBezTo>
                  <a:cubicBezTo>
                    <a:pt x="8850080" y="746354"/>
                    <a:pt x="8850080" y="746354"/>
                    <a:pt x="8850080" y="747574"/>
                  </a:cubicBezTo>
                  <a:cubicBezTo>
                    <a:pt x="8848859" y="748795"/>
                    <a:pt x="8848859" y="747574"/>
                    <a:pt x="8846418" y="750016"/>
                  </a:cubicBezTo>
                  <a:cubicBezTo>
                    <a:pt x="8845197" y="751237"/>
                    <a:pt x="8842756" y="751237"/>
                    <a:pt x="8841535" y="751237"/>
                  </a:cubicBezTo>
                  <a:cubicBezTo>
                    <a:pt x="8840314" y="751237"/>
                    <a:pt x="8836652" y="751237"/>
                    <a:pt x="8836652" y="751237"/>
                  </a:cubicBezTo>
                  <a:cubicBezTo>
                    <a:pt x="8832990" y="753678"/>
                    <a:pt x="8828107" y="752457"/>
                    <a:pt x="8826887" y="756119"/>
                  </a:cubicBezTo>
                  <a:cubicBezTo>
                    <a:pt x="8825666" y="761002"/>
                    <a:pt x="8824445" y="759782"/>
                    <a:pt x="8817121" y="761002"/>
                  </a:cubicBezTo>
                  <a:cubicBezTo>
                    <a:pt x="8814680" y="761002"/>
                    <a:pt x="8817121" y="762223"/>
                    <a:pt x="8820783" y="763444"/>
                  </a:cubicBezTo>
                  <a:cubicBezTo>
                    <a:pt x="8823224" y="764664"/>
                    <a:pt x="8825666" y="764664"/>
                    <a:pt x="8826887" y="763444"/>
                  </a:cubicBezTo>
                  <a:cubicBezTo>
                    <a:pt x="8826887" y="762223"/>
                    <a:pt x="8831769" y="762223"/>
                    <a:pt x="8832990" y="761002"/>
                  </a:cubicBezTo>
                  <a:cubicBezTo>
                    <a:pt x="8835431" y="759782"/>
                    <a:pt x="8840314" y="756119"/>
                    <a:pt x="8848859" y="757340"/>
                  </a:cubicBezTo>
                  <a:cubicBezTo>
                    <a:pt x="8852521" y="758561"/>
                    <a:pt x="8862287" y="753678"/>
                    <a:pt x="8867170" y="754899"/>
                  </a:cubicBezTo>
                  <a:cubicBezTo>
                    <a:pt x="8870832" y="756119"/>
                    <a:pt x="8875715" y="754899"/>
                    <a:pt x="8880597" y="756119"/>
                  </a:cubicBezTo>
                  <a:cubicBezTo>
                    <a:pt x="8881818" y="756119"/>
                    <a:pt x="8881818" y="756119"/>
                    <a:pt x="8883039" y="757340"/>
                  </a:cubicBezTo>
                  <a:cubicBezTo>
                    <a:pt x="8883039" y="757340"/>
                    <a:pt x="8881818" y="757340"/>
                    <a:pt x="8881818" y="757340"/>
                  </a:cubicBezTo>
                  <a:cubicBezTo>
                    <a:pt x="8880597" y="758561"/>
                    <a:pt x="8878156" y="757340"/>
                    <a:pt x="8878156" y="759782"/>
                  </a:cubicBezTo>
                  <a:cubicBezTo>
                    <a:pt x="8878156" y="762223"/>
                    <a:pt x="8874494" y="761002"/>
                    <a:pt x="8872052" y="759782"/>
                  </a:cubicBezTo>
                  <a:cubicBezTo>
                    <a:pt x="8865949" y="756119"/>
                    <a:pt x="8868390" y="758561"/>
                    <a:pt x="8865949" y="759782"/>
                  </a:cubicBezTo>
                  <a:cubicBezTo>
                    <a:pt x="8864728" y="761002"/>
                    <a:pt x="8864728" y="758561"/>
                    <a:pt x="8861066" y="761002"/>
                  </a:cubicBezTo>
                  <a:cubicBezTo>
                    <a:pt x="8859845" y="762223"/>
                    <a:pt x="8857404" y="761002"/>
                    <a:pt x="8856183" y="761002"/>
                  </a:cubicBezTo>
                  <a:cubicBezTo>
                    <a:pt x="8854963" y="761002"/>
                    <a:pt x="8852521" y="759782"/>
                    <a:pt x="8852521" y="759782"/>
                  </a:cubicBezTo>
                  <a:cubicBezTo>
                    <a:pt x="8848859" y="761002"/>
                    <a:pt x="8843976" y="758561"/>
                    <a:pt x="8841535" y="762223"/>
                  </a:cubicBezTo>
                  <a:cubicBezTo>
                    <a:pt x="8837873" y="767106"/>
                    <a:pt x="8837873" y="765885"/>
                    <a:pt x="8830549" y="764664"/>
                  </a:cubicBezTo>
                  <a:cubicBezTo>
                    <a:pt x="8828107" y="764664"/>
                    <a:pt x="8829328" y="765885"/>
                    <a:pt x="8832990" y="768326"/>
                  </a:cubicBezTo>
                  <a:cubicBezTo>
                    <a:pt x="8835431" y="769547"/>
                    <a:pt x="8836652" y="770768"/>
                    <a:pt x="8837873" y="770768"/>
                  </a:cubicBezTo>
                  <a:cubicBezTo>
                    <a:pt x="8839094" y="769547"/>
                    <a:pt x="8842756" y="770768"/>
                    <a:pt x="8845197" y="770768"/>
                  </a:cubicBezTo>
                  <a:cubicBezTo>
                    <a:pt x="8847638" y="769547"/>
                    <a:pt x="8853742" y="768326"/>
                    <a:pt x="8861066" y="771989"/>
                  </a:cubicBezTo>
                  <a:cubicBezTo>
                    <a:pt x="8862287" y="773209"/>
                    <a:pt x="8865949" y="773209"/>
                    <a:pt x="8869611" y="773209"/>
                  </a:cubicBezTo>
                  <a:cubicBezTo>
                    <a:pt x="8873273" y="773209"/>
                    <a:pt x="8876935" y="773209"/>
                    <a:pt x="8878156" y="774430"/>
                  </a:cubicBezTo>
                  <a:cubicBezTo>
                    <a:pt x="8881818" y="776871"/>
                    <a:pt x="8886701" y="775651"/>
                    <a:pt x="8889142" y="778092"/>
                  </a:cubicBezTo>
                  <a:cubicBezTo>
                    <a:pt x="8891584" y="779313"/>
                    <a:pt x="8894025" y="781754"/>
                    <a:pt x="8896466" y="784196"/>
                  </a:cubicBezTo>
                  <a:cubicBezTo>
                    <a:pt x="8897687" y="785416"/>
                    <a:pt x="8898908" y="785416"/>
                    <a:pt x="8898908" y="785416"/>
                  </a:cubicBezTo>
                  <a:cubicBezTo>
                    <a:pt x="8896466" y="785416"/>
                    <a:pt x="8895246" y="786637"/>
                    <a:pt x="8892804" y="787858"/>
                  </a:cubicBezTo>
                  <a:cubicBezTo>
                    <a:pt x="8892804" y="787858"/>
                    <a:pt x="8894025" y="781754"/>
                    <a:pt x="8887922" y="785416"/>
                  </a:cubicBezTo>
                  <a:cubicBezTo>
                    <a:pt x="8887922" y="785416"/>
                    <a:pt x="8885480" y="785416"/>
                    <a:pt x="8883039" y="782975"/>
                  </a:cubicBezTo>
                  <a:cubicBezTo>
                    <a:pt x="8878156" y="778092"/>
                    <a:pt x="8876935" y="781754"/>
                    <a:pt x="8875715" y="784196"/>
                  </a:cubicBezTo>
                  <a:cubicBezTo>
                    <a:pt x="8874494" y="786637"/>
                    <a:pt x="8874494" y="789078"/>
                    <a:pt x="8868390" y="785416"/>
                  </a:cubicBezTo>
                  <a:cubicBezTo>
                    <a:pt x="8864728" y="782975"/>
                    <a:pt x="8858625" y="778092"/>
                    <a:pt x="8858625" y="782975"/>
                  </a:cubicBezTo>
                  <a:cubicBezTo>
                    <a:pt x="8858625" y="785416"/>
                    <a:pt x="8857404" y="786637"/>
                    <a:pt x="8854963" y="785416"/>
                  </a:cubicBezTo>
                  <a:cubicBezTo>
                    <a:pt x="8852521" y="785416"/>
                    <a:pt x="8851301" y="779313"/>
                    <a:pt x="8846418" y="780533"/>
                  </a:cubicBezTo>
                  <a:cubicBezTo>
                    <a:pt x="8843976" y="780533"/>
                    <a:pt x="8841535" y="780533"/>
                    <a:pt x="8841535" y="781754"/>
                  </a:cubicBezTo>
                  <a:cubicBezTo>
                    <a:pt x="8840314" y="784196"/>
                    <a:pt x="8837873" y="782975"/>
                    <a:pt x="8834211" y="780533"/>
                  </a:cubicBezTo>
                  <a:cubicBezTo>
                    <a:pt x="8830549" y="778092"/>
                    <a:pt x="8829328" y="776871"/>
                    <a:pt x="8829328" y="778092"/>
                  </a:cubicBezTo>
                  <a:cubicBezTo>
                    <a:pt x="8829328" y="778092"/>
                    <a:pt x="8828107" y="779313"/>
                    <a:pt x="8826887" y="779313"/>
                  </a:cubicBezTo>
                  <a:cubicBezTo>
                    <a:pt x="8824445" y="780533"/>
                    <a:pt x="8825666" y="778092"/>
                    <a:pt x="8822004" y="779313"/>
                  </a:cubicBezTo>
                  <a:cubicBezTo>
                    <a:pt x="8819562" y="780533"/>
                    <a:pt x="8817121" y="778092"/>
                    <a:pt x="8815900" y="778092"/>
                  </a:cubicBezTo>
                  <a:cubicBezTo>
                    <a:pt x="8814680" y="778092"/>
                    <a:pt x="8812238" y="775651"/>
                    <a:pt x="8811017" y="775651"/>
                  </a:cubicBezTo>
                  <a:cubicBezTo>
                    <a:pt x="8806135" y="775651"/>
                    <a:pt x="8801252" y="773209"/>
                    <a:pt x="8798810" y="775651"/>
                  </a:cubicBezTo>
                  <a:cubicBezTo>
                    <a:pt x="8795148" y="779313"/>
                    <a:pt x="8793928" y="778092"/>
                    <a:pt x="8786603" y="775651"/>
                  </a:cubicBezTo>
                  <a:cubicBezTo>
                    <a:pt x="8784162" y="774430"/>
                    <a:pt x="8785383" y="776871"/>
                    <a:pt x="8787824" y="779313"/>
                  </a:cubicBezTo>
                  <a:cubicBezTo>
                    <a:pt x="8790266" y="781754"/>
                    <a:pt x="8792707" y="782975"/>
                    <a:pt x="8792707" y="781754"/>
                  </a:cubicBezTo>
                  <a:cubicBezTo>
                    <a:pt x="8793928" y="780533"/>
                    <a:pt x="8797590" y="782975"/>
                    <a:pt x="8800031" y="782975"/>
                  </a:cubicBezTo>
                  <a:cubicBezTo>
                    <a:pt x="8802473" y="782975"/>
                    <a:pt x="8809797" y="781754"/>
                    <a:pt x="8817121" y="786637"/>
                  </a:cubicBezTo>
                  <a:cubicBezTo>
                    <a:pt x="8818342" y="787858"/>
                    <a:pt x="8823224" y="789078"/>
                    <a:pt x="8826887" y="789078"/>
                  </a:cubicBezTo>
                  <a:cubicBezTo>
                    <a:pt x="8829328" y="789078"/>
                    <a:pt x="8831769" y="790299"/>
                    <a:pt x="8832990" y="790299"/>
                  </a:cubicBezTo>
                  <a:cubicBezTo>
                    <a:pt x="8832990" y="790299"/>
                    <a:pt x="8834211" y="792740"/>
                    <a:pt x="8835431" y="793961"/>
                  </a:cubicBezTo>
                  <a:cubicBezTo>
                    <a:pt x="8837873" y="795182"/>
                    <a:pt x="8839094" y="796403"/>
                    <a:pt x="8840314" y="796403"/>
                  </a:cubicBezTo>
                  <a:cubicBezTo>
                    <a:pt x="8841535" y="795182"/>
                    <a:pt x="8843976" y="796403"/>
                    <a:pt x="8846418" y="796403"/>
                  </a:cubicBezTo>
                  <a:cubicBezTo>
                    <a:pt x="8847638" y="796403"/>
                    <a:pt x="8847638" y="797623"/>
                    <a:pt x="8847638" y="797623"/>
                  </a:cubicBezTo>
                  <a:cubicBezTo>
                    <a:pt x="8850080" y="798844"/>
                    <a:pt x="8851301" y="801285"/>
                    <a:pt x="8853742" y="803727"/>
                  </a:cubicBezTo>
                  <a:cubicBezTo>
                    <a:pt x="8852521" y="803727"/>
                    <a:pt x="8852521" y="803727"/>
                    <a:pt x="8851301" y="804947"/>
                  </a:cubicBezTo>
                  <a:cubicBezTo>
                    <a:pt x="8851301" y="804947"/>
                    <a:pt x="8851301" y="804947"/>
                    <a:pt x="8851301" y="804947"/>
                  </a:cubicBezTo>
                  <a:lnTo>
                    <a:pt x="8848859" y="804947"/>
                  </a:lnTo>
                  <a:cubicBezTo>
                    <a:pt x="8847638" y="804947"/>
                    <a:pt x="8846418" y="803727"/>
                    <a:pt x="8845197" y="802506"/>
                  </a:cubicBezTo>
                  <a:cubicBezTo>
                    <a:pt x="8839094" y="798844"/>
                    <a:pt x="8841535" y="800065"/>
                    <a:pt x="8839094" y="801285"/>
                  </a:cubicBezTo>
                  <a:cubicBezTo>
                    <a:pt x="8837873" y="802506"/>
                    <a:pt x="8837873" y="800065"/>
                    <a:pt x="8835431" y="802506"/>
                  </a:cubicBezTo>
                  <a:cubicBezTo>
                    <a:pt x="8834211" y="803727"/>
                    <a:pt x="8831769" y="801285"/>
                    <a:pt x="8830549" y="801285"/>
                  </a:cubicBezTo>
                  <a:cubicBezTo>
                    <a:pt x="8830549" y="801285"/>
                    <a:pt x="8830549" y="801285"/>
                    <a:pt x="8830549" y="801285"/>
                  </a:cubicBezTo>
                  <a:cubicBezTo>
                    <a:pt x="8830549" y="800065"/>
                    <a:pt x="8830549" y="797623"/>
                    <a:pt x="8830549" y="793961"/>
                  </a:cubicBezTo>
                  <a:cubicBezTo>
                    <a:pt x="8830549" y="791520"/>
                    <a:pt x="8828107" y="793961"/>
                    <a:pt x="8826887" y="797623"/>
                  </a:cubicBezTo>
                  <a:cubicBezTo>
                    <a:pt x="8826887" y="798844"/>
                    <a:pt x="8825666" y="798844"/>
                    <a:pt x="8825666" y="800065"/>
                  </a:cubicBezTo>
                  <a:cubicBezTo>
                    <a:pt x="8822004" y="800065"/>
                    <a:pt x="8819562" y="798844"/>
                    <a:pt x="8818342" y="800065"/>
                  </a:cubicBezTo>
                  <a:cubicBezTo>
                    <a:pt x="8815900" y="803727"/>
                    <a:pt x="8814680" y="802506"/>
                    <a:pt x="8808576" y="801285"/>
                  </a:cubicBezTo>
                  <a:cubicBezTo>
                    <a:pt x="8806135" y="801285"/>
                    <a:pt x="8807355" y="802506"/>
                    <a:pt x="8809797" y="804947"/>
                  </a:cubicBezTo>
                  <a:cubicBezTo>
                    <a:pt x="8812238" y="806168"/>
                    <a:pt x="8813459" y="807389"/>
                    <a:pt x="8814680" y="807389"/>
                  </a:cubicBezTo>
                  <a:cubicBezTo>
                    <a:pt x="8815900" y="807389"/>
                    <a:pt x="8819562" y="808610"/>
                    <a:pt x="8820783" y="807389"/>
                  </a:cubicBezTo>
                  <a:cubicBezTo>
                    <a:pt x="8822004" y="807389"/>
                    <a:pt x="8824445" y="807389"/>
                    <a:pt x="8826887" y="807389"/>
                  </a:cubicBezTo>
                  <a:cubicBezTo>
                    <a:pt x="8826887" y="808610"/>
                    <a:pt x="8828107" y="811051"/>
                    <a:pt x="8829328" y="812272"/>
                  </a:cubicBezTo>
                  <a:cubicBezTo>
                    <a:pt x="8829328" y="812272"/>
                    <a:pt x="8830549" y="813492"/>
                    <a:pt x="8831769" y="814713"/>
                  </a:cubicBezTo>
                  <a:cubicBezTo>
                    <a:pt x="8832990" y="815934"/>
                    <a:pt x="8832990" y="817154"/>
                    <a:pt x="8834211" y="818375"/>
                  </a:cubicBezTo>
                  <a:cubicBezTo>
                    <a:pt x="8835431" y="819596"/>
                    <a:pt x="8836652" y="820817"/>
                    <a:pt x="8836652" y="823258"/>
                  </a:cubicBezTo>
                  <a:cubicBezTo>
                    <a:pt x="8832990" y="819596"/>
                    <a:pt x="8829328" y="815934"/>
                    <a:pt x="8828107" y="820817"/>
                  </a:cubicBezTo>
                  <a:cubicBezTo>
                    <a:pt x="8826887" y="823258"/>
                    <a:pt x="8825666" y="824479"/>
                    <a:pt x="8823224" y="824479"/>
                  </a:cubicBezTo>
                  <a:cubicBezTo>
                    <a:pt x="8820783" y="823258"/>
                    <a:pt x="8820783" y="815934"/>
                    <a:pt x="8814680" y="815934"/>
                  </a:cubicBezTo>
                  <a:cubicBezTo>
                    <a:pt x="8811017" y="815934"/>
                    <a:pt x="8808576" y="814713"/>
                    <a:pt x="8807355" y="817154"/>
                  </a:cubicBezTo>
                  <a:cubicBezTo>
                    <a:pt x="8804914" y="820817"/>
                    <a:pt x="8802473" y="817154"/>
                    <a:pt x="8798810" y="813492"/>
                  </a:cubicBezTo>
                  <a:cubicBezTo>
                    <a:pt x="8795148" y="809830"/>
                    <a:pt x="8795148" y="808610"/>
                    <a:pt x="8793928" y="808610"/>
                  </a:cubicBezTo>
                  <a:cubicBezTo>
                    <a:pt x="8792707" y="808610"/>
                    <a:pt x="8792707" y="809830"/>
                    <a:pt x="8790266" y="809830"/>
                  </a:cubicBezTo>
                  <a:cubicBezTo>
                    <a:pt x="8787824" y="809830"/>
                    <a:pt x="8789045" y="808610"/>
                    <a:pt x="8782941" y="808610"/>
                  </a:cubicBezTo>
                  <a:cubicBezTo>
                    <a:pt x="8780500" y="808610"/>
                    <a:pt x="8778059" y="806168"/>
                    <a:pt x="8776838" y="804947"/>
                  </a:cubicBezTo>
                  <a:cubicBezTo>
                    <a:pt x="8774396" y="804947"/>
                    <a:pt x="8773176" y="801285"/>
                    <a:pt x="8771955" y="800065"/>
                  </a:cubicBezTo>
                  <a:cubicBezTo>
                    <a:pt x="8765852" y="798844"/>
                    <a:pt x="8760969" y="793961"/>
                    <a:pt x="8756086" y="795182"/>
                  </a:cubicBezTo>
                  <a:cubicBezTo>
                    <a:pt x="8748762" y="798844"/>
                    <a:pt x="8748762" y="796403"/>
                    <a:pt x="8740217" y="790299"/>
                  </a:cubicBezTo>
                  <a:cubicBezTo>
                    <a:pt x="8737775" y="789078"/>
                    <a:pt x="8737775" y="791520"/>
                    <a:pt x="8740217" y="796403"/>
                  </a:cubicBezTo>
                  <a:cubicBezTo>
                    <a:pt x="8741438" y="800065"/>
                    <a:pt x="8743879" y="802506"/>
                    <a:pt x="8745100" y="802506"/>
                  </a:cubicBezTo>
                  <a:cubicBezTo>
                    <a:pt x="8746320" y="802506"/>
                    <a:pt x="8751203" y="806168"/>
                    <a:pt x="8754865" y="807389"/>
                  </a:cubicBezTo>
                  <a:cubicBezTo>
                    <a:pt x="8756086" y="807389"/>
                    <a:pt x="8759748" y="808610"/>
                    <a:pt x="8763410" y="809830"/>
                  </a:cubicBezTo>
                  <a:cubicBezTo>
                    <a:pt x="8767072" y="811051"/>
                    <a:pt x="8771955" y="814713"/>
                    <a:pt x="8774396" y="818375"/>
                  </a:cubicBezTo>
                  <a:cubicBezTo>
                    <a:pt x="8775617" y="819596"/>
                    <a:pt x="8776838" y="820817"/>
                    <a:pt x="8779279" y="822037"/>
                  </a:cubicBezTo>
                  <a:cubicBezTo>
                    <a:pt x="8781721" y="823258"/>
                    <a:pt x="8784162" y="824479"/>
                    <a:pt x="8786603" y="825699"/>
                  </a:cubicBezTo>
                  <a:cubicBezTo>
                    <a:pt x="8791486" y="828141"/>
                    <a:pt x="8796369" y="829361"/>
                    <a:pt x="8797590" y="831803"/>
                  </a:cubicBezTo>
                  <a:cubicBezTo>
                    <a:pt x="8801252" y="836686"/>
                    <a:pt x="8808576" y="839127"/>
                    <a:pt x="8811017" y="842789"/>
                  </a:cubicBezTo>
                  <a:cubicBezTo>
                    <a:pt x="8813459" y="847672"/>
                    <a:pt x="8817121" y="852555"/>
                    <a:pt x="8822004" y="857438"/>
                  </a:cubicBezTo>
                  <a:cubicBezTo>
                    <a:pt x="8820783" y="857438"/>
                    <a:pt x="8819562" y="857438"/>
                    <a:pt x="8819562" y="858658"/>
                  </a:cubicBezTo>
                  <a:cubicBezTo>
                    <a:pt x="8819562" y="861100"/>
                    <a:pt x="8815900" y="859879"/>
                    <a:pt x="8812238" y="858658"/>
                  </a:cubicBezTo>
                  <a:cubicBezTo>
                    <a:pt x="8804914" y="854996"/>
                    <a:pt x="8808576" y="857438"/>
                    <a:pt x="8804914" y="858658"/>
                  </a:cubicBezTo>
                  <a:cubicBezTo>
                    <a:pt x="8803693" y="859879"/>
                    <a:pt x="8803693" y="858658"/>
                    <a:pt x="8800031" y="859879"/>
                  </a:cubicBezTo>
                  <a:cubicBezTo>
                    <a:pt x="8798810" y="861100"/>
                    <a:pt x="8796369" y="859879"/>
                    <a:pt x="8795148" y="859879"/>
                  </a:cubicBezTo>
                  <a:cubicBezTo>
                    <a:pt x="8793928" y="859879"/>
                    <a:pt x="8791486" y="858658"/>
                    <a:pt x="8790266" y="858658"/>
                  </a:cubicBezTo>
                  <a:cubicBezTo>
                    <a:pt x="8786603" y="859879"/>
                    <a:pt x="8781721" y="858658"/>
                    <a:pt x="8779279" y="861100"/>
                  </a:cubicBezTo>
                  <a:cubicBezTo>
                    <a:pt x="8776838" y="865982"/>
                    <a:pt x="8775617" y="863541"/>
                    <a:pt x="8768293" y="863541"/>
                  </a:cubicBezTo>
                  <a:cubicBezTo>
                    <a:pt x="8765852" y="863541"/>
                    <a:pt x="8768293" y="864762"/>
                    <a:pt x="8770734" y="867203"/>
                  </a:cubicBezTo>
                  <a:cubicBezTo>
                    <a:pt x="8773176" y="868424"/>
                    <a:pt x="8775617" y="869645"/>
                    <a:pt x="8775617" y="868424"/>
                  </a:cubicBezTo>
                  <a:cubicBezTo>
                    <a:pt x="8776838" y="867203"/>
                    <a:pt x="8780500" y="868424"/>
                    <a:pt x="8782941" y="868424"/>
                  </a:cubicBezTo>
                  <a:cubicBezTo>
                    <a:pt x="8784162" y="868424"/>
                    <a:pt x="8789045" y="865982"/>
                    <a:pt x="8793928" y="867203"/>
                  </a:cubicBezTo>
                  <a:cubicBezTo>
                    <a:pt x="8793928" y="867203"/>
                    <a:pt x="8793928" y="867203"/>
                    <a:pt x="8793928" y="867203"/>
                  </a:cubicBezTo>
                  <a:cubicBezTo>
                    <a:pt x="8791486" y="868424"/>
                    <a:pt x="8790266" y="870865"/>
                    <a:pt x="8789045" y="873307"/>
                  </a:cubicBezTo>
                  <a:cubicBezTo>
                    <a:pt x="8785383" y="876969"/>
                    <a:pt x="8785383" y="881852"/>
                    <a:pt x="8776838" y="875748"/>
                  </a:cubicBezTo>
                  <a:cubicBezTo>
                    <a:pt x="8774396" y="874527"/>
                    <a:pt x="8770734" y="870865"/>
                    <a:pt x="8768293" y="868424"/>
                  </a:cubicBezTo>
                  <a:cubicBezTo>
                    <a:pt x="8765852" y="865982"/>
                    <a:pt x="8763410" y="865982"/>
                    <a:pt x="8762189" y="870865"/>
                  </a:cubicBezTo>
                  <a:cubicBezTo>
                    <a:pt x="8760969" y="874527"/>
                    <a:pt x="8758527" y="875748"/>
                    <a:pt x="8756086" y="875748"/>
                  </a:cubicBezTo>
                  <a:cubicBezTo>
                    <a:pt x="8754865" y="875748"/>
                    <a:pt x="8753645" y="873307"/>
                    <a:pt x="8752424" y="870865"/>
                  </a:cubicBezTo>
                  <a:cubicBezTo>
                    <a:pt x="8751203" y="868424"/>
                    <a:pt x="8748762" y="865982"/>
                    <a:pt x="8745100" y="867203"/>
                  </a:cubicBezTo>
                  <a:cubicBezTo>
                    <a:pt x="8741438" y="867203"/>
                    <a:pt x="8737775" y="865982"/>
                    <a:pt x="8736555" y="868424"/>
                  </a:cubicBezTo>
                  <a:cubicBezTo>
                    <a:pt x="8734113" y="873307"/>
                    <a:pt x="8729231" y="868424"/>
                    <a:pt x="8725568" y="863541"/>
                  </a:cubicBezTo>
                  <a:cubicBezTo>
                    <a:pt x="8721906" y="858658"/>
                    <a:pt x="8720686" y="857438"/>
                    <a:pt x="8719465" y="857438"/>
                  </a:cubicBezTo>
                  <a:cubicBezTo>
                    <a:pt x="8718244" y="857438"/>
                    <a:pt x="8718244" y="858658"/>
                    <a:pt x="8714582" y="858658"/>
                  </a:cubicBezTo>
                  <a:cubicBezTo>
                    <a:pt x="8710920" y="858658"/>
                    <a:pt x="8713361" y="857438"/>
                    <a:pt x="8706037" y="857438"/>
                  </a:cubicBezTo>
                  <a:cubicBezTo>
                    <a:pt x="8704817" y="857438"/>
                    <a:pt x="8702375" y="856217"/>
                    <a:pt x="8701154" y="854996"/>
                  </a:cubicBezTo>
                  <a:cubicBezTo>
                    <a:pt x="8699934" y="853775"/>
                    <a:pt x="8698713" y="852555"/>
                    <a:pt x="8697492" y="852555"/>
                  </a:cubicBezTo>
                  <a:cubicBezTo>
                    <a:pt x="8695051" y="851334"/>
                    <a:pt x="8692610" y="846451"/>
                    <a:pt x="8692610" y="846451"/>
                  </a:cubicBezTo>
                  <a:cubicBezTo>
                    <a:pt x="8690168" y="845231"/>
                    <a:pt x="8688947" y="845231"/>
                    <a:pt x="8687727" y="844010"/>
                  </a:cubicBezTo>
                  <a:cubicBezTo>
                    <a:pt x="8686506" y="842789"/>
                    <a:pt x="8685285" y="841568"/>
                    <a:pt x="8682844" y="840348"/>
                  </a:cubicBezTo>
                  <a:cubicBezTo>
                    <a:pt x="8680403" y="837906"/>
                    <a:pt x="8677961" y="836686"/>
                    <a:pt x="8674299" y="837906"/>
                  </a:cubicBezTo>
                  <a:cubicBezTo>
                    <a:pt x="8669416" y="839127"/>
                    <a:pt x="8666975" y="839127"/>
                    <a:pt x="8664533" y="837906"/>
                  </a:cubicBezTo>
                  <a:cubicBezTo>
                    <a:pt x="8663313" y="836686"/>
                    <a:pt x="8662092" y="835465"/>
                    <a:pt x="8660871" y="834244"/>
                  </a:cubicBezTo>
                  <a:cubicBezTo>
                    <a:pt x="8659651" y="833024"/>
                    <a:pt x="8659651" y="831803"/>
                    <a:pt x="8658430" y="831803"/>
                  </a:cubicBezTo>
                  <a:cubicBezTo>
                    <a:pt x="8657209" y="830582"/>
                    <a:pt x="8657209" y="829361"/>
                    <a:pt x="8655989" y="828141"/>
                  </a:cubicBezTo>
                  <a:cubicBezTo>
                    <a:pt x="8653547" y="824479"/>
                    <a:pt x="8652326" y="829361"/>
                    <a:pt x="8653547" y="836686"/>
                  </a:cubicBezTo>
                  <a:cubicBezTo>
                    <a:pt x="8653547" y="837906"/>
                    <a:pt x="8653547" y="839127"/>
                    <a:pt x="8654768" y="840348"/>
                  </a:cubicBezTo>
                  <a:cubicBezTo>
                    <a:pt x="8654768" y="841568"/>
                    <a:pt x="8655989" y="842789"/>
                    <a:pt x="8655989" y="844010"/>
                  </a:cubicBezTo>
                  <a:cubicBezTo>
                    <a:pt x="8657209" y="845231"/>
                    <a:pt x="8657209" y="846451"/>
                    <a:pt x="8658430" y="846451"/>
                  </a:cubicBezTo>
                  <a:cubicBezTo>
                    <a:pt x="8659651" y="846451"/>
                    <a:pt x="8660871" y="847672"/>
                    <a:pt x="8663313" y="850113"/>
                  </a:cubicBezTo>
                  <a:cubicBezTo>
                    <a:pt x="8665754" y="852555"/>
                    <a:pt x="8666975" y="853775"/>
                    <a:pt x="8669416" y="854996"/>
                  </a:cubicBezTo>
                  <a:cubicBezTo>
                    <a:pt x="8671858" y="856217"/>
                    <a:pt x="8675520" y="857438"/>
                    <a:pt x="8680403" y="859879"/>
                  </a:cubicBezTo>
                  <a:cubicBezTo>
                    <a:pt x="8685285" y="862320"/>
                    <a:pt x="8690168" y="867203"/>
                    <a:pt x="8693830" y="873307"/>
                  </a:cubicBezTo>
                  <a:cubicBezTo>
                    <a:pt x="8696272" y="876969"/>
                    <a:pt x="8702375" y="879410"/>
                    <a:pt x="8708479" y="881852"/>
                  </a:cubicBezTo>
                  <a:cubicBezTo>
                    <a:pt x="8714582" y="884293"/>
                    <a:pt x="8721906" y="886734"/>
                    <a:pt x="8723127" y="890396"/>
                  </a:cubicBezTo>
                  <a:cubicBezTo>
                    <a:pt x="8728010" y="896500"/>
                    <a:pt x="8737775" y="898941"/>
                    <a:pt x="8742658" y="903824"/>
                  </a:cubicBezTo>
                  <a:cubicBezTo>
                    <a:pt x="8746320" y="908707"/>
                    <a:pt x="8749982" y="913590"/>
                    <a:pt x="8754865" y="917252"/>
                  </a:cubicBezTo>
                  <a:cubicBezTo>
                    <a:pt x="8759748" y="920914"/>
                    <a:pt x="8764631" y="924576"/>
                    <a:pt x="8770734" y="927017"/>
                  </a:cubicBezTo>
                  <a:cubicBezTo>
                    <a:pt x="8770734" y="927017"/>
                    <a:pt x="8770734" y="927017"/>
                    <a:pt x="8770734" y="927017"/>
                  </a:cubicBezTo>
                  <a:cubicBezTo>
                    <a:pt x="8768293" y="928238"/>
                    <a:pt x="8764631" y="927017"/>
                    <a:pt x="8763410" y="927017"/>
                  </a:cubicBezTo>
                  <a:cubicBezTo>
                    <a:pt x="8760969" y="927017"/>
                    <a:pt x="8757307" y="925797"/>
                    <a:pt x="8757307" y="925797"/>
                  </a:cubicBezTo>
                  <a:cubicBezTo>
                    <a:pt x="8751203" y="927017"/>
                    <a:pt x="8745100" y="924576"/>
                    <a:pt x="8742658" y="928238"/>
                  </a:cubicBezTo>
                  <a:cubicBezTo>
                    <a:pt x="8741438" y="929459"/>
                    <a:pt x="8741438" y="930680"/>
                    <a:pt x="8740217" y="930680"/>
                  </a:cubicBezTo>
                  <a:cubicBezTo>
                    <a:pt x="8734113" y="929459"/>
                    <a:pt x="8728010" y="923355"/>
                    <a:pt x="8725568" y="925797"/>
                  </a:cubicBezTo>
                  <a:cubicBezTo>
                    <a:pt x="8719465" y="928238"/>
                    <a:pt x="8719465" y="927017"/>
                    <a:pt x="8709699" y="919693"/>
                  </a:cubicBezTo>
                  <a:cubicBezTo>
                    <a:pt x="8707258" y="917252"/>
                    <a:pt x="8708479" y="920914"/>
                    <a:pt x="8710920" y="925797"/>
                  </a:cubicBezTo>
                  <a:cubicBezTo>
                    <a:pt x="8713361" y="929459"/>
                    <a:pt x="8715803" y="931900"/>
                    <a:pt x="8717024" y="931900"/>
                  </a:cubicBezTo>
                  <a:cubicBezTo>
                    <a:pt x="8718244" y="931900"/>
                    <a:pt x="8719465" y="933121"/>
                    <a:pt x="8720686" y="934342"/>
                  </a:cubicBezTo>
                  <a:cubicBezTo>
                    <a:pt x="8723127" y="935562"/>
                    <a:pt x="8724348" y="936783"/>
                    <a:pt x="8725568" y="936783"/>
                  </a:cubicBezTo>
                  <a:cubicBezTo>
                    <a:pt x="8726789" y="936783"/>
                    <a:pt x="8730451" y="938004"/>
                    <a:pt x="8734113" y="940445"/>
                  </a:cubicBezTo>
                  <a:cubicBezTo>
                    <a:pt x="8736555" y="941666"/>
                    <a:pt x="8737775" y="942887"/>
                    <a:pt x="8740217" y="944107"/>
                  </a:cubicBezTo>
                  <a:cubicBezTo>
                    <a:pt x="8742658" y="945328"/>
                    <a:pt x="8745100" y="947769"/>
                    <a:pt x="8747541" y="948990"/>
                  </a:cubicBezTo>
                  <a:cubicBezTo>
                    <a:pt x="8748762" y="950211"/>
                    <a:pt x="8751203" y="951431"/>
                    <a:pt x="8752424" y="952652"/>
                  </a:cubicBezTo>
                  <a:cubicBezTo>
                    <a:pt x="8754865" y="953873"/>
                    <a:pt x="8757307" y="955094"/>
                    <a:pt x="8759748" y="956314"/>
                  </a:cubicBezTo>
                  <a:cubicBezTo>
                    <a:pt x="8762189" y="957535"/>
                    <a:pt x="8764631" y="958756"/>
                    <a:pt x="8767072" y="958756"/>
                  </a:cubicBezTo>
                  <a:cubicBezTo>
                    <a:pt x="8769514" y="959976"/>
                    <a:pt x="8770734" y="961197"/>
                    <a:pt x="8771955" y="961197"/>
                  </a:cubicBezTo>
                  <a:cubicBezTo>
                    <a:pt x="8776838" y="964859"/>
                    <a:pt x="8785383" y="967301"/>
                    <a:pt x="8789045" y="970963"/>
                  </a:cubicBezTo>
                  <a:cubicBezTo>
                    <a:pt x="8790266" y="972183"/>
                    <a:pt x="8791486" y="972183"/>
                    <a:pt x="8791486" y="973404"/>
                  </a:cubicBezTo>
                  <a:cubicBezTo>
                    <a:pt x="8790266" y="974625"/>
                    <a:pt x="8787824" y="973404"/>
                    <a:pt x="8784162" y="972183"/>
                  </a:cubicBezTo>
                  <a:cubicBezTo>
                    <a:pt x="8779279" y="969742"/>
                    <a:pt x="8770734" y="962418"/>
                    <a:pt x="8770734" y="969742"/>
                  </a:cubicBezTo>
                  <a:cubicBezTo>
                    <a:pt x="8770734" y="972183"/>
                    <a:pt x="8769514" y="974625"/>
                    <a:pt x="8767072" y="973404"/>
                  </a:cubicBezTo>
                  <a:cubicBezTo>
                    <a:pt x="8764631" y="973404"/>
                    <a:pt x="8762189" y="966080"/>
                    <a:pt x="8756086" y="967301"/>
                  </a:cubicBezTo>
                  <a:cubicBezTo>
                    <a:pt x="8753645" y="968521"/>
                    <a:pt x="8749982" y="967301"/>
                    <a:pt x="8749982" y="969742"/>
                  </a:cubicBezTo>
                  <a:cubicBezTo>
                    <a:pt x="8748762" y="973404"/>
                    <a:pt x="8745100" y="970963"/>
                    <a:pt x="8740217" y="967301"/>
                  </a:cubicBezTo>
                  <a:cubicBezTo>
                    <a:pt x="8730451" y="961197"/>
                    <a:pt x="8734113" y="963638"/>
                    <a:pt x="8730451" y="966080"/>
                  </a:cubicBezTo>
                  <a:cubicBezTo>
                    <a:pt x="8728010" y="967301"/>
                    <a:pt x="8729231" y="964859"/>
                    <a:pt x="8723127" y="967301"/>
                  </a:cubicBezTo>
                  <a:cubicBezTo>
                    <a:pt x="8720686" y="968521"/>
                    <a:pt x="8717024" y="966080"/>
                    <a:pt x="8715803" y="966080"/>
                  </a:cubicBezTo>
                  <a:cubicBezTo>
                    <a:pt x="8713361" y="966080"/>
                    <a:pt x="8709699" y="963638"/>
                    <a:pt x="8709699" y="963638"/>
                  </a:cubicBezTo>
                  <a:cubicBezTo>
                    <a:pt x="8703596" y="964859"/>
                    <a:pt x="8696272" y="961197"/>
                    <a:pt x="8693830" y="964859"/>
                  </a:cubicBezTo>
                  <a:cubicBezTo>
                    <a:pt x="8688947" y="970963"/>
                    <a:pt x="8687727" y="968521"/>
                    <a:pt x="8677961" y="967301"/>
                  </a:cubicBezTo>
                  <a:cubicBezTo>
                    <a:pt x="8675520" y="967301"/>
                    <a:pt x="8676740" y="968521"/>
                    <a:pt x="8679182" y="970963"/>
                  </a:cubicBezTo>
                  <a:cubicBezTo>
                    <a:pt x="8679182" y="970963"/>
                    <a:pt x="8679182" y="970963"/>
                    <a:pt x="8677961" y="970963"/>
                  </a:cubicBezTo>
                  <a:cubicBezTo>
                    <a:pt x="8676740" y="970963"/>
                    <a:pt x="8675520" y="972183"/>
                    <a:pt x="8675520" y="972183"/>
                  </a:cubicBezTo>
                  <a:cubicBezTo>
                    <a:pt x="8673078" y="970963"/>
                    <a:pt x="8674299" y="972183"/>
                    <a:pt x="8673078" y="972183"/>
                  </a:cubicBezTo>
                  <a:cubicBezTo>
                    <a:pt x="8671858" y="972183"/>
                    <a:pt x="8671858" y="970963"/>
                    <a:pt x="8671858" y="970963"/>
                  </a:cubicBezTo>
                  <a:cubicBezTo>
                    <a:pt x="8671858" y="970963"/>
                    <a:pt x="8670637" y="970963"/>
                    <a:pt x="8669416" y="973404"/>
                  </a:cubicBezTo>
                  <a:cubicBezTo>
                    <a:pt x="8668196" y="975845"/>
                    <a:pt x="8665754" y="977066"/>
                    <a:pt x="8665754" y="974625"/>
                  </a:cubicBezTo>
                  <a:cubicBezTo>
                    <a:pt x="8665754" y="973404"/>
                    <a:pt x="8664533" y="973404"/>
                    <a:pt x="8663313" y="973404"/>
                  </a:cubicBezTo>
                  <a:cubicBezTo>
                    <a:pt x="8660871" y="972183"/>
                    <a:pt x="8659651" y="977066"/>
                    <a:pt x="8658430" y="977066"/>
                  </a:cubicBezTo>
                  <a:cubicBezTo>
                    <a:pt x="8657209" y="977066"/>
                    <a:pt x="8657209" y="977066"/>
                    <a:pt x="8657209" y="974625"/>
                  </a:cubicBezTo>
                  <a:cubicBezTo>
                    <a:pt x="8657209" y="970963"/>
                    <a:pt x="8653547" y="974625"/>
                    <a:pt x="8652326" y="975845"/>
                  </a:cubicBezTo>
                  <a:cubicBezTo>
                    <a:pt x="8648664" y="978287"/>
                    <a:pt x="8648664" y="977066"/>
                    <a:pt x="8648664" y="974625"/>
                  </a:cubicBezTo>
                  <a:cubicBezTo>
                    <a:pt x="8647444" y="972183"/>
                    <a:pt x="8647444" y="968521"/>
                    <a:pt x="8645002" y="973404"/>
                  </a:cubicBezTo>
                  <a:cubicBezTo>
                    <a:pt x="8643782" y="975845"/>
                    <a:pt x="8642561" y="975845"/>
                    <a:pt x="8642561" y="975845"/>
                  </a:cubicBezTo>
                  <a:cubicBezTo>
                    <a:pt x="8640119" y="973404"/>
                    <a:pt x="8640119" y="978287"/>
                    <a:pt x="8640119" y="978287"/>
                  </a:cubicBezTo>
                  <a:cubicBezTo>
                    <a:pt x="8638899" y="977066"/>
                    <a:pt x="8637678" y="977066"/>
                    <a:pt x="8636457" y="977066"/>
                  </a:cubicBezTo>
                  <a:cubicBezTo>
                    <a:pt x="8636457" y="977066"/>
                    <a:pt x="8637678" y="975845"/>
                    <a:pt x="8637678" y="975845"/>
                  </a:cubicBezTo>
                  <a:cubicBezTo>
                    <a:pt x="8638899" y="974625"/>
                    <a:pt x="8640119" y="972183"/>
                    <a:pt x="8641340" y="970963"/>
                  </a:cubicBezTo>
                  <a:cubicBezTo>
                    <a:pt x="8642561" y="968521"/>
                    <a:pt x="8646223" y="969742"/>
                    <a:pt x="8647444" y="967301"/>
                  </a:cubicBezTo>
                  <a:cubicBezTo>
                    <a:pt x="8648664" y="966080"/>
                    <a:pt x="8649885" y="966080"/>
                    <a:pt x="8652326" y="966080"/>
                  </a:cubicBezTo>
                  <a:cubicBezTo>
                    <a:pt x="8654768" y="966080"/>
                    <a:pt x="8655989" y="966080"/>
                    <a:pt x="8657209" y="964859"/>
                  </a:cubicBezTo>
                  <a:cubicBezTo>
                    <a:pt x="8660871" y="961197"/>
                    <a:pt x="8664533" y="963638"/>
                    <a:pt x="8665754" y="963638"/>
                  </a:cubicBezTo>
                  <a:cubicBezTo>
                    <a:pt x="8666975" y="963638"/>
                    <a:pt x="8669416" y="963638"/>
                    <a:pt x="8669416" y="963638"/>
                  </a:cubicBezTo>
                  <a:cubicBezTo>
                    <a:pt x="8669416" y="964859"/>
                    <a:pt x="8670637" y="963638"/>
                    <a:pt x="8671858" y="962418"/>
                  </a:cubicBezTo>
                  <a:cubicBezTo>
                    <a:pt x="8673078" y="961197"/>
                    <a:pt x="8674299" y="958756"/>
                    <a:pt x="8673078" y="959976"/>
                  </a:cubicBezTo>
                  <a:cubicBezTo>
                    <a:pt x="8669416" y="959976"/>
                    <a:pt x="8669416" y="961197"/>
                    <a:pt x="8666975" y="957535"/>
                  </a:cubicBezTo>
                  <a:cubicBezTo>
                    <a:pt x="8665754" y="955094"/>
                    <a:pt x="8663313" y="956314"/>
                    <a:pt x="8660871" y="956314"/>
                  </a:cubicBezTo>
                  <a:cubicBezTo>
                    <a:pt x="8660871" y="956314"/>
                    <a:pt x="8659651" y="957535"/>
                    <a:pt x="8658430" y="957535"/>
                  </a:cubicBezTo>
                  <a:cubicBezTo>
                    <a:pt x="8658430" y="957535"/>
                    <a:pt x="8657209" y="958756"/>
                    <a:pt x="8655989" y="957535"/>
                  </a:cubicBezTo>
                  <a:cubicBezTo>
                    <a:pt x="8653547" y="956314"/>
                    <a:pt x="8654768" y="957535"/>
                    <a:pt x="8653547" y="956314"/>
                  </a:cubicBezTo>
                  <a:cubicBezTo>
                    <a:pt x="8652326" y="955094"/>
                    <a:pt x="8653547" y="953873"/>
                    <a:pt x="8649885" y="956314"/>
                  </a:cubicBezTo>
                  <a:cubicBezTo>
                    <a:pt x="8648664" y="957535"/>
                    <a:pt x="8646223" y="958756"/>
                    <a:pt x="8646223" y="956314"/>
                  </a:cubicBezTo>
                  <a:cubicBezTo>
                    <a:pt x="8646223" y="955094"/>
                    <a:pt x="8645002" y="955094"/>
                    <a:pt x="8643782" y="953873"/>
                  </a:cubicBezTo>
                  <a:cubicBezTo>
                    <a:pt x="8643782" y="953873"/>
                    <a:pt x="8643782" y="953873"/>
                    <a:pt x="8643782" y="953873"/>
                  </a:cubicBezTo>
                  <a:cubicBezTo>
                    <a:pt x="8643782" y="953873"/>
                    <a:pt x="8645002" y="953873"/>
                    <a:pt x="8645002" y="952652"/>
                  </a:cubicBezTo>
                  <a:cubicBezTo>
                    <a:pt x="8647444" y="951431"/>
                    <a:pt x="8649885" y="952652"/>
                    <a:pt x="8652326" y="951431"/>
                  </a:cubicBezTo>
                  <a:cubicBezTo>
                    <a:pt x="8654768" y="950211"/>
                    <a:pt x="8659651" y="953873"/>
                    <a:pt x="8662092" y="953873"/>
                  </a:cubicBezTo>
                  <a:cubicBezTo>
                    <a:pt x="8666975" y="952652"/>
                    <a:pt x="8669416" y="955094"/>
                    <a:pt x="8670637" y="956314"/>
                  </a:cubicBezTo>
                  <a:cubicBezTo>
                    <a:pt x="8671858" y="957535"/>
                    <a:pt x="8674299" y="957535"/>
                    <a:pt x="8674299" y="957535"/>
                  </a:cubicBezTo>
                  <a:cubicBezTo>
                    <a:pt x="8674299" y="958756"/>
                    <a:pt x="8675520" y="957535"/>
                    <a:pt x="8677961" y="957535"/>
                  </a:cubicBezTo>
                  <a:cubicBezTo>
                    <a:pt x="8680403" y="956314"/>
                    <a:pt x="8681623" y="956314"/>
                    <a:pt x="8680403" y="955094"/>
                  </a:cubicBezTo>
                  <a:cubicBezTo>
                    <a:pt x="8676740" y="953873"/>
                    <a:pt x="8675520" y="955094"/>
                    <a:pt x="8675520" y="951431"/>
                  </a:cubicBezTo>
                  <a:cubicBezTo>
                    <a:pt x="8675520" y="948990"/>
                    <a:pt x="8671858" y="948990"/>
                    <a:pt x="8670637" y="947769"/>
                  </a:cubicBezTo>
                  <a:cubicBezTo>
                    <a:pt x="8670637" y="947769"/>
                    <a:pt x="8668196" y="947769"/>
                    <a:pt x="8668196" y="947769"/>
                  </a:cubicBezTo>
                  <a:cubicBezTo>
                    <a:pt x="8668196" y="947769"/>
                    <a:pt x="8665754" y="947769"/>
                    <a:pt x="8665754" y="946549"/>
                  </a:cubicBezTo>
                  <a:cubicBezTo>
                    <a:pt x="8664533" y="944107"/>
                    <a:pt x="8664533" y="945328"/>
                    <a:pt x="8663313" y="944107"/>
                  </a:cubicBezTo>
                  <a:cubicBezTo>
                    <a:pt x="8663313" y="944107"/>
                    <a:pt x="8663313" y="944107"/>
                    <a:pt x="8663313" y="944107"/>
                  </a:cubicBezTo>
                  <a:cubicBezTo>
                    <a:pt x="8663313" y="944107"/>
                    <a:pt x="8663313" y="944107"/>
                    <a:pt x="8663313" y="944107"/>
                  </a:cubicBezTo>
                  <a:cubicBezTo>
                    <a:pt x="8663313" y="944107"/>
                    <a:pt x="8663313" y="944107"/>
                    <a:pt x="8663313" y="944107"/>
                  </a:cubicBezTo>
                  <a:cubicBezTo>
                    <a:pt x="8663313" y="944107"/>
                    <a:pt x="8663313" y="944107"/>
                    <a:pt x="8663313" y="944107"/>
                  </a:cubicBezTo>
                  <a:cubicBezTo>
                    <a:pt x="8662092" y="942887"/>
                    <a:pt x="8660871" y="942887"/>
                    <a:pt x="8658430" y="941666"/>
                  </a:cubicBezTo>
                  <a:cubicBezTo>
                    <a:pt x="8658430" y="941666"/>
                    <a:pt x="8657209" y="941666"/>
                    <a:pt x="8655989" y="941666"/>
                  </a:cubicBezTo>
                  <a:cubicBezTo>
                    <a:pt x="8655989" y="941666"/>
                    <a:pt x="8654768" y="941666"/>
                    <a:pt x="8653547" y="941666"/>
                  </a:cubicBezTo>
                  <a:cubicBezTo>
                    <a:pt x="8653547" y="941666"/>
                    <a:pt x="8653547" y="941666"/>
                    <a:pt x="8653547" y="941666"/>
                  </a:cubicBezTo>
                  <a:cubicBezTo>
                    <a:pt x="8653547" y="941666"/>
                    <a:pt x="8653547" y="941666"/>
                    <a:pt x="8653547" y="941666"/>
                  </a:cubicBezTo>
                  <a:cubicBezTo>
                    <a:pt x="8653547" y="941666"/>
                    <a:pt x="8653547" y="940445"/>
                    <a:pt x="8652326" y="940445"/>
                  </a:cubicBezTo>
                  <a:cubicBezTo>
                    <a:pt x="8652326" y="940445"/>
                    <a:pt x="8653547" y="940445"/>
                    <a:pt x="8653547" y="939224"/>
                  </a:cubicBezTo>
                  <a:cubicBezTo>
                    <a:pt x="8655989" y="938004"/>
                    <a:pt x="8657209" y="936783"/>
                    <a:pt x="8658430" y="935562"/>
                  </a:cubicBezTo>
                  <a:cubicBezTo>
                    <a:pt x="8660871" y="934342"/>
                    <a:pt x="8663313" y="935562"/>
                    <a:pt x="8665754" y="934342"/>
                  </a:cubicBezTo>
                  <a:cubicBezTo>
                    <a:pt x="8666975" y="933121"/>
                    <a:pt x="8669416" y="934342"/>
                    <a:pt x="8670637" y="934342"/>
                  </a:cubicBezTo>
                  <a:cubicBezTo>
                    <a:pt x="8673078" y="934342"/>
                    <a:pt x="8674299" y="935562"/>
                    <a:pt x="8675520" y="934342"/>
                  </a:cubicBezTo>
                  <a:cubicBezTo>
                    <a:pt x="8680403" y="931900"/>
                    <a:pt x="8682844" y="934342"/>
                    <a:pt x="8684065" y="934342"/>
                  </a:cubicBezTo>
                  <a:cubicBezTo>
                    <a:pt x="8685285" y="935562"/>
                    <a:pt x="8687727" y="934342"/>
                    <a:pt x="8687727" y="935562"/>
                  </a:cubicBezTo>
                  <a:cubicBezTo>
                    <a:pt x="8687727" y="936783"/>
                    <a:pt x="8688947" y="935562"/>
                    <a:pt x="8691389" y="934342"/>
                  </a:cubicBezTo>
                  <a:cubicBezTo>
                    <a:pt x="8693830" y="933121"/>
                    <a:pt x="8693830" y="931900"/>
                    <a:pt x="8692610" y="931900"/>
                  </a:cubicBezTo>
                  <a:cubicBezTo>
                    <a:pt x="8688947" y="931900"/>
                    <a:pt x="8687727" y="933121"/>
                    <a:pt x="8686506" y="929459"/>
                  </a:cubicBezTo>
                  <a:cubicBezTo>
                    <a:pt x="8685285" y="927017"/>
                    <a:pt x="8682844" y="928238"/>
                    <a:pt x="8680403" y="927017"/>
                  </a:cubicBezTo>
                  <a:cubicBezTo>
                    <a:pt x="8680403" y="927017"/>
                    <a:pt x="8677961" y="928238"/>
                    <a:pt x="8677961" y="928238"/>
                  </a:cubicBezTo>
                  <a:cubicBezTo>
                    <a:pt x="8677961" y="928238"/>
                    <a:pt x="8675520" y="928238"/>
                    <a:pt x="8675520" y="928238"/>
                  </a:cubicBezTo>
                  <a:cubicBezTo>
                    <a:pt x="8674299" y="925797"/>
                    <a:pt x="8674299" y="927017"/>
                    <a:pt x="8673078" y="927017"/>
                  </a:cubicBezTo>
                  <a:cubicBezTo>
                    <a:pt x="8671858" y="925797"/>
                    <a:pt x="8673078" y="925797"/>
                    <a:pt x="8671858" y="925797"/>
                  </a:cubicBezTo>
                  <a:cubicBezTo>
                    <a:pt x="8671858" y="925797"/>
                    <a:pt x="8670637" y="925797"/>
                    <a:pt x="8669416" y="927017"/>
                  </a:cubicBezTo>
                  <a:cubicBezTo>
                    <a:pt x="8666975" y="928238"/>
                    <a:pt x="8665754" y="929459"/>
                    <a:pt x="8665754" y="927017"/>
                  </a:cubicBezTo>
                  <a:cubicBezTo>
                    <a:pt x="8665754" y="925797"/>
                    <a:pt x="8664533" y="925797"/>
                    <a:pt x="8663313" y="924576"/>
                  </a:cubicBezTo>
                  <a:cubicBezTo>
                    <a:pt x="8660871" y="923355"/>
                    <a:pt x="8659651" y="925797"/>
                    <a:pt x="8658430" y="925797"/>
                  </a:cubicBezTo>
                  <a:cubicBezTo>
                    <a:pt x="8658430" y="925797"/>
                    <a:pt x="8657209" y="925797"/>
                    <a:pt x="8657209" y="924576"/>
                  </a:cubicBezTo>
                  <a:cubicBezTo>
                    <a:pt x="8658430" y="923355"/>
                    <a:pt x="8659651" y="923355"/>
                    <a:pt x="8659651" y="922135"/>
                  </a:cubicBezTo>
                  <a:cubicBezTo>
                    <a:pt x="8662092" y="920914"/>
                    <a:pt x="8664533" y="922135"/>
                    <a:pt x="8666975" y="920914"/>
                  </a:cubicBezTo>
                  <a:cubicBezTo>
                    <a:pt x="8669416" y="919693"/>
                    <a:pt x="8675520" y="923355"/>
                    <a:pt x="8677961" y="922135"/>
                  </a:cubicBezTo>
                  <a:cubicBezTo>
                    <a:pt x="8682844" y="919693"/>
                    <a:pt x="8686506" y="922135"/>
                    <a:pt x="8687727" y="923355"/>
                  </a:cubicBezTo>
                  <a:cubicBezTo>
                    <a:pt x="8688947" y="924576"/>
                    <a:pt x="8691389" y="923355"/>
                    <a:pt x="8691389" y="924576"/>
                  </a:cubicBezTo>
                  <a:cubicBezTo>
                    <a:pt x="8691389" y="925797"/>
                    <a:pt x="8692610" y="924576"/>
                    <a:pt x="8695051" y="923355"/>
                  </a:cubicBezTo>
                  <a:cubicBezTo>
                    <a:pt x="8697492" y="922135"/>
                    <a:pt x="8698713" y="920914"/>
                    <a:pt x="8697492" y="920914"/>
                  </a:cubicBezTo>
                  <a:cubicBezTo>
                    <a:pt x="8692610" y="920914"/>
                    <a:pt x="8692610" y="920914"/>
                    <a:pt x="8691389" y="917252"/>
                  </a:cubicBezTo>
                  <a:cubicBezTo>
                    <a:pt x="8691389" y="914810"/>
                    <a:pt x="8687727" y="916031"/>
                    <a:pt x="8685285" y="913590"/>
                  </a:cubicBezTo>
                  <a:cubicBezTo>
                    <a:pt x="8685285" y="913590"/>
                    <a:pt x="8682844" y="914810"/>
                    <a:pt x="8682844" y="913590"/>
                  </a:cubicBezTo>
                  <a:cubicBezTo>
                    <a:pt x="8682844" y="913590"/>
                    <a:pt x="8680403" y="913590"/>
                    <a:pt x="8679182" y="913590"/>
                  </a:cubicBezTo>
                  <a:cubicBezTo>
                    <a:pt x="8677961" y="911148"/>
                    <a:pt x="8677961" y="912369"/>
                    <a:pt x="8676740" y="912369"/>
                  </a:cubicBezTo>
                  <a:cubicBezTo>
                    <a:pt x="8675520" y="911148"/>
                    <a:pt x="8677961" y="909928"/>
                    <a:pt x="8673078" y="911148"/>
                  </a:cubicBezTo>
                  <a:cubicBezTo>
                    <a:pt x="8670637" y="912369"/>
                    <a:pt x="8668196" y="913590"/>
                    <a:pt x="8669416" y="911148"/>
                  </a:cubicBezTo>
                  <a:cubicBezTo>
                    <a:pt x="8669416" y="909928"/>
                    <a:pt x="8668196" y="909928"/>
                    <a:pt x="8666975" y="908707"/>
                  </a:cubicBezTo>
                  <a:cubicBezTo>
                    <a:pt x="8664533" y="906266"/>
                    <a:pt x="8663313" y="909928"/>
                    <a:pt x="8662092" y="909928"/>
                  </a:cubicBezTo>
                  <a:cubicBezTo>
                    <a:pt x="8660871" y="909928"/>
                    <a:pt x="8660871" y="908707"/>
                    <a:pt x="8660871" y="907486"/>
                  </a:cubicBezTo>
                  <a:cubicBezTo>
                    <a:pt x="8662092" y="903824"/>
                    <a:pt x="8657209" y="906266"/>
                    <a:pt x="8655989" y="907486"/>
                  </a:cubicBezTo>
                  <a:cubicBezTo>
                    <a:pt x="8652326" y="908707"/>
                    <a:pt x="8652326" y="906266"/>
                    <a:pt x="8652326" y="905045"/>
                  </a:cubicBezTo>
                  <a:cubicBezTo>
                    <a:pt x="8652326" y="902603"/>
                    <a:pt x="8652326" y="898941"/>
                    <a:pt x="8648664" y="902603"/>
                  </a:cubicBezTo>
                  <a:cubicBezTo>
                    <a:pt x="8646223" y="903824"/>
                    <a:pt x="8646223" y="903824"/>
                    <a:pt x="8645002" y="903824"/>
                  </a:cubicBezTo>
                  <a:cubicBezTo>
                    <a:pt x="8645002" y="902603"/>
                    <a:pt x="8645002" y="902603"/>
                    <a:pt x="8643782" y="902603"/>
                  </a:cubicBezTo>
                  <a:cubicBezTo>
                    <a:pt x="8645002" y="901383"/>
                    <a:pt x="8646223" y="901383"/>
                    <a:pt x="8647444" y="901383"/>
                  </a:cubicBezTo>
                  <a:cubicBezTo>
                    <a:pt x="8648664" y="901383"/>
                    <a:pt x="8649885" y="900162"/>
                    <a:pt x="8649885" y="900162"/>
                  </a:cubicBezTo>
                  <a:cubicBezTo>
                    <a:pt x="8649885" y="900162"/>
                    <a:pt x="8651106" y="898941"/>
                    <a:pt x="8652326" y="898941"/>
                  </a:cubicBezTo>
                  <a:cubicBezTo>
                    <a:pt x="8653547" y="897721"/>
                    <a:pt x="8653547" y="896500"/>
                    <a:pt x="8653547" y="897721"/>
                  </a:cubicBezTo>
                  <a:cubicBezTo>
                    <a:pt x="8651106" y="900162"/>
                    <a:pt x="8649885" y="900162"/>
                    <a:pt x="8649885" y="898941"/>
                  </a:cubicBezTo>
                  <a:cubicBezTo>
                    <a:pt x="8649885" y="897721"/>
                    <a:pt x="8647444" y="900162"/>
                    <a:pt x="8646223" y="900162"/>
                  </a:cubicBezTo>
                  <a:cubicBezTo>
                    <a:pt x="8646223" y="900162"/>
                    <a:pt x="8645002" y="901383"/>
                    <a:pt x="8645002" y="901383"/>
                  </a:cubicBezTo>
                  <a:cubicBezTo>
                    <a:pt x="8645002" y="901383"/>
                    <a:pt x="8643782" y="902603"/>
                    <a:pt x="8642561" y="902603"/>
                  </a:cubicBezTo>
                  <a:cubicBezTo>
                    <a:pt x="8641340" y="902603"/>
                    <a:pt x="8641340" y="902603"/>
                    <a:pt x="8641340" y="902603"/>
                  </a:cubicBezTo>
                  <a:cubicBezTo>
                    <a:pt x="8640119" y="902603"/>
                    <a:pt x="8641340" y="901383"/>
                    <a:pt x="8640119" y="902603"/>
                  </a:cubicBezTo>
                  <a:cubicBezTo>
                    <a:pt x="8638899" y="902603"/>
                    <a:pt x="8637678" y="902603"/>
                    <a:pt x="8636457" y="903824"/>
                  </a:cubicBezTo>
                  <a:cubicBezTo>
                    <a:pt x="8636457" y="903824"/>
                    <a:pt x="8635237" y="903824"/>
                    <a:pt x="8635237" y="903824"/>
                  </a:cubicBezTo>
                  <a:cubicBezTo>
                    <a:pt x="8635237" y="903824"/>
                    <a:pt x="8635237" y="903824"/>
                    <a:pt x="8635237" y="903824"/>
                  </a:cubicBezTo>
                  <a:cubicBezTo>
                    <a:pt x="8634016" y="903824"/>
                    <a:pt x="8632795" y="905045"/>
                    <a:pt x="8632795" y="905045"/>
                  </a:cubicBezTo>
                  <a:cubicBezTo>
                    <a:pt x="8631575" y="905045"/>
                    <a:pt x="8631575" y="905045"/>
                    <a:pt x="8631575" y="905045"/>
                  </a:cubicBezTo>
                  <a:cubicBezTo>
                    <a:pt x="8631575" y="905045"/>
                    <a:pt x="8631575" y="905045"/>
                    <a:pt x="8631575" y="905045"/>
                  </a:cubicBezTo>
                  <a:cubicBezTo>
                    <a:pt x="8634016" y="903824"/>
                    <a:pt x="8635237" y="901383"/>
                    <a:pt x="8636457" y="900162"/>
                  </a:cubicBezTo>
                  <a:cubicBezTo>
                    <a:pt x="8637678" y="898941"/>
                    <a:pt x="8641340" y="898941"/>
                    <a:pt x="8642561" y="896500"/>
                  </a:cubicBezTo>
                  <a:cubicBezTo>
                    <a:pt x="8643782" y="895279"/>
                    <a:pt x="8649885" y="896500"/>
                    <a:pt x="8652326" y="894059"/>
                  </a:cubicBezTo>
                  <a:cubicBezTo>
                    <a:pt x="8655989" y="891617"/>
                    <a:pt x="8659651" y="892838"/>
                    <a:pt x="8660871" y="892838"/>
                  </a:cubicBezTo>
                  <a:cubicBezTo>
                    <a:pt x="8662092" y="892838"/>
                    <a:pt x="8664533" y="892838"/>
                    <a:pt x="8664533" y="892838"/>
                  </a:cubicBezTo>
                  <a:cubicBezTo>
                    <a:pt x="8664533" y="892838"/>
                    <a:pt x="8665754" y="892838"/>
                    <a:pt x="8666975" y="891617"/>
                  </a:cubicBezTo>
                  <a:cubicBezTo>
                    <a:pt x="8668196" y="890396"/>
                    <a:pt x="8669416" y="889176"/>
                    <a:pt x="8668196" y="889176"/>
                  </a:cubicBezTo>
                  <a:cubicBezTo>
                    <a:pt x="8664533" y="889176"/>
                    <a:pt x="8664533" y="890396"/>
                    <a:pt x="8662092" y="887955"/>
                  </a:cubicBezTo>
                  <a:cubicBezTo>
                    <a:pt x="8660871" y="885514"/>
                    <a:pt x="8658430" y="887955"/>
                    <a:pt x="8655989" y="886734"/>
                  </a:cubicBezTo>
                  <a:cubicBezTo>
                    <a:pt x="8655989" y="886734"/>
                    <a:pt x="8654768" y="887955"/>
                    <a:pt x="8653547" y="887955"/>
                  </a:cubicBezTo>
                  <a:cubicBezTo>
                    <a:pt x="8653547" y="887955"/>
                    <a:pt x="8651106" y="889176"/>
                    <a:pt x="8651106" y="887955"/>
                  </a:cubicBezTo>
                  <a:cubicBezTo>
                    <a:pt x="8648664" y="886734"/>
                    <a:pt x="8649885" y="887955"/>
                    <a:pt x="8648664" y="886734"/>
                  </a:cubicBezTo>
                  <a:cubicBezTo>
                    <a:pt x="8647444" y="885514"/>
                    <a:pt x="8648664" y="884293"/>
                    <a:pt x="8645002" y="886734"/>
                  </a:cubicBezTo>
                  <a:cubicBezTo>
                    <a:pt x="8643782" y="887955"/>
                    <a:pt x="8641340" y="889176"/>
                    <a:pt x="8641340" y="886734"/>
                  </a:cubicBezTo>
                  <a:cubicBezTo>
                    <a:pt x="8641340" y="885514"/>
                    <a:pt x="8640119" y="885514"/>
                    <a:pt x="8638899" y="885514"/>
                  </a:cubicBezTo>
                  <a:cubicBezTo>
                    <a:pt x="8638899" y="885514"/>
                    <a:pt x="8638899" y="885514"/>
                    <a:pt x="8637678" y="885514"/>
                  </a:cubicBezTo>
                  <a:cubicBezTo>
                    <a:pt x="8638899" y="884293"/>
                    <a:pt x="8641340" y="883072"/>
                    <a:pt x="8642561" y="881852"/>
                  </a:cubicBezTo>
                  <a:cubicBezTo>
                    <a:pt x="8643782" y="880631"/>
                    <a:pt x="8647444" y="880631"/>
                    <a:pt x="8648664" y="879410"/>
                  </a:cubicBezTo>
                  <a:cubicBezTo>
                    <a:pt x="8649885" y="878189"/>
                    <a:pt x="8651106" y="878189"/>
                    <a:pt x="8653547" y="879410"/>
                  </a:cubicBezTo>
                  <a:cubicBezTo>
                    <a:pt x="8655989" y="879410"/>
                    <a:pt x="8657209" y="879410"/>
                    <a:pt x="8658430" y="879410"/>
                  </a:cubicBezTo>
                  <a:cubicBezTo>
                    <a:pt x="8662092" y="876969"/>
                    <a:pt x="8665754" y="878189"/>
                    <a:pt x="8666975" y="878189"/>
                  </a:cubicBezTo>
                  <a:cubicBezTo>
                    <a:pt x="8668196" y="878189"/>
                    <a:pt x="8670637" y="878189"/>
                    <a:pt x="8670637" y="878189"/>
                  </a:cubicBezTo>
                  <a:cubicBezTo>
                    <a:pt x="8670637" y="878189"/>
                    <a:pt x="8671858" y="878189"/>
                    <a:pt x="8673078" y="876969"/>
                  </a:cubicBezTo>
                  <a:cubicBezTo>
                    <a:pt x="8674299" y="875748"/>
                    <a:pt x="8675520" y="874527"/>
                    <a:pt x="8674299" y="874527"/>
                  </a:cubicBezTo>
                  <a:cubicBezTo>
                    <a:pt x="8670637" y="874527"/>
                    <a:pt x="8669416" y="875748"/>
                    <a:pt x="8668196" y="873307"/>
                  </a:cubicBezTo>
                  <a:cubicBezTo>
                    <a:pt x="8666975" y="870865"/>
                    <a:pt x="8664533" y="872086"/>
                    <a:pt x="8662092" y="872086"/>
                  </a:cubicBezTo>
                  <a:cubicBezTo>
                    <a:pt x="8662092" y="872086"/>
                    <a:pt x="8660871" y="873307"/>
                    <a:pt x="8659651" y="873307"/>
                  </a:cubicBezTo>
                  <a:cubicBezTo>
                    <a:pt x="8659651" y="873307"/>
                    <a:pt x="8657209" y="874527"/>
                    <a:pt x="8657209" y="873307"/>
                  </a:cubicBezTo>
                  <a:cubicBezTo>
                    <a:pt x="8655989" y="872086"/>
                    <a:pt x="8655989" y="873307"/>
                    <a:pt x="8654768" y="872086"/>
                  </a:cubicBezTo>
                  <a:cubicBezTo>
                    <a:pt x="8653547" y="872086"/>
                    <a:pt x="8654768" y="870865"/>
                    <a:pt x="8653547" y="870865"/>
                  </a:cubicBezTo>
                  <a:cubicBezTo>
                    <a:pt x="8653547" y="870865"/>
                    <a:pt x="8652326" y="870865"/>
                    <a:pt x="8651106" y="872086"/>
                  </a:cubicBezTo>
                  <a:cubicBezTo>
                    <a:pt x="8648664" y="873307"/>
                    <a:pt x="8647444" y="874527"/>
                    <a:pt x="8647444" y="872086"/>
                  </a:cubicBezTo>
                  <a:cubicBezTo>
                    <a:pt x="8647444" y="870865"/>
                    <a:pt x="8646223" y="870865"/>
                    <a:pt x="8645002" y="870865"/>
                  </a:cubicBezTo>
                  <a:cubicBezTo>
                    <a:pt x="8642561" y="869645"/>
                    <a:pt x="8641340" y="873307"/>
                    <a:pt x="8640119" y="873307"/>
                  </a:cubicBezTo>
                  <a:cubicBezTo>
                    <a:pt x="8638899" y="873307"/>
                    <a:pt x="8638899" y="872086"/>
                    <a:pt x="8638899" y="870865"/>
                  </a:cubicBezTo>
                  <a:cubicBezTo>
                    <a:pt x="8640119" y="867203"/>
                    <a:pt x="8636457" y="869645"/>
                    <a:pt x="8634016" y="870865"/>
                  </a:cubicBezTo>
                  <a:cubicBezTo>
                    <a:pt x="8630354" y="872086"/>
                    <a:pt x="8631575" y="870865"/>
                    <a:pt x="8630354" y="868424"/>
                  </a:cubicBezTo>
                  <a:cubicBezTo>
                    <a:pt x="8630354" y="865982"/>
                    <a:pt x="8630354" y="863541"/>
                    <a:pt x="8626692" y="865982"/>
                  </a:cubicBezTo>
                  <a:cubicBezTo>
                    <a:pt x="8625471" y="867203"/>
                    <a:pt x="8624250" y="867203"/>
                    <a:pt x="8624250" y="867203"/>
                  </a:cubicBezTo>
                  <a:cubicBezTo>
                    <a:pt x="8624250" y="867203"/>
                    <a:pt x="8624250" y="865982"/>
                    <a:pt x="8623030" y="865982"/>
                  </a:cubicBezTo>
                  <a:cubicBezTo>
                    <a:pt x="8624250" y="864762"/>
                    <a:pt x="8625471" y="864762"/>
                    <a:pt x="8626692" y="863541"/>
                  </a:cubicBezTo>
                  <a:cubicBezTo>
                    <a:pt x="8626692" y="862320"/>
                    <a:pt x="8629133" y="862320"/>
                    <a:pt x="8630354" y="862320"/>
                  </a:cubicBezTo>
                  <a:cubicBezTo>
                    <a:pt x="8631575" y="862320"/>
                    <a:pt x="8632795" y="861100"/>
                    <a:pt x="8634016" y="859879"/>
                  </a:cubicBezTo>
                  <a:cubicBezTo>
                    <a:pt x="8636457" y="856217"/>
                    <a:pt x="8638899" y="856217"/>
                    <a:pt x="8640119" y="856217"/>
                  </a:cubicBezTo>
                  <a:cubicBezTo>
                    <a:pt x="8641340" y="856217"/>
                    <a:pt x="8642561" y="854996"/>
                    <a:pt x="8642561" y="854996"/>
                  </a:cubicBezTo>
                  <a:cubicBezTo>
                    <a:pt x="8642561" y="854996"/>
                    <a:pt x="8643782" y="853775"/>
                    <a:pt x="8643782" y="852555"/>
                  </a:cubicBezTo>
                  <a:cubicBezTo>
                    <a:pt x="8645002" y="851334"/>
                    <a:pt x="8645002" y="848893"/>
                    <a:pt x="8643782" y="850113"/>
                  </a:cubicBezTo>
                  <a:cubicBezTo>
                    <a:pt x="8641340" y="852555"/>
                    <a:pt x="8641340" y="852555"/>
                    <a:pt x="8638899" y="851334"/>
                  </a:cubicBezTo>
                  <a:cubicBezTo>
                    <a:pt x="8637678" y="850113"/>
                    <a:pt x="8636457" y="852555"/>
                    <a:pt x="8634016" y="852555"/>
                  </a:cubicBezTo>
                  <a:cubicBezTo>
                    <a:pt x="8634016" y="852555"/>
                    <a:pt x="8632795" y="853775"/>
                    <a:pt x="8632795" y="853775"/>
                  </a:cubicBezTo>
                  <a:cubicBezTo>
                    <a:pt x="8632795" y="853775"/>
                    <a:pt x="8631575" y="854996"/>
                    <a:pt x="8630354" y="854996"/>
                  </a:cubicBezTo>
                  <a:cubicBezTo>
                    <a:pt x="8629133" y="854996"/>
                    <a:pt x="8629133" y="854996"/>
                    <a:pt x="8627912" y="854996"/>
                  </a:cubicBezTo>
                  <a:cubicBezTo>
                    <a:pt x="8626692" y="854996"/>
                    <a:pt x="8627912" y="853775"/>
                    <a:pt x="8625471" y="856217"/>
                  </a:cubicBezTo>
                  <a:cubicBezTo>
                    <a:pt x="8624250" y="857438"/>
                    <a:pt x="8623030" y="858658"/>
                    <a:pt x="8623030" y="857438"/>
                  </a:cubicBezTo>
                  <a:cubicBezTo>
                    <a:pt x="8623030" y="856217"/>
                    <a:pt x="8621809" y="857438"/>
                    <a:pt x="8621809" y="856217"/>
                  </a:cubicBezTo>
                  <a:cubicBezTo>
                    <a:pt x="8620588" y="856217"/>
                    <a:pt x="8619368" y="858658"/>
                    <a:pt x="8619368" y="858658"/>
                  </a:cubicBezTo>
                  <a:cubicBezTo>
                    <a:pt x="8618147" y="858658"/>
                    <a:pt x="8618147" y="858658"/>
                    <a:pt x="8618147" y="857438"/>
                  </a:cubicBezTo>
                  <a:cubicBezTo>
                    <a:pt x="8618147" y="857438"/>
                    <a:pt x="8618147" y="857438"/>
                    <a:pt x="8618147" y="857438"/>
                  </a:cubicBezTo>
                  <a:cubicBezTo>
                    <a:pt x="8618147" y="857438"/>
                    <a:pt x="8619368" y="856217"/>
                    <a:pt x="8619368" y="856217"/>
                  </a:cubicBezTo>
                  <a:cubicBezTo>
                    <a:pt x="8620588" y="854996"/>
                    <a:pt x="8621809" y="853775"/>
                    <a:pt x="8621809" y="853775"/>
                  </a:cubicBezTo>
                  <a:cubicBezTo>
                    <a:pt x="8623030" y="852555"/>
                    <a:pt x="8625471" y="852555"/>
                    <a:pt x="8626692" y="851334"/>
                  </a:cubicBezTo>
                  <a:cubicBezTo>
                    <a:pt x="8627912" y="850113"/>
                    <a:pt x="8631575" y="851334"/>
                    <a:pt x="8632795" y="850113"/>
                  </a:cubicBezTo>
                  <a:cubicBezTo>
                    <a:pt x="8635237" y="847672"/>
                    <a:pt x="8637678" y="848893"/>
                    <a:pt x="8638899" y="848893"/>
                  </a:cubicBezTo>
                  <a:cubicBezTo>
                    <a:pt x="8640119" y="848893"/>
                    <a:pt x="8641340" y="848893"/>
                    <a:pt x="8641340" y="848893"/>
                  </a:cubicBezTo>
                  <a:cubicBezTo>
                    <a:pt x="8641340" y="848893"/>
                    <a:pt x="8642561" y="848893"/>
                    <a:pt x="8643782" y="847672"/>
                  </a:cubicBezTo>
                  <a:cubicBezTo>
                    <a:pt x="8645002" y="846451"/>
                    <a:pt x="8645002" y="845231"/>
                    <a:pt x="8645002" y="845231"/>
                  </a:cubicBezTo>
                  <a:cubicBezTo>
                    <a:pt x="8642561" y="846451"/>
                    <a:pt x="8642561" y="846451"/>
                    <a:pt x="8641340" y="844010"/>
                  </a:cubicBezTo>
                  <a:cubicBezTo>
                    <a:pt x="8640119" y="842789"/>
                    <a:pt x="8638899" y="844010"/>
                    <a:pt x="8637678" y="844010"/>
                  </a:cubicBezTo>
                  <a:cubicBezTo>
                    <a:pt x="8637678" y="844010"/>
                    <a:pt x="8636457" y="845231"/>
                    <a:pt x="8636457" y="845231"/>
                  </a:cubicBezTo>
                  <a:cubicBezTo>
                    <a:pt x="8636457" y="845231"/>
                    <a:pt x="8635237" y="846451"/>
                    <a:pt x="8634016" y="845231"/>
                  </a:cubicBezTo>
                  <a:cubicBezTo>
                    <a:pt x="8632795" y="844010"/>
                    <a:pt x="8632795" y="845231"/>
                    <a:pt x="8632795" y="845231"/>
                  </a:cubicBezTo>
                  <a:cubicBezTo>
                    <a:pt x="8631575" y="844010"/>
                    <a:pt x="8632795" y="844010"/>
                    <a:pt x="8630354" y="845231"/>
                  </a:cubicBezTo>
                  <a:cubicBezTo>
                    <a:pt x="8629133" y="846451"/>
                    <a:pt x="8627912" y="847672"/>
                    <a:pt x="8627912" y="845231"/>
                  </a:cubicBezTo>
                  <a:cubicBezTo>
                    <a:pt x="8627912" y="844010"/>
                    <a:pt x="8626692" y="844010"/>
                    <a:pt x="8626692" y="844010"/>
                  </a:cubicBezTo>
                  <a:cubicBezTo>
                    <a:pt x="8625471" y="842789"/>
                    <a:pt x="8624250" y="845231"/>
                    <a:pt x="8624250" y="845231"/>
                  </a:cubicBezTo>
                  <a:cubicBezTo>
                    <a:pt x="8623030" y="845231"/>
                    <a:pt x="8623030" y="845231"/>
                    <a:pt x="8623030" y="844010"/>
                  </a:cubicBezTo>
                  <a:cubicBezTo>
                    <a:pt x="8623030" y="841568"/>
                    <a:pt x="8620588" y="844010"/>
                    <a:pt x="8619368" y="844010"/>
                  </a:cubicBezTo>
                  <a:cubicBezTo>
                    <a:pt x="8616926" y="845231"/>
                    <a:pt x="8616926" y="844010"/>
                    <a:pt x="8616926" y="842789"/>
                  </a:cubicBezTo>
                  <a:cubicBezTo>
                    <a:pt x="8616926" y="841568"/>
                    <a:pt x="8616926" y="839127"/>
                    <a:pt x="8614485" y="841568"/>
                  </a:cubicBezTo>
                  <a:cubicBezTo>
                    <a:pt x="8613264" y="842789"/>
                    <a:pt x="8613264" y="842789"/>
                    <a:pt x="8613264" y="842789"/>
                  </a:cubicBezTo>
                  <a:cubicBezTo>
                    <a:pt x="8613264" y="842789"/>
                    <a:pt x="8613264" y="841568"/>
                    <a:pt x="8612043" y="841568"/>
                  </a:cubicBezTo>
                  <a:cubicBezTo>
                    <a:pt x="8614485" y="840348"/>
                    <a:pt x="8616926" y="839127"/>
                    <a:pt x="8620588" y="837906"/>
                  </a:cubicBezTo>
                  <a:cubicBezTo>
                    <a:pt x="8621809" y="837906"/>
                    <a:pt x="8623030" y="836686"/>
                    <a:pt x="8625471" y="836686"/>
                  </a:cubicBezTo>
                  <a:cubicBezTo>
                    <a:pt x="8627912" y="836686"/>
                    <a:pt x="8629133" y="835465"/>
                    <a:pt x="8630354" y="835465"/>
                  </a:cubicBezTo>
                  <a:cubicBezTo>
                    <a:pt x="8632795" y="833024"/>
                    <a:pt x="8635237" y="828141"/>
                    <a:pt x="8636457" y="824479"/>
                  </a:cubicBezTo>
                  <a:cubicBezTo>
                    <a:pt x="8637678" y="822037"/>
                    <a:pt x="8640119" y="820817"/>
                    <a:pt x="8640119" y="818375"/>
                  </a:cubicBezTo>
                  <a:cubicBezTo>
                    <a:pt x="8641340" y="815934"/>
                    <a:pt x="8646223" y="813492"/>
                    <a:pt x="8647444" y="811051"/>
                  </a:cubicBezTo>
                  <a:cubicBezTo>
                    <a:pt x="8649885" y="806168"/>
                    <a:pt x="8652326" y="804947"/>
                    <a:pt x="8653547" y="804947"/>
                  </a:cubicBezTo>
                  <a:cubicBezTo>
                    <a:pt x="8654768" y="804947"/>
                    <a:pt x="8655989" y="802506"/>
                    <a:pt x="8655989" y="802506"/>
                  </a:cubicBezTo>
                  <a:cubicBezTo>
                    <a:pt x="8655989" y="802506"/>
                    <a:pt x="8657209" y="801285"/>
                    <a:pt x="8657209" y="800065"/>
                  </a:cubicBezTo>
                  <a:cubicBezTo>
                    <a:pt x="8658430" y="797623"/>
                    <a:pt x="8658430" y="796403"/>
                    <a:pt x="8657209" y="797623"/>
                  </a:cubicBezTo>
                  <a:cubicBezTo>
                    <a:pt x="8654768" y="800065"/>
                    <a:pt x="8654768" y="801285"/>
                    <a:pt x="8652326" y="800065"/>
                  </a:cubicBezTo>
                  <a:cubicBezTo>
                    <a:pt x="8651106" y="798844"/>
                    <a:pt x="8648664" y="801285"/>
                    <a:pt x="8647444" y="802506"/>
                  </a:cubicBezTo>
                  <a:cubicBezTo>
                    <a:pt x="8647444" y="802506"/>
                    <a:pt x="8646223" y="804947"/>
                    <a:pt x="8646223" y="804947"/>
                  </a:cubicBezTo>
                  <a:cubicBezTo>
                    <a:pt x="8646223" y="804947"/>
                    <a:pt x="8645002" y="807389"/>
                    <a:pt x="8643782" y="807389"/>
                  </a:cubicBezTo>
                  <a:cubicBezTo>
                    <a:pt x="8641340" y="807389"/>
                    <a:pt x="8642561" y="808610"/>
                    <a:pt x="8641340" y="808610"/>
                  </a:cubicBezTo>
                  <a:cubicBezTo>
                    <a:pt x="8641340" y="808610"/>
                    <a:pt x="8641340" y="808610"/>
                    <a:pt x="8641340" y="808610"/>
                  </a:cubicBezTo>
                  <a:cubicBezTo>
                    <a:pt x="8641340" y="807389"/>
                    <a:pt x="8641340" y="807389"/>
                    <a:pt x="8641340" y="807389"/>
                  </a:cubicBezTo>
                  <a:cubicBezTo>
                    <a:pt x="8638899" y="808610"/>
                    <a:pt x="8638899" y="809830"/>
                    <a:pt x="8637678" y="807389"/>
                  </a:cubicBezTo>
                  <a:cubicBezTo>
                    <a:pt x="8636457" y="806168"/>
                    <a:pt x="8635237" y="807389"/>
                    <a:pt x="8634016" y="807389"/>
                  </a:cubicBezTo>
                  <a:cubicBezTo>
                    <a:pt x="8634016" y="807389"/>
                    <a:pt x="8632795" y="808610"/>
                    <a:pt x="8632795" y="808610"/>
                  </a:cubicBezTo>
                  <a:cubicBezTo>
                    <a:pt x="8632795" y="808610"/>
                    <a:pt x="8631575" y="809830"/>
                    <a:pt x="8631575" y="809830"/>
                  </a:cubicBezTo>
                  <a:cubicBezTo>
                    <a:pt x="8630354" y="809830"/>
                    <a:pt x="8630354" y="809830"/>
                    <a:pt x="8630354" y="809830"/>
                  </a:cubicBezTo>
                  <a:cubicBezTo>
                    <a:pt x="8629133" y="809830"/>
                    <a:pt x="8630354" y="808610"/>
                    <a:pt x="8627912" y="811051"/>
                  </a:cubicBezTo>
                  <a:cubicBezTo>
                    <a:pt x="8626692" y="812272"/>
                    <a:pt x="8625471" y="813492"/>
                    <a:pt x="8625471" y="812272"/>
                  </a:cubicBezTo>
                  <a:cubicBezTo>
                    <a:pt x="8625471" y="811051"/>
                    <a:pt x="8624250" y="812272"/>
                    <a:pt x="8624250" y="812272"/>
                  </a:cubicBezTo>
                  <a:cubicBezTo>
                    <a:pt x="8623030" y="812272"/>
                    <a:pt x="8623030" y="814713"/>
                    <a:pt x="8621809" y="814713"/>
                  </a:cubicBezTo>
                  <a:cubicBezTo>
                    <a:pt x="8621809" y="814713"/>
                    <a:pt x="8620588" y="814713"/>
                    <a:pt x="8620588" y="813492"/>
                  </a:cubicBezTo>
                  <a:cubicBezTo>
                    <a:pt x="8620588" y="811051"/>
                    <a:pt x="8619368" y="813492"/>
                    <a:pt x="8618147" y="814713"/>
                  </a:cubicBezTo>
                  <a:cubicBezTo>
                    <a:pt x="8616926" y="815934"/>
                    <a:pt x="8616926" y="814713"/>
                    <a:pt x="8615705" y="814713"/>
                  </a:cubicBezTo>
                  <a:cubicBezTo>
                    <a:pt x="8616926" y="813492"/>
                    <a:pt x="8618147" y="811051"/>
                    <a:pt x="8618147" y="809830"/>
                  </a:cubicBezTo>
                  <a:cubicBezTo>
                    <a:pt x="8619368" y="808610"/>
                    <a:pt x="8620588" y="808610"/>
                    <a:pt x="8621809" y="806168"/>
                  </a:cubicBezTo>
                  <a:cubicBezTo>
                    <a:pt x="8623030" y="804947"/>
                    <a:pt x="8626692" y="804947"/>
                    <a:pt x="8627912" y="803727"/>
                  </a:cubicBezTo>
                  <a:cubicBezTo>
                    <a:pt x="8630354" y="801285"/>
                    <a:pt x="8632795" y="801285"/>
                    <a:pt x="8632795" y="801285"/>
                  </a:cubicBezTo>
                  <a:cubicBezTo>
                    <a:pt x="8634016" y="801285"/>
                    <a:pt x="8635237" y="800065"/>
                    <a:pt x="8635237" y="800065"/>
                  </a:cubicBezTo>
                  <a:cubicBezTo>
                    <a:pt x="8635237" y="800065"/>
                    <a:pt x="8636457" y="800065"/>
                    <a:pt x="8636457" y="798844"/>
                  </a:cubicBezTo>
                  <a:cubicBezTo>
                    <a:pt x="8637678" y="797623"/>
                    <a:pt x="8637678" y="796403"/>
                    <a:pt x="8636457" y="796403"/>
                  </a:cubicBezTo>
                  <a:cubicBezTo>
                    <a:pt x="8634016" y="797623"/>
                    <a:pt x="8634016" y="798844"/>
                    <a:pt x="8632795" y="796403"/>
                  </a:cubicBezTo>
                  <a:cubicBezTo>
                    <a:pt x="8631575" y="795182"/>
                    <a:pt x="8630354" y="796403"/>
                    <a:pt x="8629133" y="796403"/>
                  </a:cubicBezTo>
                  <a:cubicBezTo>
                    <a:pt x="8629133" y="796403"/>
                    <a:pt x="8627912" y="797623"/>
                    <a:pt x="8627912" y="797623"/>
                  </a:cubicBezTo>
                  <a:cubicBezTo>
                    <a:pt x="8627912" y="797623"/>
                    <a:pt x="8626692" y="798844"/>
                    <a:pt x="8626692" y="798844"/>
                  </a:cubicBezTo>
                  <a:cubicBezTo>
                    <a:pt x="8625471" y="798844"/>
                    <a:pt x="8625471" y="798844"/>
                    <a:pt x="8625471" y="798844"/>
                  </a:cubicBezTo>
                  <a:cubicBezTo>
                    <a:pt x="8624250" y="798844"/>
                    <a:pt x="8625471" y="797623"/>
                    <a:pt x="8623030" y="800065"/>
                  </a:cubicBezTo>
                  <a:cubicBezTo>
                    <a:pt x="8621809" y="801285"/>
                    <a:pt x="8620588" y="802506"/>
                    <a:pt x="8620588" y="801285"/>
                  </a:cubicBezTo>
                  <a:cubicBezTo>
                    <a:pt x="8620588" y="800065"/>
                    <a:pt x="8619368" y="801285"/>
                    <a:pt x="8619368" y="801285"/>
                  </a:cubicBezTo>
                  <a:cubicBezTo>
                    <a:pt x="8618147" y="801285"/>
                    <a:pt x="8616926" y="803727"/>
                    <a:pt x="8616926" y="803727"/>
                  </a:cubicBezTo>
                  <a:cubicBezTo>
                    <a:pt x="8616926" y="803727"/>
                    <a:pt x="8615705" y="803727"/>
                    <a:pt x="8615705" y="802506"/>
                  </a:cubicBezTo>
                  <a:cubicBezTo>
                    <a:pt x="8615705" y="800065"/>
                    <a:pt x="8613264" y="802506"/>
                    <a:pt x="8613264" y="803727"/>
                  </a:cubicBezTo>
                  <a:cubicBezTo>
                    <a:pt x="8612043" y="804947"/>
                    <a:pt x="8610823" y="803727"/>
                    <a:pt x="8610823" y="803727"/>
                  </a:cubicBezTo>
                  <a:cubicBezTo>
                    <a:pt x="8610823" y="802506"/>
                    <a:pt x="8609602" y="800065"/>
                    <a:pt x="8608381" y="803727"/>
                  </a:cubicBezTo>
                  <a:cubicBezTo>
                    <a:pt x="8607161" y="804947"/>
                    <a:pt x="8607161" y="804947"/>
                    <a:pt x="8607161" y="804947"/>
                  </a:cubicBezTo>
                  <a:cubicBezTo>
                    <a:pt x="8607161" y="804947"/>
                    <a:pt x="8605940" y="804947"/>
                    <a:pt x="8605940" y="804947"/>
                  </a:cubicBezTo>
                  <a:cubicBezTo>
                    <a:pt x="8605940" y="804947"/>
                    <a:pt x="8607161" y="803727"/>
                    <a:pt x="8607161" y="803727"/>
                  </a:cubicBezTo>
                  <a:cubicBezTo>
                    <a:pt x="8608381" y="802506"/>
                    <a:pt x="8608381" y="802506"/>
                    <a:pt x="8609602" y="802506"/>
                  </a:cubicBezTo>
                  <a:cubicBezTo>
                    <a:pt x="8609602" y="802506"/>
                    <a:pt x="8609602" y="802506"/>
                    <a:pt x="8609602" y="802506"/>
                  </a:cubicBezTo>
                  <a:cubicBezTo>
                    <a:pt x="8609602" y="802506"/>
                    <a:pt x="8610823" y="802506"/>
                    <a:pt x="8610823" y="801285"/>
                  </a:cubicBezTo>
                  <a:cubicBezTo>
                    <a:pt x="8612043" y="801285"/>
                    <a:pt x="8613264" y="801285"/>
                    <a:pt x="8613264" y="801285"/>
                  </a:cubicBezTo>
                  <a:cubicBezTo>
                    <a:pt x="8614485" y="800065"/>
                    <a:pt x="8616926" y="801285"/>
                    <a:pt x="8616926" y="801285"/>
                  </a:cubicBezTo>
                  <a:cubicBezTo>
                    <a:pt x="8616926" y="801285"/>
                    <a:pt x="8618147" y="801285"/>
                    <a:pt x="8618147" y="801285"/>
                  </a:cubicBezTo>
                  <a:cubicBezTo>
                    <a:pt x="8618147" y="801285"/>
                    <a:pt x="8619368" y="801285"/>
                    <a:pt x="8619368" y="801285"/>
                  </a:cubicBezTo>
                  <a:cubicBezTo>
                    <a:pt x="8620588" y="801285"/>
                    <a:pt x="8620588" y="800065"/>
                    <a:pt x="8620588" y="800065"/>
                  </a:cubicBezTo>
                  <a:cubicBezTo>
                    <a:pt x="8619368" y="800065"/>
                    <a:pt x="8618147" y="800065"/>
                    <a:pt x="8618147" y="798844"/>
                  </a:cubicBezTo>
                  <a:cubicBezTo>
                    <a:pt x="8618147" y="797623"/>
                    <a:pt x="8616926" y="798844"/>
                    <a:pt x="8615705" y="797623"/>
                  </a:cubicBezTo>
                  <a:cubicBezTo>
                    <a:pt x="8615705" y="797623"/>
                    <a:pt x="8614485" y="797623"/>
                    <a:pt x="8614485" y="797623"/>
                  </a:cubicBezTo>
                  <a:cubicBezTo>
                    <a:pt x="8614485" y="797623"/>
                    <a:pt x="8614485" y="797623"/>
                    <a:pt x="8614485" y="797623"/>
                  </a:cubicBezTo>
                  <a:cubicBezTo>
                    <a:pt x="8614485" y="797623"/>
                    <a:pt x="8614485" y="797623"/>
                    <a:pt x="8614485" y="797623"/>
                  </a:cubicBezTo>
                  <a:cubicBezTo>
                    <a:pt x="8615705" y="796403"/>
                    <a:pt x="8616926" y="796403"/>
                    <a:pt x="8618147" y="795182"/>
                  </a:cubicBezTo>
                  <a:cubicBezTo>
                    <a:pt x="8619368" y="793961"/>
                    <a:pt x="8623030" y="793961"/>
                    <a:pt x="8624250" y="792740"/>
                  </a:cubicBezTo>
                  <a:cubicBezTo>
                    <a:pt x="8626692" y="790299"/>
                    <a:pt x="8629133" y="791520"/>
                    <a:pt x="8629133" y="791520"/>
                  </a:cubicBezTo>
                  <a:cubicBezTo>
                    <a:pt x="8630354" y="791520"/>
                    <a:pt x="8631575" y="790299"/>
                    <a:pt x="8631575" y="791520"/>
                  </a:cubicBezTo>
                  <a:cubicBezTo>
                    <a:pt x="8631575" y="791520"/>
                    <a:pt x="8632795" y="791520"/>
                    <a:pt x="8632795" y="790299"/>
                  </a:cubicBezTo>
                  <a:cubicBezTo>
                    <a:pt x="8634016" y="789078"/>
                    <a:pt x="8634016" y="787858"/>
                    <a:pt x="8634016" y="789078"/>
                  </a:cubicBezTo>
                  <a:cubicBezTo>
                    <a:pt x="8631575" y="790299"/>
                    <a:pt x="8631575" y="790299"/>
                    <a:pt x="8630354" y="789078"/>
                  </a:cubicBezTo>
                  <a:cubicBezTo>
                    <a:pt x="8629133" y="787858"/>
                    <a:pt x="8627912" y="789078"/>
                    <a:pt x="8626692" y="789078"/>
                  </a:cubicBezTo>
                  <a:cubicBezTo>
                    <a:pt x="8626692" y="789078"/>
                    <a:pt x="8625471" y="790299"/>
                    <a:pt x="8625471" y="790299"/>
                  </a:cubicBezTo>
                  <a:cubicBezTo>
                    <a:pt x="8625471" y="790299"/>
                    <a:pt x="8624250" y="791520"/>
                    <a:pt x="8624250" y="790299"/>
                  </a:cubicBezTo>
                  <a:cubicBezTo>
                    <a:pt x="8623030" y="789078"/>
                    <a:pt x="8623030" y="790299"/>
                    <a:pt x="8623030" y="790299"/>
                  </a:cubicBezTo>
                  <a:cubicBezTo>
                    <a:pt x="8621809" y="790299"/>
                    <a:pt x="8623030" y="789078"/>
                    <a:pt x="8620588" y="790299"/>
                  </a:cubicBezTo>
                  <a:cubicBezTo>
                    <a:pt x="8619368" y="791520"/>
                    <a:pt x="8618147" y="792740"/>
                    <a:pt x="8618147" y="790299"/>
                  </a:cubicBezTo>
                  <a:cubicBezTo>
                    <a:pt x="8618147" y="789078"/>
                    <a:pt x="8616926" y="790299"/>
                    <a:pt x="8616926" y="789078"/>
                  </a:cubicBezTo>
                  <a:cubicBezTo>
                    <a:pt x="8615705" y="787858"/>
                    <a:pt x="8614485" y="790299"/>
                    <a:pt x="8614485" y="791520"/>
                  </a:cubicBezTo>
                  <a:cubicBezTo>
                    <a:pt x="8614485" y="791520"/>
                    <a:pt x="8613264" y="791520"/>
                    <a:pt x="8613264" y="790299"/>
                  </a:cubicBezTo>
                  <a:cubicBezTo>
                    <a:pt x="8613264" y="787858"/>
                    <a:pt x="8612043" y="790299"/>
                    <a:pt x="8610823" y="791520"/>
                  </a:cubicBezTo>
                  <a:cubicBezTo>
                    <a:pt x="8608381" y="792740"/>
                    <a:pt x="8609602" y="791520"/>
                    <a:pt x="8608381" y="790299"/>
                  </a:cubicBezTo>
                  <a:cubicBezTo>
                    <a:pt x="8608381" y="789078"/>
                    <a:pt x="8608381" y="786637"/>
                    <a:pt x="8605940" y="789078"/>
                  </a:cubicBezTo>
                  <a:cubicBezTo>
                    <a:pt x="8604719" y="790299"/>
                    <a:pt x="8604719" y="790299"/>
                    <a:pt x="8604719" y="790299"/>
                  </a:cubicBezTo>
                  <a:cubicBezTo>
                    <a:pt x="8603498" y="789078"/>
                    <a:pt x="8603498" y="791520"/>
                    <a:pt x="8603498" y="791520"/>
                  </a:cubicBezTo>
                  <a:cubicBezTo>
                    <a:pt x="8602278" y="790299"/>
                    <a:pt x="8599836" y="790299"/>
                    <a:pt x="8598616" y="791520"/>
                  </a:cubicBezTo>
                  <a:cubicBezTo>
                    <a:pt x="8594954" y="793961"/>
                    <a:pt x="8594954" y="793961"/>
                    <a:pt x="8593733" y="792740"/>
                  </a:cubicBezTo>
                  <a:cubicBezTo>
                    <a:pt x="8591291" y="790299"/>
                    <a:pt x="8591291" y="793961"/>
                    <a:pt x="8591291" y="791520"/>
                  </a:cubicBezTo>
                  <a:cubicBezTo>
                    <a:pt x="8591291" y="790299"/>
                    <a:pt x="8590071" y="787858"/>
                    <a:pt x="8588850" y="790299"/>
                  </a:cubicBezTo>
                  <a:cubicBezTo>
                    <a:pt x="8588850" y="791520"/>
                    <a:pt x="8587629" y="791520"/>
                    <a:pt x="8587629" y="791520"/>
                  </a:cubicBezTo>
                  <a:cubicBezTo>
                    <a:pt x="8587629" y="786637"/>
                    <a:pt x="8586409" y="791520"/>
                    <a:pt x="8585187" y="790299"/>
                  </a:cubicBezTo>
                  <a:cubicBezTo>
                    <a:pt x="8585187" y="790299"/>
                    <a:pt x="8585187" y="790299"/>
                    <a:pt x="8585187" y="789078"/>
                  </a:cubicBezTo>
                  <a:cubicBezTo>
                    <a:pt x="8585187" y="789078"/>
                    <a:pt x="8585187" y="789078"/>
                    <a:pt x="8586409" y="789078"/>
                  </a:cubicBezTo>
                  <a:cubicBezTo>
                    <a:pt x="8590071" y="789078"/>
                    <a:pt x="8590071" y="786637"/>
                    <a:pt x="8593733" y="785416"/>
                  </a:cubicBezTo>
                  <a:cubicBezTo>
                    <a:pt x="8594954" y="784196"/>
                    <a:pt x="8596174" y="784196"/>
                    <a:pt x="8597394" y="784196"/>
                  </a:cubicBezTo>
                  <a:cubicBezTo>
                    <a:pt x="8599836" y="782975"/>
                    <a:pt x="8601057" y="782975"/>
                    <a:pt x="8603498" y="781754"/>
                  </a:cubicBezTo>
                  <a:cubicBezTo>
                    <a:pt x="8604719" y="781754"/>
                    <a:pt x="8608381" y="781754"/>
                    <a:pt x="8608381" y="781754"/>
                  </a:cubicBezTo>
                  <a:cubicBezTo>
                    <a:pt x="8609602" y="780533"/>
                    <a:pt x="8612043" y="778092"/>
                    <a:pt x="8613264" y="776871"/>
                  </a:cubicBezTo>
                  <a:cubicBezTo>
                    <a:pt x="8614485" y="775651"/>
                    <a:pt x="8615705" y="775651"/>
                    <a:pt x="8616926" y="774430"/>
                  </a:cubicBezTo>
                  <a:cubicBezTo>
                    <a:pt x="8618147" y="773209"/>
                    <a:pt x="8620588" y="773209"/>
                    <a:pt x="8621809" y="771989"/>
                  </a:cubicBezTo>
                  <a:cubicBezTo>
                    <a:pt x="8623030" y="769547"/>
                    <a:pt x="8625471" y="770768"/>
                    <a:pt x="8626692" y="770768"/>
                  </a:cubicBezTo>
                  <a:cubicBezTo>
                    <a:pt x="8626692" y="770768"/>
                    <a:pt x="8627912" y="770768"/>
                    <a:pt x="8629133" y="770768"/>
                  </a:cubicBezTo>
                  <a:cubicBezTo>
                    <a:pt x="8629133" y="770768"/>
                    <a:pt x="8630354" y="770768"/>
                    <a:pt x="8630354" y="769547"/>
                  </a:cubicBezTo>
                  <a:cubicBezTo>
                    <a:pt x="8631575" y="768326"/>
                    <a:pt x="8631575" y="768326"/>
                    <a:pt x="8630354" y="768326"/>
                  </a:cubicBezTo>
                  <a:cubicBezTo>
                    <a:pt x="8627912" y="769547"/>
                    <a:pt x="8627912" y="769547"/>
                    <a:pt x="8626692" y="768326"/>
                  </a:cubicBezTo>
                  <a:cubicBezTo>
                    <a:pt x="8626692" y="767106"/>
                    <a:pt x="8624250" y="768326"/>
                    <a:pt x="8623030" y="768326"/>
                  </a:cubicBezTo>
                  <a:cubicBezTo>
                    <a:pt x="8623030" y="768326"/>
                    <a:pt x="8621809" y="769547"/>
                    <a:pt x="8621809" y="769547"/>
                  </a:cubicBezTo>
                  <a:cubicBezTo>
                    <a:pt x="8621809" y="769547"/>
                    <a:pt x="8620588" y="770768"/>
                    <a:pt x="8620588" y="769547"/>
                  </a:cubicBezTo>
                  <a:cubicBezTo>
                    <a:pt x="8619368" y="769547"/>
                    <a:pt x="8619368" y="769547"/>
                    <a:pt x="8619368" y="769547"/>
                  </a:cubicBezTo>
                  <a:cubicBezTo>
                    <a:pt x="8618147" y="769547"/>
                    <a:pt x="8619368" y="768326"/>
                    <a:pt x="8616926" y="769547"/>
                  </a:cubicBezTo>
                  <a:cubicBezTo>
                    <a:pt x="8615705" y="770768"/>
                    <a:pt x="8615705" y="770768"/>
                    <a:pt x="8614485" y="770768"/>
                  </a:cubicBezTo>
                  <a:cubicBezTo>
                    <a:pt x="8614485" y="769547"/>
                    <a:pt x="8613264" y="770768"/>
                    <a:pt x="8613264" y="770768"/>
                  </a:cubicBezTo>
                  <a:cubicBezTo>
                    <a:pt x="8612043" y="770768"/>
                    <a:pt x="8612043" y="771989"/>
                    <a:pt x="8610823" y="773209"/>
                  </a:cubicBezTo>
                  <a:cubicBezTo>
                    <a:pt x="8610823" y="773209"/>
                    <a:pt x="8610823" y="773209"/>
                    <a:pt x="8609602" y="773209"/>
                  </a:cubicBezTo>
                  <a:cubicBezTo>
                    <a:pt x="8609602" y="771989"/>
                    <a:pt x="8610823" y="771989"/>
                    <a:pt x="8610823" y="770768"/>
                  </a:cubicBezTo>
                  <a:cubicBezTo>
                    <a:pt x="8612043" y="769547"/>
                    <a:pt x="8613264" y="768326"/>
                    <a:pt x="8613264" y="767106"/>
                  </a:cubicBezTo>
                  <a:cubicBezTo>
                    <a:pt x="8613264" y="765885"/>
                    <a:pt x="8614485" y="765885"/>
                    <a:pt x="8615705" y="765885"/>
                  </a:cubicBezTo>
                  <a:cubicBezTo>
                    <a:pt x="8616926" y="765885"/>
                    <a:pt x="8618147" y="764664"/>
                    <a:pt x="8618147" y="763444"/>
                  </a:cubicBezTo>
                  <a:cubicBezTo>
                    <a:pt x="8619368" y="761002"/>
                    <a:pt x="8621809" y="759782"/>
                    <a:pt x="8621809" y="759782"/>
                  </a:cubicBezTo>
                  <a:cubicBezTo>
                    <a:pt x="8621809" y="759782"/>
                    <a:pt x="8623030" y="758561"/>
                    <a:pt x="8623030" y="758561"/>
                  </a:cubicBezTo>
                  <a:cubicBezTo>
                    <a:pt x="8623030" y="758561"/>
                    <a:pt x="8624250" y="757340"/>
                    <a:pt x="8624250" y="756119"/>
                  </a:cubicBezTo>
                  <a:cubicBezTo>
                    <a:pt x="8624250" y="754899"/>
                    <a:pt x="8624250" y="753678"/>
                    <a:pt x="8624250" y="754899"/>
                  </a:cubicBezTo>
                  <a:cubicBezTo>
                    <a:pt x="8623030" y="757340"/>
                    <a:pt x="8623030" y="757340"/>
                    <a:pt x="8621809" y="757340"/>
                  </a:cubicBezTo>
                  <a:cubicBezTo>
                    <a:pt x="8620588" y="757340"/>
                    <a:pt x="8620588" y="758561"/>
                    <a:pt x="8619368" y="758561"/>
                  </a:cubicBezTo>
                  <a:cubicBezTo>
                    <a:pt x="8619368" y="758561"/>
                    <a:pt x="8619368" y="759782"/>
                    <a:pt x="8618147" y="759782"/>
                  </a:cubicBezTo>
                  <a:cubicBezTo>
                    <a:pt x="8618147" y="759782"/>
                    <a:pt x="8616926" y="761002"/>
                    <a:pt x="8616926" y="761002"/>
                  </a:cubicBezTo>
                  <a:cubicBezTo>
                    <a:pt x="8615705" y="761002"/>
                    <a:pt x="8615705" y="761002"/>
                    <a:pt x="8615705" y="761002"/>
                  </a:cubicBezTo>
                  <a:cubicBezTo>
                    <a:pt x="8614485" y="761002"/>
                    <a:pt x="8615705" y="759782"/>
                    <a:pt x="8614485" y="762223"/>
                  </a:cubicBezTo>
                  <a:cubicBezTo>
                    <a:pt x="8614485" y="763444"/>
                    <a:pt x="8613264" y="764664"/>
                    <a:pt x="8613264" y="763444"/>
                  </a:cubicBezTo>
                  <a:cubicBezTo>
                    <a:pt x="8613264" y="762223"/>
                    <a:pt x="8612043" y="763444"/>
                    <a:pt x="8612043" y="763444"/>
                  </a:cubicBezTo>
                  <a:cubicBezTo>
                    <a:pt x="8610823" y="763444"/>
                    <a:pt x="8610823" y="765885"/>
                    <a:pt x="8610823" y="765885"/>
                  </a:cubicBezTo>
                  <a:cubicBezTo>
                    <a:pt x="8610823" y="765885"/>
                    <a:pt x="8609602" y="765885"/>
                    <a:pt x="8609602" y="764664"/>
                  </a:cubicBezTo>
                  <a:cubicBezTo>
                    <a:pt x="8609602" y="762223"/>
                    <a:pt x="8608381" y="764664"/>
                    <a:pt x="8607161" y="765885"/>
                  </a:cubicBezTo>
                  <a:cubicBezTo>
                    <a:pt x="8605940" y="767106"/>
                    <a:pt x="8605940" y="765885"/>
                    <a:pt x="8604719" y="765885"/>
                  </a:cubicBezTo>
                  <a:cubicBezTo>
                    <a:pt x="8604719" y="765885"/>
                    <a:pt x="8604719" y="765885"/>
                    <a:pt x="8604719" y="765885"/>
                  </a:cubicBezTo>
                  <a:cubicBezTo>
                    <a:pt x="8604719" y="765885"/>
                    <a:pt x="8605940" y="765885"/>
                    <a:pt x="8605940" y="765885"/>
                  </a:cubicBezTo>
                  <a:cubicBezTo>
                    <a:pt x="8607161" y="764664"/>
                    <a:pt x="8608381" y="762223"/>
                    <a:pt x="8609602" y="761002"/>
                  </a:cubicBezTo>
                  <a:cubicBezTo>
                    <a:pt x="8609602" y="759782"/>
                    <a:pt x="8612043" y="759782"/>
                    <a:pt x="8612043" y="758561"/>
                  </a:cubicBezTo>
                  <a:cubicBezTo>
                    <a:pt x="8612043" y="757340"/>
                    <a:pt x="8615705" y="756119"/>
                    <a:pt x="8616926" y="754899"/>
                  </a:cubicBezTo>
                  <a:cubicBezTo>
                    <a:pt x="8618147" y="752457"/>
                    <a:pt x="8620588" y="752457"/>
                    <a:pt x="8620588" y="752457"/>
                  </a:cubicBezTo>
                  <a:cubicBezTo>
                    <a:pt x="8620588" y="752457"/>
                    <a:pt x="8621809" y="751237"/>
                    <a:pt x="8621809" y="751237"/>
                  </a:cubicBezTo>
                  <a:cubicBezTo>
                    <a:pt x="8621809" y="751237"/>
                    <a:pt x="8623030" y="751237"/>
                    <a:pt x="8623030" y="750016"/>
                  </a:cubicBezTo>
                  <a:cubicBezTo>
                    <a:pt x="8623030" y="748795"/>
                    <a:pt x="8624250" y="747574"/>
                    <a:pt x="8623030" y="748795"/>
                  </a:cubicBezTo>
                  <a:cubicBezTo>
                    <a:pt x="8621809" y="750016"/>
                    <a:pt x="8621809" y="751237"/>
                    <a:pt x="8619368" y="750016"/>
                  </a:cubicBezTo>
                  <a:cubicBezTo>
                    <a:pt x="8618147" y="748795"/>
                    <a:pt x="8618147" y="751237"/>
                    <a:pt x="8616926" y="751237"/>
                  </a:cubicBezTo>
                  <a:cubicBezTo>
                    <a:pt x="8616926" y="751237"/>
                    <a:pt x="8616926" y="752457"/>
                    <a:pt x="8615705" y="752457"/>
                  </a:cubicBezTo>
                  <a:cubicBezTo>
                    <a:pt x="8615705" y="752457"/>
                    <a:pt x="8614485" y="753678"/>
                    <a:pt x="8614485" y="753678"/>
                  </a:cubicBezTo>
                  <a:cubicBezTo>
                    <a:pt x="8613264" y="753678"/>
                    <a:pt x="8613264" y="753678"/>
                    <a:pt x="8613264" y="753678"/>
                  </a:cubicBezTo>
                  <a:cubicBezTo>
                    <a:pt x="8612043" y="753678"/>
                    <a:pt x="8613264" y="752457"/>
                    <a:pt x="8612043" y="754899"/>
                  </a:cubicBezTo>
                  <a:cubicBezTo>
                    <a:pt x="8610823" y="756119"/>
                    <a:pt x="8610823" y="757340"/>
                    <a:pt x="8610823" y="756119"/>
                  </a:cubicBezTo>
                  <a:cubicBezTo>
                    <a:pt x="8610823" y="754899"/>
                    <a:pt x="8609602" y="756119"/>
                    <a:pt x="8609602" y="756119"/>
                  </a:cubicBezTo>
                  <a:cubicBezTo>
                    <a:pt x="8608381" y="756119"/>
                    <a:pt x="8608381" y="758561"/>
                    <a:pt x="8608381" y="758561"/>
                  </a:cubicBezTo>
                  <a:cubicBezTo>
                    <a:pt x="8608381" y="758561"/>
                    <a:pt x="8607161" y="758561"/>
                    <a:pt x="8607161" y="757340"/>
                  </a:cubicBezTo>
                  <a:cubicBezTo>
                    <a:pt x="8607161" y="757340"/>
                    <a:pt x="8607161" y="756119"/>
                    <a:pt x="8608381" y="756119"/>
                  </a:cubicBezTo>
                  <a:cubicBezTo>
                    <a:pt x="8608381" y="754899"/>
                    <a:pt x="8610823" y="754899"/>
                    <a:pt x="8610823" y="753678"/>
                  </a:cubicBezTo>
                  <a:cubicBezTo>
                    <a:pt x="8610823" y="753678"/>
                    <a:pt x="8612043" y="752457"/>
                    <a:pt x="8613264" y="752457"/>
                  </a:cubicBezTo>
                  <a:cubicBezTo>
                    <a:pt x="8614485" y="752457"/>
                    <a:pt x="8615705" y="751237"/>
                    <a:pt x="8615705" y="751237"/>
                  </a:cubicBezTo>
                  <a:cubicBezTo>
                    <a:pt x="8616926" y="750016"/>
                    <a:pt x="8616926" y="748795"/>
                    <a:pt x="8618147" y="748795"/>
                  </a:cubicBezTo>
                  <a:cubicBezTo>
                    <a:pt x="8619368" y="748795"/>
                    <a:pt x="8619368" y="747574"/>
                    <a:pt x="8619368" y="747574"/>
                  </a:cubicBezTo>
                  <a:cubicBezTo>
                    <a:pt x="8619368" y="747574"/>
                    <a:pt x="8620588" y="746354"/>
                    <a:pt x="8620588" y="746354"/>
                  </a:cubicBezTo>
                  <a:cubicBezTo>
                    <a:pt x="8620588" y="746354"/>
                    <a:pt x="8620588" y="745133"/>
                    <a:pt x="8621809" y="743912"/>
                  </a:cubicBezTo>
                  <a:cubicBezTo>
                    <a:pt x="8621809" y="742692"/>
                    <a:pt x="8621809" y="741471"/>
                    <a:pt x="8621809" y="742692"/>
                  </a:cubicBezTo>
                  <a:cubicBezTo>
                    <a:pt x="8620588" y="745133"/>
                    <a:pt x="8620588" y="746354"/>
                    <a:pt x="8619368" y="745133"/>
                  </a:cubicBezTo>
                  <a:cubicBezTo>
                    <a:pt x="8618147" y="745133"/>
                    <a:pt x="8618147" y="746354"/>
                    <a:pt x="8616926" y="746354"/>
                  </a:cubicBezTo>
                  <a:cubicBezTo>
                    <a:pt x="8616926" y="746354"/>
                    <a:pt x="8616926" y="747574"/>
                    <a:pt x="8615705" y="747574"/>
                  </a:cubicBezTo>
                  <a:cubicBezTo>
                    <a:pt x="8615705" y="747574"/>
                    <a:pt x="8614485" y="748795"/>
                    <a:pt x="8614485" y="748795"/>
                  </a:cubicBezTo>
                  <a:cubicBezTo>
                    <a:pt x="8613264" y="748795"/>
                    <a:pt x="8613264" y="748795"/>
                    <a:pt x="8613264" y="748795"/>
                  </a:cubicBezTo>
                  <a:cubicBezTo>
                    <a:pt x="8612043" y="748795"/>
                    <a:pt x="8613264" y="747574"/>
                    <a:pt x="8612043" y="750016"/>
                  </a:cubicBezTo>
                  <a:cubicBezTo>
                    <a:pt x="8610823" y="751237"/>
                    <a:pt x="8610823" y="751237"/>
                    <a:pt x="8610823" y="751237"/>
                  </a:cubicBezTo>
                  <a:cubicBezTo>
                    <a:pt x="8610823" y="751237"/>
                    <a:pt x="8609602" y="751237"/>
                    <a:pt x="8609602" y="751237"/>
                  </a:cubicBezTo>
                  <a:cubicBezTo>
                    <a:pt x="8608381" y="751237"/>
                    <a:pt x="8608381" y="752457"/>
                    <a:pt x="8608381" y="752457"/>
                  </a:cubicBezTo>
                  <a:cubicBezTo>
                    <a:pt x="8608381" y="752457"/>
                    <a:pt x="8607161" y="752457"/>
                    <a:pt x="8607161" y="751237"/>
                  </a:cubicBezTo>
                  <a:cubicBezTo>
                    <a:pt x="8607161" y="750016"/>
                    <a:pt x="8605940" y="751237"/>
                    <a:pt x="8604719" y="752457"/>
                  </a:cubicBezTo>
                  <a:cubicBezTo>
                    <a:pt x="8603498" y="753678"/>
                    <a:pt x="8603498" y="752457"/>
                    <a:pt x="8602278" y="752457"/>
                  </a:cubicBezTo>
                  <a:cubicBezTo>
                    <a:pt x="8602278" y="751237"/>
                    <a:pt x="8601057" y="750016"/>
                    <a:pt x="8599836" y="752457"/>
                  </a:cubicBezTo>
                  <a:cubicBezTo>
                    <a:pt x="8599836" y="753678"/>
                    <a:pt x="8598616" y="753678"/>
                    <a:pt x="8598616" y="753678"/>
                  </a:cubicBezTo>
                  <a:cubicBezTo>
                    <a:pt x="8597394" y="752457"/>
                    <a:pt x="8597394" y="754899"/>
                    <a:pt x="8597394" y="754899"/>
                  </a:cubicBezTo>
                  <a:cubicBezTo>
                    <a:pt x="8596174" y="753678"/>
                    <a:pt x="8594954" y="754899"/>
                    <a:pt x="8593733" y="756119"/>
                  </a:cubicBezTo>
                  <a:cubicBezTo>
                    <a:pt x="8591291" y="758561"/>
                    <a:pt x="8591291" y="758561"/>
                    <a:pt x="8590071" y="757340"/>
                  </a:cubicBezTo>
                  <a:cubicBezTo>
                    <a:pt x="8587629" y="756119"/>
                    <a:pt x="8588850" y="758561"/>
                    <a:pt x="8587629" y="757340"/>
                  </a:cubicBezTo>
                  <a:cubicBezTo>
                    <a:pt x="8587629" y="757340"/>
                    <a:pt x="8587629" y="757340"/>
                    <a:pt x="8587629" y="756119"/>
                  </a:cubicBezTo>
                  <a:cubicBezTo>
                    <a:pt x="8590071" y="754899"/>
                    <a:pt x="8590071" y="753678"/>
                    <a:pt x="8592512" y="752457"/>
                  </a:cubicBezTo>
                  <a:cubicBezTo>
                    <a:pt x="8593733" y="751237"/>
                    <a:pt x="8594954" y="751237"/>
                    <a:pt x="8596174" y="750016"/>
                  </a:cubicBezTo>
                  <a:cubicBezTo>
                    <a:pt x="8597394" y="748795"/>
                    <a:pt x="8599836" y="747574"/>
                    <a:pt x="8602278" y="746354"/>
                  </a:cubicBezTo>
                  <a:cubicBezTo>
                    <a:pt x="8603498" y="746354"/>
                    <a:pt x="8607161" y="745133"/>
                    <a:pt x="8607161" y="745133"/>
                  </a:cubicBezTo>
                  <a:cubicBezTo>
                    <a:pt x="8608381" y="743912"/>
                    <a:pt x="8609602" y="741471"/>
                    <a:pt x="8610823" y="739030"/>
                  </a:cubicBezTo>
                  <a:cubicBezTo>
                    <a:pt x="8610823" y="737809"/>
                    <a:pt x="8613264" y="736588"/>
                    <a:pt x="8613264" y="735367"/>
                  </a:cubicBezTo>
                  <a:cubicBezTo>
                    <a:pt x="8613264" y="734147"/>
                    <a:pt x="8614485" y="734147"/>
                    <a:pt x="8615705" y="732926"/>
                  </a:cubicBezTo>
                  <a:cubicBezTo>
                    <a:pt x="8616926" y="731705"/>
                    <a:pt x="8618147" y="731705"/>
                    <a:pt x="8618147" y="730485"/>
                  </a:cubicBezTo>
                  <a:cubicBezTo>
                    <a:pt x="8618147" y="729264"/>
                    <a:pt x="8618147" y="729264"/>
                    <a:pt x="8619368" y="728043"/>
                  </a:cubicBezTo>
                  <a:cubicBezTo>
                    <a:pt x="8619368" y="728043"/>
                    <a:pt x="8619368" y="728043"/>
                    <a:pt x="8619368" y="728043"/>
                  </a:cubicBezTo>
                  <a:cubicBezTo>
                    <a:pt x="8619368" y="728043"/>
                    <a:pt x="8620588" y="728043"/>
                    <a:pt x="8620588" y="726823"/>
                  </a:cubicBezTo>
                  <a:cubicBezTo>
                    <a:pt x="8621809" y="725602"/>
                    <a:pt x="8621809" y="725602"/>
                    <a:pt x="8620588" y="725602"/>
                  </a:cubicBezTo>
                  <a:cubicBezTo>
                    <a:pt x="8620588" y="725602"/>
                    <a:pt x="8619368" y="725602"/>
                    <a:pt x="8619368" y="725602"/>
                  </a:cubicBezTo>
                  <a:cubicBezTo>
                    <a:pt x="8619368" y="724381"/>
                    <a:pt x="8620588" y="724381"/>
                    <a:pt x="8620588" y="724381"/>
                  </a:cubicBezTo>
                  <a:cubicBezTo>
                    <a:pt x="8620588" y="724381"/>
                    <a:pt x="8621809" y="721940"/>
                    <a:pt x="8621809" y="721940"/>
                  </a:cubicBezTo>
                  <a:cubicBezTo>
                    <a:pt x="8621809" y="721940"/>
                    <a:pt x="8621809" y="720719"/>
                    <a:pt x="8621809" y="719498"/>
                  </a:cubicBezTo>
                  <a:cubicBezTo>
                    <a:pt x="8621809" y="717057"/>
                    <a:pt x="8620588" y="717057"/>
                    <a:pt x="8620588" y="718278"/>
                  </a:cubicBezTo>
                  <a:cubicBezTo>
                    <a:pt x="8620588" y="719498"/>
                    <a:pt x="8620588" y="720719"/>
                    <a:pt x="8620588" y="721940"/>
                  </a:cubicBezTo>
                  <a:cubicBezTo>
                    <a:pt x="8620588" y="723160"/>
                    <a:pt x="8620588" y="723160"/>
                    <a:pt x="8619368" y="723160"/>
                  </a:cubicBezTo>
                  <a:cubicBezTo>
                    <a:pt x="8618147" y="723160"/>
                    <a:pt x="8618147" y="725602"/>
                    <a:pt x="8616926" y="726823"/>
                  </a:cubicBezTo>
                  <a:cubicBezTo>
                    <a:pt x="8616926" y="726823"/>
                    <a:pt x="8616926" y="726823"/>
                    <a:pt x="8616926" y="726823"/>
                  </a:cubicBezTo>
                  <a:cubicBezTo>
                    <a:pt x="8616926" y="726823"/>
                    <a:pt x="8615705" y="726823"/>
                    <a:pt x="8614485" y="726823"/>
                  </a:cubicBezTo>
                  <a:cubicBezTo>
                    <a:pt x="8614485" y="726823"/>
                    <a:pt x="8613264" y="728043"/>
                    <a:pt x="8613264" y="728043"/>
                  </a:cubicBezTo>
                  <a:cubicBezTo>
                    <a:pt x="8613264" y="728043"/>
                    <a:pt x="8612043" y="729264"/>
                    <a:pt x="8612043" y="728043"/>
                  </a:cubicBezTo>
                  <a:cubicBezTo>
                    <a:pt x="8610823" y="728043"/>
                    <a:pt x="8610823" y="728043"/>
                    <a:pt x="8610823" y="728043"/>
                  </a:cubicBezTo>
                  <a:cubicBezTo>
                    <a:pt x="8609602" y="728043"/>
                    <a:pt x="8610823" y="726823"/>
                    <a:pt x="8609602" y="729264"/>
                  </a:cubicBezTo>
                  <a:cubicBezTo>
                    <a:pt x="8608381" y="730485"/>
                    <a:pt x="8608381" y="731705"/>
                    <a:pt x="8608381" y="730485"/>
                  </a:cubicBezTo>
                  <a:cubicBezTo>
                    <a:pt x="8608381" y="729264"/>
                    <a:pt x="8607161" y="730485"/>
                    <a:pt x="8607161" y="730485"/>
                  </a:cubicBezTo>
                  <a:cubicBezTo>
                    <a:pt x="8605940" y="730485"/>
                    <a:pt x="8605940" y="731705"/>
                    <a:pt x="8605940" y="732926"/>
                  </a:cubicBezTo>
                  <a:cubicBezTo>
                    <a:pt x="8605940" y="732926"/>
                    <a:pt x="8604719" y="732926"/>
                    <a:pt x="8604719" y="731705"/>
                  </a:cubicBezTo>
                  <a:cubicBezTo>
                    <a:pt x="8604719" y="730485"/>
                    <a:pt x="8603498" y="731705"/>
                    <a:pt x="8602278" y="732926"/>
                  </a:cubicBezTo>
                  <a:cubicBezTo>
                    <a:pt x="8601057" y="734147"/>
                    <a:pt x="8601057" y="734147"/>
                    <a:pt x="8599836" y="732926"/>
                  </a:cubicBezTo>
                  <a:cubicBezTo>
                    <a:pt x="8599836" y="731705"/>
                    <a:pt x="8598616" y="730485"/>
                    <a:pt x="8598616" y="732926"/>
                  </a:cubicBezTo>
                  <a:cubicBezTo>
                    <a:pt x="8598616" y="734147"/>
                    <a:pt x="8597394" y="734147"/>
                    <a:pt x="8597394" y="734147"/>
                  </a:cubicBezTo>
                  <a:cubicBezTo>
                    <a:pt x="8596174" y="732926"/>
                    <a:pt x="8596174" y="735367"/>
                    <a:pt x="8596174" y="735367"/>
                  </a:cubicBezTo>
                  <a:cubicBezTo>
                    <a:pt x="8594954" y="734147"/>
                    <a:pt x="8593733" y="735367"/>
                    <a:pt x="8592512" y="736588"/>
                  </a:cubicBezTo>
                  <a:cubicBezTo>
                    <a:pt x="8590071" y="739030"/>
                    <a:pt x="8590071" y="739030"/>
                    <a:pt x="8588850" y="737809"/>
                  </a:cubicBezTo>
                  <a:cubicBezTo>
                    <a:pt x="8587629" y="736588"/>
                    <a:pt x="8587629" y="739030"/>
                    <a:pt x="8586409" y="737809"/>
                  </a:cubicBezTo>
                  <a:cubicBezTo>
                    <a:pt x="8586409" y="736588"/>
                    <a:pt x="8586409" y="736588"/>
                    <a:pt x="8585187" y="736588"/>
                  </a:cubicBezTo>
                  <a:cubicBezTo>
                    <a:pt x="8586409" y="735367"/>
                    <a:pt x="8586409" y="735367"/>
                    <a:pt x="8587629" y="734147"/>
                  </a:cubicBezTo>
                  <a:cubicBezTo>
                    <a:pt x="8588850" y="732926"/>
                    <a:pt x="8590071" y="732926"/>
                    <a:pt x="8591291" y="731705"/>
                  </a:cubicBezTo>
                  <a:cubicBezTo>
                    <a:pt x="8592512" y="730485"/>
                    <a:pt x="8594954" y="730485"/>
                    <a:pt x="8596174" y="729264"/>
                  </a:cubicBezTo>
                  <a:cubicBezTo>
                    <a:pt x="8597394" y="729264"/>
                    <a:pt x="8599836" y="728043"/>
                    <a:pt x="8601057" y="728043"/>
                  </a:cubicBezTo>
                  <a:cubicBezTo>
                    <a:pt x="8602278" y="726823"/>
                    <a:pt x="8603498" y="724381"/>
                    <a:pt x="8604719" y="723160"/>
                  </a:cubicBezTo>
                  <a:cubicBezTo>
                    <a:pt x="8604719" y="721940"/>
                    <a:pt x="8607161" y="721940"/>
                    <a:pt x="8607161" y="720719"/>
                  </a:cubicBezTo>
                  <a:cubicBezTo>
                    <a:pt x="8607161" y="719498"/>
                    <a:pt x="8610823" y="719498"/>
                    <a:pt x="8610823" y="718278"/>
                  </a:cubicBezTo>
                  <a:cubicBezTo>
                    <a:pt x="8612043" y="715836"/>
                    <a:pt x="8614485" y="715836"/>
                    <a:pt x="8614485" y="715836"/>
                  </a:cubicBezTo>
                  <a:cubicBezTo>
                    <a:pt x="8614485" y="715836"/>
                    <a:pt x="8615705" y="714616"/>
                    <a:pt x="8615705" y="714616"/>
                  </a:cubicBezTo>
                  <a:cubicBezTo>
                    <a:pt x="8615705" y="714616"/>
                    <a:pt x="8616926" y="714616"/>
                    <a:pt x="8616926" y="713395"/>
                  </a:cubicBezTo>
                  <a:cubicBezTo>
                    <a:pt x="8616926" y="712174"/>
                    <a:pt x="8618147" y="710953"/>
                    <a:pt x="8616926" y="712174"/>
                  </a:cubicBezTo>
                  <a:cubicBezTo>
                    <a:pt x="8615705" y="713395"/>
                    <a:pt x="8615705" y="713395"/>
                    <a:pt x="8614485" y="712174"/>
                  </a:cubicBezTo>
                  <a:cubicBezTo>
                    <a:pt x="8613264" y="710953"/>
                    <a:pt x="8613264" y="712174"/>
                    <a:pt x="8612043" y="712174"/>
                  </a:cubicBezTo>
                  <a:cubicBezTo>
                    <a:pt x="8612043" y="712174"/>
                    <a:pt x="8612043" y="713395"/>
                    <a:pt x="8610823" y="713395"/>
                  </a:cubicBezTo>
                  <a:cubicBezTo>
                    <a:pt x="8610823" y="713395"/>
                    <a:pt x="8609602" y="714616"/>
                    <a:pt x="8609602" y="714616"/>
                  </a:cubicBezTo>
                  <a:cubicBezTo>
                    <a:pt x="8608381" y="714616"/>
                    <a:pt x="8608381" y="714616"/>
                    <a:pt x="8608381" y="714616"/>
                  </a:cubicBezTo>
                  <a:cubicBezTo>
                    <a:pt x="8607161" y="714616"/>
                    <a:pt x="8608381" y="713395"/>
                    <a:pt x="8607161" y="715836"/>
                  </a:cubicBezTo>
                  <a:cubicBezTo>
                    <a:pt x="8605940" y="717057"/>
                    <a:pt x="8605940" y="718278"/>
                    <a:pt x="8605940" y="717057"/>
                  </a:cubicBezTo>
                  <a:cubicBezTo>
                    <a:pt x="8605940" y="717057"/>
                    <a:pt x="8604719" y="717057"/>
                    <a:pt x="8604719" y="717057"/>
                  </a:cubicBezTo>
                  <a:cubicBezTo>
                    <a:pt x="8603498" y="717057"/>
                    <a:pt x="8603498" y="719498"/>
                    <a:pt x="8603498" y="719498"/>
                  </a:cubicBezTo>
                  <a:cubicBezTo>
                    <a:pt x="8603498" y="719498"/>
                    <a:pt x="8602278" y="719498"/>
                    <a:pt x="8602278" y="718278"/>
                  </a:cubicBezTo>
                  <a:cubicBezTo>
                    <a:pt x="8602278" y="717057"/>
                    <a:pt x="8601057" y="718278"/>
                    <a:pt x="8599836" y="719498"/>
                  </a:cubicBezTo>
                  <a:cubicBezTo>
                    <a:pt x="8598616" y="720719"/>
                    <a:pt x="8598616" y="720719"/>
                    <a:pt x="8597394" y="719498"/>
                  </a:cubicBezTo>
                  <a:cubicBezTo>
                    <a:pt x="8597394" y="718278"/>
                    <a:pt x="8596174" y="717057"/>
                    <a:pt x="8594954" y="719498"/>
                  </a:cubicBezTo>
                  <a:cubicBezTo>
                    <a:pt x="8594954" y="720719"/>
                    <a:pt x="8593733" y="720719"/>
                    <a:pt x="8593733" y="720719"/>
                  </a:cubicBezTo>
                  <a:cubicBezTo>
                    <a:pt x="8592512" y="719498"/>
                    <a:pt x="8592512" y="721940"/>
                    <a:pt x="8592512" y="721940"/>
                  </a:cubicBezTo>
                  <a:cubicBezTo>
                    <a:pt x="8591291" y="720719"/>
                    <a:pt x="8590071" y="721940"/>
                    <a:pt x="8588850" y="723160"/>
                  </a:cubicBezTo>
                  <a:cubicBezTo>
                    <a:pt x="8586409" y="726823"/>
                    <a:pt x="8586409" y="725602"/>
                    <a:pt x="8585187" y="725602"/>
                  </a:cubicBezTo>
                  <a:cubicBezTo>
                    <a:pt x="8582747" y="724381"/>
                    <a:pt x="8583967" y="726823"/>
                    <a:pt x="8582747" y="725602"/>
                  </a:cubicBezTo>
                  <a:cubicBezTo>
                    <a:pt x="8582747" y="725602"/>
                    <a:pt x="8582747" y="725602"/>
                    <a:pt x="8582747" y="725602"/>
                  </a:cubicBezTo>
                  <a:cubicBezTo>
                    <a:pt x="8582747" y="724381"/>
                    <a:pt x="8583967" y="724381"/>
                    <a:pt x="8585187" y="723160"/>
                  </a:cubicBezTo>
                  <a:cubicBezTo>
                    <a:pt x="8586409" y="721940"/>
                    <a:pt x="8587629" y="721940"/>
                    <a:pt x="8588850" y="720719"/>
                  </a:cubicBezTo>
                  <a:cubicBezTo>
                    <a:pt x="8590071" y="719498"/>
                    <a:pt x="8591291" y="718278"/>
                    <a:pt x="8593733" y="717057"/>
                  </a:cubicBezTo>
                  <a:cubicBezTo>
                    <a:pt x="8594954" y="717057"/>
                    <a:pt x="8597394" y="715836"/>
                    <a:pt x="8598616" y="714616"/>
                  </a:cubicBezTo>
                  <a:cubicBezTo>
                    <a:pt x="8599836" y="713395"/>
                    <a:pt x="8599836" y="710953"/>
                    <a:pt x="8601057" y="708512"/>
                  </a:cubicBezTo>
                  <a:cubicBezTo>
                    <a:pt x="8601057" y="707291"/>
                    <a:pt x="8602278" y="706071"/>
                    <a:pt x="8602278" y="704850"/>
                  </a:cubicBezTo>
                  <a:cubicBezTo>
                    <a:pt x="8602278" y="703629"/>
                    <a:pt x="8604719" y="702409"/>
                    <a:pt x="8604719" y="699967"/>
                  </a:cubicBezTo>
                  <a:cubicBezTo>
                    <a:pt x="8604719" y="697526"/>
                    <a:pt x="8607161" y="696305"/>
                    <a:pt x="8607161" y="696305"/>
                  </a:cubicBezTo>
                  <a:cubicBezTo>
                    <a:pt x="8607161" y="696305"/>
                    <a:pt x="8608381" y="695084"/>
                    <a:pt x="8608381" y="695084"/>
                  </a:cubicBezTo>
                  <a:cubicBezTo>
                    <a:pt x="8608381" y="695084"/>
                    <a:pt x="8608381" y="693864"/>
                    <a:pt x="8608381" y="693864"/>
                  </a:cubicBezTo>
                  <a:cubicBezTo>
                    <a:pt x="8608381" y="692643"/>
                    <a:pt x="8608381" y="691422"/>
                    <a:pt x="8608381" y="692643"/>
                  </a:cubicBezTo>
                  <a:cubicBezTo>
                    <a:pt x="8607161" y="695084"/>
                    <a:pt x="8607161" y="695084"/>
                    <a:pt x="8605940" y="695084"/>
                  </a:cubicBezTo>
                  <a:cubicBezTo>
                    <a:pt x="8604719" y="695084"/>
                    <a:pt x="8604719" y="696305"/>
                    <a:pt x="8603498" y="697526"/>
                  </a:cubicBezTo>
                  <a:cubicBezTo>
                    <a:pt x="8603498" y="697526"/>
                    <a:pt x="8603498" y="698746"/>
                    <a:pt x="8603498" y="698746"/>
                  </a:cubicBezTo>
                  <a:cubicBezTo>
                    <a:pt x="8603498" y="698746"/>
                    <a:pt x="8603498" y="699967"/>
                    <a:pt x="8602278" y="699967"/>
                  </a:cubicBezTo>
                  <a:cubicBezTo>
                    <a:pt x="8601057" y="699967"/>
                    <a:pt x="8602278" y="699967"/>
                    <a:pt x="8601057" y="699967"/>
                  </a:cubicBezTo>
                  <a:cubicBezTo>
                    <a:pt x="8599836" y="699967"/>
                    <a:pt x="8601057" y="698746"/>
                    <a:pt x="8599836" y="701188"/>
                  </a:cubicBezTo>
                  <a:cubicBezTo>
                    <a:pt x="8599836" y="702409"/>
                    <a:pt x="8599836" y="703629"/>
                    <a:pt x="8598616" y="702409"/>
                  </a:cubicBezTo>
                  <a:cubicBezTo>
                    <a:pt x="8598616" y="702409"/>
                    <a:pt x="8597394" y="702409"/>
                    <a:pt x="8597394" y="702409"/>
                  </a:cubicBezTo>
                  <a:cubicBezTo>
                    <a:pt x="8596174" y="702409"/>
                    <a:pt x="8596174" y="704850"/>
                    <a:pt x="8596174" y="704850"/>
                  </a:cubicBezTo>
                  <a:cubicBezTo>
                    <a:pt x="8596174" y="704850"/>
                    <a:pt x="8594954" y="704850"/>
                    <a:pt x="8594954" y="704850"/>
                  </a:cubicBezTo>
                  <a:cubicBezTo>
                    <a:pt x="8593733" y="703629"/>
                    <a:pt x="8593733" y="706071"/>
                    <a:pt x="8593733" y="706071"/>
                  </a:cubicBezTo>
                  <a:cubicBezTo>
                    <a:pt x="8592512" y="707291"/>
                    <a:pt x="8592512" y="707291"/>
                    <a:pt x="8592512" y="706071"/>
                  </a:cubicBezTo>
                  <a:cubicBezTo>
                    <a:pt x="8591291" y="706071"/>
                    <a:pt x="8591291" y="704850"/>
                    <a:pt x="8591291" y="706071"/>
                  </a:cubicBezTo>
                  <a:cubicBezTo>
                    <a:pt x="8591291" y="707291"/>
                    <a:pt x="8591291" y="707291"/>
                    <a:pt x="8590071" y="707291"/>
                  </a:cubicBezTo>
                  <a:cubicBezTo>
                    <a:pt x="8588850" y="707291"/>
                    <a:pt x="8590071" y="708512"/>
                    <a:pt x="8590071" y="708512"/>
                  </a:cubicBezTo>
                  <a:cubicBezTo>
                    <a:pt x="8588850" y="708512"/>
                    <a:pt x="8587629" y="708512"/>
                    <a:pt x="8587629" y="710953"/>
                  </a:cubicBezTo>
                  <a:cubicBezTo>
                    <a:pt x="8586409" y="712174"/>
                    <a:pt x="8586409" y="713395"/>
                    <a:pt x="8586409" y="713395"/>
                  </a:cubicBezTo>
                  <a:cubicBezTo>
                    <a:pt x="8586409" y="713395"/>
                    <a:pt x="8585187" y="713395"/>
                    <a:pt x="8585187" y="713395"/>
                  </a:cubicBezTo>
                  <a:cubicBezTo>
                    <a:pt x="8582747" y="713395"/>
                    <a:pt x="8583967" y="714616"/>
                    <a:pt x="8582747" y="713395"/>
                  </a:cubicBezTo>
                  <a:cubicBezTo>
                    <a:pt x="8582747" y="713395"/>
                    <a:pt x="8582747" y="713395"/>
                    <a:pt x="8582747" y="713395"/>
                  </a:cubicBezTo>
                  <a:cubicBezTo>
                    <a:pt x="8582747" y="713395"/>
                    <a:pt x="8582747" y="712174"/>
                    <a:pt x="8583967" y="712174"/>
                  </a:cubicBezTo>
                  <a:cubicBezTo>
                    <a:pt x="8585187" y="710953"/>
                    <a:pt x="8585187" y="710953"/>
                    <a:pt x="8586409" y="709733"/>
                  </a:cubicBezTo>
                  <a:cubicBezTo>
                    <a:pt x="8587629" y="708512"/>
                    <a:pt x="8588850" y="707291"/>
                    <a:pt x="8588850" y="706071"/>
                  </a:cubicBezTo>
                  <a:cubicBezTo>
                    <a:pt x="8588850" y="706071"/>
                    <a:pt x="8591291" y="703629"/>
                    <a:pt x="8591291" y="703629"/>
                  </a:cubicBezTo>
                  <a:cubicBezTo>
                    <a:pt x="8592512" y="702409"/>
                    <a:pt x="8592512" y="699967"/>
                    <a:pt x="8591291" y="698746"/>
                  </a:cubicBezTo>
                  <a:cubicBezTo>
                    <a:pt x="8591291" y="697526"/>
                    <a:pt x="8592512" y="696305"/>
                    <a:pt x="8592512" y="696305"/>
                  </a:cubicBezTo>
                  <a:cubicBezTo>
                    <a:pt x="8592512" y="695084"/>
                    <a:pt x="8593733" y="693864"/>
                    <a:pt x="8594954" y="692643"/>
                  </a:cubicBezTo>
                  <a:cubicBezTo>
                    <a:pt x="8594954" y="690202"/>
                    <a:pt x="8596174" y="690202"/>
                    <a:pt x="8596174" y="688981"/>
                  </a:cubicBezTo>
                  <a:cubicBezTo>
                    <a:pt x="8596174" y="688981"/>
                    <a:pt x="8597394" y="687760"/>
                    <a:pt x="8597394" y="687760"/>
                  </a:cubicBezTo>
                  <a:cubicBezTo>
                    <a:pt x="8597394" y="687760"/>
                    <a:pt x="8597394" y="687760"/>
                    <a:pt x="8597394" y="686539"/>
                  </a:cubicBezTo>
                  <a:cubicBezTo>
                    <a:pt x="8597394" y="685319"/>
                    <a:pt x="8597394" y="685319"/>
                    <a:pt x="8597394" y="685319"/>
                  </a:cubicBezTo>
                  <a:cubicBezTo>
                    <a:pt x="8596174" y="686539"/>
                    <a:pt x="8596174" y="687760"/>
                    <a:pt x="8594954" y="686539"/>
                  </a:cubicBezTo>
                  <a:cubicBezTo>
                    <a:pt x="8593733" y="686539"/>
                    <a:pt x="8593733" y="687760"/>
                    <a:pt x="8593733" y="687760"/>
                  </a:cubicBezTo>
                  <a:cubicBezTo>
                    <a:pt x="8593733" y="687760"/>
                    <a:pt x="8593733" y="688981"/>
                    <a:pt x="8593733" y="688981"/>
                  </a:cubicBezTo>
                  <a:cubicBezTo>
                    <a:pt x="8593733" y="688981"/>
                    <a:pt x="8593733" y="690202"/>
                    <a:pt x="8592512" y="690202"/>
                  </a:cubicBezTo>
                  <a:cubicBezTo>
                    <a:pt x="8591291" y="690202"/>
                    <a:pt x="8592512" y="690202"/>
                    <a:pt x="8591291" y="691422"/>
                  </a:cubicBezTo>
                  <a:cubicBezTo>
                    <a:pt x="8591291" y="691422"/>
                    <a:pt x="8591291" y="690202"/>
                    <a:pt x="8590071" y="692643"/>
                  </a:cubicBezTo>
                  <a:cubicBezTo>
                    <a:pt x="8590071" y="693864"/>
                    <a:pt x="8590071" y="695084"/>
                    <a:pt x="8588850" y="693864"/>
                  </a:cubicBezTo>
                  <a:cubicBezTo>
                    <a:pt x="8588850" y="693864"/>
                    <a:pt x="8588850" y="693864"/>
                    <a:pt x="8587629" y="693864"/>
                  </a:cubicBezTo>
                  <a:cubicBezTo>
                    <a:pt x="8586409" y="693864"/>
                    <a:pt x="8587629" y="695084"/>
                    <a:pt x="8587629" y="696305"/>
                  </a:cubicBezTo>
                  <a:cubicBezTo>
                    <a:pt x="8587629" y="696305"/>
                    <a:pt x="8587629" y="696305"/>
                    <a:pt x="8586409" y="696305"/>
                  </a:cubicBezTo>
                  <a:cubicBezTo>
                    <a:pt x="8585187" y="695084"/>
                    <a:pt x="8585187" y="697526"/>
                    <a:pt x="8585187" y="698746"/>
                  </a:cubicBezTo>
                  <a:cubicBezTo>
                    <a:pt x="8585187" y="699967"/>
                    <a:pt x="8583967" y="699967"/>
                    <a:pt x="8583967" y="699967"/>
                  </a:cubicBezTo>
                  <a:cubicBezTo>
                    <a:pt x="8583967" y="699967"/>
                    <a:pt x="8582747" y="698746"/>
                    <a:pt x="8582747" y="701188"/>
                  </a:cubicBezTo>
                  <a:cubicBezTo>
                    <a:pt x="8582747" y="702409"/>
                    <a:pt x="8582747" y="702409"/>
                    <a:pt x="8582747" y="702409"/>
                  </a:cubicBezTo>
                  <a:cubicBezTo>
                    <a:pt x="8581526" y="702409"/>
                    <a:pt x="8582747" y="703629"/>
                    <a:pt x="8582747" y="703629"/>
                  </a:cubicBezTo>
                  <a:cubicBezTo>
                    <a:pt x="8581526" y="703629"/>
                    <a:pt x="8581526" y="704850"/>
                    <a:pt x="8580305" y="706071"/>
                  </a:cubicBezTo>
                  <a:cubicBezTo>
                    <a:pt x="8580305" y="708512"/>
                    <a:pt x="8579084" y="708512"/>
                    <a:pt x="8579084" y="708512"/>
                  </a:cubicBezTo>
                  <a:cubicBezTo>
                    <a:pt x="8577864" y="708512"/>
                    <a:pt x="8579084" y="709733"/>
                    <a:pt x="8577864" y="709733"/>
                  </a:cubicBezTo>
                  <a:cubicBezTo>
                    <a:pt x="8577864" y="709733"/>
                    <a:pt x="8577864" y="709733"/>
                    <a:pt x="8577864" y="709733"/>
                  </a:cubicBezTo>
                  <a:cubicBezTo>
                    <a:pt x="8577864" y="709733"/>
                    <a:pt x="8577864" y="709733"/>
                    <a:pt x="8577864" y="709733"/>
                  </a:cubicBezTo>
                  <a:cubicBezTo>
                    <a:pt x="8579084" y="707291"/>
                    <a:pt x="8579084" y="707291"/>
                    <a:pt x="8580305" y="704850"/>
                  </a:cubicBezTo>
                  <a:cubicBezTo>
                    <a:pt x="8580305" y="703629"/>
                    <a:pt x="8581526" y="703629"/>
                    <a:pt x="8581526" y="702409"/>
                  </a:cubicBezTo>
                  <a:cubicBezTo>
                    <a:pt x="8581526" y="701188"/>
                    <a:pt x="8582747" y="699967"/>
                    <a:pt x="8583967" y="698746"/>
                  </a:cubicBezTo>
                  <a:cubicBezTo>
                    <a:pt x="8583967" y="698746"/>
                    <a:pt x="8586409" y="696305"/>
                    <a:pt x="8586409" y="696305"/>
                  </a:cubicBezTo>
                  <a:cubicBezTo>
                    <a:pt x="8586409" y="695084"/>
                    <a:pt x="8586409" y="693864"/>
                    <a:pt x="8586409" y="691422"/>
                  </a:cubicBezTo>
                  <a:cubicBezTo>
                    <a:pt x="8586409" y="690202"/>
                    <a:pt x="8586409" y="690202"/>
                    <a:pt x="8586409" y="688981"/>
                  </a:cubicBezTo>
                  <a:cubicBezTo>
                    <a:pt x="8586409" y="687760"/>
                    <a:pt x="8587629" y="686539"/>
                    <a:pt x="8587629" y="685319"/>
                  </a:cubicBezTo>
                  <a:cubicBezTo>
                    <a:pt x="8587629" y="684098"/>
                    <a:pt x="8588850" y="682877"/>
                    <a:pt x="8588850" y="681657"/>
                  </a:cubicBezTo>
                  <a:cubicBezTo>
                    <a:pt x="8588850" y="681657"/>
                    <a:pt x="8588850" y="680436"/>
                    <a:pt x="8590071" y="680436"/>
                  </a:cubicBezTo>
                  <a:cubicBezTo>
                    <a:pt x="8590071" y="680436"/>
                    <a:pt x="8590071" y="680436"/>
                    <a:pt x="8590071" y="679215"/>
                  </a:cubicBezTo>
                  <a:cubicBezTo>
                    <a:pt x="8590071" y="677995"/>
                    <a:pt x="8590071" y="677995"/>
                    <a:pt x="8590071" y="677995"/>
                  </a:cubicBezTo>
                  <a:cubicBezTo>
                    <a:pt x="8590071" y="679215"/>
                    <a:pt x="8590071" y="679215"/>
                    <a:pt x="8588850" y="679215"/>
                  </a:cubicBezTo>
                  <a:cubicBezTo>
                    <a:pt x="8588850" y="679215"/>
                    <a:pt x="8587629" y="680436"/>
                    <a:pt x="8587629" y="680436"/>
                  </a:cubicBezTo>
                  <a:cubicBezTo>
                    <a:pt x="8587629" y="680436"/>
                    <a:pt x="8587629" y="681657"/>
                    <a:pt x="8587629" y="681657"/>
                  </a:cubicBezTo>
                  <a:cubicBezTo>
                    <a:pt x="8587629" y="681657"/>
                    <a:pt x="8587629" y="682877"/>
                    <a:pt x="8587629" y="682877"/>
                  </a:cubicBezTo>
                  <a:cubicBezTo>
                    <a:pt x="8586409" y="682877"/>
                    <a:pt x="8587629" y="682877"/>
                    <a:pt x="8586409" y="684098"/>
                  </a:cubicBezTo>
                  <a:cubicBezTo>
                    <a:pt x="8586409" y="684098"/>
                    <a:pt x="8586409" y="684098"/>
                    <a:pt x="8586409" y="685319"/>
                  </a:cubicBezTo>
                  <a:cubicBezTo>
                    <a:pt x="8586409" y="686539"/>
                    <a:pt x="8586409" y="686539"/>
                    <a:pt x="8586409" y="686539"/>
                  </a:cubicBezTo>
                  <a:cubicBezTo>
                    <a:pt x="8586409" y="686539"/>
                    <a:pt x="8586409" y="686539"/>
                    <a:pt x="8585187" y="686539"/>
                  </a:cubicBezTo>
                  <a:cubicBezTo>
                    <a:pt x="8583967" y="686539"/>
                    <a:pt x="8585187" y="687760"/>
                    <a:pt x="8585187" y="688981"/>
                  </a:cubicBezTo>
                  <a:cubicBezTo>
                    <a:pt x="8585187" y="688981"/>
                    <a:pt x="8585187" y="688981"/>
                    <a:pt x="8583967" y="688981"/>
                  </a:cubicBezTo>
                  <a:cubicBezTo>
                    <a:pt x="8582747" y="687760"/>
                    <a:pt x="8583967" y="690202"/>
                    <a:pt x="8582747" y="690202"/>
                  </a:cubicBezTo>
                  <a:cubicBezTo>
                    <a:pt x="8582747" y="691422"/>
                    <a:pt x="8582747" y="691422"/>
                    <a:pt x="8581526" y="691422"/>
                  </a:cubicBezTo>
                  <a:cubicBezTo>
                    <a:pt x="8581526" y="691422"/>
                    <a:pt x="8580305" y="690202"/>
                    <a:pt x="8580305" y="692643"/>
                  </a:cubicBezTo>
                  <a:cubicBezTo>
                    <a:pt x="8580305" y="693864"/>
                    <a:pt x="8580305" y="693864"/>
                    <a:pt x="8580305" y="693864"/>
                  </a:cubicBezTo>
                  <a:cubicBezTo>
                    <a:pt x="8579084" y="693864"/>
                    <a:pt x="8580305" y="695084"/>
                    <a:pt x="8580305" y="695084"/>
                  </a:cubicBezTo>
                  <a:cubicBezTo>
                    <a:pt x="8579084" y="695084"/>
                    <a:pt x="8579084" y="696305"/>
                    <a:pt x="8579084" y="697526"/>
                  </a:cubicBezTo>
                  <a:cubicBezTo>
                    <a:pt x="8579084" y="699967"/>
                    <a:pt x="8579084" y="699967"/>
                    <a:pt x="8577864" y="699967"/>
                  </a:cubicBezTo>
                  <a:cubicBezTo>
                    <a:pt x="8576643" y="699967"/>
                    <a:pt x="8577864" y="701188"/>
                    <a:pt x="8576643" y="701188"/>
                  </a:cubicBezTo>
                  <a:cubicBezTo>
                    <a:pt x="8575422" y="701188"/>
                    <a:pt x="8575422" y="701188"/>
                    <a:pt x="8575422" y="702409"/>
                  </a:cubicBezTo>
                  <a:cubicBezTo>
                    <a:pt x="8575422" y="702409"/>
                    <a:pt x="8575422" y="703629"/>
                    <a:pt x="8575422" y="703629"/>
                  </a:cubicBezTo>
                  <a:cubicBezTo>
                    <a:pt x="8574202" y="702409"/>
                    <a:pt x="8575422" y="704850"/>
                    <a:pt x="8574202" y="704850"/>
                  </a:cubicBezTo>
                  <a:cubicBezTo>
                    <a:pt x="8572980" y="704850"/>
                    <a:pt x="8574202" y="707291"/>
                    <a:pt x="8572980" y="706071"/>
                  </a:cubicBezTo>
                  <a:cubicBezTo>
                    <a:pt x="8571760" y="706071"/>
                    <a:pt x="8572980" y="707291"/>
                    <a:pt x="8571760" y="706071"/>
                  </a:cubicBezTo>
                  <a:cubicBezTo>
                    <a:pt x="8571760" y="706071"/>
                    <a:pt x="8571760" y="707291"/>
                    <a:pt x="8571760" y="707291"/>
                  </a:cubicBezTo>
                  <a:cubicBezTo>
                    <a:pt x="8571760" y="707291"/>
                    <a:pt x="8571760" y="707291"/>
                    <a:pt x="8571760" y="707291"/>
                  </a:cubicBezTo>
                  <a:lnTo>
                    <a:pt x="8571760" y="684098"/>
                  </a:lnTo>
                  <a:lnTo>
                    <a:pt x="8571760" y="707291"/>
                  </a:lnTo>
                  <a:cubicBezTo>
                    <a:pt x="8571760" y="707291"/>
                    <a:pt x="8571760" y="707291"/>
                    <a:pt x="8571760" y="707291"/>
                  </a:cubicBezTo>
                  <a:cubicBezTo>
                    <a:pt x="8571760" y="707291"/>
                    <a:pt x="8571760" y="706071"/>
                    <a:pt x="8571760" y="706071"/>
                  </a:cubicBezTo>
                  <a:cubicBezTo>
                    <a:pt x="8570540" y="707291"/>
                    <a:pt x="8571760" y="704850"/>
                    <a:pt x="8570540" y="706071"/>
                  </a:cubicBezTo>
                  <a:cubicBezTo>
                    <a:pt x="8570540" y="706071"/>
                    <a:pt x="8571760" y="703629"/>
                    <a:pt x="8569319" y="704850"/>
                  </a:cubicBezTo>
                  <a:cubicBezTo>
                    <a:pt x="8569319" y="704850"/>
                    <a:pt x="8569319" y="702409"/>
                    <a:pt x="8568098" y="703629"/>
                  </a:cubicBezTo>
                  <a:cubicBezTo>
                    <a:pt x="8568098" y="703629"/>
                    <a:pt x="8568098" y="703629"/>
                    <a:pt x="8568098" y="702409"/>
                  </a:cubicBezTo>
                  <a:cubicBezTo>
                    <a:pt x="8568098" y="701188"/>
                    <a:pt x="8568098" y="701188"/>
                    <a:pt x="8566877" y="701188"/>
                  </a:cubicBezTo>
                  <a:cubicBezTo>
                    <a:pt x="8565657" y="701188"/>
                    <a:pt x="8566877" y="701188"/>
                    <a:pt x="8565657" y="699967"/>
                  </a:cubicBezTo>
                  <a:cubicBezTo>
                    <a:pt x="8564436" y="699967"/>
                    <a:pt x="8564436" y="699967"/>
                    <a:pt x="8564436" y="697526"/>
                  </a:cubicBezTo>
                  <a:cubicBezTo>
                    <a:pt x="8564436" y="696305"/>
                    <a:pt x="8564436" y="695084"/>
                    <a:pt x="8563215" y="695084"/>
                  </a:cubicBezTo>
                  <a:cubicBezTo>
                    <a:pt x="8563215" y="695084"/>
                    <a:pt x="8564436" y="693864"/>
                    <a:pt x="8563215" y="693864"/>
                  </a:cubicBezTo>
                  <a:cubicBezTo>
                    <a:pt x="8563215" y="693864"/>
                    <a:pt x="8563215" y="693864"/>
                    <a:pt x="8563215" y="692643"/>
                  </a:cubicBezTo>
                  <a:cubicBezTo>
                    <a:pt x="8563215" y="691422"/>
                    <a:pt x="8563215" y="691422"/>
                    <a:pt x="8561995" y="691422"/>
                  </a:cubicBezTo>
                  <a:cubicBezTo>
                    <a:pt x="8561995" y="691422"/>
                    <a:pt x="8560773" y="691422"/>
                    <a:pt x="8560773" y="690202"/>
                  </a:cubicBezTo>
                  <a:cubicBezTo>
                    <a:pt x="8560773" y="688981"/>
                    <a:pt x="8560773" y="687760"/>
                    <a:pt x="8559553" y="688981"/>
                  </a:cubicBezTo>
                  <a:cubicBezTo>
                    <a:pt x="8559553" y="688981"/>
                    <a:pt x="8559553" y="688981"/>
                    <a:pt x="8558333" y="688981"/>
                  </a:cubicBezTo>
                  <a:cubicBezTo>
                    <a:pt x="8558333" y="688981"/>
                    <a:pt x="8558333" y="687760"/>
                    <a:pt x="8558333" y="686539"/>
                  </a:cubicBezTo>
                  <a:cubicBezTo>
                    <a:pt x="8558333" y="686539"/>
                    <a:pt x="8558333" y="685319"/>
                    <a:pt x="8557112" y="686539"/>
                  </a:cubicBezTo>
                  <a:cubicBezTo>
                    <a:pt x="8557112" y="686539"/>
                    <a:pt x="8557112" y="686539"/>
                    <a:pt x="8557112" y="685319"/>
                  </a:cubicBezTo>
                  <a:cubicBezTo>
                    <a:pt x="8557112" y="684098"/>
                    <a:pt x="8557112" y="684098"/>
                    <a:pt x="8557112" y="684098"/>
                  </a:cubicBezTo>
                  <a:cubicBezTo>
                    <a:pt x="8557112" y="684098"/>
                    <a:pt x="8557112" y="684098"/>
                    <a:pt x="8555891" y="682877"/>
                  </a:cubicBezTo>
                  <a:cubicBezTo>
                    <a:pt x="8555891" y="682877"/>
                    <a:pt x="8555891" y="681657"/>
                    <a:pt x="8555891" y="681657"/>
                  </a:cubicBezTo>
                  <a:cubicBezTo>
                    <a:pt x="8555891" y="681657"/>
                    <a:pt x="8555891" y="680436"/>
                    <a:pt x="8555891" y="680436"/>
                  </a:cubicBezTo>
                  <a:cubicBezTo>
                    <a:pt x="8555891" y="679215"/>
                    <a:pt x="8554670" y="679215"/>
                    <a:pt x="8554670" y="679215"/>
                  </a:cubicBezTo>
                  <a:cubicBezTo>
                    <a:pt x="8553450" y="679215"/>
                    <a:pt x="8553450" y="679215"/>
                    <a:pt x="8553450" y="677995"/>
                  </a:cubicBezTo>
                  <a:cubicBezTo>
                    <a:pt x="8553450" y="677995"/>
                    <a:pt x="8553450" y="677995"/>
                    <a:pt x="8553450" y="679215"/>
                  </a:cubicBezTo>
                  <a:cubicBezTo>
                    <a:pt x="8553450" y="680436"/>
                    <a:pt x="8553450" y="680436"/>
                    <a:pt x="8553450" y="680436"/>
                  </a:cubicBezTo>
                  <a:cubicBezTo>
                    <a:pt x="8553450" y="680436"/>
                    <a:pt x="8553450" y="681657"/>
                    <a:pt x="8554670" y="681657"/>
                  </a:cubicBezTo>
                  <a:cubicBezTo>
                    <a:pt x="8554670" y="681657"/>
                    <a:pt x="8555891" y="682877"/>
                    <a:pt x="8555891" y="685319"/>
                  </a:cubicBezTo>
                  <a:cubicBezTo>
                    <a:pt x="8555891" y="686539"/>
                    <a:pt x="8557112" y="687760"/>
                    <a:pt x="8557112" y="688981"/>
                  </a:cubicBezTo>
                  <a:cubicBezTo>
                    <a:pt x="8557112" y="690202"/>
                    <a:pt x="8557112" y="690202"/>
                    <a:pt x="8557112" y="691422"/>
                  </a:cubicBezTo>
                  <a:cubicBezTo>
                    <a:pt x="8557112" y="692643"/>
                    <a:pt x="8557112" y="695084"/>
                    <a:pt x="8557112" y="696305"/>
                  </a:cubicBezTo>
                  <a:cubicBezTo>
                    <a:pt x="8557112" y="696305"/>
                    <a:pt x="8559553" y="698746"/>
                    <a:pt x="8559553" y="698746"/>
                  </a:cubicBezTo>
                  <a:cubicBezTo>
                    <a:pt x="8560773" y="699967"/>
                    <a:pt x="8560773" y="701188"/>
                    <a:pt x="8561995" y="702409"/>
                  </a:cubicBezTo>
                  <a:cubicBezTo>
                    <a:pt x="8561995" y="703629"/>
                    <a:pt x="8563215" y="703629"/>
                    <a:pt x="8563215" y="704850"/>
                  </a:cubicBezTo>
                  <a:cubicBezTo>
                    <a:pt x="8564436" y="707291"/>
                    <a:pt x="8563215" y="708512"/>
                    <a:pt x="8565657" y="709733"/>
                  </a:cubicBezTo>
                  <a:cubicBezTo>
                    <a:pt x="8565657" y="709733"/>
                    <a:pt x="8565657" y="709733"/>
                    <a:pt x="8565657" y="709733"/>
                  </a:cubicBezTo>
                  <a:cubicBezTo>
                    <a:pt x="8565657" y="709733"/>
                    <a:pt x="8565657" y="709733"/>
                    <a:pt x="8565657" y="709733"/>
                  </a:cubicBezTo>
                  <a:cubicBezTo>
                    <a:pt x="8564436" y="709733"/>
                    <a:pt x="8565657" y="708512"/>
                    <a:pt x="8564436" y="708512"/>
                  </a:cubicBezTo>
                  <a:cubicBezTo>
                    <a:pt x="8563215" y="708512"/>
                    <a:pt x="8563215" y="708512"/>
                    <a:pt x="8563215" y="706071"/>
                  </a:cubicBezTo>
                  <a:cubicBezTo>
                    <a:pt x="8563215" y="704850"/>
                    <a:pt x="8561995" y="703629"/>
                    <a:pt x="8560773" y="703629"/>
                  </a:cubicBezTo>
                  <a:cubicBezTo>
                    <a:pt x="8560773" y="703629"/>
                    <a:pt x="8561995" y="702409"/>
                    <a:pt x="8560773" y="702409"/>
                  </a:cubicBezTo>
                  <a:cubicBezTo>
                    <a:pt x="8560773" y="702409"/>
                    <a:pt x="8560773" y="702409"/>
                    <a:pt x="8560773" y="701188"/>
                  </a:cubicBezTo>
                  <a:cubicBezTo>
                    <a:pt x="8560773" y="698746"/>
                    <a:pt x="8559553" y="699967"/>
                    <a:pt x="8559553" y="699967"/>
                  </a:cubicBezTo>
                  <a:cubicBezTo>
                    <a:pt x="8559553" y="699967"/>
                    <a:pt x="8558333" y="701188"/>
                    <a:pt x="8558333" y="698746"/>
                  </a:cubicBezTo>
                  <a:cubicBezTo>
                    <a:pt x="8558333" y="697526"/>
                    <a:pt x="8558333" y="696305"/>
                    <a:pt x="8557112" y="696305"/>
                  </a:cubicBezTo>
                  <a:cubicBezTo>
                    <a:pt x="8557112" y="696305"/>
                    <a:pt x="8555891" y="696305"/>
                    <a:pt x="8555891" y="696305"/>
                  </a:cubicBezTo>
                  <a:cubicBezTo>
                    <a:pt x="8555891" y="696305"/>
                    <a:pt x="8555891" y="695084"/>
                    <a:pt x="8555891" y="693864"/>
                  </a:cubicBezTo>
                  <a:cubicBezTo>
                    <a:pt x="8555891" y="693864"/>
                    <a:pt x="8555891" y="692643"/>
                    <a:pt x="8554670" y="693864"/>
                  </a:cubicBezTo>
                  <a:cubicBezTo>
                    <a:pt x="8554670" y="693864"/>
                    <a:pt x="8553450" y="693864"/>
                    <a:pt x="8553450" y="692643"/>
                  </a:cubicBezTo>
                  <a:cubicBezTo>
                    <a:pt x="8553450" y="690202"/>
                    <a:pt x="8553450" y="691422"/>
                    <a:pt x="8552229" y="691422"/>
                  </a:cubicBezTo>
                  <a:cubicBezTo>
                    <a:pt x="8552229" y="691422"/>
                    <a:pt x="8552229" y="691422"/>
                    <a:pt x="8551008" y="690202"/>
                  </a:cubicBezTo>
                  <a:cubicBezTo>
                    <a:pt x="8551008" y="690202"/>
                    <a:pt x="8551008" y="688981"/>
                    <a:pt x="8549788" y="688981"/>
                  </a:cubicBezTo>
                  <a:cubicBezTo>
                    <a:pt x="8549788" y="688981"/>
                    <a:pt x="8549788" y="687760"/>
                    <a:pt x="8549788" y="687760"/>
                  </a:cubicBezTo>
                  <a:cubicBezTo>
                    <a:pt x="8548566" y="687760"/>
                    <a:pt x="8548566" y="685319"/>
                    <a:pt x="8548566" y="686539"/>
                  </a:cubicBezTo>
                  <a:cubicBezTo>
                    <a:pt x="8547346" y="686539"/>
                    <a:pt x="8547346" y="686539"/>
                    <a:pt x="8546126" y="685319"/>
                  </a:cubicBezTo>
                  <a:cubicBezTo>
                    <a:pt x="8546126" y="685319"/>
                    <a:pt x="8546126" y="685319"/>
                    <a:pt x="8546126" y="686539"/>
                  </a:cubicBezTo>
                  <a:cubicBezTo>
                    <a:pt x="8546126" y="687760"/>
                    <a:pt x="8546126" y="687760"/>
                    <a:pt x="8546126" y="687760"/>
                  </a:cubicBezTo>
                  <a:cubicBezTo>
                    <a:pt x="8546126" y="687760"/>
                    <a:pt x="8546126" y="688981"/>
                    <a:pt x="8547346" y="688981"/>
                  </a:cubicBezTo>
                  <a:cubicBezTo>
                    <a:pt x="8547346" y="688981"/>
                    <a:pt x="8548566" y="690202"/>
                    <a:pt x="8548566" y="692643"/>
                  </a:cubicBezTo>
                  <a:cubicBezTo>
                    <a:pt x="8548566" y="693864"/>
                    <a:pt x="8551008" y="695084"/>
                    <a:pt x="8551008" y="696305"/>
                  </a:cubicBezTo>
                  <a:cubicBezTo>
                    <a:pt x="8551008" y="697526"/>
                    <a:pt x="8552229" y="698746"/>
                    <a:pt x="8552229" y="698746"/>
                  </a:cubicBezTo>
                  <a:cubicBezTo>
                    <a:pt x="8552229" y="699967"/>
                    <a:pt x="8552229" y="702409"/>
                    <a:pt x="8552229" y="703629"/>
                  </a:cubicBezTo>
                  <a:cubicBezTo>
                    <a:pt x="8552229" y="704850"/>
                    <a:pt x="8554670" y="706071"/>
                    <a:pt x="8554670" y="706071"/>
                  </a:cubicBezTo>
                  <a:cubicBezTo>
                    <a:pt x="8555891" y="707291"/>
                    <a:pt x="8557112" y="708512"/>
                    <a:pt x="8557112" y="709733"/>
                  </a:cubicBezTo>
                  <a:cubicBezTo>
                    <a:pt x="8557112" y="710953"/>
                    <a:pt x="8558333" y="710953"/>
                    <a:pt x="8559553" y="712174"/>
                  </a:cubicBezTo>
                  <a:cubicBezTo>
                    <a:pt x="8559553" y="712174"/>
                    <a:pt x="8560773" y="713395"/>
                    <a:pt x="8560773" y="713395"/>
                  </a:cubicBezTo>
                  <a:cubicBezTo>
                    <a:pt x="8560773" y="713395"/>
                    <a:pt x="8560773" y="713395"/>
                    <a:pt x="8560773" y="713395"/>
                  </a:cubicBezTo>
                  <a:cubicBezTo>
                    <a:pt x="8559553" y="714616"/>
                    <a:pt x="8560773" y="712174"/>
                    <a:pt x="8558333" y="713395"/>
                  </a:cubicBezTo>
                  <a:cubicBezTo>
                    <a:pt x="8557112" y="713395"/>
                    <a:pt x="8557112" y="713395"/>
                    <a:pt x="8557112" y="713395"/>
                  </a:cubicBezTo>
                  <a:cubicBezTo>
                    <a:pt x="8557112" y="713395"/>
                    <a:pt x="8555891" y="712174"/>
                    <a:pt x="8555891" y="710953"/>
                  </a:cubicBezTo>
                  <a:cubicBezTo>
                    <a:pt x="8555891" y="709733"/>
                    <a:pt x="8554670" y="709733"/>
                    <a:pt x="8553450" y="709733"/>
                  </a:cubicBezTo>
                  <a:cubicBezTo>
                    <a:pt x="8554670" y="708512"/>
                    <a:pt x="8554670" y="707291"/>
                    <a:pt x="8553450" y="707291"/>
                  </a:cubicBezTo>
                  <a:cubicBezTo>
                    <a:pt x="8552229" y="707291"/>
                    <a:pt x="8552229" y="707291"/>
                    <a:pt x="8551008" y="707291"/>
                  </a:cubicBezTo>
                  <a:cubicBezTo>
                    <a:pt x="8551008" y="707291"/>
                    <a:pt x="8551008" y="707291"/>
                    <a:pt x="8551008" y="707291"/>
                  </a:cubicBezTo>
                  <a:cubicBezTo>
                    <a:pt x="8551008" y="704850"/>
                    <a:pt x="8549788" y="706071"/>
                    <a:pt x="8549788" y="707291"/>
                  </a:cubicBezTo>
                  <a:cubicBezTo>
                    <a:pt x="8549788" y="707291"/>
                    <a:pt x="8549788" y="707291"/>
                    <a:pt x="8549788" y="707291"/>
                  </a:cubicBezTo>
                  <a:cubicBezTo>
                    <a:pt x="8548566" y="707291"/>
                    <a:pt x="8548566" y="706071"/>
                    <a:pt x="8547346" y="702409"/>
                  </a:cubicBezTo>
                  <a:cubicBezTo>
                    <a:pt x="8547346" y="698746"/>
                    <a:pt x="8543684" y="699967"/>
                    <a:pt x="8541243" y="697526"/>
                  </a:cubicBezTo>
                  <a:cubicBezTo>
                    <a:pt x="8541243" y="697526"/>
                    <a:pt x="8540022" y="698746"/>
                    <a:pt x="8538801" y="698746"/>
                  </a:cubicBezTo>
                  <a:cubicBezTo>
                    <a:pt x="8538801" y="698746"/>
                    <a:pt x="8538801" y="697526"/>
                    <a:pt x="8538801" y="697526"/>
                  </a:cubicBezTo>
                  <a:cubicBezTo>
                    <a:pt x="8537581" y="696305"/>
                    <a:pt x="8537581" y="695084"/>
                    <a:pt x="8536359" y="695084"/>
                  </a:cubicBezTo>
                  <a:cubicBezTo>
                    <a:pt x="8535139" y="695084"/>
                    <a:pt x="8535139" y="695084"/>
                    <a:pt x="8533919" y="692643"/>
                  </a:cubicBezTo>
                  <a:cubicBezTo>
                    <a:pt x="8533919" y="692643"/>
                    <a:pt x="8533919" y="692643"/>
                    <a:pt x="8533919" y="693864"/>
                  </a:cubicBezTo>
                  <a:cubicBezTo>
                    <a:pt x="8533919" y="693864"/>
                    <a:pt x="8533919" y="693864"/>
                    <a:pt x="8533919" y="693864"/>
                  </a:cubicBezTo>
                  <a:cubicBezTo>
                    <a:pt x="8533919" y="693864"/>
                    <a:pt x="8533919" y="693864"/>
                    <a:pt x="8532698" y="692643"/>
                  </a:cubicBezTo>
                  <a:cubicBezTo>
                    <a:pt x="8531477" y="690202"/>
                    <a:pt x="8533919" y="687760"/>
                    <a:pt x="8529036" y="691422"/>
                  </a:cubicBezTo>
                  <a:cubicBezTo>
                    <a:pt x="8526594" y="692643"/>
                    <a:pt x="8524152" y="693864"/>
                    <a:pt x="8525374" y="690202"/>
                  </a:cubicBezTo>
                  <a:cubicBezTo>
                    <a:pt x="8525374" y="687760"/>
                    <a:pt x="8524152" y="687760"/>
                    <a:pt x="8522932" y="686539"/>
                  </a:cubicBezTo>
                  <a:cubicBezTo>
                    <a:pt x="8520491" y="682877"/>
                    <a:pt x="8519270" y="688981"/>
                    <a:pt x="8518049" y="688981"/>
                  </a:cubicBezTo>
                  <a:cubicBezTo>
                    <a:pt x="8516829" y="688981"/>
                    <a:pt x="8516829" y="686539"/>
                    <a:pt x="8516829" y="684098"/>
                  </a:cubicBezTo>
                  <a:cubicBezTo>
                    <a:pt x="8518049" y="677995"/>
                    <a:pt x="8513167" y="681657"/>
                    <a:pt x="8511945" y="682877"/>
                  </a:cubicBezTo>
                  <a:cubicBezTo>
                    <a:pt x="8508283" y="685319"/>
                    <a:pt x="8508283" y="681657"/>
                    <a:pt x="8508283" y="677995"/>
                  </a:cubicBezTo>
                  <a:cubicBezTo>
                    <a:pt x="8508283" y="674332"/>
                    <a:pt x="8508283" y="668229"/>
                    <a:pt x="8504622" y="673112"/>
                  </a:cubicBezTo>
                  <a:cubicBezTo>
                    <a:pt x="8502180" y="675553"/>
                    <a:pt x="8502180" y="675553"/>
                    <a:pt x="8500960" y="674332"/>
                  </a:cubicBezTo>
                  <a:cubicBezTo>
                    <a:pt x="8500960" y="673112"/>
                    <a:pt x="8500960" y="673112"/>
                    <a:pt x="8499738" y="671891"/>
                  </a:cubicBezTo>
                  <a:cubicBezTo>
                    <a:pt x="8500960" y="670670"/>
                    <a:pt x="8502180" y="670670"/>
                    <a:pt x="8503401" y="669450"/>
                  </a:cubicBezTo>
                  <a:cubicBezTo>
                    <a:pt x="8504622" y="669450"/>
                    <a:pt x="8505842" y="667008"/>
                    <a:pt x="8505842" y="667008"/>
                  </a:cubicBezTo>
                  <a:cubicBezTo>
                    <a:pt x="8505842" y="667008"/>
                    <a:pt x="8507063" y="665788"/>
                    <a:pt x="8508283" y="664567"/>
                  </a:cubicBezTo>
                  <a:cubicBezTo>
                    <a:pt x="8509505" y="662125"/>
                    <a:pt x="8509505" y="660905"/>
                    <a:pt x="8509505" y="662125"/>
                  </a:cubicBezTo>
                  <a:cubicBezTo>
                    <a:pt x="8507063" y="664567"/>
                    <a:pt x="8505842" y="665788"/>
                    <a:pt x="8505842" y="664567"/>
                  </a:cubicBezTo>
                  <a:cubicBezTo>
                    <a:pt x="8505842" y="663346"/>
                    <a:pt x="8503401" y="665788"/>
                    <a:pt x="8502180" y="667008"/>
                  </a:cubicBezTo>
                  <a:cubicBezTo>
                    <a:pt x="8502180" y="667008"/>
                    <a:pt x="8500960" y="668229"/>
                    <a:pt x="8500960" y="669450"/>
                  </a:cubicBezTo>
                  <a:cubicBezTo>
                    <a:pt x="8500960" y="669450"/>
                    <a:pt x="8499738" y="670670"/>
                    <a:pt x="8498518" y="670670"/>
                  </a:cubicBezTo>
                  <a:cubicBezTo>
                    <a:pt x="8497298" y="670670"/>
                    <a:pt x="8497298" y="670670"/>
                    <a:pt x="8497298" y="670670"/>
                  </a:cubicBezTo>
                  <a:cubicBezTo>
                    <a:pt x="8496076" y="670670"/>
                    <a:pt x="8497298" y="669450"/>
                    <a:pt x="8496076" y="670670"/>
                  </a:cubicBezTo>
                  <a:cubicBezTo>
                    <a:pt x="8494856" y="670670"/>
                    <a:pt x="8493635" y="670670"/>
                    <a:pt x="8492415" y="671891"/>
                  </a:cubicBezTo>
                  <a:cubicBezTo>
                    <a:pt x="8492415" y="671891"/>
                    <a:pt x="8491194" y="671891"/>
                    <a:pt x="8491194" y="673112"/>
                  </a:cubicBezTo>
                  <a:cubicBezTo>
                    <a:pt x="8491194" y="673112"/>
                    <a:pt x="8491194" y="673112"/>
                    <a:pt x="8491194" y="673112"/>
                  </a:cubicBezTo>
                  <a:cubicBezTo>
                    <a:pt x="8489973" y="673112"/>
                    <a:pt x="8488753" y="674332"/>
                    <a:pt x="8488753" y="675553"/>
                  </a:cubicBezTo>
                  <a:cubicBezTo>
                    <a:pt x="8487531" y="675553"/>
                    <a:pt x="8487531" y="675553"/>
                    <a:pt x="8487531" y="675553"/>
                  </a:cubicBezTo>
                  <a:cubicBezTo>
                    <a:pt x="8487531" y="675553"/>
                    <a:pt x="8487531" y="675553"/>
                    <a:pt x="8487531" y="675553"/>
                  </a:cubicBezTo>
                  <a:cubicBezTo>
                    <a:pt x="8489973" y="673112"/>
                    <a:pt x="8491194" y="670670"/>
                    <a:pt x="8492415" y="668229"/>
                  </a:cubicBezTo>
                  <a:cubicBezTo>
                    <a:pt x="8493635" y="665788"/>
                    <a:pt x="8497298" y="665788"/>
                    <a:pt x="8498518" y="663346"/>
                  </a:cubicBezTo>
                  <a:cubicBezTo>
                    <a:pt x="8499738" y="660905"/>
                    <a:pt x="8505842" y="662125"/>
                    <a:pt x="8508283" y="659684"/>
                  </a:cubicBezTo>
                  <a:cubicBezTo>
                    <a:pt x="8511945" y="654801"/>
                    <a:pt x="8515608" y="657243"/>
                    <a:pt x="8516829" y="657243"/>
                  </a:cubicBezTo>
                  <a:cubicBezTo>
                    <a:pt x="8518049" y="657243"/>
                    <a:pt x="8520491" y="656022"/>
                    <a:pt x="8520491" y="657243"/>
                  </a:cubicBezTo>
                  <a:cubicBezTo>
                    <a:pt x="8520491" y="658463"/>
                    <a:pt x="8521712" y="657243"/>
                    <a:pt x="8522932" y="654801"/>
                  </a:cubicBezTo>
                  <a:cubicBezTo>
                    <a:pt x="8524152" y="652360"/>
                    <a:pt x="8525374" y="649918"/>
                    <a:pt x="8524152" y="651139"/>
                  </a:cubicBezTo>
                  <a:cubicBezTo>
                    <a:pt x="8520491" y="652360"/>
                    <a:pt x="8520491" y="653581"/>
                    <a:pt x="8518049" y="648698"/>
                  </a:cubicBezTo>
                  <a:cubicBezTo>
                    <a:pt x="8516829" y="645036"/>
                    <a:pt x="8514387" y="647477"/>
                    <a:pt x="8511945" y="646256"/>
                  </a:cubicBezTo>
                  <a:cubicBezTo>
                    <a:pt x="8511945" y="646256"/>
                    <a:pt x="8510725" y="648698"/>
                    <a:pt x="8509505" y="647477"/>
                  </a:cubicBezTo>
                  <a:cubicBezTo>
                    <a:pt x="8509505" y="647477"/>
                    <a:pt x="8507063" y="648698"/>
                    <a:pt x="8507063" y="648698"/>
                  </a:cubicBezTo>
                  <a:cubicBezTo>
                    <a:pt x="8504622" y="646256"/>
                    <a:pt x="8505842" y="648698"/>
                    <a:pt x="8504622" y="647477"/>
                  </a:cubicBezTo>
                  <a:cubicBezTo>
                    <a:pt x="8503401" y="646256"/>
                    <a:pt x="8504622" y="643815"/>
                    <a:pt x="8500960" y="648698"/>
                  </a:cubicBezTo>
                  <a:cubicBezTo>
                    <a:pt x="8499738" y="651139"/>
                    <a:pt x="8497298" y="653581"/>
                    <a:pt x="8497298" y="649918"/>
                  </a:cubicBezTo>
                  <a:cubicBezTo>
                    <a:pt x="8497298" y="647477"/>
                    <a:pt x="8496076" y="648698"/>
                    <a:pt x="8494856" y="647477"/>
                  </a:cubicBezTo>
                  <a:cubicBezTo>
                    <a:pt x="8494856" y="647477"/>
                    <a:pt x="8494856" y="647477"/>
                    <a:pt x="8493635" y="647477"/>
                  </a:cubicBezTo>
                  <a:cubicBezTo>
                    <a:pt x="8494856" y="645036"/>
                    <a:pt x="8497298" y="643815"/>
                    <a:pt x="8498518" y="641374"/>
                  </a:cubicBezTo>
                  <a:cubicBezTo>
                    <a:pt x="8499738" y="638932"/>
                    <a:pt x="8503401" y="640153"/>
                    <a:pt x="8504622" y="637711"/>
                  </a:cubicBezTo>
                  <a:cubicBezTo>
                    <a:pt x="8505842" y="636491"/>
                    <a:pt x="8507063" y="636491"/>
                    <a:pt x="8509505" y="636491"/>
                  </a:cubicBezTo>
                  <a:cubicBezTo>
                    <a:pt x="8511945" y="636491"/>
                    <a:pt x="8513167" y="636491"/>
                    <a:pt x="8514387" y="635270"/>
                  </a:cubicBezTo>
                  <a:cubicBezTo>
                    <a:pt x="8518049" y="631608"/>
                    <a:pt x="8521712" y="632829"/>
                    <a:pt x="8522932" y="634049"/>
                  </a:cubicBezTo>
                  <a:cubicBezTo>
                    <a:pt x="8524152" y="635270"/>
                    <a:pt x="8526594" y="632829"/>
                    <a:pt x="8526594" y="634049"/>
                  </a:cubicBezTo>
                  <a:cubicBezTo>
                    <a:pt x="8526594" y="635270"/>
                    <a:pt x="8527815" y="634049"/>
                    <a:pt x="8529036" y="631608"/>
                  </a:cubicBezTo>
                  <a:cubicBezTo>
                    <a:pt x="8530256" y="629167"/>
                    <a:pt x="8531477" y="626725"/>
                    <a:pt x="8530256" y="627946"/>
                  </a:cubicBezTo>
                  <a:cubicBezTo>
                    <a:pt x="8526594" y="629167"/>
                    <a:pt x="8525374" y="630387"/>
                    <a:pt x="8524152" y="625504"/>
                  </a:cubicBezTo>
                  <a:cubicBezTo>
                    <a:pt x="8522932" y="621842"/>
                    <a:pt x="8520491" y="624284"/>
                    <a:pt x="8518049" y="623063"/>
                  </a:cubicBezTo>
                  <a:cubicBezTo>
                    <a:pt x="8518049" y="623063"/>
                    <a:pt x="8516829" y="624284"/>
                    <a:pt x="8515608" y="624284"/>
                  </a:cubicBezTo>
                  <a:cubicBezTo>
                    <a:pt x="8515608" y="624284"/>
                    <a:pt x="8513167" y="625504"/>
                    <a:pt x="8513167" y="624284"/>
                  </a:cubicBezTo>
                  <a:cubicBezTo>
                    <a:pt x="8511945" y="621842"/>
                    <a:pt x="8511945" y="623063"/>
                    <a:pt x="8510725" y="623063"/>
                  </a:cubicBezTo>
                  <a:cubicBezTo>
                    <a:pt x="8509505" y="621842"/>
                    <a:pt x="8510725" y="620622"/>
                    <a:pt x="8509505" y="620622"/>
                  </a:cubicBezTo>
                  <a:cubicBezTo>
                    <a:pt x="8509505" y="620622"/>
                    <a:pt x="8508283" y="620622"/>
                    <a:pt x="8507063" y="623063"/>
                  </a:cubicBezTo>
                  <a:cubicBezTo>
                    <a:pt x="8504622" y="625504"/>
                    <a:pt x="8503401" y="626725"/>
                    <a:pt x="8503401" y="623063"/>
                  </a:cubicBezTo>
                  <a:cubicBezTo>
                    <a:pt x="8503401" y="620622"/>
                    <a:pt x="8502180" y="621842"/>
                    <a:pt x="8500960" y="620622"/>
                  </a:cubicBezTo>
                  <a:cubicBezTo>
                    <a:pt x="8498518" y="618180"/>
                    <a:pt x="8497298" y="624284"/>
                    <a:pt x="8496076" y="624284"/>
                  </a:cubicBezTo>
                  <a:cubicBezTo>
                    <a:pt x="8494856" y="624284"/>
                    <a:pt x="8494856" y="623063"/>
                    <a:pt x="8494856" y="620622"/>
                  </a:cubicBezTo>
                  <a:cubicBezTo>
                    <a:pt x="8496076" y="614518"/>
                    <a:pt x="8492415" y="619401"/>
                    <a:pt x="8489973" y="620622"/>
                  </a:cubicBezTo>
                  <a:cubicBezTo>
                    <a:pt x="8486311" y="623063"/>
                    <a:pt x="8487531" y="620622"/>
                    <a:pt x="8486311" y="616960"/>
                  </a:cubicBezTo>
                  <a:cubicBezTo>
                    <a:pt x="8486311" y="613297"/>
                    <a:pt x="8486311" y="608415"/>
                    <a:pt x="8482649" y="613297"/>
                  </a:cubicBezTo>
                  <a:cubicBezTo>
                    <a:pt x="8481428" y="615739"/>
                    <a:pt x="8480208" y="615739"/>
                    <a:pt x="8480208" y="614518"/>
                  </a:cubicBezTo>
                  <a:cubicBezTo>
                    <a:pt x="8480208" y="613297"/>
                    <a:pt x="8480208" y="613297"/>
                    <a:pt x="8478987" y="613297"/>
                  </a:cubicBezTo>
                  <a:cubicBezTo>
                    <a:pt x="8480208" y="612077"/>
                    <a:pt x="8481428" y="610856"/>
                    <a:pt x="8482649" y="609635"/>
                  </a:cubicBezTo>
                  <a:cubicBezTo>
                    <a:pt x="8482649" y="608415"/>
                    <a:pt x="8485091" y="607194"/>
                    <a:pt x="8486311" y="607194"/>
                  </a:cubicBezTo>
                  <a:cubicBezTo>
                    <a:pt x="8487531" y="605973"/>
                    <a:pt x="8488753" y="605973"/>
                    <a:pt x="8489973" y="604753"/>
                  </a:cubicBezTo>
                  <a:cubicBezTo>
                    <a:pt x="8492415" y="599870"/>
                    <a:pt x="8494856" y="598649"/>
                    <a:pt x="8496076" y="598649"/>
                  </a:cubicBezTo>
                  <a:cubicBezTo>
                    <a:pt x="8497298" y="598649"/>
                    <a:pt x="8498518" y="596208"/>
                    <a:pt x="8498518" y="596208"/>
                  </a:cubicBezTo>
                  <a:cubicBezTo>
                    <a:pt x="8498518" y="596208"/>
                    <a:pt x="8499738" y="594987"/>
                    <a:pt x="8499738" y="592546"/>
                  </a:cubicBezTo>
                  <a:cubicBezTo>
                    <a:pt x="8500960" y="590104"/>
                    <a:pt x="8500960" y="587663"/>
                    <a:pt x="8499738" y="588883"/>
                  </a:cubicBezTo>
                  <a:cubicBezTo>
                    <a:pt x="8497298" y="592546"/>
                    <a:pt x="8497298" y="593766"/>
                    <a:pt x="8494856" y="591325"/>
                  </a:cubicBezTo>
                  <a:cubicBezTo>
                    <a:pt x="8493635" y="590104"/>
                    <a:pt x="8492415" y="592546"/>
                    <a:pt x="8489973" y="592546"/>
                  </a:cubicBezTo>
                  <a:cubicBezTo>
                    <a:pt x="8489973" y="592546"/>
                    <a:pt x="8488753" y="594987"/>
                    <a:pt x="8488753" y="594987"/>
                  </a:cubicBezTo>
                  <a:cubicBezTo>
                    <a:pt x="8488753" y="594987"/>
                    <a:pt x="8487531" y="597428"/>
                    <a:pt x="8486311" y="596208"/>
                  </a:cubicBezTo>
                  <a:cubicBezTo>
                    <a:pt x="8485091" y="594987"/>
                    <a:pt x="8485091" y="596208"/>
                    <a:pt x="8483869" y="596208"/>
                  </a:cubicBezTo>
                  <a:cubicBezTo>
                    <a:pt x="8482649" y="594987"/>
                    <a:pt x="8483869" y="593766"/>
                    <a:pt x="8481428" y="597428"/>
                  </a:cubicBezTo>
                  <a:cubicBezTo>
                    <a:pt x="8480208" y="599870"/>
                    <a:pt x="8478987" y="602311"/>
                    <a:pt x="8478987" y="598649"/>
                  </a:cubicBezTo>
                  <a:cubicBezTo>
                    <a:pt x="8478987" y="597428"/>
                    <a:pt x="8477766" y="597428"/>
                    <a:pt x="8477766" y="597428"/>
                  </a:cubicBezTo>
                  <a:cubicBezTo>
                    <a:pt x="8476546" y="596208"/>
                    <a:pt x="8475324" y="601090"/>
                    <a:pt x="8475324" y="601090"/>
                  </a:cubicBezTo>
                  <a:cubicBezTo>
                    <a:pt x="8474104" y="601090"/>
                    <a:pt x="8474104" y="599870"/>
                    <a:pt x="8474104" y="598649"/>
                  </a:cubicBezTo>
                  <a:cubicBezTo>
                    <a:pt x="8474104" y="598649"/>
                    <a:pt x="8474104" y="598649"/>
                    <a:pt x="8474104" y="598649"/>
                  </a:cubicBezTo>
                  <a:cubicBezTo>
                    <a:pt x="8474104" y="598649"/>
                    <a:pt x="8475324" y="597428"/>
                    <a:pt x="8475324" y="596208"/>
                  </a:cubicBezTo>
                  <a:cubicBezTo>
                    <a:pt x="8476546" y="594987"/>
                    <a:pt x="8477766" y="592546"/>
                    <a:pt x="8477766" y="591325"/>
                  </a:cubicBezTo>
                  <a:cubicBezTo>
                    <a:pt x="8478987" y="588883"/>
                    <a:pt x="8481428" y="588883"/>
                    <a:pt x="8482649" y="587663"/>
                  </a:cubicBezTo>
                  <a:cubicBezTo>
                    <a:pt x="8483869" y="585221"/>
                    <a:pt x="8487531" y="587663"/>
                    <a:pt x="8488753" y="585221"/>
                  </a:cubicBezTo>
                  <a:cubicBezTo>
                    <a:pt x="8491194" y="581559"/>
                    <a:pt x="8493635" y="582780"/>
                    <a:pt x="8494856" y="582780"/>
                  </a:cubicBezTo>
                  <a:cubicBezTo>
                    <a:pt x="8496076" y="582780"/>
                    <a:pt x="8497298" y="581559"/>
                    <a:pt x="8497298" y="582780"/>
                  </a:cubicBezTo>
                  <a:cubicBezTo>
                    <a:pt x="8497298" y="584001"/>
                    <a:pt x="8498518" y="582780"/>
                    <a:pt x="8499738" y="580339"/>
                  </a:cubicBezTo>
                  <a:cubicBezTo>
                    <a:pt x="8500960" y="577897"/>
                    <a:pt x="8500960" y="576676"/>
                    <a:pt x="8500960" y="576676"/>
                  </a:cubicBezTo>
                  <a:cubicBezTo>
                    <a:pt x="8498518" y="577897"/>
                    <a:pt x="8498518" y="579118"/>
                    <a:pt x="8497298" y="575456"/>
                  </a:cubicBezTo>
                  <a:cubicBezTo>
                    <a:pt x="8496076" y="573014"/>
                    <a:pt x="8494856" y="575456"/>
                    <a:pt x="8493635" y="574235"/>
                  </a:cubicBezTo>
                  <a:cubicBezTo>
                    <a:pt x="8493635" y="574235"/>
                    <a:pt x="8492415" y="575456"/>
                    <a:pt x="8492415" y="575456"/>
                  </a:cubicBezTo>
                  <a:cubicBezTo>
                    <a:pt x="8492415" y="575456"/>
                    <a:pt x="8491194" y="576676"/>
                    <a:pt x="8489973" y="575456"/>
                  </a:cubicBezTo>
                  <a:cubicBezTo>
                    <a:pt x="8488753" y="574235"/>
                    <a:pt x="8488753" y="575456"/>
                    <a:pt x="8488753" y="574235"/>
                  </a:cubicBezTo>
                  <a:cubicBezTo>
                    <a:pt x="8487531" y="573014"/>
                    <a:pt x="8488753" y="571794"/>
                    <a:pt x="8486311" y="574235"/>
                  </a:cubicBezTo>
                  <a:cubicBezTo>
                    <a:pt x="8485091" y="575456"/>
                    <a:pt x="8483869" y="577897"/>
                    <a:pt x="8483869" y="575456"/>
                  </a:cubicBezTo>
                  <a:cubicBezTo>
                    <a:pt x="8483869" y="574235"/>
                    <a:pt x="8482649" y="574235"/>
                    <a:pt x="8482649" y="574235"/>
                  </a:cubicBezTo>
                  <a:cubicBezTo>
                    <a:pt x="8481428" y="573014"/>
                    <a:pt x="8480208" y="576676"/>
                    <a:pt x="8480208" y="576676"/>
                  </a:cubicBezTo>
                  <a:cubicBezTo>
                    <a:pt x="8478987" y="576676"/>
                    <a:pt x="8478987" y="575456"/>
                    <a:pt x="8478987" y="574235"/>
                  </a:cubicBezTo>
                  <a:cubicBezTo>
                    <a:pt x="8478987" y="570573"/>
                    <a:pt x="8476546" y="574235"/>
                    <a:pt x="8475324" y="575456"/>
                  </a:cubicBezTo>
                  <a:cubicBezTo>
                    <a:pt x="8472884" y="577897"/>
                    <a:pt x="8472884" y="575456"/>
                    <a:pt x="8472884" y="573014"/>
                  </a:cubicBezTo>
                  <a:cubicBezTo>
                    <a:pt x="8472884" y="570573"/>
                    <a:pt x="8472884" y="566911"/>
                    <a:pt x="8470442" y="570573"/>
                  </a:cubicBezTo>
                  <a:cubicBezTo>
                    <a:pt x="8469221" y="571794"/>
                    <a:pt x="8469221" y="573014"/>
                    <a:pt x="8469221" y="571794"/>
                  </a:cubicBezTo>
                  <a:cubicBezTo>
                    <a:pt x="8469221" y="570573"/>
                    <a:pt x="8469221" y="570573"/>
                    <a:pt x="8468001" y="570573"/>
                  </a:cubicBezTo>
                  <a:cubicBezTo>
                    <a:pt x="8470442" y="568132"/>
                    <a:pt x="8472884" y="566911"/>
                    <a:pt x="8476546" y="564469"/>
                  </a:cubicBezTo>
                  <a:cubicBezTo>
                    <a:pt x="8477766" y="563249"/>
                    <a:pt x="8478987" y="563249"/>
                    <a:pt x="8481428" y="562028"/>
                  </a:cubicBezTo>
                  <a:cubicBezTo>
                    <a:pt x="8483869" y="560807"/>
                    <a:pt x="8485091" y="560807"/>
                    <a:pt x="8486311" y="559587"/>
                  </a:cubicBezTo>
                  <a:cubicBezTo>
                    <a:pt x="8488753" y="555925"/>
                    <a:pt x="8491194" y="547380"/>
                    <a:pt x="8492415" y="541276"/>
                  </a:cubicBezTo>
                  <a:cubicBezTo>
                    <a:pt x="8493635" y="537614"/>
                    <a:pt x="8496076" y="535173"/>
                    <a:pt x="8496076" y="531511"/>
                  </a:cubicBezTo>
                  <a:cubicBezTo>
                    <a:pt x="8497298" y="527848"/>
                    <a:pt x="8502180" y="524186"/>
                    <a:pt x="8503401" y="520524"/>
                  </a:cubicBezTo>
                  <a:cubicBezTo>
                    <a:pt x="8505842" y="513200"/>
                    <a:pt x="8508283" y="511979"/>
                    <a:pt x="8509505" y="510759"/>
                  </a:cubicBezTo>
                  <a:cubicBezTo>
                    <a:pt x="8510725" y="510759"/>
                    <a:pt x="8511945" y="507096"/>
                    <a:pt x="8511945" y="507096"/>
                  </a:cubicBezTo>
                  <a:cubicBezTo>
                    <a:pt x="8511945" y="507096"/>
                    <a:pt x="8513167" y="505876"/>
                    <a:pt x="8513167" y="502214"/>
                  </a:cubicBezTo>
                  <a:cubicBezTo>
                    <a:pt x="8514387" y="498552"/>
                    <a:pt x="8514387" y="496110"/>
                    <a:pt x="8513167" y="497331"/>
                  </a:cubicBezTo>
                  <a:cubicBezTo>
                    <a:pt x="8510725" y="500993"/>
                    <a:pt x="8510725" y="503434"/>
                    <a:pt x="8508283" y="499772"/>
                  </a:cubicBezTo>
                  <a:cubicBezTo>
                    <a:pt x="8507063" y="497331"/>
                    <a:pt x="8504622" y="502214"/>
                    <a:pt x="8503401" y="503434"/>
                  </a:cubicBezTo>
                  <a:cubicBezTo>
                    <a:pt x="8503401" y="503434"/>
                    <a:pt x="8502180" y="507096"/>
                    <a:pt x="8502180" y="507096"/>
                  </a:cubicBezTo>
                  <a:cubicBezTo>
                    <a:pt x="8502180" y="507096"/>
                    <a:pt x="8500960" y="510759"/>
                    <a:pt x="8499738" y="510759"/>
                  </a:cubicBezTo>
                  <a:cubicBezTo>
                    <a:pt x="8497298" y="510759"/>
                    <a:pt x="8498518" y="511979"/>
                    <a:pt x="8497298" y="511979"/>
                  </a:cubicBezTo>
                  <a:cubicBezTo>
                    <a:pt x="8497298" y="511979"/>
                    <a:pt x="8497298" y="511979"/>
                    <a:pt x="8497298" y="511979"/>
                  </a:cubicBezTo>
                  <a:cubicBezTo>
                    <a:pt x="8497298" y="510759"/>
                    <a:pt x="8497298" y="509538"/>
                    <a:pt x="8497298" y="509538"/>
                  </a:cubicBezTo>
                  <a:cubicBezTo>
                    <a:pt x="8494856" y="511979"/>
                    <a:pt x="8494856" y="513200"/>
                    <a:pt x="8493635" y="509538"/>
                  </a:cubicBezTo>
                  <a:cubicBezTo>
                    <a:pt x="8492415" y="508317"/>
                    <a:pt x="8491194" y="509538"/>
                    <a:pt x="8489973" y="509538"/>
                  </a:cubicBezTo>
                  <a:cubicBezTo>
                    <a:pt x="8489973" y="509538"/>
                    <a:pt x="8488753" y="510759"/>
                    <a:pt x="8488753" y="510759"/>
                  </a:cubicBezTo>
                  <a:cubicBezTo>
                    <a:pt x="8488753" y="510759"/>
                    <a:pt x="8487531" y="511979"/>
                    <a:pt x="8487531" y="511979"/>
                  </a:cubicBezTo>
                  <a:cubicBezTo>
                    <a:pt x="8486311" y="510759"/>
                    <a:pt x="8486311" y="511979"/>
                    <a:pt x="8486311" y="511979"/>
                  </a:cubicBezTo>
                  <a:cubicBezTo>
                    <a:pt x="8485091" y="510759"/>
                    <a:pt x="8486311" y="509538"/>
                    <a:pt x="8483869" y="513200"/>
                  </a:cubicBezTo>
                  <a:cubicBezTo>
                    <a:pt x="8482649" y="515641"/>
                    <a:pt x="8481428" y="516862"/>
                    <a:pt x="8481428" y="514421"/>
                  </a:cubicBezTo>
                  <a:cubicBezTo>
                    <a:pt x="8481428" y="513200"/>
                    <a:pt x="8480208" y="513200"/>
                    <a:pt x="8480208" y="513200"/>
                  </a:cubicBezTo>
                  <a:cubicBezTo>
                    <a:pt x="8478987" y="511979"/>
                    <a:pt x="8478987" y="516862"/>
                    <a:pt x="8477766" y="516862"/>
                  </a:cubicBezTo>
                  <a:cubicBezTo>
                    <a:pt x="8477766" y="516862"/>
                    <a:pt x="8476546" y="516862"/>
                    <a:pt x="8476546" y="514421"/>
                  </a:cubicBezTo>
                  <a:cubicBezTo>
                    <a:pt x="8476546" y="510759"/>
                    <a:pt x="8475324" y="514421"/>
                    <a:pt x="8474104" y="516862"/>
                  </a:cubicBezTo>
                  <a:cubicBezTo>
                    <a:pt x="8472884" y="519303"/>
                    <a:pt x="8472884" y="518083"/>
                    <a:pt x="8471662" y="515641"/>
                  </a:cubicBezTo>
                  <a:cubicBezTo>
                    <a:pt x="8472884" y="513200"/>
                    <a:pt x="8474104" y="510759"/>
                    <a:pt x="8474104" y="508317"/>
                  </a:cubicBezTo>
                  <a:cubicBezTo>
                    <a:pt x="8475324" y="505876"/>
                    <a:pt x="8476546" y="505876"/>
                    <a:pt x="8477766" y="503434"/>
                  </a:cubicBezTo>
                  <a:cubicBezTo>
                    <a:pt x="8478987" y="500993"/>
                    <a:pt x="8482649" y="500993"/>
                    <a:pt x="8483869" y="498552"/>
                  </a:cubicBezTo>
                  <a:cubicBezTo>
                    <a:pt x="8486311" y="494889"/>
                    <a:pt x="8488753" y="494889"/>
                    <a:pt x="8488753" y="494889"/>
                  </a:cubicBezTo>
                  <a:cubicBezTo>
                    <a:pt x="8489973" y="494889"/>
                    <a:pt x="8491194" y="493669"/>
                    <a:pt x="8491194" y="493669"/>
                  </a:cubicBezTo>
                  <a:cubicBezTo>
                    <a:pt x="8491194" y="493669"/>
                    <a:pt x="8492415" y="492448"/>
                    <a:pt x="8492415" y="491227"/>
                  </a:cubicBezTo>
                  <a:cubicBezTo>
                    <a:pt x="8493635" y="488786"/>
                    <a:pt x="8493635" y="487565"/>
                    <a:pt x="8492415" y="487565"/>
                  </a:cubicBezTo>
                  <a:cubicBezTo>
                    <a:pt x="8489973" y="488786"/>
                    <a:pt x="8489973" y="490007"/>
                    <a:pt x="8488753" y="487565"/>
                  </a:cubicBezTo>
                  <a:cubicBezTo>
                    <a:pt x="8487531" y="486345"/>
                    <a:pt x="8486311" y="487565"/>
                    <a:pt x="8485091" y="487565"/>
                  </a:cubicBezTo>
                  <a:cubicBezTo>
                    <a:pt x="8485091" y="487565"/>
                    <a:pt x="8483869" y="488786"/>
                    <a:pt x="8483869" y="488786"/>
                  </a:cubicBezTo>
                  <a:cubicBezTo>
                    <a:pt x="8483869" y="488786"/>
                    <a:pt x="8482649" y="490007"/>
                    <a:pt x="8482649" y="490007"/>
                  </a:cubicBezTo>
                  <a:cubicBezTo>
                    <a:pt x="8481428" y="488786"/>
                    <a:pt x="8481428" y="490007"/>
                    <a:pt x="8481428" y="490007"/>
                  </a:cubicBezTo>
                  <a:cubicBezTo>
                    <a:pt x="8480208" y="488786"/>
                    <a:pt x="8481428" y="487565"/>
                    <a:pt x="8478987" y="491227"/>
                  </a:cubicBezTo>
                  <a:cubicBezTo>
                    <a:pt x="8477766" y="493669"/>
                    <a:pt x="8476546" y="494889"/>
                    <a:pt x="8476546" y="492448"/>
                  </a:cubicBezTo>
                  <a:cubicBezTo>
                    <a:pt x="8476546" y="491227"/>
                    <a:pt x="8475324" y="491227"/>
                    <a:pt x="8475324" y="491227"/>
                  </a:cubicBezTo>
                  <a:cubicBezTo>
                    <a:pt x="8474104" y="490007"/>
                    <a:pt x="8472884" y="494889"/>
                    <a:pt x="8472884" y="494889"/>
                  </a:cubicBezTo>
                  <a:cubicBezTo>
                    <a:pt x="8472884" y="494889"/>
                    <a:pt x="8471662" y="494889"/>
                    <a:pt x="8471662" y="492448"/>
                  </a:cubicBezTo>
                  <a:cubicBezTo>
                    <a:pt x="8471662" y="488786"/>
                    <a:pt x="8469221" y="492448"/>
                    <a:pt x="8469221" y="494889"/>
                  </a:cubicBezTo>
                  <a:cubicBezTo>
                    <a:pt x="8468001" y="497331"/>
                    <a:pt x="8466780" y="496110"/>
                    <a:pt x="8466780" y="493669"/>
                  </a:cubicBezTo>
                  <a:cubicBezTo>
                    <a:pt x="8466780" y="492448"/>
                    <a:pt x="8465559" y="488786"/>
                    <a:pt x="8464339" y="492448"/>
                  </a:cubicBezTo>
                  <a:cubicBezTo>
                    <a:pt x="8463117" y="494889"/>
                    <a:pt x="8463117" y="494889"/>
                    <a:pt x="8463117" y="494889"/>
                  </a:cubicBezTo>
                  <a:cubicBezTo>
                    <a:pt x="8463117" y="494889"/>
                    <a:pt x="8461897" y="493669"/>
                    <a:pt x="8461897" y="493669"/>
                  </a:cubicBezTo>
                  <a:cubicBezTo>
                    <a:pt x="8461897" y="492448"/>
                    <a:pt x="8463117" y="492448"/>
                    <a:pt x="8463117" y="491227"/>
                  </a:cubicBezTo>
                  <a:cubicBezTo>
                    <a:pt x="8464339" y="490007"/>
                    <a:pt x="8464339" y="490007"/>
                    <a:pt x="8465559" y="488786"/>
                  </a:cubicBezTo>
                  <a:cubicBezTo>
                    <a:pt x="8465559" y="488786"/>
                    <a:pt x="8465559" y="488786"/>
                    <a:pt x="8465559" y="488786"/>
                  </a:cubicBezTo>
                  <a:cubicBezTo>
                    <a:pt x="8465559" y="488786"/>
                    <a:pt x="8466780" y="488786"/>
                    <a:pt x="8466780" y="487565"/>
                  </a:cubicBezTo>
                  <a:cubicBezTo>
                    <a:pt x="8468001" y="487565"/>
                    <a:pt x="8469221" y="487565"/>
                    <a:pt x="8469221" y="486345"/>
                  </a:cubicBezTo>
                  <a:cubicBezTo>
                    <a:pt x="8470442" y="483903"/>
                    <a:pt x="8472884" y="485124"/>
                    <a:pt x="8472884" y="486345"/>
                  </a:cubicBezTo>
                  <a:cubicBezTo>
                    <a:pt x="8472884" y="486345"/>
                    <a:pt x="8474104" y="486345"/>
                    <a:pt x="8474104" y="486345"/>
                  </a:cubicBezTo>
                  <a:cubicBezTo>
                    <a:pt x="8474104" y="486345"/>
                    <a:pt x="8475324" y="486345"/>
                    <a:pt x="8475324" y="485124"/>
                  </a:cubicBezTo>
                  <a:cubicBezTo>
                    <a:pt x="8476546" y="483903"/>
                    <a:pt x="8476546" y="483903"/>
                    <a:pt x="8476546" y="483903"/>
                  </a:cubicBezTo>
                  <a:cubicBezTo>
                    <a:pt x="8475324" y="483903"/>
                    <a:pt x="8474104" y="483903"/>
                    <a:pt x="8474104" y="481462"/>
                  </a:cubicBezTo>
                  <a:cubicBezTo>
                    <a:pt x="8474104" y="480241"/>
                    <a:pt x="8472884" y="480241"/>
                    <a:pt x="8471662" y="480241"/>
                  </a:cubicBezTo>
                  <a:cubicBezTo>
                    <a:pt x="8471662" y="480241"/>
                    <a:pt x="8470442" y="481462"/>
                    <a:pt x="8470442" y="481462"/>
                  </a:cubicBezTo>
                  <a:cubicBezTo>
                    <a:pt x="8470442" y="481462"/>
                    <a:pt x="8470442" y="481462"/>
                    <a:pt x="8470442" y="481462"/>
                  </a:cubicBezTo>
                  <a:cubicBezTo>
                    <a:pt x="8470442" y="481462"/>
                    <a:pt x="8470442" y="481462"/>
                    <a:pt x="8470442" y="480241"/>
                  </a:cubicBezTo>
                  <a:cubicBezTo>
                    <a:pt x="8471662" y="477800"/>
                    <a:pt x="8472884" y="477800"/>
                    <a:pt x="8474104" y="476579"/>
                  </a:cubicBezTo>
                  <a:cubicBezTo>
                    <a:pt x="8475324" y="474138"/>
                    <a:pt x="8478987" y="475358"/>
                    <a:pt x="8480208" y="474138"/>
                  </a:cubicBezTo>
                  <a:cubicBezTo>
                    <a:pt x="8482649" y="470475"/>
                    <a:pt x="8485091" y="471696"/>
                    <a:pt x="8485091" y="471696"/>
                  </a:cubicBezTo>
                  <a:cubicBezTo>
                    <a:pt x="8486311" y="471696"/>
                    <a:pt x="8487531" y="470475"/>
                    <a:pt x="8487531" y="471696"/>
                  </a:cubicBezTo>
                  <a:cubicBezTo>
                    <a:pt x="8487531" y="471696"/>
                    <a:pt x="8488753" y="471696"/>
                    <a:pt x="8488753" y="469255"/>
                  </a:cubicBezTo>
                  <a:cubicBezTo>
                    <a:pt x="8489973" y="468034"/>
                    <a:pt x="8489973" y="465593"/>
                    <a:pt x="8489973" y="466813"/>
                  </a:cubicBezTo>
                  <a:cubicBezTo>
                    <a:pt x="8487531" y="468034"/>
                    <a:pt x="8487531" y="469255"/>
                    <a:pt x="8486311" y="465593"/>
                  </a:cubicBezTo>
                  <a:cubicBezTo>
                    <a:pt x="8485091" y="463151"/>
                    <a:pt x="8483869" y="465593"/>
                    <a:pt x="8482649" y="465593"/>
                  </a:cubicBezTo>
                  <a:cubicBezTo>
                    <a:pt x="8482649" y="465593"/>
                    <a:pt x="8481428" y="466813"/>
                    <a:pt x="8481428" y="466813"/>
                  </a:cubicBezTo>
                  <a:cubicBezTo>
                    <a:pt x="8481428" y="466813"/>
                    <a:pt x="8480208" y="468034"/>
                    <a:pt x="8480208" y="468034"/>
                  </a:cubicBezTo>
                  <a:cubicBezTo>
                    <a:pt x="8478987" y="466813"/>
                    <a:pt x="8478987" y="468034"/>
                    <a:pt x="8478987" y="466813"/>
                  </a:cubicBezTo>
                  <a:cubicBezTo>
                    <a:pt x="8477766" y="465593"/>
                    <a:pt x="8478987" y="464372"/>
                    <a:pt x="8476546" y="468034"/>
                  </a:cubicBezTo>
                  <a:cubicBezTo>
                    <a:pt x="8475324" y="469255"/>
                    <a:pt x="8474104" y="471696"/>
                    <a:pt x="8474104" y="469255"/>
                  </a:cubicBezTo>
                  <a:cubicBezTo>
                    <a:pt x="8474104" y="468034"/>
                    <a:pt x="8472884" y="468034"/>
                    <a:pt x="8472884" y="468034"/>
                  </a:cubicBezTo>
                  <a:cubicBezTo>
                    <a:pt x="8471662" y="466813"/>
                    <a:pt x="8470442" y="470475"/>
                    <a:pt x="8470442" y="470475"/>
                  </a:cubicBezTo>
                  <a:cubicBezTo>
                    <a:pt x="8470442" y="470475"/>
                    <a:pt x="8469221" y="469255"/>
                    <a:pt x="8469221" y="468034"/>
                  </a:cubicBezTo>
                  <a:cubicBezTo>
                    <a:pt x="8469221" y="464372"/>
                    <a:pt x="8468001" y="468034"/>
                    <a:pt x="8466780" y="469255"/>
                  </a:cubicBezTo>
                  <a:cubicBezTo>
                    <a:pt x="8464339" y="471696"/>
                    <a:pt x="8465559" y="469255"/>
                    <a:pt x="8464339" y="468034"/>
                  </a:cubicBezTo>
                  <a:cubicBezTo>
                    <a:pt x="8464339" y="466813"/>
                    <a:pt x="8464339" y="463151"/>
                    <a:pt x="8461897" y="466813"/>
                  </a:cubicBezTo>
                  <a:cubicBezTo>
                    <a:pt x="8460677" y="468034"/>
                    <a:pt x="8460677" y="469255"/>
                    <a:pt x="8460677" y="468034"/>
                  </a:cubicBezTo>
                  <a:cubicBezTo>
                    <a:pt x="8459455" y="465593"/>
                    <a:pt x="8459455" y="470475"/>
                    <a:pt x="8459455" y="469255"/>
                  </a:cubicBezTo>
                  <a:cubicBezTo>
                    <a:pt x="8458235" y="466813"/>
                    <a:pt x="8455794" y="468034"/>
                    <a:pt x="8454573" y="470475"/>
                  </a:cubicBezTo>
                  <a:cubicBezTo>
                    <a:pt x="8450910" y="475358"/>
                    <a:pt x="8450910" y="474138"/>
                    <a:pt x="8449690" y="471696"/>
                  </a:cubicBezTo>
                  <a:cubicBezTo>
                    <a:pt x="8447248" y="468034"/>
                    <a:pt x="8447248" y="472917"/>
                    <a:pt x="8447248" y="470475"/>
                  </a:cubicBezTo>
                  <a:cubicBezTo>
                    <a:pt x="8447248" y="468034"/>
                    <a:pt x="8446028" y="464372"/>
                    <a:pt x="8444807" y="469255"/>
                  </a:cubicBezTo>
                  <a:cubicBezTo>
                    <a:pt x="8444807" y="470475"/>
                    <a:pt x="8443587" y="471696"/>
                    <a:pt x="8443587" y="470475"/>
                  </a:cubicBezTo>
                  <a:cubicBezTo>
                    <a:pt x="8443587" y="461931"/>
                    <a:pt x="8442366" y="470475"/>
                    <a:pt x="8441145" y="468034"/>
                  </a:cubicBezTo>
                  <a:cubicBezTo>
                    <a:pt x="8441145" y="468034"/>
                    <a:pt x="8441145" y="466813"/>
                    <a:pt x="8441145" y="466813"/>
                  </a:cubicBezTo>
                  <a:cubicBezTo>
                    <a:pt x="8441145" y="466813"/>
                    <a:pt x="8441145" y="466813"/>
                    <a:pt x="8442366" y="466813"/>
                  </a:cubicBezTo>
                  <a:cubicBezTo>
                    <a:pt x="8446028" y="465593"/>
                    <a:pt x="8446028" y="463151"/>
                    <a:pt x="8449690" y="460710"/>
                  </a:cubicBezTo>
                  <a:cubicBezTo>
                    <a:pt x="8450910" y="459489"/>
                    <a:pt x="8452132" y="459489"/>
                    <a:pt x="8453352" y="458268"/>
                  </a:cubicBezTo>
                  <a:cubicBezTo>
                    <a:pt x="8455794" y="457048"/>
                    <a:pt x="8457014" y="455827"/>
                    <a:pt x="8459455" y="454606"/>
                  </a:cubicBezTo>
                  <a:cubicBezTo>
                    <a:pt x="8460677" y="454606"/>
                    <a:pt x="8464339" y="454606"/>
                    <a:pt x="8464339" y="454606"/>
                  </a:cubicBezTo>
                  <a:cubicBezTo>
                    <a:pt x="8465559" y="453386"/>
                    <a:pt x="8468001" y="449724"/>
                    <a:pt x="8469221" y="446061"/>
                  </a:cubicBezTo>
                  <a:cubicBezTo>
                    <a:pt x="8470442" y="443620"/>
                    <a:pt x="8471662" y="443620"/>
                    <a:pt x="8472884" y="442399"/>
                  </a:cubicBezTo>
                  <a:cubicBezTo>
                    <a:pt x="8474104" y="439958"/>
                    <a:pt x="8476546" y="441179"/>
                    <a:pt x="8477766" y="438737"/>
                  </a:cubicBezTo>
                  <a:cubicBezTo>
                    <a:pt x="8478987" y="435075"/>
                    <a:pt x="8481428" y="436296"/>
                    <a:pt x="8482649" y="436296"/>
                  </a:cubicBezTo>
                  <a:cubicBezTo>
                    <a:pt x="8482649" y="436296"/>
                    <a:pt x="8483869" y="435075"/>
                    <a:pt x="8485091" y="436296"/>
                  </a:cubicBezTo>
                  <a:cubicBezTo>
                    <a:pt x="8485091" y="436296"/>
                    <a:pt x="8486311" y="436296"/>
                    <a:pt x="8486311" y="435075"/>
                  </a:cubicBezTo>
                  <a:cubicBezTo>
                    <a:pt x="8487531" y="433854"/>
                    <a:pt x="8487531" y="432634"/>
                    <a:pt x="8486311" y="432634"/>
                  </a:cubicBezTo>
                  <a:cubicBezTo>
                    <a:pt x="8483869" y="433854"/>
                    <a:pt x="8483869" y="435075"/>
                    <a:pt x="8482649" y="431413"/>
                  </a:cubicBezTo>
                  <a:cubicBezTo>
                    <a:pt x="8482649" y="430192"/>
                    <a:pt x="8480208" y="431413"/>
                    <a:pt x="8478987" y="431413"/>
                  </a:cubicBezTo>
                  <a:cubicBezTo>
                    <a:pt x="8478987" y="431413"/>
                    <a:pt x="8477766" y="432634"/>
                    <a:pt x="8477766" y="432634"/>
                  </a:cubicBezTo>
                  <a:cubicBezTo>
                    <a:pt x="8477766" y="432634"/>
                    <a:pt x="8476546" y="433854"/>
                    <a:pt x="8476546" y="433854"/>
                  </a:cubicBezTo>
                  <a:cubicBezTo>
                    <a:pt x="8475324" y="432634"/>
                    <a:pt x="8475324" y="433854"/>
                    <a:pt x="8475324" y="433854"/>
                  </a:cubicBezTo>
                  <a:cubicBezTo>
                    <a:pt x="8474104" y="432634"/>
                    <a:pt x="8475324" y="431413"/>
                    <a:pt x="8472884" y="435075"/>
                  </a:cubicBezTo>
                  <a:cubicBezTo>
                    <a:pt x="8471662" y="436296"/>
                    <a:pt x="8471662" y="437517"/>
                    <a:pt x="8470442" y="436296"/>
                  </a:cubicBezTo>
                  <a:cubicBezTo>
                    <a:pt x="8470442" y="435075"/>
                    <a:pt x="8469221" y="435075"/>
                    <a:pt x="8469221" y="435075"/>
                  </a:cubicBezTo>
                  <a:cubicBezTo>
                    <a:pt x="8468001" y="433854"/>
                    <a:pt x="8468001" y="437517"/>
                    <a:pt x="8466780" y="437517"/>
                  </a:cubicBezTo>
                  <a:cubicBezTo>
                    <a:pt x="8466780" y="437517"/>
                    <a:pt x="8466780" y="437517"/>
                    <a:pt x="8465559" y="436296"/>
                  </a:cubicBezTo>
                  <a:cubicBezTo>
                    <a:pt x="8465559" y="435075"/>
                    <a:pt x="8466780" y="433854"/>
                    <a:pt x="8466780" y="432634"/>
                  </a:cubicBezTo>
                  <a:cubicBezTo>
                    <a:pt x="8468001" y="430192"/>
                    <a:pt x="8469221" y="428972"/>
                    <a:pt x="8469221" y="427751"/>
                  </a:cubicBezTo>
                  <a:cubicBezTo>
                    <a:pt x="8469221" y="426530"/>
                    <a:pt x="8470442" y="425310"/>
                    <a:pt x="8471662" y="425310"/>
                  </a:cubicBezTo>
                  <a:cubicBezTo>
                    <a:pt x="8472884" y="424089"/>
                    <a:pt x="8474104" y="422868"/>
                    <a:pt x="8474104" y="421647"/>
                  </a:cubicBezTo>
                  <a:cubicBezTo>
                    <a:pt x="8475324" y="416765"/>
                    <a:pt x="8477766" y="415544"/>
                    <a:pt x="8477766" y="415544"/>
                  </a:cubicBezTo>
                  <a:cubicBezTo>
                    <a:pt x="8477766" y="415544"/>
                    <a:pt x="8478987" y="413103"/>
                    <a:pt x="8478987" y="413103"/>
                  </a:cubicBezTo>
                  <a:cubicBezTo>
                    <a:pt x="8478987" y="413103"/>
                    <a:pt x="8480208" y="411882"/>
                    <a:pt x="8480208" y="409440"/>
                  </a:cubicBezTo>
                  <a:cubicBezTo>
                    <a:pt x="8480208" y="406999"/>
                    <a:pt x="8480208" y="405778"/>
                    <a:pt x="8480208" y="406999"/>
                  </a:cubicBezTo>
                  <a:cubicBezTo>
                    <a:pt x="8478987" y="410661"/>
                    <a:pt x="8478987" y="411882"/>
                    <a:pt x="8477766" y="410661"/>
                  </a:cubicBezTo>
                  <a:cubicBezTo>
                    <a:pt x="8476546" y="409440"/>
                    <a:pt x="8476546" y="413103"/>
                    <a:pt x="8475324" y="413103"/>
                  </a:cubicBezTo>
                  <a:cubicBezTo>
                    <a:pt x="8475324" y="413103"/>
                    <a:pt x="8475324" y="415544"/>
                    <a:pt x="8474104" y="415544"/>
                  </a:cubicBezTo>
                  <a:cubicBezTo>
                    <a:pt x="8474104" y="415544"/>
                    <a:pt x="8472884" y="417985"/>
                    <a:pt x="8472884" y="416765"/>
                  </a:cubicBezTo>
                  <a:cubicBezTo>
                    <a:pt x="8471662" y="416765"/>
                    <a:pt x="8471662" y="416765"/>
                    <a:pt x="8471662" y="416765"/>
                  </a:cubicBezTo>
                  <a:cubicBezTo>
                    <a:pt x="8470442" y="416765"/>
                    <a:pt x="8471662" y="414323"/>
                    <a:pt x="8470442" y="419206"/>
                  </a:cubicBezTo>
                  <a:cubicBezTo>
                    <a:pt x="8470442" y="421647"/>
                    <a:pt x="8469221" y="422868"/>
                    <a:pt x="8469221" y="421647"/>
                  </a:cubicBezTo>
                  <a:cubicBezTo>
                    <a:pt x="8469221" y="420427"/>
                    <a:pt x="8468001" y="421647"/>
                    <a:pt x="8468001" y="421647"/>
                  </a:cubicBezTo>
                  <a:cubicBezTo>
                    <a:pt x="8466780" y="421647"/>
                    <a:pt x="8466780" y="425310"/>
                    <a:pt x="8466780" y="425310"/>
                  </a:cubicBezTo>
                  <a:cubicBezTo>
                    <a:pt x="8466780" y="425310"/>
                    <a:pt x="8465559" y="425310"/>
                    <a:pt x="8465559" y="424089"/>
                  </a:cubicBezTo>
                  <a:cubicBezTo>
                    <a:pt x="8465559" y="420427"/>
                    <a:pt x="8464339" y="425310"/>
                    <a:pt x="8463117" y="426530"/>
                  </a:cubicBezTo>
                  <a:cubicBezTo>
                    <a:pt x="8461897" y="428972"/>
                    <a:pt x="8461897" y="427751"/>
                    <a:pt x="8460677" y="426530"/>
                  </a:cubicBezTo>
                  <a:cubicBezTo>
                    <a:pt x="8460677" y="426530"/>
                    <a:pt x="8460677" y="426530"/>
                    <a:pt x="8460677" y="426530"/>
                  </a:cubicBezTo>
                  <a:cubicBezTo>
                    <a:pt x="8460677" y="426530"/>
                    <a:pt x="8461897" y="426530"/>
                    <a:pt x="8461897" y="426530"/>
                  </a:cubicBezTo>
                  <a:cubicBezTo>
                    <a:pt x="8463117" y="425310"/>
                    <a:pt x="8464339" y="420427"/>
                    <a:pt x="8465559" y="417985"/>
                  </a:cubicBezTo>
                  <a:cubicBezTo>
                    <a:pt x="8465559" y="415544"/>
                    <a:pt x="8468001" y="415544"/>
                    <a:pt x="8468001" y="413103"/>
                  </a:cubicBezTo>
                  <a:cubicBezTo>
                    <a:pt x="8468001" y="410661"/>
                    <a:pt x="8471662" y="410661"/>
                    <a:pt x="8472884" y="408220"/>
                  </a:cubicBezTo>
                  <a:cubicBezTo>
                    <a:pt x="8474104" y="404558"/>
                    <a:pt x="8476546" y="404558"/>
                    <a:pt x="8476546" y="403337"/>
                  </a:cubicBezTo>
                  <a:cubicBezTo>
                    <a:pt x="8476546" y="403337"/>
                    <a:pt x="8477766" y="402116"/>
                    <a:pt x="8477766" y="402116"/>
                  </a:cubicBezTo>
                  <a:cubicBezTo>
                    <a:pt x="8477766" y="402116"/>
                    <a:pt x="8478987" y="400896"/>
                    <a:pt x="8478987" y="399675"/>
                  </a:cubicBezTo>
                  <a:cubicBezTo>
                    <a:pt x="8478987" y="398454"/>
                    <a:pt x="8480208" y="396013"/>
                    <a:pt x="8478987" y="397233"/>
                  </a:cubicBezTo>
                  <a:cubicBezTo>
                    <a:pt x="8477766" y="399675"/>
                    <a:pt x="8477766" y="400896"/>
                    <a:pt x="8475324" y="398454"/>
                  </a:cubicBezTo>
                  <a:cubicBezTo>
                    <a:pt x="8474104" y="397233"/>
                    <a:pt x="8474104" y="399675"/>
                    <a:pt x="8472884" y="399675"/>
                  </a:cubicBezTo>
                  <a:cubicBezTo>
                    <a:pt x="8472884" y="399675"/>
                    <a:pt x="8472884" y="400896"/>
                    <a:pt x="8471662" y="400896"/>
                  </a:cubicBezTo>
                  <a:cubicBezTo>
                    <a:pt x="8471662" y="400896"/>
                    <a:pt x="8470442" y="402116"/>
                    <a:pt x="8470442" y="402116"/>
                  </a:cubicBezTo>
                  <a:cubicBezTo>
                    <a:pt x="8469221" y="402116"/>
                    <a:pt x="8469221" y="402116"/>
                    <a:pt x="8469221" y="402116"/>
                  </a:cubicBezTo>
                  <a:cubicBezTo>
                    <a:pt x="8468001" y="402116"/>
                    <a:pt x="8469221" y="399675"/>
                    <a:pt x="8468001" y="403337"/>
                  </a:cubicBezTo>
                  <a:cubicBezTo>
                    <a:pt x="8466780" y="404558"/>
                    <a:pt x="8466780" y="406999"/>
                    <a:pt x="8466780" y="404558"/>
                  </a:cubicBezTo>
                  <a:cubicBezTo>
                    <a:pt x="8466780" y="403337"/>
                    <a:pt x="8465559" y="404558"/>
                    <a:pt x="8465559" y="404558"/>
                  </a:cubicBezTo>
                  <a:cubicBezTo>
                    <a:pt x="8464339" y="404558"/>
                    <a:pt x="8464339" y="408220"/>
                    <a:pt x="8464339" y="408220"/>
                  </a:cubicBezTo>
                  <a:cubicBezTo>
                    <a:pt x="8464339" y="408220"/>
                    <a:pt x="8463117" y="408220"/>
                    <a:pt x="8463117" y="406999"/>
                  </a:cubicBezTo>
                  <a:cubicBezTo>
                    <a:pt x="8463117" y="405778"/>
                    <a:pt x="8463117" y="405778"/>
                    <a:pt x="8464339" y="404558"/>
                  </a:cubicBezTo>
                  <a:cubicBezTo>
                    <a:pt x="8464339" y="403337"/>
                    <a:pt x="8466780" y="402116"/>
                    <a:pt x="8466780" y="400896"/>
                  </a:cubicBezTo>
                  <a:cubicBezTo>
                    <a:pt x="8466780" y="399675"/>
                    <a:pt x="8468001" y="399675"/>
                    <a:pt x="8469221" y="398454"/>
                  </a:cubicBezTo>
                  <a:cubicBezTo>
                    <a:pt x="8470442" y="397233"/>
                    <a:pt x="8471662" y="397233"/>
                    <a:pt x="8471662" y="396013"/>
                  </a:cubicBezTo>
                  <a:cubicBezTo>
                    <a:pt x="8472884" y="393571"/>
                    <a:pt x="8472884" y="393571"/>
                    <a:pt x="8474104" y="392350"/>
                  </a:cubicBezTo>
                  <a:cubicBezTo>
                    <a:pt x="8475324" y="391130"/>
                    <a:pt x="8475324" y="391130"/>
                    <a:pt x="8475324" y="391130"/>
                  </a:cubicBezTo>
                  <a:cubicBezTo>
                    <a:pt x="8475324" y="391130"/>
                    <a:pt x="8476546" y="388689"/>
                    <a:pt x="8476546" y="388689"/>
                  </a:cubicBezTo>
                  <a:cubicBezTo>
                    <a:pt x="8476546" y="388689"/>
                    <a:pt x="8476546" y="387468"/>
                    <a:pt x="8477766" y="385026"/>
                  </a:cubicBezTo>
                  <a:cubicBezTo>
                    <a:pt x="8477766" y="382585"/>
                    <a:pt x="8477766" y="381364"/>
                    <a:pt x="8477766" y="382585"/>
                  </a:cubicBezTo>
                  <a:cubicBezTo>
                    <a:pt x="8476546" y="386247"/>
                    <a:pt x="8476546" y="387468"/>
                    <a:pt x="8475324" y="386247"/>
                  </a:cubicBezTo>
                  <a:cubicBezTo>
                    <a:pt x="8474104" y="386247"/>
                    <a:pt x="8474104" y="388689"/>
                    <a:pt x="8472884" y="388689"/>
                  </a:cubicBezTo>
                  <a:cubicBezTo>
                    <a:pt x="8472884" y="388689"/>
                    <a:pt x="8472884" y="389909"/>
                    <a:pt x="8471662" y="389909"/>
                  </a:cubicBezTo>
                  <a:cubicBezTo>
                    <a:pt x="8471662" y="389909"/>
                    <a:pt x="8470442" y="391130"/>
                    <a:pt x="8470442" y="391130"/>
                  </a:cubicBezTo>
                  <a:cubicBezTo>
                    <a:pt x="8469221" y="391130"/>
                    <a:pt x="8469221" y="391130"/>
                    <a:pt x="8469221" y="391130"/>
                  </a:cubicBezTo>
                  <a:cubicBezTo>
                    <a:pt x="8468001" y="391130"/>
                    <a:pt x="8469221" y="389909"/>
                    <a:pt x="8468001" y="392350"/>
                  </a:cubicBezTo>
                  <a:cubicBezTo>
                    <a:pt x="8466780" y="393571"/>
                    <a:pt x="8466780" y="394792"/>
                    <a:pt x="8466780" y="393571"/>
                  </a:cubicBezTo>
                  <a:cubicBezTo>
                    <a:pt x="8466780" y="392350"/>
                    <a:pt x="8465559" y="393571"/>
                    <a:pt x="8465559" y="392350"/>
                  </a:cubicBezTo>
                  <a:cubicBezTo>
                    <a:pt x="8464339" y="392350"/>
                    <a:pt x="8464339" y="394792"/>
                    <a:pt x="8464339" y="394792"/>
                  </a:cubicBezTo>
                  <a:cubicBezTo>
                    <a:pt x="8464339" y="394792"/>
                    <a:pt x="8463117" y="394792"/>
                    <a:pt x="8463117" y="393571"/>
                  </a:cubicBezTo>
                  <a:cubicBezTo>
                    <a:pt x="8463117" y="391130"/>
                    <a:pt x="8461897" y="393571"/>
                    <a:pt x="8460677" y="394792"/>
                  </a:cubicBezTo>
                  <a:cubicBezTo>
                    <a:pt x="8459455" y="397233"/>
                    <a:pt x="8459455" y="396013"/>
                    <a:pt x="8458235" y="394792"/>
                  </a:cubicBezTo>
                  <a:cubicBezTo>
                    <a:pt x="8458235" y="393571"/>
                    <a:pt x="8457014" y="391130"/>
                    <a:pt x="8455794" y="394792"/>
                  </a:cubicBezTo>
                  <a:cubicBezTo>
                    <a:pt x="8455794" y="396013"/>
                    <a:pt x="8454573" y="397233"/>
                    <a:pt x="8454573" y="396013"/>
                  </a:cubicBezTo>
                  <a:cubicBezTo>
                    <a:pt x="8453352" y="394792"/>
                    <a:pt x="8453352" y="397233"/>
                    <a:pt x="8453352" y="397233"/>
                  </a:cubicBezTo>
                  <a:cubicBezTo>
                    <a:pt x="8452132" y="396013"/>
                    <a:pt x="8450910" y="397233"/>
                    <a:pt x="8449690" y="399675"/>
                  </a:cubicBezTo>
                  <a:cubicBezTo>
                    <a:pt x="8447248" y="404558"/>
                    <a:pt x="8447248" y="403337"/>
                    <a:pt x="8446028" y="402116"/>
                  </a:cubicBezTo>
                  <a:cubicBezTo>
                    <a:pt x="8443587" y="400896"/>
                    <a:pt x="8444807" y="404558"/>
                    <a:pt x="8443587" y="402116"/>
                  </a:cubicBezTo>
                  <a:cubicBezTo>
                    <a:pt x="8443587" y="402116"/>
                    <a:pt x="8443587" y="400896"/>
                    <a:pt x="8443587" y="400896"/>
                  </a:cubicBezTo>
                  <a:cubicBezTo>
                    <a:pt x="8446028" y="399675"/>
                    <a:pt x="8446028" y="397233"/>
                    <a:pt x="8448470" y="393571"/>
                  </a:cubicBezTo>
                  <a:cubicBezTo>
                    <a:pt x="8449690" y="392350"/>
                    <a:pt x="8450910" y="391130"/>
                    <a:pt x="8452132" y="389909"/>
                  </a:cubicBezTo>
                  <a:cubicBezTo>
                    <a:pt x="8453352" y="387468"/>
                    <a:pt x="8455794" y="386247"/>
                    <a:pt x="8458235" y="385026"/>
                  </a:cubicBezTo>
                  <a:cubicBezTo>
                    <a:pt x="8459455" y="383806"/>
                    <a:pt x="8463117" y="383806"/>
                    <a:pt x="8463117" y="382585"/>
                  </a:cubicBezTo>
                  <a:cubicBezTo>
                    <a:pt x="8464339" y="380143"/>
                    <a:pt x="8465559" y="376482"/>
                    <a:pt x="8466780" y="372819"/>
                  </a:cubicBezTo>
                  <a:cubicBezTo>
                    <a:pt x="8466780" y="370378"/>
                    <a:pt x="8469221" y="369157"/>
                    <a:pt x="8469221" y="366716"/>
                  </a:cubicBezTo>
                  <a:cubicBezTo>
                    <a:pt x="8469221" y="365495"/>
                    <a:pt x="8470442" y="364275"/>
                    <a:pt x="8471662" y="363054"/>
                  </a:cubicBezTo>
                  <a:cubicBezTo>
                    <a:pt x="8472884" y="361833"/>
                    <a:pt x="8474104" y="360612"/>
                    <a:pt x="8474104" y="359392"/>
                  </a:cubicBezTo>
                  <a:cubicBezTo>
                    <a:pt x="8474104" y="358171"/>
                    <a:pt x="8474104" y="356950"/>
                    <a:pt x="8475324" y="355729"/>
                  </a:cubicBezTo>
                  <a:cubicBezTo>
                    <a:pt x="8475324" y="355729"/>
                    <a:pt x="8475324" y="355729"/>
                    <a:pt x="8475324" y="355729"/>
                  </a:cubicBezTo>
                  <a:cubicBezTo>
                    <a:pt x="8475324" y="355729"/>
                    <a:pt x="8476546" y="355729"/>
                    <a:pt x="8476546" y="354509"/>
                  </a:cubicBezTo>
                  <a:cubicBezTo>
                    <a:pt x="8477766" y="353288"/>
                    <a:pt x="8477766" y="352068"/>
                    <a:pt x="8476546" y="352068"/>
                  </a:cubicBezTo>
                  <a:cubicBezTo>
                    <a:pt x="8476546" y="352068"/>
                    <a:pt x="8475324" y="352068"/>
                    <a:pt x="8475324" y="352068"/>
                  </a:cubicBezTo>
                  <a:cubicBezTo>
                    <a:pt x="8475324" y="350847"/>
                    <a:pt x="8476546" y="349626"/>
                    <a:pt x="8476546" y="349626"/>
                  </a:cubicBezTo>
                  <a:cubicBezTo>
                    <a:pt x="8476546" y="348405"/>
                    <a:pt x="8477766" y="344743"/>
                    <a:pt x="8477766" y="344743"/>
                  </a:cubicBezTo>
                  <a:cubicBezTo>
                    <a:pt x="8477766" y="344743"/>
                    <a:pt x="8477766" y="342302"/>
                    <a:pt x="8477766" y="339861"/>
                  </a:cubicBezTo>
                  <a:cubicBezTo>
                    <a:pt x="8477766" y="337419"/>
                    <a:pt x="8476546" y="334978"/>
                    <a:pt x="8476546" y="337419"/>
                  </a:cubicBezTo>
                  <a:cubicBezTo>
                    <a:pt x="8476546" y="339861"/>
                    <a:pt x="8476546" y="342302"/>
                    <a:pt x="8476546" y="343522"/>
                  </a:cubicBezTo>
                  <a:cubicBezTo>
                    <a:pt x="8476546" y="344743"/>
                    <a:pt x="8476546" y="344743"/>
                    <a:pt x="8475324" y="344743"/>
                  </a:cubicBezTo>
                  <a:cubicBezTo>
                    <a:pt x="8474104" y="344743"/>
                    <a:pt x="8474104" y="348405"/>
                    <a:pt x="8472884" y="349626"/>
                  </a:cubicBezTo>
                  <a:cubicBezTo>
                    <a:pt x="8472884" y="349626"/>
                    <a:pt x="8472884" y="349626"/>
                    <a:pt x="8472884" y="350847"/>
                  </a:cubicBezTo>
                  <a:cubicBezTo>
                    <a:pt x="8472884" y="350847"/>
                    <a:pt x="8471662" y="350847"/>
                    <a:pt x="8470442" y="350847"/>
                  </a:cubicBezTo>
                  <a:cubicBezTo>
                    <a:pt x="8470442" y="350847"/>
                    <a:pt x="8469221" y="352068"/>
                    <a:pt x="8469221" y="352068"/>
                  </a:cubicBezTo>
                  <a:cubicBezTo>
                    <a:pt x="8469221" y="352068"/>
                    <a:pt x="8468001" y="353288"/>
                    <a:pt x="8468001" y="353288"/>
                  </a:cubicBezTo>
                  <a:cubicBezTo>
                    <a:pt x="8466780" y="352068"/>
                    <a:pt x="8466780" y="353288"/>
                    <a:pt x="8466780" y="353288"/>
                  </a:cubicBezTo>
                  <a:cubicBezTo>
                    <a:pt x="8465559" y="353288"/>
                    <a:pt x="8466780" y="350847"/>
                    <a:pt x="8465559" y="354509"/>
                  </a:cubicBezTo>
                  <a:cubicBezTo>
                    <a:pt x="8464339" y="355729"/>
                    <a:pt x="8464339" y="358171"/>
                    <a:pt x="8464339" y="355729"/>
                  </a:cubicBezTo>
                  <a:cubicBezTo>
                    <a:pt x="8464339" y="354509"/>
                    <a:pt x="8463117" y="355729"/>
                    <a:pt x="8463117" y="355729"/>
                  </a:cubicBezTo>
                  <a:cubicBezTo>
                    <a:pt x="8461897" y="355729"/>
                    <a:pt x="8461897" y="358171"/>
                    <a:pt x="8461897" y="359392"/>
                  </a:cubicBezTo>
                  <a:cubicBezTo>
                    <a:pt x="8461897" y="359392"/>
                    <a:pt x="8460677" y="359392"/>
                    <a:pt x="8460677" y="358171"/>
                  </a:cubicBezTo>
                  <a:cubicBezTo>
                    <a:pt x="8460677" y="355729"/>
                    <a:pt x="8459455" y="359392"/>
                    <a:pt x="8458235" y="360612"/>
                  </a:cubicBezTo>
                  <a:cubicBezTo>
                    <a:pt x="8457014" y="363054"/>
                    <a:pt x="8457014" y="361833"/>
                    <a:pt x="8455794" y="360612"/>
                  </a:cubicBezTo>
                  <a:cubicBezTo>
                    <a:pt x="8455794" y="359392"/>
                    <a:pt x="8454573" y="356950"/>
                    <a:pt x="8454573" y="360612"/>
                  </a:cubicBezTo>
                  <a:cubicBezTo>
                    <a:pt x="8454573" y="361833"/>
                    <a:pt x="8453352" y="363054"/>
                    <a:pt x="8453352" y="361833"/>
                  </a:cubicBezTo>
                  <a:cubicBezTo>
                    <a:pt x="8452132" y="360612"/>
                    <a:pt x="8452132" y="363054"/>
                    <a:pt x="8452132" y="363054"/>
                  </a:cubicBezTo>
                  <a:cubicBezTo>
                    <a:pt x="8450910" y="361833"/>
                    <a:pt x="8449690" y="363054"/>
                    <a:pt x="8448470" y="364275"/>
                  </a:cubicBezTo>
                  <a:cubicBezTo>
                    <a:pt x="8446028" y="369157"/>
                    <a:pt x="8446028" y="367936"/>
                    <a:pt x="8444807" y="365495"/>
                  </a:cubicBezTo>
                  <a:cubicBezTo>
                    <a:pt x="8443587" y="363054"/>
                    <a:pt x="8443587" y="366716"/>
                    <a:pt x="8442366" y="364275"/>
                  </a:cubicBezTo>
                  <a:cubicBezTo>
                    <a:pt x="8442366" y="363054"/>
                    <a:pt x="8442366" y="361833"/>
                    <a:pt x="8441145" y="361833"/>
                  </a:cubicBezTo>
                  <a:cubicBezTo>
                    <a:pt x="8442366" y="360612"/>
                    <a:pt x="8442366" y="359392"/>
                    <a:pt x="8443587" y="356950"/>
                  </a:cubicBezTo>
                  <a:cubicBezTo>
                    <a:pt x="8444807" y="355729"/>
                    <a:pt x="8446028" y="355729"/>
                    <a:pt x="8447248" y="354509"/>
                  </a:cubicBezTo>
                  <a:cubicBezTo>
                    <a:pt x="8448470" y="353288"/>
                    <a:pt x="8450910" y="352068"/>
                    <a:pt x="8452132" y="349626"/>
                  </a:cubicBezTo>
                  <a:cubicBezTo>
                    <a:pt x="8453352" y="348405"/>
                    <a:pt x="8455794" y="348405"/>
                    <a:pt x="8457014" y="347185"/>
                  </a:cubicBezTo>
                  <a:cubicBezTo>
                    <a:pt x="8458235" y="345964"/>
                    <a:pt x="8459455" y="341081"/>
                    <a:pt x="8460677" y="338640"/>
                  </a:cubicBezTo>
                  <a:cubicBezTo>
                    <a:pt x="8460677" y="336198"/>
                    <a:pt x="8463117" y="336198"/>
                    <a:pt x="8463117" y="333757"/>
                  </a:cubicBezTo>
                  <a:cubicBezTo>
                    <a:pt x="8463117" y="331315"/>
                    <a:pt x="8466780" y="331315"/>
                    <a:pt x="8466780" y="328874"/>
                  </a:cubicBezTo>
                  <a:cubicBezTo>
                    <a:pt x="8468001" y="325212"/>
                    <a:pt x="8470442" y="325212"/>
                    <a:pt x="8470442" y="325212"/>
                  </a:cubicBezTo>
                  <a:cubicBezTo>
                    <a:pt x="8470442" y="325212"/>
                    <a:pt x="8471662" y="323991"/>
                    <a:pt x="8471662" y="323991"/>
                  </a:cubicBezTo>
                  <a:cubicBezTo>
                    <a:pt x="8471662" y="323991"/>
                    <a:pt x="8472884" y="322771"/>
                    <a:pt x="8472884" y="321550"/>
                  </a:cubicBezTo>
                  <a:cubicBezTo>
                    <a:pt x="8472884" y="320329"/>
                    <a:pt x="8474104" y="319108"/>
                    <a:pt x="8472884" y="319108"/>
                  </a:cubicBezTo>
                  <a:cubicBezTo>
                    <a:pt x="8471662" y="320329"/>
                    <a:pt x="8471662" y="321550"/>
                    <a:pt x="8470442" y="320329"/>
                  </a:cubicBezTo>
                  <a:cubicBezTo>
                    <a:pt x="8469221" y="319108"/>
                    <a:pt x="8469221" y="321550"/>
                    <a:pt x="8468001" y="321550"/>
                  </a:cubicBezTo>
                  <a:cubicBezTo>
                    <a:pt x="8468001" y="321550"/>
                    <a:pt x="8468001" y="322771"/>
                    <a:pt x="8466780" y="322771"/>
                  </a:cubicBezTo>
                  <a:cubicBezTo>
                    <a:pt x="8466780" y="322771"/>
                    <a:pt x="8465559" y="323991"/>
                    <a:pt x="8465559" y="323991"/>
                  </a:cubicBezTo>
                  <a:cubicBezTo>
                    <a:pt x="8464339" y="323991"/>
                    <a:pt x="8464339" y="323991"/>
                    <a:pt x="8464339" y="323991"/>
                  </a:cubicBezTo>
                  <a:cubicBezTo>
                    <a:pt x="8463117" y="323991"/>
                    <a:pt x="8464339" y="321550"/>
                    <a:pt x="8463117" y="325212"/>
                  </a:cubicBezTo>
                  <a:cubicBezTo>
                    <a:pt x="8461897" y="326433"/>
                    <a:pt x="8461897" y="328874"/>
                    <a:pt x="8461897" y="326433"/>
                  </a:cubicBezTo>
                  <a:cubicBezTo>
                    <a:pt x="8461897" y="325212"/>
                    <a:pt x="8460677" y="326433"/>
                    <a:pt x="8460677" y="326433"/>
                  </a:cubicBezTo>
                  <a:cubicBezTo>
                    <a:pt x="8459455" y="326433"/>
                    <a:pt x="8459455" y="328874"/>
                    <a:pt x="8459455" y="330095"/>
                  </a:cubicBezTo>
                  <a:cubicBezTo>
                    <a:pt x="8459455" y="330095"/>
                    <a:pt x="8458235" y="330095"/>
                    <a:pt x="8458235" y="328874"/>
                  </a:cubicBezTo>
                  <a:cubicBezTo>
                    <a:pt x="8458235" y="326433"/>
                    <a:pt x="8457014" y="330095"/>
                    <a:pt x="8455794" y="331315"/>
                  </a:cubicBezTo>
                  <a:cubicBezTo>
                    <a:pt x="8454573" y="333757"/>
                    <a:pt x="8454573" y="332536"/>
                    <a:pt x="8453352" y="331315"/>
                  </a:cubicBezTo>
                  <a:cubicBezTo>
                    <a:pt x="8453352" y="330095"/>
                    <a:pt x="8452132" y="327654"/>
                    <a:pt x="8450910" y="331315"/>
                  </a:cubicBezTo>
                  <a:cubicBezTo>
                    <a:pt x="8450910" y="332536"/>
                    <a:pt x="8449690" y="333757"/>
                    <a:pt x="8449690" y="333757"/>
                  </a:cubicBezTo>
                  <a:cubicBezTo>
                    <a:pt x="8448470" y="332536"/>
                    <a:pt x="8448470" y="336198"/>
                    <a:pt x="8448470" y="336198"/>
                  </a:cubicBezTo>
                  <a:cubicBezTo>
                    <a:pt x="8447248" y="334978"/>
                    <a:pt x="8446028" y="336198"/>
                    <a:pt x="8444807" y="338640"/>
                  </a:cubicBezTo>
                  <a:cubicBezTo>
                    <a:pt x="8442366" y="343522"/>
                    <a:pt x="8442366" y="342302"/>
                    <a:pt x="8441145" y="341081"/>
                  </a:cubicBezTo>
                  <a:cubicBezTo>
                    <a:pt x="8438703" y="339861"/>
                    <a:pt x="8439925" y="343522"/>
                    <a:pt x="8438703" y="341081"/>
                  </a:cubicBezTo>
                  <a:cubicBezTo>
                    <a:pt x="8438703" y="341081"/>
                    <a:pt x="8438703" y="341081"/>
                    <a:pt x="8438703" y="341081"/>
                  </a:cubicBezTo>
                  <a:cubicBezTo>
                    <a:pt x="8438703" y="339861"/>
                    <a:pt x="8439925" y="338640"/>
                    <a:pt x="8441145" y="337419"/>
                  </a:cubicBezTo>
                  <a:cubicBezTo>
                    <a:pt x="8442366" y="336198"/>
                    <a:pt x="8443587" y="334978"/>
                    <a:pt x="8444807" y="333757"/>
                  </a:cubicBezTo>
                  <a:cubicBezTo>
                    <a:pt x="8446028" y="331315"/>
                    <a:pt x="8447248" y="330095"/>
                    <a:pt x="8449690" y="328874"/>
                  </a:cubicBezTo>
                  <a:cubicBezTo>
                    <a:pt x="8450910" y="327654"/>
                    <a:pt x="8453352" y="326433"/>
                    <a:pt x="8454573" y="325212"/>
                  </a:cubicBezTo>
                  <a:cubicBezTo>
                    <a:pt x="8455794" y="322771"/>
                    <a:pt x="8455794" y="319108"/>
                    <a:pt x="8457014" y="315447"/>
                  </a:cubicBezTo>
                  <a:cubicBezTo>
                    <a:pt x="8457014" y="313005"/>
                    <a:pt x="8458235" y="311784"/>
                    <a:pt x="8458235" y="309343"/>
                  </a:cubicBezTo>
                  <a:cubicBezTo>
                    <a:pt x="8458235" y="306901"/>
                    <a:pt x="8460677" y="304460"/>
                    <a:pt x="8460677" y="302019"/>
                  </a:cubicBezTo>
                  <a:cubicBezTo>
                    <a:pt x="8460677" y="298357"/>
                    <a:pt x="8463117" y="295915"/>
                    <a:pt x="8463117" y="295915"/>
                  </a:cubicBezTo>
                  <a:cubicBezTo>
                    <a:pt x="8463117" y="295915"/>
                    <a:pt x="8464339" y="293474"/>
                    <a:pt x="8464339" y="293474"/>
                  </a:cubicBezTo>
                  <a:cubicBezTo>
                    <a:pt x="8464339" y="293474"/>
                    <a:pt x="8464339" y="292253"/>
                    <a:pt x="8464339" y="291032"/>
                  </a:cubicBezTo>
                  <a:cubicBezTo>
                    <a:pt x="8464339" y="288591"/>
                    <a:pt x="8464339" y="287370"/>
                    <a:pt x="8464339" y="288591"/>
                  </a:cubicBezTo>
                  <a:cubicBezTo>
                    <a:pt x="8463117" y="292253"/>
                    <a:pt x="8463117" y="292253"/>
                    <a:pt x="8461897" y="292253"/>
                  </a:cubicBezTo>
                  <a:cubicBezTo>
                    <a:pt x="8460677" y="292253"/>
                    <a:pt x="8460677" y="294694"/>
                    <a:pt x="8459455" y="295915"/>
                  </a:cubicBezTo>
                  <a:cubicBezTo>
                    <a:pt x="8459455" y="295915"/>
                    <a:pt x="8459455" y="297136"/>
                    <a:pt x="8459455" y="298357"/>
                  </a:cubicBezTo>
                  <a:cubicBezTo>
                    <a:pt x="8459455" y="298357"/>
                    <a:pt x="8459455" y="299577"/>
                    <a:pt x="8458235" y="300798"/>
                  </a:cubicBezTo>
                  <a:cubicBezTo>
                    <a:pt x="8457014" y="300798"/>
                    <a:pt x="8458235" y="302019"/>
                    <a:pt x="8457014" y="302019"/>
                  </a:cubicBezTo>
                  <a:cubicBezTo>
                    <a:pt x="8455794" y="302019"/>
                    <a:pt x="8457014" y="300798"/>
                    <a:pt x="8455794" y="304460"/>
                  </a:cubicBezTo>
                  <a:cubicBezTo>
                    <a:pt x="8455794" y="306901"/>
                    <a:pt x="8455794" y="308122"/>
                    <a:pt x="8454573" y="306901"/>
                  </a:cubicBezTo>
                  <a:cubicBezTo>
                    <a:pt x="8454573" y="305681"/>
                    <a:pt x="8453352" y="306901"/>
                    <a:pt x="8453352" y="306901"/>
                  </a:cubicBezTo>
                  <a:cubicBezTo>
                    <a:pt x="8452132" y="306901"/>
                    <a:pt x="8452132" y="310564"/>
                    <a:pt x="8452132" y="310564"/>
                  </a:cubicBezTo>
                  <a:cubicBezTo>
                    <a:pt x="8452132" y="310564"/>
                    <a:pt x="8450910" y="310564"/>
                    <a:pt x="8450910" y="309343"/>
                  </a:cubicBezTo>
                  <a:cubicBezTo>
                    <a:pt x="8449690" y="306901"/>
                    <a:pt x="8449690" y="310564"/>
                    <a:pt x="8449690" y="311784"/>
                  </a:cubicBezTo>
                  <a:cubicBezTo>
                    <a:pt x="8448470" y="314226"/>
                    <a:pt x="8448470" y="313005"/>
                    <a:pt x="8448470" y="311784"/>
                  </a:cubicBezTo>
                  <a:cubicBezTo>
                    <a:pt x="8447248" y="310564"/>
                    <a:pt x="8447248" y="309343"/>
                    <a:pt x="8447248" y="311784"/>
                  </a:cubicBezTo>
                  <a:cubicBezTo>
                    <a:pt x="8447248" y="313005"/>
                    <a:pt x="8447248" y="314226"/>
                    <a:pt x="8446028" y="314226"/>
                  </a:cubicBezTo>
                  <a:cubicBezTo>
                    <a:pt x="8444807" y="313005"/>
                    <a:pt x="8446028" y="316667"/>
                    <a:pt x="8446028" y="316667"/>
                  </a:cubicBezTo>
                  <a:cubicBezTo>
                    <a:pt x="8444807" y="315447"/>
                    <a:pt x="8443587" y="317888"/>
                    <a:pt x="8443587" y="320329"/>
                  </a:cubicBezTo>
                  <a:cubicBezTo>
                    <a:pt x="8442366" y="322771"/>
                    <a:pt x="8442366" y="323991"/>
                    <a:pt x="8442366" y="323991"/>
                  </a:cubicBezTo>
                  <a:cubicBezTo>
                    <a:pt x="8442366" y="323991"/>
                    <a:pt x="8441145" y="323991"/>
                    <a:pt x="8441145" y="323991"/>
                  </a:cubicBezTo>
                  <a:cubicBezTo>
                    <a:pt x="8438703" y="322771"/>
                    <a:pt x="8439925" y="326433"/>
                    <a:pt x="8438703" y="323991"/>
                  </a:cubicBezTo>
                  <a:cubicBezTo>
                    <a:pt x="8438703" y="323991"/>
                    <a:pt x="8438703" y="322771"/>
                    <a:pt x="8438703" y="322771"/>
                  </a:cubicBezTo>
                  <a:cubicBezTo>
                    <a:pt x="8438703" y="321550"/>
                    <a:pt x="8438703" y="321550"/>
                    <a:pt x="8439925" y="320329"/>
                  </a:cubicBezTo>
                  <a:cubicBezTo>
                    <a:pt x="8441145" y="319108"/>
                    <a:pt x="8441145" y="317888"/>
                    <a:pt x="8442366" y="316667"/>
                  </a:cubicBezTo>
                  <a:cubicBezTo>
                    <a:pt x="8443587" y="314226"/>
                    <a:pt x="8444807" y="313005"/>
                    <a:pt x="8444807" y="310564"/>
                  </a:cubicBezTo>
                  <a:cubicBezTo>
                    <a:pt x="8444807" y="309343"/>
                    <a:pt x="8447248" y="306901"/>
                    <a:pt x="8447248" y="305681"/>
                  </a:cubicBezTo>
                  <a:cubicBezTo>
                    <a:pt x="8448470" y="303239"/>
                    <a:pt x="8448470" y="299577"/>
                    <a:pt x="8447248" y="297136"/>
                  </a:cubicBezTo>
                  <a:cubicBezTo>
                    <a:pt x="8447248" y="295915"/>
                    <a:pt x="8448470" y="293474"/>
                    <a:pt x="8448470" y="292253"/>
                  </a:cubicBezTo>
                  <a:cubicBezTo>
                    <a:pt x="8448470" y="291032"/>
                    <a:pt x="8449690" y="287370"/>
                    <a:pt x="8450910" y="286150"/>
                  </a:cubicBezTo>
                  <a:cubicBezTo>
                    <a:pt x="8450910" y="282488"/>
                    <a:pt x="8452132" y="281267"/>
                    <a:pt x="8452132" y="281267"/>
                  </a:cubicBezTo>
                  <a:cubicBezTo>
                    <a:pt x="8452132" y="281267"/>
                    <a:pt x="8453352" y="278825"/>
                    <a:pt x="8453352" y="278825"/>
                  </a:cubicBezTo>
                  <a:cubicBezTo>
                    <a:pt x="8453352" y="278825"/>
                    <a:pt x="8453352" y="277605"/>
                    <a:pt x="8453352" y="276384"/>
                  </a:cubicBezTo>
                  <a:cubicBezTo>
                    <a:pt x="8453352" y="275163"/>
                    <a:pt x="8453352" y="273943"/>
                    <a:pt x="8453352" y="275163"/>
                  </a:cubicBezTo>
                  <a:cubicBezTo>
                    <a:pt x="8452132" y="277605"/>
                    <a:pt x="8452132" y="277605"/>
                    <a:pt x="8450910" y="277605"/>
                  </a:cubicBezTo>
                  <a:cubicBezTo>
                    <a:pt x="8449690" y="277605"/>
                    <a:pt x="8449690" y="278825"/>
                    <a:pt x="8449690" y="280046"/>
                  </a:cubicBezTo>
                  <a:cubicBezTo>
                    <a:pt x="8449690" y="280046"/>
                    <a:pt x="8449690" y="281267"/>
                    <a:pt x="8449690" y="281267"/>
                  </a:cubicBezTo>
                  <a:cubicBezTo>
                    <a:pt x="8449690" y="281267"/>
                    <a:pt x="8449690" y="282488"/>
                    <a:pt x="8448470" y="282488"/>
                  </a:cubicBezTo>
                  <a:cubicBezTo>
                    <a:pt x="8447248" y="282488"/>
                    <a:pt x="8448470" y="283708"/>
                    <a:pt x="8447248" y="283708"/>
                  </a:cubicBezTo>
                  <a:cubicBezTo>
                    <a:pt x="8447248" y="283708"/>
                    <a:pt x="8447248" y="282488"/>
                    <a:pt x="8446028" y="286150"/>
                  </a:cubicBezTo>
                  <a:cubicBezTo>
                    <a:pt x="8446028" y="287370"/>
                    <a:pt x="8446028" y="289812"/>
                    <a:pt x="8444807" y="288591"/>
                  </a:cubicBezTo>
                  <a:cubicBezTo>
                    <a:pt x="8444807" y="288591"/>
                    <a:pt x="8444807" y="288591"/>
                    <a:pt x="8443587" y="289812"/>
                  </a:cubicBezTo>
                  <a:cubicBezTo>
                    <a:pt x="8442366" y="291032"/>
                    <a:pt x="8443587" y="292253"/>
                    <a:pt x="8443587" y="293474"/>
                  </a:cubicBezTo>
                  <a:cubicBezTo>
                    <a:pt x="8443587" y="293474"/>
                    <a:pt x="8443587" y="293474"/>
                    <a:pt x="8442366" y="293474"/>
                  </a:cubicBezTo>
                  <a:cubicBezTo>
                    <a:pt x="8441145" y="292253"/>
                    <a:pt x="8441145" y="294694"/>
                    <a:pt x="8441145" y="295915"/>
                  </a:cubicBezTo>
                  <a:cubicBezTo>
                    <a:pt x="8441145" y="298357"/>
                    <a:pt x="8439925" y="297136"/>
                    <a:pt x="8439925" y="297136"/>
                  </a:cubicBezTo>
                  <a:cubicBezTo>
                    <a:pt x="8439925" y="297136"/>
                    <a:pt x="8438703" y="295915"/>
                    <a:pt x="8438703" y="298357"/>
                  </a:cubicBezTo>
                  <a:cubicBezTo>
                    <a:pt x="8438703" y="299577"/>
                    <a:pt x="8438703" y="300798"/>
                    <a:pt x="8438703" y="300798"/>
                  </a:cubicBezTo>
                  <a:cubicBezTo>
                    <a:pt x="8437483" y="300798"/>
                    <a:pt x="8438703" y="302019"/>
                    <a:pt x="8438703" y="302019"/>
                  </a:cubicBezTo>
                  <a:cubicBezTo>
                    <a:pt x="8437483" y="302019"/>
                    <a:pt x="8437483" y="303239"/>
                    <a:pt x="8436263" y="305681"/>
                  </a:cubicBezTo>
                  <a:cubicBezTo>
                    <a:pt x="8436263" y="310564"/>
                    <a:pt x="8435041" y="309343"/>
                    <a:pt x="8435041" y="309343"/>
                  </a:cubicBezTo>
                  <a:cubicBezTo>
                    <a:pt x="8433821" y="309343"/>
                    <a:pt x="8435041" y="311784"/>
                    <a:pt x="8433821" y="310564"/>
                  </a:cubicBezTo>
                  <a:cubicBezTo>
                    <a:pt x="8433821" y="310564"/>
                    <a:pt x="8433821" y="310564"/>
                    <a:pt x="8433821" y="310564"/>
                  </a:cubicBezTo>
                  <a:cubicBezTo>
                    <a:pt x="8433821" y="310564"/>
                    <a:pt x="8433821" y="310564"/>
                    <a:pt x="8433821" y="310564"/>
                  </a:cubicBezTo>
                  <a:cubicBezTo>
                    <a:pt x="8435041" y="306901"/>
                    <a:pt x="8435041" y="306901"/>
                    <a:pt x="8436263" y="302019"/>
                  </a:cubicBezTo>
                  <a:cubicBezTo>
                    <a:pt x="8436263" y="300798"/>
                    <a:pt x="8437483" y="299577"/>
                    <a:pt x="8437483" y="298357"/>
                  </a:cubicBezTo>
                  <a:cubicBezTo>
                    <a:pt x="8437483" y="295915"/>
                    <a:pt x="8438703" y="294694"/>
                    <a:pt x="8439925" y="292253"/>
                  </a:cubicBezTo>
                  <a:cubicBezTo>
                    <a:pt x="8439925" y="291032"/>
                    <a:pt x="8442366" y="288591"/>
                    <a:pt x="8442366" y="287370"/>
                  </a:cubicBezTo>
                  <a:cubicBezTo>
                    <a:pt x="8442366" y="284929"/>
                    <a:pt x="8442366" y="282488"/>
                    <a:pt x="8442366" y="280046"/>
                  </a:cubicBezTo>
                  <a:cubicBezTo>
                    <a:pt x="8442366" y="278825"/>
                    <a:pt x="8442366" y="277605"/>
                    <a:pt x="8442366" y="275163"/>
                  </a:cubicBezTo>
                  <a:cubicBezTo>
                    <a:pt x="8442366" y="273943"/>
                    <a:pt x="8443587" y="271501"/>
                    <a:pt x="8443587" y="269060"/>
                  </a:cubicBezTo>
                  <a:cubicBezTo>
                    <a:pt x="8443587" y="266618"/>
                    <a:pt x="8444807" y="264177"/>
                    <a:pt x="8444807" y="264177"/>
                  </a:cubicBezTo>
                  <a:cubicBezTo>
                    <a:pt x="8444807" y="264177"/>
                    <a:pt x="8444807" y="261736"/>
                    <a:pt x="8446028" y="261736"/>
                  </a:cubicBezTo>
                  <a:cubicBezTo>
                    <a:pt x="8446028" y="261736"/>
                    <a:pt x="8446028" y="260515"/>
                    <a:pt x="8446028" y="259294"/>
                  </a:cubicBezTo>
                  <a:cubicBezTo>
                    <a:pt x="8446028" y="258074"/>
                    <a:pt x="8446028" y="256853"/>
                    <a:pt x="8446028" y="258074"/>
                  </a:cubicBezTo>
                  <a:cubicBezTo>
                    <a:pt x="8446028" y="260515"/>
                    <a:pt x="8446028" y="260515"/>
                    <a:pt x="8444807" y="260515"/>
                  </a:cubicBezTo>
                  <a:cubicBezTo>
                    <a:pt x="8444807" y="260515"/>
                    <a:pt x="8443587" y="261736"/>
                    <a:pt x="8443587" y="262956"/>
                  </a:cubicBezTo>
                  <a:cubicBezTo>
                    <a:pt x="8443587" y="262956"/>
                    <a:pt x="8443587" y="264177"/>
                    <a:pt x="8443587" y="264177"/>
                  </a:cubicBezTo>
                  <a:cubicBezTo>
                    <a:pt x="8443587" y="264177"/>
                    <a:pt x="8443587" y="265398"/>
                    <a:pt x="8443587" y="265398"/>
                  </a:cubicBezTo>
                  <a:cubicBezTo>
                    <a:pt x="8442366" y="265398"/>
                    <a:pt x="8443587" y="266618"/>
                    <a:pt x="8442366" y="266618"/>
                  </a:cubicBezTo>
                  <a:cubicBezTo>
                    <a:pt x="8442366" y="266618"/>
                    <a:pt x="8442366" y="265398"/>
                    <a:pt x="8442366" y="269060"/>
                  </a:cubicBezTo>
                  <a:cubicBezTo>
                    <a:pt x="8442366" y="270281"/>
                    <a:pt x="8442366" y="271501"/>
                    <a:pt x="8442366" y="271501"/>
                  </a:cubicBezTo>
                  <a:cubicBezTo>
                    <a:pt x="8442366" y="271501"/>
                    <a:pt x="8442366" y="271501"/>
                    <a:pt x="8441145" y="272722"/>
                  </a:cubicBezTo>
                  <a:cubicBezTo>
                    <a:pt x="8439925" y="273943"/>
                    <a:pt x="8441145" y="275163"/>
                    <a:pt x="8441145" y="275163"/>
                  </a:cubicBezTo>
                  <a:cubicBezTo>
                    <a:pt x="8441145" y="275163"/>
                    <a:pt x="8441145" y="275163"/>
                    <a:pt x="8439925" y="275163"/>
                  </a:cubicBezTo>
                  <a:cubicBezTo>
                    <a:pt x="8438703" y="273943"/>
                    <a:pt x="8439925" y="276384"/>
                    <a:pt x="8438703" y="277605"/>
                  </a:cubicBezTo>
                  <a:cubicBezTo>
                    <a:pt x="8438703" y="280046"/>
                    <a:pt x="8438703" y="278825"/>
                    <a:pt x="8437483" y="278825"/>
                  </a:cubicBezTo>
                  <a:cubicBezTo>
                    <a:pt x="8437483" y="278825"/>
                    <a:pt x="8436263" y="277605"/>
                    <a:pt x="8436263" y="280046"/>
                  </a:cubicBezTo>
                  <a:cubicBezTo>
                    <a:pt x="8436263" y="281267"/>
                    <a:pt x="8436263" y="281267"/>
                    <a:pt x="8436263" y="281267"/>
                  </a:cubicBezTo>
                  <a:cubicBezTo>
                    <a:pt x="8435041" y="281267"/>
                    <a:pt x="8436263" y="282488"/>
                    <a:pt x="8436263" y="282488"/>
                  </a:cubicBezTo>
                  <a:cubicBezTo>
                    <a:pt x="8435041" y="282488"/>
                    <a:pt x="8435041" y="284929"/>
                    <a:pt x="8435041" y="286150"/>
                  </a:cubicBezTo>
                  <a:cubicBezTo>
                    <a:pt x="8435041" y="289812"/>
                    <a:pt x="8435041" y="289812"/>
                    <a:pt x="8433821" y="289812"/>
                  </a:cubicBezTo>
                  <a:cubicBezTo>
                    <a:pt x="8432600" y="291032"/>
                    <a:pt x="8433821" y="292253"/>
                    <a:pt x="8432600" y="291032"/>
                  </a:cubicBezTo>
                  <a:cubicBezTo>
                    <a:pt x="8431380" y="291032"/>
                    <a:pt x="8431380" y="289812"/>
                    <a:pt x="8431380" y="292253"/>
                  </a:cubicBezTo>
                  <a:cubicBezTo>
                    <a:pt x="8431380" y="293474"/>
                    <a:pt x="8431380" y="293474"/>
                    <a:pt x="8431380" y="293474"/>
                  </a:cubicBezTo>
                  <a:cubicBezTo>
                    <a:pt x="8430159" y="291032"/>
                    <a:pt x="8431380" y="294694"/>
                    <a:pt x="8430159" y="294694"/>
                  </a:cubicBezTo>
                  <a:cubicBezTo>
                    <a:pt x="8428938" y="293474"/>
                    <a:pt x="8430159" y="298357"/>
                    <a:pt x="8428938" y="297136"/>
                  </a:cubicBezTo>
                  <a:cubicBezTo>
                    <a:pt x="8427718" y="295915"/>
                    <a:pt x="8428938" y="298357"/>
                    <a:pt x="8427718" y="297136"/>
                  </a:cubicBezTo>
                  <a:cubicBezTo>
                    <a:pt x="8427718" y="297136"/>
                    <a:pt x="8427718" y="298357"/>
                    <a:pt x="8427718" y="298357"/>
                  </a:cubicBezTo>
                  <a:cubicBezTo>
                    <a:pt x="8427718" y="298357"/>
                    <a:pt x="8427718" y="298357"/>
                    <a:pt x="8427718" y="298357"/>
                  </a:cubicBezTo>
                  <a:lnTo>
                    <a:pt x="8427718" y="260515"/>
                  </a:lnTo>
                  <a:lnTo>
                    <a:pt x="8427718" y="298357"/>
                  </a:lnTo>
                  <a:cubicBezTo>
                    <a:pt x="8427718" y="298357"/>
                    <a:pt x="8427718" y="298357"/>
                    <a:pt x="8427718" y="298357"/>
                  </a:cubicBezTo>
                  <a:cubicBezTo>
                    <a:pt x="8427718" y="298357"/>
                    <a:pt x="8427718" y="297136"/>
                    <a:pt x="8427718" y="297136"/>
                  </a:cubicBezTo>
                  <a:cubicBezTo>
                    <a:pt x="8426496" y="298357"/>
                    <a:pt x="8427718" y="295915"/>
                    <a:pt x="8426496" y="297136"/>
                  </a:cubicBezTo>
                  <a:cubicBezTo>
                    <a:pt x="8426496" y="297136"/>
                    <a:pt x="8427718" y="293474"/>
                    <a:pt x="8425276" y="294694"/>
                  </a:cubicBezTo>
                  <a:cubicBezTo>
                    <a:pt x="8425276" y="294694"/>
                    <a:pt x="8425276" y="291032"/>
                    <a:pt x="8424056" y="293474"/>
                  </a:cubicBezTo>
                  <a:cubicBezTo>
                    <a:pt x="8424056" y="293474"/>
                    <a:pt x="8424056" y="293474"/>
                    <a:pt x="8424056" y="292253"/>
                  </a:cubicBezTo>
                  <a:cubicBezTo>
                    <a:pt x="8424056" y="289812"/>
                    <a:pt x="8424056" y="289812"/>
                    <a:pt x="8422834" y="291032"/>
                  </a:cubicBezTo>
                  <a:cubicBezTo>
                    <a:pt x="8421614" y="291032"/>
                    <a:pt x="8422834" y="289812"/>
                    <a:pt x="8421614" y="289812"/>
                  </a:cubicBezTo>
                  <a:cubicBezTo>
                    <a:pt x="8420393" y="289812"/>
                    <a:pt x="8420393" y="289812"/>
                    <a:pt x="8420393" y="286150"/>
                  </a:cubicBezTo>
                  <a:cubicBezTo>
                    <a:pt x="8420393" y="283708"/>
                    <a:pt x="8420393" y="282488"/>
                    <a:pt x="8419172" y="282488"/>
                  </a:cubicBezTo>
                  <a:cubicBezTo>
                    <a:pt x="8419172" y="282488"/>
                    <a:pt x="8420393" y="281267"/>
                    <a:pt x="8419172" y="281267"/>
                  </a:cubicBezTo>
                  <a:cubicBezTo>
                    <a:pt x="8419172" y="281267"/>
                    <a:pt x="8419172" y="281267"/>
                    <a:pt x="8419172" y="280046"/>
                  </a:cubicBezTo>
                  <a:cubicBezTo>
                    <a:pt x="8419172" y="277605"/>
                    <a:pt x="8419172" y="278825"/>
                    <a:pt x="8417952" y="278825"/>
                  </a:cubicBezTo>
                  <a:cubicBezTo>
                    <a:pt x="8417952" y="278825"/>
                    <a:pt x="8416731" y="280046"/>
                    <a:pt x="8416731" y="277605"/>
                  </a:cubicBezTo>
                  <a:cubicBezTo>
                    <a:pt x="8416731" y="276384"/>
                    <a:pt x="8416731" y="273943"/>
                    <a:pt x="8415511" y="275163"/>
                  </a:cubicBezTo>
                  <a:cubicBezTo>
                    <a:pt x="8415511" y="275163"/>
                    <a:pt x="8415511" y="275163"/>
                    <a:pt x="8414289" y="275163"/>
                  </a:cubicBezTo>
                  <a:cubicBezTo>
                    <a:pt x="8414289" y="275163"/>
                    <a:pt x="8414289" y="272722"/>
                    <a:pt x="8414289" y="272722"/>
                  </a:cubicBezTo>
                  <a:cubicBezTo>
                    <a:pt x="8414289" y="272722"/>
                    <a:pt x="8414289" y="271501"/>
                    <a:pt x="8413069" y="271501"/>
                  </a:cubicBezTo>
                  <a:cubicBezTo>
                    <a:pt x="8413069" y="271501"/>
                    <a:pt x="8413069" y="270281"/>
                    <a:pt x="8413069" y="269060"/>
                  </a:cubicBezTo>
                  <a:cubicBezTo>
                    <a:pt x="8413069" y="266618"/>
                    <a:pt x="8413069" y="267839"/>
                    <a:pt x="8413069" y="266618"/>
                  </a:cubicBezTo>
                  <a:cubicBezTo>
                    <a:pt x="8413069" y="266618"/>
                    <a:pt x="8413069" y="266618"/>
                    <a:pt x="8411849" y="265398"/>
                  </a:cubicBezTo>
                  <a:cubicBezTo>
                    <a:pt x="8411849" y="265398"/>
                    <a:pt x="8411849" y="264177"/>
                    <a:pt x="8411849" y="264177"/>
                  </a:cubicBezTo>
                  <a:cubicBezTo>
                    <a:pt x="8411849" y="264177"/>
                    <a:pt x="8411849" y="262956"/>
                    <a:pt x="8411849" y="262956"/>
                  </a:cubicBezTo>
                  <a:cubicBezTo>
                    <a:pt x="8411849" y="261736"/>
                    <a:pt x="8410627" y="260515"/>
                    <a:pt x="8410627" y="260515"/>
                  </a:cubicBezTo>
                  <a:cubicBezTo>
                    <a:pt x="8409407" y="260515"/>
                    <a:pt x="8409407" y="260515"/>
                    <a:pt x="8409407" y="258074"/>
                  </a:cubicBezTo>
                  <a:cubicBezTo>
                    <a:pt x="8409407" y="256853"/>
                    <a:pt x="8409407" y="258074"/>
                    <a:pt x="8409407" y="259294"/>
                  </a:cubicBezTo>
                  <a:cubicBezTo>
                    <a:pt x="8409407" y="260515"/>
                    <a:pt x="8409407" y="261736"/>
                    <a:pt x="8409407" y="261736"/>
                  </a:cubicBezTo>
                  <a:cubicBezTo>
                    <a:pt x="8409407" y="261736"/>
                    <a:pt x="8409407" y="262956"/>
                    <a:pt x="8410627" y="264177"/>
                  </a:cubicBezTo>
                  <a:cubicBezTo>
                    <a:pt x="8410627" y="264177"/>
                    <a:pt x="8411849" y="266618"/>
                    <a:pt x="8411849" y="269060"/>
                  </a:cubicBezTo>
                  <a:cubicBezTo>
                    <a:pt x="8411849" y="270281"/>
                    <a:pt x="8413069" y="272722"/>
                    <a:pt x="8413069" y="275163"/>
                  </a:cubicBezTo>
                  <a:cubicBezTo>
                    <a:pt x="8413069" y="276384"/>
                    <a:pt x="8413069" y="277605"/>
                    <a:pt x="8413069" y="280046"/>
                  </a:cubicBezTo>
                  <a:cubicBezTo>
                    <a:pt x="8413069" y="282488"/>
                    <a:pt x="8413069" y="284929"/>
                    <a:pt x="8413069" y="287370"/>
                  </a:cubicBezTo>
                  <a:cubicBezTo>
                    <a:pt x="8413069" y="288591"/>
                    <a:pt x="8415511" y="291032"/>
                    <a:pt x="8415511" y="292253"/>
                  </a:cubicBezTo>
                  <a:cubicBezTo>
                    <a:pt x="8416731" y="294694"/>
                    <a:pt x="8416731" y="295915"/>
                    <a:pt x="8417952" y="298357"/>
                  </a:cubicBezTo>
                  <a:cubicBezTo>
                    <a:pt x="8417952" y="299577"/>
                    <a:pt x="8419172" y="300798"/>
                    <a:pt x="8419172" y="302019"/>
                  </a:cubicBezTo>
                  <a:cubicBezTo>
                    <a:pt x="8420393" y="306901"/>
                    <a:pt x="8419172" y="306901"/>
                    <a:pt x="8421614" y="310564"/>
                  </a:cubicBezTo>
                  <a:cubicBezTo>
                    <a:pt x="8421614" y="310564"/>
                    <a:pt x="8421614" y="310564"/>
                    <a:pt x="8421614" y="310564"/>
                  </a:cubicBezTo>
                  <a:cubicBezTo>
                    <a:pt x="8421614" y="310564"/>
                    <a:pt x="8421614" y="310564"/>
                    <a:pt x="8421614" y="310564"/>
                  </a:cubicBezTo>
                  <a:cubicBezTo>
                    <a:pt x="8420393" y="311784"/>
                    <a:pt x="8421614" y="309343"/>
                    <a:pt x="8420393" y="309343"/>
                  </a:cubicBezTo>
                  <a:cubicBezTo>
                    <a:pt x="8419172" y="309343"/>
                    <a:pt x="8419172" y="310564"/>
                    <a:pt x="8419172" y="305681"/>
                  </a:cubicBezTo>
                  <a:cubicBezTo>
                    <a:pt x="8419172" y="303239"/>
                    <a:pt x="8417952" y="302019"/>
                    <a:pt x="8416731" y="302019"/>
                  </a:cubicBezTo>
                  <a:cubicBezTo>
                    <a:pt x="8416731" y="302019"/>
                    <a:pt x="8417952" y="299577"/>
                    <a:pt x="8416731" y="300798"/>
                  </a:cubicBezTo>
                  <a:cubicBezTo>
                    <a:pt x="8416731" y="300798"/>
                    <a:pt x="8416731" y="300798"/>
                    <a:pt x="8416731" y="298357"/>
                  </a:cubicBezTo>
                  <a:cubicBezTo>
                    <a:pt x="8416731" y="295915"/>
                    <a:pt x="8415511" y="297136"/>
                    <a:pt x="8415511" y="297136"/>
                  </a:cubicBezTo>
                  <a:cubicBezTo>
                    <a:pt x="8415511" y="297136"/>
                    <a:pt x="8414289" y="298357"/>
                    <a:pt x="8414289" y="295915"/>
                  </a:cubicBezTo>
                  <a:cubicBezTo>
                    <a:pt x="8414289" y="294694"/>
                    <a:pt x="8414289" y="291032"/>
                    <a:pt x="8413069" y="293474"/>
                  </a:cubicBezTo>
                  <a:cubicBezTo>
                    <a:pt x="8413069" y="294694"/>
                    <a:pt x="8411849" y="294694"/>
                    <a:pt x="8411849" y="293474"/>
                  </a:cubicBezTo>
                  <a:cubicBezTo>
                    <a:pt x="8411849" y="293474"/>
                    <a:pt x="8411849" y="291032"/>
                    <a:pt x="8411849" y="289812"/>
                  </a:cubicBezTo>
                  <a:cubicBezTo>
                    <a:pt x="8411849" y="289812"/>
                    <a:pt x="8411849" y="288591"/>
                    <a:pt x="8410627" y="288591"/>
                  </a:cubicBezTo>
                  <a:cubicBezTo>
                    <a:pt x="8410627" y="289812"/>
                    <a:pt x="8409407" y="287370"/>
                    <a:pt x="8409407" y="286150"/>
                  </a:cubicBezTo>
                  <a:cubicBezTo>
                    <a:pt x="8409407" y="282488"/>
                    <a:pt x="8409407" y="284929"/>
                    <a:pt x="8408186" y="283708"/>
                  </a:cubicBezTo>
                  <a:cubicBezTo>
                    <a:pt x="8408186" y="283708"/>
                    <a:pt x="8408186" y="283708"/>
                    <a:pt x="8406965" y="282488"/>
                  </a:cubicBezTo>
                  <a:cubicBezTo>
                    <a:pt x="8406965" y="282488"/>
                    <a:pt x="8406965" y="281267"/>
                    <a:pt x="8405745" y="281267"/>
                  </a:cubicBezTo>
                  <a:cubicBezTo>
                    <a:pt x="8405745" y="281267"/>
                    <a:pt x="8405745" y="280046"/>
                    <a:pt x="8405745" y="280046"/>
                  </a:cubicBezTo>
                  <a:cubicBezTo>
                    <a:pt x="8404524" y="278825"/>
                    <a:pt x="8404524" y="277605"/>
                    <a:pt x="8404524" y="277605"/>
                  </a:cubicBezTo>
                  <a:cubicBezTo>
                    <a:pt x="8403304" y="277605"/>
                    <a:pt x="8403304" y="277605"/>
                    <a:pt x="8402082" y="275163"/>
                  </a:cubicBezTo>
                  <a:cubicBezTo>
                    <a:pt x="8402082" y="273943"/>
                    <a:pt x="8402082" y="275163"/>
                    <a:pt x="8402082" y="276384"/>
                  </a:cubicBezTo>
                  <a:cubicBezTo>
                    <a:pt x="8402082" y="277605"/>
                    <a:pt x="8402082" y="278825"/>
                    <a:pt x="8402082" y="278825"/>
                  </a:cubicBezTo>
                  <a:cubicBezTo>
                    <a:pt x="8402082" y="278825"/>
                    <a:pt x="8402082" y="280046"/>
                    <a:pt x="8403304" y="281267"/>
                  </a:cubicBezTo>
                  <a:cubicBezTo>
                    <a:pt x="8403304" y="281267"/>
                    <a:pt x="8404524" y="283708"/>
                    <a:pt x="8404524" y="286150"/>
                  </a:cubicBezTo>
                  <a:cubicBezTo>
                    <a:pt x="8404524" y="287370"/>
                    <a:pt x="8406965" y="291032"/>
                    <a:pt x="8406965" y="292253"/>
                  </a:cubicBezTo>
                  <a:cubicBezTo>
                    <a:pt x="8406965" y="293474"/>
                    <a:pt x="8408186" y="295915"/>
                    <a:pt x="8408186" y="297136"/>
                  </a:cubicBezTo>
                  <a:cubicBezTo>
                    <a:pt x="8408186" y="299577"/>
                    <a:pt x="8408186" y="303239"/>
                    <a:pt x="8408186" y="305681"/>
                  </a:cubicBezTo>
                  <a:cubicBezTo>
                    <a:pt x="8408186" y="306901"/>
                    <a:pt x="8410627" y="309343"/>
                    <a:pt x="8410627" y="310564"/>
                  </a:cubicBezTo>
                  <a:cubicBezTo>
                    <a:pt x="8411849" y="313005"/>
                    <a:pt x="8413069" y="314226"/>
                    <a:pt x="8413069" y="316667"/>
                  </a:cubicBezTo>
                  <a:cubicBezTo>
                    <a:pt x="8413069" y="317888"/>
                    <a:pt x="8414289" y="319108"/>
                    <a:pt x="8415511" y="320329"/>
                  </a:cubicBezTo>
                  <a:cubicBezTo>
                    <a:pt x="8415511" y="321550"/>
                    <a:pt x="8416731" y="321550"/>
                    <a:pt x="8416731" y="322771"/>
                  </a:cubicBezTo>
                  <a:cubicBezTo>
                    <a:pt x="8416731" y="322771"/>
                    <a:pt x="8416731" y="322771"/>
                    <a:pt x="8416731" y="323991"/>
                  </a:cubicBezTo>
                  <a:cubicBezTo>
                    <a:pt x="8415511" y="325212"/>
                    <a:pt x="8416731" y="322771"/>
                    <a:pt x="8414289" y="323991"/>
                  </a:cubicBezTo>
                  <a:cubicBezTo>
                    <a:pt x="8413069" y="323991"/>
                    <a:pt x="8413069" y="325212"/>
                    <a:pt x="8413069" y="323991"/>
                  </a:cubicBezTo>
                  <a:cubicBezTo>
                    <a:pt x="8413069" y="323991"/>
                    <a:pt x="8411849" y="322771"/>
                    <a:pt x="8411849" y="320329"/>
                  </a:cubicBezTo>
                  <a:cubicBezTo>
                    <a:pt x="8411849" y="317888"/>
                    <a:pt x="8410627" y="316667"/>
                    <a:pt x="8409407" y="316667"/>
                  </a:cubicBezTo>
                  <a:cubicBezTo>
                    <a:pt x="8409407" y="316667"/>
                    <a:pt x="8410627" y="314226"/>
                    <a:pt x="8409407" y="314226"/>
                  </a:cubicBezTo>
                  <a:cubicBezTo>
                    <a:pt x="8409407" y="314226"/>
                    <a:pt x="8409407" y="314226"/>
                    <a:pt x="8408186" y="311784"/>
                  </a:cubicBezTo>
                  <a:cubicBezTo>
                    <a:pt x="8408186" y="308122"/>
                    <a:pt x="8406965" y="310564"/>
                    <a:pt x="8406965" y="311784"/>
                  </a:cubicBezTo>
                  <a:cubicBezTo>
                    <a:pt x="8405745" y="313005"/>
                    <a:pt x="8405745" y="314226"/>
                    <a:pt x="8405745" y="311784"/>
                  </a:cubicBezTo>
                  <a:cubicBezTo>
                    <a:pt x="8405745" y="310564"/>
                    <a:pt x="8404524" y="306901"/>
                    <a:pt x="8404524" y="309343"/>
                  </a:cubicBezTo>
                  <a:cubicBezTo>
                    <a:pt x="8404524" y="310564"/>
                    <a:pt x="8403304" y="310564"/>
                    <a:pt x="8403304" y="310564"/>
                  </a:cubicBezTo>
                  <a:cubicBezTo>
                    <a:pt x="8403304" y="310564"/>
                    <a:pt x="8403304" y="306901"/>
                    <a:pt x="8402082" y="306901"/>
                  </a:cubicBezTo>
                  <a:cubicBezTo>
                    <a:pt x="8402082" y="306901"/>
                    <a:pt x="8400862" y="305681"/>
                    <a:pt x="8400862" y="306901"/>
                  </a:cubicBezTo>
                  <a:cubicBezTo>
                    <a:pt x="8400862" y="308122"/>
                    <a:pt x="8399642" y="306901"/>
                    <a:pt x="8399642" y="304460"/>
                  </a:cubicBezTo>
                  <a:cubicBezTo>
                    <a:pt x="8399642" y="300798"/>
                    <a:pt x="8399642" y="302019"/>
                    <a:pt x="8398420" y="302019"/>
                  </a:cubicBezTo>
                  <a:cubicBezTo>
                    <a:pt x="8398420" y="302019"/>
                    <a:pt x="8398420" y="302019"/>
                    <a:pt x="8397200" y="300798"/>
                  </a:cubicBezTo>
                  <a:cubicBezTo>
                    <a:pt x="8397200" y="300798"/>
                    <a:pt x="8395979" y="299577"/>
                    <a:pt x="8395979" y="298357"/>
                  </a:cubicBezTo>
                  <a:cubicBezTo>
                    <a:pt x="8395979" y="298357"/>
                    <a:pt x="8395979" y="295915"/>
                    <a:pt x="8395979" y="295915"/>
                  </a:cubicBezTo>
                  <a:cubicBezTo>
                    <a:pt x="8394758" y="294694"/>
                    <a:pt x="8394758" y="292253"/>
                    <a:pt x="8393538" y="292253"/>
                  </a:cubicBezTo>
                  <a:cubicBezTo>
                    <a:pt x="8392317" y="293474"/>
                    <a:pt x="8392317" y="292253"/>
                    <a:pt x="8391097" y="288591"/>
                  </a:cubicBezTo>
                  <a:cubicBezTo>
                    <a:pt x="8391097" y="287370"/>
                    <a:pt x="8391097" y="288591"/>
                    <a:pt x="8391097" y="291032"/>
                  </a:cubicBezTo>
                  <a:cubicBezTo>
                    <a:pt x="8391097" y="292253"/>
                    <a:pt x="8391097" y="293474"/>
                    <a:pt x="8391097" y="293474"/>
                  </a:cubicBezTo>
                  <a:cubicBezTo>
                    <a:pt x="8391097" y="293474"/>
                    <a:pt x="8392317" y="295915"/>
                    <a:pt x="8392317" y="295915"/>
                  </a:cubicBezTo>
                  <a:cubicBezTo>
                    <a:pt x="8392317" y="297136"/>
                    <a:pt x="8394758" y="298357"/>
                    <a:pt x="8394758" y="302019"/>
                  </a:cubicBezTo>
                  <a:cubicBezTo>
                    <a:pt x="8394758" y="304460"/>
                    <a:pt x="8397200" y="306901"/>
                    <a:pt x="8397200" y="309343"/>
                  </a:cubicBezTo>
                  <a:cubicBezTo>
                    <a:pt x="8397200" y="311784"/>
                    <a:pt x="8398420" y="313005"/>
                    <a:pt x="8398420" y="315447"/>
                  </a:cubicBezTo>
                  <a:cubicBezTo>
                    <a:pt x="8398420" y="319108"/>
                    <a:pt x="8399642" y="322771"/>
                    <a:pt x="8400862" y="325212"/>
                  </a:cubicBezTo>
                  <a:cubicBezTo>
                    <a:pt x="8400862" y="326433"/>
                    <a:pt x="8404524" y="327654"/>
                    <a:pt x="8405745" y="328874"/>
                  </a:cubicBezTo>
                  <a:cubicBezTo>
                    <a:pt x="8406965" y="331315"/>
                    <a:pt x="8408186" y="332536"/>
                    <a:pt x="8410627" y="333757"/>
                  </a:cubicBezTo>
                  <a:cubicBezTo>
                    <a:pt x="8411849" y="334978"/>
                    <a:pt x="8413069" y="336198"/>
                    <a:pt x="8414289" y="337419"/>
                  </a:cubicBezTo>
                  <a:cubicBezTo>
                    <a:pt x="8415511" y="338640"/>
                    <a:pt x="8416731" y="341081"/>
                    <a:pt x="8416731" y="341081"/>
                  </a:cubicBezTo>
                  <a:cubicBezTo>
                    <a:pt x="8416731" y="341081"/>
                    <a:pt x="8416731" y="341081"/>
                    <a:pt x="8416731" y="341081"/>
                  </a:cubicBezTo>
                  <a:cubicBezTo>
                    <a:pt x="8415511" y="343522"/>
                    <a:pt x="8416731" y="339861"/>
                    <a:pt x="8414289" y="341081"/>
                  </a:cubicBezTo>
                  <a:cubicBezTo>
                    <a:pt x="8413069" y="342302"/>
                    <a:pt x="8413069" y="343522"/>
                    <a:pt x="8410627" y="338640"/>
                  </a:cubicBezTo>
                  <a:cubicBezTo>
                    <a:pt x="8409407" y="336198"/>
                    <a:pt x="8408186" y="334978"/>
                    <a:pt x="8406965" y="336198"/>
                  </a:cubicBezTo>
                  <a:cubicBezTo>
                    <a:pt x="8406965" y="336198"/>
                    <a:pt x="8406965" y="332536"/>
                    <a:pt x="8405745" y="333757"/>
                  </a:cubicBezTo>
                  <a:cubicBezTo>
                    <a:pt x="8405745" y="333757"/>
                    <a:pt x="8405745" y="333757"/>
                    <a:pt x="8404524" y="331315"/>
                  </a:cubicBezTo>
                  <a:cubicBezTo>
                    <a:pt x="8403304" y="327654"/>
                    <a:pt x="8403304" y="330095"/>
                    <a:pt x="8402082" y="331315"/>
                  </a:cubicBezTo>
                  <a:cubicBezTo>
                    <a:pt x="8402082" y="332536"/>
                    <a:pt x="8400862" y="333757"/>
                    <a:pt x="8399642" y="331315"/>
                  </a:cubicBezTo>
                  <a:cubicBezTo>
                    <a:pt x="8398420" y="330095"/>
                    <a:pt x="8398420" y="326433"/>
                    <a:pt x="8397200" y="328874"/>
                  </a:cubicBezTo>
                  <a:cubicBezTo>
                    <a:pt x="8397200" y="330095"/>
                    <a:pt x="8397200" y="330095"/>
                    <a:pt x="8395979" y="330095"/>
                  </a:cubicBezTo>
                  <a:cubicBezTo>
                    <a:pt x="8395979" y="330095"/>
                    <a:pt x="8395979" y="326433"/>
                    <a:pt x="8394758" y="326433"/>
                  </a:cubicBezTo>
                  <a:cubicBezTo>
                    <a:pt x="8394758" y="326433"/>
                    <a:pt x="8393538" y="326433"/>
                    <a:pt x="8393538" y="326433"/>
                  </a:cubicBezTo>
                  <a:cubicBezTo>
                    <a:pt x="8393538" y="327654"/>
                    <a:pt x="8392317" y="326433"/>
                    <a:pt x="8392317" y="325212"/>
                  </a:cubicBezTo>
                  <a:cubicBezTo>
                    <a:pt x="8391097" y="321550"/>
                    <a:pt x="8391097" y="323991"/>
                    <a:pt x="8391097" y="323991"/>
                  </a:cubicBezTo>
                  <a:cubicBezTo>
                    <a:pt x="8391097" y="323991"/>
                    <a:pt x="8391097" y="323991"/>
                    <a:pt x="8389875" y="323991"/>
                  </a:cubicBezTo>
                  <a:cubicBezTo>
                    <a:pt x="8389875" y="323991"/>
                    <a:pt x="8388655" y="322771"/>
                    <a:pt x="8388655" y="322771"/>
                  </a:cubicBezTo>
                  <a:cubicBezTo>
                    <a:pt x="8388655" y="322771"/>
                    <a:pt x="8387435" y="321550"/>
                    <a:pt x="8387435" y="321550"/>
                  </a:cubicBezTo>
                  <a:cubicBezTo>
                    <a:pt x="8386214" y="321550"/>
                    <a:pt x="8384993" y="319108"/>
                    <a:pt x="8384993" y="320329"/>
                  </a:cubicBezTo>
                  <a:cubicBezTo>
                    <a:pt x="8383772" y="322771"/>
                    <a:pt x="8383772" y="321550"/>
                    <a:pt x="8382552" y="319108"/>
                  </a:cubicBezTo>
                  <a:cubicBezTo>
                    <a:pt x="8382552" y="319108"/>
                    <a:pt x="8382552" y="320329"/>
                    <a:pt x="8382552" y="321550"/>
                  </a:cubicBezTo>
                  <a:cubicBezTo>
                    <a:pt x="8382552" y="322771"/>
                    <a:pt x="8383772" y="323991"/>
                    <a:pt x="8383772" y="323991"/>
                  </a:cubicBezTo>
                  <a:cubicBezTo>
                    <a:pt x="8383772" y="323991"/>
                    <a:pt x="8384993" y="325212"/>
                    <a:pt x="8384993" y="325212"/>
                  </a:cubicBezTo>
                  <a:cubicBezTo>
                    <a:pt x="8386214" y="325212"/>
                    <a:pt x="8387435" y="325212"/>
                    <a:pt x="8388655" y="328874"/>
                  </a:cubicBezTo>
                  <a:cubicBezTo>
                    <a:pt x="8389875" y="331315"/>
                    <a:pt x="8392317" y="331315"/>
                    <a:pt x="8392317" y="333757"/>
                  </a:cubicBezTo>
                  <a:cubicBezTo>
                    <a:pt x="8392317" y="336198"/>
                    <a:pt x="8394758" y="336198"/>
                    <a:pt x="8394758" y="338640"/>
                  </a:cubicBezTo>
                  <a:cubicBezTo>
                    <a:pt x="8395979" y="341081"/>
                    <a:pt x="8395979" y="345964"/>
                    <a:pt x="8398420" y="347185"/>
                  </a:cubicBezTo>
                  <a:cubicBezTo>
                    <a:pt x="8399642" y="348405"/>
                    <a:pt x="8402082" y="348405"/>
                    <a:pt x="8403304" y="349626"/>
                  </a:cubicBezTo>
                  <a:cubicBezTo>
                    <a:pt x="8404524" y="350847"/>
                    <a:pt x="8406965" y="352068"/>
                    <a:pt x="8408186" y="354509"/>
                  </a:cubicBezTo>
                  <a:cubicBezTo>
                    <a:pt x="8409407" y="355729"/>
                    <a:pt x="8410627" y="355729"/>
                    <a:pt x="8411849" y="356950"/>
                  </a:cubicBezTo>
                  <a:cubicBezTo>
                    <a:pt x="8413069" y="359392"/>
                    <a:pt x="8414289" y="360612"/>
                    <a:pt x="8414289" y="361833"/>
                  </a:cubicBezTo>
                  <a:cubicBezTo>
                    <a:pt x="8414289" y="361833"/>
                    <a:pt x="8413069" y="363054"/>
                    <a:pt x="8413069" y="364275"/>
                  </a:cubicBezTo>
                  <a:cubicBezTo>
                    <a:pt x="8413069" y="366716"/>
                    <a:pt x="8413069" y="363054"/>
                    <a:pt x="8410627" y="365495"/>
                  </a:cubicBezTo>
                  <a:cubicBezTo>
                    <a:pt x="8409407" y="366716"/>
                    <a:pt x="8409407" y="367936"/>
                    <a:pt x="8406965" y="364275"/>
                  </a:cubicBezTo>
                  <a:cubicBezTo>
                    <a:pt x="8405745" y="361833"/>
                    <a:pt x="8404524" y="360612"/>
                    <a:pt x="8403304" y="363054"/>
                  </a:cubicBezTo>
                  <a:cubicBezTo>
                    <a:pt x="8403304" y="363054"/>
                    <a:pt x="8403304" y="359392"/>
                    <a:pt x="8402082" y="361833"/>
                  </a:cubicBezTo>
                  <a:cubicBezTo>
                    <a:pt x="8402082" y="361833"/>
                    <a:pt x="8402082" y="361833"/>
                    <a:pt x="8400862" y="360612"/>
                  </a:cubicBezTo>
                  <a:cubicBezTo>
                    <a:pt x="8399642" y="356950"/>
                    <a:pt x="8399642" y="359392"/>
                    <a:pt x="8399642" y="360612"/>
                  </a:cubicBezTo>
                  <a:cubicBezTo>
                    <a:pt x="8399642" y="361833"/>
                    <a:pt x="8398420" y="363054"/>
                    <a:pt x="8397200" y="360612"/>
                  </a:cubicBezTo>
                  <a:cubicBezTo>
                    <a:pt x="8395979" y="359392"/>
                    <a:pt x="8395979" y="355729"/>
                    <a:pt x="8394758" y="358171"/>
                  </a:cubicBezTo>
                  <a:cubicBezTo>
                    <a:pt x="8394758" y="359392"/>
                    <a:pt x="8394758" y="359392"/>
                    <a:pt x="8393538" y="359392"/>
                  </a:cubicBezTo>
                  <a:cubicBezTo>
                    <a:pt x="8393538" y="359392"/>
                    <a:pt x="8393538" y="355729"/>
                    <a:pt x="8392317" y="355729"/>
                  </a:cubicBezTo>
                  <a:cubicBezTo>
                    <a:pt x="8392317" y="355729"/>
                    <a:pt x="8391097" y="355729"/>
                    <a:pt x="8391097" y="355729"/>
                  </a:cubicBezTo>
                  <a:cubicBezTo>
                    <a:pt x="8391097" y="356950"/>
                    <a:pt x="8389875" y="355729"/>
                    <a:pt x="8389875" y="354509"/>
                  </a:cubicBezTo>
                  <a:cubicBezTo>
                    <a:pt x="8388655" y="350847"/>
                    <a:pt x="8388655" y="353288"/>
                    <a:pt x="8388655" y="353288"/>
                  </a:cubicBezTo>
                  <a:cubicBezTo>
                    <a:pt x="8388655" y="353288"/>
                    <a:pt x="8388655" y="353288"/>
                    <a:pt x="8387435" y="353288"/>
                  </a:cubicBezTo>
                  <a:cubicBezTo>
                    <a:pt x="8387435" y="353288"/>
                    <a:pt x="8386214" y="352068"/>
                    <a:pt x="8386214" y="352068"/>
                  </a:cubicBezTo>
                  <a:cubicBezTo>
                    <a:pt x="8386214" y="352068"/>
                    <a:pt x="8384993" y="350847"/>
                    <a:pt x="8384993" y="350847"/>
                  </a:cubicBezTo>
                  <a:cubicBezTo>
                    <a:pt x="8383772" y="350847"/>
                    <a:pt x="8383772" y="350847"/>
                    <a:pt x="8382552" y="350847"/>
                  </a:cubicBezTo>
                  <a:cubicBezTo>
                    <a:pt x="8382552" y="350847"/>
                    <a:pt x="8382552" y="350847"/>
                    <a:pt x="8382552" y="349626"/>
                  </a:cubicBezTo>
                  <a:cubicBezTo>
                    <a:pt x="8381331" y="348405"/>
                    <a:pt x="8381331" y="344743"/>
                    <a:pt x="8380110" y="344743"/>
                  </a:cubicBezTo>
                  <a:cubicBezTo>
                    <a:pt x="8378890" y="344743"/>
                    <a:pt x="8378890" y="344743"/>
                    <a:pt x="8378890" y="343522"/>
                  </a:cubicBezTo>
                  <a:cubicBezTo>
                    <a:pt x="8378890" y="342302"/>
                    <a:pt x="8378890" y="341081"/>
                    <a:pt x="8378890" y="337419"/>
                  </a:cubicBezTo>
                  <a:cubicBezTo>
                    <a:pt x="8378890" y="336198"/>
                    <a:pt x="8377669" y="337419"/>
                    <a:pt x="8377669" y="339861"/>
                  </a:cubicBezTo>
                  <a:cubicBezTo>
                    <a:pt x="8377669" y="342302"/>
                    <a:pt x="8377669" y="344743"/>
                    <a:pt x="8377669" y="344743"/>
                  </a:cubicBezTo>
                  <a:cubicBezTo>
                    <a:pt x="8377669" y="344743"/>
                    <a:pt x="8377669" y="348405"/>
                    <a:pt x="8378890" y="349626"/>
                  </a:cubicBezTo>
                  <a:cubicBezTo>
                    <a:pt x="8378890" y="349626"/>
                    <a:pt x="8380110" y="350847"/>
                    <a:pt x="8380110" y="352068"/>
                  </a:cubicBezTo>
                  <a:cubicBezTo>
                    <a:pt x="8380110" y="352068"/>
                    <a:pt x="8380110" y="352068"/>
                    <a:pt x="8378890" y="352068"/>
                  </a:cubicBezTo>
                  <a:cubicBezTo>
                    <a:pt x="8378890" y="352068"/>
                    <a:pt x="8378890" y="353288"/>
                    <a:pt x="8378890" y="354509"/>
                  </a:cubicBezTo>
                  <a:cubicBezTo>
                    <a:pt x="8378890" y="355729"/>
                    <a:pt x="8380110" y="355729"/>
                    <a:pt x="8380110" y="355729"/>
                  </a:cubicBezTo>
                  <a:cubicBezTo>
                    <a:pt x="8380110" y="355729"/>
                    <a:pt x="8380110" y="355729"/>
                    <a:pt x="8380110" y="355729"/>
                  </a:cubicBezTo>
                  <a:cubicBezTo>
                    <a:pt x="8380110" y="356950"/>
                    <a:pt x="8381331" y="358171"/>
                    <a:pt x="8381331" y="359392"/>
                  </a:cubicBezTo>
                  <a:cubicBezTo>
                    <a:pt x="8381331" y="360612"/>
                    <a:pt x="8382552" y="361833"/>
                    <a:pt x="8383772" y="363054"/>
                  </a:cubicBezTo>
                  <a:cubicBezTo>
                    <a:pt x="8384993" y="364275"/>
                    <a:pt x="8386214" y="365495"/>
                    <a:pt x="8386214" y="366716"/>
                  </a:cubicBezTo>
                  <a:cubicBezTo>
                    <a:pt x="8386214" y="369157"/>
                    <a:pt x="8388655" y="370378"/>
                    <a:pt x="8388655" y="372819"/>
                  </a:cubicBezTo>
                  <a:cubicBezTo>
                    <a:pt x="8389875" y="376482"/>
                    <a:pt x="8391097" y="381364"/>
                    <a:pt x="8392317" y="382585"/>
                  </a:cubicBezTo>
                  <a:cubicBezTo>
                    <a:pt x="8393538" y="383806"/>
                    <a:pt x="8397200" y="383806"/>
                    <a:pt x="8397200" y="385026"/>
                  </a:cubicBezTo>
                  <a:cubicBezTo>
                    <a:pt x="8399642" y="386247"/>
                    <a:pt x="8400862" y="387468"/>
                    <a:pt x="8403304" y="389909"/>
                  </a:cubicBezTo>
                  <a:cubicBezTo>
                    <a:pt x="8404524" y="391130"/>
                    <a:pt x="8405745" y="392350"/>
                    <a:pt x="8406965" y="393571"/>
                  </a:cubicBezTo>
                  <a:cubicBezTo>
                    <a:pt x="8409407" y="397233"/>
                    <a:pt x="8410627" y="398454"/>
                    <a:pt x="8411849" y="400896"/>
                  </a:cubicBezTo>
                  <a:cubicBezTo>
                    <a:pt x="8411849" y="400896"/>
                    <a:pt x="8411849" y="402116"/>
                    <a:pt x="8411849" y="402116"/>
                  </a:cubicBezTo>
                  <a:cubicBezTo>
                    <a:pt x="8410627" y="404558"/>
                    <a:pt x="8411849" y="400896"/>
                    <a:pt x="8409407" y="402116"/>
                  </a:cubicBezTo>
                  <a:cubicBezTo>
                    <a:pt x="8408186" y="403337"/>
                    <a:pt x="8408186" y="404558"/>
                    <a:pt x="8405745" y="399675"/>
                  </a:cubicBezTo>
                  <a:cubicBezTo>
                    <a:pt x="8404524" y="397233"/>
                    <a:pt x="8403304" y="396013"/>
                    <a:pt x="8402082" y="397233"/>
                  </a:cubicBezTo>
                  <a:cubicBezTo>
                    <a:pt x="8402082" y="397233"/>
                    <a:pt x="8402082" y="393571"/>
                    <a:pt x="8400862" y="396013"/>
                  </a:cubicBezTo>
                  <a:cubicBezTo>
                    <a:pt x="8400862" y="396013"/>
                    <a:pt x="8400862" y="396013"/>
                    <a:pt x="8399642" y="394792"/>
                  </a:cubicBezTo>
                  <a:cubicBezTo>
                    <a:pt x="8398420" y="391130"/>
                    <a:pt x="8398420" y="393571"/>
                    <a:pt x="8397200" y="394792"/>
                  </a:cubicBezTo>
                  <a:cubicBezTo>
                    <a:pt x="8397200" y="396013"/>
                    <a:pt x="8397200" y="397233"/>
                    <a:pt x="8394758" y="394792"/>
                  </a:cubicBezTo>
                  <a:cubicBezTo>
                    <a:pt x="8393538" y="393571"/>
                    <a:pt x="8392317" y="389909"/>
                    <a:pt x="8392317" y="393571"/>
                  </a:cubicBezTo>
                  <a:cubicBezTo>
                    <a:pt x="8392317" y="394792"/>
                    <a:pt x="8392317" y="394792"/>
                    <a:pt x="8391097" y="394792"/>
                  </a:cubicBezTo>
                  <a:cubicBezTo>
                    <a:pt x="8391097" y="394792"/>
                    <a:pt x="8389875" y="391130"/>
                    <a:pt x="8389875" y="392350"/>
                  </a:cubicBezTo>
                  <a:cubicBezTo>
                    <a:pt x="8389875" y="392350"/>
                    <a:pt x="8388655" y="392350"/>
                    <a:pt x="8388655" y="393571"/>
                  </a:cubicBezTo>
                  <a:cubicBezTo>
                    <a:pt x="8388655" y="394792"/>
                    <a:pt x="8387435" y="393571"/>
                    <a:pt x="8387435" y="392350"/>
                  </a:cubicBezTo>
                  <a:cubicBezTo>
                    <a:pt x="8386214" y="388689"/>
                    <a:pt x="8386214" y="391130"/>
                    <a:pt x="8386214" y="391130"/>
                  </a:cubicBezTo>
                  <a:cubicBezTo>
                    <a:pt x="8386214" y="391130"/>
                    <a:pt x="8386214" y="391130"/>
                    <a:pt x="8384993" y="391130"/>
                  </a:cubicBezTo>
                  <a:cubicBezTo>
                    <a:pt x="8384993" y="391130"/>
                    <a:pt x="8383772" y="389909"/>
                    <a:pt x="8383772" y="389909"/>
                  </a:cubicBezTo>
                  <a:cubicBezTo>
                    <a:pt x="8383772" y="389909"/>
                    <a:pt x="8382552" y="388689"/>
                    <a:pt x="8382552" y="388689"/>
                  </a:cubicBezTo>
                  <a:cubicBezTo>
                    <a:pt x="8381331" y="388689"/>
                    <a:pt x="8381331" y="385026"/>
                    <a:pt x="8380110" y="386247"/>
                  </a:cubicBezTo>
                  <a:cubicBezTo>
                    <a:pt x="8378890" y="387468"/>
                    <a:pt x="8378890" y="386247"/>
                    <a:pt x="8377669" y="382585"/>
                  </a:cubicBezTo>
                  <a:cubicBezTo>
                    <a:pt x="8377669" y="381364"/>
                    <a:pt x="8377669" y="382585"/>
                    <a:pt x="8377669" y="385026"/>
                  </a:cubicBezTo>
                  <a:cubicBezTo>
                    <a:pt x="8377669" y="387468"/>
                    <a:pt x="8377669" y="388689"/>
                    <a:pt x="8378890" y="388689"/>
                  </a:cubicBezTo>
                  <a:cubicBezTo>
                    <a:pt x="8378890" y="388689"/>
                    <a:pt x="8380110" y="391130"/>
                    <a:pt x="8380110" y="391130"/>
                  </a:cubicBezTo>
                  <a:cubicBezTo>
                    <a:pt x="8380110" y="391130"/>
                    <a:pt x="8381331" y="392350"/>
                    <a:pt x="8381331" y="392350"/>
                  </a:cubicBezTo>
                  <a:cubicBezTo>
                    <a:pt x="8382552" y="393571"/>
                    <a:pt x="8382552" y="394792"/>
                    <a:pt x="8383772" y="396013"/>
                  </a:cubicBezTo>
                  <a:cubicBezTo>
                    <a:pt x="8383772" y="397233"/>
                    <a:pt x="8384993" y="397233"/>
                    <a:pt x="8386214" y="398454"/>
                  </a:cubicBezTo>
                  <a:cubicBezTo>
                    <a:pt x="8387435" y="399675"/>
                    <a:pt x="8387435" y="399675"/>
                    <a:pt x="8388655" y="400896"/>
                  </a:cubicBezTo>
                  <a:cubicBezTo>
                    <a:pt x="8389875" y="402116"/>
                    <a:pt x="8391097" y="403337"/>
                    <a:pt x="8391097" y="404558"/>
                  </a:cubicBezTo>
                  <a:cubicBezTo>
                    <a:pt x="8391097" y="405778"/>
                    <a:pt x="8391097" y="405778"/>
                    <a:pt x="8392317" y="406999"/>
                  </a:cubicBezTo>
                  <a:cubicBezTo>
                    <a:pt x="8392317" y="408220"/>
                    <a:pt x="8392317" y="408220"/>
                    <a:pt x="8391097" y="408220"/>
                  </a:cubicBezTo>
                  <a:cubicBezTo>
                    <a:pt x="8391097" y="408220"/>
                    <a:pt x="8391097" y="404558"/>
                    <a:pt x="8389875" y="404558"/>
                  </a:cubicBezTo>
                  <a:cubicBezTo>
                    <a:pt x="8389875" y="404558"/>
                    <a:pt x="8388655" y="403337"/>
                    <a:pt x="8388655" y="404558"/>
                  </a:cubicBezTo>
                  <a:cubicBezTo>
                    <a:pt x="8388655" y="405778"/>
                    <a:pt x="8387435" y="404558"/>
                    <a:pt x="8387435" y="403337"/>
                  </a:cubicBezTo>
                  <a:cubicBezTo>
                    <a:pt x="8386214" y="399675"/>
                    <a:pt x="8386214" y="400896"/>
                    <a:pt x="8386214" y="402116"/>
                  </a:cubicBezTo>
                  <a:cubicBezTo>
                    <a:pt x="8386214" y="402116"/>
                    <a:pt x="8386214" y="402116"/>
                    <a:pt x="8384993" y="402116"/>
                  </a:cubicBezTo>
                  <a:cubicBezTo>
                    <a:pt x="8384993" y="402116"/>
                    <a:pt x="8383772" y="400896"/>
                    <a:pt x="8383772" y="400896"/>
                  </a:cubicBezTo>
                  <a:cubicBezTo>
                    <a:pt x="8383772" y="400896"/>
                    <a:pt x="8382552" y="399675"/>
                    <a:pt x="8382552" y="399675"/>
                  </a:cubicBezTo>
                  <a:cubicBezTo>
                    <a:pt x="8381331" y="399675"/>
                    <a:pt x="8380110" y="397233"/>
                    <a:pt x="8380110" y="398454"/>
                  </a:cubicBezTo>
                  <a:cubicBezTo>
                    <a:pt x="8378890" y="400896"/>
                    <a:pt x="8378890" y="399675"/>
                    <a:pt x="8376448" y="397233"/>
                  </a:cubicBezTo>
                  <a:cubicBezTo>
                    <a:pt x="8376448" y="396013"/>
                    <a:pt x="8376448" y="398454"/>
                    <a:pt x="8376448" y="399675"/>
                  </a:cubicBezTo>
                  <a:cubicBezTo>
                    <a:pt x="8376448" y="400896"/>
                    <a:pt x="8377669" y="402116"/>
                    <a:pt x="8377669" y="402116"/>
                  </a:cubicBezTo>
                  <a:cubicBezTo>
                    <a:pt x="8377669" y="402116"/>
                    <a:pt x="8378890" y="403337"/>
                    <a:pt x="8378890" y="403337"/>
                  </a:cubicBezTo>
                  <a:cubicBezTo>
                    <a:pt x="8380110" y="403337"/>
                    <a:pt x="8381331" y="404558"/>
                    <a:pt x="8382552" y="408220"/>
                  </a:cubicBezTo>
                  <a:cubicBezTo>
                    <a:pt x="8383772" y="410661"/>
                    <a:pt x="8386214" y="410661"/>
                    <a:pt x="8387435" y="413103"/>
                  </a:cubicBezTo>
                  <a:cubicBezTo>
                    <a:pt x="8388655" y="415544"/>
                    <a:pt x="8389875" y="415544"/>
                    <a:pt x="8389875" y="417985"/>
                  </a:cubicBezTo>
                  <a:cubicBezTo>
                    <a:pt x="8391097" y="420427"/>
                    <a:pt x="8392317" y="425310"/>
                    <a:pt x="8393538" y="426530"/>
                  </a:cubicBezTo>
                  <a:cubicBezTo>
                    <a:pt x="8393538" y="426530"/>
                    <a:pt x="8393538" y="426530"/>
                    <a:pt x="8394758" y="426530"/>
                  </a:cubicBezTo>
                  <a:cubicBezTo>
                    <a:pt x="8394758" y="426530"/>
                    <a:pt x="8394758" y="426530"/>
                    <a:pt x="8394758" y="426530"/>
                  </a:cubicBezTo>
                  <a:cubicBezTo>
                    <a:pt x="8394758" y="427751"/>
                    <a:pt x="8393538" y="430192"/>
                    <a:pt x="8392317" y="426530"/>
                  </a:cubicBezTo>
                  <a:cubicBezTo>
                    <a:pt x="8391097" y="425310"/>
                    <a:pt x="8389875" y="421647"/>
                    <a:pt x="8389875" y="424089"/>
                  </a:cubicBezTo>
                  <a:cubicBezTo>
                    <a:pt x="8389875" y="425310"/>
                    <a:pt x="8389875" y="426530"/>
                    <a:pt x="8388655" y="425310"/>
                  </a:cubicBezTo>
                  <a:cubicBezTo>
                    <a:pt x="8388655" y="425310"/>
                    <a:pt x="8388655" y="421647"/>
                    <a:pt x="8387435" y="421647"/>
                  </a:cubicBezTo>
                  <a:cubicBezTo>
                    <a:pt x="8387435" y="421647"/>
                    <a:pt x="8386214" y="420427"/>
                    <a:pt x="8386214" y="421647"/>
                  </a:cubicBezTo>
                  <a:cubicBezTo>
                    <a:pt x="8386214" y="422868"/>
                    <a:pt x="8384993" y="421647"/>
                    <a:pt x="8384993" y="419206"/>
                  </a:cubicBezTo>
                  <a:cubicBezTo>
                    <a:pt x="8383772" y="415544"/>
                    <a:pt x="8383772" y="416765"/>
                    <a:pt x="8383772" y="416765"/>
                  </a:cubicBezTo>
                  <a:cubicBezTo>
                    <a:pt x="8383772" y="416765"/>
                    <a:pt x="8383772" y="415544"/>
                    <a:pt x="8382552" y="416765"/>
                  </a:cubicBezTo>
                  <a:cubicBezTo>
                    <a:pt x="8382552" y="416765"/>
                    <a:pt x="8381331" y="415544"/>
                    <a:pt x="8381331" y="415544"/>
                  </a:cubicBezTo>
                  <a:cubicBezTo>
                    <a:pt x="8381331" y="415544"/>
                    <a:pt x="8380110" y="413103"/>
                    <a:pt x="8380110" y="413103"/>
                  </a:cubicBezTo>
                  <a:cubicBezTo>
                    <a:pt x="8378890" y="411882"/>
                    <a:pt x="8377669" y="409440"/>
                    <a:pt x="8377669" y="410661"/>
                  </a:cubicBezTo>
                  <a:cubicBezTo>
                    <a:pt x="8376448" y="411882"/>
                    <a:pt x="8376448" y="410661"/>
                    <a:pt x="8375228" y="406999"/>
                  </a:cubicBezTo>
                  <a:cubicBezTo>
                    <a:pt x="8375228" y="405778"/>
                    <a:pt x="8375228" y="406999"/>
                    <a:pt x="8375228" y="409440"/>
                  </a:cubicBezTo>
                  <a:cubicBezTo>
                    <a:pt x="8375228" y="411882"/>
                    <a:pt x="8375228" y="413103"/>
                    <a:pt x="8376448" y="413103"/>
                  </a:cubicBezTo>
                  <a:cubicBezTo>
                    <a:pt x="8376448" y="413103"/>
                    <a:pt x="8377669" y="415544"/>
                    <a:pt x="8377669" y="415544"/>
                  </a:cubicBezTo>
                  <a:cubicBezTo>
                    <a:pt x="8378890" y="415544"/>
                    <a:pt x="8380110" y="417985"/>
                    <a:pt x="8381331" y="421647"/>
                  </a:cubicBezTo>
                  <a:cubicBezTo>
                    <a:pt x="8381331" y="422868"/>
                    <a:pt x="8382552" y="424089"/>
                    <a:pt x="8383772" y="425310"/>
                  </a:cubicBezTo>
                  <a:cubicBezTo>
                    <a:pt x="8384993" y="426530"/>
                    <a:pt x="8386214" y="426530"/>
                    <a:pt x="8386214" y="427751"/>
                  </a:cubicBezTo>
                  <a:cubicBezTo>
                    <a:pt x="8387435" y="430192"/>
                    <a:pt x="8388655" y="431413"/>
                    <a:pt x="8388655" y="432634"/>
                  </a:cubicBezTo>
                  <a:cubicBezTo>
                    <a:pt x="8388655" y="433854"/>
                    <a:pt x="8388655" y="435075"/>
                    <a:pt x="8389875" y="436296"/>
                  </a:cubicBezTo>
                  <a:cubicBezTo>
                    <a:pt x="8389875" y="436296"/>
                    <a:pt x="8389875" y="437517"/>
                    <a:pt x="8388655" y="437517"/>
                  </a:cubicBezTo>
                  <a:cubicBezTo>
                    <a:pt x="8388655" y="437517"/>
                    <a:pt x="8387435" y="433854"/>
                    <a:pt x="8386214" y="435075"/>
                  </a:cubicBezTo>
                  <a:cubicBezTo>
                    <a:pt x="8386214" y="435075"/>
                    <a:pt x="8384993" y="435075"/>
                    <a:pt x="8384993" y="436296"/>
                  </a:cubicBezTo>
                  <a:cubicBezTo>
                    <a:pt x="8384993" y="438737"/>
                    <a:pt x="8383772" y="436296"/>
                    <a:pt x="8382552" y="435075"/>
                  </a:cubicBezTo>
                  <a:cubicBezTo>
                    <a:pt x="8381331" y="431413"/>
                    <a:pt x="8381331" y="433854"/>
                    <a:pt x="8380110" y="433854"/>
                  </a:cubicBezTo>
                  <a:cubicBezTo>
                    <a:pt x="8380110" y="433854"/>
                    <a:pt x="8380110" y="433854"/>
                    <a:pt x="8378890" y="433854"/>
                  </a:cubicBezTo>
                  <a:cubicBezTo>
                    <a:pt x="8378890" y="433854"/>
                    <a:pt x="8377669" y="432634"/>
                    <a:pt x="8377669" y="432634"/>
                  </a:cubicBezTo>
                  <a:cubicBezTo>
                    <a:pt x="8377669" y="432634"/>
                    <a:pt x="8376448" y="431413"/>
                    <a:pt x="8376448" y="431413"/>
                  </a:cubicBezTo>
                  <a:cubicBezTo>
                    <a:pt x="8375228" y="431413"/>
                    <a:pt x="8374007" y="430192"/>
                    <a:pt x="8372786" y="431413"/>
                  </a:cubicBezTo>
                  <a:cubicBezTo>
                    <a:pt x="8371565" y="433854"/>
                    <a:pt x="8371565" y="432634"/>
                    <a:pt x="8369124" y="432634"/>
                  </a:cubicBezTo>
                  <a:cubicBezTo>
                    <a:pt x="8367903" y="432634"/>
                    <a:pt x="8369124" y="433854"/>
                    <a:pt x="8369124" y="435075"/>
                  </a:cubicBezTo>
                  <a:cubicBezTo>
                    <a:pt x="8370345" y="436296"/>
                    <a:pt x="8370345" y="437517"/>
                    <a:pt x="8370345" y="436296"/>
                  </a:cubicBezTo>
                  <a:cubicBezTo>
                    <a:pt x="8370345" y="436296"/>
                    <a:pt x="8371565" y="437517"/>
                    <a:pt x="8372786" y="436296"/>
                  </a:cubicBezTo>
                  <a:cubicBezTo>
                    <a:pt x="8374007" y="436296"/>
                    <a:pt x="8375228" y="435075"/>
                    <a:pt x="8377669" y="438737"/>
                  </a:cubicBezTo>
                  <a:cubicBezTo>
                    <a:pt x="8378890" y="439958"/>
                    <a:pt x="8381331" y="439958"/>
                    <a:pt x="8382552" y="442399"/>
                  </a:cubicBezTo>
                  <a:cubicBezTo>
                    <a:pt x="8383772" y="443620"/>
                    <a:pt x="8384993" y="444841"/>
                    <a:pt x="8386214" y="446061"/>
                  </a:cubicBezTo>
                  <a:cubicBezTo>
                    <a:pt x="8387435" y="448503"/>
                    <a:pt x="8388655" y="453386"/>
                    <a:pt x="8391097" y="454606"/>
                  </a:cubicBezTo>
                  <a:cubicBezTo>
                    <a:pt x="8392317" y="455827"/>
                    <a:pt x="8395979" y="454606"/>
                    <a:pt x="8395979" y="454606"/>
                  </a:cubicBezTo>
                  <a:cubicBezTo>
                    <a:pt x="8398420" y="455827"/>
                    <a:pt x="8399642" y="455827"/>
                    <a:pt x="8402082" y="458268"/>
                  </a:cubicBezTo>
                  <a:cubicBezTo>
                    <a:pt x="8403304" y="459489"/>
                    <a:pt x="8404524" y="459489"/>
                    <a:pt x="8405745" y="460710"/>
                  </a:cubicBezTo>
                  <a:cubicBezTo>
                    <a:pt x="8409407" y="464372"/>
                    <a:pt x="8409407" y="466813"/>
                    <a:pt x="8413069" y="466813"/>
                  </a:cubicBezTo>
                  <a:cubicBezTo>
                    <a:pt x="8413069" y="466813"/>
                    <a:pt x="8413069" y="466813"/>
                    <a:pt x="8414289" y="466813"/>
                  </a:cubicBezTo>
                  <a:cubicBezTo>
                    <a:pt x="8414289" y="466813"/>
                    <a:pt x="8414289" y="466813"/>
                    <a:pt x="8414289" y="468034"/>
                  </a:cubicBezTo>
                  <a:cubicBezTo>
                    <a:pt x="8414289" y="470475"/>
                    <a:pt x="8411849" y="461931"/>
                    <a:pt x="8411849" y="470475"/>
                  </a:cubicBezTo>
                  <a:cubicBezTo>
                    <a:pt x="8411849" y="471696"/>
                    <a:pt x="8411849" y="470475"/>
                    <a:pt x="8410627" y="469255"/>
                  </a:cubicBezTo>
                  <a:cubicBezTo>
                    <a:pt x="8409407" y="464372"/>
                    <a:pt x="8408186" y="468034"/>
                    <a:pt x="8408186" y="470475"/>
                  </a:cubicBezTo>
                  <a:cubicBezTo>
                    <a:pt x="8406965" y="472917"/>
                    <a:pt x="8408186" y="468034"/>
                    <a:pt x="8405745" y="471696"/>
                  </a:cubicBezTo>
                  <a:cubicBezTo>
                    <a:pt x="8404524" y="474138"/>
                    <a:pt x="8404524" y="475358"/>
                    <a:pt x="8400862" y="470475"/>
                  </a:cubicBezTo>
                  <a:cubicBezTo>
                    <a:pt x="8399642" y="468034"/>
                    <a:pt x="8397200" y="466813"/>
                    <a:pt x="8395979" y="469255"/>
                  </a:cubicBezTo>
                  <a:cubicBezTo>
                    <a:pt x="8395979" y="469255"/>
                    <a:pt x="8395979" y="464372"/>
                    <a:pt x="8394758" y="468034"/>
                  </a:cubicBezTo>
                  <a:cubicBezTo>
                    <a:pt x="8394758" y="468034"/>
                    <a:pt x="8393538" y="468034"/>
                    <a:pt x="8393538" y="466813"/>
                  </a:cubicBezTo>
                  <a:cubicBezTo>
                    <a:pt x="8392317" y="463151"/>
                    <a:pt x="8391097" y="466813"/>
                    <a:pt x="8391097" y="468034"/>
                  </a:cubicBezTo>
                  <a:cubicBezTo>
                    <a:pt x="8391097" y="470475"/>
                    <a:pt x="8391097" y="471696"/>
                    <a:pt x="8388655" y="469255"/>
                  </a:cubicBezTo>
                  <a:cubicBezTo>
                    <a:pt x="8387435" y="468034"/>
                    <a:pt x="8386214" y="464372"/>
                    <a:pt x="8386214" y="468034"/>
                  </a:cubicBezTo>
                  <a:cubicBezTo>
                    <a:pt x="8386214" y="469255"/>
                    <a:pt x="8386214" y="470475"/>
                    <a:pt x="8384993" y="470475"/>
                  </a:cubicBezTo>
                  <a:cubicBezTo>
                    <a:pt x="8384993" y="470475"/>
                    <a:pt x="8383772" y="466813"/>
                    <a:pt x="8382552" y="468034"/>
                  </a:cubicBezTo>
                  <a:cubicBezTo>
                    <a:pt x="8381331" y="468034"/>
                    <a:pt x="8381331" y="468034"/>
                    <a:pt x="8381331" y="469255"/>
                  </a:cubicBezTo>
                  <a:cubicBezTo>
                    <a:pt x="8381331" y="471696"/>
                    <a:pt x="8380110" y="470475"/>
                    <a:pt x="8378890" y="468034"/>
                  </a:cubicBezTo>
                  <a:cubicBezTo>
                    <a:pt x="8376448" y="464372"/>
                    <a:pt x="8377669" y="466813"/>
                    <a:pt x="8376448" y="466813"/>
                  </a:cubicBezTo>
                  <a:cubicBezTo>
                    <a:pt x="8376448" y="466813"/>
                    <a:pt x="8376448" y="466813"/>
                    <a:pt x="8375228" y="468034"/>
                  </a:cubicBezTo>
                  <a:cubicBezTo>
                    <a:pt x="8375228" y="468034"/>
                    <a:pt x="8374007" y="466813"/>
                    <a:pt x="8374007" y="466813"/>
                  </a:cubicBezTo>
                  <a:cubicBezTo>
                    <a:pt x="8374007" y="466813"/>
                    <a:pt x="8372786" y="465593"/>
                    <a:pt x="8372786" y="465593"/>
                  </a:cubicBezTo>
                  <a:cubicBezTo>
                    <a:pt x="8371565" y="465593"/>
                    <a:pt x="8370345" y="464372"/>
                    <a:pt x="8369124" y="465593"/>
                  </a:cubicBezTo>
                  <a:cubicBezTo>
                    <a:pt x="8367903" y="469255"/>
                    <a:pt x="8367903" y="468034"/>
                    <a:pt x="8365462" y="466813"/>
                  </a:cubicBezTo>
                  <a:cubicBezTo>
                    <a:pt x="8364241" y="466813"/>
                    <a:pt x="8365462" y="468034"/>
                    <a:pt x="8366683" y="469255"/>
                  </a:cubicBezTo>
                  <a:cubicBezTo>
                    <a:pt x="8367903" y="470475"/>
                    <a:pt x="8367903" y="471696"/>
                    <a:pt x="8367903" y="471696"/>
                  </a:cubicBezTo>
                  <a:cubicBezTo>
                    <a:pt x="8367903" y="471696"/>
                    <a:pt x="8369124" y="472917"/>
                    <a:pt x="8370345" y="471696"/>
                  </a:cubicBezTo>
                  <a:cubicBezTo>
                    <a:pt x="8371565" y="471696"/>
                    <a:pt x="8374007" y="470475"/>
                    <a:pt x="8375228" y="474138"/>
                  </a:cubicBezTo>
                  <a:cubicBezTo>
                    <a:pt x="8376448" y="476579"/>
                    <a:pt x="8380110" y="475358"/>
                    <a:pt x="8381331" y="476579"/>
                  </a:cubicBezTo>
                  <a:cubicBezTo>
                    <a:pt x="8382552" y="479020"/>
                    <a:pt x="8383772" y="479020"/>
                    <a:pt x="8384993" y="480241"/>
                  </a:cubicBezTo>
                  <a:cubicBezTo>
                    <a:pt x="8384993" y="480241"/>
                    <a:pt x="8384993" y="480241"/>
                    <a:pt x="8384993" y="481462"/>
                  </a:cubicBezTo>
                  <a:cubicBezTo>
                    <a:pt x="8384993" y="481462"/>
                    <a:pt x="8384993" y="481462"/>
                    <a:pt x="8384993" y="481462"/>
                  </a:cubicBezTo>
                  <a:cubicBezTo>
                    <a:pt x="8384993" y="481462"/>
                    <a:pt x="8383772" y="480241"/>
                    <a:pt x="8383772" y="480241"/>
                  </a:cubicBezTo>
                  <a:cubicBezTo>
                    <a:pt x="8382552" y="481462"/>
                    <a:pt x="8381331" y="480241"/>
                    <a:pt x="8381331" y="481462"/>
                  </a:cubicBezTo>
                  <a:cubicBezTo>
                    <a:pt x="8381331" y="483903"/>
                    <a:pt x="8380110" y="483903"/>
                    <a:pt x="8378890" y="483903"/>
                  </a:cubicBezTo>
                  <a:cubicBezTo>
                    <a:pt x="8378890" y="483903"/>
                    <a:pt x="8378890" y="485124"/>
                    <a:pt x="8380110" y="485124"/>
                  </a:cubicBezTo>
                  <a:cubicBezTo>
                    <a:pt x="8381331" y="486345"/>
                    <a:pt x="8381331" y="486345"/>
                    <a:pt x="8381331" y="486345"/>
                  </a:cubicBezTo>
                  <a:cubicBezTo>
                    <a:pt x="8381331" y="486345"/>
                    <a:pt x="8382552" y="486345"/>
                    <a:pt x="8382552" y="486345"/>
                  </a:cubicBezTo>
                  <a:cubicBezTo>
                    <a:pt x="8382552" y="486345"/>
                    <a:pt x="8384993" y="485124"/>
                    <a:pt x="8386214" y="486345"/>
                  </a:cubicBezTo>
                  <a:cubicBezTo>
                    <a:pt x="8386214" y="487565"/>
                    <a:pt x="8388655" y="487565"/>
                    <a:pt x="8388655" y="487565"/>
                  </a:cubicBezTo>
                  <a:cubicBezTo>
                    <a:pt x="8388655" y="487565"/>
                    <a:pt x="8389875" y="488786"/>
                    <a:pt x="8389875" y="488786"/>
                  </a:cubicBezTo>
                  <a:cubicBezTo>
                    <a:pt x="8389875" y="488786"/>
                    <a:pt x="8389875" y="488786"/>
                    <a:pt x="8389875" y="488786"/>
                  </a:cubicBezTo>
                  <a:cubicBezTo>
                    <a:pt x="8391097" y="490007"/>
                    <a:pt x="8392317" y="490007"/>
                    <a:pt x="8392317" y="491227"/>
                  </a:cubicBezTo>
                  <a:cubicBezTo>
                    <a:pt x="8392317" y="492448"/>
                    <a:pt x="8393538" y="492448"/>
                    <a:pt x="8393538" y="493669"/>
                  </a:cubicBezTo>
                  <a:cubicBezTo>
                    <a:pt x="8393538" y="493669"/>
                    <a:pt x="8393538" y="493669"/>
                    <a:pt x="8392317" y="494889"/>
                  </a:cubicBezTo>
                  <a:cubicBezTo>
                    <a:pt x="8392317" y="494889"/>
                    <a:pt x="8391097" y="494889"/>
                    <a:pt x="8391097" y="492448"/>
                  </a:cubicBezTo>
                  <a:cubicBezTo>
                    <a:pt x="8389875" y="487565"/>
                    <a:pt x="8388655" y="491227"/>
                    <a:pt x="8388655" y="493669"/>
                  </a:cubicBezTo>
                  <a:cubicBezTo>
                    <a:pt x="8388655" y="494889"/>
                    <a:pt x="8387435" y="497331"/>
                    <a:pt x="8386214" y="494889"/>
                  </a:cubicBezTo>
                  <a:cubicBezTo>
                    <a:pt x="8384993" y="493669"/>
                    <a:pt x="8383772" y="488786"/>
                    <a:pt x="8383772" y="492448"/>
                  </a:cubicBezTo>
                  <a:cubicBezTo>
                    <a:pt x="8383772" y="493669"/>
                    <a:pt x="8383772" y="494889"/>
                    <a:pt x="8382552" y="494889"/>
                  </a:cubicBezTo>
                  <a:cubicBezTo>
                    <a:pt x="8382552" y="494889"/>
                    <a:pt x="8381331" y="490007"/>
                    <a:pt x="8380110" y="491227"/>
                  </a:cubicBezTo>
                  <a:cubicBezTo>
                    <a:pt x="8378890" y="491227"/>
                    <a:pt x="8378890" y="491227"/>
                    <a:pt x="8378890" y="492448"/>
                  </a:cubicBezTo>
                  <a:cubicBezTo>
                    <a:pt x="8378890" y="494889"/>
                    <a:pt x="8377669" y="492448"/>
                    <a:pt x="8376448" y="491227"/>
                  </a:cubicBezTo>
                  <a:cubicBezTo>
                    <a:pt x="8374007" y="487565"/>
                    <a:pt x="8375228" y="488786"/>
                    <a:pt x="8374007" y="490007"/>
                  </a:cubicBezTo>
                  <a:cubicBezTo>
                    <a:pt x="8372786" y="490007"/>
                    <a:pt x="8374007" y="488786"/>
                    <a:pt x="8372786" y="490007"/>
                  </a:cubicBezTo>
                  <a:cubicBezTo>
                    <a:pt x="8371565" y="490007"/>
                    <a:pt x="8371565" y="488786"/>
                    <a:pt x="8371565" y="488786"/>
                  </a:cubicBezTo>
                  <a:cubicBezTo>
                    <a:pt x="8371565" y="488786"/>
                    <a:pt x="8370345" y="487565"/>
                    <a:pt x="8370345" y="487565"/>
                  </a:cubicBezTo>
                  <a:cubicBezTo>
                    <a:pt x="8369124" y="487565"/>
                    <a:pt x="8367903" y="485124"/>
                    <a:pt x="8366683" y="487565"/>
                  </a:cubicBezTo>
                  <a:cubicBezTo>
                    <a:pt x="8365462" y="490007"/>
                    <a:pt x="8365462" y="488786"/>
                    <a:pt x="8363021" y="487565"/>
                  </a:cubicBezTo>
                  <a:cubicBezTo>
                    <a:pt x="8361800" y="487565"/>
                    <a:pt x="8363021" y="488786"/>
                    <a:pt x="8363021" y="491227"/>
                  </a:cubicBezTo>
                  <a:cubicBezTo>
                    <a:pt x="8364241" y="492448"/>
                    <a:pt x="8364241" y="493669"/>
                    <a:pt x="8364241" y="493669"/>
                  </a:cubicBezTo>
                  <a:cubicBezTo>
                    <a:pt x="8364241" y="493669"/>
                    <a:pt x="8365462" y="494889"/>
                    <a:pt x="8366683" y="494889"/>
                  </a:cubicBezTo>
                  <a:cubicBezTo>
                    <a:pt x="8367903" y="494889"/>
                    <a:pt x="8370345" y="494889"/>
                    <a:pt x="8371565" y="498552"/>
                  </a:cubicBezTo>
                  <a:cubicBezTo>
                    <a:pt x="8372786" y="500993"/>
                    <a:pt x="8376448" y="500993"/>
                    <a:pt x="8377669" y="503434"/>
                  </a:cubicBezTo>
                  <a:cubicBezTo>
                    <a:pt x="8378890" y="505876"/>
                    <a:pt x="8380110" y="505876"/>
                    <a:pt x="8381331" y="508317"/>
                  </a:cubicBezTo>
                  <a:cubicBezTo>
                    <a:pt x="8382552" y="510759"/>
                    <a:pt x="8383772" y="513200"/>
                    <a:pt x="8383772" y="515641"/>
                  </a:cubicBezTo>
                  <a:cubicBezTo>
                    <a:pt x="8383772" y="516862"/>
                    <a:pt x="8383772" y="519303"/>
                    <a:pt x="8381331" y="516862"/>
                  </a:cubicBezTo>
                  <a:cubicBezTo>
                    <a:pt x="8380110" y="515641"/>
                    <a:pt x="8378890" y="510759"/>
                    <a:pt x="8378890" y="514421"/>
                  </a:cubicBezTo>
                  <a:cubicBezTo>
                    <a:pt x="8378890" y="515641"/>
                    <a:pt x="8378890" y="516862"/>
                    <a:pt x="8377669" y="516862"/>
                  </a:cubicBezTo>
                  <a:cubicBezTo>
                    <a:pt x="8377669" y="516862"/>
                    <a:pt x="8376448" y="511979"/>
                    <a:pt x="8375228" y="513200"/>
                  </a:cubicBezTo>
                  <a:cubicBezTo>
                    <a:pt x="8374007" y="513200"/>
                    <a:pt x="8374007" y="513200"/>
                    <a:pt x="8374007" y="514421"/>
                  </a:cubicBezTo>
                  <a:cubicBezTo>
                    <a:pt x="8374007" y="516862"/>
                    <a:pt x="8372786" y="514421"/>
                    <a:pt x="8371565" y="513200"/>
                  </a:cubicBezTo>
                  <a:cubicBezTo>
                    <a:pt x="8369124" y="509538"/>
                    <a:pt x="8370345" y="510759"/>
                    <a:pt x="8369124" y="511979"/>
                  </a:cubicBezTo>
                  <a:cubicBezTo>
                    <a:pt x="8367903" y="511979"/>
                    <a:pt x="8369124" y="510759"/>
                    <a:pt x="8367903" y="511979"/>
                  </a:cubicBezTo>
                  <a:cubicBezTo>
                    <a:pt x="8367903" y="511979"/>
                    <a:pt x="8366683" y="510759"/>
                    <a:pt x="8366683" y="510759"/>
                  </a:cubicBezTo>
                  <a:cubicBezTo>
                    <a:pt x="8366683" y="510759"/>
                    <a:pt x="8365462" y="509538"/>
                    <a:pt x="8365462" y="509538"/>
                  </a:cubicBezTo>
                  <a:cubicBezTo>
                    <a:pt x="8364241" y="509538"/>
                    <a:pt x="8363021" y="507096"/>
                    <a:pt x="8361800" y="509538"/>
                  </a:cubicBezTo>
                  <a:cubicBezTo>
                    <a:pt x="8360579" y="511979"/>
                    <a:pt x="8360579" y="510759"/>
                    <a:pt x="8358138" y="509538"/>
                  </a:cubicBezTo>
                  <a:cubicBezTo>
                    <a:pt x="8358138" y="509538"/>
                    <a:pt x="8358138" y="509538"/>
                    <a:pt x="8358138" y="511979"/>
                  </a:cubicBezTo>
                  <a:cubicBezTo>
                    <a:pt x="8358138" y="511979"/>
                    <a:pt x="8358138" y="511979"/>
                    <a:pt x="8358138" y="511979"/>
                  </a:cubicBezTo>
                  <a:cubicBezTo>
                    <a:pt x="8356917" y="511979"/>
                    <a:pt x="8359358" y="527848"/>
                    <a:pt x="8359358" y="531511"/>
                  </a:cubicBezTo>
                  <a:cubicBezTo>
                    <a:pt x="8360579" y="535173"/>
                    <a:pt x="8363021" y="537614"/>
                    <a:pt x="8363021" y="541276"/>
                  </a:cubicBezTo>
                  <a:cubicBezTo>
                    <a:pt x="8364241" y="547380"/>
                    <a:pt x="8365462" y="555925"/>
                    <a:pt x="8369124" y="559587"/>
                  </a:cubicBezTo>
                  <a:cubicBezTo>
                    <a:pt x="8370345" y="560807"/>
                    <a:pt x="8371565" y="562028"/>
                    <a:pt x="8374007" y="562028"/>
                  </a:cubicBezTo>
                  <a:cubicBezTo>
                    <a:pt x="8376448" y="563249"/>
                    <a:pt x="8377669" y="563249"/>
                    <a:pt x="8378890" y="564469"/>
                  </a:cubicBezTo>
                  <a:cubicBezTo>
                    <a:pt x="8381331" y="566911"/>
                    <a:pt x="8383772" y="569352"/>
                    <a:pt x="8387435" y="570573"/>
                  </a:cubicBezTo>
                  <a:cubicBezTo>
                    <a:pt x="8387435" y="570573"/>
                    <a:pt x="8387435" y="570573"/>
                    <a:pt x="8386214" y="571794"/>
                  </a:cubicBezTo>
                  <a:cubicBezTo>
                    <a:pt x="8386214" y="571794"/>
                    <a:pt x="8384993" y="571794"/>
                    <a:pt x="8384993" y="570573"/>
                  </a:cubicBezTo>
                  <a:cubicBezTo>
                    <a:pt x="8382552" y="566911"/>
                    <a:pt x="8382552" y="570573"/>
                    <a:pt x="8382552" y="573014"/>
                  </a:cubicBezTo>
                  <a:cubicBezTo>
                    <a:pt x="8382552" y="575456"/>
                    <a:pt x="8382552" y="576676"/>
                    <a:pt x="8380110" y="575456"/>
                  </a:cubicBezTo>
                  <a:cubicBezTo>
                    <a:pt x="8378890" y="574235"/>
                    <a:pt x="8376448" y="570573"/>
                    <a:pt x="8376448" y="574235"/>
                  </a:cubicBezTo>
                  <a:cubicBezTo>
                    <a:pt x="8376448" y="575456"/>
                    <a:pt x="8376448" y="576676"/>
                    <a:pt x="8375228" y="576676"/>
                  </a:cubicBezTo>
                  <a:cubicBezTo>
                    <a:pt x="8374007" y="576676"/>
                    <a:pt x="8374007" y="573014"/>
                    <a:pt x="8372786" y="574235"/>
                  </a:cubicBezTo>
                  <a:cubicBezTo>
                    <a:pt x="8371565" y="575456"/>
                    <a:pt x="8371565" y="574235"/>
                    <a:pt x="8371565" y="575456"/>
                  </a:cubicBezTo>
                  <a:cubicBezTo>
                    <a:pt x="8371565" y="577897"/>
                    <a:pt x="8370345" y="576676"/>
                    <a:pt x="8369124" y="574235"/>
                  </a:cubicBezTo>
                  <a:cubicBezTo>
                    <a:pt x="8366683" y="570573"/>
                    <a:pt x="8367903" y="573014"/>
                    <a:pt x="8366683" y="574235"/>
                  </a:cubicBezTo>
                  <a:cubicBezTo>
                    <a:pt x="8365462" y="575456"/>
                    <a:pt x="8366683" y="574235"/>
                    <a:pt x="8365462" y="575456"/>
                  </a:cubicBezTo>
                  <a:cubicBezTo>
                    <a:pt x="8365462" y="576676"/>
                    <a:pt x="8364241" y="575456"/>
                    <a:pt x="8363021" y="575456"/>
                  </a:cubicBezTo>
                  <a:cubicBezTo>
                    <a:pt x="8363021" y="575456"/>
                    <a:pt x="8361800" y="574235"/>
                    <a:pt x="8361800" y="574235"/>
                  </a:cubicBezTo>
                  <a:cubicBezTo>
                    <a:pt x="8360579" y="575456"/>
                    <a:pt x="8358138" y="573014"/>
                    <a:pt x="8358138" y="575456"/>
                  </a:cubicBezTo>
                  <a:cubicBezTo>
                    <a:pt x="8356917" y="579118"/>
                    <a:pt x="8356917" y="577897"/>
                    <a:pt x="8354476" y="576676"/>
                  </a:cubicBezTo>
                  <a:cubicBezTo>
                    <a:pt x="8353255" y="576676"/>
                    <a:pt x="8354476" y="577897"/>
                    <a:pt x="8355696" y="580339"/>
                  </a:cubicBezTo>
                  <a:cubicBezTo>
                    <a:pt x="8356917" y="581559"/>
                    <a:pt x="8356917" y="582780"/>
                    <a:pt x="8358138" y="582780"/>
                  </a:cubicBezTo>
                  <a:cubicBezTo>
                    <a:pt x="8358138" y="582780"/>
                    <a:pt x="8360579" y="584001"/>
                    <a:pt x="8360579" y="582780"/>
                  </a:cubicBezTo>
                  <a:cubicBezTo>
                    <a:pt x="8361800" y="582780"/>
                    <a:pt x="8364241" y="581559"/>
                    <a:pt x="8366683" y="585221"/>
                  </a:cubicBezTo>
                  <a:cubicBezTo>
                    <a:pt x="8367903" y="587663"/>
                    <a:pt x="8371565" y="585221"/>
                    <a:pt x="8372786" y="587663"/>
                  </a:cubicBezTo>
                  <a:cubicBezTo>
                    <a:pt x="8374007" y="590104"/>
                    <a:pt x="8376448" y="588883"/>
                    <a:pt x="8377669" y="591325"/>
                  </a:cubicBezTo>
                  <a:cubicBezTo>
                    <a:pt x="8378890" y="592546"/>
                    <a:pt x="8380110" y="594987"/>
                    <a:pt x="8380110" y="596208"/>
                  </a:cubicBezTo>
                  <a:cubicBezTo>
                    <a:pt x="8380110" y="597428"/>
                    <a:pt x="8381331" y="597428"/>
                    <a:pt x="8381331" y="598649"/>
                  </a:cubicBezTo>
                  <a:cubicBezTo>
                    <a:pt x="8381331" y="598649"/>
                    <a:pt x="8381331" y="598649"/>
                    <a:pt x="8381331" y="598649"/>
                  </a:cubicBezTo>
                  <a:cubicBezTo>
                    <a:pt x="8381331" y="601090"/>
                    <a:pt x="8381331" y="601090"/>
                    <a:pt x="8380110" y="601090"/>
                  </a:cubicBezTo>
                  <a:cubicBezTo>
                    <a:pt x="8378890" y="601090"/>
                    <a:pt x="8378890" y="596208"/>
                    <a:pt x="8377669" y="597428"/>
                  </a:cubicBezTo>
                  <a:cubicBezTo>
                    <a:pt x="8376448" y="597428"/>
                    <a:pt x="8376448" y="597428"/>
                    <a:pt x="8376448" y="598649"/>
                  </a:cubicBezTo>
                  <a:cubicBezTo>
                    <a:pt x="8376448" y="601090"/>
                    <a:pt x="8375228" y="598649"/>
                    <a:pt x="8374007" y="597428"/>
                  </a:cubicBezTo>
                  <a:cubicBezTo>
                    <a:pt x="8371565" y="592546"/>
                    <a:pt x="8372786" y="594987"/>
                    <a:pt x="8371565" y="596208"/>
                  </a:cubicBezTo>
                  <a:cubicBezTo>
                    <a:pt x="8370345" y="596208"/>
                    <a:pt x="8371565" y="594987"/>
                    <a:pt x="8369124" y="596208"/>
                  </a:cubicBezTo>
                  <a:cubicBezTo>
                    <a:pt x="8367903" y="596208"/>
                    <a:pt x="8367903" y="594987"/>
                    <a:pt x="8366683" y="594987"/>
                  </a:cubicBezTo>
                  <a:cubicBezTo>
                    <a:pt x="8366683" y="594987"/>
                    <a:pt x="8365462" y="592546"/>
                    <a:pt x="8365462" y="592546"/>
                  </a:cubicBezTo>
                  <a:cubicBezTo>
                    <a:pt x="8364241" y="592546"/>
                    <a:pt x="8361800" y="588883"/>
                    <a:pt x="8360579" y="591325"/>
                  </a:cubicBezTo>
                  <a:cubicBezTo>
                    <a:pt x="8358138" y="593766"/>
                    <a:pt x="8358138" y="592546"/>
                    <a:pt x="8355696" y="588883"/>
                  </a:cubicBezTo>
                  <a:cubicBezTo>
                    <a:pt x="8354476" y="587663"/>
                    <a:pt x="8355696" y="590104"/>
                    <a:pt x="8355696" y="592546"/>
                  </a:cubicBezTo>
                  <a:cubicBezTo>
                    <a:pt x="8356917" y="594987"/>
                    <a:pt x="8356917" y="596208"/>
                    <a:pt x="8356917" y="596208"/>
                  </a:cubicBezTo>
                  <a:cubicBezTo>
                    <a:pt x="8356917" y="596208"/>
                    <a:pt x="8359358" y="598649"/>
                    <a:pt x="8359358" y="598649"/>
                  </a:cubicBezTo>
                  <a:cubicBezTo>
                    <a:pt x="8360579" y="598649"/>
                    <a:pt x="8363021" y="598649"/>
                    <a:pt x="8365462" y="604753"/>
                  </a:cubicBezTo>
                  <a:cubicBezTo>
                    <a:pt x="8365462" y="605973"/>
                    <a:pt x="8367903" y="607194"/>
                    <a:pt x="8369124" y="607194"/>
                  </a:cubicBezTo>
                  <a:cubicBezTo>
                    <a:pt x="8370345" y="608415"/>
                    <a:pt x="8371565" y="608415"/>
                    <a:pt x="8372786" y="609635"/>
                  </a:cubicBezTo>
                  <a:cubicBezTo>
                    <a:pt x="8374007" y="612077"/>
                    <a:pt x="8375228" y="612077"/>
                    <a:pt x="8376448" y="613297"/>
                  </a:cubicBezTo>
                  <a:cubicBezTo>
                    <a:pt x="8376448" y="613297"/>
                    <a:pt x="8376448" y="614518"/>
                    <a:pt x="8375228" y="614518"/>
                  </a:cubicBezTo>
                  <a:cubicBezTo>
                    <a:pt x="8375228" y="614518"/>
                    <a:pt x="8374007" y="615739"/>
                    <a:pt x="8372786" y="613297"/>
                  </a:cubicBezTo>
                  <a:cubicBezTo>
                    <a:pt x="8369124" y="608415"/>
                    <a:pt x="8370345" y="613297"/>
                    <a:pt x="8369124" y="616960"/>
                  </a:cubicBezTo>
                  <a:cubicBezTo>
                    <a:pt x="8369124" y="620622"/>
                    <a:pt x="8369124" y="623063"/>
                    <a:pt x="8365462" y="620622"/>
                  </a:cubicBezTo>
                  <a:cubicBezTo>
                    <a:pt x="8364241" y="619401"/>
                    <a:pt x="8360579" y="614518"/>
                    <a:pt x="8360579" y="620622"/>
                  </a:cubicBezTo>
                  <a:cubicBezTo>
                    <a:pt x="8360579" y="623063"/>
                    <a:pt x="8360579" y="624284"/>
                    <a:pt x="8359358" y="624284"/>
                  </a:cubicBezTo>
                  <a:cubicBezTo>
                    <a:pt x="8358138" y="624284"/>
                    <a:pt x="8356917" y="619401"/>
                    <a:pt x="8354476" y="620622"/>
                  </a:cubicBezTo>
                  <a:cubicBezTo>
                    <a:pt x="8353255" y="621842"/>
                    <a:pt x="8352034" y="621842"/>
                    <a:pt x="8352034" y="623063"/>
                  </a:cubicBezTo>
                  <a:cubicBezTo>
                    <a:pt x="8352034" y="626725"/>
                    <a:pt x="8350814" y="624284"/>
                    <a:pt x="8348372" y="623063"/>
                  </a:cubicBezTo>
                  <a:cubicBezTo>
                    <a:pt x="8345931" y="620622"/>
                    <a:pt x="8345931" y="620622"/>
                    <a:pt x="8345931" y="620622"/>
                  </a:cubicBezTo>
                  <a:cubicBezTo>
                    <a:pt x="8345931" y="620622"/>
                    <a:pt x="8345931" y="621842"/>
                    <a:pt x="8344710" y="623063"/>
                  </a:cubicBezTo>
                  <a:cubicBezTo>
                    <a:pt x="8343489" y="624284"/>
                    <a:pt x="8344710" y="621842"/>
                    <a:pt x="8342269" y="624284"/>
                  </a:cubicBezTo>
                  <a:cubicBezTo>
                    <a:pt x="8341048" y="625504"/>
                    <a:pt x="8339827" y="624284"/>
                    <a:pt x="8339827" y="624284"/>
                  </a:cubicBezTo>
                  <a:cubicBezTo>
                    <a:pt x="8338607" y="624284"/>
                    <a:pt x="8337386" y="623063"/>
                    <a:pt x="8337386" y="623063"/>
                  </a:cubicBezTo>
                  <a:cubicBezTo>
                    <a:pt x="8334944" y="624284"/>
                    <a:pt x="8332503" y="621842"/>
                    <a:pt x="8331282" y="625504"/>
                  </a:cubicBezTo>
                  <a:cubicBezTo>
                    <a:pt x="8330062" y="630387"/>
                    <a:pt x="8328841" y="629167"/>
                    <a:pt x="8325179" y="627946"/>
                  </a:cubicBezTo>
                  <a:cubicBezTo>
                    <a:pt x="8323958" y="627946"/>
                    <a:pt x="8325179" y="630387"/>
                    <a:pt x="8326400" y="631608"/>
                  </a:cubicBezTo>
                  <a:cubicBezTo>
                    <a:pt x="8327620" y="634049"/>
                    <a:pt x="8328841" y="635270"/>
                    <a:pt x="8328841" y="634049"/>
                  </a:cubicBezTo>
                  <a:cubicBezTo>
                    <a:pt x="8328841" y="632829"/>
                    <a:pt x="8331282" y="634049"/>
                    <a:pt x="8332503" y="634049"/>
                  </a:cubicBezTo>
                  <a:cubicBezTo>
                    <a:pt x="8333724" y="632829"/>
                    <a:pt x="8337386" y="630387"/>
                    <a:pt x="8341048" y="635270"/>
                  </a:cubicBezTo>
                  <a:cubicBezTo>
                    <a:pt x="8342269" y="636491"/>
                    <a:pt x="8343489" y="636491"/>
                    <a:pt x="8345931" y="636491"/>
                  </a:cubicBezTo>
                  <a:cubicBezTo>
                    <a:pt x="8348372" y="636491"/>
                    <a:pt x="8349593" y="636491"/>
                    <a:pt x="8350814" y="637711"/>
                  </a:cubicBezTo>
                  <a:cubicBezTo>
                    <a:pt x="8353255" y="640153"/>
                    <a:pt x="8355696" y="638932"/>
                    <a:pt x="8356917" y="641374"/>
                  </a:cubicBezTo>
                  <a:cubicBezTo>
                    <a:pt x="8358138" y="643815"/>
                    <a:pt x="8359358" y="645036"/>
                    <a:pt x="8361800" y="647477"/>
                  </a:cubicBezTo>
                  <a:cubicBezTo>
                    <a:pt x="8361800" y="647477"/>
                    <a:pt x="8361800" y="647477"/>
                    <a:pt x="8360579" y="647477"/>
                  </a:cubicBezTo>
                  <a:cubicBezTo>
                    <a:pt x="8359358" y="648698"/>
                    <a:pt x="8358138" y="647477"/>
                    <a:pt x="8358138" y="649918"/>
                  </a:cubicBezTo>
                  <a:cubicBezTo>
                    <a:pt x="8358138" y="653581"/>
                    <a:pt x="8356917" y="651139"/>
                    <a:pt x="8354476" y="648698"/>
                  </a:cubicBezTo>
                  <a:cubicBezTo>
                    <a:pt x="8350814" y="643815"/>
                    <a:pt x="8352034" y="646256"/>
                    <a:pt x="8350814" y="647477"/>
                  </a:cubicBezTo>
                  <a:cubicBezTo>
                    <a:pt x="8349593" y="648698"/>
                    <a:pt x="8350814" y="646256"/>
                    <a:pt x="8348372" y="648698"/>
                  </a:cubicBezTo>
                  <a:cubicBezTo>
                    <a:pt x="8347151" y="649918"/>
                    <a:pt x="8345931" y="647477"/>
                    <a:pt x="8345931" y="647477"/>
                  </a:cubicBezTo>
                  <a:cubicBezTo>
                    <a:pt x="8344710" y="647477"/>
                    <a:pt x="8343489" y="646256"/>
                    <a:pt x="8343489" y="646256"/>
                  </a:cubicBezTo>
                  <a:cubicBezTo>
                    <a:pt x="8341048" y="647477"/>
                    <a:pt x="8338607" y="645036"/>
                    <a:pt x="8337386" y="648698"/>
                  </a:cubicBezTo>
                  <a:cubicBezTo>
                    <a:pt x="8336165" y="653581"/>
                    <a:pt x="8334944" y="652360"/>
                    <a:pt x="8331282" y="651139"/>
                  </a:cubicBezTo>
                  <a:cubicBezTo>
                    <a:pt x="8330062" y="651139"/>
                    <a:pt x="8331282" y="653581"/>
                    <a:pt x="8332503" y="654801"/>
                  </a:cubicBezTo>
                  <a:cubicBezTo>
                    <a:pt x="8333724" y="657243"/>
                    <a:pt x="8334944" y="658463"/>
                    <a:pt x="8334944" y="657243"/>
                  </a:cubicBezTo>
                  <a:cubicBezTo>
                    <a:pt x="8334944" y="656022"/>
                    <a:pt x="8337386" y="657243"/>
                    <a:pt x="8338607" y="657243"/>
                  </a:cubicBezTo>
                  <a:cubicBezTo>
                    <a:pt x="8339827" y="656022"/>
                    <a:pt x="8343489" y="654801"/>
                    <a:pt x="8347151" y="659684"/>
                  </a:cubicBezTo>
                  <a:cubicBezTo>
                    <a:pt x="8349593" y="662125"/>
                    <a:pt x="8354476" y="659684"/>
                    <a:pt x="8356917" y="663346"/>
                  </a:cubicBezTo>
                  <a:cubicBezTo>
                    <a:pt x="8358138" y="665788"/>
                    <a:pt x="8361800" y="665788"/>
                    <a:pt x="8363021" y="668229"/>
                  </a:cubicBezTo>
                  <a:cubicBezTo>
                    <a:pt x="8364241" y="670670"/>
                    <a:pt x="8366683" y="674332"/>
                    <a:pt x="8367903" y="675553"/>
                  </a:cubicBezTo>
                  <a:cubicBezTo>
                    <a:pt x="8367903" y="675553"/>
                    <a:pt x="8367903" y="675553"/>
                    <a:pt x="8367903" y="675553"/>
                  </a:cubicBezTo>
                  <a:cubicBezTo>
                    <a:pt x="8367903" y="675553"/>
                    <a:pt x="8366683" y="675553"/>
                    <a:pt x="8366683" y="675553"/>
                  </a:cubicBezTo>
                  <a:cubicBezTo>
                    <a:pt x="8365462" y="674332"/>
                    <a:pt x="8365462" y="673112"/>
                    <a:pt x="8364241" y="673112"/>
                  </a:cubicBezTo>
                  <a:cubicBezTo>
                    <a:pt x="8364241" y="673112"/>
                    <a:pt x="8364241" y="673112"/>
                    <a:pt x="8364241" y="673112"/>
                  </a:cubicBezTo>
                  <a:cubicBezTo>
                    <a:pt x="8364241" y="673112"/>
                    <a:pt x="8363021" y="673112"/>
                    <a:pt x="8363021" y="671891"/>
                  </a:cubicBezTo>
                  <a:cubicBezTo>
                    <a:pt x="8361800" y="670670"/>
                    <a:pt x="8360579" y="670670"/>
                    <a:pt x="8359358" y="670670"/>
                  </a:cubicBezTo>
                  <a:cubicBezTo>
                    <a:pt x="8358138" y="669450"/>
                    <a:pt x="8358138" y="670670"/>
                    <a:pt x="8358138" y="670670"/>
                  </a:cubicBezTo>
                  <a:cubicBezTo>
                    <a:pt x="8356917" y="670670"/>
                    <a:pt x="8358138" y="670670"/>
                    <a:pt x="8356917" y="670670"/>
                  </a:cubicBezTo>
                  <a:cubicBezTo>
                    <a:pt x="8356917" y="670670"/>
                    <a:pt x="8355696" y="669450"/>
                    <a:pt x="8354476" y="669450"/>
                  </a:cubicBezTo>
                  <a:cubicBezTo>
                    <a:pt x="8354476" y="669450"/>
                    <a:pt x="8353255" y="667008"/>
                    <a:pt x="8353255" y="667008"/>
                  </a:cubicBezTo>
                  <a:cubicBezTo>
                    <a:pt x="8352034" y="667008"/>
                    <a:pt x="8349593" y="663346"/>
                    <a:pt x="8349593" y="664567"/>
                  </a:cubicBezTo>
                  <a:cubicBezTo>
                    <a:pt x="8348372" y="665788"/>
                    <a:pt x="8348372" y="665788"/>
                    <a:pt x="8345931" y="662125"/>
                  </a:cubicBezTo>
                  <a:cubicBezTo>
                    <a:pt x="8344710" y="660905"/>
                    <a:pt x="8345931" y="663346"/>
                    <a:pt x="8347151" y="664567"/>
                  </a:cubicBezTo>
                  <a:cubicBezTo>
                    <a:pt x="8348372" y="665788"/>
                    <a:pt x="8348372" y="668229"/>
                    <a:pt x="8349593" y="667008"/>
                  </a:cubicBezTo>
                  <a:cubicBezTo>
                    <a:pt x="8349593" y="667008"/>
                    <a:pt x="8352034" y="669450"/>
                    <a:pt x="8352034" y="669450"/>
                  </a:cubicBezTo>
                  <a:cubicBezTo>
                    <a:pt x="8352034" y="669450"/>
                    <a:pt x="8353255" y="670670"/>
                    <a:pt x="8355696" y="671891"/>
                  </a:cubicBezTo>
                  <a:cubicBezTo>
                    <a:pt x="8355696" y="671891"/>
                    <a:pt x="8355696" y="673112"/>
                    <a:pt x="8354476" y="674332"/>
                  </a:cubicBezTo>
                  <a:cubicBezTo>
                    <a:pt x="8354476" y="674332"/>
                    <a:pt x="8353255" y="675553"/>
                    <a:pt x="8350814" y="673112"/>
                  </a:cubicBezTo>
                  <a:cubicBezTo>
                    <a:pt x="8347151" y="668229"/>
                    <a:pt x="8347151" y="674332"/>
                    <a:pt x="8347151" y="677995"/>
                  </a:cubicBezTo>
                  <a:cubicBezTo>
                    <a:pt x="8347151" y="681657"/>
                    <a:pt x="8347151" y="685319"/>
                    <a:pt x="8343489" y="682877"/>
                  </a:cubicBezTo>
                  <a:cubicBezTo>
                    <a:pt x="8341048" y="681657"/>
                    <a:pt x="8337386" y="676774"/>
                    <a:pt x="8338607" y="684098"/>
                  </a:cubicBezTo>
                  <a:cubicBezTo>
                    <a:pt x="8338607" y="686539"/>
                    <a:pt x="8338607" y="688981"/>
                    <a:pt x="8337386" y="688981"/>
                  </a:cubicBezTo>
                  <a:cubicBezTo>
                    <a:pt x="8336165" y="688981"/>
                    <a:pt x="8333724" y="682877"/>
                    <a:pt x="8332503" y="686539"/>
                  </a:cubicBezTo>
                  <a:cubicBezTo>
                    <a:pt x="8331282" y="687760"/>
                    <a:pt x="8330062" y="687760"/>
                    <a:pt x="8330062" y="690202"/>
                  </a:cubicBezTo>
                  <a:cubicBezTo>
                    <a:pt x="8330062" y="693864"/>
                    <a:pt x="8328841" y="692643"/>
                    <a:pt x="8326400" y="691422"/>
                  </a:cubicBezTo>
                  <a:cubicBezTo>
                    <a:pt x="8321517" y="687760"/>
                    <a:pt x="8323958" y="690202"/>
                    <a:pt x="8322737" y="692643"/>
                  </a:cubicBezTo>
                  <a:cubicBezTo>
                    <a:pt x="8321517" y="693864"/>
                    <a:pt x="8321517" y="691422"/>
                    <a:pt x="8320296" y="695084"/>
                  </a:cubicBezTo>
                  <a:cubicBezTo>
                    <a:pt x="8319075" y="696305"/>
                    <a:pt x="8317855" y="695084"/>
                    <a:pt x="8316634" y="696305"/>
                  </a:cubicBezTo>
                  <a:cubicBezTo>
                    <a:pt x="8315413" y="696305"/>
                    <a:pt x="8314193" y="695084"/>
                    <a:pt x="8314193" y="695084"/>
                  </a:cubicBezTo>
                  <a:cubicBezTo>
                    <a:pt x="8311751" y="697526"/>
                    <a:pt x="8309310" y="696305"/>
                    <a:pt x="8308089" y="699967"/>
                  </a:cubicBezTo>
                  <a:cubicBezTo>
                    <a:pt x="8306868" y="706071"/>
                    <a:pt x="8306868" y="704850"/>
                    <a:pt x="8301986" y="706071"/>
                  </a:cubicBezTo>
                  <a:cubicBezTo>
                    <a:pt x="8300765" y="706071"/>
                    <a:pt x="8301986" y="708512"/>
                    <a:pt x="8304427" y="709733"/>
                  </a:cubicBezTo>
                  <a:cubicBezTo>
                    <a:pt x="8305648" y="710953"/>
                    <a:pt x="8308089" y="712174"/>
                    <a:pt x="8308089" y="710953"/>
                  </a:cubicBezTo>
                  <a:cubicBezTo>
                    <a:pt x="8308089" y="709733"/>
                    <a:pt x="8310530" y="709733"/>
                    <a:pt x="8311751" y="708512"/>
                  </a:cubicBezTo>
                  <a:cubicBezTo>
                    <a:pt x="8312972" y="707291"/>
                    <a:pt x="8316634" y="703629"/>
                    <a:pt x="8321517" y="706071"/>
                  </a:cubicBezTo>
                  <a:cubicBezTo>
                    <a:pt x="8323958" y="708512"/>
                    <a:pt x="8330062" y="702409"/>
                    <a:pt x="8332503" y="704850"/>
                  </a:cubicBezTo>
                  <a:cubicBezTo>
                    <a:pt x="8334944" y="707291"/>
                    <a:pt x="8337386" y="704850"/>
                    <a:pt x="8339827" y="707291"/>
                  </a:cubicBezTo>
                  <a:cubicBezTo>
                    <a:pt x="8341048" y="708512"/>
                    <a:pt x="8341048" y="709733"/>
                    <a:pt x="8342269" y="710953"/>
                  </a:cubicBezTo>
                  <a:cubicBezTo>
                    <a:pt x="8342269" y="712174"/>
                    <a:pt x="8342269" y="712174"/>
                    <a:pt x="8341048" y="712174"/>
                  </a:cubicBezTo>
                  <a:cubicBezTo>
                    <a:pt x="8339827" y="712174"/>
                    <a:pt x="8338607" y="707291"/>
                    <a:pt x="8336165" y="709733"/>
                  </a:cubicBezTo>
                  <a:cubicBezTo>
                    <a:pt x="8334944" y="710953"/>
                    <a:pt x="8333724" y="710953"/>
                    <a:pt x="8333724" y="713395"/>
                  </a:cubicBezTo>
                  <a:cubicBezTo>
                    <a:pt x="8333724" y="717057"/>
                    <a:pt x="8332503" y="715836"/>
                    <a:pt x="8330062" y="713395"/>
                  </a:cubicBezTo>
                  <a:cubicBezTo>
                    <a:pt x="8327620" y="712174"/>
                    <a:pt x="8327620" y="710953"/>
                    <a:pt x="8327620" y="712174"/>
                  </a:cubicBezTo>
                  <a:cubicBezTo>
                    <a:pt x="8327620" y="712174"/>
                    <a:pt x="8327620" y="713395"/>
                    <a:pt x="8326400" y="714616"/>
                  </a:cubicBezTo>
                  <a:cubicBezTo>
                    <a:pt x="8325179" y="715836"/>
                    <a:pt x="8325179" y="713395"/>
                    <a:pt x="8323958" y="717057"/>
                  </a:cubicBezTo>
                  <a:cubicBezTo>
                    <a:pt x="8322737" y="718278"/>
                    <a:pt x="8321517" y="717057"/>
                    <a:pt x="8321517" y="717057"/>
                  </a:cubicBezTo>
                  <a:cubicBezTo>
                    <a:pt x="8320296" y="717057"/>
                    <a:pt x="8319075" y="715836"/>
                    <a:pt x="8319075" y="715836"/>
                  </a:cubicBezTo>
                  <a:cubicBezTo>
                    <a:pt x="8316634" y="718278"/>
                    <a:pt x="8314193" y="715836"/>
                    <a:pt x="8312972" y="719498"/>
                  </a:cubicBezTo>
                  <a:cubicBezTo>
                    <a:pt x="8311751" y="725602"/>
                    <a:pt x="8311751" y="724381"/>
                    <a:pt x="8306868" y="724381"/>
                  </a:cubicBezTo>
                  <a:cubicBezTo>
                    <a:pt x="8305648" y="724381"/>
                    <a:pt x="8306868" y="726823"/>
                    <a:pt x="8308089" y="728043"/>
                  </a:cubicBezTo>
                  <a:cubicBezTo>
                    <a:pt x="8309310" y="729264"/>
                    <a:pt x="8310530" y="730485"/>
                    <a:pt x="8311751" y="729264"/>
                  </a:cubicBezTo>
                  <a:cubicBezTo>
                    <a:pt x="8311751" y="728043"/>
                    <a:pt x="8314193" y="729264"/>
                    <a:pt x="8315413" y="728043"/>
                  </a:cubicBezTo>
                  <a:cubicBezTo>
                    <a:pt x="8316634" y="726823"/>
                    <a:pt x="8320296" y="723160"/>
                    <a:pt x="8323958" y="726823"/>
                  </a:cubicBezTo>
                  <a:cubicBezTo>
                    <a:pt x="8325179" y="728043"/>
                    <a:pt x="8327620" y="726823"/>
                    <a:pt x="8328841" y="726823"/>
                  </a:cubicBezTo>
                  <a:cubicBezTo>
                    <a:pt x="8331282" y="725602"/>
                    <a:pt x="8332503" y="725602"/>
                    <a:pt x="8333724" y="726823"/>
                  </a:cubicBezTo>
                  <a:cubicBezTo>
                    <a:pt x="8336165" y="729264"/>
                    <a:pt x="8338607" y="726823"/>
                    <a:pt x="8341048" y="729264"/>
                  </a:cubicBezTo>
                  <a:cubicBezTo>
                    <a:pt x="8342269" y="730485"/>
                    <a:pt x="8344710" y="732926"/>
                    <a:pt x="8345931" y="734147"/>
                  </a:cubicBezTo>
                  <a:cubicBezTo>
                    <a:pt x="8345931" y="734147"/>
                    <a:pt x="8347151" y="735367"/>
                    <a:pt x="8347151" y="735367"/>
                  </a:cubicBezTo>
                  <a:cubicBezTo>
                    <a:pt x="8347151" y="735367"/>
                    <a:pt x="8347151" y="736588"/>
                    <a:pt x="8345931" y="737809"/>
                  </a:cubicBezTo>
                  <a:cubicBezTo>
                    <a:pt x="8345931" y="737809"/>
                    <a:pt x="8345931" y="737809"/>
                    <a:pt x="8345931" y="737809"/>
                  </a:cubicBezTo>
                  <a:cubicBezTo>
                    <a:pt x="8345931" y="737809"/>
                    <a:pt x="8345931" y="737809"/>
                    <a:pt x="8345931" y="737809"/>
                  </a:cubicBezTo>
                  <a:cubicBezTo>
                    <a:pt x="8344710" y="737809"/>
                    <a:pt x="8344710" y="737809"/>
                    <a:pt x="8343489" y="737809"/>
                  </a:cubicBezTo>
                  <a:cubicBezTo>
                    <a:pt x="8343489" y="739030"/>
                    <a:pt x="8341048" y="737809"/>
                    <a:pt x="8341048" y="737809"/>
                  </a:cubicBezTo>
                  <a:cubicBezTo>
                    <a:pt x="8339827" y="740250"/>
                    <a:pt x="8337386" y="740250"/>
                    <a:pt x="8336165" y="742692"/>
                  </a:cubicBezTo>
                  <a:cubicBezTo>
                    <a:pt x="8336165" y="742692"/>
                    <a:pt x="8336165" y="742692"/>
                    <a:pt x="8336165" y="743912"/>
                  </a:cubicBezTo>
                  <a:cubicBezTo>
                    <a:pt x="8336165" y="743912"/>
                    <a:pt x="8336165" y="743912"/>
                    <a:pt x="8336165" y="743912"/>
                  </a:cubicBezTo>
                  <a:cubicBezTo>
                    <a:pt x="8336165" y="743912"/>
                    <a:pt x="8336165" y="743912"/>
                    <a:pt x="8336165" y="743912"/>
                  </a:cubicBezTo>
                  <a:cubicBezTo>
                    <a:pt x="8336165" y="743912"/>
                    <a:pt x="8336165" y="743912"/>
                    <a:pt x="8336165" y="745133"/>
                  </a:cubicBezTo>
                  <a:cubicBezTo>
                    <a:pt x="8334944" y="746354"/>
                    <a:pt x="8334944" y="745133"/>
                    <a:pt x="8333724" y="748795"/>
                  </a:cubicBezTo>
                  <a:cubicBezTo>
                    <a:pt x="8332503" y="750016"/>
                    <a:pt x="8331282" y="750016"/>
                    <a:pt x="8331282" y="750016"/>
                  </a:cubicBezTo>
                  <a:cubicBezTo>
                    <a:pt x="8330062" y="751237"/>
                    <a:pt x="8328841" y="750016"/>
                    <a:pt x="8328841" y="750016"/>
                  </a:cubicBezTo>
                  <a:cubicBezTo>
                    <a:pt x="8326400" y="752457"/>
                    <a:pt x="8323958" y="752457"/>
                    <a:pt x="8323958" y="756119"/>
                  </a:cubicBezTo>
                  <a:cubicBezTo>
                    <a:pt x="8323958" y="762223"/>
                    <a:pt x="8322737" y="761002"/>
                    <a:pt x="8319075" y="763444"/>
                  </a:cubicBezTo>
                  <a:cubicBezTo>
                    <a:pt x="8317855" y="764664"/>
                    <a:pt x="8319075" y="765885"/>
                    <a:pt x="8321517" y="767106"/>
                  </a:cubicBezTo>
                  <a:cubicBezTo>
                    <a:pt x="8322737" y="768326"/>
                    <a:pt x="8323958" y="768326"/>
                    <a:pt x="8325179" y="767106"/>
                  </a:cubicBezTo>
                  <a:cubicBezTo>
                    <a:pt x="8325179" y="765885"/>
                    <a:pt x="8327620" y="765885"/>
                    <a:pt x="8328841" y="764664"/>
                  </a:cubicBezTo>
                  <a:cubicBezTo>
                    <a:pt x="8330062" y="763444"/>
                    <a:pt x="8332503" y="758561"/>
                    <a:pt x="8337386" y="761002"/>
                  </a:cubicBezTo>
                  <a:cubicBezTo>
                    <a:pt x="8339827" y="762223"/>
                    <a:pt x="8344710" y="756119"/>
                    <a:pt x="8347151" y="757340"/>
                  </a:cubicBezTo>
                  <a:cubicBezTo>
                    <a:pt x="8349593" y="758561"/>
                    <a:pt x="8352034" y="757340"/>
                    <a:pt x="8354476" y="758561"/>
                  </a:cubicBezTo>
                  <a:cubicBezTo>
                    <a:pt x="8354476" y="758561"/>
                    <a:pt x="8355696" y="759782"/>
                    <a:pt x="8355696" y="759782"/>
                  </a:cubicBezTo>
                  <a:cubicBezTo>
                    <a:pt x="8355696" y="759782"/>
                    <a:pt x="8355696" y="759782"/>
                    <a:pt x="8355696" y="759782"/>
                  </a:cubicBezTo>
                  <a:cubicBezTo>
                    <a:pt x="8354476" y="761002"/>
                    <a:pt x="8353255" y="761002"/>
                    <a:pt x="8353255" y="763444"/>
                  </a:cubicBezTo>
                  <a:cubicBezTo>
                    <a:pt x="8353255" y="767106"/>
                    <a:pt x="8352034" y="764664"/>
                    <a:pt x="8349593" y="763444"/>
                  </a:cubicBezTo>
                  <a:cubicBezTo>
                    <a:pt x="8345931" y="758561"/>
                    <a:pt x="8347151" y="761002"/>
                    <a:pt x="8345931" y="763444"/>
                  </a:cubicBezTo>
                  <a:cubicBezTo>
                    <a:pt x="8344710" y="764664"/>
                    <a:pt x="8345931" y="762223"/>
                    <a:pt x="8343489" y="765885"/>
                  </a:cubicBezTo>
                  <a:cubicBezTo>
                    <a:pt x="8342269" y="767106"/>
                    <a:pt x="8341048" y="765885"/>
                    <a:pt x="8341048" y="765885"/>
                  </a:cubicBezTo>
                  <a:cubicBezTo>
                    <a:pt x="8339827" y="765885"/>
                    <a:pt x="8338607" y="763444"/>
                    <a:pt x="8338607" y="764664"/>
                  </a:cubicBezTo>
                  <a:cubicBezTo>
                    <a:pt x="8336165" y="765885"/>
                    <a:pt x="8333724" y="763444"/>
                    <a:pt x="8332503" y="767106"/>
                  </a:cubicBezTo>
                  <a:cubicBezTo>
                    <a:pt x="8331282" y="773209"/>
                    <a:pt x="8330062" y="770768"/>
                    <a:pt x="8326400" y="770768"/>
                  </a:cubicBezTo>
                  <a:cubicBezTo>
                    <a:pt x="8325179" y="770768"/>
                    <a:pt x="8326400" y="773209"/>
                    <a:pt x="8327620" y="775651"/>
                  </a:cubicBezTo>
                  <a:cubicBezTo>
                    <a:pt x="8328841" y="778092"/>
                    <a:pt x="8330062" y="779313"/>
                    <a:pt x="8330062" y="778092"/>
                  </a:cubicBezTo>
                  <a:cubicBezTo>
                    <a:pt x="8330062" y="776871"/>
                    <a:pt x="8332503" y="778092"/>
                    <a:pt x="8333724" y="778092"/>
                  </a:cubicBezTo>
                  <a:cubicBezTo>
                    <a:pt x="8334944" y="776871"/>
                    <a:pt x="8338607" y="774430"/>
                    <a:pt x="8342269" y="779313"/>
                  </a:cubicBezTo>
                  <a:cubicBezTo>
                    <a:pt x="8343489" y="780533"/>
                    <a:pt x="8344710" y="780533"/>
                    <a:pt x="8347151" y="780533"/>
                  </a:cubicBezTo>
                  <a:cubicBezTo>
                    <a:pt x="8349593" y="780533"/>
                    <a:pt x="8350814" y="780533"/>
                    <a:pt x="8352034" y="781754"/>
                  </a:cubicBezTo>
                  <a:cubicBezTo>
                    <a:pt x="8353255" y="784196"/>
                    <a:pt x="8356917" y="784196"/>
                    <a:pt x="8358138" y="786637"/>
                  </a:cubicBezTo>
                  <a:cubicBezTo>
                    <a:pt x="8359358" y="789078"/>
                    <a:pt x="8360579" y="791520"/>
                    <a:pt x="8361800" y="793961"/>
                  </a:cubicBezTo>
                  <a:cubicBezTo>
                    <a:pt x="8361800" y="795182"/>
                    <a:pt x="8363021" y="795182"/>
                    <a:pt x="8363021" y="796403"/>
                  </a:cubicBezTo>
                  <a:cubicBezTo>
                    <a:pt x="8361800" y="796403"/>
                    <a:pt x="8360579" y="797623"/>
                    <a:pt x="8359358" y="798844"/>
                  </a:cubicBezTo>
                  <a:cubicBezTo>
                    <a:pt x="8359358" y="798844"/>
                    <a:pt x="8359358" y="790299"/>
                    <a:pt x="8356917" y="795182"/>
                  </a:cubicBezTo>
                  <a:cubicBezTo>
                    <a:pt x="8356917" y="795182"/>
                    <a:pt x="8355696" y="795182"/>
                    <a:pt x="8354476" y="791520"/>
                  </a:cubicBezTo>
                  <a:cubicBezTo>
                    <a:pt x="8352034" y="784196"/>
                    <a:pt x="8350814" y="790299"/>
                    <a:pt x="8350814" y="793961"/>
                  </a:cubicBezTo>
                  <a:cubicBezTo>
                    <a:pt x="8349593" y="797623"/>
                    <a:pt x="8349593" y="800065"/>
                    <a:pt x="8347151" y="796403"/>
                  </a:cubicBezTo>
                  <a:cubicBezTo>
                    <a:pt x="8345931" y="793961"/>
                    <a:pt x="8342269" y="786637"/>
                    <a:pt x="8342269" y="793961"/>
                  </a:cubicBezTo>
                  <a:cubicBezTo>
                    <a:pt x="8342269" y="796403"/>
                    <a:pt x="8341048" y="797623"/>
                    <a:pt x="8341048" y="797623"/>
                  </a:cubicBezTo>
                  <a:cubicBezTo>
                    <a:pt x="8339827" y="797623"/>
                    <a:pt x="8338607" y="790299"/>
                    <a:pt x="8336165" y="791520"/>
                  </a:cubicBezTo>
                  <a:cubicBezTo>
                    <a:pt x="8334944" y="792740"/>
                    <a:pt x="8333724" y="791520"/>
                    <a:pt x="8333724" y="793961"/>
                  </a:cubicBezTo>
                  <a:cubicBezTo>
                    <a:pt x="8333724" y="797623"/>
                    <a:pt x="8331282" y="795182"/>
                    <a:pt x="8330062" y="791520"/>
                  </a:cubicBezTo>
                  <a:cubicBezTo>
                    <a:pt x="8327620" y="787858"/>
                    <a:pt x="8327620" y="787858"/>
                    <a:pt x="8327620" y="787858"/>
                  </a:cubicBezTo>
                  <a:cubicBezTo>
                    <a:pt x="8327620" y="787858"/>
                    <a:pt x="8327620" y="789078"/>
                    <a:pt x="8326400" y="790299"/>
                  </a:cubicBezTo>
                  <a:cubicBezTo>
                    <a:pt x="8325179" y="791520"/>
                    <a:pt x="8326400" y="789078"/>
                    <a:pt x="8323958" y="791520"/>
                  </a:cubicBezTo>
                  <a:cubicBezTo>
                    <a:pt x="8322737" y="792740"/>
                    <a:pt x="8321517" y="790299"/>
                    <a:pt x="8321517" y="790299"/>
                  </a:cubicBezTo>
                  <a:cubicBezTo>
                    <a:pt x="8320296" y="790299"/>
                    <a:pt x="8319075" y="787858"/>
                    <a:pt x="8319075" y="787858"/>
                  </a:cubicBezTo>
                  <a:cubicBezTo>
                    <a:pt x="8316634" y="787858"/>
                    <a:pt x="8314193" y="784196"/>
                    <a:pt x="8312972" y="787858"/>
                  </a:cubicBezTo>
                  <a:cubicBezTo>
                    <a:pt x="8310530" y="792740"/>
                    <a:pt x="8310530" y="791520"/>
                    <a:pt x="8305648" y="787858"/>
                  </a:cubicBezTo>
                  <a:cubicBezTo>
                    <a:pt x="8304427" y="786637"/>
                    <a:pt x="8305648" y="790299"/>
                    <a:pt x="8306868" y="792740"/>
                  </a:cubicBezTo>
                  <a:cubicBezTo>
                    <a:pt x="8308089" y="795182"/>
                    <a:pt x="8309310" y="797623"/>
                    <a:pt x="8309310" y="796403"/>
                  </a:cubicBezTo>
                  <a:cubicBezTo>
                    <a:pt x="8309310" y="795182"/>
                    <a:pt x="8311751" y="797623"/>
                    <a:pt x="8312972" y="797623"/>
                  </a:cubicBezTo>
                  <a:cubicBezTo>
                    <a:pt x="8314193" y="797623"/>
                    <a:pt x="8319075" y="796403"/>
                    <a:pt x="8322737" y="802506"/>
                  </a:cubicBezTo>
                  <a:cubicBezTo>
                    <a:pt x="8323958" y="803727"/>
                    <a:pt x="8326400" y="804947"/>
                    <a:pt x="8327620" y="806168"/>
                  </a:cubicBezTo>
                  <a:cubicBezTo>
                    <a:pt x="8328841" y="806168"/>
                    <a:pt x="8330062" y="807389"/>
                    <a:pt x="8331282" y="807389"/>
                  </a:cubicBezTo>
                  <a:cubicBezTo>
                    <a:pt x="8331282" y="808610"/>
                    <a:pt x="8331282" y="809830"/>
                    <a:pt x="8332503" y="812272"/>
                  </a:cubicBezTo>
                  <a:cubicBezTo>
                    <a:pt x="8333724" y="814713"/>
                    <a:pt x="8334944" y="815934"/>
                    <a:pt x="8334944" y="814713"/>
                  </a:cubicBezTo>
                  <a:cubicBezTo>
                    <a:pt x="8334944" y="813492"/>
                    <a:pt x="8337386" y="815934"/>
                    <a:pt x="8338607" y="814713"/>
                  </a:cubicBezTo>
                  <a:cubicBezTo>
                    <a:pt x="8338607" y="814713"/>
                    <a:pt x="8339827" y="815934"/>
                    <a:pt x="8339827" y="815934"/>
                  </a:cubicBezTo>
                  <a:cubicBezTo>
                    <a:pt x="8341048" y="818375"/>
                    <a:pt x="8342269" y="820817"/>
                    <a:pt x="8343489" y="823258"/>
                  </a:cubicBezTo>
                  <a:cubicBezTo>
                    <a:pt x="8343489" y="823258"/>
                    <a:pt x="8342269" y="823258"/>
                    <a:pt x="8342269" y="824479"/>
                  </a:cubicBezTo>
                  <a:cubicBezTo>
                    <a:pt x="8342269" y="824479"/>
                    <a:pt x="8342269" y="824479"/>
                    <a:pt x="8342269" y="825699"/>
                  </a:cubicBezTo>
                  <a:lnTo>
                    <a:pt x="8341048" y="825699"/>
                  </a:lnTo>
                  <a:cubicBezTo>
                    <a:pt x="8341048" y="825699"/>
                    <a:pt x="8339827" y="824479"/>
                    <a:pt x="8338607" y="823258"/>
                  </a:cubicBezTo>
                  <a:cubicBezTo>
                    <a:pt x="8334944" y="818375"/>
                    <a:pt x="8336165" y="820817"/>
                    <a:pt x="8334944" y="822037"/>
                  </a:cubicBezTo>
                  <a:cubicBezTo>
                    <a:pt x="8333724" y="823258"/>
                    <a:pt x="8334944" y="820817"/>
                    <a:pt x="8332503" y="823258"/>
                  </a:cubicBezTo>
                  <a:cubicBezTo>
                    <a:pt x="8331282" y="824479"/>
                    <a:pt x="8330062" y="822037"/>
                    <a:pt x="8330062" y="822037"/>
                  </a:cubicBezTo>
                  <a:cubicBezTo>
                    <a:pt x="8330062" y="822037"/>
                    <a:pt x="8330062" y="822037"/>
                    <a:pt x="8330062" y="822037"/>
                  </a:cubicBezTo>
                  <a:cubicBezTo>
                    <a:pt x="8330062" y="819596"/>
                    <a:pt x="8330062" y="817154"/>
                    <a:pt x="8330062" y="812272"/>
                  </a:cubicBezTo>
                  <a:cubicBezTo>
                    <a:pt x="8330062" y="808610"/>
                    <a:pt x="8328841" y="812272"/>
                    <a:pt x="8327620" y="817154"/>
                  </a:cubicBezTo>
                  <a:cubicBezTo>
                    <a:pt x="8327620" y="818375"/>
                    <a:pt x="8327620" y="819596"/>
                    <a:pt x="8327620" y="819596"/>
                  </a:cubicBezTo>
                  <a:cubicBezTo>
                    <a:pt x="8326400" y="819596"/>
                    <a:pt x="8323958" y="818375"/>
                    <a:pt x="8323958" y="820817"/>
                  </a:cubicBezTo>
                  <a:cubicBezTo>
                    <a:pt x="8322737" y="825699"/>
                    <a:pt x="8321517" y="823258"/>
                    <a:pt x="8319075" y="822037"/>
                  </a:cubicBezTo>
                  <a:cubicBezTo>
                    <a:pt x="8317855" y="822037"/>
                    <a:pt x="8319075" y="823258"/>
                    <a:pt x="8320296" y="825699"/>
                  </a:cubicBezTo>
                  <a:cubicBezTo>
                    <a:pt x="8321517" y="828141"/>
                    <a:pt x="8322737" y="829361"/>
                    <a:pt x="8322737" y="828141"/>
                  </a:cubicBezTo>
                  <a:cubicBezTo>
                    <a:pt x="8322737" y="826920"/>
                    <a:pt x="8325179" y="829361"/>
                    <a:pt x="8326400" y="829361"/>
                  </a:cubicBezTo>
                  <a:cubicBezTo>
                    <a:pt x="8327620" y="829361"/>
                    <a:pt x="8328841" y="828141"/>
                    <a:pt x="8330062" y="829361"/>
                  </a:cubicBezTo>
                  <a:cubicBezTo>
                    <a:pt x="8330062" y="831803"/>
                    <a:pt x="8330062" y="834244"/>
                    <a:pt x="8331282" y="835465"/>
                  </a:cubicBezTo>
                  <a:cubicBezTo>
                    <a:pt x="8331282" y="836686"/>
                    <a:pt x="8332503" y="836686"/>
                    <a:pt x="8332503" y="837906"/>
                  </a:cubicBezTo>
                  <a:cubicBezTo>
                    <a:pt x="8332503" y="839127"/>
                    <a:pt x="8333724" y="840348"/>
                    <a:pt x="8333724" y="841568"/>
                  </a:cubicBezTo>
                  <a:cubicBezTo>
                    <a:pt x="8333724" y="842789"/>
                    <a:pt x="8334944" y="845231"/>
                    <a:pt x="8334944" y="847672"/>
                  </a:cubicBezTo>
                  <a:cubicBezTo>
                    <a:pt x="8333724" y="842789"/>
                    <a:pt x="8331282" y="837906"/>
                    <a:pt x="8330062" y="845231"/>
                  </a:cubicBezTo>
                  <a:cubicBezTo>
                    <a:pt x="8330062" y="848893"/>
                    <a:pt x="8328841" y="850113"/>
                    <a:pt x="8327620" y="848893"/>
                  </a:cubicBezTo>
                  <a:cubicBezTo>
                    <a:pt x="8326400" y="847672"/>
                    <a:pt x="8326400" y="837906"/>
                    <a:pt x="8322737" y="839127"/>
                  </a:cubicBezTo>
                  <a:cubicBezTo>
                    <a:pt x="8321517" y="839127"/>
                    <a:pt x="8320296" y="836686"/>
                    <a:pt x="8319075" y="840348"/>
                  </a:cubicBezTo>
                  <a:cubicBezTo>
                    <a:pt x="8317855" y="845231"/>
                    <a:pt x="8316634" y="840348"/>
                    <a:pt x="8314193" y="835465"/>
                  </a:cubicBezTo>
                  <a:cubicBezTo>
                    <a:pt x="8312972" y="830582"/>
                    <a:pt x="8311751" y="828141"/>
                    <a:pt x="8311751" y="828141"/>
                  </a:cubicBezTo>
                  <a:cubicBezTo>
                    <a:pt x="8311751" y="828141"/>
                    <a:pt x="8310530" y="829361"/>
                    <a:pt x="8309310" y="829361"/>
                  </a:cubicBezTo>
                  <a:cubicBezTo>
                    <a:pt x="8308089" y="829361"/>
                    <a:pt x="8309310" y="828141"/>
                    <a:pt x="8305648" y="828141"/>
                  </a:cubicBezTo>
                  <a:cubicBezTo>
                    <a:pt x="8304427" y="828141"/>
                    <a:pt x="8303206" y="824479"/>
                    <a:pt x="8301986" y="823258"/>
                  </a:cubicBezTo>
                  <a:cubicBezTo>
                    <a:pt x="8300765" y="822037"/>
                    <a:pt x="8299544" y="818375"/>
                    <a:pt x="8299544" y="817154"/>
                  </a:cubicBezTo>
                  <a:cubicBezTo>
                    <a:pt x="8295882" y="815934"/>
                    <a:pt x="8293441" y="808610"/>
                    <a:pt x="8290999" y="811051"/>
                  </a:cubicBezTo>
                  <a:cubicBezTo>
                    <a:pt x="8287337" y="815934"/>
                    <a:pt x="8287337" y="812272"/>
                    <a:pt x="8282454" y="804947"/>
                  </a:cubicBezTo>
                  <a:cubicBezTo>
                    <a:pt x="8281234" y="802506"/>
                    <a:pt x="8281234" y="807389"/>
                    <a:pt x="8282454" y="812272"/>
                  </a:cubicBezTo>
                  <a:cubicBezTo>
                    <a:pt x="8283675" y="817154"/>
                    <a:pt x="8284896" y="820817"/>
                    <a:pt x="8284896" y="819596"/>
                  </a:cubicBezTo>
                  <a:cubicBezTo>
                    <a:pt x="8286116" y="818375"/>
                    <a:pt x="8288558" y="824479"/>
                    <a:pt x="8289779" y="825699"/>
                  </a:cubicBezTo>
                  <a:cubicBezTo>
                    <a:pt x="8290999" y="825699"/>
                    <a:pt x="8292220" y="826920"/>
                    <a:pt x="8294661" y="829361"/>
                  </a:cubicBezTo>
                  <a:cubicBezTo>
                    <a:pt x="8297103" y="831803"/>
                    <a:pt x="8299544" y="835465"/>
                    <a:pt x="8300765" y="840348"/>
                  </a:cubicBezTo>
                  <a:cubicBezTo>
                    <a:pt x="8300765" y="841568"/>
                    <a:pt x="8301986" y="842789"/>
                    <a:pt x="8303206" y="845231"/>
                  </a:cubicBezTo>
                  <a:cubicBezTo>
                    <a:pt x="8304427" y="846451"/>
                    <a:pt x="8305648" y="847672"/>
                    <a:pt x="8306868" y="848893"/>
                  </a:cubicBezTo>
                  <a:cubicBezTo>
                    <a:pt x="8309310" y="851334"/>
                    <a:pt x="8311751" y="853775"/>
                    <a:pt x="8312972" y="857438"/>
                  </a:cubicBezTo>
                  <a:cubicBezTo>
                    <a:pt x="8314193" y="863541"/>
                    <a:pt x="8319075" y="865982"/>
                    <a:pt x="8320296" y="872086"/>
                  </a:cubicBezTo>
                  <a:cubicBezTo>
                    <a:pt x="8321517" y="878189"/>
                    <a:pt x="8323958" y="884293"/>
                    <a:pt x="8326400" y="890396"/>
                  </a:cubicBezTo>
                  <a:cubicBezTo>
                    <a:pt x="8325179" y="890396"/>
                    <a:pt x="8325179" y="890396"/>
                    <a:pt x="8325179" y="892838"/>
                  </a:cubicBezTo>
                  <a:cubicBezTo>
                    <a:pt x="8325179" y="896500"/>
                    <a:pt x="8323958" y="894059"/>
                    <a:pt x="8321517" y="892838"/>
                  </a:cubicBezTo>
                  <a:cubicBezTo>
                    <a:pt x="8317855" y="889176"/>
                    <a:pt x="8319075" y="890396"/>
                    <a:pt x="8317855" y="892838"/>
                  </a:cubicBezTo>
                  <a:cubicBezTo>
                    <a:pt x="8316634" y="894059"/>
                    <a:pt x="8317855" y="891617"/>
                    <a:pt x="8315413" y="894059"/>
                  </a:cubicBezTo>
                  <a:cubicBezTo>
                    <a:pt x="8314193" y="895279"/>
                    <a:pt x="8312972" y="894059"/>
                    <a:pt x="8312972" y="894059"/>
                  </a:cubicBezTo>
                  <a:cubicBezTo>
                    <a:pt x="8311751" y="894059"/>
                    <a:pt x="8310530" y="892838"/>
                    <a:pt x="8310530" y="892838"/>
                  </a:cubicBezTo>
                  <a:cubicBezTo>
                    <a:pt x="8308089" y="894059"/>
                    <a:pt x="8306868" y="892838"/>
                    <a:pt x="8305648" y="895279"/>
                  </a:cubicBezTo>
                  <a:cubicBezTo>
                    <a:pt x="8304427" y="895279"/>
                    <a:pt x="8301986" y="896500"/>
                    <a:pt x="8300765" y="896500"/>
                  </a:cubicBezTo>
                  <a:cubicBezTo>
                    <a:pt x="8300765" y="896500"/>
                    <a:pt x="8299544" y="897721"/>
                    <a:pt x="8298323" y="897721"/>
                  </a:cubicBezTo>
                  <a:cubicBezTo>
                    <a:pt x="8297103" y="897721"/>
                    <a:pt x="8295882" y="898941"/>
                    <a:pt x="8294661" y="898941"/>
                  </a:cubicBezTo>
                  <a:cubicBezTo>
                    <a:pt x="8292220" y="897721"/>
                    <a:pt x="8292220" y="898941"/>
                    <a:pt x="8292220" y="898941"/>
                  </a:cubicBezTo>
                  <a:cubicBezTo>
                    <a:pt x="8289779" y="898941"/>
                    <a:pt x="8292220" y="896500"/>
                    <a:pt x="8288558" y="900162"/>
                  </a:cubicBezTo>
                  <a:cubicBezTo>
                    <a:pt x="8286116" y="901383"/>
                    <a:pt x="8284896" y="902603"/>
                    <a:pt x="8284896" y="901383"/>
                  </a:cubicBezTo>
                  <a:cubicBezTo>
                    <a:pt x="8284896" y="900162"/>
                    <a:pt x="8283675" y="901383"/>
                    <a:pt x="8282454" y="900162"/>
                  </a:cubicBezTo>
                  <a:cubicBezTo>
                    <a:pt x="8281234" y="900162"/>
                    <a:pt x="8280013" y="900162"/>
                    <a:pt x="8280013" y="901383"/>
                  </a:cubicBezTo>
                  <a:cubicBezTo>
                    <a:pt x="8280013" y="900162"/>
                    <a:pt x="8278792" y="898941"/>
                    <a:pt x="8278792" y="898941"/>
                  </a:cubicBezTo>
                  <a:cubicBezTo>
                    <a:pt x="8278792" y="897721"/>
                    <a:pt x="8278792" y="897721"/>
                    <a:pt x="8278792" y="897721"/>
                  </a:cubicBezTo>
                  <a:cubicBezTo>
                    <a:pt x="8278792" y="897721"/>
                    <a:pt x="8280013" y="897721"/>
                    <a:pt x="8280013" y="897721"/>
                  </a:cubicBezTo>
                  <a:cubicBezTo>
                    <a:pt x="8281234" y="897721"/>
                    <a:pt x="8282454" y="897721"/>
                    <a:pt x="8282454" y="897721"/>
                  </a:cubicBezTo>
                  <a:cubicBezTo>
                    <a:pt x="8282454" y="897721"/>
                    <a:pt x="8283675" y="897721"/>
                    <a:pt x="8284896" y="897721"/>
                  </a:cubicBezTo>
                  <a:cubicBezTo>
                    <a:pt x="8286116" y="896500"/>
                    <a:pt x="8287337" y="896500"/>
                    <a:pt x="8286116" y="896500"/>
                  </a:cubicBezTo>
                  <a:cubicBezTo>
                    <a:pt x="8282454" y="896500"/>
                    <a:pt x="8282454" y="896500"/>
                    <a:pt x="8281234" y="895279"/>
                  </a:cubicBezTo>
                  <a:cubicBezTo>
                    <a:pt x="8281234" y="894059"/>
                    <a:pt x="8278792" y="894059"/>
                    <a:pt x="8276351" y="894059"/>
                  </a:cubicBezTo>
                  <a:cubicBezTo>
                    <a:pt x="8276351" y="894059"/>
                    <a:pt x="8276351" y="892838"/>
                    <a:pt x="8276351" y="892838"/>
                  </a:cubicBezTo>
                  <a:cubicBezTo>
                    <a:pt x="8277572" y="891617"/>
                    <a:pt x="8280013" y="891617"/>
                    <a:pt x="8281234" y="890396"/>
                  </a:cubicBezTo>
                  <a:cubicBezTo>
                    <a:pt x="8283675" y="889176"/>
                    <a:pt x="8289779" y="889176"/>
                    <a:pt x="8292220" y="887955"/>
                  </a:cubicBezTo>
                  <a:cubicBezTo>
                    <a:pt x="8295882" y="885514"/>
                    <a:pt x="8300765" y="885514"/>
                    <a:pt x="8301986" y="885514"/>
                  </a:cubicBezTo>
                  <a:cubicBezTo>
                    <a:pt x="8303206" y="885514"/>
                    <a:pt x="8305648" y="884293"/>
                    <a:pt x="8306868" y="885514"/>
                  </a:cubicBezTo>
                  <a:cubicBezTo>
                    <a:pt x="8306868" y="885514"/>
                    <a:pt x="8308089" y="885514"/>
                    <a:pt x="8310530" y="884293"/>
                  </a:cubicBezTo>
                  <a:cubicBezTo>
                    <a:pt x="8311751" y="883072"/>
                    <a:pt x="8312972" y="881852"/>
                    <a:pt x="8311751" y="881852"/>
                  </a:cubicBezTo>
                  <a:cubicBezTo>
                    <a:pt x="8306868" y="883072"/>
                    <a:pt x="8306868" y="884293"/>
                    <a:pt x="8304427" y="881852"/>
                  </a:cubicBezTo>
                  <a:cubicBezTo>
                    <a:pt x="8303206" y="880631"/>
                    <a:pt x="8300765" y="881852"/>
                    <a:pt x="8297103" y="881852"/>
                  </a:cubicBezTo>
                  <a:cubicBezTo>
                    <a:pt x="8297103" y="881852"/>
                    <a:pt x="8295882" y="883072"/>
                    <a:pt x="8294661" y="883072"/>
                  </a:cubicBezTo>
                  <a:cubicBezTo>
                    <a:pt x="8293441" y="883072"/>
                    <a:pt x="8292220" y="884293"/>
                    <a:pt x="8290999" y="883072"/>
                  </a:cubicBezTo>
                  <a:cubicBezTo>
                    <a:pt x="8288558" y="881852"/>
                    <a:pt x="8289779" y="883072"/>
                    <a:pt x="8288558" y="883072"/>
                  </a:cubicBezTo>
                  <a:cubicBezTo>
                    <a:pt x="8287337" y="881852"/>
                    <a:pt x="8288558" y="880631"/>
                    <a:pt x="8284896" y="883072"/>
                  </a:cubicBezTo>
                  <a:cubicBezTo>
                    <a:pt x="8282454" y="884293"/>
                    <a:pt x="8281234" y="885514"/>
                    <a:pt x="8281234" y="884293"/>
                  </a:cubicBezTo>
                  <a:cubicBezTo>
                    <a:pt x="8281234" y="883072"/>
                    <a:pt x="8280013" y="883072"/>
                    <a:pt x="8278792" y="883072"/>
                  </a:cubicBezTo>
                  <a:cubicBezTo>
                    <a:pt x="8276351" y="881852"/>
                    <a:pt x="8275130" y="885514"/>
                    <a:pt x="8273909" y="885514"/>
                  </a:cubicBezTo>
                  <a:cubicBezTo>
                    <a:pt x="8272689" y="885514"/>
                    <a:pt x="8272689" y="885514"/>
                    <a:pt x="8272689" y="884293"/>
                  </a:cubicBezTo>
                  <a:cubicBezTo>
                    <a:pt x="8272689" y="881852"/>
                    <a:pt x="8269027" y="884293"/>
                    <a:pt x="8267806" y="885514"/>
                  </a:cubicBezTo>
                  <a:cubicBezTo>
                    <a:pt x="8267806" y="885514"/>
                    <a:pt x="8266585" y="885514"/>
                    <a:pt x="8266585" y="885514"/>
                  </a:cubicBezTo>
                  <a:cubicBezTo>
                    <a:pt x="8266585" y="885514"/>
                    <a:pt x="8266585" y="885514"/>
                    <a:pt x="8266585" y="885514"/>
                  </a:cubicBezTo>
                  <a:cubicBezTo>
                    <a:pt x="8265365" y="884293"/>
                    <a:pt x="8264144" y="878189"/>
                    <a:pt x="8264144" y="878189"/>
                  </a:cubicBezTo>
                  <a:cubicBezTo>
                    <a:pt x="8262923" y="876969"/>
                    <a:pt x="8261702" y="875748"/>
                    <a:pt x="8261702" y="874527"/>
                  </a:cubicBezTo>
                  <a:cubicBezTo>
                    <a:pt x="8262923" y="874527"/>
                    <a:pt x="8262923" y="874527"/>
                    <a:pt x="8264144" y="874527"/>
                  </a:cubicBezTo>
                  <a:cubicBezTo>
                    <a:pt x="8267806" y="873307"/>
                    <a:pt x="8270247" y="870865"/>
                    <a:pt x="8272689" y="868424"/>
                  </a:cubicBezTo>
                  <a:cubicBezTo>
                    <a:pt x="8273909" y="867203"/>
                    <a:pt x="8277572" y="867203"/>
                    <a:pt x="8278792" y="864762"/>
                  </a:cubicBezTo>
                  <a:cubicBezTo>
                    <a:pt x="8280013" y="863541"/>
                    <a:pt x="8286116" y="863541"/>
                    <a:pt x="8288558" y="862320"/>
                  </a:cubicBezTo>
                  <a:cubicBezTo>
                    <a:pt x="8292220" y="859879"/>
                    <a:pt x="8295882" y="859879"/>
                    <a:pt x="8297103" y="861100"/>
                  </a:cubicBezTo>
                  <a:cubicBezTo>
                    <a:pt x="8298323" y="861100"/>
                    <a:pt x="8300765" y="859879"/>
                    <a:pt x="8300765" y="861100"/>
                  </a:cubicBezTo>
                  <a:cubicBezTo>
                    <a:pt x="8300765" y="861100"/>
                    <a:pt x="8301986" y="861100"/>
                    <a:pt x="8303206" y="859879"/>
                  </a:cubicBezTo>
                  <a:cubicBezTo>
                    <a:pt x="8304427" y="858658"/>
                    <a:pt x="8305648" y="857438"/>
                    <a:pt x="8304427" y="857438"/>
                  </a:cubicBezTo>
                  <a:cubicBezTo>
                    <a:pt x="8300765" y="858658"/>
                    <a:pt x="8300765" y="858658"/>
                    <a:pt x="8298323" y="857438"/>
                  </a:cubicBezTo>
                  <a:cubicBezTo>
                    <a:pt x="8297103" y="856217"/>
                    <a:pt x="8294661" y="857438"/>
                    <a:pt x="8292220" y="857438"/>
                  </a:cubicBezTo>
                  <a:cubicBezTo>
                    <a:pt x="8292220" y="857438"/>
                    <a:pt x="8290999" y="858658"/>
                    <a:pt x="8289779" y="858658"/>
                  </a:cubicBezTo>
                  <a:cubicBezTo>
                    <a:pt x="8289779" y="858658"/>
                    <a:pt x="8287337" y="859879"/>
                    <a:pt x="8287337" y="858658"/>
                  </a:cubicBezTo>
                  <a:cubicBezTo>
                    <a:pt x="8284896" y="857438"/>
                    <a:pt x="8286116" y="858658"/>
                    <a:pt x="8284896" y="858658"/>
                  </a:cubicBezTo>
                  <a:cubicBezTo>
                    <a:pt x="8283675" y="858658"/>
                    <a:pt x="8284896" y="857438"/>
                    <a:pt x="8281234" y="859879"/>
                  </a:cubicBezTo>
                  <a:cubicBezTo>
                    <a:pt x="8280013" y="861100"/>
                    <a:pt x="8277572" y="862320"/>
                    <a:pt x="8277572" y="861100"/>
                  </a:cubicBezTo>
                  <a:cubicBezTo>
                    <a:pt x="8277572" y="859879"/>
                    <a:pt x="8276351" y="861100"/>
                    <a:pt x="8275130" y="859879"/>
                  </a:cubicBezTo>
                  <a:cubicBezTo>
                    <a:pt x="8272689" y="859879"/>
                    <a:pt x="8271468" y="862320"/>
                    <a:pt x="8271468" y="862320"/>
                  </a:cubicBezTo>
                  <a:cubicBezTo>
                    <a:pt x="8271468" y="862320"/>
                    <a:pt x="8270247" y="862320"/>
                    <a:pt x="8270247" y="862320"/>
                  </a:cubicBezTo>
                  <a:cubicBezTo>
                    <a:pt x="8271468" y="861100"/>
                    <a:pt x="8271468" y="861100"/>
                    <a:pt x="8271468" y="859879"/>
                  </a:cubicBezTo>
                  <a:cubicBezTo>
                    <a:pt x="8272689" y="858658"/>
                    <a:pt x="8275130" y="857438"/>
                    <a:pt x="8276351" y="856217"/>
                  </a:cubicBezTo>
                  <a:cubicBezTo>
                    <a:pt x="8276351" y="854996"/>
                    <a:pt x="8278792" y="854996"/>
                    <a:pt x="8280013" y="853775"/>
                  </a:cubicBezTo>
                  <a:cubicBezTo>
                    <a:pt x="8281234" y="852555"/>
                    <a:pt x="8283675" y="852555"/>
                    <a:pt x="8283675" y="851334"/>
                  </a:cubicBezTo>
                  <a:cubicBezTo>
                    <a:pt x="8286116" y="847672"/>
                    <a:pt x="8289779" y="846451"/>
                    <a:pt x="8290999" y="846451"/>
                  </a:cubicBezTo>
                  <a:cubicBezTo>
                    <a:pt x="8292220" y="846451"/>
                    <a:pt x="8293441" y="844010"/>
                    <a:pt x="8294661" y="844010"/>
                  </a:cubicBezTo>
                  <a:cubicBezTo>
                    <a:pt x="8294661" y="844010"/>
                    <a:pt x="8295882" y="842789"/>
                    <a:pt x="8295882" y="841568"/>
                  </a:cubicBezTo>
                  <a:cubicBezTo>
                    <a:pt x="8295882" y="839127"/>
                    <a:pt x="8295882" y="837906"/>
                    <a:pt x="8295882" y="839127"/>
                  </a:cubicBezTo>
                  <a:cubicBezTo>
                    <a:pt x="8293441" y="841568"/>
                    <a:pt x="8293441" y="842789"/>
                    <a:pt x="8289779" y="841568"/>
                  </a:cubicBezTo>
                  <a:cubicBezTo>
                    <a:pt x="8288558" y="841568"/>
                    <a:pt x="8286116" y="842789"/>
                    <a:pt x="8284896" y="844010"/>
                  </a:cubicBezTo>
                  <a:cubicBezTo>
                    <a:pt x="8284896" y="844010"/>
                    <a:pt x="8283675" y="845231"/>
                    <a:pt x="8283675" y="845231"/>
                  </a:cubicBezTo>
                  <a:cubicBezTo>
                    <a:pt x="8283675" y="845231"/>
                    <a:pt x="8282454" y="846451"/>
                    <a:pt x="8281234" y="846451"/>
                  </a:cubicBezTo>
                  <a:cubicBezTo>
                    <a:pt x="8278792" y="846451"/>
                    <a:pt x="8280013" y="846451"/>
                    <a:pt x="8278792" y="846451"/>
                  </a:cubicBezTo>
                  <a:cubicBezTo>
                    <a:pt x="8277572" y="846451"/>
                    <a:pt x="8277572" y="845231"/>
                    <a:pt x="8276351" y="847672"/>
                  </a:cubicBezTo>
                  <a:cubicBezTo>
                    <a:pt x="8275130" y="848893"/>
                    <a:pt x="8273909" y="850113"/>
                    <a:pt x="8272689" y="848893"/>
                  </a:cubicBezTo>
                  <a:cubicBezTo>
                    <a:pt x="8272689" y="847672"/>
                    <a:pt x="8271468" y="848893"/>
                    <a:pt x="8270247" y="848893"/>
                  </a:cubicBezTo>
                  <a:cubicBezTo>
                    <a:pt x="8267806" y="848893"/>
                    <a:pt x="8267806" y="851334"/>
                    <a:pt x="8266585" y="851334"/>
                  </a:cubicBezTo>
                  <a:cubicBezTo>
                    <a:pt x="8265365" y="851334"/>
                    <a:pt x="8265365" y="851334"/>
                    <a:pt x="8265365" y="850113"/>
                  </a:cubicBezTo>
                  <a:cubicBezTo>
                    <a:pt x="8264144" y="847672"/>
                    <a:pt x="8262923" y="850113"/>
                    <a:pt x="8261702" y="851334"/>
                  </a:cubicBezTo>
                  <a:cubicBezTo>
                    <a:pt x="8259261" y="853775"/>
                    <a:pt x="8259261" y="852555"/>
                    <a:pt x="8258040" y="851334"/>
                  </a:cubicBezTo>
                  <a:cubicBezTo>
                    <a:pt x="8258040" y="851334"/>
                    <a:pt x="8258040" y="851334"/>
                    <a:pt x="8258040" y="851334"/>
                  </a:cubicBezTo>
                  <a:cubicBezTo>
                    <a:pt x="8259261" y="851334"/>
                    <a:pt x="8259261" y="851334"/>
                    <a:pt x="8260482" y="851334"/>
                  </a:cubicBezTo>
                  <a:cubicBezTo>
                    <a:pt x="8262923" y="850113"/>
                    <a:pt x="8265365" y="846451"/>
                    <a:pt x="8266585" y="844010"/>
                  </a:cubicBezTo>
                  <a:cubicBezTo>
                    <a:pt x="8267806" y="842789"/>
                    <a:pt x="8270247" y="841568"/>
                    <a:pt x="8271468" y="840348"/>
                  </a:cubicBezTo>
                  <a:cubicBezTo>
                    <a:pt x="8272689" y="839127"/>
                    <a:pt x="8278792" y="837906"/>
                    <a:pt x="8280013" y="836686"/>
                  </a:cubicBezTo>
                  <a:cubicBezTo>
                    <a:pt x="8282454" y="834244"/>
                    <a:pt x="8286116" y="833024"/>
                    <a:pt x="8287337" y="833024"/>
                  </a:cubicBezTo>
                  <a:cubicBezTo>
                    <a:pt x="8288558" y="833024"/>
                    <a:pt x="8289779" y="831803"/>
                    <a:pt x="8290999" y="831803"/>
                  </a:cubicBezTo>
                  <a:cubicBezTo>
                    <a:pt x="8290999" y="831803"/>
                    <a:pt x="8292220" y="830582"/>
                    <a:pt x="8293441" y="830582"/>
                  </a:cubicBezTo>
                  <a:cubicBezTo>
                    <a:pt x="8294661" y="829361"/>
                    <a:pt x="8294661" y="828141"/>
                    <a:pt x="8293441" y="828141"/>
                  </a:cubicBezTo>
                  <a:cubicBezTo>
                    <a:pt x="8289779" y="829361"/>
                    <a:pt x="8289779" y="830582"/>
                    <a:pt x="8287337" y="829361"/>
                  </a:cubicBezTo>
                  <a:cubicBezTo>
                    <a:pt x="8286116" y="828141"/>
                    <a:pt x="8283675" y="830582"/>
                    <a:pt x="8282454" y="830582"/>
                  </a:cubicBezTo>
                  <a:cubicBezTo>
                    <a:pt x="8282454" y="830582"/>
                    <a:pt x="8281234" y="831803"/>
                    <a:pt x="8281234" y="831803"/>
                  </a:cubicBezTo>
                  <a:cubicBezTo>
                    <a:pt x="8281234" y="831803"/>
                    <a:pt x="8280013" y="833024"/>
                    <a:pt x="8278792" y="833024"/>
                  </a:cubicBezTo>
                  <a:cubicBezTo>
                    <a:pt x="8276351" y="833024"/>
                    <a:pt x="8277572" y="833024"/>
                    <a:pt x="8276351" y="833024"/>
                  </a:cubicBezTo>
                  <a:cubicBezTo>
                    <a:pt x="8275130" y="833024"/>
                    <a:pt x="8275130" y="831803"/>
                    <a:pt x="8272689" y="834244"/>
                  </a:cubicBezTo>
                  <a:cubicBezTo>
                    <a:pt x="8271468" y="835465"/>
                    <a:pt x="8270247" y="836686"/>
                    <a:pt x="8269027" y="835465"/>
                  </a:cubicBezTo>
                  <a:cubicBezTo>
                    <a:pt x="8269027" y="834244"/>
                    <a:pt x="8267806" y="835465"/>
                    <a:pt x="8266585" y="835465"/>
                  </a:cubicBezTo>
                  <a:cubicBezTo>
                    <a:pt x="8264144" y="835465"/>
                    <a:pt x="8264144" y="837906"/>
                    <a:pt x="8262923" y="837906"/>
                  </a:cubicBezTo>
                  <a:cubicBezTo>
                    <a:pt x="8261702" y="837906"/>
                    <a:pt x="8261702" y="837906"/>
                    <a:pt x="8261702" y="836686"/>
                  </a:cubicBezTo>
                  <a:cubicBezTo>
                    <a:pt x="8261702" y="835465"/>
                    <a:pt x="8262923" y="835465"/>
                    <a:pt x="8262923" y="834244"/>
                  </a:cubicBezTo>
                  <a:cubicBezTo>
                    <a:pt x="8264144" y="833024"/>
                    <a:pt x="8266585" y="833024"/>
                    <a:pt x="8267806" y="830582"/>
                  </a:cubicBezTo>
                  <a:cubicBezTo>
                    <a:pt x="8269027" y="829361"/>
                    <a:pt x="8270247" y="829361"/>
                    <a:pt x="8271468" y="829361"/>
                  </a:cubicBezTo>
                  <a:cubicBezTo>
                    <a:pt x="8272689" y="829361"/>
                    <a:pt x="8275130" y="828141"/>
                    <a:pt x="8275130" y="828141"/>
                  </a:cubicBezTo>
                  <a:cubicBezTo>
                    <a:pt x="8276351" y="826920"/>
                    <a:pt x="8277572" y="825699"/>
                    <a:pt x="8278792" y="825699"/>
                  </a:cubicBezTo>
                  <a:cubicBezTo>
                    <a:pt x="8280013" y="824479"/>
                    <a:pt x="8281234" y="824479"/>
                    <a:pt x="8281234" y="824479"/>
                  </a:cubicBezTo>
                  <a:cubicBezTo>
                    <a:pt x="8282454" y="824479"/>
                    <a:pt x="8283675" y="822037"/>
                    <a:pt x="8283675" y="822037"/>
                  </a:cubicBezTo>
                  <a:cubicBezTo>
                    <a:pt x="8283675" y="822037"/>
                    <a:pt x="8284896" y="820817"/>
                    <a:pt x="8284896" y="819596"/>
                  </a:cubicBezTo>
                  <a:cubicBezTo>
                    <a:pt x="8284896" y="817154"/>
                    <a:pt x="8284896" y="815934"/>
                    <a:pt x="8283675" y="817154"/>
                  </a:cubicBezTo>
                  <a:cubicBezTo>
                    <a:pt x="8281234" y="820817"/>
                    <a:pt x="8281234" y="820817"/>
                    <a:pt x="8278792" y="820817"/>
                  </a:cubicBezTo>
                  <a:cubicBezTo>
                    <a:pt x="8277572" y="820817"/>
                    <a:pt x="8276351" y="822037"/>
                    <a:pt x="8273909" y="823258"/>
                  </a:cubicBezTo>
                  <a:cubicBezTo>
                    <a:pt x="8273909" y="823258"/>
                    <a:pt x="8272689" y="824479"/>
                    <a:pt x="8272689" y="824479"/>
                  </a:cubicBezTo>
                  <a:cubicBezTo>
                    <a:pt x="8272689" y="824479"/>
                    <a:pt x="8271468" y="825699"/>
                    <a:pt x="8270247" y="825699"/>
                  </a:cubicBezTo>
                  <a:cubicBezTo>
                    <a:pt x="8267806" y="825699"/>
                    <a:pt x="8269027" y="825699"/>
                    <a:pt x="8267806" y="825699"/>
                  </a:cubicBezTo>
                  <a:cubicBezTo>
                    <a:pt x="8266585" y="825699"/>
                    <a:pt x="8267806" y="824479"/>
                    <a:pt x="8265365" y="826920"/>
                  </a:cubicBezTo>
                  <a:cubicBezTo>
                    <a:pt x="8264144" y="828141"/>
                    <a:pt x="8262923" y="829361"/>
                    <a:pt x="8262923" y="828141"/>
                  </a:cubicBezTo>
                  <a:cubicBezTo>
                    <a:pt x="8262923" y="826920"/>
                    <a:pt x="8261702" y="828141"/>
                    <a:pt x="8260482" y="828141"/>
                  </a:cubicBezTo>
                  <a:cubicBezTo>
                    <a:pt x="8258040" y="828141"/>
                    <a:pt x="8258040" y="830582"/>
                    <a:pt x="8256820" y="830582"/>
                  </a:cubicBezTo>
                  <a:cubicBezTo>
                    <a:pt x="8255599" y="830582"/>
                    <a:pt x="8255599" y="830582"/>
                    <a:pt x="8255599" y="829361"/>
                  </a:cubicBezTo>
                  <a:cubicBezTo>
                    <a:pt x="8255599" y="826920"/>
                    <a:pt x="8253158" y="829361"/>
                    <a:pt x="8251937" y="830582"/>
                  </a:cubicBezTo>
                  <a:cubicBezTo>
                    <a:pt x="8249495" y="831803"/>
                    <a:pt x="8249495" y="830582"/>
                    <a:pt x="8248275" y="830582"/>
                  </a:cubicBezTo>
                  <a:cubicBezTo>
                    <a:pt x="8247054" y="829361"/>
                    <a:pt x="8247054" y="828141"/>
                    <a:pt x="8244613" y="830582"/>
                  </a:cubicBezTo>
                  <a:cubicBezTo>
                    <a:pt x="8243392" y="831803"/>
                    <a:pt x="8243392" y="831803"/>
                    <a:pt x="8242171" y="831803"/>
                  </a:cubicBezTo>
                  <a:cubicBezTo>
                    <a:pt x="8239730" y="830582"/>
                    <a:pt x="8240951" y="833024"/>
                    <a:pt x="8240951" y="833024"/>
                  </a:cubicBezTo>
                  <a:cubicBezTo>
                    <a:pt x="8238509" y="831803"/>
                    <a:pt x="8236068" y="833024"/>
                    <a:pt x="8234847" y="834244"/>
                  </a:cubicBezTo>
                  <a:cubicBezTo>
                    <a:pt x="8231185" y="837906"/>
                    <a:pt x="8231185" y="836686"/>
                    <a:pt x="8228744" y="836686"/>
                  </a:cubicBezTo>
                  <a:cubicBezTo>
                    <a:pt x="8225081" y="835465"/>
                    <a:pt x="8226302" y="837906"/>
                    <a:pt x="8225081" y="836686"/>
                  </a:cubicBezTo>
                  <a:cubicBezTo>
                    <a:pt x="8225081" y="836686"/>
                    <a:pt x="8223861" y="835465"/>
                    <a:pt x="8223861" y="835465"/>
                  </a:cubicBezTo>
                  <a:cubicBezTo>
                    <a:pt x="8227523" y="834244"/>
                    <a:pt x="8227523" y="833024"/>
                    <a:pt x="8233626" y="830582"/>
                  </a:cubicBezTo>
                  <a:cubicBezTo>
                    <a:pt x="8236068" y="829361"/>
                    <a:pt x="8238509" y="829361"/>
                    <a:pt x="8240951" y="828141"/>
                  </a:cubicBezTo>
                  <a:cubicBezTo>
                    <a:pt x="8244613" y="826920"/>
                    <a:pt x="8248275" y="825699"/>
                    <a:pt x="8251937" y="824479"/>
                  </a:cubicBezTo>
                  <a:cubicBezTo>
                    <a:pt x="8253158" y="824479"/>
                    <a:pt x="8260482" y="823258"/>
                    <a:pt x="8261702" y="822037"/>
                  </a:cubicBezTo>
                  <a:cubicBezTo>
                    <a:pt x="8265365" y="820817"/>
                    <a:pt x="8266585" y="817154"/>
                    <a:pt x="8267806" y="814713"/>
                  </a:cubicBezTo>
                  <a:cubicBezTo>
                    <a:pt x="8269027" y="813492"/>
                    <a:pt x="8271468" y="812272"/>
                    <a:pt x="8272689" y="809830"/>
                  </a:cubicBezTo>
                  <a:cubicBezTo>
                    <a:pt x="8272689" y="808610"/>
                    <a:pt x="8275130" y="808610"/>
                    <a:pt x="8276351" y="807389"/>
                  </a:cubicBezTo>
                  <a:cubicBezTo>
                    <a:pt x="8277572" y="806168"/>
                    <a:pt x="8280013" y="804947"/>
                    <a:pt x="8280013" y="803727"/>
                  </a:cubicBezTo>
                  <a:cubicBezTo>
                    <a:pt x="8280013" y="802506"/>
                    <a:pt x="8281234" y="801285"/>
                    <a:pt x="8281234" y="801285"/>
                  </a:cubicBezTo>
                  <a:cubicBezTo>
                    <a:pt x="8281234" y="801285"/>
                    <a:pt x="8281234" y="801285"/>
                    <a:pt x="8281234" y="801285"/>
                  </a:cubicBezTo>
                  <a:cubicBezTo>
                    <a:pt x="8281234" y="801285"/>
                    <a:pt x="8282454" y="801285"/>
                    <a:pt x="8283675" y="800065"/>
                  </a:cubicBezTo>
                  <a:cubicBezTo>
                    <a:pt x="8284896" y="798844"/>
                    <a:pt x="8286116" y="798844"/>
                    <a:pt x="8284896" y="798844"/>
                  </a:cubicBezTo>
                  <a:cubicBezTo>
                    <a:pt x="8283675" y="798844"/>
                    <a:pt x="8283675" y="798844"/>
                    <a:pt x="8283675" y="798844"/>
                  </a:cubicBezTo>
                  <a:cubicBezTo>
                    <a:pt x="8284896" y="797623"/>
                    <a:pt x="8284896" y="797623"/>
                    <a:pt x="8286116" y="796403"/>
                  </a:cubicBezTo>
                  <a:cubicBezTo>
                    <a:pt x="8287337" y="795182"/>
                    <a:pt x="8287337" y="792740"/>
                    <a:pt x="8288558" y="792740"/>
                  </a:cubicBezTo>
                  <a:cubicBezTo>
                    <a:pt x="8289779" y="792740"/>
                    <a:pt x="8288558" y="791520"/>
                    <a:pt x="8288558" y="789078"/>
                  </a:cubicBezTo>
                  <a:cubicBezTo>
                    <a:pt x="8287337" y="786637"/>
                    <a:pt x="8286116" y="785416"/>
                    <a:pt x="8286116" y="786637"/>
                  </a:cubicBezTo>
                  <a:cubicBezTo>
                    <a:pt x="8286116" y="789078"/>
                    <a:pt x="8286116" y="790299"/>
                    <a:pt x="8286116" y="791520"/>
                  </a:cubicBezTo>
                  <a:cubicBezTo>
                    <a:pt x="8286116" y="792740"/>
                    <a:pt x="8284896" y="792740"/>
                    <a:pt x="8283675" y="792740"/>
                  </a:cubicBezTo>
                  <a:cubicBezTo>
                    <a:pt x="8281234" y="792740"/>
                    <a:pt x="8281234" y="795182"/>
                    <a:pt x="8280013" y="796403"/>
                  </a:cubicBezTo>
                  <a:cubicBezTo>
                    <a:pt x="8280013" y="796403"/>
                    <a:pt x="8280013" y="796403"/>
                    <a:pt x="8280013" y="796403"/>
                  </a:cubicBezTo>
                  <a:cubicBezTo>
                    <a:pt x="8278792" y="796403"/>
                    <a:pt x="8277572" y="796403"/>
                    <a:pt x="8276351" y="796403"/>
                  </a:cubicBezTo>
                  <a:cubicBezTo>
                    <a:pt x="8276351" y="796403"/>
                    <a:pt x="8275130" y="797623"/>
                    <a:pt x="8273909" y="797623"/>
                  </a:cubicBezTo>
                  <a:cubicBezTo>
                    <a:pt x="8273909" y="797623"/>
                    <a:pt x="8272689" y="798844"/>
                    <a:pt x="8271468" y="798844"/>
                  </a:cubicBezTo>
                  <a:cubicBezTo>
                    <a:pt x="8269027" y="798844"/>
                    <a:pt x="8270247" y="798844"/>
                    <a:pt x="8269027" y="798844"/>
                  </a:cubicBezTo>
                  <a:cubicBezTo>
                    <a:pt x="8267806" y="798844"/>
                    <a:pt x="8269027" y="797623"/>
                    <a:pt x="8265365" y="800065"/>
                  </a:cubicBezTo>
                  <a:cubicBezTo>
                    <a:pt x="8264144" y="801285"/>
                    <a:pt x="8262923" y="802506"/>
                    <a:pt x="8261702" y="801285"/>
                  </a:cubicBezTo>
                  <a:cubicBezTo>
                    <a:pt x="8261702" y="800065"/>
                    <a:pt x="8260482" y="801285"/>
                    <a:pt x="8259261" y="801285"/>
                  </a:cubicBezTo>
                  <a:cubicBezTo>
                    <a:pt x="8256820" y="801285"/>
                    <a:pt x="8256820" y="803727"/>
                    <a:pt x="8255599" y="803727"/>
                  </a:cubicBezTo>
                  <a:cubicBezTo>
                    <a:pt x="8254378" y="803727"/>
                    <a:pt x="8254378" y="803727"/>
                    <a:pt x="8254378" y="802506"/>
                  </a:cubicBezTo>
                  <a:cubicBezTo>
                    <a:pt x="8254378" y="800065"/>
                    <a:pt x="8251937" y="802506"/>
                    <a:pt x="8250716" y="803727"/>
                  </a:cubicBezTo>
                  <a:cubicBezTo>
                    <a:pt x="8248275" y="806168"/>
                    <a:pt x="8248275" y="804947"/>
                    <a:pt x="8247054" y="803727"/>
                  </a:cubicBezTo>
                  <a:cubicBezTo>
                    <a:pt x="8245833" y="802506"/>
                    <a:pt x="8245833" y="801285"/>
                    <a:pt x="8243392" y="803727"/>
                  </a:cubicBezTo>
                  <a:cubicBezTo>
                    <a:pt x="8242171" y="804947"/>
                    <a:pt x="8242171" y="804947"/>
                    <a:pt x="8242171" y="804947"/>
                  </a:cubicBezTo>
                  <a:cubicBezTo>
                    <a:pt x="8239730" y="803727"/>
                    <a:pt x="8240951" y="806168"/>
                    <a:pt x="8240951" y="806168"/>
                  </a:cubicBezTo>
                  <a:cubicBezTo>
                    <a:pt x="8238509" y="804947"/>
                    <a:pt x="8236068" y="806168"/>
                    <a:pt x="8234847" y="807389"/>
                  </a:cubicBezTo>
                  <a:cubicBezTo>
                    <a:pt x="8231185" y="811051"/>
                    <a:pt x="8231185" y="809830"/>
                    <a:pt x="8228744" y="808610"/>
                  </a:cubicBezTo>
                  <a:cubicBezTo>
                    <a:pt x="8225081" y="807389"/>
                    <a:pt x="8226302" y="809830"/>
                    <a:pt x="8225081" y="808610"/>
                  </a:cubicBezTo>
                  <a:cubicBezTo>
                    <a:pt x="8225081" y="807389"/>
                    <a:pt x="8223861" y="807389"/>
                    <a:pt x="8223861" y="806168"/>
                  </a:cubicBezTo>
                  <a:cubicBezTo>
                    <a:pt x="8225081" y="804947"/>
                    <a:pt x="8226302" y="803727"/>
                    <a:pt x="8229964" y="802506"/>
                  </a:cubicBezTo>
                  <a:cubicBezTo>
                    <a:pt x="8232406" y="801285"/>
                    <a:pt x="8233626" y="801285"/>
                    <a:pt x="8236068" y="800065"/>
                  </a:cubicBezTo>
                  <a:cubicBezTo>
                    <a:pt x="8238509" y="798844"/>
                    <a:pt x="8242171" y="797623"/>
                    <a:pt x="8244613" y="796403"/>
                  </a:cubicBezTo>
                  <a:cubicBezTo>
                    <a:pt x="8245833" y="796403"/>
                    <a:pt x="8251937" y="795182"/>
                    <a:pt x="8253158" y="795182"/>
                  </a:cubicBezTo>
                  <a:cubicBezTo>
                    <a:pt x="8255599" y="793961"/>
                    <a:pt x="8258040" y="790299"/>
                    <a:pt x="8259261" y="789078"/>
                  </a:cubicBezTo>
                  <a:cubicBezTo>
                    <a:pt x="8260482" y="787858"/>
                    <a:pt x="8262923" y="786637"/>
                    <a:pt x="8264144" y="785416"/>
                  </a:cubicBezTo>
                  <a:cubicBezTo>
                    <a:pt x="8265365" y="784196"/>
                    <a:pt x="8270247" y="782975"/>
                    <a:pt x="8271468" y="781754"/>
                  </a:cubicBezTo>
                  <a:cubicBezTo>
                    <a:pt x="8273909" y="779313"/>
                    <a:pt x="8277572" y="779313"/>
                    <a:pt x="8278792" y="779313"/>
                  </a:cubicBezTo>
                  <a:cubicBezTo>
                    <a:pt x="8280013" y="779313"/>
                    <a:pt x="8281234" y="778092"/>
                    <a:pt x="8282454" y="778092"/>
                  </a:cubicBezTo>
                  <a:cubicBezTo>
                    <a:pt x="8282454" y="778092"/>
                    <a:pt x="8283675" y="778092"/>
                    <a:pt x="8284896" y="776871"/>
                  </a:cubicBezTo>
                  <a:cubicBezTo>
                    <a:pt x="8286116" y="775651"/>
                    <a:pt x="8286116" y="774430"/>
                    <a:pt x="8284896" y="774430"/>
                  </a:cubicBezTo>
                  <a:cubicBezTo>
                    <a:pt x="8281234" y="775651"/>
                    <a:pt x="8281234" y="776871"/>
                    <a:pt x="8278792" y="774430"/>
                  </a:cubicBezTo>
                  <a:cubicBezTo>
                    <a:pt x="8277572" y="773209"/>
                    <a:pt x="8275130" y="774430"/>
                    <a:pt x="8273909" y="775651"/>
                  </a:cubicBezTo>
                  <a:cubicBezTo>
                    <a:pt x="8273909" y="775651"/>
                    <a:pt x="8272689" y="776871"/>
                    <a:pt x="8272689" y="776871"/>
                  </a:cubicBezTo>
                  <a:cubicBezTo>
                    <a:pt x="8272689" y="776871"/>
                    <a:pt x="8271468" y="778092"/>
                    <a:pt x="8270247" y="778092"/>
                  </a:cubicBezTo>
                  <a:cubicBezTo>
                    <a:pt x="8267806" y="778092"/>
                    <a:pt x="8269027" y="778092"/>
                    <a:pt x="8267806" y="778092"/>
                  </a:cubicBezTo>
                  <a:cubicBezTo>
                    <a:pt x="8266585" y="778092"/>
                    <a:pt x="8267806" y="776871"/>
                    <a:pt x="8265365" y="779313"/>
                  </a:cubicBezTo>
                  <a:cubicBezTo>
                    <a:pt x="8264144" y="780533"/>
                    <a:pt x="8262923" y="781754"/>
                    <a:pt x="8262923" y="780533"/>
                  </a:cubicBezTo>
                  <a:cubicBezTo>
                    <a:pt x="8262923" y="779313"/>
                    <a:pt x="8261702" y="780533"/>
                    <a:pt x="8260482" y="780533"/>
                  </a:cubicBezTo>
                  <a:cubicBezTo>
                    <a:pt x="8258040" y="780533"/>
                    <a:pt x="8258040" y="782975"/>
                    <a:pt x="8256820" y="782975"/>
                  </a:cubicBezTo>
                  <a:cubicBezTo>
                    <a:pt x="8255599" y="782975"/>
                    <a:pt x="8255599" y="782975"/>
                    <a:pt x="8255599" y="781754"/>
                  </a:cubicBezTo>
                  <a:cubicBezTo>
                    <a:pt x="8254378" y="779313"/>
                    <a:pt x="8253158" y="781754"/>
                    <a:pt x="8251937" y="782975"/>
                  </a:cubicBezTo>
                  <a:cubicBezTo>
                    <a:pt x="8249495" y="785416"/>
                    <a:pt x="8249495" y="784196"/>
                    <a:pt x="8248275" y="782975"/>
                  </a:cubicBezTo>
                  <a:cubicBezTo>
                    <a:pt x="8247054" y="781754"/>
                    <a:pt x="8247054" y="780533"/>
                    <a:pt x="8244613" y="782975"/>
                  </a:cubicBezTo>
                  <a:cubicBezTo>
                    <a:pt x="8243392" y="784196"/>
                    <a:pt x="8243392" y="784196"/>
                    <a:pt x="8242171" y="784196"/>
                  </a:cubicBezTo>
                  <a:cubicBezTo>
                    <a:pt x="8239730" y="782975"/>
                    <a:pt x="8240951" y="785416"/>
                    <a:pt x="8240951" y="785416"/>
                  </a:cubicBezTo>
                  <a:cubicBezTo>
                    <a:pt x="8238509" y="784196"/>
                    <a:pt x="8236068" y="785416"/>
                    <a:pt x="8234847" y="787858"/>
                  </a:cubicBezTo>
                  <a:cubicBezTo>
                    <a:pt x="8231185" y="791520"/>
                    <a:pt x="8231185" y="790299"/>
                    <a:pt x="8228744" y="790299"/>
                  </a:cubicBezTo>
                  <a:cubicBezTo>
                    <a:pt x="8225081" y="789078"/>
                    <a:pt x="8226302" y="791520"/>
                    <a:pt x="8225081" y="790299"/>
                  </a:cubicBezTo>
                  <a:cubicBezTo>
                    <a:pt x="8225081" y="790299"/>
                    <a:pt x="8225081" y="790299"/>
                    <a:pt x="8225081" y="790299"/>
                  </a:cubicBezTo>
                  <a:cubicBezTo>
                    <a:pt x="8226302" y="789078"/>
                    <a:pt x="8227523" y="789078"/>
                    <a:pt x="8229964" y="786637"/>
                  </a:cubicBezTo>
                  <a:cubicBezTo>
                    <a:pt x="8232406" y="785416"/>
                    <a:pt x="8233626" y="785416"/>
                    <a:pt x="8236068" y="784196"/>
                  </a:cubicBezTo>
                  <a:cubicBezTo>
                    <a:pt x="8238509" y="782975"/>
                    <a:pt x="8240951" y="781754"/>
                    <a:pt x="8244613" y="780533"/>
                  </a:cubicBezTo>
                  <a:cubicBezTo>
                    <a:pt x="8245833" y="779313"/>
                    <a:pt x="8251937" y="778092"/>
                    <a:pt x="8253158" y="778092"/>
                  </a:cubicBezTo>
                  <a:cubicBezTo>
                    <a:pt x="8255599" y="776871"/>
                    <a:pt x="8256820" y="773209"/>
                    <a:pt x="8256820" y="770768"/>
                  </a:cubicBezTo>
                  <a:cubicBezTo>
                    <a:pt x="8256820" y="769547"/>
                    <a:pt x="8259261" y="768326"/>
                    <a:pt x="8259261" y="765885"/>
                  </a:cubicBezTo>
                  <a:cubicBezTo>
                    <a:pt x="8259261" y="764664"/>
                    <a:pt x="8264144" y="762223"/>
                    <a:pt x="8264144" y="761002"/>
                  </a:cubicBezTo>
                  <a:cubicBezTo>
                    <a:pt x="8265365" y="757340"/>
                    <a:pt x="8267806" y="756119"/>
                    <a:pt x="8269027" y="756119"/>
                  </a:cubicBezTo>
                  <a:cubicBezTo>
                    <a:pt x="8270247" y="756119"/>
                    <a:pt x="8270247" y="753678"/>
                    <a:pt x="8271468" y="753678"/>
                  </a:cubicBezTo>
                  <a:cubicBezTo>
                    <a:pt x="8271468" y="753678"/>
                    <a:pt x="8272689" y="752457"/>
                    <a:pt x="8272689" y="751237"/>
                  </a:cubicBezTo>
                  <a:cubicBezTo>
                    <a:pt x="8272689" y="750016"/>
                    <a:pt x="8272689" y="748795"/>
                    <a:pt x="8271468" y="750016"/>
                  </a:cubicBezTo>
                  <a:cubicBezTo>
                    <a:pt x="8269027" y="752457"/>
                    <a:pt x="8270247" y="753678"/>
                    <a:pt x="8266585" y="752457"/>
                  </a:cubicBezTo>
                  <a:cubicBezTo>
                    <a:pt x="8265365" y="752457"/>
                    <a:pt x="8264144" y="753678"/>
                    <a:pt x="8262923" y="754899"/>
                  </a:cubicBezTo>
                  <a:cubicBezTo>
                    <a:pt x="8262923" y="754899"/>
                    <a:pt x="8262923" y="756119"/>
                    <a:pt x="8261702" y="756119"/>
                  </a:cubicBezTo>
                  <a:cubicBezTo>
                    <a:pt x="8261702" y="756119"/>
                    <a:pt x="8260482" y="757340"/>
                    <a:pt x="8260482" y="757340"/>
                  </a:cubicBezTo>
                  <a:cubicBezTo>
                    <a:pt x="8258040" y="757340"/>
                    <a:pt x="8259261" y="757340"/>
                    <a:pt x="8258040" y="758561"/>
                  </a:cubicBezTo>
                  <a:cubicBezTo>
                    <a:pt x="8256820" y="758561"/>
                    <a:pt x="8256820" y="757340"/>
                    <a:pt x="8255599" y="759782"/>
                  </a:cubicBezTo>
                  <a:cubicBezTo>
                    <a:pt x="8255599" y="761002"/>
                    <a:pt x="8254378" y="762223"/>
                    <a:pt x="8253158" y="761002"/>
                  </a:cubicBezTo>
                  <a:cubicBezTo>
                    <a:pt x="8251937" y="761002"/>
                    <a:pt x="8251937" y="761002"/>
                    <a:pt x="8250716" y="761002"/>
                  </a:cubicBezTo>
                  <a:cubicBezTo>
                    <a:pt x="8248275" y="761002"/>
                    <a:pt x="8249495" y="763444"/>
                    <a:pt x="8249495" y="763444"/>
                  </a:cubicBezTo>
                  <a:cubicBezTo>
                    <a:pt x="8249495" y="763444"/>
                    <a:pt x="8248275" y="763444"/>
                    <a:pt x="8247054" y="763444"/>
                  </a:cubicBezTo>
                  <a:cubicBezTo>
                    <a:pt x="8245833" y="762223"/>
                    <a:pt x="8244613" y="764664"/>
                    <a:pt x="8244613" y="765885"/>
                  </a:cubicBezTo>
                  <a:cubicBezTo>
                    <a:pt x="8243392" y="768326"/>
                    <a:pt x="8242171" y="767106"/>
                    <a:pt x="8240951" y="765885"/>
                  </a:cubicBezTo>
                  <a:cubicBezTo>
                    <a:pt x="8239730" y="764664"/>
                    <a:pt x="8238509" y="763444"/>
                    <a:pt x="8237288" y="765885"/>
                  </a:cubicBezTo>
                  <a:cubicBezTo>
                    <a:pt x="8237288" y="767106"/>
                    <a:pt x="8236068" y="767106"/>
                    <a:pt x="8236068" y="767106"/>
                  </a:cubicBezTo>
                  <a:cubicBezTo>
                    <a:pt x="8233626" y="765885"/>
                    <a:pt x="8234847" y="768326"/>
                    <a:pt x="8234847" y="768326"/>
                  </a:cubicBezTo>
                  <a:cubicBezTo>
                    <a:pt x="8232406" y="767106"/>
                    <a:pt x="8231185" y="768326"/>
                    <a:pt x="8229964" y="770768"/>
                  </a:cubicBezTo>
                  <a:cubicBezTo>
                    <a:pt x="8228744" y="773209"/>
                    <a:pt x="8227523" y="773209"/>
                    <a:pt x="8227523" y="773209"/>
                  </a:cubicBezTo>
                  <a:cubicBezTo>
                    <a:pt x="8226302" y="773209"/>
                    <a:pt x="8226302" y="773209"/>
                    <a:pt x="8225081" y="773209"/>
                  </a:cubicBezTo>
                  <a:cubicBezTo>
                    <a:pt x="8221419" y="771989"/>
                    <a:pt x="8222640" y="774430"/>
                    <a:pt x="8221419" y="773209"/>
                  </a:cubicBezTo>
                  <a:cubicBezTo>
                    <a:pt x="8221419" y="773209"/>
                    <a:pt x="8221419" y="773209"/>
                    <a:pt x="8220199" y="771989"/>
                  </a:cubicBezTo>
                  <a:cubicBezTo>
                    <a:pt x="8220199" y="771989"/>
                    <a:pt x="8221419" y="770768"/>
                    <a:pt x="8221419" y="770768"/>
                  </a:cubicBezTo>
                  <a:cubicBezTo>
                    <a:pt x="8222640" y="769547"/>
                    <a:pt x="8223861" y="768326"/>
                    <a:pt x="8225081" y="767106"/>
                  </a:cubicBezTo>
                  <a:cubicBezTo>
                    <a:pt x="8226302" y="765885"/>
                    <a:pt x="8228744" y="763444"/>
                    <a:pt x="8229964" y="762223"/>
                  </a:cubicBezTo>
                  <a:cubicBezTo>
                    <a:pt x="8231185" y="761002"/>
                    <a:pt x="8234847" y="759782"/>
                    <a:pt x="8234847" y="758561"/>
                  </a:cubicBezTo>
                  <a:cubicBezTo>
                    <a:pt x="8236068" y="757340"/>
                    <a:pt x="8236068" y="753678"/>
                    <a:pt x="8236068" y="752457"/>
                  </a:cubicBezTo>
                  <a:cubicBezTo>
                    <a:pt x="8236068" y="751237"/>
                    <a:pt x="8237288" y="750016"/>
                    <a:pt x="8237288" y="748795"/>
                  </a:cubicBezTo>
                  <a:cubicBezTo>
                    <a:pt x="8237288" y="747574"/>
                    <a:pt x="8240951" y="745133"/>
                    <a:pt x="8240951" y="743912"/>
                  </a:cubicBezTo>
                  <a:cubicBezTo>
                    <a:pt x="8240951" y="741471"/>
                    <a:pt x="8243392" y="740250"/>
                    <a:pt x="8244613" y="740250"/>
                  </a:cubicBezTo>
                  <a:cubicBezTo>
                    <a:pt x="8245833" y="740250"/>
                    <a:pt x="8245833" y="739030"/>
                    <a:pt x="8245833" y="739030"/>
                  </a:cubicBezTo>
                  <a:cubicBezTo>
                    <a:pt x="8245833" y="739030"/>
                    <a:pt x="8245833" y="737809"/>
                    <a:pt x="8247054" y="737809"/>
                  </a:cubicBezTo>
                  <a:cubicBezTo>
                    <a:pt x="8247054" y="736588"/>
                    <a:pt x="8247054" y="735367"/>
                    <a:pt x="8247054" y="736588"/>
                  </a:cubicBezTo>
                  <a:cubicBezTo>
                    <a:pt x="8245833" y="737809"/>
                    <a:pt x="8245833" y="739030"/>
                    <a:pt x="8243392" y="739030"/>
                  </a:cubicBezTo>
                  <a:cubicBezTo>
                    <a:pt x="8242171" y="739030"/>
                    <a:pt x="8240951" y="740250"/>
                    <a:pt x="8239730" y="741471"/>
                  </a:cubicBezTo>
                  <a:cubicBezTo>
                    <a:pt x="8239730" y="741471"/>
                    <a:pt x="8239730" y="742692"/>
                    <a:pt x="8238509" y="742692"/>
                  </a:cubicBezTo>
                  <a:cubicBezTo>
                    <a:pt x="8238509" y="742692"/>
                    <a:pt x="8238509" y="743912"/>
                    <a:pt x="8237288" y="743912"/>
                  </a:cubicBezTo>
                  <a:cubicBezTo>
                    <a:pt x="8236068" y="743912"/>
                    <a:pt x="8236068" y="743912"/>
                    <a:pt x="8236068" y="745133"/>
                  </a:cubicBezTo>
                  <a:cubicBezTo>
                    <a:pt x="8234847" y="745133"/>
                    <a:pt x="8234847" y="743912"/>
                    <a:pt x="8234847" y="746354"/>
                  </a:cubicBezTo>
                  <a:cubicBezTo>
                    <a:pt x="8234847" y="747574"/>
                    <a:pt x="8234847" y="748795"/>
                    <a:pt x="8233626" y="747574"/>
                  </a:cubicBezTo>
                  <a:cubicBezTo>
                    <a:pt x="8232406" y="747574"/>
                    <a:pt x="8232406" y="747574"/>
                    <a:pt x="8232406" y="747574"/>
                  </a:cubicBezTo>
                  <a:cubicBezTo>
                    <a:pt x="8231185" y="747574"/>
                    <a:pt x="8232406" y="750016"/>
                    <a:pt x="8231185" y="750016"/>
                  </a:cubicBezTo>
                  <a:cubicBezTo>
                    <a:pt x="8231185" y="750016"/>
                    <a:pt x="8229964" y="750016"/>
                    <a:pt x="8229964" y="750016"/>
                  </a:cubicBezTo>
                  <a:cubicBezTo>
                    <a:pt x="8228744" y="748795"/>
                    <a:pt x="8228744" y="751237"/>
                    <a:pt x="8228744" y="752457"/>
                  </a:cubicBezTo>
                  <a:cubicBezTo>
                    <a:pt x="8228744" y="754899"/>
                    <a:pt x="8227523" y="753678"/>
                    <a:pt x="8226302" y="753678"/>
                  </a:cubicBezTo>
                  <a:cubicBezTo>
                    <a:pt x="8225081" y="753678"/>
                    <a:pt x="8223861" y="752457"/>
                    <a:pt x="8223861" y="754899"/>
                  </a:cubicBezTo>
                  <a:cubicBezTo>
                    <a:pt x="8223861" y="756119"/>
                    <a:pt x="8223861" y="756119"/>
                    <a:pt x="8223861" y="756119"/>
                  </a:cubicBezTo>
                  <a:cubicBezTo>
                    <a:pt x="8221419" y="756119"/>
                    <a:pt x="8223861" y="757340"/>
                    <a:pt x="8223861" y="757340"/>
                  </a:cubicBezTo>
                  <a:cubicBezTo>
                    <a:pt x="8221419" y="757340"/>
                    <a:pt x="8220199" y="758561"/>
                    <a:pt x="8220199" y="759782"/>
                  </a:cubicBezTo>
                  <a:cubicBezTo>
                    <a:pt x="8218978" y="763444"/>
                    <a:pt x="8218978" y="762223"/>
                    <a:pt x="8216537" y="762223"/>
                  </a:cubicBezTo>
                  <a:cubicBezTo>
                    <a:pt x="8214095" y="762223"/>
                    <a:pt x="8215316" y="763444"/>
                    <a:pt x="8214095" y="763444"/>
                  </a:cubicBezTo>
                  <a:cubicBezTo>
                    <a:pt x="8214095" y="763444"/>
                    <a:pt x="8212874" y="763444"/>
                    <a:pt x="8212874" y="763444"/>
                  </a:cubicBezTo>
                  <a:cubicBezTo>
                    <a:pt x="8212874" y="763444"/>
                    <a:pt x="8212874" y="763444"/>
                    <a:pt x="8212874" y="763444"/>
                  </a:cubicBezTo>
                  <a:cubicBezTo>
                    <a:pt x="8216537" y="761002"/>
                    <a:pt x="8215316" y="759782"/>
                    <a:pt x="8216537" y="757340"/>
                  </a:cubicBezTo>
                  <a:cubicBezTo>
                    <a:pt x="8217757" y="756119"/>
                    <a:pt x="8217757" y="754899"/>
                    <a:pt x="8218978" y="753678"/>
                  </a:cubicBezTo>
                  <a:cubicBezTo>
                    <a:pt x="8220199" y="752457"/>
                    <a:pt x="8221419" y="751237"/>
                    <a:pt x="8222640" y="748795"/>
                  </a:cubicBezTo>
                  <a:cubicBezTo>
                    <a:pt x="8222640" y="747574"/>
                    <a:pt x="8226302" y="746354"/>
                    <a:pt x="8226302" y="745133"/>
                  </a:cubicBezTo>
                  <a:cubicBezTo>
                    <a:pt x="8227523" y="743912"/>
                    <a:pt x="8226302" y="741471"/>
                    <a:pt x="8226302" y="740250"/>
                  </a:cubicBezTo>
                  <a:cubicBezTo>
                    <a:pt x="8226302" y="739030"/>
                    <a:pt x="8227523" y="737809"/>
                    <a:pt x="8227523" y="736588"/>
                  </a:cubicBezTo>
                  <a:cubicBezTo>
                    <a:pt x="8227523" y="735367"/>
                    <a:pt x="8229964" y="732926"/>
                    <a:pt x="8229964" y="731705"/>
                  </a:cubicBezTo>
                  <a:cubicBezTo>
                    <a:pt x="8229964" y="729264"/>
                    <a:pt x="8231185" y="728043"/>
                    <a:pt x="8232406" y="728043"/>
                  </a:cubicBezTo>
                  <a:cubicBezTo>
                    <a:pt x="8232406" y="728043"/>
                    <a:pt x="8233626" y="726823"/>
                    <a:pt x="8233626" y="726823"/>
                  </a:cubicBezTo>
                  <a:cubicBezTo>
                    <a:pt x="8233626" y="726823"/>
                    <a:pt x="8233626" y="725602"/>
                    <a:pt x="8233626" y="725602"/>
                  </a:cubicBezTo>
                  <a:cubicBezTo>
                    <a:pt x="8233626" y="724381"/>
                    <a:pt x="8233626" y="724381"/>
                    <a:pt x="8232406" y="724381"/>
                  </a:cubicBezTo>
                  <a:cubicBezTo>
                    <a:pt x="8231185" y="725602"/>
                    <a:pt x="8231185" y="726823"/>
                    <a:pt x="8229964" y="726823"/>
                  </a:cubicBezTo>
                  <a:cubicBezTo>
                    <a:pt x="8228744" y="726823"/>
                    <a:pt x="8228744" y="728043"/>
                    <a:pt x="8227523" y="729264"/>
                  </a:cubicBezTo>
                  <a:cubicBezTo>
                    <a:pt x="8227523" y="729264"/>
                    <a:pt x="8227523" y="730485"/>
                    <a:pt x="8227523" y="730485"/>
                  </a:cubicBezTo>
                  <a:cubicBezTo>
                    <a:pt x="8227523" y="730485"/>
                    <a:pt x="8227523" y="731705"/>
                    <a:pt x="8226302" y="731705"/>
                  </a:cubicBezTo>
                  <a:cubicBezTo>
                    <a:pt x="8225081" y="731705"/>
                    <a:pt x="8226302" y="731705"/>
                    <a:pt x="8225081" y="732926"/>
                  </a:cubicBezTo>
                  <a:cubicBezTo>
                    <a:pt x="8223861" y="732926"/>
                    <a:pt x="8223861" y="732926"/>
                    <a:pt x="8223861" y="734147"/>
                  </a:cubicBezTo>
                  <a:cubicBezTo>
                    <a:pt x="8223861" y="735367"/>
                    <a:pt x="8223861" y="736588"/>
                    <a:pt x="8222640" y="735367"/>
                  </a:cubicBezTo>
                  <a:cubicBezTo>
                    <a:pt x="8222640" y="735367"/>
                    <a:pt x="8221419" y="735367"/>
                    <a:pt x="8221419" y="735367"/>
                  </a:cubicBezTo>
                  <a:cubicBezTo>
                    <a:pt x="8220199" y="735367"/>
                    <a:pt x="8221419" y="737809"/>
                    <a:pt x="8221419" y="737809"/>
                  </a:cubicBezTo>
                  <a:cubicBezTo>
                    <a:pt x="8221419" y="737809"/>
                    <a:pt x="8220199" y="737809"/>
                    <a:pt x="8220199" y="737809"/>
                  </a:cubicBezTo>
                  <a:cubicBezTo>
                    <a:pt x="8218978" y="736588"/>
                    <a:pt x="8218978" y="739030"/>
                    <a:pt x="8218978" y="740250"/>
                  </a:cubicBezTo>
                  <a:cubicBezTo>
                    <a:pt x="8218978" y="741471"/>
                    <a:pt x="8217757" y="741471"/>
                    <a:pt x="8216537" y="741471"/>
                  </a:cubicBezTo>
                  <a:cubicBezTo>
                    <a:pt x="8215316" y="741471"/>
                    <a:pt x="8214095" y="740250"/>
                    <a:pt x="8214095" y="742692"/>
                  </a:cubicBezTo>
                  <a:cubicBezTo>
                    <a:pt x="8214095" y="743912"/>
                    <a:pt x="8214095" y="743912"/>
                    <a:pt x="8214095" y="743912"/>
                  </a:cubicBezTo>
                  <a:cubicBezTo>
                    <a:pt x="8211654" y="743912"/>
                    <a:pt x="8214095" y="745133"/>
                    <a:pt x="8214095" y="745133"/>
                  </a:cubicBezTo>
                  <a:cubicBezTo>
                    <a:pt x="8211654" y="745133"/>
                    <a:pt x="8211654" y="746354"/>
                    <a:pt x="8211654" y="747574"/>
                  </a:cubicBezTo>
                  <a:cubicBezTo>
                    <a:pt x="8211654" y="751237"/>
                    <a:pt x="8210433" y="750016"/>
                    <a:pt x="8209212" y="751237"/>
                  </a:cubicBezTo>
                  <a:cubicBezTo>
                    <a:pt x="8206771" y="751237"/>
                    <a:pt x="8209212" y="752457"/>
                    <a:pt x="8206771" y="752457"/>
                  </a:cubicBezTo>
                  <a:cubicBezTo>
                    <a:pt x="8205550" y="752457"/>
                    <a:pt x="8204330" y="751237"/>
                    <a:pt x="8204330" y="753678"/>
                  </a:cubicBezTo>
                  <a:cubicBezTo>
                    <a:pt x="8204330" y="754899"/>
                    <a:pt x="8204330" y="754899"/>
                    <a:pt x="8204330" y="754899"/>
                  </a:cubicBezTo>
                  <a:cubicBezTo>
                    <a:pt x="8200667" y="752457"/>
                    <a:pt x="8203109" y="756119"/>
                    <a:pt x="8201888" y="756119"/>
                  </a:cubicBezTo>
                  <a:cubicBezTo>
                    <a:pt x="8198226" y="754899"/>
                    <a:pt x="8201888" y="758561"/>
                    <a:pt x="8200667" y="758561"/>
                  </a:cubicBezTo>
                  <a:cubicBezTo>
                    <a:pt x="8199447" y="758561"/>
                    <a:pt x="8201888" y="759782"/>
                    <a:pt x="8199447" y="758561"/>
                  </a:cubicBezTo>
                  <a:cubicBezTo>
                    <a:pt x="8199447" y="758561"/>
                    <a:pt x="8199447" y="759782"/>
                    <a:pt x="8199447" y="759782"/>
                  </a:cubicBezTo>
                  <a:cubicBezTo>
                    <a:pt x="8199447" y="759782"/>
                    <a:pt x="8199447" y="759782"/>
                    <a:pt x="8199447" y="759782"/>
                  </a:cubicBezTo>
                  <a:lnTo>
                    <a:pt x="8198226" y="730485"/>
                  </a:lnTo>
                  <a:lnTo>
                    <a:pt x="8197005" y="759782"/>
                  </a:lnTo>
                  <a:cubicBezTo>
                    <a:pt x="8197005" y="759782"/>
                    <a:pt x="8197005" y="759782"/>
                    <a:pt x="8195785" y="759782"/>
                  </a:cubicBezTo>
                  <a:cubicBezTo>
                    <a:pt x="8195785" y="759782"/>
                    <a:pt x="8195785" y="758561"/>
                    <a:pt x="8195785" y="758561"/>
                  </a:cubicBezTo>
                  <a:cubicBezTo>
                    <a:pt x="8193343" y="759782"/>
                    <a:pt x="8195785" y="757340"/>
                    <a:pt x="8194564" y="758561"/>
                  </a:cubicBezTo>
                  <a:cubicBezTo>
                    <a:pt x="8193343" y="758561"/>
                    <a:pt x="8197005" y="756119"/>
                    <a:pt x="8193343" y="756119"/>
                  </a:cubicBezTo>
                  <a:cubicBezTo>
                    <a:pt x="8192123" y="756119"/>
                    <a:pt x="8194564" y="753678"/>
                    <a:pt x="8190902" y="754899"/>
                  </a:cubicBezTo>
                  <a:cubicBezTo>
                    <a:pt x="8190902" y="754899"/>
                    <a:pt x="8190902" y="754899"/>
                    <a:pt x="8190902" y="753678"/>
                  </a:cubicBezTo>
                  <a:cubicBezTo>
                    <a:pt x="8192123" y="751237"/>
                    <a:pt x="8189681" y="752457"/>
                    <a:pt x="8188460" y="752457"/>
                  </a:cubicBezTo>
                  <a:cubicBezTo>
                    <a:pt x="8187240" y="752457"/>
                    <a:pt x="8188460" y="751237"/>
                    <a:pt x="8186019" y="751237"/>
                  </a:cubicBezTo>
                  <a:cubicBezTo>
                    <a:pt x="8184798" y="751237"/>
                    <a:pt x="8183578" y="751237"/>
                    <a:pt x="8183578" y="747574"/>
                  </a:cubicBezTo>
                  <a:cubicBezTo>
                    <a:pt x="8183578" y="746354"/>
                    <a:pt x="8182357" y="745133"/>
                    <a:pt x="8181136" y="745133"/>
                  </a:cubicBezTo>
                  <a:cubicBezTo>
                    <a:pt x="8181136" y="745133"/>
                    <a:pt x="8182357" y="743912"/>
                    <a:pt x="8181136" y="743912"/>
                  </a:cubicBezTo>
                  <a:cubicBezTo>
                    <a:pt x="8181136" y="743912"/>
                    <a:pt x="8181136" y="743912"/>
                    <a:pt x="8181136" y="742692"/>
                  </a:cubicBezTo>
                  <a:cubicBezTo>
                    <a:pt x="8181136" y="740250"/>
                    <a:pt x="8179916" y="741471"/>
                    <a:pt x="8178695" y="741471"/>
                  </a:cubicBezTo>
                  <a:cubicBezTo>
                    <a:pt x="8177474" y="741471"/>
                    <a:pt x="8177474" y="742692"/>
                    <a:pt x="8176253" y="740250"/>
                  </a:cubicBezTo>
                  <a:cubicBezTo>
                    <a:pt x="8176253" y="739030"/>
                    <a:pt x="8176253" y="737809"/>
                    <a:pt x="8175033" y="737809"/>
                  </a:cubicBezTo>
                  <a:cubicBezTo>
                    <a:pt x="8175033" y="737809"/>
                    <a:pt x="8173812" y="737809"/>
                    <a:pt x="8173812" y="737809"/>
                  </a:cubicBezTo>
                  <a:cubicBezTo>
                    <a:pt x="8173812" y="737809"/>
                    <a:pt x="8175033" y="736588"/>
                    <a:pt x="8173812" y="735367"/>
                  </a:cubicBezTo>
                  <a:cubicBezTo>
                    <a:pt x="8173812" y="735367"/>
                    <a:pt x="8172591" y="734147"/>
                    <a:pt x="8172591" y="735367"/>
                  </a:cubicBezTo>
                  <a:cubicBezTo>
                    <a:pt x="8171371" y="735367"/>
                    <a:pt x="8171371" y="735367"/>
                    <a:pt x="8171371" y="734147"/>
                  </a:cubicBezTo>
                  <a:cubicBezTo>
                    <a:pt x="8171371" y="731705"/>
                    <a:pt x="8171371" y="732926"/>
                    <a:pt x="8170150" y="732926"/>
                  </a:cubicBezTo>
                  <a:cubicBezTo>
                    <a:pt x="8170150" y="732926"/>
                    <a:pt x="8170150" y="732926"/>
                    <a:pt x="8168929" y="731705"/>
                  </a:cubicBezTo>
                  <a:cubicBezTo>
                    <a:pt x="8168929" y="731705"/>
                    <a:pt x="8168929" y="730485"/>
                    <a:pt x="8167709" y="730485"/>
                  </a:cubicBezTo>
                  <a:cubicBezTo>
                    <a:pt x="8167709" y="730485"/>
                    <a:pt x="8167709" y="729264"/>
                    <a:pt x="8167709" y="729264"/>
                  </a:cubicBezTo>
                  <a:cubicBezTo>
                    <a:pt x="8166488" y="728043"/>
                    <a:pt x="8166488" y="726823"/>
                    <a:pt x="8165267" y="726823"/>
                  </a:cubicBezTo>
                  <a:cubicBezTo>
                    <a:pt x="8162826" y="726823"/>
                    <a:pt x="8164046" y="726823"/>
                    <a:pt x="8162826" y="724381"/>
                  </a:cubicBezTo>
                  <a:cubicBezTo>
                    <a:pt x="8162826" y="724381"/>
                    <a:pt x="8162826" y="724381"/>
                    <a:pt x="8161605" y="725602"/>
                  </a:cubicBezTo>
                  <a:cubicBezTo>
                    <a:pt x="8161605" y="726823"/>
                    <a:pt x="8161605" y="726823"/>
                    <a:pt x="8161605" y="726823"/>
                  </a:cubicBezTo>
                  <a:cubicBezTo>
                    <a:pt x="8161605" y="726823"/>
                    <a:pt x="8162826" y="728043"/>
                    <a:pt x="8162826" y="728043"/>
                  </a:cubicBezTo>
                  <a:cubicBezTo>
                    <a:pt x="8162826" y="728043"/>
                    <a:pt x="8165267" y="729264"/>
                    <a:pt x="8165267" y="731705"/>
                  </a:cubicBezTo>
                  <a:cubicBezTo>
                    <a:pt x="8165267" y="732926"/>
                    <a:pt x="8167709" y="735367"/>
                    <a:pt x="8167709" y="736588"/>
                  </a:cubicBezTo>
                  <a:cubicBezTo>
                    <a:pt x="8167709" y="737809"/>
                    <a:pt x="8168929" y="739030"/>
                    <a:pt x="8168929" y="740250"/>
                  </a:cubicBezTo>
                  <a:cubicBezTo>
                    <a:pt x="8168929" y="741471"/>
                    <a:pt x="8167709" y="743912"/>
                    <a:pt x="8168929" y="745133"/>
                  </a:cubicBezTo>
                  <a:cubicBezTo>
                    <a:pt x="8168929" y="746354"/>
                    <a:pt x="8172591" y="747574"/>
                    <a:pt x="8172591" y="748795"/>
                  </a:cubicBezTo>
                  <a:cubicBezTo>
                    <a:pt x="8173812" y="750016"/>
                    <a:pt x="8175033" y="751237"/>
                    <a:pt x="8176253" y="753678"/>
                  </a:cubicBezTo>
                  <a:cubicBezTo>
                    <a:pt x="8177474" y="754899"/>
                    <a:pt x="8177474" y="756119"/>
                    <a:pt x="8178695" y="757340"/>
                  </a:cubicBezTo>
                  <a:cubicBezTo>
                    <a:pt x="8181136" y="761002"/>
                    <a:pt x="8179916" y="761002"/>
                    <a:pt x="8182357" y="763444"/>
                  </a:cubicBezTo>
                  <a:cubicBezTo>
                    <a:pt x="8182357" y="763444"/>
                    <a:pt x="8182357" y="763444"/>
                    <a:pt x="8182357" y="763444"/>
                  </a:cubicBezTo>
                  <a:cubicBezTo>
                    <a:pt x="8182357" y="763444"/>
                    <a:pt x="8181136" y="763444"/>
                    <a:pt x="8181136" y="763444"/>
                  </a:cubicBezTo>
                  <a:cubicBezTo>
                    <a:pt x="8179916" y="764664"/>
                    <a:pt x="8181136" y="762223"/>
                    <a:pt x="8178695" y="762223"/>
                  </a:cubicBezTo>
                  <a:cubicBezTo>
                    <a:pt x="8176253" y="762223"/>
                    <a:pt x="8176253" y="763444"/>
                    <a:pt x="8175033" y="759782"/>
                  </a:cubicBezTo>
                  <a:cubicBezTo>
                    <a:pt x="8175033" y="758561"/>
                    <a:pt x="8173812" y="757340"/>
                    <a:pt x="8171371" y="757340"/>
                  </a:cubicBezTo>
                  <a:cubicBezTo>
                    <a:pt x="8171371" y="757340"/>
                    <a:pt x="8173812" y="756119"/>
                    <a:pt x="8171371" y="756119"/>
                  </a:cubicBezTo>
                  <a:cubicBezTo>
                    <a:pt x="8171371" y="756119"/>
                    <a:pt x="8171371" y="756119"/>
                    <a:pt x="8171371" y="754899"/>
                  </a:cubicBezTo>
                  <a:cubicBezTo>
                    <a:pt x="8171371" y="752457"/>
                    <a:pt x="8170150" y="753678"/>
                    <a:pt x="8168929" y="753678"/>
                  </a:cubicBezTo>
                  <a:cubicBezTo>
                    <a:pt x="8167709" y="753678"/>
                    <a:pt x="8167709" y="754899"/>
                    <a:pt x="8166488" y="752457"/>
                  </a:cubicBezTo>
                  <a:cubicBezTo>
                    <a:pt x="8166488" y="751237"/>
                    <a:pt x="8166488" y="748795"/>
                    <a:pt x="8165267" y="750016"/>
                  </a:cubicBezTo>
                  <a:cubicBezTo>
                    <a:pt x="8164046" y="750016"/>
                    <a:pt x="8164046" y="750016"/>
                    <a:pt x="8164046" y="750016"/>
                  </a:cubicBezTo>
                  <a:cubicBezTo>
                    <a:pt x="8164046" y="750016"/>
                    <a:pt x="8165267" y="747574"/>
                    <a:pt x="8162826" y="747574"/>
                  </a:cubicBezTo>
                  <a:cubicBezTo>
                    <a:pt x="8161605" y="747574"/>
                    <a:pt x="8161605" y="746354"/>
                    <a:pt x="8161605" y="747574"/>
                  </a:cubicBezTo>
                  <a:cubicBezTo>
                    <a:pt x="8160384" y="748795"/>
                    <a:pt x="8160384" y="747574"/>
                    <a:pt x="8160384" y="746354"/>
                  </a:cubicBezTo>
                  <a:cubicBezTo>
                    <a:pt x="8160384" y="743912"/>
                    <a:pt x="8160384" y="745133"/>
                    <a:pt x="8159164" y="745133"/>
                  </a:cubicBezTo>
                  <a:cubicBezTo>
                    <a:pt x="8157943" y="745133"/>
                    <a:pt x="8159164" y="745133"/>
                    <a:pt x="8157943" y="743912"/>
                  </a:cubicBezTo>
                  <a:cubicBezTo>
                    <a:pt x="8156722" y="743912"/>
                    <a:pt x="8156722" y="742692"/>
                    <a:pt x="8156722" y="742692"/>
                  </a:cubicBezTo>
                  <a:cubicBezTo>
                    <a:pt x="8156722" y="742692"/>
                    <a:pt x="8156722" y="741471"/>
                    <a:pt x="8155502" y="741471"/>
                  </a:cubicBezTo>
                  <a:cubicBezTo>
                    <a:pt x="8154281" y="740250"/>
                    <a:pt x="8153060" y="739030"/>
                    <a:pt x="8151839" y="739030"/>
                  </a:cubicBezTo>
                  <a:cubicBezTo>
                    <a:pt x="8149398" y="739030"/>
                    <a:pt x="8149398" y="739030"/>
                    <a:pt x="8148177" y="736588"/>
                  </a:cubicBezTo>
                  <a:cubicBezTo>
                    <a:pt x="8148177" y="736588"/>
                    <a:pt x="8146957" y="736588"/>
                    <a:pt x="8148177" y="737809"/>
                  </a:cubicBezTo>
                  <a:cubicBezTo>
                    <a:pt x="8148177" y="739030"/>
                    <a:pt x="8148177" y="739030"/>
                    <a:pt x="8149398" y="739030"/>
                  </a:cubicBezTo>
                  <a:cubicBezTo>
                    <a:pt x="8149398" y="739030"/>
                    <a:pt x="8150619" y="740250"/>
                    <a:pt x="8150619" y="740250"/>
                  </a:cubicBezTo>
                  <a:cubicBezTo>
                    <a:pt x="8151839" y="740250"/>
                    <a:pt x="8153060" y="741471"/>
                    <a:pt x="8154281" y="743912"/>
                  </a:cubicBezTo>
                  <a:cubicBezTo>
                    <a:pt x="8154281" y="745133"/>
                    <a:pt x="8157943" y="747574"/>
                    <a:pt x="8157943" y="748795"/>
                  </a:cubicBezTo>
                  <a:cubicBezTo>
                    <a:pt x="8157943" y="750016"/>
                    <a:pt x="8159164" y="751237"/>
                    <a:pt x="8159164" y="752457"/>
                  </a:cubicBezTo>
                  <a:cubicBezTo>
                    <a:pt x="8159164" y="754899"/>
                    <a:pt x="8159164" y="757340"/>
                    <a:pt x="8160384" y="758561"/>
                  </a:cubicBezTo>
                  <a:cubicBezTo>
                    <a:pt x="8160384" y="759782"/>
                    <a:pt x="8165267" y="761002"/>
                    <a:pt x="8165267" y="762223"/>
                  </a:cubicBezTo>
                  <a:cubicBezTo>
                    <a:pt x="8166488" y="763444"/>
                    <a:pt x="8168929" y="765885"/>
                    <a:pt x="8170150" y="767106"/>
                  </a:cubicBezTo>
                  <a:cubicBezTo>
                    <a:pt x="8171371" y="768326"/>
                    <a:pt x="8172591" y="769547"/>
                    <a:pt x="8173812" y="770768"/>
                  </a:cubicBezTo>
                  <a:cubicBezTo>
                    <a:pt x="8175033" y="771989"/>
                    <a:pt x="8175033" y="771989"/>
                    <a:pt x="8175033" y="771989"/>
                  </a:cubicBezTo>
                  <a:cubicBezTo>
                    <a:pt x="8175033" y="771989"/>
                    <a:pt x="8175033" y="771989"/>
                    <a:pt x="8173812" y="773209"/>
                  </a:cubicBezTo>
                  <a:cubicBezTo>
                    <a:pt x="8172591" y="774430"/>
                    <a:pt x="8173812" y="771989"/>
                    <a:pt x="8170150" y="773209"/>
                  </a:cubicBezTo>
                  <a:cubicBezTo>
                    <a:pt x="8168929" y="773209"/>
                    <a:pt x="8167709" y="774430"/>
                    <a:pt x="8167709" y="773209"/>
                  </a:cubicBezTo>
                  <a:cubicBezTo>
                    <a:pt x="8166488" y="773209"/>
                    <a:pt x="8166488" y="771989"/>
                    <a:pt x="8165267" y="770768"/>
                  </a:cubicBezTo>
                  <a:cubicBezTo>
                    <a:pt x="8164046" y="769547"/>
                    <a:pt x="8162826" y="768326"/>
                    <a:pt x="8160384" y="768326"/>
                  </a:cubicBezTo>
                  <a:cubicBezTo>
                    <a:pt x="8160384" y="768326"/>
                    <a:pt x="8161605" y="765885"/>
                    <a:pt x="8159164" y="767106"/>
                  </a:cubicBezTo>
                  <a:cubicBezTo>
                    <a:pt x="8159164" y="767106"/>
                    <a:pt x="8157943" y="767106"/>
                    <a:pt x="8157943" y="765885"/>
                  </a:cubicBezTo>
                  <a:cubicBezTo>
                    <a:pt x="8156722" y="763444"/>
                    <a:pt x="8155502" y="764664"/>
                    <a:pt x="8154281" y="765885"/>
                  </a:cubicBezTo>
                  <a:cubicBezTo>
                    <a:pt x="8153060" y="767106"/>
                    <a:pt x="8153060" y="767106"/>
                    <a:pt x="8150619" y="765885"/>
                  </a:cubicBezTo>
                  <a:cubicBezTo>
                    <a:pt x="8149398" y="764664"/>
                    <a:pt x="8149398" y="762223"/>
                    <a:pt x="8148177" y="763444"/>
                  </a:cubicBezTo>
                  <a:cubicBezTo>
                    <a:pt x="8148177" y="764664"/>
                    <a:pt x="8146957" y="764664"/>
                    <a:pt x="8145736" y="763444"/>
                  </a:cubicBezTo>
                  <a:cubicBezTo>
                    <a:pt x="8145736" y="763444"/>
                    <a:pt x="8145736" y="761002"/>
                    <a:pt x="8144515" y="761002"/>
                  </a:cubicBezTo>
                  <a:cubicBezTo>
                    <a:pt x="8143295" y="761002"/>
                    <a:pt x="8143295" y="759782"/>
                    <a:pt x="8142074" y="761002"/>
                  </a:cubicBezTo>
                  <a:cubicBezTo>
                    <a:pt x="8140853" y="762223"/>
                    <a:pt x="8140853" y="761002"/>
                    <a:pt x="8139632" y="759782"/>
                  </a:cubicBezTo>
                  <a:cubicBezTo>
                    <a:pt x="8138412" y="757340"/>
                    <a:pt x="8138412" y="758561"/>
                    <a:pt x="8137191" y="758561"/>
                  </a:cubicBezTo>
                  <a:cubicBezTo>
                    <a:pt x="8135970" y="758561"/>
                    <a:pt x="8137191" y="758561"/>
                    <a:pt x="8134750" y="757340"/>
                  </a:cubicBezTo>
                  <a:cubicBezTo>
                    <a:pt x="8133528" y="757340"/>
                    <a:pt x="8133528" y="756119"/>
                    <a:pt x="8133528" y="756119"/>
                  </a:cubicBezTo>
                  <a:cubicBezTo>
                    <a:pt x="8133528" y="756119"/>
                    <a:pt x="8132308" y="754899"/>
                    <a:pt x="8132308" y="754899"/>
                  </a:cubicBezTo>
                  <a:cubicBezTo>
                    <a:pt x="8131088" y="753678"/>
                    <a:pt x="8129867" y="752457"/>
                    <a:pt x="8128646" y="752457"/>
                  </a:cubicBezTo>
                  <a:cubicBezTo>
                    <a:pt x="8126205" y="752457"/>
                    <a:pt x="8126205" y="752457"/>
                    <a:pt x="8123763" y="750016"/>
                  </a:cubicBezTo>
                  <a:cubicBezTo>
                    <a:pt x="8123763" y="748795"/>
                    <a:pt x="8122543" y="750016"/>
                    <a:pt x="8122543" y="751237"/>
                  </a:cubicBezTo>
                  <a:cubicBezTo>
                    <a:pt x="8122543" y="752457"/>
                    <a:pt x="8122543" y="753678"/>
                    <a:pt x="8123763" y="753678"/>
                  </a:cubicBezTo>
                  <a:cubicBezTo>
                    <a:pt x="8123763" y="753678"/>
                    <a:pt x="8124984" y="754899"/>
                    <a:pt x="8126205" y="756119"/>
                  </a:cubicBezTo>
                  <a:cubicBezTo>
                    <a:pt x="8127425" y="756119"/>
                    <a:pt x="8129867" y="757340"/>
                    <a:pt x="8131088" y="761002"/>
                  </a:cubicBezTo>
                  <a:cubicBezTo>
                    <a:pt x="8131088" y="762223"/>
                    <a:pt x="8135970" y="764664"/>
                    <a:pt x="8135970" y="765885"/>
                  </a:cubicBezTo>
                  <a:cubicBezTo>
                    <a:pt x="8135970" y="767106"/>
                    <a:pt x="8138412" y="768326"/>
                    <a:pt x="8138412" y="770768"/>
                  </a:cubicBezTo>
                  <a:cubicBezTo>
                    <a:pt x="8138412" y="773209"/>
                    <a:pt x="8139632" y="776871"/>
                    <a:pt x="8142074" y="778092"/>
                  </a:cubicBezTo>
                  <a:cubicBezTo>
                    <a:pt x="8143295" y="779313"/>
                    <a:pt x="8149398" y="780533"/>
                    <a:pt x="8150619" y="780533"/>
                  </a:cubicBezTo>
                  <a:cubicBezTo>
                    <a:pt x="8153060" y="781754"/>
                    <a:pt x="8155502" y="782975"/>
                    <a:pt x="8159164" y="784196"/>
                  </a:cubicBezTo>
                  <a:cubicBezTo>
                    <a:pt x="8161605" y="785416"/>
                    <a:pt x="8162826" y="785416"/>
                    <a:pt x="8165267" y="786637"/>
                  </a:cubicBezTo>
                  <a:cubicBezTo>
                    <a:pt x="8167709" y="787858"/>
                    <a:pt x="8168929" y="789078"/>
                    <a:pt x="8170150" y="790299"/>
                  </a:cubicBezTo>
                  <a:cubicBezTo>
                    <a:pt x="8170150" y="790299"/>
                    <a:pt x="8170150" y="790299"/>
                    <a:pt x="8170150" y="790299"/>
                  </a:cubicBezTo>
                  <a:cubicBezTo>
                    <a:pt x="8168929" y="791520"/>
                    <a:pt x="8170150" y="789078"/>
                    <a:pt x="8166488" y="790299"/>
                  </a:cubicBezTo>
                  <a:cubicBezTo>
                    <a:pt x="8164046" y="791520"/>
                    <a:pt x="8164046" y="791520"/>
                    <a:pt x="8160384" y="787858"/>
                  </a:cubicBezTo>
                  <a:cubicBezTo>
                    <a:pt x="8159164" y="786637"/>
                    <a:pt x="8156722" y="785416"/>
                    <a:pt x="8154281" y="785416"/>
                  </a:cubicBezTo>
                  <a:cubicBezTo>
                    <a:pt x="8154281" y="785416"/>
                    <a:pt x="8155502" y="782975"/>
                    <a:pt x="8153060" y="784196"/>
                  </a:cubicBezTo>
                  <a:cubicBezTo>
                    <a:pt x="8153060" y="784196"/>
                    <a:pt x="8151839" y="784196"/>
                    <a:pt x="8150619" y="782975"/>
                  </a:cubicBezTo>
                  <a:cubicBezTo>
                    <a:pt x="8149398" y="780533"/>
                    <a:pt x="8148177" y="781754"/>
                    <a:pt x="8146957" y="782975"/>
                  </a:cubicBezTo>
                  <a:cubicBezTo>
                    <a:pt x="8145736" y="784196"/>
                    <a:pt x="8145736" y="785416"/>
                    <a:pt x="8143295" y="782975"/>
                  </a:cubicBezTo>
                  <a:cubicBezTo>
                    <a:pt x="8142074" y="781754"/>
                    <a:pt x="8139632" y="779313"/>
                    <a:pt x="8139632" y="781754"/>
                  </a:cubicBezTo>
                  <a:cubicBezTo>
                    <a:pt x="8139632" y="782975"/>
                    <a:pt x="8138412" y="782975"/>
                    <a:pt x="8138412" y="782975"/>
                  </a:cubicBezTo>
                  <a:cubicBezTo>
                    <a:pt x="8137191" y="782975"/>
                    <a:pt x="8137191" y="780533"/>
                    <a:pt x="8134750" y="780533"/>
                  </a:cubicBezTo>
                  <a:cubicBezTo>
                    <a:pt x="8133528" y="780533"/>
                    <a:pt x="8132308" y="780533"/>
                    <a:pt x="8132308" y="780533"/>
                  </a:cubicBezTo>
                  <a:cubicBezTo>
                    <a:pt x="8131088" y="781754"/>
                    <a:pt x="8131088" y="780533"/>
                    <a:pt x="8129867" y="779313"/>
                  </a:cubicBezTo>
                  <a:cubicBezTo>
                    <a:pt x="8127425" y="776871"/>
                    <a:pt x="8128646" y="778092"/>
                    <a:pt x="8127425" y="778092"/>
                  </a:cubicBezTo>
                  <a:cubicBezTo>
                    <a:pt x="8126205" y="778092"/>
                    <a:pt x="8127425" y="778092"/>
                    <a:pt x="8124984" y="778092"/>
                  </a:cubicBezTo>
                  <a:cubicBezTo>
                    <a:pt x="8123763" y="778092"/>
                    <a:pt x="8122543" y="776871"/>
                    <a:pt x="8122543" y="776871"/>
                  </a:cubicBezTo>
                  <a:cubicBezTo>
                    <a:pt x="8121321" y="776871"/>
                    <a:pt x="8121321" y="775651"/>
                    <a:pt x="8121321" y="775651"/>
                  </a:cubicBezTo>
                  <a:cubicBezTo>
                    <a:pt x="8118881" y="775651"/>
                    <a:pt x="8117660" y="774430"/>
                    <a:pt x="8116439" y="774430"/>
                  </a:cubicBezTo>
                  <a:cubicBezTo>
                    <a:pt x="8113998" y="775651"/>
                    <a:pt x="8113998" y="775651"/>
                    <a:pt x="8110336" y="774430"/>
                  </a:cubicBezTo>
                  <a:cubicBezTo>
                    <a:pt x="8109114" y="774430"/>
                    <a:pt x="8110336" y="774430"/>
                    <a:pt x="8110336" y="776871"/>
                  </a:cubicBezTo>
                  <a:cubicBezTo>
                    <a:pt x="8111556" y="778092"/>
                    <a:pt x="8111556" y="779313"/>
                    <a:pt x="8112777" y="778092"/>
                  </a:cubicBezTo>
                  <a:cubicBezTo>
                    <a:pt x="8112777" y="778092"/>
                    <a:pt x="8115218" y="779313"/>
                    <a:pt x="8116439" y="779313"/>
                  </a:cubicBezTo>
                  <a:cubicBezTo>
                    <a:pt x="8117660" y="779313"/>
                    <a:pt x="8121321" y="779313"/>
                    <a:pt x="8123763" y="781754"/>
                  </a:cubicBezTo>
                  <a:cubicBezTo>
                    <a:pt x="8124984" y="782975"/>
                    <a:pt x="8131088" y="784196"/>
                    <a:pt x="8131088" y="785416"/>
                  </a:cubicBezTo>
                  <a:cubicBezTo>
                    <a:pt x="8132308" y="786637"/>
                    <a:pt x="8134750" y="787858"/>
                    <a:pt x="8135970" y="789078"/>
                  </a:cubicBezTo>
                  <a:cubicBezTo>
                    <a:pt x="8137191" y="791520"/>
                    <a:pt x="8139632" y="793961"/>
                    <a:pt x="8142074" y="795182"/>
                  </a:cubicBezTo>
                  <a:cubicBezTo>
                    <a:pt x="8143295" y="795182"/>
                    <a:pt x="8149398" y="796403"/>
                    <a:pt x="8150619" y="796403"/>
                  </a:cubicBezTo>
                  <a:cubicBezTo>
                    <a:pt x="8153060" y="797623"/>
                    <a:pt x="8156722" y="798844"/>
                    <a:pt x="8159164" y="800065"/>
                  </a:cubicBezTo>
                  <a:cubicBezTo>
                    <a:pt x="8161605" y="801285"/>
                    <a:pt x="8162826" y="801285"/>
                    <a:pt x="8165267" y="802506"/>
                  </a:cubicBezTo>
                  <a:cubicBezTo>
                    <a:pt x="8167709" y="803727"/>
                    <a:pt x="8168929" y="804947"/>
                    <a:pt x="8171371" y="806168"/>
                  </a:cubicBezTo>
                  <a:cubicBezTo>
                    <a:pt x="8170150" y="806168"/>
                    <a:pt x="8170150" y="807389"/>
                    <a:pt x="8170150" y="808610"/>
                  </a:cubicBezTo>
                  <a:cubicBezTo>
                    <a:pt x="8168929" y="809830"/>
                    <a:pt x="8170150" y="807389"/>
                    <a:pt x="8166488" y="808610"/>
                  </a:cubicBezTo>
                  <a:cubicBezTo>
                    <a:pt x="8164046" y="809830"/>
                    <a:pt x="8164046" y="811051"/>
                    <a:pt x="8160384" y="807389"/>
                  </a:cubicBezTo>
                  <a:cubicBezTo>
                    <a:pt x="8159164" y="806168"/>
                    <a:pt x="8156722" y="804947"/>
                    <a:pt x="8154281" y="806168"/>
                  </a:cubicBezTo>
                  <a:cubicBezTo>
                    <a:pt x="8154281" y="806168"/>
                    <a:pt x="8155502" y="803727"/>
                    <a:pt x="8153060" y="804947"/>
                  </a:cubicBezTo>
                  <a:cubicBezTo>
                    <a:pt x="8153060" y="804947"/>
                    <a:pt x="8151839" y="804947"/>
                    <a:pt x="8151839" y="803727"/>
                  </a:cubicBezTo>
                  <a:cubicBezTo>
                    <a:pt x="8150619" y="801285"/>
                    <a:pt x="8149398" y="802506"/>
                    <a:pt x="8148177" y="803727"/>
                  </a:cubicBezTo>
                  <a:cubicBezTo>
                    <a:pt x="8146957" y="804947"/>
                    <a:pt x="8146957" y="806168"/>
                    <a:pt x="8144515" y="803727"/>
                  </a:cubicBezTo>
                  <a:cubicBezTo>
                    <a:pt x="8143295" y="802506"/>
                    <a:pt x="8140853" y="800065"/>
                    <a:pt x="8140853" y="802506"/>
                  </a:cubicBezTo>
                  <a:cubicBezTo>
                    <a:pt x="8140853" y="803727"/>
                    <a:pt x="8139632" y="803727"/>
                    <a:pt x="8139632" y="803727"/>
                  </a:cubicBezTo>
                  <a:cubicBezTo>
                    <a:pt x="8138412" y="803727"/>
                    <a:pt x="8138412" y="801285"/>
                    <a:pt x="8135970" y="801285"/>
                  </a:cubicBezTo>
                  <a:cubicBezTo>
                    <a:pt x="8134750" y="801285"/>
                    <a:pt x="8133528" y="801285"/>
                    <a:pt x="8133528" y="801285"/>
                  </a:cubicBezTo>
                  <a:cubicBezTo>
                    <a:pt x="8133528" y="802506"/>
                    <a:pt x="8132308" y="801285"/>
                    <a:pt x="8129867" y="800065"/>
                  </a:cubicBezTo>
                  <a:cubicBezTo>
                    <a:pt x="8127425" y="797623"/>
                    <a:pt x="8128646" y="798844"/>
                    <a:pt x="8126205" y="798844"/>
                  </a:cubicBezTo>
                  <a:cubicBezTo>
                    <a:pt x="8124984" y="798844"/>
                    <a:pt x="8126205" y="798844"/>
                    <a:pt x="8123763" y="798844"/>
                  </a:cubicBezTo>
                  <a:cubicBezTo>
                    <a:pt x="8122543" y="798844"/>
                    <a:pt x="8121321" y="797623"/>
                    <a:pt x="8121321" y="797623"/>
                  </a:cubicBezTo>
                  <a:cubicBezTo>
                    <a:pt x="8120101" y="797623"/>
                    <a:pt x="8120101" y="796403"/>
                    <a:pt x="8118881" y="796403"/>
                  </a:cubicBezTo>
                  <a:cubicBezTo>
                    <a:pt x="8117660" y="796403"/>
                    <a:pt x="8116439" y="796403"/>
                    <a:pt x="8115218" y="796403"/>
                  </a:cubicBezTo>
                  <a:cubicBezTo>
                    <a:pt x="8115218" y="796403"/>
                    <a:pt x="8115218" y="796403"/>
                    <a:pt x="8115218" y="796403"/>
                  </a:cubicBezTo>
                  <a:cubicBezTo>
                    <a:pt x="8112777" y="795182"/>
                    <a:pt x="8112777" y="792740"/>
                    <a:pt x="8111556" y="792740"/>
                  </a:cubicBezTo>
                  <a:cubicBezTo>
                    <a:pt x="8110336" y="792740"/>
                    <a:pt x="8109114" y="792740"/>
                    <a:pt x="8109114" y="791520"/>
                  </a:cubicBezTo>
                  <a:cubicBezTo>
                    <a:pt x="8109114" y="790299"/>
                    <a:pt x="8109114" y="789078"/>
                    <a:pt x="8109114" y="786637"/>
                  </a:cubicBezTo>
                  <a:cubicBezTo>
                    <a:pt x="8109114" y="785416"/>
                    <a:pt x="8107894" y="786637"/>
                    <a:pt x="8106674" y="789078"/>
                  </a:cubicBezTo>
                  <a:cubicBezTo>
                    <a:pt x="8105453" y="791520"/>
                    <a:pt x="8105453" y="792740"/>
                    <a:pt x="8106674" y="792740"/>
                  </a:cubicBezTo>
                  <a:cubicBezTo>
                    <a:pt x="8106674" y="792740"/>
                    <a:pt x="8107894" y="795182"/>
                    <a:pt x="8109114" y="796403"/>
                  </a:cubicBezTo>
                  <a:cubicBezTo>
                    <a:pt x="8109114" y="796403"/>
                    <a:pt x="8110336" y="797623"/>
                    <a:pt x="8111556" y="798844"/>
                  </a:cubicBezTo>
                  <a:cubicBezTo>
                    <a:pt x="8111556" y="798844"/>
                    <a:pt x="8110336" y="798844"/>
                    <a:pt x="8110336" y="798844"/>
                  </a:cubicBezTo>
                  <a:cubicBezTo>
                    <a:pt x="8109114" y="798844"/>
                    <a:pt x="8110336" y="800065"/>
                    <a:pt x="8111556" y="800065"/>
                  </a:cubicBezTo>
                  <a:cubicBezTo>
                    <a:pt x="8112777" y="801285"/>
                    <a:pt x="8113998" y="801285"/>
                    <a:pt x="8113998" y="801285"/>
                  </a:cubicBezTo>
                  <a:cubicBezTo>
                    <a:pt x="8113998" y="801285"/>
                    <a:pt x="8113998" y="801285"/>
                    <a:pt x="8113998" y="801285"/>
                  </a:cubicBezTo>
                  <a:cubicBezTo>
                    <a:pt x="8115218" y="802506"/>
                    <a:pt x="8115218" y="802506"/>
                    <a:pt x="8115218" y="803727"/>
                  </a:cubicBezTo>
                  <a:cubicBezTo>
                    <a:pt x="8115218" y="804947"/>
                    <a:pt x="8117660" y="806168"/>
                    <a:pt x="8118881" y="807389"/>
                  </a:cubicBezTo>
                  <a:cubicBezTo>
                    <a:pt x="8120101" y="808610"/>
                    <a:pt x="8122543" y="808610"/>
                    <a:pt x="8122543" y="809830"/>
                  </a:cubicBezTo>
                  <a:cubicBezTo>
                    <a:pt x="8123763" y="811051"/>
                    <a:pt x="8126205" y="812272"/>
                    <a:pt x="8127425" y="814713"/>
                  </a:cubicBezTo>
                  <a:cubicBezTo>
                    <a:pt x="8128646" y="817154"/>
                    <a:pt x="8131088" y="820817"/>
                    <a:pt x="8133528" y="822037"/>
                  </a:cubicBezTo>
                  <a:cubicBezTo>
                    <a:pt x="8134750" y="823258"/>
                    <a:pt x="8142074" y="823258"/>
                    <a:pt x="8143295" y="824479"/>
                  </a:cubicBezTo>
                  <a:cubicBezTo>
                    <a:pt x="8146957" y="825699"/>
                    <a:pt x="8150619" y="826920"/>
                    <a:pt x="8154281" y="828141"/>
                  </a:cubicBezTo>
                  <a:cubicBezTo>
                    <a:pt x="8156722" y="829361"/>
                    <a:pt x="8159164" y="829361"/>
                    <a:pt x="8161605" y="830582"/>
                  </a:cubicBezTo>
                  <a:cubicBezTo>
                    <a:pt x="8166488" y="833024"/>
                    <a:pt x="8167709" y="834244"/>
                    <a:pt x="8171371" y="835465"/>
                  </a:cubicBezTo>
                  <a:cubicBezTo>
                    <a:pt x="8171371" y="835465"/>
                    <a:pt x="8170150" y="836686"/>
                    <a:pt x="8170150" y="836686"/>
                  </a:cubicBezTo>
                  <a:cubicBezTo>
                    <a:pt x="8168929" y="837906"/>
                    <a:pt x="8170150" y="835465"/>
                    <a:pt x="8166488" y="836686"/>
                  </a:cubicBezTo>
                  <a:cubicBezTo>
                    <a:pt x="8164046" y="837906"/>
                    <a:pt x="8164046" y="839127"/>
                    <a:pt x="8160384" y="834244"/>
                  </a:cubicBezTo>
                  <a:cubicBezTo>
                    <a:pt x="8159164" y="833024"/>
                    <a:pt x="8156722" y="831803"/>
                    <a:pt x="8154281" y="833024"/>
                  </a:cubicBezTo>
                  <a:cubicBezTo>
                    <a:pt x="8154281" y="833024"/>
                    <a:pt x="8155502" y="830582"/>
                    <a:pt x="8153060" y="831803"/>
                  </a:cubicBezTo>
                  <a:cubicBezTo>
                    <a:pt x="8153060" y="831803"/>
                    <a:pt x="8151839" y="831803"/>
                    <a:pt x="8150619" y="830582"/>
                  </a:cubicBezTo>
                  <a:cubicBezTo>
                    <a:pt x="8148177" y="828141"/>
                    <a:pt x="8148177" y="829361"/>
                    <a:pt x="8146957" y="830582"/>
                  </a:cubicBezTo>
                  <a:cubicBezTo>
                    <a:pt x="8145736" y="831803"/>
                    <a:pt x="8145736" y="833024"/>
                    <a:pt x="8143295" y="830582"/>
                  </a:cubicBezTo>
                  <a:cubicBezTo>
                    <a:pt x="8142074" y="829361"/>
                    <a:pt x="8139632" y="826920"/>
                    <a:pt x="8139632" y="829361"/>
                  </a:cubicBezTo>
                  <a:cubicBezTo>
                    <a:pt x="8139632" y="830582"/>
                    <a:pt x="8138412" y="830582"/>
                    <a:pt x="8138412" y="830582"/>
                  </a:cubicBezTo>
                  <a:cubicBezTo>
                    <a:pt x="8137191" y="830582"/>
                    <a:pt x="8137191" y="828141"/>
                    <a:pt x="8134750" y="828141"/>
                  </a:cubicBezTo>
                  <a:cubicBezTo>
                    <a:pt x="8133528" y="828141"/>
                    <a:pt x="8132308" y="828141"/>
                    <a:pt x="8132308" y="828141"/>
                  </a:cubicBezTo>
                  <a:cubicBezTo>
                    <a:pt x="8132308" y="829361"/>
                    <a:pt x="8131088" y="828141"/>
                    <a:pt x="8129867" y="826920"/>
                  </a:cubicBezTo>
                  <a:cubicBezTo>
                    <a:pt x="8127425" y="824479"/>
                    <a:pt x="8128646" y="825699"/>
                    <a:pt x="8127425" y="825699"/>
                  </a:cubicBezTo>
                  <a:cubicBezTo>
                    <a:pt x="8126205" y="825699"/>
                    <a:pt x="8127425" y="825699"/>
                    <a:pt x="8124984" y="825699"/>
                  </a:cubicBezTo>
                  <a:cubicBezTo>
                    <a:pt x="8123763" y="825699"/>
                    <a:pt x="8123763" y="824479"/>
                    <a:pt x="8122543" y="824479"/>
                  </a:cubicBezTo>
                  <a:cubicBezTo>
                    <a:pt x="8121321" y="824479"/>
                    <a:pt x="8121321" y="823258"/>
                    <a:pt x="8121321" y="823258"/>
                  </a:cubicBezTo>
                  <a:cubicBezTo>
                    <a:pt x="8118881" y="823258"/>
                    <a:pt x="8117660" y="820817"/>
                    <a:pt x="8116439" y="820817"/>
                  </a:cubicBezTo>
                  <a:cubicBezTo>
                    <a:pt x="8113998" y="822037"/>
                    <a:pt x="8113998" y="820817"/>
                    <a:pt x="8111556" y="817154"/>
                  </a:cubicBezTo>
                  <a:cubicBezTo>
                    <a:pt x="8111556" y="815934"/>
                    <a:pt x="8110336" y="817154"/>
                    <a:pt x="8110336" y="819596"/>
                  </a:cubicBezTo>
                  <a:cubicBezTo>
                    <a:pt x="8110336" y="820817"/>
                    <a:pt x="8111556" y="822037"/>
                    <a:pt x="8111556" y="822037"/>
                  </a:cubicBezTo>
                  <a:cubicBezTo>
                    <a:pt x="8111556" y="822037"/>
                    <a:pt x="8113998" y="824479"/>
                    <a:pt x="8113998" y="824479"/>
                  </a:cubicBezTo>
                  <a:cubicBezTo>
                    <a:pt x="8113998" y="824479"/>
                    <a:pt x="8115218" y="824479"/>
                    <a:pt x="8116439" y="825699"/>
                  </a:cubicBezTo>
                  <a:cubicBezTo>
                    <a:pt x="8117660" y="826920"/>
                    <a:pt x="8118881" y="826920"/>
                    <a:pt x="8120101" y="828141"/>
                  </a:cubicBezTo>
                  <a:cubicBezTo>
                    <a:pt x="8121321" y="829361"/>
                    <a:pt x="8122543" y="829361"/>
                    <a:pt x="8123763" y="829361"/>
                  </a:cubicBezTo>
                  <a:cubicBezTo>
                    <a:pt x="8124984" y="829361"/>
                    <a:pt x="8127425" y="830582"/>
                    <a:pt x="8127425" y="830582"/>
                  </a:cubicBezTo>
                  <a:cubicBezTo>
                    <a:pt x="8128646" y="831803"/>
                    <a:pt x="8131088" y="831803"/>
                    <a:pt x="8132308" y="834244"/>
                  </a:cubicBezTo>
                  <a:cubicBezTo>
                    <a:pt x="8132308" y="834244"/>
                    <a:pt x="8133528" y="835465"/>
                    <a:pt x="8133528" y="836686"/>
                  </a:cubicBezTo>
                  <a:cubicBezTo>
                    <a:pt x="8133528" y="837906"/>
                    <a:pt x="8132308" y="837906"/>
                    <a:pt x="8132308" y="837906"/>
                  </a:cubicBezTo>
                  <a:cubicBezTo>
                    <a:pt x="8131088" y="837906"/>
                    <a:pt x="8131088" y="835465"/>
                    <a:pt x="8128646" y="835465"/>
                  </a:cubicBezTo>
                  <a:cubicBezTo>
                    <a:pt x="8127425" y="835465"/>
                    <a:pt x="8126205" y="835465"/>
                    <a:pt x="8126205" y="835465"/>
                  </a:cubicBezTo>
                  <a:cubicBezTo>
                    <a:pt x="8124984" y="836686"/>
                    <a:pt x="8124984" y="835465"/>
                    <a:pt x="8122543" y="834244"/>
                  </a:cubicBezTo>
                  <a:cubicBezTo>
                    <a:pt x="8120101" y="831803"/>
                    <a:pt x="8121321" y="833024"/>
                    <a:pt x="8118881" y="833024"/>
                  </a:cubicBezTo>
                  <a:cubicBezTo>
                    <a:pt x="8117660" y="833024"/>
                    <a:pt x="8118881" y="833024"/>
                    <a:pt x="8116439" y="833024"/>
                  </a:cubicBezTo>
                  <a:cubicBezTo>
                    <a:pt x="8115218" y="833024"/>
                    <a:pt x="8113998" y="831803"/>
                    <a:pt x="8113998" y="831803"/>
                  </a:cubicBezTo>
                  <a:cubicBezTo>
                    <a:pt x="8112777" y="831803"/>
                    <a:pt x="8112777" y="830582"/>
                    <a:pt x="8112777" y="830582"/>
                  </a:cubicBezTo>
                  <a:cubicBezTo>
                    <a:pt x="8110336" y="830582"/>
                    <a:pt x="8109114" y="828141"/>
                    <a:pt x="8107894" y="829361"/>
                  </a:cubicBezTo>
                  <a:cubicBezTo>
                    <a:pt x="8105453" y="830582"/>
                    <a:pt x="8105453" y="830582"/>
                    <a:pt x="8101791" y="828141"/>
                  </a:cubicBezTo>
                  <a:cubicBezTo>
                    <a:pt x="8100570" y="828141"/>
                    <a:pt x="8100570" y="828141"/>
                    <a:pt x="8101791" y="830582"/>
                  </a:cubicBezTo>
                  <a:cubicBezTo>
                    <a:pt x="8103011" y="831803"/>
                    <a:pt x="8103011" y="833024"/>
                    <a:pt x="8104232" y="831803"/>
                  </a:cubicBezTo>
                  <a:cubicBezTo>
                    <a:pt x="8104232" y="831803"/>
                    <a:pt x="8106674" y="833024"/>
                    <a:pt x="8107894" y="833024"/>
                  </a:cubicBezTo>
                  <a:cubicBezTo>
                    <a:pt x="8109114" y="833024"/>
                    <a:pt x="8112777" y="833024"/>
                    <a:pt x="8115218" y="836686"/>
                  </a:cubicBezTo>
                  <a:cubicBezTo>
                    <a:pt x="8116439" y="837906"/>
                    <a:pt x="8122543" y="839127"/>
                    <a:pt x="8123763" y="840348"/>
                  </a:cubicBezTo>
                  <a:cubicBezTo>
                    <a:pt x="8124984" y="841568"/>
                    <a:pt x="8127425" y="842789"/>
                    <a:pt x="8128646" y="844010"/>
                  </a:cubicBezTo>
                  <a:cubicBezTo>
                    <a:pt x="8129867" y="846451"/>
                    <a:pt x="8132308" y="848893"/>
                    <a:pt x="8134750" y="851334"/>
                  </a:cubicBezTo>
                  <a:cubicBezTo>
                    <a:pt x="8134750" y="851334"/>
                    <a:pt x="8135970" y="851334"/>
                    <a:pt x="8137191" y="851334"/>
                  </a:cubicBezTo>
                  <a:cubicBezTo>
                    <a:pt x="8137191" y="851334"/>
                    <a:pt x="8137191" y="851334"/>
                    <a:pt x="8137191" y="851334"/>
                  </a:cubicBezTo>
                  <a:cubicBezTo>
                    <a:pt x="8135970" y="852555"/>
                    <a:pt x="8135970" y="853775"/>
                    <a:pt x="8133528" y="851334"/>
                  </a:cubicBezTo>
                  <a:cubicBezTo>
                    <a:pt x="8132308" y="850113"/>
                    <a:pt x="8129867" y="847672"/>
                    <a:pt x="8129867" y="850113"/>
                  </a:cubicBezTo>
                  <a:cubicBezTo>
                    <a:pt x="8129867" y="851334"/>
                    <a:pt x="8128646" y="851334"/>
                    <a:pt x="8128646" y="851334"/>
                  </a:cubicBezTo>
                  <a:cubicBezTo>
                    <a:pt x="8127425" y="851334"/>
                    <a:pt x="8127425" y="848893"/>
                    <a:pt x="8124984" y="848893"/>
                  </a:cubicBezTo>
                  <a:cubicBezTo>
                    <a:pt x="8123763" y="848893"/>
                    <a:pt x="8122543" y="848893"/>
                    <a:pt x="8122543" y="848893"/>
                  </a:cubicBezTo>
                  <a:cubicBezTo>
                    <a:pt x="8121321" y="850113"/>
                    <a:pt x="8120101" y="848893"/>
                    <a:pt x="8118881" y="847672"/>
                  </a:cubicBezTo>
                  <a:cubicBezTo>
                    <a:pt x="8116439" y="845231"/>
                    <a:pt x="8117660" y="846451"/>
                    <a:pt x="8116439" y="846451"/>
                  </a:cubicBezTo>
                  <a:cubicBezTo>
                    <a:pt x="8115218" y="846451"/>
                    <a:pt x="8116439" y="846451"/>
                    <a:pt x="8113998" y="846451"/>
                  </a:cubicBezTo>
                  <a:cubicBezTo>
                    <a:pt x="8112777" y="846451"/>
                    <a:pt x="8112777" y="845231"/>
                    <a:pt x="8111556" y="845231"/>
                  </a:cubicBezTo>
                  <a:cubicBezTo>
                    <a:pt x="8110336" y="845231"/>
                    <a:pt x="8110336" y="844010"/>
                    <a:pt x="8110336" y="844010"/>
                  </a:cubicBezTo>
                  <a:cubicBezTo>
                    <a:pt x="8107894" y="844010"/>
                    <a:pt x="8106674" y="841568"/>
                    <a:pt x="8105453" y="841568"/>
                  </a:cubicBezTo>
                  <a:cubicBezTo>
                    <a:pt x="8103011" y="842789"/>
                    <a:pt x="8103011" y="841568"/>
                    <a:pt x="8099349" y="839127"/>
                  </a:cubicBezTo>
                  <a:cubicBezTo>
                    <a:pt x="8098129" y="837906"/>
                    <a:pt x="8098129" y="839127"/>
                    <a:pt x="8099349" y="841568"/>
                  </a:cubicBezTo>
                  <a:cubicBezTo>
                    <a:pt x="8099349" y="842789"/>
                    <a:pt x="8100570" y="844010"/>
                    <a:pt x="8100570" y="844010"/>
                  </a:cubicBezTo>
                  <a:cubicBezTo>
                    <a:pt x="8100570" y="844010"/>
                    <a:pt x="8103011" y="845231"/>
                    <a:pt x="8104232" y="846451"/>
                  </a:cubicBezTo>
                  <a:cubicBezTo>
                    <a:pt x="8105453" y="846451"/>
                    <a:pt x="8109114" y="847672"/>
                    <a:pt x="8111556" y="851334"/>
                  </a:cubicBezTo>
                  <a:cubicBezTo>
                    <a:pt x="8111556" y="852555"/>
                    <a:pt x="8113998" y="852555"/>
                    <a:pt x="8115218" y="853775"/>
                  </a:cubicBezTo>
                  <a:cubicBezTo>
                    <a:pt x="8116439" y="854996"/>
                    <a:pt x="8118881" y="854996"/>
                    <a:pt x="8118881" y="856217"/>
                  </a:cubicBezTo>
                  <a:cubicBezTo>
                    <a:pt x="8120101" y="857438"/>
                    <a:pt x="8122543" y="858658"/>
                    <a:pt x="8123763" y="859879"/>
                  </a:cubicBezTo>
                  <a:cubicBezTo>
                    <a:pt x="8123763" y="861100"/>
                    <a:pt x="8124984" y="861100"/>
                    <a:pt x="8124984" y="862320"/>
                  </a:cubicBezTo>
                  <a:cubicBezTo>
                    <a:pt x="8124984" y="862320"/>
                    <a:pt x="8123763" y="863541"/>
                    <a:pt x="8123763" y="862320"/>
                  </a:cubicBezTo>
                  <a:cubicBezTo>
                    <a:pt x="8122543" y="862320"/>
                    <a:pt x="8122543" y="859879"/>
                    <a:pt x="8120101" y="859879"/>
                  </a:cubicBezTo>
                  <a:cubicBezTo>
                    <a:pt x="8118881" y="859879"/>
                    <a:pt x="8117660" y="859879"/>
                    <a:pt x="8117660" y="861100"/>
                  </a:cubicBezTo>
                  <a:cubicBezTo>
                    <a:pt x="8117660" y="862320"/>
                    <a:pt x="8115218" y="861100"/>
                    <a:pt x="8113998" y="859879"/>
                  </a:cubicBezTo>
                  <a:cubicBezTo>
                    <a:pt x="8110336" y="857438"/>
                    <a:pt x="8111556" y="858658"/>
                    <a:pt x="8110336" y="858658"/>
                  </a:cubicBezTo>
                  <a:cubicBezTo>
                    <a:pt x="8109114" y="858658"/>
                    <a:pt x="8110336" y="858658"/>
                    <a:pt x="8107894" y="858658"/>
                  </a:cubicBezTo>
                  <a:cubicBezTo>
                    <a:pt x="8106674" y="858658"/>
                    <a:pt x="8105453" y="858658"/>
                    <a:pt x="8105453" y="858658"/>
                  </a:cubicBezTo>
                  <a:cubicBezTo>
                    <a:pt x="8104232" y="858658"/>
                    <a:pt x="8103011" y="857438"/>
                    <a:pt x="8103011" y="857438"/>
                  </a:cubicBezTo>
                  <a:cubicBezTo>
                    <a:pt x="8100570" y="857438"/>
                    <a:pt x="8098129" y="856217"/>
                    <a:pt x="8096907" y="857438"/>
                  </a:cubicBezTo>
                  <a:cubicBezTo>
                    <a:pt x="8094467" y="859879"/>
                    <a:pt x="8094467" y="858658"/>
                    <a:pt x="8090804" y="857438"/>
                  </a:cubicBezTo>
                  <a:cubicBezTo>
                    <a:pt x="8089584" y="857438"/>
                    <a:pt x="8090804" y="858658"/>
                    <a:pt x="8092025" y="859879"/>
                  </a:cubicBezTo>
                  <a:cubicBezTo>
                    <a:pt x="8093246" y="861100"/>
                    <a:pt x="8094467" y="861100"/>
                    <a:pt x="8094467" y="861100"/>
                  </a:cubicBezTo>
                  <a:cubicBezTo>
                    <a:pt x="8094467" y="861100"/>
                    <a:pt x="8096907" y="861100"/>
                    <a:pt x="8098129" y="861100"/>
                  </a:cubicBezTo>
                  <a:cubicBezTo>
                    <a:pt x="8099349" y="861100"/>
                    <a:pt x="8103011" y="859879"/>
                    <a:pt x="8106674" y="862320"/>
                  </a:cubicBezTo>
                  <a:cubicBezTo>
                    <a:pt x="8107894" y="863541"/>
                    <a:pt x="8113998" y="863541"/>
                    <a:pt x="8116439" y="864762"/>
                  </a:cubicBezTo>
                  <a:cubicBezTo>
                    <a:pt x="8117660" y="865982"/>
                    <a:pt x="8121321" y="865982"/>
                    <a:pt x="8122543" y="868424"/>
                  </a:cubicBezTo>
                  <a:cubicBezTo>
                    <a:pt x="8124984" y="870865"/>
                    <a:pt x="8127425" y="873307"/>
                    <a:pt x="8131088" y="874527"/>
                  </a:cubicBezTo>
                  <a:cubicBezTo>
                    <a:pt x="8132308" y="874527"/>
                    <a:pt x="8139632" y="874527"/>
                    <a:pt x="8140853" y="874527"/>
                  </a:cubicBezTo>
                  <a:cubicBezTo>
                    <a:pt x="8144515" y="875748"/>
                    <a:pt x="8148177" y="875748"/>
                    <a:pt x="8151839" y="876969"/>
                  </a:cubicBezTo>
                  <a:cubicBezTo>
                    <a:pt x="8154281" y="878189"/>
                    <a:pt x="8156722" y="878189"/>
                    <a:pt x="8159164" y="879410"/>
                  </a:cubicBezTo>
                  <a:cubicBezTo>
                    <a:pt x="8166488" y="881852"/>
                    <a:pt x="8165267" y="884293"/>
                    <a:pt x="8172591" y="884293"/>
                  </a:cubicBezTo>
                  <a:cubicBezTo>
                    <a:pt x="8172591" y="884293"/>
                    <a:pt x="8173812" y="884293"/>
                    <a:pt x="8173812" y="884293"/>
                  </a:cubicBezTo>
                  <a:cubicBezTo>
                    <a:pt x="8173812" y="884293"/>
                    <a:pt x="8173812" y="884293"/>
                    <a:pt x="8173812" y="885514"/>
                  </a:cubicBezTo>
                  <a:cubicBezTo>
                    <a:pt x="8172591" y="886734"/>
                    <a:pt x="8170150" y="880631"/>
                    <a:pt x="8170150" y="886734"/>
                  </a:cubicBezTo>
                  <a:cubicBezTo>
                    <a:pt x="8170150" y="887955"/>
                    <a:pt x="8168929" y="886734"/>
                    <a:pt x="8168929" y="885514"/>
                  </a:cubicBezTo>
                  <a:cubicBezTo>
                    <a:pt x="8166488" y="881852"/>
                    <a:pt x="8165267" y="884293"/>
                    <a:pt x="8164046" y="886734"/>
                  </a:cubicBezTo>
                  <a:cubicBezTo>
                    <a:pt x="8162826" y="889176"/>
                    <a:pt x="8164046" y="885514"/>
                    <a:pt x="8159164" y="887955"/>
                  </a:cubicBezTo>
                  <a:cubicBezTo>
                    <a:pt x="8156722" y="889176"/>
                    <a:pt x="8156722" y="890396"/>
                    <a:pt x="8150619" y="886734"/>
                  </a:cubicBezTo>
                  <a:cubicBezTo>
                    <a:pt x="8148177" y="885514"/>
                    <a:pt x="8144515" y="884293"/>
                    <a:pt x="8142074" y="886734"/>
                  </a:cubicBezTo>
                  <a:cubicBezTo>
                    <a:pt x="8142074" y="886734"/>
                    <a:pt x="8142074" y="883072"/>
                    <a:pt x="8139632" y="885514"/>
                  </a:cubicBezTo>
                  <a:cubicBezTo>
                    <a:pt x="8139632" y="885514"/>
                    <a:pt x="8138412" y="885514"/>
                    <a:pt x="8137191" y="884293"/>
                  </a:cubicBezTo>
                  <a:cubicBezTo>
                    <a:pt x="8133528" y="881852"/>
                    <a:pt x="8133528" y="884293"/>
                    <a:pt x="8133528" y="885514"/>
                  </a:cubicBezTo>
                  <a:cubicBezTo>
                    <a:pt x="8132308" y="886734"/>
                    <a:pt x="8132308" y="887955"/>
                    <a:pt x="8129867" y="886734"/>
                  </a:cubicBezTo>
                  <a:cubicBezTo>
                    <a:pt x="8127425" y="885514"/>
                    <a:pt x="8124984" y="883072"/>
                    <a:pt x="8124984" y="885514"/>
                  </a:cubicBezTo>
                  <a:cubicBezTo>
                    <a:pt x="8124984" y="886734"/>
                    <a:pt x="8124984" y="887955"/>
                    <a:pt x="8123763" y="886734"/>
                  </a:cubicBezTo>
                  <a:cubicBezTo>
                    <a:pt x="8122543" y="886734"/>
                    <a:pt x="8121321" y="883072"/>
                    <a:pt x="8118881" y="884293"/>
                  </a:cubicBezTo>
                  <a:cubicBezTo>
                    <a:pt x="8117660" y="884293"/>
                    <a:pt x="8116439" y="884293"/>
                    <a:pt x="8116439" y="885514"/>
                  </a:cubicBezTo>
                  <a:cubicBezTo>
                    <a:pt x="8116439" y="886734"/>
                    <a:pt x="8113998" y="885514"/>
                    <a:pt x="8112777" y="884293"/>
                  </a:cubicBezTo>
                  <a:cubicBezTo>
                    <a:pt x="8109114" y="881852"/>
                    <a:pt x="8110336" y="883072"/>
                    <a:pt x="8109114" y="884293"/>
                  </a:cubicBezTo>
                  <a:cubicBezTo>
                    <a:pt x="8107894" y="884293"/>
                    <a:pt x="8109114" y="884293"/>
                    <a:pt x="8106674" y="884293"/>
                  </a:cubicBezTo>
                  <a:cubicBezTo>
                    <a:pt x="8105453" y="884293"/>
                    <a:pt x="8104232" y="884293"/>
                    <a:pt x="8103011" y="884293"/>
                  </a:cubicBezTo>
                  <a:cubicBezTo>
                    <a:pt x="8101791" y="884293"/>
                    <a:pt x="8100570" y="883072"/>
                    <a:pt x="8100570" y="883072"/>
                  </a:cubicBezTo>
                  <a:cubicBezTo>
                    <a:pt x="8098129" y="883072"/>
                    <a:pt x="8094467" y="881852"/>
                    <a:pt x="8093246" y="883072"/>
                  </a:cubicBezTo>
                  <a:cubicBezTo>
                    <a:pt x="8090804" y="885514"/>
                    <a:pt x="8090804" y="884293"/>
                    <a:pt x="8085922" y="883072"/>
                  </a:cubicBezTo>
                  <a:cubicBezTo>
                    <a:pt x="8084700" y="883072"/>
                    <a:pt x="8085922" y="884293"/>
                    <a:pt x="8087142" y="885514"/>
                  </a:cubicBezTo>
                  <a:cubicBezTo>
                    <a:pt x="8088363" y="886734"/>
                    <a:pt x="8089584" y="887955"/>
                    <a:pt x="8090804" y="886734"/>
                  </a:cubicBezTo>
                  <a:cubicBezTo>
                    <a:pt x="8090804" y="886734"/>
                    <a:pt x="8094467" y="886734"/>
                    <a:pt x="8095687" y="886734"/>
                  </a:cubicBezTo>
                  <a:cubicBezTo>
                    <a:pt x="8096907" y="886734"/>
                    <a:pt x="8101791" y="885514"/>
                    <a:pt x="8105453" y="889176"/>
                  </a:cubicBezTo>
                  <a:cubicBezTo>
                    <a:pt x="8107894" y="890396"/>
                    <a:pt x="8113998" y="890396"/>
                    <a:pt x="8116439" y="891617"/>
                  </a:cubicBezTo>
                  <a:cubicBezTo>
                    <a:pt x="8118881" y="892838"/>
                    <a:pt x="8121321" y="892838"/>
                    <a:pt x="8123763" y="895279"/>
                  </a:cubicBezTo>
                  <a:cubicBezTo>
                    <a:pt x="8123763" y="895279"/>
                    <a:pt x="8123763" y="895279"/>
                    <a:pt x="8124984" y="896500"/>
                  </a:cubicBezTo>
                  <a:cubicBezTo>
                    <a:pt x="8124984" y="896500"/>
                    <a:pt x="8124984" y="896500"/>
                    <a:pt x="8123763" y="896500"/>
                  </a:cubicBezTo>
                  <a:cubicBezTo>
                    <a:pt x="8122543" y="896500"/>
                    <a:pt x="8121321" y="896500"/>
                    <a:pt x="8121321" y="896500"/>
                  </a:cubicBezTo>
                  <a:cubicBezTo>
                    <a:pt x="8118881" y="896500"/>
                    <a:pt x="8116439" y="896500"/>
                    <a:pt x="8116439" y="897721"/>
                  </a:cubicBezTo>
                  <a:cubicBezTo>
                    <a:pt x="8115218" y="900162"/>
                    <a:pt x="8115218" y="898941"/>
                    <a:pt x="8111556" y="898941"/>
                  </a:cubicBezTo>
                  <a:cubicBezTo>
                    <a:pt x="8110336" y="898941"/>
                    <a:pt x="8111556" y="900162"/>
                    <a:pt x="8112777" y="900162"/>
                  </a:cubicBezTo>
                  <a:cubicBezTo>
                    <a:pt x="8113998" y="900162"/>
                    <a:pt x="8115218" y="901383"/>
                    <a:pt x="8115218" y="900162"/>
                  </a:cubicBezTo>
                  <a:cubicBezTo>
                    <a:pt x="8115218" y="900162"/>
                    <a:pt x="8117660" y="900162"/>
                    <a:pt x="8117660" y="900162"/>
                  </a:cubicBezTo>
                  <a:cubicBezTo>
                    <a:pt x="8118881" y="900162"/>
                    <a:pt x="8121321" y="898941"/>
                    <a:pt x="8124984" y="900162"/>
                  </a:cubicBezTo>
                  <a:cubicBezTo>
                    <a:pt x="8126205" y="900162"/>
                    <a:pt x="8128646" y="900162"/>
                    <a:pt x="8129867" y="901383"/>
                  </a:cubicBezTo>
                  <a:cubicBezTo>
                    <a:pt x="8131088" y="901383"/>
                    <a:pt x="8131088" y="902603"/>
                    <a:pt x="8132308" y="902603"/>
                  </a:cubicBezTo>
                  <a:cubicBezTo>
                    <a:pt x="8132308" y="902603"/>
                    <a:pt x="8132308" y="902603"/>
                    <a:pt x="8133528" y="902603"/>
                  </a:cubicBezTo>
                  <a:cubicBezTo>
                    <a:pt x="8134750" y="903824"/>
                    <a:pt x="8137191" y="903824"/>
                    <a:pt x="8138412" y="905045"/>
                  </a:cubicBezTo>
                  <a:cubicBezTo>
                    <a:pt x="8138412" y="905045"/>
                    <a:pt x="8139632" y="906266"/>
                    <a:pt x="8140853" y="907486"/>
                  </a:cubicBezTo>
                  <a:cubicBezTo>
                    <a:pt x="8140853" y="907486"/>
                    <a:pt x="8139632" y="907486"/>
                    <a:pt x="8139632" y="907486"/>
                  </a:cubicBezTo>
                  <a:cubicBezTo>
                    <a:pt x="8139632" y="907486"/>
                    <a:pt x="8138412" y="907486"/>
                    <a:pt x="8137191" y="906266"/>
                  </a:cubicBezTo>
                  <a:cubicBezTo>
                    <a:pt x="8134750" y="902603"/>
                    <a:pt x="8133528" y="905045"/>
                    <a:pt x="8132308" y="906266"/>
                  </a:cubicBezTo>
                  <a:cubicBezTo>
                    <a:pt x="8131088" y="907486"/>
                    <a:pt x="8131088" y="908707"/>
                    <a:pt x="8127425" y="907486"/>
                  </a:cubicBezTo>
                  <a:cubicBezTo>
                    <a:pt x="8124984" y="906266"/>
                    <a:pt x="8122543" y="902603"/>
                    <a:pt x="8122543" y="906266"/>
                  </a:cubicBezTo>
                  <a:cubicBezTo>
                    <a:pt x="8122543" y="907486"/>
                    <a:pt x="8121321" y="907486"/>
                    <a:pt x="8120101" y="907486"/>
                  </a:cubicBezTo>
                  <a:cubicBezTo>
                    <a:pt x="8118881" y="907486"/>
                    <a:pt x="8118881" y="903824"/>
                    <a:pt x="8115218" y="905045"/>
                  </a:cubicBezTo>
                  <a:cubicBezTo>
                    <a:pt x="8113998" y="905045"/>
                    <a:pt x="8112777" y="905045"/>
                    <a:pt x="8112777" y="906266"/>
                  </a:cubicBezTo>
                  <a:cubicBezTo>
                    <a:pt x="8112777" y="907486"/>
                    <a:pt x="8110336" y="906266"/>
                    <a:pt x="8109114" y="905045"/>
                  </a:cubicBezTo>
                  <a:cubicBezTo>
                    <a:pt x="8105453" y="902603"/>
                    <a:pt x="8106674" y="903824"/>
                    <a:pt x="8105453" y="903824"/>
                  </a:cubicBezTo>
                  <a:cubicBezTo>
                    <a:pt x="8104232" y="903824"/>
                    <a:pt x="8105453" y="903824"/>
                    <a:pt x="8103011" y="903824"/>
                  </a:cubicBezTo>
                  <a:cubicBezTo>
                    <a:pt x="8101791" y="903824"/>
                    <a:pt x="8100570" y="902603"/>
                    <a:pt x="8099349" y="902603"/>
                  </a:cubicBezTo>
                  <a:cubicBezTo>
                    <a:pt x="8098129" y="902603"/>
                    <a:pt x="8096907" y="901383"/>
                    <a:pt x="8096907" y="901383"/>
                  </a:cubicBezTo>
                  <a:cubicBezTo>
                    <a:pt x="8094467" y="901383"/>
                    <a:pt x="8090804" y="900162"/>
                    <a:pt x="8089584" y="901383"/>
                  </a:cubicBezTo>
                  <a:cubicBezTo>
                    <a:pt x="8087142" y="903824"/>
                    <a:pt x="8087142" y="902603"/>
                    <a:pt x="8082260" y="901383"/>
                  </a:cubicBezTo>
                  <a:cubicBezTo>
                    <a:pt x="8081039" y="901383"/>
                    <a:pt x="8081039" y="902603"/>
                    <a:pt x="8083480" y="903824"/>
                  </a:cubicBezTo>
                  <a:cubicBezTo>
                    <a:pt x="8084700" y="905045"/>
                    <a:pt x="8085922" y="906266"/>
                    <a:pt x="8085922" y="905045"/>
                  </a:cubicBezTo>
                  <a:cubicBezTo>
                    <a:pt x="8085922" y="905045"/>
                    <a:pt x="8088363" y="906266"/>
                    <a:pt x="8090804" y="906266"/>
                  </a:cubicBezTo>
                  <a:cubicBezTo>
                    <a:pt x="8092025" y="906266"/>
                    <a:pt x="8096907" y="906266"/>
                    <a:pt x="8100570" y="908707"/>
                  </a:cubicBezTo>
                  <a:cubicBezTo>
                    <a:pt x="8103011" y="909928"/>
                    <a:pt x="8109114" y="909928"/>
                    <a:pt x="8111556" y="912369"/>
                  </a:cubicBezTo>
                  <a:cubicBezTo>
                    <a:pt x="8112777" y="913590"/>
                    <a:pt x="8116439" y="914810"/>
                    <a:pt x="8117660" y="916031"/>
                  </a:cubicBezTo>
                  <a:cubicBezTo>
                    <a:pt x="8118881" y="917252"/>
                    <a:pt x="8121321" y="919693"/>
                    <a:pt x="8123763" y="922135"/>
                  </a:cubicBezTo>
                  <a:cubicBezTo>
                    <a:pt x="8122543" y="923355"/>
                    <a:pt x="8122543" y="924576"/>
                    <a:pt x="8120101" y="923355"/>
                  </a:cubicBezTo>
                  <a:cubicBezTo>
                    <a:pt x="8118881" y="922135"/>
                    <a:pt x="8115218" y="918473"/>
                    <a:pt x="8115218" y="922135"/>
                  </a:cubicBezTo>
                  <a:cubicBezTo>
                    <a:pt x="8115218" y="923355"/>
                    <a:pt x="8113998" y="923355"/>
                    <a:pt x="8112777" y="923355"/>
                  </a:cubicBezTo>
                  <a:cubicBezTo>
                    <a:pt x="8111556" y="923355"/>
                    <a:pt x="8111556" y="919693"/>
                    <a:pt x="8107894" y="920914"/>
                  </a:cubicBezTo>
                  <a:cubicBezTo>
                    <a:pt x="8106674" y="920914"/>
                    <a:pt x="8105453" y="920914"/>
                    <a:pt x="8105453" y="922135"/>
                  </a:cubicBezTo>
                  <a:cubicBezTo>
                    <a:pt x="8105453" y="923355"/>
                    <a:pt x="8103011" y="922135"/>
                    <a:pt x="8101791" y="920914"/>
                  </a:cubicBezTo>
                  <a:cubicBezTo>
                    <a:pt x="8098129" y="918473"/>
                    <a:pt x="8099349" y="919693"/>
                    <a:pt x="8098129" y="919693"/>
                  </a:cubicBezTo>
                  <a:cubicBezTo>
                    <a:pt x="8096907" y="919693"/>
                    <a:pt x="8098129" y="919693"/>
                    <a:pt x="8095687" y="919693"/>
                  </a:cubicBezTo>
                  <a:cubicBezTo>
                    <a:pt x="8094467" y="919693"/>
                    <a:pt x="8093246" y="918473"/>
                    <a:pt x="8092025" y="918473"/>
                  </a:cubicBezTo>
                  <a:cubicBezTo>
                    <a:pt x="8090804" y="918473"/>
                    <a:pt x="8089584" y="917252"/>
                    <a:pt x="8089584" y="917252"/>
                  </a:cubicBezTo>
                  <a:cubicBezTo>
                    <a:pt x="8087142" y="917252"/>
                    <a:pt x="8084700" y="916031"/>
                    <a:pt x="8082260" y="917252"/>
                  </a:cubicBezTo>
                  <a:cubicBezTo>
                    <a:pt x="8079818" y="919693"/>
                    <a:pt x="8079818" y="918473"/>
                    <a:pt x="8074935" y="917252"/>
                  </a:cubicBezTo>
                  <a:cubicBezTo>
                    <a:pt x="8073715" y="917252"/>
                    <a:pt x="8073715" y="917252"/>
                    <a:pt x="8074935" y="918473"/>
                  </a:cubicBezTo>
                  <a:cubicBezTo>
                    <a:pt x="8074935" y="918473"/>
                    <a:pt x="8074935" y="918473"/>
                    <a:pt x="8074935" y="918473"/>
                  </a:cubicBezTo>
                  <a:cubicBezTo>
                    <a:pt x="8072493" y="918473"/>
                    <a:pt x="8076156" y="930680"/>
                    <a:pt x="8078597" y="933121"/>
                  </a:cubicBezTo>
                  <a:cubicBezTo>
                    <a:pt x="8079818" y="935562"/>
                    <a:pt x="8084700" y="938004"/>
                    <a:pt x="8085922" y="940445"/>
                  </a:cubicBezTo>
                  <a:cubicBezTo>
                    <a:pt x="8088363" y="945328"/>
                    <a:pt x="8090804" y="951431"/>
                    <a:pt x="8095687" y="953873"/>
                  </a:cubicBezTo>
                  <a:cubicBezTo>
                    <a:pt x="8096907" y="955094"/>
                    <a:pt x="8100570" y="955094"/>
                    <a:pt x="8104232" y="956314"/>
                  </a:cubicBezTo>
                  <a:cubicBezTo>
                    <a:pt x="8107894" y="957535"/>
                    <a:pt x="8111556" y="957535"/>
                    <a:pt x="8112777" y="957535"/>
                  </a:cubicBezTo>
                  <a:cubicBezTo>
                    <a:pt x="8117660" y="958756"/>
                    <a:pt x="8122543" y="961197"/>
                    <a:pt x="8127425" y="962418"/>
                  </a:cubicBezTo>
                  <a:cubicBezTo>
                    <a:pt x="8127425" y="962418"/>
                    <a:pt x="8126205" y="962418"/>
                    <a:pt x="8126205" y="963638"/>
                  </a:cubicBezTo>
                  <a:cubicBezTo>
                    <a:pt x="8126205" y="963638"/>
                    <a:pt x="8124984" y="963638"/>
                    <a:pt x="8122543" y="962418"/>
                  </a:cubicBezTo>
                  <a:cubicBezTo>
                    <a:pt x="8118881" y="959976"/>
                    <a:pt x="8118881" y="962418"/>
                    <a:pt x="8117660" y="963638"/>
                  </a:cubicBezTo>
                  <a:cubicBezTo>
                    <a:pt x="8116439" y="964859"/>
                    <a:pt x="8117660" y="967301"/>
                    <a:pt x="8112777" y="964859"/>
                  </a:cubicBezTo>
                  <a:cubicBezTo>
                    <a:pt x="8110336" y="963638"/>
                    <a:pt x="8106674" y="961197"/>
                    <a:pt x="8106674" y="963638"/>
                  </a:cubicBezTo>
                  <a:cubicBezTo>
                    <a:pt x="8106674" y="964859"/>
                    <a:pt x="8106674" y="966080"/>
                    <a:pt x="8105453" y="966080"/>
                  </a:cubicBezTo>
                  <a:cubicBezTo>
                    <a:pt x="8104232" y="966080"/>
                    <a:pt x="8103011" y="962418"/>
                    <a:pt x="8100570" y="963638"/>
                  </a:cubicBezTo>
                  <a:cubicBezTo>
                    <a:pt x="8099349" y="963638"/>
                    <a:pt x="8098129" y="963638"/>
                    <a:pt x="8098129" y="964859"/>
                  </a:cubicBezTo>
                  <a:cubicBezTo>
                    <a:pt x="8098129" y="967301"/>
                    <a:pt x="8095687" y="966080"/>
                    <a:pt x="8093246" y="964859"/>
                  </a:cubicBezTo>
                  <a:cubicBezTo>
                    <a:pt x="8088363" y="962418"/>
                    <a:pt x="8090804" y="963638"/>
                    <a:pt x="8088363" y="964859"/>
                  </a:cubicBezTo>
                  <a:cubicBezTo>
                    <a:pt x="8087142" y="964859"/>
                    <a:pt x="8087142" y="964859"/>
                    <a:pt x="8084700" y="966080"/>
                  </a:cubicBezTo>
                  <a:cubicBezTo>
                    <a:pt x="8083480" y="966080"/>
                    <a:pt x="8082260" y="966080"/>
                    <a:pt x="8081039" y="966080"/>
                  </a:cubicBezTo>
                  <a:cubicBezTo>
                    <a:pt x="8079818" y="966080"/>
                    <a:pt x="8078597" y="964859"/>
                    <a:pt x="8078597" y="964859"/>
                  </a:cubicBezTo>
                  <a:cubicBezTo>
                    <a:pt x="8076156" y="964859"/>
                    <a:pt x="8072493" y="963638"/>
                    <a:pt x="8071273" y="966080"/>
                  </a:cubicBezTo>
                  <a:cubicBezTo>
                    <a:pt x="8068832" y="968521"/>
                    <a:pt x="8068832" y="967301"/>
                    <a:pt x="8063949" y="967301"/>
                  </a:cubicBezTo>
                  <a:cubicBezTo>
                    <a:pt x="8062728" y="967301"/>
                    <a:pt x="8063949" y="968521"/>
                    <a:pt x="8065170" y="969742"/>
                  </a:cubicBezTo>
                  <a:cubicBezTo>
                    <a:pt x="8066390" y="970963"/>
                    <a:pt x="8068832" y="972183"/>
                    <a:pt x="8068832" y="970963"/>
                  </a:cubicBezTo>
                  <a:cubicBezTo>
                    <a:pt x="8068832" y="970963"/>
                    <a:pt x="8072493" y="970963"/>
                    <a:pt x="8073715" y="970963"/>
                  </a:cubicBezTo>
                  <a:cubicBezTo>
                    <a:pt x="8074935" y="970963"/>
                    <a:pt x="8079818" y="969742"/>
                    <a:pt x="8084700" y="972183"/>
                  </a:cubicBezTo>
                  <a:cubicBezTo>
                    <a:pt x="8087142" y="973404"/>
                    <a:pt x="8094467" y="972183"/>
                    <a:pt x="8096907" y="974625"/>
                  </a:cubicBezTo>
                  <a:cubicBezTo>
                    <a:pt x="8099349" y="975845"/>
                    <a:pt x="8103011" y="975845"/>
                    <a:pt x="8105453" y="977066"/>
                  </a:cubicBezTo>
                  <a:cubicBezTo>
                    <a:pt x="8106674" y="978287"/>
                    <a:pt x="8109114" y="979508"/>
                    <a:pt x="8110336" y="980728"/>
                  </a:cubicBezTo>
                  <a:cubicBezTo>
                    <a:pt x="8111556" y="980728"/>
                    <a:pt x="8112777" y="981949"/>
                    <a:pt x="8112777" y="981949"/>
                  </a:cubicBezTo>
                  <a:cubicBezTo>
                    <a:pt x="8112777" y="981949"/>
                    <a:pt x="8112777" y="981949"/>
                    <a:pt x="8112777" y="981949"/>
                  </a:cubicBezTo>
                  <a:cubicBezTo>
                    <a:pt x="8112777" y="983170"/>
                    <a:pt x="8111556" y="984390"/>
                    <a:pt x="8110336" y="984390"/>
                  </a:cubicBezTo>
                  <a:cubicBezTo>
                    <a:pt x="8109114" y="984390"/>
                    <a:pt x="8107894" y="980728"/>
                    <a:pt x="8105453" y="980728"/>
                  </a:cubicBezTo>
                  <a:cubicBezTo>
                    <a:pt x="8104232" y="980728"/>
                    <a:pt x="8103011" y="980728"/>
                    <a:pt x="8101791" y="981949"/>
                  </a:cubicBezTo>
                  <a:cubicBezTo>
                    <a:pt x="8100570" y="984390"/>
                    <a:pt x="8099349" y="981949"/>
                    <a:pt x="8096907" y="980728"/>
                  </a:cubicBezTo>
                  <a:cubicBezTo>
                    <a:pt x="8093246" y="977066"/>
                    <a:pt x="8094467" y="978287"/>
                    <a:pt x="8092025" y="979508"/>
                  </a:cubicBezTo>
                  <a:cubicBezTo>
                    <a:pt x="8090804" y="979508"/>
                    <a:pt x="8092025" y="979508"/>
                    <a:pt x="8088363" y="979508"/>
                  </a:cubicBezTo>
                  <a:cubicBezTo>
                    <a:pt x="8087142" y="979508"/>
                    <a:pt x="8085922" y="978287"/>
                    <a:pt x="8084700" y="978287"/>
                  </a:cubicBezTo>
                  <a:cubicBezTo>
                    <a:pt x="8083480" y="978287"/>
                    <a:pt x="8082260" y="977066"/>
                    <a:pt x="8082260" y="977066"/>
                  </a:cubicBezTo>
                  <a:cubicBezTo>
                    <a:pt x="8078597" y="977066"/>
                    <a:pt x="8076156" y="974625"/>
                    <a:pt x="8073715" y="975845"/>
                  </a:cubicBezTo>
                  <a:cubicBezTo>
                    <a:pt x="8070053" y="978287"/>
                    <a:pt x="8070053" y="977066"/>
                    <a:pt x="8065170" y="974625"/>
                  </a:cubicBezTo>
                  <a:cubicBezTo>
                    <a:pt x="8063949" y="973404"/>
                    <a:pt x="8063949" y="975845"/>
                    <a:pt x="8065170" y="977066"/>
                  </a:cubicBezTo>
                  <a:cubicBezTo>
                    <a:pt x="8066390" y="978287"/>
                    <a:pt x="8067611" y="980728"/>
                    <a:pt x="8068832" y="979508"/>
                  </a:cubicBezTo>
                  <a:cubicBezTo>
                    <a:pt x="8070053" y="979508"/>
                    <a:pt x="8072493" y="980728"/>
                    <a:pt x="8073715" y="980728"/>
                  </a:cubicBezTo>
                  <a:cubicBezTo>
                    <a:pt x="8074935" y="980728"/>
                    <a:pt x="8081039" y="980728"/>
                    <a:pt x="8084700" y="985611"/>
                  </a:cubicBezTo>
                  <a:cubicBezTo>
                    <a:pt x="8085922" y="986832"/>
                    <a:pt x="8088363" y="986832"/>
                    <a:pt x="8090804" y="988053"/>
                  </a:cubicBezTo>
                  <a:cubicBezTo>
                    <a:pt x="8093246" y="988053"/>
                    <a:pt x="8095687" y="989273"/>
                    <a:pt x="8096907" y="990494"/>
                  </a:cubicBezTo>
                  <a:cubicBezTo>
                    <a:pt x="8098129" y="991715"/>
                    <a:pt x="8101791" y="992935"/>
                    <a:pt x="8104232" y="994156"/>
                  </a:cubicBezTo>
                  <a:cubicBezTo>
                    <a:pt x="8104232" y="994156"/>
                    <a:pt x="8103011" y="995377"/>
                    <a:pt x="8103011" y="995377"/>
                  </a:cubicBezTo>
                  <a:cubicBezTo>
                    <a:pt x="8103011" y="995377"/>
                    <a:pt x="8100570" y="995377"/>
                    <a:pt x="8098129" y="994156"/>
                  </a:cubicBezTo>
                  <a:cubicBezTo>
                    <a:pt x="8092025" y="990494"/>
                    <a:pt x="8093246" y="994156"/>
                    <a:pt x="8092025" y="996597"/>
                  </a:cubicBezTo>
                  <a:cubicBezTo>
                    <a:pt x="8090804" y="999039"/>
                    <a:pt x="8092025" y="1001480"/>
                    <a:pt x="8085922" y="999039"/>
                  </a:cubicBezTo>
                  <a:cubicBezTo>
                    <a:pt x="8082260" y="997818"/>
                    <a:pt x="8076156" y="994156"/>
                    <a:pt x="8077377" y="999039"/>
                  </a:cubicBezTo>
                  <a:cubicBezTo>
                    <a:pt x="8077377" y="1001480"/>
                    <a:pt x="8077377" y="1001480"/>
                    <a:pt x="8074935" y="1002701"/>
                  </a:cubicBezTo>
                  <a:cubicBezTo>
                    <a:pt x="8073715" y="1002701"/>
                    <a:pt x="8070053" y="999039"/>
                    <a:pt x="8066390" y="1000260"/>
                  </a:cubicBezTo>
                  <a:cubicBezTo>
                    <a:pt x="8065170" y="1001480"/>
                    <a:pt x="8062728" y="1000260"/>
                    <a:pt x="8062728" y="1002701"/>
                  </a:cubicBezTo>
                  <a:cubicBezTo>
                    <a:pt x="8062728" y="1005142"/>
                    <a:pt x="8059066" y="1003922"/>
                    <a:pt x="8056625" y="1002701"/>
                  </a:cubicBezTo>
                  <a:cubicBezTo>
                    <a:pt x="8052963" y="1001480"/>
                    <a:pt x="8051742" y="1000260"/>
                    <a:pt x="8051742" y="1001480"/>
                  </a:cubicBezTo>
                  <a:cubicBezTo>
                    <a:pt x="8051742" y="1001480"/>
                    <a:pt x="8051742" y="1002701"/>
                    <a:pt x="8050521" y="1002701"/>
                  </a:cubicBezTo>
                  <a:cubicBezTo>
                    <a:pt x="8049301" y="1003922"/>
                    <a:pt x="8049301" y="1002701"/>
                    <a:pt x="8045639" y="1003922"/>
                  </a:cubicBezTo>
                  <a:cubicBezTo>
                    <a:pt x="8044417" y="1005142"/>
                    <a:pt x="8041976" y="1003922"/>
                    <a:pt x="8040756" y="1003922"/>
                  </a:cubicBezTo>
                  <a:cubicBezTo>
                    <a:pt x="8039535" y="1003922"/>
                    <a:pt x="8037094" y="1002701"/>
                    <a:pt x="8035872" y="1002701"/>
                  </a:cubicBezTo>
                  <a:cubicBezTo>
                    <a:pt x="8032210" y="1003922"/>
                    <a:pt x="8027328" y="1002701"/>
                    <a:pt x="8026107" y="1005142"/>
                  </a:cubicBezTo>
                  <a:cubicBezTo>
                    <a:pt x="8023665" y="1008804"/>
                    <a:pt x="8022445" y="1007584"/>
                    <a:pt x="8015121" y="1007584"/>
                  </a:cubicBezTo>
                  <a:cubicBezTo>
                    <a:pt x="8012680" y="1007584"/>
                    <a:pt x="8015121" y="1008804"/>
                    <a:pt x="8017562" y="1011246"/>
                  </a:cubicBezTo>
                  <a:cubicBezTo>
                    <a:pt x="8020003" y="1012467"/>
                    <a:pt x="8022445" y="1013687"/>
                    <a:pt x="8022445" y="1012467"/>
                  </a:cubicBezTo>
                  <a:cubicBezTo>
                    <a:pt x="8023665" y="1011246"/>
                    <a:pt x="8027328" y="1012467"/>
                    <a:pt x="8029769" y="1012467"/>
                  </a:cubicBezTo>
                  <a:cubicBezTo>
                    <a:pt x="8032210" y="1011246"/>
                    <a:pt x="8038314" y="1010025"/>
                    <a:pt x="8045639" y="1013687"/>
                  </a:cubicBezTo>
                  <a:cubicBezTo>
                    <a:pt x="8048079" y="1014908"/>
                    <a:pt x="8050521" y="1014908"/>
                    <a:pt x="8054183" y="1013687"/>
                  </a:cubicBezTo>
                  <a:cubicBezTo>
                    <a:pt x="8057846" y="1013687"/>
                    <a:pt x="8061508" y="1013687"/>
                    <a:pt x="8062728" y="1013687"/>
                  </a:cubicBezTo>
                  <a:cubicBezTo>
                    <a:pt x="8066390" y="1014908"/>
                    <a:pt x="8071273" y="1014908"/>
                    <a:pt x="8074935" y="1016129"/>
                  </a:cubicBezTo>
                  <a:cubicBezTo>
                    <a:pt x="8077377" y="1017349"/>
                    <a:pt x="8079818" y="1019791"/>
                    <a:pt x="8083480" y="1021011"/>
                  </a:cubicBezTo>
                  <a:cubicBezTo>
                    <a:pt x="8083480" y="1021011"/>
                    <a:pt x="8082260" y="1021011"/>
                    <a:pt x="8082260" y="1021011"/>
                  </a:cubicBezTo>
                  <a:cubicBezTo>
                    <a:pt x="8081039" y="1022232"/>
                    <a:pt x="8078597" y="1021011"/>
                    <a:pt x="8078597" y="1023453"/>
                  </a:cubicBezTo>
                  <a:cubicBezTo>
                    <a:pt x="8078597" y="1025894"/>
                    <a:pt x="8074935" y="1024674"/>
                    <a:pt x="8072493" y="1022232"/>
                  </a:cubicBezTo>
                  <a:cubicBezTo>
                    <a:pt x="8066390" y="1018570"/>
                    <a:pt x="8068832" y="1021011"/>
                    <a:pt x="8066390" y="1022232"/>
                  </a:cubicBezTo>
                  <a:cubicBezTo>
                    <a:pt x="8065170" y="1023453"/>
                    <a:pt x="8065170" y="1021011"/>
                    <a:pt x="8061508" y="1023453"/>
                  </a:cubicBezTo>
                  <a:cubicBezTo>
                    <a:pt x="8060286" y="1024674"/>
                    <a:pt x="8057846" y="1023453"/>
                    <a:pt x="8056625" y="1023453"/>
                  </a:cubicBezTo>
                  <a:cubicBezTo>
                    <a:pt x="8055404" y="1023453"/>
                    <a:pt x="8052963" y="1022232"/>
                    <a:pt x="8051742" y="1022232"/>
                  </a:cubicBezTo>
                  <a:cubicBezTo>
                    <a:pt x="8048079" y="1023453"/>
                    <a:pt x="8043197" y="1021011"/>
                    <a:pt x="8040756" y="1023453"/>
                  </a:cubicBezTo>
                  <a:cubicBezTo>
                    <a:pt x="8038314" y="1027115"/>
                    <a:pt x="8037094" y="1025894"/>
                    <a:pt x="8029769" y="1025894"/>
                  </a:cubicBezTo>
                  <a:cubicBezTo>
                    <a:pt x="8027328" y="1025894"/>
                    <a:pt x="8029769" y="1027115"/>
                    <a:pt x="8032210" y="1029556"/>
                  </a:cubicBezTo>
                  <a:cubicBezTo>
                    <a:pt x="8034652" y="1030777"/>
                    <a:pt x="8037094" y="1031998"/>
                    <a:pt x="8037094" y="1030777"/>
                  </a:cubicBezTo>
                  <a:cubicBezTo>
                    <a:pt x="8038314" y="1029556"/>
                    <a:pt x="8041976" y="1030777"/>
                    <a:pt x="8043197" y="1030777"/>
                  </a:cubicBezTo>
                  <a:cubicBezTo>
                    <a:pt x="8045639" y="1030777"/>
                    <a:pt x="8051742" y="1028336"/>
                    <a:pt x="8059066" y="1031998"/>
                  </a:cubicBezTo>
                  <a:cubicBezTo>
                    <a:pt x="8062728" y="1034439"/>
                    <a:pt x="8073715" y="1031998"/>
                    <a:pt x="8076156" y="1034439"/>
                  </a:cubicBezTo>
                  <a:cubicBezTo>
                    <a:pt x="8079818" y="1036881"/>
                    <a:pt x="8084700" y="1036881"/>
                    <a:pt x="8088363" y="1038101"/>
                  </a:cubicBezTo>
                  <a:cubicBezTo>
                    <a:pt x="8090804" y="1040543"/>
                    <a:pt x="8094467" y="1041763"/>
                    <a:pt x="8098129" y="1044205"/>
                  </a:cubicBezTo>
                  <a:cubicBezTo>
                    <a:pt x="8098129" y="1044205"/>
                    <a:pt x="8098129" y="1044205"/>
                    <a:pt x="8098129" y="1044205"/>
                  </a:cubicBezTo>
                  <a:cubicBezTo>
                    <a:pt x="8096907" y="1044205"/>
                    <a:pt x="8096907" y="1044205"/>
                    <a:pt x="8095687" y="1044205"/>
                  </a:cubicBezTo>
                  <a:cubicBezTo>
                    <a:pt x="8094467" y="1042984"/>
                    <a:pt x="8092025" y="1042984"/>
                    <a:pt x="8090804" y="1042984"/>
                  </a:cubicBezTo>
                  <a:cubicBezTo>
                    <a:pt x="8090804" y="1042984"/>
                    <a:pt x="8089584" y="1042984"/>
                    <a:pt x="8089584" y="1042984"/>
                  </a:cubicBezTo>
                  <a:cubicBezTo>
                    <a:pt x="8089584" y="1042984"/>
                    <a:pt x="8088363" y="1042984"/>
                    <a:pt x="8087142" y="1042984"/>
                  </a:cubicBezTo>
                  <a:cubicBezTo>
                    <a:pt x="8084700" y="1041763"/>
                    <a:pt x="8082260" y="1041763"/>
                    <a:pt x="8079818" y="1041763"/>
                  </a:cubicBezTo>
                  <a:cubicBezTo>
                    <a:pt x="8077377" y="1040543"/>
                    <a:pt x="8078597" y="1041763"/>
                    <a:pt x="8077377" y="1041763"/>
                  </a:cubicBezTo>
                  <a:cubicBezTo>
                    <a:pt x="8076156" y="1041763"/>
                    <a:pt x="8076156" y="1041763"/>
                    <a:pt x="8073715" y="1041763"/>
                  </a:cubicBezTo>
                  <a:cubicBezTo>
                    <a:pt x="8072493" y="1041763"/>
                    <a:pt x="8070053" y="1040543"/>
                    <a:pt x="8070053" y="1040543"/>
                  </a:cubicBezTo>
                  <a:cubicBezTo>
                    <a:pt x="8068832" y="1040543"/>
                    <a:pt x="8066390" y="1039322"/>
                    <a:pt x="8066390" y="1039322"/>
                  </a:cubicBezTo>
                  <a:cubicBezTo>
                    <a:pt x="8063949" y="1039322"/>
                    <a:pt x="8060286" y="1036881"/>
                    <a:pt x="8059066" y="1038101"/>
                  </a:cubicBezTo>
                  <a:cubicBezTo>
                    <a:pt x="8057846" y="1039322"/>
                    <a:pt x="8056625" y="1038101"/>
                    <a:pt x="8051742" y="1036881"/>
                  </a:cubicBezTo>
                  <a:cubicBezTo>
                    <a:pt x="8050521" y="1035660"/>
                    <a:pt x="8051742" y="1036881"/>
                    <a:pt x="8052963" y="1039322"/>
                  </a:cubicBezTo>
                  <a:cubicBezTo>
                    <a:pt x="8054183" y="1040543"/>
                    <a:pt x="8056625" y="1041763"/>
                    <a:pt x="8056625" y="1041763"/>
                  </a:cubicBezTo>
                  <a:cubicBezTo>
                    <a:pt x="8056625" y="1041763"/>
                    <a:pt x="8060286" y="1042984"/>
                    <a:pt x="8061508" y="1042984"/>
                  </a:cubicBezTo>
                  <a:cubicBezTo>
                    <a:pt x="8062728" y="1042984"/>
                    <a:pt x="8065170" y="1042984"/>
                    <a:pt x="8067611" y="1044205"/>
                  </a:cubicBezTo>
                  <a:cubicBezTo>
                    <a:pt x="8067611" y="1044205"/>
                    <a:pt x="8066390" y="1045425"/>
                    <a:pt x="8066390" y="1045425"/>
                  </a:cubicBezTo>
                  <a:cubicBezTo>
                    <a:pt x="8066390" y="1045425"/>
                    <a:pt x="8063949" y="1046646"/>
                    <a:pt x="8060286" y="1044205"/>
                  </a:cubicBezTo>
                  <a:cubicBezTo>
                    <a:pt x="8052963" y="1040543"/>
                    <a:pt x="8054183" y="1045425"/>
                    <a:pt x="8052963" y="1047867"/>
                  </a:cubicBezTo>
                  <a:cubicBezTo>
                    <a:pt x="8052963" y="1050308"/>
                    <a:pt x="8052963" y="1052750"/>
                    <a:pt x="8046859" y="1051529"/>
                  </a:cubicBezTo>
                  <a:cubicBezTo>
                    <a:pt x="8043197" y="1050308"/>
                    <a:pt x="8034652" y="1047867"/>
                    <a:pt x="8037094" y="1051529"/>
                  </a:cubicBezTo>
                  <a:cubicBezTo>
                    <a:pt x="8038314" y="1053970"/>
                    <a:pt x="8037094" y="1055191"/>
                    <a:pt x="8035872" y="1055191"/>
                  </a:cubicBezTo>
                  <a:cubicBezTo>
                    <a:pt x="8033432" y="1055191"/>
                    <a:pt x="8029769" y="1050308"/>
                    <a:pt x="8026107" y="1052750"/>
                  </a:cubicBezTo>
                  <a:cubicBezTo>
                    <a:pt x="8023665" y="1053970"/>
                    <a:pt x="8021225" y="1053970"/>
                    <a:pt x="8022445" y="1055191"/>
                  </a:cubicBezTo>
                  <a:cubicBezTo>
                    <a:pt x="8023665" y="1057632"/>
                    <a:pt x="8018783" y="1057632"/>
                    <a:pt x="8015121" y="1056412"/>
                  </a:cubicBezTo>
                  <a:cubicBezTo>
                    <a:pt x="8006576" y="1053970"/>
                    <a:pt x="8010238" y="1055191"/>
                    <a:pt x="8007796" y="1057632"/>
                  </a:cubicBezTo>
                  <a:cubicBezTo>
                    <a:pt x="8006576" y="1058853"/>
                    <a:pt x="8006576" y="1057632"/>
                    <a:pt x="8002914" y="1060074"/>
                  </a:cubicBezTo>
                  <a:cubicBezTo>
                    <a:pt x="8001693" y="1061295"/>
                    <a:pt x="7998031" y="1060074"/>
                    <a:pt x="7996811" y="1061295"/>
                  </a:cubicBezTo>
                  <a:cubicBezTo>
                    <a:pt x="7995589" y="1061295"/>
                    <a:pt x="7991928" y="1060074"/>
                    <a:pt x="7991928" y="1061295"/>
                  </a:cubicBezTo>
                  <a:cubicBezTo>
                    <a:pt x="7991928" y="1061295"/>
                    <a:pt x="7991928" y="1061295"/>
                    <a:pt x="7990707" y="1061295"/>
                  </a:cubicBezTo>
                  <a:cubicBezTo>
                    <a:pt x="7991928" y="1060074"/>
                    <a:pt x="7991928" y="1058853"/>
                    <a:pt x="7993148" y="1058853"/>
                  </a:cubicBezTo>
                  <a:cubicBezTo>
                    <a:pt x="7994369" y="1060074"/>
                    <a:pt x="7995589" y="1056412"/>
                    <a:pt x="7995589" y="1051529"/>
                  </a:cubicBezTo>
                  <a:cubicBezTo>
                    <a:pt x="7996811" y="1045425"/>
                    <a:pt x="7996811" y="1041763"/>
                    <a:pt x="7995589" y="1044205"/>
                  </a:cubicBezTo>
                  <a:cubicBezTo>
                    <a:pt x="7990707" y="1051529"/>
                    <a:pt x="7990707" y="1055191"/>
                    <a:pt x="7987044" y="1050308"/>
                  </a:cubicBezTo>
                  <a:cubicBezTo>
                    <a:pt x="7984604" y="1047867"/>
                    <a:pt x="7982162" y="1053970"/>
                    <a:pt x="7978500" y="1056412"/>
                  </a:cubicBezTo>
                  <a:cubicBezTo>
                    <a:pt x="7978500" y="1056412"/>
                    <a:pt x="7977279" y="1061295"/>
                    <a:pt x="7976059" y="1062515"/>
                  </a:cubicBezTo>
                  <a:cubicBezTo>
                    <a:pt x="7974837" y="1062515"/>
                    <a:pt x="7973617" y="1067398"/>
                    <a:pt x="7972397" y="1067398"/>
                  </a:cubicBezTo>
                  <a:cubicBezTo>
                    <a:pt x="7968734" y="1066177"/>
                    <a:pt x="7969955" y="1068619"/>
                    <a:pt x="7968734" y="1068619"/>
                  </a:cubicBezTo>
                  <a:cubicBezTo>
                    <a:pt x="7967514" y="1068619"/>
                    <a:pt x="7967514" y="1067398"/>
                    <a:pt x="7966293" y="1067398"/>
                  </a:cubicBezTo>
                  <a:cubicBezTo>
                    <a:pt x="7966293" y="1067398"/>
                    <a:pt x="7965072" y="1068619"/>
                    <a:pt x="7963852" y="1074722"/>
                  </a:cubicBezTo>
                  <a:cubicBezTo>
                    <a:pt x="7962630" y="1079605"/>
                    <a:pt x="7960190" y="1084488"/>
                    <a:pt x="7958968" y="1079605"/>
                  </a:cubicBezTo>
                  <a:cubicBezTo>
                    <a:pt x="7957748" y="1077164"/>
                    <a:pt x="7956527" y="1078385"/>
                    <a:pt x="7955306" y="1078385"/>
                  </a:cubicBezTo>
                  <a:cubicBezTo>
                    <a:pt x="7951645" y="1078385"/>
                    <a:pt x="7951645" y="1088150"/>
                    <a:pt x="7950423" y="1088150"/>
                  </a:cubicBezTo>
                  <a:cubicBezTo>
                    <a:pt x="7949203" y="1089371"/>
                    <a:pt x="7947983" y="1088150"/>
                    <a:pt x="7947983" y="1084488"/>
                  </a:cubicBezTo>
                  <a:cubicBezTo>
                    <a:pt x="7946761" y="1077164"/>
                    <a:pt x="7945541" y="1083267"/>
                    <a:pt x="7943099" y="1086929"/>
                  </a:cubicBezTo>
                  <a:cubicBezTo>
                    <a:pt x="7943099" y="1084488"/>
                    <a:pt x="7944320" y="1083267"/>
                    <a:pt x="7944320" y="1080826"/>
                  </a:cubicBezTo>
                  <a:cubicBezTo>
                    <a:pt x="7944320" y="1079605"/>
                    <a:pt x="7945541" y="1077164"/>
                    <a:pt x="7945541" y="1077164"/>
                  </a:cubicBezTo>
                  <a:cubicBezTo>
                    <a:pt x="7945541" y="1075943"/>
                    <a:pt x="7946761" y="1074722"/>
                    <a:pt x="7946761" y="1074722"/>
                  </a:cubicBezTo>
                  <a:cubicBezTo>
                    <a:pt x="7946761" y="1073502"/>
                    <a:pt x="7947983" y="1071060"/>
                    <a:pt x="7947983" y="1068619"/>
                  </a:cubicBezTo>
                  <a:cubicBezTo>
                    <a:pt x="7949203" y="1068619"/>
                    <a:pt x="7950423" y="1068619"/>
                    <a:pt x="7951645" y="1068619"/>
                  </a:cubicBezTo>
                  <a:cubicBezTo>
                    <a:pt x="7952865" y="1068619"/>
                    <a:pt x="7954086" y="1067398"/>
                    <a:pt x="7955306" y="1067398"/>
                  </a:cubicBezTo>
                  <a:cubicBezTo>
                    <a:pt x="7955306" y="1068619"/>
                    <a:pt x="7956527" y="1066177"/>
                    <a:pt x="7957748" y="1064957"/>
                  </a:cubicBezTo>
                  <a:cubicBezTo>
                    <a:pt x="7958968" y="1062515"/>
                    <a:pt x="7960190" y="1060074"/>
                    <a:pt x="7958968" y="1061295"/>
                  </a:cubicBezTo>
                  <a:cubicBezTo>
                    <a:pt x="7955306" y="1062515"/>
                    <a:pt x="7955306" y="1064957"/>
                    <a:pt x="7954086" y="1060074"/>
                  </a:cubicBezTo>
                  <a:cubicBezTo>
                    <a:pt x="7952865" y="1057632"/>
                    <a:pt x="7951645" y="1058853"/>
                    <a:pt x="7950423" y="1058853"/>
                  </a:cubicBezTo>
                  <a:cubicBezTo>
                    <a:pt x="7950423" y="1057632"/>
                    <a:pt x="7950423" y="1056412"/>
                    <a:pt x="7950423" y="1056412"/>
                  </a:cubicBezTo>
                  <a:cubicBezTo>
                    <a:pt x="7949203" y="1051529"/>
                    <a:pt x="7947983" y="1047867"/>
                    <a:pt x="7947983" y="1051529"/>
                  </a:cubicBezTo>
                  <a:cubicBezTo>
                    <a:pt x="7947983" y="1056412"/>
                    <a:pt x="7947983" y="1058853"/>
                    <a:pt x="7947983" y="1061295"/>
                  </a:cubicBezTo>
                  <a:cubicBezTo>
                    <a:pt x="7947983" y="1061295"/>
                    <a:pt x="7947983" y="1061295"/>
                    <a:pt x="7947983" y="1061295"/>
                  </a:cubicBezTo>
                  <a:cubicBezTo>
                    <a:pt x="7947983" y="1061295"/>
                    <a:pt x="7946761" y="1062515"/>
                    <a:pt x="7945541" y="1062515"/>
                  </a:cubicBezTo>
                  <a:cubicBezTo>
                    <a:pt x="7944320" y="1061295"/>
                    <a:pt x="7944320" y="1062515"/>
                    <a:pt x="7943099" y="1061295"/>
                  </a:cubicBezTo>
                  <a:cubicBezTo>
                    <a:pt x="7941879" y="1060074"/>
                    <a:pt x="7943099" y="1057632"/>
                    <a:pt x="7939438" y="1062515"/>
                  </a:cubicBezTo>
                  <a:cubicBezTo>
                    <a:pt x="7938216" y="1064957"/>
                    <a:pt x="7936996" y="1067398"/>
                    <a:pt x="7935776" y="1063736"/>
                  </a:cubicBezTo>
                  <a:cubicBezTo>
                    <a:pt x="7935776" y="1062515"/>
                    <a:pt x="7935776" y="1062515"/>
                    <a:pt x="7934554" y="1062515"/>
                  </a:cubicBezTo>
                  <a:cubicBezTo>
                    <a:pt x="7935776" y="1060074"/>
                    <a:pt x="7936996" y="1057632"/>
                    <a:pt x="7938216" y="1055191"/>
                  </a:cubicBezTo>
                  <a:cubicBezTo>
                    <a:pt x="7938216" y="1053970"/>
                    <a:pt x="7938216" y="1053970"/>
                    <a:pt x="7939438" y="1053970"/>
                  </a:cubicBezTo>
                  <a:cubicBezTo>
                    <a:pt x="7940658" y="1053970"/>
                    <a:pt x="7941879" y="1052750"/>
                    <a:pt x="7943099" y="1053970"/>
                  </a:cubicBezTo>
                  <a:cubicBezTo>
                    <a:pt x="7943099" y="1055191"/>
                    <a:pt x="7944320" y="1052750"/>
                    <a:pt x="7945541" y="1051529"/>
                  </a:cubicBezTo>
                  <a:cubicBezTo>
                    <a:pt x="7946761" y="1049088"/>
                    <a:pt x="7946761" y="1047867"/>
                    <a:pt x="7946761" y="1046646"/>
                  </a:cubicBezTo>
                  <a:cubicBezTo>
                    <a:pt x="7947983" y="1045425"/>
                    <a:pt x="7949203" y="1045425"/>
                    <a:pt x="7950423" y="1045425"/>
                  </a:cubicBezTo>
                  <a:cubicBezTo>
                    <a:pt x="7952865" y="1044205"/>
                    <a:pt x="7955306" y="1044205"/>
                    <a:pt x="7955306" y="1041763"/>
                  </a:cubicBezTo>
                  <a:cubicBezTo>
                    <a:pt x="7958968" y="1035660"/>
                    <a:pt x="7962630" y="1035660"/>
                    <a:pt x="7965072" y="1036881"/>
                  </a:cubicBezTo>
                  <a:cubicBezTo>
                    <a:pt x="7966293" y="1036881"/>
                    <a:pt x="7968734" y="1034439"/>
                    <a:pt x="7968734" y="1035660"/>
                  </a:cubicBezTo>
                  <a:cubicBezTo>
                    <a:pt x="7968734" y="1036881"/>
                    <a:pt x="7969955" y="1034439"/>
                    <a:pt x="7971175" y="1031998"/>
                  </a:cubicBezTo>
                  <a:cubicBezTo>
                    <a:pt x="7972397" y="1028336"/>
                    <a:pt x="7973617" y="1025894"/>
                    <a:pt x="7972397" y="1027115"/>
                  </a:cubicBezTo>
                  <a:cubicBezTo>
                    <a:pt x="7968734" y="1029556"/>
                    <a:pt x="7967514" y="1031998"/>
                    <a:pt x="7965072" y="1027115"/>
                  </a:cubicBezTo>
                  <a:cubicBezTo>
                    <a:pt x="7963852" y="1023453"/>
                    <a:pt x="7961410" y="1027115"/>
                    <a:pt x="7958968" y="1027115"/>
                  </a:cubicBezTo>
                  <a:cubicBezTo>
                    <a:pt x="7958968" y="1027115"/>
                    <a:pt x="7957748" y="1029556"/>
                    <a:pt x="7956527" y="1029556"/>
                  </a:cubicBezTo>
                  <a:cubicBezTo>
                    <a:pt x="7955306" y="1029556"/>
                    <a:pt x="7954086" y="1031998"/>
                    <a:pt x="7954086" y="1030777"/>
                  </a:cubicBezTo>
                  <a:cubicBezTo>
                    <a:pt x="7951645" y="1028336"/>
                    <a:pt x="7952865" y="1030777"/>
                    <a:pt x="7951645" y="1029556"/>
                  </a:cubicBezTo>
                  <a:cubicBezTo>
                    <a:pt x="7950423" y="1028336"/>
                    <a:pt x="7950423" y="1028336"/>
                    <a:pt x="7950423" y="1027115"/>
                  </a:cubicBezTo>
                  <a:cubicBezTo>
                    <a:pt x="7950423" y="1027115"/>
                    <a:pt x="7949203" y="1028336"/>
                    <a:pt x="7947983" y="1030777"/>
                  </a:cubicBezTo>
                  <a:cubicBezTo>
                    <a:pt x="7946761" y="1034439"/>
                    <a:pt x="7944320" y="1036881"/>
                    <a:pt x="7944320" y="1033218"/>
                  </a:cubicBezTo>
                  <a:cubicBezTo>
                    <a:pt x="7944320" y="1030777"/>
                    <a:pt x="7943099" y="1031998"/>
                    <a:pt x="7941879" y="1030777"/>
                  </a:cubicBezTo>
                  <a:cubicBezTo>
                    <a:pt x="7939438" y="1029556"/>
                    <a:pt x="7938216" y="1036881"/>
                    <a:pt x="7936996" y="1036881"/>
                  </a:cubicBezTo>
                  <a:cubicBezTo>
                    <a:pt x="7935776" y="1036881"/>
                    <a:pt x="7935776" y="1035660"/>
                    <a:pt x="7935776" y="1033218"/>
                  </a:cubicBezTo>
                  <a:cubicBezTo>
                    <a:pt x="7935776" y="1027115"/>
                    <a:pt x="7932113" y="1033218"/>
                    <a:pt x="7930892" y="1035660"/>
                  </a:cubicBezTo>
                  <a:cubicBezTo>
                    <a:pt x="7927231" y="1040543"/>
                    <a:pt x="7927231" y="1036881"/>
                    <a:pt x="7927231" y="1033218"/>
                  </a:cubicBezTo>
                  <a:cubicBezTo>
                    <a:pt x="7926009" y="1029556"/>
                    <a:pt x="7926009" y="1024674"/>
                    <a:pt x="7923569" y="1030777"/>
                  </a:cubicBezTo>
                  <a:cubicBezTo>
                    <a:pt x="7922347" y="1034439"/>
                    <a:pt x="7921127" y="1034439"/>
                    <a:pt x="7921127" y="1034439"/>
                  </a:cubicBezTo>
                  <a:cubicBezTo>
                    <a:pt x="7918685" y="1029556"/>
                    <a:pt x="7918685" y="1038101"/>
                    <a:pt x="7918685" y="1038101"/>
                  </a:cubicBezTo>
                  <a:cubicBezTo>
                    <a:pt x="7917465" y="1036881"/>
                    <a:pt x="7916244" y="1035660"/>
                    <a:pt x="7915024" y="1035660"/>
                  </a:cubicBezTo>
                  <a:cubicBezTo>
                    <a:pt x="7915024" y="1034439"/>
                    <a:pt x="7916244" y="1034439"/>
                    <a:pt x="7916244" y="1033218"/>
                  </a:cubicBezTo>
                  <a:cubicBezTo>
                    <a:pt x="7917465" y="1030777"/>
                    <a:pt x="7918685" y="1028336"/>
                    <a:pt x="7919906" y="1025894"/>
                  </a:cubicBezTo>
                  <a:cubicBezTo>
                    <a:pt x="7921127" y="1022232"/>
                    <a:pt x="7924789" y="1023453"/>
                    <a:pt x="7926009" y="1021011"/>
                  </a:cubicBezTo>
                  <a:cubicBezTo>
                    <a:pt x="7927231" y="1019791"/>
                    <a:pt x="7928451" y="1019791"/>
                    <a:pt x="7930892" y="1019791"/>
                  </a:cubicBezTo>
                  <a:cubicBezTo>
                    <a:pt x="7933334" y="1019791"/>
                    <a:pt x="7934554" y="1019791"/>
                    <a:pt x="7935776" y="1018570"/>
                  </a:cubicBezTo>
                  <a:cubicBezTo>
                    <a:pt x="7939438" y="1013687"/>
                    <a:pt x="7943099" y="1016129"/>
                    <a:pt x="7944320" y="1017349"/>
                  </a:cubicBezTo>
                  <a:cubicBezTo>
                    <a:pt x="7945541" y="1018570"/>
                    <a:pt x="7947983" y="1016129"/>
                    <a:pt x="7947983" y="1017349"/>
                  </a:cubicBezTo>
                  <a:cubicBezTo>
                    <a:pt x="7947983" y="1018570"/>
                    <a:pt x="7949203" y="1017349"/>
                    <a:pt x="7950423" y="1014908"/>
                  </a:cubicBezTo>
                  <a:cubicBezTo>
                    <a:pt x="7951645" y="1012467"/>
                    <a:pt x="7952865" y="1010025"/>
                    <a:pt x="7951645" y="1010025"/>
                  </a:cubicBezTo>
                  <a:cubicBezTo>
                    <a:pt x="7947983" y="1011246"/>
                    <a:pt x="7947983" y="1012467"/>
                    <a:pt x="7945541" y="1006363"/>
                  </a:cubicBezTo>
                  <a:cubicBezTo>
                    <a:pt x="7944320" y="1002701"/>
                    <a:pt x="7941879" y="1005142"/>
                    <a:pt x="7939438" y="1003922"/>
                  </a:cubicBezTo>
                  <a:cubicBezTo>
                    <a:pt x="7939438" y="1003922"/>
                    <a:pt x="7938216" y="1006363"/>
                    <a:pt x="7936996" y="1005142"/>
                  </a:cubicBezTo>
                  <a:cubicBezTo>
                    <a:pt x="7936996" y="1005142"/>
                    <a:pt x="7935776" y="1006363"/>
                    <a:pt x="7934554" y="1005142"/>
                  </a:cubicBezTo>
                  <a:cubicBezTo>
                    <a:pt x="7932113" y="1002701"/>
                    <a:pt x="7933334" y="1003922"/>
                    <a:pt x="7932113" y="1002701"/>
                  </a:cubicBezTo>
                  <a:cubicBezTo>
                    <a:pt x="7930892" y="1000260"/>
                    <a:pt x="7932113" y="997818"/>
                    <a:pt x="7928451" y="1002701"/>
                  </a:cubicBezTo>
                  <a:cubicBezTo>
                    <a:pt x="7927231" y="1005142"/>
                    <a:pt x="7924789" y="1007584"/>
                    <a:pt x="7924789" y="1002701"/>
                  </a:cubicBezTo>
                  <a:cubicBezTo>
                    <a:pt x="7924789" y="1000260"/>
                    <a:pt x="7923569" y="1000260"/>
                    <a:pt x="7922347" y="999039"/>
                  </a:cubicBezTo>
                  <a:cubicBezTo>
                    <a:pt x="7922347" y="999039"/>
                    <a:pt x="7922347" y="999039"/>
                    <a:pt x="7922347" y="999039"/>
                  </a:cubicBezTo>
                  <a:cubicBezTo>
                    <a:pt x="7922347" y="999039"/>
                    <a:pt x="7923569" y="997818"/>
                    <a:pt x="7923569" y="997818"/>
                  </a:cubicBezTo>
                  <a:cubicBezTo>
                    <a:pt x="7926009" y="996597"/>
                    <a:pt x="7928451" y="997818"/>
                    <a:pt x="7930892" y="996597"/>
                  </a:cubicBezTo>
                  <a:cubicBezTo>
                    <a:pt x="7933334" y="995377"/>
                    <a:pt x="7938216" y="1001480"/>
                    <a:pt x="7940658" y="1000260"/>
                  </a:cubicBezTo>
                  <a:cubicBezTo>
                    <a:pt x="7945541" y="997818"/>
                    <a:pt x="7947983" y="1002701"/>
                    <a:pt x="7949203" y="1003922"/>
                  </a:cubicBezTo>
                  <a:cubicBezTo>
                    <a:pt x="7950423" y="1005142"/>
                    <a:pt x="7952865" y="1005142"/>
                    <a:pt x="7952865" y="1006363"/>
                  </a:cubicBezTo>
                  <a:cubicBezTo>
                    <a:pt x="7952865" y="1007584"/>
                    <a:pt x="7954086" y="1007584"/>
                    <a:pt x="7956527" y="1006363"/>
                  </a:cubicBezTo>
                  <a:cubicBezTo>
                    <a:pt x="7958968" y="1005142"/>
                    <a:pt x="7960190" y="1003922"/>
                    <a:pt x="7958968" y="1002701"/>
                  </a:cubicBezTo>
                  <a:cubicBezTo>
                    <a:pt x="7955306" y="1000260"/>
                    <a:pt x="7954086" y="1002701"/>
                    <a:pt x="7954086" y="995377"/>
                  </a:cubicBezTo>
                  <a:cubicBezTo>
                    <a:pt x="7954086" y="991715"/>
                    <a:pt x="7950423" y="991715"/>
                    <a:pt x="7949203" y="989273"/>
                  </a:cubicBezTo>
                  <a:cubicBezTo>
                    <a:pt x="7949203" y="989273"/>
                    <a:pt x="7946761" y="990494"/>
                    <a:pt x="7946761" y="989273"/>
                  </a:cubicBezTo>
                  <a:cubicBezTo>
                    <a:pt x="7946761" y="989273"/>
                    <a:pt x="7944320" y="989273"/>
                    <a:pt x="7944320" y="988053"/>
                  </a:cubicBezTo>
                  <a:cubicBezTo>
                    <a:pt x="7943099" y="984390"/>
                    <a:pt x="7943099" y="986832"/>
                    <a:pt x="7941879" y="984390"/>
                  </a:cubicBezTo>
                  <a:cubicBezTo>
                    <a:pt x="7941879" y="984390"/>
                    <a:pt x="7941879" y="983170"/>
                    <a:pt x="7941879" y="983170"/>
                  </a:cubicBezTo>
                  <a:cubicBezTo>
                    <a:pt x="7941879" y="983170"/>
                    <a:pt x="7941879" y="983170"/>
                    <a:pt x="7941879" y="983170"/>
                  </a:cubicBezTo>
                  <a:cubicBezTo>
                    <a:pt x="7941879" y="983170"/>
                    <a:pt x="7941879" y="983170"/>
                    <a:pt x="7941879" y="983170"/>
                  </a:cubicBezTo>
                  <a:cubicBezTo>
                    <a:pt x="7941879" y="983170"/>
                    <a:pt x="7941879" y="981949"/>
                    <a:pt x="7941879" y="981949"/>
                  </a:cubicBezTo>
                  <a:cubicBezTo>
                    <a:pt x="7940658" y="979508"/>
                    <a:pt x="7939438" y="979508"/>
                    <a:pt x="7936996" y="977066"/>
                  </a:cubicBezTo>
                  <a:cubicBezTo>
                    <a:pt x="7936996" y="977066"/>
                    <a:pt x="7935776" y="978287"/>
                    <a:pt x="7934554" y="977066"/>
                  </a:cubicBezTo>
                  <a:cubicBezTo>
                    <a:pt x="7934554" y="977066"/>
                    <a:pt x="7933334" y="977066"/>
                    <a:pt x="7932113" y="977066"/>
                  </a:cubicBezTo>
                  <a:cubicBezTo>
                    <a:pt x="7932113" y="977066"/>
                    <a:pt x="7932113" y="977066"/>
                    <a:pt x="7932113" y="977066"/>
                  </a:cubicBezTo>
                  <a:cubicBezTo>
                    <a:pt x="7932113" y="977066"/>
                    <a:pt x="7932113" y="977066"/>
                    <a:pt x="7932113" y="977066"/>
                  </a:cubicBezTo>
                  <a:cubicBezTo>
                    <a:pt x="7932113" y="975845"/>
                    <a:pt x="7932113" y="975845"/>
                    <a:pt x="7930892" y="974625"/>
                  </a:cubicBezTo>
                  <a:cubicBezTo>
                    <a:pt x="7930892" y="974625"/>
                    <a:pt x="7932113" y="973404"/>
                    <a:pt x="7932113" y="973404"/>
                  </a:cubicBezTo>
                  <a:cubicBezTo>
                    <a:pt x="7934554" y="972183"/>
                    <a:pt x="7935776" y="969742"/>
                    <a:pt x="7936996" y="968521"/>
                  </a:cubicBezTo>
                  <a:cubicBezTo>
                    <a:pt x="7939438" y="966080"/>
                    <a:pt x="7941879" y="967301"/>
                    <a:pt x="7944320" y="966080"/>
                  </a:cubicBezTo>
                  <a:cubicBezTo>
                    <a:pt x="7945541" y="964859"/>
                    <a:pt x="7947983" y="966080"/>
                    <a:pt x="7949203" y="966080"/>
                  </a:cubicBezTo>
                  <a:cubicBezTo>
                    <a:pt x="7951645" y="967301"/>
                    <a:pt x="7952865" y="967301"/>
                    <a:pt x="7954086" y="966080"/>
                  </a:cubicBezTo>
                  <a:cubicBezTo>
                    <a:pt x="7958968" y="962418"/>
                    <a:pt x="7961410" y="966080"/>
                    <a:pt x="7962630" y="967301"/>
                  </a:cubicBezTo>
                  <a:cubicBezTo>
                    <a:pt x="7963852" y="968521"/>
                    <a:pt x="7966293" y="967301"/>
                    <a:pt x="7966293" y="968521"/>
                  </a:cubicBezTo>
                  <a:cubicBezTo>
                    <a:pt x="7966293" y="969742"/>
                    <a:pt x="7967514" y="968521"/>
                    <a:pt x="7969955" y="967301"/>
                  </a:cubicBezTo>
                  <a:cubicBezTo>
                    <a:pt x="7972397" y="964859"/>
                    <a:pt x="7972397" y="963638"/>
                    <a:pt x="7971175" y="963638"/>
                  </a:cubicBezTo>
                  <a:cubicBezTo>
                    <a:pt x="7967514" y="963638"/>
                    <a:pt x="7966293" y="964859"/>
                    <a:pt x="7965072" y="958756"/>
                  </a:cubicBezTo>
                  <a:cubicBezTo>
                    <a:pt x="7963852" y="955094"/>
                    <a:pt x="7961410" y="956314"/>
                    <a:pt x="7958968" y="955094"/>
                  </a:cubicBezTo>
                  <a:cubicBezTo>
                    <a:pt x="7958968" y="955094"/>
                    <a:pt x="7956527" y="956314"/>
                    <a:pt x="7956527" y="956314"/>
                  </a:cubicBezTo>
                  <a:cubicBezTo>
                    <a:pt x="7956527" y="956314"/>
                    <a:pt x="7954086" y="957535"/>
                    <a:pt x="7954086" y="956314"/>
                  </a:cubicBezTo>
                  <a:cubicBezTo>
                    <a:pt x="7952865" y="952652"/>
                    <a:pt x="7952865" y="955094"/>
                    <a:pt x="7951645" y="953873"/>
                  </a:cubicBezTo>
                  <a:cubicBezTo>
                    <a:pt x="7950423" y="952652"/>
                    <a:pt x="7951645" y="951431"/>
                    <a:pt x="7950423" y="951431"/>
                  </a:cubicBezTo>
                  <a:cubicBezTo>
                    <a:pt x="7950423" y="951431"/>
                    <a:pt x="7949203" y="951431"/>
                    <a:pt x="7947983" y="952652"/>
                  </a:cubicBezTo>
                  <a:cubicBezTo>
                    <a:pt x="7945541" y="953873"/>
                    <a:pt x="7944320" y="956314"/>
                    <a:pt x="7944320" y="952652"/>
                  </a:cubicBezTo>
                  <a:cubicBezTo>
                    <a:pt x="7944320" y="950211"/>
                    <a:pt x="7943099" y="950211"/>
                    <a:pt x="7941879" y="948990"/>
                  </a:cubicBezTo>
                  <a:cubicBezTo>
                    <a:pt x="7939438" y="946549"/>
                    <a:pt x="7938216" y="951431"/>
                    <a:pt x="7936996" y="951431"/>
                  </a:cubicBezTo>
                  <a:cubicBezTo>
                    <a:pt x="7936996" y="951431"/>
                    <a:pt x="7935776" y="950211"/>
                    <a:pt x="7935776" y="950211"/>
                  </a:cubicBezTo>
                  <a:cubicBezTo>
                    <a:pt x="7936996" y="948990"/>
                    <a:pt x="7938216" y="947769"/>
                    <a:pt x="7938216" y="946549"/>
                  </a:cubicBezTo>
                  <a:cubicBezTo>
                    <a:pt x="7940658" y="944107"/>
                    <a:pt x="7943099" y="945328"/>
                    <a:pt x="7945541" y="944107"/>
                  </a:cubicBezTo>
                  <a:cubicBezTo>
                    <a:pt x="7947983" y="941666"/>
                    <a:pt x="7954086" y="947769"/>
                    <a:pt x="7956527" y="945328"/>
                  </a:cubicBezTo>
                  <a:cubicBezTo>
                    <a:pt x="7961410" y="941666"/>
                    <a:pt x="7965072" y="946549"/>
                    <a:pt x="7966293" y="947769"/>
                  </a:cubicBezTo>
                  <a:cubicBezTo>
                    <a:pt x="7967514" y="948990"/>
                    <a:pt x="7969955" y="947769"/>
                    <a:pt x="7969955" y="950211"/>
                  </a:cubicBezTo>
                  <a:cubicBezTo>
                    <a:pt x="7969955" y="951431"/>
                    <a:pt x="7971175" y="950211"/>
                    <a:pt x="7973617" y="948990"/>
                  </a:cubicBezTo>
                  <a:cubicBezTo>
                    <a:pt x="7976059" y="946549"/>
                    <a:pt x="7977279" y="945328"/>
                    <a:pt x="7976059" y="945328"/>
                  </a:cubicBezTo>
                  <a:cubicBezTo>
                    <a:pt x="7971175" y="944107"/>
                    <a:pt x="7971175" y="946549"/>
                    <a:pt x="7969955" y="939224"/>
                  </a:cubicBezTo>
                  <a:cubicBezTo>
                    <a:pt x="7969955" y="935562"/>
                    <a:pt x="7966293" y="936783"/>
                    <a:pt x="7963852" y="934342"/>
                  </a:cubicBezTo>
                  <a:cubicBezTo>
                    <a:pt x="7963852" y="934342"/>
                    <a:pt x="7961410" y="935562"/>
                    <a:pt x="7961410" y="935562"/>
                  </a:cubicBezTo>
                  <a:cubicBezTo>
                    <a:pt x="7961410" y="935562"/>
                    <a:pt x="7958968" y="936783"/>
                    <a:pt x="7957748" y="934342"/>
                  </a:cubicBezTo>
                  <a:cubicBezTo>
                    <a:pt x="7956527" y="930680"/>
                    <a:pt x="7956527" y="933121"/>
                    <a:pt x="7955306" y="931900"/>
                  </a:cubicBezTo>
                  <a:cubicBezTo>
                    <a:pt x="7954086" y="929459"/>
                    <a:pt x="7956527" y="927017"/>
                    <a:pt x="7951645" y="930680"/>
                  </a:cubicBezTo>
                  <a:cubicBezTo>
                    <a:pt x="7949203" y="931900"/>
                    <a:pt x="7946761" y="933121"/>
                    <a:pt x="7947983" y="929459"/>
                  </a:cubicBezTo>
                  <a:cubicBezTo>
                    <a:pt x="7947983" y="927017"/>
                    <a:pt x="7946761" y="927017"/>
                    <a:pt x="7945541" y="925797"/>
                  </a:cubicBezTo>
                  <a:cubicBezTo>
                    <a:pt x="7943099" y="922135"/>
                    <a:pt x="7941879" y="928238"/>
                    <a:pt x="7940658" y="928238"/>
                  </a:cubicBezTo>
                  <a:cubicBezTo>
                    <a:pt x="7939438" y="928238"/>
                    <a:pt x="7939438" y="925797"/>
                    <a:pt x="7939438" y="923355"/>
                  </a:cubicBezTo>
                  <a:cubicBezTo>
                    <a:pt x="7940658" y="917252"/>
                    <a:pt x="7935776" y="920914"/>
                    <a:pt x="7934554" y="922135"/>
                  </a:cubicBezTo>
                  <a:cubicBezTo>
                    <a:pt x="7930892" y="924576"/>
                    <a:pt x="7930892" y="920914"/>
                    <a:pt x="7930892" y="917252"/>
                  </a:cubicBezTo>
                  <a:cubicBezTo>
                    <a:pt x="7930892" y="913590"/>
                    <a:pt x="7930892" y="907486"/>
                    <a:pt x="7927231" y="912369"/>
                  </a:cubicBezTo>
                  <a:cubicBezTo>
                    <a:pt x="7924789" y="914810"/>
                    <a:pt x="7924789" y="914810"/>
                    <a:pt x="7923569" y="913590"/>
                  </a:cubicBezTo>
                  <a:cubicBezTo>
                    <a:pt x="7923569" y="912369"/>
                    <a:pt x="7923569" y="912369"/>
                    <a:pt x="7922347" y="911148"/>
                  </a:cubicBezTo>
                  <a:cubicBezTo>
                    <a:pt x="7923569" y="909928"/>
                    <a:pt x="7924789" y="909928"/>
                    <a:pt x="7926009" y="908707"/>
                  </a:cubicBezTo>
                  <a:cubicBezTo>
                    <a:pt x="7927231" y="908707"/>
                    <a:pt x="7928451" y="906266"/>
                    <a:pt x="7928451" y="906266"/>
                  </a:cubicBezTo>
                  <a:cubicBezTo>
                    <a:pt x="7928451" y="906266"/>
                    <a:pt x="7929672" y="905045"/>
                    <a:pt x="7930892" y="903824"/>
                  </a:cubicBezTo>
                  <a:cubicBezTo>
                    <a:pt x="7932113" y="901383"/>
                    <a:pt x="7932113" y="900162"/>
                    <a:pt x="7932113" y="901383"/>
                  </a:cubicBezTo>
                  <a:cubicBezTo>
                    <a:pt x="7929672" y="903824"/>
                    <a:pt x="7928451" y="905045"/>
                    <a:pt x="7928451" y="903824"/>
                  </a:cubicBezTo>
                  <a:cubicBezTo>
                    <a:pt x="7928451" y="902603"/>
                    <a:pt x="7926009" y="905045"/>
                    <a:pt x="7924789" y="906266"/>
                  </a:cubicBezTo>
                  <a:cubicBezTo>
                    <a:pt x="7924789" y="906266"/>
                    <a:pt x="7923569" y="907486"/>
                    <a:pt x="7923569" y="908707"/>
                  </a:cubicBezTo>
                  <a:cubicBezTo>
                    <a:pt x="7923569" y="908707"/>
                    <a:pt x="7922347" y="909928"/>
                    <a:pt x="7921127" y="909928"/>
                  </a:cubicBezTo>
                  <a:cubicBezTo>
                    <a:pt x="7919906" y="909928"/>
                    <a:pt x="7919906" y="909928"/>
                    <a:pt x="7919906" y="909928"/>
                  </a:cubicBezTo>
                  <a:cubicBezTo>
                    <a:pt x="7918685" y="909928"/>
                    <a:pt x="7919906" y="908707"/>
                    <a:pt x="7918685" y="909928"/>
                  </a:cubicBezTo>
                  <a:cubicBezTo>
                    <a:pt x="7917465" y="909928"/>
                    <a:pt x="7916244" y="909928"/>
                    <a:pt x="7915024" y="911148"/>
                  </a:cubicBezTo>
                  <a:cubicBezTo>
                    <a:pt x="7915024" y="911148"/>
                    <a:pt x="7913802" y="911148"/>
                    <a:pt x="7913802" y="912369"/>
                  </a:cubicBezTo>
                  <a:cubicBezTo>
                    <a:pt x="7913802" y="912369"/>
                    <a:pt x="7913802" y="912369"/>
                    <a:pt x="7913802" y="912369"/>
                  </a:cubicBezTo>
                  <a:cubicBezTo>
                    <a:pt x="7912582" y="912369"/>
                    <a:pt x="7911362" y="913590"/>
                    <a:pt x="7911362" y="914810"/>
                  </a:cubicBezTo>
                  <a:cubicBezTo>
                    <a:pt x="7910140" y="914810"/>
                    <a:pt x="7910140" y="914810"/>
                    <a:pt x="7910140" y="914810"/>
                  </a:cubicBezTo>
                  <a:cubicBezTo>
                    <a:pt x="7910140" y="914810"/>
                    <a:pt x="7910140" y="914810"/>
                    <a:pt x="7910140" y="914810"/>
                  </a:cubicBezTo>
                  <a:cubicBezTo>
                    <a:pt x="7912582" y="912369"/>
                    <a:pt x="7913802" y="909928"/>
                    <a:pt x="7915024" y="907486"/>
                  </a:cubicBezTo>
                  <a:cubicBezTo>
                    <a:pt x="7916244" y="905045"/>
                    <a:pt x="7919906" y="905045"/>
                    <a:pt x="7921127" y="902603"/>
                  </a:cubicBezTo>
                  <a:cubicBezTo>
                    <a:pt x="7922347" y="900162"/>
                    <a:pt x="7928451" y="901383"/>
                    <a:pt x="7930892" y="898941"/>
                  </a:cubicBezTo>
                  <a:cubicBezTo>
                    <a:pt x="7934554" y="894059"/>
                    <a:pt x="7938216" y="896500"/>
                    <a:pt x="7939438" y="896500"/>
                  </a:cubicBezTo>
                  <a:cubicBezTo>
                    <a:pt x="7940658" y="896500"/>
                    <a:pt x="7943099" y="895279"/>
                    <a:pt x="7943099" y="896500"/>
                  </a:cubicBezTo>
                  <a:cubicBezTo>
                    <a:pt x="7943099" y="897721"/>
                    <a:pt x="7944320" y="896500"/>
                    <a:pt x="7945541" y="894059"/>
                  </a:cubicBezTo>
                  <a:cubicBezTo>
                    <a:pt x="7946761" y="891617"/>
                    <a:pt x="7947983" y="889176"/>
                    <a:pt x="7946761" y="890396"/>
                  </a:cubicBezTo>
                  <a:cubicBezTo>
                    <a:pt x="7943099" y="891617"/>
                    <a:pt x="7943099" y="892838"/>
                    <a:pt x="7940658" y="887955"/>
                  </a:cubicBezTo>
                  <a:cubicBezTo>
                    <a:pt x="7939438" y="884293"/>
                    <a:pt x="7936996" y="886734"/>
                    <a:pt x="7934554" y="885514"/>
                  </a:cubicBezTo>
                  <a:cubicBezTo>
                    <a:pt x="7934554" y="885514"/>
                    <a:pt x="7933334" y="887955"/>
                    <a:pt x="7932113" y="886734"/>
                  </a:cubicBezTo>
                  <a:cubicBezTo>
                    <a:pt x="7932113" y="886734"/>
                    <a:pt x="7929672" y="887955"/>
                    <a:pt x="7929672" y="887955"/>
                  </a:cubicBezTo>
                  <a:cubicBezTo>
                    <a:pt x="7927231" y="885514"/>
                    <a:pt x="7928451" y="887955"/>
                    <a:pt x="7927231" y="886734"/>
                  </a:cubicBezTo>
                  <a:cubicBezTo>
                    <a:pt x="7926009" y="885514"/>
                    <a:pt x="7927231" y="883072"/>
                    <a:pt x="7923569" y="887955"/>
                  </a:cubicBezTo>
                  <a:cubicBezTo>
                    <a:pt x="7922347" y="890396"/>
                    <a:pt x="7919906" y="892838"/>
                    <a:pt x="7919906" y="889176"/>
                  </a:cubicBezTo>
                  <a:cubicBezTo>
                    <a:pt x="7919906" y="886734"/>
                    <a:pt x="7918685" y="887955"/>
                    <a:pt x="7917465" y="886734"/>
                  </a:cubicBezTo>
                  <a:cubicBezTo>
                    <a:pt x="7917465" y="886734"/>
                    <a:pt x="7917465" y="886734"/>
                    <a:pt x="7916244" y="886734"/>
                  </a:cubicBezTo>
                  <a:cubicBezTo>
                    <a:pt x="7917465" y="884293"/>
                    <a:pt x="7919906" y="883072"/>
                    <a:pt x="7921127" y="880631"/>
                  </a:cubicBezTo>
                  <a:cubicBezTo>
                    <a:pt x="7922347" y="878189"/>
                    <a:pt x="7926009" y="879410"/>
                    <a:pt x="7927231" y="876969"/>
                  </a:cubicBezTo>
                  <a:cubicBezTo>
                    <a:pt x="7928451" y="875748"/>
                    <a:pt x="7929672" y="875748"/>
                    <a:pt x="7932113" y="875748"/>
                  </a:cubicBezTo>
                  <a:cubicBezTo>
                    <a:pt x="7934554" y="875748"/>
                    <a:pt x="7935776" y="875748"/>
                    <a:pt x="7936996" y="874527"/>
                  </a:cubicBezTo>
                  <a:cubicBezTo>
                    <a:pt x="7940658" y="870865"/>
                    <a:pt x="7944320" y="872086"/>
                    <a:pt x="7945541" y="873307"/>
                  </a:cubicBezTo>
                  <a:cubicBezTo>
                    <a:pt x="7946761" y="874527"/>
                    <a:pt x="7949203" y="872086"/>
                    <a:pt x="7949203" y="873307"/>
                  </a:cubicBezTo>
                  <a:cubicBezTo>
                    <a:pt x="7949203" y="874527"/>
                    <a:pt x="7950423" y="873307"/>
                    <a:pt x="7951645" y="870865"/>
                  </a:cubicBezTo>
                  <a:cubicBezTo>
                    <a:pt x="7952865" y="868424"/>
                    <a:pt x="7954086" y="865982"/>
                    <a:pt x="7952865" y="867203"/>
                  </a:cubicBezTo>
                  <a:cubicBezTo>
                    <a:pt x="7949203" y="868424"/>
                    <a:pt x="7947983" y="869645"/>
                    <a:pt x="7946761" y="864762"/>
                  </a:cubicBezTo>
                  <a:cubicBezTo>
                    <a:pt x="7945541" y="861100"/>
                    <a:pt x="7943099" y="863541"/>
                    <a:pt x="7940658" y="862320"/>
                  </a:cubicBezTo>
                  <a:cubicBezTo>
                    <a:pt x="7940658" y="862320"/>
                    <a:pt x="7939438" y="863541"/>
                    <a:pt x="7938216" y="863541"/>
                  </a:cubicBezTo>
                  <a:cubicBezTo>
                    <a:pt x="7938216" y="863541"/>
                    <a:pt x="7935776" y="864762"/>
                    <a:pt x="7935776" y="863541"/>
                  </a:cubicBezTo>
                  <a:cubicBezTo>
                    <a:pt x="7934554" y="861100"/>
                    <a:pt x="7934554" y="862320"/>
                    <a:pt x="7933334" y="862320"/>
                  </a:cubicBezTo>
                  <a:cubicBezTo>
                    <a:pt x="7932113" y="861100"/>
                    <a:pt x="7933334" y="859879"/>
                    <a:pt x="7932113" y="859879"/>
                  </a:cubicBezTo>
                  <a:cubicBezTo>
                    <a:pt x="7932113" y="859879"/>
                    <a:pt x="7930892" y="859879"/>
                    <a:pt x="7929672" y="862320"/>
                  </a:cubicBezTo>
                  <a:cubicBezTo>
                    <a:pt x="7927231" y="864762"/>
                    <a:pt x="7926009" y="865982"/>
                    <a:pt x="7926009" y="862320"/>
                  </a:cubicBezTo>
                  <a:cubicBezTo>
                    <a:pt x="7926009" y="859879"/>
                    <a:pt x="7924789" y="861100"/>
                    <a:pt x="7923569" y="859879"/>
                  </a:cubicBezTo>
                  <a:cubicBezTo>
                    <a:pt x="7921127" y="857438"/>
                    <a:pt x="7919906" y="863541"/>
                    <a:pt x="7918685" y="863541"/>
                  </a:cubicBezTo>
                  <a:cubicBezTo>
                    <a:pt x="7917465" y="863541"/>
                    <a:pt x="7917465" y="862320"/>
                    <a:pt x="7917465" y="859879"/>
                  </a:cubicBezTo>
                  <a:cubicBezTo>
                    <a:pt x="7918685" y="853775"/>
                    <a:pt x="7915024" y="858658"/>
                    <a:pt x="7912582" y="859879"/>
                  </a:cubicBezTo>
                  <a:cubicBezTo>
                    <a:pt x="7908920" y="862320"/>
                    <a:pt x="7910140" y="859879"/>
                    <a:pt x="7908920" y="856217"/>
                  </a:cubicBezTo>
                  <a:cubicBezTo>
                    <a:pt x="7908920" y="852555"/>
                    <a:pt x="7908920" y="847672"/>
                    <a:pt x="7905258" y="852555"/>
                  </a:cubicBezTo>
                  <a:cubicBezTo>
                    <a:pt x="7904037" y="854996"/>
                    <a:pt x="7902817" y="854996"/>
                    <a:pt x="7902817" y="853775"/>
                  </a:cubicBezTo>
                  <a:cubicBezTo>
                    <a:pt x="7902817" y="852555"/>
                    <a:pt x="7902817" y="852555"/>
                    <a:pt x="7901595" y="852555"/>
                  </a:cubicBezTo>
                  <a:cubicBezTo>
                    <a:pt x="7902817" y="851334"/>
                    <a:pt x="7904037" y="850113"/>
                    <a:pt x="7905258" y="848893"/>
                  </a:cubicBezTo>
                  <a:cubicBezTo>
                    <a:pt x="7905258" y="847672"/>
                    <a:pt x="7907699" y="846451"/>
                    <a:pt x="7908920" y="846451"/>
                  </a:cubicBezTo>
                  <a:cubicBezTo>
                    <a:pt x="7910140" y="845231"/>
                    <a:pt x="7911362" y="845231"/>
                    <a:pt x="7912582" y="844010"/>
                  </a:cubicBezTo>
                  <a:cubicBezTo>
                    <a:pt x="7915024" y="839127"/>
                    <a:pt x="7917465" y="837906"/>
                    <a:pt x="7918685" y="837906"/>
                  </a:cubicBezTo>
                  <a:cubicBezTo>
                    <a:pt x="7919906" y="837906"/>
                    <a:pt x="7921127" y="835465"/>
                    <a:pt x="7921127" y="835465"/>
                  </a:cubicBezTo>
                  <a:cubicBezTo>
                    <a:pt x="7921127" y="835465"/>
                    <a:pt x="7922347" y="834244"/>
                    <a:pt x="7922347" y="831803"/>
                  </a:cubicBezTo>
                  <a:cubicBezTo>
                    <a:pt x="7923569" y="829361"/>
                    <a:pt x="7923569" y="826920"/>
                    <a:pt x="7922347" y="828141"/>
                  </a:cubicBezTo>
                  <a:cubicBezTo>
                    <a:pt x="7919906" y="831803"/>
                    <a:pt x="7919906" y="833024"/>
                    <a:pt x="7917465" y="830582"/>
                  </a:cubicBezTo>
                  <a:cubicBezTo>
                    <a:pt x="7916244" y="829361"/>
                    <a:pt x="7915024" y="831803"/>
                    <a:pt x="7912582" y="831803"/>
                  </a:cubicBezTo>
                  <a:cubicBezTo>
                    <a:pt x="7912582" y="831803"/>
                    <a:pt x="7911362" y="834244"/>
                    <a:pt x="7911362" y="834244"/>
                  </a:cubicBezTo>
                  <a:cubicBezTo>
                    <a:pt x="7911362" y="834244"/>
                    <a:pt x="7910140" y="836686"/>
                    <a:pt x="7908920" y="835465"/>
                  </a:cubicBezTo>
                  <a:cubicBezTo>
                    <a:pt x="7907699" y="834244"/>
                    <a:pt x="7907699" y="835465"/>
                    <a:pt x="7906478" y="835465"/>
                  </a:cubicBezTo>
                  <a:cubicBezTo>
                    <a:pt x="7905258" y="834244"/>
                    <a:pt x="7906478" y="833024"/>
                    <a:pt x="7904037" y="836686"/>
                  </a:cubicBezTo>
                  <a:cubicBezTo>
                    <a:pt x="7902817" y="839127"/>
                    <a:pt x="7901595" y="841568"/>
                    <a:pt x="7901595" y="837906"/>
                  </a:cubicBezTo>
                  <a:cubicBezTo>
                    <a:pt x="7901595" y="836686"/>
                    <a:pt x="7900375" y="836686"/>
                    <a:pt x="7900375" y="836686"/>
                  </a:cubicBezTo>
                  <a:cubicBezTo>
                    <a:pt x="7899155" y="835465"/>
                    <a:pt x="7897933" y="840348"/>
                    <a:pt x="7897933" y="840348"/>
                  </a:cubicBezTo>
                  <a:cubicBezTo>
                    <a:pt x="7896713" y="840348"/>
                    <a:pt x="7896713" y="839127"/>
                    <a:pt x="7896713" y="837906"/>
                  </a:cubicBezTo>
                  <a:cubicBezTo>
                    <a:pt x="7896713" y="837906"/>
                    <a:pt x="7896713" y="837906"/>
                    <a:pt x="7896713" y="837906"/>
                  </a:cubicBezTo>
                  <a:cubicBezTo>
                    <a:pt x="7896713" y="837906"/>
                    <a:pt x="7897933" y="836686"/>
                    <a:pt x="7897933" y="835465"/>
                  </a:cubicBezTo>
                  <a:cubicBezTo>
                    <a:pt x="7899155" y="834244"/>
                    <a:pt x="7900375" y="831803"/>
                    <a:pt x="7900375" y="830582"/>
                  </a:cubicBezTo>
                  <a:cubicBezTo>
                    <a:pt x="7901595" y="828141"/>
                    <a:pt x="7904037" y="828141"/>
                    <a:pt x="7905258" y="826920"/>
                  </a:cubicBezTo>
                  <a:cubicBezTo>
                    <a:pt x="7906478" y="824479"/>
                    <a:pt x="7910140" y="826920"/>
                    <a:pt x="7911362" y="824479"/>
                  </a:cubicBezTo>
                  <a:cubicBezTo>
                    <a:pt x="7913802" y="820817"/>
                    <a:pt x="7916244" y="822037"/>
                    <a:pt x="7917465" y="822037"/>
                  </a:cubicBezTo>
                  <a:cubicBezTo>
                    <a:pt x="7918685" y="822037"/>
                    <a:pt x="7919906" y="820817"/>
                    <a:pt x="7919906" y="822037"/>
                  </a:cubicBezTo>
                  <a:cubicBezTo>
                    <a:pt x="7919906" y="823258"/>
                    <a:pt x="7921127" y="822037"/>
                    <a:pt x="7922347" y="819596"/>
                  </a:cubicBezTo>
                  <a:cubicBezTo>
                    <a:pt x="7923569" y="817154"/>
                    <a:pt x="7923569" y="815934"/>
                    <a:pt x="7923569" y="815934"/>
                  </a:cubicBezTo>
                  <a:cubicBezTo>
                    <a:pt x="7921127" y="817154"/>
                    <a:pt x="7921127" y="818375"/>
                    <a:pt x="7919906" y="814713"/>
                  </a:cubicBezTo>
                  <a:cubicBezTo>
                    <a:pt x="7918685" y="812272"/>
                    <a:pt x="7917465" y="814713"/>
                    <a:pt x="7916244" y="813492"/>
                  </a:cubicBezTo>
                  <a:cubicBezTo>
                    <a:pt x="7916244" y="813492"/>
                    <a:pt x="7915024" y="814713"/>
                    <a:pt x="7915024" y="814713"/>
                  </a:cubicBezTo>
                  <a:cubicBezTo>
                    <a:pt x="7915024" y="814713"/>
                    <a:pt x="7913802" y="815934"/>
                    <a:pt x="7912582" y="814713"/>
                  </a:cubicBezTo>
                  <a:cubicBezTo>
                    <a:pt x="7911362" y="813492"/>
                    <a:pt x="7911362" y="814713"/>
                    <a:pt x="7911362" y="813492"/>
                  </a:cubicBezTo>
                  <a:cubicBezTo>
                    <a:pt x="7910140" y="812272"/>
                    <a:pt x="7911362" y="811051"/>
                    <a:pt x="7908920" y="813492"/>
                  </a:cubicBezTo>
                  <a:cubicBezTo>
                    <a:pt x="7907699" y="814713"/>
                    <a:pt x="7906478" y="817154"/>
                    <a:pt x="7906478" y="814713"/>
                  </a:cubicBezTo>
                  <a:cubicBezTo>
                    <a:pt x="7906478" y="813492"/>
                    <a:pt x="7905258" y="813492"/>
                    <a:pt x="7905258" y="813492"/>
                  </a:cubicBezTo>
                  <a:cubicBezTo>
                    <a:pt x="7904037" y="812272"/>
                    <a:pt x="7902817" y="815934"/>
                    <a:pt x="7902817" y="815934"/>
                  </a:cubicBezTo>
                  <a:cubicBezTo>
                    <a:pt x="7901595" y="815934"/>
                    <a:pt x="7901595" y="814713"/>
                    <a:pt x="7901595" y="813492"/>
                  </a:cubicBezTo>
                  <a:cubicBezTo>
                    <a:pt x="7901595" y="809830"/>
                    <a:pt x="7899155" y="813492"/>
                    <a:pt x="7897933" y="814713"/>
                  </a:cubicBezTo>
                  <a:cubicBezTo>
                    <a:pt x="7895492" y="817154"/>
                    <a:pt x="7895492" y="814713"/>
                    <a:pt x="7895492" y="812272"/>
                  </a:cubicBezTo>
                  <a:cubicBezTo>
                    <a:pt x="7895492" y="809830"/>
                    <a:pt x="7895492" y="806168"/>
                    <a:pt x="7893051" y="809830"/>
                  </a:cubicBezTo>
                  <a:cubicBezTo>
                    <a:pt x="7891830" y="811051"/>
                    <a:pt x="7891830" y="812272"/>
                    <a:pt x="7891830" y="811051"/>
                  </a:cubicBezTo>
                  <a:cubicBezTo>
                    <a:pt x="7891830" y="809830"/>
                    <a:pt x="7891830" y="809830"/>
                    <a:pt x="7890610" y="809830"/>
                  </a:cubicBezTo>
                  <a:cubicBezTo>
                    <a:pt x="7893051" y="807389"/>
                    <a:pt x="7895492" y="806168"/>
                    <a:pt x="7899155" y="803727"/>
                  </a:cubicBezTo>
                  <a:cubicBezTo>
                    <a:pt x="7900375" y="802506"/>
                    <a:pt x="7901595" y="802506"/>
                    <a:pt x="7904037" y="801285"/>
                  </a:cubicBezTo>
                  <a:cubicBezTo>
                    <a:pt x="7906478" y="800065"/>
                    <a:pt x="7907699" y="800065"/>
                    <a:pt x="7908920" y="798844"/>
                  </a:cubicBezTo>
                  <a:cubicBezTo>
                    <a:pt x="7911362" y="795182"/>
                    <a:pt x="7913802" y="786637"/>
                    <a:pt x="7915024" y="780533"/>
                  </a:cubicBezTo>
                  <a:cubicBezTo>
                    <a:pt x="7916244" y="776871"/>
                    <a:pt x="7918685" y="774430"/>
                    <a:pt x="7918685" y="770768"/>
                  </a:cubicBezTo>
                  <a:cubicBezTo>
                    <a:pt x="7919906" y="767106"/>
                    <a:pt x="7924789" y="763444"/>
                    <a:pt x="7926009" y="759782"/>
                  </a:cubicBezTo>
                  <a:cubicBezTo>
                    <a:pt x="7928451" y="752457"/>
                    <a:pt x="7930892" y="751237"/>
                    <a:pt x="7932113" y="750016"/>
                  </a:cubicBezTo>
                  <a:cubicBezTo>
                    <a:pt x="7933334" y="750016"/>
                    <a:pt x="7934554" y="746354"/>
                    <a:pt x="7934554" y="746354"/>
                  </a:cubicBezTo>
                  <a:cubicBezTo>
                    <a:pt x="7934554" y="746354"/>
                    <a:pt x="7935776" y="745133"/>
                    <a:pt x="7935776" y="741471"/>
                  </a:cubicBezTo>
                  <a:cubicBezTo>
                    <a:pt x="7936996" y="737809"/>
                    <a:pt x="7936996" y="735367"/>
                    <a:pt x="7935776" y="736588"/>
                  </a:cubicBezTo>
                  <a:cubicBezTo>
                    <a:pt x="7933334" y="740250"/>
                    <a:pt x="7933334" y="742692"/>
                    <a:pt x="7930892" y="739030"/>
                  </a:cubicBezTo>
                  <a:cubicBezTo>
                    <a:pt x="7929672" y="736588"/>
                    <a:pt x="7927231" y="741471"/>
                    <a:pt x="7926009" y="742692"/>
                  </a:cubicBezTo>
                  <a:cubicBezTo>
                    <a:pt x="7926009" y="742692"/>
                    <a:pt x="7924789" y="746354"/>
                    <a:pt x="7924789" y="746354"/>
                  </a:cubicBezTo>
                  <a:cubicBezTo>
                    <a:pt x="7924789" y="746354"/>
                    <a:pt x="7923569" y="750016"/>
                    <a:pt x="7922347" y="750016"/>
                  </a:cubicBezTo>
                  <a:cubicBezTo>
                    <a:pt x="7919906" y="750016"/>
                    <a:pt x="7921127" y="751237"/>
                    <a:pt x="7919906" y="751237"/>
                  </a:cubicBezTo>
                  <a:cubicBezTo>
                    <a:pt x="7919906" y="751237"/>
                    <a:pt x="7919906" y="751237"/>
                    <a:pt x="7919906" y="751237"/>
                  </a:cubicBezTo>
                  <a:cubicBezTo>
                    <a:pt x="7919906" y="750016"/>
                    <a:pt x="7919906" y="748795"/>
                    <a:pt x="7919906" y="748795"/>
                  </a:cubicBezTo>
                  <a:cubicBezTo>
                    <a:pt x="7917465" y="751237"/>
                    <a:pt x="7917465" y="752457"/>
                    <a:pt x="7916244" y="748795"/>
                  </a:cubicBezTo>
                  <a:cubicBezTo>
                    <a:pt x="7915024" y="747574"/>
                    <a:pt x="7913802" y="748795"/>
                    <a:pt x="7912582" y="748795"/>
                  </a:cubicBezTo>
                  <a:cubicBezTo>
                    <a:pt x="7912582" y="748795"/>
                    <a:pt x="7911362" y="750016"/>
                    <a:pt x="7911362" y="750016"/>
                  </a:cubicBezTo>
                  <a:cubicBezTo>
                    <a:pt x="7911362" y="750016"/>
                    <a:pt x="7910140" y="751237"/>
                    <a:pt x="7910140" y="751237"/>
                  </a:cubicBezTo>
                  <a:cubicBezTo>
                    <a:pt x="7908920" y="750016"/>
                    <a:pt x="7908920" y="751237"/>
                    <a:pt x="7908920" y="751237"/>
                  </a:cubicBezTo>
                  <a:cubicBezTo>
                    <a:pt x="7907699" y="750016"/>
                    <a:pt x="7908920" y="748795"/>
                    <a:pt x="7906478" y="752457"/>
                  </a:cubicBezTo>
                  <a:cubicBezTo>
                    <a:pt x="7905258" y="754899"/>
                    <a:pt x="7904037" y="756119"/>
                    <a:pt x="7904037" y="753678"/>
                  </a:cubicBezTo>
                  <a:cubicBezTo>
                    <a:pt x="7904037" y="752457"/>
                    <a:pt x="7902817" y="752457"/>
                    <a:pt x="7902817" y="752457"/>
                  </a:cubicBezTo>
                  <a:cubicBezTo>
                    <a:pt x="7901595" y="751237"/>
                    <a:pt x="7901595" y="756119"/>
                    <a:pt x="7900375" y="756119"/>
                  </a:cubicBezTo>
                  <a:cubicBezTo>
                    <a:pt x="7900375" y="756119"/>
                    <a:pt x="7899155" y="756119"/>
                    <a:pt x="7899155" y="753678"/>
                  </a:cubicBezTo>
                  <a:cubicBezTo>
                    <a:pt x="7899155" y="750016"/>
                    <a:pt x="7897933" y="753678"/>
                    <a:pt x="7896713" y="756119"/>
                  </a:cubicBezTo>
                  <a:cubicBezTo>
                    <a:pt x="7895492" y="758561"/>
                    <a:pt x="7895492" y="757340"/>
                    <a:pt x="7894271" y="754899"/>
                  </a:cubicBezTo>
                  <a:cubicBezTo>
                    <a:pt x="7895492" y="752457"/>
                    <a:pt x="7896713" y="750016"/>
                    <a:pt x="7896713" y="747574"/>
                  </a:cubicBezTo>
                  <a:cubicBezTo>
                    <a:pt x="7897933" y="745133"/>
                    <a:pt x="7899155" y="745133"/>
                    <a:pt x="7900375" y="742692"/>
                  </a:cubicBezTo>
                  <a:cubicBezTo>
                    <a:pt x="7901595" y="740250"/>
                    <a:pt x="7905258" y="740250"/>
                    <a:pt x="7906478" y="737809"/>
                  </a:cubicBezTo>
                  <a:cubicBezTo>
                    <a:pt x="7908920" y="734147"/>
                    <a:pt x="7911362" y="734147"/>
                    <a:pt x="7911362" y="734147"/>
                  </a:cubicBezTo>
                  <a:cubicBezTo>
                    <a:pt x="7912582" y="734147"/>
                    <a:pt x="7913802" y="732926"/>
                    <a:pt x="7913802" y="732926"/>
                  </a:cubicBezTo>
                  <a:cubicBezTo>
                    <a:pt x="7913802" y="732926"/>
                    <a:pt x="7915024" y="731705"/>
                    <a:pt x="7915024" y="730485"/>
                  </a:cubicBezTo>
                  <a:cubicBezTo>
                    <a:pt x="7916244" y="728043"/>
                    <a:pt x="7916244" y="726823"/>
                    <a:pt x="7915024" y="726823"/>
                  </a:cubicBezTo>
                  <a:cubicBezTo>
                    <a:pt x="7912582" y="728043"/>
                    <a:pt x="7912582" y="729264"/>
                    <a:pt x="7911362" y="726823"/>
                  </a:cubicBezTo>
                  <a:cubicBezTo>
                    <a:pt x="7910140" y="725602"/>
                    <a:pt x="7908920" y="726823"/>
                    <a:pt x="7907699" y="726823"/>
                  </a:cubicBezTo>
                  <a:cubicBezTo>
                    <a:pt x="7907699" y="726823"/>
                    <a:pt x="7906478" y="728043"/>
                    <a:pt x="7906478" y="728043"/>
                  </a:cubicBezTo>
                  <a:cubicBezTo>
                    <a:pt x="7906478" y="728043"/>
                    <a:pt x="7905258" y="729264"/>
                    <a:pt x="7905258" y="729264"/>
                  </a:cubicBezTo>
                  <a:cubicBezTo>
                    <a:pt x="7904037" y="728043"/>
                    <a:pt x="7904037" y="729264"/>
                    <a:pt x="7904037" y="729264"/>
                  </a:cubicBezTo>
                  <a:cubicBezTo>
                    <a:pt x="7902817" y="728043"/>
                    <a:pt x="7904037" y="726823"/>
                    <a:pt x="7901595" y="730485"/>
                  </a:cubicBezTo>
                  <a:cubicBezTo>
                    <a:pt x="7900375" y="732926"/>
                    <a:pt x="7899155" y="734147"/>
                    <a:pt x="7899155" y="731705"/>
                  </a:cubicBezTo>
                  <a:cubicBezTo>
                    <a:pt x="7899155" y="730485"/>
                    <a:pt x="7897933" y="730485"/>
                    <a:pt x="7897933" y="730485"/>
                  </a:cubicBezTo>
                  <a:cubicBezTo>
                    <a:pt x="7896713" y="729264"/>
                    <a:pt x="7895492" y="734147"/>
                    <a:pt x="7895492" y="734147"/>
                  </a:cubicBezTo>
                  <a:cubicBezTo>
                    <a:pt x="7895492" y="734147"/>
                    <a:pt x="7894271" y="734147"/>
                    <a:pt x="7894271" y="731705"/>
                  </a:cubicBezTo>
                  <a:cubicBezTo>
                    <a:pt x="7894271" y="728043"/>
                    <a:pt x="7891830" y="731705"/>
                    <a:pt x="7891830" y="734147"/>
                  </a:cubicBezTo>
                  <a:cubicBezTo>
                    <a:pt x="7890610" y="736588"/>
                    <a:pt x="7889388" y="735367"/>
                    <a:pt x="7889388" y="732926"/>
                  </a:cubicBezTo>
                  <a:cubicBezTo>
                    <a:pt x="7889388" y="731705"/>
                    <a:pt x="7888168" y="728043"/>
                    <a:pt x="7886948" y="731705"/>
                  </a:cubicBezTo>
                  <a:cubicBezTo>
                    <a:pt x="7885726" y="734147"/>
                    <a:pt x="7885726" y="734147"/>
                    <a:pt x="7885726" y="734147"/>
                  </a:cubicBezTo>
                  <a:cubicBezTo>
                    <a:pt x="7885726" y="734147"/>
                    <a:pt x="7884506" y="732926"/>
                    <a:pt x="7884506" y="732926"/>
                  </a:cubicBezTo>
                  <a:cubicBezTo>
                    <a:pt x="7884506" y="731705"/>
                    <a:pt x="7885726" y="731705"/>
                    <a:pt x="7885726" y="730485"/>
                  </a:cubicBezTo>
                  <a:cubicBezTo>
                    <a:pt x="7886948" y="729264"/>
                    <a:pt x="7886948" y="729264"/>
                    <a:pt x="7888168" y="728043"/>
                  </a:cubicBezTo>
                  <a:cubicBezTo>
                    <a:pt x="7888168" y="728043"/>
                    <a:pt x="7888168" y="728043"/>
                    <a:pt x="7888168" y="728043"/>
                  </a:cubicBezTo>
                  <a:cubicBezTo>
                    <a:pt x="7888168" y="728043"/>
                    <a:pt x="7889388" y="728043"/>
                    <a:pt x="7889388" y="726823"/>
                  </a:cubicBezTo>
                  <a:cubicBezTo>
                    <a:pt x="7890610" y="726823"/>
                    <a:pt x="7891830" y="726823"/>
                    <a:pt x="7891830" y="725602"/>
                  </a:cubicBezTo>
                  <a:cubicBezTo>
                    <a:pt x="7893051" y="723160"/>
                    <a:pt x="7895492" y="724381"/>
                    <a:pt x="7895492" y="725602"/>
                  </a:cubicBezTo>
                  <a:cubicBezTo>
                    <a:pt x="7895492" y="725602"/>
                    <a:pt x="7896713" y="725602"/>
                    <a:pt x="7896713" y="725602"/>
                  </a:cubicBezTo>
                  <a:cubicBezTo>
                    <a:pt x="7896713" y="725602"/>
                    <a:pt x="7897933" y="725602"/>
                    <a:pt x="7897933" y="724381"/>
                  </a:cubicBezTo>
                  <a:cubicBezTo>
                    <a:pt x="7899155" y="723160"/>
                    <a:pt x="7899155" y="723160"/>
                    <a:pt x="7899155" y="723160"/>
                  </a:cubicBezTo>
                  <a:cubicBezTo>
                    <a:pt x="7897933" y="723160"/>
                    <a:pt x="7896713" y="723160"/>
                    <a:pt x="7896713" y="720719"/>
                  </a:cubicBezTo>
                  <a:cubicBezTo>
                    <a:pt x="7896713" y="719498"/>
                    <a:pt x="7895492" y="719498"/>
                    <a:pt x="7894271" y="719498"/>
                  </a:cubicBezTo>
                  <a:cubicBezTo>
                    <a:pt x="7894271" y="719498"/>
                    <a:pt x="7893051" y="720719"/>
                    <a:pt x="7893051" y="720719"/>
                  </a:cubicBezTo>
                  <a:cubicBezTo>
                    <a:pt x="7893051" y="720719"/>
                    <a:pt x="7893051" y="720719"/>
                    <a:pt x="7893051" y="720719"/>
                  </a:cubicBezTo>
                  <a:cubicBezTo>
                    <a:pt x="7893051" y="720719"/>
                    <a:pt x="7893051" y="720719"/>
                    <a:pt x="7893051" y="719498"/>
                  </a:cubicBezTo>
                  <a:cubicBezTo>
                    <a:pt x="7894271" y="717057"/>
                    <a:pt x="7895492" y="717057"/>
                    <a:pt x="7896713" y="715836"/>
                  </a:cubicBezTo>
                  <a:cubicBezTo>
                    <a:pt x="7897933" y="713395"/>
                    <a:pt x="7901595" y="714616"/>
                    <a:pt x="7902817" y="713395"/>
                  </a:cubicBezTo>
                  <a:cubicBezTo>
                    <a:pt x="7905258" y="709733"/>
                    <a:pt x="7907699" y="710953"/>
                    <a:pt x="7907699" y="710953"/>
                  </a:cubicBezTo>
                  <a:cubicBezTo>
                    <a:pt x="7908920" y="710953"/>
                    <a:pt x="7910140" y="709733"/>
                    <a:pt x="7910140" y="710953"/>
                  </a:cubicBezTo>
                  <a:cubicBezTo>
                    <a:pt x="7910140" y="710953"/>
                    <a:pt x="7911362" y="710953"/>
                    <a:pt x="7911362" y="708512"/>
                  </a:cubicBezTo>
                  <a:cubicBezTo>
                    <a:pt x="7912582" y="707291"/>
                    <a:pt x="7912582" y="704850"/>
                    <a:pt x="7912582" y="706071"/>
                  </a:cubicBezTo>
                  <a:cubicBezTo>
                    <a:pt x="7910140" y="707291"/>
                    <a:pt x="7910140" y="708512"/>
                    <a:pt x="7908920" y="704850"/>
                  </a:cubicBezTo>
                  <a:cubicBezTo>
                    <a:pt x="7907699" y="702409"/>
                    <a:pt x="7906478" y="704850"/>
                    <a:pt x="7905258" y="704850"/>
                  </a:cubicBezTo>
                  <a:cubicBezTo>
                    <a:pt x="7905258" y="704850"/>
                    <a:pt x="7904037" y="706071"/>
                    <a:pt x="7904037" y="706071"/>
                  </a:cubicBezTo>
                  <a:cubicBezTo>
                    <a:pt x="7904037" y="706071"/>
                    <a:pt x="7902817" y="707291"/>
                    <a:pt x="7902817" y="707291"/>
                  </a:cubicBezTo>
                  <a:cubicBezTo>
                    <a:pt x="7901595" y="706071"/>
                    <a:pt x="7901595" y="707291"/>
                    <a:pt x="7901595" y="706071"/>
                  </a:cubicBezTo>
                  <a:cubicBezTo>
                    <a:pt x="7900375" y="704850"/>
                    <a:pt x="7901595" y="703629"/>
                    <a:pt x="7899155" y="707291"/>
                  </a:cubicBezTo>
                  <a:cubicBezTo>
                    <a:pt x="7897933" y="708512"/>
                    <a:pt x="7896713" y="710953"/>
                    <a:pt x="7896713" y="708512"/>
                  </a:cubicBezTo>
                  <a:cubicBezTo>
                    <a:pt x="7896713" y="707291"/>
                    <a:pt x="7895492" y="707291"/>
                    <a:pt x="7895492" y="707291"/>
                  </a:cubicBezTo>
                  <a:cubicBezTo>
                    <a:pt x="7894271" y="706071"/>
                    <a:pt x="7893051" y="709733"/>
                    <a:pt x="7893051" y="709733"/>
                  </a:cubicBezTo>
                  <a:cubicBezTo>
                    <a:pt x="7893051" y="709733"/>
                    <a:pt x="7891830" y="708512"/>
                    <a:pt x="7891830" y="707291"/>
                  </a:cubicBezTo>
                  <a:cubicBezTo>
                    <a:pt x="7891830" y="703629"/>
                    <a:pt x="7890610" y="707291"/>
                    <a:pt x="7889388" y="708512"/>
                  </a:cubicBezTo>
                  <a:cubicBezTo>
                    <a:pt x="7886948" y="710953"/>
                    <a:pt x="7888168" y="708512"/>
                    <a:pt x="7886948" y="707291"/>
                  </a:cubicBezTo>
                  <a:cubicBezTo>
                    <a:pt x="7886948" y="706071"/>
                    <a:pt x="7886948" y="702409"/>
                    <a:pt x="7884506" y="706071"/>
                  </a:cubicBezTo>
                  <a:cubicBezTo>
                    <a:pt x="7883285" y="707291"/>
                    <a:pt x="7883285" y="708512"/>
                    <a:pt x="7883285" y="707291"/>
                  </a:cubicBezTo>
                  <a:cubicBezTo>
                    <a:pt x="7882064" y="704850"/>
                    <a:pt x="7882064" y="709733"/>
                    <a:pt x="7882064" y="708512"/>
                  </a:cubicBezTo>
                  <a:cubicBezTo>
                    <a:pt x="7880844" y="706071"/>
                    <a:pt x="7878403" y="707291"/>
                    <a:pt x="7877181" y="709733"/>
                  </a:cubicBezTo>
                  <a:cubicBezTo>
                    <a:pt x="7873519" y="714616"/>
                    <a:pt x="7873519" y="713395"/>
                    <a:pt x="7872299" y="710953"/>
                  </a:cubicBezTo>
                  <a:cubicBezTo>
                    <a:pt x="7869857" y="707291"/>
                    <a:pt x="7869857" y="712174"/>
                    <a:pt x="7869857" y="709733"/>
                  </a:cubicBezTo>
                  <a:cubicBezTo>
                    <a:pt x="7869857" y="707291"/>
                    <a:pt x="7868637" y="703629"/>
                    <a:pt x="7867416" y="708512"/>
                  </a:cubicBezTo>
                  <a:cubicBezTo>
                    <a:pt x="7867416" y="709733"/>
                    <a:pt x="7866195" y="710953"/>
                    <a:pt x="7866195" y="709733"/>
                  </a:cubicBezTo>
                  <a:cubicBezTo>
                    <a:pt x="7866195" y="701188"/>
                    <a:pt x="7864974" y="709733"/>
                    <a:pt x="7863754" y="707291"/>
                  </a:cubicBezTo>
                  <a:cubicBezTo>
                    <a:pt x="7863754" y="707291"/>
                    <a:pt x="7863754" y="706071"/>
                    <a:pt x="7863754" y="706071"/>
                  </a:cubicBezTo>
                  <a:cubicBezTo>
                    <a:pt x="7863754" y="706071"/>
                    <a:pt x="7863754" y="706071"/>
                    <a:pt x="7864974" y="706071"/>
                  </a:cubicBezTo>
                  <a:cubicBezTo>
                    <a:pt x="7868637" y="704850"/>
                    <a:pt x="7868637" y="702409"/>
                    <a:pt x="7872299" y="699967"/>
                  </a:cubicBezTo>
                  <a:cubicBezTo>
                    <a:pt x="7873519" y="698746"/>
                    <a:pt x="7874741" y="698746"/>
                    <a:pt x="7875961" y="697526"/>
                  </a:cubicBezTo>
                  <a:cubicBezTo>
                    <a:pt x="7878403" y="696305"/>
                    <a:pt x="7879623" y="695084"/>
                    <a:pt x="7882064" y="693864"/>
                  </a:cubicBezTo>
                  <a:cubicBezTo>
                    <a:pt x="7883285" y="693864"/>
                    <a:pt x="7886948" y="693864"/>
                    <a:pt x="7886948" y="693864"/>
                  </a:cubicBezTo>
                  <a:cubicBezTo>
                    <a:pt x="7888168" y="692643"/>
                    <a:pt x="7890610" y="688981"/>
                    <a:pt x="7891830" y="685319"/>
                  </a:cubicBezTo>
                  <a:cubicBezTo>
                    <a:pt x="7893051" y="682877"/>
                    <a:pt x="7894271" y="682877"/>
                    <a:pt x="7895492" y="681657"/>
                  </a:cubicBezTo>
                  <a:cubicBezTo>
                    <a:pt x="7896713" y="679215"/>
                    <a:pt x="7899155" y="680436"/>
                    <a:pt x="7900375" y="677995"/>
                  </a:cubicBezTo>
                  <a:cubicBezTo>
                    <a:pt x="7901595" y="674332"/>
                    <a:pt x="7904037" y="675553"/>
                    <a:pt x="7905258" y="675553"/>
                  </a:cubicBezTo>
                  <a:cubicBezTo>
                    <a:pt x="7905258" y="675553"/>
                    <a:pt x="7906478" y="674332"/>
                    <a:pt x="7907699" y="675553"/>
                  </a:cubicBezTo>
                  <a:cubicBezTo>
                    <a:pt x="7907699" y="675553"/>
                    <a:pt x="7908920" y="675553"/>
                    <a:pt x="7908920" y="674332"/>
                  </a:cubicBezTo>
                  <a:cubicBezTo>
                    <a:pt x="7910140" y="673112"/>
                    <a:pt x="7910140" y="671891"/>
                    <a:pt x="7908920" y="671891"/>
                  </a:cubicBezTo>
                  <a:cubicBezTo>
                    <a:pt x="7906478" y="673112"/>
                    <a:pt x="7906478" y="674332"/>
                    <a:pt x="7905258" y="670670"/>
                  </a:cubicBezTo>
                  <a:cubicBezTo>
                    <a:pt x="7905258" y="669450"/>
                    <a:pt x="7902817" y="670670"/>
                    <a:pt x="7901595" y="670670"/>
                  </a:cubicBezTo>
                  <a:cubicBezTo>
                    <a:pt x="7901595" y="670670"/>
                    <a:pt x="7900375" y="671891"/>
                    <a:pt x="7900375" y="671891"/>
                  </a:cubicBezTo>
                  <a:cubicBezTo>
                    <a:pt x="7900375" y="671891"/>
                    <a:pt x="7899155" y="673112"/>
                    <a:pt x="7899155" y="673112"/>
                  </a:cubicBezTo>
                  <a:cubicBezTo>
                    <a:pt x="7897933" y="671891"/>
                    <a:pt x="7897933" y="673112"/>
                    <a:pt x="7897933" y="673112"/>
                  </a:cubicBezTo>
                  <a:cubicBezTo>
                    <a:pt x="7896713" y="671891"/>
                    <a:pt x="7897933" y="670670"/>
                    <a:pt x="7895492" y="674332"/>
                  </a:cubicBezTo>
                  <a:cubicBezTo>
                    <a:pt x="7894271" y="675553"/>
                    <a:pt x="7894271" y="676774"/>
                    <a:pt x="7893051" y="675553"/>
                  </a:cubicBezTo>
                  <a:cubicBezTo>
                    <a:pt x="7893051" y="674332"/>
                    <a:pt x="7891830" y="674332"/>
                    <a:pt x="7891830" y="674332"/>
                  </a:cubicBezTo>
                  <a:cubicBezTo>
                    <a:pt x="7890610" y="673112"/>
                    <a:pt x="7890610" y="676774"/>
                    <a:pt x="7889388" y="676774"/>
                  </a:cubicBezTo>
                  <a:cubicBezTo>
                    <a:pt x="7889388" y="676774"/>
                    <a:pt x="7889388" y="676774"/>
                    <a:pt x="7888168" y="675553"/>
                  </a:cubicBezTo>
                  <a:cubicBezTo>
                    <a:pt x="7888168" y="674332"/>
                    <a:pt x="7889388" y="673112"/>
                    <a:pt x="7889388" y="671891"/>
                  </a:cubicBezTo>
                  <a:cubicBezTo>
                    <a:pt x="7890610" y="669450"/>
                    <a:pt x="7891830" y="668229"/>
                    <a:pt x="7891830" y="667008"/>
                  </a:cubicBezTo>
                  <a:cubicBezTo>
                    <a:pt x="7891830" y="665788"/>
                    <a:pt x="7893051" y="664567"/>
                    <a:pt x="7894271" y="664567"/>
                  </a:cubicBezTo>
                  <a:cubicBezTo>
                    <a:pt x="7895492" y="663346"/>
                    <a:pt x="7896713" y="662125"/>
                    <a:pt x="7896713" y="660905"/>
                  </a:cubicBezTo>
                  <a:cubicBezTo>
                    <a:pt x="7897933" y="656022"/>
                    <a:pt x="7900375" y="654801"/>
                    <a:pt x="7900375" y="654801"/>
                  </a:cubicBezTo>
                  <a:cubicBezTo>
                    <a:pt x="7900375" y="654801"/>
                    <a:pt x="7901595" y="652360"/>
                    <a:pt x="7901595" y="652360"/>
                  </a:cubicBezTo>
                  <a:cubicBezTo>
                    <a:pt x="7901595" y="652360"/>
                    <a:pt x="7902817" y="651139"/>
                    <a:pt x="7902817" y="648698"/>
                  </a:cubicBezTo>
                  <a:cubicBezTo>
                    <a:pt x="7902817" y="646256"/>
                    <a:pt x="7902817" y="645036"/>
                    <a:pt x="7902817" y="646256"/>
                  </a:cubicBezTo>
                  <a:cubicBezTo>
                    <a:pt x="7901595" y="649918"/>
                    <a:pt x="7901595" y="651139"/>
                    <a:pt x="7900375" y="649918"/>
                  </a:cubicBezTo>
                  <a:cubicBezTo>
                    <a:pt x="7899155" y="648698"/>
                    <a:pt x="7899155" y="652360"/>
                    <a:pt x="7897933" y="652360"/>
                  </a:cubicBezTo>
                  <a:cubicBezTo>
                    <a:pt x="7897933" y="652360"/>
                    <a:pt x="7897933" y="654801"/>
                    <a:pt x="7896713" y="654801"/>
                  </a:cubicBezTo>
                  <a:cubicBezTo>
                    <a:pt x="7896713" y="654801"/>
                    <a:pt x="7895492" y="657243"/>
                    <a:pt x="7895492" y="656022"/>
                  </a:cubicBezTo>
                  <a:cubicBezTo>
                    <a:pt x="7894271" y="656022"/>
                    <a:pt x="7894271" y="656022"/>
                    <a:pt x="7894271" y="656022"/>
                  </a:cubicBezTo>
                  <a:cubicBezTo>
                    <a:pt x="7893051" y="656022"/>
                    <a:pt x="7894271" y="653581"/>
                    <a:pt x="7893051" y="658463"/>
                  </a:cubicBezTo>
                  <a:cubicBezTo>
                    <a:pt x="7893051" y="660905"/>
                    <a:pt x="7891830" y="662125"/>
                    <a:pt x="7891830" y="660905"/>
                  </a:cubicBezTo>
                  <a:cubicBezTo>
                    <a:pt x="7891830" y="659684"/>
                    <a:pt x="7890610" y="660905"/>
                    <a:pt x="7890610" y="660905"/>
                  </a:cubicBezTo>
                  <a:cubicBezTo>
                    <a:pt x="7889388" y="660905"/>
                    <a:pt x="7889388" y="664567"/>
                    <a:pt x="7889388" y="664567"/>
                  </a:cubicBezTo>
                  <a:cubicBezTo>
                    <a:pt x="7889388" y="664567"/>
                    <a:pt x="7888168" y="664567"/>
                    <a:pt x="7888168" y="663346"/>
                  </a:cubicBezTo>
                  <a:cubicBezTo>
                    <a:pt x="7888168" y="659684"/>
                    <a:pt x="7886948" y="664567"/>
                    <a:pt x="7885726" y="665788"/>
                  </a:cubicBezTo>
                  <a:cubicBezTo>
                    <a:pt x="7884506" y="668229"/>
                    <a:pt x="7884506" y="667008"/>
                    <a:pt x="7883285" y="665788"/>
                  </a:cubicBezTo>
                  <a:cubicBezTo>
                    <a:pt x="7883285" y="665788"/>
                    <a:pt x="7883285" y="665788"/>
                    <a:pt x="7883285" y="665788"/>
                  </a:cubicBezTo>
                  <a:cubicBezTo>
                    <a:pt x="7883285" y="665788"/>
                    <a:pt x="7884506" y="665788"/>
                    <a:pt x="7884506" y="665788"/>
                  </a:cubicBezTo>
                  <a:cubicBezTo>
                    <a:pt x="7885726" y="664567"/>
                    <a:pt x="7886948" y="659684"/>
                    <a:pt x="7888168" y="657243"/>
                  </a:cubicBezTo>
                  <a:cubicBezTo>
                    <a:pt x="7888168" y="654801"/>
                    <a:pt x="7890610" y="654801"/>
                    <a:pt x="7890610" y="652360"/>
                  </a:cubicBezTo>
                  <a:cubicBezTo>
                    <a:pt x="7890610" y="649918"/>
                    <a:pt x="7894271" y="649918"/>
                    <a:pt x="7895492" y="647477"/>
                  </a:cubicBezTo>
                  <a:cubicBezTo>
                    <a:pt x="7896713" y="643815"/>
                    <a:pt x="7899155" y="643815"/>
                    <a:pt x="7899155" y="642594"/>
                  </a:cubicBezTo>
                  <a:cubicBezTo>
                    <a:pt x="7899155" y="642594"/>
                    <a:pt x="7900375" y="641374"/>
                    <a:pt x="7900375" y="641374"/>
                  </a:cubicBezTo>
                  <a:cubicBezTo>
                    <a:pt x="7900375" y="641374"/>
                    <a:pt x="7901595" y="640153"/>
                    <a:pt x="7901595" y="638932"/>
                  </a:cubicBezTo>
                  <a:cubicBezTo>
                    <a:pt x="7901595" y="637711"/>
                    <a:pt x="7902817" y="635270"/>
                    <a:pt x="7901595" y="636491"/>
                  </a:cubicBezTo>
                  <a:cubicBezTo>
                    <a:pt x="7900375" y="638932"/>
                    <a:pt x="7900375" y="640153"/>
                    <a:pt x="7897933" y="637711"/>
                  </a:cubicBezTo>
                  <a:cubicBezTo>
                    <a:pt x="7896713" y="636491"/>
                    <a:pt x="7896713" y="638932"/>
                    <a:pt x="7895492" y="638932"/>
                  </a:cubicBezTo>
                  <a:cubicBezTo>
                    <a:pt x="7895492" y="638932"/>
                    <a:pt x="7895492" y="640153"/>
                    <a:pt x="7894271" y="640153"/>
                  </a:cubicBezTo>
                  <a:cubicBezTo>
                    <a:pt x="7894271" y="640153"/>
                    <a:pt x="7893051" y="641374"/>
                    <a:pt x="7893051" y="641374"/>
                  </a:cubicBezTo>
                  <a:cubicBezTo>
                    <a:pt x="7891830" y="641374"/>
                    <a:pt x="7891830" y="641374"/>
                    <a:pt x="7891830" y="641374"/>
                  </a:cubicBezTo>
                  <a:cubicBezTo>
                    <a:pt x="7890610" y="641374"/>
                    <a:pt x="7891830" y="638932"/>
                    <a:pt x="7890610" y="642594"/>
                  </a:cubicBezTo>
                  <a:cubicBezTo>
                    <a:pt x="7889388" y="643815"/>
                    <a:pt x="7889388" y="646256"/>
                    <a:pt x="7889388" y="643815"/>
                  </a:cubicBezTo>
                  <a:cubicBezTo>
                    <a:pt x="7889388" y="642594"/>
                    <a:pt x="7888168" y="643815"/>
                    <a:pt x="7888168" y="643815"/>
                  </a:cubicBezTo>
                  <a:cubicBezTo>
                    <a:pt x="7886948" y="643815"/>
                    <a:pt x="7886948" y="647477"/>
                    <a:pt x="7886948" y="647477"/>
                  </a:cubicBezTo>
                  <a:cubicBezTo>
                    <a:pt x="7886948" y="647477"/>
                    <a:pt x="7885726" y="647477"/>
                    <a:pt x="7885726" y="646256"/>
                  </a:cubicBezTo>
                  <a:cubicBezTo>
                    <a:pt x="7885726" y="645036"/>
                    <a:pt x="7885726" y="645036"/>
                    <a:pt x="7886948" y="643815"/>
                  </a:cubicBezTo>
                  <a:cubicBezTo>
                    <a:pt x="7886948" y="642594"/>
                    <a:pt x="7889388" y="641374"/>
                    <a:pt x="7889388" y="640153"/>
                  </a:cubicBezTo>
                  <a:cubicBezTo>
                    <a:pt x="7889388" y="638932"/>
                    <a:pt x="7890610" y="638932"/>
                    <a:pt x="7891830" y="637711"/>
                  </a:cubicBezTo>
                  <a:cubicBezTo>
                    <a:pt x="7893051" y="636491"/>
                    <a:pt x="7894271" y="636491"/>
                    <a:pt x="7894271" y="635270"/>
                  </a:cubicBezTo>
                  <a:cubicBezTo>
                    <a:pt x="7895492" y="632829"/>
                    <a:pt x="7895492" y="632829"/>
                    <a:pt x="7896713" y="631608"/>
                  </a:cubicBezTo>
                  <a:cubicBezTo>
                    <a:pt x="7897933" y="630387"/>
                    <a:pt x="7897933" y="630387"/>
                    <a:pt x="7897933" y="630387"/>
                  </a:cubicBezTo>
                  <a:cubicBezTo>
                    <a:pt x="7897933" y="630387"/>
                    <a:pt x="7899155" y="627946"/>
                    <a:pt x="7899155" y="627946"/>
                  </a:cubicBezTo>
                  <a:cubicBezTo>
                    <a:pt x="7899155" y="627946"/>
                    <a:pt x="7899155" y="626725"/>
                    <a:pt x="7900375" y="624284"/>
                  </a:cubicBezTo>
                  <a:cubicBezTo>
                    <a:pt x="7900375" y="621842"/>
                    <a:pt x="7900375" y="620622"/>
                    <a:pt x="7900375" y="621842"/>
                  </a:cubicBezTo>
                  <a:cubicBezTo>
                    <a:pt x="7899155" y="625504"/>
                    <a:pt x="7899155" y="626725"/>
                    <a:pt x="7897933" y="625504"/>
                  </a:cubicBezTo>
                  <a:cubicBezTo>
                    <a:pt x="7896713" y="625504"/>
                    <a:pt x="7896713" y="627946"/>
                    <a:pt x="7895492" y="627946"/>
                  </a:cubicBezTo>
                  <a:cubicBezTo>
                    <a:pt x="7895492" y="627946"/>
                    <a:pt x="7895492" y="629167"/>
                    <a:pt x="7894271" y="629167"/>
                  </a:cubicBezTo>
                  <a:cubicBezTo>
                    <a:pt x="7894271" y="629167"/>
                    <a:pt x="7893051" y="630387"/>
                    <a:pt x="7893051" y="630387"/>
                  </a:cubicBezTo>
                  <a:cubicBezTo>
                    <a:pt x="7891830" y="630387"/>
                    <a:pt x="7891830" y="630387"/>
                    <a:pt x="7891830" y="630387"/>
                  </a:cubicBezTo>
                  <a:cubicBezTo>
                    <a:pt x="7890610" y="630387"/>
                    <a:pt x="7891830" y="629167"/>
                    <a:pt x="7890610" y="631608"/>
                  </a:cubicBezTo>
                  <a:cubicBezTo>
                    <a:pt x="7889388" y="632829"/>
                    <a:pt x="7889388" y="634049"/>
                    <a:pt x="7889388" y="632829"/>
                  </a:cubicBezTo>
                  <a:cubicBezTo>
                    <a:pt x="7889388" y="631608"/>
                    <a:pt x="7888168" y="632829"/>
                    <a:pt x="7888168" y="631608"/>
                  </a:cubicBezTo>
                  <a:cubicBezTo>
                    <a:pt x="7886948" y="631608"/>
                    <a:pt x="7886948" y="634049"/>
                    <a:pt x="7886948" y="634049"/>
                  </a:cubicBezTo>
                  <a:cubicBezTo>
                    <a:pt x="7886948" y="634049"/>
                    <a:pt x="7885726" y="634049"/>
                    <a:pt x="7885726" y="632829"/>
                  </a:cubicBezTo>
                  <a:cubicBezTo>
                    <a:pt x="7885726" y="630387"/>
                    <a:pt x="7884506" y="632829"/>
                    <a:pt x="7883285" y="634049"/>
                  </a:cubicBezTo>
                  <a:cubicBezTo>
                    <a:pt x="7882064" y="636491"/>
                    <a:pt x="7882064" y="635270"/>
                    <a:pt x="7880844" y="634049"/>
                  </a:cubicBezTo>
                  <a:cubicBezTo>
                    <a:pt x="7880844" y="632829"/>
                    <a:pt x="7879623" y="630387"/>
                    <a:pt x="7878403" y="634049"/>
                  </a:cubicBezTo>
                  <a:cubicBezTo>
                    <a:pt x="7878403" y="635270"/>
                    <a:pt x="7877181" y="636491"/>
                    <a:pt x="7877181" y="635270"/>
                  </a:cubicBezTo>
                  <a:cubicBezTo>
                    <a:pt x="7875961" y="634049"/>
                    <a:pt x="7875961" y="636491"/>
                    <a:pt x="7875961" y="636491"/>
                  </a:cubicBezTo>
                  <a:cubicBezTo>
                    <a:pt x="7874741" y="635270"/>
                    <a:pt x="7873519" y="636491"/>
                    <a:pt x="7872299" y="638932"/>
                  </a:cubicBezTo>
                  <a:cubicBezTo>
                    <a:pt x="7869857" y="643815"/>
                    <a:pt x="7869857" y="642594"/>
                    <a:pt x="7868637" y="641374"/>
                  </a:cubicBezTo>
                  <a:cubicBezTo>
                    <a:pt x="7866195" y="640153"/>
                    <a:pt x="7867416" y="643815"/>
                    <a:pt x="7866195" y="641374"/>
                  </a:cubicBezTo>
                  <a:cubicBezTo>
                    <a:pt x="7866195" y="641374"/>
                    <a:pt x="7866195" y="640153"/>
                    <a:pt x="7866195" y="640153"/>
                  </a:cubicBezTo>
                  <a:cubicBezTo>
                    <a:pt x="7868637" y="638932"/>
                    <a:pt x="7868637" y="636491"/>
                    <a:pt x="7871078" y="632829"/>
                  </a:cubicBezTo>
                  <a:cubicBezTo>
                    <a:pt x="7872299" y="631608"/>
                    <a:pt x="7873519" y="630387"/>
                    <a:pt x="7874741" y="629167"/>
                  </a:cubicBezTo>
                  <a:cubicBezTo>
                    <a:pt x="7875961" y="626725"/>
                    <a:pt x="7878403" y="625504"/>
                    <a:pt x="7880844" y="624284"/>
                  </a:cubicBezTo>
                  <a:cubicBezTo>
                    <a:pt x="7882064" y="623063"/>
                    <a:pt x="7885726" y="623063"/>
                    <a:pt x="7885726" y="621842"/>
                  </a:cubicBezTo>
                  <a:cubicBezTo>
                    <a:pt x="7886948" y="619401"/>
                    <a:pt x="7888168" y="615739"/>
                    <a:pt x="7889388" y="612077"/>
                  </a:cubicBezTo>
                  <a:cubicBezTo>
                    <a:pt x="7889388" y="609635"/>
                    <a:pt x="7891830" y="608415"/>
                    <a:pt x="7891830" y="605973"/>
                  </a:cubicBezTo>
                  <a:cubicBezTo>
                    <a:pt x="7891830" y="604753"/>
                    <a:pt x="7893051" y="603532"/>
                    <a:pt x="7894271" y="602311"/>
                  </a:cubicBezTo>
                  <a:cubicBezTo>
                    <a:pt x="7895492" y="601090"/>
                    <a:pt x="7896713" y="599870"/>
                    <a:pt x="7896713" y="598649"/>
                  </a:cubicBezTo>
                  <a:cubicBezTo>
                    <a:pt x="7896713" y="597428"/>
                    <a:pt x="7896713" y="596208"/>
                    <a:pt x="7897933" y="594987"/>
                  </a:cubicBezTo>
                  <a:cubicBezTo>
                    <a:pt x="7897933" y="594987"/>
                    <a:pt x="7897933" y="594987"/>
                    <a:pt x="7897933" y="594987"/>
                  </a:cubicBezTo>
                  <a:cubicBezTo>
                    <a:pt x="7897933" y="594987"/>
                    <a:pt x="7899155" y="594987"/>
                    <a:pt x="7899155" y="593766"/>
                  </a:cubicBezTo>
                  <a:cubicBezTo>
                    <a:pt x="7900375" y="592546"/>
                    <a:pt x="7900375" y="591325"/>
                    <a:pt x="7899155" y="591325"/>
                  </a:cubicBezTo>
                  <a:cubicBezTo>
                    <a:pt x="7899155" y="591325"/>
                    <a:pt x="7897933" y="591325"/>
                    <a:pt x="7897933" y="591325"/>
                  </a:cubicBezTo>
                  <a:cubicBezTo>
                    <a:pt x="7897933" y="590104"/>
                    <a:pt x="7899155" y="588883"/>
                    <a:pt x="7899155" y="588883"/>
                  </a:cubicBezTo>
                  <a:cubicBezTo>
                    <a:pt x="7899155" y="587663"/>
                    <a:pt x="7900375" y="584001"/>
                    <a:pt x="7900375" y="584001"/>
                  </a:cubicBezTo>
                  <a:cubicBezTo>
                    <a:pt x="7900375" y="584001"/>
                    <a:pt x="7900375" y="581559"/>
                    <a:pt x="7900375" y="579118"/>
                  </a:cubicBezTo>
                  <a:cubicBezTo>
                    <a:pt x="7900375" y="576676"/>
                    <a:pt x="7899155" y="574235"/>
                    <a:pt x="7899155" y="576676"/>
                  </a:cubicBezTo>
                  <a:cubicBezTo>
                    <a:pt x="7899155" y="579118"/>
                    <a:pt x="7899155" y="581559"/>
                    <a:pt x="7899155" y="582780"/>
                  </a:cubicBezTo>
                  <a:cubicBezTo>
                    <a:pt x="7899155" y="584001"/>
                    <a:pt x="7899155" y="584001"/>
                    <a:pt x="7897933" y="584001"/>
                  </a:cubicBezTo>
                  <a:cubicBezTo>
                    <a:pt x="7896713" y="584001"/>
                    <a:pt x="7896713" y="587663"/>
                    <a:pt x="7895492" y="588883"/>
                  </a:cubicBezTo>
                  <a:cubicBezTo>
                    <a:pt x="7895492" y="588883"/>
                    <a:pt x="7895492" y="588883"/>
                    <a:pt x="7895492" y="590104"/>
                  </a:cubicBezTo>
                  <a:cubicBezTo>
                    <a:pt x="7895492" y="590104"/>
                    <a:pt x="7894271" y="590104"/>
                    <a:pt x="7893051" y="590104"/>
                  </a:cubicBezTo>
                  <a:cubicBezTo>
                    <a:pt x="7893051" y="590104"/>
                    <a:pt x="7891830" y="591325"/>
                    <a:pt x="7891830" y="591325"/>
                  </a:cubicBezTo>
                  <a:cubicBezTo>
                    <a:pt x="7891830" y="591325"/>
                    <a:pt x="7890610" y="592546"/>
                    <a:pt x="7890610" y="592546"/>
                  </a:cubicBezTo>
                  <a:cubicBezTo>
                    <a:pt x="7889388" y="591325"/>
                    <a:pt x="7889388" y="592546"/>
                    <a:pt x="7889388" y="592546"/>
                  </a:cubicBezTo>
                  <a:cubicBezTo>
                    <a:pt x="7888168" y="592546"/>
                    <a:pt x="7889388" y="590104"/>
                    <a:pt x="7888168" y="593766"/>
                  </a:cubicBezTo>
                  <a:cubicBezTo>
                    <a:pt x="7886948" y="594987"/>
                    <a:pt x="7886948" y="597428"/>
                    <a:pt x="7886948" y="594987"/>
                  </a:cubicBezTo>
                  <a:cubicBezTo>
                    <a:pt x="7886948" y="593766"/>
                    <a:pt x="7885726" y="594987"/>
                    <a:pt x="7885726" y="594987"/>
                  </a:cubicBezTo>
                  <a:cubicBezTo>
                    <a:pt x="7884506" y="594987"/>
                    <a:pt x="7884506" y="597428"/>
                    <a:pt x="7884506" y="598649"/>
                  </a:cubicBezTo>
                  <a:cubicBezTo>
                    <a:pt x="7884506" y="598649"/>
                    <a:pt x="7883285" y="598649"/>
                    <a:pt x="7883285" y="597428"/>
                  </a:cubicBezTo>
                  <a:cubicBezTo>
                    <a:pt x="7883285" y="594987"/>
                    <a:pt x="7882064" y="598649"/>
                    <a:pt x="7880844" y="599870"/>
                  </a:cubicBezTo>
                  <a:cubicBezTo>
                    <a:pt x="7879623" y="602311"/>
                    <a:pt x="7879623" y="601090"/>
                    <a:pt x="7878403" y="599870"/>
                  </a:cubicBezTo>
                  <a:cubicBezTo>
                    <a:pt x="7878403" y="598649"/>
                    <a:pt x="7877181" y="596208"/>
                    <a:pt x="7877181" y="599870"/>
                  </a:cubicBezTo>
                  <a:cubicBezTo>
                    <a:pt x="7877181" y="601090"/>
                    <a:pt x="7875961" y="602311"/>
                    <a:pt x="7875961" y="601090"/>
                  </a:cubicBezTo>
                  <a:cubicBezTo>
                    <a:pt x="7874741" y="599870"/>
                    <a:pt x="7874741" y="602311"/>
                    <a:pt x="7874741" y="602311"/>
                  </a:cubicBezTo>
                  <a:cubicBezTo>
                    <a:pt x="7873519" y="601090"/>
                    <a:pt x="7872299" y="602311"/>
                    <a:pt x="7871078" y="603532"/>
                  </a:cubicBezTo>
                  <a:cubicBezTo>
                    <a:pt x="7868637" y="608415"/>
                    <a:pt x="7868637" y="607194"/>
                    <a:pt x="7867416" y="604753"/>
                  </a:cubicBezTo>
                  <a:cubicBezTo>
                    <a:pt x="7866195" y="602311"/>
                    <a:pt x="7866195" y="605973"/>
                    <a:pt x="7864974" y="603532"/>
                  </a:cubicBezTo>
                  <a:cubicBezTo>
                    <a:pt x="7864974" y="602311"/>
                    <a:pt x="7864974" y="601090"/>
                    <a:pt x="7863754" y="601090"/>
                  </a:cubicBezTo>
                  <a:cubicBezTo>
                    <a:pt x="7864974" y="599870"/>
                    <a:pt x="7864974" y="598649"/>
                    <a:pt x="7866195" y="596208"/>
                  </a:cubicBezTo>
                  <a:cubicBezTo>
                    <a:pt x="7867416" y="594987"/>
                    <a:pt x="7868637" y="594987"/>
                    <a:pt x="7869857" y="593766"/>
                  </a:cubicBezTo>
                  <a:cubicBezTo>
                    <a:pt x="7871078" y="592546"/>
                    <a:pt x="7873519" y="591325"/>
                    <a:pt x="7874741" y="588883"/>
                  </a:cubicBezTo>
                  <a:cubicBezTo>
                    <a:pt x="7875961" y="587663"/>
                    <a:pt x="7878403" y="587663"/>
                    <a:pt x="7879623" y="586442"/>
                  </a:cubicBezTo>
                  <a:cubicBezTo>
                    <a:pt x="7880844" y="585221"/>
                    <a:pt x="7882064" y="580339"/>
                    <a:pt x="7883285" y="577897"/>
                  </a:cubicBezTo>
                  <a:cubicBezTo>
                    <a:pt x="7883285" y="575456"/>
                    <a:pt x="7885726" y="575456"/>
                    <a:pt x="7885726" y="573014"/>
                  </a:cubicBezTo>
                  <a:cubicBezTo>
                    <a:pt x="7885726" y="570573"/>
                    <a:pt x="7889388" y="570573"/>
                    <a:pt x="7889388" y="568132"/>
                  </a:cubicBezTo>
                  <a:cubicBezTo>
                    <a:pt x="7890610" y="564469"/>
                    <a:pt x="7893051" y="564469"/>
                    <a:pt x="7893051" y="564469"/>
                  </a:cubicBezTo>
                  <a:cubicBezTo>
                    <a:pt x="7893051" y="564469"/>
                    <a:pt x="7894271" y="563249"/>
                    <a:pt x="7894271" y="563249"/>
                  </a:cubicBezTo>
                  <a:cubicBezTo>
                    <a:pt x="7894271" y="563249"/>
                    <a:pt x="7895492" y="562028"/>
                    <a:pt x="7895492" y="560807"/>
                  </a:cubicBezTo>
                  <a:cubicBezTo>
                    <a:pt x="7895492" y="559587"/>
                    <a:pt x="7896713" y="558366"/>
                    <a:pt x="7895492" y="558366"/>
                  </a:cubicBezTo>
                  <a:cubicBezTo>
                    <a:pt x="7894271" y="559587"/>
                    <a:pt x="7894271" y="560807"/>
                    <a:pt x="7893051" y="559587"/>
                  </a:cubicBezTo>
                  <a:cubicBezTo>
                    <a:pt x="7891830" y="558366"/>
                    <a:pt x="7891830" y="560807"/>
                    <a:pt x="7890610" y="560807"/>
                  </a:cubicBezTo>
                  <a:cubicBezTo>
                    <a:pt x="7890610" y="560807"/>
                    <a:pt x="7890610" y="562028"/>
                    <a:pt x="7889388" y="562028"/>
                  </a:cubicBezTo>
                  <a:cubicBezTo>
                    <a:pt x="7889388" y="562028"/>
                    <a:pt x="7888168" y="563249"/>
                    <a:pt x="7888168" y="563249"/>
                  </a:cubicBezTo>
                  <a:cubicBezTo>
                    <a:pt x="7886948" y="563249"/>
                    <a:pt x="7886948" y="563249"/>
                    <a:pt x="7886948" y="563249"/>
                  </a:cubicBezTo>
                  <a:cubicBezTo>
                    <a:pt x="7885726" y="563249"/>
                    <a:pt x="7886948" y="560807"/>
                    <a:pt x="7885726" y="564469"/>
                  </a:cubicBezTo>
                  <a:cubicBezTo>
                    <a:pt x="7884506" y="565690"/>
                    <a:pt x="7884506" y="568132"/>
                    <a:pt x="7884506" y="565690"/>
                  </a:cubicBezTo>
                  <a:cubicBezTo>
                    <a:pt x="7884506" y="564469"/>
                    <a:pt x="7883285" y="565690"/>
                    <a:pt x="7883285" y="565690"/>
                  </a:cubicBezTo>
                  <a:cubicBezTo>
                    <a:pt x="7882064" y="565690"/>
                    <a:pt x="7882064" y="568132"/>
                    <a:pt x="7882064" y="569352"/>
                  </a:cubicBezTo>
                  <a:cubicBezTo>
                    <a:pt x="7882064" y="569352"/>
                    <a:pt x="7880844" y="569352"/>
                    <a:pt x="7880844" y="568132"/>
                  </a:cubicBezTo>
                  <a:cubicBezTo>
                    <a:pt x="7880844" y="565690"/>
                    <a:pt x="7879623" y="569352"/>
                    <a:pt x="7878403" y="570573"/>
                  </a:cubicBezTo>
                  <a:cubicBezTo>
                    <a:pt x="7877181" y="573014"/>
                    <a:pt x="7877181" y="571794"/>
                    <a:pt x="7875961" y="570573"/>
                  </a:cubicBezTo>
                  <a:cubicBezTo>
                    <a:pt x="7875961" y="569352"/>
                    <a:pt x="7874741" y="566911"/>
                    <a:pt x="7873519" y="570573"/>
                  </a:cubicBezTo>
                  <a:cubicBezTo>
                    <a:pt x="7873519" y="571794"/>
                    <a:pt x="7872299" y="573014"/>
                    <a:pt x="7872299" y="573014"/>
                  </a:cubicBezTo>
                  <a:cubicBezTo>
                    <a:pt x="7871078" y="571794"/>
                    <a:pt x="7871078" y="575456"/>
                    <a:pt x="7871078" y="575456"/>
                  </a:cubicBezTo>
                  <a:cubicBezTo>
                    <a:pt x="7869857" y="574235"/>
                    <a:pt x="7868637" y="575456"/>
                    <a:pt x="7867416" y="577897"/>
                  </a:cubicBezTo>
                  <a:cubicBezTo>
                    <a:pt x="7864974" y="582780"/>
                    <a:pt x="7864974" y="581559"/>
                    <a:pt x="7863754" y="580339"/>
                  </a:cubicBezTo>
                  <a:cubicBezTo>
                    <a:pt x="7861312" y="579118"/>
                    <a:pt x="7862534" y="582780"/>
                    <a:pt x="7861312" y="580339"/>
                  </a:cubicBezTo>
                  <a:cubicBezTo>
                    <a:pt x="7861312" y="580339"/>
                    <a:pt x="7861312" y="580339"/>
                    <a:pt x="7861312" y="580339"/>
                  </a:cubicBezTo>
                  <a:cubicBezTo>
                    <a:pt x="7861312" y="579118"/>
                    <a:pt x="7862534" y="577897"/>
                    <a:pt x="7863754" y="576676"/>
                  </a:cubicBezTo>
                  <a:cubicBezTo>
                    <a:pt x="7864974" y="575456"/>
                    <a:pt x="7866195" y="574235"/>
                    <a:pt x="7867416" y="573014"/>
                  </a:cubicBezTo>
                  <a:cubicBezTo>
                    <a:pt x="7868637" y="570573"/>
                    <a:pt x="7869857" y="569352"/>
                    <a:pt x="7872299" y="568132"/>
                  </a:cubicBezTo>
                  <a:cubicBezTo>
                    <a:pt x="7873519" y="566911"/>
                    <a:pt x="7875961" y="565690"/>
                    <a:pt x="7877181" y="564469"/>
                  </a:cubicBezTo>
                  <a:cubicBezTo>
                    <a:pt x="7878403" y="562028"/>
                    <a:pt x="7878403" y="558366"/>
                    <a:pt x="7879623" y="554704"/>
                  </a:cubicBezTo>
                  <a:cubicBezTo>
                    <a:pt x="7879623" y="552262"/>
                    <a:pt x="7880844" y="551042"/>
                    <a:pt x="7880844" y="548600"/>
                  </a:cubicBezTo>
                  <a:cubicBezTo>
                    <a:pt x="7880844" y="546159"/>
                    <a:pt x="7883285" y="543718"/>
                    <a:pt x="7883285" y="541276"/>
                  </a:cubicBezTo>
                  <a:cubicBezTo>
                    <a:pt x="7883285" y="537614"/>
                    <a:pt x="7885726" y="535173"/>
                    <a:pt x="7885726" y="535173"/>
                  </a:cubicBezTo>
                  <a:cubicBezTo>
                    <a:pt x="7885726" y="535173"/>
                    <a:pt x="7886948" y="532731"/>
                    <a:pt x="7886948" y="532731"/>
                  </a:cubicBezTo>
                  <a:cubicBezTo>
                    <a:pt x="7886948" y="532731"/>
                    <a:pt x="7886948" y="531511"/>
                    <a:pt x="7886948" y="530290"/>
                  </a:cubicBezTo>
                  <a:cubicBezTo>
                    <a:pt x="7886948" y="527848"/>
                    <a:pt x="7886948" y="526628"/>
                    <a:pt x="7886948" y="527848"/>
                  </a:cubicBezTo>
                  <a:cubicBezTo>
                    <a:pt x="7885726" y="531511"/>
                    <a:pt x="7885726" y="531511"/>
                    <a:pt x="7884506" y="531511"/>
                  </a:cubicBezTo>
                  <a:cubicBezTo>
                    <a:pt x="7883285" y="531511"/>
                    <a:pt x="7883285" y="533952"/>
                    <a:pt x="7882064" y="535173"/>
                  </a:cubicBezTo>
                  <a:cubicBezTo>
                    <a:pt x="7882064" y="535173"/>
                    <a:pt x="7882064" y="536393"/>
                    <a:pt x="7882064" y="537614"/>
                  </a:cubicBezTo>
                  <a:cubicBezTo>
                    <a:pt x="7882064" y="537614"/>
                    <a:pt x="7882064" y="538835"/>
                    <a:pt x="7880844" y="540055"/>
                  </a:cubicBezTo>
                  <a:cubicBezTo>
                    <a:pt x="7879623" y="540055"/>
                    <a:pt x="7880844" y="541276"/>
                    <a:pt x="7879623" y="541276"/>
                  </a:cubicBezTo>
                  <a:cubicBezTo>
                    <a:pt x="7878403" y="541276"/>
                    <a:pt x="7879623" y="540055"/>
                    <a:pt x="7878403" y="543718"/>
                  </a:cubicBezTo>
                  <a:cubicBezTo>
                    <a:pt x="7878403" y="546159"/>
                    <a:pt x="7878403" y="547380"/>
                    <a:pt x="7877181" y="546159"/>
                  </a:cubicBezTo>
                  <a:cubicBezTo>
                    <a:pt x="7877181" y="544938"/>
                    <a:pt x="7875961" y="546159"/>
                    <a:pt x="7875961" y="546159"/>
                  </a:cubicBezTo>
                  <a:cubicBezTo>
                    <a:pt x="7874741" y="546159"/>
                    <a:pt x="7874741" y="549821"/>
                    <a:pt x="7874741" y="549821"/>
                  </a:cubicBezTo>
                  <a:cubicBezTo>
                    <a:pt x="7874741" y="549821"/>
                    <a:pt x="7873519" y="549821"/>
                    <a:pt x="7873519" y="548600"/>
                  </a:cubicBezTo>
                  <a:cubicBezTo>
                    <a:pt x="7872299" y="546159"/>
                    <a:pt x="7872299" y="549821"/>
                    <a:pt x="7872299" y="551042"/>
                  </a:cubicBezTo>
                  <a:cubicBezTo>
                    <a:pt x="7871078" y="553483"/>
                    <a:pt x="7871078" y="552262"/>
                    <a:pt x="7871078" y="551042"/>
                  </a:cubicBezTo>
                  <a:cubicBezTo>
                    <a:pt x="7869857" y="549821"/>
                    <a:pt x="7869857" y="548600"/>
                    <a:pt x="7869857" y="551042"/>
                  </a:cubicBezTo>
                  <a:cubicBezTo>
                    <a:pt x="7869857" y="552262"/>
                    <a:pt x="7869857" y="553483"/>
                    <a:pt x="7868637" y="553483"/>
                  </a:cubicBezTo>
                  <a:cubicBezTo>
                    <a:pt x="7867416" y="552262"/>
                    <a:pt x="7868637" y="555925"/>
                    <a:pt x="7868637" y="555925"/>
                  </a:cubicBezTo>
                  <a:cubicBezTo>
                    <a:pt x="7867416" y="554704"/>
                    <a:pt x="7866195" y="557145"/>
                    <a:pt x="7866195" y="559587"/>
                  </a:cubicBezTo>
                  <a:cubicBezTo>
                    <a:pt x="7864974" y="562028"/>
                    <a:pt x="7864974" y="563249"/>
                    <a:pt x="7864974" y="563249"/>
                  </a:cubicBezTo>
                  <a:cubicBezTo>
                    <a:pt x="7864974" y="563249"/>
                    <a:pt x="7863754" y="563249"/>
                    <a:pt x="7863754" y="563249"/>
                  </a:cubicBezTo>
                  <a:cubicBezTo>
                    <a:pt x="7861312" y="562028"/>
                    <a:pt x="7862534" y="565690"/>
                    <a:pt x="7861312" y="563249"/>
                  </a:cubicBezTo>
                  <a:cubicBezTo>
                    <a:pt x="7861312" y="563249"/>
                    <a:pt x="7861312" y="562028"/>
                    <a:pt x="7861312" y="562028"/>
                  </a:cubicBezTo>
                  <a:cubicBezTo>
                    <a:pt x="7861312" y="560807"/>
                    <a:pt x="7861312" y="560807"/>
                    <a:pt x="7862534" y="559587"/>
                  </a:cubicBezTo>
                  <a:cubicBezTo>
                    <a:pt x="7863754" y="558366"/>
                    <a:pt x="7863754" y="557145"/>
                    <a:pt x="7864974" y="555925"/>
                  </a:cubicBezTo>
                  <a:cubicBezTo>
                    <a:pt x="7866195" y="553483"/>
                    <a:pt x="7867416" y="552262"/>
                    <a:pt x="7867416" y="549821"/>
                  </a:cubicBezTo>
                  <a:cubicBezTo>
                    <a:pt x="7867416" y="548600"/>
                    <a:pt x="7869857" y="546159"/>
                    <a:pt x="7869857" y="544938"/>
                  </a:cubicBezTo>
                  <a:cubicBezTo>
                    <a:pt x="7871078" y="542497"/>
                    <a:pt x="7871078" y="538835"/>
                    <a:pt x="7869857" y="536393"/>
                  </a:cubicBezTo>
                  <a:cubicBezTo>
                    <a:pt x="7869857" y="535173"/>
                    <a:pt x="7871078" y="532731"/>
                    <a:pt x="7871078" y="531511"/>
                  </a:cubicBezTo>
                  <a:cubicBezTo>
                    <a:pt x="7871078" y="530290"/>
                    <a:pt x="7872299" y="526628"/>
                    <a:pt x="7873519" y="525407"/>
                  </a:cubicBezTo>
                  <a:cubicBezTo>
                    <a:pt x="7873519" y="521745"/>
                    <a:pt x="7874741" y="520524"/>
                    <a:pt x="7874741" y="520524"/>
                  </a:cubicBezTo>
                  <a:cubicBezTo>
                    <a:pt x="7874741" y="520524"/>
                    <a:pt x="7875961" y="518083"/>
                    <a:pt x="7875961" y="518083"/>
                  </a:cubicBezTo>
                  <a:cubicBezTo>
                    <a:pt x="7875961" y="518083"/>
                    <a:pt x="7875961" y="516862"/>
                    <a:pt x="7875961" y="515641"/>
                  </a:cubicBezTo>
                  <a:cubicBezTo>
                    <a:pt x="7875961" y="514421"/>
                    <a:pt x="7875961" y="513200"/>
                    <a:pt x="7875961" y="514421"/>
                  </a:cubicBezTo>
                  <a:cubicBezTo>
                    <a:pt x="7874741" y="516862"/>
                    <a:pt x="7874741" y="516862"/>
                    <a:pt x="7873519" y="516862"/>
                  </a:cubicBezTo>
                  <a:cubicBezTo>
                    <a:pt x="7872299" y="516862"/>
                    <a:pt x="7872299" y="518083"/>
                    <a:pt x="7872299" y="519303"/>
                  </a:cubicBezTo>
                  <a:cubicBezTo>
                    <a:pt x="7872299" y="519303"/>
                    <a:pt x="7872299" y="520524"/>
                    <a:pt x="7872299" y="520524"/>
                  </a:cubicBezTo>
                  <a:cubicBezTo>
                    <a:pt x="7872299" y="520524"/>
                    <a:pt x="7872299" y="521745"/>
                    <a:pt x="7871078" y="521745"/>
                  </a:cubicBezTo>
                  <a:cubicBezTo>
                    <a:pt x="7869857" y="521745"/>
                    <a:pt x="7871078" y="522966"/>
                    <a:pt x="7869857" y="522966"/>
                  </a:cubicBezTo>
                  <a:cubicBezTo>
                    <a:pt x="7869857" y="522966"/>
                    <a:pt x="7869857" y="521745"/>
                    <a:pt x="7868637" y="525407"/>
                  </a:cubicBezTo>
                  <a:cubicBezTo>
                    <a:pt x="7868637" y="526628"/>
                    <a:pt x="7868637" y="529069"/>
                    <a:pt x="7867416" y="527848"/>
                  </a:cubicBezTo>
                  <a:cubicBezTo>
                    <a:pt x="7867416" y="527848"/>
                    <a:pt x="7867416" y="527848"/>
                    <a:pt x="7866195" y="529069"/>
                  </a:cubicBezTo>
                  <a:cubicBezTo>
                    <a:pt x="7864974" y="530290"/>
                    <a:pt x="7866195" y="531511"/>
                    <a:pt x="7866195" y="532731"/>
                  </a:cubicBezTo>
                  <a:cubicBezTo>
                    <a:pt x="7866195" y="532731"/>
                    <a:pt x="7866195" y="532731"/>
                    <a:pt x="7864974" y="532731"/>
                  </a:cubicBezTo>
                  <a:cubicBezTo>
                    <a:pt x="7863754" y="531511"/>
                    <a:pt x="7863754" y="533952"/>
                    <a:pt x="7863754" y="535173"/>
                  </a:cubicBezTo>
                  <a:cubicBezTo>
                    <a:pt x="7863754" y="537614"/>
                    <a:pt x="7862534" y="536393"/>
                    <a:pt x="7862534" y="536393"/>
                  </a:cubicBezTo>
                  <a:cubicBezTo>
                    <a:pt x="7862534" y="536393"/>
                    <a:pt x="7861312" y="535173"/>
                    <a:pt x="7861312" y="537614"/>
                  </a:cubicBezTo>
                  <a:cubicBezTo>
                    <a:pt x="7861312" y="538835"/>
                    <a:pt x="7861312" y="540055"/>
                    <a:pt x="7861312" y="540055"/>
                  </a:cubicBezTo>
                  <a:cubicBezTo>
                    <a:pt x="7860092" y="540055"/>
                    <a:pt x="7861312" y="541276"/>
                    <a:pt x="7861312" y="541276"/>
                  </a:cubicBezTo>
                  <a:cubicBezTo>
                    <a:pt x="7860092" y="541276"/>
                    <a:pt x="7860092" y="542497"/>
                    <a:pt x="7858871" y="544938"/>
                  </a:cubicBezTo>
                  <a:cubicBezTo>
                    <a:pt x="7858871" y="549821"/>
                    <a:pt x="7857650" y="548600"/>
                    <a:pt x="7857650" y="548600"/>
                  </a:cubicBezTo>
                  <a:cubicBezTo>
                    <a:pt x="7856430" y="548600"/>
                    <a:pt x="7857650" y="551042"/>
                    <a:pt x="7856430" y="549821"/>
                  </a:cubicBezTo>
                  <a:cubicBezTo>
                    <a:pt x="7856430" y="549821"/>
                    <a:pt x="7856430" y="549821"/>
                    <a:pt x="7856430" y="549821"/>
                  </a:cubicBezTo>
                  <a:cubicBezTo>
                    <a:pt x="7856430" y="549821"/>
                    <a:pt x="7856430" y="549821"/>
                    <a:pt x="7856430" y="549821"/>
                  </a:cubicBezTo>
                  <a:cubicBezTo>
                    <a:pt x="7857650" y="546159"/>
                    <a:pt x="7857650" y="546159"/>
                    <a:pt x="7858871" y="541276"/>
                  </a:cubicBezTo>
                  <a:cubicBezTo>
                    <a:pt x="7858871" y="540055"/>
                    <a:pt x="7860092" y="538835"/>
                    <a:pt x="7860092" y="537614"/>
                  </a:cubicBezTo>
                  <a:cubicBezTo>
                    <a:pt x="7860092" y="535173"/>
                    <a:pt x="7861312" y="533952"/>
                    <a:pt x="7862534" y="531511"/>
                  </a:cubicBezTo>
                  <a:cubicBezTo>
                    <a:pt x="7862534" y="530290"/>
                    <a:pt x="7864974" y="527848"/>
                    <a:pt x="7864974" y="526628"/>
                  </a:cubicBezTo>
                  <a:cubicBezTo>
                    <a:pt x="7864974" y="524186"/>
                    <a:pt x="7864974" y="521745"/>
                    <a:pt x="7864974" y="519303"/>
                  </a:cubicBezTo>
                  <a:cubicBezTo>
                    <a:pt x="7864974" y="518083"/>
                    <a:pt x="7864974" y="516862"/>
                    <a:pt x="7864974" y="514421"/>
                  </a:cubicBezTo>
                  <a:cubicBezTo>
                    <a:pt x="7864974" y="513200"/>
                    <a:pt x="7866195" y="510759"/>
                    <a:pt x="7866195" y="508317"/>
                  </a:cubicBezTo>
                  <a:cubicBezTo>
                    <a:pt x="7866195" y="505876"/>
                    <a:pt x="7867416" y="503434"/>
                    <a:pt x="7867416" y="503434"/>
                  </a:cubicBezTo>
                  <a:cubicBezTo>
                    <a:pt x="7867416" y="503434"/>
                    <a:pt x="7867416" y="500993"/>
                    <a:pt x="7868637" y="500993"/>
                  </a:cubicBezTo>
                  <a:cubicBezTo>
                    <a:pt x="7868637" y="500993"/>
                    <a:pt x="7868637" y="499772"/>
                    <a:pt x="7868637" y="498552"/>
                  </a:cubicBezTo>
                  <a:cubicBezTo>
                    <a:pt x="7868637" y="497331"/>
                    <a:pt x="7868637" y="496110"/>
                    <a:pt x="7868637" y="497331"/>
                  </a:cubicBezTo>
                  <a:cubicBezTo>
                    <a:pt x="7868637" y="499772"/>
                    <a:pt x="7868637" y="499772"/>
                    <a:pt x="7867416" y="499772"/>
                  </a:cubicBezTo>
                  <a:cubicBezTo>
                    <a:pt x="7867416" y="499772"/>
                    <a:pt x="7866195" y="500993"/>
                    <a:pt x="7866195" y="502214"/>
                  </a:cubicBezTo>
                  <a:cubicBezTo>
                    <a:pt x="7866195" y="502214"/>
                    <a:pt x="7866195" y="503434"/>
                    <a:pt x="7866195" y="503434"/>
                  </a:cubicBezTo>
                  <a:cubicBezTo>
                    <a:pt x="7866195" y="503434"/>
                    <a:pt x="7866195" y="504655"/>
                    <a:pt x="7866195" y="504655"/>
                  </a:cubicBezTo>
                  <a:cubicBezTo>
                    <a:pt x="7864974" y="505876"/>
                    <a:pt x="7866195" y="505876"/>
                    <a:pt x="7864974" y="505876"/>
                  </a:cubicBezTo>
                  <a:cubicBezTo>
                    <a:pt x="7864974" y="505876"/>
                    <a:pt x="7864974" y="504655"/>
                    <a:pt x="7864974" y="508317"/>
                  </a:cubicBezTo>
                  <a:cubicBezTo>
                    <a:pt x="7864974" y="509538"/>
                    <a:pt x="7864974" y="510759"/>
                    <a:pt x="7864974" y="510759"/>
                  </a:cubicBezTo>
                  <a:cubicBezTo>
                    <a:pt x="7864974" y="510759"/>
                    <a:pt x="7864974" y="510759"/>
                    <a:pt x="7863754" y="511979"/>
                  </a:cubicBezTo>
                  <a:cubicBezTo>
                    <a:pt x="7862534" y="513200"/>
                    <a:pt x="7863754" y="514421"/>
                    <a:pt x="7863754" y="514421"/>
                  </a:cubicBezTo>
                  <a:cubicBezTo>
                    <a:pt x="7863754" y="514421"/>
                    <a:pt x="7863754" y="514421"/>
                    <a:pt x="7862534" y="514421"/>
                  </a:cubicBezTo>
                  <a:cubicBezTo>
                    <a:pt x="7861312" y="513200"/>
                    <a:pt x="7862534" y="515641"/>
                    <a:pt x="7861312" y="516862"/>
                  </a:cubicBezTo>
                  <a:cubicBezTo>
                    <a:pt x="7861312" y="519303"/>
                    <a:pt x="7861312" y="518083"/>
                    <a:pt x="7860092" y="518083"/>
                  </a:cubicBezTo>
                  <a:cubicBezTo>
                    <a:pt x="7860092" y="518083"/>
                    <a:pt x="7858871" y="516862"/>
                    <a:pt x="7858871" y="519303"/>
                  </a:cubicBezTo>
                  <a:cubicBezTo>
                    <a:pt x="7858871" y="520524"/>
                    <a:pt x="7858871" y="520524"/>
                    <a:pt x="7858871" y="520524"/>
                  </a:cubicBezTo>
                  <a:cubicBezTo>
                    <a:pt x="7857650" y="520524"/>
                    <a:pt x="7858871" y="521745"/>
                    <a:pt x="7858871" y="521745"/>
                  </a:cubicBezTo>
                  <a:cubicBezTo>
                    <a:pt x="7857650" y="521745"/>
                    <a:pt x="7857650" y="524186"/>
                    <a:pt x="7857650" y="525407"/>
                  </a:cubicBezTo>
                  <a:cubicBezTo>
                    <a:pt x="7857650" y="529069"/>
                    <a:pt x="7857650" y="529069"/>
                    <a:pt x="7856430" y="529069"/>
                  </a:cubicBezTo>
                  <a:cubicBezTo>
                    <a:pt x="7855209" y="530290"/>
                    <a:pt x="7856430" y="531511"/>
                    <a:pt x="7855209" y="530290"/>
                  </a:cubicBezTo>
                  <a:cubicBezTo>
                    <a:pt x="7853988" y="530290"/>
                    <a:pt x="7853988" y="529069"/>
                    <a:pt x="7853988" y="531511"/>
                  </a:cubicBezTo>
                  <a:cubicBezTo>
                    <a:pt x="7853988" y="532731"/>
                    <a:pt x="7853988" y="532731"/>
                    <a:pt x="7853988" y="532731"/>
                  </a:cubicBezTo>
                  <a:cubicBezTo>
                    <a:pt x="7852767" y="530290"/>
                    <a:pt x="7853988" y="533952"/>
                    <a:pt x="7852767" y="533952"/>
                  </a:cubicBezTo>
                  <a:cubicBezTo>
                    <a:pt x="7851547" y="532731"/>
                    <a:pt x="7852767" y="537614"/>
                    <a:pt x="7851547" y="536393"/>
                  </a:cubicBezTo>
                  <a:cubicBezTo>
                    <a:pt x="7850327" y="535173"/>
                    <a:pt x="7851547" y="537614"/>
                    <a:pt x="7850327" y="536393"/>
                  </a:cubicBezTo>
                  <a:cubicBezTo>
                    <a:pt x="7850327" y="536393"/>
                    <a:pt x="7850327" y="537614"/>
                    <a:pt x="7850327" y="537614"/>
                  </a:cubicBezTo>
                  <a:cubicBezTo>
                    <a:pt x="7850327" y="537614"/>
                    <a:pt x="7850327" y="537614"/>
                    <a:pt x="7850327" y="537614"/>
                  </a:cubicBezTo>
                  <a:lnTo>
                    <a:pt x="7850327" y="499772"/>
                  </a:lnTo>
                  <a:lnTo>
                    <a:pt x="7850327" y="537614"/>
                  </a:lnTo>
                  <a:cubicBezTo>
                    <a:pt x="7850327" y="537614"/>
                    <a:pt x="7850327" y="537614"/>
                    <a:pt x="7850327" y="537614"/>
                  </a:cubicBezTo>
                  <a:cubicBezTo>
                    <a:pt x="7850327" y="537614"/>
                    <a:pt x="7850327" y="536393"/>
                    <a:pt x="7850327" y="536393"/>
                  </a:cubicBezTo>
                  <a:cubicBezTo>
                    <a:pt x="7849105" y="537614"/>
                    <a:pt x="7850327" y="535173"/>
                    <a:pt x="7849105" y="536393"/>
                  </a:cubicBezTo>
                  <a:cubicBezTo>
                    <a:pt x="7849105" y="536393"/>
                    <a:pt x="7850327" y="532731"/>
                    <a:pt x="7847885" y="533952"/>
                  </a:cubicBezTo>
                  <a:cubicBezTo>
                    <a:pt x="7847885" y="533952"/>
                    <a:pt x="7847885" y="530290"/>
                    <a:pt x="7846664" y="532731"/>
                  </a:cubicBezTo>
                  <a:cubicBezTo>
                    <a:pt x="7846664" y="532731"/>
                    <a:pt x="7846664" y="532731"/>
                    <a:pt x="7846664" y="531511"/>
                  </a:cubicBezTo>
                  <a:cubicBezTo>
                    <a:pt x="7846664" y="529069"/>
                    <a:pt x="7846664" y="529069"/>
                    <a:pt x="7845443" y="530290"/>
                  </a:cubicBezTo>
                  <a:cubicBezTo>
                    <a:pt x="7844223" y="530290"/>
                    <a:pt x="7845443" y="529069"/>
                    <a:pt x="7844223" y="529069"/>
                  </a:cubicBezTo>
                  <a:cubicBezTo>
                    <a:pt x="7843002" y="529069"/>
                    <a:pt x="7843002" y="529069"/>
                    <a:pt x="7843002" y="525407"/>
                  </a:cubicBezTo>
                  <a:cubicBezTo>
                    <a:pt x="7843002" y="522966"/>
                    <a:pt x="7843002" y="521745"/>
                    <a:pt x="7841781" y="521745"/>
                  </a:cubicBezTo>
                  <a:cubicBezTo>
                    <a:pt x="7841781" y="521745"/>
                    <a:pt x="7843002" y="520524"/>
                    <a:pt x="7841781" y="520524"/>
                  </a:cubicBezTo>
                  <a:cubicBezTo>
                    <a:pt x="7841781" y="520524"/>
                    <a:pt x="7841781" y="520524"/>
                    <a:pt x="7841781" y="519303"/>
                  </a:cubicBezTo>
                  <a:cubicBezTo>
                    <a:pt x="7841781" y="516862"/>
                    <a:pt x="7841781" y="518083"/>
                    <a:pt x="7840560" y="518083"/>
                  </a:cubicBezTo>
                  <a:cubicBezTo>
                    <a:pt x="7840560" y="518083"/>
                    <a:pt x="7839340" y="519303"/>
                    <a:pt x="7839340" y="516862"/>
                  </a:cubicBezTo>
                  <a:cubicBezTo>
                    <a:pt x="7839340" y="515641"/>
                    <a:pt x="7839340" y="513200"/>
                    <a:pt x="7838120" y="514421"/>
                  </a:cubicBezTo>
                  <a:cubicBezTo>
                    <a:pt x="7838120" y="514421"/>
                    <a:pt x="7838120" y="514421"/>
                    <a:pt x="7836898" y="514421"/>
                  </a:cubicBezTo>
                  <a:cubicBezTo>
                    <a:pt x="7836898" y="514421"/>
                    <a:pt x="7836898" y="511979"/>
                    <a:pt x="7836898" y="511979"/>
                  </a:cubicBezTo>
                  <a:cubicBezTo>
                    <a:pt x="7836898" y="511979"/>
                    <a:pt x="7836898" y="510759"/>
                    <a:pt x="7835678" y="510759"/>
                  </a:cubicBezTo>
                  <a:cubicBezTo>
                    <a:pt x="7835678" y="510759"/>
                    <a:pt x="7835678" y="509538"/>
                    <a:pt x="7835678" y="508317"/>
                  </a:cubicBezTo>
                  <a:cubicBezTo>
                    <a:pt x="7835678" y="505876"/>
                    <a:pt x="7835678" y="507096"/>
                    <a:pt x="7835678" y="505876"/>
                  </a:cubicBezTo>
                  <a:cubicBezTo>
                    <a:pt x="7835678" y="505876"/>
                    <a:pt x="7835678" y="505876"/>
                    <a:pt x="7834457" y="504655"/>
                  </a:cubicBezTo>
                  <a:cubicBezTo>
                    <a:pt x="7834457" y="504655"/>
                    <a:pt x="7834457" y="503434"/>
                    <a:pt x="7834457" y="503434"/>
                  </a:cubicBezTo>
                  <a:cubicBezTo>
                    <a:pt x="7834457" y="503434"/>
                    <a:pt x="7834457" y="502214"/>
                    <a:pt x="7834457" y="502214"/>
                  </a:cubicBezTo>
                  <a:cubicBezTo>
                    <a:pt x="7834457" y="500993"/>
                    <a:pt x="7833236" y="499772"/>
                    <a:pt x="7833236" y="499772"/>
                  </a:cubicBezTo>
                  <a:cubicBezTo>
                    <a:pt x="7832016" y="499772"/>
                    <a:pt x="7832016" y="499772"/>
                    <a:pt x="7832016" y="497331"/>
                  </a:cubicBezTo>
                  <a:cubicBezTo>
                    <a:pt x="7832016" y="496110"/>
                    <a:pt x="7832016" y="497331"/>
                    <a:pt x="7832016" y="498552"/>
                  </a:cubicBezTo>
                  <a:cubicBezTo>
                    <a:pt x="7832016" y="499772"/>
                    <a:pt x="7832016" y="500993"/>
                    <a:pt x="7832016" y="500993"/>
                  </a:cubicBezTo>
                  <a:cubicBezTo>
                    <a:pt x="7832016" y="500993"/>
                    <a:pt x="7832016" y="502214"/>
                    <a:pt x="7833236" y="503434"/>
                  </a:cubicBezTo>
                  <a:cubicBezTo>
                    <a:pt x="7833236" y="503434"/>
                    <a:pt x="7834457" y="505876"/>
                    <a:pt x="7834457" y="508317"/>
                  </a:cubicBezTo>
                  <a:cubicBezTo>
                    <a:pt x="7834457" y="509538"/>
                    <a:pt x="7835678" y="511979"/>
                    <a:pt x="7835678" y="514421"/>
                  </a:cubicBezTo>
                  <a:cubicBezTo>
                    <a:pt x="7835678" y="515641"/>
                    <a:pt x="7835678" y="516862"/>
                    <a:pt x="7835678" y="519303"/>
                  </a:cubicBezTo>
                  <a:cubicBezTo>
                    <a:pt x="7835678" y="521745"/>
                    <a:pt x="7835678" y="524186"/>
                    <a:pt x="7835678" y="526628"/>
                  </a:cubicBezTo>
                  <a:cubicBezTo>
                    <a:pt x="7835678" y="527848"/>
                    <a:pt x="7838120" y="530290"/>
                    <a:pt x="7838120" y="531511"/>
                  </a:cubicBezTo>
                  <a:cubicBezTo>
                    <a:pt x="7839340" y="533952"/>
                    <a:pt x="7839340" y="535173"/>
                    <a:pt x="7840560" y="537614"/>
                  </a:cubicBezTo>
                  <a:cubicBezTo>
                    <a:pt x="7840560" y="538835"/>
                    <a:pt x="7841781" y="540055"/>
                    <a:pt x="7841781" y="541276"/>
                  </a:cubicBezTo>
                  <a:cubicBezTo>
                    <a:pt x="7843002" y="546159"/>
                    <a:pt x="7841781" y="546159"/>
                    <a:pt x="7844223" y="549821"/>
                  </a:cubicBezTo>
                  <a:cubicBezTo>
                    <a:pt x="7844223" y="549821"/>
                    <a:pt x="7844223" y="549821"/>
                    <a:pt x="7844223" y="549821"/>
                  </a:cubicBezTo>
                  <a:cubicBezTo>
                    <a:pt x="7844223" y="549821"/>
                    <a:pt x="7844223" y="549821"/>
                    <a:pt x="7844223" y="549821"/>
                  </a:cubicBezTo>
                  <a:cubicBezTo>
                    <a:pt x="7843002" y="551042"/>
                    <a:pt x="7844223" y="548600"/>
                    <a:pt x="7843002" y="548600"/>
                  </a:cubicBezTo>
                  <a:cubicBezTo>
                    <a:pt x="7841781" y="548600"/>
                    <a:pt x="7841781" y="549821"/>
                    <a:pt x="7841781" y="544938"/>
                  </a:cubicBezTo>
                  <a:cubicBezTo>
                    <a:pt x="7841781" y="542497"/>
                    <a:pt x="7840560" y="541276"/>
                    <a:pt x="7839340" y="541276"/>
                  </a:cubicBezTo>
                  <a:cubicBezTo>
                    <a:pt x="7839340" y="541276"/>
                    <a:pt x="7840560" y="538835"/>
                    <a:pt x="7839340" y="540055"/>
                  </a:cubicBezTo>
                  <a:cubicBezTo>
                    <a:pt x="7839340" y="540055"/>
                    <a:pt x="7839340" y="540055"/>
                    <a:pt x="7839340" y="537614"/>
                  </a:cubicBezTo>
                  <a:cubicBezTo>
                    <a:pt x="7839340" y="535173"/>
                    <a:pt x="7838120" y="536393"/>
                    <a:pt x="7838120" y="536393"/>
                  </a:cubicBezTo>
                  <a:cubicBezTo>
                    <a:pt x="7838120" y="536393"/>
                    <a:pt x="7836898" y="537614"/>
                    <a:pt x="7836898" y="535173"/>
                  </a:cubicBezTo>
                  <a:cubicBezTo>
                    <a:pt x="7836898" y="533952"/>
                    <a:pt x="7836898" y="530290"/>
                    <a:pt x="7835678" y="532731"/>
                  </a:cubicBezTo>
                  <a:cubicBezTo>
                    <a:pt x="7835678" y="533952"/>
                    <a:pt x="7834457" y="533952"/>
                    <a:pt x="7834457" y="532731"/>
                  </a:cubicBezTo>
                  <a:cubicBezTo>
                    <a:pt x="7834457" y="532731"/>
                    <a:pt x="7834457" y="530290"/>
                    <a:pt x="7834457" y="529069"/>
                  </a:cubicBezTo>
                  <a:cubicBezTo>
                    <a:pt x="7834457" y="529069"/>
                    <a:pt x="7834457" y="527848"/>
                    <a:pt x="7833236" y="527848"/>
                  </a:cubicBezTo>
                  <a:cubicBezTo>
                    <a:pt x="7833236" y="529069"/>
                    <a:pt x="7832016" y="526628"/>
                    <a:pt x="7832016" y="525407"/>
                  </a:cubicBezTo>
                  <a:cubicBezTo>
                    <a:pt x="7832016" y="521745"/>
                    <a:pt x="7832016" y="524186"/>
                    <a:pt x="7830795" y="522966"/>
                  </a:cubicBezTo>
                  <a:cubicBezTo>
                    <a:pt x="7830795" y="522966"/>
                    <a:pt x="7830795" y="522966"/>
                    <a:pt x="7829574" y="521745"/>
                  </a:cubicBezTo>
                  <a:cubicBezTo>
                    <a:pt x="7829574" y="521745"/>
                    <a:pt x="7829574" y="520524"/>
                    <a:pt x="7828353" y="520524"/>
                  </a:cubicBezTo>
                  <a:cubicBezTo>
                    <a:pt x="7828353" y="520524"/>
                    <a:pt x="7828353" y="519303"/>
                    <a:pt x="7828353" y="519303"/>
                  </a:cubicBezTo>
                  <a:cubicBezTo>
                    <a:pt x="7827133" y="518083"/>
                    <a:pt x="7827133" y="516862"/>
                    <a:pt x="7827133" y="516862"/>
                  </a:cubicBezTo>
                  <a:cubicBezTo>
                    <a:pt x="7825913" y="516862"/>
                    <a:pt x="7825913" y="516862"/>
                    <a:pt x="7824691" y="514421"/>
                  </a:cubicBezTo>
                  <a:cubicBezTo>
                    <a:pt x="7824691" y="513200"/>
                    <a:pt x="7824691" y="514421"/>
                    <a:pt x="7824691" y="515641"/>
                  </a:cubicBezTo>
                  <a:cubicBezTo>
                    <a:pt x="7824691" y="516862"/>
                    <a:pt x="7824691" y="518083"/>
                    <a:pt x="7824691" y="518083"/>
                  </a:cubicBezTo>
                  <a:cubicBezTo>
                    <a:pt x="7824691" y="518083"/>
                    <a:pt x="7824691" y="519303"/>
                    <a:pt x="7825913" y="520524"/>
                  </a:cubicBezTo>
                  <a:cubicBezTo>
                    <a:pt x="7825913" y="520524"/>
                    <a:pt x="7827133" y="522966"/>
                    <a:pt x="7827133" y="525407"/>
                  </a:cubicBezTo>
                  <a:cubicBezTo>
                    <a:pt x="7827133" y="526628"/>
                    <a:pt x="7829574" y="530290"/>
                    <a:pt x="7829574" y="531511"/>
                  </a:cubicBezTo>
                  <a:cubicBezTo>
                    <a:pt x="7829574" y="532731"/>
                    <a:pt x="7830795" y="535173"/>
                    <a:pt x="7830795" y="536393"/>
                  </a:cubicBezTo>
                  <a:cubicBezTo>
                    <a:pt x="7830795" y="538835"/>
                    <a:pt x="7830795" y="542497"/>
                    <a:pt x="7830795" y="544938"/>
                  </a:cubicBezTo>
                  <a:cubicBezTo>
                    <a:pt x="7830795" y="546159"/>
                    <a:pt x="7833236" y="548600"/>
                    <a:pt x="7833236" y="549821"/>
                  </a:cubicBezTo>
                  <a:cubicBezTo>
                    <a:pt x="7834457" y="552262"/>
                    <a:pt x="7835678" y="553483"/>
                    <a:pt x="7835678" y="555925"/>
                  </a:cubicBezTo>
                  <a:cubicBezTo>
                    <a:pt x="7835678" y="557145"/>
                    <a:pt x="7836898" y="558366"/>
                    <a:pt x="7838120" y="559587"/>
                  </a:cubicBezTo>
                  <a:cubicBezTo>
                    <a:pt x="7838120" y="560807"/>
                    <a:pt x="7839340" y="560807"/>
                    <a:pt x="7839340" y="562028"/>
                  </a:cubicBezTo>
                  <a:cubicBezTo>
                    <a:pt x="7839340" y="562028"/>
                    <a:pt x="7839340" y="562028"/>
                    <a:pt x="7839340" y="563249"/>
                  </a:cubicBezTo>
                  <a:cubicBezTo>
                    <a:pt x="7838120" y="564469"/>
                    <a:pt x="7839340" y="562028"/>
                    <a:pt x="7836898" y="563249"/>
                  </a:cubicBezTo>
                  <a:cubicBezTo>
                    <a:pt x="7835678" y="563249"/>
                    <a:pt x="7835678" y="564469"/>
                    <a:pt x="7835678" y="563249"/>
                  </a:cubicBezTo>
                  <a:cubicBezTo>
                    <a:pt x="7835678" y="563249"/>
                    <a:pt x="7834457" y="562028"/>
                    <a:pt x="7834457" y="559587"/>
                  </a:cubicBezTo>
                  <a:cubicBezTo>
                    <a:pt x="7834457" y="557145"/>
                    <a:pt x="7833236" y="555925"/>
                    <a:pt x="7832016" y="555925"/>
                  </a:cubicBezTo>
                  <a:cubicBezTo>
                    <a:pt x="7832016" y="555925"/>
                    <a:pt x="7833236" y="553483"/>
                    <a:pt x="7832016" y="553483"/>
                  </a:cubicBezTo>
                  <a:cubicBezTo>
                    <a:pt x="7832016" y="553483"/>
                    <a:pt x="7832016" y="553483"/>
                    <a:pt x="7830795" y="551042"/>
                  </a:cubicBezTo>
                  <a:cubicBezTo>
                    <a:pt x="7830795" y="547380"/>
                    <a:pt x="7829574" y="549821"/>
                    <a:pt x="7829574" y="551042"/>
                  </a:cubicBezTo>
                  <a:cubicBezTo>
                    <a:pt x="7828353" y="552262"/>
                    <a:pt x="7828353" y="553483"/>
                    <a:pt x="7828353" y="551042"/>
                  </a:cubicBezTo>
                  <a:cubicBezTo>
                    <a:pt x="7828353" y="549821"/>
                    <a:pt x="7827133" y="546159"/>
                    <a:pt x="7827133" y="548600"/>
                  </a:cubicBezTo>
                  <a:cubicBezTo>
                    <a:pt x="7827133" y="549821"/>
                    <a:pt x="7825913" y="549821"/>
                    <a:pt x="7825913" y="549821"/>
                  </a:cubicBezTo>
                  <a:cubicBezTo>
                    <a:pt x="7825913" y="549821"/>
                    <a:pt x="7825913" y="546159"/>
                    <a:pt x="7824691" y="546159"/>
                  </a:cubicBezTo>
                  <a:cubicBezTo>
                    <a:pt x="7824691" y="546159"/>
                    <a:pt x="7823471" y="544938"/>
                    <a:pt x="7823471" y="546159"/>
                  </a:cubicBezTo>
                  <a:cubicBezTo>
                    <a:pt x="7823471" y="547380"/>
                    <a:pt x="7822250" y="546159"/>
                    <a:pt x="7822250" y="543718"/>
                  </a:cubicBezTo>
                  <a:cubicBezTo>
                    <a:pt x="7822250" y="540055"/>
                    <a:pt x="7822250" y="541276"/>
                    <a:pt x="7821029" y="541276"/>
                  </a:cubicBezTo>
                  <a:cubicBezTo>
                    <a:pt x="7821029" y="541276"/>
                    <a:pt x="7821029" y="541276"/>
                    <a:pt x="7819809" y="540055"/>
                  </a:cubicBezTo>
                  <a:cubicBezTo>
                    <a:pt x="7819809" y="540055"/>
                    <a:pt x="7818588" y="538835"/>
                    <a:pt x="7818588" y="537614"/>
                  </a:cubicBezTo>
                  <a:cubicBezTo>
                    <a:pt x="7818588" y="537614"/>
                    <a:pt x="7818588" y="535173"/>
                    <a:pt x="7818588" y="535173"/>
                  </a:cubicBezTo>
                  <a:cubicBezTo>
                    <a:pt x="7817367" y="533952"/>
                    <a:pt x="7817367" y="531511"/>
                    <a:pt x="7816146" y="531511"/>
                  </a:cubicBezTo>
                  <a:cubicBezTo>
                    <a:pt x="7814926" y="532731"/>
                    <a:pt x="7814926" y="531511"/>
                    <a:pt x="7813706" y="527848"/>
                  </a:cubicBezTo>
                  <a:cubicBezTo>
                    <a:pt x="7813706" y="526628"/>
                    <a:pt x="7813706" y="527848"/>
                    <a:pt x="7813706" y="530290"/>
                  </a:cubicBezTo>
                  <a:cubicBezTo>
                    <a:pt x="7813706" y="531511"/>
                    <a:pt x="7813706" y="532731"/>
                    <a:pt x="7813706" y="532731"/>
                  </a:cubicBezTo>
                  <a:cubicBezTo>
                    <a:pt x="7813706" y="532731"/>
                    <a:pt x="7814926" y="535173"/>
                    <a:pt x="7814926" y="535173"/>
                  </a:cubicBezTo>
                  <a:cubicBezTo>
                    <a:pt x="7814926" y="535173"/>
                    <a:pt x="7817367" y="537614"/>
                    <a:pt x="7817367" y="541276"/>
                  </a:cubicBezTo>
                  <a:cubicBezTo>
                    <a:pt x="7817367" y="543718"/>
                    <a:pt x="7819809" y="546159"/>
                    <a:pt x="7819809" y="548600"/>
                  </a:cubicBezTo>
                  <a:cubicBezTo>
                    <a:pt x="7819809" y="551042"/>
                    <a:pt x="7821029" y="552262"/>
                    <a:pt x="7821029" y="554704"/>
                  </a:cubicBezTo>
                  <a:cubicBezTo>
                    <a:pt x="7821029" y="558366"/>
                    <a:pt x="7822250" y="562028"/>
                    <a:pt x="7823471" y="564469"/>
                  </a:cubicBezTo>
                  <a:cubicBezTo>
                    <a:pt x="7823471" y="565690"/>
                    <a:pt x="7827133" y="566911"/>
                    <a:pt x="7828353" y="568132"/>
                  </a:cubicBezTo>
                  <a:cubicBezTo>
                    <a:pt x="7829574" y="570573"/>
                    <a:pt x="7830795" y="571794"/>
                    <a:pt x="7833236" y="573014"/>
                  </a:cubicBezTo>
                  <a:cubicBezTo>
                    <a:pt x="7834457" y="574235"/>
                    <a:pt x="7835678" y="575456"/>
                    <a:pt x="7836898" y="576676"/>
                  </a:cubicBezTo>
                  <a:cubicBezTo>
                    <a:pt x="7838120" y="577897"/>
                    <a:pt x="7839340" y="580339"/>
                    <a:pt x="7839340" y="580339"/>
                  </a:cubicBezTo>
                  <a:cubicBezTo>
                    <a:pt x="7839340" y="580339"/>
                    <a:pt x="7839340" y="580339"/>
                    <a:pt x="7839340" y="580339"/>
                  </a:cubicBezTo>
                  <a:cubicBezTo>
                    <a:pt x="7838120" y="582780"/>
                    <a:pt x="7839340" y="579118"/>
                    <a:pt x="7836898" y="580339"/>
                  </a:cubicBezTo>
                  <a:cubicBezTo>
                    <a:pt x="7835678" y="581559"/>
                    <a:pt x="7835678" y="582780"/>
                    <a:pt x="7833236" y="577897"/>
                  </a:cubicBezTo>
                  <a:cubicBezTo>
                    <a:pt x="7832016" y="575456"/>
                    <a:pt x="7830795" y="574235"/>
                    <a:pt x="7829574" y="575456"/>
                  </a:cubicBezTo>
                  <a:cubicBezTo>
                    <a:pt x="7829574" y="575456"/>
                    <a:pt x="7829574" y="571794"/>
                    <a:pt x="7828353" y="573014"/>
                  </a:cubicBezTo>
                  <a:cubicBezTo>
                    <a:pt x="7828353" y="573014"/>
                    <a:pt x="7828353" y="573014"/>
                    <a:pt x="7827133" y="570573"/>
                  </a:cubicBezTo>
                  <a:cubicBezTo>
                    <a:pt x="7825913" y="566911"/>
                    <a:pt x="7825913" y="569352"/>
                    <a:pt x="7824691" y="570573"/>
                  </a:cubicBezTo>
                  <a:cubicBezTo>
                    <a:pt x="7824691" y="571794"/>
                    <a:pt x="7823471" y="573014"/>
                    <a:pt x="7822250" y="570573"/>
                  </a:cubicBezTo>
                  <a:cubicBezTo>
                    <a:pt x="7821029" y="569352"/>
                    <a:pt x="7821029" y="565690"/>
                    <a:pt x="7819809" y="568132"/>
                  </a:cubicBezTo>
                  <a:cubicBezTo>
                    <a:pt x="7819809" y="569352"/>
                    <a:pt x="7819809" y="569352"/>
                    <a:pt x="7818588" y="569352"/>
                  </a:cubicBezTo>
                  <a:cubicBezTo>
                    <a:pt x="7818588" y="569352"/>
                    <a:pt x="7818588" y="565690"/>
                    <a:pt x="7817367" y="565690"/>
                  </a:cubicBezTo>
                  <a:cubicBezTo>
                    <a:pt x="7817367" y="565690"/>
                    <a:pt x="7816146" y="565690"/>
                    <a:pt x="7816146" y="565690"/>
                  </a:cubicBezTo>
                  <a:cubicBezTo>
                    <a:pt x="7816146" y="566911"/>
                    <a:pt x="7814926" y="565690"/>
                    <a:pt x="7814926" y="564469"/>
                  </a:cubicBezTo>
                  <a:cubicBezTo>
                    <a:pt x="7813706" y="560807"/>
                    <a:pt x="7813706" y="563249"/>
                    <a:pt x="7813706" y="563249"/>
                  </a:cubicBezTo>
                  <a:cubicBezTo>
                    <a:pt x="7813706" y="563249"/>
                    <a:pt x="7813706" y="563249"/>
                    <a:pt x="7812484" y="563249"/>
                  </a:cubicBezTo>
                  <a:cubicBezTo>
                    <a:pt x="7812484" y="563249"/>
                    <a:pt x="7811264" y="562028"/>
                    <a:pt x="7811264" y="562028"/>
                  </a:cubicBezTo>
                  <a:cubicBezTo>
                    <a:pt x="7811264" y="562028"/>
                    <a:pt x="7810043" y="560807"/>
                    <a:pt x="7810043" y="560807"/>
                  </a:cubicBezTo>
                  <a:cubicBezTo>
                    <a:pt x="7808822" y="560807"/>
                    <a:pt x="7807602" y="558366"/>
                    <a:pt x="7807602" y="559587"/>
                  </a:cubicBezTo>
                  <a:cubicBezTo>
                    <a:pt x="7806381" y="562028"/>
                    <a:pt x="7806381" y="560807"/>
                    <a:pt x="7805160" y="558366"/>
                  </a:cubicBezTo>
                  <a:cubicBezTo>
                    <a:pt x="7805160" y="558366"/>
                    <a:pt x="7805160" y="559587"/>
                    <a:pt x="7805160" y="560807"/>
                  </a:cubicBezTo>
                  <a:cubicBezTo>
                    <a:pt x="7805160" y="562028"/>
                    <a:pt x="7806381" y="563249"/>
                    <a:pt x="7806381" y="563249"/>
                  </a:cubicBezTo>
                  <a:cubicBezTo>
                    <a:pt x="7806381" y="563249"/>
                    <a:pt x="7807602" y="564469"/>
                    <a:pt x="7807602" y="564469"/>
                  </a:cubicBezTo>
                  <a:cubicBezTo>
                    <a:pt x="7808822" y="564469"/>
                    <a:pt x="7810043" y="564469"/>
                    <a:pt x="7811264" y="568132"/>
                  </a:cubicBezTo>
                  <a:cubicBezTo>
                    <a:pt x="7812484" y="570573"/>
                    <a:pt x="7814926" y="570573"/>
                    <a:pt x="7814926" y="573014"/>
                  </a:cubicBezTo>
                  <a:cubicBezTo>
                    <a:pt x="7814926" y="575456"/>
                    <a:pt x="7817367" y="575456"/>
                    <a:pt x="7817367" y="577897"/>
                  </a:cubicBezTo>
                  <a:cubicBezTo>
                    <a:pt x="7818588" y="580339"/>
                    <a:pt x="7818588" y="585221"/>
                    <a:pt x="7821029" y="586442"/>
                  </a:cubicBezTo>
                  <a:cubicBezTo>
                    <a:pt x="7822250" y="587663"/>
                    <a:pt x="7824691" y="587663"/>
                    <a:pt x="7825913" y="588883"/>
                  </a:cubicBezTo>
                  <a:cubicBezTo>
                    <a:pt x="7827133" y="590104"/>
                    <a:pt x="7829574" y="591325"/>
                    <a:pt x="7830795" y="593766"/>
                  </a:cubicBezTo>
                  <a:cubicBezTo>
                    <a:pt x="7832016" y="594987"/>
                    <a:pt x="7833236" y="594987"/>
                    <a:pt x="7834457" y="596208"/>
                  </a:cubicBezTo>
                  <a:cubicBezTo>
                    <a:pt x="7835678" y="598649"/>
                    <a:pt x="7836898" y="599870"/>
                    <a:pt x="7836898" y="601090"/>
                  </a:cubicBezTo>
                  <a:cubicBezTo>
                    <a:pt x="7836898" y="601090"/>
                    <a:pt x="7835678" y="602311"/>
                    <a:pt x="7835678" y="603532"/>
                  </a:cubicBezTo>
                  <a:cubicBezTo>
                    <a:pt x="7835678" y="605973"/>
                    <a:pt x="7835678" y="602311"/>
                    <a:pt x="7833236" y="604753"/>
                  </a:cubicBezTo>
                  <a:cubicBezTo>
                    <a:pt x="7832016" y="605973"/>
                    <a:pt x="7832016" y="607194"/>
                    <a:pt x="7829574" y="603532"/>
                  </a:cubicBezTo>
                  <a:cubicBezTo>
                    <a:pt x="7828353" y="601090"/>
                    <a:pt x="7827133" y="599870"/>
                    <a:pt x="7825913" y="602311"/>
                  </a:cubicBezTo>
                  <a:cubicBezTo>
                    <a:pt x="7825913" y="602311"/>
                    <a:pt x="7825913" y="598649"/>
                    <a:pt x="7824691" y="601090"/>
                  </a:cubicBezTo>
                  <a:cubicBezTo>
                    <a:pt x="7824691" y="601090"/>
                    <a:pt x="7824691" y="601090"/>
                    <a:pt x="7823471" y="599870"/>
                  </a:cubicBezTo>
                  <a:cubicBezTo>
                    <a:pt x="7822250" y="596208"/>
                    <a:pt x="7822250" y="598649"/>
                    <a:pt x="7822250" y="599870"/>
                  </a:cubicBezTo>
                  <a:cubicBezTo>
                    <a:pt x="7822250" y="601090"/>
                    <a:pt x="7821029" y="602311"/>
                    <a:pt x="7819809" y="599870"/>
                  </a:cubicBezTo>
                  <a:cubicBezTo>
                    <a:pt x="7818588" y="598649"/>
                    <a:pt x="7818588" y="594987"/>
                    <a:pt x="7817367" y="597428"/>
                  </a:cubicBezTo>
                  <a:cubicBezTo>
                    <a:pt x="7817367" y="598649"/>
                    <a:pt x="7817367" y="598649"/>
                    <a:pt x="7816146" y="598649"/>
                  </a:cubicBezTo>
                  <a:cubicBezTo>
                    <a:pt x="7816146" y="598649"/>
                    <a:pt x="7816146" y="594987"/>
                    <a:pt x="7814926" y="594987"/>
                  </a:cubicBezTo>
                  <a:cubicBezTo>
                    <a:pt x="7814926" y="594987"/>
                    <a:pt x="7813706" y="594987"/>
                    <a:pt x="7813706" y="594987"/>
                  </a:cubicBezTo>
                  <a:cubicBezTo>
                    <a:pt x="7813706" y="596208"/>
                    <a:pt x="7812484" y="594987"/>
                    <a:pt x="7812484" y="593766"/>
                  </a:cubicBezTo>
                  <a:cubicBezTo>
                    <a:pt x="7811264" y="590104"/>
                    <a:pt x="7811264" y="592546"/>
                    <a:pt x="7811264" y="592546"/>
                  </a:cubicBezTo>
                  <a:cubicBezTo>
                    <a:pt x="7811264" y="592546"/>
                    <a:pt x="7811264" y="592546"/>
                    <a:pt x="7810043" y="592546"/>
                  </a:cubicBezTo>
                  <a:cubicBezTo>
                    <a:pt x="7810043" y="592546"/>
                    <a:pt x="7808822" y="591325"/>
                    <a:pt x="7808822" y="591325"/>
                  </a:cubicBezTo>
                  <a:cubicBezTo>
                    <a:pt x="7808822" y="591325"/>
                    <a:pt x="7807602" y="590104"/>
                    <a:pt x="7807602" y="590104"/>
                  </a:cubicBezTo>
                  <a:cubicBezTo>
                    <a:pt x="7806381" y="590104"/>
                    <a:pt x="7806381" y="590104"/>
                    <a:pt x="7805160" y="590104"/>
                  </a:cubicBezTo>
                  <a:cubicBezTo>
                    <a:pt x="7805160" y="590104"/>
                    <a:pt x="7805160" y="590104"/>
                    <a:pt x="7805160" y="588883"/>
                  </a:cubicBezTo>
                  <a:cubicBezTo>
                    <a:pt x="7803939" y="587663"/>
                    <a:pt x="7803939" y="584001"/>
                    <a:pt x="7802719" y="584001"/>
                  </a:cubicBezTo>
                  <a:cubicBezTo>
                    <a:pt x="7801499" y="584001"/>
                    <a:pt x="7801499" y="584001"/>
                    <a:pt x="7801499" y="582780"/>
                  </a:cubicBezTo>
                  <a:cubicBezTo>
                    <a:pt x="7801499" y="581559"/>
                    <a:pt x="7801499" y="580339"/>
                    <a:pt x="7801499" y="576676"/>
                  </a:cubicBezTo>
                  <a:cubicBezTo>
                    <a:pt x="7801499" y="575456"/>
                    <a:pt x="7800277" y="576676"/>
                    <a:pt x="7800277" y="579118"/>
                  </a:cubicBezTo>
                  <a:cubicBezTo>
                    <a:pt x="7800277" y="581559"/>
                    <a:pt x="7800277" y="584001"/>
                    <a:pt x="7800277" y="584001"/>
                  </a:cubicBezTo>
                  <a:cubicBezTo>
                    <a:pt x="7800277" y="584001"/>
                    <a:pt x="7800277" y="587663"/>
                    <a:pt x="7801499" y="588883"/>
                  </a:cubicBezTo>
                  <a:cubicBezTo>
                    <a:pt x="7801499" y="588883"/>
                    <a:pt x="7802719" y="590104"/>
                    <a:pt x="7802719" y="591325"/>
                  </a:cubicBezTo>
                  <a:cubicBezTo>
                    <a:pt x="7802719" y="591325"/>
                    <a:pt x="7802719" y="591325"/>
                    <a:pt x="7801499" y="591325"/>
                  </a:cubicBezTo>
                  <a:cubicBezTo>
                    <a:pt x="7801499" y="591325"/>
                    <a:pt x="7801499" y="592546"/>
                    <a:pt x="7801499" y="593766"/>
                  </a:cubicBezTo>
                  <a:cubicBezTo>
                    <a:pt x="7801499" y="594987"/>
                    <a:pt x="7802719" y="594987"/>
                    <a:pt x="7802719" y="594987"/>
                  </a:cubicBezTo>
                  <a:cubicBezTo>
                    <a:pt x="7802719" y="594987"/>
                    <a:pt x="7802719" y="594987"/>
                    <a:pt x="7802719" y="594987"/>
                  </a:cubicBezTo>
                  <a:cubicBezTo>
                    <a:pt x="7802719" y="596208"/>
                    <a:pt x="7803939" y="597428"/>
                    <a:pt x="7803939" y="598649"/>
                  </a:cubicBezTo>
                  <a:cubicBezTo>
                    <a:pt x="7803939" y="599870"/>
                    <a:pt x="7805160" y="601090"/>
                    <a:pt x="7806381" y="602311"/>
                  </a:cubicBezTo>
                  <a:cubicBezTo>
                    <a:pt x="7807602" y="603532"/>
                    <a:pt x="7808822" y="604753"/>
                    <a:pt x="7808822" y="605973"/>
                  </a:cubicBezTo>
                  <a:cubicBezTo>
                    <a:pt x="7808822" y="608415"/>
                    <a:pt x="7811264" y="609635"/>
                    <a:pt x="7811264" y="612077"/>
                  </a:cubicBezTo>
                  <a:cubicBezTo>
                    <a:pt x="7812484" y="615739"/>
                    <a:pt x="7813706" y="620622"/>
                    <a:pt x="7814926" y="621842"/>
                  </a:cubicBezTo>
                  <a:cubicBezTo>
                    <a:pt x="7816146" y="623063"/>
                    <a:pt x="7819809" y="623063"/>
                    <a:pt x="7819809" y="624284"/>
                  </a:cubicBezTo>
                  <a:cubicBezTo>
                    <a:pt x="7822250" y="625504"/>
                    <a:pt x="7823471" y="626725"/>
                    <a:pt x="7825913" y="629167"/>
                  </a:cubicBezTo>
                  <a:cubicBezTo>
                    <a:pt x="7827133" y="630387"/>
                    <a:pt x="7828353" y="631608"/>
                    <a:pt x="7829574" y="632829"/>
                  </a:cubicBezTo>
                  <a:cubicBezTo>
                    <a:pt x="7832016" y="636491"/>
                    <a:pt x="7833236" y="637711"/>
                    <a:pt x="7834457" y="640153"/>
                  </a:cubicBezTo>
                  <a:cubicBezTo>
                    <a:pt x="7834457" y="640153"/>
                    <a:pt x="7834457" y="641374"/>
                    <a:pt x="7834457" y="641374"/>
                  </a:cubicBezTo>
                  <a:cubicBezTo>
                    <a:pt x="7833236" y="643815"/>
                    <a:pt x="7834457" y="640153"/>
                    <a:pt x="7832016" y="641374"/>
                  </a:cubicBezTo>
                  <a:cubicBezTo>
                    <a:pt x="7830795" y="642594"/>
                    <a:pt x="7830795" y="643815"/>
                    <a:pt x="7828353" y="638932"/>
                  </a:cubicBezTo>
                  <a:cubicBezTo>
                    <a:pt x="7827133" y="636491"/>
                    <a:pt x="7825913" y="635270"/>
                    <a:pt x="7824691" y="636491"/>
                  </a:cubicBezTo>
                  <a:cubicBezTo>
                    <a:pt x="7824691" y="636491"/>
                    <a:pt x="7824691" y="632829"/>
                    <a:pt x="7823471" y="635270"/>
                  </a:cubicBezTo>
                  <a:cubicBezTo>
                    <a:pt x="7823471" y="635270"/>
                    <a:pt x="7823471" y="635270"/>
                    <a:pt x="7822250" y="634049"/>
                  </a:cubicBezTo>
                  <a:cubicBezTo>
                    <a:pt x="7821029" y="630387"/>
                    <a:pt x="7821029" y="632829"/>
                    <a:pt x="7819809" y="634049"/>
                  </a:cubicBezTo>
                  <a:cubicBezTo>
                    <a:pt x="7819809" y="635270"/>
                    <a:pt x="7819809" y="636491"/>
                    <a:pt x="7817367" y="634049"/>
                  </a:cubicBezTo>
                  <a:cubicBezTo>
                    <a:pt x="7816146" y="632829"/>
                    <a:pt x="7814926" y="629167"/>
                    <a:pt x="7814926" y="632829"/>
                  </a:cubicBezTo>
                  <a:cubicBezTo>
                    <a:pt x="7814926" y="634049"/>
                    <a:pt x="7814926" y="634049"/>
                    <a:pt x="7813706" y="634049"/>
                  </a:cubicBezTo>
                  <a:cubicBezTo>
                    <a:pt x="7813706" y="634049"/>
                    <a:pt x="7812484" y="630387"/>
                    <a:pt x="7812484" y="631608"/>
                  </a:cubicBezTo>
                  <a:cubicBezTo>
                    <a:pt x="7812484" y="631608"/>
                    <a:pt x="7811264" y="631608"/>
                    <a:pt x="7811264" y="632829"/>
                  </a:cubicBezTo>
                  <a:cubicBezTo>
                    <a:pt x="7811264" y="634049"/>
                    <a:pt x="7810043" y="632829"/>
                    <a:pt x="7810043" y="631608"/>
                  </a:cubicBezTo>
                  <a:cubicBezTo>
                    <a:pt x="7808822" y="627946"/>
                    <a:pt x="7808822" y="630387"/>
                    <a:pt x="7808822" y="630387"/>
                  </a:cubicBezTo>
                  <a:cubicBezTo>
                    <a:pt x="7808822" y="630387"/>
                    <a:pt x="7808822" y="630387"/>
                    <a:pt x="7807602" y="630387"/>
                  </a:cubicBezTo>
                  <a:cubicBezTo>
                    <a:pt x="7807602" y="630387"/>
                    <a:pt x="7806381" y="629167"/>
                    <a:pt x="7806381" y="629167"/>
                  </a:cubicBezTo>
                  <a:cubicBezTo>
                    <a:pt x="7806381" y="629167"/>
                    <a:pt x="7805160" y="627946"/>
                    <a:pt x="7805160" y="627946"/>
                  </a:cubicBezTo>
                  <a:cubicBezTo>
                    <a:pt x="7803939" y="627946"/>
                    <a:pt x="7803939" y="624284"/>
                    <a:pt x="7802719" y="625504"/>
                  </a:cubicBezTo>
                  <a:cubicBezTo>
                    <a:pt x="7801499" y="626725"/>
                    <a:pt x="7801499" y="625504"/>
                    <a:pt x="7800277" y="621842"/>
                  </a:cubicBezTo>
                  <a:cubicBezTo>
                    <a:pt x="7800277" y="620622"/>
                    <a:pt x="7800277" y="621842"/>
                    <a:pt x="7800277" y="624284"/>
                  </a:cubicBezTo>
                  <a:cubicBezTo>
                    <a:pt x="7800277" y="626725"/>
                    <a:pt x="7800277" y="627946"/>
                    <a:pt x="7801499" y="627946"/>
                  </a:cubicBezTo>
                  <a:cubicBezTo>
                    <a:pt x="7801499" y="627946"/>
                    <a:pt x="7802719" y="630387"/>
                    <a:pt x="7802719" y="630387"/>
                  </a:cubicBezTo>
                  <a:cubicBezTo>
                    <a:pt x="7802719" y="630387"/>
                    <a:pt x="7803939" y="631608"/>
                    <a:pt x="7803939" y="631608"/>
                  </a:cubicBezTo>
                  <a:cubicBezTo>
                    <a:pt x="7805160" y="632829"/>
                    <a:pt x="7805160" y="634049"/>
                    <a:pt x="7806381" y="635270"/>
                  </a:cubicBezTo>
                  <a:cubicBezTo>
                    <a:pt x="7806381" y="636491"/>
                    <a:pt x="7807602" y="636491"/>
                    <a:pt x="7808822" y="637711"/>
                  </a:cubicBezTo>
                  <a:cubicBezTo>
                    <a:pt x="7810043" y="638932"/>
                    <a:pt x="7810043" y="638932"/>
                    <a:pt x="7811264" y="640153"/>
                  </a:cubicBezTo>
                  <a:cubicBezTo>
                    <a:pt x="7812484" y="641374"/>
                    <a:pt x="7813706" y="642594"/>
                    <a:pt x="7813706" y="643815"/>
                  </a:cubicBezTo>
                  <a:cubicBezTo>
                    <a:pt x="7813706" y="645036"/>
                    <a:pt x="7813706" y="645036"/>
                    <a:pt x="7814926" y="646256"/>
                  </a:cubicBezTo>
                  <a:cubicBezTo>
                    <a:pt x="7814926" y="647477"/>
                    <a:pt x="7814926" y="647477"/>
                    <a:pt x="7813706" y="647477"/>
                  </a:cubicBezTo>
                  <a:cubicBezTo>
                    <a:pt x="7813706" y="647477"/>
                    <a:pt x="7813706" y="643815"/>
                    <a:pt x="7812484" y="643815"/>
                  </a:cubicBezTo>
                  <a:cubicBezTo>
                    <a:pt x="7812484" y="643815"/>
                    <a:pt x="7811264" y="642594"/>
                    <a:pt x="7811264" y="643815"/>
                  </a:cubicBezTo>
                  <a:cubicBezTo>
                    <a:pt x="7811264" y="645036"/>
                    <a:pt x="7810043" y="643815"/>
                    <a:pt x="7810043" y="642594"/>
                  </a:cubicBezTo>
                  <a:cubicBezTo>
                    <a:pt x="7808822" y="638932"/>
                    <a:pt x="7808822" y="640153"/>
                    <a:pt x="7808822" y="641374"/>
                  </a:cubicBezTo>
                  <a:cubicBezTo>
                    <a:pt x="7808822" y="641374"/>
                    <a:pt x="7808822" y="641374"/>
                    <a:pt x="7807602" y="641374"/>
                  </a:cubicBezTo>
                  <a:cubicBezTo>
                    <a:pt x="7807602" y="641374"/>
                    <a:pt x="7806381" y="640153"/>
                    <a:pt x="7806381" y="640153"/>
                  </a:cubicBezTo>
                  <a:cubicBezTo>
                    <a:pt x="7806381" y="640153"/>
                    <a:pt x="7805160" y="638932"/>
                    <a:pt x="7805160" y="638932"/>
                  </a:cubicBezTo>
                  <a:cubicBezTo>
                    <a:pt x="7803939" y="638932"/>
                    <a:pt x="7802719" y="636491"/>
                    <a:pt x="7802719" y="637711"/>
                  </a:cubicBezTo>
                  <a:cubicBezTo>
                    <a:pt x="7801499" y="640153"/>
                    <a:pt x="7801499" y="638932"/>
                    <a:pt x="7799057" y="636491"/>
                  </a:cubicBezTo>
                  <a:cubicBezTo>
                    <a:pt x="7799057" y="635270"/>
                    <a:pt x="7799057" y="637711"/>
                    <a:pt x="7799057" y="638932"/>
                  </a:cubicBezTo>
                  <a:cubicBezTo>
                    <a:pt x="7799057" y="640153"/>
                    <a:pt x="7800277" y="641374"/>
                    <a:pt x="7800277" y="641374"/>
                  </a:cubicBezTo>
                  <a:cubicBezTo>
                    <a:pt x="7800277" y="641374"/>
                    <a:pt x="7801499" y="642594"/>
                    <a:pt x="7801499" y="642594"/>
                  </a:cubicBezTo>
                  <a:cubicBezTo>
                    <a:pt x="7802719" y="642594"/>
                    <a:pt x="7803939" y="643815"/>
                    <a:pt x="7805160" y="647477"/>
                  </a:cubicBezTo>
                  <a:cubicBezTo>
                    <a:pt x="7806381" y="649918"/>
                    <a:pt x="7808822" y="649918"/>
                    <a:pt x="7810043" y="652360"/>
                  </a:cubicBezTo>
                  <a:cubicBezTo>
                    <a:pt x="7811264" y="654801"/>
                    <a:pt x="7812484" y="654801"/>
                    <a:pt x="7812484" y="657243"/>
                  </a:cubicBezTo>
                  <a:cubicBezTo>
                    <a:pt x="7813706" y="659684"/>
                    <a:pt x="7814926" y="664567"/>
                    <a:pt x="7816146" y="665788"/>
                  </a:cubicBezTo>
                  <a:cubicBezTo>
                    <a:pt x="7816146" y="665788"/>
                    <a:pt x="7816146" y="665788"/>
                    <a:pt x="7817367" y="665788"/>
                  </a:cubicBezTo>
                  <a:cubicBezTo>
                    <a:pt x="7817367" y="665788"/>
                    <a:pt x="7817367" y="665788"/>
                    <a:pt x="7817367" y="665788"/>
                  </a:cubicBezTo>
                  <a:cubicBezTo>
                    <a:pt x="7817367" y="667008"/>
                    <a:pt x="7816146" y="669450"/>
                    <a:pt x="7814926" y="665788"/>
                  </a:cubicBezTo>
                  <a:cubicBezTo>
                    <a:pt x="7813706" y="664567"/>
                    <a:pt x="7812484" y="660905"/>
                    <a:pt x="7812484" y="663346"/>
                  </a:cubicBezTo>
                  <a:cubicBezTo>
                    <a:pt x="7812484" y="664567"/>
                    <a:pt x="7812484" y="665788"/>
                    <a:pt x="7811264" y="664567"/>
                  </a:cubicBezTo>
                  <a:cubicBezTo>
                    <a:pt x="7811264" y="664567"/>
                    <a:pt x="7811264" y="660905"/>
                    <a:pt x="7810043" y="660905"/>
                  </a:cubicBezTo>
                  <a:cubicBezTo>
                    <a:pt x="7810043" y="660905"/>
                    <a:pt x="7808822" y="659684"/>
                    <a:pt x="7808822" y="660905"/>
                  </a:cubicBezTo>
                  <a:cubicBezTo>
                    <a:pt x="7808822" y="662125"/>
                    <a:pt x="7807602" y="660905"/>
                    <a:pt x="7807602" y="658463"/>
                  </a:cubicBezTo>
                  <a:cubicBezTo>
                    <a:pt x="7806381" y="654801"/>
                    <a:pt x="7806381" y="656022"/>
                    <a:pt x="7806381" y="656022"/>
                  </a:cubicBezTo>
                  <a:cubicBezTo>
                    <a:pt x="7806381" y="656022"/>
                    <a:pt x="7806381" y="654801"/>
                    <a:pt x="7805160" y="656022"/>
                  </a:cubicBezTo>
                  <a:cubicBezTo>
                    <a:pt x="7805160" y="656022"/>
                    <a:pt x="7803939" y="654801"/>
                    <a:pt x="7803939" y="654801"/>
                  </a:cubicBezTo>
                  <a:cubicBezTo>
                    <a:pt x="7803939" y="654801"/>
                    <a:pt x="7802719" y="652360"/>
                    <a:pt x="7802719" y="652360"/>
                  </a:cubicBezTo>
                  <a:cubicBezTo>
                    <a:pt x="7801499" y="651139"/>
                    <a:pt x="7800277" y="648698"/>
                    <a:pt x="7800277" y="649918"/>
                  </a:cubicBezTo>
                  <a:cubicBezTo>
                    <a:pt x="7799057" y="651139"/>
                    <a:pt x="7799057" y="649918"/>
                    <a:pt x="7797836" y="646256"/>
                  </a:cubicBezTo>
                  <a:cubicBezTo>
                    <a:pt x="7797836" y="645036"/>
                    <a:pt x="7797836" y="646256"/>
                    <a:pt x="7797836" y="648698"/>
                  </a:cubicBezTo>
                  <a:cubicBezTo>
                    <a:pt x="7797836" y="651139"/>
                    <a:pt x="7797836" y="652360"/>
                    <a:pt x="7799057" y="652360"/>
                  </a:cubicBezTo>
                  <a:cubicBezTo>
                    <a:pt x="7799057" y="652360"/>
                    <a:pt x="7800277" y="654801"/>
                    <a:pt x="7800277" y="654801"/>
                  </a:cubicBezTo>
                  <a:cubicBezTo>
                    <a:pt x="7801499" y="654801"/>
                    <a:pt x="7802719" y="657243"/>
                    <a:pt x="7803939" y="660905"/>
                  </a:cubicBezTo>
                  <a:cubicBezTo>
                    <a:pt x="7803939" y="662125"/>
                    <a:pt x="7805160" y="663346"/>
                    <a:pt x="7806381" y="664567"/>
                  </a:cubicBezTo>
                  <a:cubicBezTo>
                    <a:pt x="7807602" y="665788"/>
                    <a:pt x="7808822" y="665788"/>
                    <a:pt x="7808822" y="667008"/>
                  </a:cubicBezTo>
                  <a:cubicBezTo>
                    <a:pt x="7810043" y="669450"/>
                    <a:pt x="7811264" y="670670"/>
                    <a:pt x="7811264" y="671891"/>
                  </a:cubicBezTo>
                  <a:cubicBezTo>
                    <a:pt x="7811264" y="673112"/>
                    <a:pt x="7811264" y="674332"/>
                    <a:pt x="7812484" y="675553"/>
                  </a:cubicBezTo>
                  <a:cubicBezTo>
                    <a:pt x="7812484" y="675553"/>
                    <a:pt x="7812484" y="676774"/>
                    <a:pt x="7811264" y="676774"/>
                  </a:cubicBezTo>
                  <a:cubicBezTo>
                    <a:pt x="7811264" y="676774"/>
                    <a:pt x="7810043" y="673112"/>
                    <a:pt x="7808822" y="674332"/>
                  </a:cubicBezTo>
                  <a:cubicBezTo>
                    <a:pt x="7808822" y="674332"/>
                    <a:pt x="7807602" y="674332"/>
                    <a:pt x="7807602" y="675553"/>
                  </a:cubicBezTo>
                  <a:cubicBezTo>
                    <a:pt x="7807602" y="677995"/>
                    <a:pt x="7806381" y="675553"/>
                    <a:pt x="7805160" y="674332"/>
                  </a:cubicBezTo>
                  <a:cubicBezTo>
                    <a:pt x="7803939" y="670670"/>
                    <a:pt x="7803939" y="673112"/>
                    <a:pt x="7802719" y="673112"/>
                  </a:cubicBezTo>
                  <a:cubicBezTo>
                    <a:pt x="7802719" y="673112"/>
                    <a:pt x="7802719" y="673112"/>
                    <a:pt x="7801499" y="673112"/>
                  </a:cubicBezTo>
                  <a:cubicBezTo>
                    <a:pt x="7801499" y="673112"/>
                    <a:pt x="7800277" y="671891"/>
                    <a:pt x="7800277" y="671891"/>
                  </a:cubicBezTo>
                  <a:cubicBezTo>
                    <a:pt x="7800277" y="671891"/>
                    <a:pt x="7799057" y="670670"/>
                    <a:pt x="7799057" y="670670"/>
                  </a:cubicBezTo>
                  <a:cubicBezTo>
                    <a:pt x="7797836" y="670670"/>
                    <a:pt x="7796615" y="669450"/>
                    <a:pt x="7795395" y="670670"/>
                  </a:cubicBezTo>
                  <a:cubicBezTo>
                    <a:pt x="7794174" y="673112"/>
                    <a:pt x="7794174" y="671891"/>
                    <a:pt x="7791732" y="671891"/>
                  </a:cubicBezTo>
                  <a:cubicBezTo>
                    <a:pt x="7790512" y="671891"/>
                    <a:pt x="7791732" y="673112"/>
                    <a:pt x="7791732" y="674332"/>
                  </a:cubicBezTo>
                  <a:cubicBezTo>
                    <a:pt x="7792953" y="675553"/>
                    <a:pt x="7792953" y="676774"/>
                    <a:pt x="7792953" y="675553"/>
                  </a:cubicBezTo>
                  <a:cubicBezTo>
                    <a:pt x="7792953" y="675553"/>
                    <a:pt x="7794174" y="676774"/>
                    <a:pt x="7795395" y="675553"/>
                  </a:cubicBezTo>
                  <a:cubicBezTo>
                    <a:pt x="7796615" y="675553"/>
                    <a:pt x="7797836" y="674332"/>
                    <a:pt x="7800277" y="677995"/>
                  </a:cubicBezTo>
                  <a:cubicBezTo>
                    <a:pt x="7801499" y="679215"/>
                    <a:pt x="7803939" y="679215"/>
                    <a:pt x="7805160" y="681657"/>
                  </a:cubicBezTo>
                  <a:cubicBezTo>
                    <a:pt x="7806381" y="682877"/>
                    <a:pt x="7807602" y="684098"/>
                    <a:pt x="7808822" y="685319"/>
                  </a:cubicBezTo>
                  <a:cubicBezTo>
                    <a:pt x="7810043" y="687760"/>
                    <a:pt x="7811264" y="692643"/>
                    <a:pt x="7813706" y="693864"/>
                  </a:cubicBezTo>
                  <a:cubicBezTo>
                    <a:pt x="7814926" y="695084"/>
                    <a:pt x="7818588" y="693864"/>
                    <a:pt x="7818588" y="693864"/>
                  </a:cubicBezTo>
                  <a:cubicBezTo>
                    <a:pt x="7821029" y="695084"/>
                    <a:pt x="7822250" y="695084"/>
                    <a:pt x="7824691" y="697526"/>
                  </a:cubicBezTo>
                  <a:cubicBezTo>
                    <a:pt x="7825913" y="698746"/>
                    <a:pt x="7827133" y="698746"/>
                    <a:pt x="7828353" y="699967"/>
                  </a:cubicBezTo>
                  <a:cubicBezTo>
                    <a:pt x="7832016" y="703629"/>
                    <a:pt x="7832016" y="706071"/>
                    <a:pt x="7835678" y="706071"/>
                  </a:cubicBezTo>
                  <a:cubicBezTo>
                    <a:pt x="7835678" y="706071"/>
                    <a:pt x="7835678" y="706071"/>
                    <a:pt x="7836898" y="706071"/>
                  </a:cubicBezTo>
                  <a:cubicBezTo>
                    <a:pt x="7836898" y="706071"/>
                    <a:pt x="7836898" y="706071"/>
                    <a:pt x="7836898" y="707291"/>
                  </a:cubicBezTo>
                  <a:cubicBezTo>
                    <a:pt x="7836898" y="709733"/>
                    <a:pt x="7834457" y="701188"/>
                    <a:pt x="7834457" y="709733"/>
                  </a:cubicBezTo>
                  <a:cubicBezTo>
                    <a:pt x="7834457" y="710953"/>
                    <a:pt x="7834457" y="709733"/>
                    <a:pt x="7833236" y="708512"/>
                  </a:cubicBezTo>
                  <a:cubicBezTo>
                    <a:pt x="7832016" y="703629"/>
                    <a:pt x="7830795" y="707291"/>
                    <a:pt x="7830795" y="709733"/>
                  </a:cubicBezTo>
                  <a:cubicBezTo>
                    <a:pt x="7829574" y="712174"/>
                    <a:pt x="7830795" y="707291"/>
                    <a:pt x="7828353" y="710953"/>
                  </a:cubicBezTo>
                  <a:cubicBezTo>
                    <a:pt x="7827133" y="713395"/>
                    <a:pt x="7827133" y="714616"/>
                    <a:pt x="7823471" y="709733"/>
                  </a:cubicBezTo>
                  <a:cubicBezTo>
                    <a:pt x="7822250" y="707291"/>
                    <a:pt x="7819809" y="706071"/>
                    <a:pt x="7818588" y="708512"/>
                  </a:cubicBezTo>
                  <a:cubicBezTo>
                    <a:pt x="7818588" y="708512"/>
                    <a:pt x="7818588" y="703629"/>
                    <a:pt x="7817367" y="707291"/>
                  </a:cubicBezTo>
                  <a:cubicBezTo>
                    <a:pt x="7817367" y="707291"/>
                    <a:pt x="7816146" y="707291"/>
                    <a:pt x="7816146" y="706071"/>
                  </a:cubicBezTo>
                  <a:cubicBezTo>
                    <a:pt x="7814926" y="702409"/>
                    <a:pt x="7813706" y="706071"/>
                    <a:pt x="7813706" y="707291"/>
                  </a:cubicBezTo>
                  <a:cubicBezTo>
                    <a:pt x="7813706" y="709733"/>
                    <a:pt x="7813706" y="710953"/>
                    <a:pt x="7811264" y="708512"/>
                  </a:cubicBezTo>
                  <a:cubicBezTo>
                    <a:pt x="7810043" y="707291"/>
                    <a:pt x="7808822" y="703629"/>
                    <a:pt x="7808822" y="707291"/>
                  </a:cubicBezTo>
                  <a:cubicBezTo>
                    <a:pt x="7808822" y="708512"/>
                    <a:pt x="7808822" y="709733"/>
                    <a:pt x="7807602" y="709733"/>
                  </a:cubicBezTo>
                  <a:cubicBezTo>
                    <a:pt x="7807602" y="709733"/>
                    <a:pt x="7806381" y="706071"/>
                    <a:pt x="7805160" y="707291"/>
                  </a:cubicBezTo>
                  <a:cubicBezTo>
                    <a:pt x="7803939" y="707291"/>
                    <a:pt x="7803939" y="707291"/>
                    <a:pt x="7803939" y="708512"/>
                  </a:cubicBezTo>
                  <a:cubicBezTo>
                    <a:pt x="7803939" y="710953"/>
                    <a:pt x="7802719" y="709733"/>
                    <a:pt x="7801499" y="707291"/>
                  </a:cubicBezTo>
                  <a:cubicBezTo>
                    <a:pt x="7799057" y="703629"/>
                    <a:pt x="7800277" y="706071"/>
                    <a:pt x="7799057" y="706071"/>
                  </a:cubicBezTo>
                  <a:cubicBezTo>
                    <a:pt x="7799057" y="706071"/>
                    <a:pt x="7799057" y="706071"/>
                    <a:pt x="7797836" y="707291"/>
                  </a:cubicBezTo>
                  <a:cubicBezTo>
                    <a:pt x="7797836" y="707291"/>
                    <a:pt x="7796615" y="706071"/>
                    <a:pt x="7796615" y="706071"/>
                  </a:cubicBezTo>
                  <a:cubicBezTo>
                    <a:pt x="7796615" y="706071"/>
                    <a:pt x="7795395" y="704850"/>
                    <a:pt x="7795395" y="704850"/>
                  </a:cubicBezTo>
                  <a:cubicBezTo>
                    <a:pt x="7794174" y="704850"/>
                    <a:pt x="7792953" y="703629"/>
                    <a:pt x="7791732" y="704850"/>
                  </a:cubicBezTo>
                  <a:cubicBezTo>
                    <a:pt x="7790512" y="708512"/>
                    <a:pt x="7790512" y="707291"/>
                    <a:pt x="7788070" y="706071"/>
                  </a:cubicBezTo>
                  <a:cubicBezTo>
                    <a:pt x="7786850" y="706071"/>
                    <a:pt x="7788070" y="707291"/>
                    <a:pt x="7789292" y="708512"/>
                  </a:cubicBezTo>
                  <a:cubicBezTo>
                    <a:pt x="7790512" y="709733"/>
                    <a:pt x="7790512" y="710953"/>
                    <a:pt x="7790512" y="710953"/>
                  </a:cubicBezTo>
                  <a:cubicBezTo>
                    <a:pt x="7790512" y="710953"/>
                    <a:pt x="7791732" y="712174"/>
                    <a:pt x="7792953" y="710953"/>
                  </a:cubicBezTo>
                  <a:cubicBezTo>
                    <a:pt x="7794174" y="710953"/>
                    <a:pt x="7796615" y="709733"/>
                    <a:pt x="7797836" y="713395"/>
                  </a:cubicBezTo>
                  <a:cubicBezTo>
                    <a:pt x="7799057" y="715836"/>
                    <a:pt x="7802719" y="714616"/>
                    <a:pt x="7803939" y="715836"/>
                  </a:cubicBezTo>
                  <a:cubicBezTo>
                    <a:pt x="7805160" y="718278"/>
                    <a:pt x="7806381" y="718278"/>
                    <a:pt x="7807602" y="719498"/>
                  </a:cubicBezTo>
                  <a:cubicBezTo>
                    <a:pt x="7807602" y="719498"/>
                    <a:pt x="7807602" y="719498"/>
                    <a:pt x="7807602" y="720719"/>
                  </a:cubicBezTo>
                  <a:cubicBezTo>
                    <a:pt x="7807602" y="720719"/>
                    <a:pt x="7807602" y="720719"/>
                    <a:pt x="7807602" y="720719"/>
                  </a:cubicBezTo>
                  <a:cubicBezTo>
                    <a:pt x="7807602" y="720719"/>
                    <a:pt x="7806381" y="719498"/>
                    <a:pt x="7806381" y="719498"/>
                  </a:cubicBezTo>
                  <a:cubicBezTo>
                    <a:pt x="7805160" y="720719"/>
                    <a:pt x="7803939" y="719498"/>
                    <a:pt x="7803939" y="720719"/>
                  </a:cubicBezTo>
                  <a:cubicBezTo>
                    <a:pt x="7803939" y="723160"/>
                    <a:pt x="7802719" y="723160"/>
                    <a:pt x="7801499" y="723160"/>
                  </a:cubicBezTo>
                  <a:cubicBezTo>
                    <a:pt x="7801499" y="723160"/>
                    <a:pt x="7801499" y="724381"/>
                    <a:pt x="7802719" y="724381"/>
                  </a:cubicBezTo>
                  <a:cubicBezTo>
                    <a:pt x="7803939" y="725602"/>
                    <a:pt x="7803939" y="725602"/>
                    <a:pt x="7803939" y="725602"/>
                  </a:cubicBezTo>
                  <a:cubicBezTo>
                    <a:pt x="7803939" y="725602"/>
                    <a:pt x="7805160" y="725602"/>
                    <a:pt x="7805160" y="725602"/>
                  </a:cubicBezTo>
                  <a:cubicBezTo>
                    <a:pt x="7805160" y="725602"/>
                    <a:pt x="7807602" y="724381"/>
                    <a:pt x="7808822" y="725602"/>
                  </a:cubicBezTo>
                  <a:cubicBezTo>
                    <a:pt x="7808822" y="726823"/>
                    <a:pt x="7811264" y="726823"/>
                    <a:pt x="7811264" y="726823"/>
                  </a:cubicBezTo>
                  <a:cubicBezTo>
                    <a:pt x="7811264" y="726823"/>
                    <a:pt x="7812484" y="728043"/>
                    <a:pt x="7812484" y="728043"/>
                  </a:cubicBezTo>
                  <a:cubicBezTo>
                    <a:pt x="7812484" y="728043"/>
                    <a:pt x="7812484" y="728043"/>
                    <a:pt x="7812484" y="728043"/>
                  </a:cubicBezTo>
                  <a:cubicBezTo>
                    <a:pt x="7813706" y="729264"/>
                    <a:pt x="7814926" y="729264"/>
                    <a:pt x="7814926" y="730485"/>
                  </a:cubicBezTo>
                  <a:cubicBezTo>
                    <a:pt x="7814926" y="731705"/>
                    <a:pt x="7816146" y="731705"/>
                    <a:pt x="7816146" y="732926"/>
                  </a:cubicBezTo>
                  <a:cubicBezTo>
                    <a:pt x="7816146" y="732926"/>
                    <a:pt x="7816146" y="732926"/>
                    <a:pt x="7814926" y="734147"/>
                  </a:cubicBezTo>
                  <a:cubicBezTo>
                    <a:pt x="7814926" y="734147"/>
                    <a:pt x="7813706" y="734147"/>
                    <a:pt x="7813706" y="731705"/>
                  </a:cubicBezTo>
                  <a:cubicBezTo>
                    <a:pt x="7812484" y="726823"/>
                    <a:pt x="7811264" y="730485"/>
                    <a:pt x="7811264" y="732926"/>
                  </a:cubicBezTo>
                  <a:cubicBezTo>
                    <a:pt x="7811264" y="734147"/>
                    <a:pt x="7810043" y="736588"/>
                    <a:pt x="7808822" y="734147"/>
                  </a:cubicBezTo>
                  <a:cubicBezTo>
                    <a:pt x="7807602" y="732926"/>
                    <a:pt x="7806381" y="728043"/>
                    <a:pt x="7806381" y="731705"/>
                  </a:cubicBezTo>
                  <a:cubicBezTo>
                    <a:pt x="7806381" y="732926"/>
                    <a:pt x="7806381" y="734147"/>
                    <a:pt x="7805160" y="734147"/>
                  </a:cubicBezTo>
                  <a:cubicBezTo>
                    <a:pt x="7805160" y="734147"/>
                    <a:pt x="7803939" y="729264"/>
                    <a:pt x="7802719" y="730485"/>
                  </a:cubicBezTo>
                  <a:cubicBezTo>
                    <a:pt x="7801499" y="730485"/>
                    <a:pt x="7801499" y="730485"/>
                    <a:pt x="7801499" y="731705"/>
                  </a:cubicBezTo>
                  <a:cubicBezTo>
                    <a:pt x="7801499" y="734147"/>
                    <a:pt x="7800277" y="731705"/>
                    <a:pt x="7799057" y="730485"/>
                  </a:cubicBezTo>
                  <a:cubicBezTo>
                    <a:pt x="7796615" y="726823"/>
                    <a:pt x="7797836" y="728043"/>
                    <a:pt x="7796615" y="729264"/>
                  </a:cubicBezTo>
                  <a:cubicBezTo>
                    <a:pt x="7795395" y="729264"/>
                    <a:pt x="7796615" y="728043"/>
                    <a:pt x="7795395" y="729264"/>
                  </a:cubicBezTo>
                  <a:cubicBezTo>
                    <a:pt x="7794174" y="729264"/>
                    <a:pt x="7794174" y="728043"/>
                    <a:pt x="7794174" y="728043"/>
                  </a:cubicBezTo>
                  <a:cubicBezTo>
                    <a:pt x="7794174" y="728043"/>
                    <a:pt x="7792953" y="726823"/>
                    <a:pt x="7792953" y="726823"/>
                  </a:cubicBezTo>
                  <a:cubicBezTo>
                    <a:pt x="7791732" y="726823"/>
                    <a:pt x="7790512" y="724381"/>
                    <a:pt x="7789292" y="726823"/>
                  </a:cubicBezTo>
                  <a:cubicBezTo>
                    <a:pt x="7788070" y="729264"/>
                    <a:pt x="7788070" y="728043"/>
                    <a:pt x="7785629" y="726823"/>
                  </a:cubicBezTo>
                  <a:cubicBezTo>
                    <a:pt x="7784408" y="726823"/>
                    <a:pt x="7785629" y="728043"/>
                    <a:pt x="7785629" y="730485"/>
                  </a:cubicBezTo>
                  <a:cubicBezTo>
                    <a:pt x="7786850" y="731705"/>
                    <a:pt x="7786850" y="732926"/>
                    <a:pt x="7786850" y="732926"/>
                  </a:cubicBezTo>
                  <a:cubicBezTo>
                    <a:pt x="7786850" y="732926"/>
                    <a:pt x="7788070" y="734147"/>
                    <a:pt x="7789292" y="734147"/>
                  </a:cubicBezTo>
                  <a:cubicBezTo>
                    <a:pt x="7790512" y="734147"/>
                    <a:pt x="7792953" y="734147"/>
                    <a:pt x="7794174" y="737809"/>
                  </a:cubicBezTo>
                  <a:cubicBezTo>
                    <a:pt x="7795395" y="740250"/>
                    <a:pt x="7799057" y="740250"/>
                    <a:pt x="7800277" y="742692"/>
                  </a:cubicBezTo>
                  <a:cubicBezTo>
                    <a:pt x="7801499" y="745133"/>
                    <a:pt x="7802719" y="745133"/>
                    <a:pt x="7803939" y="747574"/>
                  </a:cubicBezTo>
                  <a:cubicBezTo>
                    <a:pt x="7805160" y="750016"/>
                    <a:pt x="7806381" y="752457"/>
                    <a:pt x="7806381" y="754899"/>
                  </a:cubicBezTo>
                  <a:cubicBezTo>
                    <a:pt x="7806381" y="756119"/>
                    <a:pt x="7806381" y="758561"/>
                    <a:pt x="7803939" y="756119"/>
                  </a:cubicBezTo>
                  <a:cubicBezTo>
                    <a:pt x="7802719" y="754899"/>
                    <a:pt x="7801499" y="750016"/>
                    <a:pt x="7801499" y="753678"/>
                  </a:cubicBezTo>
                  <a:cubicBezTo>
                    <a:pt x="7801499" y="754899"/>
                    <a:pt x="7801499" y="756119"/>
                    <a:pt x="7800277" y="756119"/>
                  </a:cubicBezTo>
                  <a:cubicBezTo>
                    <a:pt x="7800277" y="756119"/>
                    <a:pt x="7799057" y="751237"/>
                    <a:pt x="7797836" y="752457"/>
                  </a:cubicBezTo>
                  <a:cubicBezTo>
                    <a:pt x="7796615" y="752457"/>
                    <a:pt x="7796615" y="752457"/>
                    <a:pt x="7796615" y="753678"/>
                  </a:cubicBezTo>
                  <a:cubicBezTo>
                    <a:pt x="7796615" y="756119"/>
                    <a:pt x="7795395" y="753678"/>
                    <a:pt x="7794174" y="752457"/>
                  </a:cubicBezTo>
                  <a:cubicBezTo>
                    <a:pt x="7791732" y="748795"/>
                    <a:pt x="7792953" y="750016"/>
                    <a:pt x="7791732" y="751237"/>
                  </a:cubicBezTo>
                  <a:cubicBezTo>
                    <a:pt x="7790512" y="751237"/>
                    <a:pt x="7791732" y="750016"/>
                    <a:pt x="7790512" y="751237"/>
                  </a:cubicBezTo>
                  <a:cubicBezTo>
                    <a:pt x="7790512" y="751237"/>
                    <a:pt x="7789292" y="750016"/>
                    <a:pt x="7789292" y="750016"/>
                  </a:cubicBezTo>
                  <a:cubicBezTo>
                    <a:pt x="7789292" y="750016"/>
                    <a:pt x="7788070" y="748795"/>
                    <a:pt x="7788070" y="748795"/>
                  </a:cubicBezTo>
                  <a:cubicBezTo>
                    <a:pt x="7786850" y="748795"/>
                    <a:pt x="7785629" y="746354"/>
                    <a:pt x="7784408" y="748795"/>
                  </a:cubicBezTo>
                  <a:cubicBezTo>
                    <a:pt x="7783188" y="751237"/>
                    <a:pt x="7783188" y="750016"/>
                    <a:pt x="7780746" y="748795"/>
                  </a:cubicBezTo>
                  <a:cubicBezTo>
                    <a:pt x="7780746" y="748795"/>
                    <a:pt x="7780746" y="748795"/>
                    <a:pt x="7780746" y="751237"/>
                  </a:cubicBezTo>
                  <a:cubicBezTo>
                    <a:pt x="7780746" y="751237"/>
                    <a:pt x="7780746" y="751237"/>
                    <a:pt x="7780746" y="751237"/>
                  </a:cubicBezTo>
                  <a:cubicBezTo>
                    <a:pt x="7779525" y="751237"/>
                    <a:pt x="7781967" y="767106"/>
                    <a:pt x="7781967" y="770768"/>
                  </a:cubicBezTo>
                  <a:cubicBezTo>
                    <a:pt x="7783188" y="774430"/>
                    <a:pt x="7785629" y="776871"/>
                    <a:pt x="7785629" y="780533"/>
                  </a:cubicBezTo>
                  <a:cubicBezTo>
                    <a:pt x="7786850" y="786637"/>
                    <a:pt x="7788070" y="795182"/>
                    <a:pt x="7791732" y="798844"/>
                  </a:cubicBezTo>
                  <a:cubicBezTo>
                    <a:pt x="7792953" y="800065"/>
                    <a:pt x="7794174" y="801285"/>
                    <a:pt x="7796615" y="801285"/>
                  </a:cubicBezTo>
                  <a:cubicBezTo>
                    <a:pt x="7799057" y="802506"/>
                    <a:pt x="7800277" y="802506"/>
                    <a:pt x="7801499" y="803727"/>
                  </a:cubicBezTo>
                  <a:cubicBezTo>
                    <a:pt x="7803939" y="806168"/>
                    <a:pt x="7806381" y="808610"/>
                    <a:pt x="7810043" y="809830"/>
                  </a:cubicBezTo>
                  <a:cubicBezTo>
                    <a:pt x="7810043" y="809830"/>
                    <a:pt x="7810043" y="809830"/>
                    <a:pt x="7808822" y="811051"/>
                  </a:cubicBezTo>
                  <a:cubicBezTo>
                    <a:pt x="7808822" y="811051"/>
                    <a:pt x="7807602" y="811051"/>
                    <a:pt x="7807602" y="809830"/>
                  </a:cubicBezTo>
                  <a:cubicBezTo>
                    <a:pt x="7805160" y="806168"/>
                    <a:pt x="7805160" y="809830"/>
                    <a:pt x="7805160" y="812272"/>
                  </a:cubicBezTo>
                  <a:cubicBezTo>
                    <a:pt x="7805160" y="814713"/>
                    <a:pt x="7805160" y="815934"/>
                    <a:pt x="7802719" y="814713"/>
                  </a:cubicBezTo>
                  <a:cubicBezTo>
                    <a:pt x="7801499" y="813492"/>
                    <a:pt x="7799057" y="809830"/>
                    <a:pt x="7799057" y="813492"/>
                  </a:cubicBezTo>
                  <a:cubicBezTo>
                    <a:pt x="7799057" y="814713"/>
                    <a:pt x="7799057" y="815934"/>
                    <a:pt x="7797836" y="815934"/>
                  </a:cubicBezTo>
                  <a:cubicBezTo>
                    <a:pt x="7796615" y="815934"/>
                    <a:pt x="7796615" y="812272"/>
                    <a:pt x="7795395" y="813492"/>
                  </a:cubicBezTo>
                  <a:cubicBezTo>
                    <a:pt x="7794174" y="814713"/>
                    <a:pt x="7794174" y="813492"/>
                    <a:pt x="7794174" y="814713"/>
                  </a:cubicBezTo>
                  <a:cubicBezTo>
                    <a:pt x="7794174" y="817154"/>
                    <a:pt x="7792953" y="815934"/>
                    <a:pt x="7791732" y="813492"/>
                  </a:cubicBezTo>
                  <a:cubicBezTo>
                    <a:pt x="7789292" y="809830"/>
                    <a:pt x="7790512" y="812272"/>
                    <a:pt x="7789292" y="813492"/>
                  </a:cubicBezTo>
                  <a:cubicBezTo>
                    <a:pt x="7788070" y="814713"/>
                    <a:pt x="7789292" y="813492"/>
                    <a:pt x="7788070" y="814713"/>
                  </a:cubicBezTo>
                  <a:cubicBezTo>
                    <a:pt x="7788070" y="815934"/>
                    <a:pt x="7786850" y="814713"/>
                    <a:pt x="7785629" y="814713"/>
                  </a:cubicBezTo>
                  <a:cubicBezTo>
                    <a:pt x="7785629" y="814713"/>
                    <a:pt x="7784408" y="813492"/>
                    <a:pt x="7784408" y="813492"/>
                  </a:cubicBezTo>
                  <a:cubicBezTo>
                    <a:pt x="7783188" y="814713"/>
                    <a:pt x="7780746" y="812272"/>
                    <a:pt x="7780746" y="814713"/>
                  </a:cubicBezTo>
                  <a:cubicBezTo>
                    <a:pt x="7779525" y="818375"/>
                    <a:pt x="7779525" y="817154"/>
                    <a:pt x="7777084" y="815934"/>
                  </a:cubicBezTo>
                  <a:cubicBezTo>
                    <a:pt x="7775863" y="815934"/>
                    <a:pt x="7777084" y="817154"/>
                    <a:pt x="7778305" y="819596"/>
                  </a:cubicBezTo>
                  <a:cubicBezTo>
                    <a:pt x="7779525" y="820817"/>
                    <a:pt x="7779525" y="822037"/>
                    <a:pt x="7780746" y="822037"/>
                  </a:cubicBezTo>
                  <a:cubicBezTo>
                    <a:pt x="7780746" y="822037"/>
                    <a:pt x="7783188" y="823258"/>
                    <a:pt x="7783188" y="822037"/>
                  </a:cubicBezTo>
                  <a:cubicBezTo>
                    <a:pt x="7784408" y="822037"/>
                    <a:pt x="7786850" y="820817"/>
                    <a:pt x="7789292" y="824479"/>
                  </a:cubicBezTo>
                  <a:cubicBezTo>
                    <a:pt x="7790512" y="826920"/>
                    <a:pt x="7794174" y="824479"/>
                    <a:pt x="7795395" y="826920"/>
                  </a:cubicBezTo>
                  <a:cubicBezTo>
                    <a:pt x="7796615" y="829361"/>
                    <a:pt x="7799057" y="828141"/>
                    <a:pt x="7800277" y="830582"/>
                  </a:cubicBezTo>
                  <a:cubicBezTo>
                    <a:pt x="7801499" y="831803"/>
                    <a:pt x="7802719" y="834244"/>
                    <a:pt x="7802719" y="835465"/>
                  </a:cubicBezTo>
                  <a:cubicBezTo>
                    <a:pt x="7802719" y="836686"/>
                    <a:pt x="7803939" y="836686"/>
                    <a:pt x="7803939" y="837906"/>
                  </a:cubicBezTo>
                  <a:cubicBezTo>
                    <a:pt x="7803939" y="837906"/>
                    <a:pt x="7803939" y="837906"/>
                    <a:pt x="7803939" y="837906"/>
                  </a:cubicBezTo>
                  <a:cubicBezTo>
                    <a:pt x="7803939" y="840348"/>
                    <a:pt x="7803939" y="840348"/>
                    <a:pt x="7802719" y="840348"/>
                  </a:cubicBezTo>
                  <a:cubicBezTo>
                    <a:pt x="7801499" y="840348"/>
                    <a:pt x="7801499" y="835465"/>
                    <a:pt x="7800277" y="836686"/>
                  </a:cubicBezTo>
                  <a:cubicBezTo>
                    <a:pt x="7799057" y="836686"/>
                    <a:pt x="7799057" y="836686"/>
                    <a:pt x="7799057" y="837906"/>
                  </a:cubicBezTo>
                  <a:cubicBezTo>
                    <a:pt x="7799057" y="840348"/>
                    <a:pt x="7797836" y="837906"/>
                    <a:pt x="7796615" y="836686"/>
                  </a:cubicBezTo>
                  <a:cubicBezTo>
                    <a:pt x="7794174" y="831803"/>
                    <a:pt x="7795395" y="834244"/>
                    <a:pt x="7794174" y="835465"/>
                  </a:cubicBezTo>
                  <a:cubicBezTo>
                    <a:pt x="7792953" y="835465"/>
                    <a:pt x="7794174" y="834244"/>
                    <a:pt x="7791732" y="835465"/>
                  </a:cubicBezTo>
                  <a:cubicBezTo>
                    <a:pt x="7790512" y="835465"/>
                    <a:pt x="7790512" y="834244"/>
                    <a:pt x="7789292" y="834244"/>
                  </a:cubicBezTo>
                  <a:cubicBezTo>
                    <a:pt x="7789292" y="834244"/>
                    <a:pt x="7788070" y="831803"/>
                    <a:pt x="7788070" y="831803"/>
                  </a:cubicBezTo>
                  <a:cubicBezTo>
                    <a:pt x="7786850" y="831803"/>
                    <a:pt x="7784408" y="828141"/>
                    <a:pt x="7783188" y="830582"/>
                  </a:cubicBezTo>
                  <a:cubicBezTo>
                    <a:pt x="7780746" y="833024"/>
                    <a:pt x="7780746" y="831803"/>
                    <a:pt x="7778305" y="828141"/>
                  </a:cubicBezTo>
                  <a:cubicBezTo>
                    <a:pt x="7777084" y="826920"/>
                    <a:pt x="7778305" y="829361"/>
                    <a:pt x="7778305" y="831803"/>
                  </a:cubicBezTo>
                  <a:cubicBezTo>
                    <a:pt x="7779525" y="834244"/>
                    <a:pt x="7779525" y="835465"/>
                    <a:pt x="7779525" y="835465"/>
                  </a:cubicBezTo>
                  <a:cubicBezTo>
                    <a:pt x="7779525" y="835465"/>
                    <a:pt x="7781967" y="837906"/>
                    <a:pt x="7781967" y="837906"/>
                  </a:cubicBezTo>
                  <a:cubicBezTo>
                    <a:pt x="7783188" y="837906"/>
                    <a:pt x="7785629" y="837906"/>
                    <a:pt x="7788070" y="844010"/>
                  </a:cubicBezTo>
                  <a:cubicBezTo>
                    <a:pt x="7788070" y="845231"/>
                    <a:pt x="7790512" y="846451"/>
                    <a:pt x="7791732" y="846451"/>
                  </a:cubicBezTo>
                  <a:cubicBezTo>
                    <a:pt x="7792953" y="847672"/>
                    <a:pt x="7794174" y="847672"/>
                    <a:pt x="7795395" y="848893"/>
                  </a:cubicBezTo>
                  <a:cubicBezTo>
                    <a:pt x="7796615" y="851334"/>
                    <a:pt x="7797836" y="851334"/>
                    <a:pt x="7799057" y="852555"/>
                  </a:cubicBezTo>
                  <a:cubicBezTo>
                    <a:pt x="7799057" y="852555"/>
                    <a:pt x="7799057" y="853775"/>
                    <a:pt x="7797836" y="853775"/>
                  </a:cubicBezTo>
                  <a:cubicBezTo>
                    <a:pt x="7797836" y="853775"/>
                    <a:pt x="7796615" y="854996"/>
                    <a:pt x="7795395" y="852555"/>
                  </a:cubicBezTo>
                  <a:cubicBezTo>
                    <a:pt x="7791732" y="847672"/>
                    <a:pt x="7792953" y="852555"/>
                    <a:pt x="7791732" y="856217"/>
                  </a:cubicBezTo>
                  <a:cubicBezTo>
                    <a:pt x="7791732" y="859879"/>
                    <a:pt x="7791732" y="862320"/>
                    <a:pt x="7788070" y="859879"/>
                  </a:cubicBezTo>
                  <a:cubicBezTo>
                    <a:pt x="7786850" y="858658"/>
                    <a:pt x="7783188" y="853775"/>
                    <a:pt x="7783188" y="859879"/>
                  </a:cubicBezTo>
                  <a:cubicBezTo>
                    <a:pt x="7783188" y="862320"/>
                    <a:pt x="7783188" y="863541"/>
                    <a:pt x="7781967" y="863541"/>
                  </a:cubicBezTo>
                  <a:cubicBezTo>
                    <a:pt x="7780746" y="863541"/>
                    <a:pt x="7779525" y="858658"/>
                    <a:pt x="7777084" y="859879"/>
                  </a:cubicBezTo>
                  <a:cubicBezTo>
                    <a:pt x="7775863" y="861100"/>
                    <a:pt x="7774643" y="861100"/>
                    <a:pt x="7774643" y="862320"/>
                  </a:cubicBezTo>
                  <a:cubicBezTo>
                    <a:pt x="7774643" y="865982"/>
                    <a:pt x="7773422" y="863541"/>
                    <a:pt x="7770981" y="862320"/>
                  </a:cubicBezTo>
                  <a:cubicBezTo>
                    <a:pt x="7768539" y="859879"/>
                    <a:pt x="7768539" y="859879"/>
                    <a:pt x="7768539" y="859879"/>
                  </a:cubicBezTo>
                  <a:cubicBezTo>
                    <a:pt x="7768539" y="859879"/>
                    <a:pt x="7768539" y="861100"/>
                    <a:pt x="7767318" y="862320"/>
                  </a:cubicBezTo>
                  <a:cubicBezTo>
                    <a:pt x="7766098" y="863541"/>
                    <a:pt x="7767318" y="861100"/>
                    <a:pt x="7764877" y="863541"/>
                  </a:cubicBezTo>
                  <a:cubicBezTo>
                    <a:pt x="7763656" y="864762"/>
                    <a:pt x="7762436" y="863541"/>
                    <a:pt x="7762436" y="863541"/>
                  </a:cubicBezTo>
                  <a:cubicBezTo>
                    <a:pt x="7761215" y="863541"/>
                    <a:pt x="7759994" y="862320"/>
                    <a:pt x="7759994" y="862320"/>
                  </a:cubicBezTo>
                  <a:cubicBezTo>
                    <a:pt x="7757553" y="863541"/>
                    <a:pt x="7755111" y="861100"/>
                    <a:pt x="7753891" y="864762"/>
                  </a:cubicBezTo>
                  <a:cubicBezTo>
                    <a:pt x="7752670" y="869645"/>
                    <a:pt x="7751449" y="868424"/>
                    <a:pt x="7747787" y="867203"/>
                  </a:cubicBezTo>
                  <a:cubicBezTo>
                    <a:pt x="7746567" y="867203"/>
                    <a:pt x="7747787" y="869645"/>
                    <a:pt x="7749008" y="870865"/>
                  </a:cubicBezTo>
                  <a:cubicBezTo>
                    <a:pt x="7750229" y="873307"/>
                    <a:pt x="7751449" y="874527"/>
                    <a:pt x="7751449" y="873307"/>
                  </a:cubicBezTo>
                  <a:cubicBezTo>
                    <a:pt x="7751449" y="872086"/>
                    <a:pt x="7753891" y="873307"/>
                    <a:pt x="7755111" y="873307"/>
                  </a:cubicBezTo>
                  <a:cubicBezTo>
                    <a:pt x="7756332" y="872086"/>
                    <a:pt x="7759994" y="869645"/>
                    <a:pt x="7763656" y="874527"/>
                  </a:cubicBezTo>
                  <a:cubicBezTo>
                    <a:pt x="7764877" y="875748"/>
                    <a:pt x="7766098" y="875748"/>
                    <a:pt x="7768539" y="875748"/>
                  </a:cubicBezTo>
                  <a:cubicBezTo>
                    <a:pt x="7770981" y="875748"/>
                    <a:pt x="7772201" y="875748"/>
                    <a:pt x="7773422" y="876969"/>
                  </a:cubicBezTo>
                  <a:cubicBezTo>
                    <a:pt x="7775863" y="879410"/>
                    <a:pt x="7778305" y="878189"/>
                    <a:pt x="7779525" y="880631"/>
                  </a:cubicBezTo>
                  <a:cubicBezTo>
                    <a:pt x="7780746" y="883072"/>
                    <a:pt x="7781967" y="884293"/>
                    <a:pt x="7784408" y="886734"/>
                  </a:cubicBezTo>
                  <a:cubicBezTo>
                    <a:pt x="7784408" y="886734"/>
                    <a:pt x="7784408" y="886734"/>
                    <a:pt x="7783188" y="886734"/>
                  </a:cubicBezTo>
                  <a:cubicBezTo>
                    <a:pt x="7781967" y="887955"/>
                    <a:pt x="7780746" y="886734"/>
                    <a:pt x="7780746" y="889176"/>
                  </a:cubicBezTo>
                  <a:cubicBezTo>
                    <a:pt x="7780746" y="892838"/>
                    <a:pt x="7779525" y="890396"/>
                    <a:pt x="7777084" y="887955"/>
                  </a:cubicBezTo>
                  <a:cubicBezTo>
                    <a:pt x="7773422" y="883072"/>
                    <a:pt x="7774643" y="885514"/>
                    <a:pt x="7773422" y="886734"/>
                  </a:cubicBezTo>
                  <a:cubicBezTo>
                    <a:pt x="7772201" y="887955"/>
                    <a:pt x="7773422" y="885514"/>
                    <a:pt x="7770981" y="887955"/>
                  </a:cubicBezTo>
                  <a:cubicBezTo>
                    <a:pt x="7769760" y="889176"/>
                    <a:pt x="7768539" y="886734"/>
                    <a:pt x="7768539" y="886734"/>
                  </a:cubicBezTo>
                  <a:cubicBezTo>
                    <a:pt x="7767318" y="886734"/>
                    <a:pt x="7766098" y="885514"/>
                    <a:pt x="7766098" y="885514"/>
                  </a:cubicBezTo>
                  <a:cubicBezTo>
                    <a:pt x="7763656" y="886734"/>
                    <a:pt x="7761215" y="884293"/>
                    <a:pt x="7759994" y="887955"/>
                  </a:cubicBezTo>
                  <a:cubicBezTo>
                    <a:pt x="7758774" y="892838"/>
                    <a:pt x="7757553" y="891617"/>
                    <a:pt x="7753891" y="890396"/>
                  </a:cubicBezTo>
                  <a:cubicBezTo>
                    <a:pt x="7752670" y="890396"/>
                    <a:pt x="7753891" y="892838"/>
                    <a:pt x="7755111" y="894059"/>
                  </a:cubicBezTo>
                  <a:cubicBezTo>
                    <a:pt x="7756332" y="896500"/>
                    <a:pt x="7757553" y="897721"/>
                    <a:pt x="7757553" y="896500"/>
                  </a:cubicBezTo>
                  <a:cubicBezTo>
                    <a:pt x="7757553" y="895279"/>
                    <a:pt x="7759994" y="896500"/>
                    <a:pt x="7761215" y="896500"/>
                  </a:cubicBezTo>
                  <a:cubicBezTo>
                    <a:pt x="7762436" y="895279"/>
                    <a:pt x="7766098" y="894059"/>
                    <a:pt x="7769760" y="898941"/>
                  </a:cubicBezTo>
                  <a:cubicBezTo>
                    <a:pt x="7772201" y="901383"/>
                    <a:pt x="7777084" y="898941"/>
                    <a:pt x="7779525" y="902603"/>
                  </a:cubicBezTo>
                  <a:cubicBezTo>
                    <a:pt x="7780746" y="905045"/>
                    <a:pt x="7784408" y="905045"/>
                    <a:pt x="7785629" y="907486"/>
                  </a:cubicBezTo>
                  <a:cubicBezTo>
                    <a:pt x="7786850" y="909928"/>
                    <a:pt x="7789292" y="913590"/>
                    <a:pt x="7790512" y="914810"/>
                  </a:cubicBezTo>
                  <a:cubicBezTo>
                    <a:pt x="7790512" y="914810"/>
                    <a:pt x="7790512" y="914810"/>
                    <a:pt x="7790512" y="914810"/>
                  </a:cubicBezTo>
                  <a:cubicBezTo>
                    <a:pt x="7790512" y="914810"/>
                    <a:pt x="7789292" y="914810"/>
                    <a:pt x="7789292" y="914810"/>
                  </a:cubicBezTo>
                  <a:cubicBezTo>
                    <a:pt x="7788070" y="913590"/>
                    <a:pt x="7788070" y="912369"/>
                    <a:pt x="7786850" y="912369"/>
                  </a:cubicBezTo>
                  <a:cubicBezTo>
                    <a:pt x="7786850" y="912369"/>
                    <a:pt x="7786850" y="912369"/>
                    <a:pt x="7786850" y="912369"/>
                  </a:cubicBezTo>
                  <a:cubicBezTo>
                    <a:pt x="7786850" y="912369"/>
                    <a:pt x="7785629" y="912369"/>
                    <a:pt x="7785629" y="911148"/>
                  </a:cubicBezTo>
                  <a:cubicBezTo>
                    <a:pt x="7784408" y="909928"/>
                    <a:pt x="7783188" y="909928"/>
                    <a:pt x="7781967" y="909928"/>
                  </a:cubicBezTo>
                  <a:cubicBezTo>
                    <a:pt x="7780746" y="908707"/>
                    <a:pt x="7780746" y="909928"/>
                    <a:pt x="7780746" y="909928"/>
                  </a:cubicBezTo>
                  <a:cubicBezTo>
                    <a:pt x="7779525" y="909928"/>
                    <a:pt x="7780746" y="909928"/>
                    <a:pt x="7779525" y="909928"/>
                  </a:cubicBezTo>
                  <a:cubicBezTo>
                    <a:pt x="7779525" y="909928"/>
                    <a:pt x="7778305" y="908707"/>
                    <a:pt x="7777084" y="908707"/>
                  </a:cubicBezTo>
                  <a:cubicBezTo>
                    <a:pt x="7777084" y="908707"/>
                    <a:pt x="7775863" y="906266"/>
                    <a:pt x="7775863" y="906266"/>
                  </a:cubicBezTo>
                  <a:cubicBezTo>
                    <a:pt x="7774643" y="906266"/>
                    <a:pt x="7772201" y="902603"/>
                    <a:pt x="7772201" y="903824"/>
                  </a:cubicBezTo>
                  <a:cubicBezTo>
                    <a:pt x="7770981" y="905045"/>
                    <a:pt x="7770981" y="905045"/>
                    <a:pt x="7768539" y="901383"/>
                  </a:cubicBezTo>
                  <a:cubicBezTo>
                    <a:pt x="7767318" y="900162"/>
                    <a:pt x="7768539" y="902603"/>
                    <a:pt x="7769760" y="903824"/>
                  </a:cubicBezTo>
                  <a:cubicBezTo>
                    <a:pt x="7770981" y="905045"/>
                    <a:pt x="7770981" y="907486"/>
                    <a:pt x="7772201" y="906266"/>
                  </a:cubicBezTo>
                  <a:cubicBezTo>
                    <a:pt x="7772201" y="906266"/>
                    <a:pt x="7774643" y="908707"/>
                    <a:pt x="7774643" y="908707"/>
                  </a:cubicBezTo>
                  <a:cubicBezTo>
                    <a:pt x="7774643" y="908707"/>
                    <a:pt x="7775863" y="909928"/>
                    <a:pt x="7778305" y="911148"/>
                  </a:cubicBezTo>
                  <a:cubicBezTo>
                    <a:pt x="7778305" y="911148"/>
                    <a:pt x="7778305" y="912369"/>
                    <a:pt x="7777084" y="913590"/>
                  </a:cubicBezTo>
                  <a:cubicBezTo>
                    <a:pt x="7777084" y="913590"/>
                    <a:pt x="7775863" y="914810"/>
                    <a:pt x="7773422" y="912369"/>
                  </a:cubicBezTo>
                  <a:cubicBezTo>
                    <a:pt x="7769760" y="907486"/>
                    <a:pt x="7769760" y="913590"/>
                    <a:pt x="7769760" y="917252"/>
                  </a:cubicBezTo>
                  <a:cubicBezTo>
                    <a:pt x="7769760" y="920914"/>
                    <a:pt x="7769760" y="924576"/>
                    <a:pt x="7766098" y="922135"/>
                  </a:cubicBezTo>
                  <a:cubicBezTo>
                    <a:pt x="7763656" y="920914"/>
                    <a:pt x="7759994" y="916031"/>
                    <a:pt x="7761215" y="923355"/>
                  </a:cubicBezTo>
                  <a:cubicBezTo>
                    <a:pt x="7761215" y="925797"/>
                    <a:pt x="7761215" y="928238"/>
                    <a:pt x="7759994" y="928238"/>
                  </a:cubicBezTo>
                  <a:cubicBezTo>
                    <a:pt x="7758774" y="928238"/>
                    <a:pt x="7756332" y="922135"/>
                    <a:pt x="7755111" y="925797"/>
                  </a:cubicBezTo>
                  <a:cubicBezTo>
                    <a:pt x="7753891" y="927017"/>
                    <a:pt x="7752670" y="927017"/>
                    <a:pt x="7752670" y="929459"/>
                  </a:cubicBezTo>
                  <a:cubicBezTo>
                    <a:pt x="7752670" y="933121"/>
                    <a:pt x="7751449" y="931900"/>
                    <a:pt x="7749008" y="930680"/>
                  </a:cubicBezTo>
                  <a:cubicBezTo>
                    <a:pt x="7744125" y="927017"/>
                    <a:pt x="7746567" y="929459"/>
                    <a:pt x="7745346" y="931900"/>
                  </a:cubicBezTo>
                  <a:cubicBezTo>
                    <a:pt x="7744125" y="933121"/>
                    <a:pt x="7744125" y="930680"/>
                    <a:pt x="7742904" y="934342"/>
                  </a:cubicBezTo>
                  <a:cubicBezTo>
                    <a:pt x="7741684" y="935562"/>
                    <a:pt x="7740463" y="934342"/>
                    <a:pt x="7739242" y="935562"/>
                  </a:cubicBezTo>
                  <a:cubicBezTo>
                    <a:pt x="7738022" y="935562"/>
                    <a:pt x="7736801" y="934342"/>
                    <a:pt x="7736801" y="934342"/>
                  </a:cubicBezTo>
                  <a:cubicBezTo>
                    <a:pt x="7734360" y="936783"/>
                    <a:pt x="7731918" y="935562"/>
                    <a:pt x="7730697" y="939224"/>
                  </a:cubicBezTo>
                  <a:cubicBezTo>
                    <a:pt x="7729477" y="945328"/>
                    <a:pt x="7729477" y="944107"/>
                    <a:pt x="7724594" y="945328"/>
                  </a:cubicBezTo>
                  <a:cubicBezTo>
                    <a:pt x="7723373" y="945328"/>
                    <a:pt x="7724594" y="947769"/>
                    <a:pt x="7727035" y="948990"/>
                  </a:cubicBezTo>
                  <a:cubicBezTo>
                    <a:pt x="7728256" y="950211"/>
                    <a:pt x="7730697" y="951431"/>
                    <a:pt x="7730697" y="950211"/>
                  </a:cubicBezTo>
                  <a:cubicBezTo>
                    <a:pt x="7730697" y="948990"/>
                    <a:pt x="7733139" y="948990"/>
                    <a:pt x="7734360" y="947769"/>
                  </a:cubicBezTo>
                  <a:cubicBezTo>
                    <a:pt x="7735580" y="946549"/>
                    <a:pt x="7739242" y="942887"/>
                    <a:pt x="7744125" y="945328"/>
                  </a:cubicBezTo>
                  <a:cubicBezTo>
                    <a:pt x="7746567" y="947769"/>
                    <a:pt x="7752670" y="941666"/>
                    <a:pt x="7755111" y="944107"/>
                  </a:cubicBezTo>
                  <a:cubicBezTo>
                    <a:pt x="7757553" y="946549"/>
                    <a:pt x="7759994" y="944107"/>
                    <a:pt x="7762436" y="946549"/>
                  </a:cubicBezTo>
                  <a:cubicBezTo>
                    <a:pt x="7763656" y="947769"/>
                    <a:pt x="7763656" y="948990"/>
                    <a:pt x="7764877" y="950211"/>
                  </a:cubicBezTo>
                  <a:cubicBezTo>
                    <a:pt x="7764877" y="951431"/>
                    <a:pt x="7764877" y="951431"/>
                    <a:pt x="7763656" y="951431"/>
                  </a:cubicBezTo>
                  <a:cubicBezTo>
                    <a:pt x="7762436" y="951431"/>
                    <a:pt x="7761215" y="946549"/>
                    <a:pt x="7758774" y="948990"/>
                  </a:cubicBezTo>
                  <a:cubicBezTo>
                    <a:pt x="7757553" y="950211"/>
                    <a:pt x="7756332" y="950211"/>
                    <a:pt x="7756332" y="952652"/>
                  </a:cubicBezTo>
                  <a:cubicBezTo>
                    <a:pt x="7756332" y="956314"/>
                    <a:pt x="7755111" y="955094"/>
                    <a:pt x="7752670" y="952652"/>
                  </a:cubicBezTo>
                  <a:cubicBezTo>
                    <a:pt x="7750229" y="951431"/>
                    <a:pt x="7750229" y="950211"/>
                    <a:pt x="7750229" y="951431"/>
                  </a:cubicBezTo>
                  <a:cubicBezTo>
                    <a:pt x="7750229" y="951431"/>
                    <a:pt x="7750229" y="952652"/>
                    <a:pt x="7749008" y="953873"/>
                  </a:cubicBezTo>
                  <a:cubicBezTo>
                    <a:pt x="7747787" y="955094"/>
                    <a:pt x="7747787" y="952652"/>
                    <a:pt x="7746567" y="956314"/>
                  </a:cubicBezTo>
                  <a:cubicBezTo>
                    <a:pt x="7745346" y="957535"/>
                    <a:pt x="7744125" y="956314"/>
                    <a:pt x="7744125" y="956314"/>
                  </a:cubicBezTo>
                  <a:cubicBezTo>
                    <a:pt x="7742904" y="956314"/>
                    <a:pt x="7741684" y="955094"/>
                    <a:pt x="7741684" y="955094"/>
                  </a:cubicBezTo>
                  <a:cubicBezTo>
                    <a:pt x="7739242" y="957535"/>
                    <a:pt x="7736801" y="955094"/>
                    <a:pt x="7735580" y="958756"/>
                  </a:cubicBezTo>
                  <a:cubicBezTo>
                    <a:pt x="7734360" y="964859"/>
                    <a:pt x="7734360" y="963638"/>
                    <a:pt x="7729477" y="963638"/>
                  </a:cubicBezTo>
                  <a:cubicBezTo>
                    <a:pt x="7728256" y="963638"/>
                    <a:pt x="7729477" y="966080"/>
                    <a:pt x="7730697" y="967301"/>
                  </a:cubicBezTo>
                  <a:cubicBezTo>
                    <a:pt x="7731918" y="968521"/>
                    <a:pt x="7733139" y="969742"/>
                    <a:pt x="7734360" y="968521"/>
                  </a:cubicBezTo>
                  <a:cubicBezTo>
                    <a:pt x="7734360" y="967301"/>
                    <a:pt x="7736801" y="968521"/>
                    <a:pt x="7738022" y="967301"/>
                  </a:cubicBezTo>
                  <a:cubicBezTo>
                    <a:pt x="7739242" y="966080"/>
                    <a:pt x="7742904" y="962418"/>
                    <a:pt x="7746567" y="966080"/>
                  </a:cubicBezTo>
                  <a:cubicBezTo>
                    <a:pt x="7747787" y="967301"/>
                    <a:pt x="7750229" y="966080"/>
                    <a:pt x="7751449" y="966080"/>
                  </a:cubicBezTo>
                  <a:cubicBezTo>
                    <a:pt x="7753891" y="964859"/>
                    <a:pt x="7755111" y="964859"/>
                    <a:pt x="7756332" y="966080"/>
                  </a:cubicBezTo>
                  <a:cubicBezTo>
                    <a:pt x="7758774" y="968521"/>
                    <a:pt x="7761215" y="966080"/>
                    <a:pt x="7763656" y="968521"/>
                  </a:cubicBezTo>
                  <a:cubicBezTo>
                    <a:pt x="7764877" y="969742"/>
                    <a:pt x="7767318" y="972183"/>
                    <a:pt x="7768539" y="973404"/>
                  </a:cubicBezTo>
                  <a:cubicBezTo>
                    <a:pt x="7768539" y="973404"/>
                    <a:pt x="7769760" y="974625"/>
                    <a:pt x="7769760" y="974625"/>
                  </a:cubicBezTo>
                  <a:cubicBezTo>
                    <a:pt x="7769760" y="974625"/>
                    <a:pt x="7769760" y="975845"/>
                    <a:pt x="7768539" y="977066"/>
                  </a:cubicBezTo>
                  <a:cubicBezTo>
                    <a:pt x="7768539" y="977066"/>
                    <a:pt x="7768539" y="977066"/>
                    <a:pt x="7768539" y="977066"/>
                  </a:cubicBezTo>
                  <a:cubicBezTo>
                    <a:pt x="7768539" y="977066"/>
                    <a:pt x="7768539" y="977066"/>
                    <a:pt x="7768539" y="977066"/>
                  </a:cubicBezTo>
                  <a:cubicBezTo>
                    <a:pt x="7767318" y="977066"/>
                    <a:pt x="7767318" y="977066"/>
                    <a:pt x="7766098" y="977066"/>
                  </a:cubicBezTo>
                  <a:cubicBezTo>
                    <a:pt x="7766098" y="978287"/>
                    <a:pt x="7763656" y="977066"/>
                    <a:pt x="7763656" y="977066"/>
                  </a:cubicBezTo>
                  <a:cubicBezTo>
                    <a:pt x="7762436" y="979508"/>
                    <a:pt x="7759994" y="979508"/>
                    <a:pt x="7758774" y="981949"/>
                  </a:cubicBezTo>
                  <a:cubicBezTo>
                    <a:pt x="7758774" y="981949"/>
                    <a:pt x="7758774" y="981949"/>
                    <a:pt x="7758774" y="983170"/>
                  </a:cubicBezTo>
                  <a:cubicBezTo>
                    <a:pt x="7758774" y="983170"/>
                    <a:pt x="7758774" y="983170"/>
                    <a:pt x="7758774" y="983170"/>
                  </a:cubicBezTo>
                  <a:cubicBezTo>
                    <a:pt x="7758774" y="983170"/>
                    <a:pt x="7758774" y="983170"/>
                    <a:pt x="7758774" y="983170"/>
                  </a:cubicBezTo>
                  <a:cubicBezTo>
                    <a:pt x="7758774" y="983170"/>
                    <a:pt x="7758774" y="983170"/>
                    <a:pt x="7758774" y="984390"/>
                  </a:cubicBezTo>
                  <a:cubicBezTo>
                    <a:pt x="7757553" y="985611"/>
                    <a:pt x="7757553" y="984390"/>
                    <a:pt x="7756332" y="988053"/>
                  </a:cubicBezTo>
                  <a:cubicBezTo>
                    <a:pt x="7755111" y="989273"/>
                    <a:pt x="7753891" y="989273"/>
                    <a:pt x="7753891" y="989273"/>
                  </a:cubicBezTo>
                  <a:cubicBezTo>
                    <a:pt x="7752670" y="990494"/>
                    <a:pt x="7751449" y="989273"/>
                    <a:pt x="7751449" y="989273"/>
                  </a:cubicBezTo>
                  <a:cubicBezTo>
                    <a:pt x="7749008" y="991715"/>
                    <a:pt x="7746567" y="991715"/>
                    <a:pt x="7746567" y="995377"/>
                  </a:cubicBezTo>
                  <a:cubicBezTo>
                    <a:pt x="7746567" y="1001480"/>
                    <a:pt x="7745346" y="1000260"/>
                    <a:pt x="7741684" y="1002701"/>
                  </a:cubicBezTo>
                  <a:cubicBezTo>
                    <a:pt x="7740463" y="1002701"/>
                    <a:pt x="7741684" y="1005142"/>
                    <a:pt x="7744125" y="1006363"/>
                  </a:cubicBezTo>
                  <a:cubicBezTo>
                    <a:pt x="7745346" y="1007584"/>
                    <a:pt x="7746567" y="1007584"/>
                    <a:pt x="7747787" y="1006363"/>
                  </a:cubicBezTo>
                  <a:cubicBezTo>
                    <a:pt x="7747787" y="1005142"/>
                    <a:pt x="7750229" y="1005142"/>
                    <a:pt x="7751449" y="1003922"/>
                  </a:cubicBezTo>
                  <a:cubicBezTo>
                    <a:pt x="7752670" y="1002701"/>
                    <a:pt x="7755111" y="997818"/>
                    <a:pt x="7759994" y="1000260"/>
                  </a:cubicBezTo>
                  <a:cubicBezTo>
                    <a:pt x="7762436" y="1001480"/>
                    <a:pt x="7767318" y="995377"/>
                    <a:pt x="7769760" y="996597"/>
                  </a:cubicBezTo>
                  <a:cubicBezTo>
                    <a:pt x="7772201" y="997818"/>
                    <a:pt x="7774643" y="996597"/>
                    <a:pt x="7777084" y="997818"/>
                  </a:cubicBezTo>
                  <a:cubicBezTo>
                    <a:pt x="7777084" y="997818"/>
                    <a:pt x="7778305" y="999039"/>
                    <a:pt x="7778305" y="999039"/>
                  </a:cubicBezTo>
                  <a:cubicBezTo>
                    <a:pt x="7778305" y="999039"/>
                    <a:pt x="7778305" y="999039"/>
                    <a:pt x="7778305" y="999039"/>
                  </a:cubicBezTo>
                  <a:cubicBezTo>
                    <a:pt x="7777084" y="1000260"/>
                    <a:pt x="7775863" y="1000260"/>
                    <a:pt x="7775863" y="1002701"/>
                  </a:cubicBezTo>
                  <a:cubicBezTo>
                    <a:pt x="7775863" y="1006363"/>
                    <a:pt x="7774643" y="1003922"/>
                    <a:pt x="7772201" y="1002701"/>
                  </a:cubicBezTo>
                  <a:cubicBezTo>
                    <a:pt x="7768539" y="997818"/>
                    <a:pt x="7769760" y="1000260"/>
                    <a:pt x="7768539" y="1002701"/>
                  </a:cubicBezTo>
                  <a:cubicBezTo>
                    <a:pt x="7767318" y="1003922"/>
                    <a:pt x="7768539" y="1001480"/>
                    <a:pt x="7766098" y="1005142"/>
                  </a:cubicBezTo>
                  <a:cubicBezTo>
                    <a:pt x="7764877" y="1006363"/>
                    <a:pt x="7763656" y="1005142"/>
                    <a:pt x="7763656" y="1005142"/>
                  </a:cubicBezTo>
                  <a:cubicBezTo>
                    <a:pt x="7762436" y="1005142"/>
                    <a:pt x="7761215" y="1002701"/>
                    <a:pt x="7761215" y="1003922"/>
                  </a:cubicBezTo>
                  <a:cubicBezTo>
                    <a:pt x="7758774" y="1005142"/>
                    <a:pt x="7756332" y="1002701"/>
                    <a:pt x="7755111" y="1006363"/>
                  </a:cubicBezTo>
                  <a:cubicBezTo>
                    <a:pt x="7753891" y="1012467"/>
                    <a:pt x="7752670" y="1010025"/>
                    <a:pt x="7749008" y="1010025"/>
                  </a:cubicBezTo>
                  <a:cubicBezTo>
                    <a:pt x="7747787" y="1010025"/>
                    <a:pt x="7749008" y="1012467"/>
                    <a:pt x="7750229" y="1014908"/>
                  </a:cubicBezTo>
                  <a:cubicBezTo>
                    <a:pt x="7751449" y="1017349"/>
                    <a:pt x="7752670" y="1018570"/>
                    <a:pt x="7752670" y="1017349"/>
                  </a:cubicBezTo>
                  <a:cubicBezTo>
                    <a:pt x="7752670" y="1016129"/>
                    <a:pt x="7755111" y="1017349"/>
                    <a:pt x="7756332" y="1017349"/>
                  </a:cubicBezTo>
                  <a:cubicBezTo>
                    <a:pt x="7757553" y="1016129"/>
                    <a:pt x="7761215" y="1013687"/>
                    <a:pt x="7764877" y="1018570"/>
                  </a:cubicBezTo>
                  <a:cubicBezTo>
                    <a:pt x="7766098" y="1019791"/>
                    <a:pt x="7767318" y="1019791"/>
                    <a:pt x="7769760" y="1019791"/>
                  </a:cubicBezTo>
                  <a:cubicBezTo>
                    <a:pt x="7772201" y="1019791"/>
                    <a:pt x="7773422" y="1019791"/>
                    <a:pt x="7774643" y="1021011"/>
                  </a:cubicBezTo>
                  <a:cubicBezTo>
                    <a:pt x="7775863" y="1023453"/>
                    <a:pt x="7779525" y="1023453"/>
                    <a:pt x="7780746" y="1025894"/>
                  </a:cubicBezTo>
                  <a:cubicBezTo>
                    <a:pt x="7781967" y="1028336"/>
                    <a:pt x="7783188" y="1030777"/>
                    <a:pt x="7784408" y="1033218"/>
                  </a:cubicBezTo>
                  <a:cubicBezTo>
                    <a:pt x="7784408" y="1034439"/>
                    <a:pt x="7785629" y="1034439"/>
                    <a:pt x="7785629" y="1035660"/>
                  </a:cubicBezTo>
                  <a:cubicBezTo>
                    <a:pt x="7784408" y="1035660"/>
                    <a:pt x="7783188" y="1036881"/>
                    <a:pt x="7781967" y="1038101"/>
                  </a:cubicBezTo>
                  <a:cubicBezTo>
                    <a:pt x="7781967" y="1038101"/>
                    <a:pt x="7781967" y="1029556"/>
                    <a:pt x="7779525" y="1034439"/>
                  </a:cubicBezTo>
                  <a:cubicBezTo>
                    <a:pt x="7779525" y="1034439"/>
                    <a:pt x="7778305" y="1034439"/>
                    <a:pt x="7777084" y="1030777"/>
                  </a:cubicBezTo>
                  <a:cubicBezTo>
                    <a:pt x="7774643" y="1023453"/>
                    <a:pt x="7773422" y="1029556"/>
                    <a:pt x="7773422" y="1033218"/>
                  </a:cubicBezTo>
                  <a:cubicBezTo>
                    <a:pt x="7772201" y="1036881"/>
                    <a:pt x="7772201" y="1039322"/>
                    <a:pt x="7769760" y="1035660"/>
                  </a:cubicBezTo>
                  <a:cubicBezTo>
                    <a:pt x="7768539" y="1033218"/>
                    <a:pt x="7764877" y="1025894"/>
                    <a:pt x="7764877" y="1033218"/>
                  </a:cubicBezTo>
                  <a:cubicBezTo>
                    <a:pt x="7764877" y="1035660"/>
                    <a:pt x="7763656" y="1036881"/>
                    <a:pt x="7763656" y="1036881"/>
                  </a:cubicBezTo>
                  <a:cubicBezTo>
                    <a:pt x="7762436" y="1036881"/>
                    <a:pt x="7761215" y="1029556"/>
                    <a:pt x="7758774" y="1030777"/>
                  </a:cubicBezTo>
                  <a:cubicBezTo>
                    <a:pt x="7757553" y="1031998"/>
                    <a:pt x="7756332" y="1030777"/>
                    <a:pt x="7756332" y="1033218"/>
                  </a:cubicBezTo>
                  <a:cubicBezTo>
                    <a:pt x="7756332" y="1036881"/>
                    <a:pt x="7753891" y="1034439"/>
                    <a:pt x="7752670" y="1030777"/>
                  </a:cubicBezTo>
                  <a:cubicBezTo>
                    <a:pt x="7750229" y="1027115"/>
                    <a:pt x="7750229" y="1027115"/>
                    <a:pt x="7750229" y="1027115"/>
                  </a:cubicBezTo>
                  <a:cubicBezTo>
                    <a:pt x="7750229" y="1027115"/>
                    <a:pt x="7750229" y="1028336"/>
                    <a:pt x="7749008" y="1029556"/>
                  </a:cubicBezTo>
                  <a:cubicBezTo>
                    <a:pt x="7747787" y="1030777"/>
                    <a:pt x="7749008" y="1028336"/>
                    <a:pt x="7746567" y="1030777"/>
                  </a:cubicBezTo>
                  <a:cubicBezTo>
                    <a:pt x="7745346" y="1031998"/>
                    <a:pt x="7744125" y="1029556"/>
                    <a:pt x="7744125" y="1029556"/>
                  </a:cubicBezTo>
                  <a:cubicBezTo>
                    <a:pt x="7742904" y="1029556"/>
                    <a:pt x="7741684" y="1027115"/>
                    <a:pt x="7741684" y="1027115"/>
                  </a:cubicBezTo>
                  <a:cubicBezTo>
                    <a:pt x="7739242" y="1027115"/>
                    <a:pt x="7736801" y="1023453"/>
                    <a:pt x="7735580" y="1027115"/>
                  </a:cubicBezTo>
                  <a:cubicBezTo>
                    <a:pt x="7733139" y="1031998"/>
                    <a:pt x="7733139" y="1030777"/>
                    <a:pt x="7728256" y="1027115"/>
                  </a:cubicBezTo>
                  <a:cubicBezTo>
                    <a:pt x="7727035" y="1025894"/>
                    <a:pt x="7728256" y="1029556"/>
                    <a:pt x="7729477" y="1031998"/>
                  </a:cubicBezTo>
                  <a:cubicBezTo>
                    <a:pt x="7730697" y="1034439"/>
                    <a:pt x="7731918" y="1036881"/>
                    <a:pt x="7731918" y="1035660"/>
                  </a:cubicBezTo>
                  <a:cubicBezTo>
                    <a:pt x="7731918" y="1034439"/>
                    <a:pt x="7734360" y="1036881"/>
                    <a:pt x="7735580" y="1036881"/>
                  </a:cubicBezTo>
                  <a:cubicBezTo>
                    <a:pt x="7736801" y="1036881"/>
                    <a:pt x="7741684" y="1035660"/>
                    <a:pt x="7745346" y="1041763"/>
                  </a:cubicBezTo>
                  <a:cubicBezTo>
                    <a:pt x="7746567" y="1042984"/>
                    <a:pt x="7749008" y="1044205"/>
                    <a:pt x="7750229" y="1045425"/>
                  </a:cubicBezTo>
                  <a:cubicBezTo>
                    <a:pt x="7751449" y="1045425"/>
                    <a:pt x="7752670" y="1046646"/>
                    <a:pt x="7753891" y="1046646"/>
                  </a:cubicBezTo>
                  <a:cubicBezTo>
                    <a:pt x="7753891" y="1047867"/>
                    <a:pt x="7753891" y="1049088"/>
                    <a:pt x="7755111" y="1051529"/>
                  </a:cubicBezTo>
                  <a:cubicBezTo>
                    <a:pt x="7756332" y="1053970"/>
                    <a:pt x="7757553" y="1055191"/>
                    <a:pt x="7757553" y="1053970"/>
                  </a:cubicBezTo>
                  <a:cubicBezTo>
                    <a:pt x="7757553" y="1052750"/>
                    <a:pt x="7759994" y="1055191"/>
                    <a:pt x="7761215" y="1053970"/>
                  </a:cubicBezTo>
                  <a:cubicBezTo>
                    <a:pt x="7761215" y="1053970"/>
                    <a:pt x="7762436" y="1055191"/>
                    <a:pt x="7762436" y="1055191"/>
                  </a:cubicBezTo>
                  <a:cubicBezTo>
                    <a:pt x="7763656" y="1057632"/>
                    <a:pt x="7764877" y="1060074"/>
                    <a:pt x="7766098" y="1062515"/>
                  </a:cubicBezTo>
                  <a:cubicBezTo>
                    <a:pt x="7766098" y="1062515"/>
                    <a:pt x="7764877" y="1062515"/>
                    <a:pt x="7764877" y="1063736"/>
                  </a:cubicBezTo>
                  <a:cubicBezTo>
                    <a:pt x="7764877" y="1063736"/>
                    <a:pt x="7764877" y="1063736"/>
                    <a:pt x="7764877" y="1064957"/>
                  </a:cubicBezTo>
                  <a:lnTo>
                    <a:pt x="7763656" y="1064957"/>
                  </a:lnTo>
                  <a:cubicBezTo>
                    <a:pt x="7763656" y="1064957"/>
                    <a:pt x="7762436" y="1063736"/>
                    <a:pt x="7761215" y="1062515"/>
                  </a:cubicBezTo>
                  <a:cubicBezTo>
                    <a:pt x="7757553" y="1057632"/>
                    <a:pt x="7758774" y="1060074"/>
                    <a:pt x="7757553" y="1061295"/>
                  </a:cubicBezTo>
                  <a:cubicBezTo>
                    <a:pt x="7756332" y="1062515"/>
                    <a:pt x="7757553" y="1060074"/>
                    <a:pt x="7755111" y="1062515"/>
                  </a:cubicBezTo>
                  <a:cubicBezTo>
                    <a:pt x="7753891" y="1063736"/>
                    <a:pt x="7752670" y="1061295"/>
                    <a:pt x="7752670" y="1061295"/>
                  </a:cubicBezTo>
                  <a:cubicBezTo>
                    <a:pt x="7752670" y="1061295"/>
                    <a:pt x="7752670" y="1061295"/>
                    <a:pt x="7752670" y="1061295"/>
                  </a:cubicBezTo>
                  <a:cubicBezTo>
                    <a:pt x="7752670" y="1058853"/>
                    <a:pt x="7752670" y="1056412"/>
                    <a:pt x="7752670" y="1051529"/>
                  </a:cubicBezTo>
                  <a:cubicBezTo>
                    <a:pt x="7752670" y="1047867"/>
                    <a:pt x="7751449" y="1051529"/>
                    <a:pt x="7750229" y="1056412"/>
                  </a:cubicBezTo>
                  <a:cubicBezTo>
                    <a:pt x="7750229" y="1057632"/>
                    <a:pt x="7750229" y="1058853"/>
                    <a:pt x="7750229" y="1058853"/>
                  </a:cubicBezTo>
                  <a:cubicBezTo>
                    <a:pt x="7749008" y="1058853"/>
                    <a:pt x="7746567" y="1057632"/>
                    <a:pt x="7746567" y="1060074"/>
                  </a:cubicBezTo>
                  <a:cubicBezTo>
                    <a:pt x="7745346" y="1064957"/>
                    <a:pt x="7744125" y="1062515"/>
                    <a:pt x="7741684" y="1061295"/>
                  </a:cubicBezTo>
                  <a:cubicBezTo>
                    <a:pt x="7740463" y="1061295"/>
                    <a:pt x="7741684" y="1062515"/>
                    <a:pt x="7742904" y="1064957"/>
                  </a:cubicBezTo>
                  <a:cubicBezTo>
                    <a:pt x="7744125" y="1067398"/>
                    <a:pt x="7745346" y="1068619"/>
                    <a:pt x="7745346" y="1067398"/>
                  </a:cubicBezTo>
                  <a:cubicBezTo>
                    <a:pt x="7745346" y="1066177"/>
                    <a:pt x="7747787" y="1068619"/>
                    <a:pt x="7749008" y="1068619"/>
                  </a:cubicBezTo>
                  <a:cubicBezTo>
                    <a:pt x="7750229" y="1068619"/>
                    <a:pt x="7751449" y="1067398"/>
                    <a:pt x="7752670" y="1068619"/>
                  </a:cubicBezTo>
                  <a:cubicBezTo>
                    <a:pt x="7752670" y="1071060"/>
                    <a:pt x="7752670" y="1073502"/>
                    <a:pt x="7753891" y="1074722"/>
                  </a:cubicBezTo>
                  <a:cubicBezTo>
                    <a:pt x="7753891" y="1075943"/>
                    <a:pt x="7755111" y="1075943"/>
                    <a:pt x="7755111" y="1077164"/>
                  </a:cubicBezTo>
                  <a:cubicBezTo>
                    <a:pt x="7755111" y="1078385"/>
                    <a:pt x="7756332" y="1079605"/>
                    <a:pt x="7756332" y="1080826"/>
                  </a:cubicBezTo>
                  <a:cubicBezTo>
                    <a:pt x="7756332" y="1082046"/>
                    <a:pt x="7757553" y="1084488"/>
                    <a:pt x="7757553" y="1086929"/>
                  </a:cubicBezTo>
                  <a:cubicBezTo>
                    <a:pt x="7756332" y="1082046"/>
                    <a:pt x="7753891" y="1077164"/>
                    <a:pt x="7752670" y="1084488"/>
                  </a:cubicBezTo>
                  <a:cubicBezTo>
                    <a:pt x="7752670" y="1088150"/>
                    <a:pt x="7751449" y="1089371"/>
                    <a:pt x="7750229" y="1088150"/>
                  </a:cubicBezTo>
                  <a:cubicBezTo>
                    <a:pt x="7749008" y="1086929"/>
                    <a:pt x="7749008" y="1077164"/>
                    <a:pt x="7745346" y="1078385"/>
                  </a:cubicBezTo>
                  <a:cubicBezTo>
                    <a:pt x="7744125" y="1078385"/>
                    <a:pt x="7742904" y="1075943"/>
                    <a:pt x="7741684" y="1079605"/>
                  </a:cubicBezTo>
                  <a:cubicBezTo>
                    <a:pt x="7741684" y="1082046"/>
                    <a:pt x="7740463" y="1082046"/>
                    <a:pt x="7739242" y="1080826"/>
                  </a:cubicBezTo>
                  <a:cubicBezTo>
                    <a:pt x="7740463" y="1080826"/>
                    <a:pt x="7741684" y="1079605"/>
                    <a:pt x="7741684" y="1077164"/>
                  </a:cubicBezTo>
                  <a:cubicBezTo>
                    <a:pt x="7742904" y="1074722"/>
                    <a:pt x="7742904" y="1072281"/>
                    <a:pt x="7741684" y="1073502"/>
                  </a:cubicBezTo>
                  <a:cubicBezTo>
                    <a:pt x="7739242" y="1074722"/>
                    <a:pt x="7738022" y="1075943"/>
                    <a:pt x="7736801" y="1075943"/>
                  </a:cubicBezTo>
                  <a:cubicBezTo>
                    <a:pt x="7736801" y="1074722"/>
                    <a:pt x="7736801" y="1074722"/>
                    <a:pt x="7735580" y="1073502"/>
                  </a:cubicBezTo>
                  <a:cubicBezTo>
                    <a:pt x="7734360" y="1068619"/>
                    <a:pt x="7733139" y="1066177"/>
                    <a:pt x="7733139" y="1066177"/>
                  </a:cubicBezTo>
                  <a:cubicBezTo>
                    <a:pt x="7733139" y="1066177"/>
                    <a:pt x="7731918" y="1067398"/>
                    <a:pt x="7730697" y="1067398"/>
                  </a:cubicBezTo>
                  <a:cubicBezTo>
                    <a:pt x="7729477" y="1067398"/>
                    <a:pt x="7730697" y="1066177"/>
                    <a:pt x="7727035" y="1066177"/>
                  </a:cubicBezTo>
                  <a:cubicBezTo>
                    <a:pt x="7725815" y="1066177"/>
                    <a:pt x="7724594" y="1062515"/>
                    <a:pt x="7723373" y="1061295"/>
                  </a:cubicBezTo>
                  <a:cubicBezTo>
                    <a:pt x="7722153" y="1060074"/>
                    <a:pt x="7720932" y="1056412"/>
                    <a:pt x="7720932" y="1055191"/>
                  </a:cubicBezTo>
                  <a:cubicBezTo>
                    <a:pt x="7717270" y="1053970"/>
                    <a:pt x="7714828" y="1046646"/>
                    <a:pt x="7712387" y="1049088"/>
                  </a:cubicBezTo>
                  <a:cubicBezTo>
                    <a:pt x="7708725" y="1053970"/>
                    <a:pt x="7708725" y="1050308"/>
                    <a:pt x="7703842" y="1042984"/>
                  </a:cubicBezTo>
                  <a:cubicBezTo>
                    <a:pt x="7702621" y="1040543"/>
                    <a:pt x="7702621" y="1045425"/>
                    <a:pt x="7703842" y="1050308"/>
                  </a:cubicBezTo>
                  <a:cubicBezTo>
                    <a:pt x="7705063" y="1055191"/>
                    <a:pt x="7706283" y="1058853"/>
                    <a:pt x="7706283" y="1057632"/>
                  </a:cubicBezTo>
                  <a:cubicBezTo>
                    <a:pt x="7707504" y="1056412"/>
                    <a:pt x="7709946" y="1062515"/>
                    <a:pt x="7711166" y="1063736"/>
                  </a:cubicBezTo>
                  <a:cubicBezTo>
                    <a:pt x="7712387" y="1063736"/>
                    <a:pt x="7713608" y="1064957"/>
                    <a:pt x="7716049" y="1067398"/>
                  </a:cubicBezTo>
                  <a:cubicBezTo>
                    <a:pt x="7717270" y="1068619"/>
                    <a:pt x="7719711" y="1071060"/>
                    <a:pt x="7720932" y="1074722"/>
                  </a:cubicBezTo>
                  <a:cubicBezTo>
                    <a:pt x="7720932" y="1074722"/>
                    <a:pt x="7720932" y="1074722"/>
                    <a:pt x="7720932" y="1074722"/>
                  </a:cubicBezTo>
                  <a:cubicBezTo>
                    <a:pt x="7720932" y="1074722"/>
                    <a:pt x="7719711" y="1077164"/>
                    <a:pt x="7718490" y="1077164"/>
                  </a:cubicBezTo>
                  <a:cubicBezTo>
                    <a:pt x="7717270" y="1077164"/>
                    <a:pt x="7716049" y="1079605"/>
                    <a:pt x="7714828" y="1079605"/>
                  </a:cubicBezTo>
                  <a:cubicBezTo>
                    <a:pt x="7711166" y="1079605"/>
                    <a:pt x="7712387" y="1080826"/>
                    <a:pt x="7709946" y="1080826"/>
                  </a:cubicBezTo>
                  <a:cubicBezTo>
                    <a:pt x="7709946" y="1080826"/>
                    <a:pt x="7709946" y="1080826"/>
                    <a:pt x="7709946" y="1080826"/>
                  </a:cubicBezTo>
                  <a:cubicBezTo>
                    <a:pt x="7711166" y="1079605"/>
                    <a:pt x="7711166" y="1078385"/>
                    <a:pt x="7709946" y="1079605"/>
                  </a:cubicBezTo>
                  <a:cubicBezTo>
                    <a:pt x="7705063" y="1080826"/>
                    <a:pt x="7705063" y="1082046"/>
                    <a:pt x="7702621" y="1079605"/>
                  </a:cubicBezTo>
                  <a:cubicBezTo>
                    <a:pt x="7701401" y="1078385"/>
                    <a:pt x="7698959" y="1079605"/>
                    <a:pt x="7695297" y="1079605"/>
                  </a:cubicBezTo>
                  <a:cubicBezTo>
                    <a:pt x="7695297" y="1079605"/>
                    <a:pt x="7694076" y="1080826"/>
                    <a:pt x="7692856" y="1080826"/>
                  </a:cubicBezTo>
                  <a:cubicBezTo>
                    <a:pt x="7691635" y="1080826"/>
                    <a:pt x="7690414" y="1082046"/>
                    <a:pt x="7689194" y="1082046"/>
                  </a:cubicBezTo>
                  <a:cubicBezTo>
                    <a:pt x="7686752" y="1080826"/>
                    <a:pt x="7687973" y="1082046"/>
                    <a:pt x="7686752" y="1082046"/>
                  </a:cubicBezTo>
                  <a:cubicBezTo>
                    <a:pt x="7684311" y="1082046"/>
                    <a:pt x="7686752" y="1079605"/>
                    <a:pt x="7683090" y="1083267"/>
                  </a:cubicBezTo>
                  <a:cubicBezTo>
                    <a:pt x="7681869" y="1084488"/>
                    <a:pt x="7679428" y="1085709"/>
                    <a:pt x="7679428" y="1084488"/>
                  </a:cubicBezTo>
                  <a:cubicBezTo>
                    <a:pt x="7679428" y="1083267"/>
                    <a:pt x="7678207" y="1084488"/>
                    <a:pt x="7676987" y="1083267"/>
                  </a:cubicBezTo>
                  <a:cubicBezTo>
                    <a:pt x="7674545" y="1083267"/>
                    <a:pt x="7673325" y="1085709"/>
                    <a:pt x="7672104" y="1085709"/>
                  </a:cubicBezTo>
                  <a:cubicBezTo>
                    <a:pt x="7670883" y="1085709"/>
                    <a:pt x="7670883" y="1085709"/>
                    <a:pt x="7669662" y="1084488"/>
                  </a:cubicBezTo>
                  <a:cubicBezTo>
                    <a:pt x="7669662" y="1082046"/>
                    <a:pt x="7666000" y="1084488"/>
                    <a:pt x="7664780" y="1085709"/>
                  </a:cubicBezTo>
                  <a:cubicBezTo>
                    <a:pt x="7661118" y="1088150"/>
                    <a:pt x="7661118" y="1086929"/>
                    <a:pt x="7661118" y="1084488"/>
                  </a:cubicBezTo>
                  <a:cubicBezTo>
                    <a:pt x="7663559" y="1083267"/>
                    <a:pt x="7664780" y="1080826"/>
                    <a:pt x="7667221" y="1078385"/>
                  </a:cubicBezTo>
                  <a:cubicBezTo>
                    <a:pt x="7668442" y="1077164"/>
                    <a:pt x="7672104" y="1075943"/>
                    <a:pt x="7673325" y="1074722"/>
                  </a:cubicBezTo>
                  <a:cubicBezTo>
                    <a:pt x="7674545" y="1073502"/>
                    <a:pt x="7681869" y="1072281"/>
                    <a:pt x="7684311" y="1071060"/>
                  </a:cubicBezTo>
                  <a:cubicBezTo>
                    <a:pt x="7687973" y="1067398"/>
                    <a:pt x="7692856" y="1068619"/>
                    <a:pt x="7694076" y="1068619"/>
                  </a:cubicBezTo>
                  <a:cubicBezTo>
                    <a:pt x="7695297" y="1068619"/>
                    <a:pt x="7697739" y="1067398"/>
                    <a:pt x="7698959" y="1067398"/>
                  </a:cubicBezTo>
                  <a:cubicBezTo>
                    <a:pt x="7698959" y="1067398"/>
                    <a:pt x="7700180" y="1067398"/>
                    <a:pt x="7701401" y="1066177"/>
                  </a:cubicBezTo>
                  <a:cubicBezTo>
                    <a:pt x="7702621" y="1064957"/>
                    <a:pt x="7703842" y="1063736"/>
                    <a:pt x="7702621" y="1063736"/>
                  </a:cubicBezTo>
                  <a:cubicBezTo>
                    <a:pt x="7697739" y="1064957"/>
                    <a:pt x="7697739" y="1066177"/>
                    <a:pt x="7695297" y="1063736"/>
                  </a:cubicBezTo>
                  <a:cubicBezTo>
                    <a:pt x="7694076" y="1062515"/>
                    <a:pt x="7691635" y="1063736"/>
                    <a:pt x="7687973" y="1063736"/>
                  </a:cubicBezTo>
                  <a:cubicBezTo>
                    <a:pt x="7687973" y="1063736"/>
                    <a:pt x="7686752" y="1064957"/>
                    <a:pt x="7685532" y="1064957"/>
                  </a:cubicBezTo>
                  <a:cubicBezTo>
                    <a:pt x="7684311" y="1064957"/>
                    <a:pt x="7683090" y="1066177"/>
                    <a:pt x="7681869" y="1066177"/>
                  </a:cubicBezTo>
                  <a:cubicBezTo>
                    <a:pt x="7679428" y="1064957"/>
                    <a:pt x="7679428" y="1066177"/>
                    <a:pt x="7679428" y="1066177"/>
                  </a:cubicBezTo>
                  <a:cubicBezTo>
                    <a:pt x="7676987" y="1066177"/>
                    <a:pt x="7679428" y="1063736"/>
                    <a:pt x="7675766" y="1067398"/>
                  </a:cubicBezTo>
                  <a:cubicBezTo>
                    <a:pt x="7673325" y="1068619"/>
                    <a:pt x="7672104" y="1069839"/>
                    <a:pt x="7672104" y="1068619"/>
                  </a:cubicBezTo>
                  <a:cubicBezTo>
                    <a:pt x="7672104" y="1067398"/>
                    <a:pt x="7670883" y="1068619"/>
                    <a:pt x="7669662" y="1067398"/>
                  </a:cubicBezTo>
                  <a:cubicBezTo>
                    <a:pt x="7667221" y="1067398"/>
                    <a:pt x="7666000" y="1069839"/>
                    <a:pt x="7664780" y="1069839"/>
                  </a:cubicBezTo>
                  <a:cubicBezTo>
                    <a:pt x="7663559" y="1069839"/>
                    <a:pt x="7663559" y="1069839"/>
                    <a:pt x="7662338" y="1068619"/>
                  </a:cubicBezTo>
                  <a:cubicBezTo>
                    <a:pt x="7662338" y="1066177"/>
                    <a:pt x="7658676" y="1068619"/>
                    <a:pt x="7657455" y="1069839"/>
                  </a:cubicBezTo>
                  <a:cubicBezTo>
                    <a:pt x="7653793" y="1072281"/>
                    <a:pt x="7653793" y="1071060"/>
                    <a:pt x="7652573" y="1068619"/>
                  </a:cubicBezTo>
                  <a:cubicBezTo>
                    <a:pt x="7651352" y="1067398"/>
                    <a:pt x="7651352" y="1064957"/>
                    <a:pt x="7647690" y="1068619"/>
                  </a:cubicBezTo>
                  <a:cubicBezTo>
                    <a:pt x="7646469" y="1069839"/>
                    <a:pt x="7645248" y="1071060"/>
                    <a:pt x="7645248" y="1069839"/>
                  </a:cubicBezTo>
                  <a:cubicBezTo>
                    <a:pt x="7644028" y="1069839"/>
                    <a:pt x="7644028" y="1069839"/>
                    <a:pt x="7644028" y="1069839"/>
                  </a:cubicBezTo>
                  <a:cubicBezTo>
                    <a:pt x="7645248" y="1068619"/>
                    <a:pt x="7645248" y="1068619"/>
                    <a:pt x="7646469" y="1067398"/>
                  </a:cubicBezTo>
                  <a:cubicBezTo>
                    <a:pt x="7647690" y="1066177"/>
                    <a:pt x="7650131" y="1066177"/>
                    <a:pt x="7651352" y="1064957"/>
                  </a:cubicBezTo>
                  <a:cubicBezTo>
                    <a:pt x="7651352" y="1064957"/>
                    <a:pt x="7651352" y="1064957"/>
                    <a:pt x="7652573" y="1064957"/>
                  </a:cubicBezTo>
                  <a:cubicBezTo>
                    <a:pt x="7653793" y="1064957"/>
                    <a:pt x="7653793" y="1064957"/>
                    <a:pt x="7655014" y="1063736"/>
                  </a:cubicBezTo>
                  <a:cubicBezTo>
                    <a:pt x="7657455" y="1063736"/>
                    <a:pt x="7659897" y="1063736"/>
                    <a:pt x="7659897" y="1062515"/>
                  </a:cubicBezTo>
                  <a:cubicBezTo>
                    <a:pt x="7663559" y="1061295"/>
                    <a:pt x="7666000" y="1061295"/>
                    <a:pt x="7667221" y="1062515"/>
                  </a:cubicBezTo>
                  <a:cubicBezTo>
                    <a:pt x="7668442" y="1062515"/>
                    <a:pt x="7669662" y="1062515"/>
                    <a:pt x="7669662" y="1062515"/>
                  </a:cubicBezTo>
                  <a:cubicBezTo>
                    <a:pt x="7669662" y="1062515"/>
                    <a:pt x="7670883" y="1062515"/>
                    <a:pt x="7672104" y="1062515"/>
                  </a:cubicBezTo>
                  <a:cubicBezTo>
                    <a:pt x="7673325" y="1061295"/>
                    <a:pt x="7674545" y="1061295"/>
                    <a:pt x="7673325" y="1061295"/>
                  </a:cubicBezTo>
                  <a:cubicBezTo>
                    <a:pt x="7669662" y="1061295"/>
                    <a:pt x="7669662" y="1061295"/>
                    <a:pt x="7668442" y="1060074"/>
                  </a:cubicBezTo>
                  <a:cubicBezTo>
                    <a:pt x="7668442" y="1058853"/>
                    <a:pt x="7666000" y="1058853"/>
                    <a:pt x="7663559" y="1058853"/>
                  </a:cubicBezTo>
                  <a:cubicBezTo>
                    <a:pt x="7663559" y="1058853"/>
                    <a:pt x="7662338" y="1060074"/>
                    <a:pt x="7661118" y="1058853"/>
                  </a:cubicBezTo>
                  <a:cubicBezTo>
                    <a:pt x="7661118" y="1058853"/>
                    <a:pt x="7661118" y="1058853"/>
                    <a:pt x="7659897" y="1058853"/>
                  </a:cubicBezTo>
                  <a:cubicBezTo>
                    <a:pt x="7659897" y="1058853"/>
                    <a:pt x="7659897" y="1058853"/>
                    <a:pt x="7661118" y="1057632"/>
                  </a:cubicBezTo>
                  <a:cubicBezTo>
                    <a:pt x="7662338" y="1056412"/>
                    <a:pt x="7666000" y="1056412"/>
                    <a:pt x="7668442" y="1053970"/>
                  </a:cubicBezTo>
                  <a:cubicBezTo>
                    <a:pt x="7670883" y="1052750"/>
                    <a:pt x="7676987" y="1052750"/>
                    <a:pt x="7679428" y="1051529"/>
                  </a:cubicBezTo>
                  <a:cubicBezTo>
                    <a:pt x="7683090" y="1049088"/>
                    <a:pt x="7687973" y="1049088"/>
                    <a:pt x="7689194" y="1049088"/>
                  </a:cubicBezTo>
                  <a:cubicBezTo>
                    <a:pt x="7690414" y="1049088"/>
                    <a:pt x="7692856" y="1047867"/>
                    <a:pt x="7694076" y="1049088"/>
                  </a:cubicBezTo>
                  <a:cubicBezTo>
                    <a:pt x="7694076" y="1049088"/>
                    <a:pt x="7695297" y="1049088"/>
                    <a:pt x="7697739" y="1047867"/>
                  </a:cubicBezTo>
                  <a:cubicBezTo>
                    <a:pt x="7698959" y="1046646"/>
                    <a:pt x="7700180" y="1045425"/>
                    <a:pt x="7698959" y="1045425"/>
                  </a:cubicBezTo>
                  <a:cubicBezTo>
                    <a:pt x="7694076" y="1046646"/>
                    <a:pt x="7694076" y="1047867"/>
                    <a:pt x="7691635" y="1045425"/>
                  </a:cubicBezTo>
                  <a:cubicBezTo>
                    <a:pt x="7690414" y="1044205"/>
                    <a:pt x="7687973" y="1045425"/>
                    <a:pt x="7684311" y="1045425"/>
                  </a:cubicBezTo>
                  <a:cubicBezTo>
                    <a:pt x="7684311" y="1045425"/>
                    <a:pt x="7683090" y="1046646"/>
                    <a:pt x="7681869" y="1046646"/>
                  </a:cubicBezTo>
                  <a:cubicBezTo>
                    <a:pt x="7680649" y="1046646"/>
                    <a:pt x="7679428" y="1047867"/>
                    <a:pt x="7678207" y="1046646"/>
                  </a:cubicBezTo>
                  <a:cubicBezTo>
                    <a:pt x="7675766" y="1045425"/>
                    <a:pt x="7676987" y="1046646"/>
                    <a:pt x="7675766" y="1046646"/>
                  </a:cubicBezTo>
                  <a:cubicBezTo>
                    <a:pt x="7674545" y="1045425"/>
                    <a:pt x="7675766" y="1044205"/>
                    <a:pt x="7672104" y="1046646"/>
                  </a:cubicBezTo>
                  <a:cubicBezTo>
                    <a:pt x="7669662" y="1047867"/>
                    <a:pt x="7668442" y="1049088"/>
                    <a:pt x="7668442" y="1047867"/>
                  </a:cubicBezTo>
                  <a:cubicBezTo>
                    <a:pt x="7668442" y="1046646"/>
                    <a:pt x="7667221" y="1046646"/>
                    <a:pt x="7666000" y="1046646"/>
                  </a:cubicBezTo>
                  <a:cubicBezTo>
                    <a:pt x="7663559" y="1045425"/>
                    <a:pt x="7662338" y="1049088"/>
                    <a:pt x="7661118" y="1049088"/>
                  </a:cubicBezTo>
                  <a:cubicBezTo>
                    <a:pt x="7659897" y="1049088"/>
                    <a:pt x="7659897" y="1049088"/>
                    <a:pt x="7659897" y="1047867"/>
                  </a:cubicBezTo>
                  <a:cubicBezTo>
                    <a:pt x="7659897" y="1045425"/>
                    <a:pt x="7656235" y="1047867"/>
                    <a:pt x="7655014" y="1049088"/>
                  </a:cubicBezTo>
                  <a:cubicBezTo>
                    <a:pt x="7651352" y="1050308"/>
                    <a:pt x="7651352" y="1049088"/>
                    <a:pt x="7651352" y="1047867"/>
                  </a:cubicBezTo>
                  <a:cubicBezTo>
                    <a:pt x="7650131" y="1046646"/>
                    <a:pt x="7650131" y="1044205"/>
                    <a:pt x="7647690" y="1046646"/>
                  </a:cubicBezTo>
                  <a:cubicBezTo>
                    <a:pt x="7646469" y="1047867"/>
                    <a:pt x="7645248" y="1047867"/>
                    <a:pt x="7645248" y="1047867"/>
                  </a:cubicBezTo>
                  <a:cubicBezTo>
                    <a:pt x="7642807" y="1045425"/>
                    <a:pt x="7642807" y="1049088"/>
                    <a:pt x="7642807" y="1049088"/>
                  </a:cubicBezTo>
                  <a:cubicBezTo>
                    <a:pt x="7640366" y="1046646"/>
                    <a:pt x="7636704" y="1047867"/>
                    <a:pt x="7634262" y="1049088"/>
                  </a:cubicBezTo>
                  <a:cubicBezTo>
                    <a:pt x="7628159" y="1052750"/>
                    <a:pt x="7628159" y="1051529"/>
                    <a:pt x="7625717" y="1050308"/>
                  </a:cubicBezTo>
                  <a:cubicBezTo>
                    <a:pt x="7622055" y="1047867"/>
                    <a:pt x="7622055" y="1051529"/>
                    <a:pt x="7620834" y="1049088"/>
                  </a:cubicBezTo>
                  <a:cubicBezTo>
                    <a:pt x="7619614" y="1047867"/>
                    <a:pt x="7618393" y="1044205"/>
                    <a:pt x="7615952" y="1047867"/>
                  </a:cubicBezTo>
                  <a:cubicBezTo>
                    <a:pt x="7614731" y="1049088"/>
                    <a:pt x="7614731" y="1050308"/>
                    <a:pt x="7614731" y="1049088"/>
                  </a:cubicBezTo>
                  <a:cubicBezTo>
                    <a:pt x="7614731" y="1042984"/>
                    <a:pt x="7611069" y="1049088"/>
                    <a:pt x="7611069" y="1047867"/>
                  </a:cubicBezTo>
                  <a:cubicBezTo>
                    <a:pt x="7611069" y="1047867"/>
                    <a:pt x="7611069" y="1047867"/>
                    <a:pt x="7611069" y="1046646"/>
                  </a:cubicBezTo>
                  <a:cubicBezTo>
                    <a:pt x="7611069" y="1046646"/>
                    <a:pt x="7612290" y="1046646"/>
                    <a:pt x="7612290" y="1046646"/>
                  </a:cubicBezTo>
                  <a:cubicBezTo>
                    <a:pt x="7619614" y="1046646"/>
                    <a:pt x="7618393" y="1044205"/>
                    <a:pt x="7625717" y="1041763"/>
                  </a:cubicBezTo>
                  <a:cubicBezTo>
                    <a:pt x="7628159" y="1040543"/>
                    <a:pt x="7630600" y="1040543"/>
                    <a:pt x="7633041" y="1039322"/>
                  </a:cubicBezTo>
                  <a:cubicBezTo>
                    <a:pt x="7636704" y="1038101"/>
                    <a:pt x="7640366" y="1038101"/>
                    <a:pt x="7644028" y="1036881"/>
                  </a:cubicBezTo>
                  <a:cubicBezTo>
                    <a:pt x="7645248" y="1036881"/>
                    <a:pt x="7652573" y="1036881"/>
                    <a:pt x="7653793" y="1036881"/>
                  </a:cubicBezTo>
                  <a:cubicBezTo>
                    <a:pt x="7657455" y="1035660"/>
                    <a:pt x="7659897" y="1033218"/>
                    <a:pt x="7662338" y="1030777"/>
                  </a:cubicBezTo>
                  <a:cubicBezTo>
                    <a:pt x="7663559" y="1029556"/>
                    <a:pt x="7667221" y="1029556"/>
                    <a:pt x="7668442" y="1027115"/>
                  </a:cubicBezTo>
                  <a:cubicBezTo>
                    <a:pt x="7669662" y="1025894"/>
                    <a:pt x="7675766" y="1025894"/>
                    <a:pt x="7678207" y="1024674"/>
                  </a:cubicBezTo>
                  <a:cubicBezTo>
                    <a:pt x="7681869" y="1022232"/>
                    <a:pt x="7685532" y="1022232"/>
                    <a:pt x="7686752" y="1023453"/>
                  </a:cubicBezTo>
                  <a:cubicBezTo>
                    <a:pt x="7687973" y="1023453"/>
                    <a:pt x="7690414" y="1022232"/>
                    <a:pt x="7690414" y="1023453"/>
                  </a:cubicBezTo>
                  <a:cubicBezTo>
                    <a:pt x="7690414" y="1023453"/>
                    <a:pt x="7691635" y="1023453"/>
                    <a:pt x="7692856" y="1022232"/>
                  </a:cubicBezTo>
                  <a:cubicBezTo>
                    <a:pt x="7694076" y="1021011"/>
                    <a:pt x="7695297" y="1019791"/>
                    <a:pt x="7694076" y="1019791"/>
                  </a:cubicBezTo>
                  <a:cubicBezTo>
                    <a:pt x="7690414" y="1021011"/>
                    <a:pt x="7690414" y="1021011"/>
                    <a:pt x="7687973" y="1019791"/>
                  </a:cubicBezTo>
                  <a:cubicBezTo>
                    <a:pt x="7686752" y="1018570"/>
                    <a:pt x="7684311" y="1019791"/>
                    <a:pt x="7681869" y="1019791"/>
                  </a:cubicBezTo>
                  <a:cubicBezTo>
                    <a:pt x="7681869" y="1019791"/>
                    <a:pt x="7680649" y="1021011"/>
                    <a:pt x="7679428" y="1021011"/>
                  </a:cubicBezTo>
                  <a:cubicBezTo>
                    <a:pt x="7679428" y="1021011"/>
                    <a:pt x="7676987" y="1022232"/>
                    <a:pt x="7676987" y="1021011"/>
                  </a:cubicBezTo>
                  <a:cubicBezTo>
                    <a:pt x="7674545" y="1019791"/>
                    <a:pt x="7675766" y="1021011"/>
                    <a:pt x="7674545" y="1021011"/>
                  </a:cubicBezTo>
                  <a:cubicBezTo>
                    <a:pt x="7673325" y="1021011"/>
                    <a:pt x="7674545" y="1019791"/>
                    <a:pt x="7670883" y="1022232"/>
                  </a:cubicBezTo>
                  <a:cubicBezTo>
                    <a:pt x="7669662" y="1023453"/>
                    <a:pt x="7667221" y="1024674"/>
                    <a:pt x="7667221" y="1023453"/>
                  </a:cubicBezTo>
                  <a:cubicBezTo>
                    <a:pt x="7667221" y="1022232"/>
                    <a:pt x="7666000" y="1023453"/>
                    <a:pt x="7664780" y="1022232"/>
                  </a:cubicBezTo>
                  <a:cubicBezTo>
                    <a:pt x="7662338" y="1022232"/>
                    <a:pt x="7661118" y="1024674"/>
                    <a:pt x="7661118" y="1024674"/>
                  </a:cubicBezTo>
                  <a:cubicBezTo>
                    <a:pt x="7661118" y="1024674"/>
                    <a:pt x="7659897" y="1024674"/>
                    <a:pt x="7659897" y="1024674"/>
                  </a:cubicBezTo>
                  <a:cubicBezTo>
                    <a:pt x="7661118" y="1023453"/>
                    <a:pt x="7661118" y="1023453"/>
                    <a:pt x="7661118" y="1022232"/>
                  </a:cubicBezTo>
                  <a:cubicBezTo>
                    <a:pt x="7662338" y="1021011"/>
                    <a:pt x="7664780" y="1019791"/>
                    <a:pt x="7666000" y="1018570"/>
                  </a:cubicBezTo>
                  <a:cubicBezTo>
                    <a:pt x="7666000" y="1017349"/>
                    <a:pt x="7668442" y="1017349"/>
                    <a:pt x="7669662" y="1016129"/>
                  </a:cubicBezTo>
                  <a:cubicBezTo>
                    <a:pt x="7670883" y="1014908"/>
                    <a:pt x="7673325" y="1014908"/>
                    <a:pt x="7673325" y="1013687"/>
                  </a:cubicBezTo>
                  <a:cubicBezTo>
                    <a:pt x="7675766" y="1010025"/>
                    <a:pt x="7679428" y="1008804"/>
                    <a:pt x="7680649" y="1008804"/>
                  </a:cubicBezTo>
                  <a:cubicBezTo>
                    <a:pt x="7681869" y="1008804"/>
                    <a:pt x="7683090" y="1006363"/>
                    <a:pt x="7684311" y="1006363"/>
                  </a:cubicBezTo>
                  <a:cubicBezTo>
                    <a:pt x="7684311" y="1006363"/>
                    <a:pt x="7685532" y="1005142"/>
                    <a:pt x="7685532" y="1003922"/>
                  </a:cubicBezTo>
                  <a:cubicBezTo>
                    <a:pt x="7685532" y="1001480"/>
                    <a:pt x="7685532" y="1000260"/>
                    <a:pt x="7685532" y="1001480"/>
                  </a:cubicBezTo>
                  <a:cubicBezTo>
                    <a:pt x="7683090" y="1003922"/>
                    <a:pt x="7683090" y="1005142"/>
                    <a:pt x="7679428" y="1003922"/>
                  </a:cubicBezTo>
                  <a:cubicBezTo>
                    <a:pt x="7678207" y="1003922"/>
                    <a:pt x="7675766" y="1005142"/>
                    <a:pt x="7674545" y="1006363"/>
                  </a:cubicBezTo>
                  <a:cubicBezTo>
                    <a:pt x="7674545" y="1006363"/>
                    <a:pt x="7673325" y="1007584"/>
                    <a:pt x="7673325" y="1007584"/>
                  </a:cubicBezTo>
                  <a:cubicBezTo>
                    <a:pt x="7673325" y="1007584"/>
                    <a:pt x="7672104" y="1008804"/>
                    <a:pt x="7670883" y="1008804"/>
                  </a:cubicBezTo>
                  <a:cubicBezTo>
                    <a:pt x="7668442" y="1008804"/>
                    <a:pt x="7669662" y="1008804"/>
                    <a:pt x="7668442" y="1008804"/>
                  </a:cubicBezTo>
                  <a:cubicBezTo>
                    <a:pt x="7667221" y="1008804"/>
                    <a:pt x="7667221" y="1007584"/>
                    <a:pt x="7666000" y="1010025"/>
                  </a:cubicBezTo>
                  <a:cubicBezTo>
                    <a:pt x="7664780" y="1011246"/>
                    <a:pt x="7663559" y="1012467"/>
                    <a:pt x="7662338" y="1011246"/>
                  </a:cubicBezTo>
                  <a:cubicBezTo>
                    <a:pt x="7662338" y="1010025"/>
                    <a:pt x="7661118" y="1011246"/>
                    <a:pt x="7659897" y="1011246"/>
                  </a:cubicBezTo>
                  <a:cubicBezTo>
                    <a:pt x="7657455" y="1011246"/>
                    <a:pt x="7657455" y="1013687"/>
                    <a:pt x="7656235" y="1013687"/>
                  </a:cubicBezTo>
                  <a:cubicBezTo>
                    <a:pt x="7655014" y="1013687"/>
                    <a:pt x="7655014" y="1013687"/>
                    <a:pt x="7655014" y="1012467"/>
                  </a:cubicBezTo>
                  <a:cubicBezTo>
                    <a:pt x="7653793" y="1010025"/>
                    <a:pt x="7652573" y="1012467"/>
                    <a:pt x="7651352" y="1013687"/>
                  </a:cubicBezTo>
                  <a:cubicBezTo>
                    <a:pt x="7648911" y="1016129"/>
                    <a:pt x="7648911" y="1014908"/>
                    <a:pt x="7647690" y="1013687"/>
                  </a:cubicBezTo>
                  <a:cubicBezTo>
                    <a:pt x="7647690" y="1013687"/>
                    <a:pt x="7647690" y="1013687"/>
                    <a:pt x="7647690" y="1013687"/>
                  </a:cubicBezTo>
                  <a:cubicBezTo>
                    <a:pt x="7648911" y="1013687"/>
                    <a:pt x="7648911" y="1013687"/>
                    <a:pt x="7650131" y="1013687"/>
                  </a:cubicBezTo>
                  <a:cubicBezTo>
                    <a:pt x="7652573" y="1012467"/>
                    <a:pt x="7655014" y="1008804"/>
                    <a:pt x="7656235" y="1006363"/>
                  </a:cubicBezTo>
                  <a:cubicBezTo>
                    <a:pt x="7657455" y="1005142"/>
                    <a:pt x="7659897" y="1003922"/>
                    <a:pt x="7661118" y="1002701"/>
                  </a:cubicBezTo>
                  <a:cubicBezTo>
                    <a:pt x="7662338" y="1001480"/>
                    <a:pt x="7668442" y="1000260"/>
                    <a:pt x="7669662" y="999039"/>
                  </a:cubicBezTo>
                  <a:cubicBezTo>
                    <a:pt x="7672104" y="996597"/>
                    <a:pt x="7675766" y="995377"/>
                    <a:pt x="7676987" y="995377"/>
                  </a:cubicBezTo>
                  <a:cubicBezTo>
                    <a:pt x="7678207" y="995377"/>
                    <a:pt x="7679428" y="994156"/>
                    <a:pt x="7680649" y="994156"/>
                  </a:cubicBezTo>
                  <a:cubicBezTo>
                    <a:pt x="7680649" y="994156"/>
                    <a:pt x="7681869" y="992935"/>
                    <a:pt x="7683090" y="992935"/>
                  </a:cubicBezTo>
                  <a:cubicBezTo>
                    <a:pt x="7684311" y="991715"/>
                    <a:pt x="7684311" y="990494"/>
                    <a:pt x="7683090" y="990494"/>
                  </a:cubicBezTo>
                  <a:cubicBezTo>
                    <a:pt x="7679428" y="991715"/>
                    <a:pt x="7679428" y="992935"/>
                    <a:pt x="7676987" y="991715"/>
                  </a:cubicBezTo>
                  <a:cubicBezTo>
                    <a:pt x="7675766" y="990494"/>
                    <a:pt x="7673325" y="992935"/>
                    <a:pt x="7672104" y="992935"/>
                  </a:cubicBezTo>
                  <a:cubicBezTo>
                    <a:pt x="7672104" y="992935"/>
                    <a:pt x="7670883" y="994156"/>
                    <a:pt x="7670883" y="994156"/>
                  </a:cubicBezTo>
                  <a:cubicBezTo>
                    <a:pt x="7670883" y="994156"/>
                    <a:pt x="7669662" y="995377"/>
                    <a:pt x="7668442" y="995377"/>
                  </a:cubicBezTo>
                  <a:cubicBezTo>
                    <a:pt x="7666000" y="995377"/>
                    <a:pt x="7667221" y="995377"/>
                    <a:pt x="7666000" y="995377"/>
                  </a:cubicBezTo>
                  <a:cubicBezTo>
                    <a:pt x="7664780" y="995377"/>
                    <a:pt x="7664780" y="994156"/>
                    <a:pt x="7662338" y="996597"/>
                  </a:cubicBezTo>
                  <a:cubicBezTo>
                    <a:pt x="7661118" y="997818"/>
                    <a:pt x="7659897" y="999039"/>
                    <a:pt x="7658676" y="997818"/>
                  </a:cubicBezTo>
                  <a:cubicBezTo>
                    <a:pt x="7658676" y="996597"/>
                    <a:pt x="7657455" y="997818"/>
                    <a:pt x="7656235" y="997818"/>
                  </a:cubicBezTo>
                  <a:cubicBezTo>
                    <a:pt x="7653793" y="997818"/>
                    <a:pt x="7653793" y="1000260"/>
                    <a:pt x="7652573" y="1000260"/>
                  </a:cubicBezTo>
                  <a:cubicBezTo>
                    <a:pt x="7651352" y="1000260"/>
                    <a:pt x="7651352" y="1000260"/>
                    <a:pt x="7651352" y="999039"/>
                  </a:cubicBezTo>
                  <a:cubicBezTo>
                    <a:pt x="7651352" y="997818"/>
                    <a:pt x="7652573" y="997818"/>
                    <a:pt x="7652573" y="996597"/>
                  </a:cubicBezTo>
                  <a:cubicBezTo>
                    <a:pt x="7653793" y="995377"/>
                    <a:pt x="7656235" y="995377"/>
                    <a:pt x="7657455" y="992935"/>
                  </a:cubicBezTo>
                  <a:cubicBezTo>
                    <a:pt x="7658676" y="991715"/>
                    <a:pt x="7659897" y="991715"/>
                    <a:pt x="7661118" y="991715"/>
                  </a:cubicBezTo>
                  <a:cubicBezTo>
                    <a:pt x="7662338" y="991715"/>
                    <a:pt x="7664780" y="990494"/>
                    <a:pt x="7664780" y="990494"/>
                  </a:cubicBezTo>
                  <a:cubicBezTo>
                    <a:pt x="7666000" y="989273"/>
                    <a:pt x="7667221" y="988053"/>
                    <a:pt x="7668442" y="988053"/>
                  </a:cubicBezTo>
                  <a:cubicBezTo>
                    <a:pt x="7669662" y="986832"/>
                    <a:pt x="7670883" y="986832"/>
                    <a:pt x="7670883" y="986832"/>
                  </a:cubicBezTo>
                  <a:cubicBezTo>
                    <a:pt x="7672104" y="986832"/>
                    <a:pt x="7673325" y="984390"/>
                    <a:pt x="7673325" y="984390"/>
                  </a:cubicBezTo>
                  <a:cubicBezTo>
                    <a:pt x="7673325" y="984390"/>
                    <a:pt x="7674545" y="983170"/>
                    <a:pt x="7674545" y="981949"/>
                  </a:cubicBezTo>
                  <a:cubicBezTo>
                    <a:pt x="7674545" y="979508"/>
                    <a:pt x="7674545" y="978287"/>
                    <a:pt x="7673325" y="979508"/>
                  </a:cubicBezTo>
                  <a:cubicBezTo>
                    <a:pt x="7670883" y="983170"/>
                    <a:pt x="7670883" y="983170"/>
                    <a:pt x="7668442" y="983170"/>
                  </a:cubicBezTo>
                  <a:cubicBezTo>
                    <a:pt x="7667221" y="983170"/>
                    <a:pt x="7666000" y="984390"/>
                    <a:pt x="7663559" y="985611"/>
                  </a:cubicBezTo>
                  <a:cubicBezTo>
                    <a:pt x="7663559" y="985611"/>
                    <a:pt x="7662338" y="986832"/>
                    <a:pt x="7662338" y="986832"/>
                  </a:cubicBezTo>
                  <a:cubicBezTo>
                    <a:pt x="7662338" y="986832"/>
                    <a:pt x="7661118" y="988053"/>
                    <a:pt x="7659897" y="988053"/>
                  </a:cubicBezTo>
                  <a:cubicBezTo>
                    <a:pt x="7657455" y="988053"/>
                    <a:pt x="7658676" y="988053"/>
                    <a:pt x="7657455" y="988053"/>
                  </a:cubicBezTo>
                  <a:cubicBezTo>
                    <a:pt x="7656235" y="988053"/>
                    <a:pt x="7657455" y="986832"/>
                    <a:pt x="7655014" y="989273"/>
                  </a:cubicBezTo>
                  <a:cubicBezTo>
                    <a:pt x="7653793" y="990494"/>
                    <a:pt x="7652573" y="991715"/>
                    <a:pt x="7652573" y="990494"/>
                  </a:cubicBezTo>
                  <a:cubicBezTo>
                    <a:pt x="7652573" y="989273"/>
                    <a:pt x="7651352" y="990494"/>
                    <a:pt x="7650131" y="990494"/>
                  </a:cubicBezTo>
                  <a:cubicBezTo>
                    <a:pt x="7647690" y="990494"/>
                    <a:pt x="7647690" y="992935"/>
                    <a:pt x="7646469" y="992935"/>
                  </a:cubicBezTo>
                  <a:cubicBezTo>
                    <a:pt x="7645248" y="992935"/>
                    <a:pt x="7645248" y="992935"/>
                    <a:pt x="7645248" y="991715"/>
                  </a:cubicBezTo>
                  <a:cubicBezTo>
                    <a:pt x="7645248" y="989273"/>
                    <a:pt x="7642807" y="991715"/>
                    <a:pt x="7641586" y="992935"/>
                  </a:cubicBezTo>
                  <a:cubicBezTo>
                    <a:pt x="7639145" y="994156"/>
                    <a:pt x="7639145" y="992935"/>
                    <a:pt x="7637924" y="992935"/>
                  </a:cubicBezTo>
                  <a:cubicBezTo>
                    <a:pt x="7636704" y="991715"/>
                    <a:pt x="7636704" y="990494"/>
                    <a:pt x="7634262" y="992935"/>
                  </a:cubicBezTo>
                  <a:cubicBezTo>
                    <a:pt x="7633041" y="994156"/>
                    <a:pt x="7633041" y="994156"/>
                    <a:pt x="7631821" y="994156"/>
                  </a:cubicBezTo>
                  <a:cubicBezTo>
                    <a:pt x="7629379" y="992935"/>
                    <a:pt x="7630600" y="995377"/>
                    <a:pt x="7630600" y="995377"/>
                  </a:cubicBezTo>
                  <a:cubicBezTo>
                    <a:pt x="7628159" y="994156"/>
                    <a:pt x="7625717" y="995377"/>
                    <a:pt x="7624497" y="996597"/>
                  </a:cubicBezTo>
                  <a:cubicBezTo>
                    <a:pt x="7620834" y="1000260"/>
                    <a:pt x="7620834" y="999039"/>
                    <a:pt x="7618393" y="999039"/>
                  </a:cubicBezTo>
                  <a:cubicBezTo>
                    <a:pt x="7614731" y="997818"/>
                    <a:pt x="7615952" y="1000260"/>
                    <a:pt x="7614731" y="999039"/>
                  </a:cubicBezTo>
                  <a:cubicBezTo>
                    <a:pt x="7614731" y="999039"/>
                    <a:pt x="7613510" y="997818"/>
                    <a:pt x="7613510" y="997818"/>
                  </a:cubicBezTo>
                  <a:cubicBezTo>
                    <a:pt x="7617172" y="996597"/>
                    <a:pt x="7617172" y="995377"/>
                    <a:pt x="7623276" y="992935"/>
                  </a:cubicBezTo>
                  <a:cubicBezTo>
                    <a:pt x="7625717" y="991715"/>
                    <a:pt x="7628159" y="991715"/>
                    <a:pt x="7630600" y="990494"/>
                  </a:cubicBezTo>
                  <a:cubicBezTo>
                    <a:pt x="7634262" y="989273"/>
                    <a:pt x="7637924" y="988053"/>
                    <a:pt x="7640366" y="986832"/>
                  </a:cubicBezTo>
                  <a:cubicBezTo>
                    <a:pt x="7641586" y="986832"/>
                    <a:pt x="7648911" y="985611"/>
                    <a:pt x="7650131" y="984390"/>
                  </a:cubicBezTo>
                  <a:cubicBezTo>
                    <a:pt x="7653793" y="983170"/>
                    <a:pt x="7655014" y="979508"/>
                    <a:pt x="7656235" y="977066"/>
                  </a:cubicBezTo>
                  <a:cubicBezTo>
                    <a:pt x="7657455" y="975845"/>
                    <a:pt x="7659897" y="974625"/>
                    <a:pt x="7661118" y="972183"/>
                  </a:cubicBezTo>
                  <a:cubicBezTo>
                    <a:pt x="7661118" y="970963"/>
                    <a:pt x="7663559" y="970963"/>
                    <a:pt x="7664780" y="969742"/>
                  </a:cubicBezTo>
                  <a:cubicBezTo>
                    <a:pt x="7666000" y="968521"/>
                    <a:pt x="7668442" y="967301"/>
                    <a:pt x="7668442" y="966080"/>
                  </a:cubicBezTo>
                  <a:cubicBezTo>
                    <a:pt x="7668442" y="964859"/>
                    <a:pt x="7669662" y="963638"/>
                    <a:pt x="7669662" y="963638"/>
                  </a:cubicBezTo>
                  <a:cubicBezTo>
                    <a:pt x="7669662" y="963638"/>
                    <a:pt x="7669662" y="963638"/>
                    <a:pt x="7669662" y="963638"/>
                  </a:cubicBezTo>
                  <a:cubicBezTo>
                    <a:pt x="7669662" y="963638"/>
                    <a:pt x="7670883" y="963638"/>
                    <a:pt x="7672104" y="962418"/>
                  </a:cubicBezTo>
                  <a:cubicBezTo>
                    <a:pt x="7673325" y="961197"/>
                    <a:pt x="7674545" y="961197"/>
                    <a:pt x="7673325" y="961197"/>
                  </a:cubicBezTo>
                  <a:cubicBezTo>
                    <a:pt x="7672104" y="961197"/>
                    <a:pt x="7672104" y="961197"/>
                    <a:pt x="7672104" y="961197"/>
                  </a:cubicBezTo>
                  <a:cubicBezTo>
                    <a:pt x="7673325" y="959976"/>
                    <a:pt x="7673325" y="959976"/>
                    <a:pt x="7674545" y="958756"/>
                  </a:cubicBezTo>
                  <a:cubicBezTo>
                    <a:pt x="7675766" y="957535"/>
                    <a:pt x="7675766" y="955094"/>
                    <a:pt x="7676987" y="955094"/>
                  </a:cubicBezTo>
                  <a:cubicBezTo>
                    <a:pt x="7678207" y="955094"/>
                    <a:pt x="7676987" y="953873"/>
                    <a:pt x="7676987" y="951431"/>
                  </a:cubicBezTo>
                  <a:cubicBezTo>
                    <a:pt x="7675766" y="948990"/>
                    <a:pt x="7674545" y="947769"/>
                    <a:pt x="7674545" y="948990"/>
                  </a:cubicBezTo>
                  <a:cubicBezTo>
                    <a:pt x="7674545" y="951431"/>
                    <a:pt x="7674545" y="952652"/>
                    <a:pt x="7674545" y="953873"/>
                  </a:cubicBezTo>
                  <a:cubicBezTo>
                    <a:pt x="7674545" y="955094"/>
                    <a:pt x="7673325" y="955094"/>
                    <a:pt x="7672104" y="955094"/>
                  </a:cubicBezTo>
                  <a:cubicBezTo>
                    <a:pt x="7669662" y="955094"/>
                    <a:pt x="7669662" y="957535"/>
                    <a:pt x="7668442" y="958756"/>
                  </a:cubicBezTo>
                  <a:cubicBezTo>
                    <a:pt x="7668442" y="958756"/>
                    <a:pt x="7668442" y="958756"/>
                    <a:pt x="7668442" y="958756"/>
                  </a:cubicBezTo>
                  <a:cubicBezTo>
                    <a:pt x="7667221" y="958756"/>
                    <a:pt x="7666000" y="958756"/>
                    <a:pt x="7664780" y="958756"/>
                  </a:cubicBezTo>
                  <a:cubicBezTo>
                    <a:pt x="7664780" y="958756"/>
                    <a:pt x="7663559" y="959976"/>
                    <a:pt x="7662338" y="959976"/>
                  </a:cubicBezTo>
                  <a:cubicBezTo>
                    <a:pt x="7662338" y="959976"/>
                    <a:pt x="7661118" y="961197"/>
                    <a:pt x="7659897" y="961197"/>
                  </a:cubicBezTo>
                  <a:cubicBezTo>
                    <a:pt x="7657455" y="961197"/>
                    <a:pt x="7658676" y="961197"/>
                    <a:pt x="7657455" y="961197"/>
                  </a:cubicBezTo>
                  <a:cubicBezTo>
                    <a:pt x="7656235" y="961197"/>
                    <a:pt x="7657455" y="959976"/>
                    <a:pt x="7653793" y="962418"/>
                  </a:cubicBezTo>
                  <a:cubicBezTo>
                    <a:pt x="7652573" y="963638"/>
                    <a:pt x="7651352" y="964859"/>
                    <a:pt x="7650131" y="963638"/>
                  </a:cubicBezTo>
                  <a:cubicBezTo>
                    <a:pt x="7650131" y="962418"/>
                    <a:pt x="7648911" y="963638"/>
                    <a:pt x="7647690" y="963638"/>
                  </a:cubicBezTo>
                  <a:cubicBezTo>
                    <a:pt x="7645248" y="963638"/>
                    <a:pt x="7645248" y="966080"/>
                    <a:pt x="7644028" y="966080"/>
                  </a:cubicBezTo>
                  <a:cubicBezTo>
                    <a:pt x="7642807" y="966080"/>
                    <a:pt x="7642807" y="966080"/>
                    <a:pt x="7642807" y="964859"/>
                  </a:cubicBezTo>
                  <a:cubicBezTo>
                    <a:pt x="7642807" y="962418"/>
                    <a:pt x="7640366" y="964859"/>
                    <a:pt x="7639145" y="966080"/>
                  </a:cubicBezTo>
                  <a:cubicBezTo>
                    <a:pt x="7636704" y="968521"/>
                    <a:pt x="7636704" y="967301"/>
                    <a:pt x="7635483" y="966080"/>
                  </a:cubicBezTo>
                  <a:cubicBezTo>
                    <a:pt x="7634262" y="964859"/>
                    <a:pt x="7634262" y="963638"/>
                    <a:pt x="7631821" y="966080"/>
                  </a:cubicBezTo>
                  <a:cubicBezTo>
                    <a:pt x="7630600" y="967301"/>
                    <a:pt x="7630600" y="967301"/>
                    <a:pt x="7630600" y="967301"/>
                  </a:cubicBezTo>
                  <a:cubicBezTo>
                    <a:pt x="7628159" y="966080"/>
                    <a:pt x="7629379" y="968521"/>
                    <a:pt x="7629379" y="968521"/>
                  </a:cubicBezTo>
                  <a:cubicBezTo>
                    <a:pt x="7626938" y="967301"/>
                    <a:pt x="7624497" y="968521"/>
                    <a:pt x="7623276" y="969742"/>
                  </a:cubicBezTo>
                  <a:cubicBezTo>
                    <a:pt x="7619614" y="973404"/>
                    <a:pt x="7619614" y="972183"/>
                    <a:pt x="7617172" y="970963"/>
                  </a:cubicBezTo>
                  <a:cubicBezTo>
                    <a:pt x="7613510" y="969742"/>
                    <a:pt x="7614731" y="972183"/>
                    <a:pt x="7613510" y="970963"/>
                  </a:cubicBezTo>
                  <a:cubicBezTo>
                    <a:pt x="7613510" y="969742"/>
                    <a:pt x="7612290" y="969742"/>
                    <a:pt x="7612290" y="968521"/>
                  </a:cubicBezTo>
                  <a:cubicBezTo>
                    <a:pt x="7613510" y="967301"/>
                    <a:pt x="7614731" y="966080"/>
                    <a:pt x="7618393" y="964859"/>
                  </a:cubicBezTo>
                  <a:cubicBezTo>
                    <a:pt x="7620834" y="963638"/>
                    <a:pt x="7622055" y="963638"/>
                    <a:pt x="7624497" y="962418"/>
                  </a:cubicBezTo>
                  <a:cubicBezTo>
                    <a:pt x="7626938" y="961197"/>
                    <a:pt x="7630600" y="959976"/>
                    <a:pt x="7633041" y="958756"/>
                  </a:cubicBezTo>
                  <a:cubicBezTo>
                    <a:pt x="7634262" y="958756"/>
                    <a:pt x="7640366" y="957535"/>
                    <a:pt x="7641586" y="957535"/>
                  </a:cubicBezTo>
                  <a:cubicBezTo>
                    <a:pt x="7644028" y="956314"/>
                    <a:pt x="7646469" y="952652"/>
                    <a:pt x="7647690" y="951431"/>
                  </a:cubicBezTo>
                  <a:cubicBezTo>
                    <a:pt x="7648911" y="950211"/>
                    <a:pt x="7651352" y="948990"/>
                    <a:pt x="7652573" y="947769"/>
                  </a:cubicBezTo>
                  <a:cubicBezTo>
                    <a:pt x="7653793" y="946549"/>
                    <a:pt x="7658676" y="945328"/>
                    <a:pt x="7659897" y="944107"/>
                  </a:cubicBezTo>
                  <a:cubicBezTo>
                    <a:pt x="7662338" y="941666"/>
                    <a:pt x="7666000" y="941666"/>
                    <a:pt x="7667221" y="941666"/>
                  </a:cubicBezTo>
                  <a:cubicBezTo>
                    <a:pt x="7668442" y="941666"/>
                    <a:pt x="7669662" y="940445"/>
                    <a:pt x="7670883" y="940445"/>
                  </a:cubicBezTo>
                  <a:cubicBezTo>
                    <a:pt x="7670883" y="940445"/>
                    <a:pt x="7672104" y="940445"/>
                    <a:pt x="7673325" y="939224"/>
                  </a:cubicBezTo>
                  <a:cubicBezTo>
                    <a:pt x="7674545" y="938004"/>
                    <a:pt x="7674545" y="936783"/>
                    <a:pt x="7673325" y="936783"/>
                  </a:cubicBezTo>
                  <a:cubicBezTo>
                    <a:pt x="7669662" y="938004"/>
                    <a:pt x="7669662" y="939224"/>
                    <a:pt x="7667221" y="936783"/>
                  </a:cubicBezTo>
                  <a:cubicBezTo>
                    <a:pt x="7666000" y="935562"/>
                    <a:pt x="7663559" y="936783"/>
                    <a:pt x="7662338" y="938004"/>
                  </a:cubicBezTo>
                  <a:cubicBezTo>
                    <a:pt x="7662338" y="938004"/>
                    <a:pt x="7661118" y="939224"/>
                    <a:pt x="7661118" y="939224"/>
                  </a:cubicBezTo>
                  <a:cubicBezTo>
                    <a:pt x="7661118" y="939224"/>
                    <a:pt x="7659897" y="940445"/>
                    <a:pt x="7658676" y="940445"/>
                  </a:cubicBezTo>
                  <a:cubicBezTo>
                    <a:pt x="7656235" y="940445"/>
                    <a:pt x="7657455" y="940445"/>
                    <a:pt x="7656235" y="940445"/>
                  </a:cubicBezTo>
                  <a:cubicBezTo>
                    <a:pt x="7655014" y="940445"/>
                    <a:pt x="7656235" y="939224"/>
                    <a:pt x="7653793" y="941666"/>
                  </a:cubicBezTo>
                  <a:cubicBezTo>
                    <a:pt x="7652573" y="942887"/>
                    <a:pt x="7651352" y="944107"/>
                    <a:pt x="7651352" y="942887"/>
                  </a:cubicBezTo>
                  <a:cubicBezTo>
                    <a:pt x="7651352" y="941666"/>
                    <a:pt x="7650131" y="942887"/>
                    <a:pt x="7648911" y="942887"/>
                  </a:cubicBezTo>
                  <a:cubicBezTo>
                    <a:pt x="7646469" y="942887"/>
                    <a:pt x="7646469" y="945328"/>
                    <a:pt x="7645248" y="945328"/>
                  </a:cubicBezTo>
                  <a:cubicBezTo>
                    <a:pt x="7644028" y="945328"/>
                    <a:pt x="7644028" y="945328"/>
                    <a:pt x="7644028" y="944107"/>
                  </a:cubicBezTo>
                  <a:cubicBezTo>
                    <a:pt x="7642807" y="941666"/>
                    <a:pt x="7641586" y="944107"/>
                    <a:pt x="7640366" y="945328"/>
                  </a:cubicBezTo>
                  <a:cubicBezTo>
                    <a:pt x="7637924" y="947769"/>
                    <a:pt x="7637924" y="946549"/>
                    <a:pt x="7636704" y="945328"/>
                  </a:cubicBezTo>
                  <a:cubicBezTo>
                    <a:pt x="7635483" y="944107"/>
                    <a:pt x="7635483" y="942887"/>
                    <a:pt x="7633041" y="945328"/>
                  </a:cubicBezTo>
                  <a:cubicBezTo>
                    <a:pt x="7631821" y="946549"/>
                    <a:pt x="7631821" y="946549"/>
                    <a:pt x="7630600" y="946549"/>
                  </a:cubicBezTo>
                  <a:cubicBezTo>
                    <a:pt x="7628159" y="945328"/>
                    <a:pt x="7629379" y="947769"/>
                    <a:pt x="7629379" y="947769"/>
                  </a:cubicBezTo>
                  <a:cubicBezTo>
                    <a:pt x="7626938" y="946549"/>
                    <a:pt x="7624497" y="947769"/>
                    <a:pt x="7623276" y="950211"/>
                  </a:cubicBezTo>
                  <a:cubicBezTo>
                    <a:pt x="7619614" y="953873"/>
                    <a:pt x="7619614" y="952652"/>
                    <a:pt x="7617172" y="952652"/>
                  </a:cubicBezTo>
                  <a:cubicBezTo>
                    <a:pt x="7613510" y="951431"/>
                    <a:pt x="7614731" y="953873"/>
                    <a:pt x="7613510" y="952652"/>
                  </a:cubicBezTo>
                  <a:cubicBezTo>
                    <a:pt x="7613510" y="952652"/>
                    <a:pt x="7613510" y="952652"/>
                    <a:pt x="7613510" y="952652"/>
                  </a:cubicBezTo>
                  <a:cubicBezTo>
                    <a:pt x="7614731" y="951431"/>
                    <a:pt x="7615952" y="951431"/>
                    <a:pt x="7618393" y="948990"/>
                  </a:cubicBezTo>
                  <a:cubicBezTo>
                    <a:pt x="7620834" y="947769"/>
                    <a:pt x="7622055" y="947769"/>
                    <a:pt x="7624497" y="946549"/>
                  </a:cubicBezTo>
                  <a:cubicBezTo>
                    <a:pt x="7626938" y="945328"/>
                    <a:pt x="7629379" y="944107"/>
                    <a:pt x="7633041" y="942887"/>
                  </a:cubicBezTo>
                  <a:cubicBezTo>
                    <a:pt x="7634262" y="941666"/>
                    <a:pt x="7640366" y="940445"/>
                    <a:pt x="7641586" y="940445"/>
                  </a:cubicBezTo>
                  <a:cubicBezTo>
                    <a:pt x="7644028" y="939224"/>
                    <a:pt x="7645248" y="935562"/>
                    <a:pt x="7645248" y="933121"/>
                  </a:cubicBezTo>
                  <a:cubicBezTo>
                    <a:pt x="7645248" y="931900"/>
                    <a:pt x="7647690" y="930680"/>
                    <a:pt x="7647690" y="928238"/>
                  </a:cubicBezTo>
                  <a:cubicBezTo>
                    <a:pt x="7647690" y="927017"/>
                    <a:pt x="7652573" y="924576"/>
                    <a:pt x="7652573" y="923355"/>
                  </a:cubicBezTo>
                  <a:cubicBezTo>
                    <a:pt x="7653793" y="919693"/>
                    <a:pt x="7656235" y="918473"/>
                    <a:pt x="7657455" y="918473"/>
                  </a:cubicBezTo>
                  <a:cubicBezTo>
                    <a:pt x="7658676" y="918473"/>
                    <a:pt x="7658676" y="916031"/>
                    <a:pt x="7659897" y="916031"/>
                  </a:cubicBezTo>
                  <a:cubicBezTo>
                    <a:pt x="7659897" y="916031"/>
                    <a:pt x="7661118" y="914810"/>
                    <a:pt x="7661118" y="913590"/>
                  </a:cubicBezTo>
                  <a:cubicBezTo>
                    <a:pt x="7661118" y="912369"/>
                    <a:pt x="7661118" y="911148"/>
                    <a:pt x="7659897" y="912369"/>
                  </a:cubicBezTo>
                  <a:cubicBezTo>
                    <a:pt x="7657455" y="914810"/>
                    <a:pt x="7658676" y="916031"/>
                    <a:pt x="7655014" y="914810"/>
                  </a:cubicBezTo>
                  <a:cubicBezTo>
                    <a:pt x="7653793" y="914810"/>
                    <a:pt x="7652573" y="916031"/>
                    <a:pt x="7651352" y="917252"/>
                  </a:cubicBezTo>
                  <a:cubicBezTo>
                    <a:pt x="7651352" y="917252"/>
                    <a:pt x="7651352" y="918473"/>
                    <a:pt x="7650131" y="918473"/>
                  </a:cubicBezTo>
                  <a:cubicBezTo>
                    <a:pt x="7650131" y="918473"/>
                    <a:pt x="7648911" y="919693"/>
                    <a:pt x="7648911" y="919693"/>
                  </a:cubicBezTo>
                  <a:cubicBezTo>
                    <a:pt x="7646469" y="919693"/>
                    <a:pt x="7647690" y="919693"/>
                    <a:pt x="7646469" y="920914"/>
                  </a:cubicBezTo>
                  <a:cubicBezTo>
                    <a:pt x="7645248" y="920914"/>
                    <a:pt x="7645248" y="919693"/>
                    <a:pt x="7644028" y="922135"/>
                  </a:cubicBezTo>
                  <a:cubicBezTo>
                    <a:pt x="7644028" y="923355"/>
                    <a:pt x="7642807" y="924576"/>
                    <a:pt x="7641586" y="923355"/>
                  </a:cubicBezTo>
                  <a:cubicBezTo>
                    <a:pt x="7640366" y="923355"/>
                    <a:pt x="7640366" y="923355"/>
                    <a:pt x="7639145" y="923355"/>
                  </a:cubicBezTo>
                  <a:cubicBezTo>
                    <a:pt x="7636704" y="923355"/>
                    <a:pt x="7637924" y="925797"/>
                    <a:pt x="7637924" y="925797"/>
                  </a:cubicBezTo>
                  <a:cubicBezTo>
                    <a:pt x="7637924" y="925797"/>
                    <a:pt x="7636704" y="925797"/>
                    <a:pt x="7635483" y="925797"/>
                  </a:cubicBezTo>
                  <a:cubicBezTo>
                    <a:pt x="7634262" y="924576"/>
                    <a:pt x="7633041" y="927017"/>
                    <a:pt x="7633041" y="928238"/>
                  </a:cubicBezTo>
                  <a:cubicBezTo>
                    <a:pt x="7631821" y="930680"/>
                    <a:pt x="7630600" y="929459"/>
                    <a:pt x="7629379" y="928238"/>
                  </a:cubicBezTo>
                  <a:cubicBezTo>
                    <a:pt x="7628159" y="927017"/>
                    <a:pt x="7626938" y="925797"/>
                    <a:pt x="7625717" y="928238"/>
                  </a:cubicBezTo>
                  <a:cubicBezTo>
                    <a:pt x="7625717" y="929459"/>
                    <a:pt x="7624497" y="929459"/>
                    <a:pt x="7624497" y="929459"/>
                  </a:cubicBezTo>
                  <a:cubicBezTo>
                    <a:pt x="7622055" y="928238"/>
                    <a:pt x="7623276" y="930680"/>
                    <a:pt x="7623276" y="930680"/>
                  </a:cubicBezTo>
                  <a:cubicBezTo>
                    <a:pt x="7620834" y="929459"/>
                    <a:pt x="7619614" y="930680"/>
                    <a:pt x="7618393" y="933121"/>
                  </a:cubicBezTo>
                  <a:cubicBezTo>
                    <a:pt x="7617172" y="935562"/>
                    <a:pt x="7615952" y="935562"/>
                    <a:pt x="7615952" y="935562"/>
                  </a:cubicBezTo>
                  <a:cubicBezTo>
                    <a:pt x="7614731" y="935562"/>
                    <a:pt x="7614731" y="935562"/>
                    <a:pt x="7613510" y="935562"/>
                  </a:cubicBezTo>
                  <a:cubicBezTo>
                    <a:pt x="7609848" y="934342"/>
                    <a:pt x="7611069" y="936783"/>
                    <a:pt x="7609848" y="935562"/>
                  </a:cubicBezTo>
                  <a:cubicBezTo>
                    <a:pt x="7609848" y="935562"/>
                    <a:pt x="7609848" y="935562"/>
                    <a:pt x="7608627" y="934342"/>
                  </a:cubicBezTo>
                  <a:cubicBezTo>
                    <a:pt x="7608627" y="934342"/>
                    <a:pt x="7609848" y="933121"/>
                    <a:pt x="7609848" y="933121"/>
                  </a:cubicBezTo>
                  <a:cubicBezTo>
                    <a:pt x="7611069" y="931900"/>
                    <a:pt x="7612290" y="930680"/>
                    <a:pt x="7613510" y="929459"/>
                  </a:cubicBezTo>
                  <a:cubicBezTo>
                    <a:pt x="7614731" y="928238"/>
                    <a:pt x="7617172" y="925797"/>
                    <a:pt x="7618393" y="924576"/>
                  </a:cubicBezTo>
                  <a:cubicBezTo>
                    <a:pt x="7619614" y="923355"/>
                    <a:pt x="7623276" y="922135"/>
                    <a:pt x="7623276" y="920914"/>
                  </a:cubicBezTo>
                  <a:cubicBezTo>
                    <a:pt x="7624497" y="919693"/>
                    <a:pt x="7624497" y="916031"/>
                    <a:pt x="7624497" y="914810"/>
                  </a:cubicBezTo>
                  <a:cubicBezTo>
                    <a:pt x="7624497" y="913590"/>
                    <a:pt x="7625717" y="912369"/>
                    <a:pt x="7625717" y="911148"/>
                  </a:cubicBezTo>
                  <a:cubicBezTo>
                    <a:pt x="7625717" y="909928"/>
                    <a:pt x="7629379" y="907486"/>
                    <a:pt x="7629379" y="906266"/>
                  </a:cubicBezTo>
                  <a:cubicBezTo>
                    <a:pt x="7629379" y="903824"/>
                    <a:pt x="7631821" y="902603"/>
                    <a:pt x="7633041" y="902603"/>
                  </a:cubicBezTo>
                  <a:cubicBezTo>
                    <a:pt x="7634262" y="902603"/>
                    <a:pt x="7634262" y="901383"/>
                    <a:pt x="7634262" y="901383"/>
                  </a:cubicBezTo>
                  <a:cubicBezTo>
                    <a:pt x="7634262" y="901383"/>
                    <a:pt x="7634262" y="900162"/>
                    <a:pt x="7635483" y="900162"/>
                  </a:cubicBezTo>
                  <a:cubicBezTo>
                    <a:pt x="7635483" y="898941"/>
                    <a:pt x="7635483" y="897721"/>
                    <a:pt x="7635483" y="898941"/>
                  </a:cubicBezTo>
                  <a:cubicBezTo>
                    <a:pt x="7634262" y="900162"/>
                    <a:pt x="7634262" y="901383"/>
                    <a:pt x="7631821" y="901383"/>
                  </a:cubicBezTo>
                  <a:cubicBezTo>
                    <a:pt x="7630600" y="901383"/>
                    <a:pt x="7629379" y="902603"/>
                    <a:pt x="7628159" y="903824"/>
                  </a:cubicBezTo>
                  <a:cubicBezTo>
                    <a:pt x="7628159" y="903824"/>
                    <a:pt x="7628159" y="905045"/>
                    <a:pt x="7626938" y="905045"/>
                  </a:cubicBezTo>
                  <a:cubicBezTo>
                    <a:pt x="7626938" y="905045"/>
                    <a:pt x="7626938" y="906266"/>
                    <a:pt x="7625717" y="906266"/>
                  </a:cubicBezTo>
                  <a:cubicBezTo>
                    <a:pt x="7624497" y="906266"/>
                    <a:pt x="7624497" y="906266"/>
                    <a:pt x="7624497" y="907486"/>
                  </a:cubicBezTo>
                  <a:cubicBezTo>
                    <a:pt x="7623276" y="907486"/>
                    <a:pt x="7623276" y="906266"/>
                    <a:pt x="7623276" y="908707"/>
                  </a:cubicBezTo>
                  <a:cubicBezTo>
                    <a:pt x="7623276" y="909928"/>
                    <a:pt x="7623276" y="911148"/>
                    <a:pt x="7622055" y="909928"/>
                  </a:cubicBezTo>
                  <a:cubicBezTo>
                    <a:pt x="7620834" y="909928"/>
                    <a:pt x="7620834" y="909928"/>
                    <a:pt x="7620834" y="909928"/>
                  </a:cubicBezTo>
                  <a:cubicBezTo>
                    <a:pt x="7619614" y="909928"/>
                    <a:pt x="7620834" y="912369"/>
                    <a:pt x="7619614" y="912369"/>
                  </a:cubicBezTo>
                  <a:cubicBezTo>
                    <a:pt x="7619614" y="912369"/>
                    <a:pt x="7618393" y="912369"/>
                    <a:pt x="7618393" y="912369"/>
                  </a:cubicBezTo>
                  <a:cubicBezTo>
                    <a:pt x="7617172" y="911148"/>
                    <a:pt x="7617172" y="913590"/>
                    <a:pt x="7617172" y="914810"/>
                  </a:cubicBezTo>
                  <a:cubicBezTo>
                    <a:pt x="7617172" y="917252"/>
                    <a:pt x="7615952" y="916031"/>
                    <a:pt x="7614731" y="916031"/>
                  </a:cubicBezTo>
                  <a:cubicBezTo>
                    <a:pt x="7613510" y="916031"/>
                    <a:pt x="7612290" y="914810"/>
                    <a:pt x="7612290" y="917252"/>
                  </a:cubicBezTo>
                  <a:cubicBezTo>
                    <a:pt x="7612290" y="918473"/>
                    <a:pt x="7612290" y="918473"/>
                    <a:pt x="7612290" y="918473"/>
                  </a:cubicBezTo>
                  <a:cubicBezTo>
                    <a:pt x="7609848" y="918473"/>
                    <a:pt x="7612290" y="919693"/>
                    <a:pt x="7612290" y="919693"/>
                  </a:cubicBezTo>
                  <a:cubicBezTo>
                    <a:pt x="7609848" y="919693"/>
                    <a:pt x="7608627" y="920914"/>
                    <a:pt x="7608627" y="922135"/>
                  </a:cubicBezTo>
                  <a:cubicBezTo>
                    <a:pt x="7607407" y="925797"/>
                    <a:pt x="7607407" y="924576"/>
                    <a:pt x="7604965" y="924576"/>
                  </a:cubicBezTo>
                  <a:cubicBezTo>
                    <a:pt x="7602524" y="924576"/>
                    <a:pt x="7603745" y="925797"/>
                    <a:pt x="7602524" y="925797"/>
                  </a:cubicBezTo>
                  <a:cubicBezTo>
                    <a:pt x="7602524" y="925797"/>
                    <a:pt x="7601303" y="925797"/>
                    <a:pt x="7601303" y="925797"/>
                  </a:cubicBezTo>
                  <a:cubicBezTo>
                    <a:pt x="7601303" y="925797"/>
                    <a:pt x="7601303" y="925797"/>
                    <a:pt x="7601303" y="925797"/>
                  </a:cubicBezTo>
                  <a:cubicBezTo>
                    <a:pt x="7604965" y="923355"/>
                    <a:pt x="7603745" y="922135"/>
                    <a:pt x="7604965" y="919693"/>
                  </a:cubicBezTo>
                  <a:cubicBezTo>
                    <a:pt x="7606186" y="918473"/>
                    <a:pt x="7606186" y="917252"/>
                    <a:pt x="7607407" y="916031"/>
                  </a:cubicBezTo>
                  <a:cubicBezTo>
                    <a:pt x="7608627" y="914810"/>
                    <a:pt x="7609848" y="913590"/>
                    <a:pt x="7611069" y="911148"/>
                  </a:cubicBezTo>
                  <a:cubicBezTo>
                    <a:pt x="7611069" y="909928"/>
                    <a:pt x="7614731" y="908707"/>
                    <a:pt x="7614731" y="907486"/>
                  </a:cubicBezTo>
                  <a:cubicBezTo>
                    <a:pt x="7615952" y="906266"/>
                    <a:pt x="7614731" y="903824"/>
                    <a:pt x="7614731" y="902603"/>
                  </a:cubicBezTo>
                  <a:cubicBezTo>
                    <a:pt x="7614731" y="901383"/>
                    <a:pt x="7615952" y="900162"/>
                    <a:pt x="7615952" y="898941"/>
                  </a:cubicBezTo>
                  <a:cubicBezTo>
                    <a:pt x="7615952" y="897721"/>
                    <a:pt x="7618393" y="895279"/>
                    <a:pt x="7618393" y="894059"/>
                  </a:cubicBezTo>
                  <a:cubicBezTo>
                    <a:pt x="7618393" y="891617"/>
                    <a:pt x="7619614" y="890396"/>
                    <a:pt x="7620834" y="890396"/>
                  </a:cubicBezTo>
                  <a:cubicBezTo>
                    <a:pt x="7620834" y="890396"/>
                    <a:pt x="7622055" y="889176"/>
                    <a:pt x="7622055" y="889176"/>
                  </a:cubicBezTo>
                  <a:cubicBezTo>
                    <a:pt x="7622055" y="889176"/>
                    <a:pt x="7622055" y="887955"/>
                    <a:pt x="7622055" y="887955"/>
                  </a:cubicBezTo>
                  <a:cubicBezTo>
                    <a:pt x="7622055" y="886734"/>
                    <a:pt x="7622055" y="886734"/>
                    <a:pt x="7620834" y="886734"/>
                  </a:cubicBezTo>
                  <a:cubicBezTo>
                    <a:pt x="7619614" y="887955"/>
                    <a:pt x="7619614" y="889176"/>
                    <a:pt x="7618393" y="889176"/>
                  </a:cubicBezTo>
                  <a:cubicBezTo>
                    <a:pt x="7617172" y="889176"/>
                    <a:pt x="7617172" y="890396"/>
                    <a:pt x="7615952" y="891617"/>
                  </a:cubicBezTo>
                  <a:cubicBezTo>
                    <a:pt x="7615952" y="891617"/>
                    <a:pt x="7615952" y="892838"/>
                    <a:pt x="7615952" y="892838"/>
                  </a:cubicBezTo>
                  <a:cubicBezTo>
                    <a:pt x="7615952" y="892838"/>
                    <a:pt x="7615952" y="894059"/>
                    <a:pt x="7614731" y="894059"/>
                  </a:cubicBezTo>
                  <a:cubicBezTo>
                    <a:pt x="7613510" y="894059"/>
                    <a:pt x="7614731" y="894059"/>
                    <a:pt x="7613510" y="895279"/>
                  </a:cubicBezTo>
                  <a:cubicBezTo>
                    <a:pt x="7612290" y="895279"/>
                    <a:pt x="7612290" y="895279"/>
                    <a:pt x="7612290" y="896500"/>
                  </a:cubicBezTo>
                  <a:cubicBezTo>
                    <a:pt x="7612290" y="897721"/>
                    <a:pt x="7612290" y="898941"/>
                    <a:pt x="7611069" y="897721"/>
                  </a:cubicBezTo>
                  <a:cubicBezTo>
                    <a:pt x="7611069" y="897721"/>
                    <a:pt x="7609848" y="897721"/>
                    <a:pt x="7609848" y="897721"/>
                  </a:cubicBezTo>
                  <a:cubicBezTo>
                    <a:pt x="7608627" y="897721"/>
                    <a:pt x="7609848" y="900162"/>
                    <a:pt x="7609848" y="900162"/>
                  </a:cubicBezTo>
                  <a:cubicBezTo>
                    <a:pt x="7609848" y="900162"/>
                    <a:pt x="7608627" y="900162"/>
                    <a:pt x="7608627" y="900162"/>
                  </a:cubicBezTo>
                  <a:cubicBezTo>
                    <a:pt x="7607407" y="898941"/>
                    <a:pt x="7607407" y="901383"/>
                    <a:pt x="7607407" y="902603"/>
                  </a:cubicBezTo>
                  <a:cubicBezTo>
                    <a:pt x="7607407" y="903824"/>
                    <a:pt x="7606186" y="903824"/>
                    <a:pt x="7604965" y="903824"/>
                  </a:cubicBezTo>
                  <a:cubicBezTo>
                    <a:pt x="7603745" y="903824"/>
                    <a:pt x="7602524" y="902603"/>
                    <a:pt x="7602524" y="905045"/>
                  </a:cubicBezTo>
                  <a:cubicBezTo>
                    <a:pt x="7602524" y="906266"/>
                    <a:pt x="7602524" y="906266"/>
                    <a:pt x="7602524" y="906266"/>
                  </a:cubicBezTo>
                  <a:cubicBezTo>
                    <a:pt x="7600083" y="906266"/>
                    <a:pt x="7602524" y="907486"/>
                    <a:pt x="7602524" y="907486"/>
                  </a:cubicBezTo>
                  <a:cubicBezTo>
                    <a:pt x="7600083" y="907486"/>
                    <a:pt x="7600083" y="908707"/>
                    <a:pt x="7600083" y="909928"/>
                  </a:cubicBezTo>
                  <a:cubicBezTo>
                    <a:pt x="7600083" y="913590"/>
                    <a:pt x="7598862" y="912369"/>
                    <a:pt x="7597641" y="913590"/>
                  </a:cubicBezTo>
                  <a:cubicBezTo>
                    <a:pt x="7595200" y="913590"/>
                    <a:pt x="7597641" y="914810"/>
                    <a:pt x="7595200" y="914810"/>
                  </a:cubicBezTo>
                  <a:cubicBezTo>
                    <a:pt x="7593979" y="914810"/>
                    <a:pt x="7592758" y="913590"/>
                    <a:pt x="7592758" y="916031"/>
                  </a:cubicBezTo>
                  <a:cubicBezTo>
                    <a:pt x="7592758" y="917252"/>
                    <a:pt x="7592758" y="917252"/>
                    <a:pt x="7592758" y="917252"/>
                  </a:cubicBezTo>
                  <a:cubicBezTo>
                    <a:pt x="7589096" y="914810"/>
                    <a:pt x="7591538" y="918473"/>
                    <a:pt x="7590317" y="918473"/>
                  </a:cubicBezTo>
                  <a:cubicBezTo>
                    <a:pt x="7586655" y="917252"/>
                    <a:pt x="7590317" y="920914"/>
                    <a:pt x="7589096" y="920914"/>
                  </a:cubicBezTo>
                  <a:cubicBezTo>
                    <a:pt x="7587876" y="920914"/>
                    <a:pt x="7590317" y="922135"/>
                    <a:pt x="7587876" y="920914"/>
                  </a:cubicBezTo>
                  <a:cubicBezTo>
                    <a:pt x="7587876" y="920914"/>
                    <a:pt x="7587876" y="922135"/>
                    <a:pt x="7587876" y="922135"/>
                  </a:cubicBezTo>
                  <a:cubicBezTo>
                    <a:pt x="7587876" y="922135"/>
                    <a:pt x="7587876" y="922135"/>
                    <a:pt x="7587876" y="922135"/>
                  </a:cubicBezTo>
                  <a:lnTo>
                    <a:pt x="7586655" y="892838"/>
                  </a:lnTo>
                  <a:lnTo>
                    <a:pt x="7585434" y="922135"/>
                  </a:lnTo>
                  <a:cubicBezTo>
                    <a:pt x="7585434" y="922135"/>
                    <a:pt x="7585434" y="922135"/>
                    <a:pt x="7584213" y="922135"/>
                  </a:cubicBezTo>
                  <a:cubicBezTo>
                    <a:pt x="7584213" y="922135"/>
                    <a:pt x="7584213" y="920914"/>
                    <a:pt x="7584213" y="920914"/>
                  </a:cubicBezTo>
                  <a:cubicBezTo>
                    <a:pt x="7581772" y="922135"/>
                    <a:pt x="7584213" y="919693"/>
                    <a:pt x="7582993" y="920914"/>
                  </a:cubicBezTo>
                  <a:cubicBezTo>
                    <a:pt x="7581772" y="920914"/>
                    <a:pt x="7585434" y="918473"/>
                    <a:pt x="7581772" y="918473"/>
                  </a:cubicBezTo>
                  <a:cubicBezTo>
                    <a:pt x="7580551" y="918473"/>
                    <a:pt x="7582993" y="916031"/>
                    <a:pt x="7579331" y="917252"/>
                  </a:cubicBezTo>
                  <a:cubicBezTo>
                    <a:pt x="7579331" y="917252"/>
                    <a:pt x="7579331" y="917252"/>
                    <a:pt x="7579331" y="916031"/>
                  </a:cubicBezTo>
                  <a:cubicBezTo>
                    <a:pt x="7580551" y="913590"/>
                    <a:pt x="7578110" y="914810"/>
                    <a:pt x="7576889" y="914810"/>
                  </a:cubicBezTo>
                  <a:cubicBezTo>
                    <a:pt x="7575669" y="914810"/>
                    <a:pt x="7576889" y="913590"/>
                    <a:pt x="7574448" y="913590"/>
                  </a:cubicBezTo>
                  <a:cubicBezTo>
                    <a:pt x="7573227" y="913590"/>
                    <a:pt x="7572006" y="913590"/>
                    <a:pt x="7572006" y="909928"/>
                  </a:cubicBezTo>
                  <a:cubicBezTo>
                    <a:pt x="7572006" y="908707"/>
                    <a:pt x="7570786" y="907486"/>
                    <a:pt x="7569565" y="907486"/>
                  </a:cubicBezTo>
                  <a:cubicBezTo>
                    <a:pt x="7569565" y="907486"/>
                    <a:pt x="7570786" y="906266"/>
                    <a:pt x="7569565" y="906266"/>
                  </a:cubicBezTo>
                  <a:cubicBezTo>
                    <a:pt x="7569565" y="906266"/>
                    <a:pt x="7569565" y="906266"/>
                    <a:pt x="7569565" y="905045"/>
                  </a:cubicBezTo>
                  <a:cubicBezTo>
                    <a:pt x="7569565" y="902603"/>
                    <a:pt x="7568344" y="903824"/>
                    <a:pt x="7567124" y="903824"/>
                  </a:cubicBezTo>
                  <a:cubicBezTo>
                    <a:pt x="7565903" y="903824"/>
                    <a:pt x="7565903" y="905045"/>
                    <a:pt x="7564682" y="902603"/>
                  </a:cubicBezTo>
                  <a:cubicBezTo>
                    <a:pt x="7564682" y="901383"/>
                    <a:pt x="7564682" y="900162"/>
                    <a:pt x="7563462" y="900162"/>
                  </a:cubicBezTo>
                  <a:cubicBezTo>
                    <a:pt x="7563462" y="900162"/>
                    <a:pt x="7562241" y="900162"/>
                    <a:pt x="7562241" y="900162"/>
                  </a:cubicBezTo>
                  <a:cubicBezTo>
                    <a:pt x="7562241" y="900162"/>
                    <a:pt x="7563462" y="898941"/>
                    <a:pt x="7562241" y="897721"/>
                  </a:cubicBezTo>
                  <a:cubicBezTo>
                    <a:pt x="7562241" y="897721"/>
                    <a:pt x="7561020" y="896500"/>
                    <a:pt x="7561020" y="897721"/>
                  </a:cubicBezTo>
                  <a:cubicBezTo>
                    <a:pt x="7559799" y="897721"/>
                    <a:pt x="7559799" y="897721"/>
                    <a:pt x="7559799" y="896500"/>
                  </a:cubicBezTo>
                  <a:cubicBezTo>
                    <a:pt x="7559799" y="894059"/>
                    <a:pt x="7559799" y="895279"/>
                    <a:pt x="7558579" y="895279"/>
                  </a:cubicBezTo>
                  <a:cubicBezTo>
                    <a:pt x="7558579" y="895279"/>
                    <a:pt x="7558579" y="895279"/>
                    <a:pt x="7557358" y="894059"/>
                  </a:cubicBezTo>
                  <a:cubicBezTo>
                    <a:pt x="7557358" y="894059"/>
                    <a:pt x="7557358" y="892838"/>
                    <a:pt x="7556137" y="892838"/>
                  </a:cubicBezTo>
                  <a:cubicBezTo>
                    <a:pt x="7556137" y="892838"/>
                    <a:pt x="7556137" y="891617"/>
                    <a:pt x="7556137" y="891617"/>
                  </a:cubicBezTo>
                  <a:cubicBezTo>
                    <a:pt x="7554917" y="890396"/>
                    <a:pt x="7554917" y="889176"/>
                    <a:pt x="7553696" y="889176"/>
                  </a:cubicBezTo>
                  <a:cubicBezTo>
                    <a:pt x="7551255" y="889176"/>
                    <a:pt x="7552475" y="889176"/>
                    <a:pt x="7551255" y="886734"/>
                  </a:cubicBezTo>
                  <a:cubicBezTo>
                    <a:pt x="7551255" y="886734"/>
                    <a:pt x="7551255" y="886734"/>
                    <a:pt x="7550034" y="887955"/>
                  </a:cubicBezTo>
                  <a:cubicBezTo>
                    <a:pt x="7550034" y="889176"/>
                    <a:pt x="7550034" y="889176"/>
                    <a:pt x="7550034" y="889176"/>
                  </a:cubicBezTo>
                  <a:cubicBezTo>
                    <a:pt x="7550034" y="889176"/>
                    <a:pt x="7551255" y="890396"/>
                    <a:pt x="7551255" y="890396"/>
                  </a:cubicBezTo>
                  <a:cubicBezTo>
                    <a:pt x="7551255" y="890396"/>
                    <a:pt x="7553696" y="891617"/>
                    <a:pt x="7553696" y="894059"/>
                  </a:cubicBezTo>
                  <a:cubicBezTo>
                    <a:pt x="7553696" y="895279"/>
                    <a:pt x="7556137" y="897721"/>
                    <a:pt x="7556137" y="898941"/>
                  </a:cubicBezTo>
                  <a:cubicBezTo>
                    <a:pt x="7556137" y="900162"/>
                    <a:pt x="7557358" y="901383"/>
                    <a:pt x="7557358" y="902603"/>
                  </a:cubicBezTo>
                  <a:cubicBezTo>
                    <a:pt x="7557358" y="903824"/>
                    <a:pt x="7556137" y="906266"/>
                    <a:pt x="7557358" y="907486"/>
                  </a:cubicBezTo>
                  <a:cubicBezTo>
                    <a:pt x="7557358" y="908707"/>
                    <a:pt x="7561020" y="909928"/>
                    <a:pt x="7561020" y="911148"/>
                  </a:cubicBezTo>
                  <a:cubicBezTo>
                    <a:pt x="7562241" y="912369"/>
                    <a:pt x="7563462" y="913590"/>
                    <a:pt x="7564682" y="916031"/>
                  </a:cubicBezTo>
                  <a:cubicBezTo>
                    <a:pt x="7565903" y="917252"/>
                    <a:pt x="7565903" y="918473"/>
                    <a:pt x="7567124" y="919693"/>
                  </a:cubicBezTo>
                  <a:cubicBezTo>
                    <a:pt x="7569565" y="923355"/>
                    <a:pt x="7568344" y="923355"/>
                    <a:pt x="7570786" y="925797"/>
                  </a:cubicBezTo>
                  <a:cubicBezTo>
                    <a:pt x="7570786" y="925797"/>
                    <a:pt x="7570786" y="925797"/>
                    <a:pt x="7570786" y="925797"/>
                  </a:cubicBezTo>
                  <a:cubicBezTo>
                    <a:pt x="7570786" y="925797"/>
                    <a:pt x="7569565" y="925797"/>
                    <a:pt x="7569565" y="925797"/>
                  </a:cubicBezTo>
                  <a:cubicBezTo>
                    <a:pt x="7568344" y="927017"/>
                    <a:pt x="7569565" y="924576"/>
                    <a:pt x="7567124" y="924576"/>
                  </a:cubicBezTo>
                  <a:cubicBezTo>
                    <a:pt x="7564682" y="924576"/>
                    <a:pt x="7564682" y="925797"/>
                    <a:pt x="7563462" y="922135"/>
                  </a:cubicBezTo>
                  <a:cubicBezTo>
                    <a:pt x="7563462" y="920914"/>
                    <a:pt x="7562241" y="919693"/>
                    <a:pt x="7559799" y="919693"/>
                  </a:cubicBezTo>
                  <a:cubicBezTo>
                    <a:pt x="7559799" y="919693"/>
                    <a:pt x="7562241" y="918473"/>
                    <a:pt x="7559799" y="918473"/>
                  </a:cubicBezTo>
                  <a:cubicBezTo>
                    <a:pt x="7559799" y="918473"/>
                    <a:pt x="7559799" y="918473"/>
                    <a:pt x="7559799" y="917252"/>
                  </a:cubicBezTo>
                  <a:cubicBezTo>
                    <a:pt x="7559799" y="914810"/>
                    <a:pt x="7558579" y="916031"/>
                    <a:pt x="7557358" y="916031"/>
                  </a:cubicBezTo>
                  <a:cubicBezTo>
                    <a:pt x="7556137" y="916031"/>
                    <a:pt x="7556137" y="917252"/>
                    <a:pt x="7554917" y="914810"/>
                  </a:cubicBezTo>
                  <a:cubicBezTo>
                    <a:pt x="7554917" y="913590"/>
                    <a:pt x="7554917" y="911148"/>
                    <a:pt x="7553696" y="912369"/>
                  </a:cubicBezTo>
                  <a:cubicBezTo>
                    <a:pt x="7552475" y="912369"/>
                    <a:pt x="7552475" y="912369"/>
                    <a:pt x="7552475" y="912369"/>
                  </a:cubicBezTo>
                  <a:cubicBezTo>
                    <a:pt x="7552475" y="912369"/>
                    <a:pt x="7553696" y="909928"/>
                    <a:pt x="7551255" y="909928"/>
                  </a:cubicBezTo>
                  <a:cubicBezTo>
                    <a:pt x="7550034" y="909928"/>
                    <a:pt x="7550034" y="908707"/>
                    <a:pt x="7550034" y="909928"/>
                  </a:cubicBezTo>
                  <a:cubicBezTo>
                    <a:pt x="7548813" y="911148"/>
                    <a:pt x="7548813" y="909928"/>
                    <a:pt x="7548813" y="908707"/>
                  </a:cubicBezTo>
                  <a:cubicBezTo>
                    <a:pt x="7548813" y="906266"/>
                    <a:pt x="7548813" y="907486"/>
                    <a:pt x="7547592" y="907486"/>
                  </a:cubicBezTo>
                  <a:cubicBezTo>
                    <a:pt x="7546372" y="907486"/>
                    <a:pt x="7547592" y="907486"/>
                    <a:pt x="7546372" y="906266"/>
                  </a:cubicBezTo>
                  <a:cubicBezTo>
                    <a:pt x="7545151" y="906266"/>
                    <a:pt x="7545151" y="905045"/>
                    <a:pt x="7545151" y="905045"/>
                  </a:cubicBezTo>
                  <a:cubicBezTo>
                    <a:pt x="7545151" y="905045"/>
                    <a:pt x="7545151" y="903824"/>
                    <a:pt x="7543930" y="903824"/>
                  </a:cubicBezTo>
                  <a:cubicBezTo>
                    <a:pt x="7542710" y="902603"/>
                    <a:pt x="7541489" y="901383"/>
                    <a:pt x="7540268" y="901383"/>
                  </a:cubicBezTo>
                  <a:cubicBezTo>
                    <a:pt x="7537827" y="901383"/>
                    <a:pt x="7537827" y="901383"/>
                    <a:pt x="7536606" y="898941"/>
                  </a:cubicBezTo>
                  <a:cubicBezTo>
                    <a:pt x="7536606" y="898941"/>
                    <a:pt x="7535385" y="898941"/>
                    <a:pt x="7536606" y="900162"/>
                  </a:cubicBezTo>
                  <a:cubicBezTo>
                    <a:pt x="7536606" y="901383"/>
                    <a:pt x="7536606" y="901383"/>
                    <a:pt x="7537827" y="901383"/>
                  </a:cubicBezTo>
                  <a:cubicBezTo>
                    <a:pt x="7537827" y="901383"/>
                    <a:pt x="7539048" y="902603"/>
                    <a:pt x="7539048" y="902603"/>
                  </a:cubicBezTo>
                  <a:cubicBezTo>
                    <a:pt x="7540268" y="902603"/>
                    <a:pt x="7541489" y="903824"/>
                    <a:pt x="7542710" y="906266"/>
                  </a:cubicBezTo>
                  <a:cubicBezTo>
                    <a:pt x="7542710" y="907486"/>
                    <a:pt x="7546372" y="909928"/>
                    <a:pt x="7546372" y="911148"/>
                  </a:cubicBezTo>
                  <a:cubicBezTo>
                    <a:pt x="7546372" y="912369"/>
                    <a:pt x="7547592" y="913590"/>
                    <a:pt x="7547592" y="914810"/>
                  </a:cubicBezTo>
                  <a:cubicBezTo>
                    <a:pt x="7547592" y="917252"/>
                    <a:pt x="7547592" y="919693"/>
                    <a:pt x="7548813" y="920914"/>
                  </a:cubicBezTo>
                  <a:cubicBezTo>
                    <a:pt x="7548813" y="922135"/>
                    <a:pt x="7553696" y="923355"/>
                    <a:pt x="7553696" y="924576"/>
                  </a:cubicBezTo>
                  <a:cubicBezTo>
                    <a:pt x="7554917" y="925797"/>
                    <a:pt x="7557358" y="928238"/>
                    <a:pt x="7558579" y="929459"/>
                  </a:cubicBezTo>
                  <a:cubicBezTo>
                    <a:pt x="7559799" y="930680"/>
                    <a:pt x="7561020" y="931900"/>
                    <a:pt x="7562241" y="933121"/>
                  </a:cubicBezTo>
                  <a:cubicBezTo>
                    <a:pt x="7563462" y="934342"/>
                    <a:pt x="7563462" y="934342"/>
                    <a:pt x="7563462" y="934342"/>
                  </a:cubicBezTo>
                  <a:cubicBezTo>
                    <a:pt x="7563462" y="934342"/>
                    <a:pt x="7563462" y="934342"/>
                    <a:pt x="7562241" y="935562"/>
                  </a:cubicBezTo>
                  <a:cubicBezTo>
                    <a:pt x="7561020" y="936783"/>
                    <a:pt x="7562241" y="934342"/>
                    <a:pt x="7558579" y="935562"/>
                  </a:cubicBezTo>
                  <a:cubicBezTo>
                    <a:pt x="7557358" y="935562"/>
                    <a:pt x="7556137" y="936783"/>
                    <a:pt x="7556137" y="935562"/>
                  </a:cubicBezTo>
                  <a:cubicBezTo>
                    <a:pt x="7554917" y="935562"/>
                    <a:pt x="7554917" y="934342"/>
                    <a:pt x="7553696" y="933121"/>
                  </a:cubicBezTo>
                  <a:cubicBezTo>
                    <a:pt x="7552475" y="931900"/>
                    <a:pt x="7551255" y="930680"/>
                    <a:pt x="7548813" y="930680"/>
                  </a:cubicBezTo>
                  <a:cubicBezTo>
                    <a:pt x="7548813" y="930680"/>
                    <a:pt x="7550034" y="928238"/>
                    <a:pt x="7547592" y="929459"/>
                  </a:cubicBezTo>
                  <a:cubicBezTo>
                    <a:pt x="7547592" y="929459"/>
                    <a:pt x="7546372" y="929459"/>
                    <a:pt x="7546372" y="928238"/>
                  </a:cubicBezTo>
                  <a:cubicBezTo>
                    <a:pt x="7545151" y="925797"/>
                    <a:pt x="7543930" y="927017"/>
                    <a:pt x="7542710" y="928238"/>
                  </a:cubicBezTo>
                  <a:cubicBezTo>
                    <a:pt x="7541489" y="929459"/>
                    <a:pt x="7541489" y="929459"/>
                    <a:pt x="7539048" y="928238"/>
                  </a:cubicBezTo>
                  <a:cubicBezTo>
                    <a:pt x="7537827" y="927017"/>
                    <a:pt x="7537827" y="924576"/>
                    <a:pt x="7536606" y="925797"/>
                  </a:cubicBezTo>
                  <a:cubicBezTo>
                    <a:pt x="7536606" y="927017"/>
                    <a:pt x="7535385" y="927017"/>
                    <a:pt x="7534165" y="925797"/>
                  </a:cubicBezTo>
                  <a:cubicBezTo>
                    <a:pt x="7534165" y="925797"/>
                    <a:pt x="7534165" y="923355"/>
                    <a:pt x="7532944" y="923355"/>
                  </a:cubicBezTo>
                  <a:cubicBezTo>
                    <a:pt x="7531723" y="923355"/>
                    <a:pt x="7531723" y="922135"/>
                    <a:pt x="7530503" y="923355"/>
                  </a:cubicBezTo>
                  <a:cubicBezTo>
                    <a:pt x="7529282" y="924576"/>
                    <a:pt x="7529282" y="923355"/>
                    <a:pt x="7528061" y="922135"/>
                  </a:cubicBezTo>
                  <a:cubicBezTo>
                    <a:pt x="7526841" y="919693"/>
                    <a:pt x="7526841" y="920914"/>
                    <a:pt x="7525620" y="920914"/>
                  </a:cubicBezTo>
                  <a:cubicBezTo>
                    <a:pt x="7524399" y="920914"/>
                    <a:pt x="7525620" y="920914"/>
                    <a:pt x="7523178" y="919693"/>
                  </a:cubicBezTo>
                  <a:cubicBezTo>
                    <a:pt x="7521958" y="919693"/>
                    <a:pt x="7521958" y="918473"/>
                    <a:pt x="7521958" y="918473"/>
                  </a:cubicBezTo>
                  <a:cubicBezTo>
                    <a:pt x="7521958" y="918473"/>
                    <a:pt x="7520737" y="917252"/>
                    <a:pt x="7520737" y="917252"/>
                  </a:cubicBezTo>
                  <a:cubicBezTo>
                    <a:pt x="7519516" y="916031"/>
                    <a:pt x="7518296" y="914810"/>
                    <a:pt x="7517075" y="914810"/>
                  </a:cubicBezTo>
                  <a:cubicBezTo>
                    <a:pt x="7514634" y="914810"/>
                    <a:pt x="7514634" y="914810"/>
                    <a:pt x="7512192" y="912369"/>
                  </a:cubicBezTo>
                  <a:cubicBezTo>
                    <a:pt x="7512192" y="911148"/>
                    <a:pt x="7510971" y="912369"/>
                    <a:pt x="7510971" y="913590"/>
                  </a:cubicBezTo>
                  <a:cubicBezTo>
                    <a:pt x="7510971" y="914810"/>
                    <a:pt x="7510971" y="916031"/>
                    <a:pt x="7512192" y="916031"/>
                  </a:cubicBezTo>
                  <a:cubicBezTo>
                    <a:pt x="7512192" y="916031"/>
                    <a:pt x="7513413" y="917252"/>
                    <a:pt x="7514634" y="918473"/>
                  </a:cubicBezTo>
                  <a:cubicBezTo>
                    <a:pt x="7515854" y="918473"/>
                    <a:pt x="7518296" y="919693"/>
                    <a:pt x="7519516" y="923355"/>
                  </a:cubicBezTo>
                  <a:cubicBezTo>
                    <a:pt x="7519516" y="924576"/>
                    <a:pt x="7524399" y="927017"/>
                    <a:pt x="7524399" y="928238"/>
                  </a:cubicBezTo>
                  <a:cubicBezTo>
                    <a:pt x="7524399" y="929459"/>
                    <a:pt x="7526841" y="930680"/>
                    <a:pt x="7526841" y="933121"/>
                  </a:cubicBezTo>
                  <a:cubicBezTo>
                    <a:pt x="7526841" y="935562"/>
                    <a:pt x="7528061" y="939224"/>
                    <a:pt x="7530503" y="940445"/>
                  </a:cubicBezTo>
                  <a:cubicBezTo>
                    <a:pt x="7531723" y="941666"/>
                    <a:pt x="7537827" y="942887"/>
                    <a:pt x="7539048" y="942887"/>
                  </a:cubicBezTo>
                  <a:cubicBezTo>
                    <a:pt x="7541489" y="944107"/>
                    <a:pt x="7543930" y="945328"/>
                    <a:pt x="7547592" y="946549"/>
                  </a:cubicBezTo>
                  <a:cubicBezTo>
                    <a:pt x="7550034" y="947769"/>
                    <a:pt x="7551255" y="947769"/>
                    <a:pt x="7553696" y="948990"/>
                  </a:cubicBezTo>
                  <a:cubicBezTo>
                    <a:pt x="7556137" y="950211"/>
                    <a:pt x="7557358" y="951431"/>
                    <a:pt x="7558579" y="952652"/>
                  </a:cubicBezTo>
                  <a:cubicBezTo>
                    <a:pt x="7558579" y="952652"/>
                    <a:pt x="7558579" y="952652"/>
                    <a:pt x="7558579" y="952652"/>
                  </a:cubicBezTo>
                  <a:cubicBezTo>
                    <a:pt x="7557358" y="953873"/>
                    <a:pt x="7558579" y="951431"/>
                    <a:pt x="7554917" y="952652"/>
                  </a:cubicBezTo>
                  <a:cubicBezTo>
                    <a:pt x="7552475" y="953873"/>
                    <a:pt x="7552475" y="953873"/>
                    <a:pt x="7548813" y="950211"/>
                  </a:cubicBezTo>
                  <a:cubicBezTo>
                    <a:pt x="7547592" y="948990"/>
                    <a:pt x="7545151" y="947769"/>
                    <a:pt x="7542710" y="947769"/>
                  </a:cubicBezTo>
                  <a:cubicBezTo>
                    <a:pt x="7542710" y="947769"/>
                    <a:pt x="7543930" y="945328"/>
                    <a:pt x="7541489" y="946549"/>
                  </a:cubicBezTo>
                  <a:cubicBezTo>
                    <a:pt x="7541489" y="946549"/>
                    <a:pt x="7540268" y="946549"/>
                    <a:pt x="7539048" y="945328"/>
                  </a:cubicBezTo>
                  <a:cubicBezTo>
                    <a:pt x="7537827" y="942887"/>
                    <a:pt x="7536606" y="944107"/>
                    <a:pt x="7535385" y="945328"/>
                  </a:cubicBezTo>
                  <a:cubicBezTo>
                    <a:pt x="7534165" y="946549"/>
                    <a:pt x="7534165" y="947769"/>
                    <a:pt x="7531723" y="945328"/>
                  </a:cubicBezTo>
                  <a:cubicBezTo>
                    <a:pt x="7530503" y="944107"/>
                    <a:pt x="7528061" y="941666"/>
                    <a:pt x="7528061" y="944107"/>
                  </a:cubicBezTo>
                  <a:cubicBezTo>
                    <a:pt x="7528061" y="945328"/>
                    <a:pt x="7526841" y="945328"/>
                    <a:pt x="7526841" y="945328"/>
                  </a:cubicBezTo>
                  <a:cubicBezTo>
                    <a:pt x="7525620" y="945328"/>
                    <a:pt x="7525620" y="942887"/>
                    <a:pt x="7523178" y="942887"/>
                  </a:cubicBezTo>
                  <a:cubicBezTo>
                    <a:pt x="7521958" y="942887"/>
                    <a:pt x="7520737" y="942887"/>
                    <a:pt x="7520737" y="942887"/>
                  </a:cubicBezTo>
                  <a:cubicBezTo>
                    <a:pt x="7519516" y="944107"/>
                    <a:pt x="7519516" y="942887"/>
                    <a:pt x="7518296" y="941666"/>
                  </a:cubicBezTo>
                  <a:cubicBezTo>
                    <a:pt x="7515854" y="939224"/>
                    <a:pt x="7517075" y="940445"/>
                    <a:pt x="7515854" y="940445"/>
                  </a:cubicBezTo>
                  <a:cubicBezTo>
                    <a:pt x="7514634" y="940445"/>
                    <a:pt x="7515854" y="940445"/>
                    <a:pt x="7513413" y="940445"/>
                  </a:cubicBezTo>
                  <a:cubicBezTo>
                    <a:pt x="7512192" y="940445"/>
                    <a:pt x="7510971" y="939224"/>
                    <a:pt x="7510971" y="939224"/>
                  </a:cubicBezTo>
                  <a:cubicBezTo>
                    <a:pt x="7509751" y="939224"/>
                    <a:pt x="7509751" y="938004"/>
                    <a:pt x="7509751" y="938004"/>
                  </a:cubicBezTo>
                  <a:cubicBezTo>
                    <a:pt x="7507309" y="938004"/>
                    <a:pt x="7506089" y="936783"/>
                    <a:pt x="7504868" y="936783"/>
                  </a:cubicBezTo>
                  <a:cubicBezTo>
                    <a:pt x="7502427" y="938004"/>
                    <a:pt x="7502427" y="938004"/>
                    <a:pt x="7498764" y="936783"/>
                  </a:cubicBezTo>
                  <a:cubicBezTo>
                    <a:pt x="7497544" y="936783"/>
                    <a:pt x="7498764" y="936783"/>
                    <a:pt x="7498764" y="939224"/>
                  </a:cubicBezTo>
                  <a:cubicBezTo>
                    <a:pt x="7499985" y="940445"/>
                    <a:pt x="7499985" y="941666"/>
                    <a:pt x="7501206" y="940445"/>
                  </a:cubicBezTo>
                  <a:cubicBezTo>
                    <a:pt x="7501206" y="940445"/>
                    <a:pt x="7503647" y="941666"/>
                    <a:pt x="7504868" y="941666"/>
                  </a:cubicBezTo>
                  <a:cubicBezTo>
                    <a:pt x="7506089" y="941666"/>
                    <a:pt x="7509751" y="941666"/>
                    <a:pt x="7512192" y="944107"/>
                  </a:cubicBezTo>
                  <a:cubicBezTo>
                    <a:pt x="7513413" y="945328"/>
                    <a:pt x="7519516" y="946549"/>
                    <a:pt x="7519516" y="947769"/>
                  </a:cubicBezTo>
                  <a:cubicBezTo>
                    <a:pt x="7520737" y="948990"/>
                    <a:pt x="7523178" y="950211"/>
                    <a:pt x="7524399" y="951431"/>
                  </a:cubicBezTo>
                  <a:cubicBezTo>
                    <a:pt x="7525620" y="953873"/>
                    <a:pt x="7528061" y="956314"/>
                    <a:pt x="7530503" y="957535"/>
                  </a:cubicBezTo>
                  <a:cubicBezTo>
                    <a:pt x="7531723" y="957535"/>
                    <a:pt x="7537827" y="958756"/>
                    <a:pt x="7539048" y="958756"/>
                  </a:cubicBezTo>
                  <a:cubicBezTo>
                    <a:pt x="7541489" y="959976"/>
                    <a:pt x="7545151" y="961197"/>
                    <a:pt x="7547592" y="962418"/>
                  </a:cubicBezTo>
                  <a:cubicBezTo>
                    <a:pt x="7550034" y="963638"/>
                    <a:pt x="7551255" y="963638"/>
                    <a:pt x="7553696" y="964859"/>
                  </a:cubicBezTo>
                  <a:cubicBezTo>
                    <a:pt x="7556137" y="966080"/>
                    <a:pt x="7557358" y="967301"/>
                    <a:pt x="7559799" y="968521"/>
                  </a:cubicBezTo>
                  <a:cubicBezTo>
                    <a:pt x="7558579" y="968521"/>
                    <a:pt x="7558579" y="969742"/>
                    <a:pt x="7558579" y="970963"/>
                  </a:cubicBezTo>
                  <a:cubicBezTo>
                    <a:pt x="7557358" y="972183"/>
                    <a:pt x="7558579" y="969742"/>
                    <a:pt x="7554917" y="970963"/>
                  </a:cubicBezTo>
                  <a:cubicBezTo>
                    <a:pt x="7552475" y="972183"/>
                    <a:pt x="7552475" y="973404"/>
                    <a:pt x="7548813" y="969742"/>
                  </a:cubicBezTo>
                  <a:cubicBezTo>
                    <a:pt x="7547592" y="968521"/>
                    <a:pt x="7545151" y="967301"/>
                    <a:pt x="7542710" y="968521"/>
                  </a:cubicBezTo>
                  <a:cubicBezTo>
                    <a:pt x="7542710" y="968521"/>
                    <a:pt x="7543930" y="966080"/>
                    <a:pt x="7541489" y="967301"/>
                  </a:cubicBezTo>
                  <a:cubicBezTo>
                    <a:pt x="7541489" y="967301"/>
                    <a:pt x="7540268" y="967301"/>
                    <a:pt x="7540268" y="966080"/>
                  </a:cubicBezTo>
                  <a:cubicBezTo>
                    <a:pt x="7539048" y="963638"/>
                    <a:pt x="7537827" y="964859"/>
                    <a:pt x="7536606" y="966080"/>
                  </a:cubicBezTo>
                  <a:cubicBezTo>
                    <a:pt x="7535385" y="967301"/>
                    <a:pt x="7535385" y="968521"/>
                    <a:pt x="7532944" y="966080"/>
                  </a:cubicBezTo>
                  <a:cubicBezTo>
                    <a:pt x="7531723" y="964859"/>
                    <a:pt x="7529282" y="962418"/>
                    <a:pt x="7529282" y="964859"/>
                  </a:cubicBezTo>
                  <a:cubicBezTo>
                    <a:pt x="7529282" y="966080"/>
                    <a:pt x="7528061" y="966080"/>
                    <a:pt x="7528061" y="966080"/>
                  </a:cubicBezTo>
                  <a:cubicBezTo>
                    <a:pt x="7526841" y="966080"/>
                    <a:pt x="7526841" y="963638"/>
                    <a:pt x="7524399" y="963638"/>
                  </a:cubicBezTo>
                  <a:cubicBezTo>
                    <a:pt x="7523178" y="963638"/>
                    <a:pt x="7521958" y="963638"/>
                    <a:pt x="7521958" y="963638"/>
                  </a:cubicBezTo>
                  <a:cubicBezTo>
                    <a:pt x="7521958" y="964859"/>
                    <a:pt x="7520737" y="963638"/>
                    <a:pt x="7518296" y="962418"/>
                  </a:cubicBezTo>
                  <a:cubicBezTo>
                    <a:pt x="7515854" y="959976"/>
                    <a:pt x="7517075" y="961197"/>
                    <a:pt x="7514634" y="961197"/>
                  </a:cubicBezTo>
                  <a:cubicBezTo>
                    <a:pt x="7513413" y="961197"/>
                    <a:pt x="7514634" y="961197"/>
                    <a:pt x="7512192" y="961197"/>
                  </a:cubicBezTo>
                  <a:cubicBezTo>
                    <a:pt x="7510971" y="961197"/>
                    <a:pt x="7509751" y="959976"/>
                    <a:pt x="7509751" y="959976"/>
                  </a:cubicBezTo>
                  <a:cubicBezTo>
                    <a:pt x="7508530" y="959976"/>
                    <a:pt x="7508530" y="958756"/>
                    <a:pt x="7507309" y="958756"/>
                  </a:cubicBezTo>
                  <a:cubicBezTo>
                    <a:pt x="7506089" y="958756"/>
                    <a:pt x="7504868" y="958756"/>
                    <a:pt x="7503647" y="958756"/>
                  </a:cubicBezTo>
                  <a:cubicBezTo>
                    <a:pt x="7503647" y="958756"/>
                    <a:pt x="7503647" y="958756"/>
                    <a:pt x="7503647" y="958756"/>
                  </a:cubicBezTo>
                  <a:cubicBezTo>
                    <a:pt x="7501206" y="957535"/>
                    <a:pt x="7501206" y="955094"/>
                    <a:pt x="7499985" y="955094"/>
                  </a:cubicBezTo>
                  <a:cubicBezTo>
                    <a:pt x="7498764" y="955094"/>
                    <a:pt x="7497544" y="955094"/>
                    <a:pt x="7497544" y="953873"/>
                  </a:cubicBezTo>
                  <a:cubicBezTo>
                    <a:pt x="7497544" y="952652"/>
                    <a:pt x="7497544" y="951431"/>
                    <a:pt x="7497544" y="948990"/>
                  </a:cubicBezTo>
                  <a:cubicBezTo>
                    <a:pt x="7497544" y="947769"/>
                    <a:pt x="7496323" y="948990"/>
                    <a:pt x="7495102" y="951431"/>
                  </a:cubicBezTo>
                  <a:cubicBezTo>
                    <a:pt x="7493882" y="953873"/>
                    <a:pt x="7493882" y="955094"/>
                    <a:pt x="7495102" y="955094"/>
                  </a:cubicBezTo>
                  <a:cubicBezTo>
                    <a:pt x="7495102" y="955094"/>
                    <a:pt x="7496323" y="957535"/>
                    <a:pt x="7497544" y="958756"/>
                  </a:cubicBezTo>
                  <a:cubicBezTo>
                    <a:pt x="7497544" y="958756"/>
                    <a:pt x="7498764" y="959976"/>
                    <a:pt x="7499985" y="961197"/>
                  </a:cubicBezTo>
                  <a:cubicBezTo>
                    <a:pt x="7499985" y="961197"/>
                    <a:pt x="7498764" y="961197"/>
                    <a:pt x="7498764" y="961197"/>
                  </a:cubicBezTo>
                  <a:cubicBezTo>
                    <a:pt x="7497544" y="961197"/>
                    <a:pt x="7498764" y="962418"/>
                    <a:pt x="7499985" y="962418"/>
                  </a:cubicBezTo>
                  <a:cubicBezTo>
                    <a:pt x="7501206" y="963638"/>
                    <a:pt x="7502427" y="963638"/>
                    <a:pt x="7502427" y="963638"/>
                  </a:cubicBezTo>
                  <a:cubicBezTo>
                    <a:pt x="7502427" y="963638"/>
                    <a:pt x="7502427" y="963638"/>
                    <a:pt x="7502427" y="963638"/>
                  </a:cubicBezTo>
                  <a:cubicBezTo>
                    <a:pt x="7503647" y="964859"/>
                    <a:pt x="7503647" y="964859"/>
                    <a:pt x="7503647" y="966080"/>
                  </a:cubicBezTo>
                  <a:cubicBezTo>
                    <a:pt x="7503647" y="967301"/>
                    <a:pt x="7506089" y="968521"/>
                    <a:pt x="7507309" y="969742"/>
                  </a:cubicBezTo>
                  <a:cubicBezTo>
                    <a:pt x="7508530" y="970963"/>
                    <a:pt x="7510971" y="970963"/>
                    <a:pt x="7510971" y="972183"/>
                  </a:cubicBezTo>
                  <a:cubicBezTo>
                    <a:pt x="7512192" y="973404"/>
                    <a:pt x="7514634" y="974625"/>
                    <a:pt x="7515854" y="977066"/>
                  </a:cubicBezTo>
                  <a:cubicBezTo>
                    <a:pt x="7517075" y="979508"/>
                    <a:pt x="7519516" y="983170"/>
                    <a:pt x="7521958" y="984390"/>
                  </a:cubicBezTo>
                  <a:cubicBezTo>
                    <a:pt x="7523178" y="985611"/>
                    <a:pt x="7530503" y="985611"/>
                    <a:pt x="7531723" y="986832"/>
                  </a:cubicBezTo>
                  <a:cubicBezTo>
                    <a:pt x="7535385" y="988053"/>
                    <a:pt x="7539048" y="989273"/>
                    <a:pt x="7541489" y="990494"/>
                  </a:cubicBezTo>
                  <a:cubicBezTo>
                    <a:pt x="7543930" y="991715"/>
                    <a:pt x="7546372" y="991715"/>
                    <a:pt x="7548813" y="992935"/>
                  </a:cubicBezTo>
                  <a:cubicBezTo>
                    <a:pt x="7553696" y="995377"/>
                    <a:pt x="7554917" y="996597"/>
                    <a:pt x="7558579" y="997818"/>
                  </a:cubicBezTo>
                  <a:cubicBezTo>
                    <a:pt x="7558579" y="997818"/>
                    <a:pt x="7557358" y="999039"/>
                    <a:pt x="7557358" y="999039"/>
                  </a:cubicBezTo>
                  <a:cubicBezTo>
                    <a:pt x="7556137" y="1000260"/>
                    <a:pt x="7557358" y="997818"/>
                    <a:pt x="7553696" y="999039"/>
                  </a:cubicBezTo>
                  <a:cubicBezTo>
                    <a:pt x="7551255" y="1000260"/>
                    <a:pt x="7551255" y="1001480"/>
                    <a:pt x="7547592" y="996597"/>
                  </a:cubicBezTo>
                  <a:cubicBezTo>
                    <a:pt x="7546372" y="995377"/>
                    <a:pt x="7543930" y="994156"/>
                    <a:pt x="7541489" y="995377"/>
                  </a:cubicBezTo>
                  <a:cubicBezTo>
                    <a:pt x="7541489" y="995377"/>
                    <a:pt x="7542710" y="992935"/>
                    <a:pt x="7540268" y="994156"/>
                  </a:cubicBezTo>
                  <a:cubicBezTo>
                    <a:pt x="7540268" y="994156"/>
                    <a:pt x="7539048" y="994156"/>
                    <a:pt x="7537827" y="992935"/>
                  </a:cubicBezTo>
                  <a:cubicBezTo>
                    <a:pt x="7535385" y="990494"/>
                    <a:pt x="7535385" y="991715"/>
                    <a:pt x="7534165" y="992935"/>
                  </a:cubicBezTo>
                  <a:cubicBezTo>
                    <a:pt x="7532944" y="994156"/>
                    <a:pt x="7532944" y="995377"/>
                    <a:pt x="7530503" y="992935"/>
                  </a:cubicBezTo>
                  <a:cubicBezTo>
                    <a:pt x="7529282" y="991715"/>
                    <a:pt x="7526841" y="989273"/>
                    <a:pt x="7526841" y="991715"/>
                  </a:cubicBezTo>
                  <a:cubicBezTo>
                    <a:pt x="7526841" y="992935"/>
                    <a:pt x="7525620" y="992935"/>
                    <a:pt x="7525620" y="992935"/>
                  </a:cubicBezTo>
                  <a:cubicBezTo>
                    <a:pt x="7524399" y="992935"/>
                    <a:pt x="7524399" y="990494"/>
                    <a:pt x="7521958" y="990494"/>
                  </a:cubicBezTo>
                  <a:cubicBezTo>
                    <a:pt x="7520737" y="990494"/>
                    <a:pt x="7519516" y="990494"/>
                    <a:pt x="7519516" y="990494"/>
                  </a:cubicBezTo>
                  <a:cubicBezTo>
                    <a:pt x="7519516" y="991715"/>
                    <a:pt x="7518296" y="990494"/>
                    <a:pt x="7517075" y="989273"/>
                  </a:cubicBezTo>
                  <a:cubicBezTo>
                    <a:pt x="7514634" y="986832"/>
                    <a:pt x="7515854" y="988053"/>
                    <a:pt x="7514634" y="988053"/>
                  </a:cubicBezTo>
                  <a:cubicBezTo>
                    <a:pt x="7513413" y="988053"/>
                    <a:pt x="7514634" y="988053"/>
                    <a:pt x="7512192" y="988053"/>
                  </a:cubicBezTo>
                  <a:cubicBezTo>
                    <a:pt x="7510971" y="988053"/>
                    <a:pt x="7510971" y="986832"/>
                    <a:pt x="7509751" y="986832"/>
                  </a:cubicBezTo>
                  <a:cubicBezTo>
                    <a:pt x="7508530" y="986832"/>
                    <a:pt x="7508530" y="985611"/>
                    <a:pt x="7508530" y="985611"/>
                  </a:cubicBezTo>
                  <a:cubicBezTo>
                    <a:pt x="7506089" y="985611"/>
                    <a:pt x="7504868" y="983170"/>
                    <a:pt x="7503647" y="983170"/>
                  </a:cubicBezTo>
                  <a:cubicBezTo>
                    <a:pt x="7501206" y="984390"/>
                    <a:pt x="7501206" y="983170"/>
                    <a:pt x="7498764" y="979508"/>
                  </a:cubicBezTo>
                  <a:cubicBezTo>
                    <a:pt x="7498764" y="978287"/>
                    <a:pt x="7497544" y="979508"/>
                    <a:pt x="7497544" y="981949"/>
                  </a:cubicBezTo>
                  <a:cubicBezTo>
                    <a:pt x="7497544" y="983170"/>
                    <a:pt x="7498764" y="984390"/>
                    <a:pt x="7498764" y="984390"/>
                  </a:cubicBezTo>
                  <a:cubicBezTo>
                    <a:pt x="7498764" y="984390"/>
                    <a:pt x="7501206" y="986832"/>
                    <a:pt x="7501206" y="986832"/>
                  </a:cubicBezTo>
                  <a:cubicBezTo>
                    <a:pt x="7501206" y="986832"/>
                    <a:pt x="7502427" y="986832"/>
                    <a:pt x="7503647" y="988053"/>
                  </a:cubicBezTo>
                  <a:cubicBezTo>
                    <a:pt x="7504868" y="989273"/>
                    <a:pt x="7506089" y="989273"/>
                    <a:pt x="7507309" y="990494"/>
                  </a:cubicBezTo>
                  <a:cubicBezTo>
                    <a:pt x="7508530" y="991715"/>
                    <a:pt x="7509751" y="991715"/>
                    <a:pt x="7510971" y="991715"/>
                  </a:cubicBezTo>
                  <a:cubicBezTo>
                    <a:pt x="7512192" y="991715"/>
                    <a:pt x="7514634" y="992935"/>
                    <a:pt x="7514634" y="992935"/>
                  </a:cubicBezTo>
                  <a:cubicBezTo>
                    <a:pt x="7515854" y="994156"/>
                    <a:pt x="7518296" y="994156"/>
                    <a:pt x="7519516" y="996597"/>
                  </a:cubicBezTo>
                  <a:cubicBezTo>
                    <a:pt x="7519516" y="996597"/>
                    <a:pt x="7520737" y="997818"/>
                    <a:pt x="7520737" y="999039"/>
                  </a:cubicBezTo>
                  <a:cubicBezTo>
                    <a:pt x="7520737" y="1000260"/>
                    <a:pt x="7519516" y="1000260"/>
                    <a:pt x="7519516" y="1000260"/>
                  </a:cubicBezTo>
                  <a:cubicBezTo>
                    <a:pt x="7518296" y="1000260"/>
                    <a:pt x="7518296" y="997818"/>
                    <a:pt x="7515854" y="997818"/>
                  </a:cubicBezTo>
                  <a:cubicBezTo>
                    <a:pt x="7514634" y="997818"/>
                    <a:pt x="7513413" y="997818"/>
                    <a:pt x="7513413" y="997818"/>
                  </a:cubicBezTo>
                  <a:cubicBezTo>
                    <a:pt x="7512192" y="999039"/>
                    <a:pt x="7512192" y="997818"/>
                    <a:pt x="7509751" y="996597"/>
                  </a:cubicBezTo>
                  <a:cubicBezTo>
                    <a:pt x="7507309" y="994156"/>
                    <a:pt x="7508530" y="995377"/>
                    <a:pt x="7506089" y="995377"/>
                  </a:cubicBezTo>
                  <a:cubicBezTo>
                    <a:pt x="7504868" y="995377"/>
                    <a:pt x="7506089" y="995377"/>
                    <a:pt x="7503647" y="995377"/>
                  </a:cubicBezTo>
                  <a:cubicBezTo>
                    <a:pt x="7502427" y="995377"/>
                    <a:pt x="7501206" y="994156"/>
                    <a:pt x="7501206" y="994156"/>
                  </a:cubicBezTo>
                  <a:cubicBezTo>
                    <a:pt x="7499985" y="994156"/>
                    <a:pt x="7499985" y="992935"/>
                    <a:pt x="7499985" y="992935"/>
                  </a:cubicBezTo>
                  <a:cubicBezTo>
                    <a:pt x="7497544" y="992935"/>
                    <a:pt x="7496323" y="990494"/>
                    <a:pt x="7495102" y="991715"/>
                  </a:cubicBezTo>
                  <a:cubicBezTo>
                    <a:pt x="7492661" y="992935"/>
                    <a:pt x="7492661" y="992935"/>
                    <a:pt x="7488999" y="990494"/>
                  </a:cubicBezTo>
                  <a:cubicBezTo>
                    <a:pt x="7487778" y="990494"/>
                    <a:pt x="7487778" y="990494"/>
                    <a:pt x="7488999" y="992935"/>
                  </a:cubicBezTo>
                  <a:cubicBezTo>
                    <a:pt x="7490220" y="994156"/>
                    <a:pt x="7490220" y="995377"/>
                    <a:pt x="7491440" y="994156"/>
                  </a:cubicBezTo>
                  <a:cubicBezTo>
                    <a:pt x="7491440" y="994156"/>
                    <a:pt x="7493882" y="995377"/>
                    <a:pt x="7495102" y="995377"/>
                  </a:cubicBezTo>
                  <a:cubicBezTo>
                    <a:pt x="7496323" y="995377"/>
                    <a:pt x="7499985" y="995377"/>
                    <a:pt x="7502427" y="999039"/>
                  </a:cubicBezTo>
                  <a:cubicBezTo>
                    <a:pt x="7503647" y="1000260"/>
                    <a:pt x="7509751" y="1001480"/>
                    <a:pt x="7510971" y="1002701"/>
                  </a:cubicBezTo>
                  <a:cubicBezTo>
                    <a:pt x="7512192" y="1003922"/>
                    <a:pt x="7514634" y="1005142"/>
                    <a:pt x="7515854" y="1006363"/>
                  </a:cubicBezTo>
                  <a:cubicBezTo>
                    <a:pt x="7517075" y="1008804"/>
                    <a:pt x="7519516" y="1011246"/>
                    <a:pt x="7521958" y="1013687"/>
                  </a:cubicBezTo>
                  <a:cubicBezTo>
                    <a:pt x="7521958" y="1013687"/>
                    <a:pt x="7523178" y="1013687"/>
                    <a:pt x="7524399" y="1013687"/>
                  </a:cubicBezTo>
                  <a:cubicBezTo>
                    <a:pt x="7524399" y="1013687"/>
                    <a:pt x="7524399" y="1013687"/>
                    <a:pt x="7524399" y="1013687"/>
                  </a:cubicBezTo>
                  <a:cubicBezTo>
                    <a:pt x="7523178" y="1014908"/>
                    <a:pt x="7523178" y="1016129"/>
                    <a:pt x="7520737" y="1013687"/>
                  </a:cubicBezTo>
                  <a:cubicBezTo>
                    <a:pt x="7519516" y="1012467"/>
                    <a:pt x="7517075" y="1010025"/>
                    <a:pt x="7517075" y="1012467"/>
                  </a:cubicBezTo>
                  <a:cubicBezTo>
                    <a:pt x="7517075" y="1013687"/>
                    <a:pt x="7515854" y="1013687"/>
                    <a:pt x="7515854" y="1013687"/>
                  </a:cubicBezTo>
                  <a:cubicBezTo>
                    <a:pt x="7514634" y="1013687"/>
                    <a:pt x="7514634" y="1011246"/>
                    <a:pt x="7512192" y="1011246"/>
                  </a:cubicBezTo>
                  <a:cubicBezTo>
                    <a:pt x="7510971" y="1011246"/>
                    <a:pt x="7509751" y="1011246"/>
                    <a:pt x="7509751" y="1011246"/>
                  </a:cubicBezTo>
                  <a:cubicBezTo>
                    <a:pt x="7508530" y="1012467"/>
                    <a:pt x="7507309" y="1011246"/>
                    <a:pt x="7506089" y="1010025"/>
                  </a:cubicBezTo>
                  <a:cubicBezTo>
                    <a:pt x="7503647" y="1007584"/>
                    <a:pt x="7504868" y="1008804"/>
                    <a:pt x="7503647" y="1008804"/>
                  </a:cubicBezTo>
                  <a:cubicBezTo>
                    <a:pt x="7502427" y="1008804"/>
                    <a:pt x="7503647" y="1008804"/>
                    <a:pt x="7501206" y="1008804"/>
                  </a:cubicBezTo>
                  <a:cubicBezTo>
                    <a:pt x="7499985" y="1008804"/>
                    <a:pt x="7499985" y="1007584"/>
                    <a:pt x="7498764" y="1007584"/>
                  </a:cubicBezTo>
                  <a:cubicBezTo>
                    <a:pt x="7497544" y="1007584"/>
                    <a:pt x="7497544" y="1006363"/>
                    <a:pt x="7497544" y="1006363"/>
                  </a:cubicBezTo>
                  <a:cubicBezTo>
                    <a:pt x="7495102" y="1006363"/>
                    <a:pt x="7493882" y="1003922"/>
                    <a:pt x="7492661" y="1003922"/>
                  </a:cubicBezTo>
                  <a:cubicBezTo>
                    <a:pt x="7490220" y="1005142"/>
                    <a:pt x="7490220" y="1003922"/>
                    <a:pt x="7486557" y="1001480"/>
                  </a:cubicBezTo>
                  <a:cubicBezTo>
                    <a:pt x="7485337" y="1000260"/>
                    <a:pt x="7485337" y="1001480"/>
                    <a:pt x="7486557" y="1003922"/>
                  </a:cubicBezTo>
                  <a:cubicBezTo>
                    <a:pt x="7486557" y="1005142"/>
                    <a:pt x="7487778" y="1006363"/>
                    <a:pt x="7487778" y="1006363"/>
                  </a:cubicBezTo>
                  <a:cubicBezTo>
                    <a:pt x="7487778" y="1006363"/>
                    <a:pt x="7490220" y="1007584"/>
                    <a:pt x="7491440" y="1008804"/>
                  </a:cubicBezTo>
                  <a:cubicBezTo>
                    <a:pt x="7492661" y="1008804"/>
                    <a:pt x="7496323" y="1010025"/>
                    <a:pt x="7498764" y="1013687"/>
                  </a:cubicBezTo>
                  <a:cubicBezTo>
                    <a:pt x="7498764" y="1014908"/>
                    <a:pt x="7501206" y="1014908"/>
                    <a:pt x="7502427" y="1016129"/>
                  </a:cubicBezTo>
                  <a:cubicBezTo>
                    <a:pt x="7503647" y="1017349"/>
                    <a:pt x="7506089" y="1017349"/>
                    <a:pt x="7506089" y="1018570"/>
                  </a:cubicBezTo>
                  <a:cubicBezTo>
                    <a:pt x="7507309" y="1019791"/>
                    <a:pt x="7509751" y="1021011"/>
                    <a:pt x="7510971" y="1022232"/>
                  </a:cubicBezTo>
                  <a:cubicBezTo>
                    <a:pt x="7510971" y="1023453"/>
                    <a:pt x="7512192" y="1023453"/>
                    <a:pt x="7512192" y="1024674"/>
                  </a:cubicBezTo>
                  <a:cubicBezTo>
                    <a:pt x="7512192" y="1024674"/>
                    <a:pt x="7510971" y="1025894"/>
                    <a:pt x="7510971" y="1024674"/>
                  </a:cubicBezTo>
                  <a:cubicBezTo>
                    <a:pt x="7509751" y="1024674"/>
                    <a:pt x="7509751" y="1022232"/>
                    <a:pt x="7507309" y="1022232"/>
                  </a:cubicBezTo>
                  <a:cubicBezTo>
                    <a:pt x="7506089" y="1022232"/>
                    <a:pt x="7504868" y="1022232"/>
                    <a:pt x="7504868" y="1023453"/>
                  </a:cubicBezTo>
                  <a:cubicBezTo>
                    <a:pt x="7504868" y="1024674"/>
                    <a:pt x="7502427" y="1023453"/>
                    <a:pt x="7501206" y="1022232"/>
                  </a:cubicBezTo>
                  <a:cubicBezTo>
                    <a:pt x="7497544" y="1019791"/>
                    <a:pt x="7498764" y="1021011"/>
                    <a:pt x="7497544" y="1021011"/>
                  </a:cubicBezTo>
                  <a:cubicBezTo>
                    <a:pt x="7496323" y="1021011"/>
                    <a:pt x="7497544" y="1021011"/>
                    <a:pt x="7495102" y="1021011"/>
                  </a:cubicBezTo>
                  <a:cubicBezTo>
                    <a:pt x="7493882" y="1021011"/>
                    <a:pt x="7492661" y="1021011"/>
                    <a:pt x="7492661" y="1021011"/>
                  </a:cubicBezTo>
                  <a:cubicBezTo>
                    <a:pt x="7491440" y="1021011"/>
                    <a:pt x="7490220" y="1019791"/>
                    <a:pt x="7490220" y="1019791"/>
                  </a:cubicBezTo>
                  <a:cubicBezTo>
                    <a:pt x="7487778" y="1019791"/>
                    <a:pt x="7485337" y="1018570"/>
                    <a:pt x="7484116" y="1019791"/>
                  </a:cubicBezTo>
                  <a:cubicBezTo>
                    <a:pt x="7481675" y="1022232"/>
                    <a:pt x="7481675" y="1021011"/>
                    <a:pt x="7478013" y="1019791"/>
                  </a:cubicBezTo>
                  <a:cubicBezTo>
                    <a:pt x="7476792" y="1019791"/>
                    <a:pt x="7478013" y="1021011"/>
                    <a:pt x="7479233" y="1022232"/>
                  </a:cubicBezTo>
                  <a:cubicBezTo>
                    <a:pt x="7480454" y="1023453"/>
                    <a:pt x="7481675" y="1023453"/>
                    <a:pt x="7481675" y="1023453"/>
                  </a:cubicBezTo>
                  <a:cubicBezTo>
                    <a:pt x="7481675" y="1023453"/>
                    <a:pt x="7484116" y="1023453"/>
                    <a:pt x="7485337" y="1023453"/>
                  </a:cubicBezTo>
                  <a:cubicBezTo>
                    <a:pt x="7486557" y="1023453"/>
                    <a:pt x="7490220" y="1022232"/>
                    <a:pt x="7493882" y="1024674"/>
                  </a:cubicBezTo>
                  <a:cubicBezTo>
                    <a:pt x="7495102" y="1025894"/>
                    <a:pt x="7501206" y="1025894"/>
                    <a:pt x="7503647" y="1027115"/>
                  </a:cubicBezTo>
                  <a:cubicBezTo>
                    <a:pt x="7504868" y="1028336"/>
                    <a:pt x="7508530" y="1028336"/>
                    <a:pt x="7509751" y="1030777"/>
                  </a:cubicBezTo>
                  <a:cubicBezTo>
                    <a:pt x="7512192" y="1033218"/>
                    <a:pt x="7514634" y="1035660"/>
                    <a:pt x="7518296" y="1036881"/>
                  </a:cubicBezTo>
                  <a:cubicBezTo>
                    <a:pt x="7519516" y="1036881"/>
                    <a:pt x="7526841" y="1036881"/>
                    <a:pt x="7528061" y="1036881"/>
                  </a:cubicBezTo>
                  <a:cubicBezTo>
                    <a:pt x="7531723" y="1038101"/>
                    <a:pt x="7535385" y="1038101"/>
                    <a:pt x="7539048" y="1039322"/>
                  </a:cubicBezTo>
                  <a:cubicBezTo>
                    <a:pt x="7541489" y="1040543"/>
                    <a:pt x="7543930" y="1040543"/>
                    <a:pt x="7546372" y="1041763"/>
                  </a:cubicBezTo>
                  <a:cubicBezTo>
                    <a:pt x="7553696" y="1044205"/>
                    <a:pt x="7552475" y="1046646"/>
                    <a:pt x="7559799" y="1046646"/>
                  </a:cubicBezTo>
                  <a:cubicBezTo>
                    <a:pt x="7559799" y="1046646"/>
                    <a:pt x="7561020" y="1046646"/>
                    <a:pt x="7561020" y="1046646"/>
                  </a:cubicBezTo>
                  <a:cubicBezTo>
                    <a:pt x="7561020" y="1046646"/>
                    <a:pt x="7561020" y="1046646"/>
                    <a:pt x="7561020" y="1047867"/>
                  </a:cubicBezTo>
                  <a:cubicBezTo>
                    <a:pt x="7559799" y="1049088"/>
                    <a:pt x="7557358" y="1042984"/>
                    <a:pt x="7557358" y="1049088"/>
                  </a:cubicBezTo>
                  <a:cubicBezTo>
                    <a:pt x="7557358" y="1050308"/>
                    <a:pt x="7556137" y="1049088"/>
                    <a:pt x="7556137" y="1047867"/>
                  </a:cubicBezTo>
                  <a:cubicBezTo>
                    <a:pt x="7553696" y="1044205"/>
                    <a:pt x="7552475" y="1046646"/>
                    <a:pt x="7551255" y="1049088"/>
                  </a:cubicBezTo>
                  <a:cubicBezTo>
                    <a:pt x="7550034" y="1051529"/>
                    <a:pt x="7551255" y="1047867"/>
                    <a:pt x="7546372" y="1050308"/>
                  </a:cubicBezTo>
                  <a:cubicBezTo>
                    <a:pt x="7543930" y="1051529"/>
                    <a:pt x="7543930" y="1052750"/>
                    <a:pt x="7537827" y="1049088"/>
                  </a:cubicBezTo>
                  <a:cubicBezTo>
                    <a:pt x="7535385" y="1047867"/>
                    <a:pt x="7531723" y="1046646"/>
                    <a:pt x="7529282" y="1049088"/>
                  </a:cubicBezTo>
                  <a:cubicBezTo>
                    <a:pt x="7529282" y="1049088"/>
                    <a:pt x="7529282" y="1045425"/>
                    <a:pt x="7526841" y="1047867"/>
                  </a:cubicBezTo>
                  <a:cubicBezTo>
                    <a:pt x="7526841" y="1047867"/>
                    <a:pt x="7525620" y="1047867"/>
                    <a:pt x="7524399" y="1046646"/>
                  </a:cubicBezTo>
                  <a:cubicBezTo>
                    <a:pt x="7520737" y="1044205"/>
                    <a:pt x="7520737" y="1046646"/>
                    <a:pt x="7520737" y="1047867"/>
                  </a:cubicBezTo>
                  <a:cubicBezTo>
                    <a:pt x="7519516" y="1049088"/>
                    <a:pt x="7519516" y="1050308"/>
                    <a:pt x="7517075" y="1049088"/>
                  </a:cubicBezTo>
                  <a:cubicBezTo>
                    <a:pt x="7514634" y="1047867"/>
                    <a:pt x="7512192" y="1045425"/>
                    <a:pt x="7512192" y="1047867"/>
                  </a:cubicBezTo>
                  <a:cubicBezTo>
                    <a:pt x="7512192" y="1049088"/>
                    <a:pt x="7512192" y="1050308"/>
                    <a:pt x="7510971" y="1049088"/>
                  </a:cubicBezTo>
                  <a:cubicBezTo>
                    <a:pt x="7509751" y="1049088"/>
                    <a:pt x="7508530" y="1045425"/>
                    <a:pt x="7506089" y="1046646"/>
                  </a:cubicBezTo>
                  <a:cubicBezTo>
                    <a:pt x="7504868" y="1046646"/>
                    <a:pt x="7503647" y="1046646"/>
                    <a:pt x="7503647" y="1047867"/>
                  </a:cubicBezTo>
                  <a:cubicBezTo>
                    <a:pt x="7503647" y="1049088"/>
                    <a:pt x="7501206" y="1047867"/>
                    <a:pt x="7499985" y="1046646"/>
                  </a:cubicBezTo>
                  <a:cubicBezTo>
                    <a:pt x="7496323" y="1044205"/>
                    <a:pt x="7497544" y="1045425"/>
                    <a:pt x="7496323" y="1046646"/>
                  </a:cubicBezTo>
                  <a:cubicBezTo>
                    <a:pt x="7495102" y="1046646"/>
                    <a:pt x="7496323" y="1046646"/>
                    <a:pt x="7493882" y="1046646"/>
                  </a:cubicBezTo>
                  <a:cubicBezTo>
                    <a:pt x="7492661" y="1046646"/>
                    <a:pt x="7491440" y="1046646"/>
                    <a:pt x="7490220" y="1046646"/>
                  </a:cubicBezTo>
                  <a:cubicBezTo>
                    <a:pt x="7488999" y="1046646"/>
                    <a:pt x="7487778" y="1045425"/>
                    <a:pt x="7487778" y="1045425"/>
                  </a:cubicBezTo>
                  <a:cubicBezTo>
                    <a:pt x="7485337" y="1045425"/>
                    <a:pt x="7481675" y="1044205"/>
                    <a:pt x="7480454" y="1045425"/>
                  </a:cubicBezTo>
                  <a:cubicBezTo>
                    <a:pt x="7478013" y="1047867"/>
                    <a:pt x="7478013" y="1046646"/>
                    <a:pt x="7473130" y="1045425"/>
                  </a:cubicBezTo>
                  <a:cubicBezTo>
                    <a:pt x="7471909" y="1045425"/>
                    <a:pt x="7473130" y="1046646"/>
                    <a:pt x="7474350" y="1047867"/>
                  </a:cubicBezTo>
                  <a:cubicBezTo>
                    <a:pt x="7475571" y="1049088"/>
                    <a:pt x="7476792" y="1050308"/>
                    <a:pt x="7478013" y="1049088"/>
                  </a:cubicBezTo>
                  <a:cubicBezTo>
                    <a:pt x="7478013" y="1049088"/>
                    <a:pt x="7481675" y="1049088"/>
                    <a:pt x="7482895" y="1049088"/>
                  </a:cubicBezTo>
                  <a:cubicBezTo>
                    <a:pt x="7484116" y="1049088"/>
                    <a:pt x="7488999" y="1047867"/>
                    <a:pt x="7492661" y="1051529"/>
                  </a:cubicBezTo>
                  <a:cubicBezTo>
                    <a:pt x="7495102" y="1052750"/>
                    <a:pt x="7501206" y="1052750"/>
                    <a:pt x="7503647" y="1053970"/>
                  </a:cubicBezTo>
                  <a:cubicBezTo>
                    <a:pt x="7506089" y="1055191"/>
                    <a:pt x="7508530" y="1055191"/>
                    <a:pt x="7510971" y="1057632"/>
                  </a:cubicBezTo>
                  <a:cubicBezTo>
                    <a:pt x="7510971" y="1057632"/>
                    <a:pt x="7510971" y="1057632"/>
                    <a:pt x="7512192" y="1058853"/>
                  </a:cubicBezTo>
                  <a:cubicBezTo>
                    <a:pt x="7512192" y="1058853"/>
                    <a:pt x="7512192" y="1058853"/>
                    <a:pt x="7510971" y="1058853"/>
                  </a:cubicBezTo>
                  <a:cubicBezTo>
                    <a:pt x="7509751" y="1058853"/>
                    <a:pt x="7508530" y="1058853"/>
                    <a:pt x="7508530" y="1058853"/>
                  </a:cubicBezTo>
                  <a:cubicBezTo>
                    <a:pt x="7506089" y="1058853"/>
                    <a:pt x="7503647" y="1058853"/>
                    <a:pt x="7503647" y="1060074"/>
                  </a:cubicBezTo>
                  <a:cubicBezTo>
                    <a:pt x="7502427" y="1062515"/>
                    <a:pt x="7502427" y="1061295"/>
                    <a:pt x="7498764" y="1061295"/>
                  </a:cubicBezTo>
                  <a:cubicBezTo>
                    <a:pt x="7497544" y="1061295"/>
                    <a:pt x="7498764" y="1062515"/>
                    <a:pt x="7499985" y="1062515"/>
                  </a:cubicBezTo>
                  <a:cubicBezTo>
                    <a:pt x="7501206" y="1062515"/>
                    <a:pt x="7502427" y="1063736"/>
                    <a:pt x="7502427" y="1062515"/>
                  </a:cubicBezTo>
                  <a:cubicBezTo>
                    <a:pt x="7502427" y="1062515"/>
                    <a:pt x="7504868" y="1062515"/>
                    <a:pt x="7504868" y="1062515"/>
                  </a:cubicBezTo>
                  <a:cubicBezTo>
                    <a:pt x="7506089" y="1062515"/>
                    <a:pt x="7508530" y="1061295"/>
                    <a:pt x="7512192" y="1062515"/>
                  </a:cubicBezTo>
                  <a:cubicBezTo>
                    <a:pt x="7513413" y="1062515"/>
                    <a:pt x="7515854" y="1062515"/>
                    <a:pt x="7517075" y="1063736"/>
                  </a:cubicBezTo>
                  <a:cubicBezTo>
                    <a:pt x="7518296" y="1063736"/>
                    <a:pt x="7518296" y="1064957"/>
                    <a:pt x="7519516" y="1064957"/>
                  </a:cubicBezTo>
                  <a:cubicBezTo>
                    <a:pt x="7519516" y="1064957"/>
                    <a:pt x="7519516" y="1064957"/>
                    <a:pt x="7520737" y="1064957"/>
                  </a:cubicBezTo>
                  <a:cubicBezTo>
                    <a:pt x="7521958" y="1066177"/>
                    <a:pt x="7524399" y="1066177"/>
                    <a:pt x="7525620" y="1067398"/>
                  </a:cubicBezTo>
                  <a:cubicBezTo>
                    <a:pt x="7525620" y="1067398"/>
                    <a:pt x="7526841" y="1068619"/>
                    <a:pt x="7528061" y="1069839"/>
                  </a:cubicBezTo>
                  <a:cubicBezTo>
                    <a:pt x="7528061" y="1069839"/>
                    <a:pt x="7526841" y="1069839"/>
                    <a:pt x="7526841" y="1069839"/>
                  </a:cubicBezTo>
                  <a:cubicBezTo>
                    <a:pt x="7526841" y="1069839"/>
                    <a:pt x="7525620" y="1069839"/>
                    <a:pt x="7524399" y="1068619"/>
                  </a:cubicBezTo>
                  <a:cubicBezTo>
                    <a:pt x="7521958" y="1064957"/>
                    <a:pt x="7520737" y="1067398"/>
                    <a:pt x="7519516" y="1068619"/>
                  </a:cubicBezTo>
                  <a:cubicBezTo>
                    <a:pt x="7518296" y="1069839"/>
                    <a:pt x="7518296" y="1071060"/>
                    <a:pt x="7514634" y="1069839"/>
                  </a:cubicBezTo>
                  <a:cubicBezTo>
                    <a:pt x="7512192" y="1068619"/>
                    <a:pt x="7509751" y="1064957"/>
                    <a:pt x="7509751" y="1068619"/>
                  </a:cubicBezTo>
                  <a:cubicBezTo>
                    <a:pt x="7509751" y="1069839"/>
                    <a:pt x="7508530" y="1069839"/>
                    <a:pt x="7507309" y="1069839"/>
                  </a:cubicBezTo>
                  <a:cubicBezTo>
                    <a:pt x="7506089" y="1069839"/>
                    <a:pt x="7506089" y="1066177"/>
                    <a:pt x="7502427" y="1067398"/>
                  </a:cubicBezTo>
                  <a:cubicBezTo>
                    <a:pt x="7501206" y="1067398"/>
                    <a:pt x="7499985" y="1067398"/>
                    <a:pt x="7499985" y="1068619"/>
                  </a:cubicBezTo>
                  <a:cubicBezTo>
                    <a:pt x="7499985" y="1069839"/>
                    <a:pt x="7497544" y="1068619"/>
                    <a:pt x="7496323" y="1067398"/>
                  </a:cubicBezTo>
                  <a:cubicBezTo>
                    <a:pt x="7492661" y="1064957"/>
                    <a:pt x="7493882" y="1066177"/>
                    <a:pt x="7492661" y="1066177"/>
                  </a:cubicBezTo>
                  <a:cubicBezTo>
                    <a:pt x="7491440" y="1066177"/>
                    <a:pt x="7492661" y="1066177"/>
                    <a:pt x="7490220" y="1066177"/>
                  </a:cubicBezTo>
                  <a:cubicBezTo>
                    <a:pt x="7488999" y="1066177"/>
                    <a:pt x="7487778" y="1064957"/>
                    <a:pt x="7486557" y="1064957"/>
                  </a:cubicBezTo>
                  <a:cubicBezTo>
                    <a:pt x="7485337" y="1064957"/>
                    <a:pt x="7484116" y="1063736"/>
                    <a:pt x="7484116" y="1063736"/>
                  </a:cubicBezTo>
                  <a:cubicBezTo>
                    <a:pt x="7481675" y="1063736"/>
                    <a:pt x="7478013" y="1062515"/>
                    <a:pt x="7476792" y="1063736"/>
                  </a:cubicBezTo>
                  <a:cubicBezTo>
                    <a:pt x="7474350" y="1066177"/>
                    <a:pt x="7474350" y="1064957"/>
                    <a:pt x="7469468" y="1063736"/>
                  </a:cubicBezTo>
                  <a:cubicBezTo>
                    <a:pt x="7468247" y="1063736"/>
                    <a:pt x="7468247" y="1064957"/>
                    <a:pt x="7470688" y="1066177"/>
                  </a:cubicBezTo>
                  <a:cubicBezTo>
                    <a:pt x="7471909" y="1067398"/>
                    <a:pt x="7473130" y="1068619"/>
                    <a:pt x="7473130" y="1067398"/>
                  </a:cubicBezTo>
                  <a:cubicBezTo>
                    <a:pt x="7473130" y="1067398"/>
                    <a:pt x="7475571" y="1068619"/>
                    <a:pt x="7478013" y="1068619"/>
                  </a:cubicBezTo>
                  <a:cubicBezTo>
                    <a:pt x="7479233" y="1068619"/>
                    <a:pt x="7484116" y="1068619"/>
                    <a:pt x="7487778" y="1071060"/>
                  </a:cubicBezTo>
                  <a:cubicBezTo>
                    <a:pt x="7490220" y="1072281"/>
                    <a:pt x="7496323" y="1072281"/>
                    <a:pt x="7498764" y="1074722"/>
                  </a:cubicBezTo>
                  <a:cubicBezTo>
                    <a:pt x="7499985" y="1075943"/>
                    <a:pt x="7503647" y="1077164"/>
                    <a:pt x="7504868" y="1078385"/>
                  </a:cubicBezTo>
                  <a:cubicBezTo>
                    <a:pt x="7506089" y="1079605"/>
                    <a:pt x="7508530" y="1082046"/>
                    <a:pt x="7510971" y="1084488"/>
                  </a:cubicBezTo>
                  <a:cubicBezTo>
                    <a:pt x="7509751" y="1085709"/>
                    <a:pt x="7509751" y="1086929"/>
                    <a:pt x="7507309" y="1085709"/>
                  </a:cubicBezTo>
                  <a:cubicBezTo>
                    <a:pt x="7506089" y="1084488"/>
                    <a:pt x="7502427" y="1080826"/>
                    <a:pt x="7502427" y="1084488"/>
                  </a:cubicBezTo>
                  <a:cubicBezTo>
                    <a:pt x="7502427" y="1085709"/>
                    <a:pt x="7501206" y="1085709"/>
                    <a:pt x="7499985" y="1085709"/>
                  </a:cubicBezTo>
                  <a:cubicBezTo>
                    <a:pt x="7498764" y="1085709"/>
                    <a:pt x="7498764" y="1082046"/>
                    <a:pt x="7495102" y="1083267"/>
                  </a:cubicBezTo>
                  <a:cubicBezTo>
                    <a:pt x="7493882" y="1083267"/>
                    <a:pt x="7492661" y="1083267"/>
                    <a:pt x="7492661" y="1084488"/>
                  </a:cubicBezTo>
                  <a:cubicBezTo>
                    <a:pt x="7492661" y="1085709"/>
                    <a:pt x="7490220" y="1084488"/>
                    <a:pt x="7488999" y="1083267"/>
                  </a:cubicBezTo>
                  <a:cubicBezTo>
                    <a:pt x="7485337" y="1080826"/>
                    <a:pt x="7486557" y="1082046"/>
                    <a:pt x="7485337" y="1082046"/>
                  </a:cubicBezTo>
                  <a:cubicBezTo>
                    <a:pt x="7484116" y="1082046"/>
                    <a:pt x="7485337" y="1082046"/>
                    <a:pt x="7482895" y="1082046"/>
                  </a:cubicBezTo>
                  <a:cubicBezTo>
                    <a:pt x="7481675" y="1082046"/>
                    <a:pt x="7480454" y="1080826"/>
                    <a:pt x="7479233" y="1080826"/>
                  </a:cubicBezTo>
                  <a:cubicBezTo>
                    <a:pt x="7478013" y="1080826"/>
                    <a:pt x="7476792" y="1079605"/>
                    <a:pt x="7476792" y="1079605"/>
                  </a:cubicBezTo>
                  <a:cubicBezTo>
                    <a:pt x="7474350" y="1079605"/>
                    <a:pt x="7471909" y="1078385"/>
                    <a:pt x="7469468" y="1079605"/>
                  </a:cubicBezTo>
                  <a:cubicBezTo>
                    <a:pt x="7467026" y="1082046"/>
                    <a:pt x="7467026" y="1080826"/>
                    <a:pt x="7462143" y="1079605"/>
                  </a:cubicBezTo>
                  <a:cubicBezTo>
                    <a:pt x="7460923" y="1079605"/>
                    <a:pt x="7460923" y="1079605"/>
                    <a:pt x="7462143" y="1080826"/>
                  </a:cubicBezTo>
                  <a:cubicBezTo>
                    <a:pt x="7462143" y="1080826"/>
                    <a:pt x="7462143" y="1080826"/>
                    <a:pt x="7462143" y="1080826"/>
                  </a:cubicBezTo>
                  <a:cubicBezTo>
                    <a:pt x="7459702" y="1080826"/>
                    <a:pt x="7463364" y="1093033"/>
                    <a:pt x="7465806" y="1095474"/>
                  </a:cubicBezTo>
                  <a:cubicBezTo>
                    <a:pt x="7467026" y="1097916"/>
                    <a:pt x="7471909" y="1100357"/>
                    <a:pt x="7473130" y="1102799"/>
                  </a:cubicBezTo>
                  <a:cubicBezTo>
                    <a:pt x="7475571" y="1107681"/>
                    <a:pt x="7478013" y="1113785"/>
                    <a:pt x="7482895" y="1116226"/>
                  </a:cubicBezTo>
                  <a:cubicBezTo>
                    <a:pt x="7484116" y="1117447"/>
                    <a:pt x="7487778" y="1117447"/>
                    <a:pt x="7491440" y="1118667"/>
                  </a:cubicBezTo>
                  <a:cubicBezTo>
                    <a:pt x="7495102" y="1119888"/>
                    <a:pt x="7498764" y="1119888"/>
                    <a:pt x="7499985" y="1119888"/>
                  </a:cubicBezTo>
                  <a:cubicBezTo>
                    <a:pt x="7504868" y="1121109"/>
                    <a:pt x="7509751" y="1123550"/>
                    <a:pt x="7514634" y="1124771"/>
                  </a:cubicBezTo>
                  <a:cubicBezTo>
                    <a:pt x="7514634" y="1124771"/>
                    <a:pt x="7513413" y="1124771"/>
                    <a:pt x="7513413" y="1125992"/>
                  </a:cubicBezTo>
                  <a:cubicBezTo>
                    <a:pt x="7513413" y="1125992"/>
                    <a:pt x="7512192" y="1125992"/>
                    <a:pt x="7509751" y="1124771"/>
                  </a:cubicBezTo>
                  <a:cubicBezTo>
                    <a:pt x="7506089" y="1122330"/>
                    <a:pt x="7506089" y="1124771"/>
                    <a:pt x="7504868" y="1125992"/>
                  </a:cubicBezTo>
                  <a:cubicBezTo>
                    <a:pt x="7503647" y="1127213"/>
                    <a:pt x="7504868" y="1129654"/>
                    <a:pt x="7499985" y="1127213"/>
                  </a:cubicBezTo>
                  <a:cubicBezTo>
                    <a:pt x="7497544" y="1125992"/>
                    <a:pt x="7493882" y="1123550"/>
                    <a:pt x="7493882" y="1125992"/>
                  </a:cubicBezTo>
                  <a:cubicBezTo>
                    <a:pt x="7493882" y="1127213"/>
                    <a:pt x="7493882" y="1128433"/>
                    <a:pt x="7492661" y="1128433"/>
                  </a:cubicBezTo>
                  <a:cubicBezTo>
                    <a:pt x="7491440" y="1128433"/>
                    <a:pt x="7490220" y="1124771"/>
                    <a:pt x="7487778" y="1125992"/>
                  </a:cubicBezTo>
                  <a:cubicBezTo>
                    <a:pt x="7486557" y="1125992"/>
                    <a:pt x="7485337" y="1125992"/>
                    <a:pt x="7485337" y="1127213"/>
                  </a:cubicBezTo>
                  <a:cubicBezTo>
                    <a:pt x="7485337" y="1129654"/>
                    <a:pt x="7482895" y="1128433"/>
                    <a:pt x="7480454" y="1127213"/>
                  </a:cubicBezTo>
                  <a:cubicBezTo>
                    <a:pt x="7475571" y="1124771"/>
                    <a:pt x="7478013" y="1125992"/>
                    <a:pt x="7475571" y="1127213"/>
                  </a:cubicBezTo>
                  <a:cubicBezTo>
                    <a:pt x="7474350" y="1127213"/>
                    <a:pt x="7474350" y="1127213"/>
                    <a:pt x="7471909" y="1128433"/>
                  </a:cubicBezTo>
                  <a:cubicBezTo>
                    <a:pt x="7470688" y="1128433"/>
                    <a:pt x="7469468" y="1128433"/>
                    <a:pt x="7468247" y="1128433"/>
                  </a:cubicBezTo>
                  <a:cubicBezTo>
                    <a:pt x="7467026" y="1128433"/>
                    <a:pt x="7465806" y="1127213"/>
                    <a:pt x="7465806" y="1127213"/>
                  </a:cubicBezTo>
                  <a:cubicBezTo>
                    <a:pt x="7463364" y="1127213"/>
                    <a:pt x="7459702" y="1125992"/>
                    <a:pt x="7458481" y="1128433"/>
                  </a:cubicBezTo>
                  <a:cubicBezTo>
                    <a:pt x="7456040" y="1130874"/>
                    <a:pt x="7456040" y="1129654"/>
                    <a:pt x="7451157" y="1129654"/>
                  </a:cubicBezTo>
                  <a:cubicBezTo>
                    <a:pt x="7449936" y="1129654"/>
                    <a:pt x="7451157" y="1130874"/>
                    <a:pt x="7452378" y="1132095"/>
                  </a:cubicBezTo>
                  <a:cubicBezTo>
                    <a:pt x="7453599" y="1133316"/>
                    <a:pt x="7456040" y="1134537"/>
                    <a:pt x="7456040" y="1133316"/>
                  </a:cubicBezTo>
                  <a:cubicBezTo>
                    <a:pt x="7456040" y="1133316"/>
                    <a:pt x="7459702" y="1133316"/>
                    <a:pt x="7460923" y="1133316"/>
                  </a:cubicBezTo>
                  <a:cubicBezTo>
                    <a:pt x="7462143" y="1133316"/>
                    <a:pt x="7467026" y="1132095"/>
                    <a:pt x="7471909" y="1134537"/>
                  </a:cubicBezTo>
                  <a:cubicBezTo>
                    <a:pt x="7474350" y="1135757"/>
                    <a:pt x="7481675" y="1134537"/>
                    <a:pt x="7484116" y="1136978"/>
                  </a:cubicBezTo>
                  <a:cubicBezTo>
                    <a:pt x="7486557" y="1138199"/>
                    <a:pt x="7490220" y="1138199"/>
                    <a:pt x="7492661" y="1139420"/>
                  </a:cubicBezTo>
                  <a:cubicBezTo>
                    <a:pt x="7493882" y="1140640"/>
                    <a:pt x="7496323" y="1141861"/>
                    <a:pt x="7497544" y="1143081"/>
                  </a:cubicBezTo>
                  <a:cubicBezTo>
                    <a:pt x="7498764" y="1143081"/>
                    <a:pt x="7499985" y="1144302"/>
                    <a:pt x="7499985" y="1144302"/>
                  </a:cubicBezTo>
                  <a:cubicBezTo>
                    <a:pt x="7499985" y="1144302"/>
                    <a:pt x="7499985" y="1144302"/>
                    <a:pt x="7499985" y="1144302"/>
                  </a:cubicBezTo>
                  <a:cubicBezTo>
                    <a:pt x="7499985" y="1145523"/>
                    <a:pt x="7498764" y="1146744"/>
                    <a:pt x="7497544" y="1146744"/>
                  </a:cubicBezTo>
                  <a:cubicBezTo>
                    <a:pt x="7496323" y="1146744"/>
                    <a:pt x="7495102" y="1143081"/>
                    <a:pt x="7492661" y="1143081"/>
                  </a:cubicBezTo>
                  <a:cubicBezTo>
                    <a:pt x="7491440" y="1143081"/>
                    <a:pt x="7490220" y="1143081"/>
                    <a:pt x="7488999" y="1144302"/>
                  </a:cubicBezTo>
                  <a:cubicBezTo>
                    <a:pt x="7487778" y="1146744"/>
                    <a:pt x="7486557" y="1144302"/>
                    <a:pt x="7484116" y="1143081"/>
                  </a:cubicBezTo>
                  <a:cubicBezTo>
                    <a:pt x="7480454" y="1139420"/>
                    <a:pt x="7481675" y="1140640"/>
                    <a:pt x="7479233" y="1141861"/>
                  </a:cubicBezTo>
                  <a:cubicBezTo>
                    <a:pt x="7478013" y="1141861"/>
                    <a:pt x="7479233" y="1141861"/>
                    <a:pt x="7475571" y="1141861"/>
                  </a:cubicBezTo>
                  <a:cubicBezTo>
                    <a:pt x="7474350" y="1141861"/>
                    <a:pt x="7473130" y="1140640"/>
                    <a:pt x="7471909" y="1140640"/>
                  </a:cubicBezTo>
                  <a:cubicBezTo>
                    <a:pt x="7470688" y="1140640"/>
                    <a:pt x="7469468" y="1139420"/>
                    <a:pt x="7469468" y="1139420"/>
                  </a:cubicBezTo>
                  <a:cubicBezTo>
                    <a:pt x="7465806" y="1139420"/>
                    <a:pt x="7463364" y="1136978"/>
                    <a:pt x="7460923" y="1138199"/>
                  </a:cubicBezTo>
                  <a:cubicBezTo>
                    <a:pt x="7457261" y="1140640"/>
                    <a:pt x="7457261" y="1139420"/>
                    <a:pt x="7452378" y="1136978"/>
                  </a:cubicBezTo>
                  <a:cubicBezTo>
                    <a:pt x="7451157" y="1135757"/>
                    <a:pt x="7451157" y="1138199"/>
                    <a:pt x="7452378" y="1139420"/>
                  </a:cubicBezTo>
                  <a:cubicBezTo>
                    <a:pt x="7453599" y="1140640"/>
                    <a:pt x="7454819" y="1143081"/>
                    <a:pt x="7456040" y="1141861"/>
                  </a:cubicBezTo>
                  <a:cubicBezTo>
                    <a:pt x="7457261" y="1141861"/>
                    <a:pt x="7459702" y="1143081"/>
                    <a:pt x="7460923" y="1143081"/>
                  </a:cubicBezTo>
                  <a:cubicBezTo>
                    <a:pt x="7462143" y="1143081"/>
                    <a:pt x="7468247" y="1143081"/>
                    <a:pt x="7471909" y="1147964"/>
                  </a:cubicBezTo>
                  <a:cubicBezTo>
                    <a:pt x="7473130" y="1149185"/>
                    <a:pt x="7475571" y="1149185"/>
                    <a:pt x="7478013" y="1150406"/>
                  </a:cubicBezTo>
                  <a:cubicBezTo>
                    <a:pt x="7480454" y="1150406"/>
                    <a:pt x="7482895" y="1151627"/>
                    <a:pt x="7484116" y="1152847"/>
                  </a:cubicBezTo>
                  <a:cubicBezTo>
                    <a:pt x="7485337" y="1154068"/>
                    <a:pt x="7488999" y="1155288"/>
                    <a:pt x="7491440" y="1156509"/>
                  </a:cubicBezTo>
                  <a:cubicBezTo>
                    <a:pt x="7491440" y="1156509"/>
                    <a:pt x="7490220" y="1157730"/>
                    <a:pt x="7490220" y="1157730"/>
                  </a:cubicBezTo>
                  <a:cubicBezTo>
                    <a:pt x="7490220" y="1157730"/>
                    <a:pt x="7487778" y="1157730"/>
                    <a:pt x="7485337" y="1156509"/>
                  </a:cubicBezTo>
                  <a:cubicBezTo>
                    <a:pt x="7479233" y="1152847"/>
                    <a:pt x="7480454" y="1156509"/>
                    <a:pt x="7479233" y="1158951"/>
                  </a:cubicBezTo>
                  <a:cubicBezTo>
                    <a:pt x="7478013" y="1161392"/>
                    <a:pt x="7479233" y="1163834"/>
                    <a:pt x="7473130" y="1161392"/>
                  </a:cubicBezTo>
                  <a:cubicBezTo>
                    <a:pt x="7469468" y="1160171"/>
                    <a:pt x="7463364" y="1156509"/>
                    <a:pt x="7464585" y="1161392"/>
                  </a:cubicBezTo>
                  <a:cubicBezTo>
                    <a:pt x="7464585" y="1163834"/>
                    <a:pt x="7464585" y="1163834"/>
                    <a:pt x="7462143" y="1165054"/>
                  </a:cubicBezTo>
                  <a:cubicBezTo>
                    <a:pt x="7460923" y="1165054"/>
                    <a:pt x="7457261" y="1161392"/>
                    <a:pt x="7453599" y="1162613"/>
                  </a:cubicBezTo>
                  <a:cubicBezTo>
                    <a:pt x="7452378" y="1163834"/>
                    <a:pt x="7449936" y="1162613"/>
                    <a:pt x="7449936" y="1165054"/>
                  </a:cubicBezTo>
                  <a:cubicBezTo>
                    <a:pt x="7449936" y="1167496"/>
                    <a:pt x="7446274" y="1166275"/>
                    <a:pt x="7443833" y="1165054"/>
                  </a:cubicBezTo>
                  <a:cubicBezTo>
                    <a:pt x="7440171" y="1163834"/>
                    <a:pt x="7438950" y="1162613"/>
                    <a:pt x="7438950" y="1163834"/>
                  </a:cubicBezTo>
                  <a:cubicBezTo>
                    <a:pt x="7438950" y="1163834"/>
                    <a:pt x="7438950" y="1165054"/>
                    <a:pt x="7437729" y="1165054"/>
                  </a:cubicBezTo>
                  <a:cubicBezTo>
                    <a:pt x="7436509" y="1166275"/>
                    <a:pt x="7436509" y="1165054"/>
                    <a:pt x="7432847" y="1166275"/>
                  </a:cubicBezTo>
                  <a:cubicBezTo>
                    <a:pt x="7431626" y="1167496"/>
                    <a:pt x="7429185" y="1166275"/>
                    <a:pt x="7427964" y="1166275"/>
                  </a:cubicBezTo>
                  <a:cubicBezTo>
                    <a:pt x="7426743" y="1166275"/>
                    <a:pt x="7424302" y="1165054"/>
                    <a:pt x="7423081" y="1165054"/>
                  </a:cubicBezTo>
                  <a:cubicBezTo>
                    <a:pt x="7419419" y="1166275"/>
                    <a:pt x="7414536" y="1165054"/>
                    <a:pt x="7413315" y="1167496"/>
                  </a:cubicBezTo>
                  <a:cubicBezTo>
                    <a:pt x="7410874" y="1171158"/>
                    <a:pt x="7409653" y="1169937"/>
                    <a:pt x="7402329" y="1169937"/>
                  </a:cubicBezTo>
                  <a:cubicBezTo>
                    <a:pt x="7399888" y="1169937"/>
                    <a:pt x="7402329" y="1171158"/>
                    <a:pt x="7404771" y="1173599"/>
                  </a:cubicBezTo>
                  <a:cubicBezTo>
                    <a:pt x="7407212" y="1174820"/>
                    <a:pt x="7409653" y="1176041"/>
                    <a:pt x="7409653" y="1174820"/>
                  </a:cubicBezTo>
                  <a:cubicBezTo>
                    <a:pt x="7410874" y="1173599"/>
                    <a:pt x="7414536" y="1174820"/>
                    <a:pt x="7416978" y="1174820"/>
                  </a:cubicBezTo>
                  <a:cubicBezTo>
                    <a:pt x="7419419" y="1173599"/>
                    <a:pt x="7425522" y="1172378"/>
                    <a:pt x="7432847" y="1176041"/>
                  </a:cubicBezTo>
                  <a:cubicBezTo>
                    <a:pt x="7435288" y="1177261"/>
                    <a:pt x="7437729" y="1177261"/>
                    <a:pt x="7441392" y="1176041"/>
                  </a:cubicBezTo>
                  <a:cubicBezTo>
                    <a:pt x="7445054" y="1176041"/>
                    <a:pt x="7448716" y="1176041"/>
                    <a:pt x="7449936" y="1176041"/>
                  </a:cubicBezTo>
                  <a:cubicBezTo>
                    <a:pt x="7453599" y="1177261"/>
                    <a:pt x="7458481" y="1177261"/>
                    <a:pt x="7462143" y="1178482"/>
                  </a:cubicBezTo>
                  <a:cubicBezTo>
                    <a:pt x="7464585" y="1179703"/>
                    <a:pt x="7467026" y="1182144"/>
                    <a:pt x="7470688" y="1183365"/>
                  </a:cubicBezTo>
                  <a:cubicBezTo>
                    <a:pt x="7470688" y="1183365"/>
                    <a:pt x="7469468" y="1183365"/>
                    <a:pt x="7469468" y="1183365"/>
                  </a:cubicBezTo>
                  <a:cubicBezTo>
                    <a:pt x="7468247" y="1184585"/>
                    <a:pt x="7465806" y="1183365"/>
                    <a:pt x="7465806" y="1185806"/>
                  </a:cubicBezTo>
                  <a:cubicBezTo>
                    <a:pt x="7465806" y="1188248"/>
                    <a:pt x="7462143" y="1187027"/>
                    <a:pt x="7459702" y="1184585"/>
                  </a:cubicBezTo>
                  <a:cubicBezTo>
                    <a:pt x="7453599" y="1180923"/>
                    <a:pt x="7456040" y="1183365"/>
                    <a:pt x="7453599" y="1184585"/>
                  </a:cubicBezTo>
                  <a:cubicBezTo>
                    <a:pt x="7452378" y="1185806"/>
                    <a:pt x="7452378" y="1183365"/>
                    <a:pt x="7448716" y="1185806"/>
                  </a:cubicBezTo>
                  <a:cubicBezTo>
                    <a:pt x="7447495" y="1187027"/>
                    <a:pt x="7445054" y="1185806"/>
                    <a:pt x="7443833" y="1185806"/>
                  </a:cubicBezTo>
                  <a:cubicBezTo>
                    <a:pt x="7442612" y="1185806"/>
                    <a:pt x="7440171" y="1184585"/>
                    <a:pt x="7438950" y="1184585"/>
                  </a:cubicBezTo>
                  <a:cubicBezTo>
                    <a:pt x="7435288" y="1185806"/>
                    <a:pt x="7430405" y="1183365"/>
                    <a:pt x="7427964" y="1185806"/>
                  </a:cubicBezTo>
                  <a:cubicBezTo>
                    <a:pt x="7425522" y="1189468"/>
                    <a:pt x="7424302" y="1188248"/>
                    <a:pt x="7416978" y="1188248"/>
                  </a:cubicBezTo>
                  <a:cubicBezTo>
                    <a:pt x="7414536" y="1188248"/>
                    <a:pt x="7416978" y="1189468"/>
                    <a:pt x="7419419" y="1191910"/>
                  </a:cubicBezTo>
                  <a:cubicBezTo>
                    <a:pt x="7421860" y="1193130"/>
                    <a:pt x="7424302" y="1194351"/>
                    <a:pt x="7424302" y="1193130"/>
                  </a:cubicBezTo>
                  <a:cubicBezTo>
                    <a:pt x="7425522" y="1191910"/>
                    <a:pt x="7429185" y="1193130"/>
                    <a:pt x="7430405" y="1193130"/>
                  </a:cubicBezTo>
                  <a:cubicBezTo>
                    <a:pt x="7432847" y="1193130"/>
                    <a:pt x="7438950" y="1190689"/>
                    <a:pt x="7446274" y="1194351"/>
                  </a:cubicBezTo>
                  <a:cubicBezTo>
                    <a:pt x="7449936" y="1196792"/>
                    <a:pt x="7460923" y="1194351"/>
                    <a:pt x="7463364" y="1196792"/>
                  </a:cubicBezTo>
                  <a:cubicBezTo>
                    <a:pt x="7467026" y="1199234"/>
                    <a:pt x="7471909" y="1199234"/>
                    <a:pt x="7475571" y="1200455"/>
                  </a:cubicBezTo>
                  <a:cubicBezTo>
                    <a:pt x="7478013" y="1202896"/>
                    <a:pt x="7481675" y="1204117"/>
                    <a:pt x="7485337" y="1206558"/>
                  </a:cubicBezTo>
                  <a:cubicBezTo>
                    <a:pt x="7485337" y="1206558"/>
                    <a:pt x="7485337" y="1206558"/>
                    <a:pt x="7485337" y="1206558"/>
                  </a:cubicBezTo>
                  <a:cubicBezTo>
                    <a:pt x="7484116" y="1206558"/>
                    <a:pt x="7484116" y="1206558"/>
                    <a:pt x="7482895" y="1206558"/>
                  </a:cubicBezTo>
                  <a:cubicBezTo>
                    <a:pt x="7481675" y="1205337"/>
                    <a:pt x="7479233" y="1205337"/>
                    <a:pt x="7478013" y="1205337"/>
                  </a:cubicBezTo>
                  <a:cubicBezTo>
                    <a:pt x="7478013" y="1205337"/>
                    <a:pt x="7476792" y="1205337"/>
                    <a:pt x="7476792" y="1205337"/>
                  </a:cubicBezTo>
                  <a:cubicBezTo>
                    <a:pt x="7476792" y="1205337"/>
                    <a:pt x="7475571" y="1205337"/>
                    <a:pt x="7474350" y="1205337"/>
                  </a:cubicBezTo>
                  <a:cubicBezTo>
                    <a:pt x="7471909" y="1204117"/>
                    <a:pt x="7469468" y="1204117"/>
                    <a:pt x="7467026" y="1204117"/>
                  </a:cubicBezTo>
                  <a:cubicBezTo>
                    <a:pt x="7464585" y="1202896"/>
                    <a:pt x="7465806" y="1204117"/>
                    <a:pt x="7464585" y="1204117"/>
                  </a:cubicBezTo>
                  <a:cubicBezTo>
                    <a:pt x="7463364" y="1204117"/>
                    <a:pt x="7463364" y="1204117"/>
                    <a:pt x="7460923" y="1204117"/>
                  </a:cubicBezTo>
                  <a:cubicBezTo>
                    <a:pt x="7459702" y="1204117"/>
                    <a:pt x="7457261" y="1202896"/>
                    <a:pt x="7457261" y="1202896"/>
                  </a:cubicBezTo>
                  <a:cubicBezTo>
                    <a:pt x="7456040" y="1202896"/>
                    <a:pt x="7453599" y="1201675"/>
                    <a:pt x="7453599" y="1201675"/>
                  </a:cubicBezTo>
                  <a:cubicBezTo>
                    <a:pt x="7451157" y="1201675"/>
                    <a:pt x="7447495" y="1199234"/>
                    <a:pt x="7446274" y="1200455"/>
                  </a:cubicBezTo>
                  <a:cubicBezTo>
                    <a:pt x="7445054" y="1201675"/>
                    <a:pt x="7443833" y="1200455"/>
                    <a:pt x="7438950" y="1199234"/>
                  </a:cubicBezTo>
                  <a:cubicBezTo>
                    <a:pt x="7437729" y="1198013"/>
                    <a:pt x="7438950" y="1199234"/>
                    <a:pt x="7440171" y="1201675"/>
                  </a:cubicBezTo>
                  <a:cubicBezTo>
                    <a:pt x="7441392" y="1202896"/>
                    <a:pt x="7443833" y="1204117"/>
                    <a:pt x="7443833" y="1204117"/>
                  </a:cubicBezTo>
                  <a:cubicBezTo>
                    <a:pt x="7443833" y="1204117"/>
                    <a:pt x="7447495" y="1205337"/>
                    <a:pt x="7448716" y="1205337"/>
                  </a:cubicBezTo>
                  <a:cubicBezTo>
                    <a:pt x="7449936" y="1205337"/>
                    <a:pt x="7452378" y="1205337"/>
                    <a:pt x="7454819" y="1206558"/>
                  </a:cubicBezTo>
                  <a:cubicBezTo>
                    <a:pt x="7454819" y="1206558"/>
                    <a:pt x="7453599" y="1207779"/>
                    <a:pt x="7453599" y="1207779"/>
                  </a:cubicBezTo>
                  <a:cubicBezTo>
                    <a:pt x="7453599" y="1207779"/>
                    <a:pt x="7451157" y="1208999"/>
                    <a:pt x="7447495" y="1206558"/>
                  </a:cubicBezTo>
                  <a:cubicBezTo>
                    <a:pt x="7440171" y="1202896"/>
                    <a:pt x="7441392" y="1207779"/>
                    <a:pt x="7440171" y="1210220"/>
                  </a:cubicBezTo>
                  <a:cubicBezTo>
                    <a:pt x="7440171" y="1212662"/>
                    <a:pt x="7440171" y="1215103"/>
                    <a:pt x="7434067" y="1213882"/>
                  </a:cubicBezTo>
                  <a:cubicBezTo>
                    <a:pt x="7430405" y="1212662"/>
                    <a:pt x="7421860" y="1210220"/>
                    <a:pt x="7424302" y="1213882"/>
                  </a:cubicBezTo>
                  <a:cubicBezTo>
                    <a:pt x="7425522" y="1216324"/>
                    <a:pt x="7424302" y="1217544"/>
                    <a:pt x="7423081" y="1217544"/>
                  </a:cubicBezTo>
                  <a:cubicBezTo>
                    <a:pt x="7420640" y="1217544"/>
                    <a:pt x="7416978" y="1212662"/>
                    <a:pt x="7413315" y="1215103"/>
                  </a:cubicBezTo>
                  <a:cubicBezTo>
                    <a:pt x="7410874" y="1216324"/>
                    <a:pt x="7408433" y="1216324"/>
                    <a:pt x="7409653" y="1217544"/>
                  </a:cubicBezTo>
                  <a:cubicBezTo>
                    <a:pt x="7410874" y="1219986"/>
                    <a:pt x="7405991" y="1219986"/>
                    <a:pt x="7402329" y="1218765"/>
                  </a:cubicBezTo>
                  <a:cubicBezTo>
                    <a:pt x="7393784" y="1216324"/>
                    <a:pt x="7397446" y="1217544"/>
                    <a:pt x="7395005" y="1219986"/>
                  </a:cubicBezTo>
                  <a:cubicBezTo>
                    <a:pt x="7393784" y="1221206"/>
                    <a:pt x="7393784" y="1219986"/>
                    <a:pt x="7390122" y="1222427"/>
                  </a:cubicBezTo>
                  <a:cubicBezTo>
                    <a:pt x="7388901" y="1223648"/>
                    <a:pt x="7385239" y="1222427"/>
                    <a:pt x="7384019" y="1223648"/>
                  </a:cubicBezTo>
                  <a:cubicBezTo>
                    <a:pt x="7382798" y="1223648"/>
                    <a:pt x="7379136" y="1222427"/>
                    <a:pt x="7379136" y="1223648"/>
                  </a:cubicBezTo>
                  <a:cubicBezTo>
                    <a:pt x="7376694" y="1224869"/>
                    <a:pt x="7374253" y="1224869"/>
                    <a:pt x="7371812" y="1224869"/>
                  </a:cubicBezTo>
                  <a:cubicBezTo>
                    <a:pt x="7371812" y="1221206"/>
                    <a:pt x="7369370" y="1224869"/>
                    <a:pt x="7368150" y="1226089"/>
                  </a:cubicBezTo>
                  <a:cubicBezTo>
                    <a:pt x="7365708" y="1228531"/>
                    <a:pt x="7365708" y="1226089"/>
                    <a:pt x="7365708" y="1223648"/>
                  </a:cubicBezTo>
                  <a:cubicBezTo>
                    <a:pt x="7365708" y="1221206"/>
                    <a:pt x="7365708" y="1217544"/>
                    <a:pt x="7363267" y="1221206"/>
                  </a:cubicBezTo>
                  <a:cubicBezTo>
                    <a:pt x="7362046" y="1222427"/>
                    <a:pt x="7362046" y="1223648"/>
                    <a:pt x="7362046" y="1222427"/>
                  </a:cubicBezTo>
                  <a:cubicBezTo>
                    <a:pt x="7362046" y="1221206"/>
                    <a:pt x="7362046" y="1221206"/>
                    <a:pt x="7360825" y="1221206"/>
                  </a:cubicBezTo>
                  <a:cubicBezTo>
                    <a:pt x="7363267" y="1218765"/>
                    <a:pt x="7365708" y="1217544"/>
                    <a:pt x="7369370" y="1215103"/>
                  </a:cubicBezTo>
                  <a:cubicBezTo>
                    <a:pt x="7370591" y="1213882"/>
                    <a:pt x="7371812" y="1213882"/>
                    <a:pt x="7374253" y="1212662"/>
                  </a:cubicBezTo>
                  <a:cubicBezTo>
                    <a:pt x="7376694" y="1211441"/>
                    <a:pt x="7377915" y="1211441"/>
                    <a:pt x="7379136" y="1210220"/>
                  </a:cubicBezTo>
                  <a:cubicBezTo>
                    <a:pt x="7381577" y="1206558"/>
                    <a:pt x="7384019" y="1198013"/>
                    <a:pt x="7385239" y="1191910"/>
                  </a:cubicBezTo>
                  <a:cubicBezTo>
                    <a:pt x="7386460" y="1188248"/>
                    <a:pt x="7388901" y="1185806"/>
                    <a:pt x="7388901" y="1182144"/>
                  </a:cubicBezTo>
                  <a:cubicBezTo>
                    <a:pt x="7390122" y="1178482"/>
                    <a:pt x="7395005" y="1174820"/>
                    <a:pt x="7396226" y="1171158"/>
                  </a:cubicBezTo>
                  <a:cubicBezTo>
                    <a:pt x="7398667" y="1163834"/>
                    <a:pt x="7401108" y="1162613"/>
                    <a:pt x="7402329" y="1161392"/>
                  </a:cubicBezTo>
                  <a:cubicBezTo>
                    <a:pt x="7403550" y="1161392"/>
                    <a:pt x="7404771" y="1157730"/>
                    <a:pt x="7404771" y="1157730"/>
                  </a:cubicBezTo>
                  <a:cubicBezTo>
                    <a:pt x="7404771" y="1157730"/>
                    <a:pt x="7405991" y="1156509"/>
                    <a:pt x="7405991" y="1152847"/>
                  </a:cubicBezTo>
                  <a:cubicBezTo>
                    <a:pt x="7407212" y="1149185"/>
                    <a:pt x="7407212" y="1146744"/>
                    <a:pt x="7405991" y="1147964"/>
                  </a:cubicBezTo>
                  <a:cubicBezTo>
                    <a:pt x="7403550" y="1151627"/>
                    <a:pt x="7403550" y="1154068"/>
                    <a:pt x="7401108" y="1150406"/>
                  </a:cubicBezTo>
                  <a:cubicBezTo>
                    <a:pt x="7399888" y="1147964"/>
                    <a:pt x="7397446" y="1152847"/>
                    <a:pt x="7396226" y="1154068"/>
                  </a:cubicBezTo>
                  <a:cubicBezTo>
                    <a:pt x="7396226" y="1154068"/>
                    <a:pt x="7395005" y="1157730"/>
                    <a:pt x="7395005" y="1157730"/>
                  </a:cubicBezTo>
                  <a:cubicBezTo>
                    <a:pt x="7395005" y="1157730"/>
                    <a:pt x="7393784" y="1161392"/>
                    <a:pt x="7392564" y="1161392"/>
                  </a:cubicBezTo>
                  <a:cubicBezTo>
                    <a:pt x="7390122" y="1161392"/>
                    <a:pt x="7391343" y="1162613"/>
                    <a:pt x="7390122" y="1162613"/>
                  </a:cubicBezTo>
                  <a:cubicBezTo>
                    <a:pt x="7390122" y="1162613"/>
                    <a:pt x="7390122" y="1162613"/>
                    <a:pt x="7390122" y="1162613"/>
                  </a:cubicBezTo>
                  <a:cubicBezTo>
                    <a:pt x="7390122" y="1161392"/>
                    <a:pt x="7390122" y="1160171"/>
                    <a:pt x="7390122" y="1160171"/>
                  </a:cubicBezTo>
                  <a:cubicBezTo>
                    <a:pt x="7387681" y="1162613"/>
                    <a:pt x="7387681" y="1163834"/>
                    <a:pt x="7386460" y="1160171"/>
                  </a:cubicBezTo>
                  <a:cubicBezTo>
                    <a:pt x="7385239" y="1158951"/>
                    <a:pt x="7384019" y="1160171"/>
                    <a:pt x="7382798" y="1160171"/>
                  </a:cubicBezTo>
                  <a:cubicBezTo>
                    <a:pt x="7382798" y="1160171"/>
                    <a:pt x="7381577" y="1161392"/>
                    <a:pt x="7381577" y="1161392"/>
                  </a:cubicBezTo>
                  <a:cubicBezTo>
                    <a:pt x="7381577" y="1161392"/>
                    <a:pt x="7380357" y="1162613"/>
                    <a:pt x="7380357" y="1162613"/>
                  </a:cubicBezTo>
                  <a:cubicBezTo>
                    <a:pt x="7379136" y="1161392"/>
                    <a:pt x="7379136" y="1162613"/>
                    <a:pt x="7379136" y="1162613"/>
                  </a:cubicBezTo>
                  <a:cubicBezTo>
                    <a:pt x="7377915" y="1161392"/>
                    <a:pt x="7379136" y="1160171"/>
                    <a:pt x="7376694" y="1163834"/>
                  </a:cubicBezTo>
                  <a:cubicBezTo>
                    <a:pt x="7375474" y="1166275"/>
                    <a:pt x="7374253" y="1167496"/>
                    <a:pt x="7374253" y="1165054"/>
                  </a:cubicBezTo>
                  <a:cubicBezTo>
                    <a:pt x="7374253" y="1163834"/>
                    <a:pt x="7373032" y="1163834"/>
                    <a:pt x="7373032" y="1163834"/>
                  </a:cubicBezTo>
                  <a:cubicBezTo>
                    <a:pt x="7371812" y="1162613"/>
                    <a:pt x="7371812" y="1167496"/>
                    <a:pt x="7370591" y="1167496"/>
                  </a:cubicBezTo>
                  <a:cubicBezTo>
                    <a:pt x="7370591" y="1167496"/>
                    <a:pt x="7369370" y="1167496"/>
                    <a:pt x="7369370" y="1165054"/>
                  </a:cubicBezTo>
                  <a:cubicBezTo>
                    <a:pt x="7369370" y="1161392"/>
                    <a:pt x="7368150" y="1165054"/>
                    <a:pt x="7366929" y="1167496"/>
                  </a:cubicBezTo>
                  <a:cubicBezTo>
                    <a:pt x="7365708" y="1169937"/>
                    <a:pt x="7365708" y="1168716"/>
                    <a:pt x="7364487" y="1166275"/>
                  </a:cubicBezTo>
                  <a:cubicBezTo>
                    <a:pt x="7365708" y="1163834"/>
                    <a:pt x="7366929" y="1161392"/>
                    <a:pt x="7366929" y="1158951"/>
                  </a:cubicBezTo>
                  <a:cubicBezTo>
                    <a:pt x="7368150" y="1156509"/>
                    <a:pt x="7369370" y="1156509"/>
                    <a:pt x="7370591" y="1154068"/>
                  </a:cubicBezTo>
                  <a:cubicBezTo>
                    <a:pt x="7371812" y="1151627"/>
                    <a:pt x="7375474" y="1151627"/>
                    <a:pt x="7376694" y="1149185"/>
                  </a:cubicBezTo>
                  <a:cubicBezTo>
                    <a:pt x="7379136" y="1145523"/>
                    <a:pt x="7381577" y="1145523"/>
                    <a:pt x="7381577" y="1145523"/>
                  </a:cubicBezTo>
                  <a:cubicBezTo>
                    <a:pt x="7382798" y="1145523"/>
                    <a:pt x="7384019" y="1144302"/>
                    <a:pt x="7384019" y="1144302"/>
                  </a:cubicBezTo>
                  <a:cubicBezTo>
                    <a:pt x="7384019" y="1144302"/>
                    <a:pt x="7385239" y="1143081"/>
                    <a:pt x="7385239" y="1141861"/>
                  </a:cubicBezTo>
                  <a:cubicBezTo>
                    <a:pt x="7386460" y="1139420"/>
                    <a:pt x="7386460" y="1138199"/>
                    <a:pt x="7385239" y="1138199"/>
                  </a:cubicBezTo>
                  <a:cubicBezTo>
                    <a:pt x="7382798" y="1139420"/>
                    <a:pt x="7382798" y="1140640"/>
                    <a:pt x="7381577" y="1138199"/>
                  </a:cubicBezTo>
                  <a:cubicBezTo>
                    <a:pt x="7380357" y="1136978"/>
                    <a:pt x="7379136" y="1138199"/>
                    <a:pt x="7377915" y="1138199"/>
                  </a:cubicBezTo>
                  <a:cubicBezTo>
                    <a:pt x="7377915" y="1138199"/>
                    <a:pt x="7376694" y="1139420"/>
                    <a:pt x="7376694" y="1139420"/>
                  </a:cubicBezTo>
                  <a:cubicBezTo>
                    <a:pt x="7376694" y="1139420"/>
                    <a:pt x="7375474" y="1140640"/>
                    <a:pt x="7375474" y="1140640"/>
                  </a:cubicBezTo>
                  <a:cubicBezTo>
                    <a:pt x="7374253" y="1139420"/>
                    <a:pt x="7374253" y="1140640"/>
                    <a:pt x="7374253" y="1140640"/>
                  </a:cubicBezTo>
                  <a:cubicBezTo>
                    <a:pt x="7373032" y="1139420"/>
                    <a:pt x="7374253" y="1138199"/>
                    <a:pt x="7371812" y="1141861"/>
                  </a:cubicBezTo>
                  <a:cubicBezTo>
                    <a:pt x="7370591" y="1144302"/>
                    <a:pt x="7369370" y="1145523"/>
                    <a:pt x="7369370" y="1143081"/>
                  </a:cubicBezTo>
                  <a:cubicBezTo>
                    <a:pt x="7369370" y="1141861"/>
                    <a:pt x="7368150" y="1141861"/>
                    <a:pt x="7368150" y="1141861"/>
                  </a:cubicBezTo>
                  <a:cubicBezTo>
                    <a:pt x="7366929" y="1140640"/>
                    <a:pt x="7365708" y="1145523"/>
                    <a:pt x="7365708" y="1145523"/>
                  </a:cubicBezTo>
                  <a:cubicBezTo>
                    <a:pt x="7365708" y="1145523"/>
                    <a:pt x="7364487" y="1145523"/>
                    <a:pt x="7364487" y="1143081"/>
                  </a:cubicBezTo>
                  <a:cubicBezTo>
                    <a:pt x="7364487" y="1139420"/>
                    <a:pt x="7362046" y="1143081"/>
                    <a:pt x="7362046" y="1145523"/>
                  </a:cubicBezTo>
                  <a:cubicBezTo>
                    <a:pt x="7360825" y="1147964"/>
                    <a:pt x="7359605" y="1146744"/>
                    <a:pt x="7359605" y="1144302"/>
                  </a:cubicBezTo>
                  <a:cubicBezTo>
                    <a:pt x="7359605" y="1143081"/>
                    <a:pt x="7358384" y="1139420"/>
                    <a:pt x="7357163" y="1143081"/>
                  </a:cubicBezTo>
                  <a:cubicBezTo>
                    <a:pt x="7355943" y="1145523"/>
                    <a:pt x="7355943" y="1145523"/>
                    <a:pt x="7355943" y="1145523"/>
                  </a:cubicBezTo>
                  <a:cubicBezTo>
                    <a:pt x="7355943" y="1145523"/>
                    <a:pt x="7354722" y="1144302"/>
                    <a:pt x="7354722" y="1144302"/>
                  </a:cubicBezTo>
                  <a:cubicBezTo>
                    <a:pt x="7354722" y="1143081"/>
                    <a:pt x="7355943" y="1143081"/>
                    <a:pt x="7355943" y="1141861"/>
                  </a:cubicBezTo>
                  <a:cubicBezTo>
                    <a:pt x="7357163" y="1140640"/>
                    <a:pt x="7357163" y="1140640"/>
                    <a:pt x="7358384" y="1139420"/>
                  </a:cubicBezTo>
                  <a:cubicBezTo>
                    <a:pt x="7358384" y="1139420"/>
                    <a:pt x="7358384" y="1139420"/>
                    <a:pt x="7358384" y="1139420"/>
                  </a:cubicBezTo>
                  <a:cubicBezTo>
                    <a:pt x="7358384" y="1139420"/>
                    <a:pt x="7359605" y="1139420"/>
                    <a:pt x="7359605" y="1138199"/>
                  </a:cubicBezTo>
                  <a:cubicBezTo>
                    <a:pt x="7360825" y="1138199"/>
                    <a:pt x="7362046" y="1138199"/>
                    <a:pt x="7362046" y="1136978"/>
                  </a:cubicBezTo>
                  <a:cubicBezTo>
                    <a:pt x="7363267" y="1134537"/>
                    <a:pt x="7365708" y="1135757"/>
                    <a:pt x="7365708" y="1136978"/>
                  </a:cubicBezTo>
                  <a:cubicBezTo>
                    <a:pt x="7365708" y="1136978"/>
                    <a:pt x="7366929" y="1136978"/>
                    <a:pt x="7366929" y="1136978"/>
                  </a:cubicBezTo>
                  <a:cubicBezTo>
                    <a:pt x="7366929" y="1136978"/>
                    <a:pt x="7368150" y="1136978"/>
                    <a:pt x="7368150" y="1135757"/>
                  </a:cubicBezTo>
                  <a:cubicBezTo>
                    <a:pt x="7369370" y="1134537"/>
                    <a:pt x="7369370" y="1134537"/>
                    <a:pt x="7369370" y="1134537"/>
                  </a:cubicBezTo>
                  <a:cubicBezTo>
                    <a:pt x="7368150" y="1134537"/>
                    <a:pt x="7366929" y="1134537"/>
                    <a:pt x="7366929" y="1132095"/>
                  </a:cubicBezTo>
                  <a:cubicBezTo>
                    <a:pt x="7366929" y="1130874"/>
                    <a:pt x="7365708" y="1130874"/>
                    <a:pt x="7364487" y="1130874"/>
                  </a:cubicBezTo>
                  <a:cubicBezTo>
                    <a:pt x="7364487" y="1130874"/>
                    <a:pt x="7363267" y="1132095"/>
                    <a:pt x="7363267" y="1132095"/>
                  </a:cubicBezTo>
                  <a:cubicBezTo>
                    <a:pt x="7363267" y="1132095"/>
                    <a:pt x="7363267" y="1132095"/>
                    <a:pt x="7363267" y="1132095"/>
                  </a:cubicBezTo>
                  <a:cubicBezTo>
                    <a:pt x="7363267" y="1132095"/>
                    <a:pt x="7363267" y="1132095"/>
                    <a:pt x="7363267" y="1130874"/>
                  </a:cubicBezTo>
                  <a:cubicBezTo>
                    <a:pt x="7364487" y="1128433"/>
                    <a:pt x="7365708" y="1128433"/>
                    <a:pt x="7366929" y="1127213"/>
                  </a:cubicBezTo>
                  <a:cubicBezTo>
                    <a:pt x="7368150" y="1124771"/>
                    <a:pt x="7371812" y="1125992"/>
                    <a:pt x="7373032" y="1124771"/>
                  </a:cubicBezTo>
                  <a:cubicBezTo>
                    <a:pt x="7375474" y="1121109"/>
                    <a:pt x="7377915" y="1122330"/>
                    <a:pt x="7377915" y="1122330"/>
                  </a:cubicBezTo>
                  <a:cubicBezTo>
                    <a:pt x="7379136" y="1122330"/>
                    <a:pt x="7380357" y="1121109"/>
                    <a:pt x="7380357" y="1122330"/>
                  </a:cubicBezTo>
                  <a:cubicBezTo>
                    <a:pt x="7380357" y="1122330"/>
                    <a:pt x="7381577" y="1122330"/>
                    <a:pt x="7381577" y="1119888"/>
                  </a:cubicBezTo>
                  <a:cubicBezTo>
                    <a:pt x="7382798" y="1118667"/>
                    <a:pt x="7382798" y="1116226"/>
                    <a:pt x="7382798" y="1117447"/>
                  </a:cubicBezTo>
                  <a:cubicBezTo>
                    <a:pt x="7380357" y="1118667"/>
                    <a:pt x="7380357" y="1119888"/>
                    <a:pt x="7379136" y="1116226"/>
                  </a:cubicBezTo>
                  <a:cubicBezTo>
                    <a:pt x="7377915" y="1113785"/>
                    <a:pt x="7376694" y="1116226"/>
                    <a:pt x="7375474" y="1116226"/>
                  </a:cubicBezTo>
                  <a:cubicBezTo>
                    <a:pt x="7375474" y="1116226"/>
                    <a:pt x="7374253" y="1117447"/>
                    <a:pt x="7374253" y="1117447"/>
                  </a:cubicBezTo>
                  <a:cubicBezTo>
                    <a:pt x="7374253" y="1117447"/>
                    <a:pt x="7373032" y="1118667"/>
                    <a:pt x="7373032" y="1118667"/>
                  </a:cubicBezTo>
                  <a:cubicBezTo>
                    <a:pt x="7371812" y="1117447"/>
                    <a:pt x="7371812" y="1118667"/>
                    <a:pt x="7371812" y="1117447"/>
                  </a:cubicBezTo>
                  <a:cubicBezTo>
                    <a:pt x="7370591" y="1116226"/>
                    <a:pt x="7371812" y="1115006"/>
                    <a:pt x="7369370" y="1118667"/>
                  </a:cubicBezTo>
                  <a:cubicBezTo>
                    <a:pt x="7368150" y="1119888"/>
                    <a:pt x="7366929" y="1122330"/>
                    <a:pt x="7366929" y="1119888"/>
                  </a:cubicBezTo>
                  <a:cubicBezTo>
                    <a:pt x="7366929" y="1118667"/>
                    <a:pt x="7365708" y="1118667"/>
                    <a:pt x="7365708" y="1118667"/>
                  </a:cubicBezTo>
                  <a:cubicBezTo>
                    <a:pt x="7364487" y="1117447"/>
                    <a:pt x="7363267" y="1121109"/>
                    <a:pt x="7363267" y="1121109"/>
                  </a:cubicBezTo>
                  <a:cubicBezTo>
                    <a:pt x="7363267" y="1121109"/>
                    <a:pt x="7362046" y="1119888"/>
                    <a:pt x="7362046" y="1118667"/>
                  </a:cubicBezTo>
                  <a:cubicBezTo>
                    <a:pt x="7362046" y="1115006"/>
                    <a:pt x="7360825" y="1118667"/>
                    <a:pt x="7359605" y="1119888"/>
                  </a:cubicBezTo>
                  <a:cubicBezTo>
                    <a:pt x="7357163" y="1122330"/>
                    <a:pt x="7358384" y="1119888"/>
                    <a:pt x="7357163" y="1118667"/>
                  </a:cubicBezTo>
                  <a:cubicBezTo>
                    <a:pt x="7357163" y="1117447"/>
                    <a:pt x="7357163" y="1113785"/>
                    <a:pt x="7354722" y="1117447"/>
                  </a:cubicBezTo>
                  <a:cubicBezTo>
                    <a:pt x="7353501" y="1118667"/>
                    <a:pt x="7353501" y="1119888"/>
                    <a:pt x="7353501" y="1118667"/>
                  </a:cubicBezTo>
                  <a:cubicBezTo>
                    <a:pt x="7352280" y="1116226"/>
                    <a:pt x="7352280" y="1121109"/>
                    <a:pt x="7352280" y="1119888"/>
                  </a:cubicBezTo>
                  <a:cubicBezTo>
                    <a:pt x="7351060" y="1117447"/>
                    <a:pt x="7348618" y="1118667"/>
                    <a:pt x="7347398" y="1121109"/>
                  </a:cubicBezTo>
                  <a:cubicBezTo>
                    <a:pt x="7343736" y="1125992"/>
                    <a:pt x="7343736" y="1124771"/>
                    <a:pt x="7342515" y="1122330"/>
                  </a:cubicBezTo>
                  <a:cubicBezTo>
                    <a:pt x="7340073" y="1118667"/>
                    <a:pt x="7340073" y="1123550"/>
                    <a:pt x="7340073" y="1121109"/>
                  </a:cubicBezTo>
                  <a:cubicBezTo>
                    <a:pt x="7340073" y="1118667"/>
                    <a:pt x="7338853" y="1115006"/>
                    <a:pt x="7337632" y="1119888"/>
                  </a:cubicBezTo>
                  <a:cubicBezTo>
                    <a:pt x="7337632" y="1121109"/>
                    <a:pt x="7336411" y="1122330"/>
                    <a:pt x="7336411" y="1121109"/>
                  </a:cubicBezTo>
                  <a:cubicBezTo>
                    <a:pt x="7336411" y="1112564"/>
                    <a:pt x="7335191" y="1121109"/>
                    <a:pt x="7333970" y="1118667"/>
                  </a:cubicBezTo>
                  <a:cubicBezTo>
                    <a:pt x="7333970" y="1118667"/>
                    <a:pt x="7333970" y="1117447"/>
                    <a:pt x="7333970" y="1117447"/>
                  </a:cubicBezTo>
                  <a:cubicBezTo>
                    <a:pt x="7333970" y="1117447"/>
                    <a:pt x="7333970" y="1117447"/>
                    <a:pt x="7335191" y="1117447"/>
                  </a:cubicBezTo>
                  <a:cubicBezTo>
                    <a:pt x="7338853" y="1116226"/>
                    <a:pt x="7338853" y="1113785"/>
                    <a:pt x="7342515" y="1111343"/>
                  </a:cubicBezTo>
                  <a:cubicBezTo>
                    <a:pt x="7343736" y="1110123"/>
                    <a:pt x="7344956" y="1110123"/>
                    <a:pt x="7346177" y="1108902"/>
                  </a:cubicBezTo>
                  <a:cubicBezTo>
                    <a:pt x="7348618" y="1107681"/>
                    <a:pt x="7349839" y="1106460"/>
                    <a:pt x="7352280" y="1105240"/>
                  </a:cubicBezTo>
                  <a:cubicBezTo>
                    <a:pt x="7353501" y="1105240"/>
                    <a:pt x="7357163" y="1105240"/>
                    <a:pt x="7357163" y="1105240"/>
                  </a:cubicBezTo>
                  <a:cubicBezTo>
                    <a:pt x="7358384" y="1104019"/>
                    <a:pt x="7360825" y="1100357"/>
                    <a:pt x="7362046" y="1096695"/>
                  </a:cubicBezTo>
                  <a:cubicBezTo>
                    <a:pt x="7363267" y="1094253"/>
                    <a:pt x="7364487" y="1094253"/>
                    <a:pt x="7365708" y="1093033"/>
                  </a:cubicBezTo>
                  <a:cubicBezTo>
                    <a:pt x="7366929" y="1090592"/>
                    <a:pt x="7369370" y="1091812"/>
                    <a:pt x="7370591" y="1089371"/>
                  </a:cubicBezTo>
                  <a:cubicBezTo>
                    <a:pt x="7371812" y="1085709"/>
                    <a:pt x="7374253" y="1086929"/>
                    <a:pt x="7375474" y="1086929"/>
                  </a:cubicBezTo>
                  <a:cubicBezTo>
                    <a:pt x="7375474" y="1086929"/>
                    <a:pt x="7376694" y="1085709"/>
                    <a:pt x="7377915" y="1086929"/>
                  </a:cubicBezTo>
                  <a:cubicBezTo>
                    <a:pt x="7377915" y="1086929"/>
                    <a:pt x="7379136" y="1086929"/>
                    <a:pt x="7379136" y="1085709"/>
                  </a:cubicBezTo>
                  <a:cubicBezTo>
                    <a:pt x="7380357" y="1084488"/>
                    <a:pt x="7380357" y="1083267"/>
                    <a:pt x="7379136" y="1083267"/>
                  </a:cubicBezTo>
                  <a:cubicBezTo>
                    <a:pt x="7376694" y="1084488"/>
                    <a:pt x="7376694" y="1085709"/>
                    <a:pt x="7375474" y="1082046"/>
                  </a:cubicBezTo>
                  <a:cubicBezTo>
                    <a:pt x="7375474" y="1080826"/>
                    <a:pt x="7373032" y="1082046"/>
                    <a:pt x="7371812" y="1082046"/>
                  </a:cubicBezTo>
                  <a:cubicBezTo>
                    <a:pt x="7371812" y="1082046"/>
                    <a:pt x="7370591" y="1083267"/>
                    <a:pt x="7370591" y="1083267"/>
                  </a:cubicBezTo>
                  <a:cubicBezTo>
                    <a:pt x="7370591" y="1083267"/>
                    <a:pt x="7369370" y="1084488"/>
                    <a:pt x="7369370" y="1084488"/>
                  </a:cubicBezTo>
                  <a:cubicBezTo>
                    <a:pt x="7368150" y="1083267"/>
                    <a:pt x="7368150" y="1084488"/>
                    <a:pt x="7368150" y="1084488"/>
                  </a:cubicBezTo>
                  <a:cubicBezTo>
                    <a:pt x="7366929" y="1083267"/>
                    <a:pt x="7368150" y="1082046"/>
                    <a:pt x="7365708" y="1085709"/>
                  </a:cubicBezTo>
                  <a:cubicBezTo>
                    <a:pt x="7364487" y="1086929"/>
                    <a:pt x="7364487" y="1088150"/>
                    <a:pt x="7363267" y="1086929"/>
                  </a:cubicBezTo>
                  <a:cubicBezTo>
                    <a:pt x="7363267" y="1085709"/>
                    <a:pt x="7362046" y="1085709"/>
                    <a:pt x="7362046" y="1085709"/>
                  </a:cubicBezTo>
                  <a:cubicBezTo>
                    <a:pt x="7360825" y="1084488"/>
                    <a:pt x="7360825" y="1088150"/>
                    <a:pt x="7359605" y="1088150"/>
                  </a:cubicBezTo>
                  <a:cubicBezTo>
                    <a:pt x="7359605" y="1088150"/>
                    <a:pt x="7359605" y="1088150"/>
                    <a:pt x="7358384" y="1086929"/>
                  </a:cubicBezTo>
                  <a:cubicBezTo>
                    <a:pt x="7358384" y="1085709"/>
                    <a:pt x="7359605" y="1084488"/>
                    <a:pt x="7359605" y="1083267"/>
                  </a:cubicBezTo>
                  <a:cubicBezTo>
                    <a:pt x="7360825" y="1080826"/>
                    <a:pt x="7362046" y="1079605"/>
                    <a:pt x="7362046" y="1078385"/>
                  </a:cubicBezTo>
                  <a:cubicBezTo>
                    <a:pt x="7362046" y="1077164"/>
                    <a:pt x="7363267" y="1075943"/>
                    <a:pt x="7364487" y="1075943"/>
                  </a:cubicBezTo>
                  <a:cubicBezTo>
                    <a:pt x="7365708" y="1074722"/>
                    <a:pt x="7366929" y="1073502"/>
                    <a:pt x="7366929" y="1072281"/>
                  </a:cubicBezTo>
                  <a:cubicBezTo>
                    <a:pt x="7368150" y="1067398"/>
                    <a:pt x="7370591" y="1066177"/>
                    <a:pt x="7370591" y="1066177"/>
                  </a:cubicBezTo>
                  <a:cubicBezTo>
                    <a:pt x="7370591" y="1066177"/>
                    <a:pt x="7371812" y="1063736"/>
                    <a:pt x="7371812" y="1063736"/>
                  </a:cubicBezTo>
                  <a:cubicBezTo>
                    <a:pt x="7371812" y="1063736"/>
                    <a:pt x="7373032" y="1062515"/>
                    <a:pt x="7373032" y="1060074"/>
                  </a:cubicBezTo>
                  <a:cubicBezTo>
                    <a:pt x="7373032" y="1057632"/>
                    <a:pt x="7373032" y="1056412"/>
                    <a:pt x="7373032" y="1057632"/>
                  </a:cubicBezTo>
                  <a:cubicBezTo>
                    <a:pt x="7371812" y="1061295"/>
                    <a:pt x="7371812" y="1062515"/>
                    <a:pt x="7370591" y="1061295"/>
                  </a:cubicBezTo>
                  <a:cubicBezTo>
                    <a:pt x="7369370" y="1060074"/>
                    <a:pt x="7369370" y="1063736"/>
                    <a:pt x="7368150" y="1063736"/>
                  </a:cubicBezTo>
                  <a:cubicBezTo>
                    <a:pt x="7368150" y="1063736"/>
                    <a:pt x="7368150" y="1066177"/>
                    <a:pt x="7366929" y="1066177"/>
                  </a:cubicBezTo>
                  <a:cubicBezTo>
                    <a:pt x="7366929" y="1066177"/>
                    <a:pt x="7365708" y="1068619"/>
                    <a:pt x="7365708" y="1067398"/>
                  </a:cubicBezTo>
                  <a:cubicBezTo>
                    <a:pt x="7364487" y="1067398"/>
                    <a:pt x="7364487" y="1067398"/>
                    <a:pt x="7364487" y="1067398"/>
                  </a:cubicBezTo>
                  <a:cubicBezTo>
                    <a:pt x="7363267" y="1067398"/>
                    <a:pt x="7364487" y="1064957"/>
                    <a:pt x="7363267" y="1069839"/>
                  </a:cubicBezTo>
                  <a:cubicBezTo>
                    <a:pt x="7363267" y="1072281"/>
                    <a:pt x="7362046" y="1073502"/>
                    <a:pt x="7362046" y="1072281"/>
                  </a:cubicBezTo>
                  <a:cubicBezTo>
                    <a:pt x="7362046" y="1071060"/>
                    <a:pt x="7360825" y="1072281"/>
                    <a:pt x="7360825" y="1072281"/>
                  </a:cubicBezTo>
                  <a:cubicBezTo>
                    <a:pt x="7359605" y="1072281"/>
                    <a:pt x="7359605" y="1075943"/>
                    <a:pt x="7359605" y="1075943"/>
                  </a:cubicBezTo>
                  <a:cubicBezTo>
                    <a:pt x="7359605" y="1075943"/>
                    <a:pt x="7358384" y="1075943"/>
                    <a:pt x="7358384" y="1074722"/>
                  </a:cubicBezTo>
                  <a:cubicBezTo>
                    <a:pt x="7358384" y="1071060"/>
                    <a:pt x="7357163" y="1075943"/>
                    <a:pt x="7355943" y="1077164"/>
                  </a:cubicBezTo>
                  <a:cubicBezTo>
                    <a:pt x="7354722" y="1079605"/>
                    <a:pt x="7354722" y="1078385"/>
                    <a:pt x="7353501" y="1077164"/>
                  </a:cubicBezTo>
                  <a:cubicBezTo>
                    <a:pt x="7353501" y="1077164"/>
                    <a:pt x="7353501" y="1077164"/>
                    <a:pt x="7353501" y="1077164"/>
                  </a:cubicBezTo>
                  <a:cubicBezTo>
                    <a:pt x="7353501" y="1077164"/>
                    <a:pt x="7354722" y="1077164"/>
                    <a:pt x="7354722" y="1077164"/>
                  </a:cubicBezTo>
                  <a:cubicBezTo>
                    <a:pt x="7355943" y="1075943"/>
                    <a:pt x="7357163" y="1071060"/>
                    <a:pt x="7358384" y="1068619"/>
                  </a:cubicBezTo>
                  <a:cubicBezTo>
                    <a:pt x="7358384" y="1066177"/>
                    <a:pt x="7360825" y="1066177"/>
                    <a:pt x="7360825" y="1063736"/>
                  </a:cubicBezTo>
                  <a:cubicBezTo>
                    <a:pt x="7360825" y="1061295"/>
                    <a:pt x="7364487" y="1061295"/>
                    <a:pt x="7365708" y="1058853"/>
                  </a:cubicBezTo>
                  <a:cubicBezTo>
                    <a:pt x="7366929" y="1055191"/>
                    <a:pt x="7369370" y="1055191"/>
                    <a:pt x="7369370" y="1053970"/>
                  </a:cubicBezTo>
                  <a:cubicBezTo>
                    <a:pt x="7369370" y="1053970"/>
                    <a:pt x="7370591" y="1052750"/>
                    <a:pt x="7370591" y="1052750"/>
                  </a:cubicBezTo>
                  <a:cubicBezTo>
                    <a:pt x="7370591" y="1052750"/>
                    <a:pt x="7371812" y="1051529"/>
                    <a:pt x="7371812" y="1050308"/>
                  </a:cubicBezTo>
                  <a:cubicBezTo>
                    <a:pt x="7371812" y="1049088"/>
                    <a:pt x="7373032" y="1046646"/>
                    <a:pt x="7371812" y="1047867"/>
                  </a:cubicBezTo>
                  <a:cubicBezTo>
                    <a:pt x="7370591" y="1050308"/>
                    <a:pt x="7370591" y="1051529"/>
                    <a:pt x="7368150" y="1049088"/>
                  </a:cubicBezTo>
                  <a:cubicBezTo>
                    <a:pt x="7366929" y="1047867"/>
                    <a:pt x="7366929" y="1050308"/>
                    <a:pt x="7365708" y="1050308"/>
                  </a:cubicBezTo>
                  <a:cubicBezTo>
                    <a:pt x="7365708" y="1050308"/>
                    <a:pt x="7365708" y="1051529"/>
                    <a:pt x="7364487" y="1051529"/>
                  </a:cubicBezTo>
                  <a:cubicBezTo>
                    <a:pt x="7364487" y="1051529"/>
                    <a:pt x="7363267" y="1052750"/>
                    <a:pt x="7363267" y="1052750"/>
                  </a:cubicBezTo>
                  <a:cubicBezTo>
                    <a:pt x="7362046" y="1052750"/>
                    <a:pt x="7362046" y="1052750"/>
                    <a:pt x="7362046" y="1052750"/>
                  </a:cubicBezTo>
                  <a:cubicBezTo>
                    <a:pt x="7360825" y="1052750"/>
                    <a:pt x="7362046" y="1050308"/>
                    <a:pt x="7360825" y="1053970"/>
                  </a:cubicBezTo>
                  <a:cubicBezTo>
                    <a:pt x="7359605" y="1055191"/>
                    <a:pt x="7359605" y="1057632"/>
                    <a:pt x="7359605" y="1055191"/>
                  </a:cubicBezTo>
                  <a:cubicBezTo>
                    <a:pt x="7359605" y="1053970"/>
                    <a:pt x="7358384" y="1055191"/>
                    <a:pt x="7358384" y="1055191"/>
                  </a:cubicBezTo>
                  <a:cubicBezTo>
                    <a:pt x="7357163" y="1055191"/>
                    <a:pt x="7357163" y="1058853"/>
                    <a:pt x="7357163" y="1058853"/>
                  </a:cubicBezTo>
                  <a:cubicBezTo>
                    <a:pt x="7357163" y="1058853"/>
                    <a:pt x="7355943" y="1058853"/>
                    <a:pt x="7355943" y="1057632"/>
                  </a:cubicBezTo>
                  <a:cubicBezTo>
                    <a:pt x="7355943" y="1056412"/>
                    <a:pt x="7355943" y="1056412"/>
                    <a:pt x="7357163" y="1055191"/>
                  </a:cubicBezTo>
                  <a:cubicBezTo>
                    <a:pt x="7357163" y="1053970"/>
                    <a:pt x="7359605" y="1052750"/>
                    <a:pt x="7359605" y="1051529"/>
                  </a:cubicBezTo>
                  <a:cubicBezTo>
                    <a:pt x="7359605" y="1050308"/>
                    <a:pt x="7360825" y="1050308"/>
                    <a:pt x="7362046" y="1049088"/>
                  </a:cubicBezTo>
                  <a:cubicBezTo>
                    <a:pt x="7363267" y="1047867"/>
                    <a:pt x="7364487" y="1047867"/>
                    <a:pt x="7364487" y="1046646"/>
                  </a:cubicBezTo>
                  <a:cubicBezTo>
                    <a:pt x="7365708" y="1044205"/>
                    <a:pt x="7365708" y="1044205"/>
                    <a:pt x="7366929" y="1042984"/>
                  </a:cubicBezTo>
                  <a:cubicBezTo>
                    <a:pt x="7368150" y="1041763"/>
                    <a:pt x="7368150" y="1041763"/>
                    <a:pt x="7368150" y="1041763"/>
                  </a:cubicBezTo>
                  <a:cubicBezTo>
                    <a:pt x="7368150" y="1041763"/>
                    <a:pt x="7369370" y="1039322"/>
                    <a:pt x="7369370" y="1039322"/>
                  </a:cubicBezTo>
                  <a:cubicBezTo>
                    <a:pt x="7369370" y="1039322"/>
                    <a:pt x="7369370" y="1038101"/>
                    <a:pt x="7370591" y="1035660"/>
                  </a:cubicBezTo>
                  <a:cubicBezTo>
                    <a:pt x="7370591" y="1033218"/>
                    <a:pt x="7370591" y="1031998"/>
                    <a:pt x="7370591" y="1033218"/>
                  </a:cubicBezTo>
                  <a:cubicBezTo>
                    <a:pt x="7369370" y="1036881"/>
                    <a:pt x="7369370" y="1038101"/>
                    <a:pt x="7368150" y="1036881"/>
                  </a:cubicBezTo>
                  <a:cubicBezTo>
                    <a:pt x="7366929" y="1036881"/>
                    <a:pt x="7366929" y="1039322"/>
                    <a:pt x="7365708" y="1039322"/>
                  </a:cubicBezTo>
                  <a:cubicBezTo>
                    <a:pt x="7365708" y="1039322"/>
                    <a:pt x="7365708" y="1040543"/>
                    <a:pt x="7364487" y="1040543"/>
                  </a:cubicBezTo>
                  <a:cubicBezTo>
                    <a:pt x="7364487" y="1040543"/>
                    <a:pt x="7363267" y="1041763"/>
                    <a:pt x="7363267" y="1041763"/>
                  </a:cubicBezTo>
                  <a:cubicBezTo>
                    <a:pt x="7362046" y="1041763"/>
                    <a:pt x="7362046" y="1041763"/>
                    <a:pt x="7362046" y="1041763"/>
                  </a:cubicBezTo>
                  <a:cubicBezTo>
                    <a:pt x="7360825" y="1041763"/>
                    <a:pt x="7362046" y="1040543"/>
                    <a:pt x="7360825" y="1042984"/>
                  </a:cubicBezTo>
                  <a:cubicBezTo>
                    <a:pt x="7359605" y="1044205"/>
                    <a:pt x="7359605" y="1045425"/>
                    <a:pt x="7359605" y="1044205"/>
                  </a:cubicBezTo>
                  <a:cubicBezTo>
                    <a:pt x="7359605" y="1042984"/>
                    <a:pt x="7358384" y="1044205"/>
                    <a:pt x="7358384" y="1042984"/>
                  </a:cubicBezTo>
                  <a:cubicBezTo>
                    <a:pt x="7357163" y="1042984"/>
                    <a:pt x="7357163" y="1045425"/>
                    <a:pt x="7357163" y="1045425"/>
                  </a:cubicBezTo>
                  <a:cubicBezTo>
                    <a:pt x="7357163" y="1045425"/>
                    <a:pt x="7355943" y="1045425"/>
                    <a:pt x="7355943" y="1044205"/>
                  </a:cubicBezTo>
                  <a:cubicBezTo>
                    <a:pt x="7355943" y="1041763"/>
                    <a:pt x="7354722" y="1044205"/>
                    <a:pt x="7353501" y="1045425"/>
                  </a:cubicBezTo>
                  <a:cubicBezTo>
                    <a:pt x="7352280" y="1047867"/>
                    <a:pt x="7352280" y="1046646"/>
                    <a:pt x="7351060" y="1045425"/>
                  </a:cubicBezTo>
                  <a:cubicBezTo>
                    <a:pt x="7351060" y="1044205"/>
                    <a:pt x="7349839" y="1041763"/>
                    <a:pt x="7348618" y="1045425"/>
                  </a:cubicBezTo>
                  <a:cubicBezTo>
                    <a:pt x="7348618" y="1046646"/>
                    <a:pt x="7347398" y="1047867"/>
                    <a:pt x="7347398" y="1046646"/>
                  </a:cubicBezTo>
                  <a:cubicBezTo>
                    <a:pt x="7346177" y="1045425"/>
                    <a:pt x="7346177" y="1047867"/>
                    <a:pt x="7346177" y="1047867"/>
                  </a:cubicBezTo>
                  <a:cubicBezTo>
                    <a:pt x="7344956" y="1046646"/>
                    <a:pt x="7343736" y="1047867"/>
                    <a:pt x="7342515" y="1050308"/>
                  </a:cubicBezTo>
                  <a:cubicBezTo>
                    <a:pt x="7340073" y="1055191"/>
                    <a:pt x="7340073" y="1053970"/>
                    <a:pt x="7338853" y="1052750"/>
                  </a:cubicBezTo>
                  <a:cubicBezTo>
                    <a:pt x="7336411" y="1051529"/>
                    <a:pt x="7337632" y="1055191"/>
                    <a:pt x="7336411" y="1052750"/>
                  </a:cubicBezTo>
                  <a:cubicBezTo>
                    <a:pt x="7336411" y="1052750"/>
                    <a:pt x="7336411" y="1051529"/>
                    <a:pt x="7336411" y="1051529"/>
                  </a:cubicBezTo>
                  <a:cubicBezTo>
                    <a:pt x="7338853" y="1050308"/>
                    <a:pt x="7338853" y="1047867"/>
                    <a:pt x="7341294" y="1044205"/>
                  </a:cubicBezTo>
                  <a:cubicBezTo>
                    <a:pt x="7342515" y="1042984"/>
                    <a:pt x="7343736" y="1041763"/>
                    <a:pt x="7344956" y="1040543"/>
                  </a:cubicBezTo>
                  <a:cubicBezTo>
                    <a:pt x="7346177" y="1038101"/>
                    <a:pt x="7348618" y="1036881"/>
                    <a:pt x="7351060" y="1035660"/>
                  </a:cubicBezTo>
                  <a:cubicBezTo>
                    <a:pt x="7352280" y="1034439"/>
                    <a:pt x="7355943" y="1034439"/>
                    <a:pt x="7355943" y="1033218"/>
                  </a:cubicBezTo>
                  <a:cubicBezTo>
                    <a:pt x="7357163" y="1030777"/>
                    <a:pt x="7358384" y="1027115"/>
                    <a:pt x="7359605" y="1023453"/>
                  </a:cubicBezTo>
                  <a:cubicBezTo>
                    <a:pt x="7359605" y="1021011"/>
                    <a:pt x="7362046" y="1019791"/>
                    <a:pt x="7362046" y="1017349"/>
                  </a:cubicBezTo>
                  <a:cubicBezTo>
                    <a:pt x="7362046" y="1016129"/>
                    <a:pt x="7363267" y="1014908"/>
                    <a:pt x="7364487" y="1013687"/>
                  </a:cubicBezTo>
                  <a:cubicBezTo>
                    <a:pt x="7365708" y="1012467"/>
                    <a:pt x="7366929" y="1011246"/>
                    <a:pt x="7366929" y="1010025"/>
                  </a:cubicBezTo>
                  <a:cubicBezTo>
                    <a:pt x="7366929" y="1008804"/>
                    <a:pt x="7366929" y="1007584"/>
                    <a:pt x="7368150" y="1006363"/>
                  </a:cubicBezTo>
                  <a:cubicBezTo>
                    <a:pt x="7368150" y="1006363"/>
                    <a:pt x="7368150" y="1006363"/>
                    <a:pt x="7368150" y="1006363"/>
                  </a:cubicBezTo>
                  <a:cubicBezTo>
                    <a:pt x="7368150" y="1006363"/>
                    <a:pt x="7369370" y="1006363"/>
                    <a:pt x="7369370" y="1005142"/>
                  </a:cubicBezTo>
                  <a:cubicBezTo>
                    <a:pt x="7370591" y="1003922"/>
                    <a:pt x="7370591" y="1002701"/>
                    <a:pt x="7369370" y="1002701"/>
                  </a:cubicBezTo>
                  <a:cubicBezTo>
                    <a:pt x="7369370" y="1002701"/>
                    <a:pt x="7368150" y="1002701"/>
                    <a:pt x="7368150" y="1002701"/>
                  </a:cubicBezTo>
                  <a:cubicBezTo>
                    <a:pt x="7368150" y="1001480"/>
                    <a:pt x="7369370" y="1000260"/>
                    <a:pt x="7369370" y="1000260"/>
                  </a:cubicBezTo>
                  <a:cubicBezTo>
                    <a:pt x="7369370" y="999039"/>
                    <a:pt x="7370591" y="995377"/>
                    <a:pt x="7370591" y="995377"/>
                  </a:cubicBezTo>
                  <a:cubicBezTo>
                    <a:pt x="7370591" y="995377"/>
                    <a:pt x="7370591" y="992935"/>
                    <a:pt x="7370591" y="990494"/>
                  </a:cubicBezTo>
                  <a:cubicBezTo>
                    <a:pt x="7370591" y="988053"/>
                    <a:pt x="7369370" y="985611"/>
                    <a:pt x="7369370" y="988053"/>
                  </a:cubicBezTo>
                  <a:cubicBezTo>
                    <a:pt x="7369370" y="990494"/>
                    <a:pt x="7369370" y="992935"/>
                    <a:pt x="7369370" y="994156"/>
                  </a:cubicBezTo>
                  <a:cubicBezTo>
                    <a:pt x="7369370" y="995377"/>
                    <a:pt x="7369370" y="995377"/>
                    <a:pt x="7368150" y="995377"/>
                  </a:cubicBezTo>
                  <a:cubicBezTo>
                    <a:pt x="7366929" y="995377"/>
                    <a:pt x="7366929" y="999039"/>
                    <a:pt x="7365708" y="1000260"/>
                  </a:cubicBezTo>
                  <a:cubicBezTo>
                    <a:pt x="7365708" y="1000260"/>
                    <a:pt x="7365708" y="1000260"/>
                    <a:pt x="7365708" y="1001480"/>
                  </a:cubicBezTo>
                  <a:cubicBezTo>
                    <a:pt x="7365708" y="1001480"/>
                    <a:pt x="7364487" y="1001480"/>
                    <a:pt x="7363267" y="1001480"/>
                  </a:cubicBezTo>
                  <a:cubicBezTo>
                    <a:pt x="7363267" y="1001480"/>
                    <a:pt x="7362046" y="1002701"/>
                    <a:pt x="7362046" y="1002701"/>
                  </a:cubicBezTo>
                  <a:cubicBezTo>
                    <a:pt x="7362046" y="1002701"/>
                    <a:pt x="7360825" y="1003922"/>
                    <a:pt x="7360825" y="1003922"/>
                  </a:cubicBezTo>
                  <a:cubicBezTo>
                    <a:pt x="7359605" y="1002701"/>
                    <a:pt x="7359605" y="1003922"/>
                    <a:pt x="7359605" y="1003922"/>
                  </a:cubicBezTo>
                  <a:cubicBezTo>
                    <a:pt x="7358384" y="1003922"/>
                    <a:pt x="7359605" y="1001480"/>
                    <a:pt x="7358384" y="1005142"/>
                  </a:cubicBezTo>
                  <a:cubicBezTo>
                    <a:pt x="7357163" y="1006363"/>
                    <a:pt x="7357163" y="1008804"/>
                    <a:pt x="7357163" y="1006363"/>
                  </a:cubicBezTo>
                  <a:cubicBezTo>
                    <a:pt x="7357163" y="1005142"/>
                    <a:pt x="7355943" y="1006363"/>
                    <a:pt x="7355943" y="1006363"/>
                  </a:cubicBezTo>
                  <a:cubicBezTo>
                    <a:pt x="7354722" y="1006363"/>
                    <a:pt x="7354722" y="1008804"/>
                    <a:pt x="7354722" y="1010025"/>
                  </a:cubicBezTo>
                  <a:cubicBezTo>
                    <a:pt x="7354722" y="1010025"/>
                    <a:pt x="7353501" y="1010025"/>
                    <a:pt x="7353501" y="1008804"/>
                  </a:cubicBezTo>
                  <a:cubicBezTo>
                    <a:pt x="7353501" y="1006363"/>
                    <a:pt x="7352280" y="1010025"/>
                    <a:pt x="7351060" y="1011246"/>
                  </a:cubicBezTo>
                  <a:cubicBezTo>
                    <a:pt x="7349839" y="1013687"/>
                    <a:pt x="7349839" y="1012467"/>
                    <a:pt x="7348618" y="1011246"/>
                  </a:cubicBezTo>
                  <a:cubicBezTo>
                    <a:pt x="7348618" y="1010025"/>
                    <a:pt x="7347398" y="1007584"/>
                    <a:pt x="7347398" y="1011246"/>
                  </a:cubicBezTo>
                  <a:cubicBezTo>
                    <a:pt x="7347398" y="1012467"/>
                    <a:pt x="7346177" y="1013687"/>
                    <a:pt x="7346177" y="1012467"/>
                  </a:cubicBezTo>
                  <a:cubicBezTo>
                    <a:pt x="7344956" y="1011246"/>
                    <a:pt x="7344956" y="1013687"/>
                    <a:pt x="7344956" y="1013687"/>
                  </a:cubicBezTo>
                  <a:cubicBezTo>
                    <a:pt x="7343736" y="1012467"/>
                    <a:pt x="7342515" y="1013687"/>
                    <a:pt x="7341294" y="1014908"/>
                  </a:cubicBezTo>
                  <a:cubicBezTo>
                    <a:pt x="7338853" y="1019791"/>
                    <a:pt x="7338853" y="1018570"/>
                    <a:pt x="7337632" y="1016129"/>
                  </a:cubicBezTo>
                  <a:cubicBezTo>
                    <a:pt x="7336411" y="1013687"/>
                    <a:pt x="7336411" y="1017349"/>
                    <a:pt x="7335191" y="1014908"/>
                  </a:cubicBezTo>
                  <a:cubicBezTo>
                    <a:pt x="7335191" y="1013687"/>
                    <a:pt x="7335191" y="1012467"/>
                    <a:pt x="7333970" y="1012467"/>
                  </a:cubicBezTo>
                  <a:cubicBezTo>
                    <a:pt x="7335191" y="1011246"/>
                    <a:pt x="7335191" y="1010025"/>
                    <a:pt x="7336411" y="1007584"/>
                  </a:cubicBezTo>
                  <a:cubicBezTo>
                    <a:pt x="7337632" y="1006363"/>
                    <a:pt x="7338853" y="1006363"/>
                    <a:pt x="7340073" y="1005142"/>
                  </a:cubicBezTo>
                  <a:cubicBezTo>
                    <a:pt x="7341294" y="1003922"/>
                    <a:pt x="7343736" y="1002701"/>
                    <a:pt x="7344956" y="1000260"/>
                  </a:cubicBezTo>
                  <a:cubicBezTo>
                    <a:pt x="7346177" y="1000260"/>
                    <a:pt x="7348618" y="999039"/>
                    <a:pt x="7349839" y="997818"/>
                  </a:cubicBezTo>
                  <a:cubicBezTo>
                    <a:pt x="7351060" y="996597"/>
                    <a:pt x="7352280" y="991715"/>
                    <a:pt x="7353501" y="989273"/>
                  </a:cubicBezTo>
                  <a:cubicBezTo>
                    <a:pt x="7353501" y="986832"/>
                    <a:pt x="7355943" y="986832"/>
                    <a:pt x="7355943" y="984390"/>
                  </a:cubicBezTo>
                  <a:cubicBezTo>
                    <a:pt x="7355943" y="981949"/>
                    <a:pt x="7359605" y="981949"/>
                    <a:pt x="7359605" y="979508"/>
                  </a:cubicBezTo>
                  <a:cubicBezTo>
                    <a:pt x="7360825" y="975845"/>
                    <a:pt x="7363267" y="975845"/>
                    <a:pt x="7363267" y="975845"/>
                  </a:cubicBezTo>
                  <a:cubicBezTo>
                    <a:pt x="7363267" y="975845"/>
                    <a:pt x="7364487" y="974625"/>
                    <a:pt x="7364487" y="974625"/>
                  </a:cubicBezTo>
                  <a:cubicBezTo>
                    <a:pt x="7364487" y="974625"/>
                    <a:pt x="7365708" y="973404"/>
                    <a:pt x="7365708" y="972183"/>
                  </a:cubicBezTo>
                  <a:cubicBezTo>
                    <a:pt x="7365708" y="970963"/>
                    <a:pt x="7366929" y="969742"/>
                    <a:pt x="7365708" y="969742"/>
                  </a:cubicBezTo>
                  <a:cubicBezTo>
                    <a:pt x="7364487" y="970963"/>
                    <a:pt x="7364487" y="972183"/>
                    <a:pt x="7363267" y="970963"/>
                  </a:cubicBezTo>
                  <a:cubicBezTo>
                    <a:pt x="7362046" y="969742"/>
                    <a:pt x="7362046" y="972183"/>
                    <a:pt x="7360825" y="972183"/>
                  </a:cubicBezTo>
                  <a:cubicBezTo>
                    <a:pt x="7360825" y="972183"/>
                    <a:pt x="7360825" y="973404"/>
                    <a:pt x="7359605" y="973404"/>
                  </a:cubicBezTo>
                  <a:cubicBezTo>
                    <a:pt x="7359605" y="973404"/>
                    <a:pt x="7358384" y="974625"/>
                    <a:pt x="7358384" y="974625"/>
                  </a:cubicBezTo>
                  <a:cubicBezTo>
                    <a:pt x="7357163" y="974625"/>
                    <a:pt x="7357163" y="974625"/>
                    <a:pt x="7357163" y="974625"/>
                  </a:cubicBezTo>
                  <a:cubicBezTo>
                    <a:pt x="7355943" y="974625"/>
                    <a:pt x="7357163" y="972183"/>
                    <a:pt x="7355943" y="975845"/>
                  </a:cubicBezTo>
                  <a:cubicBezTo>
                    <a:pt x="7354722" y="977066"/>
                    <a:pt x="7354722" y="979508"/>
                    <a:pt x="7354722" y="977066"/>
                  </a:cubicBezTo>
                  <a:cubicBezTo>
                    <a:pt x="7354722" y="975845"/>
                    <a:pt x="7353501" y="977066"/>
                    <a:pt x="7353501" y="977066"/>
                  </a:cubicBezTo>
                  <a:cubicBezTo>
                    <a:pt x="7352280" y="977066"/>
                    <a:pt x="7352280" y="979508"/>
                    <a:pt x="7352280" y="980728"/>
                  </a:cubicBezTo>
                  <a:cubicBezTo>
                    <a:pt x="7352280" y="980728"/>
                    <a:pt x="7351060" y="980728"/>
                    <a:pt x="7351060" y="979508"/>
                  </a:cubicBezTo>
                  <a:cubicBezTo>
                    <a:pt x="7351060" y="977066"/>
                    <a:pt x="7349839" y="980728"/>
                    <a:pt x="7348618" y="981949"/>
                  </a:cubicBezTo>
                  <a:cubicBezTo>
                    <a:pt x="7347398" y="984390"/>
                    <a:pt x="7347398" y="983170"/>
                    <a:pt x="7346177" y="981949"/>
                  </a:cubicBezTo>
                  <a:cubicBezTo>
                    <a:pt x="7346177" y="980728"/>
                    <a:pt x="7344956" y="978287"/>
                    <a:pt x="7343736" y="981949"/>
                  </a:cubicBezTo>
                  <a:cubicBezTo>
                    <a:pt x="7343736" y="983170"/>
                    <a:pt x="7342515" y="984390"/>
                    <a:pt x="7342515" y="984390"/>
                  </a:cubicBezTo>
                  <a:cubicBezTo>
                    <a:pt x="7341294" y="983170"/>
                    <a:pt x="7341294" y="986832"/>
                    <a:pt x="7341294" y="986832"/>
                  </a:cubicBezTo>
                  <a:cubicBezTo>
                    <a:pt x="7340073" y="985611"/>
                    <a:pt x="7338853" y="986832"/>
                    <a:pt x="7337632" y="989273"/>
                  </a:cubicBezTo>
                  <a:cubicBezTo>
                    <a:pt x="7335191" y="994156"/>
                    <a:pt x="7335191" y="992935"/>
                    <a:pt x="7333970" y="991715"/>
                  </a:cubicBezTo>
                  <a:cubicBezTo>
                    <a:pt x="7331529" y="990494"/>
                    <a:pt x="7332749" y="994156"/>
                    <a:pt x="7331529" y="991715"/>
                  </a:cubicBezTo>
                  <a:cubicBezTo>
                    <a:pt x="7331529" y="991715"/>
                    <a:pt x="7331529" y="991715"/>
                    <a:pt x="7331529" y="991715"/>
                  </a:cubicBezTo>
                  <a:cubicBezTo>
                    <a:pt x="7331529" y="990494"/>
                    <a:pt x="7332749" y="989273"/>
                    <a:pt x="7333970" y="988053"/>
                  </a:cubicBezTo>
                  <a:cubicBezTo>
                    <a:pt x="7335191" y="986832"/>
                    <a:pt x="7336411" y="985611"/>
                    <a:pt x="7337632" y="984390"/>
                  </a:cubicBezTo>
                  <a:cubicBezTo>
                    <a:pt x="7338853" y="981949"/>
                    <a:pt x="7340073" y="980728"/>
                    <a:pt x="7342515" y="979508"/>
                  </a:cubicBezTo>
                  <a:cubicBezTo>
                    <a:pt x="7343736" y="978287"/>
                    <a:pt x="7346177" y="977066"/>
                    <a:pt x="7347398" y="975845"/>
                  </a:cubicBezTo>
                  <a:cubicBezTo>
                    <a:pt x="7348618" y="973404"/>
                    <a:pt x="7348618" y="969742"/>
                    <a:pt x="7349839" y="966080"/>
                  </a:cubicBezTo>
                  <a:cubicBezTo>
                    <a:pt x="7349839" y="963638"/>
                    <a:pt x="7351060" y="962418"/>
                    <a:pt x="7351060" y="959976"/>
                  </a:cubicBezTo>
                  <a:cubicBezTo>
                    <a:pt x="7351060" y="957535"/>
                    <a:pt x="7353501" y="955094"/>
                    <a:pt x="7353501" y="952652"/>
                  </a:cubicBezTo>
                  <a:cubicBezTo>
                    <a:pt x="7353501" y="948990"/>
                    <a:pt x="7355943" y="946549"/>
                    <a:pt x="7355943" y="946549"/>
                  </a:cubicBezTo>
                  <a:cubicBezTo>
                    <a:pt x="7355943" y="946549"/>
                    <a:pt x="7357163" y="944107"/>
                    <a:pt x="7357163" y="944107"/>
                  </a:cubicBezTo>
                  <a:cubicBezTo>
                    <a:pt x="7357163" y="944107"/>
                    <a:pt x="7357163" y="942887"/>
                    <a:pt x="7357163" y="941666"/>
                  </a:cubicBezTo>
                  <a:cubicBezTo>
                    <a:pt x="7357163" y="939224"/>
                    <a:pt x="7357163" y="938004"/>
                    <a:pt x="7357163" y="939224"/>
                  </a:cubicBezTo>
                  <a:cubicBezTo>
                    <a:pt x="7355943" y="942887"/>
                    <a:pt x="7355943" y="942887"/>
                    <a:pt x="7354722" y="942887"/>
                  </a:cubicBezTo>
                  <a:cubicBezTo>
                    <a:pt x="7353501" y="942887"/>
                    <a:pt x="7353501" y="945328"/>
                    <a:pt x="7352280" y="946549"/>
                  </a:cubicBezTo>
                  <a:cubicBezTo>
                    <a:pt x="7352280" y="946549"/>
                    <a:pt x="7352280" y="947769"/>
                    <a:pt x="7352280" y="948990"/>
                  </a:cubicBezTo>
                  <a:cubicBezTo>
                    <a:pt x="7352280" y="948990"/>
                    <a:pt x="7352280" y="950211"/>
                    <a:pt x="7351060" y="951431"/>
                  </a:cubicBezTo>
                  <a:cubicBezTo>
                    <a:pt x="7349839" y="951431"/>
                    <a:pt x="7351060" y="952652"/>
                    <a:pt x="7349839" y="952652"/>
                  </a:cubicBezTo>
                  <a:cubicBezTo>
                    <a:pt x="7348618" y="952652"/>
                    <a:pt x="7349839" y="951431"/>
                    <a:pt x="7348618" y="955094"/>
                  </a:cubicBezTo>
                  <a:cubicBezTo>
                    <a:pt x="7348618" y="957535"/>
                    <a:pt x="7348618" y="958756"/>
                    <a:pt x="7347398" y="957535"/>
                  </a:cubicBezTo>
                  <a:cubicBezTo>
                    <a:pt x="7347398" y="956314"/>
                    <a:pt x="7346177" y="957535"/>
                    <a:pt x="7346177" y="957535"/>
                  </a:cubicBezTo>
                  <a:cubicBezTo>
                    <a:pt x="7344956" y="957535"/>
                    <a:pt x="7344956" y="961197"/>
                    <a:pt x="7344956" y="961197"/>
                  </a:cubicBezTo>
                  <a:cubicBezTo>
                    <a:pt x="7344956" y="961197"/>
                    <a:pt x="7343736" y="961197"/>
                    <a:pt x="7343736" y="959976"/>
                  </a:cubicBezTo>
                  <a:cubicBezTo>
                    <a:pt x="7342515" y="957535"/>
                    <a:pt x="7342515" y="961197"/>
                    <a:pt x="7342515" y="962418"/>
                  </a:cubicBezTo>
                  <a:cubicBezTo>
                    <a:pt x="7341294" y="964859"/>
                    <a:pt x="7341294" y="963638"/>
                    <a:pt x="7341294" y="962418"/>
                  </a:cubicBezTo>
                  <a:cubicBezTo>
                    <a:pt x="7340073" y="961197"/>
                    <a:pt x="7340073" y="959976"/>
                    <a:pt x="7340073" y="962418"/>
                  </a:cubicBezTo>
                  <a:cubicBezTo>
                    <a:pt x="7340073" y="963638"/>
                    <a:pt x="7340073" y="964859"/>
                    <a:pt x="7338853" y="964859"/>
                  </a:cubicBezTo>
                  <a:cubicBezTo>
                    <a:pt x="7337632" y="963638"/>
                    <a:pt x="7338853" y="967301"/>
                    <a:pt x="7338853" y="967301"/>
                  </a:cubicBezTo>
                  <a:cubicBezTo>
                    <a:pt x="7337632" y="966080"/>
                    <a:pt x="7336411" y="968521"/>
                    <a:pt x="7336411" y="970963"/>
                  </a:cubicBezTo>
                  <a:cubicBezTo>
                    <a:pt x="7335191" y="973404"/>
                    <a:pt x="7335191" y="974625"/>
                    <a:pt x="7335191" y="974625"/>
                  </a:cubicBezTo>
                  <a:cubicBezTo>
                    <a:pt x="7335191" y="974625"/>
                    <a:pt x="7333970" y="974625"/>
                    <a:pt x="7333970" y="974625"/>
                  </a:cubicBezTo>
                  <a:cubicBezTo>
                    <a:pt x="7331529" y="973404"/>
                    <a:pt x="7332749" y="977066"/>
                    <a:pt x="7331529" y="974625"/>
                  </a:cubicBezTo>
                  <a:cubicBezTo>
                    <a:pt x="7331529" y="974625"/>
                    <a:pt x="7331529" y="973404"/>
                    <a:pt x="7331529" y="973404"/>
                  </a:cubicBezTo>
                  <a:cubicBezTo>
                    <a:pt x="7331529" y="972183"/>
                    <a:pt x="7331529" y="972183"/>
                    <a:pt x="7332749" y="970963"/>
                  </a:cubicBezTo>
                  <a:cubicBezTo>
                    <a:pt x="7333970" y="969742"/>
                    <a:pt x="7333970" y="968521"/>
                    <a:pt x="7335191" y="967301"/>
                  </a:cubicBezTo>
                  <a:cubicBezTo>
                    <a:pt x="7336411" y="964859"/>
                    <a:pt x="7337632" y="963638"/>
                    <a:pt x="7337632" y="961197"/>
                  </a:cubicBezTo>
                  <a:cubicBezTo>
                    <a:pt x="7337632" y="959976"/>
                    <a:pt x="7340073" y="957535"/>
                    <a:pt x="7340073" y="956314"/>
                  </a:cubicBezTo>
                  <a:cubicBezTo>
                    <a:pt x="7341294" y="953873"/>
                    <a:pt x="7341294" y="950211"/>
                    <a:pt x="7340073" y="947769"/>
                  </a:cubicBezTo>
                  <a:cubicBezTo>
                    <a:pt x="7340073" y="946549"/>
                    <a:pt x="7341294" y="944107"/>
                    <a:pt x="7341294" y="942887"/>
                  </a:cubicBezTo>
                  <a:cubicBezTo>
                    <a:pt x="7341294" y="941666"/>
                    <a:pt x="7342515" y="938004"/>
                    <a:pt x="7343736" y="936783"/>
                  </a:cubicBezTo>
                  <a:cubicBezTo>
                    <a:pt x="7343736" y="933121"/>
                    <a:pt x="7344956" y="931900"/>
                    <a:pt x="7344956" y="931900"/>
                  </a:cubicBezTo>
                  <a:cubicBezTo>
                    <a:pt x="7344956" y="931900"/>
                    <a:pt x="7346177" y="929459"/>
                    <a:pt x="7346177" y="929459"/>
                  </a:cubicBezTo>
                  <a:cubicBezTo>
                    <a:pt x="7346177" y="929459"/>
                    <a:pt x="7346177" y="928238"/>
                    <a:pt x="7346177" y="927017"/>
                  </a:cubicBezTo>
                  <a:cubicBezTo>
                    <a:pt x="7346177" y="925797"/>
                    <a:pt x="7346177" y="924576"/>
                    <a:pt x="7346177" y="925797"/>
                  </a:cubicBezTo>
                  <a:cubicBezTo>
                    <a:pt x="7344956" y="928238"/>
                    <a:pt x="7344956" y="928238"/>
                    <a:pt x="7343736" y="928238"/>
                  </a:cubicBezTo>
                  <a:cubicBezTo>
                    <a:pt x="7342515" y="928238"/>
                    <a:pt x="7342515" y="929459"/>
                    <a:pt x="7342515" y="930680"/>
                  </a:cubicBezTo>
                  <a:cubicBezTo>
                    <a:pt x="7342515" y="930680"/>
                    <a:pt x="7342515" y="931900"/>
                    <a:pt x="7342515" y="931900"/>
                  </a:cubicBezTo>
                  <a:cubicBezTo>
                    <a:pt x="7342515" y="931900"/>
                    <a:pt x="7342515" y="933121"/>
                    <a:pt x="7341294" y="933121"/>
                  </a:cubicBezTo>
                  <a:cubicBezTo>
                    <a:pt x="7340073" y="933121"/>
                    <a:pt x="7341294" y="934342"/>
                    <a:pt x="7340073" y="934342"/>
                  </a:cubicBezTo>
                  <a:cubicBezTo>
                    <a:pt x="7340073" y="934342"/>
                    <a:pt x="7340073" y="933121"/>
                    <a:pt x="7338853" y="936783"/>
                  </a:cubicBezTo>
                  <a:cubicBezTo>
                    <a:pt x="7338853" y="938004"/>
                    <a:pt x="7338853" y="940445"/>
                    <a:pt x="7337632" y="939224"/>
                  </a:cubicBezTo>
                  <a:cubicBezTo>
                    <a:pt x="7337632" y="939224"/>
                    <a:pt x="7337632" y="939224"/>
                    <a:pt x="7336411" y="940445"/>
                  </a:cubicBezTo>
                  <a:cubicBezTo>
                    <a:pt x="7335191" y="941666"/>
                    <a:pt x="7336411" y="942887"/>
                    <a:pt x="7336411" y="944107"/>
                  </a:cubicBezTo>
                  <a:cubicBezTo>
                    <a:pt x="7336411" y="944107"/>
                    <a:pt x="7336411" y="944107"/>
                    <a:pt x="7335191" y="944107"/>
                  </a:cubicBezTo>
                  <a:cubicBezTo>
                    <a:pt x="7333970" y="942887"/>
                    <a:pt x="7333970" y="945328"/>
                    <a:pt x="7333970" y="946549"/>
                  </a:cubicBezTo>
                  <a:cubicBezTo>
                    <a:pt x="7333970" y="948990"/>
                    <a:pt x="7332749" y="947769"/>
                    <a:pt x="7332749" y="947769"/>
                  </a:cubicBezTo>
                  <a:cubicBezTo>
                    <a:pt x="7332749" y="947769"/>
                    <a:pt x="7331529" y="946549"/>
                    <a:pt x="7331529" y="948990"/>
                  </a:cubicBezTo>
                  <a:cubicBezTo>
                    <a:pt x="7331529" y="950211"/>
                    <a:pt x="7331529" y="951431"/>
                    <a:pt x="7331529" y="951431"/>
                  </a:cubicBezTo>
                  <a:cubicBezTo>
                    <a:pt x="7330308" y="951431"/>
                    <a:pt x="7331529" y="952652"/>
                    <a:pt x="7331529" y="952652"/>
                  </a:cubicBezTo>
                  <a:cubicBezTo>
                    <a:pt x="7330308" y="952652"/>
                    <a:pt x="7330308" y="953873"/>
                    <a:pt x="7329087" y="956314"/>
                  </a:cubicBezTo>
                  <a:cubicBezTo>
                    <a:pt x="7329087" y="961197"/>
                    <a:pt x="7327866" y="959976"/>
                    <a:pt x="7327866" y="959976"/>
                  </a:cubicBezTo>
                  <a:cubicBezTo>
                    <a:pt x="7326646" y="959976"/>
                    <a:pt x="7327866" y="962418"/>
                    <a:pt x="7326646" y="961197"/>
                  </a:cubicBezTo>
                  <a:cubicBezTo>
                    <a:pt x="7326646" y="961197"/>
                    <a:pt x="7326646" y="961197"/>
                    <a:pt x="7326646" y="961197"/>
                  </a:cubicBezTo>
                  <a:cubicBezTo>
                    <a:pt x="7326646" y="961197"/>
                    <a:pt x="7326646" y="961197"/>
                    <a:pt x="7326646" y="961197"/>
                  </a:cubicBezTo>
                  <a:cubicBezTo>
                    <a:pt x="7327866" y="957535"/>
                    <a:pt x="7327866" y="957535"/>
                    <a:pt x="7329087" y="952652"/>
                  </a:cubicBezTo>
                  <a:cubicBezTo>
                    <a:pt x="7329087" y="951431"/>
                    <a:pt x="7330308" y="950211"/>
                    <a:pt x="7330308" y="948990"/>
                  </a:cubicBezTo>
                  <a:cubicBezTo>
                    <a:pt x="7330308" y="946549"/>
                    <a:pt x="7331529" y="945328"/>
                    <a:pt x="7332749" y="942887"/>
                  </a:cubicBezTo>
                  <a:cubicBezTo>
                    <a:pt x="7332749" y="941666"/>
                    <a:pt x="7335191" y="939224"/>
                    <a:pt x="7335191" y="938004"/>
                  </a:cubicBezTo>
                  <a:cubicBezTo>
                    <a:pt x="7335191" y="935562"/>
                    <a:pt x="7335191" y="933121"/>
                    <a:pt x="7335191" y="930680"/>
                  </a:cubicBezTo>
                  <a:cubicBezTo>
                    <a:pt x="7335191" y="929459"/>
                    <a:pt x="7335191" y="928238"/>
                    <a:pt x="7335191" y="925797"/>
                  </a:cubicBezTo>
                  <a:cubicBezTo>
                    <a:pt x="7335191" y="924576"/>
                    <a:pt x="7336411" y="922135"/>
                    <a:pt x="7336411" y="919693"/>
                  </a:cubicBezTo>
                  <a:cubicBezTo>
                    <a:pt x="7336411" y="917252"/>
                    <a:pt x="7337632" y="914810"/>
                    <a:pt x="7337632" y="914810"/>
                  </a:cubicBezTo>
                  <a:cubicBezTo>
                    <a:pt x="7337632" y="914810"/>
                    <a:pt x="7337632" y="912369"/>
                    <a:pt x="7338853" y="912369"/>
                  </a:cubicBezTo>
                  <a:cubicBezTo>
                    <a:pt x="7338853" y="912369"/>
                    <a:pt x="7338853" y="911148"/>
                    <a:pt x="7338853" y="909928"/>
                  </a:cubicBezTo>
                  <a:cubicBezTo>
                    <a:pt x="7338853" y="908707"/>
                    <a:pt x="7338853" y="907486"/>
                    <a:pt x="7338853" y="908707"/>
                  </a:cubicBezTo>
                  <a:cubicBezTo>
                    <a:pt x="7338853" y="911148"/>
                    <a:pt x="7338853" y="911148"/>
                    <a:pt x="7337632" y="911148"/>
                  </a:cubicBezTo>
                  <a:cubicBezTo>
                    <a:pt x="7337632" y="911148"/>
                    <a:pt x="7336411" y="912369"/>
                    <a:pt x="7336411" y="913590"/>
                  </a:cubicBezTo>
                  <a:cubicBezTo>
                    <a:pt x="7336411" y="913590"/>
                    <a:pt x="7336411" y="914810"/>
                    <a:pt x="7336411" y="914810"/>
                  </a:cubicBezTo>
                  <a:cubicBezTo>
                    <a:pt x="7336411" y="914810"/>
                    <a:pt x="7336411" y="916031"/>
                    <a:pt x="7336411" y="916031"/>
                  </a:cubicBezTo>
                  <a:cubicBezTo>
                    <a:pt x="7335191" y="917252"/>
                    <a:pt x="7336411" y="917252"/>
                    <a:pt x="7335191" y="917252"/>
                  </a:cubicBezTo>
                  <a:cubicBezTo>
                    <a:pt x="7335191" y="917252"/>
                    <a:pt x="7335191" y="916031"/>
                    <a:pt x="7335191" y="919693"/>
                  </a:cubicBezTo>
                  <a:cubicBezTo>
                    <a:pt x="7335191" y="920914"/>
                    <a:pt x="7335191" y="922135"/>
                    <a:pt x="7335191" y="922135"/>
                  </a:cubicBezTo>
                  <a:cubicBezTo>
                    <a:pt x="7335191" y="922135"/>
                    <a:pt x="7335191" y="922135"/>
                    <a:pt x="7333970" y="923355"/>
                  </a:cubicBezTo>
                  <a:cubicBezTo>
                    <a:pt x="7332749" y="924576"/>
                    <a:pt x="7333970" y="925797"/>
                    <a:pt x="7333970" y="925797"/>
                  </a:cubicBezTo>
                  <a:cubicBezTo>
                    <a:pt x="7333970" y="925797"/>
                    <a:pt x="7333970" y="925797"/>
                    <a:pt x="7332749" y="925797"/>
                  </a:cubicBezTo>
                  <a:cubicBezTo>
                    <a:pt x="7331529" y="924576"/>
                    <a:pt x="7332749" y="927017"/>
                    <a:pt x="7331529" y="928238"/>
                  </a:cubicBezTo>
                  <a:cubicBezTo>
                    <a:pt x="7331529" y="930680"/>
                    <a:pt x="7331529" y="929459"/>
                    <a:pt x="7330308" y="929459"/>
                  </a:cubicBezTo>
                  <a:cubicBezTo>
                    <a:pt x="7330308" y="929459"/>
                    <a:pt x="7329087" y="928238"/>
                    <a:pt x="7329087" y="930680"/>
                  </a:cubicBezTo>
                  <a:cubicBezTo>
                    <a:pt x="7329087" y="931900"/>
                    <a:pt x="7329087" y="931900"/>
                    <a:pt x="7329087" y="931900"/>
                  </a:cubicBezTo>
                  <a:cubicBezTo>
                    <a:pt x="7327866" y="931900"/>
                    <a:pt x="7329087" y="933121"/>
                    <a:pt x="7329087" y="933121"/>
                  </a:cubicBezTo>
                  <a:cubicBezTo>
                    <a:pt x="7327866" y="933121"/>
                    <a:pt x="7327866" y="935562"/>
                    <a:pt x="7327866" y="936783"/>
                  </a:cubicBezTo>
                  <a:cubicBezTo>
                    <a:pt x="7327866" y="940445"/>
                    <a:pt x="7327866" y="940445"/>
                    <a:pt x="7326646" y="940445"/>
                  </a:cubicBezTo>
                  <a:cubicBezTo>
                    <a:pt x="7325425" y="941666"/>
                    <a:pt x="7326646" y="942887"/>
                    <a:pt x="7325425" y="941666"/>
                  </a:cubicBezTo>
                  <a:cubicBezTo>
                    <a:pt x="7324204" y="941666"/>
                    <a:pt x="7324204" y="940445"/>
                    <a:pt x="7324204" y="942887"/>
                  </a:cubicBezTo>
                  <a:cubicBezTo>
                    <a:pt x="7324204" y="944107"/>
                    <a:pt x="7324204" y="944107"/>
                    <a:pt x="7324204" y="944107"/>
                  </a:cubicBezTo>
                  <a:cubicBezTo>
                    <a:pt x="7322984" y="941666"/>
                    <a:pt x="7324204" y="945328"/>
                    <a:pt x="7322984" y="945328"/>
                  </a:cubicBezTo>
                  <a:cubicBezTo>
                    <a:pt x="7321763" y="944107"/>
                    <a:pt x="7322984" y="948990"/>
                    <a:pt x="7321763" y="947769"/>
                  </a:cubicBezTo>
                  <a:cubicBezTo>
                    <a:pt x="7320542" y="946549"/>
                    <a:pt x="7321763" y="948990"/>
                    <a:pt x="7320542" y="947769"/>
                  </a:cubicBezTo>
                  <a:cubicBezTo>
                    <a:pt x="7320542" y="947769"/>
                    <a:pt x="7320542" y="948990"/>
                    <a:pt x="7320542" y="948990"/>
                  </a:cubicBezTo>
                  <a:cubicBezTo>
                    <a:pt x="7320542" y="948990"/>
                    <a:pt x="7320542" y="948990"/>
                    <a:pt x="7320542" y="948990"/>
                  </a:cubicBezTo>
                  <a:lnTo>
                    <a:pt x="7320542" y="911148"/>
                  </a:lnTo>
                  <a:lnTo>
                    <a:pt x="7320542" y="948990"/>
                  </a:lnTo>
                  <a:cubicBezTo>
                    <a:pt x="7320542" y="948990"/>
                    <a:pt x="7320542" y="948990"/>
                    <a:pt x="7320542" y="948990"/>
                  </a:cubicBezTo>
                  <a:cubicBezTo>
                    <a:pt x="7320542" y="948990"/>
                    <a:pt x="7320542" y="947769"/>
                    <a:pt x="7320542" y="947769"/>
                  </a:cubicBezTo>
                  <a:cubicBezTo>
                    <a:pt x="7319322" y="948990"/>
                    <a:pt x="7320542" y="946549"/>
                    <a:pt x="7319322" y="947769"/>
                  </a:cubicBezTo>
                  <a:cubicBezTo>
                    <a:pt x="7319322" y="947769"/>
                    <a:pt x="7320542" y="944107"/>
                    <a:pt x="7318101" y="945328"/>
                  </a:cubicBezTo>
                  <a:cubicBezTo>
                    <a:pt x="7318101" y="945328"/>
                    <a:pt x="7318101" y="941666"/>
                    <a:pt x="7316880" y="944107"/>
                  </a:cubicBezTo>
                  <a:cubicBezTo>
                    <a:pt x="7316880" y="944107"/>
                    <a:pt x="7316880" y="944107"/>
                    <a:pt x="7316880" y="942887"/>
                  </a:cubicBezTo>
                  <a:cubicBezTo>
                    <a:pt x="7316880" y="940445"/>
                    <a:pt x="7316880" y="940445"/>
                    <a:pt x="7315659" y="941666"/>
                  </a:cubicBezTo>
                  <a:cubicBezTo>
                    <a:pt x="7314439" y="941666"/>
                    <a:pt x="7315659" y="940445"/>
                    <a:pt x="7314439" y="940445"/>
                  </a:cubicBezTo>
                  <a:cubicBezTo>
                    <a:pt x="7313218" y="940445"/>
                    <a:pt x="7313218" y="940445"/>
                    <a:pt x="7313218" y="936783"/>
                  </a:cubicBezTo>
                  <a:cubicBezTo>
                    <a:pt x="7313218" y="934342"/>
                    <a:pt x="7313218" y="933121"/>
                    <a:pt x="7311997" y="933121"/>
                  </a:cubicBezTo>
                  <a:cubicBezTo>
                    <a:pt x="7311997" y="933121"/>
                    <a:pt x="7313218" y="931900"/>
                    <a:pt x="7311997" y="931900"/>
                  </a:cubicBezTo>
                  <a:cubicBezTo>
                    <a:pt x="7311997" y="931900"/>
                    <a:pt x="7311997" y="931900"/>
                    <a:pt x="7311997" y="930680"/>
                  </a:cubicBezTo>
                  <a:cubicBezTo>
                    <a:pt x="7311997" y="928238"/>
                    <a:pt x="7311997" y="929459"/>
                    <a:pt x="7310777" y="929459"/>
                  </a:cubicBezTo>
                  <a:cubicBezTo>
                    <a:pt x="7310777" y="929459"/>
                    <a:pt x="7309556" y="930680"/>
                    <a:pt x="7309556" y="928238"/>
                  </a:cubicBezTo>
                  <a:cubicBezTo>
                    <a:pt x="7309556" y="927017"/>
                    <a:pt x="7309556" y="924576"/>
                    <a:pt x="7308335" y="925797"/>
                  </a:cubicBezTo>
                  <a:cubicBezTo>
                    <a:pt x="7308335" y="925797"/>
                    <a:pt x="7308335" y="925797"/>
                    <a:pt x="7307115" y="925797"/>
                  </a:cubicBezTo>
                  <a:cubicBezTo>
                    <a:pt x="7307115" y="925797"/>
                    <a:pt x="7307115" y="923355"/>
                    <a:pt x="7307115" y="923355"/>
                  </a:cubicBezTo>
                  <a:cubicBezTo>
                    <a:pt x="7307115" y="923355"/>
                    <a:pt x="7307115" y="922135"/>
                    <a:pt x="7305894" y="922135"/>
                  </a:cubicBezTo>
                  <a:cubicBezTo>
                    <a:pt x="7305894" y="922135"/>
                    <a:pt x="7305894" y="920914"/>
                    <a:pt x="7305894" y="919693"/>
                  </a:cubicBezTo>
                  <a:cubicBezTo>
                    <a:pt x="7305894" y="917252"/>
                    <a:pt x="7305894" y="918473"/>
                    <a:pt x="7305894" y="917252"/>
                  </a:cubicBezTo>
                  <a:cubicBezTo>
                    <a:pt x="7305894" y="917252"/>
                    <a:pt x="7305894" y="917252"/>
                    <a:pt x="7304673" y="916031"/>
                  </a:cubicBezTo>
                  <a:cubicBezTo>
                    <a:pt x="7304673" y="916031"/>
                    <a:pt x="7304673" y="914810"/>
                    <a:pt x="7304673" y="914810"/>
                  </a:cubicBezTo>
                  <a:cubicBezTo>
                    <a:pt x="7304673" y="914810"/>
                    <a:pt x="7304673" y="913590"/>
                    <a:pt x="7304673" y="913590"/>
                  </a:cubicBezTo>
                  <a:cubicBezTo>
                    <a:pt x="7304673" y="912369"/>
                    <a:pt x="7303452" y="911148"/>
                    <a:pt x="7303452" y="911148"/>
                  </a:cubicBezTo>
                  <a:cubicBezTo>
                    <a:pt x="7302232" y="911148"/>
                    <a:pt x="7302232" y="911148"/>
                    <a:pt x="7302232" y="908707"/>
                  </a:cubicBezTo>
                  <a:cubicBezTo>
                    <a:pt x="7302232" y="907486"/>
                    <a:pt x="7302232" y="908707"/>
                    <a:pt x="7302232" y="909928"/>
                  </a:cubicBezTo>
                  <a:cubicBezTo>
                    <a:pt x="7302232" y="911148"/>
                    <a:pt x="7302232" y="912369"/>
                    <a:pt x="7302232" y="912369"/>
                  </a:cubicBezTo>
                  <a:cubicBezTo>
                    <a:pt x="7302232" y="912369"/>
                    <a:pt x="7302232" y="913590"/>
                    <a:pt x="7303452" y="914810"/>
                  </a:cubicBezTo>
                  <a:cubicBezTo>
                    <a:pt x="7303452" y="914810"/>
                    <a:pt x="7304673" y="917252"/>
                    <a:pt x="7304673" y="919693"/>
                  </a:cubicBezTo>
                  <a:cubicBezTo>
                    <a:pt x="7304673" y="920914"/>
                    <a:pt x="7305894" y="923355"/>
                    <a:pt x="7305894" y="925797"/>
                  </a:cubicBezTo>
                  <a:cubicBezTo>
                    <a:pt x="7305894" y="927017"/>
                    <a:pt x="7305894" y="928238"/>
                    <a:pt x="7305894" y="930680"/>
                  </a:cubicBezTo>
                  <a:cubicBezTo>
                    <a:pt x="7305894" y="933121"/>
                    <a:pt x="7305894" y="935562"/>
                    <a:pt x="7305894" y="938004"/>
                  </a:cubicBezTo>
                  <a:cubicBezTo>
                    <a:pt x="7305894" y="939224"/>
                    <a:pt x="7308335" y="941666"/>
                    <a:pt x="7308335" y="942887"/>
                  </a:cubicBezTo>
                  <a:cubicBezTo>
                    <a:pt x="7309556" y="945328"/>
                    <a:pt x="7309556" y="946549"/>
                    <a:pt x="7310777" y="948990"/>
                  </a:cubicBezTo>
                  <a:cubicBezTo>
                    <a:pt x="7310777" y="950211"/>
                    <a:pt x="7311997" y="951431"/>
                    <a:pt x="7311997" y="952652"/>
                  </a:cubicBezTo>
                  <a:cubicBezTo>
                    <a:pt x="7313218" y="957535"/>
                    <a:pt x="7311997" y="957535"/>
                    <a:pt x="7314439" y="961197"/>
                  </a:cubicBezTo>
                  <a:cubicBezTo>
                    <a:pt x="7314439" y="961197"/>
                    <a:pt x="7314439" y="961197"/>
                    <a:pt x="7314439" y="961197"/>
                  </a:cubicBezTo>
                  <a:cubicBezTo>
                    <a:pt x="7314439" y="961197"/>
                    <a:pt x="7314439" y="961197"/>
                    <a:pt x="7314439" y="961197"/>
                  </a:cubicBezTo>
                  <a:cubicBezTo>
                    <a:pt x="7313218" y="962418"/>
                    <a:pt x="7314439" y="959976"/>
                    <a:pt x="7313218" y="959976"/>
                  </a:cubicBezTo>
                  <a:cubicBezTo>
                    <a:pt x="7311997" y="959976"/>
                    <a:pt x="7311997" y="961197"/>
                    <a:pt x="7311997" y="956314"/>
                  </a:cubicBezTo>
                  <a:cubicBezTo>
                    <a:pt x="7311997" y="953873"/>
                    <a:pt x="7310777" y="952652"/>
                    <a:pt x="7309556" y="952652"/>
                  </a:cubicBezTo>
                  <a:cubicBezTo>
                    <a:pt x="7309556" y="952652"/>
                    <a:pt x="7310777" y="950211"/>
                    <a:pt x="7309556" y="951431"/>
                  </a:cubicBezTo>
                  <a:cubicBezTo>
                    <a:pt x="7309556" y="951431"/>
                    <a:pt x="7309556" y="951431"/>
                    <a:pt x="7309556" y="948990"/>
                  </a:cubicBezTo>
                  <a:cubicBezTo>
                    <a:pt x="7309556" y="946549"/>
                    <a:pt x="7308335" y="947769"/>
                    <a:pt x="7308335" y="947769"/>
                  </a:cubicBezTo>
                  <a:cubicBezTo>
                    <a:pt x="7308335" y="947769"/>
                    <a:pt x="7307115" y="948990"/>
                    <a:pt x="7307115" y="946549"/>
                  </a:cubicBezTo>
                  <a:cubicBezTo>
                    <a:pt x="7307115" y="945328"/>
                    <a:pt x="7307115" y="941666"/>
                    <a:pt x="7305894" y="944107"/>
                  </a:cubicBezTo>
                  <a:cubicBezTo>
                    <a:pt x="7305894" y="945328"/>
                    <a:pt x="7304673" y="945328"/>
                    <a:pt x="7304673" y="944107"/>
                  </a:cubicBezTo>
                  <a:cubicBezTo>
                    <a:pt x="7304673" y="944107"/>
                    <a:pt x="7304673" y="941666"/>
                    <a:pt x="7304673" y="940445"/>
                  </a:cubicBezTo>
                  <a:cubicBezTo>
                    <a:pt x="7304673" y="940445"/>
                    <a:pt x="7304673" y="939224"/>
                    <a:pt x="7303452" y="939224"/>
                  </a:cubicBezTo>
                  <a:cubicBezTo>
                    <a:pt x="7303452" y="940445"/>
                    <a:pt x="7302232" y="938004"/>
                    <a:pt x="7302232" y="936783"/>
                  </a:cubicBezTo>
                  <a:cubicBezTo>
                    <a:pt x="7302232" y="933121"/>
                    <a:pt x="7302232" y="935562"/>
                    <a:pt x="7301011" y="934342"/>
                  </a:cubicBezTo>
                  <a:cubicBezTo>
                    <a:pt x="7301011" y="934342"/>
                    <a:pt x="7301011" y="934342"/>
                    <a:pt x="7299790" y="933121"/>
                  </a:cubicBezTo>
                  <a:cubicBezTo>
                    <a:pt x="7299790" y="933121"/>
                    <a:pt x="7299790" y="931900"/>
                    <a:pt x="7298570" y="931900"/>
                  </a:cubicBezTo>
                  <a:cubicBezTo>
                    <a:pt x="7298570" y="931900"/>
                    <a:pt x="7298570" y="930680"/>
                    <a:pt x="7298570" y="930680"/>
                  </a:cubicBezTo>
                  <a:cubicBezTo>
                    <a:pt x="7297349" y="929459"/>
                    <a:pt x="7297349" y="928238"/>
                    <a:pt x="7297349" y="928238"/>
                  </a:cubicBezTo>
                  <a:cubicBezTo>
                    <a:pt x="7296128" y="928238"/>
                    <a:pt x="7296128" y="928238"/>
                    <a:pt x="7294908" y="925797"/>
                  </a:cubicBezTo>
                  <a:cubicBezTo>
                    <a:pt x="7294908" y="924576"/>
                    <a:pt x="7294908" y="925797"/>
                    <a:pt x="7294908" y="927017"/>
                  </a:cubicBezTo>
                  <a:cubicBezTo>
                    <a:pt x="7294908" y="928238"/>
                    <a:pt x="7294908" y="929459"/>
                    <a:pt x="7294908" y="929459"/>
                  </a:cubicBezTo>
                  <a:cubicBezTo>
                    <a:pt x="7294908" y="929459"/>
                    <a:pt x="7294908" y="930680"/>
                    <a:pt x="7296128" y="931900"/>
                  </a:cubicBezTo>
                  <a:cubicBezTo>
                    <a:pt x="7296128" y="931900"/>
                    <a:pt x="7297349" y="934342"/>
                    <a:pt x="7297349" y="936783"/>
                  </a:cubicBezTo>
                  <a:cubicBezTo>
                    <a:pt x="7297349" y="938004"/>
                    <a:pt x="7299790" y="941666"/>
                    <a:pt x="7299790" y="942887"/>
                  </a:cubicBezTo>
                  <a:cubicBezTo>
                    <a:pt x="7299790" y="944107"/>
                    <a:pt x="7301011" y="946549"/>
                    <a:pt x="7301011" y="947769"/>
                  </a:cubicBezTo>
                  <a:cubicBezTo>
                    <a:pt x="7301011" y="950211"/>
                    <a:pt x="7301011" y="953873"/>
                    <a:pt x="7301011" y="956314"/>
                  </a:cubicBezTo>
                  <a:cubicBezTo>
                    <a:pt x="7301011" y="957535"/>
                    <a:pt x="7303452" y="959976"/>
                    <a:pt x="7303452" y="961197"/>
                  </a:cubicBezTo>
                  <a:cubicBezTo>
                    <a:pt x="7304673" y="963638"/>
                    <a:pt x="7305894" y="964859"/>
                    <a:pt x="7305894" y="967301"/>
                  </a:cubicBezTo>
                  <a:cubicBezTo>
                    <a:pt x="7305894" y="968521"/>
                    <a:pt x="7307115" y="969742"/>
                    <a:pt x="7308335" y="970963"/>
                  </a:cubicBezTo>
                  <a:cubicBezTo>
                    <a:pt x="7308335" y="972183"/>
                    <a:pt x="7309556" y="972183"/>
                    <a:pt x="7309556" y="973404"/>
                  </a:cubicBezTo>
                  <a:cubicBezTo>
                    <a:pt x="7309556" y="973404"/>
                    <a:pt x="7309556" y="973404"/>
                    <a:pt x="7309556" y="974625"/>
                  </a:cubicBezTo>
                  <a:cubicBezTo>
                    <a:pt x="7308335" y="975845"/>
                    <a:pt x="7309556" y="973404"/>
                    <a:pt x="7307115" y="974625"/>
                  </a:cubicBezTo>
                  <a:cubicBezTo>
                    <a:pt x="7305894" y="974625"/>
                    <a:pt x="7305894" y="975845"/>
                    <a:pt x="7305894" y="974625"/>
                  </a:cubicBezTo>
                  <a:cubicBezTo>
                    <a:pt x="7305894" y="974625"/>
                    <a:pt x="7304673" y="973404"/>
                    <a:pt x="7304673" y="970963"/>
                  </a:cubicBezTo>
                  <a:cubicBezTo>
                    <a:pt x="7304673" y="968521"/>
                    <a:pt x="7303452" y="967301"/>
                    <a:pt x="7302232" y="967301"/>
                  </a:cubicBezTo>
                  <a:cubicBezTo>
                    <a:pt x="7302232" y="967301"/>
                    <a:pt x="7303452" y="964859"/>
                    <a:pt x="7302232" y="964859"/>
                  </a:cubicBezTo>
                  <a:cubicBezTo>
                    <a:pt x="7302232" y="964859"/>
                    <a:pt x="7302232" y="964859"/>
                    <a:pt x="7301011" y="962418"/>
                  </a:cubicBezTo>
                  <a:cubicBezTo>
                    <a:pt x="7301011" y="958756"/>
                    <a:pt x="7299790" y="961197"/>
                    <a:pt x="7299790" y="962418"/>
                  </a:cubicBezTo>
                  <a:cubicBezTo>
                    <a:pt x="7298570" y="963638"/>
                    <a:pt x="7298570" y="964859"/>
                    <a:pt x="7298570" y="962418"/>
                  </a:cubicBezTo>
                  <a:cubicBezTo>
                    <a:pt x="7298570" y="961197"/>
                    <a:pt x="7297349" y="957535"/>
                    <a:pt x="7297349" y="959976"/>
                  </a:cubicBezTo>
                  <a:cubicBezTo>
                    <a:pt x="7297349" y="961197"/>
                    <a:pt x="7296128" y="961197"/>
                    <a:pt x="7296128" y="961197"/>
                  </a:cubicBezTo>
                  <a:cubicBezTo>
                    <a:pt x="7296128" y="961197"/>
                    <a:pt x="7296128" y="957535"/>
                    <a:pt x="7294908" y="957535"/>
                  </a:cubicBezTo>
                  <a:cubicBezTo>
                    <a:pt x="7294908" y="957535"/>
                    <a:pt x="7293687" y="956314"/>
                    <a:pt x="7293687" y="957535"/>
                  </a:cubicBezTo>
                  <a:cubicBezTo>
                    <a:pt x="7293687" y="958756"/>
                    <a:pt x="7292466" y="957535"/>
                    <a:pt x="7292466" y="955094"/>
                  </a:cubicBezTo>
                  <a:cubicBezTo>
                    <a:pt x="7292466" y="951431"/>
                    <a:pt x="7292466" y="952652"/>
                    <a:pt x="7291245" y="952652"/>
                  </a:cubicBezTo>
                  <a:cubicBezTo>
                    <a:pt x="7291245" y="952652"/>
                    <a:pt x="7291245" y="952652"/>
                    <a:pt x="7290025" y="951431"/>
                  </a:cubicBezTo>
                  <a:cubicBezTo>
                    <a:pt x="7290025" y="951431"/>
                    <a:pt x="7288804" y="950211"/>
                    <a:pt x="7288804" y="948990"/>
                  </a:cubicBezTo>
                  <a:cubicBezTo>
                    <a:pt x="7288804" y="948990"/>
                    <a:pt x="7288804" y="946549"/>
                    <a:pt x="7288804" y="946549"/>
                  </a:cubicBezTo>
                  <a:cubicBezTo>
                    <a:pt x="7287583" y="945328"/>
                    <a:pt x="7287583" y="942887"/>
                    <a:pt x="7286363" y="942887"/>
                  </a:cubicBezTo>
                  <a:cubicBezTo>
                    <a:pt x="7285142" y="944107"/>
                    <a:pt x="7285142" y="942887"/>
                    <a:pt x="7283921" y="939224"/>
                  </a:cubicBezTo>
                  <a:cubicBezTo>
                    <a:pt x="7283921" y="938004"/>
                    <a:pt x="7283921" y="939224"/>
                    <a:pt x="7283921" y="941666"/>
                  </a:cubicBezTo>
                  <a:cubicBezTo>
                    <a:pt x="7283921" y="942887"/>
                    <a:pt x="7283921" y="944107"/>
                    <a:pt x="7283921" y="944107"/>
                  </a:cubicBezTo>
                  <a:cubicBezTo>
                    <a:pt x="7283921" y="944107"/>
                    <a:pt x="7285142" y="946549"/>
                    <a:pt x="7285142" y="946549"/>
                  </a:cubicBezTo>
                  <a:cubicBezTo>
                    <a:pt x="7285142" y="947769"/>
                    <a:pt x="7287583" y="948990"/>
                    <a:pt x="7287583" y="952652"/>
                  </a:cubicBezTo>
                  <a:cubicBezTo>
                    <a:pt x="7287583" y="955094"/>
                    <a:pt x="7290025" y="957535"/>
                    <a:pt x="7290025" y="959976"/>
                  </a:cubicBezTo>
                  <a:cubicBezTo>
                    <a:pt x="7290025" y="962418"/>
                    <a:pt x="7291245" y="963638"/>
                    <a:pt x="7291245" y="966080"/>
                  </a:cubicBezTo>
                  <a:cubicBezTo>
                    <a:pt x="7291245" y="969742"/>
                    <a:pt x="7292466" y="973404"/>
                    <a:pt x="7293687" y="975845"/>
                  </a:cubicBezTo>
                  <a:cubicBezTo>
                    <a:pt x="7293687" y="977066"/>
                    <a:pt x="7297349" y="978287"/>
                    <a:pt x="7298570" y="979508"/>
                  </a:cubicBezTo>
                  <a:cubicBezTo>
                    <a:pt x="7299790" y="981949"/>
                    <a:pt x="7301011" y="983170"/>
                    <a:pt x="7303452" y="984390"/>
                  </a:cubicBezTo>
                  <a:cubicBezTo>
                    <a:pt x="7304673" y="985611"/>
                    <a:pt x="7305894" y="986832"/>
                    <a:pt x="7307115" y="988053"/>
                  </a:cubicBezTo>
                  <a:cubicBezTo>
                    <a:pt x="7308335" y="989273"/>
                    <a:pt x="7309556" y="991715"/>
                    <a:pt x="7309556" y="991715"/>
                  </a:cubicBezTo>
                  <a:cubicBezTo>
                    <a:pt x="7309556" y="991715"/>
                    <a:pt x="7309556" y="991715"/>
                    <a:pt x="7309556" y="991715"/>
                  </a:cubicBezTo>
                  <a:cubicBezTo>
                    <a:pt x="7308335" y="994156"/>
                    <a:pt x="7309556" y="990494"/>
                    <a:pt x="7307115" y="991715"/>
                  </a:cubicBezTo>
                  <a:cubicBezTo>
                    <a:pt x="7305894" y="992935"/>
                    <a:pt x="7305894" y="994156"/>
                    <a:pt x="7303452" y="989273"/>
                  </a:cubicBezTo>
                  <a:cubicBezTo>
                    <a:pt x="7302232" y="986832"/>
                    <a:pt x="7301011" y="985611"/>
                    <a:pt x="7299790" y="986832"/>
                  </a:cubicBezTo>
                  <a:cubicBezTo>
                    <a:pt x="7299790" y="986832"/>
                    <a:pt x="7299790" y="983170"/>
                    <a:pt x="7298570" y="984390"/>
                  </a:cubicBezTo>
                  <a:cubicBezTo>
                    <a:pt x="7298570" y="984390"/>
                    <a:pt x="7298570" y="984390"/>
                    <a:pt x="7297349" y="981949"/>
                  </a:cubicBezTo>
                  <a:cubicBezTo>
                    <a:pt x="7296128" y="978287"/>
                    <a:pt x="7296128" y="980728"/>
                    <a:pt x="7294908" y="981949"/>
                  </a:cubicBezTo>
                  <a:cubicBezTo>
                    <a:pt x="7294908" y="983170"/>
                    <a:pt x="7293687" y="984390"/>
                    <a:pt x="7292466" y="981949"/>
                  </a:cubicBezTo>
                  <a:cubicBezTo>
                    <a:pt x="7291245" y="980728"/>
                    <a:pt x="7291245" y="977066"/>
                    <a:pt x="7290025" y="979508"/>
                  </a:cubicBezTo>
                  <a:cubicBezTo>
                    <a:pt x="7290025" y="980728"/>
                    <a:pt x="7290025" y="980728"/>
                    <a:pt x="7288804" y="980728"/>
                  </a:cubicBezTo>
                  <a:cubicBezTo>
                    <a:pt x="7288804" y="980728"/>
                    <a:pt x="7288804" y="977066"/>
                    <a:pt x="7287583" y="977066"/>
                  </a:cubicBezTo>
                  <a:cubicBezTo>
                    <a:pt x="7287583" y="977066"/>
                    <a:pt x="7286363" y="977066"/>
                    <a:pt x="7286363" y="977066"/>
                  </a:cubicBezTo>
                  <a:cubicBezTo>
                    <a:pt x="7286363" y="978287"/>
                    <a:pt x="7285142" y="977066"/>
                    <a:pt x="7285142" y="975845"/>
                  </a:cubicBezTo>
                  <a:cubicBezTo>
                    <a:pt x="7283921" y="972183"/>
                    <a:pt x="7283921" y="974625"/>
                    <a:pt x="7283921" y="974625"/>
                  </a:cubicBezTo>
                  <a:cubicBezTo>
                    <a:pt x="7283921" y="974625"/>
                    <a:pt x="7283921" y="974625"/>
                    <a:pt x="7282701" y="974625"/>
                  </a:cubicBezTo>
                  <a:cubicBezTo>
                    <a:pt x="7282701" y="974625"/>
                    <a:pt x="7281480" y="973404"/>
                    <a:pt x="7281480" y="973404"/>
                  </a:cubicBezTo>
                  <a:cubicBezTo>
                    <a:pt x="7281480" y="973404"/>
                    <a:pt x="7280259" y="972183"/>
                    <a:pt x="7280259" y="972183"/>
                  </a:cubicBezTo>
                  <a:cubicBezTo>
                    <a:pt x="7279038" y="972183"/>
                    <a:pt x="7277818" y="969742"/>
                    <a:pt x="7277818" y="970963"/>
                  </a:cubicBezTo>
                  <a:cubicBezTo>
                    <a:pt x="7276597" y="973404"/>
                    <a:pt x="7276597" y="972183"/>
                    <a:pt x="7275376" y="969742"/>
                  </a:cubicBezTo>
                  <a:cubicBezTo>
                    <a:pt x="7275376" y="969742"/>
                    <a:pt x="7275376" y="970963"/>
                    <a:pt x="7275376" y="972183"/>
                  </a:cubicBezTo>
                  <a:cubicBezTo>
                    <a:pt x="7275376" y="973404"/>
                    <a:pt x="7276597" y="974625"/>
                    <a:pt x="7276597" y="974625"/>
                  </a:cubicBezTo>
                  <a:cubicBezTo>
                    <a:pt x="7276597" y="974625"/>
                    <a:pt x="7277818" y="975845"/>
                    <a:pt x="7277818" y="975845"/>
                  </a:cubicBezTo>
                  <a:cubicBezTo>
                    <a:pt x="7279038" y="975845"/>
                    <a:pt x="7280259" y="975845"/>
                    <a:pt x="7281480" y="979508"/>
                  </a:cubicBezTo>
                  <a:cubicBezTo>
                    <a:pt x="7282701" y="981949"/>
                    <a:pt x="7285142" y="981949"/>
                    <a:pt x="7285142" y="984390"/>
                  </a:cubicBezTo>
                  <a:cubicBezTo>
                    <a:pt x="7285142" y="986832"/>
                    <a:pt x="7287583" y="986832"/>
                    <a:pt x="7287583" y="989273"/>
                  </a:cubicBezTo>
                  <a:cubicBezTo>
                    <a:pt x="7288804" y="991715"/>
                    <a:pt x="7288804" y="996597"/>
                    <a:pt x="7291245" y="997818"/>
                  </a:cubicBezTo>
                  <a:cubicBezTo>
                    <a:pt x="7292466" y="999039"/>
                    <a:pt x="7294908" y="999039"/>
                    <a:pt x="7296128" y="1000260"/>
                  </a:cubicBezTo>
                  <a:cubicBezTo>
                    <a:pt x="7297349" y="1001480"/>
                    <a:pt x="7299790" y="1002701"/>
                    <a:pt x="7301011" y="1005142"/>
                  </a:cubicBezTo>
                  <a:cubicBezTo>
                    <a:pt x="7302232" y="1006363"/>
                    <a:pt x="7303452" y="1006363"/>
                    <a:pt x="7304673" y="1007584"/>
                  </a:cubicBezTo>
                  <a:cubicBezTo>
                    <a:pt x="7305894" y="1010025"/>
                    <a:pt x="7307115" y="1011246"/>
                    <a:pt x="7307115" y="1012467"/>
                  </a:cubicBezTo>
                  <a:cubicBezTo>
                    <a:pt x="7307115" y="1012467"/>
                    <a:pt x="7305894" y="1013687"/>
                    <a:pt x="7305894" y="1014908"/>
                  </a:cubicBezTo>
                  <a:cubicBezTo>
                    <a:pt x="7305894" y="1017349"/>
                    <a:pt x="7305894" y="1013687"/>
                    <a:pt x="7303452" y="1016129"/>
                  </a:cubicBezTo>
                  <a:cubicBezTo>
                    <a:pt x="7302232" y="1017349"/>
                    <a:pt x="7302232" y="1018570"/>
                    <a:pt x="7299790" y="1014908"/>
                  </a:cubicBezTo>
                  <a:cubicBezTo>
                    <a:pt x="7298570" y="1012467"/>
                    <a:pt x="7297349" y="1011246"/>
                    <a:pt x="7296128" y="1013687"/>
                  </a:cubicBezTo>
                  <a:cubicBezTo>
                    <a:pt x="7296128" y="1013687"/>
                    <a:pt x="7296128" y="1010025"/>
                    <a:pt x="7294908" y="1012467"/>
                  </a:cubicBezTo>
                  <a:cubicBezTo>
                    <a:pt x="7294908" y="1012467"/>
                    <a:pt x="7294908" y="1012467"/>
                    <a:pt x="7293687" y="1011246"/>
                  </a:cubicBezTo>
                  <a:cubicBezTo>
                    <a:pt x="7292466" y="1007584"/>
                    <a:pt x="7292466" y="1010025"/>
                    <a:pt x="7292466" y="1011246"/>
                  </a:cubicBezTo>
                  <a:cubicBezTo>
                    <a:pt x="7292466" y="1012467"/>
                    <a:pt x="7291245" y="1013687"/>
                    <a:pt x="7290025" y="1011246"/>
                  </a:cubicBezTo>
                  <a:cubicBezTo>
                    <a:pt x="7288804" y="1010025"/>
                    <a:pt x="7288804" y="1006363"/>
                    <a:pt x="7287583" y="1008804"/>
                  </a:cubicBezTo>
                  <a:cubicBezTo>
                    <a:pt x="7287583" y="1010025"/>
                    <a:pt x="7287583" y="1010025"/>
                    <a:pt x="7286363" y="1010025"/>
                  </a:cubicBezTo>
                  <a:cubicBezTo>
                    <a:pt x="7286363" y="1010025"/>
                    <a:pt x="7286363" y="1006363"/>
                    <a:pt x="7285142" y="1006363"/>
                  </a:cubicBezTo>
                  <a:cubicBezTo>
                    <a:pt x="7285142" y="1006363"/>
                    <a:pt x="7283921" y="1006363"/>
                    <a:pt x="7283921" y="1006363"/>
                  </a:cubicBezTo>
                  <a:cubicBezTo>
                    <a:pt x="7283921" y="1007584"/>
                    <a:pt x="7282701" y="1006363"/>
                    <a:pt x="7282701" y="1005142"/>
                  </a:cubicBezTo>
                  <a:cubicBezTo>
                    <a:pt x="7281480" y="1001480"/>
                    <a:pt x="7281480" y="1003922"/>
                    <a:pt x="7281480" y="1003922"/>
                  </a:cubicBezTo>
                  <a:cubicBezTo>
                    <a:pt x="7281480" y="1003922"/>
                    <a:pt x="7281480" y="1003922"/>
                    <a:pt x="7280259" y="1003922"/>
                  </a:cubicBezTo>
                  <a:cubicBezTo>
                    <a:pt x="7280259" y="1003922"/>
                    <a:pt x="7279038" y="1002701"/>
                    <a:pt x="7279038" y="1002701"/>
                  </a:cubicBezTo>
                  <a:cubicBezTo>
                    <a:pt x="7279038" y="1002701"/>
                    <a:pt x="7277818" y="1001480"/>
                    <a:pt x="7277818" y="1001480"/>
                  </a:cubicBezTo>
                  <a:cubicBezTo>
                    <a:pt x="7276597" y="1001480"/>
                    <a:pt x="7276597" y="1001480"/>
                    <a:pt x="7275376" y="1001480"/>
                  </a:cubicBezTo>
                  <a:cubicBezTo>
                    <a:pt x="7275376" y="1001480"/>
                    <a:pt x="7275376" y="1001480"/>
                    <a:pt x="7275376" y="1000260"/>
                  </a:cubicBezTo>
                  <a:cubicBezTo>
                    <a:pt x="7274156" y="999039"/>
                    <a:pt x="7274156" y="995377"/>
                    <a:pt x="7272935" y="995377"/>
                  </a:cubicBezTo>
                  <a:cubicBezTo>
                    <a:pt x="7271714" y="995377"/>
                    <a:pt x="7271714" y="995377"/>
                    <a:pt x="7271714" y="994156"/>
                  </a:cubicBezTo>
                  <a:cubicBezTo>
                    <a:pt x="7271714" y="992935"/>
                    <a:pt x="7271714" y="991715"/>
                    <a:pt x="7271714" y="988053"/>
                  </a:cubicBezTo>
                  <a:cubicBezTo>
                    <a:pt x="7271714" y="986832"/>
                    <a:pt x="7270494" y="988053"/>
                    <a:pt x="7270494" y="990494"/>
                  </a:cubicBezTo>
                  <a:cubicBezTo>
                    <a:pt x="7270494" y="992935"/>
                    <a:pt x="7270494" y="995377"/>
                    <a:pt x="7270494" y="995377"/>
                  </a:cubicBezTo>
                  <a:cubicBezTo>
                    <a:pt x="7270494" y="995377"/>
                    <a:pt x="7270494" y="999039"/>
                    <a:pt x="7271714" y="1000260"/>
                  </a:cubicBezTo>
                  <a:cubicBezTo>
                    <a:pt x="7271714" y="1000260"/>
                    <a:pt x="7272935" y="1001480"/>
                    <a:pt x="7272935" y="1002701"/>
                  </a:cubicBezTo>
                  <a:cubicBezTo>
                    <a:pt x="7272935" y="1002701"/>
                    <a:pt x="7272935" y="1002701"/>
                    <a:pt x="7271714" y="1002701"/>
                  </a:cubicBezTo>
                  <a:cubicBezTo>
                    <a:pt x="7271714" y="1002701"/>
                    <a:pt x="7271714" y="1003922"/>
                    <a:pt x="7271714" y="1005142"/>
                  </a:cubicBezTo>
                  <a:cubicBezTo>
                    <a:pt x="7271714" y="1006363"/>
                    <a:pt x="7272935" y="1006363"/>
                    <a:pt x="7272935" y="1006363"/>
                  </a:cubicBezTo>
                  <a:cubicBezTo>
                    <a:pt x="7272935" y="1006363"/>
                    <a:pt x="7272935" y="1006363"/>
                    <a:pt x="7272935" y="1006363"/>
                  </a:cubicBezTo>
                  <a:cubicBezTo>
                    <a:pt x="7272935" y="1007584"/>
                    <a:pt x="7274156" y="1008804"/>
                    <a:pt x="7274156" y="1010025"/>
                  </a:cubicBezTo>
                  <a:cubicBezTo>
                    <a:pt x="7274156" y="1011246"/>
                    <a:pt x="7275376" y="1012467"/>
                    <a:pt x="7276597" y="1013687"/>
                  </a:cubicBezTo>
                  <a:cubicBezTo>
                    <a:pt x="7277818" y="1014908"/>
                    <a:pt x="7279038" y="1016129"/>
                    <a:pt x="7279038" y="1017349"/>
                  </a:cubicBezTo>
                  <a:cubicBezTo>
                    <a:pt x="7279038" y="1019791"/>
                    <a:pt x="7281480" y="1021011"/>
                    <a:pt x="7281480" y="1023453"/>
                  </a:cubicBezTo>
                  <a:cubicBezTo>
                    <a:pt x="7282701" y="1027115"/>
                    <a:pt x="7283921" y="1031998"/>
                    <a:pt x="7285142" y="1033218"/>
                  </a:cubicBezTo>
                  <a:cubicBezTo>
                    <a:pt x="7286363" y="1034439"/>
                    <a:pt x="7290025" y="1034439"/>
                    <a:pt x="7290025" y="1035660"/>
                  </a:cubicBezTo>
                  <a:cubicBezTo>
                    <a:pt x="7292466" y="1036881"/>
                    <a:pt x="7293687" y="1038101"/>
                    <a:pt x="7296128" y="1040543"/>
                  </a:cubicBezTo>
                  <a:cubicBezTo>
                    <a:pt x="7297349" y="1041763"/>
                    <a:pt x="7298570" y="1042984"/>
                    <a:pt x="7299790" y="1044205"/>
                  </a:cubicBezTo>
                  <a:cubicBezTo>
                    <a:pt x="7302232" y="1047867"/>
                    <a:pt x="7303452" y="1049088"/>
                    <a:pt x="7304673" y="1051529"/>
                  </a:cubicBezTo>
                  <a:cubicBezTo>
                    <a:pt x="7304673" y="1051529"/>
                    <a:pt x="7304673" y="1052750"/>
                    <a:pt x="7304673" y="1052750"/>
                  </a:cubicBezTo>
                  <a:cubicBezTo>
                    <a:pt x="7303452" y="1055191"/>
                    <a:pt x="7304673" y="1051529"/>
                    <a:pt x="7302232" y="1052750"/>
                  </a:cubicBezTo>
                  <a:cubicBezTo>
                    <a:pt x="7301011" y="1053970"/>
                    <a:pt x="7301011" y="1055191"/>
                    <a:pt x="7298570" y="1050308"/>
                  </a:cubicBezTo>
                  <a:cubicBezTo>
                    <a:pt x="7297349" y="1047867"/>
                    <a:pt x="7296128" y="1046646"/>
                    <a:pt x="7294908" y="1047867"/>
                  </a:cubicBezTo>
                  <a:cubicBezTo>
                    <a:pt x="7294908" y="1047867"/>
                    <a:pt x="7294908" y="1044205"/>
                    <a:pt x="7293687" y="1046646"/>
                  </a:cubicBezTo>
                  <a:cubicBezTo>
                    <a:pt x="7293687" y="1046646"/>
                    <a:pt x="7293687" y="1046646"/>
                    <a:pt x="7292466" y="1045425"/>
                  </a:cubicBezTo>
                  <a:cubicBezTo>
                    <a:pt x="7291245" y="1041763"/>
                    <a:pt x="7291245" y="1044205"/>
                    <a:pt x="7290025" y="1045425"/>
                  </a:cubicBezTo>
                  <a:cubicBezTo>
                    <a:pt x="7290025" y="1046646"/>
                    <a:pt x="7290025" y="1047867"/>
                    <a:pt x="7287583" y="1045425"/>
                  </a:cubicBezTo>
                  <a:cubicBezTo>
                    <a:pt x="7286363" y="1044205"/>
                    <a:pt x="7285142" y="1040543"/>
                    <a:pt x="7285142" y="1044205"/>
                  </a:cubicBezTo>
                  <a:cubicBezTo>
                    <a:pt x="7285142" y="1045425"/>
                    <a:pt x="7285142" y="1045425"/>
                    <a:pt x="7283921" y="1045425"/>
                  </a:cubicBezTo>
                  <a:cubicBezTo>
                    <a:pt x="7283921" y="1045425"/>
                    <a:pt x="7282701" y="1041763"/>
                    <a:pt x="7282701" y="1042984"/>
                  </a:cubicBezTo>
                  <a:cubicBezTo>
                    <a:pt x="7282701" y="1042984"/>
                    <a:pt x="7281480" y="1042984"/>
                    <a:pt x="7281480" y="1044205"/>
                  </a:cubicBezTo>
                  <a:cubicBezTo>
                    <a:pt x="7281480" y="1045425"/>
                    <a:pt x="7280259" y="1044205"/>
                    <a:pt x="7280259" y="1042984"/>
                  </a:cubicBezTo>
                  <a:cubicBezTo>
                    <a:pt x="7279038" y="1039322"/>
                    <a:pt x="7279038" y="1041763"/>
                    <a:pt x="7279038" y="1041763"/>
                  </a:cubicBezTo>
                  <a:cubicBezTo>
                    <a:pt x="7279038" y="1041763"/>
                    <a:pt x="7279038" y="1041763"/>
                    <a:pt x="7277818" y="1041763"/>
                  </a:cubicBezTo>
                  <a:cubicBezTo>
                    <a:pt x="7277818" y="1041763"/>
                    <a:pt x="7276597" y="1040543"/>
                    <a:pt x="7276597" y="1040543"/>
                  </a:cubicBezTo>
                  <a:cubicBezTo>
                    <a:pt x="7276597" y="1040543"/>
                    <a:pt x="7275376" y="1039322"/>
                    <a:pt x="7275376" y="1039322"/>
                  </a:cubicBezTo>
                  <a:cubicBezTo>
                    <a:pt x="7274156" y="1039322"/>
                    <a:pt x="7274156" y="1035660"/>
                    <a:pt x="7272935" y="1036881"/>
                  </a:cubicBezTo>
                  <a:cubicBezTo>
                    <a:pt x="7271714" y="1038101"/>
                    <a:pt x="7271714" y="1036881"/>
                    <a:pt x="7270494" y="1033218"/>
                  </a:cubicBezTo>
                  <a:cubicBezTo>
                    <a:pt x="7270494" y="1031998"/>
                    <a:pt x="7270494" y="1033218"/>
                    <a:pt x="7270494" y="1035660"/>
                  </a:cubicBezTo>
                  <a:cubicBezTo>
                    <a:pt x="7270494" y="1038101"/>
                    <a:pt x="7270494" y="1039322"/>
                    <a:pt x="7271714" y="1039322"/>
                  </a:cubicBezTo>
                  <a:cubicBezTo>
                    <a:pt x="7271714" y="1039322"/>
                    <a:pt x="7272935" y="1041763"/>
                    <a:pt x="7272935" y="1041763"/>
                  </a:cubicBezTo>
                  <a:cubicBezTo>
                    <a:pt x="7272935" y="1041763"/>
                    <a:pt x="7274156" y="1042984"/>
                    <a:pt x="7274156" y="1042984"/>
                  </a:cubicBezTo>
                  <a:cubicBezTo>
                    <a:pt x="7275376" y="1044205"/>
                    <a:pt x="7275376" y="1045425"/>
                    <a:pt x="7276597" y="1046646"/>
                  </a:cubicBezTo>
                  <a:cubicBezTo>
                    <a:pt x="7276597" y="1047867"/>
                    <a:pt x="7277818" y="1047867"/>
                    <a:pt x="7279038" y="1049088"/>
                  </a:cubicBezTo>
                  <a:cubicBezTo>
                    <a:pt x="7280259" y="1050308"/>
                    <a:pt x="7280259" y="1050308"/>
                    <a:pt x="7281480" y="1051529"/>
                  </a:cubicBezTo>
                  <a:cubicBezTo>
                    <a:pt x="7282701" y="1052750"/>
                    <a:pt x="7283921" y="1053970"/>
                    <a:pt x="7283921" y="1055191"/>
                  </a:cubicBezTo>
                  <a:cubicBezTo>
                    <a:pt x="7283921" y="1056412"/>
                    <a:pt x="7283921" y="1056412"/>
                    <a:pt x="7285142" y="1057632"/>
                  </a:cubicBezTo>
                  <a:cubicBezTo>
                    <a:pt x="7285142" y="1058853"/>
                    <a:pt x="7285142" y="1058853"/>
                    <a:pt x="7283921" y="1058853"/>
                  </a:cubicBezTo>
                  <a:cubicBezTo>
                    <a:pt x="7283921" y="1058853"/>
                    <a:pt x="7283921" y="1055191"/>
                    <a:pt x="7282701" y="1055191"/>
                  </a:cubicBezTo>
                  <a:cubicBezTo>
                    <a:pt x="7282701" y="1055191"/>
                    <a:pt x="7281480" y="1053970"/>
                    <a:pt x="7281480" y="1055191"/>
                  </a:cubicBezTo>
                  <a:cubicBezTo>
                    <a:pt x="7281480" y="1056412"/>
                    <a:pt x="7280259" y="1055191"/>
                    <a:pt x="7280259" y="1053970"/>
                  </a:cubicBezTo>
                  <a:cubicBezTo>
                    <a:pt x="7279038" y="1050308"/>
                    <a:pt x="7279038" y="1051529"/>
                    <a:pt x="7279038" y="1052750"/>
                  </a:cubicBezTo>
                  <a:cubicBezTo>
                    <a:pt x="7279038" y="1052750"/>
                    <a:pt x="7279038" y="1052750"/>
                    <a:pt x="7277818" y="1052750"/>
                  </a:cubicBezTo>
                  <a:cubicBezTo>
                    <a:pt x="7277818" y="1052750"/>
                    <a:pt x="7276597" y="1051529"/>
                    <a:pt x="7276597" y="1051529"/>
                  </a:cubicBezTo>
                  <a:cubicBezTo>
                    <a:pt x="7276597" y="1051529"/>
                    <a:pt x="7275376" y="1050308"/>
                    <a:pt x="7275376" y="1050308"/>
                  </a:cubicBezTo>
                  <a:cubicBezTo>
                    <a:pt x="7274156" y="1050308"/>
                    <a:pt x="7272935" y="1047867"/>
                    <a:pt x="7272935" y="1049088"/>
                  </a:cubicBezTo>
                  <a:cubicBezTo>
                    <a:pt x="7271714" y="1051529"/>
                    <a:pt x="7271714" y="1050308"/>
                    <a:pt x="7269273" y="1047867"/>
                  </a:cubicBezTo>
                  <a:cubicBezTo>
                    <a:pt x="7269273" y="1046646"/>
                    <a:pt x="7269273" y="1049088"/>
                    <a:pt x="7269273" y="1050308"/>
                  </a:cubicBezTo>
                  <a:cubicBezTo>
                    <a:pt x="7269273" y="1051529"/>
                    <a:pt x="7270494" y="1052750"/>
                    <a:pt x="7270494" y="1052750"/>
                  </a:cubicBezTo>
                  <a:cubicBezTo>
                    <a:pt x="7270494" y="1052750"/>
                    <a:pt x="7271714" y="1053970"/>
                    <a:pt x="7271714" y="1053970"/>
                  </a:cubicBezTo>
                  <a:cubicBezTo>
                    <a:pt x="7272935" y="1053970"/>
                    <a:pt x="7274156" y="1055191"/>
                    <a:pt x="7275376" y="1058853"/>
                  </a:cubicBezTo>
                  <a:cubicBezTo>
                    <a:pt x="7276597" y="1061295"/>
                    <a:pt x="7279038" y="1061295"/>
                    <a:pt x="7280259" y="1063736"/>
                  </a:cubicBezTo>
                  <a:cubicBezTo>
                    <a:pt x="7281480" y="1066177"/>
                    <a:pt x="7282701" y="1066177"/>
                    <a:pt x="7282701" y="1068619"/>
                  </a:cubicBezTo>
                  <a:cubicBezTo>
                    <a:pt x="7283921" y="1071060"/>
                    <a:pt x="7285142" y="1075943"/>
                    <a:pt x="7286363" y="1077164"/>
                  </a:cubicBezTo>
                  <a:cubicBezTo>
                    <a:pt x="7286363" y="1077164"/>
                    <a:pt x="7286363" y="1077164"/>
                    <a:pt x="7287583" y="1077164"/>
                  </a:cubicBezTo>
                  <a:cubicBezTo>
                    <a:pt x="7287583" y="1077164"/>
                    <a:pt x="7287583" y="1077164"/>
                    <a:pt x="7287583" y="1077164"/>
                  </a:cubicBezTo>
                  <a:cubicBezTo>
                    <a:pt x="7287583" y="1078385"/>
                    <a:pt x="7286363" y="1080826"/>
                    <a:pt x="7285142" y="1077164"/>
                  </a:cubicBezTo>
                  <a:cubicBezTo>
                    <a:pt x="7283921" y="1075943"/>
                    <a:pt x="7282701" y="1072281"/>
                    <a:pt x="7282701" y="1074722"/>
                  </a:cubicBezTo>
                  <a:cubicBezTo>
                    <a:pt x="7282701" y="1075943"/>
                    <a:pt x="7282701" y="1077164"/>
                    <a:pt x="7281480" y="1075943"/>
                  </a:cubicBezTo>
                  <a:cubicBezTo>
                    <a:pt x="7281480" y="1075943"/>
                    <a:pt x="7281480" y="1072281"/>
                    <a:pt x="7280259" y="1072281"/>
                  </a:cubicBezTo>
                  <a:cubicBezTo>
                    <a:pt x="7280259" y="1072281"/>
                    <a:pt x="7279038" y="1071060"/>
                    <a:pt x="7279038" y="1072281"/>
                  </a:cubicBezTo>
                  <a:cubicBezTo>
                    <a:pt x="7279038" y="1073502"/>
                    <a:pt x="7277818" y="1072281"/>
                    <a:pt x="7277818" y="1069839"/>
                  </a:cubicBezTo>
                  <a:cubicBezTo>
                    <a:pt x="7276597" y="1066177"/>
                    <a:pt x="7276597" y="1067398"/>
                    <a:pt x="7276597" y="1067398"/>
                  </a:cubicBezTo>
                  <a:cubicBezTo>
                    <a:pt x="7276597" y="1067398"/>
                    <a:pt x="7276597" y="1066177"/>
                    <a:pt x="7275376" y="1067398"/>
                  </a:cubicBezTo>
                  <a:cubicBezTo>
                    <a:pt x="7275376" y="1067398"/>
                    <a:pt x="7274156" y="1066177"/>
                    <a:pt x="7274156" y="1066177"/>
                  </a:cubicBezTo>
                  <a:cubicBezTo>
                    <a:pt x="7274156" y="1066177"/>
                    <a:pt x="7272935" y="1063736"/>
                    <a:pt x="7272935" y="1063736"/>
                  </a:cubicBezTo>
                  <a:cubicBezTo>
                    <a:pt x="7271714" y="1062515"/>
                    <a:pt x="7270494" y="1060074"/>
                    <a:pt x="7270494" y="1061295"/>
                  </a:cubicBezTo>
                  <a:cubicBezTo>
                    <a:pt x="7269273" y="1062515"/>
                    <a:pt x="7269273" y="1061295"/>
                    <a:pt x="7268052" y="1057632"/>
                  </a:cubicBezTo>
                  <a:cubicBezTo>
                    <a:pt x="7268052" y="1056412"/>
                    <a:pt x="7268052" y="1057632"/>
                    <a:pt x="7268052" y="1060074"/>
                  </a:cubicBezTo>
                  <a:cubicBezTo>
                    <a:pt x="7268052" y="1062515"/>
                    <a:pt x="7268052" y="1063736"/>
                    <a:pt x="7269273" y="1063736"/>
                  </a:cubicBezTo>
                  <a:cubicBezTo>
                    <a:pt x="7269273" y="1063736"/>
                    <a:pt x="7270494" y="1066177"/>
                    <a:pt x="7270494" y="1066177"/>
                  </a:cubicBezTo>
                  <a:cubicBezTo>
                    <a:pt x="7271714" y="1066177"/>
                    <a:pt x="7272935" y="1068619"/>
                    <a:pt x="7274156" y="1072281"/>
                  </a:cubicBezTo>
                  <a:cubicBezTo>
                    <a:pt x="7274156" y="1073502"/>
                    <a:pt x="7275376" y="1074722"/>
                    <a:pt x="7276597" y="1075943"/>
                  </a:cubicBezTo>
                  <a:cubicBezTo>
                    <a:pt x="7277818" y="1077164"/>
                    <a:pt x="7279038" y="1077164"/>
                    <a:pt x="7279038" y="1078385"/>
                  </a:cubicBezTo>
                  <a:cubicBezTo>
                    <a:pt x="7280259" y="1080826"/>
                    <a:pt x="7281480" y="1082046"/>
                    <a:pt x="7281480" y="1083267"/>
                  </a:cubicBezTo>
                  <a:cubicBezTo>
                    <a:pt x="7281480" y="1084488"/>
                    <a:pt x="7281480" y="1085709"/>
                    <a:pt x="7282701" y="1086929"/>
                  </a:cubicBezTo>
                  <a:cubicBezTo>
                    <a:pt x="7282701" y="1086929"/>
                    <a:pt x="7282701" y="1088150"/>
                    <a:pt x="7281480" y="1088150"/>
                  </a:cubicBezTo>
                  <a:cubicBezTo>
                    <a:pt x="7281480" y="1088150"/>
                    <a:pt x="7280259" y="1084488"/>
                    <a:pt x="7279038" y="1085709"/>
                  </a:cubicBezTo>
                  <a:cubicBezTo>
                    <a:pt x="7279038" y="1085709"/>
                    <a:pt x="7277818" y="1085709"/>
                    <a:pt x="7277818" y="1086929"/>
                  </a:cubicBezTo>
                  <a:cubicBezTo>
                    <a:pt x="7277818" y="1089371"/>
                    <a:pt x="7276597" y="1086929"/>
                    <a:pt x="7275376" y="1085709"/>
                  </a:cubicBezTo>
                  <a:cubicBezTo>
                    <a:pt x="7274156" y="1082046"/>
                    <a:pt x="7274156" y="1084488"/>
                    <a:pt x="7272935" y="1084488"/>
                  </a:cubicBezTo>
                  <a:cubicBezTo>
                    <a:pt x="7272935" y="1084488"/>
                    <a:pt x="7272935" y="1084488"/>
                    <a:pt x="7271714" y="1084488"/>
                  </a:cubicBezTo>
                  <a:cubicBezTo>
                    <a:pt x="7271714" y="1084488"/>
                    <a:pt x="7270494" y="1083267"/>
                    <a:pt x="7270494" y="1083267"/>
                  </a:cubicBezTo>
                  <a:cubicBezTo>
                    <a:pt x="7270494" y="1083267"/>
                    <a:pt x="7269273" y="1082046"/>
                    <a:pt x="7269273" y="1082046"/>
                  </a:cubicBezTo>
                  <a:cubicBezTo>
                    <a:pt x="7268052" y="1082046"/>
                    <a:pt x="7266831" y="1080826"/>
                    <a:pt x="7265611" y="1082046"/>
                  </a:cubicBezTo>
                  <a:cubicBezTo>
                    <a:pt x="7264390" y="1084488"/>
                    <a:pt x="7264390" y="1083267"/>
                    <a:pt x="7261949" y="1083267"/>
                  </a:cubicBezTo>
                  <a:cubicBezTo>
                    <a:pt x="7260728" y="1083267"/>
                    <a:pt x="7261949" y="1084488"/>
                    <a:pt x="7261949" y="1085709"/>
                  </a:cubicBezTo>
                  <a:cubicBezTo>
                    <a:pt x="7263169" y="1086929"/>
                    <a:pt x="7263169" y="1088150"/>
                    <a:pt x="7263169" y="1086929"/>
                  </a:cubicBezTo>
                  <a:cubicBezTo>
                    <a:pt x="7263169" y="1086929"/>
                    <a:pt x="7264390" y="1088150"/>
                    <a:pt x="7265611" y="1086929"/>
                  </a:cubicBezTo>
                  <a:cubicBezTo>
                    <a:pt x="7266831" y="1086929"/>
                    <a:pt x="7268052" y="1085709"/>
                    <a:pt x="7270494" y="1089371"/>
                  </a:cubicBezTo>
                  <a:cubicBezTo>
                    <a:pt x="7271714" y="1090592"/>
                    <a:pt x="7274156" y="1090592"/>
                    <a:pt x="7275376" y="1093033"/>
                  </a:cubicBezTo>
                  <a:cubicBezTo>
                    <a:pt x="7276597" y="1094253"/>
                    <a:pt x="7277818" y="1095474"/>
                    <a:pt x="7279038" y="1096695"/>
                  </a:cubicBezTo>
                  <a:cubicBezTo>
                    <a:pt x="7280259" y="1099136"/>
                    <a:pt x="7281480" y="1104019"/>
                    <a:pt x="7283921" y="1105240"/>
                  </a:cubicBezTo>
                  <a:cubicBezTo>
                    <a:pt x="7285142" y="1106460"/>
                    <a:pt x="7288804" y="1105240"/>
                    <a:pt x="7288804" y="1105240"/>
                  </a:cubicBezTo>
                  <a:cubicBezTo>
                    <a:pt x="7291245" y="1106460"/>
                    <a:pt x="7292466" y="1106460"/>
                    <a:pt x="7294908" y="1108902"/>
                  </a:cubicBezTo>
                  <a:cubicBezTo>
                    <a:pt x="7296128" y="1110123"/>
                    <a:pt x="7297349" y="1110123"/>
                    <a:pt x="7298570" y="1111343"/>
                  </a:cubicBezTo>
                  <a:cubicBezTo>
                    <a:pt x="7302232" y="1115006"/>
                    <a:pt x="7302232" y="1117447"/>
                    <a:pt x="7305894" y="1117447"/>
                  </a:cubicBezTo>
                  <a:cubicBezTo>
                    <a:pt x="7305894" y="1117447"/>
                    <a:pt x="7305894" y="1117447"/>
                    <a:pt x="7307115" y="1117447"/>
                  </a:cubicBezTo>
                  <a:cubicBezTo>
                    <a:pt x="7307115" y="1117447"/>
                    <a:pt x="7307115" y="1117447"/>
                    <a:pt x="7307115" y="1118667"/>
                  </a:cubicBezTo>
                  <a:cubicBezTo>
                    <a:pt x="7307115" y="1121109"/>
                    <a:pt x="7304673" y="1112564"/>
                    <a:pt x="7304673" y="1121109"/>
                  </a:cubicBezTo>
                  <a:cubicBezTo>
                    <a:pt x="7304673" y="1122330"/>
                    <a:pt x="7304673" y="1121109"/>
                    <a:pt x="7303452" y="1119888"/>
                  </a:cubicBezTo>
                  <a:cubicBezTo>
                    <a:pt x="7302232" y="1115006"/>
                    <a:pt x="7301011" y="1118667"/>
                    <a:pt x="7301011" y="1121109"/>
                  </a:cubicBezTo>
                  <a:cubicBezTo>
                    <a:pt x="7299790" y="1123550"/>
                    <a:pt x="7301011" y="1118667"/>
                    <a:pt x="7298570" y="1122330"/>
                  </a:cubicBezTo>
                  <a:cubicBezTo>
                    <a:pt x="7297349" y="1124771"/>
                    <a:pt x="7297349" y="1125992"/>
                    <a:pt x="7293687" y="1121109"/>
                  </a:cubicBezTo>
                  <a:cubicBezTo>
                    <a:pt x="7292466" y="1118667"/>
                    <a:pt x="7290025" y="1117447"/>
                    <a:pt x="7288804" y="1119888"/>
                  </a:cubicBezTo>
                  <a:cubicBezTo>
                    <a:pt x="7288804" y="1119888"/>
                    <a:pt x="7288804" y="1115006"/>
                    <a:pt x="7287583" y="1118667"/>
                  </a:cubicBezTo>
                  <a:cubicBezTo>
                    <a:pt x="7287583" y="1118667"/>
                    <a:pt x="7286363" y="1118667"/>
                    <a:pt x="7286363" y="1117447"/>
                  </a:cubicBezTo>
                  <a:cubicBezTo>
                    <a:pt x="7285142" y="1113785"/>
                    <a:pt x="7283921" y="1117447"/>
                    <a:pt x="7283921" y="1118667"/>
                  </a:cubicBezTo>
                  <a:cubicBezTo>
                    <a:pt x="7283921" y="1121109"/>
                    <a:pt x="7283921" y="1122330"/>
                    <a:pt x="7281480" y="1119888"/>
                  </a:cubicBezTo>
                  <a:cubicBezTo>
                    <a:pt x="7280259" y="1118667"/>
                    <a:pt x="7279038" y="1115006"/>
                    <a:pt x="7279038" y="1118667"/>
                  </a:cubicBezTo>
                  <a:cubicBezTo>
                    <a:pt x="7279038" y="1119888"/>
                    <a:pt x="7279038" y="1121109"/>
                    <a:pt x="7277818" y="1121109"/>
                  </a:cubicBezTo>
                  <a:cubicBezTo>
                    <a:pt x="7277818" y="1121109"/>
                    <a:pt x="7276597" y="1117447"/>
                    <a:pt x="7275376" y="1118667"/>
                  </a:cubicBezTo>
                  <a:cubicBezTo>
                    <a:pt x="7274156" y="1118667"/>
                    <a:pt x="7274156" y="1118667"/>
                    <a:pt x="7274156" y="1119888"/>
                  </a:cubicBezTo>
                  <a:cubicBezTo>
                    <a:pt x="7274156" y="1122330"/>
                    <a:pt x="7272935" y="1121109"/>
                    <a:pt x="7271714" y="1118667"/>
                  </a:cubicBezTo>
                  <a:cubicBezTo>
                    <a:pt x="7269273" y="1115006"/>
                    <a:pt x="7270494" y="1117447"/>
                    <a:pt x="7269273" y="1117447"/>
                  </a:cubicBezTo>
                  <a:cubicBezTo>
                    <a:pt x="7269273" y="1117447"/>
                    <a:pt x="7269273" y="1117447"/>
                    <a:pt x="7268052" y="1118667"/>
                  </a:cubicBezTo>
                  <a:cubicBezTo>
                    <a:pt x="7268052" y="1118667"/>
                    <a:pt x="7266831" y="1117447"/>
                    <a:pt x="7266831" y="1117447"/>
                  </a:cubicBezTo>
                  <a:cubicBezTo>
                    <a:pt x="7266831" y="1117447"/>
                    <a:pt x="7265611" y="1116226"/>
                    <a:pt x="7265611" y="1116226"/>
                  </a:cubicBezTo>
                  <a:cubicBezTo>
                    <a:pt x="7264390" y="1116226"/>
                    <a:pt x="7263169" y="1115006"/>
                    <a:pt x="7261949" y="1116226"/>
                  </a:cubicBezTo>
                  <a:cubicBezTo>
                    <a:pt x="7260728" y="1119888"/>
                    <a:pt x="7260728" y="1118667"/>
                    <a:pt x="7258287" y="1117447"/>
                  </a:cubicBezTo>
                  <a:cubicBezTo>
                    <a:pt x="7257066" y="1117447"/>
                    <a:pt x="7258287" y="1118667"/>
                    <a:pt x="7259507" y="1119888"/>
                  </a:cubicBezTo>
                  <a:cubicBezTo>
                    <a:pt x="7260728" y="1121109"/>
                    <a:pt x="7260728" y="1122330"/>
                    <a:pt x="7260728" y="1122330"/>
                  </a:cubicBezTo>
                  <a:cubicBezTo>
                    <a:pt x="7260728" y="1122330"/>
                    <a:pt x="7261949" y="1123550"/>
                    <a:pt x="7263169" y="1122330"/>
                  </a:cubicBezTo>
                  <a:cubicBezTo>
                    <a:pt x="7264390" y="1122330"/>
                    <a:pt x="7266831" y="1121109"/>
                    <a:pt x="7268052" y="1124771"/>
                  </a:cubicBezTo>
                  <a:cubicBezTo>
                    <a:pt x="7269273" y="1127213"/>
                    <a:pt x="7272935" y="1125992"/>
                    <a:pt x="7274156" y="1127213"/>
                  </a:cubicBezTo>
                  <a:cubicBezTo>
                    <a:pt x="7275376" y="1129654"/>
                    <a:pt x="7276597" y="1129654"/>
                    <a:pt x="7277818" y="1130874"/>
                  </a:cubicBezTo>
                  <a:cubicBezTo>
                    <a:pt x="7277818" y="1130874"/>
                    <a:pt x="7277818" y="1130874"/>
                    <a:pt x="7277818" y="1132095"/>
                  </a:cubicBezTo>
                  <a:cubicBezTo>
                    <a:pt x="7277818" y="1132095"/>
                    <a:pt x="7277818" y="1132095"/>
                    <a:pt x="7277818" y="1132095"/>
                  </a:cubicBezTo>
                  <a:cubicBezTo>
                    <a:pt x="7277818" y="1132095"/>
                    <a:pt x="7276597" y="1130874"/>
                    <a:pt x="7276597" y="1130874"/>
                  </a:cubicBezTo>
                  <a:cubicBezTo>
                    <a:pt x="7275376" y="1132095"/>
                    <a:pt x="7274156" y="1130874"/>
                    <a:pt x="7274156" y="1132095"/>
                  </a:cubicBezTo>
                  <a:cubicBezTo>
                    <a:pt x="7274156" y="1134537"/>
                    <a:pt x="7272935" y="1134537"/>
                    <a:pt x="7271714" y="1134537"/>
                  </a:cubicBezTo>
                  <a:cubicBezTo>
                    <a:pt x="7271714" y="1134537"/>
                    <a:pt x="7271714" y="1135757"/>
                    <a:pt x="7272935" y="1135757"/>
                  </a:cubicBezTo>
                  <a:cubicBezTo>
                    <a:pt x="7274156" y="1136978"/>
                    <a:pt x="7274156" y="1136978"/>
                    <a:pt x="7274156" y="1136978"/>
                  </a:cubicBezTo>
                  <a:cubicBezTo>
                    <a:pt x="7274156" y="1136978"/>
                    <a:pt x="7275376" y="1136978"/>
                    <a:pt x="7275376" y="1136978"/>
                  </a:cubicBezTo>
                  <a:cubicBezTo>
                    <a:pt x="7275376" y="1136978"/>
                    <a:pt x="7277818" y="1135757"/>
                    <a:pt x="7279038" y="1136978"/>
                  </a:cubicBezTo>
                  <a:cubicBezTo>
                    <a:pt x="7279038" y="1138199"/>
                    <a:pt x="7281480" y="1138199"/>
                    <a:pt x="7281480" y="1138199"/>
                  </a:cubicBezTo>
                  <a:cubicBezTo>
                    <a:pt x="7281480" y="1138199"/>
                    <a:pt x="7282701" y="1139420"/>
                    <a:pt x="7282701" y="1139420"/>
                  </a:cubicBezTo>
                  <a:cubicBezTo>
                    <a:pt x="7282701" y="1139420"/>
                    <a:pt x="7282701" y="1139420"/>
                    <a:pt x="7282701" y="1139420"/>
                  </a:cubicBezTo>
                  <a:cubicBezTo>
                    <a:pt x="7283921" y="1140640"/>
                    <a:pt x="7285142" y="1140640"/>
                    <a:pt x="7285142" y="1141861"/>
                  </a:cubicBezTo>
                  <a:cubicBezTo>
                    <a:pt x="7285142" y="1143081"/>
                    <a:pt x="7286363" y="1143081"/>
                    <a:pt x="7286363" y="1144302"/>
                  </a:cubicBezTo>
                  <a:cubicBezTo>
                    <a:pt x="7286363" y="1144302"/>
                    <a:pt x="7286363" y="1144302"/>
                    <a:pt x="7285142" y="1145523"/>
                  </a:cubicBezTo>
                  <a:cubicBezTo>
                    <a:pt x="7285142" y="1145523"/>
                    <a:pt x="7283921" y="1145523"/>
                    <a:pt x="7283921" y="1143081"/>
                  </a:cubicBezTo>
                  <a:cubicBezTo>
                    <a:pt x="7282701" y="1138199"/>
                    <a:pt x="7281480" y="1141861"/>
                    <a:pt x="7281480" y="1144302"/>
                  </a:cubicBezTo>
                  <a:cubicBezTo>
                    <a:pt x="7281480" y="1145523"/>
                    <a:pt x="7280259" y="1147964"/>
                    <a:pt x="7279038" y="1145523"/>
                  </a:cubicBezTo>
                  <a:cubicBezTo>
                    <a:pt x="7277818" y="1144302"/>
                    <a:pt x="7276597" y="1139420"/>
                    <a:pt x="7276597" y="1143081"/>
                  </a:cubicBezTo>
                  <a:cubicBezTo>
                    <a:pt x="7276597" y="1144302"/>
                    <a:pt x="7276597" y="1145523"/>
                    <a:pt x="7275376" y="1145523"/>
                  </a:cubicBezTo>
                  <a:cubicBezTo>
                    <a:pt x="7275376" y="1145523"/>
                    <a:pt x="7274156" y="1140640"/>
                    <a:pt x="7272935" y="1141861"/>
                  </a:cubicBezTo>
                  <a:cubicBezTo>
                    <a:pt x="7271714" y="1141861"/>
                    <a:pt x="7271714" y="1141861"/>
                    <a:pt x="7271714" y="1143081"/>
                  </a:cubicBezTo>
                  <a:cubicBezTo>
                    <a:pt x="7271714" y="1145523"/>
                    <a:pt x="7270494" y="1143081"/>
                    <a:pt x="7269273" y="1141861"/>
                  </a:cubicBezTo>
                  <a:cubicBezTo>
                    <a:pt x="7266831" y="1138199"/>
                    <a:pt x="7268052" y="1139420"/>
                    <a:pt x="7266831" y="1140640"/>
                  </a:cubicBezTo>
                  <a:cubicBezTo>
                    <a:pt x="7265611" y="1140640"/>
                    <a:pt x="7266831" y="1139420"/>
                    <a:pt x="7265611" y="1140640"/>
                  </a:cubicBezTo>
                  <a:cubicBezTo>
                    <a:pt x="7264390" y="1140640"/>
                    <a:pt x="7264390" y="1139420"/>
                    <a:pt x="7264390" y="1139420"/>
                  </a:cubicBezTo>
                  <a:cubicBezTo>
                    <a:pt x="7264390" y="1139420"/>
                    <a:pt x="7263169" y="1138199"/>
                    <a:pt x="7263169" y="1138199"/>
                  </a:cubicBezTo>
                  <a:cubicBezTo>
                    <a:pt x="7261949" y="1138199"/>
                    <a:pt x="7260728" y="1135757"/>
                    <a:pt x="7259507" y="1138199"/>
                  </a:cubicBezTo>
                  <a:cubicBezTo>
                    <a:pt x="7258287" y="1140640"/>
                    <a:pt x="7258287" y="1139420"/>
                    <a:pt x="7255845" y="1138199"/>
                  </a:cubicBezTo>
                  <a:cubicBezTo>
                    <a:pt x="7254624" y="1138199"/>
                    <a:pt x="7255845" y="1139420"/>
                    <a:pt x="7255845" y="1141861"/>
                  </a:cubicBezTo>
                  <a:cubicBezTo>
                    <a:pt x="7257066" y="1143081"/>
                    <a:pt x="7257066" y="1144302"/>
                    <a:pt x="7257066" y="1144302"/>
                  </a:cubicBezTo>
                  <a:cubicBezTo>
                    <a:pt x="7257066" y="1144302"/>
                    <a:pt x="7258287" y="1145523"/>
                    <a:pt x="7259507" y="1145523"/>
                  </a:cubicBezTo>
                  <a:cubicBezTo>
                    <a:pt x="7260728" y="1145523"/>
                    <a:pt x="7263169" y="1145523"/>
                    <a:pt x="7264390" y="1149185"/>
                  </a:cubicBezTo>
                  <a:cubicBezTo>
                    <a:pt x="7265611" y="1151627"/>
                    <a:pt x="7269273" y="1151627"/>
                    <a:pt x="7270494" y="1154068"/>
                  </a:cubicBezTo>
                  <a:cubicBezTo>
                    <a:pt x="7271714" y="1156509"/>
                    <a:pt x="7272935" y="1156509"/>
                    <a:pt x="7274156" y="1158951"/>
                  </a:cubicBezTo>
                  <a:cubicBezTo>
                    <a:pt x="7275376" y="1161392"/>
                    <a:pt x="7276597" y="1163834"/>
                    <a:pt x="7276597" y="1166275"/>
                  </a:cubicBezTo>
                  <a:cubicBezTo>
                    <a:pt x="7276597" y="1167496"/>
                    <a:pt x="7276597" y="1169937"/>
                    <a:pt x="7274156" y="1167496"/>
                  </a:cubicBezTo>
                  <a:cubicBezTo>
                    <a:pt x="7272935" y="1166275"/>
                    <a:pt x="7271714" y="1161392"/>
                    <a:pt x="7271714" y="1165054"/>
                  </a:cubicBezTo>
                  <a:cubicBezTo>
                    <a:pt x="7271714" y="1166275"/>
                    <a:pt x="7271714" y="1167496"/>
                    <a:pt x="7270494" y="1167496"/>
                  </a:cubicBezTo>
                  <a:cubicBezTo>
                    <a:pt x="7270494" y="1167496"/>
                    <a:pt x="7269273" y="1162613"/>
                    <a:pt x="7268052" y="1163834"/>
                  </a:cubicBezTo>
                  <a:cubicBezTo>
                    <a:pt x="7266831" y="1163834"/>
                    <a:pt x="7266831" y="1163834"/>
                    <a:pt x="7266831" y="1165054"/>
                  </a:cubicBezTo>
                  <a:cubicBezTo>
                    <a:pt x="7266831" y="1167496"/>
                    <a:pt x="7265611" y="1165054"/>
                    <a:pt x="7264390" y="1163834"/>
                  </a:cubicBezTo>
                  <a:cubicBezTo>
                    <a:pt x="7261949" y="1160171"/>
                    <a:pt x="7263169" y="1161392"/>
                    <a:pt x="7261949" y="1162613"/>
                  </a:cubicBezTo>
                  <a:cubicBezTo>
                    <a:pt x="7260728" y="1162613"/>
                    <a:pt x="7261949" y="1161392"/>
                    <a:pt x="7260728" y="1162613"/>
                  </a:cubicBezTo>
                  <a:cubicBezTo>
                    <a:pt x="7260728" y="1162613"/>
                    <a:pt x="7259507" y="1161392"/>
                    <a:pt x="7259507" y="1161392"/>
                  </a:cubicBezTo>
                  <a:cubicBezTo>
                    <a:pt x="7259507" y="1161392"/>
                    <a:pt x="7258287" y="1160171"/>
                    <a:pt x="7258287" y="1160171"/>
                  </a:cubicBezTo>
                  <a:cubicBezTo>
                    <a:pt x="7257066" y="1160171"/>
                    <a:pt x="7255845" y="1157730"/>
                    <a:pt x="7254624" y="1160171"/>
                  </a:cubicBezTo>
                  <a:cubicBezTo>
                    <a:pt x="7253404" y="1162613"/>
                    <a:pt x="7253404" y="1161392"/>
                    <a:pt x="7250962" y="1160171"/>
                  </a:cubicBezTo>
                  <a:cubicBezTo>
                    <a:pt x="7250962" y="1160171"/>
                    <a:pt x="7250962" y="1160171"/>
                    <a:pt x="7250962" y="1162613"/>
                  </a:cubicBezTo>
                  <a:cubicBezTo>
                    <a:pt x="7250962" y="1162613"/>
                    <a:pt x="7250962" y="1162613"/>
                    <a:pt x="7250962" y="1162613"/>
                  </a:cubicBezTo>
                  <a:cubicBezTo>
                    <a:pt x="7249742" y="1162613"/>
                    <a:pt x="7252183" y="1178482"/>
                    <a:pt x="7252183" y="1182144"/>
                  </a:cubicBezTo>
                  <a:cubicBezTo>
                    <a:pt x="7253404" y="1185806"/>
                    <a:pt x="7255845" y="1188248"/>
                    <a:pt x="7255845" y="1191910"/>
                  </a:cubicBezTo>
                  <a:cubicBezTo>
                    <a:pt x="7257066" y="1198013"/>
                    <a:pt x="7258287" y="1206558"/>
                    <a:pt x="7261949" y="1210220"/>
                  </a:cubicBezTo>
                  <a:cubicBezTo>
                    <a:pt x="7263169" y="1211441"/>
                    <a:pt x="7264390" y="1212662"/>
                    <a:pt x="7266831" y="1212662"/>
                  </a:cubicBezTo>
                  <a:cubicBezTo>
                    <a:pt x="7269273" y="1213882"/>
                    <a:pt x="7270494" y="1213882"/>
                    <a:pt x="7271714" y="1215103"/>
                  </a:cubicBezTo>
                  <a:cubicBezTo>
                    <a:pt x="7274156" y="1217544"/>
                    <a:pt x="7276597" y="1219986"/>
                    <a:pt x="7280259" y="1221206"/>
                  </a:cubicBezTo>
                  <a:cubicBezTo>
                    <a:pt x="7280259" y="1221206"/>
                    <a:pt x="7280259" y="1221206"/>
                    <a:pt x="7279038" y="1222427"/>
                  </a:cubicBezTo>
                  <a:cubicBezTo>
                    <a:pt x="7279038" y="1222427"/>
                    <a:pt x="7277818" y="1222427"/>
                    <a:pt x="7277818" y="1221206"/>
                  </a:cubicBezTo>
                  <a:cubicBezTo>
                    <a:pt x="7275376" y="1217544"/>
                    <a:pt x="7275376" y="1221206"/>
                    <a:pt x="7275376" y="1223648"/>
                  </a:cubicBezTo>
                  <a:cubicBezTo>
                    <a:pt x="7275376" y="1226089"/>
                    <a:pt x="7275376" y="1227310"/>
                    <a:pt x="7272935" y="1226089"/>
                  </a:cubicBezTo>
                  <a:cubicBezTo>
                    <a:pt x="7271714" y="1224869"/>
                    <a:pt x="7269273" y="1221206"/>
                    <a:pt x="7269273" y="1224869"/>
                  </a:cubicBezTo>
                  <a:cubicBezTo>
                    <a:pt x="7269273" y="1226089"/>
                    <a:pt x="7269273" y="1227310"/>
                    <a:pt x="7268052" y="1227310"/>
                  </a:cubicBezTo>
                  <a:cubicBezTo>
                    <a:pt x="7266831" y="1227310"/>
                    <a:pt x="7266831" y="1223648"/>
                    <a:pt x="7265611" y="1224869"/>
                  </a:cubicBezTo>
                  <a:cubicBezTo>
                    <a:pt x="7264390" y="1226089"/>
                    <a:pt x="7264390" y="1224869"/>
                    <a:pt x="7264390" y="1226089"/>
                  </a:cubicBezTo>
                  <a:cubicBezTo>
                    <a:pt x="7264390" y="1228531"/>
                    <a:pt x="7263169" y="1227310"/>
                    <a:pt x="7261949" y="1224869"/>
                  </a:cubicBezTo>
                  <a:cubicBezTo>
                    <a:pt x="7259507" y="1221206"/>
                    <a:pt x="7260728" y="1223648"/>
                    <a:pt x="7259507" y="1224869"/>
                  </a:cubicBezTo>
                  <a:cubicBezTo>
                    <a:pt x="7258287" y="1226089"/>
                    <a:pt x="7259507" y="1224869"/>
                    <a:pt x="7258287" y="1226089"/>
                  </a:cubicBezTo>
                  <a:cubicBezTo>
                    <a:pt x="7258287" y="1227310"/>
                    <a:pt x="7257066" y="1226089"/>
                    <a:pt x="7255845" y="1226089"/>
                  </a:cubicBezTo>
                  <a:cubicBezTo>
                    <a:pt x="7255845" y="1226089"/>
                    <a:pt x="7254624" y="1224869"/>
                    <a:pt x="7254624" y="1224869"/>
                  </a:cubicBezTo>
                  <a:cubicBezTo>
                    <a:pt x="7253404" y="1226089"/>
                    <a:pt x="7250962" y="1223648"/>
                    <a:pt x="7250962" y="1226089"/>
                  </a:cubicBezTo>
                  <a:cubicBezTo>
                    <a:pt x="7249742" y="1229751"/>
                    <a:pt x="7249742" y="1228531"/>
                    <a:pt x="7247300" y="1227310"/>
                  </a:cubicBezTo>
                  <a:cubicBezTo>
                    <a:pt x="7246080" y="1227310"/>
                    <a:pt x="7247300" y="1228531"/>
                    <a:pt x="7248521" y="1230972"/>
                  </a:cubicBezTo>
                  <a:cubicBezTo>
                    <a:pt x="7249742" y="1232193"/>
                    <a:pt x="7249742" y="1233413"/>
                    <a:pt x="7250962" y="1233413"/>
                  </a:cubicBezTo>
                  <a:cubicBezTo>
                    <a:pt x="7250962" y="1233413"/>
                    <a:pt x="7253404" y="1234634"/>
                    <a:pt x="7253404" y="1233413"/>
                  </a:cubicBezTo>
                  <a:cubicBezTo>
                    <a:pt x="7254624" y="1233413"/>
                    <a:pt x="7257066" y="1232193"/>
                    <a:pt x="7259507" y="1235855"/>
                  </a:cubicBezTo>
                  <a:cubicBezTo>
                    <a:pt x="7260728" y="1238296"/>
                    <a:pt x="7264390" y="1235855"/>
                    <a:pt x="7265611" y="1238296"/>
                  </a:cubicBezTo>
                  <a:cubicBezTo>
                    <a:pt x="7266831" y="1240738"/>
                    <a:pt x="7269273" y="1239517"/>
                    <a:pt x="7270494" y="1241958"/>
                  </a:cubicBezTo>
                  <a:cubicBezTo>
                    <a:pt x="7271714" y="1243179"/>
                    <a:pt x="7272935" y="1245620"/>
                    <a:pt x="7272935" y="1246841"/>
                  </a:cubicBezTo>
                  <a:cubicBezTo>
                    <a:pt x="7272935" y="1248062"/>
                    <a:pt x="7274156" y="1248062"/>
                    <a:pt x="7274156" y="1249283"/>
                  </a:cubicBezTo>
                  <a:cubicBezTo>
                    <a:pt x="7274156" y="1249283"/>
                    <a:pt x="7274156" y="1249283"/>
                    <a:pt x="7274156" y="1249283"/>
                  </a:cubicBezTo>
                  <a:cubicBezTo>
                    <a:pt x="7274156" y="1251724"/>
                    <a:pt x="7274156" y="1251724"/>
                    <a:pt x="7272935" y="1251724"/>
                  </a:cubicBezTo>
                  <a:cubicBezTo>
                    <a:pt x="7271714" y="1251724"/>
                    <a:pt x="7271714" y="1246841"/>
                    <a:pt x="7270494" y="1248062"/>
                  </a:cubicBezTo>
                  <a:cubicBezTo>
                    <a:pt x="7269273" y="1248062"/>
                    <a:pt x="7269273" y="1248062"/>
                    <a:pt x="7269273" y="1249283"/>
                  </a:cubicBezTo>
                  <a:cubicBezTo>
                    <a:pt x="7269273" y="1251724"/>
                    <a:pt x="7268052" y="1249283"/>
                    <a:pt x="7266831" y="1248062"/>
                  </a:cubicBezTo>
                  <a:cubicBezTo>
                    <a:pt x="7264390" y="1243179"/>
                    <a:pt x="7265611" y="1245620"/>
                    <a:pt x="7264390" y="1246841"/>
                  </a:cubicBezTo>
                  <a:cubicBezTo>
                    <a:pt x="7263169" y="1246841"/>
                    <a:pt x="7264390" y="1245620"/>
                    <a:pt x="7261949" y="1246841"/>
                  </a:cubicBezTo>
                  <a:cubicBezTo>
                    <a:pt x="7260728" y="1246841"/>
                    <a:pt x="7260728" y="1245620"/>
                    <a:pt x="7259507" y="1245620"/>
                  </a:cubicBezTo>
                  <a:cubicBezTo>
                    <a:pt x="7259507" y="1245620"/>
                    <a:pt x="7258287" y="1243179"/>
                    <a:pt x="7258287" y="1243179"/>
                  </a:cubicBezTo>
                  <a:cubicBezTo>
                    <a:pt x="7257066" y="1243179"/>
                    <a:pt x="7254624" y="1239517"/>
                    <a:pt x="7253404" y="1241958"/>
                  </a:cubicBezTo>
                  <a:cubicBezTo>
                    <a:pt x="7250962" y="1244400"/>
                    <a:pt x="7250962" y="1243179"/>
                    <a:pt x="7248521" y="1239517"/>
                  </a:cubicBezTo>
                  <a:cubicBezTo>
                    <a:pt x="7247300" y="1238296"/>
                    <a:pt x="7248521" y="1240738"/>
                    <a:pt x="7248521" y="1243179"/>
                  </a:cubicBezTo>
                  <a:cubicBezTo>
                    <a:pt x="7249742" y="1245620"/>
                    <a:pt x="7249742" y="1246841"/>
                    <a:pt x="7249742" y="1246841"/>
                  </a:cubicBezTo>
                  <a:cubicBezTo>
                    <a:pt x="7249742" y="1246841"/>
                    <a:pt x="7252183" y="1249283"/>
                    <a:pt x="7252183" y="1249283"/>
                  </a:cubicBezTo>
                  <a:cubicBezTo>
                    <a:pt x="7253404" y="1249283"/>
                    <a:pt x="7255845" y="1249283"/>
                    <a:pt x="7258287" y="1255386"/>
                  </a:cubicBezTo>
                  <a:cubicBezTo>
                    <a:pt x="7258287" y="1256607"/>
                    <a:pt x="7260728" y="1257827"/>
                    <a:pt x="7261949" y="1257827"/>
                  </a:cubicBezTo>
                  <a:cubicBezTo>
                    <a:pt x="7263169" y="1259048"/>
                    <a:pt x="7264390" y="1259048"/>
                    <a:pt x="7265611" y="1260269"/>
                  </a:cubicBezTo>
                  <a:cubicBezTo>
                    <a:pt x="7266831" y="1262710"/>
                    <a:pt x="7268052" y="1262710"/>
                    <a:pt x="7269273" y="1263931"/>
                  </a:cubicBezTo>
                  <a:cubicBezTo>
                    <a:pt x="7269273" y="1263931"/>
                    <a:pt x="7269273" y="1265152"/>
                    <a:pt x="7268052" y="1265152"/>
                  </a:cubicBezTo>
                  <a:cubicBezTo>
                    <a:pt x="7268052" y="1265152"/>
                    <a:pt x="7266831" y="1266372"/>
                    <a:pt x="7265611" y="1263931"/>
                  </a:cubicBezTo>
                  <a:cubicBezTo>
                    <a:pt x="7261949" y="1259048"/>
                    <a:pt x="7263169" y="1263931"/>
                    <a:pt x="7261949" y="1267593"/>
                  </a:cubicBezTo>
                  <a:cubicBezTo>
                    <a:pt x="7261949" y="1271255"/>
                    <a:pt x="7261949" y="1273697"/>
                    <a:pt x="7258287" y="1271255"/>
                  </a:cubicBezTo>
                  <a:cubicBezTo>
                    <a:pt x="7257066" y="1270034"/>
                    <a:pt x="7253404" y="1265152"/>
                    <a:pt x="7253404" y="1271255"/>
                  </a:cubicBezTo>
                  <a:cubicBezTo>
                    <a:pt x="7253404" y="1273697"/>
                    <a:pt x="7253404" y="1274917"/>
                    <a:pt x="7252183" y="1274917"/>
                  </a:cubicBezTo>
                  <a:cubicBezTo>
                    <a:pt x="7250962" y="1274917"/>
                    <a:pt x="7249742" y="1270034"/>
                    <a:pt x="7247300" y="1271255"/>
                  </a:cubicBezTo>
                  <a:cubicBezTo>
                    <a:pt x="7246080" y="1272476"/>
                    <a:pt x="7244859" y="1272476"/>
                    <a:pt x="7244859" y="1273697"/>
                  </a:cubicBezTo>
                  <a:cubicBezTo>
                    <a:pt x="7244859" y="1277359"/>
                    <a:pt x="7243638" y="1274917"/>
                    <a:pt x="7241197" y="1273697"/>
                  </a:cubicBezTo>
                  <a:cubicBezTo>
                    <a:pt x="7238755" y="1271255"/>
                    <a:pt x="7238755" y="1271255"/>
                    <a:pt x="7238755" y="1271255"/>
                  </a:cubicBezTo>
                  <a:cubicBezTo>
                    <a:pt x="7238755" y="1271255"/>
                    <a:pt x="7238755" y="1272476"/>
                    <a:pt x="7237535" y="1273697"/>
                  </a:cubicBezTo>
                  <a:cubicBezTo>
                    <a:pt x="7236314" y="1274917"/>
                    <a:pt x="7237535" y="1272476"/>
                    <a:pt x="7235093" y="1274917"/>
                  </a:cubicBezTo>
                  <a:cubicBezTo>
                    <a:pt x="7233873" y="1276138"/>
                    <a:pt x="7232652" y="1274917"/>
                    <a:pt x="7232652" y="1274917"/>
                  </a:cubicBezTo>
                  <a:cubicBezTo>
                    <a:pt x="7231431" y="1274917"/>
                    <a:pt x="7230210" y="1273697"/>
                    <a:pt x="7230210" y="1273697"/>
                  </a:cubicBezTo>
                  <a:cubicBezTo>
                    <a:pt x="7227769" y="1274917"/>
                    <a:pt x="7225328" y="1272476"/>
                    <a:pt x="7224106" y="1276138"/>
                  </a:cubicBezTo>
                  <a:cubicBezTo>
                    <a:pt x="7222886" y="1281021"/>
                    <a:pt x="7221666" y="1279800"/>
                    <a:pt x="7218003" y="1278579"/>
                  </a:cubicBezTo>
                  <a:cubicBezTo>
                    <a:pt x="7216783" y="1278579"/>
                    <a:pt x="7218003" y="1281021"/>
                    <a:pt x="7219224" y="1282241"/>
                  </a:cubicBezTo>
                  <a:cubicBezTo>
                    <a:pt x="7220445" y="1284683"/>
                    <a:pt x="7221666" y="1285904"/>
                    <a:pt x="7221666" y="1284683"/>
                  </a:cubicBezTo>
                  <a:cubicBezTo>
                    <a:pt x="7221666" y="1283462"/>
                    <a:pt x="7224106" y="1284683"/>
                    <a:pt x="7225328" y="1284683"/>
                  </a:cubicBezTo>
                  <a:cubicBezTo>
                    <a:pt x="7226548" y="1283462"/>
                    <a:pt x="7230210" y="1281021"/>
                    <a:pt x="7233873" y="1285904"/>
                  </a:cubicBezTo>
                  <a:cubicBezTo>
                    <a:pt x="7235093" y="1287124"/>
                    <a:pt x="7236314" y="1287124"/>
                    <a:pt x="7238755" y="1287124"/>
                  </a:cubicBezTo>
                  <a:cubicBezTo>
                    <a:pt x="7241197" y="1287124"/>
                    <a:pt x="7242417" y="1287124"/>
                    <a:pt x="7243638" y="1288345"/>
                  </a:cubicBezTo>
                  <a:cubicBezTo>
                    <a:pt x="7246080" y="1290786"/>
                    <a:pt x="7248521" y="1289566"/>
                    <a:pt x="7249742" y="1292007"/>
                  </a:cubicBezTo>
                  <a:cubicBezTo>
                    <a:pt x="7250962" y="1294448"/>
                    <a:pt x="7252183" y="1295669"/>
                    <a:pt x="7254624" y="1298111"/>
                  </a:cubicBezTo>
                  <a:cubicBezTo>
                    <a:pt x="7254624" y="1298111"/>
                    <a:pt x="7254624" y="1298111"/>
                    <a:pt x="7253404" y="1298111"/>
                  </a:cubicBezTo>
                  <a:cubicBezTo>
                    <a:pt x="7252183" y="1299331"/>
                    <a:pt x="7250962" y="1298111"/>
                    <a:pt x="7250962" y="1300552"/>
                  </a:cubicBezTo>
                  <a:cubicBezTo>
                    <a:pt x="7250962" y="1304214"/>
                    <a:pt x="7249742" y="1301773"/>
                    <a:pt x="7247300" y="1299331"/>
                  </a:cubicBezTo>
                  <a:cubicBezTo>
                    <a:pt x="7243638" y="1294448"/>
                    <a:pt x="7244859" y="1296890"/>
                    <a:pt x="7243638" y="1298111"/>
                  </a:cubicBezTo>
                  <a:cubicBezTo>
                    <a:pt x="7242417" y="1299331"/>
                    <a:pt x="7243638" y="1296890"/>
                    <a:pt x="7241197" y="1299331"/>
                  </a:cubicBezTo>
                  <a:cubicBezTo>
                    <a:pt x="7239976" y="1300552"/>
                    <a:pt x="7238755" y="1298111"/>
                    <a:pt x="7238755" y="1298111"/>
                  </a:cubicBezTo>
                  <a:cubicBezTo>
                    <a:pt x="7237535" y="1298111"/>
                    <a:pt x="7236314" y="1296890"/>
                    <a:pt x="7236314" y="1296890"/>
                  </a:cubicBezTo>
                  <a:cubicBezTo>
                    <a:pt x="7233873" y="1298111"/>
                    <a:pt x="7231431" y="1295669"/>
                    <a:pt x="7230210" y="1299331"/>
                  </a:cubicBezTo>
                  <a:cubicBezTo>
                    <a:pt x="7228990" y="1304214"/>
                    <a:pt x="7227769" y="1302993"/>
                    <a:pt x="7224106" y="1301773"/>
                  </a:cubicBezTo>
                  <a:cubicBezTo>
                    <a:pt x="7222886" y="1301773"/>
                    <a:pt x="7224106" y="1304214"/>
                    <a:pt x="7225328" y="1305435"/>
                  </a:cubicBezTo>
                  <a:cubicBezTo>
                    <a:pt x="7226548" y="1307876"/>
                    <a:pt x="7227769" y="1309097"/>
                    <a:pt x="7227769" y="1307876"/>
                  </a:cubicBezTo>
                  <a:cubicBezTo>
                    <a:pt x="7227769" y="1306655"/>
                    <a:pt x="7230210" y="1307876"/>
                    <a:pt x="7231431" y="1307876"/>
                  </a:cubicBezTo>
                  <a:cubicBezTo>
                    <a:pt x="7232652" y="1306655"/>
                    <a:pt x="7236314" y="1305435"/>
                    <a:pt x="7239976" y="1310318"/>
                  </a:cubicBezTo>
                  <a:cubicBezTo>
                    <a:pt x="7242417" y="1312759"/>
                    <a:pt x="7247300" y="1310318"/>
                    <a:pt x="7249742" y="1313980"/>
                  </a:cubicBezTo>
                  <a:cubicBezTo>
                    <a:pt x="7250962" y="1316421"/>
                    <a:pt x="7254624" y="1316421"/>
                    <a:pt x="7255845" y="1318863"/>
                  </a:cubicBezTo>
                  <a:cubicBezTo>
                    <a:pt x="7257066" y="1321304"/>
                    <a:pt x="7259507" y="1324966"/>
                    <a:pt x="7260728" y="1326187"/>
                  </a:cubicBezTo>
                  <a:cubicBezTo>
                    <a:pt x="7260728" y="1326187"/>
                    <a:pt x="7260728" y="1326187"/>
                    <a:pt x="7260728" y="1326187"/>
                  </a:cubicBezTo>
                  <a:cubicBezTo>
                    <a:pt x="7260728" y="1326187"/>
                    <a:pt x="7259507" y="1326187"/>
                    <a:pt x="7259507" y="1326187"/>
                  </a:cubicBezTo>
                  <a:cubicBezTo>
                    <a:pt x="7258287" y="1324966"/>
                    <a:pt x="7258287" y="1323745"/>
                    <a:pt x="7257066" y="1323745"/>
                  </a:cubicBezTo>
                  <a:cubicBezTo>
                    <a:pt x="7257066" y="1323745"/>
                    <a:pt x="7257066" y="1323745"/>
                    <a:pt x="7257066" y="1323745"/>
                  </a:cubicBezTo>
                  <a:cubicBezTo>
                    <a:pt x="7257066" y="1323745"/>
                    <a:pt x="7255845" y="1323745"/>
                    <a:pt x="7255845" y="1322525"/>
                  </a:cubicBezTo>
                  <a:cubicBezTo>
                    <a:pt x="7254624" y="1321304"/>
                    <a:pt x="7253404" y="1321304"/>
                    <a:pt x="7252183" y="1321304"/>
                  </a:cubicBezTo>
                  <a:cubicBezTo>
                    <a:pt x="7250962" y="1320083"/>
                    <a:pt x="7250962" y="1321304"/>
                    <a:pt x="7250962" y="1321304"/>
                  </a:cubicBezTo>
                  <a:cubicBezTo>
                    <a:pt x="7249742" y="1321304"/>
                    <a:pt x="7250962" y="1321304"/>
                    <a:pt x="7249742" y="1321304"/>
                  </a:cubicBezTo>
                  <a:cubicBezTo>
                    <a:pt x="7249742" y="1321304"/>
                    <a:pt x="7248521" y="1320083"/>
                    <a:pt x="7247300" y="1320083"/>
                  </a:cubicBezTo>
                  <a:cubicBezTo>
                    <a:pt x="7247300" y="1320083"/>
                    <a:pt x="7246080" y="1317642"/>
                    <a:pt x="7246080" y="1317642"/>
                  </a:cubicBezTo>
                  <a:cubicBezTo>
                    <a:pt x="7244859" y="1317642"/>
                    <a:pt x="7242417" y="1313980"/>
                    <a:pt x="7242417" y="1315200"/>
                  </a:cubicBezTo>
                  <a:cubicBezTo>
                    <a:pt x="7241197" y="1316421"/>
                    <a:pt x="7241197" y="1316421"/>
                    <a:pt x="7238755" y="1312759"/>
                  </a:cubicBezTo>
                  <a:cubicBezTo>
                    <a:pt x="7237535" y="1311538"/>
                    <a:pt x="7238755" y="1313980"/>
                    <a:pt x="7239976" y="1315200"/>
                  </a:cubicBezTo>
                  <a:cubicBezTo>
                    <a:pt x="7241197" y="1316421"/>
                    <a:pt x="7241197" y="1318863"/>
                    <a:pt x="7242417" y="1317642"/>
                  </a:cubicBezTo>
                  <a:cubicBezTo>
                    <a:pt x="7242417" y="1317642"/>
                    <a:pt x="7244859" y="1320083"/>
                    <a:pt x="7244859" y="1320083"/>
                  </a:cubicBezTo>
                  <a:cubicBezTo>
                    <a:pt x="7244859" y="1320083"/>
                    <a:pt x="7246080" y="1321304"/>
                    <a:pt x="7248521" y="1322525"/>
                  </a:cubicBezTo>
                  <a:cubicBezTo>
                    <a:pt x="7248521" y="1322525"/>
                    <a:pt x="7248521" y="1323745"/>
                    <a:pt x="7247300" y="1324966"/>
                  </a:cubicBezTo>
                  <a:cubicBezTo>
                    <a:pt x="7247300" y="1324966"/>
                    <a:pt x="7246080" y="1326187"/>
                    <a:pt x="7243638" y="1323745"/>
                  </a:cubicBezTo>
                  <a:cubicBezTo>
                    <a:pt x="7239976" y="1318863"/>
                    <a:pt x="7239976" y="1324966"/>
                    <a:pt x="7239976" y="1328628"/>
                  </a:cubicBezTo>
                  <a:cubicBezTo>
                    <a:pt x="7239976" y="1332290"/>
                    <a:pt x="7239976" y="1335952"/>
                    <a:pt x="7236314" y="1333511"/>
                  </a:cubicBezTo>
                  <a:cubicBezTo>
                    <a:pt x="7233873" y="1332290"/>
                    <a:pt x="7230210" y="1327407"/>
                    <a:pt x="7231431" y="1334732"/>
                  </a:cubicBezTo>
                  <a:cubicBezTo>
                    <a:pt x="7231431" y="1337173"/>
                    <a:pt x="7231431" y="1339614"/>
                    <a:pt x="7230210" y="1339614"/>
                  </a:cubicBezTo>
                  <a:cubicBezTo>
                    <a:pt x="7228990" y="1339614"/>
                    <a:pt x="7226548" y="1333511"/>
                    <a:pt x="7225328" y="1337173"/>
                  </a:cubicBezTo>
                  <a:cubicBezTo>
                    <a:pt x="7224106" y="1338394"/>
                    <a:pt x="7222886" y="1338394"/>
                    <a:pt x="7222886" y="1340835"/>
                  </a:cubicBezTo>
                  <a:cubicBezTo>
                    <a:pt x="7222886" y="1344497"/>
                    <a:pt x="7221666" y="1343277"/>
                    <a:pt x="7219224" y="1342056"/>
                  </a:cubicBezTo>
                  <a:cubicBezTo>
                    <a:pt x="7214341" y="1338394"/>
                    <a:pt x="7216783" y="1340835"/>
                    <a:pt x="7215562" y="1343277"/>
                  </a:cubicBezTo>
                  <a:cubicBezTo>
                    <a:pt x="7214341" y="1344497"/>
                    <a:pt x="7214341" y="1342056"/>
                    <a:pt x="7213121" y="1345718"/>
                  </a:cubicBezTo>
                  <a:cubicBezTo>
                    <a:pt x="7211899" y="1346939"/>
                    <a:pt x="7210679" y="1345718"/>
                    <a:pt x="7209459" y="1346939"/>
                  </a:cubicBezTo>
                  <a:cubicBezTo>
                    <a:pt x="7208238" y="1346939"/>
                    <a:pt x="7207017" y="1345718"/>
                    <a:pt x="7207017" y="1345718"/>
                  </a:cubicBezTo>
                  <a:cubicBezTo>
                    <a:pt x="7204576" y="1348159"/>
                    <a:pt x="7202134" y="1346939"/>
                    <a:pt x="7200914" y="1350601"/>
                  </a:cubicBezTo>
                  <a:cubicBezTo>
                    <a:pt x="7199692" y="1356704"/>
                    <a:pt x="7199692" y="1355484"/>
                    <a:pt x="7194810" y="1356704"/>
                  </a:cubicBezTo>
                  <a:cubicBezTo>
                    <a:pt x="7193589" y="1356704"/>
                    <a:pt x="7194810" y="1359146"/>
                    <a:pt x="7197252" y="1360366"/>
                  </a:cubicBezTo>
                  <a:cubicBezTo>
                    <a:pt x="7198472" y="1361587"/>
                    <a:pt x="7200914" y="1362808"/>
                    <a:pt x="7200914" y="1361587"/>
                  </a:cubicBezTo>
                  <a:cubicBezTo>
                    <a:pt x="7200914" y="1360366"/>
                    <a:pt x="7203355" y="1360366"/>
                    <a:pt x="7204576" y="1359146"/>
                  </a:cubicBezTo>
                  <a:cubicBezTo>
                    <a:pt x="7205796" y="1357925"/>
                    <a:pt x="7209459" y="1354263"/>
                    <a:pt x="7214341" y="1356704"/>
                  </a:cubicBezTo>
                  <a:cubicBezTo>
                    <a:pt x="7216783" y="1359146"/>
                    <a:pt x="7222886" y="1353042"/>
                    <a:pt x="7225328" y="1355484"/>
                  </a:cubicBezTo>
                  <a:cubicBezTo>
                    <a:pt x="7226548" y="1356704"/>
                    <a:pt x="7228990" y="1356704"/>
                    <a:pt x="7231431" y="1356704"/>
                  </a:cubicBezTo>
                  <a:cubicBezTo>
                    <a:pt x="7231431" y="1356704"/>
                    <a:pt x="7231431" y="1356704"/>
                    <a:pt x="7231431" y="1357925"/>
                  </a:cubicBezTo>
                  <a:cubicBezTo>
                    <a:pt x="7232652" y="1359146"/>
                    <a:pt x="7232652" y="1360366"/>
                    <a:pt x="7233873" y="1360366"/>
                  </a:cubicBezTo>
                  <a:cubicBezTo>
                    <a:pt x="7233873" y="1360366"/>
                    <a:pt x="7235093" y="1360366"/>
                    <a:pt x="7235093" y="1360366"/>
                  </a:cubicBezTo>
                  <a:cubicBezTo>
                    <a:pt x="7235093" y="1360366"/>
                    <a:pt x="7235093" y="1360366"/>
                    <a:pt x="7236314" y="1361587"/>
                  </a:cubicBezTo>
                  <a:cubicBezTo>
                    <a:pt x="7236314" y="1362808"/>
                    <a:pt x="7236314" y="1362808"/>
                    <a:pt x="7235093" y="1362808"/>
                  </a:cubicBezTo>
                  <a:cubicBezTo>
                    <a:pt x="7233873" y="1362808"/>
                    <a:pt x="7232652" y="1357925"/>
                    <a:pt x="7230210" y="1360366"/>
                  </a:cubicBezTo>
                  <a:cubicBezTo>
                    <a:pt x="7228990" y="1361587"/>
                    <a:pt x="7227769" y="1361587"/>
                    <a:pt x="7227769" y="1364028"/>
                  </a:cubicBezTo>
                  <a:cubicBezTo>
                    <a:pt x="7227769" y="1367691"/>
                    <a:pt x="7226548" y="1366470"/>
                    <a:pt x="7224106" y="1364028"/>
                  </a:cubicBezTo>
                  <a:cubicBezTo>
                    <a:pt x="7221666" y="1362808"/>
                    <a:pt x="7221666" y="1361587"/>
                    <a:pt x="7221666" y="1362808"/>
                  </a:cubicBezTo>
                  <a:cubicBezTo>
                    <a:pt x="7221666" y="1362808"/>
                    <a:pt x="7221666" y="1364028"/>
                    <a:pt x="7220445" y="1365249"/>
                  </a:cubicBezTo>
                  <a:cubicBezTo>
                    <a:pt x="7219224" y="1366470"/>
                    <a:pt x="7219224" y="1364028"/>
                    <a:pt x="7218003" y="1367691"/>
                  </a:cubicBezTo>
                  <a:cubicBezTo>
                    <a:pt x="7216783" y="1368911"/>
                    <a:pt x="7215562" y="1367691"/>
                    <a:pt x="7215562" y="1367691"/>
                  </a:cubicBezTo>
                  <a:cubicBezTo>
                    <a:pt x="7214341" y="1367691"/>
                    <a:pt x="7213121" y="1366470"/>
                    <a:pt x="7213121" y="1366470"/>
                  </a:cubicBezTo>
                  <a:cubicBezTo>
                    <a:pt x="7210679" y="1368911"/>
                    <a:pt x="7208238" y="1366470"/>
                    <a:pt x="7207017" y="1370132"/>
                  </a:cubicBezTo>
                  <a:cubicBezTo>
                    <a:pt x="7205796" y="1376235"/>
                    <a:pt x="7205796" y="1375015"/>
                    <a:pt x="7200914" y="1375015"/>
                  </a:cubicBezTo>
                  <a:cubicBezTo>
                    <a:pt x="7199692" y="1375015"/>
                    <a:pt x="7200914" y="1377456"/>
                    <a:pt x="7202134" y="1378677"/>
                  </a:cubicBezTo>
                  <a:cubicBezTo>
                    <a:pt x="7203355" y="1379898"/>
                    <a:pt x="7204576" y="1381118"/>
                    <a:pt x="7205796" y="1379898"/>
                  </a:cubicBezTo>
                  <a:cubicBezTo>
                    <a:pt x="7205796" y="1378677"/>
                    <a:pt x="7208238" y="1379898"/>
                    <a:pt x="7209459" y="1378677"/>
                  </a:cubicBezTo>
                  <a:cubicBezTo>
                    <a:pt x="7210679" y="1377456"/>
                    <a:pt x="7214341" y="1373794"/>
                    <a:pt x="7218003" y="1377456"/>
                  </a:cubicBezTo>
                  <a:cubicBezTo>
                    <a:pt x="7219224" y="1378677"/>
                    <a:pt x="7221666" y="1377456"/>
                    <a:pt x="7222886" y="1377456"/>
                  </a:cubicBezTo>
                  <a:cubicBezTo>
                    <a:pt x="7225328" y="1376235"/>
                    <a:pt x="7226548" y="1376235"/>
                    <a:pt x="7227769" y="1377456"/>
                  </a:cubicBezTo>
                  <a:cubicBezTo>
                    <a:pt x="7230210" y="1379898"/>
                    <a:pt x="7232652" y="1377456"/>
                    <a:pt x="7235093" y="1379898"/>
                  </a:cubicBezTo>
                  <a:cubicBezTo>
                    <a:pt x="7236314" y="1381118"/>
                    <a:pt x="7238755" y="1383560"/>
                    <a:pt x="7239976" y="1384780"/>
                  </a:cubicBezTo>
                  <a:cubicBezTo>
                    <a:pt x="7239976" y="1384780"/>
                    <a:pt x="7241197" y="1386001"/>
                    <a:pt x="7241197" y="1386001"/>
                  </a:cubicBezTo>
                  <a:cubicBezTo>
                    <a:pt x="7241197" y="1386001"/>
                    <a:pt x="7241197" y="1387222"/>
                    <a:pt x="7239976" y="1388442"/>
                  </a:cubicBezTo>
                  <a:cubicBezTo>
                    <a:pt x="7239976" y="1388442"/>
                    <a:pt x="7239976" y="1388442"/>
                    <a:pt x="7239976" y="1388442"/>
                  </a:cubicBezTo>
                  <a:cubicBezTo>
                    <a:pt x="7239976" y="1388442"/>
                    <a:pt x="7239976" y="1388442"/>
                    <a:pt x="7239976" y="1388442"/>
                  </a:cubicBezTo>
                  <a:cubicBezTo>
                    <a:pt x="7238755" y="1388442"/>
                    <a:pt x="7238755" y="1388442"/>
                    <a:pt x="7237535" y="1388442"/>
                  </a:cubicBezTo>
                  <a:cubicBezTo>
                    <a:pt x="7237535" y="1389663"/>
                    <a:pt x="7235093" y="1388442"/>
                    <a:pt x="7235093" y="1388442"/>
                  </a:cubicBezTo>
                  <a:cubicBezTo>
                    <a:pt x="7233873" y="1390884"/>
                    <a:pt x="7231431" y="1390884"/>
                    <a:pt x="7230210" y="1393325"/>
                  </a:cubicBezTo>
                  <a:cubicBezTo>
                    <a:pt x="7230210" y="1393325"/>
                    <a:pt x="7230210" y="1393325"/>
                    <a:pt x="7230210" y="1394546"/>
                  </a:cubicBezTo>
                  <a:cubicBezTo>
                    <a:pt x="7230210" y="1394546"/>
                    <a:pt x="7230210" y="1394546"/>
                    <a:pt x="7230210" y="1394546"/>
                  </a:cubicBezTo>
                  <a:cubicBezTo>
                    <a:pt x="7230210" y="1394546"/>
                    <a:pt x="7230210" y="1394546"/>
                    <a:pt x="7230210" y="1394546"/>
                  </a:cubicBezTo>
                  <a:cubicBezTo>
                    <a:pt x="7230210" y="1394546"/>
                    <a:pt x="7230210" y="1394546"/>
                    <a:pt x="7230210" y="1395767"/>
                  </a:cubicBezTo>
                  <a:cubicBezTo>
                    <a:pt x="7228990" y="1396987"/>
                    <a:pt x="7228990" y="1395767"/>
                    <a:pt x="7227769" y="1399429"/>
                  </a:cubicBezTo>
                  <a:cubicBezTo>
                    <a:pt x="7226548" y="1400649"/>
                    <a:pt x="7225328" y="1400649"/>
                    <a:pt x="7225328" y="1400649"/>
                  </a:cubicBezTo>
                  <a:cubicBezTo>
                    <a:pt x="7224106" y="1401870"/>
                    <a:pt x="7222886" y="1400649"/>
                    <a:pt x="7222886" y="1400649"/>
                  </a:cubicBezTo>
                  <a:cubicBezTo>
                    <a:pt x="7220445" y="1403091"/>
                    <a:pt x="7218003" y="1403091"/>
                    <a:pt x="7218003" y="1406753"/>
                  </a:cubicBezTo>
                  <a:cubicBezTo>
                    <a:pt x="7218003" y="1412856"/>
                    <a:pt x="7216783" y="1411636"/>
                    <a:pt x="7213121" y="1414077"/>
                  </a:cubicBezTo>
                  <a:cubicBezTo>
                    <a:pt x="7211899" y="1414077"/>
                    <a:pt x="7213121" y="1416519"/>
                    <a:pt x="7215562" y="1417739"/>
                  </a:cubicBezTo>
                  <a:cubicBezTo>
                    <a:pt x="7216783" y="1418960"/>
                    <a:pt x="7218003" y="1418960"/>
                    <a:pt x="7219224" y="1417739"/>
                  </a:cubicBezTo>
                  <a:cubicBezTo>
                    <a:pt x="7219224" y="1416519"/>
                    <a:pt x="7221666" y="1416519"/>
                    <a:pt x="7222886" y="1415298"/>
                  </a:cubicBezTo>
                  <a:cubicBezTo>
                    <a:pt x="7224106" y="1414077"/>
                    <a:pt x="7226548" y="1409194"/>
                    <a:pt x="7231431" y="1411636"/>
                  </a:cubicBezTo>
                  <a:cubicBezTo>
                    <a:pt x="7233873" y="1412856"/>
                    <a:pt x="7238755" y="1406753"/>
                    <a:pt x="7241197" y="1407974"/>
                  </a:cubicBezTo>
                  <a:cubicBezTo>
                    <a:pt x="7243638" y="1409194"/>
                    <a:pt x="7246080" y="1407974"/>
                    <a:pt x="7248521" y="1409194"/>
                  </a:cubicBezTo>
                  <a:cubicBezTo>
                    <a:pt x="7248521" y="1409194"/>
                    <a:pt x="7249742" y="1410415"/>
                    <a:pt x="7249742" y="1410415"/>
                  </a:cubicBezTo>
                  <a:cubicBezTo>
                    <a:pt x="7249742" y="1410415"/>
                    <a:pt x="7249742" y="1410415"/>
                    <a:pt x="7249742" y="1410415"/>
                  </a:cubicBezTo>
                  <a:cubicBezTo>
                    <a:pt x="7248521" y="1411636"/>
                    <a:pt x="7247300" y="1411636"/>
                    <a:pt x="7247300" y="1414077"/>
                  </a:cubicBezTo>
                  <a:cubicBezTo>
                    <a:pt x="7247300" y="1417739"/>
                    <a:pt x="7246080" y="1415298"/>
                    <a:pt x="7243638" y="1414077"/>
                  </a:cubicBezTo>
                  <a:cubicBezTo>
                    <a:pt x="7239976" y="1409194"/>
                    <a:pt x="7241197" y="1411636"/>
                    <a:pt x="7239976" y="1414077"/>
                  </a:cubicBezTo>
                  <a:cubicBezTo>
                    <a:pt x="7238755" y="1415298"/>
                    <a:pt x="7239976" y="1412856"/>
                    <a:pt x="7237535" y="1416519"/>
                  </a:cubicBezTo>
                  <a:cubicBezTo>
                    <a:pt x="7236314" y="1417739"/>
                    <a:pt x="7235093" y="1416519"/>
                    <a:pt x="7235093" y="1416519"/>
                  </a:cubicBezTo>
                  <a:cubicBezTo>
                    <a:pt x="7233873" y="1416519"/>
                    <a:pt x="7232652" y="1414077"/>
                    <a:pt x="7232652" y="1415298"/>
                  </a:cubicBezTo>
                  <a:cubicBezTo>
                    <a:pt x="7230210" y="1416519"/>
                    <a:pt x="7227769" y="1414077"/>
                    <a:pt x="7226548" y="1417739"/>
                  </a:cubicBezTo>
                  <a:cubicBezTo>
                    <a:pt x="7225328" y="1423843"/>
                    <a:pt x="7224106" y="1421401"/>
                    <a:pt x="7220445" y="1421401"/>
                  </a:cubicBezTo>
                  <a:cubicBezTo>
                    <a:pt x="7219224" y="1421401"/>
                    <a:pt x="7220445" y="1423843"/>
                    <a:pt x="7221666" y="1426284"/>
                  </a:cubicBezTo>
                  <a:cubicBezTo>
                    <a:pt x="7222886" y="1428726"/>
                    <a:pt x="7224106" y="1429946"/>
                    <a:pt x="7224106" y="1428726"/>
                  </a:cubicBezTo>
                  <a:cubicBezTo>
                    <a:pt x="7224106" y="1427505"/>
                    <a:pt x="7226548" y="1428726"/>
                    <a:pt x="7227769" y="1428726"/>
                  </a:cubicBezTo>
                  <a:cubicBezTo>
                    <a:pt x="7228990" y="1427505"/>
                    <a:pt x="7232652" y="1425063"/>
                    <a:pt x="7236314" y="1429946"/>
                  </a:cubicBezTo>
                  <a:cubicBezTo>
                    <a:pt x="7237535" y="1431167"/>
                    <a:pt x="7238755" y="1431167"/>
                    <a:pt x="7241197" y="1431167"/>
                  </a:cubicBezTo>
                  <a:cubicBezTo>
                    <a:pt x="7243638" y="1431167"/>
                    <a:pt x="7244859" y="1431167"/>
                    <a:pt x="7246080" y="1432388"/>
                  </a:cubicBezTo>
                  <a:cubicBezTo>
                    <a:pt x="7247300" y="1434829"/>
                    <a:pt x="7250962" y="1434829"/>
                    <a:pt x="7252183" y="1437270"/>
                  </a:cubicBezTo>
                  <a:cubicBezTo>
                    <a:pt x="7253404" y="1439712"/>
                    <a:pt x="7254624" y="1442153"/>
                    <a:pt x="7255845" y="1444595"/>
                  </a:cubicBezTo>
                  <a:cubicBezTo>
                    <a:pt x="7255845" y="1445815"/>
                    <a:pt x="7257066" y="1445815"/>
                    <a:pt x="7257066" y="1447036"/>
                  </a:cubicBezTo>
                  <a:cubicBezTo>
                    <a:pt x="7255845" y="1447036"/>
                    <a:pt x="7254624" y="1448257"/>
                    <a:pt x="7253404" y="1449477"/>
                  </a:cubicBezTo>
                  <a:cubicBezTo>
                    <a:pt x="7253404" y="1449477"/>
                    <a:pt x="7253404" y="1440933"/>
                    <a:pt x="7250962" y="1445815"/>
                  </a:cubicBezTo>
                  <a:cubicBezTo>
                    <a:pt x="7250962" y="1445815"/>
                    <a:pt x="7249742" y="1445815"/>
                    <a:pt x="7248521" y="1442153"/>
                  </a:cubicBezTo>
                  <a:cubicBezTo>
                    <a:pt x="7246080" y="1434829"/>
                    <a:pt x="7244859" y="1440933"/>
                    <a:pt x="7244859" y="1444595"/>
                  </a:cubicBezTo>
                  <a:cubicBezTo>
                    <a:pt x="7243638" y="1448257"/>
                    <a:pt x="7243638" y="1450698"/>
                    <a:pt x="7241197" y="1447036"/>
                  </a:cubicBezTo>
                  <a:cubicBezTo>
                    <a:pt x="7239976" y="1444595"/>
                    <a:pt x="7236314" y="1437270"/>
                    <a:pt x="7236314" y="1444595"/>
                  </a:cubicBezTo>
                  <a:cubicBezTo>
                    <a:pt x="7236314" y="1447036"/>
                    <a:pt x="7235093" y="1448257"/>
                    <a:pt x="7235093" y="1448257"/>
                  </a:cubicBezTo>
                  <a:cubicBezTo>
                    <a:pt x="7233873" y="1448257"/>
                    <a:pt x="7232652" y="1440933"/>
                    <a:pt x="7230210" y="1442153"/>
                  </a:cubicBezTo>
                  <a:cubicBezTo>
                    <a:pt x="7228990" y="1443374"/>
                    <a:pt x="7227769" y="1442153"/>
                    <a:pt x="7227769" y="1444595"/>
                  </a:cubicBezTo>
                  <a:cubicBezTo>
                    <a:pt x="7227769" y="1448257"/>
                    <a:pt x="7225328" y="1445815"/>
                    <a:pt x="7224106" y="1442153"/>
                  </a:cubicBezTo>
                  <a:cubicBezTo>
                    <a:pt x="7221666" y="1438491"/>
                    <a:pt x="7221666" y="1438491"/>
                    <a:pt x="7221666" y="1438491"/>
                  </a:cubicBezTo>
                  <a:cubicBezTo>
                    <a:pt x="7221666" y="1438491"/>
                    <a:pt x="7221666" y="1439712"/>
                    <a:pt x="7220445" y="1440933"/>
                  </a:cubicBezTo>
                  <a:cubicBezTo>
                    <a:pt x="7219224" y="1442153"/>
                    <a:pt x="7220445" y="1439712"/>
                    <a:pt x="7218003" y="1442153"/>
                  </a:cubicBezTo>
                  <a:cubicBezTo>
                    <a:pt x="7216783" y="1443374"/>
                    <a:pt x="7215562" y="1440933"/>
                    <a:pt x="7215562" y="1440933"/>
                  </a:cubicBezTo>
                  <a:cubicBezTo>
                    <a:pt x="7214341" y="1440933"/>
                    <a:pt x="7213121" y="1438491"/>
                    <a:pt x="7213121" y="1438491"/>
                  </a:cubicBezTo>
                  <a:cubicBezTo>
                    <a:pt x="7210679" y="1438491"/>
                    <a:pt x="7208238" y="1434829"/>
                    <a:pt x="7207017" y="1438491"/>
                  </a:cubicBezTo>
                  <a:cubicBezTo>
                    <a:pt x="7204576" y="1443374"/>
                    <a:pt x="7204576" y="1442153"/>
                    <a:pt x="7199692" y="1438491"/>
                  </a:cubicBezTo>
                  <a:cubicBezTo>
                    <a:pt x="7198472" y="1437270"/>
                    <a:pt x="7199692" y="1440933"/>
                    <a:pt x="7200914" y="1443374"/>
                  </a:cubicBezTo>
                  <a:cubicBezTo>
                    <a:pt x="7202134" y="1445815"/>
                    <a:pt x="7203355" y="1448257"/>
                    <a:pt x="7203355" y="1447036"/>
                  </a:cubicBezTo>
                  <a:cubicBezTo>
                    <a:pt x="7203355" y="1445815"/>
                    <a:pt x="7205796" y="1448257"/>
                    <a:pt x="7207017" y="1448257"/>
                  </a:cubicBezTo>
                  <a:cubicBezTo>
                    <a:pt x="7208238" y="1448257"/>
                    <a:pt x="7213121" y="1447036"/>
                    <a:pt x="7216783" y="1453140"/>
                  </a:cubicBezTo>
                  <a:cubicBezTo>
                    <a:pt x="7218003" y="1454360"/>
                    <a:pt x="7220445" y="1455581"/>
                    <a:pt x="7221666" y="1456802"/>
                  </a:cubicBezTo>
                  <a:cubicBezTo>
                    <a:pt x="7222886" y="1456802"/>
                    <a:pt x="7224106" y="1458022"/>
                    <a:pt x="7225328" y="1458022"/>
                  </a:cubicBezTo>
                  <a:cubicBezTo>
                    <a:pt x="7225328" y="1459243"/>
                    <a:pt x="7225328" y="1460464"/>
                    <a:pt x="7226548" y="1462905"/>
                  </a:cubicBezTo>
                  <a:cubicBezTo>
                    <a:pt x="7227769" y="1465347"/>
                    <a:pt x="7228990" y="1466567"/>
                    <a:pt x="7228990" y="1465347"/>
                  </a:cubicBezTo>
                  <a:cubicBezTo>
                    <a:pt x="7228990" y="1464126"/>
                    <a:pt x="7231431" y="1466567"/>
                    <a:pt x="7232652" y="1465347"/>
                  </a:cubicBezTo>
                  <a:cubicBezTo>
                    <a:pt x="7232652" y="1465347"/>
                    <a:pt x="7233873" y="1466567"/>
                    <a:pt x="7233873" y="1466567"/>
                  </a:cubicBezTo>
                  <a:cubicBezTo>
                    <a:pt x="7235093" y="1469009"/>
                    <a:pt x="7236314" y="1471450"/>
                    <a:pt x="7237535" y="1473891"/>
                  </a:cubicBezTo>
                  <a:cubicBezTo>
                    <a:pt x="7237535" y="1473891"/>
                    <a:pt x="7236314" y="1473891"/>
                    <a:pt x="7236314" y="1475112"/>
                  </a:cubicBezTo>
                  <a:cubicBezTo>
                    <a:pt x="7236314" y="1475112"/>
                    <a:pt x="7236314" y="1475112"/>
                    <a:pt x="7236314" y="1476333"/>
                  </a:cubicBezTo>
                  <a:lnTo>
                    <a:pt x="7235093" y="1476333"/>
                  </a:lnTo>
                  <a:cubicBezTo>
                    <a:pt x="7235093" y="1476333"/>
                    <a:pt x="7233873" y="1475112"/>
                    <a:pt x="7232652" y="1473891"/>
                  </a:cubicBezTo>
                  <a:cubicBezTo>
                    <a:pt x="7228990" y="1469009"/>
                    <a:pt x="7230210" y="1471450"/>
                    <a:pt x="7228990" y="1472671"/>
                  </a:cubicBezTo>
                  <a:cubicBezTo>
                    <a:pt x="7227769" y="1473891"/>
                    <a:pt x="7228990" y="1471450"/>
                    <a:pt x="7226548" y="1473891"/>
                  </a:cubicBezTo>
                  <a:cubicBezTo>
                    <a:pt x="7225328" y="1475112"/>
                    <a:pt x="7224106" y="1472671"/>
                    <a:pt x="7224106" y="1472671"/>
                  </a:cubicBezTo>
                  <a:cubicBezTo>
                    <a:pt x="7224106" y="1472671"/>
                    <a:pt x="7224106" y="1472671"/>
                    <a:pt x="7224106" y="1472671"/>
                  </a:cubicBezTo>
                  <a:cubicBezTo>
                    <a:pt x="7224106" y="1470229"/>
                    <a:pt x="7224106" y="1467788"/>
                    <a:pt x="7224106" y="1462905"/>
                  </a:cubicBezTo>
                  <a:cubicBezTo>
                    <a:pt x="7224106" y="1459243"/>
                    <a:pt x="7222886" y="1462905"/>
                    <a:pt x="7221666" y="1467788"/>
                  </a:cubicBezTo>
                  <a:cubicBezTo>
                    <a:pt x="7221666" y="1469009"/>
                    <a:pt x="7221666" y="1470229"/>
                    <a:pt x="7221666" y="1470229"/>
                  </a:cubicBezTo>
                  <a:cubicBezTo>
                    <a:pt x="7220445" y="1470229"/>
                    <a:pt x="7218003" y="1469009"/>
                    <a:pt x="7218003" y="1471450"/>
                  </a:cubicBezTo>
                  <a:cubicBezTo>
                    <a:pt x="7216783" y="1476333"/>
                    <a:pt x="7215562" y="1473891"/>
                    <a:pt x="7213121" y="1472671"/>
                  </a:cubicBezTo>
                  <a:cubicBezTo>
                    <a:pt x="7211899" y="1472671"/>
                    <a:pt x="7213121" y="1473891"/>
                    <a:pt x="7214341" y="1476333"/>
                  </a:cubicBezTo>
                  <a:cubicBezTo>
                    <a:pt x="7215562" y="1478774"/>
                    <a:pt x="7216783" y="1479995"/>
                    <a:pt x="7216783" y="1478774"/>
                  </a:cubicBezTo>
                  <a:cubicBezTo>
                    <a:pt x="7216783" y="1477554"/>
                    <a:pt x="7219224" y="1479995"/>
                    <a:pt x="7220445" y="1479995"/>
                  </a:cubicBezTo>
                  <a:cubicBezTo>
                    <a:pt x="7221666" y="1479995"/>
                    <a:pt x="7222886" y="1478774"/>
                    <a:pt x="7224106" y="1479995"/>
                  </a:cubicBezTo>
                  <a:cubicBezTo>
                    <a:pt x="7224106" y="1482436"/>
                    <a:pt x="7224106" y="1484878"/>
                    <a:pt x="7225328" y="1486098"/>
                  </a:cubicBezTo>
                  <a:cubicBezTo>
                    <a:pt x="7225328" y="1487319"/>
                    <a:pt x="7226548" y="1487319"/>
                    <a:pt x="7226548" y="1488540"/>
                  </a:cubicBezTo>
                  <a:cubicBezTo>
                    <a:pt x="7226548" y="1489761"/>
                    <a:pt x="7227769" y="1490981"/>
                    <a:pt x="7227769" y="1492202"/>
                  </a:cubicBezTo>
                  <a:cubicBezTo>
                    <a:pt x="7227769" y="1493423"/>
                    <a:pt x="7228990" y="1495864"/>
                    <a:pt x="7228990" y="1498305"/>
                  </a:cubicBezTo>
                  <a:cubicBezTo>
                    <a:pt x="7227769" y="1493423"/>
                    <a:pt x="7225328" y="1488540"/>
                    <a:pt x="7224106" y="1495864"/>
                  </a:cubicBezTo>
                  <a:cubicBezTo>
                    <a:pt x="7224106" y="1499526"/>
                    <a:pt x="7222886" y="1500747"/>
                    <a:pt x="7221666" y="1499526"/>
                  </a:cubicBezTo>
                  <a:cubicBezTo>
                    <a:pt x="7220445" y="1498305"/>
                    <a:pt x="7220445" y="1488540"/>
                    <a:pt x="7216783" y="1489761"/>
                  </a:cubicBezTo>
                  <a:cubicBezTo>
                    <a:pt x="7215562" y="1489761"/>
                    <a:pt x="7214341" y="1487319"/>
                    <a:pt x="7213121" y="1490981"/>
                  </a:cubicBezTo>
                  <a:cubicBezTo>
                    <a:pt x="7211899" y="1495864"/>
                    <a:pt x="7210679" y="1490981"/>
                    <a:pt x="7208238" y="1486098"/>
                  </a:cubicBezTo>
                  <a:cubicBezTo>
                    <a:pt x="7207017" y="1481216"/>
                    <a:pt x="7205796" y="1478774"/>
                    <a:pt x="7205796" y="1478774"/>
                  </a:cubicBezTo>
                  <a:cubicBezTo>
                    <a:pt x="7205796" y="1478774"/>
                    <a:pt x="7204576" y="1479995"/>
                    <a:pt x="7203355" y="1479995"/>
                  </a:cubicBezTo>
                  <a:cubicBezTo>
                    <a:pt x="7202134" y="1479995"/>
                    <a:pt x="7203355" y="1478774"/>
                    <a:pt x="7199692" y="1478774"/>
                  </a:cubicBezTo>
                  <a:cubicBezTo>
                    <a:pt x="7198472" y="1478774"/>
                    <a:pt x="7197252" y="1475112"/>
                    <a:pt x="7196031" y="1473891"/>
                  </a:cubicBezTo>
                  <a:cubicBezTo>
                    <a:pt x="7194810" y="1472671"/>
                    <a:pt x="7193589" y="1469009"/>
                    <a:pt x="7193589" y="1467788"/>
                  </a:cubicBezTo>
                  <a:cubicBezTo>
                    <a:pt x="7189927" y="1466567"/>
                    <a:pt x="7187485" y="1459243"/>
                    <a:pt x="7185045" y="1461684"/>
                  </a:cubicBezTo>
                  <a:cubicBezTo>
                    <a:pt x="7181382" y="1466567"/>
                    <a:pt x="7181382" y="1462905"/>
                    <a:pt x="7176500" y="1455581"/>
                  </a:cubicBezTo>
                  <a:cubicBezTo>
                    <a:pt x="7175278" y="1453140"/>
                    <a:pt x="7175278" y="1458022"/>
                    <a:pt x="7176500" y="1462905"/>
                  </a:cubicBezTo>
                  <a:cubicBezTo>
                    <a:pt x="7177720" y="1467788"/>
                    <a:pt x="7178941" y="1471450"/>
                    <a:pt x="7178941" y="1470229"/>
                  </a:cubicBezTo>
                  <a:cubicBezTo>
                    <a:pt x="7180162" y="1469009"/>
                    <a:pt x="7182603" y="1475112"/>
                    <a:pt x="7183824" y="1476333"/>
                  </a:cubicBezTo>
                  <a:cubicBezTo>
                    <a:pt x="7185045" y="1476333"/>
                    <a:pt x="7186265" y="1477554"/>
                    <a:pt x="7188707" y="1479995"/>
                  </a:cubicBezTo>
                  <a:cubicBezTo>
                    <a:pt x="7191148" y="1482436"/>
                    <a:pt x="7193589" y="1486098"/>
                    <a:pt x="7194810" y="1490981"/>
                  </a:cubicBezTo>
                  <a:cubicBezTo>
                    <a:pt x="7194810" y="1492202"/>
                    <a:pt x="7196031" y="1493423"/>
                    <a:pt x="7197252" y="1495864"/>
                  </a:cubicBezTo>
                  <a:cubicBezTo>
                    <a:pt x="7198472" y="1497085"/>
                    <a:pt x="7199692" y="1498305"/>
                    <a:pt x="7200914" y="1499526"/>
                  </a:cubicBezTo>
                  <a:cubicBezTo>
                    <a:pt x="7203355" y="1501968"/>
                    <a:pt x="7205796" y="1504409"/>
                    <a:pt x="7207017" y="1508071"/>
                  </a:cubicBezTo>
                  <a:cubicBezTo>
                    <a:pt x="7208238" y="1514175"/>
                    <a:pt x="7213121" y="1516616"/>
                    <a:pt x="7214341" y="1522719"/>
                  </a:cubicBezTo>
                  <a:cubicBezTo>
                    <a:pt x="7215562" y="1528823"/>
                    <a:pt x="7218003" y="1534926"/>
                    <a:pt x="7220445" y="1541030"/>
                  </a:cubicBezTo>
                  <a:cubicBezTo>
                    <a:pt x="7219224" y="1541030"/>
                    <a:pt x="7219224" y="1541030"/>
                    <a:pt x="7219224" y="1543471"/>
                  </a:cubicBezTo>
                  <a:cubicBezTo>
                    <a:pt x="7219224" y="1547134"/>
                    <a:pt x="7218003" y="1544692"/>
                    <a:pt x="7215562" y="1543471"/>
                  </a:cubicBezTo>
                  <a:cubicBezTo>
                    <a:pt x="7211899" y="1539809"/>
                    <a:pt x="7213121" y="1541030"/>
                    <a:pt x="7211899" y="1543471"/>
                  </a:cubicBezTo>
                  <a:cubicBezTo>
                    <a:pt x="7210679" y="1544692"/>
                    <a:pt x="7211899" y="1542251"/>
                    <a:pt x="7209459" y="1544692"/>
                  </a:cubicBezTo>
                  <a:cubicBezTo>
                    <a:pt x="7208238" y="1545913"/>
                    <a:pt x="7207017" y="1544692"/>
                    <a:pt x="7207017" y="1544692"/>
                  </a:cubicBezTo>
                  <a:cubicBezTo>
                    <a:pt x="7205796" y="1544692"/>
                    <a:pt x="7204576" y="1543471"/>
                    <a:pt x="7204576" y="1543471"/>
                  </a:cubicBezTo>
                  <a:cubicBezTo>
                    <a:pt x="7202134" y="1544692"/>
                    <a:pt x="7199692" y="1543471"/>
                    <a:pt x="7198472" y="1545913"/>
                  </a:cubicBezTo>
                  <a:cubicBezTo>
                    <a:pt x="7197252" y="1552016"/>
                    <a:pt x="7197252" y="1549575"/>
                    <a:pt x="7192369" y="1549575"/>
                  </a:cubicBezTo>
                  <a:cubicBezTo>
                    <a:pt x="7191148" y="1549575"/>
                    <a:pt x="7192369" y="1552016"/>
                    <a:pt x="7193589" y="1553237"/>
                  </a:cubicBezTo>
                  <a:cubicBezTo>
                    <a:pt x="7194810" y="1554458"/>
                    <a:pt x="7196031" y="1555678"/>
                    <a:pt x="7196031" y="1555678"/>
                  </a:cubicBezTo>
                  <a:cubicBezTo>
                    <a:pt x="7196031" y="1554458"/>
                    <a:pt x="7198472" y="1555678"/>
                    <a:pt x="7199692" y="1555678"/>
                  </a:cubicBezTo>
                  <a:cubicBezTo>
                    <a:pt x="7200914" y="1554458"/>
                    <a:pt x="7203355" y="1553237"/>
                    <a:pt x="7205796" y="1554458"/>
                  </a:cubicBezTo>
                  <a:cubicBezTo>
                    <a:pt x="7205796" y="1554458"/>
                    <a:pt x="7205796" y="1554458"/>
                    <a:pt x="7205796" y="1554458"/>
                  </a:cubicBezTo>
                  <a:cubicBezTo>
                    <a:pt x="7204576" y="1555678"/>
                    <a:pt x="7204576" y="1559341"/>
                    <a:pt x="7203355" y="1563003"/>
                  </a:cubicBezTo>
                  <a:cubicBezTo>
                    <a:pt x="7202134" y="1569106"/>
                    <a:pt x="7200914" y="1573989"/>
                    <a:pt x="7196031" y="1565444"/>
                  </a:cubicBezTo>
                  <a:cubicBezTo>
                    <a:pt x="7194810" y="1563003"/>
                    <a:pt x="7192369" y="1558120"/>
                    <a:pt x="7191148" y="1555678"/>
                  </a:cubicBezTo>
                  <a:cubicBezTo>
                    <a:pt x="7189927" y="1553237"/>
                    <a:pt x="7188707" y="1553237"/>
                    <a:pt x="7187485" y="1558120"/>
                  </a:cubicBezTo>
                  <a:cubicBezTo>
                    <a:pt x="7187485" y="1563003"/>
                    <a:pt x="7186265" y="1565444"/>
                    <a:pt x="7183824" y="1564223"/>
                  </a:cubicBezTo>
                  <a:cubicBezTo>
                    <a:pt x="7182603" y="1564223"/>
                    <a:pt x="7182603" y="1560561"/>
                    <a:pt x="7181382" y="1556899"/>
                  </a:cubicBezTo>
                  <a:cubicBezTo>
                    <a:pt x="7180162" y="1554458"/>
                    <a:pt x="7178941" y="1550796"/>
                    <a:pt x="7177720" y="1552016"/>
                  </a:cubicBezTo>
                  <a:cubicBezTo>
                    <a:pt x="7175278" y="1552016"/>
                    <a:pt x="7174058" y="1549575"/>
                    <a:pt x="7172838" y="1553237"/>
                  </a:cubicBezTo>
                  <a:cubicBezTo>
                    <a:pt x="7171617" y="1559341"/>
                    <a:pt x="7169175" y="1553237"/>
                    <a:pt x="7166734" y="1547134"/>
                  </a:cubicBezTo>
                  <a:cubicBezTo>
                    <a:pt x="7164293" y="1539809"/>
                    <a:pt x="7164293" y="1538589"/>
                    <a:pt x="7163071" y="1538589"/>
                  </a:cubicBezTo>
                  <a:cubicBezTo>
                    <a:pt x="7163071" y="1538589"/>
                    <a:pt x="7161851" y="1539809"/>
                    <a:pt x="7160631" y="1541030"/>
                  </a:cubicBezTo>
                  <a:cubicBezTo>
                    <a:pt x="7158189" y="1541030"/>
                    <a:pt x="7160631" y="1538589"/>
                    <a:pt x="7155748" y="1539809"/>
                  </a:cubicBezTo>
                  <a:cubicBezTo>
                    <a:pt x="7154527" y="1539809"/>
                    <a:pt x="7154527" y="1538589"/>
                    <a:pt x="7153306" y="1537368"/>
                  </a:cubicBezTo>
                  <a:cubicBezTo>
                    <a:pt x="7152086" y="1536147"/>
                    <a:pt x="7152086" y="1533706"/>
                    <a:pt x="7152086" y="1533706"/>
                  </a:cubicBezTo>
                  <a:cubicBezTo>
                    <a:pt x="7150864" y="1532485"/>
                    <a:pt x="7150864" y="1531264"/>
                    <a:pt x="7149644" y="1528823"/>
                  </a:cubicBezTo>
                  <a:cubicBezTo>
                    <a:pt x="7150864" y="1528823"/>
                    <a:pt x="7152086" y="1528823"/>
                    <a:pt x="7152086" y="1528823"/>
                  </a:cubicBezTo>
                  <a:cubicBezTo>
                    <a:pt x="7153306" y="1530044"/>
                    <a:pt x="7154527" y="1528823"/>
                    <a:pt x="7158189" y="1526382"/>
                  </a:cubicBezTo>
                  <a:cubicBezTo>
                    <a:pt x="7161851" y="1523940"/>
                    <a:pt x="7163071" y="1521499"/>
                    <a:pt x="7160631" y="1522719"/>
                  </a:cubicBezTo>
                  <a:cubicBezTo>
                    <a:pt x="7153306" y="1523940"/>
                    <a:pt x="7152086" y="1525161"/>
                    <a:pt x="7149644" y="1520278"/>
                  </a:cubicBezTo>
                  <a:cubicBezTo>
                    <a:pt x="7148424" y="1517837"/>
                    <a:pt x="7145982" y="1517837"/>
                    <a:pt x="7143541" y="1517837"/>
                  </a:cubicBezTo>
                  <a:cubicBezTo>
                    <a:pt x="7142320" y="1515395"/>
                    <a:pt x="7141099" y="1514175"/>
                    <a:pt x="7138657" y="1515395"/>
                  </a:cubicBezTo>
                  <a:cubicBezTo>
                    <a:pt x="7136217" y="1517837"/>
                    <a:pt x="7134995" y="1516616"/>
                    <a:pt x="7133775" y="1515395"/>
                  </a:cubicBezTo>
                  <a:cubicBezTo>
                    <a:pt x="7132554" y="1514175"/>
                    <a:pt x="7132554" y="1512954"/>
                    <a:pt x="7131334" y="1510512"/>
                  </a:cubicBezTo>
                  <a:cubicBezTo>
                    <a:pt x="7131334" y="1509292"/>
                    <a:pt x="7130113" y="1508071"/>
                    <a:pt x="7130113" y="1506850"/>
                  </a:cubicBezTo>
                  <a:cubicBezTo>
                    <a:pt x="7130113" y="1505630"/>
                    <a:pt x="7128892" y="1503188"/>
                    <a:pt x="7128892" y="1501968"/>
                  </a:cubicBezTo>
                  <a:cubicBezTo>
                    <a:pt x="7127672" y="1497085"/>
                    <a:pt x="7126450" y="1503188"/>
                    <a:pt x="7127672" y="1511733"/>
                  </a:cubicBezTo>
                  <a:cubicBezTo>
                    <a:pt x="7127672" y="1512954"/>
                    <a:pt x="7127672" y="1515395"/>
                    <a:pt x="7127672" y="1516616"/>
                  </a:cubicBezTo>
                  <a:cubicBezTo>
                    <a:pt x="7127672" y="1517837"/>
                    <a:pt x="7127672" y="1519057"/>
                    <a:pt x="7127672" y="1519057"/>
                  </a:cubicBezTo>
                  <a:cubicBezTo>
                    <a:pt x="7124010" y="1516616"/>
                    <a:pt x="7125230" y="1519057"/>
                    <a:pt x="7122788" y="1517837"/>
                  </a:cubicBezTo>
                  <a:cubicBezTo>
                    <a:pt x="7121568" y="1516616"/>
                    <a:pt x="7121568" y="1515395"/>
                    <a:pt x="7121568" y="1515395"/>
                  </a:cubicBezTo>
                  <a:cubicBezTo>
                    <a:pt x="7121568" y="1515395"/>
                    <a:pt x="7120347" y="1515395"/>
                    <a:pt x="7116685" y="1517837"/>
                  </a:cubicBezTo>
                  <a:cubicBezTo>
                    <a:pt x="7113023" y="1520278"/>
                    <a:pt x="7109361" y="1521499"/>
                    <a:pt x="7109361" y="1517837"/>
                  </a:cubicBezTo>
                  <a:cubicBezTo>
                    <a:pt x="7109361" y="1515395"/>
                    <a:pt x="7106920" y="1516616"/>
                    <a:pt x="7105699" y="1515395"/>
                  </a:cubicBezTo>
                  <a:cubicBezTo>
                    <a:pt x="7102036" y="1512954"/>
                    <a:pt x="7098374" y="1519057"/>
                    <a:pt x="7097154" y="1519057"/>
                  </a:cubicBezTo>
                  <a:cubicBezTo>
                    <a:pt x="7095933" y="1519057"/>
                    <a:pt x="7094713" y="1517837"/>
                    <a:pt x="7094713" y="1515395"/>
                  </a:cubicBezTo>
                  <a:cubicBezTo>
                    <a:pt x="7095933" y="1509292"/>
                    <a:pt x="7089829" y="1514175"/>
                    <a:pt x="7086167" y="1515395"/>
                  </a:cubicBezTo>
                  <a:cubicBezTo>
                    <a:pt x="7080064" y="1517837"/>
                    <a:pt x="7080064" y="1515395"/>
                    <a:pt x="7080064" y="1511733"/>
                  </a:cubicBezTo>
                  <a:cubicBezTo>
                    <a:pt x="7078844" y="1508071"/>
                    <a:pt x="7080064" y="1503188"/>
                    <a:pt x="7073960" y="1508071"/>
                  </a:cubicBezTo>
                  <a:cubicBezTo>
                    <a:pt x="7070299" y="1510512"/>
                    <a:pt x="7069078" y="1510512"/>
                    <a:pt x="7069078" y="1509292"/>
                  </a:cubicBezTo>
                  <a:cubicBezTo>
                    <a:pt x="7069078" y="1508071"/>
                    <a:pt x="7067857" y="1508071"/>
                    <a:pt x="7067857" y="1508071"/>
                  </a:cubicBezTo>
                  <a:cubicBezTo>
                    <a:pt x="7070299" y="1506850"/>
                    <a:pt x="7072740" y="1505630"/>
                    <a:pt x="7075182" y="1504409"/>
                  </a:cubicBezTo>
                  <a:cubicBezTo>
                    <a:pt x="7076402" y="1503188"/>
                    <a:pt x="7078844" y="1501968"/>
                    <a:pt x="7082506" y="1501968"/>
                  </a:cubicBezTo>
                  <a:cubicBezTo>
                    <a:pt x="7084947" y="1500747"/>
                    <a:pt x="7088609" y="1500747"/>
                    <a:pt x="7089829" y="1499526"/>
                  </a:cubicBezTo>
                  <a:cubicBezTo>
                    <a:pt x="7094713" y="1494643"/>
                    <a:pt x="7099596" y="1493423"/>
                    <a:pt x="7102036" y="1493423"/>
                  </a:cubicBezTo>
                  <a:cubicBezTo>
                    <a:pt x="7103258" y="1493423"/>
                    <a:pt x="7106920" y="1490981"/>
                    <a:pt x="7106920" y="1490981"/>
                  </a:cubicBezTo>
                  <a:cubicBezTo>
                    <a:pt x="7108140" y="1490981"/>
                    <a:pt x="7109361" y="1489761"/>
                    <a:pt x="7110581" y="1487319"/>
                  </a:cubicBezTo>
                  <a:cubicBezTo>
                    <a:pt x="7111803" y="1484878"/>
                    <a:pt x="7113023" y="1482436"/>
                    <a:pt x="7110581" y="1483657"/>
                  </a:cubicBezTo>
                  <a:cubicBezTo>
                    <a:pt x="7105699" y="1487319"/>
                    <a:pt x="7105699" y="1488540"/>
                    <a:pt x="7102036" y="1486098"/>
                  </a:cubicBezTo>
                  <a:cubicBezTo>
                    <a:pt x="7099596" y="1484878"/>
                    <a:pt x="7097154" y="1487319"/>
                    <a:pt x="7093492" y="1487319"/>
                  </a:cubicBezTo>
                  <a:cubicBezTo>
                    <a:pt x="7093492" y="1487319"/>
                    <a:pt x="7091051" y="1489761"/>
                    <a:pt x="7091051" y="1489761"/>
                  </a:cubicBezTo>
                  <a:cubicBezTo>
                    <a:pt x="7089829" y="1489761"/>
                    <a:pt x="7088609" y="1492202"/>
                    <a:pt x="7087389" y="1490981"/>
                  </a:cubicBezTo>
                  <a:cubicBezTo>
                    <a:pt x="7083726" y="1489761"/>
                    <a:pt x="7084947" y="1490981"/>
                    <a:pt x="7083726" y="1490981"/>
                  </a:cubicBezTo>
                  <a:cubicBezTo>
                    <a:pt x="7081285" y="1489761"/>
                    <a:pt x="7082506" y="1488540"/>
                    <a:pt x="7078844" y="1492202"/>
                  </a:cubicBezTo>
                  <a:cubicBezTo>
                    <a:pt x="7076402" y="1494643"/>
                    <a:pt x="7073960" y="1497085"/>
                    <a:pt x="7073960" y="1493423"/>
                  </a:cubicBezTo>
                  <a:cubicBezTo>
                    <a:pt x="7073960" y="1492202"/>
                    <a:pt x="7071519" y="1492202"/>
                    <a:pt x="7070299" y="1492202"/>
                  </a:cubicBezTo>
                  <a:cubicBezTo>
                    <a:pt x="7066637" y="1490981"/>
                    <a:pt x="7066637" y="1495864"/>
                    <a:pt x="7064195" y="1495864"/>
                  </a:cubicBezTo>
                  <a:cubicBezTo>
                    <a:pt x="7062975" y="1495864"/>
                    <a:pt x="7061753" y="1494643"/>
                    <a:pt x="7061753" y="1493423"/>
                  </a:cubicBezTo>
                  <a:cubicBezTo>
                    <a:pt x="7061753" y="1493423"/>
                    <a:pt x="7061753" y="1493423"/>
                    <a:pt x="7061753" y="1493423"/>
                  </a:cubicBezTo>
                  <a:cubicBezTo>
                    <a:pt x="7062975" y="1493423"/>
                    <a:pt x="7064195" y="1492202"/>
                    <a:pt x="7065415" y="1490981"/>
                  </a:cubicBezTo>
                  <a:cubicBezTo>
                    <a:pt x="7067857" y="1489761"/>
                    <a:pt x="7069078" y="1487319"/>
                    <a:pt x="7071519" y="1486098"/>
                  </a:cubicBezTo>
                  <a:cubicBezTo>
                    <a:pt x="7073960" y="1483657"/>
                    <a:pt x="7077622" y="1483657"/>
                    <a:pt x="7080064" y="1482436"/>
                  </a:cubicBezTo>
                  <a:cubicBezTo>
                    <a:pt x="7082506" y="1479995"/>
                    <a:pt x="7091051" y="1482436"/>
                    <a:pt x="7093492" y="1479995"/>
                  </a:cubicBezTo>
                  <a:cubicBezTo>
                    <a:pt x="7098374" y="1476333"/>
                    <a:pt x="7103258" y="1477554"/>
                    <a:pt x="7104478" y="1477554"/>
                  </a:cubicBezTo>
                  <a:cubicBezTo>
                    <a:pt x="7105699" y="1477554"/>
                    <a:pt x="7109361" y="1476333"/>
                    <a:pt x="7109361" y="1477554"/>
                  </a:cubicBezTo>
                  <a:cubicBezTo>
                    <a:pt x="7109361" y="1478774"/>
                    <a:pt x="7111803" y="1477554"/>
                    <a:pt x="7113023" y="1475112"/>
                  </a:cubicBezTo>
                  <a:cubicBezTo>
                    <a:pt x="7115465" y="1472671"/>
                    <a:pt x="7116685" y="1471450"/>
                    <a:pt x="7114243" y="1471450"/>
                  </a:cubicBezTo>
                  <a:cubicBezTo>
                    <a:pt x="7109361" y="1472671"/>
                    <a:pt x="7108140" y="1473891"/>
                    <a:pt x="7105699" y="1470229"/>
                  </a:cubicBezTo>
                  <a:cubicBezTo>
                    <a:pt x="7104478" y="1467788"/>
                    <a:pt x="7100816" y="1470229"/>
                    <a:pt x="7098374" y="1469009"/>
                  </a:cubicBezTo>
                  <a:cubicBezTo>
                    <a:pt x="7098374" y="1469009"/>
                    <a:pt x="7095933" y="1470229"/>
                    <a:pt x="7094713" y="1470229"/>
                  </a:cubicBezTo>
                  <a:cubicBezTo>
                    <a:pt x="7093492" y="1470229"/>
                    <a:pt x="7092271" y="1471450"/>
                    <a:pt x="7091051" y="1470229"/>
                  </a:cubicBezTo>
                  <a:cubicBezTo>
                    <a:pt x="7088609" y="1469009"/>
                    <a:pt x="7088609" y="1470229"/>
                    <a:pt x="7087389" y="1469009"/>
                  </a:cubicBezTo>
                  <a:cubicBezTo>
                    <a:pt x="7084947" y="1467788"/>
                    <a:pt x="7087389" y="1466567"/>
                    <a:pt x="7082506" y="1469009"/>
                  </a:cubicBezTo>
                  <a:cubicBezTo>
                    <a:pt x="7080064" y="1470229"/>
                    <a:pt x="7077622" y="1472671"/>
                    <a:pt x="7077622" y="1470229"/>
                  </a:cubicBezTo>
                  <a:cubicBezTo>
                    <a:pt x="7077622" y="1469009"/>
                    <a:pt x="7076402" y="1469009"/>
                    <a:pt x="7075182" y="1469009"/>
                  </a:cubicBezTo>
                  <a:cubicBezTo>
                    <a:pt x="7072740" y="1467788"/>
                    <a:pt x="7070299" y="1471450"/>
                    <a:pt x="7069078" y="1471450"/>
                  </a:cubicBezTo>
                  <a:cubicBezTo>
                    <a:pt x="7067857" y="1471450"/>
                    <a:pt x="7066637" y="1470229"/>
                    <a:pt x="7067857" y="1469009"/>
                  </a:cubicBezTo>
                  <a:cubicBezTo>
                    <a:pt x="7067857" y="1465347"/>
                    <a:pt x="7064195" y="1469009"/>
                    <a:pt x="7061753" y="1470229"/>
                  </a:cubicBezTo>
                  <a:cubicBezTo>
                    <a:pt x="7058092" y="1472671"/>
                    <a:pt x="7058092" y="1470229"/>
                    <a:pt x="7056871" y="1467788"/>
                  </a:cubicBezTo>
                  <a:cubicBezTo>
                    <a:pt x="7055650" y="1465347"/>
                    <a:pt x="7055650" y="1461684"/>
                    <a:pt x="7051988" y="1465347"/>
                  </a:cubicBezTo>
                  <a:cubicBezTo>
                    <a:pt x="7049546" y="1466567"/>
                    <a:pt x="7048326" y="1467788"/>
                    <a:pt x="7048326" y="1466567"/>
                  </a:cubicBezTo>
                  <a:cubicBezTo>
                    <a:pt x="7048326" y="1465347"/>
                    <a:pt x="7047105" y="1465347"/>
                    <a:pt x="7047105" y="1465347"/>
                  </a:cubicBezTo>
                  <a:cubicBezTo>
                    <a:pt x="7051988" y="1462905"/>
                    <a:pt x="7058092" y="1461684"/>
                    <a:pt x="7062975" y="1459243"/>
                  </a:cubicBezTo>
                  <a:cubicBezTo>
                    <a:pt x="7064195" y="1458022"/>
                    <a:pt x="7067857" y="1458022"/>
                    <a:pt x="7072740" y="1456802"/>
                  </a:cubicBezTo>
                  <a:cubicBezTo>
                    <a:pt x="7076402" y="1455581"/>
                    <a:pt x="7080064" y="1455581"/>
                    <a:pt x="7081285" y="1454360"/>
                  </a:cubicBezTo>
                  <a:cubicBezTo>
                    <a:pt x="7087389" y="1450698"/>
                    <a:pt x="7089829" y="1442153"/>
                    <a:pt x="7092271" y="1436050"/>
                  </a:cubicBezTo>
                  <a:cubicBezTo>
                    <a:pt x="7093492" y="1432388"/>
                    <a:pt x="7098374" y="1429946"/>
                    <a:pt x="7100816" y="1426284"/>
                  </a:cubicBezTo>
                  <a:cubicBezTo>
                    <a:pt x="7102036" y="1422622"/>
                    <a:pt x="7113023" y="1418960"/>
                    <a:pt x="7115465" y="1415298"/>
                  </a:cubicBezTo>
                  <a:cubicBezTo>
                    <a:pt x="7119127" y="1407974"/>
                    <a:pt x="7126450" y="1406753"/>
                    <a:pt x="7127672" y="1405532"/>
                  </a:cubicBezTo>
                  <a:cubicBezTo>
                    <a:pt x="7130113" y="1405532"/>
                    <a:pt x="7132554" y="1401870"/>
                    <a:pt x="7133775" y="1401870"/>
                  </a:cubicBezTo>
                  <a:cubicBezTo>
                    <a:pt x="7134995" y="1401870"/>
                    <a:pt x="7136217" y="1400649"/>
                    <a:pt x="7137437" y="1396987"/>
                  </a:cubicBezTo>
                  <a:cubicBezTo>
                    <a:pt x="7138657" y="1393325"/>
                    <a:pt x="7139879" y="1390884"/>
                    <a:pt x="7137437" y="1392105"/>
                  </a:cubicBezTo>
                  <a:cubicBezTo>
                    <a:pt x="7131334" y="1395767"/>
                    <a:pt x="7131334" y="1398208"/>
                    <a:pt x="7126450" y="1394546"/>
                  </a:cubicBezTo>
                  <a:cubicBezTo>
                    <a:pt x="7124010" y="1392105"/>
                    <a:pt x="7120347" y="1396987"/>
                    <a:pt x="7116685" y="1398208"/>
                  </a:cubicBezTo>
                  <a:cubicBezTo>
                    <a:pt x="7116685" y="1398208"/>
                    <a:pt x="7115465" y="1401870"/>
                    <a:pt x="7114243" y="1401870"/>
                  </a:cubicBezTo>
                  <a:cubicBezTo>
                    <a:pt x="7113023" y="1401870"/>
                    <a:pt x="7111803" y="1405532"/>
                    <a:pt x="7110581" y="1405532"/>
                  </a:cubicBezTo>
                  <a:cubicBezTo>
                    <a:pt x="7106920" y="1405532"/>
                    <a:pt x="7108140" y="1406753"/>
                    <a:pt x="7105699" y="1406753"/>
                  </a:cubicBezTo>
                  <a:cubicBezTo>
                    <a:pt x="7105699" y="1406753"/>
                    <a:pt x="7105699" y="1406753"/>
                    <a:pt x="7105699" y="1406753"/>
                  </a:cubicBezTo>
                  <a:cubicBezTo>
                    <a:pt x="7106920" y="1405532"/>
                    <a:pt x="7106920" y="1404312"/>
                    <a:pt x="7105699" y="1404312"/>
                  </a:cubicBezTo>
                  <a:cubicBezTo>
                    <a:pt x="7100816" y="1406753"/>
                    <a:pt x="7100816" y="1407974"/>
                    <a:pt x="7098374" y="1404312"/>
                  </a:cubicBezTo>
                  <a:cubicBezTo>
                    <a:pt x="7097154" y="1403091"/>
                    <a:pt x="7093492" y="1404312"/>
                    <a:pt x="7091051" y="1404312"/>
                  </a:cubicBezTo>
                  <a:cubicBezTo>
                    <a:pt x="7091051" y="1404312"/>
                    <a:pt x="7089829" y="1405532"/>
                    <a:pt x="7088609" y="1405532"/>
                  </a:cubicBezTo>
                  <a:cubicBezTo>
                    <a:pt x="7087389" y="1405532"/>
                    <a:pt x="7086167" y="1406753"/>
                    <a:pt x="7084947" y="1406753"/>
                  </a:cubicBezTo>
                  <a:cubicBezTo>
                    <a:pt x="7082506" y="1405532"/>
                    <a:pt x="7082506" y="1406753"/>
                    <a:pt x="7081285" y="1406753"/>
                  </a:cubicBezTo>
                  <a:cubicBezTo>
                    <a:pt x="7078844" y="1405532"/>
                    <a:pt x="7081285" y="1404312"/>
                    <a:pt x="7077622" y="1407974"/>
                  </a:cubicBezTo>
                  <a:cubicBezTo>
                    <a:pt x="7075182" y="1410415"/>
                    <a:pt x="7073960" y="1411636"/>
                    <a:pt x="7073960" y="1409194"/>
                  </a:cubicBezTo>
                  <a:cubicBezTo>
                    <a:pt x="7073960" y="1407974"/>
                    <a:pt x="7072740" y="1407974"/>
                    <a:pt x="7071519" y="1407974"/>
                  </a:cubicBezTo>
                  <a:cubicBezTo>
                    <a:pt x="7069078" y="1406753"/>
                    <a:pt x="7067857" y="1411636"/>
                    <a:pt x="7066637" y="1411636"/>
                  </a:cubicBezTo>
                  <a:cubicBezTo>
                    <a:pt x="7065415" y="1411636"/>
                    <a:pt x="7064195" y="1411636"/>
                    <a:pt x="7064195" y="1409194"/>
                  </a:cubicBezTo>
                  <a:cubicBezTo>
                    <a:pt x="7064195" y="1405532"/>
                    <a:pt x="7060533" y="1409194"/>
                    <a:pt x="7058092" y="1411636"/>
                  </a:cubicBezTo>
                  <a:cubicBezTo>
                    <a:pt x="7054430" y="1414077"/>
                    <a:pt x="7054430" y="1412856"/>
                    <a:pt x="7053208" y="1410415"/>
                  </a:cubicBezTo>
                  <a:cubicBezTo>
                    <a:pt x="7055650" y="1407974"/>
                    <a:pt x="7058092" y="1405532"/>
                    <a:pt x="7059312" y="1403091"/>
                  </a:cubicBezTo>
                  <a:cubicBezTo>
                    <a:pt x="7060533" y="1400649"/>
                    <a:pt x="7064195" y="1400649"/>
                    <a:pt x="7066637" y="1398208"/>
                  </a:cubicBezTo>
                  <a:cubicBezTo>
                    <a:pt x="7067857" y="1395767"/>
                    <a:pt x="7076402" y="1395767"/>
                    <a:pt x="7077622" y="1393325"/>
                  </a:cubicBezTo>
                  <a:cubicBezTo>
                    <a:pt x="7081285" y="1389663"/>
                    <a:pt x="7086167" y="1389663"/>
                    <a:pt x="7087389" y="1389663"/>
                  </a:cubicBezTo>
                  <a:cubicBezTo>
                    <a:pt x="7088609" y="1389663"/>
                    <a:pt x="7091051" y="1388442"/>
                    <a:pt x="7092271" y="1388442"/>
                  </a:cubicBezTo>
                  <a:cubicBezTo>
                    <a:pt x="7092271" y="1388442"/>
                    <a:pt x="7093492" y="1387222"/>
                    <a:pt x="7095933" y="1386001"/>
                  </a:cubicBezTo>
                  <a:cubicBezTo>
                    <a:pt x="7097154" y="1383560"/>
                    <a:pt x="7098374" y="1382339"/>
                    <a:pt x="7097154" y="1382339"/>
                  </a:cubicBezTo>
                  <a:cubicBezTo>
                    <a:pt x="7092271" y="1383560"/>
                    <a:pt x="7092271" y="1384780"/>
                    <a:pt x="7089829" y="1382339"/>
                  </a:cubicBezTo>
                  <a:cubicBezTo>
                    <a:pt x="7088609" y="1381118"/>
                    <a:pt x="7084947" y="1382339"/>
                    <a:pt x="7082506" y="1382339"/>
                  </a:cubicBezTo>
                  <a:cubicBezTo>
                    <a:pt x="7082506" y="1382339"/>
                    <a:pt x="7081285" y="1383560"/>
                    <a:pt x="7080064" y="1383560"/>
                  </a:cubicBezTo>
                  <a:cubicBezTo>
                    <a:pt x="7078844" y="1383560"/>
                    <a:pt x="7077622" y="1384780"/>
                    <a:pt x="7076402" y="1384780"/>
                  </a:cubicBezTo>
                  <a:cubicBezTo>
                    <a:pt x="7073960" y="1383560"/>
                    <a:pt x="7073960" y="1384780"/>
                    <a:pt x="7072740" y="1384780"/>
                  </a:cubicBezTo>
                  <a:cubicBezTo>
                    <a:pt x="7070299" y="1383560"/>
                    <a:pt x="7072740" y="1382339"/>
                    <a:pt x="7067857" y="1386001"/>
                  </a:cubicBezTo>
                  <a:cubicBezTo>
                    <a:pt x="7065415" y="1388442"/>
                    <a:pt x="7064195" y="1389663"/>
                    <a:pt x="7062975" y="1387222"/>
                  </a:cubicBezTo>
                  <a:cubicBezTo>
                    <a:pt x="7062975" y="1386001"/>
                    <a:pt x="7061753" y="1386001"/>
                    <a:pt x="7059312" y="1386001"/>
                  </a:cubicBezTo>
                  <a:cubicBezTo>
                    <a:pt x="7056871" y="1384780"/>
                    <a:pt x="7055650" y="1389663"/>
                    <a:pt x="7054430" y="1389663"/>
                  </a:cubicBezTo>
                  <a:cubicBezTo>
                    <a:pt x="7053208" y="1389663"/>
                    <a:pt x="7051988" y="1389663"/>
                    <a:pt x="7051988" y="1387222"/>
                  </a:cubicBezTo>
                  <a:cubicBezTo>
                    <a:pt x="7051988" y="1383560"/>
                    <a:pt x="7048326" y="1387222"/>
                    <a:pt x="7045884" y="1389663"/>
                  </a:cubicBezTo>
                  <a:cubicBezTo>
                    <a:pt x="7042223" y="1392105"/>
                    <a:pt x="7042223" y="1390884"/>
                    <a:pt x="7041001" y="1388442"/>
                  </a:cubicBezTo>
                  <a:cubicBezTo>
                    <a:pt x="7039781" y="1387222"/>
                    <a:pt x="7038561" y="1383560"/>
                    <a:pt x="7036119" y="1387222"/>
                  </a:cubicBezTo>
                  <a:cubicBezTo>
                    <a:pt x="7034898" y="1389663"/>
                    <a:pt x="7033677" y="1389663"/>
                    <a:pt x="7033677" y="1389663"/>
                  </a:cubicBezTo>
                  <a:cubicBezTo>
                    <a:pt x="7032457" y="1389663"/>
                    <a:pt x="7032457" y="1388442"/>
                    <a:pt x="7032457" y="1388442"/>
                  </a:cubicBezTo>
                  <a:cubicBezTo>
                    <a:pt x="7033677" y="1387222"/>
                    <a:pt x="7033677" y="1387222"/>
                    <a:pt x="7034898" y="1386001"/>
                  </a:cubicBezTo>
                  <a:cubicBezTo>
                    <a:pt x="7036119" y="1384780"/>
                    <a:pt x="7038561" y="1384780"/>
                    <a:pt x="7039781" y="1383560"/>
                  </a:cubicBezTo>
                  <a:cubicBezTo>
                    <a:pt x="7039781" y="1383560"/>
                    <a:pt x="7039781" y="1383560"/>
                    <a:pt x="7041001" y="1383560"/>
                  </a:cubicBezTo>
                  <a:cubicBezTo>
                    <a:pt x="7042223" y="1383560"/>
                    <a:pt x="7042223" y="1383560"/>
                    <a:pt x="7043443" y="1382339"/>
                  </a:cubicBezTo>
                  <a:cubicBezTo>
                    <a:pt x="7045884" y="1382339"/>
                    <a:pt x="7048326" y="1382339"/>
                    <a:pt x="7049546" y="1381118"/>
                  </a:cubicBezTo>
                  <a:cubicBezTo>
                    <a:pt x="7053208" y="1378677"/>
                    <a:pt x="7055650" y="1379898"/>
                    <a:pt x="7056871" y="1381118"/>
                  </a:cubicBezTo>
                  <a:cubicBezTo>
                    <a:pt x="7058092" y="1381118"/>
                    <a:pt x="7059312" y="1381118"/>
                    <a:pt x="7060533" y="1381118"/>
                  </a:cubicBezTo>
                  <a:cubicBezTo>
                    <a:pt x="7060533" y="1381118"/>
                    <a:pt x="7061753" y="1381118"/>
                    <a:pt x="7062975" y="1379898"/>
                  </a:cubicBezTo>
                  <a:cubicBezTo>
                    <a:pt x="7064195" y="1378677"/>
                    <a:pt x="7065415" y="1378677"/>
                    <a:pt x="7064195" y="1378677"/>
                  </a:cubicBezTo>
                  <a:cubicBezTo>
                    <a:pt x="7060533" y="1378677"/>
                    <a:pt x="7060533" y="1378677"/>
                    <a:pt x="7059312" y="1376235"/>
                  </a:cubicBezTo>
                  <a:cubicBezTo>
                    <a:pt x="7058092" y="1375015"/>
                    <a:pt x="7055650" y="1375015"/>
                    <a:pt x="7054430" y="1375015"/>
                  </a:cubicBezTo>
                  <a:cubicBezTo>
                    <a:pt x="7054430" y="1375015"/>
                    <a:pt x="7053208" y="1376235"/>
                    <a:pt x="7051988" y="1376235"/>
                  </a:cubicBezTo>
                  <a:cubicBezTo>
                    <a:pt x="7051988" y="1376235"/>
                    <a:pt x="7051988" y="1376235"/>
                    <a:pt x="7050768" y="1376235"/>
                  </a:cubicBezTo>
                  <a:cubicBezTo>
                    <a:pt x="7050768" y="1376235"/>
                    <a:pt x="7050768" y="1376235"/>
                    <a:pt x="7051988" y="1375015"/>
                  </a:cubicBezTo>
                  <a:cubicBezTo>
                    <a:pt x="7054430" y="1372573"/>
                    <a:pt x="7056871" y="1372573"/>
                    <a:pt x="7059312" y="1371353"/>
                  </a:cubicBezTo>
                  <a:cubicBezTo>
                    <a:pt x="7061753" y="1368911"/>
                    <a:pt x="7069078" y="1370132"/>
                    <a:pt x="7071519" y="1368911"/>
                  </a:cubicBezTo>
                  <a:cubicBezTo>
                    <a:pt x="7076402" y="1365249"/>
                    <a:pt x="7080064" y="1366470"/>
                    <a:pt x="7081285" y="1366470"/>
                  </a:cubicBezTo>
                  <a:cubicBezTo>
                    <a:pt x="7082506" y="1366470"/>
                    <a:pt x="7084947" y="1365249"/>
                    <a:pt x="7086167" y="1366470"/>
                  </a:cubicBezTo>
                  <a:cubicBezTo>
                    <a:pt x="7086167" y="1366470"/>
                    <a:pt x="7088609" y="1366470"/>
                    <a:pt x="7089829" y="1364028"/>
                  </a:cubicBezTo>
                  <a:cubicBezTo>
                    <a:pt x="7091051" y="1362808"/>
                    <a:pt x="7092271" y="1360366"/>
                    <a:pt x="7091051" y="1361587"/>
                  </a:cubicBezTo>
                  <a:cubicBezTo>
                    <a:pt x="7086167" y="1362808"/>
                    <a:pt x="7086167" y="1364028"/>
                    <a:pt x="7083726" y="1360366"/>
                  </a:cubicBezTo>
                  <a:cubicBezTo>
                    <a:pt x="7082506" y="1357925"/>
                    <a:pt x="7078844" y="1360366"/>
                    <a:pt x="7076402" y="1360366"/>
                  </a:cubicBezTo>
                  <a:cubicBezTo>
                    <a:pt x="7076402" y="1360366"/>
                    <a:pt x="7073960" y="1361587"/>
                    <a:pt x="7073960" y="1361587"/>
                  </a:cubicBezTo>
                  <a:cubicBezTo>
                    <a:pt x="7072740" y="1361587"/>
                    <a:pt x="7071519" y="1362808"/>
                    <a:pt x="7070299" y="1362808"/>
                  </a:cubicBezTo>
                  <a:cubicBezTo>
                    <a:pt x="7067857" y="1361587"/>
                    <a:pt x="7067857" y="1362808"/>
                    <a:pt x="7066637" y="1361587"/>
                  </a:cubicBezTo>
                  <a:cubicBezTo>
                    <a:pt x="7064195" y="1360366"/>
                    <a:pt x="7066637" y="1359146"/>
                    <a:pt x="7061753" y="1362808"/>
                  </a:cubicBezTo>
                  <a:cubicBezTo>
                    <a:pt x="7059312" y="1364028"/>
                    <a:pt x="7058092" y="1366470"/>
                    <a:pt x="7056871" y="1364028"/>
                  </a:cubicBezTo>
                  <a:cubicBezTo>
                    <a:pt x="7056871" y="1362808"/>
                    <a:pt x="7055650" y="1362808"/>
                    <a:pt x="7054430" y="1362808"/>
                  </a:cubicBezTo>
                  <a:cubicBezTo>
                    <a:pt x="7051988" y="1361587"/>
                    <a:pt x="7050768" y="1365249"/>
                    <a:pt x="7049546" y="1365249"/>
                  </a:cubicBezTo>
                  <a:cubicBezTo>
                    <a:pt x="7048326" y="1365249"/>
                    <a:pt x="7048326" y="1364028"/>
                    <a:pt x="7048326" y="1362808"/>
                  </a:cubicBezTo>
                  <a:cubicBezTo>
                    <a:pt x="7048326" y="1359146"/>
                    <a:pt x="7044664" y="1362808"/>
                    <a:pt x="7042223" y="1364028"/>
                  </a:cubicBezTo>
                  <a:cubicBezTo>
                    <a:pt x="7038561" y="1366470"/>
                    <a:pt x="7038561" y="1364028"/>
                    <a:pt x="7037339" y="1362808"/>
                  </a:cubicBezTo>
                  <a:cubicBezTo>
                    <a:pt x="7036119" y="1361587"/>
                    <a:pt x="7036119" y="1357925"/>
                    <a:pt x="7032457" y="1361587"/>
                  </a:cubicBezTo>
                  <a:cubicBezTo>
                    <a:pt x="7031236" y="1362808"/>
                    <a:pt x="7030016" y="1364028"/>
                    <a:pt x="7030016" y="1362808"/>
                  </a:cubicBezTo>
                  <a:cubicBezTo>
                    <a:pt x="7027574" y="1360366"/>
                    <a:pt x="7027574" y="1365249"/>
                    <a:pt x="7027574" y="1364028"/>
                  </a:cubicBezTo>
                  <a:cubicBezTo>
                    <a:pt x="7025132" y="1361587"/>
                    <a:pt x="7021470" y="1362808"/>
                    <a:pt x="7019029" y="1365249"/>
                  </a:cubicBezTo>
                  <a:cubicBezTo>
                    <a:pt x="7012925" y="1370132"/>
                    <a:pt x="7012925" y="1368911"/>
                    <a:pt x="7010484" y="1366470"/>
                  </a:cubicBezTo>
                  <a:cubicBezTo>
                    <a:pt x="7005602" y="1362808"/>
                    <a:pt x="7006822" y="1367691"/>
                    <a:pt x="7005602" y="1365249"/>
                  </a:cubicBezTo>
                  <a:cubicBezTo>
                    <a:pt x="7004380" y="1362808"/>
                    <a:pt x="7003160" y="1359146"/>
                    <a:pt x="7000718" y="1364028"/>
                  </a:cubicBezTo>
                  <a:cubicBezTo>
                    <a:pt x="6999498" y="1365249"/>
                    <a:pt x="6999498" y="1366470"/>
                    <a:pt x="6999498" y="1365249"/>
                  </a:cubicBezTo>
                  <a:cubicBezTo>
                    <a:pt x="6999498" y="1356704"/>
                    <a:pt x="6995836" y="1365249"/>
                    <a:pt x="6994615" y="1362808"/>
                  </a:cubicBezTo>
                  <a:cubicBezTo>
                    <a:pt x="6994615" y="1362808"/>
                    <a:pt x="6994615" y="1361587"/>
                    <a:pt x="6994615" y="1361587"/>
                  </a:cubicBezTo>
                  <a:cubicBezTo>
                    <a:pt x="6994615" y="1361587"/>
                    <a:pt x="6995836" y="1361587"/>
                    <a:pt x="6995836" y="1361587"/>
                  </a:cubicBezTo>
                  <a:cubicBezTo>
                    <a:pt x="7003160" y="1360366"/>
                    <a:pt x="7001940" y="1357925"/>
                    <a:pt x="7009263" y="1355484"/>
                  </a:cubicBezTo>
                  <a:cubicBezTo>
                    <a:pt x="7011705" y="1354263"/>
                    <a:pt x="7014147" y="1354263"/>
                    <a:pt x="7016587" y="1353042"/>
                  </a:cubicBezTo>
                  <a:cubicBezTo>
                    <a:pt x="7020250" y="1351821"/>
                    <a:pt x="7023912" y="1350601"/>
                    <a:pt x="7027574" y="1349380"/>
                  </a:cubicBezTo>
                  <a:cubicBezTo>
                    <a:pt x="7028794" y="1349380"/>
                    <a:pt x="7036119" y="1349380"/>
                    <a:pt x="7038561" y="1349380"/>
                  </a:cubicBezTo>
                  <a:cubicBezTo>
                    <a:pt x="7042223" y="1348159"/>
                    <a:pt x="7044664" y="1344497"/>
                    <a:pt x="7047105" y="1340835"/>
                  </a:cubicBezTo>
                  <a:cubicBezTo>
                    <a:pt x="7048326" y="1338394"/>
                    <a:pt x="7051988" y="1338394"/>
                    <a:pt x="7053208" y="1337173"/>
                  </a:cubicBezTo>
                  <a:cubicBezTo>
                    <a:pt x="7054430" y="1334732"/>
                    <a:pt x="7061753" y="1335952"/>
                    <a:pt x="7062975" y="1333511"/>
                  </a:cubicBezTo>
                  <a:cubicBezTo>
                    <a:pt x="7066637" y="1329849"/>
                    <a:pt x="7070299" y="1331070"/>
                    <a:pt x="7071519" y="1331070"/>
                  </a:cubicBezTo>
                  <a:cubicBezTo>
                    <a:pt x="7072740" y="1331070"/>
                    <a:pt x="7075182" y="1329849"/>
                    <a:pt x="7075182" y="1331070"/>
                  </a:cubicBezTo>
                  <a:cubicBezTo>
                    <a:pt x="7075182" y="1331070"/>
                    <a:pt x="7076402" y="1331070"/>
                    <a:pt x="7077622" y="1329849"/>
                  </a:cubicBezTo>
                  <a:cubicBezTo>
                    <a:pt x="7078844" y="1328628"/>
                    <a:pt x="7080064" y="1327407"/>
                    <a:pt x="7078844" y="1327407"/>
                  </a:cubicBezTo>
                  <a:cubicBezTo>
                    <a:pt x="7075182" y="1328628"/>
                    <a:pt x="7073960" y="1329849"/>
                    <a:pt x="7072740" y="1326187"/>
                  </a:cubicBezTo>
                  <a:cubicBezTo>
                    <a:pt x="7071519" y="1324966"/>
                    <a:pt x="7069078" y="1326187"/>
                    <a:pt x="7066637" y="1326187"/>
                  </a:cubicBezTo>
                  <a:cubicBezTo>
                    <a:pt x="7066637" y="1326187"/>
                    <a:pt x="7065415" y="1327407"/>
                    <a:pt x="7064195" y="1327407"/>
                  </a:cubicBezTo>
                  <a:cubicBezTo>
                    <a:pt x="7062975" y="1327407"/>
                    <a:pt x="7061753" y="1328628"/>
                    <a:pt x="7061753" y="1328628"/>
                  </a:cubicBezTo>
                  <a:cubicBezTo>
                    <a:pt x="7059312" y="1327407"/>
                    <a:pt x="7060533" y="1328628"/>
                    <a:pt x="7059312" y="1328628"/>
                  </a:cubicBezTo>
                  <a:cubicBezTo>
                    <a:pt x="7058092" y="1327407"/>
                    <a:pt x="7059312" y="1326187"/>
                    <a:pt x="7055650" y="1329849"/>
                  </a:cubicBezTo>
                  <a:cubicBezTo>
                    <a:pt x="7054430" y="1331070"/>
                    <a:pt x="7051988" y="1332290"/>
                    <a:pt x="7051988" y="1331070"/>
                  </a:cubicBezTo>
                  <a:cubicBezTo>
                    <a:pt x="7051988" y="1329849"/>
                    <a:pt x="7050768" y="1329849"/>
                    <a:pt x="7049546" y="1329849"/>
                  </a:cubicBezTo>
                  <a:cubicBezTo>
                    <a:pt x="7047105" y="1328628"/>
                    <a:pt x="7045884" y="1332290"/>
                    <a:pt x="7044664" y="1332290"/>
                  </a:cubicBezTo>
                  <a:cubicBezTo>
                    <a:pt x="7043443" y="1332290"/>
                    <a:pt x="7043443" y="1332290"/>
                    <a:pt x="7043443" y="1331070"/>
                  </a:cubicBezTo>
                  <a:cubicBezTo>
                    <a:pt x="7044664" y="1329849"/>
                    <a:pt x="7044664" y="1328628"/>
                    <a:pt x="7045884" y="1327407"/>
                  </a:cubicBezTo>
                  <a:cubicBezTo>
                    <a:pt x="7047105" y="1324966"/>
                    <a:pt x="7049546" y="1323745"/>
                    <a:pt x="7051988" y="1322525"/>
                  </a:cubicBezTo>
                  <a:cubicBezTo>
                    <a:pt x="7053208" y="1321304"/>
                    <a:pt x="7054430" y="1320083"/>
                    <a:pt x="7056871" y="1320083"/>
                  </a:cubicBezTo>
                  <a:cubicBezTo>
                    <a:pt x="7059312" y="1318863"/>
                    <a:pt x="7060533" y="1317642"/>
                    <a:pt x="7061753" y="1316421"/>
                  </a:cubicBezTo>
                  <a:cubicBezTo>
                    <a:pt x="7064195" y="1311538"/>
                    <a:pt x="7067857" y="1310318"/>
                    <a:pt x="7069078" y="1310318"/>
                  </a:cubicBezTo>
                  <a:cubicBezTo>
                    <a:pt x="7070299" y="1310318"/>
                    <a:pt x="7071519" y="1307876"/>
                    <a:pt x="7072740" y="1307876"/>
                  </a:cubicBezTo>
                  <a:cubicBezTo>
                    <a:pt x="7073960" y="1307876"/>
                    <a:pt x="7073960" y="1306655"/>
                    <a:pt x="7073960" y="1304214"/>
                  </a:cubicBezTo>
                  <a:cubicBezTo>
                    <a:pt x="7073960" y="1301773"/>
                    <a:pt x="7073960" y="1300552"/>
                    <a:pt x="7073960" y="1301773"/>
                  </a:cubicBezTo>
                  <a:cubicBezTo>
                    <a:pt x="7071519" y="1305435"/>
                    <a:pt x="7071519" y="1306655"/>
                    <a:pt x="7067857" y="1305435"/>
                  </a:cubicBezTo>
                  <a:cubicBezTo>
                    <a:pt x="7065415" y="1304214"/>
                    <a:pt x="7064195" y="1307876"/>
                    <a:pt x="7061753" y="1307876"/>
                  </a:cubicBezTo>
                  <a:cubicBezTo>
                    <a:pt x="7061753" y="1307876"/>
                    <a:pt x="7060533" y="1310318"/>
                    <a:pt x="7060533" y="1310318"/>
                  </a:cubicBezTo>
                  <a:cubicBezTo>
                    <a:pt x="7060533" y="1310318"/>
                    <a:pt x="7059312" y="1312759"/>
                    <a:pt x="7058092" y="1311538"/>
                  </a:cubicBezTo>
                  <a:cubicBezTo>
                    <a:pt x="7055650" y="1311538"/>
                    <a:pt x="7056871" y="1311538"/>
                    <a:pt x="7055650" y="1311538"/>
                  </a:cubicBezTo>
                  <a:cubicBezTo>
                    <a:pt x="7054430" y="1311538"/>
                    <a:pt x="7054430" y="1309097"/>
                    <a:pt x="7051988" y="1313980"/>
                  </a:cubicBezTo>
                  <a:cubicBezTo>
                    <a:pt x="7050768" y="1316421"/>
                    <a:pt x="7049546" y="1317642"/>
                    <a:pt x="7048326" y="1316421"/>
                  </a:cubicBezTo>
                  <a:cubicBezTo>
                    <a:pt x="7048326" y="1315200"/>
                    <a:pt x="7047105" y="1316421"/>
                    <a:pt x="7045884" y="1316421"/>
                  </a:cubicBezTo>
                  <a:cubicBezTo>
                    <a:pt x="7043443" y="1316421"/>
                    <a:pt x="7043443" y="1320083"/>
                    <a:pt x="7042223" y="1320083"/>
                  </a:cubicBezTo>
                  <a:cubicBezTo>
                    <a:pt x="7041001" y="1320083"/>
                    <a:pt x="7041001" y="1320083"/>
                    <a:pt x="7039781" y="1318863"/>
                  </a:cubicBezTo>
                  <a:cubicBezTo>
                    <a:pt x="7038561" y="1315200"/>
                    <a:pt x="7037339" y="1320083"/>
                    <a:pt x="7034898" y="1321304"/>
                  </a:cubicBezTo>
                  <a:cubicBezTo>
                    <a:pt x="7032457" y="1323745"/>
                    <a:pt x="7032457" y="1322525"/>
                    <a:pt x="7031236" y="1321304"/>
                  </a:cubicBezTo>
                  <a:cubicBezTo>
                    <a:pt x="7031236" y="1321304"/>
                    <a:pt x="7031236" y="1321304"/>
                    <a:pt x="7031236" y="1321304"/>
                  </a:cubicBezTo>
                  <a:cubicBezTo>
                    <a:pt x="7032457" y="1321304"/>
                    <a:pt x="7032457" y="1321304"/>
                    <a:pt x="7033677" y="1321304"/>
                  </a:cubicBezTo>
                  <a:cubicBezTo>
                    <a:pt x="7037339" y="1320083"/>
                    <a:pt x="7038561" y="1315200"/>
                    <a:pt x="7041001" y="1312759"/>
                  </a:cubicBezTo>
                  <a:cubicBezTo>
                    <a:pt x="7042223" y="1310318"/>
                    <a:pt x="7044664" y="1310318"/>
                    <a:pt x="7045884" y="1307876"/>
                  </a:cubicBezTo>
                  <a:cubicBezTo>
                    <a:pt x="7047105" y="1305435"/>
                    <a:pt x="7053208" y="1305435"/>
                    <a:pt x="7054430" y="1302993"/>
                  </a:cubicBezTo>
                  <a:cubicBezTo>
                    <a:pt x="7056871" y="1299331"/>
                    <a:pt x="7060533" y="1299331"/>
                    <a:pt x="7061753" y="1298111"/>
                  </a:cubicBezTo>
                  <a:cubicBezTo>
                    <a:pt x="7062975" y="1298111"/>
                    <a:pt x="7064195" y="1296890"/>
                    <a:pt x="7065415" y="1296890"/>
                  </a:cubicBezTo>
                  <a:cubicBezTo>
                    <a:pt x="7065415" y="1296890"/>
                    <a:pt x="7066637" y="1295669"/>
                    <a:pt x="7067857" y="1294448"/>
                  </a:cubicBezTo>
                  <a:cubicBezTo>
                    <a:pt x="7069078" y="1293228"/>
                    <a:pt x="7069078" y="1290786"/>
                    <a:pt x="7067857" y="1292007"/>
                  </a:cubicBezTo>
                  <a:cubicBezTo>
                    <a:pt x="7064195" y="1294448"/>
                    <a:pt x="7064195" y="1295669"/>
                    <a:pt x="7061753" y="1293228"/>
                  </a:cubicBezTo>
                  <a:cubicBezTo>
                    <a:pt x="7060533" y="1292007"/>
                    <a:pt x="7058092" y="1294448"/>
                    <a:pt x="7055650" y="1294448"/>
                  </a:cubicBezTo>
                  <a:cubicBezTo>
                    <a:pt x="7055650" y="1294448"/>
                    <a:pt x="7054430" y="1295669"/>
                    <a:pt x="7053208" y="1295669"/>
                  </a:cubicBezTo>
                  <a:cubicBezTo>
                    <a:pt x="7053208" y="1295669"/>
                    <a:pt x="7051988" y="1296890"/>
                    <a:pt x="7050768" y="1296890"/>
                  </a:cubicBezTo>
                  <a:cubicBezTo>
                    <a:pt x="7048326" y="1296890"/>
                    <a:pt x="7049546" y="1296890"/>
                    <a:pt x="7048326" y="1296890"/>
                  </a:cubicBezTo>
                  <a:cubicBezTo>
                    <a:pt x="7047105" y="1296890"/>
                    <a:pt x="7047105" y="1294448"/>
                    <a:pt x="7044664" y="1298111"/>
                  </a:cubicBezTo>
                  <a:cubicBezTo>
                    <a:pt x="7043443" y="1299331"/>
                    <a:pt x="7042223" y="1301773"/>
                    <a:pt x="7041001" y="1299331"/>
                  </a:cubicBezTo>
                  <a:cubicBezTo>
                    <a:pt x="7041001" y="1298111"/>
                    <a:pt x="7039781" y="1299331"/>
                    <a:pt x="7038561" y="1299331"/>
                  </a:cubicBezTo>
                  <a:cubicBezTo>
                    <a:pt x="7036119" y="1299331"/>
                    <a:pt x="7036119" y="1302993"/>
                    <a:pt x="7034898" y="1302993"/>
                  </a:cubicBezTo>
                  <a:cubicBezTo>
                    <a:pt x="7033677" y="1302993"/>
                    <a:pt x="7033677" y="1302993"/>
                    <a:pt x="7033677" y="1301773"/>
                  </a:cubicBezTo>
                  <a:cubicBezTo>
                    <a:pt x="7033677" y="1300552"/>
                    <a:pt x="7034898" y="1300552"/>
                    <a:pt x="7034898" y="1299331"/>
                  </a:cubicBezTo>
                  <a:cubicBezTo>
                    <a:pt x="7036119" y="1298111"/>
                    <a:pt x="7038561" y="1296890"/>
                    <a:pt x="7039781" y="1295669"/>
                  </a:cubicBezTo>
                  <a:cubicBezTo>
                    <a:pt x="7041001" y="1294448"/>
                    <a:pt x="7042223" y="1294448"/>
                    <a:pt x="7043443" y="1293228"/>
                  </a:cubicBezTo>
                  <a:cubicBezTo>
                    <a:pt x="7044664" y="1292007"/>
                    <a:pt x="7047105" y="1292007"/>
                    <a:pt x="7048326" y="1290786"/>
                  </a:cubicBezTo>
                  <a:cubicBezTo>
                    <a:pt x="7049546" y="1288345"/>
                    <a:pt x="7050768" y="1288345"/>
                    <a:pt x="7051988" y="1287124"/>
                  </a:cubicBezTo>
                  <a:cubicBezTo>
                    <a:pt x="7053208" y="1285904"/>
                    <a:pt x="7054430" y="1285904"/>
                    <a:pt x="7055650" y="1285904"/>
                  </a:cubicBezTo>
                  <a:cubicBezTo>
                    <a:pt x="7056871" y="1285904"/>
                    <a:pt x="7058092" y="1283462"/>
                    <a:pt x="7059312" y="1283462"/>
                  </a:cubicBezTo>
                  <a:cubicBezTo>
                    <a:pt x="7059312" y="1283462"/>
                    <a:pt x="7060533" y="1282241"/>
                    <a:pt x="7060533" y="1279800"/>
                  </a:cubicBezTo>
                  <a:cubicBezTo>
                    <a:pt x="7060533" y="1277359"/>
                    <a:pt x="7060533" y="1276138"/>
                    <a:pt x="7059312" y="1277359"/>
                  </a:cubicBezTo>
                  <a:cubicBezTo>
                    <a:pt x="7056871" y="1281021"/>
                    <a:pt x="7056871" y="1282241"/>
                    <a:pt x="7054430" y="1281021"/>
                  </a:cubicBezTo>
                  <a:cubicBezTo>
                    <a:pt x="7053208" y="1281021"/>
                    <a:pt x="7051988" y="1283462"/>
                    <a:pt x="7049546" y="1283462"/>
                  </a:cubicBezTo>
                  <a:cubicBezTo>
                    <a:pt x="7049546" y="1283462"/>
                    <a:pt x="7048326" y="1284683"/>
                    <a:pt x="7048326" y="1284683"/>
                  </a:cubicBezTo>
                  <a:cubicBezTo>
                    <a:pt x="7048326" y="1284683"/>
                    <a:pt x="7047105" y="1285904"/>
                    <a:pt x="7045884" y="1285904"/>
                  </a:cubicBezTo>
                  <a:cubicBezTo>
                    <a:pt x="7043443" y="1285904"/>
                    <a:pt x="7044664" y="1285904"/>
                    <a:pt x="7043443" y="1285904"/>
                  </a:cubicBezTo>
                  <a:cubicBezTo>
                    <a:pt x="7042223" y="1285904"/>
                    <a:pt x="7043443" y="1284683"/>
                    <a:pt x="7041001" y="1287124"/>
                  </a:cubicBezTo>
                  <a:cubicBezTo>
                    <a:pt x="7039781" y="1288345"/>
                    <a:pt x="7038561" y="1289566"/>
                    <a:pt x="7037339" y="1288345"/>
                  </a:cubicBezTo>
                  <a:cubicBezTo>
                    <a:pt x="7037339" y="1287124"/>
                    <a:pt x="7036119" y="1288345"/>
                    <a:pt x="7034898" y="1287124"/>
                  </a:cubicBezTo>
                  <a:cubicBezTo>
                    <a:pt x="7032457" y="1287124"/>
                    <a:pt x="7032457" y="1289566"/>
                    <a:pt x="7031236" y="1289566"/>
                  </a:cubicBezTo>
                  <a:cubicBezTo>
                    <a:pt x="7030016" y="1289566"/>
                    <a:pt x="7030016" y="1289566"/>
                    <a:pt x="7030016" y="1288345"/>
                  </a:cubicBezTo>
                  <a:cubicBezTo>
                    <a:pt x="7030016" y="1285904"/>
                    <a:pt x="7027574" y="1288345"/>
                    <a:pt x="7026354" y="1289566"/>
                  </a:cubicBezTo>
                  <a:cubicBezTo>
                    <a:pt x="7023912" y="1292007"/>
                    <a:pt x="7023912" y="1290786"/>
                    <a:pt x="7022691" y="1289566"/>
                  </a:cubicBezTo>
                  <a:cubicBezTo>
                    <a:pt x="7021470" y="1288345"/>
                    <a:pt x="7021470" y="1285904"/>
                    <a:pt x="7019029" y="1289566"/>
                  </a:cubicBezTo>
                  <a:cubicBezTo>
                    <a:pt x="7017809" y="1290786"/>
                    <a:pt x="7016587" y="1292007"/>
                    <a:pt x="7016587" y="1290786"/>
                  </a:cubicBezTo>
                  <a:cubicBezTo>
                    <a:pt x="7014147" y="1289566"/>
                    <a:pt x="7015367" y="1292007"/>
                    <a:pt x="7014147" y="1292007"/>
                  </a:cubicBezTo>
                  <a:cubicBezTo>
                    <a:pt x="7011705" y="1290786"/>
                    <a:pt x="7009263" y="1292007"/>
                    <a:pt x="7006822" y="1294448"/>
                  </a:cubicBezTo>
                  <a:cubicBezTo>
                    <a:pt x="7001940" y="1299331"/>
                    <a:pt x="7003160" y="1298111"/>
                    <a:pt x="6999498" y="1296890"/>
                  </a:cubicBezTo>
                  <a:cubicBezTo>
                    <a:pt x="6995836" y="1295669"/>
                    <a:pt x="6997056" y="1299331"/>
                    <a:pt x="6995836" y="1296890"/>
                  </a:cubicBezTo>
                  <a:cubicBezTo>
                    <a:pt x="6995836" y="1296890"/>
                    <a:pt x="6994615" y="1295669"/>
                    <a:pt x="6994615" y="1295669"/>
                  </a:cubicBezTo>
                  <a:cubicBezTo>
                    <a:pt x="6998277" y="1294448"/>
                    <a:pt x="6998277" y="1292007"/>
                    <a:pt x="7004380" y="1288345"/>
                  </a:cubicBezTo>
                  <a:cubicBezTo>
                    <a:pt x="7006822" y="1287124"/>
                    <a:pt x="7009263" y="1285904"/>
                    <a:pt x="7011705" y="1284683"/>
                  </a:cubicBezTo>
                  <a:cubicBezTo>
                    <a:pt x="7015367" y="1282241"/>
                    <a:pt x="7019029" y="1281021"/>
                    <a:pt x="7022691" y="1279800"/>
                  </a:cubicBezTo>
                  <a:cubicBezTo>
                    <a:pt x="7023912" y="1278579"/>
                    <a:pt x="7032457" y="1278579"/>
                    <a:pt x="7033677" y="1277359"/>
                  </a:cubicBezTo>
                  <a:cubicBezTo>
                    <a:pt x="7037339" y="1274917"/>
                    <a:pt x="7038561" y="1271255"/>
                    <a:pt x="7041001" y="1267593"/>
                  </a:cubicBezTo>
                  <a:cubicBezTo>
                    <a:pt x="7042223" y="1265152"/>
                    <a:pt x="7044664" y="1263931"/>
                    <a:pt x="7045884" y="1261490"/>
                  </a:cubicBezTo>
                  <a:cubicBezTo>
                    <a:pt x="7045884" y="1260269"/>
                    <a:pt x="7048326" y="1259048"/>
                    <a:pt x="7050768" y="1257827"/>
                  </a:cubicBezTo>
                  <a:cubicBezTo>
                    <a:pt x="7053208" y="1256607"/>
                    <a:pt x="7054430" y="1255386"/>
                    <a:pt x="7055650" y="1254165"/>
                  </a:cubicBezTo>
                  <a:cubicBezTo>
                    <a:pt x="7055650" y="1252945"/>
                    <a:pt x="7056871" y="1251724"/>
                    <a:pt x="7056871" y="1250503"/>
                  </a:cubicBezTo>
                  <a:cubicBezTo>
                    <a:pt x="7056871" y="1250503"/>
                    <a:pt x="7056871" y="1250503"/>
                    <a:pt x="7056871" y="1250503"/>
                  </a:cubicBezTo>
                  <a:cubicBezTo>
                    <a:pt x="7056871" y="1250503"/>
                    <a:pt x="7058092" y="1250503"/>
                    <a:pt x="7059312" y="1249283"/>
                  </a:cubicBezTo>
                  <a:cubicBezTo>
                    <a:pt x="7060533" y="1248062"/>
                    <a:pt x="7061753" y="1246841"/>
                    <a:pt x="7060533" y="1246841"/>
                  </a:cubicBezTo>
                  <a:cubicBezTo>
                    <a:pt x="7059312" y="1246841"/>
                    <a:pt x="7059312" y="1246841"/>
                    <a:pt x="7059312" y="1246841"/>
                  </a:cubicBezTo>
                  <a:cubicBezTo>
                    <a:pt x="7060533" y="1245620"/>
                    <a:pt x="7061753" y="1244400"/>
                    <a:pt x="7061753" y="1244400"/>
                  </a:cubicBezTo>
                  <a:cubicBezTo>
                    <a:pt x="7062975" y="1243179"/>
                    <a:pt x="7062975" y="1239517"/>
                    <a:pt x="7064195" y="1239517"/>
                  </a:cubicBezTo>
                  <a:cubicBezTo>
                    <a:pt x="7065415" y="1239517"/>
                    <a:pt x="7064195" y="1237076"/>
                    <a:pt x="7064195" y="1234634"/>
                  </a:cubicBezTo>
                  <a:cubicBezTo>
                    <a:pt x="7062975" y="1232193"/>
                    <a:pt x="7061753" y="1229751"/>
                    <a:pt x="7061753" y="1232193"/>
                  </a:cubicBezTo>
                  <a:cubicBezTo>
                    <a:pt x="7061753" y="1234634"/>
                    <a:pt x="7061753" y="1237076"/>
                    <a:pt x="7061753" y="1238296"/>
                  </a:cubicBezTo>
                  <a:cubicBezTo>
                    <a:pt x="7061753" y="1239517"/>
                    <a:pt x="7060533" y="1239517"/>
                    <a:pt x="7059312" y="1239517"/>
                  </a:cubicBezTo>
                  <a:cubicBezTo>
                    <a:pt x="7056871" y="1239517"/>
                    <a:pt x="7056871" y="1243179"/>
                    <a:pt x="7055650" y="1244400"/>
                  </a:cubicBezTo>
                  <a:cubicBezTo>
                    <a:pt x="7055650" y="1244400"/>
                    <a:pt x="7055650" y="1244400"/>
                    <a:pt x="7055650" y="1245620"/>
                  </a:cubicBezTo>
                  <a:cubicBezTo>
                    <a:pt x="7054430" y="1245620"/>
                    <a:pt x="7053208" y="1245620"/>
                    <a:pt x="7051988" y="1245620"/>
                  </a:cubicBezTo>
                  <a:cubicBezTo>
                    <a:pt x="7051988" y="1245620"/>
                    <a:pt x="7050768" y="1246841"/>
                    <a:pt x="7049546" y="1246841"/>
                  </a:cubicBezTo>
                  <a:cubicBezTo>
                    <a:pt x="7049546" y="1246841"/>
                    <a:pt x="7048326" y="1248062"/>
                    <a:pt x="7047105" y="1248062"/>
                  </a:cubicBezTo>
                  <a:cubicBezTo>
                    <a:pt x="7044664" y="1246841"/>
                    <a:pt x="7045884" y="1248062"/>
                    <a:pt x="7044664" y="1248062"/>
                  </a:cubicBezTo>
                  <a:cubicBezTo>
                    <a:pt x="7043443" y="1248062"/>
                    <a:pt x="7044664" y="1245620"/>
                    <a:pt x="7041001" y="1249283"/>
                  </a:cubicBezTo>
                  <a:cubicBezTo>
                    <a:pt x="7039781" y="1250503"/>
                    <a:pt x="7038561" y="1252945"/>
                    <a:pt x="7037339" y="1250503"/>
                  </a:cubicBezTo>
                  <a:cubicBezTo>
                    <a:pt x="7037339" y="1249283"/>
                    <a:pt x="7036119" y="1250503"/>
                    <a:pt x="7034898" y="1250503"/>
                  </a:cubicBezTo>
                  <a:cubicBezTo>
                    <a:pt x="7032457" y="1250503"/>
                    <a:pt x="7032457" y="1252945"/>
                    <a:pt x="7031236" y="1254165"/>
                  </a:cubicBezTo>
                  <a:cubicBezTo>
                    <a:pt x="7030016" y="1254165"/>
                    <a:pt x="7030016" y="1254165"/>
                    <a:pt x="7030016" y="1252945"/>
                  </a:cubicBezTo>
                  <a:cubicBezTo>
                    <a:pt x="7028794" y="1250503"/>
                    <a:pt x="7027574" y="1254165"/>
                    <a:pt x="7026354" y="1255386"/>
                  </a:cubicBezTo>
                  <a:cubicBezTo>
                    <a:pt x="7023912" y="1257827"/>
                    <a:pt x="7023912" y="1256607"/>
                    <a:pt x="7022691" y="1255386"/>
                  </a:cubicBezTo>
                  <a:cubicBezTo>
                    <a:pt x="7021470" y="1254165"/>
                    <a:pt x="7021470" y="1251724"/>
                    <a:pt x="7019029" y="1255386"/>
                  </a:cubicBezTo>
                  <a:cubicBezTo>
                    <a:pt x="7017809" y="1256607"/>
                    <a:pt x="7017809" y="1257827"/>
                    <a:pt x="7016587" y="1256607"/>
                  </a:cubicBezTo>
                  <a:cubicBezTo>
                    <a:pt x="7014147" y="1255386"/>
                    <a:pt x="7015367" y="1257827"/>
                    <a:pt x="7015367" y="1257827"/>
                  </a:cubicBezTo>
                  <a:cubicBezTo>
                    <a:pt x="7012925" y="1256607"/>
                    <a:pt x="7010484" y="1257827"/>
                    <a:pt x="7009263" y="1259048"/>
                  </a:cubicBezTo>
                  <a:cubicBezTo>
                    <a:pt x="7005602" y="1263931"/>
                    <a:pt x="7005602" y="1262710"/>
                    <a:pt x="7003160" y="1260269"/>
                  </a:cubicBezTo>
                  <a:cubicBezTo>
                    <a:pt x="6999498" y="1257827"/>
                    <a:pt x="7000718" y="1261490"/>
                    <a:pt x="6999498" y="1259048"/>
                  </a:cubicBezTo>
                  <a:cubicBezTo>
                    <a:pt x="6999498" y="1257827"/>
                    <a:pt x="6998277" y="1256607"/>
                    <a:pt x="6998277" y="1256607"/>
                  </a:cubicBezTo>
                  <a:cubicBezTo>
                    <a:pt x="6999498" y="1255386"/>
                    <a:pt x="7000718" y="1254165"/>
                    <a:pt x="7004380" y="1251724"/>
                  </a:cubicBezTo>
                  <a:cubicBezTo>
                    <a:pt x="7006822" y="1250503"/>
                    <a:pt x="7009263" y="1250503"/>
                    <a:pt x="7010484" y="1249283"/>
                  </a:cubicBezTo>
                  <a:cubicBezTo>
                    <a:pt x="7014147" y="1248062"/>
                    <a:pt x="7016587" y="1246841"/>
                    <a:pt x="7020250" y="1244400"/>
                  </a:cubicBezTo>
                  <a:cubicBezTo>
                    <a:pt x="7021470" y="1244400"/>
                    <a:pt x="7028794" y="1243179"/>
                    <a:pt x="7030016" y="1241958"/>
                  </a:cubicBezTo>
                  <a:cubicBezTo>
                    <a:pt x="7032457" y="1240738"/>
                    <a:pt x="7034898" y="1235855"/>
                    <a:pt x="7036119" y="1233413"/>
                  </a:cubicBezTo>
                  <a:cubicBezTo>
                    <a:pt x="7037339" y="1230972"/>
                    <a:pt x="7039781" y="1230972"/>
                    <a:pt x="7041001" y="1228531"/>
                  </a:cubicBezTo>
                  <a:cubicBezTo>
                    <a:pt x="7042223" y="1226089"/>
                    <a:pt x="7048326" y="1226089"/>
                    <a:pt x="7049546" y="1223648"/>
                  </a:cubicBezTo>
                  <a:cubicBezTo>
                    <a:pt x="7051988" y="1219986"/>
                    <a:pt x="7055650" y="1219986"/>
                    <a:pt x="7056871" y="1219986"/>
                  </a:cubicBezTo>
                  <a:cubicBezTo>
                    <a:pt x="7058092" y="1219986"/>
                    <a:pt x="7059312" y="1218765"/>
                    <a:pt x="7060533" y="1218765"/>
                  </a:cubicBezTo>
                  <a:cubicBezTo>
                    <a:pt x="7060533" y="1218765"/>
                    <a:pt x="7061753" y="1217544"/>
                    <a:pt x="7062975" y="1216324"/>
                  </a:cubicBezTo>
                  <a:cubicBezTo>
                    <a:pt x="7064195" y="1215103"/>
                    <a:pt x="7064195" y="1213882"/>
                    <a:pt x="7062975" y="1213882"/>
                  </a:cubicBezTo>
                  <a:cubicBezTo>
                    <a:pt x="7059312" y="1215103"/>
                    <a:pt x="7059312" y="1216324"/>
                    <a:pt x="7056871" y="1215103"/>
                  </a:cubicBezTo>
                  <a:cubicBezTo>
                    <a:pt x="7055650" y="1213882"/>
                    <a:pt x="7053208" y="1216324"/>
                    <a:pt x="7050768" y="1216324"/>
                  </a:cubicBezTo>
                  <a:cubicBezTo>
                    <a:pt x="7050768" y="1216324"/>
                    <a:pt x="7049546" y="1217544"/>
                    <a:pt x="7048326" y="1217544"/>
                  </a:cubicBezTo>
                  <a:cubicBezTo>
                    <a:pt x="7048326" y="1217544"/>
                    <a:pt x="7047105" y="1218765"/>
                    <a:pt x="7045884" y="1218765"/>
                  </a:cubicBezTo>
                  <a:cubicBezTo>
                    <a:pt x="7043443" y="1218765"/>
                    <a:pt x="7044664" y="1218765"/>
                    <a:pt x="7043443" y="1218765"/>
                  </a:cubicBezTo>
                  <a:cubicBezTo>
                    <a:pt x="7042223" y="1218765"/>
                    <a:pt x="7043443" y="1216324"/>
                    <a:pt x="7039781" y="1219986"/>
                  </a:cubicBezTo>
                  <a:cubicBezTo>
                    <a:pt x="7038561" y="1221206"/>
                    <a:pt x="7037339" y="1223648"/>
                    <a:pt x="7036119" y="1221206"/>
                  </a:cubicBezTo>
                  <a:cubicBezTo>
                    <a:pt x="7036119" y="1219986"/>
                    <a:pt x="7034898" y="1221206"/>
                    <a:pt x="7033677" y="1221206"/>
                  </a:cubicBezTo>
                  <a:cubicBezTo>
                    <a:pt x="7031236" y="1221206"/>
                    <a:pt x="7031236" y="1223648"/>
                    <a:pt x="7030016" y="1224869"/>
                  </a:cubicBezTo>
                  <a:cubicBezTo>
                    <a:pt x="7028794" y="1224869"/>
                    <a:pt x="7028794" y="1224869"/>
                    <a:pt x="7028794" y="1223648"/>
                  </a:cubicBezTo>
                  <a:cubicBezTo>
                    <a:pt x="7027574" y="1221206"/>
                    <a:pt x="7026354" y="1224869"/>
                    <a:pt x="7025132" y="1226089"/>
                  </a:cubicBezTo>
                  <a:cubicBezTo>
                    <a:pt x="7022691" y="1228531"/>
                    <a:pt x="7022691" y="1227310"/>
                    <a:pt x="7021470" y="1226089"/>
                  </a:cubicBezTo>
                  <a:cubicBezTo>
                    <a:pt x="7020250" y="1224869"/>
                    <a:pt x="7019029" y="1222427"/>
                    <a:pt x="7017809" y="1226089"/>
                  </a:cubicBezTo>
                  <a:cubicBezTo>
                    <a:pt x="7016587" y="1227310"/>
                    <a:pt x="7016587" y="1228531"/>
                    <a:pt x="7015367" y="1228531"/>
                  </a:cubicBezTo>
                  <a:cubicBezTo>
                    <a:pt x="7012925" y="1227310"/>
                    <a:pt x="7014147" y="1230972"/>
                    <a:pt x="7014147" y="1230972"/>
                  </a:cubicBezTo>
                  <a:cubicBezTo>
                    <a:pt x="7011705" y="1229751"/>
                    <a:pt x="7009263" y="1230972"/>
                    <a:pt x="7006822" y="1233413"/>
                  </a:cubicBezTo>
                  <a:cubicBezTo>
                    <a:pt x="7003160" y="1238296"/>
                    <a:pt x="7003160" y="1237076"/>
                    <a:pt x="6999498" y="1235855"/>
                  </a:cubicBezTo>
                  <a:cubicBezTo>
                    <a:pt x="6995836" y="1234634"/>
                    <a:pt x="6997056" y="1238296"/>
                    <a:pt x="6995836" y="1235855"/>
                  </a:cubicBezTo>
                  <a:cubicBezTo>
                    <a:pt x="6995836" y="1235855"/>
                    <a:pt x="6995836" y="1235855"/>
                    <a:pt x="6995836" y="1235855"/>
                  </a:cubicBezTo>
                  <a:cubicBezTo>
                    <a:pt x="6997056" y="1234634"/>
                    <a:pt x="6998277" y="1233413"/>
                    <a:pt x="7000718" y="1232193"/>
                  </a:cubicBezTo>
                  <a:cubicBezTo>
                    <a:pt x="7003160" y="1230972"/>
                    <a:pt x="7004380" y="1229751"/>
                    <a:pt x="7006822" y="1228531"/>
                  </a:cubicBezTo>
                  <a:cubicBezTo>
                    <a:pt x="7009263" y="1226089"/>
                    <a:pt x="7012925" y="1224869"/>
                    <a:pt x="7015367" y="1223648"/>
                  </a:cubicBezTo>
                  <a:cubicBezTo>
                    <a:pt x="7016587" y="1222427"/>
                    <a:pt x="7022691" y="1221206"/>
                    <a:pt x="7023912" y="1219986"/>
                  </a:cubicBezTo>
                  <a:cubicBezTo>
                    <a:pt x="7026354" y="1217544"/>
                    <a:pt x="7027574" y="1213882"/>
                    <a:pt x="7027574" y="1210220"/>
                  </a:cubicBezTo>
                  <a:cubicBezTo>
                    <a:pt x="7027574" y="1207779"/>
                    <a:pt x="7030016" y="1206558"/>
                    <a:pt x="7031236" y="1204117"/>
                  </a:cubicBezTo>
                  <a:cubicBezTo>
                    <a:pt x="7031236" y="1201675"/>
                    <a:pt x="7036119" y="1199234"/>
                    <a:pt x="7037339" y="1196792"/>
                  </a:cubicBezTo>
                  <a:cubicBezTo>
                    <a:pt x="7038561" y="1193130"/>
                    <a:pt x="7041001" y="1190689"/>
                    <a:pt x="7042223" y="1190689"/>
                  </a:cubicBezTo>
                  <a:cubicBezTo>
                    <a:pt x="7043443" y="1190689"/>
                    <a:pt x="7043443" y="1188248"/>
                    <a:pt x="7044664" y="1188248"/>
                  </a:cubicBezTo>
                  <a:cubicBezTo>
                    <a:pt x="7044664" y="1188248"/>
                    <a:pt x="7045884" y="1187027"/>
                    <a:pt x="7045884" y="1185806"/>
                  </a:cubicBezTo>
                  <a:cubicBezTo>
                    <a:pt x="7045884" y="1183365"/>
                    <a:pt x="7045884" y="1182144"/>
                    <a:pt x="7044664" y="1183365"/>
                  </a:cubicBezTo>
                  <a:cubicBezTo>
                    <a:pt x="7042223" y="1187027"/>
                    <a:pt x="7043443" y="1187027"/>
                    <a:pt x="7039781" y="1187027"/>
                  </a:cubicBezTo>
                  <a:cubicBezTo>
                    <a:pt x="7038561" y="1187027"/>
                    <a:pt x="7037339" y="1189468"/>
                    <a:pt x="7034898" y="1190689"/>
                  </a:cubicBezTo>
                  <a:cubicBezTo>
                    <a:pt x="7034898" y="1190689"/>
                    <a:pt x="7034898" y="1191910"/>
                    <a:pt x="7033677" y="1193130"/>
                  </a:cubicBezTo>
                  <a:cubicBezTo>
                    <a:pt x="7033677" y="1193130"/>
                    <a:pt x="7032457" y="1194351"/>
                    <a:pt x="7032457" y="1195572"/>
                  </a:cubicBezTo>
                  <a:cubicBezTo>
                    <a:pt x="7030016" y="1195572"/>
                    <a:pt x="7031236" y="1196792"/>
                    <a:pt x="7030016" y="1196792"/>
                  </a:cubicBezTo>
                  <a:cubicBezTo>
                    <a:pt x="7028794" y="1196792"/>
                    <a:pt x="7028794" y="1195572"/>
                    <a:pt x="7027574" y="1199234"/>
                  </a:cubicBezTo>
                  <a:cubicBezTo>
                    <a:pt x="7027574" y="1201675"/>
                    <a:pt x="7026354" y="1202896"/>
                    <a:pt x="7025132" y="1201675"/>
                  </a:cubicBezTo>
                  <a:cubicBezTo>
                    <a:pt x="7023912" y="1200455"/>
                    <a:pt x="7023912" y="1201675"/>
                    <a:pt x="7022691" y="1201675"/>
                  </a:cubicBezTo>
                  <a:cubicBezTo>
                    <a:pt x="7020250" y="1201675"/>
                    <a:pt x="7021470" y="1205337"/>
                    <a:pt x="7020250" y="1205337"/>
                  </a:cubicBezTo>
                  <a:cubicBezTo>
                    <a:pt x="7019029" y="1205337"/>
                    <a:pt x="7019029" y="1205337"/>
                    <a:pt x="7017809" y="1204117"/>
                  </a:cubicBezTo>
                  <a:cubicBezTo>
                    <a:pt x="7016587" y="1201675"/>
                    <a:pt x="7015367" y="1205337"/>
                    <a:pt x="7015367" y="1206558"/>
                  </a:cubicBezTo>
                  <a:cubicBezTo>
                    <a:pt x="7014147" y="1208999"/>
                    <a:pt x="7012925" y="1207779"/>
                    <a:pt x="7011705" y="1206558"/>
                  </a:cubicBezTo>
                  <a:cubicBezTo>
                    <a:pt x="7010484" y="1205337"/>
                    <a:pt x="7009263" y="1204117"/>
                    <a:pt x="7008043" y="1206558"/>
                  </a:cubicBezTo>
                  <a:cubicBezTo>
                    <a:pt x="7008043" y="1207779"/>
                    <a:pt x="7006822" y="1208999"/>
                    <a:pt x="7006822" y="1208999"/>
                  </a:cubicBezTo>
                  <a:cubicBezTo>
                    <a:pt x="7004380" y="1207779"/>
                    <a:pt x="7005602" y="1211441"/>
                    <a:pt x="7005602" y="1211441"/>
                  </a:cubicBezTo>
                  <a:cubicBezTo>
                    <a:pt x="7003160" y="1210220"/>
                    <a:pt x="7000718" y="1212662"/>
                    <a:pt x="6999498" y="1215103"/>
                  </a:cubicBezTo>
                  <a:cubicBezTo>
                    <a:pt x="6998277" y="1217544"/>
                    <a:pt x="6997056" y="1218765"/>
                    <a:pt x="6997056" y="1218765"/>
                  </a:cubicBezTo>
                  <a:cubicBezTo>
                    <a:pt x="6995836" y="1218765"/>
                    <a:pt x="6995836" y="1218765"/>
                    <a:pt x="6994615" y="1218765"/>
                  </a:cubicBezTo>
                  <a:cubicBezTo>
                    <a:pt x="6990953" y="1217544"/>
                    <a:pt x="6992173" y="1221206"/>
                    <a:pt x="6990953" y="1218765"/>
                  </a:cubicBezTo>
                  <a:cubicBezTo>
                    <a:pt x="6990953" y="1218765"/>
                    <a:pt x="6990953" y="1217544"/>
                    <a:pt x="6989733" y="1217544"/>
                  </a:cubicBezTo>
                  <a:cubicBezTo>
                    <a:pt x="6989733" y="1216324"/>
                    <a:pt x="6990953" y="1216324"/>
                    <a:pt x="6990953" y="1215103"/>
                  </a:cubicBezTo>
                  <a:cubicBezTo>
                    <a:pt x="6992173" y="1213882"/>
                    <a:pt x="6993395" y="1212662"/>
                    <a:pt x="6994615" y="1211441"/>
                  </a:cubicBezTo>
                  <a:cubicBezTo>
                    <a:pt x="6995836" y="1208999"/>
                    <a:pt x="6998277" y="1207779"/>
                    <a:pt x="6999498" y="1205337"/>
                  </a:cubicBezTo>
                  <a:cubicBezTo>
                    <a:pt x="7000718" y="1204117"/>
                    <a:pt x="7004380" y="1201675"/>
                    <a:pt x="7005602" y="1200455"/>
                  </a:cubicBezTo>
                  <a:cubicBezTo>
                    <a:pt x="7006822" y="1198013"/>
                    <a:pt x="7006822" y="1194351"/>
                    <a:pt x="7006822" y="1191910"/>
                  </a:cubicBezTo>
                  <a:cubicBezTo>
                    <a:pt x="7006822" y="1190689"/>
                    <a:pt x="7008043" y="1188248"/>
                    <a:pt x="7008043" y="1187027"/>
                  </a:cubicBezTo>
                  <a:cubicBezTo>
                    <a:pt x="7008043" y="1185806"/>
                    <a:pt x="7011705" y="1182144"/>
                    <a:pt x="7011705" y="1180923"/>
                  </a:cubicBezTo>
                  <a:cubicBezTo>
                    <a:pt x="7011705" y="1177261"/>
                    <a:pt x="7014147" y="1176041"/>
                    <a:pt x="7015367" y="1176041"/>
                  </a:cubicBezTo>
                  <a:cubicBezTo>
                    <a:pt x="7016587" y="1176041"/>
                    <a:pt x="7016587" y="1173599"/>
                    <a:pt x="7016587" y="1173599"/>
                  </a:cubicBezTo>
                  <a:cubicBezTo>
                    <a:pt x="7016587" y="1173599"/>
                    <a:pt x="7017809" y="1172378"/>
                    <a:pt x="7017809" y="1171158"/>
                  </a:cubicBezTo>
                  <a:cubicBezTo>
                    <a:pt x="7017809" y="1169937"/>
                    <a:pt x="7017809" y="1168716"/>
                    <a:pt x="7017809" y="1169937"/>
                  </a:cubicBezTo>
                  <a:cubicBezTo>
                    <a:pt x="7016587" y="1172378"/>
                    <a:pt x="7016587" y="1172378"/>
                    <a:pt x="7014147" y="1172378"/>
                  </a:cubicBezTo>
                  <a:cubicBezTo>
                    <a:pt x="7012925" y="1172378"/>
                    <a:pt x="7011705" y="1173599"/>
                    <a:pt x="7010484" y="1174820"/>
                  </a:cubicBezTo>
                  <a:cubicBezTo>
                    <a:pt x="7010484" y="1174820"/>
                    <a:pt x="7010484" y="1176041"/>
                    <a:pt x="7009263" y="1176041"/>
                  </a:cubicBezTo>
                  <a:cubicBezTo>
                    <a:pt x="7009263" y="1176041"/>
                    <a:pt x="7009263" y="1177261"/>
                    <a:pt x="7008043" y="1177261"/>
                  </a:cubicBezTo>
                  <a:cubicBezTo>
                    <a:pt x="7006822" y="1177261"/>
                    <a:pt x="7006822" y="1178482"/>
                    <a:pt x="7006822" y="1178482"/>
                  </a:cubicBezTo>
                  <a:cubicBezTo>
                    <a:pt x="7005602" y="1178482"/>
                    <a:pt x="7005602" y="1177261"/>
                    <a:pt x="7005602" y="1180923"/>
                  </a:cubicBezTo>
                  <a:cubicBezTo>
                    <a:pt x="7005602" y="1182144"/>
                    <a:pt x="7005602" y="1184585"/>
                    <a:pt x="7004380" y="1183365"/>
                  </a:cubicBezTo>
                  <a:cubicBezTo>
                    <a:pt x="7003160" y="1183365"/>
                    <a:pt x="7003160" y="1183365"/>
                    <a:pt x="7003160" y="1184585"/>
                  </a:cubicBezTo>
                  <a:cubicBezTo>
                    <a:pt x="7001940" y="1185806"/>
                    <a:pt x="7003160" y="1187027"/>
                    <a:pt x="7001940" y="1188248"/>
                  </a:cubicBezTo>
                  <a:cubicBezTo>
                    <a:pt x="7001940" y="1188248"/>
                    <a:pt x="7000718" y="1188248"/>
                    <a:pt x="7000718" y="1188248"/>
                  </a:cubicBezTo>
                  <a:cubicBezTo>
                    <a:pt x="6999498" y="1187027"/>
                    <a:pt x="6999498" y="1189468"/>
                    <a:pt x="6998277" y="1190689"/>
                  </a:cubicBezTo>
                  <a:cubicBezTo>
                    <a:pt x="6998277" y="1193130"/>
                    <a:pt x="6997056" y="1191910"/>
                    <a:pt x="6995836" y="1191910"/>
                  </a:cubicBezTo>
                  <a:cubicBezTo>
                    <a:pt x="6994615" y="1191910"/>
                    <a:pt x="6993395" y="1190689"/>
                    <a:pt x="6993395" y="1193130"/>
                  </a:cubicBezTo>
                  <a:cubicBezTo>
                    <a:pt x="6993395" y="1194351"/>
                    <a:pt x="6993395" y="1195572"/>
                    <a:pt x="6993395" y="1195572"/>
                  </a:cubicBezTo>
                  <a:cubicBezTo>
                    <a:pt x="6990953" y="1195572"/>
                    <a:pt x="6993395" y="1196792"/>
                    <a:pt x="6993395" y="1196792"/>
                  </a:cubicBezTo>
                  <a:cubicBezTo>
                    <a:pt x="6990953" y="1196792"/>
                    <a:pt x="6989733" y="1198013"/>
                    <a:pt x="6989733" y="1200455"/>
                  </a:cubicBezTo>
                  <a:cubicBezTo>
                    <a:pt x="6988511" y="1205337"/>
                    <a:pt x="6988511" y="1204117"/>
                    <a:pt x="6986070" y="1204117"/>
                  </a:cubicBezTo>
                  <a:cubicBezTo>
                    <a:pt x="6982408" y="1204117"/>
                    <a:pt x="6984849" y="1206558"/>
                    <a:pt x="6983629" y="1205337"/>
                  </a:cubicBezTo>
                  <a:cubicBezTo>
                    <a:pt x="6983629" y="1205337"/>
                    <a:pt x="6982408" y="1205337"/>
                    <a:pt x="6982408" y="1205337"/>
                  </a:cubicBezTo>
                  <a:cubicBezTo>
                    <a:pt x="6982408" y="1205337"/>
                    <a:pt x="6982408" y="1205337"/>
                    <a:pt x="6982408" y="1205337"/>
                  </a:cubicBezTo>
                  <a:cubicBezTo>
                    <a:pt x="6986070" y="1201675"/>
                    <a:pt x="6984849" y="1201675"/>
                    <a:pt x="6986070" y="1196792"/>
                  </a:cubicBezTo>
                  <a:cubicBezTo>
                    <a:pt x="6987291" y="1195572"/>
                    <a:pt x="6988511" y="1194351"/>
                    <a:pt x="6988511" y="1193130"/>
                  </a:cubicBezTo>
                  <a:cubicBezTo>
                    <a:pt x="6989733" y="1190689"/>
                    <a:pt x="6990953" y="1189468"/>
                    <a:pt x="6992173" y="1187027"/>
                  </a:cubicBezTo>
                  <a:cubicBezTo>
                    <a:pt x="6992173" y="1185806"/>
                    <a:pt x="6995836" y="1183365"/>
                    <a:pt x="6997056" y="1182144"/>
                  </a:cubicBezTo>
                  <a:cubicBezTo>
                    <a:pt x="6998277" y="1179703"/>
                    <a:pt x="6997056" y="1177261"/>
                    <a:pt x="6997056" y="1174820"/>
                  </a:cubicBezTo>
                  <a:cubicBezTo>
                    <a:pt x="6997056" y="1173599"/>
                    <a:pt x="6998277" y="1172378"/>
                    <a:pt x="6998277" y="1169937"/>
                  </a:cubicBezTo>
                  <a:cubicBezTo>
                    <a:pt x="6998277" y="1168716"/>
                    <a:pt x="7000718" y="1166275"/>
                    <a:pt x="7000718" y="1163834"/>
                  </a:cubicBezTo>
                  <a:cubicBezTo>
                    <a:pt x="7000718" y="1161392"/>
                    <a:pt x="7001940" y="1158951"/>
                    <a:pt x="7003160" y="1158951"/>
                  </a:cubicBezTo>
                  <a:cubicBezTo>
                    <a:pt x="7003160" y="1158951"/>
                    <a:pt x="7004380" y="1156509"/>
                    <a:pt x="7004380" y="1156509"/>
                  </a:cubicBezTo>
                  <a:cubicBezTo>
                    <a:pt x="7004380" y="1156509"/>
                    <a:pt x="7004380" y="1155288"/>
                    <a:pt x="7004380" y="1154068"/>
                  </a:cubicBezTo>
                  <a:cubicBezTo>
                    <a:pt x="7004380" y="1152847"/>
                    <a:pt x="7004380" y="1151627"/>
                    <a:pt x="7003160" y="1152847"/>
                  </a:cubicBezTo>
                  <a:cubicBezTo>
                    <a:pt x="7001940" y="1155288"/>
                    <a:pt x="7001940" y="1155288"/>
                    <a:pt x="7000718" y="1155288"/>
                  </a:cubicBezTo>
                  <a:cubicBezTo>
                    <a:pt x="6999498" y="1155288"/>
                    <a:pt x="6999498" y="1156509"/>
                    <a:pt x="6998277" y="1157730"/>
                  </a:cubicBezTo>
                  <a:cubicBezTo>
                    <a:pt x="6998277" y="1157730"/>
                    <a:pt x="6998277" y="1158951"/>
                    <a:pt x="6998277" y="1158951"/>
                  </a:cubicBezTo>
                  <a:cubicBezTo>
                    <a:pt x="6998277" y="1158951"/>
                    <a:pt x="6998277" y="1160171"/>
                    <a:pt x="6997056" y="1160171"/>
                  </a:cubicBezTo>
                  <a:cubicBezTo>
                    <a:pt x="6995836" y="1161392"/>
                    <a:pt x="6995836" y="1161392"/>
                    <a:pt x="6995836" y="1161392"/>
                  </a:cubicBezTo>
                  <a:cubicBezTo>
                    <a:pt x="6994615" y="1161392"/>
                    <a:pt x="6994615" y="1160171"/>
                    <a:pt x="6994615" y="1163834"/>
                  </a:cubicBezTo>
                  <a:cubicBezTo>
                    <a:pt x="6994615" y="1165054"/>
                    <a:pt x="6994615" y="1166275"/>
                    <a:pt x="6993395" y="1166275"/>
                  </a:cubicBezTo>
                  <a:cubicBezTo>
                    <a:pt x="6993395" y="1166275"/>
                    <a:pt x="6992173" y="1166275"/>
                    <a:pt x="6992173" y="1167496"/>
                  </a:cubicBezTo>
                  <a:cubicBezTo>
                    <a:pt x="6990953" y="1168716"/>
                    <a:pt x="6992173" y="1169937"/>
                    <a:pt x="6992173" y="1169937"/>
                  </a:cubicBezTo>
                  <a:cubicBezTo>
                    <a:pt x="6992173" y="1169937"/>
                    <a:pt x="6990953" y="1169937"/>
                    <a:pt x="6990953" y="1169937"/>
                  </a:cubicBezTo>
                  <a:cubicBezTo>
                    <a:pt x="6989733" y="1168716"/>
                    <a:pt x="6989733" y="1171158"/>
                    <a:pt x="6989733" y="1172378"/>
                  </a:cubicBezTo>
                  <a:cubicBezTo>
                    <a:pt x="6989733" y="1174820"/>
                    <a:pt x="6988511" y="1173599"/>
                    <a:pt x="6987291" y="1173599"/>
                  </a:cubicBezTo>
                  <a:cubicBezTo>
                    <a:pt x="6986070" y="1173599"/>
                    <a:pt x="6984849" y="1172378"/>
                    <a:pt x="6984849" y="1174820"/>
                  </a:cubicBezTo>
                  <a:cubicBezTo>
                    <a:pt x="6984849" y="1176041"/>
                    <a:pt x="6984849" y="1176041"/>
                    <a:pt x="6984849" y="1176041"/>
                  </a:cubicBezTo>
                  <a:cubicBezTo>
                    <a:pt x="6982408" y="1176041"/>
                    <a:pt x="6984849" y="1177261"/>
                    <a:pt x="6984849" y="1177261"/>
                  </a:cubicBezTo>
                  <a:cubicBezTo>
                    <a:pt x="6982408" y="1177261"/>
                    <a:pt x="6982408" y="1179703"/>
                    <a:pt x="6982408" y="1180923"/>
                  </a:cubicBezTo>
                  <a:cubicBezTo>
                    <a:pt x="6982408" y="1184585"/>
                    <a:pt x="6981188" y="1184585"/>
                    <a:pt x="6979966" y="1184585"/>
                  </a:cubicBezTo>
                  <a:cubicBezTo>
                    <a:pt x="6977526" y="1185806"/>
                    <a:pt x="6979966" y="1187027"/>
                    <a:pt x="6977526" y="1185806"/>
                  </a:cubicBezTo>
                  <a:cubicBezTo>
                    <a:pt x="6976304" y="1185806"/>
                    <a:pt x="6973863" y="1184585"/>
                    <a:pt x="6975084" y="1187027"/>
                  </a:cubicBezTo>
                  <a:cubicBezTo>
                    <a:pt x="6975084" y="1188248"/>
                    <a:pt x="6976304" y="1188248"/>
                    <a:pt x="6975084" y="1188248"/>
                  </a:cubicBezTo>
                  <a:cubicBezTo>
                    <a:pt x="6971422" y="1185806"/>
                    <a:pt x="6973863" y="1189468"/>
                    <a:pt x="6972642" y="1189468"/>
                  </a:cubicBezTo>
                  <a:cubicBezTo>
                    <a:pt x="6968981" y="1188248"/>
                    <a:pt x="6972642" y="1193130"/>
                    <a:pt x="6971422" y="1191910"/>
                  </a:cubicBezTo>
                  <a:cubicBezTo>
                    <a:pt x="6968981" y="1190689"/>
                    <a:pt x="6972642" y="1193130"/>
                    <a:pt x="6970201" y="1191910"/>
                  </a:cubicBezTo>
                  <a:cubicBezTo>
                    <a:pt x="6970201" y="1191910"/>
                    <a:pt x="6970201" y="1193130"/>
                    <a:pt x="6970201" y="1193130"/>
                  </a:cubicBezTo>
                  <a:cubicBezTo>
                    <a:pt x="6970201" y="1193130"/>
                    <a:pt x="6970201" y="1193130"/>
                    <a:pt x="6970201" y="1193130"/>
                  </a:cubicBezTo>
                  <a:lnTo>
                    <a:pt x="6968981" y="1155288"/>
                  </a:lnTo>
                  <a:lnTo>
                    <a:pt x="6967759" y="1193130"/>
                  </a:lnTo>
                  <a:cubicBezTo>
                    <a:pt x="6967759" y="1193130"/>
                    <a:pt x="6967759" y="1193130"/>
                    <a:pt x="6966539" y="1193130"/>
                  </a:cubicBezTo>
                  <a:cubicBezTo>
                    <a:pt x="6966539" y="1193130"/>
                    <a:pt x="6966539" y="1191910"/>
                    <a:pt x="6966539" y="1191910"/>
                  </a:cubicBezTo>
                  <a:cubicBezTo>
                    <a:pt x="6964097" y="1193130"/>
                    <a:pt x="6966539" y="1190689"/>
                    <a:pt x="6965319" y="1191910"/>
                  </a:cubicBezTo>
                  <a:cubicBezTo>
                    <a:pt x="6964097" y="1191910"/>
                    <a:pt x="6967759" y="1188248"/>
                    <a:pt x="6964097" y="1189468"/>
                  </a:cubicBezTo>
                  <a:cubicBezTo>
                    <a:pt x="6962877" y="1189468"/>
                    <a:pt x="6965319" y="1185806"/>
                    <a:pt x="6961656" y="1188248"/>
                  </a:cubicBezTo>
                  <a:cubicBezTo>
                    <a:pt x="6961656" y="1188248"/>
                    <a:pt x="6961656" y="1188248"/>
                    <a:pt x="6961656" y="1187027"/>
                  </a:cubicBezTo>
                  <a:cubicBezTo>
                    <a:pt x="6962877" y="1184585"/>
                    <a:pt x="6960435" y="1184585"/>
                    <a:pt x="6959215" y="1185806"/>
                  </a:cubicBezTo>
                  <a:cubicBezTo>
                    <a:pt x="6957994" y="1185806"/>
                    <a:pt x="6959215" y="1184585"/>
                    <a:pt x="6956773" y="1184585"/>
                  </a:cubicBezTo>
                  <a:cubicBezTo>
                    <a:pt x="6954332" y="1184585"/>
                    <a:pt x="6954332" y="1184585"/>
                    <a:pt x="6954332" y="1180923"/>
                  </a:cubicBezTo>
                  <a:cubicBezTo>
                    <a:pt x="6954332" y="1178482"/>
                    <a:pt x="6953112" y="1177261"/>
                    <a:pt x="6951890" y="1177261"/>
                  </a:cubicBezTo>
                  <a:cubicBezTo>
                    <a:pt x="6951890" y="1177261"/>
                    <a:pt x="6954332" y="1176041"/>
                    <a:pt x="6951890" y="1176041"/>
                  </a:cubicBezTo>
                  <a:cubicBezTo>
                    <a:pt x="6951890" y="1176041"/>
                    <a:pt x="6951890" y="1176041"/>
                    <a:pt x="6951890" y="1174820"/>
                  </a:cubicBezTo>
                  <a:cubicBezTo>
                    <a:pt x="6951890" y="1172378"/>
                    <a:pt x="6950670" y="1173599"/>
                    <a:pt x="6949449" y="1173599"/>
                  </a:cubicBezTo>
                  <a:cubicBezTo>
                    <a:pt x="6948228" y="1173599"/>
                    <a:pt x="6948228" y="1174820"/>
                    <a:pt x="6947008" y="1172378"/>
                  </a:cubicBezTo>
                  <a:cubicBezTo>
                    <a:pt x="6947008" y="1171158"/>
                    <a:pt x="6947008" y="1168716"/>
                    <a:pt x="6945787" y="1169937"/>
                  </a:cubicBezTo>
                  <a:cubicBezTo>
                    <a:pt x="6944566" y="1169937"/>
                    <a:pt x="6944566" y="1169937"/>
                    <a:pt x="6944566" y="1169937"/>
                  </a:cubicBezTo>
                  <a:cubicBezTo>
                    <a:pt x="6944566" y="1169937"/>
                    <a:pt x="6945787" y="1167496"/>
                    <a:pt x="6944566" y="1167496"/>
                  </a:cubicBezTo>
                  <a:cubicBezTo>
                    <a:pt x="6943345" y="1167496"/>
                    <a:pt x="6943345" y="1166275"/>
                    <a:pt x="6943345" y="1166275"/>
                  </a:cubicBezTo>
                  <a:cubicBezTo>
                    <a:pt x="6942125" y="1166275"/>
                    <a:pt x="6942125" y="1165054"/>
                    <a:pt x="6942125" y="1163834"/>
                  </a:cubicBezTo>
                  <a:cubicBezTo>
                    <a:pt x="6942125" y="1161392"/>
                    <a:pt x="6942125" y="1162613"/>
                    <a:pt x="6940905" y="1161392"/>
                  </a:cubicBezTo>
                  <a:cubicBezTo>
                    <a:pt x="6940905" y="1161392"/>
                    <a:pt x="6940905" y="1161392"/>
                    <a:pt x="6939683" y="1160171"/>
                  </a:cubicBezTo>
                  <a:cubicBezTo>
                    <a:pt x="6939683" y="1160171"/>
                    <a:pt x="6939683" y="1158951"/>
                    <a:pt x="6938463" y="1158951"/>
                  </a:cubicBezTo>
                  <a:cubicBezTo>
                    <a:pt x="6938463" y="1158951"/>
                    <a:pt x="6938463" y="1157730"/>
                    <a:pt x="6938463" y="1157730"/>
                  </a:cubicBezTo>
                  <a:cubicBezTo>
                    <a:pt x="6937242" y="1156509"/>
                    <a:pt x="6937242" y="1155288"/>
                    <a:pt x="6936021" y="1155288"/>
                  </a:cubicBezTo>
                  <a:cubicBezTo>
                    <a:pt x="6933580" y="1155288"/>
                    <a:pt x="6934801" y="1155288"/>
                    <a:pt x="6933580" y="1152847"/>
                  </a:cubicBezTo>
                  <a:cubicBezTo>
                    <a:pt x="6933580" y="1151627"/>
                    <a:pt x="6932359" y="1152847"/>
                    <a:pt x="6932359" y="1154068"/>
                  </a:cubicBezTo>
                  <a:cubicBezTo>
                    <a:pt x="6932359" y="1155288"/>
                    <a:pt x="6932359" y="1156509"/>
                    <a:pt x="6932359" y="1156509"/>
                  </a:cubicBezTo>
                  <a:cubicBezTo>
                    <a:pt x="6932359" y="1156509"/>
                    <a:pt x="6933580" y="1157730"/>
                    <a:pt x="6933580" y="1158951"/>
                  </a:cubicBezTo>
                  <a:cubicBezTo>
                    <a:pt x="6933580" y="1158951"/>
                    <a:pt x="6936021" y="1161392"/>
                    <a:pt x="6936021" y="1163834"/>
                  </a:cubicBezTo>
                  <a:cubicBezTo>
                    <a:pt x="6936021" y="1165054"/>
                    <a:pt x="6938463" y="1167496"/>
                    <a:pt x="6938463" y="1169937"/>
                  </a:cubicBezTo>
                  <a:cubicBezTo>
                    <a:pt x="6938463" y="1171158"/>
                    <a:pt x="6939683" y="1172378"/>
                    <a:pt x="6939683" y="1174820"/>
                  </a:cubicBezTo>
                  <a:cubicBezTo>
                    <a:pt x="6939683" y="1177261"/>
                    <a:pt x="6938463" y="1179703"/>
                    <a:pt x="6939683" y="1182144"/>
                  </a:cubicBezTo>
                  <a:cubicBezTo>
                    <a:pt x="6939683" y="1183365"/>
                    <a:pt x="6943345" y="1185806"/>
                    <a:pt x="6944566" y="1187027"/>
                  </a:cubicBezTo>
                  <a:cubicBezTo>
                    <a:pt x="6945787" y="1189468"/>
                    <a:pt x="6947008" y="1190689"/>
                    <a:pt x="6948228" y="1193130"/>
                  </a:cubicBezTo>
                  <a:cubicBezTo>
                    <a:pt x="6949449" y="1194351"/>
                    <a:pt x="6950670" y="1195572"/>
                    <a:pt x="6950670" y="1196792"/>
                  </a:cubicBezTo>
                  <a:cubicBezTo>
                    <a:pt x="6953112" y="1201675"/>
                    <a:pt x="6951890" y="1201675"/>
                    <a:pt x="6954332" y="1205337"/>
                  </a:cubicBezTo>
                  <a:cubicBezTo>
                    <a:pt x="6954332" y="1205337"/>
                    <a:pt x="6954332" y="1205337"/>
                    <a:pt x="6954332" y="1205337"/>
                  </a:cubicBezTo>
                  <a:cubicBezTo>
                    <a:pt x="6954332" y="1205337"/>
                    <a:pt x="6953112" y="1205337"/>
                    <a:pt x="6953112" y="1205337"/>
                  </a:cubicBezTo>
                  <a:cubicBezTo>
                    <a:pt x="6951890" y="1206558"/>
                    <a:pt x="6953112" y="1204117"/>
                    <a:pt x="6950670" y="1204117"/>
                  </a:cubicBezTo>
                  <a:cubicBezTo>
                    <a:pt x="6948228" y="1204117"/>
                    <a:pt x="6948228" y="1205337"/>
                    <a:pt x="6947008" y="1200455"/>
                  </a:cubicBezTo>
                  <a:cubicBezTo>
                    <a:pt x="6947008" y="1198013"/>
                    <a:pt x="6945787" y="1196792"/>
                    <a:pt x="6943345" y="1196792"/>
                  </a:cubicBezTo>
                  <a:cubicBezTo>
                    <a:pt x="6943345" y="1196792"/>
                    <a:pt x="6945787" y="1194351"/>
                    <a:pt x="6943345" y="1195572"/>
                  </a:cubicBezTo>
                  <a:cubicBezTo>
                    <a:pt x="6943345" y="1195572"/>
                    <a:pt x="6942125" y="1195572"/>
                    <a:pt x="6943345" y="1193130"/>
                  </a:cubicBezTo>
                  <a:cubicBezTo>
                    <a:pt x="6943345" y="1190689"/>
                    <a:pt x="6942125" y="1191910"/>
                    <a:pt x="6940905" y="1191910"/>
                  </a:cubicBezTo>
                  <a:cubicBezTo>
                    <a:pt x="6939683" y="1191910"/>
                    <a:pt x="6938463" y="1193130"/>
                    <a:pt x="6938463" y="1190689"/>
                  </a:cubicBezTo>
                  <a:cubicBezTo>
                    <a:pt x="6938463" y="1189468"/>
                    <a:pt x="6938463" y="1185806"/>
                    <a:pt x="6936021" y="1188248"/>
                  </a:cubicBezTo>
                  <a:cubicBezTo>
                    <a:pt x="6934801" y="1189468"/>
                    <a:pt x="6934801" y="1189468"/>
                    <a:pt x="6934801" y="1188248"/>
                  </a:cubicBezTo>
                  <a:cubicBezTo>
                    <a:pt x="6934801" y="1188248"/>
                    <a:pt x="6936021" y="1185806"/>
                    <a:pt x="6933580" y="1184585"/>
                  </a:cubicBezTo>
                  <a:cubicBezTo>
                    <a:pt x="6932359" y="1184585"/>
                    <a:pt x="6932359" y="1183365"/>
                    <a:pt x="6932359" y="1183365"/>
                  </a:cubicBezTo>
                  <a:cubicBezTo>
                    <a:pt x="6931138" y="1184585"/>
                    <a:pt x="6931138" y="1182144"/>
                    <a:pt x="6931138" y="1180923"/>
                  </a:cubicBezTo>
                  <a:cubicBezTo>
                    <a:pt x="6931138" y="1177261"/>
                    <a:pt x="6931138" y="1179703"/>
                    <a:pt x="6929918" y="1178482"/>
                  </a:cubicBezTo>
                  <a:cubicBezTo>
                    <a:pt x="6928698" y="1178482"/>
                    <a:pt x="6929918" y="1178482"/>
                    <a:pt x="6928698" y="1177261"/>
                  </a:cubicBezTo>
                  <a:cubicBezTo>
                    <a:pt x="6927476" y="1177261"/>
                    <a:pt x="6927476" y="1176041"/>
                    <a:pt x="6927476" y="1176041"/>
                  </a:cubicBezTo>
                  <a:cubicBezTo>
                    <a:pt x="6927476" y="1176041"/>
                    <a:pt x="6927476" y="1174820"/>
                    <a:pt x="6926256" y="1174820"/>
                  </a:cubicBezTo>
                  <a:cubicBezTo>
                    <a:pt x="6925035" y="1173599"/>
                    <a:pt x="6923814" y="1172378"/>
                    <a:pt x="6922594" y="1172378"/>
                  </a:cubicBezTo>
                  <a:cubicBezTo>
                    <a:pt x="6920152" y="1172378"/>
                    <a:pt x="6920152" y="1172378"/>
                    <a:pt x="6918931" y="1169937"/>
                  </a:cubicBezTo>
                  <a:cubicBezTo>
                    <a:pt x="6918931" y="1168716"/>
                    <a:pt x="6917711" y="1169937"/>
                    <a:pt x="6918931" y="1171158"/>
                  </a:cubicBezTo>
                  <a:cubicBezTo>
                    <a:pt x="6918931" y="1172378"/>
                    <a:pt x="6918931" y="1173599"/>
                    <a:pt x="6920152" y="1173599"/>
                  </a:cubicBezTo>
                  <a:cubicBezTo>
                    <a:pt x="6920152" y="1173599"/>
                    <a:pt x="6921373" y="1174820"/>
                    <a:pt x="6921373" y="1176041"/>
                  </a:cubicBezTo>
                  <a:cubicBezTo>
                    <a:pt x="6922594" y="1176041"/>
                    <a:pt x="6925035" y="1178482"/>
                    <a:pt x="6925035" y="1180923"/>
                  </a:cubicBezTo>
                  <a:cubicBezTo>
                    <a:pt x="6925035" y="1182144"/>
                    <a:pt x="6928698" y="1185806"/>
                    <a:pt x="6928698" y="1187027"/>
                  </a:cubicBezTo>
                  <a:cubicBezTo>
                    <a:pt x="6928698" y="1188248"/>
                    <a:pt x="6929918" y="1190689"/>
                    <a:pt x="6929918" y="1191910"/>
                  </a:cubicBezTo>
                  <a:cubicBezTo>
                    <a:pt x="6929918" y="1194351"/>
                    <a:pt x="6929918" y="1198013"/>
                    <a:pt x="6931138" y="1200455"/>
                  </a:cubicBezTo>
                  <a:cubicBezTo>
                    <a:pt x="6931138" y="1201675"/>
                    <a:pt x="6936021" y="1204117"/>
                    <a:pt x="6937242" y="1205337"/>
                  </a:cubicBezTo>
                  <a:cubicBezTo>
                    <a:pt x="6938463" y="1207779"/>
                    <a:pt x="6940905" y="1208999"/>
                    <a:pt x="6942125" y="1211441"/>
                  </a:cubicBezTo>
                  <a:cubicBezTo>
                    <a:pt x="6943345" y="1212662"/>
                    <a:pt x="6944566" y="1213882"/>
                    <a:pt x="6945787" y="1215103"/>
                  </a:cubicBezTo>
                  <a:cubicBezTo>
                    <a:pt x="6947008" y="1216324"/>
                    <a:pt x="6947008" y="1216324"/>
                    <a:pt x="6947008" y="1217544"/>
                  </a:cubicBezTo>
                  <a:cubicBezTo>
                    <a:pt x="6947008" y="1217544"/>
                    <a:pt x="6945787" y="1217544"/>
                    <a:pt x="6945787" y="1218765"/>
                  </a:cubicBezTo>
                  <a:cubicBezTo>
                    <a:pt x="6944566" y="1219986"/>
                    <a:pt x="6945787" y="1217544"/>
                    <a:pt x="6942125" y="1218765"/>
                  </a:cubicBezTo>
                  <a:cubicBezTo>
                    <a:pt x="6940905" y="1218765"/>
                    <a:pt x="6939683" y="1219986"/>
                    <a:pt x="6939683" y="1218765"/>
                  </a:cubicBezTo>
                  <a:cubicBezTo>
                    <a:pt x="6938463" y="1218765"/>
                    <a:pt x="6938463" y="1217544"/>
                    <a:pt x="6937242" y="1215103"/>
                  </a:cubicBezTo>
                  <a:cubicBezTo>
                    <a:pt x="6936021" y="1212662"/>
                    <a:pt x="6934801" y="1211441"/>
                    <a:pt x="6931138" y="1211441"/>
                  </a:cubicBezTo>
                  <a:cubicBezTo>
                    <a:pt x="6931138" y="1211441"/>
                    <a:pt x="6932359" y="1208999"/>
                    <a:pt x="6929918" y="1208999"/>
                  </a:cubicBezTo>
                  <a:cubicBezTo>
                    <a:pt x="6929918" y="1208999"/>
                    <a:pt x="6928698" y="1208999"/>
                    <a:pt x="6928698" y="1206558"/>
                  </a:cubicBezTo>
                  <a:cubicBezTo>
                    <a:pt x="6927476" y="1202896"/>
                    <a:pt x="6926256" y="1205337"/>
                    <a:pt x="6925035" y="1206558"/>
                  </a:cubicBezTo>
                  <a:cubicBezTo>
                    <a:pt x="6923814" y="1207779"/>
                    <a:pt x="6922594" y="1208999"/>
                    <a:pt x="6921373" y="1206558"/>
                  </a:cubicBezTo>
                  <a:cubicBezTo>
                    <a:pt x="6920152" y="1205337"/>
                    <a:pt x="6920152" y="1201675"/>
                    <a:pt x="6918931" y="1204117"/>
                  </a:cubicBezTo>
                  <a:cubicBezTo>
                    <a:pt x="6917711" y="1205337"/>
                    <a:pt x="6917711" y="1205337"/>
                    <a:pt x="6916491" y="1205337"/>
                  </a:cubicBezTo>
                  <a:cubicBezTo>
                    <a:pt x="6915269" y="1205337"/>
                    <a:pt x="6916491" y="1201675"/>
                    <a:pt x="6914049" y="1201675"/>
                  </a:cubicBezTo>
                  <a:cubicBezTo>
                    <a:pt x="6912828" y="1201675"/>
                    <a:pt x="6912828" y="1200455"/>
                    <a:pt x="6911607" y="1201675"/>
                  </a:cubicBezTo>
                  <a:cubicBezTo>
                    <a:pt x="6910387" y="1202896"/>
                    <a:pt x="6910387" y="1201675"/>
                    <a:pt x="6909166" y="1199234"/>
                  </a:cubicBezTo>
                  <a:cubicBezTo>
                    <a:pt x="6907945" y="1195572"/>
                    <a:pt x="6907945" y="1196792"/>
                    <a:pt x="6906724" y="1196792"/>
                  </a:cubicBezTo>
                  <a:cubicBezTo>
                    <a:pt x="6905504" y="1196792"/>
                    <a:pt x="6906724" y="1196792"/>
                    <a:pt x="6904284" y="1195572"/>
                  </a:cubicBezTo>
                  <a:cubicBezTo>
                    <a:pt x="6903062" y="1195572"/>
                    <a:pt x="6903062" y="1194351"/>
                    <a:pt x="6903062" y="1193130"/>
                  </a:cubicBezTo>
                  <a:cubicBezTo>
                    <a:pt x="6903062" y="1193130"/>
                    <a:pt x="6901842" y="1190689"/>
                    <a:pt x="6901842" y="1190689"/>
                  </a:cubicBezTo>
                  <a:cubicBezTo>
                    <a:pt x="6899400" y="1189468"/>
                    <a:pt x="6899400" y="1187027"/>
                    <a:pt x="6896959" y="1187027"/>
                  </a:cubicBezTo>
                  <a:cubicBezTo>
                    <a:pt x="6894517" y="1188248"/>
                    <a:pt x="6894517" y="1187027"/>
                    <a:pt x="6892077" y="1183365"/>
                  </a:cubicBezTo>
                  <a:cubicBezTo>
                    <a:pt x="6890855" y="1182144"/>
                    <a:pt x="6890855" y="1183365"/>
                    <a:pt x="6890855" y="1185806"/>
                  </a:cubicBezTo>
                  <a:cubicBezTo>
                    <a:pt x="6890855" y="1187027"/>
                    <a:pt x="6890855" y="1188248"/>
                    <a:pt x="6892077" y="1188248"/>
                  </a:cubicBezTo>
                  <a:cubicBezTo>
                    <a:pt x="6892077" y="1188248"/>
                    <a:pt x="6893297" y="1190689"/>
                    <a:pt x="6894517" y="1190689"/>
                  </a:cubicBezTo>
                  <a:cubicBezTo>
                    <a:pt x="6895738" y="1191910"/>
                    <a:pt x="6898180" y="1193130"/>
                    <a:pt x="6899400" y="1196792"/>
                  </a:cubicBezTo>
                  <a:cubicBezTo>
                    <a:pt x="6899400" y="1199234"/>
                    <a:pt x="6904284" y="1201675"/>
                    <a:pt x="6905504" y="1204117"/>
                  </a:cubicBezTo>
                  <a:cubicBezTo>
                    <a:pt x="6905504" y="1206558"/>
                    <a:pt x="6907945" y="1207779"/>
                    <a:pt x="6909166" y="1210220"/>
                  </a:cubicBezTo>
                  <a:cubicBezTo>
                    <a:pt x="6909166" y="1213882"/>
                    <a:pt x="6910387" y="1217544"/>
                    <a:pt x="6912828" y="1219986"/>
                  </a:cubicBezTo>
                  <a:cubicBezTo>
                    <a:pt x="6914049" y="1221206"/>
                    <a:pt x="6920152" y="1222427"/>
                    <a:pt x="6921373" y="1223648"/>
                  </a:cubicBezTo>
                  <a:cubicBezTo>
                    <a:pt x="6923814" y="1226089"/>
                    <a:pt x="6927476" y="1227310"/>
                    <a:pt x="6929918" y="1228531"/>
                  </a:cubicBezTo>
                  <a:cubicBezTo>
                    <a:pt x="6932359" y="1229751"/>
                    <a:pt x="6933580" y="1230972"/>
                    <a:pt x="6936021" y="1232193"/>
                  </a:cubicBezTo>
                  <a:cubicBezTo>
                    <a:pt x="6938463" y="1233413"/>
                    <a:pt x="6939683" y="1235855"/>
                    <a:pt x="6940905" y="1235855"/>
                  </a:cubicBezTo>
                  <a:cubicBezTo>
                    <a:pt x="6940905" y="1235855"/>
                    <a:pt x="6940905" y="1235855"/>
                    <a:pt x="6940905" y="1235855"/>
                  </a:cubicBezTo>
                  <a:cubicBezTo>
                    <a:pt x="6939683" y="1238296"/>
                    <a:pt x="6940905" y="1234634"/>
                    <a:pt x="6937242" y="1235855"/>
                  </a:cubicBezTo>
                  <a:cubicBezTo>
                    <a:pt x="6934801" y="1237076"/>
                    <a:pt x="6934801" y="1238296"/>
                    <a:pt x="6929918" y="1233413"/>
                  </a:cubicBezTo>
                  <a:cubicBezTo>
                    <a:pt x="6928698" y="1230972"/>
                    <a:pt x="6926256" y="1229751"/>
                    <a:pt x="6922594" y="1230972"/>
                  </a:cubicBezTo>
                  <a:cubicBezTo>
                    <a:pt x="6922594" y="1230972"/>
                    <a:pt x="6923814" y="1227310"/>
                    <a:pt x="6921373" y="1228531"/>
                  </a:cubicBezTo>
                  <a:cubicBezTo>
                    <a:pt x="6921373" y="1228531"/>
                    <a:pt x="6920152" y="1228531"/>
                    <a:pt x="6918931" y="1226089"/>
                  </a:cubicBezTo>
                  <a:cubicBezTo>
                    <a:pt x="6916491" y="1222427"/>
                    <a:pt x="6916491" y="1224869"/>
                    <a:pt x="6915269" y="1226089"/>
                  </a:cubicBezTo>
                  <a:cubicBezTo>
                    <a:pt x="6914049" y="1227310"/>
                    <a:pt x="6914049" y="1228531"/>
                    <a:pt x="6911607" y="1226089"/>
                  </a:cubicBezTo>
                  <a:cubicBezTo>
                    <a:pt x="6910387" y="1224869"/>
                    <a:pt x="6907945" y="1221206"/>
                    <a:pt x="6907945" y="1223648"/>
                  </a:cubicBezTo>
                  <a:cubicBezTo>
                    <a:pt x="6907945" y="1224869"/>
                    <a:pt x="6906724" y="1224869"/>
                    <a:pt x="6906724" y="1224869"/>
                  </a:cubicBezTo>
                  <a:cubicBezTo>
                    <a:pt x="6905504" y="1224869"/>
                    <a:pt x="6905504" y="1221206"/>
                    <a:pt x="6903062" y="1221206"/>
                  </a:cubicBezTo>
                  <a:cubicBezTo>
                    <a:pt x="6901842" y="1221206"/>
                    <a:pt x="6900621" y="1221206"/>
                    <a:pt x="6900621" y="1221206"/>
                  </a:cubicBezTo>
                  <a:cubicBezTo>
                    <a:pt x="6899400" y="1222427"/>
                    <a:pt x="6898180" y="1221206"/>
                    <a:pt x="6896959" y="1219986"/>
                  </a:cubicBezTo>
                  <a:cubicBezTo>
                    <a:pt x="6894517" y="1216324"/>
                    <a:pt x="6895738" y="1218765"/>
                    <a:pt x="6893297" y="1218765"/>
                  </a:cubicBezTo>
                  <a:cubicBezTo>
                    <a:pt x="6892077" y="1218765"/>
                    <a:pt x="6893297" y="1218765"/>
                    <a:pt x="6890855" y="1218765"/>
                  </a:cubicBezTo>
                  <a:cubicBezTo>
                    <a:pt x="6889635" y="1218765"/>
                    <a:pt x="6888414" y="1217544"/>
                    <a:pt x="6888414" y="1217544"/>
                  </a:cubicBezTo>
                  <a:cubicBezTo>
                    <a:pt x="6887193" y="1217544"/>
                    <a:pt x="6887193" y="1216324"/>
                    <a:pt x="6885973" y="1216324"/>
                  </a:cubicBezTo>
                  <a:cubicBezTo>
                    <a:pt x="6883531" y="1216324"/>
                    <a:pt x="6882310" y="1213882"/>
                    <a:pt x="6879870" y="1215103"/>
                  </a:cubicBezTo>
                  <a:cubicBezTo>
                    <a:pt x="6877428" y="1217544"/>
                    <a:pt x="6877428" y="1216324"/>
                    <a:pt x="6873766" y="1213882"/>
                  </a:cubicBezTo>
                  <a:cubicBezTo>
                    <a:pt x="6872545" y="1213882"/>
                    <a:pt x="6872545" y="1215103"/>
                    <a:pt x="6873766" y="1216324"/>
                  </a:cubicBezTo>
                  <a:cubicBezTo>
                    <a:pt x="6874986" y="1217544"/>
                    <a:pt x="6874986" y="1218765"/>
                    <a:pt x="6876207" y="1218765"/>
                  </a:cubicBezTo>
                  <a:cubicBezTo>
                    <a:pt x="6876207" y="1218765"/>
                    <a:pt x="6878648" y="1219986"/>
                    <a:pt x="6879870" y="1219986"/>
                  </a:cubicBezTo>
                  <a:cubicBezTo>
                    <a:pt x="6881090" y="1219986"/>
                    <a:pt x="6884752" y="1219986"/>
                    <a:pt x="6887193" y="1223648"/>
                  </a:cubicBezTo>
                  <a:cubicBezTo>
                    <a:pt x="6888414" y="1226089"/>
                    <a:pt x="6894517" y="1226089"/>
                    <a:pt x="6895738" y="1228531"/>
                  </a:cubicBezTo>
                  <a:cubicBezTo>
                    <a:pt x="6896959" y="1230972"/>
                    <a:pt x="6899400" y="1230972"/>
                    <a:pt x="6900621" y="1233413"/>
                  </a:cubicBezTo>
                  <a:cubicBezTo>
                    <a:pt x="6901842" y="1235855"/>
                    <a:pt x="6904284" y="1240738"/>
                    <a:pt x="6906724" y="1241958"/>
                  </a:cubicBezTo>
                  <a:cubicBezTo>
                    <a:pt x="6907945" y="1243179"/>
                    <a:pt x="6914049" y="1243179"/>
                    <a:pt x="6916491" y="1244400"/>
                  </a:cubicBezTo>
                  <a:cubicBezTo>
                    <a:pt x="6920152" y="1245620"/>
                    <a:pt x="6922594" y="1246841"/>
                    <a:pt x="6926256" y="1249283"/>
                  </a:cubicBezTo>
                  <a:cubicBezTo>
                    <a:pt x="6928698" y="1250503"/>
                    <a:pt x="6931138" y="1250503"/>
                    <a:pt x="6932359" y="1251724"/>
                  </a:cubicBezTo>
                  <a:cubicBezTo>
                    <a:pt x="6936021" y="1254165"/>
                    <a:pt x="6937242" y="1255386"/>
                    <a:pt x="6938463" y="1256607"/>
                  </a:cubicBezTo>
                  <a:cubicBezTo>
                    <a:pt x="6937242" y="1256607"/>
                    <a:pt x="6937242" y="1257827"/>
                    <a:pt x="6937242" y="1259048"/>
                  </a:cubicBezTo>
                  <a:cubicBezTo>
                    <a:pt x="6936021" y="1261490"/>
                    <a:pt x="6937242" y="1257827"/>
                    <a:pt x="6933580" y="1260269"/>
                  </a:cubicBezTo>
                  <a:cubicBezTo>
                    <a:pt x="6931138" y="1261490"/>
                    <a:pt x="6931138" y="1262710"/>
                    <a:pt x="6927476" y="1259048"/>
                  </a:cubicBezTo>
                  <a:cubicBezTo>
                    <a:pt x="6926256" y="1256607"/>
                    <a:pt x="6923814" y="1255386"/>
                    <a:pt x="6921373" y="1257827"/>
                  </a:cubicBezTo>
                  <a:cubicBezTo>
                    <a:pt x="6921373" y="1257827"/>
                    <a:pt x="6922594" y="1254165"/>
                    <a:pt x="6920152" y="1256607"/>
                  </a:cubicBezTo>
                  <a:cubicBezTo>
                    <a:pt x="6920152" y="1256607"/>
                    <a:pt x="6918931" y="1256607"/>
                    <a:pt x="6917711" y="1255386"/>
                  </a:cubicBezTo>
                  <a:cubicBezTo>
                    <a:pt x="6916491" y="1251724"/>
                    <a:pt x="6915269" y="1254165"/>
                    <a:pt x="6914049" y="1255386"/>
                  </a:cubicBezTo>
                  <a:cubicBezTo>
                    <a:pt x="6912828" y="1256607"/>
                    <a:pt x="6912828" y="1257827"/>
                    <a:pt x="6910387" y="1255386"/>
                  </a:cubicBezTo>
                  <a:cubicBezTo>
                    <a:pt x="6909166" y="1254165"/>
                    <a:pt x="6906724" y="1250503"/>
                    <a:pt x="6906724" y="1252945"/>
                  </a:cubicBezTo>
                  <a:cubicBezTo>
                    <a:pt x="6906724" y="1254165"/>
                    <a:pt x="6905504" y="1254165"/>
                    <a:pt x="6905504" y="1254165"/>
                  </a:cubicBezTo>
                  <a:cubicBezTo>
                    <a:pt x="6904284" y="1254165"/>
                    <a:pt x="6904284" y="1250503"/>
                    <a:pt x="6901842" y="1250503"/>
                  </a:cubicBezTo>
                  <a:cubicBezTo>
                    <a:pt x="6900621" y="1250503"/>
                    <a:pt x="6899400" y="1250503"/>
                    <a:pt x="6899400" y="1250503"/>
                  </a:cubicBezTo>
                  <a:cubicBezTo>
                    <a:pt x="6899400" y="1251724"/>
                    <a:pt x="6896959" y="1250503"/>
                    <a:pt x="6895738" y="1249283"/>
                  </a:cubicBezTo>
                  <a:cubicBezTo>
                    <a:pt x="6893297" y="1245620"/>
                    <a:pt x="6894517" y="1248062"/>
                    <a:pt x="6892077" y="1248062"/>
                  </a:cubicBezTo>
                  <a:cubicBezTo>
                    <a:pt x="6890855" y="1248062"/>
                    <a:pt x="6892077" y="1248062"/>
                    <a:pt x="6889635" y="1248062"/>
                  </a:cubicBezTo>
                  <a:cubicBezTo>
                    <a:pt x="6888414" y="1248062"/>
                    <a:pt x="6887193" y="1246841"/>
                    <a:pt x="6887193" y="1246841"/>
                  </a:cubicBezTo>
                  <a:cubicBezTo>
                    <a:pt x="6885973" y="1246841"/>
                    <a:pt x="6884752" y="1245620"/>
                    <a:pt x="6884752" y="1245620"/>
                  </a:cubicBezTo>
                  <a:cubicBezTo>
                    <a:pt x="6883531" y="1245620"/>
                    <a:pt x="6882310" y="1245620"/>
                    <a:pt x="6881090" y="1245620"/>
                  </a:cubicBezTo>
                  <a:cubicBezTo>
                    <a:pt x="6881090" y="1245620"/>
                    <a:pt x="6881090" y="1245620"/>
                    <a:pt x="6881090" y="1244400"/>
                  </a:cubicBezTo>
                  <a:cubicBezTo>
                    <a:pt x="6878648" y="1243179"/>
                    <a:pt x="6878648" y="1239517"/>
                    <a:pt x="6877428" y="1239517"/>
                  </a:cubicBezTo>
                  <a:cubicBezTo>
                    <a:pt x="6876207" y="1239517"/>
                    <a:pt x="6874986" y="1239517"/>
                    <a:pt x="6874986" y="1238296"/>
                  </a:cubicBezTo>
                  <a:cubicBezTo>
                    <a:pt x="6874986" y="1237076"/>
                    <a:pt x="6874986" y="1235855"/>
                    <a:pt x="6874986" y="1232193"/>
                  </a:cubicBezTo>
                  <a:cubicBezTo>
                    <a:pt x="6874986" y="1230972"/>
                    <a:pt x="6873766" y="1232193"/>
                    <a:pt x="6872545" y="1234634"/>
                  </a:cubicBezTo>
                  <a:cubicBezTo>
                    <a:pt x="6871324" y="1237076"/>
                    <a:pt x="6871324" y="1239517"/>
                    <a:pt x="6872545" y="1239517"/>
                  </a:cubicBezTo>
                  <a:cubicBezTo>
                    <a:pt x="6872545" y="1239517"/>
                    <a:pt x="6873766" y="1243179"/>
                    <a:pt x="6874986" y="1244400"/>
                  </a:cubicBezTo>
                  <a:cubicBezTo>
                    <a:pt x="6874986" y="1244400"/>
                    <a:pt x="6876207" y="1245620"/>
                    <a:pt x="6877428" y="1246841"/>
                  </a:cubicBezTo>
                  <a:cubicBezTo>
                    <a:pt x="6877428" y="1246841"/>
                    <a:pt x="6876207" y="1246841"/>
                    <a:pt x="6876207" y="1246841"/>
                  </a:cubicBezTo>
                  <a:cubicBezTo>
                    <a:pt x="6874986" y="1246841"/>
                    <a:pt x="6876207" y="1248062"/>
                    <a:pt x="6877428" y="1249283"/>
                  </a:cubicBezTo>
                  <a:cubicBezTo>
                    <a:pt x="6878648" y="1250503"/>
                    <a:pt x="6879870" y="1250503"/>
                    <a:pt x="6879870" y="1250503"/>
                  </a:cubicBezTo>
                  <a:cubicBezTo>
                    <a:pt x="6879870" y="1250503"/>
                    <a:pt x="6879870" y="1250503"/>
                    <a:pt x="6879870" y="1250503"/>
                  </a:cubicBezTo>
                  <a:cubicBezTo>
                    <a:pt x="6881090" y="1251724"/>
                    <a:pt x="6881090" y="1252945"/>
                    <a:pt x="6881090" y="1254165"/>
                  </a:cubicBezTo>
                  <a:cubicBezTo>
                    <a:pt x="6881090" y="1255386"/>
                    <a:pt x="6883531" y="1256607"/>
                    <a:pt x="6885973" y="1257827"/>
                  </a:cubicBezTo>
                  <a:cubicBezTo>
                    <a:pt x="6888414" y="1259048"/>
                    <a:pt x="6889635" y="1260269"/>
                    <a:pt x="6890855" y="1261490"/>
                  </a:cubicBezTo>
                  <a:cubicBezTo>
                    <a:pt x="6892077" y="1263931"/>
                    <a:pt x="6894517" y="1265152"/>
                    <a:pt x="6895738" y="1267593"/>
                  </a:cubicBezTo>
                  <a:cubicBezTo>
                    <a:pt x="6896959" y="1271255"/>
                    <a:pt x="6899400" y="1276138"/>
                    <a:pt x="6903062" y="1277359"/>
                  </a:cubicBezTo>
                  <a:cubicBezTo>
                    <a:pt x="6904284" y="1278579"/>
                    <a:pt x="6911607" y="1278579"/>
                    <a:pt x="6914049" y="1279800"/>
                  </a:cubicBezTo>
                  <a:cubicBezTo>
                    <a:pt x="6917711" y="1281021"/>
                    <a:pt x="6921373" y="1282241"/>
                    <a:pt x="6925035" y="1284683"/>
                  </a:cubicBezTo>
                  <a:cubicBezTo>
                    <a:pt x="6927476" y="1285904"/>
                    <a:pt x="6929918" y="1287124"/>
                    <a:pt x="6932359" y="1288345"/>
                  </a:cubicBezTo>
                  <a:cubicBezTo>
                    <a:pt x="6938463" y="1292007"/>
                    <a:pt x="6938463" y="1293228"/>
                    <a:pt x="6942125" y="1295669"/>
                  </a:cubicBezTo>
                  <a:cubicBezTo>
                    <a:pt x="6942125" y="1295669"/>
                    <a:pt x="6940905" y="1296890"/>
                    <a:pt x="6940905" y="1296890"/>
                  </a:cubicBezTo>
                  <a:cubicBezTo>
                    <a:pt x="6939683" y="1299331"/>
                    <a:pt x="6940905" y="1295669"/>
                    <a:pt x="6937242" y="1296890"/>
                  </a:cubicBezTo>
                  <a:cubicBezTo>
                    <a:pt x="6934801" y="1298111"/>
                    <a:pt x="6934801" y="1299331"/>
                    <a:pt x="6929918" y="1294448"/>
                  </a:cubicBezTo>
                  <a:cubicBezTo>
                    <a:pt x="6927476" y="1292007"/>
                    <a:pt x="6926256" y="1290786"/>
                    <a:pt x="6922594" y="1292007"/>
                  </a:cubicBezTo>
                  <a:cubicBezTo>
                    <a:pt x="6922594" y="1292007"/>
                    <a:pt x="6923814" y="1288345"/>
                    <a:pt x="6920152" y="1290786"/>
                  </a:cubicBezTo>
                  <a:cubicBezTo>
                    <a:pt x="6920152" y="1290786"/>
                    <a:pt x="6918931" y="1290786"/>
                    <a:pt x="6917711" y="1289566"/>
                  </a:cubicBezTo>
                  <a:cubicBezTo>
                    <a:pt x="6915269" y="1285904"/>
                    <a:pt x="6915269" y="1288345"/>
                    <a:pt x="6914049" y="1289566"/>
                  </a:cubicBezTo>
                  <a:cubicBezTo>
                    <a:pt x="6912828" y="1290786"/>
                    <a:pt x="6912828" y="1292007"/>
                    <a:pt x="6910387" y="1289566"/>
                  </a:cubicBezTo>
                  <a:cubicBezTo>
                    <a:pt x="6909166" y="1288345"/>
                    <a:pt x="6906724" y="1284683"/>
                    <a:pt x="6906724" y="1288345"/>
                  </a:cubicBezTo>
                  <a:cubicBezTo>
                    <a:pt x="6906724" y="1289566"/>
                    <a:pt x="6905504" y="1289566"/>
                    <a:pt x="6905504" y="1289566"/>
                  </a:cubicBezTo>
                  <a:cubicBezTo>
                    <a:pt x="6904284" y="1289566"/>
                    <a:pt x="6904284" y="1285904"/>
                    <a:pt x="6901842" y="1287124"/>
                  </a:cubicBezTo>
                  <a:cubicBezTo>
                    <a:pt x="6900621" y="1287124"/>
                    <a:pt x="6899400" y="1287124"/>
                    <a:pt x="6899400" y="1288345"/>
                  </a:cubicBezTo>
                  <a:cubicBezTo>
                    <a:pt x="6899400" y="1289566"/>
                    <a:pt x="6898180" y="1288345"/>
                    <a:pt x="6895738" y="1287124"/>
                  </a:cubicBezTo>
                  <a:cubicBezTo>
                    <a:pt x="6893297" y="1283462"/>
                    <a:pt x="6894517" y="1285904"/>
                    <a:pt x="6893297" y="1285904"/>
                  </a:cubicBezTo>
                  <a:cubicBezTo>
                    <a:pt x="6892077" y="1285904"/>
                    <a:pt x="6893297" y="1285904"/>
                    <a:pt x="6890855" y="1285904"/>
                  </a:cubicBezTo>
                  <a:cubicBezTo>
                    <a:pt x="6889635" y="1285904"/>
                    <a:pt x="6889635" y="1284683"/>
                    <a:pt x="6888414" y="1284683"/>
                  </a:cubicBezTo>
                  <a:cubicBezTo>
                    <a:pt x="6887193" y="1284683"/>
                    <a:pt x="6887193" y="1283462"/>
                    <a:pt x="6887193" y="1283462"/>
                  </a:cubicBezTo>
                  <a:cubicBezTo>
                    <a:pt x="6884752" y="1283462"/>
                    <a:pt x="6883531" y="1279800"/>
                    <a:pt x="6882310" y="1281021"/>
                  </a:cubicBezTo>
                  <a:cubicBezTo>
                    <a:pt x="6879870" y="1282241"/>
                    <a:pt x="6879870" y="1281021"/>
                    <a:pt x="6877428" y="1277359"/>
                  </a:cubicBezTo>
                  <a:cubicBezTo>
                    <a:pt x="6877428" y="1276138"/>
                    <a:pt x="6876207" y="1277359"/>
                    <a:pt x="6876207" y="1279800"/>
                  </a:cubicBezTo>
                  <a:cubicBezTo>
                    <a:pt x="6876207" y="1282241"/>
                    <a:pt x="6877428" y="1283462"/>
                    <a:pt x="6877428" y="1283462"/>
                  </a:cubicBezTo>
                  <a:cubicBezTo>
                    <a:pt x="6877428" y="1283462"/>
                    <a:pt x="6879870" y="1285904"/>
                    <a:pt x="6881090" y="1285904"/>
                  </a:cubicBezTo>
                  <a:cubicBezTo>
                    <a:pt x="6881090" y="1285904"/>
                    <a:pt x="6883531" y="1287124"/>
                    <a:pt x="6884752" y="1287124"/>
                  </a:cubicBezTo>
                  <a:cubicBezTo>
                    <a:pt x="6885973" y="1288345"/>
                    <a:pt x="6887193" y="1289566"/>
                    <a:pt x="6888414" y="1290786"/>
                  </a:cubicBezTo>
                  <a:cubicBezTo>
                    <a:pt x="6889635" y="1292007"/>
                    <a:pt x="6890855" y="1292007"/>
                    <a:pt x="6893297" y="1293228"/>
                  </a:cubicBezTo>
                  <a:cubicBezTo>
                    <a:pt x="6894517" y="1294448"/>
                    <a:pt x="6896959" y="1294448"/>
                    <a:pt x="6896959" y="1295669"/>
                  </a:cubicBezTo>
                  <a:cubicBezTo>
                    <a:pt x="6898180" y="1296890"/>
                    <a:pt x="6900621" y="1298111"/>
                    <a:pt x="6901842" y="1299331"/>
                  </a:cubicBezTo>
                  <a:cubicBezTo>
                    <a:pt x="6901842" y="1300552"/>
                    <a:pt x="6903062" y="1300552"/>
                    <a:pt x="6903062" y="1301773"/>
                  </a:cubicBezTo>
                  <a:cubicBezTo>
                    <a:pt x="6903062" y="1302993"/>
                    <a:pt x="6901842" y="1302993"/>
                    <a:pt x="6901842" y="1302993"/>
                  </a:cubicBezTo>
                  <a:cubicBezTo>
                    <a:pt x="6900621" y="1302993"/>
                    <a:pt x="6900621" y="1299331"/>
                    <a:pt x="6898180" y="1299331"/>
                  </a:cubicBezTo>
                  <a:cubicBezTo>
                    <a:pt x="6896959" y="1299331"/>
                    <a:pt x="6895738" y="1298111"/>
                    <a:pt x="6895738" y="1299331"/>
                  </a:cubicBezTo>
                  <a:cubicBezTo>
                    <a:pt x="6894517" y="1300552"/>
                    <a:pt x="6893297" y="1299331"/>
                    <a:pt x="6892077" y="1298111"/>
                  </a:cubicBezTo>
                  <a:cubicBezTo>
                    <a:pt x="6889635" y="1294448"/>
                    <a:pt x="6890855" y="1295669"/>
                    <a:pt x="6888414" y="1296890"/>
                  </a:cubicBezTo>
                  <a:cubicBezTo>
                    <a:pt x="6887193" y="1296890"/>
                    <a:pt x="6888414" y="1296890"/>
                    <a:pt x="6885973" y="1296890"/>
                  </a:cubicBezTo>
                  <a:cubicBezTo>
                    <a:pt x="6884752" y="1296890"/>
                    <a:pt x="6883531" y="1295669"/>
                    <a:pt x="6883531" y="1295669"/>
                  </a:cubicBezTo>
                  <a:cubicBezTo>
                    <a:pt x="6882310" y="1295669"/>
                    <a:pt x="6882310" y="1294448"/>
                    <a:pt x="6881090" y="1294448"/>
                  </a:cubicBezTo>
                  <a:cubicBezTo>
                    <a:pt x="6878648" y="1294448"/>
                    <a:pt x="6877428" y="1292007"/>
                    <a:pt x="6874986" y="1293228"/>
                  </a:cubicBezTo>
                  <a:cubicBezTo>
                    <a:pt x="6872545" y="1295669"/>
                    <a:pt x="6872545" y="1294448"/>
                    <a:pt x="6868883" y="1292007"/>
                  </a:cubicBezTo>
                  <a:cubicBezTo>
                    <a:pt x="6867662" y="1290786"/>
                    <a:pt x="6867662" y="1293228"/>
                    <a:pt x="6868883" y="1294448"/>
                  </a:cubicBezTo>
                  <a:cubicBezTo>
                    <a:pt x="6870103" y="1295669"/>
                    <a:pt x="6870103" y="1296890"/>
                    <a:pt x="6871324" y="1296890"/>
                  </a:cubicBezTo>
                  <a:cubicBezTo>
                    <a:pt x="6871324" y="1296890"/>
                    <a:pt x="6873766" y="1298111"/>
                    <a:pt x="6874986" y="1298111"/>
                  </a:cubicBezTo>
                  <a:cubicBezTo>
                    <a:pt x="6876207" y="1298111"/>
                    <a:pt x="6879870" y="1299331"/>
                    <a:pt x="6882310" y="1302993"/>
                  </a:cubicBezTo>
                  <a:cubicBezTo>
                    <a:pt x="6883531" y="1305435"/>
                    <a:pt x="6889635" y="1305435"/>
                    <a:pt x="6890855" y="1307876"/>
                  </a:cubicBezTo>
                  <a:cubicBezTo>
                    <a:pt x="6892077" y="1310318"/>
                    <a:pt x="6894517" y="1310318"/>
                    <a:pt x="6895738" y="1312759"/>
                  </a:cubicBezTo>
                  <a:cubicBezTo>
                    <a:pt x="6896959" y="1315200"/>
                    <a:pt x="6899400" y="1320083"/>
                    <a:pt x="6903062" y="1321304"/>
                  </a:cubicBezTo>
                  <a:cubicBezTo>
                    <a:pt x="6903062" y="1321304"/>
                    <a:pt x="6904284" y="1321304"/>
                    <a:pt x="6905504" y="1321304"/>
                  </a:cubicBezTo>
                  <a:cubicBezTo>
                    <a:pt x="6905504" y="1321304"/>
                    <a:pt x="6905504" y="1321304"/>
                    <a:pt x="6905504" y="1321304"/>
                  </a:cubicBezTo>
                  <a:cubicBezTo>
                    <a:pt x="6904284" y="1322525"/>
                    <a:pt x="6904284" y="1324966"/>
                    <a:pt x="6901842" y="1321304"/>
                  </a:cubicBezTo>
                  <a:cubicBezTo>
                    <a:pt x="6900621" y="1320083"/>
                    <a:pt x="6898180" y="1316421"/>
                    <a:pt x="6896959" y="1318863"/>
                  </a:cubicBezTo>
                  <a:cubicBezTo>
                    <a:pt x="6896959" y="1320083"/>
                    <a:pt x="6895738" y="1321304"/>
                    <a:pt x="6894517" y="1320083"/>
                  </a:cubicBezTo>
                  <a:cubicBezTo>
                    <a:pt x="6893297" y="1320083"/>
                    <a:pt x="6893297" y="1316421"/>
                    <a:pt x="6890855" y="1316421"/>
                  </a:cubicBezTo>
                  <a:cubicBezTo>
                    <a:pt x="6889635" y="1316421"/>
                    <a:pt x="6888414" y="1315200"/>
                    <a:pt x="6888414" y="1316421"/>
                  </a:cubicBezTo>
                  <a:cubicBezTo>
                    <a:pt x="6887193" y="1317642"/>
                    <a:pt x="6885973" y="1316421"/>
                    <a:pt x="6884752" y="1313980"/>
                  </a:cubicBezTo>
                  <a:cubicBezTo>
                    <a:pt x="6882310" y="1310318"/>
                    <a:pt x="6883531" y="1311538"/>
                    <a:pt x="6881090" y="1311538"/>
                  </a:cubicBezTo>
                  <a:cubicBezTo>
                    <a:pt x="6879870" y="1311538"/>
                    <a:pt x="6881090" y="1310318"/>
                    <a:pt x="6878648" y="1311538"/>
                  </a:cubicBezTo>
                  <a:cubicBezTo>
                    <a:pt x="6877428" y="1311538"/>
                    <a:pt x="6876207" y="1310318"/>
                    <a:pt x="6876207" y="1310318"/>
                  </a:cubicBezTo>
                  <a:cubicBezTo>
                    <a:pt x="6874986" y="1310318"/>
                    <a:pt x="6874986" y="1307876"/>
                    <a:pt x="6874986" y="1307876"/>
                  </a:cubicBezTo>
                  <a:cubicBezTo>
                    <a:pt x="6872545" y="1306655"/>
                    <a:pt x="6871324" y="1304214"/>
                    <a:pt x="6868883" y="1305435"/>
                  </a:cubicBezTo>
                  <a:cubicBezTo>
                    <a:pt x="6865221" y="1306655"/>
                    <a:pt x="6866441" y="1305435"/>
                    <a:pt x="6862779" y="1301773"/>
                  </a:cubicBezTo>
                  <a:cubicBezTo>
                    <a:pt x="6861559" y="1300552"/>
                    <a:pt x="6861559" y="1301773"/>
                    <a:pt x="6862779" y="1304214"/>
                  </a:cubicBezTo>
                  <a:cubicBezTo>
                    <a:pt x="6862779" y="1306655"/>
                    <a:pt x="6864000" y="1307876"/>
                    <a:pt x="6864000" y="1307876"/>
                  </a:cubicBezTo>
                  <a:cubicBezTo>
                    <a:pt x="6865221" y="1307876"/>
                    <a:pt x="6866441" y="1310318"/>
                    <a:pt x="6867662" y="1310318"/>
                  </a:cubicBezTo>
                  <a:cubicBezTo>
                    <a:pt x="6868883" y="1310318"/>
                    <a:pt x="6872545" y="1312759"/>
                    <a:pt x="6874986" y="1316421"/>
                  </a:cubicBezTo>
                  <a:cubicBezTo>
                    <a:pt x="6876207" y="1317642"/>
                    <a:pt x="6877428" y="1318863"/>
                    <a:pt x="6879870" y="1320083"/>
                  </a:cubicBezTo>
                  <a:cubicBezTo>
                    <a:pt x="6882310" y="1321304"/>
                    <a:pt x="6883531" y="1321304"/>
                    <a:pt x="6884752" y="1322525"/>
                  </a:cubicBezTo>
                  <a:cubicBezTo>
                    <a:pt x="6885973" y="1324966"/>
                    <a:pt x="6889635" y="1326187"/>
                    <a:pt x="6890855" y="1327407"/>
                  </a:cubicBezTo>
                  <a:cubicBezTo>
                    <a:pt x="6890855" y="1328628"/>
                    <a:pt x="6892077" y="1329849"/>
                    <a:pt x="6893297" y="1331070"/>
                  </a:cubicBezTo>
                  <a:cubicBezTo>
                    <a:pt x="6893297" y="1331070"/>
                    <a:pt x="6892077" y="1332290"/>
                    <a:pt x="6892077" y="1332290"/>
                  </a:cubicBezTo>
                  <a:cubicBezTo>
                    <a:pt x="6890855" y="1332290"/>
                    <a:pt x="6890855" y="1328628"/>
                    <a:pt x="6887193" y="1329849"/>
                  </a:cubicBezTo>
                  <a:cubicBezTo>
                    <a:pt x="6885973" y="1329849"/>
                    <a:pt x="6884752" y="1329849"/>
                    <a:pt x="6884752" y="1331070"/>
                  </a:cubicBezTo>
                  <a:cubicBezTo>
                    <a:pt x="6884752" y="1333511"/>
                    <a:pt x="6882310" y="1331070"/>
                    <a:pt x="6881090" y="1329849"/>
                  </a:cubicBezTo>
                  <a:cubicBezTo>
                    <a:pt x="6877428" y="1326187"/>
                    <a:pt x="6878648" y="1328628"/>
                    <a:pt x="6877428" y="1328628"/>
                  </a:cubicBezTo>
                  <a:cubicBezTo>
                    <a:pt x="6876207" y="1328628"/>
                    <a:pt x="6877428" y="1328628"/>
                    <a:pt x="6874986" y="1328628"/>
                  </a:cubicBezTo>
                  <a:cubicBezTo>
                    <a:pt x="6873766" y="1328628"/>
                    <a:pt x="6872545" y="1327407"/>
                    <a:pt x="6872545" y="1327407"/>
                  </a:cubicBezTo>
                  <a:cubicBezTo>
                    <a:pt x="6871324" y="1327407"/>
                    <a:pt x="6870103" y="1326187"/>
                    <a:pt x="6870103" y="1326187"/>
                  </a:cubicBezTo>
                  <a:cubicBezTo>
                    <a:pt x="6867662" y="1326187"/>
                    <a:pt x="6865221" y="1324966"/>
                    <a:pt x="6864000" y="1326187"/>
                  </a:cubicBezTo>
                  <a:cubicBezTo>
                    <a:pt x="6861559" y="1328628"/>
                    <a:pt x="6861559" y="1327407"/>
                    <a:pt x="6857896" y="1327407"/>
                  </a:cubicBezTo>
                  <a:cubicBezTo>
                    <a:pt x="6856676" y="1327407"/>
                    <a:pt x="6857896" y="1328628"/>
                    <a:pt x="6859117" y="1329849"/>
                  </a:cubicBezTo>
                  <a:cubicBezTo>
                    <a:pt x="6860338" y="1331070"/>
                    <a:pt x="6861559" y="1332290"/>
                    <a:pt x="6861559" y="1331070"/>
                  </a:cubicBezTo>
                  <a:cubicBezTo>
                    <a:pt x="6861559" y="1331070"/>
                    <a:pt x="6864000" y="1332290"/>
                    <a:pt x="6865221" y="1331070"/>
                  </a:cubicBezTo>
                  <a:cubicBezTo>
                    <a:pt x="6866441" y="1331070"/>
                    <a:pt x="6870103" y="1329849"/>
                    <a:pt x="6873766" y="1333511"/>
                  </a:cubicBezTo>
                  <a:cubicBezTo>
                    <a:pt x="6876207" y="1334732"/>
                    <a:pt x="6882310" y="1334732"/>
                    <a:pt x="6883531" y="1337173"/>
                  </a:cubicBezTo>
                  <a:cubicBezTo>
                    <a:pt x="6884752" y="1338394"/>
                    <a:pt x="6888414" y="1339614"/>
                    <a:pt x="6889635" y="1340835"/>
                  </a:cubicBezTo>
                  <a:cubicBezTo>
                    <a:pt x="6892077" y="1343277"/>
                    <a:pt x="6894517" y="1348159"/>
                    <a:pt x="6898180" y="1349380"/>
                  </a:cubicBezTo>
                  <a:cubicBezTo>
                    <a:pt x="6899400" y="1350601"/>
                    <a:pt x="6906724" y="1349380"/>
                    <a:pt x="6909166" y="1349380"/>
                  </a:cubicBezTo>
                  <a:cubicBezTo>
                    <a:pt x="6912828" y="1350601"/>
                    <a:pt x="6916491" y="1350601"/>
                    <a:pt x="6920152" y="1353042"/>
                  </a:cubicBezTo>
                  <a:cubicBezTo>
                    <a:pt x="6922594" y="1354263"/>
                    <a:pt x="6925035" y="1354263"/>
                    <a:pt x="6927476" y="1355484"/>
                  </a:cubicBezTo>
                  <a:cubicBezTo>
                    <a:pt x="6934801" y="1359146"/>
                    <a:pt x="6933580" y="1361587"/>
                    <a:pt x="6940905" y="1361587"/>
                  </a:cubicBezTo>
                  <a:cubicBezTo>
                    <a:pt x="6940905" y="1361587"/>
                    <a:pt x="6942125" y="1361587"/>
                    <a:pt x="6942125" y="1361587"/>
                  </a:cubicBezTo>
                  <a:cubicBezTo>
                    <a:pt x="6942125" y="1361587"/>
                    <a:pt x="6942125" y="1361587"/>
                    <a:pt x="6942125" y="1362808"/>
                  </a:cubicBezTo>
                  <a:cubicBezTo>
                    <a:pt x="6940905" y="1365249"/>
                    <a:pt x="6938463" y="1356704"/>
                    <a:pt x="6937242" y="1365249"/>
                  </a:cubicBezTo>
                  <a:cubicBezTo>
                    <a:pt x="6937242" y="1366470"/>
                    <a:pt x="6936021" y="1365249"/>
                    <a:pt x="6936021" y="1364028"/>
                  </a:cubicBezTo>
                  <a:cubicBezTo>
                    <a:pt x="6933580" y="1359146"/>
                    <a:pt x="6932359" y="1362808"/>
                    <a:pt x="6931138" y="1365249"/>
                  </a:cubicBezTo>
                  <a:cubicBezTo>
                    <a:pt x="6929918" y="1367691"/>
                    <a:pt x="6931138" y="1362808"/>
                    <a:pt x="6926256" y="1366470"/>
                  </a:cubicBezTo>
                  <a:cubicBezTo>
                    <a:pt x="6922594" y="1368911"/>
                    <a:pt x="6923814" y="1370132"/>
                    <a:pt x="6917711" y="1365249"/>
                  </a:cubicBezTo>
                  <a:cubicBezTo>
                    <a:pt x="6915269" y="1362808"/>
                    <a:pt x="6911607" y="1361587"/>
                    <a:pt x="6909166" y="1364028"/>
                  </a:cubicBezTo>
                  <a:cubicBezTo>
                    <a:pt x="6909166" y="1364028"/>
                    <a:pt x="6909166" y="1359146"/>
                    <a:pt x="6906724" y="1362808"/>
                  </a:cubicBezTo>
                  <a:cubicBezTo>
                    <a:pt x="6906724" y="1362808"/>
                    <a:pt x="6905504" y="1362808"/>
                    <a:pt x="6904284" y="1361587"/>
                  </a:cubicBezTo>
                  <a:cubicBezTo>
                    <a:pt x="6900621" y="1357925"/>
                    <a:pt x="6900621" y="1361587"/>
                    <a:pt x="6899400" y="1362808"/>
                  </a:cubicBezTo>
                  <a:cubicBezTo>
                    <a:pt x="6898180" y="1365249"/>
                    <a:pt x="6898180" y="1366470"/>
                    <a:pt x="6894517" y="1364028"/>
                  </a:cubicBezTo>
                  <a:cubicBezTo>
                    <a:pt x="6892077" y="1362808"/>
                    <a:pt x="6888414" y="1359146"/>
                    <a:pt x="6888414" y="1362808"/>
                  </a:cubicBezTo>
                  <a:cubicBezTo>
                    <a:pt x="6888414" y="1364028"/>
                    <a:pt x="6887193" y="1365249"/>
                    <a:pt x="6887193" y="1365249"/>
                  </a:cubicBezTo>
                  <a:cubicBezTo>
                    <a:pt x="6885973" y="1365249"/>
                    <a:pt x="6884752" y="1361587"/>
                    <a:pt x="6882310" y="1362808"/>
                  </a:cubicBezTo>
                  <a:cubicBezTo>
                    <a:pt x="6881090" y="1362808"/>
                    <a:pt x="6879870" y="1362808"/>
                    <a:pt x="6879870" y="1364028"/>
                  </a:cubicBezTo>
                  <a:cubicBezTo>
                    <a:pt x="6879870" y="1366470"/>
                    <a:pt x="6877428" y="1365249"/>
                    <a:pt x="6874986" y="1362808"/>
                  </a:cubicBezTo>
                  <a:cubicBezTo>
                    <a:pt x="6871324" y="1359146"/>
                    <a:pt x="6872545" y="1361587"/>
                    <a:pt x="6870103" y="1361587"/>
                  </a:cubicBezTo>
                  <a:cubicBezTo>
                    <a:pt x="6868883" y="1361587"/>
                    <a:pt x="6870103" y="1361587"/>
                    <a:pt x="6866441" y="1362808"/>
                  </a:cubicBezTo>
                  <a:cubicBezTo>
                    <a:pt x="6865221" y="1362808"/>
                    <a:pt x="6864000" y="1361587"/>
                    <a:pt x="6862779" y="1361587"/>
                  </a:cubicBezTo>
                  <a:cubicBezTo>
                    <a:pt x="6861559" y="1361587"/>
                    <a:pt x="6860338" y="1360366"/>
                    <a:pt x="6860338" y="1360366"/>
                  </a:cubicBezTo>
                  <a:cubicBezTo>
                    <a:pt x="6857896" y="1360366"/>
                    <a:pt x="6854234" y="1359146"/>
                    <a:pt x="6853014" y="1360366"/>
                  </a:cubicBezTo>
                  <a:cubicBezTo>
                    <a:pt x="6850572" y="1364028"/>
                    <a:pt x="6850572" y="1362808"/>
                    <a:pt x="6845689" y="1361587"/>
                  </a:cubicBezTo>
                  <a:cubicBezTo>
                    <a:pt x="6844469" y="1361587"/>
                    <a:pt x="6845689" y="1362808"/>
                    <a:pt x="6846910" y="1364028"/>
                  </a:cubicBezTo>
                  <a:cubicBezTo>
                    <a:pt x="6848131" y="1365249"/>
                    <a:pt x="6849352" y="1366470"/>
                    <a:pt x="6850572" y="1366470"/>
                  </a:cubicBezTo>
                  <a:cubicBezTo>
                    <a:pt x="6850572" y="1366470"/>
                    <a:pt x="6854234" y="1367691"/>
                    <a:pt x="6855455" y="1366470"/>
                  </a:cubicBezTo>
                  <a:cubicBezTo>
                    <a:pt x="6856676" y="1366470"/>
                    <a:pt x="6861559" y="1365249"/>
                    <a:pt x="6865221" y="1368911"/>
                  </a:cubicBezTo>
                  <a:cubicBezTo>
                    <a:pt x="6867662" y="1371353"/>
                    <a:pt x="6874986" y="1370132"/>
                    <a:pt x="6877428" y="1371353"/>
                  </a:cubicBezTo>
                  <a:cubicBezTo>
                    <a:pt x="6879870" y="1373794"/>
                    <a:pt x="6883531" y="1373794"/>
                    <a:pt x="6884752" y="1375015"/>
                  </a:cubicBezTo>
                  <a:cubicBezTo>
                    <a:pt x="6884752" y="1375015"/>
                    <a:pt x="6884752" y="1375015"/>
                    <a:pt x="6885973" y="1376235"/>
                  </a:cubicBezTo>
                  <a:cubicBezTo>
                    <a:pt x="6885973" y="1376235"/>
                    <a:pt x="6885973" y="1376235"/>
                    <a:pt x="6884752" y="1376235"/>
                  </a:cubicBezTo>
                  <a:cubicBezTo>
                    <a:pt x="6883531" y="1376235"/>
                    <a:pt x="6882310" y="1375015"/>
                    <a:pt x="6882310" y="1375015"/>
                  </a:cubicBezTo>
                  <a:cubicBezTo>
                    <a:pt x="6879870" y="1376235"/>
                    <a:pt x="6877428" y="1375015"/>
                    <a:pt x="6877428" y="1376235"/>
                  </a:cubicBezTo>
                  <a:cubicBezTo>
                    <a:pt x="6876207" y="1378677"/>
                    <a:pt x="6876207" y="1378677"/>
                    <a:pt x="6872545" y="1378677"/>
                  </a:cubicBezTo>
                  <a:cubicBezTo>
                    <a:pt x="6871324" y="1378677"/>
                    <a:pt x="6872545" y="1379898"/>
                    <a:pt x="6873766" y="1379898"/>
                  </a:cubicBezTo>
                  <a:cubicBezTo>
                    <a:pt x="6874986" y="1381118"/>
                    <a:pt x="6876207" y="1381118"/>
                    <a:pt x="6876207" y="1381118"/>
                  </a:cubicBezTo>
                  <a:cubicBezTo>
                    <a:pt x="6876207" y="1381118"/>
                    <a:pt x="6878648" y="1381118"/>
                    <a:pt x="6879870" y="1381118"/>
                  </a:cubicBezTo>
                  <a:cubicBezTo>
                    <a:pt x="6881090" y="1381118"/>
                    <a:pt x="6883531" y="1379898"/>
                    <a:pt x="6887193" y="1381118"/>
                  </a:cubicBezTo>
                  <a:cubicBezTo>
                    <a:pt x="6888414" y="1382339"/>
                    <a:pt x="6890855" y="1382339"/>
                    <a:pt x="6893297" y="1382339"/>
                  </a:cubicBezTo>
                  <a:cubicBezTo>
                    <a:pt x="6894517" y="1382339"/>
                    <a:pt x="6894517" y="1383560"/>
                    <a:pt x="6895738" y="1383560"/>
                  </a:cubicBezTo>
                  <a:cubicBezTo>
                    <a:pt x="6895738" y="1383560"/>
                    <a:pt x="6895738" y="1383560"/>
                    <a:pt x="6896959" y="1383560"/>
                  </a:cubicBezTo>
                  <a:cubicBezTo>
                    <a:pt x="6898180" y="1384780"/>
                    <a:pt x="6900621" y="1384780"/>
                    <a:pt x="6901842" y="1386001"/>
                  </a:cubicBezTo>
                  <a:cubicBezTo>
                    <a:pt x="6903062" y="1387222"/>
                    <a:pt x="6903062" y="1387222"/>
                    <a:pt x="6904284" y="1388442"/>
                  </a:cubicBezTo>
                  <a:cubicBezTo>
                    <a:pt x="6904284" y="1388442"/>
                    <a:pt x="6903062" y="1388442"/>
                    <a:pt x="6903062" y="1389663"/>
                  </a:cubicBezTo>
                  <a:cubicBezTo>
                    <a:pt x="6903062" y="1389663"/>
                    <a:pt x="6901842" y="1389663"/>
                    <a:pt x="6900621" y="1387222"/>
                  </a:cubicBezTo>
                  <a:cubicBezTo>
                    <a:pt x="6898180" y="1382339"/>
                    <a:pt x="6896959" y="1386001"/>
                    <a:pt x="6895738" y="1388442"/>
                  </a:cubicBezTo>
                  <a:cubicBezTo>
                    <a:pt x="6894517" y="1389663"/>
                    <a:pt x="6894517" y="1392105"/>
                    <a:pt x="6890855" y="1389663"/>
                  </a:cubicBezTo>
                  <a:cubicBezTo>
                    <a:pt x="6888414" y="1388442"/>
                    <a:pt x="6885973" y="1383560"/>
                    <a:pt x="6884752" y="1387222"/>
                  </a:cubicBezTo>
                  <a:cubicBezTo>
                    <a:pt x="6884752" y="1388442"/>
                    <a:pt x="6883531" y="1389663"/>
                    <a:pt x="6882310" y="1389663"/>
                  </a:cubicBezTo>
                  <a:cubicBezTo>
                    <a:pt x="6881090" y="1389663"/>
                    <a:pt x="6879870" y="1384780"/>
                    <a:pt x="6877428" y="1386001"/>
                  </a:cubicBezTo>
                  <a:cubicBezTo>
                    <a:pt x="6876207" y="1386001"/>
                    <a:pt x="6874986" y="1386001"/>
                    <a:pt x="6873766" y="1387222"/>
                  </a:cubicBezTo>
                  <a:cubicBezTo>
                    <a:pt x="6873766" y="1389663"/>
                    <a:pt x="6871324" y="1387222"/>
                    <a:pt x="6868883" y="1386001"/>
                  </a:cubicBezTo>
                  <a:cubicBezTo>
                    <a:pt x="6865221" y="1382339"/>
                    <a:pt x="6866441" y="1383560"/>
                    <a:pt x="6864000" y="1384780"/>
                  </a:cubicBezTo>
                  <a:cubicBezTo>
                    <a:pt x="6862779" y="1384780"/>
                    <a:pt x="6864000" y="1383560"/>
                    <a:pt x="6860338" y="1384780"/>
                  </a:cubicBezTo>
                  <a:cubicBezTo>
                    <a:pt x="6859117" y="1384780"/>
                    <a:pt x="6857896" y="1383560"/>
                    <a:pt x="6856676" y="1383560"/>
                  </a:cubicBezTo>
                  <a:cubicBezTo>
                    <a:pt x="6855455" y="1383560"/>
                    <a:pt x="6854234" y="1382339"/>
                    <a:pt x="6854234" y="1382339"/>
                  </a:cubicBezTo>
                  <a:cubicBezTo>
                    <a:pt x="6851793" y="1382339"/>
                    <a:pt x="6848131" y="1379898"/>
                    <a:pt x="6846910" y="1382339"/>
                  </a:cubicBezTo>
                  <a:cubicBezTo>
                    <a:pt x="6844469" y="1384780"/>
                    <a:pt x="6844469" y="1383560"/>
                    <a:pt x="6839586" y="1382339"/>
                  </a:cubicBezTo>
                  <a:cubicBezTo>
                    <a:pt x="6838365" y="1382339"/>
                    <a:pt x="6838365" y="1383560"/>
                    <a:pt x="6840807" y="1386001"/>
                  </a:cubicBezTo>
                  <a:cubicBezTo>
                    <a:pt x="6842027" y="1387222"/>
                    <a:pt x="6843248" y="1388442"/>
                    <a:pt x="6844469" y="1388442"/>
                  </a:cubicBezTo>
                  <a:cubicBezTo>
                    <a:pt x="6844469" y="1388442"/>
                    <a:pt x="6848131" y="1389663"/>
                    <a:pt x="6849352" y="1389663"/>
                  </a:cubicBezTo>
                  <a:cubicBezTo>
                    <a:pt x="6850572" y="1389663"/>
                    <a:pt x="6855455" y="1389663"/>
                    <a:pt x="6859117" y="1393325"/>
                  </a:cubicBezTo>
                  <a:cubicBezTo>
                    <a:pt x="6861559" y="1395767"/>
                    <a:pt x="6868883" y="1395767"/>
                    <a:pt x="6870103" y="1398208"/>
                  </a:cubicBezTo>
                  <a:cubicBezTo>
                    <a:pt x="6872545" y="1400649"/>
                    <a:pt x="6874986" y="1400649"/>
                    <a:pt x="6877428" y="1403091"/>
                  </a:cubicBezTo>
                  <a:cubicBezTo>
                    <a:pt x="6878648" y="1405532"/>
                    <a:pt x="6881090" y="1407974"/>
                    <a:pt x="6883531" y="1410415"/>
                  </a:cubicBezTo>
                  <a:cubicBezTo>
                    <a:pt x="6882310" y="1411636"/>
                    <a:pt x="6882310" y="1414077"/>
                    <a:pt x="6878648" y="1411636"/>
                  </a:cubicBezTo>
                  <a:cubicBezTo>
                    <a:pt x="6876207" y="1410415"/>
                    <a:pt x="6873766" y="1405532"/>
                    <a:pt x="6872545" y="1409194"/>
                  </a:cubicBezTo>
                  <a:cubicBezTo>
                    <a:pt x="6872545" y="1410415"/>
                    <a:pt x="6871324" y="1411636"/>
                    <a:pt x="6870103" y="1411636"/>
                  </a:cubicBezTo>
                  <a:cubicBezTo>
                    <a:pt x="6868883" y="1411636"/>
                    <a:pt x="6868883" y="1406753"/>
                    <a:pt x="6865221" y="1407974"/>
                  </a:cubicBezTo>
                  <a:cubicBezTo>
                    <a:pt x="6864000" y="1407974"/>
                    <a:pt x="6862779" y="1407974"/>
                    <a:pt x="6862779" y="1409194"/>
                  </a:cubicBezTo>
                  <a:cubicBezTo>
                    <a:pt x="6862779" y="1411636"/>
                    <a:pt x="6860338" y="1409194"/>
                    <a:pt x="6859117" y="1407974"/>
                  </a:cubicBezTo>
                  <a:cubicBezTo>
                    <a:pt x="6855455" y="1404312"/>
                    <a:pt x="6856676" y="1405532"/>
                    <a:pt x="6855455" y="1406753"/>
                  </a:cubicBezTo>
                  <a:cubicBezTo>
                    <a:pt x="6854234" y="1406753"/>
                    <a:pt x="6855455" y="1405532"/>
                    <a:pt x="6851793" y="1406753"/>
                  </a:cubicBezTo>
                  <a:cubicBezTo>
                    <a:pt x="6850572" y="1406753"/>
                    <a:pt x="6849352" y="1405532"/>
                    <a:pt x="6848131" y="1405532"/>
                  </a:cubicBezTo>
                  <a:cubicBezTo>
                    <a:pt x="6846910" y="1405532"/>
                    <a:pt x="6845689" y="1404312"/>
                    <a:pt x="6845689" y="1404312"/>
                  </a:cubicBezTo>
                  <a:cubicBezTo>
                    <a:pt x="6843248" y="1404312"/>
                    <a:pt x="6839586" y="1401870"/>
                    <a:pt x="6838365" y="1404312"/>
                  </a:cubicBezTo>
                  <a:cubicBezTo>
                    <a:pt x="6835924" y="1406753"/>
                    <a:pt x="6835924" y="1405532"/>
                    <a:pt x="6831041" y="1404312"/>
                  </a:cubicBezTo>
                  <a:cubicBezTo>
                    <a:pt x="6829820" y="1404312"/>
                    <a:pt x="6829820" y="1404312"/>
                    <a:pt x="6831041" y="1406753"/>
                  </a:cubicBezTo>
                  <a:cubicBezTo>
                    <a:pt x="6831041" y="1406753"/>
                    <a:pt x="6831041" y="1406753"/>
                    <a:pt x="6831041" y="1406753"/>
                  </a:cubicBezTo>
                  <a:cubicBezTo>
                    <a:pt x="6828600" y="1406753"/>
                    <a:pt x="6832262" y="1422622"/>
                    <a:pt x="6834703" y="1426284"/>
                  </a:cubicBezTo>
                  <a:cubicBezTo>
                    <a:pt x="6835924" y="1429946"/>
                    <a:pt x="6840807" y="1432388"/>
                    <a:pt x="6843248" y="1436050"/>
                  </a:cubicBezTo>
                  <a:cubicBezTo>
                    <a:pt x="6845689" y="1442153"/>
                    <a:pt x="6848131" y="1450698"/>
                    <a:pt x="6854234" y="1454360"/>
                  </a:cubicBezTo>
                  <a:cubicBezTo>
                    <a:pt x="6855455" y="1455581"/>
                    <a:pt x="6859117" y="1456802"/>
                    <a:pt x="6862779" y="1456802"/>
                  </a:cubicBezTo>
                  <a:cubicBezTo>
                    <a:pt x="6866441" y="1458022"/>
                    <a:pt x="6870103" y="1458022"/>
                    <a:pt x="6872545" y="1459243"/>
                  </a:cubicBezTo>
                  <a:cubicBezTo>
                    <a:pt x="6877428" y="1461684"/>
                    <a:pt x="6883531" y="1464126"/>
                    <a:pt x="6888414" y="1465347"/>
                  </a:cubicBezTo>
                  <a:cubicBezTo>
                    <a:pt x="6888414" y="1465347"/>
                    <a:pt x="6887193" y="1465347"/>
                    <a:pt x="6887193" y="1466567"/>
                  </a:cubicBezTo>
                  <a:cubicBezTo>
                    <a:pt x="6887193" y="1466567"/>
                    <a:pt x="6885973" y="1466567"/>
                    <a:pt x="6883531" y="1465347"/>
                  </a:cubicBezTo>
                  <a:cubicBezTo>
                    <a:pt x="6879870" y="1461684"/>
                    <a:pt x="6879870" y="1465347"/>
                    <a:pt x="6878648" y="1467788"/>
                  </a:cubicBezTo>
                  <a:cubicBezTo>
                    <a:pt x="6877428" y="1470229"/>
                    <a:pt x="6878648" y="1471450"/>
                    <a:pt x="6873766" y="1470229"/>
                  </a:cubicBezTo>
                  <a:cubicBezTo>
                    <a:pt x="6871324" y="1469009"/>
                    <a:pt x="6866441" y="1465347"/>
                    <a:pt x="6867662" y="1469009"/>
                  </a:cubicBezTo>
                  <a:cubicBezTo>
                    <a:pt x="6867662" y="1470229"/>
                    <a:pt x="6867662" y="1471450"/>
                    <a:pt x="6866441" y="1471450"/>
                  </a:cubicBezTo>
                  <a:cubicBezTo>
                    <a:pt x="6865221" y="1471450"/>
                    <a:pt x="6864000" y="1467788"/>
                    <a:pt x="6860338" y="1469009"/>
                  </a:cubicBezTo>
                  <a:cubicBezTo>
                    <a:pt x="6859117" y="1470229"/>
                    <a:pt x="6857896" y="1469009"/>
                    <a:pt x="6857896" y="1470229"/>
                  </a:cubicBezTo>
                  <a:cubicBezTo>
                    <a:pt x="6857896" y="1472671"/>
                    <a:pt x="6855455" y="1471450"/>
                    <a:pt x="6853014" y="1469009"/>
                  </a:cubicBezTo>
                  <a:cubicBezTo>
                    <a:pt x="6848131" y="1465347"/>
                    <a:pt x="6850572" y="1467788"/>
                    <a:pt x="6848131" y="1469009"/>
                  </a:cubicBezTo>
                  <a:cubicBezTo>
                    <a:pt x="6846910" y="1470229"/>
                    <a:pt x="6846910" y="1469009"/>
                    <a:pt x="6844469" y="1470229"/>
                  </a:cubicBezTo>
                  <a:cubicBezTo>
                    <a:pt x="6843248" y="1471450"/>
                    <a:pt x="6842027" y="1470229"/>
                    <a:pt x="6840807" y="1470229"/>
                  </a:cubicBezTo>
                  <a:cubicBezTo>
                    <a:pt x="6839586" y="1470229"/>
                    <a:pt x="6838365" y="1469009"/>
                    <a:pt x="6837145" y="1469009"/>
                  </a:cubicBezTo>
                  <a:cubicBezTo>
                    <a:pt x="6833482" y="1470229"/>
                    <a:pt x="6831041" y="1467788"/>
                    <a:pt x="6829820" y="1470229"/>
                  </a:cubicBezTo>
                  <a:cubicBezTo>
                    <a:pt x="6827379" y="1473891"/>
                    <a:pt x="6827379" y="1472671"/>
                    <a:pt x="6821275" y="1471450"/>
                  </a:cubicBezTo>
                  <a:cubicBezTo>
                    <a:pt x="6820055" y="1471450"/>
                    <a:pt x="6821275" y="1472671"/>
                    <a:pt x="6822496" y="1475112"/>
                  </a:cubicBezTo>
                  <a:cubicBezTo>
                    <a:pt x="6823717" y="1476333"/>
                    <a:pt x="6826158" y="1477554"/>
                    <a:pt x="6826158" y="1477554"/>
                  </a:cubicBezTo>
                  <a:cubicBezTo>
                    <a:pt x="6826158" y="1477554"/>
                    <a:pt x="6829820" y="1478774"/>
                    <a:pt x="6831041" y="1477554"/>
                  </a:cubicBezTo>
                  <a:cubicBezTo>
                    <a:pt x="6832262" y="1477554"/>
                    <a:pt x="6837145" y="1476333"/>
                    <a:pt x="6842027" y="1479995"/>
                  </a:cubicBezTo>
                  <a:cubicBezTo>
                    <a:pt x="6844469" y="1482436"/>
                    <a:pt x="6853014" y="1479995"/>
                    <a:pt x="6855455" y="1482436"/>
                  </a:cubicBezTo>
                  <a:cubicBezTo>
                    <a:pt x="6857896" y="1484878"/>
                    <a:pt x="6861559" y="1483657"/>
                    <a:pt x="6864000" y="1486098"/>
                  </a:cubicBezTo>
                  <a:cubicBezTo>
                    <a:pt x="6865221" y="1487319"/>
                    <a:pt x="6867662" y="1489761"/>
                    <a:pt x="6870103" y="1490981"/>
                  </a:cubicBezTo>
                  <a:cubicBezTo>
                    <a:pt x="6871324" y="1492202"/>
                    <a:pt x="6872545" y="1492202"/>
                    <a:pt x="6873766" y="1493423"/>
                  </a:cubicBezTo>
                  <a:cubicBezTo>
                    <a:pt x="6873766" y="1493423"/>
                    <a:pt x="6873766" y="1493423"/>
                    <a:pt x="6873766" y="1493423"/>
                  </a:cubicBezTo>
                  <a:cubicBezTo>
                    <a:pt x="6873766" y="1495864"/>
                    <a:pt x="6872545" y="1495864"/>
                    <a:pt x="6871324" y="1495864"/>
                  </a:cubicBezTo>
                  <a:cubicBezTo>
                    <a:pt x="6870103" y="1495864"/>
                    <a:pt x="6868883" y="1490981"/>
                    <a:pt x="6865221" y="1492202"/>
                  </a:cubicBezTo>
                  <a:cubicBezTo>
                    <a:pt x="6864000" y="1492202"/>
                    <a:pt x="6861559" y="1492202"/>
                    <a:pt x="6861559" y="1493423"/>
                  </a:cubicBezTo>
                  <a:cubicBezTo>
                    <a:pt x="6860338" y="1495864"/>
                    <a:pt x="6859117" y="1493423"/>
                    <a:pt x="6856676" y="1492202"/>
                  </a:cubicBezTo>
                  <a:cubicBezTo>
                    <a:pt x="6851793" y="1487319"/>
                    <a:pt x="6854234" y="1489761"/>
                    <a:pt x="6851793" y="1490981"/>
                  </a:cubicBezTo>
                  <a:cubicBezTo>
                    <a:pt x="6850572" y="1490981"/>
                    <a:pt x="6851793" y="1489761"/>
                    <a:pt x="6848131" y="1490981"/>
                  </a:cubicBezTo>
                  <a:cubicBezTo>
                    <a:pt x="6846910" y="1490981"/>
                    <a:pt x="6845689" y="1489761"/>
                    <a:pt x="6844469" y="1489761"/>
                  </a:cubicBezTo>
                  <a:cubicBezTo>
                    <a:pt x="6843248" y="1489761"/>
                    <a:pt x="6842027" y="1487319"/>
                    <a:pt x="6842027" y="1487319"/>
                  </a:cubicBezTo>
                  <a:cubicBezTo>
                    <a:pt x="6838365" y="1487319"/>
                    <a:pt x="6835924" y="1483657"/>
                    <a:pt x="6833482" y="1486098"/>
                  </a:cubicBezTo>
                  <a:cubicBezTo>
                    <a:pt x="6829820" y="1488540"/>
                    <a:pt x="6829820" y="1487319"/>
                    <a:pt x="6824938" y="1483657"/>
                  </a:cubicBezTo>
                  <a:cubicBezTo>
                    <a:pt x="6823717" y="1482436"/>
                    <a:pt x="6823717" y="1484878"/>
                    <a:pt x="6824938" y="1487319"/>
                  </a:cubicBezTo>
                  <a:cubicBezTo>
                    <a:pt x="6826158" y="1489761"/>
                    <a:pt x="6827379" y="1490981"/>
                    <a:pt x="6828600" y="1490981"/>
                  </a:cubicBezTo>
                  <a:cubicBezTo>
                    <a:pt x="6829820" y="1490981"/>
                    <a:pt x="6832262" y="1493423"/>
                    <a:pt x="6833482" y="1493423"/>
                  </a:cubicBezTo>
                  <a:cubicBezTo>
                    <a:pt x="6835924" y="1493423"/>
                    <a:pt x="6840807" y="1493423"/>
                    <a:pt x="6845689" y="1499526"/>
                  </a:cubicBezTo>
                  <a:cubicBezTo>
                    <a:pt x="6846910" y="1500747"/>
                    <a:pt x="6849352" y="1501968"/>
                    <a:pt x="6853014" y="1501968"/>
                  </a:cubicBezTo>
                  <a:cubicBezTo>
                    <a:pt x="6855455" y="1503188"/>
                    <a:pt x="6859117" y="1503188"/>
                    <a:pt x="6860338" y="1504409"/>
                  </a:cubicBezTo>
                  <a:cubicBezTo>
                    <a:pt x="6861559" y="1506850"/>
                    <a:pt x="6865221" y="1506850"/>
                    <a:pt x="6867662" y="1508071"/>
                  </a:cubicBezTo>
                  <a:cubicBezTo>
                    <a:pt x="6867662" y="1508071"/>
                    <a:pt x="6866441" y="1509292"/>
                    <a:pt x="6866441" y="1509292"/>
                  </a:cubicBezTo>
                  <a:cubicBezTo>
                    <a:pt x="6866441" y="1509292"/>
                    <a:pt x="6864000" y="1510512"/>
                    <a:pt x="6861559" y="1508071"/>
                  </a:cubicBezTo>
                  <a:cubicBezTo>
                    <a:pt x="6855455" y="1503188"/>
                    <a:pt x="6855455" y="1508071"/>
                    <a:pt x="6855455" y="1511733"/>
                  </a:cubicBezTo>
                  <a:cubicBezTo>
                    <a:pt x="6854234" y="1515395"/>
                    <a:pt x="6855455" y="1517837"/>
                    <a:pt x="6849352" y="1515395"/>
                  </a:cubicBezTo>
                  <a:cubicBezTo>
                    <a:pt x="6845689" y="1514175"/>
                    <a:pt x="6839586" y="1509292"/>
                    <a:pt x="6840807" y="1515395"/>
                  </a:cubicBezTo>
                  <a:cubicBezTo>
                    <a:pt x="6840807" y="1517837"/>
                    <a:pt x="6840807" y="1519057"/>
                    <a:pt x="6838365" y="1519057"/>
                  </a:cubicBezTo>
                  <a:cubicBezTo>
                    <a:pt x="6837145" y="1519057"/>
                    <a:pt x="6833482" y="1514175"/>
                    <a:pt x="6829820" y="1515395"/>
                  </a:cubicBezTo>
                  <a:cubicBezTo>
                    <a:pt x="6827379" y="1516616"/>
                    <a:pt x="6826158" y="1516616"/>
                    <a:pt x="6826158" y="1517837"/>
                  </a:cubicBezTo>
                  <a:cubicBezTo>
                    <a:pt x="6826158" y="1521499"/>
                    <a:pt x="6822496" y="1519057"/>
                    <a:pt x="6818834" y="1517837"/>
                  </a:cubicBezTo>
                  <a:cubicBezTo>
                    <a:pt x="6815172" y="1515395"/>
                    <a:pt x="6813951" y="1515395"/>
                    <a:pt x="6813951" y="1515395"/>
                  </a:cubicBezTo>
                  <a:cubicBezTo>
                    <a:pt x="6813951" y="1515395"/>
                    <a:pt x="6813951" y="1516616"/>
                    <a:pt x="6812731" y="1517837"/>
                  </a:cubicBezTo>
                  <a:cubicBezTo>
                    <a:pt x="6811510" y="1519057"/>
                    <a:pt x="6811510" y="1516616"/>
                    <a:pt x="6807848" y="1519057"/>
                  </a:cubicBezTo>
                  <a:cubicBezTo>
                    <a:pt x="6806627" y="1520278"/>
                    <a:pt x="6802965" y="1519057"/>
                    <a:pt x="6802965" y="1519057"/>
                  </a:cubicBezTo>
                  <a:cubicBezTo>
                    <a:pt x="6801744" y="1519057"/>
                    <a:pt x="6798082" y="1517837"/>
                    <a:pt x="6798082" y="1517837"/>
                  </a:cubicBezTo>
                  <a:cubicBezTo>
                    <a:pt x="6794420" y="1519057"/>
                    <a:pt x="6788317" y="1516616"/>
                    <a:pt x="6787096" y="1520278"/>
                  </a:cubicBezTo>
                  <a:cubicBezTo>
                    <a:pt x="6784654" y="1525161"/>
                    <a:pt x="6783434" y="1523940"/>
                    <a:pt x="6776110" y="1522719"/>
                  </a:cubicBezTo>
                  <a:cubicBezTo>
                    <a:pt x="6773668" y="1522719"/>
                    <a:pt x="6776110" y="1525161"/>
                    <a:pt x="6778551" y="1526382"/>
                  </a:cubicBezTo>
                  <a:cubicBezTo>
                    <a:pt x="6780992" y="1528823"/>
                    <a:pt x="6783434" y="1530044"/>
                    <a:pt x="6784654" y="1528823"/>
                  </a:cubicBezTo>
                  <a:cubicBezTo>
                    <a:pt x="6785875" y="1527602"/>
                    <a:pt x="6789537" y="1528823"/>
                    <a:pt x="6791979" y="1528823"/>
                  </a:cubicBezTo>
                  <a:cubicBezTo>
                    <a:pt x="6794420" y="1527602"/>
                    <a:pt x="6800524" y="1525161"/>
                    <a:pt x="6809068" y="1530044"/>
                  </a:cubicBezTo>
                  <a:cubicBezTo>
                    <a:pt x="6811510" y="1531264"/>
                    <a:pt x="6815172" y="1531264"/>
                    <a:pt x="6818834" y="1531264"/>
                  </a:cubicBezTo>
                  <a:cubicBezTo>
                    <a:pt x="6822496" y="1531264"/>
                    <a:pt x="6826158" y="1531264"/>
                    <a:pt x="6828600" y="1532485"/>
                  </a:cubicBezTo>
                  <a:cubicBezTo>
                    <a:pt x="6832262" y="1534926"/>
                    <a:pt x="6838365" y="1533706"/>
                    <a:pt x="6840807" y="1536147"/>
                  </a:cubicBezTo>
                  <a:cubicBezTo>
                    <a:pt x="6843248" y="1538589"/>
                    <a:pt x="6846910" y="1539809"/>
                    <a:pt x="6849352" y="1542251"/>
                  </a:cubicBezTo>
                  <a:cubicBezTo>
                    <a:pt x="6849352" y="1542251"/>
                    <a:pt x="6848131" y="1542251"/>
                    <a:pt x="6848131" y="1542251"/>
                  </a:cubicBezTo>
                  <a:cubicBezTo>
                    <a:pt x="6845689" y="1543471"/>
                    <a:pt x="6844469" y="1542251"/>
                    <a:pt x="6843248" y="1544692"/>
                  </a:cubicBezTo>
                  <a:cubicBezTo>
                    <a:pt x="6843248" y="1548354"/>
                    <a:pt x="6839586" y="1545913"/>
                    <a:pt x="6835924" y="1543471"/>
                  </a:cubicBezTo>
                  <a:cubicBezTo>
                    <a:pt x="6828600" y="1538589"/>
                    <a:pt x="6832262" y="1541030"/>
                    <a:pt x="6828600" y="1542251"/>
                  </a:cubicBezTo>
                  <a:cubicBezTo>
                    <a:pt x="6827379" y="1543471"/>
                    <a:pt x="6827379" y="1541030"/>
                    <a:pt x="6823717" y="1543471"/>
                  </a:cubicBezTo>
                  <a:cubicBezTo>
                    <a:pt x="6822496" y="1544692"/>
                    <a:pt x="6818834" y="1542251"/>
                    <a:pt x="6818834" y="1542251"/>
                  </a:cubicBezTo>
                  <a:cubicBezTo>
                    <a:pt x="6817613" y="1542251"/>
                    <a:pt x="6815172" y="1541030"/>
                    <a:pt x="6813951" y="1541030"/>
                  </a:cubicBezTo>
                  <a:cubicBezTo>
                    <a:pt x="6809068" y="1542251"/>
                    <a:pt x="6804186" y="1539809"/>
                    <a:pt x="6802965" y="1543471"/>
                  </a:cubicBezTo>
                  <a:cubicBezTo>
                    <a:pt x="6800524" y="1548354"/>
                    <a:pt x="6799303" y="1547134"/>
                    <a:pt x="6791979" y="1545913"/>
                  </a:cubicBezTo>
                  <a:cubicBezTo>
                    <a:pt x="6789537" y="1545913"/>
                    <a:pt x="6791979" y="1548354"/>
                    <a:pt x="6794420" y="1549575"/>
                  </a:cubicBezTo>
                  <a:cubicBezTo>
                    <a:pt x="6796861" y="1552016"/>
                    <a:pt x="6799303" y="1553237"/>
                    <a:pt x="6799303" y="1552016"/>
                  </a:cubicBezTo>
                  <a:cubicBezTo>
                    <a:pt x="6800524" y="1550796"/>
                    <a:pt x="6804186" y="1552016"/>
                    <a:pt x="6806627" y="1552016"/>
                  </a:cubicBezTo>
                  <a:cubicBezTo>
                    <a:pt x="6809068" y="1550796"/>
                    <a:pt x="6816393" y="1549575"/>
                    <a:pt x="6822496" y="1554458"/>
                  </a:cubicBezTo>
                  <a:cubicBezTo>
                    <a:pt x="6826158" y="1556899"/>
                    <a:pt x="6837145" y="1554458"/>
                    <a:pt x="6840807" y="1558120"/>
                  </a:cubicBezTo>
                  <a:cubicBezTo>
                    <a:pt x="6844469" y="1560561"/>
                    <a:pt x="6849352" y="1560561"/>
                    <a:pt x="6853014" y="1563003"/>
                  </a:cubicBezTo>
                  <a:cubicBezTo>
                    <a:pt x="6855455" y="1565444"/>
                    <a:pt x="6859117" y="1569106"/>
                    <a:pt x="6862779" y="1570327"/>
                  </a:cubicBezTo>
                  <a:cubicBezTo>
                    <a:pt x="6862779" y="1570327"/>
                    <a:pt x="6862779" y="1570327"/>
                    <a:pt x="6862779" y="1570327"/>
                  </a:cubicBezTo>
                  <a:cubicBezTo>
                    <a:pt x="6861559" y="1570327"/>
                    <a:pt x="6861559" y="1570327"/>
                    <a:pt x="6859117" y="1570327"/>
                  </a:cubicBezTo>
                  <a:cubicBezTo>
                    <a:pt x="6857896" y="1569106"/>
                    <a:pt x="6855455" y="1567885"/>
                    <a:pt x="6853014" y="1567885"/>
                  </a:cubicBezTo>
                  <a:cubicBezTo>
                    <a:pt x="6853014" y="1567885"/>
                    <a:pt x="6851793" y="1567885"/>
                    <a:pt x="6851793" y="1567885"/>
                  </a:cubicBezTo>
                  <a:cubicBezTo>
                    <a:pt x="6850572" y="1567885"/>
                    <a:pt x="6850572" y="1567885"/>
                    <a:pt x="6849352" y="1566665"/>
                  </a:cubicBezTo>
                  <a:cubicBezTo>
                    <a:pt x="6846910" y="1565444"/>
                    <a:pt x="6844469" y="1565444"/>
                    <a:pt x="6842027" y="1565444"/>
                  </a:cubicBezTo>
                  <a:cubicBezTo>
                    <a:pt x="6839586" y="1564223"/>
                    <a:pt x="6840807" y="1565444"/>
                    <a:pt x="6839586" y="1565444"/>
                  </a:cubicBezTo>
                  <a:cubicBezTo>
                    <a:pt x="6838365" y="1565444"/>
                    <a:pt x="6838365" y="1565444"/>
                    <a:pt x="6835924" y="1565444"/>
                  </a:cubicBezTo>
                  <a:cubicBezTo>
                    <a:pt x="6834703" y="1565444"/>
                    <a:pt x="6832262" y="1564223"/>
                    <a:pt x="6832262" y="1564223"/>
                  </a:cubicBezTo>
                  <a:cubicBezTo>
                    <a:pt x="6831041" y="1564223"/>
                    <a:pt x="6828600" y="1561782"/>
                    <a:pt x="6828600" y="1561782"/>
                  </a:cubicBezTo>
                  <a:cubicBezTo>
                    <a:pt x="6824938" y="1561782"/>
                    <a:pt x="6821275" y="1558120"/>
                    <a:pt x="6820055" y="1559341"/>
                  </a:cubicBezTo>
                  <a:cubicBezTo>
                    <a:pt x="6817613" y="1560561"/>
                    <a:pt x="6817613" y="1560561"/>
                    <a:pt x="6811510" y="1556899"/>
                  </a:cubicBezTo>
                  <a:cubicBezTo>
                    <a:pt x="6810289" y="1555678"/>
                    <a:pt x="6811510" y="1558120"/>
                    <a:pt x="6813951" y="1559341"/>
                  </a:cubicBezTo>
                  <a:cubicBezTo>
                    <a:pt x="6816393" y="1560561"/>
                    <a:pt x="6817613" y="1563003"/>
                    <a:pt x="6817613" y="1561782"/>
                  </a:cubicBezTo>
                  <a:cubicBezTo>
                    <a:pt x="6817613" y="1561782"/>
                    <a:pt x="6821275" y="1564223"/>
                    <a:pt x="6822496" y="1564223"/>
                  </a:cubicBezTo>
                  <a:cubicBezTo>
                    <a:pt x="6823717" y="1564223"/>
                    <a:pt x="6826158" y="1565444"/>
                    <a:pt x="6828600" y="1566665"/>
                  </a:cubicBezTo>
                  <a:cubicBezTo>
                    <a:pt x="6828600" y="1566665"/>
                    <a:pt x="6827379" y="1567885"/>
                    <a:pt x="6827379" y="1569106"/>
                  </a:cubicBezTo>
                  <a:cubicBezTo>
                    <a:pt x="6827379" y="1569106"/>
                    <a:pt x="6824938" y="1570327"/>
                    <a:pt x="6821275" y="1567885"/>
                  </a:cubicBezTo>
                  <a:cubicBezTo>
                    <a:pt x="6812731" y="1563003"/>
                    <a:pt x="6815172" y="1569106"/>
                    <a:pt x="6813951" y="1572768"/>
                  </a:cubicBezTo>
                  <a:cubicBezTo>
                    <a:pt x="6813951" y="1576430"/>
                    <a:pt x="6815172" y="1580092"/>
                    <a:pt x="6806627" y="1577651"/>
                  </a:cubicBezTo>
                  <a:cubicBezTo>
                    <a:pt x="6801744" y="1576430"/>
                    <a:pt x="6794420" y="1571548"/>
                    <a:pt x="6795641" y="1578872"/>
                  </a:cubicBezTo>
                  <a:cubicBezTo>
                    <a:pt x="6796861" y="1581313"/>
                    <a:pt x="6795641" y="1583755"/>
                    <a:pt x="6794420" y="1583755"/>
                  </a:cubicBezTo>
                  <a:cubicBezTo>
                    <a:pt x="6791979" y="1583755"/>
                    <a:pt x="6788317" y="1577651"/>
                    <a:pt x="6783434" y="1581313"/>
                  </a:cubicBezTo>
                  <a:cubicBezTo>
                    <a:pt x="6780992" y="1582534"/>
                    <a:pt x="6778551" y="1582534"/>
                    <a:pt x="6779772" y="1584975"/>
                  </a:cubicBezTo>
                  <a:cubicBezTo>
                    <a:pt x="6780992" y="1588637"/>
                    <a:pt x="6776110" y="1587417"/>
                    <a:pt x="6771227" y="1586196"/>
                  </a:cubicBezTo>
                  <a:cubicBezTo>
                    <a:pt x="6762682" y="1582534"/>
                    <a:pt x="6766344" y="1584975"/>
                    <a:pt x="6763903" y="1587417"/>
                  </a:cubicBezTo>
                  <a:cubicBezTo>
                    <a:pt x="6762682" y="1588637"/>
                    <a:pt x="6762682" y="1586196"/>
                    <a:pt x="6759020" y="1589858"/>
                  </a:cubicBezTo>
                  <a:cubicBezTo>
                    <a:pt x="6757799" y="1591079"/>
                    <a:pt x="6754137" y="1589858"/>
                    <a:pt x="6752916" y="1591079"/>
                  </a:cubicBezTo>
                  <a:cubicBezTo>
                    <a:pt x="6751696" y="1591079"/>
                    <a:pt x="6748033" y="1589858"/>
                    <a:pt x="6746813" y="1589858"/>
                  </a:cubicBezTo>
                  <a:cubicBezTo>
                    <a:pt x="6741930" y="1592299"/>
                    <a:pt x="6735826" y="1591079"/>
                    <a:pt x="6734606" y="1594741"/>
                  </a:cubicBezTo>
                  <a:cubicBezTo>
                    <a:pt x="6733385" y="1600844"/>
                    <a:pt x="6730944" y="1599624"/>
                    <a:pt x="6722399" y="1600844"/>
                  </a:cubicBezTo>
                  <a:cubicBezTo>
                    <a:pt x="6719957" y="1600844"/>
                    <a:pt x="6722399" y="1603286"/>
                    <a:pt x="6726061" y="1604506"/>
                  </a:cubicBezTo>
                  <a:cubicBezTo>
                    <a:pt x="6729723" y="1605727"/>
                    <a:pt x="6732164" y="1606948"/>
                    <a:pt x="6733385" y="1605727"/>
                  </a:cubicBezTo>
                  <a:cubicBezTo>
                    <a:pt x="6733385" y="1604506"/>
                    <a:pt x="6739489" y="1604506"/>
                    <a:pt x="6740709" y="1603286"/>
                  </a:cubicBezTo>
                  <a:cubicBezTo>
                    <a:pt x="6743151" y="1602065"/>
                    <a:pt x="6750475" y="1598403"/>
                    <a:pt x="6759020" y="1600844"/>
                  </a:cubicBezTo>
                  <a:cubicBezTo>
                    <a:pt x="6763903" y="1603286"/>
                    <a:pt x="6776110" y="1597182"/>
                    <a:pt x="6780992" y="1599624"/>
                  </a:cubicBezTo>
                  <a:cubicBezTo>
                    <a:pt x="6785875" y="1602065"/>
                    <a:pt x="6791979" y="1599624"/>
                    <a:pt x="6795641" y="1602065"/>
                  </a:cubicBezTo>
                  <a:cubicBezTo>
                    <a:pt x="6796861" y="1603286"/>
                    <a:pt x="6799303" y="1604506"/>
                    <a:pt x="6800524" y="1605727"/>
                  </a:cubicBezTo>
                  <a:cubicBezTo>
                    <a:pt x="6800524" y="1606948"/>
                    <a:pt x="6799303" y="1606948"/>
                    <a:pt x="6799303" y="1606948"/>
                  </a:cubicBezTo>
                  <a:cubicBezTo>
                    <a:pt x="6796861" y="1606948"/>
                    <a:pt x="6793199" y="1602065"/>
                    <a:pt x="6789537" y="1604506"/>
                  </a:cubicBezTo>
                  <a:cubicBezTo>
                    <a:pt x="6787096" y="1605727"/>
                    <a:pt x="6784654" y="1605727"/>
                    <a:pt x="6785875" y="1608169"/>
                  </a:cubicBezTo>
                  <a:cubicBezTo>
                    <a:pt x="6785875" y="1611831"/>
                    <a:pt x="6782213" y="1610610"/>
                    <a:pt x="6778551" y="1608169"/>
                  </a:cubicBezTo>
                  <a:cubicBezTo>
                    <a:pt x="6774889" y="1606948"/>
                    <a:pt x="6773668" y="1605727"/>
                    <a:pt x="6772447" y="1606948"/>
                  </a:cubicBezTo>
                  <a:cubicBezTo>
                    <a:pt x="6772447" y="1606948"/>
                    <a:pt x="6772447" y="1608169"/>
                    <a:pt x="6771227" y="1609389"/>
                  </a:cubicBezTo>
                  <a:cubicBezTo>
                    <a:pt x="6770006" y="1610610"/>
                    <a:pt x="6770006" y="1608169"/>
                    <a:pt x="6766344" y="1611831"/>
                  </a:cubicBezTo>
                  <a:cubicBezTo>
                    <a:pt x="6765123" y="1613051"/>
                    <a:pt x="6761461" y="1611831"/>
                    <a:pt x="6760240" y="1611831"/>
                  </a:cubicBezTo>
                  <a:cubicBezTo>
                    <a:pt x="6759020" y="1611831"/>
                    <a:pt x="6755358" y="1610610"/>
                    <a:pt x="6755358" y="1610610"/>
                  </a:cubicBezTo>
                  <a:cubicBezTo>
                    <a:pt x="6750475" y="1613051"/>
                    <a:pt x="6745592" y="1610610"/>
                    <a:pt x="6744371" y="1614272"/>
                  </a:cubicBezTo>
                  <a:cubicBezTo>
                    <a:pt x="6741930" y="1620376"/>
                    <a:pt x="6740709" y="1619155"/>
                    <a:pt x="6732164" y="1619155"/>
                  </a:cubicBezTo>
                  <a:cubicBezTo>
                    <a:pt x="6729723" y="1619155"/>
                    <a:pt x="6732164" y="1621596"/>
                    <a:pt x="6735826" y="1622817"/>
                  </a:cubicBezTo>
                  <a:cubicBezTo>
                    <a:pt x="6739489" y="1624038"/>
                    <a:pt x="6741930" y="1625258"/>
                    <a:pt x="6741930" y="1624038"/>
                  </a:cubicBezTo>
                  <a:cubicBezTo>
                    <a:pt x="6743151" y="1622817"/>
                    <a:pt x="6748033" y="1624038"/>
                    <a:pt x="6749254" y="1622817"/>
                  </a:cubicBezTo>
                  <a:cubicBezTo>
                    <a:pt x="6751696" y="1621596"/>
                    <a:pt x="6759020" y="1617934"/>
                    <a:pt x="6767565" y="1621596"/>
                  </a:cubicBezTo>
                  <a:cubicBezTo>
                    <a:pt x="6770006" y="1622817"/>
                    <a:pt x="6773668" y="1621596"/>
                    <a:pt x="6777330" y="1621596"/>
                  </a:cubicBezTo>
                  <a:cubicBezTo>
                    <a:pt x="6780992" y="1620376"/>
                    <a:pt x="6784654" y="1620376"/>
                    <a:pt x="6787096" y="1621596"/>
                  </a:cubicBezTo>
                  <a:cubicBezTo>
                    <a:pt x="6790758" y="1624038"/>
                    <a:pt x="6796861" y="1621596"/>
                    <a:pt x="6800524" y="1624038"/>
                  </a:cubicBezTo>
                  <a:cubicBezTo>
                    <a:pt x="6804186" y="1625258"/>
                    <a:pt x="6806627" y="1627700"/>
                    <a:pt x="6810289" y="1628920"/>
                  </a:cubicBezTo>
                  <a:cubicBezTo>
                    <a:pt x="6811510" y="1628920"/>
                    <a:pt x="6812731" y="1630141"/>
                    <a:pt x="6813951" y="1630141"/>
                  </a:cubicBezTo>
                  <a:cubicBezTo>
                    <a:pt x="6813951" y="1630141"/>
                    <a:pt x="6812731" y="1631362"/>
                    <a:pt x="6812731" y="1632583"/>
                  </a:cubicBezTo>
                  <a:cubicBezTo>
                    <a:pt x="6812731" y="1632583"/>
                    <a:pt x="6812731" y="1632583"/>
                    <a:pt x="6812731" y="1632583"/>
                  </a:cubicBezTo>
                  <a:cubicBezTo>
                    <a:pt x="6812731" y="1632583"/>
                    <a:pt x="6811510" y="1632583"/>
                    <a:pt x="6811510" y="1632583"/>
                  </a:cubicBezTo>
                  <a:cubicBezTo>
                    <a:pt x="6810289" y="1632583"/>
                    <a:pt x="6809068" y="1632583"/>
                    <a:pt x="6807848" y="1632583"/>
                  </a:cubicBezTo>
                  <a:cubicBezTo>
                    <a:pt x="6806627" y="1633803"/>
                    <a:pt x="6804186" y="1632583"/>
                    <a:pt x="6802965" y="1632583"/>
                  </a:cubicBezTo>
                  <a:cubicBezTo>
                    <a:pt x="6799303" y="1635024"/>
                    <a:pt x="6795641" y="1635024"/>
                    <a:pt x="6794420" y="1637465"/>
                  </a:cubicBezTo>
                  <a:cubicBezTo>
                    <a:pt x="6794420" y="1637465"/>
                    <a:pt x="6794420" y="1637465"/>
                    <a:pt x="6794420" y="1638686"/>
                  </a:cubicBezTo>
                  <a:cubicBezTo>
                    <a:pt x="6794420" y="1638686"/>
                    <a:pt x="6794420" y="1638686"/>
                    <a:pt x="6794420" y="1638686"/>
                  </a:cubicBezTo>
                  <a:cubicBezTo>
                    <a:pt x="6794420" y="1638686"/>
                    <a:pt x="6794420" y="1638686"/>
                    <a:pt x="6794420" y="1638686"/>
                  </a:cubicBezTo>
                  <a:cubicBezTo>
                    <a:pt x="6794420" y="1638686"/>
                    <a:pt x="6794420" y="1638686"/>
                    <a:pt x="6794420" y="1639907"/>
                  </a:cubicBezTo>
                  <a:cubicBezTo>
                    <a:pt x="6793199" y="1641127"/>
                    <a:pt x="6793199" y="1639907"/>
                    <a:pt x="6790758" y="1643569"/>
                  </a:cubicBezTo>
                  <a:cubicBezTo>
                    <a:pt x="6789537" y="1644790"/>
                    <a:pt x="6785875" y="1644790"/>
                    <a:pt x="6784654" y="1644790"/>
                  </a:cubicBezTo>
                  <a:cubicBezTo>
                    <a:pt x="6783434" y="1646010"/>
                    <a:pt x="6779772" y="1644790"/>
                    <a:pt x="6779772" y="1644790"/>
                  </a:cubicBezTo>
                  <a:cubicBezTo>
                    <a:pt x="6776110" y="1647231"/>
                    <a:pt x="6770006" y="1647231"/>
                    <a:pt x="6770006" y="1650893"/>
                  </a:cubicBezTo>
                  <a:cubicBezTo>
                    <a:pt x="6768785" y="1656997"/>
                    <a:pt x="6767565" y="1655776"/>
                    <a:pt x="6760240" y="1658217"/>
                  </a:cubicBezTo>
                  <a:cubicBezTo>
                    <a:pt x="6757799" y="1659438"/>
                    <a:pt x="6760240" y="1660659"/>
                    <a:pt x="6763903" y="1661879"/>
                  </a:cubicBezTo>
                  <a:cubicBezTo>
                    <a:pt x="6767565" y="1663100"/>
                    <a:pt x="6770006" y="1663100"/>
                    <a:pt x="6770006" y="1661879"/>
                  </a:cubicBezTo>
                  <a:cubicBezTo>
                    <a:pt x="6770006" y="1660659"/>
                    <a:pt x="6774889" y="1660659"/>
                    <a:pt x="6777330" y="1659438"/>
                  </a:cubicBezTo>
                  <a:cubicBezTo>
                    <a:pt x="6779772" y="1658217"/>
                    <a:pt x="6784654" y="1653334"/>
                    <a:pt x="6794420" y="1655776"/>
                  </a:cubicBezTo>
                  <a:cubicBezTo>
                    <a:pt x="6799303" y="1656997"/>
                    <a:pt x="6809068" y="1650893"/>
                    <a:pt x="6813951" y="1652114"/>
                  </a:cubicBezTo>
                  <a:cubicBezTo>
                    <a:pt x="6817613" y="1653334"/>
                    <a:pt x="6823717" y="1652114"/>
                    <a:pt x="6827379" y="1653334"/>
                  </a:cubicBezTo>
                  <a:cubicBezTo>
                    <a:pt x="6828600" y="1653334"/>
                    <a:pt x="6828600" y="1654555"/>
                    <a:pt x="6829820" y="1654555"/>
                  </a:cubicBezTo>
                  <a:cubicBezTo>
                    <a:pt x="6829820" y="1654555"/>
                    <a:pt x="6828600" y="1654555"/>
                    <a:pt x="6828600" y="1654555"/>
                  </a:cubicBezTo>
                  <a:cubicBezTo>
                    <a:pt x="6826158" y="1655776"/>
                    <a:pt x="6824938" y="1655776"/>
                    <a:pt x="6824938" y="1658217"/>
                  </a:cubicBezTo>
                  <a:cubicBezTo>
                    <a:pt x="6824938" y="1661879"/>
                    <a:pt x="6821275" y="1659438"/>
                    <a:pt x="6817613" y="1658217"/>
                  </a:cubicBezTo>
                  <a:cubicBezTo>
                    <a:pt x="6811510" y="1653334"/>
                    <a:pt x="6813951" y="1655776"/>
                    <a:pt x="6811510" y="1658217"/>
                  </a:cubicBezTo>
                  <a:cubicBezTo>
                    <a:pt x="6810289" y="1659438"/>
                    <a:pt x="6810289" y="1656997"/>
                    <a:pt x="6806627" y="1660659"/>
                  </a:cubicBezTo>
                  <a:cubicBezTo>
                    <a:pt x="6805406" y="1661879"/>
                    <a:pt x="6802965" y="1660659"/>
                    <a:pt x="6801744" y="1660659"/>
                  </a:cubicBezTo>
                  <a:cubicBezTo>
                    <a:pt x="6800524" y="1660659"/>
                    <a:pt x="6798082" y="1658217"/>
                    <a:pt x="6796861" y="1659438"/>
                  </a:cubicBezTo>
                  <a:cubicBezTo>
                    <a:pt x="6791979" y="1660659"/>
                    <a:pt x="6788317" y="1658217"/>
                    <a:pt x="6785875" y="1661879"/>
                  </a:cubicBezTo>
                  <a:cubicBezTo>
                    <a:pt x="6782213" y="1667983"/>
                    <a:pt x="6782213" y="1665541"/>
                    <a:pt x="6773668" y="1665541"/>
                  </a:cubicBezTo>
                  <a:cubicBezTo>
                    <a:pt x="6771227" y="1665541"/>
                    <a:pt x="6772447" y="1667983"/>
                    <a:pt x="6776110" y="1670424"/>
                  </a:cubicBezTo>
                  <a:cubicBezTo>
                    <a:pt x="6778551" y="1672866"/>
                    <a:pt x="6780992" y="1674086"/>
                    <a:pt x="6780992" y="1672866"/>
                  </a:cubicBezTo>
                  <a:cubicBezTo>
                    <a:pt x="6782213" y="1671645"/>
                    <a:pt x="6785875" y="1672866"/>
                    <a:pt x="6788317" y="1672866"/>
                  </a:cubicBezTo>
                  <a:cubicBezTo>
                    <a:pt x="6790758" y="1671645"/>
                    <a:pt x="6798082" y="1669204"/>
                    <a:pt x="6804186" y="1674086"/>
                  </a:cubicBezTo>
                  <a:cubicBezTo>
                    <a:pt x="6805406" y="1675307"/>
                    <a:pt x="6809068" y="1675307"/>
                    <a:pt x="6813951" y="1675307"/>
                  </a:cubicBezTo>
                  <a:cubicBezTo>
                    <a:pt x="6817613" y="1675307"/>
                    <a:pt x="6821275" y="1675307"/>
                    <a:pt x="6822496" y="1676528"/>
                  </a:cubicBezTo>
                  <a:cubicBezTo>
                    <a:pt x="6826158" y="1678969"/>
                    <a:pt x="6831041" y="1678969"/>
                    <a:pt x="6834703" y="1681411"/>
                  </a:cubicBezTo>
                  <a:cubicBezTo>
                    <a:pt x="6837145" y="1683852"/>
                    <a:pt x="6839586" y="1686293"/>
                    <a:pt x="6842027" y="1688735"/>
                  </a:cubicBezTo>
                  <a:cubicBezTo>
                    <a:pt x="6843248" y="1689955"/>
                    <a:pt x="6844469" y="1689955"/>
                    <a:pt x="6845689" y="1691176"/>
                  </a:cubicBezTo>
                  <a:cubicBezTo>
                    <a:pt x="6843248" y="1691176"/>
                    <a:pt x="6842027" y="1692397"/>
                    <a:pt x="6839586" y="1693618"/>
                  </a:cubicBezTo>
                  <a:cubicBezTo>
                    <a:pt x="6839586" y="1693618"/>
                    <a:pt x="6840807" y="1685073"/>
                    <a:pt x="6834703" y="1689955"/>
                  </a:cubicBezTo>
                  <a:cubicBezTo>
                    <a:pt x="6834703" y="1689955"/>
                    <a:pt x="6832262" y="1689955"/>
                    <a:pt x="6829820" y="1686293"/>
                  </a:cubicBezTo>
                  <a:cubicBezTo>
                    <a:pt x="6823717" y="1678969"/>
                    <a:pt x="6823717" y="1685073"/>
                    <a:pt x="6821275" y="1688735"/>
                  </a:cubicBezTo>
                  <a:cubicBezTo>
                    <a:pt x="6820055" y="1692397"/>
                    <a:pt x="6820055" y="1694838"/>
                    <a:pt x="6812731" y="1691176"/>
                  </a:cubicBezTo>
                  <a:cubicBezTo>
                    <a:pt x="6809068" y="1688735"/>
                    <a:pt x="6802965" y="1681411"/>
                    <a:pt x="6802965" y="1688735"/>
                  </a:cubicBezTo>
                  <a:cubicBezTo>
                    <a:pt x="6802965" y="1691176"/>
                    <a:pt x="6801744" y="1692397"/>
                    <a:pt x="6799303" y="1692397"/>
                  </a:cubicBezTo>
                  <a:cubicBezTo>
                    <a:pt x="6796861" y="1692397"/>
                    <a:pt x="6795641" y="1685073"/>
                    <a:pt x="6790758" y="1686293"/>
                  </a:cubicBezTo>
                  <a:cubicBezTo>
                    <a:pt x="6788317" y="1687514"/>
                    <a:pt x="6785875" y="1686293"/>
                    <a:pt x="6785875" y="1688735"/>
                  </a:cubicBezTo>
                  <a:cubicBezTo>
                    <a:pt x="6784654" y="1692397"/>
                    <a:pt x="6782213" y="1689955"/>
                    <a:pt x="6778551" y="1686293"/>
                  </a:cubicBezTo>
                  <a:cubicBezTo>
                    <a:pt x="6774889" y="1682631"/>
                    <a:pt x="6773668" y="1682631"/>
                    <a:pt x="6773668" y="1682631"/>
                  </a:cubicBezTo>
                  <a:cubicBezTo>
                    <a:pt x="6773668" y="1682631"/>
                    <a:pt x="6772447" y="1683852"/>
                    <a:pt x="6771227" y="1685073"/>
                  </a:cubicBezTo>
                  <a:cubicBezTo>
                    <a:pt x="6768785" y="1686293"/>
                    <a:pt x="6770006" y="1683852"/>
                    <a:pt x="6765123" y="1686293"/>
                  </a:cubicBezTo>
                  <a:cubicBezTo>
                    <a:pt x="6762682" y="1687514"/>
                    <a:pt x="6760240" y="1685073"/>
                    <a:pt x="6759020" y="1685073"/>
                  </a:cubicBezTo>
                  <a:cubicBezTo>
                    <a:pt x="6757799" y="1685073"/>
                    <a:pt x="6754137" y="1682631"/>
                    <a:pt x="6754137" y="1682631"/>
                  </a:cubicBezTo>
                  <a:cubicBezTo>
                    <a:pt x="6749254" y="1682631"/>
                    <a:pt x="6744371" y="1678969"/>
                    <a:pt x="6741930" y="1682631"/>
                  </a:cubicBezTo>
                  <a:cubicBezTo>
                    <a:pt x="6737047" y="1687514"/>
                    <a:pt x="6737047" y="1686293"/>
                    <a:pt x="6728502" y="1682631"/>
                  </a:cubicBezTo>
                  <a:cubicBezTo>
                    <a:pt x="6726061" y="1681411"/>
                    <a:pt x="6727282" y="1685073"/>
                    <a:pt x="6730944" y="1687514"/>
                  </a:cubicBezTo>
                  <a:cubicBezTo>
                    <a:pt x="6733385" y="1689955"/>
                    <a:pt x="6735826" y="1692397"/>
                    <a:pt x="6737047" y="1691176"/>
                  </a:cubicBezTo>
                  <a:cubicBezTo>
                    <a:pt x="6738268" y="1689955"/>
                    <a:pt x="6743151" y="1692397"/>
                    <a:pt x="6745592" y="1692397"/>
                  </a:cubicBezTo>
                  <a:cubicBezTo>
                    <a:pt x="6748033" y="1692397"/>
                    <a:pt x="6756578" y="1691176"/>
                    <a:pt x="6763903" y="1697280"/>
                  </a:cubicBezTo>
                  <a:cubicBezTo>
                    <a:pt x="6766344" y="1698500"/>
                    <a:pt x="6770006" y="1699721"/>
                    <a:pt x="6773668" y="1700942"/>
                  </a:cubicBezTo>
                  <a:cubicBezTo>
                    <a:pt x="6776110" y="1700942"/>
                    <a:pt x="6778551" y="1702162"/>
                    <a:pt x="6780992" y="1702162"/>
                  </a:cubicBezTo>
                  <a:cubicBezTo>
                    <a:pt x="6780992" y="1703383"/>
                    <a:pt x="6782213" y="1704604"/>
                    <a:pt x="6783434" y="1707045"/>
                  </a:cubicBezTo>
                  <a:cubicBezTo>
                    <a:pt x="6785875" y="1709487"/>
                    <a:pt x="6787096" y="1710707"/>
                    <a:pt x="6788317" y="1709487"/>
                  </a:cubicBezTo>
                  <a:cubicBezTo>
                    <a:pt x="6789537" y="1708266"/>
                    <a:pt x="6793199" y="1710707"/>
                    <a:pt x="6794420" y="1709487"/>
                  </a:cubicBezTo>
                  <a:cubicBezTo>
                    <a:pt x="6795641" y="1709487"/>
                    <a:pt x="6795641" y="1710707"/>
                    <a:pt x="6796861" y="1710707"/>
                  </a:cubicBezTo>
                  <a:cubicBezTo>
                    <a:pt x="6799303" y="1713149"/>
                    <a:pt x="6800524" y="1715590"/>
                    <a:pt x="6802965" y="1718032"/>
                  </a:cubicBezTo>
                  <a:cubicBezTo>
                    <a:pt x="6801744" y="1718032"/>
                    <a:pt x="6800524" y="1718032"/>
                    <a:pt x="6800524" y="1719252"/>
                  </a:cubicBezTo>
                  <a:cubicBezTo>
                    <a:pt x="6800524" y="1719252"/>
                    <a:pt x="6800524" y="1719252"/>
                    <a:pt x="6800524" y="1720473"/>
                  </a:cubicBezTo>
                  <a:lnTo>
                    <a:pt x="6798082" y="1720473"/>
                  </a:lnTo>
                  <a:cubicBezTo>
                    <a:pt x="6796861" y="1720473"/>
                    <a:pt x="6795641" y="1719252"/>
                    <a:pt x="6794420" y="1718032"/>
                  </a:cubicBezTo>
                  <a:cubicBezTo>
                    <a:pt x="6788317" y="1713149"/>
                    <a:pt x="6790758" y="1715590"/>
                    <a:pt x="6788317" y="1716811"/>
                  </a:cubicBezTo>
                  <a:cubicBezTo>
                    <a:pt x="6787096" y="1718032"/>
                    <a:pt x="6787096" y="1715590"/>
                    <a:pt x="6783434" y="1718032"/>
                  </a:cubicBezTo>
                  <a:cubicBezTo>
                    <a:pt x="6782213" y="1719252"/>
                    <a:pt x="6779772" y="1716811"/>
                    <a:pt x="6778551" y="1716811"/>
                  </a:cubicBezTo>
                  <a:cubicBezTo>
                    <a:pt x="6778551" y="1716811"/>
                    <a:pt x="6778551" y="1716811"/>
                    <a:pt x="6778551" y="1716811"/>
                  </a:cubicBezTo>
                  <a:cubicBezTo>
                    <a:pt x="6778551" y="1714369"/>
                    <a:pt x="6778551" y="1711928"/>
                    <a:pt x="6778551" y="1707045"/>
                  </a:cubicBezTo>
                  <a:cubicBezTo>
                    <a:pt x="6778551" y="1703383"/>
                    <a:pt x="6776110" y="1707045"/>
                    <a:pt x="6773668" y="1711928"/>
                  </a:cubicBezTo>
                  <a:cubicBezTo>
                    <a:pt x="6773668" y="1713149"/>
                    <a:pt x="6772447" y="1714369"/>
                    <a:pt x="6772447" y="1714369"/>
                  </a:cubicBezTo>
                  <a:cubicBezTo>
                    <a:pt x="6768785" y="1714369"/>
                    <a:pt x="6766344" y="1713149"/>
                    <a:pt x="6763903" y="1715590"/>
                  </a:cubicBezTo>
                  <a:cubicBezTo>
                    <a:pt x="6760240" y="1720473"/>
                    <a:pt x="6760240" y="1718032"/>
                    <a:pt x="6752916" y="1716811"/>
                  </a:cubicBezTo>
                  <a:cubicBezTo>
                    <a:pt x="6750475" y="1716811"/>
                    <a:pt x="6751696" y="1718032"/>
                    <a:pt x="6755358" y="1720473"/>
                  </a:cubicBezTo>
                  <a:cubicBezTo>
                    <a:pt x="6757799" y="1722914"/>
                    <a:pt x="6759020" y="1724135"/>
                    <a:pt x="6760240" y="1722914"/>
                  </a:cubicBezTo>
                  <a:cubicBezTo>
                    <a:pt x="6761461" y="1721694"/>
                    <a:pt x="6765123" y="1724135"/>
                    <a:pt x="6766344" y="1724135"/>
                  </a:cubicBezTo>
                  <a:cubicBezTo>
                    <a:pt x="6767565" y="1724135"/>
                    <a:pt x="6770006" y="1722914"/>
                    <a:pt x="6773668" y="1724135"/>
                  </a:cubicBezTo>
                  <a:cubicBezTo>
                    <a:pt x="6773668" y="1726576"/>
                    <a:pt x="6774889" y="1729018"/>
                    <a:pt x="6776110" y="1730239"/>
                  </a:cubicBezTo>
                  <a:cubicBezTo>
                    <a:pt x="6776110" y="1731459"/>
                    <a:pt x="6777330" y="1731459"/>
                    <a:pt x="6778551" y="1732680"/>
                  </a:cubicBezTo>
                  <a:cubicBezTo>
                    <a:pt x="6779772" y="1733901"/>
                    <a:pt x="6779772" y="1735121"/>
                    <a:pt x="6780992" y="1736342"/>
                  </a:cubicBezTo>
                  <a:cubicBezTo>
                    <a:pt x="6782213" y="1737563"/>
                    <a:pt x="6783434" y="1740004"/>
                    <a:pt x="6783434" y="1742446"/>
                  </a:cubicBezTo>
                  <a:cubicBezTo>
                    <a:pt x="6779772" y="1737563"/>
                    <a:pt x="6776110" y="1732680"/>
                    <a:pt x="6774889" y="1740004"/>
                  </a:cubicBezTo>
                  <a:cubicBezTo>
                    <a:pt x="6773668" y="1743666"/>
                    <a:pt x="6771227" y="1744887"/>
                    <a:pt x="6768785" y="1743666"/>
                  </a:cubicBezTo>
                  <a:cubicBezTo>
                    <a:pt x="6766344" y="1742446"/>
                    <a:pt x="6766344" y="1732680"/>
                    <a:pt x="6759020" y="1733901"/>
                  </a:cubicBezTo>
                  <a:cubicBezTo>
                    <a:pt x="6755358" y="1733901"/>
                    <a:pt x="6752916" y="1731459"/>
                    <a:pt x="6751696" y="1735121"/>
                  </a:cubicBezTo>
                  <a:cubicBezTo>
                    <a:pt x="6749254" y="1740004"/>
                    <a:pt x="6745592" y="1735121"/>
                    <a:pt x="6741930" y="1730239"/>
                  </a:cubicBezTo>
                  <a:cubicBezTo>
                    <a:pt x="6738268" y="1725356"/>
                    <a:pt x="6737047" y="1722914"/>
                    <a:pt x="6737047" y="1722914"/>
                  </a:cubicBezTo>
                  <a:cubicBezTo>
                    <a:pt x="6735826" y="1722914"/>
                    <a:pt x="6735826" y="1724135"/>
                    <a:pt x="6733385" y="1724135"/>
                  </a:cubicBezTo>
                  <a:cubicBezTo>
                    <a:pt x="6729723" y="1724135"/>
                    <a:pt x="6732164" y="1722914"/>
                    <a:pt x="6726061" y="1722914"/>
                  </a:cubicBezTo>
                  <a:cubicBezTo>
                    <a:pt x="6723619" y="1722914"/>
                    <a:pt x="6721178" y="1719252"/>
                    <a:pt x="6718737" y="1718032"/>
                  </a:cubicBezTo>
                  <a:cubicBezTo>
                    <a:pt x="6716295" y="1716811"/>
                    <a:pt x="6713854" y="1713149"/>
                    <a:pt x="6713854" y="1711928"/>
                  </a:cubicBezTo>
                  <a:cubicBezTo>
                    <a:pt x="6706530" y="1710707"/>
                    <a:pt x="6701647" y="1703383"/>
                    <a:pt x="6697985" y="1705825"/>
                  </a:cubicBezTo>
                  <a:cubicBezTo>
                    <a:pt x="6689440" y="1710707"/>
                    <a:pt x="6689440" y="1707045"/>
                    <a:pt x="6680895" y="1699721"/>
                  </a:cubicBezTo>
                  <a:cubicBezTo>
                    <a:pt x="6678454" y="1697280"/>
                    <a:pt x="6678454" y="1702162"/>
                    <a:pt x="6680895" y="1707045"/>
                  </a:cubicBezTo>
                  <a:cubicBezTo>
                    <a:pt x="6683336" y="1711928"/>
                    <a:pt x="6684557" y="1715590"/>
                    <a:pt x="6686998" y="1714369"/>
                  </a:cubicBezTo>
                  <a:cubicBezTo>
                    <a:pt x="6688219" y="1713149"/>
                    <a:pt x="6693102" y="1719252"/>
                    <a:pt x="6696764" y="1720473"/>
                  </a:cubicBezTo>
                  <a:cubicBezTo>
                    <a:pt x="6697985" y="1720473"/>
                    <a:pt x="6702868" y="1721694"/>
                    <a:pt x="6706530" y="1724135"/>
                  </a:cubicBezTo>
                  <a:cubicBezTo>
                    <a:pt x="6710192" y="1726576"/>
                    <a:pt x="6715075" y="1730239"/>
                    <a:pt x="6718737" y="1735121"/>
                  </a:cubicBezTo>
                  <a:cubicBezTo>
                    <a:pt x="6719957" y="1736342"/>
                    <a:pt x="6721178" y="1737563"/>
                    <a:pt x="6723619" y="1740004"/>
                  </a:cubicBezTo>
                  <a:cubicBezTo>
                    <a:pt x="6726061" y="1741225"/>
                    <a:pt x="6728502" y="1742446"/>
                    <a:pt x="6730944" y="1743666"/>
                  </a:cubicBezTo>
                  <a:cubicBezTo>
                    <a:pt x="6735826" y="1746108"/>
                    <a:pt x="6741930" y="1748549"/>
                    <a:pt x="6743151" y="1752211"/>
                  </a:cubicBezTo>
                  <a:cubicBezTo>
                    <a:pt x="6746813" y="1758315"/>
                    <a:pt x="6755358" y="1760756"/>
                    <a:pt x="6757799" y="1766860"/>
                  </a:cubicBezTo>
                  <a:cubicBezTo>
                    <a:pt x="6760240" y="1772963"/>
                    <a:pt x="6763903" y="1779067"/>
                    <a:pt x="6768785" y="1785170"/>
                  </a:cubicBezTo>
                  <a:cubicBezTo>
                    <a:pt x="6767565" y="1785170"/>
                    <a:pt x="6766344" y="1785170"/>
                    <a:pt x="6766344" y="1787612"/>
                  </a:cubicBezTo>
                  <a:cubicBezTo>
                    <a:pt x="6766344" y="1791274"/>
                    <a:pt x="6762682" y="1788832"/>
                    <a:pt x="6759020" y="1787612"/>
                  </a:cubicBezTo>
                  <a:cubicBezTo>
                    <a:pt x="6751696" y="1783949"/>
                    <a:pt x="6754137" y="1785170"/>
                    <a:pt x="6751696" y="1787612"/>
                  </a:cubicBezTo>
                  <a:cubicBezTo>
                    <a:pt x="6750475" y="1788832"/>
                    <a:pt x="6750475" y="1786391"/>
                    <a:pt x="6746813" y="1788832"/>
                  </a:cubicBezTo>
                  <a:cubicBezTo>
                    <a:pt x="6745592" y="1790053"/>
                    <a:pt x="6741930" y="1788832"/>
                    <a:pt x="6740709" y="1788832"/>
                  </a:cubicBezTo>
                  <a:cubicBezTo>
                    <a:pt x="6739489" y="1788832"/>
                    <a:pt x="6735826" y="1787612"/>
                    <a:pt x="6735826" y="1787612"/>
                  </a:cubicBezTo>
                  <a:cubicBezTo>
                    <a:pt x="6730944" y="1788832"/>
                    <a:pt x="6726061" y="1787612"/>
                    <a:pt x="6724840" y="1790053"/>
                  </a:cubicBezTo>
                  <a:cubicBezTo>
                    <a:pt x="6722399" y="1796156"/>
                    <a:pt x="6721178" y="1793715"/>
                    <a:pt x="6713854" y="1793715"/>
                  </a:cubicBezTo>
                  <a:cubicBezTo>
                    <a:pt x="6711412" y="1793715"/>
                    <a:pt x="6713854" y="1796156"/>
                    <a:pt x="6716295" y="1797377"/>
                  </a:cubicBezTo>
                  <a:cubicBezTo>
                    <a:pt x="6718737" y="1798598"/>
                    <a:pt x="6721178" y="1799819"/>
                    <a:pt x="6722399" y="1799819"/>
                  </a:cubicBezTo>
                  <a:cubicBezTo>
                    <a:pt x="6723619" y="1798598"/>
                    <a:pt x="6727282" y="1799819"/>
                    <a:pt x="6729723" y="1799819"/>
                  </a:cubicBezTo>
                  <a:cubicBezTo>
                    <a:pt x="6730944" y="1798598"/>
                    <a:pt x="6735826" y="1797377"/>
                    <a:pt x="6741930" y="1798598"/>
                  </a:cubicBezTo>
                  <a:cubicBezTo>
                    <a:pt x="6741930" y="1798598"/>
                    <a:pt x="6741930" y="1798598"/>
                    <a:pt x="6741930" y="1798598"/>
                  </a:cubicBezTo>
                  <a:cubicBezTo>
                    <a:pt x="6739489" y="1799819"/>
                    <a:pt x="6738268" y="1803481"/>
                    <a:pt x="6737047" y="1807143"/>
                  </a:cubicBezTo>
                  <a:cubicBezTo>
                    <a:pt x="6733385" y="1813246"/>
                    <a:pt x="6733385" y="1818129"/>
                    <a:pt x="6723619" y="1809584"/>
                  </a:cubicBezTo>
                  <a:cubicBezTo>
                    <a:pt x="6721178" y="1807143"/>
                    <a:pt x="6717516" y="1802260"/>
                    <a:pt x="6715075" y="1799819"/>
                  </a:cubicBezTo>
                  <a:cubicBezTo>
                    <a:pt x="6712633" y="1797377"/>
                    <a:pt x="6710192" y="1797377"/>
                    <a:pt x="6708971" y="1802260"/>
                  </a:cubicBezTo>
                  <a:cubicBezTo>
                    <a:pt x="6707750" y="1807143"/>
                    <a:pt x="6705309" y="1809584"/>
                    <a:pt x="6702868" y="1808363"/>
                  </a:cubicBezTo>
                  <a:cubicBezTo>
                    <a:pt x="6701647" y="1808363"/>
                    <a:pt x="6700426" y="1804701"/>
                    <a:pt x="6699205" y="1801039"/>
                  </a:cubicBezTo>
                  <a:cubicBezTo>
                    <a:pt x="6697985" y="1798598"/>
                    <a:pt x="6695543" y="1794936"/>
                    <a:pt x="6691881" y="1796156"/>
                  </a:cubicBezTo>
                  <a:cubicBezTo>
                    <a:pt x="6688219" y="1796156"/>
                    <a:pt x="6684557" y="1793715"/>
                    <a:pt x="6682116" y="1797377"/>
                  </a:cubicBezTo>
                  <a:cubicBezTo>
                    <a:pt x="6679674" y="1803481"/>
                    <a:pt x="6674791" y="1797377"/>
                    <a:pt x="6671129" y="1791274"/>
                  </a:cubicBezTo>
                  <a:cubicBezTo>
                    <a:pt x="6667467" y="1783949"/>
                    <a:pt x="6666247" y="1782729"/>
                    <a:pt x="6665026" y="1782729"/>
                  </a:cubicBezTo>
                  <a:cubicBezTo>
                    <a:pt x="6663805" y="1782729"/>
                    <a:pt x="6662584" y="1783949"/>
                    <a:pt x="6660143" y="1785170"/>
                  </a:cubicBezTo>
                  <a:cubicBezTo>
                    <a:pt x="6656481" y="1785170"/>
                    <a:pt x="6658922" y="1782729"/>
                    <a:pt x="6650377" y="1783949"/>
                  </a:cubicBezTo>
                  <a:cubicBezTo>
                    <a:pt x="6647936" y="1783949"/>
                    <a:pt x="6646715" y="1782729"/>
                    <a:pt x="6645495" y="1781508"/>
                  </a:cubicBezTo>
                  <a:cubicBezTo>
                    <a:pt x="6644274" y="1780287"/>
                    <a:pt x="6643053" y="1777846"/>
                    <a:pt x="6641833" y="1777846"/>
                  </a:cubicBezTo>
                  <a:cubicBezTo>
                    <a:pt x="6639391" y="1776625"/>
                    <a:pt x="6636950" y="1770522"/>
                    <a:pt x="6636950" y="1770522"/>
                  </a:cubicBezTo>
                  <a:cubicBezTo>
                    <a:pt x="6634508" y="1769301"/>
                    <a:pt x="6633288" y="1768080"/>
                    <a:pt x="6630846" y="1766860"/>
                  </a:cubicBezTo>
                  <a:cubicBezTo>
                    <a:pt x="6629626" y="1765639"/>
                    <a:pt x="6627184" y="1764418"/>
                    <a:pt x="6625963" y="1763197"/>
                  </a:cubicBezTo>
                  <a:cubicBezTo>
                    <a:pt x="6623522" y="1760756"/>
                    <a:pt x="6619860" y="1758315"/>
                    <a:pt x="6617419" y="1759535"/>
                  </a:cubicBezTo>
                  <a:cubicBezTo>
                    <a:pt x="6611315" y="1761977"/>
                    <a:pt x="6608874" y="1760756"/>
                    <a:pt x="6606432" y="1759535"/>
                  </a:cubicBezTo>
                  <a:cubicBezTo>
                    <a:pt x="6605212" y="1758315"/>
                    <a:pt x="6603991" y="1757094"/>
                    <a:pt x="6602770" y="1754653"/>
                  </a:cubicBezTo>
                  <a:cubicBezTo>
                    <a:pt x="6601549" y="1753432"/>
                    <a:pt x="6601549" y="1752211"/>
                    <a:pt x="6600329" y="1750990"/>
                  </a:cubicBezTo>
                  <a:cubicBezTo>
                    <a:pt x="6599108" y="1749770"/>
                    <a:pt x="6599108" y="1747328"/>
                    <a:pt x="6597887" y="1746108"/>
                  </a:cubicBezTo>
                  <a:cubicBezTo>
                    <a:pt x="6595446" y="1741225"/>
                    <a:pt x="6594225" y="1747328"/>
                    <a:pt x="6595446" y="1755873"/>
                  </a:cubicBezTo>
                  <a:cubicBezTo>
                    <a:pt x="6595446" y="1757094"/>
                    <a:pt x="6595446" y="1759535"/>
                    <a:pt x="6596667" y="1760756"/>
                  </a:cubicBezTo>
                  <a:cubicBezTo>
                    <a:pt x="6596667" y="1761977"/>
                    <a:pt x="6597887" y="1763197"/>
                    <a:pt x="6597887" y="1764418"/>
                  </a:cubicBezTo>
                  <a:cubicBezTo>
                    <a:pt x="6599108" y="1766860"/>
                    <a:pt x="6600329" y="1768080"/>
                    <a:pt x="6600329" y="1768080"/>
                  </a:cubicBezTo>
                  <a:cubicBezTo>
                    <a:pt x="6601549" y="1768080"/>
                    <a:pt x="6603991" y="1770522"/>
                    <a:pt x="6605212" y="1772963"/>
                  </a:cubicBezTo>
                  <a:cubicBezTo>
                    <a:pt x="6607653" y="1775405"/>
                    <a:pt x="6610094" y="1777846"/>
                    <a:pt x="6611315" y="1779067"/>
                  </a:cubicBezTo>
                  <a:cubicBezTo>
                    <a:pt x="6613756" y="1780287"/>
                    <a:pt x="6618639" y="1782729"/>
                    <a:pt x="6623522" y="1786391"/>
                  </a:cubicBezTo>
                  <a:cubicBezTo>
                    <a:pt x="6628405" y="1790053"/>
                    <a:pt x="6633288" y="1794936"/>
                    <a:pt x="6638170" y="1803481"/>
                  </a:cubicBezTo>
                  <a:cubicBezTo>
                    <a:pt x="6640612" y="1807143"/>
                    <a:pt x="6646715" y="1812026"/>
                    <a:pt x="6654040" y="1815688"/>
                  </a:cubicBezTo>
                  <a:cubicBezTo>
                    <a:pt x="6661364" y="1819350"/>
                    <a:pt x="6667467" y="1821791"/>
                    <a:pt x="6669909" y="1825453"/>
                  </a:cubicBezTo>
                  <a:cubicBezTo>
                    <a:pt x="6674791" y="1832777"/>
                    <a:pt x="6685778" y="1836440"/>
                    <a:pt x="6690661" y="1843764"/>
                  </a:cubicBezTo>
                  <a:cubicBezTo>
                    <a:pt x="6694323" y="1849867"/>
                    <a:pt x="6697985" y="1855971"/>
                    <a:pt x="6704088" y="1862074"/>
                  </a:cubicBezTo>
                  <a:cubicBezTo>
                    <a:pt x="6708971" y="1868178"/>
                    <a:pt x="6715075" y="1871840"/>
                    <a:pt x="6721178" y="1875502"/>
                  </a:cubicBezTo>
                  <a:cubicBezTo>
                    <a:pt x="6721178" y="1875502"/>
                    <a:pt x="6721178" y="1875502"/>
                    <a:pt x="6721178" y="1875502"/>
                  </a:cubicBezTo>
                  <a:cubicBezTo>
                    <a:pt x="6718737" y="1876723"/>
                    <a:pt x="6715075" y="1874281"/>
                    <a:pt x="6713854" y="1875502"/>
                  </a:cubicBezTo>
                  <a:cubicBezTo>
                    <a:pt x="6711412" y="1875502"/>
                    <a:pt x="6707750" y="1873061"/>
                    <a:pt x="6707750" y="1873061"/>
                  </a:cubicBezTo>
                  <a:cubicBezTo>
                    <a:pt x="6701647" y="1875502"/>
                    <a:pt x="6694323" y="1871840"/>
                    <a:pt x="6691881" y="1876723"/>
                  </a:cubicBezTo>
                  <a:cubicBezTo>
                    <a:pt x="6690661" y="1877943"/>
                    <a:pt x="6690661" y="1879164"/>
                    <a:pt x="6689440" y="1880385"/>
                  </a:cubicBezTo>
                  <a:cubicBezTo>
                    <a:pt x="6683336" y="1877943"/>
                    <a:pt x="6677233" y="1871840"/>
                    <a:pt x="6673571" y="1873061"/>
                  </a:cubicBezTo>
                  <a:cubicBezTo>
                    <a:pt x="6667467" y="1876723"/>
                    <a:pt x="6666247" y="1874281"/>
                    <a:pt x="6656481" y="1865736"/>
                  </a:cubicBezTo>
                  <a:cubicBezTo>
                    <a:pt x="6652819" y="1863295"/>
                    <a:pt x="6655260" y="1866957"/>
                    <a:pt x="6657702" y="1873061"/>
                  </a:cubicBezTo>
                  <a:cubicBezTo>
                    <a:pt x="6660143" y="1877943"/>
                    <a:pt x="6663805" y="1881605"/>
                    <a:pt x="6665026" y="1881605"/>
                  </a:cubicBezTo>
                  <a:cubicBezTo>
                    <a:pt x="6666247" y="1881605"/>
                    <a:pt x="6667467" y="1882826"/>
                    <a:pt x="6669909" y="1884047"/>
                  </a:cubicBezTo>
                  <a:cubicBezTo>
                    <a:pt x="6672350" y="1885268"/>
                    <a:pt x="6673571" y="1887709"/>
                    <a:pt x="6676012" y="1887709"/>
                  </a:cubicBezTo>
                  <a:cubicBezTo>
                    <a:pt x="6677233" y="1887709"/>
                    <a:pt x="6680895" y="1888930"/>
                    <a:pt x="6685778" y="1891371"/>
                  </a:cubicBezTo>
                  <a:cubicBezTo>
                    <a:pt x="6688219" y="1892592"/>
                    <a:pt x="6690661" y="1893812"/>
                    <a:pt x="6693102" y="1896254"/>
                  </a:cubicBezTo>
                  <a:cubicBezTo>
                    <a:pt x="6695543" y="1897475"/>
                    <a:pt x="6697985" y="1899916"/>
                    <a:pt x="6700426" y="1903578"/>
                  </a:cubicBezTo>
                  <a:cubicBezTo>
                    <a:pt x="6701647" y="1904799"/>
                    <a:pt x="6704088" y="1906019"/>
                    <a:pt x="6706530" y="1908461"/>
                  </a:cubicBezTo>
                  <a:cubicBezTo>
                    <a:pt x="6708971" y="1909682"/>
                    <a:pt x="6711412" y="1910902"/>
                    <a:pt x="6715075" y="1912123"/>
                  </a:cubicBezTo>
                  <a:cubicBezTo>
                    <a:pt x="6717516" y="1913344"/>
                    <a:pt x="6721178" y="1914564"/>
                    <a:pt x="6723619" y="1915785"/>
                  </a:cubicBezTo>
                  <a:cubicBezTo>
                    <a:pt x="6726061" y="1917006"/>
                    <a:pt x="6728502" y="1918226"/>
                    <a:pt x="6729723" y="1919447"/>
                  </a:cubicBezTo>
                  <a:cubicBezTo>
                    <a:pt x="6734606" y="1924330"/>
                    <a:pt x="6743151" y="1927992"/>
                    <a:pt x="6748033" y="1932875"/>
                  </a:cubicBezTo>
                  <a:cubicBezTo>
                    <a:pt x="6749254" y="1934096"/>
                    <a:pt x="6750475" y="1935316"/>
                    <a:pt x="6751696" y="1936537"/>
                  </a:cubicBezTo>
                  <a:cubicBezTo>
                    <a:pt x="6750475" y="1937758"/>
                    <a:pt x="6748033" y="1937758"/>
                    <a:pt x="6744371" y="1934096"/>
                  </a:cubicBezTo>
                  <a:cubicBezTo>
                    <a:pt x="6739489" y="1930433"/>
                    <a:pt x="6730944" y="1921889"/>
                    <a:pt x="6730944" y="1930433"/>
                  </a:cubicBezTo>
                  <a:cubicBezTo>
                    <a:pt x="6730944" y="1934096"/>
                    <a:pt x="6729723" y="1936537"/>
                    <a:pt x="6726061" y="1935316"/>
                  </a:cubicBezTo>
                  <a:cubicBezTo>
                    <a:pt x="6723619" y="1935316"/>
                    <a:pt x="6719957" y="1925551"/>
                    <a:pt x="6713854" y="1927992"/>
                  </a:cubicBezTo>
                  <a:cubicBezTo>
                    <a:pt x="6710192" y="1929213"/>
                    <a:pt x="6707750" y="1927992"/>
                    <a:pt x="6706530" y="1930433"/>
                  </a:cubicBezTo>
                  <a:cubicBezTo>
                    <a:pt x="6705309" y="1935316"/>
                    <a:pt x="6700426" y="1931654"/>
                    <a:pt x="6695543" y="1927992"/>
                  </a:cubicBezTo>
                  <a:cubicBezTo>
                    <a:pt x="6685778" y="1919447"/>
                    <a:pt x="6689440" y="1924330"/>
                    <a:pt x="6684557" y="1925551"/>
                  </a:cubicBezTo>
                  <a:cubicBezTo>
                    <a:pt x="6682116" y="1926772"/>
                    <a:pt x="6683336" y="1924330"/>
                    <a:pt x="6677233" y="1926772"/>
                  </a:cubicBezTo>
                  <a:cubicBezTo>
                    <a:pt x="6674791" y="1927992"/>
                    <a:pt x="6671129" y="1925551"/>
                    <a:pt x="6668688" y="1925551"/>
                  </a:cubicBezTo>
                  <a:cubicBezTo>
                    <a:pt x="6666247" y="1925551"/>
                    <a:pt x="6662584" y="1921889"/>
                    <a:pt x="6661364" y="1921889"/>
                  </a:cubicBezTo>
                  <a:cubicBezTo>
                    <a:pt x="6654040" y="1923109"/>
                    <a:pt x="6646715" y="1919447"/>
                    <a:pt x="6644274" y="1924330"/>
                  </a:cubicBezTo>
                  <a:cubicBezTo>
                    <a:pt x="6639391" y="1932875"/>
                    <a:pt x="6638170" y="1929213"/>
                    <a:pt x="6627184" y="1927992"/>
                  </a:cubicBezTo>
                  <a:cubicBezTo>
                    <a:pt x="6623522" y="1927992"/>
                    <a:pt x="6625963" y="1930433"/>
                    <a:pt x="6630846" y="1934096"/>
                  </a:cubicBezTo>
                  <a:cubicBezTo>
                    <a:pt x="6634508" y="1937758"/>
                    <a:pt x="6638170" y="1938979"/>
                    <a:pt x="6639391" y="1937758"/>
                  </a:cubicBezTo>
                  <a:cubicBezTo>
                    <a:pt x="6640612" y="1936537"/>
                    <a:pt x="6646715" y="1938979"/>
                    <a:pt x="6650377" y="1937758"/>
                  </a:cubicBezTo>
                  <a:cubicBezTo>
                    <a:pt x="6654040" y="1936537"/>
                    <a:pt x="6665026" y="1934096"/>
                    <a:pt x="6674791" y="1942640"/>
                  </a:cubicBezTo>
                  <a:cubicBezTo>
                    <a:pt x="6679674" y="1947523"/>
                    <a:pt x="6697985" y="1945082"/>
                    <a:pt x="6702868" y="1949965"/>
                  </a:cubicBezTo>
                  <a:cubicBezTo>
                    <a:pt x="6707750" y="1954847"/>
                    <a:pt x="6716295" y="1954847"/>
                    <a:pt x="6721178" y="1959730"/>
                  </a:cubicBezTo>
                  <a:cubicBezTo>
                    <a:pt x="6726061" y="1965834"/>
                    <a:pt x="6733385" y="1973158"/>
                    <a:pt x="6740709" y="1978041"/>
                  </a:cubicBezTo>
                  <a:cubicBezTo>
                    <a:pt x="6737047" y="1982924"/>
                    <a:pt x="6735826" y="1980482"/>
                    <a:pt x="6727282" y="1978041"/>
                  </a:cubicBezTo>
                  <a:cubicBezTo>
                    <a:pt x="6724840" y="1976820"/>
                    <a:pt x="6726061" y="1980482"/>
                    <a:pt x="6729723" y="1984144"/>
                  </a:cubicBezTo>
                  <a:cubicBezTo>
                    <a:pt x="6732164" y="1986586"/>
                    <a:pt x="6735826" y="1989027"/>
                    <a:pt x="6737047" y="1987807"/>
                  </a:cubicBezTo>
                  <a:cubicBezTo>
                    <a:pt x="6737047" y="1987807"/>
                    <a:pt x="6739489" y="1987807"/>
                    <a:pt x="6740709" y="1987807"/>
                  </a:cubicBezTo>
                  <a:cubicBezTo>
                    <a:pt x="6743151" y="1987807"/>
                    <a:pt x="6744371" y="1989027"/>
                    <a:pt x="6745592" y="1989027"/>
                  </a:cubicBezTo>
                  <a:cubicBezTo>
                    <a:pt x="6748033" y="1989027"/>
                    <a:pt x="6757799" y="1987807"/>
                    <a:pt x="6766344" y="1992689"/>
                  </a:cubicBezTo>
                  <a:cubicBezTo>
                    <a:pt x="6767565" y="1993910"/>
                    <a:pt x="6768785" y="1993910"/>
                    <a:pt x="6771227" y="1993910"/>
                  </a:cubicBezTo>
                  <a:cubicBezTo>
                    <a:pt x="6773668" y="1993910"/>
                    <a:pt x="6776110" y="1993910"/>
                    <a:pt x="6778551" y="1993910"/>
                  </a:cubicBezTo>
                  <a:cubicBezTo>
                    <a:pt x="6779772" y="1993910"/>
                    <a:pt x="6780992" y="1993910"/>
                    <a:pt x="6782213" y="1993910"/>
                  </a:cubicBezTo>
                  <a:cubicBezTo>
                    <a:pt x="6779772" y="1995131"/>
                    <a:pt x="6779772" y="1998793"/>
                    <a:pt x="6779772" y="2002455"/>
                  </a:cubicBezTo>
                  <a:cubicBezTo>
                    <a:pt x="6779772" y="2008558"/>
                    <a:pt x="6777330" y="2000014"/>
                    <a:pt x="6772447" y="2006117"/>
                  </a:cubicBezTo>
                  <a:cubicBezTo>
                    <a:pt x="6770006" y="2004896"/>
                    <a:pt x="6768785" y="2006117"/>
                    <a:pt x="6768785" y="2008558"/>
                  </a:cubicBezTo>
                  <a:cubicBezTo>
                    <a:pt x="6768785" y="2009779"/>
                    <a:pt x="6768785" y="2009779"/>
                    <a:pt x="6768785" y="2009779"/>
                  </a:cubicBezTo>
                  <a:cubicBezTo>
                    <a:pt x="6768785" y="2011000"/>
                    <a:pt x="6767565" y="2011000"/>
                    <a:pt x="6767565" y="2012221"/>
                  </a:cubicBezTo>
                  <a:cubicBezTo>
                    <a:pt x="6766344" y="2012221"/>
                    <a:pt x="6766344" y="2012221"/>
                    <a:pt x="6765123" y="2012221"/>
                  </a:cubicBezTo>
                  <a:cubicBezTo>
                    <a:pt x="6762682" y="2012221"/>
                    <a:pt x="6759020" y="2003675"/>
                    <a:pt x="6751696" y="2004896"/>
                  </a:cubicBezTo>
                  <a:cubicBezTo>
                    <a:pt x="6748033" y="2006117"/>
                    <a:pt x="6745592" y="2003675"/>
                    <a:pt x="6744371" y="2006117"/>
                  </a:cubicBezTo>
                  <a:cubicBezTo>
                    <a:pt x="6744371" y="2009779"/>
                    <a:pt x="6739489" y="2006117"/>
                    <a:pt x="6733385" y="2002455"/>
                  </a:cubicBezTo>
                  <a:cubicBezTo>
                    <a:pt x="6727282" y="1998793"/>
                    <a:pt x="6726061" y="1997572"/>
                    <a:pt x="6726061" y="1997572"/>
                  </a:cubicBezTo>
                  <a:cubicBezTo>
                    <a:pt x="6724840" y="1997572"/>
                    <a:pt x="6724840" y="1998793"/>
                    <a:pt x="6723619" y="1998793"/>
                  </a:cubicBezTo>
                  <a:cubicBezTo>
                    <a:pt x="6721178" y="1998793"/>
                    <a:pt x="6722399" y="1997572"/>
                    <a:pt x="6716295" y="1998793"/>
                  </a:cubicBezTo>
                  <a:cubicBezTo>
                    <a:pt x="6713854" y="1998793"/>
                    <a:pt x="6710192" y="1996351"/>
                    <a:pt x="6707750" y="1996351"/>
                  </a:cubicBezTo>
                  <a:cubicBezTo>
                    <a:pt x="6705309" y="1996351"/>
                    <a:pt x="6701647" y="1992689"/>
                    <a:pt x="6700426" y="1992689"/>
                  </a:cubicBezTo>
                  <a:cubicBezTo>
                    <a:pt x="6696764" y="1992689"/>
                    <a:pt x="6693102" y="1991468"/>
                    <a:pt x="6690661" y="1990248"/>
                  </a:cubicBezTo>
                  <a:cubicBezTo>
                    <a:pt x="6686998" y="1989027"/>
                    <a:pt x="6684557" y="1989027"/>
                    <a:pt x="6683336" y="1990248"/>
                  </a:cubicBezTo>
                  <a:cubicBezTo>
                    <a:pt x="6678454" y="1995131"/>
                    <a:pt x="6677233" y="1992689"/>
                    <a:pt x="6666247" y="1987807"/>
                  </a:cubicBezTo>
                  <a:cubicBezTo>
                    <a:pt x="6662584" y="1986586"/>
                    <a:pt x="6665026" y="1990248"/>
                    <a:pt x="6669909" y="1993910"/>
                  </a:cubicBezTo>
                  <a:cubicBezTo>
                    <a:pt x="6673571" y="1997572"/>
                    <a:pt x="6677233" y="2000014"/>
                    <a:pt x="6678454" y="2000014"/>
                  </a:cubicBezTo>
                  <a:cubicBezTo>
                    <a:pt x="6679674" y="2000014"/>
                    <a:pt x="6680895" y="2000014"/>
                    <a:pt x="6683336" y="2001234"/>
                  </a:cubicBezTo>
                  <a:cubicBezTo>
                    <a:pt x="6685778" y="2002455"/>
                    <a:pt x="6688219" y="2003675"/>
                    <a:pt x="6689440" y="2003675"/>
                  </a:cubicBezTo>
                  <a:cubicBezTo>
                    <a:pt x="6693102" y="2003675"/>
                    <a:pt x="6701647" y="2004896"/>
                    <a:pt x="6711412" y="2011000"/>
                  </a:cubicBezTo>
                  <a:cubicBezTo>
                    <a:pt x="6711412" y="2012221"/>
                    <a:pt x="6711412" y="2014662"/>
                    <a:pt x="6710192" y="2015883"/>
                  </a:cubicBezTo>
                  <a:cubicBezTo>
                    <a:pt x="6710192" y="2018324"/>
                    <a:pt x="6710192" y="2020765"/>
                    <a:pt x="6708971" y="2021986"/>
                  </a:cubicBezTo>
                  <a:cubicBezTo>
                    <a:pt x="6708971" y="2021986"/>
                    <a:pt x="6707750" y="2023207"/>
                    <a:pt x="6706530" y="2023207"/>
                  </a:cubicBezTo>
                  <a:cubicBezTo>
                    <a:pt x="6705309" y="2023207"/>
                    <a:pt x="6704088" y="2023207"/>
                    <a:pt x="6701647" y="2021986"/>
                  </a:cubicBezTo>
                  <a:cubicBezTo>
                    <a:pt x="6696764" y="2019545"/>
                    <a:pt x="6686998" y="2013441"/>
                    <a:pt x="6689440" y="2021986"/>
                  </a:cubicBezTo>
                  <a:cubicBezTo>
                    <a:pt x="6690661" y="2025648"/>
                    <a:pt x="6689440" y="2026869"/>
                    <a:pt x="6686998" y="2028090"/>
                  </a:cubicBezTo>
                  <a:cubicBezTo>
                    <a:pt x="6684557" y="2028090"/>
                    <a:pt x="6680895" y="2020765"/>
                    <a:pt x="6674791" y="2023207"/>
                  </a:cubicBezTo>
                  <a:cubicBezTo>
                    <a:pt x="6672350" y="2024428"/>
                    <a:pt x="6668688" y="2024428"/>
                    <a:pt x="6668688" y="2026869"/>
                  </a:cubicBezTo>
                  <a:cubicBezTo>
                    <a:pt x="6668688" y="2031752"/>
                    <a:pt x="6663805" y="2029310"/>
                    <a:pt x="6658922" y="2026869"/>
                  </a:cubicBezTo>
                  <a:cubicBezTo>
                    <a:pt x="6654040" y="2024428"/>
                    <a:pt x="6652819" y="2023207"/>
                    <a:pt x="6651598" y="2023207"/>
                  </a:cubicBezTo>
                  <a:cubicBezTo>
                    <a:pt x="6650377" y="2023207"/>
                    <a:pt x="6651598" y="2024428"/>
                    <a:pt x="6649157" y="2025648"/>
                  </a:cubicBezTo>
                  <a:cubicBezTo>
                    <a:pt x="6646715" y="2026869"/>
                    <a:pt x="6647936" y="2024428"/>
                    <a:pt x="6643053" y="2028090"/>
                  </a:cubicBezTo>
                  <a:cubicBezTo>
                    <a:pt x="6640612" y="2029310"/>
                    <a:pt x="6636950" y="2026869"/>
                    <a:pt x="6635729" y="2028090"/>
                  </a:cubicBezTo>
                  <a:cubicBezTo>
                    <a:pt x="6633288" y="2028090"/>
                    <a:pt x="6629626" y="2025648"/>
                    <a:pt x="6629626" y="2025648"/>
                  </a:cubicBezTo>
                  <a:cubicBezTo>
                    <a:pt x="6627184" y="2026869"/>
                    <a:pt x="6623522" y="2025648"/>
                    <a:pt x="6621081" y="2025648"/>
                  </a:cubicBezTo>
                  <a:cubicBezTo>
                    <a:pt x="6618639" y="2025648"/>
                    <a:pt x="6616198" y="2025648"/>
                    <a:pt x="6614977" y="2028090"/>
                  </a:cubicBezTo>
                  <a:cubicBezTo>
                    <a:pt x="6611315" y="2035414"/>
                    <a:pt x="6610094" y="2032972"/>
                    <a:pt x="6599108" y="2031752"/>
                  </a:cubicBezTo>
                  <a:cubicBezTo>
                    <a:pt x="6595446" y="2031752"/>
                    <a:pt x="6597887" y="2034193"/>
                    <a:pt x="6602770" y="2037855"/>
                  </a:cubicBezTo>
                  <a:cubicBezTo>
                    <a:pt x="6606432" y="2040297"/>
                    <a:pt x="6610094" y="2042738"/>
                    <a:pt x="6610094" y="2041517"/>
                  </a:cubicBezTo>
                  <a:cubicBezTo>
                    <a:pt x="6610094" y="2040297"/>
                    <a:pt x="6612536" y="2041517"/>
                    <a:pt x="6614977" y="2041517"/>
                  </a:cubicBezTo>
                  <a:cubicBezTo>
                    <a:pt x="6617419" y="2041517"/>
                    <a:pt x="6619860" y="2041517"/>
                    <a:pt x="6621081" y="2041517"/>
                  </a:cubicBezTo>
                  <a:cubicBezTo>
                    <a:pt x="6624743" y="2040297"/>
                    <a:pt x="6634508" y="2037855"/>
                    <a:pt x="6644274" y="2043959"/>
                  </a:cubicBezTo>
                  <a:cubicBezTo>
                    <a:pt x="6645495" y="2045179"/>
                    <a:pt x="6647936" y="2045179"/>
                    <a:pt x="6650377" y="2045179"/>
                  </a:cubicBezTo>
                  <a:cubicBezTo>
                    <a:pt x="6652819" y="2045179"/>
                    <a:pt x="6655260" y="2045179"/>
                    <a:pt x="6657702" y="2045179"/>
                  </a:cubicBezTo>
                  <a:cubicBezTo>
                    <a:pt x="6662584" y="2045179"/>
                    <a:pt x="6668688" y="2045179"/>
                    <a:pt x="6671129" y="2046400"/>
                  </a:cubicBezTo>
                  <a:cubicBezTo>
                    <a:pt x="6676012" y="2050062"/>
                    <a:pt x="6684557" y="2048842"/>
                    <a:pt x="6689440" y="2052504"/>
                  </a:cubicBezTo>
                  <a:cubicBezTo>
                    <a:pt x="6693102" y="2054945"/>
                    <a:pt x="6697985" y="2058607"/>
                    <a:pt x="6702868" y="2061049"/>
                  </a:cubicBezTo>
                  <a:cubicBezTo>
                    <a:pt x="6707750" y="2063490"/>
                    <a:pt x="6712633" y="2064711"/>
                    <a:pt x="6717516" y="2065931"/>
                  </a:cubicBezTo>
                  <a:cubicBezTo>
                    <a:pt x="6718737" y="2065931"/>
                    <a:pt x="6719957" y="2065931"/>
                    <a:pt x="6722399" y="2064711"/>
                  </a:cubicBezTo>
                  <a:cubicBezTo>
                    <a:pt x="6724840" y="2063490"/>
                    <a:pt x="6727282" y="2063490"/>
                    <a:pt x="6729723" y="2062269"/>
                  </a:cubicBezTo>
                  <a:cubicBezTo>
                    <a:pt x="6730944" y="2061049"/>
                    <a:pt x="6733385" y="2061049"/>
                    <a:pt x="6734606" y="2061049"/>
                  </a:cubicBezTo>
                  <a:cubicBezTo>
                    <a:pt x="6735826" y="2061049"/>
                    <a:pt x="6735826" y="2062269"/>
                    <a:pt x="6737047" y="2062269"/>
                  </a:cubicBezTo>
                  <a:cubicBezTo>
                    <a:pt x="6738268" y="2063490"/>
                    <a:pt x="6740709" y="2063490"/>
                    <a:pt x="6743151" y="2063490"/>
                  </a:cubicBezTo>
                  <a:cubicBezTo>
                    <a:pt x="6745592" y="2063490"/>
                    <a:pt x="6748033" y="2063490"/>
                    <a:pt x="6750475" y="2063490"/>
                  </a:cubicBezTo>
                  <a:cubicBezTo>
                    <a:pt x="6755358" y="2063490"/>
                    <a:pt x="6760240" y="2063490"/>
                    <a:pt x="6762682" y="2064711"/>
                  </a:cubicBezTo>
                  <a:cubicBezTo>
                    <a:pt x="6763903" y="2065931"/>
                    <a:pt x="6765123" y="2065931"/>
                    <a:pt x="6766344" y="2065931"/>
                  </a:cubicBezTo>
                  <a:cubicBezTo>
                    <a:pt x="6766344" y="2065931"/>
                    <a:pt x="6766344" y="2065931"/>
                    <a:pt x="6766344" y="2065931"/>
                  </a:cubicBezTo>
                  <a:cubicBezTo>
                    <a:pt x="6767565" y="2074476"/>
                    <a:pt x="6761461" y="2062269"/>
                    <a:pt x="6756578" y="2076918"/>
                  </a:cubicBezTo>
                  <a:cubicBezTo>
                    <a:pt x="6754137" y="2081800"/>
                    <a:pt x="6754137" y="2085463"/>
                    <a:pt x="6751696" y="2086683"/>
                  </a:cubicBezTo>
                  <a:cubicBezTo>
                    <a:pt x="6749254" y="2089125"/>
                    <a:pt x="6744371" y="2089125"/>
                    <a:pt x="6732164" y="2089125"/>
                  </a:cubicBezTo>
                  <a:cubicBezTo>
                    <a:pt x="6730944" y="2089125"/>
                    <a:pt x="6728502" y="2089125"/>
                    <a:pt x="6727282" y="2089125"/>
                  </a:cubicBezTo>
                  <a:cubicBezTo>
                    <a:pt x="6721178" y="2085463"/>
                    <a:pt x="6719957" y="2084242"/>
                    <a:pt x="6718737" y="2084242"/>
                  </a:cubicBezTo>
                  <a:cubicBezTo>
                    <a:pt x="6717516" y="2084242"/>
                    <a:pt x="6717516" y="2085463"/>
                    <a:pt x="6716295" y="2086683"/>
                  </a:cubicBezTo>
                  <a:cubicBezTo>
                    <a:pt x="6713854" y="2087904"/>
                    <a:pt x="6715075" y="2085463"/>
                    <a:pt x="6708971" y="2086683"/>
                  </a:cubicBezTo>
                  <a:cubicBezTo>
                    <a:pt x="6706530" y="2086683"/>
                    <a:pt x="6701647" y="2084242"/>
                    <a:pt x="6700426" y="2084242"/>
                  </a:cubicBezTo>
                  <a:cubicBezTo>
                    <a:pt x="6697985" y="2084242"/>
                    <a:pt x="6694323" y="2080580"/>
                    <a:pt x="6693102" y="2080580"/>
                  </a:cubicBezTo>
                  <a:cubicBezTo>
                    <a:pt x="6685778" y="2080580"/>
                    <a:pt x="6678454" y="2074476"/>
                    <a:pt x="6676012" y="2078138"/>
                  </a:cubicBezTo>
                  <a:cubicBezTo>
                    <a:pt x="6671129" y="2083021"/>
                    <a:pt x="6669909" y="2080580"/>
                    <a:pt x="6658922" y="2074476"/>
                  </a:cubicBezTo>
                  <a:cubicBezTo>
                    <a:pt x="6655260" y="2073256"/>
                    <a:pt x="6657702" y="2076918"/>
                    <a:pt x="6662584" y="2081800"/>
                  </a:cubicBezTo>
                  <a:cubicBezTo>
                    <a:pt x="6666247" y="2085463"/>
                    <a:pt x="6669909" y="2089125"/>
                    <a:pt x="6671129" y="2087904"/>
                  </a:cubicBezTo>
                  <a:cubicBezTo>
                    <a:pt x="6672350" y="2086683"/>
                    <a:pt x="6679674" y="2091566"/>
                    <a:pt x="6682116" y="2091566"/>
                  </a:cubicBezTo>
                  <a:cubicBezTo>
                    <a:pt x="6683336" y="2091566"/>
                    <a:pt x="6688219" y="2091566"/>
                    <a:pt x="6691881" y="2092787"/>
                  </a:cubicBezTo>
                  <a:cubicBezTo>
                    <a:pt x="6694323" y="2094007"/>
                    <a:pt x="6696764" y="2094007"/>
                    <a:pt x="6699205" y="2095228"/>
                  </a:cubicBezTo>
                  <a:cubicBezTo>
                    <a:pt x="6701647" y="2096449"/>
                    <a:pt x="6702868" y="2097670"/>
                    <a:pt x="6705309" y="2098890"/>
                  </a:cubicBezTo>
                  <a:cubicBezTo>
                    <a:pt x="6704088" y="2098890"/>
                    <a:pt x="6702868" y="2100111"/>
                    <a:pt x="6701647" y="2103773"/>
                  </a:cubicBezTo>
                  <a:cubicBezTo>
                    <a:pt x="6701647" y="2104994"/>
                    <a:pt x="6700426" y="2104994"/>
                    <a:pt x="6697985" y="2104994"/>
                  </a:cubicBezTo>
                  <a:cubicBezTo>
                    <a:pt x="6696764" y="2104994"/>
                    <a:pt x="6696764" y="2104994"/>
                    <a:pt x="6695543" y="2104994"/>
                  </a:cubicBezTo>
                  <a:cubicBezTo>
                    <a:pt x="6694323" y="2104994"/>
                    <a:pt x="6693102" y="2104994"/>
                    <a:pt x="6691881" y="2103773"/>
                  </a:cubicBezTo>
                  <a:cubicBezTo>
                    <a:pt x="6678454" y="2100111"/>
                    <a:pt x="6683336" y="2108656"/>
                    <a:pt x="6683336" y="2113539"/>
                  </a:cubicBezTo>
                  <a:cubicBezTo>
                    <a:pt x="6683336" y="2113539"/>
                    <a:pt x="6683336" y="2113539"/>
                    <a:pt x="6683336" y="2114759"/>
                  </a:cubicBezTo>
                  <a:cubicBezTo>
                    <a:pt x="6682116" y="2113539"/>
                    <a:pt x="6682116" y="2112318"/>
                    <a:pt x="6680895" y="2111097"/>
                  </a:cubicBezTo>
                  <a:cubicBezTo>
                    <a:pt x="6678454" y="2108656"/>
                    <a:pt x="6674791" y="2106214"/>
                    <a:pt x="6669909" y="2107435"/>
                  </a:cubicBezTo>
                  <a:cubicBezTo>
                    <a:pt x="6665026" y="2108656"/>
                    <a:pt x="6661364" y="2107435"/>
                    <a:pt x="6660143" y="2112318"/>
                  </a:cubicBezTo>
                  <a:cubicBezTo>
                    <a:pt x="6660143" y="2115980"/>
                    <a:pt x="6657702" y="2117201"/>
                    <a:pt x="6655260" y="2115980"/>
                  </a:cubicBezTo>
                  <a:cubicBezTo>
                    <a:pt x="6652819" y="2114759"/>
                    <a:pt x="6649157" y="2112318"/>
                    <a:pt x="6645495" y="2109877"/>
                  </a:cubicBezTo>
                  <a:cubicBezTo>
                    <a:pt x="6638170" y="2103773"/>
                    <a:pt x="6636950" y="2102552"/>
                    <a:pt x="6635729" y="2102552"/>
                  </a:cubicBezTo>
                  <a:cubicBezTo>
                    <a:pt x="6634508" y="2102552"/>
                    <a:pt x="6634508" y="2104994"/>
                    <a:pt x="6630846" y="2106214"/>
                  </a:cubicBezTo>
                  <a:cubicBezTo>
                    <a:pt x="6627184" y="2107435"/>
                    <a:pt x="6628405" y="2103773"/>
                    <a:pt x="6619860" y="2107435"/>
                  </a:cubicBezTo>
                  <a:cubicBezTo>
                    <a:pt x="6616198" y="2108656"/>
                    <a:pt x="6611315" y="2103773"/>
                    <a:pt x="6608874" y="2103773"/>
                  </a:cubicBezTo>
                  <a:cubicBezTo>
                    <a:pt x="6606432" y="2103773"/>
                    <a:pt x="6600329" y="2097670"/>
                    <a:pt x="6600329" y="2097670"/>
                  </a:cubicBezTo>
                  <a:cubicBezTo>
                    <a:pt x="6590563" y="2097670"/>
                    <a:pt x="6580798" y="2090345"/>
                    <a:pt x="6575915" y="2096449"/>
                  </a:cubicBezTo>
                  <a:cubicBezTo>
                    <a:pt x="6571032" y="2101332"/>
                    <a:pt x="6568591" y="2102552"/>
                    <a:pt x="6564928" y="2102552"/>
                  </a:cubicBezTo>
                  <a:cubicBezTo>
                    <a:pt x="6561266" y="2101332"/>
                    <a:pt x="6557604" y="2098890"/>
                    <a:pt x="6549059" y="2095228"/>
                  </a:cubicBezTo>
                  <a:cubicBezTo>
                    <a:pt x="6544177" y="2092787"/>
                    <a:pt x="6546618" y="2098890"/>
                    <a:pt x="6551501" y="2106214"/>
                  </a:cubicBezTo>
                  <a:cubicBezTo>
                    <a:pt x="6556384" y="2112318"/>
                    <a:pt x="6560046" y="2115980"/>
                    <a:pt x="6562487" y="2114759"/>
                  </a:cubicBezTo>
                  <a:cubicBezTo>
                    <a:pt x="6563708" y="2113539"/>
                    <a:pt x="6566149" y="2114759"/>
                    <a:pt x="6569811" y="2115980"/>
                  </a:cubicBezTo>
                  <a:cubicBezTo>
                    <a:pt x="6573473" y="2117201"/>
                    <a:pt x="6575915" y="2118421"/>
                    <a:pt x="6578356" y="2118421"/>
                  </a:cubicBezTo>
                  <a:cubicBezTo>
                    <a:pt x="6579577" y="2118421"/>
                    <a:pt x="6582018" y="2118421"/>
                    <a:pt x="6584460" y="2118421"/>
                  </a:cubicBezTo>
                  <a:cubicBezTo>
                    <a:pt x="6586901" y="2118421"/>
                    <a:pt x="6590563" y="2118421"/>
                    <a:pt x="6593005" y="2119642"/>
                  </a:cubicBezTo>
                  <a:cubicBezTo>
                    <a:pt x="6596667" y="2120863"/>
                    <a:pt x="6599108" y="2120863"/>
                    <a:pt x="6602770" y="2123304"/>
                  </a:cubicBezTo>
                  <a:cubicBezTo>
                    <a:pt x="6606432" y="2124525"/>
                    <a:pt x="6610094" y="2126966"/>
                    <a:pt x="6613756" y="2130628"/>
                  </a:cubicBezTo>
                  <a:cubicBezTo>
                    <a:pt x="6616198" y="2131849"/>
                    <a:pt x="6618639" y="2133070"/>
                    <a:pt x="6622301" y="2134291"/>
                  </a:cubicBezTo>
                  <a:cubicBezTo>
                    <a:pt x="6625963" y="2135511"/>
                    <a:pt x="6629626" y="2135511"/>
                    <a:pt x="6634508" y="2136732"/>
                  </a:cubicBezTo>
                  <a:cubicBezTo>
                    <a:pt x="6636950" y="2136732"/>
                    <a:pt x="6639391" y="2137953"/>
                    <a:pt x="6641833" y="2137953"/>
                  </a:cubicBezTo>
                  <a:cubicBezTo>
                    <a:pt x="6639391" y="2140394"/>
                    <a:pt x="6635729" y="2141615"/>
                    <a:pt x="6636950" y="2144056"/>
                  </a:cubicBezTo>
                  <a:cubicBezTo>
                    <a:pt x="6639391" y="2150160"/>
                    <a:pt x="6632067" y="2148939"/>
                    <a:pt x="6624743" y="2147718"/>
                  </a:cubicBezTo>
                  <a:cubicBezTo>
                    <a:pt x="6617419" y="2146498"/>
                    <a:pt x="6614977" y="2146498"/>
                    <a:pt x="6614977" y="2146498"/>
                  </a:cubicBezTo>
                  <a:cubicBezTo>
                    <a:pt x="6613756" y="2147718"/>
                    <a:pt x="6614977" y="2148939"/>
                    <a:pt x="6613756" y="2151380"/>
                  </a:cubicBezTo>
                  <a:cubicBezTo>
                    <a:pt x="6611315" y="2153822"/>
                    <a:pt x="6611315" y="2151380"/>
                    <a:pt x="6606432" y="2157484"/>
                  </a:cubicBezTo>
                  <a:cubicBezTo>
                    <a:pt x="6603991" y="2159925"/>
                    <a:pt x="6599108" y="2158705"/>
                    <a:pt x="6596667" y="2159925"/>
                  </a:cubicBezTo>
                  <a:cubicBezTo>
                    <a:pt x="6594225" y="2161146"/>
                    <a:pt x="6588122" y="2159925"/>
                    <a:pt x="6588122" y="2159925"/>
                  </a:cubicBezTo>
                  <a:cubicBezTo>
                    <a:pt x="6580798" y="2164808"/>
                    <a:pt x="6571032" y="2162367"/>
                    <a:pt x="6569811" y="2169691"/>
                  </a:cubicBezTo>
                  <a:cubicBezTo>
                    <a:pt x="6568591" y="2174574"/>
                    <a:pt x="6567370" y="2177015"/>
                    <a:pt x="6564928" y="2178236"/>
                  </a:cubicBezTo>
                  <a:cubicBezTo>
                    <a:pt x="6562487" y="2179456"/>
                    <a:pt x="6557604" y="2178236"/>
                    <a:pt x="6550280" y="2179456"/>
                  </a:cubicBezTo>
                  <a:cubicBezTo>
                    <a:pt x="6545397" y="2179456"/>
                    <a:pt x="6550280" y="2183119"/>
                    <a:pt x="6556384" y="2185560"/>
                  </a:cubicBezTo>
                  <a:cubicBezTo>
                    <a:pt x="6562487" y="2188001"/>
                    <a:pt x="6567370" y="2189222"/>
                    <a:pt x="6567370" y="2186781"/>
                  </a:cubicBezTo>
                  <a:cubicBezTo>
                    <a:pt x="6567370" y="2185560"/>
                    <a:pt x="6568591" y="2185560"/>
                    <a:pt x="6569811" y="2185560"/>
                  </a:cubicBezTo>
                  <a:cubicBezTo>
                    <a:pt x="6568591" y="2186781"/>
                    <a:pt x="6569811" y="2188001"/>
                    <a:pt x="6567370" y="2190443"/>
                  </a:cubicBezTo>
                  <a:cubicBezTo>
                    <a:pt x="6563708" y="2192884"/>
                    <a:pt x="6564928" y="2189222"/>
                    <a:pt x="6557604" y="2195326"/>
                  </a:cubicBezTo>
                  <a:cubicBezTo>
                    <a:pt x="6553942" y="2197767"/>
                    <a:pt x="6547839" y="2195326"/>
                    <a:pt x="6545397" y="2195326"/>
                  </a:cubicBezTo>
                  <a:cubicBezTo>
                    <a:pt x="6541735" y="2196546"/>
                    <a:pt x="6535632" y="2192884"/>
                    <a:pt x="6534411" y="2192884"/>
                  </a:cubicBezTo>
                  <a:cubicBezTo>
                    <a:pt x="6524645" y="2196546"/>
                    <a:pt x="6513659" y="2191663"/>
                    <a:pt x="6509997" y="2198988"/>
                  </a:cubicBezTo>
                  <a:cubicBezTo>
                    <a:pt x="6506335" y="2205091"/>
                    <a:pt x="6505114" y="2207533"/>
                    <a:pt x="6501452" y="2207533"/>
                  </a:cubicBezTo>
                  <a:cubicBezTo>
                    <a:pt x="6497790" y="2207533"/>
                    <a:pt x="6492907" y="2206312"/>
                    <a:pt x="6483142" y="2205091"/>
                  </a:cubicBezTo>
                  <a:cubicBezTo>
                    <a:pt x="6477038" y="2203870"/>
                    <a:pt x="6481921" y="2208754"/>
                    <a:pt x="6489245" y="2214857"/>
                  </a:cubicBezTo>
                  <a:cubicBezTo>
                    <a:pt x="6491686" y="2216077"/>
                    <a:pt x="6494128" y="2218519"/>
                    <a:pt x="6495349" y="2218519"/>
                  </a:cubicBezTo>
                  <a:cubicBezTo>
                    <a:pt x="6495349" y="2218519"/>
                    <a:pt x="6494128" y="2218519"/>
                    <a:pt x="6494128" y="2218519"/>
                  </a:cubicBezTo>
                  <a:cubicBezTo>
                    <a:pt x="6483142" y="2222181"/>
                    <a:pt x="6469714" y="2218519"/>
                    <a:pt x="6466052" y="2227064"/>
                  </a:cubicBezTo>
                  <a:cubicBezTo>
                    <a:pt x="6459948" y="2241712"/>
                    <a:pt x="6457507" y="2236829"/>
                    <a:pt x="6437976" y="2238050"/>
                  </a:cubicBezTo>
                  <a:cubicBezTo>
                    <a:pt x="6431872" y="2238050"/>
                    <a:pt x="6436755" y="2242933"/>
                    <a:pt x="6445300" y="2247816"/>
                  </a:cubicBezTo>
                  <a:cubicBezTo>
                    <a:pt x="6452624" y="2251478"/>
                    <a:pt x="6458728" y="2255140"/>
                    <a:pt x="6459948" y="2251478"/>
                  </a:cubicBezTo>
                  <a:cubicBezTo>
                    <a:pt x="6461169" y="2249036"/>
                    <a:pt x="6473376" y="2251478"/>
                    <a:pt x="6478259" y="2249036"/>
                  </a:cubicBezTo>
                  <a:cubicBezTo>
                    <a:pt x="6484362" y="2246595"/>
                    <a:pt x="6501452" y="2239271"/>
                    <a:pt x="6520983" y="2249036"/>
                  </a:cubicBezTo>
                  <a:cubicBezTo>
                    <a:pt x="6525866" y="2251478"/>
                    <a:pt x="6535632" y="2251478"/>
                    <a:pt x="6545397" y="2250257"/>
                  </a:cubicBezTo>
                  <a:cubicBezTo>
                    <a:pt x="6555163" y="2250257"/>
                    <a:pt x="6564928" y="2249036"/>
                    <a:pt x="6569811" y="2252698"/>
                  </a:cubicBezTo>
                  <a:cubicBezTo>
                    <a:pt x="6574694" y="2256361"/>
                    <a:pt x="6580798" y="2256361"/>
                    <a:pt x="6586901" y="2257582"/>
                  </a:cubicBezTo>
                  <a:cubicBezTo>
                    <a:pt x="6593005" y="2258802"/>
                    <a:pt x="6599108" y="2260023"/>
                    <a:pt x="6602770" y="2263685"/>
                  </a:cubicBezTo>
                  <a:cubicBezTo>
                    <a:pt x="6610094" y="2269789"/>
                    <a:pt x="6619860" y="2277112"/>
                    <a:pt x="6629626" y="2281996"/>
                  </a:cubicBezTo>
                  <a:cubicBezTo>
                    <a:pt x="6629626" y="2284437"/>
                    <a:pt x="6627184" y="2285658"/>
                    <a:pt x="6624743" y="2285658"/>
                  </a:cubicBezTo>
                  <a:cubicBezTo>
                    <a:pt x="6622301" y="2286878"/>
                    <a:pt x="6618639" y="2283216"/>
                    <a:pt x="6613756" y="2280775"/>
                  </a:cubicBezTo>
                  <a:cubicBezTo>
                    <a:pt x="6608874" y="2278333"/>
                    <a:pt x="6603991" y="2277112"/>
                    <a:pt x="6599108" y="2280775"/>
                  </a:cubicBezTo>
                  <a:cubicBezTo>
                    <a:pt x="6594225" y="2284437"/>
                    <a:pt x="6588122" y="2284437"/>
                    <a:pt x="6589342" y="2290540"/>
                  </a:cubicBezTo>
                  <a:cubicBezTo>
                    <a:pt x="6591784" y="2300306"/>
                    <a:pt x="6580798" y="2296644"/>
                    <a:pt x="6569811" y="2292982"/>
                  </a:cubicBezTo>
                  <a:cubicBezTo>
                    <a:pt x="6547839" y="2285658"/>
                    <a:pt x="6557604" y="2289319"/>
                    <a:pt x="6550280" y="2295423"/>
                  </a:cubicBezTo>
                  <a:cubicBezTo>
                    <a:pt x="6546618" y="2299085"/>
                    <a:pt x="6546618" y="2294203"/>
                    <a:pt x="6538073" y="2302747"/>
                  </a:cubicBezTo>
                  <a:cubicBezTo>
                    <a:pt x="6534411" y="2306410"/>
                    <a:pt x="6525866" y="2303968"/>
                    <a:pt x="6523425" y="2305189"/>
                  </a:cubicBezTo>
                  <a:cubicBezTo>
                    <a:pt x="6519763" y="2306410"/>
                    <a:pt x="6511218" y="2302747"/>
                    <a:pt x="6509997" y="2303968"/>
                  </a:cubicBezTo>
                  <a:cubicBezTo>
                    <a:pt x="6499011" y="2310072"/>
                    <a:pt x="6484362" y="2306410"/>
                    <a:pt x="6481921" y="2317396"/>
                  </a:cubicBezTo>
                  <a:cubicBezTo>
                    <a:pt x="6478259" y="2333265"/>
                    <a:pt x="6474597" y="2329603"/>
                    <a:pt x="6453845" y="2332044"/>
                  </a:cubicBezTo>
                  <a:cubicBezTo>
                    <a:pt x="6447741" y="2333265"/>
                    <a:pt x="6453845" y="2338147"/>
                    <a:pt x="6463610" y="2341810"/>
                  </a:cubicBezTo>
                  <a:cubicBezTo>
                    <a:pt x="6472155" y="2345472"/>
                    <a:pt x="6478259" y="2346693"/>
                    <a:pt x="6479479" y="2344251"/>
                  </a:cubicBezTo>
                  <a:cubicBezTo>
                    <a:pt x="6480700" y="2340589"/>
                    <a:pt x="6494128" y="2341810"/>
                    <a:pt x="6497790" y="2339368"/>
                  </a:cubicBezTo>
                  <a:cubicBezTo>
                    <a:pt x="6503893" y="2335706"/>
                    <a:pt x="6520983" y="2325940"/>
                    <a:pt x="6542956" y="2333265"/>
                  </a:cubicBezTo>
                  <a:cubicBezTo>
                    <a:pt x="6549059" y="2335706"/>
                    <a:pt x="6558825" y="2333265"/>
                    <a:pt x="6569811" y="2330824"/>
                  </a:cubicBezTo>
                  <a:cubicBezTo>
                    <a:pt x="6573473" y="2329603"/>
                    <a:pt x="6575915" y="2329603"/>
                    <a:pt x="6579577" y="2328382"/>
                  </a:cubicBezTo>
                  <a:cubicBezTo>
                    <a:pt x="6307361" y="2460218"/>
                    <a:pt x="6024158" y="2556653"/>
                    <a:pt x="5717762" y="2583508"/>
                  </a:cubicBezTo>
                  <a:cubicBezTo>
                    <a:pt x="5487050" y="2604260"/>
                    <a:pt x="5257558" y="2582288"/>
                    <a:pt x="5032949" y="2532239"/>
                  </a:cubicBezTo>
                  <a:lnTo>
                    <a:pt x="5032949" y="2476087"/>
                  </a:lnTo>
                  <a:cubicBezTo>
                    <a:pt x="5032949" y="2476087"/>
                    <a:pt x="5032949" y="2476087"/>
                    <a:pt x="5032949" y="2476087"/>
                  </a:cubicBezTo>
                  <a:cubicBezTo>
                    <a:pt x="5035390" y="2474866"/>
                    <a:pt x="5039053" y="2474866"/>
                    <a:pt x="5042715" y="2476087"/>
                  </a:cubicBezTo>
                  <a:cubicBezTo>
                    <a:pt x="5046377" y="2476087"/>
                    <a:pt x="5050039" y="2477308"/>
                    <a:pt x="5054922" y="2478528"/>
                  </a:cubicBezTo>
                  <a:cubicBezTo>
                    <a:pt x="5058584" y="2479749"/>
                    <a:pt x="5063467" y="2479749"/>
                    <a:pt x="5067129" y="2480970"/>
                  </a:cubicBezTo>
                  <a:cubicBezTo>
                    <a:pt x="5068349" y="2482190"/>
                    <a:pt x="5069570" y="2482190"/>
                    <a:pt x="5069570" y="2483411"/>
                  </a:cubicBezTo>
                  <a:cubicBezTo>
                    <a:pt x="5074453" y="2487073"/>
                    <a:pt x="5079336" y="2490735"/>
                    <a:pt x="5085439" y="2493177"/>
                  </a:cubicBezTo>
                  <a:cubicBezTo>
                    <a:pt x="5086660" y="2494397"/>
                    <a:pt x="5089101" y="2496839"/>
                    <a:pt x="5091543" y="2499280"/>
                  </a:cubicBezTo>
                  <a:cubicBezTo>
                    <a:pt x="5093984" y="2501722"/>
                    <a:pt x="5096425" y="2504163"/>
                    <a:pt x="5097646" y="2504163"/>
                  </a:cubicBezTo>
                  <a:cubicBezTo>
                    <a:pt x="5101308" y="2505384"/>
                    <a:pt x="5106191" y="2502942"/>
                    <a:pt x="5109853" y="2500501"/>
                  </a:cubicBezTo>
                  <a:cubicBezTo>
                    <a:pt x="5112295" y="2502942"/>
                    <a:pt x="5114736" y="2506604"/>
                    <a:pt x="5118398" y="2509046"/>
                  </a:cubicBezTo>
                  <a:cubicBezTo>
                    <a:pt x="5119619" y="2510266"/>
                    <a:pt x="5120839" y="2511487"/>
                    <a:pt x="5122060" y="2513929"/>
                  </a:cubicBezTo>
                  <a:cubicBezTo>
                    <a:pt x="5123281" y="2516370"/>
                    <a:pt x="5125722" y="2520032"/>
                    <a:pt x="5128164" y="2522473"/>
                  </a:cubicBezTo>
                  <a:cubicBezTo>
                    <a:pt x="5130605" y="2524915"/>
                    <a:pt x="5131826" y="2528577"/>
                    <a:pt x="5134267" y="2531018"/>
                  </a:cubicBezTo>
                  <a:cubicBezTo>
                    <a:pt x="5135488" y="2533460"/>
                    <a:pt x="5137930" y="2534680"/>
                    <a:pt x="5137930" y="2535901"/>
                  </a:cubicBezTo>
                  <a:cubicBezTo>
                    <a:pt x="5140371" y="2537122"/>
                    <a:pt x="5141591" y="2537122"/>
                    <a:pt x="5144033" y="2537122"/>
                  </a:cubicBezTo>
                  <a:cubicBezTo>
                    <a:pt x="5146474" y="2537122"/>
                    <a:pt x="5148916" y="2535901"/>
                    <a:pt x="5151357" y="2535901"/>
                  </a:cubicBezTo>
                  <a:cubicBezTo>
                    <a:pt x="5153798" y="2534680"/>
                    <a:pt x="5156240" y="2533460"/>
                    <a:pt x="5157460" y="2532239"/>
                  </a:cubicBezTo>
                  <a:cubicBezTo>
                    <a:pt x="5159902" y="2531018"/>
                    <a:pt x="5161123" y="2529798"/>
                    <a:pt x="5163564" y="2527356"/>
                  </a:cubicBezTo>
                  <a:cubicBezTo>
                    <a:pt x="5166005" y="2526136"/>
                    <a:pt x="5168447" y="2526136"/>
                    <a:pt x="5172109" y="2526136"/>
                  </a:cubicBezTo>
                  <a:cubicBezTo>
                    <a:pt x="5174551" y="2526136"/>
                    <a:pt x="5178212" y="2526136"/>
                    <a:pt x="5180654" y="2524915"/>
                  </a:cubicBezTo>
                  <a:cubicBezTo>
                    <a:pt x="5181874" y="2523694"/>
                    <a:pt x="5183095" y="2523694"/>
                    <a:pt x="5185537" y="2524915"/>
                  </a:cubicBezTo>
                  <a:cubicBezTo>
                    <a:pt x="5187978" y="2524915"/>
                    <a:pt x="5189199" y="2527356"/>
                    <a:pt x="5191640" y="2527356"/>
                  </a:cubicBezTo>
                  <a:cubicBezTo>
                    <a:pt x="5194081" y="2528577"/>
                    <a:pt x="5196523" y="2529798"/>
                    <a:pt x="5197744" y="2529798"/>
                  </a:cubicBezTo>
                  <a:cubicBezTo>
                    <a:pt x="5200185" y="2529798"/>
                    <a:pt x="5201406" y="2529798"/>
                    <a:pt x="5202626" y="2529798"/>
                  </a:cubicBezTo>
                  <a:cubicBezTo>
                    <a:pt x="5205068" y="2528577"/>
                    <a:pt x="5207509" y="2527356"/>
                    <a:pt x="5209951" y="2527356"/>
                  </a:cubicBezTo>
                  <a:cubicBezTo>
                    <a:pt x="5212392" y="2527356"/>
                    <a:pt x="5213613" y="2527356"/>
                    <a:pt x="5216054" y="2527356"/>
                  </a:cubicBezTo>
                  <a:cubicBezTo>
                    <a:pt x="5217275" y="2527356"/>
                    <a:pt x="5219716" y="2528577"/>
                    <a:pt x="5220937" y="2529798"/>
                  </a:cubicBezTo>
                  <a:cubicBezTo>
                    <a:pt x="5222158" y="2531018"/>
                    <a:pt x="5223379" y="2531018"/>
                    <a:pt x="5223379" y="2532239"/>
                  </a:cubicBezTo>
                  <a:cubicBezTo>
                    <a:pt x="5224599" y="2533460"/>
                    <a:pt x="5227041" y="2533460"/>
                    <a:pt x="5228261" y="2533460"/>
                  </a:cubicBezTo>
                  <a:cubicBezTo>
                    <a:pt x="5230702" y="2533460"/>
                    <a:pt x="5231923" y="2533460"/>
                    <a:pt x="5231923" y="2534680"/>
                  </a:cubicBezTo>
                  <a:cubicBezTo>
                    <a:pt x="5231923" y="2535901"/>
                    <a:pt x="5233144" y="2535901"/>
                    <a:pt x="5234365" y="2534680"/>
                  </a:cubicBezTo>
                  <a:cubicBezTo>
                    <a:pt x="5235586" y="2533460"/>
                    <a:pt x="5236806" y="2532239"/>
                    <a:pt x="5239248" y="2529798"/>
                  </a:cubicBezTo>
                  <a:cubicBezTo>
                    <a:pt x="5242909" y="2524915"/>
                    <a:pt x="5245351" y="2520032"/>
                    <a:pt x="5242909" y="2520032"/>
                  </a:cubicBezTo>
                  <a:cubicBezTo>
                    <a:pt x="5238027" y="2520032"/>
                    <a:pt x="5235586" y="2522473"/>
                    <a:pt x="5233144" y="2521253"/>
                  </a:cubicBezTo>
                  <a:cubicBezTo>
                    <a:pt x="5230702" y="2520032"/>
                    <a:pt x="5230702" y="2518811"/>
                    <a:pt x="5229482" y="2511487"/>
                  </a:cubicBezTo>
                  <a:cubicBezTo>
                    <a:pt x="5228261" y="2502942"/>
                    <a:pt x="5220937" y="2507825"/>
                    <a:pt x="5216054" y="2502942"/>
                  </a:cubicBezTo>
                  <a:cubicBezTo>
                    <a:pt x="5216054" y="2502942"/>
                    <a:pt x="5212392" y="2505384"/>
                    <a:pt x="5209951" y="2505384"/>
                  </a:cubicBezTo>
                  <a:cubicBezTo>
                    <a:pt x="5208730" y="2504163"/>
                    <a:pt x="5205068" y="2507825"/>
                    <a:pt x="5203847" y="2504163"/>
                  </a:cubicBezTo>
                  <a:cubicBezTo>
                    <a:pt x="5203847" y="2504163"/>
                    <a:pt x="5203847" y="2502942"/>
                    <a:pt x="5202626" y="2502942"/>
                  </a:cubicBezTo>
                  <a:cubicBezTo>
                    <a:pt x="5206288" y="2502942"/>
                    <a:pt x="5211172" y="2502942"/>
                    <a:pt x="5213613" y="2500501"/>
                  </a:cubicBezTo>
                  <a:cubicBezTo>
                    <a:pt x="5216054" y="2498059"/>
                    <a:pt x="5222158" y="2500501"/>
                    <a:pt x="5227041" y="2502942"/>
                  </a:cubicBezTo>
                  <a:cubicBezTo>
                    <a:pt x="5231923" y="2505384"/>
                    <a:pt x="5238027" y="2507825"/>
                    <a:pt x="5240468" y="2505384"/>
                  </a:cubicBezTo>
                  <a:cubicBezTo>
                    <a:pt x="5251455" y="2496839"/>
                    <a:pt x="5261220" y="2507825"/>
                    <a:pt x="5263662" y="2511487"/>
                  </a:cubicBezTo>
                  <a:cubicBezTo>
                    <a:pt x="5266103" y="2513929"/>
                    <a:pt x="5272207" y="2512708"/>
                    <a:pt x="5273427" y="2516370"/>
                  </a:cubicBezTo>
                  <a:cubicBezTo>
                    <a:pt x="5274648" y="2518811"/>
                    <a:pt x="5277089" y="2517591"/>
                    <a:pt x="5281972" y="2513929"/>
                  </a:cubicBezTo>
                  <a:cubicBezTo>
                    <a:pt x="5286855" y="2510266"/>
                    <a:pt x="5290517" y="2505384"/>
                    <a:pt x="5286855" y="2504163"/>
                  </a:cubicBezTo>
                  <a:cubicBezTo>
                    <a:pt x="5275869" y="2500501"/>
                    <a:pt x="5274648" y="2505384"/>
                    <a:pt x="5272207" y="2489515"/>
                  </a:cubicBezTo>
                  <a:cubicBezTo>
                    <a:pt x="5270986" y="2479749"/>
                    <a:pt x="5263662" y="2482190"/>
                    <a:pt x="5257558" y="2476087"/>
                  </a:cubicBezTo>
                  <a:cubicBezTo>
                    <a:pt x="5257558" y="2476087"/>
                    <a:pt x="5252675" y="2478528"/>
                    <a:pt x="5250234" y="2477308"/>
                  </a:cubicBezTo>
                  <a:cubicBezTo>
                    <a:pt x="5249013" y="2476087"/>
                    <a:pt x="5244130" y="2478528"/>
                    <a:pt x="5242909" y="2474866"/>
                  </a:cubicBezTo>
                  <a:cubicBezTo>
                    <a:pt x="5239248" y="2466321"/>
                    <a:pt x="5239248" y="2471204"/>
                    <a:pt x="5236806" y="2467542"/>
                  </a:cubicBezTo>
                  <a:cubicBezTo>
                    <a:pt x="5235586" y="2465101"/>
                    <a:pt x="5235586" y="2462659"/>
                    <a:pt x="5235586" y="2461438"/>
                  </a:cubicBezTo>
                  <a:cubicBezTo>
                    <a:pt x="5236806" y="2460218"/>
                    <a:pt x="5235586" y="2460218"/>
                    <a:pt x="5233144" y="2458997"/>
                  </a:cubicBezTo>
                  <a:cubicBezTo>
                    <a:pt x="5225820" y="2457776"/>
                    <a:pt x="5219716" y="2457776"/>
                    <a:pt x="5216054" y="2457776"/>
                  </a:cubicBezTo>
                  <a:cubicBezTo>
                    <a:pt x="5214833" y="2456556"/>
                    <a:pt x="5213613" y="2455335"/>
                    <a:pt x="5212392" y="2452894"/>
                  </a:cubicBezTo>
                  <a:cubicBezTo>
                    <a:pt x="5211172" y="2450452"/>
                    <a:pt x="5208730" y="2450452"/>
                    <a:pt x="5207509" y="2450452"/>
                  </a:cubicBezTo>
                  <a:cubicBezTo>
                    <a:pt x="5207509" y="2449231"/>
                    <a:pt x="5206288" y="2448011"/>
                    <a:pt x="5206288" y="2446790"/>
                  </a:cubicBezTo>
                  <a:cubicBezTo>
                    <a:pt x="5206288" y="2445569"/>
                    <a:pt x="5205068" y="2444349"/>
                    <a:pt x="5203847" y="2444349"/>
                  </a:cubicBezTo>
                  <a:cubicBezTo>
                    <a:pt x="5206288" y="2440687"/>
                    <a:pt x="5208730" y="2438245"/>
                    <a:pt x="5209951" y="2434583"/>
                  </a:cubicBezTo>
                  <a:cubicBezTo>
                    <a:pt x="5212392" y="2430921"/>
                    <a:pt x="5214833" y="2429700"/>
                    <a:pt x="5218495" y="2428480"/>
                  </a:cubicBezTo>
                  <a:cubicBezTo>
                    <a:pt x="5220937" y="2427259"/>
                    <a:pt x="5224599" y="2426038"/>
                    <a:pt x="5227041" y="2423597"/>
                  </a:cubicBezTo>
                  <a:cubicBezTo>
                    <a:pt x="5229482" y="2419935"/>
                    <a:pt x="5234365" y="2421155"/>
                    <a:pt x="5239248" y="2421155"/>
                  </a:cubicBezTo>
                  <a:cubicBezTo>
                    <a:pt x="5244130" y="2422376"/>
                    <a:pt x="5249013" y="2422376"/>
                    <a:pt x="5251455" y="2419935"/>
                  </a:cubicBezTo>
                  <a:cubicBezTo>
                    <a:pt x="5261220" y="2408948"/>
                    <a:pt x="5269765" y="2416273"/>
                    <a:pt x="5273427" y="2419935"/>
                  </a:cubicBezTo>
                  <a:cubicBezTo>
                    <a:pt x="5275869" y="2422376"/>
                    <a:pt x="5281972" y="2419935"/>
                    <a:pt x="5281972" y="2422376"/>
                  </a:cubicBezTo>
                  <a:cubicBezTo>
                    <a:pt x="5283193" y="2424817"/>
                    <a:pt x="5285634" y="2422376"/>
                    <a:pt x="5289296" y="2418714"/>
                  </a:cubicBezTo>
                  <a:cubicBezTo>
                    <a:pt x="5294179" y="2413831"/>
                    <a:pt x="5296621" y="2408948"/>
                    <a:pt x="5292958" y="2408948"/>
                  </a:cubicBezTo>
                  <a:cubicBezTo>
                    <a:pt x="5283193" y="2408948"/>
                    <a:pt x="5281972" y="2412610"/>
                    <a:pt x="5278310" y="2397962"/>
                  </a:cubicBezTo>
                  <a:cubicBezTo>
                    <a:pt x="5278310" y="2397962"/>
                    <a:pt x="5278310" y="2397962"/>
                    <a:pt x="5278310" y="2397962"/>
                  </a:cubicBezTo>
                  <a:cubicBezTo>
                    <a:pt x="5279530" y="2399183"/>
                    <a:pt x="5281972" y="2399183"/>
                    <a:pt x="5283193" y="2399183"/>
                  </a:cubicBezTo>
                  <a:cubicBezTo>
                    <a:pt x="5285634" y="2400403"/>
                    <a:pt x="5286855" y="2400403"/>
                    <a:pt x="5288076" y="2399183"/>
                  </a:cubicBezTo>
                  <a:cubicBezTo>
                    <a:pt x="5289296" y="2397962"/>
                    <a:pt x="5291737" y="2397962"/>
                    <a:pt x="5295400" y="2397962"/>
                  </a:cubicBezTo>
                  <a:cubicBezTo>
                    <a:pt x="5299062" y="2397962"/>
                    <a:pt x="5302724" y="2397962"/>
                    <a:pt x="5305165" y="2396741"/>
                  </a:cubicBezTo>
                  <a:cubicBezTo>
                    <a:pt x="5306386" y="2396741"/>
                    <a:pt x="5308828" y="2395521"/>
                    <a:pt x="5311269" y="2395521"/>
                  </a:cubicBezTo>
                  <a:cubicBezTo>
                    <a:pt x="5313710" y="2394300"/>
                    <a:pt x="5316152" y="2394300"/>
                    <a:pt x="5319814" y="2393079"/>
                  </a:cubicBezTo>
                  <a:cubicBezTo>
                    <a:pt x="5323476" y="2393079"/>
                    <a:pt x="5327138" y="2391859"/>
                    <a:pt x="5330800" y="2393079"/>
                  </a:cubicBezTo>
                  <a:cubicBezTo>
                    <a:pt x="5334462" y="2393079"/>
                    <a:pt x="5339345" y="2394300"/>
                    <a:pt x="5344228" y="2395521"/>
                  </a:cubicBezTo>
                  <a:cubicBezTo>
                    <a:pt x="5346669" y="2396741"/>
                    <a:pt x="5350331" y="2396741"/>
                    <a:pt x="5353993" y="2395521"/>
                  </a:cubicBezTo>
                  <a:cubicBezTo>
                    <a:pt x="5357656" y="2395521"/>
                    <a:pt x="5362538" y="2394300"/>
                    <a:pt x="5366200" y="2393079"/>
                  </a:cubicBezTo>
                  <a:cubicBezTo>
                    <a:pt x="5369863" y="2391859"/>
                    <a:pt x="5374745" y="2391859"/>
                    <a:pt x="5378407" y="2390638"/>
                  </a:cubicBezTo>
                  <a:cubicBezTo>
                    <a:pt x="5382070" y="2390638"/>
                    <a:pt x="5385732" y="2390638"/>
                    <a:pt x="5388173" y="2390638"/>
                  </a:cubicBezTo>
                  <a:cubicBezTo>
                    <a:pt x="5393056" y="2391859"/>
                    <a:pt x="5397939" y="2391859"/>
                    <a:pt x="5402821" y="2391859"/>
                  </a:cubicBezTo>
                  <a:cubicBezTo>
                    <a:pt x="5407704" y="2391859"/>
                    <a:pt x="5413808" y="2391859"/>
                    <a:pt x="5417470" y="2393079"/>
                  </a:cubicBezTo>
                  <a:cubicBezTo>
                    <a:pt x="5421132" y="2394300"/>
                    <a:pt x="5424794" y="2395521"/>
                    <a:pt x="5428456" y="2396741"/>
                  </a:cubicBezTo>
                  <a:cubicBezTo>
                    <a:pt x="5432118" y="2397962"/>
                    <a:pt x="5437001" y="2399183"/>
                    <a:pt x="5440663" y="2399183"/>
                  </a:cubicBezTo>
                  <a:cubicBezTo>
                    <a:pt x="5444325" y="2400403"/>
                    <a:pt x="5449208" y="2400403"/>
                    <a:pt x="5452870" y="2400403"/>
                  </a:cubicBezTo>
                  <a:cubicBezTo>
                    <a:pt x="5456532" y="2400403"/>
                    <a:pt x="5461415" y="2400403"/>
                    <a:pt x="5465077" y="2399183"/>
                  </a:cubicBezTo>
                  <a:cubicBezTo>
                    <a:pt x="5466298" y="2399183"/>
                    <a:pt x="5469960" y="2397962"/>
                    <a:pt x="5472401" y="2395521"/>
                  </a:cubicBezTo>
                  <a:cubicBezTo>
                    <a:pt x="5476063" y="2394300"/>
                    <a:pt x="5479726" y="2391859"/>
                    <a:pt x="5483388" y="2389417"/>
                  </a:cubicBezTo>
                  <a:cubicBezTo>
                    <a:pt x="5487050" y="2386976"/>
                    <a:pt x="5490712" y="2384534"/>
                    <a:pt x="5493153" y="2382093"/>
                  </a:cubicBezTo>
                  <a:cubicBezTo>
                    <a:pt x="5496815" y="2379652"/>
                    <a:pt x="5499257" y="2378431"/>
                    <a:pt x="5500477" y="2378431"/>
                  </a:cubicBezTo>
                  <a:cubicBezTo>
                    <a:pt x="5505360" y="2375989"/>
                    <a:pt x="5511464" y="2373548"/>
                    <a:pt x="5516347" y="2372327"/>
                  </a:cubicBezTo>
                  <a:cubicBezTo>
                    <a:pt x="5523671" y="2374769"/>
                    <a:pt x="5530995" y="2375989"/>
                    <a:pt x="5538319" y="2374769"/>
                  </a:cubicBezTo>
                  <a:cubicBezTo>
                    <a:pt x="5540761" y="2374769"/>
                    <a:pt x="5545643" y="2372327"/>
                    <a:pt x="5550526" y="2371107"/>
                  </a:cubicBezTo>
                  <a:cubicBezTo>
                    <a:pt x="5555409" y="2368665"/>
                    <a:pt x="5560292" y="2366224"/>
                    <a:pt x="5562733" y="2366224"/>
                  </a:cubicBezTo>
                  <a:cubicBezTo>
                    <a:pt x="5572499" y="2363782"/>
                    <a:pt x="5581044" y="2361341"/>
                    <a:pt x="5590809" y="2358900"/>
                  </a:cubicBezTo>
                  <a:cubicBezTo>
                    <a:pt x="5594471" y="2357679"/>
                    <a:pt x="5596913" y="2356458"/>
                    <a:pt x="5600575" y="2355238"/>
                  </a:cubicBezTo>
                  <a:cubicBezTo>
                    <a:pt x="5604237" y="2354017"/>
                    <a:pt x="5606678" y="2352796"/>
                    <a:pt x="5610340" y="2351575"/>
                  </a:cubicBezTo>
                  <a:cubicBezTo>
                    <a:pt x="5620106" y="2349134"/>
                    <a:pt x="5624989" y="2347913"/>
                    <a:pt x="5629872" y="2346693"/>
                  </a:cubicBezTo>
                  <a:cubicBezTo>
                    <a:pt x="5634754" y="2345472"/>
                    <a:pt x="5639637" y="2344251"/>
                    <a:pt x="5646961" y="2339368"/>
                  </a:cubicBezTo>
                  <a:cubicBezTo>
                    <a:pt x="5650624" y="2336927"/>
                    <a:pt x="5655507" y="2336927"/>
                    <a:pt x="5659168" y="2335706"/>
                  </a:cubicBezTo>
                  <a:lnTo>
                    <a:pt x="5655507" y="2491956"/>
                  </a:lnTo>
                  <a:lnTo>
                    <a:pt x="5699452" y="2491956"/>
                  </a:lnTo>
                  <a:lnTo>
                    <a:pt x="5695789" y="2336927"/>
                  </a:lnTo>
                  <a:cubicBezTo>
                    <a:pt x="5699452" y="2338147"/>
                    <a:pt x="5704335" y="2338147"/>
                    <a:pt x="5706776" y="2339368"/>
                  </a:cubicBezTo>
                  <a:cubicBezTo>
                    <a:pt x="5714100" y="2344251"/>
                    <a:pt x="5718983" y="2346693"/>
                    <a:pt x="5723866" y="2346693"/>
                  </a:cubicBezTo>
                  <a:cubicBezTo>
                    <a:pt x="5728749" y="2347913"/>
                    <a:pt x="5733631" y="2347913"/>
                    <a:pt x="5743397" y="2351575"/>
                  </a:cubicBezTo>
                  <a:cubicBezTo>
                    <a:pt x="5747059" y="2352796"/>
                    <a:pt x="5749500" y="2354017"/>
                    <a:pt x="5753163" y="2355238"/>
                  </a:cubicBezTo>
                  <a:cubicBezTo>
                    <a:pt x="5756825" y="2356458"/>
                    <a:pt x="5759266" y="2357679"/>
                    <a:pt x="5762928" y="2358900"/>
                  </a:cubicBezTo>
                  <a:cubicBezTo>
                    <a:pt x="5772694" y="2361341"/>
                    <a:pt x="5781239" y="2365003"/>
                    <a:pt x="5791004" y="2366224"/>
                  </a:cubicBezTo>
                  <a:cubicBezTo>
                    <a:pt x="5793446" y="2366224"/>
                    <a:pt x="5798328" y="2368665"/>
                    <a:pt x="5803211" y="2371107"/>
                  </a:cubicBezTo>
                  <a:cubicBezTo>
                    <a:pt x="5808094" y="2373548"/>
                    <a:pt x="5812977" y="2374769"/>
                    <a:pt x="5815418" y="2374769"/>
                  </a:cubicBezTo>
                  <a:cubicBezTo>
                    <a:pt x="5822742" y="2375989"/>
                    <a:pt x="5831287" y="2373548"/>
                    <a:pt x="5837391" y="2372327"/>
                  </a:cubicBezTo>
                  <a:cubicBezTo>
                    <a:pt x="5842274" y="2374769"/>
                    <a:pt x="5847156" y="2377210"/>
                    <a:pt x="5853260" y="2378431"/>
                  </a:cubicBezTo>
                  <a:cubicBezTo>
                    <a:pt x="5854481" y="2379652"/>
                    <a:pt x="5858143" y="2380872"/>
                    <a:pt x="5860584" y="2382093"/>
                  </a:cubicBezTo>
                  <a:cubicBezTo>
                    <a:pt x="5864246" y="2384534"/>
                    <a:pt x="5866688" y="2386976"/>
                    <a:pt x="5870350" y="2389417"/>
                  </a:cubicBezTo>
                  <a:cubicBezTo>
                    <a:pt x="5874012" y="2391859"/>
                    <a:pt x="5877674" y="2394300"/>
                    <a:pt x="5881336" y="2395521"/>
                  </a:cubicBezTo>
                  <a:cubicBezTo>
                    <a:pt x="5884998" y="2396741"/>
                    <a:pt x="5887440" y="2397962"/>
                    <a:pt x="5888660" y="2399183"/>
                  </a:cubicBezTo>
                  <a:cubicBezTo>
                    <a:pt x="5892322" y="2400403"/>
                    <a:pt x="5895984" y="2400403"/>
                    <a:pt x="5900867" y="2400403"/>
                  </a:cubicBezTo>
                  <a:cubicBezTo>
                    <a:pt x="5904529" y="2400403"/>
                    <a:pt x="5909412" y="2400403"/>
                    <a:pt x="5913074" y="2399183"/>
                  </a:cubicBezTo>
                  <a:cubicBezTo>
                    <a:pt x="5916736" y="2397962"/>
                    <a:pt x="5921619" y="2397962"/>
                    <a:pt x="5925281" y="2396741"/>
                  </a:cubicBezTo>
                  <a:cubicBezTo>
                    <a:pt x="5928943" y="2395521"/>
                    <a:pt x="5932605" y="2394300"/>
                    <a:pt x="5936268" y="2393079"/>
                  </a:cubicBezTo>
                  <a:cubicBezTo>
                    <a:pt x="5941150" y="2391859"/>
                    <a:pt x="5946033" y="2391859"/>
                    <a:pt x="5950916" y="2391859"/>
                  </a:cubicBezTo>
                  <a:cubicBezTo>
                    <a:pt x="5955799" y="2391859"/>
                    <a:pt x="5961902" y="2391859"/>
                    <a:pt x="5965564" y="2390638"/>
                  </a:cubicBezTo>
                  <a:cubicBezTo>
                    <a:pt x="5968006" y="2389417"/>
                    <a:pt x="5971668" y="2389417"/>
                    <a:pt x="5975330" y="2390638"/>
                  </a:cubicBezTo>
                  <a:cubicBezTo>
                    <a:pt x="5978992" y="2390638"/>
                    <a:pt x="5982654" y="2391859"/>
                    <a:pt x="5987537" y="2393079"/>
                  </a:cubicBezTo>
                  <a:cubicBezTo>
                    <a:pt x="5991199" y="2394300"/>
                    <a:pt x="5996082" y="2394300"/>
                    <a:pt x="5999744" y="2395521"/>
                  </a:cubicBezTo>
                  <a:cubicBezTo>
                    <a:pt x="6003406" y="2395521"/>
                    <a:pt x="6007068" y="2395521"/>
                    <a:pt x="6009510" y="2395521"/>
                  </a:cubicBezTo>
                  <a:cubicBezTo>
                    <a:pt x="6014392" y="2394300"/>
                    <a:pt x="6018054" y="2393079"/>
                    <a:pt x="6022937" y="2393079"/>
                  </a:cubicBezTo>
                  <a:cubicBezTo>
                    <a:pt x="6026599" y="2393079"/>
                    <a:pt x="6030261" y="2393079"/>
                    <a:pt x="6033924" y="2393079"/>
                  </a:cubicBezTo>
                  <a:cubicBezTo>
                    <a:pt x="6037586" y="2393079"/>
                    <a:pt x="6040027" y="2394300"/>
                    <a:pt x="6042468" y="2395521"/>
                  </a:cubicBezTo>
                  <a:cubicBezTo>
                    <a:pt x="6044910" y="2396741"/>
                    <a:pt x="6047352" y="2396741"/>
                    <a:pt x="6048572" y="2396741"/>
                  </a:cubicBezTo>
                  <a:cubicBezTo>
                    <a:pt x="6051013" y="2397962"/>
                    <a:pt x="6054675" y="2397962"/>
                    <a:pt x="6058338" y="2397962"/>
                  </a:cubicBezTo>
                  <a:cubicBezTo>
                    <a:pt x="6062000" y="2397962"/>
                    <a:pt x="6064441" y="2397962"/>
                    <a:pt x="6065662" y="2399183"/>
                  </a:cubicBezTo>
                  <a:cubicBezTo>
                    <a:pt x="6066882" y="2400403"/>
                    <a:pt x="6068103" y="2400403"/>
                    <a:pt x="6070545" y="2399183"/>
                  </a:cubicBezTo>
                  <a:cubicBezTo>
                    <a:pt x="6072986" y="2397962"/>
                    <a:pt x="6075427" y="2396741"/>
                    <a:pt x="6079089" y="2395521"/>
                  </a:cubicBezTo>
                  <a:cubicBezTo>
                    <a:pt x="6086414" y="2391859"/>
                    <a:pt x="6091296" y="2388196"/>
                    <a:pt x="6086414" y="2388196"/>
                  </a:cubicBezTo>
                  <a:cubicBezTo>
                    <a:pt x="6077869" y="2388196"/>
                    <a:pt x="6072986" y="2389417"/>
                    <a:pt x="6069324" y="2389417"/>
                  </a:cubicBezTo>
                  <a:cubicBezTo>
                    <a:pt x="6065662" y="2389417"/>
                    <a:pt x="6064441" y="2386976"/>
                    <a:pt x="6062000" y="2382093"/>
                  </a:cubicBezTo>
                  <a:cubicBezTo>
                    <a:pt x="6059559" y="2375989"/>
                    <a:pt x="6047352" y="2379652"/>
                    <a:pt x="6037586" y="2375989"/>
                  </a:cubicBezTo>
                  <a:cubicBezTo>
                    <a:pt x="6036365" y="2375989"/>
                    <a:pt x="6030261" y="2378431"/>
                    <a:pt x="6026599" y="2377210"/>
                  </a:cubicBezTo>
                  <a:cubicBezTo>
                    <a:pt x="6024158" y="2375989"/>
                    <a:pt x="6018054" y="2378431"/>
                    <a:pt x="6014392" y="2375989"/>
                  </a:cubicBezTo>
                  <a:cubicBezTo>
                    <a:pt x="6014392" y="2375989"/>
                    <a:pt x="6013172" y="2374769"/>
                    <a:pt x="6013172" y="2374769"/>
                  </a:cubicBezTo>
                  <a:cubicBezTo>
                    <a:pt x="6020496" y="2374769"/>
                    <a:pt x="6027820" y="2374769"/>
                    <a:pt x="6035144" y="2372327"/>
                  </a:cubicBezTo>
                  <a:cubicBezTo>
                    <a:pt x="6040027" y="2369886"/>
                    <a:pt x="6049793" y="2372327"/>
                    <a:pt x="6059559" y="2373548"/>
                  </a:cubicBezTo>
                  <a:cubicBezTo>
                    <a:pt x="6069324" y="2374769"/>
                    <a:pt x="6079089" y="2377210"/>
                    <a:pt x="6083973" y="2374769"/>
                  </a:cubicBezTo>
                  <a:cubicBezTo>
                    <a:pt x="6105945" y="2368665"/>
                    <a:pt x="6121814" y="2375989"/>
                    <a:pt x="6126697" y="2378431"/>
                  </a:cubicBezTo>
                  <a:cubicBezTo>
                    <a:pt x="6131580" y="2380872"/>
                    <a:pt x="6143787" y="2379652"/>
                    <a:pt x="6145008" y="2382093"/>
                  </a:cubicBezTo>
                  <a:cubicBezTo>
                    <a:pt x="6146228" y="2384534"/>
                    <a:pt x="6152331" y="2383314"/>
                    <a:pt x="6159656" y="2379652"/>
                  </a:cubicBezTo>
                  <a:cubicBezTo>
                    <a:pt x="6169422" y="2375989"/>
                    <a:pt x="6174304" y="2373548"/>
                    <a:pt x="6168201" y="2372327"/>
                  </a:cubicBezTo>
                  <a:cubicBezTo>
                    <a:pt x="6148670" y="2369886"/>
                    <a:pt x="6145008" y="2373548"/>
                    <a:pt x="6141345" y="2360120"/>
                  </a:cubicBezTo>
                  <a:cubicBezTo>
                    <a:pt x="6138904" y="2352796"/>
                    <a:pt x="6124255" y="2355238"/>
                    <a:pt x="6114490" y="2350354"/>
                  </a:cubicBezTo>
                  <a:cubicBezTo>
                    <a:pt x="6113269" y="2350354"/>
                    <a:pt x="6104724" y="2352796"/>
                    <a:pt x="6102283" y="2351575"/>
                  </a:cubicBezTo>
                  <a:cubicBezTo>
                    <a:pt x="6099841" y="2350354"/>
                    <a:pt x="6091296" y="2352796"/>
                    <a:pt x="6087634" y="2350354"/>
                  </a:cubicBezTo>
                  <a:cubicBezTo>
                    <a:pt x="6080310" y="2344251"/>
                    <a:pt x="6080310" y="2347913"/>
                    <a:pt x="6076648" y="2345472"/>
                  </a:cubicBezTo>
                  <a:cubicBezTo>
                    <a:pt x="6070545" y="2340589"/>
                    <a:pt x="6079089" y="2336927"/>
                    <a:pt x="6058338" y="2343031"/>
                  </a:cubicBezTo>
                  <a:cubicBezTo>
                    <a:pt x="6047352" y="2345472"/>
                    <a:pt x="6038806" y="2347913"/>
                    <a:pt x="6040027" y="2340589"/>
                  </a:cubicBezTo>
                  <a:cubicBezTo>
                    <a:pt x="6041248" y="2335706"/>
                    <a:pt x="6035144" y="2335706"/>
                    <a:pt x="6030261" y="2333265"/>
                  </a:cubicBezTo>
                  <a:cubicBezTo>
                    <a:pt x="6025379" y="2329603"/>
                    <a:pt x="6020496" y="2330824"/>
                    <a:pt x="6016834" y="2333265"/>
                  </a:cubicBezTo>
                  <a:cubicBezTo>
                    <a:pt x="6013172" y="2334486"/>
                    <a:pt x="6009510" y="2336927"/>
                    <a:pt x="6007068" y="2336927"/>
                  </a:cubicBezTo>
                  <a:cubicBezTo>
                    <a:pt x="6004627" y="2336927"/>
                    <a:pt x="6003406" y="2335706"/>
                    <a:pt x="6003406" y="2333265"/>
                  </a:cubicBezTo>
                  <a:cubicBezTo>
                    <a:pt x="6013172" y="2329603"/>
                    <a:pt x="6021717" y="2323499"/>
                    <a:pt x="6029041" y="2319837"/>
                  </a:cubicBezTo>
                  <a:cubicBezTo>
                    <a:pt x="6032703" y="2317396"/>
                    <a:pt x="6038806" y="2316175"/>
                    <a:pt x="6044910" y="2316175"/>
                  </a:cubicBezTo>
                  <a:cubicBezTo>
                    <a:pt x="6051013" y="2314954"/>
                    <a:pt x="6055896" y="2314954"/>
                    <a:pt x="6060779" y="2312513"/>
                  </a:cubicBezTo>
                  <a:cubicBezTo>
                    <a:pt x="6065662" y="2310072"/>
                    <a:pt x="6074207" y="2310072"/>
                    <a:pt x="6083973" y="2311292"/>
                  </a:cubicBezTo>
                  <a:cubicBezTo>
                    <a:pt x="6092517" y="2311292"/>
                    <a:pt x="6102283" y="2312513"/>
                    <a:pt x="6107166" y="2310072"/>
                  </a:cubicBezTo>
                  <a:cubicBezTo>
                    <a:pt x="6125476" y="2301526"/>
                    <a:pt x="6142566" y="2307630"/>
                    <a:pt x="6147449" y="2310072"/>
                  </a:cubicBezTo>
                  <a:cubicBezTo>
                    <a:pt x="6152331" y="2311292"/>
                    <a:pt x="6163318" y="2310072"/>
                    <a:pt x="6164538" y="2311292"/>
                  </a:cubicBezTo>
                  <a:cubicBezTo>
                    <a:pt x="6165759" y="2313733"/>
                    <a:pt x="6171863" y="2311292"/>
                    <a:pt x="6177966" y="2307630"/>
                  </a:cubicBezTo>
                  <a:cubicBezTo>
                    <a:pt x="6186511" y="2303968"/>
                    <a:pt x="6191394" y="2300306"/>
                    <a:pt x="6185291" y="2300306"/>
                  </a:cubicBezTo>
                  <a:cubicBezTo>
                    <a:pt x="6166980" y="2300306"/>
                    <a:pt x="6164538" y="2303968"/>
                    <a:pt x="6158435" y="2291761"/>
                  </a:cubicBezTo>
                  <a:cubicBezTo>
                    <a:pt x="6154773" y="2284437"/>
                    <a:pt x="6142566" y="2288099"/>
                    <a:pt x="6131580" y="2285658"/>
                  </a:cubicBezTo>
                  <a:cubicBezTo>
                    <a:pt x="6131580" y="2285658"/>
                    <a:pt x="6131580" y="2285658"/>
                    <a:pt x="6130359" y="2285658"/>
                  </a:cubicBezTo>
                  <a:cubicBezTo>
                    <a:pt x="6132801" y="2284437"/>
                    <a:pt x="6134021" y="2283216"/>
                    <a:pt x="6136463" y="2281996"/>
                  </a:cubicBezTo>
                  <a:cubicBezTo>
                    <a:pt x="6143787" y="2277112"/>
                    <a:pt x="6147449" y="2273450"/>
                    <a:pt x="6142566" y="2274671"/>
                  </a:cubicBezTo>
                  <a:cubicBezTo>
                    <a:pt x="6134021" y="2275892"/>
                    <a:pt x="6129138" y="2277112"/>
                    <a:pt x="6125476" y="2277112"/>
                  </a:cubicBezTo>
                  <a:cubicBezTo>
                    <a:pt x="6121814" y="2277112"/>
                    <a:pt x="6120594" y="2275892"/>
                    <a:pt x="6116931" y="2271009"/>
                  </a:cubicBezTo>
                  <a:cubicBezTo>
                    <a:pt x="6113269" y="2264905"/>
                    <a:pt x="6102283" y="2268568"/>
                    <a:pt x="6093738" y="2266126"/>
                  </a:cubicBezTo>
                  <a:cubicBezTo>
                    <a:pt x="6092517" y="2266126"/>
                    <a:pt x="6086414" y="2268568"/>
                    <a:pt x="6083973" y="2268568"/>
                  </a:cubicBezTo>
                  <a:cubicBezTo>
                    <a:pt x="6081531" y="2268568"/>
                    <a:pt x="6075427" y="2269789"/>
                    <a:pt x="6072986" y="2268568"/>
                  </a:cubicBezTo>
                  <a:cubicBezTo>
                    <a:pt x="6065662" y="2263685"/>
                    <a:pt x="6066882" y="2267347"/>
                    <a:pt x="6063220" y="2264905"/>
                  </a:cubicBezTo>
                  <a:cubicBezTo>
                    <a:pt x="6060779" y="2263685"/>
                    <a:pt x="6060779" y="2261243"/>
                    <a:pt x="6060779" y="2261243"/>
                  </a:cubicBezTo>
                  <a:cubicBezTo>
                    <a:pt x="6062000" y="2261243"/>
                    <a:pt x="6063220" y="2261243"/>
                    <a:pt x="6063220" y="2262464"/>
                  </a:cubicBezTo>
                  <a:cubicBezTo>
                    <a:pt x="6064441" y="2263685"/>
                    <a:pt x="6068103" y="2262464"/>
                    <a:pt x="6074207" y="2261243"/>
                  </a:cubicBezTo>
                  <a:cubicBezTo>
                    <a:pt x="6080310" y="2258802"/>
                    <a:pt x="6085193" y="2256361"/>
                    <a:pt x="6080310" y="2256361"/>
                  </a:cubicBezTo>
                  <a:cubicBezTo>
                    <a:pt x="6072986" y="2256361"/>
                    <a:pt x="6069324" y="2256361"/>
                    <a:pt x="6066882" y="2255140"/>
                  </a:cubicBezTo>
                  <a:cubicBezTo>
                    <a:pt x="6064441" y="2253919"/>
                    <a:pt x="6063220" y="2252698"/>
                    <a:pt x="6062000" y="2249036"/>
                  </a:cubicBezTo>
                  <a:cubicBezTo>
                    <a:pt x="6060779" y="2244154"/>
                    <a:pt x="6051013" y="2245375"/>
                    <a:pt x="6044910" y="2241712"/>
                  </a:cubicBezTo>
                  <a:cubicBezTo>
                    <a:pt x="6044910" y="2241712"/>
                    <a:pt x="6038806" y="2242933"/>
                    <a:pt x="6036365" y="2241712"/>
                  </a:cubicBezTo>
                  <a:cubicBezTo>
                    <a:pt x="6035144" y="2240491"/>
                    <a:pt x="6029041" y="2241712"/>
                    <a:pt x="6027820" y="2239271"/>
                  </a:cubicBezTo>
                  <a:cubicBezTo>
                    <a:pt x="6022937" y="2234388"/>
                    <a:pt x="6022937" y="2236829"/>
                    <a:pt x="6021717" y="2234388"/>
                  </a:cubicBezTo>
                  <a:cubicBezTo>
                    <a:pt x="6020496" y="2233168"/>
                    <a:pt x="6020496" y="2230726"/>
                    <a:pt x="6020496" y="2230726"/>
                  </a:cubicBezTo>
                  <a:cubicBezTo>
                    <a:pt x="6019275" y="2230726"/>
                    <a:pt x="6018054" y="2230726"/>
                    <a:pt x="6010730" y="2231947"/>
                  </a:cubicBezTo>
                  <a:cubicBezTo>
                    <a:pt x="6003406" y="2233168"/>
                    <a:pt x="5997303" y="2233168"/>
                    <a:pt x="5999744" y="2229505"/>
                  </a:cubicBezTo>
                  <a:cubicBezTo>
                    <a:pt x="6000965" y="2227064"/>
                    <a:pt x="5997303" y="2225843"/>
                    <a:pt x="5996082" y="2224622"/>
                  </a:cubicBezTo>
                  <a:cubicBezTo>
                    <a:pt x="5998523" y="2224622"/>
                    <a:pt x="6000965" y="2224622"/>
                    <a:pt x="6003406" y="2223402"/>
                  </a:cubicBezTo>
                  <a:cubicBezTo>
                    <a:pt x="6007068" y="2223402"/>
                    <a:pt x="6010730" y="2222181"/>
                    <a:pt x="6014392" y="2222181"/>
                  </a:cubicBezTo>
                  <a:cubicBezTo>
                    <a:pt x="6018054" y="2220961"/>
                    <a:pt x="6020496" y="2220961"/>
                    <a:pt x="6022937" y="2219740"/>
                  </a:cubicBezTo>
                  <a:cubicBezTo>
                    <a:pt x="6026599" y="2217298"/>
                    <a:pt x="6030261" y="2214857"/>
                    <a:pt x="6032703" y="2213636"/>
                  </a:cubicBezTo>
                  <a:cubicBezTo>
                    <a:pt x="6036365" y="2212415"/>
                    <a:pt x="6038806" y="2211195"/>
                    <a:pt x="6042468" y="2211195"/>
                  </a:cubicBezTo>
                  <a:cubicBezTo>
                    <a:pt x="6046131" y="2211195"/>
                    <a:pt x="6048572" y="2209974"/>
                    <a:pt x="6051013" y="2209974"/>
                  </a:cubicBezTo>
                  <a:cubicBezTo>
                    <a:pt x="6053455" y="2209974"/>
                    <a:pt x="6055896" y="2209974"/>
                    <a:pt x="6057117" y="2209974"/>
                  </a:cubicBezTo>
                  <a:cubicBezTo>
                    <a:pt x="6059559" y="2209974"/>
                    <a:pt x="6062000" y="2208754"/>
                    <a:pt x="6065662" y="2207533"/>
                  </a:cubicBezTo>
                  <a:cubicBezTo>
                    <a:pt x="6068103" y="2206312"/>
                    <a:pt x="6071766" y="2205091"/>
                    <a:pt x="6071766" y="2206312"/>
                  </a:cubicBezTo>
                  <a:cubicBezTo>
                    <a:pt x="6074207" y="2207533"/>
                    <a:pt x="6077869" y="2203870"/>
                    <a:pt x="6081531" y="2200208"/>
                  </a:cubicBezTo>
                  <a:cubicBezTo>
                    <a:pt x="6086414" y="2194105"/>
                    <a:pt x="6088855" y="2190443"/>
                    <a:pt x="6083973" y="2191663"/>
                  </a:cubicBezTo>
                  <a:cubicBezTo>
                    <a:pt x="6076648" y="2194105"/>
                    <a:pt x="6072986" y="2196546"/>
                    <a:pt x="6069324" y="2196546"/>
                  </a:cubicBezTo>
                  <a:cubicBezTo>
                    <a:pt x="6065662" y="2196546"/>
                    <a:pt x="6063220" y="2196546"/>
                    <a:pt x="6059559" y="2192884"/>
                  </a:cubicBezTo>
                  <a:cubicBezTo>
                    <a:pt x="6054675" y="2188001"/>
                    <a:pt x="6044910" y="2194105"/>
                    <a:pt x="6036365" y="2194105"/>
                  </a:cubicBezTo>
                  <a:cubicBezTo>
                    <a:pt x="6035144" y="2194105"/>
                    <a:pt x="6030261" y="2197767"/>
                    <a:pt x="6027820" y="2198988"/>
                  </a:cubicBezTo>
                  <a:cubicBezTo>
                    <a:pt x="6025379" y="2198988"/>
                    <a:pt x="6020496" y="2202650"/>
                    <a:pt x="6016834" y="2201429"/>
                  </a:cubicBezTo>
                  <a:cubicBezTo>
                    <a:pt x="6008289" y="2198988"/>
                    <a:pt x="6010730" y="2201429"/>
                    <a:pt x="6007068" y="2200208"/>
                  </a:cubicBezTo>
                  <a:cubicBezTo>
                    <a:pt x="6003406" y="2198988"/>
                    <a:pt x="6003406" y="2197767"/>
                    <a:pt x="6002185" y="2197767"/>
                  </a:cubicBezTo>
                  <a:cubicBezTo>
                    <a:pt x="6000965" y="2197767"/>
                    <a:pt x="5999744" y="2198988"/>
                    <a:pt x="5992420" y="2202650"/>
                  </a:cubicBezTo>
                  <a:cubicBezTo>
                    <a:pt x="5988758" y="2205091"/>
                    <a:pt x="5986316" y="2207533"/>
                    <a:pt x="5983875" y="2207533"/>
                  </a:cubicBezTo>
                  <a:cubicBezTo>
                    <a:pt x="5981433" y="2208754"/>
                    <a:pt x="5978992" y="2207533"/>
                    <a:pt x="5978992" y="2205091"/>
                  </a:cubicBezTo>
                  <a:cubicBezTo>
                    <a:pt x="5977771" y="2201429"/>
                    <a:pt x="5974109" y="2202650"/>
                    <a:pt x="5970447" y="2201429"/>
                  </a:cubicBezTo>
                  <a:cubicBezTo>
                    <a:pt x="5965564" y="2200208"/>
                    <a:pt x="5963123" y="2201429"/>
                    <a:pt x="5960682" y="2203870"/>
                  </a:cubicBezTo>
                  <a:cubicBezTo>
                    <a:pt x="5959461" y="2205091"/>
                    <a:pt x="5958240" y="2205091"/>
                    <a:pt x="5958240" y="2206312"/>
                  </a:cubicBezTo>
                  <a:cubicBezTo>
                    <a:pt x="5958240" y="2206312"/>
                    <a:pt x="5958240" y="2206312"/>
                    <a:pt x="5958240" y="2205091"/>
                  </a:cubicBezTo>
                  <a:cubicBezTo>
                    <a:pt x="5959461" y="2200208"/>
                    <a:pt x="5963123" y="2194105"/>
                    <a:pt x="5950916" y="2197767"/>
                  </a:cubicBezTo>
                  <a:cubicBezTo>
                    <a:pt x="5949695" y="2197767"/>
                    <a:pt x="5948475" y="2197767"/>
                    <a:pt x="5947254" y="2197767"/>
                  </a:cubicBezTo>
                  <a:cubicBezTo>
                    <a:pt x="5947254" y="2197767"/>
                    <a:pt x="5946033" y="2197767"/>
                    <a:pt x="5944812" y="2197767"/>
                  </a:cubicBezTo>
                  <a:cubicBezTo>
                    <a:pt x="5942371" y="2197767"/>
                    <a:pt x="5941150" y="2196546"/>
                    <a:pt x="5941150" y="2196546"/>
                  </a:cubicBezTo>
                  <a:cubicBezTo>
                    <a:pt x="5939930" y="2192884"/>
                    <a:pt x="5938709" y="2192884"/>
                    <a:pt x="5937488" y="2192884"/>
                  </a:cubicBezTo>
                  <a:cubicBezTo>
                    <a:pt x="5939930" y="2191663"/>
                    <a:pt x="5941150" y="2190443"/>
                    <a:pt x="5942371" y="2190443"/>
                  </a:cubicBezTo>
                  <a:cubicBezTo>
                    <a:pt x="5944812" y="2189222"/>
                    <a:pt x="5947254" y="2189222"/>
                    <a:pt x="5949695" y="2188001"/>
                  </a:cubicBezTo>
                  <a:cubicBezTo>
                    <a:pt x="5954578" y="2186781"/>
                    <a:pt x="5957019" y="2186781"/>
                    <a:pt x="5959461" y="2186781"/>
                  </a:cubicBezTo>
                  <a:cubicBezTo>
                    <a:pt x="5961902" y="2186781"/>
                    <a:pt x="5969226" y="2183119"/>
                    <a:pt x="5970447" y="2184339"/>
                  </a:cubicBezTo>
                  <a:cubicBezTo>
                    <a:pt x="5971668" y="2184339"/>
                    <a:pt x="5975330" y="2183119"/>
                    <a:pt x="5977771" y="2179456"/>
                  </a:cubicBezTo>
                  <a:cubicBezTo>
                    <a:pt x="5981433" y="2175794"/>
                    <a:pt x="5983875" y="2173353"/>
                    <a:pt x="5981433" y="2174574"/>
                  </a:cubicBezTo>
                  <a:cubicBezTo>
                    <a:pt x="5970447" y="2179456"/>
                    <a:pt x="5969226" y="2180677"/>
                    <a:pt x="5964344" y="2177015"/>
                  </a:cubicBezTo>
                  <a:cubicBezTo>
                    <a:pt x="5961902" y="2174574"/>
                    <a:pt x="5954578" y="2179456"/>
                    <a:pt x="5948475" y="2179456"/>
                  </a:cubicBezTo>
                  <a:cubicBezTo>
                    <a:pt x="5948475" y="2179456"/>
                    <a:pt x="5943592" y="2181898"/>
                    <a:pt x="5942371" y="2183119"/>
                  </a:cubicBezTo>
                  <a:cubicBezTo>
                    <a:pt x="5941150" y="2183119"/>
                    <a:pt x="5936268" y="2185560"/>
                    <a:pt x="5933826" y="2185560"/>
                  </a:cubicBezTo>
                  <a:cubicBezTo>
                    <a:pt x="5928943" y="2184339"/>
                    <a:pt x="5928943" y="2185560"/>
                    <a:pt x="5926502" y="2185560"/>
                  </a:cubicBezTo>
                  <a:cubicBezTo>
                    <a:pt x="5924061" y="2185560"/>
                    <a:pt x="5924061" y="2184339"/>
                    <a:pt x="5924061" y="2184339"/>
                  </a:cubicBezTo>
                  <a:cubicBezTo>
                    <a:pt x="5922840" y="2184339"/>
                    <a:pt x="5921619" y="2185560"/>
                    <a:pt x="5916736" y="2188001"/>
                  </a:cubicBezTo>
                  <a:cubicBezTo>
                    <a:pt x="5915516" y="2188001"/>
                    <a:pt x="5913074" y="2188001"/>
                    <a:pt x="5911854" y="2188001"/>
                  </a:cubicBezTo>
                  <a:cubicBezTo>
                    <a:pt x="5900867" y="2188001"/>
                    <a:pt x="5895984" y="2188001"/>
                    <a:pt x="5893543" y="2186781"/>
                  </a:cubicBezTo>
                  <a:cubicBezTo>
                    <a:pt x="5891102" y="2185560"/>
                    <a:pt x="5891102" y="2183119"/>
                    <a:pt x="5889881" y="2179456"/>
                  </a:cubicBezTo>
                  <a:cubicBezTo>
                    <a:pt x="5884998" y="2168470"/>
                    <a:pt x="5878895" y="2178236"/>
                    <a:pt x="5880115" y="2170912"/>
                  </a:cubicBezTo>
                  <a:cubicBezTo>
                    <a:pt x="5880115" y="2170912"/>
                    <a:pt x="5880115" y="2170912"/>
                    <a:pt x="5880115" y="2170912"/>
                  </a:cubicBezTo>
                  <a:cubicBezTo>
                    <a:pt x="5881336" y="2170912"/>
                    <a:pt x="5882557" y="2169691"/>
                    <a:pt x="5883777" y="2169691"/>
                  </a:cubicBezTo>
                  <a:cubicBezTo>
                    <a:pt x="5886219" y="2168470"/>
                    <a:pt x="5891102" y="2168470"/>
                    <a:pt x="5895984" y="2168470"/>
                  </a:cubicBezTo>
                  <a:cubicBezTo>
                    <a:pt x="5898426" y="2168470"/>
                    <a:pt x="5900867" y="2168470"/>
                    <a:pt x="5903309" y="2168470"/>
                  </a:cubicBezTo>
                  <a:cubicBezTo>
                    <a:pt x="5905750" y="2168470"/>
                    <a:pt x="5906971" y="2168470"/>
                    <a:pt x="5908191" y="2167249"/>
                  </a:cubicBezTo>
                  <a:cubicBezTo>
                    <a:pt x="5909412" y="2167249"/>
                    <a:pt x="5909412" y="2166029"/>
                    <a:pt x="5910633" y="2166029"/>
                  </a:cubicBezTo>
                  <a:cubicBezTo>
                    <a:pt x="5911854" y="2166029"/>
                    <a:pt x="5913074" y="2167249"/>
                    <a:pt x="5915516" y="2167249"/>
                  </a:cubicBezTo>
                  <a:cubicBezTo>
                    <a:pt x="5917957" y="2168470"/>
                    <a:pt x="5920398" y="2168470"/>
                    <a:pt x="5922840" y="2169691"/>
                  </a:cubicBezTo>
                  <a:cubicBezTo>
                    <a:pt x="5925281" y="2169691"/>
                    <a:pt x="5926502" y="2170912"/>
                    <a:pt x="5927723" y="2170912"/>
                  </a:cubicBezTo>
                  <a:cubicBezTo>
                    <a:pt x="5932605" y="2170912"/>
                    <a:pt x="5937488" y="2169691"/>
                    <a:pt x="5941150" y="2167249"/>
                  </a:cubicBezTo>
                  <a:cubicBezTo>
                    <a:pt x="5946033" y="2164808"/>
                    <a:pt x="5949695" y="2162367"/>
                    <a:pt x="5953357" y="2161146"/>
                  </a:cubicBezTo>
                  <a:cubicBezTo>
                    <a:pt x="5958240" y="2158705"/>
                    <a:pt x="5965564" y="2158705"/>
                    <a:pt x="5970447" y="2157484"/>
                  </a:cubicBezTo>
                  <a:cubicBezTo>
                    <a:pt x="5972889" y="2156263"/>
                    <a:pt x="5977771" y="2156263"/>
                    <a:pt x="5982654" y="2156263"/>
                  </a:cubicBezTo>
                  <a:cubicBezTo>
                    <a:pt x="5985096" y="2156263"/>
                    <a:pt x="5987537" y="2156263"/>
                    <a:pt x="5989978" y="2156263"/>
                  </a:cubicBezTo>
                  <a:cubicBezTo>
                    <a:pt x="5992420" y="2156263"/>
                    <a:pt x="5993640" y="2156263"/>
                    <a:pt x="5994861" y="2155042"/>
                  </a:cubicBezTo>
                  <a:cubicBezTo>
                    <a:pt x="6004627" y="2150160"/>
                    <a:pt x="6014392" y="2152601"/>
                    <a:pt x="6016834" y="2153822"/>
                  </a:cubicBezTo>
                  <a:cubicBezTo>
                    <a:pt x="6018054" y="2153822"/>
                    <a:pt x="6020496" y="2153822"/>
                    <a:pt x="6021717" y="2153822"/>
                  </a:cubicBezTo>
                  <a:cubicBezTo>
                    <a:pt x="6024158" y="2153822"/>
                    <a:pt x="6025379" y="2153822"/>
                    <a:pt x="6025379" y="2153822"/>
                  </a:cubicBezTo>
                  <a:cubicBezTo>
                    <a:pt x="6026599" y="2155042"/>
                    <a:pt x="6029041" y="2152601"/>
                    <a:pt x="6032703" y="2151380"/>
                  </a:cubicBezTo>
                  <a:cubicBezTo>
                    <a:pt x="6036365" y="2148939"/>
                    <a:pt x="6038806" y="2146498"/>
                    <a:pt x="6036365" y="2146498"/>
                  </a:cubicBezTo>
                  <a:cubicBezTo>
                    <a:pt x="6026599" y="2147718"/>
                    <a:pt x="6025379" y="2150160"/>
                    <a:pt x="6020496" y="2144056"/>
                  </a:cubicBezTo>
                  <a:cubicBezTo>
                    <a:pt x="6019275" y="2142835"/>
                    <a:pt x="6016834" y="2142835"/>
                    <a:pt x="6014392" y="2142835"/>
                  </a:cubicBezTo>
                  <a:cubicBezTo>
                    <a:pt x="6011951" y="2142835"/>
                    <a:pt x="6008289" y="2142835"/>
                    <a:pt x="6005847" y="2142835"/>
                  </a:cubicBezTo>
                  <a:cubicBezTo>
                    <a:pt x="6005847" y="2142835"/>
                    <a:pt x="6002185" y="2145277"/>
                    <a:pt x="5999744" y="2144056"/>
                  </a:cubicBezTo>
                  <a:cubicBezTo>
                    <a:pt x="5998523" y="2144056"/>
                    <a:pt x="5994861" y="2145277"/>
                    <a:pt x="5992420" y="2144056"/>
                  </a:cubicBezTo>
                  <a:cubicBezTo>
                    <a:pt x="5987537" y="2141615"/>
                    <a:pt x="5988758" y="2144056"/>
                    <a:pt x="5986316" y="2142835"/>
                  </a:cubicBezTo>
                  <a:cubicBezTo>
                    <a:pt x="5985096" y="2141615"/>
                    <a:pt x="5985096" y="2140394"/>
                    <a:pt x="5983875" y="2140394"/>
                  </a:cubicBezTo>
                  <a:cubicBezTo>
                    <a:pt x="5982654" y="2140394"/>
                    <a:pt x="5981433" y="2140394"/>
                    <a:pt x="5976551" y="2142835"/>
                  </a:cubicBezTo>
                  <a:cubicBezTo>
                    <a:pt x="5971668" y="2145277"/>
                    <a:pt x="5966785" y="2146498"/>
                    <a:pt x="5968006" y="2142835"/>
                  </a:cubicBezTo>
                  <a:cubicBezTo>
                    <a:pt x="5968006" y="2140394"/>
                    <a:pt x="5965564" y="2141615"/>
                    <a:pt x="5963123" y="2140394"/>
                  </a:cubicBezTo>
                  <a:cubicBezTo>
                    <a:pt x="5958240" y="2137953"/>
                    <a:pt x="5954578" y="2144056"/>
                    <a:pt x="5952137" y="2144056"/>
                  </a:cubicBezTo>
                  <a:cubicBezTo>
                    <a:pt x="5949695" y="2144056"/>
                    <a:pt x="5948475" y="2142835"/>
                    <a:pt x="5949695" y="2140394"/>
                  </a:cubicBezTo>
                  <a:cubicBezTo>
                    <a:pt x="5950916" y="2134291"/>
                    <a:pt x="5942371" y="2139173"/>
                    <a:pt x="5937488" y="2140394"/>
                  </a:cubicBezTo>
                  <a:cubicBezTo>
                    <a:pt x="5935047" y="2141615"/>
                    <a:pt x="5933826" y="2141615"/>
                    <a:pt x="5932605" y="2141615"/>
                  </a:cubicBezTo>
                  <a:cubicBezTo>
                    <a:pt x="5931385" y="2141615"/>
                    <a:pt x="5931385" y="2141615"/>
                    <a:pt x="5930164" y="2140394"/>
                  </a:cubicBezTo>
                  <a:cubicBezTo>
                    <a:pt x="5928943" y="2139173"/>
                    <a:pt x="5928943" y="2137953"/>
                    <a:pt x="5928943" y="2136732"/>
                  </a:cubicBezTo>
                  <a:cubicBezTo>
                    <a:pt x="5928943" y="2135511"/>
                    <a:pt x="5928943" y="2134291"/>
                    <a:pt x="5928943" y="2133070"/>
                  </a:cubicBezTo>
                  <a:cubicBezTo>
                    <a:pt x="5938709" y="2128187"/>
                    <a:pt x="5947254" y="2128187"/>
                    <a:pt x="5949695" y="2126966"/>
                  </a:cubicBezTo>
                  <a:cubicBezTo>
                    <a:pt x="5950916" y="2126966"/>
                    <a:pt x="5953357" y="2125746"/>
                    <a:pt x="5955799" y="2125746"/>
                  </a:cubicBezTo>
                  <a:cubicBezTo>
                    <a:pt x="5958240" y="2124525"/>
                    <a:pt x="5959461" y="2124525"/>
                    <a:pt x="5960682" y="2124525"/>
                  </a:cubicBezTo>
                  <a:cubicBezTo>
                    <a:pt x="5961902" y="2124525"/>
                    <a:pt x="5964344" y="2123304"/>
                    <a:pt x="5968006" y="2119642"/>
                  </a:cubicBezTo>
                  <a:cubicBezTo>
                    <a:pt x="5971668" y="2115980"/>
                    <a:pt x="5974109" y="2113539"/>
                    <a:pt x="5971668" y="2114759"/>
                  </a:cubicBezTo>
                  <a:cubicBezTo>
                    <a:pt x="5960682" y="2118421"/>
                    <a:pt x="5959461" y="2120863"/>
                    <a:pt x="5955799" y="2117201"/>
                  </a:cubicBezTo>
                  <a:cubicBezTo>
                    <a:pt x="5954578" y="2115980"/>
                    <a:pt x="5952137" y="2115980"/>
                    <a:pt x="5949695" y="2117201"/>
                  </a:cubicBezTo>
                  <a:cubicBezTo>
                    <a:pt x="5947254" y="2118421"/>
                    <a:pt x="5943592" y="2118421"/>
                    <a:pt x="5939930" y="2119642"/>
                  </a:cubicBezTo>
                  <a:cubicBezTo>
                    <a:pt x="5939930" y="2119642"/>
                    <a:pt x="5935047" y="2122084"/>
                    <a:pt x="5933826" y="2123304"/>
                  </a:cubicBezTo>
                  <a:cubicBezTo>
                    <a:pt x="5932605" y="2123304"/>
                    <a:pt x="5928943" y="2125746"/>
                    <a:pt x="5926502" y="2125746"/>
                  </a:cubicBezTo>
                  <a:cubicBezTo>
                    <a:pt x="5921619" y="2124525"/>
                    <a:pt x="5921619" y="2125746"/>
                    <a:pt x="5919178" y="2125746"/>
                  </a:cubicBezTo>
                  <a:cubicBezTo>
                    <a:pt x="5916736" y="2125746"/>
                    <a:pt x="5916736" y="2124525"/>
                    <a:pt x="5916736" y="2124525"/>
                  </a:cubicBezTo>
                  <a:cubicBezTo>
                    <a:pt x="5915516" y="2124525"/>
                    <a:pt x="5914295" y="2125746"/>
                    <a:pt x="5909412" y="2128187"/>
                  </a:cubicBezTo>
                  <a:cubicBezTo>
                    <a:pt x="5904529" y="2130628"/>
                    <a:pt x="5899647" y="2134291"/>
                    <a:pt x="5899647" y="2130628"/>
                  </a:cubicBezTo>
                  <a:cubicBezTo>
                    <a:pt x="5899647" y="2128187"/>
                    <a:pt x="5895984" y="2129408"/>
                    <a:pt x="5893543" y="2129408"/>
                  </a:cubicBezTo>
                  <a:cubicBezTo>
                    <a:pt x="5887440" y="2128187"/>
                    <a:pt x="5883777" y="2134291"/>
                    <a:pt x="5881336" y="2134291"/>
                  </a:cubicBezTo>
                  <a:cubicBezTo>
                    <a:pt x="5880115" y="2134291"/>
                    <a:pt x="5878895" y="2134291"/>
                    <a:pt x="5878895" y="2134291"/>
                  </a:cubicBezTo>
                  <a:cubicBezTo>
                    <a:pt x="5878895" y="2134291"/>
                    <a:pt x="5877674" y="2133070"/>
                    <a:pt x="5877674" y="2133070"/>
                  </a:cubicBezTo>
                  <a:cubicBezTo>
                    <a:pt x="5877674" y="2133070"/>
                    <a:pt x="5877674" y="2131849"/>
                    <a:pt x="5877674" y="2131849"/>
                  </a:cubicBezTo>
                  <a:cubicBezTo>
                    <a:pt x="5877674" y="2129408"/>
                    <a:pt x="5876453" y="2129408"/>
                    <a:pt x="5874012" y="2129408"/>
                  </a:cubicBezTo>
                  <a:cubicBezTo>
                    <a:pt x="5869129" y="2124525"/>
                    <a:pt x="5867908" y="2131849"/>
                    <a:pt x="5866688" y="2126966"/>
                  </a:cubicBezTo>
                  <a:cubicBezTo>
                    <a:pt x="5866688" y="2124525"/>
                    <a:pt x="5865467" y="2120863"/>
                    <a:pt x="5864246" y="2120863"/>
                  </a:cubicBezTo>
                  <a:cubicBezTo>
                    <a:pt x="5865467" y="2120863"/>
                    <a:pt x="5866688" y="2120863"/>
                    <a:pt x="5867908" y="2120863"/>
                  </a:cubicBezTo>
                  <a:cubicBezTo>
                    <a:pt x="5870350" y="2120863"/>
                    <a:pt x="5872791" y="2120863"/>
                    <a:pt x="5874012" y="2120863"/>
                  </a:cubicBezTo>
                  <a:cubicBezTo>
                    <a:pt x="5876453" y="2120863"/>
                    <a:pt x="5877674" y="2119642"/>
                    <a:pt x="5878895" y="2119642"/>
                  </a:cubicBezTo>
                  <a:cubicBezTo>
                    <a:pt x="5887440" y="2114759"/>
                    <a:pt x="5895984" y="2115980"/>
                    <a:pt x="5898426" y="2115980"/>
                  </a:cubicBezTo>
                  <a:cubicBezTo>
                    <a:pt x="5899647" y="2115980"/>
                    <a:pt x="5902088" y="2115980"/>
                    <a:pt x="5903309" y="2115980"/>
                  </a:cubicBezTo>
                  <a:cubicBezTo>
                    <a:pt x="5904529" y="2115980"/>
                    <a:pt x="5906971" y="2114759"/>
                    <a:pt x="5906971" y="2115980"/>
                  </a:cubicBezTo>
                  <a:cubicBezTo>
                    <a:pt x="5908191" y="2117201"/>
                    <a:pt x="5910633" y="2114759"/>
                    <a:pt x="5913074" y="2113539"/>
                  </a:cubicBezTo>
                  <a:cubicBezTo>
                    <a:pt x="5916736" y="2111097"/>
                    <a:pt x="5917957" y="2108656"/>
                    <a:pt x="5915516" y="2109877"/>
                  </a:cubicBezTo>
                  <a:cubicBezTo>
                    <a:pt x="5906971" y="2112318"/>
                    <a:pt x="5905750" y="2113539"/>
                    <a:pt x="5902088" y="2109877"/>
                  </a:cubicBezTo>
                  <a:cubicBezTo>
                    <a:pt x="5909412" y="2106214"/>
                    <a:pt x="5915516" y="2100111"/>
                    <a:pt x="5920398" y="2096449"/>
                  </a:cubicBezTo>
                  <a:cubicBezTo>
                    <a:pt x="5924061" y="2092787"/>
                    <a:pt x="5932605" y="2092787"/>
                    <a:pt x="5937488" y="2089125"/>
                  </a:cubicBezTo>
                  <a:cubicBezTo>
                    <a:pt x="5942371" y="2085463"/>
                    <a:pt x="5958240" y="2086683"/>
                    <a:pt x="5963123" y="2083021"/>
                  </a:cubicBezTo>
                  <a:cubicBezTo>
                    <a:pt x="5972889" y="2076918"/>
                    <a:pt x="5982654" y="2078138"/>
                    <a:pt x="5986316" y="2079359"/>
                  </a:cubicBezTo>
                  <a:cubicBezTo>
                    <a:pt x="5988758" y="2079359"/>
                    <a:pt x="5994861" y="2078138"/>
                    <a:pt x="5996082" y="2079359"/>
                  </a:cubicBezTo>
                  <a:cubicBezTo>
                    <a:pt x="5997303" y="2080580"/>
                    <a:pt x="5999744" y="2078138"/>
                    <a:pt x="6003406" y="2076918"/>
                  </a:cubicBezTo>
                  <a:cubicBezTo>
                    <a:pt x="6007068" y="2074476"/>
                    <a:pt x="6009510" y="2070814"/>
                    <a:pt x="6007068" y="2072035"/>
                  </a:cubicBezTo>
                  <a:cubicBezTo>
                    <a:pt x="5996082" y="2073256"/>
                    <a:pt x="5994861" y="2075697"/>
                    <a:pt x="5991199" y="2069593"/>
                  </a:cubicBezTo>
                  <a:cubicBezTo>
                    <a:pt x="5988758" y="2065931"/>
                    <a:pt x="5981433" y="2069593"/>
                    <a:pt x="5975330" y="2068373"/>
                  </a:cubicBezTo>
                  <a:cubicBezTo>
                    <a:pt x="5975330" y="2068373"/>
                    <a:pt x="5970447" y="2070814"/>
                    <a:pt x="5969226" y="2070814"/>
                  </a:cubicBezTo>
                  <a:cubicBezTo>
                    <a:pt x="5968006" y="2070814"/>
                    <a:pt x="5964344" y="2073256"/>
                    <a:pt x="5961902" y="2072035"/>
                  </a:cubicBezTo>
                  <a:cubicBezTo>
                    <a:pt x="5955799" y="2069593"/>
                    <a:pt x="5957019" y="2072035"/>
                    <a:pt x="5954578" y="2070814"/>
                  </a:cubicBezTo>
                  <a:cubicBezTo>
                    <a:pt x="5950916" y="2069593"/>
                    <a:pt x="5954578" y="2065931"/>
                    <a:pt x="5944812" y="2072035"/>
                  </a:cubicBezTo>
                  <a:cubicBezTo>
                    <a:pt x="5939930" y="2075697"/>
                    <a:pt x="5935047" y="2078138"/>
                    <a:pt x="5935047" y="2074476"/>
                  </a:cubicBezTo>
                  <a:cubicBezTo>
                    <a:pt x="5935047" y="2072035"/>
                    <a:pt x="5931385" y="2073256"/>
                    <a:pt x="5928943" y="2072035"/>
                  </a:cubicBezTo>
                  <a:cubicBezTo>
                    <a:pt x="5922840" y="2070814"/>
                    <a:pt x="5920398" y="2076918"/>
                    <a:pt x="5917957" y="2078138"/>
                  </a:cubicBezTo>
                  <a:cubicBezTo>
                    <a:pt x="5915516" y="2078138"/>
                    <a:pt x="5914295" y="2076918"/>
                    <a:pt x="5914295" y="2074476"/>
                  </a:cubicBezTo>
                  <a:cubicBezTo>
                    <a:pt x="5914295" y="2067152"/>
                    <a:pt x="5905750" y="2074476"/>
                    <a:pt x="5900867" y="2076918"/>
                  </a:cubicBezTo>
                  <a:cubicBezTo>
                    <a:pt x="5897205" y="2079359"/>
                    <a:pt x="5894764" y="2079359"/>
                    <a:pt x="5893543" y="2078138"/>
                  </a:cubicBezTo>
                  <a:cubicBezTo>
                    <a:pt x="5894764" y="2076918"/>
                    <a:pt x="5895984" y="2076918"/>
                    <a:pt x="5895984" y="2075697"/>
                  </a:cubicBezTo>
                  <a:cubicBezTo>
                    <a:pt x="5900867" y="2072035"/>
                    <a:pt x="5909412" y="2069593"/>
                    <a:pt x="5913074" y="2065931"/>
                  </a:cubicBezTo>
                  <a:cubicBezTo>
                    <a:pt x="5914295" y="2064711"/>
                    <a:pt x="5916736" y="2063490"/>
                    <a:pt x="5917957" y="2063490"/>
                  </a:cubicBezTo>
                  <a:cubicBezTo>
                    <a:pt x="5920398" y="2062269"/>
                    <a:pt x="5922840" y="2061049"/>
                    <a:pt x="5925281" y="2061049"/>
                  </a:cubicBezTo>
                  <a:cubicBezTo>
                    <a:pt x="5927723" y="2059828"/>
                    <a:pt x="5930164" y="2058607"/>
                    <a:pt x="5932605" y="2057386"/>
                  </a:cubicBezTo>
                  <a:cubicBezTo>
                    <a:pt x="5935047" y="2056166"/>
                    <a:pt x="5936268" y="2054945"/>
                    <a:pt x="5937488" y="2053724"/>
                  </a:cubicBezTo>
                  <a:cubicBezTo>
                    <a:pt x="5939930" y="2051283"/>
                    <a:pt x="5942371" y="2050062"/>
                    <a:pt x="5944812" y="2048842"/>
                  </a:cubicBezTo>
                  <a:cubicBezTo>
                    <a:pt x="5947254" y="2047621"/>
                    <a:pt x="5949695" y="2046400"/>
                    <a:pt x="5950916" y="2045179"/>
                  </a:cubicBezTo>
                  <a:cubicBezTo>
                    <a:pt x="5954578" y="2043959"/>
                    <a:pt x="5958240" y="2042738"/>
                    <a:pt x="5959461" y="2041517"/>
                  </a:cubicBezTo>
                  <a:cubicBezTo>
                    <a:pt x="5960682" y="2041517"/>
                    <a:pt x="5963123" y="2040297"/>
                    <a:pt x="5964344" y="2039076"/>
                  </a:cubicBezTo>
                  <a:cubicBezTo>
                    <a:pt x="5966785" y="2037855"/>
                    <a:pt x="5968006" y="2036635"/>
                    <a:pt x="5968006" y="2036635"/>
                  </a:cubicBezTo>
                  <a:cubicBezTo>
                    <a:pt x="5969226" y="2036635"/>
                    <a:pt x="5971668" y="2034193"/>
                    <a:pt x="5974109" y="2030531"/>
                  </a:cubicBezTo>
                  <a:cubicBezTo>
                    <a:pt x="5977771" y="2025648"/>
                    <a:pt x="5978992" y="2023207"/>
                    <a:pt x="5975330" y="2024428"/>
                  </a:cubicBezTo>
                  <a:cubicBezTo>
                    <a:pt x="5965564" y="2030531"/>
                    <a:pt x="5965564" y="2032972"/>
                    <a:pt x="5959461" y="2030531"/>
                  </a:cubicBezTo>
                  <a:cubicBezTo>
                    <a:pt x="5955799" y="2029310"/>
                    <a:pt x="5950916" y="2034193"/>
                    <a:pt x="5944812" y="2035414"/>
                  </a:cubicBezTo>
                  <a:cubicBezTo>
                    <a:pt x="5943592" y="2034193"/>
                    <a:pt x="5943592" y="2034193"/>
                    <a:pt x="5942371" y="2032972"/>
                  </a:cubicBezTo>
                  <a:cubicBezTo>
                    <a:pt x="5939930" y="2029310"/>
                    <a:pt x="5933826" y="2031752"/>
                    <a:pt x="5927723" y="2030531"/>
                  </a:cubicBezTo>
                  <a:cubicBezTo>
                    <a:pt x="5927723" y="2030531"/>
                    <a:pt x="5922840" y="2032972"/>
                    <a:pt x="5921619" y="2031752"/>
                  </a:cubicBezTo>
                  <a:cubicBezTo>
                    <a:pt x="5920398" y="2031752"/>
                    <a:pt x="5916736" y="2032972"/>
                    <a:pt x="5914295" y="2031752"/>
                  </a:cubicBezTo>
                  <a:cubicBezTo>
                    <a:pt x="5914295" y="2031752"/>
                    <a:pt x="5914295" y="2031752"/>
                    <a:pt x="5914295" y="2031752"/>
                  </a:cubicBezTo>
                  <a:cubicBezTo>
                    <a:pt x="5920398" y="2029310"/>
                    <a:pt x="5925281" y="2025648"/>
                    <a:pt x="5930164" y="2021986"/>
                  </a:cubicBezTo>
                  <a:cubicBezTo>
                    <a:pt x="5935047" y="2017103"/>
                    <a:pt x="5938709" y="2012221"/>
                    <a:pt x="5942371" y="2008558"/>
                  </a:cubicBezTo>
                  <a:cubicBezTo>
                    <a:pt x="5947254" y="2002455"/>
                    <a:pt x="5957019" y="2000014"/>
                    <a:pt x="5961902" y="1995131"/>
                  </a:cubicBezTo>
                  <a:cubicBezTo>
                    <a:pt x="5964344" y="1992689"/>
                    <a:pt x="5975330" y="1965834"/>
                    <a:pt x="5971668" y="1965834"/>
                  </a:cubicBezTo>
                  <a:cubicBezTo>
                    <a:pt x="5969226" y="1965834"/>
                    <a:pt x="5968006" y="1964613"/>
                    <a:pt x="5966785" y="1964613"/>
                  </a:cubicBezTo>
                  <a:cubicBezTo>
                    <a:pt x="5965564" y="1964613"/>
                    <a:pt x="5964344" y="1965834"/>
                    <a:pt x="5960682" y="1970717"/>
                  </a:cubicBezTo>
                  <a:cubicBezTo>
                    <a:pt x="5957019" y="1975600"/>
                    <a:pt x="5952137" y="1980482"/>
                    <a:pt x="5949695" y="1975600"/>
                  </a:cubicBezTo>
                  <a:cubicBezTo>
                    <a:pt x="5948475" y="1973158"/>
                    <a:pt x="5944812" y="1974379"/>
                    <a:pt x="5941150" y="1974379"/>
                  </a:cubicBezTo>
                  <a:cubicBezTo>
                    <a:pt x="5937488" y="1974379"/>
                    <a:pt x="5935047" y="1975600"/>
                    <a:pt x="5933826" y="1978041"/>
                  </a:cubicBezTo>
                  <a:cubicBezTo>
                    <a:pt x="5932605" y="1980482"/>
                    <a:pt x="5931385" y="1982924"/>
                    <a:pt x="5930164" y="1982924"/>
                  </a:cubicBezTo>
                  <a:cubicBezTo>
                    <a:pt x="5927723" y="1984144"/>
                    <a:pt x="5925281" y="1981703"/>
                    <a:pt x="5924061" y="1978041"/>
                  </a:cubicBezTo>
                  <a:cubicBezTo>
                    <a:pt x="5922840" y="1973158"/>
                    <a:pt x="5920398" y="1974379"/>
                    <a:pt x="5917957" y="1975600"/>
                  </a:cubicBezTo>
                  <a:cubicBezTo>
                    <a:pt x="5915516" y="1978041"/>
                    <a:pt x="5911854" y="1980482"/>
                    <a:pt x="5909412" y="1982924"/>
                  </a:cubicBezTo>
                  <a:cubicBezTo>
                    <a:pt x="5900867" y="1989027"/>
                    <a:pt x="5899647" y="1985365"/>
                    <a:pt x="5897205" y="1980482"/>
                  </a:cubicBezTo>
                  <a:cubicBezTo>
                    <a:pt x="5895984" y="1978041"/>
                    <a:pt x="5894764" y="1975600"/>
                    <a:pt x="5892322" y="1974379"/>
                  </a:cubicBezTo>
                  <a:cubicBezTo>
                    <a:pt x="5892322" y="1974379"/>
                    <a:pt x="5892322" y="1974379"/>
                    <a:pt x="5892322" y="1974379"/>
                  </a:cubicBezTo>
                  <a:cubicBezTo>
                    <a:pt x="5897205" y="1973158"/>
                    <a:pt x="5902088" y="1974379"/>
                    <a:pt x="5903309" y="1975600"/>
                  </a:cubicBezTo>
                  <a:cubicBezTo>
                    <a:pt x="5905750" y="1975600"/>
                    <a:pt x="5909412" y="1975600"/>
                    <a:pt x="5910633" y="1975600"/>
                  </a:cubicBezTo>
                  <a:cubicBezTo>
                    <a:pt x="5911854" y="1976820"/>
                    <a:pt x="5913074" y="1975600"/>
                    <a:pt x="5915516" y="1974379"/>
                  </a:cubicBezTo>
                  <a:cubicBezTo>
                    <a:pt x="5919178" y="1973158"/>
                    <a:pt x="5920398" y="1970717"/>
                    <a:pt x="5917957" y="1970717"/>
                  </a:cubicBezTo>
                  <a:cubicBezTo>
                    <a:pt x="5910633" y="1970717"/>
                    <a:pt x="5909412" y="1971937"/>
                    <a:pt x="5906971" y="1968275"/>
                  </a:cubicBezTo>
                  <a:cubicBezTo>
                    <a:pt x="5905750" y="1965834"/>
                    <a:pt x="5900867" y="1967054"/>
                    <a:pt x="5895984" y="1965834"/>
                  </a:cubicBezTo>
                  <a:cubicBezTo>
                    <a:pt x="5895984" y="1965834"/>
                    <a:pt x="5892322" y="1967054"/>
                    <a:pt x="5891102" y="1967054"/>
                  </a:cubicBezTo>
                  <a:cubicBezTo>
                    <a:pt x="5889881" y="1967054"/>
                    <a:pt x="5887440" y="1968275"/>
                    <a:pt x="5886219" y="1967054"/>
                  </a:cubicBezTo>
                  <a:cubicBezTo>
                    <a:pt x="5882557" y="1964613"/>
                    <a:pt x="5883777" y="1967054"/>
                    <a:pt x="5881336" y="1965834"/>
                  </a:cubicBezTo>
                  <a:cubicBezTo>
                    <a:pt x="5878895" y="1964613"/>
                    <a:pt x="5881336" y="1962172"/>
                    <a:pt x="5874012" y="1965834"/>
                  </a:cubicBezTo>
                  <a:cubicBezTo>
                    <a:pt x="5870350" y="1967054"/>
                    <a:pt x="5866688" y="1969496"/>
                    <a:pt x="5866688" y="1965834"/>
                  </a:cubicBezTo>
                  <a:cubicBezTo>
                    <a:pt x="5866688" y="1964613"/>
                    <a:pt x="5865467" y="1964613"/>
                    <a:pt x="5864246" y="1964613"/>
                  </a:cubicBezTo>
                  <a:cubicBezTo>
                    <a:pt x="5869129" y="1959730"/>
                    <a:pt x="5872791" y="1954847"/>
                    <a:pt x="5875233" y="1949965"/>
                  </a:cubicBezTo>
                  <a:cubicBezTo>
                    <a:pt x="5877674" y="1945082"/>
                    <a:pt x="5886219" y="1942640"/>
                    <a:pt x="5888660" y="1938979"/>
                  </a:cubicBezTo>
                  <a:cubicBezTo>
                    <a:pt x="5889881" y="1936537"/>
                    <a:pt x="5894764" y="1935316"/>
                    <a:pt x="5899647" y="1932875"/>
                  </a:cubicBezTo>
                  <a:cubicBezTo>
                    <a:pt x="5902088" y="1931654"/>
                    <a:pt x="5904529" y="1930433"/>
                    <a:pt x="5906971" y="1929213"/>
                  </a:cubicBezTo>
                  <a:cubicBezTo>
                    <a:pt x="5909412" y="1927992"/>
                    <a:pt x="5910633" y="1926772"/>
                    <a:pt x="5911854" y="1925551"/>
                  </a:cubicBezTo>
                  <a:cubicBezTo>
                    <a:pt x="5915516" y="1920668"/>
                    <a:pt x="5919178" y="1918226"/>
                    <a:pt x="5922840" y="1917006"/>
                  </a:cubicBezTo>
                  <a:cubicBezTo>
                    <a:pt x="5926502" y="1915785"/>
                    <a:pt x="5930164" y="1914564"/>
                    <a:pt x="5931385" y="1914564"/>
                  </a:cubicBezTo>
                  <a:cubicBezTo>
                    <a:pt x="5933826" y="1914564"/>
                    <a:pt x="5938709" y="1909682"/>
                    <a:pt x="5941150" y="1909682"/>
                  </a:cubicBezTo>
                  <a:cubicBezTo>
                    <a:pt x="5942371" y="1909682"/>
                    <a:pt x="5944812" y="1907240"/>
                    <a:pt x="5946033" y="1903578"/>
                  </a:cubicBezTo>
                  <a:cubicBezTo>
                    <a:pt x="5948475" y="1898695"/>
                    <a:pt x="5948475" y="1896254"/>
                    <a:pt x="5946033" y="1897475"/>
                  </a:cubicBezTo>
                  <a:cubicBezTo>
                    <a:pt x="5937488" y="1903578"/>
                    <a:pt x="5937488" y="1906019"/>
                    <a:pt x="5930164" y="1902357"/>
                  </a:cubicBezTo>
                  <a:cubicBezTo>
                    <a:pt x="5925281" y="1899916"/>
                    <a:pt x="5921619" y="1906019"/>
                    <a:pt x="5914295" y="1907240"/>
                  </a:cubicBezTo>
                  <a:cubicBezTo>
                    <a:pt x="5914295" y="1907240"/>
                    <a:pt x="5911854" y="1910902"/>
                    <a:pt x="5909412" y="1912123"/>
                  </a:cubicBezTo>
                  <a:cubicBezTo>
                    <a:pt x="5908191" y="1912123"/>
                    <a:pt x="5905750" y="1915785"/>
                    <a:pt x="5903309" y="1915785"/>
                  </a:cubicBezTo>
                  <a:cubicBezTo>
                    <a:pt x="5897205" y="1915785"/>
                    <a:pt x="5899647" y="1917006"/>
                    <a:pt x="5895984" y="1917006"/>
                  </a:cubicBezTo>
                  <a:cubicBezTo>
                    <a:pt x="5893543" y="1917006"/>
                    <a:pt x="5893543" y="1915785"/>
                    <a:pt x="5892322" y="1915785"/>
                  </a:cubicBezTo>
                  <a:cubicBezTo>
                    <a:pt x="5891102" y="1915785"/>
                    <a:pt x="5891102" y="1917006"/>
                    <a:pt x="5887440" y="1920668"/>
                  </a:cubicBezTo>
                  <a:cubicBezTo>
                    <a:pt x="5883777" y="1924330"/>
                    <a:pt x="5881336" y="1927992"/>
                    <a:pt x="5878895" y="1924330"/>
                  </a:cubicBezTo>
                  <a:cubicBezTo>
                    <a:pt x="5877674" y="1921889"/>
                    <a:pt x="5875233" y="1924330"/>
                    <a:pt x="5871570" y="1923109"/>
                  </a:cubicBezTo>
                  <a:cubicBezTo>
                    <a:pt x="5865467" y="1923109"/>
                    <a:pt x="5865467" y="1930433"/>
                    <a:pt x="5863026" y="1931654"/>
                  </a:cubicBezTo>
                  <a:cubicBezTo>
                    <a:pt x="5860584" y="1932875"/>
                    <a:pt x="5859363" y="1931654"/>
                    <a:pt x="5858143" y="1927992"/>
                  </a:cubicBezTo>
                  <a:cubicBezTo>
                    <a:pt x="5856922" y="1923109"/>
                    <a:pt x="5853260" y="1926772"/>
                    <a:pt x="5849598" y="1930433"/>
                  </a:cubicBezTo>
                  <a:cubicBezTo>
                    <a:pt x="5850819" y="1929213"/>
                    <a:pt x="5850819" y="1926772"/>
                    <a:pt x="5852039" y="1925551"/>
                  </a:cubicBezTo>
                  <a:cubicBezTo>
                    <a:pt x="5853260" y="1924330"/>
                    <a:pt x="5854481" y="1923109"/>
                    <a:pt x="5854481" y="1921889"/>
                  </a:cubicBezTo>
                  <a:cubicBezTo>
                    <a:pt x="5855701" y="1920668"/>
                    <a:pt x="5855701" y="1920668"/>
                    <a:pt x="5856922" y="1919447"/>
                  </a:cubicBezTo>
                  <a:cubicBezTo>
                    <a:pt x="5858143" y="1918226"/>
                    <a:pt x="5858143" y="1917006"/>
                    <a:pt x="5859363" y="1914564"/>
                  </a:cubicBezTo>
                  <a:cubicBezTo>
                    <a:pt x="5861805" y="1914564"/>
                    <a:pt x="5864246" y="1914564"/>
                    <a:pt x="5865467" y="1914564"/>
                  </a:cubicBezTo>
                  <a:cubicBezTo>
                    <a:pt x="5866688" y="1914564"/>
                    <a:pt x="5871570" y="1913344"/>
                    <a:pt x="5871570" y="1914564"/>
                  </a:cubicBezTo>
                  <a:cubicBezTo>
                    <a:pt x="5872791" y="1914564"/>
                    <a:pt x="5874012" y="1914564"/>
                    <a:pt x="5876453" y="1912123"/>
                  </a:cubicBezTo>
                  <a:cubicBezTo>
                    <a:pt x="5878895" y="1909682"/>
                    <a:pt x="5880115" y="1908461"/>
                    <a:pt x="5877674" y="1908461"/>
                  </a:cubicBezTo>
                  <a:cubicBezTo>
                    <a:pt x="5871570" y="1909682"/>
                    <a:pt x="5870350" y="1910902"/>
                    <a:pt x="5867908" y="1907240"/>
                  </a:cubicBezTo>
                  <a:cubicBezTo>
                    <a:pt x="5866688" y="1906019"/>
                    <a:pt x="5863026" y="1906019"/>
                    <a:pt x="5860584" y="1907240"/>
                  </a:cubicBezTo>
                  <a:cubicBezTo>
                    <a:pt x="5860584" y="1906019"/>
                    <a:pt x="5860584" y="1906019"/>
                    <a:pt x="5859363" y="1904799"/>
                  </a:cubicBezTo>
                  <a:cubicBezTo>
                    <a:pt x="5856922" y="1901137"/>
                    <a:pt x="5854481" y="1898695"/>
                    <a:pt x="5855701" y="1901137"/>
                  </a:cubicBezTo>
                  <a:cubicBezTo>
                    <a:pt x="5855701" y="1904799"/>
                    <a:pt x="5855701" y="1907240"/>
                    <a:pt x="5855701" y="1908461"/>
                  </a:cubicBezTo>
                  <a:cubicBezTo>
                    <a:pt x="5855701" y="1908461"/>
                    <a:pt x="5855701" y="1908461"/>
                    <a:pt x="5855701" y="1908461"/>
                  </a:cubicBezTo>
                  <a:cubicBezTo>
                    <a:pt x="5854481" y="1908461"/>
                    <a:pt x="5852039" y="1909682"/>
                    <a:pt x="5850819" y="1909682"/>
                  </a:cubicBezTo>
                  <a:cubicBezTo>
                    <a:pt x="5847156" y="1908461"/>
                    <a:pt x="5848377" y="1909682"/>
                    <a:pt x="5847156" y="1908461"/>
                  </a:cubicBezTo>
                  <a:cubicBezTo>
                    <a:pt x="5844715" y="1907240"/>
                    <a:pt x="5847156" y="1906019"/>
                    <a:pt x="5841053" y="1909682"/>
                  </a:cubicBezTo>
                  <a:cubicBezTo>
                    <a:pt x="5838612" y="1910902"/>
                    <a:pt x="5834949" y="1913344"/>
                    <a:pt x="5834949" y="1910902"/>
                  </a:cubicBezTo>
                  <a:cubicBezTo>
                    <a:pt x="5834949" y="1909682"/>
                    <a:pt x="5833729" y="1909682"/>
                    <a:pt x="5832508" y="1909682"/>
                  </a:cubicBezTo>
                  <a:cubicBezTo>
                    <a:pt x="5834949" y="1907240"/>
                    <a:pt x="5836170" y="1906019"/>
                    <a:pt x="5838612" y="1903578"/>
                  </a:cubicBezTo>
                  <a:cubicBezTo>
                    <a:pt x="5838612" y="1903578"/>
                    <a:pt x="5839832" y="1902357"/>
                    <a:pt x="5839832" y="1902357"/>
                  </a:cubicBezTo>
                  <a:cubicBezTo>
                    <a:pt x="5842274" y="1902357"/>
                    <a:pt x="5844715" y="1901137"/>
                    <a:pt x="5845936" y="1902357"/>
                  </a:cubicBezTo>
                  <a:cubicBezTo>
                    <a:pt x="5847156" y="1903578"/>
                    <a:pt x="5848377" y="1902357"/>
                    <a:pt x="5850819" y="1899916"/>
                  </a:cubicBezTo>
                  <a:cubicBezTo>
                    <a:pt x="5852039" y="1898695"/>
                    <a:pt x="5853260" y="1897475"/>
                    <a:pt x="5853260" y="1896254"/>
                  </a:cubicBezTo>
                  <a:cubicBezTo>
                    <a:pt x="5855701" y="1896254"/>
                    <a:pt x="5856922" y="1895033"/>
                    <a:pt x="5859363" y="1895033"/>
                  </a:cubicBezTo>
                  <a:cubicBezTo>
                    <a:pt x="5863026" y="1895033"/>
                    <a:pt x="5867908" y="1893812"/>
                    <a:pt x="5869129" y="1892592"/>
                  </a:cubicBezTo>
                  <a:cubicBezTo>
                    <a:pt x="5876453" y="1887709"/>
                    <a:pt x="5883777" y="1887709"/>
                    <a:pt x="5886219" y="1888930"/>
                  </a:cubicBezTo>
                  <a:cubicBezTo>
                    <a:pt x="5888660" y="1888930"/>
                    <a:pt x="5892322" y="1887709"/>
                    <a:pt x="5893543" y="1887709"/>
                  </a:cubicBezTo>
                  <a:cubicBezTo>
                    <a:pt x="5894764" y="1888930"/>
                    <a:pt x="5895984" y="1886488"/>
                    <a:pt x="5898426" y="1885268"/>
                  </a:cubicBezTo>
                  <a:cubicBezTo>
                    <a:pt x="5900867" y="1882826"/>
                    <a:pt x="5902088" y="1880385"/>
                    <a:pt x="5899647" y="1881605"/>
                  </a:cubicBezTo>
                  <a:cubicBezTo>
                    <a:pt x="5892322" y="1884047"/>
                    <a:pt x="5891102" y="1885268"/>
                    <a:pt x="5887440" y="1881605"/>
                  </a:cubicBezTo>
                  <a:cubicBezTo>
                    <a:pt x="5884998" y="1879164"/>
                    <a:pt x="5880115" y="1881605"/>
                    <a:pt x="5875233" y="1881605"/>
                  </a:cubicBezTo>
                  <a:cubicBezTo>
                    <a:pt x="5875233" y="1881605"/>
                    <a:pt x="5872791" y="1884047"/>
                    <a:pt x="5870350" y="1884047"/>
                  </a:cubicBezTo>
                  <a:cubicBezTo>
                    <a:pt x="5869129" y="1884047"/>
                    <a:pt x="5866688" y="1886488"/>
                    <a:pt x="5864246" y="1885268"/>
                  </a:cubicBezTo>
                  <a:cubicBezTo>
                    <a:pt x="5860584" y="1884047"/>
                    <a:pt x="5860584" y="1885268"/>
                    <a:pt x="5859363" y="1885268"/>
                  </a:cubicBezTo>
                  <a:cubicBezTo>
                    <a:pt x="5858143" y="1885268"/>
                    <a:pt x="5858143" y="1884047"/>
                    <a:pt x="5856922" y="1884047"/>
                  </a:cubicBezTo>
                  <a:cubicBezTo>
                    <a:pt x="5856922" y="1884047"/>
                    <a:pt x="5855701" y="1884047"/>
                    <a:pt x="5852039" y="1886488"/>
                  </a:cubicBezTo>
                  <a:cubicBezTo>
                    <a:pt x="5848377" y="1888930"/>
                    <a:pt x="5845936" y="1891371"/>
                    <a:pt x="5844715" y="1887709"/>
                  </a:cubicBezTo>
                  <a:cubicBezTo>
                    <a:pt x="5844715" y="1886488"/>
                    <a:pt x="5842274" y="1886488"/>
                    <a:pt x="5839832" y="1886488"/>
                  </a:cubicBezTo>
                  <a:cubicBezTo>
                    <a:pt x="5834949" y="1885268"/>
                    <a:pt x="5833729" y="1890150"/>
                    <a:pt x="5831287" y="1891371"/>
                  </a:cubicBezTo>
                  <a:cubicBezTo>
                    <a:pt x="5828846" y="1891371"/>
                    <a:pt x="5827625" y="1890150"/>
                    <a:pt x="5827625" y="1888930"/>
                  </a:cubicBezTo>
                  <a:cubicBezTo>
                    <a:pt x="5827625" y="1884047"/>
                    <a:pt x="5821522" y="1888930"/>
                    <a:pt x="5817860" y="1891371"/>
                  </a:cubicBezTo>
                  <a:cubicBezTo>
                    <a:pt x="5811756" y="1895033"/>
                    <a:pt x="5811756" y="1892592"/>
                    <a:pt x="5810535" y="1890150"/>
                  </a:cubicBezTo>
                  <a:cubicBezTo>
                    <a:pt x="5809315" y="1887709"/>
                    <a:pt x="5808094" y="1882826"/>
                    <a:pt x="5803211" y="1888930"/>
                  </a:cubicBezTo>
                  <a:cubicBezTo>
                    <a:pt x="5800770" y="1891371"/>
                    <a:pt x="5798328" y="1891371"/>
                    <a:pt x="5798328" y="1891371"/>
                  </a:cubicBezTo>
                  <a:cubicBezTo>
                    <a:pt x="5793446" y="1887709"/>
                    <a:pt x="5794666" y="1893812"/>
                    <a:pt x="5793446" y="1893812"/>
                  </a:cubicBezTo>
                  <a:cubicBezTo>
                    <a:pt x="5791004" y="1892592"/>
                    <a:pt x="5789784" y="1892592"/>
                    <a:pt x="5787342" y="1891371"/>
                  </a:cubicBezTo>
                  <a:cubicBezTo>
                    <a:pt x="5788563" y="1891371"/>
                    <a:pt x="5789784" y="1890150"/>
                    <a:pt x="5789784" y="1890150"/>
                  </a:cubicBezTo>
                  <a:cubicBezTo>
                    <a:pt x="5792225" y="1887709"/>
                    <a:pt x="5794666" y="1886488"/>
                    <a:pt x="5797108" y="1884047"/>
                  </a:cubicBezTo>
                  <a:cubicBezTo>
                    <a:pt x="5799549" y="1881605"/>
                    <a:pt x="5805653" y="1881605"/>
                    <a:pt x="5808094" y="1880385"/>
                  </a:cubicBezTo>
                  <a:cubicBezTo>
                    <a:pt x="5809315" y="1879164"/>
                    <a:pt x="5812977" y="1879164"/>
                    <a:pt x="5816639" y="1879164"/>
                  </a:cubicBezTo>
                  <a:cubicBezTo>
                    <a:pt x="5820301" y="1879164"/>
                    <a:pt x="5823963" y="1879164"/>
                    <a:pt x="5825184" y="1877943"/>
                  </a:cubicBezTo>
                  <a:cubicBezTo>
                    <a:pt x="5831287" y="1874281"/>
                    <a:pt x="5838612" y="1875502"/>
                    <a:pt x="5841053" y="1876723"/>
                  </a:cubicBezTo>
                  <a:cubicBezTo>
                    <a:pt x="5843494" y="1876723"/>
                    <a:pt x="5847156" y="1875502"/>
                    <a:pt x="5848377" y="1876723"/>
                  </a:cubicBezTo>
                  <a:cubicBezTo>
                    <a:pt x="5849598" y="1877943"/>
                    <a:pt x="5850819" y="1876723"/>
                    <a:pt x="5853260" y="1874281"/>
                  </a:cubicBezTo>
                  <a:cubicBezTo>
                    <a:pt x="5855701" y="1871840"/>
                    <a:pt x="5856922" y="1870619"/>
                    <a:pt x="5855701" y="1870619"/>
                  </a:cubicBezTo>
                  <a:cubicBezTo>
                    <a:pt x="5848377" y="1870619"/>
                    <a:pt x="5848377" y="1873061"/>
                    <a:pt x="5844715" y="1868178"/>
                  </a:cubicBezTo>
                  <a:cubicBezTo>
                    <a:pt x="5842274" y="1865736"/>
                    <a:pt x="5838612" y="1866957"/>
                    <a:pt x="5833729" y="1865736"/>
                  </a:cubicBezTo>
                  <a:cubicBezTo>
                    <a:pt x="5833729" y="1865736"/>
                    <a:pt x="5831287" y="1866957"/>
                    <a:pt x="5830067" y="1866957"/>
                  </a:cubicBezTo>
                  <a:cubicBezTo>
                    <a:pt x="5828846" y="1866957"/>
                    <a:pt x="5826405" y="1868178"/>
                    <a:pt x="5825184" y="1866957"/>
                  </a:cubicBezTo>
                  <a:cubicBezTo>
                    <a:pt x="5821522" y="1864516"/>
                    <a:pt x="5822742" y="1866957"/>
                    <a:pt x="5820301" y="1865736"/>
                  </a:cubicBezTo>
                  <a:cubicBezTo>
                    <a:pt x="5817860" y="1864516"/>
                    <a:pt x="5820301" y="1862074"/>
                    <a:pt x="5814198" y="1865736"/>
                  </a:cubicBezTo>
                  <a:cubicBezTo>
                    <a:pt x="5810535" y="1866957"/>
                    <a:pt x="5808094" y="1869398"/>
                    <a:pt x="5808094" y="1865736"/>
                  </a:cubicBezTo>
                  <a:cubicBezTo>
                    <a:pt x="5808094" y="1863295"/>
                    <a:pt x="5805653" y="1864516"/>
                    <a:pt x="5804432" y="1863295"/>
                  </a:cubicBezTo>
                  <a:cubicBezTo>
                    <a:pt x="5804432" y="1863295"/>
                    <a:pt x="5803211" y="1863295"/>
                    <a:pt x="5803211" y="1863295"/>
                  </a:cubicBezTo>
                  <a:cubicBezTo>
                    <a:pt x="5804432" y="1863295"/>
                    <a:pt x="5804432" y="1863295"/>
                    <a:pt x="5805653" y="1862074"/>
                  </a:cubicBezTo>
                  <a:cubicBezTo>
                    <a:pt x="5809315" y="1860854"/>
                    <a:pt x="5814198" y="1862074"/>
                    <a:pt x="5819080" y="1860854"/>
                  </a:cubicBezTo>
                  <a:cubicBezTo>
                    <a:pt x="5822742" y="1859633"/>
                    <a:pt x="5832508" y="1864516"/>
                    <a:pt x="5837391" y="1863295"/>
                  </a:cubicBezTo>
                  <a:cubicBezTo>
                    <a:pt x="5845936" y="1862074"/>
                    <a:pt x="5850819" y="1865736"/>
                    <a:pt x="5853260" y="1866957"/>
                  </a:cubicBezTo>
                  <a:cubicBezTo>
                    <a:pt x="5854481" y="1868178"/>
                    <a:pt x="5859363" y="1868178"/>
                    <a:pt x="5859363" y="1869398"/>
                  </a:cubicBezTo>
                  <a:cubicBezTo>
                    <a:pt x="5859363" y="1870619"/>
                    <a:pt x="5861805" y="1869398"/>
                    <a:pt x="5865467" y="1869398"/>
                  </a:cubicBezTo>
                  <a:cubicBezTo>
                    <a:pt x="5869129" y="1868178"/>
                    <a:pt x="5871570" y="1866957"/>
                    <a:pt x="5869129" y="1866957"/>
                  </a:cubicBezTo>
                  <a:cubicBezTo>
                    <a:pt x="5861805" y="1865736"/>
                    <a:pt x="5860584" y="1866957"/>
                    <a:pt x="5859363" y="1862074"/>
                  </a:cubicBezTo>
                  <a:cubicBezTo>
                    <a:pt x="5859363" y="1859633"/>
                    <a:pt x="5853260" y="1859633"/>
                    <a:pt x="5849598" y="1857191"/>
                  </a:cubicBezTo>
                  <a:cubicBezTo>
                    <a:pt x="5849598" y="1857191"/>
                    <a:pt x="5845936" y="1857191"/>
                    <a:pt x="5844715" y="1857191"/>
                  </a:cubicBezTo>
                  <a:cubicBezTo>
                    <a:pt x="5843494" y="1857191"/>
                    <a:pt x="5841053" y="1857191"/>
                    <a:pt x="5839832" y="1855971"/>
                  </a:cubicBezTo>
                  <a:cubicBezTo>
                    <a:pt x="5837391" y="1853529"/>
                    <a:pt x="5837391" y="1854750"/>
                    <a:pt x="5836170" y="1853529"/>
                  </a:cubicBezTo>
                  <a:cubicBezTo>
                    <a:pt x="5836170" y="1853529"/>
                    <a:pt x="5836170" y="1853529"/>
                    <a:pt x="5836170" y="1852309"/>
                  </a:cubicBezTo>
                  <a:cubicBezTo>
                    <a:pt x="5836170" y="1852309"/>
                    <a:pt x="5836170" y="1852309"/>
                    <a:pt x="5836170" y="1852309"/>
                  </a:cubicBezTo>
                  <a:cubicBezTo>
                    <a:pt x="5836170" y="1852309"/>
                    <a:pt x="5836170" y="1852309"/>
                    <a:pt x="5836170" y="1852309"/>
                  </a:cubicBezTo>
                  <a:cubicBezTo>
                    <a:pt x="5836170" y="1852309"/>
                    <a:pt x="5836170" y="1852309"/>
                    <a:pt x="5836170" y="1852309"/>
                  </a:cubicBezTo>
                  <a:cubicBezTo>
                    <a:pt x="5834949" y="1849867"/>
                    <a:pt x="5830067" y="1849867"/>
                    <a:pt x="5827625" y="1848647"/>
                  </a:cubicBezTo>
                  <a:cubicBezTo>
                    <a:pt x="5827625" y="1848647"/>
                    <a:pt x="5823963" y="1849867"/>
                    <a:pt x="5822742" y="1848647"/>
                  </a:cubicBezTo>
                  <a:cubicBezTo>
                    <a:pt x="5821522" y="1848647"/>
                    <a:pt x="5820301" y="1848647"/>
                    <a:pt x="5819080" y="1848647"/>
                  </a:cubicBezTo>
                  <a:cubicBezTo>
                    <a:pt x="5819080" y="1848647"/>
                    <a:pt x="5819080" y="1848647"/>
                    <a:pt x="5817860" y="1848647"/>
                  </a:cubicBezTo>
                  <a:cubicBezTo>
                    <a:pt x="5817860" y="1848647"/>
                    <a:pt x="5817860" y="1848647"/>
                    <a:pt x="5817860" y="1848647"/>
                  </a:cubicBezTo>
                  <a:cubicBezTo>
                    <a:pt x="5816639" y="1847426"/>
                    <a:pt x="5816639" y="1847426"/>
                    <a:pt x="5816639" y="1847426"/>
                  </a:cubicBezTo>
                  <a:cubicBezTo>
                    <a:pt x="5817860" y="1847426"/>
                    <a:pt x="5819080" y="1847426"/>
                    <a:pt x="5820301" y="1846205"/>
                  </a:cubicBezTo>
                  <a:cubicBezTo>
                    <a:pt x="5823963" y="1844984"/>
                    <a:pt x="5827625" y="1843764"/>
                    <a:pt x="5830067" y="1842543"/>
                  </a:cubicBezTo>
                  <a:cubicBezTo>
                    <a:pt x="5833729" y="1841322"/>
                    <a:pt x="5839832" y="1841322"/>
                    <a:pt x="5843494" y="1840102"/>
                  </a:cubicBezTo>
                  <a:cubicBezTo>
                    <a:pt x="5845936" y="1838881"/>
                    <a:pt x="5849598" y="1840102"/>
                    <a:pt x="5853260" y="1840102"/>
                  </a:cubicBezTo>
                  <a:cubicBezTo>
                    <a:pt x="5856922" y="1840102"/>
                    <a:pt x="5860584" y="1841322"/>
                    <a:pt x="5863026" y="1840102"/>
                  </a:cubicBezTo>
                  <a:cubicBezTo>
                    <a:pt x="5871570" y="1837660"/>
                    <a:pt x="5877674" y="1840102"/>
                    <a:pt x="5880115" y="1841322"/>
                  </a:cubicBezTo>
                  <a:cubicBezTo>
                    <a:pt x="5882557" y="1842543"/>
                    <a:pt x="5886219" y="1841322"/>
                    <a:pt x="5887440" y="1842543"/>
                  </a:cubicBezTo>
                  <a:cubicBezTo>
                    <a:pt x="5887440" y="1843764"/>
                    <a:pt x="5889881" y="1842543"/>
                    <a:pt x="5893543" y="1841322"/>
                  </a:cubicBezTo>
                  <a:cubicBezTo>
                    <a:pt x="5897205" y="1840102"/>
                    <a:pt x="5899647" y="1837660"/>
                    <a:pt x="5897205" y="1837660"/>
                  </a:cubicBezTo>
                  <a:cubicBezTo>
                    <a:pt x="5889881" y="1837660"/>
                    <a:pt x="5888660" y="1838881"/>
                    <a:pt x="5886219" y="1833998"/>
                  </a:cubicBezTo>
                  <a:cubicBezTo>
                    <a:pt x="5884998" y="1831557"/>
                    <a:pt x="5880115" y="1832777"/>
                    <a:pt x="5875233" y="1830336"/>
                  </a:cubicBezTo>
                  <a:cubicBezTo>
                    <a:pt x="5875233" y="1830336"/>
                    <a:pt x="5871570" y="1831557"/>
                    <a:pt x="5870350" y="1831557"/>
                  </a:cubicBezTo>
                  <a:cubicBezTo>
                    <a:pt x="5869129" y="1831557"/>
                    <a:pt x="5866688" y="1832777"/>
                    <a:pt x="5865467" y="1831557"/>
                  </a:cubicBezTo>
                  <a:cubicBezTo>
                    <a:pt x="5861805" y="1829115"/>
                    <a:pt x="5863026" y="1830336"/>
                    <a:pt x="5860584" y="1829115"/>
                  </a:cubicBezTo>
                  <a:cubicBezTo>
                    <a:pt x="5859363" y="1827895"/>
                    <a:pt x="5859363" y="1827895"/>
                    <a:pt x="5859363" y="1826674"/>
                  </a:cubicBezTo>
                  <a:cubicBezTo>
                    <a:pt x="5859363" y="1826674"/>
                    <a:pt x="5858143" y="1826674"/>
                    <a:pt x="5853260" y="1827895"/>
                  </a:cubicBezTo>
                  <a:cubicBezTo>
                    <a:pt x="5849598" y="1829115"/>
                    <a:pt x="5845936" y="1830336"/>
                    <a:pt x="5845936" y="1827895"/>
                  </a:cubicBezTo>
                  <a:cubicBezTo>
                    <a:pt x="5845936" y="1826674"/>
                    <a:pt x="5843494" y="1826674"/>
                    <a:pt x="5842274" y="1825453"/>
                  </a:cubicBezTo>
                  <a:cubicBezTo>
                    <a:pt x="5838612" y="1823012"/>
                    <a:pt x="5834949" y="1827895"/>
                    <a:pt x="5833729" y="1826674"/>
                  </a:cubicBezTo>
                  <a:cubicBezTo>
                    <a:pt x="5832508" y="1826674"/>
                    <a:pt x="5832508" y="1826674"/>
                    <a:pt x="5832508" y="1825453"/>
                  </a:cubicBezTo>
                  <a:cubicBezTo>
                    <a:pt x="5833729" y="1824233"/>
                    <a:pt x="5836170" y="1824233"/>
                    <a:pt x="5837391" y="1823012"/>
                  </a:cubicBezTo>
                  <a:cubicBezTo>
                    <a:pt x="5841053" y="1821791"/>
                    <a:pt x="5847156" y="1823012"/>
                    <a:pt x="5852039" y="1820570"/>
                  </a:cubicBezTo>
                  <a:cubicBezTo>
                    <a:pt x="5856922" y="1819350"/>
                    <a:pt x="5867908" y="1823012"/>
                    <a:pt x="5872791" y="1821791"/>
                  </a:cubicBezTo>
                  <a:cubicBezTo>
                    <a:pt x="5881336" y="1819350"/>
                    <a:pt x="5888660" y="1821791"/>
                    <a:pt x="5891102" y="1823012"/>
                  </a:cubicBezTo>
                  <a:cubicBezTo>
                    <a:pt x="5893543" y="1824233"/>
                    <a:pt x="5898426" y="1823012"/>
                    <a:pt x="5898426" y="1824233"/>
                  </a:cubicBezTo>
                  <a:cubicBezTo>
                    <a:pt x="5898426" y="1825453"/>
                    <a:pt x="5902088" y="1824233"/>
                    <a:pt x="5904529" y="1823012"/>
                  </a:cubicBezTo>
                  <a:cubicBezTo>
                    <a:pt x="5908191" y="1821791"/>
                    <a:pt x="5910633" y="1820570"/>
                    <a:pt x="5908191" y="1819350"/>
                  </a:cubicBezTo>
                  <a:cubicBezTo>
                    <a:pt x="5899647" y="1818129"/>
                    <a:pt x="5898426" y="1820570"/>
                    <a:pt x="5897205" y="1814467"/>
                  </a:cubicBezTo>
                  <a:cubicBezTo>
                    <a:pt x="5895984" y="1810805"/>
                    <a:pt x="5889881" y="1812026"/>
                    <a:pt x="5886219" y="1810805"/>
                  </a:cubicBezTo>
                  <a:cubicBezTo>
                    <a:pt x="5886219" y="1810805"/>
                    <a:pt x="5882557" y="1812026"/>
                    <a:pt x="5881336" y="1810805"/>
                  </a:cubicBezTo>
                  <a:cubicBezTo>
                    <a:pt x="5880115" y="1810805"/>
                    <a:pt x="5876453" y="1810805"/>
                    <a:pt x="5875233" y="1809584"/>
                  </a:cubicBezTo>
                  <a:cubicBezTo>
                    <a:pt x="5871570" y="1807143"/>
                    <a:pt x="5872791" y="1808363"/>
                    <a:pt x="5870350" y="1807143"/>
                  </a:cubicBezTo>
                  <a:cubicBezTo>
                    <a:pt x="5867908" y="1804701"/>
                    <a:pt x="5871570" y="1803481"/>
                    <a:pt x="5863026" y="1805922"/>
                  </a:cubicBezTo>
                  <a:cubicBezTo>
                    <a:pt x="5858143" y="1807143"/>
                    <a:pt x="5854481" y="1808363"/>
                    <a:pt x="5855701" y="1804701"/>
                  </a:cubicBezTo>
                  <a:cubicBezTo>
                    <a:pt x="5855701" y="1802260"/>
                    <a:pt x="5853260" y="1803481"/>
                    <a:pt x="5852039" y="1802260"/>
                  </a:cubicBezTo>
                  <a:cubicBezTo>
                    <a:pt x="5848377" y="1799819"/>
                    <a:pt x="5843494" y="1804701"/>
                    <a:pt x="5842274" y="1804701"/>
                  </a:cubicBezTo>
                  <a:cubicBezTo>
                    <a:pt x="5839832" y="1804701"/>
                    <a:pt x="5839832" y="1803481"/>
                    <a:pt x="5841053" y="1801039"/>
                  </a:cubicBezTo>
                  <a:cubicBezTo>
                    <a:pt x="5843494" y="1796156"/>
                    <a:pt x="5834949" y="1799819"/>
                    <a:pt x="5831287" y="1801039"/>
                  </a:cubicBezTo>
                  <a:cubicBezTo>
                    <a:pt x="5823963" y="1802260"/>
                    <a:pt x="5825184" y="1799819"/>
                    <a:pt x="5825184" y="1797377"/>
                  </a:cubicBezTo>
                  <a:cubicBezTo>
                    <a:pt x="5825184" y="1794936"/>
                    <a:pt x="5826405" y="1790053"/>
                    <a:pt x="5817860" y="1793715"/>
                  </a:cubicBezTo>
                  <a:cubicBezTo>
                    <a:pt x="5814198" y="1794936"/>
                    <a:pt x="5811756" y="1794936"/>
                    <a:pt x="5811756" y="1794936"/>
                  </a:cubicBezTo>
                  <a:cubicBezTo>
                    <a:pt x="5811756" y="1793715"/>
                    <a:pt x="5810535" y="1793715"/>
                    <a:pt x="5810535" y="1793715"/>
                  </a:cubicBezTo>
                  <a:cubicBezTo>
                    <a:pt x="5812977" y="1792494"/>
                    <a:pt x="5815418" y="1792494"/>
                    <a:pt x="5816639" y="1792494"/>
                  </a:cubicBezTo>
                  <a:cubicBezTo>
                    <a:pt x="5817860" y="1792494"/>
                    <a:pt x="5821522" y="1791274"/>
                    <a:pt x="5821522" y="1791274"/>
                  </a:cubicBezTo>
                  <a:cubicBezTo>
                    <a:pt x="5821522" y="1791274"/>
                    <a:pt x="5823963" y="1790053"/>
                    <a:pt x="5825184" y="1788832"/>
                  </a:cubicBezTo>
                  <a:cubicBezTo>
                    <a:pt x="5827625" y="1787612"/>
                    <a:pt x="5828846" y="1786391"/>
                    <a:pt x="5826405" y="1786391"/>
                  </a:cubicBezTo>
                  <a:cubicBezTo>
                    <a:pt x="5821522" y="1788832"/>
                    <a:pt x="5820301" y="1790053"/>
                    <a:pt x="5819080" y="1787612"/>
                  </a:cubicBezTo>
                  <a:cubicBezTo>
                    <a:pt x="5817860" y="1786391"/>
                    <a:pt x="5814198" y="1788832"/>
                    <a:pt x="5811756" y="1788832"/>
                  </a:cubicBezTo>
                  <a:cubicBezTo>
                    <a:pt x="5811756" y="1788832"/>
                    <a:pt x="5809315" y="1790053"/>
                    <a:pt x="5808094" y="1790053"/>
                  </a:cubicBezTo>
                  <a:cubicBezTo>
                    <a:pt x="5806873" y="1790053"/>
                    <a:pt x="5805653" y="1791274"/>
                    <a:pt x="5804432" y="1791274"/>
                  </a:cubicBezTo>
                  <a:cubicBezTo>
                    <a:pt x="5801991" y="1791274"/>
                    <a:pt x="5801991" y="1791274"/>
                    <a:pt x="5800770" y="1791274"/>
                  </a:cubicBezTo>
                  <a:cubicBezTo>
                    <a:pt x="5799549" y="1791274"/>
                    <a:pt x="5800770" y="1790053"/>
                    <a:pt x="5798328" y="1791274"/>
                  </a:cubicBezTo>
                  <a:cubicBezTo>
                    <a:pt x="5795887" y="1791274"/>
                    <a:pt x="5793446" y="1791274"/>
                    <a:pt x="5791004" y="1792494"/>
                  </a:cubicBezTo>
                  <a:cubicBezTo>
                    <a:pt x="5789784" y="1792494"/>
                    <a:pt x="5789784" y="1792494"/>
                    <a:pt x="5788563" y="1792494"/>
                  </a:cubicBezTo>
                  <a:cubicBezTo>
                    <a:pt x="5788563" y="1792494"/>
                    <a:pt x="5787342" y="1792494"/>
                    <a:pt x="5787342" y="1792494"/>
                  </a:cubicBezTo>
                  <a:cubicBezTo>
                    <a:pt x="5784901" y="1792494"/>
                    <a:pt x="5783680" y="1793715"/>
                    <a:pt x="5782459" y="1793715"/>
                  </a:cubicBezTo>
                  <a:cubicBezTo>
                    <a:pt x="5781239" y="1793715"/>
                    <a:pt x="5780018" y="1793715"/>
                    <a:pt x="5780018" y="1793715"/>
                  </a:cubicBezTo>
                  <a:cubicBezTo>
                    <a:pt x="5780018" y="1793715"/>
                    <a:pt x="5780018" y="1793715"/>
                    <a:pt x="5780018" y="1793715"/>
                  </a:cubicBezTo>
                  <a:cubicBezTo>
                    <a:pt x="5783680" y="1792494"/>
                    <a:pt x="5787342" y="1790053"/>
                    <a:pt x="5789784" y="1787612"/>
                  </a:cubicBezTo>
                  <a:cubicBezTo>
                    <a:pt x="5793446" y="1785170"/>
                    <a:pt x="5798328" y="1785170"/>
                    <a:pt x="5801991" y="1783949"/>
                  </a:cubicBezTo>
                  <a:cubicBezTo>
                    <a:pt x="5805653" y="1781508"/>
                    <a:pt x="5815418" y="1783949"/>
                    <a:pt x="5819080" y="1781508"/>
                  </a:cubicBezTo>
                  <a:cubicBezTo>
                    <a:pt x="5826405" y="1777846"/>
                    <a:pt x="5832508" y="1779067"/>
                    <a:pt x="5834949" y="1780287"/>
                  </a:cubicBezTo>
                  <a:cubicBezTo>
                    <a:pt x="5836170" y="1780287"/>
                    <a:pt x="5841053" y="1779067"/>
                    <a:pt x="5841053" y="1780287"/>
                  </a:cubicBezTo>
                  <a:cubicBezTo>
                    <a:pt x="5842274" y="1781508"/>
                    <a:pt x="5843494" y="1780287"/>
                    <a:pt x="5845936" y="1779067"/>
                  </a:cubicBezTo>
                  <a:cubicBezTo>
                    <a:pt x="5848377" y="1777846"/>
                    <a:pt x="5850819" y="1775405"/>
                    <a:pt x="5848377" y="1775405"/>
                  </a:cubicBezTo>
                  <a:cubicBezTo>
                    <a:pt x="5841053" y="1775405"/>
                    <a:pt x="5841053" y="1777846"/>
                    <a:pt x="5837391" y="1772963"/>
                  </a:cubicBezTo>
                  <a:cubicBezTo>
                    <a:pt x="5836170" y="1770522"/>
                    <a:pt x="5831287" y="1771742"/>
                    <a:pt x="5826405" y="1771742"/>
                  </a:cubicBezTo>
                  <a:cubicBezTo>
                    <a:pt x="5826405" y="1771742"/>
                    <a:pt x="5823963" y="1772963"/>
                    <a:pt x="5821522" y="1772963"/>
                  </a:cubicBezTo>
                  <a:cubicBezTo>
                    <a:pt x="5820301" y="1772963"/>
                    <a:pt x="5817860" y="1774184"/>
                    <a:pt x="5816639" y="1772963"/>
                  </a:cubicBezTo>
                  <a:cubicBezTo>
                    <a:pt x="5812977" y="1771742"/>
                    <a:pt x="5814198" y="1772963"/>
                    <a:pt x="5811756" y="1771742"/>
                  </a:cubicBezTo>
                  <a:cubicBezTo>
                    <a:pt x="5809315" y="1770522"/>
                    <a:pt x="5811756" y="1768080"/>
                    <a:pt x="5805653" y="1771742"/>
                  </a:cubicBezTo>
                  <a:cubicBezTo>
                    <a:pt x="5801991" y="1772963"/>
                    <a:pt x="5799549" y="1775405"/>
                    <a:pt x="5799549" y="1772963"/>
                  </a:cubicBezTo>
                  <a:cubicBezTo>
                    <a:pt x="5799549" y="1771742"/>
                    <a:pt x="5797108" y="1771742"/>
                    <a:pt x="5795887" y="1770522"/>
                  </a:cubicBezTo>
                  <a:cubicBezTo>
                    <a:pt x="5795887" y="1770522"/>
                    <a:pt x="5794666" y="1770522"/>
                    <a:pt x="5794666" y="1770522"/>
                  </a:cubicBezTo>
                  <a:cubicBezTo>
                    <a:pt x="5798328" y="1769301"/>
                    <a:pt x="5800770" y="1766860"/>
                    <a:pt x="5803211" y="1765639"/>
                  </a:cubicBezTo>
                  <a:cubicBezTo>
                    <a:pt x="5806873" y="1763197"/>
                    <a:pt x="5811756" y="1764418"/>
                    <a:pt x="5815418" y="1763197"/>
                  </a:cubicBezTo>
                  <a:cubicBezTo>
                    <a:pt x="5816639" y="1761977"/>
                    <a:pt x="5820301" y="1761977"/>
                    <a:pt x="5823963" y="1763197"/>
                  </a:cubicBezTo>
                  <a:cubicBezTo>
                    <a:pt x="5827625" y="1763197"/>
                    <a:pt x="5831287" y="1763197"/>
                    <a:pt x="5832508" y="1763197"/>
                  </a:cubicBezTo>
                  <a:cubicBezTo>
                    <a:pt x="5839832" y="1759535"/>
                    <a:pt x="5845936" y="1761977"/>
                    <a:pt x="5848377" y="1761977"/>
                  </a:cubicBezTo>
                  <a:cubicBezTo>
                    <a:pt x="5850819" y="1761977"/>
                    <a:pt x="5854481" y="1761977"/>
                    <a:pt x="5855701" y="1761977"/>
                  </a:cubicBezTo>
                  <a:cubicBezTo>
                    <a:pt x="5856922" y="1763197"/>
                    <a:pt x="5858143" y="1761977"/>
                    <a:pt x="5860584" y="1760756"/>
                  </a:cubicBezTo>
                  <a:cubicBezTo>
                    <a:pt x="5864246" y="1759535"/>
                    <a:pt x="5865467" y="1757094"/>
                    <a:pt x="5863026" y="1757094"/>
                  </a:cubicBezTo>
                  <a:cubicBezTo>
                    <a:pt x="5855701" y="1757094"/>
                    <a:pt x="5854481" y="1759535"/>
                    <a:pt x="5852039" y="1754653"/>
                  </a:cubicBezTo>
                  <a:cubicBezTo>
                    <a:pt x="5850819" y="1752211"/>
                    <a:pt x="5845936" y="1753432"/>
                    <a:pt x="5842274" y="1752211"/>
                  </a:cubicBezTo>
                  <a:cubicBezTo>
                    <a:pt x="5842274" y="1752211"/>
                    <a:pt x="5838612" y="1753432"/>
                    <a:pt x="5837391" y="1753432"/>
                  </a:cubicBezTo>
                  <a:cubicBezTo>
                    <a:pt x="5836170" y="1753432"/>
                    <a:pt x="5833729" y="1754653"/>
                    <a:pt x="5832508" y="1753432"/>
                  </a:cubicBezTo>
                  <a:cubicBezTo>
                    <a:pt x="5828846" y="1750990"/>
                    <a:pt x="5830067" y="1753432"/>
                    <a:pt x="5827625" y="1752211"/>
                  </a:cubicBezTo>
                  <a:cubicBezTo>
                    <a:pt x="5826405" y="1750990"/>
                    <a:pt x="5826405" y="1750990"/>
                    <a:pt x="5826405" y="1750990"/>
                  </a:cubicBezTo>
                  <a:cubicBezTo>
                    <a:pt x="5826405" y="1750990"/>
                    <a:pt x="5825184" y="1750990"/>
                    <a:pt x="5821522" y="1752211"/>
                  </a:cubicBezTo>
                  <a:cubicBezTo>
                    <a:pt x="5817860" y="1753432"/>
                    <a:pt x="5814198" y="1754653"/>
                    <a:pt x="5815418" y="1752211"/>
                  </a:cubicBezTo>
                  <a:cubicBezTo>
                    <a:pt x="5815418" y="1750990"/>
                    <a:pt x="5812977" y="1750990"/>
                    <a:pt x="5811756" y="1749770"/>
                  </a:cubicBezTo>
                  <a:cubicBezTo>
                    <a:pt x="5808094" y="1748549"/>
                    <a:pt x="5805653" y="1752211"/>
                    <a:pt x="5803211" y="1752211"/>
                  </a:cubicBezTo>
                  <a:cubicBezTo>
                    <a:pt x="5801991" y="1752211"/>
                    <a:pt x="5800770" y="1750990"/>
                    <a:pt x="5800770" y="1748549"/>
                  </a:cubicBezTo>
                  <a:cubicBezTo>
                    <a:pt x="5801991" y="1743666"/>
                    <a:pt x="5795887" y="1747328"/>
                    <a:pt x="5792225" y="1748549"/>
                  </a:cubicBezTo>
                  <a:cubicBezTo>
                    <a:pt x="5786121" y="1749770"/>
                    <a:pt x="5787342" y="1748549"/>
                    <a:pt x="5786121" y="1746108"/>
                  </a:cubicBezTo>
                  <a:cubicBezTo>
                    <a:pt x="5784901" y="1743666"/>
                    <a:pt x="5786121" y="1740004"/>
                    <a:pt x="5780018" y="1743666"/>
                  </a:cubicBezTo>
                  <a:cubicBezTo>
                    <a:pt x="5777577" y="1744887"/>
                    <a:pt x="5775135" y="1744887"/>
                    <a:pt x="5775135" y="1744887"/>
                  </a:cubicBezTo>
                  <a:cubicBezTo>
                    <a:pt x="5775135" y="1743666"/>
                    <a:pt x="5773914" y="1743666"/>
                    <a:pt x="5773914" y="1743666"/>
                  </a:cubicBezTo>
                  <a:cubicBezTo>
                    <a:pt x="5776356" y="1742446"/>
                    <a:pt x="5778797" y="1742446"/>
                    <a:pt x="5781239" y="1740004"/>
                  </a:cubicBezTo>
                  <a:cubicBezTo>
                    <a:pt x="5782459" y="1738783"/>
                    <a:pt x="5784901" y="1738783"/>
                    <a:pt x="5787342" y="1737563"/>
                  </a:cubicBezTo>
                  <a:cubicBezTo>
                    <a:pt x="5789784" y="1737563"/>
                    <a:pt x="5792225" y="1736342"/>
                    <a:pt x="5793446" y="1735121"/>
                  </a:cubicBezTo>
                  <a:cubicBezTo>
                    <a:pt x="5797108" y="1731459"/>
                    <a:pt x="5803211" y="1731459"/>
                    <a:pt x="5804432" y="1730239"/>
                  </a:cubicBezTo>
                  <a:cubicBezTo>
                    <a:pt x="5805653" y="1730239"/>
                    <a:pt x="5809315" y="1727797"/>
                    <a:pt x="5809315" y="1729018"/>
                  </a:cubicBezTo>
                  <a:cubicBezTo>
                    <a:pt x="5810535" y="1729018"/>
                    <a:pt x="5811756" y="1727797"/>
                    <a:pt x="5812977" y="1726576"/>
                  </a:cubicBezTo>
                  <a:cubicBezTo>
                    <a:pt x="5814198" y="1724135"/>
                    <a:pt x="5815418" y="1722914"/>
                    <a:pt x="5812977" y="1724135"/>
                  </a:cubicBezTo>
                  <a:cubicBezTo>
                    <a:pt x="5808094" y="1726576"/>
                    <a:pt x="5808094" y="1727797"/>
                    <a:pt x="5804432" y="1725356"/>
                  </a:cubicBezTo>
                  <a:cubicBezTo>
                    <a:pt x="5801991" y="1724135"/>
                    <a:pt x="5799549" y="1726576"/>
                    <a:pt x="5795887" y="1726576"/>
                  </a:cubicBezTo>
                  <a:cubicBezTo>
                    <a:pt x="5795887" y="1726576"/>
                    <a:pt x="5794666" y="1727797"/>
                    <a:pt x="5793446" y="1727797"/>
                  </a:cubicBezTo>
                  <a:cubicBezTo>
                    <a:pt x="5792225" y="1727797"/>
                    <a:pt x="5791004" y="1729018"/>
                    <a:pt x="5789784" y="1729018"/>
                  </a:cubicBezTo>
                  <a:cubicBezTo>
                    <a:pt x="5787342" y="1727797"/>
                    <a:pt x="5787342" y="1729018"/>
                    <a:pt x="5786121" y="1729018"/>
                  </a:cubicBezTo>
                  <a:cubicBezTo>
                    <a:pt x="5783680" y="1729018"/>
                    <a:pt x="5784901" y="1726576"/>
                    <a:pt x="5781239" y="1730239"/>
                  </a:cubicBezTo>
                  <a:cubicBezTo>
                    <a:pt x="5778797" y="1731459"/>
                    <a:pt x="5777577" y="1733901"/>
                    <a:pt x="5776356" y="1731459"/>
                  </a:cubicBezTo>
                  <a:cubicBezTo>
                    <a:pt x="5776356" y="1730239"/>
                    <a:pt x="5773914" y="1730239"/>
                    <a:pt x="5772694" y="1730239"/>
                  </a:cubicBezTo>
                  <a:cubicBezTo>
                    <a:pt x="5769032" y="1729018"/>
                    <a:pt x="5769032" y="1732680"/>
                    <a:pt x="5767811" y="1733901"/>
                  </a:cubicBezTo>
                  <a:cubicBezTo>
                    <a:pt x="5766590" y="1733901"/>
                    <a:pt x="5765370" y="1733901"/>
                    <a:pt x="5765370" y="1731459"/>
                  </a:cubicBezTo>
                  <a:cubicBezTo>
                    <a:pt x="5765370" y="1731459"/>
                    <a:pt x="5765370" y="1731459"/>
                    <a:pt x="5765370" y="1731459"/>
                  </a:cubicBezTo>
                  <a:cubicBezTo>
                    <a:pt x="5766590" y="1731459"/>
                    <a:pt x="5767811" y="1730239"/>
                    <a:pt x="5767811" y="1730239"/>
                  </a:cubicBezTo>
                  <a:cubicBezTo>
                    <a:pt x="5770252" y="1729018"/>
                    <a:pt x="5771473" y="1727797"/>
                    <a:pt x="5772694" y="1726576"/>
                  </a:cubicBezTo>
                  <a:cubicBezTo>
                    <a:pt x="5775135" y="1725356"/>
                    <a:pt x="5778797" y="1725356"/>
                    <a:pt x="5781239" y="1724135"/>
                  </a:cubicBezTo>
                  <a:cubicBezTo>
                    <a:pt x="5783680" y="1722914"/>
                    <a:pt x="5791004" y="1724135"/>
                    <a:pt x="5793446" y="1721694"/>
                  </a:cubicBezTo>
                  <a:cubicBezTo>
                    <a:pt x="5798328" y="1719252"/>
                    <a:pt x="5803211" y="1720473"/>
                    <a:pt x="5804432" y="1720473"/>
                  </a:cubicBezTo>
                  <a:cubicBezTo>
                    <a:pt x="5805653" y="1720473"/>
                    <a:pt x="5808094" y="1719252"/>
                    <a:pt x="5809315" y="1720473"/>
                  </a:cubicBezTo>
                  <a:cubicBezTo>
                    <a:pt x="5809315" y="1720473"/>
                    <a:pt x="5811756" y="1720473"/>
                    <a:pt x="5812977" y="1719252"/>
                  </a:cubicBezTo>
                  <a:cubicBezTo>
                    <a:pt x="5815418" y="1718032"/>
                    <a:pt x="5815418" y="1716811"/>
                    <a:pt x="5814198" y="1716811"/>
                  </a:cubicBezTo>
                  <a:cubicBezTo>
                    <a:pt x="5809315" y="1718032"/>
                    <a:pt x="5808094" y="1718032"/>
                    <a:pt x="5806873" y="1715590"/>
                  </a:cubicBezTo>
                  <a:cubicBezTo>
                    <a:pt x="5805653" y="1714369"/>
                    <a:pt x="5801991" y="1715590"/>
                    <a:pt x="5799549" y="1714369"/>
                  </a:cubicBezTo>
                  <a:cubicBezTo>
                    <a:pt x="5799549" y="1714369"/>
                    <a:pt x="5797108" y="1715590"/>
                    <a:pt x="5797108" y="1715590"/>
                  </a:cubicBezTo>
                  <a:cubicBezTo>
                    <a:pt x="5795887" y="1715590"/>
                    <a:pt x="5794666" y="1716811"/>
                    <a:pt x="5793446" y="1715590"/>
                  </a:cubicBezTo>
                  <a:cubicBezTo>
                    <a:pt x="5791004" y="1714369"/>
                    <a:pt x="5791004" y="1715590"/>
                    <a:pt x="5789784" y="1714369"/>
                  </a:cubicBezTo>
                  <a:cubicBezTo>
                    <a:pt x="5787342" y="1713149"/>
                    <a:pt x="5789784" y="1711928"/>
                    <a:pt x="5784901" y="1714369"/>
                  </a:cubicBezTo>
                  <a:cubicBezTo>
                    <a:pt x="5782459" y="1715590"/>
                    <a:pt x="5780018" y="1716811"/>
                    <a:pt x="5780018" y="1714369"/>
                  </a:cubicBezTo>
                  <a:cubicBezTo>
                    <a:pt x="5780018" y="1713149"/>
                    <a:pt x="5778797" y="1713149"/>
                    <a:pt x="5777577" y="1713149"/>
                  </a:cubicBezTo>
                  <a:cubicBezTo>
                    <a:pt x="5775135" y="1711928"/>
                    <a:pt x="5772694" y="1715590"/>
                    <a:pt x="5772694" y="1715590"/>
                  </a:cubicBezTo>
                  <a:cubicBezTo>
                    <a:pt x="5771473" y="1715590"/>
                    <a:pt x="5771473" y="1714369"/>
                    <a:pt x="5771473" y="1713149"/>
                  </a:cubicBezTo>
                  <a:cubicBezTo>
                    <a:pt x="5771473" y="1709487"/>
                    <a:pt x="5767811" y="1713149"/>
                    <a:pt x="5765370" y="1714369"/>
                  </a:cubicBezTo>
                  <a:cubicBezTo>
                    <a:pt x="5761707" y="1715590"/>
                    <a:pt x="5761707" y="1714369"/>
                    <a:pt x="5760487" y="1713149"/>
                  </a:cubicBezTo>
                  <a:cubicBezTo>
                    <a:pt x="5759266" y="1711928"/>
                    <a:pt x="5759266" y="1708266"/>
                    <a:pt x="5755604" y="1711928"/>
                  </a:cubicBezTo>
                  <a:cubicBezTo>
                    <a:pt x="5753163" y="1713149"/>
                    <a:pt x="5753163" y="1713149"/>
                    <a:pt x="5751942" y="1713149"/>
                  </a:cubicBezTo>
                  <a:cubicBezTo>
                    <a:pt x="5751942" y="1713149"/>
                    <a:pt x="5750721" y="1711928"/>
                    <a:pt x="5750721" y="1711928"/>
                  </a:cubicBezTo>
                  <a:cubicBezTo>
                    <a:pt x="5755604" y="1710707"/>
                    <a:pt x="5760487" y="1708266"/>
                    <a:pt x="5765370" y="1707045"/>
                  </a:cubicBezTo>
                  <a:cubicBezTo>
                    <a:pt x="5766590" y="1707045"/>
                    <a:pt x="5770252" y="1705825"/>
                    <a:pt x="5773914" y="1705825"/>
                  </a:cubicBezTo>
                  <a:cubicBezTo>
                    <a:pt x="5777577" y="1705825"/>
                    <a:pt x="5781239" y="1704604"/>
                    <a:pt x="5782459" y="1703383"/>
                  </a:cubicBezTo>
                  <a:cubicBezTo>
                    <a:pt x="5787342" y="1700942"/>
                    <a:pt x="5791004" y="1693618"/>
                    <a:pt x="5792225" y="1689955"/>
                  </a:cubicBezTo>
                  <a:cubicBezTo>
                    <a:pt x="5793446" y="1687514"/>
                    <a:pt x="5798328" y="1685073"/>
                    <a:pt x="5799549" y="1682631"/>
                  </a:cubicBezTo>
                  <a:cubicBezTo>
                    <a:pt x="5800770" y="1680190"/>
                    <a:pt x="5810535" y="1676528"/>
                    <a:pt x="5812977" y="1674086"/>
                  </a:cubicBezTo>
                  <a:cubicBezTo>
                    <a:pt x="5816639" y="1667983"/>
                    <a:pt x="5822742" y="1666762"/>
                    <a:pt x="5825184" y="1666762"/>
                  </a:cubicBezTo>
                  <a:cubicBezTo>
                    <a:pt x="5826405" y="1666762"/>
                    <a:pt x="5830067" y="1664321"/>
                    <a:pt x="5831287" y="1664321"/>
                  </a:cubicBezTo>
                  <a:cubicBezTo>
                    <a:pt x="5832508" y="1664321"/>
                    <a:pt x="5833729" y="1663100"/>
                    <a:pt x="5834949" y="1660659"/>
                  </a:cubicBezTo>
                  <a:cubicBezTo>
                    <a:pt x="5836170" y="1658217"/>
                    <a:pt x="5836170" y="1655776"/>
                    <a:pt x="5834949" y="1656997"/>
                  </a:cubicBezTo>
                  <a:cubicBezTo>
                    <a:pt x="5828846" y="1660659"/>
                    <a:pt x="5830067" y="1661879"/>
                    <a:pt x="5825184" y="1659438"/>
                  </a:cubicBezTo>
                  <a:cubicBezTo>
                    <a:pt x="5822742" y="1658217"/>
                    <a:pt x="5819080" y="1661879"/>
                    <a:pt x="5815418" y="1661879"/>
                  </a:cubicBezTo>
                  <a:cubicBezTo>
                    <a:pt x="5815418" y="1661879"/>
                    <a:pt x="5814198" y="1664321"/>
                    <a:pt x="5812977" y="1664321"/>
                  </a:cubicBezTo>
                  <a:cubicBezTo>
                    <a:pt x="5811756" y="1664321"/>
                    <a:pt x="5810535" y="1666762"/>
                    <a:pt x="5809315" y="1666762"/>
                  </a:cubicBezTo>
                  <a:cubicBezTo>
                    <a:pt x="5805653" y="1666762"/>
                    <a:pt x="5806873" y="1667983"/>
                    <a:pt x="5804432" y="1667983"/>
                  </a:cubicBezTo>
                  <a:cubicBezTo>
                    <a:pt x="5804432" y="1667983"/>
                    <a:pt x="5804432" y="1667983"/>
                    <a:pt x="5804432" y="1667983"/>
                  </a:cubicBezTo>
                  <a:cubicBezTo>
                    <a:pt x="5805653" y="1666762"/>
                    <a:pt x="5805653" y="1665541"/>
                    <a:pt x="5804432" y="1666762"/>
                  </a:cubicBezTo>
                  <a:cubicBezTo>
                    <a:pt x="5799549" y="1667983"/>
                    <a:pt x="5799549" y="1669204"/>
                    <a:pt x="5797108" y="1666762"/>
                  </a:cubicBezTo>
                  <a:cubicBezTo>
                    <a:pt x="5795887" y="1665541"/>
                    <a:pt x="5793446" y="1666762"/>
                    <a:pt x="5789784" y="1666762"/>
                  </a:cubicBezTo>
                  <a:cubicBezTo>
                    <a:pt x="5789784" y="1666762"/>
                    <a:pt x="5788563" y="1667983"/>
                    <a:pt x="5787342" y="1667983"/>
                  </a:cubicBezTo>
                  <a:cubicBezTo>
                    <a:pt x="5786121" y="1667983"/>
                    <a:pt x="5784901" y="1669204"/>
                    <a:pt x="5783680" y="1669204"/>
                  </a:cubicBezTo>
                  <a:cubicBezTo>
                    <a:pt x="5781239" y="1667983"/>
                    <a:pt x="5782459" y="1669204"/>
                    <a:pt x="5781239" y="1669204"/>
                  </a:cubicBezTo>
                  <a:cubicBezTo>
                    <a:pt x="5778797" y="1669204"/>
                    <a:pt x="5781239" y="1666762"/>
                    <a:pt x="5777577" y="1670424"/>
                  </a:cubicBezTo>
                  <a:cubicBezTo>
                    <a:pt x="5776356" y="1671645"/>
                    <a:pt x="5773914" y="1672866"/>
                    <a:pt x="5773914" y="1671645"/>
                  </a:cubicBezTo>
                  <a:cubicBezTo>
                    <a:pt x="5773914" y="1670424"/>
                    <a:pt x="5772694" y="1671645"/>
                    <a:pt x="5771473" y="1670424"/>
                  </a:cubicBezTo>
                  <a:cubicBezTo>
                    <a:pt x="5769032" y="1670424"/>
                    <a:pt x="5767811" y="1672866"/>
                    <a:pt x="5766590" y="1672866"/>
                  </a:cubicBezTo>
                  <a:cubicBezTo>
                    <a:pt x="5765370" y="1672866"/>
                    <a:pt x="5765370" y="1672866"/>
                    <a:pt x="5764149" y="1671645"/>
                  </a:cubicBezTo>
                  <a:cubicBezTo>
                    <a:pt x="5764149" y="1669204"/>
                    <a:pt x="5760487" y="1671645"/>
                    <a:pt x="5759266" y="1672866"/>
                  </a:cubicBezTo>
                  <a:cubicBezTo>
                    <a:pt x="5755604" y="1675307"/>
                    <a:pt x="5755604" y="1674086"/>
                    <a:pt x="5755604" y="1671645"/>
                  </a:cubicBezTo>
                  <a:cubicBezTo>
                    <a:pt x="5758045" y="1670424"/>
                    <a:pt x="5759266" y="1667983"/>
                    <a:pt x="5761707" y="1665541"/>
                  </a:cubicBezTo>
                  <a:cubicBezTo>
                    <a:pt x="5762928" y="1664321"/>
                    <a:pt x="5766590" y="1663100"/>
                    <a:pt x="5767811" y="1661879"/>
                  </a:cubicBezTo>
                  <a:cubicBezTo>
                    <a:pt x="5769032" y="1660659"/>
                    <a:pt x="5776356" y="1659438"/>
                    <a:pt x="5778797" y="1658217"/>
                  </a:cubicBezTo>
                  <a:cubicBezTo>
                    <a:pt x="5782459" y="1654555"/>
                    <a:pt x="5787342" y="1655776"/>
                    <a:pt x="5788563" y="1655776"/>
                  </a:cubicBezTo>
                  <a:cubicBezTo>
                    <a:pt x="5789784" y="1655776"/>
                    <a:pt x="5792225" y="1654555"/>
                    <a:pt x="5793446" y="1654555"/>
                  </a:cubicBezTo>
                  <a:cubicBezTo>
                    <a:pt x="5793446" y="1654555"/>
                    <a:pt x="5794666" y="1654555"/>
                    <a:pt x="5795887" y="1653334"/>
                  </a:cubicBezTo>
                  <a:cubicBezTo>
                    <a:pt x="5797108" y="1652114"/>
                    <a:pt x="5798328" y="1650893"/>
                    <a:pt x="5797108" y="1650893"/>
                  </a:cubicBezTo>
                  <a:cubicBezTo>
                    <a:pt x="5792225" y="1652114"/>
                    <a:pt x="5792225" y="1653334"/>
                    <a:pt x="5789784" y="1650893"/>
                  </a:cubicBezTo>
                  <a:cubicBezTo>
                    <a:pt x="5788563" y="1649672"/>
                    <a:pt x="5786121" y="1650893"/>
                    <a:pt x="5782459" y="1650893"/>
                  </a:cubicBezTo>
                  <a:cubicBezTo>
                    <a:pt x="5782459" y="1650893"/>
                    <a:pt x="5781239" y="1652114"/>
                    <a:pt x="5780018" y="1652114"/>
                  </a:cubicBezTo>
                  <a:cubicBezTo>
                    <a:pt x="5778797" y="1652114"/>
                    <a:pt x="5777577" y="1653334"/>
                    <a:pt x="5776356" y="1653334"/>
                  </a:cubicBezTo>
                  <a:cubicBezTo>
                    <a:pt x="5773914" y="1652114"/>
                    <a:pt x="5773914" y="1653334"/>
                    <a:pt x="5773914" y="1653334"/>
                  </a:cubicBezTo>
                  <a:cubicBezTo>
                    <a:pt x="5771473" y="1653334"/>
                    <a:pt x="5773914" y="1650893"/>
                    <a:pt x="5770252" y="1654555"/>
                  </a:cubicBezTo>
                  <a:cubicBezTo>
                    <a:pt x="5767811" y="1655776"/>
                    <a:pt x="5766590" y="1656997"/>
                    <a:pt x="5766590" y="1655776"/>
                  </a:cubicBezTo>
                  <a:cubicBezTo>
                    <a:pt x="5766590" y="1654555"/>
                    <a:pt x="5765370" y="1655776"/>
                    <a:pt x="5764149" y="1654555"/>
                  </a:cubicBezTo>
                  <a:cubicBezTo>
                    <a:pt x="5761707" y="1654555"/>
                    <a:pt x="5760487" y="1656997"/>
                    <a:pt x="5759266" y="1656997"/>
                  </a:cubicBezTo>
                  <a:cubicBezTo>
                    <a:pt x="5758045" y="1656997"/>
                    <a:pt x="5758045" y="1656997"/>
                    <a:pt x="5756825" y="1655776"/>
                  </a:cubicBezTo>
                  <a:cubicBezTo>
                    <a:pt x="5756825" y="1653334"/>
                    <a:pt x="5753163" y="1655776"/>
                    <a:pt x="5751942" y="1656997"/>
                  </a:cubicBezTo>
                  <a:cubicBezTo>
                    <a:pt x="5748280" y="1659438"/>
                    <a:pt x="5748280" y="1658217"/>
                    <a:pt x="5747059" y="1655776"/>
                  </a:cubicBezTo>
                  <a:cubicBezTo>
                    <a:pt x="5745838" y="1654555"/>
                    <a:pt x="5745838" y="1652114"/>
                    <a:pt x="5742176" y="1655776"/>
                  </a:cubicBezTo>
                  <a:cubicBezTo>
                    <a:pt x="5740956" y="1656997"/>
                    <a:pt x="5739735" y="1658217"/>
                    <a:pt x="5739735" y="1656997"/>
                  </a:cubicBezTo>
                  <a:cubicBezTo>
                    <a:pt x="5738514" y="1656997"/>
                    <a:pt x="5738514" y="1656997"/>
                    <a:pt x="5738514" y="1656997"/>
                  </a:cubicBezTo>
                  <a:cubicBezTo>
                    <a:pt x="5739735" y="1655776"/>
                    <a:pt x="5739735" y="1655776"/>
                    <a:pt x="5740956" y="1654555"/>
                  </a:cubicBezTo>
                  <a:cubicBezTo>
                    <a:pt x="5742176" y="1653334"/>
                    <a:pt x="5744618" y="1653334"/>
                    <a:pt x="5745838" y="1652114"/>
                  </a:cubicBezTo>
                  <a:cubicBezTo>
                    <a:pt x="5745838" y="1652114"/>
                    <a:pt x="5745838" y="1652114"/>
                    <a:pt x="5747059" y="1652114"/>
                  </a:cubicBezTo>
                  <a:cubicBezTo>
                    <a:pt x="5748280" y="1652114"/>
                    <a:pt x="5748280" y="1652114"/>
                    <a:pt x="5749500" y="1650893"/>
                  </a:cubicBezTo>
                  <a:cubicBezTo>
                    <a:pt x="5751942" y="1650893"/>
                    <a:pt x="5754383" y="1650893"/>
                    <a:pt x="5754383" y="1649672"/>
                  </a:cubicBezTo>
                  <a:cubicBezTo>
                    <a:pt x="5758045" y="1648452"/>
                    <a:pt x="5760487" y="1648452"/>
                    <a:pt x="5761707" y="1649672"/>
                  </a:cubicBezTo>
                  <a:cubicBezTo>
                    <a:pt x="5762928" y="1649672"/>
                    <a:pt x="5764149" y="1649672"/>
                    <a:pt x="5764149" y="1649672"/>
                  </a:cubicBezTo>
                  <a:cubicBezTo>
                    <a:pt x="5764149" y="1649672"/>
                    <a:pt x="5765370" y="1649672"/>
                    <a:pt x="5766590" y="1649672"/>
                  </a:cubicBezTo>
                  <a:cubicBezTo>
                    <a:pt x="5767811" y="1648452"/>
                    <a:pt x="5769032" y="1648452"/>
                    <a:pt x="5767811" y="1648452"/>
                  </a:cubicBezTo>
                  <a:cubicBezTo>
                    <a:pt x="5764149" y="1648452"/>
                    <a:pt x="5764149" y="1648452"/>
                    <a:pt x="5762928" y="1647231"/>
                  </a:cubicBezTo>
                  <a:cubicBezTo>
                    <a:pt x="5762928" y="1646010"/>
                    <a:pt x="5760487" y="1646010"/>
                    <a:pt x="5758045" y="1646010"/>
                  </a:cubicBezTo>
                  <a:cubicBezTo>
                    <a:pt x="5758045" y="1646010"/>
                    <a:pt x="5756825" y="1647231"/>
                    <a:pt x="5755604" y="1646010"/>
                  </a:cubicBezTo>
                  <a:cubicBezTo>
                    <a:pt x="5755604" y="1646010"/>
                    <a:pt x="5755604" y="1646010"/>
                    <a:pt x="5754383" y="1646010"/>
                  </a:cubicBezTo>
                  <a:cubicBezTo>
                    <a:pt x="5754383" y="1646010"/>
                    <a:pt x="5754383" y="1646010"/>
                    <a:pt x="5755604" y="1644790"/>
                  </a:cubicBezTo>
                  <a:cubicBezTo>
                    <a:pt x="5756825" y="1643569"/>
                    <a:pt x="5760487" y="1643569"/>
                    <a:pt x="5762928" y="1641127"/>
                  </a:cubicBezTo>
                  <a:cubicBezTo>
                    <a:pt x="5765370" y="1639907"/>
                    <a:pt x="5771473" y="1639907"/>
                    <a:pt x="5773914" y="1638686"/>
                  </a:cubicBezTo>
                  <a:cubicBezTo>
                    <a:pt x="5777577" y="1636245"/>
                    <a:pt x="5782459" y="1636245"/>
                    <a:pt x="5783680" y="1636245"/>
                  </a:cubicBezTo>
                  <a:cubicBezTo>
                    <a:pt x="5784901" y="1636245"/>
                    <a:pt x="5787342" y="1635024"/>
                    <a:pt x="5788563" y="1636245"/>
                  </a:cubicBezTo>
                  <a:cubicBezTo>
                    <a:pt x="5788563" y="1636245"/>
                    <a:pt x="5789784" y="1636245"/>
                    <a:pt x="5792225" y="1635024"/>
                  </a:cubicBezTo>
                  <a:cubicBezTo>
                    <a:pt x="5793446" y="1633803"/>
                    <a:pt x="5794666" y="1632583"/>
                    <a:pt x="5793446" y="1632583"/>
                  </a:cubicBezTo>
                  <a:cubicBezTo>
                    <a:pt x="5788563" y="1633803"/>
                    <a:pt x="5788563" y="1635024"/>
                    <a:pt x="5786121" y="1632583"/>
                  </a:cubicBezTo>
                  <a:cubicBezTo>
                    <a:pt x="5784901" y="1631362"/>
                    <a:pt x="5782459" y="1632583"/>
                    <a:pt x="5778797" y="1632583"/>
                  </a:cubicBezTo>
                  <a:cubicBezTo>
                    <a:pt x="5778797" y="1632583"/>
                    <a:pt x="5777577" y="1633803"/>
                    <a:pt x="5776356" y="1633803"/>
                  </a:cubicBezTo>
                  <a:cubicBezTo>
                    <a:pt x="5775135" y="1633803"/>
                    <a:pt x="5773914" y="1635024"/>
                    <a:pt x="5772694" y="1633803"/>
                  </a:cubicBezTo>
                  <a:cubicBezTo>
                    <a:pt x="5770252" y="1632583"/>
                    <a:pt x="5771473" y="1633803"/>
                    <a:pt x="5770252" y="1633803"/>
                  </a:cubicBezTo>
                  <a:cubicBezTo>
                    <a:pt x="5769032" y="1632583"/>
                    <a:pt x="5770252" y="1631362"/>
                    <a:pt x="5766590" y="1633803"/>
                  </a:cubicBezTo>
                  <a:cubicBezTo>
                    <a:pt x="5764149" y="1635024"/>
                    <a:pt x="5762928" y="1636245"/>
                    <a:pt x="5762928" y="1635024"/>
                  </a:cubicBezTo>
                  <a:cubicBezTo>
                    <a:pt x="5762928" y="1633803"/>
                    <a:pt x="5761707" y="1633803"/>
                    <a:pt x="5760487" y="1633803"/>
                  </a:cubicBezTo>
                  <a:cubicBezTo>
                    <a:pt x="5758045" y="1632583"/>
                    <a:pt x="5756825" y="1636245"/>
                    <a:pt x="5755604" y="1636245"/>
                  </a:cubicBezTo>
                  <a:cubicBezTo>
                    <a:pt x="5754383" y="1636245"/>
                    <a:pt x="5754383" y="1636245"/>
                    <a:pt x="5754383" y="1635024"/>
                  </a:cubicBezTo>
                  <a:cubicBezTo>
                    <a:pt x="5754383" y="1632583"/>
                    <a:pt x="5750721" y="1635024"/>
                    <a:pt x="5749500" y="1636245"/>
                  </a:cubicBezTo>
                  <a:cubicBezTo>
                    <a:pt x="5745838" y="1637465"/>
                    <a:pt x="5745838" y="1636245"/>
                    <a:pt x="5745838" y="1635024"/>
                  </a:cubicBezTo>
                  <a:cubicBezTo>
                    <a:pt x="5744618" y="1633803"/>
                    <a:pt x="5744618" y="1631362"/>
                    <a:pt x="5742176" y="1633803"/>
                  </a:cubicBezTo>
                  <a:cubicBezTo>
                    <a:pt x="5740956" y="1635024"/>
                    <a:pt x="5739735" y="1635024"/>
                    <a:pt x="5739735" y="1635024"/>
                  </a:cubicBezTo>
                  <a:cubicBezTo>
                    <a:pt x="5737293" y="1632583"/>
                    <a:pt x="5737293" y="1636245"/>
                    <a:pt x="5737293" y="1636245"/>
                  </a:cubicBezTo>
                  <a:cubicBezTo>
                    <a:pt x="5734852" y="1633803"/>
                    <a:pt x="5731190" y="1635024"/>
                    <a:pt x="5728749" y="1636245"/>
                  </a:cubicBezTo>
                  <a:cubicBezTo>
                    <a:pt x="5722645" y="1639907"/>
                    <a:pt x="5722645" y="1638686"/>
                    <a:pt x="5720203" y="1637465"/>
                  </a:cubicBezTo>
                  <a:cubicBezTo>
                    <a:pt x="5716542" y="1635024"/>
                    <a:pt x="5716542" y="1638686"/>
                    <a:pt x="5715321" y="1636245"/>
                  </a:cubicBezTo>
                  <a:cubicBezTo>
                    <a:pt x="5714100" y="1635024"/>
                    <a:pt x="5712879" y="1631362"/>
                    <a:pt x="5710438" y="1635024"/>
                  </a:cubicBezTo>
                  <a:cubicBezTo>
                    <a:pt x="5709217" y="1636245"/>
                    <a:pt x="5709217" y="1637465"/>
                    <a:pt x="5709217" y="1636245"/>
                  </a:cubicBezTo>
                  <a:cubicBezTo>
                    <a:pt x="5709217" y="1630141"/>
                    <a:pt x="5705555" y="1636245"/>
                    <a:pt x="5705555" y="1635024"/>
                  </a:cubicBezTo>
                  <a:cubicBezTo>
                    <a:pt x="5705555" y="1635024"/>
                    <a:pt x="5705555" y="1635024"/>
                    <a:pt x="5705555" y="1633803"/>
                  </a:cubicBezTo>
                  <a:cubicBezTo>
                    <a:pt x="5705555" y="1633803"/>
                    <a:pt x="5706776" y="1633803"/>
                    <a:pt x="5706776" y="1633803"/>
                  </a:cubicBezTo>
                  <a:cubicBezTo>
                    <a:pt x="5714100" y="1633803"/>
                    <a:pt x="5712879" y="1631362"/>
                    <a:pt x="5720203" y="1628920"/>
                  </a:cubicBezTo>
                  <a:cubicBezTo>
                    <a:pt x="5722645" y="1627700"/>
                    <a:pt x="5725086" y="1627700"/>
                    <a:pt x="5727528" y="1626479"/>
                  </a:cubicBezTo>
                  <a:cubicBezTo>
                    <a:pt x="5731190" y="1625258"/>
                    <a:pt x="5734852" y="1625258"/>
                    <a:pt x="5738514" y="1624038"/>
                  </a:cubicBezTo>
                  <a:cubicBezTo>
                    <a:pt x="5739735" y="1624038"/>
                    <a:pt x="5747059" y="1624038"/>
                    <a:pt x="5748280" y="1624038"/>
                  </a:cubicBezTo>
                  <a:cubicBezTo>
                    <a:pt x="5751942" y="1622817"/>
                    <a:pt x="5754383" y="1620376"/>
                    <a:pt x="5756825" y="1617934"/>
                  </a:cubicBezTo>
                  <a:cubicBezTo>
                    <a:pt x="5758045" y="1616713"/>
                    <a:pt x="5761707" y="1616713"/>
                    <a:pt x="5762928" y="1614272"/>
                  </a:cubicBezTo>
                  <a:cubicBezTo>
                    <a:pt x="5764149" y="1613051"/>
                    <a:pt x="5770252" y="1613051"/>
                    <a:pt x="5772694" y="1611831"/>
                  </a:cubicBezTo>
                  <a:cubicBezTo>
                    <a:pt x="5776356" y="1609389"/>
                    <a:pt x="5780018" y="1609389"/>
                    <a:pt x="5781239" y="1610610"/>
                  </a:cubicBezTo>
                  <a:cubicBezTo>
                    <a:pt x="5782459" y="1610610"/>
                    <a:pt x="5784901" y="1609389"/>
                    <a:pt x="5784901" y="1610610"/>
                  </a:cubicBezTo>
                  <a:cubicBezTo>
                    <a:pt x="5784901" y="1610610"/>
                    <a:pt x="5786121" y="1610610"/>
                    <a:pt x="5787342" y="1609389"/>
                  </a:cubicBezTo>
                  <a:cubicBezTo>
                    <a:pt x="5788563" y="1608169"/>
                    <a:pt x="5789784" y="1606948"/>
                    <a:pt x="5788563" y="1606948"/>
                  </a:cubicBezTo>
                  <a:cubicBezTo>
                    <a:pt x="5784901" y="1608169"/>
                    <a:pt x="5784901" y="1608169"/>
                    <a:pt x="5782459" y="1606948"/>
                  </a:cubicBezTo>
                  <a:cubicBezTo>
                    <a:pt x="5781239" y="1605727"/>
                    <a:pt x="5778797" y="1606948"/>
                    <a:pt x="5776356" y="1606948"/>
                  </a:cubicBezTo>
                  <a:cubicBezTo>
                    <a:pt x="5776356" y="1606948"/>
                    <a:pt x="5775135" y="1608169"/>
                    <a:pt x="5773914" y="1608169"/>
                  </a:cubicBezTo>
                  <a:cubicBezTo>
                    <a:pt x="5773914" y="1608169"/>
                    <a:pt x="5771473" y="1609389"/>
                    <a:pt x="5771473" y="1608169"/>
                  </a:cubicBezTo>
                  <a:cubicBezTo>
                    <a:pt x="5769032" y="1606948"/>
                    <a:pt x="5770252" y="1608169"/>
                    <a:pt x="5769032" y="1608169"/>
                  </a:cubicBezTo>
                  <a:cubicBezTo>
                    <a:pt x="5767811" y="1608169"/>
                    <a:pt x="5769032" y="1606948"/>
                    <a:pt x="5765370" y="1609389"/>
                  </a:cubicBezTo>
                  <a:cubicBezTo>
                    <a:pt x="5764149" y="1610610"/>
                    <a:pt x="5761707" y="1611831"/>
                    <a:pt x="5761707" y="1610610"/>
                  </a:cubicBezTo>
                  <a:cubicBezTo>
                    <a:pt x="5761707" y="1609389"/>
                    <a:pt x="5760487" y="1610610"/>
                    <a:pt x="5759266" y="1609389"/>
                  </a:cubicBezTo>
                  <a:cubicBezTo>
                    <a:pt x="5756825" y="1609389"/>
                    <a:pt x="5755604" y="1611831"/>
                    <a:pt x="5755604" y="1611831"/>
                  </a:cubicBezTo>
                  <a:cubicBezTo>
                    <a:pt x="5755604" y="1611831"/>
                    <a:pt x="5754383" y="1611831"/>
                    <a:pt x="5754383" y="1611831"/>
                  </a:cubicBezTo>
                  <a:cubicBezTo>
                    <a:pt x="5755604" y="1610610"/>
                    <a:pt x="5755604" y="1610610"/>
                    <a:pt x="5755604" y="1609389"/>
                  </a:cubicBezTo>
                  <a:cubicBezTo>
                    <a:pt x="5756825" y="1608169"/>
                    <a:pt x="5759266" y="1606948"/>
                    <a:pt x="5760487" y="1605727"/>
                  </a:cubicBezTo>
                  <a:cubicBezTo>
                    <a:pt x="5760487" y="1604506"/>
                    <a:pt x="5762928" y="1604506"/>
                    <a:pt x="5764149" y="1603286"/>
                  </a:cubicBezTo>
                  <a:cubicBezTo>
                    <a:pt x="5765370" y="1602065"/>
                    <a:pt x="5767811" y="1602065"/>
                    <a:pt x="5767811" y="1600844"/>
                  </a:cubicBezTo>
                  <a:cubicBezTo>
                    <a:pt x="5770252" y="1597182"/>
                    <a:pt x="5773914" y="1595962"/>
                    <a:pt x="5775135" y="1595962"/>
                  </a:cubicBezTo>
                  <a:cubicBezTo>
                    <a:pt x="5776356" y="1595962"/>
                    <a:pt x="5777577" y="1593520"/>
                    <a:pt x="5778797" y="1593520"/>
                  </a:cubicBezTo>
                  <a:cubicBezTo>
                    <a:pt x="5778797" y="1593520"/>
                    <a:pt x="5780018" y="1592299"/>
                    <a:pt x="5780018" y="1591079"/>
                  </a:cubicBezTo>
                  <a:cubicBezTo>
                    <a:pt x="5780018" y="1588637"/>
                    <a:pt x="5780018" y="1587417"/>
                    <a:pt x="5780018" y="1588637"/>
                  </a:cubicBezTo>
                  <a:cubicBezTo>
                    <a:pt x="5777577" y="1591079"/>
                    <a:pt x="5777577" y="1592299"/>
                    <a:pt x="5773914" y="1591079"/>
                  </a:cubicBezTo>
                  <a:cubicBezTo>
                    <a:pt x="5772694" y="1591079"/>
                    <a:pt x="5770252" y="1592299"/>
                    <a:pt x="5769032" y="1593520"/>
                  </a:cubicBezTo>
                  <a:cubicBezTo>
                    <a:pt x="5769032" y="1593520"/>
                    <a:pt x="5767811" y="1594741"/>
                    <a:pt x="5767811" y="1594741"/>
                  </a:cubicBezTo>
                  <a:cubicBezTo>
                    <a:pt x="5767811" y="1594741"/>
                    <a:pt x="5766590" y="1595962"/>
                    <a:pt x="5765370" y="1595962"/>
                  </a:cubicBezTo>
                  <a:cubicBezTo>
                    <a:pt x="5762928" y="1595962"/>
                    <a:pt x="5764149" y="1595962"/>
                    <a:pt x="5762928" y="1595962"/>
                  </a:cubicBezTo>
                  <a:cubicBezTo>
                    <a:pt x="5761707" y="1595962"/>
                    <a:pt x="5761707" y="1594741"/>
                    <a:pt x="5760487" y="1597182"/>
                  </a:cubicBezTo>
                  <a:cubicBezTo>
                    <a:pt x="5759266" y="1598403"/>
                    <a:pt x="5758045" y="1599624"/>
                    <a:pt x="5756825" y="1598403"/>
                  </a:cubicBezTo>
                  <a:cubicBezTo>
                    <a:pt x="5756825" y="1597182"/>
                    <a:pt x="5755604" y="1598403"/>
                    <a:pt x="5754383" y="1598403"/>
                  </a:cubicBezTo>
                  <a:cubicBezTo>
                    <a:pt x="5751942" y="1598403"/>
                    <a:pt x="5751942" y="1600844"/>
                    <a:pt x="5750721" y="1600844"/>
                  </a:cubicBezTo>
                  <a:cubicBezTo>
                    <a:pt x="5749500" y="1600844"/>
                    <a:pt x="5749500" y="1600844"/>
                    <a:pt x="5749500" y="1599624"/>
                  </a:cubicBezTo>
                  <a:cubicBezTo>
                    <a:pt x="5748280" y="1597182"/>
                    <a:pt x="5747059" y="1599624"/>
                    <a:pt x="5745838" y="1600844"/>
                  </a:cubicBezTo>
                  <a:cubicBezTo>
                    <a:pt x="5743397" y="1603286"/>
                    <a:pt x="5743397" y="1602065"/>
                    <a:pt x="5742176" y="1600844"/>
                  </a:cubicBezTo>
                  <a:cubicBezTo>
                    <a:pt x="5742176" y="1600844"/>
                    <a:pt x="5742176" y="1600844"/>
                    <a:pt x="5742176" y="1600844"/>
                  </a:cubicBezTo>
                  <a:cubicBezTo>
                    <a:pt x="5743397" y="1600844"/>
                    <a:pt x="5743397" y="1600844"/>
                    <a:pt x="5744618" y="1600844"/>
                  </a:cubicBezTo>
                  <a:cubicBezTo>
                    <a:pt x="5747059" y="1599624"/>
                    <a:pt x="5749500" y="1595962"/>
                    <a:pt x="5750721" y="1593520"/>
                  </a:cubicBezTo>
                  <a:cubicBezTo>
                    <a:pt x="5751942" y="1592299"/>
                    <a:pt x="5754383" y="1591079"/>
                    <a:pt x="5755604" y="1589858"/>
                  </a:cubicBezTo>
                  <a:cubicBezTo>
                    <a:pt x="5756825" y="1588637"/>
                    <a:pt x="5762928" y="1587417"/>
                    <a:pt x="5764149" y="1586196"/>
                  </a:cubicBezTo>
                  <a:cubicBezTo>
                    <a:pt x="5766590" y="1583755"/>
                    <a:pt x="5770252" y="1582534"/>
                    <a:pt x="5771473" y="1582534"/>
                  </a:cubicBezTo>
                  <a:cubicBezTo>
                    <a:pt x="5772694" y="1582534"/>
                    <a:pt x="5773914" y="1581313"/>
                    <a:pt x="5775135" y="1581313"/>
                  </a:cubicBezTo>
                  <a:cubicBezTo>
                    <a:pt x="5775135" y="1581313"/>
                    <a:pt x="5776356" y="1580092"/>
                    <a:pt x="5777577" y="1580092"/>
                  </a:cubicBezTo>
                  <a:cubicBezTo>
                    <a:pt x="5778797" y="1578872"/>
                    <a:pt x="5778797" y="1577651"/>
                    <a:pt x="5777577" y="1577651"/>
                  </a:cubicBezTo>
                  <a:cubicBezTo>
                    <a:pt x="5773914" y="1578872"/>
                    <a:pt x="5773914" y="1580092"/>
                    <a:pt x="5771473" y="1578872"/>
                  </a:cubicBezTo>
                  <a:cubicBezTo>
                    <a:pt x="5770252" y="1577651"/>
                    <a:pt x="5767811" y="1580092"/>
                    <a:pt x="5766590" y="1580092"/>
                  </a:cubicBezTo>
                  <a:cubicBezTo>
                    <a:pt x="5766590" y="1580092"/>
                    <a:pt x="5765370" y="1581313"/>
                    <a:pt x="5765370" y="1581313"/>
                  </a:cubicBezTo>
                  <a:cubicBezTo>
                    <a:pt x="5765370" y="1581313"/>
                    <a:pt x="5764149" y="1582534"/>
                    <a:pt x="5762928" y="1582534"/>
                  </a:cubicBezTo>
                  <a:cubicBezTo>
                    <a:pt x="5760487" y="1582534"/>
                    <a:pt x="5761707" y="1582534"/>
                    <a:pt x="5760487" y="1582534"/>
                  </a:cubicBezTo>
                  <a:cubicBezTo>
                    <a:pt x="5759266" y="1582534"/>
                    <a:pt x="5759266" y="1581313"/>
                    <a:pt x="5756825" y="1583755"/>
                  </a:cubicBezTo>
                  <a:cubicBezTo>
                    <a:pt x="5755604" y="1584975"/>
                    <a:pt x="5754383" y="1586196"/>
                    <a:pt x="5753163" y="1584975"/>
                  </a:cubicBezTo>
                  <a:cubicBezTo>
                    <a:pt x="5753163" y="1583755"/>
                    <a:pt x="5751942" y="1584975"/>
                    <a:pt x="5750721" y="1584975"/>
                  </a:cubicBezTo>
                  <a:cubicBezTo>
                    <a:pt x="5748280" y="1584975"/>
                    <a:pt x="5748280" y="1587417"/>
                    <a:pt x="5747059" y="1587417"/>
                  </a:cubicBezTo>
                  <a:cubicBezTo>
                    <a:pt x="5745838" y="1587417"/>
                    <a:pt x="5745838" y="1587417"/>
                    <a:pt x="5745838" y="1586196"/>
                  </a:cubicBezTo>
                  <a:cubicBezTo>
                    <a:pt x="5745838" y="1584975"/>
                    <a:pt x="5747059" y="1584975"/>
                    <a:pt x="5747059" y="1583755"/>
                  </a:cubicBezTo>
                  <a:cubicBezTo>
                    <a:pt x="5748280" y="1582534"/>
                    <a:pt x="5750721" y="1582534"/>
                    <a:pt x="5751942" y="1580092"/>
                  </a:cubicBezTo>
                  <a:cubicBezTo>
                    <a:pt x="5753163" y="1578872"/>
                    <a:pt x="5754383" y="1578872"/>
                    <a:pt x="5755604" y="1578872"/>
                  </a:cubicBezTo>
                  <a:cubicBezTo>
                    <a:pt x="5756825" y="1578872"/>
                    <a:pt x="5759266" y="1577651"/>
                    <a:pt x="5759266" y="1577651"/>
                  </a:cubicBezTo>
                  <a:cubicBezTo>
                    <a:pt x="5760487" y="1576430"/>
                    <a:pt x="5761707" y="1575210"/>
                    <a:pt x="5762928" y="1575210"/>
                  </a:cubicBezTo>
                  <a:cubicBezTo>
                    <a:pt x="5764149" y="1573989"/>
                    <a:pt x="5765370" y="1573989"/>
                    <a:pt x="5765370" y="1573989"/>
                  </a:cubicBezTo>
                  <a:cubicBezTo>
                    <a:pt x="5766590" y="1573989"/>
                    <a:pt x="5767811" y="1571548"/>
                    <a:pt x="5767811" y="1571548"/>
                  </a:cubicBezTo>
                  <a:cubicBezTo>
                    <a:pt x="5767811" y="1571548"/>
                    <a:pt x="5769032" y="1570327"/>
                    <a:pt x="5769032" y="1569106"/>
                  </a:cubicBezTo>
                  <a:cubicBezTo>
                    <a:pt x="5769032" y="1566665"/>
                    <a:pt x="5769032" y="1565444"/>
                    <a:pt x="5767811" y="1566665"/>
                  </a:cubicBezTo>
                  <a:cubicBezTo>
                    <a:pt x="5765370" y="1570327"/>
                    <a:pt x="5765370" y="1570327"/>
                    <a:pt x="5762928" y="1570327"/>
                  </a:cubicBezTo>
                  <a:cubicBezTo>
                    <a:pt x="5761707" y="1570327"/>
                    <a:pt x="5760487" y="1571548"/>
                    <a:pt x="5758045" y="1572768"/>
                  </a:cubicBezTo>
                  <a:cubicBezTo>
                    <a:pt x="5758045" y="1572768"/>
                    <a:pt x="5756825" y="1573989"/>
                    <a:pt x="5756825" y="1573989"/>
                  </a:cubicBezTo>
                  <a:cubicBezTo>
                    <a:pt x="5756825" y="1573989"/>
                    <a:pt x="5755604" y="1575210"/>
                    <a:pt x="5754383" y="1575210"/>
                  </a:cubicBezTo>
                  <a:cubicBezTo>
                    <a:pt x="5751942" y="1575210"/>
                    <a:pt x="5753163" y="1575210"/>
                    <a:pt x="5751942" y="1575210"/>
                  </a:cubicBezTo>
                  <a:cubicBezTo>
                    <a:pt x="5750721" y="1575210"/>
                    <a:pt x="5751942" y="1573989"/>
                    <a:pt x="5749500" y="1576430"/>
                  </a:cubicBezTo>
                  <a:cubicBezTo>
                    <a:pt x="5748280" y="1577651"/>
                    <a:pt x="5747059" y="1578872"/>
                    <a:pt x="5747059" y="1577651"/>
                  </a:cubicBezTo>
                  <a:cubicBezTo>
                    <a:pt x="5747059" y="1576430"/>
                    <a:pt x="5745838" y="1577651"/>
                    <a:pt x="5744618" y="1577651"/>
                  </a:cubicBezTo>
                  <a:cubicBezTo>
                    <a:pt x="5742176" y="1577651"/>
                    <a:pt x="5742176" y="1580092"/>
                    <a:pt x="5740956" y="1580092"/>
                  </a:cubicBezTo>
                  <a:cubicBezTo>
                    <a:pt x="5739735" y="1580092"/>
                    <a:pt x="5739735" y="1580092"/>
                    <a:pt x="5739735" y="1578872"/>
                  </a:cubicBezTo>
                  <a:cubicBezTo>
                    <a:pt x="5739735" y="1576430"/>
                    <a:pt x="5737293" y="1578872"/>
                    <a:pt x="5736073" y="1580092"/>
                  </a:cubicBezTo>
                  <a:cubicBezTo>
                    <a:pt x="5733631" y="1581313"/>
                    <a:pt x="5733631" y="1580092"/>
                    <a:pt x="5732411" y="1580092"/>
                  </a:cubicBezTo>
                  <a:cubicBezTo>
                    <a:pt x="5731190" y="1578872"/>
                    <a:pt x="5731190" y="1577651"/>
                    <a:pt x="5728749" y="1580092"/>
                  </a:cubicBezTo>
                  <a:cubicBezTo>
                    <a:pt x="5727528" y="1581313"/>
                    <a:pt x="5727528" y="1581313"/>
                    <a:pt x="5726307" y="1581313"/>
                  </a:cubicBezTo>
                  <a:cubicBezTo>
                    <a:pt x="5723866" y="1580092"/>
                    <a:pt x="5725086" y="1582534"/>
                    <a:pt x="5725086" y="1582534"/>
                  </a:cubicBezTo>
                  <a:cubicBezTo>
                    <a:pt x="5722645" y="1581313"/>
                    <a:pt x="5720203" y="1582534"/>
                    <a:pt x="5718983" y="1583755"/>
                  </a:cubicBezTo>
                  <a:cubicBezTo>
                    <a:pt x="5715321" y="1587417"/>
                    <a:pt x="5715321" y="1586196"/>
                    <a:pt x="5712879" y="1586196"/>
                  </a:cubicBezTo>
                  <a:cubicBezTo>
                    <a:pt x="5709217" y="1584975"/>
                    <a:pt x="5710438" y="1587417"/>
                    <a:pt x="5709217" y="1586196"/>
                  </a:cubicBezTo>
                  <a:cubicBezTo>
                    <a:pt x="5709217" y="1586196"/>
                    <a:pt x="5707996" y="1584975"/>
                    <a:pt x="5707996" y="1584975"/>
                  </a:cubicBezTo>
                  <a:cubicBezTo>
                    <a:pt x="5711659" y="1583755"/>
                    <a:pt x="5711659" y="1582534"/>
                    <a:pt x="5717762" y="1580092"/>
                  </a:cubicBezTo>
                  <a:cubicBezTo>
                    <a:pt x="5720203" y="1578872"/>
                    <a:pt x="5722645" y="1578872"/>
                    <a:pt x="5725086" y="1577651"/>
                  </a:cubicBezTo>
                  <a:cubicBezTo>
                    <a:pt x="5728749" y="1576430"/>
                    <a:pt x="5732411" y="1575210"/>
                    <a:pt x="5736073" y="1573989"/>
                  </a:cubicBezTo>
                  <a:cubicBezTo>
                    <a:pt x="5737293" y="1573989"/>
                    <a:pt x="5744618" y="1572768"/>
                    <a:pt x="5745838" y="1571548"/>
                  </a:cubicBezTo>
                  <a:cubicBezTo>
                    <a:pt x="5749500" y="1570327"/>
                    <a:pt x="5750721" y="1566665"/>
                    <a:pt x="5751942" y="1564223"/>
                  </a:cubicBezTo>
                  <a:cubicBezTo>
                    <a:pt x="5753163" y="1563003"/>
                    <a:pt x="5755604" y="1561782"/>
                    <a:pt x="5756825" y="1559341"/>
                  </a:cubicBezTo>
                  <a:cubicBezTo>
                    <a:pt x="5756825" y="1558120"/>
                    <a:pt x="5759266" y="1558120"/>
                    <a:pt x="5760487" y="1556899"/>
                  </a:cubicBezTo>
                  <a:cubicBezTo>
                    <a:pt x="5761707" y="1555678"/>
                    <a:pt x="5764149" y="1554458"/>
                    <a:pt x="5764149" y="1553237"/>
                  </a:cubicBezTo>
                  <a:cubicBezTo>
                    <a:pt x="5764149" y="1552016"/>
                    <a:pt x="5765370" y="1550796"/>
                    <a:pt x="5765370" y="1550796"/>
                  </a:cubicBezTo>
                  <a:cubicBezTo>
                    <a:pt x="5765370" y="1550796"/>
                    <a:pt x="5765370" y="1550796"/>
                    <a:pt x="5765370" y="1550796"/>
                  </a:cubicBezTo>
                  <a:cubicBezTo>
                    <a:pt x="5765370" y="1550796"/>
                    <a:pt x="5766590" y="1550796"/>
                    <a:pt x="5767811" y="1549575"/>
                  </a:cubicBezTo>
                  <a:cubicBezTo>
                    <a:pt x="5769032" y="1548354"/>
                    <a:pt x="5770252" y="1548354"/>
                    <a:pt x="5769032" y="1548354"/>
                  </a:cubicBezTo>
                  <a:cubicBezTo>
                    <a:pt x="5767811" y="1548354"/>
                    <a:pt x="5767811" y="1548354"/>
                    <a:pt x="5767811" y="1548354"/>
                  </a:cubicBezTo>
                  <a:cubicBezTo>
                    <a:pt x="5769032" y="1547134"/>
                    <a:pt x="5769032" y="1547134"/>
                    <a:pt x="5770252" y="1545913"/>
                  </a:cubicBezTo>
                  <a:cubicBezTo>
                    <a:pt x="5771473" y="1544692"/>
                    <a:pt x="5771473" y="1542251"/>
                    <a:pt x="5772694" y="1542251"/>
                  </a:cubicBezTo>
                  <a:cubicBezTo>
                    <a:pt x="5773914" y="1542251"/>
                    <a:pt x="5772694" y="1541030"/>
                    <a:pt x="5772694" y="1538589"/>
                  </a:cubicBezTo>
                  <a:cubicBezTo>
                    <a:pt x="5771473" y="1536147"/>
                    <a:pt x="5770252" y="1534926"/>
                    <a:pt x="5770252" y="1536147"/>
                  </a:cubicBezTo>
                  <a:cubicBezTo>
                    <a:pt x="5770252" y="1538589"/>
                    <a:pt x="5770252" y="1539809"/>
                    <a:pt x="5770252" y="1541030"/>
                  </a:cubicBezTo>
                  <a:cubicBezTo>
                    <a:pt x="5770252" y="1542251"/>
                    <a:pt x="5769032" y="1542251"/>
                    <a:pt x="5767811" y="1542251"/>
                  </a:cubicBezTo>
                  <a:cubicBezTo>
                    <a:pt x="5765370" y="1542251"/>
                    <a:pt x="5765370" y="1544692"/>
                    <a:pt x="5764149" y="1545913"/>
                  </a:cubicBezTo>
                  <a:cubicBezTo>
                    <a:pt x="5764149" y="1545913"/>
                    <a:pt x="5764149" y="1545913"/>
                    <a:pt x="5764149" y="1545913"/>
                  </a:cubicBezTo>
                  <a:cubicBezTo>
                    <a:pt x="5762928" y="1545913"/>
                    <a:pt x="5761707" y="1545913"/>
                    <a:pt x="5760487" y="1545913"/>
                  </a:cubicBezTo>
                  <a:cubicBezTo>
                    <a:pt x="5760487" y="1545913"/>
                    <a:pt x="5759266" y="1547134"/>
                    <a:pt x="5758045" y="1547134"/>
                  </a:cubicBezTo>
                  <a:cubicBezTo>
                    <a:pt x="5758045" y="1547134"/>
                    <a:pt x="5756825" y="1548354"/>
                    <a:pt x="5755604" y="1548354"/>
                  </a:cubicBezTo>
                  <a:cubicBezTo>
                    <a:pt x="5753163" y="1548354"/>
                    <a:pt x="5754383" y="1548354"/>
                    <a:pt x="5753163" y="1548354"/>
                  </a:cubicBezTo>
                  <a:cubicBezTo>
                    <a:pt x="5751942" y="1548354"/>
                    <a:pt x="5753163" y="1547134"/>
                    <a:pt x="5749500" y="1549575"/>
                  </a:cubicBezTo>
                  <a:cubicBezTo>
                    <a:pt x="5748280" y="1550796"/>
                    <a:pt x="5747059" y="1552016"/>
                    <a:pt x="5745838" y="1550796"/>
                  </a:cubicBezTo>
                  <a:cubicBezTo>
                    <a:pt x="5745838" y="1549575"/>
                    <a:pt x="5744618" y="1550796"/>
                    <a:pt x="5743397" y="1550796"/>
                  </a:cubicBezTo>
                  <a:cubicBezTo>
                    <a:pt x="5740956" y="1550796"/>
                    <a:pt x="5740956" y="1553237"/>
                    <a:pt x="5739735" y="1553237"/>
                  </a:cubicBezTo>
                  <a:cubicBezTo>
                    <a:pt x="5738514" y="1553237"/>
                    <a:pt x="5738514" y="1553237"/>
                    <a:pt x="5738514" y="1552016"/>
                  </a:cubicBezTo>
                  <a:cubicBezTo>
                    <a:pt x="5738514" y="1549575"/>
                    <a:pt x="5736073" y="1552016"/>
                    <a:pt x="5734852" y="1553237"/>
                  </a:cubicBezTo>
                  <a:cubicBezTo>
                    <a:pt x="5732411" y="1555678"/>
                    <a:pt x="5732411" y="1554458"/>
                    <a:pt x="5731190" y="1553237"/>
                  </a:cubicBezTo>
                  <a:cubicBezTo>
                    <a:pt x="5729969" y="1552016"/>
                    <a:pt x="5729969" y="1550796"/>
                    <a:pt x="5727528" y="1553237"/>
                  </a:cubicBezTo>
                  <a:cubicBezTo>
                    <a:pt x="5726307" y="1554458"/>
                    <a:pt x="5726307" y="1554458"/>
                    <a:pt x="5726307" y="1554458"/>
                  </a:cubicBezTo>
                  <a:cubicBezTo>
                    <a:pt x="5723866" y="1553237"/>
                    <a:pt x="5725086" y="1555678"/>
                    <a:pt x="5725086" y="1555678"/>
                  </a:cubicBezTo>
                  <a:cubicBezTo>
                    <a:pt x="5722645" y="1554458"/>
                    <a:pt x="5720203" y="1555678"/>
                    <a:pt x="5718983" y="1556899"/>
                  </a:cubicBezTo>
                  <a:cubicBezTo>
                    <a:pt x="5715321" y="1560561"/>
                    <a:pt x="5715321" y="1559341"/>
                    <a:pt x="5712879" y="1558120"/>
                  </a:cubicBezTo>
                  <a:cubicBezTo>
                    <a:pt x="5709217" y="1556899"/>
                    <a:pt x="5710438" y="1559341"/>
                    <a:pt x="5709217" y="1558120"/>
                  </a:cubicBezTo>
                  <a:cubicBezTo>
                    <a:pt x="5709217" y="1556899"/>
                    <a:pt x="5707996" y="1556899"/>
                    <a:pt x="5707996" y="1555678"/>
                  </a:cubicBezTo>
                  <a:cubicBezTo>
                    <a:pt x="5709217" y="1554458"/>
                    <a:pt x="5710438" y="1553237"/>
                    <a:pt x="5714100" y="1552016"/>
                  </a:cubicBezTo>
                  <a:cubicBezTo>
                    <a:pt x="5716542" y="1550796"/>
                    <a:pt x="5717762" y="1550796"/>
                    <a:pt x="5720203" y="1549575"/>
                  </a:cubicBezTo>
                  <a:cubicBezTo>
                    <a:pt x="5722645" y="1548354"/>
                    <a:pt x="5726307" y="1547134"/>
                    <a:pt x="5728749" y="1545913"/>
                  </a:cubicBezTo>
                  <a:cubicBezTo>
                    <a:pt x="5729969" y="1545913"/>
                    <a:pt x="5736073" y="1544692"/>
                    <a:pt x="5737293" y="1544692"/>
                  </a:cubicBezTo>
                  <a:cubicBezTo>
                    <a:pt x="5739735" y="1543471"/>
                    <a:pt x="5742176" y="1539809"/>
                    <a:pt x="5743397" y="1538589"/>
                  </a:cubicBezTo>
                  <a:cubicBezTo>
                    <a:pt x="5744618" y="1537368"/>
                    <a:pt x="5747059" y="1536147"/>
                    <a:pt x="5748280" y="1534926"/>
                  </a:cubicBezTo>
                  <a:cubicBezTo>
                    <a:pt x="5749500" y="1533706"/>
                    <a:pt x="5754383" y="1532485"/>
                    <a:pt x="5755604" y="1531264"/>
                  </a:cubicBezTo>
                  <a:cubicBezTo>
                    <a:pt x="5758045" y="1528823"/>
                    <a:pt x="5761707" y="1528823"/>
                    <a:pt x="5762928" y="1528823"/>
                  </a:cubicBezTo>
                  <a:cubicBezTo>
                    <a:pt x="5764149" y="1528823"/>
                    <a:pt x="5765370" y="1527602"/>
                    <a:pt x="5766590" y="1527602"/>
                  </a:cubicBezTo>
                  <a:cubicBezTo>
                    <a:pt x="5766590" y="1527602"/>
                    <a:pt x="5767811" y="1527602"/>
                    <a:pt x="5769032" y="1526382"/>
                  </a:cubicBezTo>
                  <a:cubicBezTo>
                    <a:pt x="5770252" y="1525161"/>
                    <a:pt x="5770252" y="1523940"/>
                    <a:pt x="5769032" y="1523940"/>
                  </a:cubicBezTo>
                  <a:cubicBezTo>
                    <a:pt x="5765370" y="1525161"/>
                    <a:pt x="5765370" y="1526382"/>
                    <a:pt x="5762928" y="1523940"/>
                  </a:cubicBezTo>
                  <a:cubicBezTo>
                    <a:pt x="5761707" y="1522719"/>
                    <a:pt x="5759266" y="1523940"/>
                    <a:pt x="5758045" y="1525161"/>
                  </a:cubicBezTo>
                  <a:cubicBezTo>
                    <a:pt x="5758045" y="1525161"/>
                    <a:pt x="5756825" y="1526382"/>
                    <a:pt x="5756825" y="1526382"/>
                  </a:cubicBezTo>
                  <a:cubicBezTo>
                    <a:pt x="5756825" y="1526382"/>
                    <a:pt x="5755604" y="1527602"/>
                    <a:pt x="5754383" y="1527602"/>
                  </a:cubicBezTo>
                  <a:cubicBezTo>
                    <a:pt x="5751942" y="1527602"/>
                    <a:pt x="5753163" y="1527602"/>
                    <a:pt x="5751942" y="1527602"/>
                  </a:cubicBezTo>
                  <a:cubicBezTo>
                    <a:pt x="5750721" y="1527602"/>
                    <a:pt x="5751942" y="1526382"/>
                    <a:pt x="5749500" y="1528823"/>
                  </a:cubicBezTo>
                  <a:cubicBezTo>
                    <a:pt x="5748280" y="1530044"/>
                    <a:pt x="5747059" y="1531264"/>
                    <a:pt x="5747059" y="1530044"/>
                  </a:cubicBezTo>
                  <a:cubicBezTo>
                    <a:pt x="5747059" y="1528823"/>
                    <a:pt x="5745838" y="1530044"/>
                    <a:pt x="5744618" y="1530044"/>
                  </a:cubicBezTo>
                  <a:cubicBezTo>
                    <a:pt x="5742176" y="1530044"/>
                    <a:pt x="5742176" y="1532485"/>
                    <a:pt x="5740956" y="1532485"/>
                  </a:cubicBezTo>
                  <a:cubicBezTo>
                    <a:pt x="5739735" y="1532485"/>
                    <a:pt x="5739735" y="1532485"/>
                    <a:pt x="5739735" y="1531264"/>
                  </a:cubicBezTo>
                  <a:cubicBezTo>
                    <a:pt x="5738514" y="1528823"/>
                    <a:pt x="5737293" y="1531264"/>
                    <a:pt x="5736073" y="1532485"/>
                  </a:cubicBezTo>
                  <a:cubicBezTo>
                    <a:pt x="5733631" y="1534926"/>
                    <a:pt x="5733631" y="1533706"/>
                    <a:pt x="5732411" y="1532485"/>
                  </a:cubicBezTo>
                  <a:cubicBezTo>
                    <a:pt x="5731190" y="1531264"/>
                    <a:pt x="5731190" y="1530044"/>
                    <a:pt x="5728749" y="1532485"/>
                  </a:cubicBezTo>
                  <a:cubicBezTo>
                    <a:pt x="5727528" y="1533706"/>
                    <a:pt x="5727528" y="1533706"/>
                    <a:pt x="5726307" y="1533706"/>
                  </a:cubicBezTo>
                  <a:cubicBezTo>
                    <a:pt x="5723866" y="1532485"/>
                    <a:pt x="5725086" y="1534926"/>
                    <a:pt x="5725086" y="1534926"/>
                  </a:cubicBezTo>
                  <a:cubicBezTo>
                    <a:pt x="5722645" y="1533706"/>
                    <a:pt x="5720203" y="1534926"/>
                    <a:pt x="5718983" y="1537368"/>
                  </a:cubicBezTo>
                  <a:cubicBezTo>
                    <a:pt x="5715321" y="1541030"/>
                    <a:pt x="5715321" y="1539809"/>
                    <a:pt x="5712879" y="1539809"/>
                  </a:cubicBezTo>
                  <a:cubicBezTo>
                    <a:pt x="5709217" y="1538589"/>
                    <a:pt x="5710438" y="1541030"/>
                    <a:pt x="5709217" y="1539809"/>
                  </a:cubicBezTo>
                  <a:cubicBezTo>
                    <a:pt x="5709217" y="1539809"/>
                    <a:pt x="5709217" y="1539809"/>
                    <a:pt x="5709217" y="1539809"/>
                  </a:cubicBezTo>
                  <a:cubicBezTo>
                    <a:pt x="5710438" y="1538589"/>
                    <a:pt x="5711659" y="1538589"/>
                    <a:pt x="5714100" y="1536147"/>
                  </a:cubicBezTo>
                  <a:cubicBezTo>
                    <a:pt x="5716542" y="1534926"/>
                    <a:pt x="5717762" y="1534926"/>
                    <a:pt x="5720203" y="1533706"/>
                  </a:cubicBezTo>
                  <a:cubicBezTo>
                    <a:pt x="5722645" y="1532485"/>
                    <a:pt x="5725086" y="1531264"/>
                    <a:pt x="5728749" y="1530044"/>
                  </a:cubicBezTo>
                  <a:cubicBezTo>
                    <a:pt x="5729969" y="1528823"/>
                    <a:pt x="5736073" y="1527602"/>
                    <a:pt x="5737293" y="1527602"/>
                  </a:cubicBezTo>
                  <a:cubicBezTo>
                    <a:pt x="5739735" y="1526382"/>
                    <a:pt x="5740956" y="1522719"/>
                    <a:pt x="5740956" y="1520278"/>
                  </a:cubicBezTo>
                  <a:cubicBezTo>
                    <a:pt x="5740956" y="1519057"/>
                    <a:pt x="5743397" y="1517837"/>
                    <a:pt x="5743397" y="1515395"/>
                  </a:cubicBezTo>
                  <a:cubicBezTo>
                    <a:pt x="5743397" y="1514175"/>
                    <a:pt x="5748280" y="1511733"/>
                    <a:pt x="5748280" y="1510512"/>
                  </a:cubicBezTo>
                  <a:cubicBezTo>
                    <a:pt x="5749500" y="1506850"/>
                    <a:pt x="5751942" y="1505630"/>
                    <a:pt x="5753163" y="1505630"/>
                  </a:cubicBezTo>
                  <a:cubicBezTo>
                    <a:pt x="5754383" y="1505630"/>
                    <a:pt x="5754383" y="1503188"/>
                    <a:pt x="5755604" y="1503188"/>
                  </a:cubicBezTo>
                  <a:cubicBezTo>
                    <a:pt x="5755604" y="1503188"/>
                    <a:pt x="5756825" y="1501968"/>
                    <a:pt x="5756825" y="1500747"/>
                  </a:cubicBezTo>
                  <a:cubicBezTo>
                    <a:pt x="5756825" y="1499526"/>
                    <a:pt x="5756825" y="1498305"/>
                    <a:pt x="5755604" y="1499526"/>
                  </a:cubicBezTo>
                  <a:cubicBezTo>
                    <a:pt x="5753163" y="1501968"/>
                    <a:pt x="5754383" y="1503188"/>
                    <a:pt x="5750721" y="1501968"/>
                  </a:cubicBezTo>
                  <a:cubicBezTo>
                    <a:pt x="5749500" y="1501968"/>
                    <a:pt x="5748280" y="1503188"/>
                    <a:pt x="5747059" y="1504409"/>
                  </a:cubicBezTo>
                  <a:cubicBezTo>
                    <a:pt x="5747059" y="1504409"/>
                    <a:pt x="5747059" y="1505630"/>
                    <a:pt x="5745838" y="1505630"/>
                  </a:cubicBezTo>
                  <a:cubicBezTo>
                    <a:pt x="5745838" y="1505630"/>
                    <a:pt x="5744618" y="1506850"/>
                    <a:pt x="5744618" y="1506850"/>
                  </a:cubicBezTo>
                  <a:cubicBezTo>
                    <a:pt x="5742176" y="1506850"/>
                    <a:pt x="5743397" y="1506850"/>
                    <a:pt x="5742176" y="1508071"/>
                  </a:cubicBezTo>
                  <a:cubicBezTo>
                    <a:pt x="5740956" y="1508071"/>
                    <a:pt x="5740956" y="1506850"/>
                    <a:pt x="5739735" y="1509292"/>
                  </a:cubicBezTo>
                  <a:cubicBezTo>
                    <a:pt x="5739735" y="1510512"/>
                    <a:pt x="5738514" y="1511733"/>
                    <a:pt x="5737293" y="1510512"/>
                  </a:cubicBezTo>
                  <a:cubicBezTo>
                    <a:pt x="5736073" y="1510512"/>
                    <a:pt x="5736073" y="1510512"/>
                    <a:pt x="5734852" y="1510512"/>
                  </a:cubicBezTo>
                  <a:cubicBezTo>
                    <a:pt x="5732411" y="1510512"/>
                    <a:pt x="5733631" y="1512954"/>
                    <a:pt x="5733631" y="1512954"/>
                  </a:cubicBezTo>
                  <a:cubicBezTo>
                    <a:pt x="5733631" y="1512954"/>
                    <a:pt x="5732411" y="1512954"/>
                    <a:pt x="5731190" y="1512954"/>
                  </a:cubicBezTo>
                  <a:cubicBezTo>
                    <a:pt x="5729969" y="1511733"/>
                    <a:pt x="5728749" y="1514175"/>
                    <a:pt x="5728749" y="1515395"/>
                  </a:cubicBezTo>
                  <a:cubicBezTo>
                    <a:pt x="5727528" y="1517837"/>
                    <a:pt x="5726307" y="1516616"/>
                    <a:pt x="5725086" y="1515395"/>
                  </a:cubicBezTo>
                  <a:cubicBezTo>
                    <a:pt x="5723866" y="1514175"/>
                    <a:pt x="5722645" y="1512954"/>
                    <a:pt x="5721424" y="1515395"/>
                  </a:cubicBezTo>
                  <a:cubicBezTo>
                    <a:pt x="5721424" y="1516616"/>
                    <a:pt x="5720203" y="1516616"/>
                    <a:pt x="5720203" y="1516616"/>
                  </a:cubicBezTo>
                  <a:cubicBezTo>
                    <a:pt x="5717762" y="1515395"/>
                    <a:pt x="5718983" y="1517837"/>
                    <a:pt x="5718983" y="1517837"/>
                  </a:cubicBezTo>
                  <a:cubicBezTo>
                    <a:pt x="5716542" y="1516616"/>
                    <a:pt x="5715321" y="1517837"/>
                    <a:pt x="5714100" y="1520278"/>
                  </a:cubicBezTo>
                  <a:cubicBezTo>
                    <a:pt x="5712879" y="1522719"/>
                    <a:pt x="5711659" y="1522719"/>
                    <a:pt x="5711659" y="1522719"/>
                  </a:cubicBezTo>
                  <a:cubicBezTo>
                    <a:pt x="5710438" y="1522719"/>
                    <a:pt x="5710438" y="1522719"/>
                    <a:pt x="5709217" y="1522719"/>
                  </a:cubicBezTo>
                  <a:cubicBezTo>
                    <a:pt x="5705555" y="1521499"/>
                    <a:pt x="5706776" y="1523940"/>
                    <a:pt x="5705555" y="1522719"/>
                  </a:cubicBezTo>
                  <a:cubicBezTo>
                    <a:pt x="5705555" y="1522719"/>
                    <a:pt x="5705555" y="1522719"/>
                    <a:pt x="5704335" y="1521499"/>
                  </a:cubicBezTo>
                  <a:cubicBezTo>
                    <a:pt x="5704335" y="1521499"/>
                    <a:pt x="5705555" y="1520278"/>
                    <a:pt x="5705555" y="1520278"/>
                  </a:cubicBezTo>
                  <a:cubicBezTo>
                    <a:pt x="5706776" y="1519057"/>
                    <a:pt x="5707996" y="1517837"/>
                    <a:pt x="5709217" y="1516616"/>
                  </a:cubicBezTo>
                  <a:cubicBezTo>
                    <a:pt x="5710438" y="1515395"/>
                    <a:pt x="5712879" y="1512954"/>
                    <a:pt x="5714100" y="1511733"/>
                  </a:cubicBezTo>
                  <a:cubicBezTo>
                    <a:pt x="5715321" y="1510512"/>
                    <a:pt x="5718983" y="1509292"/>
                    <a:pt x="5718983" y="1508071"/>
                  </a:cubicBezTo>
                  <a:cubicBezTo>
                    <a:pt x="5720203" y="1506850"/>
                    <a:pt x="5720203" y="1503188"/>
                    <a:pt x="5720203" y="1501968"/>
                  </a:cubicBezTo>
                  <a:cubicBezTo>
                    <a:pt x="5720203" y="1500747"/>
                    <a:pt x="5721424" y="1499526"/>
                    <a:pt x="5721424" y="1498305"/>
                  </a:cubicBezTo>
                  <a:cubicBezTo>
                    <a:pt x="5721424" y="1497085"/>
                    <a:pt x="5725086" y="1494643"/>
                    <a:pt x="5725086" y="1493423"/>
                  </a:cubicBezTo>
                  <a:cubicBezTo>
                    <a:pt x="5725086" y="1490981"/>
                    <a:pt x="5727528" y="1489761"/>
                    <a:pt x="5728749" y="1489761"/>
                  </a:cubicBezTo>
                  <a:cubicBezTo>
                    <a:pt x="5729969" y="1489761"/>
                    <a:pt x="5729969" y="1488540"/>
                    <a:pt x="5729969" y="1488540"/>
                  </a:cubicBezTo>
                  <a:cubicBezTo>
                    <a:pt x="5729969" y="1488540"/>
                    <a:pt x="5729969" y="1487319"/>
                    <a:pt x="5731190" y="1487319"/>
                  </a:cubicBezTo>
                  <a:cubicBezTo>
                    <a:pt x="5731190" y="1486098"/>
                    <a:pt x="5731190" y="1484878"/>
                    <a:pt x="5731190" y="1486098"/>
                  </a:cubicBezTo>
                  <a:cubicBezTo>
                    <a:pt x="5729969" y="1487319"/>
                    <a:pt x="5729969" y="1488540"/>
                    <a:pt x="5727528" y="1488540"/>
                  </a:cubicBezTo>
                  <a:cubicBezTo>
                    <a:pt x="5726307" y="1488540"/>
                    <a:pt x="5725086" y="1489761"/>
                    <a:pt x="5723866" y="1490981"/>
                  </a:cubicBezTo>
                  <a:cubicBezTo>
                    <a:pt x="5723866" y="1490981"/>
                    <a:pt x="5723866" y="1492202"/>
                    <a:pt x="5722645" y="1492202"/>
                  </a:cubicBezTo>
                  <a:cubicBezTo>
                    <a:pt x="5722645" y="1492202"/>
                    <a:pt x="5722645" y="1493423"/>
                    <a:pt x="5721424" y="1493423"/>
                  </a:cubicBezTo>
                  <a:cubicBezTo>
                    <a:pt x="5720203" y="1493423"/>
                    <a:pt x="5720203" y="1493423"/>
                    <a:pt x="5720203" y="1494643"/>
                  </a:cubicBezTo>
                  <a:cubicBezTo>
                    <a:pt x="5718983" y="1494643"/>
                    <a:pt x="5718983" y="1493423"/>
                    <a:pt x="5718983" y="1495864"/>
                  </a:cubicBezTo>
                  <a:cubicBezTo>
                    <a:pt x="5718983" y="1497085"/>
                    <a:pt x="5718983" y="1498305"/>
                    <a:pt x="5717762" y="1497085"/>
                  </a:cubicBezTo>
                  <a:cubicBezTo>
                    <a:pt x="5716542" y="1497085"/>
                    <a:pt x="5716542" y="1497085"/>
                    <a:pt x="5716542" y="1497085"/>
                  </a:cubicBezTo>
                  <a:cubicBezTo>
                    <a:pt x="5715321" y="1497085"/>
                    <a:pt x="5716542" y="1499526"/>
                    <a:pt x="5715321" y="1499526"/>
                  </a:cubicBezTo>
                  <a:cubicBezTo>
                    <a:pt x="5715321" y="1499526"/>
                    <a:pt x="5714100" y="1499526"/>
                    <a:pt x="5714100" y="1499526"/>
                  </a:cubicBezTo>
                  <a:cubicBezTo>
                    <a:pt x="5712879" y="1498305"/>
                    <a:pt x="5712879" y="1500747"/>
                    <a:pt x="5712879" y="1501968"/>
                  </a:cubicBezTo>
                  <a:cubicBezTo>
                    <a:pt x="5712879" y="1504409"/>
                    <a:pt x="5711659" y="1503188"/>
                    <a:pt x="5710438" y="1503188"/>
                  </a:cubicBezTo>
                  <a:cubicBezTo>
                    <a:pt x="5709217" y="1503188"/>
                    <a:pt x="5707996" y="1501968"/>
                    <a:pt x="5707996" y="1504409"/>
                  </a:cubicBezTo>
                  <a:cubicBezTo>
                    <a:pt x="5707996" y="1505630"/>
                    <a:pt x="5707996" y="1505630"/>
                    <a:pt x="5707996" y="1505630"/>
                  </a:cubicBezTo>
                  <a:cubicBezTo>
                    <a:pt x="5705555" y="1505630"/>
                    <a:pt x="5707996" y="1506850"/>
                    <a:pt x="5707996" y="1506850"/>
                  </a:cubicBezTo>
                  <a:cubicBezTo>
                    <a:pt x="5705555" y="1506850"/>
                    <a:pt x="5704335" y="1508071"/>
                    <a:pt x="5704335" y="1509292"/>
                  </a:cubicBezTo>
                  <a:cubicBezTo>
                    <a:pt x="5703114" y="1512954"/>
                    <a:pt x="5703114" y="1511733"/>
                    <a:pt x="5700672" y="1511733"/>
                  </a:cubicBezTo>
                  <a:cubicBezTo>
                    <a:pt x="5698231" y="1511733"/>
                    <a:pt x="5699452" y="1512954"/>
                    <a:pt x="5698231" y="1512954"/>
                  </a:cubicBezTo>
                  <a:cubicBezTo>
                    <a:pt x="5698231" y="1512954"/>
                    <a:pt x="5697010" y="1512954"/>
                    <a:pt x="5697010" y="1512954"/>
                  </a:cubicBezTo>
                  <a:cubicBezTo>
                    <a:pt x="5697010" y="1512954"/>
                    <a:pt x="5697010" y="1512954"/>
                    <a:pt x="5697010" y="1512954"/>
                  </a:cubicBezTo>
                  <a:cubicBezTo>
                    <a:pt x="5700672" y="1510512"/>
                    <a:pt x="5699452" y="1509292"/>
                    <a:pt x="5700672" y="1506850"/>
                  </a:cubicBezTo>
                  <a:cubicBezTo>
                    <a:pt x="5701893" y="1505630"/>
                    <a:pt x="5701893" y="1504409"/>
                    <a:pt x="5703114" y="1503188"/>
                  </a:cubicBezTo>
                  <a:cubicBezTo>
                    <a:pt x="5704335" y="1501968"/>
                    <a:pt x="5705555" y="1500747"/>
                    <a:pt x="5706776" y="1498305"/>
                  </a:cubicBezTo>
                  <a:cubicBezTo>
                    <a:pt x="5706776" y="1497085"/>
                    <a:pt x="5710438" y="1495864"/>
                    <a:pt x="5710438" y="1494643"/>
                  </a:cubicBezTo>
                  <a:cubicBezTo>
                    <a:pt x="5711659" y="1493423"/>
                    <a:pt x="5710438" y="1490981"/>
                    <a:pt x="5710438" y="1489761"/>
                  </a:cubicBezTo>
                  <a:cubicBezTo>
                    <a:pt x="5710438" y="1488540"/>
                    <a:pt x="5711659" y="1487319"/>
                    <a:pt x="5711659" y="1486098"/>
                  </a:cubicBezTo>
                  <a:cubicBezTo>
                    <a:pt x="5711659" y="1484878"/>
                    <a:pt x="5714100" y="1482436"/>
                    <a:pt x="5714100" y="1481216"/>
                  </a:cubicBezTo>
                  <a:cubicBezTo>
                    <a:pt x="5714100" y="1478774"/>
                    <a:pt x="5715321" y="1477554"/>
                    <a:pt x="5716542" y="1477554"/>
                  </a:cubicBezTo>
                  <a:cubicBezTo>
                    <a:pt x="5716542" y="1477554"/>
                    <a:pt x="5717762" y="1476333"/>
                    <a:pt x="5717762" y="1476333"/>
                  </a:cubicBezTo>
                  <a:cubicBezTo>
                    <a:pt x="5717762" y="1476333"/>
                    <a:pt x="5717762" y="1475112"/>
                    <a:pt x="5717762" y="1475112"/>
                  </a:cubicBezTo>
                  <a:cubicBezTo>
                    <a:pt x="5717762" y="1473891"/>
                    <a:pt x="5717762" y="1473891"/>
                    <a:pt x="5716542" y="1473891"/>
                  </a:cubicBezTo>
                  <a:cubicBezTo>
                    <a:pt x="5715321" y="1475112"/>
                    <a:pt x="5715321" y="1476333"/>
                    <a:pt x="5714100" y="1476333"/>
                  </a:cubicBezTo>
                  <a:cubicBezTo>
                    <a:pt x="5712879" y="1476333"/>
                    <a:pt x="5712879" y="1477554"/>
                    <a:pt x="5711659" y="1478774"/>
                  </a:cubicBezTo>
                  <a:cubicBezTo>
                    <a:pt x="5711659" y="1478774"/>
                    <a:pt x="5711659" y="1479995"/>
                    <a:pt x="5711659" y="1479995"/>
                  </a:cubicBezTo>
                  <a:cubicBezTo>
                    <a:pt x="5711659" y="1479995"/>
                    <a:pt x="5711659" y="1481216"/>
                    <a:pt x="5710438" y="1481216"/>
                  </a:cubicBezTo>
                  <a:cubicBezTo>
                    <a:pt x="5709217" y="1481216"/>
                    <a:pt x="5710438" y="1481216"/>
                    <a:pt x="5709217" y="1482436"/>
                  </a:cubicBezTo>
                  <a:cubicBezTo>
                    <a:pt x="5707996" y="1482436"/>
                    <a:pt x="5707996" y="1482436"/>
                    <a:pt x="5707996" y="1483657"/>
                  </a:cubicBezTo>
                  <a:cubicBezTo>
                    <a:pt x="5707996" y="1484878"/>
                    <a:pt x="5707996" y="1486098"/>
                    <a:pt x="5706776" y="1484878"/>
                  </a:cubicBezTo>
                  <a:cubicBezTo>
                    <a:pt x="5706776" y="1484878"/>
                    <a:pt x="5705555" y="1484878"/>
                    <a:pt x="5705555" y="1484878"/>
                  </a:cubicBezTo>
                  <a:cubicBezTo>
                    <a:pt x="5704335" y="1484878"/>
                    <a:pt x="5705555" y="1487319"/>
                    <a:pt x="5705555" y="1487319"/>
                  </a:cubicBezTo>
                  <a:cubicBezTo>
                    <a:pt x="5705555" y="1487319"/>
                    <a:pt x="5704335" y="1487319"/>
                    <a:pt x="5704335" y="1487319"/>
                  </a:cubicBezTo>
                  <a:cubicBezTo>
                    <a:pt x="5703114" y="1486098"/>
                    <a:pt x="5703114" y="1488540"/>
                    <a:pt x="5703114" y="1489761"/>
                  </a:cubicBezTo>
                  <a:cubicBezTo>
                    <a:pt x="5703114" y="1490981"/>
                    <a:pt x="5701893" y="1490981"/>
                    <a:pt x="5700672" y="1490981"/>
                  </a:cubicBezTo>
                  <a:cubicBezTo>
                    <a:pt x="5699452" y="1490981"/>
                    <a:pt x="5698231" y="1489761"/>
                    <a:pt x="5698231" y="1492202"/>
                  </a:cubicBezTo>
                  <a:cubicBezTo>
                    <a:pt x="5698231" y="1493423"/>
                    <a:pt x="5698231" y="1493423"/>
                    <a:pt x="5698231" y="1493423"/>
                  </a:cubicBezTo>
                  <a:cubicBezTo>
                    <a:pt x="5695789" y="1493423"/>
                    <a:pt x="5698231" y="1494643"/>
                    <a:pt x="5698231" y="1494643"/>
                  </a:cubicBezTo>
                  <a:cubicBezTo>
                    <a:pt x="5695789" y="1494643"/>
                    <a:pt x="5695789" y="1495864"/>
                    <a:pt x="5695789" y="1497085"/>
                  </a:cubicBezTo>
                  <a:cubicBezTo>
                    <a:pt x="5695789" y="1500747"/>
                    <a:pt x="5694569" y="1499526"/>
                    <a:pt x="5693348" y="1500747"/>
                  </a:cubicBezTo>
                  <a:cubicBezTo>
                    <a:pt x="5690907" y="1500747"/>
                    <a:pt x="5693348" y="1501968"/>
                    <a:pt x="5690907" y="1501968"/>
                  </a:cubicBezTo>
                  <a:cubicBezTo>
                    <a:pt x="5689686" y="1501968"/>
                    <a:pt x="5688465" y="1500747"/>
                    <a:pt x="5688465" y="1503188"/>
                  </a:cubicBezTo>
                  <a:cubicBezTo>
                    <a:pt x="5688465" y="1504409"/>
                    <a:pt x="5688465" y="1504409"/>
                    <a:pt x="5688465" y="1504409"/>
                  </a:cubicBezTo>
                  <a:cubicBezTo>
                    <a:pt x="5684803" y="1501968"/>
                    <a:pt x="5687245" y="1505630"/>
                    <a:pt x="5686024" y="1505630"/>
                  </a:cubicBezTo>
                  <a:cubicBezTo>
                    <a:pt x="5682362" y="1504409"/>
                    <a:pt x="5686024" y="1508071"/>
                    <a:pt x="5684803" y="1508071"/>
                  </a:cubicBezTo>
                  <a:cubicBezTo>
                    <a:pt x="5683582" y="1508071"/>
                    <a:pt x="5686024" y="1509292"/>
                    <a:pt x="5683582" y="1508071"/>
                  </a:cubicBezTo>
                  <a:cubicBezTo>
                    <a:pt x="5683582" y="1508071"/>
                    <a:pt x="5683582" y="1509292"/>
                    <a:pt x="5683582" y="1509292"/>
                  </a:cubicBezTo>
                  <a:cubicBezTo>
                    <a:pt x="5683582" y="1509292"/>
                    <a:pt x="5683582" y="1509292"/>
                    <a:pt x="5683582" y="1509292"/>
                  </a:cubicBezTo>
                  <a:lnTo>
                    <a:pt x="5682362" y="1479995"/>
                  </a:lnTo>
                  <a:lnTo>
                    <a:pt x="5681141" y="1509292"/>
                  </a:lnTo>
                  <a:cubicBezTo>
                    <a:pt x="5681141" y="1509292"/>
                    <a:pt x="5681141" y="1509292"/>
                    <a:pt x="5679921" y="1509292"/>
                  </a:cubicBezTo>
                  <a:cubicBezTo>
                    <a:pt x="5679921" y="1509292"/>
                    <a:pt x="5679921" y="1508071"/>
                    <a:pt x="5679921" y="1508071"/>
                  </a:cubicBezTo>
                  <a:cubicBezTo>
                    <a:pt x="5677479" y="1509292"/>
                    <a:pt x="5679921" y="1506850"/>
                    <a:pt x="5678700" y="1508071"/>
                  </a:cubicBezTo>
                  <a:cubicBezTo>
                    <a:pt x="5677479" y="1508071"/>
                    <a:pt x="5681141" y="1505630"/>
                    <a:pt x="5677479" y="1505630"/>
                  </a:cubicBezTo>
                  <a:cubicBezTo>
                    <a:pt x="5676258" y="1505630"/>
                    <a:pt x="5678700" y="1503188"/>
                    <a:pt x="5675038" y="1504409"/>
                  </a:cubicBezTo>
                  <a:cubicBezTo>
                    <a:pt x="5675038" y="1504409"/>
                    <a:pt x="5675038" y="1504409"/>
                    <a:pt x="5675038" y="1503188"/>
                  </a:cubicBezTo>
                  <a:cubicBezTo>
                    <a:pt x="5676258" y="1500747"/>
                    <a:pt x="5673817" y="1501968"/>
                    <a:pt x="5672596" y="1501968"/>
                  </a:cubicBezTo>
                  <a:cubicBezTo>
                    <a:pt x="5671375" y="1501968"/>
                    <a:pt x="5672596" y="1500747"/>
                    <a:pt x="5670155" y="1500747"/>
                  </a:cubicBezTo>
                  <a:cubicBezTo>
                    <a:pt x="5668934" y="1500747"/>
                    <a:pt x="5667714" y="1500747"/>
                    <a:pt x="5667714" y="1497085"/>
                  </a:cubicBezTo>
                  <a:cubicBezTo>
                    <a:pt x="5667714" y="1495864"/>
                    <a:pt x="5666493" y="1494643"/>
                    <a:pt x="5665272" y="1494643"/>
                  </a:cubicBezTo>
                  <a:cubicBezTo>
                    <a:pt x="5665272" y="1494643"/>
                    <a:pt x="5666493" y="1493423"/>
                    <a:pt x="5665272" y="1493423"/>
                  </a:cubicBezTo>
                  <a:cubicBezTo>
                    <a:pt x="5665272" y="1493423"/>
                    <a:pt x="5665272" y="1493423"/>
                    <a:pt x="5665272" y="1492202"/>
                  </a:cubicBezTo>
                  <a:cubicBezTo>
                    <a:pt x="5665272" y="1489761"/>
                    <a:pt x="5664051" y="1490981"/>
                    <a:pt x="5662831" y="1490981"/>
                  </a:cubicBezTo>
                  <a:cubicBezTo>
                    <a:pt x="5661610" y="1490981"/>
                    <a:pt x="5661610" y="1492202"/>
                    <a:pt x="5660389" y="1489761"/>
                  </a:cubicBezTo>
                  <a:cubicBezTo>
                    <a:pt x="5660389" y="1488540"/>
                    <a:pt x="5660389" y="1487319"/>
                    <a:pt x="5659168" y="1487319"/>
                  </a:cubicBezTo>
                  <a:cubicBezTo>
                    <a:pt x="5659168" y="1487319"/>
                    <a:pt x="5657948" y="1487319"/>
                    <a:pt x="5657948" y="1487319"/>
                  </a:cubicBezTo>
                  <a:cubicBezTo>
                    <a:pt x="5657948" y="1487319"/>
                    <a:pt x="5659168" y="1486098"/>
                    <a:pt x="5657948" y="1484878"/>
                  </a:cubicBezTo>
                  <a:cubicBezTo>
                    <a:pt x="5657948" y="1484878"/>
                    <a:pt x="5656727" y="1483657"/>
                    <a:pt x="5656727" y="1484878"/>
                  </a:cubicBezTo>
                  <a:cubicBezTo>
                    <a:pt x="5655507" y="1484878"/>
                    <a:pt x="5655507" y="1484878"/>
                    <a:pt x="5655507" y="1483657"/>
                  </a:cubicBezTo>
                  <a:cubicBezTo>
                    <a:pt x="5655507" y="1481216"/>
                    <a:pt x="5655507" y="1482436"/>
                    <a:pt x="5654286" y="1482436"/>
                  </a:cubicBezTo>
                  <a:cubicBezTo>
                    <a:pt x="5654286" y="1482436"/>
                    <a:pt x="5654286" y="1482436"/>
                    <a:pt x="5653065" y="1481216"/>
                  </a:cubicBezTo>
                  <a:cubicBezTo>
                    <a:pt x="5653065" y="1481216"/>
                    <a:pt x="5653065" y="1479995"/>
                    <a:pt x="5651844" y="1479995"/>
                  </a:cubicBezTo>
                  <a:cubicBezTo>
                    <a:pt x="5651844" y="1479995"/>
                    <a:pt x="5651844" y="1478774"/>
                    <a:pt x="5651844" y="1478774"/>
                  </a:cubicBezTo>
                  <a:cubicBezTo>
                    <a:pt x="5650624" y="1477554"/>
                    <a:pt x="5650624" y="1476333"/>
                    <a:pt x="5649403" y="1476333"/>
                  </a:cubicBezTo>
                  <a:cubicBezTo>
                    <a:pt x="5646961" y="1476333"/>
                    <a:pt x="5648182" y="1476333"/>
                    <a:pt x="5646961" y="1473891"/>
                  </a:cubicBezTo>
                  <a:cubicBezTo>
                    <a:pt x="5646961" y="1473891"/>
                    <a:pt x="5646961" y="1473891"/>
                    <a:pt x="5645741" y="1475112"/>
                  </a:cubicBezTo>
                  <a:cubicBezTo>
                    <a:pt x="5645741" y="1476333"/>
                    <a:pt x="5645741" y="1476333"/>
                    <a:pt x="5645741" y="1476333"/>
                  </a:cubicBezTo>
                  <a:cubicBezTo>
                    <a:pt x="5645741" y="1476333"/>
                    <a:pt x="5646961" y="1477554"/>
                    <a:pt x="5646961" y="1477554"/>
                  </a:cubicBezTo>
                  <a:cubicBezTo>
                    <a:pt x="5646961" y="1477554"/>
                    <a:pt x="5649403" y="1478774"/>
                    <a:pt x="5649403" y="1481216"/>
                  </a:cubicBezTo>
                  <a:cubicBezTo>
                    <a:pt x="5649403" y="1482436"/>
                    <a:pt x="5651844" y="1484878"/>
                    <a:pt x="5651844" y="1486098"/>
                  </a:cubicBezTo>
                  <a:cubicBezTo>
                    <a:pt x="5651844" y="1487319"/>
                    <a:pt x="5653065" y="1488540"/>
                    <a:pt x="5653065" y="1489761"/>
                  </a:cubicBezTo>
                  <a:cubicBezTo>
                    <a:pt x="5653065" y="1490981"/>
                    <a:pt x="5651844" y="1493423"/>
                    <a:pt x="5653065" y="1494643"/>
                  </a:cubicBezTo>
                  <a:cubicBezTo>
                    <a:pt x="5653065" y="1495864"/>
                    <a:pt x="5656727" y="1497085"/>
                    <a:pt x="5656727" y="1498305"/>
                  </a:cubicBezTo>
                  <a:cubicBezTo>
                    <a:pt x="5657948" y="1499526"/>
                    <a:pt x="5659168" y="1500747"/>
                    <a:pt x="5660389" y="1503188"/>
                  </a:cubicBezTo>
                  <a:cubicBezTo>
                    <a:pt x="5661610" y="1504409"/>
                    <a:pt x="5661610" y="1505630"/>
                    <a:pt x="5662831" y="1506850"/>
                  </a:cubicBezTo>
                  <a:cubicBezTo>
                    <a:pt x="5665272" y="1510512"/>
                    <a:pt x="5664051" y="1510512"/>
                    <a:pt x="5666493" y="1512954"/>
                  </a:cubicBezTo>
                  <a:cubicBezTo>
                    <a:pt x="5666493" y="1512954"/>
                    <a:pt x="5666493" y="1512954"/>
                    <a:pt x="5666493" y="1512954"/>
                  </a:cubicBezTo>
                  <a:cubicBezTo>
                    <a:pt x="5666493" y="1512954"/>
                    <a:pt x="5665272" y="1512954"/>
                    <a:pt x="5665272" y="1512954"/>
                  </a:cubicBezTo>
                  <a:cubicBezTo>
                    <a:pt x="5664051" y="1514175"/>
                    <a:pt x="5665272" y="1511733"/>
                    <a:pt x="5662831" y="1511733"/>
                  </a:cubicBezTo>
                  <a:cubicBezTo>
                    <a:pt x="5660389" y="1511733"/>
                    <a:pt x="5660389" y="1512954"/>
                    <a:pt x="5659168" y="1509292"/>
                  </a:cubicBezTo>
                  <a:cubicBezTo>
                    <a:pt x="5659168" y="1508071"/>
                    <a:pt x="5657948" y="1506850"/>
                    <a:pt x="5655507" y="1506850"/>
                  </a:cubicBezTo>
                  <a:cubicBezTo>
                    <a:pt x="5655507" y="1506850"/>
                    <a:pt x="5657948" y="1505630"/>
                    <a:pt x="5655507" y="1505630"/>
                  </a:cubicBezTo>
                  <a:cubicBezTo>
                    <a:pt x="5655507" y="1505630"/>
                    <a:pt x="5655507" y="1505630"/>
                    <a:pt x="5655507" y="1504409"/>
                  </a:cubicBezTo>
                  <a:cubicBezTo>
                    <a:pt x="5655507" y="1501968"/>
                    <a:pt x="5654286" y="1503188"/>
                    <a:pt x="5653065" y="1503188"/>
                  </a:cubicBezTo>
                  <a:cubicBezTo>
                    <a:pt x="5651844" y="1503188"/>
                    <a:pt x="5651844" y="1504409"/>
                    <a:pt x="5650624" y="1501968"/>
                  </a:cubicBezTo>
                  <a:cubicBezTo>
                    <a:pt x="5650624" y="1500747"/>
                    <a:pt x="5650624" y="1498305"/>
                    <a:pt x="5649403" y="1499526"/>
                  </a:cubicBezTo>
                  <a:cubicBezTo>
                    <a:pt x="5648182" y="1499526"/>
                    <a:pt x="5648182" y="1499526"/>
                    <a:pt x="5648182" y="1499526"/>
                  </a:cubicBezTo>
                  <a:cubicBezTo>
                    <a:pt x="5648182" y="1499526"/>
                    <a:pt x="5649403" y="1497085"/>
                    <a:pt x="5646961" y="1497085"/>
                  </a:cubicBezTo>
                  <a:cubicBezTo>
                    <a:pt x="5645741" y="1497085"/>
                    <a:pt x="5645741" y="1495864"/>
                    <a:pt x="5645741" y="1497085"/>
                  </a:cubicBezTo>
                  <a:cubicBezTo>
                    <a:pt x="5644520" y="1497085"/>
                    <a:pt x="5644520" y="1497085"/>
                    <a:pt x="5644520" y="1495864"/>
                  </a:cubicBezTo>
                  <a:cubicBezTo>
                    <a:pt x="5644520" y="1493423"/>
                    <a:pt x="5644520" y="1494643"/>
                    <a:pt x="5643300" y="1494643"/>
                  </a:cubicBezTo>
                  <a:cubicBezTo>
                    <a:pt x="5642079" y="1494643"/>
                    <a:pt x="5643300" y="1494643"/>
                    <a:pt x="5642079" y="1493423"/>
                  </a:cubicBezTo>
                  <a:cubicBezTo>
                    <a:pt x="5640858" y="1493423"/>
                    <a:pt x="5640858" y="1492202"/>
                    <a:pt x="5640858" y="1492202"/>
                  </a:cubicBezTo>
                  <a:cubicBezTo>
                    <a:pt x="5640858" y="1492202"/>
                    <a:pt x="5640858" y="1490981"/>
                    <a:pt x="5639637" y="1490981"/>
                  </a:cubicBezTo>
                  <a:cubicBezTo>
                    <a:pt x="5638417" y="1489761"/>
                    <a:pt x="5637196" y="1488540"/>
                    <a:pt x="5635975" y="1488540"/>
                  </a:cubicBezTo>
                  <a:cubicBezTo>
                    <a:pt x="5633534" y="1488540"/>
                    <a:pt x="5633534" y="1488540"/>
                    <a:pt x="5632313" y="1486098"/>
                  </a:cubicBezTo>
                  <a:cubicBezTo>
                    <a:pt x="5632313" y="1486098"/>
                    <a:pt x="5631092" y="1486098"/>
                    <a:pt x="5632313" y="1487319"/>
                  </a:cubicBezTo>
                  <a:cubicBezTo>
                    <a:pt x="5632313" y="1488540"/>
                    <a:pt x="5632313" y="1488540"/>
                    <a:pt x="5633534" y="1488540"/>
                  </a:cubicBezTo>
                  <a:cubicBezTo>
                    <a:pt x="5633534" y="1488540"/>
                    <a:pt x="5634754" y="1489761"/>
                    <a:pt x="5634754" y="1489761"/>
                  </a:cubicBezTo>
                  <a:cubicBezTo>
                    <a:pt x="5635975" y="1489761"/>
                    <a:pt x="5637196" y="1490981"/>
                    <a:pt x="5638417" y="1493423"/>
                  </a:cubicBezTo>
                  <a:cubicBezTo>
                    <a:pt x="5638417" y="1494643"/>
                    <a:pt x="5642079" y="1497085"/>
                    <a:pt x="5642079" y="1498305"/>
                  </a:cubicBezTo>
                  <a:cubicBezTo>
                    <a:pt x="5642079" y="1499526"/>
                    <a:pt x="5643300" y="1500747"/>
                    <a:pt x="5643300" y="1501968"/>
                  </a:cubicBezTo>
                  <a:cubicBezTo>
                    <a:pt x="5643300" y="1504409"/>
                    <a:pt x="5643300" y="1506850"/>
                    <a:pt x="5644520" y="1508071"/>
                  </a:cubicBezTo>
                  <a:cubicBezTo>
                    <a:pt x="5644520" y="1509292"/>
                    <a:pt x="5649403" y="1510512"/>
                    <a:pt x="5649403" y="1511733"/>
                  </a:cubicBezTo>
                  <a:cubicBezTo>
                    <a:pt x="5650624" y="1512954"/>
                    <a:pt x="5653065" y="1515395"/>
                    <a:pt x="5654286" y="1516616"/>
                  </a:cubicBezTo>
                  <a:cubicBezTo>
                    <a:pt x="5655507" y="1517837"/>
                    <a:pt x="5656727" y="1519057"/>
                    <a:pt x="5657948" y="1520278"/>
                  </a:cubicBezTo>
                  <a:cubicBezTo>
                    <a:pt x="5659168" y="1521499"/>
                    <a:pt x="5659168" y="1521499"/>
                    <a:pt x="5659168" y="1521499"/>
                  </a:cubicBezTo>
                  <a:cubicBezTo>
                    <a:pt x="5659168" y="1521499"/>
                    <a:pt x="5659168" y="1521499"/>
                    <a:pt x="5657948" y="1522719"/>
                  </a:cubicBezTo>
                  <a:cubicBezTo>
                    <a:pt x="5656727" y="1523940"/>
                    <a:pt x="5657948" y="1521499"/>
                    <a:pt x="5654286" y="1522719"/>
                  </a:cubicBezTo>
                  <a:cubicBezTo>
                    <a:pt x="5653065" y="1522719"/>
                    <a:pt x="5651844" y="1523940"/>
                    <a:pt x="5651844" y="1522719"/>
                  </a:cubicBezTo>
                  <a:cubicBezTo>
                    <a:pt x="5650624" y="1522719"/>
                    <a:pt x="5650624" y="1521499"/>
                    <a:pt x="5649403" y="1520278"/>
                  </a:cubicBezTo>
                  <a:cubicBezTo>
                    <a:pt x="5648182" y="1519057"/>
                    <a:pt x="5646961" y="1517837"/>
                    <a:pt x="5644520" y="1517837"/>
                  </a:cubicBezTo>
                  <a:cubicBezTo>
                    <a:pt x="5644520" y="1517837"/>
                    <a:pt x="5645741" y="1515395"/>
                    <a:pt x="5643300" y="1516616"/>
                  </a:cubicBezTo>
                  <a:cubicBezTo>
                    <a:pt x="5643300" y="1516616"/>
                    <a:pt x="5642079" y="1516616"/>
                    <a:pt x="5642079" y="1515395"/>
                  </a:cubicBezTo>
                  <a:cubicBezTo>
                    <a:pt x="5640858" y="1512954"/>
                    <a:pt x="5639637" y="1514175"/>
                    <a:pt x="5638417" y="1515395"/>
                  </a:cubicBezTo>
                  <a:cubicBezTo>
                    <a:pt x="5637196" y="1516616"/>
                    <a:pt x="5637196" y="1516616"/>
                    <a:pt x="5634754" y="1515395"/>
                  </a:cubicBezTo>
                  <a:cubicBezTo>
                    <a:pt x="5633534" y="1514175"/>
                    <a:pt x="5633534" y="1511733"/>
                    <a:pt x="5632313" y="1512954"/>
                  </a:cubicBezTo>
                  <a:cubicBezTo>
                    <a:pt x="5632313" y="1514175"/>
                    <a:pt x="5631092" y="1514175"/>
                    <a:pt x="5629872" y="1512954"/>
                  </a:cubicBezTo>
                  <a:cubicBezTo>
                    <a:pt x="5629872" y="1512954"/>
                    <a:pt x="5629872" y="1510512"/>
                    <a:pt x="5628651" y="1510512"/>
                  </a:cubicBezTo>
                  <a:cubicBezTo>
                    <a:pt x="5627430" y="1510512"/>
                    <a:pt x="5627430" y="1509292"/>
                    <a:pt x="5626210" y="1510512"/>
                  </a:cubicBezTo>
                  <a:cubicBezTo>
                    <a:pt x="5624989" y="1511733"/>
                    <a:pt x="5624989" y="1510512"/>
                    <a:pt x="5623768" y="1509292"/>
                  </a:cubicBezTo>
                  <a:cubicBezTo>
                    <a:pt x="5622547" y="1506850"/>
                    <a:pt x="5622547" y="1508071"/>
                    <a:pt x="5621327" y="1508071"/>
                  </a:cubicBezTo>
                  <a:cubicBezTo>
                    <a:pt x="5620106" y="1508071"/>
                    <a:pt x="5621327" y="1508071"/>
                    <a:pt x="5618885" y="1506850"/>
                  </a:cubicBezTo>
                  <a:cubicBezTo>
                    <a:pt x="5617665" y="1506850"/>
                    <a:pt x="5617665" y="1505630"/>
                    <a:pt x="5617665" y="1505630"/>
                  </a:cubicBezTo>
                  <a:cubicBezTo>
                    <a:pt x="5617665" y="1505630"/>
                    <a:pt x="5616444" y="1504409"/>
                    <a:pt x="5616444" y="1504409"/>
                  </a:cubicBezTo>
                  <a:cubicBezTo>
                    <a:pt x="5615223" y="1503188"/>
                    <a:pt x="5614003" y="1501968"/>
                    <a:pt x="5612782" y="1501968"/>
                  </a:cubicBezTo>
                  <a:cubicBezTo>
                    <a:pt x="5610340" y="1501968"/>
                    <a:pt x="5610340" y="1501968"/>
                    <a:pt x="5607899" y="1499526"/>
                  </a:cubicBezTo>
                  <a:cubicBezTo>
                    <a:pt x="5607899" y="1498305"/>
                    <a:pt x="5606678" y="1499526"/>
                    <a:pt x="5606678" y="1500747"/>
                  </a:cubicBezTo>
                  <a:cubicBezTo>
                    <a:pt x="5606678" y="1501968"/>
                    <a:pt x="5606678" y="1503188"/>
                    <a:pt x="5607899" y="1503188"/>
                  </a:cubicBezTo>
                  <a:cubicBezTo>
                    <a:pt x="5607899" y="1503188"/>
                    <a:pt x="5609120" y="1504409"/>
                    <a:pt x="5610340" y="1505630"/>
                  </a:cubicBezTo>
                  <a:cubicBezTo>
                    <a:pt x="5611561" y="1505630"/>
                    <a:pt x="5614003" y="1506850"/>
                    <a:pt x="5615223" y="1510512"/>
                  </a:cubicBezTo>
                  <a:cubicBezTo>
                    <a:pt x="5615223" y="1511733"/>
                    <a:pt x="5620106" y="1514175"/>
                    <a:pt x="5620106" y="1515395"/>
                  </a:cubicBezTo>
                  <a:cubicBezTo>
                    <a:pt x="5620106" y="1516616"/>
                    <a:pt x="5622547" y="1517837"/>
                    <a:pt x="5622547" y="1520278"/>
                  </a:cubicBezTo>
                  <a:cubicBezTo>
                    <a:pt x="5622547" y="1522719"/>
                    <a:pt x="5623768" y="1526382"/>
                    <a:pt x="5626210" y="1527602"/>
                  </a:cubicBezTo>
                  <a:cubicBezTo>
                    <a:pt x="5627430" y="1528823"/>
                    <a:pt x="5633534" y="1530044"/>
                    <a:pt x="5634754" y="1530044"/>
                  </a:cubicBezTo>
                  <a:cubicBezTo>
                    <a:pt x="5637196" y="1531264"/>
                    <a:pt x="5639637" y="1532485"/>
                    <a:pt x="5643300" y="1533706"/>
                  </a:cubicBezTo>
                  <a:cubicBezTo>
                    <a:pt x="5645741" y="1534926"/>
                    <a:pt x="5646961" y="1534926"/>
                    <a:pt x="5649403" y="1536147"/>
                  </a:cubicBezTo>
                  <a:cubicBezTo>
                    <a:pt x="5651844" y="1537368"/>
                    <a:pt x="5653065" y="1538589"/>
                    <a:pt x="5654286" y="1539809"/>
                  </a:cubicBezTo>
                  <a:cubicBezTo>
                    <a:pt x="5654286" y="1539809"/>
                    <a:pt x="5654286" y="1539809"/>
                    <a:pt x="5654286" y="1539809"/>
                  </a:cubicBezTo>
                  <a:cubicBezTo>
                    <a:pt x="5653065" y="1541030"/>
                    <a:pt x="5654286" y="1538589"/>
                    <a:pt x="5650624" y="1539809"/>
                  </a:cubicBezTo>
                  <a:cubicBezTo>
                    <a:pt x="5648182" y="1541030"/>
                    <a:pt x="5648182" y="1541030"/>
                    <a:pt x="5644520" y="1537368"/>
                  </a:cubicBezTo>
                  <a:cubicBezTo>
                    <a:pt x="5643300" y="1536147"/>
                    <a:pt x="5640858" y="1534926"/>
                    <a:pt x="5638417" y="1534926"/>
                  </a:cubicBezTo>
                  <a:cubicBezTo>
                    <a:pt x="5638417" y="1534926"/>
                    <a:pt x="5639637" y="1532485"/>
                    <a:pt x="5637196" y="1533706"/>
                  </a:cubicBezTo>
                  <a:cubicBezTo>
                    <a:pt x="5637196" y="1533706"/>
                    <a:pt x="5635975" y="1533706"/>
                    <a:pt x="5634754" y="1532485"/>
                  </a:cubicBezTo>
                  <a:cubicBezTo>
                    <a:pt x="5633534" y="1530044"/>
                    <a:pt x="5632313" y="1531264"/>
                    <a:pt x="5631092" y="1532485"/>
                  </a:cubicBezTo>
                  <a:cubicBezTo>
                    <a:pt x="5629872" y="1533706"/>
                    <a:pt x="5629872" y="1534926"/>
                    <a:pt x="5627430" y="1532485"/>
                  </a:cubicBezTo>
                  <a:cubicBezTo>
                    <a:pt x="5626210" y="1531264"/>
                    <a:pt x="5623768" y="1528823"/>
                    <a:pt x="5623768" y="1531264"/>
                  </a:cubicBezTo>
                  <a:cubicBezTo>
                    <a:pt x="5623768" y="1532485"/>
                    <a:pt x="5622547" y="1532485"/>
                    <a:pt x="5622547" y="1532485"/>
                  </a:cubicBezTo>
                  <a:cubicBezTo>
                    <a:pt x="5621327" y="1532485"/>
                    <a:pt x="5621327" y="1530044"/>
                    <a:pt x="5618885" y="1530044"/>
                  </a:cubicBezTo>
                  <a:cubicBezTo>
                    <a:pt x="5617665" y="1530044"/>
                    <a:pt x="5616444" y="1530044"/>
                    <a:pt x="5616444" y="1530044"/>
                  </a:cubicBezTo>
                  <a:cubicBezTo>
                    <a:pt x="5615223" y="1531264"/>
                    <a:pt x="5615223" y="1530044"/>
                    <a:pt x="5614003" y="1528823"/>
                  </a:cubicBezTo>
                  <a:cubicBezTo>
                    <a:pt x="5611561" y="1526382"/>
                    <a:pt x="5612782" y="1527602"/>
                    <a:pt x="5611561" y="1527602"/>
                  </a:cubicBezTo>
                  <a:cubicBezTo>
                    <a:pt x="5610340" y="1527602"/>
                    <a:pt x="5611561" y="1527602"/>
                    <a:pt x="5609120" y="1527602"/>
                  </a:cubicBezTo>
                  <a:cubicBezTo>
                    <a:pt x="5607899" y="1527602"/>
                    <a:pt x="5606678" y="1526382"/>
                    <a:pt x="5606678" y="1526382"/>
                  </a:cubicBezTo>
                  <a:cubicBezTo>
                    <a:pt x="5605458" y="1526382"/>
                    <a:pt x="5605458" y="1525161"/>
                    <a:pt x="5605458" y="1525161"/>
                  </a:cubicBezTo>
                  <a:cubicBezTo>
                    <a:pt x="5603016" y="1525161"/>
                    <a:pt x="5601796" y="1523940"/>
                    <a:pt x="5600575" y="1523940"/>
                  </a:cubicBezTo>
                  <a:cubicBezTo>
                    <a:pt x="5598133" y="1525161"/>
                    <a:pt x="5598133" y="1525161"/>
                    <a:pt x="5594471" y="1523940"/>
                  </a:cubicBezTo>
                  <a:cubicBezTo>
                    <a:pt x="5593251" y="1523940"/>
                    <a:pt x="5594471" y="1523940"/>
                    <a:pt x="5594471" y="1526382"/>
                  </a:cubicBezTo>
                  <a:cubicBezTo>
                    <a:pt x="5595692" y="1527602"/>
                    <a:pt x="5595692" y="1528823"/>
                    <a:pt x="5596913" y="1527602"/>
                  </a:cubicBezTo>
                  <a:cubicBezTo>
                    <a:pt x="5596913" y="1527602"/>
                    <a:pt x="5599354" y="1528823"/>
                    <a:pt x="5600575" y="1528823"/>
                  </a:cubicBezTo>
                  <a:cubicBezTo>
                    <a:pt x="5601796" y="1528823"/>
                    <a:pt x="5605458" y="1528823"/>
                    <a:pt x="5607899" y="1531264"/>
                  </a:cubicBezTo>
                  <a:cubicBezTo>
                    <a:pt x="5609120" y="1532485"/>
                    <a:pt x="5615223" y="1533706"/>
                    <a:pt x="5615223" y="1534926"/>
                  </a:cubicBezTo>
                  <a:cubicBezTo>
                    <a:pt x="5616444" y="1536147"/>
                    <a:pt x="5618885" y="1537368"/>
                    <a:pt x="5620106" y="1538589"/>
                  </a:cubicBezTo>
                  <a:cubicBezTo>
                    <a:pt x="5621327" y="1541030"/>
                    <a:pt x="5623768" y="1543471"/>
                    <a:pt x="5626210" y="1544692"/>
                  </a:cubicBezTo>
                  <a:cubicBezTo>
                    <a:pt x="5627430" y="1544692"/>
                    <a:pt x="5633534" y="1545913"/>
                    <a:pt x="5634754" y="1545913"/>
                  </a:cubicBezTo>
                  <a:cubicBezTo>
                    <a:pt x="5637196" y="1547134"/>
                    <a:pt x="5640858" y="1548354"/>
                    <a:pt x="5643300" y="1549575"/>
                  </a:cubicBezTo>
                  <a:cubicBezTo>
                    <a:pt x="5645741" y="1550796"/>
                    <a:pt x="5646961" y="1550796"/>
                    <a:pt x="5649403" y="1552016"/>
                  </a:cubicBezTo>
                  <a:cubicBezTo>
                    <a:pt x="5651844" y="1553237"/>
                    <a:pt x="5653065" y="1554458"/>
                    <a:pt x="5655507" y="1555678"/>
                  </a:cubicBezTo>
                  <a:cubicBezTo>
                    <a:pt x="5654286" y="1555678"/>
                    <a:pt x="5654286" y="1556899"/>
                    <a:pt x="5654286" y="1558120"/>
                  </a:cubicBezTo>
                  <a:cubicBezTo>
                    <a:pt x="5653065" y="1559341"/>
                    <a:pt x="5654286" y="1556899"/>
                    <a:pt x="5650624" y="1558120"/>
                  </a:cubicBezTo>
                  <a:cubicBezTo>
                    <a:pt x="5648182" y="1559341"/>
                    <a:pt x="5648182" y="1560561"/>
                    <a:pt x="5644520" y="1556899"/>
                  </a:cubicBezTo>
                  <a:cubicBezTo>
                    <a:pt x="5643300" y="1555678"/>
                    <a:pt x="5640858" y="1554458"/>
                    <a:pt x="5638417" y="1555678"/>
                  </a:cubicBezTo>
                  <a:cubicBezTo>
                    <a:pt x="5638417" y="1555678"/>
                    <a:pt x="5639637" y="1553237"/>
                    <a:pt x="5637196" y="1554458"/>
                  </a:cubicBezTo>
                  <a:cubicBezTo>
                    <a:pt x="5637196" y="1554458"/>
                    <a:pt x="5635975" y="1554458"/>
                    <a:pt x="5635975" y="1553237"/>
                  </a:cubicBezTo>
                  <a:cubicBezTo>
                    <a:pt x="5634754" y="1550796"/>
                    <a:pt x="5633534" y="1552016"/>
                    <a:pt x="5632313" y="1553237"/>
                  </a:cubicBezTo>
                  <a:cubicBezTo>
                    <a:pt x="5631092" y="1554458"/>
                    <a:pt x="5631092" y="1555678"/>
                    <a:pt x="5628651" y="1553237"/>
                  </a:cubicBezTo>
                  <a:cubicBezTo>
                    <a:pt x="5627430" y="1552016"/>
                    <a:pt x="5624989" y="1549575"/>
                    <a:pt x="5624989" y="1552016"/>
                  </a:cubicBezTo>
                  <a:cubicBezTo>
                    <a:pt x="5624989" y="1553237"/>
                    <a:pt x="5623768" y="1553237"/>
                    <a:pt x="5623768" y="1553237"/>
                  </a:cubicBezTo>
                  <a:cubicBezTo>
                    <a:pt x="5622547" y="1553237"/>
                    <a:pt x="5622547" y="1550796"/>
                    <a:pt x="5620106" y="1550796"/>
                  </a:cubicBezTo>
                  <a:cubicBezTo>
                    <a:pt x="5618885" y="1550796"/>
                    <a:pt x="5617665" y="1550796"/>
                    <a:pt x="5617665" y="1550796"/>
                  </a:cubicBezTo>
                  <a:cubicBezTo>
                    <a:pt x="5617665" y="1552016"/>
                    <a:pt x="5616444" y="1550796"/>
                    <a:pt x="5614003" y="1549575"/>
                  </a:cubicBezTo>
                  <a:cubicBezTo>
                    <a:pt x="5611561" y="1547134"/>
                    <a:pt x="5612782" y="1548354"/>
                    <a:pt x="5610340" y="1548354"/>
                  </a:cubicBezTo>
                  <a:cubicBezTo>
                    <a:pt x="5609120" y="1548354"/>
                    <a:pt x="5610340" y="1548354"/>
                    <a:pt x="5607899" y="1548354"/>
                  </a:cubicBezTo>
                  <a:cubicBezTo>
                    <a:pt x="5606678" y="1548354"/>
                    <a:pt x="5605458" y="1547134"/>
                    <a:pt x="5605458" y="1547134"/>
                  </a:cubicBezTo>
                  <a:cubicBezTo>
                    <a:pt x="5604237" y="1547134"/>
                    <a:pt x="5604237" y="1545913"/>
                    <a:pt x="5603016" y="1545913"/>
                  </a:cubicBezTo>
                  <a:cubicBezTo>
                    <a:pt x="5601796" y="1545913"/>
                    <a:pt x="5600575" y="1545913"/>
                    <a:pt x="5599354" y="1545913"/>
                  </a:cubicBezTo>
                  <a:cubicBezTo>
                    <a:pt x="5599354" y="1545913"/>
                    <a:pt x="5599354" y="1545913"/>
                    <a:pt x="5599354" y="1545913"/>
                  </a:cubicBezTo>
                  <a:cubicBezTo>
                    <a:pt x="5596913" y="1544692"/>
                    <a:pt x="5596913" y="1542251"/>
                    <a:pt x="5595692" y="1542251"/>
                  </a:cubicBezTo>
                  <a:cubicBezTo>
                    <a:pt x="5594471" y="1542251"/>
                    <a:pt x="5593251" y="1542251"/>
                    <a:pt x="5593251" y="1541030"/>
                  </a:cubicBezTo>
                  <a:cubicBezTo>
                    <a:pt x="5593251" y="1539809"/>
                    <a:pt x="5593251" y="1538589"/>
                    <a:pt x="5593251" y="1536147"/>
                  </a:cubicBezTo>
                  <a:cubicBezTo>
                    <a:pt x="5593251" y="1534926"/>
                    <a:pt x="5592030" y="1536147"/>
                    <a:pt x="5590809" y="1538589"/>
                  </a:cubicBezTo>
                  <a:cubicBezTo>
                    <a:pt x="5589589" y="1541030"/>
                    <a:pt x="5589589" y="1542251"/>
                    <a:pt x="5590809" y="1542251"/>
                  </a:cubicBezTo>
                  <a:cubicBezTo>
                    <a:pt x="5590809" y="1542251"/>
                    <a:pt x="5592030" y="1544692"/>
                    <a:pt x="5593251" y="1545913"/>
                  </a:cubicBezTo>
                  <a:cubicBezTo>
                    <a:pt x="5593251" y="1545913"/>
                    <a:pt x="5594471" y="1547134"/>
                    <a:pt x="5595692" y="1548354"/>
                  </a:cubicBezTo>
                  <a:cubicBezTo>
                    <a:pt x="5595692" y="1548354"/>
                    <a:pt x="5594471" y="1548354"/>
                    <a:pt x="5594471" y="1548354"/>
                  </a:cubicBezTo>
                  <a:cubicBezTo>
                    <a:pt x="5593251" y="1548354"/>
                    <a:pt x="5594471" y="1549575"/>
                    <a:pt x="5595692" y="1549575"/>
                  </a:cubicBezTo>
                  <a:cubicBezTo>
                    <a:pt x="5596913" y="1550796"/>
                    <a:pt x="5598133" y="1550796"/>
                    <a:pt x="5598133" y="1550796"/>
                  </a:cubicBezTo>
                  <a:cubicBezTo>
                    <a:pt x="5598133" y="1550796"/>
                    <a:pt x="5598133" y="1550796"/>
                    <a:pt x="5598133" y="1550796"/>
                  </a:cubicBezTo>
                  <a:cubicBezTo>
                    <a:pt x="5599354" y="1552016"/>
                    <a:pt x="5599354" y="1552016"/>
                    <a:pt x="5599354" y="1553237"/>
                  </a:cubicBezTo>
                  <a:cubicBezTo>
                    <a:pt x="5599354" y="1554458"/>
                    <a:pt x="5601796" y="1555678"/>
                    <a:pt x="5603016" y="1556899"/>
                  </a:cubicBezTo>
                  <a:cubicBezTo>
                    <a:pt x="5604237" y="1558120"/>
                    <a:pt x="5606678" y="1558120"/>
                    <a:pt x="5606678" y="1559341"/>
                  </a:cubicBezTo>
                  <a:cubicBezTo>
                    <a:pt x="5607899" y="1560561"/>
                    <a:pt x="5610340" y="1561782"/>
                    <a:pt x="5611561" y="1564223"/>
                  </a:cubicBezTo>
                  <a:cubicBezTo>
                    <a:pt x="5612782" y="1566665"/>
                    <a:pt x="5615223" y="1570327"/>
                    <a:pt x="5617665" y="1571548"/>
                  </a:cubicBezTo>
                  <a:cubicBezTo>
                    <a:pt x="5618885" y="1572768"/>
                    <a:pt x="5626210" y="1572768"/>
                    <a:pt x="5627430" y="1573989"/>
                  </a:cubicBezTo>
                  <a:cubicBezTo>
                    <a:pt x="5631092" y="1575210"/>
                    <a:pt x="5634754" y="1576430"/>
                    <a:pt x="5638417" y="1577651"/>
                  </a:cubicBezTo>
                  <a:cubicBezTo>
                    <a:pt x="5640858" y="1578872"/>
                    <a:pt x="5643300" y="1578872"/>
                    <a:pt x="5645741" y="1580092"/>
                  </a:cubicBezTo>
                  <a:cubicBezTo>
                    <a:pt x="5650624" y="1582534"/>
                    <a:pt x="5651844" y="1583755"/>
                    <a:pt x="5655507" y="1584975"/>
                  </a:cubicBezTo>
                  <a:cubicBezTo>
                    <a:pt x="5655507" y="1584975"/>
                    <a:pt x="5654286" y="1586196"/>
                    <a:pt x="5654286" y="1586196"/>
                  </a:cubicBezTo>
                  <a:cubicBezTo>
                    <a:pt x="5653065" y="1587417"/>
                    <a:pt x="5654286" y="1584975"/>
                    <a:pt x="5650624" y="1586196"/>
                  </a:cubicBezTo>
                  <a:cubicBezTo>
                    <a:pt x="5648182" y="1587417"/>
                    <a:pt x="5648182" y="1588637"/>
                    <a:pt x="5644520" y="1583755"/>
                  </a:cubicBezTo>
                  <a:cubicBezTo>
                    <a:pt x="5643300" y="1582534"/>
                    <a:pt x="5640858" y="1581313"/>
                    <a:pt x="5638417" y="1582534"/>
                  </a:cubicBezTo>
                  <a:cubicBezTo>
                    <a:pt x="5638417" y="1582534"/>
                    <a:pt x="5639637" y="1580092"/>
                    <a:pt x="5637196" y="1581313"/>
                  </a:cubicBezTo>
                  <a:cubicBezTo>
                    <a:pt x="5637196" y="1581313"/>
                    <a:pt x="5635975" y="1581313"/>
                    <a:pt x="5634754" y="1580092"/>
                  </a:cubicBezTo>
                  <a:cubicBezTo>
                    <a:pt x="5632313" y="1577651"/>
                    <a:pt x="5632313" y="1578872"/>
                    <a:pt x="5631092" y="1580092"/>
                  </a:cubicBezTo>
                  <a:cubicBezTo>
                    <a:pt x="5629872" y="1581313"/>
                    <a:pt x="5629872" y="1582534"/>
                    <a:pt x="5627430" y="1580092"/>
                  </a:cubicBezTo>
                  <a:cubicBezTo>
                    <a:pt x="5626210" y="1578872"/>
                    <a:pt x="5623768" y="1576430"/>
                    <a:pt x="5623768" y="1578872"/>
                  </a:cubicBezTo>
                  <a:cubicBezTo>
                    <a:pt x="5623768" y="1580092"/>
                    <a:pt x="5622547" y="1580092"/>
                    <a:pt x="5622547" y="1580092"/>
                  </a:cubicBezTo>
                  <a:cubicBezTo>
                    <a:pt x="5621327" y="1580092"/>
                    <a:pt x="5621327" y="1577651"/>
                    <a:pt x="5618885" y="1577651"/>
                  </a:cubicBezTo>
                  <a:cubicBezTo>
                    <a:pt x="5617665" y="1577651"/>
                    <a:pt x="5616444" y="1577651"/>
                    <a:pt x="5616444" y="1577651"/>
                  </a:cubicBezTo>
                  <a:cubicBezTo>
                    <a:pt x="5616444" y="1578872"/>
                    <a:pt x="5615223" y="1577651"/>
                    <a:pt x="5614003" y="1576430"/>
                  </a:cubicBezTo>
                  <a:cubicBezTo>
                    <a:pt x="5611561" y="1573989"/>
                    <a:pt x="5612782" y="1575210"/>
                    <a:pt x="5611561" y="1575210"/>
                  </a:cubicBezTo>
                  <a:cubicBezTo>
                    <a:pt x="5610340" y="1575210"/>
                    <a:pt x="5611561" y="1575210"/>
                    <a:pt x="5609120" y="1575210"/>
                  </a:cubicBezTo>
                  <a:cubicBezTo>
                    <a:pt x="5607899" y="1575210"/>
                    <a:pt x="5607899" y="1573989"/>
                    <a:pt x="5606678" y="1573989"/>
                  </a:cubicBezTo>
                  <a:cubicBezTo>
                    <a:pt x="5605458" y="1573989"/>
                    <a:pt x="5605458" y="1572768"/>
                    <a:pt x="5605458" y="1572768"/>
                  </a:cubicBezTo>
                  <a:cubicBezTo>
                    <a:pt x="5603016" y="1572768"/>
                    <a:pt x="5601796" y="1570327"/>
                    <a:pt x="5600575" y="1570327"/>
                  </a:cubicBezTo>
                  <a:cubicBezTo>
                    <a:pt x="5598133" y="1571548"/>
                    <a:pt x="5598133" y="1570327"/>
                    <a:pt x="5595692" y="1566665"/>
                  </a:cubicBezTo>
                  <a:cubicBezTo>
                    <a:pt x="5595692" y="1565444"/>
                    <a:pt x="5594471" y="1566665"/>
                    <a:pt x="5594471" y="1569106"/>
                  </a:cubicBezTo>
                  <a:cubicBezTo>
                    <a:pt x="5594471" y="1570327"/>
                    <a:pt x="5595692" y="1571548"/>
                    <a:pt x="5595692" y="1571548"/>
                  </a:cubicBezTo>
                  <a:cubicBezTo>
                    <a:pt x="5595692" y="1571548"/>
                    <a:pt x="5598133" y="1573989"/>
                    <a:pt x="5598133" y="1573989"/>
                  </a:cubicBezTo>
                  <a:cubicBezTo>
                    <a:pt x="5598133" y="1573989"/>
                    <a:pt x="5599354" y="1573989"/>
                    <a:pt x="5600575" y="1575210"/>
                  </a:cubicBezTo>
                  <a:cubicBezTo>
                    <a:pt x="5601796" y="1576430"/>
                    <a:pt x="5603016" y="1576430"/>
                    <a:pt x="5604237" y="1577651"/>
                  </a:cubicBezTo>
                  <a:cubicBezTo>
                    <a:pt x="5605458" y="1578872"/>
                    <a:pt x="5606678" y="1578872"/>
                    <a:pt x="5607899" y="1578872"/>
                  </a:cubicBezTo>
                  <a:cubicBezTo>
                    <a:pt x="5609120" y="1578872"/>
                    <a:pt x="5611561" y="1580092"/>
                    <a:pt x="5611561" y="1580092"/>
                  </a:cubicBezTo>
                  <a:cubicBezTo>
                    <a:pt x="5612782" y="1581313"/>
                    <a:pt x="5615223" y="1581313"/>
                    <a:pt x="5616444" y="1583755"/>
                  </a:cubicBezTo>
                  <a:cubicBezTo>
                    <a:pt x="5616444" y="1583755"/>
                    <a:pt x="5617665" y="1584975"/>
                    <a:pt x="5617665" y="1586196"/>
                  </a:cubicBezTo>
                  <a:cubicBezTo>
                    <a:pt x="5617665" y="1587417"/>
                    <a:pt x="5616444" y="1587417"/>
                    <a:pt x="5616444" y="1587417"/>
                  </a:cubicBezTo>
                  <a:cubicBezTo>
                    <a:pt x="5615223" y="1587417"/>
                    <a:pt x="5615223" y="1584975"/>
                    <a:pt x="5612782" y="1584975"/>
                  </a:cubicBezTo>
                  <a:cubicBezTo>
                    <a:pt x="5611561" y="1584975"/>
                    <a:pt x="5610340" y="1584975"/>
                    <a:pt x="5610340" y="1584975"/>
                  </a:cubicBezTo>
                  <a:cubicBezTo>
                    <a:pt x="5609120" y="1586196"/>
                    <a:pt x="5609120" y="1584975"/>
                    <a:pt x="5606678" y="1583755"/>
                  </a:cubicBezTo>
                  <a:cubicBezTo>
                    <a:pt x="5604237" y="1581313"/>
                    <a:pt x="5605458" y="1582534"/>
                    <a:pt x="5603016" y="1582534"/>
                  </a:cubicBezTo>
                  <a:cubicBezTo>
                    <a:pt x="5601796" y="1582534"/>
                    <a:pt x="5603016" y="1582534"/>
                    <a:pt x="5600575" y="1582534"/>
                  </a:cubicBezTo>
                  <a:cubicBezTo>
                    <a:pt x="5599354" y="1582534"/>
                    <a:pt x="5598133" y="1581313"/>
                    <a:pt x="5598133" y="1581313"/>
                  </a:cubicBezTo>
                  <a:cubicBezTo>
                    <a:pt x="5596913" y="1581313"/>
                    <a:pt x="5596913" y="1580092"/>
                    <a:pt x="5596913" y="1580092"/>
                  </a:cubicBezTo>
                  <a:cubicBezTo>
                    <a:pt x="5594471" y="1580092"/>
                    <a:pt x="5593251" y="1577651"/>
                    <a:pt x="5592030" y="1578872"/>
                  </a:cubicBezTo>
                  <a:cubicBezTo>
                    <a:pt x="5589589" y="1580092"/>
                    <a:pt x="5589589" y="1580092"/>
                    <a:pt x="5585926" y="1577651"/>
                  </a:cubicBezTo>
                  <a:cubicBezTo>
                    <a:pt x="5584706" y="1577651"/>
                    <a:pt x="5584706" y="1577651"/>
                    <a:pt x="5585926" y="1580092"/>
                  </a:cubicBezTo>
                  <a:cubicBezTo>
                    <a:pt x="5587147" y="1581313"/>
                    <a:pt x="5587147" y="1582534"/>
                    <a:pt x="5588368" y="1581313"/>
                  </a:cubicBezTo>
                  <a:cubicBezTo>
                    <a:pt x="5588368" y="1581313"/>
                    <a:pt x="5590809" y="1582534"/>
                    <a:pt x="5592030" y="1582534"/>
                  </a:cubicBezTo>
                  <a:cubicBezTo>
                    <a:pt x="5593251" y="1582534"/>
                    <a:pt x="5596913" y="1582534"/>
                    <a:pt x="5599354" y="1586196"/>
                  </a:cubicBezTo>
                  <a:cubicBezTo>
                    <a:pt x="5600575" y="1587417"/>
                    <a:pt x="5606678" y="1588637"/>
                    <a:pt x="5607899" y="1589858"/>
                  </a:cubicBezTo>
                  <a:cubicBezTo>
                    <a:pt x="5609120" y="1591079"/>
                    <a:pt x="5611561" y="1592299"/>
                    <a:pt x="5612782" y="1593520"/>
                  </a:cubicBezTo>
                  <a:cubicBezTo>
                    <a:pt x="5614003" y="1595962"/>
                    <a:pt x="5616444" y="1598403"/>
                    <a:pt x="5618885" y="1600844"/>
                  </a:cubicBezTo>
                  <a:cubicBezTo>
                    <a:pt x="5618885" y="1600844"/>
                    <a:pt x="5620106" y="1600844"/>
                    <a:pt x="5621327" y="1600844"/>
                  </a:cubicBezTo>
                  <a:cubicBezTo>
                    <a:pt x="5621327" y="1600844"/>
                    <a:pt x="5621327" y="1600844"/>
                    <a:pt x="5621327" y="1600844"/>
                  </a:cubicBezTo>
                  <a:cubicBezTo>
                    <a:pt x="5620106" y="1602065"/>
                    <a:pt x="5620106" y="1603286"/>
                    <a:pt x="5617665" y="1600844"/>
                  </a:cubicBezTo>
                  <a:cubicBezTo>
                    <a:pt x="5616444" y="1599624"/>
                    <a:pt x="5614003" y="1597182"/>
                    <a:pt x="5614003" y="1599624"/>
                  </a:cubicBezTo>
                  <a:cubicBezTo>
                    <a:pt x="5614003" y="1600844"/>
                    <a:pt x="5612782" y="1600844"/>
                    <a:pt x="5612782" y="1600844"/>
                  </a:cubicBezTo>
                  <a:cubicBezTo>
                    <a:pt x="5611561" y="1600844"/>
                    <a:pt x="5611561" y="1598403"/>
                    <a:pt x="5609120" y="1598403"/>
                  </a:cubicBezTo>
                  <a:cubicBezTo>
                    <a:pt x="5607899" y="1598403"/>
                    <a:pt x="5606678" y="1598403"/>
                    <a:pt x="5606678" y="1598403"/>
                  </a:cubicBezTo>
                  <a:cubicBezTo>
                    <a:pt x="5605458" y="1599624"/>
                    <a:pt x="5604237" y="1598403"/>
                    <a:pt x="5603016" y="1597182"/>
                  </a:cubicBezTo>
                  <a:cubicBezTo>
                    <a:pt x="5600575" y="1594741"/>
                    <a:pt x="5601796" y="1595962"/>
                    <a:pt x="5600575" y="1595962"/>
                  </a:cubicBezTo>
                  <a:cubicBezTo>
                    <a:pt x="5599354" y="1595962"/>
                    <a:pt x="5600575" y="1595962"/>
                    <a:pt x="5598133" y="1595962"/>
                  </a:cubicBezTo>
                  <a:cubicBezTo>
                    <a:pt x="5596913" y="1595962"/>
                    <a:pt x="5596913" y="1594741"/>
                    <a:pt x="5595692" y="1594741"/>
                  </a:cubicBezTo>
                  <a:cubicBezTo>
                    <a:pt x="5594471" y="1594741"/>
                    <a:pt x="5594471" y="1593520"/>
                    <a:pt x="5594471" y="1593520"/>
                  </a:cubicBezTo>
                  <a:cubicBezTo>
                    <a:pt x="5592030" y="1593520"/>
                    <a:pt x="5590809" y="1591079"/>
                    <a:pt x="5589589" y="1591079"/>
                  </a:cubicBezTo>
                  <a:cubicBezTo>
                    <a:pt x="5587147" y="1592299"/>
                    <a:pt x="5587147" y="1591079"/>
                    <a:pt x="5583485" y="1588637"/>
                  </a:cubicBezTo>
                  <a:cubicBezTo>
                    <a:pt x="5582264" y="1587417"/>
                    <a:pt x="5582264" y="1588637"/>
                    <a:pt x="5583485" y="1591079"/>
                  </a:cubicBezTo>
                  <a:cubicBezTo>
                    <a:pt x="5583485" y="1592299"/>
                    <a:pt x="5584706" y="1593520"/>
                    <a:pt x="5584706" y="1593520"/>
                  </a:cubicBezTo>
                  <a:cubicBezTo>
                    <a:pt x="5584706" y="1593520"/>
                    <a:pt x="5587147" y="1594741"/>
                    <a:pt x="5588368" y="1595962"/>
                  </a:cubicBezTo>
                  <a:cubicBezTo>
                    <a:pt x="5589589" y="1595962"/>
                    <a:pt x="5593251" y="1597182"/>
                    <a:pt x="5595692" y="1600844"/>
                  </a:cubicBezTo>
                  <a:cubicBezTo>
                    <a:pt x="5595692" y="1602065"/>
                    <a:pt x="5598133" y="1602065"/>
                    <a:pt x="5599354" y="1603286"/>
                  </a:cubicBezTo>
                  <a:cubicBezTo>
                    <a:pt x="5600575" y="1604506"/>
                    <a:pt x="5603016" y="1604506"/>
                    <a:pt x="5603016" y="1605727"/>
                  </a:cubicBezTo>
                  <a:cubicBezTo>
                    <a:pt x="5604237" y="1606948"/>
                    <a:pt x="5606678" y="1608169"/>
                    <a:pt x="5607899" y="1609389"/>
                  </a:cubicBezTo>
                  <a:cubicBezTo>
                    <a:pt x="5607899" y="1610610"/>
                    <a:pt x="5609120" y="1610610"/>
                    <a:pt x="5609120" y="1611831"/>
                  </a:cubicBezTo>
                  <a:cubicBezTo>
                    <a:pt x="5609120" y="1611831"/>
                    <a:pt x="5607899" y="1613051"/>
                    <a:pt x="5607899" y="1611831"/>
                  </a:cubicBezTo>
                  <a:cubicBezTo>
                    <a:pt x="5606678" y="1611831"/>
                    <a:pt x="5606678" y="1609389"/>
                    <a:pt x="5604237" y="1609389"/>
                  </a:cubicBezTo>
                  <a:cubicBezTo>
                    <a:pt x="5603016" y="1609389"/>
                    <a:pt x="5601796" y="1609389"/>
                    <a:pt x="5601796" y="1610610"/>
                  </a:cubicBezTo>
                  <a:cubicBezTo>
                    <a:pt x="5601796" y="1611831"/>
                    <a:pt x="5599354" y="1610610"/>
                    <a:pt x="5598133" y="1609389"/>
                  </a:cubicBezTo>
                  <a:cubicBezTo>
                    <a:pt x="5594471" y="1606948"/>
                    <a:pt x="5595692" y="1608169"/>
                    <a:pt x="5594471" y="1608169"/>
                  </a:cubicBezTo>
                  <a:cubicBezTo>
                    <a:pt x="5593251" y="1608169"/>
                    <a:pt x="5594471" y="1608169"/>
                    <a:pt x="5592030" y="1608169"/>
                  </a:cubicBezTo>
                  <a:cubicBezTo>
                    <a:pt x="5590809" y="1608169"/>
                    <a:pt x="5589589" y="1608169"/>
                    <a:pt x="5589589" y="1608169"/>
                  </a:cubicBezTo>
                  <a:cubicBezTo>
                    <a:pt x="5588368" y="1608169"/>
                    <a:pt x="5587147" y="1606948"/>
                    <a:pt x="5587147" y="1606948"/>
                  </a:cubicBezTo>
                  <a:cubicBezTo>
                    <a:pt x="5584706" y="1606948"/>
                    <a:pt x="5582264" y="1605727"/>
                    <a:pt x="5581044" y="1606948"/>
                  </a:cubicBezTo>
                  <a:cubicBezTo>
                    <a:pt x="5578602" y="1609389"/>
                    <a:pt x="5578602" y="1608169"/>
                    <a:pt x="5574940" y="1606948"/>
                  </a:cubicBezTo>
                  <a:cubicBezTo>
                    <a:pt x="5573719" y="1606948"/>
                    <a:pt x="5574940" y="1608169"/>
                    <a:pt x="5576161" y="1609389"/>
                  </a:cubicBezTo>
                  <a:cubicBezTo>
                    <a:pt x="5577382" y="1610610"/>
                    <a:pt x="5578602" y="1610610"/>
                    <a:pt x="5578602" y="1610610"/>
                  </a:cubicBezTo>
                  <a:cubicBezTo>
                    <a:pt x="5578602" y="1610610"/>
                    <a:pt x="5581044" y="1610610"/>
                    <a:pt x="5582264" y="1610610"/>
                  </a:cubicBezTo>
                  <a:cubicBezTo>
                    <a:pt x="5583485" y="1610610"/>
                    <a:pt x="5587147" y="1609389"/>
                    <a:pt x="5590809" y="1611831"/>
                  </a:cubicBezTo>
                  <a:cubicBezTo>
                    <a:pt x="5592030" y="1613051"/>
                    <a:pt x="5598133" y="1613051"/>
                    <a:pt x="5600575" y="1614272"/>
                  </a:cubicBezTo>
                  <a:cubicBezTo>
                    <a:pt x="5601796" y="1615493"/>
                    <a:pt x="5605458" y="1615493"/>
                    <a:pt x="5606678" y="1617934"/>
                  </a:cubicBezTo>
                  <a:cubicBezTo>
                    <a:pt x="5609120" y="1620376"/>
                    <a:pt x="5611561" y="1622817"/>
                    <a:pt x="5615223" y="1624038"/>
                  </a:cubicBezTo>
                  <a:cubicBezTo>
                    <a:pt x="5616444" y="1624038"/>
                    <a:pt x="5623768" y="1624038"/>
                    <a:pt x="5624989" y="1624038"/>
                  </a:cubicBezTo>
                  <a:cubicBezTo>
                    <a:pt x="5628651" y="1625258"/>
                    <a:pt x="5632313" y="1625258"/>
                    <a:pt x="5635975" y="1626479"/>
                  </a:cubicBezTo>
                  <a:cubicBezTo>
                    <a:pt x="5638417" y="1627700"/>
                    <a:pt x="5640858" y="1627700"/>
                    <a:pt x="5643300" y="1628920"/>
                  </a:cubicBezTo>
                  <a:cubicBezTo>
                    <a:pt x="5650624" y="1631362"/>
                    <a:pt x="5649403" y="1633803"/>
                    <a:pt x="5656727" y="1633803"/>
                  </a:cubicBezTo>
                  <a:cubicBezTo>
                    <a:pt x="5656727" y="1633803"/>
                    <a:pt x="5657948" y="1633803"/>
                    <a:pt x="5657948" y="1633803"/>
                  </a:cubicBezTo>
                  <a:cubicBezTo>
                    <a:pt x="5657948" y="1633803"/>
                    <a:pt x="5657948" y="1633803"/>
                    <a:pt x="5657948" y="1635024"/>
                  </a:cubicBezTo>
                  <a:cubicBezTo>
                    <a:pt x="5656727" y="1636245"/>
                    <a:pt x="5654286" y="1630141"/>
                    <a:pt x="5654286" y="1636245"/>
                  </a:cubicBezTo>
                  <a:cubicBezTo>
                    <a:pt x="5654286" y="1637465"/>
                    <a:pt x="5653065" y="1636245"/>
                    <a:pt x="5653065" y="1635024"/>
                  </a:cubicBezTo>
                  <a:cubicBezTo>
                    <a:pt x="5650624" y="1631362"/>
                    <a:pt x="5649403" y="1633803"/>
                    <a:pt x="5648182" y="1636245"/>
                  </a:cubicBezTo>
                  <a:cubicBezTo>
                    <a:pt x="5646961" y="1638686"/>
                    <a:pt x="5648182" y="1635024"/>
                    <a:pt x="5643300" y="1637465"/>
                  </a:cubicBezTo>
                  <a:cubicBezTo>
                    <a:pt x="5640858" y="1638686"/>
                    <a:pt x="5640858" y="1639907"/>
                    <a:pt x="5634754" y="1636245"/>
                  </a:cubicBezTo>
                  <a:cubicBezTo>
                    <a:pt x="5632313" y="1635024"/>
                    <a:pt x="5628651" y="1633803"/>
                    <a:pt x="5626210" y="1636245"/>
                  </a:cubicBezTo>
                  <a:cubicBezTo>
                    <a:pt x="5626210" y="1636245"/>
                    <a:pt x="5626210" y="1632583"/>
                    <a:pt x="5623768" y="1635024"/>
                  </a:cubicBezTo>
                  <a:cubicBezTo>
                    <a:pt x="5623768" y="1635024"/>
                    <a:pt x="5622547" y="1635024"/>
                    <a:pt x="5621327" y="1633803"/>
                  </a:cubicBezTo>
                  <a:cubicBezTo>
                    <a:pt x="5617665" y="1631362"/>
                    <a:pt x="5617665" y="1633803"/>
                    <a:pt x="5617665" y="1635024"/>
                  </a:cubicBezTo>
                  <a:cubicBezTo>
                    <a:pt x="5616444" y="1636245"/>
                    <a:pt x="5616444" y="1637465"/>
                    <a:pt x="5614003" y="1636245"/>
                  </a:cubicBezTo>
                  <a:cubicBezTo>
                    <a:pt x="5611561" y="1635024"/>
                    <a:pt x="5609120" y="1632583"/>
                    <a:pt x="5609120" y="1635024"/>
                  </a:cubicBezTo>
                  <a:cubicBezTo>
                    <a:pt x="5609120" y="1636245"/>
                    <a:pt x="5609120" y="1637465"/>
                    <a:pt x="5607899" y="1636245"/>
                  </a:cubicBezTo>
                  <a:cubicBezTo>
                    <a:pt x="5606678" y="1636245"/>
                    <a:pt x="5605458" y="1632583"/>
                    <a:pt x="5603016" y="1633803"/>
                  </a:cubicBezTo>
                  <a:cubicBezTo>
                    <a:pt x="5601796" y="1633803"/>
                    <a:pt x="5600575" y="1633803"/>
                    <a:pt x="5600575" y="1635024"/>
                  </a:cubicBezTo>
                  <a:cubicBezTo>
                    <a:pt x="5600575" y="1636245"/>
                    <a:pt x="5598133" y="1635024"/>
                    <a:pt x="5596913" y="1633803"/>
                  </a:cubicBezTo>
                  <a:cubicBezTo>
                    <a:pt x="5593251" y="1631362"/>
                    <a:pt x="5594471" y="1632583"/>
                    <a:pt x="5593251" y="1633803"/>
                  </a:cubicBezTo>
                  <a:cubicBezTo>
                    <a:pt x="5592030" y="1633803"/>
                    <a:pt x="5593251" y="1633803"/>
                    <a:pt x="5590809" y="1633803"/>
                  </a:cubicBezTo>
                  <a:cubicBezTo>
                    <a:pt x="5589589" y="1633803"/>
                    <a:pt x="5588368" y="1633803"/>
                    <a:pt x="5587147" y="1633803"/>
                  </a:cubicBezTo>
                  <a:cubicBezTo>
                    <a:pt x="5585926" y="1633803"/>
                    <a:pt x="5584706" y="1632583"/>
                    <a:pt x="5584706" y="1632583"/>
                  </a:cubicBezTo>
                  <a:cubicBezTo>
                    <a:pt x="5582264" y="1632583"/>
                    <a:pt x="5578602" y="1631362"/>
                    <a:pt x="5577382" y="1632583"/>
                  </a:cubicBezTo>
                  <a:cubicBezTo>
                    <a:pt x="5574940" y="1635024"/>
                    <a:pt x="5574940" y="1633803"/>
                    <a:pt x="5570057" y="1632583"/>
                  </a:cubicBezTo>
                  <a:cubicBezTo>
                    <a:pt x="5568837" y="1632583"/>
                    <a:pt x="5570057" y="1633803"/>
                    <a:pt x="5571278" y="1635024"/>
                  </a:cubicBezTo>
                  <a:cubicBezTo>
                    <a:pt x="5572499" y="1636245"/>
                    <a:pt x="5573719" y="1637465"/>
                    <a:pt x="5574940" y="1636245"/>
                  </a:cubicBezTo>
                  <a:cubicBezTo>
                    <a:pt x="5574940" y="1636245"/>
                    <a:pt x="5578602" y="1636245"/>
                    <a:pt x="5579823" y="1636245"/>
                  </a:cubicBezTo>
                  <a:cubicBezTo>
                    <a:pt x="5581044" y="1636245"/>
                    <a:pt x="5585926" y="1635024"/>
                    <a:pt x="5589589" y="1638686"/>
                  </a:cubicBezTo>
                  <a:cubicBezTo>
                    <a:pt x="5592030" y="1639907"/>
                    <a:pt x="5598133" y="1639907"/>
                    <a:pt x="5600575" y="1641127"/>
                  </a:cubicBezTo>
                  <a:cubicBezTo>
                    <a:pt x="5603016" y="1642348"/>
                    <a:pt x="5605458" y="1642348"/>
                    <a:pt x="5607899" y="1644790"/>
                  </a:cubicBezTo>
                  <a:cubicBezTo>
                    <a:pt x="5607899" y="1644790"/>
                    <a:pt x="5607899" y="1644790"/>
                    <a:pt x="5609120" y="1646010"/>
                  </a:cubicBezTo>
                  <a:cubicBezTo>
                    <a:pt x="5609120" y="1646010"/>
                    <a:pt x="5609120" y="1646010"/>
                    <a:pt x="5607899" y="1646010"/>
                  </a:cubicBezTo>
                  <a:cubicBezTo>
                    <a:pt x="5606678" y="1646010"/>
                    <a:pt x="5605458" y="1646010"/>
                    <a:pt x="5605458" y="1646010"/>
                  </a:cubicBezTo>
                  <a:cubicBezTo>
                    <a:pt x="5603016" y="1646010"/>
                    <a:pt x="5600575" y="1646010"/>
                    <a:pt x="5600575" y="1647231"/>
                  </a:cubicBezTo>
                  <a:cubicBezTo>
                    <a:pt x="5599354" y="1649672"/>
                    <a:pt x="5599354" y="1648452"/>
                    <a:pt x="5595692" y="1648452"/>
                  </a:cubicBezTo>
                  <a:cubicBezTo>
                    <a:pt x="5594471" y="1648452"/>
                    <a:pt x="5595692" y="1649672"/>
                    <a:pt x="5596913" y="1649672"/>
                  </a:cubicBezTo>
                  <a:cubicBezTo>
                    <a:pt x="5598133" y="1649672"/>
                    <a:pt x="5599354" y="1650893"/>
                    <a:pt x="5599354" y="1649672"/>
                  </a:cubicBezTo>
                  <a:cubicBezTo>
                    <a:pt x="5599354" y="1649672"/>
                    <a:pt x="5601796" y="1649672"/>
                    <a:pt x="5601796" y="1649672"/>
                  </a:cubicBezTo>
                  <a:cubicBezTo>
                    <a:pt x="5603016" y="1649672"/>
                    <a:pt x="5605458" y="1648452"/>
                    <a:pt x="5609120" y="1649672"/>
                  </a:cubicBezTo>
                  <a:cubicBezTo>
                    <a:pt x="5610340" y="1649672"/>
                    <a:pt x="5612782" y="1649672"/>
                    <a:pt x="5614003" y="1650893"/>
                  </a:cubicBezTo>
                  <a:cubicBezTo>
                    <a:pt x="5615223" y="1650893"/>
                    <a:pt x="5615223" y="1652114"/>
                    <a:pt x="5616444" y="1652114"/>
                  </a:cubicBezTo>
                  <a:cubicBezTo>
                    <a:pt x="5616444" y="1652114"/>
                    <a:pt x="5616444" y="1652114"/>
                    <a:pt x="5617665" y="1652114"/>
                  </a:cubicBezTo>
                  <a:cubicBezTo>
                    <a:pt x="5618885" y="1653334"/>
                    <a:pt x="5621327" y="1653334"/>
                    <a:pt x="5622547" y="1654555"/>
                  </a:cubicBezTo>
                  <a:cubicBezTo>
                    <a:pt x="5622547" y="1654555"/>
                    <a:pt x="5623768" y="1655776"/>
                    <a:pt x="5624989" y="1656997"/>
                  </a:cubicBezTo>
                  <a:cubicBezTo>
                    <a:pt x="5624989" y="1656997"/>
                    <a:pt x="5623768" y="1656997"/>
                    <a:pt x="5623768" y="1656997"/>
                  </a:cubicBezTo>
                  <a:cubicBezTo>
                    <a:pt x="5623768" y="1656997"/>
                    <a:pt x="5622547" y="1656997"/>
                    <a:pt x="5621327" y="1655776"/>
                  </a:cubicBezTo>
                  <a:cubicBezTo>
                    <a:pt x="5618885" y="1652114"/>
                    <a:pt x="5617665" y="1654555"/>
                    <a:pt x="5616444" y="1655776"/>
                  </a:cubicBezTo>
                  <a:cubicBezTo>
                    <a:pt x="5615223" y="1656997"/>
                    <a:pt x="5615223" y="1658217"/>
                    <a:pt x="5611561" y="1656997"/>
                  </a:cubicBezTo>
                  <a:cubicBezTo>
                    <a:pt x="5609120" y="1655776"/>
                    <a:pt x="5606678" y="1652114"/>
                    <a:pt x="5606678" y="1655776"/>
                  </a:cubicBezTo>
                  <a:cubicBezTo>
                    <a:pt x="5606678" y="1656997"/>
                    <a:pt x="5605458" y="1656997"/>
                    <a:pt x="5604237" y="1656997"/>
                  </a:cubicBezTo>
                  <a:cubicBezTo>
                    <a:pt x="5603016" y="1656997"/>
                    <a:pt x="5603016" y="1653334"/>
                    <a:pt x="5599354" y="1654555"/>
                  </a:cubicBezTo>
                  <a:cubicBezTo>
                    <a:pt x="5598133" y="1654555"/>
                    <a:pt x="5596913" y="1654555"/>
                    <a:pt x="5596913" y="1655776"/>
                  </a:cubicBezTo>
                  <a:cubicBezTo>
                    <a:pt x="5596913" y="1656997"/>
                    <a:pt x="5594471" y="1655776"/>
                    <a:pt x="5593251" y="1654555"/>
                  </a:cubicBezTo>
                  <a:cubicBezTo>
                    <a:pt x="5589589" y="1652114"/>
                    <a:pt x="5590809" y="1653334"/>
                    <a:pt x="5589589" y="1653334"/>
                  </a:cubicBezTo>
                  <a:cubicBezTo>
                    <a:pt x="5588368" y="1653334"/>
                    <a:pt x="5589589" y="1653334"/>
                    <a:pt x="5587147" y="1653334"/>
                  </a:cubicBezTo>
                  <a:cubicBezTo>
                    <a:pt x="5585926" y="1653334"/>
                    <a:pt x="5584706" y="1652114"/>
                    <a:pt x="5583485" y="1652114"/>
                  </a:cubicBezTo>
                  <a:cubicBezTo>
                    <a:pt x="5582264" y="1652114"/>
                    <a:pt x="5581044" y="1650893"/>
                    <a:pt x="5581044" y="1650893"/>
                  </a:cubicBezTo>
                  <a:cubicBezTo>
                    <a:pt x="5578602" y="1650893"/>
                    <a:pt x="5574940" y="1649672"/>
                    <a:pt x="5573719" y="1650893"/>
                  </a:cubicBezTo>
                  <a:cubicBezTo>
                    <a:pt x="5571278" y="1653334"/>
                    <a:pt x="5571278" y="1652114"/>
                    <a:pt x="5566395" y="1650893"/>
                  </a:cubicBezTo>
                  <a:cubicBezTo>
                    <a:pt x="5565175" y="1650893"/>
                    <a:pt x="5565175" y="1652114"/>
                    <a:pt x="5567616" y="1653334"/>
                  </a:cubicBezTo>
                  <a:cubicBezTo>
                    <a:pt x="5568837" y="1654555"/>
                    <a:pt x="5570057" y="1655776"/>
                    <a:pt x="5570057" y="1654555"/>
                  </a:cubicBezTo>
                  <a:cubicBezTo>
                    <a:pt x="5570057" y="1654555"/>
                    <a:pt x="5572499" y="1655776"/>
                    <a:pt x="5574940" y="1655776"/>
                  </a:cubicBezTo>
                  <a:cubicBezTo>
                    <a:pt x="5576161" y="1655776"/>
                    <a:pt x="5581044" y="1655776"/>
                    <a:pt x="5584706" y="1658217"/>
                  </a:cubicBezTo>
                  <a:cubicBezTo>
                    <a:pt x="5587147" y="1659438"/>
                    <a:pt x="5593251" y="1659438"/>
                    <a:pt x="5595692" y="1661879"/>
                  </a:cubicBezTo>
                  <a:cubicBezTo>
                    <a:pt x="5596913" y="1663100"/>
                    <a:pt x="5600575" y="1664321"/>
                    <a:pt x="5601796" y="1665541"/>
                  </a:cubicBezTo>
                  <a:cubicBezTo>
                    <a:pt x="5603016" y="1666762"/>
                    <a:pt x="5605458" y="1669204"/>
                    <a:pt x="5607899" y="1671645"/>
                  </a:cubicBezTo>
                  <a:cubicBezTo>
                    <a:pt x="5606678" y="1672866"/>
                    <a:pt x="5606678" y="1674086"/>
                    <a:pt x="5604237" y="1672866"/>
                  </a:cubicBezTo>
                  <a:cubicBezTo>
                    <a:pt x="5603016" y="1671645"/>
                    <a:pt x="5599354" y="1667983"/>
                    <a:pt x="5599354" y="1671645"/>
                  </a:cubicBezTo>
                  <a:cubicBezTo>
                    <a:pt x="5599354" y="1672866"/>
                    <a:pt x="5598133" y="1672866"/>
                    <a:pt x="5596913" y="1672866"/>
                  </a:cubicBezTo>
                  <a:cubicBezTo>
                    <a:pt x="5595692" y="1672866"/>
                    <a:pt x="5595692" y="1669204"/>
                    <a:pt x="5592030" y="1670424"/>
                  </a:cubicBezTo>
                  <a:cubicBezTo>
                    <a:pt x="5590809" y="1670424"/>
                    <a:pt x="5589589" y="1670424"/>
                    <a:pt x="5589589" y="1671645"/>
                  </a:cubicBezTo>
                  <a:cubicBezTo>
                    <a:pt x="5589589" y="1672866"/>
                    <a:pt x="5587147" y="1671645"/>
                    <a:pt x="5585926" y="1670424"/>
                  </a:cubicBezTo>
                  <a:cubicBezTo>
                    <a:pt x="5582264" y="1667983"/>
                    <a:pt x="5583485" y="1669204"/>
                    <a:pt x="5582264" y="1669204"/>
                  </a:cubicBezTo>
                  <a:cubicBezTo>
                    <a:pt x="5581044" y="1669204"/>
                    <a:pt x="5582264" y="1669204"/>
                    <a:pt x="5579823" y="1669204"/>
                  </a:cubicBezTo>
                  <a:cubicBezTo>
                    <a:pt x="5578602" y="1669204"/>
                    <a:pt x="5577382" y="1667983"/>
                    <a:pt x="5576161" y="1667983"/>
                  </a:cubicBezTo>
                  <a:cubicBezTo>
                    <a:pt x="5574940" y="1667983"/>
                    <a:pt x="5573719" y="1666762"/>
                    <a:pt x="5573719" y="1666762"/>
                  </a:cubicBezTo>
                  <a:cubicBezTo>
                    <a:pt x="5571278" y="1666762"/>
                    <a:pt x="5568837" y="1665541"/>
                    <a:pt x="5566395" y="1666762"/>
                  </a:cubicBezTo>
                  <a:cubicBezTo>
                    <a:pt x="5563954" y="1669204"/>
                    <a:pt x="5563954" y="1667983"/>
                    <a:pt x="5559071" y="1666762"/>
                  </a:cubicBezTo>
                  <a:cubicBezTo>
                    <a:pt x="5557850" y="1666762"/>
                    <a:pt x="5557850" y="1666762"/>
                    <a:pt x="5559071" y="1667983"/>
                  </a:cubicBezTo>
                  <a:cubicBezTo>
                    <a:pt x="5559071" y="1667983"/>
                    <a:pt x="5559071" y="1667983"/>
                    <a:pt x="5559071" y="1667983"/>
                  </a:cubicBezTo>
                  <a:cubicBezTo>
                    <a:pt x="5556630" y="1667983"/>
                    <a:pt x="5560292" y="1680190"/>
                    <a:pt x="5562733" y="1682631"/>
                  </a:cubicBezTo>
                  <a:cubicBezTo>
                    <a:pt x="5563954" y="1685073"/>
                    <a:pt x="5568837" y="1687514"/>
                    <a:pt x="5570057" y="1689955"/>
                  </a:cubicBezTo>
                  <a:cubicBezTo>
                    <a:pt x="5572499" y="1694838"/>
                    <a:pt x="5574940" y="1700942"/>
                    <a:pt x="5579823" y="1703383"/>
                  </a:cubicBezTo>
                  <a:cubicBezTo>
                    <a:pt x="5581044" y="1704604"/>
                    <a:pt x="5584706" y="1704604"/>
                    <a:pt x="5588368" y="1705825"/>
                  </a:cubicBezTo>
                  <a:cubicBezTo>
                    <a:pt x="5592030" y="1707045"/>
                    <a:pt x="5595692" y="1707045"/>
                    <a:pt x="5596913" y="1707045"/>
                  </a:cubicBezTo>
                  <a:cubicBezTo>
                    <a:pt x="5601796" y="1708266"/>
                    <a:pt x="5606678" y="1710707"/>
                    <a:pt x="5611561" y="1711928"/>
                  </a:cubicBezTo>
                  <a:cubicBezTo>
                    <a:pt x="5611561" y="1711928"/>
                    <a:pt x="5610340" y="1711928"/>
                    <a:pt x="5610340" y="1713149"/>
                  </a:cubicBezTo>
                  <a:cubicBezTo>
                    <a:pt x="5610340" y="1713149"/>
                    <a:pt x="5609120" y="1713149"/>
                    <a:pt x="5606678" y="1711928"/>
                  </a:cubicBezTo>
                  <a:cubicBezTo>
                    <a:pt x="5603016" y="1709487"/>
                    <a:pt x="5603016" y="1711928"/>
                    <a:pt x="5601796" y="1713149"/>
                  </a:cubicBezTo>
                  <a:cubicBezTo>
                    <a:pt x="5600575" y="1714369"/>
                    <a:pt x="5601796" y="1716811"/>
                    <a:pt x="5596913" y="1714369"/>
                  </a:cubicBezTo>
                  <a:cubicBezTo>
                    <a:pt x="5594471" y="1713149"/>
                    <a:pt x="5590809" y="1710707"/>
                    <a:pt x="5590809" y="1713149"/>
                  </a:cubicBezTo>
                  <a:cubicBezTo>
                    <a:pt x="5590809" y="1714369"/>
                    <a:pt x="5590809" y="1715590"/>
                    <a:pt x="5589589" y="1715590"/>
                  </a:cubicBezTo>
                  <a:cubicBezTo>
                    <a:pt x="5588368" y="1715590"/>
                    <a:pt x="5587147" y="1711928"/>
                    <a:pt x="5584706" y="1713149"/>
                  </a:cubicBezTo>
                  <a:cubicBezTo>
                    <a:pt x="5583485" y="1713149"/>
                    <a:pt x="5582264" y="1713149"/>
                    <a:pt x="5582264" y="1714369"/>
                  </a:cubicBezTo>
                  <a:cubicBezTo>
                    <a:pt x="5582264" y="1716811"/>
                    <a:pt x="5579823" y="1715590"/>
                    <a:pt x="5577382" y="1714369"/>
                  </a:cubicBezTo>
                  <a:cubicBezTo>
                    <a:pt x="5572499" y="1711928"/>
                    <a:pt x="5574940" y="1713149"/>
                    <a:pt x="5572499" y="1714369"/>
                  </a:cubicBezTo>
                  <a:cubicBezTo>
                    <a:pt x="5571278" y="1714369"/>
                    <a:pt x="5571278" y="1714369"/>
                    <a:pt x="5568837" y="1715590"/>
                  </a:cubicBezTo>
                  <a:cubicBezTo>
                    <a:pt x="5567616" y="1715590"/>
                    <a:pt x="5566395" y="1715590"/>
                    <a:pt x="5565175" y="1715590"/>
                  </a:cubicBezTo>
                  <a:cubicBezTo>
                    <a:pt x="5563954" y="1715590"/>
                    <a:pt x="5562733" y="1714369"/>
                    <a:pt x="5562733" y="1714369"/>
                  </a:cubicBezTo>
                  <a:cubicBezTo>
                    <a:pt x="5560292" y="1714369"/>
                    <a:pt x="5556630" y="1713149"/>
                    <a:pt x="5555409" y="1715590"/>
                  </a:cubicBezTo>
                  <a:cubicBezTo>
                    <a:pt x="5552968" y="1718032"/>
                    <a:pt x="5552968" y="1716811"/>
                    <a:pt x="5548085" y="1716811"/>
                  </a:cubicBezTo>
                  <a:cubicBezTo>
                    <a:pt x="5546864" y="1716811"/>
                    <a:pt x="5548085" y="1718032"/>
                    <a:pt x="5549305" y="1719252"/>
                  </a:cubicBezTo>
                  <a:cubicBezTo>
                    <a:pt x="5550526" y="1720473"/>
                    <a:pt x="5552968" y="1721694"/>
                    <a:pt x="5552968" y="1720473"/>
                  </a:cubicBezTo>
                  <a:cubicBezTo>
                    <a:pt x="5552968" y="1720473"/>
                    <a:pt x="5556630" y="1720473"/>
                    <a:pt x="5557850" y="1720473"/>
                  </a:cubicBezTo>
                  <a:cubicBezTo>
                    <a:pt x="5559071" y="1720473"/>
                    <a:pt x="5563954" y="1719252"/>
                    <a:pt x="5568837" y="1721694"/>
                  </a:cubicBezTo>
                  <a:cubicBezTo>
                    <a:pt x="5571278" y="1722914"/>
                    <a:pt x="5578602" y="1721694"/>
                    <a:pt x="5581044" y="1724135"/>
                  </a:cubicBezTo>
                  <a:cubicBezTo>
                    <a:pt x="5583485" y="1725356"/>
                    <a:pt x="5587147" y="1725356"/>
                    <a:pt x="5589589" y="1726576"/>
                  </a:cubicBezTo>
                  <a:cubicBezTo>
                    <a:pt x="5590809" y="1727797"/>
                    <a:pt x="5593251" y="1729018"/>
                    <a:pt x="5594471" y="1730239"/>
                  </a:cubicBezTo>
                  <a:cubicBezTo>
                    <a:pt x="5595692" y="1730239"/>
                    <a:pt x="5596913" y="1731459"/>
                    <a:pt x="5596913" y="1731459"/>
                  </a:cubicBezTo>
                  <a:cubicBezTo>
                    <a:pt x="5596913" y="1731459"/>
                    <a:pt x="5596913" y="1731459"/>
                    <a:pt x="5596913" y="1731459"/>
                  </a:cubicBezTo>
                  <a:cubicBezTo>
                    <a:pt x="5596913" y="1732680"/>
                    <a:pt x="5595692" y="1733901"/>
                    <a:pt x="5594471" y="1733901"/>
                  </a:cubicBezTo>
                  <a:cubicBezTo>
                    <a:pt x="5593251" y="1733901"/>
                    <a:pt x="5592030" y="1730239"/>
                    <a:pt x="5589589" y="1730239"/>
                  </a:cubicBezTo>
                  <a:cubicBezTo>
                    <a:pt x="5588368" y="1730239"/>
                    <a:pt x="5587147" y="1730239"/>
                    <a:pt x="5585926" y="1731459"/>
                  </a:cubicBezTo>
                  <a:cubicBezTo>
                    <a:pt x="5584706" y="1733901"/>
                    <a:pt x="5583485" y="1731459"/>
                    <a:pt x="5581044" y="1730239"/>
                  </a:cubicBezTo>
                  <a:cubicBezTo>
                    <a:pt x="5577382" y="1726576"/>
                    <a:pt x="5578602" y="1727797"/>
                    <a:pt x="5576161" y="1729018"/>
                  </a:cubicBezTo>
                  <a:cubicBezTo>
                    <a:pt x="5574940" y="1729018"/>
                    <a:pt x="5576161" y="1729018"/>
                    <a:pt x="5572499" y="1729018"/>
                  </a:cubicBezTo>
                  <a:cubicBezTo>
                    <a:pt x="5571278" y="1729018"/>
                    <a:pt x="5570057" y="1727797"/>
                    <a:pt x="5568837" y="1727797"/>
                  </a:cubicBezTo>
                  <a:cubicBezTo>
                    <a:pt x="5567616" y="1727797"/>
                    <a:pt x="5566395" y="1726576"/>
                    <a:pt x="5566395" y="1726576"/>
                  </a:cubicBezTo>
                  <a:cubicBezTo>
                    <a:pt x="5562733" y="1726576"/>
                    <a:pt x="5560292" y="1724135"/>
                    <a:pt x="5557850" y="1725356"/>
                  </a:cubicBezTo>
                  <a:cubicBezTo>
                    <a:pt x="5554188" y="1727797"/>
                    <a:pt x="5554188" y="1726576"/>
                    <a:pt x="5549305" y="1724135"/>
                  </a:cubicBezTo>
                  <a:cubicBezTo>
                    <a:pt x="5548085" y="1722914"/>
                    <a:pt x="5548085" y="1725356"/>
                    <a:pt x="5549305" y="1726576"/>
                  </a:cubicBezTo>
                  <a:cubicBezTo>
                    <a:pt x="5550526" y="1727797"/>
                    <a:pt x="5551747" y="1730239"/>
                    <a:pt x="5552968" y="1729018"/>
                  </a:cubicBezTo>
                  <a:cubicBezTo>
                    <a:pt x="5554188" y="1729018"/>
                    <a:pt x="5556630" y="1730239"/>
                    <a:pt x="5557850" y="1730239"/>
                  </a:cubicBezTo>
                  <a:cubicBezTo>
                    <a:pt x="5559071" y="1730239"/>
                    <a:pt x="5565175" y="1730239"/>
                    <a:pt x="5568837" y="1735121"/>
                  </a:cubicBezTo>
                  <a:cubicBezTo>
                    <a:pt x="5570057" y="1736342"/>
                    <a:pt x="5572499" y="1736342"/>
                    <a:pt x="5574940" y="1737563"/>
                  </a:cubicBezTo>
                  <a:cubicBezTo>
                    <a:pt x="5577382" y="1737563"/>
                    <a:pt x="5579823" y="1738783"/>
                    <a:pt x="5581044" y="1740004"/>
                  </a:cubicBezTo>
                  <a:cubicBezTo>
                    <a:pt x="5582264" y="1741225"/>
                    <a:pt x="5585926" y="1742446"/>
                    <a:pt x="5588368" y="1743666"/>
                  </a:cubicBezTo>
                  <a:cubicBezTo>
                    <a:pt x="5588368" y="1743666"/>
                    <a:pt x="5587147" y="1744887"/>
                    <a:pt x="5587147" y="1744887"/>
                  </a:cubicBezTo>
                  <a:cubicBezTo>
                    <a:pt x="5587147" y="1744887"/>
                    <a:pt x="5584706" y="1744887"/>
                    <a:pt x="5582264" y="1743666"/>
                  </a:cubicBezTo>
                  <a:cubicBezTo>
                    <a:pt x="5576161" y="1740004"/>
                    <a:pt x="5577382" y="1743666"/>
                    <a:pt x="5576161" y="1746108"/>
                  </a:cubicBezTo>
                  <a:cubicBezTo>
                    <a:pt x="5574940" y="1748549"/>
                    <a:pt x="5576161" y="1750990"/>
                    <a:pt x="5570057" y="1748549"/>
                  </a:cubicBezTo>
                  <a:cubicBezTo>
                    <a:pt x="5566395" y="1747328"/>
                    <a:pt x="5560292" y="1743666"/>
                    <a:pt x="5561512" y="1748549"/>
                  </a:cubicBezTo>
                  <a:cubicBezTo>
                    <a:pt x="5561512" y="1750990"/>
                    <a:pt x="5561512" y="1750990"/>
                    <a:pt x="5559071" y="1752211"/>
                  </a:cubicBezTo>
                  <a:cubicBezTo>
                    <a:pt x="5557850" y="1752211"/>
                    <a:pt x="5554188" y="1748549"/>
                    <a:pt x="5550526" y="1749770"/>
                  </a:cubicBezTo>
                  <a:cubicBezTo>
                    <a:pt x="5549305" y="1750990"/>
                    <a:pt x="5546864" y="1749770"/>
                    <a:pt x="5546864" y="1752211"/>
                  </a:cubicBezTo>
                  <a:cubicBezTo>
                    <a:pt x="5546864" y="1754653"/>
                    <a:pt x="5543202" y="1753432"/>
                    <a:pt x="5540761" y="1752211"/>
                  </a:cubicBezTo>
                  <a:cubicBezTo>
                    <a:pt x="5537098" y="1750990"/>
                    <a:pt x="5535878" y="1749770"/>
                    <a:pt x="5535878" y="1750990"/>
                  </a:cubicBezTo>
                  <a:cubicBezTo>
                    <a:pt x="5535878" y="1750990"/>
                    <a:pt x="5535878" y="1752211"/>
                    <a:pt x="5534657" y="1752211"/>
                  </a:cubicBezTo>
                  <a:cubicBezTo>
                    <a:pt x="5533436" y="1753432"/>
                    <a:pt x="5533436" y="1752211"/>
                    <a:pt x="5529774" y="1753432"/>
                  </a:cubicBezTo>
                  <a:cubicBezTo>
                    <a:pt x="5528554" y="1754653"/>
                    <a:pt x="5526112" y="1753432"/>
                    <a:pt x="5524891" y="1753432"/>
                  </a:cubicBezTo>
                  <a:cubicBezTo>
                    <a:pt x="5523671" y="1753432"/>
                    <a:pt x="5521229" y="1752211"/>
                    <a:pt x="5520009" y="1752211"/>
                  </a:cubicBezTo>
                  <a:cubicBezTo>
                    <a:pt x="5516347" y="1753432"/>
                    <a:pt x="5511464" y="1752211"/>
                    <a:pt x="5510243" y="1754653"/>
                  </a:cubicBezTo>
                  <a:cubicBezTo>
                    <a:pt x="5507802" y="1758315"/>
                    <a:pt x="5506581" y="1757094"/>
                    <a:pt x="5499257" y="1757094"/>
                  </a:cubicBezTo>
                  <a:cubicBezTo>
                    <a:pt x="5496815" y="1757094"/>
                    <a:pt x="5499257" y="1758315"/>
                    <a:pt x="5501698" y="1760756"/>
                  </a:cubicBezTo>
                  <a:cubicBezTo>
                    <a:pt x="5504140" y="1761977"/>
                    <a:pt x="5506581" y="1763197"/>
                    <a:pt x="5506581" y="1761977"/>
                  </a:cubicBezTo>
                  <a:cubicBezTo>
                    <a:pt x="5507802" y="1760756"/>
                    <a:pt x="5511464" y="1761977"/>
                    <a:pt x="5513905" y="1761977"/>
                  </a:cubicBezTo>
                  <a:cubicBezTo>
                    <a:pt x="5516347" y="1760756"/>
                    <a:pt x="5522450" y="1759535"/>
                    <a:pt x="5529774" y="1763197"/>
                  </a:cubicBezTo>
                  <a:cubicBezTo>
                    <a:pt x="5532216" y="1764418"/>
                    <a:pt x="5534657" y="1764418"/>
                    <a:pt x="5538319" y="1763197"/>
                  </a:cubicBezTo>
                  <a:cubicBezTo>
                    <a:pt x="5541981" y="1763197"/>
                    <a:pt x="5545643" y="1763197"/>
                    <a:pt x="5546864" y="1763197"/>
                  </a:cubicBezTo>
                  <a:cubicBezTo>
                    <a:pt x="5550526" y="1764418"/>
                    <a:pt x="5555409" y="1764418"/>
                    <a:pt x="5559071" y="1765639"/>
                  </a:cubicBezTo>
                  <a:cubicBezTo>
                    <a:pt x="5561512" y="1766860"/>
                    <a:pt x="5563954" y="1769301"/>
                    <a:pt x="5567616" y="1770522"/>
                  </a:cubicBezTo>
                  <a:cubicBezTo>
                    <a:pt x="5567616" y="1770522"/>
                    <a:pt x="5566395" y="1770522"/>
                    <a:pt x="5566395" y="1770522"/>
                  </a:cubicBezTo>
                  <a:cubicBezTo>
                    <a:pt x="5565175" y="1771742"/>
                    <a:pt x="5562733" y="1770522"/>
                    <a:pt x="5562733" y="1772963"/>
                  </a:cubicBezTo>
                  <a:cubicBezTo>
                    <a:pt x="5562733" y="1775405"/>
                    <a:pt x="5559071" y="1774184"/>
                    <a:pt x="5556630" y="1771742"/>
                  </a:cubicBezTo>
                  <a:cubicBezTo>
                    <a:pt x="5550526" y="1768080"/>
                    <a:pt x="5552968" y="1770522"/>
                    <a:pt x="5550526" y="1771742"/>
                  </a:cubicBezTo>
                  <a:cubicBezTo>
                    <a:pt x="5549305" y="1772963"/>
                    <a:pt x="5549305" y="1770522"/>
                    <a:pt x="5545643" y="1772963"/>
                  </a:cubicBezTo>
                  <a:cubicBezTo>
                    <a:pt x="5544423" y="1774184"/>
                    <a:pt x="5541981" y="1772963"/>
                    <a:pt x="5540761" y="1772963"/>
                  </a:cubicBezTo>
                  <a:cubicBezTo>
                    <a:pt x="5539540" y="1772963"/>
                    <a:pt x="5537098" y="1771742"/>
                    <a:pt x="5535878" y="1771742"/>
                  </a:cubicBezTo>
                  <a:cubicBezTo>
                    <a:pt x="5532216" y="1772963"/>
                    <a:pt x="5527333" y="1770522"/>
                    <a:pt x="5524891" y="1772963"/>
                  </a:cubicBezTo>
                  <a:cubicBezTo>
                    <a:pt x="5522450" y="1776625"/>
                    <a:pt x="5521229" y="1775405"/>
                    <a:pt x="5513905" y="1775405"/>
                  </a:cubicBezTo>
                  <a:cubicBezTo>
                    <a:pt x="5511464" y="1775405"/>
                    <a:pt x="5513905" y="1776625"/>
                    <a:pt x="5516347" y="1779067"/>
                  </a:cubicBezTo>
                  <a:cubicBezTo>
                    <a:pt x="5518788" y="1780287"/>
                    <a:pt x="5521229" y="1781508"/>
                    <a:pt x="5521229" y="1780287"/>
                  </a:cubicBezTo>
                  <a:cubicBezTo>
                    <a:pt x="5522450" y="1779067"/>
                    <a:pt x="5526112" y="1780287"/>
                    <a:pt x="5527333" y="1780287"/>
                  </a:cubicBezTo>
                  <a:cubicBezTo>
                    <a:pt x="5529774" y="1780287"/>
                    <a:pt x="5535878" y="1777846"/>
                    <a:pt x="5543202" y="1781508"/>
                  </a:cubicBezTo>
                  <a:cubicBezTo>
                    <a:pt x="5546864" y="1783949"/>
                    <a:pt x="5557850" y="1781508"/>
                    <a:pt x="5560292" y="1783949"/>
                  </a:cubicBezTo>
                  <a:cubicBezTo>
                    <a:pt x="5563954" y="1786391"/>
                    <a:pt x="5568837" y="1786391"/>
                    <a:pt x="5572499" y="1787612"/>
                  </a:cubicBezTo>
                  <a:cubicBezTo>
                    <a:pt x="5574940" y="1790053"/>
                    <a:pt x="5578602" y="1791274"/>
                    <a:pt x="5582264" y="1793715"/>
                  </a:cubicBezTo>
                  <a:cubicBezTo>
                    <a:pt x="5582264" y="1793715"/>
                    <a:pt x="5582264" y="1793715"/>
                    <a:pt x="5582264" y="1793715"/>
                  </a:cubicBezTo>
                  <a:cubicBezTo>
                    <a:pt x="5581044" y="1793715"/>
                    <a:pt x="5581044" y="1793715"/>
                    <a:pt x="5579823" y="1793715"/>
                  </a:cubicBezTo>
                  <a:cubicBezTo>
                    <a:pt x="5578602" y="1792494"/>
                    <a:pt x="5576161" y="1792494"/>
                    <a:pt x="5574940" y="1792494"/>
                  </a:cubicBezTo>
                  <a:cubicBezTo>
                    <a:pt x="5574940" y="1792494"/>
                    <a:pt x="5573719" y="1792494"/>
                    <a:pt x="5573719" y="1792494"/>
                  </a:cubicBezTo>
                  <a:cubicBezTo>
                    <a:pt x="5573719" y="1792494"/>
                    <a:pt x="5572499" y="1792494"/>
                    <a:pt x="5571278" y="1792494"/>
                  </a:cubicBezTo>
                  <a:cubicBezTo>
                    <a:pt x="5568837" y="1791274"/>
                    <a:pt x="5566395" y="1791274"/>
                    <a:pt x="5563954" y="1791274"/>
                  </a:cubicBezTo>
                  <a:cubicBezTo>
                    <a:pt x="5561512" y="1790053"/>
                    <a:pt x="5562733" y="1791274"/>
                    <a:pt x="5561512" y="1791274"/>
                  </a:cubicBezTo>
                  <a:cubicBezTo>
                    <a:pt x="5560292" y="1791274"/>
                    <a:pt x="5560292" y="1791274"/>
                    <a:pt x="5557850" y="1791274"/>
                  </a:cubicBezTo>
                  <a:cubicBezTo>
                    <a:pt x="5556630" y="1791274"/>
                    <a:pt x="5554188" y="1790053"/>
                    <a:pt x="5554188" y="1790053"/>
                  </a:cubicBezTo>
                  <a:cubicBezTo>
                    <a:pt x="5552968" y="1790053"/>
                    <a:pt x="5550526" y="1788832"/>
                    <a:pt x="5550526" y="1788832"/>
                  </a:cubicBezTo>
                  <a:cubicBezTo>
                    <a:pt x="5548085" y="1788832"/>
                    <a:pt x="5544423" y="1786391"/>
                    <a:pt x="5543202" y="1787612"/>
                  </a:cubicBezTo>
                  <a:cubicBezTo>
                    <a:pt x="5541981" y="1788832"/>
                    <a:pt x="5540761" y="1787612"/>
                    <a:pt x="5535878" y="1786391"/>
                  </a:cubicBezTo>
                  <a:cubicBezTo>
                    <a:pt x="5534657" y="1785170"/>
                    <a:pt x="5535878" y="1786391"/>
                    <a:pt x="5537098" y="1788832"/>
                  </a:cubicBezTo>
                  <a:cubicBezTo>
                    <a:pt x="5538319" y="1790053"/>
                    <a:pt x="5540761" y="1791274"/>
                    <a:pt x="5540761" y="1791274"/>
                  </a:cubicBezTo>
                  <a:cubicBezTo>
                    <a:pt x="5540761" y="1791274"/>
                    <a:pt x="5544423" y="1792494"/>
                    <a:pt x="5545643" y="1792494"/>
                  </a:cubicBezTo>
                  <a:cubicBezTo>
                    <a:pt x="5546864" y="1792494"/>
                    <a:pt x="5549305" y="1792494"/>
                    <a:pt x="5551747" y="1793715"/>
                  </a:cubicBezTo>
                  <a:cubicBezTo>
                    <a:pt x="5551747" y="1793715"/>
                    <a:pt x="5550526" y="1794936"/>
                    <a:pt x="5550526" y="1794936"/>
                  </a:cubicBezTo>
                  <a:cubicBezTo>
                    <a:pt x="5550526" y="1794936"/>
                    <a:pt x="5548085" y="1796156"/>
                    <a:pt x="5544423" y="1793715"/>
                  </a:cubicBezTo>
                  <a:cubicBezTo>
                    <a:pt x="5537098" y="1790053"/>
                    <a:pt x="5538319" y="1794936"/>
                    <a:pt x="5537098" y="1797377"/>
                  </a:cubicBezTo>
                  <a:cubicBezTo>
                    <a:pt x="5537098" y="1799819"/>
                    <a:pt x="5537098" y="1802260"/>
                    <a:pt x="5530995" y="1801039"/>
                  </a:cubicBezTo>
                  <a:cubicBezTo>
                    <a:pt x="5527333" y="1799819"/>
                    <a:pt x="5518788" y="1797377"/>
                    <a:pt x="5521229" y="1801039"/>
                  </a:cubicBezTo>
                  <a:cubicBezTo>
                    <a:pt x="5522450" y="1803481"/>
                    <a:pt x="5521229" y="1804701"/>
                    <a:pt x="5520009" y="1804701"/>
                  </a:cubicBezTo>
                  <a:cubicBezTo>
                    <a:pt x="5517567" y="1804701"/>
                    <a:pt x="5513905" y="1799819"/>
                    <a:pt x="5510243" y="1802260"/>
                  </a:cubicBezTo>
                  <a:cubicBezTo>
                    <a:pt x="5507802" y="1803481"/>
                    <a:pt x="5505360" y="1803481"/>
                    <a:pt x="5506581" y="1804701"/>
                  </a:cubicBezTo>
                  <a:cubicBezTo>
                    <a:pt x="5507802" y="1807143"/>
                    <a:pt x="5502919" y="1807143"/>
                    <a:pt x="5499257" y="1805922"/>
                  </a:cubicBezTo>
                  <a:cubicBezTo>
                    <a:pt x="5490712" y="1803481"/>
                    <a:pt x="5494374" y="1804701"/>
                    <a:pt x="5491933" y="1807143"/>
                  </a:cubicBezTo>
                  <a:cubicBezTo>
                    <a:pt x="5490712" y="1808363"/>
                    <a:pt x="5490712" y="1807143"/>
                    <a:pt x="5487050" y="1809584"/>
                  </a:cubicBezTo>
                  <a:cubicBezTo>
                    <a:pt x="5485829" y="1810805"/>
                    <a:pt x="5482167" y="1809584"/>
                    <a:pt x="5480946" y="1810805"/>
                  </a:cubicBezTo>
                  <a:cubicBezTo>
                    <a:pt x="5479726" y="1810805"/>
                    <a:pt x="5476063" y="1809584"/>
                    <a:pt x="5476063" y="1810805"/>
                  </a:cubicBezTo>
                  <a:cubicBezTo>
                    <a:pt x="5471181" y="1813246"/>
                    <a:pt x="5466298" y="1812026"/>
                    <a:pt x="5465077" y="1814467"/>
                  </a:cubicBezTo>
                  <a:cubicBezTo>
                    <a:pt x="5463856" y="1819350"/>
                    <a:pt x="5461415" y="1818129"/>
                    <a:pt x="5454091" y="1819350"/>
                  </a:cubicBezTo>
                  <a:cubicBezTo>
                    <a:pt x="5451649" y="1819350"/>
                    <a:pt x="5454091" y="1820570"/>
                    <a:pt x="5457753" y="1823012"/>
                  </a:cubicBezTo>
                  <a:cubicBezTo>
                    <a:pt x="5461415" y="1824233"/>
                    <a:pt x="5463856" y="1825453"/>
                    <a:pt x="5463856" y="1824233"/>
                  </a:cubicBezTo>
                  <a:cubicBezTo>
                    <a:pt x="5463856" y="1823012"/>
                    <a:pt x="5469960" y="1824233"/>
                    <a:pt x="5471181" y="1823012"/>
                  </a:cubicBezTo>
                  <a:cubicBezTo>
                    <a:pt x="5473622" y="1821791"/>
                    <a:pt x="5479726" y="1819350"/>
                    <a:pt x="5489491" y="1821791"/>
                  </a:cubicBezTo>
                  <a:cubicBezTo>
                    <a:pt x="5494374" y="1823012"/>
                    <a:pt x="5505360" y="1819350"/>
                    <a:pt x="5510243" y="1820570"/>
                  </a:cubicBezTo>
                  <a:cubicBezTo>
                    <a:pt x="5513905" y="1821791"/>
                    <a:pt x="5520009" y="1820570"/>
                    <a:pt x="5524891" y="1823012"/>
                  </a:cubicBezTo>
                  <a:cubicBezTo>
                    <a:pt x="5526112" y="1824233"/>
                    <a:pt x="5528554" y="1824233"/>
                    <a:pt x="5529774" y="1825453"/>
                  </a:cubicBezTo>
                  <a:cubicBezTo>
                    <a:pt x="5529774" y="1825453"/>
                    <a:pt x="5528554" y="1826674"/>
                    <a:pt x="5528554" y="1826674"/>
                  </a:cubicBezTo>
                  <a:cubicBezTo>
                    <a:pt x="5527333" y="1826674"/>
                    <a:pt x="5523671" y="1823012"/>
                    <a:pt x="5520009" y="1825453"/>
                  </a:cubicBezTo>
                  <a:cubicBezTo>
                    <a:pt x="5518788" y="1826674"/>
                    <a:pt x="5516347" y="1826674"/>
                    <a:pt x="5516347" y="1827895"/>
                  </a:cubicBezTo>
                  <a:cubicBezTo>
                    <a:pt x="5516347" y="1830336"/>
                    <a:pt x="5512684" y="1829115"/>
                    <a:pt x="5509022" y="1827895"/>
                  </a:cubicBezTo>
                  <a:cubicBezTo>
                    <a:pt x="5505360" y="1826674"/>
                    <a:pt x="5504140" y="1826674"/>
                    <a:pt x="5502919" y="1826674"/>
                  </a:cubicBezTo>
                  <a:cubicBezTo>
                    <a:pt x="5502919" y="1826674"/>
                    <a:pt x="5502919" y="1827895"/>
                    <a:pt x="5501698" y="1829115"/>
                  </a:cubicBezTo>
                  <a:cubicBezTo>
                    <a:pt x="5500477" y="1830336"/>
                    <a:pt x="5500477" y="1829115"/>
                    <a:pt x="5496815" y="1831557"/>
                  </a:cubicBezTo>
                  <a:cubicBezTo>
                    <a:pt x="5495595" y="1832777"/>
                    <a:pt x="5491933" y="1831557"/>
                    <a:pt x="5491933" y="1831557"/>
                  </a:cubicBezTo>
                  <a:cubicBezTo>
                    <a:pt x="5490712" y="1831557"/>
                    <a:pt x="5487050" y="1830336"/>
                    <a:pt x="5487050" y="1830336"/>
                  </a:cubicBezTo>
                  <a:cubicBezTo>
                    <a:pt x="5483388" y="1831557"/>
                    <a:pt x="5477284" y="1830336"/>
                    <a:pt x="5476063" y="1833998"/>
                  </a:cubicBezTo>
                  <a:cubicBezTo>
                    <a:pt x="5473622" y="1838881"/>
                    <a:pt x="5472401" y="1837660"/>
                    <a:pt x="5465077" y="1837660"/>
                  </a:cubicBezTo>
                  <a:cubicBezTo>
                    <a:pt x="5462636" y="1837660"/>
                    <a:pt x="5465077" y="1838881"/>
                    <a:pt x="5468739" y="1841322"/>
                  </a:cubicBezTo>
                  <a:cubicBezTo>
                    <a:pt x="5471181" y="1842543"/>
                    <a:pt x="5473622" y="1843764"/>
                    <a:pt x="5474843" y="1842543"/>
                  </a:cubicBezTo>
                  <a:cubicBezTo>
                    <a:pt x="5474843" y="1841322"/>
                    <a:pt x="5479726" y="1842543"/>
                    <a:pt x="5482167" y="1841322"/>
                  </a:cubicBezTo>
                  <a:cubicBezTo>
                    <a:pt x="5484608" y="1840102"/>
                    <a:pt x="5490712" y="1837660"/>
                    <a:pt x="5499257" y="1840102"/>
                  </a:cubicBezTo>
                  <a:cubicBezTo>
                    <a:pt x="5501698" y="1841322"/>
                    <a:pt x="5505360" y="1840102"/>
                    <a:pt x="5509022" y="1840102"/>
                  </a:cubicBezTo>
                  <a:cubicBezTo>
                    <a:pt x="5512684" y="1840102"/>
                    <a:pt x="5516347" y="1838881"/>
                    <a:pt x="5518788" y="1840102"/>
                  </a:cubicBezTo>
                  <a:cubicBezTo>
                    <a:pt x="5522450" y="1841322"/>
                    <a:pt x="5528554" y="1840102"/>
                    <a:pt x="5532216" y="1842543"/>
                  </a:cubicBezTo>
                  <a:cubicBezTo>
                    <a:pt x="5534657" y="1843764"/>
                    <a:pt x="5538319" y="1844984"/>
                    <a:pt x="5541981" y="1846205"/>
                  </a:cubicBezTo>
                  <a:cubicBezTo>
                    <a:pt x="5543202" y="1846205"/>
                    <a:pt x="5544423" y="1847426"/>
                    <a:pt x="5545643" y="1847426"/>
                  </a:cubicBezTo>
                  <a:cubicBezTo>
                    <a:pt x="5545643" y="1847426"/>
                    <a:pt x="5544423" y="1848647"/>
                    <a:pt x="5544423" y="1848647"/>
                  </a:cubicBezTo>
                  <a:cubicBezTo>
                    <a:pt x="5544423" y="1848647"/>
                    <a:pt x="5544423" y="1848647"/>
                    <a:pt x="5544423" y="1848647"/>
                  </a:cubicBezTo>
                  <a:cubicBezTo>
                    <a:pt x="5544423" y="1848647"/>
                    <a:pt x="5544423" y="1848647"/>
                    <a:pt x="5543202" y="1848647"/>
                  </a:cubicBezTo>
                  <a:cubicBezTo>
                    <a:pt x="5541981" y="1848647"/>
                    <a:pt x="5540761" y="1848647"/>
                    <a:pt x="5539540" y="1848647"/>
                  </a:cubicBezTo>
                  <a:cubicBezTo>
                    <a:pt x="5538319" y="1848647"/>
                    <a:pt x="5535878" y="1848647"/>
                    <a:pt x="5534657" y="1848647"/>
                  </a:cubicBezTo>
                  <a:cubicBezTo>
                    <a:pt x="5532216" y="1851088"/>
                    <a:pt x="5527333" y="1849867"/>
                    <a:pt x="5526112" y="1852309"/>
                  </a:cubicBezTo>
                  <a:cubicBezTo>
                    <a:pt x="5526112" y="1852309"/>
                    <a:pt x="5526112" y="1852309"/>
                    <a:pt x="5526112" y="1852309"/>
                  </a:cubicBezTo>
                  <a:cubicBezTo>
                    <a:pt x="5526112" y="1852309"/>
                    <a:pt x="5526112" y="1852309"/>
                    <a:pt x="5526112" y="1852309"/>
                  </a:cubicBezTo>
                  <a:cubicBezTo>
                    <a:pt x="5526112" y="1852309"/>
                    <a:pt x="5526112" y="1852309"/>
                    <a:pt x="5526112" y="1852309"/>
                  </a:cubicBezTo>
                  <a:cubicBezTo>
                    <a:pt x="5526112" y="1852309"/>
                    <a:pt x="5526112" y="1852309"/>
                    <a:pt x="5526112" y="1853529"/>
                  </a:cubicBezTo>
                  <a:cubicBezTo>
                    <a:pt x="5524891" y="1854750"/>
                    <a:pt x="5524891" y="1853529"/>
                    <a:pt x="5522450" y="1855971"/>
                  </a:cubicBezTo>
                  <a:cubicBezTo>
                    <a:pt x="5521229" y="1857191"/>
                    <a:pt x="5518788" y="1857191"/>
                    <a:pt x="5517567" y="1857191"/>
                  </a:cubicBezTo>
                  <a:cubicBezTo>
                    <a:pt x="5516347" y="1857191"/>
                    <a:pt x="5512684" y="1857191"/>
                    <a:pt x="5512684" y="1857191"/>
                  </a:cubicBezTo>
                  <a:cubicBezTo>
                    <a:pt x="5509022" y="1859633"/>
                    <a:pt x="5504140" y="1858412"/>
                    <a:pt x="5502919" y="1862074"/>
                  </a:cubicBezTo>
                  <a:cubicBezTo>
                    <a:pt x="5501698" y="1866957"/>
                    <a:pt x="5500477" y="1865736"/>
                    <a:pt x="5493153" y="1866957"/>
                  </a:cubicBezTo>
                  <a:cubicBezTo>
                    <a:pt x="5490712" y="1866957"/>
                    <a:pt x="5493153" y="1868178"/>
                    <a:pt x="5496815" y="1869398"/>
                  </a:cubicBezTo>
                  <a:cubicBezTo>
                    <a:pt x="5499257" y="1870619"/>
                    <a:pt x="5501698" y="1870619"/>
                    <a:pt x="5502919" y="1869398"/>
                  </a:cubicBezTo>
                  <a:cubicBezTo>
                    <a:pt x="5502919" y="1868178"/>
                    <a:pt x="5507802" y="1868178"/>
                    <a:pt x="5509022" y="1866957"/>
                  </a:cubicBezTo>
                  <a:cubicBezTo>
                    <a:pt x="5511464" y="1865736"/>
                    <a:pt x="5516347" y="1862074"/>
                    <a:pt x="5524891" y="1863295"/>
                  </a:cubicBezTo>
                  <a:cubicBezTo>
                    <a:pt x="5528554" y="1864516"/>
                    <a:pt x="5538319" y="1859633"/>
                    <a:pt x="5543202" y="1860854"/>
                  </a:cubicBezTo>
                  <a:cubicBezTo>
                    <a:pt x="5546864" y="1862074"/>
                    <a:pt x="5551747" y="1860854"/>
                    <a:pt x="5556630" y="1862074"/>
                  </a:cubicBezTo>
                  <a:cubicBezTo>
                    <a:pt x="5557850" y="1862074"/>
                    <a:pt x="5557850" y="1862074"/>
                    <a:pt x="5559071" y="1863295"/>
                  </a:cubicBezTo>
                  <a:cubicBezTo>
                    <a:pt x="5559071" y="1863295"/>
                    <a:pt x="5557850" y="1863295"/>
                    <a:pt x="5557850" y="1863295"/>
                  </a:cubicBezTo>
                  <a:cubicBezTo>
                    <a:pt x="5556630" y="1864516"/>
                    <a:pt x="5554188" y="1863295"/>
                    <a:pt x="5554188" y="1865736"/>
                  </a:cubicBezTo>
                  <a:cubicBezTo>
                    <a:pt x="5554188" y="1868178"/>
                    <a:pt x="5550526" y="1866957"/>
                    <a:pt x="5548085" y="1865736"/>
                  </a:cubicBezTo>
                  <a:cubicBezTo>
                    <a:pt x="5541981" y="1862074"/>
                    <a:pt x="5544423" y="1864516"/>
                    <a:pt x="5541981" y="1865736"/>
                  </a:cubicBezTo>
                  <a:cubicBezTo>
                    <a:pt x="5540761" y="1866957"/>
                    <a:pt x="5540761" y="1864516"/>
                    <a:pt x="5537098" y="1866957"/>
                  </a:cubicBezTo>
                  <a:cubicBezTo>
                    <a:pt x="5535878" y="1868178"/>
                    <a:pt x="5533436" y="1866957"/>
                    <a:pt x="5532216" y="1866957"/>
                  </a:cubicBezTo>
                  <a:cubicBezTo>
                    <a:pt x="5530995" y="1866957"/>
                    <a:pt x="5528554" y="1865736"/>
                    <a:pt x="5528554" y="1865736"/>
                  </a:cubicBezTo>
                  <a:cubicBezTo>
                    <a:pt x="5524891" y="1866957"/>
                    <a:pt x="5520009" y="1864516"/>
                    <a:pt x="5517567" y="1868178"/>
                  </a:cubicBezTo>
                  <a:cubicBezTo>
                    <a:pt x="5513905" y="1873061"/>
                    <a:pt x="5513905" y="1871840"/>
                    <a:pt x="5506581" y="1870619"/>
                  </a:cubicBezTo>
                  <a:cubicBezTo>
                    <a:pt x="5504140" y="1870619"/>
                    <a:pt x="5505360" y="1871840"/>
                    <a:pt x="5509022" y="1874281"/>
                  </a:cubicBezTo>
                  <a:cubicBezTo>
                    <a:pt x="5511464" y="1875502"/>
                    <a:pt x="5512684" y="1876723"/>
                    <a:pt x="5513905" y="1876723"/>
                  </a:cubicBezTo>
                  <a:cubicBezTo>
                    <a:pt x="5515126" y="1875502"/>
                    <a:pt x="5518788" y="1876723"/>
                    <a:pt x="5521229" y="1876723"/>
                  </a:cubicBezTo>
                  <a:cubicBezTo>
                    <a:pt x="5523671" y="1875502"/>
                    <a:pt x="5529774" y="1874281"/>
                    <a:pt x="5537098" y="1877943"/>
                  </a:cubicBezTo>
                  <a:cubicBezTo>
                    <a:pt x="5538319" y="1879164"/>
                    <a:pt x="5541981" y="1879164"/>
                    <a:pt x="5545643" y="1879164"/>
                  </a:cubicBezTo>
                  <a:cubicBezTo>
                    <a:pt x="5549305" y="1879164"/>
                    <a:pt x="5552968" y="1879164"/>
                    <a:pt x="5554188" y="1880385"/>
                  </a:cubicBezTo>
                  <a:cubicBezTo>
                    <a:pt x="5557850" y="1882826"/>
                    <a:pt x="5562733" y="1881605"/>
                    <a:pt x="5565175" y="1884047"/>
                  </a:cubicBezTo>
                  <a:cubicBezTo>
                    <a:pt x="5567616" y="1885268"/>
                    <a:pt x="5570057" y="1887709"/>
                    <a:pt x="5572499" y="1890150"/>
                  </a:cubicBezTo>
                  <a:cubicBezTo>
                    <a:pt x="5573719" y="1891371"/>
                    <a:pt x="5574940" y="1891371"/>
                    <a:pt x="5574940" y="1891371"/>
                  </a:cubicBezTo>
                  <a:cubicBezTo>
                    <a:pt x="5572499" y="1891371"/>
                    <a:pt x="5571278" y="1892592"/>
                    <a:pt x="5568837" y="1893812"/>
                  </a:cubicBezTo>
                  <a:cubicBezTo>
                    <a:pt x="5568837" y="1893812"/>
                    <a:pt x="5570057" y="1887709"/>
                    <a:pt x="5563954" y="1891371"/>
                  </a:cubicBezTo>
                  <a:cubicBezTo>
                    <a:pt x="5563954" y="1891371"/>
                    <a:pt x="5561512" y="1891371"/>
                    <a:pt x="5559071" y="1888930"/>
                  </a:cubicBezTo>
                  <a:cubicBezTo>
                    <a:pt x="5554188" y="1884047"/>
                    <a:pt x="5552968" y="1887709"/>
                    <a:pt x="5551747" y="1890150"/>
                  </a:cubicBezTo>
                  <a:cubicBezTo>
                    <a:pt x="5550526" y="1892592"/>
                    <a:pt x="5550526" y="1895033"/>
                    <a:pt x="5544423" y="1891371"/>
                  </a:cubicBezTo>
                  <a:cubicBezTo>
                    <a:pt x="5540761" y="1888930"/>
                    <a:pt x="5534657" y="1884047"/>
                    <a:pt x="5534657" y="1888930"/>
                  </a:cubicBezTo>
                  <a:cubicBezTo>
                    <a:pt x="5534657" y="1891371"/>
                    <a:pt x="5533436" y="1892592"/>
                    <a:pt x="5530995" y="1891371"/>
                  </a:cubicBezTo>
                  <a:cubicBezTo>
                    <a:pt x="5528554" y="1891371"/>
                    <a:pt x="5527333" y="1885268"/>
                    <a:pt x="5522450" y="1886488"/>
                  </a:cubicBezTo>
                  <a:cubicBezTo>
                    <a:pt x="5520009" y="1886488"/>
                    <a:pt x="5517567" y="1886488"/>
                    <a:pt x="5517567" y="1887709"/>
                  </a:cubicBezTo>
                  <a:cubicBezTo>
                    <a:pt x="5516347" y="1890150"/>
                    <a:pt x="5513905" y="1888930"/>
                    <a:pt x="5510243" y="1886488"/>
                  </a:cubicBezTo>
                  <a:cubicBezTo>
                    <a:pt x="5506581" y="1884047"/>
                    <a:pt x="5505360" y="1882826"/>
                    <a:pt x="5505360" y="1884047"/>
                  </a:cubicBezTo>
                  <a:cubicBezTo>
                    <a:pt x="5505360" y="1884047"/>
                    <a:pt x="5504140" y="1885268"/>
                    <a:pt x="5502919" y="1885268"/>
                  </a:cubicBezTo>
                  <a:cubicBezTo>
                    <a:pt x="5500477" y="1886488"/>
                    <a:pt x="5501698" y="1884047"/>
                    <a:pt x="5498036" y="1885268"/>
                  </a:cubicBezTo>
                  <a:cubicBezTo>
                    <a:pt x="5495595" y="1886488"/>
                    <a:pt x="5493153" y="1884047"/>
                    <a:pt x="5491933" y="1884047"/>
                  </a:cubicBezTo>
                  <a:cubicBezTo>
                    <a:pt x="5490712" y="1884047"/>
                    <a:pt x="5488270" y="1881605"/>
                    <a:pt x="5487050" y="1881605"/>
                  </a:cubicBezTo>
                  <a:cubicBezTo>
                    <a:pt x="5482167" y="1881605"/>
                    <a:pt x="5477284" y="1879164"/>
                    <a:pt x="5474843" y="1881605"/>
                  </a:cubicBezTo>
                  <a:cubicBezTo>
                    <a:pt x="5471181" y="1885268"/>
                    <a:pt x="5469960" y="1884047"/>
                    <a:pt x="5462636" y="1881605"/>
                  </a:cubicBezTo>
                  <a:cubicBezTo>
                    <a:pt x="5460194" y="1880385"/>
                    <a:pt x="5461415" y="1882826"/>
                    <a:pt x="5463856" y="1885268"/>
                  </a:cubicBezTo>
                  <a:cubicBezTo>
                    <a:pt x="5466298" y="1887709"/>
                    <a:pt x="5468739" y="1888930"/>
                    <a:pt x="5468739" y="1887709"/>
                  </a:cubicBezTo>
                  <a:cubicBezTo>
                    <a:pt x="5469960" y="1886488"/>
                    <a:pt x="5473622" y="1888930"/>
                    <a:pt x="5476063" y="1888930"/>
                  </a:cubicBezTo>
                  <a:cubicBezTo>
                    <a:pt x="5478505" y="1888930"/>
                    <a:pt x="5485829" y="1887709"/>
                    <a:pt x="5493153" y="1892592"/>
                  </a:cubicBezTo>
                  <a:cubicBezTo>
                    <a:pt x="5494374" y="1893812"/>
                    <a:pt x="5499257" y="1895033"/>
                    <a:pt x="5502919" y="1895033"/>
                  </a:cubicBezTo>
                  <a:cubicBezTo>
                    <a:pt x="5505360" y="1895033"/>
                    <a:pt x="5507802" y="1896254"/>
                    <a:pt x="5509022" y="1896254"/>
                  </a:cubicBezTo>
                  <a:cubicBezTo>
                    <a:pt x="5509022" y="1896254"/>
                    <a:pt x="5510243" y="1898695"/>
                    <a:pt x="5511464" y="1899916"/>
                  </a:cubicBezTo>
                  <a:cubicBezTo>
                    <a:pt x="5513905" y="1901137"/>
                    <a:pt x="5515126" y="1902357"/>
                    <a:pt x="5516347" y="1902357"/>
                  </a:cubicBezTo>
                  <a:cubicBezTo>
                    <a:pt x="5517567" y="1901137"/>
                    <a:pt x="5520009" y="1902357"/>
                    <a:pt x="5522450" y="1902357"/>
                  </a:cubicBezTo>
                  <a:cubicBezTo>
                    <a:pt x="5523671" y="1902357"/>
                    <a:pt x="5523671" y="1903578"/>
                    <a:pt x="5523671" y="1903578"/>
                  </a:cubicBezTo>
                  <a:cubicBezTo>
                    <a:pt x="5526112" y="1904799"/>
                    <a:pt x="5527333" y="1907240"/>
                    <a:pt x="5529774" y="1909682"/>
                  </a:cubicBezTo>
                  <a:cubicBezTo>
                    <a:pt x="5528554" y="1909682"/>
                    <a:pt x="5528554" y="1909682"/>
                    <a:pt x="5527333" y="1910902"/>
                  </a:cubicBezTo>
                  <a:cubicBezTo>
                    <a:pt x="5527333" y="1910902"/>
                    <a:pt x="5527333" y="1910902"/>
                    <a:pt x="5527333" y="1910902"/>
                  </a:cubicBezTo>
                  <a:lnTo>
                    <a:pt x="5524891" y="1910902"/>
                  </a:lnTo>
                  <a:cubicBezTo>
                    <a:pt x="5523671" y="1910902"/>
                    <a:pt x="5522450" y="1909682"/>
                    <a:pt x="5521229" y="1908461"/>
                  </a:cubicBezTo>
                  <a:cubicBezTo>
                    <a:pt x="5515126" y="1904799"/>
                    <a:pt x="5517567" y="1906019"/>
                    <a:pt x="5515126" y="1907240"/>
                  </a:cubicBezTo>
                  <a:cubicBezTo>
                    <a:pt x="5513905" y="1908461"/>
                    <a:pt x="5513905" y="1906019"/>
                    <a:pt x="5511464" y="1908461"/>
                  </a:cubicBezTo>
                  <a:cubicBezTo>
                    <a:pt x="5510243" y="1909682"/>
                    <a:pt x="5507802" y="1907240"/>
                    <a:pt x="5506581" y="1907240"/>
                  </a:cubicBezTo>
                  <a:cubicBezTo>
                    <a:pt x="5506581" y="1907240"/>
                    <a:pt x="5506581" y="1907240"/>
                    <a:pt x="5506581" y="1907240"/>
                  </a:cubicBezTo>
                  <a:cubicBezTo>
                    <a:pt x="5506581" y="1906019"/>
                    <a:pt x="5506581" y="1903578"/>
                    <a:pt x="5506581" y="1899916"/>
                  </a:cubicBezTo>
                  <a:cubicBezTo>
                    <a:pt x="5506581" y="1897475"/>
                    <a:pt x="5504140" y="1899916"/>
                    <a:pt x="5502919" y="1903578"/>
                  </a:cubicBezTo>
                  <a:cubicBezTo>
                    <a:pt x="5502919" y="1904799"/>
                    <a:pt x="5501698" y="1904799"/>
                    <a:pt x="5501698" y="1906019"/>
                  </a:cubicBezTo>
                  <a:cubicBezTo>
                    <a:pt x="5498036" y="1906019"/>
                    <a:pt x="5495595" y="1904799"/>
                    <a:pt x="5494374" y="1906019"/>
                  </a:cubicBezTo>
                  <a:cubicBezTo>
                    <a:pt x="5491933" y="1909682"/>
                    <a:pt x="5490712" y="1908461"/>
                    <a:pt x="5484608" y="1907240"/>
                  </a:cubicBezTo>
                  <a:cubicBezTo>
                    <a:pt x="5482167" y="1907240"/>
                    <a:pt x="5483388" y="1908461"/>
                    <a:pt x="5485829" y="1910902"/>
                  </a:cubicBezTo>
                  <a:cubicBezTo>
                    <a:pt x="5488270" y="1912123"/>
                    <a:pt x="5489491" y="1913344"/>
                    <a:pt x="5490712" y="1913344"/>
                  </a:cubicBezTo>
                  <a:cubicBezTo>
                    <a:pt x="5491933" y="1913344"/>
                    <a:pt x="5495595" y="1914564"/>
                    <a:pt x="5496815" y="1913344"/>
                  </a:cubicBezTo>
                  <a:cubicBezTo>
                    <a:pt x="5498036" y="1913344"/>
                    <a:pt x="5500477" y="1913344"/>
                    <a:pt x="5502919" y="1913344"/>
                  </a:cubicBezTo>
                  <a:cubicBezTo>
                    <a:pt x="5502919" y="1914564"/>
                    <a:pt x="5504140" y="1917006"/>
                    <a:pt x="5505360" y="1918226"/>
                  </a:cubicBezTo>
                  <a:cubicBezTo>
                    <a:pt x="5505360" y="1918226"/>
                    <a:pt x="5506581" y="1919447"/>
                    <a:pt x="5507802" y="1920668"/>
                  </a:cubicBezTo>
                  <a:cubicBezTo>
                    <a:pt x="5509022" y="1921889"/>
                    <a:pt x="5509022" y="1923109"/>
                    <a:pt x="5510243" y="1924330"/>
                  </a:cubicBezTo>
                  <a:cubicBezTo>
                    <a:pt x="5511464" y="1925551"/>
                    <a:pt x="5512684" y="1926772"/>
                    <a:pt x="5512684" y="1929213"/>
                  </a:cubicBezTo>
                  <a:cubicBezTo>
                    <a:pt x="5509022" y="1925551"/>
                    <a:pt x="5505360" y="1921889"/>
                    <a:pt x="5504140" y="1926772"/>
                  </a:cubicBezTo>
                  <a:cubicBezTo>
                    <a:pt x="5502919" y="1929213"/>
                    <a:pt x="5501698" y="1930433"/>
                    <a:pt x="5499257" y="1930433"/>
                  </a:cubicBezTo>
                  <a:cubicBezTo>
                    <a:pt x="5496815" y="1929213"/>
                    <a:pt x="5496815" y="1921889"/>
                    <a:pt x="5490712" y="1921889"/>
                  </a:cubicBezTo>
                  <a:cubicBezTo>
                    <a:pt x="5487050" y="1921889"/>
                    <a:pt x="5484608" y="1920668"/>
                    <a:pt x="5483388" y="1923109"/>
                  </a:cubicBezTo>
                  <a:cubicBezTo>
                    <a:pt x="5480946" y="1926772"/>
                    <a:pt x="5478505" y="1923109"/>
                    <a:pt x="5474843" y="1919447"/>
                  </a:cubicBezTo>
                  <a:cubicBezTo>
                    <a:pt x="5471181" y="1915785"/>
                    <a:pt x="5471181" y="1914564"/>
                    <a:pt x="5469960" y="1914564"/>
                  </a:cubicBezTo>
                  <a:cubicBezTo>
                    <a:pt x="5468739" y="1914564"/>
                    <a:pt x="5468739" y="1915785"/>
                    <a:pt x="5466298" y="1915785"/>
                  </a:cubicBezTo>
                  <a:cubicBezTo>
                    <a:pt x="5463856" y="1915785"/>
                    <a:pt x="5465077" y="1914564"/>
                    <a:pt x="5458974" y="1914564"/>
                  </a:cubicBezTo>
                  <a:cubicBezTo>
                    <a:pt x="5456532" y="1914564"/>
                    <a:pt x="5454091" y="1912123"/>
                    <a:pt x="5452870" y="1910902"/>
                  </a:cubicBezTo>
                  <a:cubicBezTo>
                    <a:pt x="5450429" y="1910902"/>
                    <a:pt x="5449208" y="1907240"/>
                    <a:pt x="5447987" y="1906019"/>
                  </a:cubicBezTo>
                  <a:cubicBezTo>
                    <a:pt x="5441884" y="1904799"/>
                    <a:pt x="5437001" y="1899916"/>
                    <a:pt x="5432118" y="1901137"/>
                  </a:cubicBezTo>
                  <a:cubicBezTo>
                    <a:pt x="5424794" y="1904799"/>
                    <a:pt x="5424794" y="1902357"/>
                    <a:pt x="5416249" y="1896254"/>
                  </a:cubicBezTo>
                  <a:cubicBezTo>
                    <a:pt x="5413808" y="1895033"/>
                    <a:pt x="5413808" y="1897475"/>
                    <a:pt x="5416249" y="1902357"/>
                  </a:cubicBezTo>
                  <a:cubicBezTo>
                    <a:pt x="5417470" y="1906019"/>
                    <a:pt x="5419911" y="1908461"/>
                    <a:pt x="5421132" y="1908461"/>
                  </a:cubicBezTo>
                  <a:cubicBezTo>
                    <a:pt x="5422353" y="1908461"/>
                    <a:pt x="5427235" y="1912123"/>
                    <a:pt x="5430898" y="1913344"/>
                  </a:cubicBezTo>
                  <a:cubicBezTo>
                    <a:pt x="5432118" y="1913344"/>
                    <a:pt x="5435780" y="1914564"/>
                    <a:pt x="5439442" y="1915785"/>
                  </a:cubicBezTo>
                  <a:cubicBezTo>
                    <a:pt x="5443105" y="1917006"/>
                    <a:pt x="5447987" y="1920668"/>
                    <a:pt x="5450429" y="1924330"/>
                  </a:cubicBezTo>
                  <a:cubicBezTo>
                    <a:pt x="5451649" y="1925551"/>
                    <a:pt x="5452870" y="1926772"/>
                    <a:pt x="5455312" y="1927992"/>
                  </a:cubicBezTo>
                  <a:cubicBezTo>
                    <a:pt x="5457753" y="1929213"/>
                    <a:pt x="5460194" y="1930433"/>
                    <a:pt x="5462636" y="1931654"/>
                  </a:cubicBezTo>
                  <a:cubicBezTo>
                    <a:pt x="5467519" y="1934096"/>
                    <a:pt x="5472401" y="1935316"/>
                    <a:pt x="5473622" y="1937758"/>
                  </a:cubicBezTo>
                  <a:cubicBezTo>
                    <a:pt x="5477284" y="1942640"/>
                    <a:pt x="5484608" y="1945082"/>
                    <a:pt x="5487050" y="1948744"/>
                  </a:cubicBezTo>
                  <a:cubicBezTo>
                    <a:pt x="5489491" y="1953627"/>
                    <a:pt x="5493153" y="1958510"/>
                    <a:pt x="5498036" y="1963393"/>
                  </a:cubicBezTo>
                  <a:cubicBezTo>
                    <a:pt x="5496815" y="1963393"/>
                    <a:pt x="5495595" y="1963393"/>
                    <a:pt x="5495595" y="1964613"/>
                  </a:cubicBezTo>
                  <a:cubicBezTo>
                    <a:pt x="5495595" y="1967054"/>
                    <a:pt x="5491933" y="1965834"/>
                    <a:pt x="5488270" y="1964613"/>
                  </a:cubicBezTo>
                  <a:cubicBezTo>
                    <a:pt x="5480946" y="1960951"/>
                    <a:pt x="5484608" y="1963393"/>
                    <a:pt x="5480946" y="1964613"/>
                  </a:cubicBezTo>
                  <a:cubicBezTo>
                    <a:pt x="5479726" y="1965834"/>
                    <a:pt x="5479726" y="1964613"/>
                    <a:pt x="5476063" y="1965834"/>
                  </a:cubicBezTo>
                  <a:cubicBezTo>
                    <a:pt x="5474843" y="1967054"/>
                    <a:pt x="5472401" y="1965834"/>
                    <a:pt x="5471181" y="1965834"/>
                  </a:cubicBezTo>
                  <a:cubicBezTo>
                    <a:pt x="5469960" y="1965834"/>
                    <a:pt x="5467519" y="1964613"/>
                    <a:pt x="5466298" y="1964613"/>
                  </a:cubicBezTo>
                  <a:cubicBezTo>
                    <a:pt x="5462636" y="1965834"/>
                    <a:pt x="5457753" y="1964613"/>
                    <a:pt x="5455312" y="1967054"/>
                  </a:cubicBezTo>
                  <a:cubicBezTo>
                    <a:pt x="5452870" y="1971937"/>
                    <a:pt x="5451649" y="1969496"/>
                    <a:pt x="5444325" y="1969496"/>
                  </a:cubicBezTo>
                  <a:cubicBezTo>
                    <a:pt x="5441884" y="1969496"/>
                    <a:pt x="5444325" y="1970717"/>
                    <a:pt x="5446767" y="1973158"/>
                  </a:cubicBezTo>
                  <a:cubicBezTo>
                    <a:pt x="5449208" y="1974379"/>
                    <a:pt x="5451649" y="1975600"/>
                    <a:pt x="5451649" y="1974379"/>
                  </a:cubicBezTo>
                  <a:cubicBezTo>
                    <a:pt x="5452870" y="1973158"/>
                    <a:pt x="5456532" y="1974379"/>
                    <a:pt x="5458974" y="1974379"/>
                  </a:cubicBezTo>
                  <a:cubicBezTo>
                    <a:pt x="5460194" y="1974379"/>
                    <a:pt x="5465077" y="1971937"/>
                    <a:pt x="5469960" y="1973158"/>
                  </a:cubicBezTo>
                  <a:cubicBezTo>
                    <a:pt x="5469960" y="1973158"/>
                    <a:pt x="5469960" y="1973158"/>
                    <a:pt x="5469960" y="1973158"/>
                  </a:cubicBezTo>
                  <a:cubicBezTo>
                    <a:pt x="5467519" y="1974379"/>
                    <a:pt x="5466298" y="1976820"/>
                    <a:pt x="5465077" y="1979261"/>
                  </a:cubicBezTo>
                  <a:cubicBezTo>
                    <a:pt x="5461415" y="1982924"/>
                    <a:pt x="5461415" y="1987807"/>
                    <a:pt x="5452870" y="1981703"/>
                  </a:cubicBezTo>
                  <a:cubicBezTo>
                    <a:pt x="5450429" y="1980482"/>
                    <a:pt x="5446767" y="1976820"/>
                    <a:pt x="5444325" y="1974379"/>
                  </a:cubicBezTo>
                  <a:cubicBezTo>
                    <a:pt x="5441884" y="1971937"/>
                    <a:pt x="5439442" y="1971937"/>
                    <a:pt x="5438222" y="1976820"/>
                  </a:cubicBezTo>
                  <a:cubicBezTo>
                    <a:pt x="5437001" y="1980482"/>
                    <a:pt x="5434560" y="1981703"/>
                    <a:pt x="5432118" y="1981703"/>
                  </a:cubicBezTo>
                  <a:cubicBezTo>
                    <a:pt x="5430898" y="1981703"/>
                    <a:pt x="5429677" y="1979261"/>
                    <a:pt x="5428456" y="1976820"/>
                  </a:cubicBezTo>
                  <a:cubicBezTo>
                    <a:pt x="5427235" y="1974379"/>
                    <a:pt x="5424794" y="1971937"/>
                    <a:pt x="5421132" y="1973158"/>
                  </a:cubicBezTo>
                  <a:cubicBezTo>
                    <a:pt x="5417470" y="1973158"/>
                    <a:pt x="5413808" y="1971937"/>
                    <a:pt x="5412587" y="1974379"/>
                  </a:cubicBezTo>
                  <a:cubicBezTo>
                    <a:pt x="5410146" y="1979261"/>
                    <a:pt x="5405263" y="1974379"/>
                    <a:pt x="5401601" y="1969496"/>
                  </a:cubicBezTo>
                  <a:cubicBezTo>
                    <a:pt x="5397939" y="1964613"/>
                    <a:pt x="5396718" y="1963393"/>
                    <a:pt x="5395497" y="1963393"/>
                  </a:cubicBezTo>
                  <a:cubicBezTo>
                    <a:pt x="5394277" y="1963393"/>
                    <a:pt x="5394277" y="1964613"/>
                    <a:pt x="5390614" y="1964613"/>
                  </a:cubicBezTo>
                  <a:cubicBezTo>
                    <a:pt x="5386952" y="1964613"/>
                    <a:pt x="5389394" y="1963393"/>
                    <a:pt x="5382070" y="1963393"/>
                  </a:cubicBezTo>
                  <a:cubicBezTo>
                    <a:pt x="5380849" y="1963393"/>
                    <a:pt x="5378407" y="1962172"/>
                    <a:pt x="5377187" y="1960951"/>
                  </a:cubicBezTo>
                  <a:cubicBezTo>
                    <a:pt x="5375966" y="1959730"/>
                    <a:pt x="5374745" y="1958510"/>
                    <a:pt x="5373525" y="1958510"/>
                  </a:cubicBezTo>
                  <a:cubicBezTo>
                    <a:pt x="5371083" y="1957289"/>
                    <a:pt x="5368642" y="1952406"/>
                    <a:pt x="5368642" y="1952406"/>
                  </a:cubicBezTo>
                  <a:cubicBezTo>
                    <a:pt x="5366200" y="1952406"/>
                    <a:pt x="5364980" y="1951186"/>
                    <a:pt x="5363759" y="1949965"/>
                  </a:cubicBezTo>
                  <a:cubicBezTo>
                    <a:pt x="5362538" y="1948744"/>
                    <a:pt x="5361318" y="1947523"/>
                    <a:pt x="5358876" y="1946303"/>
                  </a:cubicBezTo>
                  <a:cubicBezTo>
                    <a:pt x="5356435" y="1943861"/>
                    <a:pt x="5353993" y="1942640"/>
                    <a:pt x="5350331" y="1943861"/>
                  </a:cubicBezTo>
                  <a:cubicBezTo>
                    <a:pt x="5345449" y="1945082"/>
                    <a:pt x="5343007" y="1945082"/>
                    <a:pt x="5340566" y="1943861"/>
                  </a:cubicBezTo>
                  <a:cubicBezTo>
                    <a:pt x="5339345" y="1942640"/>
                    <a:pt x="5338124" y="1941420"/>
                    <a:pt x="5336904" y="1940199"/>
                  </a:cubicBezTo>
                  <a:cubicBezTo>
                    <a:pt x="5335683" y="1938979"/>
                    <a:pt x="5335683" y="1937758"/>
                    <a:pt x="5334462" y="1937758"/>
                  </a:cubicBezTo>
                  <a:cubicBezTo>
                    <a:pt x="5333242" y="1936537"/>
                    <a:pt x="5333242" y="1935316"/>
                    <a:pt x="5332021" y="1934096"/>
                  </a:cubicBezTo>
                  <a:cubicBezTo>
                    <a:pt x="5329579" y="1930433"/>
                    <a:pt x="5328359" y="1935316"/>
                    <a:pt x="5329579" y="1942640"/>
                  </a:cubicBezTo>
                  <a:cubicBezTo>
                    <a:pt x="5329579" y="1943861"/>
                    <a:pt x="5329579" y="1945082"/>
                    <a:pt x="5330800" y="1946303"/>
                  </a:cubicBezTo>
                  <a:cubicBezTo>
                    <a:pt x="5330800" y="1947523"/>
                    <a:pt x="5332021" y="1948744"/>
                    <a:pt x="5332021" y="1949965"/>
                  </a:cubicBezTo>
                  <a:cubicBezTo>
                    <a:pt x="5333242" y="1951186"/>
                    <a:pt x="5333242" y="1952406"/>
                    <a:pt x="5334462" y="1952406"/>
                  </a:cubicBezTo>
                  <a:cubicBezTo>
                    <a:pt x="5335683" y="1952406"/>
                    <a:pt x="5336904" y="1953627"/>
                    <a:pt x="5339345" y="1956068"/>
                  </a:cubicBezTo>
                  <a:cubicBezTo>
                    <a:pt x="5341786" y="1958510"/>
                    <a:pt x="5343007" y="1959730"/>
                    <a:pt x="5345449" y="1960951"/>
                  </a:cubicBezTo>
                  <a:cubicBezTo>
                    <a:pt x="5347890" y="1962172"/>
                    <a:pt x="5351552" y="1963393"/>
                    <a:pt x="5356435" y="1965834"/>
                  </a:cubicBezTo>
                  <a:cubicBezTo>
                    <a:pt x="5361318" y="1968275"/>
                    <a:pt x="5366200" y="1973158"/>
                    <a:pt x="5369863" y="1979261"/>
                  </a:cubicBezTo>
                  <a:cubicBezTo>
                    <a:pt x="5372304" y="1982924"/>
                    <a:pt x="5378407" y="1985365"/>
                    <a:pt x="5384511" y="1987807"/>
                  </a:cubicBezTo>
                  <a:cubicBezTo>
                    <a:pt x="5390614" y="1990248"/>
                    <a:pt x="5397939" y="1992689"/>
                    <a:pt x="5399159" y="1996351"/>
                  </a:cubicBezTo>
                  <a:cubicBezTo>
                    <a:pt x="5404042" y="2002455"/>
                    <a:pt x="5413808" y="2004896"/>
                    <a:pt x="5418691" y="2009779"/>
                  </a:cubicBezTo>
                  <a:cubicBezTo>
                    <a:pt x="5422353" y="2014662"/>
                    <a:pt x="5426015" y="2019545"/>
                    <a:pt x="5430898" y="2023207"/>
                  </a:cubicBezTo>
                  <a:cubicBezTo>
                    <a:pt x="5435780" y="2026869"/>
                    <a:pt x="5440663" y="2030531"/>
                    <a:pt x="5446767" y="2032972"/>
                  </a:cubicBezTo>
                  <a:cubicBezTo>
                    <a:pt x="5446767" y="2032972"/>
                    <a:pt x="5446767" y="2032972"/>
                    <a:pt x="5446767" y="2032972"/>
                  </a:cubicBezTo>
                  <a:cubicBezTo>
                    <a:pt x="5444325" y="2034193"/>
                    <a:pt x="5440663" y="2032972"/>
                    <a:pt x="5439442" y="2032972"/>
                  </a:cubicBezTo>
                  <a:cubicBezTo>
                    <a:pt x="5437001" y="2032972"/>
                    <a:pt x="5433339" y="2031752"/>
                    <a:pt x="5433339" y="2031752"/>
                  </a:cubicBezTo>
                  <a:cubicBezTo>
                    <a:pt x="5427235" y="2032972"/>
                    <a:pt x="5421132" y="2030531"/>
                    <a:pt x="5418691" y="2034193"/>
                  </a:cubicBezTo>
                  <a:cubicBezTo>
                    <a:pt x="5417470" y="2035414"/>
                    <a:pt x="5417470" y="2036635"/>
                    <a:pt x="5416249" y="2036635"/>
                  </a:cubicBezTo>
                  <a:cubicBezTo>
                    <a:pt x="5410146" y="2035414"/>
                    <a:pt x="5404042" y="2029310"/>
                    <a:pt x="5401601" y="2031752"/>
                  </a:cubicBezTo>
                  <a:cubicBezTo>
                    <a:pt x="5395497" y="2034193"/>
                    <a:pt x="5395497" y="2032972"/>
                    <a:pt x="5385732" y="2025648"/>
                  </a:cubicBezTo>
                  <a:cubicBezTo>
                    <a:pt x="5383290" y="2023207"/>
                    <a:pt x="5384511" y="2026869"/>
                    <a:pt x="5386952" y="2031752"/>
                  </a:cubicBezTo>
                  <a:cubicBezTo>
                    <a:pt x="5389394" y="2035414"/>
                    <a:pt x="5391835" y="2037855"/>
                    <a:pt x="5393056" y="2037855"/>
                  </a:cubicBezTo>
                  <a:cubicBezTo>
                    <a:pt x="5394277" y="2037855"/>
                    <a:pt x="5395497" y="2039076"/>
                    <a:pt x="5396718" y="2040297"/>
                  </a:cubicBezTo>
                  <a:cubicBezTo>
                    <a:pt x="5399159" y="2041517"/>
                    <a:pt x="5400380" y="2042738"/>
                    <a:pt x="5401601" y="2042738"/>
                  </a:cubicBezTo>
                  <a:cubicBezTo>
                    <a:pt x="5402821" y="2042738"/>
                    <a:pt x="5406484" y="2043959"/>
                    <a:pt x="5410146" y="2046400"/>
                  </a:cubicBezTo>
                  <a:cubicBezTo>
                    <a:pt x="5412587" y="2047621"/>
                    <a:pt x="5413808" y="2048842"/>
                    <a:pt x="5416249" y="2050062"/>
                  </a:cubicBezTo>
                  <a:cubicBezTo>
                    <a:pt x="5418691" y="2051283"/>
                    <a:pt x="5421132" y="2053724"/>
                    <a:pt x="5423573" y="2054945"/>
                  </a:cubicBezTo>
                  <a:cubicBezTo>
                    <a:pt x="5424794" y="2056166"/>
                    <a:pt x="5427235" y="2057386"/>
                    <a:pt x="5428456" y="2058607"/>
                  </a:cubicBezTo>
                  <a:cubicBezTo>
                    <a:pt x="5430898" y="2059828"/>
                    <a:pt x="5433339" y="2061049"/>
                    <a:pt x="5435780" y="2062269"/>
                  </a:cubicBezTo>
                  <a:cubicBezTo>
                    <a:pt x="5438222" y="2063490"/>
                    <a:pt x="5440663" y="2064711"/>
                    <a:pt x="5443105" y="2064711"/>
                  </a:cubicBezTo>
                  <a:cubicBezTo>
                    <a:pt x="5445546" y="2065931"/>
                    <a:pt x="5446767" y="2067152"/>
                    <a:pt x="5447987" y="2067152"/>
                  </a:cubicBezTo>
                  <a:cubicBezTo>
                    <a:pt x="5452870" y="2070814"/>
                    <a:pt x="5461415" y="2073256"/>
                    <a:pt x="5465077" y="2076918"/>
                  </a:cubicBezTo>
                  <a:cubicBezTo>
                    <a:pt x="5466298" y="2078138"/>
                    <a:pt x="5467519" y="2078138"/>
                    <a:pt x="5467519" y="2079359"/>
                  </a:cubicBezTo>
                  <a:cubicBezTo>
                    <a:pt x="5466298" y="2080580"/>
                    <a:pt x="5463856" y="2079359"/>
                    <a:pt x="5460194" y="2078138"/>
                  </a:cubicBezTo>
                  <a:cubicBezTo>
                    <a:pt x="5455312" y="2075697"/>
                    <a:pt x="5446767" y="2068373"/>
                    <a:pt x="5446767" y="2075697"/>
                  </a:cubicBezTo>
                  <a:cubicBezTo>
                    <a:pt x="5446767" y="2078138"/>
                    <a:pt x="5445546" y="2080580"/>
                    <a:pt x="5443105" y="2079359"/>
                  </a:cubicBezTo>
                  <a:cubicBezTo>
                    <a:pt x="5440663" y="2079359"/>
                    <a:pt x="5438222" y="2072035"/>
                    <a:pt x="5432118" y="2073256"/>
                  </a:cubicBezTo>
                  <a:cubicBezTo>
                    <a:pt x="5429677" y="2074476"/>
                    <a:pt x="5426015" y="2073256"/>
                    <a:pt x="5426015" y="2075697"/>
                  </a:cubicBezTo>
                  <a:cubicBezTo>
                    <a:pt x="5424794" y="2079359"/>
                    <a:pt x="5421132" y="2076918"/>
                    <a:pt x="5416249" y="2073256"/>
                  </a:cubicBezTo>
                  <a:cubicBezTo>
                    <a:pt x="5406484" y="2067152"/>
                    <a:pt x="5410146" y="2069593"/>
                    <a:pt x="5406484" y="2072035"/>
                  </a:cubicBezTo>
                  <a:cubicBezTo>
                    <a:pt x="5404042" y="2073256"/>
                    <a:pt x="5405263" y="2070814"/>
                    <a:pt x="5399159" y="2073256"/>
                  </a:cubicBezTo>
                  <a:cubicBezTo>
                    <a:pt x="5396718" y="2074476"/>
                    <a:pt x="5393056" y="2072035"/>
                    <a:pt x="5391835" y="2072035"/>
                  </a:cubicBezTo>
                  <a:cubicBezTo>
                    <a:pt x="5389394" y="2072035"/>
                    <a:pt x="5385732" y="2069593"/>
                    <a:pt x="5385732" y="2069593"/>
                  </a:cubicBezTo>
                  <a:cubicBezTo>
                    <a:pt x="5379628" y="2070814"/>
                    <a:pt x="5372304" y="2067152"/>
                    <a:pt x="5369863" y="2070814"/>
                  </a:cubicBezTo>
                  <a:cubicBezTo>
                    <a:pt x="5364980" y="2076918"/>
                    <a:pt x="5363759" y="2074476"/>
                    <a:pt x="5353993" y="2073256"/>
                  </a:cubicBezTo>
                  <a:cubicBezTo>
                    <a:pt x="5350331" y="2073256"/>
                    <a:pt x="5352773" y="2075697"/>
                    <a:pt x="5357656" y="2078138"/>
                  </a:cubicBezTo>
                  <a:cubicBezTo>
                    <a:pt x="5361318" y="2080580"/>
                    <a:pt x="5363759" y="2081800"/>
                    <a:pt x="5364980" y="2080580"/>
                  </a:cubicBezTo>
                  <a:cubicBezTo>
                    <a:pt x="5366200" y="2079359"/>
                    <a:pt x="5372304" y="2081800"/>
                    <a:pt x="5374745" y="2080580"/>
                  </a:cubicBezTo>
                  <a:cubicBezTo>
                    <a:pt x="5378407" y="2079359"/>
                    <a:pt x="5388173" y="2078138"/>
                    <a:pt x="5397939" y="2084242"/>
                  </a:cubicBezTo>
                  <a:cubicBezTo>
                    <a:pt x="5402821" y="2087904"/>
                    <a:pt x="5419911" y="2086683"/>
                    <a:pt x="5423573" y="2090345"/>
                  </a:cubicBezTo>
                  <a:cubicBezTo>
                    <a:pt x="5428456" y="2094007"/>
                    <a:pt x="5435780" y="2094007"/>
                    <a:pt x="5440663" y="2097670"/>
                  </a:cubicBezTo>
                  <a:cubicBezTo>
                    <a:pt x="5445546" y="2102552"/>
                    <a:pt x="5451649" y="2108656"/>
                    <a:pt x="5458974" y="2111097"/>
                  </a:cubicBezTo>
                  <a:cubicBezTo>
                    <a:pt x="5455312" y="2114759"/>
                    <a:pt x="5454091" y="2112318"/>
                    <a:pt x="5445546" y="2111097"/>
                  </a:cubicBezTo>
                  <a:cubicBezTo>
                    <a:pt x="5443105" y="2109877"/>
                    <a:pt x="5444325" y="2112318"/>
                    <a:pt x="5447987" y="2114759"/>
                  </a:cubicBezTo>
                  <a:cubicBezTo>
                    <a:pt x="5450429" y="2117201"/>
                    <a:pt x="5452870" y="2118421"/>
                    <a:pt x="5454091" y="2117201"/>
                  </a:cubicBezTo>
                  <a:cubicBezTo>
                    <a:pt x="5454091" y="2117201"/>
                    <a:pt x="5456532" y="2117201"/>
                    <a:pt x="5457753" y="2117201"/>
                  </a:cubicBezTo>
                  <a:cubicBezTo>
                    <a:pt x="5458974" y="2117201"/>
                    <a:pt x="5461415" y="2118421"/>
                    <a:pt x="5462636" y="2117201"/>
                  </a:cubicBezTo>
                  <a:cubicBezTo>
                    <a:pt x="5465077" y="2117201"/>
                    <a:pt x="5473622" y="2115980"/>
                    <a:pt x="5482167" y="2120863"/>
                  </a:cubicBezTo>
                  <a:cubicBezTo>
                    <a:pt x="5483388" y="2122084"/>
                    <a:pt x="5484608" y="2122084"/>
                    <a:pt x="5487050" y="2122084"/>
                  </a:cubicBezTo>
                  <a:cubicBezTo>
                    <a:pt x="5489491" y="2122084"/>
                    <a:pt x="5490712" y="2122084"/>
                    <a:pt x="5493153" y="2122084"/>
                  </a:cubicBezTo>
                  <a:cubicBezTo>
                    <a:pt x="5494374" y="2122084"/>
                    <a:pt x="5495595" y="2122084"/>
                    <a:pt x="5496815" y="2122084"/>
                  </a:cubicBezTo>
                  <a:cubicBezTo>
                    <a:pt x="5495595" y="2123304"/>
                    <a:pt x="5494374" y="2125746"/>
                    <a:pt x="5494374" y="2128187"/>
                  </a:cubicBezTo>
                  <a:cubicBezTo>
                    <a:pt x="5494374" y="2133070"/>
                    <a:pt x="5491933" y="2126966"/>
                    <a:pt x="5487050" y="2130628"/>
                  </a:cubicBezTo>
                  <a:cubicBezTo>
                    <a:pt x="5484608" y="2130628"/>
                    <a:pt x="5483388" y="2130628"/>
                    <a:pt x="5483388" y="2133070"/>
                  </a:cubicBezTo>
                  <a:cubicBezTo>
                    <a:pt x="5483388" y="2133070"/>
                    <a:pt x="5483388" y="2134291"/>
                    <a:pt x="5483388" y="2134291"/>
                  </a:cubicBezTo>
                  <a:cubicBezTo>
                    <a:pt x="5483388" y="2134291"/>
                    <a:pt x="5482167" y="2135511"/>
                    <a:pt x="5482167" y="2135511"/>
                  </a:cubicBezTo>
                  <a:cubicBezTo>
                    <a:pt x="5480946" y="2135511"/>
                    <a:pt x="5480946" y="2135511"/>
                    <a:pt x="5479726" y="2135511"/>
                  </a:cubicBezTo>
                  <a:cubicBezTo>
                    <a:pt x="5477284" y="2135511"/>
                    <a:pt x="5473622" y="2129408"/>
                    <a:pt x="5467519" y="2130628"/>
                  </a:cubicBezTo>
                  <a:cubicBezTo>
                    <a:pt x="5465077" y="2130628"/>
                    <a:pt x="5461415" y="2129408"/>
                    <a:pt x="5461415" y="2131849"/>
                  </a:cubicBezTo>
                  <a:cubicBezTo>
                    <a:pt x="5461415" y="2135511"/>
                    <a:pt x="5456532" y="2131849"/>
                    <a:pt x="5451649" y="2129408"/>
                  </a:cubicBezTo>
                  <a:cubicBezTo>
                    <a:pt x="5446767" y="2126966"/>
                    <a:pt x="5445546" y="2125746"/>
                    <a:pt x="5444325" y="2125746"/>
                  </a:cubicBezTo>
                  <a:cubicBezTo>
                    <a:pt x="5443105" y="2125746"/>
                    <a:pt x="5443105" y="2126966"/>
                    <a:pt x="5441884" y="2126966"/>
                  </a:cubicBezTo>
                  <a:cubicBezTo>
                    <a:pt x="5439442" y="2126966"/>
                    <a:pt x="5440663" y="2125746"/>
                    <a:pt x="5434560" y="2126966"/>
                  </a:cubicBezTo>
                  <a:cubicBezTo>
                    <a:pt x="5432118" y="2126966"/>
                    <a:pt x="5428456" y="2124525"/>
                    <a:pt x="5427235" y="2124525"/>
                  </a:cubicBezTo>
                  <a:cubicBezTo>
                    <a:pt x="5424794" y="2124525"/>
                    <a:pt x="5421132" y="2120863"/>
                    <a:pt x="5421132" y="2120863"/>
                  </a:cubicBezTo>
                  <a:cubicBezTo>
                    <a:pt x="5417470" y="2120863"/>
                    <a:pt x="5415028" y="2119642"/>
                    <a:pt x="5411366" y="2118421"/>
                  </a:cubicBezTo>
                  <a:cubicBezTo>
                    <a:pt x="5408925" y="2117201"/>
                    <a:pt x="5406484" y="2117201"/>
                    <a:pt x="5405263" y="2118421"/>
                  </a:cubicBezTo>
                  <a:cubicBezTo>
                    <a:pt x="5400380" y="2122084"/>
                    <a:pt x="5399159" y="2120863"/>
                    <a:pt x="5389394" y="2115980"/>
                  </a:cubicBezTo>
                  <a:cubicBezTo>
                    <a:pt x="5385732" y="2114759"/>
                    <a:pt x="5388173" y="2117201"/>
                    <a:pt x="5393056" y="2120863"/>
                  </a:cubicBezTo>
                  <a:cubicBezTo>
                    <a:pt x="5396718" y="2123304"/>
                    <a:pt x="5399159" y="2125746"/>
                    <a:pt x="5400380" y="2125746"/>
                  </a:cubicBezTo>
                  <a:cubicBezTo>
                    <a:pt x="5400380" y="2125746"/>
                    <a:pt x="5402821" y="2125746"/>
                    <a:pt x="5405263" y="2126966"/>
                  </a:cubicBezTo>
                  <a:cubicBezTo>
                    <a:pt x="5407704" y="2128187"/>
                    <a:pt x="5410146" y="2128187"/>
                    <a:pt x="5411366" y="2128187"/>
                  </a:cubicBezTo>
                  <a:cubicBezTo>
                    <a:pt x="5415028" y="2128187"/>
                    <a:pt x="5422353" y="2129408"/>
                    <a:pt x="5432118" y="2134291"/>
                  </a:cubicBezTo>
                  <a:cubicBezTo>
                    <a:pt x="5432118" y="2135511"/>
                    <a:pt x="5432118" y="2136732"/>
                    <a:pt x="5432118" y="2137953"/>
                  </a:cubicBezTo>
                  <a:cubicBezTo>
                    <a:pt x="5432118" y="2139173"/>
                    <a:pt x="5432118" y="2141615"/>
                    <a:pt x="5430898" y="2141615"/>
                  </a:cubicBezTo>
                  <a:cubicBezTo>
                    <a:pt x="5430898" y="2141615"/>
                    <a:pt x="5429677" y="2142835"/>
                    <a:pt x="5428456" y="2142835"/>
                  </a:cubicBezTo>
                  <a:cubicBezTo>
                    <a:pt x="5427235" y="2142835"/>
                    <a:pt x="5426015" y="2142835"/>
                    <a:pt x="5423573" y="2141615"/>
                  </a:cubicBezTo>
                  <a:cubicBezTo>
                    <a:pt x="5418691" y="2140394"/>
                    <a:pt x="5410146" y="2135511"/>
                    <a:pt x="5411366" y="2141615"/>
                  </a:cubicBezTo>
                  <a:cubicBezTo>
                    <a:pt x="5412587" y="2144056"/>
                    <a:pt x="5411366" y="2145277"/>
                    <a:pt x="5408925" y="2145277"/>
                  </a:cubicBezTo>
                  <a:cubicBezTo>
                    <a:pt x="5406484" y="2145277"/>
                    <a:pt x="5402821" y="2139173"/>
                    <a:pt x="5397939" y="2141615"/>
                  </a:cubicBezTo>
                  <a:cubicBezTo>
                    <a:pt x="5395497" y="2142835"/>
                    <a:pt x="5393056" y="2142835"/>
                    <a:pt x="5393056" y="2144056"/>
                  </a:cubicBezTo>
                  <a:cubicBezTo>
                    <a:pt x="5393056" y="2147718"/>
                    <a:pt x="5388173" y="2145277"/>
                    <a:pt x="5384511" y="2144056"/>
                  </a:cubicBezTo>
                  <a:cubicBezTo>
                    <a:pt x="5379628" y="2141615"/>
                    <a:pt x="5378407" y="2141615"/>
                    <a:pt x="5377187" y="2141615"/>
                  </a:cubicBezTo>
                  <a:cubicBezTo>
                    <a:pt x="5375966" y="2141615"/>
                    <a:pt x="5377187" y="2142835"/>
                    <a:pt x="5374745" y="2144056"/>
                  </a:cubicBezTo>
                  <a:cubicBezTo>
                    <a:pt x="5372304" y="2145277"/>
                    <a:pt x="5373525" y="2142835"/>
                    <a:pt x="5368642" y="2145277"/>
                  </a:cubicBezTo>
                  <a:cubicBezTo>
                    <a:pt x="5366200" y="2146498"/>
                    <a:pt x="5362538" y="2145277"/>
                    <a:pt x="5361318" y="2145277"/>
                  </a:cubicBezTo>
                  <a:cubicBezTo>
                    <a:pt x="5360097" y="2145277"/>
                    <a:pt x="5355214" y="2142835"/>
                    <a:pt x="5355214" y="2144056"/>
                  </a:cubicBezTo>
                  <a:cubicBezTo>
                    <a:pt x="5352773" y="2145277"/>
                    <a:pt x="5349111" y="2144056"/>
                    <a:pt x="5346669" y="2144056"/>
                  </a:cubicBezTo>
                  <a:cubicBezTo>
                    <a:pt x="5344228" y="2144056"/>
                    <a:pt x="5341786" y="2144056"/>
                    <a:pt x="5340566" y="2145277"/>
                  </a:cubicBezTo>
                  <a:cubicBezTo>
                    <a:pt x="5336904" y="2151380"/>
                    <a:pt x="5335683" y="2148939"/>
                    <a:pt x="5324697" y="2147718"/>
                  </a:cubicBezTo>
                  <a:cubicBezTo>
                    <a:pt x="5321035" y="2147718"/>
                    <a:pt x="5323476" y="2150160"/>
                    <a:pt x="5328359" y="2152601"/>
                  </a:cubicBezTo>
                  <a:cubicBezTo>
                    <a:pt x="5332021" y="2155042"/>
                    <a:pt x="5334462" y="2156263"/>
                    <a:pt x="5335683" y="2155042"/>
                  </a:cubicBezTo>
                  <a:cubicBezTo>
                    <a:pt x="5335683" y="2155042"/>
                    <a:pt x="5338124" y="2155042"/>
                    <a:pt x="5339345" y="2155042"/>
                  </a:cubicBezTo>
                  <a:cubicBezTo>
                    <a:pt x="5341786" y="2155042"/>
                    <a:pt x="5343007" y="2155042"/>
                    <a:pt x="5344228" y="2155042"/>
                  </a:cubicBezTo>
                  <a:cubicBezTo>
                    <a:pt x="5347890" y="2153822"/>
                    <a:pt x="5356435" y="2152601"/>
                    <a:pt x="5366200" y="2156263"/>
                  </a:cubicBezTo>
                  <a:cubicBezTo>
                    <a:pt x="5367421" y="2157484"/>
                    <a:pt x="5369863" y="2157484"/>
                    <a:pt x="5371083" y="2157484"/>
                  </a:cubicBezTo>
                  <a:cubicBezTo>
                    <a:pt x="5373525" y="2157484"/>
                    <a:pt x="5375966" y="2157484"/>
                    <a:pt x="5378407" y="2157484"/>
                  </a:cubicBezTo>
                  <a:cubicBezTo>
                    <a:pt x="5383290" y="2157484"/>
                    <a:pt x="5388173" y="2157484"/>
                    <a:pt x="5390614" y="2158705"/>
                  </a:cubicBezTo>
                  <a:cubicBezTo>
                    <a:pt x="5395497" y="2161146"/>
                    <a:pt x="5402821" y="2159925"/>
                    <a:pt x="5407704" y="2162367"/>
                  </a:cubicBezTo>
                  <a:cubicBezTo>
                    <a:pt x="5411366" y="2164808"/>
                    <a:pt x="5415028" y="2167249"/>
                    <a:pt x="5419911" y="2168470"/>
                  </a:cubicBezTo>
                  <a:cubicBezTo>
                    <a:pt x="5424794" y="2170912"/>
                    <a:pt x="5428456" y="2172132"/>
                    <a:pt x="5433339" y="2172132"/>
                  </a:cubicBezTo>
                  <a:cubicBezTo>
                    <a:pt x="5434560" y="2172132"/>
                    <a:pt x="5435780" y="2172132"/>
                    <a:pt x="5438222" y="2170912"/>
                  </a:cubicBezTo>
                  <a:cubicBezTo>
                    <a:pt x="5440663" y="2170912"/>
                    <a:pt x="5443105" y="2169691"/>
                    <a:pt x="5445546" y="2168470"/>
                  </a:cubicBezTo>
                  <a:cubicBezTo>
                    <a:pt x="5446767" y="2168470"/>
                    <a:pt x="5447987" y="2167249"/>
                    <a:pt x="5450429" y="2167249"/>
                  </a:cubicBezTo>
                  <a:cubicBezTo>
                    <a:pt x="5451649" y="2167249"/>
                    <a:pt x="5451649" y="2167249"/>
                    <a:pt x="5452870" y="2168470"/>
                  </a:cubicBezTo>
                  <a:cubicBezTo>
                    <a:pt x="5454091" y="2168470"/>
                    <a:pt x="5456532" y="2169691"/>
                    <a:pt x="5457753" y="2169691"/>
                  </a:cubicBezTo>
                  <a:cubicBezTo>
                    <a:pt x="5460194" y="2169691"/>
                    <a:pt x="5462636" y="2169691"/>
                    <a:pt x="5465077" y="2169691"/>
                  </a:cubicBezTo>
                  <a:cubicBezTo>
                    <a:pt x="5469960" y="2169691"/>
                    <a:pt x="5474843" y="2169691"/>
                    <a:pt x="5477284" y="2170912"/>
                  </a:cubicBezTo>
                  <a:cubicBezTo>
                    <a:pt x="5478505" y="2170912"/>
                    <a:pt x="5479726" y="2172132"/>
                    <a:pt x="5480946" y="2172132"/>
                  </a:cubicBezTo>
                  <a:cubicBezTo>
                    <a:pt x="5480946" y="2172132"/>
                    <a:pt x="5480946" y="2172132"/>
                    <a:pt x="5480946" y="2172132"/>
                  </a:cubicBezTo>
                  <a:cubicBezTo>
                    <a:pt x="5482167" y="2179456"/>
                    <a:pt x="5477284" y="2169691"/>
                    <a:pt x="5471181" y="2180677"/>
                  </a:cubicBezTo>
                  <a:cubicBezTo>
                    <a:pt x="5468739" y="2184339"/>
                    <a:pt x="5469960" y="2186781"/>
                    <a:pt x="5467519" y="2188001"/>
                  </a:cubicBezTo>
                  <a:cubicBezTo>
                    <a:pt x="5465077" y="2189222"/>
                    <a:pt x="5460194" y="2190443"/>
                    <a:pt x="5449208" y="2189222"/>
                  </a:cubicBezTo>
                  <a:cubicBezTo>
                    <a:pt x="5447987" y="2189222"/>
                    <a:pt x="5445546" y="2189222"/>
                    <a:pt x="5444325" y="2189222"/>
                  </a:cubicBezTo>
                  <a:cubicBezTo>
                    <a:pt x="5439442" y="2186781"/>
                    <a:pt x="5437001" y="2185560"/>
                    <a:pt x="5437001" y="2185560"/>
                  </a:cubicBezTo>
                  <a:cubicBezTo>
                    <a:pt x="5435780" y="2185560"/>
                    <a:pt x="5435780" y="2186781"/>
                    <a:pt x="5434560" y="2186781"/>
                  </a:cubicBezTo>
                  <a:cubicBezTo>
                    <a:pt x="5432118" y="2186781"/>
                    <a:pt x="5433339" y="2185560"/>
                    <a:pt x="5427235" y="2186781"/>
                  </a:cubicBezTo>
                  <a:cubicBezTo>
                    <a:pt x="5424794" y="2186781"/>
                    <a:pt x="5421132" y="2184339"/>
                    <a:pt x="5418691" y="2184339"/>
                  </a:cubicBezTo>
                  <a:cubicBezTo>
                    <a:pt x="5416249" y="2184339"/>
                    <a:pt x="5412587" y="2180677"/>
                    <a:pt x="5412587" y="2180677"/>
                  </a:cubicBezTo>
                  <a:cubicBezTo>
                    <a:pt x="5406484" y="2180677"/>
                    <a:pt x="5399159" y="2175794"/>
                    <a:pt x="5396718" y="2178236"/>
                  </a:cubicBezTo>
                  <a:cubicBezTo>
                    <a:pt x="5391835" y="2181898"/>
                    <a:pt x="5390614" y="2180677"/>
                    <a:pt x="5379628" y="2175794"/>
                  </a:cubicBezTo>
                  <a:cubicBezTo>
                    <a:pt x="5375966" y="2174574"/>
                    <a:pt x="5378407" y="2177015"/>
                    <a:pt x="5383290" y="2180677"/>
                  </a:cubicBezTo>
                  <a:cubicBezTo>
                    <a:pt x="5386952" y="2184339"/>
                    <a:pt x="5389394" y="2185560"/>
                    <a:pt x="5390614" y="2185560"/>
                  </a:cubicBezTo>
                  <a:cubicBezTo>
                    <a:pt x="5391835" y="2185560"/>
                    <a:pt x="5397939" y="2188001"/>
                    <a:pt x="5401601" y="2188001"/>
                  </a:cubicBezTo>
                  <a:cubicBezTo>
                    <a:pt x="5402821" y="2188001"/>
                    <a:pt x="5406484" y="2188001"/>
                    <a:pt x="5411366" y="2189222"/>
                  </a:cubicBezTo>
                  <a:cubicBezTo>
                    <a:pt x="5413808" y="2189222"/>
                    <a:pt x="5416249" y="2190443"/>
                    <a:pt x="5418691" y="2191663"/>
                  </a:cubicBezTo>
                  <a:cubicBezTo>
                    <a:pt x="5419911" y="2192884"/>
                    <a:pt x="5422353" y="2192884"/>
                    <a:pt x="5423573" y="2194105"/>
                  </a:cubicBezTo>
                  <a:cubicBezTo>
                    <a:pt x="5422353" y="2194105"/>
                    <a:pt x="5421132" y="2195326"/>
                    <a:pt x="5419911" y="2197767"/>
                  </a:cubicBezTo>
                  <a:cubicBezTo>
                    <a:pt x="5419911" y="2197767"/>
                    <a:pt x="5418691" y="2198988"/>
                    <a:pt x="5416249" y="2198988"/>
                  </a:cubicBezTo>
                  <a:cubicBezTo>
                    <a:pt x="5415028" y="2198988"/>
                    <a:pt x="5415028" y="2198988"/>
                    <a:pt x="5413808" y="2198988"/>
                  </a:cubicBezTo>
                  <a:cubicBezTo>
                    <a:pt x="5412587" y="2198988"/>
                    <a:pt x="5411366" y="2198988"/>
                    <a:pt x="5410146" y="2198988"/>
                  </a:cubicBezTo>
                  <a:cubicBezTo>
                    <a:pt x="5396718" y="2196546"/>
                    <a:pt x="5401601" y="2202650"/>
                    <a:pt x="5402821" y="2206312"/>
                  </a:cubicBezTo>
                  <a:cubicBezTo>
                    <a:pt x="5402821" y="2206312"/>
                    <a:pt x="5402821" y="2206312"/>
                    <a:pt x="5402821" y="2207533"/>
                  </a:cubicBezTo>
                  <a:cubicBezTo>
                    <a:pt x="5401601" y="2206312"/>
                    <a:pt x="5401601" y="2206312"/>
                    <a:pt x="5400380" y="2205091"/>
                  </a:cubicBezTo>
                  <a:cubicBezTo>
                    <a:pt x="5397939" y="2202650"/>
                    <a:pt x="5395497" y="2201429"/>
                    <a:pt x="5390614" y="2202650"/>
                  </a:cubicBezTo>
                  <a:cubicBezTo>
                    <a:pt x="5386952" y="2203870"/>
                    <a:pt x="5382070" y="2202650"/>
                    <a:pt x="5382070" y="2206312"/>
                  </a:cubicBezTo>
                  <a:cubicBezTo>
                    <a:pt x="5382070" y="2208754"/>
                    <a:pt x="5379628" y="2209974"/>
                    <a:pt x="5377187" y="2208754"/>
                  </a:cubicBezTo>
                  <a:cubicBezTo>
                    <a:pt x="5374745" y="2207533"/>
                    <a:pt x="5371083" y="2206312"/>
                    <a:pt x="5368642" y="2203870"/>
                  </a:cubicBezTo>
                  <a:cubicBezTo>
                    <a:pt x="5362538" y="2198988"/>
                    <a:pt x="5360097" y="2197767"/>
                    <a:pt x="5358876" y="2198988"/>
                  </a:cubicBezTo>
                  <a:cubicBezTo>
                    <a:pt x="5357656" y="2198988"/>
                    <a:pt x="5357656" y="2201429"/>
                    <a:pt x="5353993" y="2201429"/>
                  </a:cubicBezTo>
                  <a:cubicBezTo>
                    <a:pt x="5350331" y="2202650"/>
                    <a:pt x="5351552" y="2200208"/>
                    <a:pt x="5344228" y="2202650"/>
                  </a:cubicBezTo>
                  <a:cubicBezTo>
                    <a:pt x="5340566" y="2203870"/>
                    <a:pt x="5335683" y="2200208"/>
                    <a:pt x="5333242" y="2200208"/>
                  </a:cubicBezTo>
                  <a:cubicBezTo>
                    <a:pt x="5330800" y="2200208"/>
                    <a:pt x="5325917" y="2195326"/>
                    <a:pt x="5324697" y="2195326"/>
                  </a:cubicBezTo>
                  <a:cubicBezTo>
                    <a:pt x="5314931" y="2195326"/>
                    <a:pt x="5306386" y="2189222"/>
                    <a:pt x="5301503" y="2194105"/>
                  </a:cubicBezTo>
                  <a:cubicBezTo>
                    <a:pt x="5296621" y="2197767"/>
                    <a:pt x="5295400" y="2198988"/>
                    <a:pt x="5291737" y="2197767"/>
                  </a:cubicBezTo>
                  <a:cubicBezTo>
                    <a:pt x="5288076" y="2197767"/>
                    <a:pt x="5284414" y="2195326"/>
                    <a:pt x="5277089" y="2192884"/>
                  </a:cubicBezTo>
                  <a:cubicBezTo>
                    <a:pt x="5272207" y="2191663"/>
                    <a:pt x="5274648" y="2195326"/>
                    <a:pt x="5279530" y="2201429"/>
                  </a:cubicBezTo>
                  <a:cubicBezTo>
                    <a:pt x="5283193" y="2206312"/>
                    <a:pt x="5288076" y="2208754"/>
                    <a:pt x="5289296" y="2207533"/>
                  </a:cubicBezTo>
                  <a:cubicBezTo>
                    <a:pt x="5290517" y="2206312"/>
                    <a:pt x="5292958" y="2207533"/>
                    <a:pt x="5295400" y="2208754"/>
                  </a:cubicBezTo>
                  <a:cubicBezTo>
                    <a:pt x="5297841" y="2209974"/>
                    <a:pt x="5301503" y="2211195"/>
                    <a:pt x="5303944" y="2211195"/>
                  </a:cubicBezTo>
                  <a:cubicBezTo>
                    <a:pt x="5305165" y="2211195"/>
                    <a:pt x="5307607" y="2211195"/>
                    <a:pt x="5310048" y="2211195"/>
                  </a:cubicBezTo>
                  <a:cubicBezTo>
                    <a:pt x="5312490" y="2211195"/>
                    <a:pt x="5314931" y="2211195"/>
                    <a:pt x="5318593" y="2212415"/>
                  </a:cubicBezTo>
                  <a:cubicBezTo>
                    <a:pt x="5321035" y="2212415"/>
                    <a:pt x="5324697" y="2213636"/>
                    <a:pt x="5328359" y="2214857"/>
                  </a:cubicBezTo>
                  <a:cubicBezTo>
                    <a:pt x="5332021" y="2216077"/>
                    <a:pt x="5335683" y="2218519"/>
                    <a:pt x="5338124" y="2220961"/>
                  </a:cubicBezTo>
                  <a:cubicBezTo>
                    <a:pt x="5339345" y="2222181"/>
                    <a:pt x="5343007" y="2223402"/>
                    <a:pt x="5346669" y="2223402"/>
                  </a:cubicBezTo>
                  <a:cubicBezTo>
                    <a:pt x="5350331" y="2224622"/>
                    <a:pt x="5353993" y="2224622"/>
                    <a:pt x="5357656" y="2224622"/>
                  </a:cubicBezTo>
                  <a:cubicBezTo>
                    <a:pt x="5360097" y="2224622"/>
                    <a:pt x="5362538" y="2224622"/>
                    <a:pt x="5364980" y="2225843"/>
                  </a:cubicBezTo>
                  <a:cubicBezTo>
                    <a:pt x="5362538" y="2228284"/>
                    <a:pt x="5360097" y="2228284"/>
                    <a:pt x="5361318" y="2230726"/>
                  </a:cubicBezTo>
                  <a:cubicBezTo>
                    <a:pt x="5363759" y="2235609"/>
                    <a:pt x="5356435" y="2234388"/>
                    <a:pt x="5350331" y="2233168"/>
                  </a:cubicBezTo>
                  <a:cubicBezTo>
                    <a:pt x="5343007" y="2231947"/>
                    <a:pt x="5341786" y="2231947"/>
                    <a:pt x="5340566" y="2231947"/>
                  </a:cubicBezTo>
                  <a:cubicBezTo>
                    <a:pt x="5339345" y="2231947"/>
                    <a:pt x="5340566" y="2234388"/>
                    <a:pt x="5339345" y="2235609"/>
                  </a:cubicBezTo>
                  <a:cubicBezTo>
                    <a:pt x="5336904" y="2238050"/>
                    <a:pt x="5336904" y="2235609"/>
                    <a:pt x="5333242" y="2240491"/>
                  </a:cubicBezTo>
                  <a:cubicBezTo>
                    <a:pt x="5330800" y="2242933"/>
                    <a:pt x="5325917" y="2241712"/>
                    <a:pt x="5324697" y="2242933"/>
                  </a:cubicBezTo>
                  <a:cubicBezTo>
                    <a:pt x="5322255" y="2244154"/>
                    <a:pt x="5317372" y="2242933"/>
                    <a:pt x="5316152" y="2242933"/>
                  </a:cubicBezTo>
                  <a:cubicBezTo>
                    <a:pt x="5310048" y="2246595"/>
                    <a:pt x="5300283" y="2245375"/>
                    <a:pt x="5299062" y="2250257"/>
                  </a:cubicBezTo>
                  <a:cubicBezTo>
                    <a:pt x="5297841" y="2253919"/>
                    <a:pt x="5296621" y="2256361"/>
                    <a:pt x="5294179" y="2256361"/>
                  </a:cubicBezTo>
                  <a:cubicBezTo>
                    <a:pt x="5291737" y="2257582"/>
                    <a:pt x="5288076" y="2256361"/>
                    <a:pt x="5280751" y="2257582"/>
                  </a:cubicBezTo>
                  <a:cubicBezTo>
                    <a:pt x="5277089" y="2257582"/>
                    <a:pt x="5280751" y="2260023"/>
                    <a:pt x="5286855" y="2262464"/>
                  </a:cubicBezTo>
                  <a:cubicBezTo>
                    <a:pt x="5291737" y="2264905"/>
                    <a:pt x="5296621" y="2264905"/>
                    <a:pt x="5297841" y="2263685"/>
                  </a:cubicBezTo>
                  <a:cubicBezTo>
                    <a:pt x="5297841" y="2263685"/>
                    <a:pt x="5299062" y="2262464"/>
                    <a:pt x="5300283" y="2262464"/>
                  </a:cubicBezTo>
                  <a:cubicBezTo>
                    <a:pt x="5300283" y="2263685"/>
                    <a:pt x="5300283" y="2264905"/>
                    <a:pt x="5297841" y="2266126"/>
                  </a:cubicBezTo>
                  <a:cubicBezTo>
                    <a:pt x="5294179" y="2268568"/>
                    <a:pt x="5295400" y="2264905"/>
                    <a:pt x="5288076" y="2269789"/>
                  </a:cubicBezTo>
                  <a:cubicBezTo>
                    <a:pt x="5284414" y="2272230"/>
                    <a:pt x="5278310" y="2269789"/>
                    <a:pt x="5277089" y="2269789"/>
                  </a:cubicBezTo>
                  <a:cubicBezTo>
                    <a:pt x="5274648" y="2269789"/>
                    <a:pt x="5267323" y="2267347"/>
                    <a:pt x="5267323" y="2267347"/>
                  </a:cubicBezTo>
                  <a:cubicBezTo>
                    <a:pt x="5258779" y="2269789"/>
                    <a:pt x="5249013" y="2267347"/>
                    <a:pt x="5244130" y="2271009"/>
                  </a:cubicBezTo>
                  <a:cubicBezTo>
                    <a:pt x="5246572" y="2264905"/>
                    <a:pt x="5246572" y="2261243"/>
                    <a:pt x="5244130" y="2263685"/>
                  </a:cubicBezTo>
                  <a:cubicBezTo>
                    <a:pt x="5240468" y="2267347"/>
                    <a:pt x="5238027" y="2269789"/>
                    <a:pt x="5235586" y="2271009"/>
                  </a:cubicBezTo>
                  <a:cubicBezTo>
                    <a:pt x="5234365" y="2272230"/>
                    <a:pt x="5233144" y="2269789"/>
                    <a:pt x="5230702" y="2264905"/>
                  </a:cubicBezTo>
                  <a:cubicBezTo>
                    <a:pt x="5228261" y="2258802"/>
                    <a:pt x="5223379" y="2267347"/>
                    <a:pt x="5218495" y="2266126"/>
                  </a:cubicBezTo>
                  <a:cubicBezTo>
                    <a:pt x="5218495" y="2266126"/>
                    <a:pt x="5214833" y="2271009"/>
                    <a:pt x="5213613" y="2272230"/>
                  </a:cubicBezTo>
                  <a:cubicBezTo>
                    <a:pt x="5212392" y="2272230"/>
                    <a:pt x="5209951" y="2277112"/>
                    <a:pt x="5207509" y="2275892"/>
                  </a:cubicBezTo>
                  <a:cubicBezTo>
                    <a:pt x="5202626" y="2272230"/>
                    <a:pt x="5203847" y="2275892"/>
                    <a:pt x="5202626" y="2274671"/>
                  </a:cubicBezTo>
                  <a:cubicBezTo>
                    <a:pt x="5201406" y="2273450"/>
                    <a:pt x="5201406" y="2271009"/>
                    <a:pt x="5200185" y="2271009"/>
                  </a:cubicBezTo>
                  <a:cubicBezTo>
                    <a:pt x="5200185" y="2271009"/>
                    <a:pt x="5198965" y="2272230"/>
                    <a:pt x="5195302" y="2278333"/>
                  </a:cubicBezTo>
                  <a:cubicBezTo>
                    <a:pt x="5194081" y="2280775"/>
                    <a:pt x="5191640" y="2284437"/>
                    <a:pt x="5190419" y="2284437"/>
                  </a:cubicBezTo>
                  <a:cubicBezTo>
                    <a:pt x="5189199" y="2285658"/>
                    <a:pt x="5187978" y="2284437"/>
                    <a:pt x="5187978" y="2280775"/>
                  </a:cubicBezTo>
                  <a:cubicBezTo>
                    <a:pt x="5187978" y="2275892"/>
                    <a:pt x="5185537" y="2278333"/>
                    <a:pt x="5183095" y="2275892"/>
                  </a:cubicBezTo>
                  <a:cubicBezTo>
                    <a:pt x="5180654" y="2274671"/>
                    <a:pt x="5179433" y="2277112"/>
                    <a:pt x="5178212" y="2279554"/>
                  </a:cubicBezTo>
                  <a:cubicBezTo>
                    <a:pt x="5178212" y="2280775"/>
                    <a:pt x="5176992" y="2281996"/>
                    <a:pt x="5176992" y="2283216"/>
                  </a:cubicBezTo>
                  <a:cubicBezTo>
                    <a:pt x="5176992" y="2283216"/>
                    <a:pt x="5176992" y="2283216"/>
                    <a:pt x="5176992" y="2281996"/>
                  </a:cubicBezTo>
                  <a:cubicBezTo>
                    <a:pt x="5176992" y="2275892"/>
                    <a:pt x="5179433" y="2268568"/>
                    <a:pt x="5173330" y="2272230"/>
                  </a:cubicBezTo>
                  <a:cubicBezTo>
                    <a:pt x="5172109" y="2272230"/>
                    <a:pt x="5172109" y="2272230"/>
                    <a:pt x="5172109" y="2273450"/>
                  </a:cubicBezTo>
                  <a:cubicBezTo>
                    <a:pt x="5172109" y="2273450"/>
                    <a:pt x="5170888" y="2273450"/>
                    <a:pt x="5170888" y="2273450"/>
                  </a:cubicBezTo>
                  <a:cubicBezTo>
                    <a:pt x="5169667" y="2273450"/>
                    <a:pt x="5168447" y="2272230"/>
                    <a:pt x="5168447" y="2272230"/>
                  </a:cubicBezTo>
                  <a:cubicBezTo>
                    <a:pt x="5168447" y="2268568"/>
                    <a:pt x="5167226" y="2267347"/>
                    <a:pt x="5167226" y="2267347"/>
                  </a:cubicBezTo>
                  <a:cubicBezTo>
                    <a:pt x="5168447" y="2266126"/>
                    <a:pt x="5169667" y="2264905"/>
                    <a:pt x="5169667" y="2263685"/>
                  </a:cubicBezTo>
                  <a:cubicBezTo>
                    <a:pt x="5170888" y="2262464"/>
                    <a:pt x="5172109" y="2261243"/>
                    <a:pt x="5173330" y="2261243"/>
                  </a:cubicBezTo>
                  <a:cubicBezTo>
                    <a:pt x="5175771" y="2260023"/>
                    <a:pt x="5176992" y="2260023"/>
                    <a:pt x="5178212" y="2260023"/>
                  </a:cubicBezTo>
                  <a:cubicBezTo>
                    <a:pt x="5179433" y="2260023"/>
                    <a:pt x="5183095" y="2255140"/>
                    <a:pt x="5184316" y="2256361"/>
                  </a:cubicBezTo>
                  <a:cubicBezTo>
                    <a:pt x="5184316" y="2257582"/>
                    <a:pt x="5186758" y="2253919"/>
                    <a:pt x="5187978" y="2250257"/>
                  </a:cubicBezTo>
                  <a:cubicBezTo>
                    <a:pt x="5190419" y="2245375"/>
                    <a:pt x="5191640" y="2241712"/>
                    <a:pt x="5189199" y="2242933"/>
                  </a:cubicBezTo>
                  <a:cubicBezTo>
                    <a:pt x="5183095" y="2249036"/>
                    <a:pt x="5183095" y="2251478"/>
                    <a:pt x="5180654" y="2246595"/>
                  </a:cubicBezTo>
                  <a:cubicBezTo>
                    <a:pt x="5179433" y="2242933"/>
                    <a:pt x="5175771" y="2249036"/>
                    <a:pt x="5172109" y="2249036"/>
                  </a:cubicBezTo>
                  <a:cubicBezTo>
                    <a:pt x="5172109" y="2249036"/>
                    <a:pt x="5169667" y="2252698"/>
                    <a:pt x="5168447" y="2252698"/>
                  </a:cubicBezTo>
                  <a:cubicBezTo>
                    <a:pt x="5167226" y="2252698"/>
                    <a:pt x="5166005" y="2256361"/>
                    <a:pt x="5163564" y="2255140"/>
                  </a:cubicBezTo>
                  <a:cubicBezTo>
                    <a:pt x="5161123" y="2253919"/>
                    <a:pt x="5161123" y="2255140"/>
                    <a:pt x="5159902" y="2255140"/>
                  </a:cubicBezTo>
                  <a:cubicBezTo>
                    <a:pt x="5158681" y="2255140"/>
                    <a:pt x="5158681" y="2253919"/>
                    <a:pt x="5158681" y="2252698"/>
                  </a:cubicBezTo>
                  <a:cubicBezTo>
                    <a:pt x="5158681" y="2252698"/>
                    <a:pt x="5157460" y="2253919"/>
                    <a:pt x="5155019" y="2257582"/>
                  </a:cubicBezTo>
                  <a:cubicBezTo>
                    <a:pt x="5153798" y="2257582"/>
                    <a:pt x="5153798" y="2257582"/>
                    <a:pt x="5152578" y="2257582"/>
                  </a:cubicBezTo>
                  <a:cubicBezTo>
                    <a:pt x="5146474" y="2257582"/>
                    <a:pt x="5144033" y="2257582"/>
                    <a:pt x="5142812" y="2255140"/>
                  </a:cubicBezTo>
                  <a:cubicBezTo>
                    <a:pt x="5141591" y="2252698"/>
                    <a:pt x="5141591" y="2250257"/>
                    <a:pt x="5140371" y="2245375"/>
                  </a:cubicBezTo>
                  <a:cubicBezTo>
                    <a:pt x="5137930" y="2230726"/>
                    <a:pt x="5134267" y="2242933"/>
                    <a:pt x="5135488" y="2234388"/>
                  </a:cubicBezTo>
                  <a:cubicBezTo>
                    <a:pt x="5135488" y="2234388"/>
                    <a:pt x="5135488" y="2234388"/>
                    <a:pt x="5135488" y="2234388"/>
                  </a:cubicBezTo>
                  <a:cubicBezTo>
                    <a:pt x="5136709" y="2234388"/>
                    <a:pt x="5136709" y="2233168"/>
                    <a:pt x="5137930" y="2233168"/>
                  </a:cubicBezTo>
                  <a:cubicBezTo>
                    <a:pt x="5139150" y="2231947"/>
                    <a:pt x="5141591" y="2231947"/>
                    <a:pt x="5144033" y="2231947"/>
                  </a:cubicBezTo>
                  <a:cubicBezTo>
                    <a:pt x="5145253" y="2231947"/>
                    <a:pt x="5146474" y="2231947"/>
                    <a:pt x="5147695" y="2231947"/>
                  </a:cubicBezTo>
                  <a:cubicBezTo>
                    <a:pt x="5148916" y="2231947"/>
                    <a:pt x="5150137" y="2231947"/>
                    <a:pt x="5150137" y="2230726"/>
                  </a:cubicBezTo>
                  <a:cubicBezTo>
                    <a:pt x="5150137" y="2230726"/>
                    <a:pt x="5151357" y="2229505"/>
                    <a:pt x="5151357" y="2229505"/>
                  </a:cubicBezTo>
                  <a:cubicBezTo>
                    <a:pt x="5152578" y="2229505"/>
                    <a:pt x="5152578" y="2230726"/>
                    <a:pt x="5153798" y="2230726"/>
                  </a:cubicBezTo>
                  <a:cubicBezTo>
                    <a:pt x="5155019" y="2231947"/>
                    <a:pt x="5156240" y="2233168"/>
                    <a:pt x="5157460" y="2233168"/>
                  </a:cubicBezTo>
                  <a:cubicBezTo>
                    <a:pt x="5158681" y="2234388"/>
                    <a:pt x="5159902" y="2234388"/>
                    <a:pt x="5159902" y="2234388"/>
                  </a:cubicBezTo>
                  <a:cubicBezTo>
                    <a:pt x="5162344" y="2234388"/>
                    <a:pt x="5164785" y="2233168"/>
                    <a:pt x="5167226" y="2229505"/>
                  </a:cubicBezTo>
                  <a:cubicBezTo>
                    <a:pt x="5169667" y="2227064"/>
                    <a:pt x="5172109" y="2223402"/>
                    <a:pt x="5173330" y="2220961"/>
                  </a:cubicBezTo>
                  <a:cubicBezTo>
                    <a:pt x="5175771" y="2217298"/>
                    <a:pt x="5179433" y="2218519"/>
                    <a:pt x="5181874" y="2214857"/>
                  </a:cubicBezTo>
                  <a:cubicBezTo>
                    <a:pt x="5183095" y="2213636"/>
                    <a:pt x="5185537" y="2213636"/>
                    <a:pt x="5187978" y="2213636"/>
                  </a:cubicBezTo>
                  <a:cubicBezTo>
                    <a:pt x="5189199" y="2213636"/>
                    <a:pt x="5190419" y="2213636"/>
                    <a:pt x="5191640" y="2213636"/>
                  </a:cubicBezTo>
                  <a:cubicBezTo>
                    <a:pt x="5192861" y="2213636"/>
                    <a:pt x="5194081" y="2212415"/>
                    <a:pt x="5194081" y="2212415"/>
                  </a:cubicBezTo>
                  <a:cubicBezTo>
                    <a:pt x="5198965" y="2206312"/>
                    <a:pt x="5203847" y="2208754"/>
                    <a:pt x="5206288" y="2209974"/>
                  </a:cubicBezTo>
                  <a:cubicBezTo>
                    <a:pt x="5207509" y="2209974"/>
                    <a:pt x="5208730" y="2209974"/>
                    <a:pt x="5208730" y="2209974"/>
                  </a:cubicBezTo>
                  <a:cubicBezTo>
                    <a:pt x="5209951" y="2209974"/>
                    <a:pt x="5211172" y="2208754"/>
                    <a:pt x="5211172" y="2209974"/>
                  </a:cubicBezTo>
                  <a:cubicBezTo>
                    <a:pt x="5211172" y="2211195"/>
                    <a:pt x="5213613" y="2208754"/>
                    <a:pt x="5214833" y="2206312"/>
                  </a:cubicBezTo>
                  <a:cubicBezTo>
                    <a:pt x="5217275" y="2202650"/>
                    <a:pt x="5218495" y="2200208"/>
                    <a:pt x="5216054" y="2200208"/>
                  </a:cubicBezTo>
                  <a:cubicBezTo>
                    <a:pt x="5209951" y="2201429"/>
                    <a:pt x="5209951" y="2205091"/>
                    <a:pt x="5207509" y="2196546"/>
                  </a:cubicBezTo>
                  <a:cubicBezTo>
                    <a:pt x="5206288" y="2194105"/>
                    <a:pt x="5206288" y="2194105"/>
                    <a:pt x="5203847" y="2194105"/>
                  </a:cubicBezTo>
                  <a:cubicBezTo>
                    <a:pt x="5202626" y="2194105"/>
                    <a:pt x="5200185" y="2194105"/>
                    <a:pt x="5198965" y="2194105"/>
                  </a:cubicBezTo>
                  <a:cubicBezTo>
                    <a:pt x="5198965" y="2194105"/>
                    <a:pt x="5196523" y="2196546"/>
                    <a:pt x="5195302" y="2196546"/>
                  </a:cubicBezTo>
                  <a:cubicBezTo>
                    <a:pt x="5194081" y="2196546"/>
                    <a:pt x="5192861" y="2198988"/>
                    <a:pt x="5191640" y="2196546"/>
                  </a:cubicBezTo>
                  <a:cubicBezTo>
                    <a:pt x="5189199" y="2192884"/>
                    <a:pt x="5189199" y="2195326"/>
                    <a:pt x="5187978" y="2194105"/>
                  </a:cubicBezTo>
                  <a:cubicBezTo>
                    <a:pt x="5186758" y="2192884"/>
                    <a:pt x="5186758" y="2191663"/>
                    <a:pt x="5186758" y="2191663"/>
                  </a:cubicBezTo>
                  <a:cubicBezTo>
                    <a:pt x="5186758" y="2191663"/>
                    <a:pt x="5185537" y="2191663"/>
                    <a:pt x="5183095" y="2195326"/>
                  </a:cubicBezTo>
                  <a:cubicBezTo>
                    <a:pt x="5180654" y="2197767"/>
                    <a:pt x="5178212" y="2200208"/>
                    <a:pt x="5178212" y="2195326"/>
                  </a:cubicBezTo>
                  <a:cubicBezTo>
                    <a:pt x="5178212" y="2192884"/>
                    <a:pt x="5176992" y="2192884"/>
                    <a:pt x="5175771" y="2191663"/>
                  </a:cubicBezTo>
                  <a:cubicBezTo>
                    <a:pt x="5173330" y="2188001"/>
                    <a:pt x="5170888" y="2196546"/>
                    <a:pt x="5169667" y="2196546"/>
                  </a:cubicBezTo>
                  <a:cubicBezTo>
                    <a:pt x="5168447" y="2196546"/>
                    <a:pt x="5168447" y="2194105"/>
                    <a:pt x="5168447" y="2190443"/>
                  </a:cubicBezTo>
                  <a:cubicBezTo>
                    <a:pt x="5169667" y="2183119"/>
                    <a:pt x="5164785" y="2189222"/>
                    <a:pt x="5162344" y="2190443"/>
                  </a:cubicBezTo>
                  <a:cubicBezTo>
                    <a:pt x="5161123" y="2191663"/>
                    <a:pt x="5159902" y="2191663"/>
                    <a:pt x="5159902" y="2191663"/>
                  </a:cubicBezTo>
                  <a:cubicBezTo>
                    <a:pt x="5159902" y="2191663"/>
                    <a:pt x="5158681" y="2191663"/>
                    <a:pt x="5158681" y="2190443"/>
                  </a:cubicBezTo>
                  <a:cubicBezTo>
                    <a:pt x="5158681" y="2189222"/>
                    <a:pt x="5158681" y="2186781"/>
                    <a:pt x="5157460" y="2184339"/>
                  </a:cubicBezTo>
                  <a:cubicBezTo>
                    <a:pt x="5157460" y="2183119"/>
                    <a:pt x="5157460" y="2180677"/>
                    <a:pt x="5157460" y="2179456"/>
                  </a:cubicBezTo>
                  <a:cubicBezTo>
                    <a:pt x="5162344" y="2173353"/>
                    <a:pt x="5167226" y="2172132"/>
                    <a:pt x="5168447" y="2172132"/>
                  </a:cubicBezTo>
                  <a:cubicBezTo>
                    <a:pt x="5169667" y="2172132"/>
                    <a:pt x="5170888" y="2170912"/>
                    <a:pt x="5172109" y="2169691"/>
                  </a:cubicBezTo>
                  <a:cubicBezTo>
                    <a:pt x="5173330" y="2168470"/>
                    <a:pt x="5174551" y="2167249"/>
                    <a:pt x="5174551" y="2168470"/>
                  </a:cubicBezTo>
                  <a:cubicBezTo>
                    <a:pt x="5174551" y="2169691"/>
                    <a:pt x="5176992" y="2166029"/>
                    <a:pt x="5178212" y="2162367"/>
                  </a:cubicBezTo>
                  <a:cubicBezTo>
                    <a:pt x="5180654" y="2157484"/>
                    <a:pt x="5181874" y="2153822"/>
                    <a:pt x="5179433" y="2156263"/>
                  </a:cubicBezTo>
                  <a:cubicBezTo>
                    <a:pt x="5173330" y="2161146"/>
                    <a:pt x="5173330" y="2163587"/>
                    <a:pt x="5170888" y="2158705"/>
                  </a:cubicBezTo>
                  <a:cubicBezTo>
                    <a:pt x="5169667" y="2157484"/>
                    <a:pt x="5168447" y="2157484"/>
                    <a:pt x="5167226" y="2158705"/>
                  </a:cubicBezTo>
                  <a:cubicBezTo>
                    <a:pt x="5166005" y="2159925"/>
                    <a:pt x="5163564" y="2161146"/>
                    <a:pt x="5162344" y="2161146"/>
                  </a:cubicBezTo>
                  <a:cubicBezTo>
                    <a:pt x="5162344" y="2161146"/>
                    <a:pt x="5159902" y="2164808"/>
                    <a:pt x="5158681" y="2164808"/>
                  </a:cubicBezTo>
                  <a:cubicBezTo>
                    <a:pt x="5157460" y="2164808"/>
                    <a:pt x="5156240" y="2168470"/>
                    <a:pt x="5155019" y="2167249"/>
                  </a:cubicBezTo>
                  <a:cubicBezTo>
                    <a:pt x="5152578" y="2166029"/>
                    <a:pt x="5152578" y="2167249"/>
                    <a:pt x="5151357" y="2167249"/>
                  </a:cubicBezTo>
                  <a:cubicBezTo>
                    <a:pt x="5150137" y="2167249"/>
                    <a:pt x="5150137" y="2166029"/>
                    <a:pt x="5150137" y="2166029"/>
                  </a:cubicBezTo>
                  <a:cubicBezTo>
                    <a:pt x="5150137" y="2166029"/>
                    <a:pt x="5148916" y="2167249"/>
                    <a:pt x="5146474" y="2170912"/>
                  </a:cubicBezTo>
                  <a:cubicBezTo>
                    <a:pt x="5144033" y="2174574"/>
                    <a:pt x="5141591" y="2178236"/>
                    <a:pt x="5140371" y="2174574"/>
                  </a:cubicBezTo>
                  <a:cubicBezTo>
                    <a:pt x="5140371" y="2172132"/>
                    <a:pt x="5137930" y="2173353"/>
                    <a:pt x="5136709" y="2173353"/>
                  </a:cubicBezTo>
                  <a:cubicBezTo>
                    <a:pt x="5133046" y="2172132"/>
                    <a:pt x="5131826" y="2179456"/>
                    <a:pt x="5130605" y="2180677"/>
                  </a:cubicBezTo>
                  <a:cubicBezTo>
                    <a:pt x="5130605" y="2180677"/>
                    <a:pt x="5129384" y="2180677"/>
                    <a:pt x="5129384" y="2180677"/>
                  </a:cubicBezTo>
                  <a:cubicBezTo>
                    <a:pt x="5129384" y="2180677"/>
                    <a:pt x="5129384" y="2179456"/>
                    <a:pt x="5128164" y="2178236"/>
                  </a:cubicBezTo>
                  <a:cubicBezTo>
                    <a:pt x="5128164" y="2178236"/>
                    <a:pt x="5128164" y="2177015"/>
                    <a:pt x="5128164" y="2177015"/>
                  </a:cubicBezTo>
                  <a:cubicBezTo>
                    <a:pt x="5128164" y="2174574"/>
                    <a:pt x="5128164" y="2173353"/>
                    <a:pt x="5126943" y="2174574"/>
                  </a:cubicBezTo>
                  <a:cubicBezTo>
                    <a:pt x="5124502" y="2168470"/>
                    <a:pt x="5123281" y="2177015"/>
                    <a:pt x="5123281" y="2170912"/>
                  </a:cubicBezTo>
                  <a:cubicBezTo>
                    <a:pt x="5123281" y="2167249"/>
                    <a:pt x="5123281" y="2163587"/>
                    <a:pt x="5122060" y="2162367"/>
                  </a:cubicBezTo>
                  <a:cubicBezTo>
                    <a:pt x="5123281" y="2162367"/>
                    <a:pt x="5123281" y="2162367"/>
                    <a:pt x="5124502" y="2162367"/>
                  </a:cubicBezTo>
                  <a:cubicBezTo>
                    <a:pt x="5125722" y="2162367"/>
                    <a:pt x="5126943" y="2162367"/>
                    <a:pt x="5128164" y="2162367"/>
                  </a:cubicBezTo>
                  <a:cubicBezTo>
                    <a:pt x="5129384" y="2162367"/>
                    <a:pt x="5130605" y="2161146"/>
                    <a:pt x="5130605" y="2161146"/>
                  </a:cubicBezTo>
                  <a:cubicBezTo>
                    <a:pt x="5135488" y="2155042"/>
                    <a:pt x="5139150" y="2156263"/>
                    <a:pt x="5141591" y="2157484"/>
                  </a:cubicBezTo>
                  <a:cubicBezTo>
                    <a:pt x="5142812" y="2157484"/>
                    <a:pt x="5142812" y="2157484"/>
                    <a:pt x="5144033" y="2156263"/>
                  </a:cubicBezTo>
                  <a:cubicBezTo>
                    <a:pt x="5145253" y="2156263"/>
                    <a:pt x="5145253" y="2155042"/>
                    <a:pt x="5146474" y="2156263"/>
                  </a:cubicBezTo>
                  <a:cubicBezTo>
                    <a:pt x="5146474" y="2157484"/>
                    <a:pt x="5148916" y="2155042"/>
                    <a:pt x="5150137" y="2152601"/>
                  </a:cubicBezTo>
                  <a:cubicBezTo>
                    <a:pt x="5152578" y="2148939"/>
                    <a:pt x="5152578" y="2146498"/>
                    <a:pt x="5151357" y="2146498"/>
                  </a:cubicBezTo>
                  <a:cubicBezTo>
                    <a:pt x="5146474" y="2148939"/>
                    <a:pt x="5146474" y="2151380"/>
                    <a:pt x="5144033" y="2146498"/>
                  </a:cubicBezTo>
                  <a:cubicBezTo>
                    <a:pt x="5147695" y="2142835"/>
                    <a:pt x="5151357" y="2134291"/>
                    <a:pt x="5153798" y="2128187"/>
                  </a:cubicBezTo>
                  <a:cubicBezTo>
                    <a:pt x="5156240" y="2123304"/>
                    <a:pt x="5159902" y="2123304"/>
                    <a:pt x="5162344" y="2118421"/>
                  </a:cubicBezTo>
                  <a:cubicBezTo>
                    <a:pt x="5164785" y="2113539"/>
                    <a:pt x="5173330" y="2115980"/>
                    <a:pt x="5176992" y="2111097"/>
                  </a:cubicBezTo>
                  <a:cubicBezTo>
                    <a:pt x="5181874" y="2102552"/>
                    <a:pt x="5187978" y="2104994"/>
                    <a:pt x="5189199" y="2106214"/>
                  </a:cubicBezTo>
                  <a:cubicBezTo>
                    <a:pt x="5190419" y="2107435"/>
                    <a:pt x="5194081" y="2103773"/>
                    <a:pt x="5194081" y="2106214"/>
                  </a:cubicBezTo>
                  <a:cubicBezTo>
                    <a:pt x="5194081" y="2107435"/>
                    <a:pt x="5196523" y="2104994"/>
                    <a:pt x="5197744" y="2102552"/>
                  </a:cubicBezTo>
                  <a:cubicBezTo>
                    <a:pt x="5200185" y="2098890"/>
                    <a:pt x="5201406" y="2095228"/>
                    <a:pt x="5198965" y="2096449"/>
                  </a:cubicBezTo>
                  <a:cubicBezTo>
                    <a:pt x="5192861" y="2097670"/>
                    <a:pt x="5192861" y="2101332"/>
                    <a:pt x="5190419" y="2092787"/>
                  </a:cubicBezTo>
                  <a:cubicBezTo>
                    <a:pt x="5189199" y="2087904"/>
                    <a:pt x="5185537" y="2091566"/>
                    <a:pt x="5181874" y="2090345"/>
                  </a:cubicBezTo>
                  <a:cubicBezTo>
                    <a:pt x="5181874" y="2090345"/>
                    <a:pt x="5179433" y="2094007"/>
                    <a:pt x="5178212" y="2094007"/>
                  </a:cubicBezTo>
                  <a:cubicBezTo>
                    <a:pt x="5176992" y="2094007"/>
                    <a:pt x="5175771" y="2096449"/>
                    <a:pt x="5174551" y="2095228"/>
                  </a:cubicBezTo>
                  <a:cubicBezTo>
                    <a:pt x="5172109" y="2092787"/>
                    <a:pt x="5172109" y="2095228"/>
                    <a:pt x="5170888" y="2094007"/>
                  </a:cubicBezTo>
                  <a:cubicBezTo>
                    <a:pt x="5168447" y="2091566"/>
                    <a:pt x="5170888" y="2087904"/>
                    <a:pt x="5166005" y="2096449"/>
                  </a:cubicBezTo>
                  <a:cubicBezTo>
                    <a:pt x="5163564" y="2100111"/>
                    <a:pt x="5161123" y="2103773"/>
                    <a:pt x="5161123" y="2098890"/>
                  </a:cubicBezTo>
                  <a:cubicBezTo>
                    <a:pt x="5161123" y="2095228"/>
                    <a:pt x="5158681" y="2096449"/>
                    <a:pt x="5157460" y="2096449"/>
                  </a:cubicBezTo>
                  <a:cubicBezTo>
                    <a:pt x="5153798" y="2094007"/>
                    <a:pt x="5152578" y="2103773"/>
                    <a:pt x="5151357" y="2103773"/>
                  </a:cubicBezTo>
                  <a:cubicBezTo>
                    <a:pt x="5150137" y="2103773"/>
                    <a:pt x="5148916" y="2102552"/>
                    <a:pt x="5148916" y="2098890"/>
                  </a:cubicBezTo>
                  <a:cubicBezTo>
                    <a:pt x="5148916" y="2090345"/>
                    <a:pt x="5144033" y="2098890"/>
                    <a:pt x="5141591" y="2102552"/>
                  </a:cubicBezTo>
                  <a:cubicBezTo>
                    <a:pt x="5139150" y="2104994"/>
                    <a:pt x="5137930" y="2106214"/>
                    <a:pt x="5137930" y="2104994"/>
                  </a:cubicBezTo>
                  <a:cubicBezTo>
                    <a:pt x="5137930" y="2103773"/>
                    <a:pt x="5139150" y="2102552"/>
                    <a:pt x="5139150" y="2101332"/>
                  </a:cubicBezTo>
                  <a:cubicBezTo>
                    <a:pt x="5141591" y="2096449"/>
                    <a:pt x="5146474" y="2094007"/>
                    <a:pt x="5148916" y="2087904"/>
                  </a:cubicBezTo>
                  <a:cubicBezTo>
                    <a:pt x="5150137" y="2086683"/>
                    <a:pt x="5150137" y="2085463"/>
                    <a:pt x="5151357" y="2084242"/>
                  </a:cubicBezTo>
                  <a:cubicBezTo>
                    <a:pt x="5152578" y="2083021"/>
                    <a:pt x="5153798" y="2081800"/>
                    <a:pt x="5155019" y="2080580"/>
                  </a:cubicBezTo>
                  <a:cubicBezTo>
                    <a:pt x="5156240" y="2079359"/>
                    <a:pt x="5157460" y="2078138"/>
                    <a:pt x="5158681" y="2076918"/>
                  </a:cubicBezTo>
                  <a:cubicBezTo>
                    <a:pt x="5159902" y="2075697"/>
                    <a:pt x="5161123" y="2074476"/>
                    <a:pt x="5161123" y="2072035"/>
                  </a:cubicBezTo>
                  <a:cubicBezTo>
                    <a:pt x="5162344" y="2069593"/>
                    <a:pt x="5163564" y="2067152"/>
                    <a:pt x="5164785" y="2064711"/>
                  </a:cubicBezTo>
                  <a:cubicBezTo>
                    <a:pt x="5166005" y="2063490"/>
                    <a:pt x="5167226" y="2061049"/>
                    <a:pt x="5168447" y="2059828"/>
                  </a:cubicBezTo>
                  <a:cubicBezTo>
                    <a:pt x="5170888" y="2057386"/>
                    <a:pt x="5172109" y="2056166"/>
                    <a:pt x="5173330" y="2056166"/>
                  </a:cubicBezTo>
                  <a:cubicBezTo>
                    <a:pt x="5174551" y="2056166"/>
                    <a:pt x="5175771" y="2053724"/>
                    <a:pt x="5175771" y="2052504"/>
                  </a:cubicBezTo>
                  <a:cubicBezTo>
                    <a:pt x="5176992" y="2051283"/>
                    <a:pt x="5178212" y="2050062"/>
                    <a:pt x="5178212" y="2050062"/>
                  </a:cubicBezTo>
                  <a:cubicBezTo>
                    <a:pt x="5179433" y="2050062"/>
                    <a:pt x="5180654" y="2046400"/>
                    <a:pt x="5181874" y="2041517"/>
                  </a:cubicBezTo>
                  <a:cubicBezTo>
                    <a:pt x="5183095" y="2035414"/>
                    <a:pt x="5184316" y="2031752"/>
                    <a:pt x="5183095" y="2034193"/>
                  </a:cubicBezTo>
                  <a:cubicBezTo>
                    <a:pt x="5178212" y="2042738"/>
                    <a:pt x="5178212" y="2045179"/>
                    <a:pt x="5174551" y="2041517"/>
                  </a:cubicBezTo>
                  <a:cubicBezTo>
                    <a:pt x="5173330" y="2039076"/>
                    <a:pt x="5169667" y="2046400"/>
                    <a:pt x="5166005" y="2048842"/>
                  </a:cubicBezTo>
                  <a:cubicBezTo>
                    <a:pt x="5166005" y="2047621"/>
                    <a:pt x="5164785" y="2046400"/>
                    <a:pt x="5164785" y="2045179"/>
                  </a:cubicBezTo>
                  <a:cubicBezTo>
                    <a:pt x="5163564" y="2040297"/>
                    <a:pt x="5159902" y="2043959"/>
                    <a:pt x="5157460" y="2041517"/>
                  </a:cubicBezTo>
                  <a:cubicBezTo>
                    <a:pt x="5157460" y="2041517"/>
                    <a:pt x="5155019" y="2043959"/>
                    <a:pt x="5153798" y="2043959"/>
                  </a:cubicBezTo>
                  <a:cubicBezTo>
                    <a:pt x="5152578" y="2043959"/>
                    <a:pt x="5151357" y="2046400"/>
                    <a:pt x="5150137" y="2043959"/>
                  </a:cubicBezTo>
                  <a:cubicBezTo>
                    <a:pt x="5150137" y="2043959"/>
                    <a:pt x="5150137" y="2043959"/>
                    <a:pt x="5150137" y="2043959"/>
                  </a:cubicBezTo>
                  <a:cubicBezTo>
                    <a:pt x="5153798" y="2041517"/>
                    <a:pt x="5156240" y="2036635"/>
                    <a:pt x="5158681" y="2030531"/>
                  </a:cubicBezTo>
                  <a:cubicBezTo>
                    <a:pt x="5161123" y="2024428"/>
                    <a:pt x="5163564" y="2018324"/>
                    <a:pt x="5164785" y="2012221"/>
                  </a:cubicBezTo>
                  <a:cubicBezTo>
                    <a:pt x="5167226" y="2004896"/>
                    <a:pt x="5172109" y="2002455"/>
                    <a:pt x="5174551" y="1993910"/>
                  </a:cubicBezTo>
                  <a:cubicBezTo>
                    <a:pt x="5175771" y="1990248"/>
                    <a:pt x="5181874" y="1956068"/>
                    <a:pt x="5179433" y="1956068"/>
                  </a:cubicBezTo>
                  <a:cubicBezTo>
                    <a:pt x="5178212" y="1956068"/>
                    <a:pt x="5176992" y="1953627"/>
                    <a:pt x="5176992" y="1953627"/>
                  </a:cubicBezTo>
                  <a:cubicBezTo>
                    <a:pt x="5176992" y="1953627"/>
                    <a:pt x="5175771" y="1956068"/>
                    <a:pt x="5173330" y="1962172"/>
                  </a:cubicBezTo>
                  <a:cubicBezTo>
                    <a:pt x="5170888" y="1968275"/>
                    <a:pt x="5168447" y="1974379"/>
                    <a:pt x="5167226" y="1968275"/>
                  </a:cubicBezTo>
                  <a:cubicBezTo>
                    <a:pt x="5166005" y="1964613"/>
                    <a:pt x="5164785" y="1967054"/>
                    <a:pt x="5162344" y="1967054"/>
                  </a:cubicBezTo>
                  <a:cubicBezTo>
                    <a:pt x="5159902" y="1967054"/>
                    <a:pt x="5158681" y="1969496"/>
                    <a:pt x="5158681" y="1971937"/>
                  </a:cubicBezTo>
                  <a:cubicBezTo>
                    <a:pt x="5157460" y="1974379"/>
                    <a:pt x="5157460" y="1978041"/>
                    <a:pt x="5156240" y="1979261"/>
                  </a:cubicBezTo>
                  <a:cubicBezTo>
                    <a:pt x="5155019" y="1980482"/>
                    <a:pt x="5153798" y="1978041"/>
                    <a:pt x="5152578" y="1973158"/>
                  </a:cubicBezTo>
                  <a:cubicBezTo>
                    <a:pt x="5151357" y="1967054"/>
                    <a:pt x="5150137" y="1968275"/>
                    <a:pt x="5148916" y="1970717"/>
                  </a:cubicBezTo>
                  <a:cubicBezTo>
                    <a:pt x="5147695" y="1973158"/>
                    <a:pt x="5145253" y="1978041"/>
                    <a:pt x="5144033" y="1980482"/>
                  </a:cubicBezTo>
                  <a:cubicBezTo>
                    <a:pt x="5139150" y="1989027"/>
                    <a:pt x="5139150" y="1982924"/>
                    <a:pt x="5136709" y="1978041"/>
                  </a:cubicBezTo>
                  <a:cubicBezTo>
                    <a:pt x="5135488" y="1975600"/>
                    <a:pt x="5135488" y="1971937"/>
                    <a:pt x="5134267" y="1969496"/>
                  </a:cubicBezTo>
                  <a:cubicBezTo>
                    <a:pt x="5134267" y="1969496"/>
                    <a:pt x="5134267" y="1969496"/>
                    <a:pt x="5134267" y="1969496"/>
                  </a:cubicBezTo>
                  <a:cubicBezTo>
                    <a:pt x="5136709" y="1968275"/>
                    <a:pt x="5139150" y="1969496"/>
                    <a:pt x="5140371" y="1970717"/>
                  </a:cubicBezTo>
                  <a:cubicBezTo>
                    <a:pt x="5141591" y="1971937"/>
                    <a:pt x="5144033" y="1970717"/>
                    <a:pt x="5144033" y="1970717"/>
                  </a:cubicBezTo>
                  <a:cubicBezTo>
                    <a:pt x="5144033" y="1971937"/>
                    <a:pt x="5145253" y="1970717"/>
                    <a:pt x="5146474" y="1968275"/>
                  </a:cubicBezTo>
                  <a:cubicBezTo>
                    <a:pt x="5147695" y="1965834"/>
                    <a:pt x="5148916" y="1964613"/>
                    <a:pt x="5147695" y="1964613"/>
                  </a:cubicBezTo>
                  <a:cubicBezTo>
                    <a:pt x="5144033" y="1964613"/>
                    <a:pt x="5142812" y="1967054"/>
                    <a:pt x="5141591" y="1960951"/>
                  </a:cubicBezTo>
                  <a:cubicBezTo>
                    <a:pt x="5140371" y="1957289"/>
                    <a:pt x="5137930" y="1959730"/>
                    <a:pt x="5135488" y="1958510"/>
                  </a:cubicBezTo>
                  <a:cubicBezTo>
                    <a:pt x="5135488" y="1958510"/>
                    <a:pt x="5134267" y="1959730"/>
                    <a:pt x="5133046" y="1959730"/>
                  </a:cubicBezTo>
                  <a:cubicBezTo>
                    <a:pt x="5133046" y="1959730"/>
                    <a:pt x="5130605" y="1960951"/>
                    <a:pt x="5130605" y="1959730"/>
                  </a:cubicBezTo>
                  <a:cubicBezTo>
                    <a:pt x="5129384" y="1957289"/>
                    <a:pt x="5129384" y="1958510"/>
                    <a:pt x="5128164" y="1958510"/>
                  </a:cubicBezTo>
                  <a:cubicBezTo>
                    <a:pt x="5126943" y="1956068"/>
                    <a:pt x="5128164" y="1954847"/>
                    <a:pt x="5124502" y="1958510"/>
                  </a:cubicBezTo>
                  <a:cubicBezTo>
                    <a:pt x="5122060" y="1960951"/>
                    <a:pt x="5120839" y="1962172"/>
                    <a:pt x="5120839" y="1958510"/>
                  </a:cubicBezTo>
                  <a:cubicBezTo>
                    <a:pt x="5120839" y="1957289"/>
                    <a:pt x="5119619" y="1957289"/>
                    <a:pt x="5119619" y="1956068"/>
                  </a:cubicBezTo>
                  <a:cubicBezTo>
                    <a:pt x="5122060" y="1949965"/>
                    <a:pt x="5124502" y="1943861"/>
                    <a:pt x="5125722" y="1937758"/>
                  </a:cubicBezTo>
                  <a:cubicBezTo>
                    <a:pt x="5126943" y="1931654"/>
                    <a:pt x="5131826" y="1929213"/>
                    <a:pt x="5133046" y="1923109"/>
                  </a:cubicBezTo>
                  <a:cubicBezTo>
                    <a:pt x="5134267" y="1920668"/>
                    <a:pt x="5136709" y="1918226"/>
                    <a:pt x="5139150" y="1914564"/>
                  </a:cubicBezTo>
                  <a:cubicBezTo>
                    <a:pt x="5140371" y="1913344"/>
                    <a:pt x="5141591" y="1912123"/>
                    <a:pt x="5142812" y="1910902"/>
                  </a:cubicBezTo>
                  <a:cubicBezTo>
                    <a:pt x="5144033" y="1909682"/>
                    <a:pt x="5145253" y="1908461"/>
                    <a:pt x="5145253" y="1906019"/>
                  </a:cubicBezTo>
                  <a:cubicBezTo>
                    <a:pt x="5146474" y="1899916"/>
                    <a:pt x="5148916" y="1896254"/>
                    <a:pt x="5151357" y="1895033"/>
                  </a:cubicBezTo>
                  <a:cubicBezTo>
                    <a:pt x="5153798" y="1892592"/>
                    <a:pt x="5155019" y="1892592"/>
                    <a:pt x="5156240" y="1891371"/>
                  </a:cubicBezTo>
                  <a:cubicBezTo>
                    <a:pt x="5157460" y="1890150"/>
                    <a:pt x="5159902" y="1885268"/>
                    <a:pt x="5161123" y="1885268"/>
                  </a:cubicBezTo>
                  <a:cubicBezTo>
                    <a:pt x="5162344" y="1886488"/>
                    <a:pt x="5163564" y="1882826"/>
                    <a:pt x="5163564" y="1877943"/>
                  </a:cubicBezTo>
                  <a:cubicBezTo>
                    <a:pt x="5164785" y="1871840"/>
                    <a:pt x="5164785" y="1868178"/>
                    <a:pt x="5163564" y="1870619"/>
                  </a:cubicBezTo>
                  <a:cubicBezTo>
                    <a:pt x="5158681" y="1877943"/>
                    <a:pt x="5158681" y="1881605"/>
                    <a:pt x="5155019" y="1876723"/>
                  </a:cubicBezTo>
                  <a:cubicBezTo>
                    <a:pt x="5152578" y="1874281"/>
                    <a:pt x="5150137" y="1880385"/>
                    <a:pt x="5146474" y="1882826"/>
                  </a:cubicBezTo>
                  <a:cubicBezTo>
                    <a:pt x="5146474" y="1882826"/>
                    <a:pt x="5145253" y="1887709"/>
                    <a:pt x="5144033" y="1888930"/>
                  </a:cubicBezTo>
                  <a:cubicBezTo>
                    <a:pt x="5142812" y="1888930"/>
                    <a:pt x="5141591" y="1893812"/>
                    <a:pt x="5140371" y="1893812"/>
                  </a:cubicBezTo>
                  <a:cubicBezTo>
                    <a:pt x="5136709" y="1892592"/>
                    <a:pt x="5137930" y="1895033"/>
                    <a:pt x="5136709" y="1895033"/>
                  </a:cubicBezTo>
                  <a:cubicBezTo>
                    <a:pt x="5135488" y="1895033"/>
                    <a:pt x="5135488" y="1893812"/>
                    <a:pt x="5134267" y="1893812"/>
                  </a:cubicBezTo>
                  <a:cubicBezTo>
                    <a:pt x="5134267" y="1893812"/>
                    <a:pt x="5133046" y="1895033"/>
                    <a:pt x="5131826" y="1901137"/>
                  </a:cubicBezTo>
                  <a:cubicBezTo>
                    <a:pt x="5130605" y="1906019"/>
                    <a:pt x="5128164" y="1910902"/>
                    <a:pt x="5126943" y="1906019"/>
                  </a:cubicBezTo>
                  <a:cubicBezTo>
                    <a:pt x="5125722" y="1903578"/>
                    <a:pt x="5124502" y="1904799"/>
                    <a:pt x="5123281" y="1904799"/>
                  </a:cubicBezTo>
                  <a:cubicBezTo>
                    <a:pt x="5119619" y="1904799"/>
                    <a:pt x="5119619" y="1914564"/>
                    <a:pt x="5118398" y="1914564"/>
                  </a:cubicBezTo>
                  <a:cubicBezTo>
                    <a:pt x="5117177" y="1915785"/>
                    <a:pt x="5115957" y="1914564"/>
                    <a:pt x="5115957" y="1910902"/>
                  </a:cubicBezTo>
                  <a:cubicBezTo>
                    <a:pt x="5114736" y="1903578"/>
                    <a:pt x="5113515" y="1909682"/>
                    <a:pt x="5111074" y="1913344"/>
                  </a:cubicBezTo>
                  <a:cubicBezTo>
                    <a:pt x="5111074" y="1910902"/>
                    <a:pt x="5112295" y="1909682"/>
                    <a:pt x="5112295" y="1907240"/>
                  </a:cubicBezTo>
                  <a:cubicBezTo>
                    <a:pt x="5112295" y="1906019"/>
                    <a:pt x="5113515" y="1903578"/>
                    <a:pt x="5113515" y="1903578"/>
                  </a:cubicBezTo>
                  <a:cubicBezTo>
                    <a:pt x="5113515" y="1902357"/>
                    <a:pt x="5114736" y="1901137"/>
                    <a:pt x="5114736" y="1901137"/>
                  </a:cubicBezTo>
                  <a:cubicBezTo>
                    <a:pt x="5114736" y="1899916"/>
                    <a:pt x="5115957" y="1897475"/>
                    <a:pt x="5115957" y="1895033"/>
                  </a:cubicBezTo>
                  <a:cubicBezTo>
                    <a:pt x="5117177" y="1895033"/>
                    <a:pt x="5118398" y="1895033"/>
                    <a:pt x="5119619" y="1895033"/>
                  </a:cubicBezTo>
                  <a:cubicBezTo>
                    <a:pt x="5120839" y="1895033"/>
                    <a:pt x="5122060" y="1893812"/>
                    <a:pt x="5123281" y="1893812"/>
                  </a:cubicBezTo>
                  <a:cubicBezTo>
                    <a:pt x="5123281" y="1895033"/>
                    <a:pt x="5124502" y="1892592"/>
                    <a:pt x="5125722" y="1891371"/>
                  </a:cubicBezTo>
                  <a:cubicBezTo>
                    <a:pt x="5126943" y="1888930"/>
                    <a:pt x="5128164" y="1886488"/>
                    <a:pt x="5126943" y="1887709"/>
                  </a:cubicBezTo>
                  <a:cubicBezTo>
                    <a:pt x="5123281" y="1888930"/>
                    <a:pt x="5123281" y="1891371"/>
                    <a:pt x="5122060" y="1886488"/>
                  </a:cubicBezTo>
                  <a:cubicBezTo>
                    <a:pt x="5120839" y="1884047"/>
                    <a:pt x="5119619" y="1885268"/>
                    <a:pt x="5118398" y="1885268"/>
                  </a:cubicBezTo>
                  <a:cubicBezTo>
                    <a:pt x="5118398" y="1884047"/>
                    <a:pt x="5118398" y="1882826"/>
                    <a:pt x="5118398" y="1882826"/>
                  </a:cubicBezTo>
                  <a:cubicBezTo>
                    <a:pt x="5117177" y="1877943"/>
                    <a:pt x="5115957" y="1874281"/>
                    <a:pt x="5115957" y="1877943"/>
                  </a:cubicBezTo>
                  <a:cubicBezTo>
                    <a:pt x="5115957" y="1882826"/>
                    <a:pt x="5115957" y="1885268"/>
                    <a:pt x="5115957" y="1887709"/>
                  </a:cubicBezTo>
                  <a:cubicBezTo>
                    <a:pt x="5115957" y="1887709"/>
                    <a:pt x="5115957" y="1887709"/>
                    <a:pt x="5115957" y="1887709"/>
                  </a:cubicBezTo>
                  <a:cubicBezTo>
                    <a:pt x="5115957" y="1887709"/>
                    <a:pt x="5114736" y="1888930"/>
                    <a:pt x="5113515" y="1888930"/>
                  </a:cubicBezTo>
                  <a:cubicBezTo>
                    <a:pt x="5112295" y="1887709"/>
                    <a:pt x="5112295" y="1888930"/>
                    <a:pt x="5111074" y="1887709"/>
                  </a:cubicBezTo>
                  <a:cubicBezTo>
                    <a:pt x="5109853" y="1886488"/>
                    <a:pt x="5111074" y="1884047"/>
                    <a:pt x="5107412" y="1888930"/>
                  </a:cubicBezTo>
                  <a:cubicBezTo>
                    <a:pt x="5106191" y="1891371"/>
                    <a:pt x="5104970" y="1893812"/>
                    <a:pt x="5103750" y="1890150"/>
                  </a:cubicBezTo>
                  <a:cubicBezTo>
                    <a:pt x="5103750" y="1888930"/>
                    <a:pt x="5103750" y="1888930"/>
                    <a:pt x="5102529" y="1888930"/>
                  </a:cubicBezTo>
                  <a:cubicBezTo>
                    <a:pt x="5103750" y="1886488"/>
                    <a:pt x="5104970" y="1884047"/>
                    <a:pt x="5106191" y="1881605"/>
                  </a:cubicBezTo>
                  <a:cubicBezTo>
                    <a:pt x="5106191" y="1880385"/>
                    <a:pt x="5106191" y="1880385"/>
                    <a:pt x="5107412" y="1880385"/>
                  </a:cubicBezTo>
                  <a:cubicBezTo>
                    <a:pt x="5108632" y="1880385"/>
                    <a:pt x="5109853" y="1879164"/>
                    <a:pt x="5111074" y="1880385"/>
                  </a:cubicBezTo>
                  <a:cubicBezTo>
                    <a:pt x="5111074" y="1881605"/>
                    <a:pt x="5112295" y="1879164"/>
                    <a:pt x="5113515" y="1877943"/>
                  </a:cubicBezTo>
                  <a:cubicBezTo>
                    <a:pt x="5114736" y="1875502"/>
                    <a:pt x="5114736" y="1874281"/>
                    <a:pt x="5114736" y="1873061"/>
                  </a:cubicBezTo>
                  <a:cubicBezTo>
                    <a:pt x="5115957" y="1871840"/>
                    <a:pt x="5117177" y="1871840"/>
                    <a:pt x="5118398" y="1871840"/>
                  </a:cubicBezTo>
                  <a:cubicBezTo>
                    <a:pt x="5120839" y="1870619"/>
                    <a:pt x="5123281" y="1870619"/>
                    <a:pt x="5123281" y="1868178"/>
                  </a:cubicBezTo>
                  <a:cubicBezTo>
                    <a:pt x="5126943" y="1862074"/>
                    <a:pt x="5130605" y="1862074"/>
                    <a:pt x="5133046" y="1863295"/>
                  </a:cubicBezTo>
                  <a:cubicBezTo>
                    <a:pt x="5134267" y="1863295"/>
                    <a:pt x="5136709" y="1860854"/>
                    <a:pt x="5136709" y="1862074"/>
                  </a:cubicBezTo>
                  <a:cubicBezTo>
                    <a:pt x="5136709" y="1863295"/>
                    <a:pt x="5137930" y="1860854"/>
                    <a:pt x="5139150" y="1858412"/>
                  </a:cubicBezTo>
                  <a:cubicBezTo>
                    <a:pt x="5140371" y="1854750"/>
                    <a:pt x="5141591" y="1852309"/>
                    <a:pt x="5140371" y="1853529"/>
                  </a:cubicBezTo>
                  <a:cubicBezTo>
                    <a:pt x="5136709" y="1855971"/>
                    <a:pt x="5135488" y="1858412"/>
                    <a:pt x="5133046" y="1853529"/>
                  </a:cubicBezTo>
                  <a:cubicBezTo>
                    <a:pt x="5131826" y="1849867"/>
                    <a:pt x="5129384" y="1853529"/>
                    <a:pt x="5126943" y="1853529"/>
                  </a:cubicBezTo>
                  <a:cubicBezTo>
                    <a:pt x="5126943" y="1853529"/>
                    <a:pt x="5125722" y="1855971"/>
                    <a:pt x="5124502" y="1855971"/>
                  </a:cubicBezTo>
                  <a:cubicBezTo>
                    <a:pt x="5123281" y="1855971"/>
                    <a:pt x="5122060" y="1858412"/>
                    <a:pt x="5122060" y="1857191"/>
                  </a:cubicBezTo>
                  <a:cubicBezTo>
                    <a:pt x="5119619" y="1854750"/>
                    <a:pt x="5120839" y="1857191"/>
                    <a:pt x="5119619" y="1855971"/>
                  </a:cubicBezTo>
                  <a:cubicBezTo>
                    <a:pt x="5118398" y="1854750"/>
                    <a:pt x="5118398" y="1854750"/>
                    <a:pt x="5118398" y="1853529"/>
                  </a:cubicBezTo>
                  <a:cubicBezTo>
                    <a:pt x="5118398" y="1853529"/>
                    <a:pt x="5117177" y="1854750"/>
                    <a:pt x="5115957" y="1857191"/>
                  </a:cubicBezTo>
                  <a:cubicBezTo>
                    <a:pt x="5114736" y="1860854"/>
                    <a:pt x="5112295" y="1863295"/>
                    <a:pt x="5112295" y="1859633"/>
                  </a:cubicBezTo>
                  <a:cubicBezTo>
                    <a:pt x="5112295" y="1857191"/>
                    <a:pt x="5111074" y="1858412"/>
                    <a:pt x="5109853" y="1857191"/>
                  </a:cubicBezTo>
                  <a:cubicBezTo>
                    <a:pt x="5107412" y="1855971"/>
                    <a:pt x="5106191" y="1863295"/>
                    <a:pt x="5104970" y="1863295"/>
                  </a:cubicBezTo>
                  <a:cubicBezTo>
                    <a:pt x="5103750" y="1863295"/>
                    <a:pt x="5103750" y="1862074"/>
                    <a:pt x="5103750" y="1859633"/>
                  </a:cubicBezTo>
                  <a:cubicBezTo>
                    <a:pt x="5103750" y="1853529"/>
                    <a:pt x="5100088" y="1859633"/>
                    <a:pt x="5098867" y="1862074"/>
                  </a:cubicBezTo>
                  <a:cubicBezTo>
                    <a:pt x="5095205" y="1866957"/>
                    <a:pt x="5095205" y="1863295"/>
                    <a:pt x="5095205" y="1859633"/>
                  </a:cubicBezTo>
                  <a:cubicBezTo>
                    <a:pt x="5093984" y="1855971"/>
                    <a:pt x="5093984" y="1851088"/>
                    <a:pt x="5091543" y="1857191"/>
                  </a:cubicBezTo>
                  <a:cubicBezTo>
                    <a:pt x="5090322" y="1860854"/>
                    <a:pt x="5089101" y="1860854"/>
                    <a:pt x="5089101" y="1860854"/>
                  </a:cubicBezTo>
                  <a:cubicBezTo>
                    <a:pt x="5086660" y="1855971"/>
                    <a:pt x="5086660" y="1864516"/>
                    <a:pt x="5086660" y="1864516"/>
                  </a:cubicBezTo>
                  <a:cubicBezTo>
                    <a:pt x="5085439" y="1863295"/>
                    <a:pt x="5084218" y="1862074"/>
                    <a:pt x="5082998" y="1862074"/>
                  </a:cubicBezTo>
                  <a:cubicBezTo>
                    <a:pt x="5082998" y="1860854"/>
                    <a:pt x="5084218" y="1860854"/>
                    <a:pt x="5084218" y="1859633"/>
                  </a:cubicBezTo>
                  <a:cubicBezTo>
                    <a:pt x="5085439" y="1857191"/>
                    <a:pt x="5086660" y="1854750"/>
                    <a:pt x="5087881" y="1852309"/>
                  </a:cubicBezTo>
                  <a:cubicBezTo>
                    <a:pt x="5089101" y="1848647"/>
                    <a:pt x="5092763" y="1849867"/>
                    <a:pt x="5093984" y="1847426"/>
                  </a:cubicBezTo>
                  <a:cubicBezTo>
                    <a:pt x="5095205" y="1846205"/>
                    <a:pt x="5096425" y="1846205"/>
                    <a:pt x="5098867" y="1846205"/>
                  </a:cubicBezTo>
                  <a:cubicBezTo>
                    <a:pt x="5101308" y="1846205"/>
                    <a:pt x="5102529" y="1846205"/>
                    <a:pt x="5103750" y="1844984"/>
                  </a:cubicBezTo>
                  <a:cubicBezTo>
                    <a:pt x="5107412" y="1840102"/>
                    <a:pt x="5111074" y="1842543"/>
                    <a:pt x="5112295" y="1843764"/>
                  </a:cubicBezTo>
                  <a:cubicBezTo>
                    <a:pt x="5113515" y="1844984"/>
                    <a:pt x="5115957" y="1842543"/>
                    <a:pt x="5115957" y="1843764"/>
                  </a:cubicBezTo>
                  <a:cubicBezTo>
                    <a:pt x="5115957" y="1844984"/>
                    <a:pt x="5117177" y="1843764"/>
                    <a:pt x="5118398" y="1841322"/>
                  </a:cubicBezTo>
                  <a:cubicBezTo>
                    <a:pt x="5119619" y="1838881"/>
                    <a:pt x="5120839" y="1836440"/>
                    <a:pt x="5119619" y="1836440"/>
                  </a:cubicBezTo>
                  <a:cubicBezTo>
                    <a:pt x="5115957" y="1837660"/>
                    <a:pt x="5115957" y="1838881"/>
                    <a:pt x="5113515" y="1832777"/>
                  </a:cubicBezTo>
                  <a:cubicBezTo>
                    <a:pt x="5112295" y="1829115"/>
                    <a:pt x="5109853" y="1831557"/>
                    <a:pt x="5107412" y="1830336"/>
                  </a:cubicBezTo>
                  <a:cubicBezTo>
                    <a:pt x="5107412" y="1830336"/>
                    <a:pt x="5106191" y="1832777"/>
                    <a:pt x="5104970" y="1831557"/>
                  </a:cubicBezTo>
                  <a:cubicBezTo>
                    <a:pt x="5104970" y="1831557"/>
                    <a:pt x="5103750" y="1832777"/>
                    <a:pt x="5102529" y="1831557"/>
                  </a:cubicBezTo>
                  <a:cubicBezTo>
                    <a:pt x="5100088" y="1829115"/>
                    <a:pt x="5101308" y="1830336"/>
                    <a:pt x="5100088" y="1829115"/>
                  </a:cubicBezTo>
                  <a:cubicBezTo>
                    <a:pt x="5098867" y="1826674"/>
                    <a:pt x="5100088" y="1824233"/>
                    <a:pt x="5096425" y="1829115"/>
                  </a:cubicBezTo>
                  <a:cubicBezTo>
                    <a:pt x="5095205" y="1831557"/>
                    <a:pt x="5092763" y="1833998"/>
                    <a:pt x="5092763" y="1829115"/>
                  </a:cubicBezTo>
                  <a:cubicBezTo>
                    <a:pt x="5092763" y="1826674"/>
                    <a:pt x="5091543" y="1826674"/>
                    <a:pt x="5090322" y="1825453"/>
                  </a:cubicBezTo>
                  <a:cubicBezTo>
                    <a:pt x="5090322" y="1825453"/>
                    <a:pt x="5090322" y="1825453"/>
                    <a:pt x="5090322" y="1825453"/>
                  </a:cubicBezTo>
                  <a:cubicBezTo>
                    <a:pt x="5090322" y="1825453"/>
                    <a:pt x="5091543" y="1824233"/>
                    <a:pt x="5091543" y="1824233"/>
                  </a:cubicBezTo>
                  <a:cubicBezTo>
                    <a:pt x="5093984" y="1823012"/>
                    <a:pt x="5096425" y="1824233"/>
                    <a:pt x="5098867" y="1823012"/>
                  </a:cubicBezTo>
                  <a:cubicBezTo>
                    <a:pt x="5101308" y="1821791"/>
                    <a:pt x="5106191" y="1827895"/>
                    <a:pt x="5108632" y="1826674"/>
                  </a:cubicBezTo>
                  <a:cubicBezTo>
                    <a:pt x="5113515" y="1824233"/>
                    <a:pt x="5115957" y="1829115"/>
                    <a:pt x="5117177" y="1830336"/>
                  </a:cubicBezTo>
                  <a:cubicBezTo>
                    <a:pt x="5118398" y="1831557"/>
                    <a:pt x="5120839" y="1831557"/>
                    <a:pt x="5120839" y="1832777"/>
                  </a:cubicBezTo>
                  <a:cubicBezTo>
                    <a:pt x="5120839" y="1833998"/>
                    <a:pt x="5122060" y="1833998"/>
                    <a:pt x="5124502" y="1832777"/>
                  </a:cubicBezTo>
                  <a:cubicBezTo>
                    <a:pt x="5126943" y="1831557"/>
                    <a:pt x="5128164" y="1830336"/>
                    <a:pt x="5126943" y="1829115"/>
                  </a:cubicBezTo>
                  <a:cubicBezTo>
                    <a:pt x="5123281" y="1826674"/>
                    <a:pt x="5122060" y="1829115"/>
                    <a:pt x="5122060" y="1821791"/>
                  </a:cubicBezTo>
                  <a:cubicBezTo>
                    <a:pt x="5122060" y="1818129"/>
                    <a:pt x="5118398" y="1818129"/>
                    <a:pt x="5117177" y="1815688"/>
                  </a:cubicBezTo>
                  <a:cubicBezTo>
                    <a:pt x="5117177" y="1815688"/>
                    <a:pt x="5114736" y="1816908"/>
                    <a:pt x="5114736" y="1815688"/>
                  </a:cubicBezTo>
                  <a:cubicBezTo>
                    <a:pt x="5114736" y="1815688"/>
                    <a:pt x="5112295" y="1815688"/>
                    <a:pt x="5112295" y="1814467"/>
                  </a:cubicBezTo>
                  <a:cubicBezTo>
                    <a:pt x="5111074" y="1810805"/>
                    <a:pt x="5111074" y="1813246"/>
                    <a:pt x="5109853" y="1810805"/>
                  </a:cubicBezTo>
                  <a:cubicBezTo>
                    <a:pt x="5109853" y="1810805"/>
                    <a:pt x="5109853" y="1809584"/>
                    <a:pt x="5109853" y="1809584"/>
                  </a:cubicBezTo>
                  <a:cubicBezTo>
                    <a:pt x="5109853" y="1809584"/>
                    <a:pt x="5109853" y="1809584"/>
                    <a:pt x="5109853" y="1809584"/>
                  </a:cubicBezTo>
                  <a:cubicBezTo>
                    <a:pt x="5109853" y="1809584"/>
                    <a:pt x="5109853" y="1809584"/>
                    <a:pt x="5109853" y="1809584"/>
                  </a:cubicBezTo>
                  <a:cubicBezTo>
                    <a:pt x="5109853" y="1809584"/>
                    <a:pt x="5109853" y="1808363"/>
                    <a:pt x="5109853" y="1808363"/>
                  </a:cubicBezTo>
                  <a:cubicBezTo>
                    <a:pt x="5108632" y="1805922"/>
                    <a:pt x="5107412" y="1805922"/>
                    <a:pt x="5104970" y="1803481"/>
                  </a:cubicBezTo>
                  <a:cubicBezTo>
                    <a:pt x="5104970" y="1803481"/>
                    <a:pt x="5103750" y="1804701"/>
                    <a:pt x="5102529" y="1803481"/>
                  </a:cubicBezTo>
                  <a:cubicBezTo>
                    <a:pt x="5102529" y="1803481"/>
                    <a:pt x="5101308" y="1803481"/>
                    <a:pt x="5100088" y="1803481"/>
                  </a:cubicBezTo>
                  <a:cubicBezTo>
                    <a:pt x="5100088" y="1803481"/>
                    <a:pt x="5100088" y="1803481"/>
                    <a:pt x="5100088" y="1803481"/>
                  </a:cubicBezTo>
                  <a:cubicBezTo>
                    <a:pt x="5100088" y="1803481"/>
                    <a:pt x="5100088" y="1803481"/>
                    <a:pt x="5100088" y="1803481"/>
                  </a:cubicBezTo>
                  <a:cubicBezTo>
                    <a:pt x="5100088" y="1802260"/>
                    <a:pt x="5100088" y="1802260"/>
                    <a:pt x="5098867" y="1801039"/>
                  </a:cubicBezTo>
                  <a:cubicBezTo>
                    <a:pt x="5098867" y="1801039"/>
                    <a:pt x="5100088" y="1799819"/>
                    <a:pt x="5100088" y="1799819"/>
                  </a:cubicBezTo>
                  <a:cubicBezTo>
                    <a:pt x="5102529" y="1798598"/>
                    <a:pt x="5103750" y="1796156"/>
                    <a:pt x="5104970" y="1794936"/>
                  </a:cubicBezTo>
                  <a:cubicBezTo>
                    <a:pt x="5107412" y="1792494"/>
                    <a:pt x="5109853" y="1793715"/>
                    <a:pt x="5112295" y="1792494"/>
                  </a:cubicBezTo>
                  <a:cubicBezTo>
                    <a:pt x="5113515" y="1791274"/>
                    <a:pt x="5115957" y="1792494"/>
                    <a:pt x="5117177" y="1792494"/>
                  </a:cubicBezTo>
                  <a:cubicBezTo>
                    <a:pt x="5119619" y="1793715"/>
                    <a:pt x="5120839" y="1793715"/>
                    <a:pt x="5122060" y="1792494"/>
                  </a:cubicBezTo>
                  <a:cubicBezTo>
                    <a:pt x="5126943" y="1788832"/>
                    <a:pt x="5129384" y="1792494"/>
                    <a:pt x="5130605" y="1793715"/>
                  </a:cubicBezTo>
                  <a:cubicBezTo>
                    <a:pt x="5131826" y="1794936"/>
                    <a:pt x="5134267" y="1793715"/>
                    <a:pt x="5134267" y="1794936"/>
                  </a:cubicBezTo>
                  <a:cubicBezTo>
                    <a:pt x="5134267" y="1796156"/>
                    <a:pt x="5135488" y="1794936"/>
                    <a:pt x="5137930" y="1793715"/>
                  </a:cubicBezTo>
                  <a:cubicBezTo>
                    <a:pt x="5140371" y="1791274"/>
                    <a:pt x="5140371" y="1790053"/>
                    <a:pt x="5139150" y="1790053"/>
                  </a:cubicBezTo>
                  <a:cubicBezTo>
                    <a:pt x="5135488" y="1790053"/>
                    <a:pt x="5134267" y="1791274"/>
                    <a:pt x="5133046" y="1785170"/>
                  </a:cubicBezTo>
                  <a:cubicBezTo>
                    <a:pt x="5131826" y="1781508"/>
                    <a:pt x="5129384" y="1782729"/>
                    <a:pt x="5126943" y="1781508"/>
                  </a:cubicBezTo>
                  <a:cubicBezTo>
                    <a:pt x="5126943" y="1781508"/>
                    <a:pt x="5124502" y="1782729"/>
                    <a:pt x="5124502" y="1782729"/>
                  </a:cubicBezTo>
                  <a:cubicBezTo>
                    <a:pt x="5124502" y="1782729"/>
                    <a:pt x="5122060" y="1783949"/>
                    <a:pt x="5122060" y="1782729"/>
                  </a:cubicBezTo>
                  <a:cubicBezTo>
                    <a:pt x="5120839" y="1779067"/>
                    <a:pt x="5120839" y="1781508"/>
                    <a:pt x="5119619" y="1780287"/>
                  </a:cubicBezTo>
                  <a:cubicBezTo>
                    <a:pt x="5118398" y="1779067"/>
                    <a:pt x="5119619" y="1777846"/>
                    <a:pt x="5118398" y="1777846"/>
                  </a:cubicBezTo>
                  <a:cubicBezTo>
                    <a:pt x="5118398" y="1777846"/>
                    <a:pt x="5117177" y="1777846"/>
                    <a:pt x="5115957" y="1779067"/>
                  </a:cubicBezTo>
                  <a:cubicBezTo>
                    <a:pt x="5113515" y="1780287"/>
                    <a:pt x="5112295" y="1782729"/>
                    <a:pt x="5112295" y="1779067"/>
                  </a:cubicBezTo>
                  <a:cubicBezTo>
                    <a:pt x="5112295" y="1776625"/>
                    <a:pt x="5111074" y="1776625"/>
                    <a:pt x="5109853" y="1775405"/>
                  </a:cubicBezTo>
                  <a:cubicBezTo>
                    <a:pt x="5107412" y="1772963"/>
                    <a:pt x="5106191" y="1777846"/>
                    <a:pt x="5104970" y="1777846"/>
                  </a:cubicBezTo>
                  <a:cubicBezTo>
                    <a:pt x="5104970" y="1777846"/>
                    <a:pt x="5103750" y="1776625"/>
                    <a:pt x="5103750" y="1776625"/>
                  </a:cubicBezTo>
                  <a:cubicBezTo>
                    <a:pt x="5104970" y="1775405"/>
                    <a:pt x="5106191" y="1774184"/>
                    <a:pt x="5106191" y="1772963"/>
                  </a:cubicBezTo>
                  <a:cubicBezTo>
                    <a:pt x="5108632" y="1770522"/>
                    <a:pt x="5111074" y="1771742"/>
                    <a:pt x="5113515" y="1770522"/>
                  </a:cubicBezTo>
                  <a:cubicBezTo>
                    <a:pt x="5115957" y="1768080"/>
                    <a:pt x="5122060" y="1774184"/>
                    <a:pt x="5124502" y="1771742"/>
                  </a:cubicBezTo>
                  <a:cubicBezTo>
                    <a:pt x="5129384" y="1768080"/>
                    <a:pt x="5133046" y="1772963"/>
                    <a:pt x="5134267" y="1774184"/>
                  </a:cubicBezTo>
                  <a:cubicBezTo>
                    <a:pt x="5135488" y="1775405"/>
                    <a:pt x="5137930" y="1774184"/>
                    <a:pt x="5137930" y="1776625"/>
                  </a:cubicBezTo>
                  <a:cubicBezTo>
                    <a:pt x="5137930" y="1777846"/>
                    <a:pt x="5139150" y="1776625"/>
                    <a:pt x="5141591" y="1775405"/>
                  </a:cubicBezTo>
                  <a:cubicBezTo>
                    <a:pt x="5144033" y="1772963"/>
                    <a:pt x="5145253" y="1771742"/>
                    <a:pt x="5144033" y="1771742"/>
                  </a:cubicBezTo>
                  <a:cubicBezTo>
                    <a:pt x="5139150" y="1770522"/>
                    <a:pt x="5139150" y="1772963"/>
                    <a:pt x="5137930" y="1765639"/>
                  </a:cubicBezTo>
                  <a:cubicBezTo>
                    <a:pt x="5137930" y="1761977"/>
                    <a:pt x="5134267" y="1763197"/>
                    <a:pt x="5131826" y="1760756"/>
                  </a:cubicBezTo>
                  <a:cubicBezTo>
                    <a:pt x="5131826" y="1760756"/>
                    <a:pt x="5129384" y="1761977"/>
                    <a:pt x="5129384" y="1761977"/>
                  </a:cubicBezTo>
                  <a:cubicBezTo>
                    <a:pt x="5129384" y="1761977"/>
                    <a:pt x="5126943" y="1763197"/>
                    <a:pt x="5125722" y="1760756"/>
                  </a:cubicBezTo>
                  <a:cubicBezTo>
                    <a:pt x="5124502" y="1757094"/>
                    <a:pt x="5124502" y="1759535"/>
                    <a:pt x="5123281" y="1758315"/>
                  </a:cubicBezTo>
                  <a:cubicBezTo>
                    <a:pt x="5122060" y="1755873"/>
                    <a:pt x="5124502" y="1753432"/>
                    <a:pt x="5119619" y="1757094"/>
                  </a:cubicBezTo>
                  <a:cubicBezTo>
                    <a:pt x="5117177" y="1758315"/>
                    <a:pt x="5114736" y="1759535"/>
                    <a:pt x="5115957" y="1755873"/>
                  </a:cubicBezTo>
                  <a:cubicBezTo>
                    <a:pt x="5115957" y="1753432"/>
                    <a:pt x="5114736" y="1753432"/>
                    <a:pt x="5113515" y="1752211"/>
                  </a:cubicBezTo>
                  <a:cubicBezTo>
                    <a:pt x="5111074" y="1748549"/>
                    <a:pt x="5109853" y="1754653"/>
                    <a:pt x="5108632" y="1754653"/>
                  </a:cubicBezTo>
                  <a:cubicBezTo>
                    <a:pt x="5107412" y="1754653"/>
                    <a:pt x="5107412" y="1752211"/>
                    <a:pt x="5107412" y="1749770"/>
                  </a:cubicBezTo>
                  <a:cubicBezTo>
                    <a:pt x="5108632" y="1743666"/>
                    <a:pt x="5103750" y="1747328"/>
                    <a:pt x="5102529" y="1748549"/>
                  </a:cubicBezTo>
                  <a:cubicBezTo>
                    <a:pt x="5098867" y="1750990"/>
                    <a:pt x="5098867" y="1747328"/>
                    <a:pt x="5098867" y="1743666"/>
                  </a:cubicBezTo>
                  <a:cubicBezTo>
                    <a:pt x="5098867" y="1740004"/>
                    <a:pt x="5098867" y="1733901"/>
                    <a:pt x="5095205" y="1738783"/>
                  </a:cubicBezTo>
                  <a:cubicBezTo>
                    <a:pt x="5092763" y="1741225"/>
                    <a:pt x="5092763" y="1741225"/>
                    <a:pt x="5091543" y="1740004"/>
                  </a:cubicBezTo>
                  <a:cubicBezTo>
                    <a:pt x="5091543" y="1738783"/>
                    <a:pt x="5091543" y="1738783"/>
                    <a:pt x="5090322" y="1737563"/>
                  </a:cubicBezTo>
                  <a:cubicBezTo>
                    <a:pt x="5091543" y="1736342"/>
                    <a:pt x="5092763" y="1736342"/>
                    <a:pt x="5093984" y="1735121"/>
                  </a:cubicBezTo>
                  <a:cubicBezTo>
                    <a:pt x="5095205" y="1735121"/>
                    <a:pt x="5096425" y="1732680"/>
                    <a:pt x="5096425" y="1732680"/>
                  </a:cubicBezTo>
                  <a:cubicBezTo>
                    <a:pt x="5096425" y="1732680"/>
                    <a:pt x="5097646" y="1731459"/>
                    <a:pt x="5098867" y="1730239"/>
                  </a:cubicBezTo>
                  <a:cubicBezTo>
                    <a:pt x="5100088" y="1727797"/>
                    <a:pt x="5100088" y="1726576"/>
                    <a:pt x="5100088" y="1727797"/>
                  </a:cubicBezTo>
                  <a:cubicBezTo>
                    <a:pt x="5097646" y="1730239"/>
                    <a:pt x="5096425" y="1731459"/>
                    <a:pt x="5096425" y="1730239"/>
                  </a:cubicBezTo>
                  <a:cubicBezTo>
                    <a:pt x="5096425" y="1729018"/>
                    <a:pt x="5093984" y="1731459"/>
                    <a:pt x="5092763" y="1732680"/>
                  </a:cubicBezTo>
                  <a:cubicBezTo>
                    <a:pt x="5092763" y="1732680"/>
                    <a:pt x="5091543" y="1733901"/>
                    <a:pt x="5091543" y="1735121"/>
                  </a:cubicBezTo>
                  <a:cubicBezTo>
                    <a:pt x="5091543" y="1735121"/>
                    <a:pt x="5090322" y="1736342"/>
                    <a:pt x="5089101" y="1736342"/>
                  </a:cubicBezTo>
                  <a:cubicBezTo>
                    <a:pt x="5087881" y="1736342"/>
                    <a:pt x="5087881" y="1736342"/>
                    <a:pt x="5087881" y="1736342"/>
                  </a:cubicBezTo>
                  <a:cubicBezTo>
                    <a:pt x="5086660" y="1736342"/>
                    <a:pt x="5087881" y="1735121"/>
                    <a:pt x="5086660" y="1736342"/>
                  </a:cubicBezTo>
                  <a:cubicBezTo>
                    <a:pt x="5085439" y="1736342"/>
                    <a:pt x="5084218" y="1736342"/>
                    <a:pt x="5082998" y="1737563"/>
                  </a:cubicBezTo>
                  <a:cubicBezTo>
                    <a:pt x="5082998" y="1737563"/>
                    <a:pt x="5081777" y="1737563"/>
                    <a:pt x="5081777" y="1738783"/>
                  </a:cubicBezTo>
                  <a:cubicBezTo>
                    <a:pt x="5081777" y="1738783"/>
                    <a:pt x="5081777" y="1738783"/>
                    <a:pt x="5081777" y="1738783"/>
                  </a:cubicBezTo>
                  <a:cubicBezTo>
                    <a:pt x="5080556" y="1738783"/>
                    <a:pt x="5079336" y="1740004"/>
                    <a:pt x="5079336" y="1741225"/>
                  </a:cubicBezTo>
                  <a:cubicBezTo>
                    <a:pt x="5078115" y="1741225"/>
                    <a:pt x="5078115" y="1741225"/>
                    <a:pt x="5078115" y="1741225"/>
                  </a:cubicBezTo>
                  <a:cubicBezTo>
                    <a:pt x="5078115" y="1741225"/>
                    <a:pt x="5078115" y="1741225"/>
                    <a:pt x="5078115" y="1741225"/>
                  </a:cubicBezTo>
                  <a:cubicBezTo>
                    <a:pt x="5080556" y="1738783"/>
                    <a:pt x="5081777" y="1736342"/>
                    <a:pt x="5082998" y="1733901"/>
                  </a:cubicBezTo>
                  <a:cubicBezTo>
                    <a:pt x="5084218" y="1731459"/>
                    <a:pt x="5087881" y="1731459"/>
                    <a:pt x="5089101" y="1729018"/>
                  </a:cubicBezTo>
                  <a:cubicBezTo>
                    <a:pt x="5090322" y="1726576"/>
                    <a:pt x="5096425" y="1727797"/>
                    <a:pt x="5098867" y="1725356"/>
                  </a:cubicBezTo>
                  <a:cubicBezTo>
                    <a:pt x="5102529" y="1720473"/>
                    <a:pt x="5106191" y="1722914"/>
                    <a:pt x="5107412" y="1722914"/>
                  </a:cubicBezTo>
                  <a:cubicBezTo>
                    <a:pt x="5108632" y="1722914"/>
                    <a:pt x="5111074" y="1721694"/>
                    <a:pt x="5111074" y="1722914"/>
                  </a:cubicBezTo>
                  <a:cubicBezTo>
                    <a:pt x="5111074" y="1724135"/>
                    <a:pt x="5112295" y="1722914"/>
                    <a:pt x="5113515" y="1720473"/>
                  </a:cubicBezTo>
                  <a:cubicBezTo>
                    <a:pt x="5114736" y="1718032"/>
                    <a:pt x="5115957" y="1715590"/>
                    <a:pt x="5114736" y="1716811"/>
                  </a:cubicBezTo>
                  <a:cubicBezTo>
                    <a:pt x="5111074" y="1718032"/>
                    <a:pt x="5111074" y="1719252"/>
                    <a:pt x="5108632" y="1714369"/>
                  </a:cubicBezTo>
                  <a:cubicBezTo>
                    <a:pt x="5107412" y="1710707"/>
                    <a:pt x="5104970" y="1713149"/>
                    <a:pt x="5102529" y="1711928"/>
                  </a:cubicBezTo>
                  <a:cubicBezTo>
                    <a:pt x="5102529" y="1711928"/>
                    <a:pt x="5101308" y="1714369"/>
                    <a:pt x="5100088" y="1713149"/>
                  </a:cubicBezTo>
                  <a:cubicBezTo>
                    <a:pt x="5100088" y="1713149"/>
                    <a:pt x="5097646" y="1714369"/>
                    <a:pt x="5097646" y="1714369"/>
                  </a:cubicBezTo>
                  <a:cubicBezTo>
                    <a:pt x="5095205" y="1711928"/>
                    <a:pt x="5096425" y="1714369"/>
                    <a:pt x="5095205" y="1713149"/>
                  </a:cubicBezTo>
                  <a:cubicBezTo>
                    <a:pt x="5093984" y="1711928"/>
                    <a:pt x="5095205" y="1709487"/>
                    <a:pt x="5091543" y="1714369"/>
                  </a:cubicBezTo>
                  <a:cubicBezTo>
                    <a:pt x="5090322" y="1716811"/>
                    <a:pt x="5087881" y="1719252"/>
                    <a:pt x="5087881" y="1715590"/>
                  </a:cubicBezTo>
                  <a:cubicBezTo>
                    <a:pt x="5087881" y="1713149"/>
                    <a:pt x="5086660" y="1714369"/>
                    <a:pt x="5085439" y="1713149"/>
                  </a:cubicBezTo>
                  <a:cubicBezTo>
                    <a:pt x="5085439" y="1713149"/>
                    <a:pt x="5085439" y="1713149"/>
                    <a:pt x="5084218" y="1713149"/>
                  </a:cubicBezTo>
                  <a:cubicBezTo>
                    <a:pt x="5085439" y="1710707"/>
                    <a:pt x="5087881" y="1709487"/>
                    <a:pt x="5089101" y="1707045"/>
                  </a:cubicBezTo>
                  <a:cubicBezTo>
                    <a:pt x="5090322" y="1704604"/>
                    <a:pt x="5093984" y="1705825"/>
                    <a:pt x="5095205" y="1703383"/>
                  </a:cubicBezTo>
                  <a:cubicBezTo>
                    <a:pt x="5096425" y="1702162"/>
                    <a:pt x="5097646" y="1702162"/>
                    <a:pt x="5100088" y="1702162"/>
                  </a:cubicBezTo>
                  <a:cubicBezTo>
                    <a:pt x="5102529" y="1702162"/>
                    <a:pt x="5103750" y="1702162"/>
                    <a:pt x="5104970" y="1700942"/>
                  </a:cubicBezTo>
                  <a:cubicBezTo>
                    <a:pt x="5108632" y="1697280"/>
                    <a:pt x="5112295" y="1698500"/>
                    <a:pt x="5113515" y="1699721"/>
                  </a:cubicBezTo>
                  <a:cubicBezTo>
                    <a:pt x="5114736" y="1700942"/>
                    <a:pt x="5117177" y="1698500"/>
                    <a:pt x="5117177" y="1699721"/>
                  </a:cubicBezTo>
                  <a:cubicBezTo>
                    <a:pt x="5117177" y="1700942"/>
                    <a:pt x="5118398" y="1699721"/>
                    <a:pt x="5119619" y="1697280"/>
                  </a:cubicBezTo>
                  <a:cubicBezTo>
                    <a:pt x="5120839" y="1694838"/>
                    <a:pt x="5122060" y="1692397"/>
                    <a:pt x="5120839" y="1693618"/>
                  </a:cubicBezTo>
                  <a:cubicBezTo>
                    <a:pt x="5117177" y="1694838"/>
                    <a:pt x="5115957" y="1696059"/>
                    <a:pt x="5114736" y="1691176"/>
                  </a:cubicBezTo>
                  <a:cubicBezTo>
                    <a:pt x="5113515" y="1687514"/>
                    <a:pt x="5111074" y="1689955"/>
                    <a:pt x="5108632" y="1688735"/>
                  </a:cubicBezTo>
                  <a:cubicBezTo>
                    <a:pt x="5108632" y="1688735"/>
                    <a:pt x="5107412" y="1689955"/>
                    <a:pt x="5106191" y="1689955"/>
                  </a:cubicBezTo>
                  <a:cubicBezTo>
                    <a:pt x="5106191" y="1689955"/>
                    <a:pt x="5103750" y="1691176"/>
                    <a:pt x="5103750" y="1689955"/>
                  </a:cubicBezTo>
                  <a:cubicBezTo>
                    <a:pt x="5102529" y="1687514"/>
                    <a:pt x="5102529" y="1688735"/>
                    <a:pt x="5101308" y="1688735"/>
                  </a:cubicBezTo>
                  <a:cubicBezTo>
                    <a:pt x="5100088" y="1687514"/>
                    <a:pt x="5101308" y="1686293"/>
                    <a:pt x="5100088" y="1686293"/>
                  </a:cubicBezTo>
                  <a:cubicBezTo>
                    <a:pt x="5100088" y="1686293"/>
                    <a:pt x="5098867" y="1686293"/>
                    <a:pt x="5097646" y="1688735"/>
                  </a:cubicBezTo>
                  <a:cubicBezTo>
                    <a:pt x="5095205" y="1691176"/>
                    <a:pt x="5093984" y="1692397"/>
                    <a:pt x="5093984" y="1688735"/>
                  </a:cubicBezTo>
                  <a:cubicBezTo>
                    <a:pt x="5093984" y="1686293"/>
                    <a:pt x="5092763" y="1687514"/>
                    <a:pt x="5091543" y="1686293"/>
                  </a:cubicBezTo>
                  <a:cubicBezTo>
                    <a:pt x="5089101" y="1683852"/>
                    <a:pt x="5087881" y="1689955"/>
                    <a:pt x="5086660" y="1689955"/>
                  </a:cubicBezTo>
                  <a:cubicBezTo>
                    <a:pt x="5085439" y="1689955"/>
                    <a:pt x="5085439" y="1688735"/>
                    <a:pt x="5085439" y="1686293"/>
                  </a:cubicBezTo>
                  <a:cubicBezTo>
                    <a:pt x="5086660" y="1680190"/>
                    <a:pt x="5082998" y="1685073"/>
                    <a:pt x="5080556" y="1686293"/>
                  </a:cubicBezTo>
                  <a:cubicBezTo>
                    <a:pt x="5076894" y="1688735"/>
                    <a:pt x="5078115" y="1686293"/>
                    <a:pt x="5076894" y="1682631"/>
                  </a:cubicBezTo>
                  <a:cubicBezTo>
                    <a:pt x="5076894" y="1678969"/>
                    <a:pt x="5076894" y="1674086"/>
                    <a:pt x="5073232" y="1678969"/>
                  </a:cubicBezTo>
                  <a:cubicBezTo>
                    <a:pt x="5072011" y="1681411"/>
                    <a:pt x="5070791" y="1681411"/>
                    <a:pt x="5070791" y="1680190"/>
                  </a:cubicBezTo>
                  <a:cubicBezTo>
                    <a:pt x="5070791" y="1678969"/>
                    <a:pt x="5070791" y="1678969"/>
                    <a:pt x="5069570" y="1678969"/>
                  </a:cubicBezTo>
                  <a:cubicBezTo>
                    <a:pt x="5070791" y="1677748"/>
                    <a:pt x="5072011" y="1676528"/>
                    <a:pt x="5073232" y="1675307"/>
                  </a:cubicBezTo>
                  <a:cubicBezTo>
                    <a:pt x="5073232" y="1674086"/>
                    <a:pt x="5075674" y="1672866"/>
                    <a:pt x="5076894" y="1672866"/>
                  </a:cubicBezTo>
                  <a:cubicBezTo>
                    <a:pt x="5078115" y="1671645"/>
                    <a:pt x="5079336" y="1671645"/>
                    <a:pt x="5080556" y="1670424"/>
                  </a:cubicBezTo>
                  <a:cubicBezTo>
                    <a:pt x="5082998" y="1665541"/>
                    <a:pt x="5085439" y="1664321"/>
                    <a:pt x="5086660" y="1664321"/>
                  </a:cubicBezTo>
                  <a:cubicBezTo>
                    <a:pt x="5087881" y="1664321"/>
                    <a:pt x="5089101" y="1661879"/>
                    <a:pt x="5089101" y="1661879"/>
                  </a:cubicBezTo>
                  <a:cubicBezTo>
                    <a:pt x="5089101" y="1661879"/>
                    <a:pt x="5090322" y="1660659"/>
                    <a:pt x="5090322" y="1658217"/>
                  </a:cubicBezTo>
                  <a:cubicBezTo>
                    <a:pt x="5091543" y="1655776"/>
                    <a:pt x="5091543" y="1653334"/>
                    <a:pt x="5090322" y="1654555"/>
                  </a:cubicBezTo>
                  <a:cubicBezTo>
                    <a:pt x="5087881" y="1658217"/>
                    <a:pt x="5087881" y="1659438"/>
                    <a:pt x="5085439" y="1656997"/>
                  </a:cubicBezTo>
                  <a:cubicBezTo>
                    <a:pt x="5084218" y="1655776"/>
                    <a:pt x="5082998" y="1658217"/>
                    <a:pt x="5080556" y="1658217"/>
                  </a:cubicBezTo>
                  <a:cubicBezTo>
                    <a:pt x="5080556" y="1658217"/>
                    <a:pt x="5079336" y="1660659"/>
                    <a:pt x="5079336" y="1660659"/>
                  </a:cubicBezTo>
                  <a:cubicBezTo>
                    <a:pt x="5079336" y="1660659"/>
                    <a:pt x="5078115" y="1663100"/>
                    <a:pt x="5076894" y="1661879"/>
                  </a:cubicBezTo>
                  <a:cubicBezTo>
                    <a:pt x="5075674" y="1660659"/>
                    <a:pt x="5075674" y="1661879"/>
                    <a:pt x="5074453" y="1661879"/>
                  </a:cubicBezTo>
                  <a:cubicBezTo>
                    <a:pt x="5073232" y="1660659"/>
                    <a:pt x="5074453" y="1659438"/>
                    <a:pt x="5072011" y="1663100"/>
                  </a:cubicBezTo>
                  <a:cubicBezTo>
                    <a:pt x="5070791" y="1665541"/>
                    <a:pt x="5069570" y="1667983"/>
                    <a:pt x="5069570" y="1664321"/>
                  </a:cubicBezTo>
                  <a:cubicBezTo>
                    <a:pt x="5069570" y="1663100"/>
                    <a:pt x="5068349" y="1663100"/>
                    <a:pt x="5068349" y="1663100"/>
                  </a:cubicBezTo>
                  <a:cubicBezTo>
                    <a:pt x="5067129" y="1661879"/>
                    <a:pt x="5065908" y="1666762"/>
                    <a:pt x="5065908" y="1666762"/>
                  </a:cubicBezTo>
                  <a:cubicBezTo>
                    <a:pt x="5064687" y="1666762"/>
                    <a:pt x="5064687" y="1665541"/>
                    <a:pt x="5064687" y="1664321"/>
                  </a:cubicBezTo>
                  <a:cubicBezTo>
                    <a:pt x="5064687" y="1664321"/>
                    <a:pt x="5064687" y="1664321"/>
                    <a:pt x="5064687" y="1664321"/>
                  </a:cubicBezTo>
                  <a:cubicBezTo>
                    <a:pt x="5064687" y="1664321"/>
                    <a:pt x="5065908" y="1663100"/>
                    <a:pt x="5065908" y="1661879"/>
                  </a:cubicBezTo>
                  <a:cubicBezTo>
                    <a:pt x="5067129" y="1660659"/>
                    <a:pt x="5068349" y="1658217"/>
                    <a:pt x="5068349" y="1656997"/>
                  </a:cubicBezTo>
                  <a:cubicBezTo>
                    <a:pt x="5069570" y="1654555"/>
                    <a:pt x="5072011" y="1654555"/>
                    <a:pt x="5073232" y="1653334"/>
                  </a:cubicBezTo>
                  <a:cubicBezTo>
                    <a:pt x="5074453" y="1650893"/>
                    <a:pt x="5078115" y="1653334"/>
                    <a:pt x="5079336" y="1650893"/>
                  </a:cubicBezTo>
                  <a:cubicBezTo>
                    <a:pt x="5081777" y="1647231"/>
                    <a:pt x="5084218" y="1648452"/>
                    <a:pt x="5085439" y="1648452"/>
                  </a:cubicBezTo>
                  <a:cubicBezTo>
                    <a:pt x="5086660" y="1648452"/>
                    <a:pt x="5087881" y="1647231"/>
                    <a:pt x="5087881" y="1648452"/>
                  </a:cubicBezTo>
                  <a:cubicBezTo>
                    <a:pt x="5087881" y="1649672"/>
                    <a:pt x="5089101" y="1648452"/>
                    <a:pt x="5090322" y="1646010"/>
                  </a:cubicBezTo>
                  <a:cubicBezTo>
                    <a:pt x="5091543" y="1643569"/>
                    <a:pt x="5091543" y="1642348"/>
                    <a:pt x="5091543" y="1642348"/>
                  </a:cubicBezTo>
                  <a:cubicBezTo>
                    <a:pt x="5089101" y="1643569"/>
                    <a:pt x="5089101" y="1644790"/>
                    <a:pt x="5087881" y="1641127"/>
                  </a:cubicBezTo>
                  <a:cubicBezTo>
                    <a:pt x="5086660" y="1638686"/>
                    <a:pt x="5085439" y="1641127"/>
                    <a:pt x="5084218" y="1639907"/>
                  </a:cubicBezTo>
                  <a:cubicBezTo>
                    <a:pt x="5084218" y="1639907"/>
                    <a:pt x="5082998" y="1641127"/>
                    <a:pt x="5082998" y="1641127"/>
                  </a:cubicBezTo>
                  <a:cubicBezTo>
                    <a:pt x="5082998" y="1641127"/>
                    <a:pt x="5081777" y="1642348"/>
                    <a:pt x="5080556" y="1641127"/>
                  </a:cubicBezTo>
                  <a:cubicBezTo>
                    <a:pt x="5079336" y="1639907"/>
                    <a:pt x="5079336" y="1641127"/>
                    <a:pt x="5079336" y="1639907"/>
                  </a:cubicBezTo>
                  <a:cubicBezTo>
                    <a:pt x="5078115" y="1638686"/>
                    <a:pt x="5079336" y="1637465"/>
                    <a:pt x="5076894" y="1639907"/>
                  </a:cubicBezTo>
                  <a:cubicBezTo>
                    <a:pt x="5075674" y="1641127"/>
                    <a:pt x="5074453" y="1643569"/>
                    <a:pt x="5074453" y="1641127"/>
                  </a:cubicBezTo>
                  <a:cubicBezTo>
                    <a:pt x="5074453" y="1639907"/>
                    <a:pt x="5073232" y="1639907"/>
                    <a:pt x="5073232" y="1639907"/>
                  </a:cubicBezTo>
                  <a:cubicBezTo>
                    <a:pt x="5072011" y="1638686"/>
                    <a:pt x="5070791" y="1642348"/>
                    <a:pt x="5070791" y="1642348"/>
                  </a:cubicBezTo>
                  <a:cubicBezTo>
                    <a:pt x="5069570" y="1642348"/>
                    <a:pt x="5069570" y="1641127"/>
                    <a:pt x="5069570" y="1639907"/>
                  </a:cubicBezTo>
                  <a:cubicBezTo>
                    <a:pt x="5069570" y="1636245"/>
                    <a:pt x="5067129" y="1639907"/>
                    <a:pt x="5065908" y="1641127"/>
                  </a:cubicBezTo>
                  <a:cubicBezTo>
                    <a:pt x="5063467" y="1643569"/>
                    <a:pt x="5063467" y="1641127"/>
                    <a:pt x="5063467" y="1638686"/>
                  </a:cubicBezTo>
                  <a:cubicBezTo>
                    <a:pt x="5063467" y="1636245"/>
                    <a:pt x="5063467" y="1632583"/>
                    <a:pt x="5061025" y="1636245"/>
                  </a:cubicBezTo>
                  <a:cubicBezTo>
                    <a:pt x="5059804" y="1637465"/>
                    <a:pt x="5059804" y="1638686"/>
                    <a:pt x="5059804" y="1637465"/>
                  </a:cubicBezTo>
                  <a:cubicBezTo>
                    <a:pt x="5059804" y="1636245"/>
                    <a:pt x="5059804" y="1636245"/>
                    <a:pt x="5058584" y="1636245"/>
                  </a:cubicBezTo>
                  <a:cubicBezTo>
                    <a:pt x="5061025" y="1633803"/>
                    <a:pt x="5063467" y="1632583"/>
                    <a:pt x="5067129" y="1630141"/>
                  </a:cubicBezTo>
                  <a:cubicBezTo>
                    <a:pt x="5068349" y="1628920"/>
                    <a:pt x="5069570" y="1628920"/>
                    <a:pt x="5072011" y="1627700"/>
                  </a:cubicBezTo>
                  <a:cubicBezTo>
                    <a:pt x="5074453" y="1626479"/>
                    <a:pt x="5075674" y="1626479"/>
                    <a:pt x="5076894" y="1625258"/>
                  </a:cubicBezTo>
                  <a:cubicBezTo>
                    <a:pt x="5079336" y="1621596"/>
                    <a:pt x="5081777" y="1613051"/>
                    <a:pt x="5082998" y="1606948"/>
                  </a:cubicBezTo>
                  <a:cubicBezTo>
                    <a:pt x="5084218" y="1603286"/>
                    <a:pt x="5086660" y="1600844"/>
                    <a:pt x="5086660" y="1597182"/>
                  </a:cubicBezTo>
                  <a:cubicBezTo>
                    <a:pt x="5087881" y="1593520"/>
                    <a:pt x="5092763" y="1589858"/>
                    <a:pt x="5093984" y="1586196"/>
                  </a:cubicBezTo>
                  <a:cubicBezTo>
                    <a:pt x="5096425" y="1578872"/>
                    <a:pt x="5098867" y="1577651"/>
                    <a:pt x="5100088" y="1576430"/>
                  </a:cubicBezTo>
                  <a:cubicBezTo>
                    <a:pt x="5101308" y="1576430"/>
                    <a:pt x="5102529" y="1572768"/>
                    <a:pt x="5102529" y="1572768"/>
                  </a:cubicBezTo>
                  <a:cubicBezTo>
                    <a:pt x="5102529" y="1572768"/>
                    <a:pt x="5103750" y="1571548"/>
                    <a:pt x="5103750" y="1567885"/>
                  </a:cubicBezTo>
                  <a:cubicBezTo>
                    <a:pt x="5104970" y="1564223"/>
                    <a:pt x="5104970" y="1561782"/>
                    <a:pt x="5103750" y="1563003"/>
                  </a:cubicBezTo>
                  <a:cubicBezTo>
                    <a:pt x="5101308" y="1566665"/>
                    <a:pt x="5101308" y="1569106"/>
                    <a:pt x="5098867" y="1565444"/>
                  </a:cubicBezTo>
                  <a:cubicBezTo>
                    <a:pt x="5097646" y="1563003"/>
                    <a:pt x="5095205" y="1567885"/>
                    <a:pt x="5093984" y="1569106"/>
                  </a:cubicBezTo>
                  <a:cubicBezTo>
                    <a:pt x="5093984" y="1569106"/>
                    <a:pt x="5092763" y="1572768"/>
                    <a:pt x="5092763" y="1572768"/>
                  </a:cubicBezTo>
                  <a:cubicBezTo>
                    <a:pt x="5092763" y="1572768"/>
                    <a:pt x="5091543" y="1576430"/>
                    <a:pt x="5090322" y="1576430"/>
                  </a:cubicBezTo>
                  <a:cubicBezTo>
                    <a:pt x="5087881" y="1576430"/>
                    <a:pt x="5089101" y="1577651"/>
                    <a:pt x="5087881" y="1577651"/>
                  </a:cubicBezTo>
                  <a:cubicBezTo>
                    <a:pt x="5087881" y="1577651"/>
                    <a:pt x="5087881" y="1577651"/>
                    <a:pt x="5087881" y="1577651"/>
                  </a:cubicBezTo>
                  <a:cubicBezTo>
                    <a:pt x="5087881" y="1576430"/>
                    <a:pt x="5087881" y="1575210"/>
                    <a:pt x="5087881" y="1575210"/>
                  </a:cubicBezTo>
                  <a:cubicBezTo>
                    <a:pt x="5085439" y="1577651"/>
                    <a:pt x="5085439" y="1578872"/>
                    <a:pt x="5084218" y="1575210"/>
                  </a:cubicBezTo>
                  <a:cubicBezTo>
                    <a:pt x="5082998" y="1573989"/>
                    <a:pt x="5081777" y="1575210"/>
                    <a:pt x="5080556" y="1575210"/>
                  </a:cubicBezTo>
                  <a:cubicBezTo>
                    <a:pt x="5080556" y="1575210"/>
                    <a:pt x="5079336" y="1576430"/>
                    <a:pt x="5079336" y="1576430"/>
                  </a:cubicBezTo>
                  <a:cubicBezTo>
                    <a:pt x="5079336" y="1576430"/>
                    <a:pt x="5078115" y="1577651"/>
                    <a:pt x="5078115" y="1577651"/>
                  </a:cubicBezTo>
                  <a:cubicBezTo>
                    <a:pt x="5076894" y="1576430"/>
                    <a:pt x="5076894" y="1577651"/>
                    <a:pt x="5076894" y="1577651"/>
                  </a:cubicBezTo>
                  <a:cubicBezTo>
                    <a:pt x="5075674" y="1576430"/>
                    <a:pt x="5076894" y="1575210"/>
                    <a:pt x="5074453" y="1578872"/>
                  </a:cubicBezTo>
                  <a:cubicBezTo>
                    <a:pt x="5073232" y="1581313"/>
                    <a:pt x="5072011" y="1582534"/>
                    <a:pt x="5072011" y="1580092"/>
                  </a:cubicBezTo>
                  <a:cubicBezTo>
                    <a:pt x="5072011" y="1578872"/>
                    <a:pt x="5070791" y="1578872"/>
                    <a:pt x="5070791" y="1578872"/>
                  </a:cubicBezTo>
                  <a:cubicBezTo>
                    <a:pt x="5069570" y="1577651"/>
                    <a:pt x="5069570" y="1582534"/>
                    <a:pt x="5068349" y="1582534"/>
                  </a:cubicBezTo>
                  <a:cubicBezTo>
                    <a:pt x="5068349" y="1582534"/>
                    <a:pt x="5067129" y="1582534"/>
                    <a:pt x="5067129" y="1580092"/>
                  </a:cubicBezTo>
                  <a:cubicBezTo>
                    <a:pt x="5067129" y="1576430"/>
                    <a:pt x="5065908" y="1580092"/>
                    <a:pt x="5064687" y="1582534"/>
                  </a:cubicBezTo>
                  <a:cubicBezTo>
                    <a:pt x="5063467" y="1584975"/>
                    <a:pt x="5063467" y="1583755"/>
                    <a:pt x="5062246" y="1581313"/>
                  </a:cubicBezTo>
                  <a:cubicBezTo>
                    <a:pt x="5063467" y="1578872"/>
                    <a:pt x="5064687" y="1576430"/>
                    <a:pt x="5064687" y="1573989"/>
                  </a:cubicBezTo>
                  <a:cubicBezTo>
                    <a:pt x="5065908" y="1571548"/>
                    <a:pt x="5067129" y="1571548"/>
                    <a:pt x="5068349" y="1569106"/>
                  </a:cubicBezTo>
                  <a:cubicBezTo>
                    <a:pt x="5069570" y="1566665"/>
                    <a:pt x="5073232" y="1566665"/>
                    <a:pt x="5074453" y="1564223"/>
                  </a:cubicBezTo>
                  <a:cubicBezTo>
                    <a:pt x="5076894" y="1560561"/>
                    <a:pt x="5079336" y="1560561"/>
                    <a:pt x="5079336" y="1560561"/>
                  </a:cubicBezTo>
                  <a:cubicBezTo>
                    <a:pt x="5080556" y="1560561"/>
                    <a:pt x="5081777" y="1559341"/>
                    <a:pt x="5081777" y="1559341"/>
                  </a:cubicBezTo>
                  <a:cubicBezTo>
                    <a:pt x="5081777" y="1559341"/>
                    <a:pt x="5082998" y="1558120"/>
                    <a:pt x="5082998" y="1556899"/>
                  </a:cubicBezTo>
                  <a:cubicBezTo>
                    <a:pt x="5084218" y="1554458"/>
                    <a:pt x="5084218" y="1553237"/>
                    <a:pt x="5082998" y="1553237"/>
                  </a:cubicBezTo>
                  <a:cubicBezTo>
                    <a:pt x="5080556" y="1554458"/>
                    <a:pt x="5080556" y="1555678"/>
                    <a:pt x="5079336" y="1553237"/>
                  </a:cubicBezTo>
                  <a:cubicBezTo>
                    <a:pt x="5078115" y="1552016"/>
                    <a:pt x="5076894" y="1553237"/>
                    <a:pt x="5075674" y="1553237"/>
                  </a:cubicBezTo>
                  <a:cubicBezTo>
                    <a:pt x="5075674" y="1553237"/>
                    <a:pt x="5074453" y="1554458"/>
                    <a:pt x="5074453" y="1554458"/>
                  </a:cubicBezTo>
                  <a:cubicBezTo>
                    <a:pt x="5074453" y="1554458"/>
                    <a:pt x="5073232" y="1555678"/>
                    <a:pt x="5073232" y="1555678"/>
                  </a:cubicBezTo>
                  <a:cubicBezTo>
                    <a:pt x="5072011" y="1554458"/>
                    <a:pt x="5072011" y="1555678"/>
                    <a:pt x="5072011" y="1555678"/>
                  </a:cubicBezTo>
                  <a:cubicBezTo>
                    <a:pt x="5070791" y="1554458"/>
                    <a:pt x="5072011" y="1553237"/>
                    <a:pt x="5069570" y="1556899"/>
                  </a:cubicBezTo>
                  <a:cubicBezTo>
                    <a:pt x="5068349" y="1559341"/>
                    <a:pt x="5067129" y="1560561"/>
                    <a:pt x="5067129" y="1558120"/>
                  </a:cubicBezTo>
                  <a:cubicBezTo>
                    <a:pt x="5067129" y="1556899"/>
                    <a:pt x="5065908" y="1556899"/>
                    <a:pt x="5065908" y="1556899"/>
                  </a:cubicBezTo>
                  <a:cubicBezTo>
                    <a:pt x="5064687" y="1555678"/>
                    <a:pt x="5063467" y="1560561"/>
                    <a:pt x="5063467" y="1560561"/>
                  </a:cubicBezTo>
                  <a:cubicBezTo>
                    <a:pt x="5063467" y="1560561"/>
                    <a:pt x="5062246" y="1560561"/>
                    <a:pt x="5062246" y="1558120"/>
                  </a:cubicBezTo>
                  <a:cubicBezTo>
                    <a:pt x="5062246" y="1554458"/>
                    <a:pt x="5059804" y="1558120"/>
                    <a:pt x="5059804" y="1560561"/>
                  </a:cubicBezTo>
                  <a:cubicBezTo>
                    <a:pt x="5058584" y="1563003"/>
                    <a:pt x="5057363" y="1561782"/>
                    <a:pt x="5057363" y="1559341"/>
                  </a:cubicBezTo>
                  <a:cubicBezTo>
                    <a:pt x="5057363" y="1558120"/>
                    <a:pt x="5056142" y="1554458"/>
                    <a:pt x="5054922" y="1558120"/>
                  </a:cubicBezTo>
                  <a:cubicBezTo>
                    <a:pt x="5053701" y="1560561"/>
                    <a:pt x="5053701" y="1560561"/>
                    <a:pt x="5053701" y="1560561"/>
                  </a:cubicBezTo>
                  <a:cubicBezTo>
                    <a:pt x="5053701" y="1560561"/>
                    <a:pt x="5052480" y="1559341"/>
                    <a:pt x="5052480" y="1559341"/>
                  </a:cubicBezTo>
                  <a:cubicBezTo>
                    <a:pt x="5052480" y="1558120"/>
                    <a:pt x="5053701" y="1558120"/>
                    <a:pt x="5053701" y="1556899"/>
                  </a:cubicBezTo>
                  <a:cubicBezTo>
                    <a:pt x="5054922" y="1555678"/>
                    <a:pt x="5054922" y="1555678"/>
                    <a:pt x="5056142" y="1554458"/>
                  </a:cubicBezTo>
                  <a:cubicBezTo>
                    <a:pt x="5056142" y="1554458"/>
                    <a:pt x="5056142" y="1554458"/>
                    <a:pt x="5056142" y="1554458"/>
                  </a:cubicBezTo>
                  <a:cubicBezTo>
                    <a:pt x="5056142" y="1554458"/>
                    <a:pt x="5057363" y="1554458"/>
                    <a:pt x="5057363" y="1553237"/>
                  </a:cubicBezTo>
                  <a:cubicBezTo>
                    <a:pt x="5058584" y="1553237"/>
                    <a:pt x="5059804" y="1553237"/>
                    <a:pt x="5059804" y="1552016"/>
                  </a:cubicBezTo>
                  <a:cubicBezTo>
                    <a:pt x="5061025" y="1549575"/>
                    <a:pt x="5063467" y="1550796"/>
                    <a:pt x="5063467" y="1552016"/>
                  </a:cubicBezTo>
                  <a:cubicBezTo>
                    <a:pt x="5063467" y="1552016"/>
                    <a:pt x="5064687" y="1552016"/>
                    <a:pt x="5064687" y="1552016"/>
                  </a:cubicBezTo>
                  <a:cubicBezTo>
                    <a:pt x="5064687" y="1552016"/>
                    <a:pt x="5065908" y="1552016"/>
                    <a:pt x="5065908" y="1550796"/>
                  </a:cubicBezTo>
                  <a:cubicBezTo>
                    <a:pt x="5067129" y="1549575"/>
                    <a:pt x="5067129" y="1549575"/>
                    <a:pt x="5067129" y="1549575"/>
                  </a:cubicBezTo>
                  <a:cubicBezTo>
                    <a:pt x="5065908" y="1549575"/>
                    <a:pt x="5064687" y="1549575"/>
                    <a:pt x="5064687" y="1547134"/>
                  </a:cubicBezTo>
                  <a:cubicBezTo>
                    <a:pt x="5064687" y="1545913"/>
                    <a:pt x="5063467" y="1545913"/>
                    <a:pt x="5062246" y="1545913"/>
                  </a:cubicBezTo>
                  <a:cubicBezTo>
                    <a:pt x="5062246" y="1545913"/>
                    <a:pt x="5061025" y="1547134"/>
                    <a:pt x="5061025" y="1547134"/>
                  </a:cubicBezTo>
                  <a:cubicBezTo>
                    <a:pt x="5061025" y="1547134"/>
                    <a:pt x="5061025" y="1547134"/>
                    <a:pt x="5061025" y="1547134"/>
                  </a:cubicBezTo>
                  <a:cubicBezTo>
                    <a:pt x="5061025" y="1547134"/>
                    <a:pt x="5061025" y="1547134"/>
                    <a:pt x="5061025" y="1545913"/>
                  </a:cubicBezTo>
                  <a:cubicBezTo>
                    <a:pt x="5062246" y="1543471"/>
                    <a:pt x="5063467" y="1543471"/>
                    <a:pt x="5064687" y="1542251"/>
                  </a:cubicBezTo>
                  <a:cubicBezTo>
                    <a:pt x="5065908" y="1539809"/>
                    <a:pt x="5069570" y="1541030"/>
                    <a:pt x="5070791" y="1539809"/>
                  </a:cubicBezTo>
                  <a:cubicBezTo>
                    <a:pt x="5073232" y="1536147"/>
                    <a:pt x="5075674" y="1537368"/>
                    <a:pt x="5075674" y="1537368"/>
                  </a:cubicBezTo>
                  <a:cubicBezTo>
                    <a:pt x="5076894" y="1537368"/>
                    <a:pt x="5078115" y="1536147"/>
                    <a:pt x="5078115" y="1537368"/>
                  </a:cubicBezTo>
                  <a:cubicBezTo>
                    <a:pt x="5078115" y="1537368"/>
                    <a:pt x="5079336" y="1537368"/>
                    <a:pt x="5079336" y="1534926"/>
                  </a:cubicBezTo>
                  <a:cubicBezTo>
                    <a:pt x="5080556" y="1533706"/>
                    <a:pt x="5080556" y="1531264"/>
                    <a:pt x="5080556" y="1532485"/>
                  </a:cubicBezTo>
                  <a:cubicBezTo>
                    <a:pt x="5078115" y="1533706"/>
                    <a:pt x="5078115" y="1534926"/>
                    <a:pt x="5076894" y="1531264"/>
                  </a:cubicBezTo>
                  <a:cubicBezTo>
                    <a:pt x="5075674" y="1528823"/>
                    <a:pt x="5074453" y="1531264"/>
                    <a:pt x="5073232" y="1531264"/>
                  </a:cubicBezTo>
                  <a:cubicBezTo>
                    <a:pt x="5073232" y="1531264"/>
                    <a:pt x="5072011" y="1532485"/>
                    <a:pt x="5072011" y="1532485"/>
                  </a:cubicBezTo>
                  <a:cubicBezTo>
                    <a:pt x="5072011" y="1532485"/>
                    <a:pt x="5070791" y="1533706"/>
                    <a:pt x="5070791" y="1533706"/>
                  </a:cubicBezTo>
                  <a:cubicBezTo>
                    <a:pt x="5069570" y="1532485"/>
                    <a:pt x="5069570" y="1533706"/>
                    <a:pt x="5069570" y="1532485"/>
                  </a:cubicBezTo>
                  <a:cubicBezTo>
                    <a:pt x="5068349" y="1531264"/>
                    <a:pt x="5069570" y="1530044"/>
                    <a:pt x="5067129" y="1533706"/>
                  </a:cubicBezTo>
                  <a:cubicBezTo>
                    <a:pt x="5065908" y="1534926"/>
                    <a:pt x="5064687" y="1537368"/>
                    <a:pt x="5064687" y="1534926"/>
                  </a:cubicBezTo>
                  <a:cubicBezTo>
                    <a:pt x="5064687" y="1533706"/>
                    <a:pt x="5063467" y="1533706"/>
                    <a:pt x="5063467" y="1533706"/>
                  </a:cubicBezTo>
                  <a:cubicBezTo>
                    <a:pt x="5062246" y="1532485"/>
                    <a:pt x="5061025" y="1536147"/>
                    <a:pt x="5061025" y="1536147"/>
                  </a:cubicBezTo>
                  <a:cubicBezTo>
                    <a:pt x="5061025" y="1536147"/>
                    <a:pt x="5059804" y="1534926"/>
                    <a:pt x="5059804" y="1533706"/>
                  </a:cubicBezTo>
                  <a:cubicBezTo>
                    <a:pt x="5059804" y="1530044"/>
                    <a:pt x="5058584" y="1533706"/>
                    <a:pt x="5057363" y="1534926"/>
                  </a:cubicBezTo>
                  <a:cubicBezTo>
                    <a:pt x="5054922" y="1537368"/>
                    <a:pt x="5056142" y="1534926"/>
                    <a:pt x="5054922" y="1533706"/>
                  </a:cubicBezTo>
                  <a:cubicBezTo>
                    <a:pt x="5054922" y="1532485"/>
                    <a:pt x="5054922" y="1528823"/>
                    <a:pt x="5052480" y="1532485"/>
                  </a:cubicBezTo>
                  <a:cubicBezTo>
                    <a:pt x="5051260" y="1533706"/>
                    <a:pt x="5051260" y="1534926"/>
                    <a:pt x="5051260" y="1533706"/>
                  </a:cubicBezTo>
                  <a:cubicBezTo>
                    <a:pt x="5050039" y="1531264"/>
                    <a:pt x="5050039" y="1536147"/>
                    <a:pt x="5050039" y="1534926"/>
                  </a:cubicBezTo>
                  <a:cubicBezTo>
                    <a:pt x="5048818" y="1532485"/>
                    <a:pt x="5046377" y="1533706"/>
                    <a:pt x="5045156" y="1536147"/>
                  </a:cubicBezTo>
                  <a:cubicBezTo>
                    <a:pt x="5041494" y="1541030"/>
                    <a:pt x="5041494" y="1539809"/>
                    <a:pt x="5040273" y="1537368"/>
                  </a:cubicBezTo>
                  <a:cubicBezTo>
                    <a:pt x="5037832" y="1533706"/>
                    <a:pt x="5037832" y="1538589"/>
                    <a:pt x="5037832" y="1536147"/>
                  </a:cubicBezTo>
                  <a:cubicBezTo>
                    <a:pt x="5037832" y="1533706"/>
                    <a:pt x="5036611" y="1530044"/>
                    <a:pt x="5035390" y="1534926"/>
                  </a:cubicBezTo>
                  <a:cubicBezTo>
                    <a:pt x="5035390" y="1536147"/>
                    <a:pt x="5034170" y="1537368"/>
                    <a:pt x="5034170" y="1536147"/>
                  </a:cubicBezTo>
                  <a:cubicBezTo>
                    <a:pt x="5034170" y="1527602"/>
                    <a:pt x="5032949" y="1536147"/>
                    <a:pt x="5031728" y="1533706"/>
                  </a:cubicBezTo>
                  <a:cubicBezTo>
                    <a:pt x="5031728" y="1533706"/>
                    <a:pt x="5031728" y="1532485"/>
                    <a:pt x="5031728" y="1532485"/>
                  </a:cubicBezTo>
                  <a:cubicBezTo>
                    <a:pt x="5031728" y="1532485"/>
                    <a:pt x="5031728" y="1532485"/>
                    <a:pt x="5032949" y="1532485"/>
                  </a:cubicBezTo>
                  <a:cubicBezTo>
                    <a:pt x="5036611" y="1531264"/>
                    <a:pt x="5036611" y="1528823"/>
                    <a:pt x="5040273" y="1526382"/>
                  </a:cubicBezTo>
                  <a:cubicBezTo>
                    <a:pt x="5041494" y="1525161"/>
                    <a:pt x="5042715" y="1525161"/>
                    <a:pt x="5043935" y="1523940"/>
                  </a:cubicBezTo>
                  <a:cubicBezTo>
                    <a:pt x="5046377" y="1522719"/>
                    <a:pt x="5047597" y="1521499"/>
                    <a:pt x="5050039" y="1520278"/>
                  </a:cubicBezTo>
                  <a:cubicBezTo>
                    <a:pt x="5051260" y="1520278"/>
                    <a:pt x="5054922" y="1520278"/>
                    <a:pt x="5054922" y="1520278"/>
                  </a:cubicBezTo>
                  <a:cubicBezTo>
                    <a:pt x="5056142" y="1519057"/>
                    <a:pt x="5058584" y="1515395"/>
                    <a:pt x="5059804" y="1511733"/>
                  </a:cubicBezTo>
                  <a:cubicBezTo>
                    <a:pt x="5061025" y="1509292"/>
                    <a:pt x="5062246" y="1509292"/>
                    <a:pt x="5063467" y="1508071"/>
                  </a:cubicBezTo>
                  <a:cubicBezTo>
                    <a:pt x="5064687" y="1505630"/>
                    <a:pt x="5067129" y="1506850"/>
                    <a:pt x="5068349" y="1504409"/>
                  </a:cubicBezTo>
                  <a:cubicBezTo>
                    <a:pt x="5069570" y="1500747"/>
                    <a:pt x="5072011" y="1501968"/>
                    <a:pt x="5073232" y="1501968"/>
                  </a:cubicBezTo>
                  <a:cubicBezTo>
                    <a:pt x="5073232" y="1501968"/>
                    <a:pt x="5074453" y="1500747"/>
                    <a:pt x="5075674" y="1501968"/>
                  </a:cubicBezTo>
                  <a:cubicBezTo>
                    <a:pt x="5075674" y="1501968"/>
                    <a:pt x="5076894" y="1501968"/>
                    <a:pt x="5076894" y="1500747"/>
                  </a:cubicBezTo>
                  <a:cubicBezTo>
                    <a:pt x="5078115" y="1499526"/>
                    <a:pt x="5078115" y="1498305"/>
                    <a:pt x="5076894" y="1498305"/>
                  </a:cubicBezTo>
                  <a:cubicBezTo>
                    <a:pt x="5074453" y="1499526"/>
                    <a:pt x="5074453" y="1500747"/>
                    <a:pt x="5073232" y="1497085"/>
                  </a:cubicBezTo>
                  <a:cubicBezTo>
                    <a:pt x="5073232" y="1495864"/>
                    <a:pt x="5070791" y="1497085"/>
                    <a:pt x="5069570" y="1497085"/>
                  </a:cubicBezTo>
                  <a:cubicBezTo>
                    <a:pt x="5069570" y="1497085"/>
                    <a:pt x="5068349" y="1498305"/>
                    <a:pt x="5068349" y="1498305"/>
                  </a:cubicBezTo>
                  <a:cubicBezTo>
                    <a:pt x="5068349" y="1498305"/>
                    <a:pt x="5067129" y="1499526"/>
                    <a:pt x="5067129" y="1499526"/>
                  </a:cubicBezTo>
                  <a:cubicBezTo>
                    <a:pt x="5065908" y="1498305"/>
                    <a:pt x="5065908" y="1499526"/>
                    <a:pt x="5065908" y="1499526"/>
                  </a:cubicBezTo>
                  <a:cubicBezTo>
                    <a:pt x="5064687" y="1498305"/>
                    <a:pt x="5065908" y="1497085"/>
                    <a:pt x="5063467" y="1500747"/>
                  </a:cubicBezTo>
                  <a:cubicBezTo>
                    <a:pt x="5062246" y="1501968"/>
                    <a:pt x="5062246" y="1503188"/>
                    <a:pt x="5061025" y="1501968"/>
                  </a:cubicBezTo>
                  <a:cubicBezTo>
                    <a:pt x="5061025" y="1500747"/>
                    <a:pt x="5059804" y="1500747"/>
                    <a:pt x="5059804" y="1500747"/>
                  </a:cubicBezTo>
                  <a:cubicBezTo>
                    <a:pt x="5058584" y="1499526"/>
                    <a:pt x="5058584" y="1503188"/>
                    <a:pt x="5057363" y="1503188"/>
                  </a:cubicBezTo>
                  <a:cubicBezTo>
                    <a:pt x="5057363" y="1503188"/>
                    <a:pt x="5057363" y="1503188"/>
                    <a:pt x="5056142" y="1501968"/>
                  </a:cubicBezTo>
                  <a:cubicBezTo>
                    <a:pt x="5056142" y="1500747"/>
                    <a:pt x="5057363" y="1499526"/>
                    <a:pt x="5057363" y="1498305"/>
                  </a:cubicBezTo>
                  <a:cubicBezTo>
                    <a:pt x="5058584" y="1495864"/>
                    <a:pt x="5059804" y="1494643"/>
                    <a:pt x="5059804" y="1493423"/>
                  </a:cubicBezTo>
                  <a:cubicBezTo>
                    <a:pt x="5059804" y="1492202"/>
                    <a:pt x="5061025" y="1490981"/>
                    <a:pt x="5062246" y="1490981"/>
                  </a:cubicBezTo>
                  <a:cubicBezTo>
                    <a:pt x="5063467" y="1489761"/>
                    <a:pt x="5064687" y="1488540"/>
                    <a:pt x="5064687" y="1487319"/>
                  </a:cubicBezTo>
                  <a:cubicBezTo>
                    <a:pt x="5065908" y="1482436"/>
                    <a:pt x="5068349" y="1481216"/>
                    <a:pt x="5068349" y="1481216"/>
                  </a:cubicBezTo>
                  <a:cubicBezTo>
                    <a:pt x="5068349" y="1481216"/>
                    <a:pt x="5069570" y="1478774"/>
                    <a:pt x="5069570" y="1478774"/>
                  </a:cubicBezTo>
                  <a:cubicBezTo>
                    <a:pt x="5069570" y="1478774"/>
                    <a:pt x="5070791" y="1477554"/>
                    <a:pt x="5070791" y="1475112"/>
                  </a:cubicBezTo>
                  <a:cubicBezTo>
                    <a:pt x="5070791" y="1472671"/>
                    <a:pt x="5070791" y="1471450"/>
                    <a:pt x="5070791" y="1472671"/>
                  </a:cubicBezTo>
                  <a:cubicBezTo>
                    <a:pt x="5069570" y="1476333"/>
                    <a:pt x="5069570" y="1477554"/>
                    <a:pt x="5068349" y="1476333"/>
                  </a:cubicBezTo>
                  <a:cubicBezTo>
                    <a:pt x="5067129" y="1475112"/>
                    <a:pt x="5067129" y="1478774"/>
                    <a:pt x="5065908" y="1478774"/>
                  </a:cubicBezTo>
                  <a:cubicBezTo>
                    <a:pt x="5065908" y="1478774"/>
                    <a:pt x="5065908" y="1481216"/>
                    <a:pt x="5064687" y="1481216"/>
                  </a:cubicBezTo>
                  <a:cubicBezTo>
                    <a:pt x="5064687" y="1481216"/>
                    <a:pt x="5063467" y="1483657"/>
                    <a:pt x="5063467" y="1482436"/>
                  </a:cubicBezTo>
                  <a:cubicBezTo>
                    <a:pt x="5062246" y="1482436"/>
                    <a:pt x="5062246" y="1482436"/>
                    <a:pt x="5062246" y="1482436"/>
                  </a:cubicBezTo>
                  <a:cubicBezTo>
                    <a:pt x="5061025" y="1482436"/>
                    <a:pt x="5062246" y="1479995"/>
                    <a:pt x="5061025" y="1484878"/>
                  </a:cubicBezTo>
                  <a:cubicBezTo>
                    <a:pt x="5061025" y="1487319"/>
                    <a:pt x="5059804" y="1488540"/>
                    <a:pt x="5059804" y="1487319"/>
                  </a:cubicBezTo>
                  <a:cubicBezTo>
                    <a:pt x="5059804" y="1486098"/>
                    <a:pt x="5058584" y="1487319"/>
                    <a:pt x="5058584" y="1487319"/>
                  </a:cubicBezTo>
                  <a:cubicBezTo>
                    <a:pt x="5057363" y="1487319"/>
                    <a:pt x="5057363" y="1490981"/>
                    <a:pt x="5057363" y="1490981"/>
                  </a:cubicBezTo>
                  <a:cubicBezTo>
                    <a:pt x="5057363" y="1490981"/>
                    <a:pt x="5056142" y="1490981"/>
                    <a:pt x="5056142" y="1489761"/>
                  </a:cubicBezTo>
                  <a:cubicBezTo>
                    <a:pt x="5056142" y="1486098"/>
                    <a:pt x="5054922" y="1490981"/>
                    <a:pt x="5053701" y="1492202"/>
                  </a:cubicBezTo>
                  <a:cubicBezTo>
                    <a:pt x="5052480" y="1494643"/>
                    <a:pt x="5052480" y="1493423"/>
                    <a:pt x="5051260" y="1492202"/>
                  </a:cubicBezTo>
                  <a:cubicBezTo>
                    <a:pt x="5051260" y="1492202"/>
                    <a:pt x="5051260" y="1492202"/>
                    <a:pt x="5051260" y="1492202"/>
                  </a:cubicBezTo>
                  <a:cubicBezTo>
                    <a:pt x="5051260" y="1492202"/>
                    <a:pt x="5052480" y="1492202"/>
                    <a:pt x="5052480" y="1492202"/>
                  </a:cubicBezTo>
                  <a:cubicBezTo>
                    <a:pt x="5053701" y="1490981"/>
                    <a:pt x="5054922" y="1486098"/>
                    <a:pt x="5056142" y="1483657"/>
                  </a:cubicBezTo>
                  <a:cubicBezTo>
                    <a:pt x="5056142" y="1481216"/>
                    <a:pt x="5058584" y="1481216"/>
                    <a:pt x="5058584" y="1478774"/>
                  </a:cubicBezTo>
                  <a:cubicBezTo>
                    <a:pt x="5058584" y="1476333"/>
                    <a:pt x="5062246" y="1476333"/>
                    <a:pt x="5063467" y="1473891"/>
                  </a:cubicBezTo>
                  <a:cubicBezTo>
                    <a:pt x="5064687" y="1470229"/>
                    <a:pt x="5067129" y="1470229"/>
                    <a:pt x="5067129" y="1469009"/>
                  </a:cubicBezTo>
                  <a:cubicBezTo>
                    <a:pt x="5067129" y="1469009"/>
                    <a:pt x="5068349" y="1467788"/>
                    <a:pt x="5068349" y="1467788"/>
                  </a:cubicBezTo>
                  <a:cubicBezTo>
                    <a:pt x="5068349" y="1467788"/>
                    <a:pt x="5069570" y="1466567"/>
                    <a:pt x="5069570" y="1465347"/>
                  </a:cubicBezTo>
                  <a:cubicBezTo>
                    <a:pt x="5069570" y="1464126"/>
                    <a:pt x="5070791" y="1461684"/>
                    <a:pt x="5069570" y="1462905"/>
                  </a:cubicBezTo>
                  <a:cubicBezTo>
                    <a:pt x="5068349" y="1465347"/>
                    <a:pt x="5068349" y="1466567"/>
                    <a:pt x="5065908" y="1464126"/>
                  </a:cubicBezTo>
                  <a:cubicBezTo>
                    <a:pt x="5064687" y="1462905"/>
                    <a:pt x="5064687" y="1465347"/>
                    <a:pt x="5063467" y="1465347"/>
                  </a:cubicBezTo>
                  <a:cubicBezTo>
                    <a:pt x="5063467" y="1465347"/>
                    <a:pt x="5063467" y="1466567"/>
                    <a:pt x="5062246" y="1466567"/>
                  </a:cubicBezTo>
                  <a:cubicBezTo>
                    <a:pt x="5062246" y="1466567"/>
                    <a:pt x="5061025" y="1467788"/>
                    <a:pt x="5061025" y="1467788"/>
                  </a:cubicBezTo>
                  <a:cubicBezTo>
                    <a:pt x="5059804" y="1467788"/>
                    <a:pt x="5059804" y="1467788"/>
                    <a:pt x="5059804" y="1467788"/>
                  </a:cubicBezTo>
                  <a:cubicBezTo>
                    <a:pt x="5058584" y="1467788"/>
                    <a:pt x="5059804" y="1465347"/>
                    <a:pt x="5058584" y="1469009"/>
                  </a:cubicBezTo>
                  <a:cubicBezTo>
                    <a:pt x="5057363" y="1470229"/>
                    <a:pt x="5057363" y="1472671"/>
                    <a:pt x="5057363" y="1470229"/>
                  </a:cubicBezTo>
                  <a:cubicBezTo>
                    <a:pt x="5057363" y="1469009"/>
                    <a:pt x="5056142" y="1470229"/>
                    <a:pt x="5056142" y="1470229"/>
                  </a:cubicBezTo>
                  <a:cubicBezTo>
                    <a:pt x="5054922" y="1470229"/>
                    <a:pt x="5054922" y="1473891"/>
                    <a:pt x="5054922" y="1473891"/>
                  </a:cubicBezTo>
                  <a:cubicBezTo>
                    <a:pt x="5054922" y="1473891"/>
                    <a:pt x="5053701" y="1473891"/>
                    <a:pt x="5053701" y="1472671"/>
                  </a:cubicBezTo>
                  <a:cubicBezTo>
                    <a:pt x="5053701" y="1471450"/>
                    <a:pt x="5053701" y="1471450"/>
                    <a:pt x="5054922" y="1470229"/>
                  </a:cubicBezTo>
                  <a:cubicBezTo>
                    <a:pt x="5054922" y="1469009"/>
                    <a:pt x="5057363" y="1467788"/>
                    <a:pt x="5057363" y="1466567"/>
                  </a:cubicBezTo>
                  <a:cubicBezTo>
                    <a:pt x="5057363" y="1465347"/>
                    <a:pt x="5058584" y="1465347"/>
                    <a:pt x="5059804" y="1464126"/>
                  </a:cubicBezTo>
                  <a:cubicBezTo>
                    <a:pt x="5061025" y="1462905"/>
                    <a:pt x="5062246" y="1462905"/>
                    <a:pt x="5062246" y="1461684"/>
                  </a:cubicBezTo>
                  <a:cubicBezTo>
                    <a:pt x="5063467" y="1459243"/>
                    <a:pt x="5063467" y="1459243"/>
                    <a:pt x="5064687" y="1458022"/>
                  </a:cubicBezTo>
                  <a:cubicBezTo>
                    <a:pt x="5065908" y="1456802"/>
                    <a:pt x="5065908" y="1456802"/>
                    <a:pt x="5065908" y="1456802"/>
                  </a:cubicBezTo>
                  <a:cubicBezTo>
                    <a:pt x="5065908" y="1456802"/>
                    <a:pt x="5067129" y="1454360"/>
                    <a:pt x="5067129" y="1454360"/>
                  </a:cubicBezTo>
                  <a:cubicBezTo>
                    <a:pt x="5067129" y="1454360"/>
                    <a:pt x="5067129" y="1453140"/>
                    <a:pt x="5068349" y="1450698"/>
                  </a:cubicBezTo>
                  <a:cubicBezTo>
                    <a:pt x="5068349" y="1448257"/>
                    <a:pt x="5068349" y="1447036"/>
                    <a:pt x="5068349" y="1448257"/>
                  </a:cubicBezTo>
                  <a:cubicBezTo>
                    <a:pt x="5067129" y="1451919"/>
                    <a:pt x="5067129" y="1453140"/>
                    <a:pt x="5065908" y="1451919"/>
                  </a:cubicBezTo>
                  <a:cubicBezTo>
                    <a:pt x="5064687" y="1451919"/>
                    <a:pt x="5064687" y="1454360"/>
                    <a:pt x="5063467" y="1454360"/>
                  </a:cubicBezTo>
                  <a:cubicBezTo>
                    <a:pt x="5063467" y="1454360"/>
                    <a:pt x="5063467" y="1455581"/>
                    <a:pt x="5062246" y="1455581"/>
                  </a:cubicBezTo>
                  <a:cubicBezTo>
                    <a:pt x="5062246" y="1455581"/>
                    <a:pt x="5061025" y="1456802"/>
                    <a:pt x="5061025" y="1456802"/>
                  </a:cubicBezTo>
                  <a:cubicBezTo>
                    <a:pt x="5059804" y="1456802"/>
                    <a:pt x="5059804" y="1456802"/>
                    <a:pt x="5059804" y="1456802"/>
                  </a:cubicBezTo>
                  <a:cubicBezTo>
                    <a:pt x="5058584" y="1456802"/>
                    <a:pt x="5059804" y="1455581"/>
                    <a:pt x="5058584" y="1458022"/>
                  </a:cubicBezTo>
                  <a:cubicBezTo>
                    <a:pt x="5057363" y="1459243"/>
                    <a:pt x="5057363" y="1460464"/>
                    <a:pt x="5057363" y="1459243"/>
                  </a:cubicBezTo>
                  <a:cubicBezTo>
                    <a:pt x="5057363" y="1458022"/>
                    <a:pt x="5056142" y="1459243"/>
                    <a:pt x="5056142" y="1458022"/>
                  </a:cubicBezTo>
                  <a:cubicBezTo>
                    <a:pt x="5054922" y="1458022"/>
                    <a:pt x="5054922" y="1460464"/>
                    <a:pt x="5054922" y="1460464"/>
                  </a:cubicBezTo>
                  <a:cubicBezTo>
                    <a:pt x="5054922" y="1460464"/>
                    <a:pt x="5053701" y="1460464"/>
                    <a:pt x="5053701" y="1459243"/>
                  </a:cubicBezTo>
                  <a:cubicBezTo>
                    <a:pt x="5053701" y="1456802"/>
                    <a:pt x="5052480" y="1459243"/>
                    <a:pt x="5051260" y="1460464"/>
                  </a:cubicBezTo>
                  <a:cubicBezTo>
                    <a:pt x="5050039" y="1462905"/>
                    <a:pt x="5050039" y="1461684"/>
                    <a:pt x="5048818" y="1460464"/>
                  </a:cubicBezTo>
                  <a:cubicBezTo>
                    <a:pt x="5048818" y="1459243"/>
                    <a:pt x="5047597" y="1456802"/>
                    <a:pt x="5046377" y="1460464"/>
                  </a:cubicBezTo>
                  <a:cubicBezTo>
                    <a:pt x="5046377" y="1461684"/>
                    <a:pt x="5045156" y="1462905"/>
                    <a:pt x="5045156" y="1461684"/>
                  </a:cubicBezTo>
                  <a:cubicBezTo>
                    <a:pt x="5043935" y="1460464"/>
                    <a:pt x="5043935" y="1462905"/>
                    <a:pt x="5043935" y="1462905"/>
                  </a:cubicBezTo>
                  <a:cubicBezTo>
                    <a:pt x="5042715" y="1461684"/>
                    <a:pt x="5041494" y="1462905"/>
                    <a:pt x="5040273" y="1465347"/>
                  </a:cubicBezTo>
                  <a:cubicBezTo>
                    <a:pt x="5037832" y="1470229"/>
                    <a:pt x="5037832" y="1469009"/>
                    <a:pt x="5036611" y="1467788"/>
                  </a:cubicBezTo>
                  <a:cubicBezTo>
                    <a:pt x="5034170" y="1466567"/>
                    <a:pt x="5035390" y="1470229"/>
                    <a:pt x="5034170" y="1467788"/>
                  </a:cubicBezTo>
                  <a:cubicBezTo>
                    <a:pt x="5034170" y="1467788"/>
                    <a:pt x="5034170" y="1466567"/>
                    <a:pt x="5034170" y="1466567"/>
                  </a:cubicBezTo>
                  <a:cubicBezTo>
                    <a:pt x="5036611" y="1465347"/>
                    <a:pt x="5036611" y="1462905"/>
                    <a:pt x="5039053" y="1459243"/>
                  </a:cubicBezTo>
                  <a:cubicBezTo>
                    <a:pt x="5040273" y="1458022"/>
                    <a:pt x="5041494" y="1456802"/>
                    <a:pt x="5042715" y="1455581"/>
                  </a:cubicBezTo>
                  <a:cubicBezTo>
                    <a:pt x="5043935" y="1453140"/>
                    <a:pt x="5046377" y="1451919"/>
                    <a:pt x="5048818" y="1450698"/>
                  </a:cubicBezTo>
                  <a:cubicBezTo>
                    <a:pt x="5050039" y="1449477"/>
                    <a:pt x="5053701" y="1449477"/>
                    <a:pt x="5053701" y="1448257"/>
                  </a:cubicBezTo>
                  <a:cubicBezTo>
                    <a:pt x="5054922" y="1445815"/>
                    <a:pt x="5056142" y="1442153"/>
                    <a:pt x="5057363" y="1438491"/>
                  </a:cubicBezTo>
                  <a:cubicBezTo>
                    <a:pt x="5057363" y="1436050"/>
                    <a:pt x="5059804" y="1434829"/>
                    <a:pt x="5059804" y="1432388"/>
                  </a:cubicBezTo>
                  <a:cubicBezTo>
                    <a:pt x="5059804" y="1431167"/>
                    <a:pt x="5061025" y="1429946"/>
                    <a:pt x="5062246" y="1428726"/>
                  </a:cubicBezTo>
                  <a:cubicBezTo>
                    <a:pt x="5063467" y="1427505"/>
                    <a:pt x="5064687" y="1426284"/>
                    <a:pt x="5064687" y="1425063"/>
                  </a:cubicBezTo>
                  <a:cubicBezTo>
                    <a:pt x="5064687" y="1423843"/>
                    <a:pt x="5064687" y="1422622"/>
                    <a:pt x="5065908" y="1421401"/>
                  </a:cubicBezTo>
                  <a:cubicBezTo>
                    <a:pt x="5065908" y="1421401"/>
                    <a:pt x="5065908" y="1421401"/>
                    <a:pt x="5065908" y="1421401"/>
                  </a:cubicBezTo>
                  <a:cubicBezTo>
                    <a:pt x="5065908" y="1421401"/>
                    <a:pt x="5067129" y="1421401"/>
                    <a:pt x="5067129" y="1420181"/>
                  </a:cubicBezTo>
                  <a:cubicBezTo>
                    <a:pt x="5068349" y="1418960"/>
                    <a:pt x="5068349" y="1417739"/>
                    <a:pt x="5067129" y="1417739"/>
                  </a:cubicBezTo>
                  <a:cubicBezTo>
                    <a:pt x="5067129" y="1417739"/>
                    <a:pt x="5065908" y="1417739"/>
                    <a:pt x="5065908" y="1417739"/>
                  </a:cubicBezTo>
                  <a:cubicBezTo>
                    <a:pt x="5065908" y="1416519"/>
                    <a:pt x="5067129" y="1415298"/>
                    <a:pt x="5067129" y="1415298"/>
                  </a:cubicBezTo>
                  <a:cubicBezTo>
                    <a:pt x="5067129" y="1414077"/>
                    <a:pt x="5068349" y="1410415"/>
                    <a:pt x="5068349" y="1410415"/>
                  </a:cubicBezTo>
                  <a:cubicBezTo>
                    <a:pt x="5068349" y="1410415"/>
                    <a:pt x="5068349" y="1407974"/>
                    <a:pt x="5068349" y="1405532"/>
                  </a:cubicBezTo>
                  <a:cubicBezTo>
                    <a:pt x="5068349" y="1403091"/>
                    <a:pt x="5067129" y="1400649"/>
                    <a:pt x="5067129" y="1403091"/>
                  </a:cubicBezTo>
                  <a:cubicBezTo>
                    <a:pt x="5067129" y="1405532"/>
                    <a:pt x="5067129" y="1407974"/>
                    <a:pt x="5067129" y="1409194"/>
                  </a:cubicBezTo>
                  <a:cubicBezTo>
                    <a:pt x="5067129" y="1410415"/>
                    <a:pt x="5067129" y="1410415"/>
                    <a:pt x="5065908" y="1410415"/>
                  </a:cubicBezTo>
                  <a:cubicBezTo>
                    <a:pt x="5064687" y="1410415"/>
                    <a:pt x="5064687" y="1414077"/>
                    <a:pt x="5063467" y="1415298"/>
                  </a:cubicBezTo>
                  <a:cubicBezTo>
                    <a:pt x="5063467" y="1415298"/>
                    <a:pt x="5063467" y="1415298"/>
                    <a:pt x="5063467" y="1416519"/>
                  </a:cubicBezTo>
                  <a:cubicBezTo>
                    <a:pt x="5063467" y="1416519"/>
                    <a:pt x="5062246" y="1416519"/>
                    <a:pt x="5061025" y="1416519"/>
                  </a:cubicBezTo>
                  <a:cubicBezTo>
                    <a:pt x="5061025" y="1416519"/>
                    <a:pt x="5059804" y="1417739"/>
                    <a:pt x="5059804" y="1417739"/>
                  </a:cubicBezTo>
                  <a:cubicBezTo>
                    <a:pt x="5059804" y="1417739"/>
                    <a:pt x="5058584" y="1418960"/>
                    <a:pt x="5058584" y="1418960"/>
                  </a:cubicBezTo>
                  <a:cubicBezTo>
                    <a:pt x="5057363" y="1417739"/>
                    <a:pt x="5057363" y="1418960"/>
                    <a:pt x="5057363" y="1418960"/>
                  </a:cubicBezTo>
                  <a:cubicBezTo>
                    <a:pt x="5056142" y="1418960"/>
                    <a:pt x="5057363" y="1416519"/>
                    <a:pt x="5056142" y="1420181"/>
                  </a:cubicBezTo>
                  <a:cubicBezTo>
                    <a:pt x="5054922" y="1421401"/>
                    <a:pt x="5054922" y="1423843"/>
                    <a:pt x="5054922" y="1421401"/>
                  </a:cubicBezTo>
                  <a:cubicBezTo>
                    <a:pt x="5054922" y="1420181"/>
                    <a:pt x="5053701" y="1421401"/>
                    <a:pt x="5053701" y="1421401"/>
                  </a:cubicBezTo>
                  <a:cubicBezTo>
                    <a:pt x="5052480" y="1421401"/>
                    <a:pt x="5052480" y="1423843"/>
                    <a:pt x="5052480" y="1425063"/>
                  </a:cubicBezTo>
                  <a:cubicBezTo>
                    <a:pt x="5052480" y="1425063"/>
                    <a:pt x="5051260" y="1425063"/>
                    <a:pt x="5051260" y="1423843"/>
                  </a:cubicBezTo>
                  <a:cubicBezTo>
                    <a:pt x="5051260" y="1421401"/>
                    <a:pt x="5050039" y="1425063"/>
                    <a:pt x="5048818" y="1426284"/>
                  </a:cubicBezTo>
                  <a:cubicBezTo>
                    <a:pt x="5047597" y="1428726"/>
                    <a:pt x="5047597" y="1427505"/>
                    <a:pt x="5046377" y="1426284"/>
                  </a:cubicBezTo>
                  <a:cubicBezTo>
                    <a:pt x="5046377" y="1425063"/>
                    <a:pt x="5045156" y="1422622"/>
                    <a:pt x="5045156" y="1426284"/>
                  </a:cubicBezTo>
                  <a:cubicBezTo>
                    <a:pt x="5045156" y="1427505"/>
                    <a:pt x="5043935" y="1428726"/>
                    <a:pt x="5043935" y="1427505"/>
                  </a:cubicBezTo>
                  <a:cubicBezTo>
                    <a:pt x="5042715" y="1426284"/>
                    <a:pt x="5042715" y="1428726"/>
                    <a:pt x="5042715" y="1428726"/>
                  </a:cubicBezTo>
                  <a:cubicBezTo>
                    <a:pt x="5041494" y="1427505"/>
                    <a:pt x="5040273" y="1428726"/>
                    <a:pt x="5039053" y="1429946"/>
                  </a:cubicBezTo>
                  <a:cubicBezTo>
                    <a:pt x="5036611" y="1434829"/>
                    <a:pt x="5036611" y="1433608"/>
                    <a:pt x="5035390" y="1431167"/>
                  </a:cubicBezTo>
                  <a:cubicBezTo>
                    <a:pt x="5034170" y="1428726"/>
                    <a:pt x="5034170" y="1432388"/>
                    <a:pt x="5032949" y="1429946"/>
                  </a:cubicBezTo>
                  <a:cubicBezTo>
                    <a:pt x="5032949" y="1428726"/>
                    <a:pt x="5032949" y="1427505"/>
                    <a:pt x="5031728" y="1427505"/>
                  </a:cubicBezTo>
                  <a:cubicBezTo>
                    <a:pt x="5032949" y="1426284"/>
                    <a:pt x="5032949" y="1425063"/>
                    <a:pt x="5034170" y="1422622"/>
                  </a:cubicBezTo>
                  <a:cubicBezTo>
                    <a:pt x="5035390" y="1421401"/>
                    <a:pt x="5036611" y="1421401"/>
                    <a:pt x="5037832" y="1420181"/>
                  </a:cubicBezTo>
                  <a:cubicBezTo>
                    <a:pt x="5039053" y="1418960"/>
                    <a:pt x="5041494" y="1417739"/>
                    <a:pt x="5042715" y="1415298"/>
                  </a:cubicBezTo>
                  <a:cubicBezTo>
                    <a:pt x="5043935" y="1415298"/>
                    <a:pt x="5046377" y="1414077"/>
                    <a:pt x="5047597" y="1412856"/>
                  </a:cubicBezTo>
                  <a:cubicBezTo>
                    <a:pt x="5048818" y="1411636"/>
                    <a:pt x="5050039" y="1406753"/>
                    <a:pt x="5051260" y="1404312"/>
                  </a:cubicBezTo>
                  <a:cubicBezTo>
                    <a:pt x="5051260" y="1401870"/>
                    <a:pt x="5053701" y="1401870"/>
                    <a:pt x="5053701" y="1399429"/>
                  </a:cubicBezTo>
                  <a:cubicBezTo>
                    <a:pt x="5053701" y="1396987"/>
                    <a:pt x="5057363" y="1396987"/>
                    <a:pt x="5057363" y="1394546"/>
                  </a:cubicBezTo>
                  <a:cubicBezTo>
                    <a:pt x="5058584" y="1390884"/>
                    <a:pt x="5061025" y="1390884"/>
                    <a:pt x="5061025" y="1390884"/>
                  </a:cubicBezTo>
                  <a:cubicBezTo>
                    <a:pt x="5061025" y="1390884"/>
                    <a:pt x="5062246" y="1389663"/>
                    <a:pt x="5062246" y="1389663"/>
                  </a:cubicBezTo>
                  <a:cubicBezTo>
                    <a:pt x="5062246" y="1389663"/>
                    <a:pt x="5063467" y="1388442"/>
                    <a:pt x="5063467" y="1387222"/>
                  </a:cubicBezTo>
                  <a:cubicBezTo>
                    <a:pt x="5063467" y="1386001"/>
                    <a:pt x="5064687" y="1384780"/>
                    <a:pt x="5063467" y="1384780"/>
                  </a:cubicBezTo>
                  <a:cubicBezTo>
                    <a:pt x="5062246" y="1386001"/>
                    <a:pt x="5062246" y="1387222"/>
                    <a:pt x="5061025" y="1386001"/>
                  </a:cubicBezTo>
                  <a:cubicBezTo>
                    <a:pt x="5059804" y="1384780"/>
                    <a:pt x="5059804" y="1387222"/>
                    <a:pt x="5058584" y="1387222"/>
                  </a:cubicBezTo>
                  <a:cubicBezTo>
                    <a:pt x="5058584" y="1387222"/>
                    <a:pt x="5058584" y="1388442"/>
                    <a:pt x="5057363" y="1388442"/>
                  </a:cubicBezTo>
                  <a:cubicBezTo>
                    <a:pt x="5057363" y="1388442"/>
                    <a:pt x="5056142" y="1389663"/>
                    <a:pt x="5056142" y="1389663"/>
                  </a:cubicBezTo>
                  <a:cubicBezTo>
                    <a:pt x="5054922" y="1389663"/>
                    <a:pt x="5054922" y="1389663"/>
                    <a:pt x="5054922" y="1389663"/>
                  </a:cubicBezTo>
                  <a:cubicBezTo>
                    <a:pt x="5053701" y="1389663"/>
                    <a:pt x="5054922" y="1387222"/>
                    <a:pt x="5053701" y="1390884"/>
                  </a:cubicBezTo>
                  <a:cubicBezTo>
                    <a:pt x="5052480" y="1392105"/>
                    <a:pt x="5052480" y="1394546"/>
                    <a:pt x="5052480" y="1392105"/>
                  </a:cubicBezTo>
                  <a:cubicBezTo>
                    <a:pt x="5052480" y="1390884"/>
                    <a:pt x="5051260" y="1392105"/>
                    <a:pt x="5051260" y="1392105"/>
                  </a:cubicBezTo>
                  <a:cubicBezTo>
                    <a:pt x="5050039" y="1392105"/>
                    <a:pt x="5050039" y="1394546"/>
                    <a:pt x="5050039" y="1395767"/>
                  </a:cubicBezTo>
                  <a:cubicBezTo>
                    <a:pt x="5050039" y="1395767"/>
                    <a:pt x="5048818" y="1395767"/>
                    <a:pt x="5048818" y="1394546"/>
                  </a:cubicBezTo>
                  <a:cubicBezTo>
                    <a:pt x="5048818" y="1392105"/>
                    <a:pt x="5047597" y="1395767"/>
                    <a:pt x="5046377" y="1396987"/>
                  </a:cubicBezTo>
                  <a:cubicBezTo>
                    <a:pt x="5045156" y="1399429"/>
                    <a:pt x="5045156" y="1398208"/>
                    <a:pt x="5043935" y="1396987"/>
                  </a:cubicBezTo>
                  <a:cubicBezTo>
                    <a:pt x="5043935" y="1395767"/>
                    <a:pt x="5042715" y="1393325"/>
                    <a:pt x="5041494" y="1396987"/>
                  </a:cubicBezTo>
                  <a:cubicBezTo>
                    <a:pt x="5041494" y="1398208"/>
                    <a:pt x="5040273" y="1399429"/>
                    <a:pt x="5040273" y="1399429"/>
                  </a:cubicBezTo>
                  <a:cubicBezTo>
                    <a:pt x="5039053" y="1398208"/>
                    <a:pt x="5039053" y="1401870"/>
                    <a:pt x="5039053" y="1401870"/>
                  </a:cubicBezTo>
                  <a:cubicBezTo>
                    <a:pt x="5037832" y="1400649"/>
                    <a:pt x="5036611" y="1401870"/>
                    <a:pt x="5035390" y="1404312"/>
                  </a:cubicBezTo>
                  <a:cubicBezTo>
                    <a:pt x="5032949" y="1409194"/>
                    <a:pt x="5032949" y="1407974"/>
                    <a:pt x="5031728" y="1406753"/>
                  </a:cubicBezTo>
                  <a:cubicBezTo>
                    <a:pt x="5029287" y="1405532"/>
                    <a:pt x="5030508" y="1409194"/>
                    <a:pt x="5029287" y="1406753"/>
                  </a:cubicBezTo>
                  <a:cubicBezTo>
                    <a:pt x="5029287" y="1406753"/>
                    <a:pt x="5029287" y="1406753"/>
                    <a:pt x="5029287" y="1406753"/>
                  </a:cubicBezTo>
                  <a:cubicBezTo>
                    <a:pt x="5029287" y="1405532"/>
                    <a:pt x="5030508" y="1404312"/>
                    <a:pt x="5031728" y="1403091"/>
                  </a:cubicBezTo>
                  <a:cubicBezTo>
                    <a:pt x="5032949" y="1401870"/>
                    <a:pt x="5034170" y="1400649"/>
                    <a:pt x="5035390" y="1399429"/>
                  </a:cubicBezTo>
                  <a:cubicBezTo>
                    <a:pt x="5036611" y="1396987"/>
                    <a:pt x="5037832" y="1395767"/>
                    <a:pt x="5040273" y="1394546"/>
                  </a:cubicBezTo>
                  <a:cubicBezTo>
                    <a:pt x="5041494" y="1393325"/>
                    <a:pt x="5043935" y="1392105"/>
                    <a:pt x="5045156" y="1390884"/>
                  </a:cubicBezTo>
                  <a:cubicBezTo>
                    <a:pt x="5046377" y="1388442"/>
                    <a:pt x="5046377" y="1384780"/>
                    <a:pt x="5047597" y="1381118"/>
                  </a:cubicBezTo>
                  <a:cubicBezTo>
                    <a:pt x="5047597" y="1378677"/>
                    <a:pt x="5048818" y="1377456"/>
                    <a:pt x="5048818" y="1375015"/>
                  </a:cubicBezTo>
                  <a:cubicBezTo>
                    <a:pt x="5048818" y="1372573"/>
                    <a:pt x="5051260" y="1370132"/>
                    <a:pt x="5051260" y="1367691"/>
                  </a:cubicBezTo>
                  <a:cubicBezTo>
                    <a:pt x="5051260" y="1364028"/>
                    <a:pt x="5053701" y="1361587"/>
                    <a:pt x="5053701" y="1361587"/>
                  </a:cubicBezTo>
                  <a:cubicBezTo>
                    <a:pt x="5053701" y="1361587"/>
                    <a:pt x="5054922" y="1359146"/>
                    <a:pt x="5054922" y="1359146"/>
                  </a:cubicBezTo>
                  <a:cubicBezTo>
                    <a:pt x="5054922" y="1359146"/>
                    <a:pt x="5054922" y="1357925"/>
                    <a:pt x="5054922" y="1356704"/>
                  </a:cubicBezTo>
                  <a:cubicBezTo>
                    <a:pt x="5054922" y="1354263"/>
                    <a:pt x="5054922" y="1353042"/>
                    <a:pt x="5054922" y="1354263"/>
                  </a:cubicBezTo>
                  <a:cubicBezTo>
                    <a:pt x="5053701" y="1357925"/>
                    <a:pt x="5053701" y="1357925"/>
                    <a:pt x="5052480" y="1357925"/>
                  </a:cubicBezTo>
                  <a:cubicBezTo>
                    <a:pt x="5051260" y="1357925"/>
                    <a:pt x="5051260" y="1360366"/>
                    <a:pt x="5050039" y="1361587"/>
                  </a:cubicBezTo>
                  <a:cubicBezTo>
                    <a:pt x="5050039" y="1361587"/>
                    <a:pt x="5050039" y="1362808"/>
                    <a:pt x="5050039" y="1364028"/>
                  </a:cubicBezTo>
                  <a:cubicBezTo>
                    <a:pt x="5050039" y="1364028"/>
                    <a:pt x="5050039" y="1365249"/>
                    <a:pt x="5048818" y="1366470"/>
                  </a:cubicBezTo>
                  <a:cubicBezTo>
                    <a:pt x="5047597" y="1366470"/>
                    <a:pt x="5048818" y="1367691"/>
                    <a:pt x="5047597" y="1367691"/>
                  </a:cubicBezTo>
                  <a:cubicBezTo>
                    <a:pt x="5046377" y="1367691"/>
                    <a:pt x="5047597" y="1366470"/>
                    <a:pt x="5046377" y="1370132"/>
                  </a:cubicBezTo>
                  <a:cubicBezTo>
                    <a:pt x="5046377" y="1372573"/>
                    <a:pt x="5046377" y="1373794"/>
                    <a:pt x="5045156" y="1372573"/>
                  </a:cubicBezTo>
                  <a:cubicBezTo>
                    <a:pt x="5045156" y="1371353"/>
                    <a:pt x="5043935" y="1372573"/>
                    <a:pt x="5043935" y="1372573"/>
                  </a:cubicBezTo>
                  <a:cubicBezTo>
                    <a:pt x="5042715" y="1372573"/>
                    <a:pt x="5042715" y="1376235"/>
                    <a:pt x="5042715" y="1376235"/>
                  </a:cubicBezTo>
                  <a:cubicBezTo>
                    <a:pt x="5042715" y="1376235"/>
                    <a:pt x="5041494" y="1376235"/>
                    <a:pt x="5041494" y="1375015"/>
                  </a:cubicBezTo>
                  <a:cubicBezTo>
                    <a:pt x="5040273" y="1372573"/>
                    <a:pt x="5040273" y="1376235"/>
                    <a:pt x="5040273" y="1377456"/>
                  </a:cubicBezTo>
                  <a:cubicBezTo>
                    <a:pt x="5039053" y="1379898"/>
                    <a:pt x="5039053" y="1378677"/>
                    <a:pt x="5039053" y="1377456"/>
                  </a:cubicBezTo>
                  <a:cubicBezTo>
                    <a:pt x="5037832" y="1376235"/>
                    <a:pt x="5037832" y="1375015"/>
                    <a:pt x="5037832" y="1377456"/>
                  </a:cubicBezTo>
                  <a:cubicBezTo>
                    <a:pt x="5037832" y="1378677"/>
                    <a:pt x="5037832" y="1379898"/>
                    <a:pt x="5036611" y="1379898"/>
                  </a:cubicBezTo>
                  <a:cubicBezTo>
                    <a:pt x="5035390" y="1378677"/>
                    <a:pt x="5036611" y="1382339"/>
                    <a:pt x="5036611" y="1382339"/>
                  </a:cubicBezTo>
                  <a:cubicBezTo>
                    <a:pt x="5035390" y="1381118"/>
                    <a:pt x="5034170" y="1383560"/>
                    <a:pt x="5034170" y="1386001"/>
                  </a:cubicBezTo>
                  <a:cubicBezTo>
                    <a:pt x="5032949" y="1388442"/>
                    <a:pt x="5032949" y="1389663"/>
                    <a:pt x="5032949" y="1389663"/>
                  </a:cubicBezTo>
                  <a:cubicBezTo>
                    <a:pt x="5032949" y="1389663"/>
                    <a:pt x="5031728" y="1389663"/>
                    <a:pt x="5031728" y="1389663"/>
                  </a:cubicBezTo>
                  <a:cubicBezTo>
                    <a:pt x="5029287" y="1388442"/>
                    <a:pt x="5030508" y="1392105"/>
                    <a:pt x="5029287" y="1389663"/>
                  </a:cubicBezTo>
                  <a:cubicBezTo>
                    <a:pt x="5029287" y="1389663"/>
                    <a:pt x="5029287" y="1388442"/>
                    <a:pt x="5029287" y="1388442"/>
                  </a:cubicBezTo>
                  <a:cubicBezTo>
                    <a:pt x="5029287" y="1387222"/>
                    <a:pt x="5029287" y="1387222"/>
                    <a:pt x="5030508" y="1386001"/>
                  </a:cubicBezTo>
                  <a:cubicBezTo>
                    <a:pt x="5031728" y="1384780"/>
                    <a:pt x="5031728" y="1383560"/>
                    <a:pt x="5032949" y="1382339"/>
                  </a:cubicBezTo>
                  <a:cubicBezTo>
                    <a:pt x="5034170" y="1379898"/>
                    <a:pt x="5035390" y="1378677"/>
                    <a:pt x="5035390" y="1376235"/>
                  </a:cubicBezTo>
                  <a:cubicBezTo>
                    <a:pt x="5035390" y="1375015"/>
                    <a:pt x="5037832" y="1372573"/>
                    <a:pt x="5037832" y="1371353"/>
                  </a:cubicBezTo>
                  <a:cubicBezTo>
                    <a:pt x="5039053" y="1368911"/>
                    <a:pt x="5039053" y="1365249"/>
                    <a:pt x="5037832" y="1362808"/>
                  </a:cubicBezTo>
                  <a:cubicBezTo>
                    <a:pt x="5037832" y="1361587"/>
                    <a:pt x="5039053" y="1359146"/>
                    <a:pt x="5039053" y="1357925"/>
                  </a:cubicBezTo>
                  <a:cubicBezTo>
                    <a:pt x="5039053" y="1356704"/>
                    <a:pt x="5040273" y="1353042"/>
                    <a:pt x="5041494" y="1351821"/>
                  </a:cubicBezTo>
                  <a:cubicBezTo>
                    <a:pt x="5041494" y="1348159"/>
                    <a:pt x="5042715" y="1346939"/>
                    <a:pt x="5042715" y="1346939"/>
                  </a:cubicBezTo>
                  <a:cubicBezTo>
                    <a:pt x="5042715" y="1346939"/>
                    <a:pt x="5043935" y="1344497"/>
                    <a:pt x="5043935" y="1344497"/>
                  </a:cubicBezTo>
                  <a:cubicBezTo>
                    <a:pt x="5043935" y="1344497"/>
                    <a:pt x="5043935" y="1343277"/>
                    <a:pt x="5043935" y="1342056"/>
                  </a:cubicBezTo>
                  <a:cubicBezTo>
                    <a:pt x="5043935" y="1340835"/>
                    <a:pt x="5043935" y="1339614"/>
                    <a:pt x="5043935" y="1340835"/>
                  </a:cubicBezTo>
                  <a:cubicBezTo>
                    <a:pt x="5042715" y="1343277"/>
                    <a:pt x="5042715" y="1343277"/>
                    <a:pt x="5041494" y="1343277"/>
                  </a:cubicBezTo>
                  <a:cubicBezTo>
                    <a:pt x="5040273" y="1343277"/>
                    <a:pt x="5040273" y="1344497"/>
                    <a:pt x="5040273" y="1345718"/>
                  </a:cubicBezTo>
                  <a:cubicBezTo>
                    <a:pt x="5040273" y="1345718"/>
                    <a:pt x="5040273" y="1346939"/>
                    <a:pt x="5040273" y="1346939"/>
                  </a:cubicBezTo>
                  <a:cubicBezTo>
                    <a:pt x="5040273" y="1346939"/>
                    <a:pt x="5040273" y="1348159"/>
                    <a:pt x="5039053" y="1348159"/>
                  </a:cubicBezTo>
                  <a:cubicBezTo>
                    <a:pt x="5037832" y="1348159"/>
                    <a:pt x="5039053" y="1349380"/>
                    <a:pt x="5037832" y="1349380"/>
                  </a:cubicBezTo>
                  <a:cubicBezTo>
                    <a:pt x="5037832" y="1349380"/>
                    <a:pt x="5037832" y="1348159"/>
                    <a:pt x="5036611" y="1351821"/>
                  </a:cubicBezTo>
                  <a:cubicBezTo>
                    <a:pt x="5036611" y="1353042"/>
                    <a:pt x="5036611" y="1355484"/>
                    <a:pt x="5035390" y="1354263"/>
                  </a:cubicBezTo>
                  <a:cubicBezTo>
                    <a:pt x="5035390" y="1354263"/>
                    <a:pt x="5035390" y="1354263"/>
                    <a:pt x="5034170" y="1355484"/>
                  </a:cubicBezTo>
                  <a:cubicBezTo>
                    <a:pt x="5032949" y="1356704"/>
                    <a:pt x="5034170" y="1357925"/>
                    <a:pt x="5034170" y="1359146"/>
                  </a:cubicBezTo>
                  <a:cubicBezTo>
                    <a:pt x="5034170" y="1359146"/>
                    <a:pt x="5034170" y="1359146"/>
                    <a:pt x="5032949" y="1359146"/>
                  </a:cubicBezTo>
                  <a:cubicBezTo>
                    <a:pt x="5031728" y="1357925"/>
                    <a:pt x="5031728" y="1360366"/>
                    <a:pt x="5031728" y="1361587"/>
                  </a:cubicBezTo>
                  <a:cubicBezTo>
                    <a:pt x="5031728" y="1364028"/>
                    <a:pt x="5030508" y="1362808"/>
                    <a:pt x="5030508" y="1362808"/>
                  </a:cubicBezTo>
                  <a:cubicBezTo>
                    <a:pt x="5030508" y="1362808"/>
                    <a:pt x="5029287" y="1361587"/>
                    <a:pt x="5029287" y="1364028"/>
                  </a:cubicBezTo>
                  <a:cubicBezTo>
                    <a:pt x="5029287" y="1365249"/>
                    <a:pt x="5029287" y="1366470"/>
                    <a:pt x="5029287" y="1366470"/>
                  </a:cubicBezTo>
                  <a:cubicBezTo>
                    <a:pt x="5028066" y="1366470"/>
                    <a:pt x="5029287" y="1367691"/>
                    <a:pt x="5029287" y="1367691"/>
                  </a:cubicBezTo>
                  <a:cubicBezTo>
                    <a:pt x="5028066" y="1367691"/>
                    <a:pt x="5028066" y="1368911"/>
                    <a:pt x="5026846" y="1371353"/>
                  </a:cubicBezTo>
                  <a:cubicBezTo>
                    <a:pt x="5026846" y="1376235"/>
                    <a:pt x="5025625" y="1375015"/>
                    <a:pt x="5025625" y="1375015"/>
                  </a:cubicBezTo>
                  <a:cubicBezTo>
                    <a:pt x="5024404" y="1375015"/>
                    <a:pt x="5025625" y="1377456"/>
                    <a:pt x="5024404" y="1376235"/>
                  </a:cubicBezTo>
                  <a:cubicBezTo>
                    <a:pt x="5024404" y="1376235"/>
                    <a:pt x="5024404" y="1376235"/>
                    <a:pt x="5024404" y="1376235"/>
                  </a:cubicBezTo>
                  <a:cubicBezTo>
                    <a:pt x="5024404" y="1376235"/>
                    <a:pt x="5024404" y="1376235"/>
                    <a:pt x="5024404" y="1376235"/>
                  </a:cubicBezTo>
                  <a:cubicBezTo>
                    <a:pt x="5025625" y="1372573"/>
                    <a:pt x="5025625" y="1372573"/>
                    <a:pt x="5026846" y="1367691"/>
                  </a:cubicBezTo>
                  <a:cubicBezTo>
                    <a:pt x="5026846" y="1366470"/>
                    <a:pt x="5028066" y="1365249"/>
                    <a:pt x="5028066" y="1364028"/>
                  </a:cubicBezTo>
                  <a:cubicBezTo>
                    <a:pt x="5028066" y="1361587"/>
                    <a:pt x="5029287" y="1360366"/>
                    <a:pt x="5030508" y="1357925"/>
                  </a:cubicBezTo>
                  <a:cubicBezTo>
                    <a:pt x="5030508" y="1356704"/>
                    <a:pt x="5032949" y="1354263"/>
                    <a:pt x="5032949" y="1353042"/>
                  </a:cubicBezTo>
                  <a:cubicBezTo>
                    <a:pt x="5032949" y="1350601"/>
                    <a:pt x="5032949" y="1348159"/>
                    <a:pt x="5032949" y="1345718"/>
                  </a:cubicBezTo>
                  <a:cubicBezTo>
                    <a:pt x="5032949" y="1344497"/>
                    <a:pt x="5032949" y="1343277"/>
                    <a:pt x="5032949" y="1340835"/>
                  </a:cubicBezTo>
                  <a:cubicBezTo>
                    <a:pt x="5032949" y="1339614"/>
                    <a:pt x="5034170" y="1337173"/>
                    <a:pt x="5034170" y="1334732"/>
                  </a:cubicBezTo>
                  <a:cubicBezTo>
                    <a:pt x="5034170" y="1332290"/>
                    <a:pt x="5035390" y="1329849"/>
                    <a:pt x="5035390" y="1329849"/>
                  </a:cubicBezTo>
                  <a:cubicBezTo>
                    <a:pt x="5035390" y="1329849"/>
                    <a:pt x="5035390" y="1327407"/>
                    <a:pt x="5036611" y="1327407"/>
                  </a:cubicBezTo>
                  <a:cubicBezTo>
                    <a:pt x="5036611" y="1327407"/>
                    <a:pt x="5036611" y="1326187"/>
                    <a:pt x="5036611" y="1324966"/>
                  </a:cubicBezTo>
                  <a:cubicBezTo>
                    <a:pt x="5036611" y="1323745"/>
                    <a:pt x="5036611" y="1322525"/>
                    <a:pt x="5036611" y="1323745"/>
                  </a:cubicBezTo>
                  <a:cubicBezTo>
                    <a:pt x="5036611" y="1326187"/>
                    <a:pt x="5036611" y="1326187"/>
                    <a:pt x="5035390" y="1326187"/>
                  </a:cubicBezTo>
                  <a:cubicBezTo>
                    <a:pt x="5035390" y="1326187"/>
                    <a:pt x="5034170" y="1327407"/>
                    <a:pt x="5034170" y="1328628"/>
                  </a:cubicBezTo>
                  <a:cubicBezTo>
                    <a:pt x="5034170" y="1328628"/>
                    <a:pt x="5034170" y="1329849"/>
                    <a:pt x="5034170" y="1329849"/>
                  </a:cubicBezTo>
                  <a:cubicBezTo>
                    <a:pt x="5034170" y="1329849"/>
                    <a:pt x="5034170" y="1331070"/>
                    <a:pt x="5034170" y="1331070"/>
                  </a:cubicBezTo>
                  <a:cubicBezTo>
                    <a:pt x="5032949" y="1332290"/>
                    <a:pt x="5034170" y="1332290"/>
                    <a:pt x="5032949" y="1332290"/>
                  </a:cubicBezTo>
                  <a:cubicBezTo>
                    <a:pt x="5032949" y="1332290"/>
                    <a:pt x="5032949" y="1331070"/>
                    <a:pt x="5032949" y="1334732"/>
                  </a:cubicBezTo>
                  <a:cubicBezTo>
                    <a:pt x="5032949" y="1335952"/>
                    <a:pt x="5032949" y="1337173"/>
                    <a:pt x="5032949" y="1337173"/>
                  </a:cubicBezTo>
                  <a:cubicBezTo>
                    <a:pt x="5032949" y="1337173"/>
                    <a:pt x="5032949" y="1337173"/>
                    <a:pt x="5031728" y="1338394"/>
                  </a:cubicBezTo>
                  <a:cubicBezTo>
                    <a:pt x="5030508" y="1339614"/>
                    <a:pt x="5031728" y="1340835"/>
                    <a:pt x="5031728" y="1340835"/>
                  </a:cubicBezTo>
                  <a:cubicBezTo>
                    <a:pt x="5031728" y="1340835"/>
                    <a:pt x="5031728" y="1340835"/>
                    <a:pt x="5030508" y="1340835"/>
                  </a:cubicBezTo>
                  <a:cubicBezTo>
                    <a:pt x="5029287" y="1339614"/>
                    <a:pt x="5030508" y="1342056"/>
                    <a:pt x="5029287" y="1343277"/>
                  </a:cubicBezTo>
                  <a:cubicBezTo>
                    <a:pt x="5029287" y="1345718"/>
                    <a:pt x="5029287" y="1344497"/>
                    <a:pt x="5028066" y="1344497"/>
                  </a:cubicBezTo>
                  <a:cubicBezTo>
                    <a:pt x="5028066" y="1344497"/>
                    <a:pt x="5026846" y="1343277"/>
                    <a:pt x="5026846" y="1345718"/>
                  </a:cubicBezTo>
                  <a:cubicBezTo>
                    <a:pt x="5026846" y="1346939"/>
                    <a:pt x="5026846" y="1346939"/>
                    <a:pt x="5026846" y="1346939"/>
                  </a:cubicBezTo>
                  <a:cubicBezTo>
                    <a:pt x="5025625" y="1346939"/>
                    <a:pt x="5026846" y="1348159"/>
                    <a:pt x="5026846" y="1348159"/>
                  </a:cubicBezTo>
                  <a:cubicBezTo>
                    <a:pt x="5025625" y="1348159"/>
                    <a:pt x="5025625" y="1350601"/>
                    <a:pt x="5025625" y="1351821"/>
                  </a:cubicBezTo>
                  <a:cubicBezTo>
                    <a:pt x="5025625" y="1355484"/>
                    <a:pt x="5025625" y="1355484"/>
                    <a:pt x="5024404" y="1355484"/>
                  </a:cubicBezTo>
                  <a:cubicBezTo>
                    <a:pt x="5023183" y="1356704"/>
                    <a:pt x="5024404" y="1357925"/>
                    <a:pt x="5023183" y="1356704"/>
                  </a:cubicBezTo>
                  <a:cubicBezTo>
                    <a:pt x="5021963" y="1356704"/>
                    <a:pt x="5021963" y="1355484"/>
                    <a:pt x="5021963" y="1357925"/>
                  </a:cubicBezTo>
                  <a:cubicBezTo>
                    <a:pt x="5021963" y="1359146"/>
                    <a:pt x="5021963" y="1359146"/>
                    <a:pt x="5021963" y="1359146"/>
                  </a:cubicBezTo>
                  <a:cubicBezTo>
                    <a:pt x="5020742" y="1356704"/>
                    <a:pt x="5021963" y="1360366"/>
                    <a:pt x="5020742" y="1360366"/>
                  </a:cubicBezTo>
                  <a:cubicBezTo>
                    <a:pt x="5019521" y="1359146"/>
                    <a:pt x="5020742" y="1364028"/>
                    <a:pt x="5019521" y="1362808"/>
                  </a:cubicBezTo>
                  <a:cubicBezTo>
                    <a:pt x="5018301" y="1361587"/>
                    <a:pt x="5019521" y="1364028"/>
                    <a:pt x="5018301" y="1362808"/>
                  </a:cubicBezTo>
                  <a:cubicBezTo>
                    <a:pt x="5018301" y="1362808"/>
                    <a:pt x="5018301" y="1364028"/>
                    <a:pt x="5018301" y="1364028"/>
                  </a:cubicBezTo>
                  <a:cubicBezTo>
                    <a:pt x="5018301" y="1364028"/>
                    <a:pt x="5018301" y="1364028"/>
                    <a:pt x="5018301" y="1364028"/>
                  </a:cubicBezTo>
                  <a:lnTo>
                    <a:pt x="5018301" y="1326187"/>
                  </a:lnTo>
                  <a:lnTo>
                    <a:pt x="5018301" y="1364028"/>
                  </a:lnTo>
                  <a:cubicBezTo>
                    <a:pt x="5018301" y="1364028"/>
                    <a:pt x="5018301" y="1364028"/>
                    <a:pt x="5018301" y="1364028"/>
                  </a:cubicBezTo>
                  <a:cubicBezTo>
                    <a:pt x="5018301" y="1364028"/>
                    <a:pt x="5018301" y="1362808"/>
                    <a:pt x="5018301" y="1362808"/>
                  </a:cubicBezTo>
                  <a:cubicBezTo>
                    <a:pt x="5017080" y="1364028"/>
                    <a:pt x="5018301" y="1361587"/>
                    <a:pt x="5017080" y="1362808"/>
                  </a:cubicBezTo>
                  <a:cubicBezTo>
                    <a:pt x="5017080" y="1362808"/>
                    <a:pt x="5018301" y="1359146"/>
                    <a:pt x="5015859" y="1360366"/>
                  </a:cubicBezTo>
                  <a:cubicBezTo>
                    <a:pt x="5015859" y="1360366"/>
                    <a:pt x="5015859" y="1356704"/>
                    <a:pt x="5014639" y="1359146"/>
                  </a:cubicBezTo>
                  <a:cubicBezTo>
                    <a:pt x="5014639" y="1359146"/>
                    <a:pt x="5014639" y="1359146"/>
                    <a:pt x="5014639" y="1357925"/>
                  </a:cubicBezTo>
                  <a:cubicBezTo>
                    <a:pt x="5014639" y="1355484"/>
                    <a:pt x="5014639" y="1355484"/>
                    <a:pt x="5013418" y="1356704"/>
                  </a:cubicBezTo>
                  <a:cubicBezTo>
                    <a:pt x="5012197" y="1356704"/>
                    <a:pt x="5013418" y="1355484"/>
                    <a:pt x="5012197" y="1355484"/>
                  </a:cubicBezTo>
                  <a:cubicBezTo>
                    <a:pt x="5010976" y="1355484"/>
                    <a:pt x="5010976" y="1355484"/>
                    <a:pt x="5010976" y="1351821"/>
                  </a:cubicBezTo>
                  <a:cubicBezTo>
                    <a:pt x="5010976" y="1349380"/>
                    <a:pt x="5010976" y="1348159"/>
                    <a:pt x="5009756" y="1348159"/>
                  </a:cubicBezTo>
                  <a:cubicBezTo>
                    <a:pt x="5009756" y="1348159"/>
                    <a:pt x="5010976" y="1346939"/>
                    <a:pt x="5009756" y="1346939"/>
                  </a:cubicBezTo>
                  <a:cubicBezTo>
                    <a:pt x="5009756" y="1346939"/>
                    <a:pt x="5009756" y="1346939"/>
                    <a:pt x="5009756" y="1345718"/>
                  </a:cubicBezTo>
                  <a:cubicBezTo>
                    <a:pt x="5009756" y="1343277"/>
                    <a:pt x="5009756" y="1344497"/>
                    <a:pt x="5008535" y="1344497"/>
                  </a:cubicBezTo>
                  <a:cubicBezTo>
                    <a:pt x="5008535" y="1344497"/>
                    <a:pt x="5007314" y="1345718"/>
                    <a:pt x="5007314" y="1343277"/>
                  </a:cubicBezTo>
                  <a:cubicBezTo>
                    <a:pt x="5007314" y="1342056"/>
                    <a:pt x="5007314" y="1339614"/>
                    <a:pt x="5006094" y="1340835"/>
                  </a:cubicBezTo>
                  <a:cubicBezTo>
                    <a:pt x="5006094" y="1340835"/>
                    <a:pt x="5006094" y="1340835"/>
                    <a:pt x="5004873" y="1340835"/>
                  </a:cubicBezTo>
                  <a:cubicBezTo>
                    <a:pt x="5004873" y="1340835"/>
                    <a:pt x="5004873" y="1338394"/>
                    <a:pt x="5004873" y="1338394"/>
                  </a:cubicBezTo>
                  <a:cubicBezTo>
                    <a:pt x="5004873" y="1338394"/>
                    <a:pt x="5004873" y="1337173"/>
                    <a:pt x="5003652" y="1337173"/>
                  </a:cubicBezTo>
                  <a:cubicBezTo>
                    <a:pt x="5003652" y="1337173"/>
                    <a:pt x="5003652" y="1335952"/>
                    <a:pt x="5003652" y="1334732"/>
                  </a:cubicBezTo>
                  <a:cubicBezTo>
                    <a:pt x="5003652" y="1332290"/>
                    <a:pt x="5003652" y="1333511"/>
                    <a:pt x="5003652" y="1332290"/>
                  </a:cubicBezTo>
                  <a:cubicBezTo>
                    <a:pt x="5003652" y="1332290"/>
                    <a:pt x="5003652" y="1332290"/>
                    <a:pt x="5002432" y="1331070"/>
                  </a:cubicBezTo>
                  <a:cubicBezTo>
                    <a:pt x="5002432" y="1331070"/>
                    <a:pt x="5002432" y="1329849"/>
                    <a:pt x="5002432" y="1329849"/>
                  </a:cubicBezTo>
                  <a:cubicBezTo>
                    <a:pt x="5002432" y="1329849"/>
                    <a:pt x="5002432" y="1328628"/>
                    <a:pt x="5002432" y="1328628"/>
                  </a:cubicBezTo>
                  <a:cubicBezTo>
                    <a:pt x="5002432" y="1327407"/>
                    <a:pt x="5001211" y="1326187"/>
                    <a:pt x="5001211" y="1326187"/>
                  </a:cubicBezTo>
                  <a:cubicBezTo>
                    <a:pt x="4999990" y="1326187"/>
                    <a:pt x="4999990" y="1326187"/>
                    <a:pt x="4999990" y="1323745"/>
                  </a:cubicBezTo>
                  <a:cubicBezTo>
                    <a:pt x="4999990" y="1322525"/>
                    <a:pt x="4999990" y="1323745"/>
                    <a:pt x="4999990" y="1324966"/>
                  </a:cubicBezTo>
                  <a:cubicBezTo>
                    <a:pt x="4999990" y="1326187"/>
                    <a:pt x="4999990" y="1327407"/>
                    <a:pt x="4999990" y="1327407"/>
                  </a:cubicBezTo>
                  <a:cubicBezTo>
                    <a:pt x="4999990" y="1327407"/>
                    <a:pt x="4999990" y="1328628"/>
                    <a:pt x="5001211" y="1329849"/>
                  </a:cubicBezTo>
                  <a:cubicBezTo>
                    <a:pt x="5001211" y="1329849"/>
                    <a:pt x="5002432" y="1332290"/>
                    <a:pt x="5002432" y="1334732"/>
                  </a:cubicBezTo>
                  <a:cubicBezTo>
                    <a:pt x="5002432" y="1335952"/>
                    <a:pt x="5003652" y="1338394"/>
                    <a:pt x="5003652" y="1340835"/>
                  </a:cubicBezTo>
                  <a:cubicBezTo>
                    <a:pt x="5003652" y="1342056"/>
                    <a:pt x="5003652" y="1343277"/>
                    <a:pt x="5003652" y="1345718"/>
                  </a:cubicBezTo>
                  <a:cubicBezTo>
                    <a:pt x="5003652" y="1348159"/>
                    <a:pt x="5003652" y="1350601"/>
                    <a:pt x="5003652" y="1353042"/>
                  </a:cubicBezTo>
                  <a:cubicBezTo>
                    <a:pt x="5003652" y="1354263"/>
                    <a:pt x="5006094" y="1356704"/>
                    <a:pt x="5006094" y="1357925"/>
                  </a:cubicBezTo>
                  <a:cubicBezTo>
                    <a:pt x="5007314" y="1360366"/>
                    <a:pt x="5007314" y="1361587"/>
                    <a:pt x="5008535" y="1364028"/>
                  </a:cubicBezTo>
                  <a:cubicBezTo>
                    <a:pt x="5008535" y="1365249"/>
                    <a:pt x="5009756" y="1366470"/>
                    <a:pt x="5009756" y="1367691"/>
                  </a:cubicBezTo>
                  <a:cubicBezTo>
                    <a:pt x="5010976" y="1372573"/>
                    <a:pt x="5009756" y="1372573"/>
                    <a:pt x="5012197" y="1376235"/>
                  </a:cubicBezTo>
                  <a:cubicBezTo>
                    <a:pt x="5012197" y="1376235"/>
                    <a:pt x="5012197" y="1376235"/>
                    <a:pt x="5012197" y="1376235"/>
                  </a:cubicBezTo>
                  <a:cubicBezTo>
                    <a:pt x="5012197" y="1376235"/>
                    <a:pt x="5012197" y="1376235"/>
                    <a:pt x="5012197" y="1376235"/>
                  </a:cubicBezTo>
                  <a:cubicBezTo>
                    <a:pt x="5010976" y="1377456"/>
                    <a:pt x="5012197" y="1375015"/>
                    <a:pt x="5010976" y="1375015"/>
                  </a:cubicBezTo>
                  <a:cubicBezTo>
                    <a:pt x="5009756" y="1375015"/>
                    <a:pt x="5009756" y="1376235"/>
                    <a:pt x="5009756" y="1371353"/>
                  </a:cubicBezTo>
                  <a:cubicBezTo>
                    <a:pt x="5009756" y="1368911"/>
                    <a:pt x="5008535" y="1367691"/>
                    <a:pt x="5007314" y="1367691"/>
                  </a:cubicBezTo>
                  <a:cubicBezTo>
                    <a:pt x="5007314" y="1367691"/>
                    <a:pt x="5008535" y="1365249"/>
                    <a:pt x="5007314" y="1366470"/>
                  </a:cubicBezTo>
                  <a:cubicBezTo>
                    <a:pt x="5007314" y="1366470"/>
                    <a:pt x="5007314" y="1366470"/>
                    <a:pt x="5007314" y="1364028"/>
                  </a:cubicBezTo>
                  <a:cubicBezTo>
                    <a:pt x="5007314" y="1361587"/>
                    <a:pt x="5006094" y="1362808"/>
                    <a:pt x="5006094" y="1362808"/>
                  </a:cubicBezTo>
                  <a:cubicBezTo>
                    <a:pt x="5006094" y="1362808"/>
                    <a:pt x="5004873" y="1364028"/>
                    <a:pt x="5004873" y="1361587"/>
                  </a:cubicBezTo>
                  <a:cubicBezTo>
                    <a:pt x="5004873" y="1360366"/>
                    <a:pt x="5004873" y="1356704"/>
                    <a:pt x="5003652" y="1359146"/>
                  </a:cubicBezTo>
                  <a:cubicBezTo>
                    <a:pt x="5003652" y="1360366"/>
                    <a:pt x="5002432" y="1360366"/>
                    <a:pt x="5002432" y="1359146"/>
                  </a:cubicBezTo>
                  <a:cubicBezTo>
                    <a:pt x="5002432" y="1359146"/>
                    <a:pt x="5002432" y="1356704"/>
                    <a:pt x="5002432" y="1355484"/>
                  </a:cubicBezTo>
                  <a:cubicBezTo>
                    <a:pt x="5002432" y="1355484"/>
                    <a:pt x="5002432" y="1354263"/>
                    <a:pt x="5001211" y="1354263"/>
                  </a:cubicBezTo>
                  <a:cubicBezTo>
                    <a:pt x="5001211" y="1355484"/>
                    <a:pt x="4999990" y="1353042"/>
                    <a:pt x="4999990" y="1351821"/>
                  </a:cubicBezTo>
                  <a:cubicBezTo>
                    <a:pt x="4999990" y="1348159"/>
                    <a:pt x="4999990" y="1350601"/>
                    <a:pt x="4998769" y="1349380"/>
                  </a:cubicBezTo>
                  <a:cubicBezTo>
                    <a:pt x="4998769" y="1349380"/>
                    <a:pt x="4998769" y="1349380"/>
                    <a:pt x="4997549" y="1348159"/>
                  </a:cubicBezTo>
                  <a:cubicBezTo>
                    <a:pt x="4997549" y="1348159"/>
                    <a:pt x="4997549" y="1346939"/>
                    <a:pt x="4996328" y="1346939"/>
                  </a:cubicBezTo>
                  <a:cubicBezTo>
                    <a:pt x="4996328" y="1346939"/>
                    <a:pt x="4996328" y="1345718"/>
                    <a:pt x="4996328" y="1345718"/>
                  </a:cubicBezTo>
                  <a:cubicBezTo>
                    <a:pt x="4995107" y="1344497"/>
                    <a:pt x="4995107" y="1343277"/>
                    <a:pt x="4995107" y="1343277"/>
                  </a:cubicBezTo>
                  <a:cubicBezTo>
                    <a:pt x="4993887" y="1343277"/>
                    <a:pt x="4993887" y="1343277"/>
                    <a:pt x="4992666" y="1340835"/>
                  </a:cubicBezTo>
                  <a:cubicBezTo>
                    <a:pt x="4992666" y="1339614"/>
                    <a:pt x="4992666" y="1340835"/>
                    <a:pt x="4992666" y="1342056"/>
                  </a:cubicBezTo>
                  <a:cubicBezTo>
                    <a:pt x="4992666" y="1343277"/>
                    <a:pt x="4992666" y="1344497"/>
                    <a:pt x="4992666" y="1344497"/>
                  </a:cubicBezTo>
                  <a:cubicBezTo>
                    <a:pt x="4992666" y="1344497"/>
                    <a:pt x="4992666" y="1345718"/>
                    <a:pt x="4993887" y="1346939"/>
                  </a:cubicBezTo>
                  <a:cubicBezTo>
                    <a:pt x="4993887" y="1346939"/>
                    <a:pt x="4995107" y="1349380"/>
                    <a:pt x="4995107" y="1351821"/>
                  </a:cubicBezTo>
                  <a:cubicBezTo>
                    <a:pt x="4995107" y="1353042"/>
                    <a:pt x="4997549" y="1356704"/>
                    <a:pt x="4997549" y="1357925"/>
                  </a:cubicBezTo>
                  <a:cubicBezTo>
                    <a:pt x="4997549" y="1359146"/>
                    <a:pt x="4998769" y="1361587"/>
                    <a:pt x="4998769" y="1362808"/>
                  </a:cubicBezTo>
                  <a:cubicBezTo>
                    <a:pt x="4998769" y="1365249"/>
                    <a:pt x="4998769" y="1368911"/>
                    <a:pt x="4998769" y="1371353"/>
                  </a:cubicBezTo>
                  <a:cubicBezTo>
                    <a:pt x="4998769" y="1372573"/>
                    <a:pt x="5001211" y="1375015"/>
                    <a:pt x="5001211" y="1376235"/>
                  </a:cubicBezTo>
                  <a:cubicBezTo>
                    <a:pt x="5002432" y="1378677"/>
                    <a:pt x="5003652" y="1379898"/>
                    <a:pt x="5003652" y="1382339"/>
                  </a:cubicBezTo>
                  <a:cubicBezTo>
                    <a:pt x="5003652" y="1383560"/>
                    <a:pt x="5004873" y="1384780"/>
                    <a:pt x="5006094" y="1386001"/>
                  </a:cubicBezTo>
                  <a:cubicBezTo>
                    <a:pt x="5006094" y="1387222"/>
                    <a:pt x="5007314" y="1387222"/>
                    <a:pt x="5007314" y="1388442"/>
                  </a:cubicBezTo>
                  <a:cubicBezTo>
                    <a:pt x="5007314" y="1388442"/>
                    <a:pt x="5007314" y="1388442"/>
                    <a:pt x="5007314" y="1389663"/>
                  </a:cubicBezTo>
                  <a:cubicBezTo>
                    <a:pt x="5006094" y="1390884"/>
                    <a:pt x="5007314" y="1388442"/>
                    <a:pt x="5004873" y="1389663"/>
                  </a:cubicBezTo>
                  <a:cubicBezTo>
                    <a:pt x="5003652" y="1389663"/>
                    <a:pt x="5003652" y="1390884"/>
                    <a:pt x="5003652" y="1389663"/>
                  </a:cubicBezTo>
                  <a:cubicBezTo>
                    <a:pt x="5003652" y="1389663"/>
                    <a:pt x="5002432" y="1388442"/>
                    <a:pt x="5002432" y="1386001"/>
                  </a:cubicBezTo>
                  <a:cubicBezTo>
                    <a:pt x="5002432" y="1383560"/>
                    <a:pt x="5001211" y="1382339"/>
                    <a:pt x="4999990" y="1382339"/>
                  </a:cubicBezTo>
                  <a:cubicBezTo>
                    <a:pt x="4999990" y="1382339"/>
                    <a:pt x="5001211" y="1379898"/>
                    <a:pt x="4999990" y="1379898"/>
                  </a:cubicBezTo>
                  <a:cubicBezTo>
                    <a:pt x="4999990" y="1379898"/>
                    <a:pt x="4999990" y="1379898"/>
                    <a:pt x="4998769" y="1377456"/>
                  </a:cubicBezTo>
                  <a:cubicBezTo>
                    <a:pt x="4998769" y="1373794"/>
                    <a:pt x="4997549" y="1376235"/>
                    <a:pt x="4997549" y="1377456"/>
                  </a:cubicBezTo>
                  <a:cubicBezTo>
                    <a:pt x="4996328" y="1378677"/>
                    <a:pt x="4996328" y="1379898"/>
                    <a:pt x="4996328" y="1377456"/>
                  </a:cubicBezTo>
                  <a:cubicBezTo>
                    <a:pt x="4996328" y="1376235"/>
                    <a:pt x="4995107" y="1372573"/>
                    <a:pt x="4995107" y="1375015"/>
                  </a:cubicBezTo>
                  <a:cubicBezTo>
                    <a:pt x="4995107" y="1376235"/>
                    <a:pt x="4993887" y="1376235"/>
                    <a:pt x="4993887" y="1376235"/>
                  </a:cubicBezTo>
                  <a:cubicBezTo>
                    <a:pt x="4993887" y="1376235"/>
                    <a:pt x="4993887" y="1372573"/>
                    <a:pt x="4992666" y="1372573"/>
                  </a:cubicBezTo>
                  <a:cubicBezTo>
                    <a:pt x="4992666" y="1372573"/>
                    <a:pt x="4991445" y="1371353"/>
                    <a:pt x="4991445" y="1372573"/>
                  </a:cubicBezTo>
                  <a:cubicBezTo>
                    <a:pt x="4991445" y="1373794"/>
                    <a:pt x="4990225" y="1372573"/>
                    <a:pt x="4990225" y="1370132"/>
                  </a:cubicBezTo>
                  <a:cubicBezTo>
                    <a:pt x="4990225" y="1366470"/>
                    <a:pt x="4990225" y="1367691"/>
                    <a:pt x="4989004" y="1367691"/>
                  </a:cubicBezTo>
                  <a:cubicBezTo>
                    <a:pt x="4989004" y="1367691"/>
                    <a:pt x="4989004" y="1367691"/>
                    <a:pt x="4987783" y="1366470"/>
                  </a:cubicBezTo>
                  <a:cubicBezTo>
                    <a:pt x="4987783" y="1366470"/>
                    <a:pt x="4986562" y="1365249"/>
                    <a:pt x="4986562" y="1364028"/>
                  </a:cubicBezTo>
                  <a:cubicBezTo>
                    <a:pt x="4986562" y="1364028"/>
                    <a:pt x="4986562" y="1361587"/>
                    <a:pt x="4986562" y="1361587"/>
                  </a:cubicBezTo>
                  <a:cubicBezTo>
                    <a:pt x="4985342" y="1360366"/>
                    <a:pt x="4985342" y="1357925"/>
                    <a:pt x="4984121" y="1357925"/>
                  </a:cubicBezTo>
                  <a:cubicBezTo>
                    <a:pt x="4982900" y="1359146"/>
                    <a:pt x="4982900" y="1357925"/>
                    <a:pt x="4981680" y="1354263"/>
                  </a:cubicBezTo>
                  <a:cubicBezTo>
                    <a:pt x="4981680" y="1353042"/>
                    <a:pt x="4981680" y="1354263"/>
                    <a:pt x="4981680" y="1356704"/>
                  </a:cubicBezTo>
                  <a:cubicBezTo>
                    <a:pt x="4981680" y="1357925"/>
                    <a:pt x="4981680" y="1359146"/>
                    <a:pt x="4981680" y="1359146"/>
                  </a:cubicBezTo>
                  <a:cubicBezTo>
                    <a:pt x="4981680" y="1359146"/>
                    <a:pt x="4982900" y="1361587"/>
                    <a:pt x="4982900" y="1361587"/>
                  </a:cubicBezTo>
                  <a:cubicBezTo>
                    <a:pt x="4982900" y="1362808"/>
                    <a:pt x="4985342" y="1364028"/>
                    <a:pt x="4985342" y="1367691"/>
                  </a:cubicBezTo>
                  <a:cubicBezTo>
                    <a:pt x="4985342" y="1370132"/>
                    <a:pt x="4987783" y="1372573"/>
                    <a:pt x="4987783" y="1375015"/>
                  </a:cubicBezTo>
                  <a:cubicBezTo>
                    <a:pt x="4987783" y="1377456"/>
                    <a:pt x="4989004" y="1378677"/>
                    <a:pt x="4989004" y="1381118"/>
                  </a:cubicBezTo>
                  <a:cubicBezTo>
                    <a:pt x="4989004" y="1384780"/>
                    <a:pt x="4990225" y="1388442"/>
                    <a:pt x="4991445" y="1390884"/>
                  </a:cubicBezTo>
                  <a:cubicBezTo>
                    <a:pt x="4991445" y="1392105"/>
                    <a:pt x="4995107" y="1393325"/>
                    <a:pt x="4996328" y="1394546"/>
                  </a:cubicBezTo>
                  <a:cubicBezTo>
                    <a:pt x="4997549" y="1396987"/>
                    <a:pt x="4998769" y="1398208"/>
                    <a:pt x="5001211" y="1399429"/>
                  </a:cubicBezTo>
                  <a:cubicBezTo>
                    <a:pt x="5002432" y="1400649"/>
                    <a:pt x="5003652" y="1401870"/>
                    <a:pt x="5004873" y="1403091"/>
                  </a:cubicBezTo>
                  <a:cubicBezTo>
                    <a:pt x="5006094" y="1404312"/>
                    <a:pt x="5007314" y="1406753"/>
                    <a:pt x="5007314" y="1406753"/>
                  </a:cubicBezTo>
                  <a:cubicBezTo>
                    <a:pt x="5007314" y="1406753"/>
                    <a:pt x="5007314" y="1406753"/>
                    <a:pt x="5007314" y="1406753"/>
                  </a:cubicBezTo>
                  <a:cubicBezTo>
                    <a:pt x="5006094" y="1409194"/>
                    <a:pt x="5007314" y="1405532"/>
                    <a:pt x="5004873" y="1406753"/>
                  </a:cubicBezTo>
                  <a:cubicBezTo>
                    <a:pt x="5003652" y="1407974"/>
                    <a:pt x="5003652" y="1409194"/>
                    <a:pt x="5001211" y="1404312"/>
                  </a:cubicBezTo>
                  <a:cubicBezTo>
                    <a:pt x="4999990" y="1401870"/>
                    <a:pt x="4998769" y="1400649"/>
                    <a:pt x="4997549" y="1401870"/>
                  </a:cubicBezTo>
                  <a:cubicBezTo>
                    <a:pt x="4997549" y="1401870"/>
                    <a:pt x="4997549" y="1398208"/>
                    <a:pt x="4996328" y="1399429"/>
                  </a:cubicBezTo>
                  <a:cubicBezTo>
                    <a:pt x="4996328" y="1399429"/>
                    <a:pt x="4996328" y="1399429"/>
                    <a:pt x="4995107" y="1396987"/>
                  </a:cubicBezTo>
                  <a:cubicBezTo>
                    <a:pt x="4993887" y="1393325"/>
                    <a:pt x="4993887" y="1395767"/>
                    <a:pt x="4992666" y="1396987"/>
                  </a:cubicBezTo>
                  <a:cubicBezTo>
                    <a:pt x="4992666" y="1398208"/>
                    <a:pt x="4991445" y="1399429"/>
                    <a:pt x="4990225" y="1396987"/>
                  </a:cubicBezTo>
                  <a:cubicBezTo>
                    <a:pt x="4989004" y="1395767"/>
                    <a:pt x="4989004" y="1392105"/>
                    <a:pt x="4987783" y="1394546"/>
                  </a:cubicBezTo>
                  <a:cubicBezTo>
                    <a:pt x="4987783" y="1395767"/>
                    <a:pt x="4987783" y="1395767"/>
                    <a:pt x="4986562" y="1395767"/>
                  </a:cubicBezTo>
                  <a:cubicBezTo>
                    <a:pt x="4986562" y="1395767"/>
                    <a:pt x="4986562" y="1392105"/>
                    <a:pt x="4985342" y="1392105"/>
                  </a:cubicBezTo>
                  <a:cubicBezTo>
                    <a:pt x="4985342" y="1392105"/>
                    <a:pt x="4984121" y="1392105"/>
                    <a:pt x="4984121" y="1392105"/>
                  </a:cubicBezTo>
                  <a:cubicBezTo>
                    <a:pt x="4984121" y="1393325"/>
                    <a:pt x="4982900" y="1392105"/>
                    <a:pt x="4982900" y="1390884"/>
                  </a:cubicBezTo>
                  <a:cubicBezTo>
                    <a:pt x="4981680" y="1387222"/>
                    <a:pt x="4981680" y="1389663"/>
                    <a:pt x="4981680" y="1389663"/>
                  </a:cubicBezTo>
                  <a:cubicBezTo>
                    <a:pt x="4981680" y="1389663"/>
                    <a:pt x="4981680" y="1389663"/>
                    <a:pt x="4980459" y="1389663"/>
                  </a:cubicBezTo>
                  <a:cubicBezTo>
                    <a:pt x="4980459" y="1389663"/>
                    <a:pt x="4979238" y="1388442"/>
                    <a:pt x="4979238" y="1388442"/>
                  </a:cubicBezTo>
                  <a:cubicBezTo>
                    <a:pt x="4979238" y="1388442"/>
                    <a:pt x="4978018" y="1387222"/>
                    <a:pt x="4978018" y="1387222"/>
                  </a:cubicBezTo>
                  <a:cubicBezTo>
                    <a:pt x="4976797" y="1387222"/>
                    <a:pt x="4975576" y="1384780"/>
                    <a:pt x="4975576" y="1386001"/>
                  </a:cubicBezTo>
                  <a:cubicBezTo>
                    <a:pt x="4974355" y="1388442"/>
                    <a:pt x="4974355" y="1387222"/>
                    <a:pt x="4973135" y="1384780"/>
                  </a:cubicBezTo>
                  <a:cubicBezTo>
                    <a:pt x="4973135" y="1384780"/>
                    <a:pt x="4973135" y="1386001"/>
                    <a:pt x="4973135" y="1387222"/>
                  </a:cubicBezTo>
                  <a:cubicBezTo>
                    <a:pt x="4973135" y="1388442"/>
                    <a:pt x="4974355" y="1389663"/>
                    <a:pt x="4974355" y="1389663"/>
                  </a:cubicBezTo>
                  <a:cubicBezTo>
                    <a:pt x="4974355" y="1389663"/>
                    <a:pt x="4975576" y="1390884"/>
                    <a:pt x="4975576" y="1390884"/>
                  </a:cubicBezTo>
                  <a:cubicBezTo>
                    <a:pt x="4976797" y="1390884"/>
                    <a:pt x="4978018" y="1390884"/>
                    <a:pt x="4979238" y="1394546"/>
                  </a:cubicBezTo>
                  <a:cubicBezTo>
                    <a:pt x="4980459" y="1396987"/>
                    <a:pt x="4982900" y="1396987"/>
                    <a:pt x="4982900" y="1399429"/>
                  </a:cubicBezTo>
                  <a:cubicBezTo>
                    <a:pt x="4982900" y="1401870"/>
                    <a:pt x="4985342" y="1401870"/>
                    <a:pt x="4985342" y="1404312"/>
                  </a:cubicBezTo>
                  <a:cubicBezTo>
                    <a:pt x="4986562" y="1406753"/>
                    <a:pt x="4986562" y="1411636"/>
                    <a:pt x="4989004" y="1412856"/>
                  </a:cubicBezTo>
                  <a:cubicBezTo>
                    <a:pt x="4990225" y="1414077"/>
                    <a:pt x="4992666" y="1414077"/>
                    <a:pt x="4993887" y="1415298"/>
                  </a:cubicBezTo>
                  <a:cubicBezTo>
                    <a:pt x="4995107" y="1416519"/>
                    <a:pt x="4997549" y="1417739"/>
                    <a:pt x="4998769" y="1420181"/>
                  </a:cubicBezTo>
                  <a:cubicBezTo>
                    <a:pt x="4999990" y="1421401"/>
                    <a:pt x="5001211" y="1421401"/>
                    <a:pt x="5002432" y="1422622"/>
                  </a:cubicBezTo>
                  <a:cubicBezTo>
                    <a:pt x="5003652" y="1425063"/>
                    <a:pt x="5004873" y="1426284"/>
                    <a:pt x="5004873" y="1427505"/>
                  </a:cubicBezTo>
                  <a:cubicBezTo>
                    <a:pt x="5004873" y="1427505"/>
                    <a:pt x="5003652" y="1428726"/>
                    <a:pt x="5003652" y="1429946"/>
                  </a:cubicBezTo>
                  <a:cubicBezTo>
                    <a:pt x="5003652" y="1432388"/>
                    <a:pt x="5003652" y="1428726"/>
                    <a:pt x="5001211" y="1431167"/>
                  </a:cubicBezTo>
                  <a:cubicBezTo>
                    <a:pt x="4999990" y="1432388"/>
                    <a:pt x="4999990" y="1433608"/>
                    <a:pt x="4997549" y="1429946"/>
                  </a:cubicBezTo>
                  <a:cubicBezTo>
                    <a:pt x="4996328" y="1427505"/>
                    <a:pt x="4995107" y="1426284"/>
                    <a:pt x="4993887" y="1428726"/>
                  </a:cubicBezTo>
                  <a:cubicBezTo>
                    <a:pt x="4993887" y="1428726"/>
                    <a:pt x="4993887" y="1425063"/>
                    <a:pt x="4992666" y="1427505"/>
                  </a:cubicBezTo>
                  <a:cubicBezTo>
                    <a:pt x="4992666" y="1427505"/>
                    <a:pt x="4992666" y="1427505"/>
                    <a:pt x="4991445" y="1426284"/>
                  </a:cubicBezTo>
                  <a:cubicBezTo>
                    <a:pt x="4990225" y="1422622"/>
                    <a:pt x="4990225" y="1425063"/>
                    <a:pt x="4990225" y="1426284"/>
                  </a:cubicBezTo>
                  <a:cubicBezTo>
                    <a:pt x="4990225" y="1427505"/>
                    <a:pt x="4989004" y="1428726"/>
                    <a:pt x="4987783" y="1426284"/>
                  </a:cubicBezTo>
                  <a:cubicBezTo>
                    <a:pt x="4986562" y="1425063"/>
                    <a:pt x="4986562" y="1421401"/>
                    <a:pt x="4985342" y="1423843"/>
                  </a:cubicBezTo>
                  <a:cubicBezTo>
                    <a:pt x="4985342" y="1425063"/>
                    <a:pt x="4985342" y="1425063"/>
                    <a:pt x="4984121" y="1425063"/>
                  </a:cubicBezTo>
                  <a:cubicBezTo>
                    <a:pt x="4984121" y="1425063"/>
                    <a:pt x="4984121" y="1421401"/>
                    <a:pt x="4982900" y="1421401"/>
                  </a:cubicBezTo>
                  <a:cubicBezTo>
                    <a:pt x="4982900" y="1421401"/>
                    <a:pt x="4981680" y="1421401"/>
                    <a:pt x="4981680" y="1421401"/>
                  </a:cubicBezTo>
                  <a:cubicBezTo>
                    <a:pt x="4981680" y="1422622"/>
                    <a:pt x="4980459" y="1421401"/>
                    <a:pt x="4980459" y="1420181"/>
                  </a:cubicBezTo>
                  <a:cubicBezTo>
                    <a:pt x="4979238" y="1416519"/>
                    <a:pt x="4979238" y="1418960"/>
                    <a:pt x="4979238" y="1418960"/>
                  </a:cubicBezTo>
                  <a:cubicBezTo>
                    <a:pt x="4979238" y="1418960"/>
                    <a:pt x="4979238" y="1418960"/>
                    <a:pt x="4978018" y="1418960"/>
                  </a:cubicBezTo>
                  <a:cubicBezTo>
                    <a:pt x="4978018" y="1418960"/>
                    <a:pt x="4976797" y="1417739"/>
                    <a:pt x="4976797" y="1417739"/>
                  </a:cubicBezTo>
                  <a:cubicBezTo>
                    <a:pt x="4976797" y="1417739"/>
                    <a:pt x="4975576" y="1416519"/>
                    <a:pt x="4975576" y="1416519"/>
                  </a:cubicBezTo>
                  <a:cubicBezTo>
                    <a:pt x="4974355" y="1416519"/>
                    <a:pt x="4974355" y="1416519"/>
                    <a:pt x="4973135" y="1416519"/>
                  </a:cubicBezTo>
                  <a:cubicBezTo>
                    <a:pt x="4973135" y="1416519"/>
                    <a:pt x="4973135" y="1416519"/>
                    <a:pt x="4973135" y="1415298"/>
                  </a:cubicBezTo>
                  <a:cubicBezTo>
                    <a:pt x="4971914" y="1414077"/>
                    <a:pt x="4971914" y="1410415"/>
                    <a:pt x="4970693" y="1410415"/>
                  </a:cubicBezTo>
                  <a:cubicBezTo>
                    <a:pt x="4969473" y="1410415"/>
                    <a:pt x="4969473" y="1410415"/>
                    <a:pt x="4969473" y="1409194"/>
                  </a:cubicBezTo>
                  <a:cubicBezTo>
                    <a:pt x="4969473" y="1407974"/>
                    <a:pt x="4969473" y="1406753"/>
                    <a:pt x="4969473" y="1403091"/>
                  </a:cubicBezTo>
                  <a:cubicBezTo>
                    <a:pt x="4969473" y="1401870"/>
                    <a:pt x="4968252" y="1403091"/>
                    <a:pt x="4968252" y="1405532"/>
                  </a:cubicBezTo>
                  <a:cubicBezTo>
                    <a:pt x="4968252" y="1407974"/>
                    <a:pt x="4968252" y="1410415"/>
                    <a:pt x="4968252" y="1410415"/>
                  </a:cubicBezTo>
                  <a:cubicBezTo>
                    <a:pt x="4968252" y="1410415"/>
                    <a:pt x="4968252" y="1414077"/>
                    <a:pt x="4969473" y="1415298"/>
                  </a:cubicBezTo>
                  <a:cubicBezTo>
                    <a:pt x="4969473" y="1415298"/>
                    <a:pt x="4970693" y="1416519"/>
                    <a:pt x="4970693" y="1417739"/>
                  </a:cubicBezTo>
                  <a:cubicBezTo>
                    <a:pt x="4970693" y="1417739"/>
                    <a:pt x="4970693" y="1417739"/>
                    <a:pt x="4969473" y="1417739"/>
                  </a:cubicBezTo>
                  <a:cubicBezTo>
                    <a:pt x="4969473" y="1417739"/>
                    <a:pt x="4969473" y="1418960"/>
                    <a:pt x="4969473" y="1420181"/>
                  </a:cubicBezTo>
                  <a:cubicBezTo>
                    <a:pt x="4969473" y="1421401"/>
                    <a:pt x="4970693" y="1421401"/>
                    <a:pt x="4970693" y="1421401"/>
                  </a:cubicBezTo>
                  <a:cubicBezTo>
                    <a:pt x="4970693" y="1421401"/>
                    <a:pt x="4970693" y="1421401"/>
                    <a:pt x="4970693" y="1421401"/>
                  </a:cubicBezTo>
                  <a:cubicBezTo>
                    <a:pt x="4970693" y="1422622"/>
                    <a:pt x="4971914" y="1423843"/>
                    <a:pt x="4971914" y="1425063"/>
                  </a:cubicBezTo>
                  <a:cubicBezTo>
                    <a:pt x="4971914" y="1426284"/>
                    <a:pt x="4973135" y="1427505"/>
                    <a:pt x="4974355" y="1428726"/>
                  </a:cubicBezTo>
                  <a:cubicBezTo>
                    <a:pt x="4975576" y="1429946"/>
                    <a:pt x="4976797" y="1431167"/>
                    <a:pt x="4976797" y="1432388"/>
                  </a:cubicBezTo>
                  <a:cubicBezTo>
                    <a:pt x="4976797" y="1434829"/>
                    <a:pt x="4979238" y="1436050"/>
                    <a:pt x="4979238" y="1438491"/>
                  </a:cubicBezTo>
                  <a:cubicBezTo>
                    <a:pt x="4980459" y="1442153"/>
                    <a:pt x="4981680" y="1447036"/>
                    <a:pt x="4982900" y="1448257"/>
                  </a:cubicBezTo>
                  <a:cubicBezTo>
                    <a:pt x="4984121" y="1449477"/>
                    <a:pt x="4987783" y="1449477"/>
                    <a:pt x="4987783" y="1450698"/>
                  </a:cubicBezTo>
                  <a:cubicBezTo>
                    <a:pt x="4990225" y="1451919"/>
                    <a:pt x="4991445" y="1453140"/>
                    <a:pt x="4993887" y="1455581"/>
                  </a:cubicBezTo>
                  <a:cubicBezTo>
                    <a:pt x="4995107" y="1456802"/>
                    <a:pt x="4996328" y="1458022"/>
                    <a:pt x="4997549" y="1459243"/>
                  </a:cubicBezTo>
                  <a:cubicBezTo>
                    <a:pt x="4999990" y="1462905"/>
                    <a:pt x="5001211" y="1464126"/>
                    <a:pt x="5002432" y="1466567"/>
                  </a:cubicBezTo>
                  <a:cubicBezTo>
                    <a:pt x="5002432" y="1466567"/>
                    <a:pt x="5002432" y="1467788"/>
                    <a:pt x="5002432" y="1467788"/>
                  </a:cubicBezTo>
                  <a:cubicBezTo>
                    <a:pt x="5001211" y="1470229"/>
                    <a:pt x="5002432" y="1466567"/>
                    <a:pt x="4999990" y="1467788"/>
                  </a:cubicBezTo>
                  <a:cubicBezTo>
                    <a:pt x="4998769" y="1469009"/>
                    <a:pt x="4998769" y="1470229"/>
                    <a:pt x="4996328" y="1465347"/>
                  </a:cubicBezTo>
                  <a:cubicBezTo>
                    <a:pt x="4995107" y="1462905"/>
                    <a:pt x="4993887" y="1461684"/>
                    <a:pt x="4992666" y="1462905"/>
                  </a:cubicBezTo>
                  <a:cubicBezTo>
                    <a:pt x="4992666" y="1462905"/>
                    <a:pt x="4992666" y="1459243"/>
                    <a:pt x="4991445" y="1461684"/>
                  </a:cubicBezTo>
                  <a:cubicBezTo>
                    <a:pt x="4991445" y="1461684"/>
                    <a:pt x="4991445" y="1461684"/>
                    <a:pt x="4990225" y="1460464"/>
                  </a:cubicBezTo>
                  <a:cubicBezTo>
                    <a:pt x="4989004" y="1456802"/>
                    <a:pt x="4989004" y="1459243"/>
                    <a:pt x="4987783" y="1460464"/>
                  </a:cubicBezTo>
                  <a:cubicBezTo>
                    <a:pt x="4987783" y="1461684"/>
                    <a:pt x="4987783" y="1462905"/>
                    <a:pt x="4985342" y="1460464"/>
                  </a:cubicBezTo>
                  <a:cubicBezTo>
                    <a:pt x="4984121" y="1459243"/>
                    <a:pt x="4982900" y="1455581"/>
                    <a:pt x="4982900" y="1459243"/>
                  </a:cubicBezTo>
                  <a:cubicBezTo>
                    <a:pt x="4982900" y="1460464"/>
                    <a:pt x="4982900" y="1460464"/>
                    <a:pt x="4981680" y="1460464"/>
                  </a:cubicBezTo>
                  <a:cubicBezTo>
                    <a:pt x="4981680" y="1460464"/>
                    <a:pt x="4980459" y="1456802"/>
                    <a:pt x="4980459" y="1458022"/>
                  </a:cubicBezTo>
                  <a:cubicBezTo>
                    <a:pt x="4980459" y="1458022"/>
                    <a:pt x="4979238" y="1458022"/>
                    <a:pt x="4979238" y="1459243"/>
                  </a:cubicBezTo>
                  <a:cubicBezTo>
                    <a:pt x="4979238" y="1460464"/>
                    <a:pt x="4978018" y="1459243"/>
                    <a:pt x="4978018" y="1458022"/>
                  </a:cubicBezTo>
                  <a:cubicBezTo>
                    <a:pt x="4976797" y="1454360"/>
                    <a:pt x="4976797" y="1456802"/>
                    <a:pt x="4976797" y="1456802"/>
                  </a:cubicBezTo>
                  <a:cubicBezTo>
                    <a:pt x="4976797" y="1456802"/>
                    <a:pt x="4976797" y="1456802"/>
                    <a:pt x="4975576" y="1456802"/>
                  </a:cubicBezTo>
                  <a:cubicBezTo>
                    <a:pt x="4975576" y="1456802"/>
                    <a:pt x="4974355" y="1455581"/>
                    <a:pt x="4974355" y="1455581"/>
                  </a:cubicBezTo>
                  <a:cubicBezTo>
                    <a:pt x="4974355" y="1455581"/>
                    <a:pt x="4973135" y="1454360"/>
                    <a:pt x="4973135" y="1454360"/>
                  </a:cubicBezTo>
                  <a:cubicBezTo>
                    <a:pt x="4971914" y="1454360"/>
                    <a:pt x="4971914" y="1450698"/>
                    <a:pt x="4970693" y="1451919"/>
                  </a:cubicBezTo>
                  <a:cubicBezTo>
                    <a:pt x="4969473" y="1453140"/>
                    <a:pt x="4969473" y="1451919"/>
                    <a:pt x="4968252" y="1448257"/>
                  </a:cubicBezTo>
                  <a:cubicBezTo>
                    <a:pt x="4968252" y="1447036"/>
                    <a:pt x="4968252" y="1448257"/>
                    <a:pt x="4968252" y="1450698"/>
                  </a:cubicBezTo>
                  <a:cubicBezTo>
                    <a:pt x="4968252" y="1453140"/>
                    <a:pt x="4968252" y="1454360"/>
                    <a:pt x="4969473" y="1454360"/>
                  </a:cubicBezTo>
                  <a:cubicBezTo>
                    <a:pt x="4969473" y="1454360"/>
                    <a:pt x="4970693" y="1456802"/>
                    <a:pt x="4970693" y="1456802"/>
                  </a:cubicBezTo>
                  <a:cubicBezTo>
                    <a:pt x="4970693" y="1456802"/>
                    <a:pt x="4971914" y="1458022"/>
                    <a:pt x="4971914" y="1458022"/>
                  </a:cubicBezTo>
                  <a:cubicBezTo>
                    <a:pt x="4973135" y="1459243"/>
                    <a:pt x="4973135" y="1460464"/>
                    <a:pt x="4974355" y="1461684"/>
                  </a:cubicBezTo>
                  <a:cubicBezTo>
                    <a:pt x="4974355" y="1462905"/>
                    <a:pt x="4975576" y="1462905"/>
                    <a:pt x="4976797" y="1464126"/>
                  </a:cubicBezTo>
                  <a:cubicBezTo>
                    <a:pt x="4978018" y="1465347"/>
                    <a:pt x="4978018" y="1465347"/>
                    <a:pt x="4979238" y="1466567"/>
                  </a:cubicBezTo>
                  <a:cubicBezTo>
                    <a:pt x="4980459" y="1467788"/>
                    <a:pt x="4981680" y="1469009"/>
                    <a:pt x="4981680" y="1470229"/>
                  </a:cubicBezTo>
                  <a:cubicBezTo>
                    <a:pt x="4981680" y="1471450"/>
                    <a:pt x="4981680" y="1471450"/>
                    <a:pt x="4982900" y="1472671"/>
                  </a:cubicBezTo>
                  <a:cubicBezTo>
                    <a:pt x="4982900" y="1473891"/>
                    <a:pt x="4982900" y="1473891"/>
                    <a:pt x="4981680" y="1473891"/>
                  </a:cubicBezTo>
                  <a:cubicBezTo>
                    <a:pt x="4981680" y="1473891"/>
                    <a:pt x="4981680" y="1470229"/>
                    <a:pt x="4980459" y="1470229"/>
                  </a:cubicBezTo>
                  <a:cubicBezTo>
                    <a:pt x="4980459" y="1470229"/>
                    <a:pt x="4979238" y="1469009"/>
                    <a:pt x="4979238" y="1470229"/>
                  </a:cubicBezTo>
                  <a:cubicBezTo>
                    <a:pt x="4979238" y="1471450"/>
                    <a:pt x="4978018" y="1470229"/>
                    <a:pt x="4978018" y="1469009"/>
                  </a:cubicBezTo>
                  <a:cubicBezTo>
                    <a:pt x="4976797" y="1465347"/>
                    <a:pt x="4976797" y="1466567"/>
                    <a:pt x="4976797" y="1467788"/>
                  </a:cubicBezTo>
                  <a:cubicBezTo>
                    <a:pt x="4976797" y="1467788"/>
                    <a:pt x="4976797" y="1467788"/>
                    <a:pt x="4975576" y="1467788"/>
                  </a:cubicBezTo>
                  <a:cubicBezTo>
                    <a:pt x="4975576" y="1467788"/>
                    <a:pt x="4974355" y="1466567"/>
                    <a:pt x="4974355" y="1466567"/>
                  </a:cubicBezTo>
                  <a:cubicBezTo>
                    <a:pt x="4974355" y="1466567"/>
                    <a:pt x="4973135" y="1465347"/>
                    <a:pt x="4973135" y="1465347"/>
                  </a:cubicBezTo>
                  <a:cubicBezTo>
                    <a:pt x="4971914" y="1465347"/>
                    <a:pt x="4970693" y="1462905"/>
                    <a:pt x="4970693" y="1464126"/>
                  </a:cubicBezTo>
                  <a:cubicBezTo>
                    <a:pt x="4969473" y="1466567"/>
                    <a:pt x="4969473" y="1465347"/>
                    <a:pt x="4967031" y="1462905"/>
                  </a:cubicBezTo>
                  <a:cubicBezTo>
                    <a:pt x="4967031" y="1461684"/>
                    <a:pt x="4967031" y="1464126"/>
                    <a:pt x="4967031" y="1465347"/>
                  </a:cubicBezTo>
                  <a:cubicBezTo>
                    <a:pt x="4967031" y="1466567"/>
                    <a:pt x="4968252" y="1467788"/>
                    <a:pt x="4968252" y="1467788"/>
                  </a:cubicBezTo>
                  <a:cubicBezTo>
                    <a:pt x="4968252" y="1467788"/>
                    <a:pt x="4969473" y="1469009"/>
                    <a:pt x="4969473" y="1469009"/>
                  </a:cubicBezTo>
                  <a:cubicBezTo>
                    <a:pt x="4970693" y="1469009"/>
                    <a:pt x="4971914" y="1470229"/>
                    <a:pt x="4973135" y="1473891"/>
                  </a:cubicBezTo>
                  <a:cubicBezTo>
                    <a:pt x="4974355" y="1476333"/>
                    <a:pt x="4976797" y="1476333"/>
                    <a:pt x="4978018" y="1478774"/>
                  </a:cubicBezTo>
                  <a:cubicBezTo>
                    <a:pt x="4979238" y="1481216"/>
                    <a:pt x="4980459" y="1481216"/>
                    <a:pt x="4980459" y="1483657"/>
                  </a:cubicBezTo>
                  <a:cubicBezTo>
                    <a:pt x="4981680" y="1486098"/>
                    <a:pt x="4982900" y="1490981"/>
                    <a:pt x="4984121" y="1492202"/>
                  </a:cubicBezTo>
                  <a:cubicBezTo>
                    <a:pt x="4984121" y="1492202"/>
                    <a:pt x="4984121" y="1492202"/>
                    <a:pt x="4985342" y="1492202"/>
                  </a:cubicBezTo>
                  <a:cubicBezTo>
                    <a:pt x="4985342" y="1492202"/>
                    <a:pt x="4985342" y="1492202"/>
                    <a:pt x="4985342" y="1492202"/>
                  </a:cubicBezTo>
                  <a:cubicBezTo>
                    <a:pt x="4985342" y="1493423"/>
                    <a:pt x="4984121" y="1495864"/>
                    <a:pt x="4982900" y="1492202"/>
                  </a:cubicBezTo>
                  <a:cubicBezTo>
                    <a:pt x="4981680" y="1490981"/>
                    <a:pt x="4980459" y="1487319"/>
                    <a:pt x="4980459" y="1489761"/>
                  </a:cubicBezTo>
                  <a:cubicBezTo>
                    <a:pt x="4980459" y="1490981"/>
                    <a:pt x="4980459" y="1492202"/>
                    <a:pt x="4979238" y="1490981"/>
                  </a:cubicBezTo>
                  <a:cubicBezTo>
                    <a:pt x="4979238" y="1490981"/>
                    <a:pt x="4979238" y="1487319"/>
                    <a:pt x="4978018" y="1487319"/>
                  </a:cubicBezTo>
                  <a:cubicBezTo>
                    <a:pt x="4978018" y="1487319"/>
                    <a:pt x="4976797" y="1486098"/>
                    <a:pt x="4976797" y="1487319"/>
                  </a:cubicBezTo>
                  <a:cubicBezTo>
                    <a:pt x="4976797" y="1488540"/>
                    <a:pt x="4975576" y="1487319"/>
                    <a:pt x="4975576" y="1484878"/>
                  </a:cubicBezTo>
                  <a:cubicBezTo>
                    <a:pt x="4974355" y="1481216"/>
                    <a:pt x="4974355" y="1482436"/>
                    <a:pt x="4974355" y="1482436"/>
                  </a:cubicBezTo>
                  <a:cubicBezTo>
                    <a:pt x="4974355" y="1482436"/>
                    <a:pt x="4974355" y="1481216"/>
                    <a:pt x="4973135" y="1482436"/>
                  </a:cubicBezTo>
                  <a:cubicBezTo>
                    <a:pt x="4973135" y="1482436"/>
                    <a:pt x="4971914" y="1481216"/>
                    <a:pt x="4971914" y="1481216"/>
                  </a:cubicBezTo>
                  <a:cubicBezTo>
                    <a:pt x="4971914" y="1481216"/>
                    <a:pt x="4970693" y="1478774"/>
                    <a:pt x="4970693" y="1478774"/>
                  </a:cubicBezTo>
                  <a:cubicBezTo>
                    <a:pt x="4969473" y="1477554"/>
                    <a:pt x="4968252" y="1475112"/>
                    <a:pt x="4968252" y="1476333"/>
                  </a:cubicBezTo>
                  <a:cubicBezTo>
                    <a:pt x="4967031" y="1477554"/>
                    <a:pt x="4967031" y="1476333"/>
                    <a:pt x="4965811" y="1472671"/>
                  </a:cubicBezTo>
                  <a:cubicBezTo>
                    <a:pt x="4965811" y="1471450"/>
                    <a:pt x="4965811" y="1472671"/>
                    <a:pt x="4965811" y="1475112"/>
                  </a:cubicBezTo>
                  <a:cubicBezTo>
                    <a:pt x="4965811" y="1477554"/>
                    <a:pt x="4965811" y="1478774"/>
                    <a:pt x="4967031" y="1478774"/>
                  </a:cubicBezTo>
                  <a:cubicBezTo>
                    <a:pt x="4967031" y="1478774"/>
                    <a:pt x="4968252" y="1481216"/>
                    <a:pt x="4968252" y="1481216"/>
                  </a:cubicBezTo>
                  <a:cubicBezTo>
                    <a:pt x="4969473" y="1481216"/>
                    <a:pt x="4970693" y="1483657"/>
                    <a:pt x="4971914" y="1487319"/>
                  </a:cubicBezTo>
                  <a:cubicBezTo>
                    <a:pt x="4971914" y="1488540"/>
                    <a:pt x="4973135" y="1489761"/>
                    <a:pt x="4974355" y="1490981"/>
                  </a:cubicBezTo>
                  <a:cubicBezTo>
                    <a:pt x="4975576" y="1492202"/>
                    <a:pt x="4976797" y="1492202"/>
                    <a:pt x="4976797" y="1493423"/>
                  </a:cubicBezTo>
                  <a:cubicBezTo>
                    <a:pt x="4978018" y="1495864"/>
                    <a:pt x="4979238" y="1497085"/>
                    <a:pt x="4979238" y="1498305"/>
                  </a:cubicBezTo>
                  <a:cubicBezTo>
                    <a:pt x="4979238" y="1499526"/>
                    <a:pt x="4979238" y="1500747"/>
                    <a:pt x="4980459" y="1501968"/>
                  </a:cubicBezTo>
                  <a:cubicBezTo>
                    <a:pt x="4980459" y="1501968"/>
                    <a:pt x="4980459" y="1503188"/>
                    <a:pt x="4979238" y="1503188"/>
                  </a:cubicBezTo>
                  <a:cubicBezTo>
                    <a:pt x="4979238" y="1503188"/>
                    <a:pt x="4978018" y="1499526"/>
                    <a:pt x="4976797" y="1500747"/>
                  </a:cubicBezTo>
                  <a:cubicBezTo>
                    <a:pt x="4976797" y="1500747"/>
                    <a:pt x="4975576" y="1500747"/>
                    <a:pt x="4975576" y="1501968"/>
                  </a:cubicBezTo>
                  <a:cubicBezTo>
                    <a:pt x="4975576" y="1504409"/>
                    <a:pt x="4974355" y="1501968"/>
                    <a:pt x="4973135" y="1500747"/>
                  </a:cubicBezTo>
                  <a:cubicBezTo>
                    <a:pt x="4971914" y="1497085"/>
                    <a:pt x="4971914" y="1499526"/>
                    <a:pt x="4970693" y="1499526"/>
                  </a:cubicBezTo>
                  <a:cubicBezTo>
                    <a:pt x="4970693" y="1499526"/>
                    <a:pt x="4970693" y="1499526"/>
                    <a:pt x="4969473" y="1499526"/>
                  </a:cubicBezTo>
                  <a:cubicBezTo>
                    <a:pt x="4969473" y="1499526"/>
                    <a:pt x="4968252" y="1498305"/>
                    <a:pt x="4968252" y="1498305"/>
                  </a:cubicBezTo>
                  <a:cubicBezTo>
                    <a:pt x="4968252" y="1498305"/>
                    <a:pt x="4967031" y="1497085"/>
                    <a:pt x="4967031" y="1497085"/>
                  </a:cubicBezTo>
                  <a:cubicBezTo>
                    <a:pt x="4965811" y="1497085"/>
                    <a:pt x="4964590" y="1495864"/>
                    <a:pt x="4963369" y="1497085"/>
                  </a:cubicBezTo>
                  <a:cubicBezTo>
                    <a:pt x="4962148" y="1499526"/>
                    <a:pt x="4962148" y="1498305"/>
                    <a:pt x="4959707" y="1498305"/>
                  </a:cubicBezTo>
                  <a:cubicBezTo>
                    <a:pt x="4958486" y="1498305"/>
                    <a:pt x="4959707" y="1499526"/>
                    <a:pt x="4959707" y="1500747"/>
                  </a:cubicBezTo>
                  <a:cubicBezTo>
                    <a:pt x="4960928" y="1501968"/>
                    <a:pt x="4960928" y="1503188"/>
                    <a:pt x="4960928" y="1501968"/>
                  </a:cubicBezTo>
                  <a:cubicBezTo>
                    <a:pt x="4960928" y="1501968"/>
                    <a:pt x="4962148" y="1503188"/>
                    <a:pt x="4963369" y="1501968"/>
                  </a:cubicBezTo>
                  <a:cubicBezTo>
                    <a:pt x="4964590" y="1501968"/>
                    <a:pt x="4965811" y="1500747"/>
                    <a:pt x="4968252" y="1504409"/>
                  </a:cubicBezTo>
                  <a:cubicBezTo>
                    <a:pt x="4969473" y="1505630"/>
                    <a:pt x="4971914" y="1505630"/>
                    <a:pt x="4973135" y="1508071"/>
                  </a:cubicBezTo>
                  <a:cubicBezTo>
                    <a:pt x="4974355" y="1509292"/>
                    <a:pt x="4975576" y="1510512"/>
                    <a:pt x="4976797" y="1511733"/>
                  </a:cubicBezTo>
                  <a:cubicBezTo>
                    <a:pt x="4978018" y="1514175"/>
                    <a:pt x="4979238" y="1519057"/>
                    <a:pt x="4981680" y="1520278"/>
                  </a:cubicBezTo>
                  <a:cubicBezTo>
                    <a:pt x="4982900" y="1521499"/>
                    <a:pt x="4986562" y="1520278"/>
                    <a:pt x="4986562" y="1520278"/>
                  </a:cubicBezTo>
                  <a:cubicBezTo>
                    <a:pt x="4989004" y="1521499"/>
                    <a:pt x="4990225" y="1521499"/>
                    <a:pt x="4992666" y="1523940"/>
                  </a:cubicBezTo>
                  <a:cubicBezTo>
                    <a:pt x="4993887" y="1525161"/>
                    <a:pt x="4995107" y="1525161"/>
                    <a:pt x="4996328" y="1526382"/>
                  </a:cubicBezTo>
                  <a:cubicBezTo>
                    <a:pt x="4999990" y="1530044"/>
                    <a:pt x="4999990" y="1532485"/>
                    <a:pt x="5003652" y="1532485"/>
                  </a:cubicBezTo>
                  <a:cubicBezTo>
                    <a:pt x="5003652" y="1532485"/>
                    <a:pt x="5003652" y="1532485"/>
                    <a:pt x="5004873" y="1532485"/>
                  </a:cubicBezTo>
                  <a:cubicBezTo>
                    <a:pt x="5004873" y="1532485"/>
                    <a:pt x="5004873" y="1532485"/>
                    <a:pt x="5004873" y="1533706"/>
                  </a:cubicBezTo>
                  <a:cubicBezTo>
                    <a:pt x="5004873" y="1536147"/>
                    <a:pt x="5002432" y="1527602"/>
                    <a:pt x="5002432" y="1536147"/>
                  </a:cubicBezTo>
                  <a:cubicBezTo>
                    <a:pt x="5002432" y="1537368"/>
                    <a:pt x="5002432" y="1536147"/>
                    <a:pt x="5001211" y="1534926"/>
                  </a:cubicBezTo>
                  <a:cubicBezTo>
                    <a:pt x="4999990" y="1530044"/>
                    <a:pt x="4998769" y="1533706"/>
                    <a:pt x="4998769" y="1536147"/>
                  </a:cubicBezTo>
                  <a:cubicBezTo>
                    <a:pt x="4997549" y="1538589"/>
                    <a:pt x="4998769" y="1533706"/>
                    <a:pt x="4996328" y="1537368"/>
                  </a:cubicBezTo>
                  <a:cubicBezTo>
                    <a:pt x="4995107" y="1539809"/>
                    <a:pt x="4995107" y="1541030"/>
                    <a:pt x="4991445" y="1536147"/>
                  </a:cubicBezTo>
                  <a:cubicBezTo>
                    <a:pt x="4990225" y="1533706"/>
                    <a:pt x="4987783" y="1532485"/>
                    <a:pt x="4986562" y="1534926"/>
                  </a:cubicBezTo>
                  <a:cubicBezTo>
                    <a:pt x="4986562" y="1534926"/>
                    <a:pt x="4986562" y="1530044"/>
                    <a:pt x="4985342" y="1533706"/>
                  </a:cubicBezTo>
                  <a:cubicBezTo>
                    <a:pt x="4985342" y="1533706"/>
                    <a:pt x="4984121" y="1533706"/>
                    <a:pt x="4984121" y="1532485"/>
                  </a:cubicBezTo>
                  <a:cubicBezTo>
                    <a:pt x="4982900" y="1528823"/>
                    <a:pt x="4981680" y="1532485"/>
                    <a:pt x="4981680" y="1533706"/>
                  </a:cubicBezTo>
                  <a:cubicBezTo>
                    <a:pt x="4981680" y="1536147"/>
                    <a:pt x="4981680" y="1537368"/>
                    <a:pt x="4979238" y="1534926"/>
                  </a:cubicBezTo>
                  <a:cubicBezTo>
                    <a:pt x="4978018" y="1533706"/>
                    <a:pt x="4976797" y="1530044"/>
                    <a:pt x="4976797" y="1533706"/>
                  </a:cubicBezTo>
                  <a:cubicBezTo>
                    <a:pt x="4976797" y="1534926"/>
                    <a:pt x="4976797" y="1536147"/>
                    <a:pt x="4975576" y="1536147"/>
                  </a:cubicBezTo>
                  <a:cubicBezTo>
                    <a:pt x="4975576" y="1536147"/>
                    <a:pt x="4974355" y="1532485"/>
                    <a:pt x="4973135" y="1533706"/>
                  </a:cubicBezTo>
                  <a:cubicBezTo>
                    <a:pt x="4971914" y="1533706"/>
                    <a:pt x="4971914" y="1533706"/>
                    <a:pt x="4971914" y="1534926"/>
                  </a:cubicBezTo>
                  <a:cubicBezTo>
                    <a:pt x="4971914" y="1537368"/>
                    <a:pt x="4970693" y="1536147"/>
                    <a:pt x="4969473" y="1533706"/>
                  </a:cubicBezTo>
                  <a:cubicBezTo>
                    <a:pt x="4967031" y="1530044"/>
                    <a:pt x="4968252" y="1532485"/>
                    <a:pt x="4967031" y="1532485"/>
                  </a:cubicBezTo>
                  <a:cubicBezTo>
                    <a:pt x="4967031" y="1532485"/>
                    <a:pt x="4967031" y="1532485"/>
                    <a:pt x="4965811" y="1533706"/>
                  </a:cubicBezTo>
                  <a:cubicBezTo>
                    <a:pt x="4965811" y="1533706"/>
                    <a:pt x="4964590" y="1532485"/>
                    <a:pt x="4964590" y="1532485"/>
                  </a:cubicBezTo>
                  <a:cubicBezTo>
                    <a:pt x="4964590" y="1532485"/>
                    <a:pt x="4963369" y="1531264"/>
                    <a:pt x="4963369" y="1531264"/>
                  </a:cubicBezTo>
                  <a:cubicBezTo>
                    <a:pt x="4962148" y="1531264"/>
                    <a:pt x="4960928" y="1530044"/>
                    <a:pt x="4959707" y="1531264"/>
                  </a:cubicBezTo>
                  <a:cubicBezTo>
                    <a:pt x="4958486" y="1534926"/>
                    <a:pt x="4958486" y="1533706"/>
                    <a:pt x="4956045" y="1532485"/>
                  </a:cubicBezTo>
                  <a:cubicBezTo>
                    <a:pt x="4954824" y="1532485"/>
                    <a:pt x="4956045" y="1533706"/>
                    <a:pt x="4957266" y="1534926"/>
                  </a:cubicBezTo>
                  <a:cubicBezTo>
                    <a:pt x="4958486" y="1536147"/>
                    <a:pt x="4958486" y="1537368"/>
                    <a:pt x="4958486" y="1537368"/>
                  </a:cubicBezTo>
                  <a:cubicBezTo>
                    <a:pt x="4958486" y="1537368"/>
                    <a:pt x="4959707" y="1538589"/>
                    <a:pt x="4960928" y="1537368"/>
                  </a:cubicBezTo>
                  <a:cubicBezTo>
                    <a:pt x="4962148" y="1537368"/>
                    <a:pt x="4964590" y="1536147"/>
                    <a:pt x="4965811" y="1539809"/>
                  </a:cubicBezTo>
                  <a:cubicBezTo>
                    <a:pt x="4967031" y="1542251"/>
                    <a:pt x="4970693" y="1541030"/>
                    <a:pt x="4971914" y="1542251"/>
                  </a:cubicBezTo>
                  <a:cubicBezTo>
                    <a:pt x="4973135" y="1544692"/>
                    <a:pt x="4974355" y="1544692"/>
                    <a:pt x="4975576" y="1545913"/>
                  </a:cubicBezTo>
                  <a:cubicBezTo>
                    <a:pt x="4975576" y="1545913"/>
                    <a:pt x="4975576" y="1545913"/>
                    <a:pt x="4975576" y="1547134"/>
                  </a:cubicBezTo>
                  <a:cubicBezTo>
                    <a:pt x="4975576" y="1547134"/>
                    <a:pt x="4975576" y="1547134"/>
                    <a:pt x="4975576" y="1547134"/>
                  </a:cubicBezTo>
                  <a:cubicBezTo>
                    <a:pt x="4975576" y="1547134"/>
                    <a:pt x="4974355" y="1545913"/>
                    <a:pt x="4974355" y="1545913"/>
                  </a:cubicBezTo>
                  <a:cubicBezTo>
                    <a:pt x="4973135" y="1547134"/>
                    <a:pt x="4971914" y="1545913"/>
                    <a:pt x="4971914" y="1547134"/>
                  </a:cubicBezTo>
                  <a:cubicBezTo>
                    <a:pt x="4971914" y="1549575"/>
                    <a:pt x="4970693" y="1549575"/>
                    <a:pt x="4969473" y="1549575"/>
                  </a:cubicBezTo>
                  <a:cubicBezTo>
                    <a:pt x="4969473" y="1549575"/>
                    <a:pt x="4969473" y="1550796"/>
                    <a:pt x="4970693" y="1550796"/>
                  </a:cubicBezTo>
                  <a:cubicBezTo>
                    <a:pt x="4971914" y="1552016"/>
                    <a:pt x="4971914" y="1552016"/>
                    <a:pt x="4971914" y="1552016"/>
                  </a:cubicBezTo>
                  <a:cubicBezTo>
                    <a:pt x="4971914" y="1552016"/>
                    <a:pt x="4973135" y="1552016"/>
                    <a:pt x="4973135" y="1552016"/>
                  </a:cubicBezTo>
                  <a:cubicBezTo>
                    <a:pt x="4973135" y="1552016"/>
                    <a:pt x="4975576" y="1550796"/>
                    <a:pt x="4976797" y="1552016"/>
                  </a:cubicBezTo>
                  <a:cubicBezTo>
                    <a:pt x="4976797" y="1553237"/>
                    <a:pt x="4979238" y="1553237"/>
                    <a:pt x="4979238" y="1553237"/>
                  </a:cubicBezTo>
                  <a:cubicBezTo>
                    <a:pt x="4979238" y="1553237"/>
                    <a:pt x="4980459" y="1554458"/>
                    <a:pt x="4980459" y="1554458"/>
                  </a:cubicBezTo>
                  <a:cubicBezTo>
                    <a:pt x="4980459" y="1554458"/>
                    <a:pt x="4980459" y="1554458"/>
                    <a:pt x="4980459" y="1554458"/>
                  </a:cubicBezTo>
                  <a:cubicBezTo>
                    <a:pt x="4981680" y="1555678"/>
                    <a:pt x="4982900" y="1555678"/>
                    <a:pt x="4982900" y="1556899"/>
                  </a:cubicBezTo>
                  <a:cubicBezTo>
                    <a:pt x="4982900" y="1558120"/>
                    <a:pt x="4984121" y="1558120"/>
                    <a:pt x="4984121" y="1559341"/>
                  </a:cubicBezTo>
                  <a:cubicBezTo>
                    <a:pt x="4984121" y="1559341"/>
                    <a:pt x="4984121" y="1559341"/>
                    <a:pt x="4982900" y="1560561"/>
                  </a:cubicBezTo>
                  <a:cubicBezTo>
                    <a:pt x="4982900" y="1560561"/>
                    <a:pt x="4981680" y="1560561"/>
                    <a:pt x="4981680" y="1558120"/>
                  </a:cubicBezTo>
                  <a:cubicBezTo>
                    <a:pt x="4980459" y="1553237"/>
                    <a:pt x="4979238" y="1556899"/>
                    <a:pt x="4979238" y="1559341"/>
                  </a:cubicBezTo>
                  <a:cubicBezTo>
                    <a:pt x="4979238" y="1560561"/>
                    <a:pt x="4978018" y="1563003"/>
                    <a:pt x="4976797" y="1560561"/>
                  </a:cubicBezTo>
                  <a:cubicBezTo>
                    <a:pt x="4975576" y="1559341"/>
                    <a:pt x="4974355" y="1554458"/>
                    <a:pt x="4974355" y="1558120"/>
                  </a:cubicBezTo>
                  <a:cubicBezTo>
                    <a:pt x="4974355" y="1559341"/>
                    <a:pt x="4974355" y="1560561"/>
                    <a:pt x="4973135" y="1560561"/>
                  </a:cubicBezTo>
                  <a:cubicBezTo>
                    <a:pt x="4973135" y="1560561"/>
                    <a:pt x="4971914" y="1555678"/>
                    <a:pt x="4970693" y="1556899"/>
                  </a:cubicBezTo>
                  <a:cubicBezTo>
                    <a:pt x="4969473" y="1556899"/>
                    <a:pt x="4969473" y="1556899"/>
                    <a:pt x="4969473" y="1558120"/>
                  </a:cubicBezTo>
                  <a:cubicBezTo>
                    <a:pt x="4969473" y="1560561"/>
                    <a:pt x="4968252" y="1558120"/>
                    <a:pt x="4967031" y="1556899"/>
                  </a:cubicBezTo>
                  <a:cubicBezTo>
                    <a:pt x="4964590" y="1553237"/>
                    <a:pt x="4965811" y="1554458"/>
                    <a:pt x="4964590" y="1555678"/>
                  </a:cubicBezTo>
                  <a:cubicBezTo>
                    <a:pt x="4963369" y="1555678"/>
                    <a:pt x="4964590" y="1554458"/>
                    <a:pt x="4963369" y="1555678"/>
                  </a:cubicBezTo>
                  <a:cubicBezTo>
                    <a:pt x="4962148" y="1555678"/>
                    <a:pt x="4962148" y="1554458"/>
                    <a:pt x="4962148" y="1554458"/>
                  </a:cubicBezTo>
                  <a:cubicBezTo>
                    <a:pt x="4962148" y="1554458"/>
                    <a:pt x="4960928" y="1553237"/>
                    <a:pt x="4960928" y="1553237"/>
                  </a:cubicBezTo>
                  <a:cubicBezTo>
                    <a:pt x="4959707" y="1553237"/>
                    <a:pt x="4958486" y="1550796"/>
                    <a:pt x="4957266" y="1553237"/>
                  </a:cubicBezTo>
                  <a:cubicBezTo>
                    <a:pt x="4956045" y="1555678"/>
                    <a:pt x="4956045" y="1554458"/>
                    <a:pt x="4953604" y="1553237"/>
                  </a:cubicBezTo>
                  <a:cubicBezTo>
                    <a:pt x="4952383" y="1553237"/>
                    <a:pt x="4953604" y="1554458"/>
                    <a:pt x="4953604" y="1556899"/>
                  </a:cubicBezTo>
                  <a:cubicBezTo>
                    <a:pt x="4954824" y="1558120"/>
                    <a:pt x="4954824" y="1559341"/>
                    <a:pt x="4954824" y="1559341"/>
                  </a:cubicBezTo>
                  <a:cubicBezTo>
                    <a:pt x="4954824" y="1559341"/>
                    <a:pt x="4956045" y="1560561"/>
                    <a:pt x="4957266" y="1560561"/>
                  </a:cubicBezTo>
                  <a:cubicBezTo>
                    <a:pt x="4958486" y="1560561"/>
                    <a:pt x="4960928" y="1560561"/>
                    <a:pt x="4962148" y="1564223"/>
                  </a:cubicBezTo>
                  <a:cubicBezTo>
                    <a:pt x="4963369" y="1566665"/>
                    <a:pt x="4967031" y="1566665"/>
                    <a:pt x="4968252" y="1569106"/>
                  </a:cubicBezTo>
                  <a:cubicBezTo>
                    <a:pt x="4969473" y="1571548"/>
                    <a:pt x="4970693" y="1571548"/>
                    <a:pt x="4971914" y="1573989"/>
                  </a:cubicBezTo>
                  <a:cubicBezTo>
                    <a:pt x="4973135" y="1576430"/>
                    <a:pt x="4974355" y="1578872"/>
                    <a:pt x="4974355" y="1581313"/>
                  </a:cubicBezTo>
                  <a:cubicBezTo>
                    <a:pt x="4974355" y="1582534"/>
                    <a:pt x="4974355" y="1584975"/>
                    <a:pt x="4971914" y="1582534"/>
                  </a:cubicBezTo>
                  <a:cubicBezTo>
                    <a:pt x="4970693" y="1581313"/>
                    <a:pt x="4969473" y="1576430"/>
                    <a:pt x="4969473" y="1580092"/>
                  </a:cubicBezTo>
                  <a:cubicBezTo>
                    <a:pt x="4969473" y="1581313"/>
                    <a:pt x="4969473" y="1582534"/>
                    <a:pt x="4968252" y="1582534"/>
                  </a:cubicBezTo>
                  <a:cubicBezTo>
                    <a:pt x="4968252" y="1582534"/>
                    <a:pt x="4967031" y="1577651"/>
                    <a:pt x="4965811" y="1578872"/>
                  </a:cubicBezTo>
                  <a:cubicBezTo>
                    <a:pt x="4964590" y="1578872"/>
                    <a:pt x="4964590" y="1578872"/>
                    <a:pt x="4964590" y="1580092"/>
                  </a:cubicBezTo>
                  <a:cubicBezTo>
                    <a:pt x="4964590" y="1582534"/>
                    <a:pt x="4963369" y="1580092"/>
                    <a:pt x="4962148" y="1578872"/>
                  </a:cubicBezTo>
                  <a:cubicBezTo>
                    <a:pt x="4959707" y="1575210"/>
                    <a:pt x="4960928" y="1576430"/>
                    <a:pt x="4959707" y="1577651"/>
                  </a:cubicBezTo>
                  <a:cubicBezTo>
                    <a:pt x="4958486" y="1577651"/>
                    <a:pt x="4959707" y="1576430"/>
                    <a:pt x="4958486" y="1577651"/>
                  </a:cubicBezTo>
                  <a:cubicBezTo>
                    <a:pt x="4958486" y="1577651"/>
                    <a:pt x="4957266" y="1576430"/>
                    <a:pt x="4957266" y="1576430"/>
                  </a:cubicBezTo>
                  <a:cubicBezTo>
                    <a:pt x="4957266" y="1576430"/>
                    <a:pt x="4956045" y="1575210"/>
                    <a:pt x="4956045" y="1575210"/>
                  </a:cubicBezTo>
                  <a:cubicBezTo>
                    <a:pt x="4954824" y="1575210"/>
                    <a:pt x="4953604" y="1572768"/>
                    <a:pt x="4952383" y="1575210"/>
                  </a:cubicBezTo>
                  <a:cubicBezTo>
                    <a:pt x="4951162" y="1577651"/>
                    <a:pt x="4951162" y="1576430"/>
                    <a:pt x="4948721" y="1575210"/>
                  </a:cubicBezTo>
                  <a:cubicBezTo>
                    <a:pt x="4948721" y="1575210"/>
                    <a:pt x="4948721" y="1575210"/>
                    <a:pt x="4948721" y="1577651"/>
                  </a:cubicBezTo>
                  <a:cubicBezTo>
                    <a:pt x="4948721" y="1577651"/>
                    <a:pt x="4948721" y="1577651"/>
                    <a:pt x="4948721" y="1577651"/>
                  </a:cubicBezTo>
                  <a:cubicBezTo>
                    <a:pt x="4947500" y="1577651"/>
                    <a:pt x="4949941" y="1593520"/>
                    <a:pt x="4949941" y="1597182"/>
                  </a:cubicBezTo>
                  <a:cubicBezTo>
                    <a:pt x="4951162" y="1600844"/>
                    <a:pt x="4953604" y="1603286"/>
                    <a:pt x="4953604" y="1606948"/>
                  </a:cubicBezTo>
                  <a:cubicBezTo>
                    <a:pt x="4954824" y="1613051"/>
                    <a:pt x="4956045" y="1621596"/>
                    <a:pt x="4959707" y="1625258"/>
                  </a:cubicBezTo>
                  <a:cubicBezTo>
                    <a:pt x="4960928" y="1626479"/>
                    <a:pt x="4962148" y="1627700"/>
                    <a:pt x="4964590" y="1627700"/>
                  </a:cubicBezTo>
                  <a:cubicBezTo>
                    <a:pt x="4967031" y="1628920"/>
                    <a:pt x="4968252" y="1628920"/>
                    <a:pt x="4969473" y="1630141"/>
                  </a:cubicBezTo>
                  <a:cubicBezTo>
                    <a:pt x="4971914" y="1632583"/>
                    <a:pt x="4974355" y="1635024"/>
                    <a:pt x="4978018" y="1636245"/>
                  </a:cubicBezTo>
                  <a:cubicBezTo>
                    <a:pt x="4978018" y="1636245"/>
                    <a:pt x="4978018" y="1636245"/>
                    <a:pt x="4976797" y="1637465"/>
                  </a:cubicBezTo>
                  <a:cubicBezTo>
                    <a:pt x="4976797" y="1637465"/>
                    <a:pt x="4975576" y="1637465"/>
                    <a:pt x="4975576" y="1636245"/>
                  </a:cubicBezTo>
                  <a:cubicBezTo>
                    <a:pt x="4973135" y="1632583"/>
                    <a:pt x="4973135" y="1636245"/>
                    <a:pt x="4973135" y="1638686"/>
                  </a:cubicBezTo>
                  <a:cubicBezTo>
                    <a:pt x="4973135" y="1641127"/>
                    <a:pt x="4973135" y="1642348"/>
                    <a:pt x="4970693" y="1641127"/>
                  </a:cubicBezTo>
                  <a:cubicBezTo>
                    <a:pt x="4969473" y="1639907"/>
                    <a:pt x="4967031" y="1636245"/>
                    <a:pt x="4967031" y="1639907"/>
                  </a:cubicBezTo>
                  <a:cubicBezTo>
                    <a:pt x="4967031" y="1641127"/>
                    <a:pt x="4967031" y="1642348"/>
                    <a:pt x="4965811" y="1642348"/>
                  </a:cubicBezTo>
                  <a:cubicBezTo>
                    <a:pt x="4964590" y="1642348"/>
                    <a:pt x="4964590" y="1638686"/>
                    <a:pt x="4963369" y="1639907"/>
                  </a:cubicBezTo>
                  <a:cubicBezTo>
                    <a:pt x="4962148" y="1641127"/>
                    <a:pt x="4962148" y="1639907"/>
                    <a:pt x="4962148" y="1641127"/>
                  </a:cubicBezTo>
                  <a:cubicBezTo>
                    <a:pt x="4962148" y="1643569"/>
                    <a:pt x="4960928" y="1642348"/>
                    <a:pt x="4959707" y="1639907"/>
                  </a:cubicBezTo>
                  <a:cubicBezTo>
                    <a:pt x="4957266" y="1636245"/>
                    <a:pt x="4958486" y="1638686"/>
                    <a:pt x="4957266" y="1639907"/>
                  </a:cubicBezTo>
                  <a:cubicBezTo>
                    <a:pt x="4956045" y="1641127"/>
                    <a:pt x="4957266" y="1639907"/>
                    <a:pt x="4956045" y="1641127"/>
                  </a:cubicBezTo>
                  <a:cubicBezTo>
                    <a:pt x="4956045" y="1642348"/>
                    <a:pt x="4954824" y="1641127"/>
                    <a:pt x="4953604" y="1641127"/>
                  </a:cubicBezTo>
                  <a:cubicBezTo>
                    <a:pt x="4953604" y="1641127"/>
                    <a:pt x="4952383" y="1639907"/>
                    <a:pt x="4952383" y="1639907"/>
                  </a:cubicBezTo>
                  <a:cubicBezTo>
                    <a:pt x="4951162" y="1641127"/>
                    <a:pt x="4948721" y="1638686"/>
                    <a:pt x="4948721" y="1641127"/>
                  </a:cubicBezTo>
                  <a:cubicBezTo>
                    <a:pt x="4947500" y="1644790"/>
                    <a:pt x="4947500" y="1643569"/>
                    <a:pt x="4945059" y="1642348"/>
                  </a:cubicBezTo>
                  <a:cubicBezTo>
                    <a:pt x="4943838" y="1642348"/>
                    <a:pt x="4945059" y="1643569"/>
                    <a:pt x="4946279" y="1646010"/>
                  </a:cubicBezTo>
                  <a:cubicBezTo>
                    <a:pt x="4947500" y="1647231"/>
                    <a:pt x="4947500" y="1648452"/>
                    <a:pt x="4948721" y="1648452"/>
                  </a:cubicBezTo>
                  <a:cubicBezTo>
                    <a:pt x="4948721" y="1648452"/>
                    <a:pt x="4951162" y="1649672"/>
                    <a:pt x="4951162" y="1648452"/>
                  </a:cubicBezTo>
                  <a:cubicBezTo>
                    <a:pt x="4952383" y="1648452"/>
                    <a:pt x="4954824" y="1647231"/>
                    <a:pt x="4957266" y="1650893"/>
                  </a:cubicBezTo>
                  <a:cubicBezTo>
                    <a:pt x="4958486" y="1653334"/>
                    <a:pt x="4962148" y="1650893"/>
                    <a:pt x="4963369" y="1653334"/>
                  </a:cubicBezTo>
                  <a:cubicBezTo>
                    <a:pt x="4964590" y="1655776"/>
                    <a:pt x="4967031" y="1654555"/>
                    <a:pt x="4968252" y="1656997"/>
                  </a:cubicBezTo>
                  <a:cubicBezTo>
                    <a:pt x="4969473" y="1658217"/>
                    <a:pt x="4970693" y="1660659"/>
                    <a:pt x="4970693" y="1661879"/>
                  </a:cubicBezTo>
                  <a:cubicBezTo>
                    <a:pt x="4970693" y="1663100"/>
                    <a:pt x="4971914" y="1663100"/>
                    <a:pt x="4971914" y="1664321"/>
                  </a:cubicBezTo>
                  <a:cubicBezTo>
                    <a:pt x="4971914" y="1664321"/>
                    <a:pt x="4971914" y="1664321"/>
                    <a:pt x="4971914" y="1664321"/>
                  </a:cubicBezTo>
                  <a:cubicBezTo>
                    <a:pt x="4971914" y="1666762"/>
                    <a:pt x="4971914" y="1666762"/>
                    <a:pt x="4970693" y="1666762"/>
                  </a:cubicBezTo>
                  <a:cubicBezTo>
                    <a:pt x="4969473" y="1666762"/>
                    <a:pt x="4969473" y="1661879"/>
                    <a:pt x="4968252" y="1663100"/>
                  </a:cubicBezTo>
                  <a:cubicBezTo>
                    <a:pt x="4967031" y="1663100"/>
                    <a:pt x="4967031" y="1663100"/>
                    <a:pt x="4967031" y="1664321"/>
                  </a:cubicBezTo>
                  <a:cubicBezTo>
                    <a:pt x="4967031" y="1666762"/>
                    <a:pt x="4965811" y="1664321"/>
                    <a:pt x="4964590" y="1663100"/>
                  </a:cubicBezTo>
                  <a:cubicBezTo>
                    <a:pt x="4962148" y="1658217"/>
                    <a:pt x="4963369" y="1660659"/>
                    <a:pt x="4962148" y="1661879"/>
                  </a:cubicBezTo>
                  <a:cubicBezTo>
                    <a:pt x="4960928" y="1661879"/>
                    <a:pt x="4962148" y="1660659"/>
                    <a:pt x="4959707" y="1661879"/>
                  </a:cubicBezTo>
                  <a:cubicBezTo>
                    <a:pt x="4958486" y="1661879"/>
                    <a:pt x="4958486" y="1660659"/>
                    <a:pt x="4957266" y="1660659"/>
                  </a:cubicBezTo>
                  <a:cubicBezTo>
                    <a:pt x="4957266" y="1660659"/>
                    <a:pt x="4956045" y="1658217"/>
                    <a:pt x="4956045" y="1658217"/>
                  </a:cubicBezTo>
                  <a:cubicBezTo>
                    <a:pt x="4954824" y="1658217"/>
                    <a:pt x="4952383" y="1654555"/>
                    <a:pt x="4951162" y="1656997"/>
                  </a:cubicBezTo>
                  <a:cubicBezTo>
                    <a:pt x="4948721" y="1659438"/>
                    <a:pt x="4948721" y="1658217"/>
                    <a:pt x="4946279" y="1654555"/>
                  </a:cubicBezTo>
                  <a:cubicBezTo>
                    <a:pt x="4945059" y="1653334"/>
                    <a:pt x="4946279" y="1655776"/>
                    <a:pt x="4946279" y="1658217"/>
                  </a:cubicBezTo>
                  <a:cubicBezTo>
                    <a:pt x="4947500" y="1660659"/>
                    <a:pt x="4947500" y="1661879"/>
                    <a:pt x="4947500" y="1661879"/>
                  </a:cubicBezTo>
                  <a:cubicBezTo>
                    <a:pt x="4947500" y="1661879"/>
                    <a:pt x="4949941" y="1664321"/>
                    <a:pt x="4949941" y="1664321"/>
                  </a:cubicBezTo>
                  <a:cubicBezTo>
                    <a:pt x="4951162" y="1664321"/>
                    <a:pt x="4953604" y="1664321"/>
                    <a:pt x="4956045" y="1670424"/>
                  </a:cubicBezTo>
                  <a:cubicBezTo>
                    <a:pt x="4956045" y="1671645"/>
                    <a:pt x="4958486" y="1672866"/>
                    <a:pt x="4959707" y="1672866"/>
                  </a:cubicBezTo>
                  <a:cubicBezTo>
                    <a:pt x="4960928" y="1674086"/>
                    <a:pt x="4962148" y="1674086"/>
                    <a:pt x="4963369" y="1675307"/>
                  </a:cubicBezTo>
                  <a:cubicBezTo>
                    <a:pt x="4964590" y="1677748"/>
                    <a:pt x="4965811" y="1677748"/>
                    <a:pt x="4967031" y="1678969"/>
                  </a:cubicBezTo>
                  <a:cubicBezTo>
                    <a:pt x="4967031" y="1678969"/>
                    <a:pt x="4967031" y="1680190"/>
                    <a:pt x="4965811" y="1680190"/>
                  </a:cubicBezTo>
                  <a:cubicBezTo>
                    <a:pt x="4965811" y="1680190"/>
                    <a:pt x="4964590" y="1681411"/>
                    <a:pt x="4963369" y="1678969"/>
                  </a:cubicBezTo>
                  <a:cubicBezTo>
                    <a:pt x="4959707" y="1674086"/>
                    <a:pt x="4960928" y="1678969"/>
                    <a:pt x="4959707" y="1682631"/>
                  </a:cubicBezTo>
                  <a:cubicBezTo>
                    <a:pt x="4959707" y="1686293"/>
                    <a:pt x="4959707" y="1688735"/>
                    <a:pt x="4956045" y="1686293"/>
                  </a:cubicBezTo>
                  <a:cubicBezTo>
                    <a:pt x="4954824" y="1685073"/>
                    <a:pt x="4951162" y="1680190"/>
                    <a:pt x="4951162" y="1686293"/>
                  </a:cubicBezTo>
                  <a:cubicBezTo>
                    <a:pt x="4951162" y="1688735"/>
                    <a:pt x="4951162" y="1689955"/>
                    <a:pt x="4949941" y="1689955"/>
                  </a:cubicBezTo>
                  <a:cubicBezTo>
                    <a:pt x="4948721" y="1689955"/>
                    <a:pt x="4947500" y="1685073"/>
                    <a:pt x="4945059" y="1686293"/>
                  </a:cubicBezTo>
                  <a:cubicBezTo>
                    <a:pt x="4943838" y="1687514"/>
                    <a:pt x="4942617" y="1687514"/>
                    <a:pt x="4942617" y="1688735"/>
                  </a:cubicBezTo>
                  <a:cubicBezTo>
                    <a:pt x="4942617" y="1692397"/>
                    <a:pt x="4941397" y="1689955"/>
                    <a:pt x="4938955" y="1688735"/>
                  </a:cubicBezTo>
                  <a:cubicBezTo>
                    <a:pt x="4936514" y="1686293"/>
                    <a:pt x="4936514" y="1686293"/>
                    <a:pt x="4936514" y="1686293"/>
                  </a:cubicBezTo>
                  <a:cubicBezTo>
                    <a:pt x="4936514" y="1686293"/>
                    <a:pt x="4936514" y="1687514"/>
                    <a:pt x="4935293" y="1688735"/>
                  </a:cubicBezTo>
                  <a:cubicBezTo>
                    <a:pt x="4934072" y="1689955"/>
                    <a:pt x="4935293" y="1687514"/>
                    <a:pt x="4932852" y="1689955"/>
                  </a:cubicBezTo>
                  <a:cubicBezTo>
                    <a:pt x="4931631" y="1691176"/>
                    <a:pt x="4930410" y="1689955"/>
                    <a:pt x="4930410" y="1689955"/>
                  </a:cubicBezTo>
                  <a:cubicBezTo>
                    <a:pt x="4929190" y="1689955"/>
                    <a:pt x="4927969" y="1688735"/>
                    <a:pt x="4927969" y="1688735"/>
                  </a:cubicBezTo>
                  <a:cubicBezTo>
                    <a:pt x="4925527" y="1689955"/>
                    <a:pt x="4923086" y="1687514"/>
                    <a:pt x="4921865" y="1691176"/>
                  </a:cubicBezTo>
                  <a:cubicBezTo>
                    <a:pt x="4920645" y="1696059"/>
                    <a:pt x="4919424" y="1694838"/>
                    <a:pt x="4915762" y="1693618"/>
                  </a:cubicBezTo>
                  <a:cubicBezTo>
                    <a:pt x="4914541" y="1693618"/>
                    <a:pt x="4915762" y="1696059"/>
                    <a:pt x="4916983" y="1697280"/>
                  </a:cubicBezTo>
                  <a:cubicBezTo>
                    <a:pt x="4918203" y="1699721"/>
                    <a:pt x="4919424" y="1700942"/>
                    <a:pt x="4919424" y="1699721"/>
                  </a:cubicBezTo>
                  <a:cubicBezTo>
                    <a:pt x="4919424" y="1698500"/>
                    <a:pt x="4921865" y="1699721"/>
                    <a:pt x="4923086" y="1699721"/>
                  </a:cubicBezTo>
                  <a:cubicBezTo>
                    <a:pt x="4924307" y="1698500"/>
                    <a:pt x="4927969" y="1696059"/>
                    <a:pt x="4931631" y="1700942"/>
                  </a:cubicBezTo>
                  <a:cubicBezTo>
                    <a:pt x="4932852" y="1702162"/>
                    <a:pt x="4934072" y="1702162"/>
                    <a:pt x="4936514" y="1702162"/>
                  </a:cubicBezTo>
                  <a:cubicBezTo>
                    <a:pt x="4938955" y="1702162"/>
                    <a:pt x="4940176" y="1702162"/>
                    <a:pt x="4941397" y="1703383"/>
                  </a:cubicBezTo>
                  <a:cubicBezTo>
                    <a:pt x="4943838" y="1705825"/>
                    <a:pt x="4946279" y="1704604"/>
                    <a:pt x="4947500" y="1707045"/>
                  </a:cubicBezTo>
                  <a:cubicBezTo>
                    <a:pt x="4948721" y="1709487"/>
                    <a:pt x="4949941" y="1710707"/>
                    <a:pt x="4952383" y="1713149"/>
                  </a:cubicBezTo>
                  <a:cubicBezTo>
                    <a:pt x="4952383" y="1713149"/>
                    <a:pt x="4952383" y="1713149"/>
                    <a:pt x="4951162" y="1713149"/>
                  </a:cubicBezTo>
                  <a:cubicBezTo>
                    <a:pt x="4949941" y="1714369"/>
                    <a:pt x="4948721" y="1713149"/>
                    <a:pt x="4948721" y="1715590"/>
                  </a:cubicBezTo>
                  <a:cubicBezTo>
                    <a:pt x="4948721" y="1719252"/>
                    <a:pt x="4947500" y="1716811"/>
                    <a:pt x="4945059" y="1714369"/>
                  </a:cubicBezTo>
                  <a:cubicBezTo>
                    <a:pt x="4941397" y="1709487"/>
                    <a:pt x="4942617" y="1711928"/>
                    <a:pt x="4941397" y="1713149"/>
                  </a:cubicBezTo>
                  <a:cubicBezTo>
                    <a:pt x="4940176" y="1714369"/>
                    <a:pt x="4941397" y="1711928"/>
                    <a:pt x="4938955" y="1714369"/>
                  </a:cubicBezTo>
                  <a:cubicBezTo>
                    <a:pt x="4937734" y="1715590"/>
                    <a:pt x="4936514" y="1713149"/>
                    <a:pt x="4936514" y="1713149"/>
                  </a:cubicBezTo>
                  <a:cubicBezTo>
                    <a:pt x="4935293" y="1713149"/>
                    <a:pt x="4934072" y="1711928"/>
                    <a:pt x="4934072" y="1711928"/>
                  </a:cubicBezTo>
                  <a:cubicBezTo>
                    <a:pt x="4931631" y="1713149"/>
                    <a:pt x="4929190" y="1710707"/>
                    <a:pt x="4927969" y="1714369"/>
                  </a:cubicBezTo>
                  <a:cubicBezTo>
                    <a:pt x="4926748" y="1719252"/>
                    <a:pt x="4925527" y="1718032"/>
                    <a:pt x="4921865" y="1716811"/>
                  </a:cubicBezTo>
                  <a:cubicBezTo>
                    <a:pt x="4920645" y="1716811"/>
                    <a:pt x="4921865" y="1719252"/>
                    <a:pt x="4923086" y="1720473"/>
                  </a:cubicBezTo>
                  <a:cubicBezTo>
                    <a:pt x="4924307" y="1722914"/>
                    <a:pt x="4925527" y="1724135"/>
                    <a:pt x="4925527" y="1722914"/>
                  </a:cubicBezTo>
                  <a:cubicBezTo>
                    <a:pt x="4925527" y="1721694"/>
                    <a:pt x="4927969" y="1722914"/>
                    <a:pt x="4929190" y="1722914"/>
                  </a:cubicBezTo>
                  <a:cubicBezTo>
                    <a:pt x="4930410" y="1721694"/>
                    <a:pt x="4934072" y="1720473"/>
                    <a:pt x="4937734" y="1725356"/>
                  </a:cubicBezTo>
                  <a:cubicBezTo>
                    <a:pt x="4940176" y="1727797"/>
                    <a:pt x="4945059" y="1725356"/>
                    <a:pt x="4947500" y="1729018"/>
                  </a:cubicBezTo>
                  <a:cubicBezTo>
                    <a:pt x="4948721" y="1731459"/>
                    <a:pt x="4952383" y="1731459"/>
                    <a:pt x="4953604" y="1733901"/>
                  </a:cubicBezTo>
                  <a:cubicBezTo>
                    <a:pt x="4954824" y="1736342"/>
                    <a:pt x="4957266" y="1740004"/>
                    <a:pt x="4958486" y="1741225"/>
                  </a:cubicBezTo>
                  <a:cubicBezTo>
                    <a:pt x="4958486" y="1741225"/>
                    <a:pt x="4958486" y="1741225"/>
                    <a:pt x="4958486" y="1741225"/>
                  </a:cubicBezTo>
                  <a:cubicBezTo>
                    <a:pt x="4958486" y="1741225"/>
                    <a:pt x="4957266" y="1741225"/>
                    <a:pt x="4957266" y="1741225"/>
                  </a:cubicBezTo>
                  <a:cubicBezTo>
                    <a:pt x="4956045" y="1740004"/>
                    <a:pt x="4956045" y="1738783"/>
                    <a:pt x="4954824" y="1738783"/>
                  </a:cubicBezTo>
                  <a:cubicBezTo>
                    <a:pt x="4954824" y="1738783"/>
                    <a:pt x="4954824" y="1738783"/>
                    <a:pt x="4954824" y="1738783"/>
                  </a:cubicBezTo>
                  <a:cubicBezTo>
                    <a:pt x="4954824" y="1738783"/>
                    <a:pt x="4953604" y="1738783"/>
                    <a:pt x="4953604" y="1737563"/>
                  </a:cubicBezTo>
                  <a:cubicBezTo>
                    <a:pt x="4952383" y="1736342"/>
                    <a:pt x="4951162" y="1736342"/>
                    <a:pt x="4949941" y="1736342"/>
                  </a:cubicBezTo>
                  <a:cubicBezTo>
                    <a:pt x="4948721" y="1735121"/>
                    <a:pt x="4948721" y="1736342"/>
                    <a:pt x="4948721" y="1736342"/>
                  </a:cubicBezTo>
                  <a:cubicBezTo>
                    <a:pt x="4947500" y="1736342"/>
                    <a:pt x="4948721" y="1736342"/>
                    <a:pt x="4947500" y="1736342"/>
                  </a:cubicBezTo>
                  <a:cubicBezTo>
                    <a:pt x="4947500" y="1736342"/>
                    <a:pt x="4946279" y="1735121"/>
                    <a:pt x="4945059" y="1735121"/>
                  </a:cubicBezTo>
                  <a:cubicBezTo>
                    <a:pt x="4945059" y="1735121"/>
                    <a:pt x="4943838" y="1732680"/>
                    <a:pt x="4943838" y="1732680"/>
                  </a:cubicBezTo>
                  <a:cubicBezTo>
                    <a:pt x="4942617" y="1732680"/>
                    <a:pt x="4940176" y="1729018"/>
                    <a:pt x="4940176" y="1730239"/>
                  </a:cubicBezTo>
                  <a:cubicBezTo>
                    <a:pt x="4938955" y="1731459"/>
                    <a:pt x="4938955" y="1731459"/>
                    <a:pt x="4936514" y="1727797"/>
                  </a:cubicBezTo>
                  <a:cubicBezTo>
                    <a:pt x="4935293" y="1726576"/>
                    <a:pt x="4936514" y="1729018"/>
                    <a:pt x="4937734" y="1730239"/>
                  </a:cubicBezTo>
                  <a:cubicBezTo>
                    <a:pt x="4938955" y="1731459"/>
                    <a:pt x="4938955" y="1733901"/>
                    <a:pt x="4940176" y="1732680"/>
                  </a:cubicBezTo>
                  <a:cubicBezTo>
                    <a:pt x="4940176" y="1732680"/>
                    <a:pt x="4942617" y="1735121"/>
                    <a:pt x="4942617" y="1735121"/>
                  </a:cubicBezTo>
                  <a:cubicBezTo>
                    <a:pt x="4942617" y="1735121"/>
                    <a:pt x="4943838" y="1736342"/>
                    <a:pt x="4946279" y="1737563"/>
                  </a:cubicBezTo>
                  <a:cubicBezTo>
                    <a:pt x="4946279" y="1737563"/>
                    <a:pt x="4946279" y="1738783"/>
                    <a:pt x="4945059" y="1740004"/>
                  </a:cubicBezTo>
                  <a:cubicBezTo>
                    <a:pt x="4945059" y="1740004"/>
                    <a:pt x="4943838" y="1741225"/>
                    <a:pt x="4941397" y="1738783"/>
                  </a:cubicBezTo>
                  <a:cubicBezTo>
                    <a:pt x="4937734" y="1733901"/>
                    <a:pt x="4937734" y="1740004"/>
                    <a:pt x="4937734" y="1743666"/>
                  </a:cubicBezTo>
                  <a:cubicBezTo>
                    <a:pt x="4937734" y="1747328"/>
                    <a:pt x="4937734" y="1750990"/>
                    <a:pt x="4934072" y="1748549"/>
                  </a:cubicBezTo>
                  <a:cubicBezTo>
                    <a:pt x="4931631" y="1747328"/>
                    <a:pt x="4927969" y="1742446"/>
                    <a:pt x="4929190" y="1749770"/>
                  </a:cubicBezTo>
                  <a:cubicBezTo>
                    <a:pt x="4929190" y="1752211"/>
                    <a:pt x="4929190" y="1754653"/>
                    <a:pt x="4927969" y="1754653"/>
                  </a:cubicBezTo>
                  <a:cubicBezTo>
                    <a:pt x="4926748" y="1754653"/>
                    <a:pt x="4924307" y="1748549"/>
                    <a:pt x="4923086" y="1752211"/>
                  </a:cubicBezTo>
                  <a:cubicBezTo>
                    <a:pt x="4921865" y="1753432"/>
                    <a:pt x="4920645" y="1753432"/>
                    <a:pt x="4920645" y="1755873"/>
                  </a:cubicBezTo>
                  <a:cubicBezTo>
                    <a:pt x="4920645" y="1759535"/>
                    <a:pt x="4919424" y="1758315"/>
                    <a:pt x="4916983" y="1757094"/>
                  </a:cubicBezTo>
                  <a:cubicBezTo>
                    <a:pt x="4912100" y="1753432"/>
                    <a:pt x="4914541" y="1755873"/>
                    <a:pt x="4913320" y="1758315"/>
                  </a:cubicBezTo>
                  <a:cubicBezTo>
                    <a:pt x="4912100" y="1759535"/>
                    <a:pt x="4912100" y="1757094"/>
                    <a:pt x="4910879" y="1760756"/>
                  </a:cubicBezTo>
                  <a:cubicBezTo>
                    <a:pt x="4909658" y="1761977"/>
                    <a:pt x="4908438" y="1760756"/>
                    <a:pt x="4907217" y="1761977"/>
                  </a:cubicBezTo>
                  <a:cubicBezTo>
                    <a:pt x="4905996" y="1761977"/>
                    <a:pt x="4904776" y="1760756"/>
                    <a:pt x="4904776" y="1760756"/>
                  </a:cubicBezTo>
                  <a:cubicBezTo>
                    <a:pt x="4902334" y="1763197"/>
                    <a:pt x="4899893" y="1761977"/>
                    <a:pt x="4898672" y="1765639"/>
                  </a:cubicBezTo>
                  <a:cubicBezTo>
                    <a:pt x="4897451" y="1771742"/>
                    <a:pt x="4897451" y="1770522"/>
                    <a:pt x="4892569" y="1771742"/>
                  </a:cubicBezTo>
                  <a:cubicBezTo>
                    <a:pt x="4891348" y="1771742"/>
                    <a:pt x="4892569" y="1774184"/>
                    <a:pt x="4895010" y="1775405"/>
                  </a:cubicBezTo>
                  <a:cubicBezTo>
                    <a:pt x="4896231" y="1776625"/>
                    <a:pt x="4898672" y="1777846"/>
                    <a:pt x="4898672" y="1776625"/>
                  </a:cubicBezTo>
                  <a:cubicBezTo>
                    <a:pt x="4898672" y="1775405"/>
                    <a:pt x="4901113" y="1775405"/>
                    <a:pt x="4902334" y="1774184"/>
                  </a:cubicBezTo>
                  <a:cubicBezTo>
                    <a:pt x="4903555" y="1772963"/>
                    <a:pt x="4907217" y="1769301"/>
                    <a:pt x="4912100" y="1771742"/>
                  </a:cubicBezTo>
                  <a:cubicBezTo>
                    <a:pt x="4914541" y="1774184"/>
                    <a:pt x="4920645" y="1768080"/>
                    <a:pt x="4923086" y="1770522"/>
                  </a:cubicBezTo>
                  <a:cubicBezTo>
                    <a:pt x="4925527" y="1772963"/>
                    <a:pt x="4927969" y="1770522"/>
                    <a:pt x="4930410" y="1772963"/>
                  </a:cubicBezTo>
                  <a:cubicBezTo>
                    <a:pt x="4931631" y="1774184"/>
                    <a:pt x="4931631" y="1775405"/>
                    <a:pt x="4932852" y="1776625"/>
                  </a:cubicBezTo>
                  <a:cubicBezTo>
                    <a:pt x="4932852" y="1777846"/>
                    <a:pt x="4932852" y="1777846"/>
                    <a:pt x="4931631" y="1777846"/>
                  </a:cubicBezTo>
                  <a:cubicBezTo>
                    <a:pt x="4930410" y="1777846"/>
                    <a:pt x="4929190" y="1772963"/>
                    <a:pt x="4926748" y="1775405"/>
                  </a:cubicBezTo>
                  <a:cubicBezTo>
                    <a:pt x="4925527" y="1776625"/>
                    <a:pt x="4924307" y="1776625"/>
                    <a:pt x="4924307" y="1779067"/>
                  </a:cubicBezTo>
                  <a:cubicBezTo>
                    <a:pt x="4924307" y="1782729"/>
                    <a:pt x="4923086" y="1781508"/>
                    <a:pt x="4920645" y="1779067"/>
                  </a:cubicBezTo>
                  <a:cubicBezTo>
                    <a:pt x="4918203" y="1777846"/>
                    <a:pt x="4918203" y="1776625"/>
                    <a:pt x="4918203" y="1777846"/>
                  </a:cubicBezTo>
                  <a:cubicBezTo>
                    <a:pt x="4918203" y="1777846"/>
                    <a:pt x="4918203" y="1779067"/>
                    <a:pt x="4916983" y="1780287"/>
                  </a:cubicBezTo>
                  <a:cubicBezTo>
                    <a:pt x="4915762" y="1781508"/>
                    <a:pt x="4915762" y="1779067"/>
                    <a:pt x="4914541" y="1782729"/>
                  </a:cubicBezTo>
                  <a:cubicBezTo>
                    <a:pt x="4913320" y="1783949"/>
                    <a:pt x="4912100" y="1782729"/>
                    <a:pt x="4912100" y="1782729"/>
                  </a:cubicBezTo>
                  <a:cubicBezTo>
                    <a:pt x="4910879" y="1782729"/>
                    <a:pt x="4909658" y="1781508"/>
                    <a:pt x="4909658" y="1781508"/>
                  </a:cubicBezTo>
                  <a:cubicBezTo>
                    <a:pt x="4907217" y="1783949"/>
                    <a:pt x="4904776" y="1781508"/>
                    <a:pt x="4903555" y="1785170"/>
                  </a:cubicBezTo>
                  <a:cubicBezTo>
                    <a:pt x="4902334" y="1791274"/>
                    <a:pt x="4902334" y="1790053"/>
                    <a:pt x="4897451" y="1790053"/>
                  </a:cubicBezTo>
                  <a:cubicBezTo>
                    <a:pt x="4896231" y="1790053"/>
                    <a:pt x="4897451" y="1792494"/>
                    <a:pt x="4898672" y="1793715"/>
                  </a:cubicBezTo>
                  <a:cubicBezTo>
                    <a:pt x="4899893" y="1794936"/>
                    <a:pt x="4901113" y="1796156"/>
                    <a:pt x="4902334" y="1794936"/>
                  </a:cubicBezTo>
                  <a:cubicBezTo>
                    <a:pt x="4902334" y="1793715"/>
                    <a:pt x="4904776" y="1794936"/>
                    <a:pt x="4905996" y="1793715"/>
                  </a:cubicBezTo>
                  <a:cubicBezTo>
                    <a:pt x="4907217" y="1792494"/>
                    <a:pt x="4910879" y="1788832"/>
                    <a:pt x="4914541" y="1792494"/>
                  </a:cubicBezTo>
                  <a:cubicBezTo>
                    <a:pt x="4915762" y="1793715"/>
                    <a:pt x="4918203" y="1792494"/>
                    <a:pt x="4919424" y="1792494"/>
                  </a:cubicBezTo>
                  <a:cubicBezTo>
                    <a:pt x="4921865" y="1791274"/>
                    <a:pt x="4923086" y="1791274"/>
                    <a:pt x="4924307" y="1792494"/>
                  </a:cubicBezTo>
                  <a:cubicBezTo>
                    <a:pt x="4926748" y="1794936"/>
                    <a:pt x="4929190" y="1792494"/>
                    <a:pt x="4931631" y="1794936"/>
                  </a:cubicBezTo>
                  <a:cubicBezTo>
                    <a:pt x="4932852" y="1796156"/>
                    <a:pt x="4935293" y="1798598"/>
                    <a:pt x="4936514" y="1799819"/>
                  </a:cubicBezTo>
                  <a:cubicBezTo>
                    <a:pt x="4936514" y="1799819"/>
                    <a:pt x="4937734" y="1801039"/>
                    <a:pt x="4937734" y="1801039"/>
                  </a:cubicBezTo>
                  <a:cubicBezTo>
                    <a:pt x="4937734" y="1801039"/>
                    <a:pt x="4937734" y="1802260"/>
                    <a:pt x="4936514" y="1803481"/>
                  </a:cubicBezTo>
                  <a:cubicBezTo>
                    <a:pt x="4936514" y="1803481"/>
                    <a:pt x="4936514" y="1803481"/>
                    <a:pt x="4936514" y="1803481"/>
                  </a:cubicBezTo>
                  <a:cubicBezTo>
                    <a:pt x="4936514" y="1803481"/>
                    <a:pt x="4936514" y="1803481"/>
                    <a:pt x="4936514" y="1803481"/>
                  </a:cubicBezTo>
                  <a:cubicBezTo>
                    <a:pt x="4935293" y="1803481"/>
                    <a:pt x="4935293" y="1803481"/>
                    <a:pt x="4934072" y="1803481"/>
                  </a:cubicBezTo>
                  <a:cubicBezTo>
                    <a:pt x="4934072" y="1804701"/>
                    <a:pt x="4931631" y="1803481"/>
                    <a:pt x="4931631" y="1803481"/>
                  </a:cubicBezTo>
                  <a:cubicBezTo>
                    <a:pt x="4930410" y="1805922"/>
                    <a:pt x="4927969" y="1805922"/>
                    <a:pt x="4926748" y="1808363"/>
                  </a:cubicBezTo>
                  <a:cubicBezTo>
                    <a:pt x="4926748" y="1808363"/>
                    <a:pt x="4926748" y="1808363"/>
                    <a:pt x="4926748" y="1809584"/>
                  </a:cubicBezTo>
                  <a:cubicBezTo>
                    <a:pt x="4926748" y="1809584"/>
                    <a:pt x="4926748" y="1809584"/>
                    <a:pt x="4926748" y="1809584"/>
                  </a:cubicBezTo>
                  <a:cubicBezTo>
                    <a:pt x="4926748" y="1809584"/>
                    <a:pt x="4926748" y="1809584"/>
                    <a:pt x="4926748" y="1809584"/>
                  </a:cubicBezTo>
                  <a:cubicBezTo>
                    <a:pt x="4926748" y="1809584"/>
                    <a:pt x="4926748" y="1809584"/>
                    <a:pt x="4926748" y="1810805"/>
                  </a:cubicBezTo>
                  <a:cubicBezTo>
                    <a:pt x="4925527" y="1812026"/>
                    <a:pt x="4925527" y="1810805"/>
                    <a:pt x="4924307" y="1814467"/>
                  </a:cubicBezTo>
                  <a:cubicBezTo>
                    <a:pt x="4923086" y="1815688"/>
                    <a:pt x="4921865" y="1815688"/>
                    <a:pt x="4921865" y="1815688"/>
                  </a:cubicBezTo>
                  <a:cubicBezTo>
                    <a:pt x="4920645" y="1816908"/>
                    <a:pt x="4919424" y="1815688"/>
                    <a:pt x="4919424" y="1815688"/>
                  </a:cubicBezTo>
                  <a:cubicBezTo>
                    <a:pt x="4916983" y="1818129"/>
                    <a:pt x="4914541" y="1818129"/>
                    <a:pt x="4914541" y="1821791"/>
                  </a:cubicBezTo>
                  <a:cubicBezTo>
                    <a:pt x="4914541" y="1827895"/>
                    <a:pt x="4913320" y="1826674"/>
                    <a:pt x="4909658" y="1829115"/>
                  </a:cubicBezTo>
                  <a:cubicBezTo>
                    <a:pt x="4908438" y="1830336"/>
                    <a:pt x="4909658" y="1831557"/>
                    <a:pt x="4912100" y="1832777"/>
                  </a:cubicBezTo>
                  <a:cubicBezTo>
                    <a:pt x="4913320" y="1833998"/>
                    <a:pt x="4914541" y="1833998"/>
                    <a:pt x="4915762" y="1832777"/>
                  </a:cubicBezTo>
                  <a:cubicBezTo>
                    <a:pt x="4915762" y="1831557"/>
                    <a:pt x="4918203" y="1831557"/>
                    <a:pt x="4919424" y="1830336"/>
                  </a:cubicBezTo>
                  <a:cubicBezTo>
                    <a:pt x="4920645" y="1829115"/>
                    <a:pt x="4923086" y="1824233"/>
                    <a:pt x="4927969" y="1826674"/>
                  </a:cubicBezTo>
                  <a:cubicBezTo>
                    <a:pt x="4930410" y="1827895"/>
                    <a:pt x="4935293" y="1821791"/>
                    <a:pt x="4937734" y="1823012"/>
                  </a:cubicBezTo>
                  <a:cubicBezTo>
                    <a:pt x="4940176" y="1824233"/>
                    <a:pt x="4942617" y="1823012"/>
                    <a:pt x="4945059" y="1824233"/>
                  </a:cubicBezTo>
                  <a:cubicBezTo>
                    <a:pt x="4945059" y="1824233"/>
                    <a:pt x="4946279" y="1825453"/>
                    <a:pt x="4946279" y="1825453"/>
                  </a:cubicBezTo>
                  <a:cubicBezTo>
                    <a:pt x="4946279" y="1825453"/>
                    <a:pt x="4946279" y="1825453"/>
                    <a:pt x="4946279" y="1825453"/>
                  </a:cubicBezTo>
                  <a:cubicBezTo>
                    <a:pt x="4945059" y="1826674"/>
                    <a:pt x="4943838" y="1826674"/>
                    <a:pt x="4943838" y="1829115"/>
                  </a:cubicBezTo>
                  <a:cubicBezTo>
                    <a:pt x="4943838" y="1832777"/>
                    <a:pt x="4942617" y="1830336"/>
                    <a:pt x="4940176" y="1829115"/>
                  </a:cubicBezTo>
                  <a:cubicBezTo>
                    <a:pt x="4936514" y="1824233"/>
                    <a:pt x="4937734" y="1826674"/>
                    <a:pt x="4936514" y="1829115"/>
                  </a:cubicBezTo>
                  <a:cubicBezTo>
                    <a:pt x="4935293" y="1830336"/>
                    <a:pt x="4936514" y="1827895"/>
                    <a:pt x="4934072" y="1831557"/>
                  </a:cubicBezTo>
                  <a:cubicBezTo>
                    <a:pt x="4932852" y="1832777"/>
                    <a:pt x="4931631" y="1831557"/>
                    <a:pt x="4931631" y="1831557"/>
                  </a:cubicBezTo>
                  <a:cubicBezTo>
                    <a:pt x="4930410" y="1831557"/>
                    <a:pt x="4929190" y="1829115"/>
                    <a:pt x="4929190" y="1830336"/>
                  </a:cubicBezTo>
                  <a:cubicBezTo>
                    <a:pt x="4926748" y="1831557"/>
                    <a:pt x="4924307" y="1829115"/>
                    <a:pt x="4923086" y="1832777"/>
                  </a:cubicBezTo>
                  <a:cubicBezTo>
                    <a:pt x="4921865" y="1838881"/>
                    <a:pt x="4920645" y="1836440"/>
                    <a:pt x="4916983" y="1836440"/>
                  </a:cubicBezTo>
                  <a:cubicBezTo>
                    <a:pt x="4915762" y="1836440"/>
                    <a:pt x="4915762" y="1837660"/>
                    <a:pt x="4916983" y="1838881"/>
                  </a:cubicBezTo>
                  <a:cubicBezTo>
                    <a:pt x="4910879" y="1838881"/>
                    <a:pt x="4909658" y="1840102"/>
                    <a:pt x="4907217" y="1836440"/>
                  </a:cubicBezTo>
                  <a:cubicBezTo>
                    <a:pt x="4905996" y="1833998"/>
                    <a:pt x="4901113" y="1835219"/>
                    <a:pt x="4897451" y="1833998"/>
                  </a:cubicBezTo>
                  <a:cubicBezTo>
                    <a:pt x="4897451" y="1833998"/>
                    <a:pt x="4893789" y="1835219"/>
                    <a:pt x="4892569" y="1835219"/>
                  </a:cubicBezTo>
                  <a:cubicBezTo>
                    <a:pt x="4891348" y="1835219"/>
                    <a:pt x="4888906" y="1836440"/>
                    <a:pt x="4887686" y="1835219"/>
                  </a:cubicBezTo>
                  <a:cubicBezTo>
                    <a:pt x="4884024" y="1832777"/>
                    <a:pt x="4885244" y="1835219"/>
                    <a:pt x="4882803" y="1833998"/>
                  </a:cubicBezTo>
                  <a:cubicBezTo>
                    <a:pt x="4881582" y="1832777"/>
                    <a:pt x="4881582" y="1832777"/>
                    <a:pt x="4881582" y="1832777"/>
                  </a:cubicBezTo>
                  <a:cubicBezTo>
                    <a:pt x="4881582" y="1832777"/>
                    <a:pt x="4880362" y="1832777"/>
                    <a:pt x="4876699" y="1833998"/>
                  </a:cubicBezTo>
                  <a:cubicBezTo>
                    <a:pt x="4873037" y="1835219"/>
                    <a:pt x="4869375" y="1836440"/>
                    <a:pt x="4870596" y="1833998"/>
                  </a:cubicBezTo>
                  <a:cubicBezTo>
                    <a:pt x="4870596" y="1832777"/>
                    <a:pt x="4868155" y="1832777"/>
                    <a:pt x="4866934" y="1831557"/>
                  </a:cubicBezTo>
                  <a:cubicBezTo>
                    <a:pt x="4863272" y="1830336"/>
                    <a:pt x="4860830" y="1833998"/>
                    <a:pt x="4858389" y="1833998"/>
                  </a:cubicBezTo>
                  <a:cubicBezTo>
                    <a:pt x="4857168" y="1833998"/>
                    <a:pt x="4855948" y="1832777"/>
                    <a:pt x="4855948" y="1830336"/>
                  </a:cubicBezTo>
                  <a:cubicBezTo>
                    <a:pt x="4857168" y="1825453"/>
                    <a:pt x="4851065" y="1829115"/>
                    <a:pt x="4847403" y="1830336"/>
                  </a:cubicBezTo>
                  <a:cubicBezTo>
                    <a:pt x="4841299" y="1831557"/>
                    <a:pt x="4842520" y="1830336"/>
                    <a:pt x="4841299" y="1827895"/>
                  </a:cubicBezTo>
                  <a:cubicBezTo>
                    <a:pt x="4840078" y="1825453"/>
                    <a:pt x="4841299" y="1821791"/>
                    <a:pt x="4835196" y="1825453"/>
                  </a:cubicBezTo>
                  <a:cubicBezTo>
                    <a:pt x="4832754" y="1826674"/>
                    <a:pt x="4830313" y="1826674"/>
                    <a:pt x="4830313" y="1826674"/>
                  </a:cubicBezTo>
                  <a:cubicBezTo>
                    <a:pt x="4830313" y="1825453"/>
                    <a:pt x="4829092" y="1825453"/>
                    <a:pt x="4829092" y="1825453"/>
                  </a:cubicBezTo>
                  <a:cubicBezTo>
                    <a:pt x="4831534" y="1824233"/>
                    <a:pt x="4833975" y="1824233"/>
                    <a:pt x="4836416" y="1821791"/>
                  </a:cubicBezTo>
                  <a:cubicBezTo>
                    <a:pt x="4837637" y="1820570"/>
                    <a:pt x="4840078" y="1820570"/>
                    <a:pt x="4842520" y="1819350"/>
                  </a:cubicBezTo>
                  <a:cubicBezTo>
                    <a:pt x="4844961" y="1819350"/>
                    <a:pt x="4847403" y="1818129"/>
                    <a:pt x="4848623" y="1816908"/>
                  </a:cubicBezTo>
                  <a:cubicBezTo>
                    <a:pt x="4852285" y="1813246"/>
                    <a:pt x="4858389" y="1813246"/>
                    <a:pt x="4859610" y="1812026"/>
                  </a:cubicBezTo>
                  <a:cubicBezTo>
                    <a:pt x="4860830" y="1812026"/>
                    <a:pt x="4864492" y="1809584"/>
                    <a:pt x="4864492" y="1810805"/>
                  </a:cubicBezTo>
                  <a:cubicBezTo>
                    <a:pt x="4865713" y="1810805"/>
                    <a:pt x="4866934" y="1809584"/>
                    <a:pt x="4868155" y="1808363"/>
                  </a:cubicBezTo>
                  <a:cubicBezTo>
                    <a:pt x="4869375" y="1805922"/>
                    <a:pt x="4870596" y="1804701"/>
                    <a:pt x="4868155" y="1805922"/>
                  </a:cubicBezTo>
                  <a:cubicBezTo>
                    <a:pt x="4863272" y="1808363"/>
                    <a:pt x="4863272" y="1809584"/>
                    <a:pt x="4859610" y="1807143"/>
                  </a:cubicBezTo>
                  <a:cubicBezTo>
                    <a:pt x="4857168" y="1805922"/>
                    <a:pt x="4854727" y="1808363"/>
                    <a:pt x="4851065" y="1808363"/>
                  </a:cubicBezTo>
                  <a:cubicBezTo>
                    <a:pt x="4851065" y="1808363"/>
                    <a:pt x="4849844" y="1809584"/>
                    <a:pt x="4848623" y="1809584"/>
                  </a:cubicBezTo>
                  <a:cubicBezTo>
                    <a:pt x="4847403" y="1809584"/>
                    <a:pt x="4846182" y="1810805"/>
                    <a:pt x="4844961" y="1810805"/>
                  </a:cubicBezTo>
                  <a:cubicBezTo>
                    <a:pt x="4842520" y="1809584"/>
                    <a:pt x="4842520" y="1810805"/>
                    <a:pt x="4841299" y="1810805"/>
                  </a:cubicBezTo>
                  <a:cubicBezTo>
                    <a:pt x="4838858" y="1810805"/>
                    <a:pt x="4840078" y="1808363"/>
                    <a:pt x="4836416" y="1812026"/>
                  </a:cubicBezTo>
                  <a:cubicBezTo>
                    <a:pt x="4833975" y="1813246"/>
                    <a:pt x="4832754" y="1815688"/>
                    <a:pt x="4831534" y="1813246"/>
                  </a:cubicBezTo>
                  <a:cubicBezTo>
                    <a:pt x="4831534" y="1812026"/>
                    <a:pt x="4829092" y="1812026"/>
                    <a:pt x="4827871" y="1812026"/>
                  </a:cubicBezTo>
                  <a:cubicBezTo>
                    <a:pt x="4824209" y="1810805"/>
                    <a:pt x="4824209" y="1814467"/>
                    <a:pt x="4822989" y="1815688"/>
                  </a:cubicBezTo>
                  <a:cubicBezTo>
                    <a:pt x="4821768" y="1815688"/>
                    <a:pt x="4820547" y="1815688"/>
                    <a:pt x="4820547" y="1813246"/>
                  </a:cubicBezTo>
                  <a:cubicBezTo>
                    <a:pt x="4820547" y="1813246"/>
                    <a:pt x="4820547" y="1813246"/>
                    <a:pt x="4820547" y="1813246"/>
                  </a:cubicBezTo>
                  <a:cubicBezTo>
                    <a:pt x="4821768" y="1813246"/>
                    <a:pt x="4822989" y="1812026"/>
                    <a:pt x="4822989" y="1812026"/>
                  </a:cubicBezTo>
                  <a:cubicBezTo>
                    <a:pt x="4825430" y="1810805"/>
                    <a:pt x="4826651" y="1809584"/>
                    <a:pt x="4827871" y="1808363"/>
                  </a:cubicBezTo>
                  <a:cubicBezTo>
                    <a:pt x="4830313" y="1807143"/>
                    <a:pt x="4833975" y="1807143"/>
                    <a:pt x="4836416" y="1805922"/>
                  </a:cubicBezTo>
                  <a:cubicBezTo>
                    <a:pt x="4838858" y="1804701"/>
                    <a:pt x="4846182" y="1805922"/>
                    <a:pt x="4848623" y="1803481"/>
                  </a:cubicBezTo>
                  <a:cubicBezTo>
                    <a:pt x="4853506" y="1801039"/>
                    <a:pt x="4858389" y="1802260"/>
                    <a:pt x="4859610" y="1802260"/>
                  </a:cubicBezTo>
                  <a:cubicBezTo>
                    <a:pt x="4860830" y="1802260"/>
                    <a:pt x="4863272" y="1801039"/>
                    <a:pt x="4864492" y="1802260"/>
                  </a:cubicBezTo>
                  <a:cubicBezTo>
                    <a:pt x="4864492" y="1802260"/>
                    <a:pt x="4866934" y="1802260"/>
                    <a:pt x="4868155" y="1801039"/>
                  </a:cubicBezTo>
                  <a:cubicBezTo>
                    <a:pt x="4870596" y="1799819"/>
                    <a:pt x="4870596" y="1798598"/>
                    <a:pt x="4869375" y="1798598"/>
                  </a:cubicBezTo>
                  <a:cubicBezTo>
                    <a:pt x="4864492" y="1799819"/>
                    <a:pt x="4863272" y="1799819"/>
                    <a:pt x="4862051" y="1797377"/>
                  </a:cubicBezTo>
                  <a:cubicBezTo>
                    <a:pt x="4860830" y="1796156"/>
                    <a:pt x="4857168" y="1797377"/>
                    <a:pt x="4854727" y="1796156"/>
                  </a:cubicBezTo>
                  <a:cubicBezTo>
                    <a:pt x="4854727" y="1796156"/>
                    <a:pt x="4852285" y="1797377"/>
                    <a:pt x="4852285" y="1797377"/>
                  </a:cubicBezTo>
                  <a:cubicBezTo>
                    <a:pt x="4851065" y="1797377"/>
                    <a:pt x="4849844" y="1798598"/>
                    <a:pt x="4848623" y="1797377"/>
                  </a:cubicBezTo>
                  <a:cubicBezTo>
                    <a:pt x="4846182" y="1796156"/>
                    <a:pt x="4846182" y="1797377"/>
                    <a:pt x="4844961" y="1796156"/>
                  </a:cubicBezTo>
                  <a:cubicBezTo>
                    <a:pt x="4842520" y="1794936"/>
                    <a:pt x="4844961" y="1793715"/>
                    <a:pt x="4840078" y="1796156"/>
                  </a:cubicBezTo>
                  <a:cubicBezTo>
                    <a:pt x="4837637" y="1797377"/>
                    <a:pt x="4835196" y="1798598"/>
                    <a:pt x="4835196" y="1796156"/>
                  </a:cubicBezTo>
                  <a:cubicBezTo>
                    <a:pt x="4835196" y="1794936"/>
                    <a:pt x="4833975" y="1794936"/>
                    <a:pt x="4832754" y="1794936"/>
                  </a:cubicBezTo>
                  <a:cubicBezTo>
                    <a:pt x="4830313" y="1793715"/>
                    <a:pt x="4827871" y="1797377"/>
                    <a:pt x="4827871" y="1797377"/>
                  </a:cubicBezTo>
                  <a:cubicBezTo>
                    <a:pt x="4826651" y="1797377"/>
                    <a:pt x="4826651" y="1796156"/>
                    <a:pt x="4826651" y="1794936"/>
                  </a:cubicBezTo>
                  <a:cubicBezTo>
                    <a:pt x="4826651" y="1791274"/>
                    <a:pt x="4822989" y="1794936"/>
                    <a:pt x="4820547" y="1796156"/>
                  </a:cubicBezTo>
                  <a:cubicBezTo>
                    <a:pt x="4816885" y="1797377"/>
                    <a:pt x="4816885" y="1796156"/>
                    <a:pt x="4815664" y="1794936"/>
                  </a:cubicBezTo>
                  <a:cubicBezTo>
                    <a:pt x="4814444" y="1793715"/>
                    <a:pt x="4814444" y="1790053"/>
                    <a:pt x="4810782" y="1793715"/>
                  </a:cubicBezTo>
                  <a:cubicBezTo>
                    <a:pt x="4808340" y="1794936"/>
                    <a:pt x="4808340" y="1794936"/>
                    <a:pt x="4807120" y="1794936"/>
                  </a:cubicBezTo>
                  <a:cubicBezTo>
                    <a:pt x="4807120" y="1794936"/>
                    <a:pt x="4805899" y="1793715"/>
                    <a:pt x="4805899" y="1793715"/>
                  </a:cubicBezTo>
                  <a:cubicBezTo>
                    <a:pt x="4810782" y="1792494"/>
                    <a:pt x="4815664" y="1790053"/>
                    <a:pt x="4820547" y="1788832"/>
                  </a:cubicBezTo>
                  <a:cubicBezTo>
                    <a:pt x="4821768" y="1788832"/>
                    <a:pt x="4825430" y="1787612"/>
                    <a:pt x="4829092" y="1787612"/>
                  </a:cubicBezTo>
                  <a:cubicBezTo>
                    <a:pt x="4832754" y="1787612"/>
                    <a:pt x="4836416" y="1786391"/>
                    <a:pt x="4837637" y="1785170"/>
                  </a:cubicBezTo>
                  <a:cubicBezTo>
                    <a:pt x="4842520" y="1782729"/>
                    <a:pt x="4846182" y="1775405"/>
                    <a:pt x="4847403" y="1771742"/>
                  </a:cubicBezTo>
                  <a:cubicBezTo>
                    <a:pt x="4848623" y="1769301"/>
                    <a:pt x="4853506" y="1766860"/>
                    <a:pt x="4854727" y="1764418"/>
                  </a:cubicBezTo>
                  <a:cubicBezTo>
                    <a:pt x="4855948" y="1761977"/>
                    <a:pt x="4865713" y="1758315"/>
                    <a:pt x="4868155" y="1755873"/>
                  </a:cubicBezTo>
                  <a:cubicBezTo>
                    <a:pt x="4871817" y="1749770"/>
                    <a:pt x="4877920" y="1748549"/>
                    <a:pt x="4880362" y="1748549"/>
                  </a:cubicBezTo>
                  <a:cubicBezTo>
                    <a:pt x="4881582" y="1748549"/>
                    <a:pt x="4885244" y="1746108"/>
                    <a:pt x="4886465" y="1746108"/>
                  </a:cubicBezTo>
                  <a:cubicBezTo>
                    <a:pt x="4887686" y="1746108"/>
                    <a:pt x="4888906" y="1744887"/>
                    <a:pt x="4890127" y="1742446"/>
                  </a:cubicBezTo>
                  <a:cubicBezTo>
                    <a:pt x="4891348" y="1740004"/>
                    <a:pt x="4891348" y="1737563"/>
                    <a:pt x="4890127" y="1738783"/>
                  </a:cubicBezTo>
                  <a:cubicBezTo>
                    <a:pt x="4884024" y="1742446"/>
                    <a:pt x="4885244" y="1743666"/>
                    <a:pt x="4880362" y="1741225"/>
                  </a:cubicBezTo>
                  <a:cubicBezTo>
                    <a:pt x="4877920" y="1740004"/>
                    <a:pt x="4874258" y="1743666"/>
                    <a:pt x="4870596" y="1743666"/>
                  </a:cubicBezTo>
                  <a:cubicBezTo>
                    <a:pt x="4870596" y="1743666"/>
                    <a:pt x="4869375" y="1746108"/>
                    <a:pt x="4868155" y="1746108"/>
                  </a:cubicBezTo>
                  <a:cubicBezTo>
                    <a:pt x="4866934" y="1746108"/>
                    <a:pt x="4865713" y="1748549"/>
                    <a:pt x="4864492" y="1748549"/>
                  </a:cubicBezTo>
                  <a:cubicBezTo>
                    <a:pt x="4860830" y="1748549"/>
                    <a:pt x="4862051" y="1749770"/>
                    <a:pt x="4859610" y="1749770"/>
                  </a:cubicBezTo>
                  <a:cubicBezTo>
                    <a:pt x="4859610" y="1749770"/>
                    <a:pt x="4859610" y="1749770"/>
                    <a:pt x="4859610" y="1749770"/>
                  </a:cubicBezTo>
                  <a:cubicBezTo>
                    <a:pt x="4860830" y="1748549"/>
                    <a:pt x="4860830" y="1747328"/>
                    <a:pt x="4859610" y="1748549"/>
                  </a:cubicBezTo>
                  <a:cubicBezTo>
                    <a:pt x="4854727" y="1749770"/>
                    <a:pt x="4854727" y="1750990"/>
                    <a:pt x="4852285" y="1748549"/>
                  </a:cubicBezTo>
                  <a:cubicBezTo>
                    <a:pt x="4851065" y="1747328"/>
                    <a:pt x="4848623" y="1748549"/>
                    <a:pt x="4844961" y="1748549"/>
                  </a:cubicBezTo>
                  <a:cubicBezTo>
                    <a:pt x="4844961" y="1748549"/>
                    <a:pt x="4843741" y="1749770"/>
                    <a:pt x="4842520" y="1749770"/>
                  </a:cubicBezTo>
                  <a:cubicBezTo>
                    <a:pt x="4841299" y="1749770"/>
                    <a:pt x="4840078" y="1750990"/>
                    <a:pt x="4838858" y="1750990"/>
                  </a:cubicBezTo>
                  <a:cubicBezTo>
                    <a:pt x="4836416" y="1749770"/>
                    <a:pt x="4837637" y="1750990"/>
                    <a:pt x="4836416" y="1750990"/>
                  </a:cubicBezTo>
                  <a:cubicBezTo>
                    <a:pt x="4833975" y="1750990"/>
                    <a:pt x="4836416" y="1748549"/>
                    <a:pt x="4832754" y="1752211"/>
                  </a:cubicBezTo>
                  <a:cubicBezTo>
                    <a:pt x="4831534" y="1753432"/>
                    <a:pt x="4829092" y="1754653"/>
                    <a:pt x="4829092" y="1753432"/>
                  </a:cubicBezTo>
                  <a:cubicBezTo>
                    <a:pt x="4829092" y="1752211"/>
                    <a:pt x="4827871" y="1753432"/>
                    <a:pt x="4826651" y="1752211"/>
                  </a:cubicBezTo>
                  <a:cubicBezTo>
                    <a:pt x="4824209" y="1752211"/>
                    <a:pt x="4822989" y="1754653"/>
                    <a:pt x="4821768" y="1754653"/>
                  </a:cubicBezTo>
                  <a:cubicBezTo>
                    <a:pt x="4820547" y="1754653"/>
                    <a:pt x="4820547" y="1754653"/>
                    <a:pt x="4819327" y="1753432"/>
                  </a:cubicBezTo>
                  <a:cubicBezTo>
                    <a:pt x="4819327" y="1750990"/>
                    <a:pt x="4815664" y="1753432"/>
                    <a:pt x="4814444" y="1754653"/>
                  </a:cubicBezTo>
                  <a:cubicBezTo>
                    <a:pt x="4810782" y="1757094"/>
                    <a:pt x="4810782" y="1755873"/>
                    <a:pt x="4810782" y="1753432"/>
                  </a:cubicBezTo>
                  <a:cubicBezTo>
                    <a:pt x="4813223" y="1752211"/>
                    <a:pt x="4814444" y="1749770"/>
                    <a:pt x="4816885" y="1747328"/>
                  </a:cubicBezTo>
                  <a:cubicBezTo>
                    <a:pt x="4818106" y="1746108"/>
                    <a:pt x="4821768" y="1744887"/>
                    <a:pt x="4822989" y="1743666"/>
                  </a:cubicBezTo>
                  <a:cubicBezTo>
                    <a:pt x="4824209" y="1742446"/>
                    <a:pt x="4831534" y="1742446"/>
                    <a:pt x="4833975" y="1740004"/>
                  </a:cubicBezTo>
                  <a:cubicBezTo>
                    <a:pt x="4837637" y="1736342"/>
                    <a:pt x="4842520" y="1737563"/>
                    <a:pt x="4843741" y="1737563"/>
                  </a:cubicBezTo>
                  <a:cubicBezTo>
                    <a:pt x="4844961" y="1737563"/>
                    <a:pt x="4847403" y="1736342"/>
                    <a:pt x="4848623" y="1736342"/>
                  </a:cubicBezTo>
                  <a:cubicBezTo>
                    <a:pt x="4848623" y="1736342"/>
                    <a:pt x="4849844" y="1736342"/>
                    <a:pt x="4851065" y="1735121"/>
                  </a:cubicBezTo>
                  <a:cubicBezTo>
                    <a:pt x="4852285" y="1733901"/>
                    <a:pt x="4853506" y="1732680"/>
                    <a:pt x="4852285" y="1732680"/>
                  </a:cubicBezTo>
                  <a:cubicBezTo>
                    <a:pt x="4847403" y="1733901"/>
                    <a:pt x="4847403" y="1735121"/>
                    <a:pt x="4844961" y="1732680"/>
                  </a:cubicBezTo>
                  <a:cubicBezTo>
                    <a:pt x="4843741" y="1731459"/>
                    <a:pt x="4841299" y="1732680"/>
                    <a:pt x="4837637" y="1732680"/>
                  </a:cubicBezTo>
                  <a:cubicBezTo>
                    <a:pt x="4837637" y="1732680"/>
                    <a:pt x="4836416" y="1733901"/>
                    <a:pt x="4835196" y="1733901"/>
                  </a:cubicBezTo>
                  <a:cubicBezTo>
                    <a:pt x="4833975" y="1733901"/>
                    <a:pt x="4832754" y="1735121"/>
                    <a:pt x="4831534" y="1735121"/>
                  </a:cubicBezTo>
                  <a:cubicBezTo>
                    <a:pt x="4829092" y="1733901"/>
                    <a:pt x="4829092" y="1735121"/>
                    <a:pt x="4829092" y="1735121"/>
                  </a:cubicBezTo>
                  <a:cubicBezTo>
                    <a:pt x="4826651" y="1735121"/>
                    <a:pt x="4829092" y="1732680"/>
                    <a:pt x="4825430" y="1736342"/>
                  </a:cubicBezTo>
                  <a:cubicBezTo>
                    <a:pt x="4822989" y="1737563"/>
                    <a:pt x="4821768" y="1738783"/>
                    <a:pt x="4821768" y="1737563"/>
                  </a:cubicBezTo>
                  <a:cubicBezTo>
                    <a:pt x="4821768" y="1736342"/>
                    <a:pt x="4820547" y="1737563"/>
                    <a:pt x="4819327" y="1736342"/>
                  </a:cubicBezTo>
                  <a:cubicBezTo>
                    <a:pt x="4816885" y="1736342"/>
                    <a:pt x="4815664" y="1738783"/>
                    <a:pt x="4814444" y="1738783"/>
                  </a:cubicBezTo>
                  <a:cubicBezTo>
                    <a:pt x="4813223" y="1738783"/>
                    <a:pt x="4813223" y="1738783"/>
                    <a:pt x="4812002" y="1737563"/>
                  </a:cubicBezTo>
                  <a:cubicBezTo>
                    <a:pt x="4812002" y="1735121"/>
                    <a:pt x="4808340" y="1737563"/>
                    <a:pt x="4807120" y="1738783"/>
                  </a:cubicBezTo>
                  <a:cubicBezTo>
                    <a:pt x="4803457" y="1741225"/>
                    <a:pt x="4803457" y="1740004"/>
                    <a:pt x="4802237" y="1737563"/>
                  </a:cubicBezTo>
                  <a:cubicBezTo>
                    <a:pt x="4801016" y="1736342"/>
                    <a:pt x="4801016" y="1733901"/>
                    <a:pt x="4797354" y="1737563"/>
                  </a:cubicBezTo>
                  <a:cubicBezTo>
                    <a:pt x="4796133" y="1738783"/>
                    <a:pt x="4794913" y="1740004"/>
                    <a:pt x="4794913" y="1738783"/>
                  </a:cubicBezTo>
                  <a:cubicBezTo>
                    <a:pt x="4793692" y="1738783"/>
                    <a:pt x="4793692" y="1738783"/>
                    <a:pt x="4793692" y="1738783"/>
                  </a:cubicBezTo>
                  <a:cubicBezTo>
                    <a:pt x="4794913" y="1737563"/>
                    <a:pt x="4794913" y="1737563"/>
                    <a:pt x="4796133" y="1736342"/>
                  </a:cubicBezTo>
                  <a:cubicBezTo>
                    <a:pt x="4797354" y="1735121"/>
                    <a:pt x="4799795" y="1735121"/>
                    <a:pt x="4801016" y="1733901"/>
                  </a:cubicBezTo>
                  <a:cubicBezTo>
                    <a:pt x="4801016" y="1733901"/>
                    <a:pt x="4801016" y="1733901"/>
                    <a:pt x="4802237" y="1733901"/>
                  </a:cubicBezTo>
                  <a:cubicBezTo>
                    <a:pt x="4803457" y="1733901"/>
                    <a:pt x="4803457" y="1733901"/>
                    <a:pt x="4804678" y="1732680"/>
                  </a:cubicBezTo>
                  <a:cubicBezTo>
                    <a:pt x="4807120" y="1732680"/>
                    <a:pt x="4809561" y="1732680"/>
                    <a:pt x="4809561" y="1731459"/>
                  </a:cubicBezTo>
                  <a:cubicBezTo>
                    <a:pt x="4813223" y="1730239"/>
                    <a:pt x="4815664" y="1730239"/>
                    <a:pt x="4816885" y="1731459"/>
                  </a:cubicBezTo>
                  <a:cubicBezTo>
                    <a:pt x="4818106" y="1731459"/>
                    <a:pt x="4819327" y="1731459"/>
                    <a:pt x="4819327" y="1731459"/>
                  </a:cubicBezTo>
                  <a:cubicBezTo>
                    <a:pt x="4819327" y="1731459"/>
                    <a:pt x="4820547" y="1731459"/>
                    <a:pt x="4821768" y="1731459"/>
                  </a:cubicBezTo>
                  <a:cubicBezTo>
                    <a:pt x="4822989" y="1730239"/>
                    <a:pt x="4824209" y="1730239"/>
                    <a:pt x="4822989" y="1730239"/>
                  </a:cubicBezTo>
                  <a:cubicBezTo>
                    <a:pt x="4819327" y="1730239"/>
                    <a:pt x="4819327" y="1730239"/>
                    <a:pt x="4818106" y="1729018"/>
                  </a:cubicBezTo>
                  <a:cubicBezTo>
                    <a:pt x="4818106" y="1727797"/>
                    <a:pt x="4815664" y="1727797"/>
                    <a:pt x="4813223" y="1727797"/>
                  </a:cubicBezTo>
                  <a:cubicBezTo>
                    <a:pt x="4813223" y="1727797"/>
                    <a:pt x="4812002" y="1729018"/>
                    <a:pt x="4810782" y="1727797"/>
                  </a:cubicBezTo>
                  <a:cubicBezTo>
                    <a:pt x="4810782" y="1727797"/>
                    <a:pt x="4810782" y="1727797"/>
                    <a:pt x="4809561" y="1727797"/>
                  </a:cubicBezTo>
                  <a:cubicBezTo>
                    <a:pt x="4809561" y="1727797"/>
                    <a:pt x="4809561" y="1727797"/>
                    <a:pt x="4810782" y="1726576"/>
                  </a:cubicBezTo>
                  <a:cubicBezTo>
                    <a:pt x="4812002" y="1725356"/>
                    <a:pt x="4815664" y="1725356"/>
                    <a:pt x="4818106" y="1722914"/>
                  </a:cubicBezTo>
                  <a:cubicBezTo>
                    <a:pt x="4820547" y="1721694"/>
                    <a:pt x="4826651" y="1721694"/>
                    <a:pt x="4829092" y="1720473"/>
                  </a:cubicBezTo>
                  <a:cubicBezTo>
                    <a:pt x="4832754" y="1718032"/>
                    <a:pt x="4837637" y="1718032"/>
                    <a:pt x="4838858" y="1718032"/>
                  </a:cubicBezTo>
                  <a:cubicBezTo>
                    <a:pt x="4840078" y="1718032"/>
                    <a:pt x="4842520" y="1716811"/>
                    <a:pt x="4843741" y="1718032"/>
                  </a:cubicBezTo>
                  <a:cubicBezTo>
                    <a:pt x="4843741" y="1718032"/>
                    <a:pt x="4844961" y="1718032"/>
                    <a:pt x="4847403" y="1716811"/>
                  </a:cubicBezTo>
                  <a:cubicBezTo>
                    <a:pt x="4848623" y="1715590"/>
                    <a:pt x="4849844" y="1714369"/>
                    <a:pt x="4848623" y="1714369"/>
                  </a:cubicBezTo>
                  <a:cubicBezTo>
                    <a:pt x="4843741" y="1715590"/>
                    <a:pt x="4843741" y="1716811"/>
                    <a:pt x="4841299" y="1714369"/>
                  </a:cubicBezTo>
                  <a:cubicBezTo>
                    <a:pt x="4840078" y="1713149"/>
                    <a:pt x="4837637" y="1714369"/>
                    <a:pt x="4833975" y="1714369"/>
                  </a:cubicBezTo>
                  <a:cubicBezTo>
                    <a:pt x="4833975" y="1714369"/>
                    <a:pt x="4832754" y="1715590"/>
                    <a:pt x="4831534" y="1715590"/>
                  </a:cubicBezTo>
                  <a:cubicBezTo>
                    <a:pt x="4830313" y="1715590"/>
                    <a:pt x="4829092" y="1716811"/>
                    <a:pt x="4827871" y="1715590"/>
                  </a:cubicBezTo>
                  <a:cubicBezTo>
                    <a:pt x="4825430" y="1714369"/>
                    <a:pt x="4826651" y="1715590"/>
                    <a:pt x="4825430" y="1715590"/>
                  </a:cubicBezTo>
                  <a:cubicBezTo>
                    <a:pt x="4824209" y="1714369"/>
                    <a:pt x="4825430" y="1713149"/>
                    <a:pt x="4821768" y="1715590"/>
                  </a:cubicBezTo>
                  <a:cubicBezTo>
                    <a:pt x="4819327" y="1716811"/>
                    <a:pt x="4818106" y="1718032"/>
                    <a:pt x="4818106" y="1716811"/>
                  </a:cubicBezTo>
                  <a:cubicBezTo>
                    <a:pt x="4818106" y="1715590"/>
                    <a:pt x="4816885" y="1715590"/>
                    <a:pt x="4815664" y="1715590"/>
                  </a:cubicBezTo>
                  <a:cubicBezTo>
                    <a:pt x="4813223" y="1714369"/>
                    <a:pt x="4812002" y="1718032"/>
                    <a:pt x="4810782" y="1718032"/>
                  </a:cubicBezTo>
                  <a:cubicBezTo>
                    <a:pt x="4809561" y="1718032"/>
                    <a:pt x="4809561" y="1718032"/>
                    <a:pt x="4809561" y="1716811"/>
                  </a:cubicBezTo>
                  <a:cubicBezTo>
                    <a:pt x="4809561" y="1714369"/>
                    <a:pt x="4805899" y="1716811"/>
                    <a:pt x="4804678" y="1718032"/>
                  </a:cubicBezTo>
                  <a:cubicBezTo>
                    <a:pt x="4801016" y="1719252"/>
                    <a:pt x="4801016" y="1718032"/>
                    <a:pt x="4801016" y="1716811"/>
                  </a:cubicBezTo>
                  <a:cubicBezTo>
                    <a:pt x="4799795" y="1715590"/>
                    <a:pt x="4799795" y="1713149"/>
                    <a:pt x="4797354" y="1715590"/>
                  </a:cubicBezTo>
                  <a:cubicBezTo>
                    <a:pt x="4796133" y="1716811"/>
                    <a:pt x="4794913" y="1716811"/>
                    <a:pt x="4794913" y="1716811"/>
                  </a:cubicBezTo>
                  <a:cubicBezTo>
                    <a:pt x="4792471" y="1714369"/>
                    <a:pt x="4792471" y="1718032"/>
                    <a:pt x="4792471" y="1718032"/>
                  </a:cubicBezTo>
                  <a:cubicBezTo>
                    <a:pt x="4790030" y="1715590"/>
                    <a:pt x="4786367" y="1716811"/>
                    <a:pt x="4783926" y="1718032"/>
                  </a:cubicBezTo>
                  <a:cubicBezTo>
                    <a:pt x="4777823" y="1721694"/>
                    <a:pt x="4777823" y="1720473"/>
                    <a:pt x="4775381" y="1719252"/>
                  </a:cubicBezTo>
                  <a:cubicBezTo>
                    <a:pt x="4771719" y="1716811"/>
                    <a:pt x="4771719" y="1720473"/>
                    <a:pt x="4770499" y="1718032"/>
                  </a:cubicBezTo>
                  <a:cubicBezTo>
                    <a:pt x="4769278" y="1716811"/>
                    <a:pt x="4768057" y="1713149"/>
                    <a:pt x="4765616" y="1716811"/>
                  </a:cubicBezTo>
                  <a:cubicBezTo>
                    <a:pt x="4764395" y="1718032"/>
                    <a:pt x="4764395" y="1719252"/>
                    <a:pt x="4764395" y="1718032"/>
                  </a:cubicBezTo>
                  <a:cubicBezTo>
                    <a:pt x="4764395" y="1711928"/>
                    <a:pt x="4760733" y="1718032"/>
                    <a:pt x="4760733" y="1716811"/>
                  </a:cubicBezTo>
                  <a:cubicBezTo>
                    <a:pt x="4760733" y="1716811"/>
                    <a:pt x="4760733" y="1716811"/>
                    <a:pt x="4760733" y="1715590"/>
                  </a:cubicBezTo>
                  <a:cubicBezTo>
                    <a:pt x="4760733" y="1715590"/>
                    <a:pt x="4761953" y="1715590"/>
                    <a:pt x="4761953" y="1715590"/>
                  </a:cubicBezTo>
                  <a:cubicBezTo>
                    <a:pt x="4769278" y="1715590"/>
                    <a:pt x="4768057" y="1713149"/>
                    <a:pt x="4775381" y="1710707"/>
                  </a:cubicBezTo>
                  <a:cubicBezTo>
                    <a:pt x="4777823" y="1709487"/>
                    <a:pt x="4780264" y="1709487"/>
                    <a:pt x="4782706" y="1708266"/>
                  </a:cubicBezTo>
                  <a:cubicBezTo>
                    <a:pt x="4786367" y="1707045"/>
                    <a:pt x="4790030" y="1707045"/>
                    <a:pt x="4793692" y="1705825"/>
                  </a:cubicBezTo>
                  <a:cubicBezTo>
                    <a:pt x="4794913" y="1705825"/>
                    <a:pt x="4802237" y="1705825"/>
                    <a:pt x="4803457" y="1705825"/>
                  </a:cubicBezTo>
                  <a:cubicBezTo>
                    <a:pt x="4807120" y="1704604"/>
                    <a:pt x="4809561" y="1702162"/>
                    <a:pt x="4812002" y="1699721"/>
                  </a:cubicBezTo>
                  <a:cubicBezTo>
                    <a:pt x="4813223" y="1698500"/>
                    <a:pt x="4816885" y="1698500"/>
                    <a:pt x="4818106" y="1696059"/>
                  </a:cubicBezTo>
                  <a:cubicBezTo>
                    <a:pt x="4819327" y="1694838"/>
                    <a:pt x="4825430" y="1694838"/>
                    <a:pt x="4827871" y="1693618"/>
                  </a:cubicBezTo>
                  <a:cubicBezTo>
                    <a:pt x="4831534" y="1691176"/>
                    <a:pt x="4835196" y="1691176"/>
                    <a:pt x="4836416" y="1692397"/>
                  </a:cubicBezTo>
                  <a:cubicBezTo>
                    <a:pt x="4837637" y="1692397"/>
                    <a:pt x="4840078" y="1691176"/>
                    <a:pt x="4840078" y="1692397"/>
                  </a:cubicBezTo>
                  <a:cubicBezTo>
                    <a:pt x="4840078" y="1692397"/>
                    <a:pt x="4841299" y="1692397"/>
                    <a:pt x="4842520" y="1691176"/>
                  </a:cubicBezTo>
                  <a:cubicBezTo>
                    <a:pt x="4843741" y="1689955"/>
                    <a:pt x="4844961" y="1688735"/>
                    <a:pt x="4843741" y="1688735"/>
                  </a:cubicBezTo>
                  <a:cubicBezTo>
                    <a:pt x="4840078" y="1689955"/>
                    <a:pt x="4840078" y="1689955"/>
                    <a:pt x="4837637" y="1688735"/>
                  </a:cubicBezTo>
                  <a:cubicBezTo>
                    <a:pt x="4836416" y="1687514"/>
                    <a:pt x="4833975" y="1688735"/>
                    <a:pt x="4831534" y="1688735"/>
                  </a:cubicBezTo>
                  <a:cubicBezTo>
                    <a:pt x="4831534" y="1688735"/>
                    <a:pt x="4830313" y="1689955"/>
                    <a:pt x="4829092" y="1689955"/>
                  </a:cubicBezTo>
                  <a:cubicBezTo>
                    <a:pt x="4829092" y="1689955"/>
                    <a:pt x="4826651" y="1691176"/>
                    <a:pt x="4826651" y="1689955"/>
                  </a:cubicBezTo>
                  <a:cubicBezTo>
                    <a:pt x="4824209" y="1688735"/>
                    <a:pt x="4825430" y="1689955"/>
                    <a:pt x="4824209" y="1689955"/>
                  </a:cubicBezTo>
                  <a:cubicBezTo>
                    <a:pt x="4822989" y="1689955"/>
                    <a:pt x="4824209" y="1688735"/>
                    <a:pt x="4820547" y="1691176"/>
                  </a:cubicBezTo>
                  <a:cubicBezTo>
                    <a:pt x="4819327" y="1692397"/>
                    <a:pt x="4816885" y="1693618"/>
                    <a:pt x="4816885" y="1692397"/>
                  </a:cubicBezTo>
                  <a:cubicBezTo>
                    <a:pt x="4816885" y="1691176"/>
                    <a:pt x="4815664" y="1692397"/>
                    <a:pt x="4814444" y="1691176"/>
                  </a:cubicBezTo>
                  <a:cubicBezTo>
                    <a:pt x="4812002" y="1691176"/>
                    <a:pt x="4810782" y="1693618"/>
                    <a:pt x="4810782" y="1693618"/>
                  </a:cubicBezTo>
                  <a:cubicBezTo>
                    <a:pt x="4810782" y="1693618"/>
                    <a:pt x="4809561" y="1693618"/>
                    <a:pt x="4809561" y="1693618"/>
                  </a:cubicBezTo>
                  <a:cubicBezTo>
                    <a:pt x="4810782" y="1692397"/>
                    <a:pt x="4810782" y="1692397"/>
                    <a:pt x="4810782" y="1691176"/>
                  </a:cubicBezTo>
                  <a:cubicBezTo>
                    <a:pt x="4812002" y="1689955"/>
                    <a:pt x="4814444" y="1688735"/>
                    <a:pt x="4815664" y="1687514"/>
                  </a:cubicBezTo>
                  <a:cubicBezTo>
                    <a:pt x="4815664" y="1686293"/>
                    <a:pt x="4818106" y="1686293"/>
                    <a:pt x="4819327" y="1685073"/>
                  </a:cubicBezTo>
                  <a:cubicBezTo>
                    <a:pt x="4820547" y="1683852"/>
                    <a:pt x="4822989" y="1683852"/>
                    <a:pt x="4822989" y="1682631"/>
                  </a:cubicBezTo>
                  <a:cubicBezTo>
                    <a:pt x="4825430" y="1678969"/>
                    <a:pt x="4829092" y="1677748"/>
                    <a:pt x="4830313" y="1677748"/>
                  </a:cubicBezTo>
                  <a:cubicBezTo>
                    <a:pt x="4831534" y="1677748"/>
                    <a:pt x="4832754" y="1675307"/>
                    <a:pt x="4833975" y="1675307"/>
                  </a:cubicBezTo>
                  <a:cubicBezTo>
                    <a:pt x="4833975" y="1675307"/>
                    <a:pt x="4835196" y="1674086"/>
                    <a:pt x="4835196" y="1672866"/>
                  </a:cubicBezTo>
                  <a:cubicBezTo>
                    <a:pt x="4835196" y="1670424"/>
                    <a:pt x="4835196" y="1669204"/>
                    <a:pt x="4835196" y="1670424"/>
                  </a:cubicBezTo>
                  <a:cubicBezTo>
                    <a:pt x="4832754" y="1672866"/>
                    <a:pt x="4832754" y="1674086"/>
                    <a:pt x="4829092" y="1672866"/>
                  </a:cubicBezTo>
                  <a:cubicBezTo>
                    <a:pt x="4827871" y="1672866"/>
                    <a:pt x="4825430" y="1674086"/>
                    <a:pt x="4824209" y="1675307"/>
                  </a:cubicBezTo>
                  <a:cubicBezTo>
                    <a:pt x="4824209" y="1675307"/>
                    <a:pt x="4822989" y="1676528"/>
                    <a:pt x="4822989" y="1676528"/>
                  </a:cubicBezTo>
                  <a:cubicBezTo>
                    <a:pt x="4822989" y="1676528"/>
                    <a:pt x="4821768" y="1677748"/>
                    <a:pt x="4820547" y="1677748"/>
                  </a:cubicBezTo>
                  <a:cubicBezTo>
                    <a:pt x="4818106" y="1677748"/>
                    <a:pt x="4819327" y="1677748"/>
                    <a:pt x="4818106" y="1677748"/>
                  </a:cubicBezTo>
                  <a:cubicBezTo>
                    <a:pt x="4816885" y="1677748"/>
                    <a:pt x="4816885" y="1676528"/>
                    <a:pt x="4815664" y="1678969"/>
                  </a:cubicBezTo>
                  <a:cubicBezTo>
                    <a:pt x="4814444" y="1680190"/>
                    <a:pt x="4813223" y="1681411"/>
                    <a:pt x="4812002" y="1680190"/>
                  </a:cubicBezTo>
                  <a:cubicBezTo>
                    <a:pt x="4812002" y="1678969"/>
                    <a:pt x="4810782" y="1680190"/>
                    <a:pt x="4809561" y="1680190"/>
                  </a:cubicBezTo>
                  <a:cubicBezTo>
                    <a:pt x="4807120" y="1680190"/>
                    <a:pt x="4807120" y="1682631"/>
                    <a:pt x="4805899" y="1682631"/>
                  </a:cubicBezTo>
                  <a:cubicBezTo>
                    <a:pt x="4804678" y="1682631"/>
                    <a:pt x="4804678" y="1682631"/>
                    <a:pt x="4804678" y="1681411"/>
                  </a:cubicBezTo>
                  <a:cubicBezTo>
                    <a:pt x="4803457" y="1678969"/>
                    <a:pt x="4802237" y="1681411"/>
                    <a:pt x="4801016" y="1682631"/>
                  </a:cubicBezTo>
                  <a:cubicBezTo>
                    <a:pt x="4798574" y="1685073"/>
                    <a:pt x="4798574" y="1683852"/>
                    <a:pt x="4797354" y="1682631"/>
                  </a:cubicBezTo>
                  <a:cubicBezTo>
                    <a:pt x="4797354" y="1682631"/>
                    <a:pt x="4797354" y="1682631"/>
                    <a:pt x="4797354" y="1682631"/>
                  </a:cubicBezTo>
                  <a:cubicBezTo>
                    <a:pt x="4798574" y="1682631"/>
                    <a:pt x="4798574" y="1682631"/>
                    <a:pt x="4799795" y="1682631"/>
                  </a:cubicBezTo>
                  <a:cubicBezTo>
                    <a:pt x="4802237" y="1681411"/>
                    <a:pt x="4804678" y="1677748"/>
                    <a:pt x="4805899" y="1675307"/>
                  </a:cubicBezTo>
                  <a:cubicBezTo>
                    <a:pt x="4807120" y="1674086"/>
                    <a:pt x="4809561" y="1672866"/>
                    <a:pt x="4810782" y="1671645"/>
                  </a:cubicBezTo>
                  <a:cubicBezTo>
                    <a:pt x="4812002" y="1670424"/>
                    <a:pt x="4818106" y="1669204"/>
                    <a:pt x="4819327" y="1667983"/>
                  </a:cubicBezTo>
                  <a:cubicBezTo>
                    <a:pt x="4821768" y="1665541"/>
                    <a:pt x="4825430" y="1664321"/>
                    <a:pt x="4826651" y="1664321"/>
                  </a:cubicBezTo>
                  <a:cubicBezTo>
                    <a:pt x="4827871" y="1664321"/>
                    <a:pt x="4829092" y="1663100"/>
                    <a:pt x="4830313" y="1663100"/>
                  </a:cubicBezTo>
                  <a:cubicBezTo>
                    <a:pt x="4830313" y="1663100"/>
                    <a:pt x="4831534" y="1661879"/>
                    <a:pt x="4832754" y="1661879"/>
                  </a:cubicBezTo>
                  <a:cubicBezTo>
                    <a:pt x="4833975" y="1660659"/>
                    <a:pt x="4833975" y="1659438"/>
                    <a:pt x="4832754" y="1659438"/>
                  </a:cubicBezTo>
                  <a:cubicBezTo>
                    <a:pt x="4829092" y="1660659"/>
                    <a:pt x="4829092" y="1661879"/>
                    <a:pt x="4826651" y="1660659"/>
                  </a:cubicBezTo>
                  <a:cubicBezTo>
                    <a:pt x="4825430" y="1659438"/>
                    <a:pt x="4822989" y="1661879"/>
                    <a:pt x="4821768" y="1661879"/>
                  </a:cubicBezTo>
                  <a:cubicBezTo>
                    <a:pt x="4821768" y="1661879"/>
                    <a:pt x="4820547" y="1663100"/>
                    <a:pt x="4820547" y="1663100"/>
                  </a:cubicBezTo>
                  <a:cubicBezTo>
                    <a:pt x="4820547" y="1663100"/>
                    <a:pt x="4819327" y="1664321"/>
                    <a:pt x="4818106" y="1664321"/>
                  </a:cubicBezTo>
                  <a:cubicBezTo>
                    <a:pt x="4815664" y="1664321"/>
                    <a:pt x="4816885" y="1664321"/>
                    <a:pt x="4815664" y="1664321"/>
                  </a:cubicBezTo>
                  <a:cubicBezTo>
                    <a:pt x="4814444" y="1664321"/>
                    <a:pt x="4814444" y="1663100"/>
                    <a:pt x="4812002" y="1665541"/>
                  </a:cubicBezTo>
                  <a:cubicBezTo>
                    <a:pt x="4810782" y="1666762"/>
                    <a:pt x="4809561" y="1667983"/>
                    <a:pt x="4808340" y="1666762"/>
                  </a:cubicBezTo>
                  <a:cubicBezTo>
                    <a:pt x="4808340" y="1665541"/>
                    <a:pt x="4807120" y="1666762"/>
                    <a:pt x="4805899" y="1666762"/>
                  </a:cubicBezTo>
                  <a:cubicBezTo>
                    <a:pt x="4803457" y="1666762"/>
                    <a:pt x="4803457" y="1669204"/>
                    <a:pt x="4802237" y="1669204"/>
                  </a:cubicBezTo>
                  <a:cubicBezTo>
                    <a:pt x="4801016" y="1669204"/>
                    <a:pt x="4801016" y="1669204"/>
                    <a:pt x="4801016" y="1667983"/>
                  </a:cubicBezTo>
                  <a:cubicBezTo>
                    <a:pt x="4801016" y="1666762"/>
                    <a:pt x="4802237" y="1666762"/>
                    <a:pt x="4802237" y="1665541"/>
                  </a:cubicBezTo>
                  <a:cubicBezTo>
                    <a:pt x="4803457" y="1664321"/>
                    <a:pt x="4805899" y="1664321"/>
                    <a:pt x="4807120" y="1661879"/>
                  </a:cubicBezTo>
                  <a:cubicBezTo>
                    <a:pt x="4808340" y="1660659"/>
                    <a:pt x="4809561" y="1660659"/>
                    <a:pt x="4810782" y="1660659"/>
                  </a:cubicBezTo>
                  <a:cubicBezTo>
                    <a:pt x="4812002" y="1660659"/>
                    <a:pt x="4814444" y="1659438"/>
                    <a:pt x="4814444" y="1659438"/>
                  </a:cubicBezTo>
                  <a:cubicBezTo>
                    <a:pt x="4815664" y="1658217"/>
                    <a:pt x="4816885" y="1656997"/>
                    <a:pt x="4818106" y="1656997"/>
                  </a:cubicBezTo>
                  <a:cubicBezTo>
                    <a:pt x="4819327" y="1655776"/>
                    <a:pt x="4820547" y="1655776"/>
                    <a:pt x="4820547" y="1655776"/>
                  </a:cubicBezTo>
                  <a:cubicBezTo>
                    <a:pt x="4821768" y="1655776"/>
                    <a:pt x="4822989" y="1653334"/>
                    <a:pt x="4822989" y="1653334"/>
                  </a:cubicBezTo>
                  <a:cubicBezTo>
                    <a:pt x="4822989" y="1653334"/>
                    <a:pt x="4824209" y="1652114"/>
                    <a:pt x="4824209" y="1650893"/>
                  </a:cubicBezTo>
                  <a:cubicBezTo>
                    <a:pt x="4824209" y="1648452"/>
                    <a:pt x="4824209" y="1647231"/>
                    <a:pt x="4822989" y="1648452"/>
                  </a:cubicBezTo>
                  <a:cubicBezTo>
                    <a:pt x="4820547" y="1652114"/>
                    <a:pt x="4820547" y="1652114"/>
                    <a:pt x="4818106" y="1652114"/>
                  </a:cubicBezTo>
                  <a:cubicBezTo>
                    <a:pt x="4816885" y="1652114"/>
                    <a:pt x="4815664" y="1653334"/>
                    <a:pt x="4813223" y="1654555"/>
                  </a:cubicBezTo>
                  <a:cubicBezTo>
                    <a:pt x="4813223" y="1654555"/>
                    <a:pt x="4812002" y="1655776"/>
                    <a:pt x="4812002" y="1655776"/>
                  </a:cubicBezTo>
                  <a:cubicBezTo>
                    <a:pt x="4812002" y="1655776"/>
                    <a:pt x="4810782" y="1656997"/>
                    <a:pt x="4809561" y="1656997"/>
                  </a:cubicBezTo>
                  <a:cubicBezTo>
                    <a:pt x="4807120" y="1656997"/>
                    <a:pt x="4808340" y="1656997"/>
                    <a:pt x="4807120" y="1656997"/>
                  </a:cubicBezTo>
                  <a:cubicBezTo>
                    <a:pt x="4805899" y="1656997"/>
                    <a:pt x="4807120" y="1655776"/>
                    <a:pt x="4804678" y="1658217"/>
                  </a:cubicBezTo>
                  <a:cubicBezTo>
                    <a:pt x="4803457" y="1659438"/>
                    <a:pt x="4802237" y="1660659"/>
                    <a:pt x="4802237" y="1659438"/>
                  </a:cubicBezTo>
                  <a:cubicBezTo>
                    <a:pt x="4802237" y="1658217"/>
                    <a:pt x="4801016" y="1659438"/>
                    <a:pt x="4799795" y="1659438"/>
                  </a:cubicBezTo>
                  <a:cubicBezTo>
                    <a:pt x="4797354" y="1659438"/>
                    <a:pt x="4797354" y="1661879"/>
                    <a:pt x="4796133" y="1661879"/>
                  </a:cubicBezTo>
                  <a:cubicBezTo>
                    <a:pt x="4794913" y="1661879"/>
                    <a:pt x="4794913" y="1661879"/>
                    <a:pt x="4794913" y="1660659"/>
                  </a:cubicBezTo>
                  <a:cubicBezTo>
                    <a:pt x="4794913" y="1658217"/>
                    <a:pt x="4792471" y="1660659"/>
                    <a:pt x="4791250" y="1661879"/>
                  </a:cubicBezTo>
                  <a:cubicBezTo>
                    <a:pt x="4788809" y="1663100"/>
                    <a:pt x="4788809" y="1661879"/>
                    <a:pt x="4787588" y="1661879"/>
                  </a:cubicBezTo>
                  <a:cubicBezTo>
                    <a:pt x="4786367" y="1660659"/>
                    <a:pt x="4786367" y="1659438"/>
                    <a:pt x="4783926" y="1661879"/>
                  </a:cubicBezTo>
                  <a:cubicBezTo>
                    <a:pt x="4782706" y="1663100"/>
                    <a:pt x="4782706" y="1663100"/>
                    <a:pt x="4781485" y="1663100"/>
                  </a:cubicBezTo>
                  <a:cubicBezTo>
                    <a:pt x="4779043" y="1661879"/>
                    <a:pt x="4780264" y="1664321"/>
                    <a:pt x="4780264" y="1664321"/>
                  </a:cubicBezTo>
                  <a:cubicBezTo>
                    <a:pt x="4777823" y="1663100"/>
                    <a:pt x="4775381" y="1664321"/>
                    <a:pt x="4774160" y="1665541"/>
                  </a:cubicBezTo>
                  <a:cubicBezTo>
                    <a:pt x="4770499" y="1669204"/>
                    <a:pt x="4770499" y="1667983"/>
                    <a:pt x="4768057" y="1667983"/>
                  </a:cubicBezTo>
                  <a:cubicBezTo>
                    <a:pt x="4764395" y="1666762"/>
                    <a:pt x="4765616" y="1669204"/>
                    <a:pt x="4764395" y="1667983"/>
                  </a:cubicBezTo>
                  <a:cubicBezTo>
                    <a:pt x="4764395" y="1667983"/>
                    <a:pt x="4763174" y="1666762"/>
                    <a:pt x="4763174" y="1666762"/>
                  </a:cubicBezTo>
                  <a:cubicBezTo>
                    <a:pt x="4766836" y="1665541"/>
                    <a:pt x="4766836" y="1664321"/>
                    <a:pt x="4772940" y="1661879"/>
                  </a:cubicBezTo>
                  <a:cubicBezTo>
                    <a:pt x="4775381" y="1660659"/>
                    <a:pt x="4777823" y="1660659"/>
                    <a:pt x="4780264" y="1659438"/>
                  </a:cubicBezTo>
                  <a:cubicBezTo>
                    <a:pt x="4783926" y="1658217"/>
                    <a:pt x="4787588" y="1656997"/>
                    <a:pt x="4791250" y="1655776"/>
                  </a:cubicBezTo>
                  <a:cubicBezTo>
                    <a:pt x="4792471" y="1655776"/>
                    <a:pt x="4799795" y="1654555"/>
                    <a:pt x="4801016" y="1653334"/>
                  </a:cubicBezTo>
                  <a:cubicBezTo>
                    <a:pt x="4804678" y="1652114"/>
                    <a:pt x="4805899" y="1648452"/>
                    <a:pt x="4807120" y="1646010"/>
                  </a:cubicBezTo>
                  <a:cubicBezTo>
                    <a:pt x="4808340" y="1644790"/>
                    <a:pt x="4810782" y="1643569"/>
                    <a:pt x="4812002" y="1641127"/>
                  </a:cubicBezTo>
                  <a:cubicBezTo>
                    <a:pt x="4812002" y="1639907"/>
                    <a:pt x="4814444" y="1639907"/>
                    <a:pt x="4815664" y="1638686"/>
                  </a:cubicBezTo>
                  <a:cubicBezTo>
                    <a:pt x="4816885" y="1637465"/>
                    <a:pt x="4819327" y="1636245"/>
                    <a:pt x="4819327" y="1635024"/>
                  </a:cubicBezTo>
                  <a:cubicBezTo>
                    <a:pt x="4819327" y="1633803"/>
                    <a:pt x="4820547" y="1632583"/>
                    <a:pt x="4820547" y="1632583"/>
                  </a:cubicBezTo>
                  <a:cubicBezTo>
                    <a:pt x="4820547" y="1632583"/>
                    <a:pt x="4820547" y="1632583"/>
                    <a:pt x="4820547" y="1632583"/>
                  </a:cubicBezTo>
                  <a:cubicBezTo>
                    <a:pt x="4820547" y="1632583"/>
                    <a:pt x="4821768" y="1632583"/>
                    <a:pt x="4822989" y="1631362"/>
                  </a:cubicBezTo>
                  <a:cubicBezTo>
                    <a:pt x="4824209" y="1630141"/>
                    <a:pt x="4825430" y="1630141"/>
                    <a:pt x="4824209" y="1630141"/>
                  </a:cubicBezTo>
                  <a:cubicBezTo>
                    <a:pt x="4822989" y="1630141"/>
                    <a:pt x="4822989" y="1630141"/>
                    <a:pt x="4822989" y="1630141"/>
                  </a:cubicBezTo>
                  <a:cubicBezTo>
                    <a:pt x="4824209" y="1628920"/>
                    <a:pt x="4824209" y="1628920"/>
                    <a:pt x="4825430" y="1627700"/>
                  </a:cubicBezTo>
                  <a:cubicBezTo>
                    <a:pt x="4826651" y="1626479"/>
                    <a:pt x="4826651" y="1624038"/>
                    <a:pt x="4827871" y="1624038"/>
                  </a:cubicBezTo>
                  <a:cubicBezTo>
                    <a:pt x="4829092" y="1624038"/>
                    <a:pt x="4827871" y="1622817"/>
                    <a:pt x="4827871" y="1620376"/>
                  </a:cubicBezTo>
                  <a:cubicBezTo>
                    <a:pt x="4826651" y="1617934"/>
                    <a:pt x="4825430" y="1616713"/>
                    <a:pt x="4825430" y="1617934"/>
                  </a:cubicBezTo>
                  <a:cubicBezTo>
                    <a:pt x="4825430" y="1620376"/>
                    <a:pt x="4825430" y="1621596"/>
                    <a:pt x="4825430" y="1622817"/>
                  </a:cubicBezTo>
                  <a:cubicBezTo>
                    <a:pt x="4825430" y="1624038"/>
                    <a:pt x="4824209" y="1624038"/>
                    <a:pt x="4822989" y="1624038"/>
                  </a:cubicBezTo>
                  <a:cubicBezTo>
                    <a:pt x="4820547" y="1624038"/>
                    <a:pt x="4820547" y="1626479"/>
                    <a:pt x="4819327" y="1627700"/>
                  </a:cubicBezTo>
                  <a:cubicBezTo>
                    <a:pt x="4819327" y="1627700"/>
                    <a:pt x="4819327" y="1627700"/>
                    <a:pt x="4819327" y="1627700"/>
                  </a:cubicBezTo>
                  <a:cubicBezTo>
                    <a:pt x="4818106" y="1627700"/>
                    <a:pt x="4816885" y="1627700"/>
                    <a:pt x="4815664" y="1627700"/>
                  </a:cubicBezTo>
                  <a:cubicBezTo>
                    <a:pt x="4815664" y="1627700"/>
                    <a:pt x="4814444" y="1628920"/>
                    <a:pt x="4813223" y="1628920"/>
                  </a:cubicBezTo>
                  <a:cubicBezTo>
                    <a:pt x="4813223" y="1628920"/>
                    <a:pt x="4812002" y="1630141"/>
                    <a:pt x="4810782" y="1630141"/>
                  </a:cubicBezTo>
                  <a:cubicBezTo>
                    <a:pt x="4808340" y="1630141"/>
                    <a:pt x="4809561" y="1630141"/>
                    <a:pt x="4808340" y="1630141"/>
                  </a:cubicBezTo>
                  <a:cubicBezTo>
                    <a:pt x="4807120" y="1630141"/>
                    <a:pt x="4808340" y="1628920"/>
                    <a:pt x="4804678" y="1631362"/>
                  </a:cubicBezTo>
                  <a:cubicBezTo>
                    <a:pt x="4803457" y="1632583"/>
                    <a:pt x="4802237" y="1633803"/>
                    <a:pt x="4801016" y="1632583"/>
                  </a:cubicBezTo>
                  <a:cubicBezTo>
                    <a:pt x="4801016" y="1631362"/>
                    <a:pt x="4799795" y="1632583"/>
                    <a:pt x="4798574" y="1632583"/>
                  </a:cubicBezTo>
                  <a:cubicBezTo>
                    <a:pt x="4796133" y="1632583"/>
                    <a:pt x="4796133" y="1635024"/>
                    <a:pt x="4794913" y="1635024"/>
                  </a:cubicBezTo>
                  <a:cubicBezTo>
                    <a:pt x="4793692" y="1635024"/>
                    <a:pt x="4793692" y="1635024"/>
                    <a:pt x="4793692" y="1633803"/>
                  </a:cubicBezTo>
                  <a:cubicBezTo>
                    <a:pt x="4793692" y="1631362"/>
                    <a:pt x="4791250" y="1633803"/>
                    <a:pt x="4790030" y="1635024"/>
                  </a:cubicBezTo>
                  <a:cubicBezTo>
                    <a:pt x="4787588" y="1637465"/>
                    <a:pt x="4787588" y="1636245"/>
                    <a:pt x="4786367" y="1635024"/>
                  </a:cubicBezTo>
                  <a:cubicBezTo>
                    <a:pt x="4785147" y="1633803"/>
                    <a:pt x="4785147" y="1632583"/>
                    <a:pt x="4782706" y="1635024"/>
                  </a:cubicBezTo>
                  <a:cubicBezTo>
                    <a:pt x="4781485" y="1636245"/>
                    <a:pt x="4781485" y="1636245"/>
                    <a:pt x="4781485" y="1636245"/>
                  </a:cubicBezTo>
                  <a:cubicBezTo>
                    <a:pt x="4779043" y="1635024"/>
                    <a:pt x="4780264" y="1637465"/>
                    <a:pt x="4780264" y="1637465"/>
                  </a:cubicBezTo>
                  <a:cubicBezTo>
                    <a:pt x="4777823" y="1636245"/>
                    <a:pt x="4775381" y="1637465"/>
                    <a:pt x="4774160" y="1638686"/>
                  </a:cubicBezTo>
                  <a:cubicBezTo>
                    <a:pt x="4770499" y="1642348"/>
                    <a:pt x="4770499" y="1641127"/>
                    <a:pt x="4768057" y="1639907"/>
                  </a:cubicBezTo>
                  <a:cubicBezTo>
                    <a:pt x="4764395" y="1638686"/>
                    <a:pt x="4765616" y="1641127"/>
                    <a:pt x="4764395" y="1639907"/>
                  </a:cubicBezTo>
                  <a:cubicBezTo>
                    <a:pt x="4764395" y="1638686"/>
                    <a:pt x="4763174" y="1638686"/>
                    <a:pt x="4763174" y="1637465"/>
                  </a:cubicBezTo>
                  <a:cubicBezTo>
                    <a:pt x="4764395" y="1636245"/>
                    <a:pt x="4765616" y="1635024"/>
                    <a:pt x="4769278" y="1633803"/>
                  </a:cubicBezTo>
                  <a:cubicBezTo>
                    <a:pt x="4771719" y="1632583"/>
                    <a:pt x="4772940" y="1632583"/>
                    <a:pt x="4775381" y="1631362"/>
                  </a:cubicBezTo>
                  <a:cubicBezTo>
                    <a:pt x="4777823" y="1630141"/>
                    <a:pt x="4781485" y="1628920"/>
                    <a:pt x="4783926" y="1627700"/>
                  </a:cubicBezTo>
                  <a:cubicBezTo>
                    <a:pt x="4785147" y="1627700"/>
                    <a:pt x="4791250" y="1626479"/>
                    <a:pt x="4792471" y="1626479"/>
                  </a:cubicBezTo>
                  <a:cubicBezTo>
                    <a:pt x="4794913" y="1625258"/>
                    <a:pt x="4797354" y="1622817"/>
                    <a:pt x="4798574" y="1620376"/>
                  </a:cubicBezTo>
                  <a:cubicBezTo>
                    <a:pt x="4799795" y="1619155"/>
                    <a:pt x="4802237" y="1617934"/>
                    <a:pt x="4803457" y="1616713"/>
                  </a:cubicBezTo>
                  <a:cubicBezTo>
                    <a:pt x="4804678" y="1615493"/>
                    <a:pt x="4809561" y="1614272"/>
                    <a:pt x="4810782" y="1613051"/>
                  </a:cubicBezTo>
                  <a:cubicBezTo>
                    <a:pt x="4813223" y="1610610"/>
                    <a:pt x="4816885" y="1610610"/>
                    <a:pt x="4818106" y="1610610"/>
                  </a:cubicBezTo>
                  <a:cubicBezTo>
                    <a:pt x="4819327" y="1610610"/>
                    <a:pt x="4820547" y="1609389"/>
                    <a:pt x="4821768" y="1609389"/>
                  </a:cubicBezTo>
                  <a:cubicBezTo>
                    <a:pt x="4821768" y="1609389"/>
                    <a:pt x="4822989" y="1609389"/>
                    <a:pt x="4824209" y="1608169"/>
                  </a:cubicBezTo>
                  <a:cubicBezTo>
                    <a:pt x="4825430" y="1606948"/>
                    <a:pt x="4825430" y="1605727"/>
                    <a:pt x="4824209" y="1605727"/>
                  </a:cubicBezTo>
                  <a:cubicBezTo>
                    <a:pt x="4820547" y="1606948"/>
                    <a:pt x="4820547" y="1608169"/>
                    <a:pt x="4818106" y="1605727"/>
                  </a:cubicBezTo>
                  <a:cubicBezTo>
                    <a:pt x="4816885" y="1604506"/>
                    <a:pt x="4814444" y="1605727"/>
                    <a:pt x="4813223" y="1606948"/>
                  </a:cubicBezTo>
                  <a:cubicBezTo>
                    <a:pt x="4813223" y="1606948"/>
                    <a:pt x="4812002" y="1608169"/>
                    <a:pt x="4812002" y="1608169"/>
                  </a:cubicBezTo>
                  <a:cubicBezTo>
                    <a:pt x="4812002" y="1608169"/>
                    <a:pt x="4810782" y="1609389"/>
                    <a:pt x="4809561" y="1609389"/>
                  </a:cubicBezTo>
                  <a:cubicBezTo>
                    <a:pt x="4807120" y="1609389"/>
                    <a:pt x="4808340" y="1609389"/>
                    <a:pt x="4807120" y="1609389"/>
                  </a:cubicBezTo>
                  <a:cubicBezTo>
                    <a:pt x="4805899" y="1609389"/>
                    <a:pt x="4807120" y="1608169"/>
                    <a:pt x="4804678" y="1610610"/>
                  </a:cubicBezTo>
                  <a:cubicBezTo>
                    <a:pt x="4803457" y="1611831"/>
                    <a:pt x="4802237" y="1613051"/>
                    <a:pt x="4802237" y="1611831"/>
                  </a:cubicBezTo>
                  <a:cubicBezTo>
                    <a:pt x="4802237" y="1610610"/>
                    <a:pt x="4801016" y="1611831"/>
                    <a:pt x="4799795" y="1611831"/>
                  </a:cubicBezTo>
                  <a:cubicBezTo>
                    <a:pt x="4797354" y="1611831"/>
                    <a:pt x="4797354" y="1614272"/>
                    <a:pt x="4796133" y="1614272"/>
                  </a:cubicBezTo>
                  <a:cubicBezTo>
                    <a:pt x="4794913" y="1614272"/>
                    <a:pt x="4794913" y="1614272"/>
                    <a:pt x="4794913" y="1613051"/>
                  </a:cubicBezTo>
                  <a:cubicBezTo>
                    <a:pt x="4793692" y="1610610"/>
                    <a:pt x="4792471" y="1613051"/>
                    <a:pt x="4791250" y="1614272"/>
                  </a:cubicBezTo>
                  <a:cubicBezTo>
                    <a:pt x="4788809" y="1616713"/>
                    <a:pt x="4788809" y="1615493"/>
                    <a:pt x="4787588" y="1614272"/>
                  </a:cubicBezTo>
                  <a:cubicBezTo>
                    <a:pt x="4786367" y="1613051"/>
                    <a:pt x="4786367" y="1611831"/>
                    <a:pt x="4783926" y="1614272"/>
                  </a:cubicBezTo>
                  <a:cubicBezTo>
                    <a:pt x="4782706" y="1615493"/>
                    <a:pt x="4782706" y="1615493"/>
                    <a:pt x="4781485" y="1615493"/>
                  </a:cubicBezTo>
                  <a:cubicBezTo>
                    <a:pt x="4779043" y="1614272"/>
                    <a:pt x="4780264" y="1616713"/>
                    <a:pt x="4780264" y="1616713"/>
                  </a:cubicBezTo>
                  <a:cubicBezTo>
                    <a:pt x="4777823" y="1615493"/>
                    <a:pt x="4775381" y="1616713"/>
                    <a:pt x="4774160" y="1619155"/>
                  </a:cubicBezTo>
                  <a:cubicBezTo>
                    <a:pt x="4770499" y="1622817"/>
                    <a:pt x="4770499" y="1621596"/>
                    <a:pt x="4768057" y="1621596"/>
                  </a:cubicBezTo>
                  <a:cubicBezTo>
                    <a:pt x="4764395" y="1620376"/>
                    <a:pt x="4765616" y="1622817"/>
                    <a:pt x="4764395" y="1621596"/>
                  </a:cubicBezTo>
                  <a:cubicBezTo>
                    <a:pt x="4764395" y="1621596"/>
                    <a:pt x="4764395" y="1621596"/>
                    <a:pt x="4764395" y="1621596"/>
                  </a:cubicBezTo>
                  <a:cubicBezTo>
                    <a:pt x="4765616" y="1620376"/>
                    <a:pt x="4766836" y="1620376"/>
                    <a:pt x="4769278" y="1617934"/>
                  </a:cubicBezTo>
                  <a:cubicBezTo>
                    <a:pt x="4771719" y="1616713"/>
                    <a:pt x="4772940" y="1616713"/>
                    <a:pt x="4775381" y="1615493"/>
                  </a:cubicBezTo>
                  <a:cubicBezTo>
                    <a:pt x="4777823" y="1614272"/>
                    <a:pt x="4780264" y="1613051"/>
                    <a:pt x="4783926" y="1611831"/>
                  </a:cubicBezTo>
                  <a:cubicBezTo>
                    <a:pt x="4785147" y="1610610"/>
                    <a:pt x="4791250" y="1609389"/>
                    <a:pt x="4792471" y="1609389"/>
                  </a:cubicBezTo>
                  <a:cubicBezTo>
                    <a:pt x="4794913" y="1608169"/>
                    <a:pt x="4796133" y="1604506"/>
                    <a:pt x="4796133" y="1602065"/>
                  </a:cubicBezTo>
                  <a:cubicBezTo>
                    <a:pt x="4796133" y="1600844"/>
                    <a:pt x="4798574" y="1599624"/>
                    <a:pt x="4798574" y="1597182"/>
                  </a:cubicBezTo>
                  <a:cubicBezTo>
                    <a:pt x="4798574" y="1595962"/>
                    <a:pt x="4803457" y="1593520"/>
                    <a:pt x="4803457" y="1592299"/>
                  </a:cubicBezTo>
                  <a:cubicBezTo>
                    <a:pt x="4804678" y="1588637"/>
                    <a:pt x="4807120" y="1587417"/>
                    <a:pt x="4808340" y="1587417"/>
                  </a:cubicBezTo>
                  <a:cubicBezTo>
                    <a:pt x="4809561" y="1587417"/>
                    <a:pt x="4809561" y="1584975"/>
                    <a:pt x="4810782" y="1584975"/>
                  </a:cubicBezTo>
                  <a:cubicBezTo>
                    <a:pt x="4810782" y="1584975"/>
                    <a:pt x="4812002" y="1583755"/>
                    <a:pt x="4812002" y="1582534"/>
                  </a:cubicBezTo>
                  <a:cubicBezTo>
                    <a:pt x="4812002" y="1581313"/>
                    <a:pt x="4812002" y="1580092"/>
                    <a:pt x="4810782" y="1581313"/>
                  </a:cubicBezTo>
                  <a:cubicBezTo>
                    <a:pt x="4808340" y="1583755"/>
                    <a:pt x="4809561" y="1584975"/>
                    <a:pt x="4805899" y="1583755"/>
                  </a:cubicBezTo>
                  <a:cubicBezTo>
                    <a:pt x="4804678" y="1583755"/>
                    <a:pt x="4803457" y="1584975"/>
                    <a:pt x="4802237" y="1586196"/>
                  </a:cubicBezTo>
                  <a:cubicBezTo>
                    <a:pt x="4802237" y="1586196"/>
                    <a:pt x="4802237" y="1587417"/>
                    <a:pt x="4801016" y="1587417"/>
                  </a:cubicBezTo>
                  <a:cubicBezTo>
                    <a:pt x="4801016" y="1587417"/>
                    <a:pt x="4799795" y="1588637"/>
                    <a:pt x="4799795" y="1588637"/>
                  </a:cubicBezTo>
                  <a:cubicBezTo>
                    <a:pt x="4797354" y="1588637"/>
                    <a:pt x="4798574" y="1588637"/>
                    <a:pt x="4797354" y="1589858"/>
                  </a:cubicBezTo>
                  <a:cubicBezTo>
                    <a:pt x="4796133" y="1589858"/>
                    <a:pt x="4796133" y="1588637"/>
                    <a:pt x="4794913" y="1591079"/>
                  </a:cubicBezTo>
                  <a:cubicBezTo>
                    <a:pt x="4794913" y="1592299"/>
                    <a:pt x="4793692" y="1593520"/>
                    <a:pt x="4792471" y="1592299"/>
                  </a:cubicBezTo>
                  <a:cubicBezTo>
                    <a:pt x="4791250" y="1592299"/>
                    <a:pt x="4791250" y="1592299"/>
                    <a:pt x="4790030" y="1592299"/>
                  </a:cubicBezTo>
                  <a:cubicBezTo>
                    <a:pt x="4787588" y="1592299"/>
                    <a:pt x="4788809" y="1594741"/>
                    <a:pt x="4788809" y="1594741"/>
                  </a:cubicBezTo>
                  <a:cubicBezTo>
                    <a:pt x="4788809" y="1594741"/>
                    <a:pt x="4787588" y="1594741"/>
                    <a:pt x="4786367" y="1594741"/>
                  </a:cubicBezTo>
                  <a:cubicBezTo>
                    <a:pt x="4785147" y="1593520"/>
                    <a:pt x="4783926" y="1595962"/>
                    <a:pt x="4783926" y="1597182"/>
                  </a:cubicBezTo>
                  <a:cubicBezTo>
                    <a:pt x="4782706" y="1599624"/>
                    <a:pt x="4781485" y="1598403"/>
                    <a:pt x="4780264" y="1597182"/>
                  </a:cubicBezTo>
                  <a:cubicBezTo>
                    <a:pt x="4779043" y="1595962"/>
                    <a:pt x="4777823" y="1594741"/>
                    <a:pt x="4776602" y="1597182"/>
                  </a:cubicBezTo>
                  <a:cubicBezTo>
                    <a:pt x="4776602" y="1598403"/>
                    <a:pt x="4775381" y="1598403"/>
                    <a:pt x="4775381" y="1598403"/>
                  </a:cubicBezTo>
                  <a:cubicBezTo>
                    <a:pt x="4772940" y="1597182"/>
                    <a:pt x="4774160" y="1599624"/>
                    <a:pt x="4774160" y="1599624"/>
                  </a:cubicBezTo>
                  <a:cubicBezTo>
                    <a:pt x="4771719" y="1598403"/>
                    <a:pt x="4770499" y="1599624"/>
                    <a:pt x="4769278" y="1602065"/>
                  </a:cubicBezTo>
                  <a:cubicBezTo>
                    <a:pt x="4768057" y="1604506"/>
                    <a:pt x="4766836" y="1604506"/>
                    <a:pt x="4766836" y="1604506"/>
                  </a:cubicBezTo>
                  <a:cubicBezTo>
                    <a:pt x="4765616" y="1604506"/>
                    <a:pt x="4765616" y="1604506"/>
                    <a:pt x="4764395" y="1604506"/>
                  </a:cubicBezTo>
                  <a:cubicBezTo>
                    <a:pt x="4760733" y="1603286"/>
                    <a:pt x="4761953" y="1605727"/>
                    <a:pt x="4760733" y="1604506"/>
                  </a:cubicBezTo>
                  <a:cubicBezTo>
                    <a:pt x="4760733" y="1604506"/>
                    <a:pt x="4760733" y="1604506"/>
                    <a:pt x="4759512" y="1603286"/>
                  </a:cubicBezTo>
                  <a:cubicBezTo>
                    <a:pt x="4759512" y="1603286"/>
                    <a:pt x="4760733" y="1602065"/>
                    <a:pt x="4760733" y="1602065"/>
                  </a:cubicBezTo>
                  <a:cubicBezTo>
                    <a:pt x="4761953" y="1600844"/>
                    <a:pt x="4763174" y="1599624"/>
                    <a:pt x="4764395" y="1598403"/>
                  </a:cubicBezTo>
                  <a:cubicBezTo>
                    <a:pt x="4765616" y="1597182"/>
                    <a:pt x="4768057" y="1594741"/>
                    <a:pt x="4769278" y="1593520"/>
                  </a:cubicBezTo>
                  <a:cubicBezTo>
                    <a:pt x="4770499" y="1592299"/>
                    <a:pt x="4774160" y="1591079"/>
                    <a:pt x="4774160" y="1589858"/>
                  </a:cubicBezTo>
                  <a:cubicBezTo>
                    <a:pt x="4775381" y="1588637"/>
                    <a:pt x="4775381" y="1584975"/>
                    <a:pt x="4775381" y="1583755"/>
                  </a:cubicBezTo>
                  <a:cubicBezTo>
                    <a:pt x="4775381" y="1582534"/>
                    <a:pt x="4776602" y="1581313"/>
                    <a:pt x="4776602" y="1580092"/>
                  </a:cubicBezTo>
                  <a:cubicBezTo>
                    <a:pt x="4776602" y="1578872"/>
                    <a:pt x="4780264" y="1576430"/>
                    <a:pt x="4780264" y="1575210"/>
                  </a:cubicBezTo>
                  <a:cubicBezTo>
                    <a:pt x="4780264" y="1572768"/>
                    <a:pt x="4782706" y="1571548"/>
                    <a:pt x="4783926" y="1571548"/>
                  </a:cubicBezTo>
                  <a:cubicBezTo>
                    <a:pt x="4785147" y="1571548"/>
                    <a:pt x="4785147" y="1570327"/>
                    <a:pt x="4785147" y="1570327"/>
                  </a:cubicBezTo>
                  <a:cubicBezTo>
                    <a:pt x="4785147" y="1570327"/>
                    <a:pt x="4785147" y="1569106"/>
                    <a:pt x="4786367" y="1569106"/>
                  </a:cubicBezTo>
                  <a:cubicBezTo>
                    <a:pt x="4786367" y="1567885"/>
                    <a:pt x="4786367" y="1566665"/>
                    <a:pt x="4786367" y="1567885"/>
                  </a:cubicBezTo>
                  <a:cubicBezTo>
                    <a:pt x="4785147" y="1569106"/>
                    <a:pt x="4785147" y="1570327"/>
                    <a:pt x="4782706" y="1570327"/>
                  </a:cubicBezTo>
                  <a:cubicBezTo>
                    <a:pt x="4781485" y="1570327"/>
                    <a:pt x="4780264" y="1571548"/>
                    <a:pt x="4779043" y="1572768"/>
                  </a:cubicBezTo>
                  <a:cubicBezTo>
                    <a:pt x="4779043" y="1572768"/>
                    <a:pt x="4779043" y="1573989"/>
                    <a:pt x="4777823" y="1573989"/>
                  </a:cubicBezTo>
                  <a:cubicBezTo>
                    <a:pt x="4777823" y="1573989"/>
                    <a:pt x="4777823" y="1575210"/>
                    <a:pt x="4776602" y="1575210"/>
                  </a:cubicBezTo>
                  <a:cubicBezTo>
                    <a:pt x="4775381" y="1575210"/>
                    <a:pt x="4775381" y="1575210"/>
                    <a:pt x="4775381" y="1576430"/>
                  </a:cubicBezTo>
                  <a:cubicBezTo>
                    <a:pt x="4774160" y="1576430"/>
                    <a:pt x="4774160" y="1575210"/>
                    <a:pt x="4774160" y="1577651"/>
                  </a:cubicBezTo>
                  <a:cubicBezTo>
                    <a:pt x="4774160" y="1578872"/>
                    <a:pt x="4774160" y="1580092"/>
                    <a:pt x="4772940" y="1578872"/>
                  </a:cubicBezTo>
                  <a:cubicBezTo>
                    <a:pt x="4771719" y="1578872"/>
                    <a:pt x="4771719" y="1578872"/>
                    <a:pt x="4771719" y="1578872"/>
                  </a:cubicBezTo>
                  <a:cubicBezTo>
                    <a:pt x="4770499" y="1578872"/>
                    <a:pt x="4771719" y="1581313"/>
                    <a:pt x="4770499" y="1581313"/>
                  </a:cubicBezTo>
                  <a:cubicBezTo>
                    <a:pt x="4770499" y="1581313"/>
                    <a:pt x="4769278" y="1581313"/>
                    <a:pt x="4769278" y="1581313"/>
                  </a:cubicBezTo>
                  <a:cubicBezTo>
                    <a:pt x="4768057" y="1580092"/>
                    <a:pt x="4768057" y="1582534"/>
                    <a:pt x="4768057" y="1583755"/>
                  </a:cubicBezTo>
                  <a:cubicBezTo>
                    <a:pt x="4768057" y="1586196"/>
                    <a:pt x="4766836" y="1584975"/>
                    <a:pt x="4765616" y="1584975"/>
                  </a:cubicBezTo>
                  <a:cubicBezTo>
                    <a:pt x="4764395" y="1584975"/>
                    <a:pt x="4763174" y="1583755"/>
                    <a:pt x="4763174" y="1586196"/>
                  </a:cubicBezTo>
                  <a:cubicBezTo>
                    <a:pt x="4763174" y="1587417"/>
                    <a:pt x="4763174" y="1587417"/>
                    <a:pt x="4763174" y="1587417"/>
                  </a:cubicBezTo>
                  <a:cubicBezTo>
                    <a:pt x="4760733" y="1587417"/>
                    <a:pt x="4763174" y="1588637"/>
                    <a:pt x="4763174" y="1588637"/>
                  </a:cubicBezTo>
                  <a:cubicBezTo>
                    <a:pt x="4760733" y="1588637"/>
                    <a:pt x="4759512" y="1589858"/>
                    <a:pt x="4759512" y="1591079"/>
                  </a:cubicBezTo>
                  <a:cubicBezTo>
                    <a:pt x="4758292" y="1594741"/>
                    <a:pt x="4758292" y="1593520"/>
                    <a:pt x="4755850" y="1593520"/>
                  </a:cubicBezTo>
                  <a:cubicBezTo>
                    <a:pt x="4753409" y="1593520"/>
                    <a:pt x="4754629" y="1594741"/>
                    <a:pt x="4753409" y="1594741"/>
                  </a:cubicBezTo>
                  <a:cubicBezTo>
                    <a:pt x="4753409" y="1594741"/>
                    <a:pt x="4752188" y="1594741"/>
                    <a:pt x="4752188" y="1594741"/>
                  </a:cubicBezTo>
                  <a:cubicBezTo>
                    <a:pt x="4752188" y="1594741"/>
                    <a:pt x="4752188" y="1594741"/>
                    <a:pt x="4752188" y="1594741"/>
                  </a:cubicBezTo>
                  <a:cubicBezTo>
                    <a:pt x="4755850" y="1592299"/>
                    <a:pt x="4754629" y="1591079"/>
                    <a:pt x="4755850" y="1588637"/>
                  </a:cubicBezTo>
                  <a:cubicBezTo>
                    <a:pt x="4757071" y="1587417"/>
                    <a:pt x="4757071" y="1586196"/>
                    <a:pt x="4758292" y="1584975"/>
                  </a:cubicBezTo>
                  <a:cubicBezTo>
                    <a:pt x="4759512" y="1583755"/>
                    <a:pt x="4760733" y="1582534"/>
                    <a:pt x="4761953" y="1580092"/>
                  </a:cubicBezTo>
                  <a:cubicBezTo>
                    <a:pt x="4761953" y="1578872"/>
                    <a:pt x="4765616" y="1577651"/>
                    <a:pt x="4765616" y="1576430"/>
                  </a:cubicBezTo>
                  <a:cubicBezTo>
                    <a:pt x="4766836" y="1575210"/>
                    <a:pt x="4765616" y="1572768"/>
                    <a:pt x="4765616" y="1571548"/>
                  </a:cubicBezTo>
                  <a:cubicBezTo>
                    <a:pt x="4765616" y="1570327"/>
                    <a:pt x="4766836" y="1569106"/>
                    <a:pt x="4766836" y="1567885"/>
                  </a:cubicBezTo>
                  <a:cubicBezTo>
                    <a:pt x="4766836" y="1566665"/>
                    <a:pt x="4769278" y="1564223"/>
                    <a:pt x="4769278" y="1563003"/>
                  </a:cubicBezTo>
                  <a:cubicBezTo>
                    <a:pt x="4769278" y="1560561"/>
                    <a:pt x="4770499" y="1559341"/>
                    <a:pt x="4771719" y="1559341"/>
                  </a:cubicBezTo>
                  <a:cubicBezTo>
                    <a:pt x="4771719" y="1559341"/>
                    <a:pt x="4772940" y="1558120"/>
                    <a:pt x="4772940" y="1558120"/>
                  </a:cubicBezTo>
                  <a:cubicBezTo>
                    <a:pt x="4772940" y="1558120"/>
                    <a:pt x="4772940" y="1556899"/>
                    <a:pt x="4772940" y="1556899"/>
                  </a:cubicBezTo>
                  <a:cubicBezTo>
                    <a:pt x="4772940" y="1555678"/>
                    <a:pt x="4772940" y="1555678"/>
                    <a:pt x="4771719" y="1555678"/>
                  </a:cubicBezTo>
                  <a:cubicBezTo>
                    <a:pt x="4770499" y="1556899"/>
                    <a:pt x="4770499" y="1558120"/>
                    <a:pt x="4769278" y="1558120"/>
                  </a:cubicBezTo>
                  <a:cubicBezTo>
                    <a:pt x="4768057" y="1558120"/>
                    <a:pt x="4768057" y="1559341"/>
                    <a:pt x="4766836" y="1560561"/>
                  </a:cubicBezTo>
                  <a:cubicBezTo>
                    <a:pt x="4766836" y="1560561"/>
                    <a:pt x="4766836" y="1561782"/>
                    <a:pt x="4766836" y="1561782"/>
                  </a:cubicBezTo>
                  <a:cubicBezTo>
                    <a:pt x="4766836" y="1561782"/>
                    <a:pt x="4766836" y="1563003"/>
                    <a:pt x="4765616" y="1563003"/>
                  </a:cubicBezTo>
                  <a:cubicBezTo>
                    <a:pt x="4764395" y="1563003"/>
                    <a:pt x="4765616" y="1563003"/>
                    <a:pt x="4764395" y="1564223"/>
                  </a:cubicBezTo>
                  <a:cubicBezTo>
                    <a:pt x="4763174" y="1564223"/>
                    <a:pt x="4763174" y="1564223"/>
                    <a:pt x="4763174" y="1565444"/>
                  </a:cubicBezTo>
                  <a:cubicBezTo>
                    <a:pt x="4763174" y="1566665"/>
                    <a:pt x="4763174" y="1567885"/>
                    <a:pt x="4761953" y="1566665"/>
                  </a:cubicBezTo>
                  <a:cubicBezTo>
                    <a:pt x="4761953" y="1566665"/>
                    <a:pt x="4760733" y="1566665"/>
                    <a:pt x="4760733" y="1566665"/>
                  </a:cubicBezTo>
                  <a:cubicBezTo>
                    <a:pt x="4759512" y="1566665"/>
                    <a:pt x="4760733" y="1569106"/>
                    <a:pt x="4760733" y="1569106"/>
                  </a:cubicBezTo>
                  <a:cubicBezTo>
                    <a:pt x="4760733" y="1569106"/>
                    <a:pt x="4759512" y="1569106"/>
                    <a:pt x="4759512" y="1569106"/>
                  </a:cubicBezTo>
                  <a:cubicBezTo>
                    <a:pt x="4758292" y="1567885"/>
                    <a:pt x="4758292" y="1570327"/>
                    <a:pt x="4758292" y="1571548"/>
                  </a:cubicBezTo>
                  <a:cubicBezTo>
                    <a:pt x="4758292" y="1572768"/>
                    <a:pt x="4757071" y="1572768"/>
                    <a:pt x="4755850" y="1572768"/>
                  </a:cubicBezTo>
                  <a:cubicBezTo>
                    <a:pt x="4754629" y="1572768"/>
                    <a:pt x="4753409" y="1571548"/>
                    <a:pt x="4753409" y="1573989"/>
                  </a:cubicBezTo>
                  <a:cubicBezTo>
                    <a:pt x="4753409" y="1575210"/>
                    <a:pt x="4753409" y="1575210"/>
                    <a:pt x="4753409" y="1575210"/>
                  </a:cubicBezTo>
                  <a:cubicBezTo>
                    <a:pt x="4750967" y="1575210"/>
                    <a:pt x="4753409" y="1576430"/>
                    <a:pt x="4753409" y="1576430"/>
                  </a:cubicBezTo>
                  <a:cubicBezTo>
                    <a:pt x="4750967" y="1576430"/>
                    <a:pt x="4750967" y="1577651"/>
                    <a:pt x="4750967" y="1578872"/>
                  </a:cubicBezTo>
                  <a:cubicBezTo>
                    <a:pt x="4750967" y="1582534"/>
                    <a:pt x="4749746" y="1581313"/>
                    <a:pt x="4748526" y="1582534"/>
                  </a:cubicBezTo>
                  <a:cubicBezTo>
                    <a:pt x="4746085" y="1582534"/>
                    <a:pt x="4748526" y="1583755"/>
                    <a:pt x="4746085" y="1583755"/>
                  </a:cubicBezTo>
                  <a:cubicBezTo>
                    <a:pt x="4744864" y="1583755"/>
                    <a:pt x="4743643" y="1582534"/>
                    <a:pt x="4743643" y="1584975"/>
                  </a:cubicBezTo>
                  <a:cubicBezTo>
                    <a:pt x="4743643" y="1586196"/>
                    <a:pt x="4743643" y="1586196"/>
                    <a:pt x="4743643" y="1586196"/>
                  </a:cubicBezTo>
                  <a:cubicBezTo>
                    <a:pt x="4739981" y="1583755"/>
                    <a:pt x="4742422" y="1587417"/>
                    <a:pt x="4741202" y="1587417"/>
                  </a:cubicBezTo>
                  <a:cubicBezTo>
                    <a:pt x="4737539" y="1586196"/>
                    <a:pt x="4741202" y="1589858"/>
                    <a:pt x="4739981" y="1589858"/>
                  </a:cubicBezTo>
                  <a:cubicBezTo>
                    <a:pt x="4738760" y="1589858"/>
                    <a:pt x="4741202" y="1591079"/>
                    <a:pt x="4738760" y="1589858"/>
                  </a:cubicBezTo>
                  <a:cubicBezTo>
                    <a:pt x="4738760" y="1589858"/>
                    <a:pt x="4738760" y="1591079"/>
                    <a:pt x="4738760" y="1591079"/>
                  </a:cubicBezTo>
                  <a:cubicBezTo>
                    <a:pt x="4738760" y="1591079"/>
                    <a:pt x="4738760" y="1591079"/>
                    <a:pt x="4738760" y="1591079"/>
                  </a:cubicBezTo>
                  <a:lnTo>
                    <a:pt x="4737539" y="1561782"/>
                  </a:lnTo>
                  <a:lnTo>
                    <a:pt x="4736319" y="1591079"/>
                  </a:lnTo>
                  <a:cubicBezTo>
                    <a:pt x="4736319" y="1591079"/>
                    <a:pt x="4736319" y="1591079"/>
                    <a:pt x="4735098" y="1591079"/>
                  </a:cubicBezTo>
                  <a:cubicBezTo>
                    <a:pt x="4735098" y="1591079"/>
                    <a:pt x="4735098" y="1589858"/>
                    <a:pt x="4735098" y="1589858"/>
                  </a:cubicBezTo>
                  <a:cubicBezTo>
                    <a:pt x="4732657" y="1591079"/>
                    <a:pt x="4735098" y="1588637"/>
                    <a:pt x="4733878" y="1589858"/>
                  </a:cubicBezTo>
                  <a:cubicBezTo>
                    <a:pt x="4732657" y="1589858"/>
                    <a:pt x="4736319" y="1587417"/>
                    <a:pt x="4732657" y="1587417"/>
                  </a:cubicBezTo>
                  <a:cubicBezTo>
                    <a:pt x="4731436" y="1587417"/>
                    <a:pt x="4733878" y="1584975"/>
                    <a:pt x="4730215" y="1586196"/>
                  </a:cubicBezTo>
                  <a:cubicBezTo>
                    <a:pt x="4730215" y="1586196"/>
                    <a:pt x="4730215" y="1586196"/>
                    <a:pt x="4730215" y="1584975"/>
                  </a:cubicBezTo>
                  <a:cubicBezTo>
                    <a:pt x="4731436" y="1582534"/>
                    <a:pt x="4728995" y="1583755"/>
                    <a:pt x="4727774" y="1583755"/>
                  </a:cubicBezTo>
                  <a:cubicBezTo>
                    <a:pt x="4726553" y="1583755"/>
                    <a:pt x="4727774" y="1582534"/>
                    <a:pt x="4725332" y="1582534"/>
                  </a:cubicBezTo>
                  <a:cubicBezTo>
                    <a:pt x="4724112" y="1582534"/>
                    <a:pt x="4722891" y="1582534"/>
                    <a:pt x="4722891" y="1578872"/>
                  </a:cubicBezTo>
                  <a:cubicBezTo>
                    <a:pt x="4722891" y="1577651"/>
                    <a:pt x="4721671" y="1576430"/>
                    <a:pt x="4720450" y="1576430"/>
                  </a:cubicBezTo>
                  <a:cubicBezTo>
                    <a:pt x="4720450" y="1576430"/>
                    <a:pt x="4721671" y="1575210"/>
                    <a:pt x="4720450" y="1575210"/>
                  </a:cubicBezTo>
                  <a:cubicBezTo>
                    <a:pt x="4720450" y="1575210"/>
                    <a:pt x="4720450" y="1575210"/>
                    <a:pt x="4720450" y="1573989"/>
                  </a:cubicBezTo>
                  <a:cubicBezTo>
                    <a:pt x="4720450" y="1571548"/>
                    <a:pt x="4719229" y="1572768"/>
                    <a:pt x="4718008" y="1572768"/>
                  </a:cubicBezTo>
                  <a:cubicBezTo>
                    <a:pt x="4716788" y="1572768"/>
                    <a:pt x="4716788" y="1573989"/>
                    <a:pt x="4715567" y="1571548"/>
                  </a:cubicBezTo>
                  <a:cubicBezTo>
                    <a:pt x="4715567" y="1570327"/>
                    <a:pt x="4715567" y="1569106"/>
                    <a:pt x="4714346" y="1569106"/>
                  </a:cubicBezTo>
                  <a:cubicBezTo>
                    <a:pt x="4714346" y="1569106"/>
                    <a:pt x="4713125" y="1569106"/>
                    <a:pt x="4713125" y="1569106"/>
                  </a:cubicBezTo>
                  <a:cubicBezTo>
                    <a:pt x="4713125" y="1569106"/>
                    <a:pt x="4714346" y="1567885"/>
                    <a:pt x="4713125" y="1566665"/>
                  </a:cubicBezTo>
                  <a:cubicBezTo>
                    <a:pt x="4713125" y="1566665"/>
                    <a:pt x="4711905" y="1565444"/>
                    <a:pt x="4711905" y="1566665"/>
                  </a:cubicBezTo>
                  <a:cubicBezTo>
                    <a:pt x="4710684" y="1566665"/>
                    <a:pt x="4710684" y="1566665"/>
                    <a:pt x="4710684" y="1565444"/>
                  </a:cubicBezTo>
                  <a:cubicBezTo>
                    <a:pt x="4710684" y="1563003"/>
                    <a:pt x="4710684" y="1564223"/>
                    <a:pt x="4709463" y="1564223"/>
                  </a:cubicBezTo>
                  <a:cubicBezTo>
                    <a:pt x="4709463" y="1564223"/>
                    <a:pt x="4709463" y="1564223"/>
                    <a:pt x="4708243" y="1563003"/>
                  </a:cubicBezTo>
                  <a:cubicBezTo>
                    <a:pt x="4708243" y="1563003"/>
                    <a:pt x="4708243" y="1561782"/>
                    <a:pt x="4707022" y="1561782"/>
                  </a:cubicBezTo>
                  <a:cubicBezTo>
                    <a:pt x="4707022" y="1561782"/>
                    <a:pt x="4707022" y="1560561"/>
                    <a:pt x="4707022" y="1560561"/>
                  </a:cubicBezTo>
                  <a:cubicBezTo>
                    <a:pt x="4705801" y="1559341"/>
                    <a:pt x="4705801" y="1558120"/>
                    <a:pt x="4704581" y="1558120"/>
                  </a:cubicBezTo>
                  <a:cubicBezTo>
                    <a:pt x="4702139" y="1558120"/>
                    <a:pt x="4703360" y="1558120"/>
                    <a:pt x="4702139" y="1555678"/>
                  </a:cubicBezTo>
                  <a:cubicBezTo>
                    <a:pt x="4702139" y="1555678"/>
                    <a:pt x="4702139" y="1555678"/>
                    <a:pt x="4700918" y="1556899"/>
                  </a:cubicBezTo>
                  <a:cubicBezTo>
                    <a:pt x="4700918" y="1558120"/>
                    <a:pt x="4700918" y="1558120"/>
                    <a:pt x="4700918" y="1558120"/>
                  </a:cubicBezTo>
                  <a:cubicBezTo>
                    <a:pt x="4700918" y="1558120"/>
                    <a:pt x="4702139" y="1559341"/>
                    <a:pt x="4702139" y="1559341"/>
                  </a:cubicBezTo>
                  <a:cubicBezTo>
                    <a:pt x="4702139" y="1559341"/>
                    <a:pt x="4704581" y="1560561"/>
                    <a:pt x="4704581" y="1563003"/>
                  </a:cubicBezTo>
                  <a:cubicBezTo>
                    <a:pt x="4704581" y="1564223"/>
                    <a:pt x="4707022" y="1566665"/>
                    <a:pt x="4707022" y="1567885"/>
                  </a:cubicBezTo>
                  <a:cubicBezTo>
                    <a:pt x="4707022" y="1569106"/>
                    <a:pt x="4708243" y="1570327"/>
                    <a:pt x="4708243" y="1571548"/>
                  </a:cubicBezTo>
                  <a:cubicBezTo>
                    <a:pt x="4708243" y="1572768"/>
                    <a:pt x="4707022" y="1575210"/>
                    <a:pt x="4708243" y="1576430"/>
                  </a:cubicBezTo>
                  <a:cubicBezTo>
                    <a:pt x="4708243" y="1577651"/>
                    <a:pt x="4711905" y="1578872"/>
                    <a:pt x="4711905" y="1580092"/>
                  </a:cubicBezTo>
                  <a:cubicBezTo>
                    <a:pt x="4713125" y="1581313"/>
                    <a:pt x="4714346" y="1582534"/>
                    <a:pt x="4715567" y="1584975"/>
                  </a:cubicBezTo>
                  <a:cubicBezTo>
                    <a:pt x="4716788" y="1586196"/>
                    <a:pt x="4716788" y="1587417"/>
                    <a:pt x="4718008" y="1588637"/>
                  </a:cubicBezTo>
                  <a:cubicBezTo>
                    <a:pt x="4720450" y="1592299"/>
                    <a:pt x="4719229" y="1592299"/>
                    <a:pt x="4721671" y="1594741"/>
                  </a:cubicBezTo>
                  <a:cubicBezTo>
                    <a:pt x="4721671" y="1594741"/>
                    <a:pt x="4721671" y="1594741"/>
                    <a:pt x="4721671" y="1594741"/>
                  </a:cubicBezTo>
                  <a:cubicBezTo>
                    <a:pt x="4721671" y="1594741"/>
                    <a:pt x="4720450" y="1594741"/>
                    <a:pt x="4720450" y="1594741"/>
                  </a:cubicBezTo>
                  <a:cubicBezTo>
                    <a:pt x="4719229" y="1595962"/>
                    <a:pt x="4720450" y="1593520"/>
                    <a:pt x="4718008" y="1593520"/>
                  </a:cubicBezTo>
                  <a:cubicBezTo>
                    <a:pt x="4715567" y="1593520"/>
                    <a:pt x="4715567" y="1594741"/>
                    <a:pt x="4714346" y="1591079"/>
                  </a:cubicBezTo>
                  <a:cubicBezTo>
                    <a:pt x="4714346" y="1589858"/>
                    <a:pt x="4713125" y="1588637"/>
                    <a:pt x="4710684" y="1588637"/>
                  </a:cubicBezTo>
                  <a:cubicBezTo>
                    <a:pt x="4710684" y="1588637"/>
                    <a:pt x="4713125" y="1587417"/>
                    <a:pt x="4710684" y="1587417"/>
                  </a:cubicBezTo>
                  <a:cubicBezTo>
                    <a:pt x="4710684" y="1587417"/>
                    <a:pt x="4710684" y="1587417"/>
                    <a:pt x="4710684" y="1586196"/>
                  </a:cubicBezTo>
                  <a:cubicBezTo>
                    <a:pt x="4710684" y="1583755"/>
                    <a:pt x="4709463" y="1584975"/>
                    <a:pt x="4708243" y="1584975"/>
                  </a:cubicBezTo>
                  <a:cubicBezTo>
                    <a:pt x="4707022" y="1584975"/>
                    <a:pt x="4707022" y="1586196"/>
                    <a:pt x="4705801" y="1583755"/>
                  </a:cubicBezTo>
                  <a:cubicBezTo>
                    <a:pt x="4705801" y="1582534"/>
                    <a:pt x="4705801" y="1580092"/>
                    <a:pt x="4704581" y="1581313"/>
                  </a:cubicBezTo>
                  <a:cubicBezTo>
                    <a:pt x="4703360" y="1581313"/>
                    <a:pt x="4703360" y="1581313"/>
                    <a:pt x="4703360" y="1581313"/>
                  </a:cubicBezTo>
                  <a:cubicBezTo>
                    <a:pt x="4703360" y="1581313"/>
                    <a:pt x="4704581" y="1578872"/>
                    <a:pt x="4702139" y="1578872"/>
                  </a:cubicBezTo>
                  <a:cubicBezTo>
                    <a:pt x="4700918" y="1578872"/>
                    <a:pt x="4700918" y="1577651"/>
                    <a:pt x="4700918" y="1578872"/>
                  </a:cubicBezTo>
                  <a:cubicBezTo>
                    <a:pt x="4699698" y="1580092"/>
                    <a:pt x="4699698" y="1578872"/>
                    <a:pt x="4699698" y="1577651"/>
                  </a:cubicBezTo>
                  <a:cubicBezTo>
                    <a:pt x="4699698" y="1575210"/>
                    <a:pt x="4699698" y="1576430"/>
                    <a:pt x="4698477" y="1576430"/>
                  </a:cubicBezTo>
                  <a:cubicBezTo>
                    <a:pt x="4697256" y="1576430"/>
                    <a:pt x="4698477" y="1576430"/>
                    <a:pt x="4697256" y="1575210"/>
                  </a:cubicBezTo>
                  <a:cubicBezTo>
                    <a:pt x="4696036" y="1575210"/>
                    <a:pt x="4696036" y="1573989"/>
                    <a:pt x="4696036" y="1573989"/>
                  </a:cubicBezTo>
                  <a:cubicBezTo>
                    <a:pt x="4696036" y="1573989"/>
                    <a:pt x="4696036" y="1572768"/>
                    <a:pt x="4694815" y="1572768"/>
                  </a:cubicBezTo>
                  <a:cubicBezTo>
                    <a:pt x="4693594" y="1571548"/>
                    <a:pt x="4692374" y="1570327"/>
                    <a:pt x="4691153" y="1570327"/>
                  </a:cubicBezTo>
                  <a:cubicBezTo>
                    <a:pt x="4688711" y="1570327"/>
                    <a:pt x="4688711" y="1570327"/>
                    <a:pt x="4687491" y="1567885"/>
                  </a:cubicBezTo>
                  <a:cubicBezTo>
                    <a:pt x="4687491" y="1567885"/>
                    <a:pt x="4686270" y="1567885"/>
                    <a:pt x="4687491" y="1569106"/>
                  </a:cubicBezTo>
                  <a:cubicBezTo>
                    <a:pt x="4687491" y="1570327"/>
                    <a:pt x="4687491" y="1570327"/>
                    <a:pt x="4688711" y="1570327"/>
                  </a:cubicBezTo>
                  <a:cubicBezTo>
                    <a:pt x="4688711" y="1570327"/>
                    <a:pt x="4689932" y="1571548"/>
                    <a:pt x="4689932" y="1571548"/>
                  </a:cubicBezTo>
                  <a:cubicBezTo>
                    <a:pt x="4691153" y="1571548"/>
                    <a:pt x="4692374" y="1572768"/>
                    <a:pt x="4693594" y="1575210"/>
                  </a:cubicBezTo>
                  <a:cubicBezTo>
                    <a:pt x="4693594" y="1576430"/>
                    <a:pt x="4697256" y="1578872"/>
                    <a:pt x="4697256" y="1580092"/>
                  </a:cubicBezTo>
                  <a:cubicBezTo>
                    <a:pt x="4697256" y="1581313"/>
                    <a:pt x="4698477" y="1582534"/>
                    <a:pt x="4698477" y="1583755"/>
                  </a:cubicBezTo>
                  <a:cubicBezTo>
                    <a:pt x="4698477" y="1586196"/>
                    <a:pt x="4698477" y="1588637"/>
                    <a:pt x="4699698" y="1589858"/>
                  </a:cubicBezTo>
                  <a:cubicBezTo>
                    <a:pt x="4699698" y="1591079"/>
                    <a:pt x="4704581" y="1592299"/>
                    <a:pt x="4704581" y="1593520"/>
                  </a:cubicBezTo>
                  <a:cubicBezTo>
                    <a:pt x="4705801" y="1594741"/>
                    <a:pt x="4708243" y="1597182"/>
                    <a:pt x="4709463" y="1598403"/>
                  </a:cubicBezTo>
                  <a:cubicBezTo>
                    <a:pt x="4710684" y="1599624"/>
                    <a:pt x="4711905" y="1600844"/>
                    <a:pt x="4713125" y="1602065"/>
                  </a:cubicBezTo>
                  <a:cubicBezTo>
                    <a:pt x="4714346" y="1603286"/>
                    <a:pt x="4714346" y="1603286"/>
                    <a:pt x="4714346" y="1603286"/>
                  </a:cubicBezTo>
                  <a:cubicBezTo>
                    <a:pt x="4714346" y="1603286"/>
                    <a:pt x="4714346" y="1603286"/>
                    <a:pt x="4713125" y="1604506"/>
                  </a:cubicBezTo>
                  <a:cubicBezTo>
                    <a:pt x="4711905" y="1605727"/>
                    <a:pt x="4713125" y="1603286"/>
                    <a:pt x="4709463" y="1604506"/>
                  </a:cubicBezTo>
                  <a:cubicBezTo>
                    <a:pt x="4708243" y="1604506"/>
                    <a:pt x="4707022" y="1605727"/>
                    <a:pt x="4707022" y="1604506"/>
                  </a:cubicBezTo>
                  <a:cubicBezTo>
                    <a:pt x="4705801" y="1604506"/>
                    <a:pt x="4705801" y="1603286"/>
                    <a:pt x="4704581" y="1602065"/>
                  </a:cubicBezTo>
                  <a:cubicBezTo>
                    <a:pt x="4703360" y="1600844"/>
                    <a:pt x="4702139" y="1599624"/>
                    <a:pt x="4699698" y="1599624"/>
                  </a:cubicBezTo>
                  <a:cubicBezTo>
                    <a:pt x="4699698" y="1599624"/>
                    <a:pt x="4700918" y="1597182"/>
                    <a:pt x="4698477" y="1598403"/>
                  </a:cubicBezTo>
                  <a:cubicBezTo>
                    <a:pt x="4698477" y="1598403"/>
                    <a:pt x="4697256" y="1598403"/>
                    <a:pt x="4697256" y="1597182"/>
                  </a:cubicBezTo>
                  <a:cubicBezTo>
                    <a:pt x="4696036" y="1594741"/>
                    <a:pt x="4694815" y="1595962"/>
                    <a:pt x="4693594" y="1597182"/>
                  </a:cubicBezTo>
                  <a:cubicBezTo>
                    <a:pt x="4692374" y="1598403"/>
                    <a:pt x="4692374" y="1598403"/>
                    <a:pt x="4689932" y="1597182"/>
                  </a:cubicBezTo>
                  <a:cubicBezTo>
                    <a:pt x="4688711" y="1595962"/>
                    <a:pt x="4688711" y="1593520"/>
                    <a:pt x="4687491" y="1594741"/>
                  </a:cubicBezTo>
                  <a:cubicBezTo>
                    <a:pt x="4687491" y="1595962"/>
                    <a:pt x="4686270" y="1595962"/>
                    <a:pt x="4685049" y="1594741"/>
                  </a:cubicBezTo>
                  <a:cubicBezTo>
                    <a:pt x="4685049" y="1594741"/>
                    <a:pt x="4685049" y="1592299"/>
                    <a:pt x="4683829" y="1592299"/>
                  </a:cubicBezTo>
                  <a:cubicBezTo>
                    <a:pt x="4682608" y="1592299"/>
                    <a:pt x="4682608" y="1591079"/>
                    <a:pt x="4681387" y="1592299"/>
                  </a:cubicBezTo>
                  <a:cubicBezTo>
                    <a:pt x="4680167" y="1593520"/>
                    <a:pt x="4680167" y="1592299"/>
                    <a:pt x="4678946" y="1591079"/>
                  </a:cubicBezTo>
                  <a:cubicBezTo>
                    <a:pt x="4677725" y="1588637"/>
                    <a:pt x="4677725" y="1589858"/>
                    <a:pt x="4676504" y="1589858"/>
                  </a:cubicBezTo>
                  <a:cubicBezTo>
                    <a:pt x="4675284" y="1589858"/>
                    <a:pt x="4676504" y="1589858"/>
                    <a:pt x="4674063" y="1588637"/>
                  </a:cubicBezTo>
                  <a:cubicBezTo>
                    <a:pt x="4672842" y="1588637"/>
                    <a:pt x="4672842" y="1587417"/>
                    <a:pt x="4672842" y="1587417"/>
                  </a:cubicBezTo>
                  <a:cubicBezTo>
                    <a:pt x="4672842" y="1587417"/>
                    <a:pt x="4671622" y="1586196"/>
                    <a:pt x="4671622" y="1586196"/>
                  </a:cubicBezTo>
                  <a:cubicBezTo>
                    <a:pt x="4670401" y="1584975"/>
                    <a:pt x="4669180" y="1583755"/>
                    <a:pt x="4667960" y="1583755"/>
                  </a:cubicBezTo>
                  <a:cubicBezTo>
                    <a:pt x="4665518" y="1583755"/>
                    <a:pt x="4665518" y="1583755"/>
                    <a:pt x="4663077" y="1581313"/>
                  </a:cubicBezTo>
                  <a:cubicBezTo>
                    <a:pt x="4663077" y="1580092"/>
                    <a:pt x="4661856" y="1581313"/>
                    <a:pt x="4661856" y="1582534"/>
                  </a:cubicBezTo>
                  <a:cubicBezTo>
                    <a:pt x="4661856" y="1583755"/>
                    <a:pt x="4661856" y="1584975"/>
                    <a:pt x="4663077" y="1584975"/>
                  </a:cubicBezTo>
                  <a:cubicBezTo>
                    <a:pt x="4663077" y="1584975"/>
                    <a:pt x="4664297" y="1586196"/>
                    <a:pt x="4665518" y="1587417"/>
                  </a:cubicBezTo>
                  <a:cubicBezTo>
                    <a:pt x="4666739" y="1587417"/>
                    <a:pt x="4669180" y="1588637"/>
                    <a:pt x="4670401" y="1592299"/>
                  </a:cubicBezTo>
                  <a:cubicBezTo>
                    <a:pt x="4670401" y="1593520"/>
                    <a:pt x="4675284" y="1595962"/>
                    <a:pt x="4675284" y="1597182"/>
                  </a:cubicBezTo>
                  <a:cubicBezTo>
                    <a:pt x="4675284" y="1598403"/>
                    <a:pt x="4677725" y="1599624"/>
                    <a:pt x="4677725" y="1602065"/>
                  </a:cubicBezTo>
                  <a:cubicBezTo>
                    <a:pt x="4677725" y="1604506"/>
                    <a:pt x="4678946" y="1608169"/>
                    <a:pt x="4681387" y="1609389"/>
                  </a:cubicBezTo>
                  <a:cubicBezTo>
                    <a:pt x="4682608" y="1610610"/>
                    <a:pt x="4688711" y="1611831"/>
                    <a:pt x="4689932" y="1611831"/>
                  </a:cubicBezTo>
                  <a:cubicBezTo>
                    <a:pt x="4692374" y="1613051"/>
                    <a:pt x="4694815" y="1614272"/>
                    <a:pt x="4698477" y="1615493"/>
                  </a:cubicBezTo>
                  <a:cubicBezTo>
                    <a:pt x="4700918" y="1616713"/>
                    <a:pt x="4702139" y="1616713"/>
                    <a:pt x="4704581" y="1617934"/>
                  </a:cubicBezTo>
                  <a:cubicBezTo>
                    <a:pt x="4707022" y="1619155"/>
                    <a:pt x="4708243" y="1620376"/>
                    <a:pt x="4709463" y="1621596"/>
                  </a:cubicBezTo>
                  <a:cubicBezTo>
                    <a:pt x="4709463" y="1621596"/>
                    <a:pt x="4709463" y="1621596"/>
                    <a:pt x="4709463" y="1621596"/>
                  </a:cubicBezTo>
                  <a:cubicBezTo>
                    <a:pt x="4708243" y="1622817"/>
                    <a:pt x="4709463" y="1620376"/>
                    <a:pt x="4705801" y="1621596"/>
                  </a:cubicBezTo>
                  <a:cubicBezTo>
                    <a:pt x="4703360" y="1622817"/>
                    <a:pt x="4703360" y="1622817"/>
                    <a:pt x="4699698" y="1619155"/>
                  </a:cubicBezTo>
                  <a:cubicBezTo>
                    <a:pt x="4698477" y="1617934"/>
                    <a:pt x="4696036" y="1616713"/>
                    <a:pt x="4693594" y="1616713"/>
                  </a:cubicBezTo>
                  <a:cubicBezTo>
                    <a:pt x="4693594" y="1616713"/>
                    <a:pt x="4694815" y="1614272"/>
                    <a:pt x="4692374" y="1615493"/>
                  </a:cubicBezTo>
                  <a:cubicBezTo>
                    <a:pt x="4692374" y="1615493"/>
                    <a:pt x="4691153" y="1615493"/>
                    <a:pt x="4689932" y="1614272"/>
                  </a:cubicBezTo>
                  <a:cubicBezTo>
                    <a:pt x="4688711" y="1611831"/>
                    <a:pt x="4687491" y="1613051"/>
                    <a:pt x="4686270" y="1614272"/>
                  </a:cubicBezTo>
                  <a:cubicBezTo>
                    <a:pt x="4685049" y="1615493"/>
                    <a:pt x="4685049" y="1616713"/>
                    <a:pt x="4682608" y="1614272"/>
                  </a:cubicBezTo>
                  <a:cubicBezTo>
                    <a:pt x="4681387" y="1613051"/>
                    <a:pt x="4678946" y="1610610"/>
                    <a:pt x="4678946" y="1613051"/>
                  </a:cubicBezTo>
                  <a:cubicBezTo>
                    <a:pt x="4678946" y="1614272"/>
                    <a:pt x="4677725" y="1614272"/>
                    <a:pt x="4677725" y="1614272"/>
                  </a:cubicBezTo>
                  <a:cubicBezTo>
                    <a:pt x="4676504" y="1614272"/>
                    <a:pt x="4676504" y="1611831"/>
                    <a:pt x="4674063" y="1611831"/>
                  </a:cubicBezTo>
                  <a:cubicBezTo>
                    <a:pt x="4672842" y="1611831"/>
                    <a:pt x="4671622" y="1611831"/>
                    <a:pt x="4671622" y="1611831"/>
                  </a:cubicBezTo>
                  <a:cubicBezTo>
                    <a:pt x="4670401" y="1613051"/>
                    <a:pt x="4670401" y="1611831"/>
                    <a:pt x="4669180" y="1610610"/>
                  </a:cubicBezTo>
                  <a:cubicBezTo>
                    <a:pt x="4666739" y="1608169"/>
                    <a:pt x="4667960" y="1609389"/>
                    <a:pt x="4666739" y="1609389"/>
                  </a:cubicBezTo>
                  <a:cubicBezTo>
                    <a:pt x="4665518" y="1609389"/>
                    <a:pt x="4666739" y="1609389"/>
                    <a:pt x="4664297" y="1609389"/>
                  </a:cubicBezTo>
                  <a:cubicBezTo>
                    <a:pt x="4663077" y="1609389"/>
                    <a:pt x="4661856" y="1608169"/>
                    <a:pt x="4661856" y="1608169"/>
                  </a:cubicBezTo>
                  <a:cubicBezTo>
                    <a:pt x="4660635" y="1608169"/>
                    <a:pt x="4660635" y="1606948"/>
                    <a:pt x="4660635" y="1606948"/>
                  </a:cubicBezTo>
                  <a:cubicBezTo>
                    <a:pt x="4658194" y="1606948"/>
                    <a:pt x="4656973" y="1605727"/>
                    <a:pt x="4655753" y="1605727"/>
                  </a:cubicBezTo>
                  <a:cubicBezTo>
                    <a:pt x="4653311" y="1606948"/>
                    <a:pt x="4653311" y="1606948"/>
                    <a:pt x="4649649" y="1605727"/>
                  </a:cubicBezTo>
                  <a:cubicBezTo>
                    <a:pt x="4648428" y="1605727"/>
                    <a:pt x="4649649" y="1605727"/>
                    <a:pt x="4649649" y="1608169"/>
                  </a:cubicBezTo>
                  <a:cubicBezTo>
                    <a:pt x="4650870" y="1609389"/>
                    <a:pt x="4650870" y="1610610"/>
                    <a:pt x="4652090" y="1609389"/>
                  </a:cubicBezTo>
                  <a:cubicBezTo>
                    <a:pt x="4652090" y="1609389"/>
                    <a:pt x="4654532" y="1610610"/>
                    <a:pt x="4655753" y="1610610"/>
                  </a:cubicBezTo>
                  <a:cubicBezTo>
                    <a:pt x="4656973" y="1610610"/>
                    <a:pt x="4660635" y="1610610"/>
                    <a:pt x="4663077" y="1613051"/>
                  </a:cubicBezTo>
                  <a:cubicBezTo>
                    <a:pt x="4664297" y="1614272"/>
                    <a:pt x="4670401" y="1615493"/>
                    <a:pt x="4670401" y="1616713"/>
                  </a:cubicBezTo>
                  <a:cubicBezTo>
                    <a:pt x="4671622" y="1617934"/>
                    <a:pt x="4674063" y="1619155"/>
                    <a:pt x="4675284" y="1620376"/>
                  </a:cubicBezTo>
                  <a:cubicBezTo>
                    <a:pt x="4676504" y="1622817"/>
                    <a:pt x="4678946" y="1625258"/>
                    <a:pt x="4681387" y="1626479"/>
                  </a:cubicBezTo>
                  <a:cubicBezTo>
                    <a:pt x="4682608" y="1626479"/>
                    <a:pt x="4688711" y="1627700"/>
                    <a:pt x="4689932" y="1627700"/>
                  </a:cubicBezTo>
                  <a:cubicBezTo>
                    <a:pt x="4692374" y="1628920"/>
                    <a:pt x="4696036" y="1630141"/>
                    <a:pt x="4698477" y="1631362"/>
                  </a:cubicBezTo>
                  <a:cubicBezTo>
                    <a:pt x="4700918" y="1632583"/>
                    <a:pt x="4702139" y="1632583"/>
                    <a:pt x="4704581" y="1633803"/>
                  </a:cubicBezTo>
                  <a:cubicBezTo>
                    <a:pt x="4707022" y="1635024"/>
                    <a:pt x="4708243" y="1636245"/>
                    <a:pt x="4710684" y="1637465"/>
                  </a:cubicBezTo>
                  <a:cubicBezTo>
                    <a:pt x="4709463" y="1637465"/>
                    <a:pt x="4709463" y="1638686"/>
                    <a:pt x="4709463" y="1639907"/>
                  </a:cubicBezTo>
                  <a:cubicBezTo>
                    <a:pt x="4708243" y="1641127"/>
                    <a:pt x="4709463" y="1638686"/>
                    <a:pt x="4705801" y="1639907"/>
                  </a:cubicBezTo>
                  <a:cubicBezTo>
                    <a:pt x="4703360" y="1641127"/>
                    <a:pt x="4703360" y="1642348"/>
                    <a:pt x="4699698" y="1638686"/>
                  </a:cubicBezTo>
                  <a:cubicBezTo>
                    <a:pt x="4698477" y="1637465"/>
                    <a:pt x="4696036" y="1636245"/>
                    <a:pt x="4693594" y="1637465"/>
                  </a:cubicBezTo>
                  <a:cubicBezTo>
                    <a:pt x="4693594" y="1637465"/>
                    <a:pt x="4694815" y="1635024"/>
                    <a:pt x="4692374" y="1636245"/>
                  </a:cubicBezTo>
                  <a:cubicBezTo>
                    <a:pt x="4692374" y="1636245"/>
                    <a:pt x="4691153" y="1636245"/>
                    <a:pt x="4691153" y="1635024"/>
                  </a:cubicBezTo>
                  <a:cubicBezTo>
                    <a:pt x="4689932" y="1632583"/>
                    <a:pt x="4688711" y="1633803"/>
                    <a:pt x="4687491" y="1635024"/>
                  </a:cubicBezTo>
                  <a:cubicBezTo>
                    <a:pt x="4686270" y="1636245"/>
                    <a:pt x="4686270" y="1637465"/>
                    <a:pt x="4683829" y="1635024"/>
                  </a:cubicBezTo>
                  <a:cubicBezTo>
                    <a:pt x="4682608" y="1633803"/>
                    <a:pt x="4680167" y="1631362"/>
                    <a:pt x="4680167" y="1633803"/>
                  </a:cubicBezTo>
                  <a:cubicBezTo>
                    <a:pt x="4680167" y="1635024"/>
                    <a:pt x="4678946" y="1635024"/>
                    <a:pt x="4678946" y="1635024"/>
                  </a:cubicBezTo>
                  <a:cubicBezTo>
                    <a:pt x="4677725" y="1635024"/>
                    <a:pt x="4677725" y="1632583"/>
                    <a:pt x="4675284" y="1632583"/>
                  </a:cubicBezTo>
                  <a:cubicBezTo>
                    <a:pt x="4674063" y="1632583"/>
                    <a:pt x="4672842" y="1632583"/>
                    <a:pt x="4672842" y="1632583"/>
                  </a:cubicBezTo>
                  <a:cubicBezTo>
                    <a:pt x="4672842" y="1633803"/>
                    <a:pt x="4671622" y="1632583"/>
                    <a:pt x="4669180" y="1631362"/>
                  </a:cubicBezTo>
                  <a:cubicBezTo>
                    <a:pt x="4666739" y="1628920"/>
                    <a:pt x="4667960" y="1630141"/>
                    <a:pt x="4665518" y="1630141"/>
                  </a:cubicBezTo>
                  <a:cubicBezTo>
                    <a:pt x="4664297" y="1630141"/>
                    <a:pt x="4665518" y="1630141"/>
                    <a:pt x="4663077" y="1630141"/>
                  </a:cubicBezTo>
                  <a:cubicBezTo>
                    <a:pt x="4661856" y="1630141"/>
                    <a:pt x="4660635" y="1628920"/>
                    <a:pt x="4660635" y="1628920"/>
                  </a:cubicBezTo>
                  <a:cubicBezTo>
                    <a:pt x="4659415" y="1628920"/>
                    <a:pt x="4659415" y="1627700"/>
                    <a:pt x="4658194" y="1627700"/>
                  </a:cubicBezTo>
                  <a:cubicBezTo>
                    <a:pt x="4656973" y="1627700"/>
                    <a:pt x="4655753" y="1627700"/>
                    <a:pt x="4654532" y="1627700"/>
                  </a:cubicBezTo>
                  <a:cubicBezTo>
                    <a:pt x="4654532" y="1627700"/>
                    <a:pt x="4654532" y="1627700"/>
                    <a:pt x="4654532" y="1627700"/>
                  </a:cubicBezTo>
                  <a:cubicBezTo>
                    <a:pt x="4652090" y="1626479"/>
                    <a:pt x="4652090" y="1624038"/>
                    <a:pt x="4650870" y="1624038"/>
                  </a:cubicBezTo>
                  <a:cubicBezTo>
                    <a:pt x="4649649" y="1624038"/>
                    <a:pt x="4648428" y="1624038"/>
                    <a:pt x="4648428" y="1622817"/>
                  </a:cubicBezTo>
                  <a:cubicBezTo>
                    <a:pt x="4648428" y="1621596"/>
                    <a:pt x="4648428" y="1620376"/>
                    <a:pt x="4648428" y="1617934"/>
                  </a:cubicBezTo>
                  <a:cubicBezTo>
                    <a:pt x="4648428" y="1616713"/>
                    <a:pt x="4647208" y="1617934"/>
                    <a:pt x="4645987" y="1620376"/>
                  </a:cubicBezTo>
                  <a:cubicBezTo>
                    <a:pt x="4644766" y="1622817"/>
                    <a:pt x="4644766" y="1624038"/>
                    <a:pt x="4645987" y="1624038"/>
                  </a:cubicBezTo>
                  <a:cubicBezTo>
                    <a:pt x="4645987" y="1624038"/>
                    <a:pt x="4647208" y="1626479"/>
                    <a:pt x="4648428" y="1627700"/>
                  </a:cubicBezTo>
                  <a:cubicBezTo>
                    <a:pt x="4648428" y="1627700"/>
                    <a:pt x="4649649" y="1628920"/>
                    <a:pt x="4650870" y="1630141"/>
                  </a:cubicBezTo>
                  <a:cubicBezTo>
                    <a:pt x="4650870" y="1630141"/>
                    <a:pt x="4649649" y="1630141"/>
                    <a:pt x="4649649" y="1630141"/>
                  </a:cubicBezTo>
                  <a:cubicBezTo>
                    <a:pt x="4648428" y="1630141"/>
                    <a:pt x="4649649" y="1631362"/>
                    <a:pt x="4650870" y="1631362"/>
                  </a:cubicBezTo>
                  <a:cubicBezTo>
                    <a:pt x="4652090" y="1632583"/>
                    <a:pt x="4653311" y="1632583"/>
                    <a:pt x="4653311" y="1632583"/>
                  </a:cubicBezTo>
                  <a:cubicBezTo>
                    <a:pt x="4653311" y="1632583"/>
                    <a:pt x="4653311" y="1632583"/>
                    <a:pt x="4653311" y="1632583"/>
                  </a:cubicBezTo>
                  <a:cubicBezTo>
                    <a:pt x="4654532" y="1633803"/>
                    <a:pt x="4654532" y="1633803"/>
                    <a:pt x="4654532" y="1635024"/>
                  </a:cubicBezTo>
                  <a:cubicBezTo>
                    <a:pt x="4654532" y="1636245"/>
                    <a:pt x="4656973" y="1637465"/>
                    <a:pt x="4658194" y="1638686"/>
                  </a:cubicBezTo>
                  <a:cubicBezTo>
                    <a:pt x="4659415" y="1639907"/>
                    <a:pt x="4661856" y="1639907"/>
                    <a:pt x="4661856" y="1641127"/>
                  </a:cubicBezTo>
                  <a:cubicBezTo>
                    <a:pt x="4663077" y="1642348"/>
                    <a:pt x="4665518" y="1643569"/>
                    <a:pt x="4666739" y="1646010"/>
                  </a:cubicBezTo>
                  <a:cubicBezTo>
                    <a:pt x="4667960" y="1648452"/>
                    <a:pt x="4670401" y="1652114"/>
                    <a:pt x="4672842" y="1653334"/>
                  </a:cubicBezTo>
                  <a:cubicBezTo>
                    <a:pt x="4674063" y="1654555"/>
                    <a:pt x="4681387" y="1654555"/>
                    <a:pt x="4682608" y="1655776"/>
                  </a:cubicBezTo>
                  <a:cubicBezTo>
                    <a:pt x="4686270" y="1656997"/>
                    <a:pt x="4689932" y="1658217"/>
                    <a:pt x="4692374" y="1659438"/>
                  </a:cubicBezTo>
                  <a:cubicBezTo>
                    <a:pt x="4694815" y="1660659"/>
                    <a:pt x="4697256" y="1660659"/>
                    <a:pt x="4699698" y="1661879"/>
                  </a:cubicBezTo>
                  <a:cubicBezTo>
                    <a:pt x="4704581" y="1664321"/>
                    <a:pt x="4705801" y="1665541"/>
                    <a:pt x="4709463" y="1666762"/>
                  </a:cubicBezTo>
                  <a:cubicBezTo>
                    <a:pt x="4709463" y="1666762"/>
                    <a:pt x="4708243" y="1667983"/>
                    <a:pt x="4708243" y="1667983"/>
                  </a:cubicBezTo>
                  <a:cubicBezTo>
                    <a:pt x="4707022" y="1669204"/>
                    <a:pt x="4708243" y="1666762"/>
                    <a:pt x="4704581" y="1667983"/>
                  </a:cubicBezTo>
                  <a:cubicBezTo>
                    <a:pt x="4702139" y="1669204"/>
                    <a:pt x="4702139" y="1670424"/>
                    <a:pt x="4698477" y="1665541"/>
                  </a:cubicBezTo>
                  <a:cubicBezTo>
                    <a:pt x="4697256" y="1664321"/>
                    <a:pt x="4694815" y="1663100"/>
                    <a:pt x="4692374" y="1664321"/>
                  </a:cubicBezTo>
                  <a:cubicBezTo>
                    <a:pt x="4692374" y="1664321"/>
                    <a:pt x="4693594" y="1661879"/>
                    <a:pt x="4691153" y="1663100"/>
                  </a:cubicBezTo>
                  <a:cubicBezTo>
                    <a:pt x="4691153" y="1663100"/>
                    <a:pt x="4689932" y="1663100"/>
                    <a:pt x="4688711" y="1661879"/>
                  </a:cubicBezTo>
                  <a:cubicBezTo>
                    <a:pt x="4686270" y="1659438"/>
                    <a:pt x="4686270" y="1660659"/>
                    <a:pt x="4685049" y="1661879"/>
                  </a:cubicBezTo>
                  <a:cubicBezTo>
                    <a:pt x="4683829" y="1663100"/>
                    <a:pt x="4683829" y="1664321"/>
                    <a:pt x="4681387" y="1661879"/>
                  </a:cubicBezTo>
                  <a:cubicBezTo>
                    <a:pt x="4680167" y="1660659"/>
                    <a:pt x="4677725" y="1658217"/>
                    <a:pt x="4677725" y="1660659"/>
                  </a:cubicBezTo>
                  <a:cubicBezTo>
                    <a:pt x="4677725" y="1661879"/>
                    <a:pt x="4676504" y="1661879"/>
                    <a:pt x="4676504" y="1661879"/>
                  </a:cubicBezTo>
                  <a:cubicBezTo>
                    <a:pt x="4675284" y="1661879"/>
                    <a:pt x="4675284" y="1659438"/>
                    <a:pt x="4672842" y="1659438"/>
                  </a:cubicBezTo>
                  <a:cubicBezTo>
                    <a:pt x="4671622" y="1659438"/>
                    <a:pt x="4670401" y="1659438"/>
                    <a:pt x="4670401" y="1659438"/>
                  </a:cubicBezTo>
                  <a:cubicBezTo>
                    <a:pt x="4670401" y="1660659"/>
                    <a:pt x="4669180" y="1659438"/>
                    <a:pt x="4667960" y="1658217"/>
                  </a:cubicBezTo>
                  <a:cubicBezTo>
                    <a:pt x="4665518" y="1655776"/>
                    <a:pt x="4666739" y="1656997"/>
                    <a:pt x="4665518" y="1656997"/>
                  </a:cubicBezTo>
                  <a:cubicBezTo>
                    <a:pt x="4664297" y="1656997"/>
                    <a:pt x="4665518" y="1656997"/>
                    <a:pt x="4663077" y="1656997"/>
                  </a:cubicBezTo>
                  <a:cubicBezTo>
                    <a:pt x="4661856" y="1656997"/>
                    <a:pt x="4661856" y="1655776"/>
                    <a:pt x="4660635" y="1655776"/>
                  </a:cubicBezTo>
                  <a:cubicBezTo>
                    <a:pt x="4659415" y="1655776"/>
                    <a:pt x="4659415" y="1654555"/>
                    <a:pt x="4659415" y="1654555"/>
                  </a:cubicBezTo>
                  <a:cubicBezTo>
                    <a:pt x="4656973" y="1654555"/>
                    <a:pt x="4655753" y="1652114"/>
                    <a:pt x="4654532" y="1652114"/>
                  </a:cubicBezTo>
                  <a:cubicBezTo>
                    <a:pt x="4652090" y="1653334"/>
                    <a:pt x="4652090" y="1652114"/>
                    <a:pt x="4649649" y="1648452"/>
                  </a:cubicBezTo>
                  <a:cubicBezTo>
                    <a:pt x="4649649" y="1647231"/>
                    <a:pt x="4648428" y="1648452"/>
                    <a:pt x="4648428" y="1650893"/>
                  </a:cubicBezTo>
                  <a:cubicBezTo>
                    <a:pt x="4648428" y="1652114"/>
                    <a:pt x="4649649" y="1653334"/>
                    <a:pt x="4649649" y="1653334"/>
                  </a:cubicBezTo>
                  <a:cubicBezTo>
                    <a:pt x="4649649" y="1653334"/>
                    <a:pt x="4652090" y="1655776"/>
                    <a:pt x="4652090" y="1655776"/>
                  </a:cubicBezTo>
                  <a:cubicBezTo>
                    <a:pt x="4652090" y="1655776"/>
                    <a:pt x="4653311" y="1655776"/>
                    <a:pt x="4654532" y="1656997"/>
                  </a:cubicBezTo>
                  <a:cubicBezTo>
                    <a:pt x="4655753" y="1658217"/>
                    <a:pt x="4656973" y="1658217"/>
                    <a:pt x="4658194" y="1659438"/>
                  </a:cubicBezTo>
                  <a:cubicBezTo>
                    <a:pt x="4659415" y="1660659"/>
                    <a:pt x="4660635" y="1660659"/>
                    <a:pt x="4661856" y="1660659"/>
                  </a:cubicBezTo>
                  <a:cubicBezTo>
                    <a:pt x="4663077" y="1660659"/>
                    <a:pt x="4665518" y="1661879"/>
                    <a:pt x="4665518" y="1661879"/>
                  </a:cubicBezTo>
                  <a:cubicBezTo>
                    <a:pt x="4666739" y="1663100"/>
                    <a:pt x="4669180" y="1663100"/>
                    <a:pt x="4670401" y="1665541"/>
                  </a:cubicBezTo>
                  <a:cubicBezTo>
                    <a:pt x="4670401" y="1665541"/>
                    <a:pt x="4671622" y="1666762"/>
                    <a:pt x="4671622" y="1667983"/>
                  </a:cubicBezTo>
                  <a:cubicBezTo>
                    <a:pt x="4671622" y="1669204"/>
                    <a:pt x="4670401" y="1669204"/>
                    <a:pt x="4670401" y="1669204"/>
                  </a:cubicBezTo>
                  <a:cubicBezTo>
                    <a:pt x="4669180" y="1669204"/>
                    <a:pt x="4669180" y="1666762"/>
                    <a:pt x="4666739" y="1666762"/>
                  </a:cubicBezTo>
                  <a:cubicBezTo>
                    <a:pt x="4665518" y="1666762"/>
                    <a:pt x="4664297" y="1666762"/>
                    <a:pt x="4664297" y="1666762"/>
                  </a:cubicBezTo>
                  <a:cubicBezTo>
                    <a:pt x="4663077" y="1667983"/>
                    <a:pt x="4663077" y="1666762"/>
                    <a:pt x="4660635" y="1665541"/>
                  </a:cubicBezTo>
                  <a:cubicBezTo>
                    <a:pt x="4658194" y="1663100"/>
                    <a:pt x="4659415" y="1664321"/>
                    <a:pt x="4656973" y="1664321"/>
                  </a:cubicBezTo>
                  <a:cubicBezTo>
                    <a:pt x="4655753" y="1664321"/>
                    <a:pt x="4656973" y="1664321"/>
                    <a:pt x="4654532" y="1664321"/>
                  </a:cubicBezTo>
                  <a:cubicBezTo>
                    <a:pt x="4653311" y="1664321"/>
                    <a:pt x="4652090" y="1663100"/>
                    <a:pt x="4652090" y="1663100"/>
                  </a:cubicBezTo>
                  <a:cubicBezTo>
                    <a:pt x="4650870" y="1663100"/>
                    <a:pt x="4650870" y="1661879"/>
                    <a:pt x="4650870" y="1661879"/>
                  </a:cubicBezTo>
                  <a:cubicBezTo>
                    <a:pt x="4648428" y="1661879"/>
                    <a:pt x="4647208" y="1659438"/>
                    <a:pt x="4645987" y="1660659"/>
                  </a:cubicBezTo>
                  <a:cubicBezTo>
                    <a:pt x="4643546" y="1661879"/>
                    <a:pt x="4643546" y="1661879"/>
                    <a:pt x="4639883" y="1659438"/>
                  </a:cubicBezTo>
                  <a:cubicBezTo>
                    <a:pt x="4638663" y="1659438"/>
                    <a:pt x="4638663" y="1659438"/>
                    <a:pt x="4639883" y="1661879"/>
                  </a:cubicBezTo>
                  <a:cubicBezTo>
                    <a:pt x="4641104" y="1663100"/>
                    <a:pt x="4641104" y="1664321"/>
                    <a:pt x="4642325" y="1663100"/>
                  </a:cubicBezTo>
                  <a:cubicBezTo>
                    <a:pt x="4642325" y="1663100"/>
                    <a:pt x="4644766" y="1664321"/>
                    <a:pt x="4645987" y="1664321"/>
                  </a:cubicBezTo>
                  <a:cubicBezTo>
                    <a:pt x="4647208" y="1664321"/>
                    <a:pt x="4650870" y="1664321"/>
                    <a:pt x="4653311" y="1667983"/>
                  </a:cubicBezTo>
                  <a:cubicBezTo>
                    <a:pt x="4654532" y="1669204"/>
                    <a:pt x="4660635" y="1670424"/>
                    <a:pt x="4661856" y="1671645"/>
                  </a:cubicBezTo>
                  <a:cubicBezTo>
                    <a:pt x="4663077" y="1672866"/>
                    <a:pt x="4665518" y="1674086"/>
                    <a:pt x="4666739" y="1675307"/>
                  </a:cubicBezTo>
                  <a:cubicBezTo>
                    <a:pt x="4667960" y="1677748"/>
                    <a:pt x="4670401" y="1680190"/>
                    <a:pt x="4672842" y="1682631"/>
                  </a:cubicBezTo>
                  <a:cubicBezTo>
                    <a:pt x="4672842" y="1682631"/>
                    <a:pt x="4674063" y="1682631"/>
                    <a:pt x="4675284" y="1682631"/>
                  </a:cubicBezTo>
                  <a:cubicBezTo>
                    <a:pt x="4675284" y="1682631"/>
                    <a:pt x="4675284" y="1682631"/>
                    <a:pt x="4675284" y="1682631"/>
                  </a:cubicBezTo>
                  <a:cubicBezTo>
                    <a:pt x="4674063" y="1683852"/>
                    <a:pt x="4674063" y="1685073"/>
                    <a:pt x="4671622" y="1682631"/>
                  </a:cubicBezTo>
                  <a:cubicBezTo>
                    <a:pt x="4670401" y="1681411"/>
                    <a:pt x="4667960" y="1678969"/>
                    <a:pt x="4667960" y="1681411"/>
                  </a:cubicBezTo>
                  <a:cubicBezTo>
                    <a:pt x="4667960" y="1682631"/>
                    <a:pt x="4666739" y="1682631"/>
                    <a:pt x="4666739" y="1682631"/>
                  </a:cubicBezTo>
                  <a:cubicBezTo>
                    <a:pt x="4665518" y="1682631"/>
                    <a:pt x="4665518" y="1680190"/>
                    <a:pt x="4663077" y="1680190"/>
                  </a:cubicBezTo>
                  <a:cubicBezTo>
                    <a:pt x="4661856" y="1680190"/>
                    <a:pt x="4660635" y="1680190"/>
                    <a:pt x="4660635" y="1680190"/>
                  </a:cubicBezTo>
                  <a:cubicBezTo>
                    <a:pt x="4659415" y="1681411"/>
                    <a:pt x="4658194" y="1680190"/>
                    <a:pt x="4656973" y="1678969"/>
                  </a:cubicBezTo>
                  <a:cubicBezTo>
                    <a:pt x="4654532" y="1676528"/>
                    <a:pt x="4655753" y="1677748"/>
                    <a:pt x="4654532" y="1677748"/>
                  </a:cubicBezTo>
                  <a:cubicBezTo>
                    <a:pt x="4653311" y="1677748"/>
                    <a:pt x="4654532" y="1677748"/>
                    <a:pt x="4652090" y="1677748"/>
                  </a:cubicBezTo>
                  <a:cubicBezTo>
                    <a:pt x="4650870" y="1677748"/>
                    <a:pt x="4650870" y="1676528"/>
                    <a:pt x="4649649" y="1676528"/>
                  </a:cubicBezTo>
                  <a:cubicBezTo>
                    <a:pt x="4648428" y="1676528"/>
                    <a:pt x="4648428" y="1675307"/>
                    <a:pt x="4648428" y="1675307"/>
                  </a:cubicBezTo>
                  <a:cubicBezTo>
                    <a:pt x="4645987" y="1675307"/>
                    <a:pt x="4644766" y="1672866"/>
                    <a:pt x="4643546" y="1672866"/>
                  </a:cubicBezTo>
                  <a:cubicBezTo>
                    <a:pt x="4641104" y="1674086"/>
                    <a:pt x="4641104" y="1672866"/>
                    <a:pt x="4637442" y="1670424"/>
                  </a:cubicBezTo>
                  <a:cubicBezTo>
                    <a:pt x="4636221" y="1669204"/>
                    <a:pt x="4636221" y="1670424"/>
                    <a:pt x="4637442" y="1672866"/>
                  </a:cubicBezTo>
                  <a:cubicBezTo>
                    <a:pt x="4637442" y="1674086"/>
                    <a:pt x="4638663" y="1675307"/>
                    <a:pt x="4638663" y="1675307"/>
                  </a:cubicBezTo>
                  <a:cubicBezTo>
                    <a:pt x="4638663" y="1675307"/>
                    <a:pt x="4641104" y="1676528"/>
                    <a:pt x="4642325" y="1677748"/>
                  </a:cubicBezTo>
                  <a:cubicBezTo>
                    <a:pt x="4643546" y="1677748"/>
                    <a:pt x="4647208" y="1678969"/>
                    <a:pt x="4649649" y="1682631"/>
                  </a:cubicBezTo>
                  <a:cubicBezTo>
                    <a:pt x="4649649" y="1683852"/>
                    <a:pt x="4652090" y="1683852"/>
                    <a:pt x="4653311" y="1685073"/>
                  </a:cubicBezTo>
                  <a:cubicBezTo>
                    <a:pt x="4654532" y="1686293"/>
                    <a:pt x="4656973" y="1686293"/>
                    <a:pt x="4656973" y="1687514"/>
                  </a:cubicBezTo>
                  <a:cubicBezTo>
                    <a:pt x="4658194" y="1688735"/>
                    <a:pt x="4660635" y="1689955"/>
                    <a:pt x="4661856" y="1691176"/>
                  </a:cubicBezTo>
                  <a:cubicBezTo>
                    <a:pt x="4661856" y="1692397"/>
                    <a:pt x="4663077" y="1692397"/>
                    <a:pt x="4663077" y="1693618"/>
                  </a:cubicBezTo>
                  <a:cubicBezTo>
                    <a:pt x="4663077" y="1693618"/>
                    <a:pt x="4661856" y="1694838"/>
                    <a:pt x="4661856" y="1693618"/>
                  </a:cubicBezTo>
                  <a:cubicBezTo>
                    <a:pt x="4660635" y="1693618"/>
                    <a:pt x="4660635" y="1691176"/>
                    <a:pt x="4658194" y="1691176"/>
                  </a:cubicBezTo>
                  <a:cubicBezTo>
                    <a:pt x="4656973" y="1691176"/>
                    <a:pt x="4655753" y="1691176"/>
                    <a:pt x="4655753" y="1692397"/>
                  </a:cubicBezTo>
                  <a:cubicBezTo>
                    <a:pt x="4655753" y="1693618"/>
                    <a:pt x="4653311" y="1692397"/>
                    <a:pt x="4652090" y="1691176"/>
                  </a:cubicBezTo>
                  <a:cubicBezTo>
                    <a:pt x="4648428" y="1688735"/>
                    <a:pt x="4649649" y="1689955"/>
                    <a:pt x="4648428" y="1689955"/>
                  </a:cubicBezTo>
                  <a:cubicBezTo>
                    <a:pt x="4647208" y="1689955"/>
                    <a:pt x="4648428" y="1689955"/>
                    <a:pt x="4645987" y="1689955"/>
                  </a:cubicBezTo>
                  <a:cubicBezTo>
                    <a:pt x="4644766" y="1689955"/>
                    <a:pt x="4643546" y="1689955"/>
                    <a:pt x="4643546" y="1689955"/>
                  </a:cubicBezTo>
                  <a:cubicBezTo>
                    <a:pt x="4642325" y="1689955"/>
                    <a:pt x="4641104" y="1688735"/>
                    <a:pt x="4641104" y="1688735"/>
                  </a:cubicBezTo>
                  <a:cubicBezTo>
                    <a:pt x="4638663" y="1688735"/>
                    <a:pt x="4636221" y="1687514"/>
                    <a:pt x="4635001" y="1688735"/>
                  </a:cubicBezTo>
                  <a:cubicBezTo>
                    <a:pt x="4632559" y="1691176"/>
                    <a:pt x="4632559" y="1689955"/>
                    <a:pt x="4628897" y="1688735"/>
                  </a:cubicBezTo>
                  <a:cubicBezTo>
                    <a:pt x="4627676" y="1688735"/>
                    <a:pt x="4628897" y="1689955"/>
                    <a:pt x="4630118" y="1691176"/>
                  </a:cubicBezTo>
                  <a:cubicBezTo>
                    <a:pt x="4631339" y="1692397"/>
                    <a:pt x="4632559" y="1692397"/>
                    <a:pt x="4632559" y="1692397"/>
                  </a:cubicBezTo>
                  <a:cubicBezTo>
                    <a:pt x="4632559" y="1692397"/>
                    <a:pt x="4635001" y="1692397"/>
                    <a:pt x="4636221" y="1692397"/>
                  </a:cubicBezTo>
                  <a:cubicBezTo>
                    <a:pt x="4637442" y="1692397"/>
                    <a:pt x="4641104" y="1691176"/>
                    <a:pt x="4644766" y="1693618"/>
                  </a:cubicBezTo>
                  <a:cubicBezTo>
                    <a:pt x="4645987" y="1694838"/>
                    <a:pt x="4652090" y="1694838"/>
                    <a:pt x="4654532" y="1696059"/>
                  </a:cubicBezTo>
                  <a:cubicBezTo>
                    <a:pt x="4655753" y="1697280"/>
                    <a:pt x="4659415" y="1697280"/>
                    <a:pt x="4660635" y="1699721"/>
                  </a:cubicBezTo>
                  <a:cubicBezTo>
                    <a:pt x="4663077" y="1702162"/>
                    <a:pt x="4665518" y="1704604"/>
                    <a:pt x="4669180" y="1705825"/>
                  </a:cubicBezTo>
                  <a:cubicBezTo>
                    <a:pt x="4670401" y="1705825"/>
                    <a:pt x="4677725" y="1705825"/>
                    <a:pt x="4678946" y="1705825"/>
                  </a:cubicBezTo>
                  <a:cubicBezTo>
                    <a:pt x="4682608" y="1707045"/>
                    <a:pt x="4686270" y="1707045"/>
                    <a:pt x="4689932" y="1708266"/>
                  </a:cubicBezTo>
                  <a:cubicBezTo>
                    <a:pt x="4692374" y="1709487"/>
                    <a:pt x="4694815" y="1709487"/>
                    <a:pt x="4697256" y="1710707"/>
                  </a:cubicBezTo>
                  <a:cubicBezTo>
                    <a:pt x="4704581" y="1713149"/>
                    <a:pt x="4703360" y="1715590"/>
                    <a:pt x="4710684" y="1715590"/>
                  </a:cubicBezTo>
                  <a:cubicBezTo>
                    <a:pt x="4710684" y="1715590"/>
                    <a:pt x="4711905" y="1715590"/>
                    <a:pt x="4711905" y="1715590"/>
                  </a:cubicBezTo>
                  <a:cubicBezTo>
                    <a:pt x="4711905" y="1715590"/>
                    <a:pt x="4711905" y="1715590"/>
                    <a:pt x="4711905" y="1716811"/>
                  </a:cubicBezTo>
                  <a:cubicBezTo>
                    <a:pt x="4710684" y="1718032"/>
                    <a:pt x="4708243" y="1711928"/>
                    <a:pt x="4708243" y="1718032"/>
                  </a:cubicBezTo>
                  <a:cubicBezTo>
                    <a:pt x="4708243" y="1719252"/>
                    <a:pt x="4707022" y="1718032"/>
                    <a:pt x="4707022" y="1716811"/>
                  </a:cubicBezTo>
                  <a:cubicBezTo>
                    <a:pt x="4704581" y="1713149"/>
                    <a:pt x="4703360" y="1715590"/>
                    <a:pt x="4702139" y="1718032"/>
                  </a:cubicBezTo>
                  <a:cubicBezTo>
                    <a:pt x="4700918" y="1720473"/>
                    <a:pt x="4702139" y="1716811"/>
                    <a:pt x="4697256" y="1719252"/>
                  </a:cubicBezTo>
                  <a:cubicBezTo>
                    <a:pt x="4694815" y="1720473"/>
                    <a:pt x="4694815" y="1721694"/>
                    <a:pt x="4688711" y="1718032"/>
                  </a:cubicBezTo>
                  <a:cubicBezTo>
                    <a:pt x="4686270" y="1716811"/>
                    <a:pt x="4682608" y="1715590"/>
                    <a:pt x="4680167" y="1718032"/>
                  </a:cubicBezTo>
                  <a:cubicBezTo>
                    <a:pt x="4680167" y="1718032"/>
                    <a:pt x="4680167" y="1714369"/>
                    <a:pt x="4677725" y="1716811"/>
                  </a:cubicBezTo>
                  <a:cubicBezTo>
                    <a:pt x="4677725" y="1716811"/>
                    <a:pt x="4676504" y="1716811"/>
                    <a:pt x="4675284" y="1715590"/>
                  </a:cubicBezTo>
                  <a:cubicBezTo>
                    <a:pt x="4671622" y="1713149"/>
                    <a:pt x="4671622" y="1715590"/>
                    <a:pt x="4671622" y="1716811"/>
                  </a:cubicBezTo>
                  <a:cubicBezTo>
                    <a:pt x="4670401" y="1718032"/>
                    <a:pt x="4670401" y="1719252"/>
                    <a:pt x="4667960" y="1718032"/>
                  </a:cubicBezTo>
                  <a:cubicBezTo>
                    <a:pt x="4665518" y="1716811"/>
                    <a:pt x="4663077" y="1714369"/>
                    <a:pt x="4663077" y="1716811"/>
                  </a:cubicBezTo>
                  <a:cubicBezTo>
                    <a:pt x="4663077" y="1718032"/>
                    <a:pt x="4663077" y="1719252"/>
                    <a:pt x="4661856" y="1718032"/>
                  </a:cubicBezTo>
                  <a:cubicBezTo>
                    <a:pt x="4660635" y="1718032"/>
                    <a:pt x="4659415" y="1714369"/>
                    <a:pt x="4656973" y="1715590"/>
                  </a:cubicBezTo>
                  <a:cubicBezTo>
                    <a:pt x="4655753" y="1715590"/>
                    <a:pt x="4654532" y="1715590"/>
                    <a:pt x="4654532" y="1716811"/>
                  </a:cubicBezTo>
                  <a:cubicBezTo>
                    <a:pt x="4654532" y="1718032"/>
                    <a:pt x="4652090" y="1716811"/>
                    <a:pt x="4650870" y="1715590"/>
                  </a:cubicBezTo>
                  <a:cubicBezTo>
                    <a:pt x="4647208" y="1713149"/>
                    <a:pt x="4648428" y="1714369"/>
                    <a:pt x="4647208" y="1715590"/>
                  </a:cubicBezTo>
                  <a:cubicBezTo>
                    <a:pt x="4645987" y="1715590"/>
                    <a:pt x="4647208" y="1715590"/>
                    <a:pt x="4644766" y="1715590"/>
                  </a:cubicBezTo>
                  <a:cubicBezTo>
                    <a:pt x="4643546" y="1715590"/>
                    <a:pt x="4642325" y="1715590"/>
                    <a:pt x="4641104" y="1715590"/>
                  </a:cubicBezTo>
                  <a:cubicBezTo>
                    <a:pt x="4639883" y="1715590"/>
                    <a:pt x="4638663" y="1714369"/>
                    <a:pt x="4638663" y="1714369"/>
                  </a:cubicBezTo>
                  <a:cubicBezTo>
                    <a:pt x="4636221" y="1714369"/>
                    <a:pt x="4632559" y="1713149"/>
                    <a:pt x="4631339" y="1714369"/>
                  </a:cubicBezTo>
                  <a:cubicBezTo>
                    <a:pt x="4628897" y="1716811"/>
                    <a:pt x="4628897" y="1715590"/>
                    <a:pt x="4624014" y="1714369"/>
                  </a:cubicBezTo>
                  <a:cubicBezTo>
                    <a:pt x="4622794" y="1714369"/>
                    <a:pt x="4624014" y="1715590"/>
                    <a:pt x="4625235" y="1716811"/>
                  </a:cubicBezTo>
                  <a:cubicBezTo>
                    <a:pt x="4626456" y="1718032"/>
                    <a:pt x="4627676" y="1719252"/>
                    <a:pt x="4628897" y="1718032"/>
                  </a:cubicBezTo>
                  <a:cubicBezTo>
                    <a:pt x="4628897" y="1718032"/>
                    <a:pt x="4632559" y="1718032"/>
                    <a:pt x="4633780" y="1718032"/>
                  </a:cubicBezTo>
                  <a:cubicBezTo>
                    <a:pt x="4635001" y="1718032"/>
                    <a:pt x="4639883" y="1716811"/>
                    <a:pt x="4643546" y="1720473"/>
                  </a:cubicBezTo>
                  <a:cubicBezTo>
                    <a:pt x="4645987" y="1721694"/>
                    <a:pt x="4652090" y="1721694"/>
                    <a:pt x="4654532" y="1722914"/>
                  </a:cubicBezTo>
                  <a:cubicBezTo>
                    <a:pt x="4656973" y="1724135"/>
                    <a:pt x="4659415" y="1724135"/>
                    <a:pt x="4661856" y="1726576"/>
                  </a:cubicBezTo>
                  <a:cubicBezTo>
                    <a:pt x="4661856" y="1726576"/>
                    <a:pt x="4661856" y="1726576"/>
                    <a:pt x="4663077" y="1727797"/>
                  </a:cubicBezTo>
                  <a:cubicBezTo>
                    <a:pt x="4663077" y="1727797"/>
                    <a:pt x="4663077" y="1727797"/>
                    <a:pt x="4661856" y="1727797"/>
                  </a:cubicBezTo>
                  <a:cubicBezTo>
                    <a:pt x="4660635" y="1727797"/>
                    <a:pt x="4659415" y="1727797"/>
                    <a:pt x="4659415" y="1727797"/>
                  </a:cubicBezTo>
                  <a:cubicBezTo>
                    <a:pt x="4656973" y="1727797"/>
                    <a:pt x="4654532" y="1727797"/>
                    <a:pt x="4654532" y="1729018"/>
                  </a:cubicBezTo>
                  <a:cubicBezTo>
                    <a:pt x="4653311" y="1731459"/>
                    <a:pt x="4653311" y="1730239"/>
                    <a:pt x="4649649" y="1730239"/>
                  </a:cubicBezTo>
                  <a:cubicBezTo>
                    <a:pt x="4648428" y="1730239"/>
                    <a:pt x="4649649" y="1731459"/>
                    <a:pt x="4650870" y="1731459"/>
                  </a:cubicBezTo>
                  <a:cubicBezTo>
                    <a:pt x="4652090" y="1731459"/>
                    <a:pt x="4653311" y="1732680"/>
                    <a:pt x="4653311" y="1731459"/>
                  </a:cubicBezTo>
                  <a:cubicBezTo>
                    <a:pt x="4653311" y="1731459"/>
                    <a:pt x="4655753" y="1731459"/>
                    <a:pt x="4655753" y="1731459"/>
                  </a:cubicBezTo>
                  <a:cubicBezTo>
                    <a:pt x="4656973" y="1731459"/>
                    <a:pt x="4659415" y="1730239"/>
                    <a:pt x="4663077" y="1731459"/>
                  </a:cubicBezTo>
                  <a:cubicBezTo>
                    <a:pt x="4664297" y="1731459"/>
                    <a:pt x="4666739" y="1731459"/>
                    <a:pt x="4667960" y="1732680"/>
                  </a:cubicBezTo>
                  <a:cubicBezTo>
                    <a:pt x="4669180" y="1732680"/>
                    <a:pt x="4669180" y="1733901"/>
                    <a:pt x="4670401" y="1733901"/>
                  </a:cubicBezTo>
                  <a:cubicBezTo>
                    <a:pt x="4670401" y="1733901"/>
                    <a:pt x="4670401" y="1733901"/>
                    <a:pt x="4671622" y="1733901"/>
                  </a:cubicBezTo>
                  <a:cubicBezTo>
                    <a:pt x="4672842" y="1735121"/>
                    <a:pt x="4675284" y="1735121"/>
                    <a:pt x="4676504" y="1736342"/>
                  </a:cubicBezTo>
                  <a:cubicBezTo>
                    <a:pt x="4676504" y="1736342"/>
                    <a:pt x="4677725" y="1737563"/>
                    <a:pt x="4678946" y="1738783"/>
                  </a:cubicBezTo>
                  <a:cubicBezTo>
                    <a:pt x="4678946" y="1738783"/>
                    <a:pt x="4677725" y="1738783"/>
                    <a:pt x="4677725" y="1738783"/>
                  </a:cubicBezTo>
                  <a:cubicBezTo>
                    <a:pt x="4677725" y="1738783"/>
                    <a:pt x="4676504" y="1738783"/>
                    <a:pt x="4675284" y="1737563"/>
                  </a:cubicBezTo>
                  <a:cubicBezTo>
                    <a:pt x="4672842" y="1733901"/>
                    <a:pt x="4671622" y="1736342"/>
                    <a:pt x="4670401" y="1737563"/>
                  </a:cubicBezTo>
                  <a:cubicBezTo>
                    <a:pt x="4669180" y="1738783"/>
                    <a:pt x="4669180" y="1740004"/>
                    <a:pt x="4665518" y="1738783"/>
                  </a:cubicBezTo>
                  <a:cubicBezTo>
                    <a:pt x="4663077" y="1737563"/>
                    <a:pt x="4660635" y="1733901"/>
                    <a:pt x="4660635" y="1737563"/>
                  </a:cubicBezTo>
                  <a:cubicBezTo>
                    <a:pt x="4660635" y="1738783"/>
                    <a:pt x="4659415" y="1738783"/>
                    <a:pt x="4658194" y="1738783"/>
                  </a:cubicBezTo>
                  <a:cubicBezTo>
                    <a:pt x="4656973" y="1738783"/>
                    <a:pt x="4656973" y="1735121"/>
                    <a:pt x="4653311" y="1736342"/>
                  </a:cubicBezTo>
                  <a:cubicBezTo>
                    <a:pt x="4652090" y="1736342"/>
                    <a:pt x="4650870" y="1736342"/>
                    <a:pt x="4650870" y="1737563"/>
                  </a:cubicBezTo>
                  <a:cubicBezTo>
                    <a:pt x="4650870" y="1738783"/>
                    <a:pt x="4648428" y="1737563"/>
                    <a:pt x="4647208" y="1736342"/>
                  </a:cubicBezTo>
                  <a:cubicBezTo>
                    <a:pt x="4643546" y="1733901"/>
                    <a:pt x="4644766" y="1735121"/>
                    <a:pt x="4643546" y="1735121"/>
                  </a:cubicBezTo>
                  <a:cubicBezTo>
                    <a:pt x="4642325" y="1735121"/>
                    <a:pt x="4643546" y="1735121"/>
                    <a:pt x="4641104" y="1735121"/>
                  </a:cubicBezTo>
                  <a:cubicBezTo>
                    <a:pt x="4639883" y="1735121"/>
                    <a:pt x="4638663" y="1733901"/>
                    <a:pt x="4637442" y="1733901"/>
                  </a:cubicBezTo>
                  <a:cubicBezTo>
                    <a:pt x="4636221" y="1733901"/>
                    <a:pt x="4635001" y="1732680"/>
                    <a:pt x="4635001" y="1732680"/>
                  </a:cubicBezTo>
                  <a:cubicBezTo>
                    <a:pt x="4632559" y="1732680"/>
                    <a:pt x="4628897" y="1731459"/>
                    <a:pt x="4627676" y="1732680"/>
                  </a:cubicBezTo>
                  <a:cubicBezTo>
                    <a:pt x="4625235" y="1735121"/>
                    <a:pt x="4625235" y="1733901"/>
                    <a:pt x="4620352" y="1732680"/>
                  </a:cubicBezTo>
                  <a:cubicBezTo>
                    <a:pt x="4619132" y="1732680"/>
                    <a:pt x="4619132" y="1733901"/>
                    <a:pt x="4621573" y="1735121"/>
                  </a:cubicBezTo>
                  <a:cubicBezTo>
                    <a:pt x="4622794" y="1736342"/>
                    <a:pt x="4624014" y="1737563"/>
                    <a:pt x="4624014" y="1736342"/>
                  </a:cubicBezTo>
                  <a:cubicBezTo>
                    <a:pt x="4624014" y="1736342"/>
                    <a:pt x="4626456" y="1737563"/>
                    <a:pt x="4628897" y="1737563"/>
                  </a:cubicBezTo>
                  <a:cubicBezTo>
                    <a:pt x="4630118" y="1737563"/>
                    <a:pt x="4635001" y="1737563"/>
                    <a:pt x="4638663" y="1740004"/>
                  </a:cubicBezTo>
                  <a:cubicBezTo>
                    <a:pt x="4641104" y="1741225"/>
                    <a:pt x="4647208" y="1741225"/>
                    <a:pt x="4649649" y="1743666"/>
                  </a:cubicBezTo>
                  <a:cubicBezTo>
                    <a:pt x="4650870" y="1744887"/>
                    <a:pt x="4654532" y="1746108"/>
                    <a:pt x="4655753" y="1747328"/>
                  </a:cubicBezTo>
                  <a:cubicBezTo>
                    <a:pt x="4656973" y="1748549"/>
                    <a:pt x="4659415" y="1750990"/>
                    <a:pt x="4661856" y="1753432"/>
                  </a:cubicBezTo>
                  <a:cubicBezTo>
                    <a:pt x="4660635" y="1754653"/>
                    <a:pt x="4660635" y="1755873"/>
                    <a:pt x="4658194" y="1754653"/>
                  </a:cubicBezTo>
                  <a:cubicBezTo>
                    <a:pt x="4656973" y="1753432"/>
                    <a:pt x="4653311" y="1749770"/>
                    <a:pt x="4653311" y="1753432"/>
                  </a:cubicBezTo>
                  <a:cubicBezTo>
                    <a:pt x="4653311" y="1754653"/>
                    <a:pt x="4652090" y="1754653"/>
                    <a:pt x="4650870" y="1754653"/>
                  </a:cubicBezTo>
                  <a:cubicBezTo>
                    <a:pt x="4649649" y="1754653"/>
                    <a:pt x="4649649" y="1750990"/>
                    <a:pt x="4645987" y="1752211"/>
                  </a:cubicBezTo>
                  <a:cubicBezTo>
                    <a:pt x="4644766" y="1752211"/>
                    <a:pt x="4643546" y="1752211"/>
                    <a:pt x="4643546" y="1753432"/>
                  </a:cubicBezTo>
                  <a:cubicBezTo>
                    <a:pt x="4643546" y="1754653"/>
                    <a:pt x="4641104" y="1753432"/>
                    <a:pt x="4639883" y="1752211"/>
                  </a:cubicBezTo>
                  <a:cubicBezTo>
                    <a:pt x="4636221" y="1749770"/>
                    <a:pt x="4637442" y="1750990"/>
                    <a:pt x="4636221" y="1750990"/>
                  </a:cubicBezTo>
                  <a:cubicBezTo>
                    <a:pt x="4635001" y="1750990"/>
                    <a:pt x="4636221" y="1750990"/>
                    <a:pt x="4633780" y="1750990"/>
                  </a:cubicBezTo>
                  <a:cubicBezTo>
                    <a:pt x="4632559" y="1750990"/>
                    <a:pt x="4631339" y="1749770"/>
                    <a:pt x="4630118" y="1749770"/>
                  </a:cubicBezTo>
                  <a:cubicBezTo>
                    <a:pt x="4628897" y="1749770"/>
                    <a:pt x="4627676" y="1748549"/>
                    <a:pt x="4627676" y="1748549"/>
                  </a:cubicBezTo>
                  <a:cubicBezTo>
                    <a:pt x="4625235" y="1748549"/>
                    <a:pt x="4622794" y="1747328"/>
                    <a:pt x="4620352" y="1748549"/>
                  </a:cubicBezTo>
                  <a:cubicBezTo>
                    <a:pt x="4617911" y="1750990"/>
                    <a:pt x="4617911" y="1749770"/>
                    <a:pt x="4613028" y="1748549"/>
                  </a:cubicBezTo>
                  <a:cubicBezTo>
                    <a:pt x="4611807" y="1748549"/>
                    <a:pt x="4611807" y="1748549"/>
                    <a:pt x="4613028" y="1749770"/>
                  </a:cubicBezTo>
                  <a:cubicBezTo>
                    <a:pt x="4613028" y="1749770"/>
                    <a:pt x="4613028" y="1749770"/>
                    <a:pt x="4613028" y="1749770"/>
                  </a:cubicBezTo>
                  <a:cubicBezTo>
                    <a:pt x="4610587" y="1749770"/>
                    <a:pt x="4614249" y="1761977"/>
                    <a:pt x="4616690" y="1764418"/>
                  </a:cubicBezTo>
                  <a:cubicBezTo>
                    <a:pt x="4617911" y="1766860"/>
                    <a:pt x="4622794" y="1769301"/>
                    <a:pt x="4624014" y="1771742"/>
                  </a:cubicBezTo>
                  <a:cubicBezTo>
                    <a:pt x="4626456" y="1776625"/>
                    <a:pt x="4628897" y="1782729"/>
                    <a:pt x="4633780" y="1785170"/>
                  </a:cubicBezTo>
                  <a:cubicBezTo>
                    <a:pt x="4635001" y="1786391"/>
                    <a:pt x="4638663" y="1786391"/>
                    <a:pt x="4642325" y="1787612"/>
                  </a:cubicBezTo>
                  <a:cubicBezTo>
                    <a:pt x="4645987" y="1788832"/>
                    <a:pt x="4649649" y="1788832"/>
                    <a:pt x="4650870" y="1788832"/>
                  </a:cubicBezTo>
                  <a:cubicBezTo>
                    <a:pt x="4655753" y="1790053"/>
                    <a:pt x="4660635" y="1792494"/>
                    <a:pt x="4665518" y="1793715"/>
                  </a:cubicBezTo>
                  <a:cubicBezTo>
                    <a:pt x="4665518" y="1793715"/>
                    <a:pt x="4664297" y="1793715"/>
                    <a:pt x="4664297" y="1794936"/>
                  </a:cubicBezTo>
                  <a:cubicBezTo>
                    <a:pt x="4664297" y="1794936"/>
                    <a:pt x="4663077" y="1794936"/>
                    <a:pt x="4660635" y="1793715"/>
                  </a:cubicBezTo>
                  <a:cubicBezTo>
                    <a:pt x="4656973" y="1791274"/>
                    <a:pt x="4656973" y="1793715"/>
                    <a:pt x="4655753" y="1794936"/>
                  </a:cubicBezTo>
                  <a:cubicBezTo>
                    <a:pt x="4654532" y="1796156"/>
                    <a:pt x="4655753" y="1798598"/>
                    <a:pt x="4650870" y="1796156"/>
                  </a:cubicBezTo>
                  <a:cubicBezTo>
                    <a:pt x="4648428" y="1794936"/>
                    <a:pt x="4644766" y="1792494"/>
                    <a:pt x="4644766" y="1794936"/>
                  </a:cubicBezTo>
                  <a:cubicBezTo>
                    <a:pt x="4644766" y="1796156"/>
                    <a:pt x="4644766" y="1797377"/>
                    <a:pt x="4643546" y="1797377"/>
                  </a:cubicBezTo>
                  <a:cubicBezTo>
                    <a:pt x="4642325" y="1797377"/>
                    <a:pt x="4641104" y="1793715"/>
                    <a:pt x="4638663" y="1794936"/>
                  </a:cubicBezTo>
                  <a:cubicBezTo>
                    <a:pt x="4637442" y="1794936"/>
                    <a:pt x="4636221" y="1794936"/>
                    <a:pt x="4636221" y="1796156"/>
                  </a:cubicBezTo>
                  <a:cubicBezTo>
                    <a:pt x="4636221" y="1798598"/>
                    <a:pt x="4633780" y="1797377"/>
                    <a:pt x="4631339" y="1796156"/>
                  </a:cubicBezTo>
                  <a:cubicBezTo>
                    <a:pt x="4626456" y="1793715"/>
                    <a:pt x="4628897" y="1794936"/>
                    <a:pt x="4626456" y="1796156"/>
                  </a:cubicBezTo>
                  <a:cubicBezTo>
                    <a:pt x="4625235" y="1796156"/>
                    <a:pt x="4625235" y="1796156"/>
                    <a:pt x="4622794" y="1797377"/>
                  </a:cubicBezTo>
                  <a:cubicBezTo>
                    <a:pt x="4621573" y="1797377"/>
                    <a:pt x="4620352" y="1797377"/>
                    <a:pt x="4619132" y="1797377"/>
                  </a:cubicBezTo>
                  <a:cubicBezTo>
                    <a:pt x="4617911" y="1797377"/>
                    <a:pt x="4616690" y="1796156"/>
                    <a:pt x="4616690" y="1796156"/>
                  </a:cubicBezTo>
                  <a:cubicBezTo>
                    <a:pt x="4614249" y="1796156"/>
                    <a:pt x="4610587" y="1794936"/>
                    <a:pt x="4609366" y="1797377"/>
                  </a:cubicBezTo>
                  <a:cubicBezTo>
                    <a:pt x="4606925" y="1799819"/>
                    <a:pt x="4606925" y="1798598"/>
                    <a:pt x="4602042" y="1798598"/>
                  </a:cubicBezTo>
                  <a:cubicBezTo>
                    <a:pt x="4600821" y="1798598"/>
                    <a:pt x="4602042" y="1799819"/>
                    <a:pt x="4603262" y="1801039"/>
                  </a:cubicBezTo>
                  <a:cubicBezTo>
                    <a:pt x="4604483" y="1802260"/>
                    <a:pt x="4606925" y="1803481"/>
                    <a:pt x="4606925" y="1802260"/>
                  </a:cubicBezTo>
                  <a:cubicBezTo>
                    <a:pt x="4606925" y="1802260"/>
                    <a:pt x="4610587" y="1802260"/>
                    <a:pt x="4611807" y="1802260"/>
                  </a:cubicBezTo>
                  <a:cubicBezTo>
                    <a:pt x="4613028" y="1802260"/>
                    <a:pt x="4617911" y="1801039"/>
                    <a:pt x="4622794" y="1803481"/>
                  </a:cubicBezTo>
                  <a:cubicBezTo>
                    <a:pt x="4625235" y="1804701"/>
                    <a:pt x="4632559" y="1803481"/>
                    <a:pt x="4635001" y="1805922"/>
                  </a:cubicBezTo>
                  <a:cubicBezTo>
                    <a:pt x="4637442" y="1807143"/>
                    <a:pt x="4641104" y="1807143"/>
                    <a:pt x="4643546" y="1808363"/>
                  </a:cubicBezTo>
                  <a:cubicBezTo>
                    <a:pt x="4644766" y="1809584"/>
                    <a:pt x="4647208" y="1810805"/>
                    <a:pt x="4648428" y="1812026"/>
                  </a:cubicBezTo>
                  <a:cubicBezTo>
                    <a:pt x="4649649" y="1812026"/>
                    <a:pt x="4650870" y="1813246"/>
                    <a:pt x="4650870" y="1813246"/>
                  </a:cubicBezTo>
                  <a:cubicBezTo>
                    <a:pt x="4650870" y="1813246"/>
                    <a:pt x="4650870" y="1813246"/>
                    <a:pt x="4650870" y="1813246"/>
                  </a:cubicBezTo>
                  <a:cubicBezTo>
                    <a:pt x="4650870" y="1814467"/>
                    <a:pt x="4649649" y="1815688"/>
                    <a:pt x="4648428" y="1815688"/>
                  </a:cubicBezTo>
                  <a:cubicBezTo>
                    <a:pt x="4647208" y="1815688"/>
                    <a:pt x="4645987" y="1812026"/>
                    <a:pt x="4643546" y="1812026"/>
                  </a:cubicBezTo>
                  <a:cubicBezTo>
                    <a:pt x="4642325" y="1812026"/>
                    <a:pt x="4641104" y="1812026"/>
                    <a:pt x="4639883" y="1813246"/>
                  </a:cubicBezTo>
                  <a:cubicBezTo>
                    <a:pt x="4638663" y="1815688"/>
                    <a:pt x="4637442" y="1813246"/>
                    <a:pt x="4635001" y="1812026"/>
                  </a:cubicBezTo>
                  <a:cubicBezTo>
                    <a:pt x="4631339" y="1808363"/>
                    <a:pt x="4632559" y="1809584"/>
                    <a:pt x="4630118" y="1810805"/>
                  </a:cubicBezTo>
                  <a:cubicBezTo>
                    <a:pt x="4628897" y="1810805"/>
                    <a:pt x="4630118" y="1810805"/>
                    <a:pt x="4626456" y="1810805"/>
                  </a:cubicBezTo>
                  <a:cubicBezTo>
                    <a:pt x="4625235" y="1810805"/>
                    <a:pt x="4624014" y="1809584"/>
                    <a:pt x="4622794" y="1809584"/>
                  </a:cubicBezTo>
                  <a:cubicBezTo>
                    <a:pt x="4621573" y="1809584"/>
                    <a:pt x="4620352" y="1808363"/>
                    <a:pt x="4620352" y="1808363"/>
                  </a:cubicBezTo>
                  <a:cubicBezTo>
                    <a:pt x="4616690" y="1808363"/>
                    <a:pt x="4614249" y="1805922"/>
                    <a:pt x="4611807" y="1807143"/>
                  </a:cubicBezTo>
                  <a:cubicBezTo>
                    <a:pt x="4608145" y="1809584"/>
                    <a:pt x="4608145" y="1808363"/>
                    <a:pt x="4603262" y="1805922"/>
                  </a:cubicBezTo>
                  <a:cubicBezTo>
                    <a:pt x="4602042" y="1804701"/>
                    <a:pt x="4602042" y="1807143"/>
                    <a:pt x="4603262" y="1808363"/>
                  </a:cubicBezTo>
                  <a:cubicBezTo>
                    <a:pt x="4604483" y="1809584"/>
                    <a:pt x="4605704" y="1812026"/>
                    <a:pt x="4606925" y="1810805"/>
                  </a:cubicBezTo>
                  <a:cubicBezTo>
                    <a:pt x="4608145" y="1810805"/>
                    <a:pt x="4610587" y="1812026"/>
                    <a:pt x="4611807" y="1812026"/>
                  </a:cubicBezTo>
                  <a:cubicBezTo>
                    <a:pt x="4613028" y="1812026"/>
                    <a:pt x="4619132" y="1812026"/>
                    <a:pt x="4622794" y="1816908"/>
                  </a:cubicBezTo>
                  <a:cubicBezTo>
                    <a:pt x="4624014" y="1818129"/>
                    <a:pt x="4626456" y="1818129"/>
                    <a:pt x="4628897" y="1819350"/>
                  </a:cubicBezTo>
                  <a:cubicBezTo>
                    <a:pt x="4631339" y="1819350"/>
                    <a:pt x="4633780" y="1820570"/>
                    <a:pt x="4635001" y="1821791"/>
                  </a:cubicBezTo>
                  <a:cubicBezTo>
                    <a:pt x="4636221" y="1823012"/>
                    <a:pt x="4639883" y="1824233"/>
                    <a:pt x="4642325" y="1825453"/>
                  </a:cubicBezTo>
                  <a:cubicBezTo>
                    <a:pt x="4642325" y="1825453"/>
                    <a:pt x="4641104" y="1826674"/>
                    <a:pt x="4641104" y="1826674"/>
                  </a:cubicBezTo>
                  <a:cubicBezTo>
                    <a:pt x="4641104" y="1826674"/>
                    <a:pt x="4638663" y="1826674"/>
                    <a:pt x="4636221" y="1825453"/>
                  </a:cubicBezTo>
                  <a:cubicBezTo>
                    <a:pt x="4630118" y="1821791"/>
                    <a:pt x="4631339" y="1825453"/>
                    <a:pt x="4630118" y="1827895"/>
                  </a:cubicBezTo>
                  <a:cubicBezTo>
                    <a:pt x="4628897" y="1830336"/>
                    <a:pt x="4630118" y="1832777"/>
                    <a:pt x="4624014" y="1830336"/>
                  </a:cubicBezTo>
                  <a:cubicBezTo>
                    <a:pt x="4620352" y="1829115"/>
                    <a:pt x="4614249" y="1825453"/>
                    <a:pt x="4615469" y="1830336"/>
                  </a:cubicBezTo>
                  <a:cubicBezTo>
                    <a:pt x="4615469" y="1832777"/>
                    <a:pt x="4615469" y="1832777"/>
                    <a:pt x="4613028" y="1833998"/>
                  </a:cubicBezTo>
                  <a:cubicBezTo>
                    <a:pt x="4611807" y="1833998"/>
                    <a:pt x="4608145" y="1830336"/>
                    <a:pt x="4604483" y="1831557"/>
                  </a:cubicBezTo>
                  <a:cubicBezTo>
                    <a:pt x="4603262" y="1832777"/>
                    <a:pt x="4600821" y="1831557"/>
                    <a:pt x="4600821" y="1833998"/>
                  </a:cubicBezTo>
                  <a:cubicBezTo>
                    <a:pt x="4600821" y="1836440"/>
                    <a:pt x="4597159" y="1835219"/>
                    <a:pt x="4594718" y="1833998"/>
                  </a:cubicBezTo>
                  <a:cubicBezTo>
                    <a:pt x="4591055" y="1832777"/>
                    <a:pt x="4589835" y="1831557"/>
                    <a:pt x="4589835" y="1832777"/>
                  </a:cubicBezTo>
                  <a:cubicBezTo>
                    <a:pt x="4589835" y="1832777"/>
                    <a:pt x="4589835" y="1833998"/>
                    <a:pt x="4588614" y="1833998"/>
                  </a:cubicBezTo>
                  <a:cubicBezTo>
                    <a:pt x="4587393" y="1835219"/>
                    <a:pt x="4587393" y="1833998"/>
                    <a:pt x="4583731" y="1835219"/>
                  </a:cubicBezTo>
                  <a:cubicBezTo>
                    <a:pt x="4582511" y="1836440"/>
                    <a:pt x="4580069" y="1835219"/>
                    <a:pt x="4578848" y="1835219"/>
                  </a:cubicBezTo>
                  <a:cubicBezTo>
                    <a:pt x="4577628" y="1835219"/>
                    <a:pt x="4575186" y="1833998"/>
                    <a:pt x="4573966" y="1833998"/>
                  </a:cubicBezTo>
                  <a:cubicBezTo>
                    <a:pt x="4570304" y="1835219"/>
                    <a:pt x="4565421" y="1833998"/>
                    <a:pt x="4564200" y="1836440"/>
                  </a:cubicBezTo>
                  <a:cubicBezTo>
                    <a:pt x="4561759" y="1840102"/>
                    <a:pt x="4560538" y="1838881"/>
                    <a:pt x="4553214" y="1838881"/>
                  </a:cubicBezTo>
                  <a:cubicBezTo>
                    <a:pt x="4550772" y="1838881"/>
                    <a:pt x="4553214" y="1840102"/>
                    <a:pt x="4555655" y="1842543"/>
                  </a:cubicBezTo>
                  <a:cubicBezTo>
                    <a:pt x="4558097" y="1843764"/>
                    <a:pt x="4560538" y="1844984"/>
                    <a:pt x="4560538" y="1843764"/>
                  </a:cubicBezTo>
                  <a:cubicBezTo>
                    <a:pt x="4561759" y="1842543"/>
                    <a:pt x="4565421" y="1843764"/>
                    <a:pt x="4567862" y="1843764"/>
                  </a:cubicBezTo>
                  <a:cubicBezTo>
                    <a:pt x="4570304" y="1842543"/>
                    <a:pt x="4576407" y="1841322"/>
                    <a:pt x="4583731" y="1844984"/>
                  </a:cubicBezTo>
                  <a:cubicBezTo>
                    <a:pt x="4586173" y="1846205"/>
                    <a:pt x="4588614" y="1846205"/>
                    <a:pt x="4592276" y="1844984"/>
                  </a:cubicBezTo>
                  <a:cubicBezTo>
                    <a:pt x="4595938" y="1844984"/>
                    <a:pt x="4599600" y="1844984"/>
                    <a:pt x="4600821" y="1844984"/>
                  </a:cubicBezTo>
                  <a:cubicBezTo>
                    <a:pt x="4604483" y="1846205"/>
                    <a:pt x="4609366" y="1846205"/>
                    <a:pt x="4613028" y="1847426"/>
                  </a:cubicBezTo>
                  <a:cubicBezTo>
                    <a:pt x="4615469" y="1848647"/>
                    <a:pt x="4617911" y="1851088"/>
                    <a:pt x="4621573" y="1852309"/>
                  </a:cubicBezTo>
                  <a:cubicBezTo>
                    <a:pt x="4621573" y="1852309"/>
                    <a:pt x="4620352" y="1852309"/>
                    <a:pt x="4620352" y="1852309"/>
                  </a:cubicBezTo>
                  <a:cubicBezTo>
                    <a:pt x="4619132" y="1853529"/>
                    <a:pt x="4616690" y="1852309"/>
                    <a:pt x="4616690" y="1854750"/>
                  </a:cubicBezTo>
                  <a:cubicBezTo>
                    <a:pt x="4616690" y="1857191"/>
                    <a:pt x="4613028" y="1855971"/>
                    <a:pt x="4610587" y="1853529"/>
                  </a:cubicBezTo>
                  <a:cubicBezTo>
                    <a:pt x="4604483" y="1849867"/>
                    <a:pt x="4606925" y="1852309"/>
                    <a:pt x="4604483" y="1853529"/>
                  </a:cubicBezTo>
                  <a:cubicBezTo>
                    <a:pt x="4603262" y="1854750"/>
                    <a:pt x="4603262" y="1852309"/>
                    <a:pt x="4599600" y="1854750"/>
                  </a:cubicBezTo>
                  <a:cubicBezTo>
                    <a:pt x="4598380" y="1855971"/>
                    <a:pt x="4595938" y="1854750"/>
                    <a:pt x="4594718" y="1854750"/>
                  </a:cubicBezTo>
                  <a:cubicBezTo>
                    <a:pt x="4593497" y="1854750"/>
                    <a:pt x="4591055" y="1853529"/>
                    <a:pt x="4589835" y="1853529"/>
                  </a:cubicBezTo>
                  <a:cubicBezTo>
                    <a:pt x="4586173" y="1854750"/>
                    <a:pt x="4581290" y="1852309"/>
                    <a:pt x="4578848" y="1854750"/>
                  </a:cubicBezTo>
                  <a:cubicBezTo>
                    <a:pt x="4576407" y="1858412"/>
                    <a:pt x="4575186" y="1857191"/>
                    <a:pt x="4567862" y="1857191"/>
                  </a:cubicBezTo>
                  <a:cubicBezTo>
                    <a:pt x="4565421" y="1857191"/>
                    <a:pt x="4567862" y="1858412"/>
                    <a:pt x="4570304" y="1860854"/>
                  </a:cubicBezTo>
                  <a:cubicBezTo>
                    <a:pt x="4572745" y="1862074"/>
                    <a:pt x="4575186" y="1863295"/>
                    <a:pt x="4575186" y="1862074"/>
                  </a:cubicBezTo>
                  <a:cubicBezTo>
                    <a:pt x="4576407" y="1860854"/>
                    <a:pt x="4580069" y="1862074"/>
                    <a:pt x="4581290" y="1862074"/>
                  </a:cubicBezTo>
                  <a:cubicBezTo>
                    <a:pt x="4583731" y="1862074"/>
                    <a:pt x="4589835" y="1859633"/>
                    <a:pt x="4597159" y="1863295"/>
                  </a:cubicBezTo>
                  <a:cubicBezTo>
                    <a:pt x="4600821" y="1865736"/>
                    <a:pt x="4611807" y="1863295"/>
                    <a:pt x="4614249" y="1865736"/>
                  </a:cubicBezTo>
                  <a:cubicBezTo>
                    <a:pt x="4617911" y="1868178"/>
                    <a:pt x="4622794" y="1868178"/>
                    <a:pt x="4626456" y="1869398"/>
                  </a:cubicBezTo>
                  <a:cubicBezTo>
                    <a:pt x="4628897" y="1871840"/>
                    <a:pt x="4632559" y="1873061"/>
                    <a:pt x="4636221" y="1875502"/>
                  </a:cubicBezTo>
                  <a:cubicBezTo>
                    <a:pt x="4636221" y="1875502"/>
                    <a:pt x="4636221" y="1875502"/>
                    <a:pt x="4636221" y="1875502"/>
                  </a:cubicBezTo>
                  <a:cubicBezTo>
                    <a:pt x="4635001" y="1875502"/>
                    <a:pt x="4635001" y="1875502"/>
                    <a:pt x="4633780" y="1875502"/>
                  </a:cubicBezTo>
                  <a:cubicBezTo>
                    <a:pt x="4632559" y="1874281"/>
                    <a:pt x="4630118" y="1874281"/>
                    <a:pt x="4628897" y="1874281"/>
                  </a:cubicBezTo>
                  <a:cubicBezTo>
                    <a:pt x="4628897" y="1874281"/>
                    <a:pt x="4627676" y="1874281"/>
                    <a:pt x="4627676" y="1874281"/>
                  </a:cubicBezTo>
                  <a:cubicBezTo>
                    <a:pt x="4627676" y="1874281"/>
                    <a:pt x="4626456" y="1874281"/>
                    <a:pt x="4625235" y="1874281"/>
                  </a:cubicBezTo>
                  <a:cubicBezTo>
                    <a:pt x="4622794" y="1873061"/>
                    <a:pt x="4620352" y="1873061"/>
                    <a:pt x="4617911" y="1873061"/>
                  </a:cubicBezTo>
                  <a:cubicBezTo>
                    <a:pt x="4615469" y="1871840"/>
                    <a:pt x="4616690" y="1873061"/>
                    <a:pt x="4615469" y="1873061"/>
                  </a:cubicBezTo>
                  <a:cubicBezTo>
                    <a:pt x="4614249" y="1873061"/>
                    <a:pt x="4614249" y="1873061"/>
                    <a:pt x="4611807" y="1873061"/>
                  </a:cubicBezTo>
                  <a:cubicBezTo>
                    <a:pt x="4610587" y="1873061"/>
                    <a:pt x="4608145" y="1871840"/>
                    <a:pt x="4608145" y="1871840"/>
                  </a:cubicBezTo>
                  <a:cubicBezTo>
                    <a:pt x="4606925" y="1871840"/>
                    <a:pt x="4604483" y="1870619"/>
                    <a:pt x="4604483" y="1870619"/>
                  </a:cubicBezTo>
                  <a:cubicBezTo>
                    <a:pt x="4602042" y="1870619"/>
                    <a:pt x="4598380" y="1868178"/>
                    <a:pt x="4597159" y="1869398"/>
                  </a:cubicBezTo>
                  <a:cubicBezTo>
                    <a:pt x="4595938" y="1870619"/>
                    <a:pt x="4594718" y="1869398"/>
                    <a:pt x="4589835" y="1868178"/>
                  </a:cubicBezTo>
                  <a:cubicBezTo>
                    <a:pt x="4588614" y="1866957"/>
                    <a:pt x="4589835" y="1868178"/>
                    <a:pt x="4591055" y="1870619"/>
                  </a:cubicBezTo>
                  <a:cubicBezTo>
                    <a:pt x="4592276" y="1871840"/>
                    <a:pt x="4594718" y="1873061"/>
                    <a:pt x="4594718" y="1873061"/>
                  </a:cubicBezTo>
                  <a:cubicBezTo>
                    <a:pt x="4594718" y="1873061"/>
                    <a:pt x="4598380" y="1874281"/>
                    <a:pt x="4599600" y="1874281"/>
                  </a:cubicBezTo>
                  <a:cubicBezTo>
                    <a:pt x="4600821" y="1874281"/>
                    <a:pt x="4603262" y="1874281"/>
                    <a:pt x="4605704" y="1875502"/>
                  </a:cubicBezTo>
                  <a:cubicBezTo>
                    <a:pt x="4605704" y="1875502"/>
                    <a:pt x="4604483" y="1876723"/>
                    <a:pt x="4604483" y="1876723"/>
                  </a:cubicBezTo>
                  <a:cubicBezTo>
                    <a:pt x="4604483" y="1876723"/>
                    <a:pt x="4602042" y="1877943"/>
                    <a:pt x="4598380" y="1875502"/>
                  </a:cubicBezTo>
                  <a:cubicBezTo>
                    <a:pt x="4591055" y="1871840"/>
                    <a:pt x="4592276" y="1876723"/>
                    <a:pt x="4591055" y="1879164"/>
                  </a:cubicBezTo>
                  <a:cubicBezTo>
                    <a:pt x="4591055" y="1881605"/>
                    <a:pt x="4591055" y="1884047"/>
                    <a:pt x="4584952" y="1882826"/>
                  </a:cubicBezTo>
                  <a:cubicBezTo>
                    <a:pt x="4581290" y="1881605"/>
                    <a:pt x="4572745" y="1879164"/>
                    <a:pt x="4575186" y="1882826"/>
                  </a:cubicBezTo>
                  <a:cubicBezTo>
                    <a:pt x="4576407" y="1885268"/>
                    <a:pt x="4575186" y="1886488"/>
                    <a:pt x="4573966" y="1886488"/>
                  </a:cubicBezTo>
                  <a:cubicBezTo>
                    <a:pt x="4571524" y="1886488"/>
                    <a:pt x="4567862" y="1881605"/>
                    <a:pt x="4564200" y="1884047"/>
                  </a:cubicBezTo>
                  <a:cubicBezTo>
                    <a:pt x="4561759" y="1885268"/>
                    <a:pt x="4559317" y="1885268"/>
                    <a:pt x="4560538" y="1886488"/>
                  </a:cubicBezTo>
                  <a:cubicBezTo>
                    <a:pt x="4561759" y="1888930"/>
                    <a:pt x="4556876" y="1888930"/>
                    <a:pt x="4553214" y="1887709"/>
                  </a:cubicBezTo>
                  <a:cubicBezTo>
                    <a:pt x="4544669" y="1885268"/>
                    <a:pt x="4548331" y="1886488"/>
                    <a:pt x="4545890" y="1888930"/>
                  </a:cubicBezTo>
                  <a:cubicBezTo>
                    <a:pt x="4544669" y="1890150"/>
                    <a:pt x="4544669" y="1888930"/>
                    <a:pt x="4541007" y="1891371"/>
                  </a:cubicBezTo>
                  <a:cubicBezTo>
                    <a:pt x="4539786" y="1892592"/>
                    <a:pt x="4536124" y="1891371"/>
                    <a:pt x="4534903" y="1892592"/>
                  </a:cubicBezTo>
                  <a:cubicBezTo>
                    <a:pt x="4533683" y="1892592"/>
                    <a:pt x="4530020" y="1891371"/>
                    <a:pt x="4530020" y="1892592"/>
                  </a:cubicBezTo>
                  <a:cubicBezTo>
                    <a:pt x="4525138" y="1895033"/>
                    <a:pt x="4520255" y="1893812"/>
                    <a:pt x="4519034" y="1896254"/>
                  </a:cubicBezTo>
                  <a:cubicBezTo>
                    <a:pt x="4517813" y="1901137"/>
                    <a:pt x="4515372" y="1899916"/>
                    <a:pt x="4508048" y="1901137"/>
                  </a:cubicBezTo>
                  <a:cubicBezTo>
                    <a:pt x="4505606" y="1901137"/>
                    <a:pt x="4508048" y="1902357"/>
                    <a:pt x="4511710" y="1904799"/>
                  </a:cubicBezTo>
                  <a:cubicBezTo>
                    <a:pt x="4515372" y="1906019"/>
                    <a:pt x="4517813" y="1907240"/>
                    <a:pt x="4517813" y="1906019"/>
                  </a:cubicBezTo>
                  <a:cubicBezTo>
                    <a:pt x="4517813" y="1904799"/>
                    <a:pt x="4523917" y="1906019"/>
                    <a:pt x="4525138" y="1904799"/>
                  </a:cubicBezTo>
                  <a:cubicBezTo>
                    <a:pt x="4527579" y="1903578"/>
                    <a:pt x="4533683" y="1901137"/>
                    <a:pt x="4543448" y="1903578"/>
                  </a:cubicBezTo>
                  <a:cubicBezTo>
                    <a:pt x="4548331" y="1904799"/>
                    <a:pt x="4559317" y="1901137"/>
                    <a:pt x="4564200" y="1902357"/>
                  </a:cubicBezTo>
                  <a:cubicBezTo>
                    <a:pt x="4567862" y="1903578"/>
                    <a:pt x="4573966" y="1902357"/>
                    <a:pt x="4578848" y="1904799"/>
                  </a:cubicBezTo>
                  <a:cubicBezTo>
                    <a:pt x="4580069" y="1906019"/>
                    <a:pt x="4582511" y="1906019"/>
                    <a:pt x="4583731" y="1907240"/>
                  </a:cubicBezTo>
                  <a:cubicBezTo>
                    <a:pt x="4583731" y="1907240"/>
                    <a:pt x="4582511" y="1908461"/>
                    <a:pt x="4582511" y="1908461"/>
                  </a:cubicBezTo>
                  <a:cubicBezTo>
                    <a:pt x="4581290" y="1908461"/>
                    <a:pt x="4577628" y="1904799"/>
                    <a:pt x="4573966" y="1907240"/>
                  </a:cubicBezTo>
                  <a:cubicBezTo>
                    <a:pt x="4572745" y="1908461"/>
                    <a:pt x="4570304" y="1908461"/>
                    <a:pt x="4570304" y="1909682"/>
                  </a:cubicBezTo>
                  <a:cubicBezTo>
                    <a:pt x="4570304" y="1912123"/>
                    <a:pt x="4566641" y="1910902"/>
                    <a:pt x="4562979" y="1909682"/>
                  </a:cubicBezTo>
                  <a:cubicBezTo>
                    <a:pt x="4559317" y="1908461"/>
                    <a:pt x="4558097" y="1908461"/>
                    <a:pt x="4556876" y="1908461"/>
                  </a:cubicBezTo>
                  <a:cubicBezTo>
                    <a:pt x="4556876" y="1908461"/>
                    <a:pt x="4556876" y="1909682"/>
                    <a:pt x="4555655" y="1910902"/>
                  </a:cubicBezTo>
                  <a:cubicBezTo>
                    <a:pt x="4554434" y="1912123"/>
                    <a:pt x="4554434" y="1910902"/>
                    <a:pt x="4550772" y="1913344"/>
                  </a:cubicBezTo>
                  <a:cubicBezTo>
                    <a:pt x="4549552" y="1914564"/>
                    <a:pt x="4545890" y="1913344"/>
                    <a:pt x="4545890" y="1913344"/>
                  </a:cubicBezTo>
                  <a:cubicBezTo>
                    <a:pt x="4544669" y="1913344"/>
                    <a:pt x="4541007" y="1912123"/>
                    <a:pt x="4541007" y="1912123"/>
                  </a:cubicBezTo>
                  <a:cubicBezTo>
                    <a:pt x="4537345" y="1913344"/>
                    <a:pt x="4531241" y="1912123"/>
                    <a:pt x="4530020" y="1915785"/>
                  </a:cubicBezTo>
                  <a:cubicBezTo>
                    <a:pt x="4527579" y="1920668"/>
                    <a:pt x="4526358" y="1919447"/>
                    <a:pt x="4519034" y="1919447"/>
                  </a:cubicBezTo>
                  <a:cubicBezTo>
                    <a:pt x="4516593" y="1919447"/>
                    <a:pt x="4519034" y="1920668"/>
                    <a:pt x="4522696" y="1923109"/>
                  </a:cubicBezTo>
                  <a:cubicBezTo>
                    <a:pt x="4525138" y="1924330"/>
                    <a:pt x="4527579" y="1925551"/>
                    <a:pt x="4528800" y="1924330"/>
                  </a:cubicBezTo>
                  <a:cubicBezTo>
                    <a:pt x="4528800" y="1923109"/>
                    <a:pt x="4533683" y="1924330"/>
                    <a:pt x="4536124" y="1923109"/>
                  </a:cubicBezTo>
                  <a:cubicBezTo>
                    <a:pt x="4538565" y="1921889"/>
                    <a:pt x="4544669" y="1919447"/>
                    <a:pt x="4553214" y="1921889"/>
                  </a:cubicBezTo>
                  <a:cubicBezTo>
                    <a:pt x="4555655" y="1923109"/>
                    <a:pt x="4559317" y="1921889"/>
                    <a:pt x="4562979" y="1921889"/>
                  </a:cubicBezTo>
                  <a:cubicBezTo>
                    <a:pt x="4566641" y="1921889"/>
                    <a:pt x="4570304" y="1920668"/>
                    <a:pt x="4572745" y="1921889"/>
                  </a:cubicBezTo>
                  <a:cubicBezTo>
                    <a:pt x="4576407" y="1923109"/>
                    <a:pt x="4582511" y="1921889"/>
                    <a:pt x="4586173" y="1924330"/>
                  </a:cubicBezTo>
                  <a:cubicBezTo>
                    <a:pt x="4588614" y="1925551"/>
                    <a:pt x="4592276" y="1926772"/>
                    <a:pt x="4595938" y="1927992"/>
                  </a:cubicBezTo>
                  <a:cubicBezTo>
                    <a:pt x="4597159" y="1927992"/>
                    <a:pt x="4598380" y="1929213"/>
                    <a:pt x="4599600" y="1929213"/>
                  </a:cubicBezTo>
                  <a:cubicBezTo>
                    <a:pt x="4599600" y="1929213"/>
                    <a:pt x="4598380" y="1930433"/>
                    <a:pt x="4598380" y="1930433"/>
                  </a:cubicBezTo>
                  <a:cubicBezTo>
                    <a:pt x="4598380" y="1930433"/>
                    <a:pt x="4598380" y="1930433"/>
                    <a:pt x="4598380" y="1930433"/>
                  </a:cubicBezTo>
                  <a:cubicBezTo>
                    <a:pt x="4598380" y="1930433"/>
                    <a:pt x="4598380" y="1930433"/>
                    <a:pt x="4597159" y="1930433"/>
                  </a:cubicBezTo>
                  <a:cubicBezTo>
                    <a:pt x="4595938" y="1930433"/>
                    <a:pt x="4594718" y="1930433"/>
                    <a:pt x="4593497" y="1930433"/>
                  </a:cubicBezTo>
                  <a:cubicBezTo>
                    <a:pt x="4592276" y="1930433"/>
                    <a:pt x="4589835" y="1930433"/>
                    <a:pt x="4588614" y="1930433"/>
                  </a:cubicBezTo>
                  <a:cubicBezTo>
                    <a:pt x="4586173" y="1932875"/>
                    <a:pt x="4581290" y="1931654"/>
                    <a:pt x="4580069" y="1934096"/>
                  </a:cubicBezTo>
                  <a:cubicBezTo>
                    <a:pt x="4580069" y="1934096"/>
                    <a:pt x="4580069" y="1934096"/>
                    <a:pt x="4580069" y="1934096"/>
                  </a:cubicBezTo>
                  <a:cubicBezTo>
                    <a:pt x="4580069" y="1934096"/>
                    <a:pt x="4580069" y="1934096"/>
                    <a:pt x="4580069" y="1934096"/>
                  </a:cubicBezTo>
                  <a:cubicBezTo>
                    <a:pt x="4580069" y="1934096"/>
                    <a:pt x="4580069" y="1934096"/>
                    <a:pt x="4580069" y="1934096"/>
                  </a:cubicBezTo>
                  <a:cubicBezTo>
                    <a:pt x="4580069" y="1934096"/>
                    <a:pt x="4580069" y="1934096"/>
                    <a:pt x="4580069" y="1935316"/>
                  </a:cubicBezTo>
                  <a:cubicBezTo>
                    <a:pt x="4578848" y="1936537"/>
                    <a:pt x="4578848" y="1935316"/>
                    <a:pt x="4576407" y="1937758"/>
                  </a:cubicBezTo>
                  <a:cubicBezTo>
                    <a:pt x="4575186" y="1938979"/>
                    <a:pt x="4572745" y="1938979"/>
                    <a:pt x="4571524" y="1938979"/>
                  </a:cubicBezTo>
                  <a:cubicBezTo>
                    <a:pt x="4570304" y="1938979"/>
                    <a:pt x="4566641" y="1938979"/>
                    <a:pt x="4566641" y="1938979"/>
                  </a:cubicBezTo>
                  <a:cubicBezTo>
                    <a:pt x="4562979" y="1941420"/>
                    <a:pt x="4558097" y="1940199"/>
                    <a:pt x="4556876" y="1943861"/>
                  </a:cubicBezTo>
                  <a:cubicBezTo>
                    <a:pt x="4555655" y="1948744"/>
                    <a:pt x="4554434" y="1947523"/>
                    <a:pt x="4547110" y="1948744"/>
                  </a:cubicBezTo>
                  <a:cubicBezTo>
                    <a:pt x="4544669" y="1948744"/>
                    <a:pt x="4547110" y="1949965"/>
                    <a:pt x="4550772" y="1951186"/>
                  </a:cubicBezTo>
                  <a:cubicBezTo>
                    <a:pt x="4553214" y="1952406"/>
                    <a:pt x="4555655" y="1952406"/>
                    <a:pt x="4556876" y="1951186"/>
                  </a:cubicBezTo>
                  <a:cubicBezTo>
                    <a:pt x="4556876" y="1949965"/>
                    <a:pt x="4561759" y="1949965"/>
                    <a:pt x="4562979" y="1948744"/>
                  </a:cubicBezTo>
                  <a:cubicBezTo>
                    <a:pt x="4565421" y="1947523"/>
                    <a:pt x="4570304" y="1943861"/>
                    <a:pt x="4578848" y="1945082"/>
                  </a:cubicBezTo>
                  <a:cubicBezTo>
                    <a:pt x="4582511" y="1946303"/>
                    <a:pt x="4592276" y="1941420"/>
                    <a:pt x="4597159" y="1942640"/>
                  </a:cubicBezTo>
                  <a:cubicBezTo>
                    <a:pt x="4600821" y="1943861"/>
                    <a:pt x="4605704" y="1942640"/>
                    <a:pt x="4610587" y="1943861"/>
                  </a:cubicBezTo>
                  <a:cubicBezTo>
                    <a:pt x="4611807" y="1943861"/>
                    <a:pt x="4611807" y="1943861"/>
                    <a:pt x="4613028" y="1945082"/>
                  </a:cubicBezTo>
                  <a:cubicBezTo>
                    <a:pt x="4613028" y="1945082"/>
                    <a:pt x="4611807" y="1945082"/>
                    <a:pt x="4611807" y="1945082"/>
                  </a:cubicBezTo>
                  <a:cubicBezTo>
                    <a:pt x="4610587" y="1946303"/>
                    <a:pt x="4608145" y="1945082"/>
                    <a:pt x="4608145" y="1947523"/>
                  </a:cubicBezTo>
                  <a:cubicBezTo>
                    <a:pt x="4608145" y="1949965"/>
                    <a:pt x="4604483" y="1948744"/>
                    <a:pt x="4602042" y="1947523"/>
                  </a:cubicBezTo>
                  <a:cubicBezTo>
                    <a:pt x="4595938" y="1943861"/>
                    <a:pt x="4598380" y="1946303"/>
                    <a:pt x="4595938" y="1947523"/>
                  </a:cubicBezTo>
                  <a:cubicBezTo>
                    <a:pt x="4594718" y="1948744"/>
                    <a:pt x="4594718" y="1946303"/>
                    <a:pt x="4591055" y="1948744"/>
                  </a:cubicBezTo>
                  <a:cubicBezTo>
                    <a:pt x="4589835" y="1949965"/>
                    <a:pt x="4587393" y="1948744"/>
                    <a:pt x="4586173" y="1948744"/>
                  </a:cubicBezTo>
                  <a:cubicBezTo>
                    <a:pt x="4584952" y="1948744"/>
                    <a:pt x="4582511" y="1947523"/>
                    <a:pt x="4582511" y="1947523"/>
                  </a:cubicBezTo>
                  <a:cubicBezTo>
                    <a:pt x="4578848" y="1948744"/>
                    <a:pt x="4573966" y="1946303"/>
                    <a:pt x="4571524" y="1949965"/>
                  </a:cubicBezTo>
                  <a:cubicBezTo>
                    <a:pt x="4567862" y="1954847"/>
                    <a:pt x="4567862" y="1953627"/>
                    <a:pt x="4560538" y="1952406"/>
                  </a:cubicBezTo>
                  <a:cubicBezTo>
                    <a:pt x="4558097" y="1952406"/>
                    <a:pt x="4559317" y="1953627"/>
                    <a:pt x="4562979" y="1956068"/>
                  </a:cubicBezTo>
                  <a:cubicBezTo>
                    <a:pt x="4565421" y="1957289"/>
                    <a:pt x="4566641" y="1958510"/>
                    <a:pt x="4567862" y="1958510"/>
                  </a:cubicBezTo>
                  <a:cubicBezTo>
                    <a:pt x="4569083" y="1957289"/>
                    <a:pt x="4572745" y="1958510"/>
                    <a:pt x="4575186" y="1958510"/>
                  </a:cubicBezTo>
                  <a:cubicBezTo>
                    <a:pt x="4577628" y="1957289"/>
                    <a:pt x="4583731" y="1956068"/>
                    <a:pt x="4591055" y="1959730"/>
                  </a:cubicBezTo>
                  <a:cubicBezTo>
                    <a:pt x="4592276" y="1960951"/>
                    <a:pt x="4595938" y="1960951"/>
                    <a:pt x="4599600" y="1960951"/>
                  </a:cubicBezTo>
                  <a:cubicBezTo>
                    <a:pt x="4603262" y="1960951"/>
                    <a:pt x="4606925" y="1960951"/>
                    <a:pt x="4608145" y="1962172"/>
                  </a:cubicBezTo>
                  <a:cubicBezTo>
                    <a:pt x="4611807" y="1964613"/>
                    <a:pt x="4616690" y="1963393"/>
                    <a:pt x="4619132" y="1965834"/>
                  </a:cubicBezTo>
                  <a:cubicBezTo>
                    <a:pt x="4621573" y="1967054"/>
                    <a:pt x="4624014" y="1969496"/>
                    <a:pt x="4626456" y="1971937"/>
                  </a:cubicBezTo>
                  <a:cubicBezTo>
                    <a:pt x="4627676" y="1973158"/>
                    <a:pt x="4628897" y="1973158"/>
                    <a:pt x="4628897" y="1973158"/>
                  </a:cubicBezTo>
                  <a:cubicBezTo>
                    <a:pt x="4626456" y="1973158"/>
                    <a:pt x="4625235" y="1974379"/>
                    <a:pt x="4622794" y="1975600"/>
                  </a:cubicBezTo>
                  <a:cubicBezTo>
                    <a:pt x="4622794" y="1975600"/>
                    <a:pt x="4624014" y="1969496"/>
                    <a:pt x="4617911" y="1973158"/>
                  </a:cubicBezTo>
                  <a:cubicBezTo>
                    <a:pt x="4617911" y="1973158"/>
                    <a:pt x="4615469" y="1973158"/>
                    <a:pt x="4613028" y="1970717"/>
                  </a:cubicBezTo>
                  <a:cubicBezTo>
                    <a:pt x="4608145" y="1965834"/>
                    <a:pt x="4606925" y="1969496"/>
                    <a:pt x="4605704" y="1971937"/>
                  </a:cubicBezTo>
                  <a:cubicBezTo>
                    <a:pt x="4604483" y="1974379"/>
                    <a:pt x="4604483" y="1976820"/>
                    <a:pt x="4598380" y="1973158"/>
                  </a:cubicBezTo>
                  <a:cubicBezTo>
                    <a:pt x="4594718" y="1970717"/>
                    <a:pt x="4588614" y="1965834"/>
                    <a:pt x="4588614" y="1970717"/>
                  </a:cubicBezTo>
                  <a:cubicBezTo>
                    <a:pt x="4588614" y="1973158"/>
                    <a:pt x="4587393" y="1974379"/>
                    <a:pt x="4584952" y="1973158"/>
                  </a:cubicBezTo>
                  <a:cubicBezTo>
                    <a:pt x="4582511" y="1973158"/>
                    <a:pt x="4581290" y="1967054"/>
                    <a:pt x="4576407" y="1968275"/>
                  </a:cubicBezTo>
                  <a:cubicBezTo>
                    <a:pt x="4573966" y="1968275"/>
                    <a:pt x="4571524" y="1968275"/>
                    <a:pt x="4571524" y="1969496"/>
                  </a:cubicBezTo>
                  <a:cubicBezTo>
                    <a:pt x="4570304" y="1971937"/>
                    <a:pt x="4567862" y="1970717"/>
                    <a:pt x="4564200" y="1968275"/>
                  </a:cubicBezTo>
                  <a:cubicBezTo>
                    <a:pt x="4560538" y="1965834"/>
                    <a:pt x="4559317" y="1964613"/>
                    <a:pt x="4559317" y="1965834"/>
                  </a:cubicBezTo>
                  <a:cubicBezTo>
                    <a:pt x="4559317" y="1965834"/>
                    <a:pt x="4558097" y="1967054"/>
                    <a:pt x="4556876" y="1967054"/>
                  </a:cubicBezTo>
                  <a:cubicBezTo>
                    <a:pt x="4554434" y="1968275"/>
                    <a:pt x="4555655" y="1965834"/>
                    <a:pt x="4551993" y="1967054"/>
                  </a:cubicBezTo>
                  <a:cubicBezTo>
                    <a:pt x="4549552" y="1968275"/>
                    <a:pt x="4547110" y="1965834"/>
                    <a:pt x="4545890" y="1965834"/>
                  </a:cubicBezTo>
                  <a:cubicBezTo>
                    <a:pt x="4544669" y="1965834"/>
                    <a:pt x="4542227" y="1963393"/>
                    <a:pt x="4541007" y="1963393"/>
                  </a:cubicBezTo>
                  <a:cubicBezTo>
                    <a:pt x="4536124" y="1963393"/>
                    <a:pt x="4531241" y="1960951"/>
                    <a:pt x="4528800" y="1963393"/>
                  </a:cubicBezTo>
                  <a:cubicBezTo>
                    <a:pt x="4525138" y="1967054"/>
                    <a:pt x="4523917" y="1965834"/>
                    <a:pt x="4516593" y="1963393"/>
                  </a:cubicBezTo>
                  <a:cubicBezTo>
                    <a:pt x="4514151" y="1962172"/>
                    <a:pt x="4515372" y="1964613"/>
                    <a:pt x="4517813" y="1967054"/>
                  </a:cubicBezTo>
                  <a:cubicBezTo>
                    <a:pt x="4520255" y="1969496"/>
                    <a:pt x="4522696" y="1970717"/>
                    <a:pt x="4522696" y="1969496"/>
                  </a:cubicBezTo>
                  <a:cubicBezTo>
                    <a:pt x="4523917" y="1968275"/>
                    <a:pt x="4527579" y="1970717"/>
                    <a:pt x="4530020" y="1970717"/>
                  </a:cubicBezTo>
                  <a:cubicBezTo>
                    <a:pt x="4532462" y="1970717"/>
                    <a:pt x="4539786" y="1969496"/>
                    <a:pt x="4547110" y="1974379"/>
                  </a:cubicBezTo>
                  <a:cubicBezTo>
                    <a:pt x="4548331" y="1975600"/>
                    <a:pt x="4553214" y="1976820"/>
                    <a:pt x="4556876" y="1976820"/>
                  </a:cubicBezTo>
                  <a:cubicBezTo>
                    <a:pt x="4559317" y="1976820"/>
                    <a:pt x="4561759" y="1978041"/>
                    <a:pt x="4562979" y="1978041"/>
                  </a:cubicBezTo>
                  <a:cubicBezTo>
                    <a:pt x="4562979" y="1978041"/>
                    <a:pt x="4564200" y="1980482"/>
                    <a:pt x="4565421" y="1981703"/>
                  </a:cubicBezTo>
                  <a:cubicBezTo>
                    <a:pt x="4567862" y="1982924"/>
                    <a:pt x="4569083" y="1984144"/>
                    <a:pt x="4570304" y="1984144"/>
                  </a:cubicBezTo>
                  <a:cubicBezTo>
                    <a:pt x="4571524" y="1982924"/>
                    <a:pt x="4573966" y="1984144"/>
                    <a:pt x="4576407" y="1984144"/>
                  </a:cubicBezTo>
                  <a:cubicBezTo>
                    <a:pt x="4577628" y="1984144"/>
                    <a:pt x="4577628" y="1985365"/>
                    <a:pt x="4577628" y="1985365"/>
                  </a:cubicBezTo>
                  <a:cubicBezTo>
                    <a:pt x="4580069" y="1986586"/>
                    <a:pt x="4581290" y="1989027"/>
                    <a:pt x="4583731" y="1991468"/>
                  </a:cubicBezTo>
                  <a:cubicBezTo>
                    <a:pt x="4582511" y="1991468"/>
                    <a:pt x="4582511" y="1991468"/>
                    <a:pt x="4581290" y="1992689"/>
                  </a:cubicBezTo>
                  <a:cubicBezTo>
                    <a:pt x="4581290" y="1992689"/>
                    <a:pt x="4581290" y="1992689"/>
                    <a:pt x="4581290" y="1992689"/>
                  </a:cubicBezTo>
                  <a:lnTo>
                    <a:pt x="4578848" y="1992689"/>
                  </a:lnTo>
                  <a:cubicBezTo>
                    <a:pt x="4577628" y="1992689"/>
                    <a:pt x="4576407" y="1991468"/>
                    <a:pt x="4575186" y="1990248"/>
                  </a:cubicBezTo>
                  <a:cubicBezTo>
                    <a:pt x="4569083" y="1986586"/>
                    <a:pt x="4571524" y="1987807"/>
                    <a:pt x="4569083" y="1989027"/>
                  </a:cubicBezTo>
                  <a:cubicBezTo>
                    <a:pt x="4567862" y="1990248"/>
                    <a:pt x="4567862" y="1987807"/>
                    <a:pt x="4565421" y="1990248"/>
                  </a:cubicBezTo>
                  <a:cubicBezTo>
                    <a:pt x="4564200" y="1991468"/>
                    <a:pt x="4561759" y="1989027"/>
                    <a:pt x="4560538" y="1989027"/>
                  </a:cubicBezTo>
                  <a:cubicBezTo>
                    <a:pt x="4560538" y="1989027"/>
                    <a:pt x="4560538" y="1989027"/>
                    <a:pt x="4560538" y="1989027"/>
                  </a:cubicBezTo>
                  <a:cubicBezTo>
                    <a:pt x="4560538" y="1987807"/>
                    <a:pt x="4560538" y="1985365"/>
                    <a:pt x="4560538" y="1981703"/>
                  </a:cubicBezTo>
                  <a:cubicBezTo>
                    <a:pt x="4560538" y="1979261"/>
                    <a:pt x="4558097" y="1981703"/>
                    <a:pt x="4556876" y="1985365"/>
                  </a:cubicBezTo>
                  <a:cubicBezTo>
                    <a:pt x="4556876" y="1986586"/>
                    <a:pt x="4555655" y="1986586"/>
                    <a:pt x="4555655" y="1987807"/>
                  </a:cubicBezTo>
                  <a:cubicBezTo>
                    <a:pt x="4551993" y="1987807"/>
                    <a:pt x="4549552" y="1986586"/>
                    <a:pt x="4548331" y="1987807"/>
                  </a:cubicBezTo>
                  <a:cubicBezTo>
                    <a:pt x="4545890" y="1991468"/>
                    <a:pt x="4544669" y="1990248"/>
                    <a:pt x="4538565" y="1989027"/>
                  </a:cubicBezTo>
                  <a:cubicBezTo>
                    <a:pt x="4536124" y="1989027"/>
                    <a:pt x="4537345" y="1990248"/>
                    <a:pt x="4539786" y="1992689"/>
                  </a:cubicBezTo>
                  <a:cubicBezTo>
                    <a:pt x="4542227" y="1993910"/>
                    <a:pt x="4543448" y="1995131"/>
                    <a:pt x="4544669" y="1995131"/>
                  </a:cubicBezTo>
                  <a:cubicBezTo>
                    <a:pt x="4545890" y="1995131"/>
                    <a:pt x="4549552" y="1996351"/>
                    <a:pt x="4550772" y="1995131"/>
                  </a:cubicBezTo>
                  <a:cubicBezTo>
                    <a:pt x="4551993" y="1995131"/>
                    <a:pt x="4554434" y="1995131"/>
                    <a:pt x="4556876" y="1995131"/>
                  </a:cubicBezTo>
                  <a:cubicBezTo>
                    <a:pt x="4556876" y="1996351"/>
                    <a:pt x="4558097" y="1998793"/>
                    <a:pt x="4559317" y="2000014"/>
                  </a:cubicBezTo>
                  <a:cubicBezTo>
                    <a:pt x="4559317" y="2000014"/>
                    <a:pt x="4560538" y="2001234"/>
                    <a:pt x="4561759" y="2002455"/>
                  </a:cubicBezTo>
                  <a:cubicBezTo>
                    <a:pt x="4562979" y="2003675"/>
                    <a:pt x="4562979" y="2004896"/>
                    <a:pt x="4564200" y="2006117"/>
                  </a:cubicBezTo>
                  <a:cubicBezTo>
                    <a:pt x="4565421" y="2007338"/>
                    <a:pt x="4566641" y="2008558"/>
                    <a:pt x="4566641" y="2011000"/>
                  </a:cubicBezTo>
                  <a:cubicBezTo>
                    <a:pt x="4562979" y="2007338"/>
                    <a:pt x="4559317" y="2003675"/>
                    <a:pt x="4558097" y="2008558"/>
                  </a:cubicBezTo>
                  <a:cubicBezTo>
                    <a:pt x="4556876" y="2011000"/>
                    <a:pt x="4555655" y="2012221"/>
                    <a:pt x="4553214" y="2012221"/>
                  </a:cubicBezTo>
                  <a:cubicBezTo>
                    <a:pt x="4550772" y="2011000"/>
                    <a:pt x="4550772" y="2003675"/>
                    <a:pt x="4544669" y="2003675"/>
                  </a:cubicBezTo>
                  <a:cubicBezTo>
                    <a:pt x="4541007" y="2003675"/>
                    <a:pt x="4538565" y="2002455"/>
                    <a:pt x="4537345" y="2004896"/>
                  </a:cubicBezTo>
                  <a:cubicBezTo>
                    <a:pt x="4534903" y="2008558"/>
                    <a:pt x="4532462" y="2004896"/>
                    <a:pt x="4528800" y="2001234"/>
                  </a:cubicBezTo>
                  <a:cubicBezTo>
                    <a:pt x="4525138" y="1997572"/>
                    <a:pt x="4525138" y="1996351"/>
                    <a:pt x="4523917" y="1996351"/>
                  </a:cubicBezTo>
                  <a:cubicBezTo>
                    <a:pt x="4522696" y="1996351"/>
                    <a:pt x="4522696" y="1997572"/>
                    <a:pt x="4520255" y="1997572"/>
                  </a:cubicBezTo>
                  <a:cubicBezTo>
                    <a:pt x="4517813" y="1997572"/>
                    <a:pt x="4519034" y="1996351"/>
                    <a:pt x="4512931" y="1996351"/>
                  </a:cubicBezTo>
                  <a:cubicBezTo>
                    <a:pt x="4510489" y="1996351"/>
                    <a:pt x="4508048" y="1993910"/>
                    <a:pt x="4506827" y="1992689"/>
                  </a:cubicBezTo>
                  <a:cubicBezTo>
                    <a:pt x="4504386" y="1992689"/>
                    <a:pt x="4503165" y="1989027"/>
                    <a:pt x="4501944" y="1987807"/>
                  </a:cubicBezTo>
                  <a:cubicBezTo>
                    <a:pt x="4495841" y="1986586"/>
                    <a:pt x="4490958" y="1981703"/>
                    <a:pt x="4486075" y="1982924"/>
                  </a:cubicBezTo>
                  <a:cubicBezTo>
                    <a:pt x="4478751" y="1986586"/>
                    <a:pt x="4478751" y="1984144"/>
                    <a:pt x="4470206" y="1978041"/>
                  </a:cubicBezTo>
                  <a:cubicBezTo>
                    <a:pt x="4467765" y="1976820"/>
                    <a:pt x="4467765" y="1979261"/>
                    <a:pt x="4470206" y="1984144"/>
                  </a:cubicBezTo>
                  <a:cubicBezTo>
                    <a:pt x="4471427" y="1987807"/>
                    <a:pt x="4473868" y="1990248"/>
                    <a:pt x="4475089" y="1990248"/>
                  </a:cubicBezTo>
                  <a:cubicBezTo>
                    <a:pt x="4476310" y="1990248"/>
                    <a:pt x="4481192" y="1993910"/>
                    <a:pt x="4484855" y="1995131"/>
                  </a:cubicBezTo>
                  <a:cubicBezTo>
                    <a:pt x="4486075" y="1995131"/>
                    <a:pt x="4489737" y="1996351"/>
                    <a:pt x="4493399" y="1997572"/>
                  </a:cubicBezTo>
                  <a:cubicBezTo>
                    <a:pt x="4497062" y="1998793"/>
                    <a:pt x="4501944" y="2002455"/>
                    <a:pt x="4504386" y="2006117"/>
                  </a:cubicBezTo>
                  <a:cubicBezTo>
                    <a:pt x="4505606" y="2007338"/>
                    <a:pt x="4506827" y="2008558"/>
                    <a:pt x="4509269" y="2009779"/>
                  </a:cubicBezTo>
                  <a:cubicBezTo>
                    <a:pt x="4511710" y="2011000"/>
                    <a:pt x="4514151" y="2012221"/>
                    <a:pt x="4516593" y="2013441"/>
                  </a:cubicBezTo>
                  <a:cubicBezTo>
                    <a:pt x="4521476" y="2015883"/>
                    <a:pt x="4526358" y="2017103"/>
                    <a:pt x="4527579" y="2019545"/>
                  </a:cubicBezTo>
                  <a:cubicBezTo>
                    <a:pt x="4531241" y="2024428"/>
                    <a:pt x="4538565" y="2026869"/>
                    <a:pt x="4541007" y="2030531"/>
                  </a:cubicBezTo>
                  <a:cubicBezTo>
                    <a:pt x="4543448" y="2035414"/>
                    <a:pt x="4547110" y="2040297"/>
                    <a:pt x="4551993" y="2045179"/>
                  </a:cubicBezTo>
                  <a:cubicBezTo>
                    <a:pt x="4550772" y="2045179"/>
                    <a:pt x="4549552" y="2045179"/>
                    <a:pt x="4549552" y="2046400"/>
                  </a:cubicBezTo>
                  <a:cubicBezTo>
                    <a:pt x="4549552" y="2048842"/>
                    <a:pt x="4545890" y="2047621"/>
                    <a:pt x="4542227" y="2046400"/>
                  </a:cubicBezTo>
                  <a:cubicBezTo>
                    <a:pt x="4534903" y="2042738"/>
                    <a:pt x="4538565" y="2045179"/>
                    <a:pt x="4534903" y="2046400"/>
                  </a:cubicBezTo>
                  <a:cubicBezTo>
                    <a:pt x="4533683" y="2047621"/>
                    <a:pt x="4533683" y="2046400"/>
                    <a:pt x="4530020" y="2047621"/>
                  </a:cubicBezTo>
                  <a:cubicBezTo>
                    <a:pt x="4528800" y="2048842"/>
                    <a:pt x="4526358" y="2047621"/>
                    <a:pt x="4525138" y="2047621"/>
                  </a:cubicBezTo>
                  <a:cubicBezTo>
                    <a:pt x="4523917" y="2047621"/>
                    <a:pt x="4521476" y="2046400"/>
                    <a:pt x="4520255" y="2046400"/>
                  </a:cubicBezTo>
                  <a:cubicBezTo>
                    <a:pt x="4516593" y="2047621"/>
                    <a:pt x="4511710" y="2046400"/>
                    <a:pt x="4509269" y="2048842"/>
                  </a:cubicBezTo>
                  <a:cubicBezTo>
                    <a:pt x="4506827" y="2053724"/>
                    <a:pt x="4505606" y="2051283"/>
                    <a:pt x="4498282" y="2051283"/>
                  </a:cubicBezTo>
                  <a:cubicBezTo>
                    <a:pt x="4495841" y="2051283"/>
                    <a:pt x="4498282" y="2052504"/>
                    <a:pt x="4500724" y="2054945"/>
                  </a:cubicBezTo>
                  <a:cubicBezTo>
                    <a:pt x="4503165" y="2056166"/>
                    <a:pt x="4505606" y="2057386"/>
                    <a:pt x="4505606" y="2056166"/>
                  </a:cubicBezTo>
                  <a:cubicBezTo>
                    <a:pt x="4506827" y="2054945"/>
                    <a:pt x="4510489" y="2056166"/>
                    <a:pt x="4512931" y="2056166"/>
                  </a:cubicBezTo>
                  <a:cubicBezTo>
                    <a:pt x="4514151" y="2056166"/>
                    <a:pt x="4519034" y="2053724"/>
                    <a:pt x="4523917" y="2054945"/>
                  </a:cubicBezTo>
                  <a:cubicBezTo>
                    <a:pt x="4523917" y="2054945"/>
                    <a:pt x="4523917" y="2054945"/>
                    <a:pt x="4523917" y="2054945"/>
                  </a:cubicBezTo>
                  <a:cubicBezTo>
                    <a:pt x="4521476" y="2056166"/>
                    <a:pt x="4520255" y="2058607"/>
                    <a:pt x="4519034" y="2061049"/>
                  </a:cubicBezTo>
                  <a:cubicBezTo>
                    <a:pt x="4515372" y="2064711"/>
                    <a:pt x="4515372" y="2069593"/>
                    <a:pt x="4506827" y="2063490"/>
                  </a:cubicBezTo>
                  <a:cubicBezTo>
                    <a:pt x="4504386" y="2062269"/>
                    <a:pt x="4500724" y="2058607"/>
                    <a:pt x="4498282" y="2056166"/>
                  </a:cubicBezTo>
                  <a:cubicBezTo>
                    <a:pt x="4495841" y="2053724"/>
                    <a:pt x="4493399" y="2053724"/>
                    <a:pt x="4492179" y="2058607"/>
                  </a:cubicBezTo>
                  <a:cubicBezTo>
                    <a:pt x="4490958" y="2062269"/>
                    <a:pt x="4488517" y="2063490"/>
                    <a:pt x="4486075" y="2063490"/>
                  </a:cubicBezTo>
                  <a:cubicBezTo>
                    <a:pt x="4484855" y="2063490"/>
                    <a:pt x="4483634" y="2061049"/>
                    <a:pt x="4482413" y="2058607"/>
                  </a:cubicBezTo>
                  <a:cubicBezTo>
                    <a:pt x="4486075" y="2053724"/>
                    <a:pt x="4490958" y="2052504"/>
                    <a:pt x="4493399" y="2051283"/>
                  </a:cubicBezTo>
                  <a:cubicBezTo>
                    <a:pt x="4495841" y="2051283"/>
                    <a:pt x="4498282" y="2047621"/>
                    <a:pt x="4499503" y="2047621"/>
                  </a:cubicBezTo>
                  <a:cubicBezTo>
                    <a:pt x="4500724" y="2047621"/>
                    <a:pt x="4501944" y="2046400"/>
                    <a:pt x="4503165" y="2042738"/>
                  </a:cubicBezTo>
                  <a:cubicBezTo>
                    <a:pt x="4504386" y="2039076"/>
                    <a:pt x="4505606" y="2036635"/>
                    <a:pt x="4503165" y="2037855"/>
                  </a:cubicBezTo>
                  <a:cubicBezTo>
                    <a:pt x="4497062" y="2041517"/>
                    <a:pt x="4497062" y="2043959"/>
                    <a:pt x="4492179" y="2040297"/>
                  </a:cubicBezTo>
                  <a:cubicBezTo>
                    <a:pt x="4489737" y="2037855"/>
                    <a:pt x="4486075" y="2042738"/>
                    <a:pt x="4482413" y="2043959"/>
                  </a:cubicBezTo>
                  <a:cubicBezTo>
                    <a:pt x="4482413" y="2043959"/>
                    <a:pt x="4481192" y="2047621"/>
                    <a:pt x="4479972" y="2047621"/>
                  </a:cubicBezTo>
                  <a:cubicBezTo>
                    <a:pt x="4478751" y="2047621"/>
                    <a:pt x="4477530" y="2051283"/>
                    <a:pt x="4476310" y="2051283"/>
                  </a:cubicBezTo>
                  <a:cubicBezTo>
                    <a:pt x="4472648" y="2051283"/>
                    <a:pt x="4473868" y="2052504"/>
                    <a:pt x="4471427" y="2052504"/>
                  </a:cubicBezTo>
                  <a:cubicBezTo>
                    <a:pt x="4471427" y="2052504"/>
                    <a:pt x="4471427" y="2052504"/>
                    <a:pt x="4471427" y="2052504"/>
                  </a:cubicBezTo>
                  <a:cubicBezTo>
                    <a:pt x="4472648" y="2051283"/>
                    <a:pt x="4472648" y="2050062"/>
                    <a:pt x="4471427" y="2050062"/>
                  </a:cubicBezTo>
                  <a:cubicBezTo>
                    <a:pt x="4466544" y="2052504"/>
                    <a:pt x="4466544" y="2053724"/>
                    <a:pt x="4464103" y="2050062"/>
                  </a:cubicBezTo>
                  <a:cubicBezTo>
                    <a:pt x="4462882" y="2048842"/>
                    <a:pt x="4460441" y="2050062"/>
                    <a:pt x="4459220" y="2050062"/>
                  </a:cubicBezTo>
                  <a:cubicBezTo>
                    <a:pt x="4459220" y="2048842"/>
                    <a:pt x="4457999" y="2048842"/>
                    <a:pt x="4457999" y="2047621"/>
                  </a:cubicBezTo>
                  <a:cubicBezTo>
                    <a:pt x="4454337" y="2042738"/>
                    <a:pt x="4453116" y="2041517"/>
                    <a:pt x="4451896" y="2041517"/>
                  </a:cubicBezTo>
                  <a:cubicBezTo>
                    <a:pt x="4450675" y="2041517"/>
                    <a:pt x="4450675" y="2042738"/>
                    <a:pt x="4447013" y="2042738"/>
                  </a:cubicBezTo>
                  <a:cubicBezTo>
                    <a:pt x="4444571" y="2042738"/>
                    <a:pt x="4444571" y="2041517"/>
                    <a:pt x="4442130" y="2041517"/>
                  </a:cubicBezTo>
                  <a:cubicBezTo>
                    <a:pt x="4443351" y="2041517"/>
                    <a:pt x="4443351" y="2040297"/>
                    <a:pt x="4444571" y="2040297"/>
                  </a:cubicBezTo>
                  <a:cubicBezTo>
                    <a:pt x="4448234" y="2036635"/>
                    <a:pt x="4453116" y="2036635"/>
                    <a:pt x="4454337" y="2036635"/>
                  </a:cubicBezTo>
                  <a:cubicBezTo>
                    <a:pt x="4455558" y="2036635"/>
                    <a:pt x="4457999" y="2035414"/>
                    <a:pt x="4459220" y="2035414"/>
                  </a:cubicBezTo>
                  <a:cubicBezTo>
                    <a:pt x="4459220" y="2035414"/>
                    <a:pt x="4460441" y="2034193"/>
                    <a:pt x="4462882" y="2032972"/>
                  </a:cubicBezTo>
                  <a:cubicBezTo>
                    <a:pt x="4464103" y="2030531"/>
                    <a:pt x="4465323" y="2029310"/>
                    <a:pt x="4464103" y="2029310"/>
                  </a:cubicBezTo>
                  <a:cubicBezTo>
                    <a:pt x="4459220" y="2030531"/>
                    <a:pt x="4459220" y="2031752"/>
                    <a:pt x="4456778" y="2029310"/>
                  </a:cubicBezTo>
                  <a:cubicBezTo>
                    <a:pt x="4455558" y="2028090"/>
                    <a:pt x="4451896" y="2029310"/>
                    <a:pt x="4449454" y="2029310"/>
                  </a:cubicBezTo>
                  <a:cubicBezTo>
                    <a:pt x="4449454" y="2029310"/>
                    <a:pt x="4448234" y="2030531"/>
                    <a:pt x="4447013" y="2030531"/>
                  </a:cubicBezTo>
                  <a:cubicBezTo>
                    <a:pt x="4445792" y="2030531"/>
                    <a:pt x="4444571" y="2031752"/>
                    <a:pt x="4443351" y="2031752"/>
                  </a:cubicBezTo>
                  <a:cubicBezTo>
                    <a:pt x="4440909" y="2030531"/>
                    <a:pt x="4440909" y="2031752"/>
                    <a:pt x="4439689" y="2031752"/>
                  </a:cubicBezTo>
                  <a:cubicBezTo>
                    <a:pt x="4437247" y="2030531"/>
                    <a:pt x="4439689" y="2029310"/>
                    <a:pt x="4434806" y="2032972"/>
                  </a:cubicBezTo>
                  <a:cubicBezTo>
                    <a:pt x="4432364" y="2035414"/>
                    <a:pt x="4431144" y="2036635"/>
                    <a:pt x="4429923" y="2034193"/>
                  </a:cubicBezTo>
                  <a:cubicBezTo>
                    <a:pt x="4429923" y="2032972"/>
                    <a:pt x="4428702" y="2032972"/>
                    <a:pt x="4428702" y="2032972"/>
                  </a:cubicBezTo>
                  <a:cubicBezTo>
                    <a:pt x="4427482" y="2031752"/>
                    <a:pt x="4426261" y="2030531"/>
                    <a:pt x="4426261" y="2029310"/>
                  </a:cubicBezTo>
                  <a:cubicBezTo>
                    <a:pt x="4427482" y="2029310"/>
                    <a:pt x="4427482" y="2029310"/>
                    <a:pt x="4427482" y="2029310"/>
                  </a:cubicBezTo>
                  <a:cubicBezTo>
                    <a:pt x="4427482" y="2029310"/>
                    <a:pt x="4428702" y="2029310"/>
                    <a:pt x="4429923" y="2028090"/>
                  </a:cubicBezTo>
                  <a:cubicBezTo>
                    <a:pt x="4431144" y="2026869"/>
                    <a:pt x="4432364" y="2026869"/>
                    <a:pt x="4431144" y="2026869"/>
                  </a:cubicBezTo>
                  <a:cubicBezTo>
                    <a:pt x="4427482" y="2026869"/>
                    <a:pt x="4427482" y="2026869"/>
                    <a:pt x="4426261" y="2024428"/>
                  </a:cubicBezTo>
                  <a:cubicBezTo>
                    <a:pt x="4425040" y="2023207"/>
                    <a:pt x="4422599" y="2023207"/>
                    <a:pt x="4421378" y="2023207"/>
                  </a:cubicBezTo>
                  <a:cubicBezTo>
                    <a:pt x="4421378" y="2023207"/>
                    <a:pt x="4420157" y="2024428"/>
                    <a:pt x="4418937" y="2024428"/>
                  </a:cubicBezTo>
                  <a:cubicBezTo>
                    <a:pt x="4418937" y="2024428"/>
                    <a:pt x="4418937" y="2024428"/>
                    <a:pt x="4417716" y="2024428"/>
                  </a:cubicBezTo>
                  <a:cubicBezTo>
                    <a:pt x="4417716" y="2024428"/>
                    <a:pt x="4417716" y="2024428"/>
                    <a:pt x="4418937" y="2023207"/>
                  </a:cubicBezTo>
                  <a:cubicBezTo>
                    <a:pt x="4421378" y="2020765"/>
                    <a:pt x="4423820" y="2020765"/>
                    <a:pt x="4426261" y="2019545"/>
                  </a:cubicBezTo>
                  <a:cubicBezTo>
                    <a:pt x="4428702" y="2017103"/>
                    <a:pt x="4436027" y="2018324"/>
                    <a:pt x="4438468" y="2017103"/>
                  </a:cubicBezTo>
                  <a:cubicBezTo>
                    <a:pt x="4443351" y="2013441"/>
                    <a:pt x="4447013" y="2014662"/>
                    <a:pt x="4448234" y="2014662"/>
                  </a:cubicBezTo>
                  <a:cubicBezTo>
                    <a:pt x="4449454" y="2014662"/>
                    <a:pt x="4451896" y="2013441"/>
                    <a:pt x="4453116" y="2014662"/>
                  </a:cubicBezTo>
                  <a:cubicBezTo>
                    <a:pt x="4453116" y="2014662"/>
                    <a:pt x="4455558" y="2014662"/>
                    <a:pt x="4456778" y="2012221"/>
                  </a:cubicBezTo>
                  <a:cubicBezTo>
                    <a:pt x="4457999" y="2011000"/>
                    <a:pt x="4459220" y="2008558"/>
                    <a:pt x="4457999" y="2009779"/>
                  </a:cubicBezTo>
                  <a:cubicBezTo>
                    <a:pt x="4453116" y="2011000"/>
                    <a:pt x="4453116" y="2012221"/>
                    <a:pt x="4450675" y="2008558"/>
                  </a:cubicBezTo>
                  <a:cubicBezTo>
                    <a:pt x="4449454" y="2006117"/>
                    <a:pt x="4445792" y="2008558"/>
                    <a:pt x="4443351" y="2008558"/>
                  </a:cubicBezTo>
                  <a:cubicBezTo>
                    <a:pt x="4443351" y="2008558"/>
                    <a:pt x="4440909" y="2009779"/>
                    <a:pt x="4440909" y="2009779"/>
                  </a:cubicBezTo>
                  <a:cubicBezTo>
                    <a:pt x="4439689" y="2009779"/>
                    <a:pt x="4438468" y="2011000"/>
                    <a:pt x="4437247" y="2011000"/>
                  </a:cubicBezTo>
                  <a:cubicBezTo>
                    <a:pt x="4434806" y="2009779"/>
                    <a:pt x="4434806" y="2011000"/>
                    <a:pt x="4433585" y="2009779"/>
                  </a:cubicBezTo>
                  <a:cubicBezTo>
                    <a:pt x="4431144" y="2008558"/>
                    <a:pt x="4433585" y="2007338"/>
                    <a:pt x="4428702" y="2011000"/>
                  </a:cubicBezTo>
                  <a:cubicBezTo>
                    <a:pt x="4426261" y="2012221"/>
                    <a:pt x="4425040" y="2014662"/>
                    <a:pt x="4423820" y="2012221"/>
                  </a:cubicBezTo>
                  <a:cubicBezTo>
                    <a:pt x="4423820" y="2011000"/>
                    <a:pt x="4422599" y="2011000"/>
                    <a:pt x="4421378" y="2011000"/>
                  </a:cubicBezTo>
                  <a:cubicBezTo>
                    <a:pt x="4418937" y="2009779"/>
                    <a:pt x="4417716" y="2013441"/>
                    <a:pt x="4416495" y="2013441"/>
                  </a:cubicBezTo>
                  <a:cubicBezTo>
                    <a:pt x="4415275" y="2013441"/>
                    <a:pt x="4415275" y="2012221"/>
                    <a:pt x="4415275" y="2011000"/>
                  </a:cubicBezTo>
                  <a:cubicBezTo>
                    <a:pt x="4415275" y="2007338"/>
                    <a:pt x="4411613" y="2011000"/>
                    <a:pt x="4409171" y="2012221"/>
                  </a:cubicBezTo>
                  <a:cubicBezTo>
                    <a:pt x="4405509" y="2014662"/>
                    <a:pt x="4405509" y="2012221"/>
                    <a:pt x="4404288" y="2011000"/>
                  </a:cubicBezTo>
                  <a:cubicBezTo>
                    <a:pt x="4403068" y="2009779"/>
                    <a:pt x="4403068" y="2006117"/>
                    <a:pt x="4399406" y="2009779"/>
                  </a:cubicBezTo>
                  <a:cubicBezTo>
                    <a:pt x="4398185" y="2011000"/>
                    <a:pt x="4396964" y="2012221"/>
                    <a:pt x="4396964" y="2011000"/>
                  </a:cubicBezTo>
                  <a:cubicBezTo>
                    <a:pt x="4394523" y="2008558"/>
                    <a:pt x="4394523" y="2013441"/>
                    <a:pt x="4394523" y="2012221"/>
                  </a:cubicBezTo>
                  <a:cubicBezTo>
                    <a:pt x="4392081" y="2011000"/>
                    <a:pt x="4390861" y="2011000"/>
                    <a:pt x="4388419" y="2011000"/>
                  </a:cubicBezTo>
                  <a:cubicBezTo>
                    <a:pt x="4388419" y="2011000"/>
                    <a:pt x="4388419" y="2009779"/>
                    <a:pt x="4387199" y="2009779"/>
                  </a:cubicBezTo>
                  <a:cubicBezTo>
                    <a:pt x="4384757" y="2007338"/>
                    <a:pt x="4384757" y="2008558"/>
                    <a:pt x="4384757" y="2013441"/>
                  </a:cubicBezTo>
                  <a:cubicBezTo>
                    <a:pt x="4378654" y="2018324"/>
                    <a:pt x="4378654" y="2017103"/>
                    <a:pt x="4376212" y="2014662"/>
                  </a:cubicBezTo>
                  <a:cubicBezTo>
                    <a:pt x="4371329" y="2011000"/>
                    <a:pt x="4372550" y="2015883"/>
                    <a:pt x="4371329" y="2013441"/>
                  </a:cubicBezTo>
                  <a:cubicBezTo>
                    <a:pt x="4370108" y="2011000"/>
                    <a:pt x="4368888" y="2007338"/>
                    <a:pt x="4366447" y="2012221"/>
                  </a:cubicBezTo>
                  <a:cubicBezTo>
                    <a:pt x="4365226" y="2013441"/>
                    <a:pt x="4365226" y="2014662"/>
                    <a:pt x="4365226" y="2013441"/>
                  </a:cubicBezTo>
                  <a:cubicBezTo>
                    <a:pt x="4365226" y="2004896"/>
                    <a:pt x="4361564" y="2013441"/>
                    <a:pt x="4360343" y="2011000"/>
                  </a:cubicBezTo>
                  <a:cubicBezTo>
                    <a:pt x="4360343" y="2011000"/>
                    <a:pt x="4360343" y="2009779"/>
                    <a:pt x="4360343" y="2009779"/>
                  </a:cubicBezTo>
                  <a:cubicBezTo>
                    <a:pt x="4360343" y="2009779"/>
                    <a:pt x="4361564" y="2009779"/>
                    <a:pt x="4361564" y="2009779"/>
                  </a:cubicBezTo>
                  <a:cubicBezTo>
                    <a:pt x="4368888" y="2008558"/>
                    <a:pt x="4367667" y="2006117"/>
                    <a:pt x="4374992" y="2003675"/>
                  </a:cubicBezTo>
                  <a:cubicBezTo>
                    <a:pt x="4377433" y="2002455"/>
                    <a:pt x="4379874" y="2002455"/>
                    <a:pt x="4382315" y="2001234"/>
                  </a:cubicBezTo>
                  <a:cubicBezTo>
                    <a:pt x="4385978" y="2000014"/>
                    <a:pt x="4389640" y="1998793"/>
                    <a:pt x="4393302" y="1997572"/>
                  </a:cubicBezTo>
                  <a:cubicBezTo>
                    <a:pt x="4394523" y="1997572"/>
                    <a:pt x="4401847" y="1997572"/>
                    <a:pt x="4404288" y="1997572"/>
                  </a:cubicBezTo>
                  <a:cubicBezTo>
                    <a:pt x="4407950" y="1996351"/>
                    <a:pt x="4410392" y="1992689"/>
                    <a:pt x="4412833" y="1989027"/>
                  </a:cubicBezTo>
                  <a:cubicBezTo>
                    <a:pt x="4414054" y="1986586"/>
                    <a:pt x="4417716" y="1986586"/>
                    <a:pt x="4418937" y="1985365"/>
                  </a:cubicBezTo>
                  <a:cubicBezTo>
                    <a:pt x="4420157" y="1982924"/>
                    <a:pt x="4427482" y="1984144"/>
                    <a:pt x="4428702" y="1981703"/>
                  </a:cubicBezTo>
                  <a:cubicBezTo>
                    <a:pt x="4432364" y="1978041"/>
                    <a:pt x="4436027" y="1979261"/>
                    <a:pt x="4437247" y="1979261"/>
                  </a:cubicBezTo>
                  <a:cubicBezTo>
                    <a:pt x="4438468" y="1979261"/>
                    <a:pt x="4440909" y="1978041"/>
                    <a:pt x="4440909" y="1979261"/>
                  </a:cubicBezTo>
                  <a:cubicBezTo>
                    <a:pt x="4440909" y="1979261"/>
                    <a:pt x="4442130" y="1979261"/>
                    <a:pt x="4443351" y="1978041"/>
                  </a:cubicBezTo>
                  <a:cubicBezTo>
                    <a:pt x="4444571" y="1976820"/>
                    <a:pt x="4445792" y="1975600"/>
                    <a:pt x="4444571" y="1975600"/>
                  </a:cubicBezTo>
                  <a:cubicBezTo>
                    <a:pt x="4440909" y="1976820"/>
                    <a:pt x="4439689" y="1978041"/>
                    <a:pt x="4438468" y="1974379"/>
                  </a:cubicBezTo>
                  <a:cubicBezTo>
                    <a:pt x="4437247" y="1973158"/>
                    <a:pt x="4434806" y="1974379"/>
                    <a:pt x="4432364" y="1974379"/>
                  </a:cubicBezTo>
                  <a:cubicBezTo>
                    <a:pt x="4432364" y="1974379"/>
                    <a:pt x="4431144" y="1975600"/>
                    <a:pt x="4429923" y="1975600"/>
                  </a:cubicBezTo>
                  <a:cubicBezTo>
                    <a:pt x="4428702" y="1975600"/>
                    <a:pt x="4427482" y="1976820"/>
                    <a:pt x="4427482" y="1976820"/>
                  </a:cubicBezTo>
                  <a:cubicBezTo>
                    <a:pt x="4425040" y="1975600"/>
                    <a:pt x="4426261" y="1976820"/>
                    <a:pt x="4425040" y="1976820"/>
                  </a:cubicBezTo>
                  <a:cubicBezTo>
                    <a:pt x="4423820" y="1975600"/>
                    <a:pt x="4425040" y="1974379"/>
                    <a:pt x="4421378" y="1978041"/>
                  </a:cubicBezTo>
                  <a:cubicBezTo>
                    <a:pt x="4420157" y="1979261"/>
                    <a:pt x="4417716" y="1980482"/>
                    <a:pt x="4417716" y="1979261"/>
                  </a:cubicBezTo>
                  <a:cubicBezTo>
                    <a:pt x="4417716" y="1978041"/>
                    <a:pt x="4416495" y="1978041"/>
                    <a:pt x="4415275" y="1978041"/>
                  </a:cubicBezTo>
                  <a:cubicBezTo>
                    <a:pt x="4412833" y="1976820"/>
                    <a:pt x="4411613" y="1980482"/>
                    <a:pt x="4410392" y="1980482"/>
                  </a:cubicBezTo>
                  <a:cubicBezTo>
                    <a:pt x="4409171" y="1980482"/>
                    <a:pt x="4409171" y="1980482"/>
                    <a:pt x="4409171" y="1979261"/>
                  </a:cubicBezTo>
                  <a:cubicBezTo>
                    <a:pt x="4410392" y="1978041"/>
                    <a:pt x="4410392" y="1976820"/>
                    <a:pt x="4411613" y="1975600"/>
                  </a:cubicBezTo>
                  <a:cubicBezTo>
                    <a:pt x="4412833" y="1973158"/>
                    <a:pt x="4415275" y="1971937"/>
                    <a:pt x="4417716" y="1970717"/>
                  </a:cubicBezTo>
                  <a:cubicBezTo>
                    <a:pt x="4418937" y="1969496"/>
                    <a:pt x="4420157" y="1968275"/>
                    <a:pt x="4422599" y="1968275"/>
                  </a:cubicBezTo>
                  <a:cubicBezTo>
                    <a:pt x="4425040" y="1967054"/>
                    <a:pt x="4426261" y="1965834"/>
                    <a:pt x="4427482" y="1964613"/>
                  </a:cubicBezTo>
                  <a:cubicBezTo>
                    <a:pt x="4429923" y="1959730"/>
                    <a:pt x="4433585" y="1958510"/>
                    <a:pt x="4434806" y="1958510"/>
                  </a:cubicBezTo>
                  <a:cubicBezTo>
                    <a:pt x="4436027" y="1958510"/>
                    <a:pt x="4437247" y="1956068"/>
                    <a:pt x="4438468" y="1956068"/>
                  </a:cubicBezTo>
                  <a:cubicBezTo>
                    <a:pt x="4439689" y="1956068"/>
                    <a:pt x="4439689" y="1954847"/>
                    <a:pt x="4439689" y="1952406"/>
                  </a:cubicBezTo>
                  <a:cubicBezTo>
                    <a:pt x="4439689" y="1949965"/>
                    <a:pt x="4439689" y="1948744"/>
                    <a:pt x="4439689" y="1949965"/>
                  </a:cubicBezTo>
                  <a:cubicBezTo>
                    <a:pt x="4437247" y="1953627"/>
                    <a:pt x="4437247" y="1954847"/>
                    <a:pt x="4433585" y="1953627"/>
                  </a:cubicBezTo>
                  <a:cubicBezTo>
                    <a:pt x="4431144" y="1952406"/>
                    <a:pt x="4429923" y="1956068"/>
                    <a:pt x="4427482" y="1956068"/>
                  </a:cubicBezTo>
                  <a:cubicBezTo>
                    <a:pt x="4427482" y="1956068"/>
                    <a:pt x="4426261" y="1958510"/>
                    <a:pt x="4426261" y="1958510"/>
                  </a:cubicBezTo>
                  <a:cubicBezTo>
                    <a:pt x="4426261" y="1958510"/>
                    <a:pt x="4425040" y="1960951"/>
                    <a:pt x="4423820" y="1959730"/>
                  </a:cubicBezTo>
                  <a:cubicBezTo>
                    <a:pt x="4421378" y="1959730"/>
                    <a:pt x="4422599" y="1959730"/>
                    <a:pt x="4421378" y="1959730"/>
                  </a:cubicBezTo>
                  <a:cubicBezTo>
                    <a:pt x="4420157" y="1959730"/>
                    <a:pt x="4420157" y="1957289"/>
                    <a:pt x="4417716" y="1962172"/>
                  </a:cubicBezTo>
                  <a:cubicBezTo>
                    <a:pt x="4416495" y="1964613"/>
                    <a:pt x="4415275" y="1965834"/>
                    <a:pt x="4414054" y="1964613"/>
                  </a:cubicBezTo>
                  <a:cubicBezTo>
                    <a:pt x="4414054" y="1963393"/>
                    <a:pt x="4412833" y="1964613"/>
                    <a:pt x="4411613" y="1964613"/>
                  </a:cubicBezTo>
                  <a:cubicBezTo>
                    <a:pt x="4409171" y="1964613"/>
                    <a:pt x="4409171" y="1968275"/>
                    <a:pt x="4407950" y="1968275"/>
                  </a:cubicBezTo>
                  <a:cubicBezTo>
                    <a:pt x="4406730" y="1968275"/>
                    <a:pt x="4406730" y="1968275"/>
                    <a:pt x="4405509" y="1967054"/>
                  </a:cubicBezTo>
                  <a:cubicBezTo>
                    <a:pt x="4404288" y="1963393"/>
                    <a:pt x="4403068" y="1968275"/>
                    <a:pt x="4400626" y="1969496"/>
                  </a:cubicBezTo>
                  <a:cubicBezTo>
                    <a:pt x="4398185" y="1971937"/>
                    <a:pt x="4398185" y="1970717"/>
                    <a:pt x="4396964" y="1969496"/>
                  </a:cubicBezTo>
                  <a:cubicBezTo>
                    <a:pt x="4396964" y="1969496"/>
                    <a:pt x="4396964" y="1969496"/>
                    <a:pt x="4396964" y="1969496"/>
                  </a:cubicBezTo>
                  <a:cubicBezTo>
                    <a:pt x="4398185" y="1969496"/>
                    <a:pt x="4398185" y="1969496"/>
                    <a:pt x="4399406" y="1969496"/>
                  </a:cubicBezTo>
                  <a:cubicBezTo>
                    <a:pt x="4403068" y="1968275"/>
                    <a:pt x="4404288" y="1963393"/>
                    <a:pt x="4406730" y="1960951"/>
                  </a:cubicBezTo>
                  <a:cubicBezTo>
                    <a:pt x="4407950" y="1958510"/>
                    <a:pt x="4410392" y="1958510"/>
                    <a:pt x="4411613" y="1956068"/>
                  </a:cubicBezTo>
                  <a:cubicBezTo>
                    <a:pt x="4412833" y="1953627"/>
                    <a:pt x="4418937" y="1953627"/>
                    <a:pt x="4420157" y="1951186"/>
                  </a:cubicBezTo>
                  <a:cubicBezTo>
                    <a:pt x="4422599" y="1947523"/>
                    <a:pt x="4426261" y="1947523"/>
                    <a:pt x="4427482" y="1946303"/>
                  </a:cubicBezTo>
                  <a:cubicBezTo>
                    <a:pt x="4428702" y="1946303"/>
                    <a:pt x="4429923" y="1945082"/>
                    <a:pt x="4431144" y="1945082"/>
                  </a:cubicBezTo>
                  <a:cubicBezTo>
                    <a:pt x="4431144" y="1945082"/>
                    <a:pt x="4432364" y="1943861"/>
                    <a:pt x="4433585" y="1942640"/>
                  </a:cubicBezTo>
                  <a:cubicBezTo>
                    <a:pt x="4434806" y="1941420"/>
                    <a:pt x="4434806" y="1938979"/>
                    <a:pt x="4433585" y="1940199"/>
                  </a:cubicBezTo>
                  <a:cubicBezTo>
                    <a:pt x="4429923" y="1942640"/>
                    <a:pt x="4429923" y="1943861"/>
                    <a:pt x="4427482" y="1941420"/>
                  </a:cubicBezTo>
                  <a:cubicBezTo>
                    <a:pt x="4426261" y="1940199"/>
                    <a:pt x="4423820" y="1942640"/>
                    <a:pt x="4421378" y="1942640"/>
                  </a:cubicBezTo>
                  <a:cubicBezTo>
                    <a:pt x="4421378" y="1942640"/>
                    <a:pt x="4420157" y="1943861"/>
                    <a:pt x="4418937" y="1943861"/>
                  </a:cubicBezTo>
                  <a:cubicBezTo>
                    <a:pt x="4418937" y="1943861"/>
                    <a:pt x="4417716" y="1945082"/>
                    <a:pt x="4416495" y="1945082"/>
                  </a:cubicBezTo>
                  <a:cubicBezTo>
                    <a:pt x="4414054" y="1945082"/>
                    <a:pt x="4415275" y="1945082"/>
                    <a:pt x="4414054" y="1945082"/>
                  </a:cubicBezTo>
                  <a:cubicBezTo>
                    <a:pt x="4412833" y="1945082"/>
                    <a:pt x="4412833" y="1942640"/>
                    <a:pt x="4410392" y="1946303"/>
                  </a:cubicBezTo>
                  <a:cubicBezTo>
                    <a:pt x="4409171" y="1947523"/>
                    <a:pt x="4407950" y="1949965"/>
                    <a:pt x="4406730" y="1947523"/>
                  </a:cubicBezTo>
                  <a:cubicBezTo>
                    <a:pt x="4406730" y="1946303"/>
                    <a:pt x="4405509" y="1947523"/>
                    <a:pt x="4404288" y="1947523"/>
                  </a:cubicBezTo>
                  <a:cubicBezTo>
                    <a:pt x="4401847" y="1947523"/>
                    <a:pt x="4401847" y="1951186"/>
                    <a:pt x="4400626" y="1951186"/>
                  </a:cubicBezTo>
                  <a:cubicBezTo>
                    <a:pt x="4399406" y="1951186"/>
                    <a:pt x="4399406" y="1951186"/>
                    <a:pt x="4399406" y="1949965"/>
                  </a:cubicBezTo>
                  <a:cubicBezTo>
                    <a:pt x="4399406" y="1948744"/>
                    <a:pt x="4400626" y="1948744"/>
                    <a:pt x="4400626" y="1947523"/>
                  </a:cubicBezTo>
                  <a:cubicBezTo>
                    <a:pt x="4401847" y="1946303"/>
                    <a:pt x="4404288" y="1945082"/>
                    <a:pt x="4405509" y="1943861"/>
                  </a:cubicBezTo>
                  <a:cubicBezTo>
                    <a:pt x="4406730" y="1942640"/>
                    <a:pt x="4407950" y="1942640"/>
                    <a:pt x="4409171" y="1941420"/>
                  </a:cubicBezTo>
                  <a:cubicBezTo>
                    <a:pt x="4410392" y="1940199"/>
                    <a:pt x="4412833" y="1940199"/>
                    <a:pt x="4414054" y="1938979"/>
                  </a:cubicBezTo>
                  <a:cubicBezTo>
                    <a:pt x="4415275" y="1936537"/>
                    <a:pt x="4416495" y="1936537"/>
                    <a:pt x="4417716" y="1935316"/>
                  </a:cubicBezTo>
                  <a:cubicBezTo>
                    <a:pt x="4418937" y="1934096"/>
                    <a:pt x="4420157" y="1934096"/>
                    <a:pt x="4421378" y="1934096"/>
                  </a:cubicBezTo>
                  <a:cubicBezTo>
                    <a:pt x="4422599" y="1934096"/>
                    <a:pt x="4423820" y="1931654"/>
                    <a:pt x="4425040" y="1931654"/>
                  </a:cubicBezTo>
                  <a:cubicBezTo>
                    <a:pt x="4425040" y="1931654"/>
                    <a:pt x="4426261" y="1930433"/>
                    <a:pt x="4426261" y="1927992"/>
                  </a:cubicBezTo>
                  <a:cubicBezTo>
                    <a:pt x="4426261" y="1925551"/>
                    <a:pt x="4426261" y="1924330"/>
                    <a:pt x="4425040" y="1925551"/>
                  </a:cubicBezTo>
                  <a:cubicBezTo>
                    <a:pt x="4422599" y="1929213"/>
                    <a:pt x="4422599" y="1930433"/>
                    <a:pt x="4420157" y="1929213"/>
                  </a:cubicBezTo>
                  <a:cubicBezTo>
                    <a:pt x="4418937" y="1929213"/>
                    <a:pt x="4417716" y="1931654"/>
                    <a:pt x="4415275" y="1931654"/>
                  </a:cubicBezTo>
                  <a:cubicBezTo>
                    <a:pt x="4415275" y="1931654"/>
                    <a:pt x="4414054" y="1932875"/>
                    <a:pt x="4414054" y="1932875"/>
                  </a:cubicBezTo>
                  <a:cubicBezTo>
                    <a:pt x="4414054" y="1932875"/>
                    <a:pt x="4412833" y="1934096"/>
                    <a:pt x="4411613" y="1934096"/>
                  </a:cubicBezTo>
                  <a:cubicBezTo>
                    <a:pt x="4409171" y="1934096"/>
                    <a:pt x="4410392" y="1934096"/>
                    <a:pt x="4409171" y="1934096"/>
                  </a:cubicBezTo>
                  <a:cubicBezTo>
                    <a:pt x="4407950" y="1934096"/>
                    <a:pt x="4409171" y="1932875"/>
                    <a:pt x="4406730" y="1935316"/>
                  </a:cubicBezTo>
                  <a:cubicBezTo>
                    <a:pt x="4405509" y="1936537"/>
                    <a:pt x="4404288" y="1937758"/>
                    <a:pt x="4403068" y="1936537"/>
                  </a:cubicBezTo>
                  <a:cubicBezTo>
                    <a:pt x="4403068" y="1935316"/>
                    <a:pt x="4401847" y="1936537"/>
                    <a:pt x="4400626" y="1935316"/>
                  </a:cubicBezTo>
                  <a:cubicBezTo>
                    <a:pt x="4398185" y="1935316"/>
                    <a:pt x="4398185" y="1937758"/>
                    <a:pt x="4396964" y="1937758"/>
                  </a:cubicBezTo>
                  <a:cubicBezTo>
                    <a:pt x="4395743" y="1937758"/>
                    <a:pt x="4395743" y="1937758"/>
                    <a:pt x="4395743" y="1936537"/>
                  </a:cubicBezTo>
                  <a:cubicBezTo>
                    <a:pt x="4395743" y="1934096"/>
                    <a:pt x="4393302" y="1936537"/>
                    <a:pt x="4392081" y="1937758"/>
                  </a:cubicBezTo>
                  <a:cubicBezTo>
                    <a:pt x="4389640" y="1940199"/>
                    <a:pt x="4389640" y="1938979"/>
                    <a:pt x="4388419" y="1937758"/>
                  </a:cubicBezTo>
                  <a:cubicBezTo>
                    <a:pt x="4387199" y="1936537"/>
                    <a:pt x="4387199" y="1934096"/>
                    <a:pt x="4384757" y="1937758"/>
                  </a:cubicBezTo>
                  <a:cubicBezTo>
                    <a:pt x="4383536" y="1938979"/>
                    <a:pt x="4382315" y="1940199"/>
                    <a:pt x="4382315" y="1938979"/>
                  </a:cubicBezTo>
                  <a:cubicBezTo>
                    <a:pt x="4379874" y="1937758"/>
                    <a:pt x="4381095" y="1940199"/>
                    <a:pt x="4379874" y="1940199"/>
                  </a:cubicBezTo>
                  <a:cubicBezTo>
                    <a:pt x="4377433" y="1938979"/>
                    <a:pt x="4374992" y="1940199"/>
                    <a:pt x="4372550" y="1942640"/>
                  </a:cubicBezTo>
                  <a:cubicBezTo>
                    <a:pt x="4367667" y="1947523"/>
                    <a:pt x="4368888" y="1946303"/>
                    <a:pt x="4365226" y="1945082"/>
                  </a:cubicBezTo>
                  <a:cubicBezTo>
                    <a:pt x="4361564" y="1943861"/>
                    <a:pt x="4362785" y="1947523"/>
                    <a:pt x="4361564" y="1945082"/>
                  </a:cubicBezTo>
                  <a:cubicBezTo>
                    <a:pt x="4361564" y="1945082"/>
                    <a:pt x="4360343" y="1943861"/>
                    <a:pt x="4360343" y="1943861"/>
                  </a:cubicBezTo>
                  <a:cubicBezTo>
                    <a:pt x="4364005" y="1942640"/>
                    <a:pt x="4364005" y="1940199"/>
                    <a:pt x="4370108" y="1936537"/>
                  </a:cubicBezTo>
                  <a:cubicBezTo>
                    <a:pt x="4372550" y="1935316"/>
                    <a:pt x="4374992" y="1934096"/>
                    <a:pt x="4377433" y="1932875"/>
                  </a:cubicBezTo>
                  <a:cubicBezTo>
                    <a:pt x="4381095" y="1930433"/>
                    <a:pt x="4384757" y="1929213"/>
                    <a:pt x="4388419" y="1927992"/>
                  </a:cubicBezTo>
                  <a:cubicBezTo>
                    <a:pt x="4389640" y="1926772"/>
                    <a:pt x="4398185" y="1926772"/>
                    <a:pt x="4399406" y="1925551"/>
                  </a:cubicBezTo>
                  <a:cubicBezTo>
                    <a:pt x="4403068" y="1923109"/>
                    <a:pt x="4404288" y="1919447"/>
                    <a:pt x="4406730" y="1915785"/>
                  </a:cubicBezTo>
                  <a:cubicBezTo>
                    <a:pt x="4407950" y="1913344"/>
                    <a:pt x="4410392" y="1912123"/>
                    <a:pt x="4411613" y="1909682"/>
                  </a:cubicBezTo>
                  <a:cubicBezTo>
                    <a:pt x="4411613" y="1908461"/>
                    <a:pt x="4414054" y="1907240"/>
                    <a:pt x="4416495" y="1906019"/>
                  </a:cubicBezTo>
                  <a:cubicBezTo>
                    <a:pt x="4418937" y="1904799"/>
                    <a:pt x="4420157" y="1903578"/>
                    <a:pt x="4421378" y="1902357"/>
                  </a:cubicBezTo>
                  <a:cubicBezTo>
                    <a:pt x="4421378" y="1901137"/>
                    <a:pt x="4422599" y="1899916"/>
                    <a:pt x="4422599" y="1898695"/>
                  </a:cubicBezTo>
                  <a:cubicBezTo>
                    <a:pt x="4422599" y="1898695"/>
                    <a:pt x="4422599" y="1898695"/>
                    <a:pt x="4422599" y="1898695"/>
                  </a:cubicBezTo>
                  <a:cubicBezTo>
                    <a:pt x="4422599" y="1898695"/>
                    <a:pt x="4423820" y="1898695"/>
                    <a:pt x="4425040" y="1897475"/>
                  </a:cubicBezTo>
                  <a:cubicBezTo>
                    <a:pt x="4426261" y="1896254"/>
                    <a:pt x="4427482" y="1895033"/>
                    <a:pt x="4426261" y="1895033"/>
                  </a:cubicBezTo>
                  <a:cubicBezTo>
                    <a:pt x="4425040" y="1895033"/>
                    <a:pt x="4425040" y="1895033"/>
                    <a:pt x="4425040" y="1895033"/>
                  </a:cubicBezTo>
                  <a:cubicBezTo>
                    <a:pt x="4426261" y="1893812"/>
                    <a:pt x="4427482" y="1892592"/>
                    <a:pt x="4427482" y="1892592"/>
                  </a:cubicBezTo>
                  <a:cubicBezTo>
                    <a:pt x="4428702" y="1891371"/>
                    <a:pt x="4428702" y="1887709"/>
                    <a:pt x="4429923" y="1887709"/>
                  </a:cubicBezTo>
                  <a:cubicBezTo>
                    <a:pt x="4431144" y="1887709"/>
                    <a:pt x="4429923" y="1885268"/>
                    <a:pt x="4429923" y="1882826"/>
                  </a:cubicBezTo>
                  <a:cubicBezTo>
                    <a:pt x="4428702" y="1880385"/>
                    <a:pt x="4427482" y="1877943"/>
                    <a:pt x="4427482" y="1880385"/>
                  </a:cubicBezTo>
                  <a:cubicBezTo>
                    <a:pt x="4427482" y="1882826"/>
                    <a:pt x="4427482" y="1885268"/>
                    <a:pt x="4427482" y="1886488"/>
                  </a:cubicBezTo>
                  <a:cubicBezTo>
                    <a:pt x="4427482" y="1887709"/>
                    <a:pt x="4426261" y="1887709"/>
                    <a:pt x="4425040" y="1887709"/>
                  </a:cubicBezTo>
                  <a:cubicBezTo>
                    <a:pt x="4422599" y="1887709"/>
                    <a:pt x="4422599" y="1891371"/>
                    <a:pt x="4421378" y="1892592"/>
                  </a:cubicBezTo>
                  <a:cubicBezTo>
                    <a:pt x="4421378" y="1892592"/>
                    <a:pt x="4421378" y="1892592"/>
                    <a:pt x="4421378" y="1893812"/>
                  </a:cubicBezTo>
                  <a:cubicBezTo>
                    <a:pt x="4420157" y="1893812"/>
                    <a:pt x="4418937" y="1893812"/>
                    <a:pt x="4417716" y="1893812"/>
                  </a:cubicBezTo>
                  <a:cubicBezTo>
                    <a:pt x="4417716" y="1893812"/>
                    <a:pt x="4416495" y="1895033"/>
                    <a:pt x="4415275" y="1895033"/>
                  </a:cubicBezTo>
                  <a:cubicBezTo>
                    <a:pt x="4415275" y="1895033"/>
                    <a:pt x="4414054" y="1896254"/>
                    <a:pt x="4412833" y="1896254"/>
                  </a:cubicBezTo>
                  <a:cubicBezTo>
                    <a:pt x="4410392" y="1895033"/>
                    <a:pt x="4411613" y="1896254"/>
                    <a:pt x="4410392" y="1896254"/>
                  </a:cubicBezTo>
                  <a:cubicBezTo>
                    <a:pt x="4409171" y="1896254"/>
                    <a:pt x="4410392" y="1893812"/>
                    <a:pt x="4406730" y="1897475"/>
                  </a:cubicBezTo>
                  <a:cubicBezTo>
                    <a:pt x="4405509" y="1898695"/>
                    <a:pt x="4404288" y="1901137"/>
                    <a:pt x="4403068" y="1898695"/>
                  </a:cubicBezTo>
                  <a:cubicBezTo>
                    <a:pt x="4403068" y="1897475"/>
                    <a:pt x="4401847" y="1898695"/>
                    <a:pt x="4400626" y="1898695"/>
                  </a:cubicBezTo>
                  <a:cubicBezTo>
                    <a:pt x="4398185" y="1898695"/>
                    <a:pt x="4398185" y="1901137"/>
                    <a:pt x="4396964" y="1902357"/>
                  </a:cubicBezTo>
                  <a:cubicBezTo>
                    <a:pt x="4395743" y="1902357"/>
                    <a:pt x="4395743" y="1902357"/>
                    <a:pt x="4395743" y="1901137"/>
                  </a:cubicBezTo>
                  <a:cubicBezTo>
                    <a:pt x="4394523" y="1898695"/>
                    <a:pt x="4393302" y="1902357"/>
                    <a:pt x="4392081" y="1903578"/>
                  </a:cubicBezTo>
                  <a:cubicBezTo>
                    <a:pt x="4389640" y="1906019"/>
                    <a:pt x="4389640" y="1904799"/>
                    <a:pt x="4388419" y="1903578"/>
                  </a:cubicBezTo>
                  <a:cubicBezTo>
                    <a:pt x="4387199" y="1902357"/>
                    <a:pt x="4387199" y="1899916"/>
                    <a:pt x="4384757" y="1903578"/>
                  </a:cubicBezTo>
                  <a:cubicBezTo>
                    <a:pt x="4383536" y="1904799"/>
                    <a:pt x="4383536" y="1906019"/>
                    <a:pt x="4382315" y="1904799"/>
                  </a:cubicBezTo>
                  <a:cubicBezTo>
                    <a:pt x="4379874" y="1903578"/>
                    <a:pt x="4381095" y="1906019"/>
                    <a:pt x="4381095" y="1906019"/>
                  </a:cubicBezTo>
                  <a:cubicBezTo>
                    <a:pt x="4378654" y="1904799"/>
                    <a:pt x="4376212" y="1906019"/>
                    <a:pt x="4374992" y="1907240"/>
                  </a:cubicBezTo>
                  <a:cubicBezTo>
                    <a:pt x="4371329" y="1912123"/>
                    <a:pt x="4371329" y="1910902"/>
                    <a:pt x="4368888" y="1908461"/>
                  </a:cubicBezTo>
                  <a:cubicBezTo>
                    <a:pt x="4365226" y="1906019"/>
                    <a:pt x="4366447" y="1909682"/>
                    <a:pt x="4365226" y="1907240"/>
                  </a:cubicBezTo>
                  <a:cubicBezTo>
                    <a:pt x="4365226" y="1906019"/>
                    <a:pt x="4364005" y="1904799"/>
                    <a:pt x="4364005" y="1904799"/>
                  </a:cubicBezTo>
                  <a:cubicBezTo>
                    <a:pt x="4365226" y="1903578"/>
                    <a:pt x="4366447" y="1902357"/>
                    <a:pt x="4370108" y="1899916"/>
                  </a:cubicBezTo>
                  <a:cubicBezTo>
                    <a:pt x="4372550" y="1898695"/>
                    <a:pt x="4374992" y="1898695"/>
                    <a:pt x="4376212" y="1897475"/>
                  </a:cubicBezTo>
                  <a:cubicBezTo>
                    <a:pt x="4379874" y="1896254"/>
                    <a:pt x="4382315" y="1895033"/>
                    <a:pt x="4385978" y="1892592"/>
                  </a:cubicBezTo>
                  <a:cubicBezTo>
                    <a:pt x="4387199" y="1892592"/>
                    <a:pt x="4394523" y="1891371"/>
                    <a:pt x="4395743" y="1890150"/>
                  </a:cubicBezTo>
                  <a:cubicBezTo>
                    <a:pt x="4398185" y="1888930"/>
                    <a:pt x="4400626" y="1884047"/>
                    <a:pt x="4401847" y="1881605"/>
                  </a:cubicBezTo>
                  <a:cubicBezTo>
                    <a:pt x="4403068" y="1879164"/>
                    <a:pt x="4405509" y="1879164"/>
                    <a:pt x="4406730" y="1876723"/>
                  </a:cubicBezTo>
                  <a:cubicBezTo>
                    <a:pt x="4407950" y="1874281"/>
                    <a:pt x="4414054" y="1874281"/>
                    <a:pt x="4415275" y="1871840"/>
                  </a:cubicBezTo>
                  <a:cubicBezTo>
                    <a:pt x="4417716" y="1868178"/>
                    <a:pt x="4421378" y="1868178"/>
                    <a:pt x="4422599" y="1868178"/>
                  </a:cubicBezTo>
                  <a:cubicBezTo>
                    <a:pt x="4423820" y="1868178"/>
                    <a:pt x="4425040" y="1866957"/>
                    <a:pt x="4426261" y="1866957"/>
                  </a:cubicBezTo>
                  <a:cubicBezTo>
                    <a:pt x="4426261" y="1866957"/>
                    <a:pt x="4427482" y="1865736"/>
                    <a:pt x="4428702" y="1864516"/>
                  </a:cubicBezTo>
                  <a:cubicBezTo>
                    <a:pt x="4429923" y="1863295"/>
                    <a:pt x="4429923" y="1862074"/>
                    <a:pt x="4428702" y="1862074"/>
                  </a:cubicBezTo>
                  <a:cubicBezTo>
                    <a:pt x="4425040" y="1863295"/>
                    <a:pt x="4425040" y="1864516"/>
                    <a:pt x="4422599" y="1863295"/>
                  </a:cubicBezTo>
                  <a:cubicBezTo>
                    <a:pt x="4421378" y="1862074"/>
                    <a:pt x="4418937" y="1864516"/>
                    <a:pt x="4416495" y="1864516"/>
                  </a:cubicBezTo>
                  <a:cubicBezTo>
                    <a:pt x="4416495" y="1864516"/>
                    <a:pt x="4415275" y="1865736"/>
                    <a:pt x="4414054" y="1865736"/>
                  </a:cubicBezTo>
                  <a:cubicBezTo>
                    <a:pt x="4414054" y="1865736"/>
                    <a:pt x="4412833" y="1866957"/>
                    <a:pt x="4411613" y="1866957"/>
                  </a:cubicBezTo>
                  <a:cubicBezTo>
                    <a:pt x="4409171" y="1866957"/>
                    <a:pt x="4410392" y="1866957"/>
                    <a:pt x="4409171" y="1866957"/>
                  </a:cubicBezTo>
                  <a:cubicBezTo>
                    <a:pt x="4407950" y="1866957"/>
                    <a:pt x="4409171" y="1864516"/>
                    <a:pt x="4405509" y="1868178"/>
                  </a:cubicBezTo>
                  <a:cubicBezTo>
                    <a:pt x="4404288" y="1869398"/>
                    <a:pt x="4403068" y="1871840"/>
                    <a:pt x="4401847" y="1869398"/>
                  </a:cubicBezTo>
                  <a:cubicBezTo>
                    <a:pt x="4401847" y="1868178"/>
                    <a:pt x="4400626" y="1869398"/>
                    <a:pt x="4399406" y="1869398"/>
                  </a:cubicBezTo>
                  <a:cubicBezTo>
                    <a:pt x="4396964" y="1869398"/>
                    <a:pt x="4396964" y="1871840"/>
                    <a:pt x="4395743" y="1873061"/>
                  </a:cubicBezTo>
                  <a:cubicBezTo>
                    <a:pt x="4394523" y="1873061"/>
                    <a:pt x="4394523" y="1873061"/>
                    <a:pt x="4394523" y="1871840"/>
                  </a:cubicBezTo>
                  <a:cubicBezTo>
                    <a:pt x="4393302" y="1869398"/>
                    <a:pt x="4392081" y="1873061"/>
                    <a:pt x="4390861" y="1874281"/>
                  </a:cubicBezTo>
                  <a:cubicBezTo>
                    <a:pt x="4388419" y="1876723"/>
                    <a:pt x="4388419" y="1875502"/>
                    <a:pt x="4387199" y="1874281"/>
                  </a:cubicBezTo>
                  <a:cubicBezTo>
                    <a:pt x="4385978" y="1873061"/>
                    <a:pt x="4384757" y="1870619"/>
                    <a:pt x="4383536" y="1874281"/>
                  </a:cubicBezTo>
                  <a:cubicBezTo>
                    <a:pt x="4382315" y="1875502"/>
                    <a:pt x="4382315" y="1876723"/>
                    <a:pt x="4381095" y="1876723"/>
                  </a:cubicBezTo>
                  <a:cubicBezTo>
                    <a:pt x="4378654" y="1875502"/>
                    <a:pt x="4379874" y="1879164"/>
                    <a:pt x="4379874" y="1879164"/>
                  </a:cubicBezTo>
                  <a:cubicBezTo>
                    <a:pt x="4377433" y="1877943"/>
                    <a:pt x="4374992" y="1879164"/>
                    <a:pt x="4372550" y="1881605"/>
                  </a:cubicBezTo>
                  <a:cubicBezTo>
                    <a:pt x="4368888" y="1886488"/>
                    <a:pt x="4368888" y="1885268"/>
                    <a:pt x="4365226" y="1884047"/>
                  </a:cubicBezTo>
                  <a:cubicBezTo>
                    <a:pt x="4361564" y="1882826"/>
                    <a:pt x="4362785" y="1886488"/>
                    <a:pt x="4361564" y="1884047"/>
                  </a:cubicBezTo>
                  <a:cubicBezTo>
                    <a:pt x="4361564" y="1884047"/>
                    <a:pt x="4361564" y="1884047"/>
                    <a:pt x="4361564" y="1884047"/>
                  </a:cubicBezTo>
                  <a:cubicBezTo>
                    <a:pt x="4362785" y="1882826"/>
                    <a:pt x="4364005" y="1881605"/>
                    <a:pt x="4366447" y="1880385"/>
                  </a:cubicBezTo>
                  <a:cubicBezTo>
                    <a:pt x="4368888" y="1879164"/>
                    <a:pt x="4370108" y="1877943"/>
                    <a:pt x="4372550" y="1876723"/>
                  </a:cubicBezTo>
                  <a:cubicBezTo>
                    <a:pt x="4374992" y="1874281"/>
                    <a:pt x="4378654" y="1873061"/>
                    <a:pt x="4381095" y="1871840"/>
                  </a:cubicBezTo>
                  <a:cubicBezTo>
                    <a:pt x="4382315" y="1870619"/>
                    <a:pt x="4388419" y="1869398"/>
                    <a:pt x="4389640" y="1868178"/>
                  </a:cubicBezTo>
                  <a:cubicBezTo>
                    <a:pt x="4392081" y="1865736"/>
                    <a:pt x="4393302" y="1862074"/>
                    <a:pt x="4393302" y="1858412"/>
                  </a:cubicBezTo>
                  <a:cubicBezTo>
                    <a:pt x="4393302" y="1855971"/>
                    <a:pt x="4395743" y="1854750"/>
                    <a:pt x="4396964" y="1852309"/>
                  </a:cubicBezTo>
                  <a:cubicBezTo>
                    <a:pt x="4396964" y="1849867"/>
                    <a:pt x="4401847" y="1847426"/>
                    <a:pt x="4403068" y="1844984"/>
                  </a:cubicBezTo>
                  <a:cubicBezTo>
                    <a:pt x="4404288" y="1841322"/>
                    <a:pt x="4406730" y="1838881"/>
                    <a:pt x="4407950" y="1838881"/>
                  </a:cubicBezTo>
                  <a:cubicBezTo>
                    <a:pt x="4409171" y="1838881"/>
                    <a:pt x="4409171" y="1836440"/>
                    <a:pt x="4410392" y="1836440"/>
                  </a:cubicBezTo>
                  <a:cubicBezTo>
                    <a:pt x="4410392" y="1836440"/>
                    <a:pt x="4411613" y="1835219"/>
                    <a:pt x="4411613" y="1833998"/>
                  </a:cubicBezTo>
                  <a:cubicBezTo>
                    <a:pt x="4411613" y="1831557"/>
                    <a:pt x="4411613" y="1830336"/>
                    <a:pt x="4410392" y="1831557"/>
                  </a:cubicBezTo>
                  <a:cubicBezTo>
                    <a:pt x="4407950" y="1835219"/>
                    <a:pt x="4409171" y="1835219"/>
                    <a:pt x="4405509" y="1835219"/>
                  </a:cubicBezTo>
                  <a:cubicBezTo>
                    <a:pt x="4404288" y="1835219"/>
                    <a:pt x="4403068" y="1837660"/>
                    <a:pt x="4400626" y="1838881"/>
                  </a:cubicBezTo>
                  <a:cubicBezTo>
                    <a:pt x="4400626" y="1838881"/>
                    <a:pt x="4400626" y="1840102"/>
                    <a:pt x="4399406" y="1841322"/>
                  </a:cubicBezTo>
                  <a:cubicBezTo>
                    <a:pt x="4399406" y="1841322"/>
                    <a:pt x="4398185" y="1842543"/>
                    <a:pt x="4398185" y="1843764"/>
                  </a:cubicBezTo>
                  <a:cubicBezTo>
                    <a:pt x="4395743" y="1843764"/>
                    <a:pt x="4396964" y="1844984"/>
                    <a:pt x="4395743" y="1844984"/>
                  </a:cubicBezTo>
                  <a:cubicBezTo>
                    <a:pt x="4394523" y="1844984"/>
                    <a:pt x="4394523" y="1843764"/>
                    <a:pt x="4393302" y="1847426"/>
                  </a:cubicBezTo>
                  <a:cubicBezTo>
                    <a:pt x="4393302" y="1849867"/>
                    <a:pt x="4392081" y="1851088"/>
                    <a:pt x="4390861" y="1849867"/>
                  </a:cubicBezTo>
                  <a:cubicBezTo>
                    <a:pt x="4389640" y="1848647"/>
                    <a:pt x="4389640" y="1849867"/>
                    <a:pt x="4388419" y="1849867"/>
                  </a:cubicBezTo>
                  <a:cubicBezTo>
                    <a:pt x="4385978" y="1849867"/>
                    <a:pt x="4387199" y="1853529"/>
                    <a:pt x="4385978" y="1853529"/>
                  </a:cubicBezTo>
                  <a:cubicBezTo>
                    <a:pt x="4384757" y="1853529"/>
                    <a:pt x="4384757" y="1853529"/>
                    <a:pt x="4383536" y="1852309"/>
                  </a:cubicBezTo>
                  <a:cubicBezTo>
                    <a:pt x="4382315" y="1849867"/>
                    <a:pt x="4381095" y="1853529"/>
                    <a:pt x="4381095" y="1854750"/>
                  </a:cubicBezTo>
                  <a:cubicBezTo>
                    <a:pt x="4379874" y="1857191"/>
                    <a:pt x="4378654" y="1855971"/>
                    <a:pt x="4377433" y="1854750"/>
                  </a:cubicBezTo>
                  <a:cubicBezTo>
                    <a:pt x="4376212" y="1853529"/>
                    <a:pt x="4374992" y="1852309"/>
                    <a:pt x="4373771" y="1854750"/>
                  </a:cubicBezTo>
                  <a:cubicBezTo>
                    <a:pt x="4373771" y="1855971"/>
                    <a:pt x="4372550" y="1857191"/>
                    <a:pt x="4372550" y="1857191"/>
                  </a:cubicBezTo>
                  <a:cubicBezTo>
                    <a:pt x="4370108" y="1855971"/>
                    <a:pt x="4371329" y="1859633"/>
                    <a:pt x="4371329" y="1859633"/>
                  </a:cubicBezTo>
                  <a:cubicBezTo>
                    <a:pt x="4368888" y="1858412"/>
                    <a:pt x="4366447" y="1860854"/>
                    <a:pt x="4365226" y="1863295"/>
                  </a:cubicBezTo>
                  <a:cubicBezTo>
                    <a:pt x="4364005" y="1865736"/>
                    <a:pt x="4362785" y="1866957"/>
                    <a:pt x="4362785" y="1866957"/>
                  </a:cubicBezTo>
                  <a:cubicBezTo>
                    <a:pt x="4361564" y="1866957"/>
                    <a:pt x="4361564" y="1866957"/>
                    <a:pt x="4360343" y="1866957"/>
                  </a:cubicBezTo>
                  <a:cubicBezTo>
                    <a:pt x="4356681" y="1865736"/>
                    <a:pt x="4357901" y="1869398"/>
                    <a:pt x="4356681" y="1866957"/>
                  </a:cubicBezTo>
                  <a:cubicBezTo>
                    <a:pt x="4356681" y="1866957"/>
                    <a:pt x="4356681" y="1865736"/>
                    <a:pt x="4355460" y="1865736"/>
                  </a:cubicBezTo>
                  <a:cubicBezTo>
                    <a:pt x="4355460" y="1864516"/>
                    <a:pt x="4356681" y="1864516"/>
                    <a:pt x="4356681" y="1863295"/>
                  </a:cubicBezTo>
                  <a:cubicBezTo>
                    <a:pt x="4357901" y="1862074"/>
                    <a:pt x="4359122" y="1860854"/>
                    <a:pt x="4360343" y="1859633"/>
                  </a:cubicBezTo>
                  <a:cubicBezTo>
                    <a:pt x="4361564" y="1857191"/>
                    <a:pt x="4364005" y="1855971"/>
                    <a:pt x="4365226" y="1853529"/>
                  </a:cubicBezTo>
                  <a:cubicBezTo>
                    <a:pt x="4366447" y="1852309"/>
                    <a:pt x="4370108" y="1849867"/>
                    <a:pt x="4371329" y="1848647"/>
                  </a:cubicBezTo>
                  <a:cubicBezTo>
                    <a:pt x="4372550" y="1846205"/>
                    <a:pt x="4372550" y="1842543"/>
                    <a:pt x="4372550" y="1840102"/>
                  </a:cubicBezTo>
                  <a:cubicBezTo>
                    <a:pt x="4372550" y="1838881"/>
                    <a:pt x="4373771" y="1836440"/>
                    <a:pt x="4373771" y="1835219"/>
                  </a:cubicBezTo>
                  <a:cubicBezTo>
                    <a:pt x="4373771" y="1833998"/>
                    <a:pt x="4377433" y="1830336"/>
                    <a:pt x="4377433" y="1829115"/>
                  </a:cubicBezTo>
                  <a:cubicBezTo>
                    <a:pt x="4377433" y="1825453"/>
                    <a:pt x="4379874" y="1824233"/>
                    <a:pt x="4381095" y="1824233"/>
                  </a:cubicBezTo>
                  <a:cubicBezTo>
                    <a:pt x="4382315" y="1824233"/>
                    <a:pt x="4382315" y="1821791"/>
                    <a:pt x="4382315" y="1821791"/>
                  </a:cubicBezTo>
                  <a:cubicBezTo>
                    <a:pt x="4382315" y="1821791"/>
                    <a:pt x="4383536" y="1820570"/>
                    <a:pt x="4383536" y="1819350"/>
                  </a:cubicBezTo>
                  <a:cubicBezTo>
                    <a:pt x="4383536" y="1818129"/>
                    <a:pt x="4383536" y="1816908"/>
                    <a:pt x="4383536" y="1818129"/>
                  </a:cubicBezTo>
                  <a:cubicBezTo>
                    <a:pt x="4382315" y="1820570"/>
                    <a:pt x="4382315" y="1820570"/>
                    <a:pt x="4379874" y="1820570"/>
                  </a:cubicBezTo>
                  <a:cubicBezTo>
                    <a:pt x="4378654" y="1820570"/>
                    <a:pt x="4377433" y="1821791"/>
                    <a:pt x="4376212" y="1823012"/>
                  </a:cubicBezTo>
                  <a:cubicBezTo>
                    <a:pt x="4376212" y="1823012"/>
                    <a:pt x="4376212" y="1824233"/>
                    <a:pt x="4374992" y="1824233"/>
                  </a:cubicBezTo>
                  <a:cubicBezTo>
                    <a:pt x="4374992" y="1824233"/>
                    <a:pt x="4374992" y="1825453"/>
                    <a:pt x="4373771" y="1825453"/>
                  </a:cubicBezTo>
                  <a:cubicBezTo>
                    <a:pt x="4372550" y="1825453"/>
                    <a:pt x="4372550" y="1826674"/>
                    <a:pt x="4372550" y="1826674"/>
                  </a:cubicBezTo>
                  <a:cubicBezTo>
                    <a:pt x="4371329" y="1826674"/>
                    <a:pt x="4371329" y="1825453"/>
                    <a:pt x="4371329" y="1829115"/>
                  </a:cubicBezTo>
                  <a:cubicBezTo>
                    <a:pt x="4371329" y="1830336"/>
                    <a:pt x="4371329" y="1832777"/>
                    <a:pt x="4370108" y="1831557"/>
                  </a:cubicBezTo>
                  <a:cubicBezTo>
                    <a:pt x="4368888" y="1831557"/>
                    <a:pt x="4368888" y="1831557"/>
                    <a:pt x="4368888" y="1832777"/>
                  </a:cubicBezTo>
                  <a:cubicBezTo>
                    <a:pt x="4367667" y="1833998"/>
                    <a:pt x="4368888" y="1835219"/>
                    <a:pt x="4367667" y="1836440"/>
                  </a:cubicBezTo>
                  <a:cubicBezTo>
                    <a:pt x="4367667" y="1836440"/>
                    <a:pt x="4366447" y="1836440"/>
                    <a:pt x="4366447" y="1836440"/>
                  </a:cubicBezTo>
                  <a:cubicBezTo>
                    <a:pt x="4365226" y="1835219"/>
                    <a:pt x="4365226" y="1837660"/>
                    <a:pt x="4364005" y="1838881"/>
                  </a:cubicBezTo>
                  <a:cubicBezTo>
                    <a:pt x="4364005" y="1841322"/>
                    <a:pt x="4362785" y="1840102"/>
                    <a:pt x="4361564" y="1840102"/>
                  </a:cubicBezTo>
                  <a:cubicBezTo>
                    <a:pt x="4360343" y="1840102"/>
                    <a:pt x="4359122" y="1838881"/>
                    <a:pt x="4359122" y="1841322"/>
                  </a:cubicBezTo>
                  <a:cubicBezTo>
                    <a:pt x="4359122" y="1842543"/>
                    <a:pt x="4359122" y="1843764"/>
                    <a:pt x="4359122" y="1843764"/>
                  </a:cubicBezTo>
                  <a:cubicBezTo>
                    <a:pt x="4356681" y="1843764"/>
                    <a:pt x="4359122" y="1844984"/>
                    <a:pt x="4359122" y="1844984"/>
                  </a:cubicBezTo>
                  <a:cubicBezTo>
                    <a:pt x="4356681" y="1844984"/>
                    <a:pt x="4355460" y="1846205"/>
                    <a:pt x="4355460" y="1848647"/>
                  </a:cubicBezTo>
                  <a:cubicBezTo>
                    <a:pt x="4354240" y="1853529"/>
                    <a:pt x="4354240" y="1852309"/>
                    <a:pt x="4351798" y="1852309"/>
                  </a:cubicBezTo>
                  <a:cubicBezTo>
                    <a:pt x="4348136" y="1852309"/>
                    <a:pt x="4350578" y="1854750"/>
                    <a:pt x="4349357" y="1853529"/>
                  </a:cubicBezTo>
                  <a:cubicBezTo>
                    <a:pt x="4349357" y="1853529"/>
                    <a:pt x="4348136" y="1853529"/>
                    <a:pt x="4348136" y="1853529"/>
                  </a:cubicBezTo>
                  <a:cubicBezTo>
                    <a:pt x="4348136" y="1853529"/>
                    <a:pt x="4348136" y="1853529"/>
                    <a:pt x="4348136" y="1853529"/>
                  </a:cubicBezTo>
                  <a:cubicBezTo>
                    <a:pt x="4351798" y="1849867"/>
                    <a:pt x="4350578" y="1849867"/>
                    <a:pt x="4351798" y="1844984"/>
                  </a:cubicBezTo>
                  <a:cubicBezTo>
                    <a:pt x="4353019" y="1843764"/>
                    <a:pt x="4354240" y="1842543"/>
                    <a:pt x="4354240" y="1841322"/>
                  </a:cubicBezTo>
                  <a:cubicBezTo>
                    <a:pt x="4355460" y="1838881"/>
                    <a:pt x="4356681" y="1837660"/>
                    <a:pt x="4357901" y="1835219"/>
                  </a:cubicBezTo>
                  <a:cubicBezTo>
                    <a:pt x="4357901" y="1833998"/>
                    <a:pt x="4361564" y="1831557"/>
                    <a:pt x="4362785" y="1830336"/>
                  </a:cubicBezTo>
                  <a:cubicBezTo>
                    <a:pt x="4364005" y="1827895"/>
                    <a:pt x="4362785" y="1825453"/>
                    <a:pt x="4362785" y="1823012"/>
                  </a:cubicBezTo>
                  <a:cubicBezTo>
                    <a:pt x="4362785" y="1821791"/>
                    <a:pt x="4364005" y="1820570"/>
                    <a:pt x="4364005" y="1818129"/>
                  </a:cubicBezTo>
                  <a:cubicBezTo>
                    <a:pt x="4364005" y="1816908"/>
                    <a:pt x="4366447" y="1814467"/>
                    <a:pt x="4366447" y="1812026"/>
                  </a:cubicBezTo>
                  <a:cubicBezTo>
                    <a:pt x="4366447" y="1809584"/>
                    <a:pt x="4367667" y="1807143"/>
                    <a:pt x="4368888" y="1807143"/>
                  </a:cubicBezTo>
                  <a:cubicBezTo>
                    <a:pt x="4368888" y="1807143"/>
                    <a:pt x="4370108" y="1804701"/>
                    <a:pt x="4370108" y="1804701"/>
                  </a:cubicBezTo>
                  <a:cubicBezTo>
                    <a:pt x="4370108" y="1804701"/>
                    <a:pt x="4370108" y="1803481"/>
                    <a:pt x="4370108" y="1802260"/>
                  </a:cubicBezTo>
                  <a:cubicBezTo>
                    <a:pt x="4370108" y="1801039"/>
                    <a:pt x="4370108" y="1799819"/>
                    <a:pt x="4368888" y="1801039"/>
                  </a:cubicBezTo>
                  <a:cubicBezTo>
                    <a:pt x="4367667" y="1803481"/>
                    <a:pt x="4367667" y="1803481"/>
                    <a:pt x="4366447" y="1803481"/>
                  </a:cubicBezTo>
                  <a:cubicBezTo>
                    <a:pt x="4365226" y="1803481"/>
                    <a:pt x="4365226" y="1804701"/>
                    <a:pt x="4364005" y="1805922"/>
                  </a:cubicBezTo>
                  <a:cubicBezTo>
                    <a:pt x="4364005" y="1805922"/>
                    <a:pt x="4364005" y="1807143"/>
                    <a:pt x="4364005" y="1807143"/>
                  </a:cubicBezTo>
                  <a:cubicBezTo>
                    <a:pt x="4364005" y="1807143"/>
                    <a:pt x="4364005" y="1808363"/>
                    <a:pt x="4362785" y="1808363"/>
                  </a:cubicBezTo>
                  <a:cubicBezTo>
                    <a:pt x="4361564" y="1809584"/>
                    <a:pt x="4361564" y="1809584"/>
                    <a:pt x="4361564" y="1809584"/>
                  </a:cubicBezTo>
                  <a:cubicBezTo>
                    <a:pt x="4360343" y="1809584"/>
                    <a:pt x="4360343" y="1808363"/>
                    <a:pt x="4360343" y="1812026"/>
                  </a:cubicBezTo>
                  <a:cubicBezTo>
                    <a:pt x="4360343" y="1813246"/>
                    <a:pt x="4360343" y="1814467"/>
                    <a:pt x="4359122" y="1814467"/>
                  </a:cubicBezTo>
                  <a:cubicBezTo>
                    <a:pt x="4359122" y="1814467"/>
                    <a:pt x="4357901" y="1814467"/>
                    <a:pt x="4357901" y="1815688"/>
                  </a:cubicBezTo>
                  <a:cubicBezTo>
                    <a:pt x="4356681" y="1816908"/>
                    <a:pt x="4357901" y="1818129"/>
                    <a:pt x="4357901" y="1818129"/>
                  </a:cubicBezTo>
                  <a:cubicBezTo>
                    <a:pt x="4357901" y="1818129"/>
                    <a:pt x="4356681" y="1818129"/>
                    <a:pt x="4356681" y="1818129"/>
                  </a:cubicBezTo>
                  <a:cubicBezTo>
                    <a:pt x="4355460" y="1816908"/>
                    <a:pt x="4355460" y="1819350"/>
                    <a:pt x="4355460" y="1820570"/>
                  </a:cubicBezTo>
                  <a:cubicBezTo>
                    <a:pt x="4355460" y="1823012"/>
                    <a:pt x="4354240" y="1821791"/>
                    <a:pt x="4353019" y="1821791"/>
                  </a:cubicBezTo>
                  <a:cubicBezTo>
                    <a:pt x="4351798" y="1821791"/>
                    <a:pt x="4350578" y="1820570"/>
                    <a:pt x="4350578" y="1823012"/>
                  </a:cubicBezTo>
                  <a:cubicBezTo>
                    <a:pt x="4350578" y="1824233"/>
                    <a:pt x="4350578" y="1824233"/>
                    <a:pt x="4350578" y="1824233"/>
                  </a:cubicBezTo>
                  <a:cubicBezTo>
                    <a:pt x="4348136" y="1824233"/>
                    <a:pt x="4350578" y="1825453"/>
                    <a:pt x="4350578" y="1825453"/>
                  </a:cubicBezTo>
                  <a:cubicBezTo>
                    <a:pt x="4348136" y="1825453"/>
                    <a:pt x="4348136" y="1827895"/>
                    <a:pt x="4348136" y="1829115"/>
                  </a:cubicBezTo>
                  <a:cubicBezTo>
                    <a:pt x="4348136" y="1832777"/>
                    <a:pt x="4346915" y="1832777"/>
                    <a:pt x="4345694" y="1832777"/>
                  </a:cubicBezTo>
                  <a:cubicBezTo>
                    <a:pt x="4343253" y="1833998"/>
                    <a:pt x="4345694" y="1835219"/>
                    <a:pt x="4343253" y="1833998"/>
                  </a:cubicBezTo>
                  <a:cubicBezTo>
                    <a:pt x="4342033" y="1833998"/>
                    <a:pt x="4339591" y="1832777"/>
                    <a:pt x="4340812" y="1835219"/>
                  </a:cubicBezTo>
                  <a:cubicBezTo>
                    <a:pt x="4340812" y="1836440"/>
                    <a:pt x="4342033" y="1836440"/>
                    <a:pt x="4340812" y="1836440"/>
                  </a:cubicBezTo>
                  <a:cubicBezTo>
                    <a:pt x="4337150" y="1833998"/>
                    <a:pt x="4339591" y="1837660"/>
                    <a:pt x="4338371" y="1837660"/>
                  </a:cubicBezTo>
                  <a:cubicBezTo>
                    <a:pt x="4334708" y="1836440"/>
                    <a:pt x="4338371" y="1841322"/>
                    <a:pt x="4337150" y="1840102"/>
                  </a:cubicBezTo>
                  <a:cubicBezTo>
                    <a:pt x="4334708" y="1838881"/>
                    <a:pt x="4338371" y="1841322"/>
                    <a:pt x="4335929" y="1840102"/>
                  </a:cubicBezTo>
                  <a:cubicBezTo>
                    <a:pt x="4335929" y="1840102"/>
                    <a:pt x="4335929" y="1841322"/>
                    <a:pt x="4335929" y="1841322"/>
                  </a:cubicBezTo>
                  <a:cubicBezTo>
                    <a:pt x="4335929" y="1841322"/>
                    <a:pt x="4335929" y="1841322"/>
                    <a:pt x="4335929" y="1841322"/>
                  </a:cubicBezTo>
                  <a:lnTo>
                    <a:pt x="4334708" y="1803481"/>
                  </a:lnTo>
                  <a:lnTo>
                    <a:pt x="4333487" y="1841322"/>
                  </a:lnTo>
                  <a:cubicBezTo>
                    <a:pt x="4333487" y="1841322"/>
                    <a:pt x="4333487" y="1841322"/>
                    <a:pt x="4332267" y="1841322"/>
                  </a:cubicBezTo>
                  <a:cubicBezTo>
                    <a:pt x="4332267" y="1841322"/>
                    <a:pt x="4332267" y="1840102"/>
                    <a:pt x="4332267" y="1840102"/>
                  </a:cubicBezTo>
                  <a:cubicBezTo>
                    <a:pt x="4329826" y="1841322"/>
                    <a:pt x="4332267" y="1838881"/>
                    <a:pt x="4331046" y="1840102"/>
                  </a:cubicBezTo>
                  <a:cubicBezTo>
                    <a:pt x="4329826" y="1840102"/>
                    <a:pt x="4333487" y="1836440"/>
                    <a:pt x="4329826" y="1837660"/>
                  </a:cubicBezTo>
                  <a:cubicBezTo>
                    <a:pt x="4328605" y="1837660"/>
                    <a:pt x="4331046" y="1833998"/>
                    <a:pt x="4327384" y="1836440"/>
                  </a:cubicBezTo>
                  <a:cubicBezTo>
                    <a:pt x="4327384" y="1836440"/>
                    <a:pt x="4327384" y="1836440"/>
                    <a:pt x="4327384" y="1835219"/>
                  </a:cubicBezTo>
                  <a:cubicBezTo>
                    <a:pt x="4328605" y="1832777"/>
                    <a:pt x="4326164" y="1832777"/>
                    <a:pt x="4324943" y="1833998"/>
                  </a:cubicBezTo>
                  <a:cubicBezTo>
                    <a:pt x="4323722" y="1833998"/>
                    <a:pt x="4324943" y="1832777"/>
                    <a:pt x="4322501" y="1832777"/>
                  </a:cubicBezTo>
                  <a:cubicBezTo>
                    <a:pt x="4320060" y="1832777"/>
                    <a:pt x="4320060" y="1832777"/>
                    <a:pt x="4320060" y="1829115"/>
                  </a:cubicBezTo>
                  <a:cubicBezTo>
                    <a:pt x="4320060" y="1826674"/>
                    <a:pt x="4318839" y="1825453"/>
                    <a:pt x="4317619" y="1825453"/>
                  </a:cubicBezTo>
                  <a:cubicBezTo>
                    <a:pt x="4317619" y="1825453"/>
                    <a:pt x="4320060" y="1824233"/>
                    <a:pt x="4317619" y="1824233"/>
                  </a:cubicBezTo>
                  <a:cubicBezTo>
                    <a:pt x="4317619" y="1824233"/>
                    <a:pt x="4317619" y="1824233"/>
                    <a:pt x="4317619" y="1823012"/>
                  </a:cubicBezTo>
                  <a:cubicBezTo>
                    <a:pt x="4317619" y="1820570"/>
                    <a:pt x="4316398" y="1821791"/>
                    <a:pt x="4315177" y="1821791"/>
                  </a:cubicBezTo>
                  <a:cubicBezTo>
                    <a:pt x="4313957" y="1821791"/>
                    <a:pt x="4313957" y="1823012"/>
                    <a:pt x="4312736" y="1820570"/>
                  </a:cubicBezTo>
                  <a:cubicBezTo>
                    <a:pt x="4312736" y="1819350"/>
                    <a:pt x="4312736" y="1816908"/>
                    <a:pt x="4311515" y="1818129"/>
                  </a:cubicBezTo>
                  <a:cubicBezTo>
                    <a:pt x="4310294" y="1818129"/>
                    <a:pt x="4310294" y="1818129"/>
                    <a:pt x="4310294" y="1818129"/>
                  </a:cubicBezTo>
                  <a:cubicBezTo>
                    <a:pt x="4310294" y="1818129"/>
                    <a:pt x="4311515" y="1815688"/>
                    <a:pt x="4310294" y="1815688"/>
                  </a:cubicBezTo>
                  <a:cubicBezTo>
                    <a:pt x="4309073" y="1815688"/>
                    <a:pt x="4309073" y="1814467"/>
                    <a:pt x="4309073" y="1814467"/>
                  </a:cubicBezTo>
                  <a:cubicBezTo>
                    <a:pt x="4307853" y="1814467"/>
                    <a:pt x="4307853" y="1813246"/>
                    <a:pt x="4307853" y="1812026"/>
                  </a:cubicBezTo>
                  <a:cubicBezTo>
                    <a:pt x="4307853" y="1809584"/>
                    <a:pt x="4307853" y="1810805"/>
                    <a:pt x="4306632" y="1809584"/>
                  </a:cubicBezTo>
                  <a:cubicBezTo>
                    <a:pt x="4306632" y="1809584"/>
                    <a:pt x="4306632" y="1809584"/>
                    <a:pt x="4305412" y="1808363"/>
                  </a:cubicBezTo>
                  <a:cubicBezTo>
                    <a:pt x="4305412" y="1808363"/>
                    <a:pt x="4305412" y="1807143"/>
                    <a:pt x="4304191" y="1807143"/>
                  </a:cubicBezTo>
                  <a:cubicBezTo>
                    <a:pt x="4304191" y="1807143"/>
                    <a:pt x="4304191" y="1805922"/>
                    <a:pt x="4304191" y="1805922"/>
                  </a:cubicBezTo>
                  <a:cubicBezTo>
                    <a:pt x="4302970" y="1804701"/>
                    <a:pt x="4302970" y="1803481"/>
                    <a:pt x="4301750" y="1803481"/>
                  </a:cubicBezTo>
                  <a:cubicBezTo>
                    <a:pt x="4299308" y="1803481"/>
                    <a:pt x="4300529" y="1803481"/>
                    <a:pt x="4299308" y="1801039"/>
                  </a:cubicBezTo>
                  <a:cubicBezTo>
                    <a:pt x="4299308" y="1799819"/>
                    <a:pt x="4298087" y="1801039"/>
                    <a:pt x="4298087" y="1802260"/>
                  </a:cubicBezTo>
                  <a:cubicBezTo>
                    <a:pt x="4298087" y="1803481"/>
                    <a:pt x="4298087" y="1804701"/>
                    <a:pt x="4298087" y="1804701"/>
                  </a:cubicBezTo>
                  <a:cubicBezTo>
                    <a:pt x="4298087" y="1804701"/>
                    <a:pt x="4299308" y="1805922"/>
                    <a:pt x="4299308" y="1807143"/>
                  </a:cubicBezTo>
                  <a:cubicBezTo>
                    <a:pt x="4299308" y="1807143"/>
                    <a:pt x="4301750" y="1809584"/>
                    <a:pt x="4301750" y="1812026"/>
                  </a:cubicBezTo>
                  <a:cubicBezTo>
                    <a:pt x="4301750" y="1813246"/>
                    <a:pt x="4304191" y="1815688"/>
                    <a:pt x="4304191" y="1818129"/>
                  </a:cubicBezTo>
                  <a:cubicBezTo>
                    <a:pt x="4304191" y="1819350"/>
                    <a:pt x="4305412" y="1820570"/>
                    <a:pt x="4305412" y="1823012"/>
                  </a:cubicBezTo>
                  <a:cubicBezTo>
                    <a:pt x="4305412" y="1825453"/>
                    <a:pt x="4304191" y="1827895"/>
                    <a:pt x="4305412" y="1830336"/>
                  </a:cubicBezTo>
                  <a:cubicBezTo>
                    <a:pt x="4305412" y="1831557"/>
                    <a:pt x="4309073" y="1833998"/>
                    <a:pt x="4310294" y="1835219"/>
                  </a:cubicBezTo>
                  <a:cubicBezTo>
                    <a:pt x="4311515" y="1837660"/>
                    <a:pt x="4312736" y="1838881"/>
                    <a:pt x="4313957" y="1841322"/>
                  </a:cubicBezTo>
                  <a:cubicBezTo>
                    <a:pt x="4315177" y="1842543"/>
                    <a:pt x="4316398" y="1843764"/>
                    <a:pt x="4316398" y="1844984"/>
                  </a:cubicBezTo>
                  <a:cubicBezTo>
                    <a:pt x="4318839" y="1849867"/>
                    <a:pt x="4317619" y="1849867"/>
                    <a:pt x="4320060" y="1853529"/>
                  </a:cubicBezTo>
                  <a:cubicBezTo>
                    <a:pt x="4320060" y="1853529"/>
                    <a:pt x="4320060" y="1853529"/>
                    <a:pt x="4320060" y="1853529"/>
                  </a:cubicBezTo>
                  <a:cubicBezTo>
                    <a:pt x="4320060" y="1853529"/>
                    <a:pt x="4318839" y="1853529"/>
                    <a:pt x="4318839" y="1853529"/>
                  </a:cubicBezTo>
                  <a:cubicBezTo>
                    <a:pt x="4317619" y="1854750"/>
                    <a:pt x="4318839" y="1852309"/>
                    <a:pt x="4316398" y="1852309"/>
                  </a:cubicBezTo>
                  <a:cubicBezTo>
                    <a:pt x="4313957" y="1852309"/>
                    <a:pt x="4313957" y="1853529"/>
                    <a:pt x="4312736" y="1848647"/>
                  </a:cubicBezTo>
                  <a:cubicBezTo>
                    <a:pt x="4312736" y="1846205"/>
                    <a:pt x="4311515" y="1844984"/>
                    <a:pt x="4309073" y="1844984"/>
                  </a:cubicBezTo>
                  <a:cubicBezTo>
                    <a:pt x="4309073" y="1844984"/>
                    <a:pt x="4311515" y="1842543"/>
                    <a:pt x="4309073" y="1843764"/>
                  </a:cubicBezTo>
                  <a:cubicBezTo>
                    <a:pt x="4309073" y="1843764"/>
                    <a:pt x="4307853" y="1843764"/>
                    <a:pt x="4309073" y="1841322"/>
                  </a:cubicBezTo>
                  <a:cubicBezTo>
                    <a:pt x="4309073" y="1838881"/>
                    <a:pt x="4307853" y="1840102"/>
                    <a:pt x="4306632" y="1840102"/>
                  </a:cubicBezTo>
                  <a:cubicBezTo>
                    <a:pt x="4305412" y="1840102"/>
                    <a:pt x="4304191" y="1841322"/>
                    <a:pt x="4304191" y="1838881"/>
                  </a:cubicBezTo>
                  <a:cubicBezTo>
                    <a:pt x="4304191" y="1837660"/>
                    <a:pt x="4304191" y="1833998"/>
                    <a:pt x="4301750" y="1836440"/>
                  </a:cubicBezTo>
                  <a:cubicBezTo>
                    <a:pt x="4300529" y="1837660"/>
                    <a:pt x="4300529" y="1837660"/>
                    <a:pt x="4300529" y="1836440"/>
                  </a:cubicBezTo>
                  <a:cubicBezTo>
                    <a:pt x="4300529" y="1836440"/>
                    <a:pt x="4301750" y="1833998"/>
                    <a:pt x="4299308" y="1832777"/>
                  </a:cubicBezTo>
                  <a:cubicBezTo>
                    <a:pt x="4298087" y="1832777"/>
                    <a:pt x="4298087" y="1831557"/>
                    <a:pt x="4298087" y="1831557"/>
                  </a:cubicBezTo>
                  <a:cubicBezTo>
                    <a:pt x="4296866" y="1832777"/>
                    <a:pt x="4296866" y="1830336"/>
                    <a:pt x="4296866" y="1829115"/>
                  </a:cubicBezTo>
                  <a:cubicBezTo>
                    <a:pt x="4296866" y="1825453"/>
                    <a:pt x="4296866" y="1827895"/>
                    <a:pt x="4295646" y="1826674"/>
                  </a:cubicBezTo>
                  <a:cubicBezTo>
                    <a:pt x="4294425" y="1826674"/>
                    <a:pt x="4295646" y="1826674"/>
                    <a:pt x="4294425" y="1825453"/>
                  </a:cubicBezTo>
                  <a:cubicBezTo>
                    <a:pt x="4293204" y="1825453"/>
                    <a:pt x="4293204" y="1824233"/>
                    <a:pt x="4293204" y="1824233"/>
                  </a:cubicBezTo>
                  <a:cubicBezTo>
                    <a:pt x="4293204" y="1824233"/>
                    <a:pt x="4293204" y="1823012"/>
                    <a:pt x="4291984" y="1823012"/>
                  </a:cubicBezTo>
                  <a:cubicBezTo>
                    <a:pt x="4290763" y="1821791"/>
                    <a:pt x="4289543" y="1820570"/>
                    <a:pt x="4288322" y="1820570"/>
                  </a:cubicBezTo>
                  <a:cubicBezTo>
                    <a:pt x="4285880" y="1820570"/>
                    <a:pt x="4285880" y="1820570"/>
                    <a:pt x="4284659" y="1818129"/>
                  </a:cubicBezTo>
                  <a:cubicBezTo>
                    <a:pt x="4284659" y="1816908"/>
                    <a:pt x="4283439" y="1818129"/>
                    <a:pt x="4284659" y="1819350"/>
                  </a:cubicBezTo>
                  <a:cubicBezTo>
                    <a:pt x="4284659" y="1820570"/>
                    <a:pt x="4284659" y="1821791"/>
                    <a:pt x="4285880" y="1821791"/>
                  </a:cubicBezTo>
                  <a:cubicBezTo>
                    <a:pt x="4285880" y="1821791"/>
                    <a:pt x="4287101" y="1823012"/>
                    <a:pt x="4287101" y="1824233"/>
                  </a:cubicBezTo>
                  <a:cubicBezTo>
                    <a:pt x="4288322" y="1824233"/>
                    <a:pt x="4290763" y="1826674"/>
                    <a:pt x="4290763" y="1829115"/>
                  </a:cubicBezTo>
                  <a:cubicBezTo>
                    <a:pt x="4290763" y="1830336"/>
                    <a:pt x="4294425" y="1833998"/>
                    <a:pt x="4294425" y="1835219"/>
                  </a:cubicBezTo>
                  <a:cubicBezTo>
                    <a:pt x="4294425" y="1836440"/>
                    <a:pt x="4295646" y="1838881"/>
                    <a:pt x="4295646" y="1840102"/>
                  </a:cubicBezTo>
                  <a:cubicBezTo>
                    <a:pt x="4295646" y="1842543"/>
                    <a:pt x="4295646" y="1846205"/>
                    <a:pt x="4296866" y="1848647"/>
                  </a:cubicBezTo>
                  <a:cubicBezTo>
                    <a:pt x="4296866" y="1849867"/>
                    <a:pt x="4301750" y="1852309"/>
                    <a:pt x="4302970" y="1853529"/>
                  </a:cubicBezTo>
                  <a:cubicBezTo>
                    <a:pt x="4304191" y="1855971"/>
                    <a:pt x="4306632" y="1857191"/>
                    <a:pt x="4307853" y="1859633"/>
                  </a:cubicBezTo>
                  <a:cubicBezTo>
                    <a:pt x="4309073" y="1860854"/>
                    <a:pt x="4310294" y="1862074"/>
                    <a:pt x="4311515" y="1863295"/>
                  </a:cubicBezTo>
                  <a:cubicBezTo>
                    <a:pt x="4312736" y="1864516"/>
                    <a:pt x="4312736" y="1864516"/>
                    <a:pt x="4312736" y="1865736"/>
                  </a:cubicBezTo>
                  <a:cubicBezTo>
                    <a:pt x="4312736" y="1865736"/>
                    <a:pt x="4311515" y="1865736"/>
                    <a:pt x="4311515" y="1866957"/>
                  </a:cubicBezTo>
                  <a:cubicBezTo>
                    <a:pt x="4310294" y="1868178"/>
                    <a:pt x="4311515" y="1865736"/>
                    <a:pt x="4307853" y="1866957"/>
                  </a:cubicBezTo>
                  <a:cubicBezTo>
                    <a:pt x="4306632" y="1866957"/>
                    <a:pt x="4305412" y="1868178"/>
                    <a:pt x="4305412" y="1866957"/>
                  </a:cubicBezTo>
                  <a:cubicBezTo>
                    <a:pt x="4304191" y="1866957"/>
                    <a:pt x="4304191" y="1865736"/>
                    <a:pt x="4302970" y="1863295"/>
                  </a:cubicBezTo>
                  <a:cubicBezTo>
                    <a:pt x="4301750" y="1860854"/>
                    <a:pt x="4300529" y="1859633"/>
                    <a:pt x="4296866" y="1859633"/>
                  </a:cubicBezTo>
                  <a:cubicBezTo>
                    <a:pt x="4296866" y="1859633"/>
                    <a:pt x="4298087" y="1857191"/>
                    <a:pt x="4295646" y="1857191"/>
                  </a:cubicBezTo>
                  <a:cubicBezTo>
                    <a:pt x="4295646" y="1857191"/>
                    <a:pt x="4294425" y="1857191"/>
                    <a:pt x="4294425" y="1854750"/>
                  </a:cubicBezTo>
                  <a:cubicBezTo>
                    <a:pt x="4293204" y="1851088"/>
                    <a:pt x="4291984" y="1853529"/>
                    <a:pt x="4290763" y="1854750"/>
                  </a:cubicBezTo>
                  <a:cubicBezTo>
                    <a:pt x="4289543" y="1855971"/>
                    <a:pt x="4288322" y="1857191"/>
                    <a:pt x="4287101" y="1854750"/>
                  </a:cubicBezTo>
                  <a:cubicBezTo>
                    <a:pt x="4285880" y="1853529"/>
                    <a:pt x="4285880" y="1849867"/>
                    <a:pt x="4284659" y="1852309"/>
                  </a:cubicBezTo>
                  <a:cubicBezTo>
                    <a:pt x="4283439" y="1853529"/>
                    <a:pt x="4283439" y="1853529"/>
                    <a:pt x="4282218" y="1853529"/>
                  </a:cubicBezTo>
                  <a:cubicBezTo>
                    <a:pt x="4280997" y="1853529"/>
                    <a:pt x="4282218" y="1849867"/>
                    <a:pt x="4279777" y="1849867"/>
                  </a:cubicBezTo>
                  <a:cubicBezTo>
                    <a:pt x="4278556" y="1849867"/>
                    <a:pt x="4278556" y="1848647"/>
                    <a:pt x="4277336" y="1849867"/>
                  </a:cubicBezTo>
                  <a:cubicBezTo>
                    <a:pt x="4276115" y="1851088"/>
                    <a:pt x="4276115" y="1849867"/>
                    <a:pt x="4274894" y="1847426"/>
                  </a:cubicBezTo>
                  <a:cubicBezTo>
                    <a:pt x="4273673" y="1843764"/>
                    <a:pt x="4273673" y="1844984"/>
                    <a:pt x="4272452" y="1844984"/>
                  </a:cubicBezTo>
                  <a:cubicBezTo>
                    <a:pt x="4271232" y="1844984"/>
                    <a:pt x="4272452" y="1844984"/>
                    <a:pt x="4270011" y="1843764"/>
                  </a:cubicBezTo>
                  <a:cubicBezTo>
                    <a:pt x="4268790" y="1843764"/>
                    <a:pt x="4268790" y="1842543"/>
                    <a:pt x="4268790" y="1841322"/>
                  </a:cubicBezTo>
                  <a:cubicBezTo>
                    <a:pt x="4268790" y="1841322"/>
                    <a:pt x="4267570" y="1838881"/>
                    <a:pt x="4267570" y="1838881"/>
                  </a:cubicBezTo>
                  <a:cubicBezTo>
                    <a:pt x="4265129" y="1837660"/>
                    <a:pt x="4265129" y="1835219"/>
                    <a:pt x="4262687" y="1835219"/>
                  </a:cubicBezTo>
                  <a:cubicBezTo>
                    <a:pt x="4260245" y="1836440"/>
                    <a:pt x="4260245" y="1835219"/>
                    <a:pt x="4257804" y="1831557"/>
                  </a:cubicBezTo>
                  <a:cubicBezTo>
                    <a:pt x="4256583" y="1830336"/>
                    <a:pt x="4256583" y="1831557"/>
                    <a:pt x="4256583" y="1833998"/>
                  </a:cubicBezTo>
                  <a:cubicBezTo>
                    <a:pt x="4256583" y="1835219"/>
                    <a:pt x="4256583" y="1836440"/>
                    <a:pt x="4257804" y="1836440"/>
                  </a:cubicBezTo>
                  <a:cubicBezTo>
                    <a:pt x="4257804" y="1836440"/>
                    <a:pt x="4259025" y="1838881"/>
                    <a:pt x="4260245" y="1838881"/>
                  </a:cubicBezTo>
                  <a:cubicBezTo>
                    <a:pt x="4261466" y="1840102"/>
                    <a:pt x="4263908" y="1841322"/>
                    <a:pt x="4265129" y="1844984"/>
                  </a:cubicBezTo>
                  <a:cubicBezTo>
                    <a:pt x="4265129" y="1847426"/>
                    <a:pt x="4270011" y="1849867"/>
                    <a:pt x="4271232" y="1852309"/>
                  </a:cubicBezTo>
                  <a:cubicBezTo>
                    <a:pt x="4271232" y="1854750"/>
                    <a:pt x="4273673" y="1855971"/>
                    <a:pt x="4274894" y="1858412"/>
                  </a:cubicBezTo>
                  <a:cubicBezTo>
                    <a:pt x="4274894" y="1862074"/>
                    <a:pt x="4276115" y="1865736"/>
                    <a:pt x="4278556" y="1868178"/>
                  </a:cubicBezTo>
                  <a:cubicBezTo>
                    <a:pt x="4279777" y="1869398"/>
                    <a:pt x="4285880" y="1870619"/>
                    <a:pt x="4287101" y="1871840"/>
                  </a:cubicBezTo>
                  <a:cubicBezTo>
                    <a:pt x="4289543" y="1874281"/>
                    <a:pt x="4293204" y="1875502"/>
                    <a:pt x="4295646" y="1876723"/>
                  </a:cubicBezTo>
                  <a:cubicBezTo>
                    <a:pt x="4298087" y="1877943"/>
                    <a:pt x="4299308" y="1879164"/>
                    <a:pt x="4301750" y="1880385"/>
                  </a:cubicBezTo>
                  <a:cubicBezTo>
                    <a:pt x="4304191" y="1881605"/>
                    <a:pt x="4305412" y="1884047"/>
                    <a:pt x="4306632" y="1884047"/>
                  </a:cubicBezTo>
                  <a:cubicBezTo>
                    <a:pt x="4306632" y="1884047"/>
                    <a:pt x="4306632" y="1884047"/>
                    <a:pt x="4306632" y="1884047"/>
                  </a:cubicBezTo>
                  <a:cubicBezTo>
                    <a:pt x="4305412" y="1886488"/>
                    <a:pt x="4306632" y="1882826"/>
                    <a:pt x="4302970" y="1884047"/>
                  </a:cubicBezTo>
                  <a:cubicBezTo>
                    <a:pt x="4300529" y="1885268"/>
                    <a:pt x="4300529" y="1886488"/>
                    <a:pt x="4295646" y="1881605"/>
                  </a:cubicBezTo>
                  <a:cubicBezTo>
                    <a:pt x="4294425" y="1879164"/>
                    <a:pt x="4291984" y="1877943"/>
                    <a:pt x="4288322" y="1879164"/>
                  </a:cubicBezTo>
                  <a:cubicBezTo>
                    <a:pt x="4288322" y="1879164"/>
                    <a:pt x="4289543" y="1875502"/>
                    <a:pt x="4287101" y="1876723"/>
                  </a:cubicBezTo>
                  <a:cubicBezTo>
                    <a:pt x="4287101" y="1876723"/>
                    <a:pt x="4285880" y="1876723"/>
                    <a:pt x="4284659" y="1874281"/>
                  </a:cubicBezTo>
                  <a:cubicBezTo>
                    <a:pt x="4282218" y="1870619"/>
                    <a:pt x="4282218" y="1873061"/>
                    <a:pt x="4280997" y="1874281"/>
                  </a:cubicBezTo>
                  <a:cubicBezTo>
                    <a:pt x="4279777" y="1875502"/>
                    <a:pt x="4279777" y="1876723"/>
                    <a:pt x="4277336" y="1874281"/>
                  </a:cubicBezTo>
                  <a:cubicBezTo>
                    <a:pt x="4276115" y="1873061"/>
                    <a:pt x="4273673" y="1869398"/>
                    <a:pt x="4273673" y="1871840"/>
                  </a:cubicBezTo>
                  <a:cubicBezTo>
                    <a:pt x="4273673" y="1873061"/>
                    <a:pt x="4272452" y="1873061"/>
                    <a:pt x="4272452" y="1873061"/>
                  </a:cubicBezTo>
                  <a:cubicBezTo>
                    <a:pt x="4271232" y="1873061"/>
                    <a:pt x="4271232" y="1869398"/>
                    <a:pt x="4268790" y="1869398"/>
                  </a:cubicBezTo>
                  <a:cubicBezTo>
                    <a:pt x="4267570" y="1869398"/>
                    <a:pt x="4266349" y="1869398"/>
                    <a:pt x="4266349" y="1869398"/>
                  </a:cubicBezTo>
                  <a:cubicBezTo>
                    <a:pt x="4265129" y="1870619"/>
                    <a:pt x="4263908" y="1869398"/>
                    <a:pt x="4262687" y="1868178"/>
                  </a:cubicBezTo>
                  <a:cubicBezTo>
                    <a:pt x="4260245" y="1864516"/>
                    <a:pt x="4261466" y="1866957"/>
                    <a:pt x="4259025" y="1866957"/>
                  </a:cubicBezTo>
                  <a:cubicBezTo>
                    <a:pt x="4257804" y="1866957"/>
                    <a:pt x="4259025" y="1866957"/>
                    <a:pt x="4256583" y="1866957"/>
                  </a:cubicBezTo>
                  <a:cubicBezTo>
                    <a:pt x="4255363" y="1866957"/>
                    <a:pt x="4254142" y="1865736"/>
                    <a:pt x="4254142" y="1865736"/>
                  </a:cubicBezTo>
                  <a:cubicBezTo>
                    <a:pt x="4252922" y="1865736"/>
                    <a:pt x="4252922" y="1864516"/>
                    <a:pt x="4251701" y="1864516"/>
                  </a:cubicBezTo>
                  <a:cubicBezTo>
                    <a:pt x="4249259" y="1864516"/>
                    <a:pt x="4248038" y="1862074"/>
                    <a:pt x="4245597" y="1863295"/>
                  </a:cubicBezTo>
                  <a:cubicBezTo>
                    <a:pt x="4243156" y="1865736"/>
                    <a:pt x="4243156" y="1864516"/>
                    <a:pt x="4239494" y="1862074"/>
                  </a:cubicBezTo>
                  <a:cubicBezTo>
                    <a:pt x="4238273" y="1862074"/>
                    <a:pt x="4238273" y="1863295"/>
                    <a:pt x="4239494" y="1864516"/>
                  </a:cubicBezTo>
                  <a:cubicBezTo>
                    <a:pt x="4240715" y="1865736"/>
                    <a:pt x="4240715" y="1866957"/>
                    <a:pt x="4241935" y="1866957"/>
                  </a:cubicBezTo>
                  <a:cubicBezTo>
                    <a:pt x="4241935" y="1866957"/>
                    <a:pt x="4244376" y="1868178"/>
                    <a:pt x="4245597" y="1868178"/>
                  </a:cubicBezTo>
                  <a:cubicBezTo>
                    <a:pt x="4246818" y="1868178"/>
                    <a:pt x="4250480" y="1868178"/>
                    <a:pt x="4252922" y="1871840"/>
                  </a:cubicBezTo>
                  <a:cubicBezTo>
                    <a:pt x="4254142" y="1874281"/>
                    <a:pt x="4260245" y="1874281"/>
                    <a:pt x="4261466" y="1876723"/>
                  </a:cubicBezTo>
                  <a:cubicBezTo>
                    <a:pt x="4262687" y="1879164"/>
                    <a:pt x="4265129" y="1879164"/>
                    <a:pt x="4266349" y="1881605"/>
                  </a:cubicBezTo>
                  <a:cubicBezTo>
                    <a:pt x="4267570" y="1884047"/>
                    <a:pt x="4270011" y="1888930"/>
                    <a:pt x="4272452" y="1890150"/>
                  </a:cubicBezTo>
                  <a:cubicBezTo>
                    <a:pt x="4273673" y="1891371"/>
                    <a:pt x="4279777" y="1891371"/>
                    <a:pt x="4282218" y="1892592"/>
                  </a:cubicBezTo>
                  <a:cubicBezTo>
                    <a:pt x="4285880" y="1893812"/>
                    <a:pt x="4288322" y="1895033"/>
                    <a:pt x="4291984" y="1897475"/>
                  </a:cubicBezTo>
                  <a:cubicBezTo>
                    <a:pt x="4294425" y="1898695"/>
                    <a:pt x="4296866" y="1898695"/>
                    <a:pt x="4298087" y="1899916"/>
                  </a:cubicBezTo>
                  <a:cubicBezTo>
                    <a:pt x="4301750" y="1902357"/>
                    <a:pt x="4302970" y="1903578"/>
                    <a:pt x="4304191" y="1904799"/>
                  </a:cubicBezTo>
                  <a:cubicBezTo>
                    <a:pt x="4302970" y="1904799"/>
                    <a:pt x="4302970" y="1906019"/>
                    <a:pt x="4302970" y="1907240"/>
                  </a:cubicBezTo>
                  <a:cubicBezTo>
                    <a:pt x="4301750" y="1909682"/>
                    <a:pt x="4302970" y="1906019"/>
                    <a:pt x="4299308" y="1908461"/>
                  </a:cubicBezTo>
                  <a:cubicBezTo>
                    <a:pt x="4296866" y="1909682"/>
                    <a:pt x="4296866" y="1910902"/>
                    <a:pt x="4293204" y="1907240"/>
                  </a:cubicBezTo>
                  <a:cubicBezTo>
                    <a:pt x="4291984" y="1904799"/>
                    <a:pt x="4289543" y="1903578"/>
                    <a:pt x="4287101" y="1906019"/>
                  </a:cubicBezTo>
                  <a:cubicBezTo>
                    <a:pt x="4287101" y="1906019"/>
                    <a:pt x="4288322" y="1902357"/>
                    <a:pt x="4285880" y="1904799"/>
                  </a:cubicBezTo>
                  <a:cubicBezTo>
                    <a:pt x="4285880" y="1904799"/>
                    <a:pt x="4284659" y="1904799"/>
                    <a:pt x="4283439" y="1903578"/>
                  </a:cubicBezTo>
                  <a:cubicBezTo>
                    <a:pt x="4282218" y="1899916"/>
                    <a:pt x="4280997" y="1902357"/>
                    <a:pt x="4279777" y="1903578"/>
                  </a:cubicBezTo>
                  <a:cubicBezTo>
                    <a:pt x="4278556" y="1904799"/>
                    <a:pt x="4278556" y="1906019"/>
                    <a:pt x="4276115" y="1903578"/>
                  </a:cubicBezTo>
                  <a:cubicBezTo>
                    <a:pt x="4274894" y="1902357"/>
                    <a:pt x="4272452" y="1898695"/>
                    <a:pt x="4272452" y="1901137"/>
                  </a:cubicBezTo>
                  <a:cubicBezTo>
                    <a:pt x="4272452" y="1902357"/>
                    <a:pt x="4271232" y="1902357"/>
                    <a:pt x="4271232" y="1902357"/>
                  </a:cubicBezTo>
                  <a:cubicBezTo>
                    <a:pt x="4270011" y="1902357"/>
                    <a:pt x="4270011" y="1898695"/>
                    <a:pt x="4267570" y="1898695"/>
                  </a:cubicBezTo>
                  <a:cubicBezTo>
                    <a:pt x="4266349" y="1898695"/>
                    <a:pt x="4265129" y="1898695"/>
                    <a:pt x="4265129" y="1898695"/>
                  </a:cubicBezTo>
                  <a:cubicBezTo>
                    <a:pt x="4265129" y="1899916"/>
                    <a:pt x="4262687" y="1898695"/>
                    <a:pt x="4261466" y="1897475"/>
                  </a:cubicBezTo>
                  <a:cubicBezTo>
                    <a:pt x="4259025" y="1893812"/>
                    <a:pt x="4260245" y="1896254"/>
                    <a:pt x="4257804" y="1896254"/>
                  </a:cubicBezTo>
                  <a:cubicBezTo>
                    <a:pt x="4256583" y="1896254"/>
                    <a:pt x="4257804" y="1896254"/>
                    <a:pt x="4255363" y="1896254"/>
                  </a:cubicBezTo>
                  <a:cubicBezTo>
                    <a:pt x="4254142" y="1896254"/>
                    <a:pt x="4252922" y="1895033"/>
                    <a:pt x="4252922" y="1895033"/>
                  </a:cubicBezTo>
                  <a:cubicBezTo>
                    <a:pt x="4251701" y="1895033"/>
                    <a:pt x="4250480" y="1893812"/>
                    <a:pt x="4250480" y="1893812"/>
                  </a:cubicBezTo>
                  <a:cubicBezTo>
                    <a:pt x="4249259" y="1893812"/>
                    <a:pt x="4248038" y="1893812"/>
                    <a:pt x="4246818" y="1893812"/>
                  </a:cubicBezTo>
                  <a:cubicBezTo>
                    <a:pt x="4246818" y="1893812"/>
                    <a:pt x="4246818" y="1893812"/>
                    <a:pt x="4246818" y="1892592"/>
                  </a:cubicBezTo>
                  <a:cubicBezTo>
                    <a:pt x="4244376" y="1891371"/>
                    <a:pt x="4244376" y="1887709"/>
                    <a:pt x="4243156" y="1887709"/>
                  </a:cubicBezTo>
                  <a:cubicBezTo>
                    <a:pt x="4241935" y="1887709"/>
                    <a:pt x="4240715" y="1887709"/>
                    <a:pt x="4240715" y="1886488"/>
                  </a:cubicBezTo>
                  <a:cubicBezTo>
                    <a:pt x="4240715" y="1885268"/>
                    <a:pt x="4240715" y="1884047"/>
                    <a:pt x="4240715" y="1880385"/>
                  </a:cubicBezTo>
                  <a:cubicBezTo>
                    <a:pt x="4240715" y="1879164"/>
                    <a:pt x="4239494" y="1880385"/>
                    <a:pt x="4238273" y="1882826"/>
                  </a:cubicBezTo>
                  <a:cubicBezTo>
                    <a:pt x="4237052" y="1885268"/>
                    <a:pt x="4237052" y="1887709"/>
                    <a:pt x="4238273" y="1887709"/>
                  </a:cubicBezTo>
                  <a:cubicBezTo>
                    <a:pt x="4238273" y="1887709"/>
                    <a:pt x="4239494" y="1891371"/>
                    <a:pt x="4240715" y="1892592"/>
                  </a:cubicBezTo>
                  <a:cubicBezTo>
                    <a:pt x="4240715" y="1892592"/>
                    <a:pt x="4241935" y="1893812"/>
                    <a:pt x="4243156" y="1895033"/>
                  </a:cubicBezTo>
                  <a:cubicBezTo>
                    <a:pt x="4243156" y="1895033"/>
                    <a:pt x="4241935" y="1895033"/>
                    <a:pt x="4241935" y="1895033"/>
                  </a:cubicBezTo>
                  <a:cubicBezTo>
                    <a:pt x="4240715" y="1895033"/>
                    <a:pt x="4241935" y="1896254"/>
                    <a:pt x="4243156" y="1897475"/>
                  </a:cubicBezTo>
                  <a:cubicBezTo>
                    <a:pt x="4244376" y="1898695"/>
                    <a:pt x="4245597" y="1898695"/>
                    <a:pt x="4245597" y="1898695"/>
                  </a:cubicBezTo>
                  <a:cubicBezTo>
                    <a:pt x="4245597" y="1898695"/>
                    <a:pt x="4245597" y="1898695"/>
                    <a:pt x="4245597" y="1898695"/>
                  </a:cubicBezTo>
                  <a:cubicBezTo>
                    <a:pt x="4246818" y="1899916"/>
                    <a:pt x="4246818" y="1901137"/>
                    <a:pt x="4246818" y="1902357"/>
                  </a:cubicBezTo>
                  <a:cubicBezTo>
                    <a:pt x="4246818" y="1903578"/>
                    <a:pt x="4249259" y="1904799"/>
                    <a:pt x="4251701" y="1906019"/>
                  </a:cubicBezTo>
                  <a:cubicBezTo>
                    <a:pt x="4254142" y="1907240"/>
                    <a:pt x="4255363" y="1908461"/>
                    <a:pt x="4256583" y="1909682"/>
                  </a:cubicBezTo>
                  <a:cubicBezTo>
                    <a:pt x="4257804" y="1912123"/>
                    <a:pt x="4260245" y="1913344"/>
                    <a:pt x="4261466" y="1915785"/>
                  </a:cubicBezTo>
                  <a:cubicBezTo>
                    <a:pt x="4262687" y="1919447"/>
                    <a:pt x="4265129" y="1924330"/>
                    <a:pt x="4268790" y="1925551"/>
                  </a:cubicBezTo>
                  <a:cubicBezTo>
                    <a:pt x="4270011" y="1926772"/>
                    <a:pt x="4277336" y="1926772"/>
                    <a:pt x="4279777" y="1927992"/>
                  </a:cubicBezTo>
                  <a:cubicBezTo>
                    <a:pt x="4283439" y="1929213"/>
                    <a:pt x="4287101" y="1930433"/>
                    <a:pt x="4290763" y="1932875"/>
                  </a:cubicBezTo>
                  <a:cubicBezTo>
                    <a:pt x="4293204" y="1934096"/>
                    <a:pt x="4295646" y="1935316"/>
                    <a:pt x="4298087" y="1936537"/>
                  </a:cubicBezTo>
                  <a:cubicBezTo>
                    <a:pt x="4304191" y="1940199"/>
                    <a:pt x="4304191" y="1941420"/>
                    <a:pt x="4307853" y="1943861"/>
                  </a:cubicBezTo>
                  <a:cubicBezTo>
                    <a:pt x="4307853" y="1943861"/>
                    <a:pt x="4306632" y="1945082"/>
                    <a:pt x="4306632" y="1945082"/>
                  </a:cubicBezTo>
                  <a:cubicBezTo>
                    <a:pt x="4305412" y="1947523"/>
                    <a:pt x="4306632" y="1943861"/>
                    <a:pt x="4302970" y="1945082"/>
                  </a:cubicBezTo>
                  <a:cubicBezTo>
                    <a:pt x="4300529" y="1946303"/>
                    <a:pt x="4300529" y="1947523"/>
                    <a:pt x="4295646" y="1942640"/>
                  </a:cubicBezTo>
                  <a:cubicBezTo>
                    <a:pt x="4293204" y="1940199"/>
                    <a:pt x="4291984" y="1938979"/>
                    <a:pt x="4288322" y="1940199"/>
                  </a:cubicBezTo>
                  <a:cubicBezTo>
                    <a:pt x="4288322" y="1940199"/>
                    <a:pt x="4289543" y="1936537"/>
                    <a:pt x="4285880" y="1938979"/>
                  </a:cubicBezTo>
                  <a:cubicBezTo>
                    <a:pt x="4285880" y="1938979"/>
                    <a:pt x="4284659" y="1938979"/>
                    <a:pt x="4283439" y="1937758"/>
                  </a:cubicBezTo>
                  <a:cubicBezTo>
                    <a:pt x="4280997" y="1934096"/>
                    <a:pt x="4280997" y="1936537"/>
                    <a:pt x="4279777" y="1937758"/>
                  </a:cubicBezTo>
                  <a:cubicBezTo>
                    <a:pt x="4278556" y="1938979"/>
                    <a:pt x="4278556" y="1940199"/>
                    <a:pt x="4276115" y="1937758"/>
                  </a:cubicBezTo>
                  <a:cubicBezTo>
                    <a:pt x="4274894" y="1936537"/>
                    <a:pt x="4272452" y="1932875"/>
                    <a:pt x="4272452" y="1936537"/>
                  </a:cubicBezTo>
                  <a:cubicBezTo>
                    <a:pt x="4272452" y="1937758"/>
                    <a:pt x="4271232" y="1937758"/>
                    <a:pt x="4271232" y="1937758"/>
                  </a:cubicBezTo>
                  <a:cubicBezTo>
                    <a:pt x="4270011" y="1937758"/>
                    <a:pt x="4270011" y="1934096"/>
                    <a:pt x="4267570" y="1935316"/>
                  </a:cubicBezTo>
                  <a:cubicBezTo>
                    <a:pt x="4266349" y="1935316"/>
                    <a:pt x="4265129" y="1935316"/>
                    <a:pt x="4265129" y="1936537"/>
                  </a:cubicBezTo>
                  <a:cubicBezTo>
                    <a:pt x="4265129" y="1937758"/>
                    <a:pt x="4263908" y="1936537"/>
                    <a:pt x="4261466" y="1935316"/>
                  </a:cubicBezTo>
                  <a:cubicBezTo>
                    <a:pt x="4259025" y="1931654"/>
                    <a:pt x="4260245" y="1934096"/>
                    <a:pt x="4259025" y="1934096"/>
                  </a:cubicBezTo>
                  <a:cubicBezTo>
                    <a:pt x="4257804" y="1934096"/>
                    <a:pt x="4259025" y="1934096"/>
                    <a:pt x="4256583" y="1934096"/>
                  </a:cubicBezTo>
                  <a:cubicBezTo>
                    <a:pt x="4255363" y="1934096"/>
                    <a:pt x="4255363" y="1932875"/>
                    <a:pt x="4254142" y="1932875"/>
                  </a:cubicBezTo>
                  <a:cubicBezTo>
                    <a:pt x="4252922" y="1932875"/>
                    <a:pt x="4252922" y="1931654"/>
                    <a:pt x="4252922" y="1931654"/>
                  </a:cubicBezTo>
                  <a:cubicBezTo>
                    <a:pt x="4250480" y="1931654"/>
                    <a:pt x="4249259" y="1927992"/>
                    <a:pt x="4248038" y="1929213"/>
                  </a:cubicBezTo>
                  <a:cubicBezTo>
                    <a:pt x="4245597" y="1930433"/>
                    <a:pt x="4245597" y="1929213"/>
                    <a:pt x="4243156" y="1925551"/>
                  </a:cubicBezTo>
                  <a:cubicBezTo>
                    <a:pt x="4243156" y="1924330"/>
                    <a:pt x="4241935" y="1925551"/>
                    <a:pt x="4241935" y="1927992"/>
                  </a:cubicBezTo>
                  <a:cubicBezTo>
                    <a:pt x="4241935" y="1930433"/>
                    <a:pt x="4243156" y="1931654"/>
                    <a:pt x="4243156" y="1931654"/>
                  </a:cubicBezTo>
                  <a:cubicBezTo>
                    <a:pt x="4243156" y="1931654"/>
                    <a:pt x="4245597" y="1934096"/>
                    <a:pt x="4246818" y="1934096"/>
                  </a:cubicBezTo>
                  <a:cubicBezTo>
                    <a:pt x="4246818" y="1934096"/>
                    <a:pt x="4249259" y="1935316"/>
                    <a:pt x="4250480" y="1935316"/>
                  </a:cubicBezTo>
                  <a:cubicBezTo>
                    <a:pt x="4251701" y="1936537"/>
                    <a:pt x="4252922" y="1937758"/>
                    <a:pt x="4254142" y="1938979"/>
                  </a:cubicBezTo>
                  <a:cubicBezTo>
                    <a:pt x="4255363" y="1940199"/>
                    <a:pt x="4256583" y="1940199"/>
                    <a:pt x="4259025" y="1941420"/>
                  </a:cubicBezTo>
                  <a:cubicBezTo>
                    <a:pt x="4260245" y="1942640"/>
                    <a:pt x="4262687" y="1942640"/>
                    <a:pt x="4262687" y="1943861"/>
                  </a:cubicBezTo>
                  <a:cubicBezTo>
                    <a:pt x="4263908" y="1945082"/>
                    <a:pt x="4266349" y="1946303"/>
                    <a:pt x="4267570" y="1947523"/>
                  </a:cubicBezTo>
                  <a:cubicBezTo>
                    <a:pt x="4267570" y="1948744"/>
                    <a:pt x="4268790" y="1948744"/>
                    <a:pt x="4268790" y="1949965"/>
                  </a:cubicBezTo>
                  <a:cubicBezTo>
                    <a:pt x="4268790" y="1951186"/>
                    <a:pt x="4267570" y="1951186"/>
                    <a:pt x="4267570" y="1951186"/>
                  </a:cubicBezTo>
                  <a:cubicBezTo>
                    <a:pt x="4266349" y="1951186"/>
                    <a:pt x="4266349" y="1947523"/>
                    <a:pt x="4263908" y="1947523"/>
                  </a:cubicBezTo>
                  <a:cubicBezTo>
                    <a:pt x="4262687" y="1947523"/>
                    <a:pt x="4261466" y="1946303"/>
                    <a:pt x="4261466" y="1947523"/>
                  </a:cubicBezTo>
                  <a:cubicBezTo>
                    <a:pt x="4260245" y="1948744"/>
                    <a:pt x="4259025" y="1947523"/>
                    <a:pt x="4257804" y="1946303"/>
                  </a:cubicBezTo>
                  <a:cubicBezTo>
                    <a:pt x="4255363" y="1942640"/>
                    <a:pt x="4256583" y="1943861"/>
                    <a:pt x="4254142" y="1945082"/>
                  </a:cubicBezTo>
                  <a:cubicBezTo>
                    <a:pt x="4252922" y="1945082"/>
                    <a:pt x="4254142" y="1945082"/>
                    <a:pt x="4251701" y="1945082"/>
                  </a:cubicBezTo>
                  <a:cubicBezTo>
                    <a:pt x="4250480" y="1945082"/>
                    <a:pt x="4249259" y="1943861"/>
                    <a:pt x="4249259" y="1943861"/>
                  </a:cubicBezTo>
                  <a:cubicBezTo>
                    <a:pt x="4248038" y="1943861"/>
                    <a:pt x="4248038" y="1942640"/>
                    <a:pt x="4246818" y="1942640"/>
                  </a:cubicBezTo>
                  <a:cubicBezTo>
                    <a:pt x="4244376" y="1942640"/>
                    <a:pt x="4243156" y="1940199"/>
                    <a:pt x="4240715" y="1941420"/>
                  </a:cubicBezTo>
                  <a:cubicBezTo>
                    <a:pt x="4238273" y="1943861"/>
                    <a:pt x="4238273" y="1942640"/>
                    <a:pt x="4234611" y="1940199"/>
                  </a:cubicBezTo>
                  <a:cubicBezTo>
                    <a:pt x="4233390" y="1938979"/>
                    <a:pt x="4233390" y="1941420"/>
                    <a:pt x="4234611" y="1942640"/>
                  </a:cubicBezTo>
                  <a:cubicBezTo>
                    <a:pt x="4235831" y="1943861"/>
                    <a:pt x="4235831" y="1945082"/>
                    <a:pt x="4237052" y="1945082"/>
                  </a:cubicBezTo>
                  <a:cubicBezTo>
                    <a:pt x="4237052" y="1945082"/>
                    <a:pt x="4239494" y="1946303"/>
                    <a:pt x="4240715" y="1946303"/>
                  </a:cubicBezTo>
                  <a:cubicBezTo>
                    <a:pt x="4241935" y="1946303"/>
                    <a:pt x="4245597" y="1947523"/>
                    <a:pt x="4248038" y="1951186"/>
                  </a:cubicBezTo>
                  <a:cubicBezTo>
                    <a:pt x="4249259" y="1953627"/>
                    <a:pt x="4255363" y="1953627"/>
                    <a:pt x="4256583" y="1956068"/>
                  </a:cubicBezTo>
                  <a:cubicBezTo>
                    <a:pt x="4257804" y="1958510"/>
                    <a:pt x="4260245" y="1958510"/>
                    <a:pt x="4261466" y="1960951"/>
                  </a:cubicBezTo>
                  <a:cubicBezTo>
                    <a:pt x="4262687" y="1963393"/>
                    <a:pt x="4265129" y="1968275"/>
                    <a:pt x="4268790" y="1969496"/>
                  </a:cubicBezTo>
                  <a:cubicBezTo>
                    <a:pt x="4268790" y="1969496"/>
                    <a:pt x="4270011" y="1969496"/>
                    <a:pt x="4271232" y="1969496"/>
                  </a:cubicBezTo>
                  <a:cubicBezTo>
                    <a:pt x="4271232" y="1969496"/>
                    <a:pt x="4271232" y="1969496"/>
                    <a:pt x="4271232" y="1969496"/>
                  </a:cubicBezTo>
                  <a:cubicBezTo>
                    <a:pt x="4270011" y="1970717"/>
                    <a:pt x="4270011" y="1973158"/>
                    <a:pt x="4267570" y="1969496"/>
                  </a:cubicBezTo>
                  <a:cubicBezTo>
                    <a:pt x="4266349" y="1968275"/>
                    <a:pt x="4263908" y="1964613"/>
                    <a:pt x="4262687" y="1967054"/>
                  </a:cubicBezTo>
                  <a:cubicBezTo>
                    <a:pt x="4262687" y="1968275"/>
                    <a:pt x="4261466" y="1969496"/>
                    <a:pt x="4260245" y="1968275"/>
                  </a:cubicBezTo>
                  <a:cubicBezTo>
                    <a:pt x="4259025" y="1968275"/>
                    <a:pt x="4259025" y="1964613"/>
                    <a:pt x="4256583" y="1964613"/>
                  </a:cubicBezTo>
                  <a:cubicBezTo>
                    <a:pt x="4255363" y="1964613"/>
                    <a:pt x="4254142" y="1963393"/>
                    <a:pt x="4254142" y="1964613"/>
                  </a:cubicBezTo>
                  <a:cubicBezTo>
                    <a:pt x="4252922" y="1965834"/>
                    <a:pt x="4251701" y="1964613"/>
                    <a:pt x="4250480" y="1962172"/>
                  </a:cubicBezTo>
                  <a:cubicBezTo>
                    <a:pt x="4248038" y="1958510"/>
                    <a:pt x="4249259" y="1959730"/>
                    <a:pt x="4246818" y="1959730"/>
                  </a:cubicBezTo>
                  <a:cubicBezTo>
                    <a:pt x="4245597" y="1959730"/>
                    <a:pt x="4246818" y="1958510"/>
                    <a:pt x="4244376" y="1959730"/>
                  </a:cubicBezTo>
                  <a:cubicBezTo>
                    <a:pt x="4243156" y="1959730"/>
                    <a:pt x="4241935" y="1958510"/>
                    <a:pt x="4241935" y="1958510"/>
                  </a:cubicBezTo>
                  <a:cubicBezTo>
                    <a:pt x="4240715" y="1958510"/>
                    <a:pt x="4240715" y="1956068"/>
                    <a:pt x="4240715" y="1956068"/>
                  </a:cubicBezTo>
                  <a:cubicBezTo>
                    <a:pt x="4238273" y="1954847"/>
                    <a:pt x="4237052" y="1952406"/>
                    <a:pt x="4234611" y="1953627"/>
                  </a:cubicBezTo>
                  <a:cubicBezTo>
                    <a:pt x="4230949" y="1954847"/>
                    <a:pt x="4232169" y="1953627"/>
                    <a:pt x="4228508" y="1949965"/>
                  </a:cubicBezTo>
                  <a:cubicBezTo>
                    <a:pt x="4227287" y="1948744"/>
                    <a:pt x="4227287" y="1949965"/>
                    <a:pt x="4228508" y="1952406"/>
                  </a:cubicBezTo>
                  <a:cubicBezTo>
                    <a:pt x="4228508" y="1954847"/>
                    <a:pt x="4229728" y="1956068"/>
                    <a:pt x="4229728" y="1956068"/>
                  </a:cubicBezTo>
                  <a:cubicBezTo>
                    <a:pt x="4230949" y="1956068"/>
                    <a:pt x="4232169" y="1958510"/>
                    <a:pt x="4233390" y="1958510"/>
                  </a:cubicBezTo>
                  <a:cubicBezTo>
                    <a:pt x="4234611" y="1958510"/>
                    <a:pt x="4238273" y="1960951"/>
                    <a:pt x="4240715" y="1964613"/>
                  </a:cubicBezTo>
                  <a:cubicBezTo>
                    <a:pt x="4241935" y="1965834"/>
                    <a:pt x="4243156" y="1967054"/>
                    <a:pt x="4245597" y="1968275"/>
                  </a:cubicBezTo>
                  <a:cubicBezTo>
                    <a:pt x="4248038" y="1969496"/>
                    <a:pt x="4249259" y="1969496"/>
                    <a:pt x="4250480" y="1970717"/>
                  </a:cubicBezTo>
                  <a:cubicBezTo>
                    <a:pt x="4251701" y="1973158"/>
                    <a:pt x="4255363" y="1974379"/>
                    <a:pt x="4256583" y="1975600"/>
                  </a:cubicBezTo>
                  <a:cubicBezTo>
                    <a:pt x="4256583" y="1976820"/>
                    <a:pt x="4257804" y="1978041"/>
                    <a:pt x="4259025" y="1979261"/>
                  </a:cubicBezTo>
                  <a:cubicBezTo>
                    <a:pt x="4259025" y="1979261"/>
                    <a:pt x="4257804" y="1980482"/>
                    <a:pt x="4257804" y="1980482"/>
                  </a:cubicBezTo>
                  <a:cubicBezTo>
                    <a:pt x="4256583" y="1980482"/>
                    <a:pt x="4256583" y="1976820"/>
                    <a:pt x="4252922" y="1978041"/>
                  </a:cubicBezTo>
                  <a:cubicBezTo>
                    <a:pt x="4251701" y="1978041"/>
                    <a:pt x="4250480" y="1978041"/>
                    <a:pt x="4250480" y="1979261"/>
                  </a:cubicBezTo>
                  <a:cubicBezTo>
                    <a:pt x="4250480" y="1981703"/>
                    <a:pt x="4248038" y="1979261"/>
                    <a:pt x="4246818" y="1978041"/>
                  </a:cubicBezTo>
                  <a:cubicBezTo>
                    <a:pt x="4243156" y="1974379"/>
                    <a:pt x="4244376" y="1976820"/>
                    <a:pt x="4243156" y="1976820"/>
                  </a:cubicBezTo>
                  <a:cubicBezTo>
                    <a:pt x="4241935" y="1976820"/>
                    <a:pt x="4243156" y="1976820"/>
                    <a:pt x="4240715" y="1976820"/>
                  </a:cubicBezTo>
                  <a:cubicBezTo>
                    <a:pt x="4239494" y="1976820"/>
                    <a:pt x="4238273" y="1975600"/>
                    <a:pt x="4238273" y="1975600"/>
                  </a:cubicBezTo>
                  <a:cubicBezTo>
                    <a:pt x="4237052" y="1975600"/>
                    <a:pt x="4235831" y="1974379"/>
                    <a:pt x="4235831" y="1974379"/>
                  </a:cubicBezTo>
                  <a:cubicBezTo>
                    <a:pt x="4233390" y="1974379"/>
                    <a:pt x="4230949" y="1973158"/>
                    <a:pt x="4229728" y="1974379"/>
                  </a:cubicBezTo>
                  <a:cubicBezTo>
                    <a:pt x="4227287" y="1976820"/>
                    <a:pt x="4227287" y="1975600"/>
                    <a:pt x="4223624" y="1975600"/>
                  </a:cubicBezTo>
                  <a:cubicBezTo>
                    <a:pt x="4222404" y="1975600"/>
                    <a:pt x="4223624" y="1976820"/>
                    <a:pt x="4224845" y="1978041"/>
                  </a:cubicBezTo>
                  <a:cubicBezTo>
                    <a:pt x="4226066" y="1979261"/>
                    <a:pt x="4227287" y="1980482"/>
                    <a:pt x="4227287" y="1979261"/>
                  </a:cubicBezTo>
                  <a:cubicBezTo>
                    <a:pt x="4227287" y="1979261"/>
                    <a:pt x="4229728" y="1980482"/>
                    <a:pt x="4230949" y="1979261"/>
                  </a:cubicBezTo>
                  <a:cubicBezTo>
                    <a:pt x="4232169" y="1979261"/>
                    <a:pt x="4235831" y="1978041"/>
                    <a:pt x="4239494" y="1981703"/>
                  </a:cubicBezTo>
                  <a:cubicBezTo>
                    <a:pt x="4241935" y="1982924"/>
                    <a:pt x="4248038" y="1982924"/>
                    <a:pt x="4249259" y="1985365"/>
                  </a:cubicBezTo>
                  <a:cubicBezTo>
                    <a:pt x="4250480" y="1986586"/>
                    <a:pt x="4254142" y="1987807"/>
                    <a:pt x="4255363" y="1989027"/>
                  </a:cubicBezTo>
                  <a:cubicBezTo>
                    <a:pt x="4257804" y="1991468"/>
                    <a:pt x="4260245" y="1996351"/>
                    <a:pt x="4263908" y="1997572"/>
                  </a:cubicBezTo>
                  <a:cubicBezTo>
                    <a:pt x="4265129" y="1998793"/>
                    <a:pt x="4272452" y="1997572"/>
                    <a:pt x="4274894" y="1997572"/>
                  </a:cubicBezTo>
                  <a:cubicBezTo>
                    <a:pt x="4278556" y="1998793"/>
                    <a:pt x="4282218" y="1998793"/>
                    <a:pt x="4285880" y="2001234"/>
                  </a:cubicBezTo>
                  <a:cubicBezTo>
                    <a:pt x="4288322" y="2002455"/>
                    <a:pt x="4290763" y="2002455"/>
                    <a:pt x="4293204" y="2003675"/>
                  </a:cubicBezTo>
                  <a:cubicBezTo>
                    <a:pt x="4300529" y="2007338"/>
                    <a:pt x="4299308" y="2009779"/>
                    <a:pt x="4306632" y="2009779"/>
                  </a:cubicBezTo>
                  <a:cubicBezTo>
                    <a:pt x="4306632" y="2009779"/>
                    <a:pt x="4307853" y="2009779"/>
                    <a:pt x="4307853" y="2009779"/>
                  </a:cubicBezTo>
                  <a:cubicBezTo>
                    <a:pt x="4307853" y="2009779"/>
                    <a:pt x="4307853" y="2009779"/>
                    <a:pt x="4307853" y="2011000"/>
                  </a:cubicBezTo>
                  <a:cubicBezTo>
                    <a:pt x="4306632" y="2013441"/>
                    <a:pt x="4304191" y="2004896"/>
                    <a:pt x="4302970" y="2013441"/>
                  </a:cubicBezTo>
                  <a:cubicBezTo>
                    <a:pt x="4302970" y="2014662"/>
                    <a:pt x="4301750" y="2013441"/>
                    <a:pt x="4301750" y="2012221"/>
                  </a:cubicBezTo>
                  <a:cubicBezTo>
                    <a:pt x="4299308" y="2007338"/>
                    <a:pt x="4298087" y="2011000"/>
                    <a:pt x="4296866" y="2013441"/>
                  </a:cubicBezTo>
                  <a:cubicBezTo>
                    <a:pt x="4295646" y="2015883"/>
                    <a:pt x="4296866" y="2011000"/>
                    <a:pt x="4291984" y="2014662"/>
                  </a:cubicBezTo>
                  <a:cubicBezTo>
                    <a:pt x="4288322" y="2017103"/>
                    <a:pt x="4289543" y="2018324"/>
                    <a:pt x="4283439" y="2013441"/>
                  </a:cubicBezTo>
                  <a:cubicBezTo>
                    <a:pt x="4280997" y="2011000"/>
                    <a:pt x="4277336" y="2009779"/>
                    <a:pt x="4274894" y="2012221"/>
                  </a:cubicBezTo>
                  <a:cubicBezTo>
                    <a:pt x="4274894" y="2012221"/>
                    <a:pt x="4274894" y="2007338"/>
                    <a:pt x="4272452" y="2011000"/>
                  </a:cubicBezTo>
                  <a:cubicBezTo>
                    <a:pt x="4272452" y="2011000"/>
                    <a:pt x="4271232" y="2011000"/>
                    <a:pt x="4270011" y="2009779"/>
                  </a:cubicBezTo>
                  <a:cubicBezTo>
                    <a:pt x="4266349" y="2006117"/>
                    <a:pt x="4266349" y="2009779"/>
                    <a:pt x="4265129" y="2011000"/>
                  </a:cubicBezTo>
                  <a:cubicBezTo>
                    <a:pt x="4263908" y="2013441"/>
                    <a:pt x="4263908" y="2014662"/>
                    <a:pt x="4260245" y="2012221"/>
                  </a:cubicBezTo>
                  <a:cubicBezTo>
                    <a:pt x="4257804" y="2011000"/>
                    <a:pt x="4254142" y="2007338"/>
                    <a:pt x="4254142" y="2011000"/>
                  </a:cubicBezTo>
                  <a:cubicBezTo>
                    <a:pt x="4254142" y="2012221"/>
                    <a:pt x="4252922" y="2013441"/>
                    <a:pt x="4252922" y="2013441"/>
                  </a:cubicBezTo>
                  <a:cubicBezTo>
                    <a:pt x="4251701" y="2013441"/>
                    <a:pt x="4250480" y="2009779"/>
                    <a:pt x="4248038" y="2011000"/>
                  </a:cubicBezTo>
                  <a:cubicBezTo>
                    <a:pt x="4246818" y="2011000"/>
                    <a:pt x="4245597" y="2011000"/>
                    <a:pt x="4245597" y="2012221"/>
                  </a:cubicBezTo>
                  <a:cubicBezTo>
                    <a:pt x="4245597" y="2014662"/>
                    <a:pt x="4243156" y="2013441"/>
                    <a:pt x="4240715" y="2011000"/>
                  </a:cubicBezTo>
                  <a:cubicBezTo>
                    <a:pt x="4237052" y="2007338"/>
                    <a:pt x="4238273" y="2009779"/>
                    <a:pt x="4235831" y="2009779"/>
                  </a:cubicBezTo>
                  <a:cubicBezTo>
                    <a:pt x="4234611" y="2009779"/>
                    <a:pt x="4235831" y="2009779"/>
                    <a:pt x="4232169" y="2011000"/>
                  </a:cubicBezTo>
                  <a:cubicBezTo>
                    <a:pt x="4230949" y="2011000"/>
                    <a:pt x="4229728" y="2009779"/>
                    <a:pt x="4228508" y="2009779"/>
                  </a:cubicBezTo>
                  <a:cubicBezTo>
                    <a:pt x="4227287" y="2009779"/>
                    <a:pt x="4226066" y="2008558"/>
                    <a:pt x="4226066" y="2008558"/>
                  </a:cubicBezTo>
                  <a:cubicBezTo>
                    <a:pt x="4223624" y="2008558"/>
                    <a:pt x="4219962" y="2007338"/>
                    <a:pt x="4218742" y="2008558"/>
                  </a:cubicBezTo>
                  <a:cubicBezTo>
                    <a:pt x="4216301" y="2012221"/>
                    <a:pt x="4216301" y="2011000"/>
                    <a:pt x="4211417" y="2009779"/>
                  </a:cubicBezTo>
                  <a:cubicBezTo>
                    <a:pt x="4210197" y="2009779"/>
                    <a:pt x="4211417" y="2011000"/>
                    <a:pt x="4212638" y="2012221"/>
                  </a:cubicBezTo>
                  <a:cubicBezTo>
                    <a:pt x="4213859" y="2013441"/>
                    <a:pt x="4215080" y="2014662"/>
                    <a:pt x="4216301" y="2014662"/>
                  </a:cubicBezTo>
                  <a:cubicBezTo>
                    <a:pt x="4216301" y="2014662"/>
                    <a:pt x="4219962" y="2015883"/>
                    <a:pt x="4221183" y="2014662"/>
                  </a:cubicBezTo>
                  <a:cubicBezTo>
                    <a:pt x="4222404" y="2014662"/>
                    <a:pt x="4227287" y="2013441"/>
                    <a:pt x="4230949" y="2017103"/>
                  </a:cubicBezTo>
                  <a:cubicBezTo>
                    <a:pt x="4233390" y="2019545"/>
                    <a:pt x="4240715" y="2018324"/>
                    <a:pt x="4243156" y="2019545"/>
                  </a:cubicBezTo>
                  <a:cubicBezTo>
                    <a:pt x="4245597" y="2021986"/>
                    <a:pt x="4249259" y="2021986"/>
                    <a:pt x="4250480" y="2023207"/>
                  </a:cubicBezTo>
                  <a:cubicBezTo>
                    <a:pt x="4250480" y="2023207"/>
                    <a:pt x="4250480" y="2023207"/>
                    <a:pt x="4251701" y="2024428"/>
                  </a:cubicBezTo>
                  <a:cubicBezTo>
                    <a:pt x="4251701" y="2024428"/>
                    <a:pt x="4251701" y="2024428"/>
                    <a:pt x="4250480" y="2024428"/>
                  </a:cubicBezTo>
                  <a:cubicBezTo>
                    <a:pt x="4249259" y="2024428"/>
                    <a:pt x="4248038" y="2023207"/>
                    <a:pt x="4248038" y="2023207"/>
                  </a:cubicBezTo>
                  <a:cubicBezTo>
                    <a:pt x="4245597" y="2024428"/>
                    <a:pt x="4243156" y="2023207"/>
                    <a:pt x="4243156" y="2024428"/>
                  </a:cubicBezTo>
                  <a:cubicBezTo>
                    <a:pt x="4241935" y="2026869"/>
                    <a:pt x="4241935" y="2026869"/>
                    <a:pt x="4238273" y="2026869"/>
                  </a:cubicBezTo>
                  <a:cubicBezTo>
                    <a:pt x="4237052" y="2026869"/>
                    <a:pt x="4238273" y="2028090"/>
                    <a:pt x="4239494" y="2028090"/>
                  </a:cubicBezTo>
                  <a:cubicBezTo>
                    <a:pt x="4240715" y="2029310"/>
                    <a:pt x="4241935" y="2029310"/>
                    <a:pt x="4241935" y="2029310"/>
                  </a:cubicBezTo>
                  <a:cubicBezTo>
                    <a:pt x="4241935" y="2029310"/>
                    <a:pt x="4244376" y="2029310"/>
                    <a:pt x="4245597" y="2029310"/>
                  </a:cubicBezTo>
                  <a:cubicBezTo>
                    <a:pt x="4246818" y="2029310"/>
                    <a:pt x="4249259" y="2028090"/>
                    <a:pt x="4252922" y="2029310"/>
                  </a:cubicBezTo>
                  <a:cubicBezTo>
                    <a:pt x="4254142" y="2030531"/>
                    <a:pt x="4256583" y="2030531"/>
                    <a:pt x="4259025" y="2030531"/>
                  </a:cubicBezTo>
                  <a:cubicBezTo>
                    <a:pt x="4260245" y="2030531"/>
                    <a:pt x="4260245" y="2031752"/>
                    <a:pt x="4261466" y="2031752"/>
                  </a:cubicBezTo>
                  <a:cubicBezTo>
                    <a:pt x="4261466" y="2031752"/>
                    <a:pt x="4261466" y="2031752"/>
                    <a:pt x="4262687" y="2031752"/>
                  </a:cubicBezTo>
                  <a:cubicBezTo>
                    <a:pt x="4263908" y="2032972"/>
                    <a:pt x="4266349" y="2032972"/>
                    <a:pt x="4267570" y="2034193"/>
                  </a:cubicBezTo>
                  <a:cubicBezTo>
                    <a:pt x="4268790" y="2035414"/>
                    <a:pt x="4268790" y="2035414"/>
                    <a:pt x="4270011" y="2036635"/>
                  </a:cubicBezTo>
                  <a:cubicBezTo>
                    <a:pt x="4270011" y="2036635"/>
                    <a:pt x="4268790" y="2036635"/>
                    <a:pt x="4268790" y="2037855"/>
                  </a:cubicBezTo>
                  <a:cubicBezTo>
                    <a:pt x="4268790" y="2037855"/>
                    <a:pt x="4267570" y="2037855"/>
                    <a:pt x="4266349" y="2035414"/>
                  </a:cubicBezTo>
                  <a:cubicBezTo>
                    <a:pt x="4263908" y="2030531"/>
                    <a:pt x="4262687" y="2034193"/>
                    <a:pt x="4261466" y="2036635"/>
                  </a:cubicBezTo>
                  <a:cubicBezTo>
                    <a:pt x="4260245" y="2037855"/>
                    <a:pt x="4260245" y="2040297"/>
                    <a:pt x="4256583" y="2037855"/>
                  </a:cubicBezTo>
                  <a:cubicBezTo>
                    <a:pt x="4254142" y="2036635"/>
                    <a:pt x="4251701" y="2031752"/>
                    <a:pt x="4250480" y="2035414"/>
                  </a:cubicBezTo>
                  <a:cubicBezTo>
                    <a:pt x="4250480" y="2036635"/>
                    <a:pt x="4249259" y="2037855"/>
                    <a:pt x="4248038" y="2037855"/>
                  </a:cubicBezTo>
                  <a:cubicBezTo>
                    <a:pt x="4246818" y="2037855"/>
                    <a:pt x="4245597" y="2032972"/>
                    <a:pt x="4243156" y="2034193"/>
                  </a:cubicBezTo>
                  <a:cubicBezTo>
                    <a:pt x="4241935" y="2034193"/>
                    <a:pt x="4240715" y="2034193"/>
                    <a:pt x="4239494" y="2035414"/>
                  </a:cubicBezTo>
                  <a:cubicBezTo>
                    <a:pt x="4239494" y="2037855"/>
                    <a:pt x="4237052" y="2035414"/>
                    <a:pt x="4234611" y="2034193"/>
                  </a:cubicBezTo>
                  <a:cubicBezTo>
                    <a:pt x="4230949" y="2030531"/>
                    <a:pt x="4232169" y="2031752"/>
                    <a:pt x="4229728" y="2032972"/>
                  </a:cubicBezTo>
                  <a:cubicBezTo>
                    <a:pt x="4228508" y="2032972"/>
                    <a:pt x="4229728" y="2031752"/>
                    <a:pt x="4226066" y="2032972"/>
                  </a:cubicBezTo>
                  <a:cubicBezTo>
                    <a:pt x="4224845" y="2032972"/>
                    <a:pt x="4223624" y="2031752"/>
                    <a:pt x="4222404" y="2031752"/>
                  </a:cubicBezTo>
                  <a:cubicBezTo>
                    <a:pt x="4221183" y="2031752"/>
                    <a:pt x="4219962" y="2030531"/>
                    <a:pt x="4219962" y="2030531"/>
                  </a:cubicBezTo>
                  <a:cubicBezTo>
                    <a:pt x="4217521" y="2030531"/>
                    <a:pt x="4213859" y="2028090"/>
                    <a:pt x="4212638" y="2030531"/>
                  </a:cubicBezTo>
                  <a:cubicBezTo>
                    <a:pt x="4210197" y="2032972"/>
                    <a:pt x="4210197" y="2031752"/>
                    <a:pt x="4205314" y="2030531"/>
                  </a:cubicBezTo>
                  <a:cubicBezTo>
                    <a:pt x="4204093" y="2030531"/>
                    <a:pt x="4204093" y="2031752"/>
                    <a:pt x="4206535" y="2034193"/>
                  </a:cubicBezTo>
                  <a:cubicBezTo>
                    <a:pt x="4207755" y="2035414"/>
                    <a:pt x="4208976" y="2036635"/>
                    <a:pt x="4210197" y="2036635"/>
                  </a:cubicBezTo>
                  <a:cubicBezTo>
                    <a:pt x="4210197" y="2036635"/>
                    <a:pt x="4213859" y="2037855"/>
                    <a:pt x="4215080" y="2037855"/>
                  </a:cubicBezTo>
                  <a:cubicBezTo>
                    <a:pt x="4216301" y="2037855"/>
                    <a:pt x="4221183" y="2037855"/>
                    <a:pt x="4224845" y="2041517"/>
                  </a:cubicBezTo>
                  <a:cubicBezTo>
                    <a:pt x="4227287" y="2043959"/>
                    <a:pt x="4234611" y="2043959"/>
                    <a:pt x="4235831" y="2046400"/>
                  </a:cubicBezTo>
                  <a:cubicBezTo>
                    <a:pt x="4238273" y="2048842"/>
                    <a:pt x="4240715" y="2048842"/>
                    <a:pt x="4243156" y="2051283"/>
                  </a:cubicBezTo>
                  <a:cubicBezTo>
                    <a:pt x="4244376" y="2053724"/>
                    <a:pt x="4246818" y="2056166"/>
                    <a:pt x="4249259" y="2058607"/>
                  </a:cubicBezTo>
                  <a:cubicBezTo>
                    <a:pt x="4248038" y="2059828"/>
                    <a:pt x="4248038" y="2062269"/>
                    <a:pt x="4244376" y="2059828"/>
                  </a:cubicBezTo>
                  <a:cubicBezTo>
                    <a:pt x="4241935" y="2058607"/>
                    <a:pt x="4239494" y="2053724"/>
                    <a:pt x="4238273" y="2057386"/>
                  </a:cubicBezTo>
                  <a:cubicBezTo>
                    <a:pt x="4238273" y="2058607"/>
                    <a:pt x="4237052" y="2059828"/>
                    <a:pt x="4235831" y="2059828"/>
                  </a:cubicBezTo>
                  <a:cubicBezTo>
                    <a:pt x="4234611" y="2059828"/>
                    <a:pt x="4234611" y="2054945"/>
                    <a:pt x="4230949" y="2056166"/>
                  </a:cubicBezTo>
                  <a:cubicBezTo>
                    <a:pt x="4229728" y="2056166"/>
                    <a:pt x="4228508" y="2056166"/>
                    <a:pt x="4228508" y="2057386"/>
                  </a:cubicBezTo>
                  <a:cubicBezTo>
                    <a:pt x="4228508" y="2059828"/>
                    <a:pt x="4226066" y="2057386"/>
                    <a:pt x="4224845" y="2056166"/>
                  </a:cubicBezTo>
                  <a:cubicBezTo>
                    <a:pt x="4221183" y="2052504"/>
                    <a:pt x="4222404" y="2053724"/>
                    <a:pt x="4221183" y="2054945"/>
                  </a:cubicBezTo>
                  <a:cubicBezTo>
                    <a:pt x="4219962" y="2054945"/>
                    <a:pt x="4221183" y="2053724"/>
                    <a:pt x="4217521" y="2054945"/>
                  </a:cubicBezTo>
                  <a:cubicBezTo>
                    <a:pt x="4216301" y="2054945"/>
                    <a:pt x="4215080" y="2053724"/>
                    <a:pt x="4213859" y="2053724"/>
                  </a:cubicBezTo>
                  <a:cubicBezTo>
                    <a:pt x="4212638" y="2053724"/>
                    <a:pt x="4211417" y="2052504"/>
                    <a:pt x="4211417" y="2052504"/>
                  </a:cubicBezTo>
                  <a:cubicBezTo>
                    <a:pt x="4208976" y="2052504"/>
                    <a:pt x="4205314" y="2050062"/>
                    <a:pt x="4204093" y="2052504"/>
                  </a:cubicBezTo>
                  <a:cubicBezTo>
                    <a:pt x="4201652" y="2054945"/>
                    <a:pt x="4201652" y="2053724"/>
                    <a:pt x="4196769" y="2052504"/>
                  </a:cubicBezTo>
                  <a:cubicBezTo>
                    <a:pt x="4195548" y="2052504"/>
                    <a:pt x="4195548" y="2052504"/>
                    <a:pt x="4196769" y="2054945"/>
                  </a:cubicBezTo>
                  <a:cubicBezTo>
                    <a:pt x="4196769" y="2054945"/>
                    <a:pt x="4196769" y="2054945"/>
                    <a:pt x="4196769" y="2054945"/>
                  </a:cubicBezTo>
                  <a:cubicBezTo>
                    <a:pt x="4194328" y="2054945"/>
                    <a:pt x="4197990" y="2070814"/>
                    <a:pt x="4200431" y="2074476"/>
                  </a:cubicBezTo>
                  <a:cubicBezTo>
                    <a:pt x="4201652" y="2078138"/>
                    <a:pt x="4206535" y="2080580"/>
                    <a:pt x="4208976" y="2084242"/>
                  </a:cubicBezTo>
                  <a:cubicBezTo>
                    <a:pt x="4211417" y="2090345"/>
                    <a:pt x="4213859" y="2098890"/>
                    <a:pt x="4219962" y="2102552"/>
                  </a:cubicBezTo>
                  <a:cubicBezTo>
                    <a:pt x="4221183" y="2103773"/>
                    <a:pt x="4224845" y="2104994"/>
                    <a:pt x="4228508" y="2104994"/>
                  </a:cubicBezTo>
                  <a:cubicBezTo>
                    <a:pt x="4232169" y="2106214"/>
                    <a:pt x="4235831" y="2106214"/>
                    <a:pt x="4238273" y="2107435"/>
                  </a:cubicBezTo>
                  <a:cubicBezTo>
                    <a:pt x="4243156" y="2109877"/>
                    <a:pt x="4249259" y="2112318"/>
                    <a:pt x="4254142" y="2113539"/>
                  </a:cubicBezTo>
                  <a:cubicBezTo>
                    <a:pt x="4254142" y="2113539"/>
                    <a:pt x="4252922" y="2113539"/>
                    <a:pt x="4252922" y="2114759"/>
                  </a:cubicBezTo>
                  <a:cubicBezTo>
                    <a:pt x="4252922" y="2114759"/>
                    <a:pt x="4251701" y="2114759"/>
                    <a:pt x="4249259" y="2113539"/>
                  </a:cubicBezTo>
                  <a:cubicBezTo>
                    <a:pt x="4245597" y="2109877"/>
                    <a:pt x="4245597" y="2113539"/>
                    <a:pt x="4244376" y="2115980"/>
                  </a:cubicBezTo>
                  <a:cubicBezTo>
                    <a:pt x="4243156" y="2118421"/>
                    <a:pt x="4244376" y="2119642"/>
                    <a:pt x="4239494" y="2118421"/>
                  </a:cubicBezTo>
                  <a:cubicBezTo>
                    <a:pt x="4237052" y="2117201"/>
                    <a:pt x="4232169" y="2113539"/>
                    <a:pt x="4233390" y="2117201"/>
                  </a:cubicBezTo>
                  <a:cubicBezTo>
                    <a:pt x="4233390" y="2118421"/>
                    <a:pt x="4233390" y="2119642"/>
                    <a:pt x="4232169" y="2119642"/>
                  </a:cubicBezTo>
                  <a:cubicBezTo>
                    <a:pt x="4230949" y="2119642"/>
                    <a:pt x="4229728" y="2115980"/>
                    <a:pt x="4226066" y="2117201"/>
                  </a:cubicBezTo>
                  <a:cubicBezTo>
                    <a:pt x="4224845" y="2118421"/>
                    <a:pt x="4223624" y="2117201"/>
                    <a:pt x="4223624" y="2118421"/>
                  </a:cubicBezTo>
                  <a:cubicBezTo>
                    <a:pt x="4223624" y="2120863"/>
                    <a:pt x="4221183" y="2119642"/>
                    <a:pt x="4218742" y="2117201"/>
                  </a:cubicBezTo>
                  <a:cubicBezTo>
                    <a:pt x="4213859" y="2113539"/>
                    <a:pt x="4216301" y="2115980"/>
                    <a:pt x="4213859" y="2117201"/>
                  </a:cubicBezTo>
                  <a:cubicBezTo>
                    <a:pt x="4212638" y="2118421"/>
                    <a:pt x="4212638" y="2117201"/>
                    <a:pt x="4210197" y="2118421"/>
                  </a:cubicBezTo>
                  <a:cubicBezTo>
                    <a:pt x="4208976" y="2119642"/>
                    <a:pt x="4207755" y="2118421"/>
                    <a:pt x="4206535" y="2118421"/>
                  </a:cubicBezTo>
                  <a:cubicBezTo>
                    <a:pt x="4205314" y="2118421"/>
                    <a:pt x="4204093" y="2117201"/>
                    <a:pt x="4202873" y="2117201"/>
                  </a:cubicBezTo>
                  <a:cubicBezTo>
                    <a:pt x="4199210" y="2118421"/>
                    <a:pt x="4196769" y="2115980"/>
                    <a:pt x="4195548" y="2118421"/>
                  </a:cubicBezTo>
                  <a:cubicBezTo>
                    <a:pt x="4193107" y="2122084"/>
                    <a:pt x="4193107" y="2120863"/>
                    <a:pt x="4187003" y="2119642"/>
                  </a:cubicBezTo>
                  <a:cubicBezTo>
                    <a:pt x="4185783" y="2119642"/>
                    <a:pt x="4187003" y="2120863"/>
                    <a:pt x="4188224" y="2123304"/>
                  </a:cubicBezTo>
                  <a:cubicBezTo>
                    <a:pt x="4189445" y="2124525"/>
                    <a:pt x="4191886" y="2125746"/>
                    <a:pt x="4191886" y="2125746"/>
                  </a:cubicBezTo>
                  <a:cubicBezTo>
                    <a:pt x="4191886" y="2125746"/>
                    <a:pt x="4195548" y="2126966"/>
                    <a:pt x="4196769" y="2125746"/>
                  </a:cubicBezTo>
                  <a:cubicBezTo>
                    <a:pt x="4197990" y="2125746"/>
                    <a:pt x="4202873" y="2124525"/>
                    <a:pt x="4207755" y="2128187"/>
                  </a:cubicBezTo>
                  <a:cubicBezTo>
                    <a:pt x="4210197" y="2130628"/>
                    <a:pt x="4218742" y="2128187"/>
                    <a:pt x="4221183" y="2130628"/>
                  </a:cubicBezTo>
                  <a:cubicBezTo>
                    <a:pt x="4223624" y="2133070"/>
                    <a:pt x="4227287" y="2131849"/>
                    <a:pt x="4229728" y="2134291"/>
                  </a:cubicBezTo>
                  <a:cubicBezTo>
                    <a:pt x="4230949" y="2135511"/>
                    <a:pt x="4233390" y="2137953"/>
                    <a:pt x="4235831" y="2139173"/>
                  </a:cubicBezTo>
                  <a:cubicBezTo>
                    <a:pt x="4237052" y="2140394"/>
                    <a:pt x="4238273" y="2140394"/>
                    <a:pt x="4239494" y="2141615"/>
                  </a:cubicBezTo>
                  <a:cubicBezTo>
                    <a:pt x="4239494" y="2141615"/>
                    <a:pt x="4239494" y="2141615"/>
                    <a:pt x="4239494" y="2141615"/>
                  </a:cubicBezTo>
                  <a:cubicBezTo>
                    <a:pt x="4239494" y="2144056"/>
                    <a:pt x="4238273" y="2144056"/>
                    <a:pt x="4237052" y="2144056"/>
                  </a:cubicBezTo>
                  <a:cubicBezTo>
                    <a:pt x="4235831" y="2144056"/>
                    <a:pt x="4234611" y="2139173"/>
                    <a:pt x="4230949" y="2140394"/>
                  </a:cubicBezTo>
                  <a:cubicBezTo>
                    <a:pt x="4229728" y="2140394"/>
                    <a:pt x="4227287" y="2140394"/>
                    <a:pt x="4227287" y="2141615"/>
                  </a:cubicBezTo>
                  <a:cubicBezTo>
                    <a:pt x="4226066" y="2144056"/>
                    <a:pt x="4224845" y="2141615"/>
                    <a:pt x="4222404" y="2140394"/>
                  </a:cubicBezTo>
                  <a:cubicBezTo>
                    <a:pt x="4217521" y="2135511"/>
                    <a:pt x="4219962" y="2137953"/>
                    <a:pt x="4217521" y="2139173"/>
                  </a:cubicBezTo>
                  <a:cubicBezTo>
                    <a:pt x="4216301" y="2139173"/>
                    <a:pt x="4217521" y="2137953"/>
                    <a:pt x="4213859" y="2139173"/>
                  </a:cubicBezTo>
                  <a:cubicBezTo>
                    <a:pt x="4212638" y="2139173"/>
                    <a:pt x="4211417" y="2137953"/>
                    <a:pt x="4210197" y="2137953"/>
                  </a:cubicBezTo>
                  <a:cubicBezTo>
                    <a:pt x="4208976" y="2137953"/>
                    <a:pt x="4207755" y="2135511"/>
                    <a:pt x="4207755" y="2135511"/>
                  </a:cubicBezTo>
                  <a:cubicBezTo>
                    <a:pt x="4204093" y="2135511"/>
                    <a:pt x="4201652" y="2131849"/>
                    <a:pt x="4199210" y="2134291"/>
                  </a:cubicBezTo>
                  <a:cubicBezTo>
                    <a:pt x="4195548" y="2136732"/>
                    <a:pt x="4195548" y="2135511"/>
                    <a:pt x="4190666" y="2131849"/>
                  </a:cubicBezTo>
                  <a:cubicBezTo>
                    <a:pt x="4189445" y="2130628"/>
                    <a:pt x="4189445" y="2133070"/>
                    <a:pt x="4190666" y="2135511"/>
                  </a:cubicBezTo>
                  <a:cubicBezTo>
                    <a:pt x="4191886" y="2137953"/>
                    <a:pt x="4193107" y="2139173"/>
                    <a:pt x="4194328" y="2139173"/>
                  </a:cubicBezTo>
                  <a:cubicBezTo>
                    <a:pt x="4195548" y="2139173"/>
                    <a:pt x="4197990" y="2141615"/>
                    <a:pt x="4199210" y="2141615"/>
                  </a:cubicBezTo>
                  <a:cubicBezTo>
                    <a:pt x="4201652" y="2141615"/>
                    <a:pt x="4206535" y="2141615"/>
                    <a:pt x="4211417" y="2147718"/>
                  </a:cubicBezTo>
                  <a:cubicBezTo>
                    <a:pt x="4212638" y="2148939"/>
                    <a:pt x="4215080" y="2150160"/>
                    <a:pt x="4218742" y="2150160"/>
                  </a:cubicBezTo>
                  <a:cubicBezTo>
                    <a:pt x="4221183" y="2151380"/>
                    <a:pt x="4224845" y="2151380"/>
                    <a:pt x="4226066" y="2152601"/>
                  </a:cubicBezTo>
                  <a:cubicBezTo>
                    <a:pt x="4227287" y="2155042"/>
                    <a:pt x="4230949" y="2155042"/>
                    <a:pt x="4233390" y="2156263"/>
                  </a:cubicBezTo>
                  <a:cubicBezTo>
                    <a:pt x="4233390" y="2156263"/>
                    <a:pt x="4232169" y="2157484"/>
                    <a:pt x="4232169" y="2157484"/>
                  </a:cubicBezTo>
                  <a:cubicBezTo>
                    <a:pt x="4232169" y="2157484"/>
                    <a:pt x="4229728" y="2158705"/>
                    <a:pt x="4227287" y="2156263"/>
                  </a:cubicBezTo>
                  <a:cubicBezTo>
                    <a:pt x="4221183" y="2151380"/>
                    <a:pt x="4221183" y="2156263"/>
                    <a:pt x="4221183" y="2159925"/>
                  </a:cubicBezTo>
                  <a:cubicBezTo>
                    <a:pt x="4219962" y="2163587"/>
                    <a:pt x="4221183" y="2166029"/>
                    <a:pt x="4215080" y="2163587"/>
                  </a:cubicBezTo>
                  <a:cubicBezTo>
                    <a:pt x="4211417" y="2162367"/>
                    <a:pt x="4205314" y="2157484"/>
                    <a:pt x="4206535" y="2163587"/>
                  </a:cubicBezTo>
                  <a:cubicBezTo>
                    <a:pt x="4206535" y="2166029"/>
                    <a:pt x="4206535" y="2167249"/>
                    <a:pt x="4204093" y="2167249"/>
                  </a:cubicBezTo>
                  <a:cubicBezTo>
                    <a:pt x="4202873" y="2167249"/>
                    <a:pt x="4199210" y="2162367"/>
                    <a:pt x="4195548" y="2163587"/>
                  </a:cubicBezTo>
                  <a:cubicBezTo>
                    <a:pt x="4193107" y="2164808"/>
                    <a:pt x="4191886" y="2164808"/>
                    <a:pt x="4191886" y="2166029"/>
                  </a:cubicBezTo>
                  <a:cubicBezTo>
                    <a:pt x="4191886" y="2169691"/>
                    <a:pt x="4188224" y="2167249"/>
                    <a:pt x="4184562" y="2166029"/>
                  </a:cubicBezTo>
                  <a:cubicBezTo>
                    <a:pt x="4180900" y="2163587"/>
                    <a:pt x="4179679" y="2163587"/>
                    <a:pt x="4179679" y="2163587"/>
                  </a:cubicBezTo>
                  <a:cubicBezTo>
                    <a:pt x="4179679" y="2163587"/>
                    <a:pt x="4179679" y="2164808"/>
                    <a:pt x="4178459" y="2166029"/>
                  </a:cubicBezTo>
                  <a:cubicBezTo>
                    <a:pt x="4177238" y="2167249"/>
                    <a:pt x="4177238" y="2164808"/>
                    <a:pt x="4173576" y="2167249"/>
                  </a:cubicBezTo>
                  <a:cubicBezTo>
                    <a:pt x="4172355" y="2168470"/>
                    <a:pt x="4168693" y="2167249"/>
                    <a:pt x="4168693" y="2167249"/>
                  </a:cubicBezTo>
                  <a:cubicBezTo>
                    <a:pt x="4167472" y="2167249"/>
                    <a:pt x="4163810" y="2166029"/>
                    <a:pt x="4163810" y="2166029"/>
                  </a:cubicBezTo>
                  <a:cubicBezTo>
                    <a:pt x="4158927" y="2167249"/>
                    <a:pt x="4154045" y="2164808"/>
                    <a:pt x="4152824" y="2168470"/>
                  </a:cubicBezTo>
                  <a:cubicBezTo>
                    <a:pt x="4150382" y="2173353"/>
                    <a:pt x="4149162" y="2172132"/>
                    <a:pt x="4141838" y="2170912"/>
                  </a:cubicBezTo>
                  <a:cubicBezTo>
                    <a:pt x="4139396" y="2170912"/>
                    <a:pt x="4141838" y="2173353"/>
                    <a:pt x="4144279" y="2174574"/>
                  </a:cubicBezTo>
                  <a:cubicBezTo>
                    <a:pt x="4146720" y="2177015"/>
                    <a:pt x="4149162" y="2178236"/>
                    <a:pt x="4150382" y="2177015"/>
                  </a:cubicBezTo>
                  <a:cubicBezTo>
                    <a:pt x="4151603" y="2175794"/>
                    <a:pt x="4155265" y="2177015"/>
                    <a:pt x="4157707" y="2177015"/>
                  </a:cubicBezTo>
                  <a:cubicBezTo>
                    <a:pt x="4160148" y="2175794"/>
                    <a:pt x="4166252" y="2173353"/>
                    <a:pt x="4174796" y="2178236"/>
                  </a:cubicBezTo>
                  <a:cubicBezTo>
                    <a:pt x="4177238" y="2179456"/>
                    <a:pt x="4180900" y="2179456"/>
                    <a:pt x="4184562" y="2179456"/>
                  </a:cubicBezTo>
                  <a:cubicBezTo>
                    <a:pt x="4188224" y="2179456"/>
                    <a:pt x="4191886" y="2179456"/>
                    <a:pt x="4194328" y="2180677"/>
                  </a:cubicBezTo>
                  <a:cubicBezTo>
                    <a:pt x="4197990" y="2183119"/>
                    <a:pt x="4204093" y="2181898"/>
                    <a:pt x="4206535" y="2184339"/>
                  </a:cubicBezTo>
                  <a:cubicBezTo>
                    <a:pt x="4208976" y="2186781"/>
                    <a:pt x="4212638" y="2188001"/>
                    <a:pt x="4215080" y="2190443"/>
                  </a:cubicBezTo>
                  <a:cubicBezTo>
                    <a:pt x="4215080" y="2190443"/>
                    <a:pt x="4213859" y="2190443"/>
                    <a:pt x="4213859" y="2190443"/>
                  </a:cubicBezTo>
                  <a:cubicBezTo>
                    <a:pt x="4211417" y="2191663"/>
                    <a:pt x="4210197" y="2190443"/>
                    <a:pt x="4208976" y="2192884"/>
                  </a:cubicBezTo>
                  <a:cubicBezTo>
                    <a:pt x="4208976" y="2196546"/>
                    <a:pt x="4205314" y="2194105"/>
                    <a:pt x="4201652" y="2191663"/>
                  </a:cubicBezTo>
                  <a:cubicBezTo>
                    <a:pt x="4194328" y="2186781"/>
                    <a:pt x="4197990" y="2189222"/>
                    <a:pt x="4194328" y="2190443"/>
                  </a:cubicBezTo>
                  <a:cubicBezTo>
                    <a:pt x="4193107" y="2191663"/>
                    <a:pt x="4193107" y="2189222"/>
                    <a:pt x="4189445" y="2191663"/>
                  </a:cubicBezTo>
                  <a:cubicBezTo>
                    <a:pt x="4188224" y="2192884"/>
                    <a:pt x="4184562" y="2190443"/>
                    <a:pt x="4184562" y="2190443"/>
                  </a:cubicBezTo>
                  <a:cubicBezTo>
                    <a:pt x="4183341" y="2190443"/>
                    <a:pt x="4180900" y="2189222"/>
                    <a:pt x="4179679" y="2189222"/>
                  </a:cubicBezTo>
                  <a:cubicBezTo>
                    <a:pt x="4174796" y="2190443"/>
                    <a:pt x="4169914" y="2188001"/>
                    <a:pt x="4168693" y="2191663"/>
                  </a:cubicBezTo>
                  <a:cubicBezTo>
                    <a:pt x="4166252" y="2196546"/>
                    <a:pt x="4165031" y="2195326"/>
                    <a:pt x="4157707" y="2194105"/>
                  </a:cubicBezTo>
                  <a:cubicBezTo>
                    <a:pt x="4155265" y="2194105"/>
                    <a:pt x="4157707" y="2196546"/>
                    <a:pt x="4160148" y="2197767"/>
                  </a:cubicBezTo>
                  <a:cubicBezTo>
                    <a:pt x="4162589" y="2200208"/>
                    <a:pt x="4165031" y="2201429"/>
                    <a:pt x="4165031" y="2200208"/>
                  </a:cubicBezTo>
                  <a:cubicBezTo>
                    <a:pt x="4166252" y="2198988"/>
                    <a:pt x="4169914" y="2200208"/>
                    <a:pt x="4172355" y="2200208"/>
                  </a:cubicBezTo>
                  <a:cubicBezTo>
                    <a:pt x="4174796" y="2198988"/>
                    <a:pt x="4182121" y="2197767"/>
                    <a:pt x="4188224" y="2202650"/>
                  </a:cubicBezTo>
                  <a:cubicBezTo>
                    <a:pt x="4191886" y="2205091"/>
                    <a:pt x="4202873" y="2202650"/>
                    <a:pt x="4206535" y="2206312"/>
                  </a:cubicBezTo>
                  <a:cubicBezTo>
                    <a:pt x="4210197" y="2208754"/>
                    <a:pt x="4215080" y="2208754"/>
                    <a:pt x="4218742" y="2211195"/>
                  </a:cubicBezTo>
                  <a:cubicBezTo>
                    <a:pt x="4221183" y="2213636"/>
                    <a:pt x="4224845" y="2217298"/>
                    <a:pt x="4228508" y="2218519"/>
                  </a:cubicBezTo>
                  <a:cubicBezTo>
                    <a:pt x="4228508" y="2218519"/>
                    <a:pt x="4228508" y="2218519"/>
                    <a:pt x="4228508" y="2218519"/>
                  </a:cubicBezTo>
                  <a:cubicBezTo>
                    <a:pt x="4227287" y="2218519"/>
                    <a:pt x="4227287" y="2218519"/>
                    <a:pt x="4224845" y="2218519"/>
                  </a:cubicBezTo>
                  <a:cubicBezTo>
                    <a:pt x="4223624" y="2217298"/>
                    <a:pt x="4221183" y="2216077"/>
                    <a:pt x="4218742" y="2216077"/>
                  </a:cubicBezTo>
                  <a:cubicBezTo>
                    <a:pt x="4218742" y="2216077"/>
                    <a:pt x="4217521" y="2216077"/>
                    <a:pt x="4217521" y="2216077"/>
                  </a:cubicBezTo>
                  <a:cubicBezTo>
                    <a:pt x="4216301" y="2216077"/>
                    <a:pt x="4216301" y="2216077"/>
                    <a:pt x="4215080" y="2214857"/>
                  </a:cubicBezTo>
                  <a:cubicBezTo>
                    <a:pt x="4212638" y="2213636"/>
                    <a:pt x="4210197" y="2213636"/>
                    <a:pt x="4207755" y="2213636"/>
                  </a:cubicBezTo>
                  <a:cubicBezTo>
                    <a:pt x="4205314" y="2212415"/>
                    <a:pt x="4206535" y="2213636"/>
                    <a:pt x="4205314" y="2213636"/>
                  </a:cubicBezTo>
                  <a:cubicBezTo>
                    <a:pt x="4204093" y="2213636"/>
                    <a:pt x="4204093" y="2213636"/>
                    <a:pt x="4201652" y="2213636"/>
                  </a:cubicBezTo>
                  <a:cubicBezTo>
                    <a:pt x="4200431" y="2213636"/>
                    <a:pt x="4197990" y="2212415"/>
                    <a:pt x="4197990" y="2212415"/>
                  </a:cubicBezTo>
                  <a:cubicBezTo>
                    <a:pt x="4196769" y="2212415"/>
                    <a:pt x="4194328" y="2209974"/>
                    <a:pt x="4194328" y="2209974"/>
                  </a:cubicBezTo>
                  <a:cubicBezTo>
                    <a:pt x="4190666" y="2209974"/>
                    <a:pt x="4187003" y="2206312"/>
                    <a:pt x="4185783" y="2207533"/>
                  </a:cubicBezTo>
                  <a:cubicBezTo>
                    <a:pt x="4183341" y="2208754"/>
                    <a:pt x="4183341" y="2208754"/>
                    <a:pt x="4177238" y="2205091"/>
                  </a:cubicBezTo>
                  <a:cubicBezTo>
                    <a:pt x="4176017" y="2203870"/>
                    <a:pt x="4177238" y="2206312"/>
                    <a:pt x="4179679" y="2207533"/>
                  </a:cubicBezTo>
                  <a:cubicBezTo>
                    <a:pt x="4182121" y="2208754"/>
                    <a:pt x="4183341" y="2211195"/>
                    <a:pt x="4183341" y="2209974"/>
                  </a:cubicBezTo>
                  <a:cubicBezTo>
                    <a:pt x="4183341" y="2209974"/>
                    <a:pt x="4187003" y="2212415"/>
                    <a:pt x="4188224" y="2212415"/>
                  </a:cubicBezTo>
                  <a:cubicBezTo>
                    <a:pt x="4189445" y="2212415"/>
                    <a:pt x="4191886" y="2213636"/>
                    <a:pt x="4194328" y="2214857"/>
                  </a:cubicBezTo>
                  <a:cubicBezTo>
                    <a:pt x="4194328" y="2214857"/>
                    <a:pt x="4193107" y="2216077"/>
                    <a:pt x="4193107" y="2217298"/>
                  </a:cubicBezTo>
                  <a:cubicBezTo>
                    <a:pt x="4193107" y="2217298"/>
                    <a:pt x="4190666" y="2218519"/>
                    <a:pt x="4187003" y="2216077"/>
                  </a:cubicBezTo>
                  <a:cubicBezTo>
                    <a:pt x="4178459" y="2211195"/>
                    <a:pt x="4180900" y="2217298"/>
                    <a:pt x="4179679" y="2220961"/>
                  </a:cubicBezTo>
                  <a:cubicBezTo>
                    <a:pt x="4179679" y="2224622"/>
                    <a:pt x="4179679" y="2227064"/>
                    <a:pt x="4176017" y="2225843"/>
                  </a:cubicBezTo>
                  <a:cubicBezTo>
                    <a:pt x="4152824" y="2213636"/>
                    <a:pt x="4128410" y="2202650"/>
                    <a:pt x="4105217" y="2190443"/>
                  </a:cubicBezTo>
                  <a:cubicBezTo>
                    <a:pt x="4072257" y="2173353"/>
                    <a:pt x="4039299" y="2156263"/>
                    <a:pt x="4007560" y="2139173"/>
                  </a:cubicBezTo>
                  <a:cubicBezTo>
                    <a:pt x="4012443" y="2139173"/>
                    <a:pt x="4017326" y="2137953"/>
                    <a:pt x="4019767" y="2136732"/>
                  </a:cubicBezTo>
                  <a:cubicBezTo>
                    <a:pt x="4029533" y="2130628"/>
                    <a:pt x="4039299" y="2131849"/>
                    <a:pt x="4042961" y="2133070"/>
                  </a:cubicBezTo>
                  <a:cubicBezTo>
                    <a:pt x="4045402" y="2133070"/>
                    <a:pt x="4051506" y="2131849"/>
                    <a:pt x="4052726" y="2133070"/>
                  </a:cubicBezTo>
                  <a:cubicBezTo>
                    <a:pt x="4053947" y="2134291"/>
                    <a:pt x="4056389" y="2131849"/>
                    <a:pt x="4060050" y="2130628"/>
                  </a:cubicBezTo>
                  <a:cubicBezTo>
                    <a:pt x="4063713" y="2128187"/>
                    <a:pt x="4066154" y="2124525"/>
                    <a:pt x="4063713" y="2125746"/>
                  </a:cubicBezTo>
                  <a:cubicBezTo>
                    <a:pt x="4052726" y="2126966"/>
                    <a:pt x="4051506" y="2129408"/>
                    <a:pt x="4047843" y="2123304"/>
                  </a:cubicBezTo>
                  <a:cubicBezTo>
                    <a:pt x="4045402" y="2119642"/>
                    <a:pt x="4038078" y="2123304"/>
                    <a:pt x="4031975" y="2122084"/>
                  </a:cubicBezTo>
                  <a:cubicBezTo>
                    <a:pt x="4031975" y="2122084"/>
                    <a:pt x="4027092" y="2124525"/>
                    <a:pt x="4025871" y="2124525"/>
                  </a:cubicBezTo>
                  <a:cubicBezTo>
                    <a:pt x="4024650" y="2124525"/>
                    <a:pt x="4020988" y="2126966"/>
                    <a:pt x="4018547" y="2125746"/>
                  </a:cubicBezTo>
                  <a:cubicBezTo>
                    <a:pt x="4012443" y="2123304"/>
                    <a:pt x="4013664" y="2125746"/>
                    <a:pt x="4011222" y="2124525"/>
                  </a:cubicBezTo>
                  <a:cubicBezTo>
                    <a:pt x="4007560" y="2123304"/>
                    <a:pt x="4011222" y="2119642"/>
                    <a:pt x="4001457" y="2125746"/>
                  </a:cubicBezTo>
                  <a:cubicBezTo>
                    <a:pt x="3996574" y="2129408"/>
                    <a:pt x="3991691" y="2131849"/>
                    <a:pt x="3991691" y="2128187"/>
                  </a:cubicBezTo>
                  <a:cubicBezTo>
                    <a:pt x="3991691" y="2125746"/>
                    <a:pt x="3988029" y="2126966"/>
                    <a:pt x="3985588" y="2125746"/>
                  </a:cubicBezTo>
                  <a:cubicBezTo>
                    <a:pt x="3984367" y="2125746"/>
                    <a:pt x="3981926" y="2125746"/>
                    <a:pt x="3980705" y="2125746"/>
                  </a:cubicBezTo>
                  <a:cubicBezTo>
                    <a:pt x="3977043" y="2123304"/>
                    <a:pt x="3972160" y="2122084"/>
                    <a:pt x="3968498" y="2119642"/>
                  </a:cubicBezTo>
                  <a:cubicBezTo>
                    <a:pt x="3968498" y="2119642"/>
                    <a:pt x="3969719" y="2119642"/>
                    <a:pt x="3969719" y="2118421"/>
                  </a:cubicBezTo>
                  <a:cubicBezTo>
                    <a:pt x="3970939" y="2117201"/>
                    <a:pt x="3973381" y="2115980"/>
                    <a:pt x="3974601" y="2115980"/>
                  </a:cubicBezTo>
                  <a:cubicBezTo>
                    <a:pt x="3977043" y="2114759"/>
                    <a:pt x="3979484" y="2113539"/>
                    <a:pt x="3981926" y="2113539"/>
                  </a:cubicBezTo>
                  <a:cubicBezTo>
                    <a:pt x="3984367" y="2112318"/>
                    <a:pt x="3986808" y="2111097"/>
                    <a:pt x="3989250" y="2109877"/>
                  </a:cubicBezTo>
                  <a:cubicBezTo>
                    <a:pt x="3991691" y="2108656"/>
                    <a:pt x="3992912" y="2107435"/>
                    <a:pt x="3994133" y="2106214"/>
                  </a:cubicBezTo>
                  <a:cubicBezTo>
                    <a:pt x="3996574" y="2103773"/>
                    <a:pt x="3999015" y="2102552"/>
                    <a:pt x="4001457" y="2101332"/>
                  </a:cubicBezTo>
                  <a:cubicBezTo>
                    <a:pt x="4003898" y="2100111"/>
                    <a:pt x="4006340" y="2098890"/>
                    <a:pt x="4007560" y="2097670"/>
                  </a:cubicBezTo>
                  <a:cubicBezTo>
                    <a:pt x="4011222" y="2096449"/>
                    <a:pt x="4014885" y="2095228"/>
                    <a:pt x="4016105" y="2094007"/>
                  </a:cubicBezTo>
                  <a:cubicBezTo>
                    <a:pt x="4017326" y="2094007"/>
                    <a:pt x="4019767" y="2092787"/>
                    <a:pt x="4020988" y="2091566"/>
                  </a:cubicBezTo>
                  <a:cubicBezTo>
                    <a:pt x="4023429" y="2090345"/>
                    <a:pt x="4024650" y="2089125"/>
                    <a:pt x="4024650" y="2089125"/>
                  </a:cubicBezTo>
                  <a:cubicBezTo>
                    <a:pt x="4025871" y="2089125"/>
                    <a:pt x="4028312" y="2086683"/>
                    <a:pt x="4030754" y="2083021"/>
                  </a:cubicBezTo>
                  <a:cubicBezTo>
                    <a:pt x="4034416" y="2078138"/>
                    <a:pt x="4035636" y="2075697"/>
                    <a:pt x="4031975" y="2076918"/>
                  </a:cubicBezTo>
                  <a:cubicBezTo>
                    <a:pt x="4022209" y="2083021"/>
                    <a:pt x="4022209" y="2085463"/>
                    <a:pt x="4016105" y="2083021"/>
                  </a:cubicBezTo>
                  <a:cubicBezTo>
                    <a:pt x="4012443" y="2081800"/>
                    <a:pt x="4007560" y="2086683"/>
                    <a:pt x="4001457" y="2087904"/>
                  </a:cubicBezTo>
                  <a:cubicBezTo>
                    <a:pt x="4000236" y="2086683"/>
                    <a:pt x="4000236" y="2086683"/>
                    <a:pt x="3999015" y="2085463"/>
                  </a:cubicBezTo>
                  <a:cubicBezTo>
                    <a:pt x="3996574" y="2081800"/>
                    <a:pt x="3990471" y="2084242"/>
                    <a:pt x="3984367" y="2083021"/>
                  </a:cubicBezTo>
                  <a:cubicBezTo>
                    <a:pt x="3984367" y="2083021"/>
                    <a:pt x="3979484" y="2085463"/>
                    <a:pt x="3978264" y="2084242"/>
                  </a:cubicBezTo>
                  <a:cubicBezTo>
                    <a:pt x="3977043" y="2084242"/>
                    <a:pt x="3973381" y="2085463"/>
                    <a:pt x="3970939" y="2084242"/>
                  </a:cubicBezTo>
                  <a:cubicBezTo>
                    <a:pt x="3970939" y="2084242"/>
                    <a:pt x="3970939" y="2084242"/>
                    <a:pt x="3970939" y="2084242"/>
                  </a:cubicBezTo>
                  <a:cubicBezTo>
                    <a:pt x="3977043" y="2081800"/>
                    <a:pt x="3981926" y="2078138"/>
                    <a:pt x="3986808" y="2074476"/>
                  </a:cubicBezTo>
                  <a:cubicBezTo>
                    <a:pt x="3991691" y="2069593"/>
                    <a:pt x="3995353" y="2064711"/>
                    <a:pt x="3999015" y="2061049"/>
                  </a:cubicBezTo>
                  <a:cubicBezTo>
                    <a:pt x="4003898" y="2054945"/>
                    <a:pt x="4013664" y="2052504"/>
                    <a:pt x="4018547" y="2047621"/>
                  </a:cubicBezTo>
                  <a:cubicBezTo>
                    <a:pt x="4020988" y="2045179"/>
                    <a:pt x="4031975" y="2018324"/>
                    <a:pt x="4028312" y="2018324"/>
                  </a:cubicBezTo>
                  <a:cubicBezTo>
                    <a:pt x="4025871" y="2018324"/>
                    <a:pt x="4024650" y="2017103"/>
                    <a:pt x="4023429" y="2017103"/>
                  </a:cubicBezTo>
                  <a:cubicBezTo>
                    <a:pt x="4022209" y="2017103"/>
                    <a:pt x="4020988" y="2018324"/>
                    <a:pt x="4017326" y="2023207"/>
                  </a:cubicBezTo>
                  <a:cubicBezTo>
                    <a:pt x="4013664" y="2028090"/>
                    <a:pt x="4008781" y="2032972"/>
                    <a:pt x="4006340" y="2028090"/>
                  </a:cubicBezTo>
                  <a:cubicBezTo>
                    <a:pt x="4005119" y="2025648"/>
                    <a:pt x="4001457" y="2026869"/>
                    <a:pt x="3997795" y="2026869"/>
                  </a:cubicBezTo>
                  <a:cubicBezTo>
                    <a:pt x="3994133" y="2026869"/>
                    <a:pt x="3991691" y="2028090"/>
                    <a:pt x="3990471" y="2030531"/>
                  </a:cubicBezTo>
                  <a:cubicBezTo>
                    <a:pt x="3989250" y="2032972"/>
                    <a:pt x="3988029" y="2035414"/>
                    <a:pt x="3986808" y="2035414"/>
                  </a:cubicBezTo>
                  <a:cubicBezTo>
                    <a:pt x="3984367" y="2036635"/>
                    <a:pt x="3981926" y="2034193"/>
                    <a:pt x="3980705" y="2030531"/>
                  </a:cubicBezTo>
                  <a:cubicBezTo>
                    <a:pt x="3979484" y="2025648"/>
                    <a:pt x="3977043" y="2026869"/>
                    <a:pt x="3974601" y="2028090"/>
                  </a:cubicBezTo>
                  <a:cubicBezTo>
                    <a:pt x="3972160" y="2030531"/>
                    <a:pt x="3968498" y="2032972"/>
                    <a:pt x="3966057" y="2035414"/>
                  </a:cubicBezTo>
                  <a:cubicBezTo>
                    <a:pt x="3957512" y="2041517"/>
                    <a:pt x="3956291" y="2037855"/>
                    <a:pt x="3953850" y="2032972"/>
                  </a:cubicBezTo>
                  <a:cubicBezTo>
                    <a:pt x="3952629" y="2030531"/>
                    <a:pt x="3951408" y="2028090"/>
                    <a:pt x="3948967" y="2026869"/>
                  </a:cubicBezTo>
                  <a:cubicBezTo>
                    <a:pt x="3948967" y="2026869"/>
                    <a:pt x="3948967" y="2026869"/>
                    <a:pt x="3948967" y="2026869"/>
                  </a:cubicBezTo>
                  <a:cubicBezTo>
                    <a:pt x="3953850" y="2025648"/>
                    <a:pt x="3958732" y="2026869"/>
                    <a:pt x="3959953" y="2028090"/>
                  </a:cubicBezTo>
                  <a:cubicBezTo>
                    <a:pt x="3962394" y="2028090"/>
                    <a:pt x="3966057" y="2028090"/>
                    <a:pt x="3967277" y="2028090"/>
                  </a:cubicBezTo>
                  <a:cubicBezTo>
                    <a:pt x="3968498" y="2029310"/>
                    <a:pt x="3969719" y="2028090"/>
                    <a:pt x="3972160" y="2026869"/>
                  </a:cubicBezTo>
                  <a:cubicBezTo>
                    <a:pt x="3975822" y="2025648"/>
                    <a:pt x="3977043" y="2023207"/>
                    <a:pt x="3974601" y="2023207"/>
                  </a:cubicBezTo>
                  <a:cubicBezTo>
                    <a:pt x="3967277" y="2023207"/>
                    <a:pt x="3966057" y="2024428"/>
                    <a:pt x="3963615" y="2020765"/>
                  </a:cubicBezTo>
                  <a:cubicBezTo>
                    <a:pt x="3962394" y="2018324"/>
                    <a:pt x="3957512" y="2019545"/>
                    <a:pt x="3952629" y="2018324"/>
                  </a:cubicBezTo>
                  <a:cubicBezTo>
                    <a:pt x="3952629" y="2018324"/>
                    <a:pt x="3948967" y="2019545"/>
                    <a:pt x="3947746" y="2019545"/>
                  </a:cubicBezTo>
                  <a:cubicBezTo>
                    <a:pt x="3946525" y="2019545"/>
                    <a:pt x="3944084" y="2020765"/>
                    <a:pt x="3942863" y="2019545"/>
                  </a:cubicBezTo>
                  <a:cubicBezTo>
                    <a:pt x="3939201" y="2017103"/>
                    <a:pt x="3940422" y="2019545"/>
                    <a:pt x="3937980" y="2018324"/>
                  </a:cubicBezTo>
                  <a:cubicBezTo>
                    <a:pt x="3935539" y="2017103"/>
                    <a:pt x="3937980" y="2014662"/>
                    <a:pt x="3930656" y="2018324"/>
                  </a:cubicBezTo>
                  <a:cubicBezTo>
                    <a:pt x="3926994" y="2019545"/>
                    <a:pt x="3923332" y="2021986"/>
                    <a:pt x="3923332" y="2018324"/>
                  </a:cubicBezTo>
                  <a:cubicBezTo>
                    <a:pt x="3923332" y="2017103"/>
                    <a:pt x="3922111" y="2017103"/>
                    <a:pt x="3920891" y="2017103"/>
                  </a:cubicBezTo>
                  <a:cubicBezTo>
                    <a:pt x="3925773" y="2012221"/>
                    <a:pt x="3929436" y="2007338"/>
                    <a:pt x="3931877" y="2002455"/>
                  </a:cubicBezTo>
                  <a:cubicBezTo>
                    <a:pt x="3934318" y="1997572"/>
                    <a:pt x="3942863" y="1995131"/>
                    <a:pt x="3945305" y="1991468"/>
                  </a:cubicBezTo>
                  <a:cubicBezTo>
                    <a:pt x="3946525" y="1989027"/>
                    <a:pt x="3951408" y="1987807"/>
                    <a:pt x="3956291" y="1985365"/>
                  </a:cubicBezTo>
                  <a:cubicBezTo>
                    <a:pt x="3958732" y="1984144"/>
                    <a:pt x="3961174" y="1982924"/>
                    <a:pt x="3963615" y="1981703"/>
                  </a:cubicBezTo>
                  <a:cubicBezTo>
                    <a:pt x="3966057" y="1980482"/>
                    <a:pt x="3967277" y="1979261"/>
                    <a:pt x="3968498" y="1978041"/>
                  </a:cubicBezTo>
                  <a:cubicBezTo>
                    <a:pt x="3972160" y="1973158"/>
                    <a:pt x="3975822" y="1970717"/>
                    <a:pt x="3979484" y="1969496"/>
                  </a:cubicBezTo>
                  <a:cubicBezTo>
                    <a:pt x="3983146" y="1968275"/>
                    <a:pt x="3986808" y="1967054"/>
                    <a:pt x="3988029" y="1967054"/>
                  </a:cubicBezTo>
                  <a:cubicBezTo>
                    <a:pt x="3990471" y="1967054"/>
                    <a:pt x="3995353" y="1962172"/>
                    <a:pt x="3997795" y="1962172"/>
                  </a:cubicBezTo>
                  <a:cubicBezTo>
                    <a:pt x="3999015" y="1962172"/>
                    <a:pt x="4001457" y="1959730"/>
                    <a:pt x="4002678" y="1956068"/>
                  </a:cubicBezTo>
                  <a:cubicBezTo>
                    <a:pt x="4005119" y="1951186"/>
                    <a:pt x="4005119" y="1948744"/>
                    <a:pt x="4002678" y="1949965"/>
                  </a:cubicBezTo>
                  <a:cubicBezTo>
                    <a:pt x="3994133" y="1956068"/>
                    <a:pt x="3994133" y="1958510"/>
                    <a:pt x="3986808" y="1954847"/>
                  </a:cubicBezTo>
                  <a:cubicBezTo>
                    <a:pt x="3981926" y="1952406"/>
                    <a:pt x="3978264" y="1958510"/>
                    <a:pt x="3970939" y="1959730"/>
                  </a:cubicBezTo>
                  <a:cubicBezTo>
                    <a:pt x="3970939" y="1959730"/>
                    <a:pt x="3968498" y="1963393"/>
                    <a:pt x="3966057" y="1964613"/>
                  </a:cubicBezTo>
                  <a:cubicBezTo>
                    <a:pt x="3964836" y="1964613"/>
                    <a:pt x="3962394" y="1968275"/>
                    <a:pt x="3959953" y="1968275"/>
                  </a:cubicBezTo>
                  <a:cubicBezTo>
                    <a:pt x="3953850" y="1968275"/>
                    <a:pt x="3956291" y="1969496"/>
                    <a:pt x="3952629" y="1969496"/>
                  </a:cubicBezTo>
                  <a:cubicBezTo>
                    <a:pt x="3950187" y="1969496"/>
                    <a:pt x="3950187" y="1968275"/>
                    <a:pt x="3948967" y="1968275"/>
                  </a:cubicBezTo>
                  <a:cubicBezTo>
                    <a:pt x="3947746" y="1968275"/>
                    <a:pt x="3947746" y="1969496"/>
                    <a:pt x="3944084" y="1973158"/>
                  </a:cubicBezTo>
                  <a:cubicBezTo>
                    <a:pt x="3940422" y="1976820"/>
                    <a:pt x="3937980" y="1980482"/>
                    <a:pt x="3935539" y="1976820"/>
                  </a:cubicBezTo>
                  <a:cubicBezTo>
                    <a:pt x="3934318" y="1974379"/>
                    <a:pt x="3931877" y="1976820"/>
                    <a:pt x="3928215" y="1975600"/>
                  </a:cubicBezTo>
                  <a:cubicBezTo>
                    <a:pt x="3922111" y="1975600"/>
                    <a:pt x="3922111" y="1982924"/>
                    <a:pt x="3919670" y="1984144"/>
                  </a:cubicBezTo>
                  <a:cubicBezTo>
                    <a:pt x="3917229" y="1985365"/>
                    <a:pt x="3916008" y="1984144"/>
                    <a:pt x="3914787" y="1980482"/>
                  </a:cubicBezTo>
                  <a:cubicBezTo>
                    <a:pt x="3913566" y="1975600"/>
                    <a:pt x="3909904" y="1979261"/>
                    <a:pt x="3906242" y="1982924"/>
                  </a:cubicBezTo>
                  <a:cubicBezTo>
                    <a:pt x="3907463" y="1981703"/>
                    <a:pt x="3907463" y="1979261"/>
                    <a:pt x="3908684" y="1978041"/>
                  </a:cubicBezTo>
                  <a:cubicBezTo>
                    <a:pt x="3909904" y="1976820"/>
                    <a:pt x="3911125" y="1975600"/>
                    <a:pt x="3911125" y="1974379"/>
                  </a:cubicBezTo>
                  <a:cubicBezTo>
                    <a:pt x="3912346" y="1973158"/>
                    <a:pt x="3912346" y="1973158"/>
                    <a:pt x="3913566" y="1971937"/>
                  </a:cubicBezTo>
                  <a:cubicBezTo>
                    <a:pt x="3914787" y="1970717"/>
                    <a:pt x="3914787" y="1969496"/>
                    <a:pt x="3916008" y="1967054"/>
                  </a:cubicBezTo>
                  <a:cubicBezTo>
                    <a:pt x="3918449" y="1967054"/>
                    <a:pt x="3920891" y="1967054"/>
                    <a:pt x="3922111" y="1967054"/>
                  </a:cubicBezTo>
                  <a:cubicBezTo>
                    <a:pt x="3923332" y="1967054"/>
                    <a:pt x="3928215" y="1965834"/>
                    <a:pt x="3928215" y="1967054"/>
                  </a:cubicBezTo>
                  <a:cubicBezTo>
                    <a:pt x="3929436" y="1967054"/>
                    <a:pt x="3930656" y="1967054"/>
                    <a:pt x="3933098" y="1964613"/>
                  </a:cubicBezTo>
                  <a:cubicBezTo>
                    <a:pt x="3935539" y="1962172"/>
                    <a:pt x="3936760" y="1960951"/>
                    <a:pt x="3934318" y="1960951"/>
                  </a:cubicBezTo>
                  <a:cubicBezTo>
                    <a:pt x="3928215" y="1962172"/>
                    <a:pt x="3926994" y="1963393"/>
                    <a:pt x="3924553" y="1959730"/>
                  </a:cubicBezTo>
                  <a:cubicBezTo>
                    <a:pt x="3923332" y="1958510"/>
                    <a:pt x="3919670" y="1958510"/>
                    <a:pt x="3917229" y="1959730"/>
                  </a:cubicBezTo>
                  <a:cubicBezTo>
                    <a:pt x="3917229" y="1958510"/>
                    <a:pt x="3917229" y="1958510"/>
                    <a:pt x="3916008" y="1957289"/>
                  </a:cubicBezTo>
                  <a:cubicBezTo>
                    <a:pt x="3913566" y="1953627"/>
                    <a:pt x="3911125" y="1951186"/>
                    <a:pt x="3912346" y="1953627"/>
                  </a:cubicBezTo>
                  <a:cubicBezTo>
                    <a:pt x="3912346" y="1957289"/>
                    <a:pt x="3912346" y="1959730"/>
                    <a:pt x="3912346" y="1960951"/>
                  </a:cubicBezTo>
                  <a:cubicBezTo>
                    <a:pt x="3912346" y="1960951"/>
                    <a:pt x="3912346" y="1960951"/>
                    <a:pt x="3912346" y="1960951"/>
                  </a:cubicBezTo>
                  <a:cubicBezTo>
                    <a:pt x="3911125" y="1960951"/>
                    <a:pt x="3908684" y="1962172"/>
                    <a:pt x="3907463" y="1962172"/>
                  </a:cubicBezTo>
                  <a:cubicBezTo>
                    <a:pt x="3903801" y="1960951"/>
                    <a:pt x="3905022" y="1962172"/>
                    <a:pt x="3903801" y="1960951"/>
                  </a:cubicBezTo>
                  <a:cubicBezTo>
                    <a:pt x="3901359" y="1959730"/>
                    <a:pt x="3903801" y="1958510"/>
                    <a:pt x="3897697" y="1962172"/>
                  </a:cubicBezTo>
                  <a:cubicBezTo>
                    <a:pt x="3895256" y="1963393"/>
                    <a:pt x="3891594" y="1965834"/>
                    <a:pt x="3891594" y="1963393"/>
                  </a:cubicBezTo>
                  <a:cubicBezTo>
                    <a:pt x="3891594" y="1962172"/>
                    <a:pt x="3890373" y="1962172"/>
                    <a:pt x="3889152" y="1962172"/>
                  </a:cubicBezTo>
                  <a:cubicBezTo>
                    <a:pt x="3891594" y="1959730"/>
                    <a:pt x="3892815" y="1958510"/>
                    <a:pt x="3895256" y="1956068"/>
                  </a:cubicBezTo>
                  <a:cubicBezTo>
                    <a:pt x="3895256" y="1956068"/>
                    <a:pt x="3896477" y="1954847"/>
                    <a:pt x="3896477" y="1954847"/>
                  </a:cubicBezTo>
                  <a:cubicBezTo>
                    <a:pt x="3898918" y="1954847"/>
                    <a:pt x="3901359" y="1953627"/>
                    <a:pt x="3902580" y="1954847"/>
                  </a:cubicBezTo>
                  <a:cubicBezTo>
                    <a:pt x="3903801" y="1956068"/>
                    <a:pt x="3905022" y="1954847"/>
                    <a:pt x="3907463" y="1952406"/>
                  </a:cubicBezTo>
                  <a:cubicBezTo>
                    <a:pt x="3908684" y="1951186"/>
                    <a:pt x="3909904" y="1949965"/>
                    <a:pt x="3909904" y="1948744"/>
                  </a:cubicBezTo>
                  <a:cubicBezTo>
                    <a:pt x="3912346" y="1948744"/>
                    <a:pt x="3913566" y="1947523"/>
                    <a:pt x="3916008" y="1947523"/>
                  </a:cubicBezTo>
                  <a:cubicBezTo>
                    <a:pt x="3919670" y="1947523"/>
                    <a:pt x="3924553" y="1946303"/>
                    <a:pt x="3925773" y="1945082"/>
                  </a:cubicBezTo>
                  <a:cubicBezTo>
                    <a:pt x="3933098" y="1940199"/>
                    <a:pt x="3940422" y="1940199"/>
                    <a:pt x="3942863" y="1941420"/>
                  </a:cubicBezTo>
                  <a:cubicBezTo>
                    <a:pt x="3945305" y="1941420"/>
                    <a:pt x="3948967" y="1940199"/>
                    <a:pt x="3950187" y="1940199"/>
                  </a:cubicBezTo>
                  <a:cubicBezTo>
                    <a:pt x="3951408" y="1941420"/>
                    <a:pt x="3952629" y="1938979"/>
                    <a:pt x="3955070" y="1937758"/>
                  </a:cubicBezTo>
                  <a:cubicBezTo>
                    <a:pt x="3957512" y="1935316"/>
                    <a:pt x="3958732" y="1932875"/>
                    <a:pt x="3956291" y="1934096"/>
                  </a:cubicBezTo>
                  <a:cubicBezTo>
                    <a:pt x="3948967" y="1936537"/>
                    <a:pt x="3947746" y="1937758"/>
                    <a:pt x="3944084" y="1934096"/>
                  </a:cubicBezTo>
                  <a:cubicBezTo>
                    <a:pt x="3941643" y="1931654"/>
                    <a:pt x="3936760" y="1934096"/>
                    <a:pt x="3931877" y="1934096"/>
                  </a:cubicBezTo>
                  <a:cubicBezTo>
                    <a:pt x="3931877" y="1934096"/>
                    <a:pt x="3929436" y="1936537"/>
                    <a:pt x="3926994" y="1936537"/>
                  </a:cubicBezTo>
                  <a:cubicBezTo>
                    <a:pt x="3925773" y="1936537"/>
                    <a:pt x="3923332" y="1938979"/>
                    <a:pt x="3920891" y="1937758"/>
                  </a:cubicBezTo>
                  <a:cubicBezTo>
                    <a:pt x="3917229" y="1936537"/>
                    <a:pt x="3917229" y="1937758"/>
                    <a:pt x="3916008" y="1937758"/>
                  </a:cubicBezTo>
                  <a:cubicBezTo>
                    <a:pt x="3914787" y="1937758"/>
                    <a:pt x="3914787" y="1936537"/>
                    <a:pt x="3913566" y="1936537"/>
                  </a:cubicBezTo>
                  <a:cubicBezTo>
                    <a:pt x="3913566" y="1936537"/>
                    <a:pt x="3912346" y="1936537"/>
                    <a:pt x="3908684" y="1938979"/>
                  </a:cubicBezTo>
                  <a:cubicBezTo>
                    <a:pt x="3905022" y="1941420"/>
                    <a:pt x="3902580" y="1943861"/>
                    <a:pt x="3901359" y="1940199"/>
                  </a:cubicBezTo>
                  <a:cubicBezTo>
                    <a:pt x="3901359" y="1938979"/>
                    <a:pt x="3898918" y="1938979"/>
                    <a:pt x="3896477" y="1938979"/>
                  </a:cubicBezTo>
                  <a:cubicBezTo>
                    <a:pt x="3891594" y="1937758"/>
                    <a:pt x="3890373" y="1942640"/>
                    <a:pt x="3887932" y="1943861"/>
                  </a:cubicBezTo>
                  <a:cubicBezTo>
                    <a:pt x="3885490" y="1943861"/>
                    <a:pt x="3884270" y="1942640"/>
                    <a:pt x="3884270" y="1941420"/>
                  </a:cubicBezTo>
                  <a:cubicBezTo>
                    <a:pt x="3884270" y="1936537"/>
                    <a:pt x="3878166" y="1941420"/>
                    <a:pt x="3874504" y="1943861"/>
                  </a:cubicBezTo>
                  <a:cubicBezTo>
                    <a:pt x="3868401" y="1947523"/>
                    <a:pt x="3868401" y="1945082"/>
                    <a:pt x="3867180" y="1942640"/>
                  </a:cubicBezTo>
                  <a:cubicBezTo>
                    <a:pt x="3865959" y="1940199"/>
                    <a:pt x="3864738" y="1935316"/>
                    <a:pt x="3859856" y="1941420"/>
                  </a:cubicBezTo>
                  <a:cubicBezTo>
                    <a:pt x="3857414" y="1943861"/>
                    <a:pt x="3854973" y="1943861"/>
                    <a:pt x="3854973" y="1943861"/>
                  </a:cubicBezTo>
                  <a:cubicBezTo>
                    <a:pt x="3850090" y="1940199"/>
                    <a:pt x="3851311" y="1946303"/>
                    <a:pt x="3850090" y="1946303"/>
                  </a:cubicBezTo>
                  <a:cubicBezTo>
                    <a:pt x="3847649" y="1945082"/>
                    <a:pt x="3846428" y="1945082"/>
                    <a:pt x="3843987" y="1943861"/>
                  </a:cubicBezTo>
                  <a:cubicBezTo>
                    <a:pt x="3845207" y="1943861"/>
                    <a:pt x="3846428" y="1942640"/>
                    <a:pt x="3846428" y="1942640"/>
                  </a:cubicBezTo>
                  <a:cubicBezTo>
                    <a:pt x="3848869" y="1940199"/>
                    <a:pt x="3851311" y="1938979"/>
                    <a:pt x="3853752" y="1936537"/>
                  </a:cubicBezTo>
                  <a:cubicBezTo>
                    <a:pt x="3856194" y="1934096"/>
                    <a:pt x="3862297" y="1934096"/>
                    <a:pt x="3864738" y="1932875"/>
                  </a:cubicBezTo>
                  <a:cubicBezTo>
                    <a:pt x="3865959" y="1931654"/>
                    <a:pt x="3869621" y="1931654"/>
                    <a:pt x="3873283" y="1931654"/>
                  </a:cubicBezTo>
                  <a:cubicBezTo>
                    <a:pt x="3876945" y="1931654"/>
                    <a:pt x="3880608" y="1931654"/>
                    <a:pt x="3881828" y="1930433"/>
                  </a:cubicBezTo>
                  <a:cubicBezTo>
                    <a:pt x="3887932" y="1926772"/>
                    <a:pt x="3895256" y="1927992"/>
                    <a:pt x="3897697" y="1929213"/>
                  </a:cubicBezTo>
                  <a:cubicBezTo>
                    <a:pt x="3900139" y="1929213"/>
                    <a:pt x="3903801" y="1927992"/>
                    <a:pt x="3905022" y="1929213"/>
                  </a:cubicBezTo>
                  <a:cubicBezTo>
                    <a:pt x="3906242" y="1930433"/>
                    <a:pt x="3907463" y="1929213"/>
                    <a:pt x="3909904" y="1926772"/>
                  </a:cubicBezTo>
                  <a:cubicBezTo>
                    <a:pt x="3912346" y="1924330"/>
                    <a:pt x="3913566" y="1923109"/>
                    <a:pt x="3912346" y="1923109"/>
                  </a:cubicBezTo>
                  <a:cubicBezTo>
                    <a:pt x="3905022" y="1923109"/>
                    <a:pt x="3905022" y="1925551"/>
                    <a:pt x="3901359" y="1920668"/>
                  </a:cubicBezTo>
                  <a:cubicBezTo>
                    <a:pt x="3898918" y="1918226"/>
                    <a:pt x="3895256" y="1919447"/>
                    <a:pt x="3890373" y="1918226"/>
                  </a:cubicBezTo>
                  <a:cubicBezTo>
                    <a:pt x="3890373" y="1918226"/>
                    <a:pt x="3887932" y="1919447"/>
                    <a:pt x="3886711" y="1919447"/>
                  </a:cubicBezTo>
                  <a:cubicBezTo>
                    <a:pt x="3885490" y="1919447"/>
                    <a:pt x="3883049" y="1920668"/>
                    <a:pt x="3881828" y="1919447"/>
                  </a:cubicBezTo>
                  <a:cubicBezTo>
                    <a:pt x="3878166" y="1917006"/>
                    <a:pt x="3879387" y="1919447"/>
                    <a:pt x="3876945" y="1918226"/>
                  </a:cubicBezTo>
                  <a:cubicBezTo>
                    <a:pt x="3874504" y="1917006"/>
                    <a:pt x="3876945" y="1914564"/>
                    <a:pt x="3870842" y="1918226"/>
                  </a:cubicBezTo>
                  <a:cubicBezTo>
                    <a:pt x="3867180" y="1919447"/>
                    <a:pt x="3864738" y="1921889"/>
                    <a:pt x="3864738" y="1918226"/>
                  </a:cubicBezTo>
                  <a:cubicBezTo>
                    <a:pt x="3864738" y="1915785"/>
                    <a:pt x="3862297" y="1917006"/>
                    <a:pt x="3861076" y="1915785"/>
                  </a:cubicBezTo>
                  <a:cubicBezTo>
                    <a:pt x="3861076" y="1915785"/>
                    <a:pt x="3859856" y="1915785"/>
                    <a:pt x="3859856" y="1915785"/>
                  </a:cubicBezTo>
                  <a:cubicBezTo>
                    <a:pt x="3861076" y="1915785"/>
                    <a:pt x="3861076" y="1915785"/>
                    <a:pt x="3862297" y="1914564"/>
                  </a:cubicBezTo>
                  <a:cubicBezTo>
                    <a:pt x="3865959" y="1913344"/>
                    <a:pt x="3870842" y="1914564"/>
                    <a:pt x="3875725" y="1913344"/>
                  </a:cubicBezTo>
                  <a:cubicBezTo>
                    <a:pt x="3879387" y="1912123"/>
                    <a:pt x="3889152" y="1917006"/>
                    <a:pt x="3894035" y="1915785"/>
                  </a:cubicBezTo>
                  <a:cubicBezTo>
                    <a:pt x="3902580" y="1914564"/>
                    <a:pt x="3907463" y="1918226"/>
                    <a:pt x="3909904" y="1919447"/>
                  </a:cubicBezTo>
                  <a:cubicBezTo>
                    <a:pt x="3911125" y="1920668"/>
                    <a:pt x="3916008" y="1920668"/>
                    <a:pt x="3916008" y="1921889"/>
                  </a:cubicBezTo>
                  <a:cubicBezTo>
                    <a:pt x="3916008" y="1923109"/>
                    <a:pt x="3918449" y="1921889"/>
                    <a:pt x="3922111" y="1921889"/>
                  </a:cubicBezTo>
                  <a:cubicBezTo>
                    <a:pt x="3925773" y="1920668"/>
                    <a:pt x="3928215" y="1919447"/>
                    <a:pt x="3925773" y="1919447"/>
                  </a:cubicBezTo>
                  <a:cubicBezTo>
                    <a:pt x="3918449" y="1918226"/>
                    <a:pt x="3917229" y="1919447"/>
                    <a:pt x="3916008" y="1914564"/>
                  </a:cubicBezTo>
                  <a:cubicBezTo>
                    <a:pt x="3916008" y="1912123"/>
                    <a:pt x="3909904" y="1912123"/>
                    <a:pt x="3906242" y="1909682"/>
                  </a:cubicBezTo>
                  <a:cubicBezTo>
                    <a:pt x="3906242" y="1909682"/>
                    <a:pt x="3902580" y="1909682"/>
                    <a:pt x="3901359" y="1909682"/>
                  </a:cubicBezTo>
                  <a:cubicBezTo>
                    <a:pt x="3900139" y="1909682"/>
                    <a:pt x="3897697" y="1909682"/>
                    <a:pt x="3896477" y="1908461"/>
                  </a:cubicBezTo>
                  <a:cubicBezTo>
                    <a:pt x="3894035" y="1906019"/>
                    <a:pt x="3894035" y="1907240"/>
                    <a:pt x="3892815" y="1906019"/>
                  </a:cubicBezTo>
                  <a:cubicBezTo>
                    <a:pt x="3892815" y="1906019"/>
                    <a:pt x="3892815" y="1906019"/>
                    <a:pt x="3892815" y="1904799"/>
                  </a:cubicBezTo>
                  <a:cubicBezTo>
                    <a:pt x="3892815" y="1904799"/>
                    <a:pt x="3892815" y="1904799"/>
                    <a:pt x="3892815" y="1904799"/>
                  </a:cubicBezTo>
                  <a:cubicBezTo>
                    <a:pt x="3892815" y="1904799"/>
                    <a:pt x="3892815" y="1904799"/>
                    <a:pt x="3892815" y="1904799"/>
                  </a:cubicBezTo>
                  <a:cubicBezTo>
                    <a:pt x="3892815" y="1904799"/>
                    <a:pt x="3892815" y="1904799"/>
                    <a:pt x="3892815" y="1904799"/>
                  </a:cubicBezTo>
                  <a:cubicBezTo>
                    <a:pt x="3891594" y="1902357"/>
                    <a:pt x="3886711" y="1902357"/>
                    <a:pt x="3884270" y="1901137"/>
                  </a:cubicBezTo>
                  <a:cubicBezTo>
                    <a:pt x="3884270" y="1901137"/>
                    <a:pt x="3880608" y="1902357"/>
                    <a:pt x="3879387" y="1901137"/>
                  </a:cubicBezTo>
                  <a:cubicBezTo>
                    <a:pt x="3878166" y="1901137"/>
                    <a:pt x="3876945" y="1901137"/>
                    <a:pt x="3875725" y="1901137"/>
                  </a:cubicBezTo>
                  <a:cubicBezTo>
                    <a:pt x="3875725" y="1901137"/>
                    <a:pt x="3875725" y="1901137"/>
                    <a:pt x="3874504" y="1901137"/>
                  </a:cubicBezTo>
                  <a:cubicBezTo>
                    <a:pt x="3874504" y="1901137"/>
                    <a:pt x="3874504" y="1901137"/>
                    <a:pt x="3874504" y="1901137"/>
                  </a:cubicBezTo>
                  <a:cubicBezTo>
                    <a:pt x="3873283" y="1899916"/>
                    <a:pt x="3873283" y="1899916"/>
                    <a:pt x="3873283" y="1899916"/>
                  </a:cubicBezTo>
                  <a:cubicBezTo>
                    <a:pt x="3874504" y="1899916"/>
                    <a:pt x="3875725" y="1899916"/>
                    <a:pt x="3876945" y="1898695"/>
                  </a:cubicBezTo>
                  <a:cubicBezTo>
                    <a:pt x="3880608" y="1897475"/>
                    <a:pt x="3884270" y="1896254"/>
                    <a:pt x="3886711" y="1895033"/>
                  </a:cubicBezTo>
                  <a:cubicBezTo>
                    <a:pt x="3890373" y="1893812"/>
                    <a:pt x="3896477" y="1893812"/>
                    <a:pt x="3900139" y="1892592"/>
                  </a:cubicBezTo>
                  <a:cubicBezTo>
                    <a:pt x="3902580" y="1891371"/>
                    <a:pt x="3906242" y="1892592"/>
                    <a:pt x="3909904" y="1892592"/>
                  </a:cubicBezTo>
                  <a:cubicBezTo>
                    <a:pt x="3913566" y="1892592"/>
                    <a:pt x="3917229" y="1893812"/>
                    <a:pt x="3919670" y="1892592"/>
                  </a:cubicBezTo>
                  <a:cubicBezTo>
                    <a:pt x="3928215" y="1890150"/>
                    <a:pt x="3934318" y="1892592"/>
                    <a:pt x="3936760" y="1893812"/>
                  </a:cubicBezTo>
                  <a:cubicBezTo>
                    <a:pt x="3939201" y="1895033"/>
                    <a:pt x="3942863" y="1893812"/>
                    <a:pt x="3944084" y="1895033"/>
                  </a:cubicBezTo>
                  <a:cubicBezTo>
                    <a:pt x="3944084" y="1896254"/>
                    <a:pt x="3946525" y="1895033"/>
                    <a:pt x="3950187" y="1893812"/>
                  </a:cubicBezTo>
                  <a:cubicBezTo>
                    <a:pt x="3953850" y="1892592"/>
                    <a:pt x="3956291" y="1890150"/>
                    <a:pt x="3953850" y="1890150"/>
                  </a:cubicBezTo>
                  <a:cubicBezTo>
                    <a:pt x="3946525" y="1890150"/>
                    <a:pt x="3945305" y="1891371"/>
                    <a:pt x="3942863" y="1886488"/>
                  </a:cubicBezTo>
                  <a:cubicBezTo>
                    <a:pt x="3941643" y="1884047"/>
                    <a:pt x="3936760" y="1885268"/>
                    <a:pt x="3931877" y="1882826"/>
                  </a:cubicBezTo>
                  <a:cubicBezTo>
                    <a:pt x="3931877" y="1882826"/>
                    <a:pt x="3928215" y="1884047"/>
                    <a:pt x="3926994" y="1884047"/>
                  </a:cubicBezTo>
                  <a:cubicBezTo>
                    <a:pt x="3925773" y="1884047"/>
                    <a:pt x="3923332" y="1885268"/>
                    <a:pt x="3922111" y="1884047"/>
                  </a:cubicBezTo>
                  <a:cubicBezTo>
                    <a:pt x="3918449" y="1881605"/>
                    <a:pt x="3919670" y="1882826"/>
                    <a:pt x="3917229" y="1881605"/>
                  </a:cubicBezTo>
                  <a:cubicBezTo>
                    <a:pt x="3916008" y="1880385"/>
                    <a:pt x="3916008" y="1880385"/>
                    <a:pt x="3916008" y="1879164"/>
                  </a:cubicBezTo>
                  <a:cubicBezTo>
                    <a:pt x="3916008" y="1879164"/>
                    <a:pt x="3914787" y="1879164"/>
                    <a:pt x="3909904" y="1880385"/>
                  </a:cubicBezTo>
                  <a:cubicBezTo>
                    <a:pt x="3906242" y="1881605"/>
                    <a:pt x="3902580" y="1882826"/>
                    <a:pt x="3902580" y="1880385"/>
                  </a:cubicBezTo>
                  <a:cubicBezTo>
                    <a:pt x="3902580" y="1879164"/>
                    <a:pt x="3900139" y="1879164"/>
                    <a:pt x="3898918" y="1877943"/>
                  </a:cubicBezTo>
                  <a:cubicBezTo>
                    <a:pt x="3895256" y="1875502"/>
                    <a:pt x="3891594" y="1880385"/>
                    <a:pt x="3890373" y="1879164"/>
                  </a:cubicBezTo>
                  <a:cubicBezTo>
                    <a:pt x="3889152" y="1879164"/>
                    <a:pt x="3889152" y="1879164"/>
                    <a:pt x="3889152" y="1877943"/>
                  </a:cubicBezTo>
                  <a:cubicBezTo>
                    <a:pt x="3890373" y="1876723"/>
                    <a:pt x="3892815" y="1876723"/>
                    <a:pt x="3894035" y="1875502"/>
                  </a:cubicBezTo>
                  <a:cubicBezTo>
                    <a:pt x="3897697" y="1874281"/>
                    <a:pt x="3903801" y="1875502"/>
                    <a:pt x="3908684" y="1873061"/>
                  </a:cubicBezTo>
                  <a:cubicBezTo>
                    <a:pt x="3913566" y="1871840"/>
                    <a:pt x="3924553" y="1875502"/>
                    <a:pt x="3929436" y="1874281"/>
                  </a:cubicBezTo>
                  <a:cubicBezTo>
                    <a:pt x="3937980" y="1871840"/>
                    <a:pt x="3945305" y="1874281"/>
                    <a:pt x="3947746" y="1875502"/>
                  </a:cubicBezTo>
                  <a:cubicBezTo>
                    <a:pt x="3950187" y="1876723"/>
                    <a:pt x="3955070" y="1875502"/>
                    <a:pt x="3955070" y="1876723"/>
                  </a:cubicBezTo>
                  <a:cubicBezTo>
                    <a:pt x="3955070" y="1877943"/>
                    <a:pt x="3958732" y="1876723"/>
                    <a:pt x="3961174" y="1875502"/>
                  </a:cubicBezTo>
                  <a:cubicBezTo>
                    <a:pt x="3964836" y="1874281"/>
                    <a:pt x="3967277" y="1873061"/>
                    <a:pt x="3964836" y="1871840"/>
                  </a:cubicBezTo>
                  <a:cubicBezTo>
                    <a:pt x="3956291" y="1870619"/>
                    <a:pt x="3955070" y="1873061"/>
                    <a:pt x="3953850" y="1866957"/>
                  </a:cubicBezTo>
                  <a:cubicBezTo>
                    <a:pt x="3952629" y="1863295"/>
                    <a:pt x="3946525" y="1864516"/>
                    <a:pt x="3942863" y="1863295"/>
                  </a:cubicBezTo>
                  <a:cubicBezTo>
                    <a:pt x="3942863" y="1863295"/>
                    <a:pt x="3939201" y="1864516"/>
                    <a:pt x="3937980" y="1863295"/>
                  </a:cubicBezTo>
                  <a:cubicBezTo>
                    <a:pt x="3936760" y="1863295"/>
                    <a:pt x="3933098" y="1863295"/>
                    <a:pt x="3931877" y="1862074"/>
                  </a:cubicBezTo>
                  <a:cubicBezTo>
                    <a:pt x="3928215" y="1859633"/>
                    <a:pt x="3929436" y="1860854"/>
                    <a:pt x="3926994" y="1859633"/>
                  </a:cubicBezTo>
                  <a:cubicBezTo>
                    <a:pt x="3924553" y="1857191"/>
                    <a:pt x="3928215" y="1855971"/>
                    <a:pt x="3919670" y="1858412"/>
                  </a:cubicBezTo>
                  <a:cubicBezTo>
                    <a:pt x="3914787" y="1859633"/>
                    <a:pt x="3911125" y="1860854"/>
                    <a:pt x="3912346" y="1857191"/>
                  </a:cubicBezTo>
                  <a:cubicBezTo>
                    <a:pt x="3912346" y="1854750"/>
                    <a:pt x="3909904" y="1855971"/>
                    <a:pt x="3908684" y="1854750"/>
                  </a:cubicBezTo>
                  <a:cubicBezTo>
                    <a:pt x="3905022" y="1852309"/>
                    <a:pt x="3900139" y="1857191"/>
                    <a:pt x="3898918" y="1857191"/>
                  </a:cubicBezTo>
                  <a:cubicBezTo>
                    <a:pt x="3896477" y="1857191"/>
                    <a:pt x="3896477" y="1855971"/>
                    <a:pt x="3897697" y="1853529"/>
                  </a:cubicBezTo>
                  <a:cubicBezTo>
                    <a:pt x="3900139" y="1848647"/>
                    <a:pt x="3891594" y="1852309"/>
                    <a:pt x="3887932" y="1853529"/>
                  </a:cubicBezTo>
                  <a:cubicBezTo>
                    <a:pt x="3880608" y="1854750"/>
                    <a:pt x="3881828" y="1852309"/>
                    <a:pt x="3881828" y="1849867"/>
                  </a:cubicBezTo>
                  <a:cubicBezTo>
                    <a:pt x="3881828" y="1847426"/>
                    <a:pt x="3883049" y="1842543"/>
                    <a:pt x="3874504" y="1846205"/>
                  </a:cubicBezTo>
                  <a:cubicBezTo>
                    <a:pt x="3870842" y="1847426"/>
                    <a:pt x="3868401" y="1847426"/>
                    <a:pt x="3868401" y="1847426"/>
                  </a:cubicBezTo>
                  <a:cubicBezTo>
                    <a:pt x="3868401" y="1846205"/>
                    <a:pt x="3867180" y="1846205"/>
                    <a:pt x="3867180" y="1846205"/>
                  </a:cubicBezTo>
                  <a:cubicBezTo>
                    <a:pt x="3869621" y="1844984"/>
                    <a:pt x="3872063" y="1844984"/>
                    <a:pt x="3873283" y="1844984"/>
                  </a:cubicBezTo>
                  <a:cubicBezTo>
                    <a:pt x="3874504" y="1844984"/>
                    <a:pt x="3878166" y="1843764"/>
                    <a:pt x="3878166" y="1843764"/>
                  </a:cubicBezTo>
                  <a:cubicBezTo>
                    <a:pt x="3878166" y="1843764"/>
                    <a:pt x="3880608" y="1842543"/>
                    <a:pt x="3881828" y="1841322"/>
                  </a:cubicBezTo>
                  <a:cubicBezTo>
                    <a:pt x="3884270" y="1840102"/>
                    <a:pt x="3885490" y="1838881"/>
                    <a:pt x="3883049" y="1838881"/>
                  </a:cubicBezTo>
                  <a:cubicBezTo>
                    <a:pt x="3878166" y="1841322"/>
                    <a:pt x="3876945" y="1842543"/>
                    <a:pt x="3875725" y="1840102"/>
                  </a:cubicBezTo>
                  <a:cubicBezTo>
                    <a:pt x="3874504" y="1838881"/>
                    <a:pt x="3870842" y="1841322"/>
                    <a:pt x="3868401" y="1841322"/>
                  </a:cubicBezTo>
                  <a:cubicBezTo>
                    <a:pt x="3868401" y="1841322"/>
                    <a:pt x="3865959" y="1842543"/>
                    <a:pt x="3864738" y="1842543"/>
                  </a:cubicBezTo>
                  <a:cubicBezTo>
                    <a:pt x="3863518" y="1842543"/>
                    <a:pt x="3862297" y="1843764"/>
                    <a:pt x="3861076" y="1843764"/>
                  </a:cubicBezTo>
                  <a:cubicBezTo>
                    <a:pt x="3858635" y="1843764"/>
                    <a:pt x="3858635" y="1843764"/>
                    <a:pt x="3857414" y="1843764"/>
                  </a:cubicBezTo>
                  <a:cubicBezTo>
                    <a:pt x="3856194" y="1843764"/>
                    <a:pt x="3857414" y="1842543"/>
                    <a:pt x="3854973" y="1843764"/>
                  </a:cubicBezTo>
                  <a:cubicBezTo>
                    <a:pt x="3852531" y="1843764"/>
                    <a:pt x="3850090" y="1843764"/>
                    <a:pt x="3847649" y="1844984"/>
                  </a:cubicBezTo>
                  <a:cubicBezTo>
                    <a:pt x="3846428" y="1844984"/>
                    <a:pt x="3846428" y="1844984"/>
                    <a:pt x="3845207" y="1844984"/>
                  </a:cubicBezTo>
                  <a:cubicBezTo>
                    <a:pt x="3845207" y="1844984"/>
                    <a:pt x="3843987" y="1844984"/>
                    <a:pt x="3843987" y="1844984"/>
                  </a:cubicBezTo>
                  <a:cubicBezTo>
                    <a:pt x="3841545" y="1844984"/>
                    <a:pt x="3840324" y="1846205"/>
                    <a:pt x="3839104" y="1846205"/>
                  </a:cubicBezTo>
                  <a:cubicBezTo>
                    <a:pt x="3837883" y="1846205"/>
                    <a:pt x="3836662" y="1846205"/>
                    <a:pt x="3836662" y="1846205"/>
                  </a:cubicBezTo>
                  <a:cubicBezTo>
                    <a:pt x="3836662" y="1846205"/>
                    <a:pt x="3836662" y="1846205"/>
                    <a:pt x="3836662" y="1846205"/>
                  </a:cubicBezTo>
                  <a:cubicBezTo>
                    <a:pt x="3840324" y="1844984"/>
                    <a:pt x="3843987" y="1842543"/>
                    <a:pt x="3846428" y="1840102"/>
                  </a:cubicBezTo>
                  <a:cubicBezTo>
                    <a:pt x="3850090" y="1837660"/>
                    <a:pt x="3854973" y="1837660"/>
                    <a:pt x="3858635" y="1836440"/>
                  </a:cubicBezTo>
                  <a:cubicBezTo>
                    <a:pt x="3862297" y="1833998"/>
                    <a:pt x="3872063" y="1836440"/>
                    <a:pt x="3875725" y="1833998"/>
                  </a:cubicBezTo>
                  <a:cubicBezTo>
                    <a:pt x="3883049" y="1830336"/>
                    <a:pt x="3889152" y="1831557"/>
                    <a:pt x="3891594" y="1832777"/>
                  </a:cubicBezTo>
                  <a:cubicBezTo>
                    <a:pt x="3892815" y="1832777"/>
                    <a:pt x="3897697" y="1831557"/>
                    <a:pt x="3897697" y="1832777"/>
                  </a:cubicBezTo>
                  <a:cubicBezTo>
                    <a:pt x="3898918" y="1833998"/>
                    <a:pt x="3900139" y="1832777"/>
                    <a:pt x="3902580" y="1831557"/>
                  </a:cubicBezTo>
                  <a:cubicBezTo>
                    <a:pt x="3905022" y="1830336"/>
                    <a:pt x="3907463" y="1827895"/>
                    <a:pt x="3905022" y="1827895"/>
                  </a:cubicBezTo>
                  <a:cubicBezTo>
                    <a:pt x="3897697" y="1827895"/>
                    <a:pt x="3897697" y="1830336"/>
                    <a:pt x="3894035" y="1825453"/>
                  </a:cubicBezTo>
                  <a:cubicBezTo>
                    <a:pt x="3892815" y="1823012"/>
                    <a:pt x="3887932" y="1824233"/>
                    <a:pt x="3883049" y="1824233"/>
                  </a:cubicBezTo>
                  <a:cubicBezTo>
                    <a:pt x="3883049" y="1824233"/>
                    <a:pt x="3880608" y="1825453"/>
                    <a:pt x="3878166" y="1825453"/>
                  </a:cubicBezTo>
                  <a:cubicBezTo>
                    <a:pt x="3876945" y="1825453"/>
                    <a:pt x="3874504" y="1826674"/>
                    <a:pt x="3873283" y="1825453"/>
                  </a:cubicBezTo>
                  <a:cubicBezTo>
                    <a:pt x="3869621" y="1824233"/>
                    <a:pt x="3870842" y="1825453"/>
                    <a:pt x="3868401" y="1824233"/>
                  </a:cubicBezTo>
                  <a:cubicBezTo>
                    <a:pt x="3865959" y="1823012"/>
                    <a:pt x="3868401" y="1820570"/>
                    <a:pt x="3862297" y="1824233"/>
                  </a:cubicBezTo>
                  <a:cubicBezTo>
                    <a:pt x="3858635" y="1825453"/>
                    <a:pt x="3856194" y="1827895"/>
                    <a:pt x="3856194" y="1825453"/>
                  </a:cubicBezTo>
                  <a:cubicBezTo>
                    <a:pt x="3856194" y="1824233"/>
                    <a:pt x="3853752" y="1824233"/>
                    <a:pt x="3852531" y="1823012"/>
                  </a:cubicBezTo>
                  <a:cubicBezTo>
                    <a:pt x="3852531" y="1823012"/>
                    <a:pt x="3851311" y="1823012"/>
                    <a:pt x="3851311" y="1823012"/>
                  </a:cubicBezTo>
                  <a:cubicBezTo>
                    <a:pt x="3854973" y="1821791"/>
                    <a:pt x="3857414" y="1819350"/>
                    <a:pt x="3859856" y="1818129"/>
                  </a:cubicBezTo>
                  <a:cubicBezTo>
                    <a:pt x="3863518" y="1815688"/>
                    <a:pt x="3868401" y="1816908"/>
                    <a:pt x="3872063" y="1815688"/>
                  </a:cubicBezTo>
                  <a:cubicBezTo>
                    <a:pt x="3873283" y="1814467"/>
                    <a:pt x="3876945" y="1814467"/>
                    <a:pt x="3880608" y="1815688"/>
                  </a:cubicBezTo>
                  <a:cubicBezTo>
                    <a:pt x="3884270" y="1815688"/>
                    <a:pt x="3887932" y="1815688"/>
                    <a:pt x="3889152" y="1815688"/>
                  </a:cubicBezTo>
                  <a:cubicBezTo>
                    <a:pt x="3896477" y="1812026"/>
                    <a:pt x="3902580" y="1814467"/>
                    <a:pt x="3905022" y="1814467"/>
                  </a:cubicBezTo>
                  <a:cubicBezTo>
                    <a:pt x="3907463" y="1814467"/>
                    <a:pt x="3911125" y="1814467"/>
                    <a:pt x="3912346" y="1814467"/>
                  </a:cubicBezTo>
                  <a:cubicBezTo>
                    <a:pt x="3913566" y="1815688"/>
                    <a:pt x="3914787" y="1814467"/>
                    <a:pt x="3917229" y="1813246"/>
                  </a:cubicBezTo>
                  <a:cubicBezTo>
                    <a:pt x="3920891" y="1812026"/>
                    <a:pt x="3922111" y="1809584"/>
                    <a:pt x="3919670" y="1809584"/>
                  </a:cubicBezTo>
                  <a:cubicBezTo>
                    <a:pt x="3912346" y="1809584"/>
                    <a:pt x="3911125" y="1812026"/>
                    <a:pt x="3908684" y="1807143"/>
                  </a:cubicBezTo>
                  <a:cubicBezTo>
                    <a:pt x="3907463" y="1804701"/>
                    <a:pt x="3902580" y="1805922"/>
                    <a:pt x="3898918" y="1804701"/>
                  </a:cubicBezTo>
                  <a:cubicBezTo>
                    <a:pt x="3898918" y="1804701"/>
                    <a:pt x="3895256" y="1805922"/>
                    <a:pt x="3894035" y="1805922"/>
                  </a:cubicBezTo>
                  <a:cubicBezTo>
                    <a:pt x="3892815" y="1805922"/>
                    <a:pt x="3890373" y="1807143"/>
                    <a:pt x="3889152" y="1805922"/>
                  </a:cubicBezTo>
                  <a:cubicBezTo>
                    <a:pt x="3885490" y="1803481"/>
                    <a:pt x="3886711" y="1805922"/>
                    <a:pt x="3884270" y="1804701"/>
                  </a:cubicBezTo>
                  <a:cubicBezTo>
                    <a:pt x="3883049" y="1803481"/>
                    <a:pt x="3883049" y="1803481"/>
                    <a:pt x="3883049" y="1803481"/>
                  </a:cubicBezTo>
                  <a:cubicBezTo>
                    <a:pt x="3883049" y="1803481"/>
                    <a:pt x="3881828" y="1803481"/>
                    <a:pt x="3878166" y="1804701"/>
                  </a:cubicBezTo>
                  <a:cubicBezTo>
                    <a:pt x="3874504" y="1805922"/>
                    <a:pt x="3870842" y="1807143"/>
                    <a:pt x="3872063" y="1804701"/>
                  </a:cubicBezTo>
                  <a:cubicBezTo>
                    <a:pt x="3872063" y="1803481"/>
                    <a:pt x="3869621" y="1803481"/>
                    <a:pt x="3868401" y="1802260"/>
                  </a:cubicBezTo>
                  <a:cubicBezTo>
                    <a:pt x="3864738" y="1801039"/>
                    <a:pt x="3862297" y="1804701"/>
                    <a:pt x="3859856" y="1804701"/>
                  </a:cubicBezTo>
                  <a:cubicBezTo>
                    <a:pt x="3858635" y="1804701"/>
                    <a:pt x="3857414" y="1803481"/>
                    <a:pt x="3857414" y="1801039"/>
                  </a:cubicBezTo>
                  <a:cubicBezTo>
                    <a:pt x="3858635" y="1796156"/>
                    <a:pt x="3852531" y="1799819"/>
                    <a:pt x="3848869" y="1801039"/>
                  </a:cubicBezTo>
                  <a:cubicBezTo>
                    <a:pt x="3842766" y="1802260"/>
                    <a:pt x="3843987" y="1801039"/>
                    <a:pt x="3842766" y="1798598"/>
                  </a:cubicBezTo>
                  <a:cubicBezTo>
                    <a:pt x="3841545" y="1796156"/>
                    <a:pt x="3842766" y="1792494"/>
                    <a:pt x="3836662" y="1796156"/>
                  </a:cubicBezTo>
                  <a:cubicBezTo>
                    <a:pt x="3834221" y="1797377"/>
                    <a:pt x="3831780" y="1797377"/>
                    <a:pt x="3831780" y="1797377"/>
                  </a:cubicBezTo>
                  <a:cubicBezTo>
                    <a:pt x="3831780" y="1796156"/>
                    <a:pt x="3830559" y="1796156"/>
                    <a:pt x="3830559" y="1796156"/>
                  </a:cubicBezTo>
                  <a:cubicBezTo>
                    <a:pt x="3833000" y="1794936"/>
                    <a:pt x="3835442" y="1794936"/>
                    <a:pt x="3837883" y="1792494"/>
                  </a:cubicBezTo>
                  <a:cubicBezTo>
                    <a:pt x="3839104" y="1791274"/>
                    <a:pt x="3841545" y="1791274"/>
                    <a:pt x="3843987" y="1790053"/>
                  </a:cubicBezTo>
                  <a:cubicBezTo>
                    <a:pt x="3846428" y="1790053"/>
                    <a:pt x="3848869" y="1788832"/>
                    <a:pt x="3850090" y="1787612"/>
                  </a:cubicBezTo>
                  <a:cubicBezTo>
                    <a:pt x="3853752" y="1783949"/>
                    <a:pt x="3859856" y="1783949"/>
                    <a:pt x="3861076" y="1782729"/>
                  </a:cubicBezTo>
                  <a:cubicBezTo>
                    <a:pt x="3862297" y="1782729"/>
                    <a:pt x="3865959" y="1780287"/>
                    <a:pt x="3865959" y="1781508"/>
                  </a:cubicBezTo>
                  <a:cubicBezTo>
                    <a:pt x="3867180" y="1781508"/>
                    <a:pt x="3868401" y="1780287"/>
                    <a:pt x="3869621" y="1779067"/>
                  </a:cubicBezTo>
                  <a:cubicBezTo>
                    <a:pt x="3870842" y="1776625"/>
                    <a:pt x="3872063" y="1775405"/>
                    <a:pt x="3869621" y="1776625"/>
                  </a:cubicBezTo>
                  <a:cubicBezTo>
                    <a:pt x="3864738" y="1779067"/>
                    <a:pt x="3864738" y="1780287"/>
                    <a:pt x="3861076" y="1777846"/>
                  </a:cubicBezTo>
                  <a:cubicBezTo>
                    <a:pt x="3858635" y="1776625"/>
                    <a:pt x="3856194" y="1779067"/>
                    <a:pt x="3852531" y="1779067"/>
                  </a:cubicBezTo>
                  <a:cubicBezTo>
                    <a:pt x="3852531" y="1779067"/>
                    <a:pt x="3851311" y="1780287"/>
                    <a:pt x="3850090" y="1780287"/>
                  </a:cubicBezTo>
                  <a:cubicBezTo>
                    <a:pt x="3848869" y="1780287"/>
                    <a:pt x="3847649" y="1781508"/>
                    <a:pt x="3846428" y="1781508"/>
                  </a:cubicBezTo>
                  <a:cubicBezTo>
                    <a:pt x="3843987" y="1780287"/>
                    <a:pt x="3843987" y="1781508"/>
                    <a:pt x="3842766" y="1781508"/>
                  </a:cubicBezTo>
                  <a:cubicBezTo>
                    <a:pt x="3840324" y="1781508"/>
                    <a:pt x="3841545" y="1779067"/>
                    <a:pt x="3837883" y="1782729"/>
                  </a:cubicBezTo>
                  <a:cubicBezTo>
                    <a:pt x="3835442" y="1783949"/>
                    <a:pt x="3834221" y="1786391"/>
                    <a:pt x="3833000" y="1783949"/>
                  </a:cubicBezTo>
                  <a:cubicBezTo>
                    <a:pt x="3833000" y="1782729"/>
                    <a:pt x="3830559" y="1782729"/>
                    <a:pt x="3829338" y="1782729"/>
                  </a:cubicBezTo>
                  <a:cubicBezTo>
                    <a:pt x="3825676" y="1781508"/>
                    <a:pt x="3825676" y="1785170"/>
                    <a:pt x="3824455" y="1786391"/>
                  </a:cubicBezTo>
                  <a:cubicBezTo>
                    <a:pt x="3823235" y="1786391"/>
                    <a:pt x="3822014" y="1786391"/>
                    <a:pt x="3822014" y="1783949"/>
                  </a:cubicBezTo>
                  <a:cubicBezTo>
                    <a:pt x="3822014" y="1783949"/>
                    <a:pt x="3822014" y="1783949"/>
                    <a:pt x="3822014" y="1783949"/>
                  </a:cubicBezTo>
                  <a:cubicBezTo>
                    <a:pt x="3823235" y="1783949"/>
                    <a:pt x="3824455" y="1782729"/>
                    <a:pt x="3824455" y="1782729"/>
                  </a:cubicBezTo>
                  <a:cubicBezTo>
                    <a:pt x="3826897" y="1781508"/>
                    <a:pt x="3828117" y="1780287"/>
                    <a:pt x="3829338" y="1779067"/>
                  </a:cubicBezTo>
                  <a:cubicBezTo>
                    <a:pt x="3831780" y="1777846"/>
                    <a:pt x="3835442" y="1777846"/>
                    <a:pt x="3837883" y="1776625"/>
                  </a:cubicBezTo>
                  <a:cubicBezTo>
                    <a:pt x="3840324" y="1775405"/>
                    <a:pt x="3847649" y="1776625"/>
                    <a:pt x="3850090" y="1774184"/>
                  </a:cubicBezTo>
                  <a:cubicBezTo>
                    <a:pt x="3854973" y="1771742"/>
                    <a:pt x="3859856" y="1772963"/>
                    <a:pt x="3861076" y="1772963"/>
                  </a:cubicBezTo>
                  <a:cubicBezTo>
                    <a:pt x="3862297" y="1772963"/>
                    <a:pt x="3864738" y="1771742"/>
                    <a:pt x="3865959" y="1772963"/>
                  </a:cubicBezTo>
                  <a:cubicBezTo>
                    <a:pt x="3865959" y="1772963"/>
                    <a:pt x="3868401" y="1772963"/>
                    <a:pt x="3869621" y="1771742"/>
                  </a:cubicBezTo>
                  <a:cubicBezTo>
                    <a:pt x="3872063" y="1770522"/>
                    <a:pt x="3872063" y="1769301"/>
                    <a:pt x="3870842" y="1769301"/>
                  </a:cubicBezTo>
                  <a:cubicBezTo>
                    <a:pt x="3865959" y="1770522"/>
                    <a:pt x="3864738" y="1770522"/>
                    <a:pt x="3863518" y="1768080"/>
                  </a:cubicBezTo>
                  <a:cubicBezTo>
                    <a:pt x="3862297" y="1766860"/>
                    <a:pt x="3858635" y="1768080"/>
                    <a:pt x="3856194" y="1766860"/>
                  </a:cubicBezTo>
                  <a:cubicBezTo>
                    <a:pt x="3856194" y="1766860"/>
                    <a:pt x="3853752" y="1768080"/>
                    <a:pt x="3853752" y="1768080"/>
                  </a:cubicBezTo>
                  <a:cubicBezTo>
                    <a:pt x="3852531" y="1768080"/>
                    <a:pt x="3851311" y="1769301"/>
                    <a:pt x="3850090" y="1768080"/>
                  </a:cubicBezTo>
                  <a:cubicBezTo>
                    <a:pt x="3847649" y="1766860"/>
                    <a:pt x="3847649" y="1768080"/>
                    <a:pt x="3846428" y="1766860"/>
                  </a:cubicBezTo>
                  <a:cubicBezTo>
                    <a:pt x="3843987" y="1765639"/>
                    <a:pt x="3846428" y="1764418"/>
                    <a:pt x="3841545" y="1766860"/>
                  </a:cubicBezTo>
                  <a:cubicBezTo>
                    <a:pt x="3839104" y="1768080"/>
                    <a:pt x="3836662" y="1769301"/>
                    <a:pt x="3836662" y="1766860"/>
                  </a:cubicBezTo>
                  <a:cubicBezTo>
                    <a:pt x="3836662" y="1765639"/>
                    <a:pt x="3835442" y="1765639"/>
                    <a:pt x="3834221" y="1765639"/>
                  </a:cubicBezTo>
                  <a:cubicBezTo>
                    <a:pt x="3831780" y="1764418"/>
                    <a:pt x="3829338" y="1768080"/>
                    <a:pt x="3829338" y="1768080"/>
                  </a:cubicBezTo>
                  <a:cubicBezTo>
                    <a:pt x="3828117" y="1768080"/>
                    <a:pt x="3828117" y="1766860"/>
                    <a:pt x="3828117" y="1765639"/>
                  </a:cubicBezTo>
                  <a:cubicBezTo>
                    <a:pt x="3828117" y="1761977"/>
                    <a:pt x="3824455" y="1765639"/>
                    <a:pt x="3822014" y="1766860"/>
                  </a:cubicBezTo>
                  <a:cubicBezTo>
                    <a:pt x="3818352" y="1768080"/>
                    <a:pt x="3818352" y="1766860"/>
                    <a:pt x="3817131" y="1765639"/>
                  </a:cubicBezTo>
                  <a:cubicBezTo>
                    <a:pt x="3815910" y="1764418"/>
                    <a:pt x="3815910" y="1760756"/>
                    <a:pt x="3812248" y="1764418"/>
                  </a:cubicBezTo>
                  <a:cubicBezTo>
                    <a:pt x="3809807" y="1765639"/>
                    <a:pt x="3809807" y="1765639"/>
                    <a:pt x="3808586" y="1765639"/>
                  </a:cubicBezTo>
                  <a:cubicBezTo>
                    <a:pt x="3808586" y="1765639"/>
                    <a:pt x="3807366" y="1764418"/>
                    <a:pt x="3807366" y="1764418"/>
                  </a:cubicBezTo>
                  <a:cubicBezTo>
                    <a:pt x="3812248" y="1763197"/>
                    <a:pt x="3817131" y="1760756"/>
                    <a:pt x="3822014" y="1759535"/>
                  </a:cubicBezTo>
                  <a:cubicBezTo>
                    <a:pt x="3823235" y="1759535"/>
                    <a:pt x="3826897" y="1758315"/>
                    <a:pt x="3830559" y="1758315"/>
                  </a:cubicBezTo>
                  <a:cubicBezTo>
                    <a:pt x="3834221" y="1758315"/>
                    <a:pt x="3837883" y="1757094"/>
                    <a:pt x="3839104" y="1755873"/>
                  </a:cubicBezTo>
                  <a:cubicBezTo>
                    <a:pt x="3843987" y="1753432"/>
                    <a:pt x="3847649" y="1746108"/>
                    <a:pt x="3848869" y="1742446"/>
                  </a:cubicBezTo>
                  <a:cubicBezTo>
                    <a:pt x="3850090" y="1740004"/>
                    <a:pt x="3854973" y="1737563"/>
                    <a:pt x="3856194" y="1735121"/>
                  </a:cubicBezTo>
                  <a:cubicBezTo>
                    <a:pt x="3857414" y="1732680"/>
                    <a:pt x="3867180" y="1729018"/>
                    <a:pt x="3869621" y="1726576"/>
                  </a:cubicBezTo>
                  <a:cubicBezTo>
                    <a:pt x="3873283" y="1720473"/>
                    <a:pt x="3879387" y="1719252"/>
                    <a:pt x="3881828" y="1719252"/>
                  </a:cubicBezTo>
                  <a:cubicBezTo>
                    <a:pt x="3883049" y="1719252"/>
                    <a:pt x="3886711" y="1716811"/>
                    <a:pt x="3887932" y="1716811"/>
                  </a:cubicBezTo>
                  <a:cubicBezTo>
                    <a:pt x="3889152" y="1716811"/>
                    <a:pt x="3890373" y="1715590"/>
                    <a:pt x="3891594" y="1713149"/>
                  </a:cubicBezTo>
                  <a:cubicBezTo>
                    <a:pt x="3892815" y="1710707"/>
                    <a:pt x="3892815" y="1708266"/>
                    <a:pt x="3891594" y="1709487"/>
                  </a:cubicBezTo>
                  <a:cubicBezTo>
                    <a:pt x="3885490" y="1713149"/>
                    <a:pt x="3886711" y="1714369"/>
                    <a:pt x="3881828" y="1711928"/>
                  </a:cubicBezTo>
                  <a:cubicBezTo>
                    <a:pt x="3879387" y="1710707"/>
                    <a:pt x="3875725" y="1714369"/>
                    <a:pt x="3872063" y="1714369"/>
                  </a:cubicBezTo>
                  <a:cubicBezTo>
                    <a:pt x="3872063" y="1714369"/>
                    <a:pt x="3870842" y="1716811"/>
                    <a:pt x="3869621" y="1716811"/>
                  </a:cubicBezTo>
                  <a:cubicBezTo>
                    <a:pt x="3868401" y="1716811"/>
                    <a:pt x="3867180" y="1719252"/>
                    <a:pt x="3865959" y="1719252"/>
                  </a:cubicBezTo>
                  <a:cubicBezTo>
                    <a:pt x="3862297" y="1719252"/>
                    <a:pt x="3863518" y="1720473"/>
                    <a:pt x="3861076" y="1720473"/>
                  </a:cubicBezTo>
                  <a:cubicBezTo>
                    <a:pt x="3861076" y="1720473"/>
                    <a:pt x="3861076" y="1720473"/>
                    <a:pt x="3861076" y="1720473"/>
                  </a:cubicBezTo>
                  <a:cubicBezTo>
                    <a:pt x="3862297" y="1719252"/>
                    <a:pt x="3862297" y="1718032"/>
                    <a:pt x="3861076" y="1719252"/>
                  </a:cubicBezTo>
                  <a:cubicBezTo>
                    <a:pt x="3856194" y="1720473"/>
                    <a:pt x="3856194" y="1721694"/>
                    <a:pt x="3853752" y="1719252"/>
                  </a:cubicBezTo>
                  <a:cubicBezTo>
                    <a:pt x="3852531" y="1718032"/>
                    <a:pt x="3850090" y="1719252"/>
                    <a:pt x="3846428" y="1719252"/>
                  </a:cubicBezTo>
                  <a:cubicBezTo>
                    <a:pt x="3846428" y="1719252"/>
                    <a:pt x="3845207" y="1720473"/>
                    <a:pt x="3843987" y="1720473"/>
                  </a:cubicBezTo>
                  <a:cubicBezTo>
                    <a:pt x="3842766" y="1720473"/>
                    <a:pt x="3841545" y="1721694"/>
                    <a:pt x="3840324" y="1721694"/>
                  </a:cubicBezTo>
                  <a:cubicBezTo>
                    <a:pt x="3837883" y="1720473"/>
                    <a:pt x="3839104" y="1721694"/>
                    <a:pt x="3837883" y="1721694"/>
                  </a:cubicBezTo>
                  <a:cubicBezTo>
                    <a:pt x="3835442" y="1721694"/>
                    <a:pt x="3837883" y="1719252"/>
                    <a:pt x="3834221" y="1722914"/>
                  </a:cubicBezTo>
                  <a:cubicBezTo>
                    <a:pt x="3833000" y="1724135"/>
                    <a:pt x="3830559" y="1725356"/>
                    <a:pt x="3830559" y="1724135"/>
                  </a:cubicBezTo>
                  <a:cubicBezTo>
                    <a:pt x="3830559" y="1722914"/>
                    <a:pt x="3829338" y="1724135"/>
                    <a:pt x="3828117" y="1722914"/>
                  </a:cubicBezTo>
                  <a:cubicBezTo>
                    <a:pt x="3825676" y="1722914"/>
                    <a:pt x="3824455" y="1725356"/>
                    <a:pt x="3823235" y="1725356"/>
                  </a:cubicBezTo>
                  <a:cubicBezTo>
                    <a:pt x="3822014" y="1725356"/>
                    <a:pt x="3822014" y="1725356"/>
                    <a:pt x="3820793" y="1724135"/>
                  </a:cubicBezTo>
                  <a:cubicBezTo>
                    <a:pt x="3820793" y="1721694"/>
                    <a:pt x="3817131" y="1724135"/>
                    <a:pt x="3815910" y="1725356"/>
                  </a:cubicBezTo>
                  <a:cubicBezTo>
                    <a:pt x="3812248" y="1727797"/>
                    <a:pt x="3812248" y="1726576"/>
                    <a:pt x="3812248" y="1724135"/>
                  </a:cubicBezTo>
                  <a:cubicBezTo>
                    <a:pt x="3814690" y="1722914"/>
                    <a:pt x="3815910" y="1720473"/>
                    <a:pt x="3818352" y="1718032"/>
                  </a:cubicBezTo>
                  <a:cubicBezTo>
                    <a:pt x="3819573" y="1716811"/>
                    <a:pt x="3823235" y="1715590"/>
                    <a:pt x="3824455" y="1714369"/>
                  </a:cubicBezTo>
                  <a:cubicBezTo>
                    <a:pt x="3825676" y="1713149"/>
                    <a:pt x="3833000" y="1711928"/>
                    <a:pt x="3835442" y="1710707"/>
                  </a:cubicBezTo>
                  <a:cubicBezTo>
                    <a:pt x="3839104" y="1707045"/>
                    <a:pt x="3843987" y="1708266"/>
                    <a:pt x="3845207" y="1708266"/>
                  </a:cubicBezTo>
                  <a:cubicBezTo>
                    <a:pt x="3846428" y="1708266"/>
                    <a:pt x="3848869" y="1707045"/>
                    <a:pt x="3850090" y="1707045"/>
                  </a:cubicBezTo>
                  <a:cubicBezTo>
                    <a:pt x="3850090" y="1707045"/>
                    <a:pt x="3851311" y="1707045"/>
                    <a:pt x="3852531" y="1705825"/>
                  </a:cubicBezTo>
                  <a:cubicBezTo>
                    <a:pt x="3853752" y="1704604"/>
                    <a:pt x="3854973" y="1703383"/>
                    <a:pt x="3853752" y="1703383"/>
                  </a:cubicBezTo>
                  <a:cubicBezTo>
                    <a:pt x="3848869" y="1704604"/>
                    <a:pt x="3848869" y="1705825"/>
                    <a:pt x="3846428" y="1703383"/>
                  </a:cubicBezTo>
                  <a:cubicBezTo>
                    <a:pt x="3845207" y="1702162"/>
                    <a:pt x="3842766" y="1703383"/>
                    <a:pt x="3839104" y="1703383"/>
                  </a:cubicBezTo>
                  <a:cubicBezTo>
                    <a:pt x="3839104" y="1703383"/>
                    <a:pt x="3837883" y="1704604"/>
                    <a:pt x="3836662" y="1704604"/>
                  </a:cubicBezTo>
                  <a:cubicBezTo>
                    <a:pt x="3835442" y="1704604"/>
                    <a:pt x="3834221" y="1705825"/>
                    <a:pt x="3833000" y="1705825"/>
                  </a:cubicBezTo>
                  <a:cubicBezTo>
                    <a:pt x="3830559" y="1704604"/>
                    <a:pt x="3830559" y="1705825"/>
                    <a:pt x="3830559" y="1705825"/>
                  </a:cubicBezTo>
                  <a:cubicBezTo>
                    <a:pt x="3828117" y="1705825"/>
                    <a:pt x="3830559" y="1703383"/>
                    <a:pt x="3826897" y="1707045"/>
                  </a:cubicBezTo>
                  <a:cubicBezTo>
                    <a:pt x="3824455" y="1708266"/>
                    <a:pt x="3823235" y="1709487"/>
                    <a:pt x="3823235" y="1708266"/>
                  </a:cubicBezTo>
                  <a:cubicBezTo>
                    <a:pt x="3823235" y="1707045"/>
                    <a:pt x="3822014" y="1708266"/>
                    <a:pt x="3820793" y="1707045"/>
                  </a:cubicBezTo>
                  <a:cubicBezTo>
                    <a:pt x="3818352" y="1707045"/>
                    <a:pt x="3817131" y="1709487"/>
                    <a:pt x="3815910" y="1709487"/>
                  </a:cubicBezTo>
                  <a:cubicBezTo>
                    <a:pt x="3814690" y="1709487"/>
                    <a:pt x="3814690" y="1709487"/>
                    <a:pt x="3813469" y="1708266"/>
                  </a:cubicBezTo>
                  <a:cubicBezTo>
                    <a:pt x="3813469" y="1705825"/>
                    <a:pt x="3809807" y="1708266"/>
                    <a:pt x="3808586" y="1709487"/>
                  </a:cubicBezTo>
                  <a:cubicBezTo>
                    <a:pt x="3804924" y="1711928"/>
                    <a:pt x="3804924" y="1710707"/>
                    <a:pt x="3803703" y="1708266"/>
                  </a:cubicBezTo>
                  <a:cubicBezTo>
                    <a:pt x="3802483" y="1707045"/>
                    <a:pt x="3802483" y="1704604"/>
                    <a:pt x="3798821" y="1708266"/>
                  </a:cubicBezTo>
                  <a:cubicBezTo>
                    <a:pt x="3797600" y="1709487"/>
                    <a:pt x="3796379" y="1710707"/>
                    <a:pt x="3796379" y="1709487"/>
                  </a:cubicBezTo>
                  <a:cubicBezTo>
                    <a:pt x="3795159" y="1709487"/>
                    <a:pt x="3795159" y="1709487"/>
                    <a:pt x="3795159" y="1709487"/>
                  </a:cubicBezTo>
                  <a:cubicBezTo>
                    <a:pt x="3796379" y="1708266"/>
                    <a:pt x="3796379" y="1708266"/>
                    <a:pt x="3797600" y="1707045"/>
                  </a:cubicBezTo>
                  <a:cubicBezTo>
                    <a:pt x="3798821" y="1705825"/>
                    <a:pt x="3801262" y="1705825"/>
                    <a:pt x="3802483" y="1704604"/>
                  </a:cubicBezTo>
                  <a:cubicBezTo>
                    <a:pt x="3802483" y="1704604"/>
                    <a:pt x="3802483" y="1704604"/>
                    <a:pt x="3803703" y="1704604"/>
                  </a:cubicBezTo>
                  <a:cubicBezTo>
                    <a:pt x="3804924" y="1704604"/>
                    <a:pt x="3804924" y="1704604"/>
                    <a:pt x="3806145" y="1703383"/>
                  </a:cubicBezTo>
                  <a:cubicBezTo>
                    <a:pt x="3808586" y="1703383"/>
                    <a:pt x="3811028" y="1703383"/>
                    <a:pt x="3811028" y="1702162"/>
                  </a:cubicBezTo>
                  <a:cubicBezTo>
                    <a:pt x="3814690" y="1700942"/>
                    <a:pt x="3817131" y="1700942"/>
                    <a:pt x="3818352" y="1702162"/>
                  </a:cubicBezTo>
                  <a:cubicBezTo>
                    <a:pt x="3819573" y="1702162"/>
                    <a:pt x="3820793" y="1702162"/>
                    <a:pt x="3820793" y="1702162"/>
                  </a:cubicBezTo>
                  <a:cubicBezTo>
                    <a:pt x="3820793" y="1702162"/>
                    <a:pt x="3822014" y="1702162"/>
                    <a:pt x="3823235" y="1702162"/>
                  </a:cubicBezTo>
                  <a:cubicBezTo>
                    <a:pt x="3824455" y="1700942"/>
                    <a:pt x="3825676" y="1700942"/>
                    <a:pt x="3824455" y="1700942"/>
                  </a:cubicBezTo>
                  <a:cubicBezTo>
                    <a:pt x="3820793" y="1700942"/>
                    <a:pt x="3820793" y="1700942"/>
                    <a:pt x="3819573" y="1699721"/>
                  </a:cubicBezTo>
                  <a:cubicBezTo>
                    <a:pt x="3819573" y="1698500"/>
                    <a:pt x="3817131" y="1698500"/>
                    <a:pt x="3814690" y="1698500"/>
                  </a:cubicBezTo>
                  <a:cubicBezTo>
                    <a:pt x="3814690" y="1698500"/>
                    <a:pt x="3813469" y="1699721"/>
                    <a:pt x="3812248" y="1698500"/>
                  </a:cubicBezTo>
                  <a:cubicBezTo>
                    <a:pt x="3812248" y="1698500"/>
                    <a:pt x="3812248" y="1698500"/>
                    <a:pt x="3811028" y="1698500"/>
                  </a:cubicBezTo>
                  <a:cubicBezTo>
                    <a:pt x="3811028" y="1698500"/>
                    <a:pt x="3811028" y="1698500"/>
                    <a:pt x="3812248" y="1697280"/>
                  </a:cubicBezTo>
                  <a:cubicBezTo>
                    <a:pt x="3813469" y="1696059"/>
                    <a:pt x="3817131" y="1696059"/>
                    <a:pt x="3819573" y="1693618"/>
                  </a:cubicBezTo>
                  <a:cubicBezTo>
                    <a:pt x="3822014" y="1692397"/>
                    <a:pt x="3828117" y="1692397"/>
                    <a:pt x="3830559" y="1691176"/>
                  </a:cubicBezTo>
                  <a:cubicBezTo>
                    <a:pt x="3834221" y="1688735"/>
                    <a:pt x="3839104" y="1688735"/>
                    <a:pt x="3840324" y="1688735"/>
                  </a:cubicBezTo>
                  <a:cubicBezTo>
                    <a:pt x="3841545" y="1688735"/>
                    <a:pt x="3843987" y="1687514"/>
                    <a:pt x="3845207" y="1688735"/>
                  </a:cubicBezTo>
                  <a:cubicBezTo>
                    <a:pt x="3845207" y="1688735"/>
                    <a:pt x="3846428" y="1688735"/>
                    <a:pt x="3848869" y="1687514"/>
                  </a:cubicBezTo>
                  <a:cubicBezTo>
                    <a:pt x="3850090" y="1686293"/>
                    <a:pt x="3851311" y="1685073"/>
                    <a:pt x="3850090" y="1685073"/>
                  </a:cubicBezTo>
                  <a:cubicBezTo>
                    <a:pt x="3845207" y="1686293"/>
                    <a:pt x="3845207" y="1687514"/>
                    <a:pt x="3842766" y="1685073"/>
                  </a:cubicBezTo>
                  <a:cubicBezTo>
                    <a:pt x="3841545" y="1683852"/>
                    <a:pt x="3839104" y="1685073"/>
                    <a:pt x="3835442" y="1685073"/>
                  </a:cubicBezTo>
                  <a:cubicBezTo>
                    <a:pt x="3835442" y="1685073"/>
                    <a:pt x="3834221" y="1686293"/>
                    <a:pt x="3833000" y="1686293"/>
                  </a:cubicBezTo>
                  <a:cubicBezTo>
                    <a:pt x="3831780" y="1686293"/>
                    <a:pt x="3830559" y="1687514"/>
                    <a:pt x="3829338" y="1686293"/>
                  </a:cubicBezTo>
                  <a:cubicBezTo>
                    <a:pt x="3826897" y="1685073"/>
                    <a:pt x="3828117" y="1686293"/>
                    <a:pt x="3826897" y="1686293"/>
                  </a:cubicBezTo>
                  <a:cubicBezTo>
                    <a:pt x="3825676" y="1685073"/>
                    <a:pt x="3826897" y="1683852"/>
                    <a:pt x="3823235" y="1686293"/>
                  </a:cubicBezTo>
                  <a:cubicBezTo>
                    <a:pt x="3820793" y="1687514"/>
                    <a:pt x="3819573" y="1688735"/>
                    <a:pt x="3819573" y="1687514"/>
                  </a:cubicBezTo>
                  <a:cubicBezTo>
                    <a:pt x="3819573" y="1686293"/>
                    <a:pt x="3818352" y="1686293"/>
                    <a:pt x="3817131" y="1686293"/>
                  </a:cubicBezTo>
                  <a:cubicBezTo>
                    <a:pt x="3814690" y="1685073"/>
                    <a:pt x="3813469" y="1688735"/>
                    <a:pt x="3812248" y="1688735"/>
                  </a:cubicBezTo>
                  <a:cubicBezTo>
                    <a:pt x="3811028" y="1688735"/>
                    <a:pt x="3811028" y="1688735"/>
                    <a:pt x="3811028" y="1687514"/>
                  </a:cubicBezTo>
                  <a:cubicBezTo>
                    <a:pt x="3811028" y="1685073"/>
                    <a:pt x="3807366" y="1687514"/>
                    <a:pt x="3806145" y="1688735"/>
                  </a:cubicBezTo>
                  <a:cubicBezTo>
                    <a:pt x="3802483" y="1689955"/>
                    <a:pt x="3802483" y="1688735"/>
                    <a:pt x="3802483" y="1687514"/>
                  </a:cubicBezTo>
                  <a:cubicBezTo>
                    <a:pt x="3801262" y="1686293"/>
                    <a:pt x="3801262" y="1683852"/>
                    <a:pt x="3798821" y="1686293"/>
                  </a:cubicBezTo>
                  <a:cubicBezTo>
                    <a:pt x="3797600" y="1687514"/>
                    <a:pt x="3796379" y="1687514"/>
                    <a:pt x="3796379" y="1687514"/>
                  </a:cubicBezTo>
                  <a:cubicBezTo>
                    <a:pt x="3793938" y="1685073"/>
                    <a:pt x="3793938" y="1688735"/>
                    <a:pt x="3793938" y="1688735"/>
                  </a:cubicBezTo>
                  <a:cubicBezTo>
                    <a:pt x="3791496" y="1686293"/>
                    <a:pt x="3787834" y="1687514"/>
                    <a:pt x="3785393" y="1688735"/>
                  </a:cubicBezTo>
                  <a:cubicBezTo>
                    <a:pt x="3779289" y="1692397"/>
                    <a:pt x="3779289" y="1691176"/>
                    <a:pt x="3776848" y="1689955"/>
                  </a:cubicBezTo>
                  <a:cubicBezTo>
                    <a:pt x="3773186" y="1687514"/>
                    <a:pt x="3773186" y="1691176"/>
                    <a:pt x="3771965" y="1688735"/>
                  </a:cubicBezTo>
                  <a:cubicBezTo>
                    <a:pt x="3770745" y="1687514"/>
                    <a:pt x="3769524" y="1683852"/>
                    <a:pt x="3767082" y="1687514"/>
                  </a:cubicBezTo>
                  <a:cubicBezTo>
                    <a:pt x="3765862" y="1688735"/>
                    <a:pt x="3765862" y="1689955"/>
                    <a:pt x="3765862" y="1688735"/>
                  </a:cubicBezTo>
                  <a:cubicBezTo>
                    <a:pt x="3765862" y="1682631"/>
                    <a:pt x="3762200" y="1688735"/>
                    <a:pt x="3762200" y="1687514"/>
                  </a:cubicBezTo>
                  <a:cubicBezTo>
                    <a:pt x="3762200" y="1687514"/>
                    <a:pt x="3762200" y="1687514"/>
                    <a:pt x="3762200" y="1686293"/>
                  </a:cubicBezTo>
                  <a:cubicBezTo>
                    <a:pt x="3762200" y="1686293"/>
                    <a:pt x="3763420" y="1686293"/>
                    <a:pt x="3763420" y="1686293"/>
                  </a:cubicBezTo>
                  <a:cubicBezTo>
                    <a:pt x="3770745" y="1686293"/>
                    <a:pt x="3769524" y="1683852"/>
                    <a:pt x="3776848" y="1681411"/>
                  </a:cubicBezTo>
                  <a:cubicBezTo>
                    <a:pt x="3779289" y="1680190"/>
                    <a:pt x="3781731" y="1680190"/>
                    <a:pt x="3784172" y="1678969"/>
                  </a:cubicBezTo>
                  <a:cubicBezTo>
                    <a:pt x="3787834" y="1677748"/>
                    <a:pt x="3791496" y="1677748"/>
                    <a:pt x="3795159" y="1676528"/>
                  </a:cubicBezTo>
                  <a:cubicBezTo>
                    <a:pt x="3796379" y="1676528"/>
                    <a:pt x="3803703" y="1676528"/>
                    <a:pt x="3804924" y="1676528"/>
                  </a:cubicBezTo>
                  <a:cubicBezTo>
                    <a:pt x="3808586" y="1675307"/>
                    <a:pt x="3811028" y="1672866"/>
                    <a:pt x="3813469" y="1670424"/>
                  </a:cubicBezTo>
                  <a:cubicBezTo>
                    <a:pt x="3814690" y="1669204"/>
                    <a:pt x="3818352" y="1669204"/>
                    <a:pt x="3819573" y="1666762"/>
                  </a:cubicBezTo>
                  <a:cubicBezTo>
                    <a:pt x="3820793" y="1665541"/>
                    <a:pt x="3826897" y="1665541"/>
                    <a:pt x="3829338" y="1664321"/>
                  </a:cubicBezTo>
                  <a:cubicBezTo>
                    <a:pt x="3833000" y="1661879"/>
                    <a:pt x="3836662" y="1661879"/>
                    <a:pt x="3837883" y="1663100"/>
                  </a:cubicBezTo>
                  <a:cubicBezTo>
                    <a:pt x="3839104" y="1663100"/>
                    <a:pt x="3841545" y="1661879"/>
                    <a:pt x="3841545" y="1663100"/>
                  </a:cubicBezTo>
                  <a:cubicBezTo>
                    <a:pt x="3841545" y="1663100"/>
                    <a:pt x="3842766" y="1663100"/>
                    <a:pt x="3843987" y="1661879"/>
                  </a:cubicBezTo>
                  <a:cubicBezTo>
                    <a:pt x="3845207" y="1660659"/>
                    <a:pt x="3846428" y="1659438"/>
                    <a:pt x="3845207" y="1659438"/>
                  </a:cubicBezTo>
                  <a:cubicBezTo>
                    <a:pt x="3841545" y="1660659"/>
                    <a:pt x="3841545" y="1660659"/>
                    <a:pt x="3839104" y="1659438"/>
                  </a:cubicBezTo>
                  <a:cubicBezTo>
                    <a:pt x="3837883" y="1658217"/>
                    <a:pt x="3835442" y="1659438"/>
                    <a:pt x="3833000" y="1659438"/>
                  </a:cubicBezTo>
                  <a:cubicBezTo>
                    <a:pt x="3833000" y="1659438"/>
                    <a:pt x="3831780" y="1660659"/>
                    <a:pt x="3830559" y="1660659"/>
                  </a:cubicBezTo>
                  <a:cubicBezTo>
                    <a:pt x="3830559" y="1660659"/>
                    <a:pt x="3828117" y="1661879"/>
                    <a:pt x="3828117" y="1660659"/>
                  </a:cubicBezTo>
                  <a:cubicBezTo>
                    <a:pt x="3825676" y="1659438"/>
                    <a:pt x="3826897" y="1660659"/>
                    <a:pt x="3825676" y="1660659"/>
                  </a:cubicBezTo>
                  <a:cubicBezTo>
                    <a:pt x="3824455" y="1660659"/>
                    <a:pt x="3825676" y="1659438"/>
                    <a:pt x="3822014" y="1661879"/>
                  </a:cubicBezTo>
                  <a:cubicBezTo>
                    <a:pt x="3820793" y="1663100"/>
                    <a:pt x="3818352" y="1664321"/>
                    <a:pt x="3818352" y="1663100"/>
                  </a:cubicBezTo>
                  <a:cubicBezTo>
                    <a:pt x="3818352" y="1661879"/>
                    <a:pt x="3817131" y="1663100"/>
                    <a:pt x="3815910" y="1661879"/>
                  </a:cubicBezTo>
                  <a:cubicBezTo>
                    <a:pt x="3813469" y="1661879"/>
                    <a:pt x="3812248" y="1664321"/>
                    <a:pt x="3812248" y="1664321"/>
                  </a:cubicBezTo>
                  <a:cubicBezTo>
                    <a:pt x="3812248" y="1664321"/>
                    <a:pt x="3811028" y="1664321"/>
                    <a:pt x="3811028" y="1664321"/>
                  </a:cubicBezTo>
                  <a:cubicBezTo>
                    <a:pt x="3812248" y="1663100"/>
                    <a:pt x="3812248" y="1663100"/>
                    <a:pt x="3812248" y="1661879"/>
                  </a:cubicBezTo>
                  <a:cubicBezTo>
                    <a:pt x="3813469" y="1660659"/>
                    <a:pt x="3815910" y="1659438"/>
                    <a:pt x="3817131" y="1658217"/>
                  </a:cubicBezTo>
                  <a:cubicBezTo>
                    <a:pt x="3817131" y="1656997"/>
                    <a:pt x="3819573" y="1656997"/>
                    <a:pt x="3820793" y="1655776"/>
                  </a:cubicBezTo>
                  <a:cubicBezTo>
                    <a:pt x="3822014" y="1654555"/>
                    <a:pt x="3824455" y="1654555"/>
                    <a:pt x="3824455" y="1653334"/>
                  </a:cubicBezTo>
                  <a:cubicBezTo>
                    <a:pt x="3826897" y="1649672"/>
                    <a:pt x="3830559" y="1648452"/>
                    <a:pt x="3831780" y="1648452"/>
                  </a:cubicBezTo>
                  <a:cubicBezTo>
                    <a:pt x="3833000" y="1648452"/>
                    <a:pt x="3834221" y="1646010"/>
                    <a:pt x="3835442" y="1646010"/>
                  </a:cubicBezTo>
                  <a:cubicBezTo>
                    <a:pt x="3835442" y="1646010"/>
                    <a:pt x="3836662" y="1644790"/>
                    <a:pt x="3836662" y="1643569"/>
                  </a:cubicBezTo>
                  <a:cubicBezTo>
                    <a:pt x="3836662" y="1641127"/>
                    <a:pt x="3836662" y="1639907"/>
                    <a:pt x="3836662" y="1641127"/>
                  </a:cubicBezTo>
                  <a:cubicBezTo>
                    <a:pt x="3834221" y="1643569"/>
                    <a:pt x="3834221" y="1644790"/>
                    <a:pt x="3830559" y="1643569"/>
                  </a:cubicBezTo>
                  <a:cubicBezTo>
                    <a:pt x="3829338" y="1643569"/>
                    <a:pt x="3826897" y="1644790"/>
                    <a:pt x="3825676" y="1646010"/>
                  </a:cubicBezTo>
                  <a:cubicBezTo>
                    <a:pt x="3825676" y="1646010"/>
                    <a:pt x="3824455" y="1647231"/>
                    <a:pt x="3824455" y="1647231"/>
                  </a:cubicBezTo>
                  <a:cubicBezTo>
                    <a:pt x="3824455" y="1647231"/>
                    <a:pt x="3823235" y="1648452"/>
                    <a:pt x="3822014" y="1648452"/>
                  </a:cubicBezTo>
                  <a:cubicBezTo>
                    <a:pt x="3819573" y="1648452"/>
                    <a:pt x="3820793" y="1648452"/>
                    <a:pt x="3819573" y="1648452"/>
                  </a:cubicBezTo>
                  <a:cubicBezTo>
                    <a:pt x="3818352" y="1648452"/>
                    <a:pt x="3818352" y="1647231"/>
                    <a:pt x="3817131" y="1649672"/>
                  </a:cubicBezTo>
                  <a:cubicBezTo>
                    <a:pt x="3815910" y="1650893"/>
                    <a:pt x="3814690" y="1652114"/>
                    <a:pt x="3813469" y="1650893"/>
                  </a:cubicBezTo>
                  <a:cubicBezTo>
                    <a:pt x="3813469" y="1649672"/>
                    <a:pt x="3812248" y="1650893"/>
                    <a:pt x="3811028" y="1650893"/>
                  </a:cubicBezTo>
                  <a:cubicBezTo>
                    <a:pt x="3808586" y="1650893"/>
                    <a:pt x="3808586" y="1653334"/>
                    <a:pt x="3807366" y="1653334"/>
                  </a:cubicBezTo>
                  <a:cubicBezTo>
                    <a:pt x="3806145" y="1653334"/>
                    <a:pt x="3806145" y="1653334"/>
                    <a:pt x="3806145" y="1652114"/>
                  </a:cubicBezTo>
                  <a:cubicBezTo>
                    <a:pt x="3804924" y="1649672"/>
                    <a:pt x="3803703" y="1652114"/>
                    <a:pt x="3802483" y="1653334"/>
                  </a:cubicBezTo>
                  <a:cubicBezTo>
                    <a:pt x="3800041" y="1655776"/>
                    <a:pt x="3800041" y="1654555"/>
                    <a:pt x="3798821" y="1653334"/>
                  </a:cubicBezTo>
                  <a:cubicBezTo>
                    <a:pt x="3798821" y="1653334"/>
                    <a:pt x="3798821" y="1653334"/>
                    <a:pt x="3798821" y="1653334"/>
                  </a:cubicBezTo>
                  <a:cubicBezTo>
                    <a:pt x="3800041" y="1653334"/>
                    <a:pt x="3800041" y="1653334"/>
                    <a:pt x="3801262" y="1653334"/>
                  </a:cubicBezTo>
                  <a:cubicBezTo>
                    <a:pt x="3803703" y="1652114"/>
                    <a:pt x="3806145" y="1648452"/>
                    <a:pt x="3807366" y="1646010"/>
                  </a:cubicBezTo>
                  <a:cubicBezTo>
                    <a:pt x="3808586" y="1644790"/>
                    <a:pt x="3811028" y="1643569"/>
                    <a:pt x="3812248" y="1642348"/>
                  </a:cubicBezTo>
                  <a:cubicBezTo>
                    <a:pt x="3813469" y="1641127"/>
                    <a:pt x="3819573" y="1639907"/>
                    <a:pt x="3820793" y="1638686"/>
                  </a:cubicBezTo>
                  <a:cubicBezTo>
                    <a:pt x="3823235" y="1636245"/>
                    <a:pt x="3826897" y="1635024"/>
                    <a:pt x="3828117" y="1635024"/>
                  </a:cubicBezTo>
                  <a:cubicBezTo>
                    <a:pt x="3829338" y="1635024"/>
                    <a:pt x="3830559" y="1633803"/>
                    <a:pt x="3831780" y="1633803"/>
                  </a:cubicBezTo>
                  <a:cubicBezTo>
                    <a:pt x="3831780" y="1633803"/>
                    <a:pt x="3833000" y="1632583"/>
                    <a:pt x="3834221" y="1632583"/>
                  </a:cubicBezTo>
                  <a:cubicBezTo>
                    <a:pt x="3835442" y="1631362"/>
                    <a:pt x="3835442" y="1630141"/>
                    <a:pt x="3834221" y="1630141"/>
                  </a:cubicBezTo>
                  <a:cubicBezTo>
                    <a:pt x="3830559" y="1631362"/>
                    <a:pt x="3830559" y="1632583"/>
                    <a:pt x="3828117" y="1631362"/>
                  </a:cubicBezTo>
                  <a:cubicBezTo>
                    <a:pt x="3826897" y="1630141"/>
                    <a:pt x="3824455" y="1632583"/>
                    <a:pt x="3823235" y="1632583"/>
                  </a:cubicBezTo>
                  <a:cubicBezTo>
                    <a:pt x="3823235" y="1632583"/>
                    <a:pt x="3822014" y="1633803"/>
                    <a:pt x="3822014" y="1633803"/>
                  </a:cubicBezTo>
                  <a:cubicBezTo>
                    <a:pt x="3822014" y="1633803"/>
                    <a:pt x="3820793" y="1635024"/>
                    <a:pt x="3819573" y="1635024"/>
                  </a:cubicBezTo>
                  <a:cubicBezTo>
                    <a:pt x="3817131" y="1635024"/>
                    <a:pt x="3818352" y="1635024"/>
                    <a:pt x="3817131" y="1635024"/>
                  </a:cubicBezTo>
                  <a:cubicBezTo>
                    <a:pt x="3815910" y="1635024"/>
                    <a:pt x="3815910" y="1633803"/>
                    <a:pt x="3813469" y="1636245"/>
                  </a:cubicBezTo>
                  <a:cubicBezTo>
                    <a:pt x="3812248" y="1637465"/>
                    <a:pt x="3811028" y="1638686"/>
                    <a:pt x="3809807" y="1637465"/>
                  </a:cubicBezTo>
                  <a:cubicBezTo>
                    <a:pt x="3809807" y="1636245"/>
                    <a:pt x="3808586" y="1637465"/>
                    <a:pt x="3807366" y="1637465"/>
                  </a:cubicBezTo>
                  <a:cubicBezTo>
                    <a:pt x="3804924" y="1637465"/>
                    <a:pt x="3804924" y="1639907"/>
                    <a:pt x="3803703" y="1639907"/>
                  </a:cubicBezTo>
                  <a:cubicBezTo>
                    <a:pt x="3802483" y="1639907"/>
                    <a:pt x="3802483" y="1639907"/>
                    <a:pt x="3802483" y="1638686"/>
                  </a:cubicBezTo>
                  <a:cubicBezTo>
                    <a:pt x="3802483" y="1637465"/>
                    <a:pt x="3803703" y="1637465"/>
                    <a:pt x="3803703" y="1636245"/>
                  </a:cubicBezTo>
                  <a:cubicBezTo>
                    <a:pt x="3804924" y="1635024"/>
                    <a:pt x="3807366" y="1635024"/>
                    <a:pt x="3808586" y="1632583"/>
                  </a:cubicBezTo>
                  <a:cubicBezTo>
                    <a:pt x="3809807" y="1631362"/>
                    <a:pt x="3811028" y="1631362"/>
                    <a:pt x="3812248" y="1631362"/>
                  </a:cubicBezTo>
                  <a:cubicBezTo>
                    <a:pt x="3813469" y="1631362"/>
                    <a:pt x="3815910" y="1630141"/>
                    <a:pt x="3815910" y="1630141"/>
                  </a:cubicBezTo>
                  <a:cubicBezTo>
                    <a:pt x="3817131" y="1628920"/>
                    <a:pt x="3818352" y="1627700"/>
                    <a:pt x="3819573" y="1627700"/>
                  </a:cubicBezTo>
                  <a:cubicBezTo>
                    <a:pt x="3820793" y="1626479"/>
                    <a:pt x="3822014" y="1626479"/>
                    <a:pt x="3822014" y="1626479"/>
                  </a:cubicBezTo>
                  <a:cubicBezTo>
                    <a:pt x="3823235" y="1626479"/>
                    <a:pt x="3824455" y="1624038"/>
                    <a:pt x="3824455" y="1624038"/>
                  </a:cubicBezTo>
                  <a:cubicBezTo>
                    <a:pt x="3824455" y="1624038"/>
                    <a:pt x="3825676" y="1622817"/>
                    <a:pt x="3825676" y="1621596"/>
                  </a:cubicBezTo>
                  <a:cubicBezTo>
                    <a:pt x="3825676" y="1619155"/>
                    <a:pt x="3825676" y="1617934"/>
                    <a:pt x="3824455" y="1619155"/>
                  </a:cubicBezTo>
                  <a:cubicBezTo>
                    <a:pt x="3822014" y="1622817"/>
                    <a:pt x="3822014" y="1622817"/>
                    <a:pt x="3819573" y="1622817"/>
                  </a:cubicBezTo>
                  <a:cubicBezTo>
                    <a:pt x="3818352" y="1622817"/>
                    <a:pt x="3817131" y="1624038"/>
                    <a:pt x="3814690" y="1625258"/>
                  </a:cubicBezTo>
                  <a:cubicBezTo>
                    <a:pt x="3814690" y="1625258"/>
                    <a:pt x="3813469" y="1626479"/>
                    <a:pt x="3813469" y="1626479"/>
                  </a:cubicBezTo>
                  <a:cubicBezTo>
                    <a:pt x="3813469" y="1626479"/>
                    <a:pt x="3812248" y="1627700"/>
                    <a:pt x="3811028" y="1627700"/>
                  </a:cubicBezTo>
                  <a:cubicBezTo>
                    <a:pt x="3808586" y="1627700"/>
                    <a:pt x="3809807" y="1627700"/>
                    <a:pt x="3808586" y="1627700"/>
                  </a:cubicBezTo>
                  <a:cubicBezTo>
                    <a:pt x="3807366" y="1627700"/>
                    <a:pt x="3808586" y="1626479"/>
                    <a:pt x="3806145" y="1628920"/>
                  </a:cubicBezTo>
                  <a:cubicBezTo>
                    <a:pt x="3804924" y="1630141"/>
                    <a:pt x="3803703" y="1631362"/>
                    <a:pt x="3803703" y="1630141"/>
                  </a:cubicBezTo>
                  <a:cubicBezTo>
                    <a:pt x="3803703" y="1628920"/>
                    <a:pt x="3802483" y="1630141"/>
                    <a:pt x="3801262" y="1630141"/>
                  </a:cubicBezTo>
                  <a:cubicBezTo>
                    <a:pt x="3798821" y="1630141"/>
                    <a:pt x="3798821" y="1632583"/>
                    <a:pt x="3797600" y="1632583"/>
                  </a:cubicBezTo>
                  <a:cubicBezTo>
                    <a:pt x="3796379" y="1632583"/>
                    <a:pt x="3796379" y="1632583"/>
                    <a:pt x="3796379" y="1631362"/>
                  </a:cubicBezTo>
                  <a:cubicBezTo>
                    <a:pt x="3796379" y="1628920"/>
                    <a:pt x="3793938" y="1631362"/>
                    <a:pt x="3792717" y="1632583"/>
                  </a:cubicBezTo>
                  <a:cubicBezTo>
                    <a:pt x="3790276" y="1633803"/>
                    <a:pt x="3790276" y="1632583"/>
                    <a:pt x="3789055" y="1632583"/>
                  </a:cubicBezTo>
                  <a:cubicBezTo>
                    <a:pt x="3787834" y="1631362"/>
                    <a:pt x="3787834" y="1630141"/>
                    <a:pt x="3785393" y="1632583"/>
                  </a:cubicBezTo>
                  <a:cubicBezTo>
                    <a:pt x="3784172" y="1633803"/>
                    <a:pt x="3784172" y="1633803"/>
                    <a:pt x="3782952" y="1633803"/>
                  </a:cubicBezTo>
                  <a:cubicBezTo>
                    <a:pt x="3780510" y="1632583"/>
                    <a:pt x="3781731" y="1635024"/>
                    <a:pt x="3781731" y="1635024"/>
                  </a:cubicBezTo>
                  <a:cubicBezTo>
                    <a:pt x="3779289" y="1633803"/>
                    <a:pt x="3776848" y="1635024"/>
                    <a:pt x="3775627" y="1636245"/>
                  </a:cubicBezTo>
                  <a:cubicBezTo>
                    <a:pt x="3771965" y="1639907"/>
                    <a:pt x="3771965" y="1638686"/>
                    <a:pt x="3769524" y="1638686"/>
                  </a:cubicBezTo>
                  <a:cubicBezTo>
                    <a:pt x="3765862" y="1637465"/>
                    <a:pt x="3767082" y="1639907"/>
                    <a:pt x="3765862" y="1638686"/>
                  </a:cubicBezTo>
                  <a:cubicBezTo>
                    <a:pt x="3765862" y="1638686"/>
                    <a:pt x="3764641" y="1637465"/>
                    <a:pt x="3764641" y="1637465"/>
                  </a:cubicBezTo>
                  <a:cubicBezTo>
                    <a:pt x="3768303" y="1636245"/>
                    <a:pt x="3768303" y="1635024"/>
                    <a:pt x="3774407" y="1632583"/>
                  </a:cubicBezTo>
                  <a:cubicBezTo>
                    <a:pt x="3776848" y="1631362"/>
                    <a:pt x="3779289" y="1631362"/>
                    <a:pt x="3781731" y="1630141"/>
                  </a:cubicBezTo>
                  <a:cubicBezTo>
                    <a:pt x="3785393" y="1628920"/>
                    <a:pt x="3789055" y="1627700"/>
                    <a:pt x="3792717" y="1626479"/>
                  </a:cubicBezTo>
                  <a:cubicBezTo>
                    <a:pt x="3793938" y="1626479"/>
                    <a:pt x="3801262" y="1625258"/>
                    <a:pt x="3802483" y="1624038"/>
                  </a:cubicBezTo>
                  <a:cubicBezTo>
                    <a:pt x="3806145" y="1622817"/>
                    <a:pt x="3807366" y="1619155"/>
                    <a:pt x="3808586" y="1616713"/>
                  </a:cubicBezTo>
                  <a:cubicBezTo>
                    <a:pt x="3809807" y="1615493"/>
                    <a:pt x="3812248" y="1614272"/>
                    <a:pt x="3813469" y="1611831"/>
                  </a:cubicBezTo>
                  <a:cubicBezTo>
                    <a:pt x="3813469" y="1610610"/>
                    <a:pt x="3815910" y="1610610"/>
                    <a:pt x="3817131" y="1609389"/>
                  </a:cubicBezTo>
                  <a:cubicBezTo>
                    <a:pt x="3818352" y="1608169"/>
                    <a:pt x="3820793" y="1606948"/>
                    <a:pt x="3820793" y="1605727"/>
                  </a:cubicBezTo>
                  <a:cubicBezTo>
                    <a:pt x="3820793" y="1604506"/>
                    <a:pt x="3822014" y="1603286"/>
                    <a:pt x="3822014" y="1603286"/>
                  </a:cubicBezTo>
                  <a:cubicBezTo>
                    <a:pt x="3822014" y="1603286"/>
                    <a:pt x="3822014" y="1603286"/>
                    <a:pt x="3822014" y="1603286"/>
                  </a:cubicBezTo>
                  <a:cubicBezTo>
                    <a:pt x="3822014" y="1603286"/>
                    <a:pt x="3823235" y="1603286"/>
                    <a:pt x="3824455" y="1602065"/>
                  </a:cubicBezTo>
                  <a:cubicBezTo>
                    <a:pt x="3825676" y="1600844"/>
                    <a:pt x="3826897" y="1600844"/>
                    <a:pt x="3825676" y="1600844"/>
                  </a:cubicBezTo>
                  <a:cubicBezTo>
                    <a:pt x="3824455" y="1600844"/>
                    <a:pt x="3824455" y="1600844"/>
                    <a:pt x="3824455" y="1600844"/>
                  </a:cubicBezTo>
                  <a:cubicBezTo>
                    <a:pt x="3825676" y="1599624"/>
                    <a:pt x="3825676" y="1599624"/>
                    <a:pt x="3826897" y="1598403"/>
                  </a:cubicBezTo>
                  <a:cubicBezTo>
                    <a:pt x="3828117" y="1597182"/>
                    <a:pt x="3828117" y="1594741"/>
                    <a:pt x="3829338" y="1594741"/>
                  </a:cubicBezTo>
                  <a:cubicBezTo>
                    <a:pt x="3830559" y="1594741"/>
                    <a:pt x="3829338" y="1593520"/>
                    <a:pt x="3829338" y="1591079"/>
                  </a:cubicBezTo>
                  <a:cubicBezTo>
                    <a:pt x="3828117" y="1588637"/>
                    <a:pt x="3826897" y="1587417"/>
                    <a:pt x="3826897" y="1588637"/>
                  </a:cubicBezTo>
                  <a:cubicBezTo>
                    <a:pt x="3826897" y="1591079"/>
                    <a:pt x="3826897" y="1592299"/>
                    <a:pt x="3826897" y="1593520"/>
                  </a:cubicBezTo>
                  <a:cubicBezTo>
                    <a:pt x="3826897" y="1594741"/>
                    <a:pt x="3825676" y="1594741"/>
                    <a:pt x="3824455" y="1594741"/>
                  </a:cubicBezTo>
                  <a:cubicBezTo>
                    <a:pt x="3822014" y="1594741"/>
                    <a:pt x="3822014" y="1597182"/>
                    <a:pt x="3820793" y="1598403"/>
                  </a:cubicBezTo>
                  <a:cubicBezTo>
                    <a:pt x="3820793" y="1598403"/>
                    <a:pt x="3820793" y="1598403"/>
                    <a:pt x="3820793" y="1598403"/>
                  </a:cubicBezTo>
                  <a:cubicBezTo>
                    <a:pt x="3819573" y="1598403"/>
                    <a:pt x="3818352" y="1598403"/>
                    <a:pt x="3817131" y="1598403"/>
                  </a:cubicBezTo>
                  <a:cubicBezTo>
                    <a:pt x="3817131" y="1598403"/>
                    <a:pt x="3815910" y="1599624"/>
                    <a:pt x="3814690" y="1599624"/>
                  </a:cubicBezTo>
                  <a:cubicBezTo>
                    <a:pt x="3814690" y="1599624"/>
                    <a:pt x="3813469" y="1600844"/>
                    <a:pt x="3812248" y="1600844"/>
                  </a:cubicBezTo>
                  <a:cubicBezTo>
                    <a:pt x="3809807" y="1600844"/>
                    <a:pt x="3811028" y="1600844"/>
                    <a:pt x="3809807" y="1600844"/>
                  </a:cubicBezTo>
                  <a:cubicBezTo>
                    <a:pt x="3808586" y="1600844"/>
                    <a:pt x="3809807" y="1599624"/>
                    <a:pt x="3806145" y="1602065"/>
                  </a:cubicBezTo>
                  <a:cubicBezTo>
                    <a:pt x="3804924" y="1603286"/>
                    <a:pt x="3803703" y="1604506"/>
                    <a:pt x="3802483" y="1603286"/>
                  </a:cubicBezTo>
                  <a:cubicBezTo>
                    <a:pt x="3802483" y="1602065"/>
                    <a:pt x="3801262" y="1603286"/>
                    <a:pt x="3800041" y="1603286"/>
                  </a:cubicBezTo>
                  <a:cubicBezTo>
                    <a:pt x="3797600" y="1603286"/>
                    <a:pt x="3797600" y="1605727"/>
                    <a:pt x="3796379" y="1605727"/>
                  </a:cubicBezTo>
                  <a:cubicBezTo>
                    <a:pt x="3795159" y="1605727"/>
                    <a:pt x="3795159" y="1605727"/>
                    <a:pt x="3795159" y="1604506"/>
                  </a:cubicBezTo>
                  <a:cubicBezTo>
                    <a:pt x="3795159" y="1602065"/>
                    <a:pt x="3792717" y="1604506"/>
                    <a:pt x="3791496" y="1605727"/>
                  </a:cubicBezTo>
                  <a:cubicBezTo>
                    <a:pt x="3789055" y="1608169"/>
                    <a:pt x="3789055" y="1606948"/>
                    <a:pt x="3787834" y="1605727"/>
                  </a:cubicBezTo>
                  <a:cubicBezTo>
                    <a:pt x="3786614" y="1604506"/>
                    <a:pt x="3786614" y="1603286"/>
                    <a:pt x="3784172" y="1605727"/>
                  </a:cubicBezTo>
                  <a:cubicBezTo>
                    <a:pt x="3782952" y="1606948"/>
                    <a:pt x="3782952" y="1606948"/>
                    <a:pt x="3782952" y="1606948"/>
                  </a:cubicBezTo>
                  <a:cubicBezTo>
                    <a:pt x="3780510" y="1605727"/>
                    <a:pt x="3781731" y="1608169"/>
                    <a:pt x="3781731" y="1608169"/>
                  </a:cubicBezTo>
                  <a:cubicBezTo>
                    <a:pt x="3779289" y="1606948"/>
                    <a:pt x="3776848" y="1608169"/>
                    <a:pt x="3775627" y="1609389"/>
                  </a:cubicBezTo>
                  <a:cubicBezTo>
                    <a:pt x="3771965" y="1613051"/>
                    <a:pt x="3771965" y="1611831"/>
                    <a:pt x="3769524" y="1610610"/>
                  </a:cubicBezTo>
                  <a:cubicBezTo>
                    <a:pt x="3765862" y="1609389"/>
                    <a:pt x="3767082" y="1611831"/>
                    <a:pt x="3765862" y="1610610"/>
                  </a:cubicBezTo>
                  <a:cubicBezTo>
                    <a:pt x="3765862" y="1609389"/>
                    <a:pt x="3764641" y="1609389"/>
                    <a:pt x="3764641" y="1608169"/>
                  </a:cubicBezTo>
                  <a:cubicBezTo>
                    <a:pt x="3765862" y="1606948"/>
                    <a:pt x="3767082" y="1605727"/>
                    <a:pt x="3770745" y="1604506"/>
                  </a:cubicBezTo>
                  <a:cubicBezTo>
                    <a:pt x="3773186" y="1603286"/>
                    <a:pt x="3774407" y="1603286"/>
                    <a:pt x="3776848" y="1602065"/>
                  </a:cubicBezTo>
                  <a:cubicBezTo>
                    <a:pt x="3779289" y="1600844"/>
                    <a:pt x="3782952" y="1599624"/>
                    <a:pt x="3785393" y="1598403"/>
                  </a:cubicBezTo>
                  <a:cubicBezTo>
                    <a:pt x="3786614" y="1598403"/>
                    <a:pt x="3792717" y="1597182"/>
                    <a:pt x="3793938" y="1597182"/>
                  </a:cubicBezTo>
                  <a:cubicBezTo>
                    <a:pt x="3796379" y="1595962"/>
                    <a:pt x="3798821" y="1592299"/>
                    <a:pt x="3800041" y="1591079"/>
                  </a:cubicBezTo>
                  <a:cubicBezTo>
                    <a:pt x="3801262" y="1589858"/>
                    <a:pt x="3803703" y="1588637"/>
                    <a:pt x="3804924" y="1587417"/>
                  </a:cubicBezTo>
                  <a:cubicBezTo>
                    <a:pt x="3806145" y="1586196"/>
                    <a:pt x="3811028" y="1584975"/>
                    <a:pt x="3812248" y="1583755"/>
                  </a:cubicBezTo>
                  <a:cubicBezTo>
                    <a:pt x="3814690" y="1581313"/>
                    <a:pt x="3818352" y="1581313"/>
                    <a:pt x="3819573" y="1581313"/>
                  </a:cubicBezTo>
                  <a:cubicBezTo>
                    <a:pt x="3820793" y="1581313"/>
                    <a:pt x="3822014" y="1580092"/>
                    <a:pt x="3823235" y="1580092"/>
                  </a:cubicBezTo>
                  <a:cubicBezTo>
                    <a:pt x="3823235" y="1580092"/>
                    <a:pt x="3824455" y="1580092"/>
                    <a:pt x="3825676" y="1578872"/>
                  </a:cubicBezTo>
                  <a:cubicBezTo>
                    <a:pt x="3826897" y="1577651"/>
                    <a:pt x="3826897" y="1576430"/>
                    <a:pt x="3825676" y="1576430"/>
                  </a:cubicBezTo>
                  <a:cubicBezTo>
                    <a:pt x="3822014" y="1577651"/>
                    <a:pt x="3822014" y="1578872"/>
                    <a:pt x="3819573" y="1576430"/>
                  </a:cubicBezTo>
                  <a:cubicBezTo>
                    <a:pt x="3818352" y="1575210"/>
                    <a:pt x="3815910" y="1576430"/>
                    <a:pt x="3814690" y="1577651"/>
                  </a:cubicBezTo>
                  <a:cubicBezTo>
                    <a:pt x="3814690" y="1577651"/>
                    <a:pt x="3813469" y="1578872"/>
                    <a:pt x="3813469" y="1578872"/>
                  </a:cubicBezTo>
                  <a:cubicBezTo>
                    <a:pt x="3813469" y="1578872"/>
                    <a:pt x="3812248" y="1580092"/>
                    <a:pt x="3811028" y="1580092"/>
                  </a:cubicBezTo>
                  <a:cubicBezTo>
                    <a:pt x="3808586" y="1580092"/>
                    <a:pt x="3809807" y="1580092"/>
                    <a:pt x="3808586" y="1580092"/>
                  </a:cubicBezTo>
                  <a:cubicBezTo>
                    <a:pt x="3807366" y="1580092"/>
                    <a:pt x="3808586" y="1578872"/>
                    <a:pt x="3806145" y="1581313"/>
                  </a:cubicBezTo>
                  <a:cubicBezTo>
                    <a:pt x="3804924" y="1582534"/>
                    <a:pt x="3803703" y="1583755"/>
                    <a:pt x="3803703" y="1582534"/>
                  </a:cubicBezTo>
                  <a:cubicBezTo>
                    <a:pt x="3803703" y="1581313"/>
                    <a:pt x="3802483" y="1582534"/>
                    <a:pt x="3801262" y="1582534"/>
                  </a:cubicBezTo>
                  <a:cubicBezTo>
                    <a:pt x="3798821" y="1582534"/>
                    <a:pt x="3798821" y="1584975"/>
                    <a:pt x="3797600" y="1584975"/>
                  </a:cubicBezTo>
                  <a:cubicBezTo>
                    <a:pt x="3796379" y="1584975"/>
                    <a:pt x="3796379" y="1584975"/>
                    <a:pt x="3796379" y="1583755"/>
                  </a:cubicBezTo>
                  <a:cubicBezTo>
                    <a:pt x="3795159" y="1581313"/>
                    <a:pt x="3793938" y="1583755"/>
                    <a:pt x="3792717" y="1584975"/>
                  </a:cubicBezTo>
                  <a:cubicBezTo>
                    <a:pt x="3790276" y="1587417"/>
                    <a:pt x="3790276" y="1586196"/>
                    <a:pt x="3789055" y="1584975"/>
                  </a:cubicBezTo>
                  <a:cubicBezTo>
                    <a:pt x="3787834" y="1583755"/>
                    <a:pt x="3787834" y="1582534"/>
                    <a:pt x="3785393" y="1584975"/>
                  </a:cubicBezTo>
                  <a:cubicBezTo>
                    <a:pt x="3784172" y="1586196"/>
                    <a:pt x="3784172" y="1586196"/>
                    <a:pt x="3782952" y="1586196"/>
                  </a:cubicBezTo>
                  <a:cubicBezTo>
                    <a:pt x="3780510" y="1584975"/>
                    <a:pt x="3781731" y="1587417"/>
                    <a:pt x="3781731" y="1587417"/>
                  </a:cubicBezTo>
                  <a:cubicBezTo>
                    <a:pt x="3779289" y="1586196"/>
                    <a:pt x="3776848" y="1587417"/>
                    <a:pt x="3775627" y="1589858"/>
                  </a:cubicBezTo>
                  <a:cubicBezTo>
                    <a:pt x="3771965" y="1593520"/>
                    <a:pt x="3771965" y="1592299"/>
                    <a:pt x="3769524" y="1592299"/>
                  </a:cubicBezTo>
                  <a:cubicBezTo>
                    <a:pt x="3765862" y="1591079"/>
                    <a:pt x="3767082" y="1593520"/>
                    <a:pt x="3765862" y="1592299"/>
                  </a:cubicBezTo>
                  <a:cubicBezTo>
                    <a:pt x="3765862" y="1592299"/>
                    <a:pt x="3765862" y="1592299"/>
                    <a:pt x="3765862" y="1592299"/>
                  </a:cubicBezTo>
                  <a:cubicBezTo>
                    <a:pt x="3767082" y="1591079"/>
                    <a:pt x="3768303" y="1591079"/>
                    <a:pt x="3770745" y="1588637"/>
                  </a:cubicBezTo>
                  <a:cubicBezTo>
                    <a:pt x="3773186" y="1587417"/>
                    <a:pt x="3774407" y="1587417"/>
                    <a:pt x="3776848" y="1586196"/>
                  </a:cubicBezTo>
                  <a:cubicBezTo>
                    <a:pt x="3779289" y="1584975"/>
                    <a:pt x="3781731" y="1583755"/>
                    <a:pt x="3785393" y="1582534"/>
                  </a:cubicBezTo>
                  <a:cubicBezTo>
                    <a:pt x="3786614" y="1581313"/>
                    <a:pt x="3792717" y="1580092"/>
                    <a:pt x="3793938" y="1580092"/>
                  </a:cubicBezTo>
                  <a:cubicBezTo>
                    <a:pt x="3796379" y="1578872"/>
                    <a:pt x="3797600" y="1575210"/>
                    <a:pt x="3797600" y="1572768"/>
                  </a:cubicBezTo>
                  <a:cubicBezTo>
                    <a:pt x="3797600" y="1571548"/>
                    <a:pt x="3800041" y="1570327"/>
                    <a:pt x="3800041" y="1567885"/>
                  </a:cubicBezTo>
                  <a:cubicBezTo>
                    <a:pt x="3800041" y="1566665"/>
                    <a:pt x="3804924" y="1564223"/>
                    <a:pt x="3804924" y="1563003"/>
                  </a:cubicBezTo>
                  <a:cubicBezTo>
                    <a:pt x="3806145" y="1559341"/>
                    <a:pt x="3808586" y="1558120"/>
                    <a:pt x="3809807" y="1558120"/>
                  </a:cubicBezTo>
                  <a:cubicBezTo>
                    <a:pt x="3811028" y="1558120"/>
                    <a:pt x="3811028" y="1555678"/>
                    <a:pt x="3812248" y="1555678"/>
                  </a:cubicBezTo>
                  <a:cubicBezTo>
                    <a:pt x="3812248" y="1555678"/>
                    <a:pt x="3813469" y="1554458"/>
                    <a:pt x="3813469" y="1553237"/>
                  </a:cubicBezTo>
                  <a:cubicBezTo>
                    <a:pt x="3813469" y="1552016"/>
                    <a:pt x="3813469" y="1550796"/>
                    <a:pt x="3812248" y="1552016"/>
                  </a:cubicBezTo>
                  <a:cubicBezTo>
                    <a:pt x="3809807" y="1554458"/>
                    <a:pt x="3811028" y="1555678"/>
                    <a:pt x="3807366" y="1554458"/>
                  </a:cubicBezTo>
                  <a:cubicBezTo>
                    <a:pt x="3806145" y="1554458"/>
                    <a:pt x="3804924" y="1555678"/>
                    <a:pt x="3803703" y="1556899"/>
                  </a:cubicBezTo>
                  <a:cubicBezTo>
                    <a:pt x="3803703" y="1556899"/>
                    <a:pt x="3803703" y="1558120"/>
                    <a:pt x="3802483" y="1558120"/>
                  </a:cubicBezTo>
                  <a:cubicBezTo>
                    <a:pt x="3802483" y="1558120"/>
                    <a:pt x="3801262" y="1559341"/>
                    <a:pt x="3801262" y="1559341"/>
                  </a:cubicBezTo>
                  <a:cubicBezTo>
                    <a:pt x="3798821" y="1559341"/>
                    <a:pt x="3800041" y="1559341"/>
                    <a:pt x="3798821" y="1560561"/>
                  </a:cubicBezTo>
                  <a:cubicBezTo>
                    <a:pt x="3797600" y="1560561"/>
                    <a:pt x="3797600" y="1559341"/>
                    <a:pt x="3796379" y="1561782"/>
                  </a:cubicBezTo>
                  <a:cubicBezTo>
                    <a:pt x="3796379" y="1563003"/>
                    <a:pt x="3795159" y="1564223"/>
                    <a:pt x="3793938" y="1563003"/>
                  </a:cubicBezTo>
                  <a:cubicBezTo>
                    <a:pt x="3792717" y="1563003"/>
                    <a:pt x="3792717" y="1563003"/>
                    <a:pt x="3791496" y="1563003"/>
                  </a:cubicBezTo>
                  <a:cubicBezTo>
                    <a:pt x="3789055" y="1563003"/>
                    <a:pt x="3790276" y="1565444"/>
                    <a:pt x="3790276" y="1565444"/>
                  </a:cubicBezTo>
                  <a:cubicBezTo>
                    <a:pt x="3790276" y="1565444"/>
                    <a:pt x="3789055" y="1565444"/>
                    <a:pt x="3787834" y="1565444"/>
                  </a:cubicBezTo>
                  <a:cubicBezTo>
                    <a:pt x="3786614" y="1564223"/>
                    <a:pt x="3785393" y="1566665"/>
                    <a:pt x="3785393" y="1567885"/>
                  </a:cubicBezTo>
                  <a:cubicBezTo>
                    <a:pt x="3784172" y="1570327"/>
                    <a:pt x="3782952" y="1569106"/>
                    <a:pt x="3781731" y="1567885"/>
                  </a:cubicBezTo>
                  <a:cubicBezTo>
                    <a:pt x="3780510" y="1566665"/>
                    <a:pt x="3779289" y="1565444"/>
                    <a:pt x="3778069" y="1567885"/>
                  </a:cubicBezTo>
                  <a:cubicBezTo>
                    <a:pt x="3778069" y="1569106"/>
                    <a:pt x="3776848" y="1569106"/>
                    <a:pt x="3776848" y="1569106"/>
                  </a:cubicBezTo>
                  <a:cubicBezTo>
                    <a:pt x="3774407" y="1567885"/>
                    <a:pt x="3775627" y="1570327"/>
                    <a:pt x="3775627" y="1570327"/>
                  </a:cubicBezTo>
                  <a:cubicBezTo>
                    <a:pt x="3773186" y="1569106"/>
                    <a:pt x="3771965" y="1570327"/>
                    <a:pt x="3770745" y="1572768"/>
                  </a:cubicBezTo>
                  <a:cubicBezTo>
                    <a:pt x="3769524" y="1575210"/>
                    <a:pt x="3768303" y="1575210"/>
                    <a:pt x="3768303" y="1575210"/>
                  </a:cubicBezTo>
                  <a:cubicBezTo>
                    <a:pt x="3767082" y="1575210"/>
                    <a:pt x="3767082" y="1575210"/>
                    <a:pt x="3765862" y="1575210"/>
                  </a:cubicBezTo>
                  <a:cubicBezTo>
                    <a:pt x="3762200" y="1573989"/>
                    <a:pt x="3763420" y="1576430"/>
                    <a:pt x="3762200" y="1575210"/>
                  </a:cubicBezTo>
                  <a:cubicBezTo>
                    <a:pt x="3762200" y="1575210"/>
                    <a:pt x="3762200" y="1575210"/>
                    <a:pt x="3760979" y="1573989"/>
                  </a:cubicBezTo>
                  <a:cubicBezTo>
                    <a:pt x="3760979" y="1573989"/>
                    <a:pt x="3762200" y="1572768"/>
                    <a:pt x="3762200" y="1572768"/>
                  </a:cubicBezTo>
                  <a:cubicBezTo>
                    <a:pt x="3763420" y="1571548"/>
                    <a:pt x="3764641" y="1570327"/>
                    <a:pt x="3765862" y="1569106"/>
                  </a:cubicBezTo>
                  <a:cubicBezTo>
                    <a:pt x="3767082" y="1567885"/>
                    <a:pt x="3769524" y="1565444"/>
                    <a:pt x="3770745" y="1564223"/>
                  </a:cubicBezTo>
                  <a:cubicBezTo>
                    <a:pt x="3771965" y="1563003"/>
                    <a:pt x="3775627" y="1561782"/>
                    <a:pt x="3775627" y="1560561"/>
                  </a:cubicBezTo>
                  <a:cubicBezTo>
                    <a:pt x="3776848" y="1559341"/>
                    <a:pt x="3776848" y="1555678"/>
                    <a:pt x="3776848" y="1554458"/>
                  </a:cubicBezTo>
                  <a:cubicBezTo>
                    <a:pt x="3776848" y="1553237"/>
                    <a:pt x="3778069" y="1552016"/>
                    <a:pt x="3778069" y="1550796"/>
                  </a:cubicBezTo>
                  <a:cubicBezTo>
                    <a:pt x="3778069" y="1549575"/>
                    <a:pt x="3781731" y="1547134"/>
                    <a:pt x="3781731" y="1545913"/>
                  </a:cubicBezTo>
                  <a:cubicBezTo>
                    <a:pt x="3781731" y="1543471"/>
                    <a:pt x="3784172" y="1542251"/>
                    <a:pt x="3785393" y="1542251"/>
                  </a:cubicBezTo>
                  <a:cubicBezTo>
                    <a:pt x="3786614" y="1542251"/>
                    <a:pt x="3786614" y="1541030"/>
                    <a:pt x="3786614" y="1541030"/>
                  </a:cubicBezTo>
                  <a:cubicBezTo>
                    <a:pt x="3786614" y="1541030"/>
                    <a:pt x="3786614" y="1539809"/>
                    <a:pt x="3787834" y="1539809"/>
                  </a:cubicBezTo>
                  <a:cubicBezTo>
                    <a:pt x="3787834" y="1538589"/>
                    <a:pt x="3787834" y="1537368"/>
                    <a:pt x="3787834" y="1538589"/>
                  </a:cubicBezTo>
                  <a:cubicBezTo>
                    <a:pt x="3786614" y="1539809"/>
                    <a:pt x="3786614" y="1541030"/>
                    <a:pt x="3784172" y="1541030"/>
                  </a:cubicBezTo>
                  <a:cubicBezTo>
                    <a:pt x="3782952" y="1541030"/>
                    <a:pt x="3781731" y="1542251"/>
                    <a:pt x="3780510" y="1543471"/>
                  </a:cubicBezTo>
                  <a:cubicBezTo>
                    <a:pt x="3780510" y="1543471"/>
                    <a:pt x="3780510" y="1544692"/>
                    <a:pt x="3779289" y="1544692"/>
                  </a:cubicBezTo>
                  <a:cubicBezTo>
                    <a:pt x="3779289" y="1544692"/>
                    <a:pt x="3779289" y="1545913"/>
                    <a:pt x="3778069" y="1545913"/>
                  </a:cubicBezTo>
                  <a:cubicBezTo>
                    <a:pt x="3776848" y="1545913"/>
                    <a:pt x="3776848" y="1545913"/>
                    <a:pt x="3776848" y="1547134"/>
                  </a:cubicBezTo>
                  <a:cubicBezTo>
                    <a:pt x="3775627" y="1547134"/>
                    <a:pt x="3775627" y="1545913"/>
                    <a:pt x="3775627" y="1548354"/>
                  </a:cubicBezTo>
                  <a:cubicBezTo>
                    <a:pt x="3775627" y="1549575"/>
                    <a:pt x="3775627" y="1550796"/>
                    <a:pt x="3774407" y="1549575"/>
                  </a:cubicBezTo>
                  <a:cubicBezTo>
                    <a:pt x="3773186" y="1549575"/>
                    <a:pt x="3773186" y="1549575"/>
                    <a:pt x="3773186" y="1549575"/>
                  </a:cubicBezTo>
                  <a:cubicBezTo>
                    <a:pt x="3771965" y="1549575"/>
                    <a:pt x="3773186" y="1552016"/>
                    <a:pt x="3771965" y="1552016"/>
                  </a:cubicBezTo>
                  <a:cubicBezTo>
                    <a:pt x="3771965" y="1552016"/>
                    <a:pt x="3770745" y="1552016"/>
                    <a:pt x="3770745" y="1552016"/>
                  </a:cubicBezTo>
                  <a:cubicBezTo>
                    <a:pt x="3769524" y="1550796"/>
                    <a:pt x="3769524" y="1553237"/>
                    <a:pt x="3769524" y="1554458"/>
                  </a:cubicBezTo>
                  <a:cubicBezTo>
                    <a:pt x="3769524" y="1556899"/>
                    <a:pt x="3768303" y="1555678"/>
                    <a:pt x="3767082" y="1555678"/>
                  </a:cubicBezTo>
                  <a:cubicBezTo>
                    <a:pt x="3765862" y="1555678"/>
                    <a:pt x="3764641" y="1554458"/>
                    <a:pt x="3764641" y="1556899"/>
                  </a:cubicBezTo>
                  <a:cubicBezTo>
                    <a:pt x="3764641" y="1558120"/>
                    <a:pt x="3764641" y="1558120"/>
                    <a:pt x="3764641" y="1558120"/>
                  </a:cubicBezTo>
                  <a:cubicBezTo>
                    <a:pt x="3762200" y="1558120"/>
                    <a:pt x="3764641" y="1559341"/>
                    <a:pt x="3764641" y="1559341"/>
                  </a:cubicBezTo>
                  <a:cubicBezTo>
                    <a:pt x="3762200" y="1559341"/>
                    <a:pt x="3760979" y="1560561"/>
                    <a:pt x="3760979" y="1561782"/>
                  </a:cubicBezTo>
                  <a:cubicBezTo>
                    <a:pt x="3759758" y="1565444"/>
                    <a:pt x="3759758" y="1564223"/>
                    <a:pt x="3757317" y="1564223"/>
                  </a:cubicBezTo>
                  <a:cubicBezTo>
                    <a:pt x="3754875" y="1564223"/>
                    <a:pt x="3756096" y="1565444"/>
                    <a:pt x="3754875" y="1565444"/>
                  </a:cubicBezTo>
                  <a:cubicBezTo>
                    <a:pt x="3754875" y="1565444"/>
                    <a:pt x="3753655" y="1565444"/>
                    <a:pt x="3753655" y="1565444"/>
                  </a:cubicBezTo>
                  <a:cubicBezTo>
                    <a:pt x="3753655" y="1565444"/>
                    <a:pt x="3753655" y="1565444"/>
                    <a:pt x="3753655" y="1565444"/>
                  </a:cubicBezTo>
                  <a:cubicBezTo>
                    <a:pt x="3757317" y="1563003"/>
                    <a:pt x="3756096" y="1561782"/>
                    <a:pt x="3757317" y="1559341"/>
                  </a:cubicBezTo>
                  <a:cubicBezTo>
                    <a:pt x="3758538" y="1558120"/>
                    <a:pt x="3758538" y="1556899"/>
                    <a:pt x="3759758" y="1555678"/>
                  </a:cubicBezTo>
                  <a:cubicBezTo>
                    <a:pt x="3760979" y="1554458"/>
                    <a:pt x="3762200" y="1553237"/>
                    <a:pt x="3763420" y="1550796"/>
                  </a:cubicBezTo>
                  <a:cubicBezTo>
                    <a:pt x="3763420" y="1549575"/>
                    <a:pt x="3767082" y="1548354"/>
                    <a:pt x="3767082" y="1547134"/>
                  </a:cubicBezTo>
                  <a:cubicBezTo>
                    <a:pt x="3768303" y="1545913"/>
                    <a:pt x="3767082" y="1543471"/>
                    <a:pt x="3767082" y="1542251"/>
                  </a:cubicBezTo>
                  <a:cubicBezTo>
                    <a:pt x="3767082" y="1541030"/>
                    <a:pt x="3768303" y="1539809"/>
                    <a:pt x="3768303" y="1538589"/>
                  </a:cubicBezTo>
                  <a:cubicBezTo>
                    <a:pt x="3768303" y="1537368"/>
                    <a:pt x="3770745" y="1534926"/>
                    <a:pt x="3770745" y="1533706"/>
                  </a:cubicBezTo>
                  <a:cubicBezTo>
                    <a:pt x="3770745" y="1531264"/>
                    <a:pt x="3771965" y="1530044"/>
                    <a:pt x="3773186" y="1530044"/>
                  </a:cubicBezTo>
                  <a:cubicBezTo>
                    <a:pt x="3773186" y="1530044"/>
                    <a:pt x="3774407" y="1528823"/>
                    <a:pt x="3774407" y="1528823"/>
                  </a:cubicBezTo>
                  <a:cubicBezTo>
                    <a:pt x="3774407" y="1528823"/>
                    <a:pt x="3774407" y="1527602"/>
                    <a:pt x="3774407" y="1527602"/>
                  </a:cubicBezTo>
                  <a:cubicBezTo>
                    <a:pt x="3774407" y="1526382"/>
                    <a:pt x="3774407" y="1526382"/>
                    <a:pt x="3773186" y="1526382"/>
                  </a:cubicBezTo>
                  <a:cubicBezTo>
                    <a:pt x="3771965" y="1527602"/>
                    <a:pt x="3771965" y="1528823"/>
                    <a:pt x="3770745" y="1528823"/>
                  </a:cubicBezTo>
                  <a:cubicBezTo>
                    <a:pt x="3769524" y="1528823"/>
                    <a:pt x="3769524" y="1530044"/>
                    <a:pt x="3768303" y="1531264"/>
                  </a:cubicBezTo>
                  <a:cubicBezTo>
                    <a:pt x="3768303" y="1531264"/>
                    <a:pt x="3768303" y="1532485"/>
                    <a:pt x="3768303" y="1532485"/>
                  </a:cubicBezTo>
                  <a:cubicBezTo>
                    <a:pt x="3768303" y="1532485"/>
                    <a:pt x="3768303" y="1533706"/>
                    <a:pt x="3767082" y="1533706"/>
                  </a:cubicBezTo>
                  <a:cubicBezTo>
                    <a:pt x="3765862" y="1533706"/>
                    <a:pt x="3767082" y="1533706"/>
                    <a:pt x="3765862" y="1534926"/>
                  </a:cubicBezTo>
                  <a:cubicBezTo>
                    <a:pt x="3764641" y="1534926"/>
                    <a:pt x="3764641" y="1534926"/>
                    <a:pt x="3764641" y="1536147"/>
                  </a:cubicBezTo>
                  <a:cubicBezTo>
                    <a:pt x="3764641" y="1537368"/>
                    <a:pt x="3764641" y="1538589"/>
                    <a:pt x="3763420" y="1537368"/>
                  </a:cubicBezTo>
                  <a:cubicBezTo>
                    <a:pt x="3763420" y="1537368"/>
                    <a:pt x="3762200" y="1537368"/>
                    <a:pt x="3762200" y="1537368"/>
                  </a:cubicBezTo>
                  <a:cubicBezTo>
                    <a:pt x="3760979" y="1537368"/>
                    <a:pt x="3762200" y="1539809"/>
                    <a:pt x="3762200" y="1539809"/>
                  </a:cubicBezTo>
                  <a:cubicBezTo>
                    <a:pt x="3762200" y="1539809"/>
                    <a:pt x="3760979" y="1539809"/>
                    <a:pt x="3760979" y="1539809"/>
                  </a:cubicBezTo>
                  <a:cubicBezTo>
                    <a:pt x="3759758" y="1538589"/>
                    <a:pt x="3759758" y="1541030"/>
                    <a:pt x="3759758" y="1542251"/>
                  </a:cubicBezTo>
                  <a:cubicBezTo>
                    <a:pt x="3759758" y="1543471"/>
                    <a:pt x="3758538" y="1543471"/>
                    <a:pt x="3757317" y="1543471"/>
                  </a:cubicBezTo>
                  <a:cubicBezTo>
                    <a:pt x="3756096" y="1543471"/>
                    <a:pt x="3754875" y="1542251"/>
                    <a:pt x="3754875" y="1544692"/>
                  </a:cubicBezTo>
                  <a:cubicBezTo>
                    <a:pt x="3754875" y="1545913"/>
                    <a:pt x="3754875" y="1545913"/>
                    <a:pt x="3754875" y="1545913"/>
                  </a:cubicBezTo>
                  <a:cubicBezTo>
                    <a:pt x="3752434" y="1545913"/>
                    <a:pt x="3754875" y="1547134"/>
                    <a:pt x="3754875" y="1547134"/>
                  </a:cubicBezTo>
                  <a:cubicBezTo>
                    <a:pt x="3752434" y="1547134"/>
                    <a:pt x="3752434" y="1548354"/>
                    <a:pt x="3752434" y="1549575"/>
                  </a:cubicBezTo>
                  <a:cubicBezTo>
                    <a:pt x="3752434" y="1553237"/>
                    <a:pt x="3751213" y="1552016"/>
                    <a:pt x="3749993" y="1553237"/>
                  </a:cubicBezTo>
                  <a:cubicBezTo>
                    <a:pt x="3747551" y="1553237"/>
                    <a:pt x="3749993" y="1554458"/>
                    <a:pt x="3747551" y="1554458"/>
                  </a:cubicBezTo>
                  <a:cubicBezTo>
                    <a:pt x="3746331" y="1554458"/>
                    <a:pt x="3745110" y="1553237"/>
                    <a:pt x="3745110" y="1555678"/>
                  </a:cubicBezTo>
                  <a:cubicBezTo>
                    <a:pt x="3745110" y="1556899"/>
                    <a:pt x="3745110" y="1556899"/>
                    <a:pt x="3745110" y="1556899"/>
                  </a:cubicBezTo>
                  <a:cubicBezTo>
                    <a:pt x="3741448" y="1554458"/>
                    <a:pt x="3743889" y="1558120"/>
                    <a:pt x="3742668" y="1558120"/>
                  </a:cubicBezTo>
                  <a:cubicBezTo>
                    <a:pt x="3739006" y="1556899"/>
                    <a:pt x="3742668" y="1560561"/>
                    <a:pt x="3741448" y="1560561"/>
                  </a:cubicBezTo>
                  <a:cubicBezTo>
                    <a:pt x="3740227" y="1560561"/>
                    <a:pt x="3742668" y="1561782"/>
                    <a:pt x="3740227" y="1560561"/>
                  </a:cubicBezTo>
                  <a:cubicBezTo>
                    <a:pt x="3740227" y="1560561"/>
                    <a:pt x="3740227" y="1561782"/>
                    <a:pt x="3740227" y="1561782"/>
                  </a:cubicBezTo>
                  <a:cubicBezTo>
                    <a:pt x="3740227" y="1561782"/>
                    <a:pt x="3740227" y="1561782"/>
                    <a:pt x="3740227" y="1561782"/>
                  </a:cubicBezTo>
                  <a:lnTo>
                    <a:pt x="3739006" y="1532485"/>
                  </a:lnTo>
                  <a:lnTo>
                    <a:pt x="3737786" y="1561782"/>
                  </a:lnTo>
                  <a:cubicBezTo>
                    <a:pt x="3737786" y="1561782"/>
                    <a:pt x="3737786" y="1561782"/>
                    <a:pt x="3736565" y="1561782"/>
                  </a:cubicBezTo>
                  <a:cubicBezTo>
                    <a:pt x="3736565" y="1561782"/>
                    <a:pt x="3736565" y="1560561"/>
                    <a:pt x="3736565" y="1560561"/>
                  </a:cubicBezTo>
                  <a:cubicBezTo>
                    <a:pt x="3734124" y="1561782"/>
                    <a:pt x="3736565" y="1559341"/>
                    <a:pt x="3735344" y="1560561"/>
                  </a:cubicBezTo>
                  <a:cubicBezTo>
                    <a:pt x="3734124" y="1560561"/>
                    <a:pt x="3737786" y="1558120"/>
                    <a:pt x="3734124" y="1558120"/>
                  </a:cubicBezTo>
                  <a:cubicBezTo>
                    <a:pt x="3732903" y="1558120"/>
                    <a:pt x="3735344" y="1555678"/>
                    <a:pt x="3731682" y="1556899"/>
                  </a:cubicBezTo>
                  <a:cubicBezTo>
                    <a:pt x="3731682" y="1556899"/>
                    <a:pt x="3731682" y="1556899"/>
                    <a:pt x="3731682" y="1555678"/>
                  </a:cubicBezTo>
                  <a:cubicBezTo>
                    <a:pt x="3732903" y="1553237"/>
                    <a:pt x="3730461" y="1554458"/>
                    <a:pt x="3729241" y="1554458"/>
                  </a:cubicBezTo>
                  <a:cubicBezTo>
                    <a:pt x="3728020" y="1554458"/>
                    <a:pt x="3729241" y="1553237"/>
                    <a:pt x="3726799" y="1553237"/>
                  </a:cubicBezTo>
                  <a:cubicBezTo>
                    <a:pt x="3725579" y="1553237"/>
                    <a:pt x="3724358" y="1553237"/>
                    <a:pt x="3724358" y="1549575"/>
                  </a:cubicBezTo>
                  <a:cubicBezTo>
                    <a:pt x="3724358" y="1548354"/>
                    <a:pt x="3723137" y="1547134"/>
                    <a:pt x="3721917" y="1547134"/>
                  </a:cubicBezTo>
                  <a:cubicBezTo>
                    <a:pt x="3721917" y="1547134"/>
                    <a:pt x="3724358" y="1545913"/>
                    <a:pt x="3721917" y="1545913"/>
                  </a:cubicBezTo>
                  <a:cubicBezTo>
                    <a:pt x="3721917" y="1545913"/>
                    <a:pt x="3721917" y="1545913"/>
                    <a:pt x="3721917" y="1544692"/>
                  </a:cubicBezTo>
                  <a:cubicBezTo>
                    <a:pt x="3721917" y="1542251"/>
                    <a:pt x="3720696" y="1543471"/>
                    <a:pt x="3719475" y="1543471"/>
                  </a:cubicBezTo>
                  <a:cubicBezTo>
                    <a:pt x="3718254" y="1543471"/>
                    <a:pt x="3718254" y="1544692"/>
                    <a:pt x="3717034" y="1542251"/>
                  </a:cubicBezTo>
                  <a:cubicBezTo>
                    <a:pt x="3717034" y="1541030"/>
                    <a:pt x="3717034" y="1539809"/>
                    <a:pt x="3715813" y="1539809"/>
                  </a:cubicBezTo>
                  <a:cubicBezTo>
                    <a:pt x="3715813" y="1539809"/>
                    <a:pt x="3714592" y="1539809"/>
                    <a:pt x="3714592" y="1539809"/>
                  </a:cubicBezTo>
                  <a:cubicBezTo>
                    <a:pt x="3714592" y="1539809"/>
                    <a:pt x="3715813" y="1538589"/>
                    <a:pt x="3714592" y="1537368"/>
                  </a:cubicBezTo>
                  <a:cubicBezTo>
                    <a:pt x="3714592" y="1537368"/>
                    <a:pt x="3713372" y="1536147"/>
                    <a:pt x="3713372" y="1537368"/>
                  </a:cubicBezTo>
                  <a:cubicBezTo>
                    <a:pt x="3712151" y="1537368"/>
                    <a:pt x="3712151" y="1537368"/>
                    <a:pt x="3712151" y="1536147"/>
                  </a:cubicBezTo>
                  <a:cubicBezTo>
                    <a:pt x="3712151" y="1533706"/>
                    <a:pt x="3712151" y="1534926"/>
                    <a:pt x="3710930" y="1534926"/>
                  </a:cubicBezTo>
                  <a:cubicBezTo>
                    <a:pt x="3710930" y="1534926"/>
                    <a:pt x="3710930" y="1534926"/>
                    <a:pt x="3709710" y="1533706"/>
                  </a:cubicBezTo>
                  <a:cubicBezTo>
                    <a:pt x="3709710" y="1533706"/>
                    <a:pt x="3709710" y="1532485"/>
                    <a:pt x="3708489" y="1532485"/>
                  </a:cubicBezTo>
                  <a:cubicBezTo>
                    <a:pt x="3708489" y="1532485"/>
                    <a:pt x="3708489" y="1531264"/>
                    <a:pt x="3708489" y="1531264"/>
                  </a:cubicBezTo>
                  <a:cubicBezTo>
                    <a:pt x="3707268" y="1530044"/>
                    <a:pt x="3707268" y="1528823"/>
                    <a:pt x="3706047" y="1528823"/>
                  </a:cubicBezTo>
                  <a:cubicBezTo>
                    <a:pt x="3703606" y="1528823"/>
                    <a:pt x="3704826" y="1528823"/>
                    <a:pt x="3703606" y="1526382"/>
                  </a:cubicBezTo>
                  <a:cubicBezTo>
                    <a:pt x="3703606" y="1526382"/>
                    <a:pt x="3703606" y="1526382"/>
                    <a:pt x="3702385" y="1527602"/>
                  </a:cubicBezTo>
                  <a:cubicBezTo>
                    <a:pt x="3702385" y="1528823"/>
                    <a:pt x="3702385" y="1528823"/>
                    <a:pt x="3702385" y="1528823"/>
                  </a:cubicBezTo>
                  <a:cubicBezTo>
                    <a:pt x="3702385" y="1528823"/>
                    <a:pt x="3703606" y="1530044"/>
                    <a:pt x="3703606" y="1530044"/>
                  </a:cubicBezTo>
                  <a:cubicBezTo>
                    <a:pt x="3703606" y="1530044"/>
                    <a:pt x="3706047" y="1531264"/>
                    <a:pt x="3706047" y="1533706"/>
                  </a:cubicBezTo>
                  <a:cubicBezTo>
                    <a:pt x="3706047" y="1534926"/>
                    <a:pt x="3708489" y="1537368"/>
                    <a:pt x="3708489" y="1538589"/>
                  </a:cubicBezTo>
                  <a:cubicBezTo>
                    <a:pt x="3708489" y="1539809"/>
                    <a:pt x="3709710" y="1541030"/>
                    <a:pt x="3709710" y="1542251"/>
                  </a:cubicBezTo>
                  <a:cubicBezTo>
                    <a:pt x="3709710" y="1543471"/>
                    <a:pt x="3708489" y="1545913"/>
                    <a:pt x="3709710" y="1547134"/>
                  </a:cubicBezTo>
                  <a:cubicBezTo>
                    <a:pt x="3709710" y="1548354"/>
                    <a:pt x="3713372" y="1549575"/>
                    <a:pt x="3713372" y="1550796"/>
                  </a:cubicBezTo>
                  <a:cubicBezTo>
                    <a:pt x="3714592" y="1552016"/>
                    <a:pt x="3715813" y="1553237"/>
                    <a:pt x="3717034" y="1555678"/>
                  </a:cubicBezTo>
                  <a:cubicBezTo>
                    <a:pt x="3718254" y="1556899"/>
                    <a:pt x="3718254" y="1558120"/>
                    <a:pt x="3719475" y="1559341"/>
                  </a:cubicBezTo>
                  <a:cubicBezTo>
                    <a:pt x="3721917" y="1563003"/>
                    <a:pt x="3720696" y="1563003"/>
                    <a:pt x="3723137" y="1565444"/>
                  </a:cubicBezTo>
                  <a:cubicBezTo>
                    <a:pt x="3723137" y="1565444"/>
                    <a:pt x="3723137" y="1565444"/>
                    <a:pt x="3723137" y="1565444"/>
                  </a:cubicBezTo>
                  <a:cubicBezTo>
                    <a:pt x="3723137" y="1565444"/>
                    <a:pt x="3721917" y="1565444"/>
                    <a:pt x="3721917" y="1565444"/>
                  </a:cubicBezTo>
                  <a:cubicBezTo>
                    <a:pt x="3720696" y="1566665"/>
                    <a:pt x="3721917" y="1564223"/>
                    <a:pt x="3719475" y="1564223"/>
                  </a:cubicBezTo>
                  <a:cubicBezTo>
                    <a:pt x="3717034" y="1564223"/>
                    <a:pt x="3717034" y="1565444"/>
                    <a:pt x="3715813" y="1561782"/>
                  </a:cubicBezTo>
                  <a:cubicBezTo>
                    <a:pt x="3715813" y="1560561"/>
                    <a:pt x="3714592" y="1559341"/>
                    <a:pt x="3712151" y="1559341"/>
                  </a:cubicBezTo>
                  <a:cubicBezTo>
                    <a:pt x="3712151" y="1559341"/>
                    <a:pt x="3714592" y="1558120"/>
                    <a:pt x="3712151" y="1558120"/>
                  </a:cubicBezTo>
                  <a:cubicBezTo>
                    <a:pt x="3712151" y="1558120"/>
                    <a:pt x="3712151" y="1558120"/>
                    <a:pt x="3712151" y="1556899"/>
                  </a:cubicBezTo>
                  <a:cubicBezTo>
                    <a:pt x="3712151" y="1554458"/>
                    <a:pt x="3710930" y="1555678"/>
                    <a:pt x="3709710" y="1555678"/>
                  </a:cubicBezTo>
                  <a:cubicBezTo>
                    <a:pt x="3708489" y="1555678"/>
                    <a:pt x="3708489" y="1556899"/>
                    <a:pt x="3707268" y="1554458"/>
                  </a:cubicBezTo>
                  <a:cubicBezTo>
                    <a:pt x="3707268" y="1553237"/>
                    <a:pt x="3707268" y="1550796"/>
                    <a:pt x="3706047" y="1552016"/>
                  </a:cubicBezTo>
                  <a:cubicBezTo>
                    <a:pt x="3704826" y="1552016"/>
                    <a:pt x="3704826" y="1552016"/>
                    <a:pt x="3704826" y="1552016"/>
                  </a:cubicBezTo>
                  <a:cubicBezTo>
                    <a:pt x="3704826" y="1552016"/>
                    <a:pt x="3706047" y="1549575"/>
                    <a:pt x="3703606" y="1549575"/>
                  </a:cubicBezTo>
                  <a:cubicBezTo>
                    <a:pt x="3702385" y="1549575"/>
                    <a:pt x="3702385" y="1548354"/>
                    <a:pt x="3702385" y="1549575"/>
                  </a:cubicBezTo>
                  <a:cubicBezTo>
                    <a:pt x="3701165" y="1550796"/>
                    <a:pt x="3701165" y="1549575"/>
                    <a:pt x="3701165" y="1548354"/>
                  </a:cubicBezTo>
                  <a:cubicBezTo>
                    <a:pt x="3701165" y="1545913"/>
                    <a:pt x="3701165" y="1547134"/>
                    <a:pt x="3699944" y="1547134"/>
                  </a:cubicBezTo>
                  <a:cubicBezTo>
                    <a:pt x="3698723" y="1547134"/>
                    <a:pt x="3699944" y="1547134"/>
                    <a:pt x="3698723" y="1545913"/>
                  </a:cubicBezTo>
                  <a:cubicBezTo>
                    <a:pt x="3697503" y="1545913"/>
                    <a:pt x="3697503" y="1544692"/>
                    <a:pt x="3697503" y="1544692"/>
                  </a:cubicBezTo>
                  <a:cubicBezTo>
                    <a:pt x="3697503" y="1544692"/>
                    <a:pt x="3697503" y="1543471"/>
                    <a:pt x="3696282" y="1543471"/>
                  </a:cubicBezTo>
                  <a:cubicBezTo>
                    <a:pt x="3695061" y="1542251"/>
                    <a:pt x="3693840" y="1541030"/>
                    <a:pt x="3692619" y="1541030"/>
                  </a:cubicBezTo>
                  <a:cubicBezTo>
                    <a:pt x="3690178" y="1541030"/>
                    <a:pt x="3690178" y="1541030"/>
                    <a:pt x="3688958" y="1538589"/>
                  </a:cubicBezTo>
                  <a:cubicBezTo>
                    <a:pt x="3688958" y="1538589"/>
                    <a:pt x="3687737" y="1538589"/>
                    <a:pt x="3688958" y="1539809"/>
                  </a:cubicBezTo>
                  <a:cubicBezTo>
                    <a:pt x="3688958" y="1541030"/>
                    <a:pt x="3688958" y="1541030"/>
                    <a:pt x="3690178" y="1541030"/>
                  </a:cubicBezTo>
                  <a:cubicBezTo>
                    <a:pt x="3690178" y="1541030"/>
                    <a:pt x="3691399" y="1542251"/>
                    <a:pt x="3691399" y="1542251"/>
                  </a:cubicBezTo>
                  <a:cubicBezTo>
                    <a:pt x="3692619" y="1542251"/>
                    <a:pt x="3693840" y="1543471"/>
                    <a:pt x="3695061" y="1545913"/>
                  </a:cubicBezTo>
                  <a:cubicBezTo>
                    <a:pt x="3695061" y="1547134"/>
                    <a:pt x="3698723" y="1549575"/>
                    <a:pt x="3698723" y="1550796"/>
                  </a:cubicBezTo>
                  <a:cubicBezTo>
                    <a:pt x="3698723" y="1552016"/>
                    <a:pt x="3699944" y="1553237"/>
                    <a:pt x="3699944" y="1554458"/>
                  </a:cubicBezTo>
                  <a:cubicBezTo>
                    <a:pt x="3699944" y="1556899"/>
                    <a:pt x="3699944" y="1559341"/>
                    <a:pt x="3701165" y="1560561"/>
                  </a:cubicBezTo>
                  <a:cubicBezTo>
                    <a:pt x="3701165" y="1561782"/>
                    <a:pt x="3706047" y="1563003"/>
                    <a:pt x="3706047" y="1564223"/>
                  </a:cubicBezTo>
                  <a:cubicBezTo>
                    <a:pt x="3707268" y="1565444"/>
                    <a:pt x="3709710" y="1567885"/>
                    <a:pt x="3710930" y="1569106"/>
                  </a:cubicBezTo>
                  <a:cubicBezTo>
                    <a:pt x="3712151" y="1570327"/>
                    <a:pt x="3713372" y="1571548"/>
                    <a:pt x="3714592" y="1572768"/>
                  </a:cubicBezTo>
                  <a:cubicBezTo>
                    <a:pt x="3715813" y="1573989"/>
                    <a:pt x="3715813" y="1573989"/>
                    <a:pt x="3715813" y="1573989"/>
                  </a:cubicBezTo>
                  <a:cubicBezTo>
                    <a:pt x="3715813" y="1573989"/>
                    <a:pt x="3715813" y="1573989"/>
                    <a:pt x="3714592" y="1575210"/>
                  </a:cubicBezTo>
                  <a:cubicBezTo>
                    <a:pt x="3713372" y="1576430"/>
                    <a:pt x="3714592" y="1573989"/>
                    <a:pt x="3710930" y="1575210"/>
                  </a:cubicBezTo>
                  <a:cubicBezTo>
                    <a:pt x="3709710" y="1575210"/>
                    <a:pt x="3708489" y="1576430"/>
                    <a:pt x="3708489" y="1575210"/>
                  </a:cubicBezTo>
                  <a:cubicBezTo>
                    <a:pt x="3707268" y="1575210"/>
                    <a:pt x="3707268" y="1573989"/>
                    <a:pt x="3706047" y="1572768"/>
                  </a:cubicBezTo>
                  <a:cubicBezTo>
                    <a:pt x="3704826" y="1571548"/>
                    <a:pt x="3703606" y="1570327"/>
                    <a:pt x="3701165" y="1570327"/>
                  </a:cubicBezTo>
                  <a:cubicBezTo>
                    <a:pt x="3701165" y="1570327"/>
                    <a:pt x="3702385" y="1567885"/>
                    <a:pt x="3699944" y="1569106"/>
                  </a:cubicBezTo>
                  <a:cubicBezTo>
                    <a:pt x="3699944" y="1569106"/>
                    <a:pt x="3698723" y="1569106"/>
                    <a:pt x="3698723" y="1567885"/>
                  </a:cubicBezTo>
                  <a:cubicBezTo>
                    <a:pt x="3697503" y="1565444"/>
                    <a:pt x="3696282" y="1566665"/>
                    <a:pt x="3695061" y="1567885"/>
                  </a:cubicBezTo>
                  <a:cubicBezTo>
                    <a:pt x="3693840" y="1569106"/>
                    <a:pt x="3693840" y="1569106"/>
                    <a:pt x="3691399" y="1567885"/>
                  </a:cubicBezTo>
                  <a:cubicBezTo>
                    <a:pt x="3690178" y="1566665"/>
                    <a:pt x="3690178" y="1564223"/>
                    <a:pt x="3688958" y="1565444"/>
                  </a:cubicBezTo>
                  <a:cubicBezTo>
                    <a:pt x="3688958" y="1566665"/>
                    <a:pt x="3687737" y="1566665"/>
                    <a:pt x="3686516" y="1565444"/>
                  </a:cubicBezTo>
                  <a:cubicBezTo>
                    <a:pt x="3686516" y="1565444"/>
                    <a:pt x="3686516" y="1563003"/>
                    <a:pt x="3685296" y="1563003"/>
                  </a:cubicBezTo>
                  <a:cubicBezTo>
                    <a:pt x="3684075" y="1563003"/>
                    <a:pt x="3684075" y="1561782"/>
                    <a:pt x="3682854" y="1563003"/>
                  </a:cubicBezTo>
                  <a:cubicBezTo>
                    <a:pt x="3681633" y="1564223"/>
                    <a:pt x="3681633" y="1563003"/>
                    <a:pt x="3680412" y="1561782"/>
                  </a:cubicBezTo>
                  <a:cubicBezTo>
                    <a:pt x="3679192" y="1559341"/>
                    <a:pt x="3679192" y="1560561"/>
                    <a:pt x="3677971" y="1560561"/>
                  </a:cubicBezTo>
                  <a:cubicBezTo>
                    <a:pt x="3676751" y="1560561"/>
                    <a:pt x="3677971" y="1560561"/>
                    <a:pt x="3675530" y="1559341"/>
                  </a:cubicBezTo>
                  <a:cubicBezTo>
                    <a:pt x="3674309" y="1559341"/>
                    <a:pt x="3674309" y="1558120"/>
                    <a:pt x="3674309" y="1558120"/>
                  </a:cubicBezTo>
                  <a:cubicBezTo>
                    <a:pt x="3674309" y="1558120"/>
                    <a:pt x="3673089" y="1556899"/>
                    <a:pt x="3673089" y="1556899"/>
                  </a:cubicBezTo>
                  <a:cubicBezTo>
                    <a:pt x="3671868" y="1555678"/>
                    <a:pt x="3670647" y="1554458"/>
                    <a:pt x="3669426" y="1554458"/>
                  </a:cubicBezTo>
                  <a:cubicBezTo>
                    <a:pt x="3666985" y="1554458"/>
                    <a:pt x="3666985" y="1554458"/>
                    <a:pt x="3664544" y="1552016"/>
                  </a:cubicBezTo>
                  <a:cubicBezTo>
                    <a:pt x="3664544" y="1550796"/>
                    <a:pt x="3663323" y="1552016"/>
                    <a:pt x="3663323" y="1553237"/>
                  </a:cubicBezTo>
                  <a:cubicBezTo>
                    <a:pt x="3663323" y="1554458"/>
                    <a:pt x="3663323" y="1555678"/>
                    <a:pt x="3664544" y="1555678"/>
                  </a:cubicBezTo>
                  <a:cubicBezTo>
                    <a:pt x="3664544" y="1555678"/>
                    <a:pt x="3665764" y="1556899"/>
                    <a:pt x="3666985" y="1558120"/>
                  </a:cubicBezTo>
                  <a:cubicBezTo>
                    <a:pt x="3668205" y="1558120"/>
                    <a:pt x="3670647" y="1559341"/>
                    <a:pt x="3671868" y="1563003"/>
                  </a:cubicBezTo>
                  <a:cubicBezTo>
                    <a:pt x="3671868" y="1564223"/>
                    <a:pt x="3676751" y="1566665"/>
                    <a:pt x="3676751" y="1567885"/>
                  </a:cubicBezTo>
                  <a:cubicBezTo>
                    <a:pt x="3676751" y="1569106"/>
                    <a:pt x="3679192" y="1570327"/>
                    <a:pt x="3679192" y="1572768"/>
                  </a:cubicBezTo>
                  <a:cubicBezTo>
                    <a:pt x="3679192" y="1575210"/>
                    <a:pt x="3680412" y="1578872"/>
                    <a:pt x="3682854" y="1580092"/>
                  </a:cubicBezTo>
                  <a:cubicBezTo>
                    <a:pt x="3684075" y="1581313"/>
                    <a:pt x="3690178" y="1582534"/>
                    <a:pt x="3691399" y="1582534"/>
                  </a:cubicBezTo>
                  <a:cubicBezTo>
                    <a:pt x="3693840" y="1583755"/>
                    <a:pt x="3696282" y="1584975"/>
                    <a:pt x="3699944" y="1586196"/>
                  </a:cubicBezTo>
                  <a:cubicBezTo>
                    <a:pt x="3702385" y="1587417"/>
                    <a:pt x="3703606" y="1587417"/>
                    <a:pt x="3706047" y="1588637"/>
                  </a:cubicBezTo>
                  <a:cubicBezTo>
                    <a:pt x="3708489" y="1589858"/>
                    <a:pt x="3709710" y="1591079"/>
                    <a:pt x="3710930" y="1592299"/>
                  </a:cubicBezTo>
                  <a:cubicBezTo>
                    <a:pt x="3710930" y="1592299"/>
                    <a:pt x="3710930" y="1592299"/>
                    <a:pt x="3710930" y="1592299"/>
                  </a:cubicBezTo>
                  <a:cubicBezTo>
                    <a:pt x="3709710" y="1593520"/>
                    <a:pt x="3710930" y="1591079"/>
                    <a:pt x="3707268" y="1592299"/>
                  </a:cubicBezTo>
                  <a:cubicBezTo>
                    <a:pt x="3704826" y="1593520"/>
                    <a:pt x="3704826" y="1593520"/>
                    <a:pt x="3701165" y="1589858"/>
                  </a:cubicBezTo>
                  <a:cubicBezTo>
                    <a:pt x="3699944" y="1588637"/>
                    <a:pt x="3697503" y="1587417"/>
                    <a:pt x="3695061" y="1587417"/>
                  </a:cubicBezTo>
                  <a:cubicBezTo>
                    <a:pt x="3695061" y="1587417"/>
                    <a:pt x="3696282" y="1584975"/>
                    <a:pt x="3693840" y="1586196"/>
                  </a:cubicBezTo>
                  <a:cubicBezTo>
                    <a:pt x="3693840" y="1586196"/>
                    <a:pt x="3692619" y="1586196"/>
                    <a:pt x="3691399" y="1584975"/>
                  </a:cubicBezTo>
                  <a:cubicBezTo>
                    <a:pt x="3690178" y="1582534"/>
                    <a:pt x="3688958" y="1583755"/>
                    <a:pt x="3687737" y="1584975"/>
                  </a:cubicBezTo>
                  <a:cubicBezTo>
                    <a:pt x="3686516" y="1586196"/>
                    <a:pt x="3686516" y="1587417"/>
                    <a:pt x="3684075" y="1584975"/>
                  </a:cubicBezTo>
                  <a:cubicBezTo>
                    <a:pt x="3682854" y="1583755"/>
                    <a:pt x="3680412" y="1581313"/>
                    <a:pt x="3680412" y="1583755"/>
                  </a:cubicBezTo>
                  <a:cubicBezTo>
                    <a:pt x="3680412" y="1584975"/>
                    <a:pt x="3679192" y="1584975"/>
                    <a:pt x="3679192" y="1584975"/>
                  </a:cubicBezTo>
                  <a:cubicBezTo>
                    <a:pt x="3677971" y="1584975"/>
                    <a:pt x="3677971" y="1582534"/>
                    <a:pt x="3675530" y="1582534"/>
                  </a:cubicBezTo>
                  <a:cubicBezTo>
                    <a:pt x="3674309" y="1582534"/>
                    <a:pt x="3673089" y="1582534"/>
                    <a:pt x="3673089" y="1582534"/>
                  </a:cubicBezTo>
                  <a:cubicBezTo>
                    <a:pt x="3671868" y="1583755"/>
                    <a:pt x="3671868" y="1582534"/>
                    <a:pt x="3670647" y="1581313"/>
                  </a:cubicBezTo>
                  <a:cubicBezTo>
                    <a:pt x="3668205" y="1578872"/>
                    <a:pt x="3669426" y="1580092"/>
                    <a:pt x="3668205" y="1580092"/>
                  </a:cubicBezTo>
                  <a:cubicBezTo>
                    <a:pt x="3666985" y="1580092"/>
                    <a:pt x="3668205" y="1580092"/>
                    <a:pt x="3665764" y="1580092"/>
                  </a:cubicBezTo>
                  <a:cubicBezTo>
                    <a:pt x="3664544" y="1580092"/>
                    <a:pt x="3663323" y="1578872"/>
                    <a:pt x="3663323" y="1578872"/>
                  </a:cubicBezTo>
                  <a:cubicBezTo>
                    <a:pt x="3662102" y="1578872"/>
                    <a:pt x="3662102" y="1577651"/>
                    <a:pt x="3662102" y="1577651"/>
                  </a:cubicBezTo>
                  <a:cubicBezTo>
                    <a:pt x="3659661" y="1577651"/>
                    <a:pt x="3658440" y="1576430"/>
                    <a:pt x="3657219" y="1576430"/>
                  </a:cubicBezTo>
                  <a:cubicBezTo>
                    <a:pt x="3654778" y="1577651"/>
                    <a:pt x="3654778" y="1577651"/>
                    <a:pt x="3651116" y="1576430"/>
                  </a:cubicBezTo>
                  <a:cubicBezTo>
                    <a:pt x="3649895" y="1576430"/>
                    <a:pt x="3651116" y="1576430"/>
                    <a:pt x="3651116" y="1578872"/>
                  </a:cubicBezTo>
                  <a:cubicBezTo>
                    <a:pt x="3652337" y="1580092"/>
                    <a:pt x="3652337" y="1581313"/>
                    <a:pt x="3653557" y="1580092"/>
                  </a:cubicBezTo>
                  <a:cubicBezTo>
                    <a:pt x="3653557" y="1580092"/>
                    <a:pt x="3655998" y="1581313"/>
                    <a:pt x="3657219" y="1581313"/>
                  </a:cubicBezTo>
                  <a:cubicBezTo>
                    <a:pt x="3658440" y="1581313"/>
                    <a:pt x="3662102" y="1581313"/>
                    <a:pt x="3664544" y="1583755"/>
                  </a:cubicBezTo>
                  <a:cubicBezTo>
                    <a:pt x="3665764" y="1584975"/>
                    <a:pt x="3671868" y="1586196"/>
                    <a:pt x="3671868" y="1587417"/>
                  </a:cubicBezTo>
                  <a:cubicBezTo>
                    <a:pt x="3673089" y="1588637"/>
                    <a:pt x="3675530" y="1589858"/>
                    <a:pt x="3676751" y="1591079"/>
                  </a:cubicBezTo>
                  <a:cubicBezTo>
                    <a:pt x="3677971" y="1593520"/>
                    <a:pt x="3680412" y="1595962"/>
                    <a:pt x="3682854" y="1597182"/>
                  </a:cubicBezTo>
                  <a:cubicBezTo>
                    <a:pt x="3684075" y="1597182"/>
                    <a:pt x="3690178" y="1598403"/>
                    <a:pt x="3691399" y="1598403"/>
                  </a:cubicBezTo>
                  <a:cubicBezTo>
                    <a:pt x="3693840" y="1599624"/>
                    <a:pt x="3697503" y="1600844"/>
                    <a:pt x="3699944" y="1602065"/>
                  </a:cubicBezTo>
                  <a:cubicBezTo>
                    <a:pt x="3702385" y="1603286"/>
                    <a:pt x="3703606" y="1603286"/>
                    <a:pt x="3706047" y="1604506"/>
                  </a:cubicBezTo>
                  <a:cubicBezTo>
                    <a:pt x="3708489" y="1605727"/>
                    <a:pt x="3709710" y="1606948"/>
                    <a:pt x="3712151" y="1608169"/>
                  </a:cubicBezTo>
                  <a:cubicBezTo>
                    <a:pt x="3710930" y="1608169"/>
                    <a:pt x="3710930" y="1609389"/>
                    <a:pt x="3710930" y="1610610"/>
                  </a:cubicBezTo>
                  <a:cubicBezTo>
                    <a:pt x="3709710" y="1611831"/>
                    <a:pt x="3710930" y="1609389"/>
                    <a:pt x="3707268" y="1610610"/>
                  </a:cubicBezTo>
                  <a:cubicBezTo>
                    <a:pt x="3704826" y="1611831"/>
                    <a:pt x="3704826" y="1613051"/>
                    <a:pt x="3701165" y="1609389"/>
                  </a:cubicBezTo>
                  <a:cubicBezTo>
                    <a:pt x="3699944" y="1608169"/>
                    <a:pt x="3697503" y="1606948"/>
                    <a:pt x="3695061" y="1608169"/>
                  </a:cubicBezTo>
                  <a:cubicBezTo>
                    <a:pt x="3695061" y="1608169"/>
                    <a:pt x="3696282" y="1605727"/>
                    <a:pt x="3693840" y="1606948"/>
                  </a:cubicBezTo>
                  <a:cubicBezTo>
                    <a:pt x="3693840" y="1606948"/>
                    <a:pt x="3692619" y="1606948"/>
                    <a:pt x="3692619" y="1605727"/>
                  </a:cubicBezTo>
                  <a:cubicBezTo>
                    <a:pt x="3691399" y="1603286"/>
                    <a:pt x="3690178" y="1604506"/>
                    <a:pt x="3688958" y="1605727"/>
                  </a:cubicBezTo>
                  <a:cubicBezTo>
                    <a:pt x="3687737" y="1606948"/>
                    <a:pt x="3687737" y="1608169"/>
                    <a:pt x="3685296" y="1605727"/>
                  </a:cubicBezTo>
                  <a:cubicBezTo>
                    <a:pt x="3684075" y="1604506"/>
                    <a:pt x="3681633" y="1602065"/>
                    <a:pt x="3681633" y="1604506"/>
                  </a:cubicBezTo>
                  <a:cubicBezTo>
                    <a:pt x="3681633" y="1605727"/>
                    <a:pt x="3680412" y="1605727"/>
                    <a:pt x="3680412" y="1605727"/>
                  </a:cubicBezTo>
                  <a:cubicBezTo>
                    <a:pt x="3679192" y="1605727"/>
                    <a:pt x="3679192" y="1603286"/>
                    <a:pt x="3676751" y="1603286"/>
                  </a:cubicBezTo>
                  <a:cubicBezTo>
                    <a:pt x="3675530" y="1603286"/>
                    <a:pt x="3674309" y="1603286"/>
                    <a:pt x="3674309" y="1603286"/>
                  </a:cubicBezTo>
                  <a:cubicBezTo>
                    <a:pt x="3674309" y="1604506"/>
                    <a:pt x="3673089" y="1603286"/>
                    <a:pt x="3670647" y="1602065"/>
                  </a:cubicBezTo>
                  <a:cubicBezTo>
                    <a:pt x="3668205" y="1599624"/>
                    <a:pt x="3669426" y="1600844"/>
                    <a:pt x="3666985" y="1600844"/>
                  </a:cubicBezTo>
                  <a:cubicBezTo>
                    <a:pt x="3665764" y="1600844"/>
                    <a:pt x="3666985" y="1600844"/>
                    <a:pt x="3664544" y="1600844"/>
                  </a:cubicBezTo>
                  <a:cubicBezTo>
                    <a:pt x="3663323" y="1600844"/>
                    <a:pt x="3662102" y="1599624"/>
                    <a:pt x="3662102" y="1599624"/>
                  </a:cubicBezTo>
                  <a:cubicBezTo>
                    <a:pt x="3660882" y="1599624"/>
                    <a:pt x="3660882" y="1598403"/>
                    <a:pt x="3659661" y="1598403"/>
                  </a:cubicBezTo>
                  <a:cubicBezTo>
                    <a:pt x="3658440" y="1598403"/>
                    <a:pt x="3657219" y="1598403"/>
                    <a:pt x="3655998" y="1598403"/>
                  </a:cubicBezTo>
                  <a:cubicBezTo>
                    <a:pt x="3655998" y="1598403"/>
                    <a:pt x="3655998" y="1598403"/>
                    <a:pt x="3655998" y="1598403"/>
                  </a:cubicBezTo>
                  <a:cubicBezTo>
                    <a:pt x="3653557" y="1597182"/>
                    <a:pt x="3653557" y="1594741"/>
                    <a:pt x="3652337" y="1594741"/>
                  </a:cubicBezTo>
                  <a:cubicBezTo>
                    <a:pt x="3651116" y="1594741"/>
                    <a:pt x="3649895" y="1594741"/>
                    <a:pt x="3649895" y="1593520"/>
                  </a:cubicBezTo>
                  <a:cubicBezTo>
                    <a:pt x="3649895" y="1592299"/>
                    <a:pt x="3649895" y="1591079"/>
                    <a:pt x="3649895" y="1588637"/>
                  </a:cubicBezTo>
                  <a:cubicBezTo>
                    <a:pt x="3649895" y="1587417"/>
                    <a:pt x="3648675" y="1588637"/>
                    <a:pt x="3647454" y="1591079"/>
                  </a:cubicBezTo>
                  <a:cubicBezTo>
                    <a:pt x="3646233" y="1593520"/>
                    <a:pt x="3646233" y="1594741"/>
                    <a:pt x="3647454" y="1594741"/>
                  </a:cubicBezTo>
                  <a:cubicBezTo>
                    <a:pt x="3647454" y="1594741"/>
                    <a:pt x="3648675" y="1597182"/>
                    <a:pt x="3649895" y="1598403"/>
                  </a:cubicBezTo>
                  <a:cubicBezTo>
                    <a:pt x="3649895" y="1598403"/>
                    <a:pt x="3651116" y="1599624"/>
                    <a:pt x="3652337" y="1600844"/>
                  </a:cubicBezTo>
                  <a:cubicBezTo>
                    <a:pt x="3652337" y="1600844"/>
                    <a:pt x="3651116" y="1600844"/>
                    <a:pt x="3651116" y="1600844"/>
                  </a:cubicBezTo>
                  <a:cubicBezTo>
                    <a:pt x="3649895" y="1600844"/>
                    <a:pt x="3651116" y="1602065"/>
                    <a:pt x="3652337" y="1602065"/>
                  </a:cubicBezTo>
                  <a:cubicBezTo>
                    <a:pt x="3653557" y="1603286"/>
                    <a:pt x="3654778" y="1603286"/>
                    <a:pt x="3654778" y="1603286"/>
                  </a:cubicBezTo>
                  <a:cubicBezTo>
                    <a:pt x="3654778" y="1603286"/>
                    <a:pt x="3654778" y="1603286"/>
                    <a:pt x="3654778" y="1603286"/>
                  </a:cubicBezTo>
                  <a:cubicBezTo>
                    <a:pt x="3655998" y="1604506"/>
                    <a:pt x="3655998" y="1604506"/>
                    <a:pt x="3655998" y="1605727"/>
                  </a:cubicBezTo>
                  <a:cubicBezTo>
                    <a:pt x="3655998" y="1606948"/>
                    <a:pt x="3658440" y="1608169"/>
                    <a:pt x="3659661" y="1609389"/>
                  </a:cubicBezTo>
                  <a:cubicBezTo>
                    <a:pt x="3660882" y="1610610"/>
                    <a:pt x="3663323" y="1610610"/>
                    <a:pt x="3663323" y="1611831"/>
                  </a:cubicBezTo>
                  <a:cubicBezTo>
                    <a:pt x="3664544" y="1613051"/>
                    <a:pt x="3666985" y="1614272"/>
                    <a:pt x="3668205" y="1616713"/>
                  </a:cubicBezTo>
                  <a:cubicBezTo>
                    <a:pt x="3669426" y="1619155"/>
                    <a:pt x="3671868" y="1622817"/>
                    <a:pt x="3674309" y="1624038"/>
                  </a:cubicBezTo>
                  <a:cubicBezTo>
                    <a:pt x="3675530" y="1625258"/>
                    <a:pt x="3682854" y="1625258"/>
                    <a:pt x="3684075" y="1626479"/>
                  </a:cubicBezTo>
                  <a:cubicBezTo>
                    <a:pt x="3687737" y="1627700"/>
                    <a:pt x="3691399" y="1628920"/>
                    <a:pt x="3695061" y="1630141"/>
                  </a:cubicBezTo>
                  <a:cubicBezTo>
                    <a:pt x="3697503" y="1631362"/>
                    <a:pt x="3699944" y="1631362"/>
                    <a:pt x="3702385" y="1632583"/>
                  </a:cubicBezTo>
                  <a:cubicBezTo>
                    <a:pt x="3707268" y="1635024"/>
                    <a:pt x="3708489" y="1636245"/>
                    <a:pt x="3712151" y="1637465"/>
                  </a:cubicBezTo>
                  <a:cubicBezTo>
                    <a:pt x="3712151" y="1637465"/>
                    <a:pt x="3710930" y="1638686"/>
                    <a:pt x="3710930" y="1638686"/>
                  </a:cubicBezTo>
                  <a:cubicBezTo>
                    <a:pt x="3709710" y="1639907"/>
                    <a:pt x="3710930" y="1637465"/>
                    <a:pt x="3707268" y="1638686"/>
                  </a:cubicBezTo>
                  <a:cubicBezTo>
                    <a:pt x="3704826" y="1639907"/>
                    <a:pt x="3704826" y="1641127"/>
                    <a:pt x="3701165" y="1636245"/>
                  </a:cubicBezTo>
                  <a:cubicBezTo>
                    <a:pt x="3699944" y="1635024"/>
                    <a:pt x="3697503" y="1633803"/>
                    <a:pt x="3695061" y="1635024"/>
                  </a:cubicBezTo>
                  <a:cubicBezTo>
                    <a:pt x="3695061" y="1635024"/>
                    <a:pt x="3696282" y="1632583"/>
                    <a:pt x="3693840" y="1633803"/>
                  </a:cubicBezTo>
                  <a:cubicBezTo>
                    <a:pt x="3693840" y="1633803"/>
                    <a:pt x="3692619" y="1633803"/>
                    <a:pt x="3691399" y="1632583"/>
                  </a:cubicBezTo>
                  <a:cubicBezTo>
                    <a:pt x="3688958" y="1630141"/>
                    <a:pt x="3688958" y="1631362"/>
                    <a:pt x="3687737" y="1632583"/>
                  </a:cubicBezTo>
                  <a:cubicBezTo>
                    <a:pt x="3686516" y="1633803"/>
                    <a:pt x="3686516" y="1635024"/>
                    <a:pt x="3684075" y="1632583"/>
                  </a:cubicBezTo>
                  <a:cubicBezTo>
                    <a:pt x="3682854" y="1631362"/>
                    <a:pt x="3680412" y="1628920"/>
                    <a:pt x="3680412" y="1631362"/>
                  </a:cubicBezTo>
                  <a:cubicBezTo>
                    <a:pt x="3680412" y="1632583"/>
                    <a:pt x="3679192" y="1632583"/>
                    <a:pt x="3679192" y="1632583"/>
                  </a:cubicBezTo>
                  <a:cubicBezTo>
                    <a:pt x="3677971" y="1632583"/>
                    <a:pt x="3677971" y="1630141"/>
                    <a:pt x="3675530" y="1630141"/>
                  </a:cubicBezTo>
                  <a:cubicBezTo>
                    <a:pt x="3674309" y="1630141"/>
                    <a:pt x="3673089" y="1630141"/>
                    <a:pt x="3673089" y="1630141"/>
                  </a:cubicBezTo>
                  <a:cubicBezTo>
                    <a:pt x="3673089" y="1631362"/>
                    <a:pt x="3671868" y="1630141"/>
                    <a:pt x="3670647" y="1628920"/>
                  </a:cubicBezTo>
                  <a:cubicBezTo>
                    <a:pt x="3668205" y="1626479"/>
                    <a:pt x="3669426" y="1627700"/>
                    <a:pt x="3668205" y="1627700"/>
                  </a:cubicBezTo>
                  <a:cubicBezTo>
                    <a:pt x="3666985" y="1627700"/>
                    <a:pt x="3668205" y="1627700"/>
                    <a:pt x="3665764" y="1627700"/>
                  </a:cubicBezTo>
                  <a:cubicBezTo>
                    <a:pt x="3664544" y="1627700"/>
                    <a:pt x="3664544" y="1626479"/>
                    <a:pt x="3663323" y="1626479"/>
                  </a:cubicBezTo>
                  <a:cubicBezTo>
                    <a:pt x="3662102" y="1626479"/>
                    <a:pt x="3662102" y="1625258"/>
                    <a:pt x="3662102" y="1625258"/>
                  </a:cubicBezTo>
                  <a:cubicBezTo>
                    <a:pt x="3659661" y="1625258"/>
                    <a:pt x="3658440" y="1622817"/>
                    <a:pt x="3657219" y="1622817"/>
                  </a:cubicBezTo>
                  <a:cubicBezTo>
                    <a:pt x="3654778" y="1624038"/>
                    <a:pt x="3654778" y="1622817"/>
                    <a:pt x="3652337" y="1619155"/>
                  </a:cubicBezTo>
                  <a:cubicBezTo>
                    <a:pt x="3652337" y="1617934"/>
                    <a:pt x="3651116" y="1619155"/>
                    <a:pt x="3651116" y="1621596"/>
                  </a:cubicBezTo>
                  <a:cubicBezTo>
                    <a:pt x="3651116" y="1622817"/>
                    <a:pt x="3652337" y="1624038"/>
                    <a:pt x="3652337" y="1624038"/>
                  </a:cubicBezTo>
                  <a:cubicBezTo>
                    <a:pt x="3652337" y="1624038"/>
                    <a:pt x="3654778" y="1626479"/>
                    <a:pt x="3654778" y="1626479"/>
                  </a:cubicBezTo>
                  <a:cubicBezTo>
                    <a:pt x="3654778" y="1626479"/>
                    <a:pt x="3655998" y="1626479"/>
                    <a:pt x="3657219" y="1627700"/>
                  </a:cubicBezTo>
                  <a:cubicBezTo>
                    <a:pt x="3658440" y="1628920"/>
                    <a:pt x="3659661" y="1628920"/>
                    <a:pt x="3660882" y="1630141"/>
                  </a:cubicBezTo>
                  <a:cubicBezTo>
                    <a:pt x="3662102" y="1631362"/>
                    <a:pt x="3663323" y="1631362"/>
                    <a:pt x="3664544" y="1631362"/>
                  </a:cubicBezTo>
                  <a:cubicBezTo>
                    <a:pt x="3665764" y="1631362"/>
                    <a:pt x="3668205" y="1632583"/>
                    <a:pt x="3668205" y="1632583"/>
                  </a:cubicBezTo>
                  <a:cubicBezTo>
                    <a:pt x="3669426" y="1633803"/>
                    <a:pt x="3671868" y="1633803"/>
                    <a:pt x="3673089" y="1636245"/>
                  </a:cubicBezTo>
                  <a:cubicBezTo>
                    <a:pt x="3673089" y="1636245"/>
                    <a:pt x="3674309" y="1637465"/>
                    <a:pt x="3674309" y="1638686"/>
                  </a:cubicBezTo>
                  <a:cubicBezTo>
                    <a:pt x="3674309" y="1639907"/>
                    <a:pt x="3673089" y="1639907"/>
                    <a:pt x="3673089" y="1639907"/>
                  </a:cubicBezTo>
                  <a:cubicBezTo>
                    <a:pt x="3671868" y="1639907"/>
                    <a:pt x="3671868" y="1637465"/>
                    <a:pt x="3669426" y="1637465"/>
                  </a:cubicBezTo>
                  <a:cubicBezTo>
                    <a:pt x="3668205" y="1637465"/>
                    <a:pt x="3666985" y="1637465"/>
                    <a:pt x="3666985" y="1637465"/>
                  </a:cubicBezTo>
                  <a:cubicBezTo>
                    <a:pt x="3665764" y="1638686"/>
                    <a:pt x="3664544" y="1637465"/>
                    <a:pt x="3663323" y="1636245"/>
                  </a:cubicBezTo>
                  <a:cubicBezTo>
                    <a:pt x="3660882" y="1633803"/>
                    <a:pt x="3662102" y="1635024"/>
                    <a:pt x="3659661" y="1635024"/>
                  </a:cubicBezTo>
                  <a:cubicBezTo>
                    <a:pt x="3658440" y="1635024"/>
                    <a:pt x="3659661" y="1635024"/>
                    <a:pt x="3657219" y="1635024"/>
                  </a:cubicBezTo>
                  <a:cubicBezTo>
                    <a:pt x="3655998" y="1635024"/>
                    <a:pt x="3654778" y="1633803"/>
                    <a:pt x="3654778" y="1633803"/>
                  </a:cubicBezTo>
                  <a:cubicBezTo>
                    <a:pt x="3653557" y="1633803"/>
                    <a:pt x="3653557" y="1632583"/>
                    <a:pt x="3653557" y="1632583"/>
                  </a:cubicBezTo>
                  <a:cubicBezTo>
                    <a:pt x="3651116" y="1632583"/>
                    <a:pt x="3649895" y="1630141"/>
                    <a:pt x="3648675" y="1631362"/>
                  </a:cubicBezTo>
                  <a:cubicBezTo>
                    <a:pt x="3646233" y="1632583"/>
                    <a:pt x="3646233" y="1632583"/>
                    <a:pt x="3642571" y="1630141"/>
                  </a:cubicBezTo>
                  <a:cubicBezTo>
                    <a:pt x="3641350" y="1630141"/>
                    <a:pt x="3641350" y="1630141"/>
                    <a:pt x="3642571" y="1632583"/>
                  </a:cubicBezTo>
                  <a:cubicBezTo>
                    <a:pt x="3643791" y="1633803"/>
                    <a:pt x="3643791" y="1635024"/>
                    <a:pt x="3645012" y="1633803"/>
                  </a:cubicBezTo>
                  <a:cubicBezTo>
                    <a:pt x="3645012" y="1633803"/>
                    <a:pt x="3647454" y="1635024"/>
                    <a:pt x="3648675" y="1635024"/>
                  </a:cubicBezTo>
                  <a:cubicBezTo>
                    <a:pt x="3649895" y="1635024"/>
                    <a:pt x="3653557" y="1635024"/>
                    <a:pt x="3655998" y="1638686"/>
                  </a:cubicBezTo>
                  <a:cubicBezTo>
                    <a:pt x="3657219" y="1639907"/>
                    <a:pt x="3663323" y="1641127"/>
                    <a:pt x="3664544" y="1642348"/>
                  </a:cubicBezTo>
                  <a:cubicBezTo>
                    <a:pt x="3665764" y="1643569"/>
                    <a:pt x="3668205" y="1644790"/>
                    <a:pt x="3669426" y="1646010"/>
                  </a:cubicBezTo>
                  <a:cubicBezTo>
                    <a:pt x="3670647" y="1648452"/>
                    <a:pt x="3673089" y="1650893"/>
                    <a:pt x="3675530" y="1653334"/>
                  </a:cubicBezTo>
                  <a:cubicBezTo>
                    <a:pt x="3675530" y="1653334"/>
                    <a:pt x="3676751" y="1653334"/>
                    <a:pt x="3677971" y="1653334"/>
                  </a:cubicBezTo>
                  <a:cubicBezTo>
                    <a:pt x="3677971" y="1653334"/>
                    <a:pt x="3677971" y="1653334"/>
                    <a:pt x="3677971" y="1653334"/>
                  </a:cubicBezTo>
                  <a:cubicBezTo>
                    <a:pt x="3676751" y="1654555"/>
                    <a:pt x="3676751" y="1655776"/>
                    <a:pt x="3674309" y="1653334"/>
                  </a:cubicBezTo>
                  <a:cubicBezTo>
                    <a:pt x="3673089" y="1652114"/>
                    <a:pt x="3670647" y="1649672"/>
                    <a:pt x="3670647" y="1652114"/>
                  </a:cubicBezTo>
                  <a:cubicBezTo>
                    <a:pt x="3670647" y="1653334"/>
                    <a:pt x="3669426" y="1653334"/>
                    <a:pt x="3669426" y="1653334"/>
                  </a:cubicBezTo>
                  <a:cubicBezTo>
                    <a:pt x="3668205" y="1653334"/>
                    <a:pt x="3668205" y="1650893"/>
                    <a:pt x="3665764" y="1650893"/>
                  </a:cubicBezTo>
                  <a:cubicBezTo>
                    <a:pt x="3664544" y="1650893"/>
                    <a:pt x="3663323" y="1650893"/>
                    <a:pt x="3663323" y="1650893"/>
                  </a:cubicBezTo>
                  <a:cubicBezTo>
                    <a:pt x="3662102" y="1652114"/>
                    <a:pt x="3660882" y="1650893"/>
                    <a:pt x="3659661" y="1649672"/>
                  </a:cubicBezTo>
                  <a:cubicBezTo>
                    <a:pt x="3657219" y="1647231"/>
                    <a:pt x="3658440" y="1648452"/>
                    <a:pt x="3657219" y="1648452"/>
                  </a:cubicBezTo>
                  <a:cubicBezTo>
                    <a:pt x="3655998" y="1648452"/>
                    <a:pt x="3657219" y="1648452"/>
                    <a:pt x="3654778" y="1648452"/>
                  </a:cubicBezTo>
                  <a:cubicBezTo>
                    <a:pt x="3653557" y="1648452"/>
                    <a:pt x="3653557" y="1647231"/>
                    <a:pt x="3652337" y="1647231"/>
                  </a:cubicBezTo>
                  <a:cubicBezTo>
                    <a:pt x="3651116" y="1647231"/>
                    <a:pt x="3651116" y="1646010"/>
                    <a:pt x="3651116" y="1646010"/>
                  </a:cubicBezTo>
                  <a:cubicBezTo>
                    <a:pt x="3648675" y="1646010"/>
                    <a:pt x="3647454" y="1643569"/>
                    <a:pt x="3646233" y="1643569"/>
                  </a:cubicBezTo>
                  <a:cubicBezTo>
                    <a:pt x="3643791" y="1644790"/>
                    <a:pt x="3643791" y="1643569"/>
                    <a:pt x="3640130" y="1641127"/>
                  </a:cubicBezTo>
                  <a:cubicBezTo>
                    <a:pt x="3638909" y="1639907"/>
                    <a:pt x="3638909" y="1641127"/>
                    <a:pt x="3640130" y="1643569"/>
                  </a:cubicBezTo>
                  <a:cubicBezTo>
                    <a:pt x="3640130" y="1644790"/>
                    <a:pt x="3641350" y="1646010"/>
                    <a:pt x="3641350" y="1646010"/>
                  </a:cubicBezTo>
                  <a:cubicBezTo>
                    <a:pt x="3641350" y="1646010"/>
                    <a:pt x="3643791" y="1647231"/>
                    <a:pt x="3645012" y="1648452"/>
                  </a:cubicBezTo>
                  <a:cubicBezTo>
                    <a:pt x="3646233" y="1648452"/>
                    <a:pt x="3649895" y="1649672"/>
                    <a:pt x="3652337" y="1653334"/>
                  </a:cubicBezTo>
                  <a:cubicBezTo>
                    <a:pt x="3652337" y="1654555"/>
                    <a:pt x="3654778" y="1654555"/>
                    <a:pt x="3655998" y="1655776"/>
                  </a:cubicBezTo>
                  <a:cubicBezTo>
                    <a:pt x="3657219" y="1656997"/>
                    <a:pt x="3659661" y="1656997"/>
                    <a:pt x="3659661" y="1658217"/>
                  </a:cubicBezTo>
                  <a:cubicBezTo>
                    <a:pt x="3660882" y="1659438"/>
                    <a:pt x="3663323" y="1660659"/>
                    <a:pt x="3664544" y="1661879"/>
                  </a:cubicBezTo>
                  <a:cubicBezTo>
                    <a:pt x="3664544" y="1663100"/>
                    <a:pt x="3665764" y="1663100"/>
                    <a:pt x="3665764" y="1664321"/>
                  </a:cubicBezTo>
                  <a:cubicBezTo>
                    <a:pt x="3665764" y="1664321"/>
                    <a:pt x="3664544" y="1665541"/>
                    <a:pt x="3664544" y="1664321"/>
                  </a:cubicBezTo>
                  <a:cubicBezTo>
                    <a:pt x="3663323" y="1664321"/>
                    <a:pt x="3663323" y="1661879"/>
                    <a:pt x="3660882" y="1661879"/>
                  </a:cubicBezTo>
                  <a:cubicBezTo>
                    <a:pt x="3659661" y="1661879"/>
                    <a:pt x="3658440" y="1661879"/>
                    <a:pt x="3658440" y="1663100"/>
                  </a:cubicBezTo>
                  <a:cubicBezTo>
                    <a:pt x="3658440" y="1664321"/>
                    <a:pt x="3655998" y="1663100"/>
                    <a:pt x="3654778" y="1661879"/>
                  </a:cubicBezTo>
                  <a:cubicBezTo>
                    <a:pt x="3651116" y="1659438"/>
                    <a:pt x="3652337" y="1660659"/>
                    <a:pt x="3651116" y="1660659"/>
                  </a:cubicBezTo>
                  <a:cubicBezTo>
                    <a:pt x="3649895" y="1660659"/>
                    <a:pt x="3651116" y="1660659"/>
                    <a:pt x="3648675" y="1660659"/>
                  </a:cubicBezTo>
                  <a:cubicBezTo>
                    <a:pt x="3647454" y="1660659"/>
                    <a:pt x="3646233" y="1660659"/>
                    <a:pt x="3646233" y="1660659"/>
                  </a:cubicBezTo>
                  <a:cubicBezTo>
                    <a:pt x="3645012" y="1660659"/>
                    <a:pt x="3643791" y="1659438"/>
                    <a:pt x="3643791" y="1659438"/>
                  </a:cubicBezTo>
                  <a:cubicBezTo>
                    <a:pt x="3641350" y="1659438"/>
                    <a:pt x="3638909" y="1658217"/>
                    <a:pt x="3637688" y="1659438"/>
                  </a:cubicBezTo>
                  <a:cubicBezTo>
                    <a:pt x="3635247" y="1661879"/>
                    <a:pt x="3635247" y="1660659"/>
                    <a:pt x="3631584" y="1659438"/>
                  </a:cubicBezTo>
                  <a:cubicBezTo>
                    <a:pt x="3630364" y="1659438"/>
                    <a:pt x="3631584" y="1660659"/>
                    <a:pt x="3632805" y="1661879"/>
                  </a:cubicBezTo>
                  <a:cubicBezTo>
                    <a:pt x="3634026" y="1663100"/>
                    <a:pt x="3635247" y="1663100"/>
                    <a:pt x="3635247" y="1663100"/>
                  </a:cubicBezTo>
                  <a:cubicBezTo>
                    <a:pt x="3635247" y="1663100"/>
                    <a:pt x="3637688" y="1663100"/>
                    <a:pt x="3638909" y="1663100"/>
                  </a:cubicBezTo>
                  <a:cubicBezTo>
                    <a:pt x="3640130" y="1663100"/>
                    <a:pt x="3643791" y="1661879"/>
                    <a:pt x="3647454" y="1664321"/>
                  </a:cubicBezTo>
                  <a:cubicBezTo>
                    <a:pt x="3648675" y="1665541"/>
                    <a:pt x="3654778" y="1665541"/>
                    <a:pt x="3657219" y="1666762"/>
                  </a:cubicBezTo>
                  <a:cubicBezTo>
                    <a:pt x="3658440" y="1667983"/>
                    <a:pt x="3662102" y="1667983"/>
                    <a:pt x="3663323" y="1670424"/>
                  </a:cubicBezTo>
                  <a:cubicBezTo>
                    <a:pt x="3665764" y="1672866"/>
                    <a:pt x="3668205" y="1675307"/>
                    <a:pt x="3671868" y="1676528"/>
                  </a:cubicBezTo>
                  <a:cubicBezTo>
                    <a:pt x="3673089" y="1676528"/>
                    <a:pt x="3680412" y="1676528"/>
                    <a:pt x="3681633" y="1676528"/>
                  </a:cubicBezTo>
                  <a:cubicBezTo>
                    <a:pt x="3685296" y="1677748"/>
                    <a:pt x="3688958" y="1677748"/>
                    <a:pt x="3692619" y="1678969"/>
                  </a:cubicBezTo>
                  <a:cubicBezTo>
                    <a:pt x="3695061" y="1680190"/>
                    <a:pt x="3697503" y="1680190"/>
                    <a:pt x="3699944" y="1681411"/>
                  </a:cubicBezTo>
                  <a:cubicBezTo>
                    <a:pt x="3707268" y="1683852"/>
                    <a:pt x="3706047" y="1686293"/>
                    <a:pt x="3713372" y="1686293"/>
                  </a:cubicBezTo>
                  <a:cubicBezTo>
                    <a:pt x="3713372" y="1686293"/>
                    <a:pt x="3714592" y="1686293"/>
                    <a:pt x="3714592" y="1686293"/>
                  </a:cubicBezTo>
                  <a:cubicBezTo>
                    <a:pt x="3714592" y="1686293"/>
                    <a:pt x="3714592" y="1686293"/>
                    <a:pt x="3714592" y="1687514"/>
                  </a:cubicBezTo>
                  <a:cubicBezTo>
                    <a:pt x="3713372" y="1688735"/>
                    <a:pt x="3710930" y="1682631"/>
                    <a:pt x="3710930" y="1688735"/>
                  </a:cubicBezTo>
                  <a:cubicBezTo>
                    <a:pt x="3710930" y="1689955"/>
                    <a:pt x="3709710" y="1688735"/>
                    <a:pt x="3709710" y="1687514"/>
                  </a:cubicBezTo>
                  <a:cubicBezTo>
                    <a:pt x="3707268" y="1683852"/>
                    <a:pt x="3706047" y="1686293"/>
                    <a:pt x="3704826" y="1688735"/>
                  </a:cubicBezTo>
                  <a:cubicBezTo>
                    <a:pt x="3703606" y="1691176"/>
                    <a:pt x="3704826" y="1687514"/>
                    <a:pt x="3699944" y="1689955"/>
                  </a:cubicBezTo>
                  <a:cubicBezTo>
                    <a:pt x="3697503" y="1691176"/>
                    <a:pt x="3697503" y="1692397"/>
                    <a:pt x="3691399" y="1688735"/>
                  </a:cubicBezTo>
                  <a:cubicBezTo>
                    <a:pt x="3688958" y="1687514"/>
                    <a:pt x="3685296" y="1686293"/>
                    <a:pt x="3682854" y="1688735"/>
                  </a:cubicBezTo>
                  <a:cubicBezTo>
                    <a:pt x="3682854" y="1688735"/>
                    <a:pt x="3682854" y="1685073"/>
                    <a:pt x="3680412" y="1687514"/>
                  </a:cubicBezTo>
                  <a:cubicBezTo>
                    <a:pt x="3680412" y="1687514"/>
                    <a:pt x="3679192" y="1687514"/>
                    <a:pt x="3677971" y="1686293"/>
                  </a:cubicBezTo>
                  <a:cubicBezTo>
                    <a:pt x="3674309" y="1683852"/>
                    <a:pt x="3674309" y="1686293"/>
                    <a:pt x="3674309" y="1687514"/>
                  </a:cubicBezTo>
                  <a:cubicBezTo>
                    <a:pt x="3673089" y="1688735"/>
                    <a:pt x="3673089" y="1689955"/>
                    <a:pt x="3670647" y="1688735"/>
                  </a:cubicBezTo>
                  <a:cubicBezTo>
                    <a:pt x="3668205" y="1687514"/>
                    <a:pt x="3665764" y="1685073"/>
                    <a:pt x="3665764" y="1687514"/>
                  </a:cubicBezTo>
                  <a:cubicBezTo>
                    <a:pt x="3665764" y="1688735"/>
                    <a:pt x="3665764" y="1689955"/>
                    <a:pt x="3664544" y="1688735"/>
                  </a:cubicBezTo>
                  <a:cubicBezTo>
                    <a:pt x="3663323" y="1688735"/>
                    <a:pt x="3662102" y="1685073"/>
                    <a:pt x="3659661" y="1686293"/>
                  </a:cubicBezTo>
                  <a:cubicBezTo>
                    <a:pt x="3658440" y="1686293"/>
                    <a:pt x="3657219" y="1686293"/>
                    <a:pt x="3657219" y="1687514"/>
                  </a:cubicBezTo>
                  <a:cubicBezTo>
                    <a:pt x="3657219" y="1688735"/>
                    <a:pt x="3654778" y="1687514"/>
                    <a:pt x="3653557" y="1686293"/>
                  </a:cubicBezTo>
                  <a:cubicBezTo>
                    <a:pt x="3649895" y="1683852"/>
                    <a:pt x="3651116" y="1685073"/>
                    <a:pt x="3649895" y="1686293"/>
                  </a:cubicBezTo>
                  <a:cubicBezTo>
                    <a:pt x="3648675" y="1686293"/>
                    <a:pt x="3649895" y="1686293"/>
                    <a:pt x="3647454" y="1686293"/>
                  </a:cubicBezTo>
                  <a:cubicBezTo>
                    <a:pt x="3646233" y="1686293"/>
                    <a:pt x="3645012" y="1686293"/>
                    <a:pt x="3643791" y="1686293"/>
                  </a:cubicBezTo>
                  <a:cubicBezTo>
                    <a:pt x="3642571" y="1686293"/>
                    <a:pt x="3641350" y="1685073"/>
                    <a:pt x="3641350" y="1685073"/>
                  </a:cubicBezTo>
                  <a:cubicBezTo>
                    <a:pt x="3638909" y="1685073"/>
                    <a:pt x="3635247" y="1683852"/>
                    <a:pt x="3634026" y="1685073"/>
                  </a:cubicBezTo>
                  <a:cubicBezTo>
                    <a:pt x="3631584" y="1687514"/>
                    <a:pt x="3631584" y="1686293"/>
                    <a:pt x="3626702" y="1685073"/>
                  </a:cubicBezTo>
                  <a:cubicBezTo>
                    <a:pt x="3625481" y="1685073"/>
                    <a:pt x="3626702" y="1686293"/>
                    <a:pt x="3627923" y="1687514"/>
                  </a:cubicBezTo>
                  <a:cubicBezTo>
                    <a:pt x="3629143" y="1688735"/>
                    <a:pt x="3630364" y="1689955"/>
                    <a:pt x="3631584" y="1688735"/>
                  </a:cubicBezTo>
                  <a:cubicBezTo>
                    <a:pt x="3631584" y="1688735"/>
                    <a:pt x="3635247" y="1688735"/>
                    <a:pt x="3636468" y="1688735"/>
                  </a:cubicBezTo>
                  <a:cubicBezTo>
                    <a:pt x="3637688" y="1688735"/>
                    <a:pt x="3642571" y="1687514"/>
                    <a:pt x="3646233" y="1691176"/>
                  </a:cubicBezTo>
                  <a:cubicBezTo>
                    <a:pt x="3648675" y="1692397"/>
                    <a:pt x="3654778" y="1692397"/>
                    <a:pt x="3657219" y="1693618"/>
                  </a:cubicBezTo>
                  <a:cubicBezTo>
                    <a:pt x="3659661" y="1694838"/>
                    <a:pt x="3662102" y="1694838"/>
                    <a:pt x="3664544" y="1697280"/>
                  </a:cubicBezTo>
                  <a:cubicBezTo>
                    <a:pt x="3664544" y="1697280"/>
                    <a:pt x="3664544" y="1697280"/>
                    <a:pt x="3665764" y="1698500"/>
                  </a:cubicBezTo>
                  <a:cubicBezTo>
                    <a:pt x="3665764" y="1698500"/>
                    <a:pt x="3665764" y="1698500"/>
                    <a:pt x="3664544" y="1698500"/>
                  </a:cubicBezTo>
                  <a:cubicBezTo>
                    <a:pt x="3663323" y="1698500"/>
                    <a:pt x="3662102" y="1698500"/>
                    <a:pt x="3662102" y="1698500"/>
                  </a:cubicBezTo>
                  <a:cubicBezTo>
                    <a:pt x="3659661" y="1698500"/>
                    <a:pt x="3657219" y="1698500"/>
                    <a:pt x="3657219" y="1699721"/>
                  </a:cubicBezTo>
                  <a:cubicBezTo>
                    <a:pt x="3655998" y="1702162"/>
                    <a:pt x="3655998" y="1700942"/>
                    <a:pt x="3652337" y="1700942"/>
                  </a:cubicBezTo>
                  <a:cubicBezTo>
                    <a:pt x="3651116" y="1700942"/>
                    <a:pt x="3652337" y="1702162"/>
                    <a:pt x="3653557" y="1702162"/>
                  </a:cubicBezTo>
                  <a:cubicBezTo>
                    <a:pt x="3654778" y="1702162"/>
                    <a:pt x="3655998" y="1703383"/>
                    <a:pt x="3655998" y="1702162"/>
                  </a:cubicBezTo>
                  <a:cubicBezTo>
                    <a:pt x="3655998" y="1702162"/>
                    <a:pt x="3658440" y="1702162"/>
                    <a:pt x="3658440" y="1702162"/>
                  </a:cubicBezTo>
                  <a:cubicBezTo>
                    <a:pt x="3659661" y="1702162"/>
                    <a:pt x="3662102" y="1700942"/>
                    <a:pt x="3665764" y="1702162"/>
                  </a:cubicBezTo>
                  <a:cubicBezTo>
                    <a:pt x="3666985" y="1702162"/>
                    <a:pt x="3669426" y="1702162"/>
                    <a:pt x="3670647" y="1703383"/>
                  </a:cubicBezTo>
                  <a:cubicBezTo>
                    <a:pt x="3671868" y="1703383"/>
                    <a:pt x="3671868" y="1704604"/>
                    <a:pt x="3673089" y="1704604"/>
                  </a:cubicBezTo>
                  <a:cubicBezTo>
                    <a:pt x="3673089" y="1704604"/>
                    <a:pt x="3673089" y="1704604"/>
                    <a:pt x="3674309" y="1704604"/>
                  </a:cubicBezTo>
                  <a:cubicBezTo>
                    <a:pt x="3675530" y="1705825"/>
                    <a:pt x="3677971" y="1705825"/>
                    <a:pt x="3679192" y="1707045"/>
                  </a:cubicBezTo>
                  <a:cubicBezTo>
                    <a:pt x="3679192" y="1707045"/>
                    <a:pt x="3680412" y="1708266"/>
                    <a:pt x="3681633" y="1709487"/>
                  </a:cubicBezTo>
                  <a:cubicBezTo>
                    <a:pt x="3681633" y="1709487"/>
                    <a:pt x="3680412" y="1709487"/>
                    <a:pt x="3680412" y="1709487"/>
                  </a:cubicBezTo>
                  <a:cubicBezTo>
                    <a:pt x="3680412" y="1709487"/>
                    <a:pt x="3679192" y="1709487"/>
                    <a:pt x="3677971" y="1708266"/>
                  </a:cubicBezTo>
                  <a:cubicBezTo>
                    <a:pt x="3675530" y="1704604"/>
                    <a:pt x="3674309" y="1707045"/>
                    <a:pt x="3673089" y="1708266"/>
                  </a:cubicBezTo>
                  <a:cubicBezTo>
                    <a:pt x="3671868" y="1709487"/>
                    <a:pt x="3671868" y="1710707"/>
                    <a:pt x="3668205" y="1709487"/>
                  </a:cubicBezTo>
                  <a:cubicBezTo>
                    <a:pt x="3665764" y="1708266"/>
                    <a:pt x="3663323" y="1704604"/>
                    <a:pt x="3663323" y="1708266"/>
                  </a:cubicBezTo>
                  <a:cubicBezTo>
                    <a:pt x="3663323" y="1709487"/>
                    <a:pt x="3662102" y="1709487"/>
                    <a:pt x="3660882" y="1709487"/>
                  </a:cubicBezTo>
                  <a:cubicBezTo>
                    <a:pt x="3659661" y="1709487"/>
                    <a:pt x="3659661" y="1705825"/>
                    <a:pt x="3655998" y="1707045"/>
                  </a:cubicBezTo>
                  <a:cubicBezTo>
                    <a:pt x="3654778" y="1707045"/>
                    <a:pt x="3653557" y="1707045"/>
                    <a:pt x="3653557" y="1708266"/>
                  </a:cubicBezTo>
                  <a:cubicBezTo>
                    <a:pt x="3653557" y="1709487"/>
                    <a:pt x="3651116" y="1708266"/>
                    <a:pt x="3649895" y="1707045"/>
                  </a:cubicBezTo>
                  <a:cubicBezTo>
                    <a:pt x="3646233" y="1704604"/>
                    <a:pt x="3647454" y="1705825"/>
                    <a:pt x="3646233" y="1705825"/>
                  </a:cubicBezTo>
                  <a:cubicBezTo>
                    <a:pt x="3645012" y="1705825"/>
                    <a:pt x="3646233" y="1705825"/>
                    <a:pt x="3643791" y="1705825"/>
                  </a:cubicBezTo>
                  <a:cubicBezTo>
                    <a:pt x="3642571" y="1705825"/>
                    <a:pt x="3641350" y="1704604"/>
                    <a:pt x="3640130" y="1704604"/>
                  </a:cubicBezTo>
                  <a:cubicBezTo>
                    <a:pt x="3638909" y="1704604"/>
                    <a:pt x="3637688" y="1703383"/>
                    <a:pt x="3637688" y="1703383"/>
                  </a:cubicBezTo>
                  <a:cubicBezTo>
                    <a:pt x="3635247" y="1703383"/>
                    <a:pt x="3631584" y="1702162"/>
                    <a:pt x="3630364" y="1703383"/>
                  </a:cubicBezTo>
                  <a:cubicBezTo>
                    <a:pt x="3627923" y="1705825"/>
                    <a:pt x="3627923" y="1704604"/>
                    <a:pt x="3623040" y="1703383"/>
                  </a:cubicBezTo>
                  <a:cubicBezTo>
                    <a:pt x="3621819" y="1703383"/>
                    <a:pt x="3621819" y="1704604"/>
                    <a:pt x="3624261" y="1705825"/>
                  </a:cubicBezTo>
                  <a:cubicBezTo>
                    <a:pt x="3625481" y="1707045"/>
                    <a:pt x="3626702" y="1708266"/>
                    <a:pt x="3626702" y="1707045"/>
                  </a:cubicBezTo>
                  <a:cubicBezTo>
                    <a:pt x="3626702" y="1707045"/>
                    <a:pt x="3629143" y="1708266"/>
                    <a:pt x="3631584" y="1708266"/>
                  </a:cubicBezTo>
                  <a:cubicBezTo>
                    <a:pt x="3632805" y="1708266"/>
                    <a:pt x="3637688" y="1708266"/>
                    <a:pt x="3641350" y="1710707"/>
                  </a:cubicBezTo>
                  <a:cubicBezTo>
                    <a:pt x="3643791" y="1711928"/>
                    <a:pt x="3649895" y="1711928"/>
                    <a:pt x="3652337" y="1714369"/>
                  </a:cubicBezTo>
                  <a:cubicBezTo>
                    <a:pt x="3653557" y="1715590"/>
                    <a:pt x="3657219" y="1716811"/>
                    <a:pt x="3658440" y="1718032"/>
                  </a:cubicBezTo>
                  <a:cubicBezTo>
                    <a:pt x="3659661" y="1719252"/>
                    <a:pt x="3662102" y="1721694"/>
                    <a:pt x="3664544" y="1724135"/>
                  </a:cubicBezTo>
                  <a:cubicBezTo>
                    <a:pt x="3663323" y="1725356"/>
                    <a:pt x="3663323" y="1726576"/>
                    <a:pt x="3660882" y="1725356"/>
                  </a:cubicBezTo>
                  <a:cubicBezTo>
                    <a:pt x="3659661" y="1724135"/>
                    <a:pt x="3655998" y="1720473"/>
                    <a:pt x="3655998" y="1724135"/>
                  </a:cubicBezTo>
                  <a:cubicBezTo>
                    <a:pt x="3655998" y="1725356"/>
                    <a:pt x="3654778" y="1725356"/>
                    <a:pt x="3653557" y="1725356"/>
                  </a:cubicBezTo>
                  <a:cubicBezTo>
                    <a:pt x="3652337" y="1725356"/>
                    <a:pt x="3652337" y="1721694"/>
                    <a:pt x="3648675" y="1722914"/>
                  </a:cubicBezTo>
                  <a:cubicBezTo>
                    <a:pt x="3647454" y="1722914"/>
                    <a:pt x="3646233" y="1722914"/>
                    <a:pt x="3646233" y="1724135"/>
                  </a:cubicBezTo>
                  <a:cubicBezTo>
                    <a:pt x="3646233" y="1725356"/>
                    <a:pt x="3643791" y="1724135"/>
                    <a:pt x="3642571" y="1722914"/>
                  </a:cubicBezTo>
                  <a:cubicBezTo>
                    <a:pt x="3638909" y="1720473"/>
                    <a:pt x="3640130" y="1721694"/>
                    <a:pt x="3638909" y="1721694"/>
                  </a:cubicBezTo>
                  <a:cubicBezTo>
                    <a:pt x="3637688" y="1721694"/>
                    <a:pt x="3638909" y="1721694"/>
                    <a:pt x="3636468" y="1721694"/>
                  </a:cubicBezTo>
                  <a:cubicBezTo>
                    <a:pt x="3635247" y="1721694"/>
                    <a:pt x="3634026" y="1720473"/>
                    <a:pt x="3632805" y="1720473"/>
                  </a:cubicBezTo>
                  <a:cubicBezTo>
                    <a:pt x="3631584" y="1720473"/>
                    <a:pt x="3630364" y="1719252"/>
                    <a:pt x="3630364" y="1719252"/>
                  </a:cubicBezTo>
                  <a:cubicBezTo>
                    <a:pt x="3627923" y="1719252"/>
                    <a:pt x="3625481" y="1718032"/>
                    <a:pt x="3623040" y="1719252"/>
                  </a:cubicBezTo>
                  <a:cubicBezTo>
                    <a:pt x="3620598" y="1721694"/>
                    <a:pt x="3620598" y="1720473"/>
                    <a:pt x="3615715" y="1719252"/>
                  </a:cubicBezTo>
                  <a:cubicBezTo>
                    <a:pt x="3614495" y="1719252"/>
                    <a:pt x="3614495" y="1719252"/>
                    <a:pt x="3615715" y="1720473"/>
                  </a:cubicBezTo>
                  <a:cubicBezTo>
                    <a:pt x="3615715" y="1720473"/>
                    <a:pt x="3615715" y="1720473"/>
                    <a:pt x="3615715" y="1720473"/>
                  </a:cubicBezTo>
                  <a:cubicBezTo>
                    <a:pt x="3613274" y="1720473"/>
                    <a:pt x="3616936" y="1732680"/>
                    <a:pt x="3619377" y="1735121"/>
                  </a:cubicBezTo>
                  <a:cubicBezTo>
                    <a:pt x="3620598" y="1737563"/>
                    <a:pt x="3625481" y="1740004"/>
                    <a:pt x="3626702" y="1742446"/>
                  </a:cubicBezTo>
                  <a:cubicBezTo>
                    <a:pt x="3629143" y="1747328"/>
                    <a:pt x="3631584" y="1753432"/>
                    <a:pt x="3636468" y="1755873"/>
                  </a:cubicBezTo>
                  <a:cubicBezTo>
                    <a:pt x="3637688" y="1757094"/>
                    <a:pt x="3641350" y="1757094"/>
                    <a:pt x="3645012" y="1758315"/>
                  </a:cubicBezTo>
                  <a:cubicBezTo>
                    <a:pt x="3648675" y="1759535"/>
                    <a:pt x="3652337" y="1759535"/>
                    <a:pt x="3653557" y="1759535"/>
                  </a:cubicBezTo>
                  <a:cubicBezTo>
                    <a:pt x="3658440" y="1760756"/>
                    <a:pt x="3663323" y="1763197"/>
                    <a:pt x="3668205" y="1764418"/>
                  </a:cubicBezTo>
                  <a:cubicBezTo>
                    <a:pt x="3668205" y="1764418"/>
                    <a:pt x="3666985" y="1764418"/>
                    <a:pt x="3666985" y="1765639"/>
                  </a:cubicBezTo>
                  <a:cubicBezTo>
                    <a:pt x="3666985" y="1765639"/>
                    <a:pt x="3665764" y="1765639"/>
                    <a:pt x="3663323" y="1764418"/>
                  </a:cubicBezTo>
                  <a:cubicBezTo>
                    <a:pt x="3659661" y="1761977"/>
                    <a:pt x="3659661" y="1764418"/>
                    <a:pt x="3658440" y="1765639"/>
                  </a:cubicBezTo>
                  <a:cubicBezTo>
                    <a:pt x="3657219" y="1766860"/>
                    <a:pt x="3658440" y="1769301"/>
                    <a:pt x="3653557" y="1766860"/>
                  </a:cubicBezTo>
                  <a:cubicBezTo>
                    <a:pt x="3651116" y="1765639"/>
                    <a:pt x="3647454" y="1763197"/>
                    <a:pt x="3647454" y="1765639"/>
                  </a:cubicBezTo>
                  <a:cubicBezTo>
                    <a:pt x="3647454" y="1766860"/>
                    <a:pt x="3647454" y="1768080"/>
                    <a:pt x="3646233" y="1768080"/>
                  </a:cubicBezTo>
                  <a:cubicBezTo>
                    <a:pt x="3645012" y="1768080"/>
                    <a:pt x="3643791" y="1764418"/>
                    <a:pt x="3641350" y="1765639"/>
                  </a:cubicBezTo>
                  <a:cubicBezTo>
                    <a:pt x="3640130" y="1765639"/>
                    <a:pt x="3638909" y="1765639"/>
                    <a:pt x="3638909" y="1766860"/>
                  </a:cubicBezTo>
                  <a:cubicBezTo>
                    <a:pt x="3638909" y="1769301"/>
                    <a:pt x="3636468" y="1768080"/>
                    <a:pt x="3634026" y="1766860"/>
                  </a:cubicBezTo>
                  <a:cubicBezTo>
                    <a:pt x="3629143" y="1764418"/>
                    <a:pt x="3631584" y="1765639"/>
                    <a:pt x="3629143" y="1766860"/>
                  </a:cubicBezTo>
                  <a:cubicBezTo>
                    <a:pt x="3627923" y="1766860"/>
                    <a:pt x="3627923" y="1766860"/>
                    <a:pt x="3625481" y="1768080"/>
                  </a:cubicBezTo>
                  <a:cubicBezTo>
                    <a:pt x="3624261" y="1768080"/>
                    <a:pt x="3623040" y="1768080"/>
                    <a:pt x="3621819" y="1768080"/>
                  </a:cubicBezTo>
                  <a:cubicBezTo>
                    <a:pt x="3620598" y="1768080"/>
                    <a:pt x="3619377" y="1766860"/>
                    <a:pt x="3619377" y="1766860"/>
                  </a:cubicBezTo>
                  <a:cubicBezTo>
                    <a:pt x="3616936" y="1766860"/>
                    <a:pt x="3613274" y="1765639"/>
                    <a:pt x="3612054" y="1768080"/>
                  </a:cubicBezTo>
                  <a:cubicBezTo>
                    <a:pt x="3609612" y="1770522"/>
                    <a:pt x="3609612" y="1769301"/>
                    <a:pt x="3604729" y="1769301"/>
                  </a:cubicBezTo>
                  <a:cubicBezTo>
                    <a:pt x="3603508" y="1769301"/>
                    <a:pt x="3604729" y="1770522"/>
                    <a:pt x="3605950" y="1771742"/>
                  </a:cubicBezTo>
                  <a:cubicBezTo>
                    <a:pt x="3607170" y="1772963"/>
                    <a:pt x="3609612" y="1774184"/>
                    <a:pt x="3609612" y="1772963"/>
                  </a:cubicBezTo>
                  <a:cubicBezTo>
                    <a:pt x="3609612" y="1772963"/>
                    <a:pt x="3613274" y="1772963"/>
                    <a:pt x="3614495" y="1772963"/>
                  </a:cubicBezTo>
                  <a:cubicBezTo>
                    <a:pt x="3615715" y="1772963"/>
                    <a:pt x="3620598" y="1771742"/>
                    <a:pt x="3625481" y="1774184"/>
                  </a:cubicBezTo>
                  <a:cubicBezTo>
                    <a:pt x="3627923" y="1775405"/>
                    <a:pt x="3635247" y="1774184"/>
                    <a:pt x="3637688" y="1776625"/>
                  </a:cubicBezTo>
                  <a:cubicBezTo>
                    <a:pt x="3640130" y="1777846"/>
                    <a:pt x="3643791" y="1777846"/>
                    <a:pt x="3646233" y="1779067"/>
                  </a:cubicBezTo>
                  <a:cubicBezTo>
                    <a:pt x="3647454" y="1780287"/>
                    <a:pt x="3649895" y="1781508"/>
                    <a:pt x="3651116" y="1782729"/>
                  </a:cubicBezTo>
                  <a:cubicBezTo>
                    <a:pt x="3652337" y="1782729"/>
                    <a:pt x="3653557" y="1783949"/>
                    <a:pt x="3653557" y="1783949"/>
                  </a:cubicBezTo>
                  <a:cubicBezTo>
                    <a:pt x="3653557" y="1783949"/>
                    <a:pt x="3653557" y="1783949"/>
                    <a:pt x="3653557" y="1783949"/>
                  </a:cubicBezTo>
                  <a:cubicBezTo>
                    <a:pt x="3653557" y="1785170"/>
                    <a:pt x="3652337" y="1786391"/>
                    <a:pt x="3651116" y="1786391"/>
                  </a:cubicBezTo>
                  <a:cubicBezTo>
                    <a:pt x="3649895" y="1786391"/>
                    <a:pt x="3648675" y="1782729"/>
                    <a:pt x="3646233" y="1782729"/>
                  </a:cubicBezTo>
                  <a:cubicBezTo>
                    <a:pt x="3645012" y="1782729"/>
                    <a:pt x="3643791" y="1782729"/>
                    <a:pt x="3642571" y="1783949"/>
                  </a:cubicBezTo>
                  <a:cubicBezTo>
                    <a:pt x="3641350" y="1786391"/>
                    <a:pt x="3640130" y="1783949"/>
                    <a:pt x="3637688" y="1782729"/>
                  </a:cubicBezTo>
                  <a:cubicBezTo>
                    <a:pt x="3634026" y="1779067"/>
                    <a:pt x="3635247" y="1780287"/>
                    <a:pt x="3632805" y="1781508"/>
                  </a:cubicBezTo>
                  <a:cubicBezTo>
                    <a:pt x="3631584" y="1781508"/>
                    <a:pt x="3632805" y="1781508"/>
                    <a:pt x="3629143" y="1781508"/>
                  </a:cubicBezTo>
                  <a:cubicBezTo>
                    <a:pt x="3627923" y="1781508"/>
                    <a:pt x="3626702" y="1780287"/>
                    <a:pt x="3625481" y="1780287"/>
                  </a:cubicBezTo>
                  <a:cubicBezTo>
                    <a:pt x="3624261" y="1780287"/>
                    <a:pt x="3623040" y="1779067"/>
                    <a:pt x="3623040" y="1779067"/>
                  </a:cubicBezTo>
                  <a:cubicBezTo>
                    <a:pt x="3619377" y="1779067"/>
                    <a:pt x="3616936" y="1776625"/>
                    <a:pt x="3614495" y="1777846"/>
                  </a:cubicBezTo>
                  <a:cubicBezTo>
                    <a:pt x="3610833" y="1780287"/>
                    <a:pt x="3610833" y="1779067"/>
                    <a:pt x="3605950" y="1776625"/>
                  </a:cubicBezTo>
                  <a:cubicBezTo>
                    <a:pt x="3604729" y="1775405"/>
                    <a:pt x="3604729" y="1777846"/>
                    <a:pt x="3605950" y="1779067"/>
                  </a:cubicBezTo>
                  <a:cubicBezTo>
                    <a:pt x="3607170" y="1780287"/>
                    <a:pt x="3608391" y="1782729"/>
                    <a:pt x="3609612" y="1781508"/>
                  </a:cubicBezTo>
                  <a:cubicBezTo>
                    <a:pt x="3610833" y="1781508"/>
                    <a:pt x="3613274" y="1782729"/>
                    <a:pt x="3614495" y="1782729"/>
                  </a:cubicBezTo>
                  <a:cubicBezTo>
                    <a:pt x="3615715" y="1782729"/>
                    <a:pt x="3621819" y="1782729"/>
                    <a:pt x="3625481" y="1787612"/>
                  </a:cubicBezTo>
                  <a:cubicBezTo>
                    <a:pt x="3626702" y="1788832"/>
                    <a:pt x="3629143" y="1788832"/>
                    <a:pt x="3631584" y="1790053"/>
                  </a:cubicBezTo>
                  <a:cubicBezTo>
                    <a:pt x="3634026" y="1790053"/>
                    <a:pt x="3636468" y="1791274"/>
                    <a:pt x="3637688" y="1792494"/>
                  </a:cubicBezTo>
                  <a:cubicBezTo>
                    <a:pt x="3638909" y="1793715"/>
                    <a:pt x="3642571" y="1794936"/>
                    <a:pt x="3645012" y="1796156"/>
                  </a:cubicBezTo>
                  <a:cubicBezTo>
                    <a:pt x="3645012" y="1796156"/>
                    <a:pt x="3643791" y="1797377"/>
                    <a:pt x="3643791" y="1797377"/>
                  </a:cubicBezTo>
                  <a:cubicBezTo>
                    <a:pt x="3643791" y="1797377"/>
                    <a:pt x="3641350" y="1797377"/>
                    <a:pt x="3638909" y="1796156"/>
                  </a:cubicBezTo>
                  <a:cubicBezTo>
                    <a:pt x="3632805" y="1792494"/>
                    <a:pt x="3634026" y="1796156"/>
                    <a:pt x="3632805" y="1798598"/>
                  </a:cubicBezTo>
                  <a:cubicBezTo>
                    <a:pt x="3631584" y="1801039"/>
                    <a:pt x="3632805" y="1803481"/>
                    <a:pt x="3626702" y="1801039"/>
                  </a:cubicBezTo>
                  <a:cubicBezTo>
                    <a:pt x="3623040" y="1799819"/>
                    <a:pt x="3616936" y="1796156"/>
                    <a:pt x="3618157" y="1801039"/>
                  </a:cubicBezTo>
                  <a:cubicBezTo>
                    <a:pt x="3618157" y="1803481"/>
                    <a:pt x="3618157" y="1803481"/>
                    <a:pt x="3615715" y="1804701"/>
                  </a:cubicBezTo>
                  <a:cubicBezTo>
                    <a:pt x="3614495" y="1804701"/>
                    <a:pt x="3610833" y="1801039"/>
                    <a:pt x="3607170" y="1802260"/>
                  </a:cubicBezTo>
                  <a:cubicBezTo>
                    <a:pt x="3605950" y="1803481"/>
                    <a:pt x="3603508" y="1802260"/>
                    <a:pt x="3603508" y="1804701"/>
                  </a:cubicBezTo>
                  <a:cubicBezTo>
                    <a:pt x="3603508" y="1807143"/>
                    <a:pt x="3599847" y="1805922"/>
                    <a:pt x="3597405" y="1804701"/>
                  </a:cubicBezTo>
                  <a:cubicBezTo>
                    <a:pt x="3593743" y="1803481"/>
                    <a:pt x="3592522" y="1802260"/>
                    <a:pt x="3592522" y="1803481"/>
                  </a:cubicBezTo>
                  <a:cubicBezTo>
                    <a:pt x="3592522" y="1803481"/>
                    <a:pt x="3592522" y="1804701"/>
                    <a:pt x="3591301" y="1804701"/>
                  </a:cubicBezTo>
                  <a:cubicBezTo>
                    <a:pt x="3590081" y="1805922"/>
                    <a:pt x="3590081" y="1804701"/>
                    <a:pt x="3586419" y="1805922"/>
                  </a:cubicBezTo>
                  <a:cubicBezTo>
                    <a:pt x="3585198" y="1807143"/>
                    <a:pt x="3582756" y="1805922"/>
                    <a:pt x="3581536" y="1805922"/>
                  </a:cubicBezTo>
                  <a:cubicBezTo>
                    <a:pt x="3580315" y="1805922"/>
                    <a:pt x="3579094" y="1804701"/>
                    <a:pt x="3577874" y="1804701"/>
                  </a:cubicBezTo>
                  <a:cubicBezTo>
                    <a:pt x="3579094" y="1804701"/>
                    <a:pt x="3580315" y="1802260"/>
                    <a:pt x="3582756" y="1799819"/>
                  </a:cubicBezTo>
                  <a:cubicBezTo>
                    <a:pt x="3585198" y="1794936"/>
                    <a:pt x="3586419" y="1791274"/>
                    <a:pt x="3583977" y="1793715"/>
                  </a:cubicBezTo>
                  <a:cubicBezTo>
                    <a:pt x="3580315" y="1796156"/>
                    <a:pt x="3577874" y="1797377"/>
                    <a:pt x="3575433" y="1798598"/>
                  </a:cubicBezTo>
                  <a:cubicBezTo>
                    <a:pt x="3574212" y="1798598"/>
                    <a:pt x="3572991" y="1798598"/>
                    <a:pt x="3570549" y="1794936"/>
                  </a:cubicBezTo>
                  <a:cubicBezTo>
                    <a:pt x="3568108" y="1791274"/>
                    <a:pt x="3563226" y="1796156"/>
                    <a:pt x="3558342" y="1796156"/>
                  </a:cubicBezTo>
                  <a:cubicBezTo>
                    <a:pt x="3558342" y="1796156"/>
                    <a:pt x="3554680" y="1799819"/>
                    <a:pt x="3553460" y="1799819"/>
                  </a:cubicBezTo>
                  <a:cubicBezTo>
                    <a:pt x="3552239" y="1799819"/>
                    <a:pt x="3549798" y="1802260"/>
                    <a:pt x="3547356" y="1802260"/>
                  </a:cubicBezTo>
                  <a:cubicBezTo>
                    <a:pt x="3542473" y="1799819"/>
                    <a:pt x="3543694" y="1802260"/>
                    <a:pt x="3542473" y="1801039"/>
                  </a:cubicBezTo>
                  <a:cubicBezTo>
                    <a:pt x="3541253" y="1799819"/>
                    <a:pt x="3541253" y="1798598"/>
                    <a:pt x="3540032" y="1798598"/>
                  </a:cubicBezTo>
                  <a:cubicBezTo>
                    <a:pt x="3540032" y="1798598"/>
                    <a:pt x="3538812" y="1799819"/>
                    <a:pt x="3535149" y="1803481"/>
                  </a:cubicBezTo>
                  <a:cubicBezTo>
                    <a:pt x="3533928" y="1805922"/>
                    <a:pt x="3531487" y="1807143"/>
                    <a:pt x="3530266" y="1807143"/>
                  </a:cubicBezTo>
                  <a:cubicBezTo>
                    <a:pt x="3529046" y="1808363"/>
                    <a:pt x="3527825" y="1807143"/>
                    <a:pt x="3527825" y="1804701"/>
                  </a:cubicBezTo>
                  <a:cubicBezTo>
                    <a:pt x="3527825" y="1802260"/>
                    <a:pt x="3525384" y="1803481"/>
                    <a:pt x="3522942" y="1802260"/>
                  </a:cubicBezTo>
                  <a:cubicBezTo>
                    <a:pt x="3520501" y="1801039"/>
                    <a:pt x="3519280" y="1802260"/>
                    <a:pt x="3518059" y="1804701"/>
                  </a:cubicBezTo>
                  <a:cubicBezTo>
                    <a:pt x="3518059" y="1805922"/>
                    <a:pt x="3516839" y="1805922"/>
                    <a:pt x="3516839" y="1807143"/>
                  </a:cubicBezTo>
                  <a:cubicBezTo>
                    <a:pt x="3516839" y="1807143"/>
                    <a:pt x="3516839" y="1807143"/>
                    <a:pt x="3516839" y="1807143"/>
                  </a:cubicBezTo>
                  <a:cubicBezTo>
                    <a:pt x="3516839" y="1803481"/>
                    <a:pt x="3519280" y="1798598"/>
                    <a:pt x="3513177" y="1801039"/>
                  </a:cubicBezTo>
                  <a:cubicBezTo>
                    <a:pt x="3511956" y="1801039"/>
                    <a:pt x="3511956" y="1801039"/>
                    <a:pt x="3511956" y="1801039"/>
                  </a:cubicBezTo>
                  <a:cubicBezTo>
                    <a:pt x="3511956" y="1801039"/>
                    <a:pt x="3510735" y="1801039"/>
                    <a:pt x="3510735" y="1801039"/>
                  </a:cubicBezTo>
                  <a:cubicBezTo>
                    <a:pt x="3509514" y="1801039"/>
                    <a:pt x="3508294" y="1801039"/>
                    <a:pt x="3508294" y="1799819"/>
                  </a:cubicBezTo>
                  <a:cubicBezTo>
                    <a:pt x="3508294" y="1797377"/>
                    <a:pt x="3507073" y="1796156"/>
                    <a:pt x="3507073" y="1796156"/>
                  </a:cubicBezTo>
                  <a:cubicBezTo>
                    <a:pt x="3508294" y="1794936"/>
                    <a:pt x="3509514" y="1794936"/>
                    <a:pt x="3509514" y="1793715"/>
                  </a:cubicBezTo>
                  <a:cubicBezTo>
                    <a:pt x="3510735" y="1792494"/>
                    <a:pt x="3511956" y="1792494"/>
                    <a:pt x="3513177" y="1792494"/>
                  </a:cubicBezTo>
                  <a:cubicBezTo>
                    <a:pt x="3515618" y="1791274"/>
                    <a:pt x="3516839" y="1791274"/>
                    <a:pt x="3518059" y="1791274"/>
                  </a:cubicBezTo>
                  <a:cubicBezTo>
                    <a:pt x="3519280" y="1791274"/>
                    <a:pt x="3522942" y="1788832"/>
                    <a:pt x="3524163" y="1788832"/>
                  </a:cubicBezTo>
                  <a:cubicBezTo>
                    <a:pt x="3524163" y="1788832"/>
                    <a:pt x="3526605" y="1787612"/>
                    <a:pt x="3527825" y="1785170"/>
                  </a:cubicBezTo>
                  <a:cubicBezTo>
                    <a:pt x="3530266" y="1782729"/>
                    <a:pt x="3531487" y="1780287"/>
                    <a:pt x="3529046" y="1781508"/>
                  </a:cubicBezTo>
                  <a:cubicBezTo>
                    <a:pt x="3522942" y="1785170"/>
                    <a:pt x="3522942" y="1786391"/>
                    <a:pt x="3520501" y="1783949"/>
                  </a:cubicBezTo>
                  <a:cubicBezTo>
                    <a:pt x="3519280" y="1781508"/>
                    <a:pt x="3515618" y="1785170"/>
                    <a:pt x="3511956" y="1785170"/>
                  </a:cubicBezTo>
                  <a:cubicBezTo>
                    <a:pt x="3511956" y="1785170"/>
                    <a:pt x="3509514" y="1787612"/>
                    <a:pt x="3508294" y="1787612"/>
                  </a:cubicBezTo>
                  <a:cubicBezTo>
                    <a:pt x="3507073" y="1787612"/>
                    <a:pt x="3505852" y="1790053"/>
                    <a:pt x="3503411" y="1788832"/>
                  </a:cubicBezTo>
                  <a:cubicBezTo>
                    <a:pt x="3500970" y="1787612"/>
                    <a:pt x="3500970" y="1788832"/>
                    <a:pt x="3499749" y="1788832"/>
                  </a:cubicBezTo>
                  <a:cubicBezTo>
                    <a:pt x="3498528" y="1788832"/>
                    <a:pt x="3498528" y="1787612"/>
                    <a:pt x="3498528" y="1787612"/>
                  </a:cubicBezTo>
                  <a:cubicBezTo>
                    <a:pt x="3498528" y="1787612"/>
                    <a:pt x="3497307" y="1788832"/>
                    <a:pt x="3494866" y="1790053"/>
                  </a:cubicBezTo>
                  <a:cubicBezTo>
                    <a:pt x="3493645" y="1790053"/>
                    <a:pt x="3493645" y="1790053"/>
                    <a:pt x="3492425" y="1790053"/>
                  </a:cubicBezTo>
                  <a:cubicBezTo>
                    <a:pt x="3486321" y="1790053"/>
                    <a:pt x="3483880" y="1790053"/>
                    <a:pt x="3482659" y="1788832"/>
                  </a:cubicBezTo>
                  <a:cubicBezTo>
                    <a:pt x="3481438" y="1787612"/>
                    <a:pt x="3481438" y="1785170"/>
                    <a:pt x="3480218" y="1782729"/>
                  </a:cubicBezTo>
                  <a:cubicBezTo>
                    <a:pt x="3477776" y="1774184"/>
                    <a:pt x="3474114" y="1781508"/>
                    <a:pt x="3475335" y="1775405"/>
                  </a:cubicBezTo>
                  <a:cubicBezTo>
                    <a:pt x="3475335" y="1775405"/>
                    <a:pt x="3475335" y="1775405"/>
                    <a:pt x="3475335" y="1775405"/>
                  </a:cubicBezTo>
                  <a:cubicBezTo>
                    <a:pt x="3476556" y="1775405"/>
                    <a:pt x="3476556" y="1775405"/>
                    <a:pt x="3477776" y="1774184"/>
                  </a:cubicBezTo>
                  <a:cubicBezTo>
                    <a:pt x="3478997" y="1772963"/>
                    <a:pt x="3481438" y="1772963"/>
                    <a:pt x="3483880" y="1772963"/>
                  </a:cubicBezTo>
                  <a:cubicBezTo>
                    <a:pt x="3485100" y="1772963"/>
                    <a:pt x="3486321" y="1772963"/>
                    <a:pt x="3487542" y="1772963"/>
                  </a:cubicBezTo>
                  <a:cubicBezTo>
                    <a:pt x="3488763" y="1772963"/>
                    <a:pt x="3489983" y="1772963"/>
                    <a:pt x="3489983" y="1771742"/>
                  </a:cubicBezTo>
                  <a:cubicBezTo>
                    <a:pt x="3489983" y="1771742"/>
                    <a:pt x="3491204" y="1771742"/>
                    <a:pt x="3491204" y="1770522"/>
                  </a:cubicBezTo>
                  <a:cubicBezTo>
                    <a:pt x="3492425" y="1770522"/>
                    <a:pt x="3492425" y="1771742"/>
                    <a:pt x="3493645" y="1771742"/>
                  </a:cubicBezTo>
                  <a:cubicBezTo>
                    <a:pt x="3494866" y="1772963"/>
                    <a:pt x="3496087" y="1772963"/>
                    <a:pt x="3497307" y="1772963"/>
                  </a:cubicBezTo>
                  <a:cubicBezTo>
                    <a:pt x="3498528" y="1772963"/>
                    <a:pt x="3499749" y="1774184"/>
                    <a:pt x="3499749" y="1774184"/>
                  </a:cubicBezTo>
                  <a:cubicBezTo>
                    <a:pt x="3502190" y="1774184"/>
                    <a:pt x="3504632" y="1772963"/>
                    <a:pt x="3507073" y="1771742"/>
                  </a:cubicBezTo>
                  <a:cubicBezTo>
                    <a:pt x="3509514" y="1770522"/>
                    <a:pt x="3511956" y="1768080"/>
                    <a:pt x="3513177" y="1766860"/>
                  </a:cubicBezTo>
                  <a:cubicBezTo>
                    <a:pt x="3515618" y="1764418"/>
                    <a:pt x="3519280" y="1765639"/>
                    <a:pt x="3521721" y="1763197"/>
                  </a:cubicBezTo>
                  <a:cubicBezTo>
                    <a:pt x="3522942" y="1761977"/>
                    <a:pt x="3525384" y="1761977"/>
                    <a:pt x="3527825" y="1761977"/>
                  </a:cubicBezTo>
                  <a:cubicBezTo>
                    <a:pt x="3529046" y="1761977"/>
                    <a:pt x="3530266" y="1761977"/>
                    <a:pt x="3531487" y="1761977"/>
                  </a:cubicBezTo>
                  <a:cubicBezTo>
                    <a:pt x="3532708" y="1761977"/>
                    <a:pt x="3533928" y="1761977"/>
                    <a:pt x="3533928" y="1760756"/>
                  </a:cubicBezTo>
                  <a:cubicBezTo>
                    <a:pt x="3538812" y="1757094"/>
                    <a:pt x="3543694" y="1758315"/>
                    <a:pt x="3546135" y="1759535"/>
                  </a:cubicBezTo>
                  <a:cubicBezTo>
                    <a:pt x="3547356" y="1759535"/>
                    <a:pt x="3548577" y="1759535"/>
                    <a:pt x="3548577" y="1759535"/>
                  </a:cubicBezTo>
                  <a:cubicBezTo>
                    <a:pt x="3549798" y="1759535"/>
                    <a:pt x="3551019" y="1759535"/>
                    <a:pt x="3551019" y="1759535"/>
                  </a:cubicBezTo>
                  <a:cubicBezTo>
                    <a:pt x="3551019" y="1760756"/>
                    <a:pt x="3553460" y="1759535"/>
                    <a:pt x="3554680" y="1757094"/>
                  </a:cubicBezTo>
                  <a:cubicBezTo>
                    <a:pt x="3557122" y="1754653"/>
                    <a:pt x="3558342" y="1753432"/>
                    <a:pt x="3555901" y="1753432"/>
                  </a:cubicBezTo>
                  <a:cubicBezTo>
                    <a:pt x="3549798" y="1754653"/>
                    <a:pt x="3549798" y="1755873"/>
                    <a:pt x="3547356" y="1750990"/>
                  </a:cubicBezTo>
                  <a:cubicBezTo>
                    <a:pt x="3546135" y="1749770"/>
                    <a:pt x="3546135" y="1749770"/>
                    <a:pt x="3543694" y="1749770"/>
                  </a:cubicBezTo>
                  <a:cubicBezTo>
                    <a:pt x="3542473" y="1749770"/>
                    <a:pt x="3540032" y="1749770"/>
                    <a:pt x="3538812" y="1749770"/>
                  </a:cubicBezTo>
                  <a:cubicBezTo>
                    <a:pt x="3538812" y="1749770"/>
                    <a:pt x="3536370" y="1750990"/>
                    <a:pt x="3535149" y="1750990"/>
                  </a:cubicBezTo>
                  <a:cubicBezTo>
                    <a:pt x="3533928" y="1750990"/>
                    <a:pt x="3532708" y="1752211"/>
                    <a:pt x="3531487" y="1750990"/>
                  </a:cubicBezTo>
                  <a:cubicBezTo>
                    <a:pt x="3529046" y="1748549"/>
                    <a:pt x="3529046" y="1750990"/>
                    <a:pt x="3527825" y="1749770"/>
                  </a:cubicBezTo>
                  <a:cubicBezTo>
                    <a:pt x="3526605" y="1748549"/>
                    <a:pt x="3526605" y="1748549"/>
                    <a:pt x="3526605" y="1747328"/>
                  </a:cubicBezTo>
                  <a:cubicBezTo>
                    <a:pt x="3526605" y="1747328"/>
                    <a:pt x="3525384" y="1747328"/>
                    <a:pt x="3522942" y="1749770"/>
                  </a:cubicBezTo>
                  <a:cubicBezTo>
                    <a:pt x="3520501" y="1750990"/>
                    <a:pt x="3518059" y="1753432"/>
                    <a:pt x="3518059" y="1749770"/>
                  </a:cubicBezTo>
                  <a:cubicBezTo>
                    <a:pt x="3518059" y="1748549"/>
                    <a:pt x="3516839" y="1748549"/>
                    <a:pt x="3515618" y="1747328"/>
                  </a:cubicBezTo>
                  <a:cubicBezTo>
                    <a:pt x="3513177" y="1744887"/>
                    <a:pt x="3510735" y="1749770"/>
                    <a:pt x="3509514" y="1749770"/>
                  </a:cubicBezTo>
                  <a:cubicBezTo>
                    <a:pt x="3508294" y="1749770"/>
                    <a:pt x="3508294" y="1748549"/>
                    <a:pt x="3508294" y="1746108"/>
                  </a:cubicBezTo>
                  <a:cubicBezTo>
                    <a:pt x="3509514" y="1741225"/>
                    <a:pt x="3504632" y="1744887"/>
                    <a:pt x="3502190" y="1746108"/>
                  </a:cubicBezTo>
                  <a:cubicBezTo>
                    <a:pt x="3500970" y="1746108"/>
                    <a:pt x="3499749" y="1747328"/>
                    <a:pt x="3499749" y="1747328"/>
                  </a:cubicBezTo>
                  <a:cubicBezTo>
                    <a:pt x="3499749" y="1747328"/>
                    <a:pt x="3498528" y="1747328"/>
                    <a:pt x="3498528" y="1746108"/>
                  </a:cubicBezTo>
                  <a:cubicBezTo>
                    <a:pt x="3498528" y="1744887"/>
                    <a:pt x="3498528" y="1743666"/>
                    <a:pt x="3497307" y="1742446"/>
                  </a:cubicBezTo>
                  <a:cubicBezTo>
                    <a:pt x="3497307" y="1741225"/>
                    <a:pt x="3497307" y="1740004"/>
                    <a:pt x="3497307" y="1740004"/>
                  </a:cubicBezTo>
                  <a:cubicBezTo>
                    <a:pt x="3502190" y="1736342"/>
                    <a:pt x="3507073" y="1735121"/>
                    <a:pt x="3508294" y="1735121"/>
                  </a:cubicBezTo>
                  <a:cubicBezTo>
                    <a:pt x="3509514" y="1735121"/>
                    <a:pt x="3510735" y="1733901"/>
                    <a:pt x="3511956" y="1733901"/>
                  </a:cubicBezTo>
                  <a:cubicBezTo>
                    <a:pt x="3513177" y="1733901"/>
                    <a:pt x="3514397" y="1732680"/>
                    <a:pt x="3514397" y="1732680"/>
                  </a:cubicBezTo>
                  <a:cubicBezTo>
                    <a:pt x="3514397" y="1732680"/>
                    <a:pt x="3516839" y="1731459"/>
                    <a:pt x="3518059" y="1729018"/>
                  </a:cubicBezTo>
                  <a:cubicBezTo>
                    <a:pt x="3520501" y="1726576"/>
                    <a:pt x="3521721" y="1724135"/>
                    <a:pt x="3519280" y="1725356"/>
                  </a:cubicBezTo>
                  <a:cubicBezTo>
                    <a:pt x="3513177" y="1729018"/>
                    <a:pt x="3513177" y="1730239"/>
                    <a:pt x="3510735" y="1726576"/>
                  </a:cubicBezTo>
                  <a:cubicBezTo>
                    <a:pt x="3509514" y="1725356"/>
                    <a:pt x="3508294" y="1726576"/>
                    <a:pt x="3507073" y="1726576"/>
                  </a:cubicBezTo>
                  <a:cubicBezTo>
                    <a:pt x="3505852" y="1726576"/>
                    <a:pt x="3503411" y="1727797"/>
                    <a:pt x="3502190" y="1727797"/>
                  </a:cubicBezTo>
                  <a:cubicBezTo>
                    <a:pt x="3502190" y="1727797"/>
                    <a:pt x="3499749" y="1730239"/>
                    <a:pt x="3498528" y="1730239"/>
                  </a:cubicBezTo>
                  <a:cubicBezTo>
                    <a:pt x="3497307" y="1730239"/>
                    <a:pt x="3496087" y="1732680"/>
                    <a:pt x="3494866" y="1731459"/>
                  </a:cubicBezTo>
                  <a:cubicBezTo>
                    <a:pt x="3492425" y="1730239"/>
                    <a:pt x="3492425" y="1731459"/>
                    <a:pt x="3491204" y="1731459"/>
                  </a:cubicBezTo>
                  <a:cubicBezTo>
                    <a:pt x="3489983" y="1731459"/>
                    <a:pt x="3489983" y="1730239"/>
                    <a:pt x="3489983" y="1730239"/>
                  </a:cubicBezTo>
                  <a:cubicBezTo>
                    <a:pt x="3489983" y="1730239"/>
                    <a:pt x="3488763" y="1731459"/>
                    <a:pt x="3486321" y="1732680"/>
                  </a:cubicBezTo>
                  <a:cubicBezTo>
                    <a:pt x="3483880" y="1735121"/>
                    <a:pt x="3481438" y="1737563"/>
                    <a:pt x="3480218" y="1735121"/>
                  </a:cubicBezTo>
                  <a:cubicBezTo>
                    <a:pt x="3480218" y="1733901"/>
                    <a:pt x="3477776" y="1733901"/>
                    <a:pt x="3476556" y="1733901"/>
                  </a:cubicBezTo>
                  <a:cubicBezTo>
                    <a:pt x="3472893" y="1732680"/>
                    <a:pt x="3471673" y="1737563"/>
                    <a:pt x="3470452" y="1738783"/>
                  </a:cubicBezTo>
                  <a:cubicBezTo>
                    <a:pt x="3470452" y="1738783"/>
                    <a:pt x="3469231" y="1738783"/>
                    <a:pt x="3469231" y="1738783"/>
                  </a:cubicBezTo>
                  <a:cubicBezTo>
                    <a:pt x="3469231" y="1738783"/>
                    <a:pt x="3469231" y="1737563"/>
                    <a:pt x="3468011" y="1737563"/>
                  </a:cubicBezTo>
                  <a:cubicBezTo>
                    <a:pt x="3468011" y="1737563"/>
                    <a:pt x="3468011" y="1736342"/>
                    <a:pt x="3468011" y="1736342"/>
                  </a:cubicBezTo>
                  <a:cubicBezTo>
                    <a:pt x="3468011" y="1735121"/>
                    <a:pt x="3468011" y="1733901"/>
                    <a:pt x="3466790" y="1735121"/>
                  </a:cubicBezTo>
                  <a:cubicBezTo>
                    <a:pt x="3464349" y="1731459"/>
                    <a:pt x="3463128" y="1736342"/>
                    <a:pt x="3463128" y="1732680"/>
                  </a:cubicBezTo>
                  <a:cubicBezTo>
                    <a:pt x="3463128" y="1730239"/>
                    <a:pt x="3463128" y="1727797"/>
                    <a:pt x="3461907" y="1727797"/>
                  </a:cubicBezTo>
                  <a:cubicBezTo>
                    <a:pt x="3463128" y="1727797"/>
                    <a:pt x="3463128" y="1727797"/>
                    <a:pt x="3464349" y="1727797"/>
                  </a:cubicBezTo>
                  <a:cubicBezTo>
                    <a:pt x="3465569" y="1727797"/>
                    <a:pt x="3466790" y="1727797"/>
                    <a:pt x="3468011" y="1727797"/>
                  </a:cubicBezTo>
                  <a:cubicBezTo>
                    <a:pt x="3469231" y="1727797"/>
                    <a:pt x="3470452" y="1727797"/>
                    <a:pt x="3470452" y="1726576"/>
                  </a:cubicBezTo>
                  <a:cubicBezTo>
                    <a:pt x="3475335" y="1722914"/>
                    <a:pt x="3478997" y="1724135"/>
                    <a:pt x="3481438" y="1724135"/>
                  </a:cubicBezTo>
                  <a:cubicBezTo>
                    <a:pt x="3482659" y="1724135"/>
                    <a:pt x="3482659" y="1724135"/>
                    <a:pt x="3483880" y="1724135"/>
                  </a:cubicBezTo>
                  <a:cubicBezTo>
                    <a:pt x="3485100" y="1724135"/>
                    <a:pt x="3485100" y="1724135"/>
                    <a:pt x="3486321" y="1724135"/>
                  </a:cubicBezTo>
                  <a:cubicBezTo>
                    <a:pt x="3486321" y="1724135"/>
                    <a:pt x="3488763" y="1722914"/>
                    <a:pt x="3489983" y="1721694"/>
                  </a:cubicBezTo>
                  <a:cubicBezTo>
                    <a:pt x="3492425" y="1719252"/>
                    <a:pt x="3492425" y="1718032"/>
                    <a:pt x="3491204" y="1718032"/>
                  </a:cubicBezTo>
                  <a:cubicBezTo>
                    <a:pt x="3486321" y="1719252"/>
                    <a:pt x="3486321" y="1720473"/>
                    <a:pt x="3483880" y="1718032"/>
                  </a:cubicBezTo>
                  <a:cubicBezTo>
                    <a:pt x="3487542" y="1715590"/>
                    <a:pt x="3491204" y="1710707"/>
                    <a:pt x="3493645" y="1707045"/>
                  </a:cubicBezTo>
                  <a:cubicBezTo>
                    <a:pt x="3496087" y="1704604"/>
                    <a:pt x="3499749" y="1703383"/>
                    <a:pt x="3502190" y="1700942"/>
                  </a:cubicBezTo>
                  <a:cubicBezTo>
                    <a:pt x="3504632" y="1698500"/>
                    <a:pt x="3513177" y="1699721"/>
                    <a:pt x="3516839" y="1696059"/>
                  </a:cubicBezTo>
                  <a:cubicBezTo>
                    <a:pt x="3521721" y="1691176"/>
                    <a:pt x="3527825" y="1692397"/>
                    <a:pt x="3529046" y="1693618"/>
                  </a:cubicBezTo>
                  <a:cubicBezTo>
                    <a:pt x="3530266" y="1693618"/>
                    <a:pt x="3533928" y="1692397"/>
                    <a:pt x="3533928" y="1693618"/>
                  </a:cubicBezTo>
                  <a:cubicBezTo>
                    <a:pt x="3533928" y="1694838"/>
                    <a:pt x="3536370" y="1693618"/>
                    <a:pt x="3537591" y="1691176"/>
                  </a:cubicBezTo>
                  <a:cubicBezTo>
                    <a:pt x="3540032" y="1688735"/>
                    <a:pt x="3541253" y="1686293"/>
                    <a:pt x="3538812" y="1687514"/>
                  </a:cubicBezTo>
                  <a:cubicBezTo>
                    <a:pt x="3532708" y="1688735"/>
                    <a:pt x="3532708" y="1689955"/>
                    <a:pt x="3530266" y="1685073"/>
                  </a:cubicBezTo>
                  <a:cubicBezTo>
                    <a:pt x="3529046" y="1682631"/>
                    <a:pt x="3525384" y="1685073"/>
                    <a:pt x="3521721" y="1683852"/>
                  </a:cubicBezTo>
                  <a:cubicBezTo>
                    <a:pt x="3521721" y="1683852"/>
                    <a:pt x="3519280" y="1686293"/>
                    <a:pt x="3518059" y="1686293"/>
                  </a:cubicBezTo>
                  <a:cubicBezTo>
                    <a:pt x="3516839" y="1686293"/>
                    <a:pt x="3515618" y="1687514"/>
                    <a:pt x="3514397" y="1687514"/>
                  </a:cubicBezTo>
                  <a:cubicBezTo>
                    <a:pt x="3511956" y="1686293"/>
                    <a:pt x="3511956" y="1687514"/>
                    <a:pt x="3510735" y="1686293"/>
                  </a:cubicBezTo>
                  <a:cubicBezTo>
                    <a:pt x="3508294" y="1685073"/>
                    <a:pt x="3510735" y="1682631"/>
                    <a:pt x="3505852" y="1687514"/>
                  </a:cubicBezTo>
                  <a:cubicBezTo>
                    <a:pt x="3503411" y="1689955"/>
                    <a:pt x="3500970" y="1692397"/>
                    <a:pt x="3500970" y="1688735"/>
                  </a:cubicBezTo>
                  <a:cubicBezTo>
                    <a:pt x="3500970" y="1686293"/>
                    <a:pt x="3498528" y="1687514"/>
                    <a:pt x="3497307" y="1686293"/>
                  </a:cubicBezTo>
                  <a:cubicBezTo>
                    <a:pt x="3493645" y="1685073"/>
                    <a:pt x="3492425" y="1691176"/>
                    <a:pt x="3491204" y="1691176"/>
                  </a:cubicBezTo>
                  <a:cubicBezTo>
                    <a:pt x="3489983" y="1691176"/>
                    <a:pt x="3488763" y="1689955"/>
                    <a:pt x="3488763" y="1687514"/>
                  </a:cubicBezTo>
                  <a:cubicBezTo>
                    <a:pt x="3488763" y="1681411"/>
                    <a:pt x="3483880" y="1687514"/>
                    <a:pt x="3481438" y="1689955"/>
                  </a:cubicBezTo>
                  <a:cubicBezTo>
                    <a:pt x="3478997" y="1691176"/>
                    <a:pt x="3477776" y="1692397"/>
                    <a:pt x="3477776" y="1691176"/>
                  </a:cubicBezTo>
                  <a:cubicBezTo>
                    <a:pt x="3477776" y="1689955"/>
                    <a:pt x="3478997" y="1689955"/>
                    <a:pt x="3478997" y="1688735"/>
                  </a:cubicBezTo>
                  <a:cubicBezTo>
                    <a:pt x="3481438" y="1685073"/>
                    <a:pt x="3486321" y="1683852"/>
                    <a:pt x="3488763" y="1680190"/>
                  </a:cubicBezTo>
                  <a:cubicBezTo>
                    <a:pt x="3489983" y="1678969"/>
                    <a:pt x="3489983" y="1678969"/>
                    <a:pt x="3491204" y="1677748"/>
                  </a:cubicBezTo>
                  <a:cubicBezTo>
                    <a:pt x="3492425" y="1676528"/>
                    <a:pt x="3493645" y="1676528"/>
                    <a:pt x="3494866" y="1675307"/>
                  </a:cubicBezTo>
                  <a:cubicBezTo>
                    <a:pt x="3496087" y="1674086"/>
                    <a:pt x="3497307" y="1674086"/>
                    <a:pt x="3498528" y="1672866"/>
                  </a:cubicBezTo>
                  <a:cubicBezTo>
                    <a:pt x="3499749" y="1671645"/>
                    <a:pt x="3500970" y="1671645"/>
                    <a:pt x="3500970" y="1670424"/>
                  </a:cubicBezTo>
                  <a:cubicBezTo>
                    <a:pt x="3502190" y="1669204"/>
                    <a:pt x="3503411" y="1666762"/>
                    <a:pt x="3504632" y="1666762"/>
                  </a:cubicBezTo>
                  <a:cubicBezTo>
                    <a:pt x="3505852" y="1665541"/>
                    <a:pt x="3507073" y="1664321"/>
                    <a:pt x="3508294" y="1664321"/>
                  </a:cubicBezTo>
                  <a:cubicBezTo>
                    <a:pt x="3510735" y="1663100"/>
                    <a:pt x="3511956" y="1661879"/>
                    <a:pt x="3513177" y="1661879"/>
                  </a:cubicBezTo>
                  <a:cubicBezTo>
                    <a:pt x="3514397" y="1661879"/>
                    <a:pt x="3515618" y="1660659"/>
                    <a:pt x="3515618" y="1659438"/>
                  </a:cubicBezTo>
                  <a:cubicBezTo>
                    <a:pt x="3516839" y="1658217"/>
                    <a:pt x="3518059" y="1658217"/>
                    <a:pt x="3518059" y="1658217"/>
                  </a:cubicBezTo>
                  <a:cubicBezTo>
                    <a:pt x="3519280" y="1658217"/>
                    <a:pt x="3520501" y="1655776"/>
                    <a:pt x="3521721" y="1653334"/>
                  </a:cubicBezTo>
                  <a:cubicBezTo>
                    <a:pt x="3522942" y="1649672"/>
                    <a:pt x="3524163" y="1647231"/>
                    <a:pt x="3522942" y="1648452"/>
                  </a:cubicBezTo>
                  <a:cubicBezTo>
                    <a:pt x="3518059" y="1653334"/>
                    <a:pt x="3518059" y="1655776"/>
                    <a:pt x="3514397" y="1653334"/>
                  </a:cubicBezTo>
                  <a:cubicBezTo>
                    <a:pt x="3513177" y="1652114"/>
                    <a:pt x="3509514" y="1655776"/>
                    <a:pt x="3505852" y="1656997"/>
                  </a:cubicBezTo>
                  <a:cubicBezTo>
                    <a:pt x="3505852" y="1656997"/>
                    <a:pt x="3504632" y="1655776"/>
                    <a:pt x="3504632" y="1654555"/>
                  </a:cubicBezTo>
                  <a:cubicBezTo>
                    <a:pt x="3503411" y="1652114"/>
                    <a:pt x="3499749" y="1653334"/>
                    <a:pt x="3497307" y="1652114"/>
                  </a:cubicBezTo>
                  <a:cubicBezTo>
                    <a:pt x="3497307" y="1652114"/>
                    <a:pt x="3494866" y="1653334"/>
                    <a:pt x="3493645" y="1653334"/>
                  </a:cubicBezTo>
                  <a:cubicBezTo>
                    <a:pt x="3492425" y="1653334"/>
                    <a:pt x="3491204" y="1654555"/>
                    <a:pt x="3489983" y="1653334"/>
                  </a:cubicBezTo>
                  <a:cubicBezTo>
                    <a:pt x="3489983" y="1653334"/>
                    <a:pt x="3489983" y="1653334"/>
                    <a:pt x="3489983" y="1653334"/>
                  </a:cubicBezTo>
                  <a:cubicBezTo>
                    <a:pt x="3493645" y="1652114"/>
                    <a:pt x="3496087" y="1648452"/>
                    <a:pt x="3498528" y="1646010"/>
                  </a:cubicBezTo>
                  <a:cubicBezTo>
                    <a:pt x="3500970" y="1642348"/>
                    <a:pt x="3503411" y="1638686"/>
                    <a:pt x="3504632" y="1635024"/>
                  </a:cubicBezTo>
                  <a:cubicBezTo>
                    <a:pt x="3507073" y="1630141"/>
                    <a:pt x="3511956" y="1628920"/>
                    <a:pt x="3514397" y="1624038"/>
                  </a:cubicBezTo>
                  <a:cubicBezTo>
                    <a:pt x="3515618" y="1621596"/>
                    <a:pt x="3521721" y="1600844"/>
                    <a:pt x="3519280" y="1600844"/>
                  </a:cubicBezTo>
                  <a:cubicBezTo>
                    <a:pt x="3518059" y="1600844"/>
                    <a:pt x="3516839" y="1599624"/>
                    <a:pt x="3516839" y="1599624"/>
                  </a:cubicBezTo>
                  <a:cubicBezTo>
                    <a:pt x="3516839" y="1599624"/>
                    <a:pt x="3515618" y="1600844"/>
                    <a:pt x="3513177" y="1604506"/>
                  </a:cubicBezTo>
                  <a:cubicBezTo>
                    <a:pt x="3510735" y="1608169"/>
                    <a:pt x="3508294" y="1611831"/>
                    <a:pt x="3507073" y="1608169"/>
                  </a:cubicBezTo>
                  <a:cubicBezTo>
                    <a:pt x="3505852" y="1605727"/>
                    <a:pt x="3504632" y="1606948"/>
                    <a:pt x="3502190" y="1606948"/>
                  </a:cubicBezTo>
                  <a:cubicBezTo>
                    <a:pt x="3499749" y="1606948"/>
                    <a:pt x="3498528" y="1608169"/>
                    <a:pt x="3498528" y="1610610"/>
                  </a:cubicBezTo>
                  <a:cubicBezTo>
                    <a:pt x="3497307" y="1613051"/>
                    <a:pt x="3497307" y="1614272"/>
                    <a:pt x="3496087" y="1614272"/>
                  </a:cubicBezTo>
                  <a:cubicBezTo>
                    <a:pt x="3494866" y="1614272"/>
                    <a:pt x="3493645" y="1614272"/>
                    <a:pt x="3492425" y="1610610"/>
                  </a:cubicBezTo>
                  <a:cubicBezTo>
                    <a:pt x="3491204" y="1606948"/>
                    <a:pt x="3489983" y="1606948"/>
                    <a:pt x="3488763" y="1609389"/>
                  </a:cubicBezTo>
                  <a:cubicBezTo>
                    <a:pt x="3487542" y="1610610"/>
                    <a:pt x="3485100" y="1613051"/>
                    <a:pt x="3483880" y="1615493"/>
                  </a:cubicBezTo>
                  <a:cubicBezTo>
                    <a:pt x="3478997" y="1620376"/>
                    <a:pt x="3478997" y="1616713"/>
                    <a:pt x="3476556" y="1614272"/>
                  </a:cubicBezTo>
                  <a:cubicBezTo>
                    <a:pt x="3475335" y="1613051"/>
                    <a:pt x="3475335" y="1610610"/>
                    <a:pt x="3474114" y="1609389"/>
                  </a:cubicBezTo>
                  <a:cubicBezTo>
                    <a:pt x="3474114" y="1609389"/>
                    <a:pt x="3474114" y="1609389"/>
                    <a:pt x="3474114" y="1609389"/>
                  </a:cubicBezTo>
                  <a:cubicBezTo>
                    <a:pt x="3476556" y="1608169"/>
                    <a:pt x="3478997" y="1609389"/>
                    <a:pt x="3480218" y="1610610"/>
                  </a:cubicBezTo>
                  <a:cubicBezTo>
                    <a:pt x="3481438" y="1610610"/>
                    <a:pt x="3483880" y="1610610"/>
                    <a:pt x="3483880" y="1610610"/>
                  </a:cubicBezTo>
                  <a:cubicBezTo>
                    <a:pt x="3483880" y="1611831"/>
                    <a:pt x="3485100" y="1610610"/>
                    <a:pt x="3486321" y="1609389"/>
                  </a:cubicBezTo>
                  <a:cubicBezTo>
                    <a:pt x="3487542" y="1608169"/>
                    <a:pt x="3488763" y="1606948"/>
                    <a:pt x="3487542" y="1606948"/>
                  </a:cubicBezTo>
                  <a:cubicBezTo>
                    <a:pt x="3483880" y="1606948"/>
                    <a:pt x="3482659" y="1608169"/>
                    <a:pt x="3481438" y="1604506"/>
                  </a:cubicBezTo>
                  <a:cubicBezTo>
                    <a:pt x="3480218" y="1602065"/>
                    <a:pt x="3477776" y="1603286"/>
                    <a:pt x="3475335" y="1603286"/>
                  </a:cubicBezTo>
                  <a:cubicBezTo>
                    <a:pt x="3475335" y="1603286"/>
                    <a:pt x="3474114" y="1604506"/>
                    <a:pt x="3472893" y="1604506"/>
                  </a:cubicBezTo>
                  <a:cubicBezTo>
                    <a:pt x="3472893" y="1604506"/>
                    <a:pt x="3470452" y="1605727"/>
                    <a:pt x="3470452" y="1604506"/>
                  </a:cubicBezTo>
                  <a:cubicBezTo>
                    <a:pt x="3469231" y="1603286"/>
                    <a:pt x="3469231" y="1604506"/>
                    <a:pt x="3468011" y="1603286"/>
                  </a:cubicBezTo>
                  <a:cubicBezTo>
                    <a:pt x="3466790" y="1602065"/>
                    <a:pt x="3468011" y="1600844"/>
                    <a:pt x="3464349" y="1603286"/>
                  </a:cubicBezTo>
                  <a:cubicBezTo>
                    <a:pt x="3461907" y="1604506"/>
                    <a:pt x="3460686" y="1605727"/>
                    <a:pt x="3460686" y="1603286"/>
                  </a:cubicBezTo>
                  <a:cubicBezTo>
                    <a:pt x="3460686" y="1602065"/>
                    <a:pt x="3459466" y="1602065"/>
                    <a:pt x="3459466" y="1602065"/>
                  </a:cubicBezTo>
                  <a:cubicBezTo>
                    <a:pt x="3461907" y="1598403"/>
                    <a:pt x="3464349" y="1594741"/>
                    <a:pt x="3465569" y="1591079"/>
                  </a:cubicBezTo>
                  <a:cubicBezTo>
                    <a:pt x="3466790" y="1587417"/>
                    <a:pt x="3471673" y="1586196"/>
                    <a:pt x="3472893" y="1582534"/>
                  </a:cubicBezTo>
                  <a:cubicBezTo>
                    <a:pt x="3474114" y="1580092"/>
                    <a:pt x="3476556" y="1578872"/>
                    <a:pt x="3478997" y="1577651"/>
                  </a:cubicBezTo>
                  <a:cubicBezTo>
                    <a:pt x="3480218" y="1576430"/>
                    <a:pt x="3481438" y="1576430"/>
                    <a:pt x="3482659" y="1575210"/>
                  </a:cubicBezTo>
                  <a:cubicBezTo>
                    <a:pt x="3483880" y="1573989"/>
                    <a:pt x="3485100" y="1573989"/>
                    <a:pt x="3485100" y="1572768"/>
                  </a:cubicBezTo>
                  <a:cubicBezTo>
                    <a:pt x="3486321" y="1569106"/>
                    <a:pt x="3488763" y="1566665"/>
                    <a:pt x="3491204" y="1565444"/>
                  </a:cubicBezTo>
                  <a:cubicBezTo>
                    <a:pt x="3493645" y="1564223"/>
                    <a:pt x="3494866" y="1563003"/>
                    <a:pt x="3496087" y="1563003"/>
                  </a:cubicBezTo>
                  <a:cubicBezTo>
                    <a:pt x="3497307" y="1563003"/>
                    <a:pt x="3499749" y="1559341"/>
                    <a:pt x="3500970" y="1559341"/>
                  </a:cubicBezTo>
                  <a:cubicBezTo>
                    <a:pt x="3502190" y="1559341"/>
                    <a:pt x="3503411" y="1556899"/>
                    <a:pt x="3503411" y="1554458"/>
                  </a:cubicBezTo>
                  <a:cubicBezTo>
                    <a:pt x="3504632" y="1550796"/>
                    <a:pt x="3504632" y="1548354"/>
                    <a:pt x="3503411" y="1549575"/>
                  </a:cubicBezTo>
                  <a:cubicBezTo>
                    <a:pt x="3498528" y="1554458"/>
                    <a:pt x="3498528" y="1555678"/>
                    <a:pt x="3494866" y="1553237"/>
                  </a:cubicBezTo>
                  <a:cubicBezTo>
                    <a:pt x="3492425" y="1552016"/>
                    <a:pt x="3489983" y="1555678"/>
                    <a:pt x="3486321" y="1556899"/>
                  </a:cubicBezTo>
                  <a:cubicBezTo>
                    <a:pt x="3486321" y="1556899"/>
                    <a:pt x="3485100" y="1559341"/>
                    <a:pt x="3483880" y="1560561"/>
                  </a:cubicBezTo>
                  <a:cubicBezTo>
                    <a:pt x="3482659" y="1560561"/>
                    <a:pt x="3481438" y="1563003"/>
                    <a:pt x="3480218" y="1563003"/>
                  </a:cubicBezTo>
                  <a:cubicBezTo>
                    <a:pt x="3476556" y="1563003"/>
                    <a:pt x="3477776" y="1564223"/>
                    <a:pt x="3476556" y="1564223"/>
                  </a:cubicBezTo>
                  <a:cubicBezTo>
                    <a:pt x="3475335" y="1564223"/>
                    <a:pt x="3475335" y="1563003"/>
                    <a:pt x="3474114" y="1563003"/>
                  </a:cubicBezTo>
                  <a:cubicBezTo>
                    <a:pt x="3474114" y="1563003"/>
                    <a:pt x="3472893" y="1564223"/>
                    <a:pt x="3471673" y="1566665"/>
                  </a:cubicBezTo>
                  <a:cubicBezTo>
                    <a:pt x="3470452" y="1570327"/>
                    <a:pt x="3468011" y="1572768"/>
                    <a:pt x="3466790" y="1570327"/>
                  </a:cubicBezTo>
                  <a:cubicBezTo>
                    <a:pt x="3465569" y="1569106"/>
                    <a:pt x="3464349" y="1570327"/>
                    <a:pt x="3463128" y="1570327"/>
                  </a:cubicBezTo>
                  <a:cubicBezTo>
                    <a:pt x="3459466" y="1570327"/>
                    <a:pt x="3459466" y="1576430"/>
                    <a:pt x="3458245" y="1576430"/>
                  </a:cubicBezTo>
                  <a:cubicBezTo>
                    <a:pt x="3457024" y="1577651"/>
                    <a:pt x="3455804" y="1576430"/>
                    <a:pt x="3455804" y="1573989"/>
                  </a:cubicBezTo>
                  <a:cubicBezTo>
                    <a:pt x="3454583" y="1570327"/>
                    <a:pt x="3453362" y="1572768"/>
                    <a:pt x="3450921" y="1576430"/>
                  </a:cubicBezTo>
                  <a:cubicBezTo>
                    <a:pt x="3450921" y="1575210"/>
                    <a:pt x="3452142" y="1573989"/>
                    <a:pt x="3452142" y="1572768"/>
                  </a:cubicBezTo>
                  <a:cubicBezTo>
                    <a:pt x="3452142" y="1571548"/>
                    <a:pt x="3453362" y="1570327"/>
                    <a:pt x="3453362" y="1570327"/>
                  </a:cubicBezTo>
                  <a:cubicBezTo>
                    <a:pt x="3453362" y="1569106"/>
                    <a:pt x="3454583" y="1569106"/>
                    <a:pt x="3454583" y="1569106"/>
                  </a:cubicBezTo>
                  <a:cubicBezTo>
                    <a:pt x="3454583" y="1567885"/>
                    <a:pt x="3455804" y="1566665"/>
                    <a:pt x="3455804" y="1565444"/>
                  </a:cubicBezTo>
                  <a:cubicBezTo>
                    <a:pt x="3457024" y="1565444"/>
                    <a:pt x="3458245" y="1565444"/>
                    <a:pt x="3459466" y="1565444"/>
                  </a:cubicBezTo>
                  <a:cubicBezTo>
                    <a:pt x="3460686" y="1565444"/>
                    <a:pt x="3461907" y="1564223"/>
                    <a:pt x="3463128" y="1565444"/>
                  </a:cubicBezTo>
                  <a:cubicBezTo>
                    <a:pt x="3463128" y="1565444"/>
                    <a:pt x="3464349" y="1565444"/>
                    <a:pt x="3465569" y="1564223"/>
                  </a:cubicBezTo>
                  <a:cubicBezTo>
                    <a:pt x="3466790" y="1563003"/>
                    <a:pt x="3468011" y="1561782"/>
                    <a:pt x="3466790" y="1561782"/>
                  </a:cubicBezTo>
                  <a:cubicBezTo>
                    <a:pt x="3463128" y="1563003"/>
                    <a:pt x="3463128" y="1564223"/>
                    <a:pt x="3461907" y="1560561"/>
                  </a:cubicBezTo>
                  <a:cubicBezTo>
                    <a:pt x="3460686" y="1559341"/>
                    <a:pt x="3459466" y="1559341"/>
                    <a:pt x="3458245" y="1560561"/>
                  </a:cubicBezTo>
                  <a:cubicBezTo>
                    <a:pt x="3458245" y="1560561"/>
                    <a:pt x="3458245" y="1559341"/>
                    <a:pt x="3458245" y="1559341"/>
                  </a:cubicBezTo>
                  <a:cubicBezTo>
                    <a:pt x="3457024" y="1555678"/>
                    <a:pt x="3455804" y="1554458"/>
                    <a:pt x="3455804" y="1556899"/>
                  </a:cubicBezTo>
                  <a:cubicBezTo>
                    <a:pt x="3455804" y="1559341"/>
                    <a:pt x="3455804" y="1561782"/>
                    <a:pt x="3455804" y="1563003"/>
                  </a:cubicBezTo>
                  <a:cubicBezTo>
                    <a:pt x="3455804" y="1563003"/>
                    <a:pt x="3455804" y="1563003"/>
                    <a:pt x="3455804" y="1563003"/>
                  </a:cubicBezTo>
                  <a:cubicBezTo>
                    <a:pt x="3455804" y="1563003"/>
                    <a:pt x="3454583" y="1564223"/>
                    <a:pt x="3453362" y="1563003"/>
                  </a:cubicBezTo>
                  <a:cubicBezTo>
                    <a:pt x="3452142" y="1561782"/>
                    <a:pt x="3452142" y="1563003"/>
                    <a:pt x="3450921" y="1563003"/>
                  </a:cubicBezTo>
                  <a:cubicBezTo>
                    <a:pt x="3449700" y="1561782"/>
                    <a:pt x="3450921" y="1560561"/>
                    <a:pt x="3447259" y="1564223"/>
                  </a:cubicBezTo>
                  <a:cubicBezTo>
                    <a:pt x="3446038" y="1565444"/>
                    <a:pt x="3444817" y="1566665"/>
                    <a:pt x="3443597" y="1565444"/>
                  </a:cubicBezTo>
                  <a:cubicBezTo>
                    <a:pt x="3443597" y="1564223"/>
                    <a:pt x="3443597" y="1564223"/>
                    <a:pt x="3442376" y="1564223"/>
                  </a:cubicBezTo>
                  <a:cubicBezTo>
                    <a:pt x="3443597" y="1563003"/>
                    <a:pt x="3444817" y="1560561"/>
                    <a:pt x="3446038" y="1559341"/>
                  </a:cubicBezTo>
                  <a:cubicBezTo>
                    <a:pt x="3446038" y="1559341"/>
                    <a:pt x="3446038" y="1558120"/>
                    <a:pt x="3447259" y="1558120"/>
                  </a:cubicBezTo>
                  <a:cubicBezTo>
                    <a:pt x="3448479" y="1558120"/>
                    <a:pt x="3449700" y="1556899"/>
                    <a:pt x="3450921" y="1558120"/>
                  </a:cubicBezTo>
                  <a:cubicBezTo>
                    <a:pt x="3450921" y="1559341"/>
                    <a:pt x="3452142" y="1558120"/>
                    <a:pt x="3453362" y="1556899"/>
                  </a:cubicBezTo>
                  <a:cubicBezTo>
                    <a:pt x="3454583" y="1555678"/>
                    <a:pt x="3454583" y="1554458"/>
                    <a:pt x="3454583" y="1554458"/>
                  </a:cubicBezTo>
                  <a:cubicBezTo>
                    <a:pt x="3455804" y="1554458"/>
                    <a:pt x="3457024" y="1553237"/>
                    <a:pt x="3458245" y="1553237"/>
                  </a:cubicBezTo>
                  <a:cubicBezTo>
                    <a:pt x="3460686" y="1553237"/>
                    <a:pt x="3463128" y="1552016"/>
                    <a:pt x="3463128" y="1550796"/>
                  </a:cubicBezTo>
                  <a:cubicBezTo>
                    <a:pt x="3466790" y="1547134"/>
                    <a:pt x="3470452" y="1547134"/>
                    <a:pt x="3472893" y="1547134"/>
                  </a:cubicBezTo>
                  <a:cubicBezTo>
                    <a:pt x="3474114" y="1547134"/>
                    <a:pt x="3476556" y="1545913"/>
                    <a:pt x="3476556" y="1545913"/>
                  </a:cubicBezTo>
                  <a:cubicBezTo>
                    <a:pt x="3476556" y="1545913"/>
                    <a:pt x="3477776" y="1544692"/>
                    <a:pt x="3478997" y="1543471"/>
                  </a:cubicBezTo>
                  <a:cubicBezTo>
                    <a:pt x="3480218" y="1541030"/>
                    <a:pt x="3481438" y="1539809"/>
                    <a:pt x="3480218" y="1539809"/>
                  </a:cubicBezTo>
                  <a:cubicBezTo>
                    <a:pt x="3476556" y="1541030"/>
                    <a:pt x="3475335" y="1542251"/>
                    <a:pt x="3472893" y="1539809"/>
                  </a:cubicBezTo>
                  <a:cubicBezTo>
                    <a:pt x="3471673" y="1537368"/>
                    <a:pt x="3469231" y="1539809"/>
                    <a:pt x="3466790" y="1539809"/>
                  </a:cubicBezTo>
                  <a:cubicBezTo>
                    <a:pt x="3466790" y="1539809"/>
                    <a:pt x="3465569" y="1541030"/>
                    <a:pt x="3464349" y="1541030"/>
                  </a:cubicBezTo>
                  <a:cubicBezTo>
                    <a:pt x="3463128" y="1541030"/>
                    <a:pt x="3461907" y="1542251"/>
                    <a:pt x="3461907" y="1542251"/>
                  </a:cubicBezTo>
                  <a:cubicBezTo>
                    <a:pt x="3459466" y="1541030"/>
                    <a:pt x="3460686" y="1542251"/>
                    <a:pt x="3459466" y="1542251"/>
                  </a:cubicBezTo>
                  <a:cubicBezTo>
                    <a:pt x="3458245" y="1542251"/>
                    <a:pt x="3458245" y="1541030"/>
                    <a:pt x="3458245" y="1541030"/>
                  </a:cubicBezTo>
                  <a:cubicBezTo>
                    <a:pt x="3458245" y="1541030"/>
                    <a:pt x="3457024" y="1541030"/>
                    <a:pt x="3455804" y="1543471"/>
                  </a:cubicBezTo>
                  <a:cubicBezTo>
                    <a:pt x="3454583" y="1545913"/>
                    <a:pt x="3452142" y="1547134"/>
                    <a:pt x="3452142" y="1544692"/>
                  </a:cubicBezTo>
                  <a:cubicBezTo>
                    <a:pt x="3452142" y="1543471"/>
                    <a:pt x="3450921" y="1543471"/>
                    <a:pt x="3449700" y="1543471"/>
                  </a:cubicBezTo>
                  <a:cubicBezTo>
                    <a:pt x="3447259" y="1542251"/>
                    <a:pt x="3446038" y="1547134"/>
                    <a:pt x="3444817" y="1547134"/>
                  </a:cubicBezTo>
                  <a:cubicBezTo>
                    <a:pt x="3443597" y="1547134"/>
                    <a:pt x="3443597" y="1547134"/>
                    <a:pt x="3443597" y="1544692"/>
                  </a:cubicBezTo>
                  <a:cubicBezTo>
                    <a:pt x="3443597" y="1541030"/>
                    <a:pt x="3439935" y="1544692"/>
                    <a:pt x="3438714" y="1545913"/>
                  </a:cubicBezTo>
                  <a:cubicBezTo>
                    <a:pt x="3435052" y="1548354"/>
                    <a:pt x="3435052" y="1547134"/>
                    <a:pt x="3435052" y="1544692"/>
                  </a:cubicBezTo>
                  <a:cubicBezTo>
                    <a:pt x="3433831" y="1542251"/>
                    <a:pt x="3433831" y="1538589"/>
                    <a:pt x="3431390" y="1543471"/>
                  </a:cubicBezTo>
                  <a:cubicBezTo>
                    <a:pt x="3430169" y="1545913"/>
                    <a:pt x="3428948" y="1545913"/>
                    <a:pt x="3428948" y="1545913"/>
                  </a:cubicBezTo>
                  <a:cubicBezTo>
                    <a:pt x="3426507" y="1543471"/>
                    <a:pt x="3426507" y="1548354"/>
                    <a:pt x="3426507" y="1548354"/>
                  </a:cubicBezTo>
                  <a:cubicBezTo>
                    <a:pt x="3425286" y="1547134"/>
                    <a:pt x="3424065" y="1547134"/>
                    <a:pt x="3422845" y="1547134"/>
                  </a:cubicBezTo>
                  <a:cubicBezTo>
                    <a:pt x="3422845" y="1547134"/>
                    <a:pt x="3424065" y="1545913"/>
                    <a:pt x="3424065" y="1545913"/>
                  </a:cubicBezTo>
                  <a:cubicBezTo>
                    <a:pt x="3425286" y="1544692"/>
                    <a:pt x="3426507" y="1542251"/>
                    <a:pt x="3427728" y="1541030"/>
                  </a:cubicBezTo>
                  <a:cubicBezTo>
                    <a:pt x="3428948" y="1538589"/>
                    <a:pt x="3432610" y="1539809"/>
                    <a:pt x="3433831" y="1537368"/>
                  </a:cubicBezTo>
                  <a:cubicBezTo>
                    <a:pt x="3435052" y="1536147"/>
                    <a:pt x="3436272" y="1536147"/>
                    <a:pt x="3438714" y="1536147"/>
                  </a:cubicBezTo>
                  <a:cubicBezTo>
                    <a:pt x="3441155" y="1536147"/>
                    <a:pt x="3442376" y="1536147"/>
                    <a:pt x="3443597" y="1534926"/>
                  </a:cubicBezTo>
                  <a:cubicBezTo>
                    <a:pt x="3447259" y="1531264"/>
                    <a:pt x="3450921" y="1533706"/>
                    <a:pt x="3452142" y="1533706"/>
                  </a:cubicBezTo>
                  <a:cubicBezTo>
                    <a:pt x="3453362" y="1533706"/>
                    <a:pt x="3455804" y="1533706"/>
                    <a:pt x="3455804" y="1533706"/>
                  </a:cubicBezTo>
                  <a:cubicBezTo>
                    <a:pt x="3455804" y="1534926"/>
                    <a:pt x="3457024" y="1533706"/>
                    <a:pt x="3458245" y="1532485"/>
                  </a:cubicBezTo>
                  <a:cubicBezTo>
                    <a:pt x="3459466" y="1531264"/>
                    <a:pt x="3460686" y="1528823"/>
                    <a:pt x="3459466" y="1530044"/>
                  </a:cubicBezTo>
                  <a:cubicBezTo>
                    <a:pt x="3455804" y="1530044"/>
                    <a:pt x="3455804" y="1531264"/>
                    <a:pt x="3453362" y="1527602"/>
                  </a:cubicBezTo>
                  <a:cubicBezTo>
                    <a:pt x="3452142" y="1525161"/>
                    <a:pt x="3449700" y="1526382"/>
                    <a:pt x="3447259" y="1526382"/>
                  </a:cubicBezTo>
                  <a:cubicBezTo>
                    <a:pt x="3447259" y="1526382"/>
                    <a:pt x="3446038" y="1527602"/>
                    <a:pt x="3444817" y="1527602"/>
                  </a:cubicBezTo>
                  <a:cubicBezTo>
                    <a:pt x="3444817" y="1527602"/>
                    <a:pt x="3443597" y="1528823"/>
                    <a:pt x="3442376" y="1527602"/>
                  </a:cubicBezTo>
                  <a:cubicBezTo>
                    <a:pt x="3439935" y="1526382"/>
                    <a:pt x="3441155" y="1527602"/>
                    <a:pt x="3439935" y="1526382"/>
                  </a:cubicBezTo>
                  <a:cubicBezTo>
                    <a:pt x="3438714" y="1525161"/>
                    <a:pt x="3439935" y="1523940"/>
                    <a:pt x="3436272" y="1526382"/>
                  </a:cubicBezTo>
                  <a:cubicBezTo>
                    <a:pt x="3435052" y="1527602"/>
                    <a:pt x="3432610" y="1528823"/>
                    <a:pt x="3432610" y="1526382"/>
                  </a:cubicBezTo>
                  <a:cubicBezTo>
                    <a:pt x="3432610" y="1525161"/>
                    <a:pt x="3431390" y="1525161"/>
                    <a:pt x="3430169" y="1523940"/>
                  </a:cubicBezTo>
                  <a:cubicBezTo>
                    <a:pt x="3430169" y="1523940"/>
                    <a:pt x="3430169" y="1523940"/>
                    <a:pt x="3430169" y="1523940"/>
                  </a:cubicBezTo>
                  <a:cubicBezTo>
                    <a:pt x="3430169" y="1523940"/>
                    <a:pt x="3431390" y="1523940"/>
                    <a:pt x="3431390" y="1522719"/>
                  </a:cubicBezTo>
                  <a:cubicBezTo>
                    <a:pt x="3433831" y="1521499"/>
                    <a:pt x="3436272" y="1522719"/>
                    <a:pt x="3438714" y="1521499"/>
                  </a:cubicBezTo>
                  <a:cubicBezTo>
                    <a:pt x="3441155" y="1520278"/>
                    <a:pt x="3446038" y="1523940"/>
                    <a:pt x="3448479" y="1523940"/>
                  </a:cubicBezTo>
                  <a:cubicBezTo>
                    <a:pt x="3453362" y="1522719"/>
                    <a:pt x="3455804" y="1525161"/>
                    <a:pt x="3457024" y="1526382"/>
                  </a:cubicBezTo>
                  <a:cubicBezTo>
                    <a:pt x="3458245" y="1527602"/>
                    <a:pt x="3460686" y="1527602"/>
                    <a:pt x="3460686" y="1527602"/>
                  </a:cubicBezTo>
                  <a:cubicBezTo>
                    <a:pt x="3460686" y="1528823"/>
                    <a:pt x="3461907" y="1527602"/>
                    <a:pt x="3464349" y="1527602"/>
                  </a:cubicBezTo>
                  <a:cubicBezTo>
                    <a:pt x="3466790" y="1526382"/>
                    <a:pt x="3468011" y="1526382"/>
                    <a:pt x="3466790" y="1525161"/>
                  </a:cubicBezTo>
                  <a:cubicBezTo>
                    <a:pt x="3463128" y="1523940"/>
                    <a:pt x="3461907" y="1525161"/>
                    <a:pt x="3461907" y="1521499"/>
                  </a:cubicBezTo>
                  <a:cubicBezTo>
                    <a:pt x="3461907" y="1519057"/>
                    <a:pt x="3458245" y="1519057"/>
                    <a:pt x="3457024" y="1517837"/>
                  </a:cubicBezTo>
                  <a:cubicBezTo>
                    <a:pt x="3457024" y="1517837"/>
                    <a:pt x="3454583" y="1517837"/>
                    <a:pt x="3454583" y="1517837"/>
                  </a:cubicBezTo>
                  <a:cubicBezTo>
                    <a:pt x="3454583" y="1517837"/>
                    <a:pt x="3452142" y="1517837"/>
                    <a:pt x="3452142" y="1516616"/>
                  </a:cubicBezTo>
                  <a:cubicBezTo>
                    <a:pt x="3450921" y="1514175"/>
                    <a:pt x="3450921" y="1515395"/>
                    <a:pt x="3449700" y="1514175"/>
                  </a:cubicBezTo>
                  <a:cubicBezTo>
                    <a:pt x="3449700" y="1514175"/>
                    <a:pt x="3449700" y="1514175"/>
                    <a:pt x="3449700" y="1514175"/>
                  </a:cubicBezTo>
                  <a:cubicBezTo>
                    <a:pt x="3449700" y="1514175"/>
                    <a:pt x="3449700" y="1514175"/>
                    <a:pt x="3449700" y="1514175"/>
                  </a:cubicBezTo>
                  <a:cubicBezTo>
                    <a:pt x="3449700" y="1514175"/>
                    <a:pt x="3449700" y="1514175"/>
                    <a:pt x="3449700" y="1514175"/>
                  </a:cubicBezTo>
                  <a:cubicBezTo>
                    <a:pt x="3449700" y="1514175"/>
                    <a:pt x="3449700" y="1514175"/>
                    <a:pt x="3449700" y="1514175"/>
                  </a:cubicBezTo>
                  <a:cubicBezTo>
                    <a:pt x="3448479" y="1512954"/>
                    <a:pt x="3447259" y="1512954"/>
                    <a:pt x="3444817" y="1511733"/>
                  </a:cubicBezTo>
                  <a:cubicBezTo>
                    <a:pt x="3444817" y="1511733"/>
                    <a:pt x="3443597" y="1511733"/>
                    <a:pt x="3442376" y="1511733"/>
                  </a:cubicBezTo>
                  <a:cubicBezTo>
                    <a:pt x="3442376" y="1511733"/>
                    <a:pt x="3441155" y="1511733"/>
                    <a:pt x="3439935" y="1511733"/>
                  </a:cubicBezTo>
                  <a:cubicBezTo>
                    <a:pt x="3439935" y="1511733"/>
                    <a:pt x="3439935" y="1511733"/>
                    <a:pt x="3439935" y="1511733"/>
                  </a:cubicBezTo>
                  <a:cubicBezTo>
                    <a:pt x="3439935" y="1511733"/>
                    <a:pt x="3439935" y="1511733"/>
                    <a:pt x="3439935" y="1511733"/>
                  </a:cubicBezTo>
                  <a:cubicBezTo>
                    <a:pt x="3439935" y="1511733"/>
                    <a:pt x="3439935" y="1510512"/>
                    <a:pt x="3438714" y="1510512"/>
                  </a:cubicBezTo>
                  <a:cubicBezTo>
                    <a:pt x="3438714" y="1510512"/>
                    <a:pt x="3439935" y="1510512"/>
                    <a:pt x="3439935" y="1509292"/>
                  </a:cubicBezTo>
                  <a:cubicBezTo>
                    <a:pt x="3442376" y="1508071"/>
                    <a:pt x="3443597" y="1506850"/>
                    <a:pt x="3444817" y="1505630"/>
                  </a:cubicBezTo>
                  <a:cubicBezTo>
                    <a:pt x="3447259" y="1504409"/>
                    <a:pt x="3449700" y="1505630"/>
                    <a:pt x="3452142" y="1504409"/>
                  </a:cubicBezTo>
                  <a:cubicBezTo>
                    <a:pt x="3453362" y="1503188"/>
                    <a:pt x="3455804" y="1504409"/>
                    <a:pt x="3457024" y="1504409"/>
                  </a:cubicBezTo>
                  <a:cubicBezTo>
                    <a:pt x="3459466" y="1504409"/>
                    <a:pt x="3460686" y="1505630"/>
                    <a:pt x="3461907" y="1504409"/>
                  </a:cubicBezTo>
                  <a:cubicBezTo>
                    <a:pt x="3466790" y="1501968"/>
                    <a:pt x="3469231" y="1504409"/>
                    <a:pt x="3470452" y="1504409"/>
                  </a:cubicBezTo>
                  <a:cubicBezTo>
                    <a:pt x="3471673" y="1505630"/>
                    <a:pt x="3474114" y="1504409"/>
                    <a:pt x="3474114" y="1505630"/>
                  </a:cubicBezTo>
                  <a:cubicBezTo>
                    <a:pt x="3474114" y="1506850"/>
                    <a:pt x="3475335" y="1505630"/>
                    <a:pt x="3477776" y="1504409"/>
                  </a:cubicBezTo>
                  <a:cubicBezTo>
                    <a:pt x="3480218" y="1503188"/>
                    <a:pt x="3480218" y="1501968"/>
                    <a:pt x="3478997" y="1501968"/>
                  </a:cubicBezTo>
                  <a:cubicBezTo>
                    <a:pt x="3475335" y="1501968"/>
                    <a:pt x="3474114" y="1503188"/>
                    <a:pt x="3472893" y="1499526"/>
                  </a:cubicBezTo>
                  <a:cubicBezTo>
                    <a:pt x="3471673" y="1497085"/>
                    <a:pt x="3469231" y="1498305"/>
                    <a:pt x="3466790" y="1497085"/>
                  </a:cubicBezTo>
                  <a:cubicBezTo>
                    <a:pt x="3466790" y="1497085"/>
                    <a:pt x="3464349" y="1498305"/>
                    <a:pt x="3464349" y="1498305"/>
                  </a:cubicBezTo>
                  <a:cubicBezTo>
                    <a:pt x="3464349" y="1498305"/>
                    <a:pt x="3461907" y="1498305"/>
                    <a:pt x="3461907" y="1498305"/>
                  </a:cubicBezTo>
                  <a:cubicBezTo>
                    <a:pt x="3460686" y="1495864"/>
                    <a:pt x="3460686" y="1497085"/>
                    <a:pt x="3459466" y="1497085"/>
                  </a:cubicBezTo>
                  <a:cubicBezTo>
                    <a:pt x="3458245" y="1495864"/>
                    <a:pt x="3459466" y="1495864"/>
                    <a:pt x="3458245" y="1495864"/>
                  </a:cubicBezTo>
                  <a:cubicBezTo>
                    <a:pt x="3458245" y="1495864"/>
                    <a:pt x="3457024" y="1495864"/>
                    <a:pt x="3455804" y="1497085"/>
                  </a:cubicBezTo>
                  <a:cubicBezTo>
                    <a:pt x="3453362" y="1498305"/>
                    <a:pt x="3452142" y="1499526"/>
                    <a:pt x="3452142" y="1497085"/>
                  </a:cubicBezTo>
                  <a:cubicBezTo>
                    <a:pt x="3452142" y="1495864"/>
                    <a:pt x="3450921" y="1495864"/>
                    <a:pt x="3449700" y="1494643"/>
                  </a:cubicBezTo>
                  <a:cubicBezTo>
                    <a:pt x="3447259" y="1493423"/>
                    <a:pt x="3446038" y="1495864"/>
                    <a:pt x="3444817" y="1495864"/>
                  </a:cubicBezTo>
                  <a:cubicBezTo>
                    <a:pt x="3444817" y="1495864"/>
                    <a:pt x="3443597" y="1495864"/>
                    <a:pt x="3443597" y="1494643"/>
                  </a:cubicBezTo>
                  <a:cubicBezTo>
                    <a:pt x="3444817" y="1493423"/>
                    <a:pt x="3446038" y="1493423"/>
                    <a:pt x="3446038" y="1492202"/>
                  </a:cubicBezTo>
                  <a:cubicBezTo>
                    <a:pt x="3448479" y="1490981"/>
                    <a:pt x="3450921" y="1492202"/>
                    <a:pt x="3453362" y="1490981"/>
                  </a:cubicBezTo>
                  <a:cubicBezTo>
                    <a:pt x="3455804" y="1489761"/>
                    <a:pt x="3461907" y="1493423"/>
                    <a:pt x="3464349" y="1492202"/>
                  </a:cubicBezTo>
                  <a:cubicBezTo>
                    <a:pt x="3469231" y="1489761"/>
                    <a:pt x="3472893" y="1492202"/>
                    <a:pt x="3474114" y="1493423"/>
                  </a:cubicBezTo>
                  <a:cubicBezTo>
                    <a:pt x="3475335" y="1494643"/>
                    <a:pt x="3477776" y="1493423"/>
                    <a:pt x="3477776" y="1494643"/>
                  </a:cubicBezTo>
                  <a:cubicBezTo>
                    <a:pt x="3477776" y="1495864"/>
                    <a:pt x="3478997" y="1494643"/>
                    <a:pt x="3481438" y="1493423"/>
                  </a:cubicBezTo>
                  <a:cubicBezTo>
                    <a:pt x="3483880" y="1492202"/>
                    <a:pt x="3485100" y="1490981"/>
                    <a:pt x="3483880" y="1490981"/>
                  </a:cubicBezTo>
                  <a:cubicBezTo>
                    <a:pt x="3478997" y="1490981"/>
                    <a:pt x="3478997" y="1490981"/>
                    <a:pt x="3477776" y="1487319"/>
                  </a:cubicBezTo>
                  <a:cubicBezTo>
                    <a:pt x="3477776" y="1484878"/>
                    <a:pt x="3474114" y="1486098"/>
                    <a:pt x="3471673" y="1483657"/>
                  </a:cubicBezTo>
                  <a:cubicBezTo>
                    <a:pt x="3471673" y="1483657"/>
                    <a:pt x="3469231" y="1484878"/>
                    <a:pt x="3469231" y="1483657"/>
                  </a:cubicBezTo>
                  <a:cubicBezTo>
                    <a:pt x="3469231" y="1483657"/>
                    <a:pt x="3466790" y="1483657"/>
                    <a:pt x="3465569" y="1483657"/>
                  </a:cubicBezTo>
                  <a:cubicBezTo>
                    <a:pt x="3464349" y="1481216"/>
                    <a:pt x="3464349" y="1482436"/>
                    <a:pt x="3463128" y="1482436"/>
                  </a:cubicBezTo>
                  <a:cubicBezTo>
                    <a:pt x="3461907" y="1481216"/>
                    <a:pt x="3464349" y="1479995"/>
                    <a:pt x="3459466" y="1481216"/>
                  </a:cubicBezTo>
                  <a:cubicBezTo>
                    <a:pt x="3457024" y="1482436"/>
                    <a:pt x="3454583" y="1483657"/>
                    <a:pt x="3455804" y="1481216"/>
                  </a:cubicBezTo>
                  <a:cubicBezTo>
                    <a:pt x="3455804" y="1479995"/>
                    <a:pt x="3454583" y="1479995"/>
                    <a:pt x="3453362" y="1478774"/>
                  </a:cubicBezTo>
                  <a:cubicBezTo>
                    <a:pt x="3450921" y="1476333"/>
                    <a:pt x="3449700" y="1479995"/>
                    <a:pt x="3448479" y="1479995"/>
                  </a:cubicBezTo>
                  <a:cubicBezTo>
                    <a:pt x="3447259" y="1479995"/>
                    <a:pt x="3447259" y="1478774"/>
                    <a:pt x="3447259" y="1477554"/>
                  </a:cubicBezTo>
                  <a:cubicBezTo>
                    <a:pt x="3448479" y="1473891"/>
                    <a:pt x="3443597" y="1476333"/>
                    <a:pt x="3442376" y="1477554"/>
                  </a:cubicBezTo>
                  <a:cubicBezTo>
                    <a:pt x="3438714" y="1478774"/>
                    <a:pt x="3438714" y="1476333"/>
                    <a:pt x="3438714" y="1475112"/>
                  </a:cubicBezTo>
                  <a:cubicBezTo>
                    <a:pt x="3438714" y="1472671"/>
                    <a:pt x="3438714" y="1469009"/>
                    <a:pt x="3435052" y="1472671"/>
                  </a:cubicBezTo>
                  <a:cubicBezTo>
                    <a:pt x="3432610" y="1473891"/>
                    <a:pt x="3432610" y="1473891"/>
                    <a:pt x="3431390" y="1473891"/>
                  </a:cubicBezTo>
                  <a:cubicBezTo>
                    <a:pt x="3431390" y="1472671"/>
                    <a:pt x="3431390" y="1472671"/>
                    <a:pt x="3430169" y="1472671"/>
                  </a:cubicBezTo>
                  <a:cubicBezTo>
                    <a:pt x="3431390" y="1471450"/>
                    <a:pt x="3432610" y="1471450"/>
                    <a:pt x="3433831" y="1471450"/>
                  </a:cubicBezTo>
                  <a:cubicBezTo>
                    <a:pt x="3435052" y="1471450"/>
                    <a:pt x="3436272" y="1470229"/>
                    <a:pt x="3436272" y="1470229"/>
                  </a:cubicBezTo>
                  <a:cubicBezTo>
                    <a:pt x="3436272" y="1470229"/>
                    <a:pt x="3437493" y="1469009"/>
                    <a:pt x="3438714" y="1469009"/>
                  </a:cubicBezTo>
                  <a:cubicBezTo>
                    <a:pt x="3439935" y="1467788"/>
                    <a:pt x="3439935" y="1466567"/>
                    <a:pt x="3439935" y="1467788"/>
                  </a:cubicBezTo>
                  <a:cubicBezTo>
                    <a:pt x="3437493" y="1470229"/>
                    <a:pt x="3436272" y="1470229"/>
                    <a:pt x="3436272" y="1469009"/>
                  </a:cubicBezTo>
                  <a:cubicBezTo>
                    <a:pt x="3436272" y="1467788"/>
                    <a:pt x="3433831" y="1470229"/>
                    <a:pt x="3432610" y="1470229"/>
                  </a:cubicBezTo>
                  <a:cubicBezTo>
                    <a:pt x="3432610" y="1470229"/>
                    <a:pt x="3431390" y="1471450"/>
                    <a:pt x="3431390" y="1471450"/>
                  </a:cubicBezTo>
                  <a:cubicBezTo>
                    <a:pt x="3431390" y="1471450"/>
                    <a:pt x="3430169" y="1472671"/>
                    <a:pt x="3428948" y="1472671"/>
                  </a:cubicBezTo>
                  <a:cubicBezTo>
                    <a:pt x="3427728" y="1472671"/>
                    <a:pt x="3427728" y="1472671"/>
                    <a:pt x="3427728" y="1472671"/>
                  </a:cubicBezTo>
                  <a:cubicBezTo>
                    <a:pt x="3426507" y="1472671"/>
                    <a:pt x="3427728" y="1471450"/>
                    <a:pt x="3426507" y="1472671"/>
                  </a:cubicBezTo>
                  <a:cubicBezTo>
                    <a:pt x="3425286" y="1472671"/>
                    <a:pt x="3424065" y="1472671"/>
                    <a:pt x="3422845" y="1473891"/>
                  </a:cubicBezTo>
                  <a:cubicBezTo>
                    <a:pt x="3422845" y="1473891"/>
                    <a:pt x="3421624" y="1473891"/>
                    <a:pt x="3421624" y="1473891"/>
                  </a:cubicBezTo>
                  <a:cubicBezTo>
                    <a:pt x="3421624" y="1473891"/>
                    <a:pt x="3421624" y="1473891"/>
                    <a:pt x="3421624" y="1473891"/>
                  </a:cubicBezTo>
                  <a:cubicBezTo>
                    <a:pt x="3420403" y="1473891"/>
                    <a:pt x="3419183" y="1475112"/>
                    <a:pt x="3419183" y="1475112"/>
                  </a:cubicBezTo>
                  <a:cubicBezTo>
                    <a:pt x="3417962" y="1475112"/>
                    <a:pt x="3417962" y="1475112"/>
                    <a:pt x="3417962" y="1475112"/>
                  </a:cubicBezTo>
                  <a:cubicBezTo>
                    <a:pt x="3417962" y="1475112"/>
                    <a:pt x="3417962" y="1475112"/>
                    <a:pt x="3417962" y="1475112"/>
                  </a:cubicBezTo>
                  <a:cubicBezTo>
                    <a:pt x="3420403" y="1473891"/>
                    <a:pt x="3421624" y="1471450"/>
                    <a:pt x="3422845" y="1470229"/>
                  </a:cubicBezTo>
                  <a:cubicBezTo>
                    <a:pt x="3424065" y="1469009"/>
                    <a:pt x="3427728" y="1469009"/>
                    <a:pt x="3428948" y="1466567"/>
                  </a:cubicBezTo>
                  <a:cubicBezTo>
                    <a:pt x="3430169" y="1465347"/>
                    <a:pt x="3436272" y="1466567"/>
                    <a:pt x="3438714" y="1464126"/>
                  </a:cubicBezTo>
                  <a:cubicBezTo>
                    <a:pt x="3442376" y="1461684"/>
                    <a:pt x="3446038" y="1462905"/>
                    <a:pt x="3447259" y="1462905"/>
                  </a:cubicBezTo>
                  <a:cubicBezTo>
                    <a:pt x="3448479" y="1462905"/>
                    <a:pt x="3450921" y="1462905"/>
                    <a:pt x="3450921" y="1462905"/>
                  </a:cubicBezTo>
                  <a:cubicBezTo>
                    <a:pt x="3450921" y="1462905"/>
                    <a:pt x="3452142" y="1462905"/>
                    <a:pt x="3453362" y="1461684"/>
                  </a:cubicBezTo>
                  <a:cubicBezTo>
                    <a:pt x="3454583" y="1460464"/>
                    <a:pt x="3455804" y="1459243"/>
                    <a:pt x="3454583" y="1459243"/>
                  </a:cubicBezTo>
                  <a:cubicBezTo>
                    <a:pt x="3450921" y="1459243"/>
                    <a:pt x="3450921" y="1460464"/>
                    <a:pt x="3448479" y="1458022"/>
                  </a:cubicBezTo>
                  <a:cubicBezTo>
                    <a:pt x="3447259" y="1455581"/>
                    <a:pt x="3444817" y="1458022"/>
                    <a:pt x="3442376" y="1456802"/>
                  </a:cubicBezTo>
                  <a:cubicBezTo>
                    <a:pt x="3442376" y="1456802"/>
                    <a:pt x="3441155" y="1458022"/>
                    <a:pt x="3439935" y="1458022"/>
                  </a:cubicBezTo>
                  <a:cubicBezTo>
                    <a:pt x="3439935" y="1458022"/>
                    <a:pt x="3437493" y="1459243"/>
                    <a:pt x="3437493" y="1458022"/>
                  </a:cubicBezTo>
                  <a:cubicBezTo>
                    <a:pt x="3435052" y="1456802"/>
                    <a:pt x="3436272" y="1458022"/>
                    <a:pt x="3435052" y="1456802"/>
                  </a:cubicBezTo>
                  <a:cubicBezTo>
                    <a:pt x="3433831" y="1455581"/>
                    <a:pt x="3435052" y="1454360"/>
                    <a:pt x="3431390" y="1456802"/>
                  </a:cubicBezTo>
                  <a:cubicBezTo>
                    <a:pt x="3430169" y="1458022"/>
                    <a:pt x="3427728" y="1459243"/>
                    <a:pt x="3427728" y="1456802"/>
                  </a:cubicBezTo>
                  <a:cubicBezTo>
                    <a:pt x="3427728" y="1455581"/>
                    <a:pt x="3426507" y="1455581"/>
                    <a:pt x="3425286" y="1455581"/>
                  </a:cubicBezTo>
                  <a:cubicBezTo>
                    <a:pt x="3425286" y="1455581"/>
                    <a:pt x="3425286" y="1455581"/>
                    <a:pt x="3424065" y="1455581"/>
                  </a:cubicBezTo>
                  <a:cubicBezTo>
                    <a:pt x="3425286" y="1454360"/>
                    <a:pt x="3427728" y="1453140"/>
                    <a:pt x="3428948" y="1451919"/>
                  </a:cubicBezTo>
                  <a:cubicBezTo>
                    <a:pt x="3430169" y="1450698"/>
                    <a:pt x="3433831" y="1450698"/>
                    <a:pt x="3435052" y="1449477"/>
                  </a:cubicBezTo>
                  <a:cubicBezTo>
                    <a:pt x="3436272" y="1448257"/>
                    <a:pt x="3437493" y="1448257"/>
                    <a:pt x="3439935" y="1449477"/>
                  </a:cubicBezTo>
                  <a:cubicBezTo>
                    <a:pt x="3442376" y="1449477"/>
                    <a:pt x="3443597" y="1449477"/>
                    <a:pt x="3444817" y="1449477"/>
                  </a:cubicBezTo>
                  <a:cubicBezTo>
                    <a:pt x="3448479" y="1447036"/>
                    <a:pt x="3452142" y="1448257"/>
                    <a:pt x="3453362" y="1448257"/>
                  </a:cubicBezTo>
                  <a:cubicBezTo>
                    <a:pt x="3454583" y="1448257"/>
                    <a:pt x="3457024" y="1448257"/>
                    <a:pt x="3457024" y="1448257"/>
                  </a:cubicBezTo>
                  <a:cubicBezTo>
                    <a:pt x="3457024" y="1448257"/>
                    <a:pt x="3458245" y="1448257"/>
                    <a:pt x="3459466" y="1447036"/>
                  </a:cubicBezTo>
                  <a:cubicBezTo>
                    <a:pt x="3460686" y="1445815"/>
                    <a:pt x="3461907" y="1444595"/>
                    <a:pt x="3460686" y="1444595"/>
                  </a:cubicBezTo>
                  <a:cubicBezTo>
                    <a:pt x="3457024" y="1444595"/>
                    <a:pt x="3455804" y="1445815"/>
                    <a:pt x="3454583" y="1443374"/>
                  </a:cubicBezTo>
                  <a:cubicBezTo>
                    <a:pt x="3453362" y="1440933"/>
                    <a:pt x="3450921" y="1442153"/>
                    <a:pt x="3448479" y="1442153"/>
                  </a:cubicBezTo>
                  <a:cubicBezTo>
                    <a:pt x="3448479" y="1442153"/>
                    <a:pt x="3447259" y="1443374"/>
                    <a:pt x="3446038" y="1443374"/>
                  </a:cubicBezTo>
                  <a:cubicBezTo>
                    <a:pt x="3446038" y="1443374"/>
                    <a:pt x="3443597" y="1444595"/>
                    <a:pt x="3443597" y="1443374"/>
                  </a:cubicBezTo>
                  <a:cubicBezTo>
                    <a:pt x="3442376" y="1442153"/>
                    <a:pt x="3442376" y="1443374"/>
                    <a:pt x="3441155" y="1442153"/>
                  </a:cubicBezTo>
                  <a:cubicBezTo>
                    <a:pt x="3439935" y="1442153"/>
                    <a:pt x="3439935" y="1440933"/>
                    <a:pt x="3439935" y="1440933"/>
                  </a:cubicBezTo>
                  <a:cubicBezTo>
                    <a:pt x="3439935" y="1440933"/>
                    <a:pt x="3438714" y="1440933"/>
                    <a:pt x="3437493" y="1442153"/>
                  </a:cubicBezTo>
                  <a:cubicBezTo>
                    <a:pt x="3435052" y="1443374"/>
                    <a:pt x="3433831" y="1444595"/>
                    <a:pt x="3433831" y="1442153"/>
                  </a:cubicBezTo>
                  <a:cubicBezTo>
                    <a:pt x="3433831" y="1440933"/>
                    <a:pt x="3432610" y="1440933"/>
                    <a:pt x="3431390" y="1440933"/>
                  </a:cubicBezTo>
                  <a:cubicBezTo>
                    <a:pt x="3428948" y="1439712"/>
                    <a:pt x="3427728" y="1443374"/>
                    <a:pt x="3426507" y="1443374"/>
                  </a:cubicBezTo>
                  <a:cubicBezTo>
                    <a:pt x="3425286" y="1443374"/>
                    <a:pt x="3425286" y="1442153"/>
                    <a:pt x="3425286" y="1440933"/>
                  </a:cubicBezTo>
                  <a:cubicBezTo>
                    <a:pt x="3426507" y="1437270"/>
                    <a:pt x="3422845" y="1439712"/>
                    <a:pt x="3420403" y="1440933"/>
                  </a:cubicBezTo>
                  <a:cubicBezTo>
                    <a:pt x="3416741" y="1442153"/>
                    <a:pt x="3417962" y="1440933"/>
                    <a:pt x="3416741" y="1438491"/>
                  </a:cubicBezTo>
                  <a:cubicBezTo>
                    <a:pt x="3416741" y="1436050"/>
                    <a:pt x="3416741" y="1433608"/>
                    <a:pt x="3413079" y="1436050"/>
                  </a:cubicBezTo>
                  <a:cubicBezTo>
                    <a:pt x="3411858" y="1437270"/>
                    <a:pt x="3410638" y="1437270"/>
                    <a:pt x="3410638" y="1437270"/>
                  </a:cubicBezTo>
                  <a:cubicBezTo>
                    <a:pt x="3410638" y="1437270"/>
                    <a:pt x="3410638" y="1436050"/>
                    <a:pt x="3409417" y="1436050"/>
                  </a:cubicBezTo>
                  <a:cubicBezTo>
                    <a:pt x="3410638" y="1434829"/>
                    <a:pt x="3411858" y="1434829"/>
                    <a:pt x="3413079" y="1433608"/>
                  </a:cubicBezTo>
                  <a:cubicBezTo>
                    <a:pt x="3413079" y="1432388"/>
                    <a:pt x="3415521" y="1432388"/>
                    <a:pt x="3416741" y="1432388"/>
                  </a:cubicBezTo>
                  <a:cubicBezTo>
                    <a:pt x="3417962" y="1432388"/>
                    <a:pt x="3419183" y="1431167"/>
                    <a:pt x="3420403" y="1429946"/>
                  </a:cubicBezTo>
                  <a:cubicBezTo>
                    <a:pt x="3422845" y="1426284"/>
                    <a:pt x="3425286" y="1426284"/>
                    <a:pt x="3426507" y="1426284"/>
                  </a:cubicBezTo>
                  <a:cubicBezTo>
                    <a:pt x="3427728" y="1426284"/>
                    <a:pt x="3428948" y="1425063"/>
                    <a:pt x="3428948" y="1425063"/>
                  </a:cubicBezTo>
                  <a:cubicBezTo>
                    <a:pt x="3428948" y="1425063"/>
                    <a:pt x="3430169" y="1423843"/>
                    <a:pt x="3430169" y="1422622"/>
                  </a:cubicBezTo>
                  <a:cubicBezTo>
                    <a:pt x="3431390" y="1421401"/>
                    <a:pt x="3431390" y="1418960"/>
                    <a:pt x="3430169" y="1420181"/>
                  </a:cubicBezTo>
                  <a:cubicBezTo>
                    <a:pt x="3427728" y="1422622"/>
                    <a:pt x="3427728" y="1422622"/>
                    <a:pt x="3425286" y="1421401"/>
                  </a:cubicBezTo>
                  <a:cubicBezTo>
                    <a:pt x="3424065" y="1420181"/>
                    <a:pt x="3422845" y="1422622"/>
                    <a:pt x="3420403" y="1422622"/>
                  </a:cubicBezTo>
                  <a:cubicBezTo>
                    <a:pt x="3420403" y="1422622"/>
                    <a:pt x="3419183" y="1423843"/>
                    <a:pt x="3419183" y="1423843"/>
                  </a:cubicBezTo>
                  <a:cubicBezTo>
                    <a:pt x="3419183" y="1423843"/>
                    <a:pt x="3417962" y="1425063"/>
                    <a:pt x="3416741" y="1425063"/>
                  </a:cubicBezTo>
                  <a:cubicBezTo>
                    <a:pt x="3415521" y="1425063"/>
                    <a:pt x="3415521" y="1425063"/>
                    <a:pt x="3414300" y="1425063"/>
                  </a:cubicBezTo>
                  <a:cubicBezTo>
                    <a:pt x="3413079" y="1425063"/>
                    <a:pt x="3414300" y="1423843"/>
                    <a:pt x="3411858" y="1426284"/>
                  </a:cubicBezTo>
                  <a:cubicBezTo>
                    <a:pt x="3410638" y="1427505"/>
                    <a:pt x="3409417" y="1428726"/>
                    <a:pt x="3409417" y="1427505"/>
                  </a:cubicBezTo>
                  <a:cubicBezTo>
                    <a:pt x="3409417" y="1426284"/>
                    <a:pt x="3408196" y="1427505"/>
                    <a:pt x="3408196" y="1426284"/>
                  </a:cubicBezTo>
                  <a:cubicBezTo>
                    <a:pt x="3406976" y="1426284"/>
                    <a:pt x="3405755" y="1428726"/>
                    <a:pt x="3405755" y="1428726"/>
                  </a:cubicBezTo>
                  <a:cubicBezTo>
                    <a:pt x="3404534" y="1428726"/>
                    <a:pt x="3404534" y="1428726"/>
                    <a:pt x="3404534" y="1427505"/>
                  </a:cubicBezTo>
                  <a:cubicBezTo>
                    <a:pt x="3404534" y="1427505"/>
                    <a:pt x="3404534" y="1427505"/>
                    <a:pt x="3404534" y="1427505"/>
                  </a:cubicBezTo>
                  <a:cubicBezTo>
                    <a:pt x="3404534" y="1427505"/>
                    <a:pt x="3405755" y="1426284"/>
                    <a:pt x="3405755" y="1426284"/>
                  </a:cubicBezTo>
                  <a:cubicBezTo>
                    <a:pt x="3406976" y="1425063"/>
                    <a:pt x="3408196" y="1423843"/>
                    <a:pt x="3408196" y="1423843"/>
                  </a:cubicBezTo>
                  <a:cubicBezTo>
                    <a:pt x="3409417" y="1422622"/>
                    <a:pt x="3411858" y="1422622"/>
                    <a:pt x="3413079" y="1421401"/>
                  </a:cubicBezTo>
                  <a:cubicBezTo>
                    <a:pt x="3414300" y="1420181"/>
                    <a:pt x="3417962" y="1421401"/>
                    <a:pt x="3419183" y="1420181"/>
                  </a:cubicBezTo>
                  <a:cubicBezTo>
                    <a:pt x="3421624" y="1417739"/>
                    <a:pt x="3424065" y="1418960"/>
                    <a:pt x="3425286" y="1418960"/>
                  </a:cubicBezTo>
                  <a:cubicBezTo>
                    <a:pt x="3426507" y="1418960"/>
                    <a:pt x="3427728" y="1418960"/>
                    <a:pt x="3427728" y="1418960"/>
                  </a:cubicBezTo>
                  <a:cubicBezTo>
                    <a:pt x="3427728" y="1418960"/>
                    <a:pt x="3428948" y="1418960"/>
                    <a:pt x="3430169" y="1417739"/>
                  </a:cubicBezTo>
                  <a:cubicBezTo>
                    <a:pt x="3431390" y="1416519"/>
                    <a:pt x="3431390" y="1415298"/>
                    <a:pt x="3431390" y="1415298"/>
                  </a:cubicBezTo>
                  <a:cubicBezTo>
                    <a:pt x="3428948" y="1416519"/>
                    <a:pt x="3428948" y="1416519"/>
                    <a:pt x="3427728" y="1414077"/>
                  </a:cubicBezTo>
                  <a:cubicBezTo>
                    <a:pt x="3426507" y="1412856"/>
                    <a:pt x="3425286" y="1414077"/>
                    <a:pt x="3424065" y="1414077"/>
                  </a:cubicBezTo>
                  <a:cubicBezTo>
                    <a:pt x="3424065" y="1414077"/>
                    <a:pt x="3422845" y="1415298"/>
                    <a:pt x="3422845" y="1415298"/>
                  </a:cubicBezTo>
                  <a:cubicBezTo>
                    <a:pt x="3422845" y="1415298"/>
                    <a:pt x="3421624" y="1416519"/>
                    <a:pt x="3420403" y="1415298"/>
                  </a:cubicBezTo>
                  <a:cubicBezTo>
                    <a:pt x="3419183" y="1414077"/>
                    <a:pt x="3419183" y="1415298"/>
                    <a:pt x="3419183" y="1415298"/>
                  </a:cubicBezTo>
                  <a:cubicBezTo>
                    <a:pt x="3417962" y="1414077"/>
                    <a:pt x="3419183" y="1414077"/>
                    <a:pt x="3416741" y="1415298"/>
                  </a:cubicBezTo>
                  <a:cubicBezTo>
                    <a:pt x="3415521" y="1416519"/>
                    <a:pt x="3414300" y="1417739"/>
                    <a:pt x="3414300" y="1415298"/>
                  </a:cubicBezTo>
                  <a:cubicBezTo>
                    <a:pt x="3414300" y="1414077"/>
                    <a:pt x="3413079" y="1414077"/>
                    <a:pt x="3413079" y="1414077"/>
                  </a:cubicBezTo>
                  <a:cubicBezTo>
                    <a:pt x="3411858" y="1412856"/>
                    <a:pt x="3410638" y="1415298"/>
                    <a:pt x="3410638" y="1415298"/>
                  </a:cubicBezTo>
                  <a:cubicBezTo>
                    <a:pt x="3409417" y="1415298"/>
                    <a:pt x="3409417" y="1415298"/>
                    <a:pt x="3409417" y="1414077"/>
                  </a:cubicBezTo>
                  <a:cubicBezTo>
                    <a:pt x="3409417" y="1411636"/>
                    <a:pt x="3406976" y="1414077"/>
                    <a:pt x="3405755" y="1414077"/>
                  </a:cubicBezTo>
                  <a:cubicBezTo>
                    <a:pt x="3403314" y="1415298"/>
                    <a:pt x="3403314" y="1414077"/>
                    <a:pt x="3403314" y="1412856"/>
                  </a:cubicBezTo>
                  <a:cubicBezTo>
                    <a:pt x="3403314" y="1411636"/>
                    <a:pt x="3403314" y="1409194"/>
                    <a:pt x="3400872" y="1411636"/>
                  </a:cubicBezTo>
                  <a:cubicBezTo>
                    <a:pt x="3399651" y="1412856"/>
                    <a:pt x="3399651" y="1412856"/>
                    <a:pt x="3399651" y="1412856"/>
                  </a:cubicBezTo>
                  <a:cubicBezTo>
                    <a:pt x="3399651" y="1412856"/>
                    <a:pt x="3399651" y="1411636"/>
                    <a:pt x="3398431" y="1411636"/>
                  </a:cubicBezTo>
                  <a:cubicBezTo>
                    <a:pt x="3400872" y="1410415"/>
                    <a:pt x="3403314" y="1409194"/>
                    <a:pt x="3406976" y="1407974"/>
                  </a:cubicBezTo>
                  <a:cubicBezTo>
                    <a:pt x="3408196" y="1407974"/>
                    <a:pt x="3409417" y="1406753"/>
                    <a:pt x="3411858" y="1406753"/>
                  </a:cubicBezTo>
                  <a:cubicBezTo>
                    <a:pt x="3414300" y="1406753"/>
                    <a:pt x="3415521" y="1405532"/>
                    <a:pt x="3416741" y="1405532"/>
                  </a:cubicBezTo>
                  <a:cubicBezTo>
                    <a:pt x="3419183" y="1403091"/>
                    <a:pt x="3421624" y="1398208"/>
                    <a:pt x="3422845" y="1394546"/>
                  </a:cubicBezTo>
                  <a:cubicBezTo>
                    <a:pt x="3424065" y="1392105"/>
                    <a:pt x="3426507" y="1390884"/>
                    <a:pt x="3426507" y="1388442"/>
                  </a:cubicBezTo>
                  <a:cubicBezTo>
                    <a:pt x="3427728" y="1386001"/>
                    <a:pt x="3432610" y="1383560"/>
                    <a:pt x="3433831" y="1381118"/>
                  </a:cubicBezTo>
                  <a:cubicBezTo>
                    <a:pt x="3436272" y="1376235"/>
                    <a:pt x="3438714" y="1375015"/>
                    <a:pt x="3439935" y="1375015"/>
                  </a:cubicBezTo>
                  <a:cubicBezTo>
                    <a:pt x="3441155" y="1375015"/>
                    <a:pt x="3442376" y="1372573"/>
                    <a:pt x="3442376" y="1372573"/>
                  </a:cubicBezTo>
                  <a:cubicBezTo>
                    <a:pt x="3442376" y="1372573"/>
                    <a:pt x="3443597" y="1371353"/>
                    <a:pt x="3443597" y="1370132"/>
                  </a:cubicBezTo>
                  <a:cubicBezTo>
                    <a:pt x="3444817" y="1367691"/>
                    <a:pt x="3444817" y="1366470"/>
                    <a:pt x="3443597" y="1367691"/>
                  </a:cubicBezTo>
                  <a:cubicBezTo>
                    <a:pt x="3441155" y="1370132"/>
                    <a:pt x="3441155" y="1371353"/>
                    <a:pt x="3438714" y="1370132"/>
                  </a:cubicBezTo>
                  <a:cubicBezTo>
                    <a:pt x="3437493" y="1368911"/>
                    <a:pt x="3435052" y="1371353"/>
                    <a:pt x="3433831" y="1372573"/>
                  </a:cubicBezTo>
                  <a:cubicBezTo>
                    <a:pt x="3433831" y="1372573"/>
                    <a:pt x="3432610" y="1375015"/>
                    <a:pt x="3432610" y="1375015"/>
                  </a:cubicBezTo>
                  <a:cubicBezTo>
                    <a:pt x="3432610" y="1375015"/>
                    <a:pt x="3431390" y="1377456"/>
                    <a:pt x="3430169" y="1377456"/>
                  </a:cubicBezTo>
                  <a:cubicBezTo>
                    <a:pt x="3427728" y="1377456"/>
                    <a:pt x="3428948" y="1378677"/>
                    <a:pt x="3427728" y="1378677"/>
                  </a:cubicBezTo>
                  <a:cubicBezTo>
                    <a:pt x="3427728" y="1378677"/>
                    <a:pt x="3427728" y="1378677"/>
                    <a:pt x="3427728" y="1378677"/>
                  </a:cubicBezTo>
                  <a:cubicBezTo>
                    <a:pt x="3427728" y="1377456"/>
                    <a:pt x="3427728" y="1377456"/>
                    <a:pt x="3427728" y="1377456"/>
                  </a:cubicBezTo>
                  <a:cubicBezTo>
                    <a:pt x="3425286" y="1378677"/>
                    <a:pt x="3425286" y="1379898"/>
                    <a:pt x="3424065" y="1377456"/>
                  </a:cubicBezTo>
                  <a:cubicBezTo>
                    <a:pt x="3422845" y="1376235"/>
                    <a:pt x="3421624" y="1377456"/>
                    <a:pt x="3420403" y="1377456"/>
                  </a:cubicBezTo>
                  <a:cubicBezTo>
                    <a:pt x="3420403" y="1377456"/>
                    <a:pt x="3419183" y="1378677"/>
                    <a:pt x="3419183" y="1378677"/>
                  </a:cubicBezTo>
                  <a:cubicBezTo>
                    <a:pt x="3419183" y="1378677"/>
                    <a:pt x="3417962" y="1379898"/>
                    <a:pt x="3417962" y="1379898"/>
                  </a:cubicBezTo>
                  <a:cubicBezTo>
                    <a:pt x="3416741" y="1379898"/>
                    <a:pt x="3416741" y="1379898"/>
                    <a:pt x="3416741" y="1379898"/>
                  </a:cubicBezTo>
                  <a:cubicBezTo>
                    <a:pt x="3415521" y="1379898"/>
                    <a:pt x="3416741" y="1378677"/>
                    <a:pt x="3414300" y="1381118"/>
                  </a:cubicBezTo>
                  <a:cubicBezTo>
                    <a:pt x="3413079" y="1382339"/>
                    <a:pt x="3411858" y="1383560"/>
                    <a:pt x="3411858" y="1382339"/>
                  </a:cubicBezTo>
                  <a:cubicBezTo>
                    <a:pt x="3411858" y="1381118"/>
                    <a:pt x="3410638" y="1382339"/>
                    <a:pt x="3410638" y="1382339"/>
                  </a:cubicBezTo>
                  <a:cubicBezTo>
                    <a:pt x="3409417" y="1382339"/>
                    <a:pt x="3409417" y="1384780"/>
                    <a:pt x="3408196" y="1384780"/>
                  </a:cubicBezTo>
                  <a:cubicBezTo>
                    <a:pt x="3408196" y="1384780"/>
                    <a:pt x="3406976" y="1384780"/>
                    <a:pt x="3406976" y="1383560"/>
                  </a:cubicBezTo>
                  <a:cubicBezTo>
                    <a:pt x="3406976" y="1381118"/>
                    <a:pt x="3405755" y="1383560"/>
                    <a:pt x="3404534" y="1384780"/>
                  </a:cubicBezTo>
                  <a:cubicBezTo>
                    <a:pt x="3403314" y="1386001"/>
                    <a:pt x="3403314" y="1384780"/>
                    <a:pt x="3402093" y="1384780"/>
                  </a:cubicBezTo>
                  <a:cubicBezTo>
                    <a:pt x="3403314" y="1383560"/>
                    <a:pt x="3404534" y="1381118"/>
                    <a:pt x="3404534" y="1379898"/>
                  </a:cubicBezTo>
                  <a:cubicBezTo>
                    <a:pt x="3405755" y="1378677"/>
                    <a:pt x="3406976" y="1378677"/>
                    <a:pt x="3408196" y="1376235"/>
                  </a:cubicBezTo>
                  <a:cubicBezTo>
                    <a:pt x="3409417" y="1375015"/>
                    <a:pt x="3413079" y="1375015"/>
                    <a:pt x="3414300" y="1373794"/>
                  </a:cubicBezTo>
                  <a:cubicBezTo>
                    <a:pt x="3416741" y="1371353"/>
                    <a:pt x="3419183" y="1371353"/>
                    <a:pt x="3419183" y="1371353"/>
                  </a:cubicBezTo>
                  <a:cubicBezTo>
                    <a:pt x="3420403" y="1371353"/>
                    <a:pt x="3421624" y="1370132"/>
                    <a:pt x="3421624" y="1370132"/>
                  </a:cubicBezTo>
                  <a:cubicBezTo>
                    <a:pt x="3421624" y="1370132"/>
                    <a:pt x="3422845" y="1370132"/>
                    <a:pt x="3422845" y="1368911"/>
                  </a:cubicBezTo>
                  <a:cubicBezTo>
                    <a:pt x="3424065" y="1367691"/>
                    <a:pt x="3424065" y="1366470"/>
                    <a:pt x="3422845" y="1366470"/>
                  </a:cubicBezTo>
                  <a:cubicBezTo>
                    <a:pt x="3420403" y="1367691"/>
                    <a:pt x="3420403" y="1368911"/>
                    <a:pt x="3419183" y="1366470"/>
                  </a:cubicBezTo>
                  <a:cubicBezTo>
                    <a:pt x="3417962" y="1365249"/>
                    <a:pt x="3416741" y="1366470"/>
                    <a:pt x="3415521" y="1366470"/>
                  </a:cubicBezTo>
                  <a:cubicBezTo>
                    <a:pt x="3415521" y="1366470"/>
                    <a:pt x="3414300" y="1367691"/>
                    <a:pt x="3414300" y="1367691"/>
                  </a:cubicBezTo>
                  <a:cubicBezTo>
                    <a:pt x="3414300" y="1367691"/>
                    <a:pt x="3413079" y="1368911"/>
                    <a:pt x="3413079" y="1368911"/>
                  </a:cubicBezTo>
                  <a:cubicBezTo>
                    <a:pt x="3411858" y="1368911"/>
                    <a:pt x="3411858" y="1368911"/>
                    <a:pt x="3411858" y="1368911"/>
                  </a:cubicBezTo>
                  <a:cubicBezTo>
                    <a:pt x="3410638" y="1368911"/>
                    <a:pt x="3411858" y="1367691"/>
                    <a:pt x="3409417" y="1370132"/>
                  </a:cubicBezTo>
                  <a:cubicBezTo>
                    <a:pt x="3408196" y="1371353"/>
                    <a:pt x="3406976" y="1372573"/>
                    <a:pt x="3406976" y="1371353"/>
                  </a:cubicBezTo>
                  <a:cubicBezTo>
                    <a:pt x="3406976" y="1370132"/>
                    <a:pt x="3405755" y="1371353"/>
                    <a:pt x="3405755" y="1371353"/>
                  </a:cubicBezTo>
                  <a:cubicBezTo>
                    <a:pt x="3404534" y="1371353"/>
                    <a:pt x="3403314" y="1373794"/>
                    <a:pt x="3403314" y="1373794"/>
                  </a:cubicBezTo>
                  <a:cubicBezTo>
                    <a:pt x="3403314" y="1373794"/>
                    <a:pt x="3402093" y="1373794"/>
                    <a:pt x="3402093" y="1372573"/>
                  </a:cubicBezTo>
                  <a:cubicBezTo>
                    <a:pt x="3402093" y="1370132"/>
                    <a:pt x="3399651" y="1372573"/>
                    <a:pt x="3399651" y="1373794"/>
                  </a:cubicBezTo>
                  <a:cubicBezTo>
                    <a:pt x="3398431" y="1375015"/>
                    <a:pt x="3397210" y="1373794"/>
                    <a:pt x="3397210" y="1373794"/>
                  </a:cubicBezTo>
                  <a:cubicBezTo>
                    <a:pt x="3397210" y="1372573"/>
                    <a:pt x="3395989" y="1370132"/>
                    <a:pt x="3394769" y="1373794"/>
                  </a:cubicBezTo>
                  <a:cubicBezTo>
                    <a:pt x="3393548" y="1375015"/>
                    <a:pt x="3393548" y="1375015"/>
                    <a:pt x="3393548" y="1375015"/>
                  </a:cubicBezTo>
                  <a:cubicBezTo>
                    <a:pt x="3393548" y="1375015"/>
                    <a:pt x="3392327" y="1375015"/>
                    <a:pt x="3392327" y="1375015"/>
                  </a:cubicBezTo>
                  <a:cubicBezTo>
                    <a:pt x="3392327" y="1375015"/>
                    <a:pt x="3393548" y="1373794"/>
                    <a:pt x="3393548" y="1373794"/>
                  </a:cubicBezTo>
                  <a:cubicBezTo>
                    <a:pt x="3394769" y="1372573"/>
                    <a:pt x="3394769" y="1372573"/>
                    <a:pt x="3395989" y="1372573"/>
                  </a:cubicBezTo>
                  <a:cubicBezTo>
                    <a:pt x="3395989" y="1372573"/>
                    <a:pt x="3395989" y="1372573"/>
                    <a:pt x="3395989" y="1372573"/>
                  </a:cubicBezTo>
                  <a:cubicBezTo>
                    <a:pt x="3395989" y="1372573"/>
                    <a:pt x="3397210" y="1372573"/>
                    <a:pt x="3397210" y="1371353"/>
                  </a:cubicBezTo>
                  <a:cubicBezTo>
                    <a:pt x="3398431" y="1371353"/>
                    <a:pt x="3399651" y="1371353"/>
                    <a:pt x="3399651" y="1371353"/>
                  </a:cubicBezTo>
                  <a:cubicBezTo>
                    <a:pt x="3400872" y="1370132"/>
                    <a:pt x="3403314" y="1371353"/>
                    <a:pt x="3403314" y="1371353"/>
                  </a:cubicBezTo>
                  <a:cubicBezTo>
                    <a:pt x="3403314" y="1371353"/>
                    <a:pt x="3404534" y="1371353"/>
                    <a:pt x="3404534" y="1371353"/>
                  </a:cubicBezTo>
                  <a:cubicBezTo>
                    <a:pt x="3404534" y="1371353"/>
                    <a:pt x="3405755" y="1371353"/>
                    <a:pt x="3405755" y="1371353"/>
                  </a:cubicBezTo>
                  <a:cubicBezTo>
                    <a:pt x="3406976" y="1371353"/>
                    <a:pt x="3406976" y="1370132"/>
                    <a:pt x="3406976" y="1370132"/>
                  </a:cubicBezTo>
                  <a:cubicBezTo>
                    <a:pt x="3405755" y="1370132"/>
                    <a:pt x="3404534" y="1370132"/>
                    <a:pt x="3404534" y="1368911"/>
                  </a:cubicBezTo>
                  <a:cubicBezTo>
                    <a:pt x="3404534" y="1367691"/>
                    <a:pt x="3403314" y="1368911"/>
                    <a:pt x="3402093" y="1367691"/>
                  </a:cubicBezTo>
                  <a:cubicBezTo>
                    <a:pt x="3402093" y="1367691"/>
                    <a:pt x="3400872" y="1367691"/>
                    <a:pt x="3400872" y="1367691"/>
                  </a:cubicBezTo>
                  <a:cubicBezTo>
                    <a:pt x="3400872" y="1367691"/>
                    <a:pt x="3400872" y="1367691"/>
                    <a:pt x="3400872" y="1367691"/>
                  </a:cubicBezTo>
                  <a:cubicBezTo>
                    <a:pt x="3400872" y="1367691"/>
                    <a:pt x="3400872" y="1367691"/>
                    <a:pt x="3400872" y="1367691"/>
                  </a:cubicBezTo>
                  <a:cubicBezTo>
                    <a:pt x="3402093" y="1366470"/>
                    <a:pt x="3403314" y="1366470"/>
                    <a:pt x="3404534" y="1365249"/>
                  </a:cubicBezTo>
                  <a:cubicBezTo>
                    <a:pt x="3405755" y="1364028"/>
                    <a:pt x="3409417" y="1364028"/>
                    <a:pt x="3410638" y="1362808"/>
                  </a:cubicBezTo>
                  <a:cubicBezTo>
                    <a:pt x="3413079" y="1360366"/>
                    <a:pt x="3415521" y="1361587"/>
                    <a:pt x="3415521" y="1361587"/>
                  </a:cubicBezTo>
                  <a:cubicBezTo>
                    <a:pt x="3416741" y="1361587"/>
                    <a:pt x="3417962" y="1360366"/>
                    <a:pt x="3417962" y="1361587"/>
                  </a:cubicBezTo>
                  <a:cubicBezTo>
                    <a:pt x="3417962" y="1361587"/>
                    <a:pt x="3419183" y="1361587"/>
                    <a:pt x="3419183" y="1360366"/>
                  </a:cubicBezTo>
                  <a:cubicBezTo>
                    <a:pt x="3420403" y="1359146"/>
                    <a:pt x="3420403" y="1357925"/>
                    <a:pt x="3420403" y="1359146"/>
                  </a:cubicBezTo>
                  <a:cubicBezTo>
                    <a:pt x="3417962" y="1360366"/>
                    <a:pt x="3417962" y="1360366"/>
                    <a:pt x="3416741" y="1359146"/>
                  </a:cubicBezTo>
                  <a:cubicBezTo>
                    <a:pt x="3415521" y="1357925"/>
                    <a:pt x="3414300" y="1359146"/>
                    <a:pt x="3413079" y="1359146"/>
                  </a:cubicBezTo>
                  <a:cubicBezTo>
                    <a:pt x="3413079" y="1359146"/>
                    <a:pt x="3411858" y="1360366"/>
                    <a:pt x="3411858" y="1360366"/>
                  </a:cubicBezTo>
                  <a:cubicBezTo>
                    <a:pt x="3411858" y="1360366"/>
                    <a:pt x="3410638" y="1361587"/>
                    <a:pt x="3410638" y="1360366"/>
                  </a:cubicBezTo>
                  <a:cubicBezTo>
                    <a:pt x="3409417" y="1359146"/>
                    <a:pt x="3409417" y="1360366"/>
                    <a:pt x="3409417" y="1360366"/>
                  </a:cubicBezTo>
                  <a:cubicBezTo>
                    <a:pt x="3408196" y="1360366"/>
                    <a:pt x="3409417" y="1359146"/>
                    <a:pt x="3406976" y="1360366"/>
                  </a:cubicBezTo>
                  <a:cubicBezTo>
                    <a:pt x="3405755" y="1361587"/>
                    <a:pt x="3404534" y="1362808"/>
                    <a:pt x="3404534" y="1360366"/>
                  </a:cubicBezTo>
                  <a:cubicBezTo>
                    <a:pt x="3404534" y="1359146"/>
                    <a:pt x="3403314" y="1360366"/>
                    <a:pt x="3403314" y="1359146"/>
                  </a:cubicBezTo>
                  <a:cubicBezTo>
                    <a:pt x="3402093" y="1357925"/>
                    <a:pt x="3400872" y="1360366"/>
                    <a:pt x="3400872" y="1361587"/>
                  </a:cubicBezTo>
                  <a:cubicBezTo>
                    <a:pt x="3400872" y="1361587"/>
                    <a:pt x="3399651" y="1361587"/>
                    <a:pt x="3399651" y="1360366"/>
                  </a:cubicBezTo>
                  <a:cubicBezTo>
                    <a:pt x="3399651" y="1357925"/>
                    <a:pt x="3398431" y="1360366"/>
                    <a:pt x="3397210" y="1361587"/>
                  </a:cubicBezTo>
                  <a:cubicBezTo>
                    <a:pt x="3394769" y="1362808"/>
                    <a:pt x="3395989" y="1361587"/>
                    <a:pt x="3394769" y="1360366"/>
                  </a:cubicBezTo>
                  <a:cubicBezTo>
                    <a:pt x="3394769" y="1359146"/>
                    <a:pt x="3394769" y="1356704"/>
                    <a:pt x="3392327" y="1359146"/>
                  </a:cubicBezTo>
                  <a:cubicBezTo>
                    <a:pt x="3391107" y="1360366"/>
                    <a:pt x="3391107" y="1360366"/>
                    <a:pt x="3391107" y="1360366"/>
                  </a:cubicBezTo>
                  <a:cubicBezTo>
                    <a:pt x="3389886" y="1359146"/>
                    <a:pt x="3389886" y="1361587"/>
                    <a:pt x="3389886" y="1361587"/>
                  </a:cubicBezTo>
                  <a:cubicBezTo>
                    <a:pt x="3388665" y="1360366"/>
                    <a:pt x="3386224" y="1360366"/>
                    <a:pt x="3385003" y="1361587"/>
                  </a:cubicBezTo>
                  <a:cubicBezTo>
                    <a:pt x="3381341" y="1364028"/>
                    <a:pt x="3381341" y="1364028"/>
                    <a:pt x="3380120" y="1362808"/>
                  </a:cubicBezTo>
                  <a:cubicBezTo>
                    <a:pt x="3377679" y="1360366"/>
                    <a:pt x="3377679" y="1364028"/>
                    <a:pt x="3377679" y="1361587"/>
                  </a:cubicBezTo>
                  <a:cubicBezTo>
                    <a:pt x="3377679" y="1360366"/>
                    <a:pt x="3376458" y="1357925"/>
                    <a:pt x="3375237" y="1360366"/>
                  </a:cubicBezTo>
                  <a:cubicBezTo>
                    <a:pt x="3375237" y="1361587"/>
                    <a:pt x="3374017" y="1361587"/>
                    <a:pt x="3374017" y="1361587"/>
                  </a:cubicBezTo>
                  <a:cubicBezTo>
                    <a:pt x="3374017" y="1356704"/>
                    <a:pt x="3372796" y="1361587"/>
                    <a:pt x="3371575" y="1360366"/>
                  </a:cubicBezTo>
                  <a:cubicBezTo>
                    <a:pt x="3371575" y="1360366"/>
                    <a:pt x="3371575" y="1360366"/>
                    <a:pt x="3371575" y="1360366"/>
                  </a:cubicBezTo>
                  <a:cubicBezTo>
                    <a:pt x="3371575" y="1360366"/>
                    <a:pt x="3371575" y="1360366"/>
                    <a:pt x="3372796" y="1360366"/>
                  </a:cubicBezTo>
                  <a:cubicBezTo>
                    <a:pt x="3376458" y="1360366"/>
                    <a:pt x="3376458" y="1357925"/>
                    <a:pt x="3380120" y="1356704"/>
                  </a:cubicBezTo>
                  <a:cubicBezTo>
                    <a:pt x="3381341" y="1355484"/>
                    <a:pt x="3382562" y="1355484"/>
                    <a:pt x="3383782" y="1355484"/>
                  </a:cubicBezTo>
                  <a:cubicBezTo>
                    <a:pt x="3386224" y="1354263"/>
                    <a:pt x="3387444" y="1354263"/>
                    <a:pt x="3389886" y="1353042"/>
                  </a:cubicBezTo>
                  <a:cubicBezTo>
                    <a:pt x="3391107" y="1353042"/>
                    <a:pt x="3394769" y="1353042"/>
                    <a:pt x="3394769" y="1353042"/>
                  </a:cubicBezTo>
                  <a:cubicBezTo>
                    <a:pt x="3395989" y="1351821"/>
                    <a:pt x="3398431" y="1349380"/>
                    <a:pt x="3399651" y="1348159"/>
                  </a:cubicBezTo>
                  <a:cubicBezTo>
                    <a:pt x="3400872" y="1346939"/>
                    <a:pt x="3402093" y="1346939"/>
                    <a:pt x="3403314" y="1345718"/>
                  </a:cubicBezTo>
                  <a:cubicBezTo>
                    <a:pt x="3404534" y="1344497"/>
                    <a:pt x="3406976" y="1344497"/>
                    <a:pt x="3408196" y="1343277"/>
                  </a:cubicBezTo>
                  <a:cubicBezTo>
                    <a:pt x="3409417" y="1340835"/>
                    <a:pt x="3411858" y="1342056"/>
                    <a:pt x="3413079" y="1342056"/>
                  </a:cubicBezTo>
                  <a:cubicBezTo>
                    <a:pt x="3413079" y="1342056"/>
                    <a:pt x="3414300" y="1342056"/>
                    <a:pt x="3415521" y="1342056"/>
                  </a:cubicBezTo>
                  <a:cubicBezTo>
                    <a:pt x="3415521" y="1342056"/>
                    <a:pt x="3416741" y="1342056"/>
                    <a:pt x="3416741" y="1340835"/>
                  </a:cubicBezTo>
                  <a:cubicBezTo>
                    <a:pt x="3417962" y="1339614"/>
                    <a:pt x="3417962" y="1339614"/>
                    <a:pt x="3416741" y="1339614"/>
                  </a:cubicBezTo>
                  <a:cubicBezTo>
                    <a:pt x="3414300" y="1340835"/>
                    <a:pt x="3414300" y="1340835"/>
                    <a:pt x="3413079" y="1339614"/>
                  </a:cubicBezTo>
                  <a:cubicBezTo>
                    <a:pt x="3413079" y="1338394"/>
                    <a:pt x="3410638" y="1339614"/>
                    <a:pt x="3409417" y="1339614"/>
                  </a:cubicBezTo>
                  <a:cubicBezTo>
                    <a:pt x="3409417" y="1339614"/>
                    <a:pt x="3408196" y="1340835"/>
                    <a:pt x="3408196" y="1340835"/>
                  </a:cubicBezTo>
                  <a:cubicBezTo>
                    <a:pt x="3408196" y="1340835"/>
                    <a:pt x="3406976" y="1342056"/>
                    <a:pt x="3406976" y="1340835"/>
                  </a:cubicBezTo>
                  <a:cubicBezTo>
                    <a:pt x="3405755" y="1340835"/>
                    <a:pt x="3405755" y="1340835"/>
                    <a:pt x="3405755" y="1340835"/>
                  </a:cubicBezTo>
                  <a:cubicBezTo>
                    <a:pt x="3404534" y="1340835"/>
                    <a:pt x="3405755" y="1339614"/>
                    <a:pt x="3403314" y="1340835"/>
                  </a:cubicBezTo>
                  <a:cubicBezTo>
                    <a:pt x="3402093" y="1342056"/>
                    <a:pt x="3402093" y="1342056"/>
                    <a:pt x="3400872" y="1342056"/>
                  </a:cubicBezTo>
                  <a:cubicBezTo>
                    <a:pt x="3400872" y="1340835"/>
                    <a:pt x="3399651" y="1342056"/>
                    <a:pt x="3399651" y="1342056"/>
                  </a:cubicBezTo>
                  <a:cubicBezTo>
                    <a:pt x="3398431" y="1342056"/>
                    <a:pt x="3398431" y="1343277"/>
                    <a:pt x="3397210" y="1344497"/>
                  </a:cubicBezTo>
                  <a:cubicBezTo>
                    <a:pt x="3397210" y="1344497"/>
                    <a:pt x="3397210" y="1344497"/>
                    <a:pt x="3395989" y="1344497"/>
                  </a:cubicBezTo>
                  <a:cubicBezTo>
                    <a:pt x="3395989" y="1343277"/>
                    <a:pt x="3397210" y="1343277"/>
                    <a:pt x="3397210" y="1342056"/>
                  </a:cubicBezTo>
                  <a:cubicBezTo>
                    <a:pt x="3398431" y="1340835"/>
                    <a:pt x="3399651" y="1339614"/>
                    <a:pt x="3399651" y="1338394"/>
                  </a:cubicBezTo>
                  <a:cubicBezTo>
                    <a:pt x="3399651" y="1337173"/>
                    <a:pt x="3400872" y="1337173"/>
                    <a:pt x="3402093" y="1337173"/>
                  </a:cubicBezTo>
                  <a:cubicBezTo>
                    <a:pt x="3403314" y="1337173"/>
                    <a:pt x="3404534" y="1335952"/>
                    <a:pt x="3404534" y="1334732"/>
                  </a:cubicBezTo>
                  <a:cubicBezTo>
                    <a:pt x="3405755" y="1332290"/>
                    <a:pt x="3408196" y="1331070"/>
                    <a:pt x="3408196" y="1331070"/>
                  </a:cubicBezTo>
                  <a:cubicBezTo>
                    <a:pt x="3408196" y="1331070"/>
                    <a:pt x="3409417" y="1329849"/>
                    <a:pt x="3409417" y="1329849"/>
                  </a:cubicBezTo>
                  <a:cubicBezTo>
                    <a:pt x="3409417" y="1329849"/>
                    <a:pt x="3410638" y="1328628"/>
                    <a:pt x="3410638" y="1327407"/>
                  </a:cubicBezTo>
                  <a:cubicBezTo>
                    <a:pt x="3410638" y="1326187"/>
                    <a:pt x="3410638" y="1324966"/>
                    <a:pt x="3410638" y="1326187"/>
                  </a:cubicBezTo>
                  <a:cubicBezTo>
                    <a:pt x="3409417" y="1328628"/>
                    <a:pt x="3409417" y="1328628"/>
                    <a:pt x="3408196" y="1328628"/>
                  </a:cubicBezTo>
                  <a:cubicBezTo>
                    <a:pt x="3406976" y="1328628"/>
                    <a:pt x="3406976" y="1329849"/>
                    <a:pt x="3405755" y="1329849"/>
                  </a:cubicBezTo>
                  <a:cubicBezTo>
                    <a:pt x="3405755" y="1329849"/>
                    <a:pt x="3405755" y="1331070"/>
                    <a:pt x="3404534" y="1331070"/>
                  </a:cubicBezTo>
                  <a:cubicBezTo>
                    <a:pt x="3404534" y="1331070"/>
                    <a:pt x="3403314" y="1332290"/>
                    <a:pt x="3403314" y="1332290"/>
                  </a:cubicBezTo>
                  <a:cubicBezTo>
                    <a:pt x="3402093" y="1332290"/>
                    <a:pt x="3402093" y="1332290"/>
                    <a:pt x="3402093" y="1332290"/>
                  </a:cubicBezTo>
                  <a:cubicBezTo>
                    <a:pt x="3400872" y="1332290"/>
                    <a:pt x="3402093" y="1331070"/>
                    <a:pt x="3400872" y="1333511"/>
                  </a:cubicBezTo>
                  <a:cubicBezTo>
                    <a:pt x="3400872" y="1334732"/>
                    <a:pt x="3399651" y="1335952"/>
                    <a:pt x="3399651" y="1334732"/>
                  </a:cubicBezTo>
                  <a:cubicBezTo>
                    <a:pt x="3399651" y="1333511"/>
                    <a:pt x="3398431" y="1334732"/>
                    <a:pt x="3398431" y="1334732"/>
                  </a:cubicBezTo>
                  <a:cubicBezTo>
                    <a:pt x="3397210" y="1334732"/>
                    <a:pt x="3397210" y="1337173"/>
                    <a:pt x="3397210" y="1337173"/>
                  </a:cubicBezTo>
                  <a:cubicBezTo>
                    <a:pt x="3397210" y="1337173"/>
                    <a:pt x="3395989" y="1337173"/>
                    <a:pt x="3395989" y="1335952"/>
                  </a:cubicBezTo>
                  <a:cubicBezTo>
                    <a:pt x="3395989" y="1333511"/>
                    <a:pt x="3394769" y="1335952"/>
                    <a:pt x="3393548" y="1337173"/>
                  </a:cubicBezTo>
                  <a:cubicBezTo>
                    <a:pt x="3392327" y="1338394"/>
                    <a:pt x="3392327" y="1337173"/>
                    <a:pt x="3391107" y="1337173"/>
                  </a:cubicBezTo>
                  <a:cubicBezTo>
                    <a:pt x="3391107" y="1337173"/>
                    <a:pt x="3391107" y="1337173"/>
                    <a:pt x="3391107" y="1337173"/>
                  </a:cubicBezTo>
                  <a:cubicBezTo>
                    <a:pt x="3391107" y="1337173"/>
                    <a:pt x="3392327" y="1337173"/>
                    <a:pt x="3392327" y="1337173"/>
                  </a:cubicBezTo>
                  <a:cubicBezTo>
                    <a:pt x="3393548" y="1335952"/>
                    <a:pt x="3394769" y="1333511"/>
                    <a:pt x="3395989" y="1332290"/>
                  </a:cubicBezTo>
                  <a:cubicBezTo>
                    <a:pt x="3395989" y="1331070"/>
                    <a:pt x="3398431" y="1331070"/>
                    <a:pt x="3398431" y="1329849"/>
                  </a:cubicBezTo>
                  <a:cubicBezTo>
                    <a:pt x="3398431" y="1328628"/>
                    <a:pt x="3402093" y="1327407"/>
                    <a:pt x="3403314" y="1326187"/>
                  </a:cubicBezTo>
                  <a:cubicBezTo>
                    <a:pt x="3404534" y="1323745"/>
                    <a:pt x="3406976" y="1323745"/>
                    <a:pt x="3406976" y="1323745"/>
                  </a:cubicBezTo>
                  <a:cubicBezTo>
                    <a:pt x="3406976" y="1323745"/>
                    <a:pt x="3408196" y="1322525"/>
                    <a:pt x="3408196" y="1322525"/>
                  </a:cubicBezTo>
                  <a:cubicBezTo>
                    <a:pt x="3408196" y="1322525"/>
                    <a:pt x="3409417" y="1322525"/>
                    <a:pt x="3409417" y="1321304"/>
                  </a:cubicBezTo>
                  <a:cubicBezTo>
                    <a:pt x="3409417" y="1320083"/>
                    <a:pt x="3410638" y="1318863"/>
                    <a:pt x="3409417" y="1320083"/>
                  </a:cubicBezTo>
                  <a:cubicBezTo>
                    <a:pt x="3408196" y="1321304"/>
                    <a:pt x="3408196" y="1322525"/>
                    <a:pt x="3405755" y="1321304"/>
                  </a:cubicBezTo>
                  <a:cubicBezTo>
                    <a:pt x="3404534" y="1320083"/>
                    <a:pt x="3404534" y="1322525"/>
                    <a:pt x="3403314" y="1322525"/>
                  </a:cubicBezTo>
                  <a:cubicBezTo>
                    <a:pt x="3403314" y="1322525"/>
                    <a:pt x="3403314" y="1323745"/>
                    <a:pt x="3402093" y="1323745"/>
                  </a:cubicBezTo>
                  <a:cubicBezTo>
                    <a:pt x="3402093" y="1323745"/>
                    <a:pt x="3400872" y="1324966"/>
                    <a:pt x="3400872" y="1324966"/>
                  </a:cubicBezTo>
                  <a:cubicBezTo>
                    <a:pt x="3399651" y="1324966"/>
                    <a:pt x="3399651" y="1324966"/>
                    <a:pt x="3399651" y="1324966"/>
                  </a:cubicBezTo>
                  <a:cubicBezTo>
                    <a:pt x="3398431" y="1324966"/>
                    <a:pt x="3399651" y="1323745"/>
                    <a:pt x="3398431" y="1326187"/>
                  </a:cubicBezTo>
                  <a:cubicBezTo>
                    <a:pt x="3397210" y="1327407"/>
                    <a:pt x="3397210" y="1328628"/>
                    <a:pt x="3397210" y="1327407"/>
                  </a:cubicBezTo>
                  <a:cubicBezTo>
                    <a:pt x="3397210" y="1326187"/>
                    <a:pt x="3395989" y="1327407"/>
                    <a:pt x="3395989" y="1327407"/>
                  </a:cubicBezTo>
                  <a:cubicBezTo>
                    <a:pt x="3394769" y="1327407"/>
                    <a:pt x="3394769" y="1329849"/>
                    <a:pt x="3394769" y="1329849"/>
                  </a:cubicBezTo>
                  <a:cubicBezTo>
                    <a:pt x="3394769" y="1329849"/>
                    <a:pt x="3393548" y="1329849"/>
                    <a:pt x="3393548" y="1328628"/>
                  </a:cubicBezTo>
                  <a:cubicBezTo>
                    <a:pt x="3393548" y="1328628"/>
                    <a:pt x="3393548" y="1327407"/>
                    <a:pt x="3394769" y="1327407"/>
                  </a:cubicBezTo>
                  <a:cubicBezTo>
                    <a:pt x="3394769" y="1326187"/>
                    <a:pt x="3397210" y="1326187"/>
                    <a:pt x="3397210" y="1324966"/>
                  </a:cubicBezTo>
                  <a:cubicBezTo>
                    <a:pt x="3397210" y="1324966"/>
                    <a:pt x="3398431" y="1323745"/>
                    <a:pt x="3399651" y="1323745"/>
                  </a:cubicBezTo>
                  <a:cubicBezTo>
                    <a:pt x="3400872" y="1323745"/>
                    <a:pt x="3402093" y="1322525"/>
                    <a:pt x="3402093" y="1322525"/>
                  </a:cubicBezTo>
                  <a:cubicBezTo>
                    <a:pt x="3403314" y="1321304"/>
                    <a:pt x="3403314" y="1320083"/>
                    <a:pt x="3404534" y="1320083"/>
                  </a:cubicBezTo>
                  <a:cubicBezTo>
                    <a:pt x="3405755" y="1320083"/>
                    <a:pt x="3405755" y="1318863"/>
                    <a:pt x="3405755" y="1318863"/>
                  </a:cubicBezTo>
                  <a:cubicBezTo>
                    <a:pt x="3405755" y="1318863"/>
                    <a:pt x="3406976" y="1317642"/>
                    <a:pt x="3406976" y="1317642"/>
                  </a:cubicBezTo>
                  <a:cubicBezTo>
                    <a:pt x="3406976" y="1317642"/>
                    <a:pt x="3406976" y="1316421"/>
                    <a:pt x="3408196" y="1315200"/>
                  </a:cubicBezTo>
                  <a:cubicBezTo>
                    <a:pt x="3408196" y="1313980"/>
                    <a:pt x="3408196" y="1312759"/>
                    <a:pt x="3408196" y="1313980"/>
                  </a:cubicBezTo>
                  <a:cubicBezTo>
                    <a:pt x="3406976" y="1316421"/>
                    <a:pt x="3406976" y="1317642"/>
                    <a:pt x="3405755" y="1316421"/>
                  </a:cubicBezTo>
                  <a:cubicBezTo>
                    <a:pt x="3404534" y="1316421"/>
                    <a:pt x="3404534" y="1317642"/>
                    <a:pt x="3403314" y="1317642"/>
                  </a:cubicBezTo>
                  <a:cubicBezTo>
                    <a:pt x="3403314" y="1317642"/>
                    <a:pt x="3403314" y="1318863"/>
                    <a:pt x="3402093" y="1318863"/>
                  </a:cubicBezTo>
                  <a:cubicBezTo>
                    <a:pt x="3402093" y="1318863"/>
                    <a:pt x="3400872" y="1320083"/>
                    <a:pt x="3400872" y="1320083"/>
                  </a:cubicBezTo>
                  <a:cubicBezTo>
                    <a:pt x="3399651" y="1320083"/>
                    <a:pt x="3399651" y="1320083"/>
                    <a:pt x="3399651" y="1320083"/>
                  </a:cubicBezTo>
                  <a:cubicBezTo>
                    <a:pt x="3398431" y="1320083"/>
                    <a:pt x="3399651" y="1318863"/>
                    <a:pt x="3398431" y="1321304"/>
                  </a:cubicBezTo>
                  <a:cubicBezTo>
                    <a:pt x="3397210" y="1322525"/>
                    <a:pt x="3397210" y="1322525"/>
                    <a:pt x="3397210" y="1322525"/>
                  </a:cubicBezTo>
                  <a:cubicBezTo>
                    <a:pt x="3397210" y="1322525"/>
                    <a:pt x="3395989" y="1322525"/>
                    <a:pt x="3395989" y="1322525"/>
                  </a:cubicBezTo>
                  <a:cubicBezTo>
                    <a:pt x="3394769" y="1322525"/>
                    <a:pt x="3394769" y="1323745"/>
                    <a:pt x="3394769" y="1323745"/>
                  </a:cubicBezTo>
                  <a:cubicBezTo>
                    <a:pt x="3394769" y="1323745"/>
                    <a:pt x="3393548" y="1323745"/>
                    <a:pt x="3393548" y="1322525"/>
                  </a:cubicBezTo>
                  <a:cubicBezTo>
                    <a:pt x="3393548" y="1321304"/>
                    <a:pt x="3392327" y="1322525"/>
                    <a:pt x="3391107" y="1323745"/>
                  </a:cubicBezTo>
                  <a:cubicBezTo>
                    <a:pt x="3389886" y="1324966"/>
                    <a:pt x="3389886" y="1323745"/>
                    <a:pt x="3388665" y="1323745"/>
                  </a:cubicBezTo>
                  <a:cubicBezTo>
                    <a:pt x="3388665" y="1322525"/>
                    <a:pt x="3387444" y="1321304"/>
                    <a:pt x="3386224" y="1323745"/>
                  </a:cubicBezTo>
                  <a:cubicBezTo>
                    <a:pt x="3386224" y="1324966"/>
                    <a:pt x="3385003" y="1324966"/>
                    <a:pt x="3385003" y="1324966"/>
                  </a:cubicBezTo>
                  <a:cubicBezTo>
                    <a:pt x="3383782" y="1323745"/>
                    <a:pt x="3383782" y="1326187"/>
                    <a:pt x="3383782" y="1326187"/>
                  </a:cubicBezTo>
                  <a:cubicBezTo>
                    <a:pt x="3382562" y="1324966"/>
                    <a:pt x="3381341" y="1326187"/>
                    <a:pt x="3380120" y="1327407"/>
                  </a:cubicBezTo>
                  <a:cubicBezTo>
                    <a:pt x="3377679" y="1329849"/>
                    <a:pt x="3377679" y="1329849"/>
                    <a:pt x="3376458" y="1328628"/>
                  </a:cubicBezTo>
                  <a:cubicBezTo>
                    <a:pt x="3374017" y="1327407"/>
                    <a:pt x="3375237" y="1329849"/>
                    <a:pt x="3374017" y="1328628"/>
                  </a:cubicBezTo>
                  <a:cubicBezTo>
                    <a:pt x="3374017" y="1328628"/>
                    <a:pt x="3374017" y="1328628"/>
                    <a:pt x="3374017" y="1327407"/>
                  </a:cubicBezTo>
                  <a:cubicBezTo>
                    <a:pt x="3376458" y="1326187"/>
                    <a:pt x="3376458" y="1324966"/>
                    <a:pt x="3378900" y="1323745"/>
                  </a:cubicBezTo>
                  <a:cubicBezTo>
                    <a:pt x="3380120" y="1322525"/>
                    <a:pt x="3381341" y="1322525"/>
                    <a:pt x="3382562" y="1321304"/>
                  </a:cubicBezTo>
                  <a:cubicBezTo>
                    <a:pt x="3383782" y="1320083"/>
                    <a:pt x="3386224" y="1318863"/>
                    <a:pt x="3388665" y="1317642"/>
                  </a:cubicBezTo>
                  <a:cubicBezTo>
                    <a:pt x="3389886" y="1317642"/>
                    <a:pt x="3393548" y="1316421"/>
                    <a:pt x="3393548" y="1316421"/>
                  </a:cubicBezTo>
                  <a:cubicBezTo>
                    <a:pt x="3394769" y="1315200"/>
                    <a:pt x="3395989" y="1312759"/>
                    <a:pt x="3397210" y="1310318"/>
                  </a:cubicBezTo>
                  <a:cubicBezTo>
                    <a:pt x="3397210" y="1309097"/>
                    <a:pt x="3399651" y="1307876"/>
                    <a:pt x="3399651" y="1306655"/>
                  </a:cubicBezTo>
                  <a:cubicBezTo>
                    <a:pt x="3399651" y="1305435"/>
                    <a:pt x="3400872" y="1305435"/>
                    <a:pt x="3402093" y="1304214"/>
                  </a:cubicBezTo>
                  <a:cubicBezTo>
                    <a:pt x="3403314" y="1302993"/>
                    <a:pt x="3404534" y="1302993"/>
                    <a:pt x="3404534" y="1301773"/>
                  </a:cubicBezTo>
                  <a:cubicBezTo>
                    <a:pt x="3404534" y="1300552"/>
                    <a:pt x="3404534" y="1300552"/>
                    <a:pt x="3405755" y="1299331"/>
                  </a:cubicBezTo>
                  <a:cubicBezTo>
                    <a:pt x="3405755" y="1299331"/>
                    <a:pt x="3405755" y="1299331"/>
                    <a:pt x="3405755" y="1299331"/>
                  </a:cubicBezTo>
                  <a:cubicBezTo>
                    <a:pt x="3405755" y="1299331"/>
                    <a:pt x="3406976" y="1299331"/>
                    <a:pt x="3406976" y="1298111"/>
                  </a:cubicBezTo>
                  <a:cubicBezTo>
                    <a:pt x="3408196" y="1296890"/>
                    <a:pt x="3408196" y="1296890"/>
                    <a:pt x="3406976" y="1296890"/>
                  </a:cubicBezTo>
                  <a:cubicBezTo>
                    <a:pt x="3406976" y="1296890"/>
                    <a:pt x="3405755" y="1296890"/>
                    <a:pt x="3405755" y="1296890"/>
                  </a:cubicBezTo>
                  <a:cubicBezTo>
                    <a:pt x="3405755" y="1295669"/>
                    <a:pt x="3406976" y="1295669"/>
                    <a:pt x="3406976" y="1295669"/>
                  </a:cubicBezTo>
                  <a:cubicBezTo>
                    <a:pt x="3406976" y="1295669"/>
                    <a:pt x="3408196" y="1293228"/>
                    <a:pt x="3408196" y="1293228"/>
                  </a:cubicBezTo>
                  <a:cubicBezTo>
                    <a:pt x="3408196" y="1293228"/>
                    <a:pt x="3408196" y="1292007"/>
                    <a:pt x="3408196" y="1290786"/>
                  </a:cubicBezTo>
                  <a:cubicBezTo>
                    <a:pt x="3408196" y="1288345"/>
                    <a:pt x="3406976" y="1288345"/>
                    <a:pt x="3406976" y="1289566"/>
                  </a:cubicBezTo>
                  <a:cubicBezTo>
                    <a:pt x="3406976" y="1290786"/>
                    <a:pt x="3406976" y="1292007"/>
                    <a:pt x="3406976" y="1293228"/>
                  </a:cubicBezTo>
                  <a:cubicBezTo>
                    <a:pt x="3406976" y="1294448"/>
                    <a:pt x="3406976" y="1294448"/>
                    <a:pt x="3405755" y="1294448"/>
                  </a:cubicBezTo>
                  <a:cubicBezTo>
                    <a:pt x="3404534" y="1294448"/>
                    <a:pt x="3404534" y="1296890"/>
                    <a:pt x="3403314" y="1298111"/>
                  </a:cubicBezTo>
                  <a:cubicBezTo>
                    <a:pt x="3403314" y="1298111"/>
                    <a:pt x="3403314" y="1298111"/>
                    <a:pt x="3403314" y="1298111"/>
                  </a:cubicBezTo>
                  <a:cubicBezTo>
                    <a:pt x="3403314" y="1298111"/>
                    <a:pt x="3402093" y="1298111"/>
                    <a:pt x="3400872" y="1298111"/>
                  </a:cubicBezTo>
                  <a:cubicBezTo>
                    <a:pt x="3400872" y="1298111"/>
                    <a:pt x="3399651" y="1299331"/>
                    <a:pt x="3399651" y="1299331"/>
                  </a:cubicBezTo>
                  <a:cubicBezTo>
                    <a:pt x="3399651" y="1299331"/>
                    <a:pt x="3398431" y="1300552"/>
                    <a:pt x="3398431" y="1299331"/>
                  </a:cubicBezTo>
                  <a:cubicBezTo>
                    <a:pt x="3397210" y="1299331"/>
                    <a:pt x="3397210" y="1299331"/>
                    <a:pt x="3397210" y="1299331"/>
                  </a:cubicBezTo>
                  <a:cubicBezTo>
                    <a:pt x="3395989" y="1299331"/>
                    <a:pt x="3397210" y="1298111"/>
                    <a:pt x="3395989" y="1300552"/>
                  </a:cubicBezTo>
                  <a:cubicBezTo>
                    <a:pt x="3394769" y="1301773"/>
                    <a:pt x="3394769" y="1302993"/>
                    <a:pt x="3394769" y="1301773"/>
                  </a:cubicBezTo>
                  <a:cubicBezTo>
                    <a:pt x="3394769" y="1301773"/>
                    <a:pt x="3393548" y="1301773"/>
                    <a:pt x="3393548" y="1301773"/>
                  </a:cubicBezTo>
                  <a:cubicBezTo>
                    <a:pt x="3392327" y="1301773"/>
                    <a:pt x="3392327" y="1302993"/>
                    <a:pt x="3392327" y="1304214"/>
                  </a:cubicBezTo>
                  <a:cubicBezTo>
                    <a:pt x="3392327" y="1304214"/>
                    <a:pt x="3391107" y="1304214"/>
                    <a:pt x="3391107" y="1302993"/>
                  </a:cubicBezTo>
                  <a:cubicBezTo>
                    <a:pt x="3391107" y="1301773"/>
                    <a:pt x="3389886" y="1302993"/>
                    <a:pt x="3388665" y="1304214"/>
                  </a:cubicBezTo>
                  <a:cubicBezTo>
                    <a:pt x="3387444" y="1305435"/>
                    <a:pt x="3387444" y="1305435"/>
                    <a:pt x="3386224" y="1304214"/>
                  </a:cubicBezTo>
                  <a:cubicBezTo>
                    <a:pt x="3386224" y="1302993"/>
                    <a:pt x="3385003" y="1301773"/>
                    <a:pt x="3385003" y="1304214"/>
                  </a:cubicBezTo>
                  <a:cubicBezTo>
                    <a:pt x="3385003" y="1305435"/>
                    <a:pt x="3383782" y="1305435"/>
                    <a:pt x="3383782" y="1305435"/>
                  </a:cubicBezTo>
                  <a:cubicBezTo>
                    <a:pt x="3382562" y="1304214"/>
                    <a:pt x="3382562" y="1306655"/>
                    <a:pt x="3382562" y="1306655"/>
                  </a:cubicBezTo>
                  <a:cubicBezTo>
                    <a:pt x="3381341" y="1305435"/>
                    <a:pt x="3380120" y="1306655"/>
                    <a:pt x="3378900" y="1307876"/>
                  </a:cubicBezTo>
                  <a:cubicBezTo>
                    <a:pt x="3376458" y="1310318"/>
                    <a:pt x="3376458" y="1310318"/>
                    <a:pt x="3375237" y="1309097"/>
                  </a:cubicBezTo>
                  <a:cubicBezTo>
                    <a:pt x="3374017" y="1307876"/>
                    <a:pt x="3374017" y="1310318"/>
                    <a:pt x="3372796" y="1309097"/>
                  </a:cubicBezTo>
                  <a:cubicBezTo>
                    <a:pt x="3372796" y="1307876"/>
                    <a:pt x="3372796" y="1307876"/>
                    <a:pt x="3371575" y="1307876"/>
                  </a:cubicBezTo>
                  <a:cubicBezTo>
                    <a:pt x="3372796" y="1306655"/>
                    <a:pt x="3372796" y="1306655"/>
                    <a:pt x="3374017" y="1305435"/>
                  </a:cubicBezTo>
                  <a:cubicBezTo>
                    <a:pt x="3375237" y="1304214"/>
                    <a:pt x="3376458" y="1304214"/>
                    <a:pt x="3377679" y="1302993"/>
                  </a:cubicBezTo>
                  <a:cubicBezTo>
                    <a:pt x="3378900" y="1301773"/>
                    <a:pt x="3381341" y="1301773"/>
                    <a:pt x="3382562" y="1300552"/>
                  </a:cubicBezTo>
                  <a:cubicBezTo>
                    <a:pt x="3383782" y="1300552"/>
                    <a:pt x="3386224" y="1299331"/>
                    <a:pt x="3387444" y="1299331"/>
                  </a:cubicBezTo>
                  <a:cubicBezTo>
                    <a:pt x="3388665" y="1298111"/>
                    <a:pt x="3389886" y="1295669"/>
                    <a:pt x="3391107" y="1294448"/>
                  </a:cubicBezTo>
                  <a:cubicBezTo>
                    <a:pt x="3391107" y="1293228"/>
                    <a:pt x="3393548" y="1293228"/>
                    <a:pt x="3393548" y="1292007"/>
                  </a:cubicBezTo>
                  <a:cubicBezTo>
                    <a:pt x="3393548" y="1290786"/>
                    <a:pt x="3397210" y="1290786"/>
                    <a:pt x="3397210" y="1289566"/>
                  </a:cubicBezTo>
                  <a:cubicBezTo>
                    <a:pt x="3398431" y="1287124"/>
                    <a:pt x="3400872" y="1287124"/>
                    <a:pt x="3400872" y="1287124"/>
                  </a:cubicBezTo>
                  <a:cubicBezTo>
                    <a:pt x="3400872" y="1287124"/>
                    <a:pt x="3402093" y="1285904"/>
                    <a:pt x="3402093" y="1285904"/>
                  </a:cubicBezTo>
                  <a:cubicBezTo>
                    <a:pt x="3402093" y="1285904"/>
                    <a:pt x="3403314" y="1285904"/>
                    <a:pt x="3403314" y="1284683"/>
                  </a:cubicBezTo>
                  <a:cubicBezTo>
                    <a:pt x="3403314" y="1283462"/>
                    <a:pt x="3404534" y="1282241"/>
                    <a:pt x="3403314" y="1283462"/>
                  </a:cubicBezTo>
                  <a:cubicBezTo>
                    <a:pt x="3402093" y="1284683"/>
                    <a:pt x="3402093" y="1284683"/>
                    <a:pt x="3400872" y="1283462"/>
                  </a:cubicBezTo>
                  <a:cubicBezTo>
                    <a:pt x="3399651" y="1282241"/>
                    <a:pt x="3399651" y="1283462"/>
                    <a:pt x="3398431" y="1283462"/>
                  </a:cubicBezTo>
                  <a:cubicBezTo>
                    <a:pt x="3398431" y="1283462"/>
                    <a:pt x="3398431" y="1284683"/>
                    <a:pt x="3397210" y="1284683"/>
                  </a:cubicBezTo>
                  <a:cubicBezTo>
                    <a:pt x="3397210" y="1284683"/>
                    <a:pt x="3395989" y="1285904"/>
                    <a:pt x="3395989" y="1285904"/>
                  </a:cubicBezTo>
                  <a:cubicBezTo>
                    <a:pt x="3394769" y="1285904"/>
                    <a:pt x="3394769" y="1285904"/>
                    <a:pt x="3394769" y="1285904"/>
                  </a:cubicBezTo>
                  <a:cubicBezTo>
                    <a:pt x="3393548" y="1285904"/>
                    <a:pt x="3394769" y="1284683"/>
                    <a:pt x="3393548" y="1287124"/>
                  </a:cubicBezTo>
                  <a:cubicBezTo>
                    <a:pt x="3392327" y="1288345"/>
                    <a:pt x="3392327" y="1289566"/>
                    <a:pt x="3392327" y="1288345"/>
                  </a:cubicBezTo>
                  <a:cubicBezTo>
                    <a:pt x="3392327" y="1288345"/>
                    <a:pt x="3391107" y="1288345"/>
                    <a:pt x="3391107" y="1288345"/>
                  </a:cubicBezTo>
                  <a:cubicBezTo>
                    <a:pt x="3389886" y="1288345"/>
                    <a:pt x="3389886" y="1290786"/>
                    <a:pt x="3389886" y="1290786"/>
                  </a:cubicBezTo>
                  <a:cubicBezTo>
                    <a:pt x="3389886" y="1290786"/>
                    <a:pt x="3388665" y="1290786"/>
                    <a:pt x="3388665" y="1289566"/>
                  </a:cubicBezTo>
                  <a:cubicBezTo>
                    <a:pt x="3388665" y="1288345"/>
                    <a:pt x="3387444" y="1289566"/>
                    <a:pt x="3386224" y="1290786"/>
                  </a:cubicBezTo>
                  <a:cubicBezTo>
                    <a:pt x="3385003" y="1292007"/>
                    <a:pt x="3385003" y="1292007"/>
                    <a:pt x="3383782" y="1290786"/>
                  </a:cubicBezTo>
                  <a:cubicBezTo>
                    <a:pt x="3383782" y="1289566"/>
                    <a:pt x="3382562" y="1288345"/>
                    <a:pt x="3381341" y="1290786"/>
                  </a:cubicBezTo>
                  <a:cubicBezTo>
                    <a:pt x="3381341" y="1292007"/>
                    <a:pt x="3380120" y="1292007"/>
                    <a:pt x="3380120" y="1292007"/>
                  </a:cubicBezTo>
                  <a:cubicBezTo>
                    <a:pt x="3378900" y="1290786"/>
                    <a:pt x="3378900" y="1293228"/>
                    <a:pt x="3378900" y="1293228"/>
                  </a:cubicBezTo>
                  <a:cubicBezTo>
                    <a:pt x="3377679" y="1292007"/>
                    <a:pt x="3376458" y="1293228"/>
                    <a:pt x="3375237" y="1294448"/>
                  </a:cubicBezTo>
                  <a:cubicBezTo>
                    <a:pt x="3372796" y="1298111"/>
                    <a:pt x="3372796" y="1296890"/>
                    <a:pt x="3371575" y="1296890"/>
                  </a:cubicBezTo>
                  <a:cubicBezTo>
                    <a:pt x="3369134" y="1295669"/>
                    <a:pt x="3370355" y="1298111"/>
                    <a:pt x="3369134" y="1296890"/>
                  </a:cubicBezTo>
                  <a:cubicBezTo>
                    <a:pt x="3369134" y="1296890"/>
                    <a:pt x="3369134" y="1296890"/>
                    <a:pt x="3369134" y="1296890"/>
                  </a:cubicBezTo>
                  <a:cubicBezTo>
                    <a:pt x="3369134" y="1295669"/>
                    <a:pt x="3370355" y="1295669"/>
                    <a:pt x="3371575" y="1294448"/>
                  </a:cubicBezTo>
                  <a:cubicBezTo>
                    <a:pt x="3372796" y="1293228"/>
                    <a:pt x="3374017" y="1293228"/>
                    <a:pt x="3375237" y="1292007"/>
                  </a:cubicBezTo>
                  <a:cubicBezTo>
                    <a:pt x="3376458" y="1290786"/>
                    <a:pt x="3377679" y="1289566"/>
                    <a:pt x="3380120" y="1288345"/>
                  </a:cubicBezTo>
                  <a:cubicBezTo>
                    <a:pt x="3381341" y="1288345"/>
                    <a:pt x="3383782" y="1287124"/>
                    <a:pt x="3385003" y="1285904"/>
                  </a:cubicBezTo>
                  <a:cubicBezTo>
                    <a:pt x="3386224" y="1284683"/>
                    <a:pt x="3386224" y="1282241"/>
                    <a:pt x="3387444" y="1279800"/>
                  </a:cubicBezTo>
                  <a:cubicBezTo>
                    <a:pt x="3387444" y="1278579"/>
                    <a:pt x="3388665" y="1277359"/>
                    <a:pt x="3388665" y="1276138"/>
                  </a:cubicBezTo>
                  <a:cubicBezTo>
                    <a:pt x="3388665" y="1274917"/>
                    <a:pt x="3391107" y="1273697"/>
                    <a:pt x="3391107" y="1271255"/>
                  </a:cubicBezTo>
                  <a:cubicBezTo>
                    <a:pt x="3391107" y="1268814"/>
                    <a:pt x="3393548" y="1267593"/>
                    <a:pt x="3393548" y="1267593"/>
                  </a:cubicBezTo>
                  <a:cubicBezTo>
                    <a:pt x="3393548" y="1267593"/>
                    <a:pt x="3394769" y="1266372"/>
                    <a:pt x="3394769" y="1266372"/>
                  </a:cubicBezTo>
                  <a:cubicBezTo>
                    <a:pt x="3394769" y="1266372"/>
                    <a:pt x="3394769" y="1265152"/>
                    <a:pt x="3394769" y="1265152"/>
                  </a:cubicBezTo>
                  <a:cubicBezTo>
                    <a:pt x="3394769" y="1263931"/>
                    <a:pt x="3394769" y="1262710"/>
                    <a:pt x="3394769" y="1263931"/>
                  </a:cubicBezTo>
                  <a:cubicBezTo>
                    <a:pt x="3393548" y="1266372"/>
                    <a:pt x="3393548" y="1266372"/>
                    <a:pt x="3392327" y="1266372"/>
                  </a:cubicBezTo>
                  <a:cubicBezTo>
                    <a:pt x="3391107" y="1266372"/>
                    <a:pt x="3391107" y="1267593"/>
                    <a:pt x="3389886" y="1268814"/>
                  </a:cubicBezTo>
                  <a:cubicBezTo>
                    <a:pt x="3389886" y="1268814"/>
                    <a:pt x="3389886" y="1270034"/>
                    <a:pt x="3389886" y="1270034"/>
                  </a:cubicBezTo>
                  <a:cubicBezTo>
                    <a:pt x="3389886" y="1270034"/>
                    <a:pt x="3389886" y="1271255"/>
                    <a:pt x="3388665" y="1271255"/>
                  </a:cubicBezTo>
                  <a:cubicBezTo>
                    <a:pt x="3387444" y="1271255"/>
                    <a:pt x="3388665" y="1271255"/>
                    <a:pt x="3387444" y="1271255"/>
                  </a:cubicBezTo>
                  <a:cubicBezTo>
                    <a:pt x="3386224" y="1271255"/>
                    <a:pt x="3387444" y="1270034"/>
                    <a:pt x="3386224" y="1272476"/>
                  </a:cubicBezTo>
                  <a:cubicBezTo>
                    <a:pt x="3386224" y="1273697"/>
                    <a:pt x="3386224" y="1274917"/>
                    <a:pt x="3385003" y="1273697"/>
                  </a:cubicBezTo>
                  <a:cubicBezTo>
                    <a:pt x="3385003" y="1273697"/>
                    <a:pt x="3383782" y="1273697"/>
                    <a:pt x="3383782" y="1273697"/>
                  </a:cubicBezTo>
                  <a:cubicBezTo>
                    <a:pt x="3382562" y="1273697"/>
                    <a:pt x="3382562" y="1276138"/>
                    <a:pt x="3382562" y="1276138"/>
                  </a:cubicBezTo>
                  <a:cubicBezTo>
                    <a:pt x="3382562" y="1276138"/>
                    <a:pt x="3381341" y="1276138"/>
                    <a:pt x="3381341" y="1276138"/>
                  </a:cubicBezTo>
                  <a:cubicBezTo>
                    <a:pt x="3380120" y="1274917"/>
                    <a:pt x="3380120" y="1277359"/>
                    <a:pt x="3380120" y="1277359"/>
                  </a:cubicBezTo>
                  <a:cubicBezTo>
                    <a:pt x="3378900" y="1278579"/>
                    <a:pt x="3378900" y="1278579"/>
                    <a:pt x="3378900" y="1277359"/>
                  </a:cubicBezTo>
                  <a:cubicBezTo>
                    <a:pt x="3377679" y="1277359"/>
                    <a:pt x="3377679" y="1276138"/>
                    <a:pt x="3377679" y="1277359"/>
                  </a:cubicBezTo>
                  <a:cubicBezTo>
                    <a:pt x="3377679" y="1278579"/>
                    <a:pt x="3377679" y="1278579"/>
                    <a:pt x="3376458" y="1278579"/>
                  </a:cubicBezTo>
                  <a:cubicBezTo>
                    <a:pt x="3375237" y="1278579"/>
                    <a:pt x="3376458" y="1279800"/>
                    <a:pt x="3376458" y="1279800"/>
                  </a:cubicBezTo>
                  <a:cubicBezTo>
                    <a:pt x="3375237" y="1279800"/>
                    <a:pt x="3374017" y="1279800"/>
                    <a:pt x="3374017" y="1282241"/>
                  </a:cubicBezTo>
                  <a:cubicBezTo>
                    <a:pt x="3372796" y="1283462"/>
                    <a:pt x="3372796" y="1284683"/>
                    <a:pt x="3372796" y="1284683"/>
                  </a:cubicBezTo>
                  <a:cubicBezTo>
                    <a:pt x="3372796" y="1284683"/>
                    <a:pt x="3371575" y="1284683"/>
                    <a:pt x="3371575" y="1284683"/>
                  </a:cubicBezTo>
                  <a:cubicBezTo>
                    <a:pt x="3369134" y="1284683"/>
                    <a:pt x="3370355" y="1285904"/>
                    <a:pt x="3369134" y="1284683"/>
                  </a:cubicBezTo>
                  <a:cubicBezTo>
                    <a:pt x="3369134" y="1284683"/>
                    <a:pt x="3369134" y="1284683"/>
                    <a:pt x="3369134" y="1284683"/>
                  </a:cubicBezTo>
                  <a:cubicBezTo>
                    <a:pt x="3369134" y="1284683"/>
                    <a:pt x="3369134" y="1283462"/>
                    <a:pt x="3370355" y="1283462"/>
                  </a:cubicBezTo>
                  <a:cubicBezTo>
                    <a:pt x="3371575" y="1282241"/>
                    <a:pt x="3371575" y="1282241"/>
                    <a:pt x="3372796" y="1281021"/>
                  </a:cubicBezTo>
                  <a:cubicBezTo>
                    <a:pt x="3374017" y="1279800"/>
                    <a:pt x="3375237" y="1278579"/>
                    <a:pt x="3375237" y="1277359"/>
                  </a:cubicBezTo>
                  <a:cubicBezTo>
                    <a:pt x="3375237" y="1277359"/>
                    <a:pt x="3377679" y="1274917"/>
                    <a:pt x="3377679" y="1274917"/>
                  </a:cubicBezTo>
                  <a:cubicBezTo>
                    <a:pt x="3378900" y="1273697"/>
                    <a:pt x="3378900" y="1271255"/>
                    <a:pt x="3377679" y="1270034"/>
                  </a:cubicBezTo>
                  <a:cubicBezTo>
                    <a:pt x="3377679" y="1268814"/>
                    <a:pt x="3378900" y="1267593"/>
                    <a:pt x="3378900" y="1267593"/>
                  </a:cubicBezTo>
                  <a:cubicBezTo>
                    <a:pt x="3378900" y="1266372"/>
                    <a:pt x="3380120" y="1265152"/>
                    <a:pt x="3381341" y="1263931"/>
                  </a:cubicBezTo>
                  <a:cubicBezTo>
                    <a:pt x="3381341" y="1261490"/>
                    <a:pt x="3382562" y="1261490"/>
                    <a:pt x="3382562" y="1260269"/>
                  </a:cubicBezTo>
                  <a:cubicBezTo>
                    <a:pt x="3382562" y="1260269"/>
                    <a:pt x="3383782" y="1259048"/>
                    <a:pt x="3383782" y="1259048"/>
                  </a:cubicBezTo>
                  <a:cubicBezTo>
                    <a:pt x="3383782" y="1259048"/>
                    <a:pt x="3383782" y="1259048"/>
                    <a:pt x="3383782" y="1257827"/>
                  </a:cubicBezTo>
                  <a:cubicBezTo>
                    <a:pt x="3383782" y="1256607"/>
                    <a:pt x="3383782" y="1256607"/>
                    <a:pt x="3383782" y="1256607"/>
                  </a:cubicBezTo>
                  <a:cubicBezTo>
                    <a:pt x="3382562" y="1257827"/>
                    <a:pt x="3382562" y="1259048"/>
                    <a:pt x="3381341" y="1257827"/>
                  </a:cubicBezTo>
                  <a:cubicBezTo>
                    <a:pt x="3380120" y="1257827"/>
                    <a:pt x="3380120" y="1259048"/>
                    <a:pt x="3380120" y="1259048"/>
                  </a:cubicBezTo>
                  <a:cubicBezTo>
                    <a:pt x="3380120" y="1259048"/>
                    <a:pt x="3380120" y="1260269"/>
                    <a:pt x="3380120" y="1260269"/>
                  </a:cubicBezTo>
                  <a:cubicBezTo>
                    <a:pt x="3380120" y="1260269"/>
                    <a:pt x="3380120" y="1261490"/>
                    <a:pt x="3378900" y="1261490"/>
                  </a:cubicBezTo>
                  <a:cubicBezTo>
                    <a:pt x="3377679" y="1261490"/>
                    <a:pt x="3378900" y="1261490"/>
                    <a:pt x="3377679" y="1262710"/>
                  </a:cubicBezTo>
                  <a:cubicBezTo>
                    <a:pt x="3377679" y="1262710"/>
                    <a:pt x="3377679" y="1261490"/>
                    <a:pt x="3376458" y="1263931"/>
                  </a:cubicBezTo>
                  <a:cubicBezTo>
                    <a:pt x="3376458" y="1265152"/>
                    <a:pt x="3376458" y="1266372"/>
                    <a:pt x="3375237" y="1265152"/>
                  </a:cubicBezTo>
                  <a:cubicBezTo>
                    <a:pt x="3375237" y="1265152"/>
                    <a:pt x="3375237" y="1265152"/>
                    <a:pt x="3374017" y="1265152"/>
                  </a:cubicBezTo>
                  <a:cubicBezTo>
                    <a:pt x="3372796" y="1265152"/>
                    <a:pt x="3374017" y="1266372"/>
                    <a:pt x="3374017" y="1267593"/>
                  </a:cubicBezTo>
                  <a:cubicBezTo>
                    <a:pt x="3374017" y="1267593"/>
                    <a:pt x="3374017" y="1267593"/>
                    <a:pt x="3372796" y="1267593"/>
                  </a:cubicBezTo>
                  <a:cubicBezTo>
                    <a:pt x="3371575" y="1266372"/>
                    <a:pt x="3371575" y="1268814"/>
                    <a:pt x="3371575" y="1270034"/>
                  </a:cubicBezTo>
                  <a:cubicBezTo>
                    <a:pt x="3371575" y="1271255"/>
                    <a:pt x="3370355" y="1271255"/>
                    <a:pt x="3370355" y="1271255"/>
                  </a:cubicBezTo>
                  <a:cubicBezTo>
                    <a:pt x="3370355" y="1271255"/>
                    <a:pt x="3369134" y="1270034"/>
                    <a:pt x="3369134" y="1272476"/>
                  </a:cubicBezTo>
                  <a:cubicBezTo>
                    <a:pt x="3369134" y="1273697"/>
                    <a:pt x="3369134" y="1273697"/>
                    <a:pt x="3369134" y="1273697"/>
                  </a:cubicBezTo>
                  <a:cubicBezTo>
                    <a:pt x="3367913" y="1273697"/>
                    <a:pt x="3369134" y="1274917"/>
                    <a:pt x="3369134" y="1274917"/>
                  </a:cubicBezTo>
                  <a:cubicBezTo>
                    <a:pt x="3367913" y="1274917"/>
                    <a:pt x="3367913" y="1276138"/>
                    <a:pt x="3366693" y="1277359"/>
                  </a:cubicBezTo>
                  <a:cubicBezTo>
                    <a:pt x="3366693" y="1279800"/>
                    <a:pt x="3365472" y="1279800"/>
                    <a:pt x="3365472" y="1279800"/>
                  </a:cubicBezTo>
                  <a:cubicBezTo>
                    <a:pt x="3364251" y="1279800"/>
                    <a:pt x="3365472" y="1281021"/>
                    <a:pt x="3364251" y="1281021"/>
                  </a:cubicBezTo>
                  <a:cubicBezTo>
                    <a:pt x="3364251" y="1281021"/>
                    <a:pt x="3364251" y="1281021"/>
                    <a:pt x="3364251" y="1281021"/>
                  </a:cubicBezTo>
                  <a:cubicBezTo>
                    <a:pt x="3364251" y="1281021"/>
                    <a:pt x="3364251" y="1281021"/>
                    <a:pt x="3364251" y="1281021"/>
                  </a:cubicBezTo>
                  <a:cubicBezTo>
                    <a:pt x="3365472" y="1278579"/>
                    <a:pt x="3365472" y="1278579"/>
                    <a:pt x="3366693" y="1276138"/>
                  </a:cubicBezTo>
                  <a:cubicBezTo>
                    <a:pt x="3366693" y="1274917"/>
                    <a:pt x="3367913" y="1274917"/>
                    <a:pt x="3367913" y="1273697"/>
                  </a:cubicBezTo>
                  <a:cubicBezTo>
                    <a:pt x="3367913" y="1272476"/>
                    <a:pt x="3369134" y="1271255"/>
                    <a:pt x="3370355" y="1270034"/>
                  </a:cubicBezTo>
                  <a:cubicBezTo>
                    <a:pt x="3370355" y="1270034"/>
                    <a:pt x="3372796" y="1267593"/>
                    <a:pt x="3372796" y="1267593"/>
                  </a:cubicBezTo>
                  <a:cubicBezTo>
                    <a:pt x="3372796" y="1266372"/>
                    <a:pt x="3372796" y="1265152"/>
                    <a:pt x="3372796" y="1262710"/>
                  </a:cubicBezTo>
                  <a:cubicBezTo>
                    <a:pt x="3372796" y="1261490"/>
                    <a:pt x="3372796" y="1261490"/>
                    <a:pt x="3372796" y="1260269"/>
                  </a:cubicBezTo>
                  <a:cubicBezTo>
                    <a:pt x="3372796" y="1259048"/>
                    <a:pt x="3374017" y="1257827"/>
                    <a:pt x="3374017" y="1256607"/>
                  </a:cubicBezTo>
                  <a:cubicBezTo>
                    <a:pt x="3374017" y="1255386"/>
                    <a:pt x="3375237" y="1254165"/>
                    <a:pt x="3375237" y="1252945"/>
                  </a:cubicBezTo>
                  <a:cubicBezTo>
                    <a:pt x="3375237" y="1252945"/>
                    <a:pt x="3375237" y="1251724"/>
                    <a:pt x="3376458" y="1251724"/>
                  </a:cubicBezTo>
                  <a:cubicBezTo>
                    <a:pt x="3376458" y="1251724"/>
                    <a:pt x="3376458" y="1251724"/>
                    <a:pt x="3376458" y="1250503"/>
                  </a:cubicBezTo>
                  <a:cubicBezTo>
                    <a:pt x="3376458" y="1249283"/>
                    <a:pt x="3376458" y="1249283"/>
                    <a:pt x="3376458" y="1249283"/>
                  </a:cubicBezTo>
                  <a:cubicBezTo>
                    <a:pt x="3376458" y="1250503"/>
                    <a:pt x="3376458" y="1250503"/>
                    <a:pt x="3375237" y="1250503"/>
                  </a:cubicBezTo>
                  <a:cubicBezTo>
                    <a:pt x="3375237" y="1250503"/>
                    <a:pt x="3374017" y="1251724"/>
                    <a:pt x="3374017" y="1251724"/>
                  </a:cubicBezTo>
                  <a:cubicBezTo>
                    <a:pt x="3374017" y="1251724"/>
                    <a:pt x="3374017" y="1252945"/>
                    <a:pt x="3374017" y="1252945"/>
                  </a:cubicBezTo>
                  <a:cubicBezTo>
                    <a:pt x="3374017" y="1252945"/>
                    <a:pt x="3374017" y="1254165"/>
                    <a:pt x="3374017" y="1254165"/>
                  </a:cubicBezTo>
                  <a:cubicBezTo>
                    <a:pt x="3372796" y="1254165"/>
                    <a:pt x="3374017" y="1254165"/>
                    <a:pt x="3372796" y="1255386"/>
                  </a:cubicBezTo>
                  <a:cubicBezTo>
                    <a:pt x="3372796" y="1255386"/>
                    <a:pt x="3372796" y="1255386"/>
                    <a:pt x="3372796" y="1256607"/>
                  </a:cubicBezTo>
                  <a:cubicBezTo>
                    <a:pt x="3372796" y="1257827"/>
                    <a:pt x="3372796" y="1257827"/>
                    <a:pt x="3372796" y="1257827"/>
                  </a:cubicBezTo>
                  <a:cubicBezTo>
                    <a:pt x="3372796" y="1257827"/>
                    <a:pt x="3372796" y="1257827"/>
                    <a:pt x="3371575" y="1257827"/>
                  </a:cubicBezTo>
                  <a:cubicBezTo>
                    <a:pt x="3370355" y="1257827"/>
                    <a:pt x="3371575" y="1259048"/>
                    <a:pt x="3371575" y="1260269"/>
                  </a:cubicBezTo>
                  <a:cubicBezTo>
                    <a:pt x="3371575" y="1260269"/>
                    <a:pt x="3371575" y="1260269"/>
                    <a:pt x="3370355" y="1260269"/>
                  </a:cubicBezTo>
                  <a:cubicBezTo>
                    <a:pt x="3369134" y="1259048"/>
                    <a:pt x="3370355" y="1261490"/>
                    <a:pt x="3369134" y="1261490"/>
                  </a:cubicBezTo>
                  <a:cubicBezTo>
                    <a:pt x="3369134" y="1262710"/>
                    <a:pt x="3369134" y="1262710"/>
                    <a:pt x="3367913" y="1262710"/>
                  </a:cubicBezTo>
                  <a:cubicBezTo>
                    <a:pt x="3367913" y="1262710"/>
                    <a:pt x="3366693" y="1261490"/>
                    <a:pt x="3366693" y="1263931"/>
                  </a:cubicBezTo>
                  <a:cubicBezTo>
                    <a:pt x="3366693" y="1265152"/>
                    <a:pt x="3366693" y="1265152"/>
                    <a:pt x="3366693" y="1265152"/>
                  </a:cubicBezTo>
                  <a:cubicBezTo>
                    <a:pt x="3365472" y="1265152"/>
                    <a:pt x="3366693" y="1266372"/>
                    <a:pt x="3366693" y="1266372"/>
                  </a:cubicBezTo>
                  <a:cubicBezTo>
                    <a:pt x="3365472" y="1266372"/>
                    <a:pt x="3365472" y="1267593"/>
                    <a:pt x="3365472" y="1268814"/>
                  </a:cubicBezTo>
                  <a:cubicBezTo>
                    <a:pt x="3365472" y="1271255"/>
                    <a:pt x="3365472" y="1271255"/>
                    <a:pt x="3364251" y="1271255"/>
                  </a:cubicBezTo>
                  <a:cubicBezTo>
                    <a:pt x="3363030" y="1271255"/>
                    <a:pt x="3364251" y="1272476"/>
                    <a:pt x="3363030" y="1272476"/>
                  </a:cubicBezTo>
                  <a:cubicBezTo>
                    <a:pt x="3361810" y="1272476"/>
                    <a:pt x="3361810" y="1272476"/>
                    <a:pt x="3361810" y="1273697"/>
                  </a:cubicBezTo>
                  <a:cubicBezTo>
                    <a:pt x="3361810" y="1273697"/>
                    <a:pt x="3361810" y="1274917"/>
                    <a:pt x="3361810" y="1274917"/>
                  </a:cubicBezTo>
                  <a:cubicBezTo>
                    <a:pt x="3360589" y="1273697"/>
                    <a:pt x="3361810" y="1276138"/>
                    <a:pt x="3360589" y="1276138"/>
                  </a:cubicBezTo>
                  <a:cubicBezTo>
                    <a:pt x="3359368" y="1276138"/>
                    <a:pt x="3360589" y="1278579"/>
                    <a:pt x="3359368" y="1277359"/>
                  </a:cubicBezTo>
                  <a:cubicBezTo>
                    <a:pt x="3358148" y="1277359"/>
                    <a:pt x="3359368" y="1278579"/>
                    <a:pt x="3358148" y="1277359"/>
                  </a:cubicBezTo>
                  <a:cubicBezTo>
                    <a:pt x="3358148" y="1277359"/>
                    <a:pt x="3358148" y="1278579"/>
                    <a:pt x="3358148" y="1278579"/>
                  </a:cubicBezTo>
                  <a:cubicBezTo>
                    <a:pt x="3358148" y="1278579"/>
                    <a:pt x="3358148" y="1278579"/>
                    <a:pt x="3358148" y="1278579"/>
                  </a:cubicBezTo>
                  <a:lnTo>
                    <a:pt x="3358148" y="1255386"/>
                  </a:lnTo>
                  <a:lnTo>
                    <a:pt x="3358148" y="1278579"/>
                  </a:lnTo>
                  <a:cubicBezTo>
                    <a:pt x="3358148" y="1278579"/>
                    <a:pt x="3358148" y="1278579"/>
                    <a:pt x="3358148" y="1278579"/>
                  </a:cubicBezTo>
                  <a:cubicBezTo>
                    <a:pt x="3358148" y="1278579"/>
                    <a:pt x="3358148" y="1277359"/>
                    <a:pt x="3358148" y="1277359"/>
                  </a:cubicBezTo>
                  <a:cubicBezTo>
                    <a:pt x="3356927" y="1278579"/>
                    <a:pt x="3358148" y="1276138"/>
                    <a:pt x="3356927" y="1277359"/>
                  </a:cubicBezTo>
                  <a:cubicBezTo>
                    <a:pt x="3356927" y="1277359"/>
                    <a:pt x="3358148" y="1274917"/>
                    <a:pt x="3355706" y="1276138"/>
                  </a:cubicBezTo>
                  <a:cubicBezTo>
                    <a:pt x="3355706" y="1276138"/>
                    <a:pt x="3355706" y="1273697"/>
                    <a:pt x="3354486" y="1274917"/>
                  </a:cubicBezTo>
                  <a:cubicBezTo>
                    <a:pt x="3354486" y="1274917"/>
                    <a:pt x="3354486" y="1274917"/>
                    <a:pt x="3354486" y="1273697"/>
                  </a:cubicBezTo>
                  <a:cubicBezTo>
                    <a:pt x="3354486" y="1272476"/>
                    <a:pt x="3354486" y="1272476"/>
                    <a:pt x="3353265" y="1272476"/>
                  </a:cubicBezTo>
                  <a:cubicBezTo>
                    <a:pt x="3352044" y="1272476"/>
                    <a:pt x="3353265" y="1272476"/>
                    <a:pt x="3352044" y="1271255"/>
                  </a:cubicBezTo>
                  <a:cubicBezTo>
                    <a:pt x="3350823" y="1271255"/>
                    <a:pt x="3350823" y="1271255"/>
                    <a:pt x="3350823" y="1268814"/>
                  </a:cubicBezTo>
                  <a:cubicBezTo>
                    <a:pt x="3350823" y="1267593"/>
                    <a:pt x="3350823" y="1266372"/>
                    <a:pt x="3349603" y="1266372"/>
                  </a:cubicBezTo>
                  <a:cubicBezTo>
                    <a:pt x="3349603" y="1266372"/>
                    <a:pt x="3350823" y="1265152"/>
                    <a:pt x="3349603" y="1265152"/>
                  </a:cubicBezTo>
                  <a:cubicBezTo>
                    <a:pt x="3349603" y="1265152"/>
                    <a:pt x="3349603" y="1265152"/>
                    <a:pt x="3349603" y="1263931"/>
                  </a:cubicBezTo>
                  <a:cubicBezTo>
                    <a:pt x="3349603" y="1262710"/>
                    <a:pt x="3349603" y="1262710"/>
                    <a:pt x="3348382" y="1262710"/>
                  </a:cubicBezTo>
                  <a:cubicBezTo>
                    <a:pt x="3348382" y="1262710"/>
                    <a:pt x="3347161" y="1262710"/>
                    <a:pt x="3347161" y="1261490"/>
                  </a:cubicBezTo>
                  <a:cubicBezTo>
                    <a:pt x="3347161" y="1260269"/>
                    <a:pt x="3347161" y="1259048"/>
                    <a:pt x="3345941" y="1260269"/>
                  </a:cubicBezTo>
                  <a:cubicBezTo>
                    <a:pt x="3345941" y="1260269"/>
                    <a:pt x="3345941" y="1260269"/>
                    <a:pt x="3344720" y="1260269"/>
                  </a:cubicBezTo>
                  <a:cubicBezTo>
                    <a:pt x="3344720" y="1260269"/>
                    <a:pt x="3344720" y="1259048"/>
                    <a:pt x="3344720" y="1257827"/>
                  </a:cubicBezTo>
                  <a:cubicBezTo>
                    <a:pt x="3344720" y="1257827"/>
                    <a:pt x="3344720" y="1256607"/>
                    <a:pt x="3343499" y="1257827"/>
                  </a:cubicBezTo>
                  <a:cubicBezTo>
                    <a:pt x="3343499" y="1257827"/>
                    <a:pt x="3343499" y="1257827"/>
                    <a:pt x="3343499" y="1256607"/>
                  </a:cubicBezTo>
                  <a:cubicBezTo>
                    <a:pt x="3343499" y="1255386"/>
                    <a:pt x="3343499" y="1255386"/>
                    <a:pt x="3343499" y="1255386"/>
                  </a:cubicBezTo>
                  <a:cubicBezTo>
                    <a:pt x="3343499" y="1255386"/>
                    <a:pt x="3343499" y="1255386"/>
                    <a:pt x="3342279" y="1254165"/>
                  </a:cubicBezTo>
                  <a:cubicBezTo>
                    <a:pt x="3342279" y="1254165"/>
                    <a:pt x="3342279" y="1252945"/>
                    <a:pt x="3342279" y="1252945"/>
                  </a:cubicBezTo>
                  <a:cubicBezTo>
                    <a:pt x="3342279" y="1252945"/>
                    <a:pt x="3342279" y="1251724"/>
                    <a:pt x="3342279" y="1251724"/>
                  </a:cubicBezTo>
                  <a:cubicBezTo>
                    <a:pt x="3342279" y="1250503"/>
                    <a:pt x="3341058" y="1250503"/>
                    <a:pt x="3341058" y="1250503"/>
                  </a:cubicBezTo>
                  <a:cubicBezTo>
                    <a:pt x="3339837" y="1250503"/>
                    <a:pt x="3339837" y="1250503"/>
                    <a:pt x="3339837" y="1249283"/>
                  </a:cubicBezTo>
                  <a:cubicBezTo>
                    <a:pt x="3339837" y="1249283"/>
                    <a:pt x="3339837" y="1249283"/>
                    <a:pt x="3339837" y="1250503"/>
                  </a:cubicBezTo>
                  <a:cubicBezTo>
                    <a:pt x="3339837" y="1251724"/>
                    <a:pt x="3339837" y="1251724"/>
                    <a:pt x="3339837" y="1251724"/>
                  </a:cubicBezTo>
                  <a:cubicBezTo>
                    <a:pt x="3339837" y="1251724"/>
                    <a:pt x="3339837" y="1252945"/>
                    <a:pt x="3341058" y="1252945"/>
                  </a:cubicBezTo>
                  <a:cubicBezTo>
                    <a:pt x="3341058" y="1252945"/>
                    <a:pt x="3342279" y="1254165"/>
                    <a:pt x="3342279" y="1256607"/>
                  </a:cubicBezTo>
                  <a:cubicBezTo>
                    <a:pt x="3342279" y="1257827"/>
                    <a:pt x="3343499" y="1259048"/>
                    <a:pt x="3343499" y="1260269"/>
                  </a:cubicBezTo>
                  <a:cubicBezTo>
                    <a:pt x="3343499" y="1261490"/>
                    <a:pt x="3343499" y="1261490"/>
                    <a:pt x="3343499" y="1262710"/>
                  </a:cubicBezTo>
                  <a:cubicBezTo>
                    <a:pt x="3343499" y="1263931"/>
                    <a:pt x="3343499" y="1266372"/>
                    <a:pt x="3343499" y="1267593"/>
                  </a:cubicBezTo>
                  <a:cubicBezTo>
                    <a:pt x="3343499" y="1267593"/>
                    <a:pt x="3345941" y="1270034"/>
                    <a:pt x="3345941" y="1270034"/>
                  </a:cubicBezTo>
                  <a:cubicBezTo>
                    <a:pt x="3347161" y="1271255"/>
                    <a:pt x="3347161" y="1272476"/>
                    <a:pt x="3348382" y="1273697"/>
                  </a:cubicBezTo>
                  <a:cubicBezTo>
                    <a:pt x="3348382" y="1274917"/>
                    <a:pt x="3349603" y="1274917"/>
                    <a:pt x="3349603" y="1276138"/>
                  </a:cubicBezTo>
                  <a:cubicBezTo>
                    <a:pt x="3350823" y="1278579"/>
                    <a:pt x="3349603" y="1279800"/>
                    <a:pt x="3352044" y="1281021"/>
                  </a:cubicBezTo>
                  <a:cubicBezTo>
                    <a:pt x="3352044" y="1281021"/>
                    <a:pt x="3352044" y="1281021"/>
                    <a:pt x="3352044" y="1281021"/>
                  </a:cubicBezTo>
                  <a:cubicBezTo>
                    <a:pt x="3352044" y="1281021"/>
                    <a:pt x="3352044" y="1281021"/>
                    <a:pt x="3352044" y="1281021"/>
                  </a:cubicBezTo>
                  <a:cubicBezTo>
                    <a:pt x="3350823" y="1281021"/>
                    <a:pt x="3352044" y="1279800"/>
                    <a:pt x="3350823" y="1279800"/>
                  </a:cubicBezTo>
                  <a:cubicBezTo>
                    <a:pt x="3349603" y="1279800"/>
                    <a:pt x="3349603" y="1279800"/>
                    <a:pt x="3349603" y="1277359"/>
                  </a:cubicBezTo>
                  <a:cubicBezTo>
                    <a:pt x="3349603" y="1276138"/>
                    <a:pt x="3348382" y="1274917"/>
                    <a:pt x="3347161" y="1274917"/>
                  </a:cubicBezTo>
                  <a:cubicBezTo>
                    <a:pt x="3347161" y="1274917"/>
                    <a:pt x="3348382" y="1273697"/>
                    <a:pt x="3347161" y="1273697"/>
                  </a:cubicBezTo>
                  <a:cubicBezTo>
                    <a:pt x="3347161" y="1273697"/>
                    <a:pt x="3347161" y="1273697"/>
                    <a:pt x="3347161" y="1272476"/>
                  </a:cubicBezTo>
                  <a:cubicBezTo>
                    <a:pt x="3347161" y="1270034"/>
                    <a:pt x="3345941" y="1271255"/>
                    <a:pt x="3345941" y="1271255"/>
                  </a:cubicBezTo>
                  <a:cubicBezTo>
                    <a:pt x="3345941" y="1271255"/>
                    <a:pt x="3344720" y="1272476"/>
                    <a:pt x="3344720" y="1270034"/>
                  </a:cubicBezTo>
                  <a:cubicBezTo>
                    <a:pt x="3344720" y="1268814"/>
                    <a:pt x="3344720" y="1267593"/>
                    <a:pt x="3343499" y="1267593"/>
                  </a:cubicBezTo>
                  <a:cubicBezTo>
                    <a:pt x="3343499" y="1267593"/>
                    <a:pt x="3342279" y="1267593"/>
                    <a:pt x="3342279" y="1267593"/>
                  </a:cubicBezTo>
                  <a:cubicBezTo>
                    <a:pt x="3342279" y="1267593"/>
                    <a:pt x="3342279" y="1266372"/>
                    <a:pt x="3342279" y="1265152"/>
                  </a:cubicBezTo>
                  <a:cubicBezTo>
                    <a:pt x="3342279" y="1265152"/>
                    <a:pt x="3342279" y="1263931"/>
                    <a:pt x="3341058" y="1265152"/>
                  </a:cubicBezTo>
                  <a:cubicBezTo>
                    <a:pt x="3341058" y="1265152"/>
                    <a:pt x="3339837" y="1265152"/>
                    <a:pt x="3339837" y="1263931"/>
                  </a:cubicBezTo>
                  <a:cubicBezTo>
                    <a:pt x="3339837" y="1261490"/>
                    <a:pt x="3339837" y="1262710"/>
                    <a:pt x="3338616" y="1262710"/>
                  </a:cubicBezTo>
                  <a:cubicBezTo>
                    <a:pt x="3338616" y="1262710"/>
                    <a:pt x="3338616" y="1262710"/>
                    <a:pt x="3337396" y="1261490"/>
                  </a:cubicBezTo>
                  <a:cubicBezTo>
                    <a:pt x="3337396" y="1261490"/>
                    <a:pt x="3337396" y="1260269"/>
                    <a:pt x="3336175" y="1260269"/>
                  </a:cubicBezTo>
                  <a:cubicBezTo>
                    <a:pt x="3336175" y="1260269"/>
                    <a:pt x="3336175" y="1259048"/>
                    <a:pt x="3336175" y="1259048"/>
                  </a:cubicBezTo>
                  <a:cubicBezTo>
                    <a:pt x="3334954" y="1259048"/>
                    <a:pt x="3334954" y="1256607"/>
                    <a:pt x="3334954" y="1257827"/>
                  </a:cubicBezTo>
                  <a:cubicBezTo>
                    <a:pt x="3333734" y="1257827"/>
                    <a:pt x="3333734" y="1257827"/>
                    <a:pt x="3332513" y="1256607"/>
                  </a:cubicBezTo>
                  <a:cubicBezTo>
                    <a:pt x="3332513" y="1256607"/>
                    <a:pt x="3332513" y="1256607"/>
                    <a:pt x="3332513" y="1257827"/>
                  </a:cubicBezTo>
                  <a:cubicBezTo>
                    <a:pt x="3332513" y="1259048"/>
                    <a:pt x="3332513" y="1259048"/>
                    <a:pt x="3332513" y="1259048"/>
                  </a:cubicBezTo>
                  <a:cubicBezTo>
                    <a:pt x="3332513" y="1259048"/>
                    <a:pt x="3332513" y="1260269"/>
                    <a:pt x="3333734" y="1260269"/>
                  </a:cubicBezTo>
                  <a:cubicBezTo>
                    <a:pt x="3333734" y="1260269"/>
                    <a:pt x="3334954" y="1261490"/>
                    <a:pt x="3334954" y="1263931"/>
                  </a:cubicBezTo>
                  <a:cubicBezTo>
                    <a:pt x="3334954" y="1265152"/>
                    <a:pt x="3337396" y="1266372"/>
                    <a:pt x="3337396" y="1267593"/>
                  </a:cubicBezTo>
                  <a:cubicBezTo>
                    <a:pt x="3337396" y="1268814"/>
                    <a:pt x="3338616" y="1270034"/>
                    <a:pt x="3338616" y="1270034"/>
                  </a:cubicBezTo>
                  <a:cubicBezTo>
                    <a:pt x="3338616" y="1271255"/>
                    <a:pt x="3338616" y="1273697"/>
                    <a:pt x="3338616" y="1274917"/>
                  </a:cubicBezTo>
                  <a:cubicBezTo>
                    <a:pt x="3338616" y="1276138"/>
                    <a:pt x="3341058" y="1277359"/>
                    <a:pt x="3341058" y="1277359"/>
                  </a:cubicBezTo>
                  <a:cubicBezTo>
                    <a:pt x="3342279" y="1278579"/>
                    <a:pt x="3343499" y="1279800"/>
                    <a:pt x="3343499" y="1281021"/>
                  </a:cubicBezTo>
                  <a:cubicBezTo>
                    <a:pt x="3343499" y="1282241"/>
                    <a:pt x="3344720" y="1282241"/>
                    <a:pt x="3345941" y="1283462"/>
                  </a:cubicBezTo>
                  <a:cubicBezTo>
                    <a:pt x="3345941" y="1283462"/>
                    <a:pt x="3347161" y="1284683"/>
                    <a:pt x="3347161" y="1284683"/>
                  </a:cubicBezTo>
                  <a:cubicBezTo>
                    <a:pt x="3347161" y="1284683"/>
                    <a:pt x="3347161" y="1284683"/>
                    <a:pt x="3347161" y="1284683"/>
                  </a:cubicBezTo>
                  <a:cubicBezTo>
                    <a:pt x="3345941" y="1285904"/>
                    <a:pt x="3347161" y="1283462"/>
                    <a:pt x="3344720" y="1284683"/>
                  </a:cubicBezTo>
                  <a:cubicBezTo>
                    <a:pt x="3343499" y="1284683"/>
                    <a:pt x="3343499" y="1284683"/>
                    <a:pt x="3343499" y="1284683"/>
                  </a:cubicBezTo>
                  <a:cubicBezTo>
                    <a:pt x="3343499" y="1284683"/>
                    <a:pt x="3342279" y="1283462"/>
                    <a:pt x="3342279" y="1282241"/>
                  </a:cubicBezTo>
                  <a:cubicBezTo>
                    <a:pt x="3342279" y="1281021"/>
                    <a:pt x="3341058" y="1279800"/>
                    <a:pt x="3339837" y="1279800"/>
                  </a:cubicBezTo>
                  <a:cubicBezTo>
                    <a:pt x="3339837" y="1279800"/>
                    <a:pt x="3341058" y="1278579"/>
                    <a:pt x="3339837" y="1278579"/>
                  </a:cubicBezTo>
                  <a:cubicBezTo>
                    <a:pt x="3339837" y="1278579"/>
                    <a:pt x="3339837" y="1278579"/>
                    <a:pt x="3338616" y="1277359"/>
                  </a:cubicBezTo>
                  <a:cubicBezTo>
                    <a:pt x="3338616" y="1274917"/>
                    <a:pt x="3337396" y="1276138"/>
                    <a:pt x="3337396" y="1277359"/>
                  </a:cubicBezTo>
                  <a:cubicBezTo>
                    <a:pt x="3336175" y="1277359"/>
                    <a:pt x="3336175" y="1278579"/>
                    <a:pt x="3336175" y="1277359"/>
                  </a:cubicBezTo>
                  <a:cubicBezTo>
                    <a:pt x="3336175" y="1276138"/>
                    <a:pt x="3334954" y="1273697"/>
                    <a:pt x="3334954" y="1276138"/>
                  </a:cubicBezTo>
                  <a:cubicBezTo>
                    <a:pt x="3334954" y="1277359"/>
                    <a:pt x="3333734" y="1277359"/>
                    <a:pt x="3333734" y="1276138"/>
                  </a:cubicBezTo>
                  <a:cubicBezTo>
                    <a:pt x="3333734" y="1276138"/>
                    <a:pt x="3333734" y="1273697"/>
                    <a:pt x="3332513" y="1273697"/>
                  </a:cubicBezTo>
                  <a:cubicBezTo>
                    <a:pt x="3332513" y="1273697"/>
                    <a:pt x="3331292" y="1272476"/>
                    <a:pt x="3331292" y="1273697"/>
                  </a:cubicBezTo>
                  <a:cubicBezTo>
                    <a:pt x="3331292" y="1274917"/>
                    <a:pt x="3330072" y="1273697"/>
                    <a:pt x="3330072" y="1272476"/>
                  </a:cubicBezTo>
                  <a:cubicBezTo>
                    <a:pt x="3330072" y="1270034"/>
                    <a:pt x="3330072" y="1271255"/>
                    <a:pt x="3328851" y="1271255"/>
                  </a:cubicBezTo>
                  <a:cubicBezTo>
                    <a:pt x="3328851" y="1271255"/>
                    <a:pt x="3328851" y="1271255"/>
                    <a:pt x="3327630" y="1271255"/>
                  </a:cubicBezTo>
                  <a:cubicBezTo>
                    <a:pt x="3327630" y="1271255"/>
                    <a:pt x="3326409" y="1270034"/>
                    <a:pt x="3326409" y="1270034"/>
                  </a:cubicBezTo>
                  <a:cubicBezTo>
                    <a:pt x="3326409" y="1270034"/>
                    <a:pt x="3326409" y="1268814"/>
                    <a:pt x="3326409" y="1268814"/>
                  </a:cubicBezTo>
                  <a:cubicBezTo>
                    <a:pt x="3325189" y="1267593"/>
                    <a:pt x="3325189" y="1266372"/>
                    <a:pt x="3323968" y="1266372"/>
                  </a:cubicBezTo>
                  <a:cubicBezTo>
                    <a:pt x="3322747" y="1266372"/>
                    <a:pt x="3322747" y="1266372"/>
                    <a:pt x="3321527" y="1263931"/>
                  </a:cubicBezTo>
                  <a:cubicBezTo>
                    <a:pt x="3321527" y="1263931"/>
                    <a:pt x="3321527" y="1263931"/>
                    <a:pt x="3321527" y="1265152"/>
                  </a:cubicBezTo>
                  <a:cubicBezTo>
                    <a:pt x="3321527" y="1266372"/>
                    <a:pt x="3321527" y="1266372"/>
                    <a:pt x="3321527" y="1266372"/>
                  </a:cubicBezTo>
                  <a:cubicBezTo>
                    <a:pt x="3321527" y="1266372"/>
                    <a:pt x="3322747" y="1267593"/>
                    <a:pt x="3322747" y="1267593"/>
                  </a:cubicBezTo>
                  <a:cubicBezTo>
                    <a:pt x="3322747" y="1267593"/>
                    <a:pt x="3325189" y="1268814"/>
                    <a:pt x="3325189" y="1271255"/>
                  </a:cubicBezTo>
                  <a:cubicBezTo>
                    <a:pt x="3325189" y="1272476"/>
                    <a:pt x="3327630" y="1273697"/>
                    <a:pt x="3327630" y="1276138"/>
                  </a:cubicBezTo>
                  <a:cubicBezTo>
                    <a:pt x="3327630" y="1277359"/>
                    <a:pt x="3328851" y="1278579"/>
                    <a:pt x="3328851" y="1279800"/>
                  </a:cubicBezTo>
                  <a:cubicBezTo>
                    <a:pt x="3328851" y="1282241"/>
                    <a:pt x="3330072" y="1284683"/>
                    <a:pt x="3331292" y="1285904"/>
                  </a:cubicBezTo>
                  <a:cubicBezTo>
                    <a:pt x="3331292" y="1287124"/>
                    <a:pt x="3334954" y="1287124"/>
                    <a:pt x="3336175" y="1288345"/>
                  </a:cubicBezTo>
                  <a:cubicBezTo>
                    <a:pt x="3337396" y="1289566"/>
                    <a:pt x="3338616" y="1290786"/>
                    <a:pt x="3341058" y="1292007"/>
                  </a:cubicBezTo>
                  <a:cubicBezTo>
                    <a:pt x="3342279" y="1293228"/>
                    <a:pt x="3343499" y="1293228"/>
                    <a:pt x="3344720" y="1294448"/>
                  </a:cubicBezTo>
                  <a:cubicBezTo>
                    <a:pt x="3345941" y="1295669"/>
                    <a:pt x="3347161" y="1296890"/>
                    <a:pt x="3347161" y="1296890"/>
                  </a:cubicBezTo>
                  <a:cubicBezTo>
                    <a:pt x="3347161" y="1296890"/>
                    <a:pt x="3347161" y="1296890"/>
                    <a:pt x="3347161" y="1296890"/>
                  </a:cubicBezTo>
                  <a:cubicBezTo>
                    <a:pt x="3345941" y="1298111"/>
                    <a:pt x="3347161" y="1295669"/>
                    <a:pt x="3344720" y="1296890"/>
                  </a:cubicBezTo>
                  <a:cubicBezTo>
                    <a:pt x="3343499" y="1296890"/>
                    <a:pt x="3343499" y="1298111"/>
                    <a:pt x="3341058" y="1294448"/>
                  </a:cubicBezTo>
                  <a:cubicBezTo>
                    <a:pt x="3339837" y="1293228"/>
                    <a:pt x="3338616" y="1292007"/>
                    <a:pt x="3337396" y="1293228"/>
                  </a:cubicBezTo>
                  <a:cubicBezTo>
                    <a:pt x="3337396" y="1293228"/>
                    <a:pt x="3337396" y="1290786"/>
                    <a:pt x="3336175" y="1292007"/>
                  </a:cubicBezTo>
                  <a:cubicBezTo>
                    <a:pt x="3336175" y="1292007"/>
                    <a:pt x="3336175" y="1292007"/>
                    <a:pt x="3334954" y="1290786"/>
                  </a:cubicBezTo>
                  <a:cubicBezTo>
                    <a:pt x="3333734" y="1288345"/>
                    <a:pt x="3333734" y="1289566"/>
                    <a:pt x="3332513" y="1290786"/>
                  </a:cubicBezTo>
                  <a:cubicBezTo>
                    <a:pt x="3332513" y="1292007"/>
                    <a:pt x="3331292" y="1292007"/>
                    <a:pt x="3330072" y="1290786"/>
                  </a:cubicBezTo>
                  <a:cubicBezTo>
                    <a:pt x="3328851" y="1289566"/>
                    <a:pt x="3328851" y="1287124"/>
                    <a:pt x="3327630" y="1289566"/>
                  </a:cubicBezTo>
                  <a:cubicBezTo>
                    <a:pt x="3327630" y="1290786"/>
                    <a:pt x="3327630" y="1290786"/>
                    <a:pt x="3326409" y="1290786"/>
                  </a:cubicBezTo>
                  <a:cubicBezTo>
                    <a:pt x="3326409" y="1290786"/>
                    <a:pt x="3326409" y="1288345"/>
                    <a:pt x="3325189" y="1288345"/>
                  </a:cubicBezTo>
                  <a:cubicBezTo>
                    <a:pt x="3325189" y="1288345"/>
                    <a:pt x="3323968" y="1288345"/>
                    <a:pt x="3323968" y="1288345"/>
                  </a:cubicBezTo>
                  <a:cubicBezTo>
                    <a:pt x="3323968" y="1289566"/>
                    <a:pt x="3322747" y="1288345"/>
                    <a:pt x="3322747" y="1287124"/>
                  </a:cubicBezTo>
                  <a:cubicBezTo>
                    <a:pt x="3321527" y="1284683"/>
                    <a:pt x="3321527" y="1285904"/>
                    <a:pt x="3321527" y="1285904"/>
                  </a:cubicBezTo>
                  <a:cubicBezTo>
                    <a:pt x="3321527" y="1285904"/>
                    <a:pt x="3321527" y="1285904"/>
                    <a:pt x="3320306" y="1285904"/>
                  </a:cubicBezTo>
                  <a:cubicBezTo>
                    <a:pt x="3320306" y="1285904"/>
                    <a:pt x="3319085" y="1284683"/>
                    <a:pt x="3319085" y="1284683"/>
                  </a:cubicBezTo>
                  <a:cubicBezTo>
                    <a:pt x="3319085" y="1284683"/>
                    <a:pt x="3317865" y="1283462"/>
                    <a:pt x="3317865" y="1283462"/>
                  </a:cubicBezTo>
                  <a:cubicBezTo>
                    <a:pt x="3316644" y="1283462"/>
                    <a:pt x="3315423" y="1282241"/>
                    <a:pt x="3315423" y="1283462"/>
                  </a:cubicBezTo>
                  <a:cubicBezTo>
                    <a:pt x="3314202" y="1284683"/>
                    <a:pt x="3314202" y="1284683"/>
                    <a:pt x="3312982" y="1283462"/>
                  </a:cubicBezTo>
                  <a:cubicBezTo>
                    <a:pt x="3312982" y="1283462"/>
                    <a:pt x="3312982" y="1283462"/>
                    <a:pt x="3312982" y="1284683"/>
                  </a:cubicBezTo>
                  <a:cubicBezTo>
                    <a:pt x="3312982" y="1285904"/>
                    <a:pt x="3314202" y="1285904"/>
                    <a:pt x="3314202" y="1285904"/>
                  </a:cubicBezTo>
                  <a:cubicBezTo>
                    <a:pt x="3314202" y="1285904"/>
                    <a:pt x="3315423" y="1287124"/>
                    <a:pt x="3315423" y="1287124"/>
                  </a:cubicBezTo>
                  <a:cubicBezTo>
                    <a:pt x="3316644" y="1287124"/>
                    <a:pt x="3317865" y="1287124"/>
                    <a:pt x="3319085" y="1289566"/>
                  </a:cubicBezTo>
                  <a:cubicBezTo>
                    <a:pt x="3320306" y="1290786"/>
                    <a:pt x="3322747" y="1290786"/>
                    <a:pt x="3322747" y="1292007"/>
                  </a:cubicBezTo>
                  <a:cubicBezTo>
                    <a:pt x="3322747" y="1293228"/>
                    <a:pt x="3325189" y="1293228"/>
                    <a:pt x="3325189" y="1294448"/>
                  </a:cubicBezTo>
                  <a:cubicBezTo>
                    <a:pt x="3326409" y="1295669"/>
                    <a:pt x="3326409" y="1298111"/>
                    <a:pt x="3328851" y="1299331"/>
                  </a:cubicBezTo>
                  <a:cubicBezTo>
                    <a:pt x="3330072" y="1299331"/>
                    <a:pt x="3332513" y="1300552"/>
                    <a:pt x="3333734" y="1300552"/>
                  </a:cubicBezTo>
                  <a:cubicBezTo>
                    <a:pt x="3334954" y="1301773"/>
                    <a:pt x="3337396" y="1301773"/>
                    <a:pt x="3338616" y="1302993"/>
                  </a:cubicBezTo>
                  <a:cubicBezTo>
                    <a:pt x="3339837" y="1304214"/>
                    <a:pt x="3341058" y="1304214"/>
                    <a:pt x="3342279" y="1305435"/>
                  </a:cubicBezTo>
                  <a:cubicBezTo>
                    <a:pt x="3343499" y="1306655"/>
                    <a:pt x="3344720" y="1307876"/>
                    <a:pt x="3344720" y="1307876"/>
                  </a:cubicBezTo>
                  <a:cubicBezTo>
                    <a:pt x="3344720" y="1307876"/>
                    <a:pt x="3343499" y="1309097"/>
                    <a:pt x="3343499" y="1309097"/>
                  </a:cubicBezTo>
                  <a:cubicBezTo>
                    <a:pt x="3343499" y="1310318"/>
                    <a:pt x="3343499" y="1307876"/>
                    <a:pt x="3341058" y="1309097"/>
                  </a:cubicBezTo>
                  <a:cubicBezTo>
                    <a:pt x="3339837" y="1310318"/>
                    <a:pt x="3339837" y="1310318"/>
                    <a:pt x="3337396" y="1307876"/>
                  </a:cubicBezTo>
                  <a:cubicBezTo>
                    <a:pt x="3336175" y="1306655"/>
                    <a:pt x="3334954" y="1305435"/>
                    <a:pt x="3333734" y="1306655"/>
                  </a:cubicBezTo>
                  <a:cubicBezTo>
                    <a:pt x="3333734" y="1306655"/>
                    <a:pt x="3333734" y="1304214"/>
                    <a:pt x="3332513" y="1305435"/>
                  </a:cubicBezTo>
                  <a:cubicBezTo>
                    <a:pt x="3332513" y="1305435"/>
                    <a:pt x="3332513" y="1305435"/>
                    <a:pt x="3331292" y="1304214"/>
                  </a:cubicBezTo>
                  <a:cubicBezTo>
                    <a:pt x="3330072" y="1301773"/>
                    <a:pt x="3330072" y="1304214"/>
                    <a:pt x="3330072" y="1304214"/>
                  </a:cubicBezTo>
                  <a:cubicBezTo>
                    <a:pt x="3330072" y="1305435"/>
                    <a:pt x="3328851" y="1305435"/>
                    <a:pt x="3327630" y="1304214"/>
                  </a:cubicBezTo>
                  <a:cubicBezTo>
                    <a:pt x="3326409" y="1302993"/>
                    <a:pt x="3326409" y="1300552"/>
                    <a:pt x="3325189" y="1302993"/>
                  </a:cubicBezTo>
                  <a:cubicBezTo>
                    <a:pt x="3325189" y="1304214"/>
                    <a:pt x="3325189" y="1304214"/>
                    <a:pt x="3323968" y="1304214"/>
                  </a:cubicBezTo>
                  <a:cubicBezTo>
                    <a:pt x="3323968" y="1304214"/>
                    <a:pt x="3323968" y="1301773"/>
                    <a:pt x="3322747" y="1301773"/>
                  </a:cubicBezTo>
                  <a:cubicBezTo>
                    <a:pt x="3322747" y="1301773"/>
                    <a:pt x="3321527" y="1301773"/>
                    <a:pt x="3321527" y="1301773"/>
                  </a:cubicBezTo>
                  <a:cubicBezTo>
                    <a:pt x="3321527" y="1302993"/>
                    <a:pt x="3320306" y="1301773"/>
                    <a:pt x="3320306" y="1300552"/>
                  </a:cubicBezTo>
                  <a:cubicBezTo>
                    <a:pt x="3319085" y="1298111"/>
                    <a:pt x="3319085" y="1299331"/>
                    <a:pt x="3319085" y="1299331"/>
                  </a:cubicBezTo>
                  <a:cubicBezTo>
                    <a:pt x="3319085" y="1299331"/>
                    <a:pt x="3319085" y="1299331"/>
                    <a:pt x="3317865" y="1299331"/>
                  </a:cubicBezTo>
                  <a:cubicBezTo>
                    <a:pt x="3317865" y="1299331"/>
                    <a:pt x="3316644" y="1299331"/>
                    <a:pt x="3316644" y="1299331"/>
                  </a:cubicBezTo>
                  <a:cubicBezTo>
                    <a:pt x="3316644" y="1299331"/>
                    <a:pt x="3315423" y="1298111"/>
                    <a:pt x="3315423" y="1298111"/>
                  </a:cubicBezTo>
                  <a:cubicBezTo>
                    <a:pt x="3314202" y="1298111"/>
                    <a:pt x="3314202" y="1298111"/>
                    <a:pt x="3312982" y="1298111"/>
                  </a:cubicBezTo>
                  <a:cubicBezTo>
                    <a:pt x="3312982" y="1298111"/>
                    <a:pt x="3312982" y="1298111"/>
                    <a:pt x="3312982" y="1298111"/>
                  </a:cubicBezTo>
                  <a:cubicBezTo>
                    <a:pt x="3311761" y="1296890"/>
                    <a:pt x="3311761" y="1295669"/>
                    <a:pt x="3310540" y="1294448"/>
                  </a:cubicBezTo>
                  <a:cubicBezTo>
                    <a:pt x="3309320" y="1294448"/>
                    <a:pt x="3309320" y="1294448"/>
                    <a:pt x="3309320" y="1293228"/>
                  </a:cubicBezTo>
                  <a:cubicBezTo>
                    <a:pt x="3309320" y="1292007"/>
                    <a:pt x="3309320" y="1292007"/>
                    <a:pt x="3309320" y="1289566"/>
                  </a:cubicBezTo>
                  <a:cubicBezTo>
                    <a:pt x="3309320" y="1288345"/>
                    <a:pt x="3308099" y="1289566"/>
                    <a:pt x="3308099" y="1290786"/>
                  </a:cubicBezTo>
                  <a:cubicBezTo>
                    <a:pt x="3308099" y="1292007"/>
                    <a:pt x="3308099" y="1293228"/>
                    <a:pt x="3308099" y="1293228"/>
                  </a:cubicBezTo>
                  <a:cubicBezTo>
                    <a:pt x="3308099" y="1293228"/>
                    <a:pt x="3308099" y="1295669"/>
                    <a:pt x="3309320" y="1295669"/>
                  </a:cubicBezTo>
                  <a:cubicBezTo>
                    <a:pt x="3309320" y="1295669"/>
                    <a:pt x="3310540" y="1296890"/>
                    <a:pt x="3310540" y="1296890"/>
                  </a:cubicBezTo>
                  <a:cubicBezTo>
                    <a:pt x="3310540" y="1296890"/>
                    <a:pt x="3310540" y="1296890"/>
                    <a:pt x="3309320" y="1296890"/>
                  </a:cubicBezTo>
                  <a:cubicBezTo>
                    <a:pt x="3309320" y="1296890"/>
                    <a:pt x="3309320" y="1296890"/>
                    <a:pt x="3309320" y="1298111"/>
                  </a:cubicBezTo>
                  <a:cubicBezTo>
                    <a:pt x="3309320" y="1298111"/>
                    <a:pt x="3310540" y="1299331"/>
                    <a:pt x="3310540" y="1299331"/>
                  </a:cubicBezTo>
                  <a:cubicBezTo>
                    <a:pt x="3310540" y="1299331"/>
                    <a:pt x="3310540" y="1299331"/>
                    <a:pt x="3310540" y="1299331"/>
                  </a:cubicBezTo>
                  <a:cubicBezTo>
                    <a:pt x="3310540" y="1300552"/>
                    <a:pt x="3311761" y="1300552"/>
                    <a:pt x="3311761" y="1301773"/>
                  </a:cubicBezTo>
                  <a:cubicBezTo>
                    <a:pt x="3311761" y="1302993"/>
                    <a:pt x="3312982" y="1302993"/>
                    <a:pt x="3314202" y="1304214"/>
                  </a:cubicBezTo>
                  <a:cubicBezTo>
                    <a:pt x="3315423" y="1305435"/>
                    <a:pt x="3316644" y="1305435"/>
                    <a:pt x="3316644" y="1306655"/>
                  </a:cubicBezTo>
                  <a:cubicBezTo>
                    <a:pt x="3316644" y="1307876"/>
                    <a:pt x="3319085" y="1309097"/>
                    <a:pt x="3319085" y="1310318"/>
                  </a:cubicBezTo>
                  <a:cubicBezTo>
                    <a:pt x="3320306" y="1312759"/>
                    <a:pt x="3321527" y="1315200"/>
                    <a:pt x="3322747" y="1316421"/>
                  </a:cubicBezTo>
                  <a:cubicBezTo>
                    <a:pt x="3323968" y="1316421"/>
                    <a:pt x="3327630" y="1317642"/>
                    <a:pt x="3327630" y="1317642"/>
                  </a:cubicBezTo>
                  <a:cubicBezTo>
                    <a:pt x="3330072" y="1318863"/>
                    <a:pt x="3331292" y="1320083"/>
                    <a:pt x="3333734" y="1321304"/>
                  </a:cubicBezTo>
                  <a:cubicBezTo>
                    <a:pt x="3334954" y="1322525"/>
                    <a:pt x="3336175" y="1322525"/>
                    <a:pt x="3337396" y="1323745"/>
                  </a:cubicBezTo>
                  <a:cubicBezTo>
                    <a:pt x="3339837" y="1326187"/>
                    <a:pt x="3341058" y="1327407"/>
                    <a:pt x="3342279" y="1327407"/>
                  </a:cubicBezTo>
                  <a:cubicBezTo>
                    <a:pt x="3342279" y="1327407"/>
                    <a:pt x="3342279" y="1327407"/>
                    <a:pt x="3342279" y="1328628"/>
                  </a:cubicBezTo>
                  <a:cubicBezTo>
                    <a:pt x="3341058" y="1329849"/>
                    <a:pt x="3342279" y="1327407"/>
                    <a:pt x="3339837" y="1328628"/>
                  </a:cubicBezTo>
                  <a:cubicBezTo>
                    <a:pt x="3338616" y="1329849"/>
                    <a:pt x="3338616" y="1329849"/>
                    <a:pt x="3336175" y="1327407"/>
                  </a:cubicBezTo>
                  <a:cubicBezTo>
                    <a:pt x="3334954" y="1326187"/>
                    <a:pt x="3333734" y="1324966"/>
                    <a:pt x="3332513" y="1326187"/>
                  </a:cubicBezTo>
                  <a:cubicBezTo>
                    <a:pt x="3332513" y="1326187"/>
                    <a:pt x="3332513" y="1323745"/>
                    <a:pt x="3331292" y="1324966"/>
                  </a:cubicBezTo>
                  <a:cubicBezTo>
                    <a:pt x="3331292" y="1324966"/>
                    <a:pt x="3331292" y="1324966"/>
                    <a:pt x="3330072" y="1323745"/>
                  </a:cubicBezTo>
                  <a:cubicBezTo>
                    <a:pt x="3328851" y="1321304"/>
                    <a:pt x="3328851" y="1323745"/>
                    <a:pt x="3327630" y="1323745"/>
                  </a:cubicBezTo>
                  <a:cubicBezTo>
                    <a:pt x="3327630" y="1324966"/>
                    <a:pt x="3327630" y="1324966"/>
                    <a:pt x="3325189" y="1323745"/>
                  </a:cubicBezTo>
                  <a:cubicBezTo>
                    <a:pt x="3323968" y="1322525"/>
                    <a:pt x="3322747" y="1321304"/>
                    <a:pt x="3322747" y="1322525"/>
                  </a:cubicBezTo>
                  <a:cubicBezTo>
                    <a:pt x="3322747" y="1323745"/>
                    <a:pt x="3322747" y="1323745"/>
                    <a:pt x="3321527" y="1323745"/>
                  </a:cubicBezTo>
                  <a:cubicBezTo>
                    <a:pt x="3321527" y="1323745"/>
                    <a:pt x="3320306" y="1321304"/>
                    <a:pt x="3320306" y="1322525"/>
                  </a:cubicBezTo>
                  <a:cubicBezTo>
                    <a:pt x="3320306" y="1322525"/>
                    <a:pt x="3319085" y="1322525"/>
                    <a:pt x="3319085" y="1322525"/>
                  </a:cubicBezTo>
                  <a:cubicBezTo>
                    <a:pt x="3319085" y="1323745"/>
                    <a:pt x="3317865" y="1322525"/>
                    <a:pt x="3317865" y="1321304"/>
                  </a:cubicBezTo>
                  <a:cubicBezTo>
                    <a:pt x="3316644" y="1318863"/>
                    <a:pt x="3316644" y="1320083"/>
                    <a:pt x="3316644" y="1320083"/>
                  </a:cubicBezTo>
                  <a:cubicBezTo>
                    <a:pt x="3316644" y="1320083"/>
                    <a:pt x="3316644" y="1320083"/>
                    <a:pt x="3315423" y="1320083"/>
                  </a:cubicBezTo>
                  <a:cubicBezTo>
                    <a:pt x="3315423" y="1320083"/>
                    <a:pt x="3314202" y="1318863"/>
                    <a:pt x="3314202" y="1318863"/>
                  </a:cubicBezTo>
                  <a:cubicBezTo>
                    <a:pt x="3314202" y="1318863"/>
                    <a:pt x="3312982" y="1317642"/>
                    <a:pt x="3312982" y="1317642"/>
                  </a:cubicBezTo>
                  <a:cubicBezTo>
                    <a:pt x="3311761" y="1317642"/>
                    <a:pt x="3311761" y="1315200"/>
                    <a:pt x="3310540" y="1316421"/>
                  </a:cubicBezTo>
                  <a:cubicBezTo>
                    <a:pt x="3309320" y="1316421"/>
                    <a:pt x="3309320" y="1316421"/>
                    <a:pt x="3308099" y="1313980"/>
                  </a:cubicBezTo>
                  <a:cubicBezTo>
                    <a:pt x="3308099" y="1312759"/>
                    <a:pt x="3308099" y="1313980"/>
                    <a:pt x="3308099" y="1315200"/>
                  </a:cubicBezTo>
                  <a:cubicBezTo>
                    <a:pt x="3308099" y="1316421"/>
                    <a:pt x="3308099" y="1317642"/>
                    <a:pt x="3309320" y="1317642"/>
                  </a:cubicBezTo>
                  <a:cubicBezTo>
                    <a:pt x="3309320" y="1317642"/>
                    <a:pt x="3310540" y="1318863"/>
                    <a:pt x="3310540" y="1318863"/>
                  </a:cubicBezTo>
                  <a:cubicBezTo>
                    <a:pt x="3310540" y="1318863"/>
                    <a:pt x="3311761" y="1318863"/>
                    <a:pt x="3311761" y="1320083"/>
                  </a:cubicBezTo>
                  <a:cubicBezTo>
                    <a:pt x="3312982" y="1320083"/>
                    <a:pt x="3312982" y="1321304"/>
                    <a:pt x="3314202" y="1322525"/>
                  </a:cubicBezTo>
                  <a:cubicBezTo>
                    <a:pt x="3314202" y="1322525"/>
                    <a:pt x="3315423" y="1323745"/>
                    <a:pt x="3316644" y="1323745"/>
                  </a:cubicBezTo>
                  <a:cubicBezTo>
                    <a:pt x="3317865" y="1323745"/>
                    <a:pt x="3317865" y="1324966"/>
                    <a:pt x="3319085" y="1324966"/>
                  </a:cubicBezTo>
                  <a:cubicBezTo>
                    <a:pt x="3320306" y="1326187"/>
                    <a:pt x="3321527" y="1326187"/>
                    <a:pt x="3321527" y="1327407"/>
                  </a:cubicBezTo>
                  <a:cubicBezTo>
                    <a:pt x="3321527" y="1327407"/>
                    <a:pt x="3321527" y="1328628"/>
                    <a:pt x="3322747" y="1328628"/>
                  </a:cubicBezTo>
                  <a:cubicBezTo>
                    <a:pt x="3322747" y="1329849"/>
                    <a:pt x="3322747" y="1329849"/>
                    <a:pt x="3321527" y="1329849"/>
                  </a:cubicBezTo>
                  <a:cubicBezTo>
                    <a:pt x="3321527" y="1329849"/>
                    <a:pt x="3321527" y="1327407"/>
                    <a:pt x="3320306" y="1327407"/>
                  </a:cubicBezTo>
                  <a:cubicBezTo>
                    <a:pt x="3320306" y="1327407"/>
                    <a:pt x="3319085" y="1327407"/>
                    <a:pt x="3319085" y="1327407"/>
                  </a:cubicBezTo>
                  <a:cubicBezTo>
                    <a:pt x="3319085" y="1328628"/>
                    <a:pt x="3317865" y="1327407"/>
                    <a:pt x="3317865" y="1326187"/>
                  </a:cubicBezTo>
                  <a:cubicBezTo>
                    <a:pt x="3316644" y="1323745"/>
                    <a:pt x="3316644" y="1324966"/>
                    <a:pt x="3316644" y="1324966"/>
                  </a:cubicBezTo>
                  <a:cubicBezTo>
                    <a:pt x="3316644" y="1324966"/>
                    <a:pt x="3316644" y="1324966"/>
                    <a:pt x="3315423" y="1324966"/>
                  </a:cubicBezTo>
                  <a:cubicBezTo>
                    <a:pt x="3315423" y="1324966"/>
                    <a:pt x="3314202" y="1323745"/>
                    <a:pt x="3314202" y="1323745"/>
                  </a:cubicBezTo>
                  <a:cubicBezTo>
                    <a:pt x="3314202" y="1323745"/>
                    <a:pt x="3312982" y="1322525"/>
                    <a:pt x="3312982" y="1322525"/>
                  </a:cubicBezTo>
                  <a:cubicBezTo>
                    <a:pt x="3311761" y="1322525"/>
                    <a:pt x="3310540" y="1321304"/>
                    <a:pt x="3310540" y="1321304"/>
                  </a:cubicBezTo>
                  <a:cubicBezTo>
                    <a:pt x="3309320" y="1322525"/>
                    <a:pt x="3309320" y="1321304"/>
                    <a:pt x="3306878" y="1320083"/>
                  </a:cubicBezTo>
                  <a:cubicBezTo>
                    <a:pt x="3306878" y="1320083"/>
                    <a:pt x="3306878" y="1320083"/>
                    <a:pt x="3306878" y="1321304"/>
                  </a:cubicBezTo>
                  <a:cubicBezTo>
                    <a:pt x="3306878" y="1322525"/>
                    <a:pt x="3308099" y="1322525"/>
                    <a:pt x="3308099" y="1322525"/>
                  </a:cubicBezTo>
                  <a:cubicBezTo>
                    <a:pt x="3308099" y="1322525"/>
                    <a:pt x="3309320" y="1323745"/>
                    <a:pt x="3309320" y="1323745"/>
                  </a:cubicBezTo>
                  <a:cubicBezTo>
                    <a:pt x="3310540" y="1323745"/>
                    <a:pt x="3311761" y="1323745"/>
                    <a:pt x="3312982" y="1326187"/>
                  </a:cubicBezTo>
                  <a:cubicBezTo>
                    <a:pt x="3314202" y="1327407"/>
                    <a:pt x="3316644" y="1328628"/>
                    <a:pt x="3317865" y="1329849"/>
                  </a:cubicBezTo>
                  <a:cubicBezTo>
                    <a:pt x="3319085" y="1331070"/>
                    <a:pt x="3320306" y="1331070"/>
                    <a:pt x="3320306" y="1332290"/>
                  </a:cubicBezTo>
                  <a:cubicBezTo>
                    <a:pt x="3321527" y="1334732"/>
                    <a:pt x="3322747" y="1337173"/>
                    <a:pt x="3323968" y="1337173"/>
                  </a:cubicBezTo>
                  <a:cubicBezTo>
                    <a:pt x="3323968" y="1337173"/>
                    <a:pt x="3323968" y="1337173"/>
                    <a:pt x="3325189" y="1337173"/>
                  </a:cubicBezTo>
                  <a:cubicBezTo>
                    <a:pt x="3325189" y="1337173"/>
                    <a:pt x="3325189" y="1337173"/>
                    <a:pt x="3325189" y="1337173"/>
                  </a:cubicBezTo>
                  <a:cubicBezTo>
                    <a:pt x="3325189" y="1338394"/>
                    <a:pt x="3323968" y="1339614"/>
                    <a:pt x="3322747" y="1337173"/>
                  </a:cubicBezTo>
                  <a:cubicBezTo>
                    <a:pt x="3321527" y="1335952"/>
                    <a:pt x="3320306" y="1333511"/>
                    <a:pt x="3320306" y="1335952"/>
                  </a:cubicBezTo>
                  <a:cubicBezTo>
                    <a:pt x="3320306" y="1337173"/>
                    <a:pt x="3320306" y="1337173"/>
                    <a:pt x="3319085" y="1337173"/>
                  </a:cubicBezTo>
                  <a:cubicBezTo>
                    <a:pt x="3319085" y="1337173"/>
                    <a:pt x="3319085" y="1334732"/>
                    <a:pt x="3317865" y="1334732"/>
                  </a:cubicBezTo>
                  <a:cubicBezTo>
                    <a:pt x="3317865" y="1334732"/>
                    <a:pt x="3316644" y="1334732"/>
                    <a:pt x="3316644" y="1334732"/>
                  </a:cubicBezTo>
                  <a:cubicBezTo>
                    <a:pt x="3316644" y="1335952"/>
                    <a:pt x="3315423" y="1334732"/>
                    <a:pt x="3315423" y="1333511"/>
                  </a:cubicBezTo>
                  <a:cubicBezTo>
                    <a:pt x="3314202" y="1331070"/>
                    <a:pt x="3314202" y="1332290"/>
                    <a:pt x="3314202" y="1332290"/>
                  </a:cubicBezTo>
                  <a:cubicBezTo>
                    <a:pt x="3314202" y="1332290"/>
                    <a:pt x="3314202" y="1332290"/>
                    <a:pt x="3312982" y="1332290"/>
                  </a:cubicBezTo>
                  <a:cubicBezTo>
                    <a:pt x="3312982" y="1332290"/>
                    <a:pt x="3311761" y="1331070"/>
                    <a:pt x="3311761" y="1331070"/>
                  </a:cubicBezTo>
                  <a:cubicBezTo>
                    <a:pt x="3311761" y="1331070"/>
                    <a:pt x="3310540" y="1329849"/>
                    <a:pt x="3310540" y="1329849"/>
                  </a:cubicBezTo>
                  <a:cubicBezTo>
                    <a:pt x="3309320" y="1329849"/>
                    <a:pt x="3308099" y="1327407"/>
                    <a:pt x="3308099" y="1328628"/>
                  </a:cubicBezTo>
                  <a:cubicBezTo>
                    <a:pt x="3306878" y="1329849"/>
                    <a:pt x="3306878" y="1328628"/>
                    <a:pt x="3305658" y="1326187"/>
                  </a:cubicBezTo>
                  <a:cubicBezTo>
                    <a:pt x="3305658" y="1324966"/>
                    <a:pt x="3305658" y="1326187"/>
                    <a:pt x="3305658" y="1327407"/>
                  </a:cubicBezTo>
                  <a:cubicBezTo>
                    <a:pt x="3305658" y="1328628"/>
                    <a:pt x="3305658" y="1329849"/>
                    <a:pt x="3306878" y="1329849"/>
                  </a:cubicBezTo>
                  <a:cubicBezTo>
                    <a:pt x="3306878" y="1329849"/>
                    <a:pt x="3308099" y="1331070"/>
                    <a:pt x="3308099" y="1331070"/>
                  </a:cubicBezTo>
                  <a:cubicBezTo>
                    <a:pt x="3309320" y="1331070"/>
                    <a:pt x="3310540" y="1332290"/>
                    <a:pt x="3311761" y="1334732"/>
                  </a:cubicBezTo>
                  <a:cubicBezTo>
                    <a:pt x="3311761" y="1335952"/>
                    <a:pt x="3312982" y="1335952"/>
                    <a:pt x="3314202" y="1337173"/>
                  </a:cubicBezTo>
                  <a:cubicBezTo>
                    <a:pt x="3315423" y="1337173"/>
                    <a:pt x="3316644" y="1338394"/>
                    <a:pt x="3316644" y="1338394"/>
                  </a:cubicBezTo>
                  <a:cubicBezTo>
                    <a:pt x="3317865" y="1339614"/>
                    <a:pt x="3319085" y="1340835"/>
                    <a:pt x="3319085" y="1342056"/>
                  </a:cubicBezTo>
                  <a:cubicBezTo>
                    <a:pt x="3319085" y="1342056"/>
                    <a:pt x="3319085" y="1343277"/>
                    <a:pt x="3320306" y="1344497"/>
                  </a:cubicBezTo>
                  <a:cubicBezTo>
                    <a:pt x="3320306" y="1344497"/>
                    <a:pt x="3320306" y="1344497"/>
                    <a:pt x="3319085" y="1344497"/>
                  </a:cubicBezTo>
                  <a:cubicBezTo>
                    <a:pt x="3319085" y="1344497"/>
                    <a:pt x="3317865" y="1342056"/>
                    <a:pt x="3316644" y="1342056"/>
                  </a:cubicBezTo>
                  <a:cubicBezTo>
                    <a:pt x="3316644" y="1342056"/>
                    <a:pt x="3315423" y="1342056"/>
                    <a:pt x="3315423" y="1342056"/>
                  </a:cubicBezTo>
                  <a:cubicBezTo>
                    <a:pt x="3315423" y="1343277"/>
                    <a:pt x="3314202" y="1342056"/>
                    <a:pt x="3312982" y="1340835"/>
                  </a:cubicBezTo>
                  <a:cubicBezTo>
                    <a:pt x="3311761" y="1338394"/>
                    <a:pt x="3311761" y="1339614"/>
                    <a:pt x="3310540" y="1340835"/>
                  </a:cubicBezTo>
                  <a:cubicBezTo>
                    <a:pt x="3310540" y="1340835"/>
                    <a:pt x="3310540" y="1340835"/>
                    <a:pt x="3309320" y="1340835"/>
                  </a:cubicBezTo>
                  <a:cubicBezTo>
                    <a:pt x="3309320" y="1340835"/>
                    <a:pt x="3308099" y="1340835"/>
                    <a:pt x="3308099" y="1340835"/>
                  </a:cubicBezTo>
                  <a:cubicBezTo>
                    <a:pt x="3308099" y="1340835"/>
                    <a:pt x="3306878" y="1339614"/>
                    <a:pt x="3306878" y="1339614"/>
                  </a:cubicBezTo>
                  <a:cubicBezTo>
                    <a:pt x="3305658" y="1339614"/>
                    <a:pt x="3304437" y="1338394"/>
                    <a:pt x="3303216" y="1339614"/>
                  </a:cubicBezTo>
                  <a:cubicBezTo>
                    <a:pt x="3301995" y="1340835"/>
                    <a:pt x="3301995" y="1340835"/>
                    <a:pt x="3299554" y="1339614"/>
                  </a:cubicBezTo>
                  <a:cubicBezTo>
                    <a:pt x="3298333" y="1339614"/>
                    <a:pt x="3299554" y="1340835"/>
                    <a:pt x="3299554" y="1340835"/>
                  </a:cubicBezTo>
                  <a:cubicBezTo>
                    <a:pt x="3300775" y="1342056"/>
                    <a:pt x="3300775" y="1342056"/>
                    <a:pt x="3300775" y="1342056"/>
                  </a:cubicBezTo>
                  <a:cubicBezTo>
                    <a:pt x="3300775" y="1342056"/>
                    <a:pt x="3301995" y="1342056"/>
                    <a:pt x="3303216" y="1342056"/>
                  </a:cubicBezTo>
                  <a:cubicBezTo>
                    <a:pt x="3304437" y="1342056"/>
                    <a:pt x="3305658" y="1342056"/>
                    <a:pt x="3308099" y="1343277"/>
                  </a:cubicBezTo>
                  <a:cubicBezTo>
                    <a:pt x="3309320" y="1344497"/>
                    <a:pt x="3311761" y="1344497"/>
                    <a:pt x="3312982" y="1345718"/>
                  </a:cubicBezTo>
                  <a:cubicBezTo>
                    <a:pt x="3314202" y="1346939"/>
                    <a:pt x="3315423" y="1346939"/>
                    <a:pt x="3316644" y="1348159"/>
                  </a:cubicBezTo>
                  <a:cubicBezTo>
                    <a:pt x="3317865" y="1349380"/>
                    <a:pt x="3319085" y="1351821"/>
                    <a:pt x="3321527" y="1353042"/>
                  </a:cubicBezTo>
                  <a:cubicBezTo>
                    <a:pt x="3322747" y="1353042"/>
                    <a:pt x="3326409" y="1353042"/>
                    <a:pt x="3326409" y="1353042"/>
                  </a:cubicBezTo>
                  <a:cubicBezTo>
                    <a:pt x="3328851" y="1354263"/>
                    <a:pt x="3330072" y="1354263"/>
                    <a:pt x="3332513" y="1355484"/>
                  </a:cubicBezTo>
                  <a:cubicBezTo>
                    <a:pt x="3333734" y="1356704"/>
                    <a:pt x="3334954" y="1356704"/>
                    <a:pt x="3336175" y="1356704"/>
                  </a:cubicBezTo>
                  <a:cubicBezTo>
                    <a:pt x="3339837" y="1359146"/>
                    <a:pt x="3339837" y="1360366"/>
                    <a:pt x="3343499" y="1360366"/>
                  </a:cubicBezTo>
                  <a:cubicBezTo>
                    <a:pt x="3343499" y="1360366"/>
                    <a:pt x="3343499" y="1360366"/>
                    <a:pt x="3344720" y="1360366"/>
                  </a:cubicBezTo>
                  <a:cubicBezTo>
                    <a:pt x="3344720" y="1360366"/>
                    <a:pt x="3344720" y="1360366"/>
                    <a:pt x="3344720" y="1360366"/>
                  </a:cubicBezTo>
                  <a:cubicBezTo>
                    <a:pt x="3344720" y="1361587"/>
                    <a:pt x="3342279" y="1356704"/>
                    <a:pt x="3342279" y="1361587"/>
                  </a:cubicBezTo>
                  <a:cubicBezTo>
                    <a:pt x="3342279" y="1362808"/>
                    <a:pt x="3342279" y="1361587"/>
                    <a:pt x="3341058" y="1360366"/>
                  </a:cubicBezTo>
                  <a:cubicBezTo>
                    <a:pt x="3339837" y="1357925"/>
                    <a:pt x="3338616" y="1359146"/>
                    <a:pt x="3338616" y="1361587"/>
                  </a:cubicBezTo>
                  <a:cubicBezTo>
                    <a:pt x="3337396" y="1362808"/>
                    <a:pt x="3338616" y="1360366"/>
                    <a:pt x="3336175" y="1362808"/>
                  </a:cubicBezTo>
                  <a:cubicBezTo>
                    <a:pt x="3334954" y="1364028"/>
                    <a:pt x="3334954" y="1365249"/>
                    <a:pt x="3331292" y="1361587"/>
                  </a:cubicBezTo>
                  <a:cubicBezTo>
                    <a:pt x="3330072" y="1360366"/>
                    <a:pt x="3327630" y="1359146"/>
                    <a:pt x="3326409" y="1361587"/>
                  </a:cubicBezTo>
                  <a:cubicBezTo>
                    <a:pt x="3326409" y="1361587"/>
                    <a:pt x="3326409" y="1359146"/>
                    <a:pt x="3325189" y="1360366"/>
                  </a:cubicBezTo>
                  <a:cubicBezTo>
                    <a:pt x="3325189" y="1360366"/>
                    <a:pt x="3323968" y="1360366"/>
                    <a:pt x="3323968" y="1359146"/>
                  </a:cubicBezTo>
                  <a:cubicBezTo>
                    <a:pt x="3322747" y="1356704"/>
                    <a:pt x="3321527" y="1359146"/>
                    <a:pt x="3321527" y="1360366"/>
                  </a:cubicBezTo>
                  <a:cubicBezTo>
                    <a:pt x="3321527" y="1361587"/>
                    <a:pt x="3321527" y="1362808"/>
                    <a:pt x="3319085" y="1361587"/>
                  </a:cubicBezTo>
                  <a:cubicBezTo>
                    <a:pt x="3317865" y="1360366"/>
                    <a:pt x="3316644" y="1357925"/>
                    <a:pt x="3316644" y="1360366"/>
                  </a:cubicBezTo>
                  <a:cubicBezTo>
                    <a:pt x="3316644" y="1361587"/>
                    <a:pt x="3316644" y="1361587"/>
                    <a:pt x="3315423" y="1361587"/>
                  </a:cubicBezTo>
                  <a:cubicBezTo>
                    <a:pt x="3315423" y="1361587"/>
                    <a:pt x="3314202" y="1359146"/>
                    <a:pt x="3312982" y="1359146"/>
                  </a:cubicBezTo>
                  <a:cubicBezTo>
                    <a:pt x="3311761" y="1359146"/>
                    <a:pt x="3311761" y="1359146"/>
                    <a:pt x="3311761" y="1360366"/>
                  </a:cubicBezTo>
                  <a:cubicBezTo>
                    <a:pt x="3311761" y="1361587"/>
                    <a:pt x="3310540" y="1360366"/>
                    <a:pt x="3309320" y="1360366"/>
                  </a:cubicBezTo>
                  <a:cubicBezTo>
                    <a:pt x="3306878" y="1357925"/>
                    <a:pt x="3308099" y="1359146"/>
                    <a:pt x="3306878" y="1360366"/>
                  </a:cubicBezTo>
                  <a:cubicBezTo>
                    <a:pt x="3306878" y="1360366"/>
                    <a:pt x="3306878" y="1360366"/>
                    <a:pt x="3305658" y="1360366"/>
                  </a:cubicBezTo>
                  <a:cubicBezTo>
                    <a:pt x="3305658" y="1360366"/>
                    <a:pt x="3304437" y="1360366"/>
                    <a:pt x="3304437" y="1360366"/>
                  </a:cubicBezTo>
                  <a:cubicBezTo>
                    <a:pt x="3304437" y="1360366"/>
                    <a:pt x="3303216" y="1359146"/>
                    <a:pt x="3303216" y="1359146"/>
                  </a:cubicBezTo>
                  <a:cubicBezTo>
                    <a:pt x="3301995" y="1359146"/>
                    <a:pt x="3300775" y="1357925"/>
                    <a:pt x="3299554" y="1359146"/>
                  </a:cubicBezTo>
                  <a:cubicBezTo>
                    <a:pt x="3298333" y="1361587"/>
                    <a:pt x="3298333" y="1360366"/>
                    <a:pt x="3295892" y="1359146"/>
                  </a:cubicBezTo>
                  <a:cubicBezTo>
                    <a:pt x="3294671" y="1359146"/>
                    <a:pt x="3295892" y="1360366"/>
                    <a:pt x="3297113" y="1360366"/>
                  </a:cubicBezTo>
                  <a:cubicBezTo>
                    <a:pt x="3298333" y="1361587"/>
                    <a:pt x="3298333" y="1361587"/>
                    <a:pt x="3298333" y="1361587"/>
                  </a:cubicBezTo>
                  <a:cubicBezTo>
                    <a:pt x="3298333" y="1361587"/>
                    <a:pt x="3299554" y="1361587"/>
                    <a:pt x="3300775" y="1361587"/>
                  </a:cubicBezTo>
                  <a:cubicBezTo>
                    <a:pt x="3301995" y="1361587"/>
                    <a:pt x="3304437" y="1360366"/>
                    <a:pt x="3305658" y="1362808"/>
                  </a:cubicBezTo>
                  <a:cubicBezTo>
                    <a:pt x="3306878" y="1364028"/>
                    <a:pt x="3310540" y="1364028"/>
                    <a:pt x="3311761" y="1365249"/>
                  </a:cubicBezTo>
                  <a:cubicBezTo>
                    <a:pt x="3312982" y="1366470"/>
                    <a:pt x="3314202" y="1366470"/>
                    <a:pt x="3315423" y="1367691"/>
                  </a:cubicBezTo>
                  <a:cubicBezTo>
                    <a:pt x="3315423" y="1367691"/>
                    <a:pt x="3315423" y="1367691"/>
                    <a:pt x="3315423" y="1367691"/>
                  </a:cubicBezTo>
                  <a:cubicBezTo>
                    <a:pt x="3315423" y="1367691"/>
                    <a:pt x="3315423" y="1367691"/>
                    <a:pt x="3315423" y="1367691"/>
                  </a:cubicBezTo>
                  <a:cubicBezTo>
                    <a:pt x="3315423" y="1367691"/>
                    <a:pt x="3314202" y="1367691"/>
                    <a:pt x="3314202" y="1367691"/>
                  </a:cubicBezTo>
                  <a:cubicBezTo>
                    <a:pt x="3312982" y="1367691"/>
                    <a:pt x="3311761" y="1367691"/>
                    <a:pt x="3311761" y="1368911"/>
                  </a:cubicBezTo>
                  <a:cubicBezTo>
                    <a:pt x="3311761" y="1370132"/>
                    <a:pt x="3310540" y="1370132"/>
                    <a:pt x="3309320" y="1370132"/>
                  </a:cubicBezTo>
                  <a:cubicBezTo>
                    <a:pt x="3309320" y="1370132"/>
                    <a:pt x="3309320" y="1370132"/>
                    <a:pt x="3310540" y="1371353"/>
                  </a:cubicBezTo>
                  <a:cubicBezTo>
                    <a:pt x="3311761" y="1371353"/>
                    <a:pt x="3311761" y="1372573"/>
                    <a:pt x="3311761" y="1371353"/>
                  </a:cubicBezTo>
                  <a:cubicBezTo>
                    <a:pt x="3311761" y="1371353"/>
                    <a:pt x="3312982" y="1371353"/>
                    <a:pt x="3312982" y="1371353"/>
                  </a:cubicBezTo>
                  <a:cubicBezTo>
                    <a:pt x="3312982" y="1371353"/>
                    <a:pt x="3315423" y="1370132"/>
                    <a:pt x="3316644" y="1371353"/>
                  </a:cubicBezTo>
                  <a:cubicBezTo>
                    <a:pt x="3316644" y="1371353"/>
                    <a:pt x="3319085" y="1371353"/>
                    <a:pt x="3319085" y="1371353"/>
                  </a:cubicBezTo>
                  <a:cubicBezTo>
                    <a:pt x="3319085" y="1371353"/>
                    <a:pt x="3320306" y="1371353"/>
                    <a:pt x="3320306" y="1372573"/>
                  </a:cubicBezTo>
                  <a:cubicBezTo>
                    <a:pt x="3320306" y="1372573"/>
                    <a:pt x="3320306" y="1372573"/>
                    <a:pt x="3320306" y="1372573"/>
                  </a:cubicBezTo>
                  <a:cubicBezTo>
                    <a:pt x="3321527" y="1373794"/>
                    <a:pt x="3322747" y="1373794"/>
                    <a:pt x="3322747" y="1373794"/>
                  </a:cubicBezTo>
                  <a:cubicBezTo>
                    <a:pt x="3322747" y="1373794"/>
                    <a:pt x="3323968" y="1375015"/>
                    <a:pt x="3323968" y="1375015"/>
                  </a:cubicBezTo>
                  <a:cubicBezTo>
                    <a:pt x="3323968" y="1375015"/>
                    <a:pt x="3323968" y="1375015"/>
                    <a:pt x="3322747" y="1375015"/>
                  </a:cubicBezTo>
                  <a:cubicBezTo>
                    <a:pt x="3322747" y="1375015"/>
                    <a:pt x="3321527" y="1375015"/>
                    <a:pt x="3321527" y="1373794"/>
                  </a:cubicBezTo>
                  <a:cubicBezTo>
                    <a:pt x="3320306" y="1371353"/>
                    <a:pt x="3319085" y="1372573"/>
                    <a:pt x="3319085" y="1373794"/>
                  </a:cubicBezTo>
                  <a:cubicBezTo>
                    <a:pt x="3319085" y="1375015"/>
                    <a:pt x="3317865" y="1376235"/>
                    <a:pt x="3316644" y="1373794"/>
                  </a:cubicBezTo>
                  <a:cubicBezTo>
                    <a:pt x="3315423" y="1372573"/>
                    <a:pt x="3314202" y="1370132"/>
                    <a:pt x="3314202" y="1372573"/>
                  </a:cubicBezTo>
                  <a:cubicBezTo>
                    <a:pt x="3314202" y="1373794"/>
                    <a:pt x="3314202" y="1373794"/>
                    <a:pt x="3312982" y="1373794"/>
                  </a:cubicBezTo>
                  <a:cubicBezTo>
                    <a:pt x="3312982" y="1373794"/>
                    <a:pt x="3311761" y="1371353"/>
                    <a:pt x="3310540" y="1371353"/>
                  </a:cubicBezTo>
                  <a:cubicBezTo>
                    <a:pt x="3309320" y="1371353"/>
                    <a:pt x="3309320" y="1371353"/>
                    <a:pt x="3309320" y="1371353"/>
                  </a:cubicBezTo>
                  <a:cubicBezTo>
                    <a:pt x="3309320" y="1372573"/>
                    <a:pt x="3308099" y="1371353"/>
                    <a:pt x="3306878" y="1370132"/>
                  </a:cubicBezTo>
                  <a:cubicBezTo>
                    <a:pt x="3304437" y="1367691"/>
                    <a:pt x="3305658" y="1368911"/>
                    <a:pt x="3304437" y="1368911"/>
                  </a:cubicBezTo>
                  <a:cubicBezTo>
                    <a:pt x="3303216" y="1368911"/>
                    <a:pt x="3304437" y="1368911"/>
                    <a:pt x="3303216" y="1368911"/>
                  </a:cubicBezTo>
                  <a:cubicBezTo>
                    <a:pt x="3301995" y="1368911"/>
                    <a:pt x="3301995" y="1367691"/>
                    <a:pt x="3301995" y="1367691"/>
                  </a:cubicBezTo>
                  <a:cubicBezTo>
                    <a:pt x="3301995" y="1367691"/>
                    <a:pt x="3300775" y="1366470"/>
                    <a:pt x="3300775" y="1366470"/>
                  </a:cubicBezTo>
                  <a:cubicBezTo>
                    <a:pt x="3299554" y="1366470"/>
                    <a:pt x="3298333" y="1365249"/>
                    <a:pt x="3297113" y="1366470"/>
                  </a:cubicBezTo>
                  <a:cubicBezTo>
                    <a:pt x="3295892" y="1368911"/>
                    <a:pt x="3295892" y="1367691"/>
                    <a:pt x="3293451" y="1366470"/>
                  </a:cubicBezTo>
                  <a:cubicBezTo>
                    <a:pt x="3292230" y="1366470"/>
                    <a:pt x="3293451" y="1367691"/>
                    <a:pt x="3293451" y="1368911"/>
                  </a:cubicBezTo>
                  <a:cubicBezTo>
                    <a:pt x="3294671" y="1370132"/>
                    <a:pt x="3294671" y="1370132"/>
                    <a:pt x="3294671" y="1370132"/>
                  </a:cubicBezTo>
                  <a:cubicBezTo>
                    <a:pt x="3294671" y="1370132"/>
                    <a:pt x="3295892" y="1371353"/>
                    <a:pt x="3297113" y="1371353"/>
                  </a:cubicBezTo>
                  <a:cubicBezTo>
                    <a:pt x="3298333" y="1371353"/>
                    <a:pt x="3300775" y="1371353"/>
                    <a:pt x="3301995" y="1373794"/>
                  </a:cubicBezTo>
                  <a:cubicBezTo>
                    <a:pt x="3303216" y="1375015"/>
                    <a:pt x="3306878" y="1375015"/>
                    <a:pt x="3308099" y="1376235"/>
                  </a:cubicBezTo>
                  <a:cubicBezTo>
                    <a:pt x="3309320" y="1377456"/>
                    <a:pt x="3310540" y="1377456"/>
                    <a:pt x="3311761" y="1379898"/>
                  </a:cubicBezTo>
                  <a:cubicBezTo>
                    <a:pt x="3312982" y="1381118"/>
                    <a:pt x="3314202" y="1383560"/>
                    <a:pt x="3314202" y="1384780"/>
                  </a:cubicBezTo>
                  <a:cubicBezTo>
                    <a:pt x="3314202" y="1386001"/>
                    <a:pt x="3314202" y="1387222"/>
                    <a:pt x="3311761" y="1384780"/>
                  </a:cubicBezTo>
                  <a:cubicBezTo>
                    <a:pt x="3310540" y="1383560"/>
                    <a:pt x="3309320" y="1381118"/>
                    <a:pt x="3309320" y="1383560"/>
                  </a:cubicBezTo>
                  <a:cubicBezTo>
                    <a:pt x="3309320" y="1384780"/>
                    <a:pt x="3309320" y="1384780"/>
                    <a:pt x="3308099" y="1384780"/>
                  </a:cubicBezTo>
                  <a:cubicBezTo>
                    <a:pt x="3308099" y="1384780"/>
                    <a:pt x="3306878" y="1382339"/>
                    <a:pt x="3305658" y="1382339"/>
                  </a:cubicBezTo>
                  <a:cubicBezTo>
                    <a:pt x="3304437" y="1382339"/>
                    <a:pt x="3304437" y="1382339"/>
                    <a:pt x="3304437" y="1382339"/>
                  </a:cubicBezTo>
                  <a:cubicBezTo>
                    <a:pt x="3304437" y="1383560"/>
                    <a:pt x="3303216" y="1382339"/>
                    <a:pt x="3301995" y="1381118"/>
                  </a:cubicBezTo>
                  <a:cubicBezTo>
                    <a:pt x="3299554" y="1378677"/>
                    <a:pt x="3300775" y="1379898"/>
                    <a:pt x="3299554" y="1379898"/>
                  </a:cubicBezTo>
                  <a:cubicBezTo>
                    <a:pt x="3298333" y="1379898"/>
                    <a:pt x="3299554" y="1379898"/>
                    <a:pt x="3298333" y="1379898"/>
                  </a:cubicBezTo>
                  <a:cubicBezTo>
                    <a:pt x="3298333" y="1379898"/>
                    <a:pt x="3297113" y="1378677"/>
                    <a:pt x="3297113" y="1378677"/>
                  </a:cubicBezTo>
                  <a:cubicBezTo>
                    <a:pt x="3297113" y="1378677"/>
                    <a:pt x="3295892" y="1377456"/>
                    <a:pt x="3295892" y="1377456"/>
                  </a:cubicBezTo>
                  <a:cubicBezTo>
                    <a:pt x="3294671" y="1377456"/>
                    <a:pt x="3293451" y="1376235"/>
                    <a:pt x="3292230" y="1377456"/>
                  </a:cubicBezTo>
                  <a:cubicBezTo>
                    <a:pt x="3291009" y="1378677"/>
                    <a:pt x="3291009" y="1378677"/>
                    <a:pt x="3288568" y="1377456"/>
                  </a:cubicBezTo>
                  <a:cubicBezTo>
                    <a:pt x="3288568" y="1377456"/>
                    <a:pt x="3288568" y="1377456"/>
                    <a:pt x="3288568" y="1378677"/>
                  </a:cubicBezTo>
                  <a:cubicBezTo>
                    <a:pt x="3288568" y="1378677"/>
                    <a:pt x="3288568" y="1378677"/>
                    <a:pt x="3288568" y="1378677"/>
                  </a:cubicBezTo>
                  <a:cubicBezTo>
                    <a:pt x="3287347" y="1378677"/>
                    <a:pt x="3289788" y="1388442"/>
                    <a:pt x="3289788" y="1390884"/>
                  </a:cubicBezTo>
                  <a:cubicBezTo>
                    <a:pt x="3291009" y="1393325"/>
                    <a:pt x="3293451" y="1394546"/>
                    <a:pt x="3293451" y="1396987"/>
                  </a:cubicBezTo>
                  <a:cubicBezTo>
                    <a:pt x="3294671" y="1400649"/>
                    <a:pt x="3295892" y="1405532"/>
                    <a:pt x="3299554" y="1407974"/>
                  </a:cubicBezTo>
                  <a:cubicBezTo>
                    <a:pt x="3300775" y="1407974"/>
                    <a:pt x="3301995" y="1409194"/>
                    <a:pt x="3304437" y="1409194"/>
                  </a:cubicBezTo>
                  <a:cubicBezTo>
                    <a:pt x="3306878" y="1409194"/>
                    <a:pt x="3308099" y="1410415"/>
                    <a:pt x="3309320" y="1410415"/>
                  </a:cubicBezTo>
                  <a:cubicBezTo>
                    <a:pt x="3311761" y="1411636"/>
                    <a:pt x="3314202" y="1412856"/>
                    <a:pt x="3317865" y="1414077"/>
                  </a:cubicBezTo>
                  <a:cubicBezTo>
                    <a:pt x="3317865" y="1414077"/>
                    <a:pt x="3317865" y="1414077"/>
                    <a:pt x="3316644" y="1415298"/>
                  </a:cubicBezTo>
                  <a:cubicBezTo>
                    <a:pt x="3316644" y="1415298"/>
                    <a:pt x="3315423" y="1415298"/>
                    <a:pt x="3315423" y="1414077"/>
                  </a:cubicBezTo>
                  <a:cubicBezTo>
                    <a:pt x="3312982" y="1411636"/>
                    <a:pt x="3312982" y="1414077"/>
                    <a:pt x="3312982" y="1415298"/>
                  </a:cubicBezTo>
                  <a:cubicBezTo>
                    <a:pt x="3312982" y="1416519"/>
                    <a:pt x="3312982" y="1417739"/>
                    <a:pt x="3310540" y="1416519"/>
                  </a:cubicBezTo>
                  <a:cubicBezTo>
                    <a:pt x="3309320" y="1415298"/>
                    <a:pt x="3306878" y="1412856"/>
                    <a:pt x="3306878" y="1416519"/>
                  </a:cubicBezTo>
                  <a:cubicBezTo>
                    <a:pt x="3306878" y="1417739"/>
                    <a:pt x="3306878" y="1417739"/>
                    <a:pt x="3305658" y="1417739"/>
                  </a:cubicBezTo>
                  <a:cubicBezTo>
                    <a:pt x="3304437" y="1417739"/>
                    <a:pt x="3304437" y="1415298"/>
                    <a:pt x="3303216" y="1416519"/>
                  </a:cubicBezTo>
                  <a:cubicBezTo>
                    <a:pt x="3301995" y="1416519"/>
                    <a:pt x="3301995" y="1416519"/>
                    <a:pt x="3301995" y="1417739"/>
                  </a:cubicBezTo>
                  <a:cubicBezTo>
                    <a:pt x="3301995" y="1418960"/>
                    <a:pt x="3300775" y="1417739"/>
                    <a:pt x="3299554" y="1417739"/>
                  </a:cubicBezTo>
                  <a:cubicBezTo>
                    <a:pt x="3297113" y="1415298"/>
                    <a:pt x="3298333" y="1416519"/>
                    <a:pt x="3297113" y="1417739"/>
                  </a:cubicBezTo>
                  <a:cubicBezTo>
                    <a:pt x="3295892" y="1417739"/>
                    <a:pt x="3297113" y="1417739"/>
                    <a:pt x="3295892" y="1417739"/>
                  </a:cubicBezTo>
                  <a:cubicBezTo>
                    <a:pt x="3295892" y="1417739"/>
                    <a:pt x="3294671" y="1417739"/>
                    <a:pt x="3293451" y="1417739"/>
                  </a:cubicBezTo>
                  <a:cubicBezTo>
                    <a:pt x="3293451" y="1417739"/>
                    <a:pt x="3292230" y="1416519"/>
                    <a:pt x="3292230" y="1416519"/>
                  </a:cubicBezTo>
                  <a:cubicBezTo>
                    <a:pt x="3291009" y="1416519"/>
                    <a:pt x="3288568" y="1415298"/>
                    <a:pt x="3288568" y="1416519"/>
                  </a:cubicBezTo>
                  <a:cubicBezTo>
                    <a:pt x="3287347" y="1418960"/>
                    <a:pt x="3287347" y="1417739"/>
                    <a:pt x="3284906" y="1417739"/>
                  </a:cubicBezTo>
                  <a:cubicBezTo>
                    <a:pt x="3283685" y="1417739"/>
                    <a:pt x="3284906" y="1418960"/>
                    <a:pt x="3286126" y="1420181"/>
                  </a:cubicBezTo>
                  <a:cubicBezTo>
                    <a:pt x="3287347" y="1421401"/>
                    <a:pt x="3287347" y="1421401"/>
                    <a:pt x="3288568" y="1421401"/>
                  </a:cubicBezTo>
                  <a:cubicBezTo>
                    <a:pt x="3288568" y="1421401"/>
                    <a:pt x="3291009" y="1421401"/>
                    <a:pt x="3291009" y="1421401"/>
                  </a:cubicBezTo>
                  <a:cubicBezTo>
                    <a:pt x="3292230" y="1421401"/>
                    <a:pt x="3294671" y="1420181"/>
                    <a:pt x="3297113" y="1422622"/>
                  </a:cubicBezTo>
                  <a:cubicBezTo>
                    <a:pt x="3298333" y="1423843"/>
                    <a:pt x="3301995" y="1422622"/>
                    <a:pt x="3303216" y="1423843"/>
                  </a:cubicBezTo>
                  <a:cubicBezTo>
                    <a:pt x="3304437" y="1425063"/>
                    <a:pt x="3306878" y="1425063"/>
                    <a:pt x="3308099" y="1426284"/>
                  </a:cubicBezTo>
                  <a:cubicBezTo>
                    <a:pt x="3309320" y="1427505"/>
                    <a:pt x="3310540" y="1428726"/>
                    <a:pt x="3310540" y="1428726"/>
                  </a:cubicBezTo>
                  <a:cubicBezTo>
                    <a:pt x="3310540" y="1428726"/>
                    <a:pt x="3311761" y="1429946"/>
                    <a:pt x="3311761" y="1429946"/>
                  </a:cubicBezTo>
                  <a:cubicBezTo>
                    <a:pt x="3311761" y="1429946"/>
                    <a:pt x="3311761" y="1429946"/>
                    <a:pt x="3311761" y="1429946"/>
                  </a:cubicBezTo>
                  <a:cubicBezTo>
                    <a:pt x="3311761" y="1431167"/>
                    <a:pt x="3311761" y="1431167"/>
                    <a:pt x="3310540" y="1431167"/>
                  </a:cubicBezTo>
                  <a:cubicBezTo>
                    <a:pt x="3309320" y="1431167"/>
                    <a:pt x="3309320" y="1428726"/>
                    <a:pt x="3308099" y="1428726"/>
                  </a:cubicBezTo>
                  <a:cubicBezTo>
                    <a:pt x="3306878" y="1428726"/>
                    <a:pt x="3306878" y="1428726"/>
                    <a:pt x="3306878" y="1429946"/>
                  </a:cubicBezTo>
                  <a:cubicBezTo>
                    <a:pt x="3306878" y="1431167"/>
                    <a:pt x="3305658" y="1429946"/>
                    <a:pt x="3304437" y="1428726"/>
                  </a:cubicBezTo>
                  <a:cubicBezTo>
                    <a:pt x="3301995" y="1426284"/>
                    <a:pt x="3303216" y="1427505"/>
                    <a:pt x="3301995" y="1427505"/>
                  </a:cubicBezTo>
                  <a:cubicBezTo>
                    <a:pt x="3300775" y="1427505"/>
                    <a:pt x="3301995" y="1427505"/>
                    <a:pt x="3299554" y="1427505"/>
                  </a:cubicBezTo>
                  <a:cubicBezTo>
                    <a:pt x="3298333" y="1427505"/>
                    <a:pt x="3298333" y="1426284"/>
                    <a:pt x="3297113" y="1426284"/>
                  </a:cubicBezTo>
                  <a:cubicBezTo>
                    <a:pt x="3297113" y="1426284"/>
                    <a:pt x="3295892" y="1425063"/>
                    <a:pt x="3295892" y="1425063"/>
                  </a:cubicBezTo>
                  <a:cubicBezTo>
                    <a:pt x="3294671" y="1425063"/>
                    <a:pt x="3292230" y="1422622"/>
                    <a:pt x="3291009" y="1423843"/>
                  </a:cubicBezTo>
                  <a:cubicBezTo>
                    <a:pt x="3288568" y="1425063"/>
                    <a:pt x="3288568" y="1425063"/>
                    <a:pt x="3286126" y="1422622"/>
                  </a:cubicBezTo>
                  <a:cubicBezTo>
                    <a:pt x="3284906" y="1421401"/>
                    <a:pt x="3286126" y="1423843"/>
                    <a:pt x="3286126" y="1425063"/>
                  </a:cubicBezTo>
                  <a:cubicBezTo>
                    <a:pt x="3287347" y="1426284"/>
                    <a:pt x="3287347" y="1427505"/>
                    <a:pt x="3287347" y="1427505"/>
                  </a:cubicBezTo>
                  <a:cubicBezTo>
                    <a:pt x="3287347" y="1427505"/>
                    <a:pt x="3289788" y="1428726"/>
                    <a:pt x="3289788" y="1428726"/>
                  </a:cubicBezTo>
                  <a:cubicBezTo>
                    <a:pt x="3291009" y="1428726"/>
                    <a:pt x="3293451" y="1428726"/>
                    <a:pt x="3295892" y="1432388"/>
                  </a:cubicBezTo>
                  <a:cubicBezTo>
                    <a:pt x="3295892" y="1433608"/>
                    <a:pt x="3298333" y="1433608"/>
                    <a:pt x="3299554" y="1434829"/>
                  </a:cubicBezTo>
                  <a:cubicBezTo>
                    <a:pt x="3300775" y="1434829"/>
                    <a:pt x="3301995" y="1436050"/>
                    <a:pt x="3303216" y="1436050"/>
                  </a:cubicBezTo>
                  <a:cubicBezTo>
                    <a:pt x="3304437" y="1437270"/>
                    <a:pt x="3305658" y="1437270"/>
                    <a:pt x="3306878" y="1438491"/>
                  </a:cubicBezTo>
                  <a:cubicBezTo>
                    <a:pt x="3306878" y="1438491"/>
                    <a:pt x="3306878" y="1438491"/>
                    <a:pt x="3305658" y="1439712"/>
                  </a:cubicBezTo>
                  <a:cubicBezTo>
                    <a:pt x="3305658" y="1439712"/>
                    <a:pt x="3304437" y="1439712"/>
                    <a:pt x="3303216" y="1438491"/>
                  </a:cubicBezTo>
                  <a:cubicBezTo>
                    <a:pt x="3299554" y="1436050"/>
                    <a:pt x="3300775" y="1438491"/>
                    <a:pt x="3299554" y="1440933"/>
                  </a:cubicBezTo>
                  <a:cubicBezTo>
                    <a:pt x="3299554" y="1443374"/>
                    <a:pt x="3299554" y="1444595"/>
                    <a:pt x="3295892" y="1443374"/>
                  </a:cubicBezTo>
                  <a:cubicBezTo>
                    <a:pt x="3294671" y="1442153"/>
                    <a:pt x="3291009" y="1439712"/>
                    <a:pt x="3291009" y="1443374"/>
                  </a:cubicBezTo>
                  <a:cubicBezTo>
                    <a:pt x="3291009" y="1444595"/>
                    <a:pt x="3291009" y="1445815"/>
                    <a:pt x="3289788" y="1445815"/>
                  </a:cubicBezTo>
                  <a:cubicBezTo>
                    <a:pt x="3288568" y="1445815"/>
                    <a:pt x="3287347" y="1442153"/>
                    <a:pt x="3284906" y="1443374"/>
                  </a:cubicBezTo>
                  <a:cubicBezTo>
                    <a:pt x="3283685" y="1444595"/>
                    <a:pt x="3282464" y="1443374"/>
                    <a:pt x="3282464" y="1444595"/>
                  </a:cubicBezTo>
                  <a:cubicBezTo>
                    <a:pt x="3282464" y="1447036"/>
                    <a:pt x="3281244" y="1445815"/>
                    <a:pt x="3278802" y="1444595"/>
                  </a:cubicBezTo>
                  <a:cubicBezTo>
                    <a:pt x="3276361" y="1443374"/>
                    <a:pt x="3276361" y="1443374"/>
                    <a:pt x="3276361" y="1443374"/>
                  </a:cubicBezTo>
                  <a:cubicBezTo>
                    <a:pt x="3276361" y="1443374"/>
                    <a:pt x="3276361" y="1444595"/>
                    <a:pt x="3275140" y="1444595"/>
                  </a:cubicBezTo>
                  <a:cubicBezTo>
                    <a:pt x="3273919" y="1445815"/>
                    <a:pt x="3275140" y="1444595"/>
                    <a:pt x="3272699" y="1445815"/>
                  </a:cubicBezTo>
                  <a:cubicBezTo>
                    <a:pt x="3271478" y="1447036"/>
                    <a:pt x="3270257" y="1445815"/>
                    <a:pt x="3270257" y="1445815"/>
                  </a:cubicBezTo>
                  <a:cubicBezTo>
                    <a:pt x="3269037" y="1445815"/>
                    <a:pt x="3267816" y="1444595"/>
                    <a:pt x="3267816" y="1444595"/>
                  </a:cubicBezTo>
                  <a:cubicBezTo>
                    <a:pt x="3265374" y="1445815"/>
                    <a:pt x="3262933" y="1444595"/>
                    <a:pt x="3261712" y="1445815"/>
                  </a:cubicBezTo>
                  <a:cubicBezTo>
                    <a:pt x="3260492" y="1449477"/>
                    <a:pt x="3259271" y="1448257"/>
                    <a:pt x="3255609" y="1447036"/>
                  </a:cubicBezTo>
                  <a:cubicBezTo>
                    <a:pt x="3254388" y="1447036"/>
                    <a:pt x="3255609" y="1448257"/>
                    <a:pt x="3256830" y="1449477"/>
                  </a:cubicBezTo>
                  <a:cubicBezTo>
                    <a:pt x="3258050" y="1450698"/>
                    <a:pt x="3259271" y="1451919"/>
                    <a:pt x="3259271" y="1450698"/>
                  </a:cubicBezTo>
                  <a:cubicBezTo>
                    <a:pt x="3259271" y="1450698"/>
                    <a:pt x="3261712" y="1450698"/>
                    <a:pt x="3262933" y="1450698"/>
                  </a:cubicBezTo>
                  <a:cubicBezTo>
                    <a:pt x="3264154" y="1450698"/>
                    <a:pt x="3267816" y="1448257"/>
                    <a:pt x="3271478" y="1451919"/>
                  </a:cubicBezTo>
                  <a:cubicBezTo>
                    <a:pt x="3272699" y="1453140"/>
                    <a:pt x="3273919" y="1453140"/>
                    <a:pt x="3276361" y="1451919"/>
                  </a:cubicBezTo>
                  <a:cubicBezTo>
                    <a:pt x="3278802" y="1451919"/>
                    <a:pt x="3280023" y="1451919"/>
                    <a:pt x="3281244" y="1451919"/>
                  </a:cubicBezTo>
                  <a:cubicBezTo>
                    <a:pt x="3283685" y="1453140"/>
                    <a:pt x="3286126" y="1453140"/>
                    <a:pt x="3287347" y="1454360"/>
                  </a:cubicBezTo>
                  <a:cubicBezTo>
                    <a:pt x="3288568" y="1455581"/>
                    <a:pt x="3289788" y="1456802"/>
                    <a:pt x="3292230" y="1458022"/>
                  </a:cubicBezTo>
                  <a:cubicBezTo>
                    <a:pt x="3292230" y="1458022"/>
                    <a:pt x="3292230" y="1458022"/>
                    <a:pt x="3291009" y="1458022"/>
                  </a:cubicBezTo>
                  <a:cubicBezTo>
                    <a:pt x="3289788" y="1458022"/>
                    <a:pt x="3288568" y="1458022"/>
                    <a:pt x="3288568" y="1459243"/>
                  </a:cubicBezTo>
                  <a:cubicBezTo>
                    <a:pt x="3288568" y="1461684"/>
                    <a:pt x="3287347" y="1460464"/>
                    <a:pt x="3284906" y="1459243"/>
                  </a:cubicBezTo>
                  <a:cubicBezTo>
                    <a:pt x="3281244" y="1456802"/>
                    <a:pt x="3282464" y="1458022"/>
                    <a:pt x="3281244" y="1459243"/>
                  </a:cubicBezTo>
                  <a:cubicBezTo>
                    <a:pt x="3280023" y="1460464"/>
                    <a:pt x="3281244" y="1459243"/>
                    <a:pt x="3278802" y="1460464"/>
                  </a:cubicBezTo>
                  <a:cubicBezTo>
                    <a:pt x="3277581" y="1461684"/>
                    <a:pt x="3276361" y="1460464"/>
                    <a:pt x="3276361" y="1460464"/>
                  </a:cubicBezTo>
                  <a:cubicBezTo>
                    <a:pt x="3275140" y="1460464"/>
                    <a:pt x="3273919" y="1459243"/>
                    <a:pt x="3273919" y="1459243"/>
                  </a:cubicBezTo>
                  <a:cubicBezTo>
                    <a:pt x="3271478" y="1460464"/>
                    <a:pt x="3269037" y="1458022"/>
                    <a:pt x="3267816" y="1460464"/>
                  </a:cubicBezTo>
                  <a:cubicBezTo>
                    <a:pt x="3266595" y="1464126"/>
                    <a:pt x="3265374" y="1462905"/>
                    <a:pt x="3261712" y="1461684"/>
                  </a:cubicBezTo>
                  <a:cubicBezTo>
                    <a:pt x="3260492" y="1461684"/>
                    <a:pt x="3261712" y="1462905"/>
                    <a:pt x="3262933" y="1464126"/>
                  </a:cubicBezTo>
                  <a:cubicBezTo>
                    <a:pt x="3264154" y="1465347"/>
                    <a:pt x="3265374" y="1466567"/>
                    <a:pt x="3265374" y="1465347"/>
                  </a:cubicBezTo>
                  <a:cubicBezTo>
                    <a:pt x="3265374" y="1465347"/>
                    <a:pt x="3267816" y="1465347"/>
                    <a:pt x="3269037" y="1465347"/>
                  </a:cubicBezTo>
                  <a:cubicBezTo>
                    <a:pt x="3270257" y="1465347"/>
                    <a:pt x="3273919" y="1464126"/>
                    <a:pt x="3277581" y="1466567"/>
                  </a:cubicBezTo>
                  <a:cubicBezTo>
                    <a:pt x="3280023" y="1467788"/>
                    <a:pt x="3284906" y="1466567"/>
                    <a:pt x="3287347" y="1469009"/>
                  </a:cubicBezTo>
                  <a:cubicBezTo>
                    <a:pt x="3288568" y="1470229"/>
                    <a:pt x="3292230" y="1470229"/>
                    <a:pt x="3293451" y="1472671"/>
                  </a:cubicBezTo>
                  <a:cubicBezTo>
                    <a:pt x="3294671" y="1473891"/>
                    <a:pt x="3297113" y="1476333"/>
                    <a:pt x="3298333" y="1477554"/>
                  </a:cubicBezTo>
                  <a:cubicBezTo>
                    <a:pt x="3298333" y="1477554"/>
                    <a:pt x="3298333" y="1477554"/>
                    <a:pt x="3298333" y="1477554"/>
                  </a:cubicBezTo>
                  <a:cubicBezTo>
                    <a:pt x="3298333" y="1477554"/>
                    <a:pt x="3297113" y="1477554"/>
                    <a:pt x="3297113" y="1477554"/>
                  </a:cubicBezTo>
                  <a:cubicBezTo>
                    <a:pt x="3295892" y="1477554"/>
                    <a:pt x="3295892" y="1476333"/>
                    <a:pt x="3294671" y="1476333"/>
                  </a:cubicBezTo>
                  <a:cubicBezTo>
                    <a:pt x="3294671" y="1476333"/>
                    <a:pt x="3294671" y="1476333"/>
                    <a:pt x="3294671" y="1476333"/>
                  </a:cubicBezTo>
                  <a:cubicBezTo>
                    <a:pt x="3294671" y="1476333"/>
                    <a:pt x="3293451" y="1476333"/>
                    <a:pt x="3293451" y="1476333"/>
                  </a:cubicBezTo>
                  <a:cubicBezTo>
                    <a:pt x="3292230" y="1475112"/>
                    <a:pt x="3291009" y="1475112"/>
                    <a:pt x="3289788" y="1475112"/>
                  </a:cubicBezTo>
                  <a:cubicBezTo>
                    <a:pt x="3288568" y="1473891"/>
                    <a:pt x="3288568" y="1475112"/>
                    <a:pt x="3288568" y="1475112"/>
                  </a:cubicBezTo>
                  <a:cubicBezTo>
                    <a:pt x="3287347" y="1475112"/>
                    <a:pt x="3288568" y="1475112"/>
                    <a:pt x="3287347" y="1475112"/>
                  </a:cubicBezTo>
                  <a:cubicBezTo>
                    <a:pt x="3287347" y="1475112"/>
                    <a:pt x="3286126" y="1473891"/>
                    <a:pt x="3284906" y="1473891"/>
                  </a:cubicBezTo>
                  <a:cubicBezTo>
                    <a:pt x="3284906" y="1473891"/>
                    <a:pt x="3283685" y="1472671"/>
                    <a:pt x="3283685" y="1472671"/>
                  </a:cubicBezTo>
                  <a:cubicBezTo>
                    <a:pt x="3282464" y="1472671"/>
                    <a:pt x="3280023" y="1470229"/>
                    <a:pt x="3280023" y="1471450"/>
                  </a:cubicBezTo>
                  <a:cubicBezTo>
                    <a:pt x="3278802" y="1472671"/>
                    <a:pt x="3278802" y="1471450"/>
                    <a:pt x="3276361" y="1470229"/>
                  </a:cubicBezTo>
                  <a:cubicBezTo>
                    <a:pt x="3275140" y="1470229"/>
                    <a:pt x="3276361" y="1470229"/>
                    <a:pt x="3277581" y="1471450"/>
                  </a:cubicBezTo>
                  <a:cubicBezTo>
                    <a:pt x="3278802" y="1472671"/>
                    <a:pt x="3278802" y="1473891"/>
                    <a:pt x="3280023" y="1472671"/>
                  </a:cubicBezTo>
                  <a:cubicBezTo>
                    <a:pt x="3280023" y="1472671"/>
                    <a:pt x="3282464" y="1473891"/>
                    <a:pt x="3282464" y="1473891"/>
                  </a:cubicBezTo>
                  <a:cubicBezTo>
                    <a:pt x="3282464" y="1473891"/>
                    <a:pt x="3283685" y="1473891"/>
                    <a:pt x="3286126" y="1475112"/>
                  </a:cubicBezTo>
                  <a:cubicBezTo>
                    <a:pt x="3286126" y="1475112"/>
                    <a:pt x="3286126" y="1476333"/>
                    <a:pt x="3284906" y="1476333"/>
                  </a:cubicBezTo>
                  <a:cubicBezTo>
                    <a:pt x="3284906" y="1476333"/>
                    <a:pt x="3283685" y="1476333"/>
                    <a:pt x="3281244" y="1475112"/>
                  </a:cubicBezTo>
                  <a:cubicBezTo>
                    <a:pt x="3277581" y="1472671"/>
                    <a:pt x="3277581" y="1476333"/>
                    <a:pt x="3277581" y="1477554"/>
                  </a:cubicBezTo>
                  <a:cubicBezTo>
                    <a:pt x="3277581" y="1479995"/>
                    <a:pt x="3277581" y="1481216"/>
                    <a:pt x="3273919" y="1479995"/>
                  </a:cubicBezTo>
                  <a:cubicBezTo>
                    <a:pt x="3271478" y="1478774"/>
                    <a:pt x="3267816" y="1476333"/>
                    <a:pt x="3269037" y="1479995"/>
                  </a:cubicBezTo>
                  <a:cubicBezTo>
                    <a:pt x="3269037" y="1481216"/>
                    <a:pt x="3269037" y="1482436"/>
                    <a:pt x="3267816" y="1482436"/>
                  </a:cubicBezTo>
                  <a:cubicBezTo>
                    <a:pt x="3266595" y="1482436"/>
                    <a:pt x="3264154" y="1478774"/>
                    <a:pt x="3262933" y="1481216"/>
                  </a:cubicBezTo>
                  <a:cubicBezTo>
                    <a:pt x="3261712" y="1482436"/>
                    <a:pt x="3260492" y="1482436"/>
                    <a:pt x="3260492" y="1483657"/>
                  </a:cubicBezTo>
                  <a:cubicBezTo>
                    <a:pt x="3260492" y="1486098"/>
                    <a:pt x="3259271" y="1484878"/>
                    <a:pt x="3256830" y="1483657"/>
                  </a:cubicBezTo>
                  <a:cubicBezTo>
                    <a:pt x="3251947" y="1481216"/>
                    <a:pt x="3254388" y="1482436"/>
                    <a:pt x="3253167" y="1484878"/>
                  </a:cubicBezTo>
                  <a:cubicBezTo>
                    <a:pt x="3251947" y="1486098"/>
                    <a:pt x="3251947" y="1484878"/>
                    <a:pt x="3250726" y="1486098"/>
                  </a:cubicBezTo>
                  <a:cubicBezTo>
                    <a:pt x="3249505" y="1487319"/>
                    <a:pt x="3248285" y="1486098"/>
                    <a:pt x="3247064" y="1486098"/>
                  </a:cubicBezTo>
                  <a:cubicBezTo>
                    <a:pt x="3245843" y="1486098"/>
                    <a:pt x="3244623" y="1486098"/>
                    <a:pt x="3244623" y="1486098"/>
                  </a:cubicBezTo>
                  <a:cubicBezTo>
                    <a:pt x="3242181" y="1487319"/>
                    <a:pt x="3239740" y="1487319"/>
                    <a:pt x="3238519" y="1489761"/>
                  </a:cubicBezTo>
                  <a:cubicBezTo>
                    <a:pt x="3237298" y="1493423"/>
                    <a:pt x="3237298" y="1492202"/>
                    <a:pt x="3232416" y="1493423"/>
                  </a:cubicBezTo>
                  <a:cubicBezTo>
                    <a:pt x="3231195" y="1493423"/>
                    <a:pt x="3232416" y="1494643"/>
                    <a:pt x="3234857" y="1495864"/>
                  </a:cubicBezTo>
                  <a:cubicBezTo>
                    <a:pt x="3236078" y="1497085"/>
                    <a:pt x="3238519" y="1497085"/>
                    <a:pt x="3238519" y="1497085"/>
                  </a:cubicBezTo>
                  <a:cubicBezTo>
                    <a:pt x="3238519" y="1495864"/>
                    <a:pt x="3240960" y="1497085"/>
                    <a:pt x="3242181" y="1495864"/>
                  </a:cubicBezTo>
                  <a:cubicBezTo>
                    <a:pt x="3243402" y="1494643"/>
                    <a:pt x="3247064" y="1492202"/>
                    <a:pt x="3251947" y="1494643"/>
                  </a:cubicBezTo>
                  <a:cubicBezTo>
                    <a:pt x="3254388" y="1495864"/>
                    <a:pt x="3260492" y="1492202"/>
                    <a:pt x="3262933" y="1493423"/>
                  </a:cubicBezTo>
                  <a:cubicBezTo>
                    <a:pt x="3265374" y="1494643"/>
                    <a:pt x="3267816" y="1493423"/>
                    <a:pt x="3270257" y="1494643"/>
                  </a:cubicBezTo>
                  <a:cubicBezTo>
                    <a:pt x="3271478" y="1494643"/>
                    <a:pt x="3271478" y="1495864"/>
                    <a:pt x="3272699" y="1497085"/>
                  </a:cubicBezTo>
                  <a:cubicBezTo>
                    <a:pt x="3272699" y="1497085"/>
                    <a:pt x="3272699" y="1498305"/>
                    <a:pt x="3271478" y="1498305"/>
                  </a:cubicBezTo>
                  <a:cubicBezTo>
                    <a:pt x="3270257" y="1498305"/>
                    <a:pt x="3269037" y="1494643"/>
                    <a:pt x="3266595" y="1497085"/>
                  </a:cubicBezTo>
                  <a:cubicBezTo>
                    <a:pt x="3265374" y="1498305"/>
                    <a:pt x="3264154" y="1498305"/>
                    <a:pt x="3264154" y="1499526"/>
                  </a:cubicBezTo>
                  <a:cubicBezTo>
                    <a:pt x="3264154" y="1501968"/>
                    <a:pt x="3262933" y="1500747"/>
                    <a:pt x="3260492" y="1499526"/>
                  </a:cubicBezTo>
                  <a:cubicBezTo>
                    <a:pt x="3258050" y="1498305"/>
                    <a:pt x="3258050" y="1498305"/>
                    <a:pt x="3258050" y="1498305"/>
                  </a:cubicBezTo>
                  <a:cubicBezTo>
                    <a:pt x="3258050" y="1498305"/>
                    <a:pt x="3258050" y="1499526"/>
                    <a:pt x="3256830" y="1499526"/>
                  </a:cubicBezTo>
                  <a:cubicBezTo>
                    <a:pt x="3255609" y="1500747"/>
                    <a:pt x="3255609" y="1499526"/>
                    <a:pt x="3254388" y="1500747"/>
                  </a:cubicBezTo>
                  <a:cubicBezTo>
                    <a:pt x="3253167" y="1501968"/>
                    <a:pt x="3251947" y="1500747"/>
                    <a:pt x="3251947" y="1500747"/>
                  </a:cubicBezTo>
                  <a:cubicBezTo>
                    <a:pt x="3250726" y="1500747"/>
                    <a:pt x="3249505" y="1499526"/>
                    <a:pt x="3249505" y="1499526"/>
                  </a:cubicBezTo>
                  <a:cubicBezTo>
                    <a:pt x="3247064" y="1500747"/>
                    <a:pt x="3244623" y="1499526"/>
                    <a:pt x="3243402" y="1501968"/>
                  </a:cubicBezTo>
                  <a:cubicBezTo>
                    <a:pt x="3242181" y="1505630"/>
                    <a:pt x="3242181" y="1504409"/>
                    <a:pt x="3237298" y="1504409"/>
                  </a:cubicBezTo>
                  <a:cubicBezTo>
                    <a:pt x="3236078" y="1504409"/>
                    <a:pt x="3237298" y="1505630"/>
                    <a:pt x="3238519" y="1506850"/>
                  </a:cubicBezTo>
                  <a:cubicBezTo>
                    <a:pt x="3239740" y="1508071"/>
                    <a:pt x="3240960" y="1508071"/>
                    <a:pt x="3242181" y="1508071"/>
                  </a:cubicBezTo>
                  <a:cubicBezTo>
                    <a:pt x="3242181" y="1506850"/>
                    <a:pt x="3244623" y="1508071"/>
                    <a:pt x="3245843" y="1506850"/>
                  </a:cubicBezTo>
                  <a:cubicBezTo>
                    <a:pt x="3247064" y="1505630"/>
                    <a:pt x="3250726" y="1504409"/>
                    <a:pt x="3254388" y="1506850"/>
                  </a:cubicBezTo>
                  <a:cubicBezTo>
                    <a:pt x="3255609" y="1506850"/>
                    <a:pt x="3258050" y="1506850"/>
                    <a:pt x="3259271" y="1506850"/>
                  </a:cubicBezTo>
                  <a:cubicBezTo>
                    <a:pt x="3261712" y="1506850"/>
                    <a:pt x="3262933" y="1505630"/>
                    <a:pt x="3264154" y="1506850"/>
                  </a:cubicBezTo>
                  <a:cubicBezTo>
                    <a:pt x="3266595" y="1508071"/>
                    <a:pt x="3269037" y="1506850"/>
                    <a:pt x="3271478" y="1508071"/>
                  </a:cubicBezTo>
                  <a:cubicBezTo>
                    <a:pt x="3272699" y="1509292"/>
                    <a:pt x="3275140" y="1510512"/>
                    <a:pt x="3276361" y="1511733"/>
                  </a:cubicBezTo>
                  <a:cubicBezTo>
                    <a:pt x="3276361" y="1511733"/>
                    <a:pt x="3277581" y="1511733"/>
                    <a:pt x="3277581" y="1512954"/>
                  </a:cubicBezTo>
                  <a:cubicBezTo>
                    <a:pt x="3277581" y="1512954"/>
                    <a:pt x="3277581" y="1512954"/>
                    <a:pt x="3276361" y="1514175"/>
                  </a:cubicBezTo>
                  <a:cubicBezTo>
                    <a:pt x="3276361" y="1514175"/>
                    <a:pt x="3276361" y="1514175"/>
                    <a:pt x="3276361" y="1514175"/>
                  </a:cubicBezTo>
                  <a:cubicBezTo>
                    <a:pt x="3276361" y="1514175"/>
                    <a:pt x="3276361" y="1514175"/>
                    <a:pt x="3276361" y="1514175"/>
                  </a:cubicBezTo>
                  <a:cubicBezTo>
                    <a:pt x="3275140" y="1514175"/>
                    <a:pt x="3275140" y="1514175"/>
                    <a:pt x="3273919" y="1514175"/>
                  </a:cubicBezTo>
                  <a:cubicBezTo>
                    <a:pt x="3273919" y="1514175"/>
                    <a:pt x="3271478" y="1514175"/>
                    <a:pt x="3271478" y="1514175"/>
                  </a:cubicBezTo>
                  <a:cubicBezTo>
                    <a:pt x="3270257" y="1515395"/>
                    <a:pt x="3267816" y="1515395"/>
                    <a:pt x="3266595" y="1516616"/>
                  </a:cubicBezTo>
                  <a:cubicBezTo>
                    <a:pt x="3266595" y="1516616"/>
                    <a:pt x="3266595" y="1516616"/>
                    <a:pt x="3266595" y="1516616"/>
                  </a:cubicBezTo>
                  <a:cubicBezTo>
                    <a:pt x="3266595" y="1516616"/>
                    <a:pt x="3266595" y="1516616"/>
                    <a:pt x="3266595" y="1516616"/>
                  </a:cubicBezTo>
                  <a:cubicBezTo>
                    <a:pt x="3266595" y="1516616"/>
                    <a:pt x="3266595" y="1516616"/>
                    <a:pt x="3266595" y="1516616"/>
                  </a:cubicBezTo>
                  <a:cubicBezTo>
                    <a:pt x="3266595" y="1516616"/>
                    <a:pt x="3266595" y="1516616"/>
                    <a:pt x="3266595" y="1516616"/>
                  </a:cubicBezTo>
                  <a:cubicBezTo>
                    <a:pt x="3265374" y="1517837"/>
                    <a:pt x="3265374" y="1516616"/>
                    <a:pt x="3264154" y="1519057"/>
                  </a:cubicBezTo>
                  <a:cubicBezTo>
                    <a:pt x="3262933" y="1520278"/>
                    <a:pt x="3261712" y="1519057"/>
                    <a:pt x="3261712" y="1520278"/>
                  </a:cubicBezTo>
                  <a:cubicBezTo>
                    <a:pt x="3260492" y="1520278"/>
                    <a:pt x="3259271" y="1520278"/>
                    <a:pt x="3259271" y="1520278"/>
                  </a:cubicBezTo>
                  <a:cubicBezTo>
                    <a:pt x="3256830" y="1521499"/>
                    <a:pt x="3254388" y="1521499"/>
                    <a:pt x="3254388" y="1523940"/>
                  </a:cubicBezTo>
                  <a:cubicBezTo>
                    <a:pt x="3254388" y="1527602"/>
                    <a:pt x="3253167" y="1526382"/>
                    <a:pt x="3249505" y="1527602"/>
                  </a:cubicBezTo>
                  <a:cubicBezTo>
                    <a:pt x="3248285" y="1527602"/>
                    <a:pt x="3249505" y="1528823"/>
                    <a:pt x="3251947" y="1530044"/>
                  </a:cubicBezTo>
                  <a:cubicBezTo>
                    <a:pt x="3253167" y="1530044"/>
                    <a:pt x="3254388" y="1531264"/>
                    <a:pt x="3255609" y="1530044"/>
                  </a:cubicBezTo>
                  <a:cubicBezTo>
                    <a:pt x="3255609" y="1528823"/>
                    <a:pt x="3258050" y="1528823"/>
                    <a:pt x="3259271" y="1528823"/>
                  </a:cubicBezTo>
                  <a:cubicBezTo>
                    <a:pt x="3260492" y="1527602"/>
                    <a:pt x="3262933" y="1525161"/>
                    <a:pt x="3267816" y="1526382"/>
                  </a:cubicBezTo>
                  <a:cubicBezTo>
                    <a:pt x="3270257" y="1527602"/>
                    <a:pt x="3275140" y="1522719"/>
                    <a:pt x="3277581" y="1523940"/>
                  </a:cubicBezTo>
                  <a:cubicBezTo>
                    <a:pt x="3280023" y="1525161"/>
                    <a:pt x="3282464" y="1523940"/>
                    <a:pt x="3284906" y="1525161"/>
                  </a:cubicBezTo>
                  <a:cubicBezTo>
                    <a:pt x="3284906" y="1525161"/>
                    <a:pt x="3286126" y="1525161"/>
                    <a:pt x="3286126" y="1526382"/>
                  </a:cubicBezTo>
                  <a:cubicBezTo>
                    <a:pt x="3286126" y="1526382"/>
                    <a:pt x="3286126" y="1526382"/>
                    <a:pt x="3286126" y="1526382"/>
                  </a:cubicBezTo>
                  <a:cubicBezTo>
                    <a:pt x="3284906" y="1527602"/>
                    <a:pt x="3283685" y="1526382"/>
                    <a:pt x="3283685" y="1528823"/>
                  </a:cubicBezTo>
                  <a:cubicBezTo>
                    <a:pt x="3283685" y="1531264"/>
                    <a:pt x="3282464" y="1530044"/>
                    <a:pt x="3280023" y="1528823"/>
                  </a:cubicBezTo>
                  <a:cubicBezTo>
                    <a:pt x="3276361" y="1526382"/>
                    <a:pt x="3277581" y="1527602"/>
                    <a:pt x="3276361" y="1528823"/>
                  </a:cubicBezTo>
                  <a:cubicBezTo>
                    <a:pt x="3275140" y="1530044"/>
                    <a:pt x="3276361" y="1528823"/>
                    <a:pt x="3273919" y="1530044"/>
                  </a:cubicBezTo>
                  <a:cubicBezTo>
                    <a:pt x="3272699" y="1531264"/>
                    <a:pt x="3271478" y="1530044"/>
                    <a:pt x="3271478" y="1530044"/>
                  </a:cubicBezTo>
                  <a:cubicBezTo>
                    <a:pt x="3270257" y="1530044"/>
                    <a:pt x="3269037" y="1528823"/>
                    <a:pt x="3269037" y="1528823"/>
                  </a:cubicBezTo>
                  <a:cubicBezTo>
                    <a:pt x="3266595" y="1530044"/>
                    <a:pt x="3264154" y="1528823"/>
                    <a:pt x="3262933" y="1530044"/>
                  </a:cubicBezTo>
                  <a:cubicBezTo>
                    <a:pt x="3261712" y="1533706"/>
                    <a:pt x="3260492" y="1532485"/>
                    <a:pt x="3256830" y="1532485"/>
                  </a:cubicBezTo>
                  <a:cubicBezTo>
                    <a:pt x="3255609" y="1532485"/>
                    <a:pt x="3256830" y="1533706"/>
                    <a:pt x="3258050" y="1534926"/>
                  </a:cubicBezTo>
                  <a:cubicBezTo>
                    <a:pt x="3259271" y="1536147"/>
                    <a:pt x="3260492" y="1537368"/>
                    <a:pt x="3260492" y="1536147"/>
                  </a:cubicBezTo>
                  <a:cubicBezTo>
                    <a:pt x="3260492" y="1534926"/>
                    <a:pt x="3262933" y="1536147"/>
                    <a:pt x="3264154" y="1536147"/>
                  </a:cubicBezTo>
                  <a:cubicBezTo>
                    <a:pt x="3265374" y="1536147"/>
                    <a:pt x="3269037" y="1533706"/>
                    <a:pt x="3272699" y="1537368"/>
                  </a:cubicBezTo>
                  <a:cubicBezTo>
                    <a:pt x="3273919" y="1538589"/>
                    <a:pt x="3275140" y="1538589"/>
                    <a:pt x="3277581" y="1538589"/>
                  </a:cubicBezTo>
                  <a:cubicBezTo>
                    <a:pt x="3280023" y="1538589"/>
                    <a:pt x="3281244" y="1538589"/>
                    <a:pt x="3282464" y="1539809"/>
                  </a:cubicBezTo>
                  <a:cubicBezTo>
                    <a:pt x="3283685" y="1541030"/>
                    <a:pt x="3287347" y="1541030"/>
                    <a:pt x="3288568" y="1543471"/>
                  </a:cubicBezTo>
                  <a:cubicBezTo>
                    <a:pt x="3289788" y="1544692"/>
                    <a:pt x="3291009" y="1547134"/>
                    <a:pt x="3292230" y="1548354"/>
                  </a:cubicBezTo>
                  <a:cubicBezTo>
                    <a:pt x="3292230" y="1548354"/>
                    <a:pt x="3293451" y="1549575"/>
                    <a:pt x="3293451" y="1549575"/>
                  </a:cubicBezTo>
                  <a:cubicBezTo>
                    <a:pt x="3292230" y="1549575"/>
                    <a:pt x="3291009" y="1549575"/>
                    <a:pt x="3289788" y="1550796"/>
                  </a:cubicBezTo>
                  <a:cubicBezTo>
                    <a:pt x="3289788" y="1550796"/>
                    <a:pt x="3289788" y="1545913"/>
                    <a:pt x="3287347" y="1548354"/>
                  </a:cubicBezTo>
                  <a:cubicBezTo>
                    <a:pt x="3287347" y="1548354"/>
                    <a:pt x="3286126" y="1548354"/>
                    <a:pt x="3284906" y="1545913"/>
                  </a:cubicBezTo>
                  <a:cubicBezTo>
                    <a:pt x="3282464" y="1541030"/>
                    <a:pt x="3281244" y="1544692"/>
                    <a:pt x="3281244" y="1547134"/>
                  </a:cubicBezTo>
                  <a:cubicBezTo>
                    <a:pt x="3280023" y="1549575"/>
                    <a:pt x="3280023" y="1550796"/>
                    <a:pt x="3277581" y="1548354"/>
                  </a:cubicBezTo>
                  <a:cubicBezTo>
                    <a:pt x="3276361" y="1547134"/>
                    <a:pt x="3272699" y="1542251"/>
                    <a:pt x="3272699" y="1547134"/>
                  </a:cubicBezTo>
                  <a:cubicBezTo>
                    <a:pt x="3272699" y="1548354"/>
                    <a:pt x="3271478" y="1549575"/>
                    <a:pt x="3271478" y="1549575"/>
                  </a:cubicBezTo>
                  <a:cubicBezTo>
                    <a:pt x="3270257" y="1549575"/>
                    <a:pt x="3269037" y="1544692"/>
                    <a:pt x="3266595" y="1545913"/>
                  </a:cubicBezTo>
                  <a:cubicBezTo>
                    <a:pt x="3265374" y="1545913"/>
                    <a:pt x="3264154" y="1545913"/>
                    <a:pt x="3264154" y="1547134"/>
                  </a:cubicBezTo>
                  <a:cubicBezTo>
                    <a:pt x="3264154" y="1549575"/>
                    <a:pt x="3261712" y="1547134"/>
                    <a:pt x="3260492" y="1545913"/>
                  </a:cubicBezTo>
                  <a:cubicBezTo>
                    <a:pt x="3258050" y="1543471"/>
                    <a:pt x="3258050" y="1543471"/>
                    <a:pt x="3258050" y="1543471"/>
                  </a:cubicBezTo>
                  <a:cubicBezTo>
                    <a:pt x="3258050" y="1543471"/>
                    <a:pt x="3258050" y="1544692"/>
                    <a:pt x="3256830" y="1544692"/>
                  </a:cubicBezTo>
                  <a:cubicBezTo>
                    <a:pt x="3255609" y="1544692"/>
                    <a:pt x="3256830" y="1543471"/>
                    <a:pt x="3254388" y="1544692"/>
                  </a:cubicBezTo>
                  <a:cubicBezTo>
                    <a:pt x="3253167" y="1544692"/>
                    <a:pt x="3251947" y="1543471"/>
                    <a:pt x="3251947" y="1543471"/>
                  </a:cubicBezTo>
                  <a:cubicBezTo>
                    <a:pt x="3250726" y="1543471"/>
                    <a:pt x="3249505" y="1542251"/>
                    <a:pt x="3249505" y="1542251"/>
                  </a:cubicBezTo>
                  <a:cubicBezTo>
                    <a:pt x="3247064" y="1542251"/>
                    <a:pt x="3244623" y="1539809"/>
                    <a:pt x="3243402" y="1542251"/>
                  </a:cubicBezTo>
                  <a:cubicBezTo>
                    <a:pt x="3240960" y="1545913"/>
                    <a:pt x="3240960" y="1544692"/>
                    <a:pt x="3236078" y="1542251"/>
                  </a:cubicBezTo>
                  <a:cubicBezTo>
                    <a:pt x="3234857" y="1542251"/>
                    <a:pt x="3236078" y="1543471"/>
                    <a:pt x="3237298" y="1545913"/>
                  </a:cubicBezTo>
                  <a:cubicBezTo>
                    <a:pt x="3238519" y="1547134"/>
                    <a:pt x="3239740" y="1548354"/>
                    <a:pt x="3239740" y="1548354"/>
                  </a:cubicBezTo>
                  <a:cubicBezTo>
                    <a:pt x="3239740" y="1548354"/>
                    <a:pt x="3242181" y="1549575"/>
                    <a:pt x="3243402" y="1549575"/>
                  </a:cubicBezTo>
                  <a:cubicBezTo>
                    <a:pt x="3244623" y="1549575"/>
                    <a:pt x="3249505" y="1548354"/>
                    <a:pt x="3253167" y="1553237"/>
                  </a:cubicBezTo>
                  <a:cubicBezTo>
                    <a:pt x="3254388" y="1554458"/>
                    <a:pt x="3256830" y="1554458"/>
                    <a:pt x="3258050" y="1555678"/>
                  </a:cubicBezTo>
                  <a:cubicBezTo>
                    <a:pt x="3259271" y="1555678"/>
                    <a:pt x="3260492" y="1555678"/>
                    <a:pt x="3261712" y="1556899"/>
                  </a:cubicBezTo>
                  <a:cubicBezTo>
                    <a:pt x="3261712" y="1556899"/>
                    <a:pt x="3261712" y="1558120"/>
                    <a:pt x="3262933" y="1559341"/>
                  </a:cubicBezTo>
                  <a:cubicBezTo>
                    <a:pt x="3264154" y="1560561"/>
                    <a:pt x="3265374" y="1561782"/>
                    <a:pt x="3265374" y="1560561"/>
                  </a:cubicBezTo>
                  <a:cubicBezTo>
                    <a:pt x="3265374" y="1560561"/>
                    <a:pt x="3267816" y="1560561"/>
                    <a:pt x="3269037" y="1560561"/>
                  </a:cubicBezTo>
                  <a:cubicBezTo>
                    <a:pt x="3269037" y="1560561"/>
                    <a:pt x="3270257" y="1561782"/>
                    <a:pt x="3270257" y="1561782"/>
                  </a:cubicBezTo>
                  <a:cubicBezTo>
                    <a:pt x="3271478" y="1563003"/>
                    <a:pt x="3272699" y="1564223"/>
                    <a:pt x="3273919" y="1566665"/>
                  </a:cubicBezTo>
                  <a:cubicBezTo>
                    <a:pt x="3273919" y="1566665"/>
                    <a:pt x="3272699" y="1566665"/>
                    <a:pt x="3272699" y="1567885"/>
                  </a:cubicBezTo>
                  <a:cubicBezTo>
                    <a:pt x="3272699" y="1567885"/>
                    <a:pt x="3272699" y="1567885"/>
                    <a:pt x="3272699" y="1567885"/>
                  </a:cubicBezTo>
                  <a:lnTo>
                    <a:pt x="3271478" y="1567885"/>
                  </a:lnTo>
                  <a:cubicBezTo>
                    <a:pt x="3271478" y="1567885"/>
                    <a:pt x="3270257" y="1566665"/>
                    <a:pt x="3269037" y="1566665"/>
                  </a:cubicBezTo>
                  <a:cubicBezTo>
                    <a:pt x="3265374" y="1564223"/>
                    <a:pt x="3266595" y="1565444"/>
                    <a:pt x="3265374" y="1565444"/>
                  </a:cubicBezTo>
                  <a:cubicBezTo>
                    <a:pt x="3264154" y="1565444"/>
                    <a:pt x="3265374" y="1565444"/>
                    <a:pt x="3262933" y="1565444"/>
                  </a:cubicBezTo>
                  <a:cubicBezTo>
                    <a:pt x="3261712" y="1565444"/>
                    <a:pt x="3260492" y="1565444"/>
                    <a:pt x="3260492" y="1565444"/>
                  </a:cubicBezTo>
                  <a:cubicBezTo>
                    <a:pt x="3260492" y="1565444"/>
                    <a:pt x="3260492" y="1565444"/>
                    <a:pt x="3260492" y="1565444"/>
                  </a:cubicBezTo>
                  <a:cubicBezTo>
                    <a:pt x="3260492" y="1564223"/>
                    <a:pt x="3260492" y="1563003"/>
                    <a:pt x="3260492" y="1559341"/>
                  </a:cubicBezTo>
                  <a:cubicBezTo>
                    <a:pt x="3260492" y="1556899"/>
                    <a:pt x="3259271" y="1559341"/>
                    <a:pt x="3258050" y="1561782"/>
                  </a:cubicBezTo>
                  <a:cubicBezTo>
                    <a:pt x="3258050" y="1561782"/>
                    <a:pt x="3258050" y="1563003"/>
                    <a:pt x="3258050" y="1563003"/>
                  </a:cubicBezTo>
                  <a:cubicBezTo>
                    <a:pt x="3256830" y="1563003"/>
                    <a:pt x="3254388" y="1561782"/>
                    <a:pt x="3254388" y="1563003"/>
                  </a:cubicBezTo>
                  <a:cubicBezTo>
                    <a:pt x="3253167" y="1565444"/>
                    <a:pt x="3251947" y="1564223"/>
                    <a:pt x="3249505" y="1564223"/>
                  </a:cubicBezTo>
                  <a:cubicBezTo>
                    <a:pt x="3248285" y="1564223"/>
                    <a:pt x="3249505" y="1565444"/>
                    <a:pt x="3250726" y="1566665"/>
                  </a:cubicBezTo>
                  <a:cubicBezTo>
                    <a:pt x="3251947" y="1567885"/>
                    <a:pt x="3253167" y="1569106"/>
                    <a:pt x="3253167" y="1567885"/>
                  </a:cubicBezTo>
                  <a:cubicBezTo>
                    <a:pt x="3253167" y="1567885"/>
                    <a:pt x="3255609" y="1569106"/>
                    <a:pt x="3256830" y="1567885"/>
                  </a:cubicBezTo>
                  <a:cubicBezTo>
                    <a:pt x="3258050" y="1567885"/>
                    <a:pt x="3259271" y="1567885"/>
                    <a:pt x="3260492" y="1567885"/>
                  </a:cubicBezTo>
                  <a:cubicBezTo>
                    <a:pt x="3260492" y="1569106"/>
                    <a:pt x="3260492" y="1570327"/>
                    <a:pt x="3261712" y="1571548"/>
                  </a:cubicBezTo>
                  <a:cubicBezTo>
                    <a:pt x="3261712" y="1571548"/>
                    <a:pt x="3262933" y="1572768"/>
                    <a:pt x="3262933" y="1572768"/>
                  </a:cubicBezTo>
                  <a:cubicBezTo>
                    <a:pt x="3262933" y="1573989"/>
                    <a:pt x="3264154" y="1573989"/>
                    <a:pt x="3264154" y="1575210"/>
                  </a:cubicBezTo>
                  <a:cubicBezTo>
                    <a:pt x="3264154" y="1576430"/>
                    <a:pt x="3265374" y="1577651"/>
                    <a:pt x="3265374" y="1578872"/>
                  </a:cubicBezTo>
                  <a:cubicBezTo>
                    <a:pt x="3264154" y="1576430"/>
                    <a:pt x="3261712" y="1572768"/>
                    <a:pt x="3260492" y="1576430"/>
                  </a:cubicBezTo>
                  <a:cubicBezTo>
                    <a:pt x="3260492" y="1578872"/>
                    <a:pt x="3259271" y="1580092"/>
                    <a:pt x="3258050" y="1578872"/>
                  </a:cubicBezTo>
                  <a:cubicBezTo>
                    <a:pt x="3256830" y="1577651"/>
                    <a:pt x="3256830" y="1572768"/>
                    <a:pt x="3253167" y="1572768"/>
                  </a:cubicBezTo>
                  <a:cubicBezTo>
                    <a:pt x="3251947" y="1572768"/>
                    <a:pt x="3250726" y="1571548"/>
                    <a:pt x="3249505" y="1572768"/>
                  </a:cubicBezTo>
                  <a:cubicBezTo>
                    <a:pt x="3248285" y="1575210"/>
                    <a:pt x="3247064" y="1572768"/>
                    <a:pt x="3244623" y="1569106"/>
                  </a:cubicBezTo>
                  <a:cubicBezTo>
                    <a:pt x="3243402" y="1565444"/>
                    <a:pt x="3242181" y="1565444"/>
                    <a:pt x="3242181" y="1565444"/>
                  </a:cubicBezTo>
                  <a:cubicBezTo>
                    <a:pt x="3242181" y="1565444"/>
                    <a:pt x="3240960" y="1566665"/>
                    <a:pt x="3239740" y="1566665"/>
                  </a:cubicBezTo>
                  <a:cubicBezTo>
                    <a:pt x="3238519" y="1566665"/>
                    <a:pt x="3239740" y="1565444"/>
                    <a:pt x="3236078" y="1565444"/>
                  </a:cubicBezTo>
                  <a:cubicBezTo>
                    <a:pt x="3234857" y="1565444"/>
                    <a:pt x="3233636" y="1563003"/>
                    <a:pt x="3232416" y="1563003"/>
                  </a:cubicBezTo>
                  <a:cubicBezTo>
                    <a:pt x="3231195" y="1563003"/>
                    <a:pt x="3229974" y="1559341"/>
                    <a:pt x="3229974" y="1559341"/>
                  </a:cubicBezTo>
                  <a:cubicBezTo>
                    <a:pt x="3229974" y="1559341"/>
                    <a:pt x="3229974" y="1559341"/>
                    <a:pt x="3229974" y="1559341"/>
                  </a:cubicBezTo>
                  <a:cubicBezTo>
                    <a:pt x="3231195" y="1558120"/>
                    <a:pt x="3231195" y="1556899"/>
                    <a:pt x="3232416" y="1555678"/>
                  </a:cubicBezTo>
                  <a:cubicBezTo>
                    <a:pt x="3234857" y="1550796"/>
                    <a:pt x="3236078" y="1547134"/>
                    <a:pt x="3233636" y="1549575"/>
                  </a:cubicBezTo>
                  <a:cubicBezTo>
                    <a:pt x="3229974" y="1552016"/>
                    <a:pt x="3227533" y="1553237"/>
                    <a:pt x="3225091" y="1554458"/>
                  </a:cubicBezTo>
                  <a:cubicBezTo>
                    <a:pt x="3223871" y="1554458"/>
                    <a:pt x="3222650" y="1554458"/>
                    <a:pt x="3220209" y="1550796"/>
                  </a:cubicBezTo>
                  <a:cubicBezTo>
                    <a:pt x="3217767" y="1547134"/>
                    <a:pt x="3212884" y="1552016"/>
                    <a:pt x="3208002" y="1552016"/>
                  </a:cubicBezTo>
                  <a:cubicBezTo>
                    <a:pt x="3208002" y="1552016"/>
                    <a:pt x="3204339" y="1555678"/>
                    <a:pt x="3203119" y="1555678"/>
                  </a:cubicBezTo>
                  <a:cubicBezTo>
                    <a:pt x="3201898" y="1555678"/>
                    <a:pt x="3199456" y="1558120"/>
                    <a:pt x="3197015" y="1558120"/>
                  </a:cubicBezTo>
                  <a:cubicBezTo>
                    <a:pt x="3192132" y="1555678"/>
                    <a:pt x="3193353" y="1558120"/>
                    <a:pt x="3192132" y="1556899"/>
                  </a:cubicBezTo>
                  <a:cubicBezTo>
                    <a:pt x="3190912" y="1555678"/>
                    <a:pt x="3190912" y="1554458"/>
                    <a:pt x="3189691" y="1554458"/>
                  </a:cubicBezTo>
                  <a:cubicBezTo>
                    <a:pt x="3189691" y="1554458"/>
                    <a:pt x="3188470" y="1555678"/>
                    <a:pt x="3184808" y="1559341"/>
                  </a:cubicBezTo>
                  <a:cubicBezTo>
                    <a:pt x="3183588" y="1561782"/>
                    <a:pt x="3181146" y="1563003"/>
                    <a:pt x="3179925" y="1563003"/>
                  </a:cubicBezTo>
                  <a:cubicBezTo>
                    <a:pt x="3178705" y="1564223"/>
                    <a:pt x="3177484" y="1563003"/>
                    <a:pt x="3177484" y="1560561"/>
                  </a:cubicBezTo>
                  <a:cubicBezTo>
                    <a:pt x="3177484" y="1558120"/>
                    <a:pt x="3175042" y="1559341"/>
                    <a:pt x="3172601" y="1558120"/>
                  </a:cubicBezTo>
                  <a:cubicBezTo>
                    <a:pt x="3170160" y="1556899"/>
                    <a:pt x="3168939" y="1558120"/>
                    <a:pt x="3167718" y="1560561"/>
                  </a:cubicBezTo>
                  <a:cubicBezTo>
                    <a:pt x="3167718" y="1561782"/>
                    <a:pt x="3166498" y="1561782"/>
                    <a:pt x="3166498" y="1563003"/>
                  </a:cubicBezTo>
                  <a:cubicBezTo>
                    <a:pt x="3166498" y="1563003"/>
                    <a:pt x="3166498" y="1563003"/>
                    <a:pt x="3166498" y="1563003"/>
                  </a:cubicBezTo>
                  <a:cubicBezTo>
                    <a:pt x="3166498" y="1559341"/>
                    <a:pt x="3168939" y="1554458"/>
                    <a:pt x="3162835" y="1556899"/>
                  </a:cubicBezTo>
                  <a:cubicBezTo>
                    <a:pt x="3161615" y="1556899"/>
                    <a:pt x="3161615" y="1556899"/>
                    <a:pt x="3161615" y="1556899"/>
                  </a:cubicBezTo>
                  <a:cubicBezTo>
                    <a:pt x="3161615" y="1556899"/>
                    <a:pt x="3160394" y="1556899"/>
                    <a:pt x="3160394" y="1556899"/>
                  </a:cubicBezTo>
                  <a:cubicBezTo>
                    <a:pt x="3159174" y="1556899"/>
                    <a:pt x="3157953" y="1556899"/>
                    <a:pt x="3157953" y="1555678"/>
                  </a:cubicBezTo>
                  <a:cubicBezTo>
                    <a:pt x="3157953" y="1553237"/>
                    <a:pt x="3156732" y="1552016"/>
                    <a:pt x="3156732" y="1552016"/>
                  </a:cubicBezTo>
                  <a:cubicBezTo>
                    <a:pt x="3157953" y="1550796"/>
                    <a:pt x="3159174" y="1550796"/>
                    <a:pt x="3159174" y="1549575"/>
                  </a:cubicBezTo>
                  <a:cubicBezTo>
                    <a:pt x="3160394" y="1548354"/>
                    <a:pt x="3161615" y="1548354"/>
                    <a:pt x="3162835" y="1548354"/>
                  </a:cubicBezTo>
                  <a:cubicBezTo>
                    <a:pt x="3165277" y="1547134"/>
                    <a:pt x="3166498" y="1547134"/>
                    <a:pt x="3167718" y="1547134"/>
                  </a:cubicBezTo>
                  <a:cubicBezTo>
                    <a:pt x="3168939" y="1547134"/>
                    <a:pt x="3172601" y="1544692"/>
                    <a:pt x="3173822" y="1544692"/>
                  </a:cubicBezTo>
                  <a:cubicBezTo>
                    <a:pt x="3173822" y="1544692"/>
                    <a:pt x="3176263" y="1543471"/>
                    <a:pt x="3177484" y="1541030"/>
                  </a:cubicBezTo>
                  <a:cubicBezTo>
                    <a:pt x="3179925" y="1538589"/>
                    <a:pt x="3181146" y="1536147"/>
                    <a:pt x="3178705" y="1537368"/>
                  </a:cubicBezTo>
                  <a:cubicBezTo>
                    <a:pt x="3172601" y="1541030"/>
                    <a:pt x="3172601" y="1542251"/>
                    <a:pt x="3170160" y="1539809"/>
                  </a:cubicBezTo>
                  <a:cubicBezTo>
                    <a:pt x="3168939" y="1537368"/>
                    <a:pt x="3165277" y="1541030"/>
                    <a:pt x="3161615" y="1541030"/>
                  </a:cubicBezTo>
                  <a:cubicBezTo>
                    <a:pt x="3161615" y="1541030"/>
                    <a:pt x="3159174" y="1543471"/>
                    <a:pt x="3157953" y="1543471"/>
                  </a:cubicBezTo>
                  <a:cubicBezTo>
                    <a:pt x="3156732" y="1543471"/>
                    <a:pt x="3155511" y="1545913"/>
                    <a:pt x="3153070" y="1544692"/>
                  </a:cubicBezTo>
                  <a:cubicBezTo>
                    <a:pt x="3150628" y="1543471"/>
                    <a:pt x="3150628" y="1544692"/>
                    <a:pt x="3149408" y="1544692"/>
                  </a:cubicBezTo>
                  <a:cubicBezTo>
                    <a:pt x="3148187" y="1544692"/>
                    <a:pt x="3148187" y="1543471"/>
                    <a:pt x="3148187" y="1543471"/>
                  </a:cubicBezTo>
                  <a:cubicBezTo>
                    <a:pt x="3148187" y="1543471"/>
                    <a:pt x="3146967" y="1544692"/>
                    <a:pt x="3144525" y="1545913"/>
                  </a:cubicBezTo>
                  <a:cubicBezTo>
                    <a:pt x="3143304" y="1545913"/>
                    <a:pt x="3143304" y="1545913"/>
                    <a:pt x="3142084" y="1545913"/>
                  </a:cubicBezTo>
                  <a:cubicBezTo>
                    <a:pt x="3135980" y="1545913"/>
                    <a:pt x="3133539" y="1545913"/>
                    <a:pt x="3132318" y="1544692"/>
                  </a:cubicBezTo>
                  <a:cubicBezTo>
                    <a:pt x="3131097" y="1543471"/>
                    <a:pt x="3131097" y="1541030"/>
                    <a:pt x="3129877" y="1538589"/>
                  </a:cubicBezTo>
                  <a:cubicBezTo>
                    <a:pt x="3127435" y="1530044"/>
                    <a:pt x="3123773" y="1537368"/>
                    <a:pt x="3124994" y="1531264"/>
                  </a:cubicBezTo>
                  <a:cubicBezTo>
                    <a:pt x="3124994" y="1531264"/>
                    <a:pt x="3124994" y="1531264"/>
                    <a:pt x="3124994" y="1531264"/>
                  </a:cubicBezTo>
                  <a:cubicBezTo>
                    <a:pt x="3126214" y="1531264"/>
                    <a:pt x="3126214" y="1531264"/>
                    <a:pt x="3127435" y="1530044"/>
                  </a:cubicBezTo>
                  <a:cubicBezTo>
                    <a:pt x="3128656" y="1528823"/>
                    <a:pt x="3131097" y="1528823"/>
                    <a:pt x="3133539" y="1528823"/>
                  </a:cubicBezTo>
                  <a:cubicBezTo>
                    <a:pt x="3134760" y="1528823"/>
                    <a:pt x="3135980" y="1528823"/>
                    <a:pt x="3137201" y="1528823"/>
                  </a:cubicBezTo>
                  <a:cubicBezTo>
                    <a:pt x="3138421" y="1528823"/>
                    <a:pt x="3139642" y="1528823"/>
                    <a:pt x="3139642" y="1527602"/>
                  </a:cubicBezTo>
                  <a:cubicBezTo>
                    <a:pt x="3139642" y="1527602"/>
                    <a:pt x="3140863" y="1527602"/>
                    <a:pt x="3140863" y="1526382"/>
                  </a:cubicBezTo>
                  <a:cubicBezTo>
                    <a:pt x="3142084" y="1526382"/>
                    <a:pt x="3142084" y="1527602"/>
                    <a:pt x="3143304" y="1527602"/>
                  </a:cubicBezTo>
                  <a:cubicBezTo>
                    <a:pt x="3144525" y="1528823"/>
                    <a:pt x="3145746" y="1528823"/>
                    <a:pt x="3146967" y="1528823"/>
                  </a:cubicBezTo>
                  <a:cubicBezTo>
                    <a:pt x="3148187" y="1528823"/>
                    <a:pt x="3149408" y="1530044"/>
                    <a:pt x="3149408" y="1530044"/>
                  </a:cubicBezTo>
                  <a:cubicBezTo>
                    <a:pt x="3151849" y="1530044"/>
                    <a:pt x="3154291" y="1528823"/>
                    <a:pt x="3156732" y="1527602"/>
                  </a:cubicBezTo>
                  <a:cubicBezTo>
                    <a:pt x="3159174" y="1526382"/>
                    <a:pt x="3161615" y="1523940"/>
                    <a:pt x="3162835" y="1522719"/>
                  </a:cubicBezTo>
                  <a:cubicBezTo>
                    <a:pt x="3165277" y="1520278"/>
                    <a:pt x="3168939" y="1521499"/>
                    <a:pt x="3171381" y="1519057"/>
                  </a:cubicBezTo>
                  <a:cubicBezTo>
                    <a:pt x="3172601" y="1517837"/>
                    <a:pt x="3175042" y="1517837"/>
                    <a:pt x="3177484" y="1517837"/>
                  </a:cubicBezTo>
                  <a:cubicBezTo>
                    <a:pt x="3178705" y="1517837"/>
                    <a:pt x="3179925" y="1517837"/>
                    <a:pt x="3181146" y="1517837"/>
                  </a:cubicBezTo>
                  <a:cubicBezTo>
                    <a:pt x="3182367" y="1517837"/>
                    <a:pt x="3183588" y="1517837"/>
                    <a:pt x="3183588" y="1516616"/>
                  </a:cubicBezTo>
                  <a:cubicBezTo>
                    <a:pt x="3188470" y="1512954"/>
                    <a:pt x="3193353" y="1514175"/>
                    <a:pt x="3195795" y="1515395"/>
                  </a:cubicBezTo>
                  <a:cubicBezTo>
                    <a:pt x="3197015" y="1515395"/>
                    <a:pt x="3198236" y="1515395"/>
                    <a:pt x="3198236" y="1515395"/>
                  </a:cubicBezTo>
                  <a:cubicBezTo>
                    <a:pt x="3199456" y="1515395"/>
                    <a:pt x="3200677" y="1515395"/>
                    <a:pt x="3200677" y="1515395"/>
                  </a:cubicBezTo>
                  <a:cubicBezTo>
                    <a:pt x="3200677" y="1516616"/>
                    <a:pt x="3203119" y="1515395"/>
                    <a:pt x="3204339" y="1512954"/>
                  </a:cubicBezTo>
                  <a:cubicBezTo>
                    <a:pt x="3206781" y="1510512"/>
                    <a:pt x="3208002" y="1509292"/>
                    <a:pt x="3205560" y="1509292"/>
                  </a:cubicBezTo>
                  <a:cubicBezTo>
                    <a:pt x="3199456" y="1510512"/>
                    <a:pt x="3199456" y="1511733"/>
                    <a:pt x="3197015" y="1506850"/>
                  </a:cubicBezTo>
                  <a:cubicBezTo>
                    <a:pt x="3195795" y="1505630"/>
                    <a:pt x="3195795" y="1505630"/>
                    <a:pt x="3193353" y="1505630"/>
                  </a:cubicBezTo>
                  <a:cubicBezTo>
                    <a:pt x="3192132" y="1505630"/>
                    <a:pt x="3189691" y="1505630"/>
                    <a:pt x="3188470" y="1505630"/>
                  </a:cubicBezTo>
                  <a:cubicBezTo>
                    <a:pt x="3188470" y="1505630"/>
                    <a:pt x="3186029" y="1506850"/>
                    <a:pt x="3184808" y="1506850"/>
                  </a:cubicBezTo>
                  <a:cubicBezTo>
                    <a:pt x="3183588" y="1506850"/>
                    <a:pt x="3182367" y="1508071"/>
                    <a:pt x="3181146" y="1506850"/>
                  </a:cubicBezTo>
                  <a:cubicBezTo>
                    <a:pt x="3178705" y="1504409"/>
                    <a:pt x="3178705" y="1506850"/>
                    <a:pt x="3177484" y="1505630"/>
                  </a:cubicBezTo>
                  <a:cubicBezTo>
                    <a:pt x="3176263" y="1504409"/>
                    <a:pt x="3176263" y="1504409"/>
                    <a:pt x="3176263" y="1503188"/>
                  </a:cubicBezTo>
                  <a:cubicBezTo>
                    <a:pt x="3176263" y="1503188"/>
                    <a:pt x="3175042" y="1503188"/>
                    <a:pt x="3172601" y="1505630"/>
                  </a:cubicBezTo>
                  <a:cubicBezTo>
                    <a:pt x="3170160" y="1506850"/>
                    <a:pt x="3167718" y="1509292"/>
                    <a:pt x="3167718" y="1505630"/>
                  </a:cubicBezTo>
                  <a:cubicBezTo>
                    <a:pt x="3167718" y="1504409"/>
                    <a:pt x="3166498" y="1504409"/>
                    <a:pt x="3165277" y="1503188"/>
                  </a:cubicBezTo>
                  <a:cubicBezTo>
                    <a:pt x="3162835" y="1500747"/>
                    <a:pt x="3160394" y="1505630"/>
                    <a:pt x="3159174" y="1505630"/>
                  </a:cubicBezTo>
                  <a:cubicBezTo>
                    <a:pt x="3157953" y="1505630"/>
                    <a:pt x="3157953" y="1504409"/>
                    <a:pt x="3157953" y="1501968"/>
                  </a:cubicBezTo>
                  <a:cubicBezTo>
                    <a:pt x="3159174" y="1497085"/>
                    <a:pt x="3154291" y="1500747"/>
                    <a:pt x="3151849" y="1501968"/>
                  </a:cubicBezTo>
                  <a:cubicBezTo>
                    <a:pt x="3150628" y="1501968"/>
                    <a:pt x="3149408" y="1503188"/>
                    <a:pt x="3149408" y="1503188"/>
                  </a:cubicBezTo>
                  <a:cubicBezTo>
                    <a:pt x="3149408" y="1503188"/>
                    <a:pt x="3148187" y="1503188"/>
                    <a:pt x="3148187" y="1501968"/>
                  </a:cubicBezTo>
                  <a:cubicBezTo>
                    <a:pt x="3148187" y="1500747"/>
                    <a:pt x="3148187" y="1499526"/>
                    <a:pt x="3146967" y="1498305"/>
                  </a:cubicBezTo>
                  <a:cubicBezTo>
                    <a:pt x="3146967" y="1497085"/>
                    <a:pt x="3146967" y="1495864"/>
                    <a:pt x="3146967" y="1495864"/>
                  </a:cubicBezTo>
                  <a:cubicBezTo>
                    <a:pt x="3151849" y="1492202"/>
                    <a:pt x="3156732" y="1490981"/>
                    <a:pt x="3157953" y="1490981"/>
                  </a:cubicBezTo>
                  <a:cubicBezTo>
                    <a:pt x="3159174" y="1490981"/>
                    <a:pt x="3160394" y="1489761"/>
                    <a:pt x="3161615" y="1489761"/>
                  </a:cubicBezTo>
                  <a:cubicBezTo>
                    <a:pt x="3162835" y="1489761"/>
                    <a:pt x="3164056" y="1488540"/>
                    <a:pt x="3164056" y="1488540"/>
                  </a:cubicBezTo>
                  <a:cubicBezTo>
                    <a:pt x="3164056" y="1488540"/>
                    <a:pt x="3166498" y="1487319"/>
                    <a:pt x="3167718" y="1484878"/>
                  </a:cubicBezTo>
                  <a:cubicBezTo>
                    <a:pt x="3170160" y="1482436"/>
                    <a:pt x="3171381" y="1479995"/>
                    <a:pt x="3168939" y="1481216"/>
                  </a:cubicBezTo>
                  <a:cubicBezTo>
                    <a:pt x="3162835" y="1484878"/>
                    <a:pt x="3162835" y="1486098"/>
                    <a:pt x="3160394" y="1482436"/>
                  </a:cubicBezTo>
                  <a:cubicBezTo>
                    <a:pt x="3159174" y="1481216"/>
                    <a:pt x="3157953" y="1482436"/>
                    <a:pt x="3156732" y="1482436"/>
                  </a:cubicBezTo>
                  <a:cubicBezTo>
                    <a:pt x="3155511" y="1482436"/>
                    <a:pt x="3153070" y="1483657"/>
                    <a:pt x="3151849" y="1483657"/>
                  </a:cubicBezTo>
                  <a:cubicBezTo>
                    <a:pt x="3151849" y="1483657"/>
                    <a:pt x="3149408" y="1486098"/>
                    <a:pt x="3148187" y="1486098"/>
                  </a:cubicBezTo>
                  <a:cubicBezTo>
                    <a:pt x="3146967" y="1486098"/>
                    <a:pt x="3145746" y="1488540"/>
                    <a:pt x="3144525" y="1487319"/>
                  </a:cubicBezTo>
                  <a:cubicBezTo>
                    <a:pt x="3142084" y="1486098"/>
                    <a:pt x="3142084" y="1487319"/>
                    <a:pt x="3140863" y="1487319"/>
                  </a:cubicBezTo>
                  <a:cubicBezTo>
                    <a:pt x="3139642" y="1487319"/>
                    <a:pt x="3139642" y="1486098"/>
                    <a:pt x="3139642" y="1486098"/>
                  </a:cubicBezTo>
                  <a:cubicBezTo>
                    <a:pt x="3139642" y="1486098"/>
                    <a:pt x="3138421" y="1487319"/>
                    <a:pt x="3135980" y="1488540"/>
                  </a:cubicBezTo>
                  <a:cubicBezTo>
                    <a:pt x="3133539" y="1490981"/>
                    <a:pt x="3131097" y="1493423"/>
                    <a:pt x="3129877" y="1490981"/>
                  </a:cubicBezTo>
                  <a:cubicBezTo>
                    <a:pt x="3129877" y="1489761"/>
                    <a:pt x="3127435" y="1489761"/>
                    <a:pt x="3126214" y="1489761"/>
                  </a:cubicBezTo>
                  <a:cubicBezTo>
                    <a:pt x="3122553" y="1488540"/>
                    <a:pt x="3121332" y="1493423"/>
                    <a:pt x="3120111" y="1494643"/>
                  </a:cubicBezTo>
                  <a:cubicBezTo>
                    <a:pt x="3120111" y="1494643"/>
                    <a:pt x="3118890" y="1494643"/>
                    <a:pt x="3118890" y="1494643"/>
                  </a:cubicBezTo>
                  <a:cubicBezTo>
                    <a:pt x="3118890" y="1494643"/>
                    <a:pt x="3118890" y="1493423"/>
                    <a:pt x="3117670" y="1493423"/>
                  </a:cubicBezTo>
                  <a:cubicBezTo>
                    <a:pt x="3117670" y="1493423"/>
                    <a:pt x="3117670" y="1492202"/>
                    <a:pt x="3117670" y="1492202"/>
                  </a:cubicBezTo>
                  <a:cubicBezTo>
                    <a:pt x="3117670" y="1490981"/>
                    <a:pt x="3117670" y="1489761"/>
                    <a:pt x="3116449" y="1490981"/>
                  </a:cubicBezTo>
                  <a:cubicBezTo>
                    <a:pt x="3114007" y="1487319"/>
                    <a:pt x="3112787" y="1492202"/>
                    <a:pt x="3112787" y="1488540"/>
                  </a:cubicBezTo>
                  <a:cubicBezTo>
                    <a:pt x="3112787" y="1486098"/>
                    <a:pt x="3112787" y="1483657"/>
                    <a:pt x="3111566" y="1483657"/>
                  </a:cubicBezTo>
                  <a:cubicBezTo>
                    <a:pt x="3112787" y="1483657"/>
                    <a:pt x="3112787" y="1483657"/>
                    <a:pt x="3114007" y="1483657"/>
                  </a:cubicBezTo>
                  <a:cubicBezTo>
                    <a:pt x="3115228" y="1483657"/>
                    <a:pt x="3116449" y="1483657"/>
                    <a:pt x="3117670" y="1483657"/>
                  </a:cubicBezTo>
                  <a:cubicBezTo>
                    <a:pt x="3118890" y="1483657"/>
                    <a:pt x="3120111" y="1483657"/>
                    <a:pt x="3120111" y="1482436"/>
                  </a:cubicBezTo>
                  <a:cubicBezTo>
                    <a:pt x="3124994" y="1478774"/>
                    <a:pt x="3128656" y="1479995"/>
                    <a:pt x="3131097" y="1479995"/>
                  </a:cubicBezTo>
                  <a:cubicBezTo>
                    <a:pt x="3132318" y="1479995"/>
                    <a:pt x="3132318" y="1479995"/>
                    <a:pt x="3133539" y="1479995"/>
                  </a:cubicBezTo>
                  <a:cubicBezTo>
                    <a:pt x="3134760" y="1479995"/>
                    <a:pt x="3134760" y="1479995"/>
                    <a:pt x="3135980" y="1479995"/>
                  </a:cubicBezTo>
                  <a:cubicBezTo>
                    <a:pt x="3135980" y="1479995"/>
                    <a:pt x="3138421" y="1478774"/>
                    <a:pt x="3139642" y="1477554"/>
                  </a:cubicBezTo>
                  <a:cubicBezTo>
                    <a:pt x="3142084" y="1475112"/>
                    <a:pt x="3142084" y="1473891"/>
                    <a:pt x="3140863" y="1473891"/>
                  </a:cubicBezTo>
                  <a:cubicBezTo>
                    <a:pt x="3135980" y="1475112"/>
                    <a:pt x="3135980" y="1476333"/>
                    <a:pt x="3133539" y="1473891"/>
                  </a:cubicBezTo>
                  <a:cubicBezTo>
                    <a:pt x="3137201" y="1471450"/>
                    <a:pt x="3140863" y="1466567"/>
                    <a:pt x="3143304" y="1462905"/>
                  </a:cubicBezTo>
                  <a:cubicBezTo>
                    <a:pt x="3145746" y="1460464"/>
                    <a:pt x="3149408" y="1459243"/>
                    <a:pt x="3151849" y="1456802"/>
                  </a:cubicBezTo>
                  <a:cubicBezTo>
                    <a:pt x="3154291" y="1454360"/>
                    <a:pt x="3162835" y="1455581"/>
                    <a:pt x="3166498" y="1451919"/>
                  </a:cubicBezTo>
                  <a:cubicBezTo>
                    <a:pt x="3171381" y="1447036"/>
                    <a:pt x="3177484" y="1448257"/>
                    <a:pt x="3178705" y="1449477"/>
                  </a:cubicBezTo>
                  <a:cubicBezTo>
                    <a:pt x="3179925" y="1449477"/>
                    <a:pt x="3183588" y="1448257"/>
                    <a:pt x="3183588" y="1449477"/>
                  </a:cubicBezTo>
                  <a:cubicBezTo>
                    <a:pt x="3183588" y="1450698"/>
                    <a:pt x="3186029" y="1449477"/>
                    <a:pt x="3187249" y="1447036"/>
                  </a:cubicBezTo>
                  <a:cubicBezTo>
                    <a:pt x="3189691" y="1444595"/>
                    <a:pt x="3190912" y="1442153"/>
                    <a:pt x="3188470" y="1443374"/>
                  </a:cubicBezTo>
                  <a:cubicBezTo>
                    <a:pt x="3182367" y="1444595"/>
                    <a:pt x="3182367" y="1445815"/>
                    <a:pt x="3179925" y="1440933"/>
                  </a:cubicBezTo>
                  <a:cubicBezTo>
                    <a:pt x="3178705" y="1438491"/>
                    <a:pt x="3175042" y="1440933"/>
                    <a:pt x="3171381" y="1439712"/>
                  </a:cubicBezTo>
                  <a:cubicBezTo>
                    <a:pt x="3171381" y="1439712"/>
                    <a:pt x="3168939" y="1442153"/>
                    <a:pt x="3167718" y="1442153"/>
                  </a:cubicBezTo>
                  <a:cubicBezTo>
                    <a:pt x="3166498" y="1442153"/>
                    <a:pt x="3165277" y="1443374"/>
                    <a:pt x="3164056" y="1443374"/>
                  </a:cubicBezTo>
                  <a:cubicBezTo>
                    <a:pt x="3161615" y="1442153"/>
                    <a:pt x="3161615" y="1443374"/>
                    <a:pt x="3160394" y="1442153"/>
                  </a:cubicBezTo>
                  <a:cubicBezTo>
                    <a:pt x="3157953" y="1440933"/>
                    <a:pt x="3160394" y="1438491"/>
                    <a:pt x="3155511" y="1443374"/>
                  </a:cubicBezTo>
                  <a:cubicBezTo>
                    <a:pt x="3153070" y="1445815"/>
                    <a:pt x="3150628" y="1448257"/>
                    <a:pt x="3150628" y="1444595"/>
                  </a:cubicBezTo>
                  <a:cubicBezTo>
                    <a:pt x="3150628" y="1442153"/>
                    <a:pt x="3148187" y="1443374"/>
                    <a:pt x="3146967" y="1442153"/>
                  </a:cubicBezTo>
                  <a:cubicBezTo>
                    <a:pt x="3143304" y="1440933"/>
                    <a:pt x="3142084" y="1447036"/>
                    <a:pt x="3140863" y="1447036"/>
                  </a:cubicBezTo>
                  <a:cubicBezTo>
                    <a:pt x="3139642" y="1447036"/>
                    <a:pt x="3138421" y="1445815"/>
                    <a:pt x="3138421" y="1443374"/>
                  </a:cubicBezTo>
                  <a:cubicBezTo>
                    <a:pt x="3138421" y="1437270"/>
                    <a:pt x="3133539" y="1443374"/>
                    <a:pt x="3131097" y="1445815"/>
                  </a:cubicBezTo>
                  <a:cubicBezTo>
                    <a:pt x="3128656" y="1447036"/>
                    <a:pt x="3127435" y="1448257"/>
                    <a:pt x="3127435" y="1447036"/>
                  </a:cubicBezTo>
                  <a:cubicBezTo>
                    <a:pt x="3127435" y="1445815"/>
                    <a:pt x="3128656" y="1445815"/>
                    <a:pt x="3128656" y="1444595"/>
                  </a:cubicBezTo>
                  <a:cubicBezTo>
                    <a:pt x="3131097" y="1440933"/>
                    <a:pt x="3135980" y="1439712"/>
                    <a:pt x="3138421" y="1436050"/>
                  </a:cubicBezTo>
                  <a:cubicBezTo>
                    <a:pt x="3139642" y="1434829"/>
                    <a:pt x="3139642" y="1434829"/>
                    <a:pt x="3140863" y="1433608"/>
                  </a:cubicBezTo>
                  <a:cubicBezTo>
                    <a:pt x="3142084" y="1432388"/>
                    <a:pt x="3143304" y="1432388"/>
                    <a:pt x="3144525" y="1431167"/>
                  </a:cubicBezTo>
                  <a:cubicBezTo>
                    <a:pt x="3145746" y="1429946"/>
                    <a:pt x="3146967" y="1429946"/>
                    <a:pt x="3148187" y="1428726"/>
                  </a:cubicBezTo>
                  <a:cubicBezTo>
                    <a:pt x="3149408" y="1427505"/>
                    <a:pt x="3150628" y="1427505"/>
                    <a:pt x="3150628" y="1426284"/>
                  </a:cubicBezTo>
                  <a:cubicBezTo>
                    <a:pt x="3151849" y="1425063"/>
                    <a:pt x="3153070" y="1422622"/>
                    <a:pt x="3154291" y="1422622"/>
                  </a:cubicBezTo>
                  <a:cubicBezTo>
                    <a:pt x="3155511" y="1421401"/>
                    <a:pt x="3156732" y="1420181"/>
                    <a:pt x="3157953" y="1420181"/>
                  </a:cubicBezTo>
                  <a:cubicBezTo>
                    <a:pt x="3160394" y="1418960"/>
                    <a:pt x="3161615" y="1417739"/>
                    <a:pt x="3162835" y="1417739"/>
                  </a:cubicBezTo>
                  <a:cubicBezTo>
                    <a:pt x="3164056" y="1417739"/>
                    <a:pt x="3165277" y="1416519"/>
                    <a:pt x="3165277" y="1415298"/>
                  </a:cubicBezTo>
                  <a:cubicBezTo>
                    <a:pt x="3166498" y="1414077"/>
                    <a:pt x="3167718" y="1414077"/>
                    <a:pt x="3167718" y="1414077"/>
                  </a:cubicBezTo>
                  <a:cubicBezTo>
                    <a:pt x="3168939" y="1414077"/>
                    <a:pt x="3170160" y="1411636"/>
                    <a:pt x="3171381" y="1409194"/>
                  </a:cubicBezTo>
                  <a:cubicBezTo>
                    <a:pt x="3172601" y="1405532"/>
                    <a:pt x="3173822" y="1403091"/>
                    <a:pt x="3172601" y="1404312"/>
                  </a:cubicBezTo>
                  <a:cubicBezTo>
                    <a:pt x="3167718" y="1409194"/>
                    <a:pt x="3167718" y="1411636"/>
                    <a:pt x="3164056" y="1409194"/>
                  </a:cubicBezTo>
                  <a:cubicBezTo>
                    <a:pt x="3162835" y="1407974"/>
                    <a:pt x="3159174" y="1411636"/>
                    <a:pt x="3155511" y="1412856"/>
                  </a:cubicBezTo>
                  <a:cubicBezTo>
                    <a:pt x="3155511" y="1412856"/>
                    <a:pt x="3154291" y="1411636"/>
                    <a:pt x="3154291" y="1410415"/>
                  </a:cubicBezTo>
                  <a:cubicBezTo>
                    <a:pt x="3153070" y="1407974"/>
                    <a:pt x="3149408" y="1409194"/>
                    <a:pt x="3146967" y="1407974"/>
                  </a:cubicBezTo>
                  <a:cubicBezTo>
                    <a:pt x="3146967" y="1407974"/>
                    <a:pt x="3144525" y="1409194"/>
                    <a:pt x="3143304" y="1409194"/>
                  </a:cubicBezTo>
                  <a:cubicBezTo>
                    <a:pt x="3142084" y="1409194"/>
                    <a:pt x="3140863" y="1410415"/>
                    <a:pt x="3139642" y="1409194"/>
                  </a:cubicBezTo>
                  <a:cubicBezTo>
                    <a:pt x="3139642" y="1409194"/>
                    <a:pt x="3139642" y="1409194"/>
                    <a:pt x="3139642" y="1409194"/>
                  </a:cubicBezTo>
                  <a:cubicBezTo>
                    <a:pt x="3143304" y="1407974"/>
                    <a:pt x="3145746" y="1404312"/>
                    <a:pt x="3148187" y="1401870"/>
                  </a:cubicBezTo>
                  <a:cubicBezTo>
                    <a:pt x="3150628" y="1398208"/>
                    <a:pt x="3153070" y="1394546"/>
                    <a:pt x="3154291" y="1390884"/>
                  </a:cubicBezTo>
                  <a:cubicBezTo>
                    <a:pt x="3156732" y="1386001"/>
                    <a:pt x="3161615" y="1384780"/>
                    <a:pt x="3164056" y="1379898"/>
                  </a:cubicBezTo>
                  <a:cubicBezTo>
                    <a:pt x="3165277" y="1377456"/>
                    <a:pt x="3171381" y="1356704"/>
                    <a:pt x="3168939" y="1356704"/>
                  </a:cubicBezTo>
                  <a:cubicBezTo>
                    <a:pt x="3167718" y="1356704"/>
                    <a:pt x="3166498" y="1355484"/>
                    <a:pt x="3166498" y="1355484"/>
                  </a:cubicBezTo>
                  <a:cubicBezTo>
                    <a:pt x="3166498" y="1355484"/>
                    <a:pt x="3165277" y="1356704"/>
                    <a:pt x="3162835" y="1360366"/>
                  </a:cubicBezTo>
                  <a:cubicBezTo>
                    <a:pt x="3160394" y="1364028"/>
                    <a:pt x="3157953" y="1367691"/>
                    <a:pt x="3156732" y="1364028"/>
                  </a:cubicBezTo>
                  <a:cubicBezTo>
                    <a:pt x="3155511" y="1361587"/>
                    <a:pt x="3154291" y="1362808"/>
                    <a:pt x="3151849" y="1362808"/>
                  </a:cubicBezTo>
                  <a:cubicBezTo>
                    <a:pt x="3149408" y="1362808"/>
                    <a:pt x="3148187" y="1364028"/>
                    <a:pt x="3148187" y="1366470"/>
                  </a:cubicBezTo>
                  <a:cubicBezTo>
                    <a:pt x="3146967" y="1368911"/>
                    <a:pt x="3146967" y="1370132"/>
                    <a:pt x="3145746" y="1370132"/>
                  </a:cubicBezTo>
                  <a:cubicBezTo>
                    <a:pt x="3144525" y="1370132"/>
                    <a:pt x="3143304" y="1370132"/>
                    <a:pt x="3142084" y="1366470"/>
                  </a:cubicBezTo>
                  <a:cubicBezTo>
                    <a:pt x="3140863" y="1362808"/>
                    <a:pt x="3139642" y="1362808"/>
                    <a:pt x="3138421" y="1365249"/>
                  </a:cubicBezTo>
                  <a:cubicBezTo>
                    <a:pt x="3137201" y="1366470"/>
                    <a:pt x="3134760" y="1368911"/>
                    <a:pt x="3133539" y="1371353"/>
                  </a:cubicBezTo>
                  <a:cubicBezTo>
                    <a:pt x="3128656" y="1376235"/>
                    <a:pt x="3128656" y="1372573"/>
                    <a:pt x="3126214" y="1370132"/>
                  </a:cubicBezTo>
                  <a:cubicBezTo>
                    <a:pt x="3124994" y="1368911"/>
                    <a:pt x="3124994" y="1366470"/>
                    <a:pt x="3123773" y="1365249"/>
                  </a:cubicBezTo>
                  <a:cubicBezTo>
                    <a:pt x="3123773" y="1365249"/>
                    <a:pt x="3123773" y="1365249"/>
                    <a:pt x="3123773" y="1365249"/>
                  </a:cubicBezTo>
                  <a:cubicBezTo>
                    <a:pt x="3126214" y="1364028"/>
                    <a:pt x="3128656" y="1365249"/>
                    <a:pt x="3129877" y="1366470"/>
                  </a:cubicBezTo>
                  <a:cubicBezTo>
                    <a:pt x="3131097" y="1366470"/>
                    <a:pt x="3133539" y="1366470"/>
                    <a:pt x="3133539" y="1366470"/>
                  </a:cubicBezTo>
                  <a:cubicBezTo>
                    <a:pt x="3133539" y="1367691"/>
                    <a:pt x="3134760" y="1366470"/>
                    <a:pt x="3135980" y="1365249"/>
                  </a:cubicBezTo>
                  <a:cubicBezTo>
                    <a:pt x="3137201" y="1364028"/>
                    <a:pt x="3138421" y="1362808"/>
                    <a:pt x="3137201" y="1362808"/>
                  </a:cubicBezTo>
                  <a:cubicBezTo>
                    <a:pt x="3133539" y="1362808"/>
                    <a:pt x="3132318" y="1364028"/>
                    <a:pt x="3131097" y="1360366"/>
                  </a:cubicBezTo>
                  <a:cubicBezTo>
                    <a:pt x="3129877" y="1357925"/>
                    <a:pt x="3127435" y="1359146"/>
                    <a:pt x="3124994" y="1359146"/>
                  </a:cubicBezTo>
                  <a:cubicBezTo>
                    <a:pt x="3124994" y="1359146"/>
                    <a:pt x="3123773" y="1360366"/>
                    <a:pt x="3122553" y="1360366"/>
                  </a:cubicBezTo>
                  <a:cubicBezTo>
                    <a:pt x="3122553" y="1360366"/>
                    <a:pt x="3120111" y="1361587"/>
                    <a:pt x="3120111" y="1360366"/>
                  </a:cubicBezTo>
                  <a:cubicBezTo>
                    <a:pt x="3118890" y="1359146"/>
                    <a:pt x="3118890" y="1360366"/>
                    <a:pt x="3117670" y="1359146"/>
                  </a:cubicBezTo>
                  <a:cubicBezTo>
                    <a:pt x="3116449" y="1357925"/>
                    <a:pt x="3117670" y="1356704"/>
                    <a:pt x="3114007" y="1359146"/>
                  </a:cubicBezTo>
                  <a:cubicBezTo>
                    <a:pt x="3111566" y="1360366"/>
                    <a:pt x="3110345" y="1361587"/>
                    <a:pt x="3110345" y="1359146"/>
                  </a:cubicBezTo>
                  <a:cubicBezTo>
                    <a:pt x="3110345" y="1357925"/>
                    <a:pt x="3109125" y="1357925"/>
                    <a:pt x="3109125" y="1357925"/>
                  </a:cubicBezTo>
                  <a:cubicBezTo>
                    <a:pt x="3111566" y="1354263"/>
                    <a:pt x="3114007" y="1350601"/>
                    <a:pt x="3115228" y="1346939"/>
                  </a:cubicBezTo>
                  <a:cubicBezTo>
                    <a:pt x="3116449" y="1343277"/>
                    <a:pt x="3121332" y="1342056"/>
                    <a:pt x="3122553" y="1338394"/>
                  </a:cubicBezTo>
                  <a:cubicBezTo>
                    <a:pt x="3123773" y="1335952"/>
                    <a:pt x="3126214" y="1334732"/>
                    <a:pt x="3128656" y="1333511"/>
                  </a:cubicBezTo>
                  <a:cubicBezTo>
                    <a:pt x="3129877" y="1332290"/>
                    <a:pt x="3131097" y="1332290"/>
                    <a:pt x="3132318" y="1331070"/>
                  </a:cubicBezTo>
                  <a:cubicBezTo>
                    <a:pt x="3133539" y="1329849"/>
                    <a:pt x="3134760" y="1329849"/>
                    <a:pt x="3134760" y="1328628"/>
                  </a:cubicBezTo>
                  <a:cubicBezTo>
                    <a:pt x="3135980" y="1324966"/>
                    <a:pt x="3138421" y="1322525"/>
                    <a:pt x="3140863" y="1321304"/>
                  </a:cubicBezTo>
                  <a:cubicBezTo>
                    <a:pt x="3143304" y="1320083"/>
                    <a:pt x="3144525" y="1318863"/>
                    <a:pt x="3145746" y="1318863"/>
                  </a:cubicBezTo>
                  <a:cubicBezTo>
                    <a:pt x="3146967" y="1318863"/>
                    <a:pt x="3149408" y="1315200"/>
                    <a:pt x="3150628" y="1315200"/>
                  </a:cubicBezTo>
                  <a:cubicBezTo>
                    <a:pt x="3151849" y="1315200"/>
                    <a:pt x="3153070" y="1312759"/>
                    <a:pt x="3153070" y="1310318"/>
                  </a:cubicBezTo>
                  <a:cubicBezTo>
                    <a:pt x="3154291" y="1306655"/>
                    <a:pt x="3154291" y="1304214"/>
                    <a:pt x="3153070" y="1305435"/>
                  </a:cubicBezTo>
                  <a:cubicBezTo>
                    <a:pt x="3148187" y="1310318"/>
                    <a:pt x="3148187" y="1311538"/>
                    <a:pt x="3144525" y="1309097"/>
                  </a:cubicBezTo>
                  <a:cubicBezTo>
                    <a:pt x="3142084" y="1307876"/>
                    <a:pt x="3139642" y="1311538"/>
                    <a:pt x="3135980" y="1312759"/>
                  </a:cubicBezTo>
                  <a:cubicBezTo>
                    <a:pt x="3135980" y="1312759"/>
                    <a:pt x="3134760" y="1315200"/>
                    <a:pt x="3133539" y="1316421"/>
                  </a:cubicBezTo>
                  <a:cubicBezTo>
                    <a:pt x="3132318" y="1316421"/>
                    <a:pt x="3131097" y="1318863"/>
                    <a:pt x="3129877" y="1318863"/>
                  </a:cubicBezTo>
                  <a:cubicBezTo>
                    <a:pt x="3126214" y="1318863"/>
                    <a:pt x="3127435" y="1320083"/>
                    <a:pt x="3126214" y="1320083"/>
                  </a:cubicBezTo>
                  <a:cubicBezTo>
                    <a:pt x="3124994" y="1320083"/>
                    <a:pt x="3124994" y="1318863"/>
                    <a:pt x="3123773" y="1318863"/>
                  </a:cubicBezTo>
                  <a:cubicBezTo>
                    <a:pt x="3123773" y="1318863"/>
                    <a:pt x="3122553" y="1320083"/>
                    <a:pt x="3121332" y="1322525"/>
                  </a:cubicBezTo>
                  <a:cubicBezTo>
                    <a:pt x="3120111" y="1326187"/>
                    <a:pt x="3117670" y="1328628"/>
                    <a:pt x="3116449" y="1326187"/>
                  </a:cubicBezTo>
                  <a:cubicBezTo>
                    <a:pt x="3115228" y="1324966"/>
                    <a:pt x="3114007" y="1326187"/>
                    <a:pt x="3112787" y="1326187"/>
                  </a:cubicBezTo>
                  <a:cubicBezTo>
                    <a:pt x="3109125" y="1326187"/>
                    <a:pt x="3109125" y="1332290"/>
                    <a:pt x="3107904" y="1332290"/>
                  </a:cubicBezTo>
                  <a:cubicBezTo>
                    <a:pt x="3106683" y="1333511"/>
                    <a:pt x="3105463" y="1332290"/>
                    <a:pt x="3105463" y="1329849"/>
                  </a:cubicBezTo>
                  <a:cubicBezTo>
                    <a:pt x="3104242" y="1326187"/>
                    <a:pt x="3103021" y="1328628"/>
                    <a:pt x="3100580" y="1332290"/>
                  </a:cubicBezTo>
                  <a:cubicBezTo>
                    <a:pt x="3100580" y="1331070"/>
                    <a:pt x="3101800" y="1329849"/>
                    <a:pt x="3101800" y="1328628"/>
                  </a:cubicBezTo>
                  <a:cubicBezTo>
                    <a:pt x="3101800" y="1327407"/>
                    <a:pt x="3103021" y="1326187"/>
                    <a:pt x="3103021" y="1326187"/>
                  </a:cubicBezTo>
                  <a:cubicBezTo>
                    <a:pt x="3103021" y="1324966"/>
                    <a:pt x="3104242" y="1324966"/>
                    <a:pt x="3104242" y="1324966"/>
                  </a:cubicBezTo>
                  <a:cubicBezTo>
                    <a:pt x="3104242" y="1323745"/>
                    <a:pt x="3105463" y="1322525"/>
                    <a:pt x="3105463" y="1321304"/>
                  </a:cubicBezTo>
                  <a:cubicBezTo>
                    <a:pt x="3106683" y="1321304"/>
                    <a:pt x="3107904" y="1321304"/>
                    <a:pt x="3109125" y="1321304"/>
                  </a:cubicBezTo>
                  <a:cubicBezTo>
                    <a:pt x="3110345" y="1321304"/>
                    <a:pt x="3111566" y="1320083"/>
                    <a:pt x="3112787" y="1321304"/>
                  </a:cubicBezTo>
                  <a:cubicBezTo>
                    <a:pt x="3112787" y="1321304"/>
                    <a:pt x="3114007" y="1321304"/>
                    <a:pt x="3115228" y="1320083"/>
                  </a:cubicBezTo>
                  <a:cubicBezTo>
                    <a:pt x="3116449" y="1318863"/>
                    <a:pt x="3117670" y="1317642"/>
                    <a:pt x="3116449" y="1317642"/>
                  </a:cubicBezTo>
                  <a:cubicBezTo>
                    <a:pt x="3112787" y="1318863"/>
                    <a:pt x="3112787" y="1320083"/>
                    <a:pt x="3111566" y="1316421"/>
                  </a:cubicBezTo>
                  <a:cubicBezTo>
                    <a:pt x="3110345" y="1315200"/>
                    <a:pt x="3109125" y="1315200"/>
                    <a:pt x="3107904" y="1316421"/>
                  </a:cubicBezTo>
                  <a:cubicBezTo>
                    <a:pt x="3107904" y="1316421"/>
                    <a:pt x="3107904" y="1315200"/>
                    <a:pt x="3107904" y="1315200"/>
                  </a:cubicBezTo>
                  <a:cubicBezTo>
                    <a:pt x="3106683" y="1311538"/>
                    <a:pt x="3105463" y="1310318"/>
                    <a:pt x="3105463" y="1312759"/>
                  </a:cubicBezTo>
                  <a:cubicBezTo>
                    <a:pt x="3105463" y="1315200"/>
                    <a:pt x="3105463" y="1317642"/>
                    <a:pt x="3105463" y="1318863"/>
                  </a:cubicBezTo>
                  <a:cubicBezTo>
                    <a:pt x="3105463" y="1318863"/>
                    <a:pt x="3105463" y="1318863"/>
                    <a:pt x="3105463" y="1318863"/>
                  </a:cubicBezTo>
                  <a:cubicBezTo>
                    <a:pt x="3105463" y="1318863"/>
                    <a:pt x="3104242" y="1320083"/>
                    <a:pt x="3103021" y="1318863"/>
                  </a:cubicBezTo>
                  <a:cubicBezTo>
                    <a:pt x="3101800" y="1317642"/>
                    <a:pt x="3101800" y="1318863"/>
                    <a:pt x="3100580" y="1318863"/>
                  </a:cubicBezTo>
                  <a:cubicBezTo>
                    <a:pt x="3099359" y="1317642"/>
                    <a:pt x="3100580" y="1316421"/>
                    <a:pt x="3096918" y="1320083"/>
                  </a:cubicBezTo>
                  <a:cubicBezTo>
                    <a:pt x="3095697" y="1321304"/>
                    <a:pt x="3094476" y="1322525"/>
                    <a:pt x="3093256" y="1321304"/>
                  </a:cubicBezTo>
                  <a:cubicBezTo>
                    <a:pt x="3093256" y="1320083"/>
                    <a:pt x="3093256" y="1320083"/>
                    <a:pt x="3092035" y="1320083"/>
                  </a:cubicBezTo>
                  <a:cubicBezTo>
                    <a:pt x="3093256" y="1318863"/>
                    <a:pt x="3094476" y="1316421"/>
                    <a:pt x="3095697" y="1315200"/>
                  </a:cubicBezTo>
                  <a:cubicBezTo>
                    <a:pt x="3095697" y="1315200"/>
                    <a:pt x="3095697" y="1313980"/>
                    <a:pt x="3096918" y="1313980"/>
                  </a:cubicBezTo>
                  <a:cubicBezTo>
                    <a:pt x="3098138" y="1313980"/>
                    <a:pt x="3099359" y="1312759"/>
                    <a:pt x="3100580" y="1313980"/>
                  </a:cubicBezTo>
                  <a:cubicBezTo>
                    <a:pt x="3100580" y="1315200"/>
                    <a:pt x="3101800" y="1313980"/>
                    <a:pt x="3103021" y="1312759"/>
                  </a:cubicBezTo>
                  <a:cubicBezTo>
                    <a:pt x="3104242" y="1311538"/>
                    <a:pt x="3104242" y="1310318"/>
                    <a:pt x="3104242" y="1310318"/>
                  </a:cubicBezTo>
                  <a:cubicBezTo>
                    <a:pt x="3105463" y="1310318"/>
                    <a:pt x="3106683" y="1309097"/>
                    <a:pt x="3107904" y="1309097"/>
                  </a:cubicBezTo>
                  <a:cubicBezTo>
                    <a:pt x="3110345" y="1309097"/>
                    <a:pt x="3112787" y="1307876"/>
                    <a:pt x="3112787" y="1306655"/>
                  </a:cubicBezTo>
                  <a:cubicBezTo>
                    <a:pt x="3116449" y="1302993"/>
                    <a:pt x="3120111" y="1302993"/>
                    <a:pt x="3122553" y="1302993"/>
                  </a:cubicBezTo>
                  <a:cubicBezTo>
                    <a:pt x="3123773" y="1302993"/>
                    <a:pt x="3126214" y="1301773"/>
                    <a:pt x="3126214" y="1301773"/>
                  </a:cubicBezTo>
                  <a:cubicBezTo>
                    <a:pt x="3126214" y="1301773"/>
                    <a:pt x="3127435" y="1300552"/>
                    <a:pt x="3128656" y="1299331"/>
                  </a:cubicBezTo>
                  <a:cubicBezTo>
                    <a:pt x="3129877" y="1296890"/>
                    <a:pt x="3131097" y="1295669"/>
                    <a:pt x="3129877" y="1295669"/>
                  </a:cubicBezTo>
                  <a:cubicBezTo>
                    <a:pt x="3126214" y="1296890"/>
                    <a:pt x="3124994" y="1298111"/>
                    <a:pt x="3122553" y="1295669"/>
                  </a:cubicBezTo>
                  <a:cubicBezTo>
                    <a:pt x="3121332" y="1293228"/>
                    <a:pt x="3118890" y="1295669"/>
                    <a:pt x="3116449" y="1295669"/>
                  </a:cubicBezTo>
                  <a:cubicBezTo>
                    <a:pt x="3116449" y="1295669"/>
                    <a:pt x="3115228" y="1296890"/>
                    <a:pt x="3114007" y="1296890"/>
                  </a:cubicBezTo>
                  <a:cubicBezTo>
                    <a:pt x="3112787" y="1296890"/>
                    <a:pt x="3111566" y="1298111"/>
                    <a:pt x="3111566" y="1298111"/>
                  </a:cubicBezTo>
                  <a:cubicBezTo>
                    <a:pt x="3109125" y="1296890"/>
                    <a:pt x="3110345" y="1298111"/>
                    <a:pt x="3109125" y="1298111"/>
                  </a:cubicBezTo>
                  <a:cubicBezTo>
                    <a:pt x="3107904" y="1298111"/>
                    <a:pt x="3107904" y="1296890"/>
                    <a:pt x="3107904" y="1296890"/>
                  </a:cubicBezTo>
                  <a:cubicBezTo>
                    <a:pt x="3107904" y="1296890"/>
                    <a:pt x="3106683" y="1296890"/>
                    <a:pt x="3105463" y="1299331"/>
                  </a:cubicBezTo>
                  <a:cubicBezTo>
                    <a:pt x="3104242" y="1301773"/>
                    <a:pt x="3101800" y="1302993"/>
                    <a:pt x="3101800" y="1300552"/>
                  </a:cubicBezTo>
                  <a:cubicBezTo>
                    <a:pt x="3101800" y="1299331"/>
                    <a:pt x="3100580" y="1299331"/>
                    <a:pt x="3099359" y="1299331"/>
                  </a:cubicBezTo>
                  <a:cubicBezTo>
                    <a:pt x="3096918" y="1298111"/>
                    <a:pt x="3095697" y="1302993"/>
                    <a:pt x="3094476" y="1302993"/>
                  </a:cubicBezTo>
                  <a:cubicBezTo>
                    <a:pt x="3093256" y="1302993"/>
                    <a:pt x="3093256" y="1302993"/>
                    <a:pt x="3093256" y="1300552"/>
                  </a:cubicBezTo>
                  <a:cubicBezTo>
                    <a:pt x="3093256" y="1296890"/>
                    <a:pt x="3089593" y="1300552"/>
                    <a:pt x="3088373" y="1301773"/>
                  </a:cubicBezTo>
                  <a:cubicBezTo>
                    <a:pt x="3084711" y="1304214"/>
                    <a:pt x="3084711" y="1302993"/>
                    <a:pt x="3084711" y="1300552"/>
                  </a:cubicBezTo>
                  <a:cubicBezTo>
                    <a:pt x="3083490" y="1298111"/>
                    <a:pt x="3083490" y="1294448"/>
                    <a:pt x="3081049" y="1299331"/>
                  </a:cubicBezTo>
                  <a:cubicBezTo>
                    <a:pt x="3079828" y="1301773"/>
                    <a:pt x="3078607" y="1301773"/>
                    <a:pt x="3078607" y="1301773"/>
                  </a:cubicBezTo>
                  <a:cubicBezTo>
                    <a:pt x="3076166" y="1299331"/>
                    <a:pt x="3076166" y="1304214"/>
                    <a:pt x="3076166" y="1304214"/>
                  </a:cubicBezTo>
                  <a:cubicBezTo>
                    <a:pt x="3074945" y="1302993"/>
                    <a:pt x="3073724" y="1302993"/>
                    <a:pt x="3072504" y="1302993"/>
                  </a:cubicBezTo>
                  <a:cubicBezTo>
                    <a:pt x="3072504" y="1302993"/>
                    <a:pt x="3073724" y="1301773"/>
                    <a:pt x="3073724" y="1301773"/>
                  </a:cubicBezTo>
                  <a:cubicBezTo>
                    <a:pt x="3074945" y="1300552"/>
                    <a:pt x="3076166" y="1298111"/>
                    <a:pt x="3077386" y="1296890"/>
                  </a:cubicBezTo>
                  <a:cubicBezTo>
                    <a:pt x="3078607" y="1294448"/>
                    <a:pt x="3082269" y="1295669"/>
                    <a:pt x="3083490" y="1293228"/>
                  </a:cubicBezTo>
                  <a:cubicBezTo>
                    <a:pt x="3084711" y="1292007"/>
                    <a:pt x="3085931" y="1292007"/>
                    <a:pt x="3088373" y="1292007"/>
                  </a:cubicBezTo>
                  <a:cubicBezTo>
                    <a:pt x="3090814" y="1292007"/>
                    <a:pt x="3092035" y="1292007"/>
                    <a:pt x="3093256" y="1290786"/>
                  </a:cubicBezTo>
                  <a:cubicBezTo>
                    <a:pt x="3096918" y="1287124"/>
                    <a:pt x="3100580" y="1289566"/>
                    <a:pt x="3101800" y="1289566"/>
                  </a:cubicBezTo>
                  <a:cubicBezTo>
                    <a:pt x="3103021" y="1289566"/>
                    <a:pt x="3105463" y="1289566"/>
                    <a:pt x="3105463" y="1289566"/>
                  </a:cubicBezTo>
                  <a:cubicBezTo>
                    <a:pt x="3105463" y="1290786"/>
                    <a:pt x="3106683" y="1289566"/>
                    <a:pt x="3107904" y="1288345"/>
                  </a:cubicBezTo>
                  <a:cubicBezTo>
                    <a:pt x="3109125" y="1287124"/>
                    <a:pt x="3110345" y="1284683"/>
                    <a:pt x="3109125" y="1285904"/>
                  </a:cubicBezTo>
                  <a:cubicBezTo>
                    <a:pt x="3105463" y="1285904"/>
                    <a:pt x="3105463" y="1287124"/>
                    <a:pt x="3103021" y="1283462"/>
                  </a:cubicBezTo>
                  <a:cubicBezTo>
                    <a:pt x="3101800" y="1281021"/>
                    <a:pt x="3099359" y="1282241"/>
                    <a:pt x="3096918" y="1282241"/>
                  </a:cubicBezTo>
                  <a:cubicBezTo>
                    <a:pt x="3096918" y="1282241"/>
                    <a:pt x="3095697" y="1283462"/>
                    <a:pt x="3094476" y="1283462"/>
                  </a:cubicBezTo>
                  <a:cubicBezTo>
                    <a:pt x="3094476" y="1283462"/>
                    <a:pt x="3093256" y="1284683"/>
                    <a:pt x="3092035" y="1283462"/>
                  </a:cubicBezTo>
                  <a:cubicBezTo>
                    <a:pt x="3089593" y="1282241"/>
                    <a:pt x="3090814" y="1283462"/>
                    <a:pt x="3089593" y="1282241"/>
                  </a:cubicBezTo>
                  <a:cubicBezTo>
                    <a:pt x="3088373" y="1281021"/>
                    <a:pt x="3089593" y="1279800"/>
                    <a:pt x="3085931" y="1282241"/>
                  </a:cubicBezTo>
                  <a:cubicBezTo>
                    <a:pt x="3084711" y="1283462"/>
                    <a:pt x="3082269" y="1284683"/>
                    <a:pt x="3082269" y="1282241"/>
                  </a:cubicBezTo>
                  <a:cubicBezTo>
                    <a:pt x="3082269" y="1281021"/>
                    <a:pt x="3081049" y="1281021"/>
                    <a:pt x="3079828" y="1279800"/>
                  </a:cubicBezTo>
                  <a:cubicBezTo>
                    <a:pt x="3079828" y="1279800"/>
                    <a:pt x="3079828" y="1279800"/>
                    <a:pt x="3079828" y="1279800"/>
                  </a:cubicBezTo>
                  <a:cubicBezTo>
                    <a:pt x="3079828" y="1279800"/>
                    <a:pt x="3081049" y="1279800"/>
                    <a:pt x="3081049" y="1278579"/>
                  </a:cubicBezTo>
                  <a:cubicBezTo>
                    <a:pt x="3083490" y="1277359"/>
                    <a:pt x="3085931" y="1278579"/>
                    <a:pt x="3088373" y="1277359"/>
                  </a:cubicBezTo>
                  <a:cubicBezTo>
                    <a:pt x="3090814" y="1276138"/>
                    <a:pt x="3095697" y="1279800"/>
                    <a:pt x="3098138" y="1279800"/>
                  </a:cubicBezTo>
                  <a:cubicBezTo>
                    <a:pt x="3103021" y="1278579"/>
                    <a:pt x="3105463" y="1281021"/>
                    <a:pt x="3106683" y="1282241"/>
                  </a:cubicBezTo>
                  <a:cubicBezTo>
                    <a:pt x="3107904" y="1283462"/>
                    <a:pt x="3110345" y="1283462"/>
                    <a:pt x="3110345" y="1283462"/>
                  </a:cubicBezTo>
                  <a:cubicBezTo>
                    <a:pt x="3110345" y="1284683"/>
                    <a:pt x="3111566" y="1283462"/>
                    <a:pt x="3114007" y="1283462"/>
                  </a:cubicBezTo>
                  <a:cubicBezTo>
                    <a:pt x="3116449" y="1282241"/>
                    <a:pt x="3117670" y="1282241"/>
                    <a:pt x="3116449" y="1281021"/>
                  </a:cubicBezTo>
                  <a:cubicBezTo>
                    <a:pt x="3112787" y="1279800"/>
                    <a:pt x="3111566" y="1281021"/>
                    <a:pt x="3111566" y="1277359"/>
                  </a:cubicBezTo>
                  <a:cubicBezTo>
                    <a:pt x="3111566" y="1274917"/>
                    <a:pt x="3107904" y="1274917"/>
                    <a:pt x="3106683" y="1273697"/>
                  </a:cubicBezTo>
                  <a:cubicBezTo>
                    <a:pt x="3106683" y="1273697"/>
                    <a:pt x="3104242" y="1273697"/>
                    <a:pt x="3104242" y="1273697"/>
                  </a:cubicBezTo>
                  <a:cubicBezTo>
                    <a:pt x="3104242" y="1273697"/>
                    <a:pt x="3101800" y="1273697"/>
                    <a:pt x="3101800" y="1272476"/>
                  </a:cubicBezTo>
                  <a:cubicBezTo>
                    <a:pt x="3100580" y="1270034"/>
                    <a:pt x="3100580" y="1271255"/>
                    <a:pt x="3099359" y="1270034"/>
                  </a:cubicBezTo>
                  <a:cubicBezTo>
                    <a:pt x="3099359" y="1270034"/>
                    <a:pt x="3099359" y="1270034"/>
                    <a:pt x="3099359" y="1270034"/>
                  </a:cubicBezTo>
                  <a:cubicBezTo>
                    <a:pt x="3099359" y="1270034"/>
                    <a:pt x="3099359" y="1270034"/>
                    <a:pt x="3099359" y="1270034"/>
                  </a:cubicBezTo>
                  <a:cubicBezTo>
                    <a:pt x="3099359" y="1270034"/>
                    <a:pt x="3099359" y="1270034"/>
                    <a:pt x="3099359" y="1270034"/>
                  </a:cubicBezTo>
                  <a:cubicBezTo>
                    <a:pt x="3099359" y="1270034"/>
                    <a:pt x="3099359" y="1270034"/>
                    <a:pt x="3099359" y="1270034"/>
                  </a:cubicBezTo>
                  <a:cubicBezTo>
                    <a:pt x="3098138" y="1268814"/>
                    <a:pt x="3096918" y="1268814"/>
                    <a:pt x="3094476" y="1267593"/>
                  </a:cubicBezTo>
                  <a:cubicBezTo>
                    <a:pt x="3094476" y="1267593"/>
                    <a:pt x="3093256" y="1267593"/>
                    <a:pt x="3092035" y="1267593"/>
                  </a:cubicBezTo>
                  <a:cubicBezTo>
                    <a:pt x="3092035" y="1267593"/>
                    <a:pt x="3090814" y="1267593"/>
                    <a:pt x="3089593" y="1267593"/>
                  </a:cubicBezTo>
                  <a:cubicBezTo>
                    <a:pt x="3089593" y="1267593"/>
                    <a:pt x="3089593" y="1267593"/>
                    <a:pt x="3089593" y="1267593"/>
                  </a:cubicBezTo>
                  <a:cubicBezTo>
                    <a:pt x="3089593" y="1267593"/>
                    <a:pt x="3089593" y="1267593"/>
                    <a:pt x="3089593" y="1267593"/>
                  </a:cubicBezTo>
                  <a:cubicBezTo>
                    <a:pt x="3089593" y="1267593"/>
                    <a:pt x="3089593" y="1266372"/>
                    <a:pt x="3088373" y="1266372"/>
                  </a:cubicBezTo>
                  <a:cubicBezTo>
                    <a:pt x="3088373" y="1266372"/>
                    <a:pt x="3089593" y="1266372"/>
                    <a:pt x="3089593" y="1265152"/>
                  </a:cubicBezTo>
                  <a:cubicBezTo>
                    <a:pt x="3092035" y="1263931"/>
                    <a:pt x="3093256" y="1262710"/>
                    <a:pt x="3094476" y="1261490"/>
                  </a:cubicBezTo>
                  <a:cubicBezTo>
                    <a:pt x="3096918" y="1260269"/>
                    <a:pt x="3099359" y="1261490"/>
                    <a:pt x="3101800" y="1260269"/>
                  </a:cubicBezTo>
                  <a:cubicBezTo>
                    <a:pt x="3103021" y="1259048"/>
                    <a:pt x="3105463" y="1260269"/>
                    <a:pt x="3106683" y="1260269"/>
                  </a:cubicBezTo>
                  <a:cubicBezTo>
                    <a:pt x="3109125" y="1260269"/>
                    <a:pt x="3110345" y="1261490"/>
                    <a:pt x="3111566" y="1260269"/>
                  </a:cubicBezTo>
                  <a:cubicBezTo>
                    <a:pt x="3116449" y="1257827"/>
                    <a:pt x="3118890" y="1260269"/>
                    <a:pt x="3120111" y="1260269"/>
                  </a:cubicBezTo>
                  <a:cubicBezTo>
                    <a:pt x="3121332" y="1261490"/>
                    <a:pt x="3123773" y="1260269"/>
                    <a:pt x="3123773" y="1261490"/>
                  </a:cubicBezTo>
                  <a:cubicBezTo>
                    <a:pt x="3123773" y="1262710"/>
                    <a:pt x="3124994" y="1261490"/>
                    <a:pt x="3127435" y="1260269"/>
                  </a:cubicBezTo>
                  <a:cubicBezTo>
                    <a:pt x="3129877" y="1259048"/>
                    <a:pt x="3129877" y="1257827"/>
                    <a:pt x="3128656" y="1257827"/>
                  </a:cubicBezTo>
                  <a:cubicBezTo>
                    <a:pt x="3124994" y="1257827"/>
                    <a:pt x="3123773" y="1259048"/>
                    <a:pt x="3122553" y="1255386"/>
                  </a:cubicBezTo>
                  <a:cubicBezTo>
                    <a:pt x="3121332" y="1252945"/>
                    <a:pt x="3118890" y="1254165"/>
                    <a:pt x="3116449" y="1252945"/>
                  </a:cubicBezTo>
                  <a:cubicBezTo>
                    <a:pt x="3116449" y="1252945"/>
                    <a:pt x="3114007" y="1254165"/>
                    <a:pt x="3114007" y="1254165"/>
                  </a:cubicBezTo>
                  <a:cubicBezTo>
                    <a:pt x="3114007" y="1254165"/>
                    <a:pt x="3111566" y="1254165"/>
                    <a:pt x="3111566" y="1254165"/>
                  </a:cubicBezTo>
                  <a:cubicBezTo>
                    <a:pt x="3110345" y="1251724"/>
                    <a:pt x="3110345" y="1252945"/>
                    <a:pt x="3109125" y="1252945"/>
                  </a:cubicBezTo>
                  <a:cubicBezTo>
                    <a:pt x="3107904" y="1251724"/>
                    <a:pt x="3109125" y="1251724"/>
                    <a:pt x="3107904" y="1251724"/>
                  </a:cubicBezTo>
                  <a:cubicBezTo>
                    <a:pt x="3107904" y="1251724"/>
                    <a:pt x="3106683" y="1251724"/>
                    <a:pt x="3105463" y="1252945"/>
                  </a:cubicBezTo>
                  <a:cubicBezTo>
                    <a:pt x="3103021" y="1254165"/>
                    <a:pt x="3101800" y="1255386"/>
                    <a:pt x="3101800" y="1252945"/>
                  </a:cubicBezTo>
                  <a:cubicBezTo>
                    <a:pt x="3101800" y="1251724"/>
                    <a:pt x="3100580" y="1251724"/>
                    <a:pt x="3099359" y="1250503"/>
                  </a:cubicBezTo>
                  <a:cubicBezTo>
                    <a:pt x="3096918" y="1249283"/>
                    <a:pt x="3095697" y="1251724"/>
                    <a:pt x="3094476" y="1251724"/>
                  </a:cubicBezTo>
                  <a:cubicBezTo>
                    <a:pt x="3094476" y="1251724"/>
                    <a:pt x="3093256" y="1251724"/>
                    <a:pt x="3093256" y="1250503"/>
                  </a:cubicBezTo>
                  <a:cubicBezTo>
                    <a:pt x="3094476" y="1249283"/>
                    <a:pt x="3095697" y="1249283"/>
                    <a:pt x="3095697" y="1248062"/>
                  </a:cubicBezTo>
                  <a:cubicBezTo>
                    <a:pt x="3098138" y="1246841"/>
                    <a:pt x="3100580" y="1248062"/>
                    <a:pt x="3103021" y="1246841"/>
                  </a:cubicBezTo>
                  <a:cubicBezTo>
                    <a:pt x="3105463" y="1245620"/>
                    <a:pt x="3111566" y="1249283"/>
                    <a:pt x="3114007" y="1248062"/>
                  </a:cubicBezTo>
                  <a:cubicBezTo>
                    <a:pt x="3118890" y="1245620"/>
                    <a:pt x="3122553" y="1248062"/>
                    <a:pt x="3123773" y="1249283"/>
                  </a:cubicBezTo>
                  <a:cubicBezTo>
                    <a:pt x="3124994" y="1250503"/>
                    <a:pt x="3127435" y="1249283"/>
                    <a:pt x="3127435" y="1250503"/>
                  </a:cubicBezTo>
                  <a:cubicBezTo>
                    <a:pt x="3127435" y="1251724"/>
                    <a:pt x="3128656" y="1250503"/>
                    <a:pt x="3131097" y="1249283"/>
                  </a:cubicBezTo>
                  <a:cubicBezTo>
                    <a:pt x="3133539" y="1248062"/>
                    <a:pt x="3134760" y="1246841"/>
                    <a:pt x="3133539" y="1246841"/>
                  </a:cubicBezTo>
                  <a:cubicBezTo>
                    <a:pt x="3128656" y="1246841"/>
                    <a:pt x="3128656" y="1246841"/>
                    <a:pt x="3127435" y="1243179"/>
                  </a:cubicBezTo>
                  <a:cubicBezTo>
                    <a:pt x="3127435" y="1240738"/>
                    <a:pt x="3123773" y="1241958"/>
                    <a:pt x="3121332" y="1239517"/>
                  </a:cubicBezTo>
                  <a:cubicBezTo>
                    <a:pt x="3121332" y="1239517"/>
                    <a:pt x="3118890" y="1240738"/>
                    <a:pt x="3118890" y="1239517"/>
                  </a:cubicBezTo>
                  <a:cubicBezTo>
                    <a:pt x="3118890" y="1239517"/>
                    <a:pt x="3116449" y="1239517"/>
                    <a:pt x="3115228" y="1239517"/>
                  </a:cubicBezTo>
                  <a:cubicBezTo>
                    <a:pt x="3114007" y="1237076"/>
                    <a:pt x="3114007" y="1238296"/>
                    <a:pt x="3112787" y="1238296"/>
                  </a:cubicBezTo>
                  <a:cubicBezTo>
                    <a:pt x="3111566" y="1237076"/>
                    <a:pt x="3114007" y="1235855"/>
                    <a:pt x="3109125" y="1237076"/>
                  </a:cubicBezTo>
                  <a:cubicBezTo>
                    <a:pt x="3106683" y="1238296"/>
                    <a:pt x="3104242" y="1239517"/>
                    <a:pt x="3105463" y="1237076"/>
                  </a:cubicBezTo>
                  <a:cubicBezTo>
                    <a:pt x="3105463" y="1235855"/>
                    <a:pt x="3104242" y="1235855"/>
                    <a:pt x="3103021" y="1234634"/>
                  </a:cubicBezTo>
                  <a:cubicBezTo>
                    <a:pt x="3100580" y="1232193"/>
                    <a:pt x="3099359" y="1235855"/>
                    <a:pt x="3098138" y="1235855"/>
                  </a:cubicBezTo>
                  <a:cubicBezTo>
                    <a:pt x="3096918" y="1235855"/>
                    <a:pt x="3096918" y="1234634"/>
                    <a:pt x="3096918" y="1233413"/>
                  </a:cubicBezTo>
                  <a:cubicBezTo>
                    <a:pt x="3098138" y="1229751"/>
                    <a:pt x="3093256" y="1232193"/>
                    <a:pt x="3092035" y="1233413"/>
                  </a:cubicBezTo>
                  <a:cubicBezTo>
                    <a:pt x="3088373" y="1234634"/>
                    <a:pt x="3088373" y="1232193"/>
                    <a:pt x="3088373" y="1230972"/>
                  </a:cubicBezTo>
                  <a:cubicBezTo>
                    <a:pt x="3088373" y="1228531"/>
                    <a:pt x="3088373" y="1224869"/>
                    <a:pt x="3084711" y="1228531"/>
                  </a:cubicBezTo>
                  <a:cubicBezTo>
                    <a:pt x="3082269" y="1229751"/>
                    <a:pt x="3082269" y="1229751"/>
                    <a:pt x="3081049" y="1229751"/>
                  </a:cubicBezTo>
                  <a:cubicBezTo>
                    <a:pt x="3081049" y="1228531"/>
                    <a:pt x="3081049" y="1228531"/>
                    <a:pt x="3079828" y="1228531"/>
                  </a:cubicBezTo>
                  <a:cubicBezTo>
                    <a:pt x="3081049" y="1227310"/>
                    <a:pt x="3082269" y="1227310"/>
                    <a:pt x="3083490" y="1227310"/>
                  </a:cubicBezTo>
                  <a:cubicBezTo>
                    <a:pt x="3084711" y="1227310"/>
                    <a:pt x="3085931" y="1226089"/>
                    <a:pt x="3085931" y="1226089"/>
                  </a:cubicBezTo>
                  <a:cubicBezTo>
                    <a:pt x="3085931" y="1226089"/>
                    <a:pt x="3087152" y="1224869"/>
                    <a:pt x="3088373" y="1224869"/>
                  </a:cubicBezTo>
                  <a:cubicBezTo>
                    <a:pt x="3089593" y="1223648"/>
                    <a:pt x="3089593" y="1222427"/>
                    <a:pt x="3089593" y="1223648"/>
                  </a:cubicBezTo>
                  <a:cubicBezTo>
                    <a:pt x="3087152" y="1226089"/>
                    <a:pt x="3085931" y="1226089"/>
                    <a:pt x="3085931" y="1224869"/>
                  </a:cubicBezTo>
                  <a:cubicBezTo>
                    <a:pt x="3085931" y="1223648"/>
                    <a:pt x="3083490" y="1226089"/>
                    <a:pt x="3082269" y="1226089"/>
                  </a:cubicBezTo>
                  <a:cubicBezTo>
                    <a:pt x="3082269" y="1226089"/>
                    <a:pt x="3081049" y="1227310"/>
                    <a:pt x="3081049" y="1227310"/>
                  </a:cubicBezTo>
                  <a:cubicBezTo>
                    <a:pt x="3081049" y="1227310"/>
                    <a:pt x="3079828" y="1228531"/>
                    <a:pt x="3078607" y="1228531"/>
                  </a:cubicBezTo>
                  <a:cubicBezTo>
                    <a:pt x="3077386" y="1228531"/>
                    <a:pt x="3077386" y="1228531"/>
                    <a:pt x="3077386" y="1228531"/>
                  </a:cubicBezTo>
                  <a:cubicBezTo>
                    <a:pt x="3076166" y="1228531"/>
                    <a:pt x="3077386" y="1227310"/>
                    <a:pt x="3076166" y="1228531"/>
                  </a:cubicBezTo>
                  <a:cubicBezTo>
                    <a:pt x="3074945" y="1228531"/>
                    <a:pt x="3073724" y="1228531"/>
                    <a:pt x="3072504" y="1229751"/>
                  </a:cubicBezTo>
                  <a:cubicBezTo>
                    <a:pt x="3072504" y="1229751"/>
                    <a:pt x="3071283" y="1229751"/>
                    <a:pt x="3071283" y="1229751"/>
                  </a:cubicBezTo>
                  <a:cubicBezTo>
                    <a:pt x="3071283" y="1229751"/>
                    <a:pt x="3071283" y="1229751"/>
                    <a:pt x="3071283" y="1229751"/>
                  </a:cubicBezTo>
                  <a:cubicBezTo>
                    <a:pt x="3070062" y="1229751"/>
                    <a:pt x="3068842" y="1230972"/>
                    <a:pt x="3068842" y="1230972"/>
                  </a:cubicBezTo>
                  <a:cubicBezTo>
                    <a:pt x="3067621" y="1230972"/>
                    <a:pt x="3067621" y="1230972"/>
                    <a:pt x="3067621" y="1230972"/>
                  </a:cubicBezTo>
                  <a:cubicBezTo>
                    <a:pt x="3067621" y="1230972"/>
                    <a:pt x="3067621" y="1230972"/>
                    <a:pt x="3067621" y="1230972"/>
                  </a:cubicBezTo>
                  <a:cubicBezTo>
                    <a:pt x="3070062" y="1229751"/>
                    <a:pt x="3071283" y="1227310"/>
                    <a:pt x="3072504" y="1226089"/>
                  </a:cubicBezTo>
                  <a:cubicBezTo>
                    <a:pt x="3073724" y="1224869"/>
                    <a:pt x="3077386" y="1224869"/>
                    <a:pt x="3078607" y="1222427"/>
                  </a:cubicBezTo>
                  <a:cubicBezTo>
                    <a:pt x="3079828" y="1221206"/>
                    <a:pt x="3085931" y="1222427"/>
                    <a:pt x="3088373" y="1219986"/>
                  </a:cubicBezTo>
                  <a:cubicBezTo>
                    <a:pt x="3092035" y="1217544"/>
                    <a:pt x="3095697" y="1218765"/>
                    <a:pt x="3096918" y="1218765"/>
                  </a:cubicBezTo>
                  <a:cubicBezTo>
                    <a:pt x="3098138" y="1218765"/>
                    <a:pt x="3100580" y="1218765"/>
                    <a:pt x="3100580" y="1218765"/>
                  </a:cubicBezTo>
                  <a:cubicBezTo>
                    <a:pt x="3100580" y="1218765"/>
                    <a:pt x="3101800" y="1218765"/>
                    <a:pt x="3103021" y="1217544"/>
                  </a:cubicBezTo>
                  <a:cubicBezTo>
                    <a:pt x="3104242" y="1216324"/>
                    <a:pt x="3105463" y="1215103"/>
                    <a:pt x="3104242" y="1215103"/>
                  </a:cubicBezTo>
                  <a:cubicBezTo>
                    <a:pt x="3100580" y="1215103"/>
                    <a:pt x="3100580" y="1216324"/>
                    <a:pt x="3098138" y="1213882"/>
                  </a:cubicBezTo>
                  <a:cubicBezTo>
                    <a:pt x="3096918" y="1211441"/>
                    <a:pt x="3094476" y="1213882"/>
                    <a:pt x="3092035" y="1212662"/>
                  </a:cubicBezTo>
                  <a:cubicBezTo>
                    <a:pt x="3092035" y="1212662"/>
                    <a:pt x="3090814" y="1213882"/>
                    <a:pt x="3089593" y="1213882"/>
                  </a:cubicBezTo>
                  <a:cubicBezTo>
                    <a:pt x="3089593" y="1213882"/>
                    <a:pt x="3087152" y="1215103"/>
                    <a:pt x="3087152" y="1213882"/>
                  </a:cubicBezTo>
                  <a:cubicBezTo>
                    <a:pt x="3084711" y="1212662"/>
                    <a:pt x="3085931" y="1213882"/>
                    <a:pt x="3084711" y="1212662"/>
                  </a:cubicBezTo>
                  <a:cubicBezTo>
                    <a:pt x="3083490" y="1211441"/>
                    <a:pt x="3084711" y="1210220"/>
                    <a:pt x="3081049" y="1212662"/>
                  </a:cubicBezTo>
                  <a:cubicBezTo>
                    <a:pt x="3079828" y="1213882"/>
                    <a:pt x="3077386" y="1215103"/>
                    <a:pt x="3077386" y="1212662"/>
                  </a:cubicBezTo>
                  <a:cubicBezTo>
                    <a:pt x="3077386" y="1211441"/>
                    <a:pt x="3076166" y="1211441"/>
                    <a:pt x="3074945" y="1211441"/>
                  </a:cubicBezTo>
                  <a:cubicBezTo>
                    <a:pt x="3074945" y="1211441"/>
                    <a:pt x="3074945" y="1211441"/>
                    <a:pt x="3073724" y="1211441"/>
                  </a:cubicBezTo>
                  <a:cubicBezTo>
                    <a:pt x="3074945" y="1210220"/>
                    <a:pt x="3077386" y="1208999"/>
                    <a:pt x="3078607" y="1207779"/>
                  </a:cubicBezTo>
                  <a:cubicBezTo>
                    <a:pt x="3079828" y="1206558"/>
                    <a:pt x="3083490" y="1206558"/>
                    <a:pt x="3084711" y="1205337"/>
                  </a:cubicBezTo>
                  <a:cubicBezTo>
                    <a:pt x="3085931" y="1204117"/>
                    <a:pt x="3087152" y="1204117"/>
                    <a:pt x="3089593" y="1205337"/>
                  </a:cubicBezTo>
                  <a:cubicBezTo>
                    <a:pt x="3092035" y="1205337"/>
                    <a:pt x="3093256" y="1205337"/>
                    <a:pt x="3094476" y="1205337"/>
                  </a:cubicBezTo>
                  <a:cubicBezTo>
                    <a:pt x="3098138" y="1202896"/>
                    <a:pt x="3101800" y="1204117"/>
                    <a:pt x="3103021" y="1204117"/>
                  </a:cubicBezTo>
                  <a:cubicBezTo>
                    <a:pt x="3104242" y="1204117"/>
                    <a:pt x="3106683" y="1204117"/>
                    <a:pt x="3106683" y="1204117"/>
                  </a:cubicBezTo>
                  <a:cubicBezTo>
                    <a:pt x="3106683" y="1204117"/>
                    <a:pt x="3107904" y="1204117"/>
                    <a:pt x="3109125" y="1202896"/>
                  </a:cubicBezTo>
                  <a:cubicBezTo>
                    <a:pt x="3110345" y="1201675"/>
                    <a:pt x="3111566" y="1200455"/>
                    <a:pt x="3110345" y="1200455"/>
                  </a:cubicBezTo>
                  <a:cubicBezTo>
                    <a:pt x="3106683" y="1200455"/>
                    <a:pt x="3105463" y="1201675"/>
                    <a:pt x="3104242" y="1199234"/>
                  </a:cubicBezTo>
                  <a:cubicBezTo>
                    <a:pt x="3103021" y="1196792"/>
                    <a:pt x="3100580" y="1198013"/>
                    <a:pt x="3098138" y="1198013"/>
                  </a:cubicBezTo>
                  <a:cubicBezTo>
                    <a:pt x="3098138" y="1198013"/>
                    <a:pt x="3096918" y="1199234"/>
                    <a:pt x="3095697" y="1199234"/>
                  </a:cubicBezTo>
                  <a:cubicBezTo>
                    <a:pt x="3095697" y="1199234"/>
                    <a:pt x="3093256" y="1200455"/>
                    <a:pt x="3093256" y="1199234"/>
                  </a:cubicBezTo>
                  <a:cubicBezTo>
                    <a:pt x="3092035" y="1198013"/>
                    <a:pt x="3092035" y="1199234"/>
                    <a:pt x="3090814" y="1198013"/>
                  </a:cubicBezTo>
                  <a:cubicBezTo>
                    <a:pt x="3089593" y="1198013"/>
                    <a:pt x="3089593" y="1196792"/>
                    <a:pt x="3089593" y="1196792"/>
                  </a:cubicBezTo>
                  <a:cubicBezTo>
                    <a:pt x="3089593" y="1196792"/>
                    <a:pt x="3088373" y="1196792"/>
                    <a:pt x="3087152" y="1198013"/>
                  </a:cubicBezTo>
                  <a:cubicBezTo>
                    <a:pt x="3084711" y="1199234"/>
                    <a:pt x="3083490" y="1200455"/>
                    <a:pt x="3083490" y="1198013"/>
                  </a:cubicBezTo>
                  <a:cubicBezTo>
                    <a:pt x="3083490" y="1196792"/>
                    <a:pt x="3082269" y="1196792"/>
                    <a:pt x="3081049" y="1196792"/>
                  </a:cubicBezTo>
                  <a:cubicBezTo>
                    <a:pt x="3078607" y="1195572"/>
                    <a:pt x="3077386" y="1199234"/>
                    <a:pt x="3076166" y="1199234"/>
                  </a:cubicBezTo>
                  <a:cubicBezTo>
                    <a:pt x="3074945" y="1199234"/>
                    <a:pt x="3074945" y="1198013"/>
                    <a:pt x="3074945" y="1196792"/>
                  </a:cubicBezTo>
                  <a:cubicBezTo>
                    <a:pt x="3076166" y="1193130"/>
                    <a:pt x="3072504" y="1195572"/>
                    <a:pt x="3070062" y="1196792"/>
                  </a:cubicBezTo>
                  <a:cubicBezTo>
                    <a:pt x="3066400" y="1198013"/>
                    <a:pt x="3067621" y="1196792"/>
                    <a:pt x="3066400" y="1194351"/>
                  </a:cubicBezTo>
                  <a:cubicBezTo>
                    <a:pt x="3066400" y="1191910"/>
                    <a:pt x="3066400" y="1189468"/>
                    <a:pt x="3062738" y="1191910"/>
                  </a:cubicBezTo>
                  <a:cubicBezTo>
                    <a:pt x="3061517" y="1193130"/>
                    <a:pt x="3060297" y="1193130"/>
                    <a:pt x="3060297" y="1193130"/>
                  </a:cubicBezTo>
                  <a:cubicBezTo>
                    <a:pt x="3060297" y="1193130"/>
                    <a:pt x="3060297" y="1191910"/>
                    <a:pt x="3059076" y="1191910"/>
                  </a:cubicBezTo>
                  <a:cubicBezTo>
                    <a:pt x="3060297" y="1190689"/>
                    <a:pt x="3061517" y="1190689"/>
                    <a:pt x="3062738" y="1189468"/>
                  </a:cubicBezTo>
                  <a:cubicBezTo>
                    <a:pt x="3062738" y="1188248"/>
                    <a:pt x="3065179" y="1188248"/>
                    <a:pt x="3066400" y="1188248"/>
                  </a:cubicBezTo>
                  <a:cubicBezTo>
                    <a:pt x="3067621" y="1188248"/>
                    <a:pt x="3068842" y="1187027"/>
                    <a:pt x="3070062" y="1185806"/>
                  </a:cubicBezTo>
                  <a:cubicBezTo>
                    <a:pt x="3072504" y="1182144"/>
                    <a:pt x="3074945" y="1182144"/>
                    <a:pt x="3076166" y="1182144"/>
                  </a:cubicBezTo>
                  <a:cubicBezTo>
                    <a:pt x="3077386" y="1182144"/>
                    <a:pt x="3078607" y="1180923"/>
                    <a:pt x="3078607" y="1180923"/>
                  </a:cubicBezTo>
                  <a:cubicBezTo>
                    <a:pt x="3078607" y="1180923"/>
                    <a:pt x="3079828" y="1179703"/>
                    <a:pt x="3079828" y="1178482"/>
                  </a:cubicBezTo>
                  <a:cubicBezTo>
                    <a:pt x="3081049" y="1177261"/>
                    <a:pt x="3081049" y="1174820"/>
                    <a:pt x="3079828" y="1176041"/>
                  </a:cubicBezTo>
                  <a:cubicBezTo>
                    <a:pt x="3077386" y="1178482"/>
                    <a:pt x="3077386" y="1178482"/>
                    <a:pt x="3074945" y="1177261"/>
                  </a:cubicBezTo>
                  <a:cubicBezTo>
                    <a:pt x="3073724" y="1176041"/>
                    <a:pt x="3072504" y="1178482"/>
                    <a:pt x="3070062" y="1178482"/>
                  </a:cubicBezTo>
                  <a:cubicBezTo>
                    <a:pt x="3070062" y="1178482"/>
                    <a:pt x="3068842" y="1179703"/>
                    <a:pt x="3068842" y="1179703"/>
                  </a:cubicBezTo>
                  <a:cubicBezTo>
                    <a:pt x="3068842" y="1179703"/>
                    <a:pt x="3067621" y="1180923"/>
                    <a:pt x="3066400" y="1180923"/>
                  </a:cubicBezTo>
                  <a:cubicBezTo>
                    <a:pt x="3065179" y="1180923"/>
                    <a:pt x="3065179" y="1180923"/>
                    <a:pt x="3063959" y="1180923"/>
                  </a:cubicBezTo>
                  <a:cubicBezTo>
                    <a:pt x="3062738" y="1180923"/>
                    <a:pt x="3063959" y="1179703"/>
                    <a:pt x="3061517" y="1182144"/>
                  </a:cubicBezTo>
                  <a:cubicBezTo>
                    <a:pt x="3060297" y="1183365"/>
                    <a:pt x="3059076" y="1184585"/>
                    <a:pt x="3059076" y="1183365"/>
                  </a:cubicBezTo>
                  <a:cubicBezTo>
                    <a:pt x="3059076" y="1182144"/>
                    <a:pt x="3057855" y="1183365"/>
                    <a:pt x="3057855" y="1182144"/>
                  </a:cubicBezTo>
                  <a:cubicBezTo>
                    <a:pt x="3056635" y="1182144"/>
                    <a:pt x="3055414" y="1184585"/>
                    <a:pt x="3055414" y="1184585"/>
                  </a:cubicBezTo>
                  <a:cubicBezTo>
                    <a:pt x="3054193" y="1184585"/>
                    <a:pt x="3054193" y="1184585"/>
                    <a:pt x="3054193" y="1183365"/>
                  </a:cubicBezTo>
                  <a:cubicBezTo>
                    <a:pt x="3054193" y="1183365"/>
                    <a:pt x="3054193" y="1183365"/>
                    <a:pt x="3054193" y="1183365"/>
                  </a:cubicBezTo>
                  <a:cubicBezTo>
                    <a:pt x="3054193" y="1183365"/>
                    <a:pt x="3055414" y="1182144"/>
                    <a:pt x="3055414" y="1182144"/>
                  </a:cubicBezTo>
                  <a:cubicBezTo>
                    <a:pt x="3056635" y="1180923"/>
                    <a:pt x="3057855" y="1179703"/>
                    <a:pt x="3057855" y="1179703"/>
                  </a:cubicBezTo>
                  <a:cubicBezTo>
                    <a:pt x="3059076" y="1178482"/>
                    <a:pt x="3061517" y="1178482"/>
                    <a:pt x="3062738" y="1177261"/>
                  </a:cubicBezTo>
                  <a:cubicBezTo>
                    <a:pt x="3063959" y="1176041"/>
                    <a:pt x="3067621" y="1177261"/>
                    <a:pt x="3068842" y="1176041"/>
                  </a:cubicBezTo>
                  <a:cubicBezTo>
                    <a:pt x="3071283" y="1173599"/>
                    <a:pt x="3073724" y="1174820"/>
                    <a:pt x="3074945" y="1174820"/>
                  </a:cubicBezTo>
                  <a:cubicBezTo>
                    <a:pt x="3076166" y="1174820"/>
                    <a:pt x="3077386" y="1174820"/>
                    <a:pt x="3077386" y="1174820"/>
                  </a:cubicBezTo>
                  <a:cubicBezTo>
                    <a:pt x="3077386" y="1174820"/>
                    <a:pt x="3078607" y="1174820"/>
                    <a:pt x="3079828" y="1173599"/>
                  </a:cubicBezTo>
                  <a:cubicBezTo>
                    <a:pt x="3081049" y="1172378"/>
                    <a:pt x="3081049" y="1171158"/>
                    <a:pt x="3081049" y="1171158"/>
                  </a:cubicBezTo>
                  <a:cubicBezTo>
                    <a:pt x="3078607" y="1172378"/>
                    <a:pt x="3078607" y="1172378"/>
                    <a:pt x="3077386" y="1169937"/>
                  </a:cubicBezTo>
                  <a:cubicBezTo>
                    <a:pt x="3076166" y="1168716"/>
                    <a:pt x="3074945" y="1169937"/>
                    <a:pt x="3073724" y="1169937"/>
                  </a:cubicBezTo>
                  <a:cubicBezTo>
                    <a:pt x="3073724" y="1169937"/>
                    <a:pt x="3072504" y="1171158"/>
                    <a:pt x="3072504" y="1171158"/>
                  </a:cubicBezTo>
                  <a:cubicBezTo>
                    <a:pt x="3072504" y="1171158"/>
                    <a:pt x="3071283" y="1172378"/>
                    <a:pt x="3070062" y="1171158"/>
                  </a:cubicBezTo>
                  <a:cubicBezTo>
                    <a:pt x="3068842" y="1169937"/>
                    <a:pt x="3068842" y="1171158"/>
                    <a:pt x="3068842" y="1171158"/>
                  </a:cubicBezTo>
                  <a:cubicBezTo>
                    <a:pt x="3067621" y="1169937"/>
                    <a:pt x="3068842" y="1169937"/>
                    <a:pt x="3066400" y="1171158"/>
                  </a:cubicBezTo>
                  <a:cubicBezTo>
                    <a:pt x="3065179" y="1172378"/>
                    <a:pt x="3063959" y="1173599"/>
                    <a:pt x="3063959" y="1171158"/>
                  </a:cubicBezTo>
                  <a:cubicBezTo>
                    <a:pt x="3063959" y="1169937"/>
                    <a:pt x="3062738" y="1169937"/>
                    <a:pt x="3062738" y="1169937"/>
                  </a:cubicBezTo>
                  <a:cubicBezTo>
                    <a:pt x="3061517" y="1168716"/>
                    <a:pt x="3060297" y="1171158"/>
                    <a:pt x="3060297" y="1171158"/>
                  </a:cubicBezTo>
                  <a:cubicBezTo>
                    <a:pt x="3059076" y="1171158"/>
                    <a:pt x="3059076" y="1171158"/>
                    <a:pt x="3059076" y="1169937"/>
                  </a:cubicBezTo>
                  <a:cubicBezTo>
                    <a:pt x="3059076" y="1167496"/>
                    <a:pt x="3056635" y="1169937"/>
                    <a:pt x="3055414" y="1169937"/>
                  </a:cubicBezTo>
                  <a:cubicBezTo>
                    <a:pt x="3052972" y="1171158"/>
                    <a:pt x="3052972" y="1169937"/>
                    <a:pt x="3052972" y="1168716"/>
                  </a:cubicBezTo>
                  <a:cubicBezTo>
                    <a:pt x="3052972" y="1167496"/>
                    <a:pt x="3052972" y="1165054"/>
                    <a:pt x="3050531" y="1167496"/>
                  </a:cubicBezTo>
                  <a:cubicBezTo>
                    <a:pt x="3049310" y="1168716"/>
                    <a:pt x="3049310" y="1168716"/>
                    <a:pt x="3049310" y="1168716"/>
                  </a:cubicBezTo>
                  <a:cubicBezTo>
                    <a:pt x="3049310" y="1168716"/>
                    <a:pt x="3049310" y="1167496"/>
                    <a:pt x="3048090" y="1167496"/>
                  </a:cubicBezTo>
                  <a:cubicBezTo>
                    <a:pt x="3050531" y="1166275"/>
                    <a:pt x="3052972" y="1165054"/>
                    <a:pt x="3056635" y="1163834"/>
                  </a:cubicBezTo>
                  <a:cubicBezTo>
                    <a:pt x="3057855" y="1163834"/>
                    <a:pt x="3059076" y="1162613"/>
                    <a:pt x="3061517" y="1162613"/>
                  </a:cubicBezTo>
                  <a:cubicBezTo>
                    <a:pt x="3063959" y="1162613"/>
                    <a:pt x="3065179" y="1161392"/>
                    <a:pt x="3066400" y="1161392"/>
                  </a:cubicBezTo>
                  <a:cubicBezTo>
                    <a:pt x="3068842" y="1158951"/>
                    <a:pt x="3071283" y="1154068"/>
                    <a:pt x="3072504" y="1150406"/>
                  </a:cubicBezTo>
                  <a:cubicBezTo>
                    <a:pt x="3073724" y="1147964"/>
                    <a:pt x="3076166" y="1146744"/>
                    <a:pt x="3076166" y="1144302"/>
                  </a:cubicBezTo>
                  <a:cubicBezTo>
                    <a:pt x="3077386" y="1141861"/>
                    <a:pt x="3082269" y="1139420"/>
                    <a:pt x="3083490" y="1136978"/>
                  </a:cubicBezTo>
                  <a:cubicBezTo>
                    <a:pt x="3085931" y="1132095"/>
                    <a:pt x="3088373" y="1130874"/>
                    <a:pt x="3089593" y="1130874"/>
                  </a:cubicBezTo>
                  <a:cubicBezTo>
                    <a:pt x="3090814" y="1130874"/>
                    <a:pt x="3092035" y="1128433"/>
                    <a:pt x="3092035" y="1128433"/>
                  </a:cubicBezTo>
                  <a:cubicBezTo>
                    <a:pt x="3092035" y="1128433"/>
                    <a:pt x="3093256" y="1127213"/>
                    <a:pt x="3093256" y="1125992"/>
                  </a:cubicBezTo>
                  <a:cubicBezTo>
                    <a:pt x="3094476" y="1123550"/>
                    <a:pt x="3094476" y="1122330"/>
                    <a:pt x="3093256" y="1123550"/>
                  </a:cubicBezTo>
                  <a:cubicBezTo>
                    <a:pt x="3090814" y="1125992"/>
                    <a:pt x="3090814" y="1127213"/>
                    <a:pt x="3088373" y="1125992"/>
                  </a:cubicBezTo>
                  <a:cubicBezTo>
                    <a:pt x="3087152" y="1124771"/>
                    <a:pt x="3084711" y="1127213"/>
                    <a:pt x="3083490" y="1128433"/>
                  </a:cubicBezTo>
                  <a:cubicBezTo>
                    <a:pt x="3083490" y="1128433"/>
                    <a:pt x="3082269" y="1130874"/>
                    <a:pt x="3082269" y="1130874"/>
                  </a:cubicBezTo>
                  <a:cubicBezTo>
                    <a:pt x="3082269" y="1130874"/>
                    <a:pt x="3081049" y="1133316"/>
                    <a:pt x="3079828" y="1133316"/>
                  </a:cubicBezTo>
                  <a:cubicBezTo>
                    <a:pt x="3077386" y="1133316"/>
                    <a:pt x="3078607" y="1134537"/>
                    <a:pt x="3077386" y="1134537"/>
                  </a:cubicBezTo>
                  <a:cubicBezTo>
                    <a:pt x="3077386" y="1134537"/>
                    <a:pt x="3077386" y="1134537"/>
                    <a:pt x="3077386" y="1134537"/>
                  </a:cubicBezTo>
                  <a:cubicBezTo>
                    <a:pt x="3077386" y="1133316"/>
                    <a:pt x="3077386" y="1133316"/>
                    <a:pt x="3077386" y="1133316"/>
                  </a:cubicBezTo>
                  <a:cubicBezTo>
                    <a:pt x="3074945" y="1134537"/>
                    <a:pt x="3074945" y="1135757"/>
                    <a:pt x="3073724" y="1133316"/>
                  </a:cubicBezTo>
                  <a:cubicBezTo>
                    <a:pt x="3072504" y="1132095"/>
                    <a:pt x="3071283" y="1133316"/>
                    <a:pt x="3070062" y="1133316"/>
                  </a:cubicBezTo>
                  <a:cubicBezTo>
                    <a:pt x="3070062" y="1133316"/>
                    <a:pt x="3068842" y="1134537"/>
                    <a:pt x="3068842" y="1134537"/>
                  </a:cubicBezTo>
                  <a:cubicBezTo>
                    <a:pt x="3068842" y="1134537"/>
                    <a:pt x="3067621" y="1135757"/>
                    <a:pt x="3067621" y="1135757"/>
                  </a:cubicBezTo>
                  <a:cubicBezTo>
                    <a:pt x="3066400" y="1135757"/>
                    <a:pt x="3066400" y="1135757"/>
                    <a:pt x="3066400" y="1135757"/>
                  </a:cubicBezTo>
                  <a:cubicBezTo>
                    <a:pt x="3065179" y="1135757"/>
                    <a:pt x="3066400" y="1134537"/>
                    <a:pt x="3063959" y="1136978"/>
                  </a:cubicBezTo>
                  <a:cubicBezTo>
                    <a:pt x="3062738" y="1138199"/>
                    <a:pt x="3061517" y="1139420"/>
                    <a:pt x="3061517" y="1138199"/>
                  </a:cubicBezTo>
                  <a:cubicBezTo>
                    <a:pt x="3061517" y="1136978"/>
                    <a:pt x="3060297" y="1138199"/>
                    <a:pt x="3060297" y="1138199"/>
                  </a:cubicBezTo>
                  <a:cubicBezTo>
                    <a:pt x="3059076" y="1138199"/>
                    <a:pt x="3059076" y="1140640"/>
                    <a:pt x="3057855" y="1140640"/>
                  </a:cubicBezTo>
                  <a:cubicBezTo>
                    <a:pt x="3057855" y="1140640"/>
                    <a:pt x="3056635" y="1140640"/>
                    <a:pt x="3056635" y="1139420"/>
                  </a:cubicBezTo>
                  <a:cubicBezTo>
                    <a:pt x="3056635" y="1136978"/>
                    <a:pt x="3055414" y="1139420"/>
                    <a:pt x="3054193" y="1140640"/>
                  </a:cubicBezTo>
                  <a:cubicBezTo>
                    <a:pt x="3052972" y="1141861"/>
                    <a:pt x="3052972" y="1140640"/>
                    <a:pt x="3051752" y="1140640"/>
                  </a:cubicBezTo>
                  <a:cubicBezTo>
                    <a:pt x="3052972" y="1139420"/>
                    <a:pt x="3054193" y="1136978"/>
                    <a:pt x="3054193" y="1135757"/>
                  </a:cubicBezTo>
                  <a:cubicBezTo>
                    <a:pt x="3055414" y="1134537"/>
                    <a:pt x="3056635" y="1134537"/>
                    <a:pt x="3057855" y="1132095"/>
                  </a:cubicBezTo>
                  <a:cubicBezTo>
                    <a:pt x="3059076" y="1130874"/>
                    <a:pt x="3062738" y="1130874"/>
                    <a:pt x="3063959" y="1129654"/>
                  </a:cubicBezTo>
                  <a:cubicBezTo>
                    <a:pt x="3066400" y="1127213"/>
                    <a:pt x="3068842" y="1127213"/>
                    <a:pt x="3068842" y="1127213"/>
                  </a:cubicBezTo>
                  <a:cubicBezTo>
                    <a:pt x="3070062" y="1127213"/>
                    <a:pt x="3071283" y="1125992"/>
                    <a:pt x="3071283" y="1125992"/>
                  </a:cubicBezTo>
                  <a:cubicBezTo>
                    <a:pt x="3071283" y="1125992"/>
                    <a:pt x="3072504" y="1125992"/>
                    <a:pt x="3072504" y="1124771"/>
                  </a:cubicBezTo>
                  <a:cubicBezTo>
                    <a:pt x="3073724" y="1123550"/>
                    <a:pt x="3073724" y="1122330"/>
                    <a:pt x="3072504" y="1122330"/>
                  </a:cubicBezTo>
                  <a:cubicBezTo>
                    <a:pt x="3070062" y="1123550"/>
                    <a:pt x="3070062" y="1124771"/>
                    <a:pt x="3068842" y="1122330"/>
                  </a:cubicBezTo>
                  <a:cubicBezTo>
                    <a:pt x="3067621" y="1121109"/>
                    <a:pt x="3066400" y="1122330"/>
                    <a:pt x="3065179" y="1122330"/>
                  </a:cubicBezTo>
                  <a:cubicBezTo>
                    <a:pt x="3065179" y="1122330"/>
                    <a:pt x="3063959" y="1123550"/>
                    <a:pt x="3063959" y="1123550"/>
                  </a:cubicBezTo>
                  <a:cubicBezTo>
                    <a:pt x="3063959" y="1123550"/>
                    <a:pt x="3062738" y="1124771"/>
                    <a:pt x="3062738" y="1124771"/>
                  </a:cubicBezTo>
                  <a:cubicBezTo>
                    <a:pt x="3061517" y="1124771"/>
                    <a:pt x="3061517" y="1124771"/>
                    <a:pt x="3061517" y="1124771"/>
                  </a:cubicBezTo>
                  <a:cubicBezTo>
                    <a:pt x="3060297" y="1124771"/>
                    <a:pt x="3061517" y="1123550"/>
                    <a:pt x="3059076" y="1125992"/>
                  </a:cubicBezTo>
                  <a:cubicBezTo>
                    <a:pt x="3057855" y="1127213"/>
                    <a:pt x="3056635" y="1128433"/>
                    <a:pt x="3056635" y="1127213"/>
                  </a:cubicBezTo>
                  <a:cubicBezTo>
                    <a:pt x="3056635" y="1125992"/>
                    <a:pt x="3055414" y="1127213"/>
                    <a:pt x="3055414" y="1127213"/>
                  </a:cubicBezTo>
                  <a:cubicBezTo>
                    <a:pt x="3054193" y="1127213"/>
                    <a:pt x="3052972" y="1129654"/>
                    <a:pt x="3052972" y="1129654"/>
                  </a:cubicBezTo>
                  <a:cubicBezTo>
                    <a:pt x="3052972" y="1129654"/>
                    <a:pt x="3051752" y="1129654"/>
                    <a:pt x="3051752" y="1128433"/>
                  </a:cubicBezTo>
                  <a:cubicBezTo>
                    <a:pt x="3051752" y="1125992"/>
                    <a:pt x="3049310" y="1128433"/>
                    <a:pt x="3049310" y="1129654"/>
                  </a:cubicBezTo>
                  <a:cubicBezTo>
                    <a:pt x="3048090" y="1130874"/>
                    <a:pt x="3046869" y="1129654"/>
                    <a:pt x="3046869" y="1129654"/>
                  </a:cubicBezTo>
                  <a:cubicBezTo>
                    <a:pt x="3046869" y="1128433"/>
                    <a:pt x="3045648" y="1125992"/>
                    <a:pt x="3044428" y="1129654"/>
                  </a:cubicBezTo>
                  <a:cubicBezTo>
                    <a:pt x="3043207" y="1130874"/>
                    <a:pt x="3043207" y="1130874"/>
                    <a:pt x="3043207" y="1130874"/>
                  </a:cubicBezTo>
                  <a:cubicBezTo>
                    <a:pt x="3043207" y="1130874"/>
                    <a:pt x="3041986" y="1130874"/>
                    <a:pt x="3041986" y="1130874"/>
                  </a:cubicBezTo>
                  <a:cubicBezTo>
                    <a:pt x="3041986" y="1130874"/>
                    <a:pt x="3043207" y="1129654"/>
                    <a:pt x="3043207" y="1129654"/>
                  </a:cubicBezTo>
                  <a:cubicBezTo>
                    <a:pt x="3044428" y="1128433"/>
                    <a:pt x="3044428" y="1128433"/>
                    <a:pt x="3045648" y="1128433"/>
                  </a:cubicBezTo>
                  <a:cubicBezTo>
                    <a:pt x="3045648" y="1128433"/>
                    <a:pt x="3045648" y="1128433"/>
                    <a:pt x="3045648" y="1128433"/>
                  </a:cubicBezTo>
                  <a:cubicBezTo>
                    <a:pt x="3045648" y="1128433"/>
                    <a:pt x="3046869" y="1128433"/>
                    <a:pt x="3046869" y="1127213"/>
                  </a:cubicBezTo>
                  <a:cubicBezTo>
                    <a:pt x="3048090" y="1127213"/>
                    <a:pt x="3049310" y="1127213"/>
                    <a:pt x="3049310" y="1127213"/>
                  </a:cubicBezTo>
                  <a:cubicBezTo>
                    <a:pt x="3050531" y="1125992"/>
                    <a:pt x="3052972" y="1127213"/>
                    <a:pt x="3052972" y="1127213"/>
                  </a:cubicBezTo>
                  <a:cubicBezTo>
                    <a:pt x="3052972" y="1127213"/>
                    <a:pt x="3054193" y="1127213"/>
                    <a:pt x="3054193" y="1127213"/>
                  </a:cubicBezTo>
                  <a:cubicBezTo>
                    <a:pt x="3054193" y="1127213"/>
                    <a:pt x="3055414" y="1127213"/>
                    <a:pt x="3055414" y="1127213"/>
                  </a:cubicBezTo>
                  <a:cubicBezTo>
                    <a:pt x="3056635" y="1127213"/>
                    <a:pt x="3056635" y="1125992"/>
                    <a:pt x="3056635" y="1125992"/>
                  </a:cubicBezTo>
                  <a:cubicBezTo>
                    <a:pt x="3055414" y="1125992"/>
                    <a:pt x="3054193" y="1125992"/>
                    <a:pt x="3054193" y="1124771"/>
                  </a:cubicBezTo>
                  <a:cubicBezTo>
                    <a:pt x="3054193" y="1123550"/>
                    <a:pt x="3052972" y="1124771"/>
                    <a:pt x="3051752" y="1123550"/>
                  </a:cubicBezTo>
                  <a:cubicBezTo>
                    <a:pt x="3051752" y="1123550"/>
                    <a:pt x="3050531" y="1123550"/>
                    <a:pt x="3050531" y="1123550"/>
                  </a:cubicBezTo>
                  <a:cubicBezTo>
                    <a:pt x="3050531" y="1123550"/>
                    <a:pt x="3050531" y="1123550"/>
                    <a:pt x="3050531" y="1123550"/>
                  </a:cubicBezTo>
                  <a:cubicBezTo>
                    <a:pt x="3050531" y="1123550"/>
                    <a:pt x="3050531" y="1123550"/>
                    <a:pt x="3050531" y="1123550"/>
                  </a:cubicBezTo>
                  <a:cubicBezTo>
                    <a:pt x="3051752" y="1122330"/>
                    <a:pt x="3052972" y="1122330"/>
                    <a:pt x="3054193" y="1121109"/>
                  </a:cubicBezTo>
                  <a:cubicBezTo>
                    <a:pt x="3055414" y="1119888"/>
                    <a:pt x="3059076" y="1119888"/>
                    <a:pt x="3060297" y="1118667"/>
                  </a:cubicBezTo>
                  <a:cubicBezTo>
                    <a:pt x="3062738" y="1116226"/>
                    <a:pt x="3065179" y="1117447"/>
                    <a:pt x="3065179" y="1117447"/>
                  </a:cubicBezTo>
                  <a:cubicBezTo>
                    <a:pt x="3066400" y="1117447"/>
                    <a:pt x="3067621" y="1116226"/>
                    <a:pt x="3067621" y="1117447"/>
                  </a:cubicBezTo>
                  <a:cubicBezTo>
                    <a:pt x="3067621" y="1117447"/>
                    <a:pt x="3068842" y="1117447"/>
                    <a:pt x="3068842" y="1116226"/>
                  </a:cubicBezTo>
                  <a:cubicBezTo>
                    <a:pt x="3070062" y="1115006"/>
                    <a:pt x="3070062" y="1113785"/>
                    <a:pt x="3070062" y="1115006"/>
                  </a:cubicBezTo>
                  <a:cubicBezTo>
                    <a:pt x="3067621" y="1116226"/>
                    <a:pt x="3067621" y="1116226"/>
                    <a:pt x="3066400" y="1115006"/>
                  </a:cubicBezTo>
                  <a:cubicBezTo>
                    <a:pt x="3065179" y="1113785"/>
                    <a:pt x="3063959" y="1115006"/>
                    <a:pt x="3062738" y="1115006"/>
                  </a:cubicBezTo>
                  <a:cubicBezTo>
                    <a:pt x="3062738" y="1115006"/>
                    <a:pt x="3061517" y="1116226"/>
                    <a:pt x="3061517" y="1116226"/>
                  </a:cubicBezTo>
                  <a:cubicBezTo>
                    <a:pt x="3061517" y="1116226"/>
                    <a:pt x="3060297" y="1117447"/>
                    <a:pt x="3060297" y="1116226"/>
                  </a:cubicBezTo>
                  <a:cubicBezTo>
                    <a:pt x="3059076" y="1115006"/>
                    <a:pt x="3059076" y="1116226"/>
                    <a:pt x="3059076" y="1116226"/>
                  </a:cubicBezTo>
                  <a:cubicBezTo>
                    <a:pt x="3057855" y="1116226"/>
                    <a:pt x="3059076" y="1115006"/>
                    <a:pt x="3056635" y="1116226"/>
                  </a:cubicBezTo>
                  <a:cubicBezTo>
                    <a:pt x="3055414" y="1117447"/>
                    <a:pt x="3054193" y="1118667"/>
                    <a:pt x="3054193" y="1116226"/>
                  </a:cubicBezTo>
                  <a:cubicBezTo>
                    <a:pt x="3054193" y="1115006"/>
                    <a:pt x="3052972" y="1116226"/>
                    <a:pt x="3052972" y="1115006"/>
                  </a:cubicBezTo>
                  <a:cubicBezTo>
                    <a:pt x="3051752" y="1113785"/>
                    <a:pt x="3050531" y="1116226"/>
                    <a:pt x="3050531" y="1117447"/>
                  </a:cubicBezTo>
                  <a:cubicBezTo>
                    <a:pt x="3050531" y="1117447"/>
                    <a:pt x="3049310" y="1117447"/>
                    <a:pt x="3049310" y="1116226"/>
                  </a:cubicBezTo>
                  <a:cubicBezTo>
                    <a:pt x="3049310" y="1113785"/>
                    <a:pt x="3048090" y="1116226"/>
                    <a:pt x="3046869" y="1117447"/>
                  </a:cubicBezTo>
                  <a:cubicBezTo>
                    <a:pt x="3044428" y="1118667"/>
                    <a:pt x="3045648" y="1117447"/>
                    <a:pt x="3044428" y="1116226"/>
                  </a:cubicBezTo>
                  <a:cubicBezTo>
                    <a:pt x="3044428" y="1115006"/>
                    <a:pt x="3044428" y="1112564"/>
                    <a:pt x="3041986" y="1115006"/>
                  </a:cubicBezTo>
                  <a:cubicBezTo>
                    <a:pt x="3040765" y="1116226"/>
                    <a:pt x="3040765" y="1116226"/>
                    <a:pt x="3040765" y="1116226"/>
                  </a:cubicBezTo>
                  <a:cubicBezTo>
                    <a:pt x="3039545" y="1115006"/>
                    <a:pt x="3039545" y="1117447"/>
                    <a:pt x="3039545" y="1117447"/>
                  </a:cubicBezTo>
                  <a:cubicBezTo>
                    <a:pt x="3038324" y="1116226"/>
                    <a:pt x="3035883" y="1116226"/>
                    <a:pt x="3034662" y="1117447"/>
                  </a:cubicBezTo>
                  <a:cubicBezTo>
                    <a:pt x="3031000" y="1119888"/>
                    <a:pt x="3031000" y="1119888"/>
                    <a:pt x="3029779" y="1118667"/>
                  </a:cubicBezTo>
                  <a:cubicBezTo>
                    <a:pt x="3027338" y="1116226"/>
                    <a:pt x="3027338" y="1119888"/>
                    <a:pt x="3027338" y="1117447"/>
                  </a:cubicBezTo>
                  <a:cubicBezTo>
                    <a:pt x="3027338" y="1116226"/>
                    <a:pt x="3026117" y="1113785"/>
                    <a:pt x="3024896" y="1116226"/>
                  </a:cubicBezTo>
                  <a:cubicBezTo>
                    <a:pt x="3024896" y="1117447"/>
                    <a:pt x="3023676" y="1117447"/>
                    <a:pt x="3023676" y="1117447"/>
                  </a:cubicBezTo>
                  <a:cubicBezTo>
                    <a:pt x="3023676" y="1112564"/>
                    <a:pt x="3022455" y="1117447"/>
                    <a:pt x="3021234" y="1116226"/>
                  </a:cubicBezTo>
                  <a:cubicBezTo>
                    <a:pt x="3021234" y="1116226"/>
                    <a:pt x="3021234" y="1116226"/>
                    <a:pt x="3021234" y="1115006"/>
                  </a:cubicBezTo>
                  <a:cubicBezTo>
                    <a:pt x="3021234" y="1115006"/>
                    <a:pt x="3021234" y="1115006"/>
                    <a:pt x="3022455" y="1115006"/>
                  </a:cubicBezTo>
                  <a:cubicBezTo>
                    <a:pt x="3026117" y="1115006"/>
                    <a:pt x="3026117" y="1112564"/>
                    <a:pt x="3029779" y="1111343"/>
                  </a:cubicBezTo>
                  <a:cubicBezTo>
                    <a:pt x="3031000" y="1110123"/>
                    <a:pt x="3032221" y="1110123"/>
                    <a:pt x="3033441" y="1110123"/>
                  </a:cubicBezTo>
                  <a:cubicBezTo>
                    <a:pt x="3035883" y="1108902"/>
                    <a:pt x="3037103" y="1108902"/>
                    <a:pt x="3039545" y="1107681"/>
                  </a:cubicBezTo>
                  <a:cubicBezTo>
                    <a:pt x="3040765" y="1107681"/>
                    <a:pt x="3044428" y="1107681"/>
                    <a:pt x="3044428" y="1107681"/>
                  </a:cubicBezTo>
                  <a:cubicBezTo>
                    <a:pt x="3045648" y="1106460"/>
                    <a:pt x="3048090" y="1104019"/>
                    <a:pt x="3049310" y="1102799"/>
                  </a:cubicBezTo>
                  <a:cubicBezTo>
                    <a:pt x="3050531" y="1101578"/>
                    <a:pt x="3051752" y="1101578"/>
                    <a:pt x="3052972" y="1100357"/>
                  </a:cubicBezTo>
                  <a:cubicBezTo>
                    <a:pt x="3054193" y="1099136"/>
                    <a:pt x="3056635" y="1099136"/>
                    <a:pt x="3057855" y="1097916"/>
                  </a:cubicBezTo>
                  <a:cubicBezTo>
                    <a:pt x="3059076" y="1095474"/>
                    <a:pt x="3061517" y="1096695"/>
                    <a:pt x="3062738" y="1096695"/>
                  </a:cubicBezTo>
                  <a:cubicBezTo>
                    <a:pt x="3062738" y="1096695"/>
                    <a:pt x="3063959" y="1096695"/>
                    <a:pt x="3065179" y="1096695"/>
                  </a:cubicBezTo>
                  <a:cubicBezTo>
                    <a:pt x="3065179" y="1096695"/>
                    <a:pt x="3066400" y="1096695"/>
                    <a:pt x="3066400" y="1095474"/>
                  </a:cubicBezTo>
                  <a:cubicBezTo>
                    <a:pt x="3067621" y="1094253"/>
                    <a:pt x="3067621" y="1094253"/>
                    <a:pt x="3066400" y="1094253"/>
                  </a:cubicBezTo>
                  <a:cubicBezTo>
                    <a:pt x="3063959" y="1095474"/>
                    <a:pt x="3063959" y="1095474"/>
                    <a:pt x="3062738" y="1094253"/>
                  </a:cubicBezTo>
                  <a:cubicBezTo>
                    <a:pt x="3062738" y="1093033"/>
                    <a:pt x="3060297" y="1094253"/>
                    <a:pt x="3059076" y="1094253"/>
                  </a:cubicBezTo>
                  <a:cubicBezTo>
                    <a:pt x="3059076" y="1094253"/>
                    <a:pt x="3057855" y="1095474"/>
                    <a:pt x="3057855" y="1095474"/>
                  </a:cubicBezTo>
                  <a:cubicBezTo>
                    <a:pt x="3057855" y="1095474"/>
                    <a:pt x="3056635" y="1096695"/>
                    <a:pt x="3056635" y="1095474"/>
                  </a:cubicBezTo>
                  <a:cubicBezTo>
                    <a:pt x="3055414" y="1095474"/>
                    <a:pt x="3055414" y="1095474"/>
                    <a:pt x="3055414" y="1095474"/>
                  </a:cubicBezTo>
                  <a:cubicBezTo>
                    <a:pt x="3054193" y="1095474"/>
                    <a:pt x="3055414" y="1094253"/>
                    <a:pt x="3052972" y="1095474"/>
                  </a:cubicBezTo>
                  <a:cubicBezTo>
                    <a:pt x="3051752" y="1096695"/>
                    <a:pt x="3051752" y="1096695"/>
                    <a:pt x="3050531" y="1096695"/>
                  </a:cubicBezTo>
                  <a:cubicBezTo>
                    <a:pt x="3050531" y="1095474"/>
                    <a:pt x="3049310" y="1096695"/>
                    <a:pt x="3049310" y="1096695"/>
                  </a:cubicBezTo>
                  <a:cubicBezTo>
                    <a:pt x="3048090" y="1096695"/>
                    <a:pt x="3048090" y="1097916"/>
                    <a:pt x="3046869" y="1099136"/>
                  </a:cubicBezTo>
                  <a:cubicBezTo>
                    <a:pt x="3046869" y="1099136"/>
                    <a:pt x="3046869" y="1099136"/>
                    <a:pt x="3045648" y="1099136"/>
                  </a:cubicBezTo>
                  <a:cubicBezTo>
                    <a:pt x="3045648" y="1097916"/>
                    <a:pt x="3046869" y="1097916"/>
                    <a:pt x="3046869" y="1096695"/>
                  </a:cubicBezTo>
                  <a:cubicBezTo>
                    <a:pt x="3048090" y="1095474"/>
                    <a:pt x="3049310" y="1094253"/>
                    <a:pt x="3049310" y="1093033"/>
                  </a:cubicBezTo>
                  <a:cubicBezTo>
                    <a:pt x="3049310" y="1091812"/>
                    <a:pt x="3050531" y="1091812"/>
                    <a:pt x="3051752" y="1091812"/>
                  </a:cubicBezTo>
                  <a:cubicBezTo>
                    <a:pt x="3052972" y="1091812"/>
                    <a:pt x="3054193" y="1090592"/>
                    <a:pt x="3054193" y="1089371"/>
                  </a:cubicBezTo>
                  <a:cubicBezTo>
                    <a:pt x="3055414" y="1086929"/>
                    <a:pt x="3057855" y="1085709"/>
                    <a:pt x="3057855" y="1085709"/>
                  </a:cubicBezTo>
                  <a:cubicBezTo>
                    <a:pt x="3057855" y="1085709"/>
                    <a:pt x="3059076" y="1084488"/>
                    <a:pt x="3059076" y="1084488"/>
                  </a:cubicBezTo>
                  <a:cubicBezTo>
                    <a:pt x="3059076" y="1084488"/>
                    <a:pt x="3060297" y="1083267"/>
                    <a:pt x="3060297" y="1082046"/>
                  </a:cubicBezTo>
                  <a:cubicBezTo>
                    <a:pt x="3060297" y="1080826"/>
                    <a:pt x="3060297" y="1079605"/>
                    <a:pt x="3060297" y="1080826"/>
                  </a:cubicBezTo>
                  <a:cubicBezTo>
                    <a:pt x="3059076" y="1083267"/>
                    <a:pt x="3059076" y="1083267"/>
                    <a:pt x="3057855" y="1083267"/>
                  </a:cubicBezTo>
                  <a:cubicBezTo>
                    <a:pt x="3056635" y="1083267"/>
                    <a:pt x="3056635" y="1084488"/>
                    <a:pt x="3055414" y="1084488"/>
                  </a:cubicBezTo>
                  <a:cubicBezTo>
                    <a:pt x="3055414" y="1084488"/>
                    <a:pt x="3055414" y="1085709"/>
                    <a:pt x="3054193" y="1085709"/>
                  </a:cubicBezTo>
                  <a:cubicBezTo>
                    <a:pt x="3054193" y="1085709"/>
                    <a:pt x="3052972" y="1086929"/>
                    <a:pt x="3052972" y="1086929"/>
                  </a:cubicBezTo>
                  <a:cubicBezTo>
                    <a:pt x="3051752" y="1086929"/>
                    <a:pt x="3051752" y="1086929"/>
                    <a:pt x="3051752" y="1086929"/>
                  </a:cubicBezTo>
                  <a:cubicBezTo>
                    <a:pt x="3050531" y="1086929"/>
                    <a:pt x="3051752" y="1085709"/>
                    <a:pt x="3050531" y="1088150"/>
                  </a:cubicBezTo>
                  <a:cubicBezTo>
                    <a:pt x="3050531" y="1089371"/>
                    <a:pt x="3049310" y="1090592"/>
                    <a:pt x="3049310" y="1089371"/>
                  </a:cubicBezTo>
                  <a:cubicBezTo>
                    <a:pt x="3049310" y="1088150"/>
                    <a:pt x="3048090" y="1089371"/>
                    <a:pt x="3048090" y="1089371"/>
                  </a:cubicBezTo>
                  <a:cubicBezTo>
                    <a:pt x="3046869" y="1089371"/>
                    <a:pt x="3046869" y="1091812"/>
                    <a:pt x="3046869" y="1091812"/>
                  </a:cubicBezTo>
                  <a:cubicBezTo>
                    <a:pt x="3046869" y="1091812"/>
                    <a:pt x="3045648" y="1091812"/>
                    <a:pt x="3045648" y="1090592"/>
                  </a:cubicBezTo>
                  <a:cubicBezTo>
                    <a:pt x="3045648" y="1088150"/>
                    <a:pt x="3044428" y="1090592"/>
                    <a:pt x="3043207" y="1091812"/>
                  </a:cubicBezTo>
                  <a:cubicBezTo>
                    <a:pt x="3041986" y="1093033"/>
                    <a:pt x="3041986" y="1091812"/>
                    <a:pt x="3040765" y="1091812"/>
                  </a:cubicBezTo>
                  <a:cubicBezTo>
                    <a:pt x="3040765" y="1091812"/>
                    <a:pt x="3040765" y="1091812"/>
                    <a:pt x="3040765" y="1091812"/>
                  </a:cubicBezTo>
                  <a:cubicBezTo>
                    <a:pt x="3040765" y="1091812"/>
                    <a:pt x="3041986" y="1091812"/>
                    <a:pt x="3041986" y="1091812"/>
                  </a:cubicBezTo>
                  <a:cubicBezTo>
                    <a:pt x="3043207" y="1090592"/>
                    <a:pt x="3044428" y="1088150"/>
                    <a:pt x="3045648" y="1086929"/>
                  </a:cubicBezTo>
                  <a:cubicBezTo>
                    <a:pt x="3045648" y="1085709"/>
                    <a:pt x="3048090" y="1085709"/>
                    <a:pt x="3048090" y="1084488"/>
                  </a:cubicBezTo>
                  <a:cubicBezTo>
                    <a:pt x="3048090" y="1083267"/>
                    <a:pt x="3051752" y="1082046"/>
                    <a:pt x="3052972" y="1080826"/>
                  </a:cubicBezTo>
                  <a:cubicBezTo>
                    <a:pt x="3054193" y="1078385"/>
                    <a:pt x="3056635" y="1078385"/>
                    <a:pt x="3056635" y="1078385"/>
                  </a:cubicBezTo>
                  <a:cubicBezTo>
                    <a:pt x="3056635" y="1078385"/>
                    <a:pt x="3057855" y="1077164"/>
                    <a:pt x="3057855" y="1077164"/>
                  </a:cubicBezTo>
                  <a:cubicBezTo>
                    <a:pt x="3057855" y="1077164"/>
                    <a:pt x="3059076" y="1077164"/>
                    <a:pt x="3059076" y="1075943"/>
                  </a:cubicBezTo>
                  <a:cubicBezTo>
                    <a:pt x="3059076" y="1074722"/>
                    <a:pt x="3060297" y="1073502"/>
                    <a:pt x="3059076" y="1074722"/>
                  </a:cubicBezTo>
                  <a:cubicBezTo>
                    <a:pt x="3057855" y="1075943"/>
                    <a:pt x="3057855" y="1077164"/>
                    <a:pt x="3055414" y="1075943"/>
                  </a:cubicBezTo>
                  <a:cubicBezTo>
                    <a:pt x="3054193" y="1074722"/>
                    <a:pt x="3054193" y="1077164"/>
                    <a:pt x="3052972" y="1077164"/>
                  </a:cubicBezTo>
                  <a:cubicBezTo>
                    <a:pt x="3052972" y="1077164"/>
                    <a:pt x="3052972" y="1078385"/>
                    <a:pt x="3051752" y="1078385"/>
                  </a:cubicBezTo>
                  <a:cubicBezTo>
                    <a:pt x="3051752" y="1078385"/>
                    <a:pt x="3050531" y="1079605"/>
                    <a:pt x="3050531" y="1079605"/>
                  </a:cubicBezTo>
                  <a:cubicBezTo>
                    <a:pt x="3049310" y="1079605"/>
                    <a:pt x="3049310" y="1079605"/>
                    <a:pt x="3049310" y="1079605"/>
                  </a:cubicBezTo>
                  <a:cubicBezTo>
                    <a:pt x="3048090" y="1079605"/>
                    <a:pt x="3049310" y="1078385"/>
                    <a:pt x="3048090" y="1080826"/>
                  </a:cubicBezTo>
                  <a:cubicBezTo>
                    <a:pt x="3046869" y="1082046"/>
                    <a:pt x="3046869" y="1083267"/>
                    <a:pt x="3046869" y="1082046"/>
                  </a:cubicBezTo>
                  <a:cubicBezTo>
                    <a:pt x="3046869" y="1080826"/>
                    <a:pt x="3045648" y="1082046"/>
                    <a:pt x="3045648" y="1082046"/>
                  </a:cubicBezTo>
                  <a:cubicBezTo>
                    <a:pt x="3044428" y="1082046"/>
                    <a:pt x="3044428" y="1084488"/>
                    <a:pt x="3044428" y="1084488"/>
                  </a:cubicBezTo>
                  <a:cubicBezTo>
                    <a:pt x="3044428" y="1084488"/>
                    <a:pt x="3043207" y="1084488"/>
                    <a:pt x="3043207" y="1083267"/>
                  </a:cubicBezTo>
                  <a:cubicBezTo>
                    <a:pt x="3043207" y="1083267"/>
                    <a:pt x="3043207" y="1082046"/>
                    <a:pt x="3044428" y="1082046"/>
                  </a:cubicBezTo>
                  <a:cubicBezTo>
                    <a:pt x="3044428" y="1080826"/>
                    <a:pt x="3046869" y="1080826"/>
                    <a:pt x="3046869" y="1079605"/>
                  </a:cubicBezTo>
                  <a:cubicBezTo>
                    <a:pt x="3046869" y="1079605"/>
                    <a:pt x="3048090" y="1078385"/>
                    <a:pt x="3049310" y="1078385"/>
                  </a:cubicBezTo>
                  <a:cubicBezTo>
                    <a:pt x="3050531" y="1078385"/>
                    <a:pt x="3051752" y="1077164"/>
                    <a:pt x="3051752" y="1077164"/>
                  </a:cubicBezTo>
                  <a:cubicBezTo>
                    <a:pt x="3052972" y="1075943"/>
                    <a:pt x="3052972" y="1074722"/>
                    <a:pt x="3054193" y="1074722"/>
                  </a:cubicBezTo>
                  <a:cubicBezTo>
                    <a:pt x="3055414" y="1074722"/>
                    <a:pt x="3055414" y="1073502"/>
                    <a:pt x="3055414" y="1073502"/>
                  </a:cubicBezTo>
                  <a:cubicBezTo>
                    <a:pt x="3055414" y="1073502"/>
                    <a:pt x="3056635" y="1072281"/>
                    <a:pt x="3056635" y="1072281"/>
                  </a:cubicBezTo>
                  <a:cubicBezTo>
                    <a:pt x="3056635" y="1072281"/>
                    <a:pt x="3056635" y="1071060"/>
                    <a:pt x="3057855" y="1069839"/>
                  </a:cubicBezTo>
                  <a:cubicBezTo>
                    <a:pt x="3057855" y="1068619"/>
                    <a:pt x="3057855" y="1067398"/>
                    <a:pt x="3057855" y="1068619"/>
                  </a:cubicBezTo>
                  <a:cubicBezTo>
                    <a:pt x="3056635" y="1071060"/>
                    <a:pt x="3056635" y="1072281"/>
                    <a:pt x="3055414" y="1071060"/>
                  </a:cubicBezTo>
                  <a:cubicBezTo>
                    <a:pt x="3054193" y="1071060"/>
                    <a:pt x="3054193" y="1072281"/>
                    <a:pt x="3052972" y="1072281"/>
                  </a:cubicBezTo>
                  <a:cubicBezTo>
                    <a:pt x="3052972" y="1072281"/>
                    <a:pt x="3052972" y="1073502"/>
                    <a:pt x="3051752" y="1073502"/>
                  </a:cubicBezTo>
                  <a:cubicBezTo>
                    <a:pt x="3051752" y="1073502"/>
                    <a:pt x="3050531" y="1074722"/>
                    <a:pt x="3050531" y="1074722"/>
                  </a:cubicBezTo>
                  <a:cubicBezTo>
                    <a:pt x="3049310" y="1074722"/>
                    <a:pt x="3049310" y="1074722"/>
                    <a:pt x="3049310" y="1074722"/>
                  </a:cubicBezTo>
                  <a:cubicBezTo>
                    <a:pt x="3048090" y="1074722"/>
                    <a:pt x="3049310" y="1073502"/>
                    <a:pt x="3048090" y="1075943"/>
                  </a:cubicBezTo>
                  <a:cubicBezTo>
                    <a:pt x="3046869" y="1077164"/>
                    <a:pt x="3046869" y="1077164"/>
                    <a:pt x="3046869" y="1077164"/>
                  </a:cubicBezTo>
                  <a:cubicBezTo>
                    <a:pt x="3046869" y="1077164"/>
                    <a:pt x="3045648" y="1077164"/>
                    <a:pt x="3045648" y="1077164"/>
                  </a:cubicBezTo>
                  <a:cubicBezTo>
                    <a:pt x="3044428" y="1077164"/>
                    <a:pt x="3044428" y="1078385"/>
                    <a:pt x="3044428" y="1078385"/>
                  </a:cubicBezTo>
                  <a:cubicBezTo>
                    <a:pt x="3044428" y="1078385"/>
                    <a:pt x="3043207" y="1078385"/>
                    <a:pt x="3043207" y="1077164"/>
                  </a:cubicBezTo>
                  <a:cubicBezTo>
                    <a:pt x="3043207" y="1075943"/>
                    <a:pt x="3041986" y="1077164"/>
                    <a:pt x="3040765" y="1078385"/>
                  </a:cubicBezTo>
                  <a:cubicBezTo>
                    <a:pt x="3039545" y="1079605"/>
                    <a:pt x="3039545" y="1078385"/>
                    <a:pt x="3038324" y="1078385"/>
                  </a:cubicBezTo>
                  <a:cubicBezTo>
                    <a:pt x="3038324" y="1077164"/>
                    <a:pt x="3037103" y="1075943"/>
                    <a:pt x="3035883" y="1078385"/>
                  </a:cubicBezTo>
                  <a:cubicBezTo>
                    <a:pt x="3035883" y="1079605"/>
                    <a:pt x="3034662" y="1079605"/>
                    <a:pt x="3034662" y="1079605"/>
                  </a:cubicBezTo>
                  <a:cubicBezTo>
                    <a:pt x="3033441" y="1078385"/>
                    <a:pt x="3033441" y="1080826"/>
                    <a:pt x="3033441" y="1080826"/>
                  </a:cubicBezTo>
                  <a:cubicBezTo>
                    <a:pt x="3032221" y="1079605"/>
                    <a:pt x="3031000" y="1080826"/>
                    <a:pt x="3029779" y="1082046"/>
                  </a:cubicBezTo>
                  <a:cubicBezTo>
                    <a:pt x="3027338" y="1084488"/>
                    <a:pt x="3027338" y="1084488"/>
                    <a:pt x="3026117" y="1083267"/>
                  </a:cubicBezTo>
                  <a:cubicBezTo>
                    <a:pt x="3023676" y="1082046"/>
                    <a:pt x="3024896" y="1084488"/>
                    <a:pt x="3023676" y="1083267"/>
                  </a:cubicBezTo>
                  <a:cubicBezTo>
                    <a:pt x="3023676" y="1083267"/>
                    <a:pt x="3023676" y="1083267"/>
                    <a:pt x="3023676" y="1082046"/>
                  </a:cubicBezTo>
                  <a:cubicBezTo>
                    <a:pt x="3026117" y="1080826"/>
                    <a:pt x="3026117" y="1079605"/>
                    <a:pt x="3028558" y="1078385"/>
                  </a:cubicBezTo>
                  <a:cubicBezTo>
                    <a:pt x="3029779" y="1077164"/>
                    <a:pt x="3031000" y="1077164"/>
                    <a:pt x="3032221" y="1075943"/>
                  </a:cubicBezTo>
                  <a:cubicBezTo>
                    <a:pt x="3033441" y="1074722"/>
                    <a:pt x="3035883" y="1073502"/>
                    <a:pt x="3038324" y="1072281"/>
                  </a:cubicBezTo>
                  <a:cubicBezTo>
                    <a:pt x="3039545" y="1072281"/>
                    <a:pt x="3043207" y="1071060"/>
                    <a:pt x="3043207" y="1071060"/>
                  </a:cubicBezTo>
                  <a:cubicBezTo>
                    <a:pt x="3044428" y="1069839"/>
                    <a:pt x="3045648" y="1067398"/>
                    <a:pt x="3046869" y="1064957"/>
                  </a:cubicBezTo>
                  <a:cubicBezTo>
                    <a:pt x="3046869" y="1063736"/>
                    <a:pt x="3049310" y="1062515"/>
                    <a:pt x="3049310" y="1061295"/>
                  </a:cubicBezTo>
                  <a:cubicBezTo>
                    <a:pt x="3049310" y="1060074"/>
                    <a:pt x="3050531" y="1060074"/>
                    <a:pt x="3051752" y="1058853"/>
                  </a:cubicBezTo>
                  <a:cubicBezTo>
                    <a:pt x="3052972" y="1057632"/>
                    <a:pt x="3054193" y="1057632"/>
                    <a:pt x="3054193" y="1056412"/>
                  </a:cubicBezTo>
                  <a:cubicBezTo>
                    <a:pt x="3054193" y="1055191"/>
                    <a:pt x="3054193" y="1055191"/>
                    <a:pt x="3055414" y="1053970"/>
                  </a:cubicBezTo>
                  <a:cubicBezTo>
                    <a:pt x="3055414" y="1053970"/>
                    <a:pt x="3055414" y="1053970"/>
                    <a:pt x="3055414" y="1053970"/>
                  </a:cubicBezTo>
                  <a:cubicBezTo>
                    <a:pt x="3055414" y="1053970"/>
                    <a:pt x="3056635" y="1053970"/>
                    <a:pt x="3056635" y="1052750"/>
                  </a:cubicBezTo>
                  <a:cubicBezTo>
                    <a:pt x="3057855" y="1051529"/>
                    <a:pt x="3057855" y="1051529"/>
                    <a:pt x="3056635" y="1051529"/>
                  </a:cubicBezTo>
                  <a:cubicBezTo>
                    <a:pt x="3056635" y="1051529"/>
                    <a:pt x="3055414" y="1051529"/>
                    <a:pt x="3055414" y="1051529"/>
                  </a:cubicBezTo>
                  <a:cubicBezTo>
                    <a:pt x="3055414" y="1050308"/>
                    <a:pt x="3056635" y="1050308"/>
                    <a:pt x="3056635" y="1050308"/>
                  </a:cubicBezTo>
                  <a:cubicBezTo>
                    <a:pt x="3056635" y="1050308"/>
                    <a:pt x="3057855" y="1047867"/>
                    <a:pt x="3057855" y="1047867"/>
                  </a:cubicBezTo>
                  <a:cubicBezTo>
                    <a:pt x="3057855" y="1047867"/>
                    <a:pt x="3057855" y="1046646"/>
                    <a:pt x="3057855" y="1045425"/>
                  </a:cubicBezTo>
                  <a:cubicBezTo>
                    <a:pt x="3057855" y="1042984"/>
                    <a:pt x="3056635" y="1042984"/>
                    <a:pt x="3056635" y="1044205"/>
                  </a:cubicBezTo>
                  <a:cubicBezTo>
                    <a:pt x="3056635" y="1045425"/>
                    <a:pt x="3056635" y="1046646"/>
                    <a:pt x="3056635" y="1047867"/>
                  </a:cubicBezTo>
                  <a:cubicBezTo>
                    <a:pt x="3056635" y="1049088"/>
                    <a:pt x="3056635" y="1049088"/>
                    <a:pt x="3055414" y="1049088"/>
                  </a:cubicBezTo>
                  <a:cubicBezTo>
                    <a:pt x="3054193" y="1049088"/>
                    <a:pt x="3054193" y="1051529"/>
                    <a:pt x="3052972" y="1052750"/>
                  </a:cubicBezTo>
                  <a:cubicBezTo>
                    <a:pt x="3052972" y="1052750"/>
                    <a:pt x="3052972" y="1052750"/>
                    <a:pt x="3052972" y="1052750"/>
                  </a:cubicBezTo>
                  <a:cubicBezTo>
                    <a:pt x="3052972" y="1052750"/>
                    <a:pt x="3051752" y="1052750"/>
                    <a:pt x="3050531" y="1052750"/>
                  </a:cubicBezTo>
                  <a:cubicBezTo>
                    <a:pt x="3050531" y="1052750"/>
                    <a:pt x="3049310" y="1053970"/>
                    <a:pt x="3049310" y="1053970"/>
                  </a:cubicBezTo>
                  <a:cubicBezTo>
                    <a:pt x="3049310" y="1053970"/>
                    <a:pt x="3048090" y="1055191"/>
                    <a:pt x="3048090" y="1053970"/>
                  </a:cubicBezTo>
                  <a:cubicBezTo>
                    <a:pt x="3046869" y="1053970"/>
                    <a:pt x="3046869" y="1053970"/>
                    <a:pt x="3046869" y="1053970"/>
                  </a:cubicBezTo>
                  <a:cubicBezTo>
                    <a:pt x="3045648" y="1053970"/>
                    <a:pt x="3046869" y="1052750"/>
                    <a:pt x="3045648" y="1055191"/>
                  </a:cubicBezTo>
                  <a:cubicBezTo>
                    <a:pt x="3044428" y="1056412"/>
                    <a:pt x="3044428" y="1057632"/>
                    <a:pt x="3044428" y="1056412"/>
                  </a:cubicBezTo>
                  <a:cubicBezTo>
                    <a:pt x="3044428" y="1056412"/>
                    <a:pt x="3043207" y="1056412"/>
                    <a:pt x="3043207" y="1056412"/>
                  </a:cubicBezTo>
                  <a:cubicBezTo>
                    <a:pt x="3041986" y="1056412"/>
                    <a:pt x="3041986" y="1057632"/>
                    <a:pt x="3041986" y="1058853"/>
                  </a:cubicBezTo>
                  <a:cubicBezTo>
                    <a:pt x="3041986" y="1058853"/>
                    <a:pt x="3040765" y="1058853"/>
                    <a:pt x="3040765" y="1057632"/>
                  </a:cubicBezTo>
                  <a:cubicBezTo>
                    <a:pt x="3040765" y="1056412"/>
                    <a:pt x="3039545" y="1057632"/>
                    <a:pt x="3038324" y="1058853"/>
                  </a:cubicBezTo>
                  <a:cubicBezTo>
                    <a:pt x="3037103" y="1060074"/>
                    <a:pt x="3037103" y="1060074"/>
                    <a:pt x="3035883" y="1058853"/>
                  </a:cubicBezTo>
                  <a:cubicBezTo>
                    <a:pt x="3035883" y="1057632"/>
                    <a:pt x="3034662" y="1056412"/>
                    <a:pt x="3034662" y="1058853"/>
                  </a:cubicBezTo>
                  <a:cubicBezTo>
                    <a:pt x="3034662" y="1060074"/>
                    <a:pt x="3033441" y="1060074"/>
                    <a:pt x="3033441" y="1060074"/>
                  </a:cubicBezTo>
                  <a:cubicBezTo>
                    <a:pt x="3032221" y="1058853"/>
                    <a:pt x="3032221" y="1061295"/>
                    <a:pt x="3032221" y="1061295"/>
                  </a:cubicBezTo>
                  <a:cubicBezTo>
                    <a:pt x="3031000" y="1060074"/>
                    <a:pt x="3029779" y="1061295"/>
                    <a:pt x="3028558" y="1062515"/>
                  </a:cubicBezTo>
                  <a:cubicBezTo>
                    <a:pt x="3026117" y="1064957"/>
                    <a:pt x="3026117" y="1064957"/>
                    <a:pt x="3024896" y="1063736"/>
                  </a:cubicBezTo>
                  <a:cubicBezTo>
                    <a:pt x="3023676" y="1062515"/>
                    <a:pt x="3023676" y="1064957"/>
                    <a:pt x="3022455" y="1063736"/>
                  </a:cubicBezTo>
                  <a:cubicBezTo>
                    <a:pt x="3022455" y="1062515"/>
                    <a:pt x="3022455" y="1062515"/>
                    <a:pt x="3021234" y="1062515"/>
                  </a:cubicBezTo>
                  <a:cubicBezTo>
                    <a:pt x="3022455" y="1061295"/>
                    <a:pt x="3022455" y="1061295"/>
                    <a:pt x="3023676" y="1060074"/>
                  </a:cubicBezTo>
                  <a:cubicBezTo>
                    <a:pt x="3024896" y="1058853"/>
                    <a:pt x="3026117" y="1058853"/>
                    <a:pt x="3027338" y="1057632"/>
                  </a:cubicBezTo>
                  <a:cubicBezTo>
                    <a:pt x="3028558" y="1056412"/>
                    <a:pt x="3031000" y="1056412"/>
                    <a:pt x="3032221" y="1055191"/>
                  </a:cubicBezTo>
                  <a:cubicBezTo>
                    <a:pt x="3033441" y="1055191"/>
                    <a:pt x="3035883" y="1053970"/>
                    <a:pt x="3037103" y="1053970"/>
                  </a:cubicBezTo>
                  <a:cubicBezTo>
                    <a:pt x="3038324" y="1052750"/>
                    <a:pt x="3039545" y="1050308"/>
                    <a:pt x="3040765" y="1049088"/>
                  </a:cubicBezTo>
                  <a:cubicBezTo>
                    <a:pt x="3040765" y="1047867"/>
                    <a:pt x="3043207" y="1047867"/>
                    <a:pt x="3043207" y="1046646"/>
                  </a:cubicBezTo>
                  <a:cubicBezTo>
                    <a:pt x="3043207" y="1045425"/>
                    <a:pt x="3046869" y="1045425"/>
                    <a:pt x="3046869" y="1044205"/>
                  </a:cubicBezTo>
                  <a:cubicBezTo>
                    <a:pt x="3048090" y="1041763"/>
                    <a:pt x="3050531" y="1041763"/>
                    <a:pt x="3050531" y="1041763"/>
                  </a:cubicBezTo>
                  <a:cubicBezTo>
                    <a:pt x="3050531" y="1041763"/>
                    <a:pt x="3051752" y="1040543"/>
                    <a:pt x="3051752" y="1040543"/>
                  </a:cubicBezTo>
                  <a:cubicBezTo>
                    <a:pt x="3051752" y="1040543"/>
                    <a:pt x="3052972" y="1040543"/>
                    <a:pt x="3052972" y="1039322"/>
                  </a:cubicBezTo>
                  <a:cubicBezTo>
                    <a:pt x="3052972" y="1038101"/>
                    <a:pt x="3054193" y="1036881"/>
                    <a:pt x="3052972" y="1038101"/>
                  </a:cubicBezTo>
                  <a:cubicBezTo>
                    <a:pt x="3051752" y="1039322"/>
                    <a:pt x="3051752" y="1039322"/>
                    <a:pt x="3050531" y="1038101"/>
                  </a:cubicBezTo>
                  <a:cubicBezTo>
                    <a:pt x="3049310" y="1036881"/>
                    <a:pt x="3049310" y="1038101"/>
                    <a:pt x="3048090" y="1038101"/>
                  </a:cubicBezTo>
                  <a:cubicBezTo>
                    <a:pt x="3048090" y="1038101"/>
                    <a:pt x="3048090" y="1039322"/>
                    <a:pt x="3046869" y="1039322"/>
                  </a:cubicBezTo>
                  <a:cubicBezTo>
                    <a:pt x="3046869" y="1039322"/>
                    <a:pt x="3045648" y="1040543"/>
                    <a:pt x="3045648" y="1040543"/>
                  </a:cubicBezTo>
                  <a:cubicBezTo>
                    <a:pt x="3044428" y="1040543"/>
                    <a:pt x="3044428" y="1040543"/>
                    <a:pt x="3044428" y="1040543"/>
                  </a:cubicBezTo>
                  <a:cubicBezTo>
                    <a:pt x="3043207" y="1040543"/>
                    <a:pt x="3044428" y="1039322"/>
                    <a:pt x="3043207" y="1041763"/>
                  </a:cubicBezTo>
                  <a:cubicBezTo>
                    <a:pt x="3041986" y="1042984"/>
                    <a:pt x="3041986" y="1044205"/>
                    <a:pt x="3041986" y="1042984"/>
                  </a:cubicBezTo>
                  <a:cubicBezTo>
                    <a:pt x="3041986" y="1042984"/>
                    <a:pt x="3040765" y="1042984"/>
                    <a:pt x="3040765" y="1042984"/>
                  </a:cubicBezTo>
                  <a:cubicBezTo>
                    <a:pt x="3039545" y="1042984"/>
                    <a:pt x="3039545" y="1045425"/>
                    <a:pt x="3039545" y="1045425"/>
                  </a:cubicBezTo>
                  <a:cubicBezTo>
                    <a:pt x="3039545" y="1045425"/>
                    <a:pt x="3038324" y="1045425"/>
                    <a:pt x="3038324" y="1044205"/>
                  </a:cubicBezTo>
                  <a:cubicBezTo>
                    <a:pt x="3038324" y="1042984"/>
                    <a:pt x="3037103" y="1044205"/>
                    <a:pt x="3035883" y="1045425"/>
                  </a:cubicBezTo>
                  <a:cubicBezTo>
                    <a:pt x="3034662" y="1046646"/>
                    <a:pt x="3034662" y="1046646"/>
                    <a:pt x="3033441" y="1045425"/>
                  </a:cubicBezTo>
                  <a:cubicBezTo>
                    <a:pt x="3033441" y="1044205"/>
                    <a:pt x="3032221" y="1042984"/>
                    <a:pt x="3031000" y="1045425"/>
                  </a:cubicBezTo>
                  <a:cubicBezTo>
                    <a:pt x="3031000" y="1046646"/>
                    <a:pt x="3029779" y="1046646"/>
                    <a:pt x="3029779" y="1046646"/>
                  </a:cubicBezTo>
                  <a:cubicBezTo>
                    <a:pt x="3028558" y="1045425"/>
                    <a:pt x="3028558" y="1047867"/>
                    <a:pt x="3028558" y="1047867"/>
                  </a:cubicBezTo>
                  <a:cubicBezTo>
                    <a:pt x="3027338" y="1046646"/>
                    <a:pt x="3026117" y="1047867"/>
                    <a:pt x="3024896" y="1049088"/>
                  </a:cubicBezTo>
                  <a:cubicBezTo>
                    <a:pt x="3022455" y="1052750"/>
                    <a:pt x="3022455" y="1051529"/>
                    <a:pt x="3021234" y="1051529"/>
                  </a:cubicBezTo>
                  <a:cubicBezTo>
                    <a:pt x="3018793" y="1050308"/>
                    <a:pt x="3020014" y="1052750"/>
                    <a:pt x="3018793" y="1051529"/>
                  </a:cubicBezTo>
                  <a:cubicBezTo>
                    <a:pt x="3018793" y="1051529"/>
                    <a:pt x="3018793" y="1051529"/>
                    <a:pt x="3018793" y="1051529"/>
                  </a:cubicBezTo>
                  <a:cubicBezTo>
                    <a:pt x="3018793" y="1050308"/>
                    <a:pt x="3020014" y="1050308"/>
                    <a:pt x="3021234" y="1049088"/>
                  </a:cubicBezTo>
                  <a:cubicBezTo>
                    <a:pt x="3022455" y="1047867"/>
                    <a:pt x="3023676" y="1047867"/>
                    <a:pt x="3024896" y="1046646"/>
                  </a:cubicBezTo>
                  <a:cubicBezTo>
                    <a:pt x="3026117" y="1045425"/>
                    <a:pt x="3027338" y="1044205"/>
                    <a:pt x="3029779" y="1042984"/>
                  </a:cubicBezTo>
                  <a:cubicBezTo>
                    <a:pt x="3031000" y="1042984"/>
                    <a:pt x="3033441" y="1041763"/>
                    <a:pt x="3034662" y="1040543"/>
                  </a:cubicBezTo>
                  <a:cubicBezTo>
                    <a:pt x="3035883" y="1039322"/>
                    <a:pt x="3035883" y="1036881"/>
                    <a:pt x="3037103" y="1034439"/>
                  </a:cubicBezTo>
                  <a:cubicBezTo>
                    <a:pt x="3037103" y="1033218"/>
                    <a:pt x="3038324" y="1031998"/>
                    <a:pt x="3038324" y="1030777"/>
                  </a:cubicBezTo>
                  <a:cubicBezTo>
                    <a:pt x="3038324" y="1029556"/>
                    <a:pt x="3040765" y="1028336"/>
                    <a:pt x="3040765" y="1025894"/>
                  </a:cubicBezTo>
                  <a:cubicBezTo>
                    <a:pt x="3040765" y="1023453"/>
                    <a:pt x="3043207" y="1022232"/>
                    <a:pt x="3043207" y="1022232"/>
                  </a:cubicBezTo>
                  <a:cubicBezTo>
                    <a:pt x="3043207" y="1022232"/>
                    <a:pt x="3044428" y="1021011"/>
                    <a:pt x="3044428" y="1021011"/>
                  </a:cubicBezTo>
                  <a:cubicBezTo>
                    <a:pt x="3044428" y="1021011"/>
                    <a:pt x="3044428" y="1019791"/>
                    <a:pt x="3044428" y="1019791"/>
                  </a:cubicBezTo>
                  <a:cubicBezTo>
                    <a:pt x="3044428" y="1018570"/>
                    <a:pt x="3044428" y="1017349"/>
                    <a:pt x="3044428" y="1018570"/>
                  </a:cubicBezTo>
                  <a:cubicBezTo>
                    <a:pt x="3043207" y="1021011"/>
                    <a:pt x="3043207" y="1021011"/>
                    <a:pt x="3041986" y="1021011"/>
                  </a:cubicBezTo>
                  <a:cubicBezTo>
                    <a:pt x="3040765" y="1021011"/>
                    <a:pt x="3040765" y="1022232"/>
                    <a:pt x="3039545" y="1023453"/>
                  </a:cubicBezTo>
                  <a:cubicBezTo>
                    <a:pt x="3039545" y="1023453"/>
                    <a:pt x="3039545" y="1024674"/>
                    <a:pt x="3039545" y="1024674"/>
                  </a:cubicBezTo>
                  <a:cubicBezTo>
                    <a:pt x="3039545" y="1024674"/>
                    <a:pt x="3039545" y="1025894"/>
                    <a:pt x="3038324" y="1025894"/>
                  </a:cubicBezTo>
                  <a:cubicBezTo>
                    <a:pt x="3037103" y="1025894"/>
                    <a:pt x="3038324" y="1025894"/>
                    <a:pt x="3037103" y="1025894"/>
                  </a:cubicBezTo>
                  <a:cubicBezTo>
                    <a:pt x="3035883" y="1025894"/>
                    <a:pt x="3037103" y="1024674"/>
                    <a:pt x="3035883" y="1027115"/>
                  </a:cubicBezTo>
                  <a:cubicBezTo>
                    <a:pt x="3035883" y="1028336"/>
                    <a:pt x="3035883" y="1029556"/>
                    <a:pt x="3034662" y="1028336"/>
                  </a:cubicBezTo>
                  <a:cubicBezTo>
                    <a:pt x="3034662" y="1028336"/>
                    <a:pt x="3033441" y="1028336"/>
                    <a:pt x="3033441" y="1028336"/>
                  </a:cubicBezTo>
                  <a:cubicBezTo>
                    <a:pt x="3032221" y="1028336"/>
                    <a:pt x="3032221" y="1030777"/>
                    <a:pt x="3032221" y="1030777"/>
                  </a:cubicBezTo>
                  <a:cubicBezTo>
                    <a:pt x="3032221" y="1030777"/>
                    <a:pt x="3031000" y="1030777"/>
                    <a:pt x="3031000" y="1030777"/>
                  </a:cubicBezTo>
                  <a:cubicBezTo>
                    <a:pt x="3029779" y="1029556"/>
                    <a:pt x="3029779" y="1031998"/>
                    <a:pt x="3029779" y="1031998"/>
                  </a:cubicBezTo>
                  <a:cubicBezTo>
                    <a:pt x="3028558" y="1033218"/>
                    <a:pt x="3028558" y="1033218"/>
                    <a:pt x="3028558" y="1031998"/>
                  </a:cubicBezTo>
                  <a:cubicBezTo>
                    <a:pt x="3027338" y="1031998"/>
                    <a:pt x="3027338" y="1030777"/>
                    <a:pt x="3027338" y="1031998"/>
                  </a:cubicBezTo>
                  <a:cubicBezTo>
                    <a:pt x="3027338" y="1033218"/>
                    <a:pt x="3027338" y="1033218"/>
                    <a:pt x="3026117" y="1033218"/>
                  </a:cubicBezTo>
                  <a:cubicBezTo>
                    <a:pt x="3024896" y="1033218"/>
                    <a:pt x="3026117" y="1034439"/>
                    <a:pt x="3026117" y="1034439"/>
                  </a:cubicBezTo>
                  <a:cubicBezTo>
                    <a:pt x="3024896" y="1034439"/>
                    <a:pt x="3023676" y="1034439"/>
                    <a:pt x="3023676" y="1036881"/>
                  </a:cubicBezTo>
                  <a:cubicBezTo>
                    <a:pt x="3022455" y="1038101"/>
                    <a:pt x="3022455" y="1039322"/>
                    <a:pt x="3022455" y="1039322"/>
                  </a:cubicBezTo>
                  <a:cubicBezTo>
                    <a:pt x="3022455" y="1039322"/>
                    <a:pt x="3021234" y="1039322"/>
                    <a:pt x="3021234" y="1039322"/>
                  </a:cubicBezTo>
                  <a:cubicBezTo>
                    <a:pt x="3018793" y="1039322"/>
                    <a:pt x="3020014" y="1040543"/>
                    <a:pt x="3018793" y="1039322"/>
                  </a:cubicBezTo>
                  <a:cubicBezTo>
                    <a:pt x="3018793" y="1039322"/>
                    <a:pt x="3018793" y="1039322"/>
                    <a:pt x="3018793" y="1039322"/>
                  </a:cubicBezTo>
                  <a:cubicBezTo>
                    <a:pt x="3018793" y="1039322"/>
                    <a:pt x="3018793" y="1038101"/>
                    <a:pt x="3020014" y="1038101"/>
                  </a:cubicBezTo>
                  <a:cubicBezTo>
                    <a:pt x="3021234" y="1036881"/>
                    <a:pt x="3021234" y="1036881"/>
                    <a:pt x="3022455" y="1035660"/>
                  </a:cubicBezTo>
                  <a:cubicBezTo>
                    <a:pt x="3023676" y="1034439"/>
                    <a:pt x="3024896" y="1033218"/>
                    <a:pt x="3024896" y="1031998"/>
                  </a:cubicBezTo>
                  <a:cubicBezTo>
                    <a:pt x="3024896" y="1031998"/>
                    <a:pt x="3027338" y="1029556"/>
                    <a:pt x="3027338" y="1029556"/>
                  </a:cubicBezTo>
                  <a:cubicBezTo>
                    <a:pt x="3028558" y="1028336"/>
                    <a:pt x="3028558" y="1025894"/>
                    <a:pt x="3027338" y="1024674"/>
                  </a:cubicBezTo>
                  <a:cubicBezTo>
                    <a:pt x="3027338" y="1023453"/>
                    <a:pt x="3028558" y="1022232"/>
                    <a:pt x="3028558" y="1022232"/>
                  </a:cubicBezTo>
                  <a:cubicBezTo>
                    <a:pt x="3028558" y="1021011"/>
                    <a:pt x="3029779" y="1019791"/>
                    <a:pt x="3031000" y="1018570"/>
                  </a:cubicBezTo>
                  <a:cubicBezTo>
                    <a:pt x="3031000" y="1016129"/>
                    <a:pt x="3032221" y="1016129"/>
                    <a:pt x="3032221" y="1014908"/>
                  </a:cubicBezTo>
                  <a:cubicBezTo>
                    <a:pt x="3032221" y="1014908"/>
                    <a:pt x="3033441" y="1013687"/>
                    <a:pt x="3033441" y="1013687"/>
                  </a:cubicBezTo>
                  <a:cubicBezTo>
                    <a:pt x="3033441" y="1013687"/>
                    <a:pt x="3033441" y="1013687"/>
                    <a:pt x="3033441" y="1012467"/>
                  </a:cubicBezTo>
                  <a:cubicBezTo>
                    <a:pt x="3033441" y="1011246"/>
                    <a:pt x="3033441" y="1011246"/>
                    <a:pt x="3033441" y="1011246"/>
                  </a:cubicBezTo>
                  <a:cubicBezTo>
                    <a:pt x="3032221" y="1012467"/>
                    <a:pt x="3032221" y="1013687"/>
                    <a:pt x="3031000" y="1012467"/>
                  </a:cubicBezTo>
                  <a:cubicBezTo>
                    <a:pt x="3029779" y="1012467"/>
                    <a:pt x="3029779" y="1013687"/>
                    <a:pt x="3029779" y="1013687"/>
                  </a:cubicBezTo>
                  <a:cubicBezTo>
                    <a:pt x="3029779" y="1013687"/>
                    <a:pt x="3029779" y="1014908"/>
                    <a:pt x="3029779" y="1014908"/>
                  </a:cubicBezTo>
                  <a:cubicBezTo>
                    <a:pt x="3029779" y="1014908"/>
                    <a:pt x="3029779" y="1016129"/>
                    <a:pt x="3028558" y="1016129"/>
                  </a:cubicBezTo>
                  <a:cubicBezTo>
                    <a:pt x="3027338" y="1016129"/>
                    <a:pt x="3028558" y="1016129"/>
                    <a:pt x="3027338" y="1017349"/>
                  </a:cubicBezTo>
                  <a:cubicBezTo>
                    <a:pt x="3027338" y="1017349"/>
                    <a:pt x="3027338" y="1016129"/>
                    <a:pt x="3026117" y="1018570"/>
                  </a:cubicBezTo>
                  <a:cubicBezTo>
                    <a:pt x="3026117" y="1019791"/>
                    <a:pt x="3026117" y="1021011"/>
                    <a:pt x="3024896" y="1019791"/>
                  </a:cubicBezTo>
                  <a:cubicBezTo>
                    <a:pt x="3024896" y="1019791"/>
                    <a:pt x="3024896" y="1019791"/>
                    <a:pt x="3023676" y="1019791"/>
                  </a:cubicBezTo>
                  <a:cubicBezTo>
                    <a:pt x="3022455" y="1019791"/>
                    <a:pt x="3023676" y="1021011"/>
                    <a:pt x="3023676" y="1022232"/>
                  </a:cubicBezTo>
                  <a:cubicBezTo>
                    <a:pt x="3023676" y="1022232"/>
                    <a:pt x="3023676" y="1022232"/>
                    <a:pt x="3022455" y="1022232"/>
                  </a:cubicBezTo>
                  <a:cubicBezTo>
                    <a:pt x="3021234" y="1021011"/>
                    <a:pt x="3021234" y="1023453"/>
                    <a:pt x="3021234" y="1024674"/>
                  </a:cubicBezTo>
                  <a:cubicBezTo>
                    <a:pt x="3021234" y="1025894"/>
                    <a:pt x="3020014" y="1025894"/>
                    <a:pt x="3020014" y="1025894"/>
                  </a:cubicBezTo>
                  <a:cubicBezTo>
                    <a:pt x="3020014" y="1025894"/>
                    <a:pt x="3018793" y="1024674"/>
                    <a:pt x="3018793" y="1027115"/>
                  </a:cubicBezTo>
                  <a:cubicBezTo>
                    <a:pt x="3018793" y="1028336"/>
                    <a:pt x="3018793" y="1028336"/>
                    <a:pt x="3018793" y="1028336"/>
                  </a:cubicBezTo>
                  <a:cubicBezTo>
                    <a:pt x="3017572" y="1028336"/>
                    <a:pt x="3018793" y="1029556"/>
                    <a:pt x="3018793" y="1029556"/>
                  </a:cubicBezTo>
                  <a:cubicBezTo>
                    <a:pt x="3017572" y="1029556"/>
                    <a:pt x="3017572" y="1030777"/>
                    <a:pt x="3016351" y="1031998"/>
                  </a:cubicBezTo>
                  <a:cubicBezTo>
                    <a:pt x="3016351" y="1034439"/>
                    <a:pt x="3015131" y="1034439"/>
                    <a:pt x="3015131" y="1034439"/>
                  </a:cubicBezTo>
                  <a:cubicBezTo>
                    <a:pt x="3013910" y="1034439"/>
                    <a:pt x="3015131" y="1035660"/>
                    <a:pt x="3013910" y="1035660"/>
                  </a:cubicBezTo>
                  <a:cubicBezTo>
                    <a:pt x="3013910" y="1035660"/>
                    <a:pt x="3013910" y="1035660"/>
                    <a:pt x="3013910" y="1035660"/>
                  </a:cubicBezTo>
                  <a:cubicBezTo>
                    <a:pt x="3013910" y="1035660"/>
                    <a:pt x="3013910" y="1035660"/>
                    <a:pt x="3013910" y="1035660"/>
                  </a:cubicBezTo>
                  <a:cubicBezTo>
                    <a:pt x="3015131" y="1033218"/>
                    <a:pt x="3015131" y="1033218"/>
                    <a:pt x="3016351" y="1030777"/>
                  </a:cubicBezTo>
                  <a:cubicBezTo>
                    <a:pt x="3016351" y="1029556"/>
                    <a:pt x="3017572" y="1029556"/>
                    <a:pt x="3017572" y="1028336"/>
                  </a:cubicBezTo>
                  <a:cubicBezTo>
                    <a:pt x="3017572" y="1027115"/>
                    <a:pt x="3018793" y="1025894"/>
                    <a:pt x="3020014" y="1024674"/>
                  </a:cubicBezTo>
                  <a:cubicBezTo>
                    <a:pt x="3020014" y="1024674"/>
                    <a:pt x="3022455" y="1022232"/>
                    <a:pt x="3022455" y="1022232"/>
                  </a:cubicBezTo>
                  <a:cubicBezTo>
                    <a:pt x="3022455" y="1021011"/>
                    <a:pt x="3022455" y="1019791"/>
                    <a:pt x="3022455" y="1017349"/>
                  </a:cubicBezTo>
                  <a:cubicBezTo>
                    <a:pt x="3022455" y="1016129"/>
                    <a:pt x="3022455" y="1016129"/>
                    <a:pt x="3022455" y="1014908"/>
                  </a:cubicBezTo>
                  <a:cubicBezTo>
                    <a:pt x="3022455" y="1013687"/>
                    <a:pt x="3023676" y="1012467"/>
                    <a:pt x="3023676" y="1011246"/>
                  </a:cubicBezTo>
                  <a:cubicBezTo>
                    <a:pt x="3023676" y="1010025"/>
                    <a:pt x="3024896" y="1008804"/>
                    <a:pt x="3024896" y="1007584"/>
                  </a:cubicBezTo>
                  <a:cubicBezTo>
                    <a:pt x="3024896" y="1007584"/>
                    <a:pt x="3024896" y="1006363"/>
                    <a:pt x="3026117" y="1006363"/>
                  </a:cubicBezTo>
                  <a:cubicBezTo>
                    <a:pt x="3026117" y="1006363"/>
                    <a:pt x="3026117" y="1006363"/>
                    <a:pt x="3026117" y="1005142"/>
                  </a:cubicBezTo>
                  <a:cubicBezTo>
                    <a:pt x="3026117" y="1003922"/>
                    <a:pt x="3026117" y="1003922"/>
                    <a:pt x="3026117" y="1003922"/>
                  </a:cubicBezTo>
                  <a:cubicBezTo>
                    <a:pt x="3026117" y="1005142"/>
                    <a:pt x="3026117" y="1005142"/>
                    <a:pt x="3024896" y="1005142"/>
                  </a:cubicBezTo>
                  <a:cubicBezTo>
                    <a:pt x="3024896" y="1005142"/>
                    <a:pt x="3023676" y="1006363"/>
                    <a:pt x="3023676" y="1006363"/>
                  </a:cubicBezTo>
                  <a:cubicBezTo>
                    <a:pt x="3023676" y="1006363"/>
                    <a:pt x="3023676" y="1007584"/>
                    <a:pt x="3023676" y="1007584"/>
                  </a:cubicBezTo>
                  <a:cubicBezTo>
                    <a:pt x="3023676" y="1007584"/>
                    <a:pt x="3023676" y="1008804"/>
                    <a:pt x="3023676" y="1008804"/>
                  </a:cubicBezTo>
                  <a:cubicBezTo>
                    <a:pt x="3022455" y="1008804"/>
                    <a:pt x="3023676" y="1008804"/>
                    <a:pt x="3022455" y="1010025"/>
                  </a:cubicBezTo>
                  <a:cubicBezTo>
                    <a:pt x="3022455" y="1010025"/>
                    <a:pt x="3022455" y="1010025"/>
                    <a:pt x="3022455" y="1011246"/>
                  </a:cubicBezTo>
                  <a:cubicBezTo>
                    <a:pt x="3022455" y="1012467"/>
                    <a:pt x="3022455" y="1012467"/>
                    <a:pt x="3022455" y="1012467"/>
                  </a:cubicBezTo>
                  <a:cubicBezTo>
                    <a:pt x="3022455" y="1012467"/>
                    <a:pt x="3022455" y="1012467"/>
                    <a:pt x="3021234" y="1012467"/>
                  </a:cubicBezTo>
                  <a:cubicBezTo>
                    <a:pt x="3020014" y="1012467"/>
                    <a:pt x="3021234" y="1013687"/>
                    <a:pt x="3021234" y="1014908"/>
                  </a:cubicBezTo>
                  <a:cubicBezTo>
                    <a:pt x="3021234" y="1014908"/>
                    <a:pt x="3021234" y="1014908"/>
                    <a:pt x="3020014" y="1014908"/>
                  </a:cubicBezTo>
                  <a:cubicBezTo>
                    <a:pt x="3018793" y="1013687"/>
                    <a:pt x="3020014" y="1016129"/>
                    <a:pt x="3018793" y="1016129"/>
                  </a:cubicBezTo>
                  <a:cubicBezTo>
                    <a:pt x="3018793" y="1017349"/>
                    <a:pt x="3018793" y="1017349"/>
                    <a:pt x="3017572" y="1017349"/>
                  </a:cubicBezTo>
                  <a:cubicBezTo>
                    <a:pt x="3017572" y="1017349"/>
                    <a:pt x="3016351" y="1016129"/>
                    <a:pt x="3016351" y="1018570"/>
                  </a:cubicBezTo>
                  <a:cubicBezTo>
                    <a:pt x="3016351" y="1019791"/>
                    <a:pt x="3016351" y="1019791"/>
                    <a:pt x="3016351" y="1019791"/>
                  </a:cubicBezTo>
                  <a:cubicBezTo>
                    <a:pt x="3015131" y="1019791"/>
                    <a:pt x="3016351" y="1021011"/>
                    <a:pt x="3016351" y="1021011"/>
                  </a:cubicBezTo>
                  <a:cubicBezTo>
                    <a:pt x="3015131" y="1021011"/>
                    <a:pt x="3015131" y="1022232"/>
                    <a:pt x="3015131" y="1023453"/>
                  </a:cubicBezTo>
                  <a:cubicBezTo>
                    <a:pt x="3015131" y="1025894"/>
                    <a:pt x="3015131" y="1025894"/>
                    <a:pt x="3013910" y="1025894"/>
                  </a:cubicBezTo>
                  <a:cubicBezTo>
                    <a:pt x="3012689" y="1025894"/>
                    <a:pt x="3013910" y="1027115"/>
                    <a:pt x="3012689" y="1027115"/>
                  </a:cubicBezTo>
                  <a:cubicBezTo>
                    <a:pt x="3011469" y="1027115"/>
                    <a:pt x="3011469" y="1027115"/>
                    <a:pt x="3011469" y="1028336"/>
                  </a:cubicBezTo>
                  <a:cubicBezTo>
                    <a:pt x="3011469" y="1028336"/>
                    <a:pt x="3011469" y="1029556"/>
                    <a:pt x="3011469" y="1029556"/>
                  </a:cubicBezTo>
                  <a:cubicBezTo>
                    <a:pt x="3010248" y="1028336"/>
                    <a:pt x="3011469" y="1030777"/>
                    <a:pt x="3010248" y="1030777"/>
                  </a:cubicBezTo>
                  <a:cubicBezTo>
                    <a:pt x="3009027" y="1030777"/>
                    <a:pt x="3010248" y="1033218"/>
                    <a:pt x="3009027" y="1031998"/>
                  </a:cubicBezTo>
                  <a:cubicBezTo>
                    <a:pt x="3007807" y="1031998"/>
                    <a:pt x="3009027" y="1033218"/>
                    <a:pt x="3007807" y="1031998"/>
                  </a:cubicBezTo>
                  <a:cubicBezTo>
                    <a:pt x="3007807" y="1031998"/>
                    <a:pt x="3007807" y="1033218"/>
                    <a:pt x="3007807" y="1033218"/>
                  </a:cubicBezTo>
                  <a:cubicBezTo>
                    <a:pt x="3007807" y="1033218"/>
                    <a:pt x="3007807" y="1033218"/>
                    <a:pt x="3007807" y="1033218"/>
                  </a:cubicBezTo>
                  <a:lnTo>
                    <a:pt x="3007807" y="1010025"/>
                  </a:lnTo>
                  <a:lnTo>
                    <a:pt x="3007807" y="1033218"/>
                  </a:lnTo>
                  <a:cubicBezTo>
                    <a:pt x="3007807" y="1033218"/>
                    <a:pt x="3007807" y="1033218"/>
                    <a:pt x="3007807" y="1033218"/>
                  </a:cubicBezTo>
                  <a:cubicBezTo>
                    <a:pt x="3007807" y="1033218"/>
                    <a:pt x="3007807" y="1031998"/>
                    <a:pt x="3007807" y="1031998"/>
                  </a:cubicBezTo>
                  <a:cubicBezTo>
                    <a:pt x="3006586" y="1033218"/>
                    <a:pt x="3007807" y="1030777"/>
                    <a:pt x="3006586" y="1031998"/>
                  </a:cubicBezTo>
                  <a:cubicBezTo>
                    <a:pt x="3006586" y="1031998"/>
                    <a:pt x="3007807" y="1029556"/>
                    <a:pt x="3005365" y="1030777"/>
                  </a:cubicBezTo>
                  <a:cubicBezTo>
                    <a:pt x="3005365" y="1030777"/>
                    <a:pt x="3005365" y="1028336"/>
                    <a:pt x="3004144" y="1029556"/>
                  </a:cubicBezTo>
                  <a:cubicBezTo>
                    <a:pt x="3004144" y="1029556"/>
                    <a:pt x="3004144" y="1029556"/>
                    <a:pt x="3004144" y="1028336"/>
                  </a:cubicBezTo>
                  <a:cubicBezTo>
                    <a:pt x="3004144" y="1027115"/>
                    <a:pt x="3004144" y="1027115"/>
                    <a:pt x="3002924" y="1027115"/>
                  </a:cubicBezTo>
                  <a:cubicBezTo>
                    <a:pt x="3001703" y="1027115"/>
                    <a:pt x="3002924" y="1027115"/>
                    <a:pt x="3001703" y="1025894"/>
                  </a:cubicBezTo>
                  <a:cubicBezTo>
                    <a:pt x="3000482" y="1025894"/>
                    <a:pt x="3000482" y="1025894"/>
                    <a:pt x="3000482" y="1023453"/>
                  </a:cubicBezTo>
                  <a:cubicBezTo>
                    <a:pt x="3000482" y="1022232"/>
                    <a:pt x="3000482" y="1021011"/>
                    <a:pt x="2999262" y="1021011"/>
                  </a:cubicBezTo>
                  <a:cubicBezTo>
                    <a:pt x="2999262" y="1021011"/>
                    <a:pt x="3000482" y="1019791"/>
                    <a:pt x="2999262" y="1019791"/>
                  </a:cubicBezTo>
                  <a:cubicBezTo>
                    <a:pt x="2999262" y="1019791"/>
                    <a:pt x="2999262" y="1019791"/>
                    <a:pt x="2999262" y="1018570"/>
                  </a:cubicBezTo>
                  <a:cubicBezTo>
                    <a:pt x="2999262" y="1017349"/>
                    <a:pt x="2999262" y="1017349"/>
                    <a:pt x="2998041" y="1017349"/>
                  </a:cubicBezTo>
                  <a:cubicBezTo>
                    <a:pt x="2998041" y="1017349"/>
                    <a:pt x="2996820" y="1017349"/>
                    <a:pt x="2996820" y="1016129"/>
                  </a:cubicBezTo>
                  <a:cubicBezTo>
                    <a:pt x="2996820" y="1014908"/>
                    <a:pt x="2996820" y="1013687"/>
                    <a:pt x="2995600" y="1014908"/>
                  </a:cubicBezTo>
                  <a:cubicBezTo>
                    <a:pt x="2995600" y="1014908"/>
                    <a:pt x="2995600" y="1014908"/>
                    <a:pt x="2994379" y="1014908"/>
                  </a:cubicBezTo>
                  <a:cubicBezTo>
                    <a:pt x="2994379" y="1014908"/>
                    <a:pt x="2994379" y="1013687"/>
                    <a:pt x="2994379" y="1012467"/>
                  </a:cubicBezTo>
                  <a:cubicBezTo>
                    <a:pt x="2994379" y="1012467"/>
                    <a:pt x="2994379" y="1011246"/>
                    <a:pt x="2993158" y="1012467"/>
                  </a:cubicBezTo>
                  <a:cubicBezTo>
                    <a:pt x="2993158" y="1012467"/>
                    <a:pt x="2993158" y="1012467"/>
                    <a:pt x="2993158" y="1011246"/>
                  </a:cubicBezTo>
                  <a:cubicBezTo>
                    <a:pt x="2993158" y="1010025"/>
                    <a:pt x="2993158" y="1010025"/>
                    <a:pt x="2993158" y="1010025"/>
                  </a:cubicBezTo>
                  <a:cubicBezTo>
                    <a:pt x="2993158" y="1010025"/>
                    <a:pt x="2993158" y="1010025"/>
                    <a:pt x="2991937" y="1008804"/>
                  </a:cubicBezTo>
                  <a:cubicBezTo>
                    <a:pt x="2991937" y="1008804"/>
                    <a:pt x="2991937" y="1007584"/>
                    <a:pt x="2991937" y="1007584"/>
                  </a:cubicBezTo>
                  <a:cubicBezTo>
                    <a:pt x="2991937" y="1007584"/>
                    <a:pt x="2991937" y="1006363"/>
                    <a:pt x="2991937" y="1006363"/>
                  </a:cubicBezTo>
                  <a:cubicBezTo>
                    <a:pt x="2991937" y="1005142"/>
                    <a:pt x="2990717" y="1005142"/>
                    <a:pt x="2990717" y="1005142"/>
                  </a:cubicBezTo>
                  <a:cubicBezTo>
                    <a:pt x="2989496" y="1005142"/>
                    <a:pt x="2989496" y="1005142"/>
                    <a:pt x="2989496" y="1003922"/>
                  </a:cubicBezTo>
                  <a:cubicBezTo>
                    <a:pt x="2989496" y="1003922"/>
                    <a:pt x="2989496" y="1003922"/>
                    <a:pt x="2989496" y="1005142"/>
                  </a:cubicBezTo>
                  <a:cubicBezTo>
                    <a:pt x="2989496" y="1006363"/>
                    <a:pt x="2989496" y="1006363"/>
                    <a:pt x="2989496" y="1006363"/>
                  </a:cubicBezTo>
                  <a:cubicBezTo>
                    <a:pt x="2989496" y="1006363"/>
                    <a:pt x="2989496" y="1007584"/>
                    <a:pt x="2990717" y="1007584"/>
                  </a:cubicBezTo>
                  <a:cubicBezTo>
                    <a:pt x="2990717" y="1007584"/>
                    <a:pt x="2991937" y="1008804"/>
                    <a:pt x="2991937" y="1011246"/>
                  </a:cubicBezTo>
                  <a:cubicBezTo>
                    <a:pt x="2991937" y="1012467"/>
                    <a:pt x="2993158" y="1013687"/>
                    <a:pt x="2993158" y="1014908"/>
                  </a:cubicBezTo>
                  <a:cubicBezTo>
                    <a:pt x="2993158" y="1016129"/>
                    <a:pt x="2993158" y="1016129"/>
                    <a:pt x="2993158" y="1017349"/>
                  </a:cubicBezTo>
                  <a:cubicBezTo>
                    <a:pt x="2993158" y="1018570"/>
                    <a:pt x="2993158" y="1021011"/>
                    <a:pt x="2993158" y="1022232"/>
                  </a:cubicBezTo>
                  <a:cubicBezTo>
                    <a:pt x="2993158" y="1022232"/>
                    <a:pt x="2995600" y="1024674"/>
                    <a:pt x="2995600" y="1024674"/>
                  </a:cubicBezTo>
                  <a:cubicBezTo>
                    <a:pt x="2996820" y="1025894"/>
                    <a:pt x="2996820" y="1027115"/>
                    <a:pt x="2998041" y="1028336"/>
                  </a:cubicBezTo>
                  <a:cubicBezTo>
                    <a:pt x="2998041" y="1029556"/>
                    <a:pt x="2999262" y="1029556"/>
                    <a:pt x="2999262" y="1030777"/>
                  </a:cubicBezTo>
                  <a:cubicBezTo>
                    <a:pt x="3000482" y="1033218"/>
                    <a:pt x="2999262" y="1034439"/>
                    <a:pt x="3001703" y="1035660"/>
                  </a:cubicBezTo>
                  <a:cubicBezTo>
                    <a:pt x="3001703" y="1035660"/>
                    <a:pt x="3001703" y="1035660"/>
                    <a:pt x="3001703" y="1035660"/>
                  </a:cubicBezTo>
                  <a:cubicBezTo>
                    <a:pt x="3001703" y="1035660"/>
                    <a:pt x="3001703" y="1035660"/>
                    <a:pt x="3001703" y="1035660"/>
                  </a:cubicBezTo>
                  <a:cubicBezTo>
                    <a:pt x="3000482" y="1035660"/>
                    <a:pt x="3001703" y="1034439"/>
                    <a:pt x="3000482" y="1034439"/>
                  </a:cubicBezTo>
                  <a:cubicBezTo>
                    <a:pt x="2999262" y="1034439"/>
                    <a:pt x="2999262" y="1034439"/>
                    <a:pt x="2999262" y="1031998"/>
                  </a:cubicBezTo>
                  <a:cubicBezTo>
                    <a:pt x="2999262" y="1030777"/>
                    <a:pt x="2998041" y="1029556"/>
                    <a:pt x="2996820" y="1029556"/>
                  </a:cubicBezTo>
                  <a:cubicBezTo>
                    <a:pt x="2996820" y="1029556"/>
                    <a:pt x="2998041" y="1028336"/>
                    <a:pt x="2996820" y="1028336"/>
                  </a:cubicBezTo>
                  <a:cubicBezTo>
                    <a:pt x="2996820" y="1028336"/>
                    <a:pt x="2996820" y="1028336"/>
                    <a:pt x="2996820" y="1027115"/>
                  </a:cubicBezTo>
                  <a:cubicBezTo>
                    <a:pt x="2996820" y="1024674"/>
                    <a:pt x="2995600" y="1025894"/>
                    <a:pt x="2995600" y="1025894"/>
                  </a:cubicBezTo>
                  <a:cubicBezTo>
                    <a:pt x="2995600" y="1025894"/>
                    <a:pt x="2994379" y="1027115"/>
                    <a:pt x="2994379" y="1024674"/>
                  </a:cubicBezTo>
                  <a:cubicBezTo>
                    <a:pt x="2994379" y="1023453"/>
                    <a:pt x="2994379" y="1022232"/>
                    <a:pt x="2993158" y="1022232"/>
                  </a:cubicBezTo>
                  <a:cubicBezTo>
                    <a:pt x="2993158" y="1022232"/>
                    <a:pt x="2991937" y="1022232"/>
                    <a:pt x="2991937" y="1022232"/>
                  </a:cubicBezTo>
                  <a:cubicBezTo>
                    <a:pt x="2991937" y="1022232"/>
                    <a:pt x="2991937" y="1021011"/>
                    <a:pt x="2991937" y="1019791"/>
                  </a:cubicBezTo>
                  <a:cubicBezTo>
                    <a:pt x="2991937" y="1019791"/>
                    <a:pt x="2991937" y="1018570"/>
                    <a:pt x="2990717" y="1019791"/>
                  </a:cubicBezTo>
                  <a:cubicBezTo>
                    <a:pt x="2990717" y="1019791"/>
                    <a:pt x="2989496" y="1019791"/>
                    <a:pt x="2989496" y="1018570"/>
                  </a:cubicBezTo>
                  <a:cubicBezTo>
                    <a:pt x="2989496" y="1016129"/>
                    <a:pt x="2989496" y="1017349"/>
                    <a:pt x="2988275" y="1017349"/>
                  </a:cubicBezTo>
                  <a:cubicBezTo>
                    <a:pt x="2988275" y="1017349"/>
                    <a:pt x="2988275" y="1017349"/>
                    <a:pt x="2987055" y="1016129"/>
                  </a:cubicBezTo>
                  <a:cubicBezTo>
                    <a:pt x="2987055" y="1016129"/>
                    <a:pt x="2987055" y="1014908"/>
                    <a:pt x="2985834" y="1014908"/>
                  </a:cubicBezTo>
                  <a:cubicBezTo>
                    <a:pt x="2985834" y="1014908"/>
                    <a:pt x="2985834" y="1013687"/>
                    <a:pt x="2985834" y="1013687"/>
                  </a:cubicBezTo>
                  <a:cubicBezTo>
                    <a:pt x="2984613" y="1013687"/>
                    <a:pt x="2984613" y="1011246"/>
                    <a:pt x="2984613" y="1012467"/>
                  </a:cubicBezTo>
                  <a:cubicBezTo>
                    <a:pt x="2983393" y="1012467"/>
                    <a:pt x="2983393" y="1012467"/>
                    <a:pt x="2982172" y="1011246"/>
                  </a:cubicBezTo>
                  <a:cubicBezTo>
                    <a:pt x="2982172" y="1011246"/>
                    <a:pt x="2982172" y="1011246"/>
                    <a:pt x="2982172" y="1012467"/>
                  </a:cubicBezTo>
                  <a:cubicBezTo>
                    <a:pt x="2982172" y="1013687"/>
                    <a:pt x="2982172" y="1013687"/>
                    <a:pt x="2982172" y="1013687"/>
                  </a:cubicBezTo>
                  <a:cubicBezTo>
                    <a:pt x="2982172" y="1013687"/>
                    <a:pt x="2982172" y="1014908"/>
                    <a:pt x="2983393" y="1014908"/>
                  </a:cubicBezTo>
                  <a:cubicBezTo>
                    <a:pt x="2983393" y="1014908"/>
                    <a:pt x="2984613" y="1016129"/>
                    <a:pt x="2984613" y="1018570"/>
                  </a:cubicBezTo>
                  <a:cubicBezTo>
                    <a:pt x="2984613" y="1019791"/>
                    <a:pt x="2987055" y="1021011"/>
                    <a:pt x="2987055" y="1022232"/>
                  </a:cubicBezTo>
                  <a:cubicBezTo>
                    <a:pt x="2987055" y="1023453"/>
                    <a:pt x="2988275" y="1024674"/>
                    <a:pt x="2988275" y="1024674"/>
                  </a:cubicBezTo>
                  <a:cubicBezTo>
                    <a:pt x="2988275" y="1025894"/>
                    <a:pt x="2988275" y="1028336"/>
                    <a:pt x="2988275" y="1029556"/>
                  </a:cubicBezTo>
                  <a:cubicBezTo>
                    <a:pt x="2988275" y="1030777"/>
                    <a:pt x="2990717" y="1031998"/>
                    <a:pt x="2990717" y="1031998"/>
                  </a:cubicBezTo>
                  <a:cubicBezTo>
                    <a:pt x="2991937" y="1033218"/>
                    <a:pt x="2993158" y="1034439"/>
                    <a:pt x="2993158" y="1035660"/>
                  </a:cubicBezTo>
                  <a:cubicBezTo>
                    <a:pt x="2993158" y="1036881"/>
                    <a:pt x="2994379" y="1036881"/>
                    <a:pt x="2995600" y="1038101"/>
                  </a:cubicBezTo>
                  <a:cubicBezTo>
                    <a:pt x="2995600" y="1038101"/>
                    <a:pt x="2996820" y="1039322"/>
                    <a:pt x="2996820" y="1039322"/>
                  </a:cubicBezTo>
                  <a:cubicBezTo>
                    <a:pt x="2996820" y="1039322"/>
                    <a:pt x="2996820" y="1039322"/>
                    <a:pt x="2996820" y="1039322"/>
                  </a:cubicBezTo>
                  <a:cubicBezTo>
                    <a:pt x="2995600" y="1040543"/>
                    <a:pt x="2996820" y="1038101"/>
                    <a:pt x="2994379" y="1039322"/>
                  </a:cubicBezTo>
                  <a:cubicBezTo>
                    <a:pt x="2993158" y="1039322"/>
                    <a:pt x="2993158" y="1039322"/>
                    <a:pt x="2993158" y="1039322"/>
                  </a:cubicBezTo>
                  <a:cubicBezTo>
                    <a:pt x="2993158" y="1039322"/>
                    <a:pt x="2991937" y="1038101"/>
                    <a:pt x="2991937" y="1036881"/>
                  </a:cubicBezTo>
                  <a:cubicBezTo>
                    <a:pt x="2991937" y="1035660"/>
                    <a:pt x="2990717" y="1034439"/>
                    <a:pt x="2989496" y="1034439"/>
                  </a:cubicBezTo>
                  <a:cubicBezTo>
                    <a:pt x="2989496" y="1034439"/>
                    <a:pt x="2990717" y="1033218"/>
                    <a:pt x="2989496" y="1033218"/>
                  </a:cubicBezTo>
                  <a:cubicBezTo>
                    <a:pt x="2989496" y="1033218"/>
                    <a:pt x="2989496" y="1033218"/>
                    <a:pt x="2988275" y="1031998"/>
                  </a:cubicBezTo>
                  <a:cubicBezTo>
                    <a:pt x="2988275" y="1029556"/>
                    <a:pt x="2987055" y="1030777"/>
                    <a:pt x="2987055" y="1031998"/>
                  </a:cubicBezTo>
                  <a:cubicBezTo>
                    <a:pt x="2985834" y="1031998"/>
                    <a:pt x="2985834" y="1033218"/>
                    <a:pt x="2985834" y="1031998"/>
                  </a:cubicBezTo>
                  <a:cubicBezTo>
                    <a:pt x="2985834" y="1030777"/>
                    <a:pt x="2984613" y="1028336"/>
                    <a:pt x="2984613" y="1030777"/>
                  </a:cubicBezTo>
                  <a:cubicBezTo>
                    <a:pt x="2984613" y="1031998"/>
                    <a:pt x="2983393" y="1031998"/>
                    <a:pt x="2983393" y="1030777"/>
                  </a:cubicBezTo>
                  <a:cubicBezTo>
                    <a:pt x="2983393" y="1030777"/>
                    <a:pt x="2983393" y="1028336"/>
                    <a:pt x="2982172" y="1028336"/>
                  </a:cubicBezTo>
                  <a:cubicBezTo>
                    <a:pt x="2982172" y="1028336"/>
                    <a:pt x="2980951" y="1027115"/>
                    <a:pt x="2980951" y="1028336"/>
                  </a:cubicBezTo>
                  <a:cubicBezTo>
                    <a:pt x="2980951" y="1029556"/>
                    <a:pt x="2979730" y="1028336"/>
                    <a:pt x="2979730" y="1027115"/>
                  </a:cubicBezTo>
                  <a:cubicBezTo>
                    <a:pt x="2979730" y="1024674"/>
                    <a:pt x="2979730" y="1025894"/>
                    <a:pt x="2978510" y="1025894"/>
                  </a:cubicBezTo>
                  <a:cubicBezTo>
                    <a:pt x="2978510" y="1025894"/>
                    <a:pt x="2978510" y="1025894"/>
                    <a:pt x="2977289" y="1025894"/>
                  </a:cubicBezTo>
                  <a:cubicBezTo>
                    <a:pt x="2977289" y="1025894"/>
                    <a:pt x="2976068" y="1024674"/>
                    <a:pt x="2976068" y="1024674"/>
                  </a:cubicBezTo>
                  <a:cubicBezTo>
                    <a:pt x="2976068" y="1024674"/>
                    <a:pt x="2976068" y="1023453"/>
                    <a:pt x="2976068" y="1023453"/>
                  </a:cubicBezTo>
                  <a:cubicBezTo>
                    <a:pt x="2974848" y="1022232"/>
                    <a:pt x="2974848" y="1021011"/>
                    <a:pt x="2973627" y="1021011"/>
                  </a:cubicBezTo>
                  <a:cubicBezTo>
                    <a:pt x="2972406" y="1021011"/>
                    <a:pt x="2972406" y="1021011"/>
                    <a:pt x="2971186" y="1018570"/>
                  </a:cubicBezTo>
                  <a:cubicBezTo>
                    <a:pt x="2971186" y="1018570"/>
                    <a:pt x="2971186" y="1018570"/>
                    <a:pt x="2971186" y="1019791"/>
                  </a:cubicBezTo>
                  <a:cubicBezTo>
                    <a:pt x="2971186" y="1021011"/>
                    <a:pt x="2971186" y="1021011"/>
                    <a:pt x="2971186" y="1021011"/>
                  </a:cubicBezTo>
                  <a:cubicBezTo>
                    <a:pt x="2971186" y="1021011"/>
                    <a:pt x="2972406" y="1022232"/>
                    <a:pt x="2972406" y="1022232"/>
                  </a:cubicBezTo>
                  <a:cubicBezTo>
                    <a:pt x="2972406" y="1022232"/>
                    <a:pt x="2974848" y="1023453"/>
                    <a:pt x="2974848" y="1025894"/>
                  </a:cubicBezTo>
                  <a:cubicBezTo>
                    <a:pt x="2974848" y="1027115"/>
                    <a:pt x="2977289" y="1028336"/>
                    <a:pt x="2977289" y="1030777"/>
                  </a:cubicBezTo>
                  <a:cubicBezTo>
                    <a:pt x="2977289" y="1031998"/>
                    <a:pt x="2978510" y="1033218"/>
                    <a:pt x="2978510" y="1034439"/>
                  </a:cubicBezTo>
                  <a:cubicBezTo>
                    <a:pt x="2978510" y="1036881"/>
                    <a:pt x="2979730" y="1039322"/>
                    <a:pt x="2980951" y="1040543"/>
                  </a:cubicBezTo>
                  <a:cubicBezTo>
                    <a:pt x="2980951" y="1041763"/>
                    <a:pt x="2984613" y="1041763"/>
                    <a:pt x="2985834" y="1042984"/>
                  </a:cubicBezTo>
                  <a:cubicBezTo>
                    <a:pt x="2987055" y="1044205"/>
                    <a:pt x="2988275" y="1045425"/>
                    <a:pt x="2990717" y="1046646"/>
                  </a:cubicBezTo>
                  <a:cubicBezTo>
                    <a:pt x="2991937" y="1047867"/>
                    <a:pt x="2993158" y="1047867"/>
                    <a:pt x="2994379" y="1049088"/>
                  </a:cubicBezTo>
                  <a:cubicBezTo>
                    <a:pt x="2995600" y="1050308"/>
                    <a:pt x="2996820" y="1051529"/>
                    <a:pt x="2996820" y="1051529"/>
                  </a:cubicBezTo>
                  <a:cubicBezTo>
                    <a:pt x="2996820" y="1051529"/>
                    <a:pt x="2996820" y="1051529"/>
                    <a:pt x="2996820" y="1051529"/>
                  </a:cubicBezTo>
                  <a:cubicBezTo>
                    <a:pt x="2995600" y="1052750"/>
                    <a:pt x="2996820" y="1050308"/>
                    <a:pt x="2994379" y="1051529"/>
                  </a:cubicBezTo>
                  <a:cubicBezTo>
                    <a:pt x="2993158" y="1051529"/>
                    <a:pt x="2993158" y="1052750"/>
                    <a:pt x="2990717" y="1049088"/>
                  </a:cubicBezTo>
                  <a:cubicBezTo>
                    <a:pt x="2989496" y="1047867"/>
                    <a:pt x="2988275" y="1046646"/>
                    <a:pt x="2987055" y="1047867"/>
                  </a:cubicBezTo>
                  <a:cubicBezTo>
                    <a:pt x="2987055" y="1047867"/>
                    <a:pt x="2987055" y="1045425"/>
                    <a:pt x="2985834" y="1046646"/>
                  </a:cubicBezTo>
                  <a:cubicBezTo>
                    <a:pt x="2985834" y="1046646"/>
                    <a:pt x="2985834" y="1046646"/>
                    <a:pt x="2984613" y="1045425"/>
                  </a:cubicBezTo>
                  <a:cubicBezTo>
                    <a:pt x="2983393" y="1042984"/>
                    <a:pt x="2983393" y="1044205"/>
                    <a:pt x="2982172" y="1045425"/>
                  </a:cubicBezTo>
                  <a:cubicBezTo>
                    <a:pt x="2982172" y="1046646"/>
                    <a:pt x="2980951" y="1046646"/>
                    <a:pt x="2979730" y="1045425"/>
                  </a:cubicBezTo>
                  <a:cubicBezTo>
                    <a:pt x="2978510" y="1044205"/>
                    <a:pt x="2978510" y="1041763"/>
                    <a:pt x="2977289" y="1044205"/>
                  </a:cubicBezTo>
                  <a:cubicBezTo>
                    <a:pt x="2977289" y="1045425"/>
                    <a:pt x="2977289" y="1045425"/>
                    <a:pt x="2976068" y="1045425"/>
                  </a:cubicBezTo>
                  <a:cubicBezTo>
                    <a:pt x="2976068" y="1045425"/>
                    <a:pt x="2976068" y="1042984"/>
                    <a:pt x="2974848" y="1042984"/>
                  </a:cubicBezTo>
                  <a:cubicBezTo>
                    <a:pt x="2974848" y="1042984"/>
                    <a:pt x="2973627" y="1042984"/>
                    <a:pt x="2973627" y="1042984"/>
                  </a:cubicBezTo>
                  <a:cubicBezTo>
                    <a:pt x="2973627" y="1044205"/>
                    <a:pt x="2972406" y="1042984"/>
                    <a:pt x="2972406" y="1041763"/>
                  </a:cubicBezTo>
                  <a:cubicBezTo>
                    <a:pt x="2971186" y="1039322"/>
                    <a:pt x="2971186" y="1040543"/>
                    <a:pt x="2971186" y="1040543"/>
                  </a:cubicBezTo>
                  <a:cubicBezTo>
                    <a:pt x="2971186" y="1040543"/>
                    <a:pt x="2971186" y="1040543"/>
                    <a:pt x="2969965" y="1040543"/>
                  </a:cubicBezTo>
                  <a:cubicBezTo>
                    <a:pt x="2969965" y="1040543"/>
                    <a:pt x="2968744" y="1039322"/>
                    <a:pt x="2968744" y="1039322"/>
                  </a:cubicBezTo>
                  <a:cubicBezTo>
                    <a:pt x="2968744" y="1039322"/>
                    <a:pt x="2967523" y="1038101"/>
                    <a:pt x="2967523" y="1038101"/>
                  </a:cubicBezTo>
                  <a:cubicBezTo>
                    <a:pt x="2966303" y="1038101"/>
                    <a:pt x="2965082" y="1036881"/>
                    <a:pt x="2965082" y="1038101"/>
                  </a:cubicBezTo>
                  <a:cubicBezTo>
                    <a:pt x="2963861" y="1039322"/>
                    <a:pt x="2963861" y="1039322"/>
                    <a:pt x="2962641" y="1038101"/>
                  </a:cubicBezTo>
                  <a:cubicBezTo>
                    <a:pt x="2962641" y="1038101"/>
                    <a:pt x="2962641" y="1038101"/>
                    <a:pt x="2962641" y="1039322"/>
                  </a:cubicBezTo>
                  <a:cubicBezTo>
                    <a:pt x="2962641" y="1040543"/>
                    <a:pt x="2963861" y="1040543"/>
                    <a:pt x="2963861" y="1040543"/>
                  </a:cubicBezTo>
                  <a:cubicBezTo>
                    <a:pt x="2963861" y="1040543"/>
                    <a:pt x="2965082" y="1041763"/>
                    <a:pt x="2965082" y="1041763"/>
                  </a:cubicBezTo>
                  <a:cubicBezTo>
                    <a:pt x="2966303" y="1041763"/>
                    <a:pt x="2967523" y="1041763"/>
                    <a:pt x="2968744" y="1044205"/>
                  </a:cubicBezTo>
                  <a:cubicBezTo>
                    <a:pt x="2969965" y="1045425"/>
                    <a:pt x="2972406" y="1045425"/>
                    <a:pt x="2972406" y="1046646"/>
                  </a:cubicBezTo>
                  <a:cubicBezTo>
                    <a:pt x="2972406" y="1047867"/>
                    <a:pt x="2974848" y="1047867"/>
                    <a:pt x="2974848" y="1049088"/>
                  </a:cubicBezTo>
                  <a:cubicBezTo>
                    <a:pt x="2976068" y="1050308"/>
                    <a:pt x="2976068" y="1052750"/>
                    <a:pt x="2978510" y="1053970"/>
                  </a:cubicBezTo>
                  <a:cubicBezTo>
                    <a:pt x="2979730" y="1053970"/>
                    <a:pt x="2982172" y="1055191"/>
                    <a:pt x="2983393" y="1055191"/>
                  </a:cubicBezTo>
                  <a:cubicBezTo>
                    <a:pt x="2984613" y="1056412"/>
                    <a:pt x="2987055" y="1056412"/>
                    <a:pt x="2988275" y="1057632"/>
                  </a:cubicBezTo>
                  <a:cubicBezTo>
                    <a:pt x="2989496" y="1058853"/>
                    <a:pt x="2990717" y="1058853"/>
                    <a:pt x="2991937" y="1060074"/>
                  </a:cubicBezTo>
                  <a:cubicBezTo>
                    <a:pt x="2993158" y="1061295"/>
                    <a:pt x="2994379" y="1062515"/>
                    <a:pt x="2994379" y="1062515"/>
                  </a:cubicBezTo>
                  <a:cubicBezTo>
                    <a:pt x="2994379" y="1062515"/>
                    <a:pt x="2993158" y="1063736"/>
                    <a:pt x="2993158" y="1063736"/>
                  </a:cubicBezTo>
                  <a:cubicBezTo>
                    <a:pt x="2993158" y="1064957"/>
                    <a:pt x="2993158" y="1062515"/>
                    <a:pt x="2990717" y="1063736"/>
                  </a:cubicBezTo>
                  <a:cubicBezTo>
                    <a:pt x="2989496" y="1064957"/>
                    <a:pt x="2989496" y="1064957"/>
                    <a:pt x="2987055" y="1062515"/>
                  </a:cubicBezTo>
                  <a:cubicBezTo>
                    <a:pt x="2985834" y="1061295"/>
                    <a:pt x="2984613" y="1060074"/>
                    <a:pt x="2983393" y="1061295"/>
                  </a:cubicBezTo>
                  <a:cubicBezTo>
                    <a:pt x="2983393" y="1061295"/>
                    <a:pt x="2983393" y="1058853"/>
                    <a:pt x="2982172" y="1060074"/>
                  </a:cubicBezTo>
                  <a:cubicBezTo>
                    <a:pt x="2982172" y="1060074"/>
                    <a:pt x="2982172" y="1060074"/>
                    <a:pt x="2980951" y="1058853"/>
                  </a:cubicBezTo>
                  <a:cubicBezTo>
                    <a:pt x="2979730" y="1056412"/>
                    <a:pt x="2979730" y="1058853"/>
                    <a:pt x="2979730" y="1058853"/>
                  </a:cubicBezTo>
                  <a:cubicBezTo>
                    <a:pt x="2979730" y="1060074"/>
                    <a:pt x="2978510" y="1060074"/>
                    <a:pt x="2977289" y="1058853"/>
                  </a:cubicBezTo>
                  <a:cubicBezTo>
                    <a:pt x="2976068" y="1057632"/>
                    <a:pt x="2976068" y="1055191"/>
                    <a:pt x="2974848" y="1057632"/>
                  </a:cubicBezTo>
                  <a:cubicBezTo>
                    <a:pt x="2974848" y="1058853"/>
                    <a:pt x="2974848" y="1058853"/>
                    <a:pt x="2973627" y="1058853"/>
                  </a:cubicBezTo>
                  <a:cubicBezTo>
                    <a:pt x="2973627" y="1058853"/>
                    <a:pt x="2973627" y="1056412"/>
                    <a:pt x="2972406" y="1056412"/>
                  </a:cubicBezTo>
                  <a:cubicBezTo>
                    <a:pt x="2972406" y="1056412"/>
                    <a:pt x="2971186" y="1056412"/>
                    <a:pt x="2971186" y="1056412"/>
                  </a:cubicBezTo>
                  <a:cubicBezTo>
                    <a:pt x="2971186" y="1057632"/>
                    <a:pt x="2969965" y="1056412"/>
                    <a:pt x="2969965" y="1055191"/>
                  </a:cubicBezTo>
                  <a:cubicBezTo>
                    <a:pt x="2968744" y="1052750"/>
                    <a:pt x="2968744" y="1053970"/>
                    <a:pt x="2968744" y="1053970"/>
                  </a:cubicBezTo>
                  <a:cubicBezTo>
                    <a:pt x="2968744" y="1053970"/>
                    <a:pt x="2968744" y="1053970"/>
                    <a:pt x="2967523" y="1053970"/>
                  </a:cubicBezTo>
                  <a:cubicBezTo>
                    <a:pt x="2967523" y="1053970"/>
                    <a:pt x="2966303" y="1053970"/>
                    <a:pt x="2966303" y="1053970"/>
                  </a:cubicBezTo>
                  <a:cubicBezTo>
                    <a:pt x="2966303" y="1053970"/>
                    <a:pt x="2965082" y="1052750"/>
                    <a:pt x="2965082" y="1052750"/>
                  </a:cubicBezTo>
                  <a:cubicBezTo>
                    <a:pt x="2963861" y="1052750"/>
                    <a:pt x="2963861" y="1052750"/>
                    <a:pt x="2962641" y="1052750"/>
                  </a:cubicBezTo>
                  <a:cubicBezTo>
                    <a:pt x="2962641" y="1052750"/>
                    <a:pt x="2962641" y="1052750"/>
                    <a:pt x="2962641" y="1052750"/>
                  </a:cubicBezTo>
                  <a:cubicBezTo>
                    <a:pt x="2961420" y="1051529"/>
                    <a:pt x="2961420" y="1050308"/>
                    <a:pt x="2960199" y="1049088"/>
                  </a:cubicBezTo>
                  <a:cubicBezTo>
                    <a:pt x="2958979" y="1049088"/>
                    <a:pt x="2958979" y="1049088"/>
                    <a:pt x="2958979" y="1047867"/>
                  </a:cubicBezTo>
                  <a:cubicBezTo>
                    <a:pt x="2958979" y="1046646"/>
                    <a:pt x="2958979" y="1046646"/>
                    <a:pt x="2958979" y="1044205"/>
                  </a:cubicBezTo>
                  <a:cubicBezTo>
                    <a:pt x="2958979" y="1042984"/>
                    <a:pt x="2957758" y="1044205"/>
                    <a:pt x="2957758" y="1045425"/>
                  </a:cubicBezTo>
                  <a:cubicBezTo>
                    <a:pt x="2957758" y="1046646"/>
                    <a:pt x="2957758" y="1047867"/>
                    <a:pt x="2957758" y="1047867"/>
                  </a:cubicBezTo>
                  <a:cubicBezTo>
                    <a:pt x="2957758" y="1047867"/>
                    <a:pt x="2957758" y="1050308"/>
                    <a:pt x="2958979" y="1050308"/>
                  </a:cubicBezTo>
                  <a:cubicBezTo>
                    <a:pt x="2958979" y="1050308"/>
                    <a:pt x="2960199" y="1051529"/>
                    <a:pt x="2960199" y="1051529"/>
                  </a:cubicBezTo>
                  <a:cubicBezTo>
                    <a:pt x="2960199" y="1051529"/>
                    <a:pt x="2960199" y="1051529"/>
                    <a:pt x="2958979" y="1051529"/>
                  </a:cubicBezTo>
                  <a:cubicBezTo>
                    <a:pt x="2958979" y="1051529"/>
                    <a:pt x="2958979" y="1051529"/>
                    <a:pt x="2958979" y="1052750"/>
                  </a:cubicBezTo>
                  <a:cubicBezTo>
                    <a:pt x="2958979" y="1052750"/>
                    <a:pt x="2960199" y="1053970"/>
                    <a:pt x="2960199" y="1053970"/>
                  </a:cubicBezTo>
                  <a:cubicBezTo>
                    <a:pt x="2960199" y="1053970"/>
                    <a:pt x="2960199" y="1053970"/>
                    <a:pt x="2960199" y="1053970"/>
                  </a:cubicBezTo>
                  <a:cubicBezTo>
                    <a:pt x="2960199" y="1055191"/>
                    <a:pt x="2961420" y="1055191"/>
                    <a:pt x="2961420" y="1056412"/>
                  </a:cubicBezTo>
                  <a:cubicBezTo>
                    <a:pt x="2961420" y="1057632"/>
                    <a:pt x="2962641" y="1057632"/>
                    <a:pt x="2963861" y="1058853"/>
                  </a:cubicBezTo>
                  <a:cubicBezTo>
                    <a:pt x="2965082" y="1060074"/>
                    <a:pt x="2966303" y="1060074"/>
                    <a:pt x="2966303" y="1061295"/>
                  </a:cubicBezTo>
                  <a:cubicBezTo>
                    <a:pt x="2966303" y="1062515"/>
                    <a:pt x="2968744" y="1063736"/>
                    <a:pt x="2968744" y="1064957"/>
                  </a:cubicBezTo>
                  <a:cubicBezTo>
                    <a:pt x="2969965" y="1067398"/>
                    <a:pt x="2971186" y="1069839"/>
                    <a:pt x="2972406" y="1071060"/>
                  </a:cubicBezTo>
                  <a:cubicBezTo>
                    <a:pt x="2973627" y="1071060"/>
                    <a:pt x="2977289" y="1072281"/>
                    <a:pt x="2977289" y="1072281"/>
                  </a:cubicBezTo>
                  <a:cubicBezTo>
                    <a:pt x="2979730" y="1073502"/>
                    <a:pt x="2980951" y="1074722"/>
                    <a:pt x="2983393" y="1075943"/>
                  </a:cubicBezTo>
                  <a:cubicBezTo>
                    <a:pt x="2984613" y="1077164"/>
                    <a:pt x="2985834" y="1077164"/>
                    <a:pt x="2987055" y="1078385"/>
                  </a:cubicBezTo>
                  <a:cubicBezTo>
                    <a:pt x="2989496" y="1080826"/>
                    <a:pt x="2990717" y="1082046"/>
                    <a:pt x="2991937" y="1082046"/>
                  </a:cubicBezTo>
                  <a:cubicBezTo>
                    <a:pt x="2991937" y="1082046"/>
                    <a:pt x="2991937" y="1082046"/>
                    <a:pt x="2991937" y="1083267"/>
                  </a:cubicBezTo>
                  <a:cubicBezTo>
                    <a:pt x="2990717" y="1084488"/>
                    <a:pt x="2991937" y="1082046"/>
                    <a:pt x="2989496" y="1083267"/>
                  </a:cubicBezTo>
                  <a:cubicBezTo>
                    <a:pt x="2988275" y="1084488"/>
                    <a:pt x="2988275" y="1084488"/>
                    <a:pt x="2985834" y="1082046"/>
                  </a:cubicBezTo>
                  <a:cubicBezTo>
                    <a:pt x="2984613" y="1080826"/>
                    <a:pt x="2983393" y="1079605"/>
                    <a:pt x="2982172" y="1080826"/>
                  </a:cubicBezTo>
                  <a:cubicBezTo>
                    <a:pt x="2982172" y="1080826"/>
                    <a:pt x="2982172" y="1078385"/>
                    <a:pt x="2980951" y="1079605"/>
                  </a:cubicBezTo>
                  <a:cubicBezTo>
                    <a:pt x="2980951" y="1079605"/>
                    <a:pt x="2980951" y="1079605"/>
                    <a:pt x="2979730" y="1078385"/>
                  </a:cubicBezTo>
                  <a:cubicBezTo>
                    <a:pt x="2978510" y="1075943"/>
                    <a:pt x="2978510" y="1078385"/>
                    <a:pt x="2977289" y="1078385"/>
                  </a:cubicBezTo>
                  <a:cubicBezTo>
                    <a:pt x="2977289" y="1079605"/>
                    <a:pt x="2977289" y="1079605"/>
                    <a:pt x="2974848" y="1078385"/>
                  </a:cubicBezTo>
                  <a:cubicBezTo>
                    <a:pt x="2973627" y="1077164"/>
                    <a:pt x="2972406" y="1075943"/>
                    <a:pt x="2972406" y="1077164"/>
                  </a:cubicBezTo>
                  <a:cubicBezTo>
                    <a:pt x="2972406" y="1078385"/>
                    <a:pt x="2972406" y="1078385"/>
                    <a:pt x="2971186" y="1078385"/>
                  </a:cubicBezTo>
                  <a:cubicBezTo>
                    <a:pt x="2971186" y="1078385"/>
                    <a:pt x="2969965" y="1075943"/>
                    <a:pt x="2969965" y="1077164"/>
                  </a:cubicBezTo>
                  <a:cubicBezTo>
                    <a:pt x="2969965" y="1077164"/>
                    <a:pt x="2968744" y="1077164"/>
                    <a:pt x="2968744" y="1077164"/>
                  </a:cubicBezTo>
                  <a:cubicBezTo>
                    <a:pt x="2968744" y="1078385"/>
                    <a:pt x="2967523" y="1077164"/>
                    <a:pt x="2967523" y="1075943"/>
                  </a:cubicBezTo>
                  <a:cubicBezTo>
                    <a:pt x="2966303" y="1073502"/>
                    <a:pt x="2966303" y="1074722"/>
                    <a:pt x="2966303" y="1074722"/>
                  </a:cubicBezTo>
                  <a:cubicBezTo>
                    <a:pt x="2966303" y="1074722"/>
                    <a:pt x="2966303" y="1074722"/>
                    <a:pt x="2965082" y="1074722"/>
                  </a:cubicBezTo>
                  <a:cubicBezTo>
                    <a:pt x="2965082" y="1074722"/>
                    <a:pt x="2963861" y="1073502"/>
                    <a:pt x="2963861" y="1073502"/>
                  </a:cubicBezTo>
                  <a:cubicBezTo>
                    <a:pt x="2963861" y="1073502"/>
                    <a:pt x="2962641" y="1072281"/>
                    <a:pt x="2962641" y="1072281"/>
                  </a:cubicBezTo>
                  <a:cubicBezTo>
                    <a:pt x="2961420" y="1072281"/>
                    <a:pt x="2961420" y="1069839"/>
                    <a:pt x="2960199" y="1071060"/>
                  </a:cubicBezTo>
                  <a:cubicBezTo>
                    <a:pt x="2958979" y="1071060"/>
                    <a:pt x="2958979" y="1071060"/>
                    <a:pt x="2957758" y="1068619"/>
                  </a:cubicBezTo>
                  <a:cubicBezTo>
                    <a:pt x="2957758" y="1067398"/>
                    <a:pt x="2957758" y="1068619"/>
                    <a:pt x="2957758" y="1069839"/>
                  </a:cubicBezTo>
                  <a:cubicBezTo>
                    <a:pt x="2957758" y="1071060"/>
                    <a:pt x="2957758" y="1072281"/>
                    <a:pt x="2958979" y="1072281"/>
                  </a:cubicBezTo>
                  <a:cubicBezTo>
                    <a:pt x="2958979" y="1072281"/>
                    <a:pt x="2960199" y="1073502"/>
                    <a:pt x="2960199" y="1073502"/>
                  </a:cubicBezTo>
                  <a:cubicBezTo>
                    <a:pt x="2960199" y="1073502"/>
                    <a:pt x="2961420" y="1073502"/>
                    <a:pt x="2961420" y="1074722"/>
                  </a:cubicBezTo>
                  <a:cubicBezTo>
                    <a:pt x="2962641" y="1074722"/>
                    <a:pt x="2962641" y="1075943"/>
                    <a:pt x="2963861" y="1077164"/>
                  </a:cubicBezTo>
                  <a:cubicBezTo>
                    <a:pt x="2963861" y="1077164"/>
                    <a:pt x="2965082" y="1078385"/>
                    <a:pt x="2966303" y="1078385"/>
                  </a:cubicBezTo>
                  <a:cubicBezTo>
                    <a:pt x="2967523" y="1078385"/>
                    <a:pt x="2967523" y="1079605"/>
                    <a:pt x="2968744" y="1079605"/>
                  </a:cubicBezTo>
                  <a:cubicBezTo>
                    <a:pt x="2969965" y="1080826"/>
                    <a:pt x="2971186" y="1080826"/>
                    <a:pt x="2971186" y="1082046"/>
                  </a:cubicBezTo>
                  <a:cubicBezTo>
                    <a:pt x="2971186" y="1082046"/>
                    <a:pt x="2971186" y="1083267"/>
                    <a:pt x="2972406" y="1083267"/>
                  </a:cubicBezTo>
                  <a:cubicBezTo>
                    <a:pt x="2972406" y="1084488"/>
                    <a:pt x="2972406" y="1084488"/>
                    <a:pt x="2971186" y="1084488"/>
                  </a:cubicBezTo>
                  <a:cubicBezTo>
                    <a:pt x="2971186" y="1084488"/>
                    <a:pt x="2971186" y="1082046"/>
                    <a:pt x="2969965" y="1082046"/>
                  </a:cubicBezTo>
                  <a:cubicBezTo>
                    <a:pt x="2969965" y="1082046"/>
                    <a:pt x="2968744" y="1082046"/>
                    <a:pt x="2968744" y="1082046"/>
                  </a:cubicBezTo>
                  <a:cubicBezTo>
                    <a:pt x="2968744" y="1083267"/>
                    <a:pt x="2967523" y="1082046"/>
                    <a:pt x="2967523" y="1080826"/>
                  </a:cubicBezTo>
                  <a:cubicBezTo>
                    <a:pt x="2966303" y="1078385"/>
                    <a:pt x="2966303" y="1079605"/>
                    <a:pt x="2966303" y="1079605"/>
                  </a:cubicBezTo>
                  <a:cubicBezTo>
                    <a:pt x="2966303" y="1079605"/>
                    <a:pt x="2966303" y="1079605"/>
                    <a:pt x="2965082" y="1079605"/>
                  </a:cubicBezTo>
                  <a:cubicBezTo>
                    <a:pt x="2965082" y="1079605"/>
                    <a:pt x="2963861" y="1078385"/>
                    <a:pt x="2963861" y="1078385"/>
                  </a:cubicBezTo>
                  <a:cubicBezTo>
                    <a:pt x="2963861" y="1078385"/>
                    <a:pt x="2962641" y="1077164"/>
                    <a:pt x="2962641" y="1077164"/>
                  </a:cubicBezTo>
                  <a:cubicBezTo>
                    <a:pt x="2961420" y="1077164"/>
                    <a:pt x="2960199" y="1075943"/>
                    <a:pt x="2960199" y="1075943"/>
                  </a:cubicBezTo>
                  <a:cubicBezTo>
                    <a:pt x="2958979" y="1077164"/>
                    <a:pt x="2958979" y="1075943"/>
                    <a:pt x="2956537" y="1074722"/>
                  </a:cubicBezTo>
                  <a:cubicBezTo>
                    <a:pt x="2956537" y="1074722"/>
                    <a:pt x="2956537" y="1074722"/>
                    <a:pt x="2956537" y="1075943"/>
                  </a:cubicBezTo>
                  <a:cubicBezTo>
                    <a:pt x="2956537" y="1077164"/>
                    <a:pt x="2957758" y="1077164"/>
                    <a:pt x="2957758" y="1077164"/>
                  </a:cubicBezTo>
                  <a:cubicBezTo>
                    <a:pt x="2957758" y="1077164"/>
                    <a:pt x="2958979" y="1078385"/>
                    <a:pt x="2958979" y="1078385"/>
                  </a:cubicBezTo>
                  <a:cubicBezTo>
                    <a:pt x="2960199" y="1078385"/>
                    <a:pt x="2961420" y="1078385"/>
                    <a:pt x="2962641" y="1080826"/>
                  </a:cubicBezTo>
                  <a:cubicBezTo>
                    <a:pt x="2963861" y="1082046"/>
                    <a:pt x="2966303" y="1083267"/>
                    <a:pt x="2967523" y="1084488"/>
                  </a:cubicBezTo>
                  <a:cubicBezTo>
                    <a:pt x="2968744" y="1085709"/>
                    <a:pt x="2969965" y="1085709"/>
                    <a:pt x="2969965" y="1086929"/>
                  </a:cubicBezTo>
                  <a:cubicBezTo>
                    <a:pt x="2971186" y="1089371"/>
                    <a:pt x="2972406" y="1091812"/>
                    <a:pt x="2973627" y="1091812"/>
                  </a:cubicBezTo>
                  <a:cubicBezTo>
                    <a:pt x="2973627" y="1091812"/>
                    <a:pt x="2973627" y="1091812"/>
                    <a:pt x="2974848" y="1091812"/>
                  </a:cubicBezTo>
                  <a:cubicBezTo>
                    <a:pt x="2974848" y="1091812"/>
                    <a:pt x="2974848" y="1091812"/>
                    <a:pt x="2974848" y="1091812"/>
                  </a:cubicBezTo>
                  <a:cubicBezTo>
                    <a:pt x="2974848" y="1093033"/>
                    <a:pt x="2973627" y="1094253"/>
                    <a:pt x="2972406" y="1091812"/>
                  </a:cubicBezTo>
                  <a:cubicBezTo>
                    <a:pt x="2971186" y="1090592"/>
                    <a:pt x="2969965" y="1088150"/>
                    <a:pt x="2969965" y="1090592"/>
                  </a:cubicBezTo>
                  <a:cubicBezTo>
                    <a:pt x="2969965" y="1091812"/>
                    <a:pt x="2969965" y="1091812"/>
                    <a:pt x="2968744" y="1091812"/>
                  </a:cubicBezTo>
                  <a:cubicBezTo>
                    <a:pt x="2968744" y="1091812"/>
                    <a:pt x="2968744" y="1089371"/>
                    <a:pt x="2967523" y="1089371"/>
                  </a:cubicBezTo>
                  <a:cubicBezTo>
                    <a:pt x="2967523" y="1089371"/>
                    <a:pt x="2966303" y="1089371"/>
                    <a:pt x="2966303" y="1089371"/>
                  </a:cubicBezTo>
                  <a:cubicBezTo>
                    <a:pt x="2966303" y="1090592"/>
                    <a:pt x="2965082" y="1089371"/>
                    <a:pt x="2965082" y="1088150"/>
                  </a:cubicBezTo>
                  <a:cubicBezTo>
                    <a:pt x="2963861" y="1085709"/>
                    <a:pt x="2963861" y="1086929"/>
                    <a:pt x="2963861" y="1086929"/>
                  </a:cubicBezTo>
                  <a:cubicBezTo>
                    <a:pt x="2963861" y="1086929"/>
                    <a:pt x="2963861" y="1086929"/>
                    <a:pt x="2962641" y="1086929"/>
                  </a:cubicBezTo>
                  <a:cubicBezTo>
                    <a:pt x="2962641" y="1086929"/>
                    <a:pt x="2961420" y="1085709"/>
                    <a:pt x="2961420" y="1085709"/>
                  </a:cubicBezTo>
                  <a:cubicBezTo>
                    <a:pt x="2961420" y="1085709"/>
                    <a:pt x="2960199" y="1084488"/>
                    <a:pt x="2960199" y="1084488"/>
                  </a:cubicBezTo>
                  <a:cubicBezTo>
                    <a:pt x="2958979" y="1084488"/>
                    <a:pt x="2957758" y="1082046"/>
                    <a:pt x="2957758" y="1083267"/>
                  </a:cubicBezTo>
                  <a:cubicBezTo>
                    <a:pt x="2956537" y="1084488"/>
                    <a:pt x="2956537" y="1083267"/>
                    <a:pt x="2955316" y="1080826"/>
                  </a:cubicBezTo>
                  <a:cubicBezTo>
                    <a:pt x="2955316" y="1079605"/>
                    <a:pt x="2955316" y="1080826"/>
                    <a:pt x="2955316" y="1082046"/>
                  </a:cubicBezTo>
                  <a:cubicBezTo>
                    <a:pt x="2955316" y="1083267"/>
                    <a:pt x="2955316" y="1084488"/>
                    <a:pt x="2956537" y="1084488"/>
                  </a:cubicBezTo>
                  <a:cubicBezTo>
                    <a:pt x="2956537" y="1084488"/>
                    <a:pt x="2957758" y="1085709"/>
                    <a:pt x="2957758" y="1085709"/>
                  </a:cubicBezTo>
                  <a:cubicBezTo>
                    <a:pt x="2958979" y="1085709"/>
                    <a:pt x="2960199" y="1086929"/>
                    <a:pt x="2961420" y="1089371"/>
                  </a:cubicBezTo>
                  <a:cubicBezTo>
                    <a:pt x="2961420" y="1090592"/>
                    <a:pt x="2962641" y="1090592"/>
                    <a:pt x="2963861" y="1091812"/>
                  </a:cubicBezTo>
                  <a:cubicBezTo>
                    <a:pt x="2965082" y="1091812"/>
                    <a:pt x="2966303" y="1093033"/>
                    <a:pt x="2966303" y="1093033"/>
                  </a:cubicBezTo>
                  <a:cubicBezTo>
                    <a:pt x="2967523" y="1094253"/>
                    <a:pt x="2968744" y="1095474"/>
                    <a:pt x="2968744" y="1096695"/>
                  </a:cubicBezTo>
                  <a:cubicBezTo>
                    <a:pt x="2968744" y="1096695"/>
                    <a:pt x="2968744" y="1097916"/>
                    <a:pt x="2969965" y="1099136"/>
                  </a:cubicBezTo>
                  <a:cubicBezTo>
                    <a:pt x="2969965" y="1099136"/>
                    <a:pt x="2969965" y="1099136"/>
                    <a:pt x="2968744" y="1099136"/>
                  </a:cubicBezTo>
                  <a:cubicBezTo>
                    <a:pt x="2968744" y="1099136"/>
                    <a:pt x="2967523" y="1096695"/>
                    <a:pt x="2966303" y="1096695"/>
                  </a:cubicBezTo>
                  <a:cubicBezTo>
                    <a:pt x="2966303" y="1096695"/>
                    <a:pt x="2965082" y="1096695"/>
                    <a:pt x="2965082" y="1096695"/>
                  </a:cubicBezTo>
                  <a:cubicBezTo>
                    <a:pt x="2965082" y="1097916"/>
                    <a:pt x="2963861" y="1096695"/>
                    <a:pt x="2962641" y="1095474"/>
                  </a:cubicBezTo>
                  <a:cubicBezTo>
                    <a:pt x="2961420" y="1093033"/>
                    <a:pt x="2961420" y="1094253"/>
                    <a:pt x="2960199" y="1095474"/>
                  </a:cubicBezTo>
                  <a:cubicBezTo>
                    <a:pt x="2960199" y="1095474"/>
                    <a:pt x="2960199" y="1095474"/>
                    <a:pt x="2958979" y="1095474"/>
                  </a:cubicBezTo>
                  <a:cubicBezTo>
                    <a:pt x="2958979" y="1095474"/>
                    <a:pt x="2957758" y="1095474"/>
                    <a:pt x="2957758" y="1095474"/>
                  </a:cubicBezTo>
                  <a:cubicBezTo>
                    <a:pt x="2957758" y="1095474"/>
                    <a:pt x="2956537" y="1094253"/>
                    <a:pt x="2956537" y="1094253"/>
                  </a:cubicBezTo>
                  <a:cubicBezTo>
                    <a:pt x="2955316" y="1094253"/>
                    <a:pt x="2954096" y="1093033"/>
                    <a:pt x="2952875" y="1094253"/>
                  </a:cubicBezTo>
                  <a:cubicBezTo>
                    <a:pt x="2951654" y="1095474"/>
                    <a:pt x="2951654" y="1095474"/>
                    <a:pt x="2949213" y="1094253"/>
                  </a:cubicBezTo>
                  <a:cubicBezTo>
                    <a:pt x="2947992" y="1094253"/>
                    <a:pt x="2949213" y="1095474"/>
                    <a:pt x="2949213" y="1095474"/>
                  </a:cubicBezTo>
                  <a:cubicBezTo>
                    <a:pt x="2950434" y="1096695"/>
                    <a:pt x="2950434" y="1096695"/>
                    <a:pt x="2950434" y="1096695"/>
                  </a:cubicBezTo>
                  <a:cubicBezTo>
                    <a:pt x="2950434" y="1096695"/>
                    <a:pt x="2951654" y="1096695"/>
                    <a:pt x="2952875" y="1096695"/>
                  </a:cubicBezTo>
                  <a:cubicBezTo>
                    <a:pt x="2954096" y="1096695"/>
                    <a:pt x="2955316" y="1096695"/>
                    <a:pt x="2957758" y="1097916"/>
                  </a:cubicBezTo>
                  <a:cubicBezTo>
                    <a:pt x="2958979" y="1099136"/>
                    <a:pt x="2961420" y="1099136"/>
                    <a:pt x="2962641" y="1100357"/>
                  </a:cubicBezTo>
                  <a:cubicBezTo>
                    <a:pt x="2963861" y="1101578"/>
                    <a:pt x="2965082" y="1101578"/>
                    <a:pt x="2966303" y="1102799"/>
                  </a:cubicBezTo>
                  <a:cubicBezTo>
                    <a:pt x="2967523" y="1104019"/>
                    <a:pt x="2968744" y="1106460"/>
                    <a:pt x="2971186" y="1107681"/>
                  </a:cubicBezTo>
                  <a:cubicBezTo>
                    <a:pt x="2972406" y="1107681"/>
                    <a:pt x="2976068" y="1107681"/>
                    <a:pt x="2976068" y="1107681"/>
                  </a:cubicBezTo>
                  <a:cubicBezTo>
                    <a:pt x="2978510" y="1108902"/>
                    <a:pt x="2979730" y="1108902"/>
                    <a:pt x="2982172" y="1110123"/>
                  </a:cubicBezTo>
                  <a:cubicBezTo>
                    <a:pt x="2983393" y="1111343"/>
                    <a:pt x="2984613" y="1111343"/>
                    <a:pt x="2985834" y="1111343"/>
                  </a:cubicBezTo>
                  <a:cubicBezTo>
                    <a:pt x="2989496" y="1113785"/>
                    <a:pt x="2989496" y="1115006"/>
                    <a:pt x="2993158" y="1115006"/>
                  </a:cubicBezTo>
                  <a:cubicBezTo>
                    <a:pt x="2993158" y="1115006"/>
                    <a:pt x="2993158" y="1115006"/>
                    <a:pt x="2994379" y="1115006"/>
                  </a:cubicBezTo>
                  <a:cubicBezTo>
                    <a:pt x="2994379" y="1115006"/>
                    <a:pt x="2994379" y="1115006"/>
                    <a:pt x="2994379" y="1116226"/>
                  </a:cubicBezTo>
                  <a:cubicBezTo>
                    <a:pt x="2994379" y="1117447"/>
                    <a:pt x="2991937" y="1112564"/>
                    <a:pt x="2991937" y="1117447"/>
                  </a:cubicBezTo>
                  <a:cubicBezTo>
                    <a:pt x="2991937" y="1118667"/>
                    <a:pt x="2991937" y="1117447"/>
                    <a:pt x="2990717" y="1116226"/>
                  </a:cubicBezTo>
                  <a:cubicBezTo>
                    <a:pt x="2989496" y="1113785"/>
                    <a:pt x="2988275" y="1115006"/>
                    <a:pt x="2988275" y="1117447"/>
                  </a:cubicBezTo>
                  <a:cubicBezTo>
                    <a:pt x="2987055" y="1118667"/>
                    <a:pt x="2988275" y="1116226"/>
                    <a:pt x="2985834" y="1118667"/>
                  </a:cubicBezTo>
                  <a:cubicBezTo>
                    <a:pt x="2984613" y="1119888"/>
                    <a:pt x="2984613" y="1121109"/>
                    <a:pt x="2980951" y="1117447"/>
                  </a:cubicBezTo>
                  <a:cubicBezTo>
                    <a:pt x="2979730" y="1116226"/>
                    <a:pt x="2977289" y="1115006"/>
                    <a:pt x="2976068" y="1117447"/>
                  </a:cubicBezTo>
                  <a:cubicBezTo>
                    <a:pt x="2976068" y="1117447"/>
                    <a:pt x="2976068" y="1115006"/>
                    <a:pt x="2974848" y="1116226"/>
                  </a:cubicBezTo>
                  <a:cubicBezTo>
                    <a:pt x="2974848" y="1116226"/>
                    <a:pt x="2973627" y="1116226"/>
                    <a:pt x="2973627" y="1115006"/>
                  </a:cubicBezTo>
                  <a:cubicBezTo>
                    <a:pt x="2972406" y="1112564"/>
                    <a:pt x="2971186" y="1115006"/>
                    <a:pt x="2971186" y="1116226"/>
                  </a:cubicBezTo>
                  <a:cubicBezTo>
                    <a:pt x="2971186" y="1117447"/>
                    <a:pt x="2971186" y="1118667"/>
                    <a:pt x="2968744" y="1117447"/>
                  </a:cubicBezTo>
                  <a:cubicBezTo>
                    <a:pt x="2967523" y="1116226"/>
                    <a:pt x="2966303" y="1113785"/>
                    <a:pt x="2966303" y="1116226"/>
                  </a:cubicBezTo>
                  <a:cubicBezTo>
                    <a:pt x="2966303" y="1117447"/>
                    <a:pt x="2966303" y="1117447"/>
                    <a:pt x="2965082" y="1117447"/>
                  </a:cubicBezTo>
                  <a:cubicBezTo>
                    <a:pt x="2965082" y="1117447"/>
                    <a:pt x="2963861" y="1115006"/>
                    <a:pt x="2962641" y="1115006"/>
                  </a:cubicBezTo>
                  <a:cubicBezTo>
                    <a:pt x="2961420" y="1115006"/>
                    <a:pt x="2961420" y="1115006"/>
                    <a:pt x="2961420" y="1116226"/>
                  </a:cubicBezTo>
                  <a:cubicBezTo>
                    <a:pt x="2961420" y="1117447"/>
                    <a:pt x="2960199" y="1116226"/>
                    <a:pt x="2958979" y="1116226"/>
                  </a:cubicBezTo>
                  <a:cubicBezTo>
                    <a:pt x="2956537" y="1113785"/>
                    <a:pt x="2957758" y="1115006"/>
                    <a:pt x="2956537" y="1116226"/>
                  </a:cubicBezTo>
                  <a:cubicBezTo>
                    <a:pt x="2956537" y="1116226"/>
                    <a:pt x="2956537" y="1116226"/>
                    <a:pt x="2955316" y="1116226"/>
                  </a:cubicBezTo>
                  <a:cubicBezTo>
                    <a:pt x="2955316" y="1116226"/>
                    <a:pt x="2954096" y="1116226"/>
                    <a:pt x="2954096" y="1116226"/>
                  </a:cubicBezTo>
                  <a:cubicBezTo>
                    <a:pt x="2954096" y="1116226"/>
                    <a:pt x="2952875" y="1115006"/>
                    <a:pt x="2952875" y="1115006"/>
                  </a:cubicBezTo>
                  <a:cubicBezTo>
                    <a:pt x="2951654" y="1115006"/>
                    <a:pt x="2950434" y="1113785"/>
                    <a:pt x="2949213" y="1115006"/>
                  </a:cubicBezTo>
                  <a:cubicBezTo>
                    <a:pt x="2947992" y="1117447"/>
                    <a:pt x="2947992" y="1116226"/>
                    <a:pt x="2945551" y="1115006"/>
                  </a:cubicBezTo>
                  <a:cubicBezTo>
                    <a:pt x="2944330" y="1115006"/>
                    <a:pt x="2945551" y="1116226"/>
                    <a:pt x="2946771" y="1116226"/>
                  </a:cubicBezTo>
                  <a:cubicBezTo>
                    <a:pt x="2947992" y="1117447"/>
                    <a:pt x="2947992" y="1117447"/>
                    <a:pt x="2947992" y="1117447"/>
                  </a:cubicBezTo>
                  <a:cubicBezTo>
                    <a:pt x="2947992" y="1117447"/>
                    <a:pt x="2949213" y="1117447"/>
                    <a:pt x="2950434" y="1117447"/>
                  </a:cubicBezTo>
                  <a:cubicBezTo>
                    <a:pt x="2951654" y="1117447"/>
                    <a:pt x="2954096" y="1116226"/>
                    <a:pt x="2955316" y="1118667"/>
                  </a:cubicBezTo>
                  <a:cubicBezTo>
                    <a:pt x="2956537" y="1119888"/>
                    <a:pt x="2960199" y="1119888"/>
                    <a:pt x="2961420" y="1121109"/>
                  </a:cubicBezTo>
                  <a:cubicBezTo>
                    <a:pt x="2962641" y="1122330"/>
                    <a:pt x="2963861" y="1122330"/>
                    <a:pt x="2965082" y="1123550"/>
                  </a:cubicBezTo>
                  <a:cubicBezTo>
                    <a:pt x="2965082" y="1123550"/>
                    <a:pt x="2965082" y="1123550"/>
                    <a:pt x="2965082" y="1123550"/>
                  </a:cubicBezTo>
                  <a:cubicBezTo>
                    <a:pt x="2965082" y="1123550"/>
                    <a:pt x="2965082" y="1123550"/>
                    <a:pt x="2965082" y="1123550"/>
                  </a:cubicBezTo>
                  <a:cubicBezTo>
                    <a:pt x="2965082" y="1123550"/>
                    <a:pt x="2963861" y="1123550"/>
                    <a:pt x="2963861" y="1123550"/>
                  </a:cubicBezTo>
                  <a:cubicBezTo>
                    <a:pt x="2962641" y="1123550"/>
                    <a:pt x="2961420" y="1123550"/>
                    <a:pt x="2961420" y="1124771"/>
                  </a:cubicBezTo>
                  <a:cubicBezTo>
                    <a:pt x="2961420" y="1125992"/>
                    <a:pt x="2960199" y="1125992"/>
                    <a:pt x="2958979" y="1125992"/>
                  </a:cubicBezTo>
                  <a:cubicBezTo>
                    <a:pt x="2958979" y="1125992"/>
                    <a:pt x="2958979" y="1125992"/>
                    <a:pt x="2960199" y="1127213"/>
                  </a:cubicBezTo>
                  <a:cubicBezTo>
                    <a:pt x="2961420" y="1127213"/>
                    <a:pt x="2961420" y="1128433"/>
                    <a:pt x="2961420" y="1127213"/>
                  </a:cubicBezTo>
                  <a:cubicBezTo>
                    <a:pt x="2961420" y="1127213"/>
                    <a:pt x="2962641" y="1127213"/>
                    <a:pt x="2962641" y="1127213"/>
                  </a:cubicBezTo>
                  <a:cubicBezTo>
                    <a:pt x="2962641" y="1127213"/>
                    <a:pt x="2965082" y="1125992"/>
                    <a:pt x="2966303" y="1127213"/>
                  </a:cubicBezTo>
                  <a:cubicBezTo>
                    <a:pt x="2966303" y="1127213"/>
                    <a:pt x="2968744" y="1127213"/>
                    <a:pt x="2968744" y="1127213"/>
                  </a:cubicBezTo>
                  <a:cubicBezTo>
                    <a:pt x="2968744" y="1127213"/>
                    <a:pt x="2969965" y="1127213"/>
                    <a:pt x="2969965" y="1128433"/>
                  </a:cubicBezTo>
                  <a:cubicBezTo>
                    <a:pt x="2969965" y="1128433"/>
                    <a:pt x="2969965" y="1128433"/>
                    <a:pt x="2969965" y="1128433"/>
                  </a:cubicBezTo>
                  <a:cubicBezTo>
                    <a:pt x="2971186" y="1129654"/>
                    <a:pt x="2972406" y="1129654"/>
                    <a:pt x="2972406" y="1129654"/>
                  </a:cubicBezTo>
                  <a:cubicBezTo>
                    <a:pt x="2972406" y="1129654"/>
                    <a:pt x="2973627" y="1130874"/>
                    <a:pt x="2973627" y="1130874"/>
                  </a:cubicBezTo>
                  <a:cubicBezTo>
                    <a:pt x="2973627" y="1130874"/>
                    <a:pt x="2973627" y="1130874"/>
                    <a:pt x="2972406" y="1130874"/>
                  </a:cubicBezTo>
                  <a:cubicBezTo>
                    <a:pt x="2972406" y="1130874"/>
                    <a:pt x="2971186" y="1130874"/>
                    <a:pt x="2971186" y="1129654"/>
                  </a:cubicBezTo>
                  <a:cubicBezTo>
                    <a:pt x="2969965" y="1127213"/>
                    <a:pt x="2968744" y="1128433"/>
                    <a:pt x="2968744" y="1129654"/>
                  </a:cubicBezTo>
                  <a:cubicBezTo>
                    <a:pt x="2968744" y="1130874"/>
                    <a:pt x="2967523" y="1132095"/>
                    <a:pt x="2966303" y="1129654"/>
                  </a:cubicBezTo>
                  <a:cubicBezTo>
                    <a:pt x="2965082" y="1128433"/>
                    <a:pt x="2963861" y="1125992"/>
                    <a:pt x="2963861" y="1128433"/>
                  </a:cubicBezTo>
                  <a:cubicBezTo>
                    <a:pt x="2963861" y="1129654"/>
                    <a:pt x="2963861" y="1129654"/>
                    <a:pt x="2962641" y="1129654"/>
                  </a:cubicBezTo>
                  <a:cubicBezTo>
                    <a:pt x="2962641" y="1129654"/>
                    <a:pt x="2961420" y="1127213"/>
                    <a:pt x="2960199" y="1127213"/>
                  </a:cubicBezTo>
                  <a:cubicBezTo>
                    <a:pt x="2958979" y="1127213"/>
                    <a:pt x="2958979" y="1127213"/>
                    <a:pt x="2958979" y="1127213"/>
                  </a:cubicBezTo>
                  <a:cubicBezTo>
                    <a:pt x="2958979" y="1128433"/>
                    <a:pt x="2957758" y="1127213"/>
                    <a:pt x="2956537" y="1125992"/>
                  </a:cubicBezTo>
                  <a:cubicBezTo>
                    <a:pt x="2954096" y="1123550"/>
                    <a:pt x="2955316" y="1124771"/>
                    <a:pt x="2954096" y="1124771"/>
                  </a:cubicBezTo>
                  <a:cubicBezTo>
                    <a:pt x="2952875" y="1124771"/>
                    <a:pt x="2954096" y="1124771"/>
                    <a:pt x="2952875" y="1124771"/>
                  </a:cubicBezTo>
                  <a:cubicBezTo>
                    <a:pt x="2951654" y="1124771"/>
                    <a:pt x="2951654" y="1123550"/>
                    <a:pt x="2951654" y="1123550"/>
                  </a:cubicBezTo>
                  <a:cubicBezTo>
                    <a:pt x="2951654" y="1123550"/>
                    <a:pt x="2950434" y="1122330"/>
                    <a:pt x="2950434" y="1122330"/>
                  </a:cubicBezTo>
                  <a:cubicBezTo>
                    <a:pt x="2949213" y="1122330"/>
                    <a:pt x="2947992" y="1121109"/>
                    <a:pt x="2946771" y="1122330"/>
                  </a:cubicBezTo>
                  <a:cubicBezTo>
                    <a:pt x="2945551" y="1124771"/>
                    <a:pt x="2945551" y="1123550"/>
                    <a:pt x="2943109" y="1122330"/>
                  </a:cubicBezTo>
                  <a:cubicBezTo>
                    <a:pt x="2941889" y="1122330"/>
                    <a:pt x="2943109" y="1123550"/>
                    <a:pt x="2943109" y="1124771"/>
                  </a:cubicBezTo>
                  <a:cubicBezTo>
                    <a:pt x="2944330" y="1125992"/>
                    <a:pt x="2944330" y="1125992"/>
                    <a:pt x="2944330" y="1125992"/>
                  </a:cubicBezTo>
                  <a:cubicBezTo>
                    <a:pt x="2944330" y="1125992"/>
                    <a:pt x="2945551" y="1127213"/>
                    <a:pt x="2946771" y="1127213"/>
                  </a:cubicBezTo>
                  <a:cubicBezTo>
                    <a:pt x="2947992" y="1127213"/>
                    <a:pt x="2950434" y="1127213"/>
                    <a:pt x="2951654" y="1129654"/>
                  </a:cubicBezTo>
                  <a:cubicBezTo>
                    <a:pt x="2952875" y="1130874"/>
                    <a:pt x="2956537" y="1130874"/>
                    <a:pt x="2957758" y="1132095"/>
                  </a:cubicBezTo>
                  <a:cubicBezTo>
                    <a:pt x="2958979" y="1133316"/>
                    <a:pt x="2960199" y="1133316"/>
                    <a:pt x="2961420" y="1135757"/>
                  </a:cubicBezTo>
                  <a:cubicBezTo>
                    <a:pt x="2962641" y="1136978"/>
                    <a:pt x="2963861" y="1139420"/>
                    <a:pt x="2963861" y="1140640"/>
                  </a:cubicBezTo>
                  <a:cubicBezTo>
                    <a:pt x="2963861" y="1141861"/>
                    <a:pt x="2963861" y="1143081"/>
                    <a:pt x="2961420" y="1140640"/>
                  </a:cubicBezTo>
                  <a:cubicBezTo>
                    <a:pt x="2960199" y="1139420"/>
                    <a:pt x="2958979" y="1136978"/>
                    <a:pt x="2958979" y="1139420"/>
                  </a:cubicBezTo>
                  <a:cubicBezTo>
                    <a:pt x="2958979" y="1140640"/>
                    <a:pt x="2958979" y="1140640"/>
                    <a:pt x="2957758" y="1140640"/>
                  </a:cubicBezTo>
                  <a:cubicBezTo>
                    <a:pt x="2957758" y="1140640"/>
                    <a:pt x="2956537" y="1138199"/>
                    <a:pt x="2955316" y="1138199"/>
                  </a:cubicBezTo>
                  <a:cubicBezTo>
                    <a:pt x="2954096" y="1138199"/>
                    <a:pt x="2954096" y="1138199"/>
                    <a:pt x="2954096" y="1138199"/>
                  </a:cubicBezTo>
                  <a:cubicBezTo>
                    <a:pt x="2954096" y="1139420"/>
                    <a:pt x="2952875" y="1138199"/>
                    <a:pt x="2951654" y="1136978"/>
                  </a:cubicBezTo>
                  <a:cubicBezTo>
                    <a:pt x="2949213" y="1134537"/>
                    <a:pt x="2950434" y="1135757"/>
                    <a:pt x="2949213" y="1135757"/>
                  </a:cubicBezTo>
                  <a:cubicBezTo>
                    <a:pt x="2947992" y="1135757"/>
                    <a:pt x="2949213" y="1135757"/>
                    <a:pt x="2947992" y="1135757"/>
                  </a:cubicBezTo>
                  <a:cubicBezTo>
                    <a:pt x="2947992" y="1135757"/>
                    <a:pt x="2946771" y="1134537"/>
                    <a:pt x="2946771" y="1134537"/>
                  </a:cubicBezTo>
                  <a:cubicBezTo>
                    <a:pt x="2946771" y="1134537"/>
                    <a:pt x="2945551" y="1133316"/>
                    <a:pt x="2945551" y="1133316"/>
                  </a:cubicBezTo>
                  <a:cubicBezTo>
                    <a:pt x="2944330" y="1133316"/>
                    <a:pt x="2943109" y="1132095"/>
                    <a:pt x="2941889" y="1133316"/>
                  </a:cubicBezTo>
                  <a:cubicBezTo>
                    <a:pt x="2940668" y="1134537"/>
                    <a:pt x="2940668" y="1134537"/>
                    <a:pt x="2938227" y="1133316"/>
                  </a:cubicBezTo>
                  <a:cubicBezTo>
                    <a:pt x="2938227" y="1133316"/>
                    <a:pt x="2938227" y="1133316"/>
                    <a:pt x="2938227" y="1134537"/>
                  </a:cubicBezTo>
                  <a:cubicBezTo>
                    <a:pt x="2938227" y="1134537"/>
                    <a:pt x="2938227" y="1134537"/>
                    <a:pt x="2938227" y="1134537"/>
                  </a:cubicBezTo>
                  <a:cubicBezTo>
                    <a:pt x="2937006" y="1134537"/>
                    <a:pt x="2939447" y="1144302"/>
                    <a:pt x="2939447" y="1146744"/>
                  </a:cubicBezTo>
                  <a:cubicBezTo>
                    <a:pt x="2940668" y="1149185"/>
                    <a:pt x="2943109" y="1150406"/>
                    <a:pt x="2943109" y="1152847"/>
                  </a:cubicBezTo>
                  <a:cubicBezTo>
                    <a:pt x="2944330" y="1156509"/>
                    <a:pt x="2945551" y="1161392"/>
                    <a:pt x="2949213" y="1163834"/>
                  </a:cubicBezTo>
                  <a:cubicBezTo>
                    <a:pt x="2950434" y="1163834"/>
                    <a:pt x="2951654" y="1165054"/>
                    <a:pt x="2954096" y="1165054"/>
                  </a:cubicBezTo>
                  <a:cubicBezTo>
                    <a:pt x="2956537" y="1165054"/>
                    <a:pt x="2957758" y="1166275"/>
                    <a:pt x="2958979" y="1166275"/>
                  </a:cubicBezTo>
                  <a:cubicBezTo>
                    <a:pt x="2961420" y="1167496"/>
                    <a:pt x="2963861" y="1168716"/>
                    <a:pt x="2967523" y="1169937"/>
                  </a:cubicBezTo>
                  <a:cubicBezTo>
                    <a:pt x="2967523" y="1169937"/>
                    <a:pt x="2967523" y="1169937"/>
                    <a:pt x="2966303" y="1171158"/>
                  </a:cubicBezTo>
                  <a:cubicBezTo>
                    <a:pt x="2966303" y="1171158"/>
                    <a:pt x="2965082" y="1171158"/>
                    <a:pt x="2965082" y="1169937"/>
                  </a:cubicBezTo>
                  <a:cubicBezTo>
                    <a:pt x="2962641" y="1167496"/>
                    <a:pt x="2962641" y="1169937"/>
                    <a:pt x="2962641" y="1171158"/>
                  </a:cubicBezTo>
                  <a:cubicBezTo>
                    <a:pt x="2962641" y="1172378"/>
                    <a:pt x="2962641" y="1173599"/>
                    <a:pt x="2960199" y="1172378"/>
                  </a:cubicBezTo>
                  <a:cubicBezTo>
                    <a:pt x="2958979" y="1171158"/>
                    <a:pt x="2956537" y="1168716"/>
                    <a:pt x="2956537" y="1172378"/>
                  </a:cubicBezTo>
                  <a:cubicBezTo>
                    <a:pt x="2956537" y="1173599"/>
                    <a:pt x="2956537" y="1173599"/>
                    <a:pt x="2955316" y="1173599"/>
                  </a:cubicBezTo>
                  <a:cubicBezTo>
                    <a:pt x="2954096" y="1173599"/>
                    <a:pt x="2954096" y="1171158"/>
                    <a:pt x="2952875" y="1172378"/>
                  </a:cubicBezTo>
                  <a:cubicBezTo>
                    <a:pt x="2951654" y="1172378"/>
                    <a:pt x="2951654" y="1172378"/>
                    <a:pt x="2951654" y="1173599"/>
                  </a:cubicBezTo>
                  <a:cubicBezTo>
                    <a:pt x="2951654" y="1174820"/>
                    <a:pt x="2950434" y="1173599"/>
                    <a:pt x="2949213" y="1173599"/>
                  </a:cubicBezTo>
                  <a:cubicBezTo>
                    <a:pt x="2946771" y="1171158"/>
                    <a:pt x="2947992" y="1172378"/>
                    <a:pt x="2946771" y="1173599"/>
                  </a:cubicBezTo>
                  <a:cubicBezTo>
                    <a:pt x="2945551" y="1173599"/>
                    <a:pt x="2946771" y="1173599"/>
                    <a:pt x="2945551" y="1173599"/>
                  </a:cubicBezTo>
                  <a:cubicBezTo>
                    <a:pt x="2945551" y="1173599"/>
                    <a:pt x="2944330" y="1173599"/>
                    <a:pt x="2943109" y="1173599"/>
                  </a:cubicBezTo>
                  <a:cubicBezTo>
                    <a:pt x="2943109" y="1173599"/>
                    <a:pt x="2941889" y="1172378"/>
                    <a:pt x="2941889" y="1172378"/>
                  </a:cubicBezTo>
                  <a:cubicBezTo>
                    <a:pt x="2940668" y="1172378"/>
                    <a:pt x="2938227" y="1171158"/>
                    <a:pt x="2938227" y="1172378"/>
                  </a:cubicBezTo>
                  <a:cubicBezTo>
                    <a:pt x="2937006" y="1174820"/>
                    <a:pt x="2937006" y="1173599"/>
                    <a:pt x="2934564" y="1173599"/>
                  </a:cubicBezTo>
                  <a:cubicBezTo>
                    <a:pt x="2933344" y="1173599"/>
                    <a:pt x="2934564" y="1174820"/>
                    <a:pt x="2935785" y="1176041"/>
                  </a:cubicBezTo>
                  <a:cubicBezTo>
                    <a:pt x="2937006" y="1177261"/>
                    <a:pt x="2937006" y="1177261"/>
                    <a:pt x="2938227" y="1177261"/>
                  </a:cubicBezTo>
                  <a:cubicBezTo>
                    <a:pt x="2938227" y="1177261"/>
                    <a:pt x="2940668" y="1177261"/>
                    <a:pt x="2940668" y="1177261"/>
                  </a:cubicBezTo>
                  <a:cubicBezTo>
                    <a:pt x="2941889" y="1177261"/>
                    <a:pt x="2944330" y="1176041"/>
                    <a:pt x="2946771" y="1178482"/>
                  </a:cubicBezTo>
                  <a:cubicBezTo>
                    <a:pt x="2947992" y="1179703"/>
                    <a:pt x="2951654" y="1178482"/>
                    <a:pt x="2952875" y="1179703"/>
                  </a:cubicBezTo>
                  <a:cubicBezTo>
                    <a:pt x="2954096" y="1180923"/>
                    <a:pt x="2956537" y="1180923"/>
                    <a:pt x="2957758" y="1182144"/>
                  </a:cubicBezTo>
                  <a:cubicBezTo>
                    <a:pt x="2958979" y="1183365"/>
                    <a:pt x="2960199" y="1184585"/>
                    <a:pt x="2960199" y="1184585"/>
                  </a:cubicBezTo>
                  <a:cubicBezTo>
                    <a:pt x="2960199" y="1184585"/>
                    <a:pt x="2961420" y="1185806"/>
                    <a:pt x="2961420" y="1185806"/>
                  </a:cubicBezTo>
                  <a:cubicBezTo>
                    <a:pt x="2961420" y="1185806"/>
                    <a:pt x="2961420" y="1185806"/>
                    <a:pt x="2961420" y="1185806"/>
                  </a:cubicBezTo>
                  <a:cubicBezTo>
                    <a:pt x="2961420" y="1187027"/>
                    <a:pt x="2961420" y="1187027"/>
                    <a:pt x="2960199" y="1187027"/>
                  </a:cubicBezTo>
                  <a:cubicBezTo>
                    <a:pt x="2958979" y="1187027"/>
                    <a:pt x="2958979" y="1184585"/>
                    <a:pt x="2957758" y="1184585"/>
                  </a:cubicBezTo>
                  <a:cubicBezTo>
                    <a:pt x="2956537" y="1184585"/>
                    <a:pt x="2956537" y="1184585"/>
                    <a:pt x="2956537" y="1185806"/>
                  </a:cubicBezTo>
                  <a:cubicBezTo>
                    <a:pt x="2956537" y="1187027"/>
                    <a:pt x="2955316" y="1185806"/>
                    <a:pt x="2954096" y="1184585"/>
                  </a:cubicBezTo>
                  <a:cubicBezTo>
                    <a:pt x="2951654" y="1182144"/>
                    <a:pt x="2952875" y="1183365"/>
                    <a:pt x="2951654" y="1183365"/>
                  </a:cubicBezTo>
                  <a:cubicBezTo>
                    <a:pt x="2950434" y="1183365"/>
                    <a:pt x="2951654" y="1183365"/>
                    <a:pt x="2949213" y="1183365"/>
                  </a:cubicBezTo>
                  <a:cubicBezTo>
                    <a:pt x="2947992" y="1183365"/>
                    <a:pt x="2947992" y="1182144"/>
                    <a:pt x="2946771" y="1182144"/>
                  </a:cubicBezTo>
                  <a:cubicBezTo>
                    <a:pt x="2946771" y="1182144"/>
                    <a:pt x="2945551" y="1180923"/>
                    <a:pt x="2945551" y="1180923"/>
                  </a:cubicBezTo>
                  <a:cubicBezTo>
                    <a:pt x="2944330" y="1180923"/>
                    <a:pt x="2941889" y="1178482"/>
                    <a:pt x="2940668" y="1179703"/>
                  </a:cubicBezTo>
                  <a:cubicBezTo>
                    <a:pt x="2938227" y="1180923"/>
                    <a:pt x="2938227" y="1180923"/>
                    <a:pt x="2935785" y="1178482"/>
                  </a:cubicBezTo>
                  <a:cubicBezTo>
                    <a:pt x="2934564" y="1177261"/>
                    <a:pt x="2935785" y="1179703"/>
                    <a:pt x="2935785" y="1180923"/>
                  </a:cubicBezTo>
                  <a:cubicBezTo>
                    <a:pt x="2937006" y="1182144"/>
                    <a:pt x="2937006" y="1183365"/>
                    <a:pt x="2937006" y="1183365"/>
                  </a:cubicBezTo>
                  <a:cubicBezTo>
                    <a:pt x="2937006" y="1183365"/>
                    <a:pt x="2939447" y="1184585"/>
                    <a:pt x="2939447" y="1184585"/>
                  </a:cubicBezTo>
                  <a:cubicBezTo>
                    <a:pt x="2940668" y="1184585"/>
                    <a:pt x="2943109" y="1184585"/>
                    <a:pt x="2945551" y="1188248"/>
                  </a:cubicBezTo>
                  <a:cubicBezTo>
                    <a:pt x="2945551" y="1189468"/>
                    <a:pt x="2947992" y="1189468"/>
                    <a:pt x="2949213" y="1190689"/>
                  </a:cubicBezTo>
                  <a:cubicBezTo>
                    <a:pt x="2950434" y="1190689"/>
                    <a:pt x="2951654" y="1191910"/>
                    <a:pt x="2952875" y="1191910"/>
                  </a:cubicBezTo>
                  <a:cubicBezTo>
                    <a:pt x="2954096" y="1193130"/>
                    <a:pt x="2955316" y="1193130"/>
                    <a:pt x="2956537" y="1194351"/>
                  </a:cubicBezTo>
                  <a:cubicBezTo>
                    <a:pt x="2956537" y="1194351"/>
                    <a:pt x="2956537" y="1194351"/>
                    <a:pt x="2955316" y="1195572"/>
                  </a:cubicBezTo>
                  <a:cubicBezTo>
                    <a:pt x="2955316" y="1195572"/>
                    <a:pt x="2954096" y="1195572"/>
                    <a:pt x="2952875" y="1194351"/>
                  </a:cubicBezTo>
                  <a:cubicBezTo>
                    <a:pt x="2949213" y="1191910"/>
                    <a:pt x="2950434" y="1194351"/>
                    <a:pt x="2949213" y="1196792"/>
                  </a:cubicBezTo>
                  <a:cubicBezTo>
                    <a:pt x="2949213" y="1199234"/>
                    <a:pt x="2949213" y="1200455"/>
                    <a:pt x="2945551" y="1199234"/>
                  </a:cubicBezTo>
                  <a:cubicBezTo>
                    <a:pt x="2944330" y="1198013"/>
                    <a:pt x="2940668" y="1195572"/>
                    <a:pt x="2940668" y="1199234"/>
                  </a:cubicBezTo>
                  <a:cubicBezTo>
                    <a:pt x="2940668" y="1200455"/>
                    <a:pt x="2940668" y="1201675"/>
                    <a:pt x="2939447" y="1201675"/>
                  </a:cubicBezTo>
                  <a:cubicBezTo>
                    <a:pt x="2938227" y="1201675"/>
                    <a:pt x="2937006" y="1198013"/>
                    <a:pt x="2934564" y="1199234"/>
                  </a:cubicBezTo>
                  <a:cubicBezTo>
                    <a:pt x="2933344" y="1200455"/>
                    <a:pt x="2932123" y="1199234"/>
                    <a:pt x="2932123" y="1200455"/>
                  </a:cubicBezTo>
                  <a:cubicBezTo>
                    <a:pt x="2932123" y="1202896"/>
                    <a:pt x="2930902" y="1201675"/>
                    <a:pt x="2928461" y="1200455"/>
                  </a:cubicBezTo>
                  <a:cubicBezTo>
                    <a:pt x="2926020" y="1199234"/>
                    <a:pt x="2926020" y="1199234"/>
                    <a:pt x="2926020" y="1199234"/>
                  </a:cubicBezTo>
                  <a:cubicBezTo>
                    <a:pt x="2926020" y="1199234"/>
                    <a:pt x="2926020" y="1200455"/>
                    <a:pt x="2924799" y="1200455"/>
                  </a:cubicBezTo>
                  <a:cubicBezTo>
                    <a:pt x="2923578" y="1201675"/>
                    <a:pt x="2924799" y="1200455"/>
                    <a:pt x="2922357" y="1201675"/>
                  </a:cubicBezTo>
                  <a:cubicBezTo>
                    <a:pt x="2921137" y="1202896"/>
                    <a:pt x="2919916" y="1201675"/>
                    <a:pt x="2919916" y="1201675"/>
                  </a:cubicBezTo>
                  <a:cubicBezTo>
                    <a:pt x="2918695" y="1201675"/>
                    <a:pt x="2917475" y="1200455"/>
                    <a:pt x="2917475" y="1200455"/>
                  </a:cubicBezTo>
                  <a:cubicBezTo>
                    <a:pt x="2915033" y="1201675"/>
                    <a:pt x="2912592" y="1200455"/>
                    <a:pt x="2911371" y="1201675"/>
                  </a:cubicBezTo>
                  <a:cubicBezTo>
                    <a:pt x="2910150" y="1205337"/>
                    <a:pt x="2908930" y="1204117"/>
                    <a:pt x="2905268" y="1202896"/>
                  </a:cubicBezTo>
                  <a:cubicBezTo>
                    <a:pt x="2904047" y="1202896"/>
                    <a:pt x="2905268" y="1204117"/>
                    <a:pt x="2906488" y="1205337"/>
                  </a:cubicBezTo>
                  <a:cubicBezTo>
                    <a:pt x="2907709" y="1206558"/>
                    <a:pt x="2908930" y="1207779"/>
                    <a:pt x="2908930" y="1206558"/>
                  </a:cubicBezTo>
                  <a:cubicBezTo>
                    <a:pt x="2908930" y="1206558"/>
                    <a:pt x="2911371" y="1206558"/>
                    <a:pt x="2912592" y="1206558"/>
                  </a:cubicBezTo>
                  <a:cubicBezTo>
                    <a:pt x="2913813" y="1206558"/>
                    <a:pt x="2917475" y="1204117"/>
                    <a:pt x="2921137" y="1207779"/>
                  </a:cubicBezTo>
                  <a:cubicBezTo>
                    <a:pt x="2922357" y="1208999"/>
                    <a:pt x="2923578" y="1208999"/>
                    <a:pt x="2926020" y="1207779"/>
                  </a:cubicBezTo>
                  <a:cubicBezTo>
                    <a:pt x="2928461" y="1207779"/>
                    <a:pt x="2929682" y="1207779"/>
                    <a:pt x="2930902" y="1207779"/>
                  </a:cubicBezTo>
                  <a:cubicBezTo>
                    <a:pt x="2933344" y="1208999"/>
                    <a:pt x="2935785" y="1208999"/>
                    <a:pt x="2937006" y="1210220"/>
                  </a:cubicBezTo>
                  <a:cubicBezTo>
                    <a:pt x="2938227" y="1211441"/>
                    <a:pt x="2939447" y="1212662"/>
                    <a:pt x="2941889" y="1213882"/>
                  </a:cubicBezTo>
                  <a:cubicBezTo>
                    <a:pt x="2941889" y="1213882"/>
                    <a:pt x="2941889" y="1213882"/>
                    <a:pt x="2940668" y="1213882"/>
                  </a:cubicBezTo>
                  <a:cubicBezTo>
                    <a:pt x="2939447" y="1213882"/>
                    <a:pt x="2938227" y="1213882"/>
                    <a:pt x="2938227" y="1215103"/>
                  </a:cubicBezTo>
                  <a:cubicBezTo>
                    <a:pt x="2938227" y="1217544"/>
                    <a:pt x="2937006" y="1216324"/>
                    <a:pt x="2934564" y="1215103"/>
                  </a:cubicBezTo>
                  <a:cubicBezTo>
                    <a:pt x="2930902" y="1212662"/>
                    <a:pt x="2932123" y="1213882"/>
                    <a:pt x="2930902" y="1215103"/>
                  </a:cubicBezTo>
                  <a:cubicBezTo>
                    <a:pt x="2929682" y="1216324"/>
                    <a:pt x="2930902" y="1215103"/>
                    <a:pt x="2928461" y="1216324"/>
                  </a:cubicBezTo>
                  <a:cubicBezTo>
                    <a:pt x="2927240" y="1217544"/>
                    <a:pt x="2926020" y="1216324"/>
                    <a:pt x="2926020" y="1216324"/>
                  </a:cubicBezTo>
                  <a:cubicBezTo>
                    <a:pt x="2924799" y="1216324"/>
                    <a:pt x="2923578" y="1215103"/>
                    <a:pt x="2923578" y="1215103"/>
                  </a:cubicBezTo>
                  <a:cubicBezTo>
                    <a:pt x="2921137" y="1216324"/>
                    <a:pt x="2918695" y="1213882"/>
                    <a:pt x="2917475" y="1216324"/>
                  </a:cubicBezTo>
                  <a:cubicBezTo>
                    <a:pt x="2916254" y="1219986"/>
                    <a:pt x="2915033" y="1218765"/>
                    <a:pt x="2911371" y="1217544"/>
                  </a:cubicBezTo>
                  <a:cubicBezTo>
                    <a:pt x="2910150" y="1217544"/>
                    <a:pt x="2911371" y="1218765"/>
                    <a:pt x="2912592" y="1219986"/>
                  </a:cubicBezTo>
                  <a:cubicBezTo>
                    <a:pt x="2913813" y="1221206"/>
                    <a:pt x="2915033" y="1222427"/>
                    <a:pt x="2915033" y="1221206"/>
                  </a:cubicBezTo>
                  <a:cubicBezTo>
                    <a:pt x="2915033" y="1221206"/>
                    <a:pt x="2917475" y="1221206"/>
                    <a:pt x="2918695" y="1221206"/>
                  </a:cubicBezTo>
                  <a:cubicBezTo>
                    <a:pt x="2919916" y="1221206"/>
                    <a:pt x="2923578" y="1219986"/>
                    <a:pt x="2927240" y="1222427"/>
                  </a:cubicBezTo>
                  <a:cubicBezTo>
                    <a:pt x="2929682" y="1223648"/>
                    <a:pt x="2934564" y="1222427"/>
                    <a:pt x="2937006" y="1224869"/>
                  </a:cubicBezTo>
                  <a:cubicBezTo>
                    <a:pt x="2938227" y="1226089"/>
                    <a:pt x="2941889" y="1226089"/>
                    <a:pt x="2943109" y="1228531"/>
                  </a:cubicBezTo>
                  <a:cubicBezTo>
                    <a:pt x="2944330" y="1229751"/>
                    <a:pt x="2946771" y="1232193"/>
                    <a:pt x="2947992" y="1233413"/>
                  </a:cubicBezTo>
                  <a:cubicBezTo>
                    <a:pt x="2947992" y="1233413"/>
                    <a:pt x="2947992" y="1233413"/>
                    <a:pt x="2947992" y="1233413"/>
                  </a:cubicBezTo>
                  <a:cubicBezTo>
                    <a:pt x="2947992" y="1233413"/>
                    <a:pt x="2946771" y="1233413"/>
                    <a:pt x="2946771" y="1233413"/>
                  </a:cubicBezTo>
                  <a:cubicBezTo>
                    <a:pt x="2945551" y="1233413"/>
                    <a:pt x="2945551" y="1232193"/>
                    <a:pt x="2944330" y="1232193"/>
                  </a:cubicBezTo>
                  <a:cubicBezTo>
                    <a:pt x="2944330" y="1232193"/>
                    <a:pt x="2944330" y="1232193"/>
                    <a:pt x="2944330" y="1232193"/>
                  </a:cubicBezTo>
                  <a:cubicBezTo>
                    <a:pt x="2944330" y="1232193"/>
                    <a:pt x="2943109" y="1232193"/>
                    <a:pt x="2943109" y="1232193"/>
                  </a:cubicBezTo>
                  <a:cubicBezTo>
                    <a:pt x="2941889" y="1230972"/>
                    <a:pt x="2940668" y="1230972"/>
                    <a:pt x="2939447" y="1230972"/>
                  </a:cubicBezTo>
                  <a:cubicBezTo>
                    <a:pt x="2938227" y="1229751"/>
                    <a:pt x="2938227" y="1230972"/>
                    <a:pt x="2938227" y="1230972"/>
                  </a:cubicBezTo>
                  <a:cubicBezTo>
                    <a:pt x="2937006" y="1230972"/>
                    <a:pt x="2938227" y="1230972"/>
                    <a:pt x="2937006" y="1230972"/>
                  </a:cubicBezTo>
                  <a:cubicBezTo>
                    <a:pt x="2937006" y="1230972"/>
                    <a:pt x="2935785" y="1229751"/>
                    <a:pt x="2934564" y="1229751"/>
                  </a:cubicBezTo>
                  <a:cubicBezTo>
                    <a:pt x="2934564" y="1229751"/>
                    <a:pt x="2933344" y="1228531"/>
                    <a:pt x="2933344" y="1228531"/>
                  </a:cubicBezTo>
                  <a:cubicBezTo>
                    <a:pt x="2932123" y="1228531"/>
                    <a:pt x="2929682" y="1226089"/>
                    <a:pt x="2929682" y="1227310"/>
                  </a:cubicBezTo>
                  <a:cubicBezTo>
                    <a:pt x="2928461" y="1228531"/>
                    <a:pt x="2928461" y="1227310"/>
                    <a:pt x="2926020" y="1226089"/>
                  </a:cubicBezTo>
                  <a:cubicBezTo>
                    <a:pt x="2924799" y="1226089"/>
                    <a:pt x="2926020" y="1226089"/>
                    <a:pt x="2927240" y="1227310"/>
                  </a:cubicBezTo>
                  <a:cubicBezTo>
                    <a:pt x="2928461" y="1228531"/>
                    <a:pt x="2928461" y="1229751"/>
                    <a:pt x="2929682" y="1228531"/>
                  </a:cubicBezTo>
                  <a:cubicBezTo>
                    <a:pt x="2929682" y="1228531"/>
                    <a:pt x="2932123" y="1229751"/>
                    <a:pt x="2932123" y="1229751"/>
                  </a:cubicBezTo>
                  <a:cubicBezTo>
                    <a:pt x="2932123" y="1229751"/>
                    <a:pt x="2933344" y="1229751"/>
                    <a:pt x="2935785" y="1230972"/>
                  </a:cubicBezTo>
                  <a:cubicBezTo>
                    <a:pt x="2935785" y="1230972"/>
                    <a:pt x="2935785" y="1232193"/>
                    <a:pt x="2934564" y="1232193"/>
                  </a:cubicBezTo>
                  <a:cubicBezTo>
                    <a:pt x="2934564" y="1232193"/>
                    <a:pt x="2933344" y="1232193"/>
                    <a:pt x="2930902" y="1230972"/>
                  </a:cubicBezTo>
                  <a:cubicBezTo>
                    <a:pt x="2927240" y="1228531"/>
                    <a:pt x="2927240" y="1232193"/>
                    <a:pt x="2927240" y="1233413"/>
                  </a:cubicBezTo>
                  <a:cubicBezTo>
                    <a:pt x="2927240" y="1235855"/>
                    <a:pt x="2927240" y="1237076"/>
                    <a:pt x="2923578" y="1235855"/>
                  </a:cubicBezTo>
                  <a:cubicBezTo>
                    <a:pt x="2921137" y="1234634"/>
                    <a:pt x="2917475" y="1232193"/>
                    <a:pt x="2918695" y="1235855"/>
                  </a:cubicBezTo>
                  <a:cubicBezTo>
                    <a:pt x="2918695" y="1237076"/>
                    <a:pt x="2918695" y="1238296"/>
                    <a:pt x="2917475" y="1238296"/>
                  </a:cubicBezTo>
                  <a:cubicBezTo>
                    <a:pt x="2916254" y="1238296"/>
                    <a:pt x="2913813" y="1234634"/>
                    <a:pt x="2912592" y="1237076"/>
                  </a:cubicBezTo>
                  <a:cubicBezTo>
                    <a:pt x="2911371" y="1238296"/>
                    <a:pt x="2910150" y="1238296"/>
                    <a:pt x="2910150" y="1239517"/>
                  </a:cubicBezTo>
                  <a:cubicBezTo>
                    <a:pt x="2910150" y="1241958"/>
                    <a:pt x="2908930" y="1240738"/>
                    <a:pt x="2906488" y="1239517"/>
                  </a:cubicBezTo>
                  <a:cubicBezTo>
                    <a:pt x="2906488" y="1239517"/>
                    <a:pt x="2906488" y="1239517"/>
                    <a:pt x="2906488" y="1239517"/>
                  </a:cubicBezTo>
                  <a:cubicBezTo>
                    <a:pt x="2906488" y="1238296"/>
                    <a:pt x="2906488" y="1237076"/>
                    <a:pt x="2905268" y="1237076"/>
                  </a:cubicBezTo>
                  <a:cubicBezTo>
                    <a:pt x="2902826" y="1237076"/>
                    <a:pt x="2901606" y="1235855"/>
                    <a:pt x="2900385" y="1235855"/>
                  </a:cubicBezTo>
                  <a:cubicBezTo>
                    <a:pt x="2899164" y="1235855"/>
                    <a:pt x="2897943" y="1237076"/>
                    <a:pt x="2894281" y="1241958"/>
                  </a:cubicBezTo>
                  <a:cubicBezTo>
                    <a:pt x="2894281" y="1241958"/>
                    <a:pt x="2893061" y="1241958"/>
                    <a:pt x="2893061" y="1241958"/>
                  </a:cubicBezTo>
                  <a:cubicBezTo>
                    <a:pt x="2890619" y="1243179"/>
                    <a:pt x="2888178" y="1243179"/>
                    <a:pt x="2886957" y="1245620"/>
                  </a:cubicBezTo>
                  <a:cubicBezTo>
                    <a:pt x="2885736" y="1248062"/>
                    <a:pt x="2885736" y="1249283"/>
                    <a:pt x="2883295" y="1249283"/>
                  </a:cubicBezTo>
                  <a:cubicBezTo>
                    <a:pt x="2883295" y="1249283"/>
                    <a:pt x="2883295" y="1249283"/>
                    <a:pt x="2882074" y="1248062"/>
                  </a:cubicBezTo>
                  <a:cubicBezTo>
                    <a:pt x="2880854" y="1245620"/>
                    <a:pt x="2877192" y="1246841"/>
                    <a:pt x="2873529" y="1246841"/>
                  </a:cubicBezTo>
                  <a:cubicBezTo>
                    <a:pt x="2869867" y="1246841"/>
                    <a:pt x="2867426" y="1248062"/>
                    <a:pt x="2866205" y="1250503"/>
                  </a:cubicBezTo>
                  <a:cubicBezTo>
                    <a:pt x="2864985" y="1252945"/>
                    <a:pt x="2863764" y="1255386"/>
                    <a:pt x="2862543" y="1255386"/>
                  </a:cubicBezTo>
                  <a:cubicBezTo>
                    <a:pt x="2860102" y="1256607"/>
                    <a:pt x="2857660" y="1254165"/>
                    <a:pt x="2856440" y="1250503"/>
                  </a:cubicBezTo>
                  <a:cubicBezTo>
                    <a:pt x="2855219" y="1245620"/>
                    <a:pt x="2852778" y="1246841"/>
                    <a:pt x="2850336" y="1248062"/>
                  </a:cubicBezTo>
                  <a:cubicBezTo>
                    <a:pt x="2847895" y="1250503"/>
                    <a:pt x="2844233" y="1252945"/>
                    <a:pt x="2841791" y="1255386"/>
                  </a:cubicBezTo>
                  <a:cubicBezTo>
                    <a:pt x="2833246" y="1261490"/>
                    <a:pt x="2832026" y="1257827"/>
                    <a:pt x="2829584" y="1252945"/>
                  </a:cubicBezTo>
                  <a:cubicBezTo>
                    <a:pt x="2828364" y="1250503"/>
                    <a:pt x="2827143" y="1248062"/>
                    <a:pt x="2824701" y="1246841"/>
                  </a:cubicBezTo>
                  <a:cubicBezTo>
                    <a:pt x="2824701" y="1246841"/>
                    <a:pt x="2824701" y="1246841"/>
                    <a:pt x="2824701" y="1246841"/>
                  </a:cubicBezTo>
                  <a:cubicBezTo>
                    <a:pt x="2829584" y="1245620"/>
                    <a:pt x="2834467" y="1246841"/>
                    <a:pt x="2835688" y="1248062"/>
                  </a:cubicBezTo>
                  <a:cubicBezTo>
                    <a:pt x="2838129" y="1248062"/>
                    <a:pt x="2841791" y="1248062"/>
                    <a:pt x="2843012" y="1248062"/>
                  </a:cubicBezTo>
                  <a:cubicBezTo>
                    <a:pt x="2844233" y="1249283"/>
                    <a:pt x="2845453" y="1248062"/>
                    <a:pt x="2847895" y="1246841"/>
                  </a:cubicBezTo>
                  <a:cubicBezTo>
                    <a:pt x="2851557" y="1245620"/>
                    <a:pt x="2852778" y="1243179"/>
                    <a:pt x="2850336" y="1243179"/>
                  </a:cubicBezTo>
                  <a:cubicBezTo>
                    <a:pt x="2843012" y="1243179"/>
                    <a:pt x="2841791" y="1244400"/>
                    <a:pt x="2839350" y="1240738"/>
                  </a:cubicBezTo>
                  <a:cubicBezTo>
                    <a:pt x="2838129" y="1238296"/>
                    <a:pt x="2833246" y="1239517"/>
                    <a:pt x="2828364" y="1238296"/>
                  </a:cubicBezTo>
                  <a:cubicBezTo>
                    <a:pt x="2828364" y="1238296"/>
                    <a:pt x="2824701" y="1239517"/>
                    <a:pt x="2823481" y="1239517"/>
                  </a:cubicBezTo>
                  <a:cubicBezTo>
                    <a:pt x="2822260" y="1239517"/>
                    <a:pt x="2819819" y="1240738"/>
                    <a:pt x="2818598" y="1239517"/>
                  </a:cubicBezTo>
                  <a:cubicBezTo>
                    <a:pt x="2814936" y="1237076"/>
                    <a:pt x="2816157" y="1239517"/>
                    <a:pt x="2813715" y="1238296"/>
                  </a:cubicBezTo>
                  <a:cubicBezTo>
                    <a:pt x="2811274" y="1237076"/>
                    <a:pt x="2813715" y="1234634"/>
                    <a:pt x="2806391" y="1238296"/>
                  </a:cubicBezTo>
                  <a:cubicBezTo>
                    <a:pt x="2802729" y="1239517"/>
                    <a:pt x="2799067" y="1241958"/>
                    <a:pt x="2799067" y="1238296"/>
                  </a:cubicBezTo>
                  <a:cubicBezTo>
                    <a:pt x="2799067" y="1237076"/>
                    <a:pt x="2797846" y="1237076"/>
                    <a:pt x="2796625" y="1237076"/>
                  </a:cubicBezTo>
                  <a:cubicBezTo>
                    <a:pt x="2801508" y="1232193"/>
                    <a:pt x="2805170" y="1227310"/>
                    <a:pt x="2807612" y="1222427"/>
                  </a:cubicBezTo>
                  <a:cubicBezTo>
                    <a:pt x="2810053" y="1217544"/>
                    <a:pt x="2818598" y="1215103"/>
                    <a:pt x="2821039" y="1211441"/>
                  </a:cubicBezTo>
                  <a:cubicBezTo>
                    <a:pt x="2822260" y="1208999"/>
                    <a:pt x="2827143" y="1207779"/>
                    <a:pt x="2832026" y="1205337"/>
                  </a:cubicBezTo>
                  <a:cubicBezTo>
                    <a:pt x="2834467" y="1204117"/>
                    <a:pt x="2836908" y="1202896"/>
                    <a:pt x="2839350" y="1201675"/>
                  </a:cubicBezTo>
                  <a:cubicBezTo>
                    <a:pt x="2841791" y="1200455"/>
                    <a:pt x="2843012" y="1199234"/>
                    <a:pt x="2844233" y="1198013"/>
                  </a:cubicBezTo>
                  <a:cubicBezTo>
                    <a:pt x="2847895" y="1193130"/>
                    <a:pt x="2851557" y="1190689"/>
                    <a:pt x="2855219" y="1189468"/>
                  </a:cubicBezTo>
                  <a:cubicBezTo>
                    <a:pt x="2858881" y="1188248"/>
                    <a:pt x="2862543" y="1187027"/>
                    <a:pt x="2863764" y="1187027"/>
                  </a:cubicBezTo>
                  <a:cubicBezTo>
                    <a:pt x="2866205" y="1187027"/>
                    <a:pt x="2871088" y="1182144"/>
                    <a:pt x="2873529" y="1182144"/>
                  </a:cubicBezTo>
                  <a:cubicBezTo>
                    <a:pt x="2874750" y="1182144"/>
                    <a:pt x="2877192" y="1179703"/>
                    <a:pt x="2878412" y="1176041"/>
                  </a:cubicBezTo>
                  <a:cubicBezTo>
                    <a:pt x="2880854" y="1171158"/>
                    <a:pt x="2880854" y="1168716"/>
                    <a:pt x="2878412" y="1169937"/>
                  </a:cubicBezTo>
                  <a:cubicBezTo>
                    <a:pt x="2869867" y="1176041"/>
                    <a:pt x="2869867" y="1178482"/>
                    <a:pt x="2862543" y="1174820"/>
                  </a:cubicBezTo>
                  <a:cubicBezTo>
                    <a:pt x="2857660" y="1172378"/>
                    <a:pt x="2853998" y="1178482"/>
                    <a:pt x="2846674" y="1179703"/>
                  </a:cubicBezTo>
                  <a:cubicBezTo>
                    <a:pt x="2846674" y="1179703"/>
                    <a:pt x="2844233" y="1183365"/>
                    <a:pt x="2841791" y="1184585"/>
                  </a:cubicBezTo>
                  <a:cubicBezTo>
                    <a:pt x="2840571" y="1184585"/>
                    <a:pt x="2838129" y="1188248"/>
                    <a:pt x="2835688" y="1188248"/>
                  </a:cubicBezTo>
                  <a:cubicBezTo>
                    <a:pt x="2829584" y="1188248"/>
                    <a:pt x="2832026" y="1189468"/>
                    <a:pt x="2828364" y="1189468"/>
                  </a:cubicBezTo>
                  <a:cubicBezTo>
                    <a:pt x="2825922" y="1189468"/>
                    <a:pt x="2825922" y="1188248"/>
                    <a:pt x="2824701" y="1188248"/>
                  </a:cubicBezTo>
                  <a:cubicBezTo>
                    <a:pt x="2823481" y="1188248"/>
                    <a:pt x="2823481" y="1189468"/>
                    <a:pt x="2819819" y="1193130"/>
                  </a:cubicBezTo>
                  <a:cubicBezTo>
                    <a:pt x="2816157" y="1196792"/>
                    <a:pt x="2813715" y="1200455"/>
                    <a:pt x="2811274" y="1196792"/>
                  </a:cubicBezTo>
                  <a:cubicBezTo>
                    <a:pt x="2810053" y="1194351"/>
                    <a:pt x="2807612" y="1196792"/>
                    <a:pt x="2803950" y="1195572"/>
                  </a:cubicBezTo>
                  <a:cubicBezTo>
                    <a:pt x="2797846" y="1195572"/>
                    <a:pt x="2797846" y="1202896"/>
                    <a:pt x="2795405" y="1204117"/>
                  </a:cubicBezTo>
                  <a:cubicBezTo>
                    <a:pt x="2792963" y="1205337"/>
                    <a:pt x="2791743" y="1204117"/>
                    <a:pt x="2790522" y="1200455"/>
                  </a:cubicBezTo>
                  <a:cubicBezTo>
                    <a:pt x="2789301" y="1195572"/>
                    <a:pt x="2785639" y="1199234"/>
                    <a:pt x="2781977" y="1202896"/>
                  </a:cubicBezTo>
                  <a:cubicBezTo>
                    <a:pt x="2783198" y="1201675"/>
                    <a:pt x="2783198" y="1199234"/>
                    <a:pt x="2784418" y="1198013"/>
                  </a:cubicBezTo>
                  <a:cubicBezTo>
                    <a:pt x="2785639" y="1196792"/>
                    <a:pt x="2786860" y="1195572"/>
                    <a:pt x="2786860" y="1194351"/>
                  </a:cubicBezTo>
                  <a:cubicBezTo>
                    <a:pt x="2788080" y="1193130"/>
                    <a:pt x="2788080" y="1193130"/>
                    <a:pt x="2789301" y="1191910"/>
                  </a:cubicBezTo>
                  <a:cubicBezTo>
                    <a:pt x="2790522" y="1190689"/>
                    <a:pt x="2790522" y="1189468"/>
                    <a:pt x="2791743" y="1187027"/>
                  </a:cubicBezTo>
                  <a:cubicBezTo>
                    <a:pt x="2794184" y="1187027"/>
                    <a:pt x="2796625" y="1187027"/>
                    <a:pt x="2797846" y="1187027"/>
                  </a:cubicBezTo>
                  <a:cubicBezTo>
                    <a:pt x="2799067" y="1187027"/>
                    <a:pt x="2803950" y="1185806"/>
                    <a:pt x="2803950" y="1187027"/>
                  </a:cubicBezTo>
                  <a:cubicBezTo>
                    <a:pt x="2805170" y="1187027"/>
                    <a:pt x="2806391" y="1187027"/>
                    <a:pt x="2808832" y="1184585"/>
                  </a:cubicBezTo>
                  <a:cubicBezTo>
                    <a:pt x="2811274" y="1182144"/>
                    <a:pt x="2812494" y="1180923"/>
                    <a:pt x="2810053" y="1180923"/>
                  </a:cubicBezTo>
                  <a:cubicBezTo>
                    <a:pt x="2803950" y="1182144"/>
                    <a:pt x="2802729" y="1183365"/>
                    <a:pt x="2800287" y="1179703"/>
                  </a:cubicBezTo>
                  <a:cubicBezTo>
                    <a:pt x="2799067" y="1178482"/>
                    <a:pt x="2795405" y="1178482"/>
                    <a:pt x="2792963" y="1179703"/>
                  </a:cubicBezTo>
                  <a:cubicBezTo>
                    <a:pt x="2792963" y="1178482"/>
                    <a:pt x="2792963" y="1178482"/>
                    <a:pt x="2791743" y="1177261"/>
                  </a:cubicBezTo>
                  <a:cubicBezTo>
                    <a:pt x="2789301" y="1173599"/>
                    <a:pt x="2786860" y="1171158"/>
                    <a:pt x="2788080" y="1173599"/>
                  </a:cubicBezTo>
                  <a:cubicBezTo>
                    <a:pt x="2788080" y="1177261"/>
                    <a:pt x="2788080" y="1179703"/>
                    <a:pt x="2788080" y="1180923"/>
                  </a:cubicBezTo>
                  <a:cubicBezTo>
                    <a:pt x="2788080" y="1180923"/>
                    <a:pt x="2788080" y="1180923"/>
                    <a:pt x="2788080" y="1180923"/>
                  </a:cubicBezTo>
                  <a:cubicBezTo>
                    <a:pt x="2786860" y="1180923"/>
                    <a:pt x="2784418" y="1182144"/>
                    <a:pt x="2783198" y="1182144"/>
                  </a:cubicBezTo>
                  <a:cubicBezTo>
                    <a:pt x="2779536" y="1180923"/>
                    <a:pt x="2780756" y="1182144"/>
                    <a:pt x="2779536" y="1180923"/>
                  </a:cubicBezTo>
                  <a:cubicBezTo>
                    <a:pt x="2777094" y="1179703"/>
                    <a:pt x="2779536" y="1178482"/>
                    <a:pt x="2773432" y="1182144"/>
                  </a:cubicBezTo>
                  <a:cubicBezTo>
                    <a:pt x="2770991" y="1183365"/>
                    <a:pt x="2767329" y="1185806"/>
                    <a:pt x="2767329" y="1183365"/>
                  </a:cubicBezTo>
                  <a:cubicBezTo>
                    <a:pt x="2767329" y="1182144"/>
                    <a:pt x="2766108" y="1182144"/>
                    <a:pt x="2764887" y="1182144"/>
                  </a:cubicBezTo>
                  <a:cubicBezTo>
                    <a:pt x="2767329" y="1179703"/>
                    <a:pt x="2768549" y="1178482"/>
                    <a:pt x="2770991" y="1176041"/>
                  </a:cubicBezTo>
                  <a:cubicBezTo>
                    <a:pt x="2770991" y="1176041"/>
                    <a:pt x="2772211" y="1174820"/>
                    <a:pt x="2772211" y="1174820"/>
                  </a:cubicBezTo>
                  <a:cubicBezTo>
                    <a:pt x="2774653" y="1174820"/>
                    <a:pt x="2777094" y="1173599"/>
                    <a:pt x="2778315" y="1174820"/>
                  </a:cubicBezTo>
                  <a:cubicBezTo>
                    <a:pt x="2779536" y="1176041"/>
                    <a:pt x="2780756" y="1174820"/>
                    <a:pt x="2783198" y="1172378"/>
                  </a:cubicBezTo>
                  <a:cubicBezTo>
                    <a:pt x="2784418" y="1171158"/>
                    <a:pt x="2785639" y="1169937"/>
                    <a:pt x="2785639" y="1168716"/>
                  </a:cubicBezTo>
                  <a:cubicBezTo>
                    <a:pt x="2788080" y="1168716"/>
                    <a:pt x="2789301" y="1167496"/>
                    <a:pt x="2791743" y="1167496"/>
                  </a:cubicBezTo>
                  <a:cubicBezTo>
                    <a:pt x="2795405" y="1167496"/>
                    <a:pt x="2800287" y="1166275"/>
                    <a:pt x="2801508" y="1165054"/>
                  </a:cubicBezTo>
                  <a:cubicBezTo>
                    <a:pt x="2808832" y="1160171"/>
                    <a:pt x="2816157" y="1160171"/>
                    <a:pt x="2818598" y="1161392"/>
                  </a:cubicBezTo>
                  <a:cubicBezTo>
                    <a:pt x="2821039" y="1161392"/>
                    <a:pt x="2824701" y="1160171"/>
                    <a:pt x="2825922" y="1160171"/>
                  </a:cubicBezTo>
                  <a:cubicBezTo>
                    <a:pt x="2827143" y="1161392"/>
                    <a:pt x="2828364" y="1158951"/>
                    <a:pt x="2830805" y="1157730"/>
                  </a:cubicBezTo>
                  <a:cubicBezTo>
                    <a:pt x="2833246" y="1155288"/>
                    <a:pt x="2834467" y="1152847"/>
                    <a:pt x="2832026" y="1154068"/>
                  </a:cubicBezTo>
                  <a:cubicBezTo>
                    <a:pt x="2824701" y="1156509"/>
                    <a:pt x="2823481" y="1157730"/>
                    <a:pt x="2819819" y="1154068"/>
                  </a:cubicBezTo>
                  <a:cubicBezTo>
                    <a:pt x="2817377" y="1151627"/>
                    <a:pt x="2812494" y="1154068"/>
                    <a:pt x="2807612" y="1154068"/>
                  </a:cubicBezTo>
                  <a:cubicBezTo>
                    <a:pt x="2807612" y="1154068"/>
                    <a:pt x="2805170" y="1156509"/>
                    <a:pt x="2802729" y="1156509"/>
                  </a:cubicBezTo>
                  <a:cubicBezTo>
                    <a:pt x="2801508" y="1156509"/>
                    <a:pt x="2799067" y="1158951"/>
                    <a:pt x="2796625" y="1157730"/>
                  </a:cubicBezTo>
                  <a:cubicBezTo>
                    <a:pt x="2792963" y="1156509"/>
                    <a:pt x="2792963" y="1157730"/>
                    <a:pt x="2791743" y="1157730"/>
                  </a:cubicBezTo>
                  <a:cubicBezTo>
                    <a:pt x="2790522" y="1157730"/>
                    <a:pt x="2790522" y="1156509"/>
                    <a:pt x="2789301" y="1156509"/>
                  </a:cubicBezTo>
                  <a:cubicBezTo>
                    <a:pt x="2789301" y="1156509"/>
                    <a:pt x="2788080" y="1156509"/>
                    <a:pt x="2784418" y="1158951"/>
                  </a:cubicBezTo>
                  <a:cubicBezTo>
                    <a:pt x="2780756" y="1161392"/>
                    <a:pt x="2778315" y="1163834"/>
                    <a:pt x="2777094" y="1160171"/>
                  </a:cubicBezTo>
                  <a:cubicBezTo>
                    <a:pt x="2777094" y="1158951"/>
                    <a:pt x="2774653" y="1158951"/>
                    <a:pt x="2772211" y="1158951"/>
                  </a:cubicBezTo>
                  <a:cubicBezTo>
                    <a:pt x="2767329" y="1157730"/>
                    <a:pt x="2766108" y="1162613"/>
                    <a:pt x="2763666" y="1163834"/>
                  </a:cubicBezTo>
                  <a:cubicBezTo>
                    <a:pt x="2761225" y="1163834"/>
                    <a:pt x="2760004" y="1162613"/>
                    <a:pt x="2760004" y="1161392"/>
                  </a:cubicBezTo>
                  <a:cubicBezTo>
                    <a:pt x="2760004" y="1156509"/>
                    <a:pt x="2753901" y="1161392"/>
                    <a:pt x="2750239" y="1163834"/>
                  </a:cubicBezTo>
                  <a:cubicBezTo>
                    <a:pt x="2744135" y="1167496"/>
                    <a:pt x="2744135" y="1165054"/>
                    <a:pt x="2742915" y="1162613"/>
                  </a:cubicBezTo>
                  <a:cubicBezTo>
                    <a:pt x="2741694" y="1160171"/>
                    <a:pt x="2740473" y="1155288"/>
                    <a:pt x="2735590" y="1161392"/>
                  </a:cubicBezTo>
                  <a:cubicBezTo>
                    <a:pt x="2733149" y="1163834"/>
                    <a:pt x="2730708" y="1163834"/>
                    <a:pt x="2730708" y="1163834"/>
                  </a:cubicBezTo>
                  <a:cubicBezTo>
                    <a:pt x="2725825" y="1160171"/>
                    <a:pt x="2727045" y="1166275"/>
                    <a:pt x="2725825" y="1166275"/>
                  </a:cubicBezTo>
                  <a:cubicBezTo>
                    <a:pt x="2723383" y="1165054"/>
                    <a:pt x="2722163" y="1165054"/>
                    <a:pt x="2719721" y="1163834"/>
                  </a:cubicBezTo>
                  <a:cubicBezTo>
                    <a:pt x="2720942" y="1163834"/>
                    <a:pt x="2722163" y="1162613"/>
                    <a:pt x="2722163" y="1162613"/>
                  </a:cubicBezTo>
                  <a:cubicBezTo>
                    <a:pt x="2724604" y="1160171"/>
                    <a:pt x="2727045" y="1158951"/>
                    <a:pt x="2729487" y="1156509"/>
                  </a:cubicBezTo>
                  <a:cubicBezTo>
                    <a:pt x="2731928" y="1154068"/>
                    <a:pt x="2738032" y="1154068"/>
                    <a:pt x="2740473" y="1152847"/>
                  </a:cubicBezTo>
                  <a:cubicBezTo>
                    <a:pt x="2741694" y="1151627"/>
                    <a:pt x="2745356" y="1151627"/>
                    <a:pt x="2749018" y="1151627"/>
                  </a:cubicBezTo>
                  <a:cubicBezTo>
                    <a:pt x="2752680" y="1151627"/>
                    <a:pt x="2756342" y="1151627"/>
                    <a:pt x="2757563" y="1150406"/>
                  </a:cubicBezTo>
                  <a:cubicBezTo>
                    <a:pt x="2763666" y="1146744"/>
                    <a:pt x="2770991" y="1147964"/>
                    <a:pt x="2773432" y="1149185"/>
                  </a:cubicBezTo>
                  <a:cubicBezTo>
                    <a:pt x="2775873" y="1149185"/>
                    <a:pt x="2779536" y="1147964"/>
                    <a:pt x="2780756" y="1149185"/>
                  </a:cubicBezTo>
                  <a:cubicBezTo>
                    <a:pt x="2781977" y="1150406"/>
                    <a:pt x="2783198" y="1149185"/>
                    <a:pt x="2785639" y="1146744"/>
                  </a:cubicBezTo>
                  <a:cubicBezTo>
                    <a:pt x="2788080" y="1144302"/>
                    <a:pt x="2789301" y="1143081"/>
                    <a:pt x="2788080" y="1143081"/>
                  </a:cubicBezTo>
                  <a:cubicBezTo>
                    <a:pt x="2780756" y="1143081"/>
                    <a:pt x="2780756" y="1145523"/>
                    <a:pt x="2777094" y="1140640"/>
                  </a:cubicBezTo>
                  <a:cubicBezTo>
                    <a:pt x="2774653" y="1138199"/>
                    <a:pt x="2770991" y="1139420"/>
                    <a:pt x="2766108" y="1138199"/>
                  </a:cubicBezTo>
                  <a:cubicBezTo>
                    <a:pt x="2766108" y="1138199"/>
                    <a:pt x="2763666" y="1139420"/>
                    <a:pt x="2762446" y="1139420"/>
                  </a:cubicBezTo>
                  <a:cubicBezTo>
                    <a:pt x="2761225" y="1139420"/>
                    <a:pt x="2758784" y="1140640"/>
                    <a:pt x="2757563" y="1139420"/>
                  </a:cubicBezTo>
                  <a:cubicBezTo>
                    <a:pt x="2753901" y="1136978"/>
                    <a:pt x="2755122" y="1139420"/>
                    <a:pt x="2752680" y="1138199"/>
                  </a:cubicBezTo>
                  <a:cubicBezTo>
                    <a:pt x="2750239" y="1136978"/>
                    <a:pt x="2752680" y="1134537"/>
                    <a:pt x="2746577" y="1138199"/>
                  </a:cubicBezTo>
                  <a:cubicBezTo>
                    <a:pt x="2742915" y="1139420"/>
                    <a:pt x="2740473" y="1141861"/>
                    <a:pt x="2740473" y="1138199"/>
                  </a:cubicBezTo>
                  <a:cubicBezTo>
                    <a:pt x="2740473" y="1135757"/>
                    <a:pt x="2738032" y="1136978"/>
                    <a:pt x="2736811" y="1135757"/>
                  </a:cubicBezTo>
                  <a:cubicBezTo>
                    <a:pt x="2736811" y="1135757"/>
                    <a:pt x="2735590" y="1135757"/>
                    <a:pt x="2735590" y="1135757"/>
                  </a:cubicBezTo>
                  <a:cubicBezTo>
                    <a:pt x="2736811" y="1135757"/>
                    <a:pt x="2736811" y="1135757"/>
                    <a:pt x="2738032" y="1134537"/>
                  </a:cubicBezTo>
                  <a:cubicBezTo>
                    <a:pt x="2741694" y="1133316"/>
                    <a:pt x="2746577" y="1134537"/>
                    <a:pt x="2751459" y="1133316"/>
                  </a:cubicBezTo>
                  <a:cubicBezTo>
                    <a:pt x="2755122" y="1132095"/>
                    <a:pt x="2764887" y="1136978"/>
                    <a:pt x="2769770" y="1135757"/>
                  </a:cubicBezTo>
                  <a:cubicBezTo>
                    <a:pt x="2778315" y="1134537"/>
                    <a:pt x="2783198" y="1138199"/>
                    <a:pt x="2785639" y="1139420"/>
                  </a:cubicBezTo>
                  <a:cubicBezTo>
                    <a:pt x="2786860" y="1140640"/>
                    <a:pt x="2791743" y="1140640"/>
                    <a:pt x="2791743" y="1141861"/>
                  </a:cubicBezTo>
                  <a:cubicBezTo>
                    <a:pt x="2791743" y="1143081"/>
                    <a:pt x="2794184" y="1141861"/>
                    <a:pt x="2797846" y="1141861"/>
                  </a:cubicBezTo>
                  <a:cubicBezTo>
                    <a:pt x="2801508" y="1140640"/>
                    <a:pt x="2803950" y="1139420"/>
                    <a:pt x="2801508" y="1139420"/>
                  </a:cubicBezTo>
                  <a:cubicBezTo>
                    <a:pt x="2794184" y="1138199"/>
                    <a:pt x="2792963" y="1139420"/>
                    <a:pt x="2791743" y="1134537"/>
                  </a:cubicBezTo>
                  <a:cubicBezTo>
                    <a:pt x="2791743" y="1132095"/>
                    <a:pt x="2785639" y="1132095"/>
                    <a:pt x="2781977" y="1129654"/>
                  </a:cubicBezTo>
                  <a:cubicBezTo>
                    <a:pt x="2781977" y="1129654"/>
                    <a:pt x="2778315" y="1129654"/>
                    <a:pt x="2777094" y="1129654"/>
                  </a:cubicBezTo>
                  <a:cubicBezTo>
                    <a:pt x="2775873" y="1129654"/>
                    <a:pt x="2773432" y="1129654"/>
                    <a:pt x="2772211" y="1128433"/>
                  </a:cubicBezTo>
                  <a:cubicBezTo>
                    <a:pt x="2769770" y="1125992"/>
                    <a:pt x="2769770" y="1127213"/>
                    <a:pt x="2768549" y="1125992"/>
                  </a:cubicBezTo>
                  <a:cubicBezTo>
                    <a:pt x="2768549" y="1125992"/>
                    <a:pt x="2768549" y="1125992"/>
                    <a:pt x="2768549" y="1124771"/>
                  </a:cubicBezTo>
                  <a:cubicBezTo>
                    <a:pt x="2768549" y="1124771"/>
                    <a:pt x="2768549" y="1124771"/>
                    <a:pt x="2768549" y="1124771"/>
                  </a:cubicBezTo>
                  <a:cubicBezTo>
                    <a:pt x="2768549" y="1124771"/>
                    <a:pt x="2768549" y="1124771"/>
                    <a:pt x="2768549" y="1124771"/>
                  </a:cubicBezTo>
                  <a:cubicBezTo>
                    <a:pt x="2768549" y="1124771"/>
                    <a:pt x="2768549" y="1124771"/>
                    <a:pt x="2768549" y="1124771"/>
                  </a:cubicBezTo>
                  <a:cubicBezTo>
                    <a:pt x="2767329" y="1122330"/>
                    <a:pt x="2762446" y="1122330"/>
                    <a:pt x="2760004" y="1121109"/>
                  </a:cubicBezTo>
                  <a:cubicBezTo>
                    <a:pt x="2760004" y="1121109"/>
                    <a:pt x="2756342" y="1122330"/>
                    <a:pt x="2755122" y="1121109"/>
                  </a:cubicBezTo>
                  <a:cubicBezTo>
                    <a:pt x="2753901" y="1121109"/>
                    <a:pt x="2752680" y="1121109"/>
                    <a:pt x="2751459" y="1121109"/>
                  </a:cubicBezTo>
                  <a:cubicBezTo>
                    <a:pt x="2751459" y="1121109"/>
                    <a:pt x="2751459" y="1121109"/>
                    <a:pt x="2750239" y="1121109"/>
                  </a:cubicBezTo>
                  <a:cubicBezTo>
                    <a:pt x="2750239" y="1121109"/>
                    <a:pt x="2750239" y="1121109"/>
                    <a:pt x="2750239" y="1121109"/>
                  </a:cubicBezTo>
                  <a:cubicBezTo>
                    <a:pt x="2749018" y="1119888"/>
                    <a:pt x="2749018" y="1119888"/>
                    <a:pt x="2749018" y="1119888"/>
                  </a:cubicBezTo>
                  <a:cubicBezTo>
                    <a:pt x="2750239" y="1119888"/>
                    <a:pt x="2751459" y="1119888"/>
                    <a:pt x="2752680" y="1118667"/>
                  </a:cubicBezTo>
                  <a:cubicBezTo>
                    <a:pt x="2756342" y="1117447"/>
                    <a:pt x="2760004" y="1116226"/>
                    <a:pt x="2762446" y="1115006"/>
                  </a:cubicBezTo>
                  <a:cubicBezTo>
                    <a:pt x="2766108" y="1113785"/>
                    <a:pt x="2772211" y="1113785"/>
                    <a:pt x="2775873" y="1112564"/>
                  </a:cubicBezTo>
                  <a:cubicBezTo>
                    <a:pt x="2778315" y="1111343"/>
                    <a:pt x="2781977" y="1112564"/>
                    <a:pt x="2785639" y="1112564"/>
                  </a:cubicBezTo>
                  <a:cubicBezTo>
                    <a:pt x="2789301" y="1112564"/>
                    <a:pt x="2792963" y="1113785"/>
                    <a:pt x="2795405" y="1112564"/>
                  </a:cubicBezTo>
                  <a:cubicBezTo>
                    <a:pt x="2803950" y="1110123"/>
                    <a:pt x="2810053" y="1112564"/>
                    <a:pt x="2812494" y="1113785"/>
                  </a:cubicBezTo>
                  <a:cubicBezTo>
                    <a:pt x="2814936" y="1115006"/>
                    <a:pt x="2818598" y="1113785"/>
                    <a:pt x="2819819" y="1115006"/>
                  </a:cubicBezTo>
                  <a:cubicBezTo>
                    <a:pt x="2819819" y="1116226"/>
                    <a:pt x="2822260" y="1115006"/>
                    <a:pt x="2825922" y="1113785"/>
                  </a:cubicBezTo>
                  <a:cubicBezTo>
                    <a:pt x="2829584" y="1112564"/>
                    <a:pt x="2832026" y="1110123"/>
                    <a:pt x="2829584" y="1110123"/>
                  </a:cubicBezTo>
                  <a:cubicBezTo>
                    <a:pt x="2822260" y="1110123"/>
                    <a:pt x="2821039" y="1111343"/>
                    <a:pt x="2818598" y="1106460"/>
                  </a:cubicBezTo>
                  <a:cubicBezTo>
                    <a:pt x="2817377" y="1104019"/>
                    <a:pt x="2812494" y="1105240"/>
                    <a:pt x="2807612" y="1102799"/>
                  </a:cubicBezTo>
                  <a:cubicBezTo>
                    <a:pt x="2807612" y="1102799"/>
                    <a:pt x="2803950" y="1104019"/>
                    <a:pt x="2802729" y="1104019"/>
                  </a:cubicBezTo>
                  <a:cubicBezTo>
                    <a:pt x="2801508" y="1104019"/>
                    <a:pt x="2799067" y="1105240"/>
                    <a:pt x="2797846" y="1104019"/>
                  </a:cubicBezTo>
                  <a:cubicBezTo>
                    <a:pt x="2794184" y="1101578"/>
                    <a:pt x="2795405" y="1102799"/>
                    <a:pt x="2792963" y="1101578"/>
                  </a:cubicBezTo>
                  <a:cubicBezTo>
                    <a:pt x="2791743" y="1100357"/>
                    <a:pt x="2791743" y="1100357"/>
                    <a:pt x="2791743" y="1099136"/>
                  </a:cubicBezTo>
                  <a:cubicBezTo>
                    <a:pt x="2791743" y="1099136"/>
                    <a:pt x="2790522" y="1099136"/>
                    <a:pt x="2785639" y="1100357"/>
                  </a:cubicBezTo>
                  <a:cubicBezTo>
                    <a:pt x="2781977" y="1101578"/>
                    <a:pt x="2778315" y="1102799"/>
                    <a:pt x="2778315" y="1100357"/>
                  </a:cubicBezTo>
                  <a:cubicBezTo>
                    <a:pt x="2778315" y="1099136"/>
                    <a:pt x="2775873" y="1099136"/>
                    <a:pt x="2774653" y="1097916"/>
                  </a:cubicBezTo>
                  <a:cubicBezTo>
                    <a:pt x="2770991" y="1095474"/>
                    <a:pt x="2767329" y="1100357"/>
                    <a:pt x="2766108" y="1099136"/>
                  </a:cubicBezTo>
                  <a:cubicBezTo>
                    <a:pt x="2764887" y="1099136"/>
                    <a:pt x="2764887" y="1099136"/>
                    <a:pt x="2764887" y="1097916"/>
                  </a:cubicBezTo>
                  <a:cubicBezTo>
                    <a:pt x="2766108" y="1096695"/>
                    <a:pt x="2768549" y="1096695"/>
                    <a:pt x="2769770" y="1095474"/>
                  </a:cubicBezTo>
                  <a:cubicBezTo>
                    <a:pt x="2773432" y="1094253"/>
                    <a:pt x="2779536" y="1095474"/>
                    <a:pt x="2784418" y="1093033"/>
                  </a:cubicBezTo>
                  <a:cubicBezTo>
                    <a:pt x="2789301" y="1091812"/>
                    <a:pt x="2800287" y="1095474"/>
                    <a:pt x="2805170" y="1094253"/>
                  </a:cubicBezTo>
                  <a:cubicBezTo>
                    <a:pt x="2813715" y="1091812"/>
                    <a:pt x="2821039" y="1094253"/>
                    <a:pt x="2823481" y="1095474"/>
                  </a:cubicBezTo>
                  <a:cubicBezTo>
                    <a:pt x="2825922" y="1096695"/>
                    <a:pt x="2830805" y="1095474"/>
                    <a:pt x="2830805" y="1096695"/>
                  </a:cubicBezTo>
                  <a:cubicBezTo>
                    <a:pt x="2830805" y="1097916"/>
                    <a:pt x="2834467" y="1096695"/>
                    <a:pt x="2836908" y="1095474"/>
                  </a:cubicBezTo>
                  <a:cubicBezTo>
                    <a:pt x="2840571" y="1094253"/>
                    <a:pt x="2843012" y="1093033"/>
                    <a:pt x="2840571" y="1091812"/>
                  </a:cubicBezTo>
                  <a:cubicBezTo>
                    <a:pt x="2832026" y="1090592"/>
                    <a:pt x="2830805" y="1093033"/>
                    <a:pt x="2829584" y="1086929"/>
                  </a:cubicBezTo>
                  <a:cubicBezTo>
                    <a:pt x="2828364" y="1083267"/>
                    <a:pt x="2822260" y="1084488"/>
                    <a:pt x="2818598" y="1083267"/>
                  </a:cubicBezTo>
                  <a:cubicBezTo>
                    <a:pt x="2818598" y="1083267"/>
                    <a:pt x="2814936" y="1084488"/>
                    <a:pt x="2813715" y="1083267"/>
                  </a:cubicBezTo>
                  <a:cubicBezTo>
                    <a:pt x="2812494" y="1083267"/>
                    <a:pt x="2808832" y="1083267"/>
                    <a:pt x="2807612" y="1082046"/>
                  </a:cubicBezTo>
                  <a:cubicBezTo>
                    <a:pt x="2803950" y="1079605"/>
                    <a:pt x="2805170" y="1080826"/>
                    <a:pt x="2802729" y="1079605"/>
                  </a:cubicBezTo>
                  <a:cubicBezTo>
                    <a:pt x="2800287" y="1077164"/>
                    <a:pt x="2803950" y="1075943"/>
                    <a:pt x="2795405" y="1078385"/>
                  </a:cubicBezTo>
                  <a:cubicBezTo>
                    <a:pt x="2790522" y="1079605"/>
                    <a:pt x="2786860" y="1080826"/>
                    <a:pt x="2788080" y="1077164"/>
                  </a:cubicBezTo>
                  <a:cubicBezTo>
                    <a:pt x="2788080" y="1074722"/>
                    <a:pt x="2785639" y="1075943"/>
                    <a:pt x="2784418" y="1074722"/>
                  </a:cubicBezTo>
                  <a:cubicBezTo>
                    <a:pt x="2780756" y="1072281"/>
                    <a:pt x="2775873" y="1077164"/>
                    <a:pt x="2774653" y="1077164"/>
                  </a:cubicBezTo>
                  <a:cubicBezTo>
                    <a:pt x="2772211" y="1077164"/>
                    <a:pt x="2772211" y="1075943"/>
                    <a:pt x="2773432" y="1073502"/>
                  </a:cubicBezTo>
                  <a:cubicBezTo>
                    <a:pt x="2775873" y="1068619"/>
                    <a:pt x="2767329" y="1072281"/>
                    <a:pt x="2763666" y="1073502"/>
                  </a:cubicBezTo>
                  <a:cubicBezTo>
                    <a:pt x="2756342" y="1074722"/>
                    <a:pt x="2757563" y="1072281"/>
                    <a:pt x="2757563" y="1069839"/>
                  </a:cubicBezTo>
                  <a:cubicBezTo>
                    <a:pt x="2757563" y="1067398"/>
                    <a:pt x="2758784" y="1062515"/>
                    <a:pt x="2750239" y="1066177"/>
                  </a:cubicBezTo>
                  <a:cubicBezTo>
                    <a:pt x="2746577" y="1067398"/>
                    <a:pt x="2744135" y="1067398"/>
                    <a:pt x="2744135" y="1067398"/>
                  </a:cubicBezTo>
                  <a:cubicBezTo>
                    <a:pt x="2744135" y="1066177"/>
                    <a:pt x="2742915" y="1066177"/>
                    <a:pt x="2742915" y="1066177"/>
                  </a:cubicBezTo>
                  <a:cubicBezTo>
                    <a:pt x="2745356" y="1064957"/>
                    <a:pt x="2747797" y="1064957"/>
                    <a:pt x="2749018" y="1064957"/>
                  </a:cubicBezTo>
                  <a:cubicBezTo>
                    <a:pt x="2750239" y="1064957"/>
                    <a:pt x="2753901" y="1063736"/>
                    <a:pt x="2753901" y="1063736"/>
                  </a:cubicBezTo>
                  <a:cubicBezTo>
                    <a:pt x="2753901" y="1063736"/>
                    <a:pt x="2756342" y="1062515"/>
                    <a:pt x="2757563" y="1061295"/>
                  </a:cubicBezTo>
                  <a:cubicBezTo>
                    <a:pt x="2760004" y="1060074"/>
                    <a:pt x="2761225" y="1058853"/>
                    <a:pt x="2758784" y="1058853"/>
                  </a:cubicBezTo>
                  <a:cubicBezTo>
                    <a:pt x="2753901" y="1061295"/>
                    <a:pt x="2752680" y="1062515"/>
                    <a:pt x="2751459" y="1060074"/>
                  </a:cubicBezTo>
                  <a:cubicBezTo>
                    <a:pt x="2750239" y="1058853"/>
                    <a:pt x="2746577" y="1061295"/>
                    <a:pt x="2744135" y="1061295"/>
                  </a:cubicBezTo>
                  <a:cubicBezTo>
                    <a:pt x="2744135" y="1061295"/>
                    <a:pt x="2741694" y="1062515"/>
                    <a:pt x="2740473" y="1062515"/>
                  </a:cubicBezTo>
                  <a:cubicBezTo>
                    <a:pt x="2739252" y="1062515"/>
                    <a:pt x="2738032" y="1063736"/>
                    <a:pt x="2736811" y="1063736"/>
                  </a:cubicBezTo>
                  <a:cubicBezTo>
                    <a:pt x="2734370" y="1063736"/>
                    <a:pt x="2734370" y="1063736"/>
                    <a:pt x="2733149" y="1063736"/>
                  </a:cubicBezTo>
                  <a:cubicBezTo>
                    <a:pt x="2731928" y="1063736"/>
                    <a:pt x="2733149" y="1062515"/>
                    <a:pt x="2730708" y="1063736"/>
                  </a:cubicBezTo>
                  <a:cubicBezTo>
                    <a:pt x="2728266" y="1063736"/>
                    <a:pt x="2725825" y="1063736"/>
                    <a:pt x="2723383" y="1064957"/>
                  </a:cubicBezTo>
                  <a:cubicBezTo>
                    <a:pt x="2722163" y="1064957"/>
                    <a:pt x="2722163" y="1064957"/>
                    <a:pt x="2720942" y="1064957"/>
                  </a:cubicBezTo>
                  <a:cubicBezTo>
                    <a:pt x="2720942" y="1064957"/>
                    <a:pt x="2719721" y="1064957"/>
                    <a:pt x="2719721" y="1064957"/>
                  </a:cubicBezTo>
                  <a:cubicBezTo>
                    <a:pt x="2717280" y="1064957"/>
                    <a:pt x="2716059" y="1066177"/>
                    <a:pt x="2714838" y="1066177"/>
                  </a:cubicBezTo>
                  <a:cubicBezTo>
                    <a:pt x="2713618" y="1066177"/>
                    <a:pt x="2712397" y="1066177"/>
                    <a:pt x="2712397" y="1066177"/>
                  </a:cubicBezTo>
                  <a:cubicBezTo>
                    <a:pt x="2712397" y="1066177"/>
                    <a:pt x="2712397" y="1066177"/>
                    <a:pt x="2712397" y="1066177"/>
                  </a:cubicBezTo>
                  <a:cubicBezTo>
                    <a:pt x="2716059" y="1064957"/>
                    <a:pt x="2719721" y="1062515"/>
                    <a:pt x="2722163" y="1060074"/>
                  </a:cubicBezTo>
                  <a:cubicBezTo>
                    <a:pt x="2725825" y="1057632"/>
                    <a:pt x="2730708" y="1057632"/>
                    <a:pt x="2734370" y="1056412"/>
                  </a:cubicBezTo>
                  <a:cubicBezTo>
                    <a:pt x="2738032" y="1053970"/>
                    <a:pt x="2747797" y="1056412"/>
                    <a:pt x="2751459" y="1053970"/>
                  </a:cubicBezTo>
                  <a:cubicBezTo>
                    <a:pt x="2758784" y="1050308"/>
                    <a:pt x="2764887" y="1051529"/>
                    <a:pt x="2767329" y="1052750"/>
                  </a:cubicBezTo>
                  <a:cubicBezTo>
                    <a:pt x="2768549" y="1052750"/>
                    <a:pt x="2773432" y="1051529"/>
                    <a:pt x="2773432" y="1052750"/>
                  </a:cubicBezTo>
                  <a:cubicBezTo>
                    <a:pt x="2774653" y="1053970"/>
                    <a:pt x="2775873" y="1052750"/>
                    <a:pt x="2778315" y="1051529"/>
                  </a:cubicBezTo>
                  <a:cubicBezTo>
                    <a:pt x="2780756" y="1050308"/>
                    <a:pt x="2783198" y="1047867"/>
                    <a:pt x="2780756" y="1047867"/>
                  </a:cubicBezTo>
                  <a:cubicBezTo>
                    <a:pt x="2773432" y="1047867"/>
                    <a:pt x="2773432" y="1050308"/>
                    <a:pt x="2769770" y="1045425"/>
                  </a:cubicBezTo>
                  <a:cubicBezTo>
                    <a:pt x="2768549" y="1042984"/>
                    <a:pt x="2763666" y="1044205"/>
                    <a:pt x="2758784" y="1044205"/>
                  </a:cubicBezTo>
                  <a:cubicBezTo>
                    <a:pt x="2758784" y="1044205"/>
                    <a:pt x="2756342" y="1045425"/>
                    <a:pt x="2753901" y="1045425"/>
                  </a:cubicBezTo>
                  <a:cubicBezTo>
                    <a:pt x="2752680" y="1045425"/>
                    <a:pt x="2750239" y="1046646"/>
                    <a:pt x="2749018" y="1045425"/>
                  </a:cubicBezTo>
                  <a:cubicBezTo>
                    <a:pt x="2745356" y="1044205"/>
                    <a:pt x="2746577" y="1045425"/>
                    <a:pt x="2744135" y="1044205"/>
                  </a:cubicBezTo>
                  <a:cubicBezTo>
                    <a:pt x="2741694" y="1042984"/>
                    <a:pt x="2744135" y="1040543"/>
                    <a:pt x="2738032" y="1044205"/>
                  </a:cubicBezTo>
                  <a:cubicBezTo>
                    <a:pt x="2734370" y="1045425"/>
                    <a:pt x="2731928" y="1047867"/>
                    <a:pt x="2731928" y="1045425"/>
                  </a:cubicBezTo>
                  <a:cubicBezTo>
                    <a:pt x="2731928" y="1044205"/>
                    <a:pt x="2729487" y="1044205"/>
                    <a:pt x="2728266" y="1042984"/>
                  </a:cubicBezTo>
                  <a:cubicBezTo>
                    <a:pt x="2728266" y="1042984"/>
                    <a:pt x="2727045" y="1042984"/>
                    <a:pt x="2727045" y="1042984"/>
                  </a:cubicBezTo>
                  <a:cubicBezTo>
                    <a:pt x="2730708" y="1041763"/>
                    <a:pt x="2733149" y="1039322"/>
                    <a:pt x="2735590" y="1038101"/>
                  </a:cubicBezTo>
                  <a:cubicBezTo>
                    <a:pt x="2739252" y="1035660"/>
                    <a:pt x="2744135" y="1036881"/>
                    <a:pt x="2747797" y="1035660"/>
                  </a:cubicBezTo>
                  <a:cubicBezTo>
                    <a:pt x="2749018" y="1034439"/>
                    <a:pt x="2752680" y="1034439"/>
                    <a:pt x="2756342" y="1035660"/>
                  </a:cubicBezTo>
                  <a:cubicBezTo>
                    <a:pt x="2760004" y="1035660"/>
                    <a:pt x="2763666" y="1035660"/>
                    <a:pt x="2764887" y="1035660"/>
                  </a:cubicBezTo>
                  <a:cubicBezTo>
                    <a:pt x="2772211" y="1031998"/>
                    <a:pt x="2778315" y="1034439"/>
                    <a:pt x="2780756" y="1034439"/>
                  </a:cubicBezTo>
                  <a:cubicBezTo>
                    <a:pt x="2783198" y="1034439"/>
                    <a:pt x="2786860" y="1034439"/>
                    <a:pt x="2788080" y="1034439"/>
                  </a:cubicBezTo>
                  <a:cubicBezTo>
                    <a:pt x="2789301" y="1035660"/>
                    <a:pt x="2790522" y="1034439"/>
                    <a:pt x="2792963" y="1033218"/>
                  </a:cubicBezTo>
                  <a:cubicBezTo>
                    <a:pt x="2796625" y="1031998"/>
                    <a:pt x="2797846" y="1029556"/>
                    <a:pt x="2795405" y="1029556"/>
                  </a:cubicBezTo>
                  <a:cubicBezTo>
                    <a:pt x="2788080" y="1029556"/>
                    <a:pt x="2786860" y="1031998"/>
                    <a:pt x="2784418" y="1027115"/>
                  </a:cubicBezTo>
                  <a:cubicBezTo>
                    <a:pt x="2783198" y="1024674"/>
                    <a:pt x="2778315" y="1025894"/>
                    <a:pt x="2774653" y="1024674"/>
                  </a:cubicBezTo>
                  <a:cubicBezTo>
                    <a:pt x="2774653" y="1024674"/>
                    <a:pt x="2770991" y="1025894"/>
                    <a:pt x="2769770" y="1025894"/>
                  </a:cubicBezTo>
                  <a:cubicBezTo>
                    <a:pt x="2768549" y="1025894"/>
                    <a:pt x="2766108" y="1027115"/>
                    <a:pt x="2764887" y="1025894"/>
                  </a:cubicBezTo>
                  <a:cubicBezTo>
                    <a:pt x="2761225" y="1023453"/>
                    <a:pt x="2762446" y="1025894"/>
                    <a:pt x="2760004" y="1024674"/>
                  </a:cubicBezTo>
                  <a:cubicBezTo>
                    <a:pt x="2758784" y="1023453"/>
                    <a:pt x="2758784" y="1023453"/>
                    <a:pt x="2758784" y="1023453"/>
                  </a:cubicBezTo>
                  <a:cubicBezTo>
                    <a:pt x="2758784" y="1023453"/>
                    <a:pt x="2757563" y="1023453"/>
                    <a:pt x="2753901" y="1024674"/>
                  </a:cubicBezTo>
                  <a:cubicBezTo>
                    <a:pt x="2750239" y="1025894"/>
                    <a:pt x="2746577" y="1027115"/>
                    <a:pt x="2747797" y="1024674"/>
                  </a:cubicBezTo>
                  <a:cubicBezTo>
                    <a:pt x="2747797" y="1023453"/>
                    <a:pt x="2745356" y="1023453"/>
                    <a:pt x="2744135" y="1022232"/>
                  </a:cubicBezTo>
                  <a:cubicBezTo>
                    <a:pt x="2740473" y="1021011"/>
                    <a:pt x="2738032" y="1024674"/>
                    <a:pt x="2735590" y="1024674"/>
                  </a:cubicBezTo>
                  <a:cubicBezTo>
                    <a:pt x="2734370" y="1024674"/>
                    <a:pt x="2733149" y="1023453"/>
                    <a:pt x="2733149" y="1021011"/>
                  </a:cubicBezTo>
                  <a:cubicBezTo>
                    <a:pt x="2734370" y="1016129"/>
                    <a:pt x="2728266" y="1019791"/>
                    <a:pt x="2724604" y="1021011"/>
                  </a:cubicBezTo>
                  <a:cubicBezTo>
                    <a:pt x="2718501" y="1022232"/>
                    <a:pt x="2719721" y="1021011"/>
                    <a:pt x="2718501" y="1018570"/>
                  </a:cubicBezTo>
                  <a:cubicBezTo>
                    <a:pt x="2717280" y="1016129"/>
                    <a:pt x="2718501" y="1012467"/>
                    <a:pt x="2712397" y="1016129"/>
                  </a:cubicBezTo>
                  <a:cubicBezTo>
                    <a:pt x="2709956" y="1017349"/>
                    <a:pt x="2707514" y="1017349"/>
                    <a:pt x="2707514" y="1017349"/>
                  </a:cubicBezTo>
                  <a:cubicBezTo>
                    <a:pt x="2707514" y="1016129"/>
                    <a:pt x="2706294" y="1016129"/>
                    <a:pt x="2706294" y="1016129"/>
                  </a:cubicBezTo>
                  <a:cubicBezTo>
                    <a:pt x="2708735" y="1014908"/>
                    <a:pt x="2711176" y="1014908"/>
                    <a:pt x="2713618" y="1012467"/>
                  </a:cubicBezTo>
                  <a:cubicBezTo>
                    <a:pt x="2714838" y="1011246"/>
                    <a:pt x="2717280" y="1011246"/>
                    <a:pt x="2719721" y="1010025"/>
                  </a:cubicBezTo>
                  <a:cubicBezTo>
                    <a:pt x="2722163" y="1010025"/>
                    <a:pt x="2724604" y="1008804"/>
                    <a:pt x="2725825" y="1007584"/>
                  </a:cubicBezTo>
                  <a:cubicBezTo>
                    <a:pt x="2729487" y="1003922"/>
                    <a:pt x="2735590" y="1003922"/>
                    <a:pt x="2736811" y="1002701"/>
                  </a:cubicBezTo>
                  <a:cubicBezTo>
                    <a:pt x="2738032" y="1002701"/>
                    <a:pt x="2741694" y="1000260"/>
                    <a:pt x="2741694" y="1001480"/>
                  </a:cubicBezTo>
                  <a:cubicBezTo>
                    <a:pt x="2742915" y="1001480"/>
                    <a:pt x="2744135" y="1000260"/>
                    <a:pt x="2745356" y="999039"/>
                  </a:cubicBezTo>
                  <a:cubicBezTo>
                    <a:pt x="2746577" y="996597"/>
                    <a:pt x="2747797" y="995377"/>
                    <a:pt x="2745356" y="996597"/>
                  </a:cubicBezTo>
                  <a:cubicBezTo>
                    <a:pt x="2740473" y="999039"/>
                    <a:pt x="2740473" y="1000260"/>
                    <a:pt x="2736811" y="997818"/>
                  </a:cubicBezTo>
                  <a:cubicBezTo>
                    <a:pt x="2734370" y="996597"/>
                    <a:pt x="2731928" y="999039"/>
                    <a:pt x="2728266" y="999039"/>
                  </a:cubicBezTo>
                  <a:cubicBezTo>
                    <a:pt x="2728266" y="999039"/>
                    <a:pt x="2727045" y="1000260"/>
                    <a:pt x="2725825" y="1000260"/>
                  </a:cubicBezTo>
                  <a:cubicBezTo>
                    <a:pt x="2724604" y="1000260"/>
                    <a:pt x="2723383" y="1001480"/>
                    <a:pt x="2722163" y="1001480"/>
                  </a:cubicBezTo>
                  <a:cubicBezTo>
                    <a:pt x="2719721" y="1000260"/>
                    <a:pt x="2719721" y="1001480"/>
                    <a:pt x="2718501" y="1001480"/>
                  </a:cubicBezTo>
                  <a:cubicBezTo>
                    <a:pt x="2716059" y="1001480"/>
                    <a:pt x="2717280" y="999039"/>
                    <a:pt x="2713618" y="1002701"/>
                  </a:cubicBezTo>
                  <a:cubicBezTo>
                    <a:pt x="2711176" y="1003922"/>
                    <a:pt x="2709956" y="1006363"/>
                    <a:pt x="2708735" y="1003922"/>
                  </a:cubicBezTo>
                  <a:cubicBezTo>
                    <a:pt x="2708735" y="1002701"/>
                    <a:pt x="2706294" y="1002701"/>
                    <a:pt x="2705073" y="1002701"/>
                  </a:cubicBezTo>
                  <a:cubicBezTo>
                    <a:pt x="2701411" y="1001480"/>
                    <a:pt x="2701411" y="1005142"/>
                    <a:pt x="2700190" y="1006363"/>
                  </a:cubicBezTo>
                  <a:cubicBezTo>
                    <a:pt x="2698969" y="1006363"/>
                    <a:pt x="2697749" y="1006363"/>
                    <a:pt x="2697749" y="1003922"/>
                  </a:cubicBezTo>
                  <a:cubicBezTo>
                    <a:pt x="2697749" y="1003922"/>
                    <a:pt x="2697749" y="1003922"/>
                    <a:pt x="2697749" y="1003922"/>
                  </a:cubicBezTo>
                  <a:cubicBezTo>
                    <a:pt x="2698969" y="1003922"/>
                    <a:pt x="2700190" y="1002701"/>
                    <a:pt x="2700190" y="1002701"/>
                  </a:cubicBezTo>
                  <a:cubicBezTo>
                    <a:pt x="2702631" y="1001480"/>
                    <a:pt x="2703852" y="1000260"/>
                    <a:pt x="2705073" y="999039"/>
                  </a:cubicBezTo>
                  <a:cubicBezTo>
                    <a:pt x="2707514" y="997818"/>
                    <a:pt x="2711176" y="997818"/>
                    <a:pt x="2713618" y="996597"/>
                  </a:cubicBezTo>
                  <a:cubicBezTo>
                    <a:pt x="2716059" y="995377"/>
                    <a:pt x="2723383" y="996597"/>
                    <a:pt x="2725825" y="994156"/>
                  </a:cubicBezTo>
                  <a:cubicBezTo>
                    <a:pt x="2730708" y="991715"/>
                    <a:pt x="2735590" y="992935"/>
                    <a:pt x="2736811" y="992935"/>
                  </a:cubicBezTo>
                  <a:cubicBezTo>
                    <a:pt x="2738032" y="992935"/>
                    <a:pt x="2740473" y="991715"/>
                    <a:pt x="2741694" y="992935"/>
                  </a:cubicBezTo>
                  <a:cubicBezTo>
                    <a:pt x="2741694" y="992935"/>
                    <a:pt x="2744135" y="992935"/>
                    <a:pt x="2745356" y="991715"/>
                  </a:cubicBezTo>
                  <a:cubicBezTo>
                    <a:pt x="2747797" y="990494"/>
                    <a:pt x="2747797" y="989273"/>
                    <a:pt x="2746577" y="989273"/>
                  </a:cubicBezTo>
                  <a:cubicBezTo>
                    <a:pt x="2741694" y="990494"/>
                    <a:pt x="2740473" y="990494"/>
                    <a:pt x="2739252" y="988053"/>
                  </a:cubicBezTo>
                  <a:cubicBezTo>
                    <a:pt x="2738032" y="986832"/>
                    <a:pt x="2734370" y="988053"/>
                    <a:pt x="2731928" y="986832"/>
                  </a:cubicBezTo>
                  <a:cubicBezTo>
                    <a:pt x="2731928" y="986832"/>
                    <a:pt x="2729487" y="988053"/>
                    <a:pt x="2729487" y="988053"/>
                  </a:cubicBezTo>
                  <a:cubicBezTo>
                    <a:pt x="2728266" y="988053"/>
                    <a:pt x="2727045" y="989273"/>
                    <a:pt x="2725825" y="988053"/>
                  </a:cubicBezTo>
                  <a:cubicBezTo>
                    <a:pt x="2723383" y="986832"/>
                    <a:pt x="2723383" y="988053"/>
                    <a:pt x="2722163" y="986832"/>
                  </a:cubicBezTo>
                  <a:cubicBezTo>
                    <a:pt x="2719721" y="985611"/>
                    <a:pt x="2722163" y="984390"/>
                    <a:pt x="2717280" y="986832"/>
                  </a:cubicBezTo>
                  <a:cubicBezTo>
                    <a:pt x="2714838" y="988053"/>
                    <a:pt x="2712397" y="989273"/>
                    <a:pt x="2712397" y="986832"/>
                  </a:cubicBezTo>
                  <a:cubicBezTo>
                    <a:pt x="2712397" y="985611"/>
                    <a:pt x="2711176" y="985611"/>
                    <a:pt x="2709956" y="985611"/>
                  </a:cubicBezTo>
                  <a:cubicBezTo>
                    <a:pt x="2707514" y="984390"/>
                    <a:pt x="2705073" y="988053"/>
                    <a:pt x="2705073" y="988053"/>
                  </a:cubicBezTo>
                  <a:cubicBezTo>
                    <a:pt x="2703852" y="988053"/>
                    <a:pt x="2703852" y="986832"/>
                    <a:pt x="2703852" y="985611"/>
                  </a:cubicBezTo>
                  <a:cubicBezTo>
                    <a:pt x="2703852" y="981949"/>
                    <a:pt x="2700190" y="985611"/>
                    <a:pt x="2697749" y="986832"/>
                  </a:cubicBezTo>
                  <a:cubicBezTo>
                    <a:pt x="2694086" y="988053"/>
                    <a:pt x="2694086" y="986832"/>
                    <a:pt x="2692866" y="985611"/>
                  </a:cubicBezTo>
                  <a:cubicBezTo>
                    <a:pt x="2691645" y="984390"/>
                    <a:pt x="2691645" y="980728"/>
                    <a:pt x="2687983" y="984390"/>
                  </a:cubicBezTo>
                  <a:cubicBezTo>
                    <a:pt x="2685542" y="985611"/>
                    <a:pt x="2685542" y="985611"/>
                    <a:pt x="2684321" y="985611"/>
                  </a:cubicBezTo>
                  <a:cubicBezTo>
                    <a:pt x="2684321" y="985611"/>
                    <a:pt x="2683100" y="984390"/>
                    <a:pt x="2683100" y="984390"/>
                  </a:cubicBezTo>
                  <a:cubicBezTo>
                    <a:pt x="2687983" y="983170"/>
                    <a:pt x="2692866" y="980728"/>
                    <a:pt x="2697749" y="979508"/>
                  </a:cubicBezTo>
                  <a:cubicBezTo>
                    <a:pt x="2698969" y="979508"/>
                    <a:pt x="2702631" y="978287"/>
                    <a:pt x="2706294" y="978287"/>
                  </a:cubicBezTo>
                  <a:cubicBezTo>
                    <a:pt x="2709956" y="978287"/>
                    <a:pt x="2713618" y="977066"/>
                    <a:pt x="2714838" y="975845"/>
                  </a:cubicBezTo>
                  <a:cubicBezTo>
                    <a:pt x="2719721" y="973404"/>
                    <a:pt x="2723383" y="966080"/>
                    <a:pt x="2724604" y="962418"/>
                  </a:cubicBezTo>
                  <a:cubicBezTo>
                    <a:pt x="2725825" y="959976"/>
                    <a:pt x="2730708" y="957535"/>
                    <a:pt x="2731928" y="955094"/>
                  </a:cubicBezTo>
                  <a:cubicBezTo>
                    <a:pt x="2733149" y="952652"/>
                    <a:pt x="2742915" y="948990"/>
                    <a:pt x="2745356" y="946549"/>
                  </a:cubicBezTo>
                  <a:cubicBezTo>
                    <a:pt x="2749018" y="940445"/>
                    <a:pt x="2755122" y="939224"/>
                    <a:pt x="2757563" y="939224"/>
                  </a:cubicBezTo>
                  <a:cubicBezTo>
                    <a:pt x="2758784" y="939224"/>
                    <a:pt x="2762446" y="936783"/>
                    <a:pt x="2763666" y="936783"/>
                  </a:cubicBezTo>
                  <a:cubicBezTo>
                    <a:pt x="2764887" y="936783"/>
                    <a:pt x="2766108" y="935562"/>
                    <a:pt x="2767329" y="933121"/>
                  </a:cubicBezTo>
                  <a:cubicBezTo>
                    <a:pt x="2768549" y="930680"/>
                    <a:pt x="2768549" y="928238"/>
                    <a:pt x="2767329" y="929459"/>
                  </a:cubicBezTo>
                  <a:cubicBezTo>
                    <a:pt x="2761225" y="933121"/>
                    <a:pt x="2762446" y="934342"/>
                    <a:pt x="2757563" y="931900"/>
                  </a:cubicBezTo>
                  <a:cubicBezTo>
                    <a:pt x="2755122" y="930680"/>
                    <a:pt x="2751459" y="934342"/>
                    <a:pt x="2747797" y="934342"/>
                  </a:cubicBezTo>
                  <a:cubicBezTo>
                    <a:pt x="2747797" y="934342"/>
                    <a:pt x="2746577" y="936783"/>
                    <a:pt x="2745356" y="936783"/>
                  </a:cubicBezTo>
                  <a:cubicBezTo>
                    <a:pt x="2744135" y="936783"/>
                    <a:pt x="2742915" y="939224"/>
                    <a:pt x="2741694" y="939224"/>
                  </a:cubicBezTo>
                  <a:cubicBezTo>
                    <a:pt x="2738032" y="939224"/>
                    <a:pt x="2739252" y="940445"/>
                    <a:pt x="2736811" y="940445"/>
                  </a:cubicBezTo>
                  <a:cubicBezTo>
                    <a:pt x="2736811" y="940445"/>
                    <a:pt x="2736811" y="940445"/>
                    <a:pt x="2736811" y="940445"/>
                  </a:cubicBezTo>
                  <a:cubicBezTo>
                    <a:pt x="2738032" y="939224"/>
                    <a:pt x="2738032" y="938004"/>
                    <a:pt x="2736811" y="939224"/>
                  </a:cubicBezTo>
                  <a:cubicBezTo>
                    <a:pt x="2731928" y="940445"/>
                    <a:pt x="2731928" y="941666"/>
                    <a:pt x="2729487" y="939224"/>
                  </a:cubicBezTo>
                  <a:cubicBezTo>
                    <a:pt x="2728266" y="938004"/>
                    <a:pt x="2725825" y="939224"/>
                    <a:pt x="2722163" y="939224"/>
                  </a:cubicBezTo>
                  <a:cubicBezTo>
                    <a:pt x="2722163" y="939224"/>
                    <a:pt x="2720942" y="940445"/>
                    <a:pt x="2719721" y="940445"/>
                  </a:cubicBezTo>
                  <a:cubicBezTo>
                    <a:pt x="2718501" y="940445"/>
                    <a:pt x="2717280" y="941666"/>
                    <a:pt x="2716059" y="941666"/>
                  </a:cubicBezTo>
                  <a:cubicBezTo>
                    <a:pt x="2713618" y="940445"/>
                    <a:pt x="2714838" y="941666"/>
                    <a:pt x="2713618" y="941666"/>
                  </a:cubicBezTo>
                  <a:cubicBezTo>
                    <a:pt x="2711176" y="941666"/>
                    <a:pt x="2713618" y="939224"/>
                    <a:pt x="2709956" y="942887"/>
                  </a:cubicBezTo>
                  <a:cubicBezTo>
                    <a:pt x="2708735" y="944107"/>
                    <a:pt x="2706294" y="945328"/>
                    <a:pt x="2706294" y="944107"/>
                  </a:cubicBezTo>
                  <a:cubicBezTo>
                    <a:pt x="2706294" y="942887"/>
                    <a:pt x="2705073" y="944107"/>
                    <a:pt x="2703852" y="942887"/>
                  </a:cubicBezTo>
                  <a:cubicBezTo>
                    <a:pt x="2701411" y="942887"/>
                    <a:pt x="2700190" y="945328"/>
                    <a:pt x="2698969" y="945328"/>
                  </a:cubicBezTo>
                  <a:cubicBezTo>
                    <a:pt x="2697749" y="945328"/>
                    <a:pt x="2697749" y="945328"/>
                    <a:pt x="2696528" y="944107"/>
                  </a:cubicBezTo>
                  <a:cubicBezTo>
                    <a:pt x="2696528" y="941666"/>
                    <a:pt x="2692866" y="944107"/>
                    <a:pt x="2691645" y="945328"/>
                  </a:cubicBezTo>
                  <a:cubicBezTo>
                    <a:pt x="2687983" y="947769"/>
                    <a:pt x="2687983" y="946549"/>
                    <a:pt x="2687983" y="944107"/>
                  </a:cubicBezTo>
                  <a:cubicBezTo>
                    <a:pt x="2690424" y="942887"/>
                    <a:pt x="2691645" y="940445"/>
                    <a:pt x="2694086" y="938004"/>
                  </a:cubicBezTo>
                  <a:cubicBezTo>
                    <a:pt x="2695307" y="936783"/>
                    <a:pt x="2698969" y="935562"/>
                    <a:pt x="2700190" y="934342"/>
                  </a:cubicBezTo>
                  <a:cubicBezTo>
                    <a:pt x="2701411" y="933121"/>
                    <a:pt x="2708735" y="931900"/>
                    <a:pt x="2711176" y="930680"/>
                  </a:cubicBezTo>
                  <a:cubicBezTo>
                    <a:pt x="2714838" y="927017"/>
                    <a:pt x="2719721" y="928238"/>
                    <a:pt x="2720942" y="928238"/>
                  </a:cubicBezTo>
                  <a:cubicBezTo>
                    <a:pt x="2722163" y="928238"/>
                    <a:pt x="2724604" y="927017"/>
                    <a:pt x="2725825" y="927017"/>
                  </a:cubicBezTo>
                  <a:cubicBezTo>
                    <a:pt x="2725825" y="927017"/>
                    <a:pt x="2727045" y="927017"/>
                    <a:pt x="2728266" y="925797"/>
                  </a:cubicBezTo>
                  <a:cubicBezTo>
                    <a:pt x="2729487" y="924576"/>
                    <a:pt x="2730708" y="923355"/>
                    <a:pt x="2729487" y="923355"/>
                  </a:cubicBezTo>
                  <a:cubicBezTo>
                    <a:pt x="2724604" y="924576"/>
                    <a:pt x="2724604" y="925797"/>
                    <a:pt x="2722163" y="923355"/>
                  </a:cubicBezTo>
                  <a:cubicBezTo>
                    <a:pt x="2720942" y="922135"/>
                    <a:pt x="2718501" y="923355"/>
                    <a:pt x="2714838" y="923355"/>
                  </a:cubicBezTo>
                  <a:cubicBezTo>
                    <a:pt x="2714838" y="923355"/>
                    <a:pt x="2713618" y="924576"/>
                    <a:pt x="2712397" y="924576"/>
                  </a:cubicBezTo>
                  <a:cubicBezTo>
                    <a:pt x="2711176" y="924576"/>
                    <a:pt x="2709956" y="925797"/>
                    <a:pt x="2708735" y="925797"/>
                  </a:cubicBezTo>
                  <a:cubicBezTo>
                    <a:pt x="2706294" y="924576"/>
                    <a:pt x="2706294" y="925797"/>
                    <a:pt x="2706294" y="925797"/>
                  </a:cubicBezTo>
                  <a:cubicBezTo>
                    <a:pt x="2703852" y="925797"/>
                    <a:pt x="2706294" y="923355"/>
                    <a:pt x="2702631" y="927017"/>
                  </a:cubicBezTo>
                  <a:cubicBezTo>
                    <a:pt x="2700190" y="928238"/>
                    <a:pt x="2698969" y="929459"/>
                    <a:pt x="2698969" y="928238"/>
                  </a:cubicBezTo>
                  <a:cubicBezTo>
                    <a:pt x="2698969" y="927017"/>
                    <a:pt x="2697749" y="928238"/>
                    <a:pt x="2696528" y="927017"/>
                  </a:cubicBezTo>
                  <a:cubicBezTo>
                    <a:pt x="2694086" y="927017"/>
                    <a:pt x="2692866" y="929459"/>
                    <a:pt x="2691645" y="929459"/>
                  </a:cubicBezTo>
                  <a:cubicBezTo>
                    <a:pt x="2690424" y="929459"/>
                    <a:pt x="2690424" y="929459"/>
                    <a:pt x="2689204" y="928238"/>
                  </a:cubicBezTo>
                  <a:cubicBezTo>
                    <a:pt x="2689204" y="925797"/>
                    <a:pt x="2685542" y="928238"/>
                    <a:pt x="2684321" y="929459"/>
                  </a:cubicBezTo>
                  <a:cubicBezTo>
                    <a:pt x="2680659" y="931900"/>
                    <a:pt x="2680659" y="930680"/>
                    <a:pt x="2679438" y="928238"/>
                  </a:cubicBezTo>
                  <a:cubicBezTo>
                    <a:pt x="2678217" y="927017"/>
                    <a:pt x="2678217" y="924576"/>
                    <a:pt x="2674555" y="928238"/>
                  </a:cubicBezTo>
                  <a:cubicBezTo>
                    <a:pt x="2673335" y="929459"/>
                    <a:pt x="2672114" y="930680"/>
                    <a:pt x="2672114" y="929459"/>
                  </a:cubicBezTo>
                  <a:cubicBezTo>
                    <a:pt x="2670893" y="929459"/>
                    <a:pt x="2670893" y="929459"/>
                    <a:pt x="2670893" y="929459"/>
                  </a:cubicBezTo>
                  <a:cubicBezTo>
                    <a:pt x="2672114" y="928238"/>
                    <a:pt x="2672114" y="928238"/>
                    <a:pt x="2673335" y="927017"/>
                  </a:cubicBezTo>
                  <a:cubicBezTo>
                    <a:pt x="2674555" y="925797"/>
                    <a:pt x="2676997" y="925797"/>
                    <a:pt x="2678217" y="924576"/>
                  </a:cubicBezTo>
                  <a:cubicBezTo>
                    <a:pt x="2678217" y="924576"/>
                    <a:pt x="2678217" y="924576"/>
                    <a:pt x="2679438" y="924576"/>
                  </a:cubicBezTo>
                  <a:cubicBezTo>
                    <a:pt x="2680659" y="924576"/>
                    <a:pt x="2680659" y="924576"/>
                    <a:pt x="2681879" y="923355"/>
                  </a:cubicBezTo>
                  <a:cubicBezTo>
                    <a:pt x="2684321" y="923355"/>
                    <a:pt x="2686762" y="923355"/>
                    <a:pt x="2686762" y="922135"/>
                  </a:cubicBezTo>
                  <a:cubicBezTo>
                    <a:pt x="2690424" y="920914"/>
                    <a:pt x="2692866" y="920914"/>
                    <a:pt x="2694086" y="922135"/>
                  </a:cubicBezTo>
                  <a:cubicBezTo>
                    <a:pt x="2695307" y="922135"/>
                    <a:pt x="2696528" y="922135"/>
                    <a:pt x="2696528" y="922135"/>
                  </a:cubicBezTo>
                  <a:cubicBezTo>
                    <a:pt x="2696528" y="922135"/>
                    <a:pt x="2697749" y="922135"/>
                    <a:pt x="2698969" y="922135"/>
                  </a:cubicBezTo>
                  <a:cubicBezTo>
                    <a:pt x="2700190" y="920914"/>
                    <a:pt x="2701411" y="920914"/>
                    <a:pt x="2700190" y="920914"/>
                  </a:cubicBezTo>
                  <a:cubicBezTo>
                    <a:pt x="2696528" y="920914"/>
                    <a:pt x="2696528" y="920914"/>
                    <a:pt x="2695307" y="919693"/>
                  </a:cubicBezTo>
                  <a:cubicBezTo>
                    <a:pt x="2695307" y="918473"/>
                    <a:pt x="2692866" y="918473"/>
                    <a:pt x="2690424" y="918473"/>
                  </a:cubicBezTo>
                  <a:cubicBezTo>
                    <a:pt x="2690424" y="918473"/>
                    <a:pt x="2689204" y="919693"/>
                    <a:pt x="2687983" y="918473"/>
                  </a:cubicBezTo>
                  <a:cubicBezTo>
                    <a:pt x="2687983" y="918473"/>
                    <a:pt x="2687983" y="918473"/>
                    <a:pt x="2686762" y="918473"/>
                  </a:cubicBezTo>
                  <a:cubicBezTo>
                    <a:pt x="2686762" y="918473"/>
                    <a:pt x="2686762" y="918473"/>
                    <a:pt x="2687983" y="917252"/>
                  </a:cubicBezTo>
                  <a:cubicBezTo>
                    <a:pt x="2689204" y="916031"/>
                    <a:pt x="2692866" y="916031"/>
                    <a:pt x="2695307" y="913590"/>
                  </a:cubicBezTo>
                  <a:cubicBezTo>
                    <a:pt x="2697749" y="912369"/>
                    <a:pt x="2703852" y="912369"/>
                    <a:pt x="2706294" y="911148"/>
                  </a:cubicBezTo>
                  <a:cubicBezTo>
                    <a:pt x="2709956" y="908707"/>
                    <a:pt x="2714838" y="908707"/>
                    <a:pt x="2716059" y="908707"/>
                  </a:cubicBezTo>
                  <a:cubicBezTo>
                    <a:pt x="2717280" y="908707"/>
                    <a:pt x="2719721" y="907486"/>
                    <a:pt x="2720942" y="908707"/>
                  </a:cubicBezTo>
                  <a:cubicBezTo>
                    <a:pt x="2720942" y="908707"/>
                    <a:pt x="2722163" y="908707"/>
                    <a:pt x="2724604" y="907486"/>
                  </a:cubicBezTo>
                  <a:cubicBezTo>
                    <a:pt x="2725825" y="906266"/>
                    <a:pt x="2727045" y="905045"/>
                    <a:pt x="2725825" y="905045"/>
                  </a:cubicBezTo>
                  <a:cubicBezTo>
                    <a:pt x="2720942" y="906266"/>
                    <a:pt x="2720942" y="907486"/>
                    <a:pt x="2718501" y="905045"/>
                  </a:cubicBezTo>
                  <a:cubicBezTo>
                    <a:pt x="2717280" y="903824"/>
                    <a:pt x="2714838" y="905045"/>
                    <a:pt x="2711176" y="905045"/>
                  </a:cubicBezTo>
                  <a:cubicBezTo>
                    <a:pt x="2711176" y="905045"/>
                    <a:pt x="2709956" y="906266"/>
                    <a:pt x="2708735" y="906266"/>
                  </a:cubicBezTo>
                  <a:cubicBezTo>
                    <a:pt x="2707514" y="906266"/>
                    <a:pt x="2706294" y="907486"/>
                    <a:pt x="2705073" y="906266"/>
                  </a:cubicBezTo>
                  <a:cubicBezTo>
                    <a:pt x="2702631" y="905045"/>
                    <a:pt x="2703852" y="906266"/>
                    <a:pt x="2702631" y="906266"/>
                  </a:cubicBezTo>
                  <a:cubicBezTo>
                    <a:pt x="2701411" y="905045"/>
                    <a:pt x="2702631" y="903824"/>
                    <a:pt x="2698969" y="906266"/>
                  </a:cubicBezTo>
                  <a:cubicBezTo>
                    <a:pt x="2696528" y="907486"/>
                    <a:pt x="2695307" y="908707"/>
                    <a:pt x="2695307" y="907486"/>
                  </a:cubicBezTo>
                  <a:cubicBezTo>
                    <a:pt x="2695307" y="906266"/>
                    <a:pt x="2694086" y="906266"/>
                    <a:pt x="2692866" y="906266"/>
                  </a:cubicBezTo>
                  <a:cubicBezTo>
                    <a:pt x="2690424" y="905045"/>
                    <a:pt x="2689204" y="908707"/>
                    <a:pt x="2687983" y="908707"/>
                  </a:cubicBezTo>
                  <a:cubicBezTo>
                    <a:pt x="2686762" y="908707"/>
                    <a:pt x="2686762" y="908707"/>
                    <a:pt x="2686762" y="907486"/>
                  </a:cubicBezTo>
                  <a:cubicBezTo>
                    <a:pt x="2686762" y="905045"/>
                    <a:pt x="2683100" y="907486"/>
                    <a:pt x="2681879" y="908707"/>
                  </a:cubicBezTo>
                  <a:cubicBezTo>
                    <a:pt x="2678217" y="909928"/>
                    <a:pt x="2678217" y="908707"/>
                    <a:pt x="2678217" y="907486"/>
                  </a:cubicBezTo>
                  <a:cubicBezTo>
                    <a:pt x="2676997" y="906266"/>
                    <a:pt x="2676997" y="903824"/>
                    <a:pt x="2674555" y="906266"/>
                  </a:cubicBezTo>
                  <a:cubicBezTo>
                    <a:pt x="2673335" y="907486"/>
                    <a:pt x="2672114" y="907486"/>
                    <a:pt x="2672114" y="907486"/>
                  </a:cubicBezTo>
                  <a:cubicBezTo>
                    <a:pt x="2669672" y="905045"/>
                    <a:pt x="2669672" y="908707"/>
                    <a:pt x="2669672" y="908707"/>
                  </a:cubicBezTo>
                  <a:cubicBezTo>
                    <a:pt x="2667231" y="906266"/>
                    <a:pt x="2663569" y="907486"/>
                    <a:pt x="2661128" y="908707"/>
                  </a:cubicBezTo>
                  <a:cubicBezTo>
                    <a:pt x="2655024" y="912369"/>
                    <a:pt x="2655024" y="911148"/>
                    <a:pt x="2652583" y="909928"/>
                  </a:cubicBezTo>
                  <a:cubicBezTo>
                    <a:pt x="2648921" y="907486"/>
                    <a:pt x="2648921" y="911148"/>
                    <a:pt x="2647700" y="908707"/>
                  </a:cubicBezTo>
                  <a:cubicBezTo>
                    <a:pt x="2646479" y="907486"/>
                    <a:pt x="2645258" y="903824"/>
                    <a:pt x="2642817" y="907486"/>
                  </a:cubicBezTo>
                  <a:cubicBezTo>
                    <a:pt x="2641596" y="908707"/>
                    <a:pt x="2641596" y="909928"/>
                    <a:pt x="2641596" y="908707"/>
                  </a:cubicBezTo>
                  <a:cubicBezTo>
                    <a:pt x="2641596" y="902603"/>
                    <a:pt x="2637934" y="908707"/>
                    <a:pt x="2637934" y="907486"/>
                  </a:cubicBezTo>
                  <a:cubicBezTo>
                    <a:pt x="2637934" y="907486"/>
                    <a:pt x="2637934" y="907486"/>
                    <a:pt x="2637934" y="906266"/>
                  </a:cubicBezTo>
                  <a:cubicBezTo>
                    <a:pt x="2637934" y="906266"/>
                    <a:pt x="2639155" y="906266"/>
                    <a:pt x="2639155" y="906266"/>
                  </a:cubicBezTo>
                  <a:cubicBezTo>
                    <a:pt x="2646479" y="906266"/>
                    <a:pt x="2645258" y="903824"/>
                    <a:pt x="2652583" y="901383"/>
                  </a:cubicBezTo>
                  <a:cubicBezTo>
                    <a:pt x="2655024" y="900162"/>
                    <a:pt x="2657465" y="900162"/>
                    <a:pt x="2659907" y="898941"/>
                  </a:cubicBezTo>
                  <a:cubicBezTo>
                    <a:pt x="2663569" y="897721"/>
                    <a:pt x="2667231" y="897721"/>
                    <a:pt x="2670893" y="896500"/>
                  </a:cubicBezTo>
                  <a:cubicBezTo>
                    <a:pt x="2672114" y="896500"/>
                    <a:pt x="2679438" y="896500"/>
                    <a:pt x="2680659" y="896500"/>
                  </a:cubicBezTo>
                  <a:cubicBezTo>
                    <a:pt x="2684321" y="895279"/>
                    <a:pt x="2686762" y="892838"/>
                    <a:pt x="2689204" y="890396"/>
                  </a:cubicBezTo>
                  <a:cubicBezTo>
                    <a:pt x="2690424" y="889176"/>
                    <a:pt x="2694086" y="889176"/>
                    <a:pt x="2695307" y="886734"/>
                  </a:cubicBezTo>
                  <a:cubicBezTo>
                    <a:pt x="2696528" y="885514"/>
                    <a:pt x="2702631" y="885514"/>
                    <a:pt x="2705073" y="884293"/>
                  </a:cubicBezTo>
                  <a:cubicBezTo>
                    <a:pt x="2708735" y="881852"/>
                    <a:pt x="2712397" y="881852"/>
                    <a:pt x="2713618" y="883072"/>
                  </a:cubicBezTo>
                  <a:cubicBezTo>
                    <a:pt x="2714838" y="883072"/>
                    <a:pt x="2717280" y="881852"/>
                    <a:pt x="2717280" y="883072"/>
                  </a:cubicBezTo>
                  <a:cubicBezTo>
                    <a:pt x="2717280" y="883072"/>
                    <a:pt x="2718501" y="883072"/>
                    <a:pt x="2719721" y="881852"/>
                  </a:cubicBezTo>
                  <a:cubicBezTo>
                    <a:pt x="2720942" y="880631"/>
                    <a:pt x="2722163" y="879410"/>
                    <a:pt x="2720942" y="879410"/>
                  </a:cubicBezTo>
                  <a:cubicBezTo>
                    <a:pt x="2717280" y="880631"/>
                    <a:pt x="2717280" y="880631"/>
                    <a:pt x="2714838" y="879410"/>
                  </a:cubicBezTo>
                  <a:cubicBezTo>
                    <a:pt x="2713618" y="878189"/>
                    <a:pt x="2711176" y="879410"/>
                    <a:pt x="2708735" y="879410"/>
                  </a:cubicBezTo>
                  <a:cubicBezTo>
                    <a:pt x="2708735" y="879410"/>
                    <a:pt x="2707514" y="880631"/>
                    <a:pt x="2706294" y="880631"/>
                  </a:cubicBezTo>
                  <a:cubicBezTo>
                    <a:pt x="2706294" y="880631"/>
                    <a:pt x="2703852" y="881852"/>
                    <a:pt x="2703852" y="880631"/>
                  </a:cubicBezTo>
                  <a:cubicBezTo>
                    <a:pt x="2701411" y="879410"/>
                    <a:pt x="2702631" y="880631"/>
                    <a:pt x="2701411" y="880631"/>
                  </a:cubicBezTo>
                  <a:cubicBezTo>
                    <a:pt x="2700190" y="880631"/>
                    <a:pt x="2701411" y="879410"/>
                    <a:pt x="2697749" y="881852"/>
                  </a:cubicBezTo>
                  <a:cubicBezTo>
                    <a:pt x="2696528" y="883072"/>
                    <a:pt x="2694086" y="884293"/>
                    <a:pt x="2694086" y="883072"/>
                  </a:cubicBezTo>
                  <a:cubicBezTo>
                    <a:pt x="2694086" y="881852"/>
                    <a:pt x="2692866" y="883072"/>
                    <a:pt x="2691645" y="881852"/>
                  </a:cubicBezTo>
                  <a:cubicBezTo>
                    <a:pt x="2689204" y="881852"/>
                    <a:pt x="2687983" y="884293"/>
                    <a:pt x="2687983" y="884293"/>
                  </a:cubicBezTo>
                  <a:cubicBezTo>
                    <a:pt x="2687983" y="884293"/>
                    <a:pt x="2686762" y="884293"/>
                    <a:pt x="2686762" y="884293"/>
                  </a:cubicBezTo>
                  <a:cubicBezTo>
                    <a:pt x="2687983" y="883072"/>
                    <a:pt x="2687983" y="883072"/>
                    <a:pt x="2687983" y="881852"/>
                  </a:cubicBezTo>
                  <a:cubicBezTo>
                    <a:pt x="2689204" y="880631"/>
                    <a:pt x="2691645" y="879410"/>
                    <a:pt x="2692866" y="878189"/>
                  </a:cubicBezTo>
                  <a:cubicBezTo>
                    <a:pt x="2692866" y="876969"/>
                    <a:pt x="2695307" y="876969"/>
                    <a:pt x="2696528" y="875748"/>
                  </a:cubicBezTo>
                  <a:cubicBezTo>
                    <a:pt x="2697749" y="874527"/>
                    <a:pt x="2700190" y="874527"/>
                    <a:pt x="2700190" y="873307"/>
                  </a:cubicBezTo>
                  <a:cubicBezTo>
                    <a:pt x="2702631" y="869645"/>
                    <a:pt x="2706294" y="868424"/>
                    <a:pt x="2707514" y="868424"/>
                  </a:cubicBezTo>
                  <a:cubicBezTo>
                    <a:pt x="2708735" y="868424"/>
                    <a:pt x="2709956" y="865982"/>
                    <a:pt x="2711176" y="865982"/>
                  </a:cubicBezTo>
                  <a:cubicBezTo>
                    <a:pt x="2711176" y="865982"/>
                    <a:pt x="2712397" y="864762"/>
                    <a:pt x="2712397" y="863541"/>
                  </a:cubicBezTo>
                  <a:cubicBezTo>
                    <a:pt x="2712397" y="861100"/>
                    <a:pt x="2712397" y="859879"/>
                    <a:pt x="2712397" y="861100"/>
                  </a:cubicBezTo>
                  <a:cubicBezTo>
                    <a:pt x="2709956" y="863541"/>
                    <a:pt x="2709956" y="864762"/>
                    <a:pt x="2706294" y="863541"/>
                  </a:cubicBezTo>
                  <a:cubicBezTo>
                    <a:pt x="2705073" y="863541"/>
                    <a:pt x="2702631" y="864762"/>
                    <a:pt x="2701411" y="865982"/>
                  </a:cubicBezTo>
                  <a:cubicBezTo>
                    <a:pt x="2701411" y="865982"/>
                    <a:pt x="2700190" y="867203"/>
                    <a:pt x="2700190" y="867203"/>
                  </a:cubicBezTo>
                  <a:cubicBezTo>
                    <a:pt x="2700190" y="867203"/>
                    <a:pt x="2698969" y="868424"/>
                    <a:pt x="2697749" y="868424"/>
                  </a:cubicBezTo>
                  <a:cubicBezTo>
                    <a:pt x="2695307" y="868424"/>
                    <a:pt x="2696528" y="868424"/>
                    <a:pt x="2695307" y="868424"/>
                  </a:cubicBezTo>
                  <a:cubicBezTo>
                    <a:pt x="2694086" y="868424"/>
                    <a:pt x="2694086" y="867203"/>
                    <a:pt x="2692866" y="869645"/>
                  </a:cubicBezTo>
                  <a:cubicBezTo>
                    <a:pt x="2691645" y="870865"/>
                    <a:pt x="2690424" y="872086"/>
                    <a:pt x="2689204" y="870865"/>
                  </a:cubicBezTo>
                  <a:cubicBezTo>
                    <a:pt x="2689204" y="869645"/>
                    <a:pt x="2687983" y="870865"/>
                    <a:pt x="2686762" y="870865"/>
                  </a:cubicBezTo>
                  <a:cubicBezTo>
                    <a:pt x="2684321" y="870865"/>
                    <a:pt x="2684321" y="873307"/>
                    <a:pt x="2683100" y="873307"/>
                  </a:cubicBezTo>
                  <a:cubicBezTo>
                    <a:pt x="2681879" y="873307"/>
                    <a:pt x="2681879" y="873307"/>
                    <a:pt x="2681879" y="872086"/>
                  </a:cubicBezTo>
                  <a:cubicBezTo>
                    <a:pt x="2680659" y="869645"/>
                    <a:pt x="2679438" y="872086"/>
                    <a:pt x="2678217" y="873307"/>
                  </a:cubicBezTo>
                  <a:cubicBezTo>
                    <a:pt x="2675776" y="875748"/>
                    <a:pt x="2675776" y="874527"/>
                    <a:pt x="2674555" y="873307"/>
                  </a:cubicBezTo>
                  <a:cubicBezTo>
                    <a:pt x="2674555" y="873307"/>
                    <a:pt x="2674555" y="873307"/>
                    <a:pt x="2674555" y="873307"/>
                  </a:cubicBezTo>
                  <a:cubicBezTo>
                    <a:pt x="2675776" y="873307"/>
                    <a:pt x="2675776" y="873307"/>
                    <a:pt x="2676997" y="873307"/>
                  </a:cubicBezTo>
                  <a:cubicBezTo>
                    <a:pt x="2679438" y="872086"/>
                    <a:pt x="2681879" y="868424"/>
                    <a:pt x="2683100" y="865982"/>
                  </a:cubicBezTo>
                  <a:cubicBezTo>
                    <a:pt x="2684321" y="864762"/>
                    <a:pt x="2686762" y="863541"/>
                    <a:pt x="2687983" y="862320"/>
                  </a:cubicBezTo>
                  <a:cubicBezTo>
                    <a:pt x="2689204" y="861100"/>
                    <a:pt x="2695307" y="859879"/>
                    <a:pt x="2696528" y="858658"/>
                  </a:cubicBezTo>
                  <a:cubicBezTo>
                    <a:pt x="2698969" y="856217"/>
                    <a:pt x="2702631" y="854996"/>
                    <a:pt x="2703852" y="854996"/>
                  </a:cubicBezTo>
                  <a:cubicBezTo>
                    <a:pt x="2705073" y="854996"/>
                    <a:pt x="2706294" y="853775"/>
                    <a:pt x="2707514" y="853775"/>
                  </a:cubicBezTo>
                  <a:cubicBezTo>
                    <a:pt x="2707514" y="853775"/>
                    <a:pt x="2708735" y="852555"/>
                    <a:pt x="2709956" y="852555"/>
                  </a:cubicBezTo>
                  <a:cubicBezTo>
                    <a:pt x="2711176" y="851334"/>
                    <a:pt x="2711176" y="850113"/>
                    <a:pt x="2709956" y="850113"/>
                  </a:cubicBezTo>
                  <a:cubicBezTo>
                    <a:pt x="2706294" y="851334"/>
                    <a:pt x="2706294" y="852555"/>
                    <a:pt x="2703852" y="851334"/>
                  </a:cubicBezTo>
                  <a:cubicBezTo>
                    <a:pt x="2702631" y="850113"/>
                    <a:pt x="2700190" y="852555"/>
                    <a:pt x="2698969" y="852555"/>
                  </a:cubicBezTo>
                  <a:cubicBezTo>
                    <a:pt x="2698969" y="852555"/>
                    <a:pt x="2697749" y="853775"/>
                    <a:pt x="2697749" y="853775"/>
                  </a:cubicBezTo>
                  <a:cubicBezTo>
                    <a:pt x="2697749" y="853775"/>
                    <a:pt x="2696528" y="854996"/>
                    <a:pt x="2695307" y="854996"/>
                  </a:cubicBezTo>
                  <a:cubicBezTo>
                    <a:pt x="2692866" y="854996"/>
                    <a:pt x="2694086" y="854996"/>
                    <a:pt x="2692866" y="854996"/>
                  </a:cubicBezTo>
                  <a:cubicBezTo>
                    <a:pt x="2691645" y="854996"/>
                    <a:pt x="2691645" y="853775"/>
                    <a:pt x="2689204" y="856217"/>
                  </a:cubicBezTo>
                  <a:cubicBezTo>
                    <a:pt x="2687983" y="857438"/>
                    <a:pt x="2686762" y="858658"/>
                    <a:pt x="2685542" y="857438"/>
                  </a:cubicBezTo>
                  <a:cubicBezTo>
                    <a:pt x="2685542" y="856217"/>
                    <a:pt x="2684321" y="857438"/>
                    <a:pt x="2683100" y="857438"/>
                  </a:cubicBezTo>
                  <a:cubicBezTo>
                    <a:pt x="2680659" y="857438"/>
                    <a:pt x="2680659" y="859879"/>
                    <a:pt x="2679438" y="859879"/>
                  </a:cubicBezTo>
                  <a:cubicBezTo>
                    <a:pt x="2678217" y="859879"/>
                    <a:pt x="2678217" y="859879"/>
                    <a:pt x="2678217" y="858658"/>
                  </a:cubicBezTo>
                  <a:cubicBezTo>
                    <a:pt x="2678217" y="857438"/>
                    <a:pt x="2679438" y="857438"/>
                    <a:pt x="2679438" y="856217"/>
                  </a:cubicBezTo>
                  <a:cubicBezTo>
                    <a:pt x="2680659" y="854996"/>
                    <a:pt x="2683100" y="854996"/>
                    <a:pt x="2684321" y="852555"/>
                  </a:cubicBezTo>
                  <a:cubicBezTo>
                    <a:pt x="2685542" y="851334"/>
                    <a:pt x="2686762" y="851334"/>
                    <a:pt x="2687983" y="851334"/>
                  </a:cubicBezTo>
                  <a:cubicBezTo>
                    <a:pt x="2689204" y="851334"/>
                    <a:pt x="2691645" y="850113"/>
                    <a:pt x="2691645" y="850113"/>
                  </a:cubicBezTo>
                  <a:cubicBezTo>
                    <a:pt x="2692866" y="848893"/>
                    <a:pt x="2694086" y="847672"/>
                    <a:pt x="2695307" y="847672"/>
                  </a:cubicBezTo>
                  <a:cubicBezTo>
                    <a:pt x="2696528" y="846451"/>
                    <a:pt x="2697749" y="846451"/>
                    <a:pt x="2697749" y="846451"/>
                  </a:cubicBezTo>
                  <a:cubicBezTo>
                    <a:pt x="2698969" y="846451"/>
                    <a:pt x="2700190" y="844010"/>
                    <a:pt x="2700190" y="844010"/>
                  </a:cubicBezTo>
                  <a:cubicBezTo>
                    <a:pt x="2700190" y="844010"/>
                    <a:pt x="2701411" y="842789"/>
                    <a:pt x="2701411" y="841568"/>
                  </a:cubicBezTo>
                  <a:cubicBezTo>
                    <a:pt x="2701411" y="839127"/>
                    <a:pt x="2701411" y="837906"/>
                    <a:pt x="2700190" y="839127"/>
                  </a:cubicBezTo>
                  <a:cubicBezTo>
                    <a:pt x="2697749" y="842789"/>
                    <a:pt x="2697749" y="842789"/>
                    <a:pt x="2695307" y="842789"/>
                  </a:cubicBezTo>
                  <a:cubicBezTo>
                    <a:pt x="2694086" y="842789"/>
                    <a:pt x="2692866" y="844010"/>
                    <a:pt x="2690424" y="845231"/>
                  </a:cubicBezTo>
                  <a:cubicBezTo>
                    <a:pt x="2690424" y="845231"/>
                    <a:pt x="2689204" y="846451"/>
                    <a:pt x="2689204" y="846451"/>
                  </a:cubicBezTo>
                  <a:cubicBezTo>
                    <a:pt x="2689204" y="846451"/>
                    <a:pt x="2687983" y="847672"/>
                    <a:pt x="2686762" y="847672"/>
                  </a:cubicBezTo>
                  <a:cubicBezTo>
                    <a:pt x="2684321" y="847672"/>
                    <a:pt x="2685542" y="847672"/>
                    <a:pt x="2684321" y="847672"/>
                  </a:cubicBezTo>
                  <a:cubicBezTo>
                    <a:pt x="2683100" y="847672"/>
                    <a:pt x="2684321" y="846451"/>
                    <a:pt x="2681879" y="848893"/>
                  </a:cubicBezTo>
                  <a:cubicBezTo>
                    <a:pt x="2680659" y="850113"/>
                    <a:pt x="2679438" y="851334"/>
                    <a:pt x="2679438" y="850113"/>
                  </a:cubicBezTo>
                  <a:cubicBezTo>
                    <a:pt x="2679438" y="848893"/>
                    <a:pt x="2678217" y="850113"/>
                    <a:pt x="2676997" y="850113"/>
                  </a:cubicBezTo>
                  <a:cubicBezTo>
                    <a:pt x="2674555" y="850113"/>
                    <a:pt x="2674555" y="852555"/>
                    <a:pt x="2673335" y="852555"/>
                  </a:cubicBezTo>
                  <a:cubicBezTo>
                    <a:pt x="2672114" y="852555"/>
                    <a:pt x="2672114" y="852555"/>
                    <a:pt x="2672114" y="851334"/>
                  </a:cubicBezTo>
                  <a:cubicBezTo>
                    <a:pt x="2672114" y="848893"/>
                    <a:pt x="2669672" y="851334"/>
                    <a:pt x="2668452" y="852555"/>
                  </a:cubicBezTo>
                  <a:cubicBezTo>
                    <a:pt x="2666010" y="853775"/>
                    <a:pt x="2666010" y="852555"/>
                    <a:pt x="2664790" y="852555"/>
                  </a:cubicBezTo>
                  <a:cubicBezTo>
                    <a:pt x="2663569" y="851334"/>
                    <a:pt x="2663569" y="850113"/>
                    <a:pt x="2661128" y="852555"/>
                  </a:cubicBezTo>
                  <a:cubicBezTo>
                    <a:pt x="2659907" y="853775"/>
                    <a:pt x="2659907" y="853775"/>
                    <a:pt x="2658686" y="853775"/>
                  </a:cubicBezTo>
                  <a:cubicBezTo>
                    <a:pt x="2656245" y="852555"/>
                    <a:pt x="2657465" y="854996"/>
                    <a:pt x="2657465" y="854996"/>
                  </a:cubicBezTo>
                  <a:cubicBezTo>
                    <a:pt x="2655024" y="853775"/>
                    <a:pt x="2652583" y="854996"/>
                    <a:pt x="2651362" y="856217"/>
                  </a:cubicBezTo>
                  <a:cubicBezTo>
                    <a:pt x="2647700" y="859879"/>
                    <a:pt x="2647700" y="858658"/>
                    <a:pt x="2645258" y="858658"/>
                  </a:cubicBezTo>
                  <a:cubicBezTo>
                    <a:pt x="2641596" y="857438"/>
                    <a:pt x="2642817" y="859879"/>
                    <a:pt x="2641596" y="858658"/>
                  </a:cubicBezTo>
                  <a:cubicBezTo>
                    <a:pt x="2641596" y="858658"/>
                    <a:pt x="2640376" y="857438"/>
                    <a:pt x="2640376" y="857438"/>
                  </a:cubicBezTo>
                  <a:cubicBezTo>
                    <a:pt x="2644038" y="856217"/>
                    <a:pt x="2644038" y="854996"/>
                    <a:pt x="2650141" y="852555"/>
                  </a:cubicBezTo>
                  <a:cubicBezTo>
                    <a:pt x="2652583" y="851334"/>
                    <a:pt x="2655024" y="851334"/>
                    <a:pt x="2657465" y="850113"/>
                  </a:cubicBezTo>
                  <a:cubicBezTo>
                    <a:pt x="2661128" y="848893"/>
                    <a:pt x="2664790" y="847672"/>
                    <a:pt x="2668452" y="846451"/>
                  </a:cubicBezTo>
                  <a:cubicBezTo>
                    <a:pt x="2669672" y="846451"/>
                    <a:pt x="2676997" y="845231"/>
                    <a:pt x="2678217" y="844010"/>
                  </a:cubicBezTo>
                  <a:cubicBezTo>
                    <a:pt x="2681879" y="842789"/>
                    <a:pt x="2683100" y="839127"/>
                    <a:pt x="2684321" y="836686"/>
                  </a:cubicBezTo>
                  <a:cubicBezTo>
                    <a:pt x="2685542" y="835465"/>
                    <a:pt x="2687983" y="834244"/>
                    <a:pt x="2689204" y="831803"/>
                  </a:cubicBezTo>
                  <a:cubicBezTo>
                    <a:pt x="2689204" y="830582"/>
                    <a:pt x="2691645" y="830582"/>
                    <a:pt x="2692866" y="829361"/>
                  </a:cubicBezTo>
                  <a:cubicBezTo>
                    <a:pt x="2694086" y="828141"/>
                    <a:pt x="2696528" y="826920"/>
                    <a:pt x="2696528" y="825699"/>
                  </a:cubicBezTo>
                  <a:cubicBezTo>
                    <a:pt x="2696528" y="824479"/>
                    <a:pt x="2697749" y="823258"/>
                    <a:pt x="2697749" y="823258"/>
                  </a:cubicBezTo>
                  <a:cubicBezTo>
                    <a:pt x="2697749" y="823258"/>
                    <a:pt x="2697749" y="823258"/>
                    <a:pt x="2697749" y="823258"/>
                  </a:cubicBezTo>
                  <a:cubicBezTo>
                    <a:pt x="2697749" y="823258"/>
                    <a:pt x="2698969" y="823258"/>
                    <a:pt x="2700190" y="822037"/>
                  </a:cubicBezTo>
                  <a:cubicBezTo>
                    <a:pt x="2701411" y="820817"/>
                    <a:pt x="2702631" y="820817"/>
                    <a:pt x="2701411" y="820817"/>
                  </a:cubicBezTo>
                  <a:cubicBezTo>
                    <a:pt x="2700190" y="820817"/>
                    <a:pt x="2700190" y="820817"/>
                    <a:pt x="2700190" y="820817"/>
                  </a:cubicBezTo>
                  <a:cubicBezTo>
                    <a:pt x="2701411" y="819596"/>
                    <a:pt x="2701411" y="819596"/>
                    <a:pt x="2702631" y="818375"/>
                  </a:cubicBezTo>
                  <a:cubicBezTo>
                    <a:pt x="2703852" y="817154"/>
                    <a:pt x="2703852" y="814713"/>
                    <a:pt x="2705073" y="814713"/>
                  </a:cubicBezTo>
                  <a:cubicBezTo>
                    <a:pt x="2706294" y="814713"/>
                    <a:pt x="2705073" y="813492"/>
                    <a:pt x="2705073" y="811051"/>
                  </a:cubicBezTo>
                  <a:cubicBezTo>
                    <a:pt x="2703852" y="808610"/>
                    <a:pt x="2702631" y="807389"/>
                    <a:pt x="2702631" y="808610"/>
                  </a:cubicBezTo>
                  <a:cubicBezTo>
                    <a:pt x="2702631" y="811051"/>
                    <a:pt x="2702631" y="812272"/>
                    <a:pt x="2702631" y="813492"/>
                  </a:cubicBezTo>
                  <a:cubicBezTo>
                    <a:pt x="2702631" y="814713"/>
                    <a:pt x="2701411" y="814713"/>
                    <a:pt x="2700190" y="814713"/>
                  </a:cubicBezTo>
                  <a:cubicBezTo>
                    <a:pt x="2697749" y="814713"/>
                    <a:pt x="2697749" y="817154"/>
                    <a:pt x="2696528" y="818375"/>
                  </a:cubicBezTo>
                  <a:cubicBezTo>
                    <a:pt x="2696528" y="818375"/>
                    <a:pt x="2696528" y="818375"/>
                    <a:pt x="2696528" y="818375"/>
                  </a:cubicBezTo>
                  <a:cubicBezTo>
                    <a:pt x="2695307" y="818375"/>
                    <a:pt x="2694086" y="818375"/>
                    <a:pt x="2692866" y="818375"/>
                  </a:cubicBezTo>
                  <a:cubicBezTo>
                    <a:pt x="2692866" y="818375"/>
                    <a:pt x="2691645" y="819596"/>
                    <a:pt x="2690424" y="819596"/>
                  </a:cubicBezTo>
                  <a:cubicBezTo>
                    <a:pt x="2690424" y="819596"/>
                    <a:pt x="2689204" y="820817"/>
                    <a:pt x="2687983" y="820817"/>
                  </a:cubicBezTo>
                  <a:cubicBezTo>
                    <a:pt x="2685542" y="820817"/>
                    <a:pt x="2686762" y="820817"/>
                    <a:pt x="2685542" y="820817"/>
                  </a:cubicBezTo>
                  <a:cubicBezTo>
                    <a:pt x="2684321" y="820817"/>
                    <a:pt x="2685542" y="819596"/>
                    <a:pt x="2681879" y="822037"/>
                  </a:cubicBezTo>
                  <a:cubicBezTo>
                    <a:pt x="2680659" y="823258"/>
                    <a:pt x="2679438" y="824479"/>
                    <a:pt x="2678217" y="823258"/>
                  </a:cubicBezTo>
                  <a:cubicBezTo>
                    <a:pt x="2678217" y="822037"/>
                    <a:pt x="2676997" y="823258"/>
                    <a:pt x="2675776" y="823258"/>
                  </a:cubicBezTo>
                  <a:cubicBezTo>
                    <a:pt x="2673335" y="823258"/>
                    <a:pt x="2673335" y="825699"/>
                    <a:pt x="2672114" y="825699"/>
                  </a:cubicBezTo>
                  <a:cubicBezTo>
                    <a:pt x="2670893" y="825699"/>
                    <a:pt x="2670893" y="825699"/>
                    <a:pt x="2670893" y="824479"/>
                  </a:cubicBezTo>
                  <a:cubicBezTo>
                    <a:pt x="2670893" y="822037"/>
                    <a:pt x="2668452" y="824479"/>
                    <a:pt x="2667231" y="825699"/>
                  </a:cubicBezTo>
                  <a:cubicBezTo>
                    <a:pt x="2664790" y="828141"/>
                    <a:pt x="2664790" y="826920"/>
                    <a:pt x="2663569" y="825699"/>
                  </a:cubicBezTo>
                  <a:cubicBezTo>
                    <a:pt x="2662348" y="824479"/>
                    <a:pt x="2662348" y="823258"/>
                    <a:pt x="2659907" y="825699"/>
                  </a:cubicBezTo>
                  <a:cubicBezTo>
                    <a:pt x="2658686" y="826920"/>
                    <a:pt x="2658686" y="826920"/>
                    <a:pt x="2658686" y="826920"/>
                  </a:cubicBezTo>
                  <a:cubicBezTo>
                    <a:pt x="2656245" y="825699"/>
                    <a:pt x="2657465" y="828141"/>
                    <a:pt x="2657465" y="828141"/>
                  </a:cubicBezTo>
                  <a:cubicBezTo>
                    <a:pt x="2655024" y="826920"/>
                    <a:pt x="2652583" y="828141"/>
                    <a:pt x="2651362" y="829361"/>
                  </a:cubicBezTo>
                  <a:cubicBezTo>
                    <a:pt x="2647700" y="833024"/>
                    <a:pt x="2647700" y="831803"/>
                    <a:pt x="2645258" y="830582"/>
                  </a:cubicBezTo>
                  <a:cubicBezTo>
                    <a:pt x="2641596" y="829361"/>
                    <a:pt x="2642817" y="831803"/>
                    <a:pt x="2641596" y="830582"/>
                  </a:cubicBezTo>
                  <a:cubicBezTo>
                    <a:pt x="2641596" y="829361"/>
                    <a:pt x="2640376" y="829361"/>
                    <a:pt x="2640376" y="828141"/>
                  </a:cubicBezTo>
                  <a:cubicBezTo>
                    <a:pt x="2641596" y="826920"/>
                    <a:pt x="2642817" y="825699"/>
                    <a:pt x="2646479" y="824479"/>
                  </a:cubicBezTo>
                  <a:cubicBezTo>
                    <a:pt x="2648921" y="823258"/>
                    <a:pt x="2650141" y="823258"/>
                    <a:pt x="2652583" y="822037"/>
                  </a:cubicBezTo>
                  <a:cubicBezTo>
                    <a:pt x="2655024" y="820817"/>
                    <a:pt x="2658686" y="819596"/>
                    <a:pt x="2661128" y="818375"/>
                  </a:cubicBezTo>
                  <a:cubicBezTo>
                    <a:pt x="2662348" y="818375"/>
                    <a:pt x="2668452" y="817154"/>
                    <a:pt x="2669672" y="817154"/>
                  </a:cubicBezTo>
                  <a:cubicBezTo>
                    <a:pt x="2672114" y="815934"/>
                    <a:pt x="2674555" y="813492"/>
                    <a:pt x="2675776" y="811051"/>
                  </a:cubicBezTo>
                  <a:cubicBezTo>
                    <a:pt x="2676997" y="809830"/>
                    <a:pt x="2679438" y="808610"/>
                    <a:pt x="2680659" y="807389"/>
                  </a:cubicBezTo>
                  <a:cubicBezTo>
                    <a:pt x="2681879" y="806168"/>
                    <a:pt x="2686762" y="804947"/>
                    <a:pt x="2687983" y="803727"/>
                  </a:cubicBezTo>
                  <a:cubicBezTo>
                    <a:pt x="2690424" y="801285"/>
                    <a:pt x="2694086" y="801285"/>
                    <a:pt x="2695307" y="801285"/>
                  </a:cubicBezTo>
                  <a:cubicBezTo>
                    <a:pt x="2696528" y="801285"/>
                    <a:pt x="2697749" y="800065"/>
                    <a:pt x="2698969" y="800065"/>
                  </a:cubicBezTo>
                  <a:cubicBezTo>
                    <a:pt x="2698969" y="800065"/>
                    <a:pt x="2700190" y="800065"/>
                    <a:pt x="2701411" y="798844"/>
                  </a:cubicBezTo>
                  <a:cubicBezTo>
                    <a:pt x="2702631" y="797623"/>
                    <a:pt x="2702631" y="796403"/>
                    <a:pt x="2701411" y="796403"/>
                  </a:cubicBezTo>
                  <a:cubicBezTo>
                    <a:pt x="2697749" y="797623"/>
                    <a:pt x="2697749" y="798844"/>
                    <a:pt x="2695307" y="796403"/>
                  </a:cubicBezTo>
                  <a:cubicBezTo>
                    <a:pt x="2694086" y="795182"/>
                    <a:pt x="2691645" y="796403"/>
                    <a:pt x="2690424" y="797623"/>
                  </a:cubicBezTo>
                  <a:cubicBezTo>
                    <a:pt x="2690424" y="797623"/>
                    <a:pt x="2689204" y="798844"/>
                    <a:pt x="2689204" y="798844"/>
                  </a:cubicBezTo>
                  <a:cubicBezTo>
                    <a:pt x="2689204" y="798844"/>
                    <a:pt x="2687983" y="800065"/>
                    <a:pt x="2686762" y="800065"/>
                  </a:cubicBezTo>
                  <a:cubicBezTo>
                    <a:pt x="2684321" y="800065"/>
                    <a:pt x="2685542" y="800065"/>
                    <a:pt x="2684321" y="800065"/>
                  </a:cubicBezTo>
                  <a:cubicBezTo>
                    <a:pt x="2683100" y="800065"/>
                    <a:pt x="2684321" y="798844"/>
                    <a:pt x="2681879" y="801285"/>
                  </a:cubicBezTo>
                  <a:cubicBezTo>
                    <a:pt x="2680659" y="802506"/>
                    <a:pt x="2679438" y="803727"/>
                    <a:pt x="2679438" y="802506"/>
                  </a:cubicBezTo>
                  <a:cubicBezTo>
                    <a:pt x="2679438" y="801285"/>
                    <a:pt x="2678217" y="802506"/>
                    <a:pt x="2676997" y="802506"/>
                  </a:cubicBezTo>
                  <a:cubicBezTo>
                    <a:pt x="2674555" y="802506"/>
                    <a:pt x="2674555" y="804947"/>
                    <a:pt x="2673335" y="804947"/>
                  </a:cubicBezTo>
                  <a:cubicBezTo>
                    <a:pt x="2672114" y="804947"/>
                    <a:pt x="2672114" y="804947"/>
                    <a:pt x="2672114" y="803727"/>
                  </a:cubicBezTo>
                  <a:cubicBezTo>
                    <a:pt x="2670893" y="801285"/>
                    <a:pt x="2669672" y="803727"/>
                    <a:pt x="2668452" y="804947"/>
                  </a:cubicBezTo>
                  <a:cubicBezTo>
                    <a:pt x="2666010" y="807389"/>
                    <a:pt x="2666010" y="806168"/>
                    <a:pt x="2664790" y="804947"/>
                  </a:cubicBezTo>
                  <a:cubicBezTo>
                    <a:pt x="2663569" y="803727"/>
                    <a:pt x="2663569" y="802506"/>
                    <a:pt x="2661128" y="804947"/>
                  </a:cubicBezTo>
                  <a:cubicBezTo>
                    <a:pt x="2659907" y="806168"/>
                    <a:pt x="2659907" y="806168"/>
                    <a:pt x="2658686" y="806168"/>
                  </a:cubicBezTo>
                  <a:cubicBezTo>
                    <a:pt x="2656245" y="804947"/>
                    <a:pt x="2657465" y="807389"/>
                    <a:pt x="2657465" y="807389"/>
                  </a:cubicBezTo>
                  <a:cubicBezTo>
                    <a:pt x="2655024" y="806168"/>
                    <a:pt x="2652583" y="807389"/>
                    <a:pt x="2651362" y="809830"/>
                  </a:cubicBezTo>
                  <a:cubicBezTo>
                    <a:pt x="2647700" y="813492"/>
                    <a:pt x="2647700" y="812272"/>
                    <a:pt x="2645258" y="812272"/>
                  </a:cubicBezTo>
                  <a:cubicBezTo>
                    <a:pt x="2641596" y="811051"/>
                    <a:pt x="2642817" y="813492"/>
                    <a:pt x="2641596" y="812272"/>
                  </a:cubicBezTo>
                  <a:cubicBezTo>
                    <a:pt x="2641596" y="812272"/>
                    <a:pt x="2641596" y="812272"/>
                    <a:pt x="2641596" y="812272"/>
                  </a:cubicBezTo>
                  <a:cubicBezTo>
                    <a:pt x="2642817" y="811051"/>
                    <a:pt x="2644038" y="811051"/>
                    <a:pt x="2646479" y="808610"/>
                  </a:cubicBezTo>
                  <a:cubicBezTo>
                    <a:pt x="2648921" y="807389"/>
                    <a:pt x="2650141" y="807389"/>
                    <a:pt x="2652583" y="806168"/>
                  </a:cubicBezTo>
                  <a:cubicBezTo>
                    <a:pt x="2655024" y="804947"/>
                    <a:pt x="2657465" y="803727"/>
                    <a:pt x="2661128" y="802506"/>
                  </a:cubicBezTo>
                  <a:cubicBezTo>
                    <a:pt x="2662348" y="801285"/>
                    <a:pt x="2668452" y="800065"/>
                    <a:pt x="2669672" y="800065"/>
                  </a:cubicBezTo>
                  <a:cubicBezTo>
                    <a:pt x="2672114" y="798844"/>
                    <a:pt x="2673335" y="795182"/>
                    <a:pt x="2673335" y="792740"/>
                  </a:cubicBezTo>
                  <a:cubicBezTo>
                    <a:pt x="2673335" y="791520"/>
                    <a:pt x="2675776" y="790299"/>
                    <a:pt x="2675776" y="787858"/>
                  </a:cubicBezTo>
                  <a:cubicBezTo>
                    <a:pt x="2675776" y="786637"/>
                    <a:pt x="2680659" y="784196"/>
                    <a:pt x="2680659" y="782975"/>
                  </a:cubicBezTo>
                  <a:cubicBezTo>
                    <a:pt x="2681879" y="779313"/>
                    <a:pt x="2684321" y="778092"/>
                    <a:pt x="2685542" y="778092"/>
                  </a:cubicBezTo>
                  <a:cubicBezTo>
                    <a:pt x="2686762" y="778092"/>
                    <a:pt x="2686762" y="775651"/>
                    <a:pt x="2687983" y="775651"/>
                  </a:cubicBezTo>
                  <a:cubicBezTo>
                    <a:pt x="2687983" y="775651"/>
                    <a:pt x="2689204" y="774430"/>
                    <a:pt x="2689204" y="773209"/>
                  </a:cubicBezTo>
                  <a:cubicBezTo>
                    <a:pt x="2689204" y="771989"/>
                    <a:pt x="2689204" y="770768"/>
                    <a:pt x="2687983" y="771989"/>
                  </a:cubicBezTo>
                  <a:cubicBezTo>
                    <a:pt x="2685542" y="774430"/>
                    <a:pt x="2686762" y="775651"/>
                    <a:pt x="2683100" y="774430"/>
                  </a:cubicBezTo>
                  <a:cubicBezTo>
                    <a:pt x="2681879" y="774430"/>
                    <a:pt x="2680659" y="775651"/>
                    <a:pt x="2679438" y="776871"/>
                  </a:cubicBezTo>
                  <a:cubicBezTo>
                    <a:pt x="2679438" y="776871"/>
                    <a:pt x="2679438" y="778092"/>
                    <a:pt x="2678217" y="778092"/>
                  </a:cubicBezTo>
                  <a:cubicBezTo>
                    <a:pt x="2678217" y="778092"/>
                    <a:pt x="2676997" y="779313"/>
                    <a:pt x="2676997" y="779313"/>
                  </a:cubicBezTo>
                  <a:cubicBezTo>
                    <a:pt x="2674555" y="779313"/>
                    <a:pt x="2675776" y="779313"/>
                    <a:pt x="2674555" y="780533"/>
                  </a:cubicBezTo>
                  <a:cubicBezTo>
                    <a:pt x="2673335" y="780533"/>
                    <a:pt x="2673335" y="779313"/>
                    <a:pt x="2672114" y="781754"/>
                  </a:cubicBezTo>
                  <a:cubicBezTo>
                    <a:pt x="2672114" y="782975"/>
                    <a:pt x="2670893" y="784196"/>
                    <a:pt x="2669672" y="782975"/>
                  </a:cubicBezTo>
                  <a:cubicBezTo>
                    <a:pt x="2668452" y="782975"/>
                    <a:pt x="2668452" y="782975"/>
                    <a:pt x="2667231" y="782975"/>
                  </a:cubicBezTo>
                  <a:cubicBezTo>
                    <a:pt x="2664790" y="782975"/>
                    <a:pt x="2666010" y="785416"/>
                    <a:pt x="2666010" y="785416"/>
                  </a:cubicBezTo>
                  <a:cubicBezTo>
                    <a:pt x="2666010" y="785416"/>
                    <a:pt x="2664790" y="785416"/>
                    <a:pt x="2663569" y="785416"/>
                  </a:cubicBezTo>
                  <a:cubicBezTo>
                    <a:pt x="2662348" y="784196"/>
                    <a:pt x="2661128" y="786637"/>
                    <a:pt x="2661128" y="787858"/>
                  </a:cubicBezTo>
                  <a:cubicBezTo>
                    <a:pt x="2659907" y="790299"/>
                    <a:pt x="2658686" y="789078"/>
                    <a:pt x="2657465" y="787858"/>
                  </a:cubicBezTo>
                  <a:cubicBezTo>
                    <a:pt x="2656245" y="786637"/>
                    <a:pt x="2655024" y="785416"/>
                    <a:pt x="2653803" y="787858"/>
                  </a:cubicBezTo>
                  <a:cubicBezTo>
                    <a:pt x="2653803" y="789078"/>
                    <a:pt x="2652583" y="789078"/>
                    <a:pt x="2652583" y="789078"/>
                  </a:cubicBezTo>
                  <a:cubicBezTo>
                    <a:pt x="2650141" y="787858"/>
                    <a:pt x="2651362" y="790299"/>
                    <a:pt x="2651362" y="790299"/>
                  </a:cubicBezTo>
                  <a:cubicBezTo>
                    <a:pt x="2648921" y="789078"/>
                    <a:pt x="2647700" y="790299"/>
                    <a:pt x="2646479" y="792740"/>
                  </a:cubicBezTo>
                  <a:cubicBezTo>
                    <a:pt x="2645258" y="795182"/>
                    <a:pt x="2644038" y="795182"/>
                    <a:pt x="2644038" y="795182"/>
                  </a:cubicBezTo>
                  <a:cubicBezTo>
                    <a:pt x="2642817" y="795182"/>
                    <a:pt x="2642817" y="795182"/>
                    <a:pt x="2641596" y="795182"/>
                  </a:cubicBezTo>
                  <a:cubicBezTo>
                    <a:pt x="2637934" y="793961"/>
                    <a:pt x="2639155" y="796403"/>
                    <a:pt x="2637934" y="795182"/>
                  </a:cubicBezTo>
                  <a:cubicBezTo>
                    <a:pt x="2637934" y="795182"/>
                    <a:pt x="2637934" y="795182"/>
                    <a:pt x="2636714" y="793961"/>
                  </a:cubicBezTo>
                  <a:cubicBezTo>
                    <a:pt x="2636714" y="793961"/>
                    <a:pt x="2637934" y="792740"/>
                    <a:pt x="2637934" y="792740"/>
                  </a:cubicBezTo>
                  <a:cubicBezTo>
                    <a:pt x="2639155" y="791520"/>
                    <a:pt x="2640376" y="790299"/>
                    <a:pt x="2641596" y="789078"/>
                  </a:cubicBezTo>
                  <a:cubicBezTo>
                    <a:pt x="2642817" y="787858"/>
                    <a:pt x="2645258" y="785416"/>
                    <a:pt x="2646479" y="784196"/>
                  </a:cubicBezTo>
                  <a:cubicBezTo>
                    <a:pt x="2647700" y="782975"/>
                    <a:pt x="2651362" y="781754"/>
                    <a:pt x="2651362" y="780533"/>
                  </a:cubicBezTo>
                  <a:cubicBezTo>
                    <a:pt x="2652583" y="779313"/>
                    <a:pt x="2652583" y="775651"/>
                    <a:pt x="2652583" y="774430"/>
                  </a:cubicBezTo>
                  <a:cubicBezTo>
                    <a:pt x="2652583" y="773209"/>
                    <a:pt x="2653803" y="771989"/>
                    <a:pt x="2653803" y="770768"/>
                  </a:cubicBezTo>
                  <a:cubicBezTo>
                    <a:pt x="2653803" y="769547"/>
                    <a:pt x="2657465" y="767106"/>
                    <a:pt x="2657465" y="765885"/>
                  </a:cubicBezTo>
                  <a:cubicBezTo>
                    <a:pt x="2657465" y="763444"/>
                    <a:pt x="2659907" y="762223"/>
                    <a:pt x="2661128" y="762223"/>
                  </a:cubicBezTo>
                  <a:cubicBezTo>
                    <a:pt x="2662348" y="762223"/>
                    <a:pt x="2662348" y="761002"/>
                    <a:pt x="2662348" y="761002"/>
                  </a:cubicBezTo>
                  <a:cubicBezTo>
                    <a:pt x="2662348" y="761002"/>
                    <a:pt x="2662348" y="759782"/>
                    <a:pt x="2663569" y="759782"/>
                  </a:cubicBezTo>
                  <a:cubicBezTo>
                    <a:pt x="2663569" y="758561"/>
                    <a:pt x="2663569" y="757340"/>
                    <a:pt x="2663569" y="758561"/>
                  </a:cubicBezTo>
                  <a:cubicBezTo>
                    <a:pt x="2662348" y="759782"/>
                    <a:pt x="2662348" y="761002"/>
                    <a:pt x="2659907" y="761002"/>
                  </a:cubicBezTo>
                  <a:cubicBezTo>
                    <a:pt x="2658686" y="761002"/>
                    <a:pt x="2657465" y="762223"/>
                    <a:pt x="2656245" y="763444"/>
                  </a:cubicBezTo>
                  <a:cubicBezTo>
                    <a:pt x="2656245" y="763444"/>
                    <a:pt x="2656245" y="764664"/>
                    <a:pt x="2655024" y="764664"/>
                  </a:cubicBezTo>
                  <a:cubicBezTo>
                    <a:pt x="2655024" y="764664"/>
                    <a:pt x="2655024" y="765885"/>
                    <a:pt x="2653803" y="765885"/>
                  </a:cubicBezTo>
                  <a:cubicBezTo>
                    <a:pt x="2652583" y="765885"/>
                    <a:pt x="2652583" y="765885"/>
                    <a:pt x="2652583" y="767106"/>
                  </a:cubicBezTo>
                  <a:cubicBezTo>
                    <a:pt x="2651362" y="767106"/>
                    <a:pt x="2651362" y="765885"/>
                    <a:pt x="2651362" y="768326"/>
                  </a:cubicBezTo>
                  <a:cubicBezTo>
                    <a:pt x="2651362" y="769547"/>
                    <a:pt x="2651362" y="770768"/>
                    <a:pt x="2650141" y="769547"/>
                  </a:cubicBezTo>
                  <a:cubicBezTo>
                    <a:pt x="2648921" y="769547"/>
                    <a:pt x="2648921" y="769547"/>
                    <a:pt x="2648921" y="769547"/>
                  </a:cubicBezTo>
                  <a:cubicBezTo>
                    <a:pt x="2647700" y="769547"/>
                    <a:pt x="2648921" y="771989"/>
                    <a:pt x="2647700" y="771989"/>
                  </a:cubicBezTo>
                  <a:cubicBezTo>
                    <a:pt x="2647700" y="771989"/>
                    <a:pt x="2646479" y="771989"/>
                    <a:pt x="2646479" y="771989"/>
                  </a:cubicBezTo>
                  <a:cubicBezTo>
                    <a:pt x="2645258" y="770768"/>
                    <a:pt x="2645258" y="773209"/>
                    <a:pt x="2645258" y="774430"/>
                  </a:cubicBezTo>
                  <a:cubicBezTo>
                    <a:pt x="2645258" y="776871"/>
                    <a:pt x="2644038" y="775651"/>
                    <a:pt x="2642817" y="775651"/>
                  </a:cubicBezTo>
                  <a:cubicBezTo>
                    <a:pt x="2641596" y="775651"/>
                    <a:pt x="2640376" y="774430"/>
                    <a:pt x="2640376" y="776871"/>
                  </a:cubicBezTo>
                  <a:cubicBezTo>
                    <a:pt x="2640376" y="778092"/>
                    <a:pt x="2640376" y="778092"/>
                    <a:pt x="2640376" y="778092"/>
                  </a:cubicBezTo>
                  <a:cubicBezTo>
                    <a:pt x="2637934" y="778092"/>
                    <a:pt x="2640376" y="779313"/>
                    <a:pt x="2640376" y="779313"/>
                  </a:cubicBezTo>
                  <a:cubicBezTo>
                    <a:pt x="2637934" y="779313"/>
                    <a:pt x="2636714" y="780533"/>
                    <a:pt x="2636714" y="781754"/>
                  </a:cubicBezTo>
                  <a:cubicBezTo>
                    <a:pt x="2635493" y="785416"/>
                    <a:pt x="2635493" y="784196"/>
                    <a:pt x="2633051" y="784196"/>
                  </a:cubicBezTo>
                  <a:cubicBezTo>
                    <a:pt x="2630610" y="784196"/>
                    <a:pt x="2631831" y="785416"/>
                    <a:pt x="2630610" y="785416"/>
                  </a:cubicBezTo>
                  <a:cubicBezTo>
                    <a:pt x="2630610" y="785416"/>
                    <a:pt x="2629389" y="785416"/>
                    <a:pt x="2629389" y="785416"/>
                  </a:cubicBezTo>
                  <a:cubicBezTo>
                    <a:pt x="2629389" y="785416"/>
                    <a:pt x="2629389" y="785416"/>
                    <a:pt x="2629389" y="785416"/>
                  </a:cubicBezTo>
                  <a:cubicBezTo>
                    <a:pt x="2633051" y="782975"/>
                    <a:pt x="2631831" y="781754"/>
                    <a:pt x="2633051" y="779313"/>
                  </a:cubicBezTo>
                  <a:cubicBezTo>
                    <a:pt x="2634272" y="778092"/>
                    <a:pt x="2634272" y="776871"/>
                    <a:pt x="2635493" y="775651"/>
                  </a:cubicBezTo>
                  <a:cubicBezTo>
                    <a:pt x="2636714" y="774430"/>
                    <a:pt x="2637934" y="773209"/>
                    <a:pt x="2639155" y="770768"/>
                  </a:cubicBezTo>
                  <a:cubicBezTo>
                    <a:pt x="2639155" y="769547"/>
                    <a:pt x="2642817" y="768326"/>
                    <a:pt x="2642817" y="767106"/>
                  </a:cubicBezTo>
                  <a:cubicBezTo>
                    <a:pt x="2644038" y="765885"/>
                    <a:pt x="2642817" y="763444"/>
                    <a:pt x="2642817" y="762223"/>
                  </a:cubicBezTo>
                  <a:cubicBezTo>
                    <a:pt x="2642817" y="761002"/>
                    <a:pt x="2644038" y="759782"/>
                    <a:pt x="2644038" y="758561"/>
                  </a:cubicBezTo>
                  <a:cubicBezTo>
                    <a:pt x="2644038" y="757340"/>
                    <a:pt x="2646479" y="754899"/>
                    <a:pt x="2646479" y="753678"/>
                  </a:cubicBezTo>
                  <a:cubicBezTo>
                    <a:pt x="2646479" y="751237"/>
                    <a:pt x="2647700" y="750016"/>
                    <a:pt x="2648921" y="750016"/>
                  </a:cubicBezTo>
                  <a:cubicBezTo>
                    <a:pt x="2648921" y="750016"/>
                    <a:pt x="2650141" y="748795"/>
                    <a:pt x="2650141" y="748795"/>
                  </a:cubicBezTo>
                  <a:cubicBezTo>
                    <a:pt x="2650141" y="748795"/>
                    <a:pt x="2650141" y="747574"/>
                    <a:pt x="2650141" y="747574"/>
                  </a:cubicBezTo>
                  <a:cubicBezTo>
                    <a:pt x="2650141" y="746354"/>
                    <a:pt x="2650141" y="746354"/>
                    <a:pt x="2648921" y="746354"/>
                  </a:cubicBezTo>
                  <a:cubicBezTo>
                    <a:pt x="2647700" y="747574"/>
                    <a:pt x="2647700" y="748795"/>
                    <a:pt x="2646479" y="748795"/>
                  </a:cubicBezTo>
                  <a:cubicBezTo>
                    <a:pt x="2645258" y="748795"/>
                    <a:pt x="2645258" y="750016"/>
                    <a:pt x="2644038" y="751237"/>
                  </a:cubicBezTo>
                  <a:cubicBezTo>
                    <a:pt x="2644038" y="751237"/>
                    <a:pt x="2644038" y="752457"/>
                    <a:pt x="2644038" y="752457"/>
                  </a:cubicBezTo>
                  <a:cubicBezTo>
                    <a:pt x="2644038" y="752457"/>
                    <a:pt x="2644038" y="753678"/>
                    <a:pt x="2642817" y="753678"/>
                  </a:cubicBezTo>
                  <a:cubicBezTo>
                    <a:pt x="2641596" y="753678"/>
                    <a:pt x="2642817" y="753678"/>
                    <a:pt x="2641596" y="754899"/>
                  </a:cubicBezTo>
                  <a:cubicBezTo>
                    <a:pt x="2640376" y="754899"/>
                    <a:pt x="2640376" y="754899"/>
                    <a:pt x="2640376" y="756119"/>
                  </a:cubicBezTo>
                  <a:cubicBezTo>
                    <a:pt x="2640376" y="757340"/>
                    <a:pt x="2640376" y="758561"/>
                    <a:pt x="2639155" y="757340"/>
                  </a:cubicBezTo>
                  <a:cubicBezTo>
                    <a:pt x="2639155" y="757340"/>
                    <a:pt x="2637934" y="757340"/>
                    <a:pt x="2637934" y="757340"/>
                  </a:cubicBezTo>
                  <a:cubicBezTo>
                    <a:pt x="2636714" y="757340"/>
                    <a:pt x="2637934" y="759782"/>
                    <a:pt x="2637934" y="759782"/>
                  </a:cubicBezTo>
                  <a:cubicBezTo>
                    <a:pt x="2637934" y="759782"/>
                    <a:pt x="2636714" y="759782"/>
                    <a:pt x="2636714" y="759782"/>
                  </a:cubicBezTo>
                  <a:cubicBezTo>
                    <a:pt x="2635493" y="758561"/>
                    <a:pt x="2635493" y="761002"/>
                    <a:pt x="2635493" y="762223"/>
                  </a:cubicBezTo>
                  <a:cubicBezTo>
                    <a:pt x="2635493" y="763444"/>
                    <a:pt x="2634272" y="763444"/>
                    <a:pt x="2633051" y="763444"/>
                  </a:cubicBezTo>
                  <a:cubicBezTo>
                    <a:pt x="2631831" y="763444"/>
                    <a:pt x="2630610" y="762223"/>
                    <a:pt x="2630610" y="764664"/>
                  </a:cubicBezTo>
                  <a:cubicBezTo>
                    <a:pt x="2630610" y="765885"/>
                    <a:pt x="2630610" y="765885"/>
                    <a:pt x="2630610" y="765885"/>
                  </a:cubicBezTo>
                  <a:cubicBezTo>
                    <a:pt x="2628169" y="765885"/>
                    <a:pt x="2630610" y="767106"/>
                    <a:pt x="2630610" y="767106"/>
                  </a:cubicBezTo>
                  <a:cubicBezTo>
                    <a:pt x="2628169" y="767106"/>
                    <a:pt x="2628169" y="768326"/>
                    <a:pt x="2628169" y="769547"/>
                  </a:cubicBezTo>
                  <a:cubicBezTo>
                    <a:pt x="2628169" y="773209"/>
                    <a:pt x="2626948" y="771989"/>
                    <a:pt x="2625727" y="773209"/>
                  </a:cubicBezTo>
                  <a:cubicBezTo>
                    <a:pt x="2623286" y="773209"/>
                    <a:pt x="2625727" y="774430"/>
                    <a:pt x="2623286" y="774430"/>
                  </a:cubicBezTo>
                  <a:cubicBezTo>
                    <a:pt x="2622065" y="774430"/>
                    <a:pt x="2620844" y="773209"/>
                    <a:pt x="2620844" y="775651"/>
                  </a:cubicBezTo>
                  <a:cubicBezTo>
                    <a:pt x="2620844" y="776871"/>
                    <a:pt x="2620844" y="776871"/>
                    <a:pt x="2620844" y="776871"/>
                  </a:cubicBezTo>
                  <a:cubicBezTo>
                    <a:pt x="2617182" y="774430"/>
                    <a:pt x="2619624" y="778092"/>
                    <a:pt x="2618403" y="778092"/>
                  </a:cubicBezTo>
                  <a:cubicBezTo>
                    <a:pt x="2614741" y="776871"/>
                    <a:pt x="2618403" y="780533"/>
                    <a:pt x="2617182" y="780533"/>
                  </a:cubicBezTo>
                  <a:cubicBezTo>
                    <a:pt x="2615962" y="780533"/>
                    <a:pt x="2618403" y="781754"/>
                    <a:pt x="2615962" y="780533"/>
                  </a:cubicBezTo>
                  <a:cubicBezTo>
                    <a:pt x="2615962" y="780533"/>
                    <a:pt x="2615962" y="781754"/>
                    <a:pt x="2615962" y="781754"/>
                  </a:cubicBezTo>
                  <a:cubicBezTo>
                    <a:pt x="2615962" y="781754"/>
                    <a:pt x="2615962" y="781754"/>
                    <a:pt x="2615962" y="781754"/>
                  </a:cubicBezTo>
                  <a:lnTo>
                    <a:pt x="2614741" y="752457"/>
                  </a:lnTo>
                  <a:lnTo>
                    <a:pt x="2613520" y="781754"/>
                  </a:lnTo>
                  <a:cubicBezTo>
                    <a:pt x="2613520" y="781754"/>
                    <a:pt x="2613520" y="781754"/>
                    <a:pt x="2612300" y="781754"/>
                  </a:cubicBezTo>
                  <a:cubicBezTo>
                    <a:pt x="2612300" y="781754"/>
                    <a:pt x="2612300" y="780533"/>
                    <a:pt x="2612300" y="780533"/>
                  </a:cubicBezTo>
                  <a:cubicBezTo>
                    <a:pt x="2609858" y="781754"/>
                    <a:pt x="2612300" y="779313"/>
                    <a:pt x="2611079" y="780533"/>
                  </a:cubicBezTo>
                  <a:cubicBezTo>
                    <a:pt x="2609858" y="780533"/>
                    <a:pt x="2613520" y="778092"/>
                    <a:pt x="2609858" y="778092"/>
                  </a:cubicBezTo>
                  <a:cubicBezTo>
                    <a:pt x="2608637" y="778092"/>
                    <a:pt x="2611079" y="775651"/>
                    <a:pt x="2607417" y="776871"/>
                  </a:cubicBezTo>
                  <a:cubicBezTo>
                    <a:pt x="2607417" y="776871"/>
                    <a:pt x="2607417" y="776871"/>
                    <a:pt x="2607417" y="775651"/>
                  </a:cubicBezTo>
                  <a:cubicBezTo>
                    <a:pt x="2608637" y="773209"/>
                    <a:pt x="2606196" y="774430"/>
                    <a:pt x="2604975" y="774430"/>
                  </a:cubicBezTo>
                  <a:cubicBezTo>
                    <a:pt x="2603755" y="774430"/>
                    <a:pt x="2604975" y="773209"/>
                    <a:pt x="2602534" y="773209"/>
                  </a:cubicBezTo>
                  <a:cubicBezTo>
                    <a:pt x="2601313" y="773209"/>
                    <a:pt x="2600093" y="773209"/>
                    <a:pt x="2600093" y="769547"/>
                  </a:cubicBezTo>
                  <a:cubicBezTo>
                    <a:pt x="2600093" y="768326"/>
                    <a:pt x="2598872" y="767106"/>
                    <a:pt x="2597651" y="767106"/>
                  </a:cubicBezTo>
                  <a:cubicBezTo>
                    <a:pt x="2597651" y="767106"/>
                    <a:pt x="2600093" y="765885"/>
                    <a:pt x="2597651" y="765885"/>
                  </a:cubicBezTo>
                  <a:cubicBezTo>
                    <a:pt x="2597651" y="765885"/>
                    <a:pt x="2597651" y="765885"/>
                    <a:pt x="2597651" y="764664"/>
                  </a:cubicBezTo>
                  <a:cubicBezTo>
                    <a:pt x="2597651" y="762223"/>
                    <a:pt x="2596430" y="763444"/>
                    <a:pt x="2595210" y="763444"/>
                  </a:cubicBezTo>
                  <a:cubicBezTo>
                    <a:pt x="2593989" y="763444"/>
                    <a:pt x="2593989" y="764664"/>
                    <a:pt x="2592768" y="762223"/>
                  </a:cubicBezTo>
                  <a:cubicBezTo>
                    <a:pt x="2592768" y="761002"/>
                    <a:pt x="2592768" y="759782"/>
                    <a:pt x="2591548" y="759782"/>
                  </a:cubicBezTo>
                  <a:cubicBezTo>
                    <a:pt x="2591548" y="759782"/>
                    <a:pt x="2590327" y="759782"/>
                    <a:pt x="2590327" y="759782"/>
                  </a:cubicBezTo>
                  <a:cubicBezTo>
                    <a:pt x="2590327" y="759782"/>
                    <a:pt x="2591548" y="758561"/>
                    <a:pt x="2590327" y="757340"/>
                  </a:cubicBezTo>
                  <a:cubicBezTo>
                    <a:pt x="2590327" y="757340"/>
                    <a:pt x="2589106" y="756119"/>
                    <a:pt x="2589106" y="757340"/>
                  </a:cubicBezTo>
                  <a:cubicBezTo>
                    <a:pt x="2587886" y="757340"/>
                    <a:pt x="2587886" y="757340"/>
                    <a:pt x="2587886" y="756119"/>
                  </a:cubicBezTo>
                  <a:cubicBezTo>
                    <a:pt x="2587886" y="753678"/>
                    <a:pt x="2587886" y="754899"/>
                    <a:pt x="2586665" y="754899"/>
                  </a:cubicBezTo>
                  <a:cubicBezTo>
                    <a:pt x="2586665" y="754899"/>
                    <a:pt x="2586665" y="754899"/>
                    <a:pt x="2585444" y="753678"/>
                  </a:cubicBezTo>
                  <a:cubicBezTo>
                    <a:pt x="2585444" y="753678"/>
                    <a:pt x="2585444" y="752457"/>
                    <a:pt x="2584223" y="752457"/>
                  </a:cubicBezTo>
                  <a:cubicBezTo>
                    <a:pt x="2584223" y="752457"/>
                    <a:pt x="2584223" y="751237"/>
                    <a:pt x="2584223" y="751237"/>
                  </a:cubicBezTo>
                  <a:cubicBezTo>
                    <a:pt x="2583003" y="750016"/>
                    <a:pt x="2583003" y="748795"/>
                    <a:pt x="2581782" y="748795"/>
                  </a:cubicBezTo>
                  <a:cubicBezTo>
                    <a:pt x="2579341" y="748795"/>
                    <a:pt x="2580561" y="748795"/>
                    <a:pt x="2579341" y="746354"/>
                  </a:cubicBezTo>
                  <a:cubicBezTo>
                    <a:pt x="2579341" y="746354"/>
                    <a:pt x="2579341" y="746354"/>
                    <a:pt x="2578120" y="747574"/>
                  </a:cubicBezTo>
                  <a:cubicBezTo>
                    <a:pt x="2578120" y="748795"/>
                    <a:pt x="2578120" y="748795"/>
                    <a:pt x="2578120" y="748795"/>
                  </a:cubicBezTo>
                  <a:cubicBezTo>
                    <a:pt x="2578120" y="748795"/>
                    <a:pt x="2579341" y="750016"/>
                    <a:pt x="2579341" y="750016"/>
                  </a:cubicBezTo>
                  <a:cubicBezTo>
                    <a:pt x="2579341" y="750016"/>
                    <a:pt x="2581782" y="751237"/>
                    <a:pt x="2581782" y="753678"/>
                  </a:cubicBezTo>
                  <a:cubicBezTo>
                    <a:pt x="2581782" y="754899"/>
                    <a:pt x="2584223" y="757340"/>
                    <a:pt x="2584223" y="758561"/>
                  </a:cubicBezTo>
                  <a:cubicBezTo>
                    <a:pt x="2584223" y="759782"/>
                    <a:pt x="2585444" y="761002"/>
                    <a:pt x="2585444" y="762223"/>
                  </a:cubicBezTo>
                  <a:cubicBezTo>
                    <a:pt x="2585444" y="763444"/>
                    <a:pt x="2584223" y="765885"/>
                    <a:pt x="2585444" y="767106"/>
                  </a:cubicBezTo>
                  <a:cubicBezTo>
                    <a:pt x="2585444" y="768326"/>
                    <a:pt x="2589106" y="769547"/>
                    <a:pt x="2589106" y="770768"/>
                  </a:cubicBezTo>
                  <a:cubicBezTo>
                    <a:pt x="2590327" y="771989"/>
                    <a:pt x="2591548" y="773209"/>
                    <a:pt x="2592768" y="775651"/>
                  </a:cubicBezTo>
                  <a:cubicBezTo>
                    <a:pt x="2593989" y="776871"/>
                    <a:pt x="2593989" y="778092"/>
                    <a:pt x="2595210" y="779313"/>
                  </a:cubicBezTo>
                  <a:cubicBezTo>
                    <a:pt x="2597651" y="782975"/>
                    <a:pt x="2596430" y="782975"/>
                    <a:pt x="2598872" y="785416"/>
                  </a:cubicBezTo>
                  <a:cubicBezTo>
                    <a:pt x="2598872" y="785416"/>
                    <a:pt x="2598872" y="785416"/>
                    <a:pt x="2598872" y="785416"/>
                  </a:cubicBezTo>
                  <a:cubicBezTo>
                    <a:pt x="2598872" y="785416"/>
                    <a:pt x="2597651" y="785416"/>
                    <a:pt x="2597651" y="785416"/>
                  </a:cubicBezTo>
                  <a:cubicBezTo>
                    <a:pt x="2596430" y="786637"/>
                    <a:pt x="2597651" y="784196"/>
                    <a:pt x="2595210" y="784196"/>
                  </a:cubicBezTo>
                  <a:cubicBezTo>
                    <a:pt x="2592768" y="784196"/>
                    <a:pt x="2592768" y="785416"/>
                    <a:pt x="2591548" y="781754"/>
                  </a:cubicBezTo>
                  <a:cubicBezTo>
                    <a:pt x="2591548" y="780533"/>
                    <a:pt x="2590327" y="779313"/>
                    <a:pt x="2587886" y="779313"/>
                  </a:cubicBezTo>
                  <a:cubicBezTo>
                    <a:pt x="2587886" y="779313"/>
                    <a:pt x="2590327" y="778092"/>
                    <a:pt x="2587886" y="778092"/>
                  </a:cubicBezTo>
                  <a:cubicBezTo>
                    <a:pt x="2587886" y="778092"/>
                    <a:pt x="2587886" y="778092"/>
                    <a:pt x="2587886" y="776871"/>
                  </a:cubicBezTo>
                  <a:cubicBezTo>
                    <a:pt x="2587886" y="774430"/>
                    <a:pt x="2586665" y="775651"/>
                    <a:pt x="2585444" y="775651"/>
                  </a:cubicBezTo>
                  <a:cubicBezTo>
                    <a:pt x="2584223" y="775651"/>
                    <a:pt x="2584223" y="776871"/>
                    <a:pt x="2583003" y="774430"/>
                  </a:cubicBezTo>
                  <a:cubicBezTo>
                    <a:pt x="2583003" y="773209"/>
                    <a:pt x="2583003" y="770768"/>
                    <a:pt x="2581782" y="771989"/>
                  </a:cubicBezTo>
                  <a:cubicBezTo>
                    <a:pt x="2580561" y="771989"/>
                    <a:pt x="2580561" y="771989"/>
                    <a:pt x="2580561" y="771989"/>
                  </a:cubicBezTo>
                  <a:cubicBezTo>
                    <a:pt x="2580561" y="771989"/>
                    <a:pt x="2581782" y="769547"/>
                    <a:pt x="2579341" y="769547"/>
                  </a:cubicBezTo>
                  <a:cubicBezTo>
                    <a:pt x="2578120" y="769547"/>
                    <a:pt x="2578120" y="768326"/>
                    <a:pt x="2578120" y="769547"/>
                  </a:cubicBezTo>
                  <a:cubicBezTo>
                    <a:pt x="2576899" y="770768"/>
                    <a:pt x="2576899" y="769547"/>
                    <a:pt x="2576899" y="768326"/>
                  </a:cubicBezTo>
                  <a:cubicBezTo>
                    <a:pt x="2576899" y="765885"/>
                    <a:pt x="2576899" y="767106"/>
                    <a:pt x="2575679" y="767106"/>
                  </a:cubicBezTo>
                  <a:cubicBezTo>
                    <a:pt x="2574458" y="767106"/>
                    <a:pt x="2575679" y="767106"/>
                    <a:pt x="2574458" y="765885"/>
                  </a:cubicBezTo>
                  <a:cubicBezTo>
                    <a:pt x="2573237" y="765885"/>
                    <a:pt x="2573237" y="764664"/>
                    <a:pt x="2573237" y="764664"/>
                  </a:cubicBezTo>
                  <a:cubicBezTo>
                    <a:pt x="2573237" y="764664"/>
                    <a:pt x="2573237" y="763444"/>
                    <a:pt x="2572016" y="763444"/>
                  </a:cubicBezTo>
                  <a:cubicBezTo>
                    <a:pt x="2570796" y="762223"/>
                    <a:pt x="2569575" y="761002"/>
                    <a:pt x="2568354" y="761002"/>
                  </a:cubicBezTo>
                  <a:cubicBezTo>
                    <a:pt x="2565913" y="761002"/>
                    <a:pt x="2565913" y="761002"/>
                    <a:pt x="2564692" y="758561"/>
                  </a:cubicBezTo>
                  <a:cubicBezTo>
                    <a:pt x="2564692" y="758561"/>
                    <a:pt x="2563472" y="758561"/>
                    <a:pt x="2564692" y="759782"/>
                  </a:cubicBezTo>
                  <a:cubicBezTo>
                    <a:pt x="2564692" y="761002"/>
                    <a:pt x="2564692" y="761002"/>
                    <a:pt x="2565913" y="761002"/>
                  </a:cubicBezTo>
                  <a:cubicBezTo>
                    <a:pt x="2565913" y="761002"/>
                    <a:pt x="2567134" y="762223"/>
                    <a:pt x="2567134" y="762223"/>
                  </a:cubicBezTo>
                  <a:cubicBezTo>
                    <a:pt x="2568354" y="762223"/>
                    <a:pt x="2569575" y="763444"/>
                    <a:pt x="2570796" y="765885"/>
                  </a:cubicBezTo>
                  <a:cubicBezTo>
                    <a:pt x="2570796" y="767106"/>
                    <a:pt x="2574458" y="769547"/>
                    <a:pt x="2574458" y="770768"/>
                  </a:cubicBezTo>
                  <a:cubicBezTo>
                    <a:pt x="2574458" y="771989"/>
                    <a:pt x="2575679" y="773209"/>
                    <a:pt x="2575679" y="774430"/>
                  </a:cubicBezTo>
                  <a:cubicBezTo>
                    <a:pt x="2575679" y="776871"/>
                    <a:pt x="2575679" y="779313"/>
                    <a:pt x="2576899" y="780533"/>
                  </a:cubicBezTo>
                  <a:cubicBezTo>
                    <a:pt x="2576899" y="781754"/>
                    <a:pt x="2581782" y="782975"/>
                    <a:pt x="2581782" y="784196"/>
                  </a:cubicBezTo>
                  <a:cubicBezTo>
                    <a:pt x="2583003" y="785416"/>
                    <a:pt x="2585444" y="787858"/>
                    <a:pt x="2586665" y="789078"/>
                  </a:cubicBezTo>
                  <a:cubicBezTo>
                    <a:pt x="2587886" y="790299"/>
                    <a:pt x="2589106" y="791520"/>
                    <a:pt x="2590327" y="792740"/>
                  </a:cubicBezTo>
                  <a:cubicBezTo>
                    <a:pt x="2591548" y="793961"/>
                    <a:pt x="2591548" y="793961"/>
                    <a:pt x="2591548" y="793961"/>
                  </a:cubicBezTo>
                  <a:cubicBezTo>
                    <a:pt x="2591548" y="793961"/>
                    <a:pt x="2591548" y="793961"/>
                    <a:pt x="2590327" y="795182"/>
                  </a:cubicBezTo>
                  <a:cubicBezTo>
                    <a:pt x="2589106" y="796403"/>
                    <a:pt x="2590327" y="793961"/>
                    <a:pt x="2586665" y="795182"/>
                  </a:cubicBezTo>
                  <a:cubicBezTo>
                    <a:pt x="2585444" y="795182"/>
                    <a:pt x="2584223" y="796403"/>
                    <a:pt x="2584223" y="795182"/>
                  </a:cubicBezTo>
                  <a:cubicBezTo>
                    <a:pt x="2583003" y="795182"/>
                    <a:pt x="2583003" y="793961"/>
                    <a:pt x="2581782" y="792740"/>
                  </a:cubicBezTo>
                  <a:cubicBezTo>
                    <a:pt x="2580561" y="791520"/>
                    <a:pt x="2579341" y="790299"/>
                    <a:pt x="2576899" y="790299"/>
                  </a:cubicBezTo>
                  <a:cubicBezTo>
                    <a:pt x="2576899" y="790299"/>
                    <a:pt x="2578120" y="787858"/>
                    <a:pt x="2575679" y="789078"/>
                  </a:cubicBezTo>
                  <a:cubicBezTo>
                    <a:pt x="2575679" y="789078"/>
                    <a:pt x="2574458" y="789078"/>
                    <a:pt x="2574458" y="787858"/>
                  </a:cubicBezTo>
                  <a:cubicBezTo>
                    <a:pt x="2573237" y="785416"/>
                    <a:pt x="2572016" y="786637"/>
                    <a:pt x="2570796" y="787858"/>
                  </a:cubicBezTo>
                  <a:cubicBezTo>
                    <a:pt x="2569575" y="789078"/>
                    <a:pt x="2569575" y="789078"/>
                    <a:pt x="2567134" y="787858"/>
                  </a:cubicBezTo>
                  <a:cubicBezTo>
                    <a:pt x="2565913" y="786637"/>
                    <a:pt x="2565913" y="784196"/>
                    <a:pt x="2564692" y="785416"/>
                  </a:cubicBezTo>
                  <a:cubicBezTo>
                    <a:pt x="2564692" y="786637"/>
                    <a:pt x="2563472" y="786637"/>
                    <a:pt x="2562251" y="785416"/>
                  </a:cubicBezTo>
                  <a:cubicBezTo>
                    <a:pt x="2562251" y="785416"/>
                    <a:pt x="2562251" y="782975"/>
                    <a:pt x="2561030" y="782975"/>
                  </a:cubicBezTo>
                  <a:cubicBezTo>
                    <a:pt x="2559809" y="782975"/>
                    <a:pt x="2559809" y="781754"/>
                    <a:pt x="2558589" y="782975"/>
                  </a:cubicBezTo>
                  <a:cubicBezTo>
                    <a:pt x="2557368" y="784196"/>
                    <a:pt x="2557368" y="782975"/>
                    <a:pt x="2556147" y="781754"/>
                  </a:cubicBezTo>
                  <a:cubicBezTo>
                    <a:pt x="2554927" y="779313"/>
                    <a:pt x="2554927" y="780533"/>
                    <a:pt x="2553706" y="780533"/>
                  </a:cubicBezTo>
                  <a:cubicBezTo>
                    <a:pt x="2552485" y="780533"/>
                    <a:pt x="2553706" y="780533"/>
                    <a:pt x="2551265" y="779313"/>
                  </a:cubicBezTo>
                  <a:cubicBezTo>
                    <a:pt x="2550044" y="779313"/>
                    <a:pt x="2550044" y="778092"/>
                    <a:pt x="2550044" y="778092"/>
                  </a:cubicBezTo>
                  <a:cubicBezTo>
                    <a:pt x="2550044" y="778092"/>
                    <a:pt x="2548823" y="776871"/>
                    <a:pt x="2548823" y="776871"/>
                  </a:cubicBezTo>
                  <a:cubicBezTo>
                    <a:pt x="2547602" y="775651"/>
                    <a:pt x="2546382" y="774430"/>
                    <a:pt x="2545161" y="774430"/>
                  </a:cubicBezTo>
                  <a:cubicBezTo>
                    <a:pt x="2542720" y="774430"/>
                    <a:pt x="2542720" y="774430"/>
                    <a:pt x="2540278" y="771989"/>
                  </a:cubicBezTo>
                  <a:cubicBezTo>
                    <a:pt x="2540278" y="770768"/>
                    <a:pt x="2539058" y="771989"/>
                    <a:pt x="2539058" y="773209"/>
                  </a:cubicBezTo>
                  <a:cubicBezTo>
                    <a:pt x="2539058" y="774430"/>
                    <a:pt x="2539058" y="775651"/>
                    <a:pt x="2540278" y="775651"/>
                  </a:cubicBezTo>
                  <a:cubicBezTo>
                    <a:pt x="2540278" y="775651"/>
                    <a:pt x="2541499" y="776871"/>
                    <a:pt x="2542720" y="778092"/>
                  </a:cubicBezTo>
                  <a:cubicBezTo>
                    <a:pt x="2543940" y="778092"/>
                    <a:pt x="2546382" y="779313"/>
                    <a:pt x="2547602" y="782975"/>
                  </a:cubicBezTo>
                  <a:cubicBezTo>
                    <a:pt x="2547602" y="784196"/>
                    <a:pt x="2552485" y="786637"/>
                    <a:pt x="2552485" y="787858"/>
                  </a:cubicBezTo>
                  <a:cubicBezTo>
                    <a:pt x="2552485" y="789078"/>
                    <a:pt x="2554927" y="790299"/>
                    <a:pt x="2554927" y="792740"/>
                  </a:cubicBezTo>
                  <a:cubicBezTo>
                    <a:pt x="2554927" y="795182"/>
                    <a:pt x="2556147" y="798844"/>
                    <a:pt x="2558589" y="800065"/>
                  </a:cubicBezTo>
                  <a:cubicBezTo>
                    <a:pt x="2559809" y="801285"/>
                    <a:pt x="2565913" y="802506"/>
                    <a:pt x="2567134" y="802506"/>
                  </a:cubicBezTo>
                  <a:cubicBezTo>
                    <a:pt x="2569575" y="803727"/>
                    <a:pt x="2572016" y="804947"/>
                    <a:pt x="2575679" y="806168"/>
                  </a:cubicBezTo>
                  <a:cubicBezTo>
                    <a:pt x="2578120" y="807389"/>
                    <a:pt x="2579341" y="807389"/>
                    <a:pt x="2581782" y="808610"/>
                  </a:cubicBezTo>
                  <a:cubicBezTo>
                    <a:pt x="2584223" y="809830"/>
                    <a:pt x="2585444" y="811051"/>
                    <a:pt x="2586665" y="812272"/>
                  </a:cubicBezTo>
                  <a:cubicBezTo>
                    <a:pt x="2586665" y="812272"/>
                    <a:pt x="2586665" y="812272"/>
                    <a:pt x="2586665" y="812272"/>
                  </a:cubicBezTo>
                  <a:cubicBezTo>
                    <a:pt x="2585444" y="813492"/>
                    <a:pt x="2586665" y="811051"/>
                    <a:pt x="2583003" y="812272"/>
                  </a:cubicBezTo>
                  <a:cubicBezTo>
                    <a:pt x="2580561" y="813492"/>
                    <a:pt x="2580561" y="813492"/>
                    <a:pt x="2576899" y="809830"/>
                  </a:cubicBezTo>
                  <a:cubicBezTo>
                    <a:pt x="2575679" y="808610"/>
                    <a:pt x="2573237" y="807389"/>
                    <a:pt x="2570796" y="807389"/>
                  </a:cubicBezTo>
                  <a:cubicBezTo>
                    <a:pt x="2570796" y="807389"/>
                    <a:pt x="2572016" y="804947"/>
                    <a:pt x="2569575" y="806168"/>
                  </a:cubicBezTo>
                  <a:cubicBezTo>
                    <a:pt x="2569575" y="806168"/>
                    <a:pt x="2568354" y="806168"/>
                    <a:pt x="2567134" y="804947"/>
                  </a:cubicBezTo>
                  <a:cubicBezTo>
                    <a:pt x="2565913" y="802506"/>
                    <a:pt x="2564692" y="803727"/>
                    <a:pt x="2563472" y="804947"/>
                  </a:cubicBezTo>
                  <a:cubicBezTo>
                    <a:pt x="2562251" y="806168"/>
                    <a:pt x="2562251" y="807389"/>
                    <a:pt x="2559809" y="804947"/>
                  </a:cubicBezTo>
                  <a:cubicBezTo>
                    <a:pt x="2558589" y="803727"/>
                    <a:pt x="2556147" y="801285"/>
                    <a:pt x="2556147" y="803727"/>
                  </a:cubicBezTo>
                  <a:cubicBezTo>
                    <a:pt x="2556147" y="804947"/>
                    <a:pt x="2554927" y="804947"/>
                    <a:pt x="2554927" y="804947"/>
                  </a:cubicBezTo>
                  <a:cubicBezTo>
                    <a:pt x="2553706" y="804947"/>
                    <a:pt x="2553706" y="802506"/>
                    <a:pt x="2551265" y="802506"/>
                  </a:cubicBezTo>
                  <a:cubicBezTo>
                    <a:pt x="2550044" y="802506"/>
                    <a:pt x="2548823" y="802506"/>
                    <a:pt x="2548823" y="802506"/>
                  </a:cubicBezTo>
                  <a:cubicBezTo>
                    <a:pt x="2547602" y="803727"/>
                    <a:pt x="2547602" y="802506"/>
                    <a:pt x="2546382" y="801285"/>
                  </a:cubicBezTo>
                  <a:cubicBezTo>
                    <a:pt x="2543940" y="798844"/>
                    <a:pt x="2545161" y="800065"/>
                    <a:pt x="2543940" y="800065"/>
                  </a:cubicBezTo>
                  <a:cubicBezTo>
                    <a:pt x="2542720" y="800065"/>
                    <a:pt x="2543940" y="800065"/>
                    <a:pt x="2541499" y="800065"/>
                  </a:cubicBezTo>
                  <a:cubicBezTo>
                    <a:pt x="2540278" y="800065"/>
                    <a:pt x="2539058" y="798844"/>
                    <a:pt x="2539058" y="798844"/>
                  </a:cubicBezTo>
                  <a:cubicBezTo>
                    <a:pt x="2537837" y="798844"/>
                    <a:pt x="2537837" y="797623"/>
                    <a:pt x="2537837" y="797623"/>
                  </a:cubicBezTo>
                  <a:cubicBezTo>
                    <a:pt x="2535395" y="797623"/>
                    <a:pt x="2534175" y="796403"/>
                    <a:pt x="2532954" y="796403"/>
                  </a:cubicBezTo>
                  <a:cubicBezTo>
                    <a:pt x="2530513" y="797623"/>
                    <a:pt x="2530513" y="797623"/>
                    <a:pt x="2526851" y="796403"/>
                  </a:cubicBezTo>
                  <a:cubicBezTo>
                    <a:pt x="2525630" y="796403"/>
                    <a:pt x="2526851" y="796403"/>
                    <a:pt x="2526851" y="798844"/>
                  </a:cubicBezTo>
                  <a:cubicBezTo>
                    <a:pt x="2528071" y="800065"/>
                    <a:pt x="2528071" y="801285"/>
                    <a:pt x="2529292" y="800065"/>
                  </a:cubicBezTo>
                  <a:cubicBezTo>
                    <a:pt x="2529292" y="800065"/>
                    <a:pt x="2531733" y="801285"/>
                    <a:pt x="2532954" y="801285"/>
                  </a:cubicBezTo>
                  <a:cubicBezTo>
                    <a:pt x="2534175" y="801285"/>
                    <a:pt x="2537837" y="801285"/>
                    <a:pt x="2540278" y="803727"/>
                  </a:cubicBezTo>
                  <a:cubicBezTo>
                    <a:pt x="2541499" y="804947"/>
                    <a:pt x="2547602" y="806168"/>
                    <a:pt x="2547602" y="807389"/>
                  </a:cubicBezTo>
                  <a:cubicBezTo>
                    <a:pt x="2548823" y="808610"/>
                    <a:pt x="2551265" y="809830"/>
                    <a:pt x="2552485" y="811051"/>
                  </a:cubicBezTo>
                  <a:cubicBezTo>
                    <a:pt x="2553706" y="813492"/>
                    <a:pt x="2556147" y="815934"/>
                    <a:pt x="2558589" y="817154"/>
                  </a:cubicBezTo>
                  <a:cubicBezTo>
                    <a:pt x="2559809" y="817154"/>
                    <a:pt x="2565913" y="818375"/>
                    <a:pt x="2567134" y="818375"/>
                  </a:cubicBezTo>
                  <a:cubicBezTo>
                    <a:pt x="2569575" y="819596"/>
                    <a:pt x="2573237" y="820817"/>
                    <a:pt x="2575679" y="822037"/>
                  </a:cubicBezTo>
                  <a:cubicBezTo>
                    <a:pt x="2578120" y="823258"/>
                    <a:pt x="2579341" y="823258"/>
                    <a:pt x="2581782" y="824479"/>
                  </a:cubicBezTo>
                  <a:cubicBezTo>
                    <a:pt x="2584223" y="825699"/>
                    <a:pt x="2585444" y="826920"/>
                    <a:pt x="2587886" y="828141"/>
                  </a:cubicBezTo>
                  <a:cubicBezTo>
                    <a:pt x="2586665" y="828141"/>
                    <a:pt x="2586665" y="829361"/>
                    <a:pt x="2586665" y="830582"/>
                  </a:cubicBezTo>
                  <a:cubicBezTo>
                    <a:pt x="2585444" y="831803"/>
                    <a:pt x="2586665" y="829361"/>
                    <a:pt x="2583003" y="830582"/>
                  </a:cubicBezTo>
                  <a:cubicBezTo>
                    <a:pt x="2580561" y="831803"/>
                    <a:pt x="2580561" y="833024"/>
                    <a:pt x="2576899" y="829361"/>
                  </a:cubicBezTo>
                  <a:cubicBezTo>
                    <a:pt x="2575679" y="828141"/>
                    <a:pt x="2573237" y="826920"/>
                    <a:pt x="2570796" y="828141"/>
                  </a:cubicBezTo>
                  <a:cubicBezTo>
                    <a:pt x="2570796" y="828141"/>
                    <a:pt x="2572016" y="825699"/>
                    <a:pt x="2569575" y="826920"/>
                  </a:cubicBezTo>
                  <a:cubicBezTo>
                    <a:pt x="2569575" y="826920"/>
                    <a:pt x="2568354" y="826920"/>
                    <a:pt x="2568354" y="825699"/>
                  </a:cubicBezTo>
                  <a:cubicBezTo>
                    <a:pt x="2567134" y="823258"/>
                    <a:pt x="2565913" y="824479"/>
                    <a:pt x="2564692" y="825699"/>
                  </a:cubicBezTo>
                  <a:cubicBezTo>
                    <a:pt x="2563472" y="826920"/>
                    <a:pt x="2563472" y="828141"/>
                    <a:pt x="2561030" y="825699"/>
                  </a:cubicBezTo>
                  <a:cubicBezTo>
                    <a:pt x="2559809" y="824479"/>
                    <a:pt x="2557368" y="822037"/>
                    <a:pt x="2557368" y="824479"/>
                  </a:cubicBezTo>
                  <a:cubicBezTo>
                    <a:pt x="2557368" y="825699"/>
                    <a:pt x="2556147" y="825699"/>
                    <a:pt x="2556147" y="825699"/>
                  </a:cubicBezTo>
                  <a:cubicBezTo>
                    <a:pt x="2554927" y="825699"/>
                    <a:pt x="2554927" y="823258"/>
                    <a:pt x="2552485" y="823258"/>
                  </a:cubicBezTo>
                  <a:cubicBezTo>
                    <a:pt x="2551265" y="823258"/>
                    <a:pt x="2550044" y="823258"/>
                    <a:pt x="2550044" y="823258"/>
                  </a:cubicBezTo>
                  <a:cubicBezTo>
                    <a:pt x="2550044" y="824479"/>
                    <a:pt x="2548823" y="823258"/>
                    <a:pt x="2546382" y="822037"/>
                  </a:cubicBezTo>
                  <a:cubicBezTo>
                    <a:pt x="2543940" y="819596"/>
                    <a:pt x="2545161" y="820817"/>
                    <a:pt x="2542720" y="820817"/>
                  </a:cubicBezTo>
                  <a:cubicBezTo>
                    <a:pt x="2541499" y="820817"/>
                    <a:pt x="2542720" y="820817"/>
                    <a:pt x="2540278" y="820817"/>
                  </a:cubicBezTo>
                  <a:cubicBezTo>
                    <a:pt x="2539058" y="820817"/>
                    <a:pt x="2537837" y="819596"/>
                    <a:pt x="2537837" y="819596"/>
                  </a:cubicBezTo>
                  <a:cubicBezTo>
                    <a:pt x="2536616" y="819596"/>
                    <a:pt x="2536616" y="818375"/>
                    <a:pt x="2535395" y="818375"/>
                  </a:cubicBezTo>
                  <a:cubicBezTo>
                    <a:pt x="2534175" y="818375"/>
                    <a:pt x="2532954" y="818375"/>
                    <a:pt x="2531733" y="818375"/>
                  </a:cubicBezTo>
                  <a:cubicBezTo>
                    <a:pt x="2531733" y="818375"/>
                    <a:pt x="2531733" y="818375"/>
                    <a:pt x="2531733" y="818375"/>
                  </a:cubicBezTo>
                  <a:cubicBezTo>
                    <a:pt x="2529292" y="817154"/>
                    <a:pt x="2529292" y="814713"/>
                    <a:pt x="2528071" y="814713"/>
                  </a:cubicBezTo>
                  <a:cubicBezTo>
                    <a:pt x="2526851" y="814713"/>
                    <a:pt x="2525630" y="814713"/>
                    <a:pt x="2525630" y="813492"/>
                  </a:cubicBezTo>
                  <a:cubicBezTo>
                    <a:pt x="2525630" y="812272"/>
                    <a:pt x="2525630" y="811051"/>
                    <a:pt x="2525630" y="808610"/>
                  </a:cubicBezTo>
                  <a:cubicBezTo>
                    <a:pt x="2525630" y="807389"/>
                    <a:pt x="2524409" y="808610"/>
                    <a:pt x="2523188" y="811051"/>
                  </a:cubicBezTo>
                  <a:cubicBezTo>
                    <a:pt x="2521968" y="813492"/>
                    <a:pt x="2521968" y="814713"/>
                    <a:pt x="2523188" y="814713"/>
                  </a:cubicBezTo>
                  <a:cubicBezTo>
                    <a:pt x="2523188" y="814713"/>
                    <a:pt x="2524409" y="817154"/>
                    <a:pt x="2525630" y="818375"/>
                  </a:cubicBezTo>
                  <a:cubicBezTo>
                    <a:pt x="2525630" y="818375"/>
                    <a:pt x="2526851" y="819596"/>
                    <a:pt x="2528071" y="820817"/>
                  </a:cubicBezTo>
                  <a:cubicBezTo>
                    <a:pt x="2528071" y="820817"/>
                    <a:pt x="2526851" y="820817"/>
                    <a:pt x="2526851" y="820817"/>
                  </a:cubicBezTo>
                  <a:cubicBezTo>
                    <a:pt x="2525630" y="820817"/>
                    <a:pt x="2526851" y="822037"/>
                    <a:pt x="2528071" y="822037"/>
                  </a:cubicBezTo>
                  <a:cubicBezTo>
                    <a:pt x="2529292" y="823258"/>
                    <a:pt x="2530513" y="823258"/>
                    <a:pt x="2530513" y="823258"/>
                  </a:cubicBezTo>
                  <a:cubicBezTo>
                    <a:pt x="2530513" y="823258"/>
                    <a:pt x="2530513" y="823258"/>
                    <a:pt x="2530513" y="823258"/>
                  </a:cubicBezTo>
                  <a:cubicBezTo>
                    <a:pt x="2531733" y="824479"/>
                    <a:pt x="2531733" y="824479"/>
                    <a:pt x="2531733" y="825699"/>
                  </a:cubicBezTo>
                  <a:cubicBezTo>
                    <a:pt x="2531733" y="826920"/>
                    <a:pt x="2534175" y="828141"/>
                    <a:pt x="2535395" y="829361"/>
                  </a:cubicBezTo>
                  <a:cubicBezTo>
                    <a:pt x="2536616" y="830582"/>
                    <a:pt x="2539058" y="830582"/>
                    <a:pt x="2539058" y="831803"/>
                  </a:cubicBezTo>
                  <a:cubicBezTo>
                    <a:pt x="2540278" y="833024"/>
                    <a:pt x="2542720" y="834244"/>
                    <a:pt x="2543940" y="836686"/>
                  </a:cubicBezTo>
                  <a:cubicBezTo>
                    <a:pt x="2545161" y="839127"/>
                    <a:pt x="2547602" y="842789"/>
                    <a:pt x="2550044" y="844010"/>
                  </a:cubicBezTo>
                  <a:cubicBezTo>
                    <a:pt x="2551265" y="845231"/>
                    <a:pt x="2558589" y="845231"/>
                    <a:pt x="2559809" y="846451"/>
                  </a:cubicBezTo>
                  <a:cubicBezTo>
                    <a:pt x="2563472" y="847672"/>
                    <a:pt x="2567134" y="848893"/>
                    <a:pt x="2569575" y="850113"/>
                  </a:cubicBezTo>
                  <a:cubicBezTo>
                    <a:pt x="2572016" y="851334"/>
                    <a:pt x="2574458" y="851334"/>
                    <a:pt x="2576899" y="852555"/>
                  </a:cubicBezTo>
                  <a:cubicBezTo>
                    <a:pt x="2581782" y="854996"/>
                    <a:pt x="2583003" y="856217"/>
                    <a:pt x="2586665" y="857438"/>
                  </a:cubicBezTo>
                  <a:cubicBezTo>
                    <a:pt x="2586665" y="857438"/>
                    <a:pt x="2585444" y="858658"/>
                    <a:pt x="2585444" y="858658"/>
                  </a:cubicBezTo>
                  <a:cubicBezTo>
                    <a:pt x="2584223" y="859879"/>
                    <a:pt x="2585444" y="857438"/>
                    <a:pt x="2581782" y="858658"/>
                  </a:cubicBezTo>
                  <a:cubicBezTo>
                    <a:pt x="2579341" y="859879"/>
                    <a:pt x="2579341" y="861100"/>
                    <a:pt x="2575679" y="856217"/>
                  </a:cubicBezTo>
                  <a:cubicBezTo>
                    <a:pt x="2574458" y="854996"/>
                    <a:pt x="2572016" y="853775"/>
                    <a:pt x="2569575" y="854996"/>
                  </a:cubicBezTo>
                  <a:cubicBezTo>
                    <a:pt x="2569575" y="854996"/>
                    <a:pt x="2570796" y="852555"/>
                    <a:pt x="2568354" y="853775"/>
                  </a:cubicBezTo>
                  <a:cubicBezTo>
                    <a:pt x="2568354" y="853775"/>
                    <a:pt x="2567134" y="853775"/>
                    <a:pt x="2565913" y="852555"/>
                  </a:cubicBezTo>
                  <a:cubicBezTo>
                    <a:pt x="2563472" y="850113"/>
                    <a:pt x="2563472" y="851334"/>
                    <a:pt x="2562251" y="852555"/>
                  </a:cubicBezTo>
                  <a:cubicBezTo>
                    <a:pt x="2561030" y="853775"/>
                    <a:pt x="2561030" y="854996"/>
                    <a:pt x="2558589" y="852555"/>
                  </a:cubicBezTo>
                  <a:cubicBezTo>
                    <a:pt x="2557368" y="851334"/>
                    <a:pt x="2554927" y="848893"/>
                    <a:pt x="2554927" y="851334"/>
                  </a:cubicBezTo>
                  <a:cubicBezTo>
                    <a:pt x="2554927" y="852555"/>
                    <a:pt x="2553706" y="852555"/>
                    <a:pt x="2553706" y="852555"/>
                  </a:cubicBezTo>
                  <a:cubicBezTo>
                    <a:pt x="2552485" y="852555"/>
                    <a:pt x="2552485" y="850113"/>
                    <a:pt x="2550044" y="850113"/>
                  </a:cubicBezTo>
                  <a:cubicBezTo>
                    <a:pt x="2548823" y="850113"/>
                    <a:pt x="2547602" y="850113"/>
                    <a:pt x="2547602" y="850113"/>
                  </a:cubicBezTo>
                  <a:cubicBezTo>
                    <a:pt x="2547602" y="851334"/>
                    <a:pt x="2546382" y="850113"/>
                    <a:pt x="2545161" y="848893"/>
                  </a:cubicBezTo>
                  <a:cubicBezTo>
                    <a:pt x="2542720" y="846451"/>
                    <a:pt x="2543940" y="847672"/>
                    <a:pt x="2542720" y="847672"/>
                  </a:cubicBezTo>
                  <a:cubicBezTo>
                    <a:pt x="2541499" y="847672"/>
                    <a:pt x="2542720" y="847672"/>
                    <a:pt x="2540278" y="847672"/>
                  </a:cubicBezTo>
                  <a:cubicBezTo>
                    <a:pt x="2539058" y="847672"/>
                    <a:pt x="2539058" y="846451"/>
                    <a:pt x="2537837" y="846451"/>
                  </a:cubicBezTo>
                  <a:cubicBezTo>
                    <a:pt x="2536616" y="846451"/>
                    <a:pt x="2536616" y="845231"/>
                    <a:pt x="2536616" y="845231"/>
                  </a:cubicBezTo>
                  <a:cubicBezTo>
                    <a:pt x="2534175" y="845231"/>
                    <a:pt x="2532954" y="842789"/>
                    <a:pt x="2531733" y="842789"/>
                  </a:cubicBezTo>
                  <a:cubicBezTo>
                    <a:pt x="2529292" y="844010"/>
                    <a:pt x="2529292" y="842789"/>
                    <a:pt x="2526851" y="839127"/>
                  </a:cubicBezTo>
                  <a:cubicBezTo>
                    <a:pt x="2526851" y="837906"/>
                    <a:pt x="2525630" y="839127"/>
                    <a:pt x="2525630" y="841568"/>
                  </a:cubicBezTo>
                  <a:cubicBezTo>
                    <a:pt x="2525630" y="842789"/>
                    <a:pt x="2526851" y="844010"/>
                    <a:pt x="2526851" y="844010"/>
                  </a:cubicBezTo>
                  <a:cubicBezTo>
                    <a:pt x="2526851" y="844010"/>
                    <a:pt x="2529292" y="846451"/>
                    <a:pt x="2529292" y="846451"/>
                  </a:cubicBezTo>
                  <a:cubicBezTo>
                    <a:pt x="2529292" y="846451"/>
                    <a:pt x="2530513" y="846451"/>
                    <a:pt x="2531733" y="847672"/>
                  </a:cubicBezTo>
                  <a:cubicBezTo>
                    <a:pt x="2532954" y="848893"/>
                    <a:pt x="2534175" y="848893"/>
                    <a:pt x="2535395" y="850113"/>
                  </a:cubicBezTo>
                  <a:cubicBezTo>
                    <a:pt x="2536616" y="851334"/>
                    <a:pt x="2537837" y="851334"/>
                    <a:pt x="2539058" y="851334"/>
                  </a:cubicBezTo>
                  <a:cubicBezTo>
                    <a:pt x="2540278" y="851334"/>
                    <a:pt x="2542720" y="852555"/>
                    <a:pt x="2542720" y="852555"/>
                  </a:cubicBezTo>
                  <a:cubicBezTo>
                    <a:pt x="2543940" y="853775"/>
                    <a:pt x="2546382" y="853775"/>
                    <a:pt x="2547602" y="856217"/>
                  </a:cubicBezTo>
                  <a:cubicBezTo>
                    <a:pt x="2547602" y="856217"/>
                    <a:pt x="2548823" y="857438"/>
                    <a:pt x="2548823" y="858658"/>
                  </a:cubicBezTo>
                  <a:cubicBezTo>
                    <a:pt x="2548823" y="859879"/>
                    <a:pt x="2547602" y="859879"/>
                    <a:pt x="2547602" y="859879"/>
                  </a:cubicBezTo>
                  <a:cubicBezTo>
                    <a:pt x="2546382" y="859879"/>
                    <a:pt x="2546382" y="857438"/>
                    <a:pt x="2543940" y="857438"/>
                  </a:cubicBezTo>
                  <a:cubicBezTo>
                    <a:pt x="2542720" y="857438"/>
                    <a:pt x="2541499" y="857438"/>
                    <a:pt x="2541499" y="857438"/>
                  </a:cubicBezTo>
                  <a:cubicBezTo>
                    <a:pt x="2540278" y="858658"/>
                    <a:pt x="2539058" y="857438"/>
                    <a:pt x="2537837" y="856217"/>
                  </a:cubicBezTo>
                  <a:cubicBezTo>
                    <a:pt x="2535395" y="853775"/>
                    <a:pt x="2536616" y="854996"/>
                    <a:pt x="2534175" y="854996"/>
                  </a:cubicBezTo>
                  <a:cubicBezTo>
                    <a:pt x="2532954" y="854996"/>
                    <a:pt x="2534175" y="854996"/>
                    <a:pt x="2531733" y="854996"/>
                  </a:cubicBezTo>
                  <a:cubicBezTo>
                    <a:pt x="2530513" y="854996"/>
                    <a:pt x="2529292" y="853775"/>
                    <a:pt x="2529292" y="853775"/>
                  </a:cubicBezTo>
                  <a:cubicBezTo>
                    <a:pt x="2528071" y="853775"/>
                    <a:pt x="2528071" y="852555"/>
                    <a:pt x="2528071" y="852555"/>
                  </a:cubicBezTo>
                  <a:cubicBezTo>
                    <a:pt x="2525630" y="852555"/>
                    <a:pt x="2524409" y="850113"/>
                    <a:pt x="2523188" y="851334"/>
                  </a:cubicBezTo>
                  <a:cubicBezTo>
                    <a:pt x="2520747" y="852555"/>
                    <a:pt x="2520747" y="852555"/>
                    <a:pt x="2517085" y="850113"/>
                  </a:cubicBezTo>
                  <a:cubicBezTo>
                    <a:pt x="2515864" y="850113"/>
                    <a:pt x="2515864" y="850113"/>
                    <a:pt x="2517085" y="852555"/>
                  </a:cubicBezTo>
                  <a:cubicBezTo>
                    <a:pt x="2518306" y="853775"/>
                    <a:pt x="2518306" y="854996"/>
                    <a:pt x="2519526" y="853775"/>
                  </a:cubicBezTo>
                  <a:cubicBezTo>
                    <a:pt x="2519526" y="853775"/>
                    <a:pt x="2521968" y="854996"/>
                    <a:pt x="2523188" y="854996"/>
                  </a:cubicBezTo>
                  <a:cubicBezTo>
                    <a:pt x="2524409" y="854996"/>
                    <a:pt x="2528071" y="854996"/>
                    <a:pt x="2530513" y="858658"/>
                  </a:cubicBezTo>
                  <a:cubicBezTo>
                    <a:pt x="2531733" y="859879"/>
                    <a:pt x="2537837" y="861100"/>
                    <a:pt x="2539058" y="862320"/>
                  </a:cubicBezTo>
                  <a:cubicBezTo>
                    <a:pt x="2540278" y="863541"/>
                    <a:pt x="2542720" y="864762"/>
                    <a:pt x="2543940" y="865982"/>
                  </a:cubicBezTo>
                  <a:cubicBezTo>
                    <a:pt x="2545161" y="868424"/>
                    <a:pt x="2547602" y="870865"/>
                    <a:pt x="2550044" y="873307"/>
                  </a:cubicBezTo>
                  <a:cubicBezTo>
                    <a:pt x="2550044" y="873307"/>
                    <a:pt x="2551265" y="873307"/>
                    <a:pt x="2552485" y="873307"/>
                  </a:cubicBezTo>
                  <a:cubicBezTo>
                    <a:pt x="2552485" y="873307"/>
                    <a:pt x="2552485" y="873307"/>
                    <a:pt x="2552485" y="873307"/>
                  </a:cubicBezTo>
                  <a:cubicBezTo>
                    <a:pt x="2551265" y="874527"/>
                    <a:pt x="2551265" y="875748"/>
                    <a:pt x="2548823" y="873307"/>
                  </a:cubicBezTo>
                  <a:cubicBezTo>
                    <a:pt x="2547602" y="872086"/>
                    <a:pt x="2545161" y="869645"/>
                    <a:pt x="2545161" y="872086"/>
                  </a:cubicBezTo>
                  <a:cubicBezTo>
                    <a:pt x="2545161" y="873307"/>
                    <a:pt x="2543940" y="873307"/>
                    <a:pt x="2543940" y="873307"/>
                  </a:cubicBezTo>
                  <a:cubicBezTo>
                    <a:pt x="2542720" y="873307"/>
                    <a:pt x="2542720" y="870865"/>
                    <a:pt x="2540278" y="870865"/>
                  </a:cubicBezTo>
                  <a:cubicBezTo>
                    <a:pt x="2539058" y="870865"/>
                    <a:pt x="2537837" y="870865"/>
                    <a:pt x="2537837" y="870865"/>
                  </a:cubicBezTo>
                  <a:cubicBezTo>
                    <a:pt x="2536616" y="872086"/>
                    <a:pt x="2535395" y="870865"/>
                    <a:pt x="2534175" y="869645"/>
                  </a:cubicBezTo>
                  <a:cubicBezTo>
                    <a:pt x="2531733" y="867203"/>
                    <a:pt x="2532954" y="868424"/>
                    <a:pt x="2531733" y="868424"/>
                  </a:cubicBezTo>
                  <a:cubicBezTo>
                    <a:pt x="2530513" y="868424"/>
                    <a:pt x="2531733" y="868424"/>
                    <a:pt x="2529292" y="868424"/>
                  </a:cubicBezTo>
                  <a:cubicBezTo>
                    <a:pt x="2528071" y="868424"/>
                    <a:pt x="2528071" y="867203"/>
                    <a:pt x="2526851" y="867203"/>
                  </a:cubicBezTo>
                  <a:cubicBezTo>
                    <a:pt x="2525630" y="867203"/>
                    <a:pt x="2525630" y="865982"/>
                    <a:pt x="2525630" y="865982"/>
                  </a:cubicBezTo>
                  <a:cubicBezTo>
                    <a:pt x="2523188" y="865982"/>
                    <a:pt x="2521968" y="863541"/>
                    <a:pt x="2520747" y="863541"/>
                  </a:cubicBezTo>
                  <a:cubicBezTo>
                    <a:pt x="2518306" y="864762"/>
                    <a:pt x="2518306" y="863541"/>
                    <a:pt x="2514644" y="861100"/>
                  </a:cubicBezTo>
                  <a:cubicBezTo>
                    <a:pt x="2513423" y="859879"/>
                    <a:pt x="2513423" y="861100"/>
                    <a:pt x="2514644" y="863541"/>
                  </a:cubicBezTo>
                  <a:cubicBezTo>
                    <a:pt x="2514644" y="864762"/>
                    <a:pt x="2515864" y="865982"/>
                    <a:pt x="2515864" y="865982"/>
                  </a:cubicBezTo>
                  <a:cubicBezTo>
                    <a:pt x="2515864" y="865982"/>
                    <a:pt x="2518306" y="867203"/>
                    <a:pt x="2519526" y="868424"/>
                  </a:cubicBezTo>
                  <a:cubicBezTo>
                    <a:pt x="2520747" y="868424"/>
                    <a:pt x="2524409" y="869645"/>
                    <a:pt x="2526851" y="873307"/>
                  </a:cubicBezTo>
                  <a:cubicBezTo>
                    <a:pt x="2526851" y="874527"/>
                    <a:pt x="2529292" y="874527"/>
                    <a:pt x="2530513" y="875748"/>
                  </a:cubicBezTo>
                  <a:cubicBezTo>
                    <a:pt x="2531733" y="876969"/>
                    <a:pt x="2534175" y="876969"/>
                    <a:pt x="2534175" y="878189"/>
                  </a:cubicBezTo>
                  <a:cubicBezTo>
                    <a:pt x="2535395" y="879410"/>
                    <a:pt x="2537837" y="880631"/>
                    <a:pt x="2539058" y="881852"/>
                  </a:cubicBezTo>
                  <a:cubicBezTo>
                    <a:pt x="2539058" y="883072"/>
                    <a:pt x="2540278" y="883072"/>
                    <a:pt x="2540278" y="884293"/>
                  </a:cubicBezTo>
                  <a:cubicBezTo>
                    <a:pt x="2540278" y="884293"/>
                    <a:pt x="2539058" y="885514"/>
                    <a:pt x="2539058" y="884293"/>
                  </a:cubicBezTo>
                  <a:cubicBezTo>
                    <a:pt x="2537837" y="884293"/>
                    <a:pt x="2537837" y="881852"/>
                    <a:pt x="2535395" y="881852"/>
                  </a:cubicBezTo>
                  <a:cubicBezTo>
                    <a:pt x="2534175" y="881852"/>
                    <a:pt x="2532954" y="881852"/>
                    <a:pt x="2532954" y="883072"/>
                  </a:cubicBezTo>
                  <a:cubicBezTo>
                    <a:pt x="2532954" y="884293"/>
                    <a:pt x="2530513" y="883072"/>
                    <a:pt x="2529292" y="881852"/>
                  </a:cubicBezTo>
                  <a:cubicBezTo>
                    <a:pt x="2525630" y="879410"/>
                    <a:pt x="2526851" y="880631"/>
                    <a:pt x="2525630" y="880631"/>
                  </a:cubicBezTo>
                  <a:cubicBezTo>
                    <a:pt x="2524409" y="880631"/>
                    <a:pt x="2525630" y="880631"/>
                    <a:pt x="2523188" y="880631"/>
                  </a:cubicBezTo>
                  <a:cubicBezTo>
                    <a:pt x="2521968" y="880631"/>
                    <a:pt x="2520747" y="880631"/>
                    <a:pt x="2520747" y="880631"/>
                  </a:cubicBezTo>
                  <a:cubicBezTo>
                    <a:pt x="2519526" y="880631"/>
                    <a:pt x="2518306" y="879410"/>
                    <a:pt x="2518306" y="879410"/>
                  </a:cubicBezTo>
                  <a:cubicBezTo>
                    <a:pt x="2515864" y="879410"/>
                    <a:pt x="2513423" y="878189"/>
                    <a:pt x="2512202" y="879410"/>
                  </a:cubicBezTo>
                  <a:cubicBezTo>
                    <a:pt x="2509761" y="881852"/>
                    <a:pt x="2509761" y="880631"/>
                    <a:pt x="2506099" y="879410"/>
                  </a:cubicBezTo>
                  <a:cubicBezTo>
                    <a:pt x="2504878" y="879410"/>
                    <a:pt x="2506099" y="880631"/>
                    <a:pt x="2507319" y="881852"/>
                  </a:cubicBezTo>
                  <a:cubicBezTo>
                    <a:pt x="2508540" y="883072"/>
                    <a:pt x="2509761" y="883072"/>
                    <a:pt x="2509761" y="883072"/>
                  </a:cubicBezTo>
                  <a:cubicBezTo>
                    <a:pt x="2509761" y="883072"/>
                    <a:pt x="2512202" y="883072"/>
                    <a:pt x="2513423" y="883072"/>
                  </a:cubicBezTo>
                  <a:cubicBezTo>
                    <a:pt x="2514644" y="883072"/>
                    <a:pt x="2518306" y="881852"/>
                    <a:pt x="2521968" y="884293"/>
                  </a:cubicBezTo>
                  <a:cubicBezTo>
                    <a:pt x="2523188" y="885514"/>
                    <a:pt x="2529292" y="885514"/>
                    <a:pt x="2531733" y="886734"/>
                  </a:cubicBezTo>
                  <a:cubicBezTo>
                    <a:pt x="2532954" y="887955"/>
                    <a:pt x="2536616" y="887955"/>
                    <a:pt x="2537837" y="890396"/>
                  </a:cubicBezTo>
                  <a:cubicBezTo>
                    <a:pt x="2540278" y="892838"/>
                    <a:pt x="2542720" y="895279"/>
                    <a:pt x="2546382" y="896500"/>
                  </a:cubicBezTo>
                  <a:cubicBezTo>
                    <a:pt x="2547602" y="896500"/>
                    <a:pt x="2554927" y="896500"/>
                    <a:pt x="2556147" y="896500"/>
                  </a:cubicBezTo>
                  <a:cubicBezTo>
                    <a:pt x="2559809" y="897721"/>
                    <a:pt x="2563472" y="897721"/>
                    <a:pt x="2567134" y="898941"/>
                  </a:cubicBezTo>
                  <a:cubicBezTo>
                    <a:pt x="2569575" y="900162"/>
                    <a:pt x="2572016" y="900162"/>
                    <a:pt x="2574458" y="901383"/>
                  </a:cubicBezTo>
                  <a:cubicBezTo>
                    <a:pt x="2581782" y="903824"/>
                    <a:pt x="2580561" y="906266"/>
                    <a:pt x="2587886" y="906266"/>
                  </a:cubicBezTo>
                  <a:cubicBezTo>
                    <a:pt x="2587886" y="906266"/>
                    <a:pt x="2589106" y="906266"/>
                    <a:pt x="2589106" y="906266"/>
                  </a:cubicBezTo>
                  <a:cubicBezTo>
                    <a:pt x="2589106" y="906266"/>
                    <a:pt x="2589106" y="906266"/>
                    <a:pt x="2589106" y="907486"/>
                  </a:cubicBezTo>
                  <a:cubicBezTo>
                    <a:pt x="2587886" y="908707"/>
                    <a:pt x="2585444" y="902603"/>
                    <a:pt x="2585444" y="908707"/>
                  </a:cubicBezTo>
                  <a:cubicBezTo>
                    <a:pt x="2585444" y="909928"/>
                    <a:pt x="2584223" y="908707"/>
                    <a:pt x="2584223" y="907486"/>
                  </a:cubicBezTo>
                  <a:cubicBezTo>
                    <a:pt x="2581782" y="903824"/>
                    <a:pt x="2580561" y="906266"/>
                    <a:pt x="2579341" y="908707"/>
                  </a:cubicBezTo>
                  <a:cubicBezTo>
                    <a:pt x="2578120" y="911148"/>
                    <a:pt x="2579341" y="907486"/>
                    <a:pt x="2574458" y="909928"/>
                  </a:cubicBezTo>
                  <a:cubicBezTo>
                    <a:pt x="2572016" y="911148"/>
                    <a:pt x="2572016" y="912369"/>
                    <a:pt x="2565913" y="908707"/>
                  </a:cubicBezTo>
                  <a:cubicBezTo>
                    <a:pt x="2563472" y="907486"/>
                    <a:pt x="2559809" y="906266"/>
                    <a:pt x="2557368" y="908707"/>
                  </a:cubicBezTo>
                  <a:cubicBezTo>
                    <a:pt x="2557368" y="908707"/>
                    <a:pt x="2557368" y="905045"/>
                    <a:pt x="2554927" y="907486"/>
                  </a:cubicBezTo>
                  <a:cubicBezTo>
                    <a:pt x="2554927" y="907486"/>
                    <a:pt x="2553706" y="907486"/>
                    <a:pt x="2552485" y="906266"/>
                  </a:cubicBezTo>
                  <a:cubicBezTo>
                    <a:pt x="2548823" y="903824"/>
                    <a:pt x="2548823" y="906266"/>
                    <a:pt x="2548823" y="907486"/>
                  </a:cubicBezTo>
                  <a:cubicBezTo>
                    <a:pt x="2547602" y="908707"/>
                    <a:pt x="2547602" y="909928"/>
                    <a:pt x="2545161" y="908707"/>
                  </a:cubicBezTo>
                  <a:cubicBezTo>
                    <a:pt x="2542720" y="907486"/>
                    <a:pt x="2540278" y="905045"/>
                    <a:pt x="2540278" y="907486"/>
                  </a:cubicBezTo>
                  <a:cubicBezTo>
                    <a:pt x="2540278" y="908707"/>
                    <a:pt x="2540278" y="909928"/>
                    <a:pt x="2539058" y="908707"/>
                  </a:cubicBezTo>
                  <a:cubicBezTo>
                    <a:pt x="2537837" y="908707"/>
                    <a:pt x="2536616" y="905045"/>
                    <a:pt x="2534175" y="906266"/>
                  </a:cubicBezTo>
                  <a:cubicBezTo>
                    <a:pt x="2532954" y="906266"/>
                    <a:pt x="2531733" y="906266"/>
                    <a:pt x="2531733" y="907486"/>
                  </a:cubicBezTo>
                  <a:cubicBezTo>
                    <a:pt x="2531733" y="908707"/>
                    <a:pt x="2529292" y="907486"/>
                    <a:pt x="2528071" y="906266"/>
                  </a:cubicBezTo>
                  <a:cubicBezTo>
                    <a:pt x="2524409" y="903824"/>
                    <a:pt x="2525630" y="905045"/>
                    <a:pt x="2524409" y="906266"/>
                  </a:cubicBezTo>
                  <a:cubicBezTo>
                    <a:pt x="2523188" y="906266"/>
                    <a:pt x="2524409" y="906266"/>
                    <a:pt x="2521968" y="906266"/>
                  </a:cubicBezTo>
                  <a:cubicBezTo>
                    <a:pt x="2520747" y="906266"/>
                    <a:pt x="2519526" y="906266"/>
                    <a:pt x="2518306" y="906266"/>
                  </a:cubicBezTo>
                  <a:cubicBezTo>
                    <a:pt x="2517085" y="906266"/>
                    <a:pt x="2515864" y="905045"/>
                    <a:pt x="2515864" y="905045"/>
                  </a:cubicBezTo>
                  <a:cubicBezTo>
                    <a:pt x="2513423" y="905045"/>
                    <a:pt x="2509761" y="903824"/>
                    <a:pt x="2508540" y="905045"/>
                  </a:cubicBezTo>
                  <a:cubicBezTo>
                    <a:pt x="2506099" y="907486"/>
                    <a:pt x="2506099" y="906266"/>
                    <a:pt x="2501216" y="905045"/>
                  </a:cubicBezTo>
                  <a:cubicBezTo>
                    <a:pt x="2499995" y="905045"/>
                    <a:pt x="2501216" y="906266"/>
                    <a:pt x="2502437" y="907486"/>
                  </a:cubicBezTo>
                  <a:cubicBezTo>
                    <a:pt x="2503657" y="908707"/>
                    <a:pt x="2504878" y="909928"/>
                    <a:pt x="2506099" y="908707"/>
                  </a:cubicBezTo>
                  <a:cubicBezTo>
                    <a:pt x="2506099" y="908707"/>
                    <a:pt x="2509761" y="909928"/>
                    <a:pt x="2510981" y="908707"/>
                  </a:cubicBezTo>
                  <a:cubicBezTo>
                    <a:pt x="2512202" y="908707"/>
                    <a:pt x="2517085" y="907486"/>
                    <a:pt x="2520747" y="911148"/>
                  </a:cubicBezTo>
                  <a:cubicBezTo>
                    <a:pt x="2523188" y="912369"/>
                    <a:pt x="2529292" y="912369"/>
                    <a:pt x="2531733" y="913590"/>
                  </a:cubicBezTo>
                  <a:cubicBezTo>
                    <a:pt x="2534175" y="914810"/>
                    <a:pt x="2536616" y="914810"/>
                    <a:pt x="2539058" y="917252"/>
                  </a:cubicBezTo>
                  <a:cubicBezTo>
                    <a:pt x="2539058" y="917252"/>
                    <a:pt x="2539058" y="917252"/>
                    <a:pt x="2540278" y="918473"/>
                  </a:cubicBezTo>
                  <a:cubicBezTo>
                    <a:pt x="2540278" y="918473"/>
                    <a:pt x="2540278" y="918473"/>
                    <a:pt x="2539058" y="918473"/>
                  </a:cubicBezTo>
                  <a:cubicBezTo>
                    <a:pt x="2537837" y="918473"/>
                    <a:pt x="2536616" y="918473"/>
                    <a:pt x="2536616" y="918473"/>
                  </a:cubicBezTo>
                  <a:cubicBezTo>
                    <a:pt x="2534175" y="918473"/>
                    <a:pt x="2531733" y="918473"/>
                    <a:pt x="2531733" y="919693"/>
                  </a:cubicBezTo>
                  <a:cubicBezTo>
                    <a:pt x="2530513" y="922135"/>
                    <a:pt x="2530513" y="920914"/>
                    <a:pt x="2526851" y="920914"/>
                  </a:cubicBezTo>
                  <a:cubicBezTo>
                    <a:pt x="2525630" y="920914"/>
                    <a:pt x="2526851" y="922135"/>
                    <a:pt x="2528071" y="922135"/>
                  </a:cubicBezTo>
                  <a:cubicBezTo>
                    <a:pt x="2529292" y="922135"/>
                    <a:pt x="2530513" y="923355"/>
                    <a:pt x="2530513" y="922135"/>
                  </a:cubicBezTo>
                  <a:cubicBezTo>
                    <a:pt x="2530513" y="922135"/>
                    <a:pt x="2532954" y="922135"/>
                    <a:pt x="2532954" y="922135"/>
                  </a:cubicBezTo>
                  <a:cubicBezTo>
                    <a:pt x="2534175" y="922135"/>
                    <a:pt x="2536616" y="920914"/>
                    <a:pt x="2540278" y="922135"/>
                  </a:cubicBezTo>
                  <a:cubicBezTo>
                    <a:pt x="2541499" y="922135"/>
                    <a:pt x="2543940" y="922135"/>
                    <a:pt x="2545161" y="923355"/>
                  </a:cubicBezTo>
                  <a:cubicBezTo>
                    <a:pt x="2546382" y="923355"/>
                    <a:pt x="2546382" y="924576"/>
                    <a:pt x="2547602" y="924576"/>
                  </a:cubicBezTo>
                  <a:cubicBezTo>
                    <a:pt x="2547602" y="924576"/>
                    <a:pt x="2547602" y="924576"/>
                    <a:pt x="2548823" y="924576"/>
                  </a:cubicBezTo>
                  <a:cubicBezTo>
                    <a:pt x="2550044" y="925797"/>
                    <a:pt x="2552485" y="925797"/>
                    <a:pt x="2553706" y="927017"/>
                  </a:cubicBezTo>
                  <a:cubicBezTo>
                    <a:pt x="2553706" y="927017"/>
                    <a:pt x="2554927" y="928238"/>
                    <a:pt x="2556147" y="929459"/>
                  </a:cubicBezTo>
                  <a:cubicBezTo>
                    <a:pt x="2556147" y="929459"/>
                    <a:pt x="2554927" y="929459"/>
                    <a:pt x="2554927" y="929459"/>
                  </a:cubicBezTo>
                  <a:cubicBezTo>
                    <a:pt x="2554927" y="929459"/>
                    <a:pt x="2553706" y="929459"/>
                    <a:pt x="2552485" y="928238"/>
                  </a:cubicBezTo>
                  <a:cubicBezTo>
                    <a:pt x="2550044" y="924576"/>
                    <a:pt x="2548823" y="927017"/>
                    <a:pt x="2547602" y="928238"/>
                  </a:cubicBezTo>
                  <a:cubicBezTo>
                    <a:pt x="2546382" y="929459"/>
                    <a:pt x="2546382" y="930680"/>
                    <a:pt x="2542720" y="929459"/>
                  </a:cubicBezTo>
                  <a:cubicBezTo>
                    <a:pt x="2540278" y="928238"/>
                    <a:pt x="2537837" y="924576"/>
                    <a:pt x="2537837" y="928238"/>
                  </a:cubicBezTo>
                  <a:cubicBezTo>
                    <a:pt x="2537837" y="929459"/>
                    <a:pt x="2536616" y="929459"/>
                    <a:pt x="2535395" y="929459"/>
                  </a:cubicBezTo>
                  <a:cubicBezTo>
                    <a:pt x="2534175" y="929459"/>
                    <a:pt x="2534175" y="925797"/>
                    <a:pt x="2530513" y="927017"/>
                  </a:cubicBezTo>
                  <a:cubicBezTo>
                    <a:pt x="2529292" y="927017"/>
                    <a:pt x="2528071" y="927017"/>
                    <a:pt x="2528071" y="928238"/>
                  </a:cubicBezTo>
                  <a:cubicBezTo>
                    <a:pt x="2528071" y="929459"/>
                    <a:pt x="2525630" y="928238"/>
                    <a:pt x="2524409" y="927017"/>
                  </a:cubicBezTo>
                  <a:cubicBezTo>
                    <a:pt x="2520747" y="924576"/>
                    <a:pt x="2521968" y="925797"/>
                    <a:pt x="2520747" y="925797"/>
                  </a:cubicBezTo>
                  <a:cubicBezTo>
                    <a:pt x="2519526" y="925797"/>
                    <a:pt x="2520747" y="925797"/>
                    <a:pt x="2518306" y="925797"/>
                  </a:cubicBezTo>
                  <a:cubicBezTo>
                    <a:pt x="2517085" y="925797"/>
                    <a:pt x="2515864" y="924576"/>
                    <a:pt x="2514644" y="924576"/>
                  </a:cubicBezTo>
                  <a:cubicBezTo>
                    <a:pt x="2513423" y="924576"/>
                    <a:pt x="2512202" y="923355"/>
                    <a:pt x="2512202" y="923355"/>
                  </a:cubicBezTo>
                  <a:cubicBezTo>
                    <a:pt x="2509761" y="923355"/>
                    <a:pt x="2506099" y="922135"/>
                    <a:pt x="2504878" y="923355"/>
                  </a:cubicBezTo>
                  <a:cubicBezTo>
                    <a:pt x="2502437" y="925797"/>
                    <a:pt x="2502437" y="924576"/>
                    <a:pt x="2497554" y="923355"/>
                  </a:cubicBezTo>
                  <a:cubicBezTo>
                    <a:pt x="2496333" y="923355"/>
                    <a:pt x="2496333" y="924576"/>
                    <a:pt x="2498774" y="925797"/>
                  </a:cubicBezTo>
                  <a:cubicBezTo>
                    <a:pt x="2499995" y="927017"/>
                    <a:pt x="2501216" y="928238"/>
                    <a:pt x="2501216" y="927017"/>
                  </a:cubicBezTo>
                  <a:cubicBezTo>
                    <a:pt x="2501216" y="927017"/>
                    <a:pt x="2503657" y="928238"/>
                    <a:pt x="2506099" y="928238"/>
                  </a:cubicBezTo>
                  <a:cubicBezTo>
                    <a:pt x="2507319" y="928238"/>
                    <a:pt x="2512202" y="928238"/>
                    <a:pt x="2515864" y="930680"/>
                  </a:cubicBezTo>
                  <a:cubicBezTo>
                    <a:pt x="2518306" y="931900"/>
                    <a:pt x="2524409" y="931900"/>
                    <a:pt x="2526851" y="934342"/>
                  </a:cubicBezTo>
                  <a:cubicBezTo>
                    <a:pt x="2528071" y="935562"/>
                    <a:pt x="2531733" y="936783"/>
                    <a:pt x="2532954" y="938004"/>
                  </a:cubicBezTo>
                  <a:cubicBezTo>
                    <a:pt x="2534175" y="939224"/>
                    <a:pt x="2536616" y="941666"/>
                    <a:pt x="2539058" y="944107"/>
                  </a:cubicBezTo>
                  <a:cubicBezTo>
                    <a:pt x="2537837" y="945328"/>
                    <a:pt x="2537837" y="946549"/>
                    <a:pt x="2535395" y="945328"/>
                  </a:cubicBezTo>
                  <a:cubicBezTo>
                    <a:pt x="2534175" y="944107"/>
                    <a:pt x="2530513" y="940445"/>
                    <a:pt x="2530513" y="944107"/>
                  </a:cubicBezTo>
                  <a:cubicBezTo>
                    <a:pt x="2530513" y="945328"/>
                    <a:pt x="2529292" y="945328"/>
                    <a:pt x="2528071" y="945328"/>
                  </a:cubicBezTo>
                  <a:cubicBezTo>
                    <a:pt x="2526851" y="945328"/>
                    <a:pt x="2526851" y="941666"/>
                    <a:pt x="2523188" y="942887"/>
                  </a:cubicBezTo>
                  <a:cubicBezTo>
                    <a:pt x="2521968" y="942887"/>
                    <a:pt x="2520747" y="942887"/>
                    <a:pt x="2520747" y="944107"/>
                  </a:cubicBezTo>
                  <a:cubicBezTo>
                    <a:pt x="2520747" y="945328"/>
                    <a:pt x="2518306" y="944107"/>
                    <a:pt x="2517085" y="942887"/>
                  </a:cubicBezTo>
                  <a:cubicBezTo>
                    <a:pt x="2513423" y="940445"/>
                    <a:pt x="2514644" y="941666"/>
                    <a:pt x="2513423" y="941666"/>
                  </a:cubicBezTo>
                  <a:cubicBezTo>
                    <a:pt x="2512202" y="941666"/>
                    <a:pt x="2513423" y="941666"/>
                    <a:pt x="2510981" y="941666"/>
                  </a:cubicBezTo>
                  <a:cubicBezTo>
                    <a:pt x="2509761" y="941666"/>
                    <a:pt x="2508540" y="940445"/>
                    <a:pt x="2507319" y="940445"/>
                  </a:cubicBezTo>
                  <a:cubicBezTo>
                    <a:pt x="2506099" y="940445"/>
                    <a:pt x="2504878" y="939224"/>
                    <a:pt x="2504878" y="939224"/>
                  </a:cubicBezTo>
                  <a:cubicBezTo>
                    <a:pt x="2502437" y="939224"/>
                    <a:pt x="2499995" y="938004"/>
                    <a:pt x="2497554" y="939224"/>
                  </a:cubicBezTo>
                  <a:cubicBezTo>
                    <a:pt x="2495112" y="941666"/>
                    <a:pt x="2495112" y="940445"/>
                    <a:pt x="2490230" y="939224"/>
                  </a:cubicBezTo>
                  <a:cubicBezTo>
                    <a:pt x="2489009" y="939224"/>
                    <a:pt x="2489009" y="939224"/>
                    <a:pt x="2490230" y="940445"/>
                  </a:cubicBezTo>
                  <a:cubicBezTo>
                    <a:pt x="2490230" y="940445"/>
                    <a:pt x="2490230" y="940445"/>
                    <a:pt x="2490230" y="940445"/>
                  </a:cubicBezTo>
                  <a:cubicBezTo>
                    <a:pt x="2487788" y="940445"/>
                    <a:pt x="2491450" y="952652"/>
                    <a:pt x="2493892" y="955094"/>
                  </a:cubicBezTo>
                  <a:cubicBezTo>
                    <a:pt x="2495112" y="957535"/>
                    <a:pt x="2499995" y="959976"/>
                    <a:pt x="2501216" y="962418"/>
                  </a:cubicBezTo>
                  <a:cubicBezTo>
                    <a:pt x="2503657" y="967301"/>
                    <a:pt x="2506099" y="973404"/>
                    <a:pt x="2510981" y="975845"/>
                  </a:cubicBezTo>
                  <a:cubicBezTo>
                    <a:pt x="2512202" y="977066"/>
                    <a:pt x="2515864" y="977066"/>
                    <a:pt x="2519526" y="978287"/>
                  </a:cubicBezTo>
                  <a:cubicBezTo>
                    <a:pt x="2523188" y="979508"/>
                    <a:pt x="2526851" y="979508"/>
                    <a:pt x="2528071" y="979508"/>
                  </a:cubicBezTo>
                  <a:cubicBezTo>
                    <a:pt x="2532954" y="980728"/>
                    <a:pt x="2537837" y="983170"/>
                    <a:pt x="2542720" y="984390"/>
                  </a:cubicBezTo>
                  <a:cubicBezTo>
                    <a:pt x="2542720" y="984390"/>
                    <a:pt x="2541499" y="984390"/>
                    <a:pt x="2541499" y="985611"/>
                  </a:cubicBezTo>
                  <a:cubicBezTo>
                    <a:pt x="2541499" y="985611"/>
                    <a:pt x="2540278" y="985611"/>
                    <a:pt x="2537837" y="984390"/>
                  </a:cubicBezTo>
                  <a:cubicBezTo>
                    <a:pt x="2534175" y="981949"/>
                    <a:pt x="2534175" y="984390"/>
                    <a:pt x="2532954" y="985611"/>
                  </a:cubicBezTo>
                  <a:cubicBezTo>
                    <a:pt x="2531733" y="986832"/>
                    <a:pt x="2532954" y="989273"/>
                    <a:pt x="2528071" y="986832"/>
                  </a:cubicBezTo>
                  <a:cubicBezTo>
                    <a:pt x="2525630" y="985611"/>
                    <a:pt x="2521968" y="983170"/>
                    <a:pt x="2521968" y="985611"/>
                  </a:cubicBezTo>
                  <a:cubicBezTo>
                    <a:pt x="2521968" y="986832"/>
                    <a:pt x="2521968" y="988053"/>
                    <a:pt x="2520747" y="988053"/>
                  </a:cubicBezTo>
                  <a:cubicBezTo>
                    <a:pt x="2519526" y="988053"/>
                    <a:pt x="2518306" y="984390"/>
                    <a:pt x="2515864" y="985611"/>
                  </a:cubicBezTo>
                  <a:cubicBezTo>
                    <a:pt x="2514644" y="985611"/>
                    <a:pt x="2513423" y="985611"/>
                    <a:pt x="2513423" y="986832"/>
                  </a:cubicBezTo>
                  <a:cubicBezTo>
                    <a:pt x="2513423" y="989273"/>
                    <a:pt x="2510981" y="988053"/>
                    <a:pt x="2508540" y="986832"/>
                  </a:cubicBezTo>
                  <a:cubicBezTo>
                    <a:pt x="2503657" y="984390"/>
                    <a:pt x="2506099" y="985611"/>
                    <a:pt x="2503657" y="986832"/>
                  </a:cubicBezTo>
                  <a:cubicBezTo>
                    <a:pt x="2502437" y="986832"/>
                    <a:pt x="2502437" y="986832"/>
                    <a:pt x="2499995" y="988053"/>
                  </a:cubicBezTo>
                  <a:cubicBezTo>
                    <a:pt x="2498774" y="988053"/>
                    <a:pt x="2497554" y="988053"/>
                    <a:pt x="2496333" y="988053"/>
                  </a:cubicBezTo>
                  <a:cubicBezTo>
                    <a:pt x="2495112" y="988053"/>
                    <a:pt x="2493892" y="986832"/>
                    <a:pt x="2493892" y="986832"/>
                  </a:cubicBezTo>
                  <a:cubicBezTo>
                    <a:pt x="2491450" y="986832"/>
                    <a:pt x="2487788" y="985611"/>
                    <a:pt x="2486567" y="988053"/>
                  </a:cubicBezTo>
                  <a:cubicBezTo>
                    <a:pt x="2484126" y="990494"/>
                    <a:pt x="2484126" y="989273"/>
                    <a:pt x="2479243" y="989273"/>
                  </a:cubicBezTo>
                  <a:cubicBezTo>
                    <a:pt x="2478023" y="989273"/>
                    <a:pt x="2479243" y="990494"/>
                    <a:pt x="2480464" y="991715"/>
                  </a:cubicBezTo>
                  <a:cubicBezTo>
                    <a:pt x="2481685" y="992935"/>
                    <a:pt x="2484126" y="994156"/>
                    <a:pt x="2484126" y="992935"/>
                  </a:cubicBezTo>
                  <a:cubicBezTo>
                    <a:pt x="2484126" y="992935"/>
                    <a:pt x="2487788" y="992935"/>
                    <a:pt x="2489009" y="992935"/>
                  </a:cubicBezTo>
                  <a:cubicBezTo>
                    <a:pt x="2490230" y="992935"/>
                    <a:pt x="2495112" y="991715"/>
                    <a:pt x="2499995" y="994156"/>
                  </a:cubicBezTo>
                  <a:cubicBezTo>
                    <a:pt x="2502437" y="995377"/>
                    <a:pt x="2509761" y="994156"/>
                    <a:pt x="2512202" y="996597"/>
                  </a:cubicBezTo>
                  <a:cubicBezTo>
                    <a:pt x="2514644" y="997818"/>
                    <a:pt x="2518306" y="997818"/>
                    <a:pt x="2520747" y="999039"/>
                  </a:cubicBezTo>
                  <a:cubicBezTo>
                    <a:pt x="2521968" y="1000260"/>
                    <a:pt x="2524409" y="1001480"/>
                    <a:pt x="2525630" y="1002701"/>
                  </a:cubicBezTo>
                  <a:cubicBezTo>
                    <a:pt x="2526851" y="1002701"/>
                    <a:pt x="2528071" y="1003922"/>
                    <a:pt x="2528071" y="1003922"/>
                  </a:cubicBezTo>
                  <a:cubicBezTo>
                    <a:pt x="2528071" y="1003922"/>
                    <a:pt x="2528071" y="1003922"/>
                    <a:pt x="2528071" y="1003922"/>
                  </a:cubicBezTo>
                  <a:cubicBezTo>
                    <a:pt x="2528071" y="1005142"/>
                    <a:pt x="2526851" y="1006363"/>
                    <a:pt x="2525630" y="1006363"/>
                  </a:cubicBezTo>
                  <a:cubicBezTo>
                    <a:pt x="2524409" y="1006363"/>
                    <a:pt x="2523188" y="1002701"/>
                    <a:pt x="2520747" y="1002701"/>
                  </a:cubicBezTo>
                  <a:cubicBezTo>
                    <a:pt x="2519526" y="1002701"/>
                    <a:pt x="2518306" y="1002701"/>
                    <a:pt x="2517085" y="1003922"/>
                  </a:cubicBezTo>
                  <a:cubicBezTo>
                    <a:pt x="2515864" y="1006363"/>
                    <a:pt x="2514644" y="1003922"/>
                    <a:pt x="2512202" y="1002701"/>
                  </a:cubicBezTo>
                  <a:cubicBezTo>
                    <a:pt x="2508540" y="999039"/>
                    <a:pt x="2509761" y="1000260"/>
                    <a:pt x="2507319" y="1001480"/>
                  </a:cubicBezTo>
                  <a:cubicBezTo>
                    <a:pt x="2506099" y="1001480"/>
                    <a:pt x="2507319" y="1001480"/>
                    <a:pt x="2503657" y="1001480"/>
                  </a:cubicBezTo>
                  <a:cubicBezTo>
                    <a:pt x="2502437" y="1001480"/>
                    <a:pt x="2501216" y="1000260"/>
                    <a:pt x="2499995" y="1000260"/>
                  </a:cubicBezTo>
                  <a:cubicBezTo>
                    <a:pt x="2498774" y="1000260"/>
                    <a:pt x="2497554" y="999039"/>
                    <a:pt x="2497554" y="999039"/>
                  </a:cubicBezTo>
                  <a:cubicBezTo>
                    <a:pt x="2493892" y="999039"/>
                    <a:pt x="2491450" y="996597"/>
                    <a:pt x="2489009" y="997818"/>
                  </a:cubicBezTo>
                  <a:cubicBezTo>
                    <a:pt x="2485347" y="1000260"/>
                    <a:pt x="2485347" y="999039"/>
                    <a:pt x="2480464" y="996597"/>
                  </a:cubicBezTo>
                  <a:cubicBezTo>
                    <a:pt x="2479243" y="995377"/>
                    <a:pt x="2479243" y="997818"/>
                    <a:pt x="2480464" y="999039"/>
                  </a:cubicBezTo>
                  <a:cubicBezTo>
                    <a:pt x="2481685" y="1000260"/>
                    <a:pt x="2482905" y="1002701"/>
                    <a:pt x="2484126" y="1001480"/>
                  </a:cubicBezTo>
                  <a:cubicBezTo>
                    <a:pt x="2485347" y="1001480"/>
                    <a:pt x="2487788" y="1002701"/>
                    <a:pt x="2489009" y="1002701"/>
                  </a:cubicBezTo>
                  <a:cubicBezTo>
                    <a:pt x="2490230" y="1002701"/>
                    <a:pt x="2496333" y="1002701"/>
                    <a:pt x="2499995" y="1007584"/>
                  </a:cubicBezTo>
                  <a:cubicBezTo>
                    <a:pt x="2501216" y="1008804"/>
                    <a:pt x="2503657" y="1008804"/>
                    <a:pt x="2506099" y="1010025"/>
                  </a:cubicBezTo>
                  <a:cubicBezTo>
                    <a:pt x="2508540" y="1010025"/>
                    <a:pt x="2510981" y="1011246"/>
                    <a:pt x="2512202" y="1012467"/>
                  </a:cubicBezTo>
                  <a:cubicBezTo>
                    <a:pt x="2513423" y="1013687"/>
                    <a:pt x="2517085" y="1014908"/>
                    <a:pt x="2519526" y="1016129"/>
                  </a:cubicBezTo>
                  <a:cubicBezTo>
                    <a:pt x="2519526" y="1016129"/>
                    <a:pt x="2518306" y="1017349"/>
                    <a:pt x="2518306" y="1017349"/>
                  </a:cubicBezTo>
                  <a:cubicBezTo>
                    <a:pt x="2518306" y="1017349"/>
                    <a:pt x="2515864" y="1017349"/>
                    <a:pt x="2513423" y="1016129"/>
                  </a:cubicBezTo>
                  <a:cubicBezTo>
                    <a:pt x="2507319" y="1012467"/>
                    <a:pt x="2508540" y="1016129"/>
                    <a:pt x="2507319" y="1018570"/>
                  </a:cubicBezTo>
                  <a:cubicBezTo>
                    <a:pt x="2506099" y="1021011"/>
                    <a:pt x="2507319" y="1023453"/>
                    <a:pt x="2501216" y="1021011"/>
                  </a:cubicBezTo>
                  <a:cubicBezTo>
                    <a:pt x="2497554" y="1019791"/>
                    <a:pt x="2491450" y="1016129"/>
                    <a:pt x="2492671" y="1021011"/>
                  </a:cubicBezTo>
                  <a:cubicBezTo>
                    <a:pt x="2492671" y="1023453"/>
                    <a:pt x="2492671" y="1023453"/>
                    <a:pt x="2490230" y="1024674"/>
                  </a:cubicBezTo>
                  <a:cubicBezTo>
                    <a:pt x="2489009" y="1024674"/>
                    <a:pt x="2485347" y="1021011"/>
                    <a:pt x="2481685" y="1022232"/>
                  </a:cubicBezTo>
                  <a:cubicBezTo>
                    <a:pt x="2480464" y="1023453"/>
                    <a:pt x="2478023" y="1022232"/>
                    <a:pt x="2478023" y="1024674"/>
                  </a:cubicBezTo>
                  <a:cubicBezTo>
                    <a:pt x="2478023" y="1027115"/>
                    <a:pt x="2474360" y="1025894"/>
                    <a:pt x="2471919" y="1024674"/>
                  </a:cubicBezTo>
                  <a:cubicBezTo>
                    <a:pt x="2468257" y="1023453"/>
                    <a:pt x="2467036" y="1022232"/>
                    <a:pt x="2467036" y="1023453"/>
                  </a:cubicBezTo>
                  <a:cubicBezTo>
                    <a:pt x="2467036" y="1023453"/>
                    <a:pt x="2467036" y="1024674"/>
                    <a:pt x="2465816" y="1024674"/>
                  </a:cubicBezTo>
                  <a:cubicBezTo>
                    <a:pt x="2464595" y="1025894"/>
                    <a:pt x="2464595" y="1024674"/>
                    <a:pt x="2460933" y="1025894"/>
                  </a:cubicBezTo>
                  <a:cubicBezTo>
                    <a:pt x="2459712" y="1027115"/>
                    <a:pt x="2457271" y="1025894"/>
                    <a:pt x="2456050" y="1025894"/>
                  </a:cubicBezTo>
                  <a:cubicBezTo>
                    <a:pt x="2454829" y="1025894"/>
                    <a:pt x="2452388" y="1024674"/>
                    <a:pt x="2451167" y="1024674"/>
                  </a:cubicBezTo>
                  <a:cubicBezTo>
                    <a:pt x="2447505" y="1025894"/>
                    <a:pt x="2442622" y="1024674"/>
                    <a:pt x="2441401" y="1027115"/>
                  </a:cubicBezTo>
                  <a:cubicBezTo>
                    <a:pt x="2438960" y="1030777"/>
                    <a:pt x="2437739" y="1029556"/>
                    <a:pt x="2430415" y="1029556"/>
                  </a:cubicBezTo>
                  <a:cubicBezTo>
                    <a:pt x="2427974" y="1029556"/>
                    <a:pt x="2430415" y="1030777"/>
                    <a:pt x="2432857" y="1033218"/>
                  </a:cubicBezTo>
                  <a:cubicBezTo>
                    <a:pt x="2435298" y="1034439"/>
                    <a:pt x="2437739" y="1035660"/>
                    <a:pt x="2437739" y="1034439"/>
                  </a:cubicBezTo>
                  <a:cubicBezTo>
                    <a:pt x="2438960" y="1033218"/>
                    <a:pt x="2442622" y="1034439"/>
                    <a:pt x="2445064" y="1034439"/>
                  </a:cubicBezTo>
                  <a:cubicBezTo>
                    <a:pt x="2447505" y="1033218"/>
                    <a:pt x="2453609" y="1031998"/>
                    <a:pt x="2460933" y="1035660"/>
                  </a:cubicBezTo>
                  <a:cubicBezTo>
                    <a:pt x="2463374" y="1036881"/>
                    <a:pt x="2465816" y="1036881"/>
                    <a:pt x="2469478" y="1035660"/>
                  </a:cubicBezTo>
                  <a:cubicBezTo>
                    <a:pt x="2473140" y="1035660"/>
                    <a:pt x="2476802" y="1035660"/>
                    <a:pt x="2478023" y="1035660"/>
                  </a:cubicBezTo>
                  <a:cubicBezTo>
                    <a:pt x="2481685" y="1036881"/>
                    <a:pt x="2486567" y="1036881"/>
                    <a:pt x="2490230" y="1038101"/>
                  </a:cubicBezTo>
                  <a:cubicBezTo>
                    <a:pt x="2492671" y="1039322"/>
                    <a:pt x="2495112" y="1041763"/>
                    <a:pt x="2498774" y="1042984"/>
                  </a:cubicBezTo>
                  <a:cubicBezTo>
                    <a:pt x="2498774" y="1042984"/>
                    <a:pt x="2497554" y="1042984"/>
                    <a:pt x="2497554" y="1042984"/>
                  </a:cubicBezTo>
                  <a:cubicBezTo>
                    <a:pt x="2496333" y="1044205"/>
                    <a:pt x="2493892" y="1042984"/>
                    <a:pt x="2493892" y="1045425"/>
                  </a:cubicBezTo>
                  <a:cubicBezTo>
                    <a:pt x="2493892" y="1047867"/>
                    <a:pt x="2490230" y="1046646"/>
                    <a:pt x="2487788" y="1044205"/>
                  </a:cubicBezTo>
                  <a:cubicBezTo>
                    <a:pt x="2481685" y="1040543"/>
                    <a:pt x="2484126" y="1042984"/>
                    <a:pt x="2481685" y="1044205"/>
                  </a:cubicBezTo>
                  <a:cubicBezTo>
                    <a:pt x="2480464" y="1045425"/>
                    <a:pt x="2480464" y="1042984"/>
                    <a:pt x="2476802" y="1045425"/>
                  </a:cubicBezTo>
                  <a:cubicBezTo>
                    <a:pt x="2475581" y="1046646"/>
                    <a:pt x="2473140" y="1045425"/>
                    <a:pt x="2471919" y="1045425"/>
                  </a:cubicBezTo>
                  <a:cubicBezTo>
                    <a:pt x="2470698" y="1045425"/>
                    <a:pt x="2468257" y="1044205"/>
                    <a:pt x="2467036" y="1044205"/>
                  </a:cubicBezTo>
                  <a:cubicBezTo>
                    <a:pt x="2463374" y="1045425"/>
                    <a:pt x="2458491" y="1042984"/>
                    <a:pt x="2456050" y="1045425"/>
                  </a:cubicBezTo>
                  <a:cubicBezTo>
                    <a:pt x="2453609" y="1049088"/>
                    <a:pt x="2452388" y="1047867"/>
                    <a:pt x="2445064" y="1047867"/>
                  </a:cubicBezTo>
                  <a:cubicBezTo>
                    <a:pt x="2442622" y="1047867"/>
                    <a:pt x="2445064" y="1049088"/>
                    <a:pt x="2447505" y="1051529"/>
                  </a:cubicBezTo>
                  <a:cubicBezTo>
                    <a:pt x="2449946" y="1052750"/>
                    <a:pt x="2452388" y="1053970"/>
                    <a:pt x="2452388" y="1052750"/>
                  </a:cubicBezTo>
                  <a:cubicBezTo>
                    <a:pt x="2453609" y="1051529"/>
                    <a:pt x="2457271" y="1052750"/>
                    <a:pt x="2458491" y="1052750"/>
                  </a:cubicBezTo>
                  <a:cubicBezTo>
                    <a:pt x="2460933" y="1052750"/>
                    <a:pt x="2467036" y="1050308"/>
                    <a:pt x="2474360" y="1053970"/>
                  </a:cubicBezTo>
                  <a:cubicBezTo>
                    <a:pt x="2478023" y="1056412"/>
                    <a:pt x="2489009" y="1053970"/>
                    <a:pt x="2491450" y="1056412"/>
                  </a:cubicBezTo>
                  <a:cubicBezTo>
                    <a:pt x="2495112" y="1058853"/>
                    <a:pt x="2499995" y="1058853"/>
                    <a:pt x="2503657" y="1060074"/>
                  </a:cubicBezTo>
                  <a:cubicBezTo>
                    <a:pt x="2506099" y="1062515"/>
                    <a:pt x="2509761" y="1063736"/>
                    <a:pt x="2513423" y="1066177"/>
                  </a:cubicBezTo>
                  <a:cubicBezTo>
                    <a:pt x="2513423" y="1066177"/>
                    <a:pt x="2513423" y="1066177"/>
                    <a:pt x="2513423" y="1066177"/>
                  </a:cubicBezTo>
                  <a:cubicBezTo>
                    <a:pt x="2512202" y="1066177"/>
                    <a:pt x="2512202" y="1066177"/>
                    <a:pt x="2510981" y="1066177"/>
                  </a:cubicBezTo>
                  <a:cubicBezTo>
                    <a:pt x="2509761" y="1064957"/>
                    <a:pt x="2507319" y="1064957"/>
                    <a:pt x="2506099" y="1064957"/>
                  </a:cubicBezTo>
                  <a:cubicBezTo>
                    <a:pt x="2506099" y="1064957"/>
                    <a:pt x="2504878" y="1064957"/>
                    <a:pt x="2504878" y="1064957"/>
                  </a:cubicBezTo>
                  <a:cubicBezTo>
                    <a:pt x="2504878" y="1064957"/>
                    <a:pt x="2503657" y="1064957"/>
                    <a:pt x="2502437" y="1064957"/>
                  </a:cubicBezTo>
                  <a:cubicBezTo>
                    <a:pt x="2499995" y="1063736"/>
                    <a:pt x="2497554" y="1063736"/>
                    <a:pt x="2495112" y="1063736"/>
                  </a:cubicBezTo>
                  <a:cubicBezTo>
                    <a:pt x="2492671" y="1062515"/>
                    <a:pt x="2493892" y="1063736"/>
                    <a:pt x="2492671" y="1063736"/>
                  </a:cubicBezTo>
                  <a:cubicBezTo>
                    <a:pt x="2491450" y="1063736"/>
                    <a:pt x="2491450" y="1063736"/>
                    <a:pt x="2489009" y="1063736"/>
                  </a:cubicBezTo>
                  <a:cubicBezTo>
                    <a:pt x="2487788" y="1063736"/>
                    <a:pt x="2485347" y="1062515"/>
                    <a:pt x="2485347" y="1062515"/>
                  </a:cubicBezTo>
                  <a:cubicBezTo>
                    <a:pt x="2484126" y="1062515"/>
                    <a:pt x="2481685" y="1061295"/>
                    <a:pt x="2481685" y="1061295"/>
                  </a:cubicBezTo>
                  <a:cubicBezTo>
                    <a:pt x="2479243" y="1061295"/>
                    <a:pt x="2475581" y="1058853"/>
                    <a:pt x="2474360" y="1060074"/>
                  </a:cubicBezTo>
                  <a:cubicBezTo>
                    <a:pt x="2473140" y="1061295"/>
                    <a:pt x="2471919" y="1060074"/>
                    <a:pt x="2467036" y="1058853"/>
                  </a:cubicBezTo>
                  <a:cubicBezTo>
                    <a:pt x="2465816" y="1057632"/>
                    <a:pt x="2467036" y="1058853"/>
                    <a:pt x="2468257" y="1061295"/>
                  </a:cubicBezTo>
                  <a:cubicBezTo>
                    <a:pt x="2469478" y="1062515"/>
                    <a:pt x="2471919" y="1063736"/>
                    <a:pt x="2471919" y="1063736"/>
                  </a:cubicBezTo>
                  <a:cubicBezTo>
                    <a:pt x="2471919" y="1063736"/>
                    <a:pt x="2475581" y="1064957"/>
                    <a:pt x="2476802" y="1064957"/>
                  </a:cubicBezTo>
                  <a:cubicBezTo>
                    <a:pt x="2478023" y="1064957"/>
                    <a:pt x="2480464" y="1064957"/>
                    <a:pt x="2482905" y="1066177"/>
                  </a:cubicBezTo>
                  <a:cubicBezTo>
                    <a:pt x="2482905" y="1066177"/>
                    <a:pt x="2481685" y="1067398"/>
                    <a:pt x="2481685" y="1067398"/>
                  </a:cubicBezTo>
                  <a:cubicBezTo>
                    <a:pt x="2481685" y="1067398"/>
                    <a:pt x="2479243" y="1068619"/>
                    <a:pt x="2475581" y="1066177"/>
                  </a:cubicBezTo>
                  <a:cubicBezTo>
                    <a:pt x="2468257" y="1062515"/>
                    <a:pt x="2469478" y="1067398"/>
                    <a:pt x="2468257" y="1069839"/>
                  </a:cubicBezTo>
                  <a:cubicBezTo>
                    <a:pt x="2468257" y="1072281"/>
                    <a:pt x="2468257" y="1074722"/>
                    <a:pt x="2462153" y="1073502"/>
                  </a:cubicBezTo>
                  <a:cubicBezTo>
                    <a:pt x="2458491" y="1072281"/>
                    <a:pt x="2449946" y="1069839"/>
                    <a:pt x="2452388" y="1073502"/>
                  </a:cubicBezTo>
                  <a:cubicBezTo>
                    <a:pt x="2453609" y="1075943"/>
                    <a:pt x="2452388" y="1077164"/>
                    <a:pt x="2451167" y="1077164"/>
                  </a:cubicBezTo>
                  <a:cubicBezTo>
                    <a:pt x="2448726" y="1077164"/>
                    <a:pt x="2445064" y="1072281"/>
                    <a:pt x="2441401" y="1074722"/>
                  </a:cubicBezTo>
                  <a:cubicBezTo>
                    <a:pt x="2438960" y="1075943"/>
                    <a:pt x="2436519" y="1075943"/>
                    <a:pt x="2437739" y="1077164"/>
                  </a:cubicBezTo>
                  <a:cubicBezTo>
                    <a:pt x="2438960" y="1079605"/>
                    <a:pt x="2434077" y="1079605"/>
                    <a:pt x="2430415" y="1078385"/>
                  </a:cubicBezTo>
                  <a:cubicBezTo>
                    <a:pt x="2421870" y="1075943"/>
                    <a:pt x="2425532" y="1077164"/>
                    <a:pt x="2423091" y="1079605"/>
                  </a:cubicBezTo>
                  <a:cubicBezTo>
                    <a:pt x="2421870" y="1080826"/>
                    <a:pt x="2421870" y="1079605"/>
                    <a:pt x="2418208" y="1082046"/>
                  </a:cubicBezTo>
                  <a:cubicBezTo>
                    <a:pt x="2416987" y="1083267"/>
                    <a:pt x="2415767" y="1083267"/>
                    <a:pt x="2414546" y="1083267"/>
                  </a:cubicBezTo>
                  <a:cubicBezTo>
                    <a:pt x="2414546" y="1083267"/>
                    <a:pt x="2414546" y="1083267"/>
                    <a:pt x="2415767" y="1082046"/>
                  </a:cubicBezTo>
                  <a:cubicBezTo>
                    <a:pt x="2416987" y="1079605"/>
                    <a:pt x="2423091" y="1058853"/>
                    <a:pt x="2420650" y="1058853"/>
                  </a:cubicBezTo>
                  <a:cubicBezTo>
                    <a:pt x="2419429" y="1058853"/>
                    <a:pt x="2418208" y="1057632"/>
                    <a:pt x="2418208" y="1057632"/>
                  </a:cubicBezTo>
                  <a:cubicBezTo>
                    <a:pt x="2418208" y="1057632"/>
                    <a:pt x="2416987" y="1058853"/>
                    <a:pt x="2414546" y="1062515"/>
                  </a:cubicBezTo>
                  <a:cubicBezTo>
                    <a:pt x="2412105" y="1066177"/>
                    <a:pt x="2409663" y="1069839"/>
                    <a:pt x="2408443" y="1066177"/>
                  </a:cubicBezTo>
                  <a:cubicBezTo>
                    <a:pt x="2407222" y="1063736"/>
                    <a:pt x="2406001" y="1064957"/>
                    <a:pt x="2403560" y="1064957"/>
                  </a:cubicBezTo>
                  <a:cubicBezTo>
                    <a:pt x="2401118" y="1064957"/>
                    <a:pt x="2399898" y="1066177"/>
                    <a:pt x="2399898" y="1068619"/>
                  </a:cubicBezTo>
                  <a:cubicBezTo>
                    <a:pt x="2398677" y="1071060"/>
                    <a:pt x="2398677" y="1072281"/>
                    <a:pt x="2397456" y="1072281"/>
                  </a:cubicBezTo>
                  <a:cubicBezTo>
                    <a:pt x="2396236" y="1072281"/>
                    <a:pt x="2395015" y="1072281"/>
                    <a:pt x="2393794" y="1068619"/>
                  </a:cubicBezTo>
                  <a:cubicBezTo>
                    <a:pt x="2392573" y="1064957"/>
                    <a:pt x="2391353" y="1064957"/>
                    <a:pt x="2390132" y="1067398"/>
                  </a:cubicBezTo>
                  <a:cubicBezTo>
                    <a:pt x="2388911" y="1068619"/>
                    <a:pt x="2386470" y="1071060"/>
                    <a:pt x="2385249" y="1073502"/>
                  </a:cubicBezTo>
                  <a:cubicBezTo>
                    <a:pt x="2380366" y="1078385"/>
                    <a:pt x="2380366" y="1074722"/>
                    <a:pt x="2377925" y="1072281"/>
                  </a:cubicBezTo>
                  <a:cubicBezTo>
                    <a:pt x="2376704" y="1071060"/>
                    <a:pt x="2376704" y="1068619"/>
                    <a:pt x="2375484" y="1067398"/>
                  </a:cubicBezTo>
                  <a:cubicBezTo>
                    <a:pt x="2375484" y="1067398"/>
                    <a:pt x="2375484" y="1067398"/>
                    <a:pt x="2375484" y="1067398"/>
                  </a:cubicBezTo>
                  <a:cubicBezTo>
                    <a:pt x="2377925" y="1066177"/>
                    <a:pt x="2380366" y="1067398"/>
                    <a:pt x="2381587" y="1068619"/>
                  </a:cubicBezTo>
                  <a:cubicBezTo>
                    <a:pt x="2382808" y="1068619"/>
                    <a:pt x="2385249" y="1068619"/>
                    <a:pt x="2385249" y="1068619"/>
                  </a:cubicBezTo>
                  <a:cubicBezTo>
                    <a:pt x="2385249" y="1069839"/>
                    <a:pt x="2386470" y="1068619"/>
                    <a:pt x="2387691" y="1067398"/>
                  </a:cubicBezTo>
                  <a:cubicBezTo>
                    <a:pt x="2388911" y="1066177"/>
                    <a:pt x="2390132" y="1064957"/>
                    <a:pt x="2388911" y="1064957"/>
                  </a:cubicBezTo>
                  <a:cubicBezTo>
                    <a:pt x="2385249" y="1064957"/>
                    <a:pt x="2384029" y="1066177"/>
                    <a:pt x="2382808" y="1062515"/>
                  </a:cubicBezTo>
                  <a:cubicBezTo>
                    <a:pt x="2381587" y="1060074"/>
                    <a:pt x="2379146" y="1061295"/>
                    <a:pt x="2376704" y="1061295"/>
                  </a:cubicBezTo>
                  <a:cubicBezTo>
                    <a:pt x="2376704" y="1061295"/>
                    <a:pt x="2375484" y="1062515"/>
                    <a:pt x="2374263" y="1062515"/>
                  </a:cubicBezTo>
                  <a:cubicBezTo>
                    <a:pt x="2374263" y="1062515"/>
                    <a:pt x="2371822" y="1063736"/>
                    <a:pt x="2371822" y="1062515"/>
                  </a:cubicBezTo>
                  <a:cubicBezTo>
                    <a:pt x="2370601" y="1061295"/>
                    <a:pt x="2370601" y="1062515"/>
                    <a:pt x="2369380" y="1061295"/>
                  </a:cubicBezTo>
                  <a:cubicBezTo>
                    <a:pt x="2368159" y="1060074"/>
                    <a:pt x="2369380" y="1058853"/>
                    <a:pt x="2365718" y="1061295"/>
                  </a:cubicBezTo>
                  <a:cubicBezTo>
                    <a:pt x="2363277" y="1062515"/>
                    <a:pt x="2362056" y="1063736"/>
                    <a:pt x="2362056" y="1061295"/>
                  </a:cubicBezTo>
                  <a:cubicBezTo>
                    <a:pt x="2362056" y="1060074"/>
                    <a:pt x="2360835" y="1060074"/>
                    <a:pt x="2360835" y="1060074"/>
                  </a:cubicBezTo>
                  <a:cubicBezTo>
                    <a:pt x="2363277" y="1056412"/>
                    <a:pt x="2365718" y="1052750"/>
                    <a:pt x="2366939" y="1049088"/>
                  </a:cubicBezTo>
                  <a:cubicBezTo>
                    <a:pt x="2368159" y="1045425"/>
                    <a:pt x="2373042" y="1044205"/>
                    <a:pt x="2374263" y="1040543"/>
                  </a:cubicBezTo>
                  <a:cubicBezTo>
                    <a:pt x="2375484" y="1038101"/>
                    <a:pt x="2377925" y="1036881"/>
                    <a:pt x="2380366" y="1035660"/>
                  </a:cubicBezTo>
                  <a:cubicBezTo>
                    <a:pt x="2381587" y="1034439"/>
                    <a:pt x="2382808" y="1034439"/>
                    <a:pt x="2384029" y="1033218"/>
                  </a:cubicBezTo>
                  <a:cubicBezTo>
                    <a:pt x="2385249" y="1031998"/>
                    <a:pt x="2386470" y="1031998"/>
                    <a:pt x="2386470" y="1030777"/>
                  </a:cubicBezTo>
                  <a:cubicBezTo>
                    <a:pt x="2387691" y="1027115"/>
                    <a:pt x="2390132" y="1024674"/>
                    <a:pt x="2392573" y="1023453"/>
                  </a:cubicBezTo>
                  <a:cubicBezTo>
                    <a:pt x="2395015" y="1022232"/>
                    <a:pt x="2396236" y="1021011"/>
                    <a:pt x="2397456" y="1021011"/>
                  </a:cubicBezTo>
                  <a:cubicBezTo>
                    <a:pt x="2398677" y="1021011"/>
                    <a:pt x="2401118" y="1017349"/>
                    <a:pt x="2402339" y="1017349"/>
                  </a:cubicBezTo>
                  <a:cubicBezTo>
                    <a:pt x="2403560" y="1017349"/>
                    <a:pt x="2404780" y="1014908"/>
                    <a:pt x="2404780" y="1012467"/>
                  </a:cubicBezTo>
                  <a:cubicBezTo>
                    <a:pt x="2406001" y="1008804"/>
                    <a:pt x="2406001" y="1006363"/>
                    <a:pt x="2404780" y="1007584"/>
                  </a:cubicBezTo>
                  <a:cubicBezTo>
                    <a:pt x="2399898" y="1012467"/>
                    <a:pt x="2399898" y="1013687"/>
                    <a:pt x="2396236" y="1011246"/>
                  </a:cubicBezTo>
                  <a:cubicBezTo>
                    <a:pt x="2393794" y="1010025"/>
                    <a:pt x="2391353" y="1013687"/>
                    <a:pt x="2387691" y="1014908"/>
                  </a:cubicBezTo>
                  <a:cubicBezTo>
                    <a:pt x="2387691" y="1014908"/>
                    <a:pt x="2386470" y="1017349"/>
                    <a:pt x="2385249" y="1018570"/>
                  </a:cubicBezTo>
                  <a:cubicBezTo>
                    <a:pt x="2384029" y="1018570"/>
                    <a:pt x="2382808" y="1021011"/>
                    <a:pt x="2381587" y="1021011"/>
                  </a:cubicBezTo>
                  <a:cubicBezTo>
                    <a:pt x="2377925" y="1021011"/>
                    <a:pt x="2379146" y="1022232"/>
                    <a:pt x="2377925" y="1022232"/>
                  </a:cubicBezTo>
                  <a:cubicBezTo>
                    <a:pt x="2376704" y="1022232"/>
                    <a:pt x="2376704" y="1021011"/>
                    <a:pt x="2375484" y="1021011"/>
                  </a:cubicBezTo>
                  <a:cubicBezTo>
                    <a:pt x="2375484" y="1021011"/>
                    <a:pt x="2374263" y="1022232"/>
                    <a:pt x="2373042" y="1024674"/>
                  </a:cubicBezTo>
                  <a:cubicBezTo>
                    <a:pt x="2371822" y="1028336"/>
                    <a:pt x="2369380" y="1030777"/>
                    <a:pt x="2368159" y="1028336"/>
                  </a:cubicBezTo>
                  <a:cubicBezTo>
                    <a:pt x="2366939" y="1027115"/>
                    <a:pt x="2365718" y="1028336"/>
                    <a:pt x="2364497" y="1028336"/>
                  </a:cubicBezTo>
                  <a:cubicBezTo>
                    <a:pt x="2360835" y="1028336"/>
                    <a:pt x="2360835" y="1034439"/>
                    <a:pt x="2359615" y="1034439"/>
                  </a:cubicBezTo>
                  <a:cubicBezTo>
                    <a:pt x="2358394" y="1035660"/>
                    <a:pt x="2357173" y="1034439"/>
                    <a:pt x="2357173" y="1031998"/>
                  </a:cubicBezTo>
                  <a:cubicBezTo>
                    <a:pt x="2355952" y="1028336"/>
                    <a:pt x="2354732" y="1030777"/>
                    <a:pt x="2352290" y="1034439"/>
                  </a:cubicBezTo>
                  <a:cubicBezTo>
                    <a:pt x="2352290" y="1033218"/>
                    <a:pt x="2353511" y="1031998"/>
                    <a:pt x="2353511" y="1030777"/>
                  </a:cubicBezTo>
                  <a:cubicBezTo>
                    <a:pt x="2353511" y="1029556"/>
                    <a:pt x="2354732" y="1028336"/>
                    <a:pt x="2354732" y="1028336"/>
                  </a:cubicBezTo>
                  <a:cubicBezTo>
                    <a:pt x="2354732" y="1027115"/>
                    <a:pt x="2355952" y="1027115"/>
                    <a:pt x="2355952" y="1027115"/>
                  </a:cubicBezTo>
                  <a:cubicBezTo>
                    <a:pt x="2355952" y="1025894"/>
                    <a:pt x="2357173" y="1024674"/>
                    <a:pt x="2357173" y="1023453"/>
                  </a:cubicBezTo>
                  <a:cubicBezTo>
                    <a:pt x="2358394" y="1023453"/>
                    <a:pt x="2359615" y="1023453"/>
                    <a:pt x="2360835" y="1023453"/>
                  </a:cubicBezTo>
                  <a:cubicBezTo>
                    <a:pt x="2362056" y="1023453"/>
                    <a:pt x="2363277" y="1022232"/>
                    <a:pt x="2364497" y="1023453"/>
                  </a:cubicBezTo>
                  <a:cubicBezTo>
                    <a:pt x="2364497" y="1023453"/>
                    <a:pt x="2365718" y="1023453"/>
                    <a:pt x="2366939" y="1022232"/>
                  </a:cubicBezTo>
                  <a:cubicBezTo>
                    <a:pt x="2368159" y="1021011"/>
                    <a:pt x="2369380" y="1019791"/>
                    <a:pt x="2368159" y="1019791"/>
                  </a:cubicBezTo>
                  <a:cubicBezTo>
                    <a:pt x="2364497" y="1021011"/>
                    <a:pt x="2364497" y="1022232"/>
                    <a:pt x="2363277" y="1018570"/>
                  </a:cubicBezTo>
                  <a:cubicBezTo>
                    <a:pt x="2362056" y="1017349"/>
                    <a:pt x="2360835" y="1017349"/>
                    <a:pt x="2359615" y="1018570"/>
                  </a:cubicBezTo>
                  <a:cubicBezTo>
                    <a:pt x="2359615" y="1018570"/>
                    <a:pt x="2359615" y="1017349"/>
                    <a:pt x="2359615" y="1017349"/>
                  </a:cubicBezTo>
                  <a:cubicBezTo>
                    <a:pt x="2358394" y="1013687"/>
                    <a:pt x="2357173" y="1012467"/>
                    <a:pt x="2357173" y="1014908"/>
                  </a:cubicBezTo>
                  <a:cubicBezTo>
                    <a:pt x="2357173" y="1017349"/>
                    <a:pt x="2357173" y="1019791"/>
                    <a:pt x="2357173" y="1021011"/>
                  </a:cubicBezTo>
                  <a:cubicBezTo>
                    <a:pt x="2357173" y="1021011"/>
                    <a:pt x="2357173" y="1021011"/>
                    <a:pt x="2357173" y="1021011"/>
                  </a:cubicBezTo>
                  <a:cubicBezTo>
                    <a:pt x="2357173" y="1021011"/>
                    <a:pt x="2355952" y="1022232"/>
                    <a:pt x="2354732" y="1021011"/>
                  </a:cubicBezTo>
                  <a:cubicBezTo>
                    <a:pt x="2353511" y="1019791"/>
                    <a:pt x="2353511" y="1021011"/>
                    <a:pt x="2352290" y="1021011"/>
                  </a:cubicBezTo>
                  <a:cubicBezTo>
                    <a:pt x="2351070" y="1019791"/>
                    <a:pt x="2352290" y="1018570"/>
                    <a:pt x="2348628" y="1022232"/>
                  </a:cubicBezTo>
                  <a:cubicBezTo>
                    <a:pt x="2347408" y="1023453"/>
                    <a:pt x="2346187" y="1024674"/>
                    <a:pt x="2344966" y="1023453"/>
                  </a:cubicBezTo>
                  <a:cubicBezTo>
                    <a:pt x="2344966" y="1022232"/>
                    <a:pt x="2344966" y="1022232"/>
                    <a:pt x="2343745" y="1022232"/>
                  </a:cubicBezTo>
                  <a:cubicBezTo>
                    <a:pt x="2344966" y="1021011"/>
                    <a:pt x="2346187" y="1018570"/>
                    <a:pt x="2347408" y="1017349"/>
                  </a:cubicBezTo>
                  <a:cubicBezTo>
                    <a:pt x="2347408" y="1017349"/>
                    <a:pt x="2347408" y="1016129"/>
                    <a:pt x="2348628" y="1016129"/>
                  </a:cubicBezTo>
                  <a:cubicBezTo>
                    <a:pt x="2349849" y="1016129"/>
                    <a:pt x="2351070" y="1014908"/>
                    <a:pt x="2352290" y="1016129"/>
                  </a:cubicBezTo>
                  <a:cubicBezTo>
                    <a:pt x="2352290" y="1017349"/>
                    <a:pt x="2353511" y="1016129"/>
                    <a:pt x="2354732" y="1014908"/>
                  </a:cubicBezTo>
                  <a:cubicBezTo>
                    <a:pt x="2355952" y="1013687"/>
                    <a:pt x="2355952" y="1012467"/>
                    <a:pt x="2355952" y="1012467"/>
                  </a:cubicBezTo>
                  <a:cubicBezTo>
                    <a:pt x="2357173" y="1012467"/>
                    <a:pt x="2358394" y="1011246"/>
                    <a:pt x="2359615" y="1011246"/>
                  </a:cubicBezTo>
                  <a:cubicBezTo>
                    <a:pt x="2362056" y="1011246"/>
                    <a:pt x="2364497" y="1010025"/>
                    <a:pt x="2364497" y="1008804"/>
                  </a:cubicBezTo>
                  <a:cubicBezTo>
                    <a:pt x="2368159" y="1005142"/>
                    <a:pt x="2371822" y="1005142"/>
                    <a:pt x="2374263" y="1005142"/>
                  </a:cubicBezTo>
                  <a:cubicBezTo>
                    <a:pt x="2375484" y="1005142"/>
                    <a:pt x="2377925" y="1003922"/>
                    <a:pt x="2377925" y="1003922"/>
                  </a:cubicBezTo>
                  <a:cubicBezTo>
                    <a:pt x="2377925" y="1003922"/>
                    <a:pt x="2379146" y="1002701"/>
                    <a:pt x="2380366" y="1001480"/>
                  </a:cubicBezTo>
                  <a:cubicBezTo>
                    <a:pt x="2381587" y="999039"/>
                    <a:pt x="2382808" y="997818"/>
                    <a:pt x="2381587" y="997818"/>
                  </a:cubicBezTo>
                  <a:cubicBezTo>
                    <a:pt x="2377925" y="999039"/>
                    <a:pt x="2376704" y="1000260"/>
                    <a:pt x="2374263" y="997818"/>
                  </a:cubicBezTo>
                  <a:cubicBezTo>
                    <a:pt x="2373042" y="995377"/>
                    <a:pt x="2370601" y="997818"/>
                    <a:pt x="2368159" y="997818"/>
                  </a:cubicBezTo>
                  <a:cubicBezTo>
                    <a:pt x="2368159" y="997818"/>
                    <a:pt x="2366939" y="999039"/>
                    <a:pt x="2365718" y="999039"/>
                  </a:cubicBezTo>
                  <a:cubicBezTo>
                    <a:pt x="2364497" y="999039"/>
                    <a:pt x="2363277" y="1000260"/>
                    <a:pt x="2363277" y="1000260"/>
                  </a:cubicBezTo>
                  <a:cubicBezTo>
                    <a:pt x="2360835" y="999039"/>
                    <a:pt x="2362056" y="1000260"/>
                    <a:pt x="2360835" y="1000260"/>
                  </a:cubicBezTo>
                  <a:cubicBezTo>
                    <a:pt x="2359615" y="1000260"/>
                    <a:pt x="2359615" y="999039"/>
                    <a:pt x="2359615" y="999039"/>
                  </a:cubicBezTo>
                  <a:cubicBezTo>
                    <a:pt x="2359615" y="999039"/>
                    <a:pt x="2358394" y="999039"/>
                    <a:pt x="2357173" y="1001480"/>
                  </a:cubicBezTo>
                  <a:cubicBezTo>
                    <a:pt x="2355952" y="1003922"/>
                    <a:pt x="2353511" y="1005142"/>
                    <a:pt x="2353511" y="1002701"/>
                  </a:cubicBezTo>
                  <a:cubicBezTo>
                    <a:pt x="2353511" y="1001480"/>
                    <a:pt x="2352290" y="1001480"/>
                    <a:pt x="2351070" y="1001480"/>
                  </a:cubicBezTo>
                  <a:cubicBezTo>
                    <a:pt x="2348628" y="1000260"/>
                    <a:pt x="2347408" y="1005142"/>
                    <a:pt x="2346187" y="1005142"/>
                  </a:cubicBezTo>
                  <a:cubicBezTo>
                    <a:pt x="2344966" y="1005142"/>
                    <a:pt x="2344966" y="1005142"/>
                    <a:pt x="2344966" y="1002701"/>
                  </a:cubicBezTo>
                  <a:cubicBezTo>
                    <a:pt x="2344966" y="999039"/>
                    <a:pt x="2341304" y="1002701"/>
                    <a:pt x="2340083" y="1003922"/>
                  </a:cubicBezTo>
                  <a:cubicBezTo>
                    <a:pt x="2336421" y="1006363"/>
                    <a:pt x="2336421" y="1005142"/>
                    <a:pt x="2336421" y="1002701"/>
                  </a:cubicBezTo>
                  <a:cubicBezTo>
                    <a:pt x="2335201" y="1000260"/>
                    <a:pt x="2335201" y="996597"/>
                    <a:pt x="2332759" y="1001480"/>
                  </a:cubicBezTo>
                  <a:cubicBezTo>
                    <a:pt x="2331538" y="1003922"/>
                    <a:pt x="2330318" y="1003922"/>
                    <a:pt x="2330318" y="1003922"/>
                  </a:cubicBezTo>
                  <a:cubicBezTo>
                    <a:pt x="2327876" y="1001480"/>
                    <a:pt x="2327876" y="1006363"/>
                    <a:pt x="2327876" y="1006363"/>
                  </a:cubicBezTo>
                  <a:cubicBezTo>
                    <a:pt x="2326656" y="1005142"/>
                    <a:pt x="2325435" y="1005142"/>
                    <a:pt x="2324214" y="1005142"/>
                  </a:cubicBezTo>
                  <a:cubicBezTo>
                    <a:pt x="2324214" y="1005142"/>
                    <a:pt x="2325435" y="1003922"/>
                    <a:pt x="2325435" y="1003922"/>
                  </a:cubicBezTo>
                  <a:cubicBezTo>
                    <a:pt x="2326656" y="1002701"/>
                    <a:pt x="2327876" y="1000260"/>
                    <a:pt x="2329097" y="999039"/>
                  </a:cubicBezTo>
                  <a:cubicBezTo>
                    <a:pt x="2330318" y="996597"/>
                    <a:pt x="2333980" y="997818"/>
                    <a:pt x="2335201" y="995377"/>
                  </a:cubicBezTo>
                  <a:cubicBezTo>
                    <a:pt x="2336421" y="994156"/>
                    <a:pt x="2337642" y="994156"/>
                    <a:pt x="2340083" y="994156"/>
                  </a:cubicBezTo>
                  <a:cubicBezTo>
                    <a:pt x="2342525" y="994156"/>
                    <a:pt x="2343745" y="994156"/>
                    <a:pt x="2344966" y="992935"/>
                  </a:cubicBezTo>
                  <a:cubicBezTo>
                    <a:pt x="2348628" y="989273"/>
                    <a:pt x="2352290" y="991715"/>
                    <a:pt x="2353511" y="991715"/>
                  </a:cubicBezTo>
                  <a:cubicBezTo>
                    <a:pt x="2354732" y="991715"/>
                    <a:pt x="2357173" y="991715"/>
                    <a:pt x="2357173" y="991715"/>
                  </a:cubicBezTo>
                  <a:cubicBezTo>
                    <a:pt x="2357173" y="992935"/>
                    <a:pt x="2358394" y="991715"/>
                    <a:pt x="2359615" y="990494"/>
                  </a:cubicBezTo>
                  <a:cubicBezTo>
                    <a:pt x="2360835" y="989273"/>
                    <a:pt x="2362056" y="986832"/>
                    <a:pt x="2360835" y="988053"/>
                  </a:cubicBezTo>
                  <a:cubicBezTo>
                    <a:pt x="2357173" y="988053"/>
                    <a:pt x="2357173" y="989273"/>
                    <a:pt x="2354732" y="985611"/>
                  </a:cubicBezTo>
                  <a:cubicBezTo>
                    <a:pt x="2353511" y="983170"/>
                    <a:pt x="2351070" y="984390"/>
                    <a:pt x="2348628" y="984390"/>
                  </a:cubicBezTo>
                  <a:cubicBezTo>
                    <a:pt x="2348628" y="984390"/>
                    <a:pt x="2347408" y="985611"/>
                    <a:pt x="2346187" y="985611"/>
                  </a:cubicBezTo>
                  <a:cubicBezTo>
                    <a:pt x="2346187" y="985611"/>
                    <a:pt x="2344966" y="986832"/>
                    <a:pt x="2343745" y="985611"/>
                  </a:cubicBezTo>
                  <a:cubicBezTo>
                    <a:pt x="2341304" y="984390"/>
                    <a:pt x="2342525" y="985611"/>
                    <a:pt x="2341304" y="984390"/>
                  </a:cubicBezTo>
                  <a:cubicBezTo>
                    <a:pt x="2340083" y="983170"/>
                    <a:pt x="2341304" y="981949"/>
                    <a:pt x="2337642" y="984390"/>
                  </a:cubicBezTo>
                  <a:cubicBezTo>
                    <a:pt x="2336421" y="985611"/>
                    <a:pt x="2333980" y="986832"/>
                    <a:pt x="2333980" y="984390"/>
                  </a:cubicBezTo>
                  <a:cubicBezTo>
                    <a:pt x="2333980" y="983170"/>
                    <a:pt x="2332759" y="983170"/>
                    <a:pt x="2331538" y="981949"/>
                  </a:cubicBezTo>
                  <a:cubicBezTo>
                    <a:pt x="2331538" y="981949"/>
                    <a:pt x="2331538" y="981949"/>
                    <a:pt x="2331538" y="981949"/>
                  </a:cubicBezTo>
                  <a:cubicBezTo>
                    <a:pt x="2331538" y="981949"/>
                    <a:pt x="2332759" y="981949"/>
                    <a:pt x="2332759" y="980728"/>
                  </a:cubicBezTo>
                  <a:cubicBezTo>
                    <a:pt x="2335201" y="979508"/>
                    <a:pt x="2337642" y="980728"/>
                    <a:pt x="2340083" y="979508"/>
                  </a:cubicBezTo>
                  <a:cubicBezTo>
                    <a:pt x="2342525" y="978287"/>
                    <a:pt x="2347408" y="981949"/>
                    <a:pt x="2349849" y="981949"/>
                  </a:cubicBezTo>
                  <a:cubicBezTo>
                    <a:pt x="2354732" y="980728"/>
                    <a:pt x="2357173" y="983170"/>
                    <a:pt x="2358394" y="984390"/>
                  </a:cubicBezTo>
                  <a:cubicBezTo>
                    <a:pt x="2359615" y="985611"/>
                    <a:pt x="2362056" y="985611"/>
                    <a:pt x="2362056" y="985611"/>
                  </a:cubicBezTo>
                  <a:cubicBezTo>
                    <a:pt x="2362056" y="986832"/>
                    <a:pt x="2363277" y="985611"/>
                    <a:pt x="2365718" y="985611"/>
                  </a:cubicBezTo>
                  <a:cubicBezTo>
                    <a:pt x="2368159" y="984390"/>
                    <a:pt x="2369380" y="984390"/>
                    <a:pt x="2368159" y="983170"/>
                  </a:cubicBezTo>
                  <a:cubicBezTo>
                    <a:pt x="2364497" y="981949"/>
                    <a:pt x="2363277" y="983170"/>
                    <a:pt x="2363277" y="979508"/>
                  </a:cubicBezTo>
                  <a:cubicBezTo>
                    <a:pt x="2363277" y="977066"/>
                    <a:pt x="2359615" y="977066"/>
                    <a:pt x="2358394" y="975845"/>
                  </a:cubicBezTo>
                  <a:cubicBezTo>
                    <a:pt x="2358394" y="975845"/>
                    <a:pt x="2355952" y="975845"/>
                    <a:pt x="2355952" y="975845"/>
                  </a:cubicBezTo>
                  <a:cubicBezTo>
                    <a:pt x="2355952" y="975845"/>
                    <a:pt x="2353511" y="975845"/>
                    <a:pt x="2353511" y="974625"/>
                  </a:cubicBezTo>
                  <a:cubicBezTo>
                    <a:pt x="2352290" y="972183"/>
                    <a:pt x="2352290" y="973404"/>
                    <a:pt x="2351070" y="972183"/>
                  </a:cubicBezTo>
                  <a:cubicBezTo>
                    <a:pt x="2351070" y="972183"/>
                    <a:pt x="2351070" y="972183"/>
                    <a:pt x="2351070" y="972183"/>
                  </a:cubicBezTo>
                  <a:cubicBezTo>
                    <a:pt x="2351070" y="972183"/>
                    <a:pt x="2351070" y="972183"/>
                    <a:pt x="2351070" y="972183"/>
                  </a:cubicBezTo>
                  <a:cubicBezTo>
                    <a:pt x="2351070" y="972183"/>
                    <a:pt x="2351070" y="972183"/>
                    <a:pt x="2351070" y="972183"/>
                  </a:cubicBezTo>
                  <a:cubicBezTo>
                    <a:pt x="2351070" y="972183"/>
                    <a:pt x="2351070" y="972183"/>
                    <a:pt x="2351070" y="972183"/>
                  </a:cubicBezTo>
                  <a:cubicBezTo>
                    <a:pt x="2349849" y="970963"/>
                    <a:pt x="2348628" y="970963"/>
                    <a:pt x="2346187" y="969742"/>
                  </a:cubicBezTo>
                  <a:cubicBezTo>
                    <a:pt x="2346187" y="969742"/>
                    <a:pt x="2344966" y="969742"/>
                    <a:pt x="2343745" y="969742"/>
                  </a:cubicBezTo>
                  <a:cubicBezTo>
                    <a:pt x="2343745" y="969742"/>
                    <a:pt x="2342525" y="969742"/>
                    <a:pt x="2341304" y="969742"/>
                  </a:cubicBezTo>
                  <a:cubicBezTo>
                    <a:pt x="2341304" y="969742"/>
                    <a:pt x="2341304" y="969742"/>
                    <a:pt x="2341304" y="969742"/>
                  </a:cubicBezTo>
                  <a:cubicBezTo>
                    <a:pt x="2341304" y="969742"/>
                    <a:pt x="2341304" y="969742"/>
                    <a:pt x="2341304" y="969742"/>
                  </a:cubicBezTo>
                  <a:cubicBezTo>
                    <a:pt x="2341304" y="969742"/>
                    <a:pt x="2341304" y="968521"/>
                    <a:pt x="2340083" y="968521"/>
                  </a:cubicBezTo>
                  <a:cubicBezTo>
                    <a:pt x="2340083" y="968521"/>
                    <a:pt x="2341304" y="968521"/>
                    <a:pt x="2341304" y="967301"/>
                  </a:cubicBezTo>
                  <a:cubicBezTo>
                    <a:pt x="2343745" y="966080"/>
                    <a:pt x="2344966" y="964859"/>
                    <a:pt x="2346187" y="963638"/>
                  </a:cubicBezTo>
                  <a:cubicBezTo>
                    <a:pt x="2348628" y="962418"/>
                    <a:pt x="2351070" y="963638"/>
                    <a:pt x="2353511" y="962418"/>
                  </a:cubicBezTo>
                  <a:cubicBezTo>
                    <a:pt x="2354732" y="961197"/>
                    <a:pt x="2357173" y="962418"/>
                    <a:pt x="2358394" y="962418"/>
                  </a:cubicBezTo>
                  <a:cubicBezTo>
                    <a:pt x="2360835" y="962418"/>
                    <a:pt x="2362056" y="963638"/>
                    <a:pt x="2363277" y="962418"/>
                  </a:cubicBezTo>
                  <a:cubicBezTo>
                    <a:pt x="2368159" y="959976"/>
                    <a:pt x="2370601" y="962418"/>
                    <a:pt x="2371822" y="962418"/>
                  </a:cubicBezTo>
                  <a:cubicBezTo>
                    <a:pt x="2373042" y="963638"/>
                    <a:pt x="2375484" y="962418"/>
                    <a:pt x="2375484" y="963638"/>
                  </a:cubicBezTo>
                  <a:cubicBezTo>
                    <a:pt x="2375484" y="964859"/>
                    <a:pt x="2376704" y="963638"/>
                    <a:pt x="2379146" y="962418"/>
                  </a:cubicBezTo>
                  <a:cubicBezTo>
                    <a:pt x="2381587" y="961197"/>
                    <a:pt x="2381587" y="959976"/>
                    <a:pt x="2380366" y="959976"/>
                  </a:cubicBezTo>
                  <a:cubicBezTo>
                    <a:pt x="2376704" y="959976"/>
                    <a:pt x="2375484" y="961197"/>
                    <a:pt x="2374263" y="957535"/>
                  </a:cubicBezTo>
                  <a:cubicBezTo>
                    <a:pt x="2373042" y="955094"/>
                    <a:pt x="2370601" y="956314"/>
                    <a:pt x="2368159" y="955094"/>
                  </a:cubicBezTo>
                  <a:cubicBezTo>
                    <a:pt x="2368159" y="955094"/>
                    <a:pt x="2365718" y="956314"/>
                    <a:pt x="2365718" y="956314"/>
                  </a:cubicBezTo>
                  <a:cubicBezTo>
                    <a:pt x="2365718" y="956314"/>
                    <a:pt x="2363277" y="956314"/>
                    <a:pt x="2363277" y="956314"/>
                  </a:cubicBezTo>
                  <a:cubicBezTo>
                    <a:pt x="2362056" y="953873"/>
                    <a:pt x="2362056" y="955094"/>
                    <a:pt x="2360835" y="955094"/>
                  </a:cubicBezTo>
                  <a:cubicBezTo>
                    <a:pt x="2359615" y="953873"/>
                    <a:pt x="2360835" y="953873"/>
                    <a:pt x="2359615" y="953873"/>
                  </a:cubicBezTo>
                  <a:cubicBezTo>
                    <a:pt x="2359615" y="953873"/>
                    <a:pt x="2358394" y="953873"/>
                    <a:pt x="2357173" y="955094"/>
                  </a:cubicBezTo>
                  <a:cubicBezTo>
                    <a:pt x="2354732" y="956314"/>
                    <a:pt x="2353511" y="957535"/>
                    <a:pt x="2353511" y="955094"/>
                  </a:cubicBezTo>
                  <a:cubicBezTo>
                    <a:pt x="2353511" y="953873"/>
                    <a:pt x="2352290" y="953873"/>
                    <a:pt x="2351070" y="952652"/>
                  </a:cubicBezTo>
                  <a:cubicBezTo>
                    <a:pt x="2348628" y="951431"/>
                    <a:pt x="2347408" y="953873"/>
                    <a:pt x="2346187" y="953873"/>
                  </a:cubicBezTo>
                  <a:cubicBezTo>
                    <a:pt x="2346187" y="953873"/>
                    <a:pt x="2344966" y="953873"/>
                    <a:pt x="2344966" y="952652"/>
                  </a:cubicBezTo>
                  <a:cubicBezTo>
                    <a:pt x="2346187" y="951431"/>
                    <a:pt x="2347408" y="951431"/>
                    <a:pt x="2347408" y="950211"/>
                  </a:cubicBezTo>
                  <a:cubicBezTo>
                    <a:pt x="2349849" y="948990"/>
                    <a:pt x="2352290" y="950211"/>
                    <a:pt x="2354732" y="948990"/>
                  </a:cubicBezTo>
                  <a:cubicBezTo>
                    <a:pt x="2357173" y="947769"/>
                    <a:pt x="2363277" y="951431"/>
                    <a:pt x="2365718" y="950211"/>
                  </a:cubicBezTo>
                  <a:cubicBezTo>
                    <a:pt x="2370601" y="947769"/>
                    <a:pt x="2374263" y="950211"/>
                    <a:pt x="2375484" y="951431"/>
                  </a:cubicBezTo>
                  <a:cubicBezTo>
                    <a:pt x="2376704" y="952652"/>
                    <a:pt x="2379146" y="951431"/>
                    <a:pt x="2379146" y="952652"/>
                  </a:cubicBezTo>
                  <a:cubicBezTo>
                    <a:pt x="2379146" y="953873"/>
                    <a:pt x="2380366" y="952652"/>
                    <a:pt x="2382808" y="951431"/>
                  </a:cubicBezTo>
                  <a:cubicBezTo>
                    <a:pt x="2385249" y="950211"/>
                    <a:pt x="2386470" y="948990"/>
                    <a:pt x="2385249" y="948990"/>
                  </a:cubicBezTo>
                  <a:cubicBezTo>
                    <a:pt x="2380366" y="948990"/>
                    <a:pt x="2380366" y="948990"/>
                    <a:pt x="2379146" y="945328"/>
                  </a:cubicBezTo>
                  <a:cubicBezTo>
                    <a:pt x="2379146" y="942887"/>
                    <a:pt x="2375484" y="944107"/>
                    <a:pt x="2373042" y="941666"/>
                  </a:cubicBezTo>
                  <a:cubicBezTo>
                    <a:pt x="2373042" y="941666"/>
                    <a:pt x="2370601" y="942887"/>
                    <a:pt x="2370601" y="941666"/>
                  </a:cubicBezTo>
                  <a:cubicBezTo>
                    <a:pt x="2370601" y="941666"/>
                    <a:pt x="2368159" y="941666"/>
                    <a:pt x="2366939" y="941666"/>
                  </a:cubicBezTo>
                  <a:cubicBezTo>
                    <a:pt x="2365718" y="939224"/>
                    <a:pt x="2365718" y="940445"/>
                    <a:pt x="2364497" y="940445"/>
                  </a:cubicBezTo>
                  <a:cubicBezTo>
                    <a:pt x="2363277" y="939224"/>
                    <a:pt x="2365718" y="938004"/>
                    <a:pt x="2360835" y="939224"/>
                  </a:cubicBezTo>
                  <a:cubicBezTo>
                    <a:pt x="2358394" y="940445"/>
                    <a:pt x="2355952" y="941666"/>
                    <a:pt x="2357173" y="939224"/>
                  </a:cubicBezTo>
                  <a:cubicBezTo>
                    <a:pt x="2357173" y="938004"/>
                    <a:pt x="2355952" y="938004"/>
                    <a:pt x="2354732" y="936783"/>
                  </a:cubicBezTo>
                  <a:cubicBezTo>
                    <a:pt x="2352290" y="934342"/>
                    <a:pt x="2351070" y="938004"/>
                    <a:pt x="2349849" y="938004"/>
                  </a:cubicBezTo>
                  <a:cubicBezTo>
                    <a:pt x="2348628" y="938004"/>
                    <a:pt x="2348628" y="936783"/>
                    <a:pt x="2348628" y="935562"/>
                  </a:cubicBezTo>
                  <a:cubicBezTo>
                    <a:pt x="2349849" y="931900"/>
                    <a:pt x="2344966" y="934342"/>
                    <a:pt x="2343745" y="935562"/>
                  </a:cubicBezTo>
                  <a:cubicBezTo>
                    <a:pt x="2340083" y="936783"/>
                    <a:pt x="2340083" y="934342"/>
                    <a:pt x="2340083" y="933121"/>
                  </a:cubicBezTo>
                  <a:cubicBezTo>
                    <a:pt x="2340083" y="930680"/>
                    <a:pt x="2340083" y="927017"/>
                    <a:pt x="2336421" y="930680"/>
                  </a:cubicBezTo>
                  <a:cubicBezTo>
                    <a:pt x="2333980" y="931900"/>
                    <a:pt x="2333980" y="931900"/>
                    <a:pt x="2332759" y="931900"/>
                  </a:cubicBezTo>
                  <a:cubicBezTo>
                    <a:pt x="2332759" y="930680"/>
                    <a:pt x="2332759" y="930680"/>
                    <a:pt x="2331538" y="930680"/>
                  </a:cubicBezTo>
                  <a:cubicBezTo>
                    <a:pt x="2332759" y="929459"/>
                    <a:pt x="2333980" y="929459"/>
                    <a:pt x="2335201" y="929459"/>
                  </a:cubicBezTo>
                  <a:cubicBezTo>
                    <a:pt x="2336421" y="929459"/>
                    <a:pt x="2337642" y="928238"/>
                    <a:pt x="2337642" y="928238"/>
                  </a:cubicBezTo>
                  <a:cubicBezTo>
                    <a:pt x="2337642" y="928238"/>
                    <a:pt x="2338863" y="927017"/>
                    <a:pt x="2340083" y="927017"/>
                  </a:cubicBezTo>
                  <a:cubicBezTo>
                    <a:pt x="2341304" y="925797"/>
                    <a:pt x="2341304" y="924576"/>
                    <a:pt x="2341304" y="925797"/>
                  </a:cubicBezTo>
                  <a:cubicBezTo>
                    <a:pt x="2338863" y="928238"/>
                    <a:pt x="2337642" y="928238"/>
                    <a:pt x="2337642" y="927017"/>
                  </a:cubicBezTo>
                  <a:cubicBezTo>
                    <a:pt x="2337642" y="925797"/>
                    <a:pt x="2335201" y="928238"/>
                    <a:pt x="2333980" y="928238"/>
                  </a:cubicBezTo>
                  <a:cubicBezTo>
                    <a:pt x="2333980" y="928238"/>
                    <a:pt x="2332759" y="929459"/>
                    <a:pt x="2332759" y="929459"/>
                  </a:cubicBezTo>
                  <a:cubicBezTo>
                    <a:pt x="2332759" y="929459"/>
                    <a:pt x="2331538" y="930680"/>
                    <a:pt x="2330318" y="930680"/>
                  </a:cubicBezTo>
                  <a:cubicBezTo>
                    <a:pt x="2329097" y="930680"/>
                    <a:pt x="2329097" y="930680"/>
                    <a:pt x="2329097" y="930680"/>
                  </a:cubicBezTo>
                  <a:cubicBezTo>
                    <a:pt x="2327876" y="930680"/>
                    <a:pt x="2329097" y="929459"/>
                    <a:pt x="2327876" y="930680"/>
                  </a:cubicBezTo>
                  <a:cubicBezTo>
                    <a:pt x="2326656" y="930680"/>
                    <a:pt x="2325435" y="930680"/>
                    <a:pt x="2324214" y="931900"/>
                  </a:cubicBezTo>
                  <a:cubicBezTo>
                    <a:pt x="2324214" y="931900"/>
                    <a:pt x="2322994" y="931900"/>
                    <a:pt x="2322994" y="931900"/>
                  </a:cubicBezTo>
                  <a:cubicBezTo>
                    <a:pt x="2322994" y="931900"/>
                    <a:pt x="2322994" y="931900"/>
                    <a:pt x="2322994" y="931900"/>
                  </a:cubicBezTo>
                  <a:cubicBezTo>
                    <a:pt x="2321773" y="931900"/>
                    <a:pt x="2320552" y="933121"/>
                    <a:pt x="2320552" y="933121"/>
                  </a:cubicBezTo>
                  <a:cubicBezTo>
                    <a:pt x="2319331" y="933121"/>
                    <a:pt x="2319331" y="933121"/>
                    <a:pt x="2319331" y="933121"/>
                  </a:cubicBezTo>
                  <a:cubicBezTo>
                    <a:pt x="2319331" y="933121"/>
                    <a:pt x="2319331" y="933121"/>
                    <a:pt x="2319331" y="933121"/>
                  </a:cubicBezTo>
                  <a:cubicBezTo>
                    <a:pt x="2321773" y="931900"/>
                    <a:pt x="2322994" y="929459"/>
                    <a:pt x="2324214" y="928238"/>
                  </a:cubicBezTo>
                  <a:cubicBezTo>
                    <a:pt x="2325435" y="927017"/>
                    <a:pt x="2329097" y="927017"/>
                    <a:pt x="2330318" y="924576"/>
                  </a:cubicBezTo>
                  <a:cubicBezTo>
                    <a:pt x="2331538" y="923355"/>
                    <a:pt x="2337642" y="924576"/>
                    <a:pt x="2340083" y="922135"/>
                  </a:cubicBezTo>
                  <a:cubicBezTo>
                    <a:pt x="2343745" y="919693"/>
                    <a:pt x="2347408" y="920914"/>
                    <a:pt x="2348628" y="920914"/>
                  </a:cubicBezTo>
                  <a:cubicBezTo>
                    <a:pt x="2349849" y="920914"/>
                    <a:pt x="2352290" y="920914"/>
                    <a:pt x="2352290" y="920914"/>
                  </a:cubicBezTo>
                  <a:cubicBezTo>
                    <a:pt x="2352290" y="920914"/>
                    <a:pt x="2353511" y="920914"/>
                    <a:pt x="2354732" y="919693"/>
                  </a:cubicBezTo>
                  <a:cubicBezTo>
                    <a:pt x="2355952" y="918473"/>
                    <a:pt x="2357173" y="917252"/>
                    <a:pt x="2355952" y="917252"/>
                  </a:cubicBezTo>
                  <a:cubicBezTo>
                    <a:pt x="2352290" y="917252"/>
                    <a:pt x="2352290" y="918473"/>
                    <a:pt x="2349849" y="916031"/>
                  </a:cubicBezTo>
                  <a:cubicBezTo>
                    <a:pt x="2348628" y="913590"/>
                    <a:pt x="2346187" y="916031"/>
                    <a:pt x="2343745" y="914810"/>
                  </a:cubicBezTo>
                  <a:cubicBezTo>
                    <a:pt x="2343745" y="914810"/>
                    <a:pt x="2342525" y="916031"/>
                    <a:pt x="2341304" y="916031"/>
                  </a:cubicBezTo>
                  <a:cubicBezTo>
                    <a:pt x="2341304" y="916031"/>
                    <a:pt x="2338863" y="917252"/>
                    <a:pt x="2338863" y="916031"/>
                  </a:cubicBezTo>
                  <a:cubicBezTo>
                    <a:pt x="2336421" y="914810"/>
                    <a:pt x="2337642" y="916031"/>
                    <a:pt x="2336421" y="914810"/>
                  </a:cubicBezTo>
                  <a:cubicBezTo>
                    <a:pt x="2335201" y="913590"/>
                    <a:pt x="2336421" y="912369"/>
                    <a:pt x="2332759" y="914810"/>
                  </a:cubicBezTo>
                  <a:cubicBezTo>
                    <a:pt x="2331538" y="916031"/>
                    <a:pt x="2329097" y="917252"/>
                    <a:pt x="2329097" y="914810"/>
                  </a:cubicBezTo>
                  <a:cubicBezTo>
                    <a:pt x="2329097" y="913590"/>
                    <a:pt x="2327876" y="913590"/>
                    <a:pt x="2326656" y="913590"/>
                  </a:cubicBezTo>
                  <a:cubicBezTo>
                    <a:pt x="2326656" y="913590"/>
                    <a:pt x="2326656" y="913590"/>
                    <a:pt x="2325435" y="913590"/>
                  </a:cubicBezTo>
                  <a:cubicBezTo>
                    <a:pt x="2326656" y="912369"/>
                    <a:pt x="2329097" y="911148"/>
                    <a:pt x="2330318" y="909928"/>
                  </a:cubicBezTo>
                  <a:cubicBezTo>
                    <a:pt x="2331538" y="908707"/>
                    <a:pt x="2335201" y="908707"/>
                    <a:pt x="2336421" y="907486"/>
                  </a:cubicBezTo>
                  <a:cubicBezTo>
                    <a:pt x="2337642" y="906266"/>
                    <a:pt x="2338863" y="906266"/>
                    <a:pt x="2341304" y="907486"/>
                  </a:cubicBezTo>
                  <a:cubicBezTo>
                    <a:pt x="2343745" y="907486"/>
                    <a:pt x="2344966" y="907486"/>
                    <a:pt x="2346187" y="907486"/>
                  </a:cubicBezTo>
                  <a:cubicBezTo>
                    <a:pt x="2349849" y="905045"/>
                    <a:pt x="2353511" y="906266"/>
                    <a:pt x="2354732" y="906266"/>
                  </a:cubicBezTo>
                  <a:cubicBezTo>
                    <a:pt x="2355952" y="906266"/>
                    <a:pt x="2358394" y="906266"/>
                    <a:pt x="2358394" y="906266"/>
                  </a:cubicBezTo>
                  <a:cubicBezTo>
                    <a:pt x="2358394" y="906266"/>
                    <a:pt x="2359615" y="906266"/>
                    <a:pt x="2360835" y="905045"/>
                  </a:cubicBezTo>
                  <a:cubicBezTo>
                    <a:pt x="2362056" y="903824"/>
                    <a:pt x="2363277" y="902603"/>
                    <a:pt x="2362056" y="902603"/>
                  </a:cubicBezTo>
                  <a:cubicBezTo>
                    <a:pt x="2358394" y="902603"/>
                    <a:pt x="2357173" y="903824"/>
                    <a:pt x="2355952" y="901383"/>
                  </a:cubicBezTo>
                  <a:cubicBezTo>
                    <a:pt x="2354732" y="898941"/>
                    <a:pt x="2352290" y="900162"/>
                    <a:pt x="2349849" y="900162"/>
                  </a:cubicBezTo>
                  <a:cubicBezTo>
                    <a:pt x="2349849" y="900162"/>
                    <a:pt x="2348628" y="901383"/>
                    <a:pt x="2347408" y="901383"/>
                  </a:cubicBezTo>
                  <a:cubicBezTo>
                    <a:pt x="2347408" y="901383"/>
                    <a:pt x="2344966" y="902603"/>
                    <a:pt x="2344966" y="901383"/>
                  </a:cubicBezTo>
                  <a:cubicBezTo>
                    <a:pt x="2343745" y="900162"/>
                    <a:pt x="2343745" y="901383"/>
                    <a:pt x="2342525" y="900162"/>
                  </a:cubicBezTo>
                  <a:cubicBezTo>
                    <a:pt x="2341304" y="900162"/>
                    <a:pt x="2341304" y="898941"/>
                    <a:pt x="2341304" y="898941"/>
                  </a:cubicBezTo>
                  <a:cubicBezTo>
                    <a:pt x="2341304" y="898941"/>
                    <a:pt x="2340083" y="898941"/>
                    <a:pt x="2338863" y="900162"/>
                  </a:cubicBezTo>
                  <a:cubicBezTo>
                    <a:pt x="2336421" y="901383"/>
                    <a:pt x="2335201" y="902603"/>
                    <a:pt x="2335201" y="900162"/>
                  </a:cubicBezTo>
                  <a:cubicBezTo>
                    <a:pt x="2335201" y="898941"/>
                    <a:pt x="2333980" y="898941"/>
                    <a:pt x="2332759" y="898941"/>
                  </a:cubicBezTo>
                  <a:cubicBezTo>
                    <a:pt x="2330318" y="897721"/>
                    <a:pt x="2329097" y="901383"/>
                    <a:pt x="2327876" y="901383"/>
                  </a:cubicBezTo>
                  <a:cubicBezTo>
                    <a:pt x="2326656" y="901383"/>
                    <a:pt x="2326656" y="900162"/>
                    <a:pt x="2326656" y="898941"/>
                  </a:cubicBezTo>
                  <a:cubicBezTo>
                    <a:pt x="2327876" y="895279"/>
                    <a:pt x="2324214" y="897721"/>
                    <a:pt x="2321773" y="898941"/>
                  </a:cubicBezTo>
                  <a:cubicBezTo>
                    <a:pt x="2318111" y="900162"/>
                    <a:pt x="2319331" y="898941"/>
                    <a:pt x="2318111" y="896500"/>
                  </a:cubicBezTo>
                  <a:cubicBezTo>
                    <a:pt x="2318111" y="894059"/>
                    <a:pt x="2318111" y="891617"/>
                    <a:pt x="2314449" y="894059"/>
                  </a:cubicBezTo>
                  <a:cubicBezTo>
                    <a:pt x="2313228" y="895279"/>
                    <a:pt x="2312007" y="895279"/>
                    <a:pt x="2312007" y="895279"/>
                  </a:cubicBezTo>
                  <a:cubicBezTo>
                    <a:pt x="2312007" y="895279"/>
                    <a:pt x="2312007" y="894059"/>
                    <a:pt x="2310787" y="894059"/>
                  </a:cubicBezTo>
                  <a:cubicBezTo>
                    <a:pt x="2312007" y="892838"/>
                    <a:pt x="2313228" y="892838"/>
                    <a:pt x="2314449" y="891617"/>
                  </a:cubicBezTo>
                  <a:cubicBezTo>
                    <a:pt x="2314449" y="890396"/>
                    <a:pt x="2316890" y="890396"/>
                    <a:pt x="2318111" y="890396"/>
                  </a:cubicBezTo>
                  <a:cubicBezTo>
                    <a:pt x="2319331" y="890396"/>
                    <a:pt x="2320552" y="889176"/>
                    <a:pt x="2321773" y="887955"/>
                  </a:cubicBezTo>
                  <a:cubicBezTo>
                    <a:pt x="2324214" y="884293"/>
                    <a:pt x="2326656" y="884293"/>
                    <a:pt x="2327876" y="884293"/>
                  </a:cubicBezTo>
                  <a:cubicBezTo>
                    <a:pt x="2329097" y="884293"/>
                    <a:pt x="2330318" y="883072"/>
                    <a:pt x="2330318" y="883072"/>
                  </a:cubicBezTo>
                  <a:cubicBezTo>
                    <a:pt x="2330318" y="883072"/>
                    <a:pt x="2331538" y="881852"/>
                    <a:pt x="2331538" y="880631"/>
                  </a:cubicBezTo>
                  <a:cubicBezTo>
                    <a:pt x="2332759" y="879410"/>
                    <a:pt x="2332759" y="876969"/>
                    <a:pt x="2331538" y="878189"/>
                  </a:cubicBezTo>
                  <a:cubicBezTo>
                    <a:pt x="2329097" y="880631"/>
                    <a:pt x="2329097" y="880631"/>
                    <a:pt x="2326656" y="879410"/>
                  </a:cubicBezTo>
                  <a:cubicBezTo>
                    <a:pt x="2325435" y="878189"/>
                    <a:pt x="2324214" y="880631"/>
                    <a:pt x="2321773" y="880631"/>
                  </a:cubicBezTo>
                  <a:cubicBezTo>
                    <a:pt x="2321773" y="880631"/>
                    <a:pt x="2320552" y="881852"/>
                    <a:pt x="2320552" y="881852"/>
                  </a:cubicBezTo>
                  <a:cubicBezTo>
                    <a:pt x="2320552" y="881852"/>
                    <a:pt x="2319331" y="883072"/>
                    <a:pt x="2318111" y="883072"/>
                  </a:cubicBezTo>
                  <a:cubicBezTo>
                    <a:pt x="2316890" y="883072"/>
                    <a:pt x="2316890" y="883072"/>
                    <a:pt x="2315669" y="883072"/>
                  </a:cubicBezTo>
                  <a:cubicBezTo>
                    <a:pt x="2314449" y="883072"/>
                    <a:pt x="2315669" y="881852"/>
                    <a:pt x="2313228" y="884293"/>
                  </a:cubicBezTo>
                  <a:cubicBezTo>
                    <a:pt x="2312007" y="885514"/>
                    <a:pt x="2310787" y="886734"/>
                    <a:pt x="2310787" y="885514"/>
                  </a:cubicBezTo>
                  <a:cubicBezTo>
                    <a:pt x="2310787" y="884293"/>
                    <a:pt x="2309566" y="885514"/>
                    <a:pt x="2309566" y="884293"/>
                  </a:cubicBezTo>
                  <a:cubicBezTo>
                    <a:pt x="2308345" y="884293"/>
                    <a:pt x="2307124" y="886734"/>
                    <a:pt x="2307124" y="886734"/>
                  </a:cubicBezTo>
                  <a:cubicBezTo>
                    <a:pt x="2305904" y="886734"/>
                    <a:pt x="2305904" y="886734"/>
                    <a:pt x="2305904" y="885514"/>
                  </a:cubicBezTo>
                  <a:cubicBezTo>
                    <a:pt x="2305904" y="885514"/>
                    <a:pt x="2305904" y="885514"/>
                    <a:pt x="2305904" y="885514"/>
                  </a:cubicBezTo>
                  <a:cubicBezTo>
                    <a:pt x="2305904" y="885514"/>
                    <a:pt x="2307124" y="884293"/>
                    <a:pt x="2307124" y="884293"/>
                  </a:cubicBezTo>
                  <a:cubicBezTo>
                    <a:pt x="2308345" y="883072"/>
                    <a:pt x="2309566" y="881852"/>
                    <a:pt x="2309566" y="881852"/>
                  </a:cubicBezTo>
                  <a:cubicBezTo>
                    <a:pt x="2310787" y="880631"/>
                    <a:pt x="2313228" y="880631"/>
                    <a:pt x="2314449" y="879410"/>
                  </a:cubicBezTo>
                  <a:cubicBezTo>
                    <a:pt x="2315669" y="878189"/>
                    <a:pt x="2319331" y="879410"/>
                    <a:pt x="2320552" y="878189"/>
                  </a:cubicBezTo>
                  <a:cubicBezTo>
                    <a:pt x="2322994" y="875748"/>
                    <a:pt x="2325435" y="876969"/>
                    <a:pt x="2326656" y="876969"/>
                  </a:cubicBezTo>
                  <a:cubicBezTo>
                    <a:pt x="2327876" y="876969"/>
                    <a:pt x="2329097" y="876969"/>
                    <a:pt x="2329097" y="876969"/>
                  </a:cubicBezTo>
                  <a:cubicBezTo>
                    <a:pt x="2329097" y="876969"/>
                    <a:pt x="2330318" y="876969"/>
                    <a:pt x="2331538" y="875748"/>
                  </a:cubicBezTo>
                  <a:cubicBezTo>
                    <a:pt x="2332759" y="874527"/>
                    <a:pt x="2332759" y="873307"/>
                    <a:pt x="2332759" y="873307"/>
                  </a:cubicBezTo>
                  <a:cubicBezTo>
                    <a:pt x="2330318" y="874527"/>
                    <a:pt x="2330318" y="874527"/>
                    <a:pt x="2329097" y="872086"/>
                  </a:cubicBezTo>
                  <a:cubicBezTo>
                    <a:pt x="2327876" y="870865"/>
                    <a:pt x="2326656" y="872086"/>
                    <a:pt x="2325435" y="872086"/>
                  </a:cubicBezTo>
                  <a:cubicBezTo>
                    <a:pt x="2325435" y="872086"/>
                    <a:pt x="2324214" y="873307"/>
                    <a:pt x="2324214" y="873307"/>
                  </a:cubicBezTo>
                  <a:cubicBezTo>
                    <a:pt x="2324214" y="873307"/>
                    <a:pt x="2322994" y="874527"/>
                    <a:pt x="2321773" y="873307"/>
                  </a:cubicBezTo>
                  <a:cubicBezTo>
                    <a:pt x="2320552" y="872086"/>
                    <a:pt x="2320552" y="873307"/>
                    <a:pt x="2320552" y="873307"/>
                  </a:cubicBezTo>
                  <a:cubicBezTo>
                    <a:pt x="2319331" y="872086"/>
                    <a:pt x="2320552" y="872086"/>
                    <a:pt x="2318111" y="873307"/>
                  </a:cubicBezTo>
                  <a:cubicBezTo>
                    <a:pt x="2316890" y="874527"/>
                    <a:pt x="2315669" y="875748"/>
                    <a:pt x="2315669" y="873307"/>
                  </a:cubicBezTo>
                  <a:cubicBezTo>
                    <a:pt x="2315669" y="872086"/>
                    <a:pt x="2314449" y="872086"/>
                    <a:pt x="2314449" y="872086"/>
                  </a:cubicBezTo>
                  <a:cubicBezTo>
                    <a:pt x="2313228" y="870865"/>
                    <a:pt x="2312007" y="873307"/>
                    <a:pt x="2312007" y="873307"/>
                  </a:cubicBezTo>
                  <a:cubicBezTo>
                    <a:pt x="2310787" y="873307"/>
                    <a:pt x="2310787" y="873307"/>
                    <a:pt x="2310787" y="872086"/>
                  </a:cubicBezTo>
                  <a:cubicBezTo>
                    <a:pt x="2310787" y="869645"/>
                    <a:pt x="2308345" y="872086"/>
                    <a:pt x="2307124" y="872086"/>
                  </a:cubicBezTo>
                  <a:cubicBezTo>
                    <a:pt x="2304683" y="873307"/>
                    <a:pt x="2304683" y="872086"/>
                    <a:pt x="2304683" y="870865"/>
                  </a:cubicBezTo>
                  <a:cubicBezTo>
                    <a:pt x="2304683" y="869645"/>
                    <a:pt x="2304683" y="867203"/>
                    <a:pt x="2302242" y="869645"/>
                  </a:cubicBezTo>
                  <a:cubicBezTo>
                    <a:pt x="2301021" y="870865"/>
                    <a:pt x="2301021" y="870865"/>
                    <a:pt x="2301021" y="870865"/>
                  </a:cubicBezTo>
                  <a:cubicBezTo>
                    <a:pt x="2301021" y="870865"/>
                    <a:pt x="2301021" y="869645"/>
                    <a:pt x="2299800" y="869645"/>
                  </a:cubicBezTo>
                  <a:cubicBezTo>
                    <a:pt x="2302242" y="868424"/>
                    <a:pt x="2304683" y="867203"/>
                    <a:pt x="2308345" y="865982"/>
                  </a:cubicBezTo>
                  <a:cubicBezTo>
                    <a:pt x="2309566" y="865982"/>
                    <a:pt x="2310787" y="864762"/>
                    <a:pt x="2313228" y="864762"/>
                  </a:cubicBezTo>
                  <a:cubicBezTo>
                    <a:pt x="2315669" y="864762"/>
                    <a:pt x="2316890" y="863541"/>
                    <a:pt x="2318111" y="863541"/>
                  </a:cubicBezTo>
                  <a:cubicBezTo>
                    <a:pt x="2320552" y="861100"/>
                    <a:pt x="2322994" y="856217"/>
                    <a:pt x="2324214" y="852555"/>
                  </a:cubicBezTo>
                  <a:cubicBezTo>
                    <a:pt x="2325435" y="850113"/>
                    <a:pt x="2327876" y="848893"/>
                    <a:pt x="2327876" y="846451"/>
                  </a:cubicBezTo>
                  <a:cubicBezTo>
                    <a:pt x="2329097" y="844010"/>
                    <a:pt x="2333980" y="841568"/>
                    <a:pt x="2335201" y="839127"/>
                  </a:cubicBezTo>
                  <a:cubicBezTo>
                    <a:pt x="2337642" y="834244"/>
                    <a:pt x="2340083" y="833024"/>
                    <a:pt x="2341304" y="833024"/>
                  </a:cubicBezTo>
                  <a:cubicBezTo>
                    <a:pt x="2342525" y="833024"/>
                    <a:pt x="2343745" y="830582"/>
                    <a:pt x="2343745" y="830582"/>
                  </a:cubicBezTo>
                  <a:cubicBezTo>
                    <a:pt x="2343745" y="830582"/>
                    <a:pt x="2344966" y="829361"/>
                    <a:pt x="2344966" y="828141"/>
                  </a:cubicBezTo>
                  <a:cubicBezTo>
                    <a:pt x="2346187" y="825699"/>
                    <a:pt x="2346187" y="824479"/>
                    <a:pt x="2344966" y="825699"/>
                  </a:cubicBezTo>
                  <a:cubicBezTo>
                    <a:pt x="2342525" y="828141"/>
                    <a:pt x="2342525" y="829361"/>
                    <a:pt x="2340083" y="828141"/>
                  </a:cubicBezTo>
                  <a:cubicBezTo>
                    <a:pt x="2338863" y="826920"/>
                    <a:pt x="2336421" y="829361"/>
                    <a:pt x="2335201" y="830582"/>
                  </a:cubicBezTo>
                  <a:cubicBezTo>
                    <a:pt x="2335201" y="830582"/>
                    <a:pt x="2333980" y="833024"/>
                    <a:pt x="2333980" y="833024"/>
                  </a:cubicBezTo>
                  <a:cubicBezTo>
                    <a:pt x="2333980" y="833024"/>
                    <a:pt x="2332759" y="835465"/>
                    <a:pt x="2331538" y="835465"/>
                  </a:cubicBezTo>
                  <a:cubicBezTo>
                    <a:pt x="2329097" y="835465"/>
                    <a:pt x="2330318" y="836686"/>
                    <a:pt x="2329097" y="836686"/>
                  </a:cubicBezTo>
                  <a:cubicBezTo>
                    <a:pt x="2329097" y="836686"/>
                    <a:pt x="2329097" y="836686"/>
                    <a:pt x="2329097" y="836686"/>
                  </a:cubicBezTo>
                  <a:cubicBezTo>
                    <a:pt x="2329097" y="835465"/>
                    <a:pt x="2329097" y="835465"/>
                    <a:pt x="2329097" y="835465"/>
                  </a:cubicBezTo>
                  <a:cubicBezTo>
                    <a:pt x="2326656" y="836686"/>
                    <a:pt x="2326656" y="837906"/>
                    <a:pt x="2325435" y="835465"/>
                  </a:cubicBezTo>
                  <a:cubicBezTo>
                    <a:pt x="2324214" y="834244"/>
                    <a:pt x="2322994" y="835465"/>
                    <a:pt x="2321773" y="835465"/>
                  </a:cubicBezTo>
                  <a:cubicBezTo>
                    <a:pt x="2321773" y="835465"/>
                    <a:pt x="2320552" y="836686"/>
                    <a:pt x="2320552" y="836686"/>
                  </a:cubicBezTo>
                  <a:cubicBezTo>
                    <a:pt x="2320552" y="836686"/>
                    <a:pt x="2319331" y="837906"/>
                    <a:pt x="2319331" y="837906"/>
                  </a:cubicBezTo>
                  <a:cubicBezTo>
                    <a:pt x="2318111" y="837906"/>
                    <a:pt x="2318111" y="837906"/>
                    <a:pt x="2318111" y="837906"/>
                  </a:cubicBezTo>
                  <a:cubicBezTo>
                    <a:pt x="2316890" y="837906"/>
                    <a:pt x="2318111" y="836686"/>
                    <a:pt x="2315669" y="839127"/>
                  </a:cubicBezTo>
                  <a:cubicBezTo>
                    <a:pt x="2314449" y="840348"/>
                    <a:pt x="2313228" y="841568"/>
                    <a:pt x="2313228" y="840348"/>
                  </a:cubicBezTo>
                  <a:cubicBezTo>
                    <a:pt x="2313228" y="839127"/>
                    <a:pt x="2312007" y="840348"/>
                    <a:pt x="2312007" y="840348"/>
                  </a:cubicBezTo>
                  <a:cubicBezTo>
                    <a:pt x="2310787" y="840348"/>
                    <a:pt x="2310787" y="842789"/>
                    <a:pt x="2309566" y="842789"/>
                  </a:cubicBezTo>
                  <a:cubicBezTo>
                    <a:pt x="2309566" y="842789"/>
                    <a:pt x="2308345" y="842789"/>
                    <a:pt x="2308345" y="841568"/>
                  </a:cubicBezTo>
                  <a:cubicBezTo>
                    <a:pt x="2308345" y="839127"/>
                    <a:pt x="2307124" y="841568"/>
                    <a:pt x="2305904" y="842789"/>
                  </a:cubicBezTo>
                  <a:cubicBezTo>
                    <a:pt x="2304683" y="844010"/>
                    <a:pt x="2304683" y="842789"/>
                    <a:pt x="2303462" y="842789"/>
                  </a:cubicBezTo>
                  <a:cubicBezTo>
                    <a:pt x="2304683" y="841568"/>
                    <a:pt x="2305904" y="839127"/>
                    <a:pt x="2305904" y="837906"/>
                  </a:cubicBezTo>
                  <a:cubicBezTo>
                    <a:pt x="2307124" y="836686"/>
                    <a:pt x="2308345" y="836686"/>
                    <a:pt x="2309566" y="834244"/>
                  </a:cubicBezTo>
                  <a:cubicBezTo>
                    <a:pt x="2310787" y="833024"/>
                    <a:pt x="2314449" y="833024"/>
                    <a:pt x="2315669" y="831803"/>
                  </a:cubicBezTo>
                  <a:cubicBezTo>
                    <a:pt x="2318111" y="829361"/>
                    <a:pt x="2320552" y="829361"/>
                    <a:pt x="2320552" y="829361"/>
                  </a:cubicBezTo>
                  <a:cubicBezTo>
                    <a:pt x="2321773" y="829361"/>
                    <a:pt x="2322994" y="828141"/>
                    <a:pt x="2322994" y="828141"/>
                  </a:cubicBezTo>
                  <a:cubicBezTo>
                    <a:pt x="2322994" y="828141"/>
                    <a:pt x="2324214" y="828141"/>
                    <a:pt x="2324214" y="826920"/>
                  </a:cubicBezTo>
                  <a:cubicBezTo>
                    <a:pt x="2325435" y="825699"/>
                    <a:pt x="2325435" y="824479"/>
                    <a:pt x="2324214" y="824479"/>
                  </a:cubicBezTo>
                  <a:cubicBezTo>
                    <a:pt x="2321773" y="825699"/>
                    <a:pt x="2321773" y="826920"/>
                    <a:pt x="2320552" y="824479"/>
                  </a:cubicBezTo>
                  <a:cubicBezTo>
                    <a:pt x="2319331" y="823258"/>
                    <a:pt x="2318111" y="824479"/>
                    <a:pt x="2316890" y="824479"/>
                  </a:cubicBezTo>
                  <a:cubicBezTo>
                    <a:pt x="2316890" y="824479"/>
                    <a:pt x="2315669" y="825699"/>
                    <a:pt x="2315669" y="825699"/>
                  </a:cubicBezTo>
                  <a:cubicBezTo>
                    <a:pt x="2315669" y="825699"/>
                    <a:pt x="2314449" y="826920"/>
                    <a:pt x="2314449" y="826920"/>
                  </a:cubicBezTo>
                  <a:cubicBezTo>
                    <a:pt x="2313228" y="826920"/>
                    <a:pt x="2313228" y="826920"/>
                    <a:pt x="2313228" y="826920"/>
                  </a:cubicBezTo>
                  <a:cubicBezTo>
                    <a:pt x="2312007" y="826920"/>
                    <a:pt x="2313228" y="825699"/>
                    <a:pt x="2310787" y="828141"/>
                  </a:cubicBezTo>
                  <a:cubicBezTo>
                    <a:pt x="2309566" y="829361"/>
                    <a:pt x="2308345" y="830582"/>
                    <a:pt x="2308345" y="829361"/>
                  </a:cubicBezTo>
                  <a:cubicBezTo>
                    <a:pt x="2308345" y="828141"/>
                    <a:pt x="2307124" y="829361"/>
                    <a:pt x="2307124" y="829361"/>
                  </a:cubicBezTo>
                  <a:cubicBezTo>
                    <a:pt x="2305904" y="829361"/>
                    <a:pt x="2304683" y="831803"/>
                    <a:pt x="2304683" y="831803"/>
                  </a:cubicBezTo>
                  <a:cubicBezTo>
                    <a:pt x="2304683" y="831803"/>
                    <a:pt x="2303462" y="831803"/>
                    <a:pt x="2303462" y="830582"/>
                  </a:cubicBezTo>
                  <a:cubicBezTo>
                    <a:pt x="2303462" y="828141"/>
                    <a:pt x="2301021" y="830582"/>
                    <a:pt x="2301021" y="831803"/>
                  </a:cubicBezTo>
                  <a:cubicBezTo>
                    <a:pt x="2299800" y="833024"/>
                    <a:pt x="2298580" y="831803"/>
                    <a:pt x="2298580" y="831803"/>
                  </a:cubicBezTo>
                  <a:cubicBezTo>
                    <a:pt x="2298580" y="830582"/>
                    <a:pt x="2297359" y="828141"/>
                    <a:pt x="2296138" y="831803"/>
                  </a:cubicBezTo>
                  <a:cubicBezTo>
                    <a:pt x="2294917" y="833024"/>
                    <a:pt x="2294917" y="833024"/>
                    <a:pt x="2294917" y="833024"/>
                  </a:cubicBezTo>
                  <a:cubicBezTo>
                    <a:pt x="2294917" y="833024"/>
                    <a:pt x="2293697" y="833024"/>
                    <a:pt x="2293697" y="833024"/>
                  </a:cubicBezTo>
                  <a:cubicBezTo>
                    <a:pt x="2293697" y="833024"/>
                    <a:pt x="2294917" y="831803"/>
                    <a:pt x="2294917" y="831803"/>
                  </a:cubicBezTo>
                  <a:cubicBezTo>
                    <a:pt x="2296138" y="830582"/>
                    <a:pt x="2296138" y="830582"/>
                    <a:pt x="2297359" y="830582"/>
                  </a:cubicBezTo>
                  <a:cubicBezTo>
                    <a:pt x="2297359" y="830582"/>
                    <a:pt x="2297359" y="830582"/>
                    <a:pt x="2297359" y="830582"/>
                  </a:cubicBezTo>
                  <a:cubicBezTo>
                    <a:pt x="2297359" y="830582"/>
                    <a:pt x="2298580" y="830582"/>
                    <a:pt x="2298580" y="829361"/>
                  </a:cubicBezTo>
                  <a:cubicBezTo>
                    <a:pt x="2299800" y="829361"/>
                    <a:pt x="2301021" y="829361"/>
                    <a:pt x="2301021" y="829361"/>
                  </a:cubicBezTo>
                  <a:cubicBezTo>
                    <a:pt x="2302242" y="828141"/>
                    <a:pt x="2304683" y="829361"/>
                    <a:pt x="2304683" y="829361"/>
                  </a:cubicBezTo>
                  <a:cubicBezTo>
                    <a:pt x="2304683" y="829361"/>
                    <a:pt x="2305904" y="829361"/>
                    <a:pt x="2305904" y="829361"/>
                  </a:cubicBezTo>
                  <a:cubicBezTo>
                    <a:pt x="2305904" y="829361"/>
                    <a:pt x="2307124" y="829361"/>
                    <a:pt x="2307124" y="829361"/>
                  </a:cubicBezTo>
                  <a:cubicBezTo>
                    <a:pt x="2308345" y="829361"/>
                    <a:pt x="2308345" y="828141"/>
                    <a:pt x="2308345" y="828141"/>
                  </a:cubicBezTo>
                  <a:cubicBezTo>
                    <a:pt x="2307124" y="828141"/>
                    <a:pt x="2305904" y="828141"/>
                    <a:pt x="2305904" y="826920"/>
                  </a:cubicBezTo>
                  <a:cubicBezTo>
                    <a:pt x="2305904" y="825699"/>
                    <a:pt x="2304683" y="826920"/>
                    <a:pt x="2303462" y="825699"/>
                  </a:cubicBezTo>
                  <a:cubicBezTo>
                    <a:pt x="2303462" y="825699"/>
                    <a:pt x="2302242" y="825699"/>
                    <a:pt x="2302242" y="825699"/>
                  </a:cubicBezTo>
                  <a:cubicBezTo>
                    <a:pt x="2302242" y="825699"/>
                    <a:pt x="2302242" y="825699"/>
                    <a:pt x="2302242" y="825699"/>
                  </a:cubicBezTo>
                  <a:cubicBezTo>
                    <a:pt x="2302242" y="825699"/>
                    <a:pt x="2302242" y="825699"/>
                    <a:pt x="2302242" y="825699"/>
                  </a:cubicBezTo>
                  <a:cubicBezTo>
                    <a:pt x="2303462" y="824479"/>
                    <a:pt x="2304683" y="824479"/>
                    <a:pt x="2305904" y="823258"/>
                  </a:cubicBezTo>
                  <a:cubicBezTo>
                    <a:pt x="2307124" y="822037"/>
                    <a:pt x="2310787" y="822037"/>
                    <a:pt x="2312007" y="820817"/>
                  </a:cubicBezTo>
                  <a:cubicBezTo>
                    <a:pt x="2314449" y="818375"/>
                    <a:pt x="2316890" y="819596"/>
                    <a:pt x="2316890" y="819596"/>
                  </a:cubicBezTo>
                  <a:cubicBezTo>
                    <a:pt x="2318111" y="819596"/>
                    <a:pt x="2319331" y="818375"/>
                    <a:pt x="2319331" y="819596"/>
                  </a:cubicBezTo>
                  <a:cubicBezTo>
                    <a:pt x="2319331" y="819596"/>
                    <a:pt x="2320552" y="819596"/>
                    <a:pt x="2320552" y="818375"/>
                  </a:cubicBezTo>
                  <a:cubicBezTo>
                    <a:pt x="2321773" y="817154"/>
                    <a:pt x="2321773" y="815934"/>
                    <a:pt x="2321773" y="817154"/>
                  </a:cubicBezTo>
                  <a:cubicBezTo>
                    <a:pt x="2319331" y="818375"/>
                    <a:pt x="2319331" y="818375"/>
                    <a:pt x="2318111" y="817154"/>
                  </a:cubicBezTo>
                  <a:cubicBezTo>
                    <a:pt x="2316890" y="815934"/>
                    <a:pt x="2315669" y="817154"/>
                    <a:pt x="2314449" y="817154"/>
                  </a:cubicBezTo>
                  <a:cubicBezTo>
                    <a:pt x="2314449" y="817154"/>
                    <a:pt x="2313228" y="818375"/>
                    <a:pt x="2313228" y="818375"/>
                  </a:cubicBezTo>
                  <a:cubicBezTo>
                    <a:pt x="2313228" y="818375"/>
                    <a:pt x="2312007" y="819596"/>
                    <a:pt x="2312007" y="818375"/>
                  </a:cubicBezTo>
                  <a:cubicBezTo>
                    <a:pt x="2310787" y="817154"/>
                    <a:pt x="2310787" y="818375"/>
                    <a:pt x="2310787" y="818375"/>
                  </a:cubicBezTo>
                  <a:cubicBezTo>
                    <a:pt x="2309566" y="818375"/>
                    <a:pt x="2310787" y="817154"/>
                    <a:pt x="2308345" y="818375"/>
                  </a:cubicBezTo>
                  <a:cubicBezTo>
                    <a:pt x="2307124" y="819596"/>
                    <a:pt x="2305904" y="820817"/>
                    <a:pt x="2305904" y="818375"/>
                  </a:cubicBezTo>
                  <a:cubicBezTo>
                    <a:pt x="2305904" y="817154"/>
                    <a:pt x="2304683" y="818375"/>
                    <a:pt x="2304683" y="817154"/>
                  </a:cubicBezTo>
                  <a:cubicBezTo>
                    <a:pt x="2303462" y="815934"/>
                    <a:pt x="2302242" y="818375"/>
                    <a:pt x="2302242" y="819596"/>
                  </a:cubicBezTo>
                  <a:cubicBezTo>
                    <a:pt x="2302242" y="819596"/>
                    <a:pt x="2301021" y="819596"/>
                    <a:pt x="2301021" y="818375"/>
                  </a:cubicBezTo>
                  <a:cubicBezTo>
                    <a:pt x="2301021" y="815934"/>
                    <a:pt x="2299800" y="818375"/>
                    <a:pt x="2298580" y="819596"/>
                  </a:cubicBezTo>
                  <a:cubicBezTo>
                    <a:pt x="2296138" y="820817"/>
                    <a:pt x="2297359" y="819596"/>
                    <a:pt x="2296138" y="818375"/>
                  </a:cubicBezTo>
                  <a:cubicBezTo>
                    <a:pt x="2296138" y="817154"/>
                    <a:pt x="2296138" y="814713"/>
                    <a:pt x="2293697" y="817154"/>
                  </a:cubicBezTo>
                  <a:cubicBezTo>
                    <a:pt x="2292476" y="818375"/>
                    <a:pt x="2292476" y="818375"/>
                    <a:pt x="2292476" y="818375"/>
                  </a:cubicBezTo>
                  <a:cubicBezTo>
                    <a:pt x="2291255" y="817154"/>
                    <a:pt x="2291255" y="819596"/>
                    <a:pt x="2291255" y="819596"/>
                  </a:cubicBezTo>
                  <a:cubicBezTo>
                    <a:pt x="2290035" y="818375"/>
                    <a:pt x="2287593" y="818375"/>
                    <a:pt x="2286373" y="819596"/>
                  </a:cubicBezTo>
                  <a:cubicBezTo>
                    <a:pt x="2282710" y="822037"/>
                    <a:pt x="2282710" y="822037"/>
                    <a:pt x="2281490" y="820817"/>
                  </a:cubicBezTo>
                  <a:cubicBezTo>
                    <a:pt x="2279048" y="818375"/>
                    <a:pt x="2279048" y="822037"/>
                    <a:pt x="2279048" y="819596"/>
                  </a:cubicBezTo>
                  <a:cubicBezTo>
                    <a:pt x="2279048" y="818375"/>
                    <a:pt x="2277827" y="815934"/>
                    <a:pt x="2276607" y="818375"/>
                  </a:cubicBezTo>
                  <a:cubicBezTo>
                    <a:pt x="2276607" y="819596"/>
                    <a:pt x="2275386" y="819596"/>
                    <a:pt x="2275386" y="819596"/>
                  </a:cubicBezTo>
                  <a:cubicBezTo>
                    <a:pt x="2275386" y="814713"/>
                    <a:pt x="2274166" y="819596"/>
                    <a:pt x="2272945" y="818375"/>
                  </a:cubicBezTo>
                  <a:cubicBezTo>
                    <a:pt x="2272945" y="818375"/>
                    <a:pt x="2272945" y="818375"/>
                    <a:pt x="2272945" y="817154"/>
                  </a:cubicBezTo>
                  <a:cubicBezTo>
                    <a:pt x="2272945" y="817154"/>
                    <a:pt x="2272945" y="817154"/>
                    <a:pt x="2274166" y="817154"/>
                  </a:cubicBezTo>
                  <a:cubicBezTo>
                    <a:pt x="2277827" y="817154"/>
                    <a:pt x="2277827" y="814713"/>
                    <a:pt x="2281490" y="813492"/>
                  </a:cubicBezTo>
                  <a:cubicBezTo>
                    <a:pt x="2282710" y="812272"/>
                    <a:pt x="2283931" y="812272"/>
                    <a:pt x="2285152" y="812272"/>
                  </a:cubicBezTo>
                  <a:cubicBezTo>
                    <a:pt x="2287593" y="811051"/>
                    <a:pt x="2288814" y="811051"/>
                    <a:pt x="2291255" y="809830"/>
                  </a:cubicBezTo>
                  <a:cubicBezTo>
                    <a:pt x="2292476" y="809830"/>
                    <a:pt x="2296138" y="809830"/>
                    <a:pt x="2296138" y="809830"/>
                  </a:cubicBezTo>
                  <a:cubicBezTo>
                    <a:pt x="2297359" y="808610"/>
                    <a:pt x="2299800" y="806168"/>
                    <a:pt x="2301021" y="804947"/>
                  </a:cubicBezTo>
                  <a:cubicBezTo>
                    <a:pt x="2302242" y="803727"/>
                    <a:pt x="2303462" y="803727"/>
                    <a:pt x="2304683" y="802506"/>
                  </a:cubicBezTo>
                  <a:cubicBezTo>
                    <a:pt x="2305904" y="801285"/>
                    <a:pt x="2308345" y="801285"/>
                    <a:pt x="2309566" y="800065"/>
                  </a:cubicBezTo>
                  <a:cubicBezTo>
                    <a:pt x="2310787" y="797623"/>
                    <a:pt x="2313228" y="798844"/>
                    <a:pt x="2314449" y="798844"/>
                  </a:cubicBezTo>
                  <a:cubicBezTo>
                    <a:pt x="2314449" y="798844"/>
                    <a:pt x="2315669" y="798844"/>
                    <a:pt x="2316890" y="798844"/>
                  </a:cubicBezTo>
                  <a:cubicBezTo>
                    <a:pt x="2316890" y="798844"/>
                    <a:pt x="2318111" y="798844"/>
                    <a:pt x="2318111" y="797623"/>
                  </a:cubicBezTo>
                  <a:cubicBezTo>
                    <a:pt x="2319331" y="796403"/>
                    <a:pt x="2319331" y="796403"/>
                    <a:pt x="2318111" y="796403"/>
                  </a:cubicBezTo>
                  <a:cubicBezTo>
                    <a:pt x="2315669" y="797623"/>
                    <a:pt x="2315669" y="797623"/>
                    <a:pt x="2314449" y="796403"/>
                  </a:cubicBezTo>
                  <a:cubicBezTo>
                    <a:pt x="2314449" y="795182"/>
                    <a:pt x="2312007" y="796403"/>
                    <a:pt x="2310787" y="796403"/>
                  </a:cubicBezTo>
                  <a:cubicBezTo>
                    <a:pt x="2310787" y="796403"/>
                    <a:pt x="2309566" y="797623"/>
                    <a:pt x="2309566" y="797623"/>
                  </a:cubicBezTo>
                  <a:cubicBezTo>
                    <a:pt x="2309566" y="797623"/>
                    <a:pt x="2308345" y="798844"/>
                    <a:pt x="2308345" y="797623"/>
                  </a:cubicBezTo>
                  <a:cubicBezTo>
                    <a:pt x="2307124" y="797623"/>
                    <a:pt x="2307124" y="797623"/>
                    <a:pt x="2307124" y="797623"/>
                  </a:cubicBezTo>
                  <a:cubicBezTo>
                    <a:pt x="2305904" y="797623"/>
                    <a:pt x="2307124" y="796403"/>
                    <a:pt x="2304683" y="797623"/>
                  </a:cubicBezTo>
                  <a:cubicBezTo>
                    <a:pt x="2303462" y="798844"/>
                    <a:pt x="2303462" y="798844"/>
                    <a:pt x="2302242" y="798844"/>
                  </a:cubicBezTo>
                  <a:cubicBezTo>
                    <a:pt x="2302242" y="797623"/>
                    <a:pt x="2301021" y="798844"/>
                    <a:pt x="2301021" y="798844"/>
                  </a:cubicBezTo>
                  <a:cubicBezTo>
                    <a:pt x="2299800" y="798844"/>
                    <a:pt x="2299800" y="800065"/>
                    <a:pt x="2298580" y="801285"/>
                  </a:cubicBezTo>
                  <a:cubicBezTo>
                    <a:pt x="2298580" y="801285"/>
                    <a:pt x="2298580" y="801285"/>
                    <a:pt x="2297359" y="801285"/>
                  </a:cubicBezTo>
                  <a:cubicBezTo>
                    <a:pt x="2297359" y="800065"/>
                    <a:pt x="2298580" y="800065"/>
                    <a:pt x="2298580" y="798844"/>
                  </a:cubicBezTo>
                  <a:cubicBezTo>
                    <a:pt x="2299800" y="797623"/>
                    <a:pt x="2301021" y="796403"/>
                    <a:pt x="2301021" y="795182"/>
                  </a:cubicBezTo>
                  <a:cubicBezTo>
                    <a:pt x="2301021" y="793961"/>
                    <a:pt x="2302242" y="793961"/>
                    <a:pt x="2303462" y="793961"/>
                  </a:cubicBezTo>
                  <a:cubicBezTo>
                    <a:pt x="2304683" y="793961"/>
                    <a:pt x="2305904" y="792740"/>
                    <a:pt x="2305904" y="791520"/>
                  </a:cubicBezTo>
                  <a:cubicBezTo>
                    <a:pt x="2307124" y="789078"/>
                    <a:pt x="2309566" y="787858"/>
                    <a:pt x="2309566" y="787858"/>
                  </a:cubicBezTo>
                  <a:cubicBezTo>
                    <a:pt x="2309566" y="787858"/>
                    <a:pt x="2310787" y="786637"/>
                    <a:pt x="2310787" y="786637"/>
                  </a:cubicBezTo>
                  <a:cubicBezTo>
                    <a:pt x="2310787" y="786637"/>
                    <a:pt x="2312007" y="785416"/>
                    <a:pt x="2312007" y="784196"/>
                  </a:cubicBezTo>
                  <a:cubicBezTo>
                    <a:pt x="2312007" y="782975"/>
                    <a:pt x="2312007" y="781754"/>
                    <a:pt x="2312007" y="782975"/>
                  </a:cubicBezTo>
                  <a:cubicBezTo>
                    <a:pt x="2310787" y="785416"/>
                    <a:pt x="2310787" y="785416"/>
                    <a:pt x="2309566" y="785416"/>
                  </a:cubicBezTo>
                  <a:cubicBezTo>
                    <a:pt x="2308345" y="785416"/>
                    <a:pt x="2308345" y="786637"/>
                    <a:pt x="2307124" y="786637"/>
                  </a:cubicBezTo>
                  <a:cubicBezTo>
                    <a:pt x="2307124" y="786637"/>
                    <a:pt x="2307124" y="787858"/>
                    <a:pt x="2305904" y="787858"/>
                  </a:cubicBezTo>
                  <a:cubicBezTo>
                    <a:pt x="2305904" y="787858"/>
                    <a:pt x="2304683" y="789078"/>
                    <a:pt x="2304683" y="789078"/>
                  </a:cubicBezTo>
                  <a:cubicBezTo>
                    <a:pt x="2303462" y="789078"/>
                    <a:pt x="2303462" y="789078"/>
                    <a:pt x="2303462" y="789078"/>
                  </a:cubicBezTo>
                  <a:cubicBezTo>
                    <a:pt x="2302242" y="789078"/>
                    <a:pt x="2303462" y="787858"/>
                    <a:pt x="2302242" y="790299"/>
                  </a:cubicBezTo>
                  <a:cubicBezTo>
                    <a:pt x="2302242" y="791520"/>
                    <a:pt x="2301021" y="792740"/>
                    <a:pt x="2301021" y="791520"/>
                  </a:cubicBezTo>
                  <a:cubicBezTo>
                    <a:pt x="2301021" y="790299"/>
                    <a:pt x="2299800" y="791520"/>
                    <a:pt x="2299800" y="791520"/>
                  </a:cubicBezTo>
                  <a:cubicBezTo>
                    <a:pt x="2298580" y="791520"/>
                    <a:pt x="2298580" y="793961"/>
                    <a:pt x="2298580" y="793961"/>
                  </a:cubicBezTo>
                  <a:cubicBezTo>
                    <a:pt x="2298580" y="793961"/>
                    <a:pt x="2297359" y="793961"/>
                    <a:pt x="2297359" y="792740"/>
                  </a:cubicBezTo>
                  <a:cubicBezTo>
                    <a:pt x="2297359" y="790299"/>
                    <a:pt x="2296138" y="792740"/>
                    <a:pt x="2294917" y="793961"/>
                  </a:cubicBezTo>
                  <a:cubicBezTo>
                    <a:pt x="2293697" y="795182"/>
                    <a:pt x="2293697" y="793961"/>
                    <a:pt x="2292476" y="793961"/>
                  </a:cubicBezTo>
                  <a:cubicBezTo>
                    <a:pt x="2292476" y="793961"/>
                    <a:pt x="2292476" y="793961"/>
                    <a:pt x="2292476" y="793961"/>
                  </a:cubicBezTo>
                  <a:cubicBezTo>
                    <a:pt x="2292476" y="793961"/>
                    <a:pt x="2293697" y="793961"/>
                    <a:pt x="2293697" y="793961"/>
                  </a:cubicBezTo>
                  <a:cubicBezTo>
                    <a:pt x="2294917" y="792740"/>
                    <a:pt x="2296138" y="790299"/>
                    <a:pt x="2297359" y="789078"/>
                  </a:cubicBezTo>
                  <a:cubicBezTo>
                    <a:pt x="2297359" y="787858"/>
                    <a:pt x="2299800" y="787858"/>
                    <a:pt x="2299800" y="786637"/>
                  </a:cubicBezTo>
                  <a:cubicBezTo>
                    <a:pt x="2299800" y="785416"/>
                    <a:pt x="2303462" y="784196"/>
                    <a:pt x="2304683" y="782975"/>
                  </a:cubicBezTo>
                  <a:cubicBezTo>
                    <a:pt x="2305904" y="780533"/>
                    <a:pt x="2308345" y="780533"/>
                    <a:pt x="2308345" y="780533"/>
                  </a:cubicBezTo>
                  <a:cubicBezTo>
                    <a:pt x="2308345" y="780533"/>
                    <a:pt x="2309566" y="779313"/>
                    <a:pt x="2309566" y="779313"/>
                  </a:cubicBezTo>
                  <a:cubicBezTo>
                    <a:pt x="2309566" y="779313"/>
                    <a:pt x="2310787" y="779313"/>
                    <a:pt x="2310787" y="778092"/>
                  </a:cubicBezTo>
                  <a:cubicBezTo>
                    <a:pt x="2310787" y="776871"/>
                    <a:pt x="2312007" y="775651"/>
                    <a:pt x="2310787" y="776871"/>
                  </a:cubicBezTo>
                  <a:cubicBezTo>
                    <a:pt x="2309566" y="778092"/>
                    <a:pt x="2309566" y="779313"/>
                    <a:pt x="2307124" y="778092"/>
                  </a:cubicBezTo>
                  <a:cubicBezTo>
                    <a:pt x="2305904" y="776871"/>
                    <a:pt x="2305904" y="779313"/>
                    <a:pt x="2304683" y="779313"/>
                  </a:cubicBezTo>
                  <a:cubicBezTo>
                    <a:pt x="2304683" y="779313"/>
                    <a:pt x="2304683" y="780533"/>
                    <a:pt x="2303462" y="780533"/>
                  </a:cubicBezTo>
                  <a:cubicBezTo>
                    <a:pt x="2303462" y="780533"/>
                    <a:pt x="2302242" y="781754"/>
                    <a:pt x="2302242" y="781754"/>
                  </a:cubicBezTo>
                  <a:cubicBezTo>
                    <a:pt x="2301021" y="781754"/>
                    <a:pt x="2301021" y="781754"/>
                    <a:pt x="2301021" y="781754"/>
                  </a:cubicBezTo>
                  <a:cubicBezTo>
                    <a:pt x="2299800" y="781754"/>
                    <a:pt x="2301021" y="780533"/>
                    <a:pt x="2299800" y="782975"/>
                  </a:cubicBezTo>
                  <a:cubicBezTo>
                    <a:pt x="2298580" y="784196"/>
                    <a:pt x="2298580" y="785416"/>
                    <a:pt x="2298580" y="784196"/>
                  </a:cubicBezTo>
                  <a:cubicBezTo>
                    <a:pt x="2298580" y="782975"/>
                    <a:pt x="2297359" y="784196"/>
                    <a:pt x="2297359" y="784196"/>
                  </a:cubicBezTo>
                  <a:cubicBezTo>
                    <a:pt x="2296138" y="784196"/>
                    <a:pt x="2296138" y="786637"/>
                    <a:pt x="2296138" y="786637"/>
                  </a:cubicBezTo>
                  <a:cubicBezTo>
                    <a:pt x="2296138" y="786637"/>
                    <a:pt x="2294917" y="786637"/>
                    <a:pt x="2294917" y="785416"/>
                  </a:cubicBezTo>
                  <a:cubicBezTo>
                    <a:pt x="2294917" y="785416"/>
                    <a:pt x="2294917" y="784196"/>
                    <a:pt x="2296138" y="784196"/>
                  </a:cubicBezTo>
                  <a:cubicBezTo>
                    <a:pt x="2296138" y="782975"/>
                    <a:pt x="2298580" y="782975"/>
                    <a:pt x="2298580" y="781754"/>
                  </a:cubicBezTo>
                  <a:cubicBezTo>
                    <a:pt x="2298580" y="781754"/>
                    <a:pt x="2299800" y="780533"/>
                    <a:pt x="2301021" y="780533"/>
                  </a:cubicBezTo>
                  <a:cubicBezTo>
                    <a:pt x="2302242" y="780533"/>
                    <a:pt x="2303462" y="779313"/>
                    <a:pt x="2303462" y="779313"/>
                  </a:cubicBezTo>
                  <a:cubicBezTo>
                    <a:pt x="2304683" y="778092"/>
                    <a:pt x="2304683" y="776871"/>
                    <a:pt x="2305904" y="776871"/>
                  </a:cubicBezTo>
                  <a:cubicBezTo>
                    <a:pt x="2307124" y="776871"/>
                    <a:pt x="2307124" y="775651"/>
                    <a:pt x="2307124" y="775651"/>
                  </a:cubicBezTo>
                  <a:cubicBezTo>
                    <a:pt x="2307124" y="775651"/>
                    <a:pt x="2308345" y="774430"/>
                    <a:pt x="2308345" y="774430"/>
                  </a:cubicBezTo>
                  <a:cubicBezTo>
                    <a:pt x="2308345" y="774430"/>
                    <a:pt x="2308345" y="773209"/>
                    <a:pt x="2309566" y="771989"/>
                  </a:cubicBezTo>
                  <a:cubicBezTo>
                    <a:pt x="2309566" y="770768"/>
                    <a:pt x="2309566" y="769547"/>
                    <a:pt x="2309566" y="770768"/>
                  </a:cubicBezTo>
                  <a:cubicBezTo>
                    <a:pt x="2308345" y="773209"/>
                    <a:pt x="2308345" y="774430"/>
                    <a:pt x="2307124" y="773209"/>
                  </a:cubicBezTo>
                  <a:cubicBezTo>
                    <a:pt x="2305904" y="773209"/>
                    <a:pt x="2305904" y="774430"/>
                    <a:pt x="2304683" y="774430"/>
                  </a:cubicBezTo>
                  <a:cubicBezTo>
                    <a:pt x="2304683" y="774430"/>
                    <a:pt x="2304683" y="775651"/>
                    <a:pt x="2303462" y="775651"/>
                  </a:cubicBezTo>
                  <a:cubicBezTo>
                    <a:pt x="2303462" y="775651"/>
                    <a:pt x="2302242" y="776871"/>
                    <a:pt x="2302242" y="776871"/>
                  </a:cubicBezTo>
                  <a:cubicBezTo>
                    <a:pt x="2301021" y="776871"/>
                    <a:pt x="2301021" y="776871"/>
                    <a:pt x="2301021" y="776871"/>
                  </a:cubicBezTo>
                  <a:cubicBezTo>
                    <a:pt x="2299800" y="776871"/>
                    <a:pt x="2301021" y="775651"/>
                    <a:pt x="2299800" y="778092"/>
                  </a:cubicBezTo>
                  <a:cubicBezTo>
                    <a:pt x="2298580" y="779313"/>
                    <a:pt x="2298580" y="779313"/>
                    <a:pt x="2298580" y="779313"/>
                  </a:cubicBezTo>
                  <a:cubicBezTo>
                    <a:pt x="2298580" y="779313"/>
                    <a:pt x="2297359" y="779313"/>
                    <a:pt x="2297359" y="779313"/>
                  </a:cubicBezTo>
                  <a:cubicBezTo>
                    <a:pt x="2296138" y="779313"/>
                    <a:pt x="2296138" y="780533"/>
                    <a:pt x="2296138" y="780533"/>
                  </a:cubicBezTo>
                  <a:cubicBezTo>
                    <a:pt x="2296138" y="780533"/>
                    <a:pt x="2294917" y="780533"/>
                    <a:pt x="2294917" y="779313"/>
                  </a:cubicBezTo>
                  <a:cubicBezTo>
                    <a:pt x="2294917" y="778092"/>
                    <a:pt x="2293697" y="779313"/>
                    <a:pt x="2292476" y="780533"/>
                  </a:cubicBezTo>
                  <a:cubicBezTo>
                    <a:pt x="2291255" y="781754"/>
                    <a:pt x="2291255" y="780533"/>
                    <a:pt x="2290035" y="780533"/>
                  </a:cubicBezTo>
                  <a:cubicBezTo>
                    <a:pt x="2290035" y="779313"/>
                    <a:pt x="2288814" y="778092"/>
                    <a:pt x="2287593" y="780533"/>
                  </a:cubicBezTo>
                  <a:cubicBezTo>
                    <a:pt x="2287593" y="781754"/>
                    <a:pt x="2286373" y="781754"/>
                    <a:pt x="2286373" y="781754"/>
                  </a:cubicBezTo>
                  <a:cubicBezTo>
                    <a:pt x="2285152" y="780533"/>
                    <a:pt x="2285152" y="782975"/>
                    <a:pt x="2285152" y="782975"/>
                  </a:cubicBezTo>
                  <a:cubicBezTo>
                    <a:pt x="2283931" y="781754"/>
                    <a:pt x="2282710" y="782975"/>
                    <a:pt x="2281490" y="784196"/>
                  </a:cubicBezTo>
                  <a:cubicBezTo>
                    <a:pt x="2279048" y="786637"/>
                    <a:pt x="2279048" y="786637"/>
                    <a:pt x="2277827" y="785416"/>
                  </a:cubicBezTo>
                  <a:cubicBezTo>
                    <a:pt x="2275386" y="784196"/>
                    <a:pt x="2276607" y="786637"/>
                    <a:pt x="2275386" y="785416"/>
                  </a:cubicBezTo>
                  <a:cubicBezTo>
                    <a:pt x="2275386" y="785416"/>
                    <a:pt x="2275386" y="785416"/>
                    <a:pt x="2275386" y="784196"/>
                  </a:cubicBezTo>
                  <a:cubicBezTo>
                    <a:pt x="2277827" y="782975"/>
                    <a:pt x="2277827" y="781754"/>
                    <a:pt x="2280269" y="780533"/>
                  </a:cubicBezTo>
                  <a:cubicBezTo>
                    <a:pt x="2281490" y="779313"/>
                    <a:pt x="2282710" y="779313"/>
                    <a:pt x="2283931" y="778092"/>
                  </a:cubicBezTo>
                  <a:cubicBezTo>
                    <a:pt x="2285152" y="776871"/>
                    <a:pt x="2287593" y="775651"/>
                    <a:pt x="2290035" y="774430"/>
                  </a:cubicBezTo>
                  <a:cubicBezTo>
                    <a:pt x="2291255" y="774430"/>
                    <a:pt x="2294917" y="773209"/>
                    <a:pt x="2294917" y="773209"/>
                  </a:cubicBezTo>
                  <a:cubicBezTo>
                    <a:pt x="2296138" y="771989"/>
                    <a:pt x="2297359" y="769547"/>
                    <a:pt x="2298580" y="767106"/>
                  </a:cubicBezTo>
                  <a:cubicBezTo>
                    <a:pt x="2298580" y="765885"/>
                    <a:pt x="2301021" y="764664"/>
                    <a:pt x="2301021" y="763444"/>
                  </a:cubicBezTo>
                  <a:cubicBezTo>
                    <a:pt x="2301021" y="762223"/>
                    <a:pt x="2302242" y="762223"/>
                    <a:pt x="2303462" y="761002"/>
                  </a:cubicBezTo>
                  <a:cubicBezTo>
                    <a:pt x="2304683" y="759782"/>
                    <a:pt x="2305904" y="759782"/>
                    <a:pt x="2305904" y="758561"/>
                  </a:cubicBezTo>
                  <a:cubicBezTo>
                    <a:pt x="2305904" y="757340"/>
                    <a:pt x="2305904" y="757340"/>
                    <a:pt x="2307124" y="756119"/>
                  </a:cubicBezTo>
                  <a:cubicBezTo>
                    <a:pt x="2307124" y="756119"/>
                    <a:pt x="2307124" y="756119"/>
                    <a:pt x="2307124" y="756119"/>
                  </a:cubicBezTo>
                  <a:cubicBezTo>
                    <a:pt x="2307124" y="756119"/>
                    <a:pt x="2308345" y="756119"/>
                    <a:pt x="2308345" y="754899"/>
                  </a:cubicBezTo>
                  <a:cubicBezTo>
                    <a:pt x="2309566" y="753678"/>
                    <a:pt x="2309566" y="753678"/>
                    <a:pt x="2308345" y="753678"/>
                  </a:cubicBezTo>
                  <a:cubicBezTo>
                    <a:pt x="2308345" y="753678"/>
                    <a:pt x="2307124" y="753678"/>
                    <a:pt x="2307124" y="753678"/>
                  </a:cubicBezTo>
                  <a:cubicBezTo>
                    <a:pt x="2307124" y="752457"/>
                    <a:pt x="2308345" y="752457"/>
                    <a:pt x="2308345" y="752457"/>
                  </a:cubicBezTo>
                  <a:cubicBezTo>
                    <a:pt x="2308345" y="752457"/>
                    <a:pt x="2309566" y="750016"/>
                    <a:pt x="2309566" y="750016"/>
                  </a:cubicBezTo>
                  <a:cubicBezTo>
                    <a:pt x="2309566" y="750016"/>
                    <a:pt x="2309566" y="748795"/>
                    <a:pt x="2309566" y="747574"/>
                  </a:cubicBezTo>
                  <a:cubicBezTo>
                    <a:pt x="2309566" y="745133"/>
                    <a:pt x="2308345" y="745133"/>
                    <a:pt x="2308345" y="746354"/>
                  </a:cubicBezTo>
                  <a:cubicBezTo>
                    <a:pt x="2308345" y="747574"/>
                    <a:pt x="2308345" y="748795"/>
                    <a:pt x="2308345" y="750016"/>
                  </a:cubicBezTo>
                  <a:cubicBezTo>
                    <a:pt x="2308345" y="751237"/>
                    <a:pt x="2308345" y="751237"/>
                    <a:pt x="2307124" y="751237"/>
                  </a:cubicBezTo>
                  <a:cubicBezTo>
                    <a:pt x="2305904" y="751237"/>
                    <a:pt x="2305904" y="753678"/>
                    <a:pt x="2304683" y="754899"/>
                  </a:cubicBezTo>
                  <a:cubicBezTo>
                    <a:pt x="2304683" y="754899"/>
                    <a:pt x="2304683" y="754899"/>
                    <a:pt x="2304683" y="754899"/>
                  </a:cubicBezTo>
                  <a:cubicBezTo>
                    <a:pt x="2304683" y="754899"/>
                    <a:pt x="2303462" y="754899"/>
                    <a:pt x="2302242" y="754899"/>
                  </a:cubicBezTo>
                  <a:cubicBezTo>
                    <a:pt x="2302242" y="754899"/>
                    <a:pt x="2301021" y="756119"/>
                    <a:pt x="2301021" y="756119"/>
                  </a:cubicBezTo>
                  <a:cubicBezTo>
                    <a:pt x="2301021" y="756119"/>
                    <a:pt x="2299800" y="757340"/>
                    <a:pt x="2299800" y="756119"/>
                  </a:cubicBezTo>
                  <a:cubicBezTo>
                    <a:pt x="2298580" y="756119"/>
                    <a:pt x="2298580" y="756119"/>
                    <a:pt x="2298580" y="756119"/>
                  </a:cubicBezTo>
                  <a:cubicBezTo>
                    <a:pt x="2297359" y="756119"/>
                    <a:pt x="2298580" y="754899"/>
                    <a:pt x="2297359" y="757340"/>
                  </a:cubicBezTo>
                  <a:cubicBezTo>
                    <a:pt x="2296138" y="758561"/>
                    <a:pt x="2296138" y="759782"/>
                    <a:pt x="2296138" y="758561"/>
                  </a:cubicBezTo>
                  <a:cubicBezTo>
                    <a:pt x="2296138" y="758561"/>
                    <a:pt x="2294917" y="758561"/>
                    <a:pt x="2294917" y="758561"/>
                  </a:cubicBezTo>
                  <a:cubicBezTo>
                    <a:pt x="2293697" y="758561"/>
                    <a:pt x="2293697" y="759782"/>
                    <a:pt x="2293697" y="761002"/>
                  </a:cubicBezTo>
                  <a:cubicBezTo>
                    <a:pt x="2293697" y="761002"/>
                    <a:pt x="2292476" y="761002"/>
                    <a:pt x="2292476" y="759782"/>
                  </a:cubicBezTo>
                  <a:cubicBezTo>
                    <a:pt x="2292476" y="758561"/>
                    <a:pt x="2291255" y="759782"/>
                    <a:pt x="2290035" y="761002"/>
                  </a:cubicBezTo>
                  <a:cubicBezTo>
                    <a:pt x="2288814" y="762223"/>
                    <a:pt x="2288814" y="762223"/>
                    <a:pt x="2287593" y="761002"/>
                  </a:cubicBezTo>
                  <a:cubicBezTo>
                    <a:pt x="2287593" y="759782"/>
                    <a:pt x="2286373" y="758561"/>
                    <a:pt x="2286373" y="761002"/>
                  </a:cubicBezTo>
                  <a:cubicBezTo>
                    <a:pt x="2286373" y="762223"/>
                    <a:pt x="2285152" y="762223"/>
                    <a:pt x="2285152" y="762223"/>
                  </a:cubicBezTo>
                  <a:cubicBezTo>
                    <a:pt x="2283931" y="761002"/>
                    <a:pt x="2283931" y="763444"/>
                    <a:pt x="2283931" y="763444"/>
                  </a:cubicBezTo>
                  <a:cubicBezTo>
                    <a:pt x="2282710" y="762223"/>
                    <a:pt x="2281490" y="763444"/>
                    <a:pt x="2280269" y="764664"/>
                  </a:cubicBezTo>
                  <a:cubicBezTo>
                    <a:pt x="2277827" y="767106"/>
                    <a:pt x="2277827" y="767106"/>
                    <a:pt x="2276607" y="765885"/>
                  </a:cubicBezTo>
                  <a:cubicBezTo>
                    <a:pt x="2275386" y="764664"/>
                    <a:pt x="2275386" y="767106"/>
                    <a:pt x="2274166" y="765885"/>
                  </a:cubicBezTo>
                  <a:cubicBezTo>
                    <a:pt x="2274166" y="764664"/>
                    <a:pt x="2274166" y="764664"/>
                    <a:pt x="2272945" y="764664"/>
                  </a:cubicBezTo>
                  <a:cubicBezTo>
                    <a:pt x="2274166" y="763444"/>
                    <a:pt x="2274166" y="763444"/>
                    <a:pt x="2275386" y="762223"/>
                  </a:cubicBezTo>
                  <a:cubicBezTo>
                    <a:pt x="2276607" y="761002"/>
                    <a:pt x="2277827" y="761002"/>
                    <a:pt x="2279048" y="759782"/>
                  </a:cubicBezTo>
                  <a:cubicBezTo>
                    <a:pt x="2280269" y="758561"/>
                    <a:pt x="2282710" y="758561"/>
                    <a:pt x="2283931" y="757340"/>
                  </a:cubicBezTo>
                  <a:cubicBezTo>
                    <a:pt x="2285152" y="757340"/>
                    <a:pt x="2287593" y="756119"/>
                    <a:pt x="2288814" y="756119"/>
                  </a:cubicBezTo>
                  <a:cubicBezTo>
                    <a:pt x="2290035" y="754899"/>
                    <a:pt x="2291255" y="752457"/>
                    <a:pt x="2292476" y="751237"/>
                  </a:cubicBezTo>
                  <a:cubicBezTo>
                    <a:pt x="2292476" y="750016"/>
                    <a:pt x="2294917" y="750016"/>
                    <a:pt x="2294917" y="748795"/>
                  </a:cubicBezTo>
                  <a:cubicBezTo>
                    <a:pt x="2294917" y="747574"/>
                    <a:pt x="2298580" y="747574"/>
                    <a:pt x="2298580" y="746354"/>
                  </a:cubicBezTo>
                  <a:cubicBezTo>
                    <a:pt x="2299800" y="743912"/>
                    <a:pt x="2302242" y="743912"/>
                    <a:pt x="2302242" y="743912"/>
                  </a:cubicBezTo>
                  <a:cubicBezTo>
                    <a:pt x="2302242" y="743912"/>
                    <a:pt x="2303462" y="742692"/>
                    <a:pt x="2303462" y="742692"/>
                  </a:cubicBezTo>
                  <a:cubicBezTo>
                    <a:pt x="2303462" y="742692"/>
                    <a:pt x="2304683" y="742692"/>
                    <a:pt x="2304683" y="741471"/>
                  </a:cubicBezTo>
                  <a:cubicBezTo>
                    <a:pt x="2304683" y="740250"/>
                    <a:pt x="2305904" y="739030"/>
                    <a:pt x="2304683" y="740250"/>
                  </a:cubicBezTo>
                  <a:cubicBezTo>
                    <a:pt x="2303462" y="741471"/>
                    <a:pt x="2303462" y="741471"/>
                    <a:pt x="2302242" y="740250"/>
                  </a:cubicBezTo>
                  <a:cubicBezTo>
                    <a:pt x="2301021" y="739030"/>
                    <a:pt x="2301021" y="740250"/>
                    <a:pt x="2299800" y="740250"/>
                  </a:cubicBezTo>
                  <a:cubicBezTo>
                    <a:pt x="2299800" y="740250"/>
                    <a:pt x="2299800" y="741471"/>
                    <a:pt x="2298580" y="741471"/>
                  </a:cubicBezTo>
                  <a:cubicBezTo>
                    <a:pt x="2298580" y="741471"/>
                    <a:pt x="2297359" y="742692"/>
                    <a:pt x="2297359" y="742692"/>
                  </a:cubicBezTo>
                  <a:cubicBezTo>
                    <a:pt x="2296138" y="742692"/>
                    <a:pt x="2296138" y="742692"/>
                    <a:pt x="2296138" y="742692"/>
                  </a:cubicBezTo>
                  <a:cubicBezTo>
                    <a:pt x="2294917" y="742692"/>
                    <a:pt x="2296138" y="741471"/>
                    <a:pt x="2294917" y="743912"/>
                  </a:cubicBezTo>
                  <a:cubicBezTo>
                    <a:pt x="2293697" y="745133"/>
                    <a:pt x="2293697" y="746354"/>
                    <a:pt x="2293697" y="745133"/>
                  </a:cubicBezTo>
                  <a:cubicBezTo>
                    <a:pt x="2293697" y="745133"/>
                    <a:pt x="2292476" y="745133"/>
                    <a:pt x="2292476" y="745133"/>
                  </a:cubicBezTo>
                  <a:cubicBezTo>
                    <a:pt x="2291255" y="745133"/>
                    <a:pt x="2291255" y="747574"/>
                    <a:pt x="2291255" y="747574"/>
                  </a:cubicBezTo>
                  <a:cubicBezTo>
                    <a:pt x="2291255" y="747574"/>
                    <a:pt x="2290035" y="747574"/>
                    <a:pt x="2290035" y="746354"/>
                  </a:cubicBezTo>
                  <a:cubicBezTo>
                    <a:pt x="2290035" y="745133"/>
                    <a:pt x="2288814" y="746354"/>
                    <a:pt x="2287593" y="747574"/>
                  </a:cubicBezTo>
                  <a:cubicBezTo>
                    <a:pt x="2286373" y="748795"/>
                    <a:pt x="2286373" y="748795"/>
                    <a:pt x="2285152" y="747574"/>
                  </a:cubicBezTo>
                  <a:cubicBezTo>
                    <a:pt x="2285152" y="746354"/>
                    <a:pt x="2283931" y="745133"/>
                    <a:pt x="2282710" y="747574"/>
                  </a:cubicBezTo>
                  <a:cubicBezTo>
                    <a:pt x="2282710" y="748795"/>
                    <a:pt x="2281490" y="748795"/>
                    <a:pt x="2281490" y="748795"/>
                  </a:cubicBezTo>
                  <a:cubicBezTo>
                    <a:pt x="2280269" y="747574"/>
                    <a:pt x="2280269" y="750016"/>
                    <a:pt x="2280269" y="750016"/>
                  </a:cubicBezTo>
                  <a:cubicBezTo>
                    <a:pt x="2279048" y="748795"/>
                    <a:pt x="2277827" y="750016"/>
                    <a:pt x="2276607" y="751237"/>
                  </a:cubicBezTo>
                  <a:cubicBezTo>
                    <a:pt x="2274166" y="754899"/>
                    <a:pt x="2274166" y="753678"/>
                    <a:pt x="2272945" y="753678"/>
                  </a:cubicBezTo>
                  <a:cubicBezTo>
                    <a:pt x="2270503" y="752457"/>
                    <a:pt x="2271724" y="754899"/>
                    <a:pt x="2270503" y="753678"/>
                  </a:cubicBezTo>
                  <a:cubicBezTo>
                    <a:pt x="2270503" y="753678"/>
                    <a:pt x="2270503" y="753678"/>
                    <a:pt x="2270503" y="753678"/>
                  </a:cubicBezTo>
                  <a:cubicBezTo>
                    <a:pt x="2270503" y="752457"/>
                    <a:pt x="2271724" y="752457"/>
                    <a:pt x="2272945" y="751237"/>
                  </a:cubicBezTo>
                  <a:cubicBezTo>
                    <a:pt x="2274166" y="750016"/>
                    <a:pt x="2275386" y="750016"/>
                    <a:pt x="2276607" y="748795"/>
                  </a:cubicBezTo>
                  <a:cubicBezTo>
                    <a:pt x="2277827" y="747574"/>
                    <a:pt x="2279048" y="746354"/>
                    <a:pt x="2281490" y="745133"/>
                  </a:cubicBezTo>
                  <a:cubicBezTo>
                    <a:pt x="2282710" y="745133"/>
                    <a:pt x="2285152" y="743912"/>
                    <a:pt x="2286373" y="742692"/>
                  </a:cubicBezTo>
                  <a:cubicBezTo>
                    <a:pt x="2287593" y="741471"/>
                    <a:pt x="2287593" y="739030"/>
                    <a:pt x="2288814" y="736588"/>
                  </a:cubicBezTo>
                  <a:cubicBezTo>
                    <a:pt x="2288814" y="735367"/>
                    <a:pt x="2290035" y="734147"/>
                    <a:pt x="2290035" y="732926"/>
                  </a:cubicBezTo>
                  <a:cubicBezTo>
                    <a:pt x="2290035" y="731705"/>
                    <a:pt x="2292476" y="730485"/>
                    <a:pt x="2292476" y="728043"/>
                  </a:cubicBezTo>
                  <a:cubicBezTo>
                    <a:pt x="2292476" y="725602"/>
                    <a:pt x="2294917" y="724381"/>
                    <a:pt x="2294917" y="724381"/>
                  </a:cubicBezTo>
                  <a:cubicBezTo>
                    <a:pt x="2294917" y="724381"/>
                    <a:pt x="2296138" y="723160"/>
                    <a:pt x="2296138" y="723160"/>
                  </a:cubicBezTo>
                  <a:cubicBezTo>
                    <a:pt x="2296138" y="723160"/>
                    <a:pt x="2296138" y="721940"/>
                    <a:pt x="2296138" y="721940"/>
                  </a:cubicBezTo>
                  <a:cubicBezTo>
                    <a:pt x="2296138" y="720719"/>
                    <a:pt x="2296138" y="719498"/>
                    <a:pt x="2296138" y="720719"/>
                  </a:cubicBezTo>
                  <a:cubicBezTo>
                    <a:pt x="2294917" y="723160"/>
                    <a:pt x="2294917" y="723160"/>
                    <a:pt x="2293697" y="723160"/>
                  </a:cubicBezTo>
                  <a:cubicBezTo>
                    <a:pt x="2292476" y="723160"/>
                    <a:pt x="2292476" y="724381"/>
                    <a:pt x="2291255" y="725602"/>
                  </a:cubicBezTo>
                  <a:cubicBezTo>
                    <a:pt x="2291255" y="725602"/>
                    <a:pt x="2291255" y="726823"/>
                    <a:pt x="2291255" y="726823"/>
                  </a:cubicBezTo>
                  <a:cubicBezTo>
                    <a:pt x="2291255" y="726823"/>
                    <a:pt x="2291255" y="728043"/>
                    <a:pt x="2290035" y="728043"/>
                  </a:cubicBezTo>
                  <a:cubicBezTo>
                    <a:pt x="2288814" y="728043"/>
                    <a:pt x="2290035" y="728043"/>
                    <a:pt x="2288814" y="728043"/>
                  </a:cubicBezTo>
                  <a:cubicBezTo>
                    <a:pt x="2287593" y="728043"/>
                    <a:pt x="2288814" y="726823"/>
                    <a:pt x="2287593" y="729264"/>
                  </a:cubicBezTo>
                  <a:cubicBezTo>
                    <a:pt x="2287593" y="730485"/>
                    <a:pt x="2287593" y="731705"/>
                    <a:pt x="2286373" y="730485"/>
                  </a:cubicBezTo>
                  <a:cubicBezTo>
                    <a:pt x="2286373" y="730485"/>
                    <a:pt x="2285152" y="730485"/>
                    <a:pt x="2285152" y="730485"/>
                  </a:cubicBezTo>
                  <a:cubicBezTo>
                    <a:pt x="2283931" y="730485"/>
                    <a:pt x="2283931" y="732926"/>
                    <a:pt x="2283931" y="732926"/>
                  </a:cubicBezTo>
                  <a:cubicBezTo>
                    <a:pt x="2283931" y="732926"/>
                    <a:pt x="2282710" y="732926"/>
                    <a:pt x="2282710" y="732926"/>
                  </a:cubicBezTo>
                  <a:cubicBezTo>
                    <a:pt x="2281490" y="731705"/>
                    <a:pt x="2281490" y="734147"/>
                    <a:pt x="2281490" y="734147"/>
                  </a:cubicBezTo>
                  <a:cubicBezTo>
                    <a:pt x="2280269" y="735367"/>
                    <a:pt x="2280269" y="735367"/>
                    <a:pt x="2280269" y="734147"/>
                  </a:cubicBezTo>
                  <a:cubicBezTo>
                    <a:pt x="2279048" y="734147"/>
                    <a:pt x="2279048" y="732926"/>
                    <a:pt x="2279048" y="734147"/>
                  </a:cubicBezTo>
                  <a:cubicBezTo>
                    <a:pt x="2279048" y="735367"/>
                    <a:pt x="2279048" y="735367"/>
                    <a:pt x="2277827" y="735367"/>
                  </a:cubicBezTo>
                  <a:cubicBezTo>
                    <a:pt x="2276607" y="735367"/>
                    <a:pt x="2277827" y="736588"/>
                    <a:pt x="2277827" y="736588"/>
                  </a:cubicBezTo>
                  <a:cubicBezTo>
                    <a:pt x="2276607" y="736588"/>
                    <a:pt x="2275386" y="736588"/>
                    <a:pt x="2275386" y="739030"/>
                  </a:cubicBezTo>
                  <a:cubicBezTo>
                    <a:pt x="2274166" y="740250"/>
                    <a:pt x="2274166" y="741471"/>
                    <a:pt x="2274166" y="741471"/>
                  </a:cubicBezTo>
                  <a:cubicBezTo>
                    <a:pt x="2274166" y="741471"/>
                    <a:pt x="2272945" y="741471"/>
                    <a:pt x="2272945" y="741471"/>
                  </a:cubicBezTo>
                  <a:cubicBezTo>
                    <a:pt x="2270503" y="741471"/>
                    <a:pt x="2271724" y="742692"/>
                    <a:pt x="2270503" y="741471"/>
                  </a:cubicBezTo>
                  <a:cubicBezTo>
                    <a:pt x="2270503" y="741471"/>
                    <a:pt x="2270503" y="741471"/>
                    <a:pt x="2270503" y="741471"/>
                  </a:cubicBezTo>
                  <a:cubicBezTo>
                    <a:pt x="2270503" y="741471"/>
                    <a:pt x="2270503" y="740250"/>
                    <a:pt x="2271724" y="740250"/>
                  </a:cubicBezTo>
                  <a:cubicBezTo>
                    <a:pt x="2272945" y="739030"/>
                    <a:pt x="2272945" y="739030"/>
                    <a:pt x="2274166" y="737809"/>
                  </a:cubicBezTo>
                  <a:cubicBezTo>
                    <a:pt x="2275386" y="736588"/>
                    <a:pt x="2276607" y="735367"/>
                    <a:pt x="2276607" y="734147"/>
                  </a:cubicBezTo>
                  <a:cubicBezTo>
                    <a:pt x="2276607" y="734147"/>
                    <a:pt x="2279048" y="731705"/>
                    <a:pt x="2279048" y="731705"/>
                  </a:cubicBezTo>
                  <a:cubicBezTo>
                    <a:pt x="2280269" y="730485"/>
                    <a:pt x="2280269" y="728043"/>
                    <a:pt x="2279048" y="726823"/>
                  </a:cubicBezTo>
                  <a:cubicBezTo>
                    <a:pt x="2279048" y="725602"/>
                    <a:pt x="2280269" y="724381"/>
                    <a:pt x="2280269" y="724381"/>
                  </a:cubicBezTo>
                  <a:cubicBezTo>
                    <a:pt x="2280269" y="723160"/>
                    <a:pt x="2281490" y="721940"/>
                    <a:pt x="2282710" y="720719"/>
                  </a:cubicBezTo>
                  <a:cubicBezTo>
                    <a:pt x="2282710" y="718278"/>
                    <a:pt x="2283931" y="718278"/>
                    <a:pt x="2283931" y="717057"/>
                  </a:cubicBezTo>
                  <a:cubicBezTo>
                    <a:pt x="2283931" y="717057"/>
                    <a:pt x="2285152" y="715836"/>
                    <a:pt x="2285152" y="715836"/>
                  </a:cubicBezTo>
                  <a:cubicBezTo>
                    <a:pt x="2285152" y="715836"/>
                    <a:pt x="2285152" y="715836"/>
                    <a:pt x="2285152" y="714616"/>
                  </a:cubicBezTo>
                  <a:cubicBezTo>
                    <a:pt x="2285152" y="713395"/>
                    <a:pt x="2285152" y="713395"/>
                    <a:pt x="2285152" y="713395"/>
                  </a:cubicBezTo>
                  <a:cubicBezTo>
                    <a:pt x="2283931" y="714616"/>
                    <a:pt x="2283931" y="715836"/>
                    <a:pt x="2282710" y="714616"/>
                  </a:cubicBezTo>
                  <a:cubicBezTo>
                    <a:pt x="2281490" y="714616"/>
                    <a:pt x="2281490" y="715836"/>
                    <a:pt x="2281490" y="715836"/>
                  </a:cubicBezTo>
                  <a:cubicBezTo>
                    <a:pt x="2281490" y="715836"/>
                    <a:pt x="2281490" y="717057"/>
                    <a:pt x="2281490" y="717057"/>
                  </a:cubicBezTo>
                  <a:cubicBezTo>
                    <a:pt x="2281490" y="717057"/>
                    <a:pt x="2281490" y="718278"/>
                    <a:pt x="2280269" y="718278"/>
                  </a:cubicBezTo>
                  <a:cubicBezTo>
                    <a:pt x="2279048" y="718278"/>
                    <a:pt x="2280269" y="718278"/>
                    <a:pt x="2279048" y="719498"/>
                  </a:cubicBezTo>
                  <a:cubicBezTo>
                    <a:pt x="2279048" y="719498"/>
                    <a:pt x="2279048" y="718278"/>
                    <a:pt x="2277827" y="720719"/>
                  </a:cubicBezTo>
                  <a:cubicBezTo>
                    <a:pt x="2277827" y="721940"/>
                    <a:pt x="2277827" y="723160"/>
                    <a:pt x="2276607" y="721940"/>
                  </a:cubicBezTo>
                  <a:cubicBezTo>
                    <a:pt x="2276607" y="721940"/>
                    <a:pt x="2276607" y="721940"/>
                    <a:pt x="2275386" y="721940"/>
                  </a:cubicBezTo>
                  <a:cubicBezTo>
                    <a:pt x="2274166" y="721940"/>
                    <a:pt x="2275386" y="723160"/>
                    <a:pt x="2275386" y="724381"/>
                  </a:cubicBezTo>
                  <a:cubicBezTo>
                    <a:pt x="2275386" y="724381"/>
                    <a:pt x="2275386" y="724381"/>
                    <a:pt x="2274166" y="724381"/>
                  </a:cubicBezTo>
                  <a:cubicBezTo>
                    <a:pt x="2272945" y="723160"/>
                    <a:pt x="2272945" y="725602"/>
                    <a:pt x="2272945" y="726823"/>
                  </a:cubicBezTo>
                  <a:cubicBezTo>
                    <a:pt x="2272945" y="728043"/>
                    <a:pt x="2271724" y="728043"/>
                    <a:pt x="2271724" y="728043"/>
                  </a:cubicBezTo>
                  <a:cubicBezTo>
                    <a:pt x="2271724" y="728043"/>
                    <a:pt x="2270503" y="726823"/>
                    <a:pt x="2270503" y="729264"/>
                  </a:cubicBezTo>
                  <a:cubicBezTo>
                    <a:pt x="2270503" y="730485"/>
                    <a:pt x="2270503" y="730485"/>
                    <a:pt x="2270503" y="730485"/>
                  </a:cubicBezTo>
                  <a:cubicBezTo>
                    <a:pt x="2269283" y="730485"/>
                    <a:pt x="2270503" y="731705"/>
                    <a:pt x="2270503" y="731705"/>
                  </a:cubicBezTo>
                  <a:cubicBezTo>
                    <a:pt x="2269283" y="731705"/>
                    <a:pt x="2269283" y="732926"/>
                    <a:pt x="2268062" y="734147"/>
                  </a:cubicBezTo>
                  <a:cubicBezTo>
                    <a:pt x="2268062" y="736588"/>
                    <a:pt x="2266841" y="736588"/>
                    <a:pt x="2266841" y="736588"/>
                  </a:cubicBezTo>
                  <a:cubicBezTo>
                    <a:pt x="2265620" y="736588"/>
                    <a:pt x="2266841" y="737809"/>
                    <a:pt x="2265620" y="737809"/>
                  </a:cubicBezTo>
                  <a:cubicBezTo>
                    <a:pt x="2265620" y="737809"/>
                    <a:pt x="2265620" y="737809"/>
                    <a:pt x="2265620" y="737809"/>
                  </a:cubicBezTo>
                  <a:cubicBezTo>
                    <a:pt x="2265620" y="737809"/>
                    <a:pt x="2265620" y="737809"/>
                    <a:pt x="2265620" y="737809"/>
                  </a:cubicBezTo>
                  <a:cubicBezTo>
                    <a:pt x="2266841" y="735367"/>
                    <a:pt x="2266841" y="735367"/>
                    <a:pt x="2268062" y="732926"/>
                  </a:cubicBezTo>
                  <a:cubicBezTo>
                    <a:pt x="2268062" y="731705"/>
                    <a:pt x="2269283" y="731705"/>
                    <a:pt x="2269283" y="730485"/>
                  </a:cubicBezTo>
                  <a:cubicBezTo>
                    <a:pt x="2269283" y="729264"/>
                    <a:pt x="2270503" y="728043"/>
                    <a:pt x="2271724" y="726823"/>
                  </a:cubicBezTo>
                  <a:cubicBezTo>
                    <a:pt x="2271724" y="726823"/>
                    <a:pt x="2274166" y="724381"/>
                    <a:pt x="2274166" y="724381"/>
                  </a:cubicBezTo>
                  <a:cubicBezTo>
                    <a:pt x="2274166" y="723160"/>
                    <a:pt x="2274166" y="721940"/>
                    <a:pt x="2274166" y="719498"/>
                  </a:cubicBezTo>
                  <a:cubicBezTo>
                    <a:pt x="2274166" y="718278"/>
                    <a:pt x="2274166" y="718278"/>
                    <a:pt x="2274166" y="717057"/>
                  </a:cubicBezTo>
                  <a:cubicBezTo>
                    <a:pt x="2274166" y="715836"/>
                    <a:pt x="2275386" y="714616"/>
                    <a:pt x="2275386" y="713395"/>
                  </a:cubicBezTo>
                  <a:cubicBezTo>
                    <a:pt x="2275386" y="712174"/>
                    <a:pt x="2276607" y="710953"/>
                    <a:pt x="2276607" y="709733"/>
                  </a:cubicBezTo>
                  <a:cubicBezTo>
                    <a:pt x="2276607" y="709733"/>
                    <a:pt x="2276607" y="708512"/>
                    <a:pt x="2277827" y="708512"/>
                  </a:cubicBezTo>
                  <a:cubicBezTo>
                    <a:pt x="2277827" y="708512"/>
                    <a:pt x="2277827" y="708512"/>
                    <a:pt x="2277827" y="707291"/>
                  </a:cubicBezTo>
                  <a:cubicBezTo>
                    <a:pt x="2277827" y="706071"/>
                    <a:pt x="2277827" y="706071"/>
                    <a:pt x="2277827" y="706071"/>
                  </a:cubicBezTo>
                  <a:cubicBezTo>
                    <a:pt x="2277827" y="707291"/>
                    <a:pt x="2277827" y="707291"/>
                    <a:pt x="2276607" y="707291"/>
                  </a:cubicBezTo>
                  <a:cubicBezTo>
                    <a:pt x="2276607" y="707291"/>
                    <a:pt x="2275386" y="708512"/>
                    <a:pt x="2275386" y="708512"/>
                  </a:cubicBezTo>
                  <a:cubicBezTo>
                    <a:pt x="2275386" y="708512"/>
                    <a:pt x="2275386" y="709733"/>
                    <a:pt x="2275386" y="709733"/>
                  </a:cubicBezTo>
                  <a:cubicBezTo>
                    <a:pt x="2275386" y="709733"/>
                    <a:pt x="2275386" y="710953"/>
                    <a:pt x="2275386" y="710953"/>
                  </a:cubicBezTo>
                  <a:cubicBezTo>
                    <a:pt x="2274166" y="710953"/>
                    <a:pt x="2275386" y="710953"/>
                    <a:pt x="2274166" y="712174"/>
                  </a:cubicBezTo>
                  <a:cubicBezTo>
                    <a:pt x="2274166" y="712174"/>
                    <a:pt x="2274166" y="712174"/>
                    <a:pt x="2274166" y="713395"/>
                  </a:cubicBezTo>
                  <a:cubicBezTo>
                    <a:pt x="2274166" y="714616"/>
                    <a:pt x="2274166" y="714616"/>
                    <a:pt x="2274166" y="714616"/>
                  </a:cubicBezTo>
                  <a:cubicBezTo>
                    <a:pt x="2274166" y="714616"/>
                    <a:pt x="2274166" y="714616"/>
                    <a:pt x="2272945" y="714616"/>
                  </a:cubicBezTo>
                  <a:cubicBezTo>
                    <a:pt x="2271724" y="714616"/>
                    <a:pt x="2272945" y="715836"/>
                    <a:pt x="2272945" y="717057"/>
                  </a:cubicBezTo>
                  <a:cubicBezTo>
                    <a:pt x="2272945" y="717057"/>
                    <a:pt x="2272945" y="717057"/>
                    <a:pt x="2271724" y="717057"/>
                  </a:cubicBezTo>
                  <a:cubicBezTo>
                    <a:pt x="2270503" y="715836"/>
                    <a:pt x="2271724" y="718278"/>
                    <a:pt x="2270503" y="718278"/>
                  </a:cubicBezTo>
                  <a:cubicBezTo>
                    <a:pt x="2270503" y="719498"/>
                    <a:pt x="2270503" y="719498"/>
                    <a:pt x="2269283" y="719498"/>
                  </a:cubicBezTo>
                  <a:cubicBezTo>
                    <a:pt x="2269283" y="719498"/>
                    <a:pt x="2268062" y="718278"/>
                    <a:pt x="2268062" y="720719"/>
                  </a:cubicBezTo>
                  <a:cubicBezTo>
                    <a:pt x="2268062" y="721940"/>
                    <a:pt x="2268062" y="721940"/>
                    <a:pt x="2268062" y="721940"/>
                  </a:cubicBezTo>
                  <a:cubicBezTo>
                    <a:pt x="2266841" y="721940"/>
                    <a:pt x="2268062" y="723160"/>
                    <a:pt x="2268062" y="723160"/>
                  </a:cubicBezTo>
                  <a:cubicBezTo>
                    <a:pt x="2266841" y="723160"/>
                    <a:pt x="2266841" y="724381"/>
                    <a:pt x="2266841" y="725602"/>
                  </a:cubicBezTo>
                  <a:cubicBezTo>
                    <a:pt x="2266841" y="728043"/>
                    <a:pt x="2266841" y="728043"/>
                    <a:pt x="2265620" y="728043"/>
                  </a:cubicBezTo>
                  <a:cubicBezTo>
                    <a:pt x="2264400" y="728043"/>
                    <a:pt x="2265620" y="729264"/>
                    <a:pt x="2264400" y="729264"/>
                  </a:cubicBezTo>
                  <a:cubicBezTo>
                    <a:pt x="2263179" y="729264"/>
                    <a:pt x="2263179" y="729264"/>
                    <a:pt x="2263179" y="730485"/>
                  </a:cubicBezTo>
                  <a:cubicBezTo>
                    <a:pt x="2263179" y="730485"/>
                    <a:pt x="2263179" y="731705"/>
                    <a:pt x="2263179" y="731705"/>
                  </a:cubicBezTo>
                  <a:cubicBezTo>
                    <a:pt x="2261959" y="730485"/>
                    <a:pt x="2263179" y="732926"/>
                    <a:pt x="2261959" y="732926"/>
                  </a:cubicBezTo>
                  <a:cubicBezTo>
                    <a:pt x="2260738" y="732926"/>
                    <a:pt x="2261959" y="735367"/>
                    <a:pt x="2260738" y="734147"/>
                  </a:cubicBezTo>
                  <a:cubicBezTo>
                    <a:pt x="2259517" y="734147"/>
                    <a:pt x="2260738" y="735367"/>
                    <a:pt x="2259517" y="734147"/>
                  </a:cubicBezTo>
                  <a:cubicBezTo>
                    <a:pt x="2259517" y="734147"/>
                    <a:pt x="2259517" y="735367"/>
                    <a:pt x="2259517" y="735367"/>
                  </a:cubicBezTo>
                  <a:cubicBezTo>
                    <a:pt x="2259517" y="735367"/>
                    <a:pt x="2259517" y="735367"/>
                    <a:pt x="2259517" y="735367"/>
                  </a:cubicBezTo>
                  <a:lnTo>
                    <a:pt x="2259517" y="712174"/>
                  </a:lnTo>
                  <a:lnTo>
                    <a:pt x="2259517" y="735367"/>
                  </a:lnTo>
                  <a:cubicBezTo>
                    <a:pt x="2259517" y="735367"/>
                    <a:pt x="2259517" y="735367"/>
                    <a:pt x="2259517" y="735367"/>
                  </a:cubicBezTo>
                  <a:cubicBezTo>
                    <a:pt x="2259517" y="735367"/>
                    <a:pt x="2259517" y="734147"/>
                    <a:pt x="2259517" y="734147"/>
                  </a:cubicBezTo>
                  <a:cubicBezTo>
                    <a:pt x="2258296" y="735367"/>
                    <a:pt x="2259517" y="732926"/>
                    <a:pt x="2258296" y="734147"/>
                  </a:cubicBezTo>
                  <a:cubicBezTo>
                    <a:pt x="2258296" y="734147"/>
                    <a:pt x="2259517" y="731705"/>
                    <a:pt x="2257076" y="732926"/>
                  </a:cubicBezTo>
                  <a:cubicBezTo>
                    <a:pt x="2257076" y="732926"/>
                    <a:pt x="2257076" y="730485"/>
                    <a:pt x="2255855" y="731705"/>
                  </a:cubicBezTo>
                  <a:cubicBezTo>
                    <a:pt x="2255855" y="731705"/>
                    <a:pt x="2255855" y="731705"/>
                    <a:pt x="2255855" y="730485"/>
                  </a:cubicBezTo>
                  <a:cubicBezTo>
                    <a:pt x="2255855" y="729264"/>
                    <a:pt x="2255855" y="729264"/>
                    <a:pt x="2254634" y="729264"/>
                  </a:cubicBezTo>
                  <a:cubicBezTo>
                    <a:pt x="2253413" y="729264"/>
                    <a:pt x="2254634" y="729264"/>
                    <a:pt x="2253413" y="728043"/>
                  </a:cubicBezTo>
                  <a:cubicBezTo>
                    <a:pt x="2252193" y="728043"/>
                    <a:pt x="2252193" y="728043"/>
                    <a:pt x="2252193" y="725602"/>
                  </a:cubicBezTo>
                  <a:cubicBezTo>
                    <a:pt x="2252193" y="724381"/>
                    <a:pt x="2252193" y="723160"/>
                    <a:pt x="2250972" y="723160"/>
                  </a:cubicBezTo>
                  <a:cubicBezTo>
                    <a:pt x="2250972" y="723160"/>
                    <a:pt x="2252193" y="721940"/>
                    <a:pt x="2250972" y="721940"/>
                  </a:cubicBezTo>
                  <a:cubicBezTo>
                    <a:pt x="2250972" y="721940"/>
                    <a:pt x="2250972" y="721940"/>
                    <a:pt x="2250972" y="720719"/>
                  </a:cubicBezTo>
                  <a:cubicBezTo>
                    <a:pt x="2250972" y="719498"/>
                    <a:pt x="2250972" y="719498"/>
                    <a:pt x="2249752" y="719498"/>
                  </a:cubicBezTo>
                  <a:cubicBezTo>
                    <a:pt x="2249752" y="719498"/>
                    <a:pt x="2248531" y="719498"/>
                    <a:pt x="2248531" y="718278"/>
                  </a:cubicBezTo>
                  <a:cubicBezTo>
                    <a:pt x="2248531" y="717057"/>
                    <a:pt x="2248531" y="715836"/>
                    <a:pt x="2247310" y="717057"/>
                  </a:cubicBezTo>
                  <a:cubicBezTo>
                    <a:pt x="2247310" y="717057"/>
                    <a:pt x="2247310" y="717057"/>
                    <a:pt x="2246089" y="717057"/>
                  </a:cubicBezTo>
                  <a:cubicBezTo>
                    <a:pt x="2246089" y="717057"/>
                    <a:pt x="2246089" y="715836"/>
                    <a:pt x="2246089" y="714616"/>
                  </a:cubicBezTo>
                  <a:cubicBezTo>
                    <a:pt x="2246089" y="714616"/>
                    <a:pt x="2246089" y="713395"/>
                    <a:pt x="2244869" y="714616"/>
                  </a:cubicBezTo>
                  <a:cubicBezTo>
                    <a:pt x="2244869" y="714616"/>
                    <a:pt x="2244869" y="714616"/>
                    <a:pt x="2244869" y="713395"/>
                  </a:cubicBezTo>
                  <a:cubicBezTo>
                    <a:pt x="2244869" y="712174"/>
                    <a:pt x="2244869" y="712174"/>
                    <a:pt x="2244869" y="712174"/>
                  </a:cubicBezTo>
                  <a:cubicBezTo>
                    <a:pt x="2244869" y="712174"/>
                    <a:pt x="2244869" y="712174"/>
                    <a:pt x="2243648" y="710953"/>
                  </a:cubicBezTo>
                  <a:cubicBezTo>
                    <a:pt x="2243648" y="710953"/>
                    <a:pt x="2243648" y="709733"/>
                    <a:pt x="2243648" y="709733"/>
                  </a:cubicBezTo>
                  <a:cubicBezTo>
                    <a:pt x="2243648" y="709733"/>
                    <a:pt x="2243648" y="708512"/>
                    <a:pt x="2243648" y="708512"/>
                  </a:cubicBezTo>
                  <a:cubicBezTo>
                    <a:pt x="2243648" y="707291"/>
                    <a:pt x="2242427" y="707291"/>
                    <a:pt x="2242427" y="707291"/>
                  </a:cubicBezTo>
                  <a:cubicBezTo>
                    <a:pt x="2241206" y="707291"/>
                    <a:pt x="2241206" y="707291"/>
                    <a:pt x="2241206" y="706071"/>
                  </a:cubicBezTo>
                  <a:cubicBezTo>
                    <a:pt x="2241206" y="706071"/>
                    <a:pt x="2241206" y="706071"/>
                    <a:pt x="2241206" y="707291"/>
                  </a:cubicBezTo>
                  <a:cubicBezTo>
                    <a:pt x="2241206" y="708512"/>
                    <a:pt x="2241206" y="708512"/>
                    <a:pt x="2241206" y="708512"/>
                  </a:cubicBezTo>
                  <a:cubicBezTo>
                    <a:pt x="2241206" y="708512"/>
                    <a:pt x="2241206" y="709733"/>
                    <a:pt x="2242427" y="709733"/>
                  </a:cubicBezTo>
                  <a:cubicBezTo>
                    <a:pt x="2242427" y="709733"/>
                    <a:pt x="2243648" y="710953"/>
                    <a:pt x="2243648" y="713395"/>
                  </a:cubicBezTo>
                  <a:cubicBezTo>
                    <a:pt x="2243648" y="714616"/>
                    <a:pt x="2244869" y="715836"/>
                    <a:pt x="2244869" y="717057"/>
                  </a:cubicBezTo>
                  <a:cubicBezTo>
                    <a:pt x="2244869" y="718278"/>
                    <a:pt x="2244869" y="718278"/>
                    <a:pt x="2244869" y="719498"/>
                  </a:cubicBezTo>
                  <a:cubicBezTo>
                    <a:pt x="2244869" y="720719"/>
                    <a:pt x="2244869" y="723160"/>
                    <a:pt x="2244869" y="724381"/>
                  </a:cubicBezTo>
                  <a:cubicBezTo>
                    <a:pt x="2244869" y="724381"/>
                    <a:pt x="2247310" y="726823"/>
                    <a:pt x="2247310" y="726823"/>
                  </a:cubicBezTo>
                  <a:cubicBezTo>
                    <a:pt x="2248531" y="728043"/>
                    <a:pt x="2248531" y="729264"/>
                    <a:pt x="2249752" y="730485"/>
                  </a:cubicBezTo>
                  <a:cubicBezTo>
                    <a:pt x="2249752" y="731705"/>
                    <a:pt x="2250972" y="731705"/>
                    <a:pt x="2250972" y="732926"/>
                  </a:cubicBezTo>
                  <a:cubicBezTo>
                    <a:pt x="2252193" y="735367"/>
                    <a:pt x="2250972" y="736588"/>
                    <a:pt x="2253413" y="737809"/>
                  </a:cubicBezTo>
                  <a:cubicBezTo>
                    <a:pt x="2253413" y="737809"/>
                    <a:pt x="2253413" y="737809"/>
                    <a:pt x="2253413" y="737809"/>
                  </a:cubicBezTo>
                  <a:cubicBezTo>
                    <a:pt x="2253413" y="737809"/>
                    <a:pt x="2253413" y="737809"/>
                    <a:pt x="2253413" y="737809"/>
                  </a:cubicBezTo>
                  <a:cubicBezTo>
                    <a:pt x="2252193" y="737809"/>
                    <a:pt x="2253413" y="736588"/>
                    <a:pt x="2252193" y="736588"/>
                  </a:cubicBezTo>
                  <a:cubicBezTo>
                    <a:pt x="2250972" y="736588"/>
                    <a:pt x="2250972" y="736588"/>
                    <a:pt x="2250972" y="734147"/>
                  </a:cubicBezTo>
                  <a:cubicBezTo>
                    <a:pt x="2250972" y="732926"/>
                    <a:pt x="2249752" y="731705"/>
                    <a:pt x="2248531" y="731705"/>
                  </a:cubicBezTo>
                  <a:cubicBezTo>
                    <a:pt x="2248531" y="731705"/>
                    <a:pt x="2249752" y="730485"/>
                    <a:pt x="2248531" y="730485"/>
                  </a:cubicBezTo>
                  <a:cubicBezTo>
                    <a:pt x="2248531" y="730485"/>
                    <a:pt x="2248531" y="730485"/>
                    <a:pt x="2248531" y="729264"/>
                  </a:cubicBezTo>
                  <a:cubicBezTo>
                    <a:pt x="2248531" y="726823"/>
                    <a:pt x="2247310" y="728043"/>
                    <a:pt x="2247310" y="728043"/>
                  </a:cubicBezTo>
                  <a:cubicBezTo>
                    <a:pt x="2247310" y="728043"/>
                    <a:pt x="2246089" y="729264"/>
                    <a:pt x="2246089" y="726823"/>
                  </a:cubicBezTo>
                  <a:cubicBezTo>
                    <a:pt x="2246089" y="725602"/>
                    <a:pt x="2246089" y="724381"/>
                    <a:pt x="2244869" y="724381"/>
                  </a:cubicBezTo>
                  <a:cubicBezTo>
                    <a:pt x="2244869" y="724381"/>
                    <a:pt x="2243648" y="724381"/>
                    <a:pt x="2243648" y="724381"/>
                  </a:cubicBezTo>
                  <a:cubicBezTo>
                    <a:pt x="2243648" y="724381"/>
                    <a:pt x="2243648" y="723160"/>
                    <a:pt x="2243648" y="721940"/>
                  </a:cubicBezTo>
                  <a:cubicBezTo>
                    <a:pt x="2243648" y="721940"/>
                    <a:pt x="2243648" y="720719"/>
                    <a:pt x="2242427" y="721940"/>
                  </a:cubicBezTo>
                  <a:cubicBezTo>
                    <a:pt x="2242427" y="721940"/>
                    <a:pt x="2241206" y="721940"/>
                    <a:pt x="2241206" y="720719"/>
                  </a:cubicBezTo>
                  <a:cubicBezTo>
                    <a:pt x="2241206" y="718278"/>
                    <a:pt x="2241206" y="719498"/>
                    <a:pt x="2239986" y="719498"/>
                  </a:cubicBezTo>
                  <a:cubicBezTo>
                    <a:pt x="2239986" y="719498"/>
                    <a:pt x="2239986" y="719498"/>
                    <a:pt x="2238765" y="718278"/>
                  </a:cubicBezTo>
                  <a:cubicBezTo>
                    <a:pt x="2238765" y="718278"/>
                    <a:pt x="2238765" y="717057"/>
                    <a:pt x="2237545" y="717057"/>
                  </a:cubicBezTo>
                  <a:cubicBezTo>
                    <a:pt x="2237545" y="717057"/>
                    <a:pt x="2237545" y="715836"/>
                    <a:pt x="2237545" y="715836"/>
                  </a:cubicBezTo>
                  <a:cubicBezTo>
                    <a:pt x="2236324" y="715836"/>
                    <a:pt x="2236324" y="713395"/>
                    <a:pt x="2236324" y="714616"/>
                  </a:cubicBezTo>
                  <a:cubicBezTo>
                    <a:pt x="2235103" y="714616"/>
                    <a:pt x="2235103" y="714616"/>
                    <a:pt x="2233882" y="713395"/>
                  </a:cubicBezTo>
                  <a:cubicBezTo>
                    <a:pt x="2233882" y="713395"/>
                    <a:pt x="2233882" y="713395"/>
                    <a:pt x="2233882" y="714616"/>
                  </a:cubicBezTo>
                  <a:cubicBezTo>
                    <a:pt x="2233882" y="715836"/>
                    <a:pt x="2233882" y="715836"/>
                    <a:pt x="2233882" y="715836"/>
                  </a:cubicBezTo>
                  <a:cubicBezTo>
                    <a:pt x="2233882" y="715836"/>
                    <a:pt x="2233882" y="717057"/>
                    <a:pt x="2235103" y="717057"/>
                  </a:cubicBezTo>
                  <a:cubicBezTo>
                    <a:pt x="2235103" y="717057"/>
                    <a:pt x="2236324" y="718278"/>
                    <a:pt x="2236324" y="720719"/>
                  </a:cubicBezTo>
                  <a:cubicBezTo>
                    <a:pt x="2236324" y="721940"/>
                    <a:pt x="2238765" y="723160"/>
                    <a:pt x="2238765" y="724381"/>
                  </a:cubicBezTo>
                  <a:cubicBezTo>
                    <a:pt x="2238765" y="725602"/>
                    <a:pt x="2239986" y="726823"/>
                    <a:pt x="2239986" y="726823"/>
                  </a:cubicBezTo>
                  <a:cubicBezTo>
                    <a:pt x="2239986" y="728043"/>
                    <a:pt x="2239986" y="730485"/>
                    <a:pt x="2239986" y="731705"/>
                  </a:cubicBezTo>
                  <a:cubicBezTo>
                    <a:pt x="2239986" y="732926"/>
                    <a:pt x="2242427" y="734147"/>
                    <a:pt x="2242427" y="734147"/>
                  </a:cubicBezTo>
                  <a:cubicBezTo>
                    <a:pt x="2243648" y="735367"/>
                    <a:pt x="2244869" y="736588"/>
                    <a:pt x="2244869" y="737809"/>
                  </a:cubicBezTo>
                  <a:cubicBezTo>
                    <a:pt x="2244869" y="739030"/>
                    <a:pt x="2246089" y="739030"/>
                    <a:pt x="2247310" y="740250"/>
                  </a:cubicBezTo>
                  <a:cubicBezTo>
                    <a:pt x="2247310" y="740250"/>
                    <a:pt x="2248531" y="741471"/>
                    <a:pt x="2248531" y="741471"/>
                  </a:cubicBezTo>
                  <a:cubicBezTo>
                    <a:pt x="2248531" y="741471"/>
                    <a:pt x="2248531" y="741471"/>
                    <a:pt x="2248531" y="741471"/>
                  </a:cubicBezTo>
                  <a:cubicBezTo>
                    <a:pt x="2247310" y="742692"/>
                    <a:pt x="2248531" y="740250"/>
                    <a:pt x="2246089" y="741471"/>
                  </a:cubicBezTo>
                  <a:cubicBezTo>
                    <a:pt x="2244869" y="741471"/>
                    <a:pt x="2244869" y="741471"/>
                    <a:pt x="2244869" y="741471"/>
                  </a:cubicBezTo>
                  <a:cubicBezTo>
                    <a:pt x="2244869" y="741471"/>
                    <a:pt x="2243648" y="740250"/>
                    <a:pt x="2243648" y="739030"/>
                  </a:cubicBezTo>
                  <a:cubicBezTo>
                    <a:pt x="2243648" y="737809"/>
                    <a:pt x="2242427" y="736588"/>
                    <a:pt x="2241206" y="736588"/>
                  </a:cubicBezTo>
                  <a:cubicBezTo>
                    <a:pt x="2241206" y="736588"/>
                    <a:pt x="2242427" y="735367"/>
                    <a:pt x="2241206" y="735367"/>
                  </a:cubicBezTo>
                  <a:cubicBezTo>
                    <a:pt x="2241206" y="735367"/>
                    <a:pt x="2241206" y="735367"/>
                    <a:pt x="2239986" y="734147"/>
                  </a:cubicBezTo>
                  <a:cubicBezTo>
                    <a:pt x="2239986" y="731705"/>
                    <a:pt x="2238765" y="732926"/>
                    <a:pt x="2238765" y="734147"/>
                  </a:cubicBezTo>
                  <a:cubicBezTo>
                    <a:pt x="2237545" y="734147"/>
                    <a:pt x="2237545" y="735367"/>
                    <a:pt x="2237545" y="734147"/>
                  </a:cubicBezTo>
                  <a:cubicBezTo>
                    <a:pt x="2237545" y="732926"/>
                    <a:pt x="2236324" y="730485"/>
                    <a:pt x="2236324" y="732926"/>
                  </a:cubicBezTo>
                  <a:cubicBezTo>
                    <a:pt x="2236324" y="734147"/>
                    <a:pt x="2235103" y="734147"/>
                    <a:pt x="2235103" y="732926"/>
                  </a:cubicBezTo>
                  <a:cubicBezTo>
                    <a:pt x="2235103" y="732926"/>
                    <a:pt x="2235103" y="730485"/>
                    <a:pt x="2233882" y="730485"/>
                  </a:cubicBezTo>
                  <a:cubicBezTo>
                    <a:pt x="2233882" y="730485"/>
                    <a:pt x="2232662" y="729264"/>
                    <a:pt x="2232662" y="730485"/>
                  </a:cubicBezTo>
                  <a:cubicBezTo>
                    <a:pt x="2232662" y="731705"/>
                    <a:pt x="2231441" y="730485"/>
                    <a:pt x="2231441" y="729264"/>
                  </a:cubicBezTo>
                  <a:cubicBezTo>
                    <a:pt x="2231441" y="726823"/>
                    <a:pt x="2231441" y="728043"/>
                    <a:pt x="2230220" y="728043"/>
                  </a:cubicBezTo>
                  <a:cubicBezTo>
                    <a:pt x="2230220" y="728043"/>
                    <a:pt x="2230220" y="728043"/>
                    <a:pt x="2228999" y="728043"/>
                  </a:cubicBezTo>
                  <a:cubicBezTo>
                    <a:pt x="2228999" y="728043"/>
                    <a:pt x="2227779" y="726823"/>
                    <a:pt x="2227779" y="726823"/>
                  </a:cubicBezTo>
                  <a:cubicBezTo>
                    <a:pt x="2227779" y="726823"/>
                    <a:pt x="2227779" y="725602"/>
                    <a:pt x="2227779" y="725602"/>
                  </a:cubicBezTo>
                  <a:cubicBezTo>
                    <a:pt x="2226558" y="724381"/>
                    <a:pt x="2226558" y="723160"/>
                    <a:pt x="2225338" y="723160"/>
                  </a:cubicBezTo>
                  <a:cubicBezTo>
                    <a:pt x="2224117" y="723160"/>
                    <a:pt x="2224117" y="723160"/>
                    <a:pt x="2222896" y="720719"/>
                  </a:cubicBezTo>
                  <a:cubicBezTo>
                    <a:pt x="2222896" y="720719"/>
                    <a:pt x="2222896" y="720719"/>
                    <a:pt x="2222896" y="721940"/>
                  </a:cubicBezTo>
                  <a:cubicBezTo>
                    <a:pt x="2222896" y="723160"/>
                    <a:pt x="2222896" y="723160"/>
                    <a:pt x="2222896" y="723160"/>
                  </a:cubicBezTo>
                  <a:cubicBezTo>
                    <a:pt x="2222896" y="723160"/>
                    <a:pt x="2224117" y="724381"/>
                    <a:pt x="2224117" y="724381"/>
                  </a:cubicBezTo>
                  <a:cubicBezTo>
                    <a:pt x="2224117" y="724381"/>
                    <a:pt x="2226558" y="725602"/>
                    <a:pt x="2226558" y="728043"/>
                  </a:cubicBezTo>
                  <a:cubicBezTo>
                    <a:pt x="2226558" y="729264"/>
                    <a:pt x="2228999" y="730485"/>
                    <a:pt x="2228999" y="732926"/>
                  </a:cubicBezTo>
                  <a:cubicBezTo>
                    <a:pt x="2228999" y="734147"/>
                    <a:pt x="2230220" y="735367"/>
                    <a:pt x="2230220" y="736588"/>
                  </a:cubicBezTo>
                  <a:cubicBezTo>
                    <a:pt x="2230220" y="739030"/>
                    <a:pt x="2231441" y="741471"/>
                    <a:pt x="2232662" y="742692"/>
                  </a:cubicBezTo>
                  <a:cubicBezTo>
                    <a:pt x="2232662" y="743912"/>
                    <a:pt x="2236324" y="743912"/>
                    <a:pt x="2237545" y="745133"/>
                  </a:cubicBezTo>
                  <a:cubicBezTo>
                    <a:pt x="2238765" y="746354"/>
                    <a:pt x="2239986" y="747574"/>
                    <a:pt x="2242427" y="748795"/>
                  </a:cubicBezTo>
                  <a:cubicBezTo>
                    <a:pt x="2243648" y="750016"/>
                    <a:pt x="2244869" y="750016"/>
                    <a:pt x="2246089" y="751237"/>
                  </a:cubicBezTo>
                  <a:cubicBezTo>
                    <a:pt x="2247310" y="752457"/>
                    <a:pt x="2248531" y="753678"/>
                    <a:pt x="2248531" y="753678"/>
                  </a:cubicBezTo>
                  <a:cubicBezTo>
                    <a:pt x="2248531" y="753678"/>
                    <a:pt x="2248531" y="753678"/>
                    <a:pt x="2248531" y="753678"/>
                  </a:cubicBezTo>
                  <a:cubicBezTo>
                    <a:pt x="2247310" y="754899"/>
                    <a:pt x="2248531" y="752457"/>
                    <a:pt x="2246089" y="753678"/>
                  </a:cubicBezTo>
                  <a:cubicBezTo>
                    <a:pt x="2244869" y="753678"/>
                    <a:pt x="2244869" y="754899"/>
                    <a:pt x="2242427" y="751237"/>
                  </a:cubicBezTo>
                  <a:cubicBezTo>
                    <a:pt x="2241206" y="750016"/>
                    <a:pt x="2239986" y="748795"/>
                    <a:pt x="2238765" y="750016"/>
                  </a:cubicBezTo>
                  <a:cubicBezTo>
                    <a:pt x="2238765" y="750016"/>
                    <a:pt x="2238765" y="747574"/>
                    <a:pt x="2237545" y="748795"/>
                  </a:cubicBezTo>
                  <a:cubicBezTo>
                    <a:pt x="2237545" y="748795"/>
                    <a:pt x="2237545" y="748795"/>
                    <a:pt x="2236324" y="747574"/>
                  </a:cubicBezTo>
                  <a:cubicBezTo>
                    <a:pt x="2235103" y="745133"/>
                    <a:pt x="2235103" y="746354"/>
                    <a:pt x="2233882" y="747574"/>
                  </a:cubicBezTo>
                  <a:cubicBezTo>
                    <a:pt x="2233882" y="748795"/>
                    <a:pt x="2232662" y="748795"/>
                    <a:pt x="2231441" y="747574"/>
                  </a:cubicBezTo>
                  <a:cubicBezTo>
                    <a:pt x="2230220" y="746354"/>
                    <a:pt x="2230220" y="743912"/>
                    <a:pt x="2228999" y="746354"/>
                  </a:cubicBezTo>
                  <a:cubicBezTo>
                    <a:pt x="2228999" y="747574"/>
                    <a:pt x="2228999" y="747574"/>
                    <a:pt x="2227779" y="747574"/>
                  </a:cubicBezTo>
                  <a:cubicBezTo>
                    <a:pt x="2227779" y="747574"/>
                    <a:pt x="2227779" y="745133"/>
                    <a:pt x="2226558" y="745133"/>
                  </a:cubicBezTo>
                  <a:cubicBezTo>
                    <a:pt x="2226558" y="745133"/>
                    <a:pt x="2225338" y="745133"/>
                    <a:pt x="2225338" y="745133"/>
                  </a:cubicBezTo>
                  <a:cubicBezTo>
                    <a:pt x="2225338" y="746354"/>
                    <a:pt x="2224117" y="745133"/>
                    <a:pt x="2224117" y="743912"/>
                  </a:cubicBezTo>
                  <a:cubicBezTo>
                    <a:pt x="2222896" y="741471"/>
                    <a:pt x="2222896" y="742692"/>
                    <a:pt x="2222896" y="742692"/>
                  </a:cubicBezTo>
                  <a:cubicBezTo>
                    <a:pt x="2222896" y="742692"/>
                    <a:pt x="2222896" y="742692"/>
                    <a:pt x="2221675" y="742692"/>
                  </a:cubicBezTo>
                  <a:cubicBezTo>
                    <a:pt x="2221675" y="742692"/>
                    <a:pt x="2220455" y="741471"/>
                    <a:pt x="2220455" y="741471"/>
                  </a:cubicBezTo>
                  <a:cubicBezTo>
                    <a:pt x="2220455" y="741471"/>
                    <a:pt x="2219234" y="740250"/>
                    <a:pt x="2219234" y="740250"/>
                  </a:cubicBezTo>
                  <a:cubicBezTo>
                    <a:pt x="2218013" y="740250"/>
                    <a:pt x="2216792" y="739030"/>
                    <a:pt x="2216792" y="740250"/>
                  </a:cubicBezTo>
                  <a:cubicBezTo>
                    <a:pt x="2215572" y="741471"/>
                    <a:pt x="2215572" y="741471"/>
                    <a:pt x="2214351" y="740250"/>
                  </a:cubicBezTo>
                  <a:cubicBezTo>
                    <a:pt x="2214351" y="740250"/>
                    <a:pt x="2214351" y="740250"/>
                    <a:pt x="2214351" y="741471"/>
                  </a:cubicBezTo>
                  <a:cubicBezTo>
                    <a:pt x="2214351" y="742692"/>
                    <a:pt x="2215572" y="742692"/>
                    <a:pt x="2215572" y="742692"/>
                  </a:cubicBezTo>
                  <a:cubicBezTo>
                    <a:pt x="2215572" y="742692"/>
                    <a:pt x="2216792" y="743912"/>
                    <a:pt x="2216792" y="743912"/>
                  </a:cubicBezTo>
                  <a:cubicBezTo>
                    <a:pt x="2218013" y="743912"/>
                    <a:pt x="2219234" y="743912"/>
                    <a:pt x="2220455" y="746354"/>
                  </a:cubicBezTo>
                  <a:cubicBezTo>
                    <a:pt x="2221675" y="747574"/>
                    <a:pt x="2224117" y="747574"/>
                    <a:pt x="2224117" y="748795"/>
                  </a:cubicBezTo>
                  <a:cubicBezTo>
                    <a:pt x="2224117" y="750016"/>
                    <a:pt x="2226558" y="750016"/>
                    <a:pt x="2226558" y="751237"/>
                  </a:cubicBezTo>
                  <a:cubicBezTo>
                    <a:pt x="2227779" y="752457"/>
                    <a:pt x="2227779" y="754899"/>
                    <a:pt x="2230220" y="756119"/>
                  </a:cubicBezTo>
                  <a:cubicBezTo>
                    <a:pt x="2231441" y="756119"/>
                    <a:pt x="2233882" y="757340"/>
                    <a:pt x="2235103" y="757340"/>
                  </a:cubicBezTo>
                  <a:cubicBezTo>
                    <a:pt x="2236324" y="758561"/>
                    <a:pt x="2238765" y="758561"/>
                    <a:pt x="2239986" y="759782"/>
                  </a:cubicBezTo>
                  <a:cubicBezTo>
                    <a:pt x="2241206" y="761002"/>
                    <a:pt x="2242427" y="761002"/>
                    <a:pt x="2243648" y="762223"/>
                  </a:cubicBezTo>
                  <a:cubicBezTo>
                    <a:pt x="2244869" y="763444"/>
                    <a:pt x="2246089" y="764664"/>
                    <a:pt x="2246089" y="764664"/>
                  </a:cubicBezTo>
                  <a:cubicBezTo>
                    <a:pt x="2246089" y="764664"/>
                    <a:pt x="2244869" y="765885"/>
                    <a:pt x="2244869" y="765885"/>
                  </a:cubicBezTo>
                  <a:cubicBezTo>
                    <a:pt x="2244869" y="767106"/>
                    <a:pt x="2244869" y="764664"/>
                    <a:pt x="2242427" y="765885"/>
                  </a:cubicBezTo>
                  <a:cubicBezTo>
                    <a:pt x="2241206" y="767106"/>
                    <a:pt x="2241206" y="767106"/>
                    <a:pt x="2238765" y="764664"/>
                  </a:cubicBezTo>
                  <a:cubicBezTo>
                    <a:pt x="2237545" y="763444"/>
                    <a:pt x="2236324" y="762223"/>
                    <a:pt x="2235103" y="763444"/>
                  </a:cubicBezTo>
                  <a:cubicBezTo>
                    <a:pt x="2235103" y="763444"/>
                    <a:pt x="2235103" y="761002"/>
                    <a:pt x="2233882" y="762223"/>
                  </a:cubicBezTo>
                  <a:cubicBezTo>
                    <a:pt x="2233882" y="762223"/>
                    <a:pt x="2233882" y="762223"/>
                    <a:pt x="2232662" y="761002"/>
                  </a:cubicBezTo>
                  <a:cubicBezTo>
                    <a:pt x="2231441" y="758561"/>
                    <a:pt x="2231441" y="761002"/>
                    <a:pt x="2231441" y="761002"/>
                  </a:cubicBezTo>
                  <a:cubicBezTo>
                    <a:pt x="2231441" y="762223"/>
                    <a:pt x="2230220" y="762223"/>
                    <a:pt x="2228999" y="761002"/>
                  </a:cubicBezTo>
                  <a:cubicBezTo>
                    <a:pt x="2227779" y="759782"/>
                    <a:pt x="2227779" y="757340"/>
                    <a:pt x="2226558" y="759782"/>
                  </a:cubicBezTo>
                  <a:cubicBezTo>
                    <a:pt x="2226558" y="761002"/>
                    <a:pt x="2226558" y="761002"/>
                    <a:pt x="2225338" y="761002"/>
                  </a:cubicBezTo>
                  <a:cubicBezTo>
                    <a:pt x="2225338" y="761002"/>
                    <a:pt x="2225338" y="758561"/>
                    <a:pt x="2224117" y="758561"/>
                  </a:cubicBezTo>
                  <a:cubicBezTo>
                    <a:pt x="2224117" y="758561"/>
                    <a:pt x="2222896" y="758561"/>
                    <a:pt x="2222896" y="758561"/>
                  </a:cubicBezTo>
                  <a:cubicBezTo>
                    <a:pt x="2222896" y="759782"/>
                    <a:pt x="2221675" y="758561"/>
                    <a:pt x="2221675" y="757340"/>
                  </a:cubicBezTo>
                  <a:cubicBezTo>
                    <a:pt x="2220455" y="754899"/>
                    <a:pt x="2220455" y="756119"/>
                    <a:pt x="2220455" y="756119"/>
                  </a:cubicBezTo>
                  <a:cubicBezTo>
                    <a:pt x="2220455" y="756119"/>
                    <a:pt x="2220455" y="756119"/>
                    <a:pt x="2219234" y="756119"/>
                  </a:cubicBezTo>
                  <a:cubicBezTo>
                    <a:pt x="2219234" y="756119"/>
                    <a:pt x="2218013" y="756119"/>
                    <a:pt x="2218013" y="756119"/>
                  </a:cubicBezTo>
                  <a:cubicBezTo>
                    <a:pt x="2218013" y="756119"/>
                    <a:pt x="2216792" y="754899"/>
                    <a:pt x="2216792" y="754899"/>
                  </a:cubicBezTo>
                  <a:cubicBezTo>
                    <a:pt x="2215572" y="754899"/>
                    <a:pt x="2215572" y="754899"/>
                    <a:pt x="2214351" y="754899"/>
                  </a:cubicBezTo>
                  <a:cubicBezTo>
                    <a:pt x="2214351" y="754899"/>
                    <a:pt x="2214351" y="754899"/>
                    <a:pt x="2214351" y="754899"/>
                  </a:cubicBezTo>
                  <a:cubicBezTo>
                    <a:pt x="2213131" y="753678"/>
                    <a:pt x="2213131" y="752457"/>
                    <a:pt x="2211910" y="751237"/>
                  </a:cubicBezTo>
                  <a:cubicBezTo>
                    <a:pt x="2210689" y="751237"/>
                    <a:pt x="2210689" y="751237"/>
                    <a:pt x="2210689" y="750016"/>
                  </a:cubicBezTo>
                  <a:cubicBezTo>
                    <a:pt x="2210689" y="748795"/>
                    <a:pt x="2210689" y="748795"/>
                    <a:pt x="2210689" y="746354"/>
                  </a:cubicBezTo>
                  <a:cubicBezTo>
                    <a:pt x="2210689" y="745133"/>
                    <a:pt x="2209468" y="746354"/>
                    <a:pt x="2209468" y="747574"/>
                  </a:cubicBezTo>
                  <a:cubicBezTo>
                    <a:pt x="2209468" y="748795"/>
                    <a:pt x="2209468" y="750016"/>
                    <a:pt x="2209468" y="750016"/>
                  </a:cubicBezTo>
                  <a:cubicBezTo>
                    <a:pt x="2209468" y="750016"/>
                    <a:pt x="2209468" y="752457"/>
                    <a:pt x="2210689" y="752457"/>
                  </a:cubicBezTo>
                  <a:cubicBezTo>
                    <a:pt x="2210689" y="752457"/>
                    <a:pt x="2211910" y="753678"/>
                    <a:pt x="2211910" y="753678"/>
                  </a:cubicBezTo>
                  <a:cubicBezTo>
                    <a:pt x="2211910" y="753678"/>
                    <a:pt x="2211910" y="753678"/>
                    <a:pt x="2210689" y="753678"/>
                  </a:cubicBezTo>
                  <a:cubicBezTo>
                    <a:pt x="2210689" y="753678"/>
                    <a:pt x="2210689" y="753678"/>
                    <a:pt x="2210689" y="754899"/>
                  </a:cubicBezTo>
                  <a:cubicBezTo>
                    <a:pt x="2210689" y="754899"/>
                    <a:pt x="2211910" y="756119"/>
                    <a:pt x="2211910" y="756119"/>
                  </a:cubicBezTo>
                  <a:cubicBezTo>
                    <a:pt x="2211910" y="756119"/>
                    <a:pt x="2211910" y="756119"/>
                    <a:pt x="2211910" y="756119"/>
                  </a:cubicBezTo>
                  <a:cubicBezTo>
                    <a:pt x="2211910" y="757340"/>
                    <a:pt x="2213131" y="757340"/>
                    <a:pt x="2213131" y="758561"/>
                  </a:cubicBezTo>
                  <a:cubicBezTo>
                    <a:pt x="2213131" y="759782"/>
                    <a:pt x="2214351" y="759782"/>
                    <a:pt x="2215572" y="761002"/>
                  </a:cubicBezTo>
                  <a:cubicBezTo>
                    <a:pt x="2216792" y="762223"/>
                    <a:pt x="2218013" y="762223"/>
                    <a:pt x="2218013" y="763444"/>
                  </a:cubicBezTo>
                  <a:cubicBezTo>
                    <a:pt x="2218013" y="764664"/>
                    <a:pt x="2220455" y="765885"/>
                    <a:pt x="2220455" y="767106"/>
                  </a:cubicBezTo>
                  <a:cubicBezTo>
                    <a:pt x="2221675" y="769547"/>
                    <a:pt x="2222896" y="771989"/>
                    <a:pt x="2224117" y="773209"/>
                  </a:cubicBezTo>
                  <a:cubicBezTo>
                    <a:pt x="2225338" y="773209"/>
                    <a:pt x="2228999" y="774430"/>
                    <a:pt x="2228999" y="774430"/>
                  </a:cubicBezTo>
                  <a:cubicBezTo>
                    <a:pt x="2231441" y="775651"/>
                    <a:pt x="2232662" y="776871"/>
                    <a:pt x="2235103" y="778092"/>
                  </a:cubicBezTo>
                  <a:cubicBezTo>
                    <a:pt x="2236324" y="779313"/>
                    <a:pt x="2237545" y="779313"/>
                    <a:pt x="2238765" y="780533"/>
                  </a:cubicBezTo>
                  <a:cubicBezTo>
                    <a:pt x="2241206" y="782975"/>
                    <a:pt x="2242427" y="784196"/>
                    <a:pt x="2243648" y="784196"/>
                  </a:cubicBezTo>
                  <a:cubicBezTo>
                    <a:pt x="2243648" y="784196"/>
                    <a:pt x="2243648" y="784196"/>
                    <a:pt x="2243648" y="785416"/>
                  </a:cubicBezTo>
                  <a:cubicBezTo>
                    <a:pt x="2242427" y="786637"/>
                    <a:pt x="2243648" y="784196"/>
                    <a:pt x="2241206" y="785416"/>
                  </a:cubicBezTo>
                  <a:cubicBezTo>
                    <a:pt x="2239986" y="786637"/>
                    <a:pt x="2239986" y="786637"/>
                    <a:pt x="2237545" y="784196"/>
                  </a:cubicBezTo>
                  <a:cubicBezTo>
                    <a:pt x="2236324" y="782975"/>
                    <a:pt x="2235103" y="781754"/>
                    <a:pt x="2233882" y="782975"/>
                  </a:cubicBezTo>
                  <a:cubicBezTo>
                    <a:pt x="2233882" y="782975"/>
                    <a:pt x="2233882" y="780533"/>
                    <a:pt x="2232662" y="781754"/>
                  </a:cubicBezTo>
                  <a:cubicBezTo>
                    <a:pt x="2232662" y="781754"/>
                    <a:pt x="2232662" y="781754"/>
                    <a:pt x="2231441" y="780533"/>
                  </a:cubicBezTo>
                  <a:cubicBezTo>
                    <a:pt x="2230220" y="778092"/>
                    <a:pt x="2230220" y="780533"/>
                    <a:pt x="2228999" y="780533"/>
                  </a:cubicBezTo>
                  <a:cubicBezTo>
                    <a:pt x="2228999" y="781754"/>
                    <a:pt x="2228999" y="781754"/>
                    <a:pt x="2226558" y="780533"/>
                  </a:cubicBezTo>
                  <a:cubicBezTo>
                    <a:pt x="2225338" y="779313"/>
                    <a:pt x="2224117" y="778092"/>
                    <a:pt x="2224117" y="779313"/>
                  </a:cubicBezTo>
                  <a:cubicBezTo>
                    <a:pt x="2224117" y="780533"/>
                    <a:pt x="2224117" y="780533"/>
                    <a:pt x="2222896" y="780533"/>
                  </a:cubicBezTo>
                  <a:cubicBezTo>
                    <a:pt x="2222896" y="780533"/>
                    <a:pt x="2221675" y="778092"/>
                    <a:pt x="2221675" y="779313"/>
                  </a:cubicBezTo>
                  <a:cubicBezTo>
                    <a:pt x="2221675" y="779313"/>
                    <a:pt x="2220455" y="779313"/>
                    <a:pt x="2220455" y="779313"/>
                  </a:cubicBezTo>
                  <a:cubicBezTo>
                    <a:pt x="2220455" y="780533"/>
                    <a:pt x="2219234" y="779313"/>
                    <a:pt x="2219234" y="778092"/>
                  </a:cubicBezTo>
                  <a:cubicBezTo>
                    <a:pt x="2218013" y="775651"/>
                    <a:pt x="2218013" y="776871"/>
                    <a:pt x="2218013" y="776871"/>
                  </a:cubicBezTo>
                  <a:cubicBezTo>
                    <a:pt x="2218013" y="776871"/>
                    <a:pt x="2218013" y="776871"/>
                    <a:pt x="2216792" y="776871"/>
                  </a:cubicBezTo>
                  <a:cubicBezTo>
                    <a:pt x="2216792" y="776871"/>
                    <a:pt x="2215572" y="775651"/>
                    <a:pt x="2215572" y="775651"/>
                  </a:cubicBezTo>
                  <a:cubicBezTo>
                    <a:pt x="2215572" y="775651"/>
                    <a:pt x="2214351" y="774430"/>
                    <a:pt x="2214351" y="774430"/>
                  </a:cubicBezTo>
                  <a:cubicBezTo>
                    <a:pt x="2213131" y="774430"/>
                    <a:pt x="2213131" y="771989"/>
                    <a:pt x="2211910" y="773209"/>
                  </a:cubicBezTo>
                  <a:cubicBezTo>
                    <a:pt x="2210689" y="773209"/>
                    <a:pt x="2210689" y="773209"/>
                    <a:pt x="2209468" y="770768"/>
                  </a:cubicBezTo>
                  <a:cubicBezTo>
                    <a:pt x="2209468" y="769547"/>
                    <a:pt x="2209468" y="770768"/>
                    <a:pt x="2209468" y="771989"/>
                  </a:cubicBezTo>
                  <a:cubicBezTo>
                    <a:pt x="2209468" y="773209"/>
                    <a:pt x="2209468" y="774430"/>
                    <a:pt x="2210689" y="774430"/>
                  </a:cubicBezTo>
                  <a:cubicBezTo>
                    <a:pt x="2210689" y="774430"/>
                    <a:pt x="2211910" y="775651"/>
                    <a:pt x="2211910" y="775651"/>
                  </a:cubicBezTo>
                  <a:cubicBezTo>
                    <a:pt x="2211910" y="775651"/>
                    <a:pt x="2213131" y="775651"/>
                    <a:pt x="2213131" y="776871"/>
                  </a:cubicBezTo>
                  <a:cubicBezTo>
                    <a:pt x="2214351" y="776871"/>
                    <a:pt x="2214351" y="778092"/>
                    <a:pt x="2215572" y="779313"/>
                  </a:cubicBezTo>
                  <a:cubicBezTo>
                    <a:pt x="2215572" y="779313"/>
                    <a:pt x="2216792" y="780533"/>
                    <a:pt x="2218013" y="780533"/>
                  </a:cubicBezTo>
                  <a:cubicBezTo>
                    <a:pt x="2219234" y="780533"/>
                    <a:pt x="2219234" y="781754"/>
                    <a:pt x="2220455" y="781754"/>
                  </a:cubicBezTo>
                  <a:cubicBezTo>
                    <a:pt x="2221675" y="782975"/>
                    <a:pt x="2222896" y="782975"/>
                    <a:pt x="2222896" y="784196"/>
                  </a:cubicBezTo>
                  <a:cubicBezTo>
                    <a:pt x="2222896" y="784196"/>
                    <a:pt x="2222896" y="785416"/>
                    <a:pt x="2224117" y="785416"/>
                  </a:cubicBezTo>
                  <a:cubicBezTo>
                    <a:pt x="2224117" y="786637"/>
                    <a:pt x="2224117" y="786637"/>
                    <a:pt x="2222896" y="786637"/>
                  </a:cubicBezTo>
                  <a:cubicBezTo>
                    <a:pt x="2222896" y="786637"/>
                    <a:pt x="2222896" y="784196"/>
                    <a:pt x="2221675" y="784196"/>
                  </a:cubicBezTo>
                  <a:cubicBezTo>
                    <a:pt x="2221675" y="784196"/>
                    <a:pt x="2220455" y="784196"/>
                    <a:pt x="2220455" y="784196"/>
                  </a:cubicBezTo>
                  <a:cubicBezTo>
                    <a:pt x="2220455" y="785416"/>
                    <a:pt x="2219234" y="784196"/>
                    <a:pt x="2219234" y="782975"/>
                  </a:cubicBezTo>
                  <a:cubicBezTo>
                    <a:pt x="2218013" y="780533"/>
                    <a:pt x="2218013" y="781754"/>
                    <a:pt x="2218013" y="781754"/>
                  </a:cubicBezTo>
                  <a:cubicBezTo>
                    <a:pt x="2218013" y="781754"/>
                    <a:pt x="2218013" y="781754"/>
                    <a:pt x="2216792" y="781754"/>
                  </a:cubicBezTo>
                  <a:cubicBezTo>
                    <a:pt x="2216792" y="781754"/>
                    <a:pt x="2215572" y="780533"/>
                    <a:pt x="2215572" y="780533"/>
                  </a:cubicBezTo>
                  <a:cubicBezTo>
                    <a:pt x="2215572" y="780533"/>
                    <a:pt x="2214351" y="779313"/>
                    <a:pt x="2214351" y="779313"/>
                  </a:cubicBezTo>
                  <a:cubicBezTo>
                    <a:pt x="2213131" y="779313"/>
                    <a:pt x="2211910" y="778092"/>
                    <a:pt x="2211910" y="778092"/>
                  </a:cubicBezTo>
                  <a:cubicBezTo>
                    <a:pt x="2210689" y="779313"/>
                    <a:pt x="2210689" y="778092"/>
                    <a:pt x="2208248" y="776871"/>
                  </a:cubicBezTo>
                  <a:cubicBezTo>
                    <a:pt x="2208248" y="776871"/>
                    <a:pt x="2208248" y="776871"/>
                    <a:pt x="2208248" y="778092"/>
                  </a:cubicBezTo>
                  <a:cubicBezTo>
                    <a:pt x="2208248" y="779313"/>
                    <a:pt x="2209468" y="779313"/>
                    <a:pt x="2209468" y="779313"/>
                  </a:cubicBezTo>
                  <a:cubicBezTo>
                    <a:pt x="2209468" y="779313"/>
                    <a:pt x="2210689" y="780533"/>
                    <a:pt x="2210689" y="780533"/>
                  </a:cubicBezTo>
                  <a:cubicBezTo>
                    <a:pt x="2211910" y="780533"/>
                    <a:pt x="2213131" y="780533"/>
                    <a:pt x="2214351" y="782975"/>
                  </a:cubicBezTo>
                  <a:cubicBezTo>
                    <a:pt x="2215572" y="784196"/>
                    <a:pt x="2218013" y="785416"/>
                    <a:pt x="2219234" y="786637"/>
                  </a:cubicBezTo>
                  <a:cubicBezTo>
                    <a:pt x="2220455" y="787858"/>
                    <a:pt x="2221675" y="787858"/>
                    <a:pt x="2221675" y="789078"/>
                  </a:cubicBezTo>
                  <a:cubicBezTo>
                    <a:pt x="2222896" y="791520"/>
                    <a:pt x="2224117" y="793961"/>
                    <a:pt x="2225338" y="793961"/>
                  </a:cubicBezTo>
                  <a:cubicBezTo>
                    <a:pt x="2225338" y="793961"/>
                    <a:pt x="2225338" y="793961"/>
                    <a:pt x="2226558" y="793961"/>
                  </a:cubicBezTo>
                  <a:cubicBezTo>
                    <a:pt x="2226558" y="793961"/>
                    <a:pt x="2226558" y="793961"/>
                    <a:pt x="2226558" y="793961"/>
                  </a:cubicBezTo>
                  <a:cubicBezTo>
                    <a:pt x="2226558" y="795182"/>
                    <a:pt x="2225338" y="796403"/>
                    <a:pt x="2224117" y="793961"/>
                  </a:cubicBezTo>
                  <a:cubicBezTo>
                    <a:pt x="2222896" y="792740"/>
                    <a:pt x="2221675" y="790299"/>
                    <a:pt x="2221675" y="792740"/>
                  </a:cubicBezTo>
                  <a:cubicBezTo>
                    <a:pt x="2221675" y="793961"/>
                    <a:pt x="2221675" y="793961"/>
                    <a:pt x="2220455" y="793961"/>
                  </a:cubicBezTo>
                  <a:cubicBezTo>
                    <a:pt x="2220455" y="793961"/>
                    <a:pt x="2220455" y="791520"/>
                    <a:pt x="2219234" y="791520"/>
                  </a:cubicBezTo>
                  <a:cubicBezTo>
                    <a:pt x="2219234" y="791520"/>
                    <a:pt x="2218013" y="791520"/>
                    <a:pt x="2218013" y="791520"/>
                  </a:cubicBezTo>
                  <a:cubicBezTo>
                    <a:pt x="2218013" y="792740"/>
                    <a:pt x="2216792" y="791520"/>
                    <a:pt x="2216792" y="790299"/>
                  </a:cubicBezTo>
                  <a:cubicBezTo>
                    <a:pt x="2215572" y="787858"/>
                    <a:pt x="2215572" y="789078"/>
                    <a:pt x="2215572" y="789078"/>
                  </a:cubicBezTo>
                  <a:cubicBezTo>
                    <a:pt x="2215572" y="789078"/>
                    <a:pt x="2215572" y="789078"/>
                    <a:pt x="2214351" y="789078"/>
                  </a:cubicBezTo>
                  <a:cubicBezTo>
                    <a:pt x="2214351" y="789078"/>
                    <a:pt x="2213131" y="787858"/>
                    <a:pt x="2213131" y="787858"/>
                  </a:cubicBezTo>
                  <a:cubicBezTo>
                    <a:pt x="2213131" y="787858"/>
                    <a:pt x="2211910" y="786637"/>
                    <a:pt x="2211910" y="786637"/>
                  </a:cubicBezTo>
                  <a:cubicBezTo>
                    <a:pt x="2210689" y="786637"/>
                    <a:pt x="2209468" y="784196"/>
                    <a:pt x="2209468" y="785416"/>
                  </a:cubicBezTo>
                  <a:cubicBezTo>
                    <a:pt x="2208248" y="786637"/>
                    <a:pt x="2208248" y="785416"/>
                    <a:pt x="2207027" y="782975"/>
                  </a:cubicBezTo>
                  <a:cubicBezTo>
                    <a:pt x="2207027" y="781754"/>
                    <a:pt x="2207027" y="782975"/>
                    <a:pt x="2207027" y="784196"/>
                  </a:cubicBezTo>
                  <a:cubicBezTo>
                    <a:pt x="2207027" y="785416"/>
                    <a:pt x="2207027" y="786637"/>
                    <a:pt x="2208248" y="786637"/>
                  </a:cubicBezTo>
                  <a:cubicBezTo>
                    <a:pt x="2208248" y="786637"/>
                    <a:pt x="2209468" y="787858"/>
                    <a:pt x="2209468" y="787858"/>
                  </a:cubicBezTo>
                  <a:cubicBezTo>
                    <a:pt x="2210689" y="787858"/>
                    <a:pt x="2211910" y="789078"/>
                    <a:pt x="2213131" y="791520"/>
                  </a:cubicBezTo>
                  <a:cubicBezTo>
                    <a:pt x="2213131" y="792740"/>
                    <a:pt x="2214351" y="792740"/>
                    <a:pt x="2215572" y="793961"/>
                  </a:cubicBezTo>
                  <a:cubicBezTo>
                    <a:pt x="2216792" y="793961"/>
                    <a:pt x="2218013" y="795182"/>
                    <a:pt x="2218013" y="795182"/>
                  </a:cubicBezTo>
                  <a:cubicBezTo>
                    <a:pt x="2219234" y="796403"/>
                    <a:pt x="2220455" y="797623"/>
                    <a:pt x="2220455" y="798844"/>
                  </a:cubicBezTo>
                  <a:cubicBezTo>
                    <a:pt x="2220455" y="798844"/>
                    <a:pt x="2220455" y="800065"/>
                    <a:pt x="2221675" y="801285"/>
                  </a:cubicBezTo>
                  <a:cubicBezTo>
                    <a:pt x="2221675" y="801285"/>
                    <a:pt x="2221675" y="801285"/>
                    <a:pt x="2220455" y="801285"/>
                  </a:cubicBezTo>
                  <a:cubicBezTo>
                    <a:pt x="2220455" y="801285"/>
                    <a:pt x="2219234" y="798844"/>
                    <a:pt x="2218013" y="798844"/>
                  </a:cubicBezTo>
                  <a:cubicBezTo>
                    <a:pt x="2218013" y="798844"/>
                    <a:pt x="2216792" y="798844"/>
                    <a:pt x="2216792" y="798844"/>
                  </a:cubicBezTo>
                  <a:cubicBezTo>
                    <a:pt x="2216792" y="800065"/>
                    <a:pt x="2215572" y="798844"/>
                    <a:pt x="2214351" y="797623"/>
                  </a:cubicBezTo>
                  <a:cubicBezTo>
                    <a:pt x="2213131" y="795182"/>
                    <a:pt x="2213131" y="796403"/>
                    <a:pt x="2211910" y="797623"/>
                  </a:cubicBezTo>
                  <a:cubicBezTo>
                    <a:pt x="2211910" y="797623"/>
                    <a:pt x="2211910" y="797623"/>
                    <a:pt x="2210689" y="797623"/>
                  </a:cubicBezTo>
                  <a:cubicBezTo>
                    <a:pt x="2210689" y="797623"/>
                    <a:pt x="2209468" y="797623"/>
                    <a:pt x="2209468" y="797623"/>
                  </a:cubicBezTo>
                  <a:cubicBezTo>
                    <a:pt x="2209468" y="797623"/>
                    <a:pt x="2208248" y="796403"/>
                    <a:pt x="2208248" y="796403"/>
                  </a:cubicBezTo>
                  <a:cubicBezTo>
                    <a:pt x="2207027" y="796403"/>
                    <a:pt x="2205806" y="795182"/>
                    <a:pt x="2204585" y="796403"/>
                  </a:cubicBezTo>
                  <a:cubicBezTo>
                    <a:pt x="2203365" y="797623"/>
                    <a:pt x="2203365" y="797623"/>
                    <a:pt x="2200924" y="796403"/>
                  </a:cubicBezTo>
                  <a:cubicBezTo>
                    <a:pt x="2199703" y="796403"/>
                    <a:pt x="2200924" y="797623"/>
                    <a:pt x="2200924" y="797623"/>
                  </a:cubicBezTo>
                  <a:cubicBezTo>
                    <a:pt x="2202144" y="798844"/>
                    <a:pt x="2202144" y="798844"/>
                    <a:pt x="2202144" y="798844"/>
                  </a:cubicBezTo>
                  <a:cubicBezTo>
                    <a:pt x="2202144" y="798844"/>
                    <a:pt x="2203365" y="798844"/>
                    <a:pt x="2204585" y="798844"/>
                  </a:cubicBezTo>
                  <a:cubicBezTo>
                    <a:pt x="2205806" y="798844"/>
                    <a:pt x="2207027" y="798844"/>
                    <a:pt x="2209468" y="800065"/>
                  </a:cubicBezTo>
                  <a:cubicBezTo>
                    <a:pt x="2210689" y="801285"/>
                    <a:pt x="2213131" y="801285"/>
                    <a:pt x="2214351" y="802506"/>
                  </a:cubicBezTo>
                  <a:cubicBezTo>
                    <a:pt x="2215572" y="803727"/>
                    <a:pt x="2216792" y="803727"/>
                    <a:pt x="2218013" y="804947"/>
                  </a:cubicBezTo>
                  <a:cubicBezTo>
                    <a:pt x="2219234" y="806168"/>
                    <a:pt x="2220455" y="808610"/>
                    <a:pt x="2222896" y="809830"/>
                  </a:cubicBezTo>
                  <a:cubicBezTo>
                    <a:pt x="2224117" y="809830"/>
                    <a:pt x="2227779" y="809830"/>
                    <a:pt x="2227779" y="809830"/>
                  </a:cubicBezTo>
                  <a:cubicBezTo>
                    <a:pt x="2230220" y="811051"/>
                    <a:pt x="2231441" y="811051"/>
                    <a:pt x="2233882" y="812272"/>
                  </a:cubicBezTo>
                  <a:cubicBezTo>
                    <a:pt x="2235103" y="813492"/>
                    <a:pt x="2236324" y="813492"/>
                    <a:pt x="2237545" y="813492"/>
                  </a:cubicBezTo>
                  <a:cubicBezTo>
                    <a:pt x="2241206" y="815934"/>
                    <a:pt x="2241206" y="817154"/>
                    <a:pt x="2244869" y="817154"/>
                  </a:cubicBezTo>
                  <a:cubicBezTo>
                    <a:pt x="2244869" y="817154"/>
                    <a:pt x="2244869" y="817154"/>
                    <a:pt x="2246089" y="817154"/>
                  </a:cubicBezTo>
                  <a:cubicBezTo>
                    <a:pt x="2246089" y="817154"/>
                    <a:pt x="2246089" y="817154"/>
                    <a:pt x="2246089" y="818375"/>
                  </a:cubicBezTo>
                  <a:cubicBezTo>
                    <a:pt x="2246089" y="819596"/>
                    <a:pt x="2243648" y="814713"/>
                    <a:pt x="2243648" y="819596"/>
                  </a:cubicBezTo>
                  <a:cubicBezTo>
                    <a:pt x="2243648" y="820817"/>
                    <a:pt x="2243648" y="819596"/>
                    <a:pt x="2242427" y="818375"/>
                  </a:cubicBezTo>
                  <a:cubicBezTo>
                    <a:pt x="2241206" y="815934"/>
                    <a:pt x="2239986" y="817154"/>
                    <a:pt x="2239986" y="819596"/>
                  </a:cubicBezTo>
                  <a:cubicBezTo>
                    <a:pt x="2238765" y="820817"/>
                    <a:pt x="2239986" y="818375"/>
                    <a:pt x="2237545" y="820817"/>
                  </a:cubicBezTo>
                  <a:cubicBezTo>
                    <a:pt x="2236324" y="822037"/>
                    <a:pt x="2236324" y="823258"/>
                    <a:pt x="2232662" y="819596"/>
                  </a:cubicBezTo>
                  <a:cubicBezTo>
                    <a:pt x="2231441" y="818375"/>
                    <a:pt x="2228999" y="817154"/>
                    <a:pt x="2227779" y="819596"/>
                  </a:cubicBezTo>
                  <a:cubicBezTo>
                    <a:pt x="2227779" y="819596"/>
                    <a:pt x="2227779" y="817154"/>
                    <a:pt x="2226558" y="818375"/>
                  </a:cubicBezTo>
                  <a:cubicBezTo>
                    <a:pt x="2226558" y="818375"/>
                    <a:pt x="2225338" y="818375"/>
                    <a:pt x="2225338" y="817154"/>
                  </a:cubicBezTo>
                  <a:cubicBezTo>
                    <a:pt x="2224117" y="814713"/>
                    <a:pt x="2222896" y="817154"/>
                    <a:pt x="2222896" y="818375"/>
                  </a:cubicBezTo>
                  <a:cubicBezTo>
                    <a:pt x="2222896" y="819596"/>
                    <a:pt x="2222896" y="820817"/>
                    <a:pt x="2220455" y="819596"/>
                  </a:cubicBezTo>
                  <a:cubicBezTo>
                    <a:pt x="2219234" y="818375"/>
                    <a:pt x="2218013" y="815934"/>
                    <a:pt x="2218013" y="818375"/>
                  </a:cubicBezTo>
                  <a:cubicBezTo>
                    <a:pt x="2218013" y="819596"/>
                    <a:pt x="2218013" y="819596"/>
                    <a:pt x="2216792" y="819596"/>
                  </a:cubicBezTo>
                  <a:cubicBezTo>
                    <a:pt x="2216792" y="819596"/>
                    <a:pt x="2215572" y="817154"/>
                    <a:pt x="2214351" y="817154"/>
                  </a:cubicBezTo>
                  <a:cubicBezTo>
                    <a:pt x="2213131" y="817154"/>
                    <a:pt x="2213131" y="817154"/>
                    <a:pt x="2213131" y="818375"/>
                  </a:cubicBezTo>
                  <a:cubicBezTo>
                    <a:pt x="2213131" y="819596"/>
                    <a:pt x="2211910" y="818375"/>
                    <a:pt x="2210689" y="818375"/>
                  </a:cubicBezTo>
                  <a:cubicBezTo>
                    <a:pt x="2208248" y="815934"/>
                    <a:pt x="2209468" y="817154"/>
                    <a:pt x="2208248" y="818375"/>
                  </a:cubicBezTo>
                  <a:cubicBezTo>
                    <a:pt x="2208248" y="818375"/>
                    <a:pt x="2208248" y="818375"/>
                    <a:pt x="2207027" y="818375"/>
                  </a:cubicBezTo>
                  <a:cubicBezTo>
                    <a:pt x="2207027" y="818375"/>
                    <a:pt x="2205806" y="818375"/>
                    <a:pt x="2205806" y="818375"/>
                  </a:cubicBezTo>
                  <a:cubicBezTo>
                    <a:pt x="2205806" y="818375"/>
                    <a:pt x="2204585" y="817154"/>
                    <a:pt x="2204585" y="817154"/>
                  </a:cubicBezTo>
                  <a:cubicBezTo>
                    <a:pt x="2203365" y="817154"/>
                    <a:pt x="2202144" y="815934"/>
                    <a:pt x="2200924" y="817154"/>
                  </a:cubicBezTo>
                  <a:cubicBezTo>
                    <a:pt x="2199703" y="819596"/>
                    <a:pt x="2199703" y="818375"/>
                    <a:pt x="2197261" y="817154"/>
                  </a:cubicBezTo>
                  <a:cubicBezTo>
                    <a:pt x="2196041" y="817154"/>
                    <a:pt x="2197261" y="818375"/>
                    <a:pt x="2198482" y="818375"/>
                  </a:cubicBezTo>
                  <a:cubicBezTo>
                    <a:pt x="2199703" y="819596"/>
                    <a:pt x="2199703" y="819596"/>
                    <a:pt x="2199703" y="819596"/>
                  </a:cubicBezTo>
                  <a:cubicBezTo>
                    <a:pt x="2199703" y="819596"/>
                    <a:pt x="2200924" y="819596"/>
                    <a:pt x="2202144" y="819596"/>
                  </a:cubicBezTo>
                  <a:cubicBezTo>
                    <a:pt x="2203365" y="819596"/>
                    <a:pt x="2205806" y="818375"/>
                    <a:pt x="2207027" y="820817"/>
                  </a:cubicBezTo>
                  <a:cubicBezTo>
                    <a:pt x="2208248" y="822037"/>
                    <a:pt x="2211910" y="822037"/>
                    <a:pt x="2213131" y="823258"/>
                  </a:cubicBezTo>
                  <a:cubicBezTo>
                    <a:pt x="2214351" y="824479"/>
                    <a:pt x="2215572" y="824479"/>
                    <a:pt x="2216792" y="825699"/>
                  </a:cubicBezTo>
                  <a:cubicBezTo>
                    <a:pt x="2216792" y="825699"/>
                    <a:pt x="2216792" y="825699"/>
                    <a:pt x="2216792" y="825699"/>
                  </a:cubicBezTo>
                  <a:cubicBezTo>
                    <a:pt x="2216792" y="825699"/>
                    <a:pt x="2216792" y="825699"/>
                    <a:pt x="2216792" y="825699"/>
                  </a:cubicBezTo>
                  <a:cubicBezTo>
                    <a:pt x="2216792" y="825699"/>
                    <a:pt x="2215572" y="825699"/>
                    <a:pt x="2215572" y="825699"/>
                  </a:cubicBezTo>
                  <a:cubicBezTo>
                    <a:pt x="2214351" y="825699"/>
                    <a:pt x="2213131" y="825699"/>
                    <a:pt x="2213131" y="826920"/>
                  </a:cubicBezTo>
                  <a:cubicBezTo>
                    <a:pt x="2213131" y="828141"/>
                    <a:pt x="2211910" y="828141"/>
                    <a:pt x="2210689" y="828141"/>
                  </a:cubicBezTo>
                  <a:cubicBezTo>
                    <a:pt x="2210689" y="828141"/>
                    <a:pt x="2210689" y="828141"/>
                    <a:pt x="2211910" y="829361"/>
                  </a:cubicBezTo>
                  <a:cubicBezTo>
                    <a:pt x="2213131" y="829361"/>
                    <a:pt x="2213131" y="830582"/>
                    <a:pt x="2213131" y="829361"/>
                  </a:cubicBezTo>
                  <a:cubicBezTo>
                    <a:pt x="2213131" y="829361"/>
                    <a:pt x="2214351" y="829361"/>
                    <a:pt x="2214351" y="829361"/>
                  </a:cubicBezTo>
                  <a:cubicBezTo>
                    <a:pt x="2214351" y="829361"/>
                    <a:pt x="2216792" y="828141"/>
                    <a:pt x="2218013" y="829361"/>
                  </a:cubicBezTo>
                  <a:cubicBezTo>
                    <a:pt x="2218013" y="829361"/>
                    <a:pt x="2220455" y="829361"/>
                    <a:pt x="2220455" y="829361"/>
                  </a:cubicBezTo>
                  <a:cubicBezTo>
                    <a:pt x="2220455" y="829361"/>
                    <a:pt x="2221675" y="829361"/>
                    <a:pt x="2221675" y="830582"/>
                  </a:cubicBezTo>
                  <a:cubicBezTo>
                    <a:pt x="2221675" y="830582"/>
                    <a:pt x="2221675" y="830582"/>
                    <a:pt x="2221675" y="830582"/>
                  </a:cubicBezTo>
                  <a:cubicBezTo>
                    <a:pt x="2222896" y="831803"/>
                    <a:pt x="2224117" y="831803"/>
                    <a:pt x="2224117" y="831803"/>
                  </a:cubicBezTo>
                  <a:cubicBezTo>
                    <a:pt x="2224117" y="831803"/>
                    <a:pt x="2225338" y="833024"/>
                    <a:pt x="2225338" y="833024"/>
                  </a:cubicBezTo>
                  <a:cubicBezTo>
                    <a:pt x="2225338" y="833024"/>
                    <a:pt x="2225338" y="833024"/>
                    <a:pt x="2224117" y="833024"/>
                  </a:cubicBezTo>
                  <a:cubicBezTo>
                    <a:pt x="2224117" y="833024"/>
                    <a:pt x="2222896" y="833024"/>
                    <a:pt x="2222896" y="831803"/>
                  </a:cubicBezTo>
                  <a:cubicBezTo>
                    <a:pt x="2221675" y="829361"/>
                    <a:pt x="2220455" y="830582"/>
                    <a:pt x="2220455" y="831803"/>
                  </a:cubicBezTo>
                  <a:cubicBezTo>
                    <a:pt x="2220455" y="833024"/>
                    <a:pt x="2219234" y="834244"/>
                    <a:pt x="2218013" y="831803"/>
                  </a:cubicBezTo>
                  <a:cubicBezTo>
                    <a:pt x="2216792" y="830582"/>
                    <a:pt x="2215572" y="828141"/>
                    <a:pt x="2215572" y="830582"/>
                  </a:cubicBezTo>
                  <a:cubicBezTo>
                    <a:pt x="2215572" y="831803"/>
                    <a:pt x="2215572" y="831803"/>
                    <a:pt x="2214351" y="831803"/>
                  </a:cubicBezTo>
                  <a:cubicBezTo>
                    <a:pt x="2214351" y="831803"/>
                    <a:pt x="2213131" y="829361"/>
                    <a:pt x="2211910" y="829361"/>
                  </a:cubicBezTo>
                  <a:cubicBezTo>
                    <a:pt x="2210689" y="829361"/>
                    <a:pt x="2210689" y="829361"/>
                    <a:pt x="2210689" y="829361"/>
                  </a:cubicBezTo>
                  <a:cubicBezTo>
                    <a:pt x="2210689" y="830582"/>
                    <a:pt x="2209468" y="829361"/>
                    <a:pt x="2208248" y="828141"/>
                  </a:cubicBezTo>
                  <a:cubicBezTo>
                    <a:pt x="2205806" y="825699"/>
                    <a:pt x="2207027" y="826920"/>
                    <a:pt x="2205806" y="826920"/>
                  </a:cubicBezTo>
                  <a:cubicBezTo>
                    <a:pt x="2204585" y="826920"/>
                    <a:pt x="2205806" y="826920"/>
                    <a:pt x="2204585" y="826920"/>
                  </a:cubicBezTo>
                  <a:cubicBezTo>
                    <a:pt x="2203365" y="826920"/>
                    <a:pt x="2203365" y="825699"/>
                    <a:pt x="2203365" y="825699"/>
                  </a:cubicBezTo>
                  <a:cubicBezTo>
                    <a:pt x="2203365" y="825699"/>
                    <a:pt x="2202144" y="824479"/>
                    <a:pt x="2202144" y="824479"/>
                  </a:cubicBezTo>
                  <a:cubicBezTo>
                    <a:pt x="2200924" y="824479"/>
                    <a:pt x="2199703" y="823258"/>
                    <a:pt x="2198482" y="824479"/>
                  </a:cubicBezTo>
                  <a:cubicBezTo>
                    <a:pt x="2197261" y="826920"/>
                    <a:pt x="2197261" y="825699"/>
                    <a:pt x="2194820" y="824479"/>
                  </a:cubicBezTo>
                  <a:cubicBezTo>
                    <a:pt x="2193599" y="824479"/>
                    <a:pt x="2194820" y="825699"/>
                    <a:pt x="2194820" y="826920"/>
                  </a:cubicBezTo>
                  <a:cubicBezTo>
                    <a:pt x="2196041" y="828141"/>
                    <a:pt x="2196041" y="828141"/>
                    <a:pt x="2196041" y="828141"/>
                  </a:cubicBezTo>
                  <a:cubicBezTo>
                    <a:pt x="2196041" y="828141"/>
                    <a:pt x="2197261" y="829361"/>
                    <a:pt x="2198482" y="829361"/>
                  </a:cubicBezTo>
                  <a:cubicBezTo>
                    <a:pt x="2199703" y="829361"/>
                    <a:pt x="2202144" y="829361"/>
                    <a:pt x="2203365" y="831803"/>
                  </a:cubicBezTo>
                  <a:cubicBezTo>
                    <a:pt x="2204585" y="833024"/>
                    <a:pt x="2208248" y="833024"/>
                    <a:pt x="2209468" y="834244"/>
                  </a:cubicBezTo>
                  <a:cubicBezTo>
                    <a:pt x="2210689" y="835465"/>
                    <a:pt x="2211910" y="835465"/>
                    <a:pt x="2213131" y="837906"/>
                  </a:cubicBezTo>
                  <a:cubicBezTo>
                    <a:pt x="2214351" y="839127"/>
                    <a:pt x="2215572" y="841568"/>
                    <a:pt x="2215572" y="842789"/>
                  </a:cubicBezTo>
                  <a:cubicBezTo>
                    <a:pt x="2215572" y="844010"/>
                    <a:pt x="2215572" y="845231"/>
                    <a:pt x="2213131" y="842789"/>
                  </a:cubicBezTo>
                  <a:cubicBezTo>
                    <a:pt x="2211910" y="841568"/>
                    <a:pt x="2210689" y="839127"/>
                    <a:pt x="2210689" y="841568"/>
                  </a:cubicBezTo>
                  <a:cubicBezTo>
                    <a:pt x="2210689" y="842789"/>
                    <a:pt x="2210689" y="842789"/>
                    <a:pt x="2209468" y="842789"/>
                  </a:cubicBezTo>
                  <a:cubicBezTo>
                    <a:pt x="2209468" y="842789"/>
                    <a:pt x="2208248" y="840348"/>
                    <a:pt x="2207027" y="840348"/>
                  </a:cubicBezTo>
                  <a:cubicBezTo>
                    <a:pt x="2205806" y="840348"/>
                    <a:pt x="2205806" y="840348"/>
                    <a:pt x="2205806" y="840348"/>
                  </a:cubicBezTo>
                  <a:cubicBezTo>
                    <a:pt x="2205806" y="841568"/>
                    <a:pt x="2204585" y="840348"/>
                    <a:pt x="2203365" y="839127"/>
                  </a:cubicBezTo>
                  <a:cubicBezTo>
                    <a:pt x="2200924" y="836686"/>
                    <a:pt x="2202144" y="837906"/>
                    <a:pt x="2200924" y="837906"/>
                  </a:cubicBezTo>
                  <a:cubicBezTo>
                    <a:pt x="2199703" y="837906"/>
                    <a:pt x="2200924" y="837906"/>
                    <a:pt x="2199703" y="837906"/>
                  </a:cubicBezTo>
                  <a:cubicBezTo>
                    <a:pt x="2199703" y="837906"/>
                    <a:pt x="2198482" y="836686"/>
                    <a:pt x="2198482" y="836686"/>
                  </a:cubicBezTo>
                  <a:cubicBezTo>
                    <a:pt x="2198482" y="836686"/>
                    <a:pt x="2197261" y="835465"/>
                    <a:pt x="2197261" y="835465"/>
                  </a:cubicBezTo>
                  <a:cubicBezTo>
                    <a:pt x="2196041" y="835465"/>
                    <a:pt x="2194820" y="834244"/>
                    <a:pt x="2193599" y="835465"/>
                  </a:cubicBezTo>
                  <a:cubicBezTo>
                    <a:pt x="2192378" y="836686"/>
                    <a:pt x="2192378" y="836686"/>
                    <a:pt x="2189937" y="835465"/>
                  </a:cubicBezTo>
                  <a:cubicBezTo>
                    <a:pt x="2189937" y="835465"/>
                    <a:pt x="2189937" y="835465"/>
                    <a:pt x="2189937" y="836686"/>
                  </a:cubicBezTo>
                  <a:cubicBezTo>
                    <a:pt x="2189937" y="836686"/>
                    <a:pt x="2189937" y="836686"/>
                    <a:pt x="2189937" y="836686"/>
                  </a:cubicBezTo>
                  <a:cubicBezTo>
                    <a:pt x="2188716" y="836686"/>
                    <a:pt x="2191158" y="846451"/>
                    <a:pt x="2191158" y="848893"/>
                  </a:cubicBezTo>
                  <a:cubicBezTo>
                    <a:pt x="2192378" y="851334"/>
                    <a:pt x="2194820" y="852555"/>
                    <a:pt x="2194820" y="854996"/>
                  </a:cubicBezTo>
                  <a:cubicBezTo>
                    <a:pt x="2196041" y="858658"/>
                    <a:pt x="2197261" y="863541"/>
                    <a:pt x="2200924" y="865982"/>
                  </a:cubicBezTo>
                  <a:cubicBezTo>
                    <a:pt x="2202144" y="865982"/>
                    <a:pt x="2203365" y="867203"/>
                    <a:pt x="2205806" y="867203"/>
                  </a:cubicBezTo>
                  <a:cubicBezTo>
                    <a:pt x="2208248" y="867203"/>
                    <a:pt x="2209468" y="868424"/>
                    <a:pt x="2210689" y="868424"/>
                  </a:cubicBezTo>
                  <a:cubicBezTo>
                    <a:pt x="2213131" y="869645"/>
                    <a:pt x="2215572" y="870865"/>
                    <a:pt x="2219234" y="872086"/>
                  </a:cubicBezTo>
                  <a:cubicBezTo>
                    <a:pt x="2219234" y="872086"/>
                    <a:pt x="2219234" y="872086"/>
                    <a:pt x="2218013" y="873307"/>
                  </a:cubicBezTo>
                  <a:cubicBezTo>
                    <a:pt x="2218013" y="873307"/>
                    <a:pt x="2216792" y="873307"/>
                    <a:pt x="2216792" y="872086"/>
                  </a:cubicBezTo>
                  <a:cubicBezTo>
                    <a:pt x="2214351" y="869645"/>
                    <a:pt x="2214351" y="872086"/>
                    <a:pt x="2214351" y="873307"/>
                  </a:cubicBezTo>
                  <a:cubicBezTo>
                    <a:pt x="2214351" y="874527"/>
                    <a:pt x="2214351" y="875748"/>
                    <a:pt x="2211910" y="874527"/>
                  </a:cubicBezTo>
                  <a:cubicBezTo>
                    <a:pt x="2210689" y="873307"/>
                    <a:pt x="2208248" y="870865"/>
                    <a:pt x="2208248" y="874527"/>
                  </a:cubicBezTo>
                  <a:cubicBezTo>
                    <a:pt x="2208248" y="875748"/>
                    <a:pt x="2208248" y="875748"/>
                    <a:pt x="2207027" y="875748"/>
                  </a:cubicBezTo>
                  <a:cubicBezTo>
                    <a:pt x="2205806" y="875748"/>
                    <a:pt x="2205806" y="873307"/>
                    <a:pt x="2204585" y="874527"/>
                  </a:cubicBezTo>
                  <a:cubicBezTo>
                    <a:pt x="2203365" y="874527"/>
                    <a:pt x="2203365" y="874527"/>
                    <a:pt x="2203365" y="875748"/>
                  </a:cubicBezTo>
                  <a:cubicBezTo>
                    <a:pt x="2203365" y="876969"/>
                    <a:pt x="2202144" y="875748"/>
                    <a:pt x="2200924" y="875748"/>
                  </a:cubicBezTo>
                  <a:cubicBezTo>
                    <a:pt x="2198482" y="873307"/>
                    <a:pt x="2199703" y="874527"/>
                    <a:pt x="2198482" y="875748"/>
                  </a:cubicBezTo>
                  <a:cubicBezTo>
                    <a:pt x="2197261" y="875748"/>
                    <a:pt x="2198482" y="875748"/>
                    <a:pt x="2197261" y="875748"/>
                  </a:cubicBezTo>
                  <a:cubicBezTo>
                    <a:pt x="2197261" y="875748"/>
                    <a:pt x="2196041" y="875748"/>
                    <a:pt x="2194820" y="875748"/>
                  </a:cubicBezTo>
                  <a:cubicBezTo>
                    <a:pt x="2194820" y="875748"/>
                    <a:pt x="2193599" y="874527"/>
                    <a:pt x="2193599" y="874527"/>
                  </a:cubicBezTo>
                  <a:cubicBezTo>
                    <a:pt x="2192378" y="874527"/>
                    <a:pt x="2189937" y="873307"/>
                    <a:pt x="2189937" y="874527"/>
                  </a:cubicBezTo>
                  <a:cubicBezTo>
                    <a:pt x="2188716" y="876969"/>
                    <a:pt x="2188716" y="875748"/>
                    <a:pt x="2186275" y="875748"/>
                  </a:cubicBezTo>
                  <a:cubicBezTo>
                    <a:pt x="2186275" y="875748"/>
                    <a:pt x="2186275" y="875748"/>
                    <a:pt x="2186275" y="875748"/>
                  </a:cubicBezTo>
                  <a:cubicBezTo>
                    <a:pt x="2186275" y="875748"/>
                    <a:pt x="2187496" y="874527"/>
                    <a:pt x="2187496" y="873307"/>
                  </a:cubicBezTo>
                  <a:cubicBezTo>
                    <a:pt x="2187496" y="870865"/>
                    <a:pt x="2187496" y="869645"/>
                    <a:pt x="2187496" y="870865"/>
                  </a:cubicBezTo>
                  <a:cubicBezTo>
                    <a:pt x="2185054" y="873307"/>
                    <a:pt x="2185054" y="874527"/>
                    <a:pt x="2181392" y="873307"/>
                  </a:cubicBezTo>
                  <a:cubicBezTo>
                    <a:pt x="2180171" y="873307"/>
                    <a:pt x="2177730" y="874527"/>
                    <a:pt x="2176509" y="875748"/>
                  </a:cubicBezTo>
                  <a:cubicBezTo>
                    <a:pt x="2176509" y="875748"/>
                    <a:pt x="2175289" y="876969"/>
                    <a:pt x="2175289" y="876969"/>
                  </a:cubicBezTo>
                  <a:cubicBezTo>
                    <a:pt x="2175289" y="876969"/>
                    <a:pt x="2174068" y="878189"/>
                    <a:pt x="2172847" y="878189"/>
                  </a:cubicBezTo>
                  <a:cubicBezTo>
                    <a:pt x="2170406" y="878189"/>
                    <a:pt x="2171627" y="878189"/>
                    <a:pt x="2170406" y="878189"/>
                  </a:cubicBezTo>
                  <a:cubicBezTo>
                    <a:pt x="2169185" y="878189"/>
                    <a:pt x="2169185" y="876969"/>
                    <a:pt x="2167964" y="879410"/>
                  </a:cubicBezTo>
                  <a:cubicBezTo>
                    <a:pt x="2166744" y="880631"/>
                    <a:pt x="2165523" y="881852"/>
                    <a:pt x="2164302" y="880631"/>
                  </a:cubicBezTo>
                  <a:cubicBezTo>
                    <a:pt x="2164302" y="879410"/>
                    <a:pt x="2163082" y="880631"/>
                    <a:pt x="2161861" y="880631"/>
                  </a:cubicBezTo>
                  <a:cubicBezTo>
                    <a:pt x="2159420" y="880631"/>
                    <a:pt x="2159420" y="883072"/>
                    <a:pt x="2158199" y="883072"/>
                  </a:cubicBezTo>
                  <a:cubicBezTo>
                    <a:pt x="2156978" y="883072"/>
                    <a:pt x="2156978" y="883072"/>
                    <a:pt x="2156978" y="881852"/>
                  </a:cubicBezTo>
                  <a:cubicBezTo>
                    <a:pt x="2155757" y="879410"/>
                    <a:pt x="2154537" y="881852"/>
                    <a:pt x="2153316" y="883072"/>
                  </a:cubicBezTo>
                  <a:cubicBezTo>
                    <a:pt x="2150875" y="885514"/>
                    <a:pt x="2150875" y="884293"/>
                    <a:pt x="2149654" y="883072"/>
                  </a:cubicBezTo>
                  <a:cubicBezTo>
                    <a:pt x="2149654" y="883072"/>
                    <a:pt x="2149654" y="883072"/>
                    <a:pt x="2149654" y="883072"/>
                  </a:cubicBezTo>
                  <a:cubicBezTo>
                    <a:pt x="2150875" y="883072"/>
                    <a:pt x="2150875" y="883072"/>
                    <a:pt x="2152095" y="883072"/>
                  </a:cubicBezTo>
                  <a:cubicBezTo>
                    <a:pt x="2154537" y="881852"/>
                    <a:pt x="2156978" y="878189"/>
                    <a:pt x="2158199" y="875748"/>
                  </a:cubicBezTo>
                  <a:cubicBezTo>
                    <a:pt x="2159420" y="874527"/>
                    <a:pt x="2161861" y="873307"/>
                    <a:pt x="2163082" y="872086"/>
                  </a:cubicBezTo>
                  <a:cubicBezTo>
                    <a:pt x="2164302" y="870865"/>
                    <a:pt x="2170406" y="869645"/>
                    <a:pt x="2171627" y="868424"/>
                  </a:cubicBezTo>
                  <a:cubicBezTo>
                    <a:pt x="2174068" y="865982"/>
                    <a:pt x="2177730" y="864762"/>
                    <a:pt x="2178951" y="864762"/>
                  </a:cubicBezTo>
                  <a:cubicBezTo>
                    <a:pt x="2180171" y="864762"/>
                    <a:pt x="2181392" y="863541"/>
                    <a:pt x="2182613" y="863541"/>
                  </a:cubicBezTo>
                  <a:cubicBezTo>
                    <a:pt x="2182613" y="863541"/>
                    <a:pt x="2183834" y="862320"/>
                    <a:pt x="2185054" y="862320"/>
                  </a:cubicBezTo>
                  <a:cubicBezTo>
                    <a:pt x="2186275" y="861100"/>
                    <a:pt x="2186275" y="859879"/>
                    <a:pt x="2185054" y="859879"/>
                  </a:cubicBezTo>
                  <a:cubicBezTo>
                    <a:pt x="2181392" y="861100"/>
                    <a:pt x="2181392" y="862320"/>
                    <a:pt x="2178951" y="861100"/>
                  </a:cubicBezTo>
                  <a:cubicBezTo>
                    <a:pt x="2177730" y="859879"/>
                    <a:pt x="2175289" y="862320"/>
                    <a:pt x="2174068" y="862320"/>
                  </a:cubicBezTo>
                  <a:cubicBezTo>
                    <a:pt x="2174068" y="862320"/>
                    <a:pt x="2172847" y="863541"/>
                    <a:pt x="2172847" y="863541"/>
                  </a:cubicBezTo>
                  <a:cubicBezTo>
                    <a:pt x="2172847" y="863541"/>
                    <a:pt x="2171627" y="864762"/>
                    <a:pt x="2170406" y="864762"/>
                  </a:cubicBezTo>
                  <a:cubicBezTo>
                    <a:pt x="2167964" y="864762"/>
                    <a:pt x="2169185" y="864762"/>
                    <a:pt x="2167964" y="864762"/>
                  </a:cubicBezTo>
                  <a:cubicBezTo>
                    <a:pt x="2166744" y="864762"/>
                    <a:pt x="2166744" y="863541"/>
                    <a:pt x="2164302" y="865982"/>
                  </a:cubicBezTo>
                  <a:cubicBezTo>
                    <a:pt x="2163082" y="867203"/>
                    <a:pt x="2161861" y="868424"/>
                    <a:pt x="2160640" y="867203"/>
                  </a:cubicBezTo>
                  <a:cubicBezTo>
                    <a:pt x="2160640" y="865982"/>
                    <a:pt x="2159420" y="867203"/>
                    <a:pt x="2158199" y="867203"/>
                  </a:cubicBezTo>
                  <a:cubicBezTo>
                    <a:pt x="2155757" y="867203"/>
                    <a:pt x="2155757" y="869645"/>
                    <a:pt x="2154537" y="869645"/>
                  </a:cubicBezTo>
                  <a:cubicBezTo>
                    <a:pt x="2153316" y="869645"/>
                    <a:pt x="2153316" y="869645"/>
                    <a:pt x="2153316" y="868424"/>
                  </a:cubicBezTo>
                  <a:cubicBezTo>
                    <a:pt x="2153316" y="867203"/>
                    <a:pt x="2154537" y="867203"/>
                    <a:pt x="2154537" y="865982"/>
                  </a:cubicBezTo>
                  <a:cubicBezTo>
                    <a:pt x="2155757" y="864762"/>
                    <a:pt x="2158199" y="864762"/>
                    <a:pt x="2159420" y="862320"/>
                  </a:cubicBezTo>
                  <a:cubicBezTo>
                    <a:pt x="2160640" y="861100"/>
                    <a:pt x="2161861" y="861100"/>
                    <a:pt x="2163082" y="861100"/>
                  </a:cubicBezTo>
                  <a:cubicBezTo>
                    <a:pt x="2164302" y="861100"/>
                    <a:pt x="2166744" y="859879"/>
                    <a:pt x="2166744" y="859879"/>
                  </a:cubicBezTo>
                  <a:cubicBezTo>
                    <a:pt x="2167964" y="858658"/>
                    <a:pt x="2169185" y="857438"/>
                    <a:pt x="2170406" y="857438"/>
                  </a:cubicBezTo>
                  <a:cubicBezTo>
                    <a:pt x="2171627" y="856217"/>
                    <a:pt x="2172847" y="856217"/>
                    <a:pt x="2172847" y="856217"/>
                  </a:cubicBezTo>
                  <a:cubicBezTo>
                    <a:pt x="2174068" y="856217"/>
                    <a:pt x="2175289" y="853775"/>
                    <a:pt x="2175289" y="853775"/>
                  </a:cubicBezTo>
                  <a:cubicBezTo>
                    <a:pt x="2175289" y="853775"/>
                    <a:pt x="2176509" y="852555"/>
                    <a:pt x="2176509" y="851334"/>
                  </a:cubicBezTo>
                  <a:cubicBezTo>
                    <a:pt x="2176509" y="848893"/>
                    <a:pt x="2176509" y="847672"/>
                    <a:pt x="2175289" y="848893"/>
                  </a:cubicBezTo>
                  <a:cubicBezTo>
                    <a:pt x="2172847" y="852555"/>
                    <a:pt x="2172847" y="852555"/>
                    <a:pt x="2170406" y="852555"/>
                  </a:cubicBezTo>
                  <a:cubicBezTo>
                    <a:pt x="2169185" y="852555"/>
                    <a:pt x="2167964" y="853775"/>
                    <a:pt x="2165523" y="854996"/>
                  </a:cubicBezTo>
                  <a:cubicBezTo>
                    <a:pt x="2165523" y="854996"/>
                    <a:pt x="2164302" y="856217"/>
                    <a:pt x="2164302" y="856217"/>
                  </a:cubicBezTo>
                  <a:cubicBezTo>
                    <a:pt x="2164302" y="856217"/>
                    <a:pt x="2163082" y="857438"/>
                    <a:pt x="2161861" y="857438"/>
                  </a:cubicBezTo>
                  <a:cubicBezTo>
                    <a:pt x="2159420" y="857438"/>
                    <a:pt x="2160640" y="857438"/>
                    <a:pt x="2159420" y="857438"/>
                  </a:cubicBezTo>
                  <a:cubicBezTo>
                    <a:pt x="2158199" y="857438"/>
                    <a:pt x="2159420" y="856217"/>
                    <a:pt x="2156978" y="858658"/>
                  </a:cubicBezTo>
                  <a:cubicBezTo>
                    <a:pt x="2155757" y="859879"/>
                    <a:pt x="2154537" y="861100"/>
                    <a:pt x="2154537" y="859879"/>
                  </a:cubicBezTo>
                  <a:cubicBezTo>
                    <a:pt x="2154537" y="858658"/>
                    <a:pt x="2153316" y="859879"/>
                    <a:pt x="2152095" y="859879"/>
                  </a:cubicBezTo>
                  <a:cubicBezTo>
                    <a:pt x="2149654" y="859879"/>
                    <a:pt x="2149654" y="862320"/>
                    <a:pt x="2148433" y="862320"/>
                  </a:cubicBezTo>
                  <a:cubicBezTo>
                    <a:pt x="2147213" y="862320"/>
                    <a:pt x="2147213" y="862320"/>
                    <a:pt x="2147213" y="861100"/>
                  </a:cubicBezTo>
                  <a:cubicBezTo>
                    <a:pt x="2147213" y="858658"/>
                    <a:pt x="2144771" y="861100"/>
                    <a:pt x="2143550" y="862320"/>
                  </a:cubicBezTo>
                  <a:cubicBezTo>
                    <a:pt x="2141109" y="863541"/>
                    <a:pt x="2141109" y="862320"/>
                    <a:pt x="2139888" y="862320"/>
                  </a:cubicBezTo>
                  <a:cubicBezTo>
                    <a:pt x="2138668" y="861100"/>
                    <a:pt x="2138668" y="859879"/>
                    <a:pt x="2136226" y="862320"/>
                  </a:cubicBezTo>
                  <a:cubicBezTo>
                    <a:pt x="2135006" y="863541"/>
                    <a:pt x="2135006" y="863541"/>
                    <a:pt x="2133785" y="863541"/>
                  </a:cubicBezTo>
                  <a:cubicBezTo>
                    <a:pt x="2131343" y="862320"/>
                    <a:pt x="2132564" y="864762"/>
                    <a:pt x="2132564" y="864762"/>
                  </a:cubicBezTo>
                  <a:cubicBezTo>
                    <a:pt x="2130123" y="863541"/>
                    <a:pt x="2127681" y="864762"/>
                    <a:pt x="2126461" y="865982"/>
                  </a:cubicBezTo>
                  <a:cubicBezTo>
                    <a:pt x="2122799" y="869645"/>
                    <a:pt x="2122799" y="868424"/>
                    <a:pt x="2120357" y="868424"/>
                  </a:cubicBezTo>
                  <a:cubicBezTo>
                    <a:pt x="2116695" y="867203"/>
                    <a:pt x="2117916" y="869645"/>
                    <a:pt x="2116695" y="868424"/>
                  </a:cubicBezTo>
                  <a:cubicBezTo>
                    <a:pt x="2116695" y="868424"/>
                    <a:pt x="2115474" y="867203"/>
                    <a:pt x="2115474" y="867203"/>
                  </a:cubicBezTo>
                  <a:cubicBezTo>
                    <a:pt x="2119136" y="865982"/>
                    <a:pt x="2119136" y="864762"/>
                    <a:pt x="2125240" y="862320"/>
                  </a:cubicBezTo>
                  <a:cubicBezTo>
                    <a:pt x="2127681" y="861100"/>
                    <a:pt x="2130123" y="861100"/>
                    <a:pt x="2132564" y="859879"/>
                  </a:cubicBezTo>
                  <a:cubicBezTo>
                    <a:pt x="2136226" y="858658"/>
                    <a:pt x="2139888" y="857438"/>
                    <a:pt x="2143550" y="856217"/>
                  </a:cubicBezTo>
                  <a:cubicBezTo>
                    <a:pt x="2144771" y="856217"/>
                    <a:pt x="2152095" y="854996"/>
                    <a:pt x="2153316" y="853775"/>
                  </a:cubicBezTo>
                  <a:cubicBezTo>
                    <a:pt x="2156978" y="852555"/>
                    <a:pt x="2158199" y="848893"/>
                    <a:pt x="2159420" y="846451"/>
                  </a:cubicBezTo>
                  <a:cubicBezTo>
                    <a:pt x="2160640" y="845231"/>
                    <a:pt x="2163082" y="844010"/>
                    <a:pt x="2164302" y="841568"/>
                  </a:cubicBezTo>
                  <a:cubicBezTo>
                    <a:pt x="2164302" y="840348"/>
                    <a:pt x="2166744" y="840348"/>
                    <a:pt x="2167964" y="839127"/>
                  </a:cubicBezTo>
                  <a:cubicBezTo>
                    <a:pt x="2169185" y="837906"/>
                    <a:pt x="2171627" y="836686"/>
                    <a:pt x="2171627" y="835465"/>
                  </a:cubicBezTo>
                  <a:cubicBezTo>
                    <a:pt x="2171627" y="834244"/>
                    <a:pt x="2172847" y="833024"/>
                    <a:pt x="2172847" y="833024"/>
                  </a:cubicBezTo>
                  <a:cubicBezTo>
                    <a:pt x="2172847" y="833024"/>
                    <a:pt x="2172847" y="833024"/>
                    <a:pt x="2172847" y="833024"/>
                  </a:cubicBezTo>
                  <a:cubicBezTo>
                    <a:pt x="2172847" y="833024"/>
                    <a:pt x="2174068" y="833024"/>
                    <a:pt x="2175289" y="831803"/>
                  </a:cubicBezTo>
                  <a:cubicBezTo>
                    <a:pt x="2176509" y="830582"/>
                    <a:pt x="2177730" y="830582"/>
                    <a:pt x="2176509" y="830582"/>
                  </a:cubicBezTo>
                  <a:cubicBezTo>
                    <a:pt x="2175289" y="830582"/>
                    <a:pt x="2175289" y="830582"/>
                    <a:pt x="2175289" y="830582"/>
                  </a:cubicBezTo>
                  <a:cubicBezTo>
                    <a:pt x="2176509" y="829361"/>
                    <a:pt x="2176509" y="829361"/>
                    <a:pt x="2177730" y="828141"/>
                  </a:cubicBezTo>
                  <a:cubicBezTo>
                    <a:pt x="2178951" y="826920"/>
                    <a:pt x="2178951" y="824479"/>
                    <a:pt x="2180171" y="824479"/>
                  </a:cubicBezTo>
                  <a:cubicBezTo>
                    <a:pt x="2181392" y="824479"/>
                    <a:pt x="2180171" y="823258"/>
                    <a:pt x="2180171" y="820817"/>
                  </a:cubicBezTo>
                  <a:cubicBezTo>
                    <a:pt x="2178951" y="818375"/>
                    <a:pt x="2177730" y="817154"/>
                    <a:pt x="2177730" y="818375"/>
                  </a:cubicBezTo>
                  <a:cubicBezTo>
                    <a:pt x="2177730" y="820817"/>
                    <a:pt x="2177730" y="822037"/>
                    <a:pt x="2177730" y="823258"/>
                  </a:cubicBezTo>
                  <a:cubicBezTo>
                    <a:pt x="2177730" y="824479"/>
                    <a:pt x="2176509" y="824479"/>
                    <a:pt x="2175289" y="824479"/>
                  </a:cubicBezTo>
                  <a:cubicBezTo>
                    <a:pt x="2172847" y="824479"/>
                    <a:pt x="2172847" y="826920"/>
                    <a:pt x="2171627" y="828141"/>
                  </a:cubicBezTo>
                  <a:cubicBezTo>
                    <a:pt x="2171627" y="828141"/>
                    <a:pt x="2171627" y="828141"/>
                    <a:pt x="2171627" y="828141"/>
                  </a:cubicBezTo>
                  <a:cubicBezTo>
                    <a:pt x="2170406" y="828141"/>
                    <a:pt x="2169185" y="828141"/>
                    <a:pt x="2167964" y="828141"/>
                  </a:cubicBezTo>
                  <a:cubicBezTo>
                    <a:pt x="2167964" y="828141"/>
                    <a:pt x="2166744" y="829361"/>
                    <a:pt x="2165523" y="829361"/>
                  </a:cubicBezTo>
                  <a:cubicBezTo>
                    <a:pt x="2165523" y="829361"/>
                    <a:pt x="2164302" y="830582"/>
                    <a:pt x="2163082" y="830582"/>
                  </a:cubicBezTo>
                  <a:cubicBezTo>
                    <a:pt x="2160640" y="830582"/>
                    <a:pt x="2161861" y="830582"/>
                    <a:pt x="2160640" y="830582"/>
                  </a:cubicBezTo>
                  <a:cubicBezTo>
                    <a:pt x="2159420" y="830582"/>
                    <a:pt x="2160640" y="829361"/>
                    <a:pt x="2156978" y="831803"/>
                  </a:cubicBezTo>
                  <a:cubicBezTo>
                    <a:pt x="2155757" y="833024"/>
                    <a:pt x="2154537" y="834244"/>
                    <a:pt x="2153316" y="833024"/>
                  </a:cubicBezTo>
                  <a:cubicBezTo>
                    <a:pt x="2153316" y="831803"/>
                    <a:pt x="2152095" y="833024"/>
                    <a:pt x="2150875" y="833024"/>
                  </a:cubicBezTo>
                  <a:cubicBezTo>
                    <a:pt x="2148433" y="833024"/>
                    <a:pt x="2148433" y="835465"/>
                    <a:pt x="2147213" y="835465"/>
                  </a:cubicBezTo>
                  <a:cubicBezTo>
                    <a:pt x="2145992" y="835465"/>
                    <a:pt x="2145992" y="835465"/>
                    <a:pt x="2145992" y="834244"/>
                  </a:cubicBezTo>
                  <a:cubicBezTo>
                    <a:pt x="2145992" y="831803"/>
                    <a:pt x="2143550" y="834244"/>
                    <a:pt x="2142330" y="835465"/>
                  </a:cubicBezTo>
                  <a:cubicBezTo>
                    <a:pt x="2139888" y="837906"/>
                    <a:pt x="2139888" y="836686"/>
                    <a:pt x="2138668" y="835465"/>
                  </a:cubicBezTo>
                  <a:cubicBezTo>
                    <a:pt x="2137447" y="834244"/>
                    <a:pt x="2137447" y="833024"/>
                    <a:pt x="2135006" y="835465"/>
                  </a:cubicBezTo>
                  <a:cubicBezTo>
                    <a:pt x="2133785" y="836686"/>
                    <a:pt x="2133785" y="836686"/>
                    <a:pt x="2133785" y="836686"/>
                  </a:cubicBezTo>
                  <a:cubicBezTo>
                    <a:pt x="2131343" y="835465"/>
                    <a:pt x="2132564" y="837906"/>
                    <a:pt x="2132564" y="837906"/>
                  </a:cubicBezTo>
                  <a:cubicBezTo>
                    <a:pt x="2130123" y="836686"/>
                    <a:pt x="2127681" y="837906"/>
                    <a:pt x="2126461" y="839127"/>
                  </a:cubicBezTo>
                  <a:cubicBezTo>
                    <a:pt x="2122799" y="842789"/>
                    <a:pt x="2122799" y="841568"/>
                    <a:pt x="2120357" y="840348"/>
                  </a:cubicBezTo>
                  <a:cubicBezTo>
                    <a:pt x="2116695" y="839127"/>
                    <a:pt x="2117916" y="841568"/>
                    <a:pt x="2116695" y="840348"/>
                  </a:cubicBezTo>
                  <a:cubicBezTo>
                    <a:pt x="2116695" y="839127"/>
                    <a:pt x="2115474" y="839127"/>
                    <a:pt x="2115474" y="837906"/>
                  </a:cubicBezTo>
                  <a:cubicBezTo>
                    <a:pt x="2116695" y="836686"/>
                    <a:pt x="2117916" y="835465"/>
                    <a:pt x="2121578" y="834244"/>
                  </a:cubicBezTo>
                  <a:cubicBezTo>
                    <a:pt x="2124019" y="833024"/>
                    <a:pt x="2125240" y="833024"/>
                    <a:pt x="2127681" y="831803"/>
                  </a:cubicBezTo>
                  <a:cubicBezTo>
                    <a:pt x="2130123" y="830582"/>
                    <a:pt x="2133785" y="829361"/>
                    <a:pt x="2136226" y="828141"/>
                  </a:cubicBezTo>
                  <a:cubicBezTo>
                    <a:pt x="2137447" y="828141"/>
                    <a:pt x="2143550" y="826920"/>
                    <a:pt x="2144771" y="826920"/>
                  </a:cubicBezTo>
                  <a:cubicBezTo>
                    <a:pt x="2147213" y="825699"/>
                    <a:pt x="2149654" y="822037"/>
                    <a:pt x="2150875" y="820817"/>
                  </a:cubicBezTo>
                  <a:cubicBezTo>
                    <a:pt x="2152095" y="819596"/>
                    <a:pt x="2154537" y="818375"/>
                    <a:pt x="2155757" y="817154"/>
                  </a:cubicBezTo>
                  <a:cubicBezTo>
                    <a:pt x="2156978" y="815934"/>
                    <a:pt x="2161861" y="814713"/>
                    <a:pt x="2163082" y="813492"/>
                  </a:cubicBezTo>
                  <a:cubicBezTo>
                    <a:pt x="2165523" y="811051"/>
                    <a:pt x="2169185" y="811051"/>
                    <a:pt x="2170406" y="811051"/>
                  </a:cubicBezTo>
                  <a:cubicBezTo>
                    <a:pt x="2171627" y="811051"/>
                    <a:pt x="2172847" y="809830"/>
                    <a:pt x="2174068" y="809830"/>
                  </a:cubicBezTo>
                  <a:cubicBezTo>
                    <a:pt x="2174068" y="809830"/>
                    <a:pt x="2175289" y="809830"/>
                    <a:pt x="2176509" y="808610"/>
                  </a:cubicBezTo>
                  <a:cubicBezTo>
                    <a:pt x="2177730" y="807389"/>
                    <a:pt x="2177730" y="806168"/>
                    <a:pt x="2176509" y="806168"/>
                  </a:cubicBezTo>
                  <a:cubicBezTo>
                    <a:pt x="2172847" y="807389"/>
                    <a:pt x="2172847" y="808610"/>
                    <a:pt x="2170406" y="806168"/>
                  </a:cubicBezTo>
                  <a:cubicBezTo>
                    <a:pt x="2169185" y="804947"/>
                    <a:pt x="2166744" y="806168"/>
                    <a:pt x="2165523" y="807389"/>
                  </a:cubicBezTo>
                  <a:cubicBezTo>
                    <a:pt x="2165523" y="807389"/>
                    <a:pt x="2164302" y="808610"/>
                    <a:pt x="2164302" y="808610"/>
                  </a:cubicBezTo>
                  <a:cubicBezTo>
                    <a:pt x="2164302" y="808610"/>
                    <a:pt x="2163082" y="809830"/>
                    <a:pt x="2161861" y="809830"/>
                  </a:cubicBezTo>
                  <a:cubicBezTo>
                    <a:pt x="2159420" y="809830"/>
                    <a:pt x="2160640" y="809830"/>
                    <a:pt x="2159420" y="809830"/>
                  </a:cubicBezTo>
                  <a:cubicBezTo>
                    <a:pt x="2158199" y="809830"/>
                    <a:pt x="2159420" y="808610"/>
                    <a:pt x="2156978" y="811051"/>
                  </a:cubicBezTo>
                  <a:cubicBezTo>
                    <a:pt x="2155757" y="812272"/>
                    <a:pt x="2154537" y="813492"/>
                    <a:pt x="2154537" y="812272"/>
                  </a:cubicBezTo>
                  <a:cubicBezTo>
                    <a:pt x="2154537" y="811051"/>
                    <a:pt x="2153316" y="812272"/>
                    <a:pt x="2152095" y="812272"/>
                  </a:cubicBezTo>
                  <a:cubicBezTo>
                    <a:pt x="2149654" y="812272"/>
                    <a:pt x="2149654" y="814713"/>
                    <a:pt x="2148433" y="814713"/>
                  </a:cubicBezTo>
                  <a:cubicBezTo>
                    <a:pt x="2147213" y="814713"/>
                    <a:pt x="2147213" y="814713"/>
                    <a:pt x="2147213" y="813492"/>
                  </a:cubicBezTo>
                  <a:cubicBezTo>
                    <a:pt x="2145992" y="811051"/>
                    <a:pt x="2144771" y="813492"/>
                    <a:pt x="2143550" y="814713"/>
                  </a:cubicBezTo>
                  <a:cubicBezTo>
                    <a:pt x="2141109" y="817154"/>
                    <a:pt x="2141109" y="815934"/>
                    <a:pt x="2139888" y="814713"/>
                  </a:cubicBezTo>
                  <a:cubicBezTo>
                    <a:pt x="2138668" y="813492"/>
                    <a:pt x="2138668" y="812272"/>
                    <a:pt x="2136226" y="814713"/>
                  </a:cubicBezTo>
                  <a:cubicBezTo>
                    <a:pt x="2135006" y="815934"/>
                    <a:pt x="2135006" y="815934"/>
                    <a:pt x="2133785" y="815934"/>
                  </a:cubicBezTo>
                  <a:cubicBezTo>
                    <a:pt x="2131343" y="814713"/>
                    <a:pt x="2132564" y="817154"/>
                    <a:pt x="2132564" y="817154"/>
                  </a:cubicBezTo>
                  <a:cubicBezTo>
                    <a:pt x="2130123" y="815934"/>
                    <a:pt x="2127681" y="817154"/>
                    <a:pt x="2126461" y="819596"/>
                  </a:cubicBezTo>
                  <a:cubicBezTo>
                    <a:pt x="2122799" y="823258"/>
                    <a:pt x="2122799" y="822037"/>
                    <a:pt x="2120357" y="822037"/>
                  </a:cubicBezTo>
                  <a:cubicBezTo>
                    <a:pt x="2116695" y="820817"/>
                    <a:pt x="2117916" y="823258"/>
                    <a:pt x="2116695" y="822037"/>
                  </a:cubicBezTo>
                  <a:cubicBezTo>
                    <a:pt x="2116695" y="822037"/>
                    <a:pt x="2116695" y="822037"/>
                    <a:pt x="2116695" y="822037"/>
                  </a:cubicBezTo>
                  <a:cubicBezTo>
                    <a:pt x="2117916" y="820817"/>
                    <a:pt x="2119136" y="820817"/>
                    <a:pt x="2121578" y="818375"/>
                  </a:cubicBezTo>
                  <a:cubicBezTo>
                    <a:pt x="2124019" y="817154"/>
                    <a:pt x="2125240" y="817154"/>
                    <a:pt x="2127681" y="815934"/>
                  </a:cubicBezTo>
                  <a:cubicBezTo>
                    <a:pt x="2130123" y="814713"/>
                    <a:pt x="2132564" y="813492"/>
                    <a:pt x="2136226" y="812272"/>
                  </a:cubicBezTo>
                  <a:cubicBezTo>
                    <a:pt x="2137447" y="811051"/>
                    <a:pt x="2143550" y="809830"/>
                    <a:pt x="2144771" y="809830"/>
                  </a:cubicBezTo>
                  <a:cubicBezTo>
                    <a:pt x="2147213" y="808610"/>
                    <a:pt x="2148433" y="804947"/>
                    <a:pt x="2148433" y="802506"/>
                  </a:cubicBezTo>
                  <a:cubicBezTo>
                    <a:pt x="2148433" y="801285"/>
                    <a:pt x="2150875" y="800065"/>
                    <a:pt x="2150875" y="797623"/>
                  </a:cubicBezTo>
                  <a:cubicBezTo>
                    <a:pt x="2150875" y="796403"/>
                    <a:pt x="2155757" y="793961"/>
                    <a:pt x="2155757" y="792740"/>
                  </a:cubicBezTo>
                  <a:cubicBezTo>
                    <a:pt x="2156978" y="789078"/>
                    <a:pt x="2159420" y="787858"/>
                    <a:pt x="2160640" y="787858"/>
                  </a:cubicBezTo>
                  <a:cubicBezTo>
                    <a:pt x="2161861" y="787858"/>
                    <a:pt x="2161861" y="785416"/>
                    <a:pt x="2163082" y="785416"/>
                  </a:cubicBezTo>
                  <a:cubicBezTo>
                    <a:pt x="2163082" y="785416"/>
                    <a:pt x="2164302" y="784196"/>
                    <a:pt x="2164302" y="782975"/>
                  </a:cubicBezTo>
                  <a:cubicBezTo>
                    <a:pt x="2164302" y="781754"/>
                    <a:pt x="2164302" y="780533"/>
                    <a:pt x="2163082" y="781754"/>
                  </a:cubicBezTo>
                  <a:cubicBezTo>
                    <a:pt x="2160640" y="784196"/>
                    <a:pt x="2161861" y="785416"/>
                    <a:pt x="2158199" y="784196"/>
                  </a:cubicBezTo>
                  <a:cubicBezTo>
                    <a:pt x="2156978" y="784196"/>
                    <a:pt x="2155757" y="785416"/>
                    <a:pt x="2154537" y="786637"/>
                  </a:cubicBezTo>
                  <a:cubicBezTo>
                    <a:pt x="2154537" y="786637"/>
                    <a:pt x="2154537" y="787858"/>
                    <a:pt x="2153316" y="787858"/>
                  </a:cubicBezTo>
                  <a:cubicBezTo>
                    <a:pt x="2153316" y="787858"/>
                    <a:pt x="2152095" y="789078"/>
                    <a:pt x="2152095" y="789078"/>
                  </a:cubicBezTo>
                  <a:cubicBezTo>
                    <a:pt x="2149654" y="789078"/>
                    <a:pt x="2150875" y="789078"/>
                    <a:pt x="2149654" y="790299"/>
                  </a:cubicBezTo>
                  <a:cubicBezTo>
                    <a:pt x="2148433" y="790299"/>
                    <a:pt x="2148433" y="789078"/>
                    <a:pt x="2147213" y="791520"/>
                  </a:cubicBezTo>
                  <a:cubicBezTo>
                    <a:pt x="2147213" y="792740"/>
                    <a:pt x="2145992" y="793961"/>
                    <a:pt x="2144771" y="792740"/>
                  </a:cubicBezTo>
                  <a:cubicBezTo>
                    <a:pt x="2143550" y="792740"/>
                    <a:pt x="2143550" y="792740"/>
                    <a:pt x="2142330" y="792740"/>
                  </a:cubicBezTo>
                  <a:cubicBezTo>
                    <a:pt x="2139888" y="792740"/>
                    <a:pt x="2141109" y="795182"/>
                    <a:pt x="2141109" y="795182"/>
                  </a:cubicBezTo>
                  <a:cubicBezTo>
                    <a:pt x="2141109" y="795182"/>
                    <a:pt x="2139888" y="795182"/>
                    <a:pt x="2138668" y="795182"/>
                  </a:cubicBezTo>
                  <a:cubicBezTo>
                    <a:pt x="2137447" y="793961"/>
                    <a:pt x="2136226" y="796403"/>
                    <a:pt x="2136226" y="797623"/>
                  </a:cubicBezTo>
                  <a:cubicBezTo>
                    <a:pt x="2135006" y="800065"/>
                    <a:pt x="2133785" y="798844"/>
                    <a:pt x="2132564" y="797623"/>
                  </a:cubicBezTo>
                  <a:cubicBezTo>
                    <a:pt x="2131343" y="796403"/>
                    <a:pt x="2130123" y="795182"/>
                    <a:pt x="2128902" y="797623"/>
                  </a:cubicBezTo>
                  <a:cubicBezTo>
                    <a:pt x="2128902" y="798844"/>
                    <a:pt x="2127681" y="798844"/>
                    <a:pt x="2127681" y="798844"/>
                  </a:cubicBezTo>
                  <a:cubicBezTo>
                    <a:pt x="2125240" y="797623"/>
                    <a:pt x="2126461" y="800065"/>
                    <a:pt x="2126461" y="800065"/>
                  </a:cubicBezTo>
                  <a:cubicBezTo>
                    <a:pt x="2124019" y="798844"/>
                    <a:pt x="2122799" y="800065"/>
                    <a:pt x="2121578" y="802506"/>
                  </a:cubicBezTo>
                  <a:cubicBezTo>
                    <a:pt x="2120357" y="804947"/>
                    <a:pt x="2119136" y="804947"/>
                    <a:pt x="2119136" y="804947"/>
                  </a:cubicBezTo>
                  <a:cubicBezTo>
                    <a:pt x="2117916" y="804947"/>
                    <a:pt x="2117916" y="804947"/>
                    <a:pt x="2116695" y="804947"/>
                  </a:cubicBezTo>
                  <a:cubicBezTo>
                    <a:pt x="2113033" y="803727"/>
                    <a:pt x="2114254" y="806168"/>
                    <a:pt x="2113033" y="804947"/>
                  </a:cubicBezTo>
                  <a:cubicBezTo>
                    <a:pt x="2113033" y="804947"/>
                    <a:pt x="2113033" y="804947"/>
                    <a:pt x="2111812" y="803727"/>
                  </a:cubicBezTo>
                  <a:cubicBezTo>
                    <a:pt x="2111812" y="803727"/>
                    <a:pt x="2113033" y="802506"/>
                    <a:pt x="2113033" y="802506"/>
                  </a:cubicBezTo>
                  <a:cubicBezTo>
                    <a:pt x="2114254" y="801285"/>
                    <a:pt x="2115474" y="800065"/>
                    <a:pt x="2116695" y="798844"/>
                  </a:cubicBezTo>
                  <a:cubicBezTo>
                    <a:pt x="2117916" y="797623"/>
                    <a:pt x="2120357" y="795182"/>
                    <a:pt x="2121578" y="793961"/>
                  </a:cubicBezTo>
                  <a:cubicBezTo>
                    <a:pt x="2122799" y="792740"/>
                    <a:pt x="2126461" y="791520"/>
                    <a:pt x="2126461" y="790299"/>
                  </a:cubicBezTo>
                  <a:cubicBezTo>
                    <a:pt x="2127681" y="789078"/>
                    <a:pt x="2127681" y="785416"/>
                    <a:pt x="2127681" y="784196"/>
                  </a:cubicBezTo>
                  <a:cubicBezTo>
                    <a:pt x="2127681" y="782975"/>
                    <a:pt x="2128902" y="781754"/>
                    <a:pt x="2128902" y="780533"/>
                  </a:cubicBezTo>
                  <a:cubicBezTo>
                    <a:pt x="2128902" y="779313"/>
                    <a:pt x="2132564" y="776871"/>
                    <a:pt x="2132564" y="775651"/>
                  </a:cubicBezTo>
                  <a:cubicBezTo>
                    <a:pt x="2132564" y="773209"/>
                    <a:pt x="2135006" y="771989"/>
                    <a:pt x="2136226" y="771989"/>
                  </a:cubicBezTo>
                  <a:cubicBezTo>
                    <a:pt x="2137447" y="771989"/>
                    <a:pt x="2137447" y="770768"/>
                    <a:pt x="2137447" y="770768"/>
                  </a:cubicBezTo>
                  <a:cubicBezTo>
                    <a:pt x="2137447" y="770768"/>
                    <a:pt x="2137447" y="769547"/>
                    <a:pt x="2138668" y="769547"/>
                  </a:cubicBezTo>
                  <a:cubicBezTo>
                    <a:pt x="2138668" y="768326"/>
                    <a:pt x="2138668" y="767106"/>
                    <a:pt x="2138668" y="768326"/>
                  </a:cubicBezTo>
                  <a:cubicBezTo>
                    <a:pt x="2137447" y="769547"/>
                    <a:pt x="2137447" y="770768"/>
                    <a:pt x="2135006" y="770768"/>
                  </a:cubicBezTo>
                  <a:cubicBezTo>
                    <a:pt x="2133785" y="770768"/>
                    <a:pt x="2132564" y="771989"/>
                    <a:pt x="2131343" y="773209"/>
                  </a:cubicBezTo>
                  <a:cubicBezTo>
                    <a:pt x="2131343" y="773209"/>
                    <a:pt x="2131343" y="774430"/>
                    <a:pt x="2130123" y="774430"/>
                  </a:cubicBezTo>
                  <a:cubicBezTo>
                    <a:pt x="2130123" y="774430"/>
                    <a:pt x="2130123" y="775651"/>
                    <a:pt x="2128902" y="775651"/>
                  </a:cubicBezTo>
                  <a:cubicBezTo>
                    <a:pt x="2127681" y="775651"/>
                    <a:pt x="2127681" y="775651"/>
                    <a:pt x="2127681" y="776871"/>
                  </a:cubicBezTo>
                  <a:cubicBezTo>
                    <a:pt x="2126461" y="776871"/>
                    <a:pt x="2126461" y="775651"/>
                    <a:pt x="2126461" y="778092"/>
                  </a:cubicBezTo>
                  <a:cubicBezTo>
                    <a:pt x="2126461" y="779313"/>
                    <a:pt x="2126461" y="780533"/>
                    <a:pt x="2125240" y="779313"/>
                  </a:cubicBezTo>
                  <a:cubicBezTo>
                    <a:pt x="2124019" y="779313"/>
                    <a:pt x="2124019" y="779313"/>
                    <a:pt x="2124019" y="779313"/>
                  </a:cubicBezTo>
                  <a:cubicBezTo>
                    <a:pt x="2122799" y="779313"/>
                    <a:pt x="2124019" y="781754"/>
                    <a:pt x="2122799" y="781754"/>
                  </a:cubicBezTo>
                  <a:cubicBezTo>
                    <a:pt x="2122799" y="781754"/>
                    <a:pt x="2121578" y="781754"/>
                    <a:pt x="2121578" y="781754"/>
                  </a:cubicBezTo>
                  <a:cubicBezTo>
                    <a:pt x="2120357" y="780533"/>
                    <a:pt x="2120357" y="782975"/>
                    <a:pt x="2120357" y="784196"/>
                  </a:cubicBezTo>
                  <a:cubicBezTo>
                    <a:pt x="2120357" y="786637"/>
                    <a:pt x="2119136" y="785416"/>
                    <a:pt x="2117916" y="785416"/>
                  </a:cubicBezTo>
                  <a:cubicBezTo>
                    <a:pt x="2116695" y="785416"/>
                    <a:pt x="2115474" y="784196"/>
                    <a:pt x="2115474" y="786637"/>
                  </a:cubicBezTo>
                  <a:cubicBezTo>
                    <a:pt x="2115474" y="787858"/>
                    <a:pt x="2115474" y="787858"/>
                    <a:pt x="2115474" y="787858"/>
                  </a:cubicBezTo>
                  <a:cubicBezTo>
                    <a:pt x="2113033" y="787858"/>
                    <a:pt x="2115474" y="789078"/>
                    <a:pt x="2115474" y="789078"/>
                  </a:cubicBezTo>
                  <a:cubicBezTo>
                    <a:pt x="2113033" y="789078"/>
                    <a:pt x="2111812" y="790299"/>
                    <a:pt x="2111812" y="791520"/>
                  </a:cubicBezTo>
                  <a:cubicBezTo>
                    <a:pt x="2110592" y="795182"/>
                    <a:pt x="2110592" y="793961"/>
                    <a:pt x="2108150" y="793961"/>
                  </a:cubicBezTo>
                  <a:cubicBezTo>
                    <a:pt x="2105709" y="793961"/>
                    <a:pt x="2106929" y="795182"/>
                    <a:pt x="2105709" y="795182"/>
                  </a:cubicBezTo>
                  <a:cubicBezTo>
                    <a:pt x="2105709" y="795182"/>
                    <a:pt x="2104488" y="795182"/>
                    <a:pt x="2104488" y="795182"/>
                  </a:cubicBezTo>
                  <a:cubicBezTo>
                    <a:pt x="2104488" y="795182"/>
                    <a:pt x="2104488" y="795182"/>
                    <a:pt x="2104488" y="795182"/>
                  </a:cubicBezTo>
                  <a:cubicBezTo>
                    <a:pt x="2108150" y="792740"/>
                    <a:pt x="2106929" y="791520"/>
                    <a:pt x="2108150" y="789078"/>
                  </a:cubicBezTo>
                  <a:cubicBezTo>
                    <a:pt x="2109371" y="787858"/>
                    <a:pt x="2109371" y="786637"/>
                    <a:pt x="2110592" y="785416"/>
                  </a:cubicBezTo>
                  <a:cubicBezTo>
                    <a:pt x="2111812" y="784196"/>
                    <a:pt x="2113033" y="782975"/>
                    <a:pt x="2114254" y="780533"/>
                  </a:cubicBezTo>
                  <a:cubicBezTo>
                    <a:pt x="2114254" y="779313"/>
                    <a:pt x="2117916" y="778092"/>
                    <a:pt x="2117916" y="776871"/>
                  </a:cubicBezTo>
                  <a:cubicBezTo>
                    <a:pt x="2119136" y="775651"/>
                    <a:pt x="2117916" y="773209"/>
                    <a:pt x="2117916" y="771989"/>
                  </a:cubicBezTo>
                  <a:cubicBezTo>
                    <a:pt x="2117916" y="770768"/>
                    <a:pt x="2119136" y="769547"/>
                    <a:pt x="2119136" y="768326"/>
                  </a:cubicBezTo>
                  <a:cubicBezTo>
                    <a:pt x="2119136" y="767106"/>
                    <a:pt x="2121578" y="764664"/>
                    <a:pt x="2121578" y="763444"/>
                  </a:cubicBezTo>
                  <a:cubicBezTo>
                    <a:pt x="2121578" y="761002"/>
                    <a:pt x="2122799" y="759782"/>
                    <a:pt x="2124019" y="759782"/>
                  </a:cubicBezTo>
                  <a:cubicBezTo>
                    <a:pt x="2124019" y="759782"/>
                    <a:pt x="2125240" y="758561"/>
                    <a:pt x="2125240" y="758561"/>
                  </a:cubicBezTo>
                  <a:cubicBezTo>
                    <a:pt x="2125240" y="758561"/>
                    <a:pt x="2125240" y="757340"/>
                    <a:pt x="2125240" y="757340"/>
                  </a:cubicBezTo>
                  <a:cubicBezTo>
                    <a:pt x="2125240" y="756119"/>
                    <a:pt x="2125240" y="756119"/>
                    <a:pt x="2124019" y="756119"/>
                  </a:cubicBezTo>
                  <a:cubicBezTo>
                    <a:pt x="2122799" y="757340"/>
                    <a:pt x="2122799" y="758561"/>
                    <a:pt x="2121578" y="758561"/>
                  </a:cubicBezTo>
                  <a:cubicBezTo>
                    <a:pt x="2120357" y="758561"/>
                    <a:pt x="2120357" y="759782"/>
                    <a:pt x="2119136" y="761002"/>
                  </a:cubicBezTo>
                  <a:cubicBezTo>
                    <a:pt x="2119136" y="761002"/>
                    <a:pt x="2119136" y="762223"/>
                    <a:pt x="2119136" y="762223"/>
                  </a:cubicBezTo>
                  <a:cubicBezTo>
                    <a:pt x="2119136" y="762223"/>
                    <a:pt x="2119136" y="763444"/>
                    <a:pt x="2117916" y="763444"/>
                  </a:cubicBezTo>
                  <a:cubicBezTo>
                    <a:pt x="2116695" y="763444"/>
                    <a:pt x="2117916" y="763444"/>
                    <a:pt x="2116695" y="764664"/>
                  </a:cubicBezTo>
                  <a:cubicBezTo>
                    <a:pt x="2115474" y="764664"/>
                    <a:pt x="2115474" y="764664"/>
                    <a:pt x="2115474" y="765885"/>
                  </a:cubicBezTo>
                  <a:cubicBezTo>
                    <a:pt x="2115474" y="767106"/>
                    <a:pt x="2115474" y="768326"/>
                    <a:pt x="2114254" y="767106"/>
                  </a:cubicBezTo>
                  <a:cubicBezTo>
                    <a:pt x="2114254" y="767106"/>
                    <a:pt x="2113033" y="767106"/>
                    <a:pt x="2113033" y="767106"/>
                  </a:cubicBezTo>
                  <a:cubicBezTo>
                    <a:pt x="2111812" y="767106"/>
                    <a:pt x="2113033" y="769547"/>
                    <a:pt x="2113033" y="769547"/>
                  </a:cubicBezTo>
                  <a:cubicBezTo>
                    <a:pt x="2113033" y="769547"/>
                    <a:pt x="2111812" y="769547"/>
                    <a:pt x="2111812" y="769547"/>
                  </a:cubicBezTo>
                  <a:cubicBezTo>
                    <a:pt x="2110592" y="768326"/>
                    <a:pt x="2110592" y="770768"/>
                    <a:pt x="2110592" y="771989"/>
                  </a:cubicBezTo>
                  <a:cubicBezTo>
                    <a:pt x="2110592" y="773209"/>
                    <a:pt x="2109371" y="773209"/>
                    <a:pt x="2108150" y="773209"/>
                  </a:cubicBezTo>
                  <a:cubicBezTo>
                    <a:pt x="2106929" y="773209"/>
                    <a:pt x="2105709" y="771989"/>
                    <a:pt x="2105709" y="774430"/>
                  </a:cubicBezTo>
                  <a:cubicBezTo>
                    <a:pt x="2105709" y="775651"/>
                    <a:pt x="2105709" y="775651"/>
                    <a:pt x="2105709" y="775651"/>
                  </a:cubicBezTo>
                  <a:cubicBezTo>
                    <a:pt x="2103267" y="775651"/>
                    <a:pt x="2105709" y="776871"/>
                    <a:pt x="2105709" y="776871"/>
                  </a:cubicBezTo>
                  <a:cubicBezTo>
                    <a:pt x="2103267" y="776871"/>
                    <a:pt x="2103267" y="778092"/>
                    <a:pt x="2103267" y="779313"/>
                  </a:cubicBezTo>
                  <a:cubicBezTo>
                    <a:pt x="2103267" y="782975"/>
                    <a:pt x="2102047" y="781754"/>
                    <a:pt x="2100826" y="782975"/>
                  </a:cubicBezTo>
                  <a:cubicBezTo>
                    <a:pt x="2098385" y="782975"/>
                    <a:pt x="2100826" y="784196"/>
                    <a:pt x="2098385" y="784196"/>
                  </a:cubicBezTo>
                  <a:cubicBezTo>
                    <a:pt x="2097164" y="784196"/>
                    <a:pt x="2095943" y="782975"/>
                    <a:pt x="2095943" y="785416"/>
                  </a:cubicBezTo>
                  <a:cubicBezTo>
                    <a:pt x="2095943" y="786637"/>
                    <a:pt x="2095943" y="786637"/>
                    <a:pt x="2095943" y="786637"/>
                  </a:cubicBezTo>
                  <a:cubicBezTo>
                    <a:pt x="2092281" y="784196"/>
                    <a:pt x="2094722" y="787858"/>
                    <a:pt x="2093502" y="787858"/>
                  </a:cubicBezTo>
                  <a:cubicBezTo>
                    <a:pt x="2089840" y="786637"/>
                    <a:pt x="2093502" y="790299"/>
                    <a:pt x="2092281" y="790299"/>
                  </a:cubicBezTo>
                  <a:cubicBezTo>
                    <a:pt x="2091060" y="790299"/>
                    <a:pt x="2093502" y="791520"/>
                    <a:pt x="2091060" y="790299"/>
                  </a:cubicBezTo>
                  <a:cubicBezTo>
                    <a:pt x="2091060" y="790299"/>
                    <a:pt x="2091060" y="791520"/>
                    <a:pt x="2091060" y="791520"/>
                  </a:cubicBezTo>
                  <a:cubicBezTo>
                    <a:pt x="2091060" y="791520"/>
                    <a:pt x="2091060" y="791520"/>
                    <a:pt x="2091060" y="791520"/>
                  </a:cubicBezTo>
                  <a:lnTo>
                    <a:pt x="2089840" y="762223"/>
                  </a:lnTo>
                  <a:lnTo>
                    <a:pt x="2088619" y="791520"/>
                  </a:lnTo>
                  <a:cubicBezTo>
                    <a:pt x="2088619" y="791520"/>
                    <a:pt x="2088619" y="791520"/>
                    <a:pt x="2087398" y="791520"/>
                  </a:cubicBezTo>
                  <a:cubicBezTo>
                    <a:pt x="2087398" y="791520"/>
                    <a:pt x="2087398" y="790299"/>
                    <a:pt x="2087398" y="790299"/>
                  </a:cubicBezTo>
                  <a:cubicBezTo>
                    <a:pt x="2084957" y="791520"/>
                    <a:pt x="2087398" y="789078"/>
                    <a:pt x="2086177" y="790299"/>
                  </a:cubicBezTo>
                  <a:cubicBezTo>
                    <a:pt x="2084957" y="790299"/>
                    <a:pt x="2088619" y="787858"/>
                    <a:pt x="2084957" y="787858"/>
                  </a:cubicBezTo>
                  <a:cubicBezTo>
                    <a:pt x="2083736" y="787858"/>
                    <a:pt x="2086177" y="785416"/>
                    <a:pt x="2082515" y="786637"/>
                  </a:cubicBezTo>
                  <a:cubicBezTo>
                    <a:pt x="2082515" y="786637"/>
                    <a:pt x="2082515" y="786637"/>
                    <a:pt x="2082515" y="785416"/>
                  </a:cubicBezTo>
                  <a:cubicBezTo>
                    <a:pt x="2083736" y="782975"/>
                    <a:pt x="2081295" y="784196"/>
                    <a:pt x="2080074" y="784196"/>
                  </a:cubicBezTo>
                  <a:cubicBezTo>
                    <a:pt x="2078853" y="784196"/>
                    <a:pt x="2080074" y="782975"/>
                    <a:pt x="2077633" y="782975"/>
                  </a:cubicBezTo>
                  <a:cubicBezTo>
                    <a:pt x="2076412" y="782975"/>
                    <a:pt x="2075191" y="782975"/>
                    <a:pt x="2075191" y="779313"/>
                  </a:cubicBezTo>
                  <a:cubicBezTo>
                    <a:pt x="2075191" y="778092"/>
                    <a:pt x="2073970" y="776871"/>
                    <a:pt x="2072750" y="776871"/>
                  </a:cubicBezTo>
                  <a:cubicBezTo>
                    <a:pt x="2072750" y="776871"/>
                    <a:pt x="2073970" y="775651"/>
                    <a:pt x="2072750" y="775651"/>
                  </a:cubicBezTo>
                  <a:cubicBezTo>
                    <a:pt x="2072750" y="775651"/>
                    <a:pt x="2072750" y="775651"/>
                    <a:pt x="2072750" y="774430"/>
                  </a:cubicBezTo>
                  <a:cubicBezTo>
                    <a:pt x="2072750" y="771989"/>
                    <a:pt x="2071529" y="773209"/>
                    <a:pt x="2070308" y="773209"/>
                  </a:cubicBezTo>
                  <a:cubicBezTo>
                    <a:pt x="2069088" y="773209"/>
                    <a:pt x="2069088" y="774430"/>
                    <a:pt x="2067867" y="771989"/>
                  </a:cubicBezTo>
                  <a:cubicBezTo>
                    <a:pt x="2067867" y="770768"/>
                    <a:pt x="2067867" y="769547"/>
                    <a:pt x="2066646" y="769547"/>
                  </a:cubicBezTo>
                  <a:cubicBezTo>
                    <a:pt x="2066646" y="769547"/>
                    <a:pt x="2065426" y="769547"/>
                    <a:pt x="2065426" y="769547"/>
                  </a:cubicBezTo>
                  <a:cubicBezTo>
                    <a:pt x="2065426" y="769547"/>
                    <a:pt x="2066646" y="768326"/>
                    <a:pt x="2065426" y="767106"/>
                  </a:cubicBezTo>
                  <a:cubicBezTo>
                    <a:pt x="2065426" y="767106"/>
                    <a:pt x="2064205" y="765885"/>
                    <a:pt x="2064205" y="767106"/>
                  </a:cubicBezTo>
                  <a:cubicBezTo>
                    <a:pt x="2062984" y="767106"/>
                    <a:pt x="2062984" y="767106"/>
                    <a:pt x="2062984" y="765885"/>
                  </a:cubicBezTo>
                  <a:cubicBezTo>
                    <a:pt x="2062984" y="763444"/>
                    <a:pt x="2062984" y="764664"/>
                    <a:pt x="2061763" y="764664"/>
                  </a:cubicBezTo>
                  <a:cubicBezTo>
                    <a:pt x="2061763" y="764664"/>
                    <a:pt x="2061763" y="764664"/>
                    <a:pt x="2060543" y="763444"/>
                  </a:cubicBezTo>
                  <a:cubicBezTo>
                    <a:pt x="2060543" y="763444"/>
                    <a:pt x="2060543" y="762223"/>
                    <a:pt x="2059322" y="762223"/>
                  </a:cubicBezTo>
                  <a:cubicBezTo>
                    <a:pt x="2059322" y="762223"/>
                    <a:pt x="2059322" y="761002"/>
                    <a:pt x="2059322" y="761002"/>
                  </a:cubicBezTo>
                  <a:cubicBezTo>
                    <a:pt x="2058101" y="759782"/>
                    <a:pt x="2058101" y="758561"/>
                    <a:pt x="2056881" y="758561"/>
                  </a:cubicBezTo>
                  <a:cubicBezTo>
                    <a:pt x="2054439" y="758561"/>
                    <a:pt x="2055660" y="758561"/>
                    <a:pt x="2054439" y="756119"/>
                  </a:cubicBezTo>
                  <a:cubicBezTo>
                    <a:pt x="2054439" y="756119"/>
                    <a:pt x="2054439" y="756119"/>
                    <a:pt x="2053219" y="757340"/>
                  </a:cubicBezTo>
                  <a:cubicBezTo>
                    <a:pt x="2053219" y="758561"/>
                    <a:pt x="2053219" y="758561"/>
                    <a:pt x="2053219" y="758561"/>
                  </a:cubicBezTo>
                  <a:cubicBezTo>
                    <a:pt x="2053219" y="758561"/>
                    <a:pt x="2054439" y="759782"/>
                    <a:pt x="2054439" y="759782"/>
                  </a:cubicBezTo>
                  <a:cubicBezTo>
                    <a:pt x="2054439" y="759782"/>
                    <a:pt x="2056881" y="761002"/>
                    <a:pt x="2056881" y="763444"/>
                  </a:cubicBezTo>
                  <a:cubicBezTo>
                    <a:pt x="2056881" y="764664"/>
                    <a:pt x="2059322" y="767106"/>
                    <a:pt x="2059322" y="768326"/>
                  </a:cubicBezTo>
                  <a:cubicBezTo>
                    <a:pt x="2059322" y="769547"/>
                    <a:pt x="2060543" y="770768"/>
                    <a:pt x="2060543" y="771989"/>
                  </a:cubicBezTo>
                  <a:cubicBezTo>
                    <a:pt x="2060543" y="773209"/>
                    <a:pt x="2059322" y="775651"/>
                    <a:pt x="2060543" y="776871"/>
                  </a:cubicBezTo>
                  <a:cubicBezTo>
                    <a:pt x="2060543" y="778092"/>
                    <a:pt x="2064205" y="779313"/>
                    <a:pt x="2064205" y="780533"/>
                  </a:cubicBezTo>
                  <a:cubicBezTo>
                    <a:pt x="2065426" y="781754"/>
                    <a:pt x="2066646" y="782975"/>
                    <a:pt x="2067867" y="785416"/>
                  </a:cubicBezTo>
                  <a:cubicBezTo>
                    <a:pt x="2069088" y="786637"/>
                    <a:pt x="2069088" y="787858"/>
                    <a:pt x="2070308" y="789078"/>
                  </a:cubicBezTo>
                  <a:cubicBezTo>
                    <a:pt x="2072750" y="792740"/>
                    <a:pt x="2071529" y="792740"/>
                    <a:pt x="2073970" y="795182"/>
                  </a:cubicBezTo>
                  <a:cubicBezTo>
                    <a:pt x="2073970" y="795182"/>
                    <a:pt x="2073970" y="795182"/>
                    <a:pt x="2073970" y="795182"/>
                  </a:cubicBezTo>
                  <a:cubicBezTo>
                    <a:pt x="2073970" y="795182"/>
                    <a:pt x="2072750" y="795182"/>
                    <a:pt x="2072750" y="795182"/>
                  </a:cubicBezTo>
                  <a:cubicBezTo>
                    <a:pt x="2071529" y="796403"/>
                    <a:pt x="2072750" y="793961"/>
                    <a:pt x="2070308" y="793961"/>
                  </a:cubicBezTo>
                  <a:cubicBezTo>
                    <a:pt x="2067867" y="793961"/>
                    <a:pt x="2067867" y="795182"/>
                    <a:pt x="2066646" y="791520"/>
                  </a:cubicBezTo>
                  <a:cubicBezTo>
                    <a:pt x="2066646" y="790299"/>
                    <a:pt x="2065426" y="789078"/>
                    <a:pt x="2062984" y="789078"/>
                  </a:cubicBezTo>
                  <a:cubicBezTo>
                    <a:pt x="2062984" y="789078"/>
                    <a:pt x="2065426" y="787858"/>
                    <a:pt x="2062984" y="787858"/>
                  </a:cubicBezTo>
                  <a:cubicBezTo>
                    <a:pt x="2062984" y="787858"/>
                    <a:pt x="2062984" y="787858"/>
                    <a:pt x="2062984" y="786637"/>
                  </a:cubicBezTo>
                  <a:cubicBezTo>
                    <a:pt x="2062984" y="784196"/>
                    <a:pt x="2061763" y="785416"/>
                    <a:pt x="2060543" y="785416"/>
                  </a:cubicBezTo>
                  <a:cubicBezTo>
                    <a:pt x="2059322" y="785416"/>
                    <a:pt x="2059322" y="786637"/>
                    <a:pt x="2058101" y="784196"/>
                  </a:cubicBezTo>
                  <a:cubicBezTo>
                    <a:pt x="2058101" y="782975"/>
                    <a:pt x="2058101" y="780533"/>
                    <a:pt x="2056881" y="781754"/>
                  </a:cubicBezTo>
                  <a:cubicBezTo>
                    <a:pt x="2055660" y="781754"/>
                    <a:pt x="2055660" y="781754"/>
                    <a:pt x="2055660" y="781754"/>
                  </a:cubicBezTo>
                  <a:cubicBezTo>
                    <a:pt x="2055660" y="781754"/>
                    <a:pt x="2056881" y="779313"/>
                    <a:pt x="2054439" y="779313"/>
                  </a:cubicBezTo>
                  <a:cubicBezTo>
                    <a:pt x="2053219" y="779313"/>
                    <a:pt x="2053219" y="778092"/>
                    <a:pt x="2053219" y="779313"/>
                  </a:cubicBezTo>
                  <a:cubicBezTo>
                    <a:pt x="2051998" y="780533"/>
                    <a:pt x="2051998" y="779313"/>
                    <a:pt x="2051998" y="778092"/>
                  </a:cubicBezTo>
                  <a:cubicBezTo>
                    <a:pt x="2051998" y="775651"/>
                    <a:pt x="2051998" y="776871"/>
                    <a:pt x="2050777" y="776871"/>
                  </a:cubicBezTo>
                  <a:cubicBezTo>
                    <a:pt x="2049556" y="776871"/>
                    <a:pt x="2050777" y="776871"/>
                    <a:pt x="2049556" y="775651"/>
                  </a:cubicBezTo>
                  <a:cubicBezTo>
                    <a:pt x="2048336" y="775651"/>
                    <a:pt x="2048336" y="774430"/>
                    <a:pt x="2048336" y="774430"/>
                  </a:cubicBezTo>
                  <a:cubicBezTo>
                    <a:pt x="2048336" y="774430"/>
                    <a:pt x="2048336" y="773209"/>
                    <a:pt x="2047115" y="773209"/>
                  </a:cubicBezTo>
                  <a:cubicBezTo>
                    <a:pt x="2045894" y="771989"/>
                    <a:pt x="2044674" y="770768"/>
                    <a:pt x="2043453" y="770768"/>
                  </a:cubicBezTo>
                  <a:cubicBezTo>
                    <a:pt x="2041012" y="770768"/>
                    <a:pt x="2041012" y="770768"/>
                    <a:pt x="2039791" y="768326"/>
                  </a:cubicBezTo>
                  <a:cubicBezTo>
                    <a:pt x="2039791" y="768326"/>
                    <a:pt x="2038570" y="768326"/>
                    <a:pt x="2039791" y="769547"/>
                  </a:cubicBezTo>
                  <a:cubicBezTo>
                    <a:pt x="2039791" y="770768"/>
                    <a:pt x="2039791" y="770768"/>
                    <a:pt x="2041012" y="770768"/>
                  </a:cubicBezTo>
                  <a:cubicBezTo>
                    <a:pt x="2041012" y="770768"/>
                    <a:pt x="2042232" y="771989"/>
                    <a:pt x="2042232" y="771989"/>
                  </a:cubicBezTo>
                  <a:cubicBezTo>
                    <a:pt x="2043453" y="771989"/>
                    <a:pt x="2044674" y="773209"/>
                    <a:pt x="2045894" y="775651"/>
                  </a:cubicBezTo>
                  <a:cubicBezTo>
                    <a:pt x="2045894" y="776871"/>
                    <a:pt x="2049556" y="779313"/>
                    <a:pt x="2049556" y="780533"/>
                  </a:cubicBezTo>
                  <a:cubicBezTo>
                    <a:pt x="2049556" y="781754"/>
                    <a:pt x="2050777" y="782975"/>
                    <a:pt x="2050777" y="784196"/>
                  </a:cubicBezTo>
                  <a:cubicBezTo>
                    <a:pt x="2050777" y="786637"/>
                    <a:pt x="2050777" y="789078"/>
                    <a:pt x="2051998" y="790299"/>
                  </a:cubicBezTo>
                  <a:cubicBezTo>
                    <a:pt x="2051998" y="791520"/>
                    <a:pt x="2056881" y="792740"/>
                    <a:pt x="2056881" y="793961"/>
                  </a:cubicBezTo>
                  <a:cubicBezTo>
                    <a:pt x="2058101" y="795182"/>
                    <a:pt x="2060543" y="797623"/>
                    <a:pt x="2061763" y="798844"/>
                  </a:cubicBezTo>
                  <a:cubicBezTo>
                    <a:pt x="2062984" y="800065"/>
                    <a:pt x="2064205" y="801285"/>
                    <a:pt x="2065426" y="802506"/>
                  </a:cubicBezTo>
                  <a:cubicBezTo>
                    <a:pt x="2066646" y="803727"/>
                    <a:pt x="2066646" y="803727"/>
                    <a:pt x="2066646" y="803727"/>
                  </a:cubicBezTo>
                  <a:cubicBezTo>
                    <a:pt x="2066646" y="803727"/>
                    <a:pt x="2066646" y="803727"/>
                    <a:pt x="2065426" y="804947"/>
                  </a:cubicBezTo>
                  <a:cubicBezTo>
                    <a:pt x="2064205" y="806168"/>
                    <a:pt x="2065426" y="803727"/>
                    <a:pt x="2061763" y="804947"/>
                  </a:cubicBezTo>
                  <a:cubicBezTo>
                    <a:pt x="2060543" y="804947"/>
                    <a:pt x="2059322" y="806168"/>
                    <a:pt x="2059322" y="804947"/>
                  </a:cubicBezTo>
                  <a:cubicBezTo>
                    <a:pt x="2058101" y="804947"/>
                    <a:pt x="2058101" y="803727"/>
                    <a:pt x="2056881" y="802506"/>
                  </a:cubicBezTo>
                  <a:cubicBezTo>
                    <a:pt x="2055660" y="801285"/>
                    <a:pt x="2054439" y="800065"/>
                    <a:pt x="2051998" y="800065"/>
                  </a:cubicBezTo>
                  <a:cubicBezTo>
                    <a:pt x="2051998" y="800065"/>
                    <a:pt x="2053219" y="797623"/>
                    <a:pt x="2050777" y="798844"/>
                  </a:cubicBezTo>
                  <a:cubicBezTo>
                    <a:pt x="2050777" y="798844"/>
                    <a:pt x="2049556" y="798844"/>
                    <a:pt x="2049556" y="797623"/>
                  </a:cubicBezTo>
                  <a:cubicBezTo>
                    <a:pt x="2048336" y="795182"/>
                    <a:pt x="2047115" y="796403"/>
                    <a:pt x="2045894" y="797623"/>
                  </a:cubicBezTo>
                  <a:cubicBezTo>
                    <a:pt x="2044674" y="798844"/>
                    <a:pt x="2044674" y="798844"/>
                    <a:pt x="2042232" y="797623"/>
                  </a:cubicBezTo>
                  <a:cubicBezTo>
                    <a:pt x="2041012" y="796403"/>
                    <a:pt x="2041012" y="793961"/>
                    <a:pt x="2039791" y="795182"/>
                  </a:cubicBezTo>
                  <a:cubicBezTo>
                    <a:pt x="2039791" y="796403"/>
                    <a:pt x="2038570" y="796403"/>
                    <a:pt x="2037349" y="795182"/>
                  </a:cubicBezTo>
                  <a:cubicBezTo>
                    <a:pt x="2037349" y="795182"/>
                    <a:pt x="2037349" y="792740"/>
                    <a:pt x="2036129" y="792740"/>
                  </a:cubicBezTo>
                  <a:cubicBezTo>
                    <a:pt x="2034908" y="792740"/>
                    <a:pt x="2034908" y="791520"/>
                    <a:pt x="2033687" y="792740"/>
                  </a:cubicBezTo>
                  <a:cubicBezTo>
                    <a:pt x="2032467" y="793961"/>
                    <a:pt x="2032467" y="792740"/>
                    <a:pt x="2031246" y="791520"/>
                  </a:cubicBezTo>
                  <a:cubicBezTo>
                    <a:pt x="2030025" y="789078"/>
                    <a:pt x="2030025" y="790299"/>
                    <a:pt x="2028805" y="790299"/>
                  </a:cubicBezTo>
                  <a:cubicBezTo>
                    <a:pt x="2027584" y="790299"/>
                    <a:pt x="2028805" y="790299"/>
                    <a:pt x="2026363" y="789078"/>
                  </a:cubicBezTo>
                  <a:cubicBezTo>
                    <a:pt x="2025142" y="789078"/>
                    <a:pt x="2025142" y="787858"/>
                    <a:pt x="2025142" y="787858"/>
                  </a:cubicBezTo>
                  <a:cubicBezTo>
                    <a:pt x="2025142" y="787858"/>
                    <a:pt x="2023922" y="786637"/>
                    <a:pt x="2023922" y="786637"/>
                  </a:cubicBezTo>
                  <a:cubicBezTo>
                    <a:pt x="2022701" y="785416"/>
                    <a:pt x="2021480" y="784196"/>
                    <a:pt x="2020260" y="784196"/>
                  </a:cubicBezTo>
                  <a:cubicBezTo>
                    <a:pt x="2017818" y="784196"/>
                    <a:pt x="2017818" y="784196"/>
                    <a:pt x="2015377" y="781754"/>
                  </a:cubicBezTo>
                  <a:cubicBezTo>
                    <a:pt x="2015377" y="780533"/>
                    <a:pt x="2014156" y="781754"/>
                    <a:pt x="2014156" y="782975"/>
                  </a:cubicBezTo>
                  <a:cubicBezTo>
                    <a:pt x="2014156" y="784196"/>
                    <a:pt x="2014156" y="785416"/>
                    <a:pt x="2015377" y="785416"/>
                  </a:cubicBezTo>
                  <a:cubicBezTo>
                    <a:pt x="2015377" y="785416"/>
                    <a:pt x="2016598" y="786637"/>
                    <a:pt x="2017818" y="787858"/>
                  </a:cubicBezTo>
                  <a:cubicBezTo>
                    <a:pt x="2019039" y="787858"/>
                    <a:pt x="2021480" y="789078"/>
                    <a:pt x="2022701" y="792740"/>
                  </a:cubicBezTo>
                  <a:cubicBezTo>
                    <a:pt x="2022701" y="793961"/>
                    <a:pt x="2027584" y="796403"/>
                    <a:pt x="2027584" y="797623"/>
                  </a:cubicBezTo>
                  <a:cubicBezTo>
                    <a:pt x="2027584" y="798844"/>
                    <a:pt x="2030025" y="800065"/>
                    <a:pt x="2030025" y="802506"/>
                  </a:cubicBezTo>
                  <a:cubicBezTo>
                    <a:pt x="2030025" y="804947"/>
                    <a:pt x="2031246" y="808610"/>
                    <a:pt x="2033687" y="809830"/>
                  </a:cubicBezTo>
                  <a:cubicBezTo>
                    <a:pt x="2034908" y="811051"/>
                    <a:pt x="2041012" y="812272"/>
                    <a:pt x="2042232" y="812272"/>
                  </a:cubicBezTo>
                  <a:cubicBezTo>
                    <a:pt x="2044674" y="813492"/>
                    <a:pt x="2047115" y="814713"/>
                    <a:pt x="2050777" y="815934"/>
                  </a:cubicBezTo>
                  <a:cubicBezTo>
                    <a:pt x="2053219" y="817154"/>
                    <a:pt x="2054439" y="817154"/>
                    <a:pt x="2056881" y="818375"/>
                  </a:cubicBezTo>
                  <a:cubicBezTo>
                    <a:pt x="2059322" y="819596"/>
                    <a:pt x="2060543" y="820817"/>
                    <a:pt x="2061763" y="822037"/>
                  </a:cubicBezTo>
                  <a:cubicBezTo>
                    <a:pt x="2061763" y="822037"/>
                    <a:pt x="2061763" y="822037"/>
                    <a:pt x="2061763" y="822037"/>
                  </a:cubicBezTo>
                  <a:cubicBezTo>
                    <a:pt x="2060543" y="823258"/>
                    <a:pt x="2061763" y="820817"/>
                    <a:pt x="2058101" y="822037"/>
                  </a:cubicBezTo>
                  <a:cubicBezTo>
                    <a:pt x="2055660" y="823258"/>
                    <a:pt x="2055660" y="823258"/>
                    <a:pt x="2051998" y="819596"/>
                  </a:cubicBezTo>
                  <a:cubicBezTo>
                    <a:pt x="2050777" y="818375"/>
                    <a:pt x="2048336" y="817154"/>
                    <a:pt x="2045894" y="817154"/>
                  </a:cubicBezTo>
                  <a:cubicBezTo>
                    <a:pt x="2045894" y="817154"/>
                    <a:pt x="2047115" y="814713"/>
                    <a:pt x="2044674" y="815934"/>
                  </a:cubicBezTo>
                  <a:cubicBezTo>
                    <a:pt x="2044674" y="815934"/>
                    <a:pt x="2043453" y="815934"/>
                    <a:pt x="2042232" y="814713"/>
                  </a:cubicBezTo>
                  <a:cubicBezTo>
                    <a:pt x="2041012" y="812272"/>
                    <a:pt x="2039791" y="813492"/>
                    <a:pt x="2038570" y="814713"/>
                  </a:cubicBezTo>
                  <a:cubicBezTo>
                    <a:pt x="2037349" y="815934"/>
                    <a:pt x="2037349" y="817154"/>
                    <a:pt x="2034908" y="814713"/>
                  </a:cubicBezTo>
                  <a:cubicBezTo>
                    <a:pt x="2033687" y="813492"/>
                    <a:pt x="2031246" y="811051"/>
                    <a:pt x="2031246" y="813492"/>
                  </a:cubicBezTo>
                  <a:cubicBezTo>
                    <a:pt x="2031246" y="814713"/>
                    <a:pt x="2030025" y="814713"/>
                    <a:pt x="2030025" y="814713"/>
                  </a:cubicBezTo>
                  <a:cubicBezTo>
                    <a:pt x="2028805" y="814713"/>
                    <a:pt x="2028805" y="812272"/>
                    <a:pt x="2026363" y="812272"/>
                  </a:cubicBezTo>
                  <a:cubicBezTo>
                    <a:pt x="2025142" y="812272"/>
                    <a:pt x="2023922" y="812272"/>
                    <a:pt x="2023922" y="812272"/>
                  </a:cubicBezTo>
                  <a:cubicBezTo>
                    <a:pt x="2022701" y="813492"/>
                    <a:pt x="2022701" y="812272"/>
                    <a:pt x="2021480" y="811051"/>
                  </a:cubicBezTo>
                  <a:cubicBezTo>
                    <a:pt x="2019039" y="808610"/>
                    <a:pt x="2020260" y="809830"/>
                    <a:pt x="2019039" y="809830"/>
                  </a:cubicBezTo>
                  <a:cubicBezTo>
                    <a:pt x="2017818" y="809830"/>
                    <a:pt x="2019039" y="809830"/>
                    <a:pt x="2016598" y="809830"/>
                  </a:cubicBezTo>
                  <a:cubicBezTo>
                    <a:pt x="2015377" y="809830"/>
                    <a:pt x="2014156" y="808610"/>
                    <a:pt x="2014156" y="808610"/>
                  </a:cubicBezTo>
                  <a:cubicBezTo>
                    <a:pt x="2012935" y="808610"/>
                    <a:pt x="2012935" y="807389"/>
                    <a:pt x="2012935" y="807389"/>
                  </a:cubicBezTo>
                  <a:cubicBezTo>
                    <a:pt x="2010494" y="807389"/>
                    <a:pt x="2009273" y="806168"/>
                    <a:pt x="2008053" y="806168"/>
                  </a:cubicBezTo>
                  <a:cubicBezTo>
                    <a:pt x="2005611" y="807389"/>
                    <a:pt x="2005611" y="807389"/>
                    <a:pt x="2001949" y="806168"/>
                  </a:cubicBezTo>
                  <a:cubicBezTo>
                    <a:pt x="2000728" y="806168"/>
                    <a:pt x="2001949" y="806168"/>
                    <a:pt x="2001949" y="808610"/>
                  </a:cubicBezTo>
                  <a:cubicBezTo>
                    <a:pt x="2003170" y="809830"/>
                    <a:pt x="2003170" y="811051"/>
                    <a:pt x="2004391" y="809830"/>
                  </a:cubicBezTo>
                  <a:cubicBezTo>
                    <a:pt x="2004391" y="809830"/>
                    <a:pt x="2006832" y="811051"/>
                    <a:pt x="2008053" y="811051"/>
                  </a:cubicBezTo>
                  <a:cubicBezTo>
                    <a:pt x="2009273" y="811051"/>
                    <a:pt x="2012935" y="811051"/>
                    <a:pt x="2015377" y="813492"/>
                  </a:cubicBezTo>
                  <a:cubicBezTo>
                    <a:pt x="2016598" y="814713"/>
                    <a:pt x="2022701" y="815934"/>
                    <a:pt x="2022701" y="817154"/>
                  </a:cubicBezTo>
                  <a:cubicBezTo>
                    <a:pt x="2023922" y="818375"/>
                    <a:pt x="2026363" y="819596"/>
                    <a:pt x="2027584" y="820817"/>
                  </a:cubicBezTo>
                  <a:cubicBezTo>
                    <a:pt x="2028805" y="823258"/>
                    <a:pt x="2031246" y="825699"/>
                    <a:pt x="2033687" y="826920"/>
                  </a:cubicBezTo>
                  <a:cubicBezTo>
                    <a:pt x="2034908" y="826920"/>
                    <a:pt x="2041012" y="828141"/>
                    <a:pt x="2042232" y="828141"/>
                  </a:cubicBezTo>
                  <a:cubicBezTo>
                    <a:pt x="2044674" y="829361"/>
                    <a:pt x="2048336" y="830582"/>
                    <a:pt x="2050777" y="831803"/>
                  </a:cubicBezTo>
                  <a:cubicBezTo>
                    <a:pt x="2053219" y="833024"/>
                    <a:pt x="2054439" y="833024"/>
                    <a:pt x="2056881" y="834244"/>
                  </a:cubicBezTo>
                  <a:cubicBezTo>
                    <a:pt x="2059322" y="835465"/>
                    <a:pt x="2060543" y="836686"/>
                    <a:pt x="2062984" y="837906"/>
                  </a:cubicBezTo>
                  <a:cubicBezTo>
                    <a:pt x="2061763" y="837906"/>
                    <a:pt x="2061763" y="839127"/>
                    <a:pt x="2061763" y="840348"/>
                  </a:cubicBezTo>
                  <a:cubicBezTo>
                    <a:pt x="2060543" y="841568"/>
                    <a:pt x="2061763" y="839127"/>
                    <a:pt x="2058101" y="840348"/>
                  </a:cubicBezTo>
                  <a:cubicBezTo>
                    <a:pt x="2055660" y="841568"/>
                    <a:pt x="2055660" y="842789"/>
                    <a:pt x="2051998" y="839127"/>
                  </a:cubicBezTo>
                  <a:cubicBezTo>
                    <a:pt x="2050777" y="837906"/>
                    <a:pt x="2048336" y="836686"/>
                    <a:pt x="2045894" y="837906"/>
                  </a:cubicBezTo>
                  <a:cubicBezTo>
                    <a:pt x="2045894" y="837906"/>
                    <a:pt x="2047115" y="835465"/>
                    <a:pt x="2044674" y="836686"/>
                  </a:cubicBezTo>
                  <a:cubicBezTo>
                    <a:pt x="2044674" y="836686"/>
                    <a:pt x="2043453" y="836686"/>
                    <a:pt x="2043453" y="835465"/>
                  </a:cubicBezTo>
                  <a:cubicBezTo>
                    <a:pt x="2042232" y="833024"/>
                    <a:pt x="2041012" y="834244"/>
                    <a:pt x="2039791" y="835465"/>
                  </a:cubicBezTo>
                  <a:cubicBezTo>
                    <a:pt x="2038570" y="836686"/>
                    <a:pt x="2038570" y="837906"/>
                    <a:pt x="2036129" y="835465"/>
                  </a:cubicBezTo>
                  <a:cubicBezTo>
                    <a:pt x="2034908" y="834244"/>
                    <a:pt x="2032467" y="831803"/>
                    <a:pt x="2032467" y="834244"/>
                  </a:cubicBezTo>
                  <a:cubicBezTo>
                    <a:pt x="2032467" y="835465"/>
                    <a:pt x="2031246" y="835465"/>
                    <a:pt x="2031246" y="835465"/>
                  </a:cubicBezTo>
                  <a:cubicBezTo>
                    <a:pt x="2030025" y="835465"/>
                    <a:pt x="2030025" y="833024"/>
                    <a:pt x="2027584" y="833024"/>
                  </a:cubicBezTo>
                  <a:cubicBezTo>
                    <a:pt x="2026363" y="833024"/>
                    <a:pt x="2025142" y="833024"/>
                    <a:pt x="2025142" y="833024"/>
                  </a:cubicBezTo>
                  <a:cubicBezTo>
                    <a:pt x="2025142" y="833024"/>
                    <a:pt x="2025142" y="833024"/>
                    <a:pt x="2025142" y="833024"/>
                  </a:cubicBezTo>
                  <a:cubicBezTo>
                    <a:pt x="2025142" y="833024"/>
                    <a:pt x="2025142" y="831803"/>
                    <a:pt x="2025142" y="831803"/>
                  </a:cubicBezTo>
                  <a:cubicBezTo>
                    <a:pt x="2025142" y="831803"/>
                    <a:pt x="2025142" y="831803"/>
                    <a:pt x="2023922" y="831803"/>
                  </a:cubicBezTo>
                  <a:cubicBezTo>
                    <a:pt x="2023922" y="831803"/>
                    <a:pt x="2022701" y="830582"/>
                    <a:pt x="2022701" y="830582"/>
                  </a:cubicBezTo>
                  <a:cubicBezTo>
                    <a:pt x="2020260" y="828141"/>
                    <a:pt x="2021480" y="829361"/>
                    <a:pt x="2019039" y="829361"/>
                  </a:cubicBezTo>
                  <a:cubicBezTo>
                    <a:pt x="2017818" y="829361"/>
                    <a:pt x="2019039" y="829361"/>
                    <a:pt x="2016598" y="829361"/>
                  </a:cubicBezTo>
                  <a:cubicBezTo>
                    <a:pt x="2015377" y="829361"/>
                    <a:pt x="2014156" y="828141"/>
                    <a:pt x="2014156" y="828141"/>
                  </a:cubicBezTo>
                  <a:cubicBezTo>
                    <a:pt x="2012935" y="828141"/>
                    <a:pt x="2012935" y="826920"/>
                    <a:pt x="2011715" y="826920"/>
                  </a:cubicBezTo>
                  <a:cubicBezTo>
                    <a:pt x="2010494" y="826920"/>
                    <a:pt x="2009273" y="826920"/>
                    <a:pt x="2008053" y="826920"/>
                  </a:cubicBezTo>
                  <a:cubicBezTo>
                    <a:pt x="2008053" y="826920"/>
                    <a:pt x="2008053" y="826920"/>
                    <a:pt x="2008053" y="826920"/>
                  </a:cubicBezTo>
                  <a:cubicBezTo>
                    <a:pt x="2005611" y="825699"/>
                    <a:pt x="2005611" y="823258"/>
                    <a:pt x="2004391" y="823258"/>
                  </a:cubicBezTo>
                  <a:cubicBezTo>
                    <a:pt x="2003170" y="823258"/>
                    <a:pt x="2001949" y="823258"/>
                    <a:pt x="2001949" y="822037"/>
                  </a:cubicBezTo>
                  <a:cubicBezTo>
                    <a:pt x="2001949" y="820817"/>
                    <a:pt x="2001949" y="819596"/>
                    <a:pt x="2001949" y="817154"/>
                  </a:cubicBezTo>
                  <a:cubicBezTo>
                    <a:pt x="2001949" y="815934"/>
                    <a:pt x="2000728" y="817154"/>
                    <a:pt x="1999508" y="819596"/>
                  </a:cubicBezTo>
                  <a:cubicBezTo>
                    <a:pt x="1998287" y="822037"/>
                    <a:pt x="1998287" y="823258"/>
                    <a:pt x="1999508" y="823258"/>
                  </a:cubicBezTo>
                  <a:cubicBezTo>
                    <a:pt x="1999508" y="823258"/>
                    <a:pt x="2000728" y="825699"/>
                    <a:pt x="2001949" y="826920"/>
                  </a:cubicBezTo>
                  <a:cubicBezTo>
                    <a:pt x="2001949" y="826920"/>
                    <a:pt x="2003170" y="828141"/>
                    <a:pt x="2004391" y="829361"/>
                  </a:cubicBezTo>
                  <a:cubicBezTo>
                    <a:pt x="2004391" y="829361"/>
                    <a:pt x="2003170" y="829361"/>
                    <a:pt x="2003170" y="829361"/>
                  </a:cubicBezTo>
                  <a:cubicBezTo>
                    <a:pt x="2001949" y="829361"/>
                    <a:pt x="2003170" y="830582"/>
                    <a:pt x="2004391" y="830582"/>
                  </a:cubicBezTo>
                  <a:cubicBezTo>
                    <a:pt x="2005611" y="831803"/>
                    <a:pt x="2006832" y="831803"/>
                    <a:pt x="2006832" y="831803"/>
                  </a:cubicBezTo>
                  <a:cubicBezTo>
                    <a:pt x="2006832" y="831803"/>
                    <a:pt x="2006832" y="831803"/>
                    <a:pt x="2006832" y="831803"/>
                  </a:cubicBezTo>
                  <a:cubicBezTo>
                    <a:pt x="2006832" y="831803"/>
                    <a:pt x="2006832" y="831803"/>
                    <a:pt x="2006832" y="831803"/>
                  </a:cubicBezTo>
                  <a:cubicBezTo>
                    <a:pt x="2005611" y="831803"/>
                    <a:pt x="2005611" y="833024"/>
                    <a:pt x="2004391" y="831803"/>
                  </a:cubicBezTo>
                  <a:cubicBezTo>
                    <a:pt x="2001949" y="830582"/>
                    <a:pt x="2001949" y="831803"/>
                    <a:pt x="2000728" y="830582"/>
                  </a:cubicBezTo>
                  <a:cubicBezTo>
                    <a:pt x="1998287" y="829361"/>
                    <a:pt x="2000728" y="828141"/>
                    <a:pt x="1995846" y="831803"/>
                  </a:cubicBezTo>
                  <a:cubicBezTo>
                    <a:pt x="1993404" y="833024"/>
                    <a:pt x="1992184" y="835465"/>
                    <a:pt x="1990963" y="833024"/>
                  </a:cubicBezTo>
                  <a:cubicBezTo>
                    <a:pt x="1990963" y="831803"/>
                    <a:pt x="1989742" y="831803"/>
                    <a:pt x="1988521" y="831803"/>
                  </a:cubicBezTo>
                  <a:cubicBezTo>
                    <a:pt x="1986080" y="830582"/>
                    <a:pt x="1984859" y="834244"/>
                    <a:pt x="1983639" y="834244"/>
                  </a:cubicBezTo>
                  <a:cubicBezTo>
                    <a:pt x="1982418" y="834244"/>
                    <a:pt x="1982418" y="833024"/>
                    <a:pt x="1982418" y="831803"/>
                  </a:cubicBezTo>
                  <a:cubicBezTo>
                    <a:pt x="1982418" y="828141"/>
                    <a:pt x="1978756" y="831803"/>
                    <a:pt x="1976314" y="833024"/>
                  </a:cubicBezTo>
                  <a:cubicBezTo>
                    <a:pt x="1972652" y="835465"/>
                    <a:pt x="1972652" y="833024"/>
                    <a:pt x="1971432" y="831803"/>
                  </a:cubicBezTo>
                  <a:cubicBezTo>
                    <a:pt x="1970211" y="830582"/>
                    <a:pt x="1970211" y="826920"/>
                    <a:pt x="1966549" y="830582"/>
                  </a:cubicBezTo>
                  <a:cubicBezTo>
                    <a:pt x="1965328" y="831803"/>
                    <a:pt x="1964107" y="833024"/>
                    <a:pt x="1964107" y="831803"/>
                  </a:cubicBezTo>
                  <a:cubicBezTo>
                    <a:pt x="1961666" y="829361"/>
                    <a:pt x="1961666" y="834244"/>
                    <a:pt x="1961666" y="833024"/>
                  </a:cubicBezTo>
                  <a:cubicBezTo>
                    <a:pt x="1959225" y="830582"/>
                    <a:pt x="1955563" y="831803"/>
                    <a:pt x="1953121" y="834244"/>
                  </a:cubicBezTo>
                  <a:cubicBezTo>
                    <a:pt x="1947018" y="839127"/>
                    <a:pt x="1947018" y="837906"/>
                    <a:pt x="1944576" y="835465"/>
                  </a:cubicBezTo>
                  <a:cubicBezTo>
                    <a:pt x="1939693" y="831803"/>
                    <a:pt x="1940914" y="836686"/>
                    <a:pt x="1939693" y="834244"/>
                  </a:cubicBezTo>
                  <a:cubicBezTo>
                    <a:pt x="1938473" y="831803"/>
                    <a:pt x="1937252" y="828141"/>
                    <a:pt x="1934811" y="833024"/>
                  </a:cubicBezTo>
                  <a:cubicBezTo>
                    <a:pt x="1933590" y="834244"/>
                    <a:pt x="1933590" y="835465"/>
                    <a:pt x="1933590" y="834244"/>
                  </a:cubicBezTo>
                  <a:cubicBezTo>
                    <a:pt x="1933590" y="825699"/>
                    <a:pt x="1929928" y="834244"/>
                    <a:pt x="1928707" y="831803"/>
                  </a:cubicBezTo>
                  <a:cubicBezTo>
                    <a:pt x="1928707" y="831803"/>
                    <a:pt x="1928707" y="830582"/>
                    <a:pt x="1928707" y="830582"/>
                  </a:cubicBezTo>
                  <a:cubicBezTo>
                    <a:pt x="1928707" y="830582"/>
                    <a:pt x="1929928" y="830582"/>
                    <a:pt x="1929928" y="830582"/>
                  </a:cubicBezTo>
                  <a:cubicBezTo>
                    <a:pt x="1937252" y="829361"/>
                    <a:pt x="1936031" y="826920"/>
                    <a:pt x="1943356" y="824479"/>
                  </a:cubicBezTo>
                  <a:cubicBezTo>
                    <a:pt x="1945797" y="823258"/>
                    <a:pt x="1948238" y="823258"/>
                    <a:pt x="1950680" y="822037"/>
                  </a:cubicBezTo>
                  <a:cubicBezTo>
                    <a:pt x="1954342" y="820817"/>
                    <a:pt x="1958004" y="819596"/>
                    <a:pt x="1961666" y="818375"/>
                  </a:cubicBezTo>
                  <a:cubicBezTo>
                    <a:pt x="1962887" y="818375"/>
                    <a:pt x="1970211" y="818375"/>
                    <a:pt x="1972652" y="818375"/>
                  </a:cubicBezTo>
                  <a:cubicBezTo>
                    <a:pt x="1976314" y="817154"/>
                    <a:pt x="1978756" y="813492"/>
                    <a:pt x="1981197" y="809830"/>
                  </a:cubicBezTo>
                  <a:cubicBezTo>
                    <a:pt x="1982418" y="807389"/>
                    <a:pt x="1986080" y="807389"/>
                    <a:pt x="1987301" y="806168"/>
                  </a:cubicBezTo>
                  <a:cubicBezTo>
                    <a:pt x="1988521" y="803727"/>
                    <a:pt x="1995846" y="804947"/>
                    <a:pt x="1997066" y="802506"/>
                  </a:cubicBezTo>
                  <a:cubicBezTo>
                    <a:pt x="2000728" y="798844"/>
                    <a:pt x="2004391" y="800065"/>
                    <a:pt x="2005611" y="800065"/>
                  </a:cubicBezTo>
                  <a:cubicBezTo>
                    <a:pt x="2006832" y="800065"/>
                    <a:pt x="2009273" y="798844"/>
                    <a:pt x="2009273" y="800065"/>
                  </a:cubicBezTo>
                  <a:cubicBezTo>
                    <a:pt x="2009273" y="800065"/>
                    <a:pt x="2010494" y="800065"/>
                    <a:pt x="2011715" y="798844"/>
                  </a:cubicBezTo>
                  <a:cubicBezTo>
                    <a:pt x="2012935" y="797623"/>
                    <a:pt x="2014156" y="796403"/>
                    <a:pt x="2012935" y="796403"/>
                  </a:cubicBezTo>
                  <a:cubicBezTo>
                    <a:pt x="2009273" y="797623"/>
                    <a:pt x="2008053" y="798844"/>
                    <a:pt x="2006832" y="795182"/>
                  </a:cubicBezTo>
                  <a:cubicBezTo>
                    <a:pt x="2005611" y="793961"/>
                    <a:pt x="2003170" y="795182"/>
                    <a:pt x="2000728" y="795182"/>
                  </a:cubicBezTo>
                  <a:cubicBezTo>
                    <a:pt x="2000728" y="795182"/>
                    <a:pt x="1999508" y="796403"/>
                    <a:pt x="1998287" y="796403"/>
                  </a:cubicBezTo>
                  <a:cubicBezTo>
                    <a:pt x="1997066" y="796403"/>
                    <a:pt x="1995846" y="797623"/>
                    <a:pt x="1995846" y="797623"/>
                  </a:cubicBezTo>
                  <a:cubicBezTo>
                    <a:pt x="1993404" y="796403"/>
                    <a:pt x="1994625" y="797623"/>
                    <a:pt x="1993404" y="797623"/>
                  </a:cubicBezTo>
                  <a:cubicBezTo>
                    <a:pt x="1992184" y="796403"/>
                    <a:pt x="1993404" y="795182"/>
                    <a:pt x="1989742" y="798844"/>
                  </a:cubicBezTo>
                  <a:cubicBezTo>
                    <a:pt x="1988521" y="800065"/>
                    <a:pt x="1986080" y="801285"/>
                    <a:pt x="1986080" y="800065"/>
                  </a:cubicBezTo>
                  <a:cubicBezTo>
                    <a:pt x="1986080" y="798844"/>
                    <a:pt x="1984859" y="798844"/>
                    <a:pt x="1983639" y="798844"/>
                  </a:cubicBezTo>
                  <a:cubicBezTo>
                    <a:pt x="1981197" y="797623"/>
                    <a:pt x="1979977" y="801285"/>
                    <a:pt x="1978756" y="801285"/>
                  </a:cubicBezTo>
                  <a:cubicBezTo>
                    <a:pt x="1977535" y="801285"/>
                    <a:pt x="1977535" y="801285"/>
                    <a:pt x="1977535" y="800065"/>
                  </a:cubicBezTo>
                  <a:cubicBezTo>
                    <a:pt x="1978756" y="798844"/>
                    <a:pt x="1978756" y="797623"/>
                    <a:pt x="1979977" y="796403"/>
                  </a:cubicBezTo>
                  <a:cubicBezTo>
                    <a:pt x="1981197" y="793961"/>
                    <a:pt x="1983639" y="792740"/>
                    <a:pt x="1986080" y="791520"/>
                  </a:cubicBezTo>
                  <a:cubicBezTo>
                    <a:pt x="1987301" y="790299"/>
                    <a:pt x="1988521" y="789078"/>
                    <a:pt x="1990963" y="789078"/>
                  </a:cubicBezTo>
                  <a:cubicBezTo>
                    <a:pt x="1993404" y="787858"/>
                    <a:pt x="1994625" y="786637"/>
                    <a:pt x="1995846" y="785416"/>
                  </a:cubicBezTo>
                  <a:cubicBezTo>
                    <a:pt x="1998287" y="780533"/>
                    <a:pt x="2001949" y="779313"/>
                    <a:pt x="2003170" y="779313"/>
                  </a:cubicBezTo>
                  <a:cubicBezTo>
                    <a:pt x="2004391" y="779313"/>
                    <a:pt x="2005611" y="776871"/>
                    <a:pt x="2006832" y="776871"/>
                  </a:cubicBezTo>
                  <a:cubicBezTo>
                    <a:pt x="2008053" y="776871"/>
                    <a:pt x="2008053" y="775651"/>
                    <a:pt x="2008053" y="773209"/>
                  </a:cubicBezTo>
                  <a:cubicBezTo>
                    <a:pt x="2008053" y="770768"/>
                    <a:pt x="2008053" y="769547"/>
                    <a:pt x="2008053" y="770768"/>
                  </a:cubicBezTo>
                  <a:cubicBezTo>
                    <a:pt x="2005611" y="774430"/>
                    <a:pt x="2005611" y="775651"/>
                    <a:pt x="2001949" y="774430"/>
                  </a:cubicBezTo>
                  <a:cubicBezTo>
                    <a:pt x="1999508" y="773209"/>
                    <a:pt x="1998287" y="776871"/>
                    <a:pt x="1995846" y="776871"/>
                  </a:cubicBezTo>
                  <a:cubicBezTo>
                    <a:pt x="1995846" y="776871"/>
                    <a:pt x="1994625" y="779313"/>
                    <a:pt x="1994625" y="779313"/>
                  </a:cubicBezTo>
                  <a:cubicBezTo>
                    <a:pt x="1994625" y="779313"/>
                    <a:pt x="1993404" y="781754"/>
                    <a:pt x="1992184" y="780533"/>
                  </a:cubicBezTo>
                  <a:cubicBezTo>
                    <a:pt x="1989742" y="780533"/>
                    <a:pt x="1990963" y="780533"/>
                    <a:pt x="1989742" y="780533"/>
                  </a:cubicBezTo>
                  <a:cubicBezTo>
                    <a:pt x="1988521" y="780533"/>
                    <a:pt x="1988521" y="778092"/>
                    <a:pt x="1986080" y="782975"/>
                  </a:cubicBezTo>
                  <a:cubicBezTo>
                    <a:pt x="1984859" y="785416"/>
                    <a:pt x="1983639" y="786637"/>
                    <a:pt x="1982418" y="785416"/>
                  </a:cubicBezTo>
                  <a:cubicBezTo>
                    <a:pt x="1982418" y="784196"/>
                    <a:pt x="1981197" y="785416"/>
                    <a:pt x="1979977" y="785416"/>
                  </a:cubicBezTo>
                  <a:cubicBezTo>
                    <a:pt x="1977535" y="785416"/>
                    <a:pt x="1977535" y="789078"/>
                    <a:pt x="1976314" y="789078"/>
                  </a:cubicBezTo>
                  <a:cubicBezTo>
                    <a:pt x="1975094" y="789078"/>
                    <a:pt x="1975094" y="789078"/>
                    <a:pt x="1973873" y="787858"/>
                  </a:cubicBezTo>
                  <a:cubicBezTo>
                    <a:pt x="1972652" y="784196"/>
                    <a:pt x="1971432" y="789078"/>
                    <a:pt x="1968990" y="790299"/>
                  </a:cubicBezTo>
                  <a:cubicBezTo>
                    <a:pt x="1966549" y="792740"/>
                    <a:pt x="1966549" y="791520"/>
                    <a:pt x="1965328" y="790299"/>
                  </a:cubicBezTo>
                  <a:cubicBezTo>
                    <a:pt x="1965328" y="790299"/>
                    <a:pt x="1965328" y="790299"/>
                    <a:pt x="1965328" y="790299"/>
                  </a:cubicBezTo>
                  <a:cubicBezTo>
                    <a:pt x="1966549" y="790299"/>
                    <a:pt x="1966549" y="790299"/>
                    <a:pt x="1967770" y="790299"/>
                  </a:cubicBezTo>
                  <a:cubicBezTo>
                    <a:pt x="1971432" y="789078"/>
                    <a:pt x="1972652" y="784196"/>
                    <a:pt x="1975094" y="781754"/>
                  </a:cubicBezTo>
                  <a:cubicBezTo>
                    <a:pt x="1976314" y="779313"/>
                    <a:pt x="1978756" y="779313"/>
                    <a:pt x="1979977" y="776871"/>
                  </a:cubicBezTo>
                  <a:cubicBezTo>
                    <a:pt x="1981197" y="774430"/>
                    <a:pt x="1987301" y="774430"/>
                    <a:pt x="1988521" y="771989"/>
                  </a:cubicBezTo>
                  <a:cubicBezTo>
                    <a:pt x="1990963" y="768326"/>
                    <a:pt x="1994625" y="768326"/>
                    <a:pt x="1995846" y="767106"/>
                  </a:cubicBezTo>
                  <a:cubicBezTo>
                    <a:pt x="1997066" y="767106"/>
                    <a:pt x="1998287" y="765885"/>
                    <a:pt x="1999508" y="765885"/>
                  </a:cubicBezTo>
                  <a:cubicBezTo>
                    <a:pt x="1999508" y="765885"/>
                    <a:pt x="2000728" y="764664"/>
                    <a:pt x="2001949" y="763444"/>
                  </a:cubicBezTo>
                  <a:cubicBezTo>
                    <a:pt x="2003170" y="762223"/>
                    <a:pt x="2003170" y="759782"/>
                    <a:pt x="2001949" y="761002"/>
                  </a:cubicBezTo>
                  <a:cubicBezTo>
                    <a:pt x="1998287" y="763444"/>
                    <a:pt x="1998287" y="764664"/>
                    <a:pt x="1995846" y="762223"/>
                  </a:cubicBezTo>
                  <a:cubicBezTo>
                    <a:pt x="1994625" y="761002"/>
                    <a:pt x="1992184" y="763444"/>
                    <a:pt x="1989742" y="763444"/>
                  </a:cubicBezTo>
                  <a:cubicBezTo>
                    <a:pt x="1989742" y="763444"/>
                    <a:pt x="1988521" y="764664"/>
                    <a:pt x="1987301" y="764664"/>
                  </a:cubicBezTo>
                  <a:cubicBezTo>
                    <a:pt x="1987301" y="764664"/>
                    <a:pt x="1986080" y="765885"/>
                    <a:pt x="1984859" y="765885"/>
                  </a:cubicBezTo>
                  <a:cubicBezTo>
                    <a:pt x="1982418" y="765885"/>
                    <a:pt x="1983639" y="765885"/>
                    <a:pt x="1982418" y="765885"/>
                  </a:cubicBezTo>
                  <a:cubicBezTo>
                    <a:pt x="1981197" y="765885"/>
                    <a:pt x="1981197" y="763444"/>
                    <a:pt x="1978756" y="767106"/>
                  </a:cubicBezTo>
                  <a:cubicBezTo>
                    <a:pt x="1977535" y="768326"/>
                    <a:pt x="1976314" y="770768"/>
                    <a:pt x="1975094" y="768326"/>
                  </a:cubicBezTo>
                  <a:cubicBezTo>
                    <a:pt x="1975094" y="767106"/>
                    <a:pt x="1973873" y="768326"/>
                    <a:pt x="1972652" y="768326"/>
                  </a:cubicBezTo>
                  <a:cubicBezTo>
                    <a:pt x="1970211" y="768326"/>
                    <a:pt x="1970211" y="771989"/>
                    <a:pt x="1968990" y="771989"/>
                  </a:cubicBezTo>
                  <a:cubicBezTo>
                    <a:pt x="1967770" y="771989"/>
                    <a:pt x="1967770" y="771989"/>
                    <a:pt x="1967770" y="770768"/>
                  </a:cubicBezTo>
                  <a:cubicBezTo>
                    <a:pt x="1967770" y="769547"/>
                    <a:pt x="1968990" y="769547"/>
                    <a:pt x="1968990" y="768326"/>
                  </a:cubicBezTo>
                  <a:cubicBezTo>
                    <a:pt x="1970211" y="767106"/>
                    <a:pt x="1972652" y="765885"/>
                    <a:pt x="1973873" y="764664"/>
                  </a:cubicBezTo>
                  <a:cubicBezTo>
                    <a:pt x="1975094" y="763444"/>
                    <a:pt x="1976314" y="763444"/>
                    <a:pt x="1977535" y="762223"/>
                  </a:cubicBezTo>
                  <a:cubicBezTo>
                    <a:pt x="1978756" y="761002"/>
                    <a:pt x="1981197" y="761002"/>
                    <a:pt x="1982418" y="759782"/>
                  </a:cubicBezTo>
                  <a:cubicBezTo>
                    <a:pt x="1983639" y="757340"/>
                    <a:pt x="1984859" y="757340"/>
                    <a:pt x="1986080" y="756119"/>
                  </a:cubicBezTo>
                  <a:cubicBezTo>
                    <a:pt x="1987301" y="754899"/>
                    <a:pt x="1988521" y="754899"/>
                    <a:pt x="1989742" y="754899"/>
                  </a:cubicBezTo>
                  <a:cubicBezTo>
                    <a:pt x="1990963" y="754899"/>
                    <a:pt x="1992184" y="752457"/>
                    <a:pt x="1993404" y="752457"/>
                  </a:cubicBezTo>
                  <a:cubicBezTo>
                    <a:pt x="1993404" y="752457"/>
                    <a:pt x="1994625" y="751237"/>
                    <a:pt x="1994625" y="748795"/>
                  </a:cubicBezTo>
                  <a:cubicBezTo>
                    <a:pt x="1994625" y="746354"/>
                    <a:pt x="1994625" y="745133"/>
                    <a:pt x="1993404" y="746354"/>
                  </a:cubicBezTo>
                  <a:cubicBezTo>
                    <a:pt x="1990963" y="750016"/>
                    <a:pt x="1990963" y="751237"/>
                    <a:pt x="1988521" y="750016"/>
                  </a:cubicBezTo>
                  <a:cubicBezTo>
                    <a:pt x="1987301" y="750016"/>
                    <a:pt x="1986080" y="752457"/>
                    <a:pt x="1983639" y="752457"/>
                  </a:cubicBezTo>
                  <a:cubicBezTo>
                    <a:pt x="1983639" y="752457"/>
                    <a:pt x="1982418" y="753678"/>
                    <a:pt x="1982418" y="753678"/>
                  </a:cubicBezTo>
                  <a:cubicBezTo>
                    <a:pt x="1982418" y="753678"/>
                    <a:pt x="1981197" y="754899"/>
                    <a:pt x="1979977" y="754899"/>
                  </a:cubicBezTo>
                  <a:cubicBezTo>
                    <a:pt x="1977535" y="754899"/>
                    <a:pt x="1978756" y="754899"/>
                    <a:pt x="1977535" y="754899"/>
                  </a:cubicBezTo>
                  <a:cubicBezTo>
                    <a:pt x="1976314" y="754899"/>
                    <a:pt x="1977535" y="753678"/>
                    <a:pt x="1975094" y="756119"/>
                  </a:cubicBezTo>
                  <a:cubicBezTo>
                    <a:pt x="1973873" y="757340"/>
                    <a:pt x="1972652" y="758561"/>
                    <a:pt x="1971432" y="757340"/>
                  </a:cubicBezTo>
                  <a:cubicBezTo>
                    <a:pt x="1971432" y="756119"/>
                    <a:pt x="1970211" y="757340"/>
                    <a:pt x="1968990" y="756119"/>
                  </a:cubicBezTo>
                  <a:cubicBezTo>
                    <a:pt x="1966549" y="756119"/>
                    <a:pt x="1966549" y="758561"/>
                    <a:pt x="1965328" y="758561"/>
                  </a:cubicBezTo>
                  <a:cubicBezTo>
                    <a:pt x="1964107" y="758561"/>
                    <a:pt x="1964107" y="758561"/>
                    <a:pt x="1964107" y="757340"/>
                  </a:cubicBezTo>
                  <a:cubicBezTo>
                    <a:pt x="1964107" y="754899"/>
                    <a:pt x="1961666" y="757340"/>
                    <a:pt x="1960445" y="758561"/>
                  </a:cubicBezTo>
                  <a:cubicBezTo>
                    <a:pt x="1958004" y="761002"/>
                    <a:pt x="1958004" y="759782"/>
                    <a:pt x="1956783" y="758561"/>
                  </a:cubicBezTo>
                  <a:cubicBezTo>
                    <a:pt x="1955563" y="757340"/>
                    <a:pt x="1955563" y="754899"/>
                    <a:pt x="1953121" y="758561"/>
                  </a:cubicBezTo>
                  <a:cubicBezTo>
                    <a:pt x="1951900" y="759782"/>
                    <a:pt x="1950680" y="761002"/>
                    <a:pt x="1950680" y="759782"/>
                  </a:cubicBezTo>
                  <a:cubicBezTo>
                    <a:pt x="1948238" y="758561"/>
                    <a:pt x="1949459" y="761002"/>
                    <a:pt x="1948238" y="761002"/>
                  </a:cubicBezTo>
                  <a:cubicBezTo>
                    <a:pt x="1945797" y="759782"/>
                    <a:pt x="1943356" y="761002"/>
                    <a:pt x="1940914" y="763444"/>
                  </a:cubicBezTo>
                  <a:cubicBezTo>
                    <a:pt x="1936031" y="768326"/>
                    <a:pt x="1937252" y="767106"/>
                    <a:pt x="1933590" y="765885"/>
                  </a:cubicBezTo>
                  <a:cubicBezTo>
                    <a:pt x="1929928" y="764664"/>
                    <a:pt x="1931149" y="768326"/>
                    <a:pt x="1929928" y="765885"/>
                  </a:cubicBezTo>
                  <a:cubicBezTo>
                    <a:pt x="1929928" y="765885"/>
                    <a:pt x="1928707" y="764664"/>
                    <a:pt x="1928707" y="764664"/>
                  </a:cubicBezTo>
                  <a:cubicBezTo>
                    <a:pt x="1932369" y="763444"/>
                    <a:pt x="1932369" y="761002"/>
                    <a:pt x="1938473" y="757340"/>
                  </a:cubicBezTo>
                  <a:cubicBezTo>
                    <a:pt x="1940914" y="756119"/>
                    <a:pt x="1943356" y="754899"/>
                    <a:pt x="1945797" y="753678"/>
                  </a:cubicBezTo>
                  <a:cubicBezTo>
                    <a:pt x="1949459" y="751237"/>
                    <a:pt x="1953121" y="750016"/>
                    <a:pt x="1956783" y="748795"/>
                  </a:cubicBezTo>
                  <a:cubicBezTo>
                    <a:pt x="1958004" y="747574"/>
                    <a:pt x="1966549" y="747574"/>
                    <a:pt x="1967770" y="746354"/>
                  </a:cubicBezTo>
                  <a:cubicBezTo>
                    <a:pt x="1971432" y="743912"/>
                    <a:pt x="1972652" y="740250"/>
                    <a:pt x="1975094" y="736588"/>
                  </a:cubicBezTo>
                  <a:cubicBezTo>
                    <a:pt x="1976314" y="734147"/>
                    <a:pt x="1978756" y="732926"/>
                    <a:pt x="1979977" y="730485"/>
                  </a:cubicBezTo>
                  <a:cubicBezTo>
                    <a:pt x="1979977" y="729264"/>
                    <a:pt x="1982418" y="728043"/>
                    <a:pt x="1984859" y="726823"/>
                  </a:cubicBezTo>
                  <a:cubicBezTo>
                    <a:pt x="1987301" y="725602"/>
                    <a:pt x="1988521" y="724381"/>
                    <a:pt x="1989742" y="723160"/>
                  </a:cubicBezTo>
                  <a:cubicBezTo>
                    <a:pt x="1989742" y="721940"/>
                    <a:pt x="1990963" y="720719"/>
                    <a:pt x="1990963" y="719498"/>
                  </a:cubicBezTo>
                  <a:cubicBezTo>
                    <a:pt x="1990963" y="719498"/>
                    <a:pt x="1990963" y="719498"/>
                    <a:pt x="1990963" y="719498"/>
                  </a:cubicBezTo>
                  <a:cubicBezTo>
                    <a:pt x="1990963" y="719498"/>
                    <a:pt x="1992184" y="719498"/>
                    <a:pt x="1993404" y="718278"/>
                  </a:cubicBezTo>
                  <a:cubicBezTo>
                    <a:pt x="1994625" y="717057"/>
                    <a:pt x="1995846" y="715836"/>
                    <a:pt x="1994625" y="715836"/>
                  </a:cubicBezTo>
                  <a:cubicBezTo>
                    <a:pt x="1993404" y="715836"/>
                    <a:pt x="1993404" y="715836"/>
                    <a:pt x="1993404" y="715836"/>
                  </a:cubicBezTo>
                  <a:cubicBezTo>
                    <a:pt x="1994625" y="714616"/>
                    <a:pt x="1995846" y="713395"/>
                    <a:pt x="1995846" y="713395"/>
                  </a:cubicBezTo>
                  <a:cubicBezTo>
                    <a:pt x="1997066" y="712174"/>
                    <a:pt x="1997066" y="708512"/>
                    <a:pt x="1998287" y="708512"/>
                  </a:cubicBezTo>
                  <a:cubicBezTo>
                    <a:pt x="1999508" y="708512"/>
                    <a:pt x="1998287" y="706071"/>
                    <a:pt x="1998287" y="703629"/>
                  </a:cubicBezTo>
                  <a:cubicBezTo>
                    <a:pt x="1997066" y="701188"/>
                    <a:pt x="1995846" y="698746"/>
                    <a:pt x="1995846" y="701188"/>
                  </a:cubicBezTo>
                  <a:cubicBezTo>
                    <a:pt x="1995846" y="703629"/>
                    <a:pt x="1995846" y="706071"/>
                    <a:pt x="1995846" y="707291"/>
                  </a:cubicBezTo>
                  <a:cubicBezTo>
                    <a:pt x="1995846" y="708512"/>
                    <a:pt x="1994625" y="708512"/>
                    <a:pt x="1993404" y="708512"/>
                  </a:cubicBezTo>
                  <a:cubicBezTo>
                    <a:pt x="1990963" y="708512"/>
                    <a:pt x="1990963" y="712174"/>
                    <a:pt x="1989742" y="713395"/>
                  </a:cubicBezTo>
                  <a:cubicBezTo>
                    <a:pt x="1989742" y="713395"/>
                    <a:pt x="1989742" y="713395"/>
                    <a:pt x="1989742" y="714616"/>
                  </a:cubicBezTo>
                  <a:cubicBezTo>
                    <a:pt x="1988521" y="714616"/>
                    <a:pt x="1987301" y="714616"/>
                    <a:pt x="1986080" y="714616"/>
                  </a:cubicBezTo>
                  <a:cubicBezTo>
                    <a:pt x="1986080" y="714616"/>
                    <a:pt x="1984859" y="715836"/>
                    <a:pt x="1983639" y="715836"/>
                  </a:cubicBezTo>
                  <a:cubicBezTo>
                    <a:pt x="1983639" y="715836"/>
                    <a:pt x="1982418" y="717057"/>
                    <a:pt x="1981197" y="717057"/>
                  </a:cubicBezTo>
                  <a:cubicBezTo>
                    <a:pt x="1978756" y="715836"/>
                    <a:pt x="1979977" y="717057"/>
                    <a:pt x="1978756" y="717057"/>
                  </a:cubicBezTo>
                  <a:cubicBezTo>
                    <a:pt x="1977535" y="717057"/>
                    <a:pt x="1978756" y="714616"/>
                    <a:pt x="1975094" y="718278"/>
                  </a:cubicBezTo>
                  <a:cubicBezTo>
                    <a:pt x="1973873" y="719498"/>
                    <a:pt x="1972652" y="721940"/>
                    <a:pt x="1971432" y="719498"/>
                  </a:cubicBezTo>
                  <a:cubicBezTo>
                    <a:pt x="1971432" y="718278"/>
                    <a:pt x="1970211" y="719498"/>
                    <a:pt x="1968990" y="719498"/>
                  </a:cubicBezTo>
                  <a:cubicBezTo>
                    <a:pt x="1966549" y="719498"/>
                    <a:pt x="1966549" y="721940"/>
                    <a:pt x="1965328" y="723160"/>
                  </a:cubicBezTo>
                  <a:cubicBezTo>
                    <a:pt x="1964107" y="723160"/>
                    <a:pt x="1964107" y="723160"/>
                    <a:pt x="1964107" y="721940"/>
                  </a:cubicBezTo>
                  <a:cubicBezTo>
                    <a:pt x="1962887" y="719498"/>
                    <a:pt x="1961666" y="723160"/>
                    <a:pt x="1960445" y="724381"/>
                  </a:cubicBezTo>
                  <a:cubicBezTo>
                    <a:pt x="1958004" y="726823"/>
                    <a:pt x="1958004" y="725602"/>
                    <a:pt x="1956783" y="724381"/>
                  </a:cubicBezTo>
                  <a:cubicBezTo>
                    <a:pt x="1955563" y="723160"/>
                    <a:pt x="1955563" y="720719"/>
                    <a:pt x="1953121" y="724381"/>
                  </a:cubicBezTo>
                  <a:cubicBezTo>
                    <a:pt x="1951900" y="725602"/>
                    <a:pt x="1951900" y="726823"/>
                    <a:pt x="1950680" y="725602"/>
                  </a:cubicBezTo>
                  <a:cubicBezTo>
                    <a:pt x="1948238" y="724381"/>
                    <a:pt x="1949459" y="726823"/>
                    <a:pt x="1949459" y="726823"/>
                  </a:cubicBezTo>
                  <a:cubicBezTo>
                    <a:pt x="1947018" y="725602"/>
                    <a:pt x="1944576" y="726823"/>
                    <a:pt x="1943356" y="728043"/>
                  </a:cubicBezTo>
                  <a:cubicBezTo>
                    <a:pt x="1939693" y="732926"/>
                    <a:pt x="1939693" y="731705"/>
                    <a:pt x="1937252" y="729264"/>
                  </a:cubicBezTo>
                  <a:cubicBezTo>
                    <a:pt x="1933590" y="726823"/>
                    <a:pt x="1934811" y="730485"/>
                    <a:pt x="1933590" y="728043"/>
                  </a:cubicBezTo>
                  <a:cubicBezTo>
                    <a:pt x="1933590" y="726823"/>
                    <a:pt x="1932369" y="725602"/>
                    <a:pt x="1932369" y="725602"/>
                  </a:cubicBezTo>
                  <a:cubicBezTo>
                    <a:pt x="1933590" y="724381"/>
                    <a:pt x="1934811" y="723160"/>
                    <a:pt x="1938473" y="720719"/>
                  </a:cubicBezTo>
                  <a:cubicBezTo>
                    <a:pt x="1940914" y="719498"/>
                    <a:pt x="1943356" y="719498"/>
                    <a:pt x="1944576" y="718278"/>
                  </a:cubicBezTo>
                  <a:cubicBezTo>
                    <a:pt x="1948238" y="717057"/>
                    <a:pt x="1950680" y="715836"/>
                    <a:pt x="1954342" y="713395"/>
                  </a:cubicBezTo>
                  <a:cubicBezTo>
                    <a:pt x="1955563" y="713395"/>
                    <a:pt x="1962887" y="712174"/>
                    <a:pt x="1964107" y="710953"/>
                  </a:cubicBezTo>
                  <a:cubicBezTo>
                    <a:pt x="1966549" y="709733"/>
                    <a:pt x="1968990" y="704850"/>
                    <a:pt x="1970211" y="702409"/>
                  </a:cubicBezTo>
                  <a:cubicBezTo>
                    <a:pt x="1971432" y="699967"/>
                    <a:pt x="1973873" y="699967"/>
                    <a:pt x="1975094" y="697526"/>
                  </a:cubicBezTo>
                  <a:cubicBezTo>
                    <a:pt x="1976314" y="695084"/>
                    <a:pt x="1982418" y="695084"/>
                    <a:pt x="1983639" y="692643"/>
                  </a:cubicBezTo>
                  <a:cubicBezTo>
                    <a:pt x="1986080" y="688981"/>
                    <a:pt x="1989742" y="688981"/>
                    <a:pt x="1990963" y="688981"/>
                  </a:cubicBezTo>
                  <a:cubicBezTo>
                    <a:pt x="1992184" y="688981"/>
                    <a:pt x="1993404" y="687760"/>
                    <a:pt x="1994625" y="687760"/>
                  </a:cubicBezTo>
                  <a:cubicBezTo>
                    <a:pt x="1994625" y="687760"/>
                    <a:pt x="1995846" y="686539"/>
                    <a:pt x="1997066" y="685319"/>
                  </a:cubicBezTo>
                  <a:cubicBezTo>
                    <a:pt x="1998287" y="684098"/>
                    <a:pt x="1998287" y="682877"/>
                    <a:pt x="1997066" y="682877"/>
                  </a:cubicBezTo>
                  <a:cubicBezTo>
                    <a:pt x="1993404" y="684098"/>
                    <a:pt x="1993404" y="685319"/>
                    <a:pt x="1990963" y="684098"/>
                  </a:cubicBezTo>
                  <a:cubicBezTo>
                    <a:pt x="1989742" y="682877"/>
                    <a:pt x="1987301" y="685319"/>
                    <a:pt x="1984859" y="685319"/>
                  </a:cubicBezTo>
                  <a:cubicBezTo>
                    <a:pt x="1984859" y="685319"/>
                    <a:pt x="1983639" y="686539"/>
                    <a:pt x="1982418" y="686539"/>
                  </a:cubicBezTo>
                  <a:cubicBezTo>
                    <a:pt x="1982418" y="686539"/>
                    <a:pt x="1981197" y="687760"/>
                    <a:pt x="1979977" y="687760"/>
                  </a:cubicBezTo>
                  <a:cubicBezTo>
                    <a:pt x="1977535" y="687760"/>
                    <a:pt x="1978756" y="687760"/>
                    <a:pt x="1977535" y="687760"/>
                  </a:cubicBezTo>
                  <a:cubicBezTo>
                    <a:pt x="1976314" y="687760"/>
                    <a:pt x="1977535" y="685319"/>
                    <a:pt x="1973873" y="688981"/>
                  </a:cubicBezTo>
                  <a:cubicBezTo>
                    <a:pt x="1972652" y="690202"/>
                    <a:pt x="1971432" y="692643"/>
                    <a:pt x="1970211" y="690202"/>
                  </a:cubicBezTo>
                  <a:cubicBezTo>
                    <a:pt x="1970211" y="688981"/>
                    <a:pt x="1968990" y="690202"/>
                    <a:pt x="1967770" y="690202"/>
                  </a:cubicBezTo>
                  <a:cubicBezTo>
                    <a:pt x="1965328" y="690202"/>
                    <a:pt x="1965328" y="692643"/>
                    <a:pt x="1964107" y="693864"/>
                  </a:cubicBezTo>
                  <a:cubicBezTo>
                    <a:pt x="1962887" y="693864"/>
                    <a:pt x="1962887" y="693864"/>
                    <a:pt x="1962887" y="692643"/>
                  </a:cubicBezTo>
                  <a:cubicBezTo>
                    <a:pt x="1961666" y="690202"/>
                    <a:pt x="1960445" y="693864"/>
                    <a:pt x="1959225" y="695084"/>
                  </a:cubicBezTo>
                  <a:cubicBezTo>
                    <a:pt x="1956783" y="697526"/>
                    <a:pt x="1956783" y="696305"/>
                    <a:pt x="1955563" y="695084"/>
                  </a:cubicBezTo>
                  <a:cubicBezTo>
                    <a:pt x="1954342" y="693864"/>
                    <a:pt x="1953121" y="691422"/>
                    <a:pt x="1951900" y="695084"/>
                  </a:cubicBezTo>
                  <a:cubicBezTo>
                    <a:pt x="1950680" y="696305"/>
                    <a:pt x="1950680" y="697526"/>
                    <a:pt x="1949459" y="697526"/>
                  </a:cubicBezTo>
                  <a:cubicBezTo>
                    <a:pt x="1947018" y="696305"/>
                    <a:pt x="1948238" y="699967"/>
                    <a:pt x="1948238" y="699967"/>
                  </a:cubicBezTo>
                  <a:cubicBezTo>
                    <a:pt x="1945797" y="698746"/>
                    <a:pt x="1943356" y="699967"/>
                    <a:pt x="1940914" y="702409"/>
                  </a:cubicBezTo>
                  <a:cubicBezTo>
                    <a:pt x="1937252" y="707291"/>
                    <a:pt x="1937252" y="706071"/>
                    <a:pt x="1933590" y="704850"/>
                  </a:cubicBezTo>
                  <a:cubicBezTo>
                    <a:pt x="1929928" y="703629"/>
                    <a:pt x="1931149" y="707291"/>
                    <a:pt x="1929928" y="704850"/>
                  </a:cubicBezTo>
                  <a:cubicBezTo>
                    <a:pt x="1929928" y="704850"/>
                    <a:pt x="1929928" y="704850"/>
                    <a:pt x="1929928" y="704850"/>
                  </a:cubicBezTo>
                  <a:cubicBezTo>
                    <a:pt x="1931149" y="703629"/>
                    <a:pt x="1932369" y="702409"/>
                    <a:pt x="1934811" y="701188"/>
                  </a:cubicBezTo>
                  <a:cubicBezTo>
                    <a:pt x="1937252" y="699967"/>
                    <a:pt x="1938473" y="698746"/>
                    <a:pt x="1940914" y="697526"/>
                  </a:cubicBezTo>
                  <a:cubicBezTo>
                    <a:pt x="1943356" y="695084"/>
                    <a:pt x="1947018" y="693864"/>
                    <a:pt x="1949459" y="692643"/>
                  </a:cubicBezTo>
                  <a:cubicBezTo>
                    <a:pt x="1950680" y="691422"/>
                    <a:pt x="1956783" y="690202"/>
                    <a:pt x="1958004" y="688981"/>
                  </a:cubicBezTo>
                  <a:cubicBezTo>
                    <a:pt x="1960445" y="686539"/>
                    <a:pt x="1961666" y="682877"/>
                    <a:pt x="1961666" y="679215"/>
                  </a:cubicBezTo>
                  <a:cubicBezTo>
                    <a:pt x="1961666" y="676774"/>
                    <a:pt x="1964107" y="675553"/>
                    <a:pt x="1965328" y="673112"/>
                  </a:cubicBezTo>
                  <a:cubicBezTo>
                    <a:pt x="1965328" y="670670"/>
                    <a:pt x="1970211" y="668229"/>
                    <a:pt x="1971432" y="665788"/>
                  </a:cubicBezTo>
                  <a:cubicBezTo>
                    <a:pt x="1972652" y="662125"/>
                    <a:pt x="1975094" y="659684"/>
                    <a:pt x="1976314" y="659684"/>
                  </a:cubicBezTo>
                  <a:cubicBezTo>
                    <a:pt x="1977535" y="659684"/>
                    <a:pt x="1977535" y="657243"/>
                    <a:pt x="1978756" y="657243"/>
                  </a:cubicBezTo>
                  <a:cubicBezTo>
                    <a:pt x="1978756" y="657243"/>
                    <a:pt x="1979977" y="656022"/>
                    <a:pt x="1979977" y="654801"/>
                  </a:cubicBezTo>
                  <a:cubicBezTo>
                    <a:pt x="1979977" y="652360"/>
                    <a:pt x="1979977" y="651139"/>
                    <a:pt x="1978756" y="652360"/>
                  </a:cubicBezTo>
                  <a:cubicBezTo>
                    <a:pt x="1976314" y="656022"/>
                    <a:pt x="1977535" y="656022"/>
                    <a:pt x="1973873" y="656022"/>
                  </a:cubicBezTo>
                  <a:cubicBezTo>
                    <a:pt x="1972652" y="656022"/>
                    <a:pt x="1971432" y="658463"/>
                    <a:pt x="1968990" y="659684"/>
                  </a:cubicBezTo>
                  <a:cubicBezTo>
                    <a:pt x="1968990" y="659684"/>
                    <a:pt x="1968990" y="660905"/>
                    <a:pt x="1967770" y="662125"/>
                  </a:cubicBezTo>
                  <a:cubicBezTo>
                    <a:pt x="1967770" y="662125"/>
                    <a:pt x="1966549" y="663346"/>
                    <a:pt x="1966549" y="664567"/>
                  </a:cubicBezTo>
                  <a:cubicBezTo>
                    <a:pt x="1964107" y="664567"/>
                    <a:pt x="1965328" y="665788"/>
                    <a:pt x="1964107" y="665788"/>
                  </a:cubicBezTo>
                  <a:cubicBezTo>
                    <a:pt x="1962887" y="665788"/>
                    <a:pt x="1962887" y="664567"/>
                    <a:pt x="1961666" y="668229"/>
                  </a:cubicBezTo>
                  <a:cubicBezTo>
                    <a:pt x="1961666" y="670670"/>
                    <a:pt x="1960445" y="671891"/>
                    <a:pt x="1959225" y="670670"/>
                  </a:cubicBezTo>
                  <a:cubicBezTo>
                    <a:pt x="1958004" y="669450"/>
                    <a:pt x="1958004" y="670670"/>
                    <a:pt x="1956783" y="670670"/>
                  </a:cubicBezTo>
                  <a:cubicBezTo>
                    <a:pt x="1954342" y="670670"/>
                    <a:pt x="1955563" y="674332"/>
                    <a:pt x="1954342" y="674332"/>
                  </a:cubicBezTo>
                  <a:cubicBezTo>
                    <a:pt x="1953121" y="674332"/>
                    <a:pt x="1953121" y="674332"/>
                    <a:pt x="1951900" y="673112"/>
                  </a:cubicBezTo>
                  <a:cubicBezTo>
                    <a:pt x="1950680" y="670670"/>
                    <a:pt x="1949459" y="674332"/>
                    <a:pt x="1949459" y="675553"/>
                  </a:cubicBezTo>
                  <a:cubicBezTo>
                    <a:pt x="1948238" y="677995"/>
                    <a:pt x="1947018" y="676774"/>
                    <a:pt x="1945797" y="675553"/>
                  </a:cubicBezTo>
                  <a:cubicBezTo>
                    <a:pt x="1944576" y="674332"/>
                    <a:pt x="1943356" y="673112"/>
                    <a:pt x="1942135" y="675553"/>
                  </a:cubicBezTo>
                  <a:cubicBezTo>
                    <a:pt x="1942135" y="676774"/>
                    <a:pt x="1940914" y="677995"/>
                    <a:pt x="1940914" y="677995"/>
                  </a:cubicBezTo>
                  <a:cubicBezTo>
                    <a:pt x="1938473" y="676774"/>
                    <a:pt x="1939693" y="680436"/>
                    <a:pt x="1939693" y="680436"/>
                  </a:cubicBezTo>
                  <a:cubicBezTo>
                    <a:pt x="1937252" y="679215"/>
                    <a:pt x="1934811" y="681657"/>
                    <a:pt x="1933590" y="684098"/>
                  </a:cubicBezTo>
                  <a:cubicBezTo>
                    <a:pt x="1932369" y="686539"/>
                    <a:pt x="1931149" y="687760"/>
                    <a:pt x="1931149" y="687760"/>
                  </a:cubicBezTo>
                  <a:cubicBezTo>
                    <a:pt x="1929928" y="687760"/>
                    <a:pt x="1929928" y="687760"/>
                    <a:pt x="1928707" y="687760"/>
                  </a:cubicBezTo>
                  <a:cubicBezTo>
                    <a:pt x="1925045" y="686539"/>
                    <a:pt x="1926266" y="690202"/>
                    <a:pt x="1925045" y="687760"/>
                  </a:cubicBezTo>
                  <a:cubicBezTo>
                    <a:pt x="1925045" y="687760"/>
                    <a:pt x="1925045" y="686539"/>
                    <a:pt x="1923824" y="686539"/>
                  </a:cubicBezTo>
                  <a:cubicBezTo>
                    <a:pt x="1923824" y="685319"/>
                    <a:pt x="1925045" y="685319"/>
                    <a:pt x="1925045" y="684098"/>
                  </a:cubicBezTo>
                  <a:cubicBezTo>
                    <a:pt x="1926266" y="682877"/>
                    <a:pt x="1927486" y="681657"/>
                    <a:pt x="1928707" y="680436"/>
                  </a:cubicBezTo>
                  <a:cubicBezTo>
                    <a:pt x="1929928" y="677995"/>
                    <a:pt x="1932369" y="676774"/>
                    <a:pt x="1933590" y="674332"/>
                  </a:cubicBezTo>
                  <a:cubicBezTo>
                    <a:pt x="1934811" y="673112"/>
                    <a:pt x="1938473" y="670670"/>
                    <a:pt x="1939693" y="669450"/>
                  </a:cubicBezTo>
                  <a:cubicBezTo>
                    <a:pt x="1940914" y="667008"/>
                    <a:pt x="1940914" y="663346"/>
                    <a:pt x="1940914" y="660905"/>
                  </a:cubicBezTo>
                  <a:cubicBezTo>
                    <a:pt x="1940914" y="659684"/>
                    <a:pt x="1942135" y="657243"/>
                    <a:pt x="1942135" y="656022"/>
                  </a:cubicBezTo>
                  <a:cubicBezTo>
                    <a:pt x="1942135" y="654801"/>
                    <a:pt x="1945797" y="651139"/>
                    <a:pt x="1945797" y="649918"/>
                  </a:cubicBezTo>
                  <a:cubicBezTo>
                    <a:pt x="1945797" y="646256"/>
                    <a:pt x="1948238" y="645036"/>
                    <a:pt x="1949459" y="645036"/>
                  </a:cubicBezTo>
                  <a:cubicBezTo>
                    <a:pt x="1950680" y="645036"/>
                    <a:pt x="1950680" y="642594"/>
                    <a:pt x="1950680" y="642594"/>
                  </a:cubicBezTo>
                  <a:cubicBezTo>
                    <a:pt x="1950680" y="642594"/>
                    <a:pt x="1951900" y="641374"/>
                    <a:pt x="1951900" y="640153"/>
                  </a:cubicBezTo>
                  <a:cubicBezTo>
                    <a:pt x="1951900" y="638932"/>
                    <a:pt x="1951900" y="637711"/>
                    <a:pt x="1951900" y="638932"/>
                  </a:cubicBezTo>
                  <a:cubicBezTo>
                    <a:pt x="1950680" y="641374"/>
                    <a:pt x="1950680" y="641374"/>
                    <a:pt x="1948238" y="641374"/>
                  </a:cubicBezTo>
                  <a:cubicBezTo>
                    <a:pt x="1947018" y="641374"/>
                    <a:pt x="1945797" y="642594"/>
                    <a:pt x="1944576" y="643815"/>
                  </a:cubicBezTo>
                  <a:cubicBezTo>
                    <a:pt x="1944576" y="643815"/>
                    <a:pt x="1944576" y="645036"/>
                    <a:pt x="1943356" y="645036"/>
                  </a:cubicBezTo>
                  <a:cubicBezTo>
                    <a:pt x="1943356" y="645036"/>
                    <a:pt x="1943356" y="646256"/>
                    <a:pt x="1942135" y="646256"/>
                  </a:cubicBezTo>
                  <a:cubicBezTo>
                    <a:pt x="1940914" y="646256"/>
                    <a:pt x="1940914" y="647477"/>
                    <a:pt x="1940914" y="647477"/>
                  </a:cubicBezTo>
                  <a:cubicBezTo>
                    <a:pt x="1939693" y="647477"/>
                    <a:pt x="1939693" y="646256"/>
                    <a:pt x="1939693" y="649918"/>
                  </a:cubicBezTo>
                  <a:cubicBezTo>
                    <a:pt x="1939693" y="651139"/>
                    <a:pt x="1939693" y="653581"/>
                    <a:pt x="1938473" y="652360"/>
                  </a:cubicBezTo>
                  <a:cubicBezTo>
                    <a:pt x="1937252" y="652360"/>
                    <a:pt x="1937252" y="652360"/>
                    <a:pt x="1937252" y="653581"/>
                  </a:cubicBezTo>
                  <a:cubicBezTo>
                    <a:pt x="1936031" y="654801"/>
                    <a:pt x="1937252" y="656022"/>
                    <a:pt x="1936031" y="657243"/>
                  </a:cubicBezTo>
                  <a:cubicBezTo>
                    <a:pt x="1936031" y="657243"/>
                    <a:pt x="1934811" y="657243"/>
                    <a:pt x="1934811" y="657243"/>
                  </a:cubicBezTo>
                  <a:cubicBezTo>
                    <a:pt x="1933590" y="656022"/>
                    <a:pt x="1933590" y="658463"/>
                    <a:pt x="1932369" y="659684"/>
                  </a:cubicBezTo>
                  <a:cubicBezTo>
                    <a:pt x="1932369" y="662125"/>
                    <a:pt x="1931149" y="660905"/>
                    <a:pt x="1929928" y="660905"/>
                  </a:cubicBezTo>
                  <a:cubicBezTo>
                    <a:pt x="1928707" y="660905"/>
                    <a:pt x="1927486" y="659684"/>
                    <a:pt x="1927486" y="662125"/>
                  </a:cubicBezTo>
                  <a:cubicBezTo>
                    <a:pt x="1927486" y="663346"/>
                    <a:pt x="1927486" y="664567"/>
                    <a:pt x="1927486" y="664567"/>
                  </a:cubicBezTo>
                  <a:cubicBezTo>
                    <a:pt x="1925045" y="664567"/>
                    <a:pt x="1927486" y="665788"/>
                    <a:pt x="1927486" y="665788"/>
                  </a:cubicBezTo>
                  <a:cubicBezTo>
                    <a:pt x="1925045" y="665788"/>
                    <a:pt x="1923824" y="667008"/>
                    <a:pt x="1923824" y="669450"/>
                  </a:cubicBezTo>
                  <a:cubicBezTo>
                    <a:pt x="1922604" y="674332"/>
                    <a:pt x="1922604" y="673112"/>
                    <a:pt x="1920162" y="673112"/>
                  </a:cubicBezTo>
                  <a:cubicBezTo>
                    <a:pt x="1916500" y="673112"/>
                    <a:pt x="1918942" y="675553"/>
                    <a:pt x="1917721" y="674332"/>
                  </a:cubicBezTo>
                  <a:cubicBezTo>
                    <a:pt x="1917721" y="674332"/>
                    <a:pt x="1916500" y="674332"/>
                    <a:pt x="1916500" y="674332"/>
                  </a:cubicBezTo>
                  <a:cubicBezTo>
                    <a:pt x="1916500" y="674332"/>
                    <a:pt x="1916500" y="674332"/>
                    <a:pt x="1916500" y="674332"/>
                  </a:cubicBezTo>
                  <a:cubicBezTo>
                    <a:pt x="1920162" y="670670"/>
                    <a:pt x="1918942" y="670670"/>
                    <a:pt x="1920162" y="665788"/>
                  </a:cubicBezTo>
                  <a:cubicBezTo>
                    <a:pt x="1921383" y="664567"/>
                    <a:pt x="1922604" y="663346"/>
                    <a:pt x="1922604" y="662125"/>
                  </a:cubicBezTo>
                  <a:cubicBezTo>
                    <a:pt x="1923824" y="659684"/>
                    <a:pt x="1925045" y="658463"/>
                    <a:pt x="1926266" y="656022"/>
                  </a:cubicBezTo>
                  <a:cubicBezTo>
                    <a:pt x="1926266" y="654801"/>
                    <a:pt x="1929928" y="652360"/>
                    <a:pt x="1931149" y="651139"/>
                  </a:cubicBezTo>
                  <a:cubicBezTo>
                    <a:pt x="1932369" y="648698"/>
                    <a:pt x="1931149" y="646256"/>
                    <a:pt x="1931149" y="643815"/>
                  </a:cubicBezTo>
                  <a:cubicBezTo>
                    <a:pt x="1931149" y="642594"/>
                    <a:pt x="1932369" y="641374"/>
                    <a:pt x="1932369" y="638932"/>
                  </a:cubicBezTo>
                  <a:cubicBezTo>
                    <a:pt x="1932369" y="637711"/>
                    <a:pt x="1934811" y="635270"/>
                    <a:pt x="1934811" y="632829"/>
                  </a:cubicBezTo>
                  <a:cubicBezTo>
                    <a:pt x="1934811" y="630387"/>
                    <a:pt x="1936031" y="627946"/>
                    <a:pt x="1937252" y="627946"/>
                  </a:cubicBezTo>
                  <a:cubicBezTo>
                    <a:pt x="1937252" y="627946"/>
                    <a:pt x="1938473" y="625504"/>
                    <a:pt x="1938473" y="625504"/>
                  </a:cubicBezTo>
                  <a:cubicBezTo>
                    <a:pt x="1938473" y="625504"/>
                    <a:pt x="1938473" y="624284"/>
                    <a:pt x="1938473" y="623063"/>
                  </a:cubicBezTo>
                  <a:cubicBezTo>
                    <a:pt x="1938473" y="621842"/>
                    <a:pt x="1938473" y="620622"/>
                    <a:pt x="1937252" y="621842"/>
                  </a:cubicBezTo>
                  <a:cubicBezTo>
                    <a:pt x="1936031" y="624284"/>
                    <a:pt x="1936031" y="624284"/>
                    <a:pt x="1934811" y="624284"/>
                  </a:cubicBezTo>
                  <a:cubicBezTo>
                    <a:pt x="1933590" y="624284"/>
                    <a:pt x="1933590" y="625504"/>
                    <a:pt x="1932369" y="626725"/>
                  </a:cubicBezTo>
                  <a:cubicBezTo>
                    <a:pt x="1932369" y="626725"/>
                    <a:pt x="1932369" y="627946"/>
                    <a:pt x="1932369" y="627946"/>
                  </a:cubicBezTo>
                  <a:cubicBezTo>
                    <a:pt x="1932369" y="627946"/>
                    <a:pt x="1932369" y="629167"/>
                    <a:pt x="1931149" y="629167"/>
                  </a:cubicBezTo>
                  <a:cubicBezTo>
                    <a:pt x="1929928" y="630387"/>
                    <a:pt x="1929928" y="630387"/>
                    <a:pt x="1929928" y="630387"/>
                  </a:cubicBezTo>
                  <a:cubicBezTo>
                    <a:pt x="1928707" y="630387"/>
                    <a:pt x="1928707" y="629167"/>
                    <a:pt x="1928707" y="632829"/>
                  </a:cubicBezTo>
                  <a:cubicBezTo>
                    <a:pt x="1928707" y="634049"/>
                    <a:pt x="1928707" y="635270"/>
                    <a:pt x="1927486" y="635270"/>
                  </a:cubicBezTo>
                  <a:cubicBezTo>
                    <a:pt x="1927486" y="635270"/>
                    <a:pt x="1926266" y="635270"/>
                    <a:pt x="1926266" y="636491"/>
                  </a:cubicBezTo>
                  <a:cubicBezTo>
                    <a:pt x="1925045" y="637711"/>
                    <a:pt x="1926266" y="638932"/>
                    <a:pt x="1926266" y="638932"/>
                  </a:cubicBezTo>
                  <a:cubicBezTo>
                    <a:pt x="1926266" y="638932"/>
                    <a:pt x="1925045" y="638932"/>
                    <a:pt x="1925045" y="638932"/>
                  </a:cubicBezTo>
                  <a:cubicBezTo>
                    <a:pt x="1923824" y="637711"/>
                    <a:pt x="1923824" y="640153"/>
                    <a:pt x="1923824" y="641374"/>
                  </a:cubicBezTo>
                  <a:cubicBezTo>
                    <a:pt x="1923824" y="643815"/>
                    <a:pt x="1922604" y="642594"/>
                    <a:pt x="1921383" y="642594"/>
                  </a:cubicBezTo>
                  <a:cubicBezTo>
                    <a:pt x="1920162" y="642594"/>
                    <a:pt x="1918942" y="641374"/>
                    <a:pt x="1918942" y="643815"/>
                  </a:cubicBezTo>
                  <a:cubicBezTo>
                    <a:pt x="1918942" y="645036"/>
                    <a:pt x="1918942" y="645036"/>
                    <a:pt x="1918942" y="645036"/>
                  </a:cubicBezTo>
                  <a:cubicBezTo>
                    <a:pt x="1916500" y="645036"/>
                    <a:pt x="1918942" y="646256"/>
                    <a:pt x="1918942" y="646256"/>
                  </a:cubicBezTo>
                  <a:cubicBezTo>
                    <a:pt x="1916500" y="646256"/>
                    <a:pt x="1916500" y="648698"/>
                    <a:pt x="1916500" y="649918"/>
                  </a:cubicBezTo>
                  <a:cubicBezTo>
                    <a:pt x="1916500" y="653581"/>
                    <a:pt x="1915279" y="653581"/>
                    <a:pt x="1914059" y="653581"/>
                  </a:cubicBezTo>
                  <a:cubicBezTo>
                    <a:pt x="1911617" y="654801"/>
                    <a:pt x="1914059" y="656022"/>
                    <a:pt x="1911617" y="654801"/>
                  </a:cubicBezTo>
                  <a:cubicBezTo>
                    <a:pt x="1910397" y="654801"/>
                    <a:pt x="1907955" y="653581"/>
                    <a:pt x="1909176" y="656022"/>
                  </a:cubicBezTo>
                  <a:cubicBezTo>
                    <a:pt x="1909176" y="657243"/>
                    <a:pt x="1910397" y="657243"/>
                    <a:pt x="1909176" y="657243"/>
                  </a:cubicBezTo>
                  <a:cubicBezTo>
                    <a:pt x="1905514" y="654801"/>
                    <a:pt x="1907955" y="658463"/>
                    <a:pt x="1906735" y="658463"/>
                  </a:cubicBezTo>
                  <a:cubicBezTo>
                    <a:pt x="1903072" y="657243"/>
                    <a:pt x="1906735" y="662125"/>
                    <a:pt x="1905514" y="660905"/>
                  </a:cubicBezTo>
                  <a:cubicBezTo>
                    <a:pt x="1903072" y="659684"/>
                    <a:pt x="1906735" y="662125"/>
                    <a:pt x="1904293" y="660905"/>
                  </a:cubicBezTo>
                  <a:cubicBezTo>
                    <a:pt x="1904293" y="660905"/>
                    <a:pt x="1904293" y="662125"/>
                    <a:pt x="1904293" y="662125"/>
                  </a:cubicBezTo>
                  <a:cubicBezTo>
                    <a:pt x="1904293" y="662125"/>
                    <a:pt x="1904293" y="662125"/>
                    <a:pt x="1904293" y="662125"/>
                  </a:cubicBezTo>
                  <a:lnTo>
                    <a:pt x="1903072" y="624284"/>
                  </a:lnTo>
                  <a:lnTo>
                    <a:pt x="1901852" y="662125"/>
                  </a:lnTo>
                  <a:cubicBezTo>
                    <a:pt x="1901852" y="662125"/>
                    <a:pt x="1901852" y="662125"/>
                    <a:pt x="1900631" y="662125"/>
                  </a:cubicBezTo>
                  <a:cubicBezTo>
                    <a:pt x="1900631" y="662125"/>
                    <a:pt x="1900631" y="660905"/>
                    <a:pt x="1900631" y="660905"/>
                  </a:cubicBezTo>
                  <a:cubicBezTo>
                    <a:pt x="1898190" y="662125"/>
                    <a:pt x="1900631" y="659684"/>
                    <a:pt x="1899410" y="660905"/>
                  </a:cubicBezTo>
                  <a:cubicBezTo>
                    <a:pt x="1898190" y="660905"/>
                    <a:pt x="1901852" y="657243"/>
                    <a:pt x="1898190" y="658463"/>
                  </a:cubicBezTo>
                  <a:cubicBezTo>
                    <a:pt x="1896969" y="658463"/>
                    <a:pt x="1899410" y="654801"/>
                    <a:pt x="1895748" y="657243"/>
                  </a:cubicBezTo>
                  <a:cubicBezTo>
                    <a:pt x="1895748" y="657243"/>
                    <a:pt x="1895748" y="657243"/>
                    <a:pt x="1895748" y="656022"/>
                  </a:cubicBezTo>
                  <a:cubicBezTo>
                    <a:pt x="1896969" y="653581"/>
                    <a:pt x="1894527" y="653581"/>
                    <a:pt x="1893307" y="654801"/>
                  </a:cubicBezTo>
                  <a:cubicBezTo>
                    <a:pt x="1892086" y="654801"/>
                    <a:pt x="1893307" y="653581"/>
                    <a:pt x="1890865" y="653581"/>
                  </a:cubicBezTo>
                  <a:cubicBezTo>
                    <a:pt x="1888424" y="653581"/>
                    <a:pt x="1888424" y="653581"/>
                    <a:pt x="1888424" y="649918"/>
                  </a:cubicBezTo>
                  <a:cubicBezTo>
                    <a:pt x="1888424" y="647477"/>
                    <a:pt x="1887203" y="646256"/>
                    <a:pt x="1885983" y="646256"/>
                  </a:cubicBezTo>
                  <a:cubicBezTo>
                    <a:pt x="1885983" y="646256"/>
                    <a:pt x="1888424" y="645036"/>
                    <a:pt x="1885983" y="645036"/>
                  </a:cubicBezTo>
                  <a:cubicBezTo>
                    <a:pt x="1885983" y="645036"/>
                    <a:pt x="1885983" y="645036"/>
                    <a:pt x="1885983" y="643815"/>
                  </a:cubicBezTo>
                  <a:cubicBezTo>
                    <a:pt x="1885983" y="641374"/>
                    <a:pt x="1884762" y="642594"/>
                    <a:pt x="1883541" y="642594"/>
                  </a:cubicBezTo>
                  <a:cubicBezTo>
                    <a:pt x="1882320" y="642594"/>
                    <a:pt x="1882320" y="643815"/>
                    <a:pt x="1881100" y="641374"/>
                  </a:cubicBezTo>
                  <a:cubicBezTo>
                    <a:pt x="1881100" y="640153"/>
                    <a:pt x="1881100" y="637711"/>
                    <a:pt x="1879879" y="638932"/>
                  </a:cubicBezTo>
                  <a:cubicBezTo>
                    <a:pt x="1878658" y="638932"/>
                    <a:pt x="1878658" y="638932"/>
                    <a:pt x="1878658" y="638932"/>
                  </a:cubicBezTo>
                  <a:cubicBezTo>
                    <a:pt x="1878658" y="638932"/>
                    <a:pt x="1879879" y="636491"/>
                    <a:pt x="1878658" y="636491"/>
                  </a:cubicBezTo>
                  <a:cubicBezTo>
                    <a:pt x="1877438" y="636491"/>
                    <a:pt x="1877438" y="635270"/>
                    <a:pt x="1877438" y="635270"/>
                  </a:cubicBezTo>
                  <a:cubicBezTo>
                    <a:pt x="1876217" y="635270"/>
                    <a:pt x="1876217" y="634049"/>
                    <a:pt x="1876217" y="632829"/>
                  </a:cubicBezTo>
                  <a:cubicBezTo>
                    <a:pt x="1876217" y="630387"/>
                    <a:pt x="1876217" y="631608"/>
                    <a:pt x="1874996" y="630387"/>
                  </a:cubicBezTo>
                  <a:cubicBezTo>
                    <a:pt x="1874996" y="630387"/>
                    <a:pt x="1874996" y="630387"/>
                    <a:pt x="1873776" y="629167"/>
                  </a:cubicBezTo>
                  <a:cubicBezTo>
                    <a:pt x="1873776" y="629167"/>
                    <a:pt x="1873776" y="627946"/>
                    <a:pt x="1872555" y="627946"/>
                  </a:cubicBezTo>
                  <a:cubicBezTo>
                    <a:pt x="1872555" y="627946"/>
                    <a:pt x="1872555" y="626725"/>
                    <a:pt x="1872555" y="626725"/>
                  </a:cubicBezTo>
                  <a:cubicBezTo>
                    <a:pt x="1871334" y="625504"/>
                    <a:pt x="1871334" y="624284"/>
                    <a:pt x="1870113" y="624284"/>
                  </a:cubicBezTo>
                  <a:cubicBezTo>
                    <a:pt x="1867672" y="624284"/>
                    <a:pt x="1868893" y="624284"/>
                    <a:pt x="1867672" y="621842"/>
                  </a:cubicBezTo>
                  <a:cubicBezTo>
                    <a:pt x="1867672" y="620622"/>
                    <a:pt x="1866451" y="621842"/>
                    <a:pt x="1866451" y="623063"/>
                  </a:cubicBezTo>
                  <a:cubicBezTo>
                    <a:pt x="1866451" y="624284"/>
                    <a:pt x="1866451" y="625504"/>
                    <a:pt x="1866451" y="625504"/>
                  </a:cubicBezTo>
                  <a:cubicBezTo>
                    <a:pt x="1866451" y="625504"/>
                    <a:pt x="1867672" y="626725"/>
                    <a:pt x="1867672" y="627946"/>
                  </a:cubicBezTo>
                  <a:cubicBezTo>
                    <a:pt x="1867672" y="627946"/>
                    <a:pt x="1870113" y="630387"/>
                    <a:pt x="1870113" y="632829"/>
                  </a:cubicBezTo>
                  <a:cubicBezTo>
                    <a:pt x="1870113" y="634049"/>
                    <a:pt x="1872555" y="636491"/>
                    <a:pt x="1872555" y="638932"/>
                  </a:cubicBezTo>
                  <a:cubicBezTo>
                    <a:pt x="1872555" y="640153"/>
                    <a:pt x="1873776" y="641374"/>
                    <a:pt x="1873776" y="643815"/>
                  </a:cubicBezTo>
                  <a:cubicBezTo>
                    <a:pt x="1873776" y="646256"/>
                    <a:pt x="1872555" y="648698"/>
                    <a:pt x="1873776" y="651139"/>
                  </a:cubicBezTo>
                  <a:cubicBezTo>
                    <a:pt x="1873776" y="652360"/>
                    <a:pt x="1877438" y="654801"/>
                    <a:pt x="1878658" y="656022"/>
                  </a:cubicBezTo>
                  <a:cubicBezTo>
                    <a:pt x="1879879" y="658463"/>
                    <a:pt x="1881100" y="659684"/>
                    <a:pt x="1882320" y="662125"/>
                  </a:cubicBezTo>
                  <a:cubicBezTo>
                    <a:pt x="1883541" y="663346"/>
                    <a:pt x="1884762" y="664567"/>
                    <a:pt x="1884762" y="665788"/>
                  </a:cubicBezTo>
                  <a:cubicBezTo>
                    <a:pt x="1887203" y="670670"/>
                    <a:pt x="1885983" y="670670"/>
                    <a:pt x="1888424" y="674332"/>
                  </a:cubicBezTo>
                  <a:cubicBezTo>
                    <a:pt x="1888424" y="674332"/>
                    <a:pt x="1888424" y="674332"/>
                    <a:pt x="1888424" y="674332"/>
                  </a:cubicBezTo>
                  <a:cubicBezTo>
                    <a:pt x="1888424" y="674332"/>
                    <a:pt x="1887203" y="674332"/>
                    <a:pt x="1887203" y="674332"/>
                  </a:cubicBezTo>
                  <a:cubicBezTo>
                    <a:pt x="1885983" y="675553"/>
                    <a:pt x="1887203" y="673112"/>
                    <a:pt x="1884762" y="673112"/>
                  </a:cubicBezTo>
                  <a:cubicBezTo>
                    <a:pt x="1882320" y="673112"/>
                    <a:pt x="1882320" y="674332"/>
                    <a:pt x="1881100" y="669450"/>
                  </a:cubicBezTo>
                  <a:cubicBezTo>
                    <a:pt x="1881100" y="667008"/>
                    <a:pt x="1879879" y="665788"/>
                    <a:pt x="1877438" y="665788"/>
                  </a:cubicBezTo>
                  <a:cubicBezTo>
                    <a:pt x="1877438" y="665788"/>
                    <a:pt x="1879879" y="663346"/>
                    <a:pt x="1877438" y="664567"/>
                  </a:cubicBezTo>
                  <a:cubicBezTo>
                    <a:pt x="1877438" y="664567"/>
                    <a:pt x="1876217" y="664567"/>
                    <a:pt x="1877438" y="662125"/>
                  </a:cubicBezTo>
                  <a:cubicBezTo>
                    <a:pt x="1877438" y="659684"/>
                    <a:pt x="1876217" y="660905"/>
                    <a:pt x="1874996" y="660905"/>
                  </a:cubicBezTo>
                  <a:cubicBezTo>
                    <a:pt x="1873776" y="660905"/>
                    <a:pt x="1872555" y="662125"/>
                    <a:pt x="1872555" y="659684"/>
                  </a:cubicBezTo>
                  <a:cubicBezTo>
                    <a:pt x="1872555" y="658463"/>
                    <a:pt x="1872555" y="654801"/>
                    <a:pt x="1870113" y="657243"/>
                  </a:cubicBezTo>
                  <a:cubicBezTo>
                    <a:pt x="1868893" y="658463"/>
                    <a:pt x="1868893" y="658463"/>
                    <a:pt x="1868893" y="657243"/>
                  </a:cubicBezTo>
                  <a:cubicBezTo>
                    <a:pt x="1868893" y="657243"/>
                    <a:pt x="1870113" y="654801"/>
                    <a:pt x="1867672" y="653581"/>
                  </a:cubicBezTo>
                  <a:cubicBezTo>
                    <a:pt x="1866451" y="653581"/>
                    <a:pt x="1866451" y="652360"/>
                    <a:pt x="1866451" y="652360"/>
                  </a:cubicBezTo>
                  <a:cubicBezTo>
                    <a:pt x="1865231" y="653581"/>
                    <a:pt x="1865231" y="651139"/>
                    <a:pt x="1865231" y="649918"/>
                  </a:cubicBezTo>
                  <a:cubicBezTo>
                    <a:pt x="1865231" y="646256"/>
                    <a:pt x="1865231" y="648698"/>
                    <a:pt x="1864010" y="647477"/>
                  </a:cubicBezTo>
                  <a:cubicBezTo>
                    <a:pt x="1862789" y="647477"/>
                    <a:pt x="1864010" y="647477"/>
                    <a:pt x="1862789" y="646256"/>
                  </a:cubicBezTo>
                  <a:cubicBezTo>
                    <a:pt x="1861569" y="646256"/>
                    <a:pt x="1861569" y="645036"/>
                    <a:pt x="1861569" y="645036"/>
                  </a:cubicBezTo>
                  <a:cubicBezTo>
                    <a:pt x="1861569" y="645036"/>
                    <a:pt x="1861569" y="643815"/>
                    <a:pt x="1860348" y="643815"/>
                  </a:cubicBezTo>
                  <a:cubicBezTo>
                    <a:pt x="1859127" y="642594"/>
                    <a:pt x="1857906" y="641374"/>
                    <a:pt x="1856686" y="641374"/>
                  </a:cubicBezTo>
                  <a:cubicBezTo>
                    <a:pt x="1854244" y="641374"/>
                    <a:pt x="1854244" y="641374"/>
                    <a:pt x="1853024" y="638932"/>
                  </a:cubicBezTo>
                  <a:cubicBezTo>
                    <a:pt x="1853024" y="637711"/>
                    <a:pt x="1851803" y="638932"/>
                    <a:pt x="1853024" y="640153"/>
                  </a:cubicBezTo>
                  <a:cubicBezTo>
                    <a:pt x="1853024" y="641374"/>
                    <a:pt x="1853024" y="642594"/>
                    <a:pt x="1854244" y="642594"/>
                  </a:cubicBezTo>
                  <a:cubicBezTo>
                    <a:pt x="1854244" y="642594"/>
                    <a:pt x="1855465" y="643815"/>
                    <a:pt x="1855465" y="645036"/>
                  </a:cubicBezTo>
                  <a:cubicBezTo>
                    <a:pt x="1856686" y="645036"/>
                    <a:pt x="1859127" y="647477"/>
                    <a:pt x="1859127" y="649918"/>
                  </a:cubicBezTo>
                  <a:cubicBezTo>
                    <a:pt x="1859127" y="651139"/>
                    <a:pt x="1862789" y="654801"/>
                    <a:pt x="1862789" y="656022"/>
                  </a:cubicBezTo>
                  <a:cubicBezTo>
                    <a:pt x="1862789" y="657243"/>
                    <a:pt x="1864010" y="659684"/>
                    <a:pt x="1864010" y="660905"/>
                  </a:cubicBezTo>
                  <a:cubicBezTo>
                    <a:pt x="1864010" y="663346"/>
                    <a:pt x="1864010" y="667008"/>
                    <a:pt x="1865231" y="669450"/>
                  </a:cubicBezTo>
                  <a:cubicBezTo>
                    <a:pt x="1865231" y="670670"/>
                    <a:pt x="1870113" y="673112"/>
                    <a:pt x="1871334" y="674332"/>
                  </a:cubicBezTo>
                  <a:cubicBezTo>
                    <a:pt x="1872555" y="675553"/>
                    <a:pt x="1872555" y="676774"/>
                    <a:pt x="1873776" y="676774"/>
                  </a:cubicBezTo>
                  <a:cubicBezTo>
                    <a:pt x="1872555" y="679215"/>
                    <a:pt x="1871334" y="680436"/>
                    <a:pt x="1870113" y="681657"/>
                  </a:cubicBezTo>
                  <a:cubicBezTo>
                    <a:pt x="1868893" y="680436"/>
                    <a:pt x="1868893" y="680436"/>
                    <a:pt x="1867672" y="680436"/>
                  </a:cubicBezTo>
                  <a:cubicBezTo>
                    <a:pt x="1867672" y="680436"/>
                    <a:pt x="1867672" y="680436"/>
                    <a:pt x="1866451" y="679215"/>
                  </a:cubicBezTo>
                  <a:cubicBezTo>
                    <a:pt x="1866451" y="677995"/>
                    <a:pt x="1866451" y="677995"/>
                    <a:pt x="1865231" y="677995"/>
                  </a:cubicBezTo>
                  <a:cubicBezTo>
                    <a:pt x="1865231" y="677995"/>
                    <a:pt x="1864010" y="677995"/>
                    <a:pt x="1864010" y="675553"/>
                  </a:cubicBezTo>
                  <a:cubicBezTo>
                    <a:pt x="1862789" y="671891"/>
                    <a:pt x="1861569" y="674332"/>
                    <a:pt x="1860348" y="675553"/>
                  </a:cubicBezTo>
                  <a:cubicBezTo>
                    <a:pt x="1859127" y="676774"/>
                    <a:pt x="1857906" y="677995"/>
                    <a:pt x="1856686" y="675553"/>
                  </a:cubicBezTo>
                  <a:cubicBezTo>
                    <a:pt x="1855465" y="674332"/>
                    <a:pt x="1855465" y="670670"/>
                    <a:pt x="1854244" y="673112"/>
                  </a:cubicBezTo>
                  <a:cubicBezTo>
                    <a:pt x="1853024" y="674332"/>
                    <a:pt x="1853024" y="674332"/>
                    <a:pt x="1851803" y="674332"/>
                  </a:cubicBezTo>
                  <a:cubicBezTo>
                    <a:pt x="1850582" y="674332"/>
                    <a:pt x="1851803" y="670670"/>
                    <a:pt x="1849362" y="670670"/>
                  </a:cubicBezTo>
                  <a:cubicBezTo>
                    <a:pt x="1848141" y="670670"/>
                    <a:pt x="1848141" y="669450"/>
                    <a:pt x="1846920" y="670670"/>
                  </a:cubicBezTo>
                  <a:cubicBezTo>
                    <a:pt x="1845699" y="671891"/>
                    <a:pt x="1845699" y="670670"/>
                    <a:pt x="1844479" y="668229"/>
                  </a:cubicBezTo>
                  <a:cubicBezTo>
                    <a:pt x="1843258" y="664567"/>
                    <a:pt x="1843258" y="665788"/>
                    <a:pt x="1842037" y="665788"/>
                  </a:cubicBezTo>
                  <a:cubicBezTo>
                    <a:pt x="1840817" y="665788"/>
                    <a:pt x="1842037" y="665788"/>
                    <a:pt x="1839596" y="664567"/>
                  </a:cubicBezTo>
                  <a:cubicBezTo>
                    <a:pt x="1839596" y="664567"/>
                    <a:pt x="1839596" y="664567"/>
                    <a:pt x="1838375" y="664567"/>
                  </a:cubicBezTo>
                  <a:cubicBezTo>
                    <a:pt x="1838375" y="664567"/>
                    <a:pt x="1839596" y="664567"/>
                    <a:pt x="1839596" y="664567"/>
                  </a:cubicBezTo>
                  <a:cubicBezTo>
                    <a:pt x="1840817" y="664567"/>
                    <a:pt x="1843258" y="662125"/>
                    <a:pt x="1843258" y="663346"/>
                  </a:cubicBezTo>
                  <a:cubicBezTo>
                    <a:pt x="1843258" y="664567"/>
                    <a:pt x="1844479" y="662125"/>
                    <a:pt x="1845699" y="659684"/>
                  </a:cubicBezTo>
                  <a:cubicBezTo>
                    <a:pt x="1846920" y="656022"/>
                    <a:pt x="1848141" y="653581"/>
                    <a:pt x="1846920" y="654801"/>
                  </a:cubicBezTo>
                  <a:cubicBezTo>
                    <a:pt x="1843258" y="657243"/>
                    <a:pt x="1842037" y="659684"/>
                    <a:pt x="1839596" y="654801"/>
                  </a:cubicBezTo>
                  <a:cubicBezTo>
                    <a:pt x="1838375" y="651139"/>
                    <a:pt x="1835934" y="654801"/>
                    <a:pt x="1833492" y="654801"/>
                  </a:cubicBezTo>
                  <a:cubicBezTo>
                    <a:pt x="1833492" y="654801"/>
                    <a:pt x="1832272" y="657243"/>
                    <a:pt x="1831051" y="657243"/>
                  </a:cubicBezTo>
                  <a:cubicBezTo>
                    <a:pt x="1831051" y="657243"/>
                    <a:pt x="1829830" y="658463"/>
                    <a:pt x="1828610" y="658463"/>
                  </a:cubicBezTo>
                  <a:cubicBezTo>
                    <a:pt x="1827389" y="658463"/>
                    <a:pt x="1827389" y="657243"/>
                    <a:pt x="1826168" y="654801"/>
                  </a:cubicBezTo>
                  <a:cubicBezTo>
                    <a:pt x="1824948" y="653581"/>
                    <a:pt x="1824948" y="654801"/>
                    <a:pt x="1824948" y="657243"/>
                  </a:cubicBezTo>
                  <a:cubicBezTo>
                    <a:pt x="1824948" y="657243"/>
                    <a:pt x="1824948" y="657243"/>
                    <a:pt x="1824948" y="657243"/>
                  </a:cubicBezTo>
                  <a:cubicBezTo>
                    <a:pt x="1824948" y="657243"/>
                    <a:pt x="1824948" y="657243"/>
                    <a:pt x="1823727" y="657243"/>
                  </a:cubicBezTo>
                  <a:cubicBezTo>
                    <a:pt x="1822506" y="656022"/>
                    <a:pt x="1822506" y="656022"/>
                    <a:pt x="1822506" y="654801"/>
                  </a:cubicBezTo>
                  <a:cubicBezTo>
                    <a:pt x="1822506" y="654801"/>
                    <a:pt x="1821285" y="656022"/>
                    <a:pt x="1820065" y="658463"/>
                  </a:cubicBezTo>
                  <a:cubicBezTo>
                    <a:pt x="1818844" y="662125"/>
                    <a:pt x="1816403" y="664567"/>
                    <a:pt x="1816403" y="660905"/>
                  </a:cubicBezTo>
                  <a:cubicBezTo>
                    <a:pt x="1816403" y="658463"/>
                    <a:pt x="1815182" y="659684"/>
                    <a:pt x="1813961" y="658463"/>
                  </a:cubicBezTo>
                  <a:cubicBezTo>
                    <a:pt x="1811520" y="657243"/>
                    <a:pt x="1810299" y="664567"/>
                    <a:pt x="1809078" y="664567"/>
                  </a:cubicBezTo>
                  <a:cubicBezTo>
                    <a:pt x="1807858" y="664567"/>
                    <a:pt x="1807858" y="663346"/>
                    <a:pt x="1807858" y="660905"/>
                  </a:cubicBezTo>
                  <a:cubicBezTo>
                    <a:pt x="1807858" y="654801"/>
                    <a:pt x="1804196" y="660905"/>
                    <a:pt x="1802975" y="663346"/>
                  </a:cubicBezTo>
                  <a:cubicBezTo>
                    <a:pt x="1799313" y="668229"/>
                    <a:pt x="1799313" y="664567"/>
                    <a:pt x="1799313" y="660905"/>
                  </a:cubicBezTo>
                  <a:cubicBezTo>
                    <a:pt x="1798092" y="657243"/>
                    <a:pt x="1798092" y="652360"/>
                    <a:pt x="1795651" y="658463"/>
                  </a:cubicBezTo>
                  <a:cubicBezTo>
                    <a:pt x="1794430" y="662125"/>
                    <a:pt x="1793209" y="662125"/>
                    <a:pt x="1793209" y="662125"/>
                  </a:cubicBezTo>
                  <a:cubicBezTo>
                    <a:pt x="1790768" y="657243"/>
                    <a:pt x="1790768" y="665788"/>
                    <a:pt x="1790768" y="665788"/>
                  </a:cubicBezTo>
                  <a:cubicBezTo>
                    <a:pt x="1789547" y="664567"/>
                    <a:pt x="1788327" y="663346"/>
                    <a:pt x="1787106" y="663346"/>
                  </a:cubicBezTo>
                  <a:cubicBezTo>
                    <a:pt x="1787106" y="662125"/>
                    <a:pt x="1788327" y="662125"/>
                    <a:pt x="1788327" y="660905"/>
                  </a:cubicBezTo>
                  <a:cubicBezTo>
                    <a:pt x="1789547" y="658463"/>
                    <a:pt x="1790768" y="656022"/>
                    <a:pt x="1791989" y="653581"/>
                  </a:cubicBezTo>
                  <a:cubicBezTo>
                    <a:pt x="1793209" y="649918"/>
                    <a:pt x="1796871" y="651139"/>
                    <a:pt x="1798092" y="648698"/>
                  </a:cubicBezTo>
                  <a:cubicBezTo>
                    <a:pt x="1799313" y="647477"/>
                    <a:pt x="1800534" y="647477"/>
                    <a:pt x="1802975" y="647477"/>
                  </a:cubicBezTo>
                  <a:cubicBezTo>
                    <a:pt x="1805416" y="647477"/>
                    <a:pt x="1806637" y="647477"/>
                    <a:pt x="1807858" y="646256"/>
                  </a:cubicBezTo>
                  <a:cubicBezTo>
                    <a:pt x="1811520" y="641374"/>
                    <a:pt x="1815182" y="643815"/>
                    <a:pt x="1816403" y="645036"/>
                  </a:cubicBezTo>
                  <a:cubicBezTo>
                    <a:pt x="1817623" y="646256"/>
                    <a:pt x="1820065" y="643815"/>
                    <a:pt x="1820065" y="645036"/>
                  </a:cubicBezTo>
                  <a:cubicBezTo>
                    <a:pt x="1820065" y="646256"/>
                    <a:pt x="1821285" y="645036"/>
                    <a:pt x="1822506" y="642594"/>
                  </a:cubicBezTo>
                  <a:cubicBezTo>
                    <a:pt x="1823727" y="640153"/>
                    <a:pt x="1824948" y="637711"/>
                    <a:pt x="1823727" y="637711"/>
                  </a:cubicBezTo>
                  <a:cubicBezTo>
                    <a:pt x="1820065" y="638932"/>
                    <a:pt x="1820065" y="640153"/>
                    <a:pt x="1817623" y="634049"/>
                  </a:cubicBezTo>
                  <a:cubicBezTo>
                    <a:pt x="1816403" y="630387"/>
                    <a:pt x="1813961" y="632829"/>
                    <a:pt x="1811520" y="631608"/>
                  </a:cubicBezTo>
                  <a:cubicBezTo>
                    <a:pt x="1811520" y="631608"/>
                    <a:pt x="1810299" y="634049"/>
                    <a:pt x="1809078" y="632829"/>
                  </a:cubicBezTo>
                  <a:cubicBezTo>
                    <a:pt x="1809078" y="632829"/>
                    <a:pt x="1807858" y="634049"/>
                    <a:pt x="1806637" y="632829"/>
                  </a:cubicBezTo>
                  <a:cubicBezTo>
                    <a:pt x="1804196" y="630387"/>
                    <a:pt x="1805416" y="631608"/>
                    <a:pt x="1804196" y="630387"/>
                  </a:cubicBezTo>
                  <a:cubicBezTo>
                    <a:pt x="1802975" y="627946"/>
                    <a:pt x="1804196" y="625504"/>
                    <a:pt x="1800534" y="630387"/>
                  </a:cubicBezTo>
                  <a:cubicBezTo>
                    <a:pt x="1799313" y="632829"/>
                    <a:pt x="1796871" y="635270"/>
                    <a:pt x="1796871" y="630387"/>
                  </a:cubicBezTo>
                  <a:cubicBezTo>
                    <a:pt x="1796871" y="627946"/>
                    <a:pt x="1795651" y="627946"/>
                    <a:pt x="1794430" y="626725"/>
                  </a:cubicBezTo>
                  <a:cubicBezTo>
                    <a:pt x="1794430" y="626725"/>
                    <a:pt x="1794430" y="626725"/>
                    <a:pt x="1794430" y="626725"/>
                  </a:cubicBezTo>
                  <a:cubicBezTo>
                    <a:pt x="1794430" y="626725"/>
                    <a:pt x="1795651" y="625504"/>
                    <a:pt x="1795651" y="625504"/>
                  </a:cubicBezTo>
                  <a:cubicBezTo>
                    <a:pt x="1798092" y="624284"/>
                    <a:pt x="1800534" y="625504"/>
                    <a:pt x="1802975" y="624284"/>
                  </a:cubicBezTo>
                  <a:cubicBezTo>
                    <a:pt x="1805416" y="623063"/>
                    <a:pt x="1810299" y="629167"/>
                    <a:pt x="1812741" y="627946"/>
                  </a:cubicBezTo>
                  <a:cubicBezTo>
                    <a:pt x="1817623" y="625504"/>
                    <a:pt x="1820065" y="630387"/>
                    <a:pt x="1821285" y="631608"/>
                  </a:cubicBezTo>
                  <a:cubicBezTo>
                    <a:pt x="1822506" y="632829"/>
                    <a:pt x="1824948" y="632829"/>
                    <a:pt x="1824948" y="634049"/>
                  </a:cubicBezTo>
                  <a:cubicBezTo>
                    <a:pt x="1824948" y="635270"/>
                    <a:pt x="1826168" y="635270"/>
                    <a:pt x="1828610" y="634049"/>
                  </a:cubicBezTo>
                  <a:cubicBezTo>
                    <a:pt x="1831051" y="632829"/>
                    <a:pt x="1832272" y="631608"/>
                    <a:pt x="1831051" y="630387"/>
                  </a:cubicBezTo>
                  <a:cubicBezTo>
                    <a:pt x="1827389" y="627946"/>
                    <a:pt x="1826168" y="630387"/>
                    <a:pt x="1826168" y="623063"/>
                  </a:cubicBezTo>
                  <a:cubicBezTo>
                    <a:pt x="1826168" y="619401"/>
                    <a:pt x="1822506" y="619401"/>
                    <a:pt x="1821285" y="616960"/>
                  </a:cubicBezTo>
                  <a:cubicBezTo>
                    <a:pt x="1821285" y="616960"/>
                    <a:pt x="1818844" y="618180"/>
                    <a:pt x="1818844" y="616960"/>
                  </a:cubicBezTo>
                  <a:cubicBezTo>
                    <a:pt x="1818844" y="616960"/>
                    <a:pt x="1816403" y="616960"/>
                    <a:pt x="1816403" y="615739"/>
                  </a:cubicBezTo>
                  <a:cubicBezTo>
                    <a:pt x="1815182" y="612077"/>
                    <a:pt x="1815182" y="614518"/>
                    <a:pt x="1813961" y="612077"/>
                  </a:cubicBezTo>
                  <a:cubicBezTo>
                    <a:pt x="1813961" y="612077"/>
                    <a:pt x="1813961" y="610856"/>
                    <a:pt x="1813961" y="610856"/>
                  </a:cubicBezTo>
                  <a:cubicBezTo>
                    <a:pt x="1813961" y="610856"/>
                    <a:pt x="1813961" y="610856"/>
                    <a:pt x="1813961" y="610856"/>
                  </a:cubicBezTo>
                  <a:cubicBezTo>
                    <a:pt x="1813961" y="610856"/>
                    <a:pt x="1813961" y="610856"/>
                    <a:pt x="1813961" y="610856"/>
                  </a:cubicBezTo>
                  <a:cubicBezTo>
                    <a:pt x="1813961" y="610856"/>
                    <a:pt x="1813961" y="609635"/>
                    <a:pt x="1813961" y="609635"/>
                  </a:cubicBezTo>
                  <a:cubicBezTo>
                    <a:pt x="1812741" y="607194"/>
                    <a:pt x="1811520" y="607194"/>
                    <a:pt x="1809078" y="604753"/>
                  </a:cubicBezTo>
                  <a:cubicBezTo>
                    <a:pt x="1809078" y="604753"/>
                    <a:pt x="1807858" y="605973"/>
                    <a:pt x="1806637" y="604753"/>
                  </a:cubicBezTo>
                  <a:cubicBezTo>
                    <a:pt x="1806637" y="604753"/>
                    <a:pt x="1805416" y="604753"/>
                    <a:pt x="1804196" y="604753"/>
                  </a:cubicBezTo>
                  <a:cubicBezTo>
                    <a:pt x="1804196" y="604753"/>
                    <a:pt x="1804196" y="604753"/>
                    <a:pt x="1804196" y="604753"/>
                  </a:cubicBezTo>
                  <a:cubicBezTo>
                    <a:pt x="1804196" y="604753"/>
                    <a:pt x="1804196" y="604753"/>
                    <a:pt x="1804196" y="604753"/>
                  </a:cubicBezTo>
                  <a:cubicBezTo>
                    <a:pt x="1804196" y="603532"/>
                    <a:pt x="1804196" y="603532"/>
                    <a:pt x="1802975" y="602311"/>
                  </a:cubicBezTo>
                  <a:cubicBezTo>
                    <a:pt x="1802975" y="602311"/>
                    <a:pt x="1804196" y="601090"/>
                    <a:pt x="1804196" y="601090"/>
                  </a:cubicBezTo>
                  <a:cubicBezTo>
                    <a:pt x="1806637" y="599870"/>
                    <a:pt x="1807858" y="597428"/>
                    <a:pt x="1809078" y="596208"/>
                  </a:cubicBezTo>
                  <a:cubicBezTo>
                    <a:pt x="1811520" y="593766"/>
                    <a:pt x="1813961" y="594987"/>
                    <a:pt x="1816403" y="593766"/>
                  </a:cubicBezTo>
                  <a:cubicBezTo>
                    <a:pt x="1817623" y="592546"/>
                    <a:pt x="1820065" y="593766"/>
                    <a:pt x="1821285" y="593766"/>
                  </a:cubicBezTo>
                  <a:cubicBezTo>
                    <a:pt x="1823727" y="594987"/>
                    <a:pt x="1824948" y="594987"/>
                    <a:pt x="1826168" y="593766"/>
                  </a:cubicBezTo>
                  <a:cubicBezTo>
                    <a:pt x="1831051" y="590104"/>
                    <a:pt x="1833492" y="593766"/>
                    <a:pt x="1834713" y="594987"/>
                  </a:cubicBezTo>
                  <a:cubicBezTo>
                    <a:pt x="1835934" y="596208"/>
                    <a:pt x="1838375" y="594987"/>
                    <a:pt x="1838375" y="596208"/>
                  </a:cubicBezTo>
                  <a:cubicBezTo>
                    <a:pt x="1838375" y="597428"/>
                    <a:pt x="1839596" y="596208"/>
                    <a:pt x="1842037" y="594987"/>
                  </a:cubicBezTo>
                  <a:cubicBezTo>
                    <a:pt x="1844479" y="592546"/>
                    <a:pt x="1844479" y="591325"/>
                    <a:pt x="1843258" y="591325"/>
                  </a:cubicBezTo>
                  <a:cubicBezTo>
                    <a:pt x="1839596" y="591325"/>
                    <a:pt x="1838375" y="592546"/>
                    <a:pt x="1837155" y="586442"/>
                  </a:cubicBezTo>
                  <a:cubicBezTo>
                    <a:pt x="1835934" y="582780"/>
                    <a:pt x="1833492" y="584001"/>
                    <a:pt x="1831051" y="582780"/>
                  </a:cubicBezTo>
                  <a:cubicBezTo>
                    <a:pt x="1831051" y="582780"/>
                    <a:pt x="1828610" y="584001"/>
                    <a:pt x="1828610" y="584001"/>
                  </a:cubicBezTo>
                  <a:cubicBezTo>
                    <a:pt x="1828610" y="584001"/>
                    <a:pt x="1826168" y="585221"/>
                    <a:pt x="1826168" y="584001"/>
                  </a:cubicBezTo>
                  <a:cubicBezTo>
                    <a:pt x="1824948" y="580339"/>
                    <a:pt x="1824948" y="582780"/>
                    <a:pt x="1823727" y="581559"/>
                  </a:cubicBezTo>
                  <a:cubicBezTo>
                    <a:pt x="1822506" y="580339"/>
                    <a:pt x="1823727" y="579118"/>
                    <a:pt x="1822506" y="579118"/>
                  </a:cubicBezTo>
                  <a:cubicBezTo>
                    <a:pt x="1822506" y="579118"/>
                    <a:pt x="1821285" y="579118"/>
                    <a:pt x="1820065" y="580339"/>
                  </a:cubicBezTo>
                  <a:cubicBezTo>
                    <a:pt x="1817623" y="581559"/>
                    <a:pt x="1816403" y="584001"/>
                    <a:pt x="1816403" y="580339"/>
                  </a:cubicBezTo>
                  <a:cubicBezTo>
                    <a:pt x="1816403" y="577897"/>
                    <a:pt x="1815182" y="577897"/>
                    <a:pt x="1813961" y="576676"/>
                  </a:cubicBezTo>
                  <a:cubicBezTo>
                    <a:pt x="1811520" y="574235"/>
                    <a:pt x="1810299" y="579118"/>
                    <a:pt x="1809078" y="579118"/>
                  </a:cubicBezTo>
                  <a:cubicBezTo>
                    <a:pt x="1809078" y="579118"/>
                    <a:pt x="1807858" y="577897"/>
                    <a:pt x="1807858" y="577897"/>
                  </a:cubicBezTo>
                  <a:cubicBezTo>
                    <a:pt x="1809078" y="576676"/>
                    <a:pt x="1810299" y="575456"/>
                    <a:pt x="1810299" y="574235"/>
                  </a:cubicBezTo>
                  <a:cubicBezTo>
                    <a:pt x="1812741" y="571794"/>
                    <a:pt x="1815182" y="573014"/>
                    <a:pt x="1817623" y="571794"/>
                  </a:cubicBezTo>
                  <a:cubicBezTo>
                    <a:pt x="1820065" y="569352"/>
                    <a:pt x="1826168" y="575456"/>
                    <a:pt x="1828610" y="573014"/>
                  </a:cubicBezTo>
                  <a:cubicBezTo>
                    <a:pt x="1833492" y="569352"/>
                    <a:pt x="1837155" y="574235"/>
                    <a:pt x="1838375" y="575456"/>
                  </a:cubicBezTo>
                  <a:cubicBezTo>
                    <a:pt x="1839596" y="576676"/>
                    <a:pt x="1842037" y="575456"/>
                    <a:pt x="1842037" y="577897"/>
                  </a:cubicBezTo>
                  <a:cubicBezTo>
                    <a:pt x="1842037" y="579118"/>
                    <a:pt x="1843258" y="577897"/>
                    <a:pt x="1845699" y="576676"/>
                  </a:cubicBezTo>
                  <a:cubicBezTo>
                    <a:pt x="1848141" y="574235"/>
                    <a:pt x="1849362" y="573014"/>
                    <a:pt x="1848141" y="573014"/>
                  </a:cubicBezTo>
                  <a:cubicBezTo>
                    <a:pt x="1843258" y="571794"/>
                    <a:pt x="1843258" y="574235"/>
                    <a:pt x="1842037" y="566911"/>
                  </a:cubicBezTo>
                  <a:cubicBezTo>
                    <a:pt x="1842037" y="563249"/>
                    <a:pt x="1838375" y="564469"/>
                    <a:pt x="1835934" y="562028"/>
                  </a:cubicBezTo>
                  <a:cubicBezTo>
                    <a:pt x="1835934" y="562028"/>
                    <a:pt x="1833492" y="563249"/>
                    <a:pt x="1833492" y="563249"/>
                  </a:cubicBezTo>
                  <a:cubicBezTo>
                    <a:pt x="1833492" y="563249"/>
                    <a:pt x="1831051" y="564469"/>
                    <a:pt x="1829830" y="562028"/>
                  </a:cubicBezTo>
                  <a:cubicBezTo>
                    <a:pt x="1828610" y="558366"/>
                    <a:pt x="1828610" y="560807"/>
                    <a:pt x="1827389" y="559587"/>
                  </a:cubicBezTo>
                  <a:cubicBezTo>
                    <a:pt x="1826168" y="557145"/>
                    <a:pt x="1828610" y="554704"/>
                    <a:pt x="1823727" y="558366"/>
                  </a:cubicBezTo>
                  <a:cubicBezTo>
                    <a:pt x="1821285" y="559587"/>
                    <a:pt x="1818844" y="560807"/>
                    <a:pt x="1820065" y="557145"/>
                  </a:cubicBezTo>
                  <a:cubicBezTo>
                    <a:pt x="1820065" y="554704"/>
                    <a:pt x="1818844" y="554704"/>
                    <a:pt x="1817623" y="553483"/>
                  </a:cubicBezTo>
                  <a:cubicBezTo>
                    <a:pt x="1815182" y="549821"/>
                    <a:pt x="1813961" y="555925"/>
                    <a:pt x="1812741" y="555925"/>
                  </a:cubicBezTo>
                  <a:cubicBezTo>
                    <a:pt x="1811520" y="555925"/>
                    <a:pt x="1811520" y="553483"/>
                    <a:pt x="1811520" y="551042"/>
                  </a:cubicBezTo>
                  <a:cubicBezTo>
                    <a:pt x="1812741" y="544938"/>
                    <a:pt x="1807858" y="548600"/>
                    <a:pt x="1806637" y="549821"/>
                  </a:cubicBezTo>
                  <a:cubicBezTo>
                    <a:pt x="1802975" y="552262"/>
                    <a:pt x="1802975" y="548600"/>
                    <a:pt x="1802975" y="544938"/>
                  </a:cubicBezTo>
                  <a:cubicBezTo>
                    <a:pt x="1802975" y="541276"/>
                    <a:pt x="1802975" y="535173"/>
                    <a:pt x="1799313" y="540055"/>
                  </a:cubicBezTo>
                  <a:cubicBezTo>
                    <a:pt x="1796871" y="542497"/>
                    <a:pt x="1796871" y="542497"/>
                    <a:pt x="1795651" y="541276"/>
                  </a:cubicBezTo>
                  <a:cubicBezTo>
                    <a:pt x="1795651" y="540055"/>
                    <a:pt x="1795651" y="540055"/>
                    <a:pt x="1794430" y="538835"/>
                  </a:cubicBezTo>
                  <a:cubicBezTo>
                    <a:pt x="1795651" y="537614"/>
                    <a:pt x="1796871" y="537614"/>
                    <a:pt x="1798092" y="536393"/>
                  </a:cubicBezTo>
                  <a:cubicBezTo>
                    <a:pt x="1799313" y="536393"/>
                    <a:pt x="1800534" y="533952"/>
                    <a:pt x="1800534" y="533952"/>
                  </a:cubicBezTo>
                  <a:cubicBezTo>
                    <a:pt x="1800534" y="533952"/>
                    <a:pt x="1801754" y="532731"/>
                    <a:pt x="1802975" y="531511"/>
                  </a:cubicBezTo>
                  <a:cubicBezTo>
                    <a:pt x="1804196" y="529069"/>
                    <a:pt x="1804196" y="527848"/>
                    <a:pt x="1804196" y="529069"/>
                  </a:cubicBezTo>
                  <a:cubicBezTo>
                    <a:pt x="1801754" y="531511"/>
                    <a:pt x="1800534" y="532731"/>
                    <a:pt x="1800534" y="531511"/>
                  </a:cubicBezTo>
                  <a:cubicBezTo>
                    <a:pt x="1800534" y="530290"/>
                    <a:pt x="1798092" y="532731"/>
                    <a:pt x="1796871" y="533952"/>
                  </a:cubicBezTo>
                  <a:cubicBezTo>
                    <a:pt x="1796871" y="533952"/>
                    <a:pt x="1795651" y="535173"/>
                    <a:pt x="1795651" y="536393"/>
                  </a:cubicBezTo>
                  <a:cubicBezTo>
                    <a:pt x="1795651" y="536393"/>
                    <a:pt x="1794430" y="537614"/>
                    <a:pt x="1793209" y="537614"/>
                  </a:cubicBezTo>
                  <a:cubicBezTo>
                    <a:pt x="1791989" y="537614"/>
                    <a:pt x="1791989" y="537614"/>
                    <a:pt x="1791989" y="537614"/>
                  </a:cubicBezTo>
                  <a:cubicBezTo>
                    <a:pt x="1790768" y="537614"/>
                    <a:pt x="1791989" y="536393"/>
                    <a:pt x="1790768" y="537614"/>
                  </a:cubicBezTo>
                  <a:cubicBezTo>
                    <a:pt x="1789547" y="537614"/>
                    <a:pt x="1788327" y="537614"/>
                    <a:pt x="1787106" y="538835"/>
                  </a:cubicBezTo>
                  <a:cubicBezTo>
                    <a:pt x="1787106" y="538835"/>
                    <a:pt x="1785885" y="538835"/>
                    <a:pt x="1785885" y="540055"/>
                  </a:cubicBezTo>
                  <a:cubicBezTo>
                    <a:pt x="1785885" y="540055"/>
                    <a:pt x="1785885" y="540055"/>
                    <a:pt x="1785885" y="540055"/>
                  </a:cubicBezTo>
                  <a:cubicBezTo>
                    <a:pt x="1784664" y="540055"/>
                    <a:pt x="1783444" y="541276"/>
                    <a:pt x="1783444" y="542497"/>
                  </a:cubicBezTo>
                  <a:cubicBezTo>
                    <a:pt x="1782223" y="542497"/>
                    <a:pt x="1782223" y="542497"/>
                    <a:pt x="1782223" y="542497"/>
                  </a:cubicBezTo>
                  <a:cubicBezTo>
                    <a:pt x="1782223" y="542497"/>
                    <a:pt x="1782223" y="542497"/>
                    <a:pt x="1782223" y="542497"/>
                  </a:cubicBezTo>
                  <a:cubicBezTo>
                    <a:pt x="1784664" y="540055"/>
                    <a:pt x="1785885" y="537614"/>
                    <a:pt x="1787106" y="535173"/>
                  </a:cubicBezTo>
                  <a:cubicBezTo>
                    <a:pt x="1788327" y="532731"/>
                    <a:pt x="1791989" y="532731"/>
                    <a:pt x="1793209" y="530290"/>
                  </a:cubicBezTo>
                  <a:cubicBezTo>
                    <a:pt x="1794430" y="527848"/>
                    <a:pt x="1800534" y="529069"/>
                    <a:pt x="1802975" y="526628"/>
                  </a:cubicBezTo>
                  <a:cubicBezTo>
                    <a:pt x="1806637" y="521745"/>
                    <a:pt x="1810299" y="524186"/>
                    <a:pt x="1811520" y="524186"/>
                  </a:cubicBezTo>
                  <a:cubicBezTo>
                    <a:pt x="1812741" y="524186"/>
                    <a:pt x="1815182" y="522966"/>
                    <a:pt x="1815182" y="524186"/>
                  </a:cubicBezTo>
                  <a:cubicBezTo>
                    <a:pt x="1815182" y="525407"/>
                    <a:pt x="1816403" y="524186"/>
                    <a:pt x="1817623" y="521745"/>
                  </a:cubicBezTo>
                  <a:cubicBezTo>
                    <a:pt x="1818844" y="519303"/>
                    <a:pt x="1820065" y="516862"/>
                    <a:pt x="1818844" y="518083"/>
                  </a:cubicBezTo>
                  <a:cubicBezTo>
                    <a:pt x="1815182" y="519303"/>
                    <a:pt x="1815182" y="520524"/>
                    <a:pt x="1812741" y="515641"/>
                  </a:cubicBezTo>
                  <a:cubicBezTo>
                    <a:pt x="1811520" y="511979"/>
                    <a:pt x="1809078" y="514421"/>
                    <a:pt x="1806637" y="513200"/>
                  </a:cubicBezTo>
                  <a:cubicBezTo>
                    <a:pt x="1806637" y="513200"/>
                    <a:pt x="1805416" y="515641"/>
                    <a:pt x="1804196" y="514421"/>
                  </a:cubicBezTo>
                  <a:cubicBezTo>
                    <a:pt x="1804196" y="514421"/>
                    <a:pt x="1801754" y="515641"/>
                    <a:pt x="1801754" y="515641"/>
                  </a:cubicBezTo>
                  <a:cubicBezTo>
                    <a:pt x="1799313" y="513200"/>
                    <a:pt x="1800534" y="515641"/>
                    <a:pt x="1799313" y="514421"/>
                  </a:cubicBezTo>
                  <a:cubicBezTo>
                    <a:pt x="1798092" y="513200"/>
                    <a:pt x="1799313" y="510759"/>
                    <a:pt x="1795651" y="515641"/>
                  </a:cubicBezTo>
                  <a:cubicBezTo>
                    <a:pt x="1794430" y="518083"/>
                    <a:pt x="1791989" y="520524"/>
                    <a:pt x="1791989" y="516862"/>
                  </a:cubicBezTo>
                  <a:cubicBezTo>
                    <a:pt x="1791989" y="514421"/>
                    <a:pt x="1790768" y="515641"/>
                    <a:pt x="1789547" y="514421"/>
                  </a:cubicBezTo>
                  <a:cubicBezTo>
                    <a:pt x="1789547" y="514421"/>
                    <a:pt x="1789547" y="514421"/>
                    <a:pt x="1788327" y="514421"/>
                  </a:cubicBezTo>
                  <a:cubicBezTo>
                    <a:pt x="1789547" y="511979"/>
                    <a:pt x="1791989" y="510759"/>
                    <a:pt x="1793209" y="508317"/>
                  </a:cubicBezTo>
                  <a:cubicBezTo>
                    <a:pt x="1794430" y="505876"/>
                    <a:pt x="1798092" y="507096"/>
                    <a:pt x="1799313" y="504655"/>
                  </a:cubicBezTo>
                  <a:cubicBezTo>
                    <a:pt x="1800534" y="503434"/>
                    <a:pt x="1801754" y="503434"/>
                    <a:pt x="1804196" y="503434"/>
                  </a:cubicBezTo>
                  <a:cubicBezTo>
                    <a:pt x="1806637" y="503434"/>
                    <a:pt x="1807858" y="503434"/>
                    <a:pt x="1809078" y="502214"/>
                  </a:cubicBezTo>
                  <a:cubicBezTo>
                    <a:pt x="1812741" y="498552"/>
                    <a:pt x="1816403" y="499772"/>
                    <a:pt x="1817623" y="500993"/>
                  </a:cubicBezTo>
                  <a:cubicBezTo>
                    <a:pt x="1818844" y="502214"/>
                    <a:pt x="1821285" y="499772"/>
                    <a:pt x="1821285" y="500993"/>
                  </a:cubicBezTo>
                  <a:cubicBezTo>
                    <a:pt x="1821285" y="502214"/>
                    <a:pt x="1822506" y="500993"/>
                    <a:pt x="1823727" y="498552"/>
                  </a:cubicBezTo>
                  <a:cubicBezTo>
                    <a:pt x="1824948" y="496110"/>
                    <a:pt x="1826168" y="493669"/>
                    <a:pt x="1824948" y="494889"/>
                  </a:cubicBezTo>
                  <a:cubicBezTo>
                    <a:pt x="1821285" y="496110"/>
                    <a:pt x="1820065" y="497331"/>
                    <a:pt x="1818844" y="492448"/>
                  </a:cubicBezTo>
                  <a:cubicBezTo>
                    <a:pt x="1817623" y="488786"/>
                    <a:pt x="1815182" y="491227"/>
                    <a:pt x="1812741" y="490007"/>
                  </a:cubicBezTo>
                  <a:cubicBezTo>
                    <a:pt x="1812741" y="490007"/>
                    <a:pt x="1811520" y="491227"/>
                    <a:pt x="1810299" y="491227"/>
                  </a:cubicBezTo>
                  <a:cubicBezTo>
                    <a:pt x="1810299" y="491227"/>
                    <a:pt x="1807858" y="492448"/>
                    <a:pt x="1807858" y="491227"/>
                  </a:cubicBezTo>
                  <a:cubicBezTo>
                    <a:pt x="1806637" y="488786"/>
                    <a:pt x="1806637" y="490007"/>
                    <a:pt x="1805416" y="490007"/>
                  </a:cubicBezTo>
                  <a:cubicBezTo>
                    <a:pt x="1804196" y="488786"/>
                    <a:pt x="1805416" y="487565"/>
                    <a:pt x="1804196" y="487565"/>
                  </a:cubicBezTo>
                  <a:cubicBezTo>
                    <a:pt x="1804196" y="487565"/>
                    <a:pt x="1802975" y="487565"/>
                    <a:pt x="1801754" y="490007"/>
                  </a:cubicBezTo>
                  <a:cubicBezTo>
                    <a:pt x="1799313" y="492448"/>
                    <a:pt x="1798092" y="493669"/>
                    <a:pt x="1798092" y="490007"/>
                  </a:cubicBezTo>
                  <a:cubicBezTo>
                    <a:pt x="1798092" y="487565"/>
                    <a:pt x="1796871" y="488786"/>
                    <a:pt x="1795651" y="487565"/>
                  </a:cubicBezTo>
                  <a:cubicBezTo>
                    <a:pt x="1793209" y="485124"/>
                    <a:pt x="1791989" y="491227"/>
                    <a:pt x="1790768" y="491227"/>
                  </a:cubicBezTo>
                  <a:cubicBezTo>
                    <a:pt x="1789547" y="491227"/>
                    <a:pt x="1789547" y="490007"/>
                    <a:pt x="1789547" y="487565"/>
                  </a:cubicBezTo>
                  <a:cubicBezTo>
                    <a:pt x="1790768" y="481462"/>
                    <a:pt x="1787106" y="486345"/>
                    <a:pt x="1784664" y="487565"/>
                  </a:cubicBezTo>
                  <a:cubicBezTo>
                    <a:pt x="1781002" y="490007"/>
                    <a:pt x="1782223" y="487565"/>
                    <a:pt x="1781002" y="483903"/>
                  </a:cubicBezTo>
                  <a:cubicBezTo>
                    <a:pt x="1781002" y="480241"/>
                    <a:pt x="1781002" y="475358"/>
                    <a:pt x="1777340" y="480241"/>
                  </a:cubicBezTo>
                  <a:cubicBezTo>
                    <a:pt x="1776120" y="482682"/>
                    <a:pt x="1774899" y="482682"/>
                    <a:pt x="1774899" y="481462"/>
                  </a:cubicBezTo>
                  <a:cubicBezTo>
                    <a:pt x="1774899" y="480241"/>
                    <a:pt x="1774899" y="480241"/>
                    <a:pt x="1773678" y="480241"/>
                  </a:cubicBezTo>
                  <a:cubicBezTo>
                    <a:pt x="1774899" y="479020"/>
                    <a:pt x="1776120" y="477800"/>
                    <a:pt x="1777340" y="476579"/>
                  </a:cubicBezTo>
                  <a:cubicBezTo>
                    <a:pt x="1777340" y="475358"/>
                    <a:pt x="1779782" y="474138"/>
                    <a:pt x="1781002" y="474138"/>
                  </a:cubicBezTo>
                  <a:cubicBezTo>
                    <a:pt x="1782223" y="472917"/>
                    <a:pt x="1783444" y="472917"/>
                    <a:pt x="1784664" y="471696"/>
                  </a:cubicBezTo>
                  <a:cubicBezTo>
                    <a:pt x="1787106" y="466813"/>
                    <a:pt x="1789547" y="465593"/>
                    <a:pt x="1790768" y="465593"/>
                  </a:cubicBezTo>
                  <a:cubicBezTo>
                    <a:pt x="1791989" y="465593"/>
                    <a:pt x="1793209" y="463151"/>
                    <a:pt x="1793209" y="463151"/>
                  </a:cubicBezTo>
                  <a:cubicBezTo>
                    <a:pt x="1793209" y="463151"/>
                    <a:pt x="1794430" y="461931"/>
                    <a:pt x="1794430" y="459489"/>
                  </a:cubicBezTo>
                  <a:cubicBezTo>
                    <a:pt x="1795651" y="457048"/>
                    <a:pt x="1795651" y="454606"/>
                    <a:pt x="1794430" y="455827"/>
                  </a:cubicBezTo>
                  <a:cubicBezTo>
                    <a:pt x="1791989" y="459489"/>
                    <a:pt x="1791989" y="460710"/>
                    <a:pt x="1789547" y="458268"/>
                  </a:cubicBezTo>
                  <a:cubicBezTo>
                    <a:pt x="1788327" y="457048"/>
                    <a:pt x="1787106" y="459489"/>
                    <a:pt x="1784664" y="459489"/>
                  </a:cubicBezTo>
                  <a:cubicBezTo>
                    <a:pt x="1784664" y="459489"/>
                    <a:pt x="1783444" y="461931"/>
                    <a:pt x="1783444" y="461931"/>
                  </a:cubicBezTo>
                  <a:cubicBezTo>
                    <a:pt x="1783444" y="461931"/>
                    <a:pt x="1782223" y="464372"/>
                    <a:pt x="1781002" y="463151"/>
                  </a:cubicBezTo>
                  <a:cubicBezTo>
                    <a:pt x="1779782" y="461931"/>
                    <a:pt x="1779782" y="463151"/>
                    <a:pt x="1778561" y="463151"/>
                  </a:cubicBezTo>
                  <a:cubicBezTo>
                    <a:pt x="1777340" y="461931"/>
                    <a:pt x="1778561" y="460710"/>
                    <a:pt x="1776120" y="464372"/>
                  </a:cubicBezTo>
                  <a:cubicBezTo>
                    <a:pt x="1774899" y="466813"/>
                    <a:pt x="1773678" y="469255"/>
                    <a:pt x="1773678" y="465593"/>
                  </a:cubicBezTo>
                  <a:cubicBezTo>
                    <a:pt x="1773678" y="464372"/>
                    <a:pt x="1772457" y="464372"/>
                    <a:pt x="1772457" y="464372"/>
                  </a:cubicBezTo>
                  <a:cubicBezTo>
                    <a:pt x="1771237" y="463151"/>
                    <a:pt x="1770016" y="468034"/>
                    <a:pt x="1770016" y="468034"/>
                  </a:cubicBezTo>
                  <a:cubicBezTo>
                    <a:pt x="1768795" y="468034"/>
                    <a:pt x="1768795" y="466813"/>
                    <a:pt x="1768795" y="465593"/>
                  </a:cubicBezTo>
                  <a:cubicBezTo>
                    <a:pt x="1768795" y="465593"/>
                    <a:pt x="1768795" y="465593"/>
                    <a:pt x="1768795" y="465593"/>
                  </a:cubicBezTo>
                  <a:cubicBezTo>
                    <a:pt x="1768795" y="465593"/>
                    <a:pt x="1770016" y="464372"/>
                    <a:pt x="1770016" y="463151"/>
                  </a:cubicBezTo>
                  <a:cubicBezTo>
                    <a:pt x="1771237" y="461931"/>
                    <a:pt x="1772457" y="459489"/>
                    <a:pt x="1772457" y="458268"/>
                  </a:cubicBezTo>
                  <a:cubicBezTo>
                    <a:pt x="1773678" y="455827"/>
                    <a:pt x="1776120" y="455827"/>
                    <a:pt x="1777340" y="454606"/>
                  </a:cubicBezTo>
                  <a:cubicBezTo>
                    <a:pt x="1778561" y="452165"/>
                    <a:pt x="1782223" y="454606"/>
                    <a:pt x="1783444" y="452165"/>
                  </a:cubicBezTo>
                  <a:cubicBezTo>
                    <a:pt x="1785885" y="448503"/>
                    <a:pt x="1788327" y="449724"/>
                    <a:pt x="1789547" y="449724"/>
                  </a:cubicBezTo>
                  <a:cubicBezTo>
                    <a:pt x="1790768" y="449724"/>
                    <a:pt x="1791989" y="448503"/>
                    <a:pt x="1791989" y="449724"/>
                  </a:cubicBezTo>
                  <a:cubicBezTo>
                    <a:pt x="1791989" y="450944"/>
                    <a:pt x="1793209" y="449724"/>
                    <a:pt x="1794430" y="447282"/>
                  </a:cubicBezTo>
                  <a:cubicBezTo>
                    <a:pt x="1795651" y="444841"/>
                    <a:pt x="1795651" y="443620"/>
                    <a:pt x="1795651" y="443620"/>
                  </a:cubicBezTo>
                  <a:cubicBezTo>
                    <a:pt x="1793209" y="444841"/>
                    <a:pt x="1793209" y="446061"/>
                    <a:pt x="1791989" y="442399"/>
                  </a:cubicBezTo>
                  <a:cubicBezTo>
                    <a:pt x="1790768" y="439958"/>
                    <a:pt x="1789547" y="442399"/>
                    <a:pt x="1788327" y="441179"/>
                  </a:cubicBezTo>
                  <a:cubicBezTo>
                    <a:pt x="1788327" y="441179"/>
                    <a:pt x="1787106" y="442399"/>
                    <a:pt x="1787106" y="442399"/>
                  </a:cubicBezTo>
                  <a:cubicBezTo>
                    <a:pt x="1787106" y="442399"/>
                    <a:pt x="1785885" y="443620"/>
                    <a:pt x="1784664" y="442399"/>
                  </a:cubicBezTo>
                  <a:cubicBezTo>
                    <a:pt x="1783444" y="441179"/>
                    <a:pt x="1783444" y="442399"/>
                    <a:pt x="1783444" y="441179"/>
                  </a:cubicBezTo>
                  <a:cubicBezTo>
                    <a:pt x="1782223" y="439958"/>
                    <a:pt x="1783444" y="438737"/>
                    <a:pt x="1781002" y="441179"/>
                  </a:cubicBezTo>
                  <a:cubicBezTo>
                    <a:pt x="1779782" y="442399"/>
                    <a:pt x="1778561" y="444841"/>
                    <a:pt x="1778561" y="442399"/>
                  </a:cubicBezTo>
                  <a:cubicBezTo>
                    <a:pt x="1778561" y="441179"/>
                    <a:pt x="1777340" y="441179"/>
                    <a:pt x="1777340" y="441179"/>
                  </a:cubicBezTo>
                  <a:cubicBezTo>
                    <a:pt x="1776120" y="439958"/>
                    <a:pt x="1774899" y="443620"/>
                    <a:pt x="1774899" y="443620"/>
                  </a:cubicBezTo>
                  <a:cubicBezTo>
                    <a:pt x="1773678" y="443620"/>
                    <a:pt x="1773678" y="442399"/>
                    <a:pt x="1773678" y="441179"/>
                  </a:cubicBezTo>
                  <a:cubicBezTo>
                    <a:pt x="1773678" y="437517"/>
                    <a:pt x="1771237" y="441179"/>
                    <a:pt x="1770016" y="442399"/>
                  </a:cubicBezTo>
                  <a:cubicBezTo>
                    <a:pt x="1767575" y="444841"/>
                    <a:pt x="1767575" y="442399"/>
                    <a:pt x="1767575" y="439958"/>
                  </a:cubicBezTo>
                  <a:cubicBezTo>
                    <a:pt x="1767575" y="437517"/>
                    <a:pt x="1767575" y="433854"/>
                    <a:pt x="1765133" y="437517"/>
                  </a:cubicBezTo>
                  <a:cubicBezTo>
                    <a:pt x="1763913" y="438737"/>
                    <a:pt x="1763913" y="439958"/>
                    <a:pt x="1763913" y="438737"/>
                  </a:cubicBezTo>
                  <a:cubicBezTo>
                    <a:pt x="1763913" y="437517"/>
                    <a:pt x="1763913" y="437517"/>
                    <a:pt x="1762692" y="437517"/>
                  </a:cubicBezTo>
                  <a:cubicBezTo>
                    <a:pt x="1765133" y="435075"/>
                    <a:pt x="1767575" y="433854"/>
                    <a:pt x="1771237" y="431413"/>
                  </a:cubicBezTo>
                  <a:cubicBezTo>
                    <a:pt x="1772457" y="430192"/>
                    <a:pt x="1773678" y="430192"/>
                    <a:pt x="1776120" y="428972"/>
                  </a:cubicBezTo>
                  <a:cubicBezTo>
                    <a:pt x="1778561" y="427751"/>
                    <a:pt x="1779782" y="427751"/>
                    <a:pt x="1781002" y="426530"/>
                  </a:cubicBezTo>
                  <a:cubicBezTo>
                    <a:pt x="1783444" y="422868"/>
                    <a:pt x="1785885" y="414323"/>
                    <a:pt x="1787106" y="408220"/>
                  </a:cubicBezTo>
                  <a:cubicBezTo>
                    <a:pt x="1788327" y="404558"/>
                    <a:pt x="1790768" y="402116"/>
                    <a:pt x="1790768" y="398454"/>
                  </a:cubicBezTo>
                  <a:cubicBezTo>
                    <a:pt x="1791989" y="394792"/>
                    <a:pt x="1796871" y="391130"/>
                    <a:pt x="1798092" y="387468"/>
                  </a:cubicBezTo>
                  <a:cubicBezTo>
                    <a:pt x="1800534" y="380143"/>
                    <a:pt x="1802975" y="378923"/>
                    <a:pt x="1804196" y="377702"/>
                  </a:cubicBezTo>
                  <a:cubicBezTo>
                    <a:pt x="1805416" y="377702"/>
                    <a:pt x="1806637" y="374040"/>
                    <a:pt x="1806637" y="374040"/>
                  </a:cubicBezTo>
                  <a:cubicBezTo>
                    <a:pt x="1806637" y="374040"/>
                    <a:pt x="1807858" y="372819"/>
                    <a:pt x="1807858" y="369157"/>
                  </a:cubicBezTo>
                  <a:cubicBezTo>
                    <a:pt x="1809078" y="365495"/>
                    <a:pt x="1809078" y="363054"/>
                    <a:pt x="1807858" y="364275"/>
                  </a:cubicBezTo>
                  <a:cubicBezTo>
                    <a:pt x="1805416" y="367936"/>
                    <a:pt x="1805416" y="370378"/>
                    <a:pt x="1802975" y="366716"/>
                  </a:cubicBezTo>
                  <a:cubicBezTo>
                    <a:pt x="1801754" y="364275"/>
                    <a:pt x="1799313" y="369157"/>
                    <a:pt x="1798092" y="370378"/>
                  </a:cubicBezTo>
                  <a:cubicBezTo>
                    <a:pt x="1798092" y="370378"/>
                    <a:pt x="1796871" y="374040"/>
                    <a:pt x="1796871" y="374040"/>
                  </a:cubicBezTo>
                  <a:cubicBezTo>
                    <a:pt x="1796871" y="374040"/>
                    <a:pt x="1795651" y="377702"/>
                    <a:pt x="1794430" y="377702"/>
                  </a:cubicBezTo>
                  <a:cubicBezTo>
                    <a:pt x="1791989" y="377702"/>
                    <a:pt x="1793209" y="378923"/>
                    <a:pt x="1791989" y="378923"/>
                  </a:cubicBezTo>
                  <a:cubicBezTo>
                    <a:pt x="1791989" y="378923"/>
                    <a:pt x="1791989" y="378923"/>
                    <a:pt x="1791989" y="378923"/>
                  </a:cubicBezTo>
                  <a:cubicBezTo>
                    <a:pt x="1791989" y="377702"/>
                    <a:pt x="1791989" y="376482"/>
                    <a:pt x="1791989" y="376482"/>
                  </a:cubicBezTo>
                  <a:cubicBezTo>
                    <a:pt x="1789547" y="378923"/>
                    <a:pt x="1789547" y="380143"/>
                    <a:pt x="1788327" y="376482"/>
                  </a:cubicBezTo>
                  <a:cubicBezTo>
                    <a:pt x="1787106" y="375261"/>
                    <a:pt x="1785885" y="376482"/>
                    <a:pt x="1784664" y="376482"/>
                  </a:cubicBezTo>
                  <a:cubicBezTo>
                    <a:pt x="1784664" y="376482"/>
                    <a:pt x="1783444" y="377702"/>
                    <a:pt x="1783444" y="377702"/>
                  </a:cubicBezTo>
                  <a:cubicBezTo>
                    <a:pt x="1783444" y="377702"/>
                    <a:pt x="1782223" y="378923"/>
                    <a:pt x="1782223" y="378923"/>
                  </a:cubicBezTo>
                  <a:cubicBezTo>
                    <a:pt x="1781002" y="377702"/>
                    <a:pt x="1781002" y="378923"/>
                    <a:pt x="1781002" y="378923"/>
                  </a:cubicBezTo>
                  <a:cubicBezTo>
                    <a:pt x="1779782" y="377702"/>
                    <a:pt x="1781002" y="376482"/>
                    <a:pt x="1778561" y="380143"/>
                  </a:cubicBezTo>
                  <a:cubicBezTo>
                    <a:pt x="1777340" y="382585"/>
                    <a:pt x="1776120" y="383806"/>
                    <a:pt x="1776120" y="381364"/>
                  </a:cubicBezTo>
                  <a:cubicBezTo>
                    <a:pt x="1776120" y="380143"/>
                    <a:pt x="1774899" y="380143"/>
                    <a:pt x="1774899" y="380143"/>
                  </a:cubicBezTo>
                  <a:cubicBezTo>
                    <a:pt x="1773678" y="378923"/>
                    <a:pt x="1773678" y="383806"/>
                    <a:pt x="1772457" y="383806"/>
                  </a:cubicBezTo>
                  <a:cubicBezTo>
                    <a:pt x="1772457" y="383806"/>
                    <a:pt x="1771237" y="383806"/>
                    <a:pt x="1771237" y="381364"/>
                  </a:cubicBezTo>
                  <a:cubicBezTo>
                    <a:pt x="1771237" y="377702"/>
                    <a:pt x="1770016" y="381364"/>
                    <a:pt x="1768795" y="383806"/>
                  </a:cubicBezTo>
                  <a:cubicBezTo>
                    <a:pt x="1767575" y="386247"/>
                    <a:pt x="1767575" y="385026"/>
                    <a:pt x="1766354" y="382585"/>
                  </a:cubicBezTo>
                  <a:cubicBezTo>
                    <a:pt x="1767575" y="380143"/>
                    <a:pt x="1768795" y="377702"/>
                    <a:pt x="1768795" y="375261"/>
                  </a:cubicBezTo>
                  <a:cubicBezTo>
                    <a:pt x="1770016" y="372819"/>
                    <a:pt x="1771237" y="372819"/>
                    <a:pt x="1772457" y="370378"/>
                  </a:cubicBezTo>
                  <a:cubicBezTo>
                    <a:pt x="1773678" y="367936"/>
                    <a:pt x="1777340" y="367936"/>
                    <a:pt x="1778561" y="365495"/>
                  </a:cubicBezTo>
                  <a:cubicBezTo>
                    <a:pt x="1781002" y="361833"/>
                    <a:pt x="1783444" y="361833"/>
                    <a:pt x="1783444" y="361833"/>
                  </a:cubicBezTo>
                  <a:cubicBezTo>
                    <a:pt x="1784664" y="361833"/>
                    <a:pt x="1785885" y="360612"/>
                    <a:pt x="1785885" y="360612"/>
                  </a:cubicBezTo>
                  <a:cubicBezTo>
                    <a:pt x="1785885" y="360612"/>
                    <a:pt x="1787106" y="359392"/>
                    <a:pt x="1787106" y="358171"/>
                  </a:cubicBezTo>
                  <a:cubicBezTo>
                    <a:pt x="1788327" y="355729"/>
                    <a:pt x="1788327" y="354509"/>
                    <a:pt x="1787106" y="354509"/>
                  </a:cubicBezTo>
                  <a:cubicBezTo>
                    <a:pt x="1784664" y="355729"/>
                    <a:pt x="1784664" y="356950"/>
                    <a:pt x="1783444" y="354509"/>
                  </a:cubicBezTo>
                  <a:cubicBezTo>
                    <a:pt x="1782223" y="353288"/>
                    <a:pt x="1781002" y="354509"/>
                    <a:pt x="1779782" y="354509"/>
                  </a:cubicBezTo>
                  <a:cubicBezTo>
                    <a:pt x="1779782" y="354509"/>
                    <a:pt x="1778561" y="355729"/>
                    <a:pt x="1778561" y="355729"/>
                  </a:cubicBezTo>
                  <a:cubicBezTo>
                    <a:pt x="1778561" y="355729"/>
                    <a:pt x="1777340" y="356950"/>
                    <a:pt x="1777340" y="356950"/>
                  </a:cubicBezTo>
                  <a:cubicBezTo>
                    <a:pt x="1776120" y="355729"/>
                    <a:pt x="1776120" y="356950"/>
                    <a:pt x="1776120" y="356950"/>
                  </a:cubicBezTo>
                  <a:cubicBezTo>
                    <a:pt x="1774899" y="355729"/>
                    <a:pt x="1776120" y="354509"/>
                    <a:pt x="1773678" y="358171"/>
                  </a:cubicBezTo>
                  <a:cubicBezTo>
                    <a:pt x="1772457" y="360612"/>
                    <a:pt x="1771237" y="361833"/>
                    <a:pt x="1771237" y="359392"/>
                  </a:cubicBezTo>
                  <a:cubicBezTo>
                    <a:pt x="1771237" y="358171"/>
                    <a:pt x="1770016" y="358171"/>
                    <a:pt x="1770016" y="358171"/>
                  </a:cubicBezTo>
                  <a:cubicBezTo>
                    <a:pt x="1768795" y="356950"/>
                    <a:pt x="1767575" y="361833"/>
                    <a:pt x="1767575" y="361833"/>
                  </a:cubicBezTo>
                  <a:cubicBezTo>
                    <a:pt x="1767575" y="361833"/>
                    <a:pt x="1766354" y="361833"/>
                    <a:pt x="1766354" y="359392"/>
                  </a:cubicBezTo>
                  <a:cubicBezTo>
                    <a:pt x="1766354" y="355729"/>
                    <a:pt x="1763913" y="359392"/>
                    <a:pt x="1763913" y="361833"/>
                  </a:cubicBezTo>
                  <a:cubicBezTo>
                    <a:pt x="1762692" y="364275"/>
                    <a:pt x="1761471" y="363054"/>
                    <a:pt x="1761471" y="360612"/>
                  </a:cubicBezTo>
                  <a:cubicBezTo>
                    <a:pt x="1761471" y="359392"/>
                    <a:pt x="1760250" y="355729"/>
                    <a:pt x="1759030" y="359392"/>
                  </a:cubicBezTo>
                  <a:cubicBezTo>
                    <a:pt x="1757809" y="361833"/>
                    <a:pt x="1757809" y="361833"/>
                    <a:pt x="1757809" y="361833"/>
                  </a:cubicBezTo>
                  <a:cubicBezTo>
                    <a:pt x="1757809" y="361833"/>
                    <a:pt x="1756588" y="360612"/>
                    <a:pt x="1756588" y="360612"/>
                  </a:cubicBezTo>
                  <a:cubicBezTo>
                    <a:pt x="1756588" y="359392"/>
                    <a:pt x="1757809" y="359392"/>
                    <a:pt x="1757809" y="358171"/>
                  </a:cubicBezTo>
                  <a:cubicBezTo>
                    <a:pt x="1759030" y="356950"/>
                    <a:pt x="1759030" y="356950"/>
                    <a:pt x="1760250" y="355729"/>
                  </a:cubicBezTo>
                  <a:cubicBezTo>
                    <a:pt x="1760250" y="355729"/>
                    <a:pt x="1760250" y="355729"/>
                    <a:pt x="1760250" y="355729"/>
                  </a:cubicBezTo>
                  <a:cubicBezTo>
                    <a:pt x="1760250" y="355729"/>
                    <a:pt x="1761471" y="355729"/>
                    <a:pt x="1761471" y="354509"/>
                  </a:cubicBezTo>
                  <a:cubicBezTo>
                    <a:pt x="1762692" y="354509"/>
                    <a:pt x="1763913" y="354509"/>
                    <a:pt x="1763913" y="353288"/>
                  </a:cubicBezTo>
                  <a:cubicBezTo>
                    <a:pt x="1765133" y="350847"/>
                    <a:pt x="1767575" y="352068"/>
                    <a:pt x="1767575" y="353288"/>
                  </a:cubicBezTo>
                  <a:cubicBezTo>
                    <a:pt x="1767575" y="353288"/>
                    <a:pt x="1768795" y="353288"/>
                    <a:pt x="1768795" y="353288"/>
                  </a:cubicBezTo>
                  <a:cubicBezTo>
                    <a:pt x="1768795" y="353288"/>
                    <a:pt x="1770016" y="353288"/>
                    <a:pt x="1770016" y="352068"/>
                  </a:cubicBezTo>
                  <a:cubicBezTo>
                    <a:pt x="1771237" y="350847"/>
                    <a:pt x="1771237" y="350847"/>
                    <a:pt x="1771237" y="350847"/>
                  </a:cubicBezTo>
                  <a:cubicBezTo>
                    <a:pt x="1770016" y="350847"/>
                    <a:pt x="1768795" y="350847"/>
                    <a:pt x="1768795" y="348405"/>
                  </a:cubicBezTo>
                  <a:cubicBezTo>
                    <a:pt x="1768795" y="347185"/>
                    <a:pt x="1767575" y="347185"/>
                    <a:pt x="1766354" y="347185"/>
                  </a:cubicBezTo>
                  <a:cubicBezTo>
                    <a:pt x="1766354" y="347185"/>
                    <a:pt x="1765133" y="348405"/>
                    <a:pt x="1765133" y="348405"/>
                  </a:cubicBezTo>
                  <a:cubicBezTo>
                    <a:pt x="1765133" y="348405"/>
                    <a:pt x="1765133" y="348405"/>
                    <a:pt x="1765133" y="348405"/>
                  </a:cubicBezTo>
                  <a:cubicBezTo>
                    <a:pt x="1765133" y="348405"/>
                    <a:pt x="1765133" y="348405"/>
                    <a:pt x="1765133" y="347185"/>
                  </a:cubicBezTo>
                  <a:cubicBezTo>
                    <a:pt x="1766354" y="344743"/>
                    <a:pt x="1767575" y="344743"/>
                    <a:pt x="1768795" y="343522"/>
                  </a:cubicBezTo>
                  <a:cubicBezTo>
                    <a:pt x="1770016" y="341081"/>
                    <a:pt x="1773678" y="342302"/>
                    <a:pt x="1774899" y="341081"/>
                  </a:cubicBezTo>
                  <a:cubicBezTo>
                    <a:pt x="1777340" y="337419"/>
                    <a:pt x="1779782" y="338640"/>
                    <a:pt x="1779782" y="338640"/>
                  </a:cubicBezTo>
                  <a:cubicBezTo>
                    <a:pt x="1781002" y="338640"/>
                    <a:pt x="1782223" y="337419"/>
                    <a:pt x="1782223" y="338640"/>
                  </a:cubicBezTo>
                  <a:cubicBezTo>
                    <a:pt x="1782223" y="338640"/>
                    <a:pt x="1783444" y="338640"/>
                    <a:pt x="1783444" y="336198"/>
                  </a:cubicBezTo>
                  <a:cubicBezTo>
                    <a:pt x="1784664" y="334978"/>
                    <a:pt x="1784664" y="332536"/>
                    <a:pt x="1784664" y="333757"/>
                  </a:cubicBezTo>
                  <a:cubicBezTo>
                    <a:pt x="1782223" y="334978"/>
                    <a:pt x="1782223" y="336198"/>
                    <a:pt x="1781002" y="332536"/>
                  </a:cubicBezTo>
                  <a:cubicBezTo>
                    <a:pt x="1779782" y="330095"/>
                    <a:pt x="1778561" y="332536"/>
                    <a:pt x="1777340" y="332536"/>
                  </a:cubicBezTo>
                  <a:cubicBezTo>
                    <a:pt x="1777340" y="332536"/>
                    <a:pt x="1776120" y="333757"/>
                    <a:pt x="1776120" y="333757"/>
                  </a:cubicBezTo>
                  <a:cubicBezTo>
                    <a:pt x="1776120" y="333757"/>
                    <a:pt x="1774899" y="334978"/>
                    <a:pt x="1774899" y="334978"/>
                  </a:cubicBezTo>
                  <a:cubicBezTo>
                    <a:pt x="1773678" y="333757"/>
                    <a:pt x="1773678" y="334978"/>
                    <a:pt x="1773678" y="333757"/>
                  </a:cubicBezTo>
                  <a:cubicBezTo>
                    <a:pt x="1772457" y="332536"/>
                    <a:pt x="1773678" y="331315"/>
                    <a:pt x="1771237" y="334978"/>
                  </a:cubicBezTo>
                  <a:cubicBezTo>
                    <a:pt x="1770016" y="336198"/>
                    <a:pt x="1768795" y="338640"/>
                    <a:pt x="1768795" y="336198"/>
                  </a:cubicBezTo>
                  <a:cubicBezTo>
                    <a:pt x="1768795" y="334978"/>
                    <a:pt x="1767575" y="334978"/>
                    <a:pt x="1767575" y="334978"/>
                  </a:cubicBezTo>
                  <a:cubicBezTo>
                    <a:pt x="1766354" y="333757"/>
                    <a:pt x="1765133" y="337419"/>
                    <a:pt x="1765133" y="337419"/>
                  </a:cubicBezTo>
                  <a:cubicBezTo>
                    <a:pt x="1765133" y="337419"/>
                    <a:pt x="1763913" y="336198"/>
                    <a:pt x="1763913" y="334978"/>
                  </a:cubicBezTo>
                  <a:cubicBezTo>
                    <a:pt x="1763913" y="331315"/>
                    <a:pt x="1762692" y="334978"/>
                    <a:pt x="1761471" y="336198"/>
                  </a:cubicBezTo>
                  <a:cubicBezTo>
                    <a:pt x="1759030" y="338640"/>
                    <a:pt x="1760250" y="336198"/>
                    <a:pt x="1759030" y="334978"/>
                  </a:cubicBezTo>
                  <a:cubicBezTo>
                    <a:pt x="1759030" y="333757"/>
                    <a:pt x="1759030" y="330095"/>
                    <a:pt x="1756588" y="333757"/>
                  </a:cubicBezTo>
                  <a:cubicBezTo>
                    <a:pt x="1755368" y="334978"/>
                    <a:pt x="1755368" y="336198"/>
                    <a:pt x="1755368" y="334978"/>
                  </a:cubicBezTo>
                  <a:cubicBezTo>
                    <a:pt x="1754147" y="332536"/>
                    <a:pt x="1754147" y="337419"/>
                    <a:pt x="1754147" y="336198"/>
                  </a:cubicBezTo>
                  <a:cubicBezTo>
                    <a:pt x="1752926" y="333757"/>
                    <a:pt x="1750485" y="334978"/>
                    <a:pt x="1749264" y="337419"/>
                  </a:cubicBezTo>
                  <a:cubicBezTo>
                    <a:pt x="1745602" y="342302"/>
                    <a:pt x="1745602" y="341081"/>
                    <a:pt x="1744381" y="338640"/>
                  </a:cubicBezTo>
                  <a:cubicBezTo>
                    <a:pt x="1741940" y="334978"/>
                    <a:pt x="1741940" y="339861"/>
                    <a:pt x="1741940" y="337419"/>
                  </a:cubicBezTo>
                  <a:cubicBezTo>
                    <a:pt x="1741940" y="334978"/>
                    <a:pt x="1740719" y="331315"/>
                    <a:pt x="1739499" y="336198"/>
                  </a:cubicBezTo>
                  <a:cubicBezTo>
                    <a:pt x="1739499" y="337419"/>
                    <a:pt x="1738278" y="338640"/>
                    <a:pt x="1738278" y="337419"/>
                  </a:cubicBezTo>
                  <a:cubicBezTo>
                    <a:pt x="1738278" y="328874"/>
                    <a:pt x="1737057" y="337419"/>
                    <a:pt x="1735836" y="334978"/>
                  </a:cubicBezTo>
                  <a:cubicBezTo>
                    <a:pt x="1735836" y="334978"/>
                    <a:pt x="1735836" y="333757"/>
                    <a:pt x="1735836" y="333757"/>
                  </a:cubicBezTo>
                  <a:cubicBezTo>
                    <a:pt x="1735836" y="333757"/>
                    <a:pt x="1735836" y="333757"/>
                    <a:pt x="1737057" y="333757"/>
                  </a:cubicBezTo>
                  <a:cubicBezTo>
                    <a:pt x="1740719" y="332536"/>
                    <a:pt x="1740719" y="330095"/>
                    <a:pt x="1744381" y="327654"/>
                  </a:cubicBezTo>
                  <a:cubicBezTo>
                    <a:pt x="1745602" y="326433"/>
                    <a:pt x="1746823" y="326433"/>
                    <a:pt x="1748043" y="325212"/>
                  </a:cubicBezTo>
                  <a:cubicBezTo>
                    <a:pt x="1750485" y="323991"/>
                    <a:pt x="1751706" y="322771"/>
                    <a:pt x="1754147" y="321550"/>
                  </a:cubicBezTo>
                  <a:cubicBezTo>
                    <a:pt x="1755368" y="321550"/>
                    <a:pt x="1759030" y="321550"/>
                    <a:pt x="1759030" y="321550"/>
                  </a:cubicBezTo>
                  <a:cubicBezTo>
                    <a:pt x="1760250" y="320329"/>
                    <a:pt x="1762692" y="316667"/>
                    <a:pt x="1763913" y="313005"/>
                  </a:cubicBezTo>
                  <a:cubicBezTo>
                    <a:pt x="1765133" y="310564"/>
                    <a:pt x="1766354" y="310564"/>
                    <a:pt x="1767575" y="309343"/>
                  </a:cubicBezTo>
                  <a:cubicBezTo>
                    <a:pt x="1768795" y="306901"/>
                    <a:pt x="1771237" y="308122"/>
                    <a:pt x="1772457" y="305681"/>
                  </a:cubicBezTo>
                  <a:cubicBezTo>
                    <a:pt x="1773678" y="302019"/>
                    <a:pt x="1776120" y="303239"/>
                    <a:pt x="1777340" y="303239"/>
                  </a:cubicBezTo>
                  <a:cubicBezTo>
                    <a:pt x="1777340" y="303239"/>
                    <a:pt x="1778561" y="302019"/>
                    <a:pt x="1779782" y="303239"/>
                  </a:cubicBezTo>
                  <a:cubicBezTo>
                    <a:pt x="1779782" y="303239"/>
                    <a:pt x="1781002" y="303239"/>
                    <a:pt x="1781002" y="302019"/>
                  </a:cubicBezTo>
                  <a:cubicBezTo>
                    <a:pt x="1782223" y="300798"/>
                    <a:pt x="1782223" y="299577"/>
                    <a:pt x="1781002" y="299577"/>
                  </a:cubicBezTo>
                  <a:cubicBezTo>
                    <a:pt x="1778561" y="300798"/>
                    <a:pt x="1778561" y="302019"/>
                    <a:pt x="1777340" y="298357"/>
                  </a:cubicBezTo>
                  <a:cubicBezTo>
                    <a:pt x="1777340" y="297136"/>
                    <a:pt x="1774899" y="298357"/>
                    <a:pt x="1773678" y="298357"/>
                  </a:cubicBezTo>
                  <a:cubicBezTo>
                    <a:pt x="1773678" y="298357"/>
                    <a:pt x="1772457" y="299577"/>
                    <a:pt x="1772457" y="299577"/>
                  </a:cubicBezTo>
                  <a:cubicBezTo>
                    <a:pt x="1772457" y="299577"/>
                    <a:pt x="1771237" y="300798"/>
                    <a:pt x="1771237" y="300798"/>
                  </a:cubicBezTo>
                  <a:cubicBezTo>
                    <a:pt x="1770016" y="299577"/>
                    <a:pt x="1770016" y="300798"/>
                    <a:pt x="1770016" y="300798"/>
                  </a:cubicBezTo>
                  <a:cubicBezTo>
                    <a:pt x="1768795" y="299577"/>
                    <a:pt x="1770016" y="298357"/>
                    <a:pt x="1767575" y="302019"/>
                  </a:cubicBezTo>
                  <a:cubicBezTo>
                    <a:pt x="1766354" y="303239"/>
                    <a:pt x="1766354" y="304460"/>
                    <a:pt x="1765133" y="303239"/>
                  </a:cubicBezTo>
                  <a:cubicBezTo>
                    <a:pt x="1765133" y="302019"/>
                    <a:pt x="1763913" y="302019"/>
                    <a:pt x="1763913" y="302019"/>
                  </a:cubicBezTo>
                  <a:cubicBezTo>
                    <a:pt x="1762692" y="300798"/>
                    <a:pt x="1762692" y="304460"/>
                    <a:pt x="1761471" y="304460"/>
                  </a:cubicBezTo>
                  <a:cubicBezTo>
                    <a:pt x="1761471" y="304460"/>
                    <a:pt x="1761471" y="304460"/>
                    <a:pt x="1760250" y="303239"/>
                  </a:cubicBezTo>
                  <a:cubicBezTo>
                    <a:pt x="1760250" y="302019"/>
                    <a:pt x="1761471" y="300798"/>
                    <a:pt x="1761471" y="299577"/>
                  </a:cubicBezTo>
                  <a:cubicBezTo>
                    <a:pt x="1762692" y="297136"/>
                    <a:pt x="1763913" y="295915"/>
                    <a:pt x="1763913" y="294694"/>
                  </a:cubicBezTo>
                  <a:cubicBezTo>
                    <a:pt x="1763913" y="293474"/>
                    <a:pt x="1765133" y="292253"/>
                    <a:pt x="1766354" y="292253"/>
                  </a:cubicBezTo>
                  <a:cubicBezTo>
                    <a:pt x="1767575" y="291032"/>
                    <a:pt x="1768795" y="289812"/>
                    <a:pt x="1768795" y="288591"/>
                  </a:cubicBezTo>
                  <a:cubicBezTo>
                    <a:pt x="1770016" y="283708"/>
                    <a:pt x="1772457" y="282488"/>
                    <a:pt x="1772457" y="282488"/>
                  </a:cubicBezTo>
                  <a:cubicBezTo>
                    <a:pt x="1772457" y="282488"/>
                    <a:pt x="1773678" y="280046"/>
                    <a:pt x="1773678" y="280046"/>
                  </a:cubicBezTo>
                  <a:cubicBezTo>
                    <a:pt x="1773678" y="280046"/>
                    <a:pt x="1774899" y="278825"/>
                    <a:pt x="1774899" y="276384"/>
                  </a:cubicBezTo>
                  <a:cubicBezTo>
                    <a:pt x="1774899" y="273943"/>
                    <a:pt x="1774899" y="272722"/>
                    <a:pt x="1774899" y="273943"/>
                  </a:cubicBezTo>
                  <a:cubicBezTo>
                    <a:pt x="1773678" y="277605"/>
                    <a:pt x="1773678" y="278825"/>
                    <a:pt x="1772457" y="277605"/>
                  </a:cubicBezTo>
                  <a:cubicBezTo>
                    <a:pt x="1771237" y="276384"/>
                    <a:pt x="1771237" y="280046"/>
                    <a:pt x="1770016" y="280046"/>
                  </a:cubicBezTo>
                  <a:cubicBezTo>
                    <a:pt x="1770016" y="280046"/>
                    <a:pt x="1770016" y="282488"/>
                    <a:pt x="1768795" y="282488"/>
                  </a:cubicBezTo>
                  <a:cubicBezTo>
                    <a:pt x="1768795" y="282488"/>
                    <a:pt x="1767575" y="284929"/>
                    <a:pt x="1767575" y="283708"/>
                  </a:cubicBezTo>
                  <a:cubicBezTo>
                    <a:pt x="1766354" y="283708"/>
                    <a:pt x="1766354" y="283708"/>
                    <a:pt x="1766354" y="283708"/>
                  </a:cubicBezTo>
                  <a:cubicBezTo>
                    <a:pt x="1765133" y="283708"/>
                    <a:pt x="1766354" y="281267"/>
                    <a:pt x="1765133" y="286150"/>
                  </a:cubicBezTo>
                  <a:cubicBezTo>
                    <a:pt x="1765133" y="288591"/>
                    <a:pt x="1763913" y="289812"/>
                    <a:pt x="1763913" y="288591"/>
                  </a:cubicBezTo>
                  <a:cubicBezTo>
                    <a:pt x="1763913" y="287370"/>
                    <a:pt x="1762692" y="288591"/>
                    <a:pt x="1762692" y="288591"/>
                  </a:cubicBezTo>
                  <a:cubicBezTo>
                    <a:pt x="1761471" y="288591"/>
                    <a:pt x="1761471" y="292253"/>
                    <a:pt x="1761471" y="292253"/>
                  </a:cubicBezTo>
                  <a:cubicBezTo>
                    <a:pt x="1761471" y="292253"/>
                    <a:pt x="1760250" y="292253"/>
                    <a:pt x="1760250" y="291032"/>
                  </a:cubicBezTo>
                  <a:cubicBezTo>
                    <a:pt x="1760250" y="287370"/>
                    <a:pt x="1759030" y="292253"/>
                    <a:pt x="1757809" y="293474"/>
                  </a:cubicBezTo>
                  <a:cubicBezTo>
                    <a:pt x="1756588" y="295915"/>
                    <a:pt x="1756588" y="294694"/>
                    <a:pt x="1755368" y="293474"/>
                  </a:cubicBezTo>
                  <a:cubicBezTo>
                    <a:pt x="1755368" y="293474"/>
                    <a:pt x="1755368" y="293474"/>
                    <a:pt x="1755368" y="293474"/>
                  </a:cubicBezTo>
                  <a:cubicBezTo>
                    <a:pt x="1755368" y="293474"/>
                    <a:pt x="1756588" y="293474"/>
                    <a:pt x="1756588" y="293474"/>
                  </a:cubicBezTo>
                  <a:cubicBezTo>
                    <a:pt x="1757809" y="292253"/>
                    <a:pt x="1759030" y="287370"/>
                    <a:pt x="1760250" y="284929"/>
                  </a:cubicBezTo>
                  <a:cubicBezTo>
                    <a:pt x="1760250" y="282488"/>
                    <a:pt x="1762692" y="282488"/>
                    <a:pt x="1762692" y="280046"/>
                  </a:cubicBezTo>
                  <a:cubicBezTo>
                    <a:pt x="1762692" y="277605"/>
                    <a:pt x="1766354" y="277605"/>
                    <a:pt x="1767575" y="275163"/>
                  </a:cubicBezTo>
                  <a:cubicBezTo>
                    <a:pt x="1768795" y="271501"/>
                    <a:pt x="1771237" y="271501"/>
                    <a:pt x="1771237" y="270281"/>
                  </a:cubicBezTo>
                  <a:cubicBezTo>
                    <a:pt x="1771237" y="270281"/>
                    <a:pt x="1772457" y="269060"/>
                    <a:pt x="1772457" y="269060"/>
                  </a:cubicBezTo>
                  <a:cubicBezTo>
                    <a:pt x="1772457" y="269060"/>
                    <a:pt x="1773678" y="267839"/>
                    <a:pt x="1773678" y="266618"/>
                  </a:cubicBezTo>
                  <a:cubicBezTo>
                    <a:pt x="1773678" y="265398"/>
                    <a:pt x="1774899" y="262956"/>
                    <a:pt x="1773678" y="264177"/>
                  </a:cubicBezTo>
                  <a:cubicBezTo>
                    <a:pt x="1772457" y="266618"/>
                    <a:pt x="1772457" y="267839"/>
                    <a:pt x="1770016" y="265398"/>
                  </a:cubicBezTo>
                  <a:cubicBezTo>
                    <a:pt x="1768795" y="264177"/>
                    <a:pt x="1768795" y="266618"/>
                    <a:pt x="1767575" y="266618"/>
                  </a:cubicBezTo>
                  <a:cubicBezTo>
                    <a:pt x="1767575" y="266618"/>
                    <a:pt x="1767575" y="267839"/>
                    <a:pt x="1766354" y="267839"/>
                  </a:cubicBezTo>
                  <a:cubicBezTo>
                    <a:pt x="1766354" y="267839"/>
                    <a:pt x="1765133" y="269060"/>
                    <a:pt x="1765133" y="269060"/>
                  </a:cubicBezTo>
                  <a:cubicBezTo>
                    <a:pt x="1763913" y="269060"/>
                    <a:pt x="1763913" y="269060"/>
                    <a:pt x="1763913" y="269060"/>
                  </a:cubicBezTo>
                  <a:cubicBezTo>
                    <a:pt x="1762692" y="269060"/>
                    <a:pt x="1763913" y="266618"/>
                    <a:pt x="1762692" y="270281"/>
                  </a:cubicBezTo>
                  <a:cubicBezTo>
                    <a:pt x="1761471" y="271501"/>
                    <a:pt x="1761471" y="273943"/>
                    <a:pt x="1761471" y="271501"/>
                  </a:cubicBezTo>
                  <a:cubicBezTo>
                    <a:pt x="1761471" y="270281"/>
                    <a:pt x="1760250" y="271501"/>
                    <a:pt x="1760250" y="271501"/>
                  </a:cubicBezTo>
                  <a:cubicBezTo>
                    <a:pt x="1759030" y="271501"/>
                    <a:pt x="1759030" y="275163"/>
                    <a:pt x="1759030" y="275163"/>
                  </a:cubicBezTo>
                  <a:cubicBezTo>
                    <a:pt x="1759030" y="275163"/>
                    <a:pt x="1757809" y="275163"/>
                    <a:pt x="1757809" y="273943"/>
                  </a:cubicBezTo>
                  <a:cubicBezTo>
                    <a:pt x="1757809" y="272722"/>
                    <a:pt x="1757809" y="272722"/>
                    <a:pt x="1759030" y="271501"/>
                  </a:cubicBezTo>
                  <a:cubicBezTo>
                    <a:pt x="1759030" y="270281"/>
                    <a:pt x="1761471" y="269060"/>
                    <a:pt x="1761471" y="267839"/>
                  </a:cubicBezTo>
                  <a:cubicBezTo>
                    <a:pt x="1761471" y="266618"/>
                    <a:pt x="1762692" y="266618"/>
                    <a:pt x="1763913" y="265398"/>
                  </a:cubicBezTo>
                  <a:cubicBezTo>
                    <a:pt x="1765133" y="264177"/>
                    <a:pt x="1766354" y="264177"/>
                    <a:pt x="1766354" y="262956"/>
                  </a:cubicBezTo>
                  <a:cubicBezTo>
                    <a:pt x="1767575" y="260515"/>
                    <a:pt x="1767575" y="260515"/>
                    <a:pt x="1768795" y="259294"/>
                  </a:cubicBezTo>
                  <a:cubicBezTo>
                    <a:pt x="1770016" y="258074"/>
                    <a:pt x="1770016" y="258074"/>
                    <a:pt x="1770016" y="258074"/>
                  </a:cubicBezTo>
                  <a:cubicBezTo>
                    <a:pt x="1770016" y="258074"/>
                    <a:pt x="1771237" y="255632"/>
                    <a:pt x="1771237" y="255632"/>
                  </a:cubicBezTo>
                  <a:cubicBezTo>
                    <a:pt x="1771237" y="255632"/>
                    <a:pt x="1771237" y="254411"/>
                    <a:pt x="1772457" y="251970"/>
                  </a:cubicBezTo>
                  <a:cubicBezTo>
                    <a:pt x="1772457" y="249529"/>
                    <a:pt x="1772457" y="248308"/>
                    <a:pt x="1772457" y="249529"/>
                  </a:cubicBezTo>
                  <a:cubicBezTo>
                    <a:pt x="1771237" y="253191"/>
                    <a:pt x="1771237" y="254411"/>
                    <a:pt x="1770016" y="253191"/>
                  </a:cubicBezTo>
                  <a:cubicBezTo>
                    <a:pt x="1768795" y="253191"/>
                    <a:pt x="1768795" y="255632"/>
                    <a:pt x="1767575" y="255632"/>
                  </a:cubicBezTo>
                  <a:cubicBezTo>
                    <a:pt x="1767575" y="255632"/>
                    <a:pt x="1767575" y="256853"/>
                    <a:pt x="1766354" y="256853"/>
                  </a:cubicBezTo>
                  <a:cubicBezTo>
                    <a:pt x="1766354" y="256853"/>
                    <a:pt x="1765133" y="258074"/>
                    <a:pt x="1765133" y="258074"/>
                  </a:cubicBezTo>
                  <a:cubicBezTo>
                    <a:pt x="1763913" y="258074"/>
                    <a:pt x="1763913" y="258074"/>
                    <a:pt x="1763913" y="258074"/>
                  </a:cubicBezTo>
                  <a:cubicBezTo>
                    <a:pt x="1762692" y="258074"/>
                    <a:pt x="1763913" y="256853"/>
                    <a:pt x="1762692" y="259294"/>
                  </a:cubicBezTo>
                  <a:cubicBezTo>
                    <a:pt x="1761471" y="260515"/>
                    <a:pt x="1761471" y="261736"/>
                    <a:pt x="1761471" y="260515"/>
                  </a:cubicBezTo>
                  <a:cubicBezTo>
                    <a:pt x="1761471" y="259294"/>
                    <a:pt x="1760250" y="260515"/>
                    <a:pt x="1760250" y="259294"/>
                  </a:cubicBezTo>
                  <a:cubicBezTo>
                    <a:pt x="1759030" y="259294"/>
                    <a:pt x="1759030" y="261736"/>
                    <a:pt x="1759030" y="261736"/>
                  </a:cubicBezTo>
                  <a:cubicBezTo>
                    <a:pt x="1759030" y="261736"/>
                    <a:pt x="1757809" y="261736"/>
                    <a:pt x="1757809" y="260515"/>
                  </a:cubicBezTo>
                  <a:cubicBezTo>
                    <a:pt x="1757809" y="258074"/>
                    <a:pt x="1756588" y="260515"/>
                    <a:pt x="1755368" y="261736"/>
                  </a:cubicBezTo>
                  <a:cubicBezTo>
                    <a:pt x="1754147" y="264177"/>
                    <a:pt x="1754147" y="262956"/>
                    <a:pt x="1752926" y="261736"/>
                  </a:cubicBezTo>
                  <a:cubicBezTo>
                    <a:pt x="1752926" y="260515"/>
                    <a:pt x="1751706" y="258074"/>
                    <a:pt x="1750485" y="261736"/>
                  </a:cubicBezTo>
                  <a:cubicBezTo>
                    <a:pt x="1750485" y="262956"/>
                    <a:pt x="1749264" y="264177"/>
                    <a:pt x="1749264" y="262956"/>
                  </a:cubicBezTo>
                  <a:cubicBezTo>
                    <a:pt x="1748043" y="261736"/>
                    <a:pt x="1748043" y="264177"/>
                    <a:pt x="1748043" y="264177"/>
                  </a:cubicBezTo>
                  <a:cubicBezTo>
                    <a:pt x="1746823" y="262956"/>
                    <a:pt x="1745602" y="264177"/>
                    <a:pt x="1744381" y="266618"/>
                  </a:cubicBezTo>
                  <a:cubicBezTo>
                    <a:pt x="1741940" y="271501"/>
                    <a:pt x="1741940" y="270281"/>
                    <a:pt x="1740719" y="269060"/>
                  </a:cubicBezTo>
                  <a:cubicBezTo>
                    <a:pt x="1738278" y="267839"/>
                    <a:pt x="1739499" y="271501"/>
                    <a:pt x="1738278" y="269060"/>
                  </a:cubicBezTo>
                  <a:cubicBezTo>
                    <a:pt x="1738278" y="269060"/>
                    <a:pt x="1738278" y="267839"/>
                    <a:pt x="1738278" y="267839"/>
                  </a:cubicBezTo>
                  <a:cubicBezTo>
                    <a:pt x="1740719" y="266618"/>
                    <a:pt x="1740719" y="264177"/>
                    <a:pt x="1743161" y="260515"/>
                  </a:cubicBezTo>
                  <a:cubicBezTo>
                    <a:pt x="1744381" y="259294"/>
                    <a:pt x="1745602" y="258074"/>
                    <a:pt x="1746823" y="256853"/>
                  </a:cubicBezTo>
                  <a:cubicBezTo>
                    <a:pt x="1748043" y="254411"/>
                    <a:pt x="1750485" y="253191"/>
                    <a:pt x="1752926" y="251970"/>
                  </a:cubicBezTo>
                  <a:cubicBezTo>
                    <a:pt x="1754147" y="250749"/>
                    <a:pt x="1757809" y="250749"/>
                    <a:pt x="1757809" y="249529"/>
                  </a:cubicBezTo>
                  <a:cubicBezTo>
                    <a:pt x="1759030" y="247087"/>
                    <a:pt x="1760250" y="243425"/>
                    <a:pt x="1761471" y="239763"/>
                  </a:cubicBezTo>
                  <a:cubicBezTo>
                    <a:pt x="1761471" y="237322"/>
                    <a:pt x="1763913" y="236101"/>
                    <a:pt x="1763913" y="233659"/>
                  </a:cubicBezTo>
                  <a:cubicBezTo>
                    <a:pt x="1763913" y="232439"/>
                    <a:pt x="1765133" y="231218"/>
                    <a:pt x="1766354" y="229997"/>
                  </a:cubicBezTo>
                  <a:cubicBezTo>
                    <a:pt x="1767575" y="228777"/>
                    <a:pt x="1768795" y="227556"/>
                    <a:pt x="1768795" y="226335"/>
                  </a:cubicBezTo>
                  <a:cubicBezTo>
                    <a:pt x="1768795" y="225115"/>
                    <a:pt x="1768795" y="223894"/>
                    <a:pt x="1770016" y="222673"/>
                  </a:cubicBezTo>
                  <a:cubicBezTo>
                    <a:pt x="1770016" y="222673"/>
                    <a:pt x="1770016" y="222673"/>
                    <a:pt x="1770016" y="222673"/>
                  </a:cubicBezTo>
                  <a:cubicBezTo>
                    <a:pt x="1770016" y="222673"/>
                    <a:pt x="1771237" y="222673"/>
                    <a:pt x="1771237" y="221452"/>
                  </a:cubicBezTo>
                  <a:cubicBezTo>
                    <a:pt x="1772457" y="220232"/>
                    <a:pt x="1772457" y="219011"/>
                    <a:pt x="1771237" y="219011"/>
                  </a:cubicBezTo>
                  <a:cubicBezTo>
                    <a:pt x="1771237" y="219011"/>
                    <a:pt x="1770016" y="219011"/>
                    <a:pt x="1770016" y="219011"/>
                  </a:cubicBezTo>
                  <a:cubicBezTo>
                    <a:pt x="1770016" y="217790"/>
                    <a:pt x="1771237" y="216570"/>
                    <a:pt x="1771237" y="216570"/>
                  </a:cubicBezTo>
                  <a:cubicBezTo>
                    <a:pt x="1771237" y="215349"/>
                    <a:pt x="1772457" y="211687"/>
                    <a:pt x="1772457" y="211687"/>
                  </a:cubicBezTo>
                  <a:cubicBezTo>
                    <a:pt x="1772457" y="211687"/>
                    <a:pt x="1772457" y="209245"/>
                    <a:pt x="1772457" y="206804"/>
                  </a:cubicBezTo>
                  <a:cubicBezTo>
                    <a:pt x="1772457" y="204363"/>
                    <a:pt x="1771237" y="201921"/>
                    <a:pt x="1771237" y="204363"/>
                  </a:cubicBezTo>
                  <a:cubicBezTo>
                    <a:pt x="1771237" y="206804"/>
                    <a:pt x="1771237" y="209245"/>
                    <a:pt x="1771237" y="210466"/>
                  </a:cubicBezTo>
                  <a:cubicBezTo>
                    <a:pt x="1771237" y="211687"/>
                    <a:pt x="1771237" y="211687"/>
                    <a:pt x="1770016" y="211687"/>
                  </a:cubicBezTo>
                  <a:cubicBezTo>
                    <a:pt x="1768795" y="211687"/>
                    <a:pt x="1768795" y="215349"/>
                    <a:pt x="1767575" y="216570"/>
                  </a:cubicBezTo>
                  <a:cubicBezTo>
                    <a:pt x="1767575" y="216570"/>
                    <a:pt x="1767575" y="216570"/>
                    <a:pt x="1767575" y="217790"/>
                  </a:cubicBezTo>
                  <a:cubicBezTo>
                    <a:pt x="1767575" y="217790"/>
                    <a:pt x="1766354" y="217790"/>
                    <a:pt x="1765133" y="217790"/>
                  </a:cubicBezTo>
                  <a:cubicBezTo>
                    <a:pt x="1765133" y="217790"/>
                    <a:pt x="1763913" y="219011"/>
                    <a:pt x="1763913" y="219011"/>
                  </a:cubicBezTo>
                  <a:cubicBezTo>
                    <a:pt x="1763913" y="219011"/>
                    <a:pt x="1762692" y="220232"/>
                    <a:pt x="1762692" y="220232"/>
                  </a:cubicBezTo>
                  <a:cubicBezTo>
                    <a:pt x="1761471" y="219011"/>
                    <a:pt x="1761471" y="220232"/>
                    <a:pt x="1761471" y="220232"/>
                  </a:cubicBezTo>
                  <a:cubicBezTo>
                    <a:pt x="1760250" y="220232"/>
                    <a:pt x="1761471" y="217790"/>
                    <a:pt x="1760250" y="221452"/>
                  </a:cubicBezTo>
                  <a:cubicBezTo>
                    <a:pt x="1759030" y="222673"/>
                    <a:pt x="1759030" y="225115"/>
                    <a:pt x="1759030" y="222673"/>
                  </a:cubicBezTo>
                  <a:cubicBezTo>
                    <a:pt x="1759030" y="221452"/>
                    <a:pt x="1757809" y="222673"/>
                    <a:pt x="1757809" y="222673"/>
                  </a:cubicBezTo>
                  <a:cubicBezTo>
                    <a:pt x="1756588" y="222673"/>
                    <a:pt x="1756588" y="225115"/>
                    <a:pt x="1756588" y="226335"/>
                  </a:cubicBezTo>
                  <a:cubicBezTo>
                    <a:pt x="1756588" y="226335"/>
                    <a:pt x="1755368" y="226335"/>
                    <a:pt x="1755368" y="225115"/>
                  </a:cubicBezTo>
                  <a:cubicBezTo>
                    <a:pt x="1755368" y="222673"/>
                    <a:pt x="1754147" y="226335"/>
                    <a:pt x="1752926" y="227556"/>
                  </a:cubicBezTo>
                  <a:cubicBezTo>
                    <a:pt x="1751706" y="229997"/>
                    <a:pt x="1751706" y="228777"/>
                    <a:pt x="1750485" y="227556"/>
                  </a:cubicBezTo>
                  <a:cubicBezTo>
                    <a:pt x="1750485" y="226335"/>
                    <a:pt x="1749264" y="223894"/>
                    <a:pt x="1749264" y="227556"/>
                  </a:cubicBezTo>
                  <a:cubicBezTo>
                    <a:pt x="1749264" y="228777"/>
                    <a:pt x="1748043" y="229997"/>
                    <a:pt x="1748043" y="228777"/>
                  </a:cubicBezTo>
                  <a:cubicBezTo>
                    <a:pt x="1746823" y="227556"/>
                    <a:pt x="1746823" y="229997"/>
                    <a:pt x="1746823" y="229997"/>
                  </a:cubicBezTo>
                  <a:cubicBezTo>
                    <a:pt x="1745602" y="228777"/>
                    <a:pt x="1744381" y="229997"/>
                    <a:pt x="1743161" y="231218"/>
                  </a:cubicBezTo>
                  <a:cubicBezTo>
                    <a:pt x="1740719" y="236101"/>
                    <a:pt x="1740719" y="234880"/>
                    <a:pt x="1739499" y="232439"/>
                  </a:cubicBezTo>
                  <a:cubicBezTo>
                    <a:pt x="1738278" y="229997"/>
                    <a:pt x="1738278" y="233659"/>
                    <a:pt x="1737057" y="231218"/>
                  </a:cubicBezTo>
                  <a:cubicBezTo>
                    <a:pt x="1737057" y="229997"/>
                    <a:pt x="1737057" y="228777"/>
                    <a:pt x="1735836" y="228777"/>
                  </a:cubicBezTo>
                  <a:cubicBezTo>
                    <a:pt x="1737057" y="227556"/>
                    <a:pt x="1737057" y="226335"/>
                    <a:pt x="1738278" y="223894"/>
                  </a:cubicBezTo>
                  <a:cubicBezTo>
                    <a:pt x="1739499" y="222673"/>
                    <a:pt x="1740719" y="222673"/>
                    <a:pt x="1741940" y="221452"/>
                  </a:cubicBezTo>
                  <a:cubicBezTo>
                    <a:pt x="1743161" y="220232"/>
                    <a:pt x="1745602" y="219011"/>
                    <a:pt x="1746823" y="216570"/>
                  </a:cubicBezTo>
                  <a:cubicBezTo>
                    <a:pt x="1748043" y="216570"/>
                    <a:pt x="1750485" y="215349"/>
                    <a:pt x="1751706" y="214128"/>
                  </a:cubicBezTo>
                  <a:cubicBezTo>
                    <a:pt x="1752926" y="212908"/>
                    <a:pt x="1754147" y="208025"/>
                    <a:pt x="1755368" y="205583"/>
                  </a:cubicBezTo>
                  <a:cubicBezTo>
                    <a:pt x="1755368" y="203142"/>
                    <a:pt x="1757809" y="203142"/>
                    <a:pt x="1757809" y="200701"/>
                  </a:cubicBezTo>
                  <a:cubicBezTo>
                    <a:pt x="1757809" y="198259"/>
                    <a:pt x="1761471" y="198259"/>
                    <a:pt x="1761471" y="195818"/>
                  </a:cubicBezTo>
                  <a:cubicBezTo>
                    <a:pt x="1762692" y="192156"/>
                    <a:pt x="1765133" y="192156"/>
                    <a:pt x="1765133" y="192156"/>
                  </a:cubicBezTo>
                  <a:cubicBezTo>
                    <a:pt x="1765133" y="192156"/>
                    <a:pt x="1766354" y="190935"/>
                    <a:pt x="1766354" y="190935"/>
                  </a:cubicBezTo>
                  <a:cubicBezTo>
                    <a:pt x="1766354" y="190935"/>
                    <a:pt x="1767575" y="189714"/>
                    <a:pt x="1767575" y="188494"/>
                  </a:cubicBezTo>
                  <a:cubicBezTo>
                    <a:pt x="1767575" y="187273"/>
                    <a:pt x="1768795" y="186052"/>
                    <a:pt x="1767575" y="186052"/>
                  </a:cubicBezTo>
                  <a:cubicBezTo>
                    <a:pt x="1766354" y="187273"/>
                    <a:pt x="1766354" y="188494"/>
                    <a:pt x="1765133" y="187273"/>
                  </a:cubicBezTo>
                  <a:cubicBezTo>
                    <a:pt x="1763913" y="186052"/>
                    <a:pt x="1763913" y="188494"/>
                    <a:pt x="1762692" y="188494"/>
                  </a:cubicBezTo>
                  <a:cubicBezTo>
                    <a:pt x="1762692" y="188494"/>
                    <a:pt x="1762692" y="189714"/>
                    <a:pt x="1761471" y="189714"/>
                  </a:cubicBezTo>
                  <a:cubicBezTo>
                    <a:pt x="1761471" y="189714"/>
                    <a:pt x="1760250" y="190935"/>
                    <a:pt x="1760250" y="190935"/>
                  </a:cubicBezTo>
                  <a:cubicBezTo>
                    <a:pt x="1759030" y="190935"/>
                    <a:pt x="1759030" y="190935"/>
                    <a:pt x="1759030" y="190935"/>
                  </a:cubicBezTo>
                  <a:cubicBezTo>
                    <a:pt x="1757809" y="190935"/>
                    <a:pt x="1759030" y="188494"/>
                    <a:pt x="1757809" y="192156"/>
                  </a:cubicBezTo>
                  <a:cubicBezTo>
                    <a:pt x="1756588" y="193376"/>
                    <a:pt x="1756588" y="195818"/>
                    <a:pt x="1756588" y="193376"/>
                  </a:cubicBezTo>
                  <a:cubicBezTo>
                    <a:pt x="1756588" y="192156"/>
                    <a:pt x="1755368" y="193376"/>
                    <a:pt x="1755368" y="193376"/>
                  </a:cubicBezTo>
                  <a:cubicBezTo>
                    <a:pt x="1754147" y="193376"/>
                    <a:pt x="1754147" y="195818"/>
                    <a:pt x="1754147" y="197038"/>
                  </a:cubicBezTo>
                  <a:cubicBezTo>
                    <a:pt x="1754147" y="197038"/>
                    <a:pt x="1752926" y="197038"/>
                    <a:pt x="1752926" y="195818"/>
                  </a:cubicBezTo>
                  <a:cubicBezTo>
                    <a:pt x="1752926" y="193376"/>
                    <a:pt x="1751706" y="197038"/>
                    <a:pt x="1750485" y="198259"/>
                  </a:cubicBezTo>
                  <a:cubicBezTo>
                    <a:pt x="1749264" y="200701"/>
                    <a:pt x="1749264" y="199480"/>
                    <a:pt x="1748043" y="198259"/>
                  </a:cubicBezTo>
                  <a:cubicBezTo>
                    <a:pt x="1748043" y="197038"/>
                    <a:pt x="1746823" y="194597"/>
                    <a:pt x="1745602" y="198259"/>
                  </a:cubicBezTo>
                  <a:cubicBezTo>
                    <a:pt x="1745602" y="199480"/>
                    <a:pt x="1744381" y="200701"/>
                    <a:pt x="1744381" y="200701"/>
                  </a:cubicBezTo>
                  <a:cubicBezTo>
                    <a:pt x="1743161" y="199480"/>
                    <a:pt x="1743161" y="203142"/>
                    <a:pt x="1743161" y="203142"/>
                  </a:cubicBezTo>
                  <a:cubicBezTo>
                    <a:pt x="1741940" y="201921"/>
                    <a:pt x="1740719" y="203142"/>
                    <a:pt x="1739499" y="205583"/>
                  </a:cubicBezTo>
                  <a:cubicBezTo>
                    <a:pt x="1737057" y="210466"/>
                    <a:pt x="1737057" y="209245"/>
                    <a:pt x="1735836" y="208025"/>
                  </a:cubicBezTo>
                  <a:cubicBezTo>
                    <a:pt x="1733395" y="206804"/>
                    <a:pt x="1734616" y="210466"/>
                    <a:pt x="1733395" y="208025"/>
                  </a:cubicBezTo>
                  <a:cubicBezTo>
                    <a:pt x="1733395" y="208025"/>
                    <a:pt x="1733395" y="208025"/>
                    <a:pt x="1733395" y="208025"/>
                  </a:cubicBezTo>
                  <a:cubicBezTo>
                    <a:pt x="1733395" y="206804"/>
                    <a:pt x="1734616" y="205583"/>
                    <a:pt x="1735836" y="204363"/>
                  </a:cubicBezTo>
                  <a:cubicBezTo>
                    <a:pt x="1737057" y="203142"/>
                    <a:pt x="1738278" y="201921"/>
                    <a:pt x="1739499" y="200701"/>
                  </a:cubicBezTo>
                  <a:cubicBezTo>
                    <a:pt x="1740719" y="198259"/>
                    <a:pt x="1741940" y="197038"/>
                    <a:pt x="1744381" y="195818"/>
                  </a:cubicBezTo>
                  <a:cubicBezTo>
                    <a:pt x="1745602" y="194597"/>
                    <a:pt x="1748043" y="193376"/>
                    <a:pt x="1749264" y="192156"/>
                  </a:cubicBezTo>
                  <a:cubicBezTo>
                    <a:pt x="1750485" y="189714"/>
                    <a:pt x="1750485" y="186052"/>
                    <a:pt x="1751706" y="182390"/>
                  </a:cubicBezTo>
                  <a:cubicBezTo>
                    <a:pt x="1751706" y="179949"/>
                    <a:pt x="1752926" y="178728"/>
                    <a:pt x="1752926" y="176287"/>
                  </a:cubicBezTo>
                  <a:cubicBezTo>
                    <a:pt x="1752926" y="173845"/>
                    <a:pt x="1755368" y="171404"/>
                    <a:pt x="1755368" y="168962"/>
                  </a:cubicBezTo>
                  <a:cubicBezTo>
                    <a:pt x="1755368" y="165300"/>
                    <a:pt x="1757809" y="162859"/>
                    <a:pt x="1757809" y="162859"/>
                  </a:cubicBezTo>
                  <a:cubicBezTo>
                    <a:pt x="1757809" y="162859"/>
                    <a:pt x="1759030" y="160417"/>
                    <a:pt x="1759030" y="160417"/>
                  </a:cubicBezTo>
                  <a:cubicBezTo>
                    <a:pt x="1759030" y="160417"/>
                    <a:pt x="1759030" y="159197"/>
                    <a:pt x="1759030" y="157976"/>
                  </a:cubicBezTo>
                  <a:cubicBezTo>
                    <a:pt x="1759030" y="155535"/>
                    <a:pt x="1759030" y="154314"/>
                    <a:pt x="1759030" y="155535"/>
                  </a:cubicBezTo>
                  <a:cubicBezTo>
                    <a:pt x="1757809" y="159197"/>
                    <a:pt x="1757809" y="159197"/>
                    <a:pt x="1756588" y="159197"/>
                  </a:cubicBezTo>
                  <a:cubicBezTo>
                    <a:pt x="1755368" y="159197"/>
                    <a:pt x="1755368" y="161638"/>
                    <a:pt x="1754147" y="162859"/>
                  </a:cubicBezTo>
                  <a:cubicBezTo>
                    <a:pt x="1754147" y="162859"/>
                    <a:pt x="1754147" y="164079"/>
                    <a:pt x="1754147" y="165300"/>
                  </a:cubicBezTo>
                  <a:cubicBezTo>
                    <a:pt x="1754147" y="165300"/>
                    <a:pt x="1754147" y="166521"/>
                    <a:pt x="1752926" y="167742"/>
                  </a:cubicBezTo>
                  <a:cubicBezTo>
                    <a:pt x="1751706" y="167742"/>
                    <a:pt x="1752926" y="168962"/>
                    <a:pt x="1751706" y="168962"/>
                  </a:cubicBezTo>
                  <a:cubicBezTo>
                    <a:pt x="1750485" y="168962"/>
                    <a:pt x="1751706" y="167742"/>
                    <a:pt x="1750485" y="171404"/>
                  </a:cubicBezTo>
                  <a:cubicBezTo>
                    <a:pt x="1750485" y="173845"/>
                    <a:pt x="1750485" y="175066"/>
                    <a:pt x="1749264" y="173845"/>
                  </a:cubicBezTo>
                  <a:cubicBezTo>
                    <a:pt x="1749264" y="172624"/>
                    <a:pt x="1748043" y="173845"/>
                    <a:pt x="1748043" y="173845"/>
                  </a:cubicBezTo>
                  <a:cubicBezTo>
                    <a:pt x="1746823" y="173845"/>
                    <a:pt x="1746823" y="177507"/>
                    <a:pt x="1746823" y="177507"/>
                  </a:cubicBezTo>
                  <a:cubicBezTo>
                    <a:pt x="1746823" y="177507"/>
                    <a:pt x="1745602" y="177507"/>
                    <a:pt x="1745602" y="176287"/>
                  </a:cubicBezTo>
                  <a:cubicBezTo>
                    <a:pt x="1744381" y="173845"/>
                    <a:pt x="1744381" y="177507"/>
                    <a:pt x="1744381" y="178728"/>
                  </a:cubicBezTo>
                  <a:cubicBezTo>
                    <a:pt x="1743161" y="181169"/>
                    <a:pt x="1743161" y="179949"/>
                    <a:pt x="1743161" y="178728"/>
                  </a:cubicBezTo>
                  <a:cubicBezTo>
                    <a:pt x="1741940" y="177507"/>
                    <a:pt x="1741940" y="176287"/>
                    <a:pt x="1741940" y="178728"/>
                  </a:cubicBezTo>
                  <a:cubicBezTo>
                    <a:pt x="1741940" y="179949"/>
                    <a:pt x="1741940" y="181169"/>
                    <a:pt x="1740719" y="181169"/>
                  </a:cubicBezTo>
                  <a:cubicBezTo>
                    <a:pt x="1739499" y="179949"/>
                    <a:pt x="1740719" y="183611"/>
                    <a:pt x="1740719" y="183611"/>
                  </a:cubicBezTo>
                  <a:cubicBezTo>
                    <a:pt x="1739499" y="182390"/>
                    <a:pt x="1738278" y="184831"/>
                    <a:pt x="1738278" y="187273"/>
                  </a:cubicBezTo>
                  <a:cubicBezTo>
                    <a:pt x="1737057" y="189714"/>
                    <a:pt x="1737057" y="190935"/>
                    <a:pt x="1737057" y="190935"/>
                  </a:cubicBezTo>
                  <a:cubicBezTo>
                    <a:pt x="1737057" y="190935"/>
                    <a:pt x="1735836" y="190935"/>
                    <a:pt x="1735836" y="190935"/>
                  </a:cubicBezTo>
                  <a:cubicBezTo>
                    <a:pt x="1733395" y="189714"/>
                    <a:pt x="1734616" y="193376"/>
                    <a:pt x="1733395" y="190935"/>
                  </a:cubicBezTo>
                  <a:cubicBezTo>
                    <a:pt x="1733395" y="190935"/>
                    <a:pt x="1733395" y="189714"/>
                    <a:pt x="1733395" y="189714"/>
                  </a:cubicBezTo>
                  <a:cubicBezTo>
                    <a:pt x="1733395" y="188494"/>
                    <a:pt x="1733395" y="188494"/>
                    <a:pt x="1734616" y="187273"/>
                  </a:cubicBezTo>
                  <a:cubicBezTo>
                    <a:pt x="1735836" y="186052"/>
                    <a:pt x="1735836" y="184831"/>
                    <a:pt x="1737057" y="183611"/>
                  </a:cubicBezTo>
                  <a:cubicBezTo>
                    <a:pt x="1738278" y="181169"/>
                    <a:pt x="1739499" y="179949"/>
                    <a:pt x="1739499" y="177507"/>
                  </a:cubicBezTo>
                  <a:cubicBezTo>
                    <a:pt x="1739499" y="176287"/>
                    <a:pt x="1741940" y="173845"/>
                    <a:pt x="1741940" y="172624"/>
                  </a:cubicBezTo>
                  <a:cubicBezTo>
                    <a:pt x="1743161" y="170183"/>
                    <a:pt x="1743161" y="166521"/>
                    <a:pt x="1741940" y="164079"/>
                  </a:cubicBezTo>
                  <a:cubicBezTo>
                    <a:pt x="1741940" y="162859"/>
                    <a:pt x="1743161" y="160417"/>
                    <a:pt x="1743161" y="159197"/>
                  </a:cubicBezTo>
                  <a:cubicBezTo>
                    <a:pt x="1743161" y="157976"/>
                    <a:pt x="1744381" y="154314"/>
                    <a:pt x="1745602" y="153093"/>
                  </a:cubicBezTo>
                  <a:cubicBezTo>
                    <a:pt x="1745602" y="149431"/>
                    <a:pt x="1746823" y="148210"/>
                    <a:pt x="1746823" y="148210"/>
                  </a:cubicBezTo>
                  <a:cubicBezTo>
                    <a:pt x="1746823" y="148210"/>
                    <a:pt x="1748043" y="145769"/>
                    <a:pt x="1748043" y="145769"/>
                  </a:cubicBezTo>
                  <a:cubicBezTo>
                    <a:pt x="1748043" y="145769"/>
                    <a:pt x="1748043" y="144548"/>
                    <a:pt x="1748043" y="143328"/>
                  </a:cubicBezTo>
                  <a:cubicBezTo>
                    <a:pt x="1748043" y="142107"/>
                    <a:pt x="1748043" y="140886"/>
                    <a:pt x="1748043" y="142107"/>
                  </a:cubicBezTo>
                  <a:cubicBezTo>
                    <a:pt x="1746823" y="144548"/>
                    <a:pt x="1746823" y="144548"/>
                    <a:pt x="1745602" y="144548"/>
                  </a:cubicBezTo>
                  <a:cubicBezTo>
                    <a:pt x="1744381" y="144548"/>
                    <a:pt x="1744381" y="145769"/>
                    <a:pt x="1744381" y="146990"/>
                  </a:cubicBezTo>
                  <a:cubicBezTo>
                    <a:pt x="1744381" y="146990"/>
                    <a:pt x="1744381" y="148210"/>
                    <a:pt x="1744381" y="148210"/>
                  </a:cubicBezTo>
                  <a:cubicBezTo>
                    <a:pt x="1744381" y="148210"/>
                    <a:pt x="1744381" y="149431"/>
                    <a:pt x="1743161" y="149431"/>
                  </a:cubicBezTo>
                  <a:cubicBezTo>
                    <a:pt x="1741940" y="149431"/>
                    <a:pt x="1743161" y="150652"/>
                    <a:pt x="1741940" y="150652"/>
                  </a:cubicBezTo>
                  <a:cubicBezTo>
                    <a:pt x="1741940" y="150652"/>
                    <a:pt x="1741940" y="149431"/>
                    <a:pt x="1740719" y="153093"/>
                  </a:cubicBezTo>
                  <a:cubicBezTo>
                    <a:pt x="1740719" y="154314"/>
                    <a:pt x="1740719" y="156755"/>
                    <a:pt x="1739499" y="155535"/>
                  </a:cubicBezTo>
                  <a:cubicBezTo>
                    <a:pt x="1739499" y="155535"/>
                    <a:pt x="1739499" y="155535"/>
                    <a:pt x="1738278" y="156755"/>
                  </a:cubicBezTo>
                  <a:cubicBezTo>
                    <a:pt x="1737057" y="157976"/>
                    <a:pt x="1738278" y="159197"/>
                    <a:pt x="1738278" y="160417"/>
                  </a:cubicBezTo>
                  <a:cubicBezTo>
                    <a:pt x="1738278" y="160417"/>
                    <a:pt x="1738278" y="160417"/>
                    <a:pt x="1737057" y="160417"/>
                  </a:cubicBezTo>
                  <a:cubicBezTo>
                    <a:pt x="1735836" y="159197"/>
                    <a:pt x="1735836" y="161638"/>
                    <a:pt x="1735836" y="162859"/>
                  </a:cubicBezTo>
                  <a:cubicBezTo>
                    <a:pt x="1735836" y="165300"/>
                    <a:pt x="1734616" y="164079"/>
                    <a:pt x="1734616" y="164079"/>
                  </a:cubicBezTo>
                  <a:cubicBezTo>
                    <a:pt x="1734616" y="164079"/>
                    <a:pt x="1733395" y="162859"/>
                    <a:pt x="1733395" y="165300"/>
                  </a:cubicBezTo>
                  <a:cubicBezTo>
                    <a:pt x="1733395" y="166521"/>
                    <a:pt x="1733395" y="167742"/>
                    <a:pt x="1733395" y="167742"/>
                  </a:cubicBezTo>
                  <a:cubicBezTo>
                    <a:pt x="1732174" y="167742"/>
                    <a:pt x="1733395" y="168962"/>
                    <a:pt x="1733395" y="168962"/>
                  </a:cubicBezTo>
                  <a:cubicBezTo>
                    <a:pt x="1732174" y="168962"/>
                    <a:pt x="1732174" y="170183"/>
                    <a:pt x="1730954" y="172624"/>
                  </a:cubicBezTo>
                  <a:cubicBezTo>
                    <a:pt x="1730954" y="177507"/>
                    <a:pt x="1729733" y="176287"/>
                    <a:pt x="1729733" y="176287"/>
                  </a:cubicBezTo>
                  <a:cubicBezTo>
                    <a:pt x="1728512" y="176287"/>
                    <a:pt x="1729733" y="178728"/>
                    <a:pt x="1728512" y="177507"/>
                  </a:cubicBezTo>
                  <a:cubicBezTo>
                    <a:pt x="1728512" y="177507"/>
                    <a:pt x="1728512" y="177507"/>
                    <a:pt x="1728512" y="177507"/>
                  </a:cubicBezTo>
                  <a:cubicBezTo>
                    <a:pt x="1728512" y="177507"/>
                    <a:pt x="1728512" y="177507"/>
                    <a:pt x="1728512" y="177507"/>
                  </a:cubicBezTo>
                  <a:cubicBezTo>
                    <a:pt x="1729733" y="173845"/>
                    <a:pt x="1729733" y="173845"/>
                    <a:pt x="1730954" y="168962"/>
                  </a:cubicBezTo>
                  <a:cubicBezTo>
                    <a:pt x="1730954" y="167742"/>
                    <a:pt x="1732174" y="166521"/>
                    <a:pt x="1732174" y="165300"/>
                  </a:cubicBezTo>
                  <a:cubicBezTo>
                    <a:pt x="1732174" y="162859"/>
                    <a:pt x="1733395" y="161638"/>
                    <a:pt x="1734616" y="159197"/>
                  </a:cubicBezTo>
                  <a:cubicBezTo>
                    <a:pt x="1734616" y="157976"/>
                    <a:pt x="1737057" y="155535"/>
                    <a:pt x="1737057" y="154314"/>
                  </a:cubicBezTo>
                  <a:cubicBezTo>
                    <a:pt x="1737057" y="151872"/>
                    <a:pt x="1737057" y="149431"/>
                    <a:pt x="1737057" y="146990"/>
                  </a:cubicBezTo>
                  <a:cubicBezTo>
                    <a:pt x="1737057" y="145769"/>
                    <a:pt x="1737057" y="144548"/>
                    <a:pt x="1737057" y="142107"/>
                  </a:cubicBezTo>
                  <a:cubicBezTo>
                    <a:pt x="1737057" y="140886"/>
                    <a:pt x="1738278" y="138445"/>
                    <a:pt x="1738278" y="136003"/>
                  </a:cubicBezTo>
                  <a:cubicBezTo>
                    <a:pt x="1738278" y="133562"/>
                    <a:pt x="1739499" y="131121"/>
                    <a:pt x="1739499" y="131121"/>
                  </a:cubicBezTo>
                  <a:cubicBezTo>
                    <a:pt x="1739499" y="131121"/>
                    <a:pt x="1739499" y="128679"/>
                    <a:pt x="1740719" y="128679"/>
                  </a:cubicBezTo>
                  <a:cubicBezTo>
                    <a:pt x="1740719" y="128679"/>
                    <a:pt x="1740719" y="127458"/>
                    <a:pt x="1740719" y="126238"/>
                  </a:cubicBezTo>
                  <a:cubicBezTo>
                    <a:pt x="1740719" y="125017"/>
                    <a:pt x="1740719" y="123796"/>
                    <a:pt x="1740719" y="125017"/>
                  </a:cubicBezTo>
                  <a:cubicBezTo>
                    <a:pt x="1740719" y="127458"/>
                    <a:pt x="1740719" y="127458"/>
                    <a:pt x="1739499" y="127458"/>
                  </a:cubicBezTo>
                  <a:cubicBezTo>
                    <a:pt x="1739499" y="127458"/>
                    <a:pt x="1738278" y="128679"/>
                    <a:pt x="1738278" y="129900"/>
                  </a:cubicBezTo>
                  <a:cubicBezTo>
                    <a:pt x="1738278" y="129900"/>
                    <a:pt x="1738278" y="131121"/>
                    <a:pt x="1738278" y="131121"/>
                  </a:cubicBezTo>
                  <a:cubicBezTo>
                    <a:pt x="1738278" y="131121"/>
                    <a:pt x="1738278" y="132341"/>
                    <a:pt x="1738278" y="132341"/>
                  </a:cubicBezTo>
                  <a:cubicBezTo>
                    <a:pt x="1737057" y="132341"/>
                    <a:pt x="1738278" y="133562"/>
                    <a:pt x="1737057" y="133562"/>
                  </a:cubicBezTo>
                  <a:cubicBezTo>
                    <a:pt x="1737057" y="133562"/>
                    <a:pt x="1737057" y="132341"/>
                    <a:pt x="1737057" y="136003"/>
                  </a:cubicBezTo>
                  <a:cubicBezTo>
                    <a:pt x="1737057" y="137224"/>
                    <a:pt x="1737057" y="138445"/>
                    <a:pt x="1737057" y="138445"/>
                  </a:cubicBezTo>
                  <a:cubicBezTo>
                    <a:pt x="1737057" y="138445"/>
                    <a:pt x="1737057" y="138445"/>
                    <a:pt x="1735836" y="139665"/>
                  </a:cubicBezTo>
                  <a:cubicBezTo>
                    <a:pt x="1734616" y="140886"/>
                    <a:pt x="1735836" y="142107"/>
                    <a:pt x="1735836" y="142107"/>
                  </a:cubicBezTo>
                  <a:cubicBezTo>
                    <a:pt x="1735836" y="142107"/>
                    <a:pt x="1735836" y="142107"/>
                    <a:pt x="1734616" y="142107"/>
                  </a:cubicBezTo>
                  <a:cubicBezTo>
                    <a:pt x="1733395" y="140886"/>
                    <a:pt x="1734616" y="143328"/>
                    <a:pt x="1733395" y="144548"/>
                  </a:cubicBezTo>
                  <a:cubicBezTo>
                    <a:pt x="1733395" y="146990"/>
                    <a:pt x="1733395" y="145769"/>
                    <a:pt x="1732174" y="145769"/>
                  </a:cubicBezTo>
                  <a:cubicBezTo>
                    <a:pt x="1732174" y="145769"/>
                    <a:pt x="1730954" y="144548"/>
                    <a:pt x="1730954" y="146990"/>
                  </a:cubicBezTo>
                  <a:cubicBezTo>
                    <a:pt x="1730954" y="148210"/>
                    <a:pt x="1730954" y="148210"/>
                    <a:pt x="1730954" y="148210"/>
                  </a:cubicBezTo>
                  <a:cubicBezTo>
                    <a:pt x="1729733" y="148210"/>
                    <a:pt x="1730954" y="149431"/>
                    <a:pt x="1730954" y="149431"/>
                  </a:cubicBezTo>
                  <a:cubicBezTo>
                    <a:pt x="1729733" y="149431"/>
                    <a:pt x="1729733" y="151872"/>
                    <a:pt x="1729733" y="153093"/>
                  </a:cubicBezTo>
                  <a:cubicBezTo>
                    <a:pt x="1729733" y="156755"/>
                    <a:pt x="1729733" y="156755"/>
                    <a:pt x="1728512" y="156755"/>
                  </a:cubicBezTo>
                  <a:cubicBezTo>
                    <a:pt x="1727292" y="157976"/>
                    <a:pt x="1728512" y="159197"/>
                    <a:pt x="1727292" y="157976"/>
                  </a:cubicBezTo>
                  <a:cubicBezTo>
                    <a:pt x="1726071" y="157976"/>
                    <a:pt x="1726071" y="156755"/>
                    <a:pt x="1726071" y="159197"/>
                  </a:cubicBezTo>
                  <a:cubicBezTo>
                    <a:pt x="1726071" y="160417"/>
                    <a:pt x="1726071" y="160417"/>
                    <a:pt x="1726071" y="160417"/>
                  </a:cubicBezTo>
                  <a:cubicBezTo>
                    <a:pt x="1724850" y="157976"/>
                    <a:pt x="1726071" y="161638"/>
                    <a:pt x="1724850" y="161638"/>
                  </a:cubicBezTo>
                  <a:cubicBezTo>
                    <a:pt x="1723629" y="160417"/>
                    <a:pt x="1724850" y="165300"/>
                    <a:pt x="1723629" y="164079"/>
                  </a:cubicBezTo>
                  <a:cubicBezTo>
                    <a:pt x="1722409" y="162859"/>
                    <a:pt x="1723629" y="165300"/>
                    <a:pt x="1722409" y="164079"/>
                  </a:cubicBezTo>
                  <a:cubicBezTo>
                    <a:pt x="1722409" y="164079"/>
                    <a:pt x="1722409" y="165300"/>
                    <a:pt x="1722409" y="165300"/>
                  </a:cubicBezTo>
                  <a:cubicBezTo>
                    <a:pt x="1722409" y="165300"/>
                    <a:pt x="1722409" y="165300"/>
                    <a:pt x="1722409" y="165300"/>
                  </a:cubicBezTo>
                  <a:lnTo>
                    <a:pt x="1722409" y="127458"/>
                  </a:lnTo>
                  <a:lnTo>
                    <a:pt x="1722409" y="165300"/>
                  </a:lnTo>
                  <a:cubicBezTo>
                    <a:pt x="1722409" y="165300"/>
                    <a:pt x="1722409" y="165300"/>
                    <a:pt x="1722409" y="165300"/>
                  </a:cubicBezTo>
                  <a:cubicBezTo>
                    <a:pt x="1722409" y="165300"/>
                    <a:pt x="1722409" y="164079"/>
                    <a:pt x="1722409" y="164079"/>
                  </a:cubicBezTo>
                  <a:cubicBezTo>
                    <a:pt x="1721188" y="165300"/>
                    <a:pt x="1722409" y="162859"/>
                    <a:pt x="1721188" y="164079"/>
                  </a:cubicBezTo>
                  <a:cubicBezTo>
                    <a:pt x="1721188" y="164079"/>
                    <a:pt x="1722409" y="160417"/>
                    <a:pt x="1719967" y="161638"/>
                  </a:cubicBezTo>
                  <a:cubicBezTo>
                    <a:pt x="1719967" y="161638"/>
                    <a:pt x="1719967" y="157976"/>
                    <a:pt x="1718747" y="160417"/>
                  </a:cubicBezTo>
                  <a:cubicBezTo>
                    <a:pt x="1718747" y="160417"/>
                    <a:pt x="1718747" y="160417"/>
                    <a:pt x="1718747" y="159197"/>
                  </a:cubicBezTo>
                  <a:cubicBezTo>
                    <a:pt x="1718747" y="156755"/>
                    <a:pt x="1718747" y="156755"/>
                    <a:pt x="1717526" y="157976"/>
                  </a:cubicBezTo>
                  <a:cubicBezTo>
                    <a:pt x="1716305" y="157976"/>
                    <a:pt x="1717526" y="156755"/>
                    <a:pt x="1716305" y="156755"/>
                  </a:cubicBezTo>
                  <a:cubicBezTo>
                    <a:pt x="1715085" y="156755"/>
                    <a:pt x="1715085" y="156755"/>
                    <a:pt x="1715085" y="153093"/>
                  </a:cubicBezTo>
                  <a:cubicBezTo>
                    <a:pt x="1715085" y="150652"/>
                    <a:pt x="1715085" y="149431"/>
                    <a:pt x="1713864" y="149431"/>
                  </a:cubicBezTo>
                  <a:cubicBezTo>
                    <a:pt x="1713864" y="149431"/>
                    <a:pt x="1715085" y="148210"/>
                    <a:pt x="1713864" y="148210"/>
                  </a:cubicBezTo>
                  <a:cubicBezTo>
                    <a:pt x="1713864" y="148210"/>
                    <a:pt x="1713864" y="148210"/>
                    <a:pt x="1713864" y="146990"/>
                  </a:cubicBezTo>
                  <a:cubicBezTo>
                    <a:pt x="1713864" y="144548"/>
                    <a:pt x="1713864" y="145769"/>
                    <a:pt x="1712643" y="145769"/>
                  </a:cubicBezTo>
                  <a:cubicBezTo>
                    <a:pt x="1712643" y="145769"/>
                    <a:pt x="1711422" y="146990"/>
                    <a:pt x="1711422" y="144548"/>
                  </a:cubicBezTo>
                  <a:cubicBezTo>
                    <a:pt x="1711422" y="143328"/>
                    <a:pt x="1711422" y="140886"/>
                    <a:pt x="1710202" y="142107"/>
                  </a:cubicBezTo>
                  <a:cubicBezTo>
                    <a:pt x="1710202" y="142107"/>
                    <a:pt x="1710202" y="142107"/>
                    <a:pt x="1708981" y="142107"/>
                  </a:cubicBezTo>
                  <a:cubicBezTo>
                    <a:pt x="1708981" y="142107"/>
                    <a:pt x="1708981" y="139665"/>
                    <a:pt x="1708981" y="139665"/>
                  </a:cubicBezTo>
                  <a:cubicBezTo>
                    <a:pt x="1708981" y="139665"/>
                    <a:pt x="1708981" y="138445"/>
                    <a:pt x="1707760" y="138445"/>
                  </a:cubicBezTo>
                  <a:cubicBezTo>
                    <a:pt x="1707760" y="138445"/>
                    <a:pt x="1707760" y="137224"/>
                    <a:pt x="1707760" y="136003"/>
                  </a:cubicBezTo>
                  <a:cubicBezTo>
                    <a:pt x="1707760" y="133562"/>
                    <a:pt x="1707760" y="134783"/>
                    <a:pt x="1707760" y="133562"/>
                  </a:cubicBezTo>
                  <a:cubicBezTo>
                    <a:pt x="1707760" y="133562"/>
                    <a:pt x="1707760" y="133562"/>
                    <a:pt x="1706540" y="132341"/>
                  </a:cubicBezTo>
                  <a:cubicBezTo>
                    <a:pt x="1706540" y="132341"/>
                    <a:pt x="1706540" y="131121"/>
                    <a:pt x="1706540" y="131121"/>
                  </a:cubicBezTo>
                  <a:cubicBezTo>
                    <a:pt x="1706540" y="131121"/>
                    <a:pt x="1706540" y="129900"/>
                    <a:pt x="1706540" y="129900"/>
                  </a:cubicBezTo>
                  <a:cubicBezTo>
                    <a:pt x="1706540" y="128679"/>
                    <a:pt x="1705319" y="127458"/>
                    <a:pt x="1705319" y="127458"/>
                  </a:cubicBezTo>
                  <a:cubicBezTo>
                    <a:pt x="1704098" y="127458"/>
                    <a:pt x="1704098" y="127458"/>
                    <a:pt x="1704098" y="125017"/>
                  </a:cubicBezTo>
                  <a:cubicBezTo>
                    <a:pt x="1704098" y="123796"/>
                    <a:pt x="1704098" y="125017"/>
                    <a:pt x="1704098" y="126238"/>
                  </a:cubicBezTo>
                  <a:cubicBezTo>
                    <a:pt x="1704098" y="127458"/>
                    <a:pt x="1704098" y="128679"/>
                    <a:pt x="1704098" y="128679"/>
                  </a:cubicBezTo>
                  <a:cubicBezTo>
                    <a:pt x="1704098" y="128679"/>
                    <a:pt x="1704098" y="129900"/>
                    <a:pt x="1705319" y="131121"/>
                  </a:cubicBezTo>
                  <a:cubicBezTo>
                    <a:pt x="1705319" y="131121"/>
                    <a:pt x="1706540" y="133562"/>
                    <a:pt x="1706540" y="136003"/>
                  </a:cubicBezTo>
                  <a:cubicBezTo>
                    <a:pt x="1706540" y="137224"/>
                    <a:pt x="1707760" y="139665"/>
                    <a:pt x="1707760" y="142107"/>
                  </a:cubicBezTo>
                  <a:cubicBezTo>
                    <a:pt x="1707760" y="143328"/>
                    <a:pt x="1707760" y="144548"/>
                    <a:pt x="1707760" y="146990"/>
                  </a:cubicBezTo>
                  <a:cubicBezTo>
                    <a:pt x="1707760" y="149431"/>
                    <a:pt x="1707760" y="151872"/>
                    <a:pt x="1707760" y="154314"/>
                  </a:cubicBezTo>
                  <a:cubicBezTo>
                    <a:pt x="1707760" y="155535"/>
                    <a:pt x="1710202" y="157976"/>
                    <a:pt x="1710202" y="159197"/>
                  </a:cubicBezTo>
                  <a:cubicBezTo>
                    <a:pt x="1711422" y="161638"/>
                    <a:pt x="1711422" y="162859"/>
                    <a:pt x="1712643" y="165300"/>
                  </a:cubicBezTo>
                  <a:cubicBezTo>
                    <a:pt x="1712643" y="166521"/>
                    <a:pt x="1713864" y="167742"/>
                    <a:pt x="1713864" y="168962"/>
                  </a:cubicBezTo>
                  <a:cubicBezTo>
                    <a:pt x="1715085" y="173845"/>
                    <a:pt x="1713864" y="173845"/>
                    <a:pt x="1716305" y="177507"/>
                  </a:cubicBezTo>
                  <a:cubicBezTo>
                    <a:pt x="1716305" y="177507"/>
                    <a:pt x="1716305" y="177507"/>
                    <a:pt x="1716305" y="177507"/>
                  </a:cubicBezTo>
                  <a:cubicBezTo>
                    <a:pt x="1716305" y="177507"/>
                    <a:pt x="1716305" y="177507"/>
                    <a:pt x="1716305" y="177507"/>
                  </a:cubicBezTo>
                  <a:cubicBezTo>
                    <a:pt x="1715085" y="178728"/>
                    <a:pt x="1716305" y="176287"/>
                    <a:pt x="1715085" y="176287"/>
                  </a:cubicBezTo>
                  <a:cubicBezTo>
                    <a:pt x="1713864" y="176287"/>
                    <a:pt x="1713864" y="177507"/>
                    <a:pt x="1713864" y="172624"/>
                  </a:cubicBezTo>
                  <a:cubicBezTo>
                    <a:pt x="1713864" y="170183"/>
                    <a:pt x="1712643" y="168962"/>
                    <a:pt x="1711422" y="168962"/>
                  </a:cubicBezTo>
                  <a:cubicBezTo>
                    <a:pt x="1711422" y="168962"/>
                    <a:pt x="1712643" y="166521"/>
                    <a:pt x="1711422" y="167742"/>
                  </a:cubicBezTo>
                  <a:cubicBezTo>
                    <a:pt x="1711422" y="167742"/>
                    <a:pt x="1711422" y="167742"/>
                    <a:pt x="1711422" y="165300"/>
                  </a:cubicBezTo>
                  <a:cubicBezTo>
                    <a:pt x="1711422" y="162859"/>
                    <a:pt x="1710202" y="164079"/>
                    <a:pt x="1710202" y="164079"/>
                  </a:cubicBezTo>
                  <a:cubicBezTo>
                    <a:pt x="1710202" y="164079"/>
                    <a:pt x="1708981" y="165300"/>
                    <a:pt x="1708981" y="162859"/>
                  </a:cubicBezTo>
                  <a:cubicBezTo>
                    <a:pt x="1708981" y="161638"/>
                    <a:pt x="1708981" y="157976"/>
                    <a:pt x="1707760" y="160417"/>
                  </a:cubicBezTo>
                  <a:cubicBezTo>
                    <a:pt x="1707760" y="161638"/>
                    <a:pt x="1706540" y="161638"/>
                    <a:pt x="1706540" y="160417"/>
                  </a:cubicBezTo>
                  <a:cubicBezTo>
                    <a:pt x="1706540" y="160417"/>
                    <a:pt x="1706540" y="157976"/>
                    <a:pt x="1706540" y="156755"/>
                  </a:cubicBezTo>
                  <a:cubicBezTo>
                    <a:pt x="1706540" y="156755"/>
                    <a:pt x="1706540" y="155535"/>
                    <a:pt x="1705319" y="155535"/>
                  </a:cubicBezTo>
                  <a:cubicBezTo>
                    <a:pt x="1705319" y="156755"/>
                    <a:pt x="1704098" y="154314"/>
                    <a:pt x="1704098" y="153093"/>
                  </a:cubicBezTo>
                  <a:cubicBezTo>
                    <a:pt x="1704098" y="149431"/>
                    <a:pt x="1704098" y="151872"/>
                    <a:pt x="1702878" y="150652"/>
                  </a:cubicBezTo>
                  <a:cubicBezTo>
                    <a:pt x="1702878" y="150652"/>
                    <a:pt x="1702878" y="150652"/>
                    <a:pt x="1701657" y="149431"/>
                  </a:cubicBezTo>
                  <a:cubicBezTo>
                    <a:pt x="1701657" y="149431"/>
                    <a:pt x="1701657" y="148210"/>
                    <a:pt x="1700436" y="148210"/>
                  </a:cubicBezTo>
                  <a:cubicBezTo>
                    <a:pt x="1700436" y="148210"/>
                    <a:pt x="1700436" y="146990"/>
                    <a:pt x="1700436" y="146990"/>
                  </a:cubicBezTo>
                  <a:cubicBezTo>
                    <a:pt x="1699215" y="145769"/>
                    <a:pt x="1699215" y="144548"/>
                    <a:pt x="1699215" y="144548"/>
                  </a:cubicBezTo>
                  <a:cubicBezTo>
                    <a:pt x="1697995" y="144548"/>
                    <a:pt x="1697995" y="144548"/>
                    <a:pt x="1696774" y="142107"/>
                  </a:cubicBezTo>
                  <a:cubicBezTo>
                    <a:pt x="1696774" y="140886"/>
                    <a:pt x="1696774" y="142107"/>
                    <a:pt x="1696774" y="143328"/>
                  </a:cubicBezTo>
                  <a:cubicBezTo>
                    <a:pt x="1696774" y="144548"/>
                    <a:pt x="1696774" y="145769"/>
                    <a:pt x="1696774" y="145769"/>
                  </a:cubicBezTo>
                  <a:cubicBezTo>
                    <a:pt x="1696774" y="145769"/>
                    <a:pt x="1696774" y="146990"/>
                    <a:pt x="1697995" y="148210"/>
                  </a:cubicBezTo>
                  <a:cubicBezTo>
                    <a:pt x="1697995" y="148210"/>
                    <a:pt x="1699215" y="150652"/>
                    <a:pt x="1699215" y="153093"/>
                  </a:cubicBezTo>
                  <a:cubicBezTo>
                    <a:pt x="1699215" y="154314"/>
                    <a:pt x="1701657" y="157976"/>
                    <a:pt x="1701657" y="159197"/>
                  </a:cubicBezTo>
                  <a:cubicBezTo>
                    <a:pt x="1701657" y="160417"/>
                    <a:pt x="1702878" y="162859"/>
                    <a:pt x="1702878" y="164079"/>
                  </a:cubicBezTo>
                  <a:cubicBezTo>
                    <a:pt x="1702878" y="166521"/>
                    <a:pt x="1702878" y="170183"/>
                    <a:pt x="1702878" y="172624"/>
                  </a:cubicBezTo>
                  <a:cubicBezTo>
                    <a:pt x="1702878" y="173845"/>
                    <a:pt x="1705319" y="176287"/>
                    <a:pt x="1705319" y="177507"/>
                  </a:cubicBezTo>
                  <a:cubicBezTo>
                    <a:pt x="1706540" y="179949"/>
                    <a:pt x="1707760" y="181169"/>
                    <a:pt x="1707760" y="183611"/>
                  </a:cubicBezTo>
                  <a:cubicBezTo>
                    <a:pt x="1707760" y="184831"/>
                    <a:pt x="1708981" y="186052"/>
                    <a:pt x="1710202" y="187273"/>
                  </a:cubicBezTo>
                  <a:cubicBezTo>
                    <a:pt x="1710202" y="188494"/>
                    <a:pt x="1711422" y="188494"/>
                    <a:pt x="1711422" y="189714"/>
                  </a:cubicBezTo>
                  <a:cubicBezTo>
                    <a:pt x="1711422" y="189714"/>
                    <a:pt x="1711422" y="189714"/>
                    <a:pt x="1711422" y="190935"/>
                  </a:cubicBezTo>
                  <a:cubicBezTo>
                    <a:pt x="1710202" y="192156"/>
                    <a:pt x="1711422" y="189714"/>
                    <a:pt x="1708981" y="190935"/>
                  </a:cubicBezTo>
                  <a:cubicBezTo>
                    <a:pt x="1707760" y="190935"/>
                    <a:pt x="1707760" y="192156"/>
                    <a:pt x="1707760" y="190935"/>
                  </a:cubicBezTo>
                  <a:cubicBezTo>
                    <a:pt x="1707760" y="190935"/>
                    <a:pt x="1706540" y="189714"/>
                    <a:pt x="1706540" y="187273"/>
                  </a:cubicBezTo>
                  <a:cubicBezTo>
                    <a:pt x="1706540" y="184831"/>
                    <a:pt x="1705319" y="183611"/>
                    <a:pt x="1704098" y="183611"/>
                  </a:cubicBezTo>
                  <a:cubicBezTo>
                    <a:pt x="1704098" y="183611"/>
                    <a:pt x="1705319" y="181169"/>
                    <a:pt x="1704098" y="181169"/>
                  </a:cubicBezTo>
                  <a:cubicBezTo>
                    <a:pt x="1704098" y="181169"/>
                    <a:pt x="1704098" y="181169"/>
                    <a:pt x="1702878" y="178728"/>
                  </a:cubicBezTo>
                  <a:cubicBezTo>
                    <a:pt x="1702878" y="175066"/>
                    <a:pt x="1701657" y="177507"/>
                    <a:pt x="1701657" y="178728"/>
                  </a:cubicBezTo>
                  <a:cubicBezTo>
                    <a:pt x="1700436" y="179949"/>
                    <a:pt x="1700436" y="181169"/>
                    <a:pt x="1700436" y="178728"/>
                  </a:cubicBezTo>
                  <a:cubicBezTo>
                    <a:pt x="1700436" y="177507"/>
                    <a:pt x="1699215" y="173845"/>
                    <a:pt x="1699215" y="176287"/>
                  </a:cubicBezTo>
                  <a:cubicBezTo>
                    <a:pt x="1699215" y="177507"/>
                    <a:pt x="1697995" y="177507"/>
                    <a:pt x="1697995" y="177507"/>
                  </a:cubicBezTo>
                  <a:cubicBezTo>
                    <a:pt x="1697995" y="177507"/>
                    <a:pt x="1697995" y="173845"/>
                    <a:pt x="1696774" y="173845"/>
                  </a:cubicBezTo>
                  <a:cubicBezTo>
                    <a:pt x="1696774" y="173845"/>
                    <a:pt x="1695553" y="172624"/>
                    <a:pt x="1695553" y="173845"/>
                  </a:cubicBezTo>
                  <a:cubicBezTo>
                    <a:pt x="1695553" y="175066"/>
                    <a:pt x="1694333" y="173845"/>
                    <a:pt x="1694333" y="171404"/>
                  </a:cubicBezTo>
                  <a:cubicBezTo>
                    <a:pt x="1694333" y="167742"/>
                    <a:pt x="1694333" y="168962"/>
                    <a:pt x="1693112" y="168962"/>
                  </a:cubicBezTo>
                  <a:cubicBezTo>
                    <a:pt x="1693112" y="168962"/>
                    <a:pt x="1693112" y="168962"/>
                    <a:pt x="1691891" y="167742"/>
                  </a:cubicBezTo>
                  <a:cubicBezTo>
                    <a:pt x="1691891" y="167742"/>
                    <a:pt x="1690671" y="166521"/>
                    <a:pt x="1690671" y="165300"/>
                  </a:cubicBezTo>
                  <a:cubicBezTo>
                    <a:pt x="1690671" y="165300"/>
                    <a:pt x="1690671" y="162859"/>
                    <a:pt x="1690671" y="162859"/>
                  </a:cubicBezTo>
                  <a:cubicBezTo>
                    <a:pt x="1689450" y="161638"/>
                    <a:pt x="1689450" y="159197"/>
                    <a:pt x="1688229" y="159197"/>
                  </a:cubicBezTo>
                  <a:cubicBezTo>
                    <a:pt x="1687008" y="160417"/>
                    <a:pt x="1687008" y="159197"/>
                    <a:pt x="1685788" y="155535"/>
                  </a:cubicBezTo>
                  <a:cubicBezTo>
                    <a:pt x="1685788" y="154314"/>
                    <a:pt x="1685788" y="155535"/>
                    <a:pt x="1685788" y="157976"/>
                  </a:cubicBezTo>
                  <a:cubicBezTo>
                    <a:pt x="1685788" y="159197"/>
                    <a:pt x="1685788" y="160417"/>
                    <a:pt x="1685788" y="160417"/>
                  </a:cubicBezTo>
                  <a:cubicBezTo>
                    <a:pt x="1685788" y="160417"/>
                    <a:pt x="1687008" y="162859"/>
                    <a:pt x="1687008" y="162859"/>
                  </a:cubicBezTo>
                  <a:cubicBezTo>
                    <a:pt x="1687008" y="164079"/>
                    <a:pt x="1689450" y="165300"/>
                    <a:pt x="1689450" y="168962"/>
                  </a:cubicBezTo>
                  <a:cubicBezTo>
                    <a:pt x="1689450" y="171404"/>
                    <a:pt x="1691891" y="173845"/>
                    <a:pt x="1691891" y="176287"/>
                  </a:cubicBezTo>
                  <a:cubicBezTo>
                    <a:pt x="1691891" y="178728"/>
                    <a:pt x="1693112" y="179949"/>
                    <a:pt x="1693112" y="182390"/>
                  </a:cubicBezTo>
                  <a:cubicBezTo>
                    <a:pt x="1693112" y="186052"/>
                    <a:pt x="1694333" y="189714"/>
                    <a:pt x="1695553" y="192156"/>
                  </a:cubicBezTo>
                  <a:cubicBezTo>
                    <a:pt x="1695553" y="193376"/>
                    <a:pt x="1699215" y="194597"/>
                    <a:pt x="1700436" y="195818"/>
                  </a:cubicBezTo>
                  <a:cubicBezTo>
                    <a:pt x="1701657" y="198259"/>
                    <a:pt x="1702878" y="199480"/>
                    <a:pt x="1705319" y="200701"/>
                  </a:cubicBezTo>
                  <a:cubicBezTo>
                    <a:pt x="1706540" y="201921"/>
                    <a:pt x="1707760" y="203142"/>
                    <a:pt x="1708981" y="204363"/>
                  </a:cubicBezTo>
                  <a:cubicBezTo>
                    <a:pt x="1710202" y="205583"/>
                    <a:pt x="1711422" y="208025"/>
                    <a:pt x="1711422" y="208025"/>
                  </a:cubicBezTo>
                  <a:cubicBezTo>
                    <a:pt x="1711422" y="208025"/>
                    <a:pt x="1711422" y="208025"/>
                    <a:pt x="1711422" y="208025"/>
                  </a:cubicBezTo>
                  <a:cubicBezTo>
                    <a:pt x="1710202" y="210466"/>
                    <a:pt x="1711422" y="206804"/>
                    <a:pt x="1708981" y="208025"/>
                  </a:cubicBezTo>
                  <a:cubicBezTo>
                    <a:pt x="1707760" y="209245"/>
                    <a:pt x="1707760" y="210466"/>
                    <a:pt x="1705319" y="205583"/>
                  </a:cubicBezTo>
                  <a:cubicBezTo>
                    <a:pt x="1704098" y="203142"/>
                    <a:pt x="1702878" y="201921"/>
                    <a:pt x="1701657" y="203142"/>
                  </a:cubicBezTo>
                  <a:cubicBezTo>
                    <a:pt x="1701657" y="203142"/>
                    <a:pt x="1701657" y="199480"/>
                    <a:pt x="1700436" y="200701"/>
                  </a:cubicBezTo>
                  <a:cubicBezTo>
                    <a:pt x="1700436" y="200701"/>
                    <a:pt x="1700436" y="200701"/>
                    <a:pt x="1699215" y="198259"/>
                  </a:cubicBezTo>
                  <a:cubicBezTo>
                    <a:pt x="1697995" y="194597"/>
                    <a:pt x="1697995" y="197038"/>
                    <a:pt x="1696774" y="198259"/>
                  </a:cubicBezTo>
                  <a:cubicBezTo>
                    <a:pt x="1696774" y="199480"/>
                    <a:pt x="1695553" y="200701"/>
                    <a:pt x="1694333" y="198259"/>
                  </a:cubicBezTo>
                  <a:cubicBezTo>
                    <a:pt x="1693112" y="197038"/>
                    <a:pt x="1693112" y="193376"/>
                    <a:pt x="1691891" y="195818"/>
                  </a:cubicBezTo>
                  <a:cubicBezTo>
                    <a:pt x="1691891" y="197038"/>
                    <a:pt x="1691891" y="197038"/>
                    <a:pt x="1690671" y="197038"/>
                  </a:cubicBezTo>
                  <a:cubicBezTo>
                    <a:pt x="1690671" y="197038"/>
                    <a:pt x="1690671" y="193376"/>
                    <a:pt x="1689450" y="193376"/>
                  </a:cubicBezTo>
                  <a:cubicBezTo>
                    <a:pt x="1689450" y="193376"/>
                    <a:pt x="1688229" y="193376"/>
                    <a:pt x="1688229" y="193376"/>
                  </a:cubicBezTo>
                  <a:cubicBezTo>
                    <a:pt x="1688229" y="194597"/>
                    <a:pt x="1687008" y="193376"/>
                    <a:pt x="1687008" y="192156"/>
                  </a:cubicBezTo>
                  <a:cubicBezTo>
                    <a:pt x="1685788" y="188494"/>
                    <a:pt x="1685788" y="190935"/>
                    <a:pt x="1685788" y="190935"/>
                  </a:cubicBezTo>
                  <a:cubicBezTo>
                    <a:pt x="1685788" y="190935"/>
                    <a:pt x="1685788" y="190935"/>
                    <a:pt x="1684567" y="190935"/>
                  </a:cubicBezTo>
                  <a:cubicBezTo>
                    <a:pt x="1684567" y="190935"/>
                    <a:pt x="1683346" y="189714"/>
                    <a:pt x="1683346" y="189714"/>
                  </a:cubicBezTo>
                  <a:cubicBezTo>
                    <a:pt x="1683346" y="189714"/>
                    <a:pt x="1682126" y="188494"/>
                    <a:pt x="1682126" y="188494"/>
                  </a:cubicBezTo>
                  <a:cubicBezTo>
                    <a:pt x="1680905" y="188494"/>
                    <a:pt x="1679684" y="186052"/>
                    <a:pt x="1679684" y="187273"/>
                  </a:cubicBezTo>
                  <a:cubicBezTo>
                    <a:pt x="1678464" y="189714"/>
                    <a:pt x="1678464" y="188494"/>
                    <a:pt x="1677243" y="186052"/>
                  </a:cubicBezTo>
                  <a:cubicBezTo>
                    <a:pt x="1677243" y="186052"/>
                    <a:pt x="1677243" y="187273"/>
                    <a:pt x="1677243" y="188494"/>
                  </a:cubicBezTo>
                  <a:cubicBezTo>
                    <a:pt x="1677243" y="189714"/>
                    <a:pt x="1678464" y="190935"/>
                    <a:pt x="1678464" y="190935"/>
                  </a:cubicBezTo>
                  <a:cubicBezTo>
                    <a:pt x="1678464" y="190935"/>
                    <a:pt x="1679684" y="192156"/>
                    <a:pt x="1679684" y="192156"/>
                  </a:cubicBezTo>
                  <a:cubicBezTo>
                    <a:pt x="1680905" y="192156"/>
                    <a:pt x="1682126" y="192156"/>
                    <a:pt x="1683346" y="195818"/>
                  </a:cubicBezTo>
                  <a:cubicBezTo>
                    <a:pt x="1684567" y="198259"/>
                    <a:pt x="1687008" y="198259"/>
                    <a:pt x="1687008" y="200701"/>
                  </a:cubicBezTo>
                  <a:cubicBezTo>
                    <a:pt x="1687008" y="203142"/>
                    <a:pt x="1689450" y="203142"/>
                    <a:pt x="1689450" y="205583"/>
                  </a:cubicBezTo>
                  <a:cubicBezTo>
                    <a:pt x="1690671" y="208025"/>
                    <a:pt x="1690671" y="212908"/>
                    <a:pt x="1693112" y="214128"/>
                  </a:cubicBezTo>
                  <a:cubicBezTo>
                    <a:pt x="1694333" y="215349"/>
                    <a:pt x="1696774" y="215349"/>
                    <a:pt x="1697995" y="216570"/>
                  </a:cubicBezTo>
                  <a:cubicBezTo>
                    <a:pt x="1699215" y="217790"/>
                    <a:pt x="1701657" y="219011"/>
                    <a:pt x="1702878" y="221452"/>
                  </a:cubicBezTo>
                  <a:cubicBezTo>
                    <a:pt x="1704098" y="222673"/>
                    <a:pt x="1705319" y="222673"/>
                    <a:pt x="1706540" y="223894"/>
                  </a:cubicBezTo>
                  <a:cubicBezTo>
                    <a:pt x="1707760" y="226335"/>
                    <a:pt x="1708981" y="227556"/>
                    <a:pt x="1708981" y="228777"/>
                  </a:cubicBezTo>
                  <a:cubicBezTo>
                    <a:pt x="1708981" y="228777"/>
                    <a:pt x="1707760" y="229997"/>
                    <a:pt x="1707760" y="231218"/>
                  </a:cubicBezTo>
                  <a:cubicBezTo>
                    <a:pt x="1707760" y="233659"/>
                    <a:pt x="1707760" y="229997"/>
                    <a:pt x="1705319" y="232439"/>
                  </a:cubicBezTo>
                  <a:cubicBezTo>
                    <a:pt x="1704098" y="233659"/>
                    <a:pt x="1704098" y="234880"/>
                    <a:pt x="1701657" y="231218"/>
                  </a:cubicBezTo>
                  <a:cubicBezTo>
                    <a:pt x="1700436" y="228777"/>
                    <a:pt x="1699215" y="227556"/>
                    <a:pt x="1697995" y="229997"/>
                  </a:cubicBezTo>
                  <a:cubicBezTo>
                    <a:pt x="1697995" y="229997"/>
                    <a:pt x="1697995" y="226335"/>
                    <a:pt x="1696774" y="228777"/>
                  </a:cubicBezTo>
                  <a:cubicBezTo>
                    <a:pt x="1696774" y="228777"/>
                    <a:pt x="1696774" y="228777"/>
                    <a:pt x="1695553" y="227556"/>
                  </a:cubicBezTo>
                  <a:cubicBezTo>
                    <a:pt x="1694333" y="223894"/>
                    <a:pt x="1694333" y="226335"/>
                    <a:pt x="1694333" y="227556"/>
                  </a:cubicBezTo>
                  <a:cubicBezTo>
                    <a:pt x="1694333" y="228777"/>
                    <a:pt x="1693112" y="229997"/>
                    <a:pt x="1691891" y="227556"/>
                  </a:cubicBezTo>
                  <a:cubicBezTo>
                    <a:pt x="1690671" y="226335"/>
                    <a:pt x="1690671" y="222673"/>
                    <a:pt x="1689450" y="225115"/>
                  </a:cubicBezTo>
                  <a:cubicBezTo>
                    <a:pt x="1689450" y="226335"/>
                    <a:pt x="1689450" y="226335"/>
                    <a:pt x="1688229" y="226335"/>
                  </a:cubicBezTo>
                  <a:cubicBezTo>
                    <a:pt x="1688229" y="226335"/>
                    <a:pt x="1688229" y="222673"/>
                    <a:pt x="1687008" y="222673"/>
                  </a:cubicBezTo>
                  <a:cubicBezTo>
                    <a:pt x="1687008" y="222673"/>
                    <a:pt x="1685788" y="222673"/>
                    <a:pt x="1685788" y="222673"/>
                  </a:cubicBezTo>
                  <a:cubicBezTo>
                    <a:pt x="1685788" y="223894"/>
                    <a:pt x="1684567" y="222673"/>
                    <a:pt x="1684567" y="221452"/>
                  </a:cubicBezTo>
                  <a:cubicBezTo>
                    <a:pt x="1683346" y="217790"/>
                    <a:pt x="1683346" y="220232"/>
                    <a:pt x="1683346" y="220232"/>
                  </a:cubicBezTo>
                  <a:cubicBezTo>
                    <a:pt x="1683346" y="220232"/>
                    <a:pt x="1683346" y="220232"/>
                    <a:pt x="1682126" y="220232"/>
                  </a:cubicBezTo>
                  <a:cubicBezTo>
                    <a:pt x="1682126" y="220232"/>
                    <a:pt x="1680905" y="219011"/>
                    <a:pt x="1680905" y="219011"/>
                  </a:cubicBezTo>
                  <a:cubicBezTo>
                    <a:pt x="1680905" y="219011"/>
                    <a:pt x="1679684" y="217790"/>
                    <a:pt x="1679684" y="217790"/>
                  </a:cubicBezTo>
                  <a:cubicBezTo>
                    <a:pt x="1678464" y="217790"/>
                    <a:pt x="1678464" y="217790"/>
                    <a:pt x="1677243" y="217790"/>
                  </a:cubicBezTo>
                  <a:cubicBezTo>
                    <a:pt x="1677243" y="217790"/>
                    <a:pt x="1677243" y="217790"/>
                    <a:pt x="1677243" y="216570"/>
                  </a:cubicBezTo>
                  <a:cubicBezTo>
                    <a:pt x="1676022" y="215349"/>
                    <a:pt x="1676022" y="211687"/>
                    <a:pt x="1674801" y="211687"/>
                  </a:cubicBezTo>
                  <a:cubicBezTo>
                    <a:pt x="1673581" y="211687"/>
                    <a:pt x="1673581" y="211687"/>
                    <a:pt x="1673581" y="210466"/>
                  </a:cubicBezTo>
                  <a:cubicBezTo>
                    <a:pt x="1673581" y="209245"/>
                    <a:pt x="1673581" y="208025"/>
                    <a:pt x="1673581" y="204363"/>
                  </a:cubicBezTo>
                  <a:cubicBezTo>
                    <a:pt x="1673581" y="203142"/>
                    <a:pt x="1672360" y="204363"/>
                    <a:pt x="1672360" y="206804"/>
                  </a:cubicBezTo>
                  <a:cubicBezTo>
                    <a:pt x="1672360" y="209245"/>
                    <a:pt x="1672360" y="211687"/>
                    <a:pt x="1672360" y="211687"/>
                  </a:cubicBezTo>
                  <a:cubicBezTo>
                    <a:pt x="1672360" y="211687"/>
                    <a:pt x="1672360" y="215349"/>
                    <a:pt x="1673581" y="216570"/>
                  </a:cubicBezTo>
                  <a:cubicBezTo>
                    <a:pt x="1673581" y="216570"/>
                    <a:pt x="1674801" y="217790"/>
                    <a:pt x="1674801" y="219011"/>
                  </a:cubicBezTo>
                  <a:cubicBezTo>
                    <a:pt x="1674801" y="219011"/>
                    <a:pt x="1674801" y="219011"/>
                    <a:pt x="1673581" y="219011"/>
                  </a:cubicBezTo>
                  <a:cubicBezTo>
                    <a:pt x="1673581" y="219011"/>
                    <a:pt x="1673581" y="220232"/>
                    <a:pt x="1673581" y="221452"/>
                  </a:cubicBezTo>
                  <a:cubicBezTo>
                    <a:pt x="1673581" y="222673"/>
                    <a:pt x="1674801" y="222673"/>
                    <a:pt x="1674801" y="222673"/>
                  </a:cubicBezTo>
                  <a:cubicBezTo>
                    <a:pt x="1674801" y="222673"/>
                    <a:pt x="1674801" y="222673"/>
                    <a:pt x="1674801" y="222673"/>
                  </a:cubicBezTo>
                  <a:cubicBezTo>
                    <a:pt x="1674801" y="223894"/>
                    <a:pt x="1676022" y="225115"/>
                    <a:pt x="1676022" y="226335"/>
                  </a:cubicBezTo>
                  <a:cubicBezTo>
                    <a:pt x="1676022" y="227556"/>
                    <a:pt x="1677243" y="228777"/>
                    <a:pt x="1678464" y="229997"/>
                  </a:cubicBezTo>
                  <a:cubicBezTo>
                    <a:pt x="1679684" y="231218"/>
                    <a:pt x="1680905" y="232439"/>
                    <a:pt x="1680905" y="233659"/>
                  </a:cubicBezTo>
                  <a:cubicBezTo>
                    <a:pt x="1680905" y="236101"/>
                    <a:pt x="1683346" y="237322"/>
                    <a:pt x="1683346" y="239763"/>
                  </a:cubicBezTo>
                  <a:cubicBezTo>
                    <a:pt x="1684567" y="243425"/>
                    <a:pt x="1685788" y="248308"/>
                    <a:pt x="1687008" y="249529"/>
                  </a:cubicBezTo>
                  <a:cubicBezTo>
                    <a:pt x="1688229" y="250749"/>
                    <a:pt x="1691891" y="250749"/>
                    <a:pt x="1691891" y="251970"/>
                  </a:cubicBezTo>
                  <a:cubicBezTo>
                    <a:pt x="1694333" y="253191"/>
                    <a:pt x="1695553" y="254411"/>
                    <a:pt x="1697995" y="256853"/>
                  </a:cubicBezTo>
                  <a:cubicBezTo>
                    <a:pt x="1699215" y="258074"/>
                    <a:pt x="1700436" y="259294"/>
                    <a:pt x="1701657" y="260515"/>
                  </a:cubicBezTo>
                  <a:cubicBezTo>
                    <a:pt x="1704098" y="264177"/>
                    <a:pt x="1705319" y="265398"/>
                    <a:pt x="1706540" y="267839"/>
                  </a:cubicBezTo>
                  <a:cubicBezTo>
                    <a:pt x="1706540" y="267839"/>
                    <a:pt x="1706540" y="269060"/>
                    <a:pt x="1706540" y="269060"/>
                  </a:cubicBezTo>
                  <a:cubicBezTo>
                    <a:pt x="1705319" y="271501"/>
                    <a:pt x="1706540" y="267839"/>
                    <a:pt x="1704098" y="269060"/>
                  </a:cubicBezTo>
                  <a:cubicBezTo>
                    <a:pt x="1702878" y="270281"/>
                    <a:pt x="1702878" y="271501"/>
                    <a:pt x="1700436" y="266618"/>
                  </a:cubicBezTo>
                  <a:cubicBezTo>
                    <a:pt x="1699215" y="264177"/>
                    <a:pt x="1697995" y="262956"/>
                    <a:pt x="1696774" y="264177"/>
                  </a:cubicBezTo>
                  <a:cubicBezTo>
                    <a:pt x="1696774" y="264177"/>
                    <a:pt x="1696774" y="260515"/>
                    <a:pt x="1695553" y="262956"/>
                  </a:cubicBezTo>
                  <a:cubicBezTo>
                    <a:pt x="1695553" y="262956"/>
                    <a:pt x="1695553" y="262956"/>
                    <a:pt x="1694333" y="261736"/>
                  </a:cubicBezTo>
                  <a:cubicBezTo>
                    <a:pt x="1693112" y="258074"/>
                    <a:pt x="1693112" y="260515"/>
                    <a:pt x="1691891" y="261736"/>
                  </a:cubicBezTo>
                  <a:cubicBezTo>
                    <a:pt x="1691891" y="262956"/>
                    <a:pt x="1691891" y="264177"/>
                    <a:pt x="1689450" y="261736"/>
                  </a:cubicBezTo>
                  <a:cubicBezTo>
                    <a:pt x="1688229" y="260515"/>
                    <a:pt x="1687008" y="256853"/>
                    <a:pt x="1687008" y="260515"/>
                  </a:cubicBezTo>
                  <a:cubicBezTo>
                    <a:pt x="1687008" y="261736"/>
                    <a:pt x="1687008" y="261736"/>
                    <a:pt x="1685788" y="261736"/>
                  </a:cubicBezTo>
                  <a:cubicBezTo>
                    <a:pt x="1685788" y="261736"/>
                    <a:pt x="1684567" y="258074"/>
                    <a:pt x="1684567" y="259294"/>
                  </a:cubicBezTo>
                  <a:cubicBezTo>
                    <a:pt x="1684567" y="259294"/>
                    <a:pt x="1683346" y="259294"/>
                    <a:pt x="1683346" y="260515"/>
                  </a:cubicBezTo>
                  <a:cubicBezTo>
                    <a:pt x="1683346" y="261736"/>
                    <a:pt x="1682126" y="260515"/>
                    <a:pt x="1682126" y="259294"/>
                  </a:cubicBezTo>
                  <a:cubicBezTo>
                    <a:pt x="1680905" y="255632"/>
                    <a:pt x="1680905" y="258074"/>
                    <a:pt x="1680905" y="258074"/>
                  </a:cubicBezTo>
                  <a:cubicBezTo>
                    <a:pt x="1680905" y="258074"/>
                    <a:pt x="1680905" y="258074"/>
                    <a:pt x="1679684" y="258074"/>
                  </a:cubicBezTo>
                  <a:cubicBezTo>
                    <a:pt x="1679684" y="258074"/>
                    <a:pt x="1678464" y="256853"/>
                    <a:pt x="1678464" y="256853"/>
                  </a:cubicBezTo>
                  <a:cubicBezTo>
                    <a:pt x="1678464" y="256853"/>
                    <a:pt x="1677243" y="255632"/>
                    <a:pt x="1677243" y="255632"/>
                  </a:cubicBezTo>
                  <a:cubicBezTo>
                    <a:pt x="1676022" y="255632"/>
                    <a:pt x="1676022" y="251970"/>
                    <a:pt x="1674801" y="253191"/>
                  </a:cubicBezTo>
                  <a:cubicBezTo>
                    <a:pt x="1673581" y="254411"/>
                    <a:pt x="1673581" y="253191"/>
                    <a:pt x="1672360" y="249529"/>
                  </a:cubicBezTo>
                  <a:cubicBezTo>
                    <a:pt x="1672360" y="248308"/>
                    <a:pt x="1672360" y="249529"/>
                    <a:pt x="1672360" y="251970"/>
                  </a:cubicBezTo>
                  <a:cubicBezTo>
                    <a:pt x="1672360" y="254411"/>
                    <a:pt x="1672360" y="255632"/>
                    <a:pt x="1673581" y="255632"/>
                  </a:cubicBezTo>
                  <a:cubicBezTo>
                    <a:pt x="1673581" y="255632"/>
                    <a:pt x="1674801" y="258074"/>
                    <a:pt x="1674801" y="258074"/>
                  </a:cubicBezTo>
                  <a:cubicBezTo>
                    <a:pt x="1674801" y="258074"/>
                    <a:pt x="1676022" y="259294"/>
                    <a:pt x="1676022" y="259294"/>
                  </a:cubicBezTo>
                  <a:cubicBezTo>
                    <a:pt x="1677243" y="260515"/>
                    <a:pt x="1677243" y="261736"/>
                    <a:pt x="1678464" y="262956"/>
                  </a:cubicBezTo>
                  <a:cubicBezTo>
                    <a:pt x="1678464" y="264177"/>
                    <a:pt x="1679684" y="264177"/>
                    <a:pt x="1680905" y="265398"/>
                  </a:cubicBezTo>
                  <a:cubicBezTo>
                    <a:pt x="1682126" y="266618"/>
                    <a:pt x="1682126" y="266618"/>
                    <a:pt x="1683346" y="267839"/>
                  </a:cubicBezTo>
                  <a:cubicBezTo>
                    <a:pt x="1684567" y="269060"/>
                    <a:pt x="1685788" y="270281"/>
                    <a:pt x="1685788" y="271501"/>
                  </a:cubicBezTo>
                  <a:cubicBezTo>
                    <a:pt x="1685788" y="272722"/>
                    <a:pt x="1685788" y="272722"/>
                    <a:pt x="1687008" y="273943"/>
                  </a:cubicBezTo>
                  <a:cubicBezTo>
                    <a:pt x="1687008" y="275163"/>
                    <a:pt x="1687008" y="275163"/>
                    <a:pt x="1685788" y="275163"/>
                  </a:cubicBezTo>
                  <a:cubicBezTo>
                    <a:pt x="1685788" y="275163"/>
                    <a:pt x="1685788" y="271501"/>
                    <a:pt x="1684567" y="271501"/>
                  </a:cubicBezTo>
                  <a:cubicBezTo>
                    <a:pt x="1684567" y="271501"/>
                    <a:pt x="1683346" y="270281"/>
                    <a:pt x="1683346" y="271501"/>
                  </a:cubicBezTo>
                  <a:cubicBezTo>
                    <a:pt x="1683346" y="272722"/>
                    <a:pt x="1682126" y="271501"/>
                    <a:pt x="1682126" y="270281"/>
                  </a:cubicBezTo>
                  <a:cubicBezTo>
                    <a:pt x="1680905" y="266618"/>
                    <a:pt x="1680905" y="267839"/>
                    <a:pt x="1680905" y="269060"/>
                  </a:cubicBezTo>
                  <a:cubicBezTo>
                    <a:pt x="1680905" y="269060"/>
                    <a:pt x="1680905" y="269060"/>
                    <a:pt x="1679684" y="269060"/>
                  </a:cubicBezTo>
                  <a:cubicBezTo>
                    <a:pt x="1679684" y="269060"/>
                    <a:pt x="1678464" y="267839"/>
                    <a:pt x="1678464" y="267839"/>
                  </a:cubicBezTo>
                  <a:cubicBezTo>
                    <a:pt x="1678464" y="267839"/>
                    <a:pt x="1677243" y="266618"/>
                    <a:pt x="1677243" y="266618"/>
                  </a:cubicBezTo>
                  <a:cubicBezTo>
                    <a:pt x="1676022" y="266618"/>
                    <a:pt x="1674801" y="264177"/>
                    <a:pt x="1674801" y="265398"/>
                  </a:cubicBezTo>
                  <a:cubicBezTo>
                    <a:pt x="1673581" y="267839"/>
                    <a:pt x="1673581" y="266618"/>
                    <a:pt x="1671139" y="264177"/>
                  </a:cubicBezTo>
                  <a:cubicBezTo>
                    <a:pt x="1671139" y="262956"/>
                    <a:pt x="1671139" y="265398"/>
                    <a:pt x="1671139" y="266618"/>
                  </a:cubicBezTo>
                  <a:cubicBezTo>
                    <a:pt x="1671139" y="267839"/>
                    <a:pt x="1672360" y="269060"/>
                    <a:pt x="1672360" y="269060"/>
                  </a:cubicBezTo>
                  <a:cubicBezTo>
                    <a:pt x="1672360" y="269060"/>
                    <a:pt x="1673581" y="270281"/>
                    <a:pt x="1673581" y="270281"/>
                  </a:cubicBezTo>
                  <a:cubicBezTo>
                    <a:pt x="1674801" y="270281"/>
                    <a:pt x="1676022" y="271501"/>
                    <a:pt x="1677243" y="275163"/>
                  </a:cubicBezTo>
                  <a:cubicBezTo>
                    <a:pt x="1678464" y="277605"/>
                    <a:pt x="1680905" y="277605"/>
                    <a:pt x="1682126" y="280046"/>
                  </a:cubicBezTo>
                  <a:cubicBezTo>
                    <a:pt x="1683346" y="282488"/>
                    <a:pt x="1684567" y="282488"/>
                    <a:pt x="1684567" y="284929"/>
                  </a:cubicBezTo>
                  <a:cubicBezTo>
                    <a:pt x="1685788" y="287370"/>
                    <a:pt x="1687008" y="292253"/>
                    <a:pt x="1688229" y="293474"/>
                  </a:cubicBezTo>
                  <a:cubicBezTo>
                    <a:pt x="1688229" y="293474"/>
                    <a:pt x="1688229" y="293474"/>
                    <a:pt x="1689450" y="293474"/>
                  </a:cubicBezTo>
                  <a:cubicBezTo>
                    <a:pt x="1689450" y="293474"/>
                    <a:pt x="1689450" y="293474"/>
                    <a:pt x="1689450" y="293474"/>
                  </a:cubicBezTo>
                  <a:cubicBezTo>
                    <a:pt x="1689450" y="294694"/>
                    <a:pt x="1688229" y="297136"/>
                    <a:pt x="1687008" y="293474"/>
                  </a:cubicBezTo>
                  <a:cubicBezTo>
                    <a:pt x="1685788" y="292253"/>
                    <a:pt x="1684567" y="288591"/>
                    <a:pt x="1684567" y="291032"/>
                  </a:cubicBezTo>
                  <a:cubicBezTo>
                    <a:pt x="1684567" y="292253"/>
                    <a:pt x="1684567" y="293474"/>
                    <a:pt x="1683346" y="292253"/>
                  </a:cubicBezTo>
                  <a:cubicBezTo>
                    <a:pt x="1683346" y="292253"/>
                    <a:pt x="1683346" y="288591"/>
                    <a:pt x="1682126" y="288591"/>
                  </a:cubicBezTo>
                  <a:cubicBezTo>
                    <a:pt x="1682126" y="288591"/>
                    <a:pt x="1680905" y="287370"/>
                    <a:pt x="1680905" y="288591"/>
                  </a:cubicBezTo>
                  <a:cubicBezTo>
                    <a:pt x="1680905" y="289812"/>
                    <a:pt x="1679684" y="288591"/>
                    <a:pt x="1679684" y="286150"/>
                  </a:cubicBezTo>
                  <a:cubicBezTo>
                    <a:pt x="1678464" y="282488"/>
                    <a:pt x="1678464" y="283708"/>
                    <a:pt x="1678464" y="283708"/>
                  </a:cubicBezTo>
                  <a:cubicBezTo>
                    <a:pt x="1678464" y="283708"/>
                    <a:pt x="1678464" y="282488"/>
                    <a:pt x="1677243" y="283708"/>
                  </a:cubicBezTo>
                  <a:cubicBezTo>
                    <a:pt x="1677243" y="283708"/>
                    <a:pt x="1676022" y="282488"/>
                    <a:pt x="1676022" y="282488"/>
                  </a:cubicBezTo>
                  <a:cubicBezTo>
                    <a:pt x="1676022" y="282488"/>
                    <a:pt x="1674801" y="280046"/>
                    <a:pt x="1674801" y="280046"/>
                  </a:cubicBezTo>
                  <a:cubicBezTo>
                    <a:pt x="1673581" y="278825"/>
                    <a:pt x="1672360" y="276384"/>
                    <a:pt x="1672360" y="277605"/>
                  </a:cubicBezTo>
                  <a:cubicBezTo>
                    <a:pt x="1671139" y="278825"/>
                    <a:pt x="1671139" y="277605"/>
                    <a:pt x="1669919" y="273943"/>
                  </a:cubicBezTo>
                  <a:cubicBezTo>
                    <a:pt x="1669919" y="272722"/>
                    <a:pt x="1669919" y="273943"/>
                    <a:pt x="1669919" y="276384"/>
                  </a:cubicBezTo>
                  <a:cubicBezTo>
                    <a:pt x="1669919" y="278825"/>
                    <a:pt x="1669919" y="280046"/>
                    <a:pt x="1671139" y="280046"/>
                  </a:cubicBezTo>
                  <a:cubicBezTo>
                    <a:pt x="1671139" y="280046"/>
                    <a:pt x="1672360" y="282488"/>
                    <a:pt x="1672360" y="282488"/>
                  </a:cubicBezTo>
                  <a:cubicBezTo>
                    <a:pt x="1673581" y="282488"/>
                    <a:pt x="1674801" y="284929"/>
                    <a:pt x="1676022" y="288591"/>
                  </a:cubicBezTo>
                  <a:cubicBezTo>
                    <a:pt x="1676022" y="289812"/>
                    <a:pt x="1677243" y="291032"/>
                    <a:pt x="1678464" y="292253"/>
                  </a:cubicBezTo>
                  <a:cubicBezTo>
                    <a:pt x="1679684" y="293474"/>
                    <a:pt x="1680905" y="293474"/>
                    <a:pt x="1680905" y="294694"/>
                  </a:cubicBezTo>
                  <a:cubicBezTo>
                    <a:pt x="1682126" y="297136"/>
                    <a:pt x="1683346" y="298357"/>
                    <a:pt x="1683346" y="299577"/>
                  </a:cubicBezTo>
                  <a:cubicBezTo>
                    <a:pt x="1683346" y="300798"/>
                    <a:pt x="1683346" y="302019"/>
                    <a:pt x="1684567" y="303239"/>
                  </a:cubicBezTo>
                  <a:cubicBezTo>
                    <a:pt x="1684567" y="303239"/>
                    <a:pt x="1684567" y="304460"/>
                    <a:pt x="1683346" y="304460"/>
                  </a:cubicBezTo>
                  <a:cubicBezTo>
                    <a:pt x="1683346" y="304460"/>
                    <a:pt x="1682126" y="300798"/>
                    <a:pt x="1680905" y="302019"/>
                  </a:cubicBezTo>
                  <a:cubicBezTo>
                    <a:pt x="1680905" y="302019"/>
                    <a:pt x="1679684" y="302019"/>
                    <a:pt x="1679684" y="303239"/>
                  </a:cubicBezTo>
                  <a:cubicBezTo>
                    <a:pt x="1679684" y="305681"/>
                    <a:pt x="1678464" y="303239"/>
                    <a:pt x="1677243" y="302019"/>
                  </a:cubicBezTo>
                  <a:cubicBezTo>
                    <a:pt x="1676022" y="298357"/>
                    <a:pt x="1676022" y="300798"/>
                    <a:pt x="1674801" y="300798"/>
                  </a:cubicBezTo>
                  <a:cubicBezTo>
                    <a:pt x="1674801" y="300798"/>
                    <a:pt x="1674801" y="300798"/>
                    <a:pt x="1673581" y="300798"/>
                  </a:cubicBezTo>
                  <a:cubicBezTo>
                    <a:pt x="1673581" y="300798"/>
                    <a:pt x="1672360" y="299577"/>
                    <a:pt x="1672360" y="299577"/>
                  </a:cubicBezTo>
                  <a:cubicBezTo>
                    <a:pt x="1672360" y="299577"/>
                    <a:pt x="1671139" y="298357"/>
                    <a:pt x="1671139" y="298357"/>
                  </a:cubicBezTo>
                  <a:cubicBezTo>
                    <a:pt x="1669919" y="298357"/>
                    <a:pt x="1668698" y="297136"/>
                    <a:pt x="1667477" y="298357"/>
                  </a:cubicBezTo>
                  <a:cubicBezTo>
                    <a:pt x="1666257" y="300798"/>
                    <a:pt x="1666257" y="299577"/>
                    <a:pt x="1663815" y="299577"/>
                  </a:cubicBezTo>
                  <a:cubicBezTo>
                    <a:pt x="1662594" y="299577"/>
                    <a:pt x="1663815" y="300798"/>
                    <a:pt x="1663815" y="302019"/>
                  </a:cubicBezTo>
                  <a:cubicBezTo>
                    <a:pt x="1665036" y="303239"/>
                    <a:pt x="1665036" y="304460"/>
                    <a:pt x="1665036" y="303239"/>
                  </a:cubicBezTo>
                  <a:cubicBezTo>
                    <a:pt x="1665036" y="303239"/>
                    <a:pt x="1666257" y="304460"/>
                    <a:pt x="1667477" y="303239"/>
                  </a:cubicBezTo>
                  <a:cubicBezTo>
                    <a:pt x="1668698" y="303239"/>
                    <a:pt x="1669919" y="302019"/>
                    <a:pt x="1672360" y="305681"/>
                  </a:cubicBezTo>
                  <a:cubicBezTo>
                    <a:pt x="1673581" y="306901"/>
                    <a:pt x="1676022" y="306901"/>
                    <a:pt x="1677243" y="309343"/>
                  </a:cubicBezTo>
                  <a:cubicBezTo>
                    <a:pt x="1678464" y="310564"/>
                    <a:pt x="1679684" y="311784"/>
                    <a:pt x="1680905" y="313005"/>
                  </a:cubicBezTo>
                  <a:cubicBezTo>
                    <a:pt x="1682126" y="315447"/>
                    <a:pt x="1683346" y="320329"/>
                    <a:pt x="1685788" y="321550"/>
                  </a:cubicBezTo>
                  <a:cubicBezTo>
                    <a:pt x="1687008" y="322771"/>
                    <a:pt x="1690671" y="321550"/>
                    <a:pt x="1690671" y="321550"/>
                  </a:cubicBezTo>
                  <a:cubicBezTo>
                    <a:pt x="1693112" y="322771"/>
                    <a:pt x="1694333" y="322771"/>
                    <a:pt x="1696774" y="325212"/>
                  </a:cubicBezTo>
                  <a:cubicBezTo>
                    <a:pt x="1697995" y="326433"/>
                    <a:pt x="1699215" y="326433"/>
                    <a:pt x="1700436" y="327654"/>
                  </a:cubicBezTo>
                  <a:cubicBezTo>
                    <a:pt x="1704098" y="331315"/>
                    <a:pt x="1704098" y="333757"/>
                    <a:pt x="1707760" y="333757"/>
                  </a:cubicBezTo>
                  <a:cubicBezTo>
                    <a:pt x="1707760" y="333757"/>
                    <a:pt x="1707760" y="333757"/>
                    <a:pt x="1708981" y="333757"/>
                  </a:cubicBezTo>
                  <a:cubicBezTo>
                    <a:pt x="1708981" y="333757"/>
                    <a:pt x="1708981" y="333757"/>
                    <a:pt x="1708981" y="334978"/>
                  </a:cubicBezTo>
                  <a:cubicBezTo>
                    <a:pt x="1708981" y="337419"/>
                    <a:pt x="1706540" y="328874"/>
                    <a:pt x="1706540" y="337419"/>
                  </a:cubicBezTo>
                  <a:cubicBezTo>
                    <a:pt x="1706540" y="338640"/>
                    <a:pt x="1706540" y="337419"/>
                    <a:pt x="1705319" y="336198"/>
                  </a:cubicBezTo>
                  <a:cubicBezTo>
                    <a:pt x="1704098" y="331315"/>
                    <a:pt x="1702878" y="334978"/>
                    <a:pt x="1702878" y="337419"/>
                  </a:cubicBezTo>
                  <a:cubicBezTo>
                    <a:pt x="1701657" y="339861"/>
                    <a:pt x="1702878" y="334978"/>
                    <a:pt x="1700436" y="338640"/>
                  </a:cubicBezTo>
                  <a:cubicBezTo>
                    <a:pt x="1699215" y="341081"/>
                    <a:pt x="1699215" y="342302"/>
                    <a:pt x="1695553" y="337419"/>
                  </a:cubicBezTo>
                  <a:cubicBezTo>
                    <a:pt x="1694333" y="334978"/>
                    <a:pt x="1691891" y="333757"/>
                    <a:pt x="1690671" y="336198"/>
                  </a:cubicBezTo>
                  <a:cubicBezTo>
                    <a:pt x="1690671" y="336198"/>
                    <a:pt x="1690671" y="331315"/>
                    <a:pt x="1689450" y="334978"/>
                  </a:cubicBezTo>
                  <a:cubicBezTo>
                    <a:pt x="1689450" y="334978"/>
                    <a:pt x="1688229" y="334978"/>
                    <a:pt x="1688229" y="333757"/>
                  </a:cubicBezTo>
                  <a:cubicBezTo>
                    <a:pt x="1687008" y="330095"/>
                    <a:pt x="1685788" y="333757"/>
                    <a:pt x="1685788" y="334978"/>
                  </a:cubicBezTo>
                  <a:cubicBezTo>
                    <a:pt x="1685788" y="337419"/>
                    <a:pt x="1685788" y="338640"/>
                    <a:pt x="1683346" y="336198"/>
                  </a:cubicBezTo>
                  <a:cubicBezTo>
                    <a:pt x="1682126" y="334978"/>
                    <a:pt x="1680905" y="331315"/>
                    <a:pt x="1680905" y="334978"/>
                  </a:cubicBezTo>
                  <a:cubicBezTo>
                    <a:pt x="1680905" y="336198"/>
                    <a:pt x="1680905" y="337419"/>
                    <a:pt x="1679684" y="337419"/>
                  </a:cubicBezTo>
                  <a:cubicBezTo>
                    <a:pt x="1679684" y="337419"/>
                    <a:pt x="1678464" y="333757"/>
                    <a:pt x="1677243" y="334978"/>
                  </a:cubicBezTo>
                  <a:cubicBezTo>
                    <a:pt x="1676022" y="334978"/>
                    <a:pt x="1676022" y="334978"/>
                    <a:pt x="1676022" y="336198"/>
                  </a:cubicBezTo>
                  <a:cubicBezTo>
                    <a:pt x="1676022" y="338640"/>
                    <a:pt x="1674801" y="337419"/>
                    <a:pt x="1673581" y="334978"/>
                  </a:cubicBezTo>
                  <a:cubicBezTo>
                    <a:pt x="1671139" y="331315"/>
                    <a:pt x="1672360" y="333757"/>
                    <a:pt x="1671139" y="333757"/>
                  </a:cubicBezTo>
                  <a:cubicBezTo>
                    <a:pt x="1671139" y="333757"/>
                    <a:pt x="1671139" y="333757"/>
                    <a:pt x="1669919" y="334978"/>
                  </a:cubicBezTo>
                  <a:cubicBezTo>
                    <a:pt x="1669919" y="334978"/>
                    <a:pt x="1668698" y="333757"/>
                    <a:pt x="1668698" y="333757"/>
                  </a:cubicBezTo>
                  <a:cubicBezTo>
                    <a:pt x="1668698" y="333757"/>
                    <a:pt x="1667477" y="332536"/>
                    <a:pt x="1667477" y="332536"/>
                  </a:cubicBezTo>
                  <a:cubicBezTo>
                    <a:pt x="1666257" y="332536"/>
                    <a:pt x="1665036" y="331315"/>
                    <a:pt x="1663815" y="332536"/>
                  </a:cubicBezTo>
                  <a:cubicBezTo>
                    <a:pt x="1662594" y="336198"/>
                    <a:pt x="1662594" y="334978"/>
                    <a:pt x="1660153" y="333757"/>
                  </a:cubicBezTo>
                  <a:cubicBezTo>
                    <a:pt x="1658932" y="333757"/>
                    <a:pt x="1660153" y="334978"/>
                    <a:pt x="1661374" y="336198"/>
                  </a:cubicBezTo>
                  <a:cubicBezTo>
                    <a:pt x="1662594" y="337419"/>
                    <a:pt x="1662594" y="338640"/>
                    <a:pt x="1662594" y="338640"/>
                  </a:cubicBezTo>
                  <a:cubicBezTo>
                    <a:pt x="1662594" y="338640"/>
                    <a:pt x="1663815" y="339861"/>
                    <a:pt x="1665036" y="338640"/>
                  </a:cubicBezTo>
                  <a:cubicBezTo>
                    <a:pt x="1666257" y="338640"/>
                    <a:pt x="1668698" y="337419"/>
                    <a:pt x="1669919" y="341081"/>
                  </a:cubicBezTo>
                  <a:cubicBezTo>
                    <a:pt x="1671139" y="343522"/>
                    <a:pt x="1674801" y="342302"/>
                    <a:pt x="1676022" y="343522"/>
                  </a:cubicBezTo>
                  <a:cubicBezTo>
                    <a:pt x="1677243" y="345964"/>
                    <a:pt x="1678464" y="345964"/>
                    <a:pt x="1679684" y="347185"/>
                  </a:cubicBezTo>
                  <a:cubicBezTo>
                    <a:pt x="1679684" y="347185"/>
                    <a:pt x="1679684" y="347185"/>
                    <a:pt x="1679684" y="348405"/>
                  </a:cubicBezTo>
                  <a:cubicBezTo>
                    <a:pt x="1679684" y="348405"/>
                    <a:pt x="1679684" y="348405"/>
                    <a:pt x="1679684" y="348405"/>
                  </a:cubicBezTo>
                  <a:cubicBezTo>
                    <a:pt x="1679684" y="348405"/>
                    <a:pt x="1678464" y="347185"/>
                    <a:pt x="1678464" y="347185"/>
                  </a:cubicBezTo>
                  <a:cubicBezTo>
                    <a:pt x="1677243" y="348405"/>
                    <a:pt x="1676022" y="347185"/>
                    <a:pt x="1676022" y="348405"/>
                  </a:cubicBezTo>
                  <a:cubicBezTo>
                    <a:pt x="1676022" y="350847"/>
                    <a:pt x="1674801" y="350847"/>
                    <a:pt x="1673581" y="350847"/>
                  </a:cubicBezTo>
                  <a:cubicBezTo>
                    <a:pt x="1673581" y="350847"/>
                    <a:pt x="1673581" y="352068"/>
                    <a:pt x="1674801" y="352068"/>
                  </a:cubicBezTo>
                  <a:cubicBezTo>
                    <a:pt x="1676022" y="353288"/>
                    <a:pt x="1676022" y="353288"/>
                    <a:pt x="1676022" y="353288"/>
                  </a:cubicBezTo>
                  <a:cubicBezTo>
                    <a:pt x="1676022" y="353288"/>
                    <a:pt x="1677243" y="353288"/>
                    <a:pt x="1677243" y="353288"/>
                  </a:cubicBezTo>
                  <a:cubicBezTo>
                    <a:pt x="1677243" y="353288"/>
                    <a:pt x="1679684" y="352068"/>
                    <a:pt x="1680905" y="353288"/>
                  </a:cubicBezTo>
                  <a:cubicBezTo>
                    <a:pt x="1680905" y="354509"/>
                    <a:pt x="1683346" y="354509"/>
                    <a:pt x="1683346" y="354509"/>
                  </a:cubicBezTo>
                  <a:cubicBezTo>
                    <a:pt x="1683346" y="354509"/>
                    <a:pt x="1684567" y="355729"/>
                    <a:pt x="1684567" y="355729"/>
                  </a:cubicBezTo>
                  <a:cubicBezTo>
                    <a:pt x="1684567" y="355729"/>
                    <a:pt x="1684567" y="355729"/>
                    <a:pt x="1684567" y="355729"/>
                  </a:cubicBezTo>
                  <a:cubicBezTo>
                    <a:pt x="1685788" y="356950"/>
                    <a:pt x="1687008" y="356950"/>
                    <a:pt x="1687008" y="358171"/>
                  </a:cubicBezTo>
                  <a:cubicBezTo>
                    <a:pt x="1687008" y="359392"/>
                    <a:pt x="1688229" y="359392"/>
                    <a:pt x="1688229" y="360612"/>
                  </a:cubicBezTo>
                  <a:cubicBezTo>
                    <a:pt x="1688229" y="360612"/>
                    <a:pt x="1688229" y="360612"/>
                    <a:pt x="1687008" y="361833"/>
                  </a:cubicBezTo>
                  <a:cubicBezTo>
                    <a:pt x="1687008" y="361833"/>
                    <a:pt x="1685788" y="361833"/>
                    <a:pt x="1685788" y="359392"/>
                  </a:cubicBezTo>
                  <a:cubicBezTo>
                    <a:pt x="1684567" y="354509"/>
                    <a:pt x="1683346" y="358171"/>
                    <a:pt x="1683346" y="360612"/>
                  </a:cubicBezTo>
                  <a:cubicBezTo>
                    <a:pt x="1683346" y="361833"/>
                    <a:pt x="1682126" y="364275"/>
                    <a:pt x="1680905" y="361833"/>
                  </a:cubicBezTo>
                  <a:cubicBezTo>
                    <a:pt x="1679684" y="360612"/>
                    <a:pt x="1678464" y="355729"/>
                    <a:pt x="1678464" y="359392"/>
                  </a:cubicBezTo>
                  <a:cubicBezTo>
                    <a:pt x="1678464" y="360612"/>
                    <a:pt x="1678464" y="361833"/>
                    <a:pt x="1677243" y="361833"/>
                  </a:cubicBezTo>
                  <a:cubicBezTo>
                    <a:pt x="1677243" y="361833"/>
                    <a:pt x="1676022" y="356950"/>
                    <a:pt x="1674801" y="358171"/>
                  </a:cubicBezTo>
                  <a:cubicBezTo>
                    <a:pt x="1673581" y="358171"/>
                    <a:pt x="1673581" y="358171"/>
                    <a:pt x="1673581" y="359392"/>
                  </a:cubicBezTo>
                  <a:cubicBezTo>
                    <a:pt x="1673581" y="361833"/>
                    <a:pt x="1672360" y="359392"/>
                    <a:pt x="1671139" y="358171"/>
                  </a:cubicBezTo>
                  <a:cubicBezTo>
                    <a:pt x="1668698" y="354509"/>
                    <a:pt x="1669919" y="355729"/>
                    <a:pt x="1668698" y="356950"/>
                  </a:cubicBezTo>
                  <a:cubicBezTo>
                    <a:pt x="1667477" y="356950"/>
                    <a:pt x="1668698" y="355729"/>
                    <a:pt x="1667477" y="356950"/>
                  </a:cubicBezTo>
                  <a:cubicBezTo>
                    <a:pt x="1666257" y="356950"/>
                    <a:pt x="1666257" y="355729"/>
                    <a:pt x="1666257" y="355729"/>
                  </a:cubicBezTo>
                  <a:cubicBezTo>
                    <a:pt x="1666257" y="355729"/>
                    <a:pt x="1665036" y="354509"/>
                    <a:pt x="1665036" y="354509"/>
                  </a:cubicBezTo>
                  <a:cubicBezTo>
                    <a:pt x="1663815" y="354509"/>
                    <a:pt x="1662594" y="352068"/>
                    <a:pt x="1661374" y="354509"/>
                  </a:cubicBezTo>
                  <a:cubicBezTo>
                    <a:pt x="1660153" y="356950"/>
                    <a:pt x="1660153" y="355729"/>
                    <a:pt x="1657712" y="354509"/>
                  </a:cubicBezTo>
                  <a:cubicBezTo>
                    <a:pt x="1656491" y="354509"/>
                    <a:pt x="1657712" y="355729"/>
                    <a:pt x="1657712" y="358171"/>
                  </a:cubicBezTo>
                  <a:cubicBezTo>
                    <a:pt x="1658932" y="359392"/>
                    <a:pt x="1658932" y="360612"/>
                    <a:pt x="1658932" y="360612"/>
                  </a:cubicBezTo>
                  <a:cubicBezTo>
                    <a:pt x="1658932" y="360612"/>
                    <a:pt x="1660153" y="361833"/>
                    <a:pt x="1661374" y="361833"/>
                  </a:cubicBezTo>
                  <a:cubicBezTo>
                    <a:pt x="1662594" y="361833"/>
                    <a:pt x="1665036" y="361833"/>
                    <a:pt x="1666257" y="365495"/>
                  </a:cubicBezTo>
                  <a:cubicBezTo>
                    <a:pt x="1667477" y="367936"/>
                    <a:pt x="1671139" y="367936"/>
                    <a:pt x="1672360" y="370378"/>
                  </a:cubicBezTo>
                  <a:cubicBezTo>
                    <a:pt x="1673581" y="372819"/>
                    <a:pt x="1674801" y="372819"/>
                    <a:pt x="1676022" y="375261"/>
                  </a:cubicBezTo>
                  <a:cubicBezTo>
                    <a:pt x="1677243" y="377702"/>
                    <a:pt x="1678464" y="380143"/>
                    <a:pt x="1678464" y="382585"/>
                  </a:cubicBezTo>
                  <a:cubicBezTo>
                    <a:pt x="1678464" y="383806"/>
                    <a:pt x="1678464" y="386247"/>
                    <a:pt x="1676022" y="383806"/>
                  </a:cubicBezTo>
                  <a:cubicBezTo>
                    <a:pt x="1674801" y="382585"/>
                    <a:pt x="1673581" y="377702"/>
                    <a:pt x="1673581" y="381364"/>
                  </a:cubicBezTo>
                  <a:cubicBezTo>
                    <a:pt x="1673581" y="382585"/>
                    <a:pt x="1673581" y="383806"/>
                    <a:pt x="1672360" y="383806"/>
                  </a:cubicBezTo>
                  <a:cubicBezTo>
                    <a:pt x="1672360" y="383806"/>
                    <a:pt x="1671139" y="378923"/>
                    <a:pt x="1669919" y="380143"/>
                  </a:cubicBezTo>
                  <a:cubicBezTo>
                    <a:pt x="1668698" y="380143"/>
                    <a:pt x="1668698" y="380143"/>
                    <a:pt x="1668698" y="381364"/>
                  </a:cubicBezTo>
                  <a:cubicBezTo>
                    <a:pt x="1668698" y="383806"/>
                    <a:pt x="1667477" y="381364"/>
                    <a:pt x="1666257" y="380143"/>
                  </a:cubicBezTo>
                  <a:cubicBezTo>
                    <a:pt x="1663815" y="376482"/>
                    <a:pt x="1665036" y="377702"/>
                    <a:pt x="1663815" y="378923"/>
                  </a:cubicBezTo>
                  <a:cubicBezTo>
                    <a:pt x="1662594" y="378923"/>
                    <a:pt x="1663815" y="377702"/>
                    <a:pt x="1662594" y="378923"/>
                  </a:cubicBezTo>
                  <a:cubicBezTo>
                    <a:pt x="1662594" y="378923"/>
                    <a:pt x="1661374" y="377702"/>
                    <a:pt x="1661374" y="377702"/>
                  </a:cubicBezTo>
                  <a:cubicBezTo>
                    <a:pt x="1661374" y="377702"/>
                    <a:pt x="1660153" y="376482"/>
                    <a:pt x="1660153" y="376482"/>
                  </a:cubicBezTo>
                  <a:cubicBezTo>
                    <a:pt x="1658932" y="376482"/>
                    <a:pt x="1657712" y="374040"/>
                    <a:pt x="1656491" y="376482"/>
                  </a:cubicBezTo>
                  <a:cubicBezTo>
                    <a:pt x="1655270" y="378923"/>
                    <a:pt x="1655270" y="377702"/>
                    <a:pt x="1652829" y="376482"/>
                  </a:cubicBezTo>
                  <a:cubicBezTo>
                    <a:pt x="1652829" y="376482"/>
                    <a:pt x="1652829" y="376482"/>
                    <a:pt x="1652829" y="378923"/>
                  </a:cubicBezTo>
                  <a:cubicBezTo>
                    <a:pt x="1652829" y="378923"/>
                    <a:pt x="1652829" y="378923"/>
                    <a:pt x="1652829" y="378923"/>
                  </a:cubicBezTo>
                  <a:cubicBezTo>
                    <a:pt x="1651608" y="378923"/>
                    <a:pt x="1654050" y="394792"/>
                    <a:pt x="1654050" y="398454"/>
                  </a:cubicBezTo>
                  <a:cubicBezTo>
                    <a:pt x="1655270" y="402116"/>
                    <a:pt x="1657712" y="404558"/>
                    <a:pt x="1657712" y="408220"/>
                  </a:cubicBezTo>
                  <a:cubicBezTo>
                    <a:pt x="1658932" y="414323"/>
                    <a:pt x="1660153" y="422868"/>
                    <a:pt x="1663815" y="426530"/>
                  </a:cubicBezTo>
                  <a:cubicBezTo>
                    <a:pt x="1665036" y="427751"/>
                    <a:pt x="1666257" y="428972"/>
                    <a:pt x="1668698" y="428972"/>
                  </a:cubicBezTo>
                  <a:cubicBezTo>
                    <a:pt x="1671139" y="430192"/>
                    <a:pt x="1672360" y="430192"/>
                    <a:pt x="1673581" y="431413"/>
                  </a:cubicBezTo>
                  <a:cubicBezTo>
                    <a:pt x="1676022" y="433854"/>
                    <a:pt x="1678464" y="436296"/>
                    <a:pt x="1682126" y="437517"/>
                  </a:cubicBezTo>
                  <a:cubicBezTo>
                    <a:pt x="1682126" y="437517"/>
                    <a:pt x="1682126" y="437517"/>
                    <a:pt x="1680905" y="438737"/>
                  </a:cubicBezTo>
                  <a:cubicBezTo>
                    <a:pt x="1680905" y="438737"/>
                    <a:pt x="1679684" y="438737"/>
                    <a:pt x="1679684" y="437517"/>
                  </a:cubicBezTo>
                  <a:cubicBezTo>
                    <a:pt x="1677243" y="433854"/>
                    <a:pt x="1677243" y="437517"/>
                    <a:pt x="1677243" y="439958"/>
                  </a:cubicBezTo>
                  <a:cubicBezTo>
                    <a:pt x="1677243" y="442399"/>
                    <a:pt x="1677243" y="443620"/>
                    <a:pt x="1674801" y="442399"/>
                  </a:cubicBezTo>
                  <a:cubicBezTo>
                    <a:pt x="1673581" y="441179"/>
                    <a:pt x="1671139" y="437517"/>
                    <a:pt x="1671139" y="441179"/>
                  </a:cubicBezTo>
                  <a:cubicBezTo>
                    <a:pt x="1671139" y="442399"/>
                    <a:pt x="1671139" y="443620"/>
                    <a:pt x="1669919" y="443620"/>
                  </a:cubicBezTo>
                  <a:cubicBezTo>
                    <a:pt x="1668698" y="443620"/>
                    <a:pt x="1668698" y="439958"/>
                    <a:pt x="1667477" y="441179"/>
                  </a:cubicBezTo>
                  <a:cubicBezTo>
                    <a:pt x="1666257" y="442399"/>
                    <a:pt x="1666257" y="441179"/>
                    <a:pt x="1666257" y="442399"/>
                  </a:cubicBezTo>
                  <a:cubicBezTo>
                    <a:pt x="1666257" y="444841"/>
                    <a:pt x="1665036" y="443620"/>
                    <a:pt x="1663815" y="441179"/>
                  </a:cubicBezTo>
                  <a:cubicBezTo>
                    <a:pt x="1661374" y="437517"/>
                    <a:pt x="1662594" y="439958"/>
                    <a:pt x="1661374" y="441179"/>
                  </a:cubicBezTo>
                  <a:cubicBezTo>
                    <a:pt x="1660153" y="442399"/>
                    <a:pt x="1661374" y="441179"/>
                    <a:pt x="1660153" y="442399"/>
                  </a:cubicBezTo>
                  <a:cubicBezTo>
                    <a:pt x="1660153" y="443620"/>
                    <a:pt x="1658932" y="442399"/>
                    <a:pt x="1657712" y="442399"/>
                  </a:cubicBezTo>
                  <a:cubicBezTo>
                    <a:pt x="1657712" y="442399"/>
                    <a:pt x="1656491" y="441179"/>
                    <a:pt x="1656491" y="441179"/>
                  </a:cubicBezTo>
                  <a:cubicBezTo>
                    <a:pt x="1655270" y="442399"/>
                    <a:pt x="1652829" y="439958"/>
                    <a:pt x="1652829" y="442399"/>
                  </a:cubicBezTo>
                  <a:cubicBezTo>
                    <a:pt x="1651608" y="446061"/>
                    <a:pt x="1651608" y="444841"/>
                    <a:pt x="1649167" y="443620"/>
                  </a:cubicBezTo>
                  <a:cubicBezTo>
                    <a:pt x="1647946" y="443620"/>
                    <a:pt x="1649167" y="444841"/>
                    <a:pt x="1650387" y="447282"/>
                  </a:cubicBezTo>
                  <a:cubicBezTo>
                    <a:pt x="1651608" y="448503"/>
                    <a:pt x="1651608" y="449724"/>
                    <a:pt x="1652829" y="449724"/>
                  </a:cubicBezTo>
                  <a:cubicBezTo>
                    <a:pt x="1652829" y="449724"/>
                    <a:pt x="1655270" y="450944"/>
                    <a:pt x="1655270" y="449724"/>
                  </a:cubicBezTo>
                  <a:cubicBezTo>
                    <a:pt x="1656491" y="449724"/>
                    <a:pt x="1658932" y="448503"/>
                    <a:pt x="1661374" y="452165"/>
                  </a:cubicBezTo>
                  <a:cubicBezTo>
                    <a:pt x="1662594" y="454606"/>
                    <a:pt x="1666257" y="452165"/>
                    <a:pt x="1667477" y="454606"/>
                  </a:cubicBezTo>
                  <a:cubicBezTo>
                    <a:pt x="1668698" y="457048"/>
                    <a:pt x="1671139" y="455827"/>
                    <a:pt x="1672360" y="458268"/>
                  </a:cubicBezTo>
                  <a:cubicBezTo>
                    <a:pt x="1673581" y="459489"/>
                    <a:pt x="1674801" y="461931"/>
                    <a:pt x="1674801" y="463151"/>
                  </a:cubicBezTo>
                  <a:cubicBezTo>
                    <a:pt x="1674801" y="464372"/>
                    <a:pt x="1676022" y="464372"/>
                    <a:pt x="1676022" y="465593"/>
                  </a:cubicBezTo>
                  <a:cubicBezTo>
                    <a:pt x="1676022" y="465593"/>
                    <a:pt x="1676022" y="465593"/>
                    <a:pt x="1676022" y="465593"/>
                  </a:cubicBezTo>
                  <a:cubicBezTo>
                    <a:pt x="1676022" y="468034"/>
                    <a:pt x="1676022" y="468034"/>
                    <a:pt x="1674801" y="468034"/>
                  </a:cubicBezTo>
                  <a:cubicBezTo>
                    <a:pt x="1673581" y="468034"/>
                    <a:pt x="1673581" y="463151"/>
                    <a:pt x="1672360" y="464372"/>
                  </a:cubicBezTo>
                  <a:cubicBezTo>
                    <a:pt x="1671139" y="464372"/>
                    <a:pt x="1671139" y="464372"/>
                    <a:pt x="1671139" y="465593"/>
                  </a:cubicBezTo>
                  <a:cubicBezTo>
                    <a:pt x="1671139" y="468034"/>
                    <a:pt x="1669919" y="465593"/>
                    <a:pt x="1668698" y="464372"/>
                  </a:cubicBezTo>
                  <a:cubicBezTo>
                    <a:pt x="1666257" y="459489"/>
                    <a:pt x="1667477" y="461931"/>
                    <a:pt x="1666257" y="463151"/>
                  </a:cubicBezTo>
                  <a:cubicBezTo>
                    <a:pt x="1665036" y="463151"/>
                    <a:pt x="1666257" y="461931"/>
                    <a:pt x="1663815" y="463151"/>
                  </a:cubicBezTo>
                  <a:cubicBezTo>
                    <a:pt x="1662594" y="463151"/>
                    <a:pt x="1662594" y="461931"/>
                    <a:pt x="1661374" y="461931"/>
                  </a:cubicBezTo>
                  <a:cubicBezTo>
                    <a:pt x="1661374" y="461931"/>
                    <a:pt x="1660153" y="459489"/>
                    <a:pt x="1660153" y="459489"/>
                  </a:cubicBezTo>
                  <a:cubicBezTo>
                    <a:pt x="1658932" y="459489"/>
                    <a:pt x="1656491" y="455827"/>
                    <a:pt x="1655270" y="458268"/>
                  </a:cubicBezTo>
                  <a:cubicBezTo>
                    <a:pt x="1652829" y="460710"/>
                    <a:pt x="1652829" y="459489"/>
                    <a:pt x="1650387" y="455827"/>
                  </a:cubicBezTo>
                  <a:cubicBezTo>
                    <a:pt x="1649167" y="454606"/>
                    <a:pt x="1650387" y="457048"/>
                    <a:pt x="1650387" y="459489"/>
                  </a:cubicBezTo>
                  <a:cubicBezTo>
                    <a:pt x="1651608" y="461931"/>
                    <a:pt x="1651608" y="463151"/>
                    <a:pt x="1651608" y="463151"/>
                  </a:cubicBezTo>
                  <a:cubicBezTo>
                    <a:pt x="1651608" y="463151"/>
                    <a:pt x="1654050" y="465593"/>
                    <a:pt x="1654050" y="465593"/>
                  </a:cubicBezTo>
                  <a:cubicBezTo>
                    <a:pt x="1655270" y="465593"/>
                    <a:pt x="1657712" y="465593"/>
                    <a:pt x="1660153" y="471696"/>
                  </a:cubicBezTo>
                  <a:cubicBezTo>
                    <a:pt x="1660153" y="472917"/>
                    <a:pt x="1662594" y="474138"/>
                    <a:pt x="1663815" y="474138"/>
                  </a:cubicBezTo>
                  <a:cubicBezTo>
                    <a:pt x="1665036" y="475358"/>
                    <a:pt x="1666257" y="475358"/>
                    <a:pt x="1667477" y="476579"/>
                  </a:cubicBezTo>
                  <a:cubicBezTo>
                    <a:pt x="1668698" y="479020"/>
                    <a:pt x="1669919" y="479020"/>
                    <a:pt x="1671139" y="480241"/>
                  </a:cubicBezTo>
                  <a:cubicBezTo>
                    <a:pt x="1671139" y="480241"/>
                    <a:pt x="1671139" y="481462"/>
                    <a:pt x="1669919" y="481462"/>
                  </a:cubicBezTo>
                  <a:cubicBezTo>
                    <a:pt x="1669919" y="481462"/>
                    <a:pt x="1668698" y="482682"/>
                    <a:pt x="1667477" y="480241"/>
                  </a:cubicBezTo>
                  <a:cubicBezTo>
                    <a:pt x="1663815" y="475358"/>
                    <a:pt x="1665036" y="480241"/>
                    <a:pt x="1663815" y="483903"/>
                  </a:cubicBezTo>
                  <a:cubicBezTo>
                    <a:pt x="1663815" y="487565"/>
                    <a:pt x="1663815" y="490007"/>
                    <a:pt x="1660153" y="487565"/>
                  </a:cubicBezTo>
                  <a:cubicBezTo>
                    <a:pt x="1658932" y="486345"/>
                    <a:pt x="1655270" y="481462"/>
                    <a:pt x="1655270" y="487565"/>
                  </a:cubicBezTo>
                  <a:cubicBezTo>
                    <a:pt x="1655270" y="490007"/>
                    <a:pt x="1655270" y="491227"/>
                    <a:pt x="1654050" y="491227"/>
                  </a:cubicBezTo>
                  <a:cubicBezTo>
                    <a:pt x="1652829" y="491227"/>
                    <a:pt x="1651608" y="486345"/>
                    <a:pt x="1649167" y="487565"/>
                  </a:cubicBezTo>
                  <a:cubicBezTo>
                    <a:pt x="1647946" y="488786"/>
                    <a:pt x="1646725" y="488786"/>
                    <a:pt x="1646725" y="490007"/>
                  </a:cubicBezTo>
                  <a:cubicBezTo>
                    <a:pt x="1646725" y="493669"/>
                    <a:pt x="1645505" y="491227"/>
                    <a:pt x="1643063" y="490007"/>
                  </a:cubicBezTo>
                  <a:cubicBezTo>
                    <a:pt x="1640622" y="487565"/>
                    <a:pt x="1640622" y="487565"/>
                    <a:pt x="1640622" y="487565"/>
                  </a:cubicBezTo>
                  <a:cubicBezTo>
                    <a:pt x="1640622" y="487565"/>
                    <a:pt x="1640622" y="488786"/>
                    <a:pt x="1639401" y="490007"/>
                  </a:cubicBezTo>
                  <a:cubicBezTo>
                    <a:pt x="1638180" y="491227"/>
                    <a:pt x="1639401" y="488786"/>
                    <a:pt x="1636960" y="491227"/>
                  </a:cubicBezTo>
                  <a:cubicBezTo>
                    <a:pt x="1635739" y="492448"/>
                    <a:pt x="1634518" y="491227"/>
                    <a:pt x="1634518" y="491227"/>
                  </a:cubicBezTo>
                  <a:cubicBezTo>
                    <a:pt x="1633298" y="491227"/>
                    <a:pt x="1632077" y="490007"/>
                    <a:pt x="1632077" y="490007"/>
                  </a:cubicBezTo>
                  <a:cubicBezTo>
                    <a:pt x="1629635" y="491227"/>
                    <a:pt x="1627194" y="488786"/>
                    <a:pt x="1625973" y="492448"/>
                  </a:cubicBezTo>
                  <a:cubicBezTo>
                    <a:pt x="1624753" y="497331"/>
                    <a:pt x="1623532" y="496110"/>
                    <a:pt x="1619870" y="494889"/>
                  </a:cubicBezTo>
                  <a:cubicBezTo>
                    <a:pt x="1618649" y="494889"/>
                    <a:pt x="1619870" y="497331"/>
                    <a:pt x="1621091" y="498552"/>
                  </a:cubicBezTo>
                  <a:cubicBezTo>
                    <a:pt x="1622311" y="500993"/>
                    <a:pt x="1623532" y="502214"/>
                    <a:pt x="1623532" y="500993"/>
                  </a:cubicBezTo>
                  <a:cubicBezTo>
                    <a:pt x="1623532" y="499772"/>
                    <a:pt x="1625973" y="500993"/>
                    <a:pt x="1627194" y="500993"/>
                  </a:cubicBezTo>
                  <a:cubicBezTo>
                    <a:pt x="1628415" y="499772"/>
                    <a:pt x="1632077" y="497331"/>
                    <a:pt x="1635739" y="502214"/>
                  </a:cubicBezTo>
                  <a:cubicBezTo>
                    <a:pt x="1636960" y="503434"/>
                    <a:pt x="1638180" y="503434"/>
                    <a:pt x="1640622" y="503434"/>
                  </a:cubicBezTo>
                  <a:cubicBezTo>
                    <a:pt x="1643063" y="503434"/>
                    <a:pt x="1644284" y="503434"/>
                    <a:pt x="1645505" y="504655"/>
                  </a:cubicBezTo>
                  <a:cubicBezTo>
                    <a:pt x="1647946" y="507096"/>
                    <a:pt x="1650387" y="505876"/>
                    <a:pt x="1651608" y="508317"/>
                  </a:cubicBezTo>
                  <a:cubicBezTo>
                    <a:pt x="1652829" y="510759"/>
                    <a:pt x="1654050" y="511979"/>
                    <a:pt x="1656491" y="514421"/>
                  </a:cubicBezTo>
                  <a:cubicBezTo>
                    <a:pt x="1656491" y="514421"/>
                    <a:pt x="1656491" y="514421"/>
                    <a:pt x="1655270" y="514421"/>
                  </a:cubicBezTo>
                  <a:cubicBezTo>
                    <a:pt x="1654050" y="515641"/>
                    <a:pt x="1652829" y="514421"/>
                    <a:pt x="1652829" y="516862"/>
                  </a:cubicBezTo>
                  <a:cubicBezTo>
                    <a:pt x="1652829" y="520524"/>
                    <a:pt x="1651608" y="518083"/>
                    <a:pt x="1649167" y="515641"/>
                  </a:cubicBezTo>
                  <a:cubicBezTo>
                    <a:pt x="1645505" y="510759"/>
                    <a:pt x="1646725" y="513200"/>
                    <a:pt x="1645505" y="514421"/>
                  </a:cubicBezTo>
                  <a:cubicBezTo>
                    <a:pt x="1644284" y="515641"/>
                    <a:pt x="1645505" y="513200"/>
                    <a:pt x="1643063" y="515641"/>
                  </a:cubicBezTo>
                  <a:cubicBezTo>
                    <a:pt x="1641842" y="516862"/>
                    <a:pt x="1640622" y="514421"/>
                    <a:pt x="1640622" y="514421"/>
                  </a:cubicBezTo>
                  <a:cubicBezTo>
                    <a:pt x="1639401" y="514421"/>
                    <a:pt x="1638180" y="513200"/>
                    <a:pt x="1638180" y="513200"/>
                  </a:cubicBezTo>
                  <a:cubicBezTo>
                    <a:pt x="1635739" y="514421"/>
                    <a:pt x="1633298" y="511979"/>
                    <a:pt x="1632077" y="515641"/>
                  </a:cubicBezTo>
                  <a:cubicBezTo>
                    <a:pt x="1630856" y="520524"/>
                    <a:pt x="1629635" y="519303"/>
                    <a:pt x="1625973" y="518083"/>
                  </a:cubicBezTo>
                  <a:cubicBezTo>
                    <a:pt x="1624753" y="518083"/>
                    <a:pt x="1625973" y="520524"/>
                    <a:pt x="1627194" y="521745"/>
                  </a:cubicBezTo>
                  <a:cubicBezTo>
                    <a:pt x="1628415" y="524186"/>
                    <a:pt x="1629635" y="525407"/>
                    <a:pt x="1629635" y="524186"/>
                  </a:cubicBezTo>
                  <a:cubicBezTo>
                    <a:pt x="1629635" y="522966"/>
                    <a:pt x="1632077" y="524186"/>
                    <a:pt x="1633298" y="524186"/>
                  </a:cubicBezTo>
                  <a:cubicBezTo>
                    <a:pt x="1634518" y="522966"/>
                    <a:pt x="1638180" y="521745"/>
                    <a:pt x="1641842" y="526628"/>
                  </a:cubicBezTo>
                  <a:cubicBezTo>
                    <a:pt x="1644284" y="529069"/>
                    <a:pt x="1649167" y="526628"/>
                    <a:pt x="1651608" y="530290"/>
                  </a:cubicBezTo>
                  <a:cubicBezTo>
                    <a:pt x="1652829" y="532731"/>
                    <a:pt x="1656491" y="532731"/>
                    <a:pt x="1657712" y="535173"/>
                  </a:cubicBezTo>
                  <a:cubicBezTo>
                    <a:pt x="1658932" y="537614"/>
                    <a:pt x="1661374" y="541276"/>
                    <a:pt x="1662594" y="542497"/>
                  </a:cubicBezTo>
                  <a:cubicBezTo>
                    <a:pt x="1662594" y="542497"/>
                    <a:pt x="1662594" y="542497"/>
                    <a:pt x="1662594" y="542497"/>
                  </a:cubicBezTo>
                  <a:cubicBezTo>
                    <a:pt x="1662594" y="542497"/>
                    <a:pt x="1661374" y="542497"/>
                    <a:pt x="1661374" y="542497"/>
                  </a:cubicBezTo>
                  <a:cubicBezTo>
                    <a:pt x="1660153" y="541276"/>
                    <a:pt x="1660153" y="540055"/>
                    <a:pt x="1658932" y="540055"/>
                  </a:cubicBezTo>
                  <a:cubicBezTo>
                    <a:pt x="1658932" y="540055"/>
                    <a:pt x="1658932" y="540055"/>
                    <a:pt x="1658932" y="540055"/>
                  </a:cubicBezTo>
                  <a:cubicBezTo>
                    <a:pt x="1658932" y="540055"/>
                    <a:pt x="1657712" y="540055"/>
                    <a:pt x="1657712" y="538835"/>
                  </a:cubicBezTo>
                  <a:cubicBezTo>
                    <a:pt x="1656491" y="537614"/>
                    <a:pt x="1655270" y="537614"/>
                    <a:pt x="1654050" y="537614"/>
                  </a:cubicBezTo>
                  <a:cubicBezTo>
                    <a:pt x="1652829" y="536393"/>
                    <a:pt x="1652829" y="537614"/>
                    <a:pt x="1652829" y="537614"/>
                  </a:cubicBezTo>
                  <a:cubicBezTo>
                    <a:pt x="1651608" y="537614"/>
                    <a:pt x="1652829" y="537614"/>
                    <a:pt x="1651608" y="537614"/>
                  </a:cubicBezTo>
                  <a:cubicBezTo>
                    <a:pt x="1651608" y="537614"/>
                    <a:pt x="1650387" y="536393"/>
                    <a:pt x="1649167" y="536393"/>
                  </a:cubicBezTo>
                  <a:cubicBezTo>
                    <a:pt x="1649167" y="536393"/>
                    <a:pt x="1647946" y="533952"/>
                    <a:pt x="1647946" y="533952"/>
                  </a:cubicBezTo>
                  <a:cubicBezTo>
                    <a:pt x="1646725" y="533952"/>
                    <a:pt x="1644284" y="530290"/>
                    <a:pt x="1644284" y="531511"/>
                  </a:cubicBezTo>
                  <a:cubicBezTo>
                    <a:pt x="1643063" y="532731"/>
                    <a:pt x="1643063" y="532731"/>
                    <a:pt x="1640622" y="529069"/>
                  </a:cubicBezTo>
                  <a:cubicBezTo>
                    <a:pt x="1639401" y="527848"/>
                    <a:pt x="1640622" y="530290"/>
                    <a:pt x="1641842" y="531511"/>
                  </a:cubicBezTo>
                  <a:cubicBezTo>
                    <a:pt x="1643063" y="532731"/>
                    <a:pt x="1643063" y="535173"/>
                    <a:pt x="1644284" y="533952"/>
                  </a:cubicBezTo>
                  <a:cubicBezTo>
                    <a:pt x="1644284" y="533952"/>
                    <a:pt x="1646725" y="536393"/>
                    <a:pt x="1646725" y="536393"/>
                  </a:cubicBezTo>
                  <a:cubicBezTo>
                    <a:pt x="1646725" y="536393"/>
                    <a:pt x="1647946" y="537614"/>
                    <a:pt x="1650387" y="538835"/>
                  </a:cubicBezTo>
                  <a:cubicBezTo>
                    <a:pt x="1650387" y="538835"/>
                    <a:pt x="1650387" y="540055"/>
                    <a:pt x="1649167" y="541276"/>
                  </a:cubicBezTo>
                  <a:cubicBezTo>
                    <a:pt x="1649167" y="541276"/>
                    <a:pt x="1647946" y="542497"/>
                    <a:pt x="1645505" y="540055"/>
                  </a:cubicBezTo>
                  <a:cubicBezTo>
                    <a:pt x="1641842" y="535173"/>
                    <a:pt x="1641842" y="541276"/>
                    <a:pt x="1641842" y="544938"/>
                  </a:cubicBezTo>
                  <a:cubicBezTo>
                    <a:pt x="1641842" y="548600"/>
                    <a:pt x="1641842" y="552262"/>
                    <a:pt x="1638180" y="549821"/>
                  </a:cubicBezTo>
                  <a:cubicBezTo>
                    <a:pt x="1635739" y="548600"/>
                    <a:pt x="1632077" y="543718"/>
                    <a:pt x="1633298" y="551042"/>
                  </a:cubicBezTo>
                  <a:cubicBezTo>
                    <a:pt x="1633298" y="553483"/>
                    <a:pt x="1633298" y="555925"/>
                    <a:pt x="1632077" y="555925"/>
                  </a:cubicBezTo>
                  <a:cubicBezTo>
                    <a:pt x="1630856" y="555925"/>
                    <a:pt x="1628415" y="549821"/>
                    <a:pt x="1627194" y="553483"/>
                  </a:cubicBezTo>
                  <a:cubicBezTo>
                    <a:pt x="1625973" y="554704"/>
                    <a:pt x="1624753" y="554704"/>
                    <a:pt x="1624753" y="557145"/>
                  </a:cubicBezTo>
                  <a:cubicBezTo>
                    <a:pt x="1624753" y="560807"/>
                    <a:pt x="1623532" y="559587"/>
                    <a:pt x="1621091" y="558366"/>
                  </a:cubicBezTo>
                  <a:cubicBezTo>
                    <a:pt x="1616208" y="554704"/>
                    <a:pt x="1618649" y="557145"/>
                    <a:pt x="1617428" y="559587"/>
                  </a:cubicBezTo>
                  <a:cubicBezTo>
                    <a:pt x="1616208" y="560807"/>
                    <a:pt x="1616208" y="558366"/>
                    <a:pt x="1614987" y="562028"/>
                  </a:cubicBezTo>
                  <a:cubicBezTo>
                    <a:pt x="1613766" y="563249"/>
                    <a:pt x="1612546" y="562028"/>
                    <a:pt x="1611325" y="563249"/>
                  </a:cubicBezTo>
                  <a:cubicBezTo>
                    <a:pt x="1610104" y="563249"/>
                    <a:pt x="1608884" y="562028"/>
                    <a:pt x="1608884" y="562028"/>
                  </a:cubicBezTo>
                  <a:cubicBezTo>
                    <a:pt x="1606442" y="564469"/>
                    <a:pt x="1604001" y="563249"/>
                    <a:pt x="1602780" y="566911"/>
                  </a:cubicBezTo>
                  <a:cubicBezTo>
                    <a:pt x="1601559" y="573014"/>
                    <a:pt x="1601559" y="571794"/>
                    <a:pt x="1596677" y="573014"/>
                  </a:cubicBezTo>
                  <a:cubicBezTo>
                    <a:pt x="1595456" y="573014"/>
                    <a:pt x="1596677" y="575456"/>
                    <a:pt x="1599118" y="576676"/>
                  </a:cubicBezTo>
                  <a:cubicBezTo>
                    <a:pt x="1600339" y="577897"/>
                    <a:pt x="1602780" y="579118"/>
                    <a:pt x="1602780" y="577897"/>
                  </a:cubicBezTo>
                  <a:cubicBezTo>
                    <a:pt x="1602780" y="576676"/>
                    <a:pt x="1605221" y="576676"/>
                    <a:pt x="1606442" y="575456"/>
                  </a:cubicBezTo>
                  <a:cubicBezTo>
                    <a:pt x="1607663" y="574235"/>
                    <a:pt x="1611325" y="570573"/>
                    <a:pt x="1616208" y="573014"/>
                  </a:cubicBezTo>
                  <a:cubicBezTo>
                    <a:pt x="1618649" y="575456"/>
                    <a:pt x="1624753" y="569352"/>
                    <a:pt x="1627194" y="571794"/>
                  </a:cubicBezTo>
                  <a:cubicBezTo>
                    <a:pt x="1629635" y="574235"/>
                    <a:pt x="1632077" y="571794"/>
                    <a:pt x="1634518" y="574235"/>
                  </a:cubicBezTo>
                  <a:cubicBezTo>
                    <a:pt x="1635739" y="575456"/>
                    <a:pt x="1635739" y="576676"/>
                    <a:pt x="1636960" y="577897"/>
                  </a:cubicBezTo>
                  <a:cubicBezTo>
                    <a:pt x="1636960" y="579118"/>
                    <a:pt x="1636960" y="579118"/>
                    <a:pt x="1635739" y="579118"/>
                  </a:cubicBezTo>
                  <a:cubicBezTo>
                    <a:pt x="1634518" y="579118"/>
                    <a:pt x="1633298" y="574235"/>
                    <a:pt x="1630856" y="576676"/>
                  </a:cubicBezTo>
                  <a:cubicBezTo>
                    <a:pt x="1629635" y="577897"/>
                    <a:pt x="1628415" y="577897"/>
                    <a:pt x="1628415" y="580339"/>
                  </a:cubicBezTo>
                  <a:cubicBezTo>
                    <a:pt x="1628415" y="584001"/>
                    <a:pt x="1627194" y="582780"/>
                    <a:pt x="1624753" y="580339"/>
                  </a:cubicBezTo>
                  <a:cubicBezTo>
                    <a:pt x="1622311" y="579118"/>
                    <a:pt x="1622311" y="577897"/>
                    <a:pt x="1622311" y="579118"/>
                  </a:cubicBezTo>
                  <a:cubicBezTo>
                    <a:pt x="1622311" y="579118"/>
                    <a:pt x="1622311" y="580339"/>
                    <a:pt x="1621091" y="581559"/>
                  </a:cubicBezTo>
                  <a:cubicBezTo>
                    <a:pt x="1619870" y="582780"/>
                    <a:pt x="1619870" y="580339"/>
                    <a:pt x="1618649" y="584001"/>
                  </a:cubicBezTo>
                  <a:cubicBezTo>
                    <a:pt x="1617428" y="585221"/>
                    <a:pt x="1616208" y="584001"/>
                    <a:pt x="1616208" y="584001"/>
                  </a:cubicBezTo>
                  <a:cubicBezTo>
                    <a:pt x="1614987" y="584001"/>
                    <a:pt x="1613766" y="582780"/>
                    <a:pt x="1613766" y="582780"/>
                  </a:cubicBezTo>
                  <a:cubicBezTo>
                    <a:pt x="1611325" y="585221"/>
                    <a:pt x="1608884" y="582780"/>
                    <a:pt x="1607663" y="586442"/>
                  </a:cubicBezTo>
                  <a:cubicBezTo>
                    <a:pt x="1606442" y="592546"/>
                    <a:pt x="1606442" y="591325"/>
                    <a:pt x="1601559" y="591325"/>
                  </a:cubicBezTo>
                  <a:cubicBezTo>
                    <a:pt x="1600339" y="591325"/>
                    <a:pt x="1601559" y="593766"/>
                    <a:pt x="1602780" y="594987"/>
                  </a:cubicBezTo>
                  <a:cubicBezTo>
                    <a:pt x="1604001" y="596208"/>
                    <a:pt x="1605221" y="597428"/>
                    <a:pt x="1606442" y="596208"/>
                  </a:cubicBezTo>
                  <a:cubicBezTo>
                    <a:pt x="1606442" y="594987"/>
                    <a:pt x="1608884" y="596208"/>
                    <a:pt x="1610104" y="594987"/>
                  </a:cubicBezTo>
                  <a:cubicBezTo>
                    <a:pt x="1611325" y="593766"/>
                    <a:pt x="1614987" y="590104"/>
                    <a:pt x="1618649" y="593766"/>
                  </a:cubicBezTo>
                  <a:cubicBezTo>
                    <a:pt x="1619870" y="594987"/>
                    <a:pt x="1622311" y="593766"/>
                    <a:pt x="1623532" y="593766"/>
                  </a:cubicBezTo>
                  <a:cubicBezTo>
                    <a:pt x="1625973" y="592546"/>
                    <a:pt x="1627194" y="592546"/>
                    <a:pt x="1628415" y="593766"/>
                  </a:cubicBezTo>
                  <a:cubicBezTo>
                    <a:pt x="1630856" y="596208"/>
                    <a:pt x="1633298" y="593766"/>
                    <a:pt x="1635739" y="596208"/>
                  </a:cubicBezTo>
                  <a:cubicBezTo>
                    <a:pt x="1636960" y="597428"/>
                    <a:pt x="1639401" y="599870"/>
                    <a:pt x="1640622" y="601090"/>
                  </a:cubicBezTo>
                  <a:cubicBezTo>
                    <a:pt x="1640622" y="601090"/>
                    <a:pt x="1641842" y="602311"/>
                    <a:pt x="1641842" y="602311"/>
                  </a:cubicBezTo>
                  <a:cubicBezTo>
                    <a:pt x="1641842" y="602311"/>
                    <a:pt x="1641842" y="603532"/>
                    <a:pt x="1640622" y="604753"/>
                  </a:cubicBezTo>
                  <a:cubicBezTo>
                    <a:pt x="1640622" y="604753"/>
                    <a:pt x="1640622" y="604753"/>
                    <a:pt x="1640622" y="604753"/>
                  </a:cubicBezTo>
                  <a:cubicBezTo>
                    <a:pt x="1640622" y="604753"/>
                    <a:pt x="1640622" y="604753"/>
                    <a:pt x="1640622" y="604753"/>
                  </a:cubicBezTo>
                  <a:cubicBezTo>
                    <a:pt x="1639401" y="604753"/>
                    <a:pt x="1639401" y="604753"/>
                    <a:pt x="1638180" y="604753"/>
                  </a:cubicBezTo>
                  <a:cubicBezTo>
                    <a:pt x="1638180" y="605973"/>
                    <a:pt x="1635739" y="604753"/>
                    <a:pt x="1635739" y="604753"/>
                  </a:cubicBezTo>
                  <a:cubicBezTo>
                    <a:pt x="1634518" y="607194"/>
                    <a:pt x="1632077" y="607194"/>
                    <a:pt x="1630856" y="609635"/>
                  </a:cubicBezTo>
                  <a:cubicBezTo>
                    <a:pt x="1630856" y="609635"/>
                    <a:pt x="1630856" y="609635"/>
                    <a:pt x="1630856" y="610856"/>
                  </a:cubicBezTo>
                  <a:cubicBezTo>
                    <a:pt x="1630856" y="610856"/>
                    <a:pt x="1630856" y="610856"/>
                    <a:pt x="1630856" y="610856"/>
                  </a:cubicBezTo>
                  <a:cubicBezTo>
                    <a:pt x="1630856" y="610856"/>
                    <a:pt x="1630856" y="610856"/>
                    <a:pt x="1630856" y="610856"/>
                  </a:cubicBezTo>
                  <a:cubicBezTo>
                    <a:pt x="1630856" y="610856"/>
                    <a:pt x="1630856" y="610856"/>
                    <a:pt x="1630856" y="612077"/>
                  </a:cubicBezTo>
                  <a:cubicBezTo>
                    <a:pt x="1629635" y="613297"/>
                    <a:pt x="1629635" y="612077"/>
                    <a:pt x="1628415" y="615739"/>
                  </a:cubicBezTo>
                  <a:cubicBezTo>
                    <a:pt x="1627194" y="616960"/>
                    <a:pt x="1625973" y="616960"/>
                    <a:pt x="1625973" y="616960"/>
                  </a:cubicBezTo>
                  <a:cubicBezTo>
                    <a:pt x="1624753" y="618180"/>
                    <a:pt x="1623532" y="616960"/>
                    <a:pt x="1623532" y="616960"/>
                  </a:cubicBezTo>
                  <a:cubicBezTo>
                    <a:pt x="1621091" y="619401"/>
                    <a:pt x="1618649" y="619401"/>
                    <a:pt x="1618649" y="623063"/>
                  </a:cubicBezTo>
                  <a:cubicBezTo>
                    <a:pt x="1618649" y="629167"/>
                    <a:pt x="1617428" y="627946"/>
                    <a:pt x="1613766" y="630387"/>
                  </a:cubicBezTo>
                  <a:cubicBezTo>
                    <a:pt x="1612546" y="631608"/>
                    <a:pt x="1613766" y="632829"/>
                    <a:pt x="1616208" y="634049"/>
                  </a:cubicBezTo>
                  <a:cubicBezTo>
                    <a:pt x="1617428" y="635270"/>
                    <a:pt x="1618649" y="635270"/>
                    <a:pt x="1619870" y="634049"/>
                  </a:cubicBezTo>
                  <a:cubicBezTo>
                    <a:pt x="1619870" y="632829"/>
                    <a:pt x="1622311" y="632829"/>
                    <a:pt x="1623532" y="631608"/>
                  </a:cubicBezTo>
                  <a:cubicBezTo>
                    <a:pt x="1624753" y="630387"/>
                    <a:pt x="1627194" y="625504"/>
                    <a:pt x="1632077" y="627946"/>
                  </a:cubicBezTo>
                  <a:cubicBezTo>
                    <a:pt x="1634518" y="629167"/>
                    <a:pt x="1639401" y="623063"/>
                    <a:pt x="1641842" y="624284"/>
                  </a:cubicBezTo>
                  <a:cubicBezTo>
                    <a:pt x="1644284" y="625504"/>
                    <a:pt x="1646725" y="624284"/>
                    <a:pt x="1649167" y="625504"/>
                  </a:cubicBezTo>
                  <a:cubicBezTo>
                    <a:pt x="1649167" y="625504"/>
                    <a:pt x="1650387" y="626725"/>
                    <a:pt x="1650387" y="626725"/>
                  </a:cubicBezTo>
                  <a:cubicBezTo>
                    <a:pt x="1650387" y="626725"/>
                    <a:pt x="1650387" y="626725"/>
                    <a:pt x="1650387" y="626725"/>
                  </a:cubicBezTo>
                  <a:cubicBezTo>
                    <a:pt x="1649167" y="627946"/>
                    <a:pt x="1647946" y="627946"/>
                    <a:pt x="1647946" y="630387"/>
                  </a:cubicBezTo>
                  <a:cubicBezTo>
                    <a:pt x="1647946" y="634049"/>
                    <a:pt x="1646725" y="631608"/>
                    <a:pt x="1644284" y="630387"/>
                  </a:cubicBezTo>
                  <a:cubicBezTo>
                    <a:pt x="1640622" y="625504"/>
                    <a:pt x="1641842" y="627946"/>
                    <a:pt x="1640622" y="630387"/>
                  </a:cubicBezTo>
                  <a:cubicBezTo>
                    <a:pt x="1639401" y="631608"/>
                    <a:pt x="1640622" y="629167"/>
                    <a:pt x="1638180" y="632829"/>
                  </a:cubicBezTo>
                  <a:cubicBezTo>
                    <a:pt x="1636960" y="634049"/>
                    <a:pt x="1635739" y="632829"/>
                    <a:pt x="1635739" y="632829"/>
                  </a:cubicBezTo>
                  <a:cubicBezTo>
                    <a:pt x="1634518" y="632829"/>
                    <a:pt x="1633298" y="630387"/>
                    <a:pt x="1633298" y="631608"/>
                  </a:cubicBezTo>
                  <a:cubicBezTo>
                    <a:pt x="1630856" y="632829"/>
                    <a:pt x="1628415" y="630387"/>
                    <a:pt x="1627194" y="634049"/>
                  </a:cubicBezTo>
                  <a:cubicBezTo>
                    <a:pt x="1625973" y="640153"/>
                    <a:pt x="1624753" y="637711"/>
                    <a:pt x="1621091" y="637711"/>
                  </a:cubicBezTo>
                  <a:cubicBezTo>
                    <a:pt x="1619870" y="637711"/>
                    <a:pt x="1621091" y="640153"/>
                    <a:pt x="1622311" y="642594"/>
                  </a:cubicBezTo>
                  <a:cubicBezTo>
                    <a:pt x="1623532" y="645036"/>
                    <a:pt x="1624753" y="646256"/>
                    <a:pt x="1624753" y="645036"/>
                  </a:cubicBezTo>
                  <a:cubicBezTo>
                    <a:pt x="1624753" y="643815"/>
                    <a:pt x="1627194" y="645036"/>
                    <a:pt x="1628415" y="645036"/>
                  </a:cubicBezTo>
                  <a:cubicBezTo>
                    <a:pt x="1629635" y="643815"/>
                    <a:pt x="1633298" y="641374"/>
                    <a:pt x="1636960" y="646256"/>
                  </a:cubicBezTo>
                  <a:cubicBezTo>
                    <a:pt x="1638180" y="647477"/>
                    <a:pt x="1639401" y="647477"/>
                    <a:pt x="1641842" y="647477"/>
                  </a:cubicBezTo>
                  <a:cubicBezTo>
                    <a:pt x="1644284" y="647477"/>
                    <a:pt x="1645505" y="647477"/>
                    <a:pt x="1646725" y="648698"/>
                  </a:cubicBezTo>
                  <a:cubicBezTo>
                    <a:pt x="1647946" y="651139"/>
                    <a:pt x="1651608" y="651139"/>
                    <a:pt x="1652829" y="653581"/>
                  </a:cubicBezTo>
                  <a:cubicBezTo>
                    <a:pt x="1654050" y="656022"/>
                    <a:pt x="1655270" y="658463"/>
                    <a:pt x="1656491" y="660905"/>
                  </a:cubicBezTo>
                  <a:cubicBezTo>
                    <a:pt x="1656491" y="662125"/>
                    <a:pt x="1657712" y="662125"/>
                    <a:pt x="1657712" y="663346"/>
                  </a:cubicBezTo>
                  <a:cubicBezTo>
                    <a:pt x="1656491" y="663346"/>
                    <a:pt x="1655270" y="664567"/>
                    <a:pt x="1654050" y="665788"/>
                  </a:cubicBezTo>
                  <a:cubicBezTo>
                    <a:pt x="1654050" y="665788"/>
                    <a:pt x="1654050" y="657243"/>
                    <a:pt x="1651608" y="662125"/>
                  </a:cubicBezTo>
                  <a:cubicBezTo>
                    <a:pt x="1651608" y="662125"/>
                    <a:pt x="1650387" y="662125"/>
                    <a:pt x="1649167" y="658463"/>
                  </a:cubicBezTo>
                  <a:cubicBezTo>
                    <a:pt x="1646725" y="651139"/>
                    <a:pt x="1645505" y="657243"/>
                    <a:pt x="1645505" y="660905"/>
                  </a:cubicBezTo>
                  <a:cubicBezTo>
                    <a:pt x="1644284" y="664567"/>
                    <a:pt x="1644284" y="667008"/>
                    <a:pt x="1641842" y="663346"/>
                  </a:cubicBezTo>
                  <a:cubicBezTo>
                    <a:pt x="1640622" y="660905"/>
                    <a:pt x="1636960" y="653581"/>
                    <a:pt x="1636960" y="660905"/>
                  </a:cubicBezTo>
                  <a:cubicBezTo>
                    <a:pt x="1636960" y="663346"/>
                    <a:pt x="1635739" y="664567"/>
                    <a:pt x="1635739" y="664567"/>
                  </a:cubicBezTo>
                  <a:cubicBezTo>
                    <a:pt x="1634518" y="664567"/>
                    <a:pt x="1633298" y="657243"/>
                    <a:pt x="1630856" y="658463"/>
                  </a:cubicBezTo>
                  <a:cubicBezTo>
                    <a:pt x="1629635" y="659684"/>
                    <a:pt x="1628415" y="658463"/>
                    <a:pt x="1628415" y="660905"/>
                  </a:cubicBezTo>
                  <a:cubicBezTo>
                    <a:pt x="1628415" y="664567"/>
                    <a:pt x="1625973" y="662125"/>
                    <a:pt x="1624753" y="658463"/>
                  </a:cubicBezTo>
                  <a:cubicBezTo>
                    <a:pt x="1622311" y="654801"/>
                    <a:pt x="1622311" y="654801"/>
                    <a:pt x="1622311" y="654801"/>
                  </a:cubicBezTo>
                  <a:cubicBezTo>
                    <a:pt x="1622311" y="654801"/>
                    <a:pt x="1622311" y="656022"/>
                    <a:pt x="1621091" y="657243"/>
                  </a:cubicBezTo>
                  <a:cubicBezTo>
                    <a:pt x="1619870" y="658463"/>
                    <a:pt x="1621091" y="656022"/>
                    <a:pt x="1618649" y="658463"/>
                  </a:cubicBezTo>
                  <a:cubicBezTo>
                    <a:pt x="1617428" y="659684"/>
                    <a:pt x="1616208" y="657243"/>
                    <a:pt x="1616208" y="657243"/>
                  </a:cubicBezTo>
                  <a:cubicBezTo>
                    <a:pt x="1614987" y="657243"/>
                    <a:pt x="1613766" y="654801"/>
                    <a:pt x="1613766" y="654801"/>
                  </a:cubicBezTo>
                  <a:cubicBezTo>
                    <a:pt x="1611325" y="654801"/>
                    <a:pt x="1608884" y="651139"/>
                    <a:pt x="1607663" y="654801"/>
                  </a:cubicBezTo>
                  <a:cubicBezTo>
                    <a:pt x="1605221" y="659684"/>
                    <a:pt x="1605221" y="658463"/>
                    <a:pt x="1600339" y="654801"/>
                  </a:cubicBezTo>
                  <a:cubicBezTo>
                    <a:pt x="1599118" y="653581"/>
                    <a:pt x="1599118" y="656022"/>
                    <a:pt x="1600339" y="658463"/>
                  </a:cubicBezTo>
                  <a:cubicBezTo>
                    <a:pt x="1600339" y="658463"/>
                    <a:pt x="1600339" y="658463"/>
                    <a:pt x="1600339" y="658463"/>
                  </a:cubicBezTo>
                  <a:cubicBezTo>
                    <a:pt x="1597897" y="657243"/>
                    <a:pt x="1594235" y="660905"/>
                    <a:pt x="1590573" y="660905"/>
                  </a:cubicBezTo>
                  <a:cubicBezTo>
                    <a:pt x="1590573" y="660905"/>
                    <a:pt x="1589352" y="663346"/>
                    <a:pt x="1588132" y="663346"/>
                  </a:cubicBezTo>
                  <a:cubicBezTo>
                    <a:pt x="1586911" y="663346"/>
                    <a:pt x="1585690" y="665788"/>
                    <a:pt x="1584470" y="665788"/>
                  </a:cubicBezTo>
                  <a:cubicBezTo>
                    <a:pt x="1580807" y="665788"/>
                    <a:pt x="1582028" y="667008"/>
                    <a:pt x="1579587" y="667008"/>
                  </a:cubicBezTo>
                  <a:cubicBezTo>
                    <a:pt x="1579587" y="667008"/>
                    <a:pt x="1579587" y="667008"/>
                    <a:pt x="1579587" y="667008"/>
                  </a:cubicBezTo>
                  <a:cubicBezTo>
                    <a:pt x="1580807" y="665788"/>
                    <a:pt x="1580807" y="664567"/>
                    <a:pt x="1579587" y="665788"/>
                  </a:cubicBezTo>
                  <a:cubicBezTo>
                    <a:pt x="1574704" y="667008"/>
                    <a:pt x="1574704" y="668229"/>
                    <a:pt x="1572263" y="665788"/>
                  </a:cubicBezTo>
                  <a:cubicBezTo>
                    <a:pt x="1571042" y="664567"/>
                    <a:pt x="1568600" y="665788"/>
                    <a:pt x="1564938" y="665788"/>
                  </a:cubicBezTo>
                  <a:cubicBezTo>
                    <a:pt x="1564938" y="665788"/>
                    <a:pt x="1563718" y="667008"/>
                    <a:pt x="1562497" y="667008"/>
                  </a:cubicBezTo>
                  <a:cubicBezTo>
                    <a:pt x="1561276" y="667008"/>
                    <a:pt x="1560055" y="668229"/>
                    <a:pt x="1558835" y="668229"/>
                  </a:cubicBezTo>
                  <a:cubicBezTo>
                    <a:pt x="1556393" y="667008"/>
                    <a:pt x="1557614" y="668229"/>
                    <a:pt x="1556393" y="668229"/>
                  </a:cubicBezTo>
                  <a:cubicBezTo>
                    <a:pt x="1553952" y="668229"/>
                    <a:pt x="1556393" y="665788"/>
                    <a:pt x="1552731" y="669450"/>
                  </a:cubicBezTo>
                  <a:cubicBezTo>
                    <a:pt x="1551511" y="670670"/>
                    <a:pt x="1549069" y="671891"/>
                    <a:pt x="1549069" y="670670"/>
                  </a:cubicBezTo>
                  <a:cubicBezTo>
                    <a:pt x="1549069" y="669450"/>
                    <a:pt x="1547848" y="670670"/>
                    <a:pt x="1546628" y="669450"/>
                  </a:cubicBezTo>
                  <a:cubicBezTo>
                    <a:pt x="1544186" y="669450"/>
                    <a:pt x="1542966" y="671891"/>
                    <a:pt x="1541745" y="671891"/>
                  </a:cubicBezTo>
                  <a:cubicBezTo>
                    <a:pt x="1540524" y="671891"/>
                    <a:pt x="1540524" y="671891"/>
                    <a:pt x="1539304" y="670670"/>
                  </a:cubicBezTo>
                  <a:cubicBezTo>
                    <a:pt x="1539304" y="668229"/>
                    <a:pt x="1535641" y="670670"/>
                    <a:pt x="1534421" y="671891"/>
                  </a:cubicBezTo>
                  <a:cubicBezTo>
                    <a:pt x="1530759" y="674332"/>
                    <a:pt x="1530759" y="673112"/>
                    <a:pt x="1530759" y="670670"/>
                  </a:cubicBezTo>
                  <a:cubicBezTo>
                    <a:pt x="1533200" y="669450"/>
                    <a:pt x="1534421" y="667008"/>
                    <a:pt x="1536862" y="664567"/>
                  </a:cubicBezTo>
                  <a:cubicBezTo>
                    <a:pt x="1538083" y="663346"/>
                    <a:pt x="1541745" y="662125"/>
                    <a:pt x="1542966" y="660905"/>
                  </a:cubicBezTo>
                  <a:cubicBezTo>
                    <a:pt x="1544186" y="659684"/>
                    <a:pt x="1551511" y="658463"/>
                    <a:pt x="1553952" y="657243"/>
                  </a:cubicBezTo>
                  <a:cubicBezTo>
                    <a:pt x="1557614" y="653581"/>
                    <a:pt x="1562497" y="654801"/>
                    <a:pt x="1563718" y="654801"/>
                  </a:cubicBezTo>
                  <a:cubicBezTo>
                    <a:pt x="1564938" y="654801"/>
                    <a:pt x="1567380" y="653581"/>
                    <a:pt x="1568600" y="653581"/>
                  </a:cubicBezTo>
                  <a:cubicBezTo>
                    <a:pt x="1568600" y="653581"/>
                    <a:pt x="1569821" y="653581"/>
                    <a:pt x="1571042" y="652360"/>
                  </a:cubicBezTo>
                  <a:cubicBezTo>
                    <a:pt x="1572263" y="651139"/>
                    <a:pt x="1573483" y="649918"/>
                    <a:pt x="1572263" y="649918"/>
                  </a:cubicBezTo>
                  <a:cubicBezTo>
                    <a:pt x="1567380" y="651139"/>
                    <a:pt x="1567380" y="652360"/>
                    <a:pt x="1564938" y="649918"/>
                  </a:cubicBezTo>
                  <a:cubicBezTo>
                    <a:pt x="1563718" y="648698"/>
                    <a:pt x="1561276" y="649918"/>
                    <a:pt x="1557614" y="649918"/>
                  </a:cubicBezTo>
                  <a:cubicBezTo>
                    <a:pt x="1557614" y="649918"/>
                    <a:pt x="1556393" y="651139"/>
                    <a:pt x="1555173" y="651139"/>
                  </a:cubicBezTo>
                  <a:cubicBezTo>
                    <a:pt x="1553952" y="651139"/>
                    <a:pt x="1552731" y="652360"/>
                    <a:pt x="1551511" y="652360"/>
                  </a:cubicBezTo>
                  <a:cubicBezTo>
                    <a:pt x="1549069" y="651139"/>
                    <a:pt x="1549069" y="652360"/>
                    <a:pt x="1549069" y="652360"/>
                  </a:cubicBezTo>
                  <a:cubicBezTo>
                    <a:pt x="1546628" y="652360"/>
                    <a:pt x="1549069" y="649918"/>
                    <a:pt x="1545407" y="653581"/>
                  </a:cubicBezTo>
                  <a:cubicBezTo>
                    <a:pt x="1542966" y="654801"/>
                    <a:pt x="1541745" y="656022"/>
                    <a:pt x="1541745" y="654801"/>
                  </a:cubicBezTo>
                  <a:cubicBezTo>
                    <a:pt x="1541745" y="653581"/>
                    <a:pt x="1540524" y="654801"/>
                    <a:pt x="1539304" y="653581"/>
                  </a:cubicBezTo>
                  <a:cubicBezTo>
                    <a:pt x="1536862" y="653581"/>
                    <a:pt x="1535641" y="656022"/>
                    <a:pt x="1534421" y="656022"/>
                  </a:cubicBezTo>
                  <a:cubicBezTo>
                    <a:pt x="1533200" y="656022"/>
                    <a:pt x="1533200" y="656022"/>
                    <a:pt x="1531979" y="654801"/>
                  </a:cubicBezTo>
                  <a:cubicBezTo>
                    <a:pt x="1531979" y="652360"/>
                    <a:pt x="1528317" y="654801"/>
                    <a:pt x="1527097" y="656022"/>
                  </a:cubicBezTo>
                  <a:cubicBezTo>
                    <a:pt x="1523434" y="658463"/>
                    <a:pt x="1523434" y="657243"/>
                    <a:pt x="1522214" y="654801"/>
                  </a:cubicBezTo>
                  <a:cubicBezTo>
                    <a:pt x="1520993" y="653581"/>
                    <a:pt x="1520993" y="651139"/>
                    <a:pt x="1517331" y="654801"/>
                  </a:cubicBezTo>
                  <a:cubicBezTo>
                    <a:pt x="1516110" y="656022"/>
                    <a:pt x="1514890" y="657243"/>
                    <a:pt x="1514890" y="656022"/>
                  </a:cubicBezTo>
                  <a:cubicBezTo>
                    <a:pt x="1513669" y="656022"/>
                    <a:pt x="1513669" y="656022"/>
                    <a:pt x="1513669" y="656022"/>
                  </a:cubicBezTo>
                  <a:cubicBezTo>
                    <a:pt x="1514890" y="654801"/>
                    <a:pt x="1514890" y="654801"/>
                    <a:pt x="1516110" y="653581"/>
                  </a:cubicBezTo>
                  <a:cubicBezTo>
                    <a:pt x="1517331" y="652360"/>
                    <a:pt x="1519772" y="652360"/>
                    <a:pt x="1520993" y="651139"/>
                  </a:cubicBezTo>
                  <a:cubicBezTo>
                    <a:pt x="1520993" y="651139"/>
                    <a:pt x="1520993" y="651139"/>
                    <a:pt x="1522214" y="651139"/>
                  </a:cubicBezTo>
                  <a:cubicBezTo>
                    <a:pt x="1523434" y="651139"/>
                    <a:pt x="1523434" y="651139"/>
                    <a:pt x="1524655" y="649918"/>
                  </a:cubicBezTo>
                  <a:cubicBezTo>
                    <a:pt x="1527097" y="649918"/>
                    <a:pt x="1529538" y="649918"/>
                    <a:pt x="1529538" y="648698"/>
                  </a:cubicBezTo>
                  <a:cubicBezTo>
                    <a:pt x="1533200" y="647477"/>
                    <a:pt x="1535641" y="647477"/>
                    <a:pt x="1536862" y="648698"/>
                  </a:cubicBezTo>
                  <a:cubicBezTo>
                    <a:pt x="1538083" y="648698"/>
                    <a:pt x="1539304" y="648698"/>
                    <a:pt x="1539304" y="648698"/>
                  </a:cubicBezTo>
                  <a:cubicBezTo>
                    <a:pt x="1539304" y="648698"/>
                    <a:pt x="1540524" y="648698"/>
                    <a:pt x="1541745" y="648698"/>
                  </a:cubicBezTo>
                  <a:cubicBezTo>
                    <a:pt x="1542966" y="647477"/>
                    <a:pt x="1544186" y="647477"/>
                    <a:pt x="1542966" y="647477"/>
                  </a:cubicBezTo>
                  <a:cubicBezTo>
                    <a:pt x="1539304" y="647477"/>
                    <a:pt x="1539304" y="647477"/>
                    <a:pt x="1538083" y="646256"/>
                  </a:cubicBezTo>
                  <a:cubicBezTo>
                    <a:pt x="1538083" y="645036"/>
                    <a:pt x="1535641" y="645036"/>
                    <a:pt x="1533200" y="645036"/>
                  </a:cubicBezTo>
                  <a:cubicBezTo>
                    <a:pt x="1533200" y="645036"/>
                    <a:pt x="1531979" y="646256"/>
                    <a:pt x="1530759" y="645036"/>
                  </a:cubicBezTo>
                  <a:cubicBezTo>
                    <a:pt x="1530759" y="645036"/>
                    <a:pt x="1530759" y="645036"/>
                    <a:pt x="1529538" y="645036"/>
                  </a:cubicBezTo>
                  <a:cubicBezTo>
                    <a:pt x="1529538" y="645036"/>
                    <a:pt x="1529538" y="645036"/>
                    <a:pt x="1530759" y="643815"/>
                  </a:cubicBezTo>
                  <a:cubicBezTo>
                    <a:pt x="1531979" y="642594"/>
                    <a:pt x="1535641" y="642594"/>
                    <a:pt x="1538083" y="640153"/>
                  </a:cubicBezTo>
                  <a:cubicBezTo>
                    <a:pt x="1540524" y="638932"/>
                    <a:pt x="1546628" y="638932"/>
                    <a:pt x="1549069" y="637711"/>
                  </a:cubicBezTo>
                  <a:cubicBezTo>
                    <a:pt x="1552731" y="635270"/>
                    <a:pt x="1557614" y="635270"/>
                    <a:pt x="1558835" y="635270"/>
                  </a:cubicBezTo>
                  <a:cubicBezTo>
                    <a:pt x="1560055" y="635270"/>
                    <a:pt x="1562497" y="634049"/>
                    <a:pt x="1563718" y="635270"/>
                  </a:cubicBezTo>
                  <a:cubicBezTo>
                    <a:pt x="1563718" y="635270"/>
                    <a:pt x="1564938" y="635270"/>
                    <a:pt x="1567380" y="634049"/>
                  </a:cubicBezTo>
                  <a:cubicBezTo>
                    <a:pt x="1568600" y="632829"/>
                    <a:pt x="1569821" y="631608"/>
                    <a:pt x="1568600" y="631608"/>
                  </a:cubicBezTo>
                  <a:cubicBezTo>
                    <a:pt x="1563718" y="632829"/>
                    <a:pt x="1563718" y="634049"/>
                    <a:pt x="1561276" y="631608"/>
                  </a:cubicBezTo>
                  <a:cubicBezTo>
                    <a:pt x="1560055" y="630387"/>
                    <a:pt x="1557614" y="631608"/>
                    <a:pt x="1553952" y="631608"/>
                  </a:cubicBezTo>
                  <a:cubicBezTo>
                    <a:pt x="1553952" y="631608"/>
                    <a:pt x="1552731" y="632829"/>
                    <a:pt x="1551511" y="632829"/>
                  </a:cubicBezTo>
                  <a:cubicBezTo>
                    <a:pt x="1550290" y="632829"/>
                    <a:pt x="1549069" y="634049"/>
                    <a:pt x="1547848" y="632829"/>
                  </a:cubicBezTo>
                  <a:cubicBezTo>
                    <a:pt x="1545407" y="631608"/>
                    <a:pt x="1546628" y="632829"/>
                    <a:pt x="1545407" y="632829"/>
                  </a:cubicBezTo>
                  <a:cubicBezTo>
                    <a:pt x="1544186" y="631608"/>
                    <a:pt x="1545407" y="630387"/>
                    <a:pt x="1541745" y="632829"/>
                  </a:cubicBezTo>
                  <a:cubicBezTo>
                    <a:pt x="1539304" y="634049"/>
                    <a:pt x="1538083" y="635270"/>
                    <a:pt x="1538083" y="634049"/>
                  </a:cubicBezTo>
                  <a:cubicBezTo>
                    <a:pt x="1538083" y="632829"/>
                    <a:pt x="1536862" y="632829"/>
                    <a:pt x="1535641" y="632829"/>
                  </a:cubicBezTo>
                  <a:cubicBezTo>
                    <a:pt x="1533200" y="631608"/>
                    <a:pt x="1531979" y="635270"/>
                    <a:pt x="1530759" y="635270"/>
                  </a:cubicBezTo>
                  <a:cubicBezTo>
                    <a:pt x="1529538" y="635270"/>
                    <a:pt x="1529538" y="635270"/>
                    <a:pt x="1529538" y="634049"/>
                  </a:cubicBezTo>
                  <a:cubicBezTo>
                    <a:pt x="1529538" y="631608"/>
                    <a:pt x="1525876" y="634049"/>
                    <a:pt x="1524655" y="635270"/>
                  </a:cubicBezTo>
                  <a:cubicBezTo>
                    <a:pt x="1520993" y="636491"/>
                    <a:pt x="1520993" y="635270"/>
                    <a:pt x="1520993" y="634049"/>
                  </a:cubicBezTo>
                  <a:cubicBezTo>
                    <a:pt x="1519772" y="632829"/>
                    <a:pt x="1519772" y="630387"/>
                    <a:pt x="1517331" y="632829"/>
                  </a:cubicBezTo>
                  <a:cubicBezTo>
                    <a:pt x="1516110" y="634049"/>
                    <a:pt x="1514890" y="634049"/>
                    <a:pt x="1514890" y="634049"/>
                  </a:cubicBezTo>
                  <a:cubicBezTo>
                    <a:pt x="1512448" y="631608"/>
                    <a:pt x="1512448" y="635270"/>
                    <a:pt x="1512448" y="635270"/>
                  </a:cubicBezTo>
                  <a:cubicBezTo>
                    <a:pt x="1510007" y="632829"/>
                    <a:pt x="1506345" y="634049"/>
                    <a:pt x="1503903" y="635270"/>
                  </a:cubicBezTo>
                  <a:cubicBezTo>
                    <a:pt x="1497800" y="638932"/>
                    <a:pt x="1497800" y="637711"/>
                    <a:pt x="1495358" y="636491"/>
                  </a:cubicBezTo>
                  <a:cubicBezTo>
                    <a:pt x="1491696" y="634049"/>
                    <a:pt x="1491696" y="637711"/>
                    <a:pt x="1490476" y="635270"/>
                  </a:cubicBezTo>
                  <a:cubicBezTo>
                    <a:pt x="1489255" y="634049"/>
                    <a:pt x="1488034" y="630387"/>
                    <a:pt x="1485593" y="634049"/>
                  </a:cubicBezTo>
                  <a:cubicBezTo>
                    <a:pt x="1484372" y="635270"/>
                    <a:pt x="1484372" y="636491"/>
                    <a:pt x="1484372" y="635270"/>
                  </a:cubicBezTo>
                  <a:cubicBezTo>
                    <a:pt x="1484372" y="629167"/>
                    <a:pt x="1480710" y="635270"/>
                    <a:pt x="1480710" y="634049"/>
                  </a:cubicBezTo>
                  <a:cubicBezTo>
                    <a:pt x="1480710" y="634049"/>
                    <a:pt x="1480710" y="634049"/>
                    <a:pt x="1480710" y="632829"/>
                  </a:cubicBezTo>
                  <a:cubicBezTo>
                    <a:pt x="1480710" y="632829"/>
                    <a:pt x="1481931" y="632829"/>
                    <a:pt x="1481931" y="632829"/>
                  </a:cubicBezTo>
                  <a:cubicBezTo>
                    <a:pt x="1489255" y="632829"/>
                    <a:pt x="1488034" y="630387"/>
                    <a:pt x="1495358" y="627946"/>
                  </a:cubicBezTo>
                  <a:cubicBezTo>
                    <a:pt x="1497800" y="626725"/>
                    <a:pt x="1500241" y="626725"/>
                    <a:pt x="1502683" y="625504"/>
                  </a:cubicBezTo>
                  <a:cubicBezTo>
                    <a:pt x="1506345" y="624284"/>
                    <a:pt x="1510007" y="624284"/>
                    <a:pt x="1513669" y="623063"/>
                  </a:cubicBezTo>
                  <a:cubicBezTo>
                    <a:pt x="1514890" y="623063"/>
                    <a:pt x="1522214" y="623063"/>
                    <a:pt x="1523434" y="623063"/>
                  </a:cubicBezTo>
                  <a:cubicBezTo>
                    <a:pt x="1527097" y="621842"/>
                    <a:pt x="1529538" y="619401"/>
                    <a:pt x="1531979" y="616960"/>
                  </a:cubicBezTo>
                  <a:cubicBezTo>
                    <a:pt x="1533200" y="615739"/>
                    <a:pt x="1536862" y="615739"/>
                    <a:pt x="1538083" y="613297"/>
                  </a:cubicBezTo>
                  <a:cubicBezTo>
                    <a:pt x="1539304" y="612077"/>
                    <a:pt x="1545407" y="612077"/>
                    <a:pt x="1547848" y="610856"/>
                  </a:cubicBezTo>
                  <a:cubicBezTo>
                    <a:pt x="1551511" y="608415"/>
                    <a:pt x="1555173" y="608415"/>
                    <a:pt x="1556393" y="609635"/>
                  </a:cubicBezTo>
                  <a:cubicBezTo>
                    <a:pt x="1557614" y="609635"/>
                    <a:pt x="1560055" y="608415"/>
                    <a:pt x="1560055" y="609635"/>
                  </a:cubicBezTo>
                  <a:cubicBezTo>
                    <a:pt x="1560055" y="609635"/>
                    <a:pt x="1561276" y="609635"/>
                    <a:pt x="1562497" y="608415"/>
                  </a:cubicBezTo>
                  <a:cubicBezTo>
                    <a:pt x="1563718" y="607194"/>
                    <a:pt x="1564938" y="605973"/>
                    <a:pt x="1563718" y="605973"/>
                  </a:cubicBezTo>
                  <a:cubicBezTo>
                    <a:pt x="1560055" y="607194"/>
                    <a:pt x="1560055" y="607194"/>
                    <a:pt x="1557614" y="605973"/>
                  </a:cubicBezTo>
                  <a:cubicBezTo>
                    <a:pt x="1556393" y="604753"/>
                    <a:pt x="1553952" y="605973"/>
                    <a:pt x="1551511" y="605973"/>
                  </a:cubicBezTo>
                  <a:cubicBezTo>
                    <a:pt x="1551511" y="605973"/>
                    <a:pt x="1550290" y="607194"/>
                    <a:pt x="1549069" y="607194"/>
                  </a:cubicBezTo>
                  <a:cubicBezTo>
                    <a:pt x="1549069" y="607194"/>
                    <a:pt x="1546628" y="608415"/>
                    <a:pt x="1546628" y="607194"/>
                  </a:cubicBezTo>
                  <a:cubicBezTo>
                    <a:pt x="1544186" y="605973"/>
                    <a:pt x="1545407" y="607194"/>
                    <a:pt x="1544186" y="607194"/>
                  </a:cubicBezTo>
                  <a:cubicBezTo>
                    <a:pt x="1542966" y="607194"/>
                    <a:pt x="1544186" y="605973"/>
                    <a:pt x="1540524" y="608415"/>
                  </a:cubicBezTo>
                  <a:cubicBezTo>
                    <a:pt x="1539304" y="609635"/>
                    <a:pt x="1536862" y="610856"/>
                    <a:pt x="1536862" y="609635"/>
                  </a:cubicBezTo>
                  <a:cubicBezTo>
                    <a:pt x="1536862" y="608415"/>
                    <a:pt x="1535641" y="609635"/>
                    <a:pt x="1534421" y="608415"/>
                  </a:cubicBezTo>
                  <a:cubicBezTo>
                    <a:pt x="1531979" y="608415"/>
                    <a:pt x="1530759" y="610856"/>
                    <a:pt x="1530759" y="610856"/>
                  </a:cubicBezTo>
                  <a:cubicBezTo>
                    <a:pt x="1530759" y="610856"/>
                    <a:pt x="1529538" y="610856"/>
                    <a:pt x="1529538" y="610856"/>
                  </a:cubicBezTo>
                  <a:cubicBezTo>
                    <a:pt x="1530759" y="609635"/>
                    <a:pt x="1530759" y="609635"/>
                    <a:pt x="1530759" y="608415"/>
                  </a:cubicBezTo>
                  <a:cubicBezTo>
                    <a:pt x="1531979" y="607194"/>
                    <a:pt x="1534421" y="605973"/>
                    <a:pt x="1535641" y="604753"/>
                  </a:cubicBezTo>
                  <a:cubicBezTo>
                    <a:pt x="1535641" y="603532"/>
                    <a:pt x="1538083" y="603532"/>
                    <a:pt x="1539304" y="602311"/>
                  </a:cubicBezTo>
                  <a:cubicBezTo>
                    <a:pt x="1540524" y="601090"/>
                    <a:pt x="1542966" y="601090"/>
                    <a:pt x="1542966" y="599870"/>
                  </a:cubicBezTo>
                  <a:cubicBezTo>
                    <a:pt x="1545407" y="596208"/>
                    <a:pt x="1549069" y="594987"/>
                    <a:pt x="1550290" y="594987"/>
                  </a:cubicBezTo>
                  <a:cubicBezTo>
                    <a:pt x="1551511" y="594987"/>
                    <a:pt x="1552731" y="592546"/>
                    <a:pt x="1553952" y="592546"/>
                  </a:cubicBezTo>
                  <a:cubicBezTo>
                    <a:pt x="1553952" y="592546"/>
                    <a:pt x="1555173" y="591325"/>
                    <a:pt x="1555173" y="590104"/>
                  </a:cubicBezTo>
                  <a:cubicBezTo>
                    <a:pt x="1555173" y="587663"/>
                    <a:pt x="1555173" y="586442"/>
                    <a:pt x="1555173" y="587663"/>
                  </a:cubicBezTo>
                  <a:cubicBezTo>
                    <a:pt x="1552731" y="590104"/>
                    <a:pt x="1552731" y="591325"/>
                    <a:pt x="1549069" y="590104"/>
                  </a:cubicBezTo>
                  <a:cubicBezTo>
                    <a:pt x="1547848" y="590104"/>
                    <a:pt x="1545407" y="591325"/>
                    <a:pt x="1544186" y="592546"/>
                  </a:cubicBezTo>
                  <a:cubicBezTo>
                    <a:pt x="1544186" y="592546"/>
                    <a:pt x="1542966" y="593766"/>
                    <a:pt x="1542966" y="593766"/>
                  </a:cubicBezTo>
                  <a:cubicBezTo>
                    <a:pt x="1542966" y="593766"/>
                    <a:pt x="1541745" y="594987"/>
                    <a:pt x="1540524" y="594987"/>
                  </a:cubicBezTo>
                  <a:cubicBezTo>
                    <a:pt x="1538083" y="594987"/>
                    <a:pt x="1539304" y="594987"/>
                    <a:pt x="1538083" y="594987"/>
                  </a:cubicBezTo>
                  <a:cubicBezTo>
                    <a:pt x="1536862" y="594987"/>
                    <a:pt x="1536862" y="593766"/>
                    <a:pt x="1535641" y="596208"/>
                  </a:cubicBezTo>
                  <a:cubicBezTo>
                    <a:pt x="1534421" y="597428"/>
                    <a:pt x="1533200" y="598649"/>
                    <a:pt x="1531979" y="597428"/>
                  </a:cubicBezTo>
                  <a:cubicBezTo>
                    <a:pt x="1531979" y="596208"/>
                    <a:pt x="1530759" y="597428"/>
                    <a:pt x="1529538" y="597428"/>
                  </a:cubicBezTo>
                  <a:cubicBezTo>
                    <a:pt x="1527097" y="597428"/>
                    <a:pt x="1527097" y="599870"/>
                    <a:pt x="1525876" y="599870"/>
                  </a:cubicBezTo>
                  <a:cubicBezTo>
                    <a:pt x="1524655" y="599870"/>
                    <a:pt x="1524655" y="599870"/>
                    <a:pt x="1524655" y="598649"/>
                  </a:cubicBezTo>
                  <a:cubicBezTo>
                    <a:pt x="1523434" y="596208"/>
                    <a:pt x="1522214" y="598649"/>
                    <a:pt x="1520993" y="599870"/>
                  </a:cubicBezTo>
                  <a:cubicBezTo>
                    <a:pt x="1518552" y="602311"/>
                    <a:pt x="1518552" y="601090"/>
                    <a:pt x="1517331" y="599870"/>
                  </a:cubicBezTo>
                  <a:cubicBezTo>
                    <a:pt x="1517331" y="599870"/>
                    <a:pt x="1517331" y="599870"/>
                    <a:pt x="1517331" y="599870"/>
                  </a:cubicBezTo>
                  <a:cubicBezTo>
                    <a:pt x="1518552" y="599870"/>
                    <a:pt x="1518552" y="599870"/>
                    <a:pt x="1519772" y="599870"/>
                  </a:cubicBezTo>
                  <a:cubicBezTo>
                    <a:pt x="1522214" y="598649"/>
                    <a:pt x="1524655" y="594987"/>
                    <a:pt x="1525876" y="592546"/>
                  </a:cubicBezTo>
                  <a:cubicBezTo>
                    <a:pt x="1527097" y="591325"/>
                    <a:pt x="1529538" y="590104"/>
                    <a:pt x="1530759" y="588883"/>
                  </a:cubicBezTo>
                  <a:cubicBezTo>
                    <a:pt x="1531979" y="587663"/>
                    <a:pt x="1538083" y="586442"/>
                    <a:pt x="1539304" y="585221"/>
                  </a:cubicBezTo>
                  <a:cubicBezTo>
                    <a:pt x="1541745" y="582780"/>
                    <a:pt x="1545407" y="581559"/>
                    <a:pt x="1546628" y="581559"/>
                  </a:cubicBezTo>
                  <a:cubicBezTo>
                    <a:pt x="1547848" y="581559"/>
                    <a:pt x="1549069" y="580339"/>
                    <a:pt x="1550290" y="580339"/>
                  </a:cubicBezTo>
                  <a:cubicBezTo>
                    <a:pt x="1550290" y="580339"/>
                    <a:pt x="1551511" y="579118"/>
                    <a:pt x="1552731" y="579118"/>
                  </a:cubicBezTo>
                  <a:cubicBezTo>
                    <a:pt x="1553952" y="577897"/>
                    <a:pt x="1553952" y="576676"/>
                    <a:pt x="1552731" y="576676"/>
                  </a:cubicBezTo>
                  <a:cubicBezTo>
                    <a:pt x="1549069" y="577897"/>
                    <a:pt x="1549069" y="579118"/>
                    <a:pt x="1546628" y="577897"/>
                  </a:cubicBezTo>
                  <a:cubicBezTo>
                    <a:pt x="1545407" y="576676"/>
                    <a:pt x="1542966" y="579118"/>
                    <a:pt x="1541745" y="579118"/>
                  </a:cubicBezTo>
                  <a:cubicBezTo>
                    <a:pt x="1541745" y="579118"/>
                    <a:pt x="1540524" y="580339"/>
                    <a:pt x="1540524" y="580339"/>
                  </a:cubicBezTo>
                  <a:cubicBezTo>
                    <a:pt x="1540524" y="580339"/>
                    <a:pt x="1539304" y="581559"/>
                    <a:pt x="1538083" y="581559"/>
                  </a:cubicBezTo>
                  <a:cubicBezTo>
                    <a:pt x="1535641" y="581559"/>
                    <a:pt x="1536862" y="581559"/>
                    <a:pt x="1535641" y="581559"/>
                  </a:cubicBezTo>
                  <a:cubicBezTo>
                    <a:pt x="1534421" y="581559"/>
                    <a:pt x="1534421" y="580339"/>
                    <a:pt x="1531979" y="582780"/>
                  </a:cubicBezTo>
                  <a:cubicBezTo>
                    <a:pt x="1530759" y="584001"/>
                    <a:pt x="1529538" y="585221"/>
                    <a:pt x="1528317" y="584001"/>
                  </a:cubicBezTo>
                  <a:cubicBezTo>
                    <a:pt x="1528317" y="582780"/>
                    <a:pt x="1527097" y="584001"/>
                    <a:pt x="1525876" y="584001"/>
                  </a:cubicBezTo>
                  <a:cubicBezTo>
                    <a:pt x="1523434" y="584001"/>
                    <a:pt x="1523434" y="586442"/>
                    <a:pt x="1522214" y="586442"/>
                  </a:cubicBezTo>
                  <a:cubicBezTo>
                    <a:pt x="1520993" y="586442"/>
                    <a:pt x="1520993" y="586442"/>
                    <a:pt x="1520993" y="585221"/>
                  </a:cubicBezTo>
                  <a:cubicBezTo>
                    <a:pt x="1520993" y="584001"/>
                    <a:pt x="1522214" y="584001"/>
                    <a:pt x="1522214" y="582780"/>
                  </a:cubicBezTo>
                  <a:cubicBezTo>
                    <a:pt x="1523434" y="581559"/>
                    <a:pt x="1525876" y="581559"/>
                    <a:pt x="1527097" y="579118"/>
                  </a:cubicBezTo>
                  <a:cubicBezTo>
                    <a:pt x="1528317" y="577897"/>
                    <a:pt x="1529538" y="577897"/>
                    <a:pt x="1530759" y="577897"/>
                  </a:cubicBezTo>
                  <a:cubicBezTo>
                    <a:pt x="1531979" y="577897"/>
                    <a:pt x="1534421" y="576676"/>
                    <a:pt x="1534421" y="576676"/>
                  </a:cubicBezTo>
                  <a:cubicBezTo>
                    <a:pt x="1535641" y="575456"/>
                    <a:pt x="1536862" y="574235"/>
                    <a:pt x="1538083" y="574235"/>
                  </a:cubicBezTo>
                  <a:cubicBezTo>
                    <a:pt x="1539304" y="573014"/>
                    <a:pt x="1540524" y="573014"/>
                    <a:pt x="1540524" y="573014"/>
                  </a:cubicBezTo>
                  <a:cubicBezTo>
                    <a:pt x="1541745" y="573014"/>
                    <a:pt x="1542966" y="570573"/>
                    <a:pt x="1542966" y="570573"/>
                  </a:cubicBezTo>
                  <a:cubicBezTo>
                    <a:pt x="1542966" y="570573"/>
                    <a:pt x="1544186" y="569352"/>
                    <a:pt x="1544186" y="568132"/>
                  </a:cubicBezTo>
                  <a:cubicBezTo>
                    <a:pt x="1544186" y="565690"/>
                    <a:pt x="1544186" y="564469"/>
                    <a:pt x="1542966" y="565690"/>
                  </a:cubicBezTo>
                  <a:cubicBezTo>
                    <a:pt x="1540524" y="569352"/>
                    <a:pt x="1540524" y="569352"/>
                    <a:pt x="1538083" y="569352"/>
                  </a:cubicBezTo>
                  <a:cubicBezTo>
                    <a:pt x="1536862" y="569352"/>
                    <a:pt x="1535641" y="570573"/>
                    <a:pt x="1533200" y="571794"/>
                  </a:cubicBezTo>
                  <a:cubicBezTo>
                    <a:pt x="1533200" y="571794"/>
                    <a:pt x="1531979" y="573014"/>
                    <a:pt x="1531979" y="573014"/>
                  </a:cubicBezTo>
                  <a:cubicBezTo>
                    <a:pt x="1531979" y="573014"/>
                    <a:pt x="1530759" y="574235"/>
                    <a:pt x="1529538" y="574235"/>
                  </a:cubicBezTo>
                  <a:cubicBezTo>
                    <a:pt x="1527097" y="574235"/>
                    <a:pt x="1528317" y="574235"/>
                    <a:pt x="1527097" y="574235"/>
                  </a:cubicBezTo>
                  <a:cubicBezTo>
                    <a:pt x="1525876" y="574235"/>
                    <a:pt x="1527097" y="573014"/>
                    <a:pt x="1524655" y="575456"/>
                  </a:cubicBezTo>
                  <a:cubicBezTo>
                    <a:pt x="1523434" y="576676"/>
                    <a:pt x="1522214" y="577897"/>
                    <a:pt x="1522214" y="576676"/>
                  </a:cubicBezTo>
                  <a:cubicBezTo>
                    <a:pt x="1522214" y="575456"/>
                    <a:pt x="1520993" y="576676"/>
                    <a:pt x="1519772" y="576676"/>
                  </a:cubicBezTo>
                  <a:cubicBezTo>
                    <a:pt x="1517331" y="576676"/>
                    <a:pt x="1517331" y="579118"/>
                    <a:pt x="1516110" y="579118"/>
                  </a:cubicBezTo>
                  <a:cubicBezTo>
                    <a:pt x="1514890" y="579118"/>
                    <a:pt x="1514890" y="579118"/>
                    <a:pt x="1514890" y="577897"/>
                  </a:cubicBezTo>
                  <a:cubicBezTo>
                    <a:pt x="1514890" y="575456"/>
                    <a:pt x="1512448" y="577897"/>
                    <a:pt x="1511227" y="579118"/>
                  </a:cubicBezTo>
                  <a:cubicBezTo>
                    <a:pt x="1508786" y="580339"/>
                    <a:pt x="1508786" y="579118"/>
                    <a:pt x="1507565" y="579118"/>
                  </a:cubicBezTo>
                  <a:cubicBezTo>
                    <a:pt x="1506345" y="577897"/>
                    <a:pt x="1506345" y="576676"/>
                    <a:pt x="1503903" y="579118"/>
                  </a:cubicBezTo>
                  <a:cubicBezTo>
                    <a:pt x="1502683" y="580339"/>
                    <a:pt x="1502683" y="580339"/>
                    <a:pt x="1501462" y="580339"/>
                  </a:cubicBezTo>
                  <a:cubicBezTo>
                    <a:pt x="1499020" y="579118"/>
                    <a:pt x="1500241" y="581559"/>
                    <a:pt x="1500241" y="581559"/>
                  </a:cubicBezTo>
                  <a:cubicBezTo>
                    <a:pt x="1497800" y="580339"/>
                    <a:pt x="1495358" y="581559"/>
                    <a:pt x="1494138" y="582780"/>
                  </a:cubicBezTo>
                  <a:cubicBezTo>
                    <a:pt x="1490476" y="586442"/>
                    <a:pt x="1490476" y="585221"/>
                    <a:pt x="1488034" y="585221"/>
                  </a:cubicBezTo>
                  <a:cubicBezTo>
                    <a:pt x="1484372" y="584001"/>
                    <a:pt x="1485593" y="586442"/>
                    <a:pt x="1484372" y="585221"/>
                  </a:cubicBezTo>
                  <a:cubicBezTo>
                    <a:pt x="1484372" y="585221"/>
                    <a:pt x="1483151" y="584001"/>
                    <a:pt x="1483151" y="584001"/>
                  </a:cubicBezTo>
                  <a:cubicBezTo>
                    <a:pt x="1486813" y="582780"/>
                    <a:pt x="1486813" y="581559"/>
                    <a:pt x="1492917" y="579118"/>
                  </a:cubicBezTo>
                  <a:cubicBezTo>
                    <a:pt x="1495358" y="577897"/>
                    <a:pt x="1497800" y="577897"/>
                    <a:pt x="1500241" y="576676"/>
                  </a:cubicBezTo>
                  <a:cubicBezTo>
                    <a:pt x="1503903" y="575456"/>
                    <a:pt x="1507565" y="574235"/>
                    <a:pt x="1510007" y="573014"/>
                  </a:cubicBezTo>
                  <a:cubicBezTo>
                    <a:pt x="1511227" y="573014"/>
                    <a:pt x="1518552" y="571794"/>
                    <a:pt x="1519772" y="570573"/>
                  </a:cubicBezTo>
                  <a:cubicBezTo>
                    <a:pt x="1523434" y="569352"/>
                    <a:pt x="1524655" y="565690"/>
                    <a:pt x="1525876" y="563249"/>
                  </a:cubicBezTo>
                  <a:cubicBezTo>
                    <a:pt x="1527097" y="562028"/>
                    <a:pt x="1529538" y="560807"/>
                    <a:pt x="1530759" y="558366"/>
                  </a:cubicBezTo>
                  <a:cubicBezTo>
                    <a:pt x="1530759" y="557145"/>
                    <a:pt x="1533200" y="557145"/>
                    <a:pt x="1534421" y="555925"/>
                  </a:cubicBezTo>
                  <a:cubicBezTo>
                    <a:pt x="1535641" y="554704"/>
                    <a:pt x="1538083" y="553483"/>
                    <a:pt x="1538083" y="552262"/>
                  </a:cubicBezTo>
                  <a:cubicBezTo>
                    <a:pt x="1538083" y="551042"/>
                    <a:pt x="1539304" y="549821"/>
                    <a:pt x="1539304" y="549821"/>
                  </a:cubicBezTo>
                  <a:cubicBezTo>
                    <a:pt x="1539304" y="549821"/>
                    <a:pt x="1539304" y="549821"/>
                    <a:pt x="1539304" y="549821"/>
                  </a:cubicBezTo>
                  <a:cubicBezTo>
                    <a:pt x="1539304" y="549821"/>
                    <a:pt x="1540524" y="549821"/>
                    <a:pt x="1541745" y="548600"/>
                  </a:cubicBezTo>
                  <a:cubicBezTo>
                    <a:pt x="1542966" y="547380"/>
                    <a:pt x="1544186" y="547380"/>
                    <a:pt x="1542966" y="547380"/>
                  </a:cubicBezTo>
                  <a:cubicBezTo>
                    <a:pt x="1541745" y="547380"/>
                    <a:pt x="1541745" y="547380"/>
                    <a:pt x="1541745" y="547380"/>
                  </a:cubicBezTo>
                  <a:cubicBezTo>
                    <a:pt x="1542966" y="546159"/>
                    <a:pt x="1542966" y="546159"/>
                    <a:pt x="1544186" y="544938"/>
                  </a:cubicBezTo>
                  <a:cubicBezTo>
                    <a:pt x="1545407" y="543718"/>
                    <a:pt x="1545407" y="541276"/>
                    <a:pt x="1546628" y="541276"/>
                  </a:cubicBezTo>
                  <a:cubicBezTo>
                    <a:pt x="1547848" y="541276"/>
                    <a:pt x="1546628" y="540055"/>
                    <a:pt x="1546628" y="537614"/>
                  </a:cubicBezTo>
                  <a:cubicBezTo>
                    <a:pt x="1545407" y="535173"/>
                    <a:pt x="1544186" y="533952"/>
                    <a:pt x="1544186" y="535173"/>
                  </a:cubicBezTo>
                  <a:cubicBezTo>
                    <a:pt x="1544186" y="537614"/>
                    <a:pt x="1544186" y="538835"/>
                    <a:pt x="1544186" y="540055"/>
                  </a:cubicBezTo>
                  <a:cubicBezTo>
                    <a:pt x="1544186" y="541276"/>
                    <a:pt x="1542966" y="541276"/>
                    <a:pt x="1541745" y="541276"/>
                  </a:cubicBezTo>
                  <a:cubicBezTo>
                    <a:pt x="1539304" y="541276"/>
                    <a:pt x="1539304" y="543718"/>
                    <a:pt x="1538083" y="544938"/>
                  </a:cubicBezTo>
                  <a:cubicBezTo>
                    <a:pt x="1538083" y="544938"/>
                    <a:pt x="1538083" y="544938"/>
                    <a:pt x="1538083" y="544938"/>
                  </a:cubicBezTo>
                  <a:cubicBezTo>
                    <a:pt x="1536862" y="544938"/>
                    <a:pt x="1535641" y="544938"/>
                    <a:pt x="1534421" y="544938"/>
                  </a:cubicBezTo>
                  <a:cubicBezTo>
                    <a:pt x="1534421" y="544938"/>
                    <a:pt x="1533200" y="546159"/>
                    <a:pt x="1531979" y="546159"/>
                  </a:cubicBezTo>
                  <a:cubicBezTo>
                    <a:pt x="1531979" y="546159"/>
                    <a:pt x="1530759" y="547380"/>
                    <a:pt x="1529538" y="547380"/>
                  </a:cubicBezTo>
                  <a:cubicBezTo>
                    <a:pt x="1527097" y="547380"/>
                    <a:pt x="1528317" y="547380"/>
                    <a:pt x="1527097" y="547380"/>
                  </a:cubicBezTo>
                  <a:cubicBezTo>
                    <a:pt x="1525876" y="547380"/>
                    <a:pt x="1527097" y="546159"/>
                    <a:pt x="1523434" y="548600"/>
                  </a:cubicBezTo>
                  <a:cubicBezTo>
                    <a:pt x="1522214" y="549821"/>
                    <a:pt x="1520993" y="551042"/>
                    <a:pt x="1519772" y="549821"/>
                  </a:cubicBezTo>
                  <a:cubicBezTo>
                    <a:pt x="1519772" y="548600"/>
                    <a:pt x="1518552" y="549821"/>
                    <a:pt x="1517331" y="549821"/>
                  </a:cubicBezTo>
                  <a:cubicBezTo>
                    <a:pt x="1514890" y="549821"/>
                    <a:pt x="1514890" y="552262"/>
                    <a:pt x="1513669" y="552262"/>
                  </a:cubicBezTo>
                  <a:cubicBezTo>
                    <a:pt x="1512448" y="552262"/>
                    <a:pt x="1512448" y="552262"/>
                    <a:pt x="1512448" y="551042"/>
                  </a:cubicBezTo>
                  <a:cubicBezTo>
                    <a:pt x="1512448" y="548600"/>
                    <a:pt x="1510007" y="551042"/>
                    <a:pt x="1508786" y="552262"/>
                  </a:cubicBezTo>
                  <a:cubicBezTo>
                    <a:pt x="1506345" y="554704"/>
                    <a:pt x="1506345" y="553483"/>
                    <a:pt x="1505124" y="552262"/>
                  </a:cubicBezTo>
                  <a:cubicBezTo>
                    <a:pt x="1503903" y="551042"/>
                    <a:pt x="1503903" y="549821"/>
                    <a:pt x="1501462" y="552262"/>
                  </a:cubicBezTo>
                  <a:cubicBezTo>
                    <a:pt x="1500241" y="553483"/>
                    <a:pt x="1500241" y="553483"/>
                    <a:pt x="1500241" y="553483"/>
                  </a:cubicBezTo>
                  <a:cubicBezTo>
                    <a:pt x="1497800" y="552262"/>
                    <a:pt x="1499020" y="554704"/>
                    <a:pt x="1499020" y="554704"/>
                  </a:cubicBezTo>
                  <a:cubicBezTo>
                    <a:pt x="1496579" y="553483"/>
                    <a:pt x="1494138" y="554704"/>
                    <a:pt x="1492917" y="555925"/>
                  </a:cubicBezTo>
                  <a:cubicBezTo>
                    <a:pt x="1489255" y="559587"/>
                    <a:pt x="1489255" y="558366"/>
                    <a:pt x="1486813" y="557145"/>
                  </a:cubicBezTo>
                  <a:cubicBezTo>
                    <a:pt x="1483151" y="555925"/>
                    <a:pt x="1484372" y="558366"/>
                    <a:pt x="1483151" y="557145"/>
                  </a:cubicBezTo>
                  <a:cubicBezTo>
                    <a:pt x="1483151" y="555925"/>
                    <a:pt x="1481931" y="555925"/>
                    <a:pt x="1481931" y="554704"/>
                  </a:cubicBezTo>
                  <a:cubicBezTo>
                    <a:pt x="1483151" y="553483"/>
                    <a:pt x="1484372" y="552262"/>
                    <a:pt x="1488034" y="551042"/>
                  </a:cubicBezTo>
                  <a:cubicBezTo>
                    <a:pt x="1490476" y="549821"/>
                    <a:pt x="1491696" y="549821"/>
                    <a:pt x="1494138" y="548600"/>
                  </a:cubicBezTo>
                  <a:cubicBezTo>
                    <a:pt x="1496579" y="547380"/>
                    <a:pt x="1500241" y="546159"/>
                    <a:pt x="1502683" y="544938"/>
                  </a:cubicBezTo>
                  <a:cubicBezTo>
                    <a:pt x="1503903" y="544938"/>
                    <a:pt x="1510007" y="543718"/>
                    <a:pt x="1511227" y="543718"/>
                  </a:cubicBezTo>
                  <a:cubicBezTo>
                    <a:pt x="1513669" y="542497"/>
                    <a:pt x="1516110" y="538835"/>
                    <a:pt x="1517331" y="537614"/>
                  </a:cubicBezTo>
                  <a:cubicBezTo>
                    <a:pt x="1518552" y="536393"/>
                    <a:pt x="1520993" y="535173"/>
                    <a:pt x="1522214" y="533952"/>
                  </a:cubicBezTo>
                  <a:cubicBezTo>
                    <a:pt x="1523434" y="532731"/>
                    <a:pt x="1528317" y="531511"/>
                    <a:pt x="1529538" y="530290"/>
                  </a:cubicBezTo>
                  <a:cubicBezTo>
                    <a:pt x="1531979" y="527848"/>
                    <a:pt x="1535641" y="527848"/>
                    <a:pt x="1536862" y="527848"/>
                  </a:cubicBezTo>
                  <a:cubicBezTo>
                    <a:pt x="1538083" y="527848"/>
                    <a:pt x="1539304" y="526628"/>
                    <a:pt x="1540524" y="526628"/>
                  </a:cubicBezTo>
                  <a:cubicBezTo>
                    <a:pt x="1540524" y="526628"/>
                    <a:pt x="1541745" y="526628"/>
                    <a:pt x="1542966" y="525407"/>
                  </a:cubicBezTo>
                  <a:cubicBezTo>
                    <a:pt x="1544186" y="524186"/>
                    <a:pt x="1544186" y="522966"/>
                    <a:pt x="1542966" y="522966"/>
                  </a:cubicBezTo>
                  <a:cubicBezTo>
                    <a:pt x="1539304" y="524186"/>
                    <a:pt x="1539304" y="525407"/>
                    <a:pt x="1536862" y="522966"/>
                  </a:cubicBezTo>
                  <a:cubicBezTo>
                    <a:pt x="1535641" y="521745"/>
                    <a:pt x="1533200" y="522966"/>
                    <a:pt x="1531979" y="524186"/>
                  </a:cubicBezTo>
                  <a:cubicBezTo>
                    <a:pt x="1531979" y="524186"/>
                    <a:pt x="1530759" y="525407"/>
                    <a:pt x="1530759" y="525407"/>
                  </a:cubicBezTo>
                  <a:cubicBezTo>
                    <a:pt x="1530759" y="525407"/>
                    <a:pt x="1529538" y="526628"/>
                    <a:pt x="1528317" y="526628"/>
                  </a:cubicBezTo>
                  <a:cubicBezTo>
                    <a:pt x="1525876" y="526628"/>
                    <a:pt x="1527097" y="526628"/>
                    <a:pt x="1525876" y="526628"/>
                  </a:cubicBezTo>
                  <a:cubicBezTo>
                    <a:pt x="1524655" y="526628"/>
                    <a:pt x="1525876" y="525407"/>
                    <a:pt x="1523434" y="527848"/>
                  </a:cubicBezTo>
                  <a:cubicBezTo>
                    <a:pt x="1522214" y="529069"/>
                    <a:pt x="1520993" y="530290"/>
                    <a:pt x="1520993" y="529069"/>
                  </a:cubicBezTo>
                  <a:cubicBezTo>
                    <a:pt x="1520993" y="527848"/>
                    <a:pt x="1519772" y="529069"/>
                    <a:pt x="1518552" y="529069"/>
                  </a:cubicBezTo>
                  <a:cubicBezTo>
                    <a:pt x="1516110" y="529069"/>
                    <a:pt x="1516110" y="531511"/>
                    <a:pt x="1514890" y="531511"/>
                  </a:cubicBezTo>
                  <a:cubicBezTo>
                    <a:pt x="1513669" y="531511"/>
                    <a:pt x="1513669" y="531511"/>
                    <a:pt x="1513669" y="530290"/>
                  </a:cubicBezTo>
                  <a:cubicBezTo>
                    <a:pt x="1512448" y="527848"/>
                    <a:pt x="1511227" y="530290"/>
                    <a:pt x="1510007" y="531511"/>
                  </a:cubicBezTo>
                  <a:cubicBezTo>
                    <a:pt x="1507565" y="533952"/>
                    <a:pt x="1507565" y="532731"/>
                    <a:pt x="1506345" y="531511"/>
                  </a:cubicBezTo>
                  <a:cubicBezTo>
                    <a:pt x="1505124" y="530290"/>
                    <a:pt x="1505124" y="529069"/>
                    <a:pt x="1502683" y="531511"/>
                  </a:cubicBezTo>
                  <a:cubicBezTo>
                    <a:pt x="1501462" y="532731"/>
                    <a:pt x="1501462" y="532731"/>
                    <a:pt x="1500241" y="532731"/>
                  </a:cubicBezTo>
                  <a:cubicBezTo>
                    <a:pt x="1497800" y="531511"/>
                    <a:pt x="1499020" y="533952"/>
                    <a:pt x="1499020" y="533952"/>
                  </a:cubicBezTo>
                  <a:cubicBezTo>
                    <a:pt x="1496579" y="532731"/>
                    <a:pt x="1494138" y="533952"/>
                    <a:pt x="1492917" y="536393"/>
                  </a:cubicBezTo>
                  <a:cubicBezTo>
                    <a:pt x="1489255" y="540055"/>
                    <a:pt x="1489255" y="538835"/>
                    <a:pt x="1486813" y="538835"/>
                  </a:cubicBezTo>
                  <a:cubicBezTo>
                    <a:pt x="1483151" y="537614"/>
                    <a:pt x="1484372" y="540055"/>
                    <a:pt x="1483151" y="538835"/>
                  </a:cubicBezTo>
                  <a:cubicBezTo>
                    <a:pt x="1483151" y="538835"/>
                    <a:pt x="1483151" y="538835"/>
                    <a:pt x="1483151" y="538835"/>
                  </a:cubicBezTo>
                  <a:cubicBezTo>
                    <a:pt x="1484372" y="537614"/>
                    <a:pt x="1485593" y="537614"/>
                    <a:pt x="1488034" y="535173"/>
                  </a:cubicBezTo>
                  <a:cubicBezTo>
                    <a:pt x="1490476" y="533952"/>
                    <a:pt x="1491696" y="533952"/>
                    <a:pt x="1494138" y="532731"/>
                  </a:cubicBezTo>
                  <a:cubicBezTo>
                    <a:pt x="1496579" y="531511"/>
                    <a:pt x="1499020" y="530290"/>
                    <a:pt x="1502683" y="529069"/>
                  </a:cubicBezTo>
                  <a:cubicBezTo>
                    <a:pt x="1503903" y="527848"/>
                    <a:pt x="1510007" y="526628"/>
                    <a:pt x="1511227" y="526628"/>
                  </a:cubicBezTo>
                  <a:cubicBezTo>
                    <a:pt x="1513669" y="525407"/>
                    <a:pt x="1514890" y="521745"/>
                    <a:pt x="1514890" y="519303"/>
                  </a:cubicBezTo>
                  <a:cubicBezTo>
                    <a:pt x="1514890" y="518083"/>
                    <a:pt x="1517331" y="516862"/>
                    <a:pt x="1517331" y="514421"/>
                  </a:cubicBezTo>
                  <a:cubicBezTo>
                    <a:pt x="1517331" y="513200"/>
                    <a:pt x="1522214" y="510759"/>
                    <a:pt x="1522214" y="509538"/>
                  </a:cubicBezTo>
                  <a:cubicBezTo>
                    <a:pt x="1523434" y="505876"/>
                    <a:pt x="1525876" y="504655"/>
                    <a:pt x="1527097" y="504655"/>
                  </a:cubicBezTo>
                  <a:cubicBezTo>
                    <a:pt x="1528317" y="504655"/>
                    <a:pt x="1528317" y="502214"/>
                    <a:pt x="1529538" y="502214"/>
                  </a:cubicBezTo>
                  <a:cubicBezTo>
                    <a:pt x="1529538" y="502214"/>
                    <a:pt x="1530759" y="500993"/>
                    <a:pt x="1530759" y="499772"/>
                  </a:cubicBezTo>
                  <a:cubicBezTo>
                    <a:pt x="1530759" y="498552"/>
                    <a:pt x="1530759" y="497331"/>
                    <a:pt x="1529538" y="498552"/>
                  </a:cubicBezTo>
                  <a:cubicBezTo>
                    <a:pt x="1527097" y="500993"/>
                    <a:pt x="1528317" y="502214"/>
                    <a:pt x="1524655" y="500993"/>
                  </a:cubicBezTo>
                  <a:cubicBezTo>
                    <a:pt x="1523434" y="500993"/>
                    <a:pt x="1522214" y="502214"/>
                    <a:pt x="1520993" y="503434"/>
                  </a:cubicBezTo>
                  <a:cubicBezTo>
                    <a:pt x="1520993" y="503434"/>
                    <a:pt x="1520993" y="504655"/>
                    <a:pt x="1519772" y="504655"/>
                  </a:cubicBezTo>
                  <a:cubicBezTo>
                    <a:pt x="1519772" y="504655"/>
                    <a:pt x="1518552" y="505876"/>
                    <a:pt x="1518552" y="505876"/>
                  </a:cubicBezTo>
                  <a:cubicBezTo>
                    <a:pt x="1516110" y="505876"/>
                    <a:pt x="1517331" y="505876"/>
                    <a:pt x="1516110" y="507096"/>
                  </a:cubicBezTo>
                  <a:cubicBezTo>
                    <a:pt x="1514890" y="507096"/>
                    <a:pt x="1514890" y="505876"/>
                    <a:pt x="1513669" y="508317"/>
                  </a:cubicBezTo>
                  <a:cubicBezTo>
                    <a:pt x="1513669" y="509538"/>
                    <a:pt x="1512448" y="510759"/>
                    <a:pt x="1511227" y="509538"/>
                  </a:cubicBezTo>
                  <a:cubicBezTo>
                    <a:pt x="1510007" y="509538"/>
                    <a:pt x="1510007" y="509538"/>
                    <a:pt x="1508786" y="509538"/>
                  </a:cubicBezTo>
                  <a:cubicBezTo>
                    <a:pt x="1506345" y="509538"/>
                    <a:pt x="1507565" y="511979"/>
                    <a:pt x="1507565" y="511979"/>
                  </a:cubicBezTo>
                  <a:cubicBezTo>
                    <a:pt x="1507565" y="511979"/>
                    <a:pt x="1506345" y="511979"/>
                    <a:pt x="1505124" y="511979"/>
                  </a:cubicBezTo>
                  <a:cubicBezTo>
                    <a:pt x="1503903" y="510759"/>
                    <a:pt x="1502683" y="513200"/>
                    <a:pt x="1502683" y="514421"/>
                  </a:cubicBezTo>
                  <a:cubicBezTo>
                    <a:pt x="1501462" y="516862"/>
                    <a:pt x="1500241" y="515641"/>
                    <a:pt x="1499020" y="514421"/>
                  </a:cubicBezTo>
                  <a:cubicBezTo>
                    <a:pt x="1497800" y="513200"/>
                    <a:pt x="1496579" y="511979"/>
                    <a:pt x="1495358" y="514421"/>
                  </a:cubicBezTo>
                  <a:cubicBezTo>
                    <a:pt x="1495358" y="515641"/>
                    <a:pt x="1494138" y="515641"/>
                    <a:pt x="1494138" y="515641"/>
                  </a:cubicBezTo>
                  <a:cubicBezTo>
                    <a:pt x="1491696" y="514421"/>
                    <a:pt x="1492917" y="516862"/>
                    <a:pt x="1492917" y="516862"/>
                  </a:cubicBezTo>
                  <a:cubicBezTo>
                    <a:pt x="1490476" y="515641"/>
                    <a:pt x="1489255" y="516862"/>
                    <a:pt x="1488034" y="519303"/>
                  </a:cubicBezTo>
                  <a:cubicBezTo>
                    <a:pt x="1486813" y="521745"/>
                    <a:pt x="1485593" y="521745"/>
                    <a:pt x="1485593" y="521745"/>
                  </a:cubicBezTo>
                  <a:cubicBezTo>
                    <a:pt x="1484372" y="521745"/>
                    <a:pt x="1484372" y="521745"/>
                    <a:pt x="1483151" y="521745"/>
                  </a:cubicBezTo>
                  <a:cubicBezTo>
                    <a:pt x="1479489" y="520524"/>
                    <a:pt x="1480710" y="522966"/>
                    <a:pt x="1479489" y="521745"/>
                  </a:cubicBezTo>
                  <a:cubicBezTo>
                    <a:pt x="1479489" y="521745"/>
                    <a:pt x="1479489" y="521745"/>
                    <a:pt x="1478269" y="520524"/>
                  </a:cubicBezTo>
                  <a:cubicBezTo>
                    <a:pt x="1478269" y="520524"/>
                    <a:pt x="1479489" y="519303"/>
                    <a:pt x="1479489" y="519303"/>
                  </a:cubicBezTo>
                  <a:cubicBezTo>
                    <a:pt x="1480710" y="518083"/>
                    <a:pt x="1481931" y="516862"/>
                    <a:pt x="1483151" y="515641"/>
                  </a:cubicBezTo>
                  <a:cubicBezTo>
                    <a:pt x="1484372" y="514421"/>
                    <a:pt x="1486813" y="511979"/>
                    <a:pt x="1488034" y="510759"/>
                  </a:cubicBezTo>
                  <a:cubicBezTo>
                    <a:pt x="1489255" y="509538"/>
                    <a:pt x="1492917" y="508317"/>
                    <a:pt x="1492917" y="507096"/>
                  </a:cubicBezTo>
                  <a:cubicBezTo>
                    <a:pt x="1494138" y="505876"/>
                    <a:pt x="1494138" y="502214"/>
                    <a:pt x="1494138" y="500993"/>
                  </a:cubicBezTo>
                  <a:cubicBezTo>
                    <a:pt x="1494138" y="499772"/>
                    <a:pt x="1495358" y="498552"/>
                    <a:pt x="1495358" y="497331"/>
                  </a:cubicBezTo>
                  <a:cubicBezTo>
                    <a:pt x="1495358" y="496110"/>
                    <a:pt x="1499020" y="493669"/>
                    <a:pt x="1499020" y="492448"/>
                  </a:cubicBezTo>
                  <a:cubicBezTo>
                    <a:pt x="1499020" y="490007"/>
                    <a:pt x="1501462" y="488786"/>
                    <a:pt x="1502683" y="488786"/>
                  </a:cubicBezTo>
                  <a:cubicBezTo>
                    <a:pt x="1503903" y="488786"/>
                    <a:pt x="1503903" y="487565"/>
                    <a:pt x="1503903" y="487565"/>
                  </a:cubicBezTo>
                  <a:cubicBezTo>
                    <a:pt x="1503903" y="487565"/>
                    <a:pt x="1503903" y="486345"/>
                    <a:pt x="1505124" y="486345"/>
                  </a:cubicBezTo>
                  <a:cubicBezTo>
                    <a:pt x="1505124" y="485124"/>
                    <a:pt x="1505124" y="483903"/>
                    <a:pt x="1505124" y="485124"/>
                  </a:cubicBezTo>
                  <a:cubicBezTo>
                    <a:pt x="1503903" y="486345"/>
                    <a:pt x="1503903" y="487565"/>
                    <a:pt x="1501462" y="487565"/>
                  </a:cubicBezTo>
                  <a:cubicBezTo>
                    <a:pt x="1500241" y="487565"/>
                    <a:pt x="1499020" y="488786"/>
                    <a:pt x="1497800" y="490007"/>
                  </a:cubicBezTo>
                  <a:cubicBezTo>
                    <a:pt x="1497800" y="490007"/>
                    <a:pt x="1497800" y="491227"/>
                    <a:pt x="1496579" y="491227"/>
                  </a:cubicBezTo>
                  <a:cubicBezTo>
                    <a:pt x="1496579" y="491227"/>
                    <a:pt x="1496579" y="492448"/>
                    <a:pt x="1495358" y="492448"/>
                  </a:cubicBezTo>
                  <a:cubicBezTo>
                    <a:pt x="1494138" y="492448"/>
                    <a:pt x="1494138" y="492448"/>
                    <a:pt x="1494138" y="493669"/>
                  </a:cubicBezTo>
                  <a:cubicBezTo>
                    <a:pt x="1492917" y="493669"/>
                    <a:pt x="1492917" y="492448"/>
                    <a:pt x="1492917" y="494889"/>
                  </a:cubicBezTo>
                  <a:cubicBezTo>
                    <a:pt x="1492917" y="496110"/>
                    <a:pt x="1492917" y="497331"/>
                    <a:pt x="1491696" y="496110"/>
                  </a:cubicBezTo>
                  <a:cubicBezTo>
                    <a:pt x="1490476" y="496110"/>
                    <a:pt x="1490476" y="496110"/>
                    <a:pt x="1490476" y="496110"/>
                  </a:cubicBezTo>
                  <a:cubicBezTo>
                    <a:pt x="1489255" y="496110"/>
                    <a:pt x="1490476" y="498552"/>
                    <a:pt x="1489255" y="498552"/>
                  </a:cubicBezTo>
                  <a:cubicBezTo>
                    <a:pt x="1489255" y="498552"/>
                    <a:pt x="1488034" y="498552"/>
                    <a:pt x="1488034" y="498552"/>
                  </a:cubicBezTo>
                  <a:cubicBezTo>
                    <a:pt x="1486813" y="497331"/>
                    <a:pt x="1486813" y="499772"/>
                    <a:pt x="1486813" y="500993"/>
                  </a:cubicBezTo>
                  <a:cubicBezTo>
                    <a:pt x="1486813" y="503434"/>
                    <a:pt x="1485593" y="502214"/>
                    <a:pt x="1484372" y="502214"/>
                  </a:cubicBezTo>
                  <a:cubicBezTo>
                    <a:pt x="1483151" y="502214"/>
                    <a:pt x="1481931" y="500993"/>
                    <a:pt x="1481931" y="503434"/>
                  </a:cubicBezTo>
                  <a:cubicBezTo>
                    <a:pt x="1481931" y="504655"/>
                    <a:pt x="1481931" y="504655"/>
                    <a:pt x="1481931" y="504655"/>
                  </a:cubicBezTo>
                  <a:cubicBezTo>
                    <a:pt x="1479489" y="504655"/>
                    <a:pt x="1481931" y="505876"/>
                    <a:pt x="1481931" y="505876"/>
                  </a:cubicBezTo>
                  <a:cubicBezTo>
                    <a:pt x="1479489" y="505876"/>
                    <a:pt x="1478269" y="507096"/>
                    <a:pt x="1478269" y="508317"/>
                  </a:cubicBezTo>
                  <a:cubicBezTo>
                    <a:pt x="1477048" y="511979"/>
                    <a:pt x="1477048" y="510759"/>
                    <a:pt x="1474606" y="510759"/>
                  </a:cubicBezTo>
                  <a:cubicBezTo>
                    <a:pt x="1472165" y="510759"/>
                    <a:pt x="1473386" y="511979"/>
                    <a:pt x="1472165" y="511979"/>
                  </a:cubicBezTo>
                  <a:cubicBezTo>
                    <a:pt x="1472165" y="511979"/>
                    <a:pt x="1470944" y="511979"/>
                    <a:pt x="1470944" y="511979"/>
                  </a:cubicBezTo>
                  <a:cubicBezTo>
                    <a:pt x="1470944" y="511979"/>
                    <a:pt x="1470944" y="511979"/>
                    <a:pt x="1470944" y="511979"/>
                  </a:cubicBezTo>
                  <a:cubicBezTo>
                    <a:pt x="1474606" y="509538"/>
                    <a:pt x="1473386" y="508317"/>
                    <a:pt x="1474606" y="505876"/>
                  </a:cubicBezTo>
                  <a:cubicBezTo>
                    <a:pt x="1475827" y="504655"/>
                    <a:pt x="1475827" y="503434"/>
                    <a:pt x="1477048" y="502214"/>
                  </a:cubicBezTo>
                  <a:cubicBezTo>
                    <a:pt x="1478269" y="500993"/>
                    <a:pt x="1479489" y="499772"/>
                    <a:pt x="1480710" y="497331"/>
                  </a:cubicBezTo>
                  <a:cubicBezTo>
                    <a:pt x="1480710" y="496110"/>
                    <a:pt x="1484372" y="494889"/>
                    <a:pt x="1484372" y="493669"/>
                  </a:cubicBezTo>
                  <a:cubicBezTo>
                    <a:pt x="1485593" y="492448"/>
                    <a:pt x="1484372" y="490007"/>
                    <a:pt x="1484372" y="488786"/>
                  </a:cubicBezTo>
                  <a:cubicBezTo>
                    <a:pt x="1484372" y="487565"/>
                    <a:pt x="1485593" y="486345"/>
                    <a:pt x="1485593" y="485124"/>
                  </a:cubicBezTo>
                  <a:cubicBezTo>
                    <a:pt x="1485593" y="483903"/>
                    <a:pt x="1488034" y="481462"/>
                    <a:pt x="1488034" y="480241"/>
                  </a:cubicBezTo>
                  <a:cubicBezTo>
                    <a:pt x="1488034" y="477800"/>
                    <a:pt x="1489255" y="476579"/>
                    <a:pt x="1490476" y="476579"/>
                  </a:cubicBezTo>
                  <a:cubicBezTo>
                    <a:pt x="1490476" y="476579"/>
                    <a:pt x="1491696" y="475358"/>
                    <a:pt x="1491696" y="475358"/>
                  </a:cubicBezTo>
                  <a:cubicBezTo>
                    <a:pt x="1491696" y="475358"/>
                    <a:pt x="1491696" y="474138"/>
                    <a:pt x="1491696" y="474138"/>
                  </a:cubicBezTo>
                  <a:cubicBezTo>
                    <a:pt x="1491696" y="472917"/>
                    <a:pt x="1491696" y="472917"/>
                    <a:pt x="1490476" y="472917"/>
                  </a:cubicBezTo>
                  <a:cubicBezTo>
                    <a:pt x="1489255" y="474138"/>
                    <a:pt x="1489255" y="475358"/>
                    <a:pt x="1488034" y="475358"/>
                  </a:cubicBezTo>
                  <a:cubicBezTo>
                    <a:pt x="1486813" y="475358"/>
                    <a:pt x="1486813" y="476579"/>
                    <a:pt x="1485593" y="477800"/>
                  </a:cubicBezTo>
                  <a:cubicBezTo>
                    <a:pt x="1485593" y="477800"/>
                    <a:pt x="1485593" y="479020"/>
                    <a:pt x="1485593" y="479020"/>
                  </a:cubicBezTo>
                  <a:cubicBezTo>
                    <a:pt x="1485593" y="479020"/>
                    <a:pt x="1485593" y="480241"/>
                    <a:pt x="1484372" y="480241"/>
                  </a:cubicBezTo>
                  <a:cubicBezTo>
                    <a:pt x="1483151" y="480241"/>
                    <a:pt x="1484372" y="480241"/>
                    <a:pt x="1483151" y="481462"/>
                  </a:cubicBezTo>
                  <a:cubicBezTo>
                    <a:pt x="1481931" y="481462"/>
                    <a:pt x="1481931" y="481462"/>
                    <a:pt x="1481931" y="482682"/>
                  </a:cubicBezTo>
                  <a:cubicBezTo>
                    <a:pt x="1481931" y="483903"/>
                    <a:pt x="1481931" y="485124"/>
                    <a:pt x="1480710" y="483903"/>
                  </a:cubicBezTo>
                  <a:cubicBezTo>
                    <a:pt x="1480710" y="483903"/>
                    <a:pt x="1479489" y="483903"/>
                    <a:pt x="1479489" y="483903"/>
                  </a:cubicBezTo>
                  <a:cubicBezTo>
                    <a:pt x="1478269" y="483903"/>
                    <a:pt x="1479489" y="486345"/>
                    <a:pt x="1479489" y="486345"/>
                  </a:cubicBezTo>
                  <a:cubicBezTo>
                    <a:pt x="1479489" y="486345"/>
                    <a:pt x="1478269" y="486345"/>
                    <a:pt x="1478269" y="486345"/>
                  </a:cubicBezTo>
                  <a:cubicBezTo>
                    <a:pt x="1477048" y="485124"/>
                    <a:pt x="1477048" y="487565"/>
                    <a:pt x="1477048" y="488786"/>
                  </a:cubicBezTo>
                  <a:cubicBezTo>
                    <a:pt x="1477048" y="490007"/>
                    <a:pt x="1475827" y="490007"/>
                    <a:pt x="1474606" y="490007"/>
                  </a:cubicBezTo>
                  <a:cubicBezTo>
                    <a:pt x="1473386" y="490007"/>
                    <a:pt x="1472165" y="488786"/>
                    <a:pt x="1472165" y="491227"/>
                  </a:cubicBezTo>
                  <a:cubicBezTo>
                    <a:pt x="1472165" y="492448"/>
                    <a:pt x="1472165" y="492448"/>
                    <a:pt x="1472165" y="492448"/>
                  </a:cubicBezTo>
                  <a:cubicBezTo>
                    <a:pt x="1469724" y="492448"/>
                    <a:pt x="1472165" y="493669"/>
                    <a:pt x="1472165" y="493669"/>
                  </a:cubicBezTo>
                  <a:cubicBezTo>
                    <a:pt x="1469724" y="493669"/>
                    <a:pt x="1469724" y="494889"/>
                    <a:pt x="1469724" y="496110"/>
                  </a:cubicBezTo>
                  <a:cubicBezTo>
                    <a:pt x="1469724" y="499772"/>
                    <a:pt x="1468503" y="498552"/>
                    <a:pt x="1467282" y="499772"/>
                  </a:cubicBezTo>
                  <a:cubicBezTo>
                    <a:pt x="1464841" y="499772"/>
                    <a:pt x="1467282" y="500993"/>
                    <a:pt x="1464841" y="500993"/>
                  </a:cubicBezTo>
                  <a:cubicBezTo>
                    <a:pt x="1463620" y="500993"/>
                    <a:pt x="1462399" y="499772"/>
                    <a:pt x="1462399" y="502214"/>
                  </a:cubicBezTo>
                  <a:cubicBezTo>
                    <a:pt x="1462399" y="503434"/>
                    <a:pt x="1462399" y="503434"/>
                    <a:pt x="1462399" y="503434"/>
                  </a:cubicBezTo>
                  <a:cubicBezTo>
                    <a:pt x="1458737" y="500993"/>
                    <a:pt x="1461179" y="504655"/>
                    <a:pt x="1459958" y="504655"/>
                  </a:cubicBezTo>
                  <a:cubicBezTo>
                    <a:pt x="1456296" y="503434"/>
                    <a:pt x="1459958" y="507096"/>
                    <a:pt x="1458737" y="507096"/>
                  </a:cubicBezTo>
                  <a:cubicBezTo>
                    <a:pt x="1457517" y="507096"/>
                    <a:pt x="1459958" y="508317"/>
                    <a:pt x="1457517" y="507096"/>
                  </a:cubicBezTo>
                  <a:cubicBezTo>
                    <a:pt x="1457517" y="507096"/>
                    <a:pt x="1457517" y="508317"/>
                    <a:pt x="1457517" y="508317"/>
                  </a:cubicBezTo>
                  <a:cubicBezTo>
                    <a:pt x="1457517" y="508317"/>
                    <a:pt x="1457517" y="508317"/>
                    <a:pt x="1457517" y="508317"/>
                  </a:cubicBezTo>
                  <a:lnTo>
                    <a:pt x="1456296" y="479020"/>
                  </a:lnTo>
                  <a:lnTo>
                    <a:pt x="1455075" y="508317"/>
                  </a:lnTo>
                  <a:cubicBezTo>
                    <a:pt x="1455075" y="508317"/>
                    <a:pt x="1455075" y="508317"/>
                    <a:pt x="1453855" y="508317"/>
                  </a:cubicBezTo>
                  <a:cubicBezTo>
                    <a:pt x="1453855" y="508317"/>
                    <a:pt x="1453855" y="507096"/>
                    <a:pt x="1453855" y="507096"/>
                  </a:cubicBezTo>
                  <a:cubicBezTo>
                    <a:pt x="1451413" y="508317"/>
                    <a:pt x="1453855" y="505876"/>
                    <a:pt x="1452634" y="507096"/>
                  </a:cubicBezTo>
                  <a:cubicBezTo>
                    <a:pt x="1451413" y="507096"/>
                    <a:pt x="1455075" y="504655"/>
                    <a:pt x="1451413" y="504655"/>
                  </a:cubicBezTo>
                  <a:cubicBezTo>
                    <a:pt x="1450192" y="504655"/>
                    <a:pt x="1452634" y="502214"/>
                    <a:pt x="1448972" y="503434"/>
                  </a:cubicBezTo>
                  <a:cubicBezTo>
                    <a:pt x="1448972" y="503434"/>
                    <a:pt x="1448972" y="503434"/>
                    <a:pt x="1448972" y="502214"/>
                  </a:cubicBezTo>
                  <a:cubicBezTo>
                    <a:pt x="1450192" y="499772"/>
                    <a:pt x="1447751" y="500993"/>
                    <a:pt x="1446530" y="500993"/>
                  </a:cubicBezTo>
                  <a:cubicBezTo>
                    <a:pt x="1445310" y="500993"/>
                    <a:pt x="1446530" y="499772"/>
                    <a:pt x="1444089" y="499772"/>
                  </a:cubicBezTo>
                  <a:cubicBezTo>
                    <a:pt x="1442868" y="499772"/>
                    <a:pt x="1441648" y="499772"/>
                    <a:pt x="1441648" y="496110"/>
                  </a:cubicBezTo>
                  <a:cubicBezTo>
                    <a:pt x="1441648" y="494889"/>
                    <a:pt x="1440427" y="493669"/>
                    <a:pt x="1439206" y="493669"/>
                  </a:cubicBezTo>
                  <a:cubicBezTo>
                    <a:pt x="1439206" y="493669"/>
                    <a:pt x="1441648" y="492448"/>
                    <a:pt x="1439206" y="492448"/>
                  </a:cubicBezTo>
                  <a:cubicBezTo>
                    <a:pt x="1439206" y="492448"/>
                    <a:pt x="1439206" y="492448"/>
                    <a:pt x="1439206" y="491227"/>
                  </a:cubicBezTo>
                  <a:cubicBezTo>
                    <a:pt x="1439206" y="488786"/>
                    <a:pt x="1437985" y="490007"/>
                    <a:pt x="1436765" y="490007"/>
                  </a:cubicBezTo>
                  <a:cubicBezTo>
                    <a:pt x="1435544" y="490007"/>
                    <a:pt x="1435544" y="491227"/>
                    <a:pt x="1434323" y="488786"/>
                  </a:cubicBezTo>
                  <a:cubicBezTo>
                    <a:pt x="1434323" y="487565"/>
                    <a:pt x="1434323" y="486345"/>
                    <a:pt x="1433103" y="486345"/>
                  </a:cubicBezTo>
                  <a:cubicBezTo>
                    <a:pt x="1433103" y="486345"/>
                    <a:pt x="1431882" y="486345"/>
                    <a:pt x="1431882" y="486345"/>
                  </a:cubicBezTo>
                  <a:cubicBezTo>
                    <a:pt x="1431882" y="486345"/>
                    <a:pt x="1433103" y="485124"/>
                    <a:pt x="1431882" y="483903"/>
                  </a:cubicBezTo>
                  <a:cubicBezTo>
                    <a:pt x="1431882" y="483903"/>
                    <a:pt x="1430661" y="482682"/>
                    <a:pt x="1430661" y="483903"/>
                  </a:cubicBezTo>
                  <a:cubicBezTo>
                    <a:pt x="1429441" y="483903"/>
                    <a:pt x="1429441" y="483903"/>
                    <a:pt x="1429441" y="482682"/>
                  </a:cubicBezTo>
                  <a:cubicBezTo>
                    <a:pt x="1429441" y="480241"/>
                    <a:pt x="1429441" y="481462"/>
                    <a:pt x="1428220" y="481462"/>
                  </a:cubicBezTo>
                  <a:cubicBezTo>
                    <a:pt x="1428220" y="481462"/>
                    <a:pt x="1428220" y="481462"/>
                    <a:pt x="1426999" y="480241"/>
                  </a:cubicBezTo>
                  <a:cubicBezTo>
                    <a:pt x="1426999" y="480241"/>
                    <a:pt x="1426999" y="479020"/>
                    <a:pt x="1425778" y="479020"/>
                  </a:cubicBezTo>
                  <a:cubicBezTo>
                    <a:pt x="1425778" y="479020"/>
                    <a:pt x="1425778" y="477800"/>
                    <a:pt x="1425778" y="477800"/>
                  </a:cubicBezTo>
                  <a:cubicBezTo>
                    <a:pt x="1424558" y="476579"/>
                    <a:pt x="1424558" y="475358"/>
                    <a:pt x="1423337" y="475358"/>
                  </a:cubicBezTo>
                  <a:cubicBezTo>
                    <a:pt x="1420896" y="475358"/>
                    <a:pt x="1422116" y="475358"/>
                    <a:pt x="1420896" y="472917"/>
                  </a:cubicBezTo>
                  <a:cubicBezTo>
                    <a:pt x="1420896" y="472917"/>
                    <a:pt x="1420896" y="472917"/>
                    <a:pt x="1419675" y="474138"/>
                  </a:cubicBezTo>
                  <a:cubicBezTo>
                    <a:pt x="1419675" y="475358"/>
                    <a:pt x="1419675" y="475358"/>
                    <a:pt x="1419675" y="475358"/>
                  </a:cubicBezTo>
                  <a:cubicBezTo>
                    <a:pt x="1419675" y="475358"/>
                    <a:pt x="1420896" y="476579"/>
                    <a:pt x="1420896" y="476579"/>
                  </a:cubicBezTo>
                  <a:cubicBezTo>
                    <a:pt x="1420896" y="476579"/>
                    <a:pt x="1423337" y="477800"/>
                    <a:pt x="1423337" y="480241"/>
                  </a:cubicBezTo>
                  <a:cubicBezTo>
                    <a:pt x="1423337" y="481462"/>
                    <a:pt x="1425778" y="483903"/>
                    <a:pt x="1425778" y="485124"/>
                  </a:cubicBezTo>
                  <a:cubicBezTo>
                    <a:pt x="1425778" y="486345"/>
                    <a:pt x="1426999" y="487565"/>
                    <a:pt x="1426999" y="488786"/>
                  </a:cubicBezTo>
                  <a:cubicBezTo>
                    <a:pt x="1426999" y="490007"/>
                    <a:pt x="1425778" y="492448"/>
                    <a:pt x="1426999" y="493669"/>
                  </a:cubicBezTo>
                  <a:cubicBezTo>
                    <a:pt x="1426999" y="494889"/>
                    <a:pt x="1430661" y="496110"/>
                    <a:pt x="1430661" y="497331"/>
                  </a:cubicBezTo>
                  <a:cubicBezTo>
                    <a:pt x="1431882" y="498552"/>
                    <a:pt x="1433103" y="499772"/>
                    <a:pt x="1434323" y="502214"/>
                  </a:cubicBezTo>
                  <a:cubicBezTo>
                    <a:pt x="1435544" y="503434"/>
                    <a:pt x="1435544" y="504655"/>
                    <a:pt x="1436765" y="505876"/>
                  </a:cubicBezTo>
                  <a:cubicBezTo>
                    <a:pt x="1439206" y="509538"/>
                    <a:pt x="1437985" y="509538"/>
                    <a:pt x="1440427" y="511979"/>
                  </a:cubicBezTo>
                  <a:cubicBezTo>
                    <a:pt x="1440427" y="511979"/>
                    <a:pt x="1440427" y="511979"/>
                    <a:pt x="1440427" y="511979"/>
                  </a:cubicBezTo>
                  <a:cubicBezTo>
                    <a:pt x="1440427" y="511979"/>
                    <a:pt x="1439206" y="511979"/>
                    <a:pt x="1439206" y="511979"/>
                  </a:cubicBezTo>
                  <a:cubicBezTo>
                    <a:pt x="1437985" y="513200"/>
                    <a:pt x="1439206" y="510759"/>
                    <a:pt x="1436765" y="510759"/>
                  </a:cubicBezTo>
                  <a:cubicBezTo>
                    <a:pt x="1434323" y="510759"/>
                    <a:pt x="1434323" y="511979"/>
                    <a:pt x="1433103" y="508317"/>
                  </a:cubicBezTo>
                  <a:cubicBezTo>
                    <a:pt x="1433103" y="507096"/>
                    <a:pt x="1431882" y="505876"/>
                    <a:pt x="1429441" y="505876"/>
                  </a:cubicBezTo>
                  <a:cubicBezTo>
                    <a:pt x="1429441" y="505876"/>
                    <a:pt x="1431882" y="504655"/>
                    <a:pt x="1429441" y="504655"/>
                  </a:cubicBezTo>
                  <a:cubicBezTo>
                    <a:pt x="1429441" y="504655"/>
                    <a:pt x="1429441" y="504655"/>
                    <a:pt x="1429441" y="503434"/>
                  </a:cubicBezTo>
                  <a:cubicBezTo>
                    <a:pt x="1429441" y="500993"/>
                    <a:pt x="1428220" y="502214"/>
                    <a:pt x="1426999" y="502214"/>
                  </a:cubicBezTo>
                  <a:cubicBezTo>
                    <a:pt x="1425778" y="502214"/>
                    <a:pt x="1425778" y="503434"/>
                    <a:pt x="1424558" y="500993"/>
                  </a:cubicBezTo>
                  <a:cubicBezTo>
                    <a:pt x="1424558" y="499772"/>
                    <a:pt x="1424558" y="497331"/>
                    <a:pt x="1423337" y="498552"/>
                  </a:cubicBezTo>
                  <a:cubicBezTo>
                    <a:pt x="1422116" y="498552"/>
                    <a:pt x="1422116" y="498552"/>
                    <a:pt x="1422116" y="498552"/>
                  </a:cubicBezTo>
                  <a:cubicBezTo>
                    <a:pt x="1422116" y="498552"/>
                    <a:pt x="1423337" y="496110"/>
                    <a:pt x="1420896" y="496110"/>
                  </a:cubicBezTo>
                  <a:cubicBezTo>
                    <a:pt x="1419675" y="496110"/>
                    <a:pt x="1419675" y="494889"/>
                    <a:pt x="1419675" y="496110"/>
                  </a:cubicBezTo>
                  <a:cubicBezTo>
                    <a:pt x="1418454" y="496110"/>
                    <a:pt x="1418454" y="496110"/>
                    <a:pt x="1418454" y="494889"/>
                  </a:cubicBezTo>
                  <a:cubicBezTo>
                    <a:pt x="1418454" y="492448"/>
                    <a:pt x="1418454" y="493669"/>
                    <a:pt x="1417234" y="493669"/>
                  </a:cubicBezTo>
                  <a:cubicBezTo>
                    <a:pt x="1416013" y="493669"/>
                    <a:pt x="1417234" y="493669"/>
                    <a:pt x="1416013" y="492448"/>
                  </a:cubicBezTo>
                  <a:cubicBezTo>
                    <a:pt x="1414792" y="492448"/>
                    <a:pt x="1414792" y="491227"/>
                    <a:pt x="1414792" y="491227"/>
                  </a:cubicBezTo>
                  <a:cubicBezTo>
                    <a:pt x="1414792" y="491227"/>
                    <a:pt x="1414792" y="490007"/>
                    <a:pt x="1413571" y="490007"/>
                  </a:cubicBezTo>
                  <a:cubicBezTo>
                    <a:pt x="1412351" y="488786"/>
                    <a:pt x="1411130" y="487565"/>
                    <a:pt x="1409909" y="487565"/>
                  </a:cubicBezTo>
                  <a:cubicBezTo>
                    <a:pt x="1407468" y="487565"/>
                    <a:pt x="1407468" y="487565"/>
                    <a:pt x="1406247" y="485124"/>
                  </a:cubicBezTo>
                  <a:cubicBezTo>
                    <a:pt x="1406247" y="485124"/>
                    <a:pt x="1405027" y="485124"/>
                    <a:pt x="1406247" y="486345"/>
                  </a:cubicBezTo>
                  <a:cubicBezTo>
                    <a:pt x="1406247" y="487565"/>
                    <a:pt x="1406247" y="487565"/>
                    <a:pt x="1407468" y="487565"/>
                  </a:cubicBezTo>
                  <a:cubicBezTo>
                    <a:pt x="1407468" y="487565"/>
                    <a:pt x="1408689" y="488786"/>
                    <a:pt x="1408689" y="488786"/>
                  </a:cubicBezTo>
                  <a:cubicBezTo>
                    <a:pt x="1409909" y="488786"/>
                    <a:pt x="1411130" y="490007"/>
                    <a:pt x="1412351" y="492448"/>
                  </a:cubicBezTo>
                  <a:cubicBezTo>
                    <a:pt x="1412351" y="493669"/>
                    <a:pt x="1416013" y="496110"/>
                    <a:pt x="1416013" y="497331"/>
                  </a:cubicBezTo>
                  <a:cubicBezTo>
                    <a:pt x="1416013" y="498552"/>
                    <a:pt x="1417234" y="499772"/>
                    <a:pt x="1417234" y="500993"/>
                  </a:cubicBezTo>
                  <a:cubicBezTo>
                    <a:pt x="1417234" y="503434"/>
                    <a:pt x="1417234" y="505876"/>
                    <a:pt x="1418454" y="507096"/>
                  </a:cubicBezTo>
                  <a:cubicBezTo>
                    <a:pt x="1418454" y="508317"/>
                    <a:pt x="1423337" y="509538"/>
                    <a:pt x="1423337" y="510759"/>
                  </a:cubicBezTo>
                  <a:cubicBezTo>
                    <a:pt x="1424558" y="511979"/>
                    <a:pt x="1426999" y="514421"/>
                    <a:pt x="1428220" y="515641"/>
                  </a:cubicBezTo>
                  <a:cubicBezTo>
                    <a:pt x="1429441" y="516862"/>
                    <a:pt x="1430661" y="518083"/>
                    <a:pt x="1431882" y="519303"/>
                  </a:cubicBezTo>
                  <a:cubicBezTo>
                    <a:pt x="1433103" y="520524"/>
                    <a:pt x="1433103" y="520524"/>
                    <a:pt x="1433103" y="520524"/>
                  </a:cubicBezTo>
                  <a:cubicBezTo>
                    <a:pt x="1433103" y="520524"/>
                    <a:pt x="1433103" y="520524"/>
                    <a:pt x="1431882" y="521745"/>
                  </a:cubicBezTo>
                  <a:cubicBezTo>
                    <a:pt x="1430661" y="522966"/>
                    <a:pt x="1431882" y="520524"/>
                    <a:pt x="1428220" y="521745"/>
                  </a:cubicBezTo>
                  <a:cubicBezTo>
                    <a:pt x="1426999" y="521745"/>
                    <a:pt x="1425778" y="522966"/>
                    <a:pt x="1425778" y="521745"/>
                  </a:cubicBezTo>
                  <a:cubicBezTo>
                    <a:pt x="1424558" y="521745"/>
                    <a:pt x="1424558" y="520524"/>
                    <a:pt x="1423337" y="519303"/>
                  </a:cubicBezTo>
                  <a:cubicBezTo>
                    <a:pt x="1422116" y="518083"/>
                    <a:pt x="1420896" y="516862"/>
                    <a:pt x="1418454" y="516862"/>
                  </a:cubicBezTo>
                  <a:cubicBezTo>
                    <a:pt x="1418454" y="516862"/>
                    <a:pt x="1419675" y="514421"/>
                    <a:pt x="1417234" y="515641"/>
                  </a:cubicBezTo>
                  <a:cubicBezTo>
                    <a:pt x="1417234" y="515641"/>
                    <a:pt x="1416013" y="515641"/>
                    <a:pt x="1416013" y="514421"/>
                  </a:cubicBezTo>
                  <a:cubicBezTo>
                    <a:pt x="1414792" y="511979"/>
                    <a:pt x="1413571" y="513200"/>
                    <a:pt x="1412351" y="514421"/>
                  </a:cubicBezTo>
                  <a:cubicBezTo>
                    <a:pt x="1411130" y="515641"/>
                    <a:pt x="1411130" y="515641"/>
                    <a:pt x="1408689" y="514421"/>
                  </a:cubicBezTo>
                  <a:cubicBezTo>
                    <a:pt x="1407468" y="513200"/>
                    <a:pt x="1407468" y="510759"/>
                    <a:pt x="1406247" y="511979"/>
                  </a:cubicBezTo>
                  <a:cubicBezTo>
                    <a:pt x="1406247" y="513200"/>
                    <a:pt x="1405027" y="513200"/>
                    <a:pt x="1403806" y="511979"/>
                  </a:cubicBezTo>
                  <a:cubicBezTo>
                    <a:pt x="1403806" y="511979"/>
                    <a:pt x="1403806" y="509538"/>
                    <a:pt x="1402585" y="509538"/>
                  </a:cubicBezTo>
                  <a:cubicBezTo>
                    <a:pt x="1401364" y="509538"/>
                    <a:pt x="1401364" y="508317"/>
                    <a:pt x="1400144" y="509538"/>
                  </a:cubicBezTo>
                  <a:cubicBezTo>
                    <a:pt x="1398923" y="510759"/>
                    <a:pt x="1398923" y="509538"/>
                    <a:pt x="1397702" y="508317"/>
                  </a:cubicBezTo>
                  <a:cubicBezTo>
                    <a:pt x="1396482" y="505876"/>
                    <a:pt x="1396482" y="507096"/>
                    <a:pt x="1395261" y="507096"/>
                  </a:cubicBezTo>
                  <a:cubicBezTo>
                    <a:pt x="1394040" y="507096"/>
                    <a:pt x="1395261" y="507096"/>
                    <a:pt x="1392820" y="505876"/>
                  </a:cubicBezTo>
                  <a:cubicBezTo>
                    <a:pt x="1391599" y="505876"/>
                    <a:pt x="1391599" y="504655"/>
                    <a:pt x="1391599" y="504655"/>
                  </a:cubicBezTo>
                  <a:cubicBezTo>
                    <a:pt x="1391599" y="504655"/>
                    <a:pt x="1390378" y="503434"/>
                    <a:pt x="1390378" y="503434"/>
                  </a:cubicBezTo>
                  <a:cubicBezTo>
                    <a:pt x="1389157" y="502214"/>
                    <a:pt x="1387937" y="500993"/>
                    <a:pt x="1386716" y="500993"/>
                  </a:cubicBezTo>
                  <a:cubicBezTo>
                    <a:pt x="1384275" y="500993"/>
                    <a:pt x="1384275" y="500993"/>
                    <a:pt x="1381833" y="498552"/>
                  </a:cubicBezTo>
                  <a:cubicBezTo>
                    <a:pt x="1381833" y="497331"/>
                    <a:pt x="1380613" y="498552"/>
                    <a:pt x="1380613" y="499772"/>
                  </a:cubicBezTo>
                  <a:cubicBezTo>
                    <a:pt x="1380613" y="500993"/>
                    <a:pt x="1380613" y="502214"/>
                    <a:pt x="1381833" y="502214"/>
                  </a:cubicBezTo>
                  <a:cubicBezTo>
                    <a:pt x="1381833" y="502214"/>
                    <a:pt x="1383054" y="503434"/>
                    <a:pt x="1384275" y="504655"/>
                  </a:cubicBezTo>
                  <a:cubicBezTo>
                    <a:pt x="1385495" y="504655"/>
                    <a:pt x="1387937" y="505876"/>
                    <a:pt x="1389157" y="509538"/>
                  </a:cubicBezTo>
                  <a:cubicBezTo>
                    <a:pt x="1389157" y="510759"/>
                    <a:pt x="1394040" y="513200"/>
                    <a:pt x="1394040" y="514421"/>
                  </a:cubicBezTo>
                  <a:cubicBezTo>
                    <a:pt x="1394040" y="515641"/>
                    <a:pt x="1396482" y="516862"/>
                    <a:pt x="1396482" y="519303"/>
                  </a:cubicBezTo>
                  <a:cubicBezTo>
                    <a:pt x="1396482" y="521745"/>
                    <a:pt x="1397702" y="525407"/>
                    <a:pt x="1400144" y="526628"/>
                  </a:cubicBezTo>
                  <a:cubicBezTo>
                    <a:pt x="1401364" y="527848"/>
                    <a:pt x="1407468" y="529069"/>
                    <a:pt x="1408689" y="529069"/>
                  </a:cubicBezTo>
                  <a:cubicBezTo>
                    <a:pt x="1411130" y="530290"/>
                    <a:pt x="1413571" y="531511"/>
                    <a:pt x="1417234" y="532731"/>
                  </a:cubicBezTo>
                  <a:cubicBezTo>
                    <a:pt x="1419675" y="533952"/>
                    <a:pt x="1420896" y="533952"/>
                    <a:pt x="1423337" y="535173"/>
                  </a:cubicBezTo>
                  <a:cubicBezTo>
                    <a:pt x="1425778" y="536393"/>
                    <a:pt x="1426999" y="537614"/>
                    <a:pt x="1428220" y="538835"/>
                  </a:cubicBezTo>
                  <a:cubicBezTo>
                    <a:pt x="1428220" y="538835"/>
                    <a:pt x="1428220" y="538835"/>
                    <a:pt x="1428220" y="538835"/>
                  </a:cubicBezTo>
                  <a:cubicBezTo>
                    <a:pt x="1426999" y="540055"/>
                    <a:pt x="1428220" y="537614"/>
                    <a:pt x="1424558" y="538835"/>
                  </a:cubicBezTo>
                  <a:cubicBezTo>
                    <a:pt x="1422116" y="540055"/>
                    <a:pt x="1422116" y="540055"/>
                    <a:pt x="1418454" y="536393"/>
                  </a:cubicBezTo>
                  <a:cubicBezTo>
                    <a:pt x="1417234" y="535173"/>
                    <a:pt x="1414792" y="533952"/>
                    <a:pt x="1412351" y="533952"/>
                  </a:cubicBezTo>
                  <a:cubicBezTo>
                    <a:pt x="1412351" y="533952"/>
                    <a:pt x="1413571" y="531511"/>
                    <a:pt x="1411130" y="532731"/>
                  </a:cubicBezTo>
                  <a:cubicBezTo>
                    <a:pt x="1411130" y="532731"/>
                    <a:pt x="1409909" y="532731"/>
                    <a:pt x="1408689" y="531511"/>
                  </a:cubicBezTo>
                  <a:cubicBezTo>
                    <a:pt x="1407468" y="529069"/>
                    <a:pt x="1406247" y="530290"/>
                    <a:pt x="1405027" y="531511"/>
                  </a:cubicBezTo>
                  <a:cubicBezTo>
                    <a:pt x="1403806" y="532731"/>
                    <a:pt x="1403806" y="533952"/>
                    <a:pt x="1401364" y="531511"/>
                  </a:cubicBezTo>
                  <a:cubicBezTo>
                    <a:pt x="1400144" y="530290"/>
                    <a:pt x="1397702" y="527848"/>
                    <a:pt x="1397702" y="530290"/>
                  </a:cubicBezTo>
                  <a:cubicBezTo>
                    <a:pt x="1397702" y="531511"/>
                    <a:pt x="1396482" y="531511"/>
                    <a:pt x="1396482" y="531511"/>
                  </a:cubicBezTo>
                  <a:cubicBezTo>
                    <a:pt x="1395261" y="531511"/>
                    <a:pt x="1395261" y="529069"/>
                    <a:pt x="1392820" y="529069"/>
                  </a:cubicBezTo>
                  <a:cubicBezTo>
                    <a:pt x="1391599" y="529069"/>
                    <a:pt x="1390378" y="529069"/>
                    <a:pt x="1390378" y="529069"/>
                  </a:cubicBezTo>
                  <a:cubicBezTo>
                    <a:pt x="1389157" y="530290"/>
                    <a:pt x="1389157" y="529069"/>
                    <a:pt x="1387937" y="527848"/>
                  </a:cubicBezTo>
                  <a:cubicBezTo>
                    <a:pt x="1385495" y="525407"/>
                    <a:pt x="1386716" y="526628"/>
                    <a:pt x="1385495" y="526628"/>
                  </a:cubicBezTo>
                  <a:cubicBezTo>
                    <a:pt x="1384275" y="526628"/>
                    <a:pt x="1385495" y="526628"/>
                    <a:pt x="1383054" y="526628"/>
                  </a:cubicBezTo>
                  <a:cubicBezTo>
                    <a:pt x="1381833" y="526628"/>
                    <a:pt x="1380613" y="525407"/>
                    <a:pt x="1380613" y="525407"/>
                  </a:cubicBezTo>
                  <a:cubicBezTo>
                    <a:pt x="1379392" y="525407"/>
                    <a:pt x="1379392" y="524186"/>
                    <a:pt x="1379392" y="524186"/>
                  </a:cubicBezTo>
                  <a:cubicBezTo>
                    <a:pt x="1376950" y="524186"/>
                    <a:pt x="1375730" y="522966"/>
                    <a:pt x="1374509" y="522966"/>
                  </a:cubicBezTo>
                  <a:cubicBezTo>
                    <a:pt x="1372068" y="524186"/>
                    <a:pt x="1372068" y="524186"/>
                    <a:pt x="1368406" y="522966"/>
                  </a:cubicBezTo>
                  <a:cubicBezTo>
                    <a:pt x="1367185" y="522966"/>
                    <a:pt x="1368406" y="522966"/>
                    <a:pt x="1368406" y="525407"/>
                  </a:cubicBezTo>
                  <a:cubicBezTo>
                    <a:pt x="1369626" y="526628"/>
                    <a:pt x="1369626" y="527848"/>
                    <a:pt x="1370847" y="526628"/>
                  </a:cubicBezTo>
                  <a:cubicBezTo>
                    <a:pt x="1370847" y="526628"/>
                    <a:pt x="1373288" y="527848"/>
                    <a:pt x="1374509" y="527848"/>
                  </a:cubicBezTo>
                  <a:cubicBezTo>
                    <a:pt x="1375730" y="527848"/>
                    <a:pt x="1379392" y="527848"/>
                    <a:pt x="1381833" y="530290"/>
                  </a:cubicBezTo>
                  <a:cubicBezTo>
                    <a:pt x="1383054" y="531511"/>
                    <a:pt x="1389157" y="532731"/>
                    <a:pt x="1389157" y="533952"/>
                  </a:cubicBezTo>
                  <a:cubicBezTo>
                    <a:pt x="1390378" y="535173"/>
                    <a:pt x="1392820" y="536393"/>
                    <a:pt x="1394040" y="537614"/>
                  </a:cubicBezTo>
                  <a:cubicBezTo>
                    <a:pt x="1395261" y="540055"/>
                    <a:pt x="1397702" y="542497"/>
                    <a:pt x="1400144" y="543718"/>
                  </a:cubicBezTo>
                  <a:cubicBezTo>
                    <a:pt x="1401364" y="543718"/>
                    <a:pt x="1407468" y="544938"/>
                    <a:pt x="1408689" y="544938"/>
                  </a:cubicBezTo>
                  <a:cubicBezTo>
                    <a:pt x="1411130" y="546159"/>
                    <a:pt x="1414792" y="547380"/>
                    <a:pt x="1417234" y="548600"/>
                  </a:cubicBezTo>
                  <a:cubicBezTo>
                    <a:pt x="1419675" y="549821"/>
                    <a:pt x="1420896" y="549821"/>
                    <a:pt x="1423337" y="551042"/>
                  </a:cubicBezTo>
                  <a:cubicBezTo>
                    <a:pt x="1425778" y="552262"/>
                    <a:pt x="1426999" y="553483"/>
                    <a:pt x="1429441" y="554704"/>
                  </a:cubicBezTo>
                  <a:cubicBezTo>
                    <a:pt x="1428220" y="554704"/>
                    <a:pt x="1428220" y="555925"/>
                    <a:pt x="1428220" y="557145"/>
                  </a:cubicBezTo>
                  <a:cubicBezTo>
                    <a:pt x="1426999" y="558366"/>
                    <a:pt x="1428220" y="555925"/>
                    <a:pt x="1424558" y="557145"/>
                  </a:cubicBezTo>
                  <a:cubicBezTo>
                    <a:pt x="1422116" y="558366"/>
                    <a:pt x="1422116" y="559587"/>
                    <a:pt x="1418454" y="555925"/>
                  </a:cubicBezTo>
                  <a:cubicBezTo>
                    <a:pt x="1417234" y="554704"/>
                    <a:pt x="1414792" y="553483"/>
                    <a:pt x="1412351" y="554704"/>
                  </a:cubicBezTo>
                  <a:cubicBezTo>
                    <a:pt x="1412351" y="554704"/>
                    <a:pt x="1413571" y="552262"/>
                    <a:pt x="1411130" y="553483"/>
                  </a:cubicBezTo>
                  <a:cubicBezTo>
                    <a:pt x="1411130" y="553483"/>
                    <a:pt x="1409909" y="553483"/>
                    <a:pt x="1409909" y="552262"/>
                  </a:cubicBezTo>
                  <a:cubicBezTo>
                    <a:pt x="1408689" y="549821"/>
                    <a:pt x="1407468" y="551042"/>
                    <a:pt x="1406247" y="552262"/>
                  </a:cubicBezTo>
                  <a:cubicBezTo>
                    <a:pt x="1405027" y="553483"/>
                    <a:pt x="1405027" y="554704"/>
                    <a:pt x="1402585" y="552262"/>
                  </a:cubicBezTo>
                  <a:cubicBezTo>
                    <a:pt x="1401364" y="551042"/>
                    <a:pt x="1398923" y="548600"/>
                    <a:pt x="1398923" y="551042"/>
                  </a:cubicBezTo>
                  <a:cubicBezTo>
                    <a:pt x="1398923" y="552262"/>
                    <a:pt x="1397702" y="552262"/>
                    <a:pt x="1397702" y="552262"/>
                  </a:cubicBezTo>
                  <a:cubicBezTo>
                    <a:pt x="1396482" y="552262"/>
                    <a:pt x="1396482" y="549821"/>
                    <a:pt x="1394040" y="549821"/>
                  </a:cubicBezTo>
                  <a:cubicBezTo>
                    <a:pt x="1392820" y="549821"/>
                    <a:pt x="1391599" y="549821"/>
                    <a:pt x="1391599" y="549821"/>
                  </a:cubicBezTo>
                  <a:cubicBezTo>
                    <a:pt x="1391599" y="551042"/>
                    <a:pt x="1390378" y="549821"/>
                    <a:pt x="1387937" y="548600"/>
                  </a:cubicBezTo>
                  <a:cubicBezTo>
                    <a:pt x="1385495" y="546159"/>
                    <a:pt x="1386716" y="547380"/>
                    <a:pt x="1384275" y="547380"/>
                  </a:cubicBezTo>
                  <a:cubicBezTo>
                    <a:pt x="1383054" y="547380"/>
                    <a:pt x="1384275" y="547380"/>
                    <a:pt x="1381833" y="547380"/>
                  </a:cubicBezTo>
                  <a:cubicBezTo>
                    <a:pt x="1380613" y="547380"/>
                    <a:pt x="1379392" y="546159"/>
                    <a:pt x="1379392" y="546159"/>
                  </a:cubicBezTo>
                  <a:cubicBezTo>
                    <a:pt x="1378171" y="546159"/>
                    <a:pt x="1378171" y="544938"/>
                    <a:pt x="1376950" y="544938"/>
                  </a:cubicBezTo>
                  <a:cubicBezTo>
                    <a:pt x="1375730" y="544938"/>
                    <a:pt x="1374509" y="544938"/>
                    <a:pt x="1373288" y="544938"/>
                  </a:cubicBezTo>
                  <a:cubicBezTo>
                    <a:pt x="1373288" y="544938"/>
                    <a:pt x="1373288" y="544938"/>
                    <a:pt x="1373288" y="544938"/>
                  </a:cubicBezTo>
                  <a:cubicBezTo>
                    <a:pt x="1370847" y="543718"/>
                    <a:pt x="1370847" y="541276"/>
                    <a:pt x="1369626" y="541276"/>
                  </a:cubicBezTo>
                  <a:cubicBezTo>
                    <a:pt x="1368406" y="541276"/>
                    <a:pt x="1367185" y="541276"/>
                    <a:pt x="1367185" y="540055"/>
                  </a:cubicBezTo>
                  <a:cubicBezTo>
                    <a:pt x="1367185" y="538835"/>
                    <a:pt x="1367185" y="537614"/>
                    <a:pt x="1367185" y="535173"/>
                  </a:cubicBezTo>
                  <a:cubicBezTo>
                    <a:pt x="1367185" y="533952"/>
                    <a:pt x="1365964" y="535173"/>
                    <a:pt x="1364743" y="537614"/>
                  </a:cubicBezTo>
                  <a:cubicBezTo>
                    <a:pt x="1363523" y="540055"/>
                    <a:pt x="1363523" y="541276"/>
                    <a:pt x="1364743" y="541276"/>
                  </a:cubicBezTo>
                  <a:cubicBezTo>
                    <a:pt x="1364743" y="541276"/>
                    <a:pt x="1365964" y="543718"/>
                    <a:pt x="1367185" y="544938"/>
                  </a:cubicBezTo>
                  <a:cubicBezTo>
                    <a:pt x="1367185" y="544938"/>
                    <a:pt x="1368406" y="546159"/>
                    <a:pt x="1369626" y="547380"/>
                  </a:cubicBezTo>
                  <a:cubicBezTo>
                    <a:pt x="1369626" y="547380"/>
                    <a:pt x="1368406" y="547380"/>
                    <a:pt x="1368406" y="547380"/>
                  </a:cubicBezTo>
                  <a:cubicBezTo>
                    <a:pt x="1367185" y="547380"/>
                    <a:pt x="1368406" y="548600"/>
                    <a:pt x="1369626" y="548600"/>
                  </a:cubicBezTo>
                  <a:cubicBezTo>
                    <a:pt x="1370847" y="549821"/>
                    <a:pt x="1372068" y="549821"/>
                    <a:pt x="1372068" y="549821"/>
                  </a:cubicBezTo>
                  <a:cubicBezTo>
                    <a:pt x="1372068" y="549821"/>
                    <a:pt x="1372068" y="549821"/>
                    <a:pt x="1372068" y="549821"/>
                  </a:cubicBezTo>
                  <a:cubicBezTo>
                    <a:pt x="1373288" y="551042"/>
                    <a:pt x="1373288" y="551042"/>
                    <a:pt x="1373288" y="552262"/>
                  </a:cubicBezTo>
                  <a:cubicBezTo>
                    <a:pt x="1373288" y="553483"/>
                    <a:pt x="1375730" y="554704"/>
                    <a:pt x="1376950" y="555925"/>
                  </a:cubicBezTo>
                  <a:cubicBezTo>
                    <a:pt x="1378171" y="557145"/>
                    <a:pt x="1380613" y="557145"/>
                    <a:pt x="1380613" y="558366"/>
                  </a:cubicBezTo>
                  <a:cubicBezTo>
                    <a:pt x="1381833" y="559587"/>
                    <a:pt x="1384275" y="560807"/>
                    <a:pt x="1385495" y="563249"/>
                  </a:cubicBezTo>
                  <a:cubicBezTo>
                    <a:pt x="1386716" y="565690"/>
                    <a:pt x="1389157" y="569352"/>
                    <a:pt x="1391599" y="570573"/>
                  </a:cubicBezTo>
                  <a:cubicBezTo>
                    <a:pt x="1392820" y="571794"/>
                    <a:pt x="1400144" y="571794"/>
                    <a:pt x="1401364" y="573014"/>
                  </a:cubicBezTo>
                  <a:cubicBezTo>
                    <a:pt x="1405027" y="574235"/>
                    <a:pt x="1408689" y="575456"/>
                    <a:pt x="1411130" y="576676"/>
                  </a:cubicBezTo>
                  <a:cubicBezTo>
                    <a:pt x="1413571" y="577897"/>
                    <a:pt x="1416013" y="577897"/>
                    <a:pt x="1418454" y="579118"/>
                  </a:cubicBezTo>
                  <a:cubicBezTo>
                    <a:pt x="1423337" y="581559"/>
                    <a:pt x="1424558" y="582780"/>
                    <a:pt x="1428220" y="584001"/>
                  </a:cubicBezTo>
                  <a:cubicBezTo>
                    <a:pt x="1428220" y="584001"/>
                    <a:pt x="1426999" y="585221"/>
                    <a:pt x="1426999" y="585221"/>
                  </a:cubicBezTo>
                  <a:cubicBezTo>
                    <a:pt x="1425778" y="586442"/>
                    <a:pt x="1426999" y="584001"/>
                    <a:pt x="1423337" y="585221"/>
                  </a:cubicBezTo>
                  <a:cubicBezTo>
                    <a:pt x="1420896" y="586442"/>
                    <a:pt x="1420896" y="587663"/>
                    <a:pt x="1417234" y="582780"/>
                  </a:cubicBezTo>
                  <a:cubicBezTo>
                    <a:pt x="1416013" y="581559"/>
                    <a:pt x="1413571" y="580339"/>
                    <a:pt x="1411130" y="581559"/>
                  </a:cubicBezTo>
                  <a:cubicBezTo>
                    <a:pt x="1411130" y="581559"/>
                    <a:pt x="1412351" y="579118"/>
                    <a:pt x="1409909" y="580339"/>
                  </a:cubicBezTo>
                  <a:cubicBezTo>
                    <a:pt x="1409909" y="580339"/>
                    <a:pt x="1408689" y="580339"/>
                    <a:pt x="1407468" y="579118"/>
                  </a:cubicBezTo>
                  <a:cubicBezTo>
                    <a:pt x="1405027" y="576676"/>
                    <a:pt x="1405027" y="577897"/>
                    <a:pt x="1403806" y="579118"/>
                  </a:cubicBezTo>
                  <a:cubicBezTo>
                    <a:pt x="1402585" y="580339"/>
                    <a:pt x="1402585" y="581559"/>
                    <a:pt x="1400144" y="579118"/>
                  </a:cubicBezTo>
                  <a:cubicBezTo>
                    <a:pt x="1398923" y="577897"/>
                    <a:pt x="1396482" y="575456"/>
                    <a:pt x="1396482" y="577897"/>
                  </a:cubicBezTo>
                  <a:cubicBezTo>
                    <a:pt x="1396482" y="579118"/>
                    <a:pt x="1395261" y="579118"/>
                    <a:pt x="1395261" y="579118"/>
                  </a:cubicBezTo>
                  <a:cubicBezTo>
                    <a:pt x="1394040" y="579118"/>
                    <a:pt x="1394040" y="576676"/>
                    <a:pt x="1391599" y="576676"/>
                  </a:cubicBezTo>
                  <a:cubicBezTo>
                    <a:pt x="1390378" y="576676"/>
                    <a:pt x="1389157" y="576676"/>
                    <a:pt x="1389157" y="576676"/>
                  </a:cubicBezTo>
                  <a:cubicBezTo>
                    <a:pt x="1389157" y="577897"/>
                    <a:pt x="1387937" y="576676"/>
                    <a:pt x="1386716" y="575456"/>
                  </a:cubicBezTo>
                  <a:cubicBezTo>
                    <a:pt x="1384275" y="573014"/>
                    <a:pt x="1385495" y="574235"/>
                    <a:pt x="1384275" y="574235"/>
                  </a:cubicBezTo>
                  <a:cubicBezTo>
                    <a:pt x="1383054" y="574235"/>
                    <a:pt x="1384275" y="574235"/>
                    <a:pt x="1381833" y="574235"/>
                  </a:cubicBezTo>
                  <a:cubicBezTo>
                    <a:pt x="1380613" y="574235"/>
                    <a:pt x="1380613" y="573014"/>
                    <a:pt x="1379392" y="573014"/>
                  </a:cubicBezTo>
                  <a:cubicBezTo>
                    <a:pt x="1378171" y="573014"/>
                    <a:pt x="1378171" y="571794"/>
                    <a:pt x="1378171" y="571794"/>
                  </a:cubicBezTo>
                  <a:cubicBezTo>
                    <a:pt x="1375730" y="571794"/>
                    <a:pt x="1374509" y="569352"/>
                    <a:pt x="1373288" y="569352"/>
                  </a:cubicBezTo>
                  <a:cubicBezTo>
                    <a:pt x="1370847" y="570573"/>
                    <a:pt x="1370847" y="569352"/>
                    <a:pt x="1368406" y="565690"/>
                  </a:cubicBezTo>
                  <a:cubicBezTo>
                    <a:pt x="1368406" y="564469"/>
                    <a:pt x="1367185" y="565690"/>
                    <a:pt x="1367185" y="568132"/>
                  </a:cubicBezTo>
                  <a:cubicBezTo>
                    <a:pt x="1367185" y="569352"/>
                    <a:pt x="1368406" y="570573"/>
                    <a:pt x="1368406" y="570573"/>
                  </a:cubicBezTo>
                  <a:cubicBezTo>
                    <a:pt x="1368406" y="570573"/>
                    <a:pt x="1370847" y="573014"/>
                    <a:pt x="1370847" y="573014"/>
                  </a:cubicBezTo>
                  <a:cubicBezTo>
                    <a:pt x="1370847" y="573014"/>
                    <a:pt x="1372068" y="573014"/>
                    <a:pt x="1373288" y="574235"/>
                  </a:cubicBezTo>
                  <a:cubicBezTo>
                    <a:pt x="1374509" y="575456"/>
                    <a:pt x="1375730" y="575456"/>
                    <a:pt x="1376950" y="576676"/>
                  </a:cubicBezTo>
                  <a:cubicBezTo>
                    <a:pt x="1378171" y="577897"/>
                    <a:pt x="1379392" y="577897"/>
                    <a:pt x="1380613" y="577897"/>
                  </a:cubicBezTo>
                  <a:cubicBezTo>
                    <a:pt x="1381833" y="577897"/>
                    <a:pt x="1384275" y="579118"/>
                    <a:pt x="1384275" y="579118"/>
                  </a:cubicBezTo>
                  <a:cubicBezTo>
                    <a:pt x="1385495" y="580339"/>
                    <a:pt x="1387937" y="580339"/>
                    <a:pt x="1389157" y="582780"/>
                  </a:cubicBezTo>
                  <a:cubicBezTo>
                    <a:pt x="1389157" y="582780"/>
                    <a:pt x="1390378" y="584001"/>
                    <a:pt x="1390378" y="585221"/>
                  </a:cubicBezTo>
                  <a:cubicBezTo>
                    <a:pt x="1390378" y="586442"/>
                    <a:pt x="1389157" y="586442"/>
                    <a:pt x="1389157" y="586442"/>
                  </a:cubicBezTo>
                  <a:cubicBezTo>
                    <a:pt x="1387937" y="586442"/>
                    <a:pt x="1387937" y="584001"/>
                    <a:pt x="1385495" y="584001"/>
                  </a:cubicBezTo>
                  <a:cubicBezTo>
                    <a:pt x="1384275" y="584001"/>
                    <a:pt x="1383054" y="584001"/>
                    <a:pt x="1383054" y="584001"/>
                  </a:cubicBezTo>
                  <a:cubicBezTo>
                    <a:pt x="1381833" y="585221"/>
                    <a:pt x="1380613" y="584001"/>
                    <a:pt x="1379392" y="582780"/>
                  </a:cubicBezTo>
                  <a:cubicBezTo>
                    <a:pt x="1376950" y="580339"/>
                    <a:pt x="1378171" y="581559"/>
                    <a:pt x="1375730" y="581559"/>
                  </a:cubicBezTo>
                  <a:cubicBezTo>
                    <a:pt x="1374509" y="581559"/>
                    <a:pt x="1375730" y="581559"/>
                    <a:pt x="1373288" y="581559"/>
                  </a:cubicBezTo>
                  <a:cubicBezTo>
                    <a:pt x="1372068" y="581559"/>
                    <a:pt x="1370847" y="580339"/>
                    <a:pt x="1370847" y="580339"/>
                  </a:cubicBezTo>
                  <a:cubicBezTo>
                    <a:pt x="1369626" y="580339"/>
                    <a:pt x="1369626" y="579118"/>
                    <a:pt x="1369626" y="579118"/>
                  </a:cubicBezTo>
                  <a:cubicBezTo>
                    <a:pt x="1367185" y="579118"/>
                    <a:pt x="1365964" y="576676"/>
                    <a:pt x="1364743" y="577897"/>
                  </a:cubicBezTo>
                  <a:cubicBezTo>
                    <a:pt x="1362302" y="579118"/>
                    <a:pt x="1362302" y="579118"/>
                    <a:pt x="1358640" y="576676"/>
                  </a:cubicBezTo>
                  <a:cubicBezTo>
                    <a:pt x="1357419" y="576676"/>
                    <a:pt x="1357419" y="576676"/>
                    <a:pt x="1358640" y="579118"/>
                  </a:cubicBezTo>
                  <a:cubicBezTo>
                    <a:pt x="1359861" y="580339"/>
                    <a:pt x="1359861" y="581559"/>
                    <a:pt x="1361081" y="580339"/>
                  </a:cubicBezTo>
                  <a:cubicBezTo>
                    <a:pt x="1361081" y="580339"/>
                    <a:pt x="1363523" y="581559"/>
                    <a:pt x="1364743" y="581559"/>
                  </a:cubicBezTo>
                  <a:cubicBezTo>
                    <a:pt x="1365964" y="581559"/>
                    <a:pt x="1369626" y="581559"/>
                    <a:pt x="1372068" y="585221"/>
                  </a:cubicBezTo>
                  <a:cubicBezTo>
                    <a:pt x="1373288" y="586442"/>
                    <a:pt x="1379392" y="587663"/>
                    <a:pt x="1380613" y="588883"/>
                  </a:cubicBezTo>
                  <a:cubicBezTo>
                    <a:pt x="1381833" y="590104"/>
                    <a:pt x="1384275" y="591325"/>
                    <a:pt x="1385495" y="592546"/>
                  </a:cubicBezTo>
                  <a:cubicBezTo>
                    <a:pt x="1386716" y="594987"/>
                    <a:pt x="1389157" y="597428"/>
                    <a:pt x="1391599" y="599870"/>
                  </a:cubicBezTo>
                  <a:cubicBezTo>
                    <a:pt x="1391599" y="599870"/>
                    <a:pt x="1392820" y="599870"/>
                    <a:pt x="1394040" y="599870"/>
                  </a:cubicBezTo>
                  <a:cubicBezTo>
                    <a:pt x="1394040" y="599870"/>
                    <a:pt x="1394040" y="599870"/>
                    <a:pt x="1394040" y="599870"/>
                  </a:cubicBezTo>
                  <a:cubicBezTo>
                    <a:pt x="1392820" y="601090"/>
                    <a:pt x="1392820" y="602311"/>
                    <a:pt x="1390378" y="599870"/>
                  </a:cubicBezTo>
                  <a:cubicBezTo>
                    <a:pt x="1389157" y="598649"/>
                    <a:pt x="1386716" y="596208"/>
                    <a:pt x="1386716" y="598649"/>
                  </a:cubicBezTo>
                  <a:cubicBezTo>
                    <a:pt x="1386716" y="599870"/>
                    <a:pt x="1385495" y="599870"/>
                    <a:pt x="1385495" y="599870"/>
                  </a:cubicBezTo>
                  <a:cubicBezTo>
                    <a:pt x="1384275" y="599870"/>
                    <a:pt x="1384275" y="597428"/>
                    <a:pt x="1381833" y="597428"/>
                  </a:cubicBezTo>
                  <a:cubicBezTo>
                    <a:pt x="1380613" y="597428"/>
                    <a:pt x="1379392" y="597428"/>
                    <a:pt x="1379392" y="597428"/>
                  </a:cubicBezTo>
                  <a:cubicBezTo>
                    <a:pt x="1378171" y="598649"/>
                    <a:pt x="1376950" y="597428"/>
                    <a:pt x="1375730" y="596208"/>
                  </a:cubicBezTo>
                  <a:cubicBezTo>
                    <a:pt x="1373288" y="593766"/>
                    <a:pt x="1374509" y="594987"/>
                    <a:pt x="1373288" y="594987"/>
                  </a:cubicBezTo>
                  <a:cubicBezTo>
                    <a:pt x="1372068" y="594987"/>
                    <a:pt x="1373288" y="594987"/>
                    <a:pt x="1370847" y="594987"/>
                  </a:cubicBezTo>
                  <a:cubicBezTo>
                    <a:pt x="1369626" y="594987"/>
                    <a:pt x="1369626" y="593766"/>
                    <a:pt x="1368406" y="593766"/>
                  </a:cubicBezTo>
                  <a:cubicBezTo>
                    <a:pt x="1367185" y="593766"/>
                    <a:pt x="1367185" y="592546"/>
                    <a:pt x="1367185" y="592546"/>
                  </a:cubicBezTo>
                  <a:cubicBezTo>
                    <a:pt x="1364743" y="592546"/>
                    <a:pt x="1363523" y="590104"/>
                    <a:pt x="1362302" y="590104"/>
                  </a:cubicBezTo>
                  <a:cubicBezTo>
                    <a:pt x="1359861" y="591325"/>
                    <a:pt x="1359861" y="590104"/>
                    <a:pt x="1356199" y="587663"/>
                  </a:cubicBezTo>
                  <a:cubicBezTo>
                    <a:pt x="1354978" y="586442"/>
                    <a:pt x="1354978" y="587663"/>
                    <a:pt x="1356199" y="590104"/>
                  </a:cubicBezTo>
                  <a:cubicBezTo>
                    <a:pt x="1356199" y="591325"/>
                    <a:pt x="1357419" y="592546"/>
                    <a:pt x="1357419" y="592546"/>
                  </a:cubicBezTo>
                  <a:cubicBezTo>
                    <a:pt x="1357419" y="592546"/>
                    <a:pt x="1359861" y="593766"/>
                    <a:pt x="1361081" y="594987"/>
                  </a:cubicBezTo>
                  <a:cubicBezTo>
                    <a:pt x="1362302" y="594987"/>
                    <a:pt x="1365964" y="596208"/>
                    <a:pt x="1368406" y="599870"/>
                  </a:cubicBezTo>
                  <a:cubicBezTo>
                    <a:pt x="1368406" y="601090"/>
                    <a:pt x="1370847" y="601090"/>
                    <a:pt x="1372068" y="602311"/>
                  </a:cubicBezTo>
                  <a:cubicBezTo>
                    <a:pt x="1373288" y="603532"/>
                    <a:pt x="1375730" y="603532"/>
                    <a:pt x="1375730" y="604753"/>
                  </a:cubicBezTo>
                  <a:cubicBezTo>
                    <a:pt x="1376950" y="605973"/>
                    <a:pt x="1379392" y="607194"/>
                    <a:pt x="1380613" y="608415"/>
                  </a:cubicBezTo>
                  <a:cubicBezTo>
                    <a:pt x="1380613" y="609635"/>
                    <a:pt x="1381833" y="609635"/>
                    <a:pt x="1381833" y="610856"/>
                  </a:cubicBezTo>
                  <a:cubicBezTo>
                    <a:pt x="1381833" y="610856"/>
                    <a:pt x="1380613" y="612077"/>
                    <a:pt x="1380613" y="610856"/>
                  </a:cubicBezTo>
                  <a:cubicBezTo>
                    <a:pt x="1379392" y="610856"/>
                    <a:pt x="1379392" y="608415"/>
                    <a:pt x="1376950" y="608415"/>
                  </a:cubicBezTo>
                  <a:cubicBezTo>
                    <a:pt x="1375730" y="608415"/>
                    <a:pt x="1374509" y="608415"/>
                    <a:pt x="1374509" y="609635"/>
                  </a:cubicBezTo>
                  <a:cubicBezTo>
                    <a:pt x="1374509" y="610856"/>
                    <a:pt x="1372068" y="609635"/>
                    <a:pt x="1370847" y="608415"/>
                  </a:cubicBezTo>
                  <a:cubicBezTo>
                    <a:pt x="1367185" y="605973"/>
                    <a:pt x="1368406" y="607194"/>
                    <a:pt x="1367185" y="607194"/>
                  </a:cubicBezTo>
                  <a:cubicBezTo>
                    <a:pt x="1365964" y="607194"/>
                    <a:pt x="1367185" y="607194"/>
                    <a:pt x="1364743" y="607194"/>
                  </a:cubicBezTo>
                  <a:cubicBezTo>
                    <a:pt x="1363523" y="607194"/>
                    <a:pt x="1362302" y="607194"/>
                    <a:pt x="1362302" y="607194"/>
                  </a:cubicBezTo>
                  <a:cubicBezTo>
                    <a:pt x="1361081" y="607194"/>
                    <a:pt x="1359861" y="605973"/>
                    <a:pt x="1359861" y="605973"/>
                  </a:cubicBezTo>
                  <a:cubicBezTo>
                    <a:pt x="1357419" y="605973"/>
                    <a:pt x="1354978" y="604753"/>
                    <a:pt x="1353757" y="605973"/>
                  </a:cubicBezTo>
                  <a:cubicBezTo>
                    <a:pt x="1351316" y="608415"/>
                    <a:pt x="1351316" y="607194"/>
                    <a:pt x="1347654" y="605973"/>
                  </a:cubicBezTo>
                  <a:cubicBezTo>
                    <a:pt x="1346433" y="605973"/>
                    <a:pt x="1347654" y="607194"/>
                    <a:pt x="1348874" y="608415"/>
                  </a:cubicBezTo>
                  <a:cubicBezTo>
                    <a:pt x="1350095" y="609635"/>
                    <a:pt x="1351316" y="609635"/>
                    <a:pt x="1351316" y="609635"/>
                  </a:cubicBezTo>
                  <a:cubicBezTo>
                    <a:pt x="1351316" y="609635"/>
                    <a:pt x="1353757" y="609635"/>
                    <a:pt x="1354978" y="609635"/>
                  </a:cubicBezTo>
                  <a:cubicBezTo>
                    <a:pt x="1356199" y="609635"/>
                    <a:pt x="1359861" y="608415"/>
                    <a:pt x="1363523" y="610856"/>
                  </a:cubicBezTo>
                  <a:cubicBezTo>
                    <a:pt x="1364743" y="612077"/>
                    <a:pt x="1370847" y="612077"/>
                    <a:pt x="1373288" y="613297"/>
                  </a:cubicBezTo>
                  <a:cubicBezTo>
                    <a:pt x="1374509" y="614518"/>
                    <a:pt x="1378171" y="614518"/>
                    <a:pt x="1379392" y="616960"/>
                  </a:cubicBezTo>
                  <a:cubicBezTo>
                    <a:pt x="1381833" y="619401"/>
                    <a:pt x="1384275" y="621842"/>
                    <a:pt x="1387937" y="623063"/>
                  </a:cubicBezTo>
                  <a:cubicBezTo>
                    <a:pt x="1389157" y="623063"/>
                    <a:pt x="1396482" y="623063"/>
                    <a:pt x="1397702" y="623063"/>
                  </a:cubicBezTo>
                  <a:cubicBezTo>
                    <a:pt x="1401364" y="624284"/>
                    <a:pt x="1405027" y="624284"/>
                    <a:pt x="1408689" y="625504"/>
                  </a:cubicBezTo>
                  <a:cubicBezTo>
                    <a:pt x="1411130" y="626725"/>
                    <a:pt x="1413571" y="626725"/>
                    <a:pt x="1416013" y="627946"/>
                  </a:cubicBezTo>
                  <a:cubicBezTo>
                    <a:pt x="1423337" y="630387"/>
                    <a:pt x="1422116" y="632829"/>
                    <a:pt x="1429441" y="632829"/>
                  </a:cubicBezTo>
                  <a:cubicBezTo>
                    <a:pt x="1429441" y="632829"/>
                    <a:pt x="1430661" y="632829"/>
                    <a:pt x="1430661" y="632829"/>
                  </a:cubicBezTo>
                  <a:cubicBezTo>
                    <a:pt x="1430661" y="632829"/>
                    <a:pt x="1430661" y="632829"/>
                    <a:pt x="1430661" y="634049"/>
                  </a:cubicBezTo>
                  <a:cubicBezTo>
                    <a:pt x="1429441" y="635270"/>
                    <a:pt x="1426999" y="629167"/>
                    <a:pt x="1426999" y="635270"/>
                  </a:cubicBezTo>
                  <a:cubicBezTo>
                    <a:pt x="1426999" y="636491"/>
                    <a:pt x="1425778" y="635270"/>
                    <a:pt x="1425778" y="634049"/>
                  </a:cubicBezTo>
                  <a:cubicBezTo>
                    <a:pt x="1423337" y="630387"/>
                    <a:pt x="1422116" y="632829"/>
                    <a:pt x="1420896" y="635270"/>
                  </a:cubicBezTo>
                  <a:cubicBezTo>
                    <a:pt x="1419675" y="637711"/>
                    <a:pt x="1420896" y="634049"/>
                    <a:pt x="1416013" y="636491"/>
                  </a:cubicBezTo>
                  <a:cubicBezTo>
                    <a:pt x="1413571" y="637711"/>
                    <a:pt x="1413571" y="638932"/>
                    <a:pt x="1407468" y="635270"/>
                  </a:cubicBezTo>
                  <a:cubicBezTo>
                    <a:pt x="1405027" y="634049"/>
                    <a:pt x="1401364" y="632829"/>
                    <a:pt x="1398923" y="635270"/>
                  </a:cubicBezTo>
                  <a:cubicBezTo>
                    <a:pt x="1398923" y="635270"/>
                    <a:pt x="1398923" y="631608"/>
                    <a:pt x="1396482" y="634049"/>
                  </a:cubicBezTo>
                  <a:cubicBezTo>
                    <a:pt x="1396482" y="634049"/>
                    <a:pt x="1395261" y="634049"/>
                    <a:pt x="1394040" y="632829"/>
                  </a:cubicBezTo>
                  <a:cubicBezTo>
                    <a:pt x="1390378" y="630387"/>
                    <a:pt x="1390378" y="632829"/>
                    <a:pt x="1390378" y="634049"/>
                  </a:cubicBezTo>
                  <a:cubicBezTo>
                    <a:pt x="1389157" y="635270"/>
                    <a:pt x="1389157" y="636491"/>
                    <a:pt x="1386716" y="635270"/>
                  </a:cubicBezTo>
                  <a:cubicBezTo>
                    <a:pt x="1384275" y="634049"/>
                    <a:pt x="1381833" y="631608"/>
                    <a:pt x="1381833" y="634049"/>
                  </a:cubicBezTo>
                  <a:cubicBezTo>
                    <a:pt x="1381833" y="635270"/>
                    <a:pt x="1381833" y="636491"/>
                    <a:pt x="1380613" y="635270"/>
                  </a:cubicBezTo>
                  <a:cubicBezTo>
                    <a:pt x="1379392" y="635270"/>
                    <a:pt x="1378171" y="631608"/>
                    <a:pt x="1375730" y="632829"/>
                  </a:cubicBezTo>
                  <a:cubicBezTo>
                    <a:pt x="1374509" y="632829"/>
                    <a:pt x="1373288" y="632829"/>
                    <a:pt x="1373288" y="634049"/>
                  </a:cubicBezTo>
                  <a:cubicBezTo>
                    <a:pt x="1373288" y="635270"/>
                    <a:pt x="1370847" y="634049"/>
                    <a:pt x="1369626" y="632829"/>
                  </a:cubicBezTo>
                  <a:cubicBezTo>
                    <a:pt x="1365964" y="630387"/>
                    <a:pt x="1367185" y="631608"/>
                    <a:pt x="1365964" y="632829"/>
                  </a:cubicBezTo>
                  <a:cubicBezTo>
                    <a:pt x="1364743" y="632829"/>
                    <a:pt x="1365964" y="632829"/>
                    <a:pt x="1363523" y="632829"/>
                  </a:cubicBezTo>
                  <a:cubicBezTo>
                    <a:pt x="1362302" y="632829"/>
                    <a:pt x="1361081" y="632829"/>
                    <a:pt x="1359861" y="632829"/>
                  </a:cubicBezTo>
                  <a:cubicBezTo>
                    <a:pt x="1358640" y="632829"/>
                    <a:pt x="1357419" y="631608"/>
                    <a:pt x="1357419" y="631608"/>
                  </a:cubicBezTo>
                  <a:cubicBezTo>
                    <a:pt x="1354978" y="631608"/>
                    <a:pt x="1351316" y="630387"/>
                    <a:pt x="1350095" y="631608"/>
                  </a:cubicBezTo>
                  <a:cubicBezTo>
                    <a:pt x="1347654" y="634049"/>
                    <a:pt x="1347654" y="632829"/>
                    <a:pt x="1342771" y="631608"/>
                  </a:cubicBezTo>
                  <a:cubicBezTo>
                    <a:pt x="1341550" y="631608"/>
                    <a:pt x="1342771" y="632829"/>
                    <a:pt x="1343992" y="634049"/>
                  </a:cubicBezTo>
                  <a:cubicBezTo>
                    <a:pt x="1345212" y="635270"/>
                    <a:pt x="1346433" y="636491"/>
                    <a:pt x="1347654" y="635270"/>
                  </a:cubicBezTo>
                  <a:cubicBezTo>
                    <a:pt x="1347654" y="635270"/>
                    <a:pt x="1351316" y="635270"/>
                    <a:pt x="1352536" y="635270"/>
                  </a:cubicBezTo>
                  <a:cubicBezTo>
                    <a:pt x="1353757" y="635270"/>
                    <a:pt x="1358640" y="634049"/>
                    <a:pt x="1362302" y="637711"/>
                  </a:cubicBezTo>
                  <a:cubicBezTo>
                    <a:pt x="1364743" y="638932"/>
                    <a:pt x="1370847" y="638932"/>
                    <a:pt x="1373288" y="640153"/>
                  </a:cubicBezTo>
                  <a:cubicBezTo>
                    <a:pt x="1375730" y="641374"/>
                    <a:pt x="1378171" y="641374"/>
                    <a:pt x="1380613" y="643815"/>
                  </a:cubicBezTo>
                  <a:cubicBezTo>
                    <a:pt x="1380613" y="643815"/>
                    <a:pt x="1380613" y="643815"/>
                    <a:pt x="1381833" y="645036"/>
                  </a:cubicBezTo>
                  <a:cubicBezTo>
                    <a:pt x="1381833" y="645036"/>
                    <a:pt x="1381833" y="645036"/>
                    <a:pt x="1380613" y="645036"/>
                  </a:cubicBezTo>
                  <a:cubicBezTo>
                    <a:pt x="1379392" y="645036"/>
                    <a:pt x="1378171" y="645036"/>
                    <a:pt x="1378171" y="645036"/>
                  </a:cubicBezTo>
                  <a:cubicBezTo>
                    <a:pt x="1375730" y="645036"/>
                    <a:pt x="1373288" y="645036"/>
                    <a:pt x="1373288" y="646256"/>
                  </a:cubicBezTo>
                  <a:cubicBezTo>
                    <a:pt x="1372068" y="648698"/>
                    <a:pt x="1372068" y="647477"/>
                    <a:pt x="1368406" y="647477"/>
                  </a:cubicBezTo>
                  <a:cubicBezTo>
                    <a:pt x="1367185" y="647477"/>
                    <a:pt x="1368406" y="648698"/>
                    <a:pt x="1369626" y="648698"/>
                  </a:cubicBezTo>
                  <a:cubicBezTo>
                    <a:pt x="1370847" y="648698"/>
                    <a:pt x="1372068" y="649918"/>
                    <a:pt x="1372068" y="648698"/>
                  </a:cubicBezTo>
                  <a:cubicBezTo>
                    <a:pt x="1372068" y="648698"/>
                    <a:pt x="1374509" y="648698"/>
                    <a:pt x="1374509" y="648698"/>
                  </a:cubicBezTo>
                  <a:cubicBezTo>
                    <a:pt x="1375730" y="648698"/>
                    <a:pt x="1378171" y="647477"/>
                    <a:pt x="1381833" y="648698"/>
                  </a:cubicBezTo>
                  <a:cubicBezTo>
                    <a:pt x="1383054" y="648698"/>
                    <a:pt x="1385495" y="648698"/>
                    <a:pt x="1386716" y="649918"/>
                  </a:cubicBezTo>
                  <a:cubicBezTo>
                    <a:pt x="1387937" y="649918"/>
                    <a:pt x="1387937" y="651139"/>
                    <a:pt x="1389157" y="651139"/>
                  </a:cubicBezTo>
                  <a:cubicBezTo>
                    <a:pt x="1389157" y="651139"/>
                    <a:pt x="1389157" y="651139"/>
                    <a:pt x="1390378" y="651139"/>
                  </a:cubicBezTo>
                  <a:cubicBezTo>
                    <a:pt x="1391599" y="652360"/>
                    <a:pt x="1394040" y="652360"/>
                    <a:pt x="1395261" y="653581"/>
                  </a:cubicBezTo>
                  <a:cubicBezTo>
                    <a:pt x="1395261" y="653581"/>
                    <a:pt x="1396482" y="654801"/>
                    <a:pt x="1397702" y="656022"/>
                  </a:cubicBezTo>
                  <a:cubicBezTo>
                    <a:pt x="1397702" y="656022"/>
                    <a:pt x="1396482" y="656022"/>
                    <a:pt x="1396482" y="656022"/>
                  </a:cubicBezTo>
                  <a:cubicBezTo>
                    <a:pt x="1396482" y="656022"/>
                    <a:pt x="1395261" y="656022"/>
                    <a:pt x="1394040" y="654801"/>
                  </a:cubicBezTo>
                  <a:cubicBezTo>
                    <a:pt x="1391599" y="651139"/>
                    <a:pt x="1390378" y="653581"/>
                    <a:pt x="1389157" y="654801"/>
                  </a:cubicBezTo>
                  <a:cubicBezTo>
                    <a:pt x="1387937" y="656022"/>
                    <a:pt x="1387937" y="657243"/>
                    <a:pt x="1384275" y="656022"/>
                  </a:cubicBezTo>
                  <a:cubicBezTo>
                    <a:pt x="1381833" y="654801"/>
                    <a:pt x="1379392" y="651139"/>
                    <a:pt x="1379392" y="654801"/>
                  </a:cubicBezTo>
                  <a:cubicBezTo>
                    <a:pt x="1379392" y="656022"/>
                    <a:pt x="1378171" y="656022"/>
                    <a:pt x="1376950" y="656022"/>
                  </a:cubicBezTo>
                  <a:cubicBezTo>
                    <a:pt x="1375730" y="656022"/>
                    <a:pt x="1375730" y="652360"/>
                    <a:pt x="1372068" y="653581"/>
                  </a:cubicBezTo>
                  <a:cubicBezTo>
                    <a:pt x="1370847" y="653581"/>
                    <a:pt x="1369626" y="653581"/>
                    <a:pt x="1369626" y="654801"/>
                  </a:cubicBezTo>
                  <a:cubicBezTo>
                    <a:pt x="1369626" y="656022"/>
                    <a:pt x="1367185" y="654801"/>
                    <a:pt x="1365964" y="653581"/>
                  </a:cubicBezTo>
                  <a:cubicBezTo>
                    <a:pt x="1362302" y="651139"/>
                    <a:pt x="1363523" y="652360"/>
                    <a:pt x="1362302" y="652360"/>
                  </a:cubicBezTo>
                  <a:cubicBezTo>
                    <a:pt x="1361081" y="652360"/>
                    <a:pt x="1362302" y="652360"/>
                    <a:pt x="1359861" y="652360"/>
                  </a:cubicBezTo>
                  <a:cubicBezTo>
                    <a:pt x="1358640" y="652360"/>
                    <a:pt x="1357419" y="651139"/>
                    <a:pt x="1356199" y="651139"/>
                  </a:cubicBezTo>
                  <a:cubicBezTo>
                    <a:pt x="1354978" y="651139"/>
                    <a:pt x="1353757" y="649918"/>
                    <a:pt x="1353757" y="649918"/>
                  </a:cubicBezTo>
                  <a:cubicBezTo>
                    <a:pt x="1351316" y="649918"/>
                    <a:pt x="1347654" y="648698"/>
                    <a:pt x="1346433" y="649918"/>
                  </a:cubicBezTo>
                  <a:cubicBezTo>
                    <a:pt x="1343992" y="652360"/>
                    <a:pt x="1343992" y="651139"/>
                    <a:pt x="1339109" y="649918"/>
                  </a:cubicBezTo>
                  <a:cubicBezTo>
                    <a:pt x="1337888" y="649918"/>
                    <a:pt x="1337888" y="651139"/>
                    <a:pt x="1340329" y="652360"/>
                  </a:cubicBezTo>
                  <a:cubicBezTo>
                    <a:pt x="1341550" y="653581"/>
                    <a:pt x="1342771" y="654801"/>
                    <a:pt x="1342771" y="653581"/>
                  </a:cubicBezTo>
                  <a:cubicBezTo>
                    <a:pt x="1342771" y="653581"/>
                    <a:pt x="1345212" y="654801"/>
                    <a:pt x="1347654" y="654801"/>
                  </a:cubicBezTo>
                  <a:cubicBezTo>
                    <a:pt x="1348874" y="654801"/>
                    <a:pt x="1353757" y="654801"/>
                    <a:pt x="1357419" y="657243"/>
                  </a:cubicBezTo>
                  <a:cubicBezTo>
                    <a:pt x="1359861" y="658463"/>
                    <a:pt x="1365964" y="658463"/>
                    <a:pt x="1368406" y="660905"/>
                  </a:cubicBezTo>
                  <a:cubicBezTo>
                    <a:pt x="1369626" y="662125"/>
                    <a:pt x="1373288" y="663346"/>
                    <a:pt x="1374509" y="664567"/>
                  </a:cubicBezTo>
                  <a:cubicBezTo>
                    <a:pt x="1375730" y="665788"/>
                    <a:pt x="1378171" y="668229"/>
                    <a:pt x="1380613" y="670670"/>
                  </a:cubicBezTo>
                  <a:cubicBezTo>
                    <a:pt x="1379392" y="671891"/>
                    <a:pt x="1379392" y="673112"/>
                    <a:pt x="1376950" y="671891"/>
                  </a:cubicBezTo>
                  <a:cubicBezTo>
                    <a:pt x="1375730" y="670670"/>
                    <a:pt x="1372068" y="667008"/>
                    <a:pt x="1372068" y="670670"/>
                  </a:cubicBezTo>
                  <a:cubicBezTo>
                    <a:pt x="1372068" y="671891"/>
                    <a:pt x="1370847" y="671891"/>
                    <a:pt x="1369626" y="671891"/>
                  </a:cubicBezTo>
                  <a:cubicBezTo>
                    <a:pt x="1368406" y="671891"/>
                    <a:pt x="1368406" y="668229"/>
                    <a:pt x="1364743" y="669450"/>
                  </a:cubicBezTo>
                  <a:cubicBezTo>
                    <a:pt x="1363523" y="669450"/>
                    <a:pt x="1362302" y="669450"/>
                    <a:pt x="1362302" y="670670"/>
                  </a:cubicBezTo>
                  <a:cubicBezTo>
                    <a:pt x="1362302" y="671891"/>
                    <a:pt x="1359861" y="670670"/>
                    <a:pt x="1358640" y="669450"/>
                  </a:cubicBezTo>
                  <a:cubicBezTo>
                    <a:pt x="1354978" y="667008"/>
                    <a:pt x="1356199" y="668229"/>
                    <a:pt x="1354978" y="668229"/>
                  </a:cubicBezTo>
                  <a:cubicBezTo>
                    <a:pt x="1353757" y="668229"/>
                    <a:pt x="1354978" y="668229"/>
                    <a:pt x="1352536" y="668229"/>
                  </a:cubicBezTo>
                  <a:cubicBezTo>
                    <a:pt x="1351316" y="668229"/>
                    <a:pt x="1350095" y="667008"/>
                    <a:pt x="1348874" y="667008"/>
                  </a:cubicBezTo>
                  <a:cubicBezTo>
                    <a:pt x="1347654" y="667008"/>
                    <a:pt x="1346433" y="665788"/>
                    <a:pt x="1346433" y="665788"/>
                  </a:cubicBezTo>
                  <a:cubicBezTo>
                    <a:pt x="1343992" y="665788"/>
                    <a:pt x="1341550" y="664567"/>
                    <a:pt x="1339109" y="665788"/>
                  </a:cubicBezTo>
                  <a:cubicBezTo>
                    <a:pt x="1336667" y="668229"/>
                    <a:pt x="1336667" y="667008"/>
                    <a:pt x="1331785" y="665788"/>
                  </a:cubicBezTo>
                  <a:cubicBezTo>
                    <a:pt x="1330564" y="665788"/>
                    <a:pt x="1330564" y="665788"/>
                    <a:pt x="1331785" y="667008"/>
                  </a:cubicBezTo>
                  <a:cubicBezTo>
                    <a:pt x="1331785" y="667008"/>
                    <a:pt x="1331785" y="667008"/>
                    <a:pt x="1331785" y="667008"/>
                  </a:cubicBezTo>
                  <a:cubicBezTo>
                    <a:pt x="1329343" y="667008"/>
                    <a:pt x="1333005" y="679215"/>
                    <a:pt x="1335447" y="681657"/>
                  </a:cubicBezTo>
                  <a:cubicBezTo>
                    <a:pt x="1336667" y="684098"/>
                    <a:pt x="1341550" y="686539"/>
                    <a:pt x="1342771" y="688981"/>
                  </a:cubicBezTo>
                  <a:cubicBezTo>
                    <a:pt x="1345212" y="693864"/>
                    <a:pt x="1347654" y="699967"/>
                    <a:pt x="1352536" y="702409"/>
                  </a:cubicBezTo>
                  <a:cubicBezTo>
                    <a:pt x="1353757" y="703629"/>
                    <a:pt x="1357419" y="703629"/>
                    <a:pt x="1361081" y="704850"/>
                  </a:cubicBezTo>
                  <a:cubicBezTo>
                    <a:pt x="1364743" y="706071"/>
                    <a:pt x="1368406" y="706071"/>
                    <a:pt x="1369626" y="706071"/>
                  </a:cubicBezTo>
                  <a:cubicBezTo>
                    <a:pt x="1374509" y="707291"/>
                    <a:pt x="1379392" y="709733"/>
                    <a:pt x="1384275" y="710953"/>
                  </a:cubicBezTo>
                  <a:cubicBezTo>
                    <a:pt x="1384275" y="710953"/>
                    <a:pt x="1383054" y="710953"/>
                    <a:pt x="1383054" y="712174"/>
                  </a:cubicBezTo>
                  <a:cubicBezTo>
                    <a:pt x="1383054" y="712174"/>
                    <a:pt x="1381833" y="712174"/>
                    <a:pt x="1379392" y="710953"/>
                  </a:cubicBezTo>
                  <a:cubicBezTo>
                    <a:pt x="1375730" y="708512"/>
                    <a:pt x="1375730" y="710953"/>
                    <a:pt x="1374509" y="712174"/>
                  </a:cubicBezTo>
                  <a:cubicBezTo>
                    <a:pt x="1373288" y="713395"/>
                    <a:pt x="1374509" y="715836"/>
                    <a:pt x="1369626" y="713395"/>
                  </a:cubicBezTo>
                  <a:cubicBezTo>
                    <a:pt x="1367185" y="712174"/>
                    <a:pt x="1363523" y="709733"/>
                    <a:pt x="1363523" y="712174"/>
                  </a:cubicBezTo>
                  <a:cubicBezTo>
                    <a:pt x="1363523" y="713395"/>
                    <a:pt x="1363523" y="714616"/>
                    <a:pt x="1362302" y="714616"/>
                  </a:cubicBezTo>
                  <a:cubicBezTo>
                    <a:pt x="1361081" y="714616"/>
                    <a:pt x="1359861" y="710953"/>
                    <a:pt x="1357419" y="712174"/>
                  </a:cubicBezTo>
                  <a:cubicBezTo>
                    <a:pt x="1356199" y="712174"/>
                    <a:pt x="1354978" y="712174"/>
                    <a:pt x="1354978" y="713395"/>
                  </a:cubicBezTo>
                  <a:cubicBezTo>
                    <a:pt x="1354978" y="715836"/>
                    <a:pt x="1352536" y="714616"/>
                    <a:pt x="1350095" y="713395"/>
                  </a:cubicBezTo>
                  <a:cubicBezTo>
                    <a:pt x="1345212" y="710953"/>
                    <a:pt x="1347654" y="712174"/>
                    <a:pt x="1345212" y="713395"/>
                  </a:cubicBezTo>
                  <a:cubicBezTo>
                    <a:pt x="1343992" y="713395"/>
                    <a:pt x="1343992" y="713395"/>
                    <a:pt x="1341550" y="714616"/>
                  </a:cubicBezTo>
                  <a:cubicBezTo>
                    <a:pt x="1340329" y="714616"/>
                    <a:pt x="1339109" y="714616"/>
                    <a:pt x="1337888" y="714616"/>
                  </a:cubicBezTo>
                  <a:cubicBezTo>
                    <a:pt x="1336667" y="714616"/>
                    <a:pt x="1335447" y="713395"/>
                    <a:pt x="1335447" y="713395"/>
                  </a:cubicBezTo>
                  <a:cubicBezTo>
                    <a:pt x="1333005" y="713395"/>
                    <a:pt x="1329343" y="712174"/>
                    <a:pt x="1328122" y="714616"/>
                  </a:cubicBezTo>
                  <a:cubicBezTo>
                    <a:pt x="1325681" y="717057"/>
                    <a:pt x="1325681" y="715836"/>
                    <a:pt x="1320798" y="715836"/>
                  </a:cubicBezTo>
                  <a:cubicBezTo>
                    <a:pt x="1319578" y="715836"/>
                    <a:pt x="1320798" y="717057"/>
                    <a:pt x="1322019" y="718278"/>
                  </a:cubicBezTo>
                  <a:cubicBezTo>
                    <a:pt x="1323240" y="719498"/>
                    <a:pt x="1325681" y="720719"/>
                    <a:pt x="1325681" y="719498"/>
                  </a:cubicBezTo>
                  <a:cubicBezTo>
                    <a:pt x="1325681" y="719498"/>
                    <a:pt x="1329343" y="719498"/>
                    <a:pt x="1330564" y="719498"/>
                  </a:cubicBezTo>
                  <a:cubicBezTo>
                    <a:pt x="1331785" y="719498"/>
                    <a:pt x="1336667" y="718278"/>
                    <a:pt x="1341550" y="720719"/>
                  </a:cubicBezTo>
                  <a:cubicBezTo>
                    <a:pt x="1343992" y="721940"/>
                    <a:pt x="1351316" y="720719"/>
                    <a:pt x="1353757" y="723160"/>
                  </a:cubicBezTo>
                  <a:cubicBezTo>
                    <a:pt x="1356199" y="724381"/>
                    <a:pt x="1359861" y="724381"/>
                    <a:pt x="1362302" y="725602"/>
                  </a:cubicBezTo>
                  <a:cubicBezTo>
                    <a:pt x="1363523" y="726823"/>
                    <a:pt x="1365964" y="728043"/>
                    <a:pt x="1367185" y="729264"/>
                  </a:cubicBezTo>
                  <a:cubicBezTo>
                    <a:pt x="1368406" y="729264"/>
                    <a:pt x="1369626" y="730485"/>
                    <a:pt x="1369626" y="730485"/>
                  </a:cubicBezTo>
                  <a:cubicBezTo>
                    <a:pt x="1369626" y="730485"/>
                    <a:pt x="1369626" y="730485"/>
                    <a:pt x="1369626" y="730485"/>
                  </a:cubicBezTo>
                  <a:cubicBezTo>
                    <a:pt x="1369626" y="731705"/>
                    <a:pt x="1368406" y="732926"/>
                    <a:pt x="1367185" y="732926"/>
                  </a:cubicBezTo>
                  <a:cubicBezTo>
                    <a:pt x="1365964" y="732926"/>
                    <a:pt x="1364743" y="729264"/>
                    <a:pt x="1362302" y="729264"/>
                  </a:cubicBezTo>
                  <a:cubicBezTo>
                    <a:pt x="1361081" y="729264"/>
                    <a:pt x="1359861" y="729264"/>
                    <a:pt x="1358640" y="730485"/>
                  </a:cubicBezTo>
                  <a:cubicBezTo>
                    <a:pt x="1357419" y="732926"/>
                    <a:pt x="1356199" y="730485"/>
                    <a:pt x="1353757" y="729264"/>
                  </a:cubicBezTo>
                  <a:cubicBezTo>
                    <a:pt x="1350095" y="725602"/>
                    <a:pt x="1351316" y="726823"/>
                    <a:pt x="1348874" y="728043"/>
                  </a:cubicBezTo>
                  <a:cubicBezTo>
                    <a:pt x="1347654" y="728043"/>
                    <a:pt x="1348874" y="728043"/>
                    <a:pt x="1345212" y="728043"/>
                  </a:cubicBezTo>
                  <a:cubicBezTo>
                    <a:pt x="1343992" y="728043"/>
                    <a:pt x="1342771" y="726823"/>
                    <a:pt x="1341550" y="726823"/>
                  </a:cubicBezTo>
                  <a:cubicBezTo>
                    <a:pt x="1340329" y="726823"/>
                    <a:pt x="1339109" y="725602"/>
                    <a:pt x="1339109" y="725602"/>
                  </a:cubicBezTo>
                  <a:cubicBezTo>
                    <a:pt x="1335447" y="725602"/>
                    <a:pt x="1333005" y="723160"/>
                    <a:pt x="1330564" y="724381"/>
                  </a:cubicBezTo>
                  <a:cubicBezTo>
                    <a:pt x="1326902" y="726823"/>
                    <a:pt x="1326902" y="725602"/>
                    <a:pt x="1322019" y="723160"/>
                  </a:cubicBezTo>
                  <a:cubicBezTo>
                    <a:pt x="1320798" y="721940"/>
                    <a:pt x="1320798" y="724381"/>
                    <a:pt x="1322019" y="725602"/>
                  </a:cubicBezTo>
                  <a:cubicBezTo>
                    <a:pt x="1323240" y="726823"/>
                    <a:pt x="1324460" y="729264"/>
                    <a:pt x="1325681" y="728043"/>
                  </a:cubicBezTo>
                  <a:cubicBezTo>
                    <a:pt x="1326902" y="728043"/>
                    <a:pt x="1329343" y="729264"/>
                    <a:pt x="1330564" y="729264"/>
                  </a:cubicBezTo>
                  <a:cubicBezTo>
                    <a:pt x="1331785" y="729264"/>
                    <a:pt x="1337888" y="729264"/>
                    <a:pt x="1341550" y="734147"/>
                  </a:cubicBezTo>
                  <a:cubicBezTo>
                    <a:pt x="1342771" y="735367"/>
                    <a:pt x="1345212" y="735367"/>
                    <a:pt x="1347654" y="736588"/>
                  </a:cubicBezTo>
                  <a:cubicBezTo>
                    <a:pt x="1350095" y="736588"/>
                    <a:pt x="1352536" y="737809"/>
                    <a:pt x="1353757" y="739030"/>
                  </a:cubicBezTo>
                  <a:cubicBezTo>
                    <a:pt x="1354978" y="740250"/>
                    <a:pt x="1358640" y="741471"/>
                    <a:pt x="1361081" y="742692"/>
                  </a:cubicBezTo>
                  <a:cubicBezTo>
                    <a:pt x="1361081" y="742692"/>
                    <a:pt x="1359861" y="743912"/>
                    <a:pt x="1359861" y="743912"/>
                  </a:cubicBezTo>
                  <a:cubicBezTo>
                    <a:pt x="1359861" y="743912"/>
                    <a:pt x="1357419" y="743912"/>
                    <a:pt x="1354978" y="742692"/>
                  </a:cubicBezTo>
                  <a:cubicBezTo>
                    <a:pt x="1348874" y="739030"/>
                    <a:pt x="1350095" y="742692"/>
                    <a:pt x="1348874" y="745133"/>
                  </a:cubicBezTo>
                  <a:cubicBezTo>
                    <a:pt x="1347654" y="747574"/>
                    <a:pt x="1348874" y="750016"/>
                    <a:pt x="1342771" y="747574"/>
                  </a:cubicBezTo>
                  <a:cubicBezTo>
                    <a:pt x="1339109" y="746354"/>
                    <a:pt x="1333005" y="742692"/>
                    <a:pt x="1334226" y="747574"/>
                  </a:cubicBezTo>
                  <a:cubicBezTo>
                    <a:pt x="1334226" y="750016"/>
                    <a:pt x="1334226" y="750016"/>
                    <a:pt x="1331785" y="751237"/>
                  </a:cubicBezTo>
                  <a:cubicBezTo>
                    <a:pt x="1330564" y="751237"/>
                    <a:pt x="1326902" y="747574"/>
                    <a:pt x="1323240" y="748795"/>
                  </a:cubicBezTo>
                  <a:cubicBezTo>
                    <a:pt x="1322019" y="750016"/>
                    <a:pt x="1319578" y="748795"/>
                    <a:pt x="1319578" y="751237"/>
                  </a:cubicBezTo>
                  <a:cubicBezTo>
                    <a:pt x="1319578" y="753678"/>
                    <a:pt x="1315915" y="752457"/>
                    <a:pt x="1313474" y="751237"/>
                  </a:cubicBezTo>
                  <a:cubicBezTo>
                    <a:pt x="1309812" y="750016"/>
                    <a:pt x="1308591" y="748795"/>
                    <a:pt x="1308591" y="750016"/>
                  </a:cubicBezTo>
                  <a:cubicBezTo>
                    <a:pt x="1308591" y="750016"/>
                    <a:pt x="1308591" y="751237"/>
                    <a:pt x="1307370" y="751237"/>
                  </a:cubicBezTo>
                  <a:cubicBezTo>
                    <a:pt x="1308591" y="742692"/>
                    <a:pt x="1309812" y="734147"/>
                    <a:pt x="1308591" y="732926"/>
                  </a:cubicBezTo>
                  <a:cubicBezTo>
                    <a:pt x="1307370" y="732926"/>
                    <a:pt x="1306150" y="730485"/>
                    <a:pt x="1306150" y="730485"/>
                  </a:cubicBezTo>
                  <a:cubicBezTo>
                    <a:pt x="1306150" y="730485"/>
                    <a:pt x="1304929" y="732926"/>
                    <a:pt x="1302488" y="739030"/>
                  </a:cubicBezTo>
                  <a:cubicBezTo>
                    <a:pt x="1300046" y="745133"/>
                    <a:pt x="1297605" y="751237"/>
                    <a:pt x="1296384" y="745133"/>
                  </a:cubicBezTo>
                  <a:cubicBezTo>
                    <a:pt x="1295163" y="741471"/>
                    <a:pt x="1293943" y="743912"/>
                    <a:pt x="1291501" y="743912"/>
                  </a:cubicBezTo>
                  <a:cubicBezTo>
                    <a:pt x="1289060" y="743912"/>
                    <a:pt x="1287839" y="746354"/>
                    <a:pt x="1287839" y="748795"/>
                  </a:cubicBezTo>
                  <a:cubicBezTo>
                    <a:pt x="1287839" y="750016"/>
                    <a:pt x="1287839" y="750016"/>
                    <a:pt x="1287839" y="751237"/>
                  </a:cubicBezTo>
                  <a:cubicBezTo>
                    <a:pt x="1285398" y="751237"/>
                    <a:pt x="1284177" y="751237"/>
                    <a:pt x="1282956" y="752457"/>
                  </a:cubicBezTo>
                  <a:cubicBezTo>
                    <a:pt x="1282956" y="752457"/>
                    <a:pt x="1282956" y="751237"/>
                    <a:pt x="1282956" y="751237"/>
                  </a:cubicBezTo>
                  <a:cubicBezTo>
                    <a:pt x="1281736" y="745133"/>
                    <a:pt x="1280515" y="746354"/>
                    <a:pt x="1279294" y="748795"/>
                  </a:cubicBezTo>
                  <a:cubicBezTo>
                    <a:pt x="1278074" y="751237"/>
                    <a:pt x="1276853" y="753678"/>
                    <a:pt x="1275632" y="756119"/>
                  </a:cubicBezTo>
                  <a:cubicBezTo>
                    <a:pt x="1274412" y="756119"/>
                    <a:pt x="1273191" y="756119"/>
                    <a:pt x="1270749" y="756119"/>
                  </a:cubicBezTo>
                  <a:cubicBezTo>
                    <a:pt x="1268308" y="756119"/>
                    <a:pt x="1270749" y="757340"/>
                    <a:pt x="1273191" y="759782"/>
                  </a:cubicBezTo>
                  <a:cubicBezTo>
                    <a:pt x="1273191" y="759782"/>
                    <a:pt x="1273191" y="759782"/>
                    <a:pt x="1273191" y="759782"/>
                  </a:cubicBezTo>
                  <a:cubicBezTo>
                    <a:pt x="1269529" y="765885"/>
                    <a:pt x="1268308" y="761002"/>
                    <a:pt x="1267087" y="754899"/>
                  </a:cubicBezTo>
                  <a:cubicBezTo>
                    <a:pt x="1265867" y="752457"/>
                    <a:pt x="1265867" y="748795"/>
                    <a:pt x="1264646" y="746354"/>
                  </a:cubicBezTo>
                  <a:cubicBezTo>
                    <a:pt x="1264646" y="746354"/>
                    <a:pt x="1264646" y="746354"/>
                    <a:pt x="1264646" y="746354"/>
                  </a:cubicBezTo>
                  <a:cubicBezTo>
                    <a:pt x="1267087" y="745133"/>
                    <a:pt x="1269529" y="746354"/>
                    <a:pt x="1270749" y="747574"/>
                  </a:cubicBezTo>
                  <a:cubicBezTo>
                    <a:pt x="1271970" y="748795"/>
                    <a:pt x="1274412" y="747574"/>
                    <a:pt x="1274412" y="747574"/>
                  </a:cubicBezTo>
                  <a:cubicBezTo>
                    <a:pt x="1274412" y="748795"/>
                    <a:pt x="1275632" y="747574"/>
                    <a:pt x="1276853" y="745133"/>
                  </a:cubicBezTo>
                  <a:cubicBezTo>
                    <a:pt x="1278074" y="742692"/>
                    <a:pt x="1279294" y="741471"/>
                    <a:pt x="1278074" y="741471"/>
                  </a:cubicBezTo>
                  <a:cubicBezTo>
                    <a:pt x="1274412" y="741471"/>
                    <a:pt x="1273191" y="743912"/>
                    <a:pt x="1271970" y="737809"/>
                  </a:cubicBezTo>
                  <a:cubicBezTo>
                    <a:pt x="1270749" y="734147"/>
                    <a:pt x="1268308" y="736588"/>
                    <a:pt x="1265867" y="735367"/>
                  </a:cubicBezTo>
                  <a:cubicBezTo>
                    <a:pt x="1265867" y="735367"/>
                    <a:pt x="1264646" y="736588"/>
                    <a:pt x="1263425" y="736588"/>
                  </a:cubicBezTo>
                  <a:cubicBezTo>
                    <a:pt x="1263425" y="736588"/>
                    <a:pt x="1260984" y="737809"/>
                    <a:pt x="1260984" y="736588"/>
                  </a:cubicBezTo>
                  <a:cubicBezTo>
                    <a:pt x="1259763" y="734147"/>
                    <a:pt x="1259763" y="735367"/>
                    <a:pt x="1258542" y="735367"/>
                  </a:cubicBezTo>
                  <a:cubicBezTo>
                    <a:pt x="1257322" y="732926"/>
                    <a:pt x="1258542" y="731705"/>
                    <a:pt x="1254880" y="735367"/>
                  </a:cubicBezTo>
                  <a:cubicBezTo>
                    <a:pt x="1252439" y="737809"/>
                    <a:pt x="1251218" y="739030"/>
                    <a:pt x="1251218" y="735367"/>
                  </a:cubicBezTo>
                  <a:cubicBezTo>
                    <a:pt x="1251218" y="734147"/>
                    <a:pt x="1249998" y="734147"/>
                    <a:pt x="1249998" y="732926"/>
                  </a:cubicBezTo>
                  <a:cubicBezTo>
                    <a:pt x="1252439" y="726823"/>
                    <a:pt x="1254880" y="720719"/>
                    <a:pt x="1256101" y="714616"/>
                  </a:cubicBezTo>
                  <a:cubicBezTo>
                    <a:pt x="1257322" y="708512"/>
                    <a:pt x="1262205" y="706071"/>
                    <a:pt x="1263425" y="699967"/>
                  </a:cubicBezTo>
                  <a:cubicBezTo>
                    <a:pt x="1264646" y="697526"/>
                    <a:pt x="1267087" y="695084"/>
                    <a:pt x="1269529" y="691422"/>
                  </a:cubicBezTo>
                  <a:cubicBezTo>
                    <a:pt x="1270749" y="690202"/>
                    <a:pt x="1271970" y="688981"/>
                    <a:pt x="1273191" y="687760"/>
                  </a:cubicBezTo>
                  <a:cubicBezTo>
                    <a:pt x="1274412" y="686539"/>
                    <a:pt x="1275632" y="685319"/>
                    <a:pt x="1275632" y="682877"/>
                  </a:cubicBezTo>
                  <a:cubicBezTo>
                    <a:pt x="1276853" y="676774"/>
                    <a:pt x="1279294" y="673112"/>
                    <a:pt x="1281736" y="671891"/>
                  </a:cubicBezTo>
                  <a:cubicBezTo>
                    <a:pt x="1284177" y="669450"/>
                    <a:pt x="1285398" y="669450"/>
                    <a:pt x="1286619" y="668229"/>
                  </a:cubicBezTo>
                  <a:cubicBezTo>
                    <a:pt x="1287839" y="667008"/>
                    <a:pt x="1290281" y="662125"/>
                    <a:pt x="1291501" y="662125"/>
                  </a:cubicBezTo>
                  <a:cubicBezTo>
                    <a:pt x="1292722" y="663346"/>
                    <a:pt x="1293943" y="659684"/>
                    <a:pt x="1293943" y="654801"/>
                  </a:cubicBezTo>
                  <a:cubicBezTo>
                    <a:pt x="1295163" y="648698"/>
                    <a:pt x="1295163" y="645036"/>
                    <a:pt x="1293943" y="647477"/>
                  </a:cubicBezTo>
                  <a:cubicBezTo>
                    <a:pt x="1289060" y="654801"/>
                    <a:pt x="1289060" y="658463"/>
                    <a:pt x="1285398" y="653581"/>
                  </a:cubicBezTo>
                  <a:cubicBezTo>
                    <a:pt x="1282956" y="651139"/>
                    <a:pt x="1280515" y="657243"/>
                    <a:pt x="1276853" y="659684"/>
                  </a:cubicBezTo>
                  <a:cubicBezTo>
                    <a:pt x="1276853" y="659684"/>
                    <a:pt x="1275632" y="664567"/>
                    <a:pt x="1274412" y="665788"/>
                  </a:cubicBezTo>
                  <a:cubicBezTo>
                    <a:pt x="1273191" y="665788"/>
                    <a:pt x="1271970" y="670670"/>
                    <a:pt x="1270749" y="670670"/>
                  </a:cubicBezTo>
                  <a:cubicBezTo>
                    <a:pt x="1267087" y="669450"/>
                    <a:pt x="1268308" y="671891"/>
                    <a:pt x="1267087" y="671891"/>
                  </a:cubicBezTo>
                  <a:cubicBezTo>
                    <a:pt x="1265867" y="671891"/>
                    <a:pt x="1265867" y="670670"/>
                    <a:pt x="1264646" y="670670"/>
                  </a:cubicBezTo>
                  <a:cubicBezTo>
                    <a:pt x="1264646" y="670670"/>
                    <a:pt x="1263425" y="671891"/>
                    <a:pt x="1262205" y="677995"/>
                  </a:cubicBezTo>
                  <a:cubicBezTo>
                    <a:pt x="1260984" y="682877"/>
                    <a:pt x="1258542" y="687760"/>
                    <a:pt x="1257322" y="682877"/>
                  </a:cubicBezTo>
                  <a:cubicBezTo>
                    <a:pt x="1256101" y="680436"/>
                    <a:pt x="1254880" y="681657"/>
                    <a:pt x="1253660" y="681657"/>
                  </a:cubicBezTo>
                  <a:cubicBezTo>
                    <a:pt x="1249998" y="681657"/>
                    <a:pt x="1249998" y="691422"/>
                    <a:pt x="1248777" y="691422"/>
                  </a:cubicBezTo>
                  <a:cubicBezTo>
                    <a:pt x="1247556" y="692643"/>
                    <a:pt x="1246335" y="691422"/>
                    <a:pt x="1246335" y="687760"/>
                  </a:cubicBezTo>
                  <a:cubicBezTo>
                    <a:pt x="1245115" y="680436"/>
                    <a:pt x="1243894" y="686539"/>
                    <a:pt x="1241453" y="690202"/>
                  </a:cubicBezTo>
                  <a:cubicBezTo>
                    <a:pt x="1241453" y="687760"/>
                    <a:pt x="1242673" y="686539"/>
                    <a:pt x="1242673" y="684098"/>
                  </a:cubicBezTo>
                  <a:cubicBezTo>
                    <a:pt x="1242673" y="682877"/>
                    <a:pt x="1243894" y="680436"/>
                    <a:pt x="1243894" y="680436"/>
                  </a:cubicBezTo>
                  <a:cubicBezTo>
                    <a:pt x="1243894" y="679215"/>
                    <a:pt x="1245115" y="677995"/>
                    <a:pt x="1245115" y="677995"/>
                  </a:cubicBezTo>
                  <a:cubicBezTo>
                    <a:pt x="1245115" y="676774"/>
                    <a:pt x="1246335" y="674332"/>
                    <a:pt x="1246335" y="671891"/>
                  </a:cubicBezTo>
                  <a:cubicBezTo>
                    <a:pt x="1247556" y="671891"/>
                    <a:pt x="1248777" y="671891"/>
                    <a:pt x="1249998" y="671891"/>
                  </a:cubicBezTo>
                  <a:cubicBezTo>
                    <a:pt x="1251218" y="671891"/>
                    <a:pt x="1252439" y="670670"/>
                    <a:pt x="1253660" y="670670"/>
                  </a:cubicBezTo>
                  <a:cubicBezTo>
                    <a:pt x="1253660" y="671891"/>
                    <a:pt x="1254880" y="669450"/>
                    <a:pt x="1256101" y="668229"/>
                  </a:cubicBezTo>
                  <a:cubicBezTo>
                    <a:pt x="1257322" y="665788"/>
                    <a:pt x="1258542" y="663346"/>
                    <a:pt x="1257322" y="664567"/>
                  </a:cubicBezTo>
                  <a:cubicBezTo>
                    <a:pt x="1253660" y="665788"/>
                    <a:pt x="1253660" y="668229"/>
                    <a:pt x="1252439" y="663346"/>
                  </a:cubicBezTo>
                  <a:cubicBezTo>
                    <a:pt x="1251218" y="660905"/>
                    <a:pt x="1249998" y="662125"/>
                    <a:pt x="1248777" y="662125"/>
                  </a:cubicBezTo>
                  <a:cubicBezTo>
                    <a:pt x="1248777" y="660905"/>
                    <a:pt x="1248777" y="659684"/>
                    <a:pt x="1248777" y="659684"/>
                  </a:cubicBezTo>
                  <a:cubicBezTo>
                    <a:pt x="1247556" y="654801"/>
                    <a:pt x="1246335" y="651139"/>
                    <a:pt x="1246335" y="654801"/>
                  </a:cubicBezTo>
                  <a:cubicBezTo>
                    <a:pt x="1246335" y="659684"/>
                    <a:pt x="1246335" y="662125"/>
                    <a:pt x="1246335" y="664567"/>
                  </a:cubicBezTo>
                  <a:cubicBezTo>
                    <a:pt x="1246335" y="664567"/>
                    <a:pt x="1246335" y="664567"/>
                    <a:pt x="1246335" y="664567"/>
                  </a:cubicBezTo>
                  <a:cubicBezTo>
                    <a:pt x="1246335" y="664567"/>
                    <a:pt x="1245115" y="665788"/>
                    <a:pt x="1243894" y="665788"/>
                  </a:cubicBezTo>
                  <a:cubicBezTo>
                    <a:pt x="1242673" y="664567"/>
                    <a:pt x="1242673" y="665788"/>
                    <a:pt x="1241453" y="664567"/>
                  </a:cubicBezTo>
                  <a:cubicBezTo>
                    <a:pt x="1240232" y="663346"/>
                    <a:pt x="1241453" y="660905"/>
                    <a:pt x="1237791" y="665788"/>
                  </a:cubicBezTo>
                  <a:cubicBezTo>
                    <a:pt x="1236570" y="668229"/>
                    <a:pt x="1235349" y="670670"/>
                    <a:pt x="1234128" y="667008"/>
                  </a:cubicBezTo>
                  <a:cubicBezTo>
                    <a:pt x="1234128" y="665788"/>
                    <a:pt x="1234128" y="665788"/>
                    <a:pt x="1232908" y="665788"/>
                  </a:cubicBezTo>
                  <a:cubicBezTo>
                    <a:pt x="1234128" y="663346"/>
                    <a:pt x="1235349" y="660905"/>
                    <a:pt x="1236570" y="658463"/>
                  </a:cubicBezTo>
                  <a:cubicBezTo>
                    <a:pt x="1236570" y="657243"/>
                    <a:pt x="1236570" y="657243"/>
                    <a:pt x="1237791" y="657243"/>
                  </a:cubicBezTo>
                  <a:cubicBezTo>
                    <a:pt x="1239011" y="657243"/>
                    <a:pt x="1240232" y="656022"/>
                    <a:pt x="1241453" y="657243"/>
                  </a:cubicBezTo>
                  <a:cubicBezTo>
                    <a:pt x="1241453" y="658463"/>
                    <a:pt x="1242673" y="656022"/>
                    <a:pt x="1243894" y="654801"/>
                  </a:cubicBezTo>
                  <a:cubicBezTo>
                    <a:pt x="1245115" y="652360"/>
                    <a:pt x="1245115" y="651139"/>
                    <a:pt x="1245115" y="649918"/>
                  </a:cubicBezTo>
                  <a:cubicBezTo>
                    <a:pt x="1246335" y="648698"/>
                    <a:pt x="1247556" y="648698"/>
                    <a:pt x="1248777" y="648698"/>
                  </a:cubicBezTo>
                  <a:cubicBezTo>
                    <a:pt x="1251218" y="647477"/>
                    <a:pt x="1253660" y="647477"/>
                    <a:pt x="1253660" y="645036"/>
                  </a:cubicBezTo>
                  <a:cubicBezTo>
                    <a:pt x="1257322" y="638932"/>
                    <a:pt x="1260984" y="638932"/>
                    <a:pt x="1263425" y="640153"/>
                  </a:cubicBezTo>
                  <a:cubicBezTo>
                    <a:pt x="1264646" y="640153"/>
                    <a:pt x="1267087" y="637711"/>
                    <a:pt x="1267087" y="638932"/>
                  </a:cubicBezTo>
                  <a:cubicBezTo>
                    <a:pt x="1267087" y="640153"/>
                    <a:pt x="1268308" y="637711"/>
                    <a:pt x="1269529" y="635270"/>
                  </a:cubicBezTo>
                  <a:cubicBezTo>
                    <a:pt x="1270749" y="631608"/>
                    <a:pt x="1271970" y="629167"/>
                    <a:pt x="1270749" y="630387"/>
                  </a:cubicBezTo>
                  <a:cubicBezTo>
                    <a:pt x="1267087" y="632829"/>
                    <a:pt x="1265867" y="635270"/>
                    <a:pt x="1263425" y="630387"/>
                  </a:cubicBezTo>
                  <a:cubicBezTo>
                    <a:pt x="1262205" y="626725"/>
                    <a:pt x="1259763" y="630387"/>
                    <a:pt x="1257322" y="630387"/>
                  </a:cubicBezTo>
                  <a:cubicBezTo>
                    <a:pt x="1257322" y="630387"/>
                    <a:pt x="1256101" y="632829"/>
                    <a:pt x="1254880" y="632829"/>
                  </a:cubicBezTo>
                  <a:cubicBezTo>
                    <a:pt x="1253660" y="632829"/>
                    <a:pt x="1252439" y="635270"/>
                    <a:pt x="1252439" y="634049"/>
                  </a:cubicBezTo>
                  <a:cubicBezTo>
                    <a:pt x="1249998" y="631608"/>
                    <a:pt x="1251218" y="634049"/>
                    <a:pt x="1249998" y="632829"/>
                  </a:cubicBezTo>
                  <a:cubicBezTo>
                    <a:pt x="1248777" y="631608"/>
                    <a:pt x="1248777" y="631608"/>
                    <a:pt x="1248777" y="630387"/>
                  </a:cubicBezTo>
                  <a:cubicBezTo>
                    <a:pt x="1248777" y="630387"/>
                    <a:pt x="1247556" y="631608"/>
                    <a:pt x="1246335" y="634049"/>
                  </a:cubicBezTo>
                  <a:cubicBezTo>
                    <a:pt x="1245115" y="637711"/>
                    <a:pt x="1242673" y="640153"/>
                    <a:pt x="1242673" y="636491"/>
                  </a:cubicBezTo>
                  <a:cubicBezTo>
                    <a:pt x="1242673" y="634049"/>
                    <a:pt x="1241453" y="635270"/>
                    <a:pt x="1240232" y="634049"/>
                  </a:cubicBezTo>
                  <a:cubicBezTo>
                    <a:pt x="1237791" y="632829"/>
                    <a:pt x="1236570" y="640153"/>
                    <a:pt x="1235349" y="640153"/>
                  </a:cubicBezTo>
                  <a:cubicBezTo>
                    <a:pt x="1234128" y="640153"/>
                    <a:pt x="1234128" y="638932"/>
                    <a:pt x="1234128" y="636491"/>
                  </a:cubicBezTo>
                  <a:cubicBezTo>
                    <a:pt x="1234128" y="630387"/>
                    <a:pt x="1230466" y="636491"/>
                    <a:pt x="1229246" y="638932"/>
                  </a:cubicBezTo>
                  <a:cubicBezTo>
                    <a:pt x="1225583" y="643815"/>
                    <a:pt x="1225583" y="640153"/>
                    <a:pt x="1225583" y="636491"/>
                  </a:cubicBezTo>
                  <a:cubicBezTo>
                    <a:pt x="1224363" y="632829"/>
                    <a:pt x="1224363" y="627946"/>
                    <a:pt x="1221921" y="634049"/>
                  </a:cubicBezTo>
                  <a:cubicBezTo>
                    <a:pt x="1220701" y="637711"/>
                    <a:pt x="1219480" y="637711"/>
                    <a:pt x="1219480" y="637711"/>
                  </a:cubicBezTo>
                  <a:cubicBezTo>
                    <a:pt x="1217039" y="632829"/>
                    <a:pt x="1217039" y="641374"/>
                    <a:pt x="1217039" y="641374"/>
                  </a:cubicBezTo>
                  <a:cubicBezTo>
                    <a:pt x="1215818" y="640153"/>
                    <a:pt x="1214597" y="638932"/>
                    <a:pt x="1213376" y="638932"/>
                  </a:cubicBezTo>
                  <a:cubicBezTo>
                    <a:pt x="1213376" y="637711"/>
                    <a:pt x="1214597" y="637711"/>
                    <a:pt x="1214597" y="636491"/>
                  </a:cubicBezTo>
                  <a:cubicBezTo>
                    <a:pt x="1215818" y="634049"/>
                    <a:pt x="1217039" y="631608"/>
                    <a:pt x="1218259" y="629167"/>
                  </a:cubicBezTo>
                  <a:cubicBezTo>
                    <a:pt x="1219480" y="625504"/>
                    <a:pt x="1223142" y="626725"/>
                    <a:pt x="1224363" y="624284"/>
                  </a:cubicBezTo>
                  <a:cubicBezTo>
                    <a:pt x="1225583" y="623063"/>
                    <a:pt x="1226804" y="623063"/>
                    <a:pt x="1229246" y="623063"/>
                  </a:cubicBezTo>
                  <a:cubicBezTo>
                    <a:pt x="1231687" y="623063"/>
                    <a:pt x="1232908" y="623063"/>
                    <a:pt x="1234128" y="621842"/>
                  </a:cubicBezTo>
                  <a:cubicBezTo>
                    <a:pt x="1237791" y="616960"/>
                    <a:pt x="1241453" y="619401"/>
                    <a:pt x="1242673" y="620622"/>
                  </a:cubicBezTo>
                  <a:cubicBezTo>
                    <a:pt x="1243894" y="621842"/>
                    <a:pt x="1246335" y="619401"/>
                    <a:pt x="1246335" y="620622"/>
                  </a:cubicBezTo>
                  <a:cubicBezTo>
                    <a:pt x="1246335" y="621842"/>
                    <a:pt x="1247556" y="620622"/>
                    <a:pt x="1248777" y="618180"/>
                  </a:cubicBezTo>
                  <a:cubicBezTo>
                    <a:pt x="1249998" y="615739"/>
                    <a:pt x="1251218" y="613297"/>
                    <a:pt x="1249998" y="613297"/>
                  </a:cubicBezTo>
                  <a:cubicBezTo>
                    <a:pt x="1246335" y="614518"/>
                    <a:pt x="1246335" y="615739"/>
                    <a:pt x="1243894" y="609635"/>
                  </a:cubicBezTo>
                  <a:cubicBezTo>
                    <a:pt x="1242673" y="605973"/>
                    <a:pt x="1240232" y="608415"/>
                    <a:pt x="1237791" y="607194"/>
                  </a:cubicBezTo>
                  <a:cubicBezTo>
                    <a:pt x="1237791" y="607194"/>
                    <a:pt x="1236570" y="609635"/>
                    <a:pt x="1235349" y="608415"/>
                  </a:cubicBezTo>
                  <a:cubicBezTo>
                    <a:pt x="1235349" y="608415"/>
                    <a:pt x="1234128" y="609635"/>
                    <a:pt x="1232908" y="608415"/>
                  </a:cubicBezTo>
                  <a:cubicBezTo>
                    <a:pt x="1230466" y="605973"/>
                    <a:pt x="1231687" y="607194"/>
                    <a:pt x="1230466" y="605973"/>
                  </a:cubicBezTo>
                  <a:cubicBezTo>
                    <a:pt x="1229246" y="603532"/>
                    <a:pt x="1230466" y="601090"/>
                    <a:pt x="1226804" y="605973"/>
                  </a:cubicBezTo>
                  <a:cubicBezTo>
                    <a:pt x="1225583" y="608415"/>
                    <a:pt x="1223142" y="610856"/>
                    <a:pt x="1223142" y="605973"/>
                  </a:cubicBezTo>
                  <a:cubicBezTo>
                    <a:pt x="1223142" y="603532"/>
                    <a:pt x="1221921" y="603532"/>
                    <a:pt x="1220701" y="602311"/>
                  </a:cubicBezTo>
                  <a:cubicBezTo>
                    <a:pt x="1220701" y="602311"/>
                    <a:pt x="1220701" y="602311"/>
                    <a:pt x="1220701" y="602311"/>
                  </a:cubicBezTo>
                  <a:cubicBezTo>
                    <a:pt x="1220701" y="602311"/>
                    <a:pt x="1221921" y="601090"/>
                    <a:pt x="1221921" y="601090"/>
                  </a:cubicBezTo>
                  <a:cubicBezTo>
                    <a:pt x="1224363" y="599870"/>
                    <a:pt x="1226804" y="601090"/>
                    <a:pt x="1229246" y="599870"/>
                  </a:cubicBezTo>
                  <a:cubicBezTo>
                    <a:pt x="1231687" y="598649"/>
                    <a:pt x="1236570" y="604753"/>
                    <a:pt x="1239011" y="603532"/>
                  </a:cubicBezTo>
                  <a:cubicBezTo>
                    <a:pt x="1243894" y="601090"/>
                    <a:pt x="1246335" y="605973"/>
                    <a:pt x="1247556" y="607194"/>
                  </a:cubicBezTo>
                  <a:cubicBezTo>
                    <a:pt x="1248777" y="608415"/>
                    <a:pt x="1251218" y="608415"/>
                    <a:pt x="1251218" y="609635"/>
                  </a:cubicBezTo>
                  <a:cubicBezTo>
                    <a:pt x="1251218" y="610856"/>
                    <a:pt x="1252439" y="610856"/>
                    <a:pt x="1254880" y="609635"/>
                  </a:cubicBezTo>
                  <a:cubicBezTo>
                    <a:pt x="1257322" y="608415"/>
                    <a:pt x="1258542" y="607194"/>
                    <a:pt x="1257322" y="605973"/>
                  </a:cubicBezTo>
                  <a:cubicBezTo>
                    <a:pt x="1253660" y="603532"/>
                    <a:pt x="1252439" y="605973"/>
                    <a:pt x="1252439" y="598649"/>
                  </a:cubicBezTo>
                  <a:cubicBezTo>
                    <a:pt x="1252439" y="594987"/>
                    <a:pt x="1248777" y="594987"/>
                    <a:pt x="1247556" y="592546"/>
                  </a:cubicBezTo>
                  <a:cubicBezTo>
                    <a:pt x="1247556" y="592546"/>
                    <a:pt x="1245115" y="593766"/>
                    <a:pt x="1245115" y="592546"/>
                  </a:cubicBezTo>
                  <a:cubicBezTo>
                    <a:pt x="1245115" y="592546"/>
                    <a:pt x="1242673" y="592546"/>
                    <a:pt x="1242673" y="591325"/>
                  </a:cubicBezTo>
                  <a:cubicBezTo>
                    <a:pt x="1241453" y="587663"/>
                    <a:pt x="1241453" y="590104"/>
                    <a:pt x="1240232" y="587663"/>
                  </a:cubicBezTo>
                  <a:cubicBezTo>
                    <a:pt x="1240232" y="587663"/>
                    <a:pt x="1240232" y="586442"/>
                    <a:pt x="1240232" y="586442"/>
                  </a:cubicBezTo>
                  <a:cubicBezTo>
                    <a:pt x="1240232" y="586442"/>
                    <a:pt x="1240232" y="586442"/>
                    <a:pt x="1240232" y="586442"/>
                  </a:cubicBezTo>
                  <a:cubicBezTo>
                    <a:pt x="1240232" y="586442"/>
                    <a:pt x="1240232" y="586442"/>
                    <a:pt x="1240232" y="586442"/>
                  </a:cubicBezTo>
                  <a:cubicBezTo>
                    <a:pt x="1240232" y="586442"/>
                    <a:pt x="1240232" y="585221"/>
                    <a:pt x="1240232" y="585221"/>
                  </a:cubicBezTo>
                  <a:cubicBezTo>
                    <a:pt x="1239011" y="582780"/>
                    <a:pt x="1237791" y="582780"/>
                    <a:pt x="1235349" y="580339"/>
                  </a:cubicBezTo>
                  <a:cubicBezTo>
                    <a:pt x="1235349" y="580339"/>
                    <a:pt x="1234128" y="581559"/>
                    <a:pt x="1232908" y="580339"/>
                  </a:cubicBezTo>
                  <a:cubicBezTo>
                    <a:pt x="1232908" y="580339"/>
                    <a:pt x="1231687" y="580339"/>
                    <a:pt x="1230466" y="580339"/>
                  </a:cubicBezTo>
                  <a:cubicBezTo>
                    <a:pt x="1230466" y="580339"/>
                    <a:pt x="1230466" y="580339"/>
                    <a:pt x="1230466" y="580339"/>
                  </a:cubicBezTo>
                  <a:cubicBezTo>
                    <a:pt x="1230466" y="580339"/>
                    <a:pt x="1230466" y="580339"/>
                    <a:pt x="1230466" y="580339"/>
                  </a:cubicBezTo>
                  <a:cubicBezTo>
                    <a:pt x="1230466" y="579118"/>
                    <a:pt x="1230466" y="579118"/>
                    <a:pt x="1229246" y="577897"/>
                  </a:cubicBezTo>
                  <a:cubicBezTo>
                    <a:pt x="1229246" y="577897"/>
                    <a:pt x="1230466" y="576676"/>
                    <a:pt x="1230466" y="576676"/>
                  </a:cubicBezTo>
                  <a:cubicBezTo>
                    <a:pt x="1232908" y="575456"/>
                    <a:pt x="1234128" y="573014"/>
                    <a:pt x="1235349" y="571794"/>
                  </a:cubicBezTo>
                  <a:cubicBezTo>
                    <a:pt x="1237791" y="569352"/>
                    <a:pt x="1240232" y="570573"/>
                    <a:pt x="1242673" y="569352"/>
                  </a:cubicBezTo>
                  <a:cubicBezTo>
                    <a:pt x="1243894" y="568132"/>
                    <a:pt x="1246335" y="569352"/>
                    <a:pt x="1247556" y="569352"/>
                  </a:cubicBezTo>
                  <a:cubicBezTo>
                    <a:pt x="1249998" y="570573"/>
                    <a:pt x="1251218" y="570573"/>
                    <a:pt x="1252439" y="569352"/>
                  </a:cubicBezTo>
                  <a:cubicBezTo>
                    <a:pt x="1257322" y="565690"/>
                    <a:pt x="1259763" y="569352"/>
                    <a:pt x="1260984" y="570573"/>
                  </a:cubicBezTo>
                  <a:cubicBezTo>
                    <a:pt x="1262205" y="571794"/>
                    <a:pt x="1264646" y="570573"/>
                    <a:pt x="1264646" y="571794"/>
                  </a:cubicBezTo>
                  <a:cubicBezTo>
                    <a:pt x="1264646" y="573014"/>
                    <a:pt x="1265867" y="571794"/>
                    <a:pt x="1268308" y="570573"/>
                  </a:cubicBezTo>
                  <a:cubicBezTo>
                    <a:pt x="1270749" y="568132"/>
                    <a:pt x="1270749" y="566911"/>
                    <a:pt x="1269529" y="566911"/>
                  </a:cubicBezTo>
                  <a:cubicBezTo>
                    <a:pt x="1265867" y="566911"/>
                    <a:pt x="1264646" y="568132"/>
                    <a:pt x="1263425" y="562028"/>
                  </a:cubicBezTo>
                  <a:cubicBezTo>
                    <a:pt x="1262205" y="558366"/>
                    <a:pt x="1259763" y="559587"/>
                    <a:pt x="1257322" y="558366"/>
                  </a:cubicBezTo>
                  <a:cubicBezTo>
                    <a:pt x="1257322" y="558366"/>
                    <a:pt x="1254880" y="559587"/>
                    <a:pt x="1254880" y="559587"/>
                  </a:cubicBezTo>
                  <a:cubicBezTo>
                    <a:pt x="1254880" y="559587"/>
                    <a:pt x="1252439" y="560807"/>
                    <a:pt x="1252439" y="559587"/>
                  </a:cubicBezTo>
                  <a:cubicBezTo>
                    <a:pt x="1251218" y="555925"/>
                    <a:pt x="1251218" y="558366"/>
                    <a:pt x="1249998" y="557145"/>
                  </a:cubicBezTo>
                  <a:cubicBezTo>
                    <a:pt x="1248777" y="555925"/>
                    <a:pt x="1249998" y="554704"/>
                    <a:pt x="1248777" y="554704"/>
                  </a:cubicBezTo>
                  <a:cubicBezTo>
                    <a:pt x="1248777" y="554704"/>
                    <a:pt x="1247556" y="554704"/>
                    <a:pt x="1246335" y="555925"/>
                  </a:cubicBezTo>
                  <a:cubicBezTo>
                    <a:pt x="1243894" y="557145"/>
                    <a:pt x="1242673" y="559587"/>
                    <a:pt x="1242673" y="555925"/>
                  </a:cubicBezTo>
                  <a:cubicBezTo>
                    <a:pt x="1242673" y="553483"/>
                    <a:pt x="1241453" y="553483"/>
                    <a:pt x="1240232" y="552262"/>
                  </a:cubicBezTo>
                  <a:cubicBezTo>
                    <a:pt x="1237791" y="549821"/>
                    <a:pt x="1236570" y="554704"/>
                    <a:pt x="1235349" y="554704"/>
                  </a:cubicBezTo>
                  <a:cubicBezTo>
                    <a:pt x="1235349" y="554704"/>
                    <a:pt x="1234128" y="553483"/>
                    <a:pt x="1234128" y="553483"/>
                  </a:cubicBezTo>
                  <a:cubicBezTo>
                    <a:pt x="1235349" y="552262"/>
                    <a:pt x="1236570" y="551042"/>
                    <a:pt x="1236570" y="549821"/>
                  </a:cubicBezTo>
                  <a:cubicBezTo>
                    <a:pt x="1239011" y="547380"/>
                    <a:pt x="1241453" y="548600"/>
                    <a:pt x="1243894" y="547380"/>
                  </a:cubicBezTo>
                  <a:cubicBezTo>
                    <a:pt x="1246335" y="544938"/>
                    <a:pt x="1252439" y="551042"/>
                    <a:pt x="1254880" y="548600"/>
                  </a:cubicBezTo>
                  <a:cubicBezTo>
                    <a:pt x="1259763" y="544938"/>
                    <a:pt x="1263425" y="549821"/>
                    <a:pt x="1264646" y="551042"/>
                  </a:cubicBezTo>
                  <a:cubicBezTo>
                    <a:pt x="1265867" y="552262"/>
                    <a:pt x="1268308" y="551042"/>
                    <a:pt x="1268308" y="553483"/>
                  </a:cubicBezTo>
                  <a:cubicBezTo>
                    <a:pt x="1268308" y="554704"/>
                    <a:pt x="1269529" y="553483"/>
                    <a:pt x="1271970" y="552262"/>
                  </a:cubicBezTo>
                  <a:cubicBezTo>
                    <a:pt x="1274412" y="551042"/>
                    <a:pt x="1275632" y="548600"/>
                    <a:pt x="1274412" y="548600"/>
                  </a:cubicBezTo>
                  <a:cubicBezTo>
                    <a:pt x="1269529" y="547380"/>
                    <a:pt x="1269529" y="549821"/>
                    <a:pt x="1268308" y="542497"/>
                  </a:cubicBezTo>
                  <a:cubicBezTo>
                    <a:pt x="1268308" y="538835"/>
                    <a:pt x="1264646" y="540055"/>
                    <a:pt x="1262205" y="537614"/>
                  </a:cubicBezTo>
                  <a:cubicBezTo>
                    <a:pt x="1262205" y="537614"/>
                    <a:pt x="1259763" y="538835"/>
                    <a:pt x="1259763" y="538835"/>
                  </a:cubicBezTo>
                  <a:cubicBezTo>
                    <a:pt x="1259763" y="538835"/>
                    <a:pt x="1257322" y="540055"/>
                    <a:pt x="1256101" y="537614"/>
                  </a:cubicBezTo>
                  <a:cubicBezTo>
                    <a:pt x="1254880" y="533952"/>
                    <a:pt x="1254880" y="536393"/>
                    <a:pt x="1253660" y="535173"/>
                  </a:cubicBezTo>
                  <a:cubicBezTo>
                    <a:pt x="1252439" y="532731"/>
                    <a:pt x="1254880" y="530290"/>
                    <a:pt x="1249998" y="533952"/>
                  </a:cubicBezTo>
                  <a:cubicBezTo>
                    <a:pt x="1247556" y="535173"/>
                    <a:pt x="1245115" y="536393"/>
                    <a:pt x="1246335" y="532731"/>
                  </a:cubicBezTo>
                  <a:cubicBezTo>
                    <a:pt x="1246335" y="530290"/>
                    <a:pt x="1245115" y="530290"/>
                    <a:pt x="1243894" y="529069"/>
                  </a:cubicBezTo>
                  <a:cubicBezTo>
                    <a:pt x="1241453" y="525407"/>
                    <a:pt x="1240232" y="531511"/>
                    <a:pt x="1239011" y="531511"/>
                  </a:cubicBezTo>
                  <a:cubicBezTo>
                    <a:pt x="1237791" y="531511"/>
                    <a:pt x="1237791" y="529069"/>
                    <a:pt x="1237791" y="526628"/>
                  </a:cubicBezTo>
                  <a:cubicBezTo>
                    <a:pt x="1239011" y="520524"/>
                    <a:pt x="1234128" y="524186"/>
                    <a:pt x="1232908" y="525407"/>
                  </a:cubicBezTo>
                  <a:cubicBezTo>
                    <a:pt x="1229246" y="527848"/>
                    <a:pt x="1229246" y="524186"/>
                    <a:pt x="1229246" y="520524"/>
                  </a:cubicBezTo>
                  <a:cubicBezTo>
                    <a:pt x="1229246" y="516862"/>
                    <a:pt x="1229246" y="510759"/>
                    <a:pt x="1225583" y="515641"/>
                  </a:cubicBezTo>
                  <a:cubicBezTo>
                    <a:pt x="1223142" y="518083"/>
                    <a:pt x="1223142" y="518083"/>
                    <a:pt x="1221921" y="516862"/>
                  </a:cubicBezTo>
                  <a:cubicBezTo>
                    <a:pt x="1221921" y="515641"/>
                    <a:pt x="1221921" y="515641"/>
                    <a:pt x="1220701" y="514421"/>
                  </a:cubicBezTo>
                  <a:cubicBezTo>
                    <a:pt x="1221921" y="513200"/>
                    <a:pt x="1223142" y="513200"/>
                    <a:pt x="1224363" y="511979"/>
                  </a:cubicBezTo>
                  <a:cubicBezTo>
                    <a:pt x="1225583" y="511979"/>
                    <a:pt x="1226804" y="509538"/>
                    <a:pt x="1226804" y="509538"/>
                  </a:cubicBezTo>
                  <a:cubicBezTo>
                    <a:pt x="1226804" y="509538"/>
                    <a:pt x="1228025" y="508317"/>
                    <a:pt x="1229246" y="507096"/>
                  </a:cubicBezTo>
                  <a:cubicBezTo>
                    <a:pt x="1230466" y="504655"/>
                    <a:pt x="1230466" y="503434"/>
                    <a:pt x="1230466" y="504655"/>
                  </a:cubicBezTo>
                  <a:cubicBezTo>
                    <a:pt x="1228025" y="507096"/>
                    <a:pt x="1226804" y="508317"/>
                    <a:pt x="1226804" y="507096"/>
                  </a:cubicBezTo>
                  <a:cubicBezTo>
                    <a:pt x="1226804" y="505876"/>
                    <a:pt x="1224363" y="508317"/>
                    <a:pt x="1223142" y="509538"/>
                  </a:cubicBezTo>
                  <a:cubicBezTo>
                    <a:pt x="1223142" y="509538"/>
                    <a:pt x="1221921" y="510759"/>
                    <a:pt x="1221921" y="511979"/>
                  </a:cubicBezTo>
                  <a:cubicBezTo>
                    <a:pt x="1221921" y="511979"/>
                    <a:pt x="1220701" y="513200"/>
                    <a:pt x="1219480" y="513200"/>
                  </a:cubicBezTo>
                  <a:cubicBezTo>
                    <a:pt x="1218259" y="513200"/>
                    <a:pt x="1218259" y="513200"/>
                    <a:pt x="1218259" y="513200"/>
                  </a:cubicBezTo>
                  <a:cubicBezTo>
                    <a:pt x="1217039" y="513200"/>
                    <a:pt x="1218259" y="511979"/>
                    <a:pt x="1217039" y="513200"/>
                  </a:cubicBezTo>
                  <a:cubicBezTo>
                    <a:pt x="1215818" y="513200"/>
                    <a:pt x="1214597" y="513200"/>
                    <a:pt x="1213376" y="514421"/>
                  </a:cubicBezTo>
                  <a:cubicBezTo>
                    <a:pt x="1213376" y="514421"/>
                    <a:pt x="1212156" y="514421"/>
                    <a:pt x="1212156" y="515641"/>
                  </a:cubicBezTo>
                  <a:cubicBezTo>
                    <a:pt x="1212156" y="515641"/>
                    <a:pt x="1212156" y="515641"/>
                    <a:pt x="1212156" y="515641"/>
                  </a:cubicBezTo>
                  <a:cubicBezTo>
                    <a:pt x="1210935" y="515641"/>
                    <a:pt x="1209714" y="516862"/>
                    <a:pt x="1209714" y="518083"/>
                  </a:cubicBezTo>
                  <a:cubicBezTo>
                    <a:pt x="1208494" y="518083"/>
                    <a:pt x="1208494" y="518083"/>
                    <a:pt x="1208494" y="518083"/>
                  </a:cubicBezTo>
                  <a:cubicBezTo>
                    <a:pt x="1208494" y="518083"/>
                    <a:pt x="1208494" y="518083"/>
                    <a:pt x="1208494" y="518083"/>
                  </a:cubicBezTo>
                  <a:cubicBezTo>
                    <a:pt x="1210935" y="515641"/>
                    <a:pt x="1212156" y="513200"/>
                    <a:pt x="1213376" y="510759"/>
                  </a:cubicBezTo>
                  <a:cubicBezTo>
                    <a:pt x="1214597" y="508317"/>
                    <a:pt x="1218259" y="508317"/>
                    <a:pt x="1219480" y="505876"/>
                  </a:cubicBezTo>
                  <a:cubicBezTo>
                    <a:pt x="1220701" y="503434"/>
                    <a:pt x="1226804" y="504655"/>
                    <a:pt x="1229246" y="502214"/>
                  </a:cubicBezTo>
                  <a:cubicBezTo>
                    <a:pt x="1232908" y="497331"/>
                    <a:pt x="1236570" y="499772"/>
                    <a:pt x="1237791" y="499772"/>
                  </a:cubicBezTo>
                  <a:cubicBezTo>
                    <a:pt x="1239011" y="499772"/>
                    <a:pt x="1241453" y="498552"/>
                    <a:pt x="1241453" y="499772"/>
                  </a:cubicBezTo>
                  <a:cubicBezTo>
                    <a:pt x="1241453" y="500993"/>
                    <a:pt x="1242673" y="499772"/>
                    <a:pt x="1243894" y="497331"/>
                  </a:cubicBezTo>
                  <a:cubicBezTo>
                    <a:pt x="1245115" y="494889"/>
                    <a:pt x="1246335" y="492448"/>
                    <a:pt x="1245115" y="493669"/>
                  </a:cubicBezTo>
                  <a:cubicBezTo>
                    <a:pt x="1241453" y="494889"/>
                    <a:pt x="1241453" y="496110"/>
                    <a:pt x="1239011" y="491227"/>
                  </a:cubicBezTo>
                  <a:cubicBezTo>
                    <a:pt x="1237791" y="487565"/>
                    <a:pt x="1235349" y="490007"/>
                    <a:pt x="1232908" y="488786"/>
                  </a:cubicBezTo>
                  <a:cubicBezTo>
                    <a:pt x="1232908" y="488786"/>
                    <a:pt x="1231687" y="491227"/>
                    <a:pt x="1230466" y="490007"/>
                  </a:cubicBezTo>
                  <a:cubicBezTo>
                    <a:pt x="1230466" y="490007"/>
                    <a:pt x="1228025" y="491227"/>
                    <a:pt x="1228025" y="491227"/>
                  </a:cubicBezTo>
                  <a:cubicBezTo>
                    <a:pt x="1225583" y="488786"/>
                    <a:pt x="1226804" y="491227"/>
                    <a:pt x="1225583" y="490007"/>
                  </a:cubicBezTo>
                  <a:cubicBezTo>
                    <a:pt x="1224363" y="488786"/>
                    <a:pt x="1225583" y="486345"/>
                    <a:pt x="1221921" y="491227"/>
                  </a:cubicBezTo>
                  <a:cubicBezTo>
                    <a:pt x="1220701" y="493669"/>
                    <a:pt x="1218259" y="496110"/>
                    <a:pt x="1218259" y="492448"/>
                  </a:cubicBezTo>
                  <a:cubicBezTo>
                    <a:pt x="1218259" y="490007"/>
                    <a:pt x="1217039" y="491227"/>
                    <a:pt x="1215818" y="490007"/>
                  </a:cubicBezTo>
                  <a:cubicBezTo>
                    <a:pt x="1215818" y="490007"/>
                    <a:pt x="1215818" y="490007"/>
                    <a:pt x="1214597" y="490007"/>
                  </a:cubicBezTo>
                  <a:cubicBezTo>
                    <a:pt x="1215818" y="487565"/>
                    <a:pt x="1218259" y="486345"/>
                    <a:pt x="1219480" y="483903"/>
                  </a:cubicBezTo>
                  <a:cubicBezTo>
                    <a:pt x="1220701" y="481462"/>
                    <a:pt x="1224363" y="482682"/>
                    <a:pt x="1225583" y="480241"/>
                  </a:cubicBezTo>
                  <a:cubicBezTo>
                    <a:pt x="1226804" y="479020"/>
                    <a:pt x="1228025" y="479020"/>
                    <a:pt x="1230466" y="479020"/>
                  </a:cubicBezTo>
                  <a:cubicBezTo>
                    <a:pt x="1232908" y="479020"/>
                    <a:pt x="1234128" y="479020"/>
                    <a:pt x="1235349" y="477800"/>
                  </a:cubicBezTo>
                  <a:cubicBezTo>
                    <a:pt x="1239011" y="474138"/>
                    <a:pt x="1242673" y="475358"/>
                    <a:pt x="1243894" y="476579"/>
                  </a:cubicBezTo>
                  <a:cubicBezTo>
                    <a:pt x="1245115" y="477800"/>
                    <a:pt x="1247556" y="475358"/>
                    <a:pt x="1247556" y="476579"/>
                  </a:cubicBezTo>
                  <a:cubicBezTo>
                    <a:pt x="1247556" y="477800"/>
                    <a:pt x="1248777" y="476579"/>
                    <a:pt x="1249998" y="474138"/>
                  </a:cubicBezTo>
                  <a:cubicBezTo>
                    <a:pt x="1251218" y="471696"/>
                    <a:pt x="1252439" y="469255"/>
                    <a:pt x="1251218" y="470475"/>
                  </a:cubicBezTo>
                  <a:cubicBezTo>
                    <a:pt x="1247556" y="471696"/>
                    <a:pt x="1246335" y="472917"/>
                    <a:pt x="1245115" y="468034"/>
                  </a:cubicBezTo>
                  <a:cubicBezTo>
                    <a:pt x="1243894" y="464372"/>
                    <a:pt x="1241453" y="466813"/>
                    <a:pt x="1239011" y="465593"/>
                  </a:cubicBezTo>
                  <a:cubicBezTo>
                    <a:pt x="1239011" y="465593"/>
                    <a:pt x="1237791" y="466813"/>
                    <a:pt x="1236570" y="466813"/>
                  </a:cubicBezTo>
                  <a:cubicBezTo>
                    <a:pt x="1236570" y="466813"/>
                    <a:pt x="1234128" y="468034"/>
                    <a:pt x="1234128" y="466813"/>
                  </a:cubicBezTo>
                  <a:cubicBezTo>
                    <a:pt x="1232908" y="464372"/>
                    <a:pt x="1232908" y="465593"/>
                    <a:pt x="1231687" y="465593"/>
                  </a:cubicBezTo>
                  <a:cubicBezTo>
                    <a:pt x="1230466" y="464372"/>
                    <a:pt x="1231687" y="463151"/>
                    <a:pt x="1230466" y="463151"/>
                  </a:cubicBezTo>
                  <a:cubicBezTo>
                    <a:pt x="1230466" y="463151"/>
                    <a:pt x="1229246" y="463151"/>
                    <a:pt x="1228025" y="465593"/>
                  </a:cubicBezTo>
                  <a:cubicBezTo>
                    <a:pt x="1225583" y="468034"/>
                    <a:pt x="1224363" y="469255"/>
                    <a:pt x="1224363" y="465593"/>
                  </a:cubicBezTo>
                  <a:cubicBezTo>
                    <a:pt x="1224363" y="463151"/>
                    <a:pt x="1223142" y="464372"/>
                    <a:pt x="1221921" y="463151"/>
                  </a:cubicBezTo>
                  <a:cubicBezTo>
                    <a:pt x="1219480" y="460710"/>
                    <a:pt x="1218259" y="466813"/>
                    <a:pt x="1217039" y="466813"/>
                  </a:cubicBezTo>
                  <a:cubicBezTo>
                    <a:pt x="1215818" y="466813"/>
                    <a:pt x="1215818" y="465593"/>
                    <a:pt x="1215818" y="463151"/>
                  </a:cubicBezTo>
                  <a:cubicBezTo>
                    <a:pt x="1217039" y="457048"/>
                    <a:pt x="1213376" y="461931"/>
                    <a:pt x="1210935" y="463151"/>
                  </a:cubicBezTo>
                  <a:cubicBezTo>
                    <a:pt x="1207273" y="465593"/>
                    <a:pt x="1208494" y="463151"/>
                    <a:pt x="1207273" y="459489"/>
                  </a:cubicBezTo>
                  <a:cubicBezTo>
                    <a:pt x="1207273" y="455827"/>
                    <a:pt x="1207273" y="450944"/>
                    <a:pt x="1203611" y="455827"/>
                  </a:cubicBezTo>
                  <a:cubicBezTo>
                    <a:pt x="1202390" y="458268"/>
                    <a:pt x="1201169" y="458268"/>
                    <a:pt x="1201169" y="457048"/>
                  </a:cubicBezTo>
                  <a:cubicBezTo>
                    <a:pt x="1201169" y="455827"/>
                    <a:pt x="1201169" y="455827"/>
                    <a:pt x="1199949" y="455827"/>
                  </a:cubicBezTo>
                  <a:cubicBezTo>
                    <a:pt x="1201169" y="454606"/>
                    <a:pt x="1202390" y="453386"/>
                    <a:pt x="1203611" y="452165"/>
                  </a:cubicBezTo>
                  <a:cubicBezTo>
                    <a:pt x="1203611" y="450944"/>
                    <a:pt x="1206052" y="449724"/>
                    <a:pt x="1207273" y="449724"/>
                  </a:cubicBezTo>
                  <a:cubicBezTo>
                    <a:pt x="1208494" y="448503"/>
                    <a:pt x="1209714" y="448503"/>
                    <a:pt x="1210935" y="447282"/>
                  </a:cubicBezTo>
                  <a:cubicBezTo>
                    <a:pt x="1213376" y="442399"/>
                    <a:pt x="1215818" y="441179"/>
                    <a:pt x="1217039" y="441179"/>
                  </a:cubicBezTo>
                  <a:cubicBezTo>
                    <a:pt x="1218259" y="441179"/>
                    <a:pt x="1219480" y="438737"/>
                    <a:pt x="1219480" y="438737"/>
                  </a:cubicBezTo>
                  <a:cubicBezTo>
                    <a:pt x="1219480" y="438737"/>
                    <a:pt x="1220701" y="437517"/>
                    <a:pt x="1220701" y="435075"/>
                  </a:cubicBezTo>
                  <a:cubicBezTo>
                    <a:pt x="1221921" y="432634"/>
                    <a:pt x="1221921" y="430192"/>
                    <a:pt x="1220701" y="431413"/>
                  </a:cubicBezTo>
                  <a:cubicBezTo>
                    <a:pt x="1218259" y="435075"/>
                    <a:pt x="1218259" y="436296"/>
                    <a:pt x="1215818" y="433854"/>
                  </a:cubicBezTo>
                  <a:cubicBezTo>
                    <a:pt x="1214597" y="432634"/>
                    <a:pt x="1213376" y="435075"/>
                    <a:pt x="1210935" y="435075"/>
                  </a:cubicBezTo>
                  <a:cubicBezTo>
                    <a:pt x="1210935" y="435075"/>
                    <a:pt x="1209714" y="437517"/>
                    <a:pt x="1209714" y="437517"/>
                  </a:cubicBezTo>
                  <a:cubicBezTo>
                    <a:pt x="1209714" y="437517"/>
                    <a:pt x="1208494" y="439958"/>
                    <a:pt x="1207273" y="438737"/>
                  </a:cubicBezTo>
                  <a:cubicBezTo>
                    <a:pt x="1206052" y="437517"/>
                    <a:pt x="1206052" y="438737"/>
                    <a:pt x="1204832" y="438737"/>
                  </a:cubicBezTo>
                  <a:cubicBezTo>
                    <a:pt x="1203611" y="437517"/>
                    <a:pt x="1204832" y="436296"/>
                    <a:pt x="1202390" y="439958"/>
                  </a:cubicBezTo>
                  <a:cubicBezTo>
                    <a:pt x="1201169" y="442399"/>
                    <a:pt x="1199949" y="444841"/>
                    <a:pt x="1199949" y="441179"/>
                  </a:cubicBezTo>
                  <a:cubicBezTo>
                    <a:pt x="1199949" y="439958"/>
                    <a:pt x="1198728" y="439958"/>
                    <a:pt x="1198728" y="439958"/>
                  </a:cubicBezTo>
                  <a:cubicBezTo>
                    <a:pt x="1197507" y="438737"/>
                    <a:pt x="1196287" y="443620"/>
                    <a:pt x="1196287" y="443620"/>
                  </a:cubicBezTo>
                  <a:cubicBezTo>
                    <a:pt x="1195066" y="443620"/>
                    <a:pt x="1195066" y="442399"/>
                    <a:pt x="1195066" y="441179"/>
                  </a:cubicBezTo>
                  <a:cubicBezTo>
                    <a:pt x="1195066" y="441179"/>
                    <a:pt x="1195066" y="441179"/>
                    <a:pt x="1195066" y="441179"/>
                  </a:cubicBezTo>
                  <a:cubicBezTo>
                    <a:pt x="1195066" y="441179"/>
                    <a:pt x="1196287" y="439958"/>
                    <a:pt x="1196287" y="438737"/>
                  </a:cubicBezTo>
                  <a:cubicBezTo>
                    <a:pt x="1197507" y="437517"/>
                    <a:pt x="1198728" y="435075"/>
                    <a:pt x="1198728" y="433854"/>
                  </a:cubicBezTo>
                  <a:cubicBezTo>
                    <a:pt x="1199949" y="431413"/>
                    <a:pt x="1202390" y="431413"/>
                    <a:pt x="1203611" y="430192"/>
                  </a:cubicBezTo>
                  <a:cubicBezTo>
                    <a:pt x="1204832" y="427751"/>
                    <a:pt x="1208494" y="430192"/>
                    <a:pt x="1209714" y="427751"/>
                  </a:cubicBezTo>
                  <a:cubicBezTo>
                    <a:pt x="1212156" y="424089"/>
                    <a:pt x="1214597" y="425310"/>
                    <a:pt x="1215818" y="425310"/>
                  </a:cubicBezTo>
                  <a:cubicBezTo>
                    <a:pt x="1217039" y="425310"/>
                    <a:pt x="1218259" y="424089"/>
                    <a:pt x="1218259" y="425310"/>
                  </a:cubicBezTo>
                  <a:cubicBezTo>
                    <a:pt x="1218259" y="426530"/>
                    <a:pt x="1219480" y="425310"/>
                    <a:pt x="1220701" y="422868"/>
                  </a:cubicBezTo>
                  <a:cubicBezTo>
                    <a:pt x="1221921" y="420427"/>
                    <a:pt x="1221921" y="419206"/>
                    <a:pt x="1221921" y="419206"/>
                  </a:cubicBezTo>
                  <a:cubicBezTo>
                    <a:pt x="1219480" y="420427"/>
                    <a:pt x="1219480" y="421647"/>
                    <a:pt x="1218259" y="417985"/>
                  </a:cubicBezTo>
                  <a:cubicBezTo>
                    <a:pt x="1217039" y="415544"/>
                    <a:pt x="1215818" y="417985"/>
                    <a:pt x="1214597" y="416765"/>
                  </a:cubicBezTo>
                  <a:cubicBezTo>
                    <a:pt x="1214597" y="416765"/>
                    <a:pt x="1213376" y="417985"/>
                    <a:pt x="1213376" y="417985"/>
                  </a:cubicBezTo>
                  <a:cubicBezTo>
                    <a:pt x="1213376" y="417985"/>
                    <a:pt x="1212156" y="419206"/>
                    <a:pt x="1210935" y="417985"/>
                  </a:cubicBezTo>
                  <a:cubicBezTo>
                    <a:pt x="1209714" y="416765"/>
                    <a:pt x="1209714" y="417985"/>
                    <a:pt x="1209714" y="416765"/>
                  </a:cubicBezTo>
                  <a:cubicBezTo>
                    <a:pt x="1208494" y="415544"/>
                    <a:pt x="1209714" y="414323"/>
                    <a:pt x="1207273" y="416765"/>
                  </a:cubicBezTo>
                  <a:cubicBezTo>
                    <a:pt x="1206052" y="417985"/>
                    <a:pt x="1204832" y="420427"/>
                    <a:pt x="1204832" y="417985"/>
                  </a:cubicBezTo>
                  <a:cubicBezTo>
                    <a:pt x="1204832" y="416765"/>
                    <a:pt x="1203611" y="416765"/>
                    <a:pt x="1203611" y="416765"/>
                  </a:cubicBezTo>
                  <a:cubicBezTo>
                    <a:pt x="1202390" y="415544"/>
                    <a:pt x="1201169" y="419206"/>
                    <a:pt x="1201169" y="419206"/>
                  </a:cubicBezTo>
                  <a:cubicBezTo>
                    <a:pt x="1199949" y="419206"/>
                    <a:pt x="1199949" y="417985"/>
                    <a:pt x="1199949" y="416765"/>
                  </a:cubicBezTo>
                  <a:cubicBezTo>
                    <a:pt x="1199949" y="413103"/>
                    <a:pt x="1197507" y="416765"/>
                    <a:pt x="1196287" y="417985"/>
                  </a:cubicBezTo>
                  <a:cubicBezTo>
                    <a:pt x="1193845" y="420427"/>
                    <a:pt x="1193845" y="417985"/>
                    <a:pt x="1193845" y="415544"/>
                  </a:cubicBezTo>
                  <a:cubicBezTo>
                    <a:pt x="1193845" y="413103"/>
                    <a:pt x="1193845" y="409440"/>
                    <a:pt x="1191404" y="413103"/>
                  </a:cubicBezTo>
                  <a:cubicBezTo>
                    <a:pt x="1190183" y="414323"/>
                    <a:pt x="1190183" y="415544"/>
                    <a:pt x="1190183" y="414323"/>
                  </a:cubicBezTo>
                  <a:cubicBezTo>
                    <a:pt x="1190183" y="413103"/>
                    <a:pt x="1190183" y="413103"/>
                    <a:pt x="1188962" y="413103"/>
                  </a:cubicBezTo>
                  <a:cubicBezTo>
                    <a:pt x="1191404" y="410661"/>
                    <a:pt x="1193845" y="409440"/>
                    <a:pt x="1197507" y="406999"/>
                  </a:cubicBezTo>
                  <a:cubicBezTo>
                    <a:pt x="1198728" y="405778"/>
                    <a:pt x="1199949" y="405778"/>
                    <a:pt x="1202390" y="404558"/>
                  </a:cubicBezTo>
                  <a:cubicBezTo>
                    <a:pt x="1204832" y="403337"/>
                    <a:pt x="1206052" y="403337"/>
                    <a:pt x="1207273" y="402116"/>
                  </a:cubicBezTo>
                  <a:cubicBezTo>
                    <a:pt x="1209714" y="398454"/>
                    <a:pt x="1212156" y="389909"/>
                    <a:pt x="1213376" y="383806"/>
                  </a:cubicBezTo>
                  <a:cubicBezTo>
                    <a:pt x="1214597" y="380143"/>
                    <a:pt x="1217039" y="377702"/>
                    <a:pt x="1217039" y="374040"/>
                  </a:cubicBezTo>
                  <a:cubicBezTo>
                    <a:pt x="1218259" y="370378"/>
                    <a:pt x="1223142" y="366716"/>
                    <a:pt x="1224363" y="363054"/>
                  </a:cubicBezTo>
                  <a:cubicBezTo>
                    <a:pt x="1226804" y="355729"/>
                    <a:pt x="1229246" y="354509"/>
                    <a:pt x="1230466" y="353288"/>
                  </a:cubicBezTo>
                  <a:cubicBezTo>
                    <a:pt x="1231687" y="353288"/>
                    <a:pt x="1232908" y="349626"/>
                    <a:pt x="1232908" y="349626"/>
                  </a:cubicBezTo>
                  <a:cubicBezTo>
                    <a:pt x="1232908" y="349626"/>
                    <a:pt x="1234128" y="348405"/>
                    <a:pt x="1234128" y="344743"/>
                  </a:cubicBezTo>
                  <a:cubicBezTo>
                    <a:pt x="1235349" y="341081"/>
                    <a:pt x="1235349" y="338640"/>
                    <a:pt x="1234128" y="339861"/>
                  </a:cubicBezTo>
                  <a:cubicBezTo>
                    <a:pt x="1231687" y="343522"/>
                    <a:pt x="1231687" y="345964"/>
                    <a:pt x="1229246" y="342302"/>
                  </a:cubicBezTo>
                  <a:cubicBezTo>
                    <a:pt x="1228025" y="339861"/>
                    <a:pt x="1225583" y="344743"/>
                    <a:pt x="1224363" y="345964"/>
                  </a:cubicBezTo>
                  <a:cubicBezTo>
                    <a:pt x="1224363" y="345964"/>
                    <a:pt x="1223142" y="349626"/>
                    <a:pt x="1223142" y="349626"/>
                  </a:cubicBezTo>
                  <a:cubicBezTo>
                    <a:pt x="1223142" y="349626"/>
                    <a:pt x="1221921" y="353288"/>
                    <a:pt x="1220701" y="353288"/>
                  </a:cubicBezTo>
                  <a:cubicBezTo>
                    <a:pt x="1218259" y="353288"/>
                    <a:pt x="1219480" y="354509"/>
                    <a:pt x="1218259" y="354509"/>
                  </a:cubicBezTo>
                  <a:cubicBezTo>
                    <a:pt x="1218259" y="354509"/>
                    <a:pt x="1218259" y="354509"/>
                    <a:pt x="1218259" y="354509"/>
                  </a:cubicBezTo>
                  <a:cubicBezTo>
                    <a:pt x="1218259" y="353288"/>
                    <a:pt x="1218259" y="352068"/>
                    <a:pt x="1218259" y="352068"/>
                  </a:cubicBezTo>
                  <a:cubicBezTo>
                    <a:pt x="1215818" y="354509"/>
                    <a:pt x="1215818" y="355729"/>
                    <a:pt x="1214597" y="352068"/>
                  </a:cubicBezTo>
                  <a:cubicBezTo>
                    <a:pt x="1213376" y="350847"/>
                    <a:pt x="1212156" y="352068"/>
                    <a:pt x="1210935" y="352068"/>
                  </a:cubicBezTo>
                  <a:cubicBezTo>
                    <a:pt x="1210935" y="352068"/>
                    <a:pt x="1209714" y="353288"/>
                    <a:pt x="1209714" y="353288"/>
                  </a:cubicBezTo>
                  <a:cubicBezTo>
                    <a:pt x="1209714" y="353288"/>
                    <a:pt x="1208494" y="354509"/>
                    <a:pt x="1208494" y="354509"/>
                  </a:cubicBezTo>
                  <a:cubicBezTo>
                    <a:pt x="1207273" y="353288"/>
                    <a:pt x="1207273" y="354509"/>
                    <a:pt x="1207273" y="354509"/>
                  </a:cubicBezTo>
                  <a:cubicBezTo>
                    <a:pt x="1206052" y="353288"/>
                    <a:pt x="1207273" y="352068"/>
                    <a:pt x="1204832" y="355729"/>
                  </a:cubicBezTo>
                  <a:cubicBezTo>
                    <a:pt x="1203611" y="358171"/>
                    <a:pt x="1202390" y="359392"/>
                    <a:pt x="1202390" y="356950"/>
                  </a:cubicBezTo>
                  <a:cubicBezTo>
                    <a:pt x="1202390" y="355729"/>
                    <a:pt x="1201169" y="355729"/>
                    <a:pt x="1201169" y="355729"/>
                  </a:cubicBezTo>
                  <a:cubicBezTo>
                    <a:pt x="1199949" y="354509"/>
                    <a:pt x="1199949" y="359392"/>
                    <a:pt x="1198728" y="359392"/>
                  </a:cubicBezTo>
                  <a:cubicBezTo>
                    <a:pt x="1198728" y="359392"/>
                    <a:pt x="1197507" y="359392"/>
                    <a:pt x="1197507" y="356950"/>
                  </a:cubicBezTo>
                  <a:cubicBezTo>
                    <a:pt x="1197507" y="353288"/>
                    <a:pt x="1196287" y="356950"/>
                    <a:pt x="1195066" y="359392"/>
                  </a:cubicBezTo>
                  <a:cubicBezTo>
                    <a:pt x="1193845" y="361833"/>
                    <a:pt x="1193845" y="360612"/>
                    <a:pt x="1192625" y="358171"/>
                  </a:cubicBezTo>
                  <a:cubicBezTo>
                    <a:pt x="1193845" y="355729"/>
                    <a:pt x="1195066" y="353288"/>
                    <a:pt x="1195066" y="350847"/>
                  </a:cubicBezTo>
                  <a:cubicBezTo>
                    <a:pt x="1196287" y="348405"/>
                    <a:pt x="1197507" y="348405"/>
                    <a:pt x="1198728" y="345964"/>
                  </a:cubicBezTo>
                  <a:cubicBezTo>
                    <a:pt x="1199949" y="343522"/>
                    <a:pt x="1203611" y="343522"/>
                    <a:pt x="1204832" y="341081"/>
                  </a:cubicBezTo>
                  <a:cubicBezTo>
                    <a:pt x="1207273" y="337419"/>
                    <a:pt x="1209714" y="337419"/>
                    <a:pt x="1209714" y="337419"/>
                  </a:cubicBezTo>
                  <a:cubicBezTo>
                    <a:pt x="1210935" y="337419"/>
                    <a:pt x="1212156" y="336198"/>
                    <a:pt x="1212156" y="336198"/>
                  </a:cubicBezTo>
                  <a:cubicBezTo>
                    <a:pt x="1212156" y="336198"/>
                    <a:pt x="1213376" y="334978"/>
                    <a:pt x="1213376" y="333757"/>
                  </a:cubicBezTo>
                  <a:cubicBezTo>
                    <a:pt x="1214597" y="331315"/>
                    <a:pt x="1214597" y="330095"/>
                    <a:pt x="1213376" y="330095"/>
                  </a:cubicBezTo>
                  <a:cubicBezTo>
                    <a:pt x="1210935" y="331315"/>
                    <a:pt x="1210935" y="332536"/>
                    <a:pt x="1209714" y="330095"/>
                  </a:cubicBezTo>
                  <a:cubicBezTo>
                    <a:pt x="1208494" y="328874"/>
                    <a:pt x="1207273" y="330095"/>
                    <a:pt x="1206052" y="330095"/>
                  </a:cubicBezTo>
                  <a:cubicBezTo>
                    <a:pt x="1206052" y="330095"/>
                    <a:pt x="1204832" y="331315"/>
                    <a:pt x="1204832" y="331315"/>
                  </a:cubicBezTo>
                  <a:cubicBezTo>
                    <a:pt x="1204832" y="331315"/>
                    <a:pt x="1203611" y="332536"/>
                    <a:pt x="1203611" y="332536"/>
                  </a:cubicBezTo>
                  <a:cubicBezTo>
                    <a:pt x="1202390" y="331315"/>
                    <a:pt x="1202390" y="332536"/>
                    <a:pt x="1202390" y="332536"/>
                  </a:cubicBezTo>
                  <a:cubicBezTo>
                    <a:pt x="1201169" y="331315"/>
                    <a:pt x="1202390" y="330095"/>
                    <a:pt x="1199949" y="333757"/>
                  </a:cubicBezTo>
                  <a:cubicBezTo>
                    <a:pt x="1198728" y="336198"/>
                    <a:pt x="1197507" y="337419"/>
                    <a:pt x="1197507" y="334978"/>
                  </a:cubicBezTo>
                  <a:cubicBezTo>
                    <a:pt x="1197507" y="333757"/>
                    <a:pt x="1196287" y="333757"/>
                    <a:pt x="1196287" y="333757"/>
                  </a:cubicBezTo>
                  <a:cubicBezTo>
                    <a:pt x="1195066" y="332536"/>
                    <a:pt x="1193845" y="337419"/>
                    <a:pt x="1193845" y="337419"/>
                  </a:cubicBezTo>
                  <a:cubicBezTo>
                    <a:pt x="1193845" y="337419"/>
                    <a:pt x="1192625" y="337419"/>
                    <a:pt x="1192625" y="334978"/>
                  </a:cubicBezTo>
                  <a:cubicBezTo>
                    <a:pt x="1192625" y="331315"/>
                    <a:pt x="1190183" y="334978"/>
                    <a:pt x="1190183" y="337419"/>
                  </a:cubicBezTo>
                  <a:cubicBezTo>
                    <a:pt x="1188962" y="339861"/>
                    <a:pt x="1187742" y="338640"/>
                    <a:pt x="1187742" y="336198"/>
                  </a:cubicBezTo>
                  <a:cubicBezTo>
                    <a:pt x="1187742" y="334978"/>
                    <a:pt x="1186521" y="331315"/>
                    <a:pt x="1185300" y="334978"/>
                  </a:cubicBezTo>
                  <a:cubicBezTo>
                    <a:pt x="1184080" y="337419"/>
                    <a:pt x="1184080" y="337419"/>
                    <a:pt x="1184080" y="337419"/>
                  </a:cubicBezTo>
                  <a:cubicBezTo>
                    <a:pt x="1184080" y="337419"/>
                    <a:pt x="1182859" y="336198"/>
                    <a:pt x="1182859" y="336198"/>
                  </a:cubicBezTo>
                  <a:cubicBezTo>
                    <a:pt x="1182859" y="334978"/>
                    <a:pt x="1184080" y="334978"/>
                    <a:pt x="1184080" y="333757"/>
                  </a:cubicBezTo>
                  <a:cubicBezTo>
                    <a:pt x="1185300" y="332536"/>
                    <a:pt x="1185300" y="332536"/>
                    <a:pt x="1186521" y="331315"/>
                  </a:cubicBezTo>
                  <a:cubicBezTo>
                    <a:pt x="1186521" y="331315"/>
                    <a:pt x="1186521" y="331315"/>
                    <a:pt x="1186521" y="331315"/>
                  </a:cubicBezTo>
                  <a:cubicBezTo>
                    <a:pt x="1186521" y="331315"/>
                    <a:pt x="1187742" y="331315"/>
                    <a:pt x="1187742" y="330095"/>
                  </a:cubicBezTo>
                  <a:cubicBezTo>
                    <a:pt x="1188962" y="330095"/>
                    <a:pt x="1190183" y="330095"/>
                    <a:pt x="1190183" y="328874"/>
                  </a:cubicBezTo>
                  <a:cubicBezTo>
                    <a:pt x="1191404" y="326433"/>
                    <a:pt x="1193845" y="327654"/>
                    <a:pt x="1193845" y="328874"/>
                  </a:cubicBezTo>
                  <a:cubicBezTo>
                    <a:pt x="1193845" y="328874"/>
                    <a:pt x="1195066" y="328874"/>
                    <a:pt x="1195066" y="328874"/>
                  </a:cubicBezTo>
                  <a:cubicBezTo>
                    <a:pt x="1195066" y="328874"/>
                    <a:pt x="1196287" y="328874"/>
                    <a:pt x="1196287" y="327654"/>
                  </a:cubicBezTo>
                  <a:cubicBezTo>
                    <a:pt x="1197507" y="326433"/>
                    <a:pt x="1197507" y="326433"/>
                    <a:pt x="1197507" y="326433"/>
                  </a:cubicBezTo>
                  <a:cubicBezTo>
                    <a:pt x="1196287" y="326433"/>
                    <a:pt x="1195066" y="326433"/>
                    <a:pt x="1195066" y="323991"/>
                  </a:cubicBezTo>
                  <a:cubicBezTo>
                    <a:pt x="1195066" y="322771"/>
                    <a:pt x="1193845" y="322771"/>
                    <a:pt x="1192625" y="322771"/>
                  </a:cubicBezTo>
                  <a:cubicBezTo>
                    <a:pt x="1192625" y="322771"/>
                    <a:pt x="1191404" y="323991"/>
                    <a:pt x="1191404" y="323991"/>
                  </a:cubicBezTo>
                  <a:cubicBezTo>
                    <a:pt x="1191404" y="323991"/>
                    <a:pt x="1191404" y="323991"/>
                    <a:pt x="1191404" y="323991"/>
                  </a:cubicBezTo>
                  <a:cubicBezTo>
                    <a:pt x="1191404" y="323991"/>
                    <a:pt x="1191404" y="323991"/>
                    <a:pt x="1191404" y="322771"/>
                  </a:cubicBezTo>
                  <a:cubicBezTo>
                    <a:pt x="1192625" y="320329"/>
                    <a:pt x="1193845" y="320329"/>
                    <a:pt x="1195066" y="319108"/>
                  </a:cubicBezTo>
                  <a:cubicBezTo>
                    <a:pt x="1196287" y="316667"/>
                    <a:pt x="1199949" y="317888"/>
                    <a:pt x="1201169" y="316667"/>
                  </a:cubicBezTo>
                  <a:cubicBezTo>
                    <a:pt x="1203611" y="313005"/>
                    <a:pt x="1206052" y="314226"/>
                    <a:pt x="1206052" y="314226"/>
                  </a:cubicBezTo>
                  <a:cubicBezTo>
                    <a:pt x="1207273" y="314226"/>
                    <a:pt x="1208494" y="313005"/>
                    <a:pt x="1208494" y="314226"/>
                  </a:cubicBezTo>
                  <a:cubicBezTo>
                    <a:pt x="1208494" y="314226"/>
                    <a:pt x="1209714" y="314226"/>
                    <a:pt x="1209714" y="311784"/>
                  </a:cubicBezTo>
                  <a:cubicBezTo>
                    <a:pt x="1210935" y="310564"/>
                    <a:pt x="1210935" y="308122"/>
                    <a:pt x="1210935" y="309343"/>
                  </a:cubicBezTo>
                  <a:cubicBezTo>
                    <a:pt x="1208494" y="310564"/>
                    <a:pt x="1208494" y="311784"/>
                    <a:pt x="1207273" y="308122"/>
                  </a:cubicBezTo>
                  <a:cubicBezTo>
                    <a:pt x="1206052" y="305681"/>
                    <a:pt x="1204832" y="308122"/>
                    <a:pt x="1203611" y="308122"/>
                  </a:cubicBezTo>
                  <a:cubicBezTo>
                    <a:pt x="1203611" y="308122"/>
                    <a:pt x="1202390" y="309343"/>
                    <a:pt x="1202390" y="309343"/>
                  </a:cubicBezTo>
                  <a:cubicBezTo>
                    <a:pt x="1202390" y="309343"/>
                    <a:pt x="1201169" y="310564"/>
                    <a:pt x="1201169" y="310564"/>
                  </a:cubicBezTo>
                  <a:cubicBezTo>
                    <a:pt x="1199949" y="309343"/>
                    <a:pt x="1199949" y="310564"/>
                    <a:pt x="1199949" y="309343"/>
                  </a:cubicBezTo>
                  <a:cubicBezTo>
                    <a:pt x="1198728" y="308122"/>
                    <a:pt x="1199949" y="306901"/>
                    <a:pt x="1197507" y="310564"/>
                  </a:cubicBezTo>
                  <a:cubicBezTo>
                    <a:pt x="1196287" y="311784"/>
                    <a:pt x="1195066" y="314226"/>
                    <a:pt x="1195066" y="311784"/>
                  </a:cubicBezTo>
                  <a:cubicBezTo>
                    <a:pt x="1195066" y="310564"/>
                    <a:pt x="1193845" y="310564"/>
                    <a:pt x="1193845" y="310564"/>
                  </a:cubicBezTo>
                  <a:cubicBezTo>
                    <a:pt x="1192625" y="309343"/>
                    <a:pt x="1191404" y="313005"/>
                    <a:pt x="1191404" y="313005"/>
                  </a:cubicBezTo>
                  <a:cubicBezTo>
                    <a:pt x="1191404" y="313005"/>
                    <a:pt x="1190183" y="311784"/>
                    <a:pt x="1190183" y="310564"/>
                  </a:cubicBezTo>
                  <a:cubicBezTo>
                    <a:pt x="1190183" y="306901"/>
                    <a:pt x="1188962" y="310564"/>
                    <a:pt x="1187742" y="311784"/>
                  </a:cubicBezTo>
                  <a:cubicBezTo>
                    <a:pt x="1185300" y="314226"/>
                    <a:pt x="1186521" y="311784"/>
                    <a:pt x="1185300" y="310564"/>
                  </a:cubicBezTo>
                  <a:cubicBezTo>
                    <a:pt x="1185300" y="309343"/>
                    <a:pt x="1185300" y="305681"/>
                    <a:pt x="1182859" y="309343"/>
                  </a:cubicBezTo>
                  <a:cubicBezTo>
                    <a:pt x="1181638" y="310564"/>
                    <a:pt x="1181638" y="311784"/>
                    <a:pt x="1181638" y="310564"/>
                  </a:cubicBezTo>
                  <a:cubicBezTo>
                    <a:pt x="1180418" y="308122"/>
                    <a:pt x="1180418" y="313005"/>
                    <a:pt x="1180418" y="311784"/>
                  </a:cubicBezTo>
                  <a:cubicBezTo>
                    <a:pt x="1179197" y="309343"/>
                    <a:pt x="1176755" y="310564"/>
                    <a:pt x="1175535" y="313005"/>
                  </a:cubicBezTo>
                  <a:cubicBezTo>
                    <a:pt x="1171873" y="317888"/>
                    <a:pt x="1171873" y="316667"/>
                    <a:pt x="1170652" y="314226"/>
                  </a:cubicBezTo>
                  <a:cubicBezTo>
                    <a:pt x="1168211" y="310564"/>
                    <a:pt x="1168211" y="315447"/>
                    <a:pt x="1168211" y="313005"/>
                  </a:cubicBezTo>
                  <a:cubicBezTo>
                    <a:pt x="1168211" y="310564"/>
                    <a:pt x="1166990" y="306901"/>
                    <a:pt x="1165769" y="311784"/>
                  </a:cubicBezTo>
                  <a:cubicBezTo>
                    <a:pt x="1165769" y="313005"/>
                    <a:pt x="1164548" y="314226"/>
                    <a:pt x="1164548" y="313005"/>
                  </a:cubicBezTo>
                  <a:cubicBezTo>
                    <a:pt x="1164548" y="304460"/>
                    <a:pt x="1163328" y="313005"/>
                    <a:pt x="1162107" y="310564"/>
                  </a:cubicBezTo>
                  <a:cubicBezTo>
                    <a:pt x="1162107" y="310564"/>
                    <a:pt x="1162107" y="309343"/>
                    <a:pt x="1162107" y="309343"/>
                  </a:cubicBezTo>
                  <a:cubicBezTo>
                    <a:pt x="1162107" y="309343"/>
                    <a:pt x="1162107" y="309343"/>
                    <a:pt x="1163328" y="309343"/>
                  </a:cubicBezTo>
                  <a:cubicBezTo>
                    <a:pt x="1166990" y="308122"/>
                    <a:pt x="1166990" y="305681"/>
                    <a:pt x="1170652" y="303239"/>
                  </a:cubicBezTo>
                  <a:cubicBezTo>
                    <a:pt x="1171873" y="302019"/>
                    <a:pt x="1173093" y="302019"/>
                    <a:pt x="1174314" y="300798"/>
                  </a:cubicBezTo>
                  <a:cubicBezTo>
                    <a:pt x="1176755" y="299577"/>
                    <a:pt x="1177976" y="298357"/>
                    <a:pt x="1180418" y="297136"/>
                  </a:cubicBezTo>
                  <a:cubicBezTo>
                    <a:pt x="1181638" y="297136"/>
                    <a:pt x="1185300" y="297136"/>
                    <a:pt x="1185300" y="297136"/>
                  </a:cubicBezTo>
                  <a:cubicBezTo>
                    <a:pt x="1186521" y="295915"/>
                    <a:pt x="1188962" y="292253"/>
                    <a:pt x="1190183" y="288591"/>
                  </a:cubicBezTo>
                  <a:cubicBezTo>
                    <a:pt x="1191404" y="286150"/>
                    <a:pt x="1192625" y="286150"/>
                    <a:pt x="1193845" y="284929"/>
                  </a:cubicBezTo>
                  <a:cubicBezTo>
                    <a:pt x="1195066" y="282488"/>
                    <a:pt x="1197507" y="283708"/>
                    <a:pt x="1198728" y="281267"/>
                  </a:cubicBezTo>
                  <a:cubicBezTo>
                    <a:pt x="1199949" y="277605"/>
                    <a:pt x="1202390" y="278825"/>
                    <a:pt x="1203611" y="278825"/>
                  </a:cubicBezTo>
                  <a:cubicBezTo>
                    <a:pt x="1203611" y="278825"/>
                    <a:pt x="1204832" y="277605"/>
                    <a:pt x="1206052" y="278825"/>
                  </a:cubicBezTo>
                  <a:cubicBezTo>
                    <a:pt x="1206052" y="278825"/>
                    <a:pt x="1207273" y="278825"/>
                    <a:pt x="1207273" y="277605"/>
                  </a:cubicBezTo>
                  <a:cubicBezTo>
                    <a:pt x="1208494" y="276384"/>
                    <a:pt x="1208494" y="275163"/>
                    <a:pt x="1207273" y="275163"/>
                  </a:cubicBezTo>
                  <a:cubicBezTo>
                    <a:pt x="1204832" y="276384"/>
                    <a:pt x="1204832" y="277605"/>
                    <a:pt x="1203611" y="273943"/>
                  </a:cubicBezTo>
                  <a:cubicBezTo>
                    <a:pt x="1203611" y="272722"/>
                    <a:pt x="1201169" y="273943"/>
                    <a:pt x="1199949" y="273943"/>
                  </a:cubicBezTo>
                  <a:cubicBezTo>
                    <a:pt x="1199949" y="273943"/>
                    <a:pt x="1198728" y="275163"/>
                    <a:pt x="1198728" y="275163"/>
                  </a:cubicBezTo>
                  <a:cubicBezTo>
                    <a:pt x="1198728" y="275163"/>
                    <a:pt x="1197507" y="276384"/>
                    <a:pt x="1197507" y="276384"/>
                  </a:cubicBezTo>
                  <a:cubicBezTo>
                    <a:pt x="1196287" y="275163"/>
                    <a:pt x="1196287" y="276384"/>
                    <a:pt x="1196287" y="276384"/>
                  </a:cubicBezTo>
                  <a:cubicBezTo>
                    <a:pt x="1195066" y="275163"/>
                    <a:pt x="1196287" y="273943"/>
                    <a:pt x="1193845" y="277605"/>
                  </a:cubicBezTo>
                  <a:cubicBezTo>
                    <a:pt x="1192625" y="278825"/>
                    <a:pt x="1192625" y="280046"/>
                    <a:pt x="1191404" y="278825"/>
                  </a:cubicBezTo>
                  <a:cubicBezTo>
                    <a:pt x="1191404" y="277605"/>
                    <a:pt x="1190183" y="277605"/>
                    <a:pt x="1190183" y="277605"/>
                  </a:cubicBezTo>
                  <a:cubicBezTo>
                    <a:pt x="1188962" y="276384"/>
                    <a:pt x="1188962" y="280046"/>
                    <a:pt x="1187742" y="280046"/>
                  </a:cubicBezTo>
                  <a:cubicBezTo>
                    <a:pt x="1187742" y="280046"/>
                    <a:pt x="1187742" y="280046"/>
                    <a:pt x="1186521" y="278825"/>
                  </a:cubicBezTo>
                  <a:cubicBezTo>
                    <a:pt x="1186521" y="277605"/>
                    <a:pt x="1187742" y="276384"/>
                    <a:pt x="1187742" y="275163"/>
                  </a:cubicBezTo>
                  <a:cubicBezTo>
                    <a:pt x="1188962" y="272722"/>
                    <a:pt x="1190183" y="271501"/>
                    <a:pt x="1190183" y="270281"/>
                  </a:cubicBezTo>
                  <a:cubicBezTo>
                    <a:pt x="1190183" y="269060"/>
                    <a:pt x="1191404" y="267839"/>
                    <a:pt x="1192625" y="267839"/>
                  </a:cubicBezTo>
                  <a:cubicBezTo>
                    <a:pt x="1193845" y="266618"/>
                    <a:pt x="1195066" y="265398"/>
                    <a:pt x="1195066" y="264177"/>
                  </a:cubicBezTo>
                  <a:cubicBezTo>
                    <a:pt x="1196287" y="259294"/>
                    <a:pt x="1198728" y="258074"/>
                    <a:pt x="1198728" y="258074"/>
                  </a:cubicBezTo>
                  <a:cubicBezTo>
                    <a:pt x="1198728" y="258074"/>
                    <a:pt x="1199949" y="255632"/>
                    <a:pt x="1199949" y="255632"/>
                  </a:cubicBezTo>
                  <a:cubicBezTo>
                    <a:pt x="1199949" y="255632"/>
                    <a:pt x="1201169" y="254411"/>
                    <a:pt x="1201169" y="251970"/>
                  </a:cubicBezTo>
                  <a:cubicBezTo>
                    <a:pt x="1201169" y="249529"/>
                    <a:pt x="1201169" y="248308"/>
                    <a:pt x="1201169" y="249529"/>
                  </a:cubicBezTo>
                  <a:cubicBezTo>
                    <a:pt x="1199949" y="253191"/>
                    <a:pt x="1199949" y="254411"/>
                    <a:pt x="1198728" y="253191"/>
                  </a:cubicBezTo>
                  <a:cubicBezTo>
                    <a:pt x="1197507" y="251970"/>
                    <a:pt x="1197507" y="255632"/>
                    <a:pt x="1196287" y="255632"/>
                  </a:cubicBezTo>
                  <a:cubicBezTo>
                    <a:pt x="1196287" y="255632"/>
                    <a:pt x="1196287" y="258074"/>
                    <a:pt x="1195066" y="258074"/>
                  </a:cubicBezTo>
                  <a:cubicBezTo>
                    <a:pt x="1195066" y="258074"/>
                    <a:pt x="1193845" y="260515"/>
                    <a:pt x="1193845" y="259294"/>
                  </a:cubicBezTo>
                  <a:cubicBezTo>
                    <a:pt x="1192625" y="259294"/>
                    <a:pt x="1192625" y="259294"/>
                    <a:pt x="1192625" y="259294"/>
                  </a:cubicBezTo>
                  <a:cubicBezTo>
                    <a:pt x="1191404" y="259294"/>
                    <a:pt x="1192625" y="256853"/>
                    <a:pt x="1191404" y="261736"/>
                  </a:cubicBezTo>
                  <a:cubicBezTo>
                    <a:pt x="1191404" y="264177"/>
                    <a:pt x="1190183" y="265398"/>
                    <a:pt x="1190183" y="264177"/>
                  </a:cubicBezTo>
                  <a:cubicBezTo>
                    <a:pt x="1190183" y="262956"/>
                    <a:pt x="1188962" y="264177"/>
                    <a:pt x="1188962" y="264177"/>
                  </a:cubicBezTo>
                  <a:cubicBezTo>
                    <a:pt x="1187742" y="264177"/>
                    <a:pt x="1187742" y="267839"/>
                    <a:pt x="1187742" y="267839"/>
                  </a:cubicBezTo>
                  <a:cubicBezTo>
                    <a:pt x="1187742" y="267839"/>
                    <a:pt x="1186521" y="267839"/>
                    <a:pt x="1186521" y="266618"/>
                  </a:cubicBezTo>
                  <a:cubicBezTo>
                    <a:pt x="1186521" y="262956"/>
                    <a:pt x="1185300" y="267839"/>
                    <a:pt x="1184080" y="269060"/>
                  </a:cubicBezTo>
                  <a:cubicBezTo>
                    <a:pt x="1182859" y="271501"/>
                    <a:pt x="1182859" y="270281"/>
                    <a:pt x="1181638" y="269060"/>
                  </a:cubicBezTo>
                  <a:cubicBezTo>
                    <a:pt x="1181638" y="269060"/>
                    <a:pt x="1181638" y="269060"/>
                    <a:pt x="1181638" y="269060"/>
                  </a:cubicBezTo>
                  <a:cubicBezTo>
                    <a:pt x="1181638" y="269060"/>
                    <a:pt x="1182859" y="269060"/>
                    <a:pt x="1182859" y="269060"/>
                  </a:cubicBezTo>
                  <a:cubicBezTo>
                    <a:pt x="1184080" y="267839"/>
                    <a:pt x="1185300" y="262956"/>
                    <a:pt x="1186521" y="260515"/>
                  </a:cubicBezTo>
                  <a:cubicBezTo>
                    <a:pt x="1186521" y="258074"/>
                    <a:pt x="1188962" y="258074"/>
                    <a:pt x="1188962" y="255632"/>
                  </a:cubicBezTo>
                  <a:cubicBezTo>
                    <a:pt x="1188962" y="253191"/>
                    <a:pt x="1192625" y="253191"/>
                    <a:pt x="1193845" y="250749"/>
                  </a:cubicBezTo>
                  <a:cubicBezTo>
                    <a:pt x="1195066" y="247087"/>
                    <a:pt x="1197507" y="247087"/>
                    <a:pt x="1197507" y="245866"/>
                  </a:cubicBezTo>
                  <a:cubicBezTo>
                    <a:pt x="1197507" y="245866"/>
                    <a:pt x="1198728" y="244646"/>
                    <a:pt x="1198728" y="244646"/>
                  </a:cubicBezTo>
                  <a:cubicBezTo>
                    <a:pt x="1198728" y="244646"/>
                    <a:pt x="1199949" y="243425"/>
                    <a:pt x="1199949" y="242204"/>
                  </a:cubicBezTo>
                  <a:cubicBezTo>
                    <a:pt x="1199949" y="240984"/>
                    <a:pt x="1201169" y="238542"/>
                    <a:pt x="1199949" y="239763"/>
                  </a:cubicBezTo>
                  <a:cubicBezTo>
                    <a:pt x="1198728" y="242204"/>
                    <a:pt x="1198728" y="243425"/>
                    <a:pt x="1196287" y="240984"/>
                  </a:cubicBezTo>
                  <a:cubicBezTo>
                    <a:pt x="1195066" y="239763"/>
                    <a:pt x="1195066" y="242204"/>
                    <a:pt x="1193845" y="242204"/>
                  </a:cubicBezTo>
                  <a:cubicBezTo>
                    <a:pt x="1193845" y="242204"/>
                    <a:pt x="1193845" y="243425"/>
                    <a:pt x="1192625" y="243425"/>
                  </a:cubicBezTo>
                  <a:cubicBezTo>
                    <a:pt x="1192625" y="243425"/>
                    <a:pt x="1191404" y="244646"/>
                    <a:pt x="1191404" y="244646"/>
                  </a:cubicBezTo>
                  <a:cubicBezTo>
                    <a:pt x="1190183" y="244646"/>
                    <a:pt x="1190183" y="244646"/>
                    <a:pt x="1190183" y="244646"/>
                  </a:cubicBezTo>
                  <a:cubicBezTo>
                    <a:pt x="1188962" y="244646"/>
                    <a:pt x="1190183" y="242204"/>
                    <a:pt x="1188962" y="245866"/>
                  </a:cubicBezTo>
                  <a:cubicBezTo>
                    <a:pt x="1187742" y="247087"/>
                    <a:pt x="1187742" y="249529"/>
                    <a:pt x="1187742" y="247087"/>
                  </a:cubicBezTo>
                  <a:cubicBezTo>
                    <a:pt x="1187742" y="245866"/>
                    <a:pt x="1186521" y="247087"/>
                    <a:pt x="1186521" y="247087"/>
                  </a:cubicBezTo>
                  <a:cubicBezTo>
                    <a:pt x="1185300" y="247087"/>
                    <a:pt x="1185300" y="250749"/>
                    <a:pt x="1185300" y="250749"/>
                  </a:cubicBezTo>
                  <a:cubicBezTo>
                    <a:pt x="1185300" y="250749"/>
                    <a:pt x="1184080" y="250749"/>
                    <a:pt x="1184080" y="249529"/>
                  </a:cubicBezTo>
                  <a:cubicBezTo>
                    <a:pt x="1184080" y="248308"/>
                    <a:pt x="1184080" y="248308"/>
                    <a:pt x="1185300" y="247087"/>
                  </a:cubicBezTo>
                  <a:cubicBezTo>
                    <a:pt x="1185300" y="245866"/>
                    <a:pt x="1187742" y="244646"/>
                    <a:pt x="1187742" y="243425"/>
                  </a:cubicBezTo>
                  <a:cubicBezTo>
                    <a:pt x="1187742" y="242204"/>
                    <a:pt x="1188962" y="242204"/>
                    <a:pt x="1190183" y="240984"/>
                  </a:cubicBezTo>
                  <a:cubicBezTo>
                    <a:pt x="1191404" y="239763"/>
                    <a:pt x="1192625" y="239763"/>
                    <a:pt x="1192625" y="238542"/>
                  </a:cubicBezTo>
                  <a:cubicBezTo>
                    <a:pt x="1193845" y="236101"/>
                    <a:pt x="1193845" y="236101"/>
                    <a:pt x="1195066" y="234880"/>
                  </a:cubicBezTo>
                  <a:cubicBezTo>
                    <a:pt x="1196287" y="233659"/>
                    <a:pt x="1196287" y="233659"/>
                    <a:pt x="1196287" y="233659"/>
                  </a:cubicBezTo>
                  <a:cubicBezTo>
                    <a:pt x="1196287" y="233659"/>
                    <a:pt x="1197507" y="231218"/>
                    <a:pt x="1197507" y="231218"/>
                  </a:cubicBezTo>
                  <a:cubicBezTo>
                    <a:pt x="1197507" y="231218"/>
                    <a:pt x="1197507" y="229997"/>
                    <a:pt x="1198728" y="227556"/>
                  </a:cubicBezTo>
                  <a:cubicBezTo>
                    <a:pt x="1198728" y="225115"/>
                    <a:pt x="1198728" y="223894"/>
                    <a:pt x="1198728" y="225115"/>
                  </a:cubicBezTo>
                  <a:cubicBezTo>
                    <a:pt x="1197507" y="228777"/>
                    <a:pt x="1197507" y="229997"/>
                    <a:pt x="1196287" y="228777"/>
                  </a:cubicBezTo>
                  <a:cubicBezTo>
                    <a:pt x="1195066" y="228777"/>
                    <a:pt x="1195066" y="231218"/>
                    <a:pt x="1193845" y="231218"/>
                  </a:cubicBezTo>
                  <a:cubicBezTo>
                    <a:pt x="1193845" y="231218"/>
                    <a:pt x="1193845" y="232439"/>
                    <a:pt x="1192625" y="232439"/>
                  </a:cubicBezTo>
                  <a:cubicBezTo>
                    <a:pt x="1192625" y="232439"/>
                    <a:pt x="1191404" y="233659"/>
                    <a:pt x="1191404" y="233659"/>
                  </a:cubicBezTo>
                  <a:cubicBezTo>
                    <a:pt x="1190183" y="233659"/>
                    <a:pt x="1190183" y="233659"/>
                    <a:pt x="1190183" y="233659"/>
                  </a:cubicBezTo>
                  <a:cubicBezTo>
                    <a:pt x="1188962" y="233659"/>
                    <a:pt x="1190183" y="232439"/>
                    <a:pt x="1188962" y="234880"/>
                  </a:cubicBezTo>
                  <a:cubicBezTo>
                    <a:pt x="1187742" y="236101"/>
                    <a:pt x="1187742" y="237322"/>
                    <a:pt x="1187742" y="236101"/>
                  </a:cubicBezTo>
                  <a:cubicBezTo>
                    <a:pt x="1187742" y="234880"/>
                    <a:pt x="1186521" y="236101"/>
                    <a:pt x="1186521" y="234880"/>
                  </a:cubicBezTo>
                  <a:cubicBezTo>
                    <a:pt x="1185300" y="234880"/>
                    <a:pt x="1185300" y="237322"/>
                    <a:pt x="1185300" y="237322"/>
                  </a:cubicBezTo>
                  <a:cubicBezTo>
                    <a:pt x="1185300" y="237322"/>
                    <a:pt x="1184080" y="237322"/>
                    <a:pt x="1184080" y="236101"/>
                  </a:cubicBezTo>
                  <a:cubicBezTo>
                    <a:pt x="1184080" y="233659"/>
                    <a:pt x="1182859" y="236101"/>
                    <a:pt x="1181638" y="237322"/>
                  </a:cubicBezTo>
                  <a:cubicBezTo>
                    <a:pt x="1180418" y="239763"/>
                    <a:pt x="1180418" y="238542"/>
                    <a:pt x="1179197" y="237322"/>
                  </a:cubicBezTo>
                  <a:cubicBezTo>
                    <a:pt x="1179197" y="236101"/>
                    <a:pt x="1177976" y="233659"/>
                    <a:pt x="1176755" y="237322"/>
                  </a:cubicBezTo>
                  <a:cubicBezTo>
                    <a:pt x="1176755" y="238542"/>
                    <a:pt x="1175535" y="239763"/>
                    <a:pt x="1175535" y="238542"/>
                  </a:cubicBezTo>
                  <a:cubicBezTo>
                    <a:pt x="1174314" y="237322"/>
                    <a:pt x="1174314" y="239763"/>
                    <a:pt x="1174314" y="239763"/>
                  </a:cubicBezTo>
                  <a:cubicBezTo>
                    <a:pt x="1173093" y="238542"/>
                    <a:pt x="1171873" y="239763"/>
                    <a:pt x="1170652" y="242204"/>
                  </a:cubicBezTo>
                  <a:cubicBezTo>
                    <a:pt x="1168211" y="247087"/>
                    <a:pt x="1168211" y="245866"/>
                    <a:pt x="1166990" y="244646"/>
                  </a:cubicBezTo>
                  <a:cubicBezTo>
                    <a:pt x="1164548" y="243425"/>
                    <a:pt x="1165769" y="247087"/>
                    <a:pt x="1164548" y="244646"/>
                  </a:cubicBezTo>
                  <a:cubicBezTo>
                    <a:pt x="1164548" y="244646"/>
                    <a:pt x="1164548" y="243425"/>
                    <a:pt x="1164548" y="243425"/>
                  </a:cubicBezTo>
                  <a:cubicBezTo>
                    <a:pt x="1166990" y="242204"/>
                    <a:pt x="1166990" y="239763"/>
                    <a:pt x="1169431" y="236101"/>
                  </a:cubicBezTo>
                  <a:cubicBezTo>
                    <a:pt x="1170652" y="234880"/>
                    <a:pt x="1171873" y="233659"/>
                    <a:pt x="1173093" y="232439"/>
                  </a:cubicBezTo>
                  <a:cubicBezTo>
                    <a:pt x="1174314" y="229997"/>
                    <a:pt x="1176755" y="228777"/>
                    <a:pt x="1179197" y="227556"/>
                  </a:cubicBezTo>
                  <a:cubicBezTo>
                    <a:pt x="1180418" y="226335"/>
                    <a:pt x="1184080" y="226335"/>
                    <a:pt x="1184080" y="225115"/>
                  </a:cubicBezTo>
                  <a:cubicBezTo>
                    <a:pt x="1185300" y="222673"/>
                    <a:pt x="1186521" y="219011"/>
                    <a:pt x="1187742" y="215349"/>
                  </a:cubicBezTo>
                  <a:cubicBezTo>
                    <a:pt x="1187742" y="212908"/>
                    <a:pt x="1190183" y="211687"/>
                    <a:pt x="1190183" y="209245"/>
                  </a:cubicBezTo>
                  <a:cubicBezTo>
                    <a:pt x="1190183" y="208025"/>
                    <a:pt x="1191404" y="206804"/>
                    <a:pt x="1192625" y="205583"/>
                  </a:cubicBezTo>
                  <a:cubicBezTo>
                    <a:pt x="1193845" y="204363"/>
                    <a:pt x="1195066" y="203142"/>
                    <a:pt x="1195066" y="201921"/>
                  </a:cubicBezTo>
                  <a:cubicBezTo>
                    <a:pt x="1195066" y="200701"/>
                    <a:pt x="1195066" y="199480"/>
                    <a:pt x="1196287" y="198259"/>
                  </a:cubicBezTo>
                  <a:cubicBezTo>
                    <a:pt x="1196287" y="198259"/>
                    <a:pt x="1196287" y="198259"/>
                    <a:pt x="1196287" y="198259"/>
                  </a:cubicBezTo>
                  <a:cubicBezTo>
                    <a:pt x="1196287" y="198259"/>
                    <a:pt x="1197507" y="198259"/>
                    <a:pt x="1197507" y="197038"/>
                  </a:cubicBezTo>
                  <a:cubicBezTo>
                    <a:pt x="1198728" y="195818"/>
                    <a:pt x="1198728" y="194597"/>
                    <a:pt x="1197507" y="194597"/>
                  </a:cubicBezTo>
                  <a:cubicBezTo>
                    <a:pt x="1197507" y="194597"/>
                    <a:pt x="1196287" y="194597"/>
                    <a:pt x="1196287" y="194597"/>
                  </a:cubicBezTo>
                  <a:cubicBezTo>
                    <a:pt x="1196287" y="193376"/>
                    <a:pt x="1197507" y="192156"/>
                    <a:pt x="1197507" y="192156"/>
                  </a:cubicBezTo>
                  <a:cubicBezTo>
                    <a:pt x="1197507" y="190935"/>
                    <a:pt x="1198728" y="187273"/>
                    <a:pt x="1198728" y="187273"/>
                  </a:cubicBezTo>
                  <a:cubicBezTo>
                    <a:pt x="1198728" y="187273"/>
                    <a:pt x="1198728" y="184831"/>
                    <a:pt x="1198728" y="182390"/>
                  </a:cubicBezTo>
                  <a:cubicBezTo>
                    <a:pt x="1198728" y="179949"/>
                    <a:pt x="1197507" y="177507"/>
                    <a:pt x="1197507" y="179949"/>
                  </a:cubicBezTo>
                  <a:cubicBezTo>
                    <a:pt x="1197507" y="182390"/>
                    <a:pt x="1197507" y="184831"/>
                    <a:pt x="1197507" y="186052"/>
                  </a:cubicBezTo>
                  <a:cubicBezTo>
                    <a:pt x="1197507" y="187273"/>
                    <a:pt x="1197507" y="187273"/>
                    <a:pt x="1196287" y="187273"/>
                  </a:cubicBezTo>
                  <a:cubicBezTo>
                    <a:pt x="1195066" y="187273"/>
                    <a:pt x="1195066" y="190935"/>
                    <a:pt x="1193845" y="192156"/>
                  </a:cubicBezTo>
                  <a:cubicBezTo>
                    <a:pt x="1193845" y="192156"/>
                    <a:pt x="1193845" y="192156"/>
                    <a:pt x="1193845" y="193376"/>
                  </a:cubicBezTo>
                  <a:cubicBezTo>
                    <a:pt x="1193845" y="193376"/>
                    <a:pt x="1192625" y="193376"/>
                    <a:pt x="1191404" y="193376"/>
                  </a:cubicBezTo>
                  <a:cubicBezTo>
                    <a:pt x="1191404" y="193376"/>
                    <a:pt x="1190183" y="194597"/>
                    <a:pt x="1190183" y="194597"/>
                  </a:cubicBezTo>
                  <a:cubicBezTo>
                    <a:pt x="1190183" y="194597"/>
                    <a:pt x="1188962" y="195818"/>
                    <a:pt x="1188962" y="195818"/>
                  </a:cubicBezTo>
                  <a:cubicBezTo>
                    <a:pt x="1187742" y="194597"/>
                    <a:pt x="1187742" y="195818"/>
                    <a:pt x="1187742" y="195818"/>
                  </a:cubicBezTo>
                  <a:cubicBezTo>
                    <a:pt x="1186521" y="195818"/>
                    <a:pt x="1187742" y="193376"/>
                    <a:pt x="1186521" y="197038"/>
                  </a:cubicBezTo>
                  <a:cubicBezTo>
                    <a:pt x="1185300" y="198259"/>
                    <a:pt x="1185300" y="200701"/>
                    <a:pt x="1185300" y="198259"/>
                  </a:cubicBezTo>
                  <a:cubicBezTo>
                    <a:pt x="1185300" y="197038"/>
                    <a:pt x="1184080" y="198259"/>
                    <a:pt x="1184080" y="198259"/>
                  </a:cubicBezTo>
                  <a:cubicBezTo>
                    <a:pt x="1182859" y="198259"/>
                    <a:pt x="1182859" y="200701"/>
                    <a:pt x="1182859" y="201921"/>
                  </a:cubicBezTo>
                  <a:cubicBezTo>
                    <a:pt x="1182859" y="201921"/>
                    <a:pt x="1181638" y="201921"/>
                    <a:pt x="1181638" y="200701"/>
                  </a:cubicBezTo>
                  <a:cubicBezTo>
                    <a:pt x="1181638" y="198259"/>
                    <a:pt x="1180418" y="201921"/>
                    <a:pt x="1179197" y="203142"/>
                  </a:cubicBezTo>
                  <a:cubicBezTo>
                    <a:pt x="1177976" y="205583"/>
                    <a:pt x="1177976" y="204363"/>
                    <a:pt x="1176755" y="203142"/>
                  </a:cubicBezTo>
                  <a:cubicBezTo>
                    <a:pt x="1176755" y="201921"/>
                    <a:pt x="1175535" y="199480"/>
                    <a:pt x="1175535" y="203142"/>
                  </a:cubicBezTo>
                  <a:cubicBezTo>
                    <a:pt x="1175535" y="204363"/>
                    <a:pt x="1174314" y="205583"/>
                    <a:pt x="1174314" y="204363"/>
                  </a:cubicBezTo>
                  <a:cubicBezTo>
                    <a:pt x="1173093" y="203142"/>
                    <a:pt x="1173093" y="205583"/>
                    <a:pt x="1173093" y="205583"/>
                  </a:cubicBezTo>
                  <a:cubicBezTo>
                    <a:pt x="1171873" y="204363"/>
                    <a:pt x="1170652" y="205583"/>
                    <a:pt x="1169431" y="206804"/>
                  </a:cubicBezTo>
                  <a:cubicBezTo>
                    <a:pt x="1166990" y="211687"/>
                    <a:pt x="1166990" y="210466"/>
                    <a:pt x="1165769" y="208025"/>
                  </a:cubicBezTo>
                  <a:cubicBezTo>
                    <a:pt x="1164548" y="205583"/>
                    <a:pt x="1164548" y="209245"/>
                    <a:pt x="1163328" y="206804"/>
                  </a:cubicBezTo>
                  <a:cubicBezTo>
                    <a:pt x="1163328" y="205583"/>
                    <a:pt x="1163328" y="204363"/>
                    <a:pt x="1162107" y="204363"/>
                  </a:cubicBezTo>
                  <a:cubicBezTo>
                    <a:pt x="1163328" y="203142"/>
                    <a:pt x="1163328" y="201921"/>
                    <a:pt x="1164548" y="199480"/>
                  </a:cubicBezTo>
                  <a:cubicBezTo>
                    <a:pt x="1165769" y="198259"/>
                    <a:pt x="1166990" y="198259"/>
                    <a:pt x="1168211" y="197038"/>
                  </a:cubicBezTo>
                  <a:cubicBezTo>
                    <a:pt x="1169431" y="195818"/>
                    <a:pt x="1171873" y="194597"/>
                    <a:pt x="1173093" y="192156"/>
                  </a:cubicBezTo>
                  <a:cubicBezTo>
                    <a:pt x="1174314" y="192156"/>
                    <a:pt x="1176755" y="190935"/>
                    <a:pt x="1177976" y="189714"/>
                  </a:cubicBezTo>
                  <a:cubicBezTo>
                    <a:pt x="1179197" y="188494"/>
                    <a:pt x="1180418" y="183611"/>
                    <a:pt x="1181638" y="181169"/>
                  </a:cubicBezTo>
                  <a:cubicBezTo>
                    <a:pt x="1181638" y="178728"/>
                    <a:pt x="1184080" y="178728"/>
                    <a:pt x="1184080" y="176287"/>
                  </a:cubicBezTo>
                  <a:cubicBezTo>
                    <a:pt x="1184080" y="173845"/>
                    <a:pt x="1187742" y="173845"/>
                    <a:pt x="1187742" y="171404"/>
                  </a:cubicBezTo>
                  <a:cubicBezTo>
                    <a:pt x="1188962" y="167742"/>
                    <a:pt x="1191404" y="167742"/>
                    <a:pt x="1191404" y="167742"/>
                  </a:cubicBezTo>
                  <a:cubicBezTo>
                    <a:pt x="1191404" y="167742"/>
                    <a:pt x="1192625" y="166521"/>
                    <a:pt x="1192625" y="166521"/>
                  </a:cubicBezTo>
                  <a:cubicBezTo>
                    <a:pt x="1192625" y="166521"/>
                    <a:pt x="1193845" y="165300"/>
                    <a:pt x="1193845" y="164079"/>
                  </a:cubicBezTo>
                  <a:cubicBezTo>
                    <a:pt x="1193845" y="162859"/>
                    <a:pt x="1195066" y="161638"/>
                    <a:pt x="1193845" y="161638"/>
                  </a:cubicBezTo>
                  <a:cubicBezTo>
                    <a:pt x="1192625" y="162859"/>
                    <a:pt x="1192625" y="164079"/>
                    <a:pt x="1191404" y="162859"/>
                  </a:cubicBezTo>
                  <a:cubicBezTo>
                    <a:pt x="1190183" y="161638"/>
                    <a:pt x="1190183" y="164079"/>
                    <a:pt x="1188962" y="164079"/>
                  </a:cubicBezTo>
                  <a:cubicBezTo>
                    <a:pt x="1188962" y="164079"/>
                    <a:pt x="1188962" y="165300"/>
                    <a:pt x="1187742" y="165300"/>
                  </a:cubicBezTo>
                  <a:cubicBezTo>
                    <a:pt x="1187742" y="165300"/>
                    <a:pt x="1186521" y="166521"/>
                    <a:pt x="1186521" y="166521"/>
                  </a:cubicBezTo>
                  <a:cubicBezTo>
                    <a:pt x="1185300" y="166521"/>
                    <a:pt x="1185300" y="166521"/>
                    <a:pt x="1185300" y="166521"/>
                  </a:cubicBezTo>
                  <a:cubicBezTo>
                    <a:pt x="1184080" y="166521"/>
                    <a:pt x="1185300" y="164079"/>
                    <a:pt x="1184080" y="167742"/>
                  </a:cubicBezTo>
                  <a:cubicBezTo>
                    <a:pt x="1182859" y="168962"/>
                    <a:pt x="1182859" y="171404"/>
                    <a:pt x="1182859" y="168962"/>
                  </a:cubicBezTo>
                  <a:cubicBezTo>
                    <a:pt x="1182859" y="167742"/>
                    <a:pt x="1181638" y="168962"/>
                    <a:pt x="1181638" y="168962"/>
                  </a:cubicBezTo>
                  <a:cubicBezTo>
                    <a:pt x="1180418" y="168962"/>
                    <a:pt x="1180418" y="171404"/>
                    <a:pt x="1180418" y="172624"/>
                  </a:cubicBezTo>
                  <a:cubicBezTo>
                    <a:pt x="1180418" y="172624"/>
                    <a:pt x="1179197" y="172624"/>
                    <a:pt x="1179197" y="171404"/>
                  </a:cubicBezTo>
                  <a:cubicBezTo>
                    <a:pt x="1179197" y="168962"/>
                    <a:pt x="1177976" y="172624"/>
                    <a:pt x="1176755" y="173845"/>
                  </a:cubicBezTo>
                  <a:cubicBezTo>
                    <a:pt x="1175535" y="176287"/>
                    <a:pt x="1175535" y="175066"/>
                    <a:pt x="1174314" y="173845"/>
                  </a:cubicBezTo>
                  <a:cubicBezTo>
                    <a:pt x="1174314" y="172624"/>
                    <a:pt x="1173093" y="170183"/>
                    <a:pt x="1171873" y="173845"/>
                  </a:cubicBezTo>
                  <a:cubicBezTo>
                    <a:pt x="1171873" y="175066"/>
                    <a:pt x="1170652" y="176287"/>
                    <a:pt x="1170652" y="176287"/>
                  </a:cubicBezTo>
                  <a:cubicBezTo>
                    <a:pt x="1169431" y="175066"/>
                    <a:pt x="1169431" y="178728"/>
                    <a:pt x="1169431" y="178728"/>
                  </a:cubicBezTo>
                  <a:cubicBezTo>
                    <a:pt x="1168211" y="177507"/>
                    <a:pt x="1166990" y="178728"/>
                    <a:pt x="1165769" y="181169"/>
                  </a:cubicBezTo>
                  <a:cubicBezTo>
                    <a:pt x="1163328" y="186052"/>
                    <a:pt x="1163328" y="184831"/>
                    <a:pt x="1162107" y="183611"/>
                  </a:cubicBezTo>
                  <a:cubicBezTo>
                    <a:pt x="1159666" y="182390"/>
                    <a:pt x="1160886" y="186052"/>
                    <a:pt x="1159666" y="183611"/>
                  </a:cubicBezTo>
                  <a:cubicBezTo>
                    <a:pt x="1159666" y="183611"/>
                    <a:pt x="1159666" y="183611"/>
                    <a:pt x="1159666" y="183611"/>
                  </a:cubicBezTo>
                  <a:cubicBezTo>
                    <a:pt x="1159666" y="182390"/>
                    <a:pt x="1160886" y="181169"/>
                    <a:pt x="1162107" y="179949"/>
                  </a:cubicBezTo>
                  <a:cubicBezTo>
                    <a:pt x="1163328" y="178728"/>
                    <a:pt x="1164548" y="177507"/>
                    <a:pt x="1165769" y="176287"/>
                  </a:cubicBezTo>
                  <a:cubicBezTo>
                    <a:pt x="1166990" y="173845"/>
                    <a:pt x="1168211" y="172624"/>
                    <a:pt x="1170652" y="171404"/>
                  </a:cubicBezTo>
                  <a:cubicBezTo>
                    <a:pt x="1171873" y="170183"/>
                    <a:pt x="1174314" y="168962"/>
                    <a:pt x="1175535" y="167742"/>
                  </a:cubicBezTo>
                  <a:cubicBezTo>
                    <a:pt x="1176755" y="165300"/>
                    <a:pt x="1176755" y="161638"/>
                    <a:pt x="1177976" y="157976"/>
                  </a:cubicBezTo>
                  <a:cubicBezTo>
                    <a:pt x="1177976" y="155535"/>
                    <a:pt x="1179197" y="154314"/>
                    <a:pt x="1179197" y="151872"/>
                  </a:cubicBezTo>
                  <a:cubicBezTo>
                    <a:pt x="1179197" y="149431"/>
                    <a:pt x="1181638" y="146990"/>
                    <a:pt x="1181638" y="144548"/>
                  </a:cubicBezTo>
                  <a:cubicBezTo>
                    <a:pt x="1181638" y="140886"/>
                    <a:pt x="1184080" y="138445"/>
                    <a:pt x="1184080" y="138445"/>
                  </a:cubicBezTo>
                  <a:cubicBezTo>
                    <a:pt x="1184080" y="138445"/>
                    <a:pt x="1185300" y="136003"/>
                    <a:pt x="1185300" y="136003"/>
                  </a:cubicBezTo>
                  <a:cubicBezTo>
                    <a:pt x="1185300" y="136003"/>
                    <a:pt x="1185300" y="134783"/>
                    <a:pt x="1185300" y="133562"/>
                  </a:cubicBezTo>
                  <a:cubicBezTo>
                    <a:pt x="1185300" y="131121"/>
                    <a:pt x="1185300" y="129900"/>
                    <a:pt x="1185300" y="131121"/>
                  </a:cubicBezTo>
                  <a:cubicBezTo>
                    <a:pt x="1184080" y="134783"/>
                    <a:pt x="1184080" y="134783"/>
                    <a:pt x="1182859" y="134783"/>
                  </a:cubicBezTo>
                  <a:cubicBezTo>
                    <a:pt x="1181638" y="134783"/>
                    <a:pt x="1181638" y="137224"/>
                    <a:pt x="1180418" y="138445"/>
                  </a:cubicBezTo>
                  <a:cubicBezTo>
                    <a:pt x="1180418" y="138445"/>
                    <a:pt x="1180418" y="139665"/>
                    <a:pt x="1180418" y="140886"/>
                  </a:cubicBezTo>
                  <a:cubicBezTo>
                    <a:pt x="1180418" y="140886"/>
                    <a:pt x="1180418" y="142107"/>
                    <a:pt x="1179197" y="143328"/>
                  </a:cubicBezTo>
                  <a:cubicBezTo>
                    <a:pt x="1177976" y="143328"/>
                    <a:pt x="1179197" y="144548"/>
                    <a:pt x="1177976" y="144548"/>
                  </a:cubicBezTo>
                  <a:cubicBezTo>
                    <a:pt x="1176755" y="144548"/>
                    <a:pt x="1177976" y="143328"/>
                    <a:pt x="1176755" y="146990"/>
                  </a:cubicBezTo>
                  <a:cubicBezTo>
                    <a:pt x="1176755" y="149431"/>
                    <a:pt x="1176755" y="150652"/>
                    <a:pt x="1175535" y="149431"/>
                  </a:cubicBezTo>
                  <a:cubicBezTo>
                    <a:pt x="1175535" y="148210"/>
                    <a:pt x="1174314" y="149431"/>
                    <a:pt x="1174314" y="149431"/>
                  </a:cubicBezTo>
                  <a:cubicBezTo>
                    <a:pt x="1173093" y="149431"/>
                    <a:pt x="1173093" y="153093"/>
                    <a:pt x="1173093" y="153093"/>
                  </a:cubicBezTo>
                  <a:cubicBezTo>
                    <a:pt x="1173093" y="153093"/>
                    <a:pt x="1171873" y="153093"/>
                    <a:pt x="1171873" y="151872"/>
                  </a:cubicBezTo>
                  <a:cubicBezTo>
                    <a:pt x="1170652" y="149431"/>
                    <a:pt x="1170652" y="153093"/>
                    <a:pt x="1170652" y="154314"/>
                  </a:cubicBezTo>
                  <a:cubicBezTo>
                    <a:pt x="1169431" y="156755"/>
                    <a:pt x="1169431" y="155535"/>
                    <a:pt x="1169431" y="154314"/>
                  </a:cubicBezTo>
                  <a:cubicBezTo>
                    <a:pt x="1168211" y="153093"/>
                    <a:pt x="1168211" y="151872"/>
                    <a:pt x="1168211" y="154314"/>
                  </a:cubicBezTo>
                  <a:cubicBezTo>
                    <a:pt x="1168211" y="155535"/>
                    <a:pt x="1168211" y="156755"/>
                    <a:pt x="1166990" y="156755"/>
                  </a:cubicBezTo>
                  <a:cubicBezTo>
                    <a:pt x="1165769" y="155535"/>
                    <a:pt x="1166990" y="159197"/>
                    <a:pt x="1166990" y="159197"/>
                  </a:cubicBezTo>
                  <a:cubicBezTo>
                    <a:pt x="1165769" y="157976"/>
                    <a:pt x="1164548" y="160417"/>
                    <a:pt x="1164548" y="162859"/>
                  </a:cubicBezTo>
                  <a:cubicBezTo>
                    <a:pt x="1163328" y="165300"/>
                    <a:pt x="1163328" y="166521"/>
                    <a:pt x="1163328" y="166521"/>
                  </a:cubicBezTo>
                  <a:cubicBezTo>
                    <a:pt x="1163328" y="166521"/>
                    <a:pt x="1162107" y="166521"/>
                    <a:pt x="1162107" y="166521"/>
                  </a:cubicBezTo>
                  <a:cubicBezTo>
                    <a:pt x="1159666" y="165300"/>
                    <a:pt x="1160886" y="168962"/>
                    <a:pt x="1159666" y="166521"/>
                  </a:cubicBezTo>
                  <a:cubicBezTo>
                    <a:pt x="1159666" y="166521"/>
                    <a:pt x="1159666" y="165300"/>
                    <a:pt x="1159666" y="165300"/>
                  </a:cubicBezTo>
                  <a:cubicBezTo>
                    <a:pt x="1159666" y="164079"/>
                    <a:pt x="1159666" y="164079"/>
                    <a:pt x="1160886" y="162859"/>
                  </a:cubicBezTo>
                  <a:cubicBezTo>
                    <a:pt x="1162107" y="161638"/>
                    <a:pt x="1162107" y="160417"/>
                    <a:pt x="1163328" y="159197"/>
                  </a:cubicBezTo>
                  <a:cubicBezTo>
                    <a:pt x="1164548" y="156755"/>
                    <a:pt x="1165769" y="155535"/>
                    <a:pt x="1165769" y="153093"/>
                  </a:cubicBezTo>
                  <a:cubicBezTo>
                    <a:pt x="1165769" y="151872"/>
                    <a:pt x="1168211" y="149431"/>
                    <a:pt x="1168211" y="148210"/>
                  </a:cubicBezTo>
                  <a:cubicBezTo>
                    <a:pt x="1169431" y="145769"/>
                    <a:pt x="1169431" y="142107"/>
                    <a:pt x="1168211" y="139665"/>
                  </a:cubicBezTo>
                  <a:cubicBezTo>
                    <a:pt x="1168211" y="138445"/>
                    <a:pt x="1169431" y="136003"/>
                    <a:pt x="1169431" y="134783"/>
                  </a:cubicBezTo>
                  <a:cubicBezTo>
                    <a:pt x="1169431" y="133562"/>
                    <a:pt x="1170652" y="129900"/>
                    <a:pt x="1171873" y="128679"/>
                  </a:cubicBezTo>
                  <a:cubicBezTo>
                    <a:pt x="1171873" y="125017"/>
                    <a:pt x="1173093" y="123796"/>
                    <a:pt x="1173093" y="123796"/>
                  </a:cubicBezTo>
                  <a:cubicBezTo>
                    <a:pt x="1173093" y="123796"/>
                    <a:pt x="1174314" y="121355"/>
                    <a:pt x="1174314" y="121355"/>
                  </a:cubicBezTo>
                  <a:cubicBezTo>
                    <a:pt x="1174314" y="121355"/>
                    <a:pt x="1174314" y="120134"/>
                    <a:pt x="1174314" y="118914"/>
                  </a:cubicBezTo>
                  <a:cubicBezTo>
                    <a:pt x="1174314" y="117693"/>
                    <a:pt x="1174314" y="116472"/>
                    <a:pt x="1174314" y="117693"/>
                  </a:cubicBezTo>
                  <a:cubicBezTo>
                    <a:pt x="1173093" y="120134"/>
                    <a:pt x="1173093" y="120134"/>
                    <a:pt x="1171873" y="120134"/>
                  </a:cubicBezTo>
                  <a:cubicBezTo>
                    <a:pt x="1170652" y="120134"/>
                    <a:pt x="1170652" y="121355"/>
                    <a:pt x="1170652" y="122576"/>
                  </a:cubicBezTo>
                  <a:cubicBezTo>
                    <a:pt x="1170652" y="122576"/>
                    <a:pt x="1170652" y="123796"/>
                    <a:pt x="1170652" y="123796"/>
                  </a:cubicBezTo>
                  <a:cubicBezTo>
                    <a:pt x="1170652" y="123796"/>
                    <a:pt x="1170652" y="125017"/>
                    <a:pt x="1169431" y="125017"/>
                  </a:cubicBezTo>
                  <a:cubicBezTo>
                    <a:pt x="1168211" y="125017"/>
                    <a:pt x="1169431" y="126238"/>
                    <a:pt x="1168211" y="126238"/>
                  </a:cubicBezTo>
                  <a:cubicBezTo>
                    <a:pt x="1168211" y="126238"/>
                    <a:pt x="1168211" y="125017"/>
                    <a:pt x="1166990" y="128679"/>
                  </a:cubicBezTo>
                  <a:cubicBezTo>
                    <a:pt x="1166990" y="129900"/>
                    <a:pt x="1166990" y="132341"/>
                    <a:pt x="1165769" y="131121"/>
                  </a:cubicBezTo>
                  <a:cubicBezTo>
                    <a:pt x="1165769" y="131121"/>
                    <a:pt x="1165769" y="131121"/>
                    <a:pt x="1164548" y="132341"/>
                  </a:cubicBezTo>
                  <a:cubicBezTo>
                    <a:pt x="1163328" y="133562"/>
                    <a:pt x="1164548" y="134783"/>
                    <a:pt x="1164548" y="136003"/>
                  </a:cubicBezTo>
                  <a:cubicBezTo>
                    <a:pt x="1164548" y="136003"/>
                    <a:pt x="1164548" y="136003"/>
                    <a:pt x="1163328" y="136003"/>
                  </a:cubicBezTo>
                  <a:cubicBezTo>
                    <a:pt x="1162107" y="134783"/>
                    <a:pt x="1162107" y="137224"/>
                    <a:pt x="1162107" y="138445"/>
                  </a:cubicBezTo>
                  <a:cubicBezTo>
                    <a:pt x="1162107" y="140886"/>
                    <a:pt x="1160886" y="139665"/>
                    <a:pt x="1160886" y="139665"/>
                  </a:cubicBezTo>
                  <a:cubicBezTo>
                    <a:pt x="1160886" y="139665"/>
                    <a:pt x="1159666" y="138445"/>
                    <a:pt x="1159666" y="140886"/>
                  </a:cubicBezTo>
                  <a:cubicBezTo>
                    <a:pt x="1159666" y="142107"/>
                    <a:pt x="1159666" y="143328"/>
                    <a:pt x="1159666" y="143328"/>
                  </a:cubicBezTo>
                  <a:cubicBezTo>
                    <a:pt x="1158445" y="143328"/>
                    <a:pt x="1159666" y="144548"/>
                    <a:pt x="1159666" y="144548"/>
                  </a:cubicBezTo>
                  <a:cubicBezTo>
                    <a:pt x="1158445" y="144548"/>
                    <a:pt x="1158445" y="145769"/>
                    <a:pt x="1157224" y="148210"/>
                  </a:cubicBezTo>
                  <a:cubicBezTo>
                    <a:pt x="1157224" y="153093"/>
                    <a:pt x="1156004" y="151872"/>
                    <a:pt x="1156004" y="151872"/>
                  </a:cubicBezTo>
                  <a:cubicBezTo>
                    <a:pt x="1154783" y="151872"/>
                    <a:pt x="1156004" y="154314"/>
                    <a:pt x="1154783" y="153093"/>
                  </a:cubicBezTo>
                  <a:cubicBezTo>
                    <a:pt x="1154783" y="153093"/>
                    <a:pt x="1154783" y="153093"/>
                    <a:pt x="1154783" y="153093"/>
                  </a:cubicBezTo>
                  <a:cubicBezTo>
                    <a:pt x="1154783" y="153093"/>
                    <a:pt x="1154783" y="153093"/>
                    <a:pt x="1154783" y="153093"/>
                  </a:cubicBezTo>
                  <a:cubicBezTo>
                    <a:pt x="1156004" y="149431"/>
                    <a:pt x="1156004" y="149431"/>
                    <a:pt x="1157224" y="144548"/>
                  </a:cubicBezTo>
                  <a:cubicBezTo>
                    <a:pt x="1157224" y="143328"/>
                    <a:pt x="1158445" y="142107"/>
                    <a:pt x="1158445" y="140886"/>
                  </a:cubicBezTo>
                  <a:cubicBezTo>
                    <a:pt x="1158445" y="138445"/>
                    <a:pt x="1159666" y="137224"/>
                    <a:pt x="1160886" y="134783"/>
                  </a:cubicBezTo>
                  <a:cubicBezTo>
                    <a:pt x="1160886" y="133562"/>
                    <a:pt x="1163328" y="131121"/>
                    <a:pt x="1163328" y="129900"/>
                  </a:cubicBezTo>
                  <a:cubicBezTo>
                    <a:pt x="1163328" y="127458"/>
                    <a:pt x="1163328" y="125017"/>
                    <a:pt x="1163328" y="122576"/>
                  </a:cubicBezTo>
                  <a:cubicBezTo>
                    <a:pt x="1163328" y="121355"/>
                    <a:pt x="1163328" y="120134"/>
                    <a:pt x="1163328" y="117693"/>
                  </a:cubicBezTo>
                  <a:cubicBezTo>
                    <a:pt x="1163328" y="116472"/>
                    <a:pt x="1164548" y="114031"/>
                    <a:pt x="1164548" y="111589"/>
                  </a:cubicBezTo>
                  <a:cubicBezTo>
                    <a:pt x="1164548" y="109148"/>
                    <a:pt x="1165769" y="106707"/>
                    <a:pt x="1165769" y="106707"/>
                  </a:cubicBezTo>
                  <a:cubicBezTo>
                    <a:pt x="1165769" y="106707"/>
                    <a:pt x="1165769" y="104265"/>
                    <a:pt x="1166990" y="104265"/>
                  </a:cubicBezTo>
                  <a:cubicBezTo>
                    <a:pt x="1166990" y="104265"/>
                    <a:pt x="1166990" y="103044"/>
                    <a:pt x="1166990" y="101824"/>
                  </a:cubicBezTo>
                  <a:cubicBezTo>
                    <a:pt x="1166990" y="100603"/>
                    <a:pt x="1166990" y="99382"/>
                    <a:pt x="1166990" y="100603"/>
                  </a:cubicBezTo>
                  <a:cubicBezTo>
                    <a:pt x="1166990" y="103044"/>
                    <a:pt x="1166990" y="103044"/>
                    <a:pt x="1165769" y="103044"/>
                  </a:cubicBezTo>
                  <a:cubicBezTo>
                    <a:pt x="1165769" y="103044"/>
                    <a:pt x="1164548" y="104265"/>
                    <a:pt x="1164548" y="105486"/>
                  </a:cubicBezTo>
                  <a:cubicBezTo>
                    <a:pt x="1164548" y="105486"/>
                    <a:pt x="1164548" y="106707"/>
                    <a:pt x="1164548" y="106707"/>
                  </a:cubicBezTo>
                  <a:cubicBezTo>
                    <a:pt x="1164548" y="106707"/>
                    <a:pt x="1164548" y="107927"/>
                    <a:pt x="1164548" y="107927"/>
                  </a:cubicBezTo>
                  <a:cubicBezTo>
                    <a:pt x="1163328" y="109148"/>
                    <a:pt x="1164548" y="109148"/>
                    <a:pt x="1163328" y="109148"/>
                  </a:cubicBezTo>
                  <a:cubicBezTo>
                    <a:pt x="1163328" y="109148"/>
                    <a:pt x="1163328" y="107927"/>
                    <a:pt x="1163328" y="111589"/>
                  </a:cubicBezTo>
                  <a:cubicBezTo>
                    <a:pt x="1163328" y="112810"/>
                    <a:pt x="1163328" y="114031"/>
                    <a:pt x="1163328" y="114031"/>
                  </a:cubicBezTo>
                  <a:cubicBezTo>
                    <a:pt x="1163328" y="114031"/>
                    <a:pt x="1163328" y="114031"/>
                    <a:pt x="1162107" y="115251"/>
                  </a:cubicBezTo>
                  <a:cubicBezTo>
                    <a:pt x="1160886" y="116472"/>
                    <a:pt x="1162107" y="117693"/>
                    <a:pt x="1162107" y="117693"/>
                  </a:cubicBezTo>
                  <a:cubicBezTo>
                    <a:pt x="1162107" y="117693"/>
                    <a:pt x="1162107" y="117693"/>
                    <a:pt x="1160886" y="117693"/>
                  </a:cubicBezTo>
                  <a:cubicBezTo>
                    <a:pt x="1159666" y="116472"/>
                    <a:pt x="1160886" y="118914"/>
                    <a:pt x="1159666" y="120134"/>
                  </a:cubicBezTo>
                  <a:cubicBezTo>
                    <a:pt x="1159666" y="122576"/>
                    <a:pt x="1159666" y="121355"/>
                    <a:pt x="1158445" y="121355"/>
                  </a:cubicBezTo>
                  <a:cubicBezTo>
                    <a:pt x="1158445" y="121355"/>
                    <a:pt x="1157224" y="120134"/>
                    <a:pt x="1157224" y="122576"/>
                  </a:cubicBezTo>
                  <a:cubicBezTo>
                    <a:pt x="1157224" y="123796"/>
                    <a:pt x="1157224" y="123796"/>
                    <a:pt x="1157224" y="123796"/>
                  </a:cubicBezTo>
                  <a:cubicBezTo>
                    <a:pt x="1156004" y="123796"/>
                    <a:pt x="1157224" y="125017"/>
                    <a:pt x="1157224" y="125017"/>
                  </a:cubicBezTo>
                  <a:cubicBezTo>
                    <a:pt x="1156004" y="125017"/>
                    <a:pt x="1156004" y="127458"/>
                    <a:pt x="1156004" y="128679"/>
                  </a:cubicBezTo>
                  <a:cubicBezTo>
                    <a:pt x="1156004" y="132341"/>
                    <a:pt x="1156004" y="132341"/>
                    <a:pt x="1154783" y="132341"/>
                  </a:cubicBezTo>
                  <a:cubicBezTo>
                    <a:pt x="1153562" y="133562"/>
                    <a:pt x="1154783" y="134783"/>
                    <a:pt x="1153562" y="133562"/>
                  </a:cubicBezTo>
                  <a:cubicBezTo>
                    <a:pt x="1152341" y="133562"/>
                    <a:pt x="1152341" y="132341"/>
                    <a:pt x="1152341" y="134783"/>
                  </a:cubicBezTo>
                  <a:cubicBezTo>
                    <a:pt x="1152341" y="136003"/>
                    <a:pt x="1152341" y="136003"/>
                    <a:pt x="1152341" y="136003"/>
                  </a:cubicBezTo>
                  <a:cubicBezTo>
                    <a:pt x="1151121" y="133562"/>
                    <a:pt x="1152341" y="137224"/>
                    <a:pt x="1151121" y="137224"/>
                  </a:cubicBezTo>
                  <a:cubicBezTo>
                    <a:pt x="1149900" y="136003"/>
                    <a:pt x="1151121" y="140886"/>
                    <a:pt x="1149900" y="139665"/>
                  </a:cubicBezTo>
                  <a:cubicBezTo>
                    <a:pt x="1148679" y="138445"/>
                    <a:pt x="1149900" y="140886"/>
                    <a:pt x="1148679" y="139665"/>
                  </a:cubicBezTo>
                  <a:cubicBezTo>
                    <a:pt x="1148679" y="139665"/>
                    <a:pt x="1148679" y="140886"/>
                    <a:pt x="1148679" y="140886"/>
                  </a:cubicBezTo>
                  <a:cubicBezTo>
                    <a:pt x="1148679" y="140886"/>
                    <a:pt x="1148679" y="140886"/>
                    <a:pt x="1148679" y="140886"/>
                  </a:cubicBezTo>
                  <a:lnTo>
                    <a:pt x="1148679" y="103044"/>
                  </a:lnTo>
                  <a:lnTo>
                    <a:pt x="1148679" y="140886"/>
                  </a:lnTo>
                  <a:cubicBezTo>
                    <a:pt x="1148679" y="140886"/>
                    <a:pt x="1148679" y="140886"/>
                    <a:pt x="1148679" y="140886"/>
                  </a:cubicBezTo>
                  <a:cubicBezTo>
                    <a:pt x="1148679" y="140886"/>
                    <a:pt x="1148679" y="139665"/>
                    <a:pt x="1148679" y="139665"/>
                  </a:cubicBezTo>
                  <a:cubicBezTo>
                    <a:pt x="1147459" y="140886"/>
                    <a:pt x="1148679" y="138445"/>
                    <a:pt x="1147459" y="139665"/>
                  </a:cubicBezTo>
                  <a:cubicBezTo>
                    <a:pt x="1147459" y="139665"/>
                    <a:pt x="1148679" y="136003"/>
                    <a:pt x="1146238" y="137224"/>
                  </a:cubicBezTo>
                  <a:cubicBezTo>
                    <a:pt x="1146238" y="137224"/>
                    <a:pt x="1146238" y="133562"/>
                    <a:pt x="1145017" y="136003"/>
                  </a:cubicBezTo>
                  <a:cubicBezTo>
                    <a:pt x="1145017" y="136003"/>
                    <a:pt x="1145017" y="136003"/>
                    <a:pt x="1145017" y="134783"/>
                  </a:cubicBezTo>
                  <a:cubicBezTo>
                    <a:pt x="1145017" y="132341"/>
                    <a:pt x="1145017" y="132341"/>
                    <a:pt x="1143797" y="133562"/>
                  </a:cubicBezTo>
                  <a:cubicBezTo>
                    <a:pt x="1142576" y="133562"/>
                    <a:pt x="1143797" y="132341"/>
                    <a:pt x="1142576" y="132341"/>
                  </a:cubicBezTo>
                  <a:cubicBezTo>
                    <a:pt x="1141355" y="132341"/>
                    <a:pt x="1141355" y="132341"/>
                    <a:pt x="1141355" y="128679"/>
                  </a:cubicBezTo>
                  <a:cubicBezTo>
                    <a:pt x="1141355" y="126238"/>
                    <a:pt x="1141355" y="125017"/>
                    <a:pt x="1140134" y="125017"/>
                  </a:cubicBezTo>
                  <a:cubicBezTo>
                    <a:pt x="1140134" y="125017"/>
                    <a:pt x="1141355" y="123796"/>
                    <a:pt x="1140134" y="123796"/>
                  </a:cubicBezTo>
                  <a:cubicBezTo>
                    <a:pt x="1140134" y="123796"/>
                    <a:pt x="1140134" y="123796"/>
                    <a:pt x="1140134" y="122576"/>
                  </a:cubicBezTo>
                  <a:cubicBezTo>
                    <a:pt x="1140134" y="120134"/>
                    <a:pt x="1140134" y="121355"/>
                    <a:pt x="1138914" y="121355"/>
                  </a:cubicBezTo>
                  <a:cubicBezTo>
                    <a:pt x="1138914" y="121355"/>
                    <a:pt x="1137693" y="122576"/>
                    <a:pt x="1137693" y="120134"/>
                  </a:cubicBezTo>
                  <a:cubicBezTo>
                    <a:pt x="1137693" y="118914"/>
                    <a:pt x="1137693" y="116472"/>
                    <a:pt x="1136472" y="117693"/>
                  </a:cubicBezTo>
                  <a:cubicBezTo>
                    <a:pt x="1136472" y="117693"/>
                    <a:pt x="1136472" y="117693"/>
                    <a:pt x="1135252" y="117693"/>
                  </a:cubicBezTo>
                  <a:cubicBezTo>
                    <a:pt x="1135252" y="117693"/>
                    <a:pt x="1135252" y="115251"/>
                    <a:pt x="1135252" y="115251"/>
                  </a:cubicBezTo>
                  <a:cubicBezTo>
                    <a:pt x="1135252" y="115251"/>
                    <a:pt x="1135252" y="114031"/>
                    <a:pt x="1134031" y="114031"/>
                  </a:cubicBezTo>
                  <a:cubicBezTo>
                    <a:pt x="1134031" y="114031"/>
                    <a:pt x="1134031" y="112810"/>
                    <a:pt x="1134031" y="111589"/>
                  </a:cubicBezTo>
                  <a:cubicBezTo>
                    <a:pt x="1134031" y="109148"/>
                    <a:pt x="1134031" y="110369"/>
                    <a:pt x="1134031" y="109148"/>
                  </a:cubicBezTo>
                  <a:cubicBezTo>
                    <a:pt x="1134031" y="109148"/>
                    <a:pt x="1134031" y="109148"/>
                    <a:pt x="1132810" y="107927"/>
                  </a:cubicBezTo>
                  <a:cubicBezTo>
                    <a:pt x="1132810" y="107927"/>
                    <a:pt x="1132810" y="106707"/>
                    <a:pt x="1132810" y="106707"/>
                  </a:cubicBezTo>
                  <a:cubicBezTo>
                    <a:pt x="1132810" y="106707"/>
                    <a:pt x="1132810" y="105486"/>
                    <a:pt x="1132810" y="105486"/>
                  </a:cubicBezTo>
                  <a:cubicBezTo>
                    <a:pt x="1132810" y="104265"/>
                    <a:pt x="1131590" y="103044"/>
                    <a:pt x="1131590" y="103044"/>
                  </a:cubicBezTo>
                  <a:cubicBezTo>
                    <a:pt x="1130369" y="103044"/>
                    <a:pt x="1130369" y="103044"/>
                    <a:pt x="1130369" y="100603"/>
                  </a:cubicBezTo>
                  <a:cubicBezTo>
                    <a:pt x="1130369" y="99382"/>
                    <a:pt x="1130369" y="100603"/>
                    <a:pt x="1130369" y="101824"/>
                  </a:cubicBezTo>
                  <a:cubicBezTo>
                    <a:pt x="1130369" y="103044"/>
                    <a:pt x="1130369" y="104265"/>
                    <a:pt x="1130369" y="104265"/>
                  </a:cubicBezTo>
                  <a:cubicBezTo>
                    <a:pt x="1130369" y="104265"/>
                    <a:pt x="1130369" y="105486"/>
                    <a:pt x="1131590" y="106707"/>
                  </a:cubicBezTo>
                  <a:cubicBezTo>
                    <a:pt x="1131590" y="106707"/>
                    <a:pt x="1132810" y="109148"/>
                    <a:pt x="1132810" y="111589"/>
                  </a:cubicBezTo>
                  <a:cubicBezTo>
                    <a:pt x="1132810" y="112810"/>
                    <a:pt x="1134031" y="115251"/>
                    <a:pt x="1134031" y="117693"/>
                  </a:cubicBezTo>
                  <a:cubicBezTo>
                    <a:pt x="1134031" y="118914"/>
                    <a:pt x="1134031" y="120134"/>
                    <a:pt x="1134031" y="122576"/>
                  </a:cubicBezTo>
                  <a:cubicBezTo>
                    <a:pt x="1134031" y="125017"/>
                    <a:pt x="1134031" y="127458"/>
                    <a:pt x="1134031" y="129900"/>
                  </a:cubicBezTo>
                  <a:cubicBezTo>
                    <a:pt x="1134031" y="131121"/>
                    <a:pt x="1136472" y="133562"/>
                    <a:pt x="1136472" y="134783"/>
                  </a:cubicBezTo>
                  <a:cubicBezTo>
                    <a:pt x="1137693" y="137224"/>
                    <a:pt x="1137693" y="138445"/>
                    <a:pt x="1138914" y="140886"/>
                  </a:cubicBezTo>
                  <a:cubicBezTo>
                    <a:pt x="1138914" y="142107"/>
                    <a:pt x="1140134" y="143328"/>
                    <a:pt x="1140134" y="144548"/>
                  </a:cubicBezTo>
                  <a:cubicBezTo>
                    <a:pt x="1141355" y="149431"/>
                    <a:pt x="1140134" y="149431"/>
                    <a:pt x="1142576" y="153093"/>
                  </a:cubicBezTo>
                  <a:cubicBezTo>
                    <a:pt x="1142576" y="153093"/>
                    <a:pt x="1142576" y="153093"/>
                    <a:pt x="1142576" y="153093"/>
                  </a:cubicBezTo>
                  <a:cubicBezTo>
                    <a:pt x="1142576" y="153093"/>
                    <a:pt x="1142576" y="153093"/>
                    <a:pt x="1142576" y="153093"/>
                  </a:cubicBezTo>
                  <a:cubicBezTo>
                    <a:pt x="1141355" y="154314"/>
                    <a:pt x="1142576" y="151872"/>
                    <a:pt x="1141355" y="151872"/>
                  </a:cubicBezTo>
                  <a:cubicBezTo>
                    <a:pt x="1140134" y="151872"/>
                    <a:pt x="1140134" y="153093"/>
                    <a:pt x="1140134" y="148210"/>
                  </a:cubicBezTo>
                  <a:cubicBezTo>
                    <a:pt x="1140134" y="145769"/>
                    <a:pt x="1138914" y="144548"/>
                    <a:pt x="1137693" y="144548"/>
                  </a:cubicBezTo>
                  <a:cubicBezTo>
                    <a:pt x="1137693" y="144548"/>
                    <a:pt x="1138914" y="142107"/>
                    <a:pt x="1137693" y="143328"/>
                  </a:cubicBezTo>
                  <a:cubicBezTo>
                    <a:pt x="1137693" y="143328"/>
                    <a:pt x="1137693" y="143328"/>
                    <a:pt x="1137693" y="140886"/>
                  </a:cubicBezTo>
                  <a:cubicBezTo>
                    <a:pt x="1137693" y="138445"/>
                    <a:pt x="1136472" y="139665"/>
                    <a:pt x="1136472" y="139665"/>
                  </a:cubicBezTo>
                  <a:cubicBezTo>
                    <a:pt x="1136472" y="139665"/>
                    <a:pt x="1135252" y="140886"/>
                    <a:pt x="1135252" y="138445"/>
                  </a:cubicBezTo>
                  <a:cubicBezTo>
                    <a:pt x="1135252" y="137224"/>
                    <a:pt x="1135252" y="133562"/>
                    <a:pt x="1134031" y="136003"/>
                  </a:cubicBezTo>
                  <a:cubicBezTo>
                    <a:pt x="1134031" y="137224"/>
                    <a:pt x="1132810" y="137224"/>
                    <a:pt x="1132810" y="136003"/>
                  </a:cubicBezTo>
                  <a:cubicBezTo>
                    <a:pt x="1132810" y="136003"/>
                    <a:pt x="1132810" y="133562"/>
                    <a:pt x="1132810" y="132341"/>
                  </a:cubicBezTo>
                  <a:cubicBezTo>
                    <a:pt x="1132810" y="132341"/>
                    <a:pt x="1132810" y="131121"/>
                    <a:pt x="1131590" y="131121"/>
                  </a:cubicBezTo>
                  <a:cubicBezTo>
                    <a:pt x="1131590" y="132341"/>
                    <a:pt x="1130369" y="129900"/>
                    <a:pt x="1130369" y="128679"/>
                  </a:cubicBezTo>
                  <a:cubicBezTo>
                    <a:pt x="1130369" y="125017"/>
                    <a:pt x="1130369" y="127458"/>
                    <a:pt x="1129148" y="126238"/>
                  </a:cubicBezTo>
                  <a:cubicBezTo>
                    <a:pt x="1129148" y="126238"/>
                    <a:pt x="1129148" y="126238"/>
                    <a:pt x="1127927" y="125017"/>
                  </a:cubicBezTo>
                  <a:cubicBezTo>
                    <a:pt x="1127927" y="125017"/>
                    <a:pt x="1127927" y="123796"/>
                    <a:pt x="1126707" y="123796"/>
                  </a:cubicBezTo>
                  <a:cubicBezTo>
                    <a:pt x="1126707" y="123796"/>
                    <a:pt x="1126707" y="122576"/>
                    <a:pt x="1126707" y="122576"/>
                  </a:cubicBezTo>
                  <a:cubicBezTo>
                    <a:pt x="1125486" y="121355"/>
                    <a:pt x="1125486" y="120134"/>
                    <a:pt x="1125486" y="120134"/>
                  </a:cubicBezTo>
                  <a:cubicBezTo>
                    <a:pt x="1124265" y="120134"/>
                    <a:pt x="1124265" y="120134"/>
                    <a:pt x="1123045" y="117693"/>
                  </a:cubicBezTo>
                  <a:cubicBezTo>
                    <a:pt x="1123045" y="116472"/>
                    <a:pt x="1123045" y="117693"/>
                    <a:pt x="1123045" y="118914"/>
                  </a:cubicBezTo>
                  <a:cubicBezTo>
                    <a:pt x="1123045" y="120134"/>
                    <a:pt x="1123045" y="121355"/>
                    <a:pt x="1123045" y="121355"/>
                  </a:cubicBezTo>
                  <a:cubicBezTo>
                    <a:pt x="1123045" y="121355"/>
                    <a:pt x="1123045" y="122576"/>
                    <a:pt x="1124265" y="123796"/>
                  </a:cubicBezTo>
                  <a:cubicBezTo>
                    <a:pt x="1124265" y="123796"/>
                    <a:pt x="1125486" y="126238"/>
                    <a:pt x="1125486" y="128679"/>
                  </a:cubicBezTo>
                  <a:cubicBezTo>
                    <a:pt x="1125486" y="129900"/>
                    <a:pt x="1127927" y="133562"/>
                    <a:pt x="1127927" y="134783"/>
                  </a:cubicBezTo>
                  <a:cubicBezTo>
                    <a:pt x="1127927" y="136003"/>
                    <a:pt x="1129148" y="138445"/>
                    <a:pt x="1129148" y="139665"/>
                  </a:cubicBezTo>
                  <a:cubicBezTo>
                    <a:pt x="1129148" y="142107"/>
                    <a:pt x="1129148" y="145769"/>
                    <a:pt x="1129148" y="148210"/>
                  </a:cubicBezTo>
                  <a:cubicBezTo>
                    <a:pt x="1129148" y="149431"/>
                    <a:pt x="1131590" y="151872"/>
                    <a:pt x="1131590" y="153093"/>
                  </a:cubicBezTo>
                  <a:cubicBezTo>
                    <a:pt x="1132810" y="155535"/>
                    <a:pt x="1134031" y="156755"/>
                    <a:pt x="1134031" y="159197"/>
                  </a:cubicBezTo>
                  <a:cubicBezTo>
                    <a:pt x="1134031" y="160417"/>
                    <a:pt x="1135252" y="161638"/>
                    <a:pt x="1136472" y="162859"/>
                  </a:cubicBezTo>
                  <a:cubicBezTo>
                    <a:pt x="1136472" y="164079"/>
                    <a:pt x="1137693" y="164079"/>
                    <a:pt x="1137693" y="165300"/>
                  </a:cubicBezTo>
                  <a:cubicBezTo>
                    <a:pt x="1137693" y="165300"/>
                    <a:pt x="1137693" y="165300"/>
                    <a:pt x="1137693" y="166521"/>
                  </a:cubicBezTo>
                  <a:cubicBezTo>
                    <a:pt x="1136472" y="167742"/>
                    <a:pt x="1137693" y="165300"/>
                    <a:pt x="1135252" y="166521"/>
                  </a:cubicBezTo>
                  <a:cubicBezTo>
                    <a:pt x="1134031" y="166521"/>
                    <a:pt x="1134031" y="167742"/>
                    <a:pt x="1134031" y="166521"/>
                  </a:cubicBezTo>
                  <a:cubicBezTo>
                    <a:pt x="1134031" y="166521"/>
                    <a:pt x="1132810" y="165300"/>
                    <a:pt x="1132810" y="162859"/>
                  </a:cubicBezTo>
                  <a:cubicBezTo>
                    <a:pt x="1132810" y="160417"/>
                    <a:pt x="1131590" y="159197"/>
                    <a:pt x="1130369" y="159197"/>
                  </a:cubicBezTo>
                  <a:cubicBezTo>
                    <a:pt x="1130369" y="159197"/>
                    <a:pt x="1131590" y="156755"/>
                    <a:pt x="1130369" y="156755"/>
                  </a:cubicBezTo>
                  <a:cubicBezTo>
                    <a:pt x="1130369" y="156755"/>
                    <a:pt x="1130369" y="156755"/>
                    <a:pt x="1129148" y="154314"/>
                  </a:cubicBezTo>
                  <a:cubicBezTo>
                    <a:pt x="1129148" y="150652"/>
                    <a:pt x="1127927" y="153093"/>
                    <a:pt x="1127927" y="154314"/>
                  </a:cubicBezTo>
                  <a:cubicBezTo>
                    <a:pt x="1126707" y="155535"/>
                    <a:pt x="1126707" y="156755"/>
                    <a:pt x="1126707" y="154314"/>
                  </a:cubicBezTo>
                  <a:cubicBezTo>
                    <a:pt x="1126707" y="153093"/>
                    <a:pt x="1125486" y="149431"/>
                    <a:pt x="1125486" y="151872"/>
                  </a:cubicBezTo>
                  <a:cubicBezTo>
                    <a:pt x="1125486" y="153093"/>
                    <a:pt x="1124265" y="153093"/>
                    <a:pt x="1124265" y="153093"/>
                  </a:cubicBezTo>
                  <a:cubicBezTo>
                    <a:pt x="1124265" y="153093"/>
                    <a:pt x="1124265" y="149431"/>
                    <a:pt x="1123045" y="149431"/>
                  </a:cubicBezTo>
                  <a:cubicBezTo>
                    <a:pt x="1123045" y="149431"/>
                    <a:pt x="1121824" y="148210"/>
                    <a:pt x="1121824" y="149431"/>
                  </a:cubicBezTo>
                  <a:cubicBezTo>
                    <a:pt x="1121824" y="150652"/>
                    <a:pt x="1120603" y="149431"/>
                    <a:pt x="1120603" y="146990"/>
                  </a:cubicBezTo>
                  <a:cubicBezTo>
                    <a:pt x="1120603" y="143328"/>
                    <a:pt x="1120603" y="144548"/>
                    <a:pt x="1119383" y="144548"/>
                  </a:cubicBezTo>
                  <a:cubicBezTo>
                    <a:pt x="1119383" y="144548"/>
                    <a:pt x="1119383" y="144548"/>
                    <a:pt x="1118162" y="143328"/>
                  </a:cubicBezTo>
                  <a:cubicBezTo>
                    <a:pt x="1118162" y="143328"/>
                    <a:pt x="1116941" y="142107"/>
                    <a:pt x="1116941" y="140886"/>
                  </a:cubicBezTo>
                  <a:cubicBezTo>
                    <a:pt x="1116941" y="140886"/>
                    <a:pt x="1116941" y="138445"/>
                    <a:pt x="1116941" y="138445"/>
                  </a:cubicBezTo>
                  <a:cubicBezTo>
                    <a:pt x="1115720" y="137224"/>
                    <a:pt x="1115720" y="134783"/>
                    <a:pt x="1114500" y="134783"/>
                  </a:cubicBezTo>
                  <a:cubicBezTo>
                    <a:pt x="1113279" y="136003"/>
                    <a:pt x="1113279" y="134783"/>
                    <a:pt x="1112058" y="131121"/>
                  </a:cubicBezTo>
                  <a:cubicBezTo>
                    <a:pt x="1112058" y="129900"/>
                    <a:pt x="1112058" y="131121"/>
                    <a:pt x="1112058" y="133562"/>
                  </a:cubicBezTo>
                  <a:cubicBezTo>
                    <a:pt x="1112058" y="134783"/>
                    <a:pt x="1112058" y="136003"/>
                    <a:pt x="1112058" y="136003"/>
                  </a:cubicBezTo>
                  <a:cubicBezTo>
                    <a:pt x="1112058" y="136003"/>
                    <a:pt x="1113279" y="138445"/>
                    <a:pt x="1113279" y="138445"/>
                  </a:cubicBezTo>
                  <a:cubicBezTo>
                    <a:pt x="1113279" y="139665"/>
                    <a:pt x="1115720" y="140886"/>
                    <a:pt x="1115720" y="144548"/>
                  </a:cubicBezTo>
                  <a:cubicBezTo>
                    <a:pt x="1115720" y="146990"/>
                    <a:pt x="1118162" y="149431"/>
                    <a:pt x="1118162" y="151872"/>
                  </a:cubicBezTo>
                  <a:cubicBezTo>
                    <a:pt x="1118162" y="154314"/>
                    <a:pt x="1119383" y="155535"/>
                    <a:pt x="1119383" y="157976"/>
                  </a:cubicBezTo>
                  <a:cubicBezTo>
                    <a:pt x="1119383" y="161638"/>
                    <a:pt x="1120603" y="165300"/>
                    <a:pt x="1121824" y="167742"/>
                  </a:cubicBezTo>
                  <a:cubicBezTo>
                    <a:pt x="1121824" y="168962"/>
                    <a:pt x="1125486" y="170183"/>
                    <a:pt x="1126707" y="171404"/>
                  </a:cubicBezTo>
                  <a:cubicBezTo>
                    <a:pt x="1127927" y="173845"/>
                    <a:pt x="1129148" y="175066"/>
                    <a:pt x="1131590" y="176287"/>
                  </a:cubicBezTo>
                  <a:cubicBezTo>
                    <a:pt x="1132810" y="177507"/>
                    <a:pt x="1134031" y="178728"/>
                    <a:pt x="1135252" y="179949"/>
                  </a:cubicBezTo>
                  <a:cubicBezTo>
                    <a:pt x="1136472" y="181169"/>
                    <a:pt x="1137693" y="183611"/>
                    <a:pt x="1137693" y="183611"/>
                  </a:cubicBezTo>
                  <a:cubicBezTo>
                    <a:pt x="1137693" y="183611"/>
                    <a:pt x="1137693" y="183611"/>
                    <a:pt x="1137693" y="183611"/>
                  </a:cubicBezTo>
                  <a:cubicBezTo>
                    <a:pt x="1136472" y="186052"/>
                    <a:pt x="1137693" y="182390"/>
                    <a:pt x="1135252" y="183611"/>
                  </a:cubicBezTo>
                  <a:cubicBezTo>
                    <a:pt x="1134031" y="184831"/>
                    <a:pt x="1134031" y="186052"/>
                    <a:pt x="1131590" y="181169"/>
                  </a:cubicBezTo>
                  <a:cubicBezTo>
                    <a:pt x="1130369" y="178728"/>
                    <a:pt x="1129148" y="177507"/>
                    <a:pt x="1127927" y="178728"/>
                  </a:cubicBezTo>
                  <a:cubicBezTo>
                    <a:pt x="1127927" y="178728"/>
                    <a:pt x="1127927" y="175066"/>
                    <a:pt x="1126707" y="176287"/>
                  </a:cubicBezTo>
                  <a:cubicBezTo>
                    <a:pt x="1126707" y="176287"/>
                    <a:pt x="1126707" y="176287"/>
                    <a:pt x="1125486" y="173845"/>
                  </a:cubicBezTo>
                  <a:cubicBezTo>
                    <a:pt x="1124265" y="170183"/>
                    <a:pt x="1124265" y="172624"/>
                    <a:pt x="1123045" y="173845"/>
                  </a:cubicBezTo>
                  <a:cubicBezTo>
                    <a:pt x="1123045" y="175066"/>
                    <a:pt x="1121824" y="176287"/>
                    <a:pt x="1120603" y="173845"/>
                  </a:cubicBezTo>
                  <a:cubicBezTo>
                    <a:pt x="1119383" y="172624"/>
                    <a:pt x="1119383" y="168962"/>
                    <a:pt x="1118162" y="171404"/>
                  </a:cubicBezTo>
                  <a:cubicBezTo>
                    <a:pt x="1118162" y="172624"/>
                    <a:pt x="1118162" y="172624"/>
                    <a:pt x="1116941" y="172624"/>
                  </a:cubicBezTo>
                  <a:cubicBezTo>
                    <a:pt x="1116941" y="172624"/>
                    <a:pt x="1116941" y="168962"/>
                    <a:pt x="1115720" y="168962"/>
                  </a:cubicBezTo>
                  <a:cubicBezTo>
                    <a:pt x="1115720" y="168962"/>
                    <a:pt x="1114500" y="168962"/>
                    <a:pt x="1114500" y="168962"/>
                  </a:cubicBezTo>
                  <a:cubicBezTo>
                    <a:pt x="1114500" y="170183"/>
                    <a:pt x="1113279" y="168962"/>
                    <a:pt x="1113279" y="167742"/>
                  </a:cubicBezTo>
                  <a:cubicBezTo>
                    <a:pt x="1112058" y="164079"/>
                    <a:pt x="1112058" y="166521"/>
                    <a:pt x="1112058" y="166521"/>
                  </a:cubicBezTo>
                  <a:cubicBezTo>
                    <a:pt x="1112058" y="166521"/>
                    <a:pt x="1112058" y="166521"/>
                    <a:pt x="1110838" y="166521"/>
                  </a:cubicBezTo>
                  <a:cubicBezTo>
                    <a:pt x="1110838" y="166521"/>
                    <a:pt x="1109617" y="165300"/>
                    <a:pt x="1109617" y="165300"/>
                  </a:cubicBezTo>
                  <a:cubicBezTo>
                    <a:pt x="1109617" y="165300"/>
                    <a:pt x="1108396" y="164079"/>
                    <a:pt x="1108396" y="164079"/>
                  </a:cubicBezTo>
                  <a:cubicBezTo>
                    <a:pt x="1107176" y="164079"/>
                    <a:pt x="1105955" y="161638"/>
                    <a:pt x="1105955" y="162859"/>
                  </a:cubicBezTo>
                  <a:cubicBezTo>
                    <a:pt x="1104734" y="165300"/>
                    <a:pt x="1104734" y="164079"/>
                    <a:pt x="1103513" y="161638"/>
                  </a:cubicBezTo>
                  <a:cubicBezTo>
                    <a:pt x="1103513" y="161638"/>
                    <a:pt x="1103513" y="162859"/>
                    <a:pt x="1103513" y="164079"/>
                  </a:cubicBezTo>
                  <a:cubicBezTo>
                    <a:pt x="1103513" y="165300"/>
                    <a:pt x="1104734" y="166521"/>
                    <a:pt x="1104734" y="166521"/>
                  </a:cubicBezTo>
                  <a:cubicBezTo>
                    <a:pt x="1104734" y="166521"/>
                    <a:pt x="1105955" y="167742"/>
                    <a:pt x="1105955" y="167742"/>
                  </a:cubicBezTo>
                  <a:cubicBezTo>
                    <a:pt x="1107176" y="167742"/>
                    <a:pt x="1108396" y="167742"/>
                    <a:pt x="1109617" y="171404"/>
                  </a:cubicBezTo>
                  <a:cubicBezTo>
                    <a:pt x="1110838" y="173845"/>
                    <a:pt x="1113279" y="173845"/>
                    <a:pt x="1113279" y="176287"/>
                  </a:cubicBezTo>
                  <a:cubicBezTo>
                    <a:pt x="1113279" y="178728"/>
                    <a:pt x="1115720" y="178728"/>
                    <a:pt x="1115720" y="181169"/>
                  </a:cubicBezTo>
                  <a:cubicBezTo>
                    <a:pt x="1116941" y="183611"/>
                    <a:pt x="1116941" y="188494"/>
                    <a:pt x="1119383" y="189714"/>
                  </a:cubicBezTo>
                  <a:cubicBezTo>
                    <a:pt x="1120603" y="190935"/>
                    <a:pt x="1123045" y="190935"/>
                    <a:pt x="1124265" y="192156"/>
                  </a:cubicBezTo>
                  <a:cubicBezTo>
                    <a:pt x="1125486" y="193376"/>
                    <a:pt x="1127927" y="194597"/>
                    <a:pt x="1129148" y="197038"/>
                  </a:cubicBezTo>
                  <a:cubicBezTo>
                    <a:pt x="1130369" y="198259"/>
                    <a:pt x="1131590" y="198259"/>
                    <a:pt x="1132810" y="199480"/>
                  </a:cubicBezTo>
                  <a:cubicBezTo>
                    <a:pt x="1134031" y="201921"/>
                    <a:pt x="1135252" y="203142"/>
                    <a:pt x="1135252" y="204363"/>
                  </a:cubicBezTo>
                  <a:cubicBezTo>
                    <a:pt x="1135252" y="204363"/>
                    <a:pt x="1134031" y="205583"/>
                    <a:pt x="1134031" y="206804"/>
                  </a:cubicBezTo>
                  <a:cubicBezTo>
                    <a:pt x="1134031" y="209245"/>
                    <a:pt x="1134031" y="205583"/>
                    <a:pt x="1131590" y="208025"/>
                  </a:cubicBezTo>
                  <a:cubicBezTo>
                    <a:pt x="1130369" y="209245"/>
                    <a:pt x="1130369" y="210466"/>
                    <a:pt x="1127927" y="206804"/>
                  </a:cubicBezTo>
                  <a:cubicBezTo>
                    <a:pt x="1126707" y="204363"/>
                    <a:pt x="1125486" y="203142"/>
                    <a:pt x="1124265" y="205583"/>
                  </a:cubicBezTo>
                  <a:cubicBezTo>
                    <a:pt x="1124265" y="205583"/>
                    <a:pt x="1124265" y="201921"/>
                    <a:pt x="1123045" y="204363"/>
                  </a:cubicBezTo>
                  <a:cubicBezTo>
                    <a:pt x="1123045" y="204363"/>
                    <a:pt x="1123045" y="204363"/>
                    <a:pt x="1121824" y="203142"/>
                  </a:cubicBezTo>
                  <a:cubicBezTo>
                    <a:pt x="1120603" y="199480"/>
                    <a:pt x="1120603" y="201921"/>
                    <a:pt x="1120603" y="203142"/>
                  </a:cubicBezTo>
                  <a:cubicBezTo>
                    <a:pt x="1120603" y="204363"/>
                    <a:pt x="1119383" y="205583"/>
                    <a:pt x="1118162" y="203142"/>
                  </a:cubicBezTo>
                  <a:cubicBezTo>
                    <a:pt x="1116941" y="201921"/>
                    <a:pt x="1116941" y="198259"/>
                    <a:pt x="1115720" y="200701"/>
                  </a:cubicBezTo>
                  <a:cubicBezTo>
                    <a:pt x="1115720" y="201921"/>
                    <a:pt x="1115720" y="201921"/>
                    <a:pt x="1114500" y="201921"/>
                  </a:cubicBezTo>
                  <a:cubicBezTo>
                    <a:pt x="1114500" y="201921"/>
                    <a:pt x="1114500" y="198259"/>
                    <a:pt x="1113279" y="198259"/>
                  </a:cubicBezTo>
                  <a:cubicBezTo>
                    <a:pt x="1113279" y="198259"/>
                    <a:pt x="1112058" y="198259"/>
                    <a:pt x="1112058" y="198259"/>
                  </a:cubicBezTo>
                  <a:cubicBezTo>
                    <a:pt x="1112058" y="199480"/>
                    <a:pt x="1110838" y="198259"/>
                    <a:pt x="1110838" y="197038"/>
                  </a:cubicBezTo>
                  <a:cubicBezTo>
                    <a:pt x="1109617" y="193376"/>
                    <a:pt x="1109617" y="195818"/>
                    <a:pt x="1109617" y="195818"/>
                  </a:cubicBezTo>
                  <a:cubicBezTo>
                    <a:pt x="1109617" y="195818"/>
                    <a:pt x="1109617" y="195818"/>
                    <a:pt x="1108396" y="195818"/>
                  </a:cubicBezTo>
                  <a:cubicBezTo>
                    <a:pt x="1108396" y="195818"/>
                    <a:pt x="1107176" y="194597"/>
                    <a:pt x="1107176" y="194597"/>
                  </a:cubicBezTo>
                  <a:cubicBezTo>
                    <a:pt x="1107176" y="194597"/>
                    <a:pt x="1105955" y="193376"/>
                    <a:pt x="1105955" y="193376"/>
                  </a:cubicBezTo>
                  <a:cubicBezTo>
                    <a:pt x="1104734" y="193376"/>
                    <a:pt x="1104734" y="193376"/>
                    <a:pt x="1103513" y="193376"/>
                  </a:cubicBezTo>
                  <a:cubicBezTo>
                    <a:pt x="1103513" y="193376"/>
                    <a:pt x="1103513" y="193376"/>
                    <a:pt x="1103513" y="192156"/>
                  </a:cubicBezTo>
                  <a:cubicBezTo>
                    <a:pt x="1102293" y="190935"/>
                    <a:pt x="1102293" y="187273"/>
                    <a:pt x="1101072" y="187273"/>
                  </a:cubicBezTo>
                  <a:cubicBezTo>
                    <a:pt x="1099851" y="187273"/>
                    <a:pt x="1099851" y="187273"/>
                    <a:pt x="1099851" y="186052"/>
                  </a:cubicBezTo>
                  <a:cubicBezTo>
                    <a:pt x="1099851" y="184831"/>
                    <a:pt x="1099851" y="183611"/>
                    <a:pt x="1099851" y="179949"/>
                  </a:cubicBezTo>
                  <a:cubicBezTo>
                    <a:pt x="1099851" y="178728"/>
                    <a:pt x="1098631" y="179949"/>
                    <a:pt x="1098631" y="182390"/>
                  </a:cubicBezTo>
                  <a:cubicBezTo>
                    <a:pt x="1098631" y="184831"/>
                    <a:pt x="1098631" y="187273"/>
                    <a:pt x="1098631" y="187273"/>
                  </a:cubicBezTo>
                  <a:cubicBezTo>
                    <a:pt x="1098631" y="187273"/>
                    <a:pt x="1098631" y="190935"/>
                    <a:pt x="1099851" y="192156"/>
                  </a:cubicBezTo>
                  <a:cubicBezTo>
                    <a:pt x="1099851" y="192156"/>
                    <a:pt x="1101072" y="193376"/>
                    <a:pt x="1101072" y="194597"/>
                  </a:cubicBezTo>
                  <a:cubicBezTo>
                    <a:pt x="1101072" y="194597"/>
                    <a:pt x="1101072" y="194597"/>
                    <a:pt x="1099851" y="194597"/>
                  </a:cubicBezTo>
                  <a:cubicBezTo>
                    <a:pt x="1099851" y="194597"/>
                    <a:pt x="1099851" y="195818"/>
                    <a:pt x="1099851" y="197038"/>
                  </a:cubicBezTo>
                  <a:cubicBezTo>
                    <a:pt x="1099851" y="198259"/>
                    <a:pt x="1101072" y="198259"/>
                    <a:pt x="1101072" y="198259"/>
                  </a:cubicBezTo>
                  <a:cubicBezTo>
                    <a:pt x="1101072" y="198259"/>
                    <a:pt x="1101072" y="198259"/>
                    <a:pt x="1101072" y="198259"/>
                  </a:cubicBezTo>
                  <a:cubicBezTo>
                    <a:pt x="1101072" y="199480"/>
                    <a:pt x="1102293" y="200701"/>
                    <a:pt x="1102293" y="201921"/>
                  </a:cubicBezTo>
                  <a:cubicBezTo>
                    <a:pt x="1102293" y="203142"/>
                    <a:pt x="1103513" y="204363"/>
                    <a:pt x="1104734" y="205583"/>
                  </a:cubicBezTo>
                  <a:cubicBezTo>
                    <a:pt x="1105955" y="206804"/>
                    <a:pt x="1107176" y="208025"/>
                    <a:pt x="1107176" y="209245"/>
                  </a:cubicBezTo>
                  <a:cubicBezTo>
                    <a:pt x="1107176" y="211687"/>
                    <a:pt x="1109617" y="212908"/>
                    <a:pt x="1109617" y="215349"/>
                  </a:cubicBezTo>
                  <a:cubicBezTo>
                    <a:pt x="1110838" y="219011"/>
                    <a:pt x="1112058" y="223894"/>
                    <a:pt x="1113279" y="225115"/>
                  </a:cubicBezTo>
                  <a:cubicBezTo>
                    <a:pt x="1114500" y="226335"/>
                    <a:pt x="1118162" y="226335"/>
                    <a:pt x="1118162" y="227556"/>
                  </a:cubicBezTo>
                  <a:cubicBezTo>
                    <a:pt x="1120603" y="228777"/>
                    <a:pt x="1121824" y="229997"/>
                    <a:pt x="1124265" y="232439"/>
                  </a:cubicBezTo>
                  <a:cubicBezTo>
                    <a:pt x="1125486" y="233659"/>
                    <a:pt x="1126707" y="234880"/>
                    <a:pt x="1127927" y="236101"/>
                  </a:cubicBezTo>
                  <a:cubicBezTo>
                    <a:pt x="1130369" y="239763"/>
                    <a:pt x="1131590" y="240984"/>
                    <a:pt x="1132810" y="243425"/>
                  </a:cubicBezTo>
                  <a:cubicBezTo>
                    <a:pt x="1132810" y="243425"/>
                    <a:pt x="1132810" y="244646"/>
                    <a:pt x="1132810" y="244646"/>
                  </a:cubicBezTo>
                  <a:cubicBezTo>
                    <a:pt x="1131590" y="247087"/>
                    <a:pt x="1132810" y="243425"/>
                    <a:pt x="1130369" y="244646"/>
                  </a:cubicBezTo>
                  <a:cubicBezTo>
                    <a:pt x="1129148" y="245866"/>
                    <a:pt x="1129148" y="247087"/>
                    <a:pt x="1126707" y="242204"/>
                  </a:cubicBezTo>
                  <a:cubicBezTo>
                    <a:pt x="1125486" y="239763"/>
                    <a:pt x="1124265" y="238542"/>
                    <a:pt x="1123045" y="239763"/>
                  </a:cubicBezTo>
                  <a:cubicBezTo>
                    <a:pt x="1123045" y="239763"/>
                    <a:pt x="1123045" y="236101"/>
                    <a:pt x="1121824" y="238542"/>
                  </a:cubicBezTo>
                  <a:cubicBezTo>
                    <a:pt x="1121824" y="238542"/>
                    <a:pt x="1121824" y="238542"/>
                    <a:pt x="1120603" y="237322"/>
                  </a:cubicBezTo>
                  <a:cubicBezTo>
                    <a:pt x="1119383" y="233659"/>
                    <a:pt x="1119383" y="236101"/>
                    <a:pt x="1118162" y="237322"/>
                  </a:cubicBezTo>
                  <a:cubicBezTo>
                    <a:pt x="1118162" y="238542"/>
                    <a:pt x="1118162" y="239763"/>
                    <a:pt x="1115720" y="237322"/>
                  </a:cubicBezTo>
                  <a:cubicBezTo>
                    <a:pt x="1114500" y="236101"/>
                    <a:pt x="1113279" y="232439"/>
                    <a:pt x="1113279" y="236101"/>
                  </a:cubicBezTo>
                  <a:cubicBezTo>
                    <a:pt x="1113279" y="237322"/>
                    <a:pt x="1113279" y="237322"/>
                    <a:pt x="1112058" y="237322"/>
                  </a:cubicBezTo>
                  <a:cubicBezTo>
                    <a:pt x="1112058" y="237322"/>
                    <a:pt x="1110838" y="233659"/>
                    <a:pt x="1110838" y="234880"/>
                  </a:cubicBezTo>
                  <a:cubicBezTo>
                    <a:pt x="1110838" y="234880"/>
                    <a:pt x="1109617" y="234880"/>
                    <a:pt x="1109617" y="236101"/>
                  </a:cubicBezTo>
                  <a:cubicBezTo>
                    <a:pt x="1109617" y="237322"/>
                    <a:pt x="1108396" y="236101"/>
                    <a:pt x="1108396" y="234880"/>
                  </a:cubicBezTo>
                  <a:cubicBezTo>
                    <a:pt x="1107176" y="231218"/>
                    <a:pt x="1107176" y="233659"/>
                    <a:pt x="1107176" y="233659"/>
                  </a:cubicBezTo>
                  <a:cubicBezTo>
                    <a:pt x="1107176" y="233659"/>
                    <a:pt x="1107176" y="233659"/>
                    <a:pt x="1105955" y="233659"/>
                  </a:cubicBezTo>
                  <a:cubicBezTo>
                    <a:pt x="1105955" y="233659"/>
                    <a:pt x="1104734" y="232439"/>
                    <a:pt x="1104734" y="232439"/>
                  </a:cubicBezTo>
                  <a:cubicBezTo>
                    <a:pt x="1104734" y="232439"/>
                    <a:pt x="1103513" y="231218"/>
                    <a:pt x="1103513" y="231218"/>
                  </a:cubicBezTo>
                  <a:cubicBezTo>
                    <a:pt x="1102293" y="231218"/>
                    <a:pt x="1102293" y="227556"/>
                    <a:pt x="1101072" y="228777"/>
                  </a:cubicBezTo>
                  <a:cubicBezTo>
                    <a:pt x="1099851" y="229997"/>
                    <a:pt x="1099851" y="228777"/>
                    <a:pt x="1098631" y="225115"/>
                  </a:cubicBezTo>
                  <a:cubicBezTo>
                    <a:pt x="1098631" y="223894"/>
                    <a:pt x="1098631" y="225115"/>
                    <a:pt x="1098631" y="227556"/>
                  </a:cubicBezTo>
                  <a:cubicBezTo>
                    <a:pt x="1098631" y="229997"/>
                    <a:pt x="1098631" y="231218"/>
                    <a:pt x="1099851" y="231218"/>
                  </a:cubicBezTo>
                  <a:cubicBezTo>
                    <a:pt x="1099851" y="231218"/>
                    <a:pt x="1101072" y="233659"/>
                    <a:pt x="1101072" y="233659"/>
                  </a:cubicBezTo>
                  <a:cubicBezTo>
                    <a:pt x="1101072" y="233659"/>
                    <a:pt x="1102293" y="234880"/>
                    <a:pt x="1102293" y="234880"/>
                  </a:cubicBezTo>
                  <a:cubicBezTo>
                    <a:pt x="1103513" y="236101"/>
                    <a:pt x="1103513" y="237322"/>
                    <a:pt x="1104734" y="238542"/>
                  </a:cubicBezTo>
                  <a:cubicBezTo>
                    <a:pt x="1104734" y="239763"/>
                    <a:pt x="1105955" y="239763"/>
                    <a:pt x="1107176" y="240984"/>
                  </a:cubicBezTo>
                  <a:cubicBezTo>
                    <a:pt x="1108396" y="242204"/>
                    <a:pt x="1108396" y="242204"/>
                    <a:pt x="1109617" y="243425"/>
                  </a:cubicBezTo>
                  <a:cubicBezTo>
                    <a:pt x="1110838" y="244646"/>
                    <a:pt x="1112058" y="245866"/>
                    <a:pt x="1112058" y="247087"/>
                  </a:cubicBezTo>
                  <a:cubicBezTo>
                    <a:pt x="1112058" y="248308"/>
                    <a:pt x="1112058" y="248308"/>
                    <a:pt x="1113279" y="249529"/>
                  </a:cubicBezTo>
                  <a:cubicBezTo>
                    <a:pt x="1113279" y="250749"/>
                    <a:pt x="1113279" y="250749"/>
                    <a:pt x="1112058" y="250749"/>
                  </a:cubicBezTo>
                  <a:cubicBezTo>
                    <a:pt x="1112058" y="250749"/>
                    <a:pt x="1112058" y="247087"/>
                    <a:pt x="1110838" y="247087"/>
                  </a:cubicBezTo>
                  <a:cubicBezTo>
                    <a:pt x="1110838" y="247087"/>
                    <a:pt x="1109617" y="245866"/>
                    <a:pt x="1109617" y="247087"/>
                  </a:cubicBezTo>
                  <a:cubicBezTo>
                    <a:pt x="1109617" y="248308"/>
                    <a:pt x="1108396" y="247087"/>
                    <a:pt x="1108396" y="245866"/>
                  </a:cubicBezTo>
                  <a:cubicBezTo>
                    <a:pt x="1107176" y="242204"/>
                    <a:pt x="1107176" y="243425"/>
                    <a:pt x="1107176" y="244646"/>
                  </a:cubicBezTo>
                  <a:cubicBezTo>
                    <a:pt x="1107176" y="244646"/>
                    <a:pt x="1107176" y="244646"/>
                    <a:pt x="1105955" y="244646"/>
                  </a:cubicBezTo>
                  <a:cubicBezTo>
                    <a:pt x="1105955" y="244646"/>
                    <a:pt x="1104734" y="243425"/>
                    <a:pt x="1104734" y="243425"/>
                  </a:cubicBezTo>
                  <a:cubicBezTo>
                    <a:pt x="1104734" y="243425"/>
                    <a:pt x="1103513" y="242204"/>
                    <a:pt x="1103513" y="242204"/>
                  </a:cubicBezTo>
                  <a:cubicBezTo>
                    <a:pt x="1102293" y="242204"/>
                    <a:pt x="1101072" y="239763"/>
                    <a:pt x="1101072" y="240984"/>
                  </a:cubicBezTo>
                  <a:cubicBezTo>
                    <a:pt x="1099851" y="243425"/>
                    <a:pt x="1099851" y="242204"/>
                    <a:pt x="1097410" y="239763"/>
                  </a:cubicBezTo>
                  <a:cubicBezTo>
                    <a:pt x="1097410" y="238542"/>
                    <a:pt x="1097410" y="240984"/>
                    <a:pt x="1097410" y="242204"/>
                  </a:cubicBezTo>
                  <a:cubicBezTo>
                    <a:pt x="1097410" y="243425"/>
                    <a:pt x="1098631" y="244646"/>
                    <a:pt x="1098631" y="244646"/>
                  </a:cubicBezTo>
                  <a:cubicBezTo>
                    <a:pt x="1098631" y="244646"/>
                    <a:pt x="1099851" y="245866"/>
                    <a:pt x="1099851" y="245866"/>
                  </a:cubicBezTo>
                  <a:cubicBezTo>
                    <a:pt x="1101072" y="245866"/>
                    <a:pt x="1102293" y="247087"/>
                    <a:pt x="1103513" y="250749"/>
                  </a:cubicBezTo>
                  <a:cubicBezTo>
                    <a:pt x="1104734" y="253191"/>
                    <a:pt x="1107176" y="253191"/>
                    <a:pt x="1108396" y="255632"/>
                  </a:cubicBezTo>
                  <a:cubicBezTo>
                    <a:pt x="1109617" y="258074"/>
                    <a:pt x="1110838" y="258074"/>
                    <a:pt x="1110838" y="260515"/>
                  </a:cubicBezTo>
                  <a:cubicBezTo>
                    <a:pt x="1112058" y="262956"/>
                    <a:pt x="1113279" y="267839"/>
                    <a:pt x="1114500" y="269060"/>
                  </a:cubicBezTo>
                  <a:cubicBezTo>
                    <a:pt x="1114500" y="269060"/>
                    <a:pt x="1114500" y="269060"/>
                    <a:pt x="1115720" y="269060"/>
                  </a:cubicBezTo>
                  <a:cubicBezTo>
                    <a:pt x="1115720" y="269060"/>
                    <a:pt x="1115720" y="269060"/>
                    <a:pt x="1115720" y="269060"/>
                  </a:cubicBezTo>
                  <a:cubicBezTo>
                    <a:pt x="1115720" y="270281"/>
                    <a:pt x="1114500" y="272722"/>
                    <a:pt x="1113279" y="269060"/>
                  </a:cubicBezTo>
                  <a:cubicBezTo>
                    <a:pt x="1112058" y="267839"/>
                    <a:pt x="1110838" y="264177"/>
                    <a:pt x="1110838" y="266618"/>
                  </a:cubicBezTo>
                  <a:cubicBezTo>
                    <a:pt x="1110838" y="267839"/>
                    <a:pt x="1110838" y="269060"/>
                    <a:pt x="1109617" y="267839"/>
                  </a:cubicBezTo>
                  <a:cubicBezTo>
                    <a:pt x="1109617" y="267839"/>
                    <a:pt x="1109617" y="264177"/>
                    <a:pt x="1108396" y="264177"/>
                  </a:cubicBezTo>
                  <a:cubicBezTo>
                    <a:pt x="1108396" y="264177"/>
                    <a:pt x="1107176" y="262956"/>
                    <a:pt x="1107176" y="264177"/>
                  </a:cubicBezTo>
                  <a:cubicBezTo>
                    <a:pt x="1107176" y="265398"/>
                    <a:pt x="1105955" y="264177"/>
                    <a:pt x="1105955" y="261736"/>
                  </a:cubicBezTo>
                  <a:cubicBezTo>
                    <a:pt x="1104734" y="258074"/>
                    <a:pt x="1104734" y="259294"/>
                    <a:pt x="1104734" y="259294"/>
                  </a:cubicBezTo>
                  <a:cubicBezTo>
                    <a:pt x="1104734" y="259294"/>
                    <a:pt x="1104734" y="258074"/>
                    <a:pt x="1103513" y="259294"/>
                  </a:cubicBezTo>
                  <a:cubicBezTo>
                    <a:pt x="1103513" y="259294"/>
                    <a:pt x="1102293" y="258074"/>
                    <a:pt x="1102293" y="258074"/>
                  </a:cubicBezTo>
                  <a:cubicBezTo>
                    <a:pt x="1102293" y="258074"/>
                    <a:pt x="1101072" y="255632"/>
                    <a:pt x="1101072" y="255632"/>
                  </a:cubicBezTo>
                  <a:cubicBezTo>
                    <a:pt x="1099851" y="254411"/>
                    <a:pt x="1098631" y="251970"/>
                    <a:pt x="1098631" y="253191"/>
                  </a:cubicBezTo>
                  <a:cubicBezTo>
                    <a:pt x="1097410" y="254411"/>
                    <a:pt x="1097410" y="253191"/>
                    <a:pt x="1096189" y="249529"/>
                  </a:cubicBezTo>
                  <a:cubicBezTo>
                    <a:pt x="1096189" y="248308"/>
                    <a:pt x="1096189" y="249529"/>
                    <a:pt x="1096189" y="251970"/>
                  </a:cubicBezTo>
                  <a:cubicBezTo>
                    <a:pt x="1096189" y="254411"/>
                    <a:pt x="1096189" y="255632"/>
                    <a:pt x="1097410" y="255632"/>
                  </a:cubicBezTo>
                  <a:cubicBezTo>
                    <a:pt x="1097410" y="255632"/>
                    <a:pt x="1098631" y="258074"/>
                    <a:pt x="1098631" y="258074"/>
                  </a:cubicBezTo>
                  <a:cubicBezTo>
                    <a:pt x="1099851" y="258074"/>
                    <a:pt x="1101072" y="260515"/>
                    <a:pt x="1102293" y="264177"/>
                  </a:cubicBezTo>
                  <a:cubicBezTo>
                    <a:pt x="1102293" y="265398"/>
                    <a:pt x="1103513" y="266618"/>
                    <a:pt x="1104734" y="267839"/>
                  </a:cubicBezTo>
                  <a:cubicBezTo>
                    <a:pt x="1105955" y="269060"/>
                    <a:pt x="1107176" y="269060"/>
                    <a:pt x="1107176" y="270281"/>
                  </a:cubicBezTo>
                  <a:cubicBezTo>
                    <a:pt x="1108396" y="272722"/>
                    <a:pt x="1109617" y="273943"/>
                    <a:pt x="1109617" y="275163"/>
                  </a:cubicBezTo>
                  <a:cubicBezTo>
                    <a:pt x="1109617" y="276384"/>
                    <a:pt x="1109617" y="277605"/>
                    <a:pt x="1110838" y="278825"/>
                  </a:cubicBezTo>
                  <a:cubicBezTo>
                    <a:pt x="1110838" y="278825"/>
                    <a:pt x="1110838" y="280046"/>
                    <a:pt x="1109617" y="280046"/>
                  </a:cubicBezTo>
                  <a:cubicBezTo>
                    <a:pt x="1109617" y="280046"/>
                    <a:pt x="1108396" y="276384"/>
                    <a:pt x="1107176" y="277605"/>
                  </a:cubicBezTo>
                  <a:cubicBezTo>
                    <a:pt x="1107176" y="277605"/>
                    <a:pt x="1105955" y="277605"/>
                    <a:pt x="1105955" y="278825"/>
                  </a:cubicBezTo>
                  <a:cubicBezTo>
                    <a:pt x="1105955" y="281267"/>
                    <a:pt x="1104734" y="278825"/>
                    <a:pt x="1103513" y="277605"/>
                  </a:cubicBezTo>
                  <a:cubicBezTo>
                    <a:pt x="1102293" y="273943"/>
                    <a:pt x="1102293" y="276384"/>
                    <a:pt x="1101072" y="276384"/>
                  </a:cubicBezTo>
                  <a:cubicBezTo>
                    <a:pt x="1101072" y="276384"/>
                    <a:pt x="1101072" y="276384"/>
                    <a:pt x="1099851" y="276384"/>
                  </a:cubicBezTo>
                  <a:cubicBezTo>
                    <a:pt x="1099851" y="276384"/>
                    <a:pt x="1098631" y="275163"/>
                    <a:pt x="1098631" y="275163"/>
                  </a:cubicBezTo>
                  <a:cubicBezTo>
                    <a:pt x="1098631" y="275163"/>
                    <a:pt x="1097410" y="273943"/>
                    <a:pt x="1097410" y="273943"/>
                  </a:cubicBezTo>
                  <a:cubicBezTo>
                    <a:pt x="1096189" y="273943"/>
                    <a:pt x="1094969" y="272722"/>
                    <a:pt x="1093748" y="273943"/>
                  </a:cubicBezTo>
                  <a:cubicBezTo>
                    <a:pt x="1092527" y="276384"/>
                    <a:pt x="1092527" y="275163"/>
                    <a:pt x="1090086" y="275163"/>
                  </a:cubicBezTo>
                  <a:cubicBezTo>
                    <a:pt x="1088865" y="275163"/>
                    <a:pt x="1090086" y="276384"/>
                    <a:pt x="1090086" y="277605"/>
                  </a:cubicBezTo>
                  <a:cubicBezTo>
                    <a:pt x="1091306" y="278825"/>
                    <a:pt x="1091306" y="280046"/>
                    <a:pt x="1091306" y="278825"/>
                  </a:cubicBezTo>
                  <a:cubicBezTo>
                    <a:pt x="1091306" y="278825"/>
                    <a:pt x="1092527" y="280046"/>
                    <a:pt x="1093748" y="278825"/>
                  </a:cubicBezTo>
                  <a:cubicBezTo>
                    <a:pt x="1094969" y="278825"/>
                    <a:pt x="1096189" y="277605"/>
                    <a:pt x="1098631" y="281267"/>
                  </a:cubicBezTo>
                  <a:cubicBezTo>
                    <a:pt x="1099851" y="282488"/>
                    <a:pt x="1102293" y="282488"/>
                    <a:pt x="1103513" y="284929"/>
                  </a:cubicBezTo>
                  <a:cubicBezTo>
                    <a:pt x="1104734" y="286150"/>
                    <a:pt x="1105955" y="287370"/>
                    <a:pt x="1107176" y="288591"/>
                  </a:cubicBezTo>
                  <a:cubicBezTo>
                    <a:pt x="1108396" y="291032"/>
                    <a:pt x="1109617" y="295915"/>
                    <a:pt x="1112058" y="297136"/>
                  </a:cubicBezTo>
                  <a:cubicBezTo>
                    <a:pt x="1113279" y="298357"/>
                    <a:pt x="1116941" y="297136"/>
                    <a:pt x="1116941" y="297136"/>
                  </a:cubicBezTo>
                  <a:cubicBezTo>
                    <a:pt x="1119383" y="298357"/>
                    <a:pt x="1120603" y="298357"/>
                    <a:pt x="1123045" y="300798"/>
                  </a:cubicBezTo>
                  <a:cubicBezTo>
                    <a:pt x="1124265" y="302019"/>
                    <a:pt x="1125486" y="302019"/>
                    <a:pt x="1126707" y="303239"/>
                  </a:cubicBezTo>
                  <a:cubicBezTo>
                    <a:pt x="1130369" y="306901"/>
                    <a:pt x="1130369" y="309343"/>
                    <a:pt x="1134031" y="309343"/>
                  </a:cubicBezTo>
                  <a:cubicBezTo>
                    <a:pt x="1134031" y="309343"/>
                    <a:pt x="1134031" y="309343"/>
                    <a:pt x="1135252" y="309343"/>
                  </a:cubicBezTo>
                  <a:cubicBezTo>
                    <a:pt x="1135252" y="309343"/>
                    <a:pt x="1135252" y="309343"/>
                    <a:pt x="1135252" y="310564"/>
                  </a:cubicBezTo>
                  <a:cubicBezTo>
                    <a:pt x="1135252" y="313005"/>
                    <a:pt x="1132810" y="304460"/>
                    <a:pt x="1132810" y="313005"/>
                  </a:cubicBezTo>
                  <a:cubicBezTo>
                    <a:pt x="1132810" y="314226"/>
                    <a:pt x="1132810" y="313005"/>
                    <a:pt x="1131590" y="311784"/>
                  </a:cubicBezTo>
                  <a:cubicBezTo>
                    <a:pt x="1130369" y="306901"/>
                    <a:pt x="1129148" y="310564"/>
                    <a:pt x="1129148" y="313005"/>
                  </a:cubicBezTo>
                  <a:cubicBezTo>
                    <a:pt x="1127927" y="315447"/>
                    <a:pt x="1129148" y="310564"/>
                    <a:pt x="1126707" y="314226"/>
                  </a:cubicBezTo>
                  <a:cubicBezTo>
                    <a:pt x="1125486" y="316667"/>
                    <a:pt x="1125486" y="317888"/>
                    <a:pt x="1121824" y="313005"/>
                  </a:cubicBezTo>
                  <a:cubicBezTo>
                    <a:pt x="1120603" y="310564"/>
                    <a:pt x="1118162" y="309343"/>
                    <a:pt x="1116941" y="311784"/>
                  </a:cubicBezTo>
                  <a:cubicBezTo>
                    <a:pt x="1116941" y="311784"/>
                    <a:pt x="1116941" y="306901"/>
                    <a:pt x="1115720" y="310564"/>
                  </a:cubicBezTo>
                  <a:cubicBezTo>
                    <a:pt x="1115720" y="310564"/>
                    <a:pt x="1114500" y="310564"/>
                    <a:pt x="1114500" y="309343"/>
                  </a:cubicBezTo>
                  <a:cubicBezTo>
                    <a:pt x="1113279" y="305681"/>
                    <a:pt x="1112058" y="309343"/>
                    <a:pt x="1112058" y="310564"/>
                  </a:cubicBezTo>
                  <a:cubicBezTo>
                    <a:pt x="1112058" y="313005"/>
                    <a:pt x="1112058" y="314226"/>
                    <a:pt x="1109617" y="311784"/>
                  </a:cubicBezTo>
                  <a:cubicBezTo>
                    <a:pt x="1108396" y="310564"/>
                    <a:pt x="1107176" y="306901"/>
                    <a:pt x="1107176" y="310564"/>
                  </a:cubicBezTo>
                  <a:cubicBezTo>
                    <a:pt x="1107176" y="311784"/>
                    <a:pt x="1107176" y="313005"/>
                    <a:pt x="1105955" y="313005"/>
                  </a:cubicBezTo>
                  <a:cubicBezTo>
                    <a:pt x="1105955" y="313005"/>
                    <a:pt x="1104734" y="309343"/>
                    <a:pt x="1103513" y="310564"/>
                  </a:cubicBezTo>
                  <a:cubicBezTo>
                    <a:pt x="1102293" y="310564"/>
                    <a:pt x="1102293" y="310564"/>
                    <a:pt x="1102293" y="311784"/>
                  </a:cubicBezTo>
                  <a:cubicBezTo>
                    <a:pt x="1102293" y="314226"/>
                    <a:pt x="1101072" y="313005"/>
                    <a:pt x="1099851" y="310564"/>
                  </a:cubicBezTo>
                  <a:cubicBezTo>
                    <a:pt x="1097410" y="306901"/>
                    <a:pt x="1098631" y="309343"/>
                    <a:pt x="1097410" y="309343"/>
                  </a:cubicBezTo>
                  <a:cubicBezTo>
                    <a:pt x="1097410" y="309343"/>
                    <a:pt x="1097410" y="309343"/>
                    <a:pt x="1096189" y="310564"/>
                  </a:cubicBezTo>
                  <a:cubicBezTo>
                    <a:pt x="1096189" y="310564"/>
                    <a:pt x="1094969" y="309343"/>
                    <a:pt x="1094969" y="309343"/>
                  </a:cubicBezTo>
                  <a:cubicBezTo>
                    <a:pt x="1094969" y="309343"/>
                    <a:pt x="1093748" y="308122"/>
                    <a:pt x="1093748" y="308122"/>
                  </a:cubicBezTo>
                  <a:cubicBezTo>
                    <a:pt x="1092527" y="308122"/>
                    <a:pt x="1091306" y="306901"/>
                    <a:pt x="1090086" y="308122"/>
                  </a:cubicBezTo>
                  <a:cubicBezTo>
                    <a:pt x="1088865" y="311784"/>
                    <a:pt x="1088865" y="310564"/>
                    <a:pt x="1086424" y="309343"/>
                  </a:cubicBezTo>
                  <a:cubicBezTo>
                    <a:pt x="1085203" y="309343"/>
                    <a:pt x="1086424" y="310564"/>
                    <a:pt x="1087644" y="311784"/>
                  </a:cubicBezTo>
                  <a:cubicBezTo>
                    <a:pt x="1088865" y="313005"/>
                    <a:pt x="1088865" y="314226"/>
                    <a:pt x="1088865" y="314226"/>
                  </a:cubicBezTo>
                  <a:cubicBezTo>
                    <a:pt x="1088865" y="314226"/>
                    <a:pt x="1090086" y="315447"/>
                    <a:pt x="1091306" y="314226"/>
                  </a:cubicBezTo>
                  <a:cubicBezTo>
                    <a:pt x="1092527" y="314226"/>
                    <a:pt x="1094969" y="313005"/>
                    <a:pt x="1096189" y="316667"/>
                  </a:cubicBezTo>
                  <a:cubicBezTo>
                    <a:pt x="1097410" y="319108"/>
                    <a:pt x="1101072" y="317888"/>
                    <a:pt x="1102293" y="319108"/>
                  </a:cubicBezTo>
                  <a:cubicBezTo>
                    <a:pt x="1103513" y="321550"/>
                    <a:pt x="1104734" y="321550"/>
                    <a:pt x="1105955" y="322771"/>
                  </a:cubicBezTo>
                  <a:cubicBezTo>
                    <a:pt x="1105955" y="322771"/>
                    <a:pt x="1105955" y="322771"/>
                    <a:pt x="1105955" y="323991"/>
                  </a:cubicBezTo>
                  <a:cubicBezTo>
                    <a:pt x="1105955" y="323991"/>
                    <a:pt x="1105955" y="323991"/>
                    <a:pt x="1105955" y="323991"/>
                  </a:cubicBezTo>
                  <a:cubicBezTo>
                    <a:pt x="1105955" y="323991"/>
                    <a:pt x="1104734" y="322771"/>
                    <a:pt x="1104734" y="322771"/>
                  </a:cubicBezTo>
                  <a:cubicBezTo>
                    <a:pt x="1103513" y="323991"/>
                    <a:pt x="1102293" y="322771"/>
                    <a:pt x="1102293" y="323991"/>
                  </a:cubicBezTo>
                  <a:cubicBezTo>
                    <a:pt x="1102293" y="326433"/>
                    <a:pt x="1101072" y="326433"/>
                    <a:pt x="1099851" y="326433"/>
                  </a:cubicBezTo>
                  <a:cubicBezTo>
                    <a:pt x="1099851" y="326433"/>
                    <a:pt x="1099851" y="327654"/>
                    <a:pt x="1101072" y="327654"/>
                  </a:cubicBezTo>
                  <a:cubicBezTo>
                    <a:pt x="1102293" y="328874"/>
                    <a:pt x="1102293" y="328874"/>
                    <a:pt x="1102293" y="328874"/>
                  </a:cubicBezTo>
                  <a:cubicBezTo>
                    <a:pt x="1102293" y="328874"/>
                    <a:pt x="1103513" y="328874"/>
                    <a:pt x="1103513" y="328874"/>
                  </a:cubicBezTo>
                  <a:cubicBezTo>
                    <a:pt x="1103513" y="328874"/>
                    <a:pt x="1105955" y="327654"/>
                    <a:pt x="1107176" y="328874"/>
                  </a:cubicBezTo>
                  <a:cubicBezTo>
                    <a:pt x="1107176" y="330095"/>
                    <a:pt x="1109617" y="330095"/>
                    <a:pt x="1109617" y="330095"/>
                  </a:cubicBezTo>
                  <a:cubicBezTo>
                    <a:pt x="1109617" y="330095"/>
                    <a:pt x="1110838" y="331315"/>
                    <a:pt x="1110838" y="331315"/>
                  </a:cubicBezTo>
                  <a:cubicBezTo>
                    <a:pt x="1110838" y="331315"/>
                    <a:pt x="1110838" y="331315"/>
                    <a:pt x="1110838" y="331315"/>
                  </a:cubicBezTo>
                  <a:cubicBezTo>
                    <a:pt x="1112058" y="332536"/>
                    <a:pt x="1113279" y="332536"/>
                    <a:pt x="1113279" y="333757"/>
                  </a:cubicBezTo>
                  <a:cubicBezTo>
                    <a:pt x="1113279" y="334978"/>
                    <a:pt x="1114500" y="334978"/>
                    <a:pt x="1114500" y="336198"/>
                  </a:cubicBezTo>
                  <a:cubicBezTo>
                    <a:pt x="1114500" y="336198"/>
                    <a:pt x="1114500" y="336198"/>
                    <a:pt x="1113279" y="337419"/>
                  </a:cubicBezTo>
                  <a:cubicBezTo>
                    <a:pt x="1113279" y="337419"/>
                    <a:pt x="1112058" y="337419"/>
                    <a:pt x="1112058" y="334978"/>
                  </a:cubicBezTo>
                  <a:cubicBezTo>
                    <a:pt x="1110838" y="330095"/>
                    <a:pt x="1109617" y="333757"/>
                    <a:pt x="1109617" y="336198"/>
                  </a:cubicBezTo>
                  <a:cubicBezTo>
                    <a:pt x="1109617" y="337419"/>
                    <a:pt x="1108396" y="339861"/>
                    <a:pt x="1107176" y="337419"/>
                  </a:cubicBezTo>
                  <a:cubicBezTo>
                    <a:pt x="1105955" y="336198"/>
                    <a:pt x="1104734" y="331315"/>
                    <a:pt x="1104734" y="334978"/>
                  </a:cubicBezTo>
                  <a:cubicBezTo>
                    <a:pt x="1104734" y="336198"/>
                    <a:pt x="1104734" y="337419"/>
                    <a:pt x="1103513" y="337419"/>
                  </a:cubicBezTo>
                  <a:cubicBezTo>
                    <a:pt x="1103513" y="337419"/>
                    <a:pt x="1102293" y="332536"/>
                    <a:pt x="1101072" y="333757"/>
                  </a:cubicBezTo>
                  <a:cubicBezTo>
                    <a:pt x="1099851" y="333757"/>
                    <a:pt x="1099851" y="333757"/>
                    <a:pt x="1099851" y="334978"/>
                  </a:cubicBezTo>
                  <a:cubicBezTo>
                    <a:pt x="1099851" y="337419"/>
                    <a:pt x="1098631" y="334978"/>
                    <a:pt x="1097410" y="333757"/>
                  </a:cubicBezTo>
                  <a:cubicBezTo>
                    <a:pt x="1094969" y="330095"/>
                    <a:pt x="1096189" y="331315"/>
                    <a:pt x="1094969" y="332536"/>
                  </a:cubicBezTo>
                  <a:cubicBezTo>
                    <a:pt x="1093748" y="332536"/>
                    <a:pt x="1094969" y="331315"/>
                    <a:pt x="1093748" y="332536"/>
                  </a:cubicBezTo>
                  <a:cubicBezTo>
                    <a:pt x="1092527" y="332536"/>
                    <a:pt x="1092527" y="331315"/>
                    <a:pt x="1092527" y="331315"/>
                  </a:cubicBezTo>
                  <a:cubicBezTo>
                    <a:pt x="1092527" y="331315"/>
                    <a:pt x="1091306" y="330095"/>
                    <a:pt x="1091306" y="330095"/>
                  </a:cubicBezTo>
                  <a:cubicBezTo>
                    <a:pt x="1090086" y="330095"/>
                    <a:pt x="1088865" y="327654"/>
                    <a:pt x="1087644" y="330095"/>
                  </a:cubicBezTo>
                  <a:cubicBezTo>
                    <a:pt x="1086424" y="332536"/>
                    <a:pt x="1086424" y="331315"/>
                    <a:pt x="1083982" y="330095"/>
                  </a:cubicBezTo>
                  <a:cubicBezTo>
                    <a:pt x="1082762" y="330095"/>
                    <a:pt x="1083982" y="331315"/>
                    <a:pt x="1083982" y="333757"/>
                  </a:cubicBezTo>
                  <a:cubicBezTo>
                    <a:pt x="1085203" y="334978"/>
                    <a:pt x="1085203" y="336198"/>
                    <a:pt x="1085203" y="336198"/>
                  </a:cubicBezTo>
                  <a:cubicBezTo>
                    <a:pt x="1085203" y="336198"/>
                    <a:pt x="1086424" y="337419"/>
                    <a:pt x="1087644" y="337419"/>
                  </a:cubicBezTo>
                  <a:cubicBezTo>
                    <a:pt x="1088865" y="337419"/>
                    <a:pt x="1091306" y="337419"/>
                    <a:pt x="1092527" y="341081"/>
                  </a:cubicBezTo>
                  <a:cubicBezTo>
                    <a:pt x="1093748" y="343522"/>
                    <a:pt x="1097410" y="343522"/>
                    <a:pt x="1098631" y="345964"/>
                  </a:cubicBezTo>
                  <a:cubicBezTo>
                    <a:pt x="1099851" y="348405"/>
                    <a:pt x="1101072" y="348405"/>
                    <a:pt x="1102293" y="350847"/>
                  </a:cubicBezTo>
                  <a:cubicBezTo>
                    <a:pt x="1103513" y="353288"/>
                    <a:pt x="1104734" y="355729"/>
                    <a:pt x="1104734" y="358171"/>
                  </a:cubicBezTo>
                  <a:cubicBezTo>
                    <a:pt x="1104734" y="359392"/>
                    <a:pt x="1104734" y="361833"/>
                    <a:pt x="1102293" y="359392"/>
                  </a:cubicBezTo>
                  <a:cubicBezTo>
                    <a:pt x="1101072" y="358171"/>
                    <a:pt x="1099851" y="353288"/>
                    <a:pt x="1099851" y="356950"/>
                  </a:cubicBezTo>
                  <a:cubicBezTo>
                    <a:pt x="1099851" y="358171"/>
                    <a:pt x="1099851" y="359392"/>
                    <a:pt x="1098631" y="359392"/>
                  </a:cubicBezTo>
                  <a:cubicBezTo>
                    <a:pt x="1098631" y="359392"/>
                    <a:pt x="1097410" y="354509"/>
                    <a:pt x="1096189" y="355729"/>
                  </a:cubicBezTo>
                  <a:cubicBezTo>
                    <a:pt x="1094969" y="355729"/>
                    <a:pt x="1094969" y="355729"/>
                    <a:pt x="1094969" y="356950"/>
                  </a:cubicBezTo>
                  <a:cubicBezTo>
                    <a:pt x="1094969" y="359392"/>
                    <a:pt x="1093748" y="356950"/>
                    <a:pt x="1092527" y="355729"/>
                  </a:cubicBezTo>
                  <a:cubicBezTo>
                    <a:pt x="1090086" y="352068"/>
                    <a:pt x="1091306" y="353288"/>
                    <a:pt x="1090086" y="354509"/>
                  </a:cubicBezTo>
                  <a:cubicBezTo>
                    <a:pt x="1088865" y="354509"/>
                    <a:pt x="1090086" y="353288"/>
                    <a:pt x="1088865" y="354509"/>
                  </a:cubicBezTo>
                  <a:cubicBezTo>
                    <a:pt x="1088865" y="354509"/>
                    <a:pt x="1087644" y="353288"/>
                    <a:pt x="1087644" y="353288"/>
                  </a:cubicBezTo>
                  <a:cubicBezTo>
                    <a:pt x="1087644" y="353288"/>
                    <a:pt x="1086424" y="352068"/>
                    <a:pt x="1086424" y="352068"/>
                  </a:cubicBezTo>
                  <a:cubicBezTo>
                    <a:pt x="1085203" y="352068"/>
                    <a:pt x="1083982" y="349626"/>
                    <a:pt x="1082762" y="352068"/>
                  </a:cubicBezTo>
                  <a:cubicBezTo>
                    <a:pt x="1081541" y="354509"/>
                    <a:pt x="1081541" y="353288"/>
                    <a:pt x="1079099" y="352068"/>
                  </a:cubicBezTo>
                  <a:cubicBezTo>
                    <a:pt x="1079099" y="352068"/>
                    <a:pt x="1079099" y="352068"/>
                    <a:pt x="1079099" y="354509"/>
                  </a:cubicBezTo>
                  <a:cubicBezTo>
                    <a:pt x="1079099" y="354509"/>
                    <a:pt x="1079099" y="354509"/>
                    <a:pt x="1079099" y="354509"/>
                  </a:cubicBezTo>
                  <a:cubicBezTo>
                    <a:pt x="1077879" y="354509"/>
                    <a:pt x="1080320" y="370378"/>
                    <a:pt x="1080320" y="374040"/>
                  </a:cubicBezTo>
                  <a:cubicBezTo>
                    <a:pt x="1081541" y="377702"/>
                    <a:pt x="1083982" y="380143"/>
                    <a:pt x="1083982" y="383806"/>
                  </a:cubicBezTo>
                  <a:cubicBezTo>
                    <a:pt x="1085203" y="389909"/>
                    <a:pt x="1086424" y="398454"/>
                    <a:pt x="1090086" y="402116"/>
                  </a:cubicBezTo>
                  <a:cubicBezTo>
                    <a:pt x="1091306" y="403337"/>
                    <a:pt x="1092527" y="404558"/>
                    <a:pt x="1094969" y="404558"/>
                  </a:cubicBezTo>
                  <a:cubicBezTo>
                    <a:pt x="1097410" y="405778"/>
                    <a:pt x="1098631" y="405778"/>
                    <a:pt x="1099851" y="406999"/>
                  </a:cubicBezTo>
                  <a:cubicBezTo>
                    <a:pt x="1102293" y="409440"/>
                    <a:pt x="1104734" y="411882"/>
                    <a:pt x="1108396" y="413103"/>
                  </a:cubicBezTo>
                  <a:cubicBezTo>
                    <a:pt x="1108396" y="413103"/>
                    <a:pt x="1108396" y="413103"/>
                    <a:pt x="1107176" y="414323"/>
                  </a:cubicBezTo>
                  <a:cubicBezTo>
                    <a:pt x="1107176" y="414323"/>
                    <a:pt x="1105955" y="414323"/>
                    <a:pt x="1105955" y="413103"/>
                  </a:cubicBezTo>
                  <a:cubicBezTo>
                    <a:pt x="1103513" y="409440"/>
                    <a:pt x="1103513" y="413103"/>
                    <a:pt x="1103513" y="415544"/>
                  </a:cubicBezTo>
                  <a:cubicBezTo>
                    <a:pt x="1103513" y="417985"/>
                    <a:pt x="1103513" y="419206"/>
                    <a:pt x="1101072" y="417985"/>
                  </a:cubicBezTo>
                  <a:cubicBezTo>
                    <a:pt x="1099851" y="416765"/>
                    <a:pt x="1097410" y="413103"/>
                    <a:pt x="1097410" y="416765"/>
                  </a:cubicBezTo>
                  <a:cubicBezTo>
                    <a:pt x="1097410" y="417985"/>
                    <a:pt x="1097410" y="419206"/>
                    <a:pt x="1096189" y="419206"/>
                  </a:cubicBezTo>
                  <a:cubicBezTo>
                    <a:pt x="1094969" y="419206"/>
                    <a:pt x="1094969" y="415544"/>
                    <a:pt x="1093748" y="416765"/>
                  </a:cubicBezTo>
                  <a:cubicBezTo>
                    <a:pt x="1092527" y="417985"/>
                    <a:pt x="1092527" y="416765"/>
                    <a:pt x="1092527" y="417985"/>
                  </a:cubicBezTo>
                  <a:cubicBezTo>
                    <a:pt x="1092527" y="420427"/>
                    <a:pt x="1091306" y="419206"/>
                    <a:pt x="1090086" y="416765"/>
                  </a:cubicBezTo>
                  <a:cubicBezTo>
                    <a:pt x="1087644" y="413103"/>
                    <a:pt x="1088865" y="415544"/>
                    <a:pt x="1087644" y="416765"/>
                  </a:cubicBezTo>
                  <a:cubicBezTo>
                    <a:pt x="1086424" y="417985"/>
                    <a:pt x="1087644" y="416765"/>
                    <a:pt x="1086424" y="417985"/>
                  </a:cubicBezTo>
                  <a:cubicBezTo>
                    <a:pt x="1086424" y="419206"/>
                    <a:pt x="1085203" y="417985"/>
                    <a:pt x="1083982" y="417985"/>
                  </a:cubicBezTo>
                  <a:cubicBezTo>
                    <a:pt x="1083982" y="417985"/>
                    <a:pt x="1082762" y="416765"/>
                    <a:pt x="1082762" y="416765"/>
                  </a:cubicBezTo>
                  <a:cubicBezTo>
                    <a:pt x="1081541" y="417985"/>
                    <a:pt x="1079099" y="415544"/>
                    <a:pt x="1079099" y="417985"/>
                  </a:cubicBezTo>
                  <a:cubicBezTo>
                    <a:pt x="1077879" y="421647"/>
                    <a:pt x="1077879" y="420427"/>
                    <a:pt x="1075437" y="419206"/>
                  </a:cubicBezTo>
                  <a:cubicBezTo>
                    <a:pt x="1074217" y="419206"/>
                    <a:pt x="1075437" y="420427"/>
                    <a:pt x="1076658" y="422868"/>
                  </a:cubicBezTo>
                  <a:cubicBezTo>
                    <a:pt x="1077879" y="424089"/>
                    <a:pt x="1077879" y="425310"/>
                    <a:pt x="1079099" y="425310"/>
                  </a:cubicBezTo>
                  <a:cubicBezTo>
                    <a:pt x="1079099" y="425310"/>
                    <a:pt x="1081541" y="426530"/>
                    <a:pt x="1081541" y="425310"/>
                  </a:cubicBezTo>
                  <a:cubicBezTo>
                    <a:pt x="1082762" y="425310"/>
                    <a:pt x="1085203" y="424089"/>
                    <a:pt x="1087644" y="427751"/>
                  </a:cubicBezTo>
                  <a:cubicBezTo>
                    <a:pt x="1088865" y="430192"/>
                    <a:pt x="1092527" y="427751"/>
                    <a:pt x="1093748" y="430192"/>
                  </a:cubicBezTo>
                  <a:cubicBezTo>
                    <a:pt x="1094969" y="432634"/>
                    <a:pt x="1097410" y="431413"/>
                    <a:pt x="1098631" y="433854"/>
                  </a:cubicBezTo>
                  <a:cubicBezTo>
                    <a:pt x="1099851" y="435075"/>
                    <a:pt x="1101072" y="437517"/>
                    <a:pt x="1101072" y="438737"/>
                  </a:cubicBezTo>
                  <a:cubicBezTo>
                    <a:pt x="1101072" y="439958"/>
                    <a:pt x="1102293" y="439958"/>
                    <a:pt x="1102293" y="441179"/>
                  </a:cubicBezTo>
                  <a:cubicBezTo>
                    <a:pt x="1102293" y="441179"/>
                    <a:pt x="1102293" y="441179"/>
                    <a:pt x="1102293" y="441179"/>
                  </a:cubicBezTo>
                  <a:cubicBezTo>
                    <a:pt x="1102293" y="443620"/>
                    <a:pt x="1102293" y="443620"/>
                    <a:pt x="1101072" y="443620"/>
                  </a:cubicBezTo>
                  <a:cubicBezTo>
                    <a:pt x="1099851" y="443620"/>
                    <a:pt x="1099851" y="438737"/>
                    <a:pt x="1098631" y="439958"/>
                  </a:cubicBezTo>
                  <a:cubicBezTo>
                    <a:pt x="1097410" y="439958"/>
                    <a:pt x="1097410" y="439958"/>
                    <a:pt x="1097410" y="441179"/>
                  </a:cubicBezTo>
                  <a:cubicBezTo>
                    <a:pt x="1097410" y="443620"/>
                    <a:pt x="1096189" y="441179"/>
                    <a:pt x="1094969" y="439958"/>
                  </a:cubicBezTo>
                  <a:cubicBezTo>
                    <a:pt x="1092527" y="435075"/>
                    <a:pt x="1093748" y="437517"/>
                    <a:pt x="1092527" y="438737"/>
                  </a:cubicBezTo>
                  <a:cubicBezTo>
                    <a:pt x="1091306" y="438737"/>
                    <a:pt x="1092527" y="437517"/>
                    <a:pt x="1090086" y="438737"/>
                  </a:cubicBezTo>
                  <a:cubicBezTo>
                    <a:pt x="1088865" y="438737"/>
                    <a:pt x="1088865" y="437517"/>
                    <a:pt x="1087644" y="437517"/>
                  </a:cubicBezTo>
                  <a:cubicBezTo>
                    <a:pt x="1087644" y="437517"/>
                    <a:pt x="1086424" y="435075"/>
                    <a:pt x="1086424" y="435075"/>
                  </a:cubicBezTo>
                  <a:cubicBezTo>
                    <a:pt x="1085203" y="435075"/>
                    <a:pt x="1082762" y="431413"/>
                    <a:pt x="1081541" y="433854"/>
                  </a:cubicBezTo>
                  <a:cubicBezTo>
                    <a:pt x="1079099" y="436296"/>
                    <a:pt x="1079099" y="435075"/>
                    <a:pt x="1076658" y="431413"/>
                  </a:cubicBezTo>
                  <a:cubicBezTo>
                    <a:pt x="1075437" y="430192"/>
                    <a:pt x="1076658" y="432634"/>
                    <a:pt x="1076658" y="435075"/>
                  </a:cubicBezTo>
                  <a:cubicBezTo>
                    <a:pt x="1077879" y="437517"/>
                    <a:pt x="1077879" y="438737"/>
                    <a:pt x="1077879" y="438737"/>
                  </a:cubicBezTo>
                  <a:cubicBezTo>
                    <a:pt x="1077879" y="438737"/>
                    <a:pt x="1080320" y="441179"/>
                    <a:pt x="1080320" y="441179"/>
                  </a:cubicBezTo>
                  <a:cubicBezTo>
                    <a:pt x="1081541" y="441179"/>
                    <a:pt x="1083982" y="441179"/>
                    <a:pt x="1086424" y="447282"/>
                  </a:cubicBezTo>
                  <a:cubicBezTo>
                    <a:pt x="1086424" y="448503"/>
                    <a:pt x="1088865" y="449724"/>
                    <a:pt x="1090086" y="449724"/>
                  </a:cubicBezTo>
                  <a:cubicBezTo>
                    <a:pt x="1091306" y="450944"/>
                    <a:pt x="1092527" y="450944"/>
                    <a:pt x="1093748" y="452165"/>
                  </a:cubicBezTo>
                  <a:cubicBezTo>
                    <a:pt x="1094969" y="454606"/>
                    <a:pt x="1096189" y="454606"/>
                    <a:pt x="1097410" y="455827"/>
                  </a:cubicBezTo>
                  <a:cubicBezTo>
                    <a:pt x="1097410" y="455827"/>
                    <a:pt x="1097410" y="457048"/>
                    <a:pt x="1096189" y="457048"/>
                  </a:cubicBezTo>
                  <a:cubicBezTo>
                    <a:pt x="1096189" y="457048"/>
                    <a:pt x="1094969" y="458268"/>
                    <a:pt x="1093748" y="455827"/>
                  </a:cubicBezTo>
                  <a:cubicBezTo>
                    <a:pt x="1090086" y="450944"/>
                    <a:pt x="1091306" y="455827"/>
                    <a:pt x="1090086" y="459489"/>
                  </a:cubicBezTo>
                  <a:cubicBezTo>
                    <a:pt x="1090086" y="463151"/>
                    <a:pt x="1090086" y="465593"/>
                    <a:pt x="1086424" y="463151"/>
                  </a:cubicBezTo>
                  <a:cubicBezTo>
                    <a:pt x="1085203" y="461931"/>
                    <a:pt x="1081541" y="457048"/>
                    <a:pt x="1081541" y="463151"/>
                  </a:cubicBezTo>
                  <a:cubicBezTo>
                    <a:pt x="1081541" y="465593"/>
                    <a:pt x="1081541" y="466813"/>
                    <a:pt x="1080320" y="466813"/>
                  </a:cubicBezTo>
                  <a:cubicBezTo>
                    <a:pt x="1079099" y="466813"/>
                    <a:pt x="1077879" y="461931"/>
                    <a:pt x="1075437" y="463151"/>
                  </a:cubicBezTo>
                  <a:cubicBezTo>
                    <a:pt x="1074217" y="464372"/>
                    <a:pt x="1072996" y="464372"/>
                    <a:pt x="1072996" y="465593"/>
                  </a:cubicBezTo>
                  <a:cubicBezTo>
                    <a:pt x="1072996" y="469255"/>
                    <a:pt x="1071775" y="466813"/>
                    <a:pt x="1069334" y="465593"/>
                  </a:cubicBezTo>
                  <a:cubicBezTo>
                    <a:pt x="1066892" y="463151"/>
                    <a:pt x="1066892" y="463151"/>
                    <a:pt x="1066892" y="463151"/>
                  </a:cubicBezTo>
                  <a:cubicBezTo>
                    <a:pt x="1066892" y="463151"/>
                    <a:pt x="1066892" y="464372"/>
                    <a:pt x="1065672" y="465593"/>
                  </a:cubicBezTo>
                  <a:cubicBezTo>
                    <a:pt x="1064451" y="466813"/>
                    <a:pt x="1065672" y="464372"/>
                    <a:pt x="1063230" y="466813"/>
                  </a:cubicBezTo>
                  <a:cubicBezTo>
                    <a:pt x="1062010" y="468034"/>
                    <a:pt x="1060789" y="466813"/>
                    <a:pt x="1060789" y="466813"/>
                  </a:cubicBezTo>
                  <a:cubicBezTo>
                    <a:pt x="1059568" y="466813"/>
                    <a:pt x="1058348" y="465593"/>
                    <a:pt x="1058348" y="465593"/>
                  </a:cubicBezTo>
                  <a:cubicBezTo>
                    <a:pt x="1055906" y="466813"/>
                    <a:pt x="1053465" y="464372"/>
                    <a:pt x="1052244" y="468034"/>
                  </a:cubicBezTo>
                  <a:cubicBezTo>
                    <a:pt x="1051023" y="472917"/>
                    <a:pt x="1049803" y="471696"/>
                    <a:pt x="1046141" y="470475"/>
                  </a:cubicBezTo>
                  <a:cubicBezTo>
                    <a:pt x="1044920" y="470475"/>
                    <a:pt x="1046141" y="472917"/>
                    <a:pt x="1047361" y="474138"/>
                  </a:cubicBezTo>
                  <a:cubicBezTo>
                    <a:pt x="1048582" y="476579"/>
                    <a:pt x="1049803" y="477800"/>
                    <a:pt x="1049803" y="476579"/>
                  </a:cubicBezTo>
                  <a:cubicBezTo>
                    <a:pt x="1049803" y="475358"/>
                    <a:pt x="1052244" y="476579"/>
                    <a:pt x="1053465" y="476579"/>
                  </a:cubicBezTo>
                  <a:cubicBezTo>
                    <a:pt x="1054685" y="475358"/>
                    <a:pt x="1058348" y="472917"/>
                    <a:pt x="1062010" y="477800"/>
                  </a:cubicBezTo>
                  <a:cubicBezTo>
                    <a:pt x="1063230" y="479020"/>
                    <a:pt x="1064451" y="479020"/>
                    <a:pt x="1066892" y="479020"/>
                  </a:cubicBezTo>
                  <a:cubicBezTo>
                    <a:pt x="1069334" y="479020"/>
                    <a:pt x="1070555" y="479020"/>
                    <a:pt x="1071775" y="480241"/>
                  </a:cubicBezTo>
                  <a:cubicBezTo>
                    <a:pt x="1074217" y="482682"/>
                    <a:pt x="1076658" y="481462"/>
                    <a:pt x="1077879" y="483903"/>
                  </a:cubicBezTo>
                  <a:cubicBezTo>
                    <a:pt x="1079099" y="486345"/>
                    <a:pt x="1080320" y="487565"/>
                    <a:pt x="1082762" y="490007"/>
                  </a:cubicBezTo>
                  <a:cubicBezTo>
                    <a:pt x="1082762" y="490007"/>
                    <a:pt x="1082762" y="490007"/>
                    <a:pt x="1081541" y="490007"/>
                  </a:cubicBezTo>
                  <a:cubicBezTo>
                    <a:pt x="1080320" y="491227"/>
                    <a:pt x="1079099" y="490007"/>
                    <a:pt x="1079099" y="492448"/>
                  </a:cubicBezTo>
                  <a:cubicBezTo>
                    <a:pt x="1079099" y="496110"/>
                    <a:pt x="1077879" y="493669"/>
                    <a:pt x="1075437" y="491227"/>
                  </a:cubicBezTo>
                  <a:cubicBezTo>
                    <a:pt x="1071775" y="486345"/>
                    <a:pt x="1072996" y="488786"/>
                    <a:pt x="1071775" y="490007"/>
                  </a:cubicBezTo>
                  <a:cubicBezTo>
                    <a:pt x="1070555" y="491227"/>
                    <a:pt x="1071775" y="488786"/>
                    <a:pt x="1069334" y="491227"/>
                  </a:cubicBezTo>
                  <a:cubicBezTo>
                    <a:pt x="1068113" y="492448"/>
                    <a:pt x="1066892" y="490007"/>
                    <a:pt x="1066892" y="490007"/>
                  </a:cubicBezTo>
                  <a:cubicBezTo>
                    <a:pt x="1065672" y="490007"/>
                    <a:pt x="1064451" y="488786"/>
                    <a:pt x="1064451" y="488786"/>
                  </a:cubicBezTo>
                  <a:cubicBezTo>
                    <a:pt x="1062010" y="490007"/>
                    <a:pt x="1059568" y="487565"/>
                    <a:pt x="1058348" y="491227"/>
                  </a:cubicBezTo>
                  <a:cubicBezTo>
                    <a:pt x="1057127" y="496110"/>
                    <a:pt x="1055906" y="494889"/>
                    <a:pt x="1052244" y="493669"/>
                  </a:cubicBezTo>
                  <a:cubicBezTo>
                    <a:pt x="1051023" y="493669"/>
                    <a:pt x="1052244" y="496110"/>
                    <a:pt x="1053465" y="497331"/>
                  </a:cubicBezTo>
                  <a:cubicBezTo>
                    <a:pt x="1054685" y="499772"/>
                    <a:pt x="1055906" y="500993"/>
                    <a:pt x="1055906" y="499772"/>
                  </a:cubicBezTo>
                  <a:cubicBezTo>
                    <a:pt x="1055906" y="498552"/>
                    <a:pt x="1058348" y="499772"/>
                    <a:pt x="1059568" y="499772"/>
                  </a:cubicBezTo>
                  <a:cubicBezTo>
                    <a:pt x="1060789" y="498552"/>
                    <a:pt x="1064451" y="497331"/>
                    <a:pt x="1068113" y="502214"/>
                  </a:cubicBezTo>
                  <a:cubicBezTo>
                    <a:pt x="1070555" y="504655"/>
                    <a:pt x="1075437" y="502214"/>
                    <a:pt x="1077879" y="505876"/>
                  </a:cubicBezTo>
                  <a:cubicBezTo>
                    <a:pt x="1079099" y="508317"/>
                    <a:pt x="1082762" y="508317"/>
                    <a:pt x="1083982" y="510759"/>
                  </a:cubicBezTo>
                  <a:cubicBezTo>
                    <a:pt x="1085203" y="513200"/>
                    <a:pt x="1087644" y="516862"/>
                    <a:pt x="1088865" y="518083"/>
                  </a:cubicBezTo>
                  <a:cubicBezTo>
                    <a:pt x="1088865" y="518083"/>
                    <a:pt x="1088865" y="518083"/>
                    <a:pt x="1088865" y="518083"/>
                  </a:cubicBezTo>
                  <a:cubicBezTo>
                    <a:pt x="1088865" y="518083"/>
                    <a:pt x="1087644" y="518083"/>
                    <a:pt x="1087644" y="518083"/>
                  </a:cubicBezTo>
                  <a:cubicBezTo>
                    <a:pt x="1086424" y="516862"/>
                    <a:pt x="1086424" y="515641"/>
                    <a:pt x="1085203" y="515641"/>
                  </a:cubicBezTo>
                  <a:cubicBezTo>
                    <a:pt x="1085203" y="515641"/>
                    <a:pt x="1085203" y="515641"/>
                    <a:pt x="1085203" y="515641"/>
                  </a:cubicBezTo>
                  <a:cubicBezTo>
                    <a:pt x="1085203" y="515641"/>
                    <a:pt x="1083982" y="515641"/>
                    <a:pt x="1083982" y="514421"/>
                  </a:cubicBezTo>
                  <a:cubicBezTo>
                    <a:pt x="1082762" y="513200"/>
                    <a:pt x="1081541" y="513200"/>
                    <a:pt x="1080320" y="513200"/>
                  </a:cubicBezTo>
                  <a:cubicBezTo>
                    <a:pt x="1079099" y="511979"/>
                    <a:pt x="1079099" y="513200"/>
                    <a:pt x="1079099" y="513200"/>
                  </a:cubicBezTo>
                  <a:cubicBezTo>
                    <a:pt x="1077879" y="513200"/>
                    <a:pt x="1079099" y="513200"/>
                    <a:pt x="1077879" y="513200"/>
                  </a:cubicBezTo>
                  <a:cubicBezTo>
                    <a:pt x="1077879" y="513200"/>
                    <a:pt x="1076658" y="511979"/>
                    <a:pt x="1075437" y="511979"/>
                  </a:cubicBezTo>
                  <a:cubicBezTo>
                    <a:pt x="1075437" y="511979"/>
                    <a:pt x="1074217" y="509538"/>
                    <a:pt x="1074217" y="509538"/>
                  </a:cubicBezTo>
                  <a:cubicBezTo>
                    <a:pt x="1072996" y="509538"/>
                    <a:pt x="1070555" y="505876"/>
                    <a:pt x="1070555" y="507096"/>
                  </a:cubicBezTo>
                  <a:cubicBezTo>
                    <a:pt x="1069334" y="508317"/>
                    <a:pt x="1069334" y="508317"/>
                    <a:pt x="1066892" y="504655"/>
                  </a:cubicBezTo>
                  <a:cubicBezTo>
                    <a:pt x="1065672" y="503434"/>
                    <a:pt x="1066892" y="505876"/>
                    <a:pt x="1068113" y="507096"/>
                  </a:cubicBezTo>
                  <a:cubicBezTo>
                    <a:pt x="1069334" y="508317"/>
                    <a:pt x="1069334" y="510759"/>
                    <a:pt x="1070555" y="509538"/>
                  </a:cubicBezTo>
                  <a:cubicBezTo>
                    <a:pt x="1070555" y="509538"/>
                    <a:pt x="1072996" y="511979"/>
                    <a:pt x="1072996" y="511979"/>
                  </a:cubicBezTo>
                  <a:cubicBezTo>
                    <a:pt x="1072996" y="511979"/>
                    <a:pt x="1074217" y="513200"/>
                    <a:pt x="1076658" y="514421"/>
                  </a:cubicBezTo>
                  <a:cubicBezTo>
                    <a:pt x="1076658" y="514421"/>
                    <a:pt x="1076658" y="515641"/>
                    <a:pt x="1075437" y="516862"/>
                  </a:cubicBezTo>
                  <a:cubicBezTo>
                    <a:pt x="1075437" y="516862"/>
                    <a:pt x="1074217" y="518083"/>
                    <a:pt x="1071775" y="515641"/>
                  </a:cubicBezTo>
                  <a:cubicBezTo>
                    <a:pt x="1068113" y="510759"/>
                    <a:pt x="1068113" y="516862"/>
                    <a:pt x="1068113" y="520524"/>
                  </a:cubicBezTo>
                  <a:cubicBezTo>
                    <a:pt x="1068113" y="524186"/>
                    <a:pt x="1068113" y="527848"/>
                    <a:pt x="1064451" y="525407"/>
                  </a:cubicBezTo>
                  <a:cubicBezTo>
                    <a:pt x="1062010" y="524186"/>
                    <a:pt x="1058348" y="519303"/>
                    <a:pt x="1059568" y="526628"/>
                  </a:cubicBezTo>
                  <a:cubicBezTo>
                    <a:pt x="1059568" y="529069"/>
                    <a:pt x="1059568" y="531511"/>
                    <a:pt x="1058348" y="531511"/>
                  </a:cubicBezTo>
                  <a:cubicBezTo>
                    <a:pt x="1057127" y="531511"/>
                    <a:pt x="1054685" y="525407"/>
                    <a:pt x="1053465" y="529069"/>
                  </a:cubicBezTo>
                  <a:cubicBezTo>
                    <a:pt x="1052244" y="530290"/>
                    <a:pt x="1051023" y="530290"/>
                    <a:pt x="1051023" y="532731"/>
                  </a:cubicBezTo>
                  <a:cubicBezTo>
                    <a:pt x="1051023" y="536393"/>
                    <a:pt x="1049803" y="535173"/>
                    <a:pt x="1047361" y="533952"/>
                  </a:cubicBezTo>
                  <a:cubicBezTo>
                    <a:pt x="1042478" y="530290"/>
                    <a:pt x="1044920" y="532731"/>
                    <a:pt x="1043699" y="535173"/>
                  </a:cubicBezTo>
                  <a:cubicBezTo>
                    <a:pt x="1042478" y="536393"/>
                    <a:pt x="1042478" y="533952"/>
                    <a:pt x="1041258" y="537614"/>
                  </a:cubicBezTo>
                  <a:cubicBezTo>
                    <a:pt x="1040037" y="538835"/>
                    <a:pt x="1038816" y="537614"/>
                    <a:pt x="1037596" y="538835"/>
                  </a:cubicBezTo>
                  <a:cubicBezTo>
                    <a:pt x="1036375" y="538835"/>
                    <a:pt x="1035154" y="537614"/>
                    <a:pt x="1035154" y="537614"/>
                  </a:cubicBezTo>
                  <a:cubicBezTo>
                    <a:pt x="1032713" y="540055"/>
                    <a:pt x="1030271" y="538835"/>
                    <a:pt x="1029051" y="542497"/>
                  </a:cubicBezTo>
                  <a:cubicBezTo>
                    <a:pt x="1027830" y="548600"/>
                    <a:pt x="1027830" y="547380"/>
                    <a:pt x="1022947" y="548600"/>
                  </a:cubicBezTo>
                  <a:cubicBezTo>
                    <a:pt x="1021726" y="548600"/>
                    <a:pt x="1022947" y="551042"/>
                    <a:pt x="1025389" y="552262"/>
                  </a:cubicBezTo>
                  <a:cubicBezTo>
                    <a:pt x="1026609" y="553483"/>
                    <a:pt x="1029051" y="554704"/>
                    <a:pt x="1029051" y="553483"/>
                  </a:cubicBezTo>
                  <a:cubicBezTo>
                    <a:pt x="1029051" y="552262"/>
                    <a:pt x="1031492" y="552262"/>
                    <a:pt x="1032713" y="551042"/>
                  </a:cubicBezTo>
                  <a:cubicBezTo>
                    <a:pt x="1033933" y="549821"/>
                    <a:pt x="1037596" y="546159"/>
                    <a:pt x="1042478" y="548600"/>
                  </a:cubicBezTo>
                  <a:cubicBezTo>
                    <a:pt x="1044920" y="551042"/>
                    <a:pt x="1051023" y="544938"/>
                    <a:pt x="1053465" y="547380"/>
                  </a:cubicBezTo>
                  <a:cubicBezTo>
                    <a:pt x="1055906" y="549821"/>
                    <a:pt x="1058348" y="547380"/>
                    <a:pt x="1060789" y="549821"/>
                  </a:cubicBezTo>
                  <a:cubicBezTo>
                    <a:pt x="1062010" y="551042"/>
                    <a:pt x="1062010" y="552262"/>
                    <a:pt x="1063230" y="553483"/>
                  </a:cubicBezTo>
                  <a:cubicBezTo>
                    <a:pt x="1063230" y="554704"/>
                    <a:pt x="1063230" y="554704"/>
                    <a:pt x="1062010" y="554704"/>
                  </a:cubicBezTo>
                  <a:cubicBezTo>
                    <a:pt x="1060789" y="554704"/>
                    <a:pt x="1059568" y="549821"/>
                    <a:pt x="1057127" y="552262"/>
                  </a:cubicBezTo>
                  <a:cubicBezTo>
                    <a:pt x="1055906" y="553483"/>
                    <a:pt x="1054685" y="553483"/>
                    <a:pt x="1054685" y="555925"/>
                  </a:cubicBezTo>
                  <a:cubicBezTo>
                    <a:pt x="1054685" y="559587"/>
                    <a:pt x="1053465" y="558366"/>
                    <a:pt x="1051023" y="555925"/>
                  </a:cubicBezTo>
                  <a:cubicBezTo>
                    <a:pt x="1048582" y="554704"/>
                    <a:pt x="1048582" y="553483"/>
                    <a:pt x="1048582" y="554704"/>
                  </a:cubicBezTo>
                  <a:cubicBezTo>
                    <a:pt x="1048582" y="554704"/>
                    <a:pt x="1048582" y="555925"/>
                    <a:pt x="1047361" y="557145"/>
                  </a:cubicBezTo>
                  <a:cubicBezTo>
                    <a:pt x="1046141" y="558366"/>
                    <a:pt x="1046141" y="555925"/>
                    <a:pt x="1044920" y="559587"/>
                  </a:cubicBezTo>
                  <a:cubicBezTo>
                    <a:pt x="1043699" y="560807"/>
                    <a:pt x="1042478" y="559587"/>
                    <a:pt x="1042478" y="559587"/>
                  </a:cubicBezTo>
                  <a:cubicBezTo>
                    <a:pt x="1041258" y="559587"/>
                    <a:pt x="1040037" y="558366"/>
                    <a:pt x="1040037" y="558366"/>
                  </a:cubicBezTo>
                  <a:cubicBezTo>
                    <a:pt x="1037596" y="560807"/>
                    <a:pt x="1035154" y="558366"/>
                    <a:pt x="1033933" y="562028"/>
                  </a:cubicBezTo>
                  <a:cubicBezTo>
                    <a:pt x="1032713" y="568132"/>
                    <a:pt x="1032713" y="566911"/>
                    <a:pt x="1027830" y="566911"/>
                  </a:cubicBezTo>
                  <a:cubicBezTo>
                    <a:pt x="1026609" y="566911"/>
                    <a:pt x="1027830" y="569352"/>
                    <a:pt x="1029051" y="570573"/>
                  </a:cubicBezTo>
                  <a:cubicBezTo>
                    <a:pt x="1038816" y="515641"/>
                    <a:pt x="1040037" y="515641"/>
                    <a:pt x="1040037" y="515641"/>
                  </a:cubicBezTo>
                  <a:cubicBezTo>
                    <a:pt x="1040037" y="514421"/>
                    <a:pt x="1042478" y="515641"/>
                    <a:pt x="1043699" y="514421"/>
                  </a:cubicBezTo>
                  <a:cubicBezTo>
                    <a:pt x="1044920" y="513200"/>
                    <a:pt x="1048582" y="509538"/>
                    <a:pt x="1052244" y="513200"/>
                  </a:cubicBezTo>
                  <a:cubicBezTo>
                    <a:pt x="1053465" y="514421"/>
                    <a:pt x="1055906" y="513200"/>
                    <a:pt x="1057127" y="513200"/>
                  </a:cubicBezTo>
                  <a:cubicBezTo>
                    <a:pt x="1059568" y="511979"/>
                    <a:pt x="1060789" y="511979"/>
                    <a:pt x="1062010" y="513200"/>
                  </a:cubicBezTo>
                  <a:cubicBezTo>
                    <a:pt x="1064451" y="515641"/>
                    <a:pt x="1066892" y="513200"/>
                    <a:pt x="1069334" y="515641"/>
                  </a:cubicBezTo>
                  <a:cubicBezTo>
                    <a:pt x="1070555" y="516862"/>
                    <a:pt x="1072996" y="519303"/>
                    <a:pt x="1074217" y="520524"/>
                  </a:cubicBezTo>
                  <a:cubicBezTo>
                    <a:pt x="1074217" y="520524"/>
                    <a:pt x="1075437" y="521745"/>
                    <a:pt x="1075437" y="521745"/>
                  </a:cubicBezTo>
                  <a:cubicBezTo>
                    <a:pt x="1075437" y="521745"/>
                    <a:pt x="1075437" y="522966"/>
                    <a:pt x="1074217" y="524186"/>
                  </a:cubicBezTo>
                  <a:cubicBezTo>
                    <a:pt x="1074217" y="524186"/>
                    <a:pt x="1074217" y="524186"/>
                    <a:pt x="1074217" y="524186"/>
                  </a:cubicBezTo>
                  <a:cubicBezTo>
                    <a:pt x="1074217" y="524186"/>
                    <a:pt x="1074217" y="524186"/>
                    <a:pt x="1074217" y="524186"/>
                  </a:cubicBezTo>
                  <a:cubicBezTo>
                    <a:pt x="1072996" y="524186"/>
                    <a:pt x="1072996" y="524186"/>
                    <a:pt x="1071775" y="524186"/>
                  </a:cubicBezTo>
                  <a:cubicBezTo>
                    <a:pt x="1071775" y="525407"/>
                    <a:pt x="1069334" y="524186"/>
                    <a:pt x="1069334" y="524186"/>
                  </a:cubicBezTo>
                  <a:cubicBezTo>
                    <a:pt x="1068113" y="526628"/>
                    <a:pt x="1065672" y="526628"/>
                    <a:pt x="1064451" y="529069"/>
                  </a:cubicBezTo>
                  <a:cubicBezTo>
                    <a:pt x="1064451" y="529069"/>
                    <a:pt x="1064451" y="529069"/>
                    <a:pt x="1064451" y="530290"/>
                  </a:cubicBezTo>
                  <a:cubicBezTo>
                    <a:pt x="1064451" y="530290"/>
                    <a:pt x="1064451" y="530290"/>
                    <a:pt x="1064451" y="530290"/>
                  </a:cubicBezTo>
                  <a:cubicBezTo>
                    <a:pt x="1064451" y="530290"/>
                    <a:pt x="1064451" y="530290"/>
                    <a:pt x="1064451" y="530290"/>
                  </a:cubicBezTo>
                  <a:cubicBezTo>
                    <a:pt x="1064451" y="530290"/>
                    <a:pt x="1064451" y="530290"/>
                    <a:pt x="1064451" y="531511"/>
                  </a:cubicBezTo>
                  <a:cubicBezTo>
                    <a:pt x="1063230" y="532731"/>
                    <a:pt x="1063230" y="531511"/>
                    <a:pt x="1062010" y="535173"/>
                  </a:cubicBezTo>
                  <a:cubicBezTo>
                    <a:pt x="1060789" y="536393"/>
                    <a:pt x="1059568" y="536393"/>
                    <a:pt x="1059568" y="536393"/>
                  </a:cubicBezTo>
                  <a:cubicBezTo>
                    <a:pt x="1058348" y="537614"/>
                    <a:pt x="1057127" y="536393"/>
                    <a:pt x="1057127" y="536393"/>
                  </a:cubicBezTo>
                  <a:cubicBezTo>
                    <a:pt x="1054685" y="538835"/>
                    <a:pt x="1052244" y="538835"/>
                    <a:pt x="1052244" y="542497"/>
                  </a:cubicBezTo>
                  <a:cubicBezTo>
                    <a:pt x="1052244" y="548600"/>
                    <a:pt x="1051023" y="547380"/>
                    <a:pt x="1047361" y="549821"/>
                  </a:cubicBezTo>
                  <a:cubicBezTo>
                    <a:pt x="1046141" y="551042"/>
                    <a:pt x="1047361" y="552262"/>
                    <a:pt x="1049803" y="553483"/>
                  </a:cubicBezTo>
                  <a:cubicBezTo>
                    <a:pt x="1051023" y="554704"/>
                    <a:pt x="1052244" y="554704"/>
                    <a:pt x="1053465" y="553483"/>
                  </a:cubicBezTo>
                  <a:cubicBezTo>
                    <a:pt x="1053465" y="552262"/>
                    <a:pt x="1055906" y="552262"/>
                    <a:pt x="1057127" y="551042"/>
                  </a:cubicBezTo>
                  <a:cubicBezTo>
                    <a:pt x="1058348" y="549821"/>
                    <a:pt x="1060789" y="544938"/>
                    <a:pt x="1065672" y="547380"/>
                  </a:cubicBezTo>
                  <a:cubicBezTo>
                    <a:pt x="1068113" y="548600"/>
                    <a:pt x="1072996" y="542497"/>
                    <a:pt x="1075437" y="543718"/>
                  </a:cubicBezTo>
                  <a:cubicBezTo>
                    <a:pt x="1077879" y="544938"/>
                    <a:pt x="1080320" y="543718"/>
                    <a:pt x="1082762" y="544938"/>
                  </a:cubicBezTo>
                  <a:cubicBezTo>
                    <a:pt x="1082762" y="544938"/>
                    <a:pt x="1083982" y="546159"/>
                    <a:pt x="1083982" y="546159"/>
                  </a:cubicBezTo>
                  <a:cubicBezTo>
                    <a:pt x="1083982" y="546159"/>
                    <a:pt x="1083982" y="546159"/>
                    <a:pt x="1083982" y="546159"/>
                  </a:cubicBezTo>
                  <a:cubicBezTo>
                    <a:pt x="1082762" y="547380"/>
                    <a:pt x="1081541" y="547380"/>
                    <a:pt x="1081541" y="549821"/>
                  </a:cubicBezTo>
                  <a:cubicBezTo>
                    <a:pt x="1081541" y="553483"/>
                    <a:pt x="1080320" y="551042"/>
                    <a:pt x="1077879" y="549821"/>
                  </a:cubicBezTo>
                  <a:cubicBezTo>
                    <a:pt x="1074217" y="544938"/>
                    <a:pt x="1075437" y="547380"/>
                    <a:pt x="1074217" y="549821"/>
                  </a:cubicBezTo>
                  <a:cubicBezTo>
                    <a:pt x="1072996" y="551042"/>
                    <a:pt x="1074217" y="548600"/>
                    <a:pt x="1071775" y="552262"/>
                  </a:cubicBezTo>
                  <a:cubicBezTo>
                    <a:pt x="1070555" y="553483"/>
                    <a:pt x="1069334" y="552262"/>
                    <a:pt x="1069334" y="552262"/>
                  </a:cubicBezTo>
                  <a:cubicBezTo>
                    <a:pt x="1068113" y="552262"/>
                    <a:pt x="1066892" y="549821"/>
                    <a:pt x="1066892" y="551042"/>
                  </a:cubicBezTo>
                  <a:cubicBezTo>
                    <a:pt x="1064451" y="552262"/>
                    <a:pt x="1062010" y="549821"/>
                    <a:pt x="1060789" y="553483"/>
                  </a:cubicBezTo>
                  <a:cubicBezTo>
                    <a:pt x="1059568" y="559587"/>
                    <a:pt x="1058348" y="557145"/>
                    <a:pt x="1054685" y="557145"/>
                  </a:cubicBezTo>
                  <a:cubicBezTo>
                    <a:pt x="1053465" y="557145"/>
                    <a:pt x="1054685" y="559587"/>
                    <a:pt x="1055906" y="562028"/>
                  </a:cubicBezTo>
                  <a:cubicBezTo>
                    <a:pt x="1057127" y="564469"/>
                    <a:pt x="1058348" y="565690"/>
                    <a:pt x="1058348" y="564469"/>
                  </a:cubicBezTo>
                  <a:cubicBezTo>
                    <a:pt x="1058348" y="563249"/>
                    <a:pt x="1060789" y="564469"/>
                    <a:pt x="1062010" y="564469"/>
                  </a:cubicBezTo>
                  <a:cubicBezTo>
                    <a:pt x="1063230" y="563249"/>
                    <a:pt x="1066892" y="560807"/>
                    <a:pt x="1070555" y="565690"/>
                  </a:cubicBezTo>
                  <a:cubicBezTo>
                    <a:pt x="1071775" y="566911"/>
                    <a:pt x="1072996" y="566911"/>
                    <a:pt x="1075437" y="566911"/>
                  </a:cubicBezTo>
                  <a:cubicBezTo>
                    <a:pt x="1076658" y="566911"/>
                    <a:pt x="1079099" y="566911"/>
                    <a:pt x="1079099" y="568132"/>
                  </a:cubicBezTo>
                  <a:cubicBezTo>
                    <a:pt x="1076658" y="569352"/>
                    <a:pt x="1075437" y="570573"/>
                    <a:pt x="1071775" y="568132"/>
                  </a:cubicBezTo>
                  <a:cubicBezTo>
                    <a:pt x="1069334" y="565690"/>
                    <a:pt x="1065672" y="570573"/>
                    <a:pt x="1062010" y="571794"/>
                  </a:cubicBezTo>
                  <a:cubicBezTo>
                    <a:pt x="1062010" y="571794"/>
                    <a:pt x="1060789" y="575456"/>
                    <a:pt x="1059568" y="575456"/>
                  </a:cubicBezTo>
                  <a:cubicBezTo>
                    <a:pt x="1058348" y="575456"/>
                    <a:pt x="1058348" y="576676"/>
                    <a:pt x="1057127" y="577897"/>
                  </a:cubicBezTo>
                  <a:cubicBezTo>
                    <a:pt x="1055906" y="575456"/>
                    <a:pt x="1054685" y="574235"/>
                    <a:pt x="1054685" y="574235"/>
                  </a:cubicBezTo>
                  <a:cubicBezTo>
                    <a:pt x="1054685" y="574235"/>
                    <a:pt x="1054685" y="575456"/>
                    <a:pt x="1053465" y="576676"/>
                  </a:cubicBezTo>
                  <a:cubicBezTo>
                    <a:pt x="1052244" y="577897"/>
                    <a:pt x="1053465" y="575456"/>
                    <a:pt x="1051023" y="577897"/>
                  </a:cubicBezTo>
                  <a:cubicBezTo>
                    <a:pt x="1049803" y="579118"/>
                    <a:pt x="1048582" y="576676"/>
                    <a:pt x="1048582" y="576676"/>
                  </a:cubicBezTo>
                  <a:cubicBezTo>
                    <a:pt x="1047361" y="576676"/>
                    <a:pt x="1046141" y="574235"/>
                    <a:pt x="1046141" y="574235"/>
                  </a:cubicBezTo>
                  <a:cubicBezTo>
                    <a:pt x="1043699" y="574235"/>
                    <a:pt x="1041258" y="570573"/>
                    <a:pt x="1040037" y="574235"/>
                  </a:cubicBezTo>
                  <a:cubicBezTo>
                    <a:pt x="1037596" y="579118"/>
                    <a:pt x="1037596" y="577897"/>
                    <a:pt x="1032713" y="574235"/>
                  </a:cubicBezTo>
                  <a:cubicBezTo>
                    <a:pt x="1031492" y="573014"/>
                    <a:pt x="1032713" y="576676"/>
                    <a:pt x="1033933" y="579118"/>
                  </a:cubicBezTo>
                  <a:cubicBezTo>
                    <a:pt x="1033933" y="579118"/>
                    <a:pt x="1033933" y="580339"/>
                    <a:pt x="1033933" y="580339"/>
                  </a:cubicBezTo>
                  <a:cubicBezTo>
                    <a:pt x="1033933" y="580339"/>
                    <a:pt x="1033933" y="580339"/>
                    <a:pt x="1033933" y="580339"/>
                  </a:cubicBezTo>
                  <a:cubicBezTo>
                    <a:pt x="1032713" y="580339"/>
                    <a:pt x="1031492" y="581559"/>
                    <a:pt x="1030271" y="581559"/>
                  </a:cubicBezTo>
                  <a:cubicBezTo>
                    <a:pt x="1027830" y="580339"/>
                    <a:pt x="1027830" y="581559"/>
                    <a:pt x="1026609" y="581559"/>
                  </a:cubicBezTo>
                  <a:cubicBezTo>
                    <a:pt x="1024168" y="580339"/>
                    <a:pt x="1026609" y="579118"/>
                    <a:pt x="1022947" y="582780"/>
                  </a:cubicBezTo>
                  <a:cubicBezTo>
                    <a:pt x="1020506" y="585221"/>
                    <a:pt x="1019285" y="586442"/>
                    <a:pt x="1019285" y="584001"/>
                  </a:cubicBezTo>
                  <a:cubicBezTo>
                    <a:pt x="1019285" y="582780"/>
                    <a:pt x="1018064" y="582780"/>
                    <a:pt x="1016844" y="582780"/>
                  </a:cubicBezTo>
                  <a:cubicBezTo>
                    <a:pt x="1014402" y="581559"/>
                    <a:pt x="1013182" y="586442"/>
                    <a:pt x="1011961" y="586442"/>
                  </a:cubicBezTo>
                  <a:cubicBezTo>
                    <a:pt x="1010740" y="586442"/>
                    <a:pt x="1009519" y="586442"/>
                    <a:pt x="1009519" y="584001"/>
                  </a:cubicBezTo>
                  <a:cubicBezTo>
                    <a:pt x="1009519" y="580339"/>
                    <a:pt x="1005857" y="584001"/>
                    <a:pt x="1003416" y="586442"/>
                  </a:cubicBezTo>
                  <a:cubicBezTo>
                    <a:pt x="999754" y="588883"/>
                    <a:pt x="999754" y="587663"/>
                    <a:pt x="998533" y="585221"/>
                  </a:cubicBezTo>
                  <a:cubicBezTo>
                    <a:pt x="1000975" y="582780"/>
                    <a:pt x="1003416" y="580339"/>
                    <a:pt x="1004637" y="577897"/>
                  </a:cubicBezTo>
                  <a:cubicBezTo>
                    <a:pt x="1005857" y="575456"/>
                    <a:pt x="1009519" y="575456"/>
                    <a:pt x="1011961" y="573014"/>
                  </a:cubicBezTo>
                  <a:cubicBezTo>
                    <a:pt x="1013182" y="570573"/>
                    <a:pt x="1021726" y="570573"/>
                    <a:pt x="1022947" y="568132"/>
                  </a:cubicBezTo>
                  <a:cubicBezTo>
                    <a:pt x="1026609" y="564469"/>
                    <a:pt x="1031492" y="564469"/>
                    <a:pt x="1032713" y="564469"/>
                  </a:cubicBezTo>
                  <a:cubicBezTo>
                    <a:pt x="1033933" y="564469"/>
                    <a:pt x="1036375" y="563249"/>
                    <a:pt x="1037596" y="563249"/>
                  </a:cubicBezTo>
                  <a:cubicBezTo>
                    <a:pt x="1037596" y="563249"/>
                    <a:pt x="1038816" y="562028"/>
                    <a:pt x="1041258" y="560807"/>
                  </a:cubicBezTo>
                  <a:cubicBezTo>
                    <a:pt x="1042478" y="558366"/>
                    <a:pt x="1043699" y="557145"/>
                    <a:pt x="1042478" y="557145"/>
                  </a:cubicBezTo>
                  <a:cubicBezTo>
                    <a:pt x="1037596" y="558366"/>
                    <a:pt x="1037596" y="559587"/>
                    <a:pt x="1035154" y="557145"/>
                  </a:cubicBezTo>
                  <a:cubicBezTo>
                    <a:pt x="1033933" y="555925"/>
                    <a:pt x="1030271" y="557145"/>
                    <a:pt x="1027830" y="557145"/>
                  </a:cubicBezTo>
                  <a:cubicBezTo>
                    <a:pt x="1027830" y="557145"/>
                    <a:pt x="1026609" y="558366"/>
                    <a:pt x="1025389" y="558366"/>
                  </a:cubicBezTo>
                  <a:cubicBezTo>
                    <a:pt x="1024168" y="558366"/>
                    <a:pt x="1022947" y="559587"/>
                    <a:pt x="1021726" y="559587"/>
                  </a:cubicBezTo>
                  <a:cubicBezTo>
                    <a:pt x="1019285" y="558366"/>
                    <a:pt x="1019285" y="559587"/>
                    <a:pt x="1018064" y="559587"/>
                  </a:cubicBezTo>
                  <a:cubicBezTo>
                    <a:pt x="1015623" y="558366"/>
                    <a:pt x="1018064" y="557145"/>
                    <a:pt x="1013182" y="560807"/>
                  </a:cubicBezTo>
                  <a:cubicBezTo>
                    <a:pt x="1010740" y="563249"/>
                    <a:pt x="1009519" y="564469"/>
                    <a:pt x="1008299" y="562028"/>
                  </a:cubicBezTo>
                  <a:cubicBezTo>
                    <a:pt x="1008299" y="560807"/>
                    <a:pt x="1007078" y="560807"/>
                    <a:pt x="1004637" y="560807"/>
                  </a:cubicBezTo>
                  <a:cubicBezTo>
                    <a:pt x="1002195" y="559587"/>
                    <a:pt x="1000975" y="564469"/>
                    <a:pt x="999754" y="564469"/>
                  </a:cubicBezTo>
                  <a:cubicBezTo>
                    <a:pt x="998533" y="564469"/>
                    <a:pt x="997312" y="564469"/>
                    <a:pt x="997312" y="562028"/>
                  </a:cubicBezTo>
                  <a:cubicBezTo>
                    <a:pt x="997312" y="559587"/>
                    <a:pt x="994871" y="560807"/>
                    <a:pt x="993650" y="563249"/>
                  </a:cubicBezTo>
                  <a:cubicBezTo>
                    <a:pt x="994871" y="559587"/>
                    <a:pt x="994871" y="555925"/>
                    <a:pt x="993650" y="558366"/>
                  </a:cubicBezTo>
                  <a:cubicBezTo>
                    <a:pt x="991209" y="562028"/>
                    <a:pt x="989988" y="564469"/>
                    <a:pt x="988768" y="565690"/>
                  </a:cubicBezTo>
                  <a:cubicBezTo>
                    <a:pt x="988768" y="565690"/>
                    <a:pt x="987547" y="564469"/>
                    <a:pt x="987547" y="563249"/>
                  </a:cubicBezTo>
                  <a:cubicBezTo>
                    <a:pt x="986326" y="562028"/>
                    <a:pt x="985105" y="558366"/>
                    <a:pt x="982664" y="562028"/>
                  </a:cubicBezTo>
                  <a:cubicBezTo>
                    <a:pt x="981443" y="564469"/>
                    <a:pt x="980223" y="564469"/>
                    <a:pt x="980223" y="564469"/>
                  </a:cubicBezTo>
                  <a:cubicBezTo>
                    <a:pt x="979002" y="564469"/>
                    <a:pt x="979002" y="563249"/>
                    <a:pt x="979002" y="563249"/>
                  </a:cubicBezTo>
                  <a:cubicBezTo>
                    <a:pt x="980223" y="562028"/>
                    <a:pt x="980223" y="562028"/>
                    <a:pt x="981443" y="560807"/>
                  </a:cubicBezTo>
                  <a:cubicBezTo>
                    <a:pt x="982664" y="559587"/>
                    <a:pt x="985105" y="559587"/>
                    <a:pt x="986326" y="558366"/>
                  </a:cubicBezTo>
                  <a:cubicBezTo>
                    <a:pt x="986326" y="558366"/>
                    <a:pt x="986326" y="558366"/>
                    <a:pt x="987547" y="558366"/>
                  </a:cubicBezTo>
                  <a:cubicBezTo>
                    <a:pt x="988768" y="558366"/>
                    <a:pt x="988768" y="558366"/>
                    <a:pt x="989988" y="557145"/>
                  </a:cubicBezTo>
                  <a:cubicBezTo>
                    <a:pt x="992430" y="557145"/>
                    <a:pt x="994871" y="557145"/>
                    <a:pt x="996092" y="555925"/>
                  </a:cubicBezTo>
                  <a:cubicBezTo>
                    <a:pt x="999754" y="553483"/>
                    <a:pt x="1002195" y="554704"/>
                    <a:pt x="1003416" y="555925"/>
                  </a:cubicBezTo>
                  <a:cubicBezTo>
                    <a:pt x="1004637" y="555925"/>
                    <a:pt x="1005857" y="555925"/>
                    <a:pt x="1007078" y="555925"/>
                  </a:cubicBezTo>
                  <a:cubicBezTo>
                    <a:pt x="1007078" y="555925"/>
                    <a:pt x="1008299" y="555925"/>
                    <a:pt x="1009519" y="554704"/>
                  </a:cubicBezTo>
                  <a:cubicBezTo>
                    <a:pt x="1010740" y="553483"/>
                    <a:pt x="1011961" y="553483"/>
                    <a:pt x="1010740" y="553483"/>
                  </a:cubicBezTo>
                  <a:cubicBezTo>
                    <a:pt x="1007078" y="553483"/>
                    <a:pt x="1007078" y="553483"/>
                    <a:pt x="1005857" y="551042"/>
                  </a:cubicBezTo>
                  <a:cubicBezTo>
                    <a:pt x="1004637" y="549821"/>
                    <a:pt x="1002195" y="549821"/>
                    <a:pt x="1000975" y="549821"/>
                  </a:cubicBezTo>
                  <a:cubicBezTo>
                    <a:pt x="1000975" y="549821"/>
                    <a:pt x="999754" y="551042"/>
                    <a:pt x="998533" y="551042"/>
                  </a:cubicBezTo>
                  <a:cubicBezTo>
                    <a:pt x="998533" y="551042"/>
                    <a:pt x="998533" y="551042"/>
                    <a:pt x="997312" y="551042"/>
                  </a:cubicBezTo>
                  <a:cubicBezTo>
                    <a:pt x="997312" y="551042"/>
                    <a:pt x="997312" y="551042"/>
                    <a:pt x="998533" y="549821"/>
                  </a:cubicBezTo>
                  <a:cubicBezTo>
                    <a:pt x="1000975" y="547380"/>
                    <a:pt x="1003416" y="547380"/>
                    <a:pt x="1005857" y="546159"/>
                  </a:cubicBezTo>
                  <a:cubicBezTo>
                    <a:pt x="1008299" y="543718"/>
                    <a:pt x="1015623" y="544938"/>
                    <a:pt x="1018064" y="543718"/>
                  </a:cubicBezTo>
                  <a:cubicBezTo>
                    <a:pt x="1022947" y="540055"/>
                    <a:pt x="1026609" y="541276"/>
                    <a:pt x="1027830" y="541276"/>
                  </a:cubicBezTo>
                  <a:cubicBezTo>
                    <a:pt x="1029051" y="541276"/>
                    <a:pt x="1031492" y="540055"/>
                    <a:pt x="1032713" y="541276"/>
                  </a:cubicBezTo>
                  <a:cubicBezTo>
                    <a:pt x="1032713" y="541276"/>
                    <a:pt x="1035154" y="541276"/>
                    <a:pt x="1036375" y="538835"/>
                  </a:cubicBezTo>
                  <a:cubicBezTo>
                    <a:pt x="1037596" y="537614"/>
                    <a:pt x="1038816" y="535173"/>
                    <a:pt x="1037596" y="536393"/>
                  </a:cubicBezTo>
                  <a:cubicBezTo>
                    <a:pt x="1032713" y="537614"/>
                    <a:pt x="1032713" y="538835"/>
                    <a:pt x="1030271" y="535173"/>
                  </a:cubicBezTo>
                  <a:cubicBezTo>
                    <a:pt x="1029051" y="532731"/>
                    <a:pt x="1025389" y="535173"/>
                    <a:pt x="1022947" y="535173"/>
                  </a:cubicBezTo>
                  <a:cubicBezTo>
                    <a:pt x="1022947" y="535173"/>
                    <a:pt x="1020506" y="536393"/>
                    <a:pt x="1020506" y="536393"/>
                  </a:cubicBezTo>
                  <a:cubicBezTo>
                    <a:pt x="1019285" y="536393"/>
                    <a:pt x="1018064" y="537614"/>
                    <a:pt x="1016844" y="537614"/>
                  </a:cubicBezTo>
                  <a:cubicBezTo>
                    <a:pt x="1014402" y="536393"/>
                    <a:pt x="1014402" y="537614"/>
                    <a:pt x="1013182" y="536393"/>
                  </a:cubicBezTo>
                  <a:cubicBezTo>
                    <a:pt x="1010740" y="535173"/>
                    <a:pt x="1013182" y="533952"/>
                    <a:pt x="1008299" y="537614"/>
                  </a:cubicBezTo>
                  <a:cubicBezTo>
                    <a:pt x="1005857" y="538835"/>
                    <a:pt x="1004637" y="541276"/>
                    <a:pt x="1003416" y="538835"/>
                  </a:cubicBezTo>
                  <a:cubicBezTo>
                    <a:pt x="1003416" y="537614"/>
                    <a:pt x="1002195" y="537614"/>
                    <a:pt x="1000975" y="537614"/>
                  </a:cubicBezTo>
                  <a:cubicBezTo>
                    <a:pt x="998533" y="536393"/>
                    <a:pt x="997312" y="540055"/>
                    <a:pt x="996092" y="540055"/>
                  </a:cubicBezTo>
                  <a:cubicBezTo>
                    <a:pt x="994871" y="540055"/>
                    <a:pt x="994871" y="538835"/>
                    <a:pt x="994871" y="537614"/>
                  </a:cubicBezTo>
                  <a:cubicBezTo>
                    <a:pt x="994871" y="533952"/>
                    <a:pt x="991209" y="537614"/>
                    <a:pt x="988768" y="538835"/>
                  </a:cubicBezTo>
                  <a:cubicBezTo>
                    <a:pt x="985105" y="541276"/>
                    <a:pt x="985105" y="538835"/>
                    <a:pt x="983885" y="537614"/>
                  </a:cubicBezTo>
                  <a:cubicBezTo>
                    <a:pt x="982664" y="536393"/>
                    <a:pt x="982664" y="532731"/>
                    <a:pt x="979002" y="536393"/>
                  </a:cubicBezTo>
                  <a:cubicBezTo>
                    <a:pt x="977781" y="537614"/>
                    <a:pt x="976561" y="538835"/>
                    <a:pt x="976561" y="537614"/>
                  </a:cubicBezTo>
                  <a:cubicBezTo>
                    <a:pt x="974119" y="535173"/>
                    <a:pt x="974119" y="540055"/>
                    <a:pt x="974119" y="538835"/>
                  </a:cubicBezTo>
                  <a:cubicBezTo>
                    <a:pt x="972898" y="537614"/>
                    <a:pt x="971678" y="537614"/>
                    <a:pt x="970457" y="537614"/>
                  </a:cubicBezTo>
                  <a:cubicBezTo>
                    <a:pt x="970457" y="537614"/>
                    <a:pt x="970457" y="536393"/>
                    <a:pt x="970457" y="536393"/>
                  </a:cubicBezTo>
                  <a:cubicBezTo>
                    <a:pt x="970457" y="536393"/>
                    <a:pt x="969236" y="537614"/>
                    <a:pt x="969236" y="537614"/>
                  </a:cubicBezTo>
                  <a:cubicBezTo>
                    <a:pt x="968016" y="537614"/>
                    <a:pt x="966795" y="538835"/>
                    <a:pt x="965574" y="538835"/>
                  </a:cubicBezTo>
                  <a:cubicBezTo>
                    <a:pt x="965574" y="538835"/>
                    <a:pt x="965574" y="538835"/>
                    <a:pt x="965574" y="538835"/>
                  </a:cubicBezTo>
                  <a:cubicBezTo>
                    <a:pt x="964354" y="538835"/>
                    <a:pt x="964354" y="537614"/>
                    <a:pt x="963133" y="535173"/>
                  </a:cubicBezTo>
                  <a:cubicBezTo>
                    <a:pt x="961912" y="531511"/>
                    <a:pt x="959471" y="535173"/>
                    <a:pt x="957029" y="535173"/>
                  </a:cubicBezTo>
                  <a:cubicBezTo>
                    <a:pt x="957029" y="535173"/>
                    <a:pt x="955809" y="537614"/>
                    <a:pt x="954588" y="537614"/>
                  </a:cubicBezTo>
                  <a:cubicBezTo>
                    <a:pt x="954588" y="537614"/>
                    <a:pt x="954588" y="537614"/>
                    <a:pt x="953367" y="537614"/>
                  </a:cubicBezTo>
                  <a:cubicBezTo>
                    <a:pt x="952147" y="537614"/>
                    <a:pt x="952147" y="540055"/>
                    <a:pt x="950926" y="537614"/>
                  </a:cubicBezTo>
                  <a:cubicBezTo>
                    <a:pt x="949705" y="535173"/>
                    <a:pt x="948484" y="531511"/>
                    <a:pt x="946043" y="536393"/>
                  </a:cubicBezTo>
                  <a:cubicBezTo>
                    <a:pt x="944822" y="537614"/>
                    <a:pt x="944822" y="538835"/>
                    <a:pt x="944822" y="537614"/>
                  </a:cubicBezTo>
                  <a:cubicBezTo>
                    <a:pt x="944822" y="529069"/>
                    <a:pt x="941160" y="537614"/>
                    <a:pt x="939940" y="535173"/>
                  </a:cubicBezTo>
                  <a:cubicBezTo>
                    <a:pt x="939940" y="535173"/>
                    <a:pt x="939940" y="533952"/>
                    <a:pt x="939940" y="533952"/>
                  </a:cubicBezTo>
                  <a:cubicBezTo>
                    <a:pt x="939940" y="533952"/>
                    <a:pt x="941160" y="533952"/>
                    <a:pt x="941160" y="533952"/>
                  </a:cubicBezTo>
                  <a:cubicBezTo>
                    <a:pt x="948484" y="532731"/>
                    <a:pt x="947264" y="530290"/>
                    <a:pt x="954588" y="527848"/>
                  </a:cubicBezTo>
                  <a:cubicBezTo>
                    <a:pt x="957029" y="526628"/>
                    <a:pt x="959471" y="526628"/>
                    <a:pt x="961912" y="525407"/>
                  </a:cubicBezTo>
                  <a:cubicBezTo>
                    <a:pt x="965574" y="524186"/>
                    <a:pt x="969236" y="522966"/>
                    <a:pt x="972898" y="521745"/>
                  </a:cubicBezTo>
                  <a:cubicBezTo>
                    <a:pt x="974119" y="521745"/>
                    <a:pt x="981443" y="521745"/>
                    <a:pt x="983885" y="521745"/>
                  </a:cubicBezTo>
                  <a:cubicBezTo>
                    <a:pt x="987547" y="520524"/>
                    <a:pt x="989988" y="516862"/>
                    <a:pt x="992430" y="513200"/>
                  </a:cubicBezTo>
                  <a:cubicBezTo>
                    <a:pt x="993650" y="510759"/>
                    <a:pt x="997312" y="510759"/>
                    <a:pt x="998533" y="509538"/>
                  </a:cubicBezTo>
                  <a:cubicBezTo>
                    <a:pt x="999754" y="507096"/>
                    <a:pt x="1007078" y="508317"/>
                    <a:pt x="1008299" y="505876"/>
                  </a:cubicBezTo>
                  <a:cubicBezTo>
                    <a:pt x="1011961" y="502214"/>
                    <a:pt x="1015623" y="503434"/>
                    <a:pt x="1016844" y="503434"/>
                  </a:cubicBezTo>
                  <a:cubicBezTo>
                    <a:pt x="1018064" y="503434"/>
                    <a:pt x="1020506" y="502214"/>
                    <a:pt x="1020506" y="503434"/>
                  </a:cubicBezTo>
                  <a:cubicBezTo>
                    <a:pt x="1020506" y="503434"/>
                    <a:pt x="1021726" y="503434"/>
                    <a:pt x="1022947" y="502214"/>
                  </a:cubicBezTo>
                  <a:cubicBezTo>
                    <a:pt x="1024168" y="500993"/>
                    <a:pt x="1025389" y="499772"/>
                    <a:pt x="1024168" y="499772"/>
                  </a:cubicBezTo>
                  <a:cubicBezTo>
                    <a:pt x="1020506" y="500993"/>
                    <a:pt x="1019285" y="502214"/>
                    <a:pt x="1018064" y="498552"/>
                  </a:cubicBezTo>
                  <a:cubicBezTo>
                    <a:pt x="1016844" y="497331"/>
                    <a:pt x="1014402" y="498552"/>
                    <a:pt x="1011961" y="498552"/>
                  </a:cubicBezTo>
                  <a:cubicBezTo>
                    <a:pt x="1011961" y="498552"/>
                    <a:pt x="1010740" y="499772"/>
                    <a:pt x="1009519" y="499772"/>
                  </a:cubicBezTo>
                  <a:cubicBezTo>
                    <a:pt x="1008299" y="499772"/>
                    <a:pt x="1007078" y="500993"/>
                    <a:pt x="1007078" y="500993"/>
                  </a:cubicBezTo>
                  <a:cubicBezTo>
                    <a:pt x="1004637" y="499772"/>
                    <a:pt x="1005857" y="500993"/>
                    <a:pt x="1004637" y="500993"/>
                  </a:cubicBezTo>
                  <a:cubicBezTo>
                    <a:pt x="1003416" y="499772"/>
                    <a:pt x="1004637" y="498552"/>
                    <a:pt x="1000975" y="502214"/>
                  </a:cubicBezTo>
                  <a:cubicBezTo>
                    <a:pt x="999754" y="503434"/>
                    <a:pt x="997312" y="504655"/>
                    <a:pt x="997312" y="503434"/>
                  </a:cubicBezTo>
                  <a:cubicBezTo>
                    <a:pt x="997312" y="502214"/>
                    <a:pt x="996092" y="502214"/>
                    <a:pt x="994871" y="502214"/>
                  </a:cubicBezTo>
                  <a:cubicBezTo>
                    <a:pt x="992430" y="500993"/>
                    <a:pt x="991209" y="504655"/>
                    <a:pt x="989988" y="504655"/>
                  </a:cubicBezTo>
                  <a:cubicBezTo>
                    <a:pt x="988768" y="504655"/>
                    <a:pt x="988768" y="504655"/>
                    <a:pt x="988768" y="503434"/>
                  </a:cubicBezTo>
                  <a:cubicBezTo>
                    <a:pt x="989988" y="502214"/>
                    <a:pt x="989988" y="500993"/>
                    <a:pt x="991209" y="499772"/>
                  </a:cubicBezTo>
                  <a:cubicBezTo>
                    <a:pt x="992430" y="497331"/>
                    <a:pt x="994871" y="496110"/>
                    <a:pt x="997312" y="494889"/>
                  </a:cubicBezTo>
                  <a:cubicBezTo>
                    <a:pt x="998533" y="493669"/>
                    <a:pt x="999754" y="492448"/>
                    <a:pt x="1002195" y="492448"/>
                  </a:cubicBezTo>
                  <a:cubicBezTo>
                    <a:pt x="1004637" y="491227"/>
                    <a:pt x="1005857" y="490007"/>
                    <a:pt x="1007078" y="488786"/>
                  </a:cubicBezTo>
                  <a:cubicBezTo>
                    <a:pt x="1009519" y="483903"/>
                    <a:pt x="1013182" y="482682"/>
                    <a:pt x="1014402" y="482682"/>
                  </a:cubicBezTo>
                  <a:cubicBezTo>
                    <a:pt x="1015623" y="482682"/>
                    <a:pt x="1016844" y="480241"/>
                    <a:pt x="1018064" y="480241"/>
                  </a:cubicBezTo>
                  <a:cubicBezTo>
                    <a:pt x="1019285" y="480241"/>
                    <a:pt x="1019285" y="479020"/>
                    <a:pt x="1019285" y="476579"/>
                  </a:cubicBezTo>
                  <a:cubicBezTo>
                    <a:pt x="1019285" y="474138"/>
                    <a:pt x="1019285" y="472917"/>
                    <a:pt x="1019285" y="474138"/>
                  </a:cubicBezTo>
                  <a:cubicBezTo>
                    <a:pt x="1016844" y="477800"/>
                    <a:pt x="1016844" y="479020"/>
                    <a:pt x="1013182" y="477800"/>
                  </a:cubicBezTo>
                  <a:cubicBezTo>
                    <a:pt x="1010740" y="476579"/>
                    <a:pt x="1009519" y="480241"/>
                    <a:pt x="1007078" y="480241"/>
                  </a:cubicBezTo>
                  <a:cubicBezTo>
                    <a:pt x="1007078" y="480241"/>
                    <a:pt x="1005857" y="482682"/>
                    <a:pt x="1005857" y="482682"/>
                  </a:cubicBezTo>
                  <a:cubicBezTo>
                    <a:pt x="1005857" y="482682"/>
                    <a:pt x="1004637" y="485124"/>
                    <a:pt x="1003416" y="483903"/>
                  </a:cubicBezTo>
                  <a:cubicBezTo>
                    <a:pt x="1000975" y="483903"/>
                    <a:pt x="1002195" y="483903"/>
                    <a:pt x="1000975" y="483903"/>
                  </a:cubicBezTo>
                  <a:cubicBezTo>
                    <a:pt x="999754" y="483903"/>
                    <a:pt x="999754" y="481462"/>
                    <a:pt x="997312" y="486345"/>
                  </a:cubicBezTo>
                  <a:cubicBezTo>
                    <a:pt x="996092" y="488786"/>
                    <a:pt x="994871" y="490007"/>
                    <a:pt x="993650" y="488786"/>
                  </a:cubicBezTo>
                  <a:cubicBezTo>
                    <a:pt x="993650" y="487565"/>
                    <a:pt x="992430" y="488786"/>
                    <a:pt x="991209" y="488786"/>
                  </a:cubicBezTo>
                  <a:cubicBezTo>
                    <a:pt x="988768" y="488786"/>
                    <a:pt x="988768" y="492448"/>
                    <a:pt x="987547" y="492448"/>
                  </a:cubicBezTo>
                  <a:cubicBezTo>
                    <a:pt x="986326" y="492448"/>
                    <a:pt x="986326" y="492448"/>
                    <a:pt x="985105" y="491227"/>
                  </a:cubicBezTo>
                  <a:cubicBezTo>
                    <a:pt x="983885" y="487565"/>
                    <a:pt x="982664" y="492448"/>
                    <a:pt x="980223" y="493669"/>
                  </a:cubicBezTo>
                  <a:cubicBezTo>
                    <a:pt x="977781" y="496110"/>
                    <a:pt x="977781" y="494889"/>
                    <a:pt x="976561" y="493669"/>
                  </a:cubicBezTo>
                  <a:cubicBezTo>
                    <a:pt x="976561" y="493669"/>
                    <a:pt x="976561" y="493669"/>
                    <a:pt x="976561" y="493669"/>
                  </a:cubicBezTo>
                  <a:cubicBezTo>
                    <a:pt x="977781" y="493669"/>
                    <a:pt x="977781" y="493669"/>
                    <a:pt x="979002" y="493669"/>
                  </a:cubicBezTo>
                  <a:cubicBezTo>
                    <a:pt x="982664" y="492448"/>
                    <a:pt x="983885" y="487565"/>
                    <a:pt x="986326" y="485124"/>
                  </a:cubicBezTo>
                  <a:cubicBezTo>
                    <a:pt x="987547" y="482682"/>
                    <a:pt x="989988" y="482682"/>
                    <a:pt x="991209" y="480241"/>
                  </a:cubicBezTo>
                  <a:cubicBezTo>
                    <a:pt x="992430" y="477800"/>
                    <a:pt x="998533" y="477800"/>
                    <a:pt x="999754" y="475358"/>
                  </a:cubicBezTo>
                  <a:cubicBezTo>
                    <a:pt x="1002195" y="471696"/>
                    <a:pt x="1005857" y="471696"/>
                    <a:pt x="1007078" y="470475"/>
                  </a:cubicBezTo>
                  <a:cubicBezTo>
                    <a:pt x="1008299" y="470475"/>
                    <a:pt x="1009519" y="469255"/>
                    <a:pt x="1010740" y="469255"/>
                  </a:cubicBezTo>
                  <a:cubicBezTo>
                    <a:pt x="1010740" y="469255"/>
                    <a:pt x="1011961" y="468034"/>
                    <a:pt x="1013182" y="466813"/>
                  </a:cubicBezTo>
                  <a:cubicBezTo>
                    <a:pt x="1014402" y="465593"/>
                    <a:pt x="1014402" y="463151"/>
                    <a:pt x="1013182" y="464372"/>
                  </a:cubicBezTo>
                  <a:cubicBezTo>
                    <a:pt x="1009519" y="466813"/>
                    <a:pt x="1009519" y="468034"/>
                    <a:pt x="1007078" y="465593"/>
                  </a:cubicBezTo>
                  <a:cubicBezTo>
                    <a:pt x="1005857" y="464372"/>
                    <a:pt x="1003416" y="466813"/>
                    <a:pt x="1000975" y="466813"/>
                  </a:cubicBezTo>
                  <a:cubicBezTo>
                    <a:pt x="1000975" y="466813"/>
                    <a:pt x="999754" y="468034"/>
                    <a:pt x="998533" y="468034"/>
                  </a:cubicBezTo>
                  <a:cubicBezTo>
                    <a:pt x="998533" y="468034"/>
                    <a:pt x="997312" y="469255"/>
                    <a:pt x="996092" y="469255"/>
                  </a:cubicBezTo>
                  <a:cubicBezTo>
                    <a:pt x="993650" y="469255"/>
                    <a:pt x="994871" y="469255"/>
                    <a:pt x="993650" y="469255"/>
                  </a:cubicBezTo>
                  <a:cubicBezTo>
                    <a:pt x="992430" y="469255"/>
                    <a:pt x="992430" y="466813"/>
                    <a:pt x="989988" y="470475"/>
                  </a:cubicBezTo>
                  <a:cubicBezTo>
                    <a:pt x="988768" y="471696"/>
                    <a:pt x="987547" y="474138"/>
                    <a:pt x="986326" y="471696"/>
                  </a:cubicBezTo>
                  <a:cubicBezTo>
                    <a:pt x="986326" y="470475"/>
                    <a:pt x="985105" y="471696"/>
                    <a:pt x="983885" y="471696"/>
                  </a:cubicBezTo>
                  <a:cubicBezTo>
                    <a:pt x="981443" y="471696"/>
                    <a:pt x="981443" y="475358"/>
                    <a:pt x="980223" y="475358"/>
                  </a:cubicBezTo>
                  <a:cubicBezTo>
                    <a:pt x="979002" y="475358"/>
                    <a:pt x="979002" y="475358"/>
                    <a:pt x="979002" y="474138"/>
                  </a:cubicBezTo>
                  <a:cubicBezTo>
                    <a:pt x="979002" y="472917"/>
                    <a:pt x="980223" y="472917"/>
                    <a:pt x="980223" y="471696"/>
                  </a:cubicBezTo>
                  <a:cubicBezTo>
                    <a:pt x="981443" y="470475"/>
                    <a:pt x="983885" y="469255"/>
                    <a:pt x="985105" y="468034"/>
                  </a:cubicBezTo>
                  <a:cubicBezTo>
                    <a:pt x="986326" y="466813"/>
                    <a:pt x="987547" y="466813"/>
                    <a:pt x="988768" y="465593"/>
                  </a:cubicBezTo>
                  <a:cubicBezTo>
                    <a:pt x="989988" y="464372"/>
                    <a:pt x="992430" y="464372"/>
                    <a:pt x="993650" y="463151"/>
                  </a:cubicBezTo>
                  <a:cubicBezTo>
                    <a:pt x="994871" y="460710"/>
                    <a:pt x="996092" y="460710"/>
                    <a:pt x="997312" y="459489"/>
                  </a:cubicBezTo>
                  <a:cubicBezTo>
                    <a:pt x="998533" y="458268"/>
                    <a:pt x="999754" y="458268"/>
                    <a:pt x="1000975" y="458268"/>
                  </a:cubicBezTo>
                  <a:cubicBezTo>
                    <a:pt x="1002195" y="458268"/>
                    <a:pt x="1003416" y="455827"/>
                    <a:pt x="1004637" y="455827"/>
                  </a:cubicBezTo>
                  <a:cubicBezTo>
                    <a:pt x="1004637" y="455827"/>
                    <a:pt x="1005857" y="454606"/>
                    <a:pt x="1005857" y="452165"/>
                  </a:cubicBezTo>
                  <a:cubicBezTo>
                    <a:pt x="1005857" y="449724"/>
                    <a:pt x="1005857" y="448503"/>
                    <a:pt x="1004637" y="449724"/>
                  </a:cubicBezTo>
                  <a:cubicBezTo>
                    <a:pt x="1002195" y="453386"/>
                    <a:pt x="1002195" y="454606"/>
                    <a:pt x="999754" y="453386"/>
                  </a:cubicBezTo>
                  <a:cubicBezTo>
                    <a:pt x="998533" y="453386"/>
                    <a:pt x="997312" y="455827"/>
                    <a:pt x="994871" y="455827"/>
                  </a:cubicBezTo>
                  <a:cubicBezTo>
                    <a:pt x="994871" y="455827"/>
                    <a:pt x="993650" y="457048"/>
                    <a:pt x="993650" y="457048"/>
                  </a:cubicBezTo>
                  <a:cubicBezTo>
                    <a:pt x="993650" y="457048"/>
                    <a:pt x="992430" y="458268"/>
                    <a:pt x="991209" y="458268"/>
                  </a:cubicBezTo>
                  <a:cubicBezTo>
                    <a:pt x="988768" y="458268"/>
                    <a:pt x="989988" y="458268"/>
                    <a:pt x="988768" y="458268"/>
                  </a:cubicBezTo>
                  <a:cubicBezTo>
                    <a:pt x="987547" y="458268"/>
                    <a:pt x="988768" y="457048"/>
                    <a:pt x="986326" y="459489"/>
                  </a:cubicBezTo>
                  <a:cubicBezTo>
                    <a:pt x="985105" y="460710"/>
                    <a:pt x="983885" y="461931"/>
                    <a:pt x="982664" y="460710"/>
                  </a:cubicBezTo>
                  <a:cubicBezTo>
                    <a:pt x="982664" y="459489"/>
                    <a:pt x="981443" y="460710"/>
                    <a:pt x="980223" y="459489"/>
                  </a:cubicBezTo>
                  <a:cubicBezTo>
                    <a:pt x="977781" y="459489"/>
                    <a:pt x="977781" y="461931"/>
                    <a:pt x="976561" y="461931"/>
                  </a:cubicBezTo>
                  <a:cubicBezTo>
                    <a:pt x="975340" y="461931"/>
                    <a:pt x="975340" y="461931"/>
                    <a:pt x="975340" y="460710"/>
                  </a:cubicBezTo>
                  <a:cubicBezTo>
                    <a:pt x="975340" y="458268"/>
                    <a:pt x="972898" y="460710"/>
                    <a:pt x="971678" y="461931"/>
                  </a:cubicBezTo>
                  <a:cubicBezTo>
                    <a:pt x="969236" y="464372"/>
                    <a:pt x="969236" y="463151"/>
                    <a:pt x="968016" y="461931"/>
                  </a:cubicBezTo>
                  <a:cubicBezTo>
                    <a:pt x="968016" y="461931"/>
                    <a:pt x="968016" y="460710"/>
                    <a:pt x="966795" y="460710"/>
                  </a:cubicBezTo>
                  <a:cubicBezTo>
                    <a:pt x="968016" y="460710"/>
                    <a:pt x="968016" y="459489"/>
                    <a:pt x="969236" y="459489"/>
                  </a:cubicBezTo>
                  <a:cubicBezTo>
                    <a:pt x="971678" y="457048"/>
                    <a:pt x="972898" y="455827"/>
                    <a:pt x="971678" y="455827"/>
                  </a:cubicBezTo>
                  <a:cubicBezTo>
                    <a:pt x="969236" y="455827"/>
                    <a:pt x="968016" y="455827"/>
                    <a:pt x="966795" y="454606"/>
                  </a:cubicBezTo>
                  <a:cubicBezTo>
                    <a:pt x="968016" y="454606"/>
                    <a:pt x="968016" y="453386"/>
                    <a:pt x="969236" y="453386"/>
                  </a:cubicBezTo>
                  <a:cubicBezTo>
                    <a:pt x="970457" y="452165"/>
                    <a:pt x="979002" y="452165"/>
                    <a:pt x="980223" y="450944"/>
                  </a:cubicBezTo>
                  <a:cubicBezTo>
                    <a:pt x="983885" y="448503"/>
                    <a:pt x="985105" y="444841"/>
                    <a:pt x="987547" y="441179"/>
                  </a:cubicBezTo>
                  <a:cubicBezTo>
                    <a:pt x="988768" y="438737"/>
                    <a:pt x="991209" y="437517"/>
                    <a:pt x="992430" y="435075"/>
                  </a:cubicBezTo>
                  <a:cubicBezTo>
                    <a:pt x="992430" y="433854"/>
                    <a:pt x="994871" y="432634"/>
                    <a:pt x="997312" y="431413"/>
                  </a:cubicBezTo>
                  <a:cubicBezTo>
                    <a:pt x="999754" y="430192"/>
                    <a:pt x="1000975" y="428972"/>
                    <a:pt x="1002195" y="427751"/>
                  </a:cubicBezTo>
                  <a:cubicBezTo>
                    <a:pt x="1002195" y="426530"/>
                    <a:pt x="1003416" y="425310"/>
                    <a:pt x="1003416" y="424089"/>
                  </a:cubicBezTo>
                  <a:cubicBezTo>
                    <a:pt x="1003416" y="424089"/>
                    <a:pt x="1003416" y="424089"/>
                    <a:pt x="1003416" y="424089"/>
                  </a:cubicBezTo>
                  <a:cubicBezTo>
                    <a:pt x="1003416" y="424089"/>
                    <a:pt x="1004637" y="424089"/>
                    <a:pt x="1005857" y="422868"/>
                  </a:cubicBezTo>
                  <a:cubicBezTo>
                    <a:pt x="1007078" y="421647"/>
                    <a:pt x="1008299" y="420427"/>
                    <a:pt x="1007078" y="420427"/>
                  </a:cubicBezTo>
                  <a:cubicBezTo>
                    <a:pt x="1005857" y="420427"/>
                    <a:pt x="1005857" y="420427"/>
                    <a:pt x="1005857" y="420427"/>
                  </a:cubicBezTo>
                  <a:cubicBezTo>
                    <a:pt x="1007078" y="419206"/>
                    <a:pt x="1008299" y="417985"/>
                    <a:pt x="1008299" y="417985"/>
                  </a:cubicBezTo>
                  <a:cubicBezTo>
                    <a:pt x="1009519" y="416765"/>
                    <a:pt x="1009519" y="413103"/>
                    <a:pt x="1010740" y="413103"/>
                  </a:cubicBezTo>
                  <a:cubicBezTo>
                    <a:pt x="1011961" y="413103"/>
                    <a:pt x="1010740" y="410661"/>
                    <a:pt x="1010740" y="408220"/>
                  </a:cubicBezTo>
                  <a:cubicBezTo>
                    <a:pt x="1009519" y="405778"/>
                    <a:pt x="1008299" y="403337"/>
                    <a:pt x="1008299" y="405778"/>
                  </a:cubicBezTo>
                  <a:cubicBezTo>
                    <a:pt x="1008299" y="408220"/>
                    <a:pt x="1008299" y="410661"/>
                    <a:pt x="1008299" y="411882"/>
                  </a:cubicBezTo>
                  <a:cubicBezTo>
                    <a:pt x="1008299" y="413103"/>
                    <a:pt x="1007078" y="413103"/>
                    <a:pt x="1005857" y="413103"/>
                  </a:cubicBezTo>
                  <a:cubicBezTo>
                    <a:pt x="1003416" y="413103"/>
                    <a:pt x="1003416" y="416765"/>
                    <a:pt x="1002195" y="417985"/>
                  </a:cubicBezTo>
                  <a:cubicBezTo>
                    <a:pt x="1002195" y="417985"/>
                    <a:pt x="1002195" y="417985"/>
                    <a:pt x="1002195" y="419206"/>
                  </a:cubicBezTo>
                  <a:cubicBezTo>
                    <a:pt x="1000975" y="419206"/>
                    <a:pt x="999754" y="419206"/>
                    <a:pt x="998533" y="419206"/>
                  </a:cubicBezTo>
                  <a:cubicBezTo>
                    <a:pt x="998533" y="419206"/>
                    <a:pt x="997312" y="420427"/>
                    <a:pt x="996092" y="420427"/>
                  </a:cubicBezTo>
                  <a:cubicBezTo>
                    <a:pt x="996092" y="420427"/>
                    <a:pt x="994871" y="421647"/>
                    <a:pt x="993650" y="421647"/>
                  </a:cubicBezTo>
                  <a:cubicBezTo>
                    <a:pt x="991209" y="420427"/>
                    <a:pt x="992430" y="421647"/>
                    <a:pt x="991209" y="421647"/>
                  </a:cubicBezTo>
                  <a:cubicBezTo>
                    <a:pt x="989988" y="421647"/>
                    <a:pt x="991209" y="419206"/>
                    <a:pt x="987547" y="422868"/>
                  </a:cubicBezTo>
                  <a:cubicBezTo>
                    <a:pt x="986326" y="424089"/>
                    <a:pt x="985105" y="426530"/>
                    <a:pt x="983885" y="424089"/>
                  </a:cubicBezTo>
                  <a:cubicBezTo>
                    <a:pt x="983885" y="422868"/>
                    <a:pt x="982664" y="424089"/>
                    <a:pt x="981443" y="424089"/>
                  </a:cubicBezTo>
                  <a:cubicBezTo>
                    <a:pt x="979002" y="424089"/>
                    <a:pt x="979002" y="426530"/>
                    <a:pt x="977781" y="427751"/>
                  </a:cubicBezTo>
                  <a:cubicBezTo>
                    <a:pt x="976561" y="427751"/>
                    <a:pt x="976561" y="427751"/>
                    <a:pt x="976561" y="426530"/>
                  </a:cubicBezTo>
                  <a:cubicBezTo>
                    <a:pt x="975340" y="424089"/>
                    <a:pt x="974119" y="427751"/>
                    <a:pt x="972898" y="428972"/>
                  </a:cubicBezTo>
                  <a:cubicBezTo>
                    <a:pt x="970457" y="431413"/>
                    <a:pt x="970457" y="430192"/>
                    <a:pt x="969236" y="428972"/>
                  </a:cubicBezTo>
                  <a:cubicBezTo>
                    <a:pt x="968016" y="427751"/>
                    <a:pt x="968016" y="425310"/>
                    <a:pt x="965574" y="428972"/>
                  </a:cubicBezTo>
                  <a:cubicBezTo>
                    <a:pt x="964354" y="430192"/>
                    <a:pt x="964354" y="431413"/>
                    <a:pt x="963133" y="430192"/>
                  </a:cubicBezTo>
                  <a:cubicBezTo>
                    <a:pt x="960691" y="428972"/>
                    <a:pt x="961912" y="431413"/>
                    <a:pt x="961912" y="431413"/>
                  </a:cubicBezTo>
                  <a:cubicBezTo>
                    <a:pt x="959471" y="430192"/>
                    <a:pt x="957029" y="431413"/>
                    <a:pt x="955809" y="432634"/>
                  </a:cubicBezTo>
                  <a:cubicBezTo>
                    <a:pt x="952147" y="437517"/>
                    <a:pt x="952147" y="436296"/>
                    <a:pt x="949705" y="433854"/>
                  </a:cubicBezTo>
                  <a:cubicBezTo>
                    <a:pt x="946043" y="431413"/>
                    <a:pt x="947264" y="435075"/>
                    <a:pt x="946043" y="432634"/>
                  </a:cubicBezTo>
                  <a:cubicBezTo>
                    <a:pt x="946043" y="431413"/>
                    <a:pt x="944822" y="430192"/>
                    <a:pt x="944822" y="430192"/>
                  </a:cubicBezTo>
                  <a:cubicBezTo>
                    <a:pt x="946043" y="428972"/>
                    <a:pt x="947264" y="427751"/>
                    <a:pt x="950926" y="425310"/>
                  </a:cubicBezTo>
                  <a:cubicBezTo>
                    <a:pt x="953367" y="424089"/>
                    <a:pt x="955809" y="424089"/>
                    <a:pt x="957029" y="422868"/>
                  </a:cubicBezTo>
                  <a:cubicBezTo>
                    <a:pt x="960691" y="421647"/>
                    <a:pt x="963133" y="420427"/>
                    <a:pt x="966795" y="417985"/>
                  </a:cubicBezTo>
                  <a:cubicBezTo>
                    <a:pt x="968016" y="417985"/>
                    <a:pt x="975340" y="416765"/>
                    <a:pt x="976561" y="416765"/>
                  </a:cubicBezTo>
                  <a:cubicBezTo>
                    <a:pt x="979002" y="415544"/>
                    <a:pt x="981443" y="410661"/>
                    <a:pt x="982664" y="408220"/>
                  </a:cubicBezTo>
                  <a:cubicBezTo>
                    <a:pt x="983885" y="405778"/>
                    <a:pt x="986326" y="405778"/>
                    <a:pt x="987547" y="403337"/>
                  </a:cubicBezTo>
                  <a:cubicBezTo>
                    <a:pt x="988768" y="400896"/>
                    <a:pt x="994871" y="400896"/>
                    <a:pt x="996092" y="398454"/>
                  </a:cubicBezTo>
                  <a:cubicBezTo>
                    <a:pt x="998533" y="394792"/>
                    <a:pt x="1002195" y="394792"/>
                    <a:pt x="1003416" y="394792"/>
                  </a:cubicBezTo>
                  <a:cubicBezTo>
                    <a:pt x="1004637" y="394792"/>
                    <a:pt x="1005857" y="393571"/>
                    <a:pt x="1007078" y="393571"/>
                  </a:cubicBezTo>
                  <a:cubicBezTo>
                    <a:pt x="1007078" y="393571"/>
                    <a:pt x="1008299" y="392350"/>
                    <a:pt x="1009519" y="391130"/>
                  </a:cubicBezTo>
                  <a:cubicBezTo>
                    <a:pt x="1010740" y="389909"/>
                    <a:pt x="1010740" y="388689"/>
                    <a:pt x="1009519" y="388689"/>
                  </a:cubicBezTo>
                  <a:cubicBezTo>
                    <a:pt x="1005857" y="389909"/>
                    <a:pt x="1005857" y="391130"/>
                    <a:pt x="1003416" y="389909"/>
                  </a:cubicBezTo>
                  <a:cubicBezTo>
                    <a:pt x="1002195" y="388689"/>
                    <a:pt x="999754" y="391130"/>
                    <a:pt x="997312" y="391130"/>
                  </a:cubicBezTo>
                  <a:cubicBezTo>
                    <a:pt x="997312" y="391130"/>
                    <a:pt x="996092" y="392350"/>
                    <a:pt x="994871" y="392350"/>
                  </a:cubicBezTo>
                  <a:cubicBezTo>
                    <a:pt x="994871" y="392350"/>
                    <a:pt x="993650" y="393571"/>
                    <a:pt x="992430" y="393571"/>
                  </a:cubicBezTo>
                  <a:cubicBezTo>
                    <a:pt x="989988" y="393571"/>
                    <a:pt x="991209" y="393571"/>
                    <a:pt x="989988" y="393571"/>
                  </a:cubicBezTo>
                  <a:cubicBezTo>
                    <a:pt x="988768" y="393571"/>
                    <a:pt x="989988" y="391130"/>
                    <a:pt x="986326" y="394792"/>
                  </a:cubicBezTo>
                  <a:cubicBezTo>
                    <a:pt x="985105" y="396013"/>
                    <a:pt x="983885" y="398454"/>
                    <a:pt x="982664" y="396013"/>
                  </a:cubicBezTo>
                  <a:cubicBezTo>
                    <a:pt x="982664" y="394792"/>
                    <a:pt x="981443" y="396013"/>
                    <a:pt x="980223" y="396013"/>
                  </a:cubicBezTo>
                  <a:cubicBezTo>
                    <a:pt x="977781" y="396013"/>
                    <a:pt x="977781" y="398454"/>
                    <a:pt x="976561" y="399675"/>
                  </a:cubicBezTo>
                  <a:cubicBezTo>
                    <a:pt x="975340" y="399675"/>
                    <a:pt x="975340" y="399675"/>
                    <a:pt x="975340" y="398454"/>
                  </a:cubicBezTo>
                  <a:cubicBezTo>
                    <a:pt x="974119" y="396013"/>
                    <a:pt x="972898" y="399675"/>
                    <a:pt x="971678" y="400896"/>
                  </a:cubicBezTo>
                  <a:cubicBezTo>
                    <a:pt x="969236" y="403337"/>
                    <a:pt x="969236" y="402116"/>
                    <a:pt x="968016" y="400896"/>
                  </a:cubicBezTo>
                  <a:cubicBezTo>
                    <a:pt x="966795" y="399675"/>
                    <a:pt x="965574" y="397233"/>
                    <a:pt x="964354" y="400896"/>
                  </a:cubicBezTo>
                  <a:cubicBezTo>
                    <a:pt x="963133" y="402116"/>
                    <a:pt x="963133" y="403337"/>
                    <a:pt x="961912" y="403337"/>
                  </a:cubicBezTo>
                  <a:cubicBezTo>
                    <a:pt x="959471" y="402116"/>
                    <a:pt x="960691" y="405778"/>
                    <a:pt x="960691" y="405778"/>
                  </a:cubicBezTo>
                  <a:cubicBezTo>
                    <a:pt x="958250" y="404558"/>
                    <a:pt x="955809" y="405778"/>
                    <a:pt x="953367" y="408220"/>
                  </a:cubicBezTo>
                  <a:cubicBezTo>
                    <a:pt x="949705" y="413103"/>
                    <a:pt x="949705" y="411882"/>
                    <a:pt x="946043" y="410661"/>
                  </a:cubicBezTo>
                  <a:cubicBezTo>
                    <a:pt x="942381" y="409440"/>
                    <a:pt x="943602" y="413103"/>
                    <a:pt x="942381" y="410661"/>
                  </a:cubicBezTo>
                  <a:cubicBezTo>
                    <a:pt x="942381" y="410661"/>
                    <a:pt x="942381" y="410661"/>
                    <a:pt x="942381" y="410661"/>
                  </a:cubicBezTo>
                  <a:cubicBezTo>
                    <a:pt x="943602" y="409440"/>
                    <a:pt x="944822" y="408220"/>
                    <a:pt x="947264" y="406999"/>
                  </a:cubicBezTo>
                  <a:cubicBezTo>
                    <a:pt x="949705" y="405778"/>
                    <a:pt x="950926" y="404558"/>
                    <a:pt x="953367" y="403337"/>
                  </a:cubicBezTo>
                  <a:cubicBezTo>
                    <a:pt x="955809" y="400896"/>
                    <a:pt x="959471" y="399675"/>
                    <a:pt x="961912" y="398454"/>
                  </a:cubicBezTo>
                  <a:cubicBezTo>
                    <a:pt x="963133" y="397233"/>
                    <a:pt x="969236" y="396013"/>
                    <a:pt x="970457" y="394792"/>
                  </a:cubicBezTo>
                  <a:cubicBezTo>
                    <a:pt x="972898" y="392350"/>
                    <a:pt x="974119" y="388689"/>
                    <a:pt x="974119" y="385026"/>
                  </a:cubicBezTo>
                  <a:cubicBezTo>
                    <a:pt x="974119" y="382585"/>
                    <a:pt x="976561" y="381364"/>
                    <a:pt x="977781" y="378923"/>
                  </a:cubicBezTo>
                  <a:cubicBezTo>
                    <a:pt x="977781" y="376482"/>
                    <a:pt x="982664" y="374040"/>
                    <a:pt x="983885" y="371599"/>
                  </a:cubicBezTo>
                  <a:cubicBezTo>
                    <a:pt x="985105" y="367936"/>
                    <a:pt x="987547" y="365495"/>
                    <a:pt x="988768" y="365495"/>
                  </a:cubicBezTo>
                  <a:cubicBezTo>
                    <a:pt x="989988" y="365495"/>
                    <a:pt x="989988" y="363054"/>
                    <a:pt x="991209" y="363054"/>
                  </a:cubicBezTo>
                  <a:cubicBezTo>
                    <a:pt x="991209" y="363054"/>
                    <a:pt x="992430" y="361833"/>
                    <a:pt x="992430" y="360612"/>
                  </a:cubicBezTo>
                  <a:cubicBezTo>
                    <a:pt x="992430" y="358171"/>
                    <a:pt x="992430" y="356950"/>
                    <a:pt x="991209" y="358171"/>
                  </a:cubicBezTo>
                  <a:cubicBezTo>
                    <a:pt x="988768" y="361833"/>
                    <a:pt x="989988" y="361833"/>
                    <a:pt x="986326" y="361833"/>
                  </a:cubicBezTo>
                  <a:cubicBezTo>
                    <a:pt x="985105" y="361833"/>
                    <a:pt x="983885" y="364275"/>
                    <a:pt x="981443" y="365495"/>
                  </a:cubicBezTo>
                  <a:cubicBezTo>
                    <a:pt x="981443" y="365495"/>
                    <a:pt x="981443" y="366716"/>
                    <a:pt x="980223" y="367936"/>
                  </a:cubicBezTo>
                  <a:cubicBezTo>
                    <a:pt x="980223" y="367936"/>
                    <a:pt x="979002" y="369157"/>
                    <a:pt x="979002" y="370378"/>
                  </a:cubicBezTo>
                  <a:cubicBezTo>
                    <a:pt x="976561" y="370378"/>
                    <a:pt x="977781" y="371599"/>
                    <a:pt x="976561" y="371599"/>
                  </a:cubicBezTo>
                  <a:cubicBezTo>
                    <a:pt x="975340" y="371599"/>
                    <a:pt x="975340" y="370378"/>
                    <a:pt x="974119" y="374040"/>
                  </a:cubicBezTo>
                  <a:cubicBezTo>
                    <a:pt x="974119" y="376482"/>
                    <a:pt x="972898" y="377702"/>
                    <a:pt x="971678" y="376482"/>
                  </a:cubicBezTo>
                  <a:cubicBezTo>
                    <a:pt x="970457" y="375261"/>
                    <a:pt x="970457" y="376482"/>
                    <a:pt x="969236" y="376482"/>
                  </a:cubicBezTo>
                  <a:cubicBezTo>
                    <a:pt x="966795" y="376482"/>
                    <a:pt x="968016" y="380143"/>
                    <a:pt x="966795" y="380143"/>
                  </a:cubicBezTo>
                  <a:cubicBezTo>
                    <a:pt x="965574" y="380143"/>
                    <a:pt x="965574" y="380143"/>
                    <a:pt x="964354" y="378923"/>
                  </a:cubicBezTo>
                  <a:cubicBezTo>
                    <a:pt x="963133" y="376482"/>
                    <a:pt x="961912" y="380143"/>
                    <a:pt x="961912" y="381364"/>
                  </a:cubicBezTo>
                  <a:cubicBezTo>
                    <a:pt x="960691" y="383806"/>
                    <a:pt x="959471" y="382585"/>
                    <a:pt x="958250" y="381364"/>
                  </a:cubicBezTo>
                  <a:cubicBezTo>
                    <a:pt x="957029" y="380143"/>
                    <a:pt x="955809" y="378923"/>
                    <a:pt x="954588" y="381364"/>
                  </a:cubicBezTo>
                  <a:cubicBezTo>
                    <a:pt x="954588" y="382585"/>
                    <a:pt x="953367" y="383806"/>
                    <a:pt x="953367" y="383806"/>
                  </a:cubicBezTo>
                  <a:cubicBezTo>
                    <a:pt x="950926" y="382585"/>
                    <a:pt x="952147" y="386247"/>
                    <a:pt x="952147" y="386247"/>
                  </a:cubicBezTo>
                  <a:cubicBezTo>
                    <a:pt x="949705" y="385026"/>
                    <a:pt x="947264" y="387468"/>
                    <a:pt x="946043" y="389909"/>
                  </a:cubicBezTo>
                  <a:cubicBezTo>
                    <a:pt x="944822" y="392350"/>
                    <a:pt x="943602" y="393571"/>
                    <a:pt x="943602" y="393571"/>
                  </a:cubicBezTo>
                  <a:cubicBezTo>
                    <a:pt x="942381" y="393571"/>
                    <a:pt x="942381" y="393571"/>
                    <a:pt x="941160" y="393571"/>
                  </a:cubicBezTo>
                  <a:cubicBezTo>
                    <a:pt x="937498" y="392350"/>
                    <a:pt x="938719" y="396013"/>
                    <a:pt x="937498" y="393571"/>
                  </a:cubicBezTo>
                  <a:cubicBezTo>
                    <a:pt x="937498" y="393571"/>
                    <a:pt x="937498" y="392350"/>
                    <a:pt x="936277" y="392350"/>
                  </a:cubicBezTo>
                  <a:cubicBezTo>
                    <a:pt x="936277" y="391130"/>
                    <a:pt x="937498" y="391130"/>
                    <a:pt x="937498" y="389909"/>
                  </a:cubicBezTo>
                  <a:cubicBezTo>
                    <a:pt x="938719" y="388689"/>
                    <a:pt x="939940" y="387468"/>
                    <a:pt x="941160" y="386247"/>
                  </a:cubicBezTo>
                  <a:cubicBezTo>
                    <a:pt x="941160" y="386247"/>
                    <a:pt x="941160" y="386247"/>
                    <a:pt x="941160" y="386247"/>
                  </a:cubicBezTo>
                  <a:cubicBezTo>
                    <a:pt x="941160" y="386247"/>
                    <a:pt x="942381" y="385026"/>
                    <a:pt x="943602" y="383806"/>
                  </a:cubicBezTo>
                  <a:cubicBezTo>
                    <a:pt x="943602" y="383806"/>
                    <a:pt x="943602" y="383806"/>
                    <a:pt x="943602" y="382585"/>
                  </a:cubicBezTo>
                  <a:cubicBezTo>
                    <a:pt x="944822" y="381364"/>
                    <a:pt x="944822" y="380143"/>
                    <a:pt x="946043" y="380143"/>
                  </a:cubicBezTo>
                  <a:cubicBezTo>
                    <a:pt x="947264" y="378923"/>
                    <a:pt x="950926" y="376482"/>
                    <a:pt x="952147" y="375261"/>
                  </a:cubicBezTo>
                  <a:cubicBezTo>
                    <a:pt x="953367" y="372819"/>
                    <a:pt x="953367" y="369157"/>
                    <a:pt x="953367" y="366716"/>
                  </a:cubicBezTo>
                  <a:cubicBezTo>
                    <a:pt x="953367" y="365495"/>
                    <a:pt x="954588" y="363054"/>
                    <a:pt x="954588" y="361833"/>
                  </a:cubicBezTo>
                  <a:cubicBezTo>
                    <a:pt x="954588" y="360612"/>
                    <a:pt x="958250" y="356950"/>
                    <a:pt x="958250" y="355729"/>
                  </a:cubicBezTo>
                  <a:cubicBezTo>
                    <a:pt x="958250" y="352068"/>
                    <a:pt x="960691" y="350847"/>
                    <a:pt x="961912" y="350847"/>
                  </a:cubicBezTo>
                  <a:cubicBezTo>
                    <a:pt x="963133" y="350847"/>
                    <a:pt x="963133" y="348405"/>
                    <a:pt x="963133" y="348405"/>
                  </a:cubicBezTo>
                  <a:cubicBezTo>
                    <a:pt x="963133" y="348405"/>
                    <a:pt x="964354" y="347185"/>
                    <a:pt x="964354" y="345964"/>
                  </a:cubicBezTo>
                  <a:cubicBezTo>
                    <a:pt x="964354" y="344743"/>
                    <a:pt x="964354" y="343522"/>
                    <a:pt x="964354" y="344743"/>
                  </a:cubicBezTo>
                  <a:cubicBezTo>
                    <a:pt x="963133" y="347185"/>
                    <a:pt x="963133" y="347185"/>
                    <a:pt x="960691" y="347185"/>
                  </a:cubicBezTo>
                  <a:cubicBezTo>
                    <a:pt x="959471" y="347185"/>
                    <a:pt x="958250" y="348405"/>
                    <a:pt x="957029" y="349626"/>
                  </a:cubicBezTo>
                  <a:cubicBezTo>
                    <a:pt x="957029" y="349626"/>
                    <a:pt x="957029" y="350847"/>
                    <a:pt x="955809" y="350847"/>
                  </a:cubicBezTo>
                  <a:cubicBezTo>
                    <a:pt x="955809" y="350847"/>
                    <a:pt x="955809" y="352068"/>
                    <a:pt x="954588" y="352068"/>
                  </a:cubicBezTo>
                  <a:cubicBezTo>
                    <a:pt x="953367" y="352068"/>
                    <a:pt x="953367" y="353288"/>
                    <a:pt x="953367" y="353288"/>
                  </a:cubicBezTo>
                  <a:cubicBezTo>
                    <a:pt x="952147" y="353288"/>
                    <a:pt x="952147" y="352068"/>
                    <a:pt x="952147" y="355729"/>
                  </a:cubicBezTo>
                  <a:cubicBezTo>
                    <a:pt x="952147" y="356950"/>
                    <a:pt x="952147" y="359392"/>
                    <a:pt x="950926" y="358171"/>
                  </a:cubicBezTo>
                  <a:cubicBezTo>
                    <a:pt x="949705" y="358171"/>
                    <a:pt x="949705" y="358171"/>
                    <a:pt x="949705" y="359392"/>
                  </a:cubicBezTo>
                  <a:cubicBezTo>
                    <a:pt x="948484" y="360612"/>
                    <a:pt x="949705" y="361833"/>
                    <a:pt x="948484" y="363054"/>
                  </a:cubicBezTo>
                  <a:cubicBezTo>
                    <a:pt x="948484" y="363054"/>
                    <a:pt x="947264" y="363054"/>
                    <a:pt x="947264" y="363054"/>
                  </a:cubicBezTo>
                  <a:cubicBezTo>
                    <a:pt x="946043" y="361833"/>
                    <a:pt x="946043" y="364275"/>
                    <a:pt x="944822" y="365495"/>
                  </a:cubicBezTo>
                  <a:cubicBezTo>
                    <a:pt x="944822" y="367936"/>
                    <a:pt x="943602" y="366716"/>
                    <a:pt x="942381" y="366716"/>
                  </a:cubicBezTo>
                  <a:cubicBezTo>
                    <a:pt x="941160" y="366716"/>
                    <a:pt x="939940" y="365495"/>
                    <a:pt x="939940" y="367936"/>
                  </a:cubicBezTo>
                  <a:cubicBezTo>
                    <a:pt x="939940" y="369157"/>
                    <a:pt x="939940" y="370378"/>
                    <a:pt x="939940" y="370378"/>
                  </a:cubicBezTo>
                  <a:cubicBezTo>
                    <a:pt x="937498" y="370378"/>
                    <a:pt x="939940" y="371599"/>
                    <a:pt x="939940" y="371599"/>
                  </a:cubicBezTo>
                  <a:cubicBezTo>
                    <a:pt x="938719" y="371599"/>
                    <a:pt x="937498" y="372819"/>
                    <a:pt x="936277" y="374040"/>
                  </a:cubicBezTo>
                  <a:cubicBezTo>
                    <a:pt x="936277" y="374040"/>
                    <a:pt x="935057" y="374040"/>
                    <a:pt x="935057" y="374040"/>
                  </a:cubicBezTo>
                  <a:cubicBezTo>
                    <a:pt x="935057" y="374040"/>
                    <a:pt x="933836" y="375261"/>
                    <a:pt x="932615" y="375261"/>
                  </a:cubicBezTo>
                  <a:cubicBezTo>
                    <a:pt x="932615" y="375261"/>
                    <a:pt x="931395" y="375261"/>
                    <a:pt x="931395" y="375261"/>
                  </a:cubicBezTo>
                  <a:cubicBezTo>
                    <a:pt x="931395" y="374040"/>
                    <a:pt x="931395" y="372819"/>
                    <a:pt x="932615" y="371599"/>
                  </a:cubicBezTo>
                  <a:cubicBezTo>
                    <a:pt x="933836" y="370378"/>
                    <a:pt x="935057" y="369157"/>
                    <a:pt x="935057" y="367936"/>
                  </a:cubicBezTo>
                  <a:cubicBezTo>
                    <a:pt x="936277" y="365495"/>
                    <a:pt x="937498" y="364275"/>
                    <a:pt x="938719" y="361833"/>
                  </a:cubicBezTo>
                  <a:cubicBezTo>
                    <a:pt x="938719" y="360612"/>
                    <a:pt x="942381" y="358171"/>
                    <a:pt x="943602" y="356950"/>
                  </a:cubicBezTo>
                  <a:cubicBezTo>
                    <a:pt x="944822" y="354509"/>
                    <a:pt x="943602" y="352068"/>
                    <a:pt x="943602" y="349626"/>
                  </a:cubicBezTo>
                  <a:cubicBezTo>
                    <a:pt x="943602" y="348405"/>
                    <a:pt x="944822" y="347185"/>
                    <a:pt x="944822" y="344743"/>
                  </a:cubicBezTo>
                  <a:cubicBezTo>
                    <a:pt x="944822" y="343522"/>
                    <a:pt x="947264" y="341081"/>
                    <a:pt x="947264" y="338640"/>
                  </a:cubicBezTo>
                  <a:cubicBezTo>
                    <a:pt x="947264" y="336198"/>
                    <a:pt x="948484" y="333757"/>
                    <a:pt x="949705" y="333757"/>
                  </a:cubicBezTo>
                  <a:cubicBezTo>
                    <a:pt x="949705" y="333757"/>
                    <a:pt x="950926" y="331315"/>
                    <a:pt x="950926" y="331315"/>
                  </a:cubicBezTo>
                  <a:cubicBezTo>
                    <a:pt x="950926" y="331315"/>
                    <a:pt x="950926" y="330095"/>
                    <a:pt x="950926" y="328874"/>
                  </a:cubicBezTo>
                  <a:cubicBezTo>
                    <a:pt x="950926" y="327654"/>
                    <a:pt x="950926" y="326433"/>
                    <a:pt x="949705" y="327654"/>
                  </a:cubicBezTo>
                  <a:cubicBezTo>
                    <a:pt x="948484" y="330095"/>
                    <a:pt x="948484" y="330095"/>
                    <a:pt x="947264" y="330095"/>
                  </a:cubicBezTo>
                  <a:cubicBezTo>
                    <a:pt x="946043" y="330095"/>
                    <a:pt x="946043" y="331315"/>
                    <a:pt x="944822" y="332536"/>
                  </a:cubicBezTo>
                  <a:cubicBezTo>
                    <a:pt x="944822" y="332536"/>
                    <a:pt x="944822" y="333757"/>
                    <a:pt x="944822" y="333757"/>
                  </a:cubicBezTo>
                  <a:cubicBezTo>
                    <a:pt x="944822" y="333757"/>
                    <a:pt x="944822" y="334978"/>
                    <a:pt x="943602" y="334978"/>
                  </a:cubicBezTo>
                  <a:cubicBezTo>
                    <a:pt x="942381" y="336198"/>
                    <a:pt x="942381" y="336198"/>
                    <a:pt x="942381" y="336198"/>
                  </a:cubicBezTo>
                  <a:cubicBezTo>
                    <a:pt x="941160" y="336198"/>
                    <a:pt x="941160" y="334978"/>
                    <a:pt x="941160" y="338640"/>
                  </a:cubicBezTo>
                  <a:cubicBezTo>
                    <a:pt x="941160" y="339861"/>
                    <a:pt x="941160" y="341081"/>
                    <a:pt x="939940" y="341081"/>
                  </a:cubicBezTo>
                  <a:cubicBezTo>
                    <a:pt x="939940" y="341081"/>
                    <a:pt x="938719" y="341081"/>
                    <a:pt x="938719" y="342302"/>
                  </a:cubicBezTo>
                  <a:cubicBezTo>
                    <a:pt x="937498" y="343522"/>
                    <a:pt x="938719" y="344743"/>
                    <a:pt x="938719" y="344743"/>
                  </a:cubicBezTo>
                  <a:cubicBezTo>
                    <a:pt x="938719" y="344743"/>
                    <a:pt x="937498" y="344743"/>
                    <a:pt x="937498" y="344743"/>
                  </a:cubicBezTo>
                  <a:cubicBezTo>
                    <a:pt x="936277" y="343522"/>
                    <a:pt x="936277" y="345964"/>
                    <a:pt x="936277" y="347185"/>
                  </a:cubicBezTo>
                  <a:cubicBezTo>
                    <a:pt x="936277" y="349626"/>
                    <a:pt x="935057" y="348405"/>
                    <a:pt x="933836" y="348405"/>
                  </a:cubicBezTo>
                  <a:cubicBezTo>
                    <a:pt x="932615" y="348405"/>
                    <a:pt x="931395" y="347185"/>
                    <a:pt x="931395" y="349626"/>
                  </a:cubicBezTo>
                  <a:cubicBezTo>
                    <a:pt x="931395" y="350847"/>
                    <a:pt x="931395" y="350847"/>
                    <a:pt x="931395" y="350847"/>
                  </a:cubicBezTo>
                  <a:cubicBezTo>
                    <a:pt x="928953" y="350847"/>
                    <a:pt x="931395" y="352068"/>
                    <a:pt x="931395" y="352068"/>
                  </a:cubicBezTo>
                  <a:cubicBezTo>
                    <a:pt x="928953" y="352068"/>
                    <a:pt x="928953" y="354509"/>
                    <a:pt x="928953" y="355729"/>
                  </a:cubicBezTo>
                  <a:cubicBezTo>
                    <a:pt x="928953" y="359392"/>
                    <a:pt x="927733" y="359392"/>
                    <a:pt x="926512" y="359392"/>
                  </a:cubicBezTo>
                  <a:cubicBezTo>
                    <a:pt x="924070" y="360612"/>
                    <a:pt x="926512" y="361833"/>
                    <a:pt x="924070" y="360612"/>
                  </a:cubicBezTo>
                  <a:cubicBezTo>
                    <a:pt x="922850" y="360612"/>
                    <a:pt x="920408" y="359392"/>
                    <a:pt x="921629" y="361833"/>
                  </a:cubicBezTo>
                  <a:cubicBezTo>
                    <a:pt x="921629" y="363054"/>
                    <a:pt x="922850" y="363054"/>
                    <a:pt x="921629" y="363054"/>
                  </a:cubicBezTo>
                  <a:cubicBezTo>
                    <a:pt x="917967" y="360612"/>
                    <a:pt x="920408" y="364275"/>
                    <a:pt x="919188" y="364275"/>
                  </a:cubicBezTo>
                  <a:cubicBezTo>
                    <a:pt x="917967" y="364275"/>
                    <a:pt x="917967" y="364275"/>
                    <a:pt x="917967" y="365495"/>
                  </a:cubicBezTo>
                  <a:cubicBezTo>
                    <a:pt x="916746" y="365495"/>
                    <a:pt x="916746" y="365495"/>
                    <a:pt x="916746" y="366716"/>
                  </a:cubicBezTo>
                  <a:lnTo>
                    <a:pt x="916746" y="342302"/>
                  </a:lnTo>
                  <a:cubicBezTo>
                    <a:pt x="917967" y="342302"/>
                    <a:pt x="919188" y="339861"/>
                    <a:pt x="919188" y="339861"/>
                  </a:cubicBezTo>
                  <a:cubicBezTo>
                    <a:pt x="919188" y="339861"/>
                    <a:pt x="920408" y="338640"/>
                    <a:pt x="920408" y="336198"/>
                  </a:cubicBezTo>
                  <a:cubicBezTo>
                    <a:pt x="921629" y="333757"/>
                    <a:pt x="921629" y="331315"/>
                    <a:pt x="920408" y="332536"/>
                  </a:cubicBezTo>
                  <a:cubicBezTo>
                    <a:pt x="917967" y="336198"/>
                    <a:pt x="917967" y="337419"/>
                    <a:pt x="915526" y="334978"/>
                  </a:cubicBezTo>
                  <a:cubicBezTo>
                    <a:pt x="915526" y="334978"/>
                    <a:pt x="915526" y="334978"/>
                    <a:pt x="915526" y="334978"/>
                  </a:cubicBezTo>
                  <a:lnTo>
                    <a:pt x="915526" y="331315"/>
                  </a:lnTo>
                  <a:lnTo>
                    <a:pt x="915526" y="333757"/>
                  </a:lnTo>
                  <a:cubicBezTo>
                    <a:pt x="914305" y="332536"/>
                    <a:pt x="913084" y="334978"/>
                    <a:pt x="911863" y="334978"/>
                  </a:cubicBezTo>
                  <a:cubicBezTo>
                    <a:pt x="911863" y="334978"/>
                    <a:pt x="910643" y="337419"/>
                    <a:pt x="910643" y="337419"/>
                  </a:cubicBezTo>
                  <a:cubicBezTo>
                    <a:pt x="910643" y="337419"/>
                    <a:pt x="909422" y="339861"/>
                    <a:pt x="908201" y="338640"/>
                  </a:cubicBezTo>
                  <a:cubicBezTo>
                    <a:pt x="906981" y="337419"/>
                    <a:pt x="906981" y="338640"/>
                    <a:pt x="905760" y="338640"/>
                  </a:cubicBezTo>
                  <a:cubicBezTo>
                    <a:pt x="904539" y="337419"/>
                    <a:pt x="905760" y="336198"/>
                    <a:pt x="903319" y="339861"/>
                  </a:cubicBezTo>
                  <a:cubicBezTo>
                    <a:pt x="902098" y="342302"/>
                    <a:pt x="900877" y="344743"/>
                    <a:pt x="900877" y="341081"/>
                  </a:cubicBezTo>
                  <a:cubicBezTo>
                    <a:pt x="900877" y="339861"/>
                    <a:pt x="899656" y="339861"/>
                    <a:pt x="899656" y="339861"/>
                  </a:cubicBezTo>
                  <a:cubicBezTo>
                    <a:pt x="898436" y="338640"/>
                    <a:pt x="897215" y="343522"/>
                    <a:pt x="897215" y="343522"/>
                  </a:cubicBezTo>
                  <a:cubicBezTo>
                    <a:pt x="895994" y="343522"/>
                    <a:pt x="895994" y="342302"/>
                    <a:pt x="895994" y="341081"/>
                  </a:cubicBezTo>
                  <a:cubicBezTo>
                    <a:pt x="895994" y="341081"/>
                    <a:pt x="895994" y="341081"/>
                    <a:pt x="895994" y="341081"/>
                  </a:cubicBezTo>
                  <a:cubicBezTo>
                    <a:pt x="895994" y="341081"/>
                    <a:pt x="897215" y="339861"/>
                    <a:pt x="897215" y="338640"/>
                  </a:cubicBezTo>
                  <a:cubicBezTo>
                    <a:pt x="898436" y="337419"/>
                    <a:pt x="899656" y="334978"/>
                    <a:pt x="899656" y="333757"/>
                  </a:cubicBezTo>
                  <a:cubicBezTo>
                    <a:pt x="900877" y="331315"/>
                    <a:pt x="903319" y="331315"/>
                    <a:pt x="904539" y="330095"/>
                  </a:cubicBezTo>
                  <a:cubicBezTo>
                    <a:pt x="905760" y="327654"/>
                    <a:pt x="909422" y="330095"/>
                    <a:pt x="910643" y="327654"/>
                  </a:cubicBezTo>
                  <a:cubicBezTo>
                    <a:pt x="913084" y="323991"/>
                    <a:pt x="915526" y="325212"/>
                    <a:pt x="916746" y="325212"/>
                  </a:cubicBezTo>
                  <a:cubicBezTo>
                    <a:pt x="917967" y="325212"/>
                    <a:pt x="919188" y="323991"/>
                    <a:pt x="919188" y="325212"/>
                  </a:cubicBezTo>
                  <a:cubicBezTo>
                    <a:pt x="919188" y="326433"/>
                    <a:pt x="920408" y="325212"/>
                    <a:pt x="921629" y="322771"/>
                  </a:cubicBezTo>
                  <a:cubicBezTo>
                    <a:pt x="922850" y="320329"/>
                    <a:pt x="922850" y="319108"/>
                    <a:pt x="922850" y="319108"/>
                  </a:cubicBezTo>
                  <a:cubicBezTo>
                    <a:pt x="920408" y="320329"/>
                    <a:pt x="920408" y="321550"/>
                    <a:pt x="919188" y="317888"/>
                  </a:cubicBezTo>
                  <a:cubicBezTo>
                    <a:pt x="917967" y="315447"/>
                    <a:pt x="916746" y="317888"/>
                    <a:pt x="915526" y="316667"/>
                  </a:cubicBezTo>
                  <a:cubicBezTo>
                    <a:pt x="915526" y="316667"/>
                    <a:pt x="914305" y="317888"/>
                    <a:pt x="914305" y="317888"/>
                  </a:cubicBezTo>
                  <a:cubicBezTo>
                    <a:pt x="914305" y="317888"/>
                    <a:pt x="913084" y="319108"/>
                    <a:pt x="911863" y="317888"/>
                  </a:cubicBezTo>
                  <a:cubicBezTo>
                    <a:pt x="910643" y="316667"/>
                    <a:pt x="910643" y="317888"/>
                    <a:pt x="910643" y="316667"/>
                  </a:cubicBezTo>
                  <a:cubicBezTo>
                    <a:pt x="909422" y="315447"/>
                    <a:pt x="910643" y="314226"/>
                    <a:pt x="908201" y="316667"/>
                  </a:cubicBezTo>
                  <a:cubicBezTo>
                    <a:pt x="906981" y="317888"/>
                    <a:pt x="905760" y="320329"/>
                    <a:pt x="905760" y="317888"/>
                  </a:cubicBezTo>
                  <a:cubicBezTo>
                    <a:pt x="905760" y="316667"/>
                    <a:pt x="904539" y="316667"/>
                    <a:pt x="904539" y="316667"/>
                  </a:cubicBezTo>
                  <a:cubicBezTo>
                    <a:pt x="903319" y="315447"/>
                    <a:pt x="902098" y="319108"/>
                    <a:pt x="902098" y="319108"/>
                  </a:cubicBezTo>
                  <a:cubicBezTo>
                    <a:pt x="900877" y="319108"/>
                    <a:pt x="900877" y="317888"/>
                    <a:pt x="900877" y="316667"/>
                  </a:cubicBezTo>
                  <a:cubicBezTo>
                    <a:pt x="900877" y="313005"/>
                    <a:pt x="898436" y="316667"/>
                    <a:pt x="897215" y="317888"/>
                  </a:cubicBezTo>
                  <a:cubicBezTo>
                    <a:pt x="894774" y="320329"/>
                    <a:pt x="894774" y="317888"/>
                    <a:pt x="894774" y="315447"/>
                  </a:cubicBezTo>
                  <a:cubicBezTo>
                    <a:pt x="894774" y="313005"/>
                    <a:pt x="894774" y="309343"/>
                    <a:pt x="892332" y="313005"/>
                  </a:cubicBezTo>
                  <a:cubicBezTo>
                    <a:pt x="891112" y="314226"/>
                    <a:pt x="891112" y="315447"/>
                    <a:pt x="891112" y="314226"/>
                  </a:cubicBezTo>
                  <a:cubicBezTo>
                    <a:pt x="891112" y="313005"/>
                    <a:pt x="891112" y="313005"/>
                    <a:pt x="889891" y="313005"/>
                  </a:cubicBezTo>
                  <a:cubicBezTo>
                    <a:pt x="892332" y="310564"/>
                    <a:pt x="894774" y="309343"/>
                    <a:pt x="898436" y="306901"/>
                  </a:cubicBezTo>
                  <a:cubicBezTo>
                    <a:pt x="899656" y="305681"/>
                    <a:pt x="900877" y="305681"/>
                    <a:pt x="903319" y="304460"/>
                  </a:cubicBezTo>
                  <a:cubicBezTo>
                    <a:pt x="905760" y="303239"/>
                    <a:pt x="906981" y="303239"/>
                    <a:pt x="908201" y="302019"/>
                  </a:cubicBezTo>
                  <a:cubicBezTo>
                    <a:pt x="910643" y="298357"/>
                    <a:pt x="913084" y="289812"/>
                    <a:pt x="914305" y="283708"/>
                  </a:cubicBezTo>
                  <a:cubicBezTo>
                    <a:pt x="915526" y="280046"/>
                    <a:pt x="917967" y="277605"/>
                    <a:pt x="917967" y="273943"/>
                  </a:cubicBezTo>
                  <a:cubicBezTo>
                    <a:pt x="919188" y="270281"/>
                    <a:pt x="924070" y="266618"/>
                    <a:pt x="925291" y="262956"/>
                  </a:cubicBezTo>
                  <a:cubicBezTo>
                    <a:pt x="927733" y="255632"/>
                    <a:pt x="930174" y="254411"/>
                    <a:pt x="931395" y="253191"/>
                  </a:cubicBezTo>
                  <a:cubicBezTo>
                    <a:pt x="932615" y="253191"/>
                    <a:pt x="933836" y="249529"/>
                    <a:pt x="933836" y="249529"/>
                  </a:cubicBezTo>
                  <a:cubicBezTo>
                    <a:pt x="933836" y="249529"/>
                    <a:pt x="935057" y="248308"/>
                    <a:pt x="935057" y="244646"/>
                  </a:cubicBezTo>
                  <a:cubicBezTo>
                    <a:pt x="936277" y="240984"/>
                    <a:pt x="936277" y="238542"/>
                    <a:pt x="935057" y="239763"/>
                  </a:cubicBezTo>
                  <a:cubicBezTo>
                    <a:pt x="932615" y="243425"/>
                    <a:pt x="932615" y="245866"/>
                    <a:pt x="930174" y="242204"/>
                  </a:cubicBezTo>
                  <a:cubicBezTo>
                    <a:pt x="928953" y="239763"/>
                    <a:pt x="926512" y="244646"/>
                    <a:pt x="925291" y="245866"/>
                  </a:cubicBezTo>
                  <a:cubicBezTo>
                    <a:pt x="925291" y="245866"/>
                    <a:pt x="924070" y="249529"/>
                    <a:pt x="924070" y="249529"/>
                  </a:cubicBezTo>
                  <a:cubicBezTo>
                    <a:pt x="924070" y="249529"/>
                    <a:pt x="922850" y="253191"/>
                    <a:pt x="921629" y="253191"/>
                  </a:cubicBezTo>
                  <a:cubicBezTo>
                    <a:pt x="919188" y="253191"/>
                    <a:pt x="920408" y="254411"/>
                    <a:pt x="919188" y="254411"/>
                  </a:cubicBezTo>
                  <a:cubicBezTo>
                    <a:pt x="919188" y="254411"/>
                    <a:pt x="919188" y="254411"/>
                    <a:pt x="919188" y="254411"/>
                  </a:cubicBezTo>
                  <a:cubicBezTo>
                    <a:pt x="919188" y="253191"/>
                    <a:pt x="919188" y="251970"/>
                    <a:pt x="919188" y="251970"/>
                  </a:cubicBezTo>
                  <a:cubicBezTo>
                    <a:pt x="916746" y="254411"/>
                    <a:pt x="916746" y="255632"/>
                    <a:pt x="915526" y="251970"/>
                  </a:cubicBezTo>
                  <a:cubicBezTo>
                    <a:pt x="914305" y="250749"/>
                    <a:pt x="913084" y="251970"/>
                    <a:pt x="911863" y="251970"/>
                  </a:cubicBezTo>
                  <a:cubicBezTo>
                    <a:pt x="911863" y="251970"/>
                    <a:pt x="910643" y="253191"/>
                    <a:pt x="910643" y="253191"/>
                  </a:cubicBezTo>
                  <a:cubicBezTo>
                    <a:pt x="910643" y="253191"/>
                    <a:pt x="909422" y="254411"/>
                    <a:pt x="909422" y="254411"/>
                  </a:cubicBezTo>
                  <a:cubicBezTo>
                    <a:pt x="908201" y="253191"/>
                    <a:pt x="908201" y="254411"/>
                    <a:pt x="908201" y="254411"/>
                  </a:cubicBezTo>
                  <a:cubicBezTo>
                    <a:pt x="906981" y="253191"/>
                    <a:pt x="908201" y="251970"/>
                    <a:pt x="905760" y="255632"/>
                  </a:cubicBezTo>
                  <a:cubicBezTo>
                    <a:pt x="904539" y="258074"/>
                    <a:pt x="903319" y="259294"/>
                    <a:pt x="903319" y="256853"/>
                  </a:cubicBezTo>
                  <a:cubicBezTo>
                    <a:pt x="903319" y="255632"/>
                    <a:pt x="902098" y="255632"/>
                    <a:pt x="902098" y="255632"/>
                  </a:cubicBezTo>
                  <a:cubicBezTo>
                    <a:pt x="900877" y="254411"/>
                    <a:pt x="900877" y="259294"/>
                    <a:pt x="899656" y="259294"/>
                  </a:cubicBezTo>
                  <a:cubicBezTo>
                    <a:pt x="899656" y="259294"/>
                    <a:pt x="898436" y="259294"/>
                    <a:pt x="898436" y="256853"/>
                  </a:cubicBezTo>
                  <a:cubicBezTo>
                    <a:pt x="898436" y="253191"/>
                    <a:pt x="897215" y="256853"/>
                    <a:pt x="895994" y="259294"/>
                  </a:cubicBezTo>
                  <a:cubicBezTo>
                    <a:pt x="894774" y="261736"/>
                    <a:pt x="894774" y="260515"/>
                    <a:pt x="893553" y="258074"/>
                  </a:cubicBezTo>
                  <a:cubicBezTo>
                    <a:pt x="894774" y="255632"/>
                    <a:pt x="895994" y="253191"/>
                    <a:pt x="895994" y="250749"/>
                  </a:cubicBezTo>
                  <a:cubicBezTo>
                    <a:pt x="897215" y="248308"/>
                    <a:pt x="898436" y="248308"/>
                    <a:pt x="899656" y="245866"/>
                  </a:cubicBezTo>
                  <a:cubicBezTo>
                    <a:pt x="900877" y="243425"/>
                    <a:pt x="904539" y="243425"/>
                    <a:pt x="905760" y="240984"/>
                  </a:cubicBezTo>
                  <a:cubicBezTo>
                    <a:pt x="908201" y="237322"/>
                    <a:pt x="910643" y="237322"/>
                    <a:pt x="910643" y="237322"/>
                  </a:cubicBezTo>
                  <a:cubicBezTo>
                    <a:pt x="911863" y="237322"/>
                    <a:pt x="913084" y="236101"/>
                    <a:pt x="913084" y="236101"/>
                  </a:cubicBezTo>
                  <a:cubicBezTo>
                    <a:pt x="913084" y="236101"/>
                    <a:pt x="914305" y="234880"/>
                    <a:pt x="914305" y="233659"/>
                  </a:cubicBezTo>
                  <a:cubicBezTo>
                    <a:pt x="915526" y="231218"/>
                    <a:pt x="915526" y="229997"/>
                    <a:pt x="914305" y="229997"/>
                  </a:cubicBezTo>
                  <a:cubicBezTo>
                    <a:pt x="911863" y="231218"/>
                    <a:pt x="911863" y="232439"/>
                    <a:pt x="910643" y="229997"/>
                  </a:cubicBezTo>
                  <a:cubicBezTo>
                    <a:pt x="909422" y="228777"/>
                    <a:pt x="908201" y="229997"/>
                    <a:pt x="906981" y="229997"/>
                  </a:cubicBezTo>
                  <a:cubicBezTo>
                    <a:pt x="906981" y="229997"/>
                    <a:pt x="905760" y="231218"/>
                    <a:pt x="905760" y="231218"/>
                  </a:cubicBezTo>
                  <a:cubicBezTo>
                    <a:pt x="905760" y="231218"/>
                    <a:pt x="904539" y="232439"/>
                    <a:pt x="904539" y="232439"/>
                  </a:cubicBezTo>
                  <a:cubicBezTo>
                    <a:pt x="903319" y="231218"/>
                    <a:pt x="903319" y="232439"/>
                    <a:pt x="903319" y="232439"/>
                  </a:cubicBezTo>
                  <a:cubicBezTo>
                    <a:pt x="902098" y="231218"/>
                    <a:pt x="903319" y="229997"/>
                    <a:pt x="900877" y="233659"/>
                  </a:cubicBezTo>
                  <a:cubicBezTo>
                    <a:pt x="899656" y="236101"/>
                    <a:pt x="898436" y="237322"/>
                    <a:pt x="898436" y="234880"/>
                  </a:cubicBezTo>
                  <a:cubicBezTo>
                    <a:pt x="898436" y="233659"/>
                    <a:pt x="897215" y="233659"/>
                    <a:pt x="897215" y="233659"/>
                  </a:cubicBezTo>
                  <a:cubicBezTo>
                    <a:pt x="895994" y="232439"/>
                    <a:pt x="894774" y="237322"/>
                    <a:pt x="894774" y="237322"/>
                  </a:cubicBezTo>
                  <a:cubicBezTo>
                    <a:pt x="894774" y="237322"/>
                    <a:pt x="893553" y="237322"/>
                    <a:pt x="893553" y="234880"/>
                  </a:cubicBezTo>
                  <a:cubicBezTo>
                    <a:pt x="893553" y="231218"/>
                    <a:pt x="891112" y="234880"/>
                    <a:pt x="891112" y="237322"/>
                  </a:cubicBezTo>
                  <a:cubicBezTo>
                    <a:pt x="889891" y="239763"/>
                    <a:pt x="888670" y="238542"/>
                    <a:pt x="888670" y="236101"/>
                  </a:cubicBezTo>
                  <a:cubicBezTo>
                    <a:pt x="888670" y="234880"/>
                    <a:pt x="887449" y="231218"/>
                    <a:pt x="886229" y="234880"/>
                  </a:cubicBezTo>
                  <a:cubicBezTo>
                    <a:pt x="885008" y="237322"/>
                    <a:pt x="885008" y="237322"/>
                    <a:pt x="885008" y="237322"/>
                  </a:cubicBezTo>
                  <a:cubicBezTo>
                    <a:pt x="885008" y="237322"/>
                    <a:pt x="883787" y="236101"/>
                    <a:pt x="883787" y="236101"/>
                  </a:cubicBezTo>
                  <a:cubicBezTo>
                    <a:pt x="883787" y="234880"/>
                    <a:pt x="885008" y="234880"/>
                    <a:pt x="885008" y="233659"/>
                  </a:cubicBezTo>
                  <a:cubicBezTo>
                    <a:pt x="886229" y="232439"/>
                    <a:pt x="886229" y="232439"/>
                    <a:pt x="887449" y="231218"/>
                  </a:cubicBezTo>
                  <a:cubicBezTo>
                    <a:pt x="887449" y="231218"/>
                    <a:pt x="887449" y="231218"/>
                    <a:pt x="887449" y="231218"/>
                  </a:cubicBezTo>
                  <a:cubicBezTo>
                    <a:pt x="887449" y="231218"/>
                    <a:pt x="888670" y="231218"/>
                    <a:pt x="888670" y="229997"/>
                  </a:cubicBezTo>
                  <a:cubicBezTo>
                    <a:pt x="889891" y="229997"/>
                    <a:pt x="891112" y="229997"/>
                    <a:pt x="891112" y="228777"/>
                  </a:cubicBezTo>
                  <a:cubicBezTo>
                    <a:pt x="892332" y="226335"/>
                    <a:pt x="894774" y="227556"/>
                    <a:pt x="894774" y="228777"/>
                  </a:cubicBezTo>
                  <a:cubicBezTo>
                    <a:pt x="894774" y="228777"/>
                    <a:pt x="895994" y="228777"/>
                    <a:pt x="895994" y="228777"/>
                  </a:cubicBezTo>
                  <a:cubicBezTo>
                    <a:pt x="895994" y="228777"/>
                    <a:pt x="897215" y="228777"/>
                    <a:pt x="897215" y="227556"/>
                  </a:cubicBezTo>
                  <a:cubicBezTo>
                    <a:pt x="898436" y="226335"/>
                    <a:pt x="898436" y="226335"/>
                    <a:pt x="898436" y="226335"/>
                  </a:cubicBezTo>
                  <a:cubicBezTo>
                    <a:pt x="897215" y="226335"/>
                    <a:pt x="895994" y="226335"/>
                    <a:pt x="895994" y="223894"/>
                  </a:cubicBezTo>
                  <a:cubicBezTo>
                    <a:pt x="895994" y="222673"/>
                    <a:pt x="894774" y="222673"/>
                    <a:pt x="893553" y="222673"/>
                  </a:cubicBezTo>
                  <a:cubicBezTo>
                    <a:pt x="893553" y="222673"/>
                    <a:pt x="892332" y="223894"/>
                    <a:pt x="892332" y="223894"/>
                  </a:cubicBezTo>
                  <a:cubicBezTo>
                    <a:pt x="892332" y="223894"/>
                    <a:pt x="892332" y="223894"/>
                    <a:pt x="892332" y="223894"/>
                  </a:cubicBezTo>
                  <a:cubicBezTo>
                    <a:pt x="892332" y="223894"/>
                    <a:pt x="892332" y="223894"/>
                    <a:pt x="892332" y="222673"/>
                  </a:cubicBezTo>
                  <a:cubicBezTo>
                    <a:pt x="893553" y="220232"/>
                    <a:pt x="894774" y="220232"/>
                    <a:pt x="895994" y="219011"/>
                  </a:cubicBezTo>
                  <a:cubicBezTo>
                    <a:pt x="897215" y="216570"/>
                    <a:pt x="900877" y="217790"/>
                    <a:pt x="902098" y="216570"/>
                  </a:cubicBezTo>
                  <a:cubicBezTo>
                    <a:pt x="904539" y="212908"/>
                    <a:pt x="906981" y="214128"/>
                    <a:pt x="906981" y="214128"/>
                  </a:cubicBezTo>
                  <a:cubicBezTo>
                    <a:pt x="908201" y="214128"/>
                    <a:pt x="909422" y="212908"/>
                    <a:pt x="909422" y="214128"/>
                  </a:cubicBezTo>
                  <a:cubicBezTo>
                    <a:pt x="909422" y="214128"/>
                    <a:pt x="910643" y="214128"/>
                    <a:pt x="910643" y="211687"/>
                  </a:cubicBezTo>
                  <a:cubicBezTo>
                    <a:pt x="911863" y="210466"/>
                    <a:pt x="911863" y="208025"/>
                    <a:pt x="911863" y="209245"/>
                  </a:cubicBezTo>
                  <a:cubicBezTo>
                    <a:pt x="909422" y="210466"/>
                    <a:pt x="909422" y="211687"/>
                    <a:pt x="908201" y="208025"/>
                  </a:cubicBezTo>
                  <a:cubicBezTo>
                    <a:pt x="906981" y="205583"/>
                    <a:pt x="905760" y="208025"/>
                    <a:pt x="904539" y="208025"/>
                  </a:cubicBezTo>
                  <a:cubicBezTo>
                    <a:pt x="904539" y="208025"/>
                    <a:pt x="903319" y="209245"/>
                    <a:pt x="903319" y="209245"/>
                  </a:cubicBezTo>
                  <a:cubicBezTo>
                    <a:pt x="903319" y="209245"/>
                    <a:pt x="902098" y="210466"/>
                    <a:pt x="902098" y="210466"/>
                  </a:cubicBezTo>
                  <a:cubicBezTo>
                    <a:pt x="900877" y="209245"/>
                    <a:pt x="900877" y="210466"/>
                    <a:pt x="900877" y="209245"/>
                  </a:cubicBezTo>
                  <a:cubicBezTo>
                    <a:pt x="899656" y="208025"/>
                    <a:pt x="900877" y="206804"/>
                    <a:pt x="898436" y="210466"/>
                  </a:cubicBezTo>
                  <a:cubicBezTo>
                    <a:pt x="897215" y="211687"/>
                    <a:pt x="895994" y="214128"/>
                    <a:pt x="895994" y="211687"/>
                  </a:cubicBezTo>
                  <a:cubicBezTo>
                    <a:pt x="895994" y="210466"/>
                    <a:pt x="894774" y="210466"/>
                    <a:pt x="894774" y="210466"/>
                  </a:cubicBezTo>
                  <a:cubicBezTo>
                    <a:pt x="893553" y="209245"/>
                    <a:pt x="892332" y="212908"/>
                    <a:pt x="892332" y="212908"/>
                  </a:cubicBezTo>
                  <a:cubicBezTo>
                    <a:pt x="892332" y="212908"/>
                    <a:pt x="891112" y="211687"/>
                    <a:pt x="891112" y="210466"/>
                  </a:cubicBezTo>
                  <a:cubicBezTo>
                    <a:pt x="891112" y="206804"/>
                    <a:pt x="889891" y="210466"/>
                    <a:pt x="888670" y="211687"/>
                  </a:cubicBezTo>
                  <a:cubicBezTo>
                    <a:pt x="886229" y="214128"/>
                    <a:pt x="887449" y="211687"/>
                    <a:pt x="886229" y="210466"/>
                  </a:cubicBezTo>
                  <a:cubicBezTo>
                    <a:pt x="886229" y="209245"/>
                    <a:pt x="886229" y="205583"/>
                    <a:pt x="883787" y="209245"/>
                  </a:cubicBezTo>
                  <a:cubicBezTo>
                    <a:pt x="882567" y="210466"/>
                    <a:pt x="882567" y="211687"/>
                    <a:pt x="882567" y="210466"/>
                  </a:cubicBezTo>
                  <a:cubicBezTo>
                    <a:pt x="881346" y="208025"/>
                    <a:pt x="881346" y="212908"/>
                    <a:pt x="881346" y="211687"/>
                  </a:cubicBezTo>
                  <a:cubicBezTo>
                    <a:pt x="880125" y="209245"/>
                    <a:pt x="877684" y="210466"/>
                    <a:pt x="876463" y="212908"/>
                  </a:cubicBezTo>
                  <a:cubicBezTo>
                    <a:pt x="872801" y="217790"/>
                    <a:pt x="872801" y="216570"/>
                    <a:pt x="871580" y="214128"/>
                  </a:cubicBezTo>
                  <a:cubicBezTo>
                    <a:pt x="869139" y="210466"/>
                    <a:pt x="869139" y="215349"/>
                    <a:pt x="869139" y="212908"/>
                  </a:cubicBezTo>
                  <a:cubicBezTo>
                    <a:pt x="869139" y="210466"/>
                    <a:pt x="867918" y="206804"/>
                    <a:pt x="866698" y="211687"/>
                  </a:cubicBezTo>
                  <a:cubicBezTo>
                    <a:pt x="866698" y="212908"/>
                    <a:pt x="865477" y="214128"/>
                    <a:pt x="865477" y="212908"/>
                  </a:cubicBezTo>
                  <a:cubicBezTo>
                    <a:pt x="865477" y="204363"/>
                    <a:pt x="864256" y="212908"/>
                    <a:pt x="863035" y="210466"/>
                  </a:cubicBezTo>
                  <a:cubicBezTo>
                    <a:pt x="863035" y="210466"/>
                    <a:pt x="863035" y="209245"/>
                    <a:pt x="863035" y="209245"/>
                  </a:cubicBezTo>
                  <a:cubicBezTo>
                    <a:pt x="863035" y="209245"/>
                    <a:pt x="863035" y="209245"/>
                    <a:pt x="864256" y="209245"/>
                  </a:cubicBezTo>
                  <a:cubicBezTo>
                    <a:pt x="867918" y="208025"/>
                    <a:pt x="867918" y="205583"/>
                    <a:pt x="871580" y="203142"/>
                  </a:cubicBezTo>
                  <a:cubicBezTo>
                    <a:pt x="872801" y="201921"/>
                    <a:pt x="874022" y="201921"/>
                    <a:pt x="875242" y="200701"/>
                  </a:cubicBezTo>
                  <a:cubicBezTo>
                    <a:pt x="877684" y="199480"/>
                    <a:pt x="878905" y="198259"/>
                    <a:pt x="881346" y="197038"/>
                  </a:cubicBezTo>
                  <a:cubicBezTo>
                    <a:pt x="882567" y="197038"/>
                    <a:pt x="886229" y="197038"/>
                    <a:pt x="886229" y="197038"/>
                  </a:cubicBezTo>
                  <a:cubicBezTo>
                    <a:pt x="887449" y="195818"/>
                    <a:pt x="889891" y="192156"/>
                    <a:pt x="891112" y="188494"/>
                  </a:cubicBezTo>
                  <a:cubicBezTo>
                    <a:pt x="892332" y="186052"/>
                    <a:pt x="893553" y="186052"/>
                    <a:pt x="894774" y="184831"/>
                  </a:cubicBezTo>
                  <a:cubicBezTo>
                    <a:pt x="895994" y="182390"/>
                    <a:pt x="898436" y="183611"/>
                    <a:pt x="899656" y="181169"/>
                  </a:cubicBezTo>
                  <a:cubicBezTo>
                    <a:pt x="900877" y="177507"/>
                    <a:pt x="903319" y="178728"/>
                    <a:pt x="904539" y="178728"/>
                  </a:cubicBezTo>
                  <a:cubicBezTo>
                    <a:pt x="904539" y="178728"/>
                    <a:pt x="905760" y="177507"/>
                    <a:pt x="906981" y="178728"/>
                  </a:cubicBezTo>
                  <a:cubicBezTo>
                    <a:pt x="906981" y="178728"/>
                    <a:pt x="908201" y="178728"/>
                    <a:pt x="908201" y="177507"/>
                  </a:cubicBezTo>
                  <a:cubicBezTo>
                    <a:pt x="909422" y="176287"/>
                    <a:pt x="909422" y="175066"/>
                    <a:pt x="908201" y="175066"/>
                  </a:cubicBezTo>
                  <a:cubicBezTo>
                    <a:pt x="905760" y="176287"/>
                    <a:pt x="905760" y="177507"/>
                    <a:pt x="904539" y="173845"/>
                  </a:cubicBezTo>
                  <a:cubicBezTo>
                    <a:pt x="904539" y="172624"/>
                    <a:pt x="902098" y="173845"/>
                    <a:pt x="900877" y="173845"/>
                  </a:cubicBezTo>
                  <a:cubicBezTo>
                    <a:pt x="900877" y="173845"/>
                    <a:pt x="899656" y="175066"/>
                    <a:pt x="899656" y="175066"/>
                  </a:cubicBezTo>
                  <a:cubicBezTo>
                    <a:pt x="899656" y="175066"/>
                    <a:pt x="898436" y="176287"/>
                    <a:pt x="898436" y="176287"/>
                  </a:cubicBezTo>
                  <a:cubicBezTo>
                    <a:pt x="897215" y="175066"/>
                    <a:pt x="897215" y="176287"/>
                    <a:pt x="897215" y="176287"/>
                  </a:cubicBezTo>
                  <a:cubicBezTo>
                    <a:pt x="895994" y="175066"/>
                    <a:pt x="897215" y="173845"/>
                    <a:pt x="894774" y="177507"/>
                  </a:cubicBezTo>
                  <a:cubicBezTo>
                    <a:pt x="893553" y="178728"/>
                    <a:pt x="893553" y="179949"/>
                    <a:pt x="892332" y="178728"/>
                  </a:cubicBezTo>
                  <a:cubicBezTo>
                    <a:pt x="892332" y="177507"/>
                    <a:pt x="891112" y="177507"/>
                    <a:pt x="891112" y="177507"/>
                  </a:cubicBezTo>
                  <a:cubicBezTo>
                    <a:pt x="889891" y="176287"/>
                    <a:pt x="889891" y="179949"/>
                    <a:pt x="888670" y="179949"/>
                  </a:cubicBezTo>
                  <a:cubicBezTo>
                    <a:pt x="888670" y="179949"/>
                    <a:pt x="888670" y="179949"/>
                    <a:pt x="887449" y="178728"/>
                  </a:cubicBezTo>
                  <a:cubicBezTo>
                    <a:pt x="887449" y="177507"/>
                    <a:pt x="888670" y="176287"/>
                    <a:pt x="888670" y="175066"/>
                  </a:cubicBezTo>
                  <a:cubicBezTo>
                    <a:pt x="889891" y="172624"/>
                    <a:pt x="891112" y="171404"/>
                    <a:pt x="891112" y="170183"/>
                  </a:cubicBezTo>
                  <a:cubicBezTo>
                    <a:pt x="891112" y="168962"/>
                    <a:pt x="892332" y="167742"/>
                    <a:pt x="893553" y="167742"/>
                  </a:cubicBezTo>
                  <a:cubicBezTo>
                    <a:pt x="894774" y="166521"/>
                    <a:pt x="895994" y="165300"/>
                    <a:pt x="895994" y="164079"/>
                  </a:cubicBezTo>
                  <a:cubicBezTo>
                    <a:pt x="897215" y="159197"/>
                    <a:pt x="899656" y="157976"/>
                    <a:pt x="899656" y="157976"/>
                  </a:cubicBezTo>
                  <a:cubicBezTo>
                    <a:pt x="899656" y="157976"/>
                    <a:pt x="900877" y="155535"/>
                    <a:pt x="900877" y="155535"/>
                  </a:cubicBezTo>
                  <a:cubicBezTo>
                    <a:pt x="900877" y="155535"/>
                    <a:pt x="902098" y="154314"/>
                    <a:pt x="902098" y="151872"/>
                  </a:cubicBezTo>
                  <a:cubicBezTo>
                    <a:pt x="902098" y="149431"/>
                    <a:pt x="902098" y="148210"/>
                    <a:pt x="902098" y="149431"/>
                  </a:cubicBezTo>
                  <a:cubicBezTo>
                    <a:pt x="900877" y="153093"/>
                    <a:pt x="900877" y="154314"/>
                    <a:pt x="899656" y="153093"/>
                  </a:cubicBezTo>
                  <a:cubicBezTo>
                    <a:pt x="898436" y="151872"/>
                    <a:pt x="898436" y="155535"/>
                    <a:pt x="897215" y="155535"/>
                  </a:cubicBezTo>
                  <a:cubicBezTo>
                    <a:pt x="897215" y="155535"/>
                    <a:pt x="897215" y="157976"/>
                    <a:pt x="895994" y="157976"/>
                  </a:cubicBezTo>
                  <a:cubicBezTo>
                    <a:pt x="895994" y="157976"/>
                    <a:pt x="894774" y="160417"/>
                    <a:pt x="894774" y="159197"/>
                  </a:cubicBezTo>
                  <a:cubicBezTo>
                    <a:pt x="893553" y="159197"/>
                    <a:pt x="893553" y="159197"/>
                    <a:pt x="893553" y="159197"/>
                  </a:cubicBezTo>
                  <a:cubicBezTo>
                    <a:pt x="892332" y="159197"/>
                    <a:pt x="893553" y="156755"/>
                    <a:pt x="892332" y="161638"/>
                  </a:cubicBezTo>
                  <a:cubicBezTo>
                    <a:pt x="892332" y="164079"/>
                    <a:pt x="891112" y="165300"/>
                    <a:pt x="891112" y="164079"/>
                  </a:cubicBezTo>
                  <a:cubicBezTo>
                    <a:pt x="891112" y="162859"/>
                    <a:pt x="889891" y="164079"/>
                    <a:pt x="889891" y="164079"/>
                  </a:cubicBezTo>
                  <a:cubicBezTo>
                    <a:pt x="888670" y="164079"/>
                    <a:pt x="888670" y="167742"/>
                    <a:pt x="888670" y="167742"/>
                  </a:cubicBezTo>
                  <a:cubicBezTo>
                    <a:pt x="888670" y="167742"/>
                    <a:pt x="887449" y="167742"/>
                    <a:pt x="887449" y="166521"/>
                  </a:cubicBezTo>
                  <a:cubicBezTo>
                    <a:pt x="887449" y="162859"/>
                    <a:pt x="886229" y="167742"/>
                    <a:pt x="885008" y="168962"/>
                  </a:cubicBezTo>
                  <a:cubicBezTo>
                    <a:pt x="883787" y="171404"/>
                    <a:pt x="883787" y="170183"/>
                    <a:pt x="882567" y="168962"/>
                  </a:cubicBezTo>
                  <a:cubicBezTo>
                    <a:pt x="882567" y="168962"/>
                    <a:pt x="882567" y="168962"/>
                    <a:pt x="882567" y="168962"/>
                  </a:cubicBezTo>
                  <a:cubicBezTo>
                    <a:pt x="882567" y="168962"/>
                    <a:pt x="883787" y="168962"/>
                    <a:pt x="883787" y="168962"/>
                  </a:cubicBezTo>
                  <a:cubicBezTo>
                    <a:pt x="885008" y="167742"/>
                    <a:pt x="886229" y="162859"/>
                    <a:pt x="887449" y="160417"/>
                  </a:cubicBezTo>
                  <a:cubicBezTo>
                    <a:pt x="887449" y="157976"/>
                    <a:pt x="889891" y="157976"/>
                    <a:pt x="889891" y="155535"/>
                  </a:cubicBezTo>
                  <a:cubicBezTo>
                    <a:pt x="889891" y="153093"/>
                    <a:pt x="893553" y="153093"/>
                    <a:pt x="894774" y="150652"/>
                  </a:cubicBezTo>
                  <a:cubicBezTo>
                    <a:pt x="895994" y="146990"/>
                    <a:pt x="898436" y="146990"/>
                    <a:pt x="898436" y="145769"/>
                  </a:cubicBezTo>
                  <a:cubicBezTo>
                    <a:pt x="898436" y="145769"/>
                    <a:pt x="899656" y="144548"/>
                    <a:pt x="899656" y="144548"/>
                  </a:cubicBezTo>
                  <a:cubicBezTo>
                    <a:pt x="899656" y="144548"/>
                    <a:pt x="900877" y="143328"/>
                    <a:pt x="900877" y="142107"/>
                  </a:cubicBezTo>
                  <a:cubicBezTo>
                    <a:pt x="900877" y="140886"/>
                    <a:pt x="902098" y="138445"/>
                    <a:pt x="900877" y="139665"/>
                  </a:cubicBezTo>
                  <a:cubicBezTo>
                    <a:pt x="899656" y="142107"/>
                    <a:pt x="899656" y="143328"/>
                    <a:pt x="897215" y="140886"/>
                  </a:cubicBezTo>
                  <a:cubicBezTo>
                    <a:pt x="895994" y="139665"/>
                    <a:pt x="895994" y="142107"/>
                    <a:pt x="894774" y="142107"/>
                  </a:cubicBezTo>
                  <a:cubicBezTo>
                    <a:pt x="894774" y="142107"/>
                    <a:pt x="894774" y="143328"/>
                    <a:pt x="893553" y="143328"/>
                  </a:cubicBezTo>
                  <a:cubicBezTo>
                    <a:pt x="893553" y="143328"/>
                    <a:pt x="892332" y="144548"/>
                    <a:pt x="892332" y="144548"/>
                  </a:cubicBezTo>
                  <a:cubicBezTo>
                    <a:pt x="891112" y="144548"/>
                    <a:pt x="891112" y="144548"/>
                    <a:pt x="891112" y="144548"/>
                  </a:cubicBezTo>
                  <a:cubicBezTo>
                    <a:pt x="889891" y="144548"/>
                    <a:pt x="891112" y="142107"/>
                    <a:pt x="889891" y="145769"/>
                  </a:cubicBezTo>
                  <a:cubicBezTo>
                    <a:pt x="888670" y="146990"/>
                    <a:pt x="888670" y="149431"/>
                    <a:pt x="888670" y="146990"/>
                  </a:cubicBezTo>
                  <a:cubicBezTo>
                    <a:pt x="888670" y="145769"/>
                    <a:pt x="887449" y="146990"/>
                    <a:pt x="887449" y="146990"/>
                  </a:cubicBezTo>
                  <a:cubicBezTo>
                    <a:pt x="886229" y="146990"/>
                    <a:pt x="886229" y="150652"/>
                    <a:pt x="886229" y="150652"/>
                  </a:cubicBezTo>
                  <a:cubicBezTo>
                    <a:pt x="886229" y="150652"/>
                    <a:pt x="885008" y="150652"/>
                    <a:pt x="885008" y="149431"/>
                  </a:cubicBezTo>
                  <a:cubicBezTo>
                    <a:pt x="885008" y="148210"/>
                    <a:pt x="885008" y="148210"/>
                    <a:pt x="886229" y="146990"/>
                  </a:cubicBezTo>
                  <a:cubicBezTo>
                    <a:pt x="886229" y="145769"/>
                    <a:pt x="888670" y="144548"/>
                    <a:pt x="888670" y="143328"/>
                  </a:cubicBezTo>
                  <a:cubicBezTo>
                    <a:pt x="888670" y="142107"/>
                    <a:pt x="889891" y="142107"/>
                    <a:pt x="891112" y="140886"/>
                  </a:cubicBezTo>
                  <a:cubicBezTo>
                    <a:pt x="892332" y="139665"/>
                    <a:pt x="893553" y="139665"/>
                    <a:pt x="893553" y="138445"/>
                  </a:cubicBezTo>
                  <a:cubicBezTo>
                    <a:pt x="894774" y="136003"/>
                    <a:pt x="894774" y="136003"/>
                    <a:pt x="895994" y="134783"/>
                  </a:cubicBezTo>
                  <a:cubicBezTo>
                    <a:pt x="897215" y="133562"/>
                    <a:pt x="897215" y="133562"/>
                    <a:pt x="897215" y="133562"/>
                  </a:cubicBezTo>
                  <a:cubicBezTo>
                    <a:pt x="897215" y="133562"/>
                    <a:pt x="898436" y="131121"/>
                    <a:pt x="898436" y="131121"/>
                  </a:cubicBezTo>
                  <a:cubicBezTo>
                    <a:pt x="898436" y="131121"/>
                    <a:pt x="898436" y="129900"/>
                    <a:pt x="899656" y="127458"/>
                  </a:cubicBezTo>
                  <a:cubicBezTo>
                    <a:pt x="899656" y="125017"/>
                    <a:pt x="899656" y="123796"/>
                    <a:pt x="899656" y="125017"/>
                  </a:cubicBezTo>
                  <a:cubicBezTo>
                    <a:pt x="898436" y="128679"/>
                    <a:pt x="898436" y="129900"/>
                    <a:pt x="897215" y="128679"/>
                  </a:cubicBezTo>
                  <a:cubicBezTo>
                    <a:pt x="895994" y="128679"/>
                    <a:pt x="895994" y="131121"/>
                    <a:pt x="894774" y="131121"/>
                  </a:cubicBezTo>
                  <a:cubicBezTo>
                    <a:pt x="894774" y="131121"/>
                    <a:pt x="894774" y="132341"/>
                    <a:pt x="893553" y="132341"/>
                  </a:cubicBezTo>
                  <a:cubicBezTo>
                    <a:pt x="893553" y="132341"/>
                    <a:pt x="892332" y="133562"/>
                    <a:pt x="892332" y="133562"/>
                  </a:cubicBezTo>
                  <a:cubicBezTo>
                    <a:pt x="891112" y="133562"/>
                    <a:pt x="891112" y="133562"/>
                    <a:pt x="891112" y="133562"/>
                  </a:cubicBezTo>
                  <a:cubicBezTo>
                    <a:pt x="889891" y="133562"/>
                    <a:pt x="891112" y="132341"/>
                    <a:pt x="889891" y="134783"/>
                  </a:cubicBezTo>
                  <a:cubicBezTo>
                    <a:pt x="888670" y="136003"/>
                    <a:pt x="888670" y="137224"/>
                    <a:pt x="888670" y="136003"/>
                  </a:cubicBezTo>
                  <a:cubicBezTo>
                    <a:pt x="888670" y="134783"/>
                    <a:pt x="887449" y="136003"/>
                    <a:pt x="887449" y="134783"/>
                  </a:cubicBezTo>
                  <a:cubicBezTo>
                    <a:pt x="886229" y="134783"/>
                    <a:pt x="886229" y="137224"/>
                    <a:pt x="886229" y="137224"/>
                  </a:cubicBezTo>
                  <a:cubicBezTo>
                    <a:pt x="886229" y="137224"/>
                    <a:pt x="885008" y="137224"/>
                    <a:pt x="885008" y="136003"/>
                  </a:cubicBezTo>
                  <a:cubicBezTo>
                    <a:pt x="885008" y="133562"/>
                    <a:pt x="883787" y="136003"/>
                    <a:pt x="882567" y="137224"/>
                  </a:cubicBezTo>
                  <a:cubicBezTo>
                    <a:pt x="881346" y="139665"/>
                    <a:pt x="881346" y="138445"/>
                    <a:pt x="880125" y="137224"/>
                  </a:cubicBezTo>
                  <a:cubicBezTo>
                    <a:pt x="880125" y="136003"/>
                    <a:pt x="878905" y="133562"/>
                    <a:pt x="877684" y="137224"/>
                  </a:cubicBezTo>
                  <a:cubicBezTo>
                    <a:pt x="877684" y="138445"/>
                    <a:pt x="876463" y="139665"/>
                    <a:pt x="876463" y="138445"/>
                  </a:cubicBezTo>
                  <a:cubicBezTo>
                    <a:pt x="875242" y="137224"/>
                    <a:pt x="875242" y="139665"/>
                    <a:pt x="875242" y="139665"/>
                  </a:cubicBezTo>
                  <a:cubicBezTo>
                    <a:pt x="874022" y="138445"/>
                    <a:pt x="872801" y="139665"/>
                    <a:pt x="871580" y="142107"/>
                  </a:cubicBezTo>
                  <a:cubicBezTo>
                    <a:pt x="869139" y="146990"/>
                    <a:pt x="869139" y="145769"/>
                    <a:pt x="867918" y="144548"/>
                  </a:cubicBezTo>
                  <a:cubicBezTo>
                    <a:pt x="865477" y="143328"/>
                    <a:pt x="866698" y="146990"/>
                    <a:pt x="865477" y="144548"/>
                  </a:cubicBezTo>
                  <a:cubicBezTo>
                    <a:pt x="865477" y="144548"/>
                    <a:pt x="865477" y="143328"/>
                    <a:pt x="865477" y="143328"/>
                  </a:cubicBezTo>
                  <a:cubicBezTo>
                    <a:pt x="867918" y="142107"/>
                    <a:pt x="867918" y="139665"/>
                    <a:pt x="870360" y="136003"/>
                  </a:cubicBezTo>
                  <a:cubicBezTo>
                    <a:pt x="871580" y="134783"/>
                    <a:pt x="872801" y="133562"/>
                    <a:pt x="874022" y="132341"/>
                  </a:cubicBezTo>
                  <a:cubicBezTo>
                    <a:pt x="875242" y="129900"/>
                    <a:pt x="877684" y="128679"/>
                    <a:pt x="880125" y="127458"/>
                  </a:cubicBezTo>
                  <a:cubicBezTo>
                    <a:pt x="881346" y="126238"/>
                    <a:pt x="885008" y="126238"/>
                    <a:pt x="885008" y="125017"/>
                  </a:cubicBezTo>
                  <a:cubicBezTo>
                    <a:pt x="886229" y="122576"/>
                    <a:pt x="887449" y="118914"/>
                    <a:pt x="888670" y="115251"/>
                  </a:cubicBezTo>
                  <a:cubicBezTo>
                    <a:pt x="888670" y="112810"/>
                    <a:pt x="891112" y="111589"/>
                    <a:pt x="891112" y="109148"/>
                  </a:cubicBezTo>
                  <a:cubicBezTo>
                    <a:pt x="891112" y="107927"/>
                    <a:pt x="892332" y="106707"/>
                    <a:pt x="893553" y="105486"/>
                  </a:cubicBezTo>
                  <a:cubicBezTo>
                    <a:pt x="894774" y="104265"/>
                    <a:pt x="895994" y="103044"/>
                    <a:pt x="895994" y="101824"/>
                  </a:cubicBezTo>
                  <a:cubicBezTo>
                    <a:pt x="895994" y="100603"/>
                    <a:pt x="895994" y="99382"/>
                    <a:pt x="897215" y="98162"/>
                  </a:cubicBezTo>
                  <a:cubicBezTo>
                    <a:pt x="897215" y="98162"/>
                    <a:pt x="897215" y="98162"/>
                    <a:pt x="897215" y="98162"/>
                  </a:cubicBezTo>
                  <a:cubicBezTo>
                    <a:pt x="897215" y="98162"/>
                    <a:pt x="898436" y="98162"/>
                    <a:pt x="898436" y="96941"/>
                  </a:cubicBezTo>
                  <a:cubicBezTo>
                    <a:pt x="899656" y="95720"/>
                    <a:pt x="899656" y="94500"/>
                    <a:pt x="898436" y="94500"/>
                  </a:cubicBezTo>
                  <a:cubicBezTo>
                    <a:pt x="898436" y="94500"/>
                    <a:pt x="897215" y="94500"/>
                    <a:pt x="897215" y="94500"/>
                  </a:cubicBezTo>
                  <a:cubicBezTo>
                    <a:pt x="897215" y="93279"/>
                    <a:pt x="898436" y="92058"/>
                    <a:pt x="898436" y="92058"/>
                  </a:cubicBezTo>
                  <a:cubicBezTo>
                    <a:pt x="898436" y="90837"/>
                    <a:pt x="899656" y="87175"/>
                    <a:pt x="899656" y="87175"/>
                  </a:cubicBezTo>
                  <a:cubicBezTo>
                    <a:pt x="899656" y="87175"/>
                    <a:pt x="899656" y="84734"/>
                    <a:pt x="899656" y="82293"/>
                  </a:cubicBezTo>
                  <a:cubicBezTo>
                    <a:pt x="899656" y="79851"/>
                    <a:pt x="898436" y="77410"/>
                    <a:pt x="898436" y="79851"/>
                  </a:cubicBezTo>
                  <a:cubicBezTo>
                    <a:pt x="898436" y="82293"/>
                    <a:pt x="898436" y="84734"/>
                    <a:pt x="898436" y="85955"/>
                  </a:cubicBezTo>
                  <a:cubicBezTo>
                    <a:pt x="898436" y="87175"/>
                    <a:pt x="898436" y="87175"/>
                    <a:pt x="897215" y="87175"/>
                  </a:cubicBezTo>
                  <a:cubicBezTo>
                    <a:pt x="895994" y="87175"/>
                    <a:pt x="895994" y="90837"/>
                    <a:pt x="894774" y="92058"/>
                  </a:cubicBezTo>
                  <a:cubicBezTo>
                    <a:pt x="894774" y="92058"/>
                    <a:pt x="894774" y="92058"/>
                    <a:pt x="894774" y="93279"/>
                  </a:cubicBezTo>
                  <a:cubicBezTo>
                    <a:pt x="894774" y="93279"/>
                    <a:pt x="893553" y="93279"/>
                    <a:pt x="892332" y="93279"/>
                  </a:cubicBezTo>
                  <a:cubicBezTo>
                    <a:pt x="892332" y="93279"/>
                    <a:pt x="891112" y="94500"/>
                    <a:pt x="891112" y="94500"/>
                  </a:cubicBezTo>
                  <a:cubicBezTo>
                    <a:pt x="891112" y="94500"/>
                    <a:pt x="889891" y="95720"/>
                    <a:pt x="889891" y="95720"/>
                  </a:cubicBezTo>
                  <a:cubicBezTo>
                    <a:pt x="888670" y="94500"/>
                    <a:pt x="888670" y="95720"/>
                    <a:pt x="888670" y="95720"/>
                  </a:cubicBezTo>
                  <a:cubicBezTo>
                    <a:pt x="887449" y="95720"/>
                    <a:pt x="888670" y="93279"/>
                    <a:pt x="887449" y="96941"/>
                  </a:cubicBezTo>
                  <a:cubicBezTo>
                    <a:pt x="886229" y="98162"/>
                    <a:pt x="886229" y="100603"/>
                    <a:pt x="886229" y="98162"/>
                  </a:cubicBezTo>
                  <a:cubicBezTo>
                    <a:pt x="886229" y="96941"/>
                    <a:pt x="885008" y="98162"/>
                    <a:pt x="885008" y="98162"/>
                  </a:cubicBezTo>
                  <a:cubicBezTo>
                    <a:pt x="883787" y="98162"/>
                    <a:pt x="883787" y="100603"/>
                    <a:pt x="883787" y="101824"/>
                  </a:cubicBezTo>
                  <a:cubicBezTo>
                    <a:pt x="883787" y="101824"/>
                    <a:pt x="882567" y="101824"/>
                    <a:pt x="882567" y="100603"/>
                  </a:cubicBezTo>
                  <a:cubicBezTo>
                    <a:pt x="882567" y="98162"/>
                    <a:pt x="881346" y="101824"/>
                    <a:pt x="880125" y="103044"/>
                  </a:cubicBezTo>
                  <a:cubicBezTo>
                    <a:pt x="878905" y="105486"/>
                    <a:pt x="878905" y="104265"/>
                    <a:pt x="877684" y="103044"/>
                  </a:cubicBezTo>
                  <a:cubicBezTo>
                    <a:pt x="877684" y="101824"/>
                    <a:pt x="876463" y="99382"/>
                    <a:pt x="876463" y="103044"/>
                  </a:cubicBezTo>
                  <a:cubicBezTo>
                    <a:pt x="876463" y="104265"/>
                    <a:pt x="875242" y="105486"/>
                    <a:pt x="875242" y="104265"/>
                  </a:cubicBezTo>
                  <a:cubicBezTo>
                    <a:pt x="874022" y="103044"/>
                    <a:pt x="874022" y="105486"/>
                    <a:pt x="874022" y="105486"/>
                  </a:cubicBezTo>
                  <a:cubicBezTo>
                    <a:pt x="872801" y="104265"/>
                    <a:pt x="871580" y="105486"/>
                    <a:pt x="870360" y="106707"/>
                  </a:cubicBezTo>
                  <a:cubicBezTo>
                    <a:pt x="867918" y="111589"/>
                    <a:pt x="867918" y="110369"/>
                    <a:pt x="866698" y="107927"/>
                  </a:cubicBezTo>
                  <a:cubicBezTo>
                    <a:pt x="865477" y="105486"/>
                    <a:pt x="865477" y="109148"/>
                    <a:pt x="864256" y="106707"/>
                  </a:cubicBezTo>
                  <a:cubicBezTo>
                    <a:pt x="864256" y="105486"/>
                    <a:pt x="864256" y="104265"/>
                    <a:pt x="863035" y="104265"/>
                  </a:cubicBezTo>
                  <a:cubicBezTo>
                    <a:pt x="864256" y="103044"/>
                    <a:pt x="864256" y="101824"/>
                    <a:pt x="865477" y="99382"/>
                  </a:cubicBezTo>
                  <a:cubicBezTo>
                    <a:pt x="866698" y="98162"/>
                    <a:pt x="867918" y="98162"/>
                    <a:pt x="869139" y="96941"/>
                  </a:cubicBezTo>
                  <a:cubicBezTo>
                    <a:pt x="870360" y="95720"/>
                    <a:pt x="872801" y="94500"/>
                    <a:pt x="874022" y="92058"/>
                  </a:cubicBezTo>
                  <a:cubicBezTo>
                    <a:pt x="875242" y="92058"/>
                    <a:pt x="877684" y="90837"/>
                    <a:pt x="878905" y="89617"/>
                  </a:cubicBezTo>
                  <a:cubicBezTo>
                    <a:pt x="880125" y="88396"/>
                    <a:pt x="881346" y="83513"/>
                    <a:pt x="882567" y="81072"/>
                  </a:cubicBezTo>
                  <a:cubicBezTo>
                    <a:pt x="882567" y="78630"/>
                    <a:pt x="885008" y="78630"/>
                    <a:pt x="885008" y="76189"/>
                  </a:cubicBezTo>
                  <a:cubicBezTo>
                    <a:pt x="885008" y="73748"/>
                    <a:pt x="888670" y="73748"/>
                    <a:pt x="888670" y="71306"/>
                  </a:cubicBezTo>
                  <a:cubicBezTo>
                    <a:pt x="889891" y="67644"/>
                    <a:pt x="892332" y="67644"/>
                    <a:pt x="892332" y="67644"/>
                  </a:cubicBezTo>
                  <a:cubicBezTo>
                    <a:pt x="892332" y="67644"/>
                    <a:pt x="893553" y="66423"/>
                    <a:pt x="893553" y="66423"/>
                  </a:cubicBezTo>
                  <a:cubicBezTo>
                    <a:pt x="893553" y="66423"/>
                    <a:pt x="894774" y="65203"/>
                    <a:pt x="894774" y="63982"/>
                  </a:cubicBezTo>
                  <a:cubicBezTo>
                    <a:pt x="894774" y="62761"/>
                    <a:pt x="895994" y="61541"/>
                    <a:pt x="894774" y="61541"/>
                  </a:cubicBezTo>
                  <a:cubicBezTo>
                    <a:pt x="893553" y="62761"/>
                    <a:pt x="893553" y="63982"/>
                    <a:pt x="892332" y="62761"/>
                  </a:cubicBezTo>
                  <a:cubicBezTo>
                    <a:pt x="891112" y="61541"/>
                    <a:pt x="891112" y="63982"/>
                    <a:pt x="889891" y="63982"/>
                  </a:cubicBezTo>
                  <a:cubicBezTo>
                    <a:pt x="889891" y="63982"/>
                    <a:pt x="889891" y="65203"/>
                    <a:pt x="888670" y="65203"/>
                  </a:cubicBezTo>
                  <a:cubicBezTo>
                    <a:pt x="888670" y="65203"/>
                    <a:pt x="887449" y="66423"/>
                    <a:pt x="887449" y="66423"/>
                  </a:cubicBezTo>
                  <a:cubicBezTo>
                    <a:pt x="886229" y="66423"/>
                    <a:pt x="886229" y="66423"/>
                    <a:pt x="886229" y="66423"/>
                  </a:cubicBezTo>
                  <a:cubicBezTo>
                    <a:pt x="885008" y="66423"/>
                    <a:pt x="886229" y="63982"/>
                    <a:pt x="885008" y="67644"/>
                  </a:cubicBezTo>
                  <a:cubicBezTo>
                    <a:pt x="883787" y="68865"/>
                    <a:pt x="883787" y="71306"/>
                    <a:pt x="883787" y="68865"/>
                  </a:cubicBezTo>
                  <a:cubicBezTo>
                    <a:pt x="883787" y="67644"/>
                    <a:pt x="882567" y="68865"/>
                    <a:pt x="882567" y="68865"/>
                  </a:cubicBezTo>
                  <a:cubicBezTo>
                    <a:pt x="881346" y="68865"/>
                    <a:pt x="881346" y="71306"/>
                    <a:pt x="881346" y="72527"/>
                  </a:cubicBezTo>
                  <a:cubicBezTo>
                    <a:pt x="881346" y="72527"/>
                    <a:pt x="880125" y="72527"/>
                    <a:pt x="880125" y="71306"/>
                  </a:cubicBezTo>
                  <a:cubicBezTo>
                    <a:pt x="880125" y="68865"/>
                    <a:pt x="878905" y="72527"/>
                    <a:pt x="877684" y="73748"/>
                  </a:cubicBezTo>
                  <a:cubicBezTo>
                    <a:pt x="876463" y="76189"/>
                    <a:pt x="876463" y="74968"/>
                    <a:pt x="875242" y="73748"/>
                  </a:cubicBezTo>
                  <a:cubicBezTo>
                    <a:pt x="875242" y="72527"/>
                    <a:pt x="874022" y="70086"/>
                    <a:pt x="872801" y="73748"/>
                  </a:cubicBezTo>
                  <a:cubicBezTo>
                    <a:pt x="872801" y="74968"/>
                    <a:pt x="871580" y="76189"/>
                    <a:pt x="871580" y="76189"/>
                  </a:cubicBezTo>
                  <a:cubicBezTo>
                    <a:pt x="870360" y="74968"/>
                    <a:pt x="870360" y="78630"/>
                    <a:pt x="870360" y="78630"/>
                  </a:cubicBezTo>
                  <a:cubicBezTo>
                    <a:pt x="869139" y="77410"/>
                    <a:pt x="867918" y="78630"/>
                    <a:pt x="866698" y="81072"/>
                  </a:cubicBezTo>
                  <a:cubicBezTo>
                    <a:pt x="864256" y="85955"/>
                    <a:pt x="864256" y="84734"/>
                    <a:pt x="863035" y="83513"/>
                  </a:cubicBezTo>
                  <a:cubicBezTo>
                    <a:pt x="860594" y="82293"/>
                    <a:pt x="861815" y="85955"/>
                    <a:pt x="860594" y="83513"/>
                  </a:cubicBezTo>
                  <a:cubicBezTo>
                    <a:pt x="860594" y="83513"/>
                    <a:pt x="860594" y="83513"/>
                    <a:pt x="860594" y="83513"/>
                  </a:cubicBezTo>
                  <a:cubicBezTo>
                    <a:pt x="860594" y="82293"/>
                    <a:pt x="861815" y="81072"/>
                    <a:pt x="863035" y="79851"/>
                  </a:cubicBezTo>
                  <a:cubicBezTo>
                    <a:pt x="864256" y="78630"/>
                    <a:pt x="865477" y="77410"/>
                    <a:pt x="866698" y="76189"/>
                  </a:cubicBezTo>
                  <a:cubicBezTo>
                    <a:pt x="867918" y="73748"/>
                    <a:pt x="869139" y="72527"/>
                    <a:pt x="871580" y="71306"/>
                  </a:cubicBezTo>
                  <a:cubicBezTo>
                    <a:pt x="872801" y="70086"/>
                    <a:pt x="875242" y="68865"/>
                    <a:pt x="876463" y="67644"/>
                  </a:cubicBezTo>
                  <a:cubicBezTo>
                    <a:pt x="877684" y="65203"/>
                    <a:pt x="877684" y="61541"/>
                    <a:pt x="878905" y="57879"/>
                  </a:cubicBezTo>
                  <a:cubicBezTo>
                    <a:pt x="878905" y="55437"/>
                    <a:pt x="880125" y="54216"/>
                    <a:pt x="880125" y="51775"/>
                  </a:cubicBezTo>
                  <a:cubicBezTo>
                    <a:pt x="880125" y="49334"/>
                    <a:pt x="882567" y="46892"/>
                    <a:pt x="882567" y="44451"/>
                  </a:cubicBezTo>
                  <a:cubicBezTo>
                    <a:pt x="882567" y="40789"/>
                    <a:pt x="885008" y="38347"/>
                    <a:pt x="885008" y="38347"/>
                  </a:cubicBezTo>
                  <a:cubicBezTo>
                    <a:pt x="885008" y="38347"/>
                    <a:pt x="886229" y="35906"/>
                    <a:pt x="886229" y="35906"/>
                  </a:cubicBezTo>
                  <a:cubicBezTo>
                    <a:pt x="886229" y="35906"/>
                    <a:pt x="886229" y="34685"/>
                    <a:pt x="886229" y="33465"/>
                  </a:cubicBezTo>
                  <a:cubicBezTo>
                    <a:pt x="886229" y="31023"/>
                    <a:pt x="886229" y="29802"/>
                    <a:pt x="886229" y="31023"/>
                  </a:cubicBezTo>
                  <a:cubicBezTo>
                    <a:pt x="885008" y="34685"/>
                    <a:pt x="885008" y="34685"/>
                    <a:pt x="883787" y="34685"/>
                  </a:cubicBezTo>
                  <a:cubicBezTo>
                    <a:pt x="882567" y="34685"/>
                    <a:pt x="882567" y="37127"/>
                    <a:pt x="881346" y="38347"/>
                  </a:cubicBezTo>
                  <a:cubicBezTo>
                    <a:pt x="881346" y="38347"/>
                    <a:pt x="881346" y="39568"/>
                    <a:pt x="881346" y="40789"/>
                  </a:cubicBezTo>
                  <a:cubicBezTo>
                    <a:pt x="881346" y="40789"/>
                    <a:pt x="881346" y="42009"/>
                    <a:pt x="880125" y="43230"/>
                  </a:cubicBezTo>
                  <a:cubicBezTo>
                    <a:pt x="878905" y="43230"/>
                    <a:pt x="880125" y="44451"/>
                    <a:pt x="878905" y="44451"/>
                  </a:cubicBezTo>
                  <a:cubicBezTo>
                    <a:pt x="877684" y="44451"/>
                    <a:pt x="878905" y="43230"/>
                    <a:pt x="877684" y="46892"/>
                  </a:cubicBezTo>
                  <a:cubicBezTo>
                    <a:pt x="877684" y="49334"/>
                    <a:pt x="877684" y="50554"/>
                    <a:pt x="876463" y="49334"/>
                  </a:cubicBezTo>
                  <a:cubicBezTo>
                    <a:pt x="876463" y="48113"/>
                    <a:pt x="875242" y="49334"/>
                    <a:pt x="875242" y="49334"/>
                  </a:cubicBezTo>
                  <a:cubicBezTo>
                    <a:pt x="874022" y="49334"/>
                    <a:pt x="874022" y="52996"/>
                    <a:pt x="874022" y="52996"/>
                  </a:cubicBezTo>
                  <a:cubicBezTo>
                    <a:pt x="874022" y="52996"/>
                    <a:pt x="872801" y="52996"/>
                    <a:pt x="872801" y="51775"/>
                  </a:cubicBezTo>
                  <a:cubicBezTo>
                    <a:pt x="871580" y="49334"/>
                    <a:pt x="871580" y="52996"/>
                    <a:pt x="871580" y="54216"/>
                  </a:cubicBezTo>
                  <a:cubicBezTo>
                    <a:pt x="870360" y="56658"/>
                    <a:pt x="870360" y="55437"/>
                    <a:pt x="870360" y="54216"/>
                  </a:cubicBezTo>
                  <a:cubicBezTo>
                    <a:pt x="869139" y="52996"/>
                    <a:pt x="869139" y="51775"/>
                    <a:pt x="869139" y="54216"/>
                  </a:cubicBezTo>
                  <a:cubicBezTo>
                    <a:pt x="869139" y="55437"/>
                    <a:pt x="869139" y="56658"/>
                    <a:pt x="867918" y="56658"/>
                  </a:cubicBezTo>
                  <a:cubicBezTo>
                    <a:pt x="866698" y="55437"/>
                    <a:pt x="867918" y="59099"/>
                    <a:pt x="867918" y="59099"/>
                  </a:cubicBezTo>
                  <a:cubicBezTo>
                    <a:pt x="866698" y="57879"/>
                    <a:pt x="865477" y="60320"/>
                    <a:pt x="865477" y="62761"/>
                  </a:cubicBezTo>
                  <a:cubicBezTo>
                    <a:pt x="864256" y="65203"/>
                    <a:pt x="864256" y="66423"/>
                    <a:pt x="864256" y="66423"/>
                  </a:cubicBezTo>
                  <a:cubicBezTo>
                    <a:pt x="864256" y="66423"/>
                    <a:pt x="863035" y="66423"/>
                    <a:pt x="863035" y="66423"/>
                  </a:cubicBezTo>
                  <a:cubicBezTo>
                    <a:pt x="860594" y="65203"/>
                    <a:pt x="861815" y="68865"/>
                    <a:pt x="860594" y="66423"/>
                  </a:cubicBezTo>
                  <a:cubicBezTo>
                    <a:pt x="860594" y="66423"/>
                    <a:pt x="860594" y="65203"/>
                    <a:pt x="860594" y="65203"/>
                  </a:cubicBezTo>
                  <a:cubicBezTo>
                    <a:pt x="860594" y="63982"/>
                    <a:pt x="860594" y="63982"/>
                    <a:pt x="861815" y="62761"/>
                  </a:cubicBezTo>
                  <a:cubicBezTo>
                    <a:pt x="863035" y="61541"/>
                    <a:pt x="863035" y="60320"/>
                    <a:pt x="864256" y="59099"/>
                  </a:cubicBezTo>
                  <a:cubicBezTo>
                    <a:pt x="865477" y="56658"/>
                    <a:pt x="866698" y="55437"/>
                    <a:pt x="866698" y="52996"/>
                  </a:cubicBezTo>
                  <a:cubicBezTo>
                    <a:pt x="866698" y="51775"/>
                    <a:pt x="869139" y="49334"/>
                    <a:pt x="869139" y="48113"/>
                  </a:cubicBezTo>
                  <a:cubicBezTo>
                    <a:pt x="870360" y="45672"/>
                    <a:pt x="870360" y="42009"/>
                    <a:pt x="869139" y="39568"/>
                  </a:cubicBezTo>
                  <a:cubicBezTo>
                    <a:pt x="869139" y="38347"/>
                    <a:pt x="870360" y="35906"/>
                    <a:pt x="870360" y="34685"/>
                  </a:cubicBezTo>
                  <a:cubicBezTo>
                    <a:pt x="870360" y="33465"/>
                    <a:pt x="871580" y="29802"/>
                    <a:pt x="872801" y="28582"/>
                  </a:cubicBezTo>
                  <a:cubicBezTo>
                    <a:pt x="872801" y="24920"/>
                    <a:pt x="874022" y="23699"/>
                    <a:pt x="874022" y="23699"/>
                  </a:cubicBezTo>
                  <a:cubicBezTo>
                    <a:pt x="874022" y="23699"/>
                    <a:pt x="875242" y="21258"/>
                    <a:pt x="875242" y="21258"/>
                  </a:cubicBezTo>
                  <a:cubicBezTo>
                    <a:pt x="875242" y="21258"/>
                    <a:pt x="875242" y="20037"/>
                    <a:pt x="875242" y="18816"/>
                  </a:cubicBezTo>
                  <a:cubicBezTo>
                    <a:pt x="875242" y="17595"/>
                    <a:pt x="875242" y="16375"/>
                    <a:pt x="875242" y="17595"/>
                  </a:cubicBezTo>
                  <a:cubicBezTo>
                    <a:pt x="874022" y="20037"/>
                    <a:pt x="874022" y="20037"/>
                    <a:pt x="872801" y="20037"/>
                  </a:cubicBezTo>
                  <a:cubicBezTo>
                    <a:pt x="871580" y="20037"/>
                    <a:pt x="871580" y="21258"/>
                    <a:pt x="871580" y="22478"/>
                  </a:cubicBezTo>
                  <a:cubicBezTo>
                    <a:pt x="871580" y="22478"/>
                    <a:pt x="871580" y="23699"/>
                    <a:pt x="871580" y="23699"/>
                  </a:cubicBezTo>
                  <a:cubicBezTo>
                    <a:pt x="871580" y="23699"/>
                    <a:pt x="871580" y="24920"/>
                    <a:pt x="870360" y="24920"/>
                  </a:cubicBezTo>
                  <a:cubicBezTo>
                    <a:pt x="869139" y="24920"/>
                    <a:pt x="870360" y="26140"/>
                    <a:pt x="869139" y="26140"/>
                  </a:cubicBezTo>
                  <a:cubicBezTo>
                    <a:pt x="869139" y="26140"/>
                    <a:pt x="869139" y="24920"/>
                    <a:pt x="867918" y="28582"/>
                  </a:cubicBezTo>
                  <a:cubicBezTo>
                    <a:pt x="867918" y="29802"/>
                    <a:pt x="867918" y="32244"/>
                    <a:pt x="866698" y="31023"/>
                  </a:cubicBezTo>
                  <a:cubicBezTo>
                    <a:pt x="866698" y="31023"/>
                    <a:pt x="866698" y="31023"/>
                    <a:pt x="865477" y="32244"/>
                  </a:cubicBezTo>
                  <a:cubicBezTo>
                    <a:pt x="864256" y="33465"/>
                    <a:pt x="865477" y="34685"/>
                    <a:pt x="865477" y="35906"/>
                  </a:cubicBezTo>
                  <a:cubicBezTo>
                    <a:pt x="865477" y="35906"/>
                    <a:pt x="865477" y="35906"/>
                    <a:pt x="864256" y="35906"/>
                  </a:cubicBezTo>
                  <a:cubicBezTo>
                    <a:pt x="863035" y="34685"/>
                    <a:pt x="863035" y="37127"/>
                    <a:pt x="863035" y="38347"/>
                  </a:cubicBezTo>
                  <a:cubicBezTo>
                    <a:pt x="863035" y="40789"/>
                    <a:pt x="861815" y="39568"/>
                    <a:pt x="861815" y="39568"/>
                  </a:cubicBezTo>
                  <a:cubicBezTo>
                    <a:pt x="861815" y="39568"/>
                    <a:pt x="860594" y="38347"/>
                    <a:pt x="860594" y="40789"/>
                  </a:cubicBezTo>
                  <a:cubicBezTo>
                    <a:pt x="860594" y="42009"/>
                    <a:pt x="860594" y="43230"/>
                    <a:pt x="860594" y="43230"/>
                  </a:cubicBezTo>
                  <a:cubicBezTo>
                    <a:pt x="859373" y="43230"/>
                    <a:pt x="860594" y="44451"/>
                    <a:pt x="860594" y="44451"/>
                  </a:cubicBezTo>
                  <a:cubicBezTo>
                    <a:pt x="859373" y="44451"/>
                    <a:pt x="859373" y="45672"/>
                    <a:pt x="858153" y="48113"/>
                  </a:cubicBezTo>
                  <a:cubicBezTo>
                    <a:pt x="858153" y="52996"/>
                    <a:pt x="856932" y="51775"/>
                    <a:pt x="856932" y="51775"/>
                  </a:cubicBezTo>
                  <a:cubicBezTo>
                    <a:pt x="855711" y="51775"/>
                    <a:pt x="856932" y="54216"/>
                    <a:pt x="855711" y="52996"/>
                  </a:cubicBezTo>
                  <a:cubicBezTo>
                    <a:pt x="855711" y="52996"/>
                    <a:pt x="855711" y="52996"/>
                    <a:pt x="855711" y="52996"/>
                  </a:cubicBezTo>
                  <a:cubicBezTo>
                    <a:pt x="855711" y="52996"/>
                    <a:pt x="855711" y="52996"/>
                    <a:pt x="855711" y="52996"/>
                  </a:cubicBezTo>
                  <a:cubicBezTo>
                    <a:pt x="856932" y="49334"/>
                    <a:pt x="856932" y="49334"/>
                    <a:pt x="858153" y="44451"/>
                  </a:cubicBezTo>
                  <a:cubicBezTo>
                    <a:pt x="858153" y="43230"/>
                    <a:pt x="859373" y="42009"/>
                    <a:pt x="859373" y="40789"/>
                  </a:cubicBezTo>
                  <a:cubicBezTo>
                    <a:pt x="859373" y="38347"/>
                    <a:pt x="860594" y="37127"/>
                    <a:pt x="861815" y="34685"/>
                  </a:cubicBezTo>
                  <a:cubicBezTo>
                    <a:pt x="861815" y="33465"/>
                    <a:pt x="864256" y="31023"/>
                    <a:pt x="864256" y="29802"/>
                  </a:cubicBezTo>
                  <a:cubicBezTo>
                    <a:pt x="864256" y="27361"/>
                    <a:pt x="864256" y="24920"/>
                    <a:pt x="864256" y="22478"/>
                  </a:cubicBezTo>
                  <a:cubicBezTo>
                    <a:pt x="864256" y="21258"/>
                    <a:pt x="864256" y="20037"/>
                    <a:pt x="864256" y="17595"/>
                  </a:cubicBezTo>
                  <a:cubicBezTo>
                    <a:pt x="864256" y="16375"/>
                    <a:pt x="865477" y="13933"/>
                    <a:pt x="865477" y="11492"/>
                  </a:cubicBezTo>
                  <a:cubicBezTo>
                    <a:pt x="865477" y="9051"/>
                    <a:pt x="866698" y="6609"/>
                    <a:pt x="866698" y="6609"/>
                  </a:cubicBezTo>
                  <a:cubicBezTo>
                    <a:pt x="866698" y="6609"/>
                    <a:pt x="866698" y="4168"/>
                    <a:pt x="867918" y="4168"/>
                  </a:cubicBezTo>
                  <a:cubicBezTo>
                    <a:pt x="867918" y="4168"/>
                    <a:pt x="867918" y="2947"/>
                    <a:pt x="867918" y="1726"/>
                  </a:cubicBezTo>
                  <a:cubicBezTo>
                    <a:pt x="867918" y="506"/>
                    <a:pt x="867918" y="-715"/>
                    <a:pt x="867918" y="506"/>
                  </a:cubicBezTo>
                  <a:cubicBezTo>
                    <a:pt x="867918" y="2947"/>
                    <a:pt x="867918" y="2947"/>
                    <a:pt x="866698" y="2947"/>
                  </a:cubicBezTo>
                  <a:cubicBezTo>
                    <a:pt x="866698" y="2947"/>
                    <a:pt x="865477" y="4168"/>
                    <a:pt x="865477" y="5388"/>
                  </a:cubicBezTo>
                  <a:cubicBezTo>
                    <a:pt x="865477" y="5388"/>
                    <a:pt x="865477" y="6609"/>
                    <a:pt x="865477" y="6609"/>
                  </a:cubicBezTo>
                  <a:cubicBezTo>
                    <a:pt x="865477" y="6609"/>
                    <a:pt x="865477" y="7830"/>
                    <a:pt x="865477" y="7830"/>
                  </a:cubicBezTo>
                  <a:cubicBezTo>
                    <a:pt x="864256" y="7830"/>
                    <a:pt x="865477" y="9051"/>
                    <a:pt x="864256" y="9051"/>
                  </a:cubicBezTo>
                  <a:cubicBezTo>
                    <a:pt x="864256" y="9051"/>
                    <a:pt x="864256" y="7830"/>
                    <a:pt x="864256" y="11492"/>
                  </a:cubicBezTo>
                  <a:cubicBezTo>
                    <a:pt x="864256" y="12713"/>
                    <a:pt x="864256" y="13933"/>
                    <a:pt x="864256" y="13933"/>
                  </a:cubicBezTo>
                  <a:cubicBezTo>
                    <a:pt x="864256" y="13933"/>
                    <a:pt x="864256" y="13933"/>
                    <a:pt x="863035" y="15154"/>
                  </a:cubicBezTo>
                  <a:cubicBezTo>
                    <a:pt x="861815" y="16375"/>
                    <a:pt x="863035" y="17595"/>
                    <a:pt x="863035" y="17595"/>
                  </a:cubicBezTo>
                  <a:cubicBezTo>
                    <a:pt x="863035" y="17595"/>
                    <a:pt x="863035" y="17595"/>
                    <a:pt x="861815" y="17595"/>
                  </a:cubicBezTo>
                  <a:cubicBezTo>
                    <a:pt x="860594" y="16375"/>
                    <a:pt x="861815" y="18816"/>
                    <a:pt x="860594" y="20037"/>
                  </a:cubicBezTo>
                  <a:cubicBezTo>
                    <a:pt x="860594" y="22478"/>
                    <a:pt x="860594" y="21258"/>
                    <a:pt x="859373" y="21258"/>
                  </a:cubicBezTo>
                  <a:cubicBezTo>
                    <a:pt x="859373" y="21258"/>
                    <a:pt x="858153" y="20037"/>
                    <a:pt x="858153" y="22478"/>
                  </a:cubicBezTo>
                  <a:cubicBezTo>
                    <a:pt x="858153" y="23699"/>
                    <a:pt x="858153" y="23699"/>
                    <a:pt x="858153" y="23699"/>
                  </a:cubicBezTo>
                  <a:cubicBezTo>
                    <a:pt x="856932" y="23699"/>
                    <a:pt x="858153" y="24920"/>
                    <a:pt x="858153" y="24920"/>
                  </a:cubicBezTo>
                  <a:cubicBezTo>
                    <a:pt x="856932" y="24920"/>
                    <a:pt x="856932" y="27361"/>
                    <a:pt x="856932" y="28582"/>
                  </a:cubicBezTo>
                  <a:cubicBezTo>
                    <a:pt x="856932" y="32244"/>
                    <a:pt x="856932" y="32244"/>
                    <a:pt x="855711" y="32244"/>
                  </a:cubicBezTo>
                  <a:cubicBezTo>
                    <a:pt x="854491" y="33465"/>
                    <a:pt x="855711" y="34685"/>
                    <a:pt x="854491" y="33465"/>
                  </a:cubicBezTo>
                  <a:cubicBezTo>
                    <a:pt x="853270" y="33465"/>
                    <a:pt x="853270" y="32244"/>
                    <a:pt x="853270" y="34685"/>
                  </a:cubicBezTo>
                  <a:cubicBezTo>
                    <a:pt x="853270" y="35906"/>
                    <a:pt x="853270" y="35906"/>
                    <a:pt x="853270" y="35906"/>
                  </a:cubicBezTo>
                  <a:cubicBezTo>
                    <a:pt x="852049" y="33465"/>
                    <a:pt x="853270" y="37127"/>
                    <a:pt x="852049" y="37127"/>
                  </a:cubicBezTo>
                  <a:cubicBezTo>
                    <a:pt x="850828" y="35906"/>
                    <a:pt x="852049" y="40789"/>
                    <a:pt x="850828" y="39568"/>
                  </a:cubicBezTo>
                  <a:cubicBezTo>
                    <a:pt x="849608" y="38347"/>
                    <a:pt x="850828" y="40789"/>
                    <a:pt x="849608" y="39568"/>
                  </a:cubicBezTo>
                  <a:cubicBezTo>
                    <a:pt x="849608" y="39568"/>
                    <a:pt x="849608" y="40789"/>
                    <a:pt x="849608" y="40789"/>
                  </a:cubicBezTo>
                  <a:cubicBezTo>
                    <a:pt x="849608" y="40789"/>
                    <a:pt x="849608" y="40789"/>
                    <a:pt x="849608" y="40789"/>
                  </a:cubicBezTo>
                  <a:lnTo>
                    <a:pt x="849608" y="2947"/>
                  </a:lnTo>
                  <a:lnTo>
                    <a:pt x="849608" y="40789"/>
                  </a:lnTo>
                  <a:cubicBezTo>
                    <a:pt x="849608" y="40789"/>
                    <a:pt x="849608" y="40789"/>
                    <a:pt x="849608" y="40789"/>
                  </a:cubicBezTo>
                  <a:cubicBezTo>
                    <a:pt x="849608" y="40789"/>
                    <a:pt x="849608" y="39568"/>
                    <a:pt x="849608" y="39568"/>
                  </a:cubicBezTo>
                  <a:cubicBezTo>
                    <a:pt x="848387" y="40789"/>
                    <a:pt x="849608" y="38347"/>
                    <a:pt x="848387" y="39568"/>
                  </a:cubicBezTo>
                  <a:cubicBezTo>
                    <a:pt x="848387" y="39568"/>
                    <a:pt x="849608" y="35906"/>
                    <a:pt x="847166" y="37127"/>
                  </a:cubicBezTo>
                  <a:cubicBezTo>
                    <a:pt x="847166" y="37127"/>
                    <a:pt x="847166" y="33465"/>
                    <a:pt x="845946" y="35906"/>
                  </a:cubicBezTo>
                  <a:cubicBezTo>
                    <a:pt x="845946" y="35906"/>
                    <a:pt x="845946" y="35906"/>
                    <a:pt x="845946" y="34685"/>
                  </a:cubicBezTo>
                  <a:cubicBezTo>
                    <a:pt x="845946" y="32244"/>
                    <a:pt x="845946" y="32244"/>
                    <a:pt x="844725" y="33465"/>
                  </a:cubicBezTo>
                  <a:cubicBezTo>
                    <a:pt x="843504" y="33465"/>
                    <a:pt x="844725" y="32244"/>
                    <a:pt x="843504" y="32244"/>
                  </a:cubicBezTo>
                  <a:cubicBezTo>
                    <a:pt x="842284" y="32244"/>
                    <a:pt x="842284" y="32244"/>
                    <a:pt x="842284" y="28582"/>
                  </a:cubicBezTo>
                  <a:cubicBezTo>
                    <a:pt x="842284" y="26140"/>
                    <a:pt x="842284" y="24920"/>
                    <a:pt x="841063" y="24920"/>
                  </a:cubicBezTo>
                  <a:cubicBezTo>
                    <a:pt x="841063" y="24920"/>
                    <a:pt x="842284" y="23699"/>
                    <a:pt x="841063" y="23699"/>
                  </a:cubicBezTo>
                  <a:cubicBezTo>
                    <a:pt x="841063" y="23699"/>
                    <a:pt x="841063" y="23699"/>
                    <a:pt x="841063" y="22478"/>
                  </a:cubicBezTo>
                  <a:cubicBezTo>
                    <a:pt x="841063" y="20037"/>
                    <a:pt x="841063" y="21258"/>
                    <a:pt x="839842" y="21258"/>
                  </a:cubicBezTo>
                  <a:cubicBezTo>
                    <a:pt x="839842" y="21258"/>
                    <a:pt x="838621" y="22478"/>
                    <a:pt x="838621" y="20037"/>
                  </a:cubicBezTo>
                  <a:cubicBezTo>
                    <a:pt x="838621" y="18816"/>
                    <a:pt x="838621" y="16375"/>
                    <a:pt x="837401" y="17595"/>
                  </a:cubicBezTo>
                  <a:cubicBezTo>
                    <a:pt x="837401" y="17595"/>
                    <a:pt x="837401" y="17595"/>
                    <a:pt x="836180" y="17595"/>
                  </a:cubicBezTo>
                  <a:cubicBezTo>
                    <a:pt x="836180" y="17595"/>
                    <a:pt x="836180" y="15154"/>
                    <a:pt x="836180" y="15154"/>
                  </a:cubicBezTo>
                  <a:cubicBezTo>
                    <a:pt x="836180" y="15154"/>
                    <a:pt x="836180" y="13933"/>
                    <a:pt x="834959" y="13933"/>
                  </a:cubicBezTo>
                  <a:cubicBezTo>
                    <a:pt x="834959" y="13933"/>
                    <a:pt x="834959" y="12713"/>
                    <a:pt x="834959" y="11492"/>
                  </a:cubicBezTo>
                  <a:cubicBezTo>
                    <a:pt x="834959" y="9051"/>
                    <a:pt x="834959" y="10271"/>
                    <a:pt x="834959" y="9051"/>
                  </a:cubicBezTo>
                  <a:cubicBezTo>
                    <a:pt x="834959" y="9051"/>
                    <a:pt x="834959" y="9051"/>
                    <a:pt x="833739" y="7830"/>
                  </a:cubicBezTo>
                  <a:cubicBezTo>
                    <a:pt x="833739" y="7830"/>
                    <a:pt x="833739" y="6609"/>
                    <a:pt x="833739" y="6609"/>
                  </a:cubicBezTo>
                  <a:cubicBezTo>
                    <a:pt x="833739" y="6609"/>
                    <a:pt x="833739" y="5388"/>
                    <a:pt x="833739" y="5388"/>
                  </a:cubicBezTo>
                  <a:cubicBezTo>
                    <a:pt x="833739" y="4168"/>
                    <a:pt x="832518" y="2947"/>
                    <a:pt x="832518" y="2947"/>
                  </a:cubicBezTo>
                  <a:cubicBezTo>
                    <a:pt x="831297" y="2947"/>
                    <a:pt x="831297" y="2947"/>
                    <a:pt x="831297" y="506"/>
                  </a:cubicBezTo>
                  <a:cubicBezTo>
                    <a:pt x="831297" y="-715"/>
                    <a:pt x="831297" y="506"/>
                    <a:pt x="831297" y="1726"/>
                  </a:cubicBezTo>
                  <a:cubicBezTo>
                    <a:pt x="831297" y="2947"/>
                    <a:pt x="831297" y="4168"/>
                    <a:pt x="831297" y="4168"/>
                  </a:cubicBezTo>
                  <a:cubicBezTo>
                    <a:pt x="831297" y="4168"/>
                    <a:pt x="831297" y="5388"/>
                    <a:pt x="832518" y="6609"/>
                  </a:cubicBezTo>
                  <a:cubicBezTo>
                    <a:pt x="832518" y="6609"/>
                    <a:pt x="833739" y="9051"/>
                    <a:pt x="833739" y="11492"/>
                  </a:cubicBezTo>
                  <a:cubicBezTo>
                    <a:pt x="833739" y="12713"/>
                    <a:pt x="834959" y="15154"/>
                    <a:pt x="834959" y="17595"/>
                  </a:cubicBezTo>
                  <a:cubicBezTo>
                    <a:pt x="834959" y="18816"/>
                    <a:pt x="834959" y="20037"/>
                    <a:pt x="834959" y="22478"/>
                  </a:cubicBezTo>
                  <a:cubicBezTo>
                    <a:pt x="834959" y="24920"/>
                    <a:pt x="834959" y="27361"/>
                    <a:pt x="834959" y="29802"/>
                  </a:cubicBezTo>
                  <a:cubicBezTo>
                    <a:pt x="834959" y="31023"/>
                    <a:pt x="837401" y="33465"/>
                    <a:pt x="837401" y="34685"/>
                  </a:cubicBezTo>
                  <a:cubicBezTo>
                    <a:pt x="838621" y="37127"/>
                    <a:pt x="838621" y="38347"/>
                    <a:pt x="839842" y="40789"/>
                  </a:cubicBezTo>
                  <a:cubicBezTo>
                    <a:pt x="839842" y="42009"/>
                    <a:pt x="841063" y="43230"/>
                    <a:pt x="841063" y="44451"/>
                  </a:cubicBezTo>
                  <a:cubicBezTo>
                    <a:pt x="842284" y="49334"/>
                    <a:pt x="841063" y="49334"/>
                    <a:pt x="843504" y="52996"/>
                  </a:cubicBezTo>
                  <a:cubicBezTo>
                    <a:pt x="843504" y="52996"/>
                    <a:pt x="843504" y="52996"/>
                    <a:pt x="843504" y="52996"/>
                  </a:cubicBezTo>
                  <a:cubicBezTo>
                    <a:pt x="843504" y="52996"/>
                    <a:pt x="843504" y="52996"/>
                    <a:pt x="843504" y="52996"/>
                  </a:cubicBezTo>
                  <a:cubicBezTo>
                    <a:pt x="842284" y="54216"/>
                    <a:pt x="843504" y="51775"/>
                    <a:pt x="842284" y="51775"/>
                  </a:cubicBezTo>
                  <a:cubicBezTo>
                    <a:pt x="841063" y="51775"/>
                    <a:pt x="841063" y="52996"/>
                    <a:pt x="841063" y="48113"/>
                  </a:cubicBezTo>
                  <a:cubicBezTo>
                    <a:pt x="841063" y="45672"/>
                    <a:pt x="839842" y="44451"/>
                    <a:pt x="838621" y="44451"/>
                  </a:cubicBezTo>
                  <a:cubicBezTo>
                    <a:pt x="838621" y="44451"/>
                    <a:pt x="839842" y="42009"/>
                    <a:pt x="838621" y="43230"/>
                  </a:cubicBezTo>
                  <a:cubicBezTo>
                    <a:pt x="838621" y="43230"/>
                    <a:pt x="838621" y="43230"/>
                    <a:pt x="838621" y="40789"/>
                  </a:cubicBezTo>
                  <a:cubicBezTo>
                    <a:pt x="838621" y="38347"/>
                    <a:pt x="837401" y="39568"/>
                    <a:pt x="837401" y="39568"/>
                  </a:cubicBezTo>
                  <a:cubicBezTo>
                    <a:pt x="837401" y="39568"/>
                    <a:pt x="836180" y="40789"/>
                    <a:pt x="836180" y="38347"/>
                  </a:cubicBezTo>
                  <a:cubicBezTo>
                    <a:pt x="836180" y="37127"/>
                    <a:pt x="836180" y="33465"/>
                    <a:pt x="834959" y="35906"/>
                  </a:cubicBezTo>
                  <a:cubicBezTo>
                    <a:pt x="834959" y="37127"/>
                    <a:pt x="833739" y="37127"/>
                    <a:pt x="833739" y="35906"/>
                  </a:cubicBezTo>
                  <a:cubicBezTo>
                    <a:pt x="833739" y="35906"/>
                    <a:pt x="833739" y="33465"/>
                    <a:pt x="833739" y="32244"/>
                  </a:cubicBezTo>
                  <a:cubicBezTo>
                    <a:pt x="833739" y="32244"/>
                    <a:pt x="833739" y="31023"/>
                    <a:pt x="832518" y="31023"/>
                  </a:cubicBezTo>
                  <a:cubicBezTo>
                    <a:pt x="832518" y="32244"/>
                    <a:pt x="831297" y="29802"/>
                    <a:pt x="831297" y="28582"/>
                  </a:cubicBezTo>
                  <a:cubicBezTo>
                    <a:pt x="831297" y="24920"/>
                    <a:pt x="831297" y="27361"/>
                    <a:pt x="830077" y="26140"/>
                  </a:cubicBezTo>
                  <a:cubicBezTo>
                    <a:pt x="830077" y="26140"/>
                    <a:pt x="830077" y="26140"/>
                    <a:pt x="828856" y="24920"/>
                  </a:cubicBezTo>
                  <a:cubicBezTo>
                    <a:pt x="828856" y="24920"/>
                    <a:pt x="828856" y="23699"/>
                    <a:pt x="827635" y="23699"/>
                  </a:cubicBezTo>
                  <a:cubicBezTo>
                    <a:pt x="827635" y="23699"/>
                    <a:pt x="827635" y="22478"/>
                    <a:pt x="827635" y="22478"/>
                  </a:cubicBezTo>
                  <a:cubicBezTo>
                    <a:pt x="826414" y="21258"/>
                    <a:pt x="826414" y="20037"/>
                    <a:pt x="826414" y="20037"/>
                  </a:cubicBezTo>
                  <a:cubicBezTo>
                    <a:pt x="825194" y="20037"/>
                    <a:pt x="825194" y="20037"/>
                    <a:pt x="823973" y="17595"/>
                  </a:cubicBezTo>
                  <a:cubicBezTo>
                    <a:pt x="823973" y="16375"/>
                    <a:pt x="823973" y="17595"/>
                    <a:pt x="823973" y="18816"/>
                  </a:cubicBezTo>
                  <a:cubicBezTo>
                    <a:pt x="823973" y="20037"/>
                    <a:pt x="823973" y="21258"/>
                    <a:pt x="823973" y="21258"/>
                  </a:cubicBezTo>
                  <a:cubicBezTo>
                    <a:pt x="823973" y="21258"/>
                    <a:pt x="823973" y="22478"/>
                    <a:pt x="825194" y="23699"/>
                  </a:cubicBezTo>
                  <a:cubicBezTo>
                    <a:pt x="825194" y="23699"/>
                    <a:pt x="826414" y="26140"/>
                    <a:pt x="826414" y="28582"/>
                  </a:cubicBezTo>
                  <a:cubicBezTo>
                    <a:pt x="826414" y="29802"/>
                    <a:pt x="828856" y="33465"/>
                    <a:pt x="828856" y="34685"/>
                  </a:cubicBezTo>
                  <a:cubicBezTo>
                    <a:pt x="828856" y="35906"/>
                    <a:pt x="830077" y="38347"/>
                    <a:pt x="830077" y="39568"/>
                  </a:cubicBezTo>
                  <a:cubicBezTo>
                    <a:pt x="830077" y="42009"/>
                    <a:pt x="830077" y="45672"/>
                    <a:pt x="830077" y="48113"/>
                  </a:cubicBezTo>
                  <a:cubicBezTo>
                    <a:pt x="830077" y="49334"/>
                    <a:pt x="832518" y="51775"/>
                    <a:pt x="832518" y="52996"/>
                  </a:cubicBezTo>
                  <a:cubicBezTo>
                    <a:pt x="833739" y="55437"/>
                    <a:pt x="834959" y="56658"/>
                    <a:pt x="834959" y="59099"/>
                  </a:cubicBezTo>
                  <a:cubicBezTo>
                    <a:pt x="834959" y="60320"/>
                    <a:pt x="836180" y="61541"/>
                    <a:pt x="837401" y="62761"/>
                  </a:cubicBezTo>
                  <a:cubicBezTo>
                    <a:pt x="837401" y="63982"/>
                    <a:pt x="838621" y="63982"/>
                    <a:pt x="838621" y="65203"/>
                  </a:cubicBezTo>
                  <a:cubicBezTo>
                    <a:pt x="838621" y="65203"/>
                    <a:pt x="838621" y="65203"/>
                    <a:pt x="838621" y="66423"/>
                  </a:cubicBezTo>
                  <a:cubicBezTo>
                    <a:pt x="837401" y="67644"/>
                    <a:pt x="838621" y="65203"/>
                    <a:pt x="836180" y="66423"/>
                  </a:cubicBezTo>
                  <a:cubicBezTo>
                    <a:pt x="834959" y="66423"/>
                    <a:pt x="834959" y="67644"/>
                    <a:pt x="834959" y="66423"/>
                  </a:cubicBezTo>
                  <a:cubicBezTo>
                    <a:pt x="834959" y="66423"/>
                    <a:pt x="833739" y="65203"/>
                    <a:pt x="833739" y="62761"/>
                  </a:cubicBezTo>
                  <a:cubicBezTo>
                    <a:pt x="833739" y="60320"/>
                    <a:pt x="832518" y="59099"/>
                    <a:pt x="831297" y="59099"/>
                  </a:cubicBezTo>
                  <a:cubicBezTo>
                    <a:pt x="831297" y="59099"/>
                    <a:pt x="832518" y="56658"/>
                    <a:pt x="831297" y="56658"/>
                  </a:cubicBezTo>
                  <a:cubicBezTo>
                    <a:pt x="831297" y="56658"/>
                    <a:pt x="831297" y="56658"/>
                    <a:pt x="830077" y="54216"/>
                  </a:cubicBezTo>
                  <a:cubicBezTo>
                    <a:pt x="830077" y="50554"/>
                    <a:pt x="828856" y="52996"/>
                    <a:pt x="828856" y="54216"/>
                  </a:cubicBezTo>
                  <a:cubicBezTo>
                    <a:pt x="827635" y="55437"/>
                    <a:pt x="827635" y="56658"/>
                    <a:pt x="827635" y="54216"/>
                  </a:cubicBezTo>
                  <a:cubicBezTo>
                    <a:pt x="827635" y="52996"/>
                    <a:pt x="826414" y="49334"/>
                    <a:pt x="826414" y="51775"/>
                  </a:cubicBezTo>
                  <a:cubicBezTo>
                    <a:pt x="826414" y="52996"/>
                    <a:pt x="825194" y="52996"/>
                    <a:pt x="825194" y="52996"/>
                  </a:cubicBezTo>
                  <a:cubicBezTo>
                    <a:pt x="825194" y="52996"/>
                    <a:pt x="825194" y="49334"/>
                    <a:pt x="823973" y="49334"/>
                  </a:cubicBezTo>
                  <a:cubicBezTo>
                    <a:pt x="823973" y="49334"/>
                    <a:pt x="822752" y="48113"/>
                    <a:pt x="822752" y="49334"/>
                  </a:cubicBezTo>
                  <a:cubicBezTo>
                    <a:pt x="822752" y="50554"/>
                    <a:pt x="821532" y="49334"/>
                    <a:pt x="821532" y="46892"/>
                  </a:cubicBezTo>
                  <a:cubicBezTo>
                    <a:pt x="821532" y="43230"/>
                    <a:pt x="821532" y="44451"/>
                    <a:pt x="820311" y="44451"/>
                  </a:cubicBezTo>
                  <a:cubicBezTo>
                    <a:pt x="820311" y="44451"/>
                    <a:pt x="820311" y="44451"/>
                    <a:pt x="819090" y="43230"/>
                  </a:cubicBezTo>
                  <a:cubicBezTo>
                    <a:pt x="819090" y="43230"/>
                    <a:pt x="817870" y="42009"/>
                    <a:pt x="817870" y="40789"/>
                  </a:cubicBezTo>
                  <a:cubicBezTo>
                    <a:pt x="817870" y="40789"/>
                    <a:pt x="817870" y="38347"/>
                    <a:pt x="817870" y="38347"/>
                  </a:cubicBezTo>
                  <a:cubicBezTo>
                    <a:pt x="816649" y="37127"/>
                    <a:pt x="816649" y="34685"/>
                    <a:pt x="815428" y="34685"/>
                  </a:cubicBezTo>
                  <a:cubicBezTo>
                    <a:pt x="814207" y="35906"/>
                    <a:pt x="814207" y="34685"/>
                    <a:pt x="812987" y="31023"/>
                  </a:cubicBezTo>
                  <a:cubicBezTo>
                    <a:pt x="812987" y="29802"/>
                    <a:pt x="812987" y="31023"/>
                    <a:pt x="812987" y="33465"/>
                  </a:cubicBezTo>
                  <a:cubicBezTo>
                    <a:pt x="812987" y="34685"/>
                    <a:pt x="812987" y="35906"/>
                    <a:pt x="812987" y="35906"/>
                  </a:cubicBezTo>
                  <a:cubicBezTo>
                    <a:pt x="812987" y="35906"/>
                    <a:pt x="814207" y="38347"/>
                    <a:pt x="814207" y="38347"/>
                  </a:cubicBezTo>
                  <a:cubicBezTo>
                    <a:pt x="814207" y="38347"/>
                    <a:pt x="816649" y="40789"/>
                    <a:pt x="816649" y="44451"/>
                  </a:cubicBezTo>
                  <a:cubicBezTo>
                    <a:pt x="816649" y="46892"/>
                    <a:pt x="819090" y="49334"/>
                    <a:pt x="819090" y="51775"/>
                  </a:cubicBezTo>
                  <a:cubicBezTo>
                    <a:pt x="819090" y="54216"/>
                    <a:pt x="820311" y="55437"/>
                    <a:pt x="820311" y="57879"/>
                  </a:cubicBezTo>
                  <a:cubicBezTo>
                    <a:pt x="820311" y="61541"/>
                    <a:pt x="821532" y="65203"/>
                    <a:pt x="822752" y="67644"/>
                  </a:cubicBezTo>
                  <a:cubicBezTo>
                    <a:pt x="822752" y="68865"/>
                    <a:pt x="826414" y="70086"/>
                    <a:pt x="827635" y="71306"/>
                  </a:cubicBezTo>
                  <a:cubicBezTo>
                    <a:pt x="828856" y="73748"/>
                    <a:pt x="830077" y="74968"/>
                    <a:pt x="832518" y="76189"/>
                  </a:cubicBezTo>
                  <a:cubicBezTo>
                    <a:pt x="833739" y="77410"/>
                    <a:pt x="834959" y="78630"/>
                    <a:pt x="836180" y="79851"/>
                  </a:cubicBezTo>
                  <a:cubicBezTo>
                    <a:pt x="837401" y="81072"/>
                    <a:pt x="838621" y="83513"/>
                    <a:pt x="838621" y="83513"/>
                  </a:cubicBezTo>
                  <a:cubicBezTo>
                    <a:pt x="838621" y="83513"/>
                    <a:pt x="838621" y="83513"/>
                    <a:pt x="838621" y="83513"/>
                  </a:cubicBezTo>
                  <a:cubicBezTo>
                    <a:pt x="837401" y="85955"/>
                    <a:pt x="838621" y="82293"/>
                    <a:pt x="836180" y="83513"/>
                  </a:cubicBezTo>
                  <a:cubicBezTo>
                    <a:pt x="834959" y="84734"/>
                    <a:pt x="834959" y="85955"/>
                    <a:pt x="832518" y="81072"/>
                  </a:cubicBezTo>
                  <a:cubicBezTo>
                    <a:pt x="831297" y="78630"/>
                    <a:pt x="830077" y="77410"/>
                    <a:pt x="828856" y="78630"/>
                  </a:cubicBezTo>
                  <a:cubicBezTo>
                    <a:pt x="828856" y="78630"/>
                    <a:pt x="828856" y="74968"/>
                    <a:pt x="827635" y="76189"/>
                  </a:cubicBezTo>
                  <a:cubicBezTo>
                    <a:pt x="827635" y="76189"/>
                    <a:pt x="827635" y="76189"/>
                    <a:pt x="826414" y="73748"/>
                  </a:cubicBezTo>
                  <a:cubicBezTo>
                    <a:pt x="825194" y="70086"/>
                    <a:pt x="825194" y="72527"/>
                    <a:pt x="823973" y="73748"/>
                  </a:cubicBezTo>
                  <a:cubicBezTo>
                    <a:pt x="823973" y="74968"/>
                    <a:pt x="822752" y="76189"/>
                    <a:pt x="821532" y="73748"/>
                  </a:cubicBezTo>
                  <a:cubicBezTo>
                    <a:pt x="820311" y="72527"/>
                    <a:pt x="820311" y="68865"/>
                    <a:pt x="819090" y="71306"/>
                  </a:cubicBezTo>
                  <a:cubicBezTo>
                    <a:pt x="819090" y="72527"/>
                    <a:pt x="819090" y="72527"/>
                    <a:pt x="817870" y="72527"/>
                  </a:cubicBezTo>
                  <a:cubicBezTo>
                    <a:pt x="817870" y="72527"/>
                    <a:pt x="817870" y="68865"/>
                    <a:pt x="816649" y="68865"/>
                  </a:cubicBezTo>
                  <a:cubicBezTo>
                    <a:pt x="816649" y="68865"/>
                    <a:pt x="815428" y="68865"/>
                    <a:pt x="815428" y="68865"/>
                  </a:cubicBezTo>
                  <a:cubicBezTo>
                    <a:pt x="815428" y="70086"/>
                    <a:pt x="814207" y="68865"/>
                    <a:pt x="814207" y="67644"/>
                  </a:cubicBezTo>
                  <a:cubicBezTo>
                    <a:pt x="812987" y="63982"/>
                    <a:pt x="812987" y="66423"/>
                    <a:pt x="812987" y="66423"/>
                  </a:cubicBezTo>
                  <a:cubicBezTo>
                    <a:pt x="812987" y="66423"/>
                    <a:pt x="812987" y="66423"/>
                    <a:pt x="811766" y="66423"/>
                  </a:cubicBezTo>
                  <a:cubicBezTo>
                    <a:pt x="811766" y="66423"/>
                    <a:pt x="810545" y="65203"/>
                    <a:pt x="810545" y="65203"/>
                  </a:cubicBezTo>
                  <a:cubicBezTo>
                    <a:pt x="810545" y="65203"/>
                    <a:pt x="809325" y="63982"/>
                    <a:pt x="809325" y="63982"/>
                  </a:cubicBezTo>
                  <a:cubicBezTo>
                    <a:pt x="808104" y="63982"/>
                    <a:pt x="806883" y="61541"/>
                    <a:pt x="806883" y="62761"/>
                  </a:cubicBezTo>
                  <a:cubicBezTo>
                    <a:pt x="805663" y="65203"/>
                    <a:pt x="805663" y="63982"/>
                    <a:pt x="804442" y="61541"/>
                  </a:cubicBezTo>
                  <a:cubicBezTo>
                    <a:pt x="804442" y="61541"/>
                    <a:pt x="804442" y="62761"/>
                    <a:pt x="804442" y="63982"/>
                  </a:cubicBezTo>
                  <a:cubicBezTo>
                    <a:pt x="804442" y="65203"/>
                    <a:pt x="805663" y="66423"/>
                    <a:pt x="805663" y="66423"/>
                  </a:cubicBezTo>
                  <a:cubicBezTo>
                    <a:pt x="805663" y="66423"/>
                    <a:pt x="806883" y="67644"/>
                    <a:pt x="806883" y="67644"/>
                  </a:cubicBezTo>
                  <a:cubicBezTo>
                    <a:pt x="808104" y="67644"/>
                    <a:pt x="809325" y="67644"/>
                    <a:pt x="810545" y="71306"/>
                  </a:cubicBezTo>
                  <a:cubicBezTo>
                    <a:pt x="811766" y="73748"/>
                    <a:pt x="814207" y="73748"/>
                    <a:pt x="814207" y="76189"/>
                  </a:cubicBezTo>
                  <a:cubicBezTo>
                    <a:pt x="814207" y="78630"/>
                    <a:pt x="816649" y="78630"/>
                    <a:pt x="816649" y="81072"/>
                  </a:cubicBezTo>
                  <a:cubicBezTo>
                    <a:pt x="817870" y="83513"/>
                    <a:pt x="817870" y="88396"/>
                    <a:pt x="820311" y="89617"/>
                  </a:cubicBezTo>
                  <a:cubicBezTo>
                    <a:pt x="821532" y="90837"/>
                    <a:pt x="823973" y="90837"/>
                    <a:pt x="825194" y="92058"/>
                  </a:cubicBezTo>
                  <a:cubicBezTo>
                    <a:pt x="826414" y="93279"/>
                    <a:pt x="828856" y="94500"/>
                    <a:pt x="830077" y="96941"/>
                  </a:cubicBezTo>
                  <a:cubicBezTo>
                    <a:pt x="831297" y="98162"/>
                    <a:pt x="832518" y="98162"/>
                    <a:pt x="833739" y="99382"/>
                  </a:cubicBezTo>
                  <a:cubicBezTo>
                    <a:pt x="834959" y="101824"/>
                    <a:pt x="836180" y="103044"/>
                    <a:pt x="836180" y="104265"/>
                  </a:cubicBezTo>
                  <a:cubicBezTo>
                    <a:pt x="836180" y="104265"/>
                    <a:pt x="834959" y="105486"/>
                    <a:pt x="834959" y="106707"/>
                  </a:cubicBezTo>
                  <a:cubicBezTo>
                    <a:pt x="834959" y="109148"/>
                    <a:pt x="834959" y="105486"/>
                    <a:pt x="832518" y="107927"/>
                  </a:cubicBezTo>
                  <a:cubicBezTo>
                    <a:pt x="831297" y="109148"/>
                    <a:pt x="831297" y="110369"/>
                    <a:pt x="828856" y="106707"/>
                  </a:cubicBezTo>
                  <a:cubicBezTo>
                    <a:pt x="827635" y="104265"/>
                    <a:pt x="826414" y="103044"/>
                    <a:pt x="825194" y="105486"/>
                  </a:cubicBezTo>
                  <a:cubicBezTo>
                    <a:pt x="825194" y="105486"/>
                    <a:pt x="825194" y="101824"/>
                    <a:pt x="823973" y="104265"/>
                  </a:cubicBezTo>
                  <a:cubicBezTo>
                    <a:pt x="823973" y="104265"/>
                    <a:pt x="823973" y="104265"/>
                    <a:pt x="822752" y="103044"/>
                  </a:cubicBezTo>
                  <a:cubicBezTo>
                    <a:pt x="821532" y="99382"/>
                    <a:pt x="821532" y="101824"/>
                    <a:pt x="821532" y="103044"/>
                  </a:cubicBezTo>
                  <a:cubicBezTo>
                    <a:pt x="821532" y="104265"/>
                    <a:pt x="820311" y="105486"/>
                    <a:pt x="819090" y="103044"/>
                  </a:cubicBezTo>
                  <a:cubicBezTo>
                    <a:pt x="817870" y="101824"/>
                    <a:pt x="817870" y="98162"/>
                    <a:pt x="816649" y="100603"/>
                  </a:cubicBezTo>
                  <a:cubicBezTo>
                    <a:pt x="816649" y="101824"/>
                    <a:pt x="816649" y="101824"/>
                    <a:pt x="815428" y="101824"/>
                  </a:cubicBezTo>
                  <a:cubicBezTo>
                    <a:pt x="815428" y="101824"/>
                    <a:pt x="815428" y="98162"/>
                    <a:pt x="814207" y="98162"/>
                  </a:cubicBezTo>
                  <a:cubicBezTo>
                    <a:pt x="814207" y="98162"/>
                    <a:pt x="812987" y="98162"/>
                    <a:pt x="812987" y="98162"/>
                  </a:cubicBezTo>
                  <a:cubicBezTo>
                    <a:pt x="812987" y="99382"/>
                    <a:pt x="811766" y="98162"/>
                    <a:pt x="811766" y="96941"/>
                  </a:cubicBezTo>
                  <a:cubicBezTo>
                    <a:pt x="810545" y="93279"/>
                    <a:pt x="810545" y="95720"/>
                    <a:pt x="810545" y="95720"/>
                  </a:cubicBezTo>
                  <a:cubicBezTo>
                    <a:pt x="810545" y="95720"/>
                    <a:pt x="810545" y="95720"/>
                    <a:pt x="809325" y="95720"/>
                  </a:cubicBezTo>
                  <a:cubicBezTo>
                    <a:pt x="809325" y="95720"/>
                    <a:pt x="808104" y="94500"/>
                    <a:pt x="808104" y="94500"/>
                  </a:cubicBezTo>
                  <a:cubicBezTo>
                    <a:pt x="808104" y="94500"/>
                    <a:pt x="806883" y="93279"/>
                    <a:pt x="806883" y="93279"/>
                  </a:cubicBezTo>
                  <a:cubicBezTo>
                    <a:pt x="805663" y="93279"/>
                    <a:pt x="805663" y="93279"/>
                    <a:pt x="804442" y="93279"/>
                  </a:cubicBezTo>
                  <a:cubicBezTo>
                    <a:pt x="804442" y="93279"/>
                    <a:pt x="804442" y="93279"/>
                    <a:pt x="804442" y="92058"/>
                  </a:cubicBezTo>
                  <a:cubicBezTo>
                    <a:pt x="803221" y="90837"/>
                    <a:pt x="803221" y="87175"/>
                    <a:pt x="802000" y="87175"/>
                  </a:cubicBezTo>
                  <a:cubicBezTo>
                    <a:pt x="800780" y="87175"/>
                    <a:pt x="800780" y="87175"/>
                    <a:pt x="800780" y="85955"/>
                  </a:cubicBezTo>
                  <a:cubicBezTo>
                    <a:pt x="800780" y="84734"/>
                    <a:pt x="800780" y="83513"/>
                    <a:pt x="800780" y="79851"/>
                  </a:cubicBezTo>
                  <a:cubicBezTo>
                    <a:pt x="800780" y="78630"/>
                    <a:pt x="799559" y="79851"/>
                    <a:pt x="799559" y="82293"/>
                  </a:cubicBezTo>
                  <a:cubicBezTo>
                    <a:pt x="799559" y="84734"/>
                    <a:pt x="799559" y="87175"/>
                    <a:pt x="799559" y="87175"/>
                  </a:cubicBezTo>
                  <a:cubicBezTo>
                    <a:pt x="799559" y="87175"/>
                    <a:pt x="799559" y="90837"/>
                    <a:pt x="800780" y="92058"/>
                  </a:cubicBezTo>
                  <a:cubicBezTo>
                    <a:pt x="800780" y="92058"/>
                    <a:pt x="802000" y="93279"/>
                    <a:pt x="802000" y="94500"/>
                  </a:cubicBezTo>
                  <a:cubicBezTo>
                    <a:pt x="802000" y="94500"/>
                    <a:pt x="802000" y="94500"/>
                    <a:pt x="800780" y="94500"/>
                  </a:cubicBezTo>
                  <a:cubicBezTo>
                    <a:pt x="800780" y="94500"/>
                    <a:pt x="800780" y="95720"/>
                    <a:pt x="800780" y="96941"/>
                  </a:cubicBezTo>
                  <a:cubicBezTo>
                    <a:pt x="800780" y="98162"/>
                    <a:pt x="802000" y="98162"/>
                    <a:pt x="802000" y="98162"/>
                  </a:cubicBezTo>
                  <a:cubicBezTo>
                    <a:pt x="802000" y="98162"/>
                    <a:pt x="802000" y="98162"/>
                    <a:pt x="802000" y="98162"/>
                  </a:cubicBezTo>
                  <a:cubicBezTo>
                    <a:pt x="802000" y="99382"/>
                    <a:pt x="803221" y="100603"/>
                    <a:pt x="803221" y="101824"/>
                  </a:cubicBezTo>
                  <a:cubicBezTo>
                    <a:pt x="803221" y="103044"/>
                    <a:pt x="804442" y="104265"/>
                    <a:pt x="805663" y="105486"/>
                  </a:cubicBezTo>
                  <a:cubicBezTo>
                    <a:pt x="806883" y="106707"/>
                    <a:pt x="808104" y="107927"/>
                    <a:pt x="808104" y="109148"/>
                  </a:cubicBezTo>
                  <a:cubicBezTo>
                    <a:pt x="808104" y="111589"/>
                    <a:pt x="810545" y="112810"/>
                    <a:pt x="810545" y="115251"/>
                  </a:cubicBezTo>
                  <a:cubicBezTo>
                    <a:pt x="811766" y="118914"/>
                    <a:pt x="812987" y="123796"/>
                    <a:pt x="814207" y="125017"/>
                  </a:cubicBezTo>
                  <a:cubicBezTo>
                    <a:pt x="815428" y="126238"/>
                    <a:pt x="819090" y="126238"/>
                    <a:pt x="819090" y="127458"/>
                  </a:cubicBezTo>
                  <a:cubicBezTo>
                    <a:pt x="821532" y="128679"/>
                    <a:pt x="822752" y="129900"/>
                    <a:pt x="825194" y="132341"/>
                  </a:cubicBezTo>
                  <a:cubicBezTo>
                    <a:pt x="826414" y="133562"/>
                    <a:pt x="827635" y="134783"/>
                    <a:pt x="828856" y="136003"/>
                  </a:cubicBezTo>
                  <a:cubicBezTo>
                    <a:pt x="831297" y="139665"/>
                    <a:pt x="832518" y="140886"/>
                    <a:pt x="833739" y="143328"/>
                  </a:cubicBezTo>
                  <a:cubicBezTo>
                    <a:pt x="833739" y="143328"/>
                    <a:pt x="833739" y="144548"/>
                    <a:pt x="833739" y="144548"/>
                  </a:cubicBezTo>
                  <a:cubicBezTo>
                    <a:pt x="832518" y="146990"/>
                    <a:pt x="833739" y="143328"/>
                    <a:pt x="831297" y="144548"/>
                  </a:cubicBezTo>
                  <a:cubicBezTo>
                    <a:pt x="830077" y="145769"/>
                    <a:pt x="830077" y="146990"/>
                    <a:pt x="827635" y="142107"/>
                  </a:cubicBezTo>
                  <a:cubicBezTo>
                    <a:pt x="826414" y="139665"/>
                    <a:pt x="825194" y="138445"/>
                    <a:pt x="823973" y="139665"/>
                  </a:cubicBezTo>
                  <a:cubicBezTo>
                    <a:pt x="823973" y="139665"/>
                    <a:pt x="823973" y="136003"/>
                    <a:pt x="822752" y="138445"/>
                  </a:cubicBezTo>
                  <a:cubicBezTo>
                    <a:pt x="822752" y="138445"/>
                    <a:pt x="822752" y="138445"/>
                    <a:pt x="821532" y="137224"/>
                  </a:cubicBezTo>
                  <a:cubicBezTo>
                    <a:pt x="820311" y="133562"/>
                    <a:pt x="820311" y="136003"/>
                    <a:pt x="819090" y="137224"/>
                  </a:cubicBezTo>
                  <a:cubicBezTo>
                    <a:pt x="819090" y="138445"/>
                    <a:pt x="819090" y="139665"/>
                    <a:pt x="816649" y="137224"/>
                  </a:cubicBezTo>
                  <a:cubicBezTo>
                    <a:pt x="815428" y="136003"/>
                    <a:pt x="814207" y="132341"/>
                    <a:pt x="814207" y="136003"/>
                  </a:cubicBezTo>
                  <a:cubicBezTo>
                    <a:pt x="814207" y="137224"/>
                    <a:pt x="814207" y="137224"/>
                    <a:pt x="812987" y="137224"/>
                  </a:cubicBezTo>
                  <a:cubicBezTo>
                    <a:pt x="812987" y="137224"/>
                    <a:pt x="811766" y="133562"/>
                    <a:pt x="811766" y="134783"/>
                  </a:cubicBezTo>
                  <a:cubicBezTo>
                    <a:pt x="811766" y="134783"/>
                    <a:pt x="810545" y="134783"/>
                    <a:pt x="810545" y="136003"/>
                  </a:cubicBezTo>
                  <a:cubicBezTo>
                    <a:pt x="810545" y="137224"/>
                    <a:pt x="809325" y="136003"/>
                    <a:pt x="809325" y="134783"/>
                  </a:cubicBezTo>
                  <a:cubicBezTo>
                    <a:pt x="808104" y="131121"/>
                    <a:pt x="808104" y="133562"/>
                    <a:pt x="808104" y="133562"/>
                  </a:cubicBezTo>
                  <a:cubicBezTo>
                    <a:pt x="808104" y="133562"/>
                    <a:pt x="808104" y="133562"/>
                    <a:pt x="806883" y="133562"/>
                  </a:cubicBezTo>
                  <a:cubicBezTo>
                    <a:pt x="806883" y="133562"/>
                    <a:pt x="805663" y="132341"/>
                    <a:pt x="805663" y="132341"/>
                  </a:cubicBezTo>
                  <a:cubicBezTo>
                    <a:pt x="805663" y="132341"/>
                    <a:pt x="804442" y="131121"/>
                    <a:pt x="804442" y="131121"/>
                  </a:cubicBezTo>
                  <a:cubicBezTo>
                    <a:pt x="803221" y="131121"/>
                    <a:pt x="803221" y="127458"/>
                    <a:pt x="802000" y="128679"/>
                  </a:cubicBezTo>
                  <a:cubicBezTo>
                    <a:pt x="800780" y="129900"/>
                    <a:pt x="800780" y="128679"/>
                    <a:pt x="799559" y="125017"/>
                  </a:cubicBezTo>
                  <a:cubicBezTo>
                    <a:pt x="799559" y="123796"/>
                    <a:pt x="799559" y="125017"/>
                    <a:pt x="799559" y="127458"/>
                  </a:cubicBezTo>
                  <a:cubicBezTo>
                    <a:pt x="799559" y="129900"/>
                    <a:pt x="799559" y="131121"/>
                    <a:pt x="800780" y="131121"/>
                  </a:cubicBezTo>
                  <a:cubicBezTo>
                    <a:pt x="800780" y="131121"/>
                    <a:pt x="802000" y="133562"/>
                    <a:pt x="802000" y="133562"/>
                  </a:cubicBezTo>
                  <a:cubicBezTo>
                    <a:pt x="802000" y="133562"/>
                    <a:pt x="803221" y="134783"/>
                    <a:pt x="803221" y="134783"/>
                  </a:cubicBezTo>
                  <a:cubicBezTo>
                    <a:pt x="804442" y="136003"/>
                    <a:pt x="804442" y="137224"/>
                    <a:pt x="805663" y="138445"/>
                  </a:cubicBezTo>
                  <a:cubicBezTo>
                    <a:pt x="805663" y="139665"/>
                    <a:pt x="806883" y="139665"/>
                    <a:pt x="808104" y="140886"/>
                  </a:cubicBezTo>
                  <a:cubicBezTo>
                    <a:pt x="809325" y="142107"/>
                    <a:pt x="809325" y="142107"/>
                    <a:pt x="810545" y="143328"/>
                  </a:cubicBezTo>
                  <a:cubicBezTo>
                    <a:pt x="811766" y="144548"/>
                    <a:pt x="812987" y="145769"/>
                    <a:pt x="812987" y="146990"/>
                  </a:cubicBezTo>
                  <a:cubicBezTo>
                    <a:pt x="812987" y="148210"/>
                    <a:pt x="812987" y="148210"/>
                    <a:pt x="814207" y="149431"/>
                  </a:cubicBezTo>
                  <a:cubicBezTo>
                    <a:pt x="814207" y="150652"/>
                    <a:pt x="814207" y="150652"/>
                    <a:pt x="812987" y="150652"/>
                  </a:cubicBezTo>
                  <a:cubicBezTo>
                    <a:pt x="812987" y="150652"/>
                    <a:pt x="812987" y="146990"/>
                    <a:pt x="811766" y="146990"/>
                  </a:cubicBezTo>
                  <a:cubicBezTo>
                    <a:pt x="811766" y="146990"/>
                    <a:pt x="810545" y="146990"/>
                    <a:pt x="810545" y="146990"/>
                  </a:cubicBezTo>
                  <a:cubicBezTo>
                    <a:pt x="810545" y="148210"/>
                    <a:pt x="809325" y="146990"/>
                    <a:pt x="809325" y="145769"/>
                  </a:cubicBezTo>
                  <a:cubicBezTo>
                    <a:pt x="808104" y="142107"/>
                    <a:pt x="808104" y="143328"/>
                    <a:pt x="808104" y="144548"/>
                  </a:cubicBezTo>
                  <a:cubicBezTo>
                    <a:pt x="808104" y="144548"/>
                    <a:pt x="808104" y="144548"/>
                    <a:pt x="806883" y="144548"/>
                  </a:cubicBezTo>
                  <a:cubicBezTo>
                    <a:pt x="806883" y="144548"/>
                    <a:pt x="805663" y="143328"/>
                    <a:pt x="805663" y="143328"/>
                  </a:cubicBezTo>
                  <a:cubicBezTo>
                    <a:pt x="805663" y="143328"/>
                    <a:pt x="804442" y="142107"/>
                    <a:pt x="804442" y="142107"/>
                  </a:cubicBezTo>
                  <a:cubicBezTo>
                    <a:pt x="803221" y="142107"/>
                    <a:pt x="802000" y="139665"/>
                    <a:pt x="802000" y="140886"/>
                  </a:cubicBezTo>
                  <a:cubicBezTo>
                    <a:pt x="800780" y="143328"/>
                    <a:pt x="800780" y="142107"/>
                    <a:pt x="798338" y="139665"/>
                  </a:cubicBezTo>
                  <a:cubicBezTo>
                    <a:pt x="798338" y="138445"/>
                    <a:pt x="798338" y="140886"/>
                    <a:pt x="798338" y="142107"/>
                  </a:cubicBezTo>
                  <a:cubicBezTo>
                    <a:pt x="798338" y="143328"/>
                    <a:pt x="799559" y="144548"/>
                    <a:pt x="799559" y="144548"/>
                  </a:cubicBezTo>
                  <a:cubicBezTo>
                    <a:pt x="799559" y="144548"/>
                    <a:pt x="800780" y="145769"/>
                    <a:pt x="800780" y="145769"/>
                  </a:cubicBezTo>
                  <a:cubicBezTo>
                    <a:pt x="802000" y="145769"/>
                    <a:pt x="803221" y="146990"/>
                    <a:pt x="804442" y="150652"/>
                  </a:cubicBezTo>
                  <a:cubicBezTo>
                    <a:pt x="805663" y="153093"/>
                    <a:pt x="808104" y="153093"/>
                    <a:pt x="809325" y="155535"/>
                  </a:cubicBezTo>
                  <a:cubicBezTo>
                    <a:pt x="810545" y="157976"/>
                    <a:pt x="811766" y="157976"/>
                    <a:pt x="811766" y="160417"/>
                  </a:cubicBezTo>
                  <a:cubicBezTo>
                    <a:pt x="812987" y="162859"/>
                    <a:pt x="814207" y="167742"/>
                    <a:pt x="815428" y="168962"/>
                  </a:cubicBezTo>
                  <a:cubicBezTo>
                    <a:pt x="815428" y="168962"/>
                    <a:pt x="815428" y="168962"/>
                    <a:pt x="816649" y="168962"/>
                  </a:cubicBezTo>
                  <a:cubicBezTo>
                    <a:pt x="816649" y="168962"/>
                    <a:pt x="816649" y="168962"/>
                    <a:pt x="816649" y="168962"/>
                  </a:cubicBezTo>
                  <a:cubicBezTo>
                    <a:pt x="816649" y="170183"/>
                    <a:pt x="815428" y="172624"/>
                    <a:pt x="814207" y="168962"/>
                  </a:cubicBezTo>
                  <a:cubicBezTo>
                    <a:pt x="812987" y="167742"/>
                    <a:pt x="811766" y="164079"/>
                    <a:pt x="811766" y="166521"/>
                  </a:cubicBezTo>
                  <a:cubicBezTo>
                    <a:pt x="811766" y="167742"/>
                    <a:pt x="811766" y="168962"/>
                    <a:pt x="810545" y="167742"/>
                  </a:cubicBezTo>
                  <a:cubicBezTo>
                    <a:pt x="810545" y="167742"/>
                    <a:pt x="810545" y="164079"/>
                    <a:pt x="809325" y="164079"/>
                  </a:cubicBezTo>
                  <a:cubicBezTo>
                    <a:pt x="809325" y="164079"/>
                    <a:pt x="808104" y="162859"/>
                    <a:pt x="808104" y="164079"/>
                  </a:cubicBezTo>
                  <a:cubicBezTo>
                    <a:pt x="808104" y="165300"/>
                    <a:pt x="806883" y="164079"/>
                    <a:pt x="806883" y="161638"/>
                  </a:cubicBezTo>
                  <a:cubicBezTo>
                    <a:pt x="805663" y="157976"/>
                    <a:pt x="805663" y="159197"/>
                    <a:pt x="805663" y="159197"/>
                  </a:cubicBezTo>
                  <a:cubicBezTo>
                    <a:pt x="805663" y="159197"/>
                    <a:pt x="805663" y="157976"/>
                    <a:pt x="804442" y="159197"/>
                  </a:cubicBezTo>
                  <a:cubicBezTo>
                    <a:pt x="804442" y="159197"/>
                    <a:pt x="803221" y="157976"/>
                    <a:pt x="803221" y="157976"/>
                  </a:cubicBezTo>
                  <a:cubicBezTo>
                    <a:pt x="803221" y="157976"/>
                    <a:pt x="802000" y="155535"/>
                    <a:pt x="802000" y="155535"/>
                  </a:cubicBezTo>
                  <a:cubicBezTo>
                    <a:pt x="800780" y="154314"/>
                    <a:pt x="799559" y="151872"/>
                    <a:pt x="799559" y="153093"/>
                  </a:cubicBezTo>
                  <a:cubicBezTo>
                    <a:pt x="798338" y="154314"/>
                    <a:pt x="798338" y="153093"/>
                    <a:pt x="797118" y="149431"/>
                  </a:cubicBezTo>
                  <a:cubicBezTo>
                    <a:pt x="797118" y="148210"/>
                    <a:pt x="797118" y="149431"/>
                    <a:pt x="797118" y="151872"/>
                  </a:cubicBezTo>
                  <a:cubicBezTo>
                    <a:pt x="797118" y="154314"/>
                    <a:pt x="797118" y="155535"/>
                    <a:pt x="798338" y="155535"/>
                  </a:cubicBezTo>
                  <a:cubicBezTo>
                    <a:pt x="798338" y="155535"/>
                    <a:pt x="799559" y="157976"/>
                    <a:pt x="799559" y="157976"/>
                  </a:cubicBezTo>
                  <a:cubicBezTo>
                    <a:pt x="800780" y="157976"/>
                    <a:pt x="802000" y="160417"/>
                    <a:pt x="803221" y="164079"/>
                  </a:cubicBezTo>
                  <a:cubicBezTo>
                    <a:pt x="803221" y="165300"/>
                    <a:pt x="804442" y="166521"/>
                    <a:pt x="805663" y="167742"/>
                  </a:cubicBezTo>
                  <a:cubicBezTo>
                    <a:pt x="806883" y="168962"/>
                    <a:pt x="808104" y="168962"/>
                    <a:pt x="808104" y="170183"/>
                  </a:cubicBezTo>
                  <a:cubicBezTo>
                    <a:pt x="809325" y="172624"/>
                    <a:pt x="810545" y="173845"/>
                    <a:pt x="810545" y="175066"/>
                  </a:cubicBezTo>
                  <a:cubicBezTo>
                    <a:pt x="810545" y="176287"/>
                    <a:pt x="810545" y="177507"/>
                    <a:pt x="811766" y="178728"/>
                  </a:cubicBezTo>
                  <a:cubicBezTo>
                    <a:pt x="811766" y="178728"/>
                    <a:pt x="811766" y="179949"/>
                    <a:pt x="810545" y="179949"/>
                  </a:cubicBezTo>
                  <a:cubicBezTo>
                    <a:pt x="810545" y="179949"/>
                    <a:pt x="809325" y="176287"/>
                    <a:pt x="808104" y="177507"/>
                  </a:cubicBezTo>
                  <a:cubicBezTo>
                    <a:pt x="808104" y="177507"/>
                    <a:pt x="806883" y="177507"/>
                    <a:pt x="806883" y="178728"/>
                  </a:cubicBezTo>
                  <a:cubicBezTo>
                    <a:pt x="806883" y="181169"/>
                    <a:pt x="805663" y="178728"/>
                    <a:pt x="804442" y="177507"/>
                  </a:cubicBezTo>
                  <a:cubicBezTo>
                    <a:pt x="803221" y="173845"/>
                    <a:pt x="803221" y="176287"/>
                    <a:pt x="802000" y="176287"/>
                  </a:cubicBezTo>
                  <a:cubicBezTo>
                    <a:pt x="802000" y="176287"/>
                    <a:pt x="802000" y="176287"/>
                    <a:pt x="800780" y="176287"/>
                  </a:cubicBezTo>
                  <a:cubicBezTo>
                    <a:pt x="800780" y="176287"/>
                    <a:pt x="799559" y="175066"/>
                    <a:pt x="799559" y="175066"/>
                  </a:cubicBezTo>
                  <a:cubicBezTo>
                    <a:pt x="799559" y="175066"/>
                    <a:pt x="798338" y="173845"/>
                    <a:pt x="798338" y="173845"/>
                  </a:cubicBezTo>
                  <a:cubicBezTo>
                    <a:pt x="797118" y="173845"/>
                    <a:pt x="795897" y="172624"/>
                    <a:pt x="794676" y="173845"/>
                  </a:cubicBezTo>
                  <a:cubicBezTo>
                    <a:pt x="793456" y="176287"/>
                    <a:pt x="793456" y="175066"/>
                    <a:pt x="791014" y="175066"/>
                  </a:cubicBezTo>
                  <a:cubicBezTo>
                    <a:pt x="789793" y="175066"/>
                    <a:pt x="791014" y="176287"/>
                    <a:pt x="791014" y="177507"/>
                  </a:cubicBezTo>
                  <a:cubicBezTo>
                    <a:pt x="792235" y="178728"/>
                    <a:pt x="792235" y="179949"/>
                    <a:pt x="792235" y="178728"/>
                  </a:cubicBezTo>
                  <a:cubicBezTo>
                    <a:pt x="792235" y="178728"/>
                    <a:pt x="793456" y="179949"/>
                    <a:pt x="794676" y="178728"/>
                  </a:cubicBezTo>
                  <a:cubicBezTo>
                    <a:pt x="795897" y="178728"/>
                    <a:pt x="797118" y="177507"/>
                    <a:pt x="799559" y="181169"/>
                  </a:cubicBezTo>
                  <a:cubicBezTo>
                    <a:pt x="800780" y="182390"/>
                    <a:pt x="803221" y="182390"/>
                    <a:pt x="804442" y="184831"/>
                  </a:cubicBezTo>
                  <a:cubicBezTo>
                    <a:pt x="805663" y="186052"/>
                    <a:pt x="806883" y="187273"/>
                    <a:pt x="808104" y="188494"/>
                  </a:cubicBezTo>
                  <a:cubicBezTo>
                    <a:pt x="809325" y="190935"/>
                    <a:pt x="810545" y="195818"/>
                    <a:pt x="812987" y="197038"/>
                  </a:cubicBezTo>
                  <a:cubicBezTo>
                    <a:pt x="814207" y="198259"/>
                    <a:pt x="817870" y="197038"/>
                    <a:pt x="817870" y="197038"/>
                  </a:cubicBezTo>
                  <a:cubicBezTo>
                    <a:pt x="820311" y="198259"/>
                    <a:pt x="821532" y="198259"/>
                    <a:pt x="823973" y="200701"/>
                  </a:cubicBezTo>
                  <a:cubicBezTo>
                    <a:pt x="825194" y="201921"/>
                    <a:pt x="826414" y="201921"/>
                    <a:pt x="827635" y="203142"/>
                  </a:cubicBezTo>
                  <a:cubicBezTo>
                    <a:pt x="831297" y="206804"/>
                    <a:pt x="831297" y="209245"/>
                    <a:pt x="834959" y="209245"/>
                  </a:cubicBezTo>
                  <a:cubicBezTo>
                    <a:pt x="834959" y="209245"/>
                    <a:pt x="834959" y="209245"/>
                    <a:pt x="836180" y="209245"/>
                  </a:cubicBezTo>
                  <a:cubicBezTo>
                    <a:pt x="836180" y="209245"/>
                    <a:pt x="836180" y="209245"/>
                    <a:pt x="836180" y="210466"/>
                  </a:cubicBezTo>
                  <a:cubicBezTo>
                    <a:pt x="836180" y="212908"/>
                    <a:pt x="833739" y="204363"/>
                    <a:pt x="833739" y="212908"/>
                  </a:cubicBezTo>
                  <a:cubicBezTo>
                    <a:pt x="833739" y="214128"/>
                    <a:pt x="833739" y="212908"/>
                    <a:pt x="832518" y="211687"/>
                  </a:cubicBezTo>
                  <a:cubicBezTo>
                    <a:pt x="831297" y="206804"/>
                    <a:pt x="830077" y="210466"/>
                    <a:pt x="830077" y="212908"/>
                  </a:cubicBezTo>
                  <a:cubicBezTo>
                    <a:pt x="828856" y="215349"/>
                    <a:pt x="830077" y="210466"/>
                    <a:pt x="827635" y="214128"/>
                  </a:cubicBezTo>
                  <a:cubicBezTo>
                    <a:pt x="826414" y="216570"/>
                    <a:pt x="826414" y="217790"/>
                    <a:pt x="822752" y="212908"/>
                  </a:cubicBezTo>
                  <a:cubicBezTo>
                    <a:pt x="821532" y="210466"/>
                    <a:pt x="819090" y="209245"/>
                    <a:pt x="817870" y="211687"/>
                  </a:cubicBezTo>
                  <a:cubicBezTo>
                    <a:pt x="817870" y="211687"/>
                    <a:pt x="817870" y="206804"/>
                    <a:pt x="816649" y="210466"/>
                  </a:cubicBezTo>
                  <a:cubicBezTo>
                    <a:pt x="816649" y="210466"/>
                    <a:pt x="815428" y="210466"/>
                    <a:pt x="815428" y="209245"/>
                  </a:cubicBezTo>
                  <a:cubicBezTo>
                    <a:pt x="814207" y="205583"/>
                    <a:pt x="812987" y="209245"/>
                    <a:pt x="812987" y="210466"/>
                  </a:cubicBezTo>
                  <a:cubicBezTo>
                    <a:pt x="812987" y="212908"/>
                    <a:pt x="812987" y="214128"/>
                    <a:pt x="810545" y="211687"/>
                  </a:cubicBezTo>
                  <a:cubicBezTo>
                    <a:pt x="809325" y="210466"/>
                    <a:pt x="808104" y="206804"/>
                    <a:pt x="808104" y="210466"/>
                  </a:cubicBezTo>
                  <a:cubicBezTo>
                    <a:pt x="808104" y="211687"/>
                    <a:pt x="808104" y="212908"/>
                    <a:pt x="806883" y="212908"/>
                  </a:cubicBezTo>
                  <a:cubicBezTo>
                    <a:pt x="806883" y="212908"/>
                    <a:pt x="805663" y="209245"/>
                    <a:pt x="804442" y="210466"/>
                  </a:cubicBezTo>
                  <a:cubicBezTo>
                    <a:pt x="803221" y="210466"/>
                    <a:pt x="803221" y="210466"/>
                    <a:pt x="803221" y="211687"/>
                  </a:cubicBezTo>
                  <a:cubicBezTo>
                    <a:pt x="803221" y="214128"/>
                    <a:pt x="802000" y="212908"/>
                    <a:pt x="800780" y="210466"/>
                  </a:cubicBezTo>
                  <a:cubicBezTo>
                    <a:pt x="798338" y="206804"/>
                    <a:pt x="799559" y="209245"/>
                    <a:pt x="798338" y="209245"/>
                  </a:cubicBezTo>
                  <a:cubicBezTo>
                    <a:pt x="798338" y="209245"/>
                    <a:pt x="798338" y="209245"/>
                    <a:pt x="797118" y="210466"/>
                  </a:cubicBezTo>
                  <a:cubicBezTo>
                    <a:pt x="797118" y="210466"/>
                    <a:pt x="795897" y="209245"/>
                    <a:pt x="795897" y="209245"/>
                  </a:cubicBezTo>
                  <a:cubicBezTo>
                    <a:pt x="795897" y="209245"/>
                    <a:pt x="794676" y="208025"/>
                    <a:pt x="794676" y="208025"/>
                  </a:cubicBezTo>
                  <a:cubicBezTo>
                    <a:pt x="793456" y="208025"/>
                    <a:pt x="792235" y="206804"/>
                    <a:pt x="791014" y="208025"/>
                  </a:cubicBezTo>
                  <a:cubicBezTo>
                    <a:pt x="789793" y="211687"/>
                    <a:pt x="789793" y="210466"/>
                    <a:pt x="787352" y="209245"/>
                  </a:cubicBezTo>
                  <a:cubicBezTo>
                    <a:pt x="786131" y="209245"/>
                    <a:pt x="787352" y="210466"/>
                    <a:pt x="788573" y="211687"/>
                  </a:cubicBezTo>
                  <a:cubicBezTo>
                    <a:pt x="789793" y="212908"/>
                    <a:pt x="789793" y="214128"/>
                    <a:pt x="789793" y="214128"/>
                  </a:cubicBezTo>
                  <a:cubicBezTo>
                    <a:pt x="789793" y="214128"/>
                    <a:pt x="791014" y="215349"/>
                    <a:pt x="792235" y="214128"/>
                  </a:cubicBezTo>
                  <a:cubicBezTo>
                    <a:pt x="793456" y="214128"/>
                    <a:pt x="795897" y="212908"/>
                    <a:pt x="797118" y="216570"/>
                  </a:cubicBezTo>
                  <a:cubicBezTo>
                    <a:pt x="798338" y="219011"/>
                    <a:pt x="802000" y="217790"/>
                    <a:pt x="803221" y="219011"/>
                  </a:cubicBezTo>
                  <a:cubicBezTo>
                    <a:pt x="804442" y="221452"/>
                    <a:pt x="805663" y="221452"/>
                    <a:pt x="806883" y="222673"/>
                  </a:cubicBezTo>
                  <a:cubicBezTo>
                    <a:pt x="806883" y="222673"/>
                    <a:pt x="806883" y="222673"/>
                    <a:pt x="806883" y="223894"/>
                  </a:cubicBezTo>
                  <a:cubicBezTo>
                    <a:pt x="806883" y="223894"/>
                    <a:pt x="806883" y="223894"/>
                    <a:pt x="806883" y="223894"/>
                  </a:cubicBezTo>
                  <a:cubicBezTo>
                    <a:pt x="806883" y="223894"/>
                    <a:pt x="805663" y="222673"/>
                    <a:pt x="805663" y="222673"/>
                  </a:cubicBezTo>
                  <a:cubicBezTo>
                    <a:pt x="804442" y="223894"/>
                    <a:pt x="803221" y="222673"/>
                    <a:pt x="803221" y="223894"/>
                  </a:cubicBezTo>
                  <a:cubicBezTo>
                    <a:pt x="803221" y="226335"/>
                    <a:pt x="802000" y="226335"/>
                    <a:pt x="800780" y="226335"/>
                  </a:cubicBezTo>
                  <a:cubicBezTo>
                    <a:pt x="800780" y="226335"/>
                    <a:pt x="800780" y="227556"/>
                    <a:pt x="802000" y="227556"/>
                  </a:cubicBezTo>
                  <a:cubicBezTo>
                    <a:pt x="803221" y="228777"/>
                    <a:pt x="803221" y="228777"/>
                    <a:pt x="803221" y="228777"/>
                  </a:cubicBezTo>
                  <a:cubicBezTo>
                    <a:pt x="803221" y="228777"/>
                    <a:pt x="804442" y="228777"/>
                    <a:pt x="804442" y="228777"/>
                  </a:cubicBezTo>
                  <a:cubicBezTo>
                    <a:pt x="804442" y="228777"/>
                    <a:pt x="806883" y="227556"/>
                    <a:pt x="808104" y="228777"/>
                  </a:cubicBezTo>
                  <a:cubicBezTo>
                    <a:pt x="808104" y="229997"/>
                    <a:pt x="810545" y="229997"/>
                    <a:pt x="810545" y="229997"/>
                  </a:cubicBezTo>
                  <a:cubicBezTo>
                    <a:pt x="810545" y="229997"/>
                    <a:pt x="811766" y="231218"/>
                    <a:pt x="811766" y="231218"/>
                  </a:cubicBezTo>
                  <a:cubicBezTo>
                    <a:pt x="811766" y="231218"/>
                    <a:pt x="811766" y="231218"/>
                    <a:pt x="811766" y="231218"/>
                  </a:cubicBezTo>
                  <a:cubicBezTo>
                    <a:pt x="812987" y="232439"/>
                    <a:pt x="814207" y="232439"/>
                    <a:pt x="814207" y="233659"/>
                  </a:cubicBezTo>
                  <a:cubicBezTo>
                    <a:pt x="814207" y="234880"/>
                    <a:pt x="815428" y="234880"/>
                    <a:pt x="815428" y="236101"/>
                  </a:cubicBezTo>
                  <a:cubicBezTo>
                    <a:pt x="815428" y="236101"/>
                    <a:pt x="815428" y="236101"/>
                    <a:pt x="814207" y="237322"/>
                  </a:cubicBezTo>
                  <a:cubicBezTo>
                    <a:pt x="814207" y="237322"/>
                    <a:pt x="812987" y="237322"/>
                    <a:pt x="812987" y="234880"/>
                  </a:cubicBezTo>
                  <a:cubicBezTo>
                    <a:pt x="811766" y="229997"/>
                    <a:pt x="810545" y="233659"/>
                    <a:pt x="810545" y="236101"/>
                  </a:cubicBezTo>
                  <a:cubicBezTo>
                    <a:pt x="810545" y="237322"/>
                    <a:pt x="809325" y="239763"/>
                    <a:pt x="808104" y="237322"/>
                  </a:cubicBezTo>
                  <a:cubicBezTo>
                    <a:pt x="806883" y="236101"/>
                    <a:pt x="805663" y="231218"/>
                    <a:pt x="805663" y="234880"/>
                  </a:cubicBezTo>
                  <a:cubicBezTo>
                    <a:pt x="805663" y="236101"/>
                    <a:pt x="805663" y="237322"/>
                    <a:pt x="804442" y="237322"/>
                  </a:cubicBezTo>
                  <a:cubicBezTo>
                    <a:pt x="804442" y="237322"/>
                    <a:pt x="803221" y="232439"/>
                    <a:pt x="802000" y="233659"/>
                  </a:cubicBezTo>
                  <a:cubicBezTo>
                    <a:pt x="800780" y="233659"/>
                    <a:pt x="800780" y="233659"/>
                    <a:pt x="800780" y="234880"/>
                  </a:cubicBezTo>
                  <a:cubicBezTo>
                    <a:pt x="800780" y="237322"/>
                    <a:pt x="799559" y="234880"/>
                    <a:pt x="798338" y="233659"/>
                  </a:cubicBezTo>
                  <a:cubicBezTo>
                    <a:pt x="795897" y="229997"/>
                    <a:pt x="797118" y="231218"/>
                    <a:pt x="795897" y="232439"/>
                  </a:cubicBezTo>
                  <a:cubicBezTo>
                    <a:pt x="794676" y="232439"/>
                    <a:pt x="795897" y="231218"/>
                    <a:pt x="794676" y="232439"/>
                  </a:cubicBezTo>
                  <a:cubicBezTo>
                    <a:pt x="793456" y="232439"/>
                    <a:pt x="793456" y="231218"/>
                    <a:pt x="793456" y="231218"/>
                  </a:cubicBezTo>
                  <a:cubicBezTo>
                    <a:pt x="793456" y="231218"/>
                    <a:pt x="792235" y="229997"/>
                    <a:pt x="792235" y="229997"/>
                  </a:cubicBezTo>
                  <a:cubicBezTo>
                    <a:pt x="791014" y="229997"/>
                    <a:pt x="789793" y="227556"/>
                    <a:pt x="788573" y="229997"/>
                  </a:cubicBezTo>
                  <a:cubicBezTo>
                    <a:pt x="787352" y="232439"/>
                    <a:pt x="787352" y="231218"/>
                    <a:pt x="784911" y="229997"/>
                  </a:cubicBezTo>
                  <a:cubicBezTo>
                    <a:pt x="783690" y="229997"/>
                    <a:pt x="784911" y="231218"/>
                    <a:pt x="784911" y="233659"/>
                  </a:cubicBezTo>
                  <a:cubicBezTo>
                    <a:pt x="786131" y="234880"/>
                    <a:pt x="786131" y="236101"/>
                    <a:pt x="786131" y="236101"/>
                  </a:cubicBezTo>
                  <a:cubicBezTo>
                    <a:pt x="786131" y="236101"/>
                    <a:pt x="787352" y="237322"/>
                    <a:pt x="788573" y="237322"/>
                  </a:cubicBezTo>
                  <a:cubicBezTo>
                    <a:pt x="788573" y="237322"/>
                    <a:pt x="789793" y="237322"/>
                    <a:pt x="791014" y="237322"/>
                  </a:cubicBezTo>
                  <a:cubicBezTo>
                    <a:pt x="791014" y="237322"/>
                    <a:pt x="789793" y="238542"/>
                    <a:pt x="788573" y="238542"/>
                  </a:cubicBezTo>
                  <a:cubicBezTo>
                    <a:pt x="786131" y="238542"/>
                    <a:pt x="786131" y="240984"/>
                    <a:pt x="784911" y="242204"/>
                  </a:cubicBezTo>
                  <a:cubicBezTo>
                    <a:pt x="784911" y="242204"/>
                    <a:pt x="784911" y="242204"/>
                    <a:pt x="784911" y="242204"/>
                  </a:cubicBezTo>
                  <a:cubicBezTo>
                    <a:pt x="783690" y="242204"/>
                    <a:pt x="782469" y="242204"/>
                    <a:pt x="781248" y="242204"/>
                  </a:cubicBezTo>
                  <a:cubicBezTo>
                    <a:pt x="781248" y="242204"/>
                    <a:pt x="780028" y="243425"/>
                    <a:pt x="778807" y="243425"/>
                  </a:cubicBezTo>
                  <a:cubicBezTo>
                    <a:pt x="778807" y="243425"/>
                    <a:pt x="777586" y="244646"/>
                    <a:pt x="776366" y="244646"/>
                  </a:cubicBezTo>
                  <a:cubicBezTo>
                    <a:pt x="773924" y="244646"/>
                    <a:pt x="775145" y="244646"/>
                    <a:pt x="773924" y="244646"/>
                  </a:cubicBezTo>
                  <a:cubicBezTo>
                    <a:pt x="772704" y="244646"/>
                    <a:pt x="773924" y="243425"/>
                    <a:pt x="770262" y="245866"/>
                  </a:cubicBezTo>
                  <a:cubicBezTo>
                    <a:pt x="769041" y="247087"/>
                    <a:pt x="767821" y="248308"/>
                    <a:pt x="766600" y="247087"/>
                  </a:cubicBezTo>
                  <a:cubicBezTo>
                    <a:pt x="766600" y="245866"/>
                    <a:pt x="765379" y="247087"/>
                    <a:pt x="764159" y="247087"/>
                  </a:cubicBezTo>
                  <a:cubicBezTo>
                    <a:pt x="761717" y="247087"/>
                    <a:pt x="761717" y="249529"/>
                    <a:pt x="760497" y="249529"/>
                  </a:cubicBezTo>
                  <a:cubicBezTo>
                    <a:pt x="759276" y="249529"/>
                    <a:pt x="759276" y="249529"/>
                    <a:pt x="759276" y="248308"/>
                  </a:cubicBezTo>
                  <a:cubicBezTo>
                    <a:pt x="759276" y="245866"/>
                    <a:pt x="756834" y="248308"/>
                    <a:pt x="755614" y="249529"/>
                  </a:cubicBezTo>
                  <a:cubicBezTo>
                    <a:pt x="753172" y="251970"/>
                    <a:pt x="753172" y="250749"/>
                    <a:pt x="751952" y="249529"/>
                  </a:cubicBezTo>
                  <a:cubicBezTo>
                    <a:pt x="750731" y="248308"/>
                    <a:pt x="750731" y="247087"/>
                    <a:pt x="748290" y="249529"/>
                  </a:cubicBezTo>
                  <a:cubicBezTo>
                    <a:pt x="747069" y="250749"/>
                    <a:pt x="747069" y="250749"/>
                    <a:pt x="747069" y="250749"/>
                  </a:cubicBezTo>
                  <a:cubicBezTo>
                    <a:pt x="744627" y="249529"/>
                    <a:pt x="745848" y="251970"/>
                    <a:pt x="745848" y="251970"/>
                  </a:cubicBezTo>
                  <a:cubicBezTo>
                    <a:pt x="743407" y="250749"/>
                    <a:pt x="740965" y="251970"/>
                    <a:pt x="739745" y="253191"/>
                  </a:cubicBezTo>
                  <a:cubicBezTo>
                    <a:pt x="736083" y="256853"/>
                    <a:pt x="736083" y="255632"/>
                    <a:pt x="733641" y="254411"/>
                  </a:cubicBezTo>
                  <a:cubicBezTo>
                    <a:pt x="729979" y="253191"/>
                    <a:pt x="731200" y="255632"/>
                    <a:pt x="729979" y="254411"/>
                  </a:cubicBezTo>
                  <a:cubicBezTo>
                    <a:pt x="729979" y="253191"/>
                    <a:pt x="728758" y="253191"/>
                    <a:pt x="728758" y="251970"/>
                  </a:cubicBezTo>
                  <a:cubicBezTo>
                    <a:pt x="729979" y="250749"/>
                    <a:pt x="731200" y="249529"/>
                    <a:pt x="734862" y="248308"/>
                  </a:cubicBezTo>
                  <a:cubicBezTo>
                    <a:pt x="737303" y="247087"/>
                    <a:pt x="738524" y="247087"/>
                    <a:pt x="740965" y="245866"/>
                  </a:cubicBezTo>
                  <a:cubicBezTo>
                    <a:pt x="743407" y="244646"/>
                    <a:pt x="747069" y="243425"/>
                    <a:pt x="749510" y="242204"/>
                  </a:cubicBezTo>
                  <a:cubicBezTo>
                    <a:pt x="750731" y="242204"/>
                    <a:pt x="756834" y="240984"/>
                    <a:pt x="758055" y="240984"/>
                  </a:cubicBezTo>
                  <a:cubicBezTo>
                    <a:pt x="760497" y="239763"/>
                    <a:pt x="762938" y="236101"/>
                    <a:pt x="764159" y="234880"/>
                  </a:cubicBezTo>
                  <a:cubicBezTo>
                    <a:pt x="765379" y="233659"/>
                    <a:pt x="767821" y="232439"/>
                    <a:pt x="769041" y="231218"/>
                  </a:cubicBezTo>
                  <a:cubicBezTo>
                    <a:pt x="770262" y="229997"/>
                    <a:pt x="775145" y="228777"/>
                    <a:pt x="776366" y="227556"/>
                  </a:cubicBezTo>
                  <a:cubicBezTo>
                    <a:pt x="778807" y="225115"/>
                    <a:pt x="782469" y="225115"/>
                    <a:pt x="783690" y="225115"/>
                  </a:cubicBezTo>
                  <a:cubicBezTo>
                    <a:pt x="784911" y="225115"/>
                    <a:pt x="786131" y="223894"/>
                    <a:pt x="787352" y="223894"/>
                  </a:cubicBezTo>
                  <a:cubicBezTo>
                    <a:pt x="787352" y="223894"/>
                    <a:pt x="788573" y="223894"/>
                    <a:pt x="789793" y="222673"/>
                  </a:cubicBezTo>
                  <a:cubicBezTo>
                    <a:pt x="791014" y="221452"/>
                    <a:pt x="791014" y="220232"/>
                    <a:pt x="789793" y="220232"/>
                  </a:cubicBezTo>
                  <a:cubicBezTo>
                    <a:pt x="786131" y="221452"/>
                    <a:pt x="786131" y="222673"/>
                    <a:pt x="783690" y="220232"/>
                  </a:cubicBezTo>
                  <a:cubicBezTo>
                    <a:pt x="782469" y="219011"/>
                    <a:pt x="780028" y="220232"/>
                    <a:pt x="778807" y="221452"/>
                  </a:cubicBezTo>
                  <a:cubicBezTo>
                    <a:pt x="778807" y="221452"/>
                    <a:pt x="777586" y="222673"/>
                    <a:pt x="777586" y="222673"/>
                  </a:cubicBezTo>
                  <a:cubicBezTo>
                    <a:pt x="777586" y="222673"/>
                    <a:pt x="776366" y="223894"/>
                    <a:pt x="775145" y="223894"/>
                  </a:cubicBezTo>
                  <a:cubicBezTo>
                    <a:pt x="772704" y="223894"/>
                    <a:pt x="773924" y="223894"/>
                    <a:pt x="772704" y="223894"/>
                  </a:cubicBezTo>
                  <a:cubicBezTo>
                    <a:pt x="771483" y="223894"/>
                    <a:pt x="772704" y="222673"/>
                    <a:pt x="770262" y="225115"/>
                  </a:cubicBezTo>
                  <a:cubicBezTo>
                    <a:pt x="769041" y="226335"/>
                    <a:pt x="767821" y="227556"/>
                    <a:pt x="767821" y="226335"/>
                  </a:cubicBezTo>
                  <a:cubicBezTo>
                    <a:pt x="767821" y="225115"/>
                    <a:pt x="766600" y="226335"/>
                    <a:pt x="765379" y="226335"/>
                  </a:cubicBezTo>
                  <a:cubicBezTo>
                    <a:pt x="762938" y="226335"/>
                    <a:pt x="762938" y="228777"/>
                    <a:pt x="761717" y="228777"/>
                  </a:cubicBezTo>
                  <a:cubicBezTo>
                    <a:pt x="760497" y="228777"/>
                    <a:pt x="760497" y="228777"/>
                    <a:pt x="760497" y="227556"/>
                  </a:cubicBezTo>
                  <a:cubicBezTo>
                    <a:pt x="759276" y="225115"/>
                    <a:pt x="758055" y="227556"/>
                    <a:pt x="756834" y="228777"/>
                  </a:cubicBezTo>
                  <a:cubicBezTo>
                    <a:pt x="754393" y="231218"/>
                    <a:pt x="754393" y="229997"/>
                    <a:pt x="753172" y="228777"/>
                  </a:cubicBezTo>
                  <a:cubicBezTo>
                    <a:pt x="751952" y="227556"/>
                    <a:pt x="751952" y="226335"/>
                    <a:pt x="749510" y="228777"/>
                  </a:cubicBezTo>
                  <a:cubicBezTo>
                    <a:pt x="748290" y="229997"/>
                    <a:pt x="748290" y="229997"/>
                    <a:pt x="747069" y="229997"/>
                  </a:cubicBezTo>
                  <a:cubicBezTo>
                    <a:pt x="744627" y="228777"/>
                    <a:pt x="745848" y="231218"/>
                    <a:pt x="745848" y="231218"/>
                  </a:cubicBezTo>
                  <a:cubicBezTo>
                    <a:pt x="743407" y="229997"/>
                    <a:pt x="740965" y="231218"/>
                    <a:pt x="739745" y="233659"/>
                  </a:cubicBezTo>
                  <a:cubicBezTo>
                    <a:pt x="736083" y="237322"/>
                    <a:pt x="736083" y="236101"/>
                    <a:pt x="733641" y="236101"/>
                  </a:cubicBezTo>
                  <a:cubicBezTo>
                    <a:pt x="729979" y="234880"/>
                    <a:pt x="731200" y="237322"/>
                    <a:pt x="729979" y="236101"/>
                  </a:cubicBezTo>
                  <a:cubicBezTo>
                    <a:pt x="729979" y="236101"/>
                    <a:pt x="729979" y="236101"/>
                    <a:pt x="729979" y="236101"/>
                  </a:cubicBezTo>
                  <a:cubicBezTo>
                    <a:pt x="731200" y="234880"/>
                    <a:pt x="732420" y="234880"/>
                    <a:pt x="734862" y="232439"/>
                  </a:cubicBezTo>
                  <a:cubicBezTo>
                    <a:pt x="737303" y="231218"/>
                    <a:pt x="738524" y="231218"/>
                    <a:pt x="740965" y="229997"/>
                  </a:cubicBezTo>
                  <a:cubicBezTo>
                    <a:pt x="743407" y="228777"/>
                    <a:pt x="745848" y="227556"/>
                    <a:pt x="749510" y="226335"/>
                  </a:cubicBezTo>
                  <a:cubicBezTo>
                    <a:pt x="750731" y="225115"/>
                    <a:pt x="756834" y="223894"/>
                    <a:pt x="758055" y="223894"/>
                  </a:cubicBezTo>
                  <a:cubicBezTo>
                    <a:pt x="760497" y="222673"/>
                    <a:pt x="761717" y="219011"/>
                    <a:pt x="761717" y="216570"/>
                  </a:cubicBezTo>
                  <a:cubicBezTo>
                    <a:pt x="761717" y="215349"/>
                    <a:pt x="764159" y="214128"/>
                    <a:pt x="764159" y="211687"/>
                  </a:cubicBezTo>
                  <a:cubicBezTo>
                    <a:pt x="764159" y="210466"/>
                    <a:pt x="769041" y="208025"/>
                    <a:pt x="769041" y="206804"/>
                  </a:cubicBezTo>
                  <a:cubicBezTo>
                    <a:pt x="770262" y="203142"/>
                    <a:pt x="772704" y="201921"/>
                    <a:pt x="773924" y="201921"/>
                  </a:cubicBezTo>
                  <a:cubicBezTo>
                    <a:pt x="775145" y="201921"/>
                    <a:pt x="775145" y="199480"/>
                    <a:pt x="776366" y="199480"/>
                  </a:cubicBezTo>
                  <a:cubicBezTo>
                    <a:pt x="776366" y="199480"/>
                    <a:pt x="777586" y="198259"/>
                    <a:pt x="777586" y="197038"/>
                  </a:cubicBezTo>
                  <a:cubicBezTo>
                    <a:pt x="777586" y="195818"/>
                    <a:pt x="777586" y="194597"/>
                    <a:pt x="776366" y="195818"/>
                  </a:cubicBezTo>
                  <a:cubicBezTo>
                    <a:pt x="773924" y="198259"/>
                    <a:pt x="775145" y="199480"/>
                    <a:pt x="771483" y="198259"/>
                  </a:cubicBezTo>
                  <a:cubicBezTo>
                    <a:pt x="770262" y="198259"/>
                    <a:pt x="769041" y="199480"/>
                    <a:pt x="767821" y="200701"/>
                  </a:cubicBezTo>
                  <a:cubicBezTo>
                    <a:pt x="767821" y="200701"/>
                    <a:pt x="767821" y="201921"/>
                    <a:pt x="766600" y="201921"/>
                  </a:cubicBezTo>
                  <a:cubicBezTo>
                    <a:pt x="766600" y="201921"/>
                    <a:pt x="765379" y="203142"/>
                    <a:pt x="765379" y="203142"/>
                  </a:cubicBezTo>
                  <a:cubicBezTo>
                    <a:pt x="762938" y="203142"/>
                    <a:pt x="764159" y="203142"/>
                    <a:pt x="762938" y="204363"/>
                  </a:cubicBezTo>
                  <a:cubicBezTo>
                    <a:pt x="761717" y="204363"/>
                    <a:pt x="761717" y="203142"/>
                    <a:pt x="760497" y="205583"/>
                  </a:cubicBezTo>
                  <a:cubicBezTo>
                    <a:pt x="760497" y="206804"/>
                    <a:pt x="759276" y="208025"/>
                    <a:pt x="758055" y="206804"/>
                  </a:cubicBezTo>
                  <a:cubicBezTo>
                    <a:pt x="756834" y="206804"/>
                    <a:pt x="756834" y="206804"/>
                    <a:pt x="755614" y="206804"/>
                  </a:cubicBezTo>
                  <a:cubicBezTo>
                    <a:pt x="753172" y="206804"/>
                    <a:pt x="754393" y="209245"/>
                    <a:pt x="754393" y="209245"/>
                  </a:cubicBezTo>
                  <a:cubicBezTo>
                    <a:pt x="754393" y="209245"/>
                    <a:pt x="753172" y="209245"/>
                    <a:pt x="751952" y="209245"/>
                  </a:cubicBezTo>
                  <a:cubicBezTo>
                    <a:pt x="750731" y="208025"/>
                    <a:pt x="749510" y="210466"/>
                    <a:pt x="749510" y="211687"/>
                  </a:cubicBezTo>
                  <a:cubicBezTo>
                    <a:pt x="748290" y="214128"/>
                    <a:pt x="747069" y="212908"/>
                    <a:pt x="745848" y="211687"/>
                  </a:cubicBezTo>
                  <a:cubicBezTo>
                    <a:pt x="744627" y="210466"/>
                    <a:pt x="743407" y="209245"/>
                    <a:pt x="742186" y="211687"/>
                  </a:cubicBezTo>
                  <a:cubicBezTo>
                    <a:pt x="742186" y="212908"/>
                    <a:pt x="740965" y="212908"/>
                    <a:pt x="740965" y="212908"/>
                  </a:cubicBezTo>
                  <a:cubicBezTo>
                    <a:pt x="738524" y="211687"/>
                    <a:pt x="739745" y="214128"/>
                    <a:pt x="739745" y="214128"/>
                  </a:cubicBezTo>
                  <a:cubicBezTo>
                    <a:pt x="737303" y="212908"/>
                    <a:pt x="736083" y="214128"/>
                    <a:pt x="734862" y="216570"/>
                  </a:cubicBezTo>
                  <a:cubicBezTo>
                    <a:pt x="733641" y="219011"/>
                    <a:pt x="732420" y="219011"/>
                    <a:pt x="732420" y="219011"/>
                  </a:cubicBezTo>
                  <a:cubicBezTo>
                    <a:pt x="731200" y="219011"/>
                    <a:pt x="731200" y="219011"/>
                    <a:pt x="729979" y="219011"/>
                  </a:cubicBezTo>
                  <a:cubicBezTo>
                    <a:pt x="726317" y="217790"/>
                    <a:pt x="727538" y="220232"/>
                    <a:pt x="726317" y="219011"/>
                  </a:cubicBezTo>
                  <a:cubicBezTo>
                    <a:pt x="726317" y="219011"/>
                    <a:pt x="726317" y="219011"/>
                    <a:pt x="725096" y="217790"/>
                  </a:cubicBezTo>
                  <a:cubicBezTo>
                    <a:pt x="725096" y="217790"/>
                    <a:pt x="726317" y="216570"/>
                    <a:pt x="726317" y="216570"/>
                  </a:cubicBezTo>
                  <a:cubicBezTo>
                    <a:pt x="727538" y="215349"/>
                    <a:pt x="728758" y="214128"/>
                    <a:pt x="729979" y="212908"/>
                  </a:cubicBezTo>
                  <a:cubicBezTo>
                    <a:pt x="731200" y="211687"/>
                    <a:pt x="733641" y="209245"/>
                    <a:pt x="734862" y="208025"/>
                  </a:cubicBezTo>
                  <a:cubicBezTo>
                    <a:pt x="736083" y="206804"/>
                    <a:pt x="739745" y="205583"/>
                    <a:pt x="739745" y="204363"/>
                  </a:cubicBezTo>
                  <a:cubicBezTo>
                    <a:pt x="740965" y="203142"/>
                    <a:pt x="740965" y="199480"/>
                    <a:pt x="740965" y="198259"/>
                  </a:cubicBezTo>
                  <a:cubicBezTo>
                    <a:pt x="740965" y="197038"/>
                    <a:pt x="742186" y="195818"/>
                    <a:pt x="742186" y="194597"/>
                  </a:cubicBezTo>
                  <a:cubicBezTo>
                    <a:pt x="742186" y="193376"/>
                    <a:pt x="745848" y="190935"/>
                    <a:pt x="745848" y="189714"/>
                  </a:cubicBezTo>
                  <a:cubicBezTo>
                    <a:pt x="745848" y="187273"/>
                    <a:pt x="748290" y="186052"/>
                    <a:pt x="749510" y="186052"/>
                  </a:cubicBezTo>
                  <a:cubicBezTo>
                    <a:pt x="750731" y="186052"/>
                    <a:pt x="750731" y="184831"/>
                    <a:pt x="750731" y="184831"/>
                  </a:cubicBezTo>
                  <a:cubicBezTo>
                    <a:pt x="750731" y="184831"/>
                    <a:pt x="750731" y="183611"/>
                    <a:pt x="751952" y="183611"/>
                  </a:cubicBezTo>
                  <a:cubicBezTo>
                    <a:pt x="751952" y="182390"/>
                    <a:pt x="751952" y="181169"/>
                    <a:pt x="751952" y="182390"/>
                  </a:cubicBezTo>
                  <a:cubicBezTo>
                    <a:pt x="750731" y="183611"/>
                    <a:pt x="750731" y="184831"/>
                    <a:pt x="748290" y="184831"/>
                  </a:cubicBezTo>
                  <a:cubicBezTo>
                    <a:pt x="747069" y="184831"/>
                    <a:pt x="745848" y="186052"/>
                    <a:pt x="744627" y="187273"/>
                  </a:cubicBezTo>
                  <a:cubicBezTo>
                    <a:pt x="744627" y="187273"/>
                    <a:pt x="744627" y="188494"/>
                    <a:pt x="743407" y="188494"/>
                  </a:cubicBezTo>
                  <a:cubicBezTo>
                    <a:pt x="743407" y="188494"/>
                    <a:pt x="743407" y="189714"/>
                    <a:pt x="742186" y="189714"/>
                  </a:cubicBezTo>
                  <a:cubicBezTo>
                    <a:pt x="740965" y="189714"/>
                    <a:pt x="740965" y="189714"/>
                    <a:pt x="740965" y="190935"/>
                  </a:cubicBezTo>
                  <a:cubicBezTo>
                    <a:pt x="739745" y="190935"/>
                    <a:pt x="739745" y="189714"/>
                    <a:pt x="739745" y="192156"/>
                  </a:cubicBezTo>
                  <a:cubicBezTo>
                    <a:pt x="739745" y="193376"/>
                    <a:pt x="739745" y="194597"/>
                    <a:pt x="738524" y="193376"/>
                  </a:cubicBezTo>
                  <a:cubicBezTo>
                    <a:pt x="737303" y="193376"/>
                    <a:pt x="737303" y="193376"/>
                    <a:pt x="737303" y="193376"/>
                  </a:cubicBezTo>
                  <a:cubicBezTo>
                    <a:pt x="736083" y="193376"/>
                    <a:pt x="737303" y="195818"/>
                    <a:pt x="736083" y="195818"/>
                  </a:cubicBezTo>
                  <a:cubicBezTo>
                    <a:pt x="736083" y="195818"/>
                    <a:pt x="734862" y="195818"/>
                    <a:pt x="734862" y="195818"/>
                  </a:cubicBezTo>
                  <a:cubicBezTo>
                    <a:pt x="733641" y="194597"/>
                    <a:pt x="733641" y="197038"/>
                    <a:pt x="733641" y="198259"/>
                  </a:cubicBezTo>
                  <a:cubicBezTo>
                    <a:pt x="733641" y="200701"/>
                    <a:pt x="732420" y="199480"/>
                    <a:pt x="731200" y="199480"/>
                  </a:cubicBezTo>
                  <a:cubicBezTo>
                    <a:pt x="729979" y="199480"/>
                    <a:pt x="728758" y="198259"/>
                    <a:pt x="728758" y="200701"/>
                  </a:cubicBezTo>
                  <a:cubicBezTo>
                    <a:pt x="728758" y="201921"/>
                    <a:pt x="728758" y="201921"/>
                    <a:pt x="728758" y="201921"/>
                  </a:cubicBezTo>
                  <a:cubicBezTo>
                    <a:pt x="726317" y="201921"/>
                    <a:pt x="728758" y="203142"/>
                    <a:pt x="728758" y="203142"/>
                  </a:cubicBezTo>
                  <a:cubicBezTo>
                    <a:pt x="726317" y="203142"/>
                    <a:pt x="725096" y="204363"/>
                    <a:pt x="725096" y="205583"/>
                  </a:cubicBezTo>
                  <a:cubicBezTo>
                    <a:pt x="723876" y="209245"/>
                    <a:pt x="723876" y="208025"/>
                    <a:pt x="721434" y="208025"/>
                  </a:cubicBezTo>
                  <a:cubicBezTo>
                    <a:pt x="718993" y="208025"/>
                    <a:pt x="720213" y="209245"/>
                    <a:pt x="718993" y="209245"/>
                  </a:cubicBezTo>
                  <a:cubicBezTo>
                    <a:pt x="718993" y="209245"/>
                    <a:pt x="717772" y="209245"/>
                    <a:pt x="717772" y="209245"/>
                  </a:cubicBezTo>
                  <a:cubicBezTo>
                    <a:pt x="717772" y="209245"/>
                    <a:pt x="717772" y="209245"/>
                    <a:pt x="717772" y="209245"/>
                  </a:cubicBezTo>
                  <a:cubicBezTo>
                    <a:pt x="721434" y="206804"/>
                    <a:pt x="720213" y="205583"/>
                    <a:pt x="721434" y="203142"/>
                  </a:cubicBezTo>
                  <a:cubicBezTo>
                    <a:pt x="722655" y="201921"/>
                    <a:pt x="722655" y="200701"/>
                    <a:pt x="723876" y="199480"/>
                  </a:cubicBezTo>
                  <a:cubicBezTo>
                    <a:pt x="725096" y="198259"/>
                    <a:pt x="726317" y="197038"/>
                    <a:pt x="727538" y="194597"/>
                  </a:cubicBezTo>
                  <a:cubicBezTo>
                    <a:pt x="727538" y="193376"/>
                    <a:pt x="731200" y="192156"/>
                    <a:pt x="731200" y="190935"/>
                  </a:cubicBezTo>
                  <a:cubicBezTo>
                    <a:pt x="732420" y="189714"/>
                    <a:pt x="731200" y="187273"/>
                    <a:pt x="731200" y="186052"/>
                  </a:cubicBezTo>
                  <a:cubicBezTo>
                    <a:pt x="731200" y="184831"/>
                    <a:pt x="732420" y="183611"/>
                    <a:pt x="732420" y="182390"/>
                  </a:cubicBezTo>
                  <a:cubicBezTo>
                    <a:pt x="732420" y="181169"/>
                    <a:pt x="734862" y="178728"/>
                    <a:pt x="734862" y="177507"/>
                  </a:cubicBezTo>
                  <a:cubicBezTo>
                    <a:pt x="734862" y="175066"/>
                    <a:pt x="736083" y="173845"/>
                    <a:pt x="737303" y="173845"/>
                  </a:cubicBezTo>
                  <a:cubicBezTo>
                    <a:pt x="737303" y="173845"/>
                    <a:pt x="738524" y="172624"/>
                    <a:pt x="738524" y="172624"/>
                  </a:cubicBezTo>
                  <a:cubicBezTo>
                    <a:pt x="738524" y="172624"/>
                    <a:pt x="738524" y="171404"/>
                    <a:pt x="738524" y="171404"/>
                  </a:cubicBezTo>
                  <a:cubicBezTo>
                    <a:pt x="738524" y="170183"/>
                    <a:pt x="738524" y="170183"/>
                    <a:pt x="737303" y="170183"/>
                  </a:cubicBezTo>
                  <a:cubicBezTo>
                    <a:pt x="736083" y="171404"/>
                    <a:pt x="736083" y="172624"/>
                    <a:pt x="734862" y="172624"/>
                  </a:cubicBezTo>
                  <a:cubicBezTo>
                    <a:pt x="733641" y="172624"/>
                    <a:pt x="733641" y="173845"/>
                    <a:pt x="732420" y="175066"/>
                  </a:cubicBezTo>
                  <a:cubicBezTo>
                    <a:pt x="732420" y="175066"/>
                    <a:pt x="732420" y="176287"/>
                    <a:pt x="732420" y="176287"/>
                  </a:cubicBezTo>
                  <a:cubicBezTo>
                    <a:pt x="732420" y="176287"/>
                    <a:pt x="732420" y="177507"/>
                    <a:pt x="731200" y="177507"/>
                  </a:cubicBezTo>
                  <a:cubicBezTo>
                    <a:pt x="729979" y="177507"/>
                    <a:pt x="731200" y="177507"/>
                    <a:pt x="729979" y="178728"/>
                  </a:cubicBezTo>
                  <a:cubicBezTo>
                    <a:pt x="728758" y="178728"/>
                    <a:pt x="728758" y="178728"/>
                    <a:pt x="728758" y="179949"/>
                  </a:cubicBezTo>
                  <a:cubicBezTo>
                    <a:pt x="728758" y="181169"/>
                    <a:pt x="728758" y="182390"/>
                    <a:pt x="727538" y="181169"/>
                  </a:cubicBezTo>
                  <a:cubicBezTo>
                    <a:pt x="727538" y="181169"/>
                    <a:pt x="726317" y="181169"/>
                    <a:pt x="726317" y="181169"/>
                  </a:cubicBezTo>
                  <a:cubicBezTo>
                    <a:pt x="725096" y="181169"/>
                    <a:pt x="726317" y="183611"/>
                    <a:pt x="726317" y="183611"/>
                  </a:cubicBezTo>
                  <a:cubicBezTo>
                    <a:pt x="726317" y="183611"/>
                    <a:pt x="725096" y="183611"/>
                    <a:pt x="725096" y="183611"/>
                  </a:cubicBezTo>
                  <a:cubicBezTo>
                    <a:pt x="723876" y="182390"/>
                    <a:pt x="723876" y="184831"/>
                    <a:pt x="723876" y="186052"/>
                  </a:cubicBezTo>
                  <a:cubicBezTo>
                    <a:pt x="723876" y="187273"/>
                    <a:pt x="722655" y="187273"/>
                    <a:pt x="721434" y="187273"/>
                  </a:cubicBezTo>
                  <a:cubicBezTo>
                    <a:pt x="720213" y="187273"/>
                    <a:pt x="718993" y="186052"/>
                    <a:pt x="718993" y="188494"/>
                  </a:cubicBezTo>
                  <a:cubicBezTo>
                    <a:pt x="718993" y="189714"/>
                    <a:pt x="718993" y="189714"/>
                    <a:pt x="718993" y="189714"/>
                  </a:cubicBezTo>
                  <a:cubicBezTo>
                    <a:pt x="716551" y="189714"/>
                    <a:pt x="718993" y="190935"/>
                    <a:pt x="718993" y="190935"/>
                  </a:cubicBezTo>
                  <a:cubicBezTo>
                    <a:pt x="716551" y="190935"/>
                    <a:pt x="716551" y="192156"/>
                    <a:pt x="716551" y="193376"/>
                  </a:cubicBezTo>
                  <a:cubicBezTo>
                    <a:pt x="716551" y="197038"/>
                    <a:pt x="715331" y="195818"/>
                    <a:pt x="714110" y="197038"/>
                  </a:cubicBezTo>
                  <a:cubicBezTo>
                    <a:pt x="711669" y="197038"/>
                    <a:pt x="714110" y="198259"/>
                    <a:pt x="711669" y="198259"/>
                  </a:cubicBezTo>
                  <a:cubicBezTo>
                    <a:pt x="710448" y="198259"/>
                    <a:pt x="709227" y="197038"/>
                    <a:pt x="709227" y="199480"/>
                  </a:cubicBezTo>
                  <a:cubicBezTo>
                    <a:pt x="709227" y="200701"/>
                    <a:pt x="709227" y="200701"/>
                    <a:pt x="709227" y="200701"/>
                  </a:cubicBezTo>
                  <a:cubicBezTo>
                    <a:pt x="705565" y="198259"/>
                    <a:pt x="708006" y="201921"/>
                    <a:pt x="706786" y="201921"/>
                  </a:cubicBezTo>
                  <a:cubicBezTo>
                    <a:pt x="703124" y="200701"/>
                    <a:pt x="706786" y="204363"/>
                    <a:pt x="705565" y="204363"/>
                  </a:cubicBezTo>
                  <a:cubicBezTo>
                    <a:pt x="704344" y="204363"/>
                    <a:pt x="706786" y="205583"/>
                    <a:pt x="704344" y="204363"/>
                  </a:cubicBezTo>
                  <a:cubicBezTo>
                    <a:pt x="704344" y="204363"/>
                    <a:pt x="704344" y="205583"/>
                    <a:pt x="704344" y="205583"/>
                  </a:cubicBezTo>
                  <a:cubicBezTo>
                    <a:pt x="704344" y="205583"/>
                    <a:pt x="704344" y="205583"/>
                    <a:pt x="704344" y="205583"/>
                  </a:cubicBezTo>
                  <a:lnTo>
                    <a:pt x="703124" y="176287"/>
                  </a:lnTo>
                  <a:lnTo>
                    <a:pt x="701903" y="205583"/>
                  </a:lnTo>
                  <a:cubicBezTo>
                    <a:pt x="701903" y="205583"/>
                    <a:pt x="701903" y="205583"/>
                    <a:pt x="700682" y="205583"/>
                  </a:cubicBezTo>
                  <a:cubicBezTo>
                    <a:pt x="700682" y="205583"/>
                    <a:pt x="700682" y="204363"/>
                    <a:pt x="700682" y="204363"/>
                  </a:cubicBezTo>
                  <a:cubicBezTo>
                    <a:pt x="698241" y="205583"/>
                    <a:pt x="700682" y="203142"/>
                    <a:pt x="699461" y="204363"/>
                  </a:cubicBezTo>
                  <a:cubicBezTo>
                    <a:pt x="698241" y="204363"/>
                    <a:pt x="701903" y="201921"/>
                    <a:pt x="698241" y="201921"/>
                  </a:cubicBezTo>
                  <a:cubicBezTo>
                    <a:pt x="697020" y="201921"/>
                    <a:pt x="699461" y="199480"/>
                    <a:pt x="695799" y="200701"/>
                  </a:cubicBezTo>
                  <a:cubicBezTo>
                    <a:pt x="695799" y="200701"/>
                    <a:pt x="695799" y="200701"/>
                    <a:pt x="695799" y="199480"/>
                  </a:cubicBezTo>
                  <a:cubicBezTo>
                    <a:pt x="697020" y="197038"/>
                    <a:pt x="694579" y="198259"/>
                    <a:pt x="693358" y="198259"/>
                  </a:cubicBezTo>
                  <a:cubicBezTo>
                    <a:pt x="692137" y="198259"/>
                    <a:pt x="693358" y="197038"/>
                    <a:pt x="690917" y="197038"/>
                  </a:cubicBezTo>
                  <a:cubicBezTo>
                    <a:pt x="689696" y="197038"/>
                    <a:pt x="688475" y="197038"/>
                    <a:pt x="688475" y="193376"/>
                  </a:cubicBezTo>
                  <a:cubicBezTo>
                    <a:pt x="688475" y="192156"/>
                    <a:pt x="687254" y="190935"/>
                    <a:pt x="686034" y="190935"/>
                  </a:cubicBezTo>
                  <a:cubicBezTo>
                    <a:pt x="686034" y="190935"/>
                    <a:pt x="687254" y="189714"/>
                    <a:pt x="686034" y="189714"/>
                  </a:cubicBezTo>
                  <a:cubicBezTo>
                    <a:pt x="686034" y="189714"/>
                    <a:pt x="686034" y="189714"/>
                    <a:pt x="686034" y="188494"/>
                  </a:cubicBezTo>
                  <a:cubicBezTo>
                    <a:pt x="686034" y="186052"/>
                    <a:pt x="684813" y="187273"/>
                    <a:pt x="683592" y="187273"/>
                  </a:cubicBezTo>
                  <a:cubicBezTo>
                    <a:pt x="682372" y="187273"/>
                    <a:pt x="682372" y="188494"/>
                    <a:pt x="681151" y="186052"/>
                  </a:cubicBezTo>
                  <a:cubicBezTo>
                    <a:pt x="681151" y="184831"/>
                    <a:pt x="681151" y="183611"/>
                    <a:pt x="679930" y="183611"/>
                  </a:cubicBezTo>
                  <a:cubicBezTo>
                    <a:pt x="679930" y="183611"/>
                    <a:pt x="678710" y="183611"/>
                    <a:pt x="678710" y="183611"/>
                  </a:cubicBezTo>
                  <a:cubicBezTo>
                    <a:pt x="678710" y="183611"/>
                    <a:pt x="679930" y="182390"/>
                    <a:pt x="678710" y="181169"/>
                  </a:cubicBezTo>
                  <a:cubicBezTo>
                    <a:pt x="678710" y="181169"/>
                    <a:pt x="677489" y="179949"/>
                    <a:pt x="677489" y="181169"/>
                  </a:cubicBezTo>
                  <a:cubicBezTo>
                    <a:pt x="676268" y="181169"/>
                    <a:pt x="676268" y="181169"/>
                    <a:pt x="676268" y="179949"/>
                  </a:cubicBezTo>
                  <a:cubicBezTo>
                    <a:pt x="676268" y="177507"/>
                    <a:pt x="676268" y="178728"/>
                    <a:pt x="675047" y="178728"/>
                  </a:cubicBezTo>
                  <a:cubicBezTo>
                    <a:pt x="675047" y="178728"/>
                    <a:pt x="675047" y="178728"/>
                    <a:pt x="673827" y="177507"/>
                  </a:cubicBezTo>
                  <a:cubicBezTo>
                    <a:pt x="673827" y="177507"/>
                    <a:pt x="673827" y="176287"/>
                    <a:pt x="672606" y="176287"/>
                  </a:cubicBezTo>
                  <a:cubicBezTo>
                    <a:pt x="672606" y="176287"/>
                    <a:pt x="672606" y="175066"/>
                    <a:pt x="672606" y="175066"/>
                  </a:cubicBezTo>
                  <a:cubicBezTo>
                    <a:pt x="671385" y="173845"/>
                    <a:pt x="671385" y="172624"/>
                    <a:pt x="670165" y="172624"/>
                  </a:cubicBezTo>
                  <a:cubicBezTo>
                    <a:pt x="667723" y="172624"/>
                    <a:pt x="668944" y="172624"/>
                    <a:pt x="667723" y="170183"/>
                  </a:cubicBezTo>
                  <a:cubicBezTo>
                    <a:pt x="667723" y="170183"/>
                    <a:pt x="667723" y="170183"/>
                    <a:pt x="666503" y="171404"/>
                  </a:cubicBezTo>
                  <a:cubicBezTo>
                    <a:pt x="666503" y="172624"/>
                    <a:pt x="666503" y="172624"/>
                    <a:pt x="666503" y="172624"/>
                  </a:cubicBezTo>
                  <a:cubicBezTo>
                    <a:pt x="666503" y="172624"/>
                    <a:pt x="667723" y="173845"/>
                    <a:pt x="667723" y="173845"/>
                  </a:cubicBezTo>
                  <a:cubicBezTo>
                    <a:pt x="667723" y="173845"/>
                    <a:pt x="670165" y="175066"/>
                    <a:pt x="670165" y="177507"/>
                  </a:cubicBezTo>
                  <a:cubicBezTo>
                    <a:pt x="670165" y="178728"/>
                    <a:pt x="672606" y="181169"/>
                    <a:pt x="672606" y="182390"/>
                  </a:cubicBezTo>
                  <a:cubicBezTo>
                    <a:pt x="672606" y="183611"/>
                    <a:pt x="673827" y="184831"/>
                    <a:pt x="673827" y="186052"/>
                  </a:cubicBezTo>
                  <a:cubicBezTo>
                    <a:pt x="673827" y="187273"/>
                    <a:pt x="672606" y="189714"/>
                    <a:pt x="673827" y="190935"/>
                  </a:cubicBezTo>
                  <a:cubicBezTo>
                    <a:pt x="673827" y="192156"/>
                    <a:pt x="677489" y="193376"/>
                    <a:pt x="677489" y="194597"/>
                  </a:cubicBezTo>
                  <a:cubicBezTo>
                    <a:pt x="678710" y="195818"/>
                    <a:pt x="679930" y="197038"/>
                    <a:pt x="681151" y="199480"/>
                  </a:cubicBezTo>
                  <a:cubicBezTo>
                    <a:pt x="682372" y="200701"/>
                    <a:pt x="682372" y="201921"/>
                    <a:pt x="683592" y="203142"/>
                  </a:cubicBezTo>
                  <a:cubicBezTo>
                    <a:pt x="686034" y="206804"/>
                    <a:pt x="684813" y="206804"/>
                    <a:pt x="687254" y="209245"/>
                  </a:cubicBezTo>
                  <a:cubicBezTo>
                    <a:pt x="687254" y="209245"/>
                    <a:pt x="687254" y="209245"/>
                    <a:pt x="687254" y="209245"/>
                  </a:cubicBezTo>
                  <a:cubicBezTo>
                    <a:pt x="687254" y="209245"/>
                    <a:pt x="686034" y="209245"/>
                    <a:pt x="686034" y="209245"/>
                  </a:cubicBezTo>
                  <a:cubicBezTo>
                    <a:pt x="684813" y="210466"/>
                    <a:pt x="686034" y="208025"/>
                    <a:pt x="683592" y="208025"/>
                  </a:cubicBezTo>
                  <a:cubicBezTo>
                    <a:pt x="681151" y="208025"/>
                    <a:pt x="681151" y="209245"/>
                    <a:pt x="679930" y="205583"/>
                  </a:cubicBezTo>
                  <a:cubicBezTo>
                    <a:pt x="679930" y="204363"/>
                    <a:pt x="678710" y="203142"/>
                    <a:pt x="676268" y="203142"/>
                  </a:cubicBezTo>
                  <a:cubicBezTo>
                    <a:pt x="676268" y="203142"/>
                    <a:pt x="678710" y="201921"/>
                    <a:pt x="676268" y="201921"/>
                  </a:cubicBezTo>
                  <a:cubicBezTo>
                    <a:pt x="676268" y="201921"/>
                    <a:pt x="676268" y="201921"/>
                    <a:pt x="676268" y="200701"/>
                  </a:cubicBezTo>
                  <a:cubicBezTo>
                    <a:pt x="676268" y="198259"/>
                    <a:pt x="675047" y="199480"/>
                    <a:pt x="673827" y="199480"/>
                  </a:cubicBezTo>
                  <a:cubicBezTo>
                    <a:pt x="672606" y="199480"/>
                    <a:pt x="672606" y="200701"/>
                    <a:pt x="671385" y="198259"/>
                  </a:cubicBezTo>
                  <a:cubicBezTo>
                    <a:pt x="671385" y="197038"/>
                    <a:pt x="671385" y="194597"/>
                    <a:pt x="670165" y="195818"/>
                  </a:cubicBezTo>
                  <a:cubicBezTo>
                    <a:pt x="668944" y="195818"/>
                    <a:pt x="668944" y="195818"/>
                    <a:pt x="668944" y="195818"/>
                  </a:cubicBezTo>
                  <a:cubicBezTo>
                    <a:pt x="668944" y="195818"/>
                    <a:pt x="670165" y="193376"/>
                    <a:pt x="667723" y="193376"/>
                  </a:cubicBezTo>
                  <a:cubicBezTo>
                    <a:pt x="666503" y="193376"/>
                    <a:pt x="666503" y="192156"/>
                    <a:pt x="666503" y="193376"/>
                  </a:cubicBezTo>
                  <a:cubicBezTo>
                    <a:pt x="665282" y="193376"/>
                    <a:pt x="665282" y="193376"/>
                    <a:pt x="665282" y="192156"/>
                  </a:cubicBezTo>
                  <a:cubicBezTo>
                    <a:pt x="665282" y="189714"/>
                    <a:pt x="665282" y="190935"/>
                    <a:pt x="664061" y="190935"/>
                  </a:cubicBezTo>
                  <a:cubicBezTo>
                    <a:pt x="662840" y="190935"/>
                    <a:pt x="664061" y="190935"/>
                    <a:pt x="662840" y="189714"/>
                  </a:cubicBezTo>
                  <a:cubicBezTo>
                    <a:pt x="661620" y="189714"/>
                    <a:pt x="661620" y="188494"/>
                    <a:pt x="661620" y="188494"/>
                  </a:cubicBezTo>
                  <a:cubicBezTo>
                    <a:pt x="661620" y="188494"/>
                    <a:pt x="661620" y="187273"/>
                    <a:pt x="660399" y="187273"/>
                  </a:cubicBezTo>
                  <a:cubicBezTo>
                    <a:pt x="659178" y="186052"/>
                    <a:pt x="657958" y="184831"/>
                    <a:pt x="656737" y="184831"/>
                  </a:cubicBezTo>
                  <a:cubicBezTo>
                    <a:pt x="654296" y="184831"/>
                    <a:pt x="654296" y="184831"/>
                    <a:pt x="653075" y="182390"/>
                  </a:cubicBezTo>
                  <a:cubicBezTo>
                    <a:pt x="653075" y="182390"/>
                    <a:pt x="651854" y="182390"/>
                    <a:pt x="653075" y="183611"/>
                  </a:cubicBezTo>
                  <a:cubicBezTo>
                    <a:pt x="653075" y="184831"/>
                    <a:pt x="653075" y="184831"/>
                    <a:pt x="654296" y="184831"/>
                  </a:cubicBezTo>
                  <a:cubicBezTo>
                    <a:pt x="654296" y="184831"/>
                    <a:pt x="655516" y="186052"/>
                    <a:pt x="655516" y="186052"/>
                  </a:cubicBezTo>
                  <a:cubicBezTo>
                    <a:pt x="656737" y="186052"/>
                    <a:pt x="657958" y="187273"/>
                    <a:pt x="659178" y="189714"/>
                  </a:cubicBezTo>
                  <a:cubicBezTo>
                    <a:pt x="659178" y="190935"/>
                    <a:pt x="662840" y="193376"/>
                    <a:pt x="662840" y="194597"/>
                  </a:cubicBezTo>
                  <a:cubicBezTo>
                    <a:pt x="662840" y="195818"/>
                    <a:pt x="664061" y="197038"/>
                    <a:pt x="664061" y="198259"/>
                  </a:cubicBezTo>
                  <a:cubicBezTo>
                    <a:pt x="664061" y="200701"/>
                    <a:pt x="664061" y="203142"/>
                    <a:pt x="665282" y="204363"/>
                  </a:cubicBezTo>
                  <a:cubicBezTo>
                    <a:pt x="665282" y="205583"/>
                    <a:pt x="670165" y="206804"/>
                    <a:pt x="670165" y="208025"/>
                  </a:cubicBezTo>
                  <a:cubicBezTo>
                    <a:pt x="671385" y="209245"/>
                    <a:pt x="673827" y="211687"/>
                    <a:pt x="675047" y="212908"/>
                  </a:cubicBezTo>
                  <a:cubicBezTo>
                    <a:pt x="676268" y="214128"/>
                    <a:pt x="677489" y="215349"/>
                    <a:pt x="678710" y="216570"/>
                  </a:cubicBezTo>
                  <a:cubicBezTo>
                    <a:pt x="679930" y="217790"/>
                    <a:pt x="679930" y="217790"/>
                    <a:pt x="679930" y="217790"/>
                  </a:cubicBezTo>
                  <a:cubicBezTo>
                    <a:pt x="679930" y="217790"/>
                    <a:pt x="679930" y="217790"/>
                    <a:pt x="678710" y="219011"/>
                  </a:cubicBezTo>
                  <a:cubicBezTo>
                    <a:pt x="677489" y="220232"/>
                    <a:pt x="678710" y="217790"/>
                    <a:pt x="675047" y="219011"/>
                  </a:cubicBezTo>
                  <a:cubicBezTo>
                    <a:pt x="673827" y="219011"/>
                    <a:pt x="672606" y="220232"/>
                    <a:pt x="672606" y="219011"/>
                  </a:cubicBezTo>
                  <a:cubicBezTo>
                    <a:pt x="671385" y="219011"/>
                    <a:pt x="671385" y="217790"/>
                    <a:pt x="670165" y="216570"/>
                  </a:cubicBezTo>
                  <a:cubicBezTo>
                    <a:pt x="668944" y="215349"/>
                    <a:pt x="667723" y="214128"/>
                    <a:pt x="665282" y="214128"/>
                  </a:cubicBezTo>
                  <a:cubicBezTo>
                    <a:pt x="665282" y="214128"/>
                    <a:pt x="666503" y="211687"/>
                    <a:pt x="664061" y="212908"/>
                  </a:cubicBezTo>
                  <a:cubicBezTo>
                    <a:pt x="664061" y="212908"/>
                    <a:pt x="662840" y="212908"/>
                    <a:pt x="662840" y="211687"/>
                  </a:cubicBezTo>
                  <a:cubicBezTo>
                    <a:pt x="661620" y="209245"/>
                    <a:pt x="660399" y="210466"/>
                    <a:pt x="659178" y="211687"/>
                  </a:cubicBezTo>
                  <a:cubicBezTo>
                    <a:pt x="657958" y="212908"/>
                    <a:pt x="657958" y="212908"/>
                    <a:pt x="655516" y="211687"/>
                  </a:cubicBezTo>
                  <a:cubicBezTo>
                    <a:pt x="654296" y="210466"/>
                    <a:pt x="654296" y="208025"/>
                    <a:pt x="653075" y="209245"/>
                  </a:cubicBezTo>
                  <a:cubicBezTo>
                    <a:pt x="653075" y="210466"/>
                    <a:pt x="651854" y="210466"/>
                    <a:pt x="650633" y="209245"/>
                  </a:cubicBezTo>
                  <a:cubicBezTo>
                    <a:pt x="650633" y="209245"/>
                    <a:pt x="650633" y="206804"/>
                    <a:pt x="649413" y="206804"/>
                  </a:cubicBezTo>
                  <a:cubicBezTo>
                    <a:pt x="648192" y="206804"/>
                    <a:pt x="648192" y="205583"/>
                    <a:pt x="646971" y="206804"/>
                  </a:cubicBezTo>
                  <a:cubicBezTo>
                    <a:pt x="645751" y="208025"/>
                    <a:pt x="645751" y="206804"/>
                    <a:pt x="644530" y="205583"/>
                  </a:cubicBezTo>
                  <a:cubicBezTo>
                    <a:pt x="643309" y="203142"/>
                    <a:pt x="643309" y="204363"/>
                    <a:pt x="642089" y="204363"/>
                  </a:cubicBezTo>
                  <a:cubicBezTo>
                    <a:pt x="640868" y="204363"/>
                    <a:pt x="642089" y="204363"/>
                    <a:pt x="639647" y="203142"/>
                  </a:cubicBezTo>
                  <a:cubicBezTo>
                    <a:pt x="638426" y="203142"/>
                    <a:pt x="638426" y="201921"/>
                    <a:pt x="638426" y="201921"/>
                  </a:cubicBezTo>
                  <a:cubicBezTo>
                    <a:pt x="638426" y="201921"/>
                    <a:pt x="637206" y="200701"/>
                    <a:pt x="637206" y="200701"/>
                  </a:cubicBezTo>
                  <a:cubicBezTo>
                    <a:pt x="635985" y="199480"/>
                    <a:pt x="634764" y="198259"/>
                    <a:pt x="633544" y="198259"/>
                  </a:cubicBezTo>
                  <a:cubicBezTo>
                    <a:pt x="631102" y="198259"/>
                    <a:pt x="631102" y="198259"/>
                    <a:pt x="628661" y="195818"/>
                  </a:cubicBezTo>
                  <a:cubicBezTo>
                    <a:pt x="628661" y="194597"/>
                    <a:pt x="627440" y="195818"/>
                    <a:pt x="627440" y="197038"/>
                  </a:cubicBezTo>
                  <a:cubicBezTo>
                    <a:pt x="627440" y="198259"/>
                    <a:pt x="627440" y="199480"/>
                    <a:pt x="628661" y="199480"/>
                  </a:cubicBezTo>
                  <a:cubicBezTo>
                    <a:pt x="628661" y="199480"/>
                    <a:pt x="629882" y="200701"/>
                    <a:pt x="631102" y="201921"/>
                  </a:cubicBezTo>
                  <a:cubicBezTo>
                    <a:pt x="632323" y="201921"/>
                    <a:pt x="634764" y="203142"/>
                    <a:pt x="635985" y="206804"/>
                  </a:cubicBezTo>
                  <a:cubicBezTo>
                    <a:pt x="635985" y="208025"/>
                    <a:pt x="640868" y="210466"/>
                    <a:pt x="640868" y="211687"/>
                  </a:cubicBezTo>
                  <a:cubicBezTo>
                    <a:pt x="640868" y="212908"/>
                    <a:pt x="643309" y="214128"/>
                    <a:pt x="643309" y="216570"/>
                  </a:cubicBezTo>
                  <a:cubicBezTo>
                    <a:pt x="643309" y="219011"/>
                    <a:pt x="644530" y="222673"/>
                    <a:pt x="646971" y="223894"/>
                  </a:cubicBezTo>
                  <a:cubicBezTo>
                    <a:pt x="648192" y="225115"/>
                    <a:pt x="654296" y="226335"/>
                    <a:pt x="655516" y="226335"/>
                  </a:cubicBezTo>
                  <a:cubicBezTo>
                    <a:pt x="657958" y="227556"/>
                    <a:pt x="660399" y="228777"/>
                    <a:pt x="664061" y="229997"/>
                  </a:cubicBezTo>
                  <a:cubicBezTo>
                    <a:pt x="666503" y="231218"/>
                    <a:pt x="667723" y="231218"/>
                    <a:pt x="670165" y="232439"/>
                  </a:cubicBezTo>
                  <a:cubicBezTo>
                    <a:pt x="672606" y="233659"/>
                    <a:pt x="673827" y="234880"/>
                    <a:pt x="675047" y="236101"/>
                  </a:cubicBezTo>
                  <a:cubicBezTo>
                    <a:pt x="675047" y="236101"/>
                    <a:pt x="675047" y="236101"/>
                    <a:pt x="675047" y="236101"/>
                  </a:cubicBezTo>
                  <a:cubicBezTo>
                    <a:pt x="673827" y="237322"/>
                    <a:pt x="675047" y="234880"/>
                    <a:pt x="671385" y="236101"/>
                  </a:cubicBezTo>
                  <a:cubicBezTo>
                    <a:pt x="668944" y="237322"/>
                    <a:pt x="668944" y="237322"/>
                    <a:pt x="665282" y="233659"/>
                  </a:cubicBezTo>
                  <a:cubicBezTo>
                    <a:pt x="664061" y="232439"/>
                    <a:pt x="661620" y="231218"/>
                    <a:pt x="659178" y="231218"/>
                  </a:cubicBezTo>
                  <a:cubicBezTo>
                    <a:pt x="659178" y="231218"/>
                    <a:pt x="660399" y="228777"/>
                    <a:pt x="657958" y="229997"/>
                  </a:cubicBezTo>
                  <a:cubicBezTo>
                    <a:pt x="657958" y="229997"/>
                    <a:pt x="656737" y="229997"/>
                    <a:pt x="655516" y="228777"/>
                  </a:cubicBezTo>
                  <a:cubicBezTo>
                    <a:pt x="654296" y="226335"/>
                    <a:pt x="653075" y="227556"/>
                    <a:pt x="651854" y="228777"/>
                  </a:cubicBezTo>
                  <a:cubicBezTo>
                    <a:pt x="650633" y="229997"/>
                    <a:pt x="650633" y="231218"/>
                    <a:pt x="648192" y="228777"/>
                  </a:cubicBezTo>
                  <a:cubicBezTo>
                    <a:pt x="646971" y="227556"/>
                    <a:pt x="644530" y="225115"/>
                    <a:pt x="644530" y="227556"/>
                  </a:cubicBezTo>
                  <a:cubicBezTo>
                    <a:pt x="644530" y="228777"/>
                    <a:pt x="643309" y="228777"/>
                    <a:pt x="643309" y="228777"/>
                  </a:cubicBezTo>
                  <a:cubicBezTo>
                    <a:pt x="642089" y="228777"/>
                    <a:pt x="642089" y="226335"/>
                    <a:pt x="639647" y="226335"/>
                  </a:cubicBezTo>
                  <a:cubicBezTo>
                    <a:pt x="638426" y="226335"/>
                    <a:pt x="637206" y="226335"/>
                    <a:pt x="637206" y="226335"/>
                  </a:cubicBezTo>
                  <a:cubicBezTo>
                    <a:pt x="635985" y="227556"/>
                    <a:pt x="635985" y="226335"/>
                    <a:pt x="634764" y="225115"/>
                  </a:cubicBezTo>
                  <a:cubicBezTo>
                    <a:pt x="632323" y="222673"/>
                    <a:pt x="633544" y="223894"/>
                    <a:pt x="632323" y="223894"/>
                  </a:cubicBezTo>
                  <a:cubicBezTo>
                    <a:pt x="631102" y="223894"/>
                    <a:pt x="632323" y="223894"/>
                    <a:pt x="629882" y="223894"/>
                  </a:cubicBezTo>
                  <a:cubicBezTo>
                    <a:pt x="628661" y="223894"/>
                    <a:pt x="627440" y="222673"/>
                    <a:pt x="627440" y="222673"/>
                  </a:cubicBezTo>
                  <a:cubicBezTo>
                    <a:pt x="626219" y="222673"/>
                    <a:pt x="626219" y="221452"/>
                    <a:pt x="626219" y="221452"/>
                  </a:cubicBezTo>
                  <a:cubicBezTo>
                    <a:pt x="623778" y="221452"/>
                    <a:pt x="622557" y="220232"/>
                    <a:pt x="621337" y="220232"/>
                  </a:cubicBezTo>
                  <a:cubicBezTo>
                    <a:pt x="618895" y="221452"/>
                    <a:pt x="618895" y="221452"/>
                    <a:pt x="615233" y="220232"/>
                  </a:cubicBezTo>
                  <a:cubicBezTo>
                    <a:pt x="614012" y="220232"/>
                    <a:pt x="615233" y="220232"/>
                    <a:pt x="615233" y="222673"/>
                  </a:cubicBezTo>
                  <a:cubicBezTo>
                    <a:pt x="616454" y="223894"/>
                    <a:pt x="616454" y="225115"/>
                    <a:pt x="617675" y="223894"/>
                  </a:cubicBezTo>
                  <a:cubicBezTo>
                    <a:pt x="617675" y="223894"/>
                    <a:pt x="620116" y="225115"/>
                    <a:pt x="621337" y="225115"/>
                  </a:cubicBezTo>
                  <a:cubicBezTo>
                    <a:pt x="622557" y="225115"/>
                    <a:pt x="626219" y="225115"/>
                    <a:pt x="628661" y="227556"/>
                  </a:cubicBezTo>
                  <a:cubicBezTo>
                    <a:pt x="629882" y="228777"/>
                    <a:pt x="635985" y="229997"/>
                    <a:pt x="635985" y="231218"/>
                  </a:cubicBezTo>
                  <a:cubicBezTo>
                    <a:pt x="637206" y="232439"/>
                    <a:pt x="639647" y="233659"/>
                    <a:pt x="640868" y="234880"/>
                  </a:cubicBezTo>
                  <a:cubicBezTo>
                    <a:pt x="642089" y="237322"/>
                    <a:pt x="644530" y="239763"/>
                    <a:pt x="646971" y="240984"/>
                  </a:cubicBezTo>
                  <a:cubicBezTo>
                    <a:pt x="648192" y="240984"/>
                    <a:pt x="654296" y="242204"/>
                    <a:pt x="655516" y="242204"/>
                  </a:cubicBezTo>
                  <a:cubicBezTo>
                    <a:pt x="657958" y="243425"/>
                    <a:pt x="661620" y="244646"/>
                    <a:pt x="664061" y="245866"/>
                  </a:cubicBezTo>
                  <a:cubicBezTo>
                    <a:pt x="666503" y="247087"/>
                    <a:pt x="667723" y="247087"/>
                    <a:pt x="670165" y="248308"/>
                  </a:cubicBezTo>
                  <a:cubicBezTo>
                    <a:pt x="672606" y="249529"/>
                    <a:pt x="673827" y="250749"/>
                    <a:pt x="676268" y="251970"/>
                  </a:cubicBezTo>
                  <a:cubicBezTo>
                    <a:pt x="675047" y="251970"/>
                    <a:pt x="675047" y="253191"/>
                    <a:pt x="675047" y="254411"/>
                  </a:cubicBezTo>
                  <a:cubicBezTo>
                    <a:pt x="673827" y="255632"/>
                    <a:pt x="675047" y="253191"/>
                    <a:pt x="671385" y="254411"/>
                  </a:cubicBezTo>
                  <a:cubicBezTo>
                    <a:pt x="668944" y="255632"/>
                    <a:pt x="668944" y="256853"/>
                    <a:pt x="665282" y="253191"/>
                  </a:cubicBezTo>
                  <a:cubicBezTo>
                    <a:pt x="664061" y="251970"/>
                    <a:pt x="661620" y="250749"/>
                    <a:pt x="659178" y="251970"/>
                  </a:cubicBezTo>
                  <a:cubicBezTo>
                    <a:pt x="659178" y="251970"/>
                    <a:pt x="660399" y="249529"/>
                    <a:pt x="657958" y="250749"/>
                  </a:cubicBezTo>
                  <a:cubicBezTo>
                    <a:pt x="657958" y="250749"/>
                    <a:pt x="656737" y="250749"/>
                    <a:pt x="656737" y="249529"/>
                  </a:cubicBezTo>
                  <a:cubicBezTo>
                    <a:pt x="655516" y="247087"/>
                    <a:pt x="654296" y="248308"/>
                    <a:pt x="653075" y="249529"/>
                  </a:cubicBezTo>
                  <a:cubicBezTo>
                    <a:pt x="651854" y="250749"/>
                    <a:pt x="651854" y="251970"/>
                    <a:pt x="649413" y="249529"/>
                  </a:cubicBezTo>
                  <a:cubicBezTo>
                    <a:pt x="648192" y="248308"/>
                    <a:pt x="645751" y="245866"/>
                    <a:pt x="645751" y="248308"/>
                  </a:cubicBezTo>
                  <a:cubicBezTo>
                    <a:pt x="645751" y="249529"/>
                    <a:pt x="644530" y="249529"/>
                    <a:pt x="644530" y="249529"/>
                  </a:cubicBezTo>
                  <a:cubicBezTo>
                    <a:pt x="643309" y="249529"/>
                    <a:pt x="643309" y="247087"/>
                    <a:pt x="640868" y="247087"/>
                  </a:cubicBezTo>
                  <a:cubicBezTo>
                    <a:pt x="639647" y="247087"/>
                    <a:pt x="638426" y="247087"/>
                    <a:pt x="638426" y="247087"/>
                  </a:cubicBezTo>
                  <a:cubicBezTo>
                    <a:pt x="638426" y="248308"/>
                    <a:pt x="637206" y="247087"/>
                    <a:pt x="634764" y="245866"/>
                  </a:cubicBezTo>
                  <a:cubicBezTo>
                    <a:pt x="632323" y="243425"/>
                    <a:pt x="633544" y="244646"/>
                    <a:pt x="631102" y="244646"/>
                  </a:cubicBezTo>
                  <a:cubicBezTo>
                    <a:pt x="629882" y="244646"/>
                    <a:pt x="631102" y="244646"/>
                    <a:pt x="628661" y="244646"/>
                  </a:cubicBezTo>
                  <a:cubicBezTo>
                    <a:pt x="627440" y="244646"/>
                    <a:pt x="626219" y="243425"/>
                    <a:pt x="626219" y="243425"/>
                  </a:cubicBezTo>
                  <a:cubicBezTo>
                    <a:pt x="624999" y="243425"/>
                    <a:pt x="624999" y="242204"/>
                    <a:pt x="623778" y="242204"/>
                  </a:cubicBezTo>
                  <a:cubicBezTo>
                    <a:pt x="622557" y="242204"/>
                    <a:pt x="621337" y="242204"/>
                    <a:pt x="620116" y="242204"/>
                  </a:cubicBezTo>
                  <a:cubicBezTo>
                    <a:pt x="620116" y="242204"/>
                    <a:pt x="620116" y="242204"/>
                    <a:pt x="620116" y="242204"/>
                  </a:cubicBezTo>
                  <a:cubicBezTo>
                    <a:pt x="617675" y="240984"/>
                    <a:pt x="617675" y="238542"/>
                    <a:pt x="616454" y="238542"/>
                  </a:cubicBezTo>
                  <a:cubicBezTo>
                    <a:pt x="615233" y="238542"/>
                    <a:pt x="614012" y="238542"/>
                    <a:pt x="614012" y="237322"/>
                  </a:cubicBezTo>
                  <a:cubicBezTo>
                    <a:pt x="614012" y="236101"/>
                    <a:pt x="614012" y="234880"/>
                    <a:pt x="614012" y="232439"/>
                  </a:cubicBezTo>
                  <a:cubicBezTo>
                    <a:pt x="614012" y="231218"/>
                    <a:pt x="612792" y="232439"/>
                    <a:pt x="611571" y="234880"/>
                  </a:cubicBezTo>
                  <a:cubicBezTo>
                    <a:pt x="610350" y="237322"/>
                    <a:pt x="610350" y="238542"/>
                    <a:pt x="611571" y="238542"/>
                  </a:cubicBezTo>
                  <a:cubicBezTo>
                    <a:pt x="611571" y="238542"/>
                    <a:pt x="612792" y="240984"/>
                    <a:pt x="614012" y="242204"/>
                  </a:cubicBezTo>
                  <a:cubicBezTo>
                    <a:pt x="614012" y="242204"/>
                    <a:pt x="615233" y="243425"/>
                    <a:pt x="616454" y="244646"/>
                  </a:cubicBezTo>
                  <a:cubicBezTo>
                    <a:pt x="616454" y="244646"/>
                    <a:pt x="615233" y="244646"/>
                    <a:pt x="615233" y="244646"/>
                  </a:cubicBezTo>
                  <a:cubicBezTo>
                    <a:pt x="614012" y="244646"/>
                    <a:pt x="615233" y="245866"/>
                    <a:pt x="616454" y="245866"/>
                  </a:cubicBezTo>
                  <a:cubicBezTo>
                    <a:pt x="617675" y="247087"/>
                    <a:pt x="618895" y="247087"/>
                    <a:pt x="618895" y="247087"/>
                  </a:cubicBezTo>
                  <a:cubicBezTo>
                    <a:pt x="618895" y="247087"/>
                    <a:pt x="618895" y="247087"/>
                    <a:pt x="618895" y="247087"/>
                  </a:cubicBezTo>
                  <a:cubicBezTo>
                    <a:pt x="620116" y="248308"/>
                    <a:pt x="620116" y="248308"/>
                    <a:pt x="620116" y="249529"/>
                  </a:cubicBezTo>
                  <a:cubicBezTo>
                    <a:pt x="620116" y="250749"/>
                    <a:pt x="622557" y="251970"/>
                    <a:pt x="623778" y="253191"/>
                  </a:cubicBezTo>
                  <a:cubicBezTo>
                    <a:pt x="624999" y="254411"/>
                    <a:pt x="627440" y="254411"/>
                    <a:pt x="627440" y="255632"/>
                  </a:cubicBezTo>
                  <a:cubicBezTo>
                    <a:pt x="628661" y="256853"/>
                    <a:pt x="631102" y="258074"/>
                    <a:pt x="632323" y="260515"/>
                  </a:cubicBezTo>
                  <a:cubicBezTo>
                    <a:pt x="633544" y="262956"/>
                    <a:pt x="635985" y="266618"/>
                    <a:pt x="638426" y="267839"/>
                  </a:cubicBezTo>
                  <a:cubicBezTo>
                    <a:pt x="639647" y="269060"/>
                    <a:pt x="646971" y="269060"/>
                    <a:pt x="648192" y="270281"/>
                  </a:cubicBezTo>
                  <a:cubicBezTo>
                    <a:pt x="651854" y="271501"/>
                    <a:pt x="655516" y="272722"/>
                    <a:pt x="657958" y="273943"/>
                  </a:cubicBezTo>
                  <a:cubicBezTo>
                    <a:pt x="660399" y="275163"/>
                    <a:pt x="662840" y="275163"/>
                    <a:pt x="665282" y="276384"/>
                  </a:cubicBezTo>
                  <a:cubicBezTo>
                    <a:pt x="670165" y="278825"/>
                    <a:pt x="671385" y="280046"/>
                    <a:pt x="675047" y="281267"/>
                  </a:cubicBezTo>
                  <a:cubicBezTo>
                    <a:pt x="675047" y="281267"/>
                    <a:pt x="673827" y="282488"/>
                    <a:pt x="673827" y="282488"/>
                  </a:cubicBezTo>
                  <a:cubicBezTo>
                    <a:pt x="672606" y="283708"/>
                    <a:pt x="673827" y="281267"/>
                    <a:pt x="670165" y="282488"/>
                  </a:cubicBezTo>
                  <a:cubicBezTo>
                    <a:pt x="667723" y="283708"/>
                    <a:pt x="667723" y="284929"/>
                    <a:pt x="664061" y="280046"/>
                  </a:cubicBezTo>
                  <a:cubicBezTo>
                    <a:pt x="662840" y="278825"/>
                    <a:pt x="660399" y="277605"/>
                    <a:pt x="657958" y="278825"/>
                  </a:cubicBezTo>
                  <a:cubicBezTo>
                    <a:pt x="657958" y="278825"/>
                    <a:pt x="659178" y="276384"/>
                    <a:pt x="656737" y="277605"/>
                  </a:cubicBezTo>
                  <a:cubicBezTo>
                    <a:pt x="656737" y="277605"/>
                    <a:pt x="655516" y="277605"/>
                    <a:pt x="654296" y="276384"/>
                  </a:cubicBezTo>
                  <a:cubicBezTo>
                    <a:pt x="651854" y="273943"/>
                    <a:pt x="651854" y="275163"/>
                    <a:pt x="650633" y="276384"/>
                  </a:cubicBezTo>
                  <a:cubicBezTo>
                    <a:pt x="649413" y="277605"/>
                    <a:pt x="649413" y="278825"/>
                    <a:pt x="646971" y="276384"/>
                  </a:cubicBezTo>
                  <a:cubicBezTo>
                    <a:pt x="645751" y="275163"/>
                    <a:pt x="643309" y="272722"/>
                    <a:pt x="643309" y="275163"/>
                  </a:cubicBezTo>
                  <a:cubicBezTo>
                    <a:pt x="643309" y="276384"/>
                    <a:pt x="642089" y="276384"/>
                    <a:pt x="642089" y="276384"/>
                  </a:cubicBezTo>
                  <a:cubicBezTo>
                    <a:pt x="640868" y="276384"/>
                    <a:pt x="640868" y="273943"/>
                    <a:pt x="638426" y="273943"/>
                  </a:cubicBezTo>
                  <a:cubicBezTo>
                    <a:pt x="637206" y="273943"/>
                    <a:pt x="635985" y="273943"/>
                    <a:pt x="635985" y="273943"/>
                  </a:cubicBezTo>
                  <a:cubicBezTo>
                    <a:pt x="635985" y="275163"/>
                    <a:pt x="634764" y="273943"/>
                    <a:pt x="633544" y="272722"/>
                  </a:cubicBezTo>
                  <a:cubicBezTo>
                    <a:pt x="631102" y="270281"/>
                    <a:pt x="632323" y="271501"/>
                    <a:pt x="631102" y="271501"/>
                  </a:cubicBezTo>
                  <a:cubicBezTo>
                    <a:pt x="629882" y="271501"/>
                    <a:pt x="631102" y="271501"/>
                    <a:pt x="628661" y="271501"/>
                  </a:cubicBezTo>
                  <a:cubicBezTo>
                    <a:pt x="627440" y="271501"/>
                    <a:pt x="627440" y="270281"/>
                    <a:pt x="626219" y="270281"/>
                  </a:cubicBezTo>
                  <a:cubicBezTo>
                    <a:pt x="624999" y="270281"/>
                    <a:pt x="624999" y="269060"/>
                    <a:pt x="624999" y="269060"/>
                  </a:cubicBezTo>
                  <a:cubicBezTo>
                    <a:pt x="622557" y="269060"/>
                    <a:pt x="621337" y="266618"/>
                    <a:pt x="620116" y="266618"/>
                  </a:cubicBezTo>
                  <a:cubicBezTo>
                    <a:pt x="617675" y="267839"/>
                    <a:pt x="617675" y="266618"/>
                    <a:pt x="615233" y="262956"/>
                  </a:cubicBezTo>
                  <a:cubicBezTo>
                    <a:pt x="615233" y="261736"/>
                    <a:pt x="614012" y="262956"/>
                    <a:pt x="614012" y="265398"/>
                  </a:cubicBezTo>
                  <a:cubicBezTo>
                    <a:pt x="614012" y="266618"/>
                    <a:pt x="615233" y="267839"/>
                    <a:pt x="615233" y="267839"/>
                  </a:cubicBezTo>
                  <a:cubicBezTo>
                    <a:pt x="615233" y="267839"/>
                    <a:pt x="617675" y="270281"/>
                    <a:pt x="617675" y="270281"/>
                  </a:cubicBezTo>
                  <a:cubicBezTo>
                    <a:pt x="617675" y="270281"/>
                    <a:pt x="618895" y="270281"/>
                    <a:pt x="620116" y="271501"/>
                  </a:cubicBezTo>
                  <a:cubicBezTo>
                    <a:pt x="621337" y="272722"/>
                    <a:pt x="622557" y="272722"/>
                    <a:pt x="623778" y="273943"/>
                  </a:cubicBezTo>
                  <a:cubicBezTo>
                    <a:pt x="624999" y="275163"/>
                    <a:pt x="626219" y="275163"/>
                    <a:pt x="627440" y="275163"/>
                  </a:cubicBezTo>
                  <a:cubicBezTo>
                    <a:pt x="628661" y="275163"/>
                    <a:pt x="631102" y="276384"/>
                    <a:pt x="631102" y="276384"/>
                  </a:cubicBezTo>
                  <a:cubicBezTo>
                    <a:pt x="632323" y="277605"/>
                    <a:pt x="634764" y="277605"/>
                    <a:pt x="635985" y="280046"/>
                  </a:cubicBezTo>
                  <a:cubicBezTo>
                    <a:pt x="635985" y="280046"/>
                    <a:pt x="637206" y="281267"/>
                    <a:pt x="637206" y="282488"/>
                  </a:cubicBezTo>
                  <a:cubicBezTo>
                    <a:pt x="637206" y="283708"/>
                    <a:pt x="635985" y="283708"/>
                    <a:pt x="635985" y="283708"/>
                  </a:cubicBezTo>
                  <a:cubicBezTo>
                    <a:pt x="634764" y="283708"/>
                    <a:pt x="634764" y="281267"/>
                    <a:pt x="632323" y="281267"/>
                  </a:cubicBezTo>
                  <a:cubicBezTo>
                    <a:pt x="631102" y="281267"/>
                    <a:pt x="629882" y="281267"/>
                    <a:pt x="629882" y="281267"/>
                  </a:cubicBezTo>
                  <a:cubicBezTo>
                    <a:pt x="628661" y="282488"/>
                    <a:pt x="628661" y="281267"/>
                    <a:pt x="626219" y="280046"/>
                  </a:cubicBezTo>
                  <a:cubicBezTo>
                    <a:pt x="623778" y="277605"/>
                    <a:pt x="624999" y="278825"/>
                    <a:pt x="622557" y="278825"/>
                  </a:cubicBezTo>
                  <a:cubicBezTo>
                    <a:pt x="621337" y="278825"/>
                    <a:pt x="622557" y="278825"/>
                    <a:pt x="620116" y="278825"/>
                  </a:cubicBezTo>
                  <a:cubicBezTo>
                    <a:pt x="618895" y="278825"/>
                    <a:pt x="617675" y="277605"/>
                    <a:pt x="617675" y="277605"/>
                  </a:cubicBezTo>
                  <a:cubicBezTo>
                    <a:pt x="616454" y="277605"/>
                    <a:pt x="616454" y="276384"/>
                    <a:pt x="616454" y="276384"/>
                  </a:cubicBezTo>
                  <a:cubicBezTo>
                    <a:pt x="614012" y="276384"/>
                    <a:pt x="612792" y="273943"/>
                    <a:pt x="611571" y="275163"/>
                  </a:cubicBezTo>
                  <a:cubicBezTo>
                    <a:pt x="609130" y="276384"/>
                    <a:pt x="609130" y="276384"/>
                    <a:pt x="605468" y="273943"/>
                  </a:cubicBezTo>
                  <a:cubicBezTo>
                    <a:pt x="604247" y="273943"/>
                    <a:pt x="604247" y="273943"/>
                    <a:pt x="605468" y="276384"/>
                  </a:cubicBezTo>
                  <a:cubicBezTo>
                    <a:pt x="606688" y="277605"/>
                    <a:pt x="606688" y="278825"/>
                    <a:pt x="607909" y="277605"/>
                  </a:cubicBezTo>
                  <a:cubicBezTo>
                    <a:pt x="607909" y="277605"/>
                    <a:pt x="610350" y="278825"/>
                    <a:pt x="611571" y="278825"/>
                  </a:cubicBezTo>
                  <a:cubicBezTo>
                    <a:pt x="612792" y="278825"/>
                    <a:pt x="616454" y="278825"/>
                    <a:pt x="618895" y="282488"/>
                  </a:cubicBezTo>
                  <a:cubicBezTo>
                    <a:pt x="620116" y="283708"/>
                    <a:pt x="626219" y="284929"/>
                    <a:pt x="627440" y="286150"/>
                  </a:cubicBezTo>
                  <a:cubicBezTo>
                    <a:pt x="628661" y="287370"/>
                    <a:pt x="631102" y="288591"/>
                    <a:pt x="632323" y="289812"/>
                  </a:cubicBezTo>
                  <a:cubicBezTo>
                    <a:pt x="633544" y="292253"/>
                    <a:pt x="635985" y="294694"/>
                    <a:pt x="638426" y="297136"/>
                  </a:cubicBezTo>
                  <a:cubicBezTo>
                    <a:pt x="638426" y="297136"/>
                    <a:pt x="639647" y="297136"/>
                    <a:pt x="640868" y="297136"/>
                  </a:cubicBezTo>
                  <a:cubicBezTo>
                    <a:pt x="640868" y="297136"/>
                    <a:pt x="640868" y="297136"/>
                    <a:pt x="640868" y="297136"/>
                  </a:cubicBezTo>
                  <a:cubicBezTo>
                    <a:pt x="639647" y="298357"/>
                    <a:pt x="639647" y="299577"/>
                    <a:pt x="637206" y="297136"/>
                  </a:cubicBezTo>
                  <a:cubicBezTo>
                    <a:pt x="635985" y="295915"/>
                    <a:pt x="633544" y="293474"/>
                    <a:pt x="633544" y="295915"/>
                  </a:cubicBezTo>
                  <a:cubicBezTo>
                    <a:pt x="633544" y="297136"/>
                    <a:pt x="632323" y="297136"/>
                    <a:pt x="632323" y="297136"/>
                  </a:cubicBezTo>
                  <a:cubicBezTo>
                    <a:pt x="631102" y="297136"/>
                    <a:pt x="631102" y="294694"/>
                    <a:pt x="628661" y="294694"/>
                  </a:cubicBezTo>
                  <a:cubicBezTo>
                    <a:pt x="627440" y="294694"/>
                    <a:pt x="626219" y="294694"/>
                    <a:pt x="626219" y="294694"/>
                  </a:cubicBezTo>
                  <a:cubicBezTo>
                    <a:pt x="624999" y="295915"/>
                    <a:pt x="623778" y="294694"/>
                    <a:pt x="622557" y="293474"/>
                  </a:cubicBezTo>
                  <a:cubicBezTo>
                    <a:pt x="620116" y="291032"/>
                    <a:pt x="621337" y="292253"/>
                    <a:pt x="620116" y="292253"/>
                  </a:cubicBezTo>
                  <a:cubicBezTo>
                    <a:pt x="618895" y="292253"/>
                    <a:pt x="620116" y="292253"/>
                    <a:pt x="617675" y="292253"/>
                  </a:cubicBezTo>
                  <a:cubicBezTo>
                    <a:pt x="616454" y="292253"/>
                    <a:pt x="616454" y="291032"/>
                    <a:pt x="615233" y="291032"/>
                  </a:cubicBezTo>
                  <a:cubicBezTo>
                    <a:pt x="614012" y="291032"/>
                    <a:pt x="614012" y="289812"/>
                    <a:pt x="614012" y="289812"/>
                  </a:cubicBezTo>
                  <a:cubicBezTo>
                    <a:pt x="611571" y="289812"/>
                    <a:pt x="610350" y="287370"/>
                    <a:pt x="609130" y="287370"/>
                  </a:cubicBezTo>
                  <a:cubicBezTo>
                    <a:pt x="606688" y="288591"/>
                    <a:pt x="606688" y="287370"/>
                    <a:pt x="603026" y="284929"/>
                  </a:cubicBezTo>
                  <a:cubicBezTo>
                    <a:pt x="601805" y="283708"/>
                    <a:pt x="601805" y="284929"/>
                    <a:pt x="603026" y="287370"/>
                  </a:cubicBezTo>
                  <a:cubicBezTo>
                    <a:pt x="603026" y="288591"/>
                    <a:pt x="604247" y="289812"/>
                    <a:pt x="604247" y="289812"/>
                  </a:cubicBezTo>
                  <a:cubicBezTo>
                    <a:pt x="604247" y="289812"/>
                    <a:pt x="606688" y="291032"/>
                    <a:pt x="607909" y="292253"/>
                  </a:cubicBezTo>
                  <a:cubicBezTo>
                    <a:pt x="609130" y="292253"/>
                    <a:pt x="612792" y="293474"/>
                    <a:pt x="615233" y="297136"/>
                  </a:cubicBezTo>
                  <a:cubicBezTo>
                    <a:pt x="615233" y="298357"/>
                    <a:pt x="617675" y="298357"/>
                    <a:pt x="618895" y="299577"/>
                  </a:cubicBezTo>
                  <a:cubicBezTo>
                    <a:pt x="620116" y="300798"/>
                    <a:pt x="622557" y="300798"/>
                    <a:pt x="622557" y="302019"/>
                  </a:cubicBezTo>
                  <a:cubicBezTo>
                    <a:pt x="623778" y="303239"/>
                    <a:pt x="626219" y="304460"/>
                    <a:pt x="627440" y="305681"/>
                  </a:cubicBezTo>
                  <a:cubicBezTo>
                    <a:pt x="627440" y="306901"/>
                    <a:pt x="628661" y="306901"/>
                    <a:pt x="628661" y="308122"/>
                  </a:cubicBezTo>
                  <a:cubicBezTo>
                    <a:pt x="628661" y="308122"/>
                    <a:pt x="627440" y="309343"/>
                    <a:pt x="627440" y="308122"/>
                  </a:cubicBezTo>
                  <a:cubicBezTo>
                    <a:pt x="626219" y="308122"/>
                    <a:pt x="626219" y="305681"/>
                    <a:pt x="623778" y="305681"/>
                  </a:cubicBezTo>
                  <a:cubicBezTo>
                    <a:pt x="622557" y="305681"/>
                    <a:pt x="621337" y="305681"/>
                    <a:pt x="621337" y="306901"/>
                  </a:cubicBezTo>
                  <a:cubicBezTo>
                    <a:pt x="621337" y="308122"/>
                    <a:pt x="618895" y="306901"/>
                    <a:pt x="617675" y="305681"/>
                  </a:cubicBezTo>
                  <a:cubicBezTo>
                    <a:pt x="614012" y="303239"/>
                    <a:pt x="615233" y="304460"/>
                    <a:pt x="614012" y="304460"/>
                  </a:cubicBezTo>
                  <a:cubicBezTo>
                    <a:pt x="612792" y="304460"/>
                    <a:pt x="614012" y="304460"/>
                    <a:pt x="611571" y="304460"/>
                  </a:cubicBezTo>
                  <a:cubicBezTo>
                    <a:pt x="610350" y="304460"/>
                    <a:pt x="609130" y="304460"/>
                    <a:pt x="609130" y="304460"/>
                  </a:cubicBezTo>
                  <a:cubicBezTo>
                    <a:pt x="607909" y="304460"/>
                    <a:pt x="606688" y="303239"/>
                    <a:pt x="606688" y="303239"/>
                  </a:cubicBezTo>
                  <a:cubicBezTo>
                    <a:pt x="604247" y="303239"/>
                    <a:pt x="601805" y="302019"/>
                    <a:pt x="600585" y="303239"/>
                  </a:cubicBezTo>
                  <a:cubicBezTo>
                    <a:pt x="598143" y="305681"/>
                    <a:pt x="598143" y="304460"/>
                    <a:pt x="594481" y="303239"/>
                  </a:cubicBezTo>
                  <a:cubicBezTo>
                    <a:pt x="593261" y="303239"/>
                    <a:pt x="594481" y="304460"/>
                    <a:pt x="595702" y="305681"/>
                  </a:cubicBezTo>
                  <a:cubicBezTo>
                    <a:pt x="596923" y="306901"/>
                    <a:pt x="598143" y="306901"/>
                    <a:pt x="598143" y="306901"/>
                  </a:cubicBezTo>
                  <a:cubicBezTo>
                    <a:pt x="598143" y="306901"/>
                    <a:pt x="600585" y="306901"/>
                    <a:pt x="601805" y="306901"/>
                  </a:cubicBezTo>
                  <a:cubicBezTo>
                    <a:pt x="603026" y="306901"/>
                    <a:pt x="606688" y="305681"/>
                    <a:pt x="610350" y="308122"/>
                  </a:cubicBezTo>
                  <a:cubicBezTo>
                    <a:pt x="611571" y="309343"/>
                    <a:pt x="617675" y="309343"/>
                    <a:pt x="620116" y="310564"/>
                  </a:cubicBezTo>
                  <a:cubicBezTo>
                    <a:pt x="621337" y="311784"/>
                    <a:pt x="624999" y="311784"/>
                    <a:pt x="626219" y="314226"/>
                  </a:cubicBezTo>
                  <a:cubicBezTo>
                    <a:pt x="628661" y="316667"/>
                    <a:pt x="631102" y="319108"/>
                    <a:pt x="634764" y="320329"/>
                  </a:cubicBezTo>
                  <a:cubicBezTo>
                    <a:pt x="635985" y="320329"/>
                    <a:pt x="643309" y="320329"/>
                    <a:pt x="644530" y="320329"/>
                  </a:cubicBezTo>
                  <a:cubicBezTo>
                    <a:pt x="648192" y="321550"/>
                    <a:pt x="651854" y="321550"/>
                    <a:pt x="655516" y="322771"/>
                  </a:cubicBezTo>
                  <a:cubicBezTo>
                    <a:pt x="657958" y="323991"/>
                    <a:pt x="660399" y="323991"/>
                    <a:pt x="662840" y="325212"/>
                  </a:cubicBezTo>
                  <a:cubicBezTo>
                    <a:pt x="670165" y="327654"/>
                    <a:pt x="668944" y="330095"/>
                    <a:pt x="676268" y="330095"/>
                  </a:cubicBezTo>
                  <a:cubicBezTo>
                    <a:pt x="676268" y="330095"/>
                    <a:pt x="677489" y="330095"/>
                    <a:pt x="677489" y="330095"/>
                  </a:cubicBezTo>
                  <a:cubicBezTo>
                    <a:pt x="677489" y="330095"/>
                    <a:pt x="677489" y="330095"/>
                    <a:pt x="677489" y="331315"/>
                  </a:cubicBezTo>
                  <a:cubicBezTo>
                    <a:pt x="676268" y="332536"/>
                    <a:pt x="673827" y="326433"/>
                    <a:pt x="673827" y="332536"/>
                  </a:cubicBezTo>
                  <a:cubicBezTo>
                    <a:pt x="673827" y="333757"/>
                    <a:pt x="672606" y="332536"/>
                    <a:pt x="672606" y="331315"/>
                  </a:cubicBezTo>
                  <a:cubicBezTo>
                    <a:pt x="670165" y="327654"/>
                    <a:pt x="668944" y="330095"/>
                    <a:pt x="667723" y="332536"/>
                  </a:cubicBezTo>
                  <a:cubicBezTo>
                    <a:pt x="666503" y="334978"/>
                    <a:pt x="667723" y="331315"/>
                    <a:pt x="662840" y="333757"/>
                  </a:cubicBezTo>
                  <a:cubicBezTo>
                    <a:pt x="660399" y="334978"/>
                    <a:pt x="660399" y="336198"/>
                    <a:pt x="654296" y="332536"/>
                  </a:cubicBezTo>
                  <a:cubicBezTo>
                    <a:pt x="651854" y="331315"/>
                    <a:pt x="648192" y="330095"/>
                    <a:pt x="645751" y="332536"/>
                  </a:cubicBezTo>
                  <a:cubicBezTo>
                    <a:pt x="645751" y="332536"/>
                    <a:pt x="645751" y="328874"/>
                    <a:pt x="643309" y="331315"/>
                  </a:cubicBezTo>
                  <a:cubicBezTo>
                    <a:pt x="643309" y="331315"/>
                    <a:pt x="642089" y="331315"/>
                    <a:pt x="640868" y="330095"/>
                  </a:cubicBezTo>
                  <a:cubicBezTo>
                    <a:pt x="637206" y="327654"/>
                    <a:pt x="637206" y="330095"/>
                    <a:pt x="637206" y="331315"/>
                  </a:cubicBezTo>
                  <a:cubicBezTo>
                    <a:pt x="635985" y="332536"/>
                    <a:pt x="635985" y="333757"/>
                    <a:pt x="633544" y="332536"/>
                  </a:cubicBezTo>
                  <a:cubicBezTo>
                    <a:pt x="631102" y="331315"/>
                    <a:pt x="628661" y="328874"/>
                    <a:pt x="628661" y="331315"/>
                  </a:cubicBezTo>
                  <a:cubicBezTo>
                    <a:pt x="628661" y="332536"/>
                    <a:pt x="628661" y="333757"/>
                    <a:pt x="627440" y="332536"/>
                  </a:cubicBezTo>
                  <a:cubicBezTo>
                    <a:pt x="626219" y="332536"/>
                    <a:pt x="624999" y="328874"/>
                    <a:pt x="622557" y="330095"/>
                  </a:cubicBezTo>
                  <a:cubicBezTo>
                    <a:pt x="621337" y="330095"/>
                    <a:pt x="620116" y="330095"/>
                    <a:pt x="620116" y="331315"/>
                  </a:cubicBezTo>
                  <a:cubicBezTo>
                    <a:pt x="620116" y="332536"/>
                    <a:pt x="617675" y="331315"/>
                    <a:pt x="616454" y="330095"/>
                  </a:cubicBezTo>
                  <a:cubicBezTo>
                    <a:pt x="612792" y="327654"/>
                    <a:pt x="614012" y="328874"/>
                    <a:pt x="612792" y="330095"/>
                  </a:cubicBezTo>
                  <a:cubicBezTo>
                    <a:pt x="611571" y="330095"/>
                    <a:pt x="612792" y="330095"/>
                    <a:pt x="610350" y="330095"/>
                  </a:cubicBezTo>
                  <a:cubicBezTo>
                    <a:pt x="609130" y="330095"/>
                    <a:pt x="607909" y="330095"/>
                    <a:pt x="606688" y="330095"/>
                  </a:cubicBezTo>
                  <a:cubicBezTo>
                    <a:pt x="605468" y="330095"/>
                    <a:pt x="604247" y="328874"/>
                    <a:pt x="604247" y="328874"/>
                  </a:cubicBezTo>
                  <a:cubicBezTo>
                    <a:pt x="601805" y="328874"/>
                    <a:pt x="598143" y="327654"/>
                    <a:pt x="596923" y="328874"/>
                  </a:cubicBezTo>
                  <a:cubicBezTo>
                    <a:pt x="594481" y="331315"/>
                    <a:pt x="594481" y="330095"/>
                    <a:pt x="589598" y="328874"/>
                  </a:cubicBezTo>
                  <a:cubicBezTo>
                    <a:pt x="588378" y="328874"/>
                    <a:pt x="589598" y="330095"/>
                    <a:pt x="590819" y="331315"/>
                  </a:cubicBezTo>
                  <a:cubicBezTo>
                    <a:pt x="592040" y="332536"/>
                    <a:pt x="593261" y="333757"/>
                    <a:pt x="594481" y="332536"/>
                  </a:cubicBezTo>
                  <a:cubicBezTo>
                    <a:pt x="594481" y="332536"/>
                    <a:pt x="598143" y="332536"/>
                    <a:pt x="599364" y="332536"/>
                  </a:cubicBezTo>
                  <a:cubicBezTo>
                    <a:pt x="600585" y="332536"/>
                    <a:pt x="605468" y="331315"/>
                    <a:pt x="609130" y="334978"/>
                  </a:cubicBezTo>
                  <a:cubicBezTo>
                    <a:pt x="611571" y="336198"/>
                    <a:pt x="617675" y="336198"/>
                    <a:pt x="620116" y="337419"/>
                  </a:cubicBezTo>
                  <a:cubicBezTo>
                    <a:pt x="622557" y="338640"/>
                    <a:pt x="624999" y="338640"/>
                    <a:pt x="627440" y="341081"/>
                  </a:cubicBezTo>
                  <a:cubicBezTo>
                    <a:pt x="627440" y="341081"/>
                    <a:pt x="627440" y="341081"/>
                    <a:pt x="628661" y="342302"/>
                  </a:cubicBezTo>
                  <a:cubicBezTo>
                    <a:pt x="628661" y="342302"/>
                    <a:pt x="628661" y="342302"/>
                    <a:pt x="627440" y="342302"/>
                  </a:cubicBezTo>
                  <a:cubicBezTo>
                    <a:pt x="626219" y="342302"/>
                    <a:pt x="624999" y="342302"/>
                    <a:pt x="624999" y="342302"/>
                  </a:cubicBezTo>
                  <a:cubicBezTo>
                    <a:pt x="622557" y="342302"/>
                    <a:pt x="620116" y="342302"/>
                    <a:pt x="620116" y="343522"/>
                  </a:cubicBezTo>
                  <a:cubicBezTo>
                    <a:pt x="618895" y="345964"/>
                    <a:pt x="618895" y="344743"/>
                    <a:pt x="615233" y="344743"/>
                  </a:cubicBezTo>
                  <a:cubicBezTo>
                    <a:pt x="614012" y="344743"/>
                    <a:pt x="615233" y="345964"/>
                    <a:pt x="616454" y="345964"/>
                  </a:cubicBezTo>
                  <a:cubicBezTo>
                    <a:pt x="617675" y="345964"/>
                    <a:pt x="618895" y="347185"/>
                    <a:pt x="618895" y="345964"/>
                  </a:cubicBezTo>
                  <a:cubicBezTo>
                    <a:pt x="618895" y="345964"/>
                    <a:pt x="621337" y="345964"/>
                    <a:pt x="621337" y="345964"/>
                  </a:cubicBezTo>
                  <a:cubicBezTo>
                    <a:pt x="622557" y="345964"/>
                    <a:pt x="624999" y="344743"/>
                    <a:pt x="628661" y="345964"/>
                  </a:cubicBezTo>
                  <a:cubicBezTo>
                    <a:pt x="629882" y="345964"/>
                    <a:pt x="632323" y="345964"/>
                    <a:pt x="633544" y="347185"/>
                  </a:cubicBezTo>
                  <a:cubicBezTo>
                    <a:pt x="634764" y="347185"/>
                    <a:pt x="634764" y="348405"/>
                    <a:pt x="635985" y="348405"/>
                  </a:cubicBezTo>
                  <a:cubicBezTo>
                    <a:pt x="635985" y="348405"/>
                    <a:pt x="635985" y="348405"/>
                    <a:pt x="637206" y="348405"/>
                  </a:cubicBezTo>
                  <a:cubicBezTo>
                    <a:pt x="638426" y="349626"/>
                    <a:pt x="640868" y="349626"/>
                    <a:pt x="642089" y="350847"/>
                  </a:cubicBezTo>
                  <a:cubicBezTo>
                    <a:pt x="642089" y="350847"/>
                    <a:pt x="643309" y="352068"/>
                    <a:pt x="644530" y="353288"/>
                  </a:cubicBezTo>
                  <a:cubicBezTo>
                    <a:pt x="644530" y="353288"/>
                    <a:pt x="643309" y="353288"/>
                    <a:pt x="643309" y="353288"/>
                  </a:cubicBezTo>
                  <a:cubicBezTo>
                    <a:pt x="643309" y="353288"/>
                    <a:pt x="642089" y="353288"/>
                    <a:pt x="640868" y="352068"/>
                  </a:cubicBezTo>
                  <a:cubicBezTo>
                    <a:pt x="638426" y="348405"/>
                    <a:pt x="637206" y="350847"/>
                    <a:pt x="635985" y="352068"/>
                  </a:cubicBezTo>
                  <a:cubicBezTo>
                    <a:pt x="634764" y="353288"/>
                    <a:pt x="634764" y="354509"/>
                    <a:pt x="631102" y="353288"/>
                  </a:cubicBezTo>
                  <a:cubicBezTo>
                    <a:pt x="628661" y="352068"/>
                    <a:pt x="626219" y="348405"/>
                    <a:pt x="626219" y="352068"/>
                  </a:cubicBezTo>
                  <a:cubicBezTo>
                    <a:pt x="626219" y="353288"/>
                    <a:pt x="624999" y="353288"/>
                    <a:pt x="623778" y="353288"/>
                  </a:cubicBezTo>
                  <a:cubicBezTo>
                    <a:pt x="622557" y="353288"/>
                    <a:pt x="622557" y="349626"/>
                    <a:pt x="618895" y="350847"/>
                  </a:cubicBezTo>
                  <a:cubicBezTo>
                    <a:pt x="617675" y="350847"/>
                    <a:pt x="616454" y="350847"/>
                    <a:pt x="616454" y="352068"/>
                  </a:cubicBezTo>
                  <a:cubicBezTo>
                    <a:pt x="616454" y="353288"/>
                    <a:pt x="614012" y="352068"/>
                    <a:pt x="612792" y="350847"/>
                  </a:cubicBezTo>
                  <a:cubicBezTo>
                    <a:pt x="609130" y="348405"/>
                    <a:pt x="610350" y="349626"/>
                    <a:pt x="609130" y="349626"/>
                  </a:cubicBezTo>
                  <a:cubicBezTo>
                    <a:pt x="607909" y="349626"/>
                    <a:pt x="609130" y="349626"/>
                    <a:pt x="606688" y="349626"/>
                  </a:cubicBezTo>
                  <a:cubicBezTo>
                    <a:pt x="605468" y="349626"/>
                    <a:pt x="604247" y="348405"/>
                    <a:pt x="603026" y="348405"/>
                  </a:cubicBezTo>
                  <a:cubicBezTo>
                    <a:pt x="601805" y="348405"/>
                    <a:pt x="600585" y="347185"/>
                    <a:pt x="600585" y="347185"/>
                  </a:cubicBezTo>
                  <a:cubicBezTo>
                    <a:pt x="598143" y="347185"/>
                    <a:pt x="594481" y="345964"/>
                    <a:pt x="593261" y="347185"/>
                  </a:cubicBezTo>
                  <a:cubicBezTo>
                    <a:pt x="590819" y="349626"/>
                    <a:pt x="590819" y="348405"/>
                    <a:pt x="585936" y="347185"/>
                  </a:cubicBezTo>
                  <a:cubicBezTo>
                    <a:pt x="584716" y="347185"/>
                    <a:pt x="584716" y="348405"/>
                    <a:pt x="587157" y="349626"/>
                  </a:cubicBezTo>
                  <a:cubicBezTo>
                    <a:pt x="588378" y="350847"/>
                    <a:pt x="589598" y="352068"/>
                    <a:pt x="589598" y="350847"/>
                  </a:cubicBezTo>
                  <a:cubicBezTo>
                    <a:pt x="589598" y="350847"/>
                    <a:pt x="592040" y="352068"/>
                    <a:pt x="594481" y="352068"/>
                  </a:cubicBezTo>
                  <a:cubicBezTo>
                    <a:pt x="595702" y="352068"/>
                    <a:pt x="600585" y="352068"/>
                    <a:pt x="604247" y="354509"/>
                  </a:cubicBezTo>
                  <a:cubicBezTo>
                    <a:pt x="606688" y="355729"/>
                    <a:pt x="612792" y="355729"/>
                    <a:pt x="615233" y="358171"/>
                  </a:cubicBezTo>
                  <a:cubicBezTo>
                    <a:pt x="616454" y="359392"/>
                    <a:pt x="620116" y="360612"/>
                    <a:pt x="621337" y="361833"/>
                  </a:cubicBezTo>
                  <a:cubicBezTo>
                    <a:pt x="622557" y="363054"/>
                    <a:pt x="624999" y="365495"/>
                    <a:pt x="627440" y="367936"/>
                  </a:cubicBezTo>
                  <a:cubicBezTo>
                    <a:pt x="626219" y="369157"/>
                    <a:pt x="626219" y="370378"/>
                    <a:pt x="623778" y="369157"/>
                  </a:cubicBezTo>
                  <a:cubicBezTo>
                    <a:pt x="622557" y="367936"/>
                    <a:pt x="618895" y="364275"/>
                    <a:pt x="618895" y="367936"/>
                  </a:cubicBezTo>
                  <a:cubicBezTo>
                    <a:pt x="618895" y="369157"/>
                    <a:pt x="617675" y="369157"/>
                    <a:pt x="616454" y="369157"/>
                  </a:cubicBezTo>
                  <a:cubicBezTo>
                    <a:pt x="615233" y="369157"/>
                    <a:pt x="615233" y="365495"/>
                    <a:pt x="611571" y="366716"/>
                  </a:cubicBezTo>
                  <a:cubicBezTo>
                    <a:pt x="610350" y="366716"/>
                    <a:pt x="609130" y="366716"/>
                    <a:pt x="609130" y="367936"/>
                  </a:cubicBezTo>
                  <a:cubicBezTo>
                    <a:pt x="609130" y="369157"/>
                    <a:pt x="606688" y="367936"/>
                    <a:pt x="605468" y="366716"/>
                  </a:cubicBezTo>
                  <a:cubicBezTo>
                    <a:pt x="601805" y="364275"/>
                    <a:pt x="603026" y="365495"/>
                    <a:pt x="601805" y="365495"/>
                  </a:cubicBezTo>
                  <a:cubicBezTo>
                    <a:pt x="600585" y="365495"/>
                    <a:pt x="601805" y="365495"/>
                    <a:pt x="599364" y="365495"/>
                  </a:cubicBezTo>
                  <a:cubicBezTo>
                    <a:pt x="598143" y="365495"/>
                    <a:pt x="596923" y="364275"/>
                    <a:pt x="595702" y="364275"/>
                  </a:cubicBezTo>
                  <a:cubicBezTo>
                    <a:pt x="594481" y="364275"/>
                    <a:pt x="593261" y="363054"/>
                    <a:pt x="593261" y="363054"/>
                  </a:cubicBezTo>
                  <a:cubicBezTo>
                    <a:pt x="590819" y="363054"/>
                    <a:pt x="588378" y="361833"/>
                    <a:pt x="585936" y="363054"/>
                  </a:cubicBezTo>
                  <a:cubicBezTo>
                    <a:pt x="583495" y="365495"/>
                    <a:pt x="583495" y="364275"/>
                    <a:pt x="578612" y="363054"/>
                  </a:cubicBezTo>
                  <a:cubicBezTo>
                    <a:pt x="577391" y="363054"/>
                    <a:pt x="577391" y="363054"/>
                    <a:pt x="578612" y="364275"/>
                  </a:cubicBezTo>
                  <a:cubicBezTo>
                    <a:pt x="578612" y="364275"/>
                    <a:pt x="578612" y="364275"/>
                    <a:pt x="578612" y="364275"/>
                  </a:cubicBezTo>
                  <a:cubicBezTo>
                    <a:pt x="576171" y="364275"/>
                    <a:pt x="579833" y="376482"/>
                    <a:pt x="582274" y="378923"/>
                  </a:cubicBezTo>
                  <a:cubicBezTo>
                    <a:pt x="583495" y="381364"/>
                    <a:pt x="588378" y="383806"/>
                    <a:pt x="589598" y="386247"/>
                  </a:cubicBezTo>
                  <a:cubicBezTo>
                    <a:pt x="592040" y="391130"/>
                    <a:pt x="594481" y="397233"/>
                    <a:pt x="599364" y="399675"/>
                  </a:cubicBezTo>
                  <a:cubicBezTo>
                    <a:pt x="600585" y="400896"/>
                    <a:pt x="604247" y="400896"/>
                    <a:pt x="607909" y="402116"/>
                  </a:cubicBezTo>
                  <a:cubicBezTo>
                    <a:pt x="611571" y="403337"/>
                    <a:pt x="615233" y="403337"/>
                    <a:pt x="616454" y="403337"/>
                  </a:cubicBezTo>
                  <a:cubicBezTo>
                    <a:pt x="621337" y="404558"/>
                    <a:pt x="626219" y="406999"/>
                    <a:pt x="631102" y="408220"/>
                  </a:cubicBezTo>
                  <a:cubicBezTo>
                    <a:pt x="631102" y="408220"/>
                    <a:pt x="629882" y="408220"/>
                    <a:pt x="629882" y="409440"/>
                  </a:cubicBezTo>
                  <a:cubicBezTo>
                    <a:pt x="629882" y="409440"/>
                    <a:pt x="628661" y="409440"/>
                    <a:pt x="626219" y="408220"/>
                  </a:cubicBezTo>
                  <a:cubicBezTo>
                    <a:pt x="622557" y="405778"/>
                    <a:pt x="622557" y="408220"/>
                    <a:pt x="621337" y="409440"/>
                  </a:cubicBezTo>
                  <a:cubicBezTo>
                    <a:pt x="620116" y="410661"/>
                    <a:pt x="621337" y="413103"/>
                    <a:pt x="616454" y="410661"/>
                  </a:cubicBezTo>
                  <a:cubicBezTo>
                    <a:pt x="614012" y="409440"/>
                    <a:pt x="610350" y="406999"/>
                    <a:pt x="610350" y="409440"/>
                  </a:cubicBezTo>
                  <a:cubicBezTo>
                    <a:pt x="610350" y="410661"/>
                    <a:pt x="610350" y="411882"/>
                    <a:pt x="609130" y="411882"/>
                  </a:cubicBezTo>
                  <a:cubicBezTo>
                    <a:pt x="607909" y="411882"/>
                    <a:pt x="606688" y="408220"/>
                    <a:pt x="604247" y="409440"/>
                  </a:cubicBezTo>
                  <a:cubicBezTo>
                    <a:pt x="603026" y="409440"/>
                    <a:pt x="601805" y="409440"/>
                    <a:pt x="601805" y="410661"/>
                  </a:cubicBezTo>
                  <a:cubicBezTo>
                    <a:pt x="601805" y="413103"/>
                    <a:pt x="599364" y="411882"/>
                    <a:pt x="596923" y="410661"/>
                  </a:cubicBezTo>
                  <a:cubicBezTo>
                    <a:pt x="592040" y="408220"/>
                    <a:pt x="594481" y="409440"/>
                    <a:pt x="592040" y="410661"/>
                  </a:cubicBezTo>
                  <a:cubicBezTo>
                    <a:pt x="590819" y="410661"/>
                    <a:pt x="590819" y="410661"/>
                    <a:pt x="588378" y="411882"/>
                  </a:cubicBezTo>
                  <a:cubicBezTo>
                    <a:pt x="587157" y="411882"/>
                    <a:pt x="585936" y="411882"/>
                    <a:pt x="584716" y="411882"/>
                  </a:cubicBezTo>
                  <a:cubicBezTo>
                    <a:pt x="583495" y="411882"/>
                    <a:pt x="582274" y="410661"/>
                    <a:pt x="582274" y="410661"/>
                  </a:cubicBezTo>
                  <a:cubicBezTo>
                    <a:pt x="579833" y="410661"/>
                    <a:pt x="576171" y="409440"/>
                    <a:pt x="574950" y="411882"/>
                  </a:cubicBezTo>
                  <a:cubicBezTo>
                    <a:pt x="572509" y="414323"/>
                    <a:pt x="572509" y="413103"/>
                    <a:pt x="567626" y="413103"/>
                  </a:cubicBezTo>
                  <a:cubicBezTo>
                    <a:pt x="566405" y="413103"/>
                    <a:pt x="567626" y="414323"/>
                    <a:pt x="568847" y="415544"/>
                  </a:cubicBezTo>
                  <a:cubicBezTo>
                    <a:pt x="570067" y="416765"/>
                    <a:pt x="572509" y="417985"/>
                    <a:pt x="572509" y="416765"/>
                  </a:cubicBezTo>
                  <a:cubicBezTo>
                    <a:pt x="572509" y="416765"/>
                    <a:pt x="576171" y="416765"/>
                    <a:pt x="577391" y="416765"/>
                  </a:cubicBezTo>
                  <a:cubicBezTo>
                    <a:pt x="578612" y="416765"/>
                    <a:pt x="583495" y="415544"/>
                    <a:pt x="588378" y="417985"/>
                  </a:cubicBezTo>
                  <a:cubicBezTo>
                    <a:pt x="590819" y="419206"/>
                    <a:pt x="598143" y="417985"/>
                    <a:pt x="600585" y="420427"/>
                  </a:cubicBezTo>
                  <a:cubicBezTo>
                    <a:pt x="603026" y="421647"/>
                    <a:pt x="606688" y="421647"/>
                    <a:pt x="609130" y="422868"/>
                  </a:cubicBezTo>
                  <a:cubicBezTo>
                    <a:pt x="610350" y="424089"/>
                    <a:pt x="612792" y="425310"/>
                    <a:pt x="614012" y="426530"/>
                  </a:cubicBezTo>
                  <a:cubicBezTo>
                    <a:pt x="615233" y="426530"/>
                    <a:pt x="616454" y="427751"/>
                    <a:pt x="616454" y="427751"/>
                  </a:cubicBezTo>
                  <a:cubicBezTo>
                    <a:pt x="616454" y="427751"/>
                    <a:pt x="616454" y="427751"/>
                    <a:pt x="616454" y="427751"/>
                  </a:cubicBezTo>
                  <a:cubicBezTo>
                    <a:pt x="616454" y="428972"/>
                    <a:pt x="615233" y="430192"/>
                    <a:pt x="614012" y="430192"/>
                  </a:cubicBezTo>
                  <a:cubicBezTo>
                    <a:pt x="612792" y="430192"/>
                    <a:pt x="611571" y="426530"/>
                    <a:pt x="609130" y="426530"/>
                  </a:cubicBezTo>
                  <a:cubicBezTo>
                    <a:pt x="607909" y="426530"/>
                    <a:pt x="606688" y="426530"/>
                    <a:pt x="605468" y="427751"/>
                  </a:cubicBezTo>
                  <a:cubicBezTo>
                    <a:pt x="604247" y="430192"/>
                    <a:pt x="603026" y="427751"/>
                    <a:pt x="600585" y="426530"/>
                  </a:cubicBezTo>
                  <a:cubicBezTo>
                    <a:pt x="596923" y="422868"/>
                    <a:pt x="598143" y="424089"/>
                    <a:pt x="595702" y="425310"/>
                  </a:cubicBezTo>
                  <a:cubicBezTo>
                    <a:pt x="594481" y="425310"/>
                    <a:pt x="595702" y="425310"/>
                    <a:pt x="592040" y="425310"/>
                  </a:cubicBezTo>
                  <a:cubicBezTo>
                    <a:pt x="590819" y="425310"/>
                    <a:pt x="589598" y="424089"/>
                    <a:pt x="588378" y="424089"/>
                  </a:cubicBezTo>
                  <a:cubicBezTo>
                    <a:pt x="587157" y="424089"/>
                    <a:pt x="585936" y="422868"/>
                    <a:pt x="585936" y="422868"/>
                  </a:cubicBezTo>
                  <a:cubicBezTo>
                    <a:pt x="582274" y="422868"/>
                    <a:pt x="579833" y="420427"/>
                    <a:pt x="577391" y="421647"/>
                  </a:cubicBezTo>
                  <a:cubicBezTo>
                    <a:pt x="573729" y="424089"/>
                    <a:pt x="573729" y="422868"/>
                    <a:pt x="568847" y="420427"/>
                  </a:cubicBezTo>
                  <a:cubicBezTo>
                    <a:pt x="567626" y="419206"/>
                    <a:pt x="567626" y="421647"/>
                    <a:pt x="568847" y="422868"/>
                  </a:cubicBezTo>
                  <a:cubicBezTo>
                    <a:pt x="570067" y="424089"/>
                    <a:pt x="571288" y="426530"/>
                    <a:pt x="572509" y="425310"/>
                  </a:cubicBezTo>
                  <a:cubicBezTo>
                    <a:pt x="573729" y="425310"/>
                    <a:pt x="576171" y="426530"/>
                    <a:pt x="577391" y="426530"/>
                  </a:cubicBezTo>
                  <a:cubicBezTo>
                    <a:pt x="578612" y="426530"/>
                    <a:pt x="584716" y="426530"/>
                    <a:pt x="588378" y="431413"/>
                  </a:cubicBezTo>
                  <a:cubicBezTo>
                    <a:pt x="589598" y="432634"/>
                    <a:pt x="592040" y="432634"/>
                    <a:pt x="594481" y="433854"/>
                  </a:cubicBezTo>
                  <a:cubicBezTo>
                    <a:pt x="596923" y="433854"/>
                    <a:pt x="599364" y="435075"/>
                    <a:pt x="600585" y="436296"/>
                  </a:cubicBezTo>
                  <a:cubicBezTo>
                    <a:pt x="601805" y="437517"/>
                    <a:pt x="605468" y="438737"/>
                    <a:pt x="607909" y="439958"/>
                  </a:cubicBezTo>
                  <a:cubicBezTo>
                    <a:pt x="607909" y="439958"/>
                    <a:pt x="606688" y="441179"/>
                    <a:pt x="606688" y="441179"/>
                  </a:cubicBezTo>
                  <a:cubicBezTo>
                    <a:pt x="606688" y="441179"/>
                    <a:pt x="604247" y="441179"/>
                    <a:pt x="601805" y="439958"/>
                  </a:cubicBezTo>
                  <a:cubicBezTo>
                    <a:pt x="595702" y="436296"/>
                    <a:pt x="596923" y="439958"/>
                    <a:pt x="595702" y="442399"/>
                  </a:cubicBezTo>
                  <a:cubicBezTo>
                    <a:pt x="594481" y="444841"/>
                    <a:pt x="595702" y="447282"/>
                    <a:pt x="589598" y="444841"/>
                  </a:cubicBezTo>
                  <a:cubicBezTo>
                    <a:pt x="585936" y="443620"/>
                    <a:pt x="579833" y="439958"/>
                    <a:pt x="581054" y="444841"/>
                  </a:cubicBezTo>
                  <a:cubicBezTo>
                    <a:pt x="581054" y="447282"/>
                    <a:pt x="581054" y="447282"/>
                    <a:pt x="578612" y="448503"/>
                  </a:cubicBezTo>
                  <a:cubicBezTo>
                    <a:pt x="577391" y="448503"/>
                    <a:pt x="573729" y="444841"/>
                    <a:pt x="570067" y="446061"/>
                  </a:cubicBezTo>
                  <a:cubicBezTo>
                    <a:pt x="568847" y="447282"/>
                    <a:pt x="566405" y="446061"/>
                    <a:pt x="566405" y="448503"/>
                  </a:cubicBezTo>
                  <a:cubicBezTo>
                    <a:pt x="566405" y="450944"/>
                    <a:pt x="562743" y="449724"/>
                    <a:pt x="560302" y="448503"/>
                  </a:cubicBezTo>
                  <a:cubicBezTo>
                    <a:pt x="556640" y="447282"/>
                    <a:pt x="555419" y="446061"/>
                    <a:pt x="555419" y="447282"/>
                  </a:cubicBezTo>
                  <a:cubicBezTo>
                    <a:pt x="555419" y="447282"/>
                    <a:pt x="555419" y="448503"/>
                    <a:pt x="554198" y="448503"/>
                  </a:cubicBezTo>
                  <a:cubicBezTo>
                    <a:pt x="552977" y="449724"/>
                    <a:pt x="552977" y="448503"/>
                    <a:pt x="549315" y="449724"/>
                  </a:cubicBezTo>
                  <a:cubicBezTo>
                    <a:pt x="548095" y="450944"/>
                    <a:pt x="545653" y="449724"/>
                    <a:pt x="544433" y="449724"/>
                  </a:cubicBezTo>
                  <a:cubicBezTo>
                    <a:pt x="543212" y="449724"/>
                    <a:pt x="540770" y="448503"/>
                    <a:pt x="539550" y="448503"/>
                  </a:cubicBezTo>
                  <a:cubicBezTo>
                    <a:pt x="535888" y="449724"/>
                    <a:pt x="531005" y="448503"/>
                    <a:pt x="529784" y="450944"/>
                  </a:cubicBezTo>
                  <a:cubicBezTo>
                    <a:pt x="527343" y="454606"/>
                    <a:pt x="526122" y="453386"/>
                    <a:pt x="518798" y="453386"/>
                  </a:cubicBezTo>
                  <a:cubicBezTo>
                    <a:pt x="516356" y="453386"/>
                    <a:pt x="518798" y="454606"/>
                    <a:pt x="521239" y="457048"/>
                  </a:cubicBezTo>
                  <a:cubicBezTo>
                    <a:pt x="523681" y="458268"/>
                    <a:pt x="526122" y="459489"/>
                    <a:pt x="526122" y="458268"/>
                  </a:cubicBezTo>
                  <a:cubicBezTo>
                    <a:pt x="527343" y="457048"/>
                    <a:pt x="531005" y="458268"/>
                    <a:pt x="533446" y="458268"/>
                  </a:cubicBezTo>
                  <a:cubicBezTo>
                    <a:pt x="535888" y="457048"/>
                    <a:pt x="541991" y="455827"/>
                    <a:pt x="549315" y="459489"/>
                  </a:cubicBezTo>
                  <a:cubicBezTo>
                    <a:pt x="551757" y="460710"/>
                    <a:pt x="554198" y="460710"/>
                    <a:pt x="557860" y="459489"/>
                  </a:cubicBezTo>
                  <a:cubicBezTo>
                    <a:pt x="561522" y="459489"/>
                    <a:pt x="565184" y="459489"/>
                    <a:pt x="566405" y="459489"/>
                  </a:cubicBezTo>
                  <a:cubicBezTo>
                    <a:pt x="570067" y="460710"/>
                    <a:pt x="574950" y="460710"/>
                    <a:pt x="578612" y="461931"/>
                  </a:cubicBezTo>
                  <a:cubicBezTo>
                    <a:pt x="581054" y="463151"/>
                    <a:pt x="583495" y="465593"/>
                    <a:pt x="587157" y="466813"/>
                  </a:cubicBezTo>
                  <a:cubicBezTo>
                    <a:pt x="587157" y="466813"/>
                    <a:pt x="585936" y="466813"/>
                    <a:pt x="585936" y="466813"/>
                  </a:cubicBezTo>
                  <a:cubicBezTo>
                    <a:pt x="584716" y="468034"/>
                    <a:pt x="582274" y="466813"/>
                    <a:pt x="582274" y="469255"/>
                  </a:cubicBezTo>
                  <a:cubicBezTo>
                    <a:pt x="582274" y="471696"/>
                    <a:pt x="578612" y="470475"/>
                    <a:pt x="576171" y="468034"/>
                  </a:cubicBezTo>
                  <a:cubicBezTo>
                    <a:pt x="570067" y="464372"/>
                    <a:pt x="572509" y="466813"/>
                    <a:pt x="570067" y="468034"/>
                  </a:cubicBezTo>
                  <a:cubicBezTo>
                    <a:pt x="568847" y="469255"/>
                    <a:pt x="568847" y="466813"/>
                    <a:pt x="565184" y="469255"/>
                  </a:cubicBezTo>
                  <a:cubicBezTo>
                    <a:pt x="563964" y="470475"/>
                    <a:pt x="561522" y="469255"/>
                    <a:pt x="560302" y="469255"/>
                  </a:cubicBezTo>
                  <a:cubicBezTo>
                    <a:pt x="559081" y="469255"/>
                    <a:pt x="556640" y="468034"/>
                    <a:pt x="555419" y="468034"/>
                  </a:cubicBezTo>
                  <a:cubicBezTo>
                    <a:pt x="551757" y="469255"/>
                    <a:pt x="546874" y="466813"/>
                    <a:pt x="544433" y="469255"/>
                  </a:cubicBezTo>
                  <a:cubicBezTo>
                    <a:pt x="541991" y="472917"/>
                    <a:pt x="540770" y="471696"/>
                    <a:pt x="533446" y="471696"/>
                  </a:cubicBezTo>
                  <a:cubicBezTo>
                    <a:pt x="531005" y="471696"/>
                    <a:pt x="533446" y="472917"/>
                    <a:pt x="535888" y="475358"/>
                  </a:cubicBezTo>
                  <a:cubicBezTo>
                    <a:pt x="538329" y="476579"/>
                    <a:pt x="540770" y="477800"/>
                    <a:pt x="540770" y="476579"/>
                  </a:cubicBezTo>
                  <a:cubicBezTo>
                    <a:pt x="541991" y="475358"/>
                    <a:pt x="545653" y="476579"/>
                    <a:pt x="546874" y="476579"/>
                  </a:cubicBezTo>
                  <a:cubicBezTo>
                    <a:pt x="549315" y="476579"/>
                    <a:pt x="555419" y="474138"/>
                    <a:pt x="562743" y="477800"/>
                  </a:cubicBezTo>
                  <a:cubicBezTo>
                    <a:pt x="566405" y="480241"/>
                    <a:pt x="577391" y="477800"/>
                    <a:pt x="579833" y="480241"/>
                  </a:cubicBezTo>
                  <a:cubicBezTo>
                    <a:pt x="583495" y="482682"/>
                    <a:pt x="588378" y="482682"/>
                    <a:pt x="592040" y="483903"/>
                  </a:cubicBezTo>
                  <a:cubicBezTo>
                    <a:pt x="594481" y="486345"/>
                    <a:pt x="598143" y="487565"/>
                    <a:pt x="601805" y="490007"/>
                  </a:cubicBezTo>
                  <a:cubicBezTo>
                    <a:pt x="601805" y="490007"/>
                    <a:pt x="601805" y="490007"/>
                    <a:pt x="601805" y="490007"/>
                  </a:cubicBezTo>
                  <a:cubicBezTo>
                    <a:pt x="600585" y="490007"/>
                    <a:pt x="600585" y="490007"/>
                    <a:pt x="599364" y="490007"/>
                  </a:cubicBezTo>
                  <a:cubicBezTo>
                    <a:pt x="598143" y="488786"/>
                    <a:pt x="595702" y="488786"/>
                    <a:pt x="594481" y="488786"/>
                  </a:cubicBezTo>
                  <a:cubicBezTo>
                    <a:pt x="594481" y="488786"/>
                    <a:pt x="593261" y="488786"/>
                    <a:pt x="593261" y="488786"/>
                  </a:cubicBezTo>
                  <a:cubicBezTo>
                    <a:pt x="593261" y="488786"/>
                    <a:pt x="592040" y="488786"/>
                    <a:pt x="590819" y="488786"/>
                  </a:cubicBezTo>
                  <a:cubicBezTo>
                    <a:pt x="588378" y="487565"/>
                    <a:pt x="585936" y="487565"/>
                    <a:pt x="583495" y="487565"/>
                  </a:cubicBezTo>
                  <a:cubicBezTo>
                    <a:pt x="581054" y="486345"/>
                    <a:pt x="582274" y="487565"/>
                    <a:pt x="581054" y="487565"/>
                  </a:cubicBezTo>
                  <a:cubicBezTo>
                    <a:pt x="579833" y="487565"/>
                    <a:pt x="579833" y="487565"/>
                    <a:pt x="577391" y="487565"/>
                  </a:cubicBezTo>
                  <a:cubicBezTo>
                    <a:pt x="576171" y="487565"/>
                    <a:pt x="573729" y="486345"/>
                    <a:pt x="573729" y="486345"/>
                  </a:cubicBezTo>
                  <a:cubicBezTo>
                    <a:pt x="572509" y="486345"/>
                    <a:pt x="570067" y="485124"/>
                    <a:pt x="570067" y="485124"/>
                  </a:cubicBezTo>
                  <a:cubicBezTo>
                    <a:pt x="567626" y="485124"/>
                    <a:pt x="563964" y="482682"/>
                    <a:pt x="562743" y="483903"/>
                  </a:cubicBezTo>
                  <a:cubicBezTo>
                    <a:pt x="561522" y="485124"/>
                    <a:pt x="560302" y="483903"/>
                    <a:pt x="555419" y="482682"/>
                  </a:cubicBezTo>
                  <a:cubicBezTo>
                    <a:pt x="554198" y="481462"/>
                    <a:pt x="555419" y="482682"/>
                    <a:pt x="556640" y="485124"/>
                  </a:cubicBezTo>
                  <a:cubicBezTo>
                    <a:pt x="557860" y="486345"/>
                    <a:pt x="560302" y="487565"/>
                    <a:pt x="560302" y="487565"/>
                  </a:cubicBezTo>
                  <a:cubicBezTo>
                    <a:pt x="560302" y="487565"/>
                    <a:pt x="563964" y="488786"/>
                    <a:pt x="565184" y="488786"/>
                  </a:cubicBezTo>
                  <a:cubicBezTo>
                    <a:pt x="566405" y="488786"/>
                    <a:pt x="568847" y="488786"/>
                    <a:pt x="571288" y="490007"/>
                  </a:cubicBezTo>
                  <a:cubicBezTo>
                    <a:pt x="571288" y="490007"/>
                    <a:pt x="570067" y="491227"/>
                    <a:pt x="570067" y="491227"/>
                  </a:cubicBezTo>
                  <a:cubicBezTo>
                    <a:pt x="570067" y="491227"/>
                    <a:pt x="567626" y="492448"/>
                    <a:pt x="563964" y="490007"/>
                  </a:cubicBezTo>
                  <a:cubicBezTo>
                    <a:pt x="556640" y="486345"/>
                    <a:pt x="557860" y="491227"/>
                    <a:pt x="556640" y="493669"/>
                  </a:cubicBezTo>
                  <a:cubicBezTo>
                    <a:pt x="556640" y="496110"/>
                    <a:pt x="556640" y="498552"/>
                    <a:pt x="550536" y="497331"/>
                  </a:cubicBezTo>
                  <a:cubicBezTo>
                    <a:pt x="546874" y="496110"/>
                    <a:pt x="538329" y="493669"/>
                    <a:pt x="540770" y="497331"/>
                  </a:cubicBezTo>
                  <a:cubicBezTo>
                    <a:pt x="541991" y="499772"/>
                    <a:pt x="540770" y="500993"/>
                    <a:pt x="539550" y="500993"/>
                  </a:cubicBezTo>
                  <a:cubicBezTo>
                    <a:pt x="537108" y="500993"/>
                    <a:pt x="533446" y="496110"/>
                    <a:pt x="529784" y="498552"/>
                  </a:cubicBezTo>
                  <a:cubicBezTo>
                    <a:pt x="527343" y="499772"/>
                    <a:pt x="524901" y="499772"/>
                    <a:pt x="526122" y="500993"/>
                  </a:cubicBezTo>
                  <a:cubicBezTo>
                    <a:pt x="527343" y="503434"/>
                    <a:pt x="522460" y="503434"/>
                    <a:pt x="518798" y="502214"/>
                  </a:cubicBezTo>
                  <a:cubicBezTo>
                    <a:pt x="510253" y="499772"/>
                    <a:pt x="513915" y="500993"/>
                    <a:pt x="511474" y="503434"/>
                  </a:cubicBezTo>
                  <a:cubicBezTo>
                    <a:pt x="510253" y="504655"/>
                    <a:pt x="510253" y="503434"/>
                    <a:pt x="506591" y="505876"/>
                  </a:cubicBezTo>
                  <a:cubicBezTo>
                    <a:pt x="505370" y="507096"/>
                    <a:pt x="501708" y="505876"/>
                    <a:pt x="500487" y="507096"/>
                  </a:cubicBezTo>
                  <a:cubicBezTo>
                    <a:pt x="499267" y="507096"/>
                    <a:pt x="495605" y="505876"/>
                    <a:pt x="495605" y="507096"/>
                  </a:cubicBezTo>
                  <a:cubicBezTo>
                    <a:pt x="490722" y="509538"/>
                    <a:pt x="485839" y="508317"/>
                    <a:pt x="484618" y="510759"/>
                  </a:cubicBezTo>
                  <a:cubicBezTo>
                    <a:pt x="483397" y="515641"/>
                    <a:pt x="480956" y="514421"/>
                    <a:pt x="473632" y="515641"/>
                  </a:cubicBezTo>
                  <a:cubicBezTo>
                    <a:pt x="471190" y="515641"/>
                    <a:pt x="473632" y="516862"/>
                    <a:pt x="477294" y="519303"/>
                  </a:cubicBezTo>
                  <a:cubicBezTo>
                    <a:pt x="480956" y="520524"/>
                    <a:pt x="483397" y="521745"/>
                    <a:pt x="483397" y="520524"/>
                  </a:cubicBezTo>
                  <a:cubicBezTo>
                    <a:pt x="483397" y="519303"/>
                    <a:pt x="489501" y="520524"/>
                    <a:pt x="490722" y="519303"/>
                  </a:cubicBezTo>
                  <a:cubicBezTo>
                    <a:pt x="493163" y="518083"/>
                    <a:pt x="499267" y="515641"/>
                    <a:pt x="509032" y="518083"/>
                  </a:cubicBezTo>
                  <a:cubicBezTo>
                    <a:pt x="513915" y="519303"/>
                    <a:pt x="524901" y="515641"/>
                    <a:pt x="529784" y="516862"/>
                  </a:cubicBezTo>
                  <a:cubicBezTo>
                    <a:pt x="533446" y="518083"/>
                    <a:pt x="539550" y="516862"/>
                    <a:pt x="544433" y="519303"/>
                  </a:cubicBezTo>
                  <a:cubicBezTo>
                    <a:pt x="545653" y="520524"/>
                    <a:pt x="548095" y="520524"/>
                    <a:pt x="549315" y="521745"/>
                  </a:cubicBezTo>
                  <a:cubicBezTo>
                    <a:pt x="549315" y="521745"/>
                    <a:pt x="548095" y="522966"/>
                    <a:pt x="548095" y="522966"/>
                  </a:cubicBezTo>
                  <a:cubicBezTo>
                    <a:pt x="546874" y="522966"/>
                    <a:pt x="543212" y="519303"/>
                    <a:pt x="539550" y="521745"/>
                  </a:cubicBezTo>
                  <a:cubicBezTo>
                    <a:pt x="538329" y="522966"/>
                    <a:pt x="535888" y="522966"/>
                    <a:pt x="535888" y="524186"/>
                  </a:cubicBezTo>
                  <a:cubicBezTo>
                    <a:pt x="535888" y="526628"/>
                    <a:pt x="532226" y="525407"/>
                    <a:pt x="528563" y="524186"/>
                  </a:cubicBezTo>
                  <a:cubicBezTo>
                    <a:pt x="524901" y="522966"/>
                    <a:pt x="523681" y="522966"/>
                    <a:pt x="522460" y="522966"/>
                  </a:cubicBezTo>
                  <a:cubicBezTo>
                    <a:pt x="522460" y="522966"/>
                    <a:pt x="522460" y="524186"/>
                    <a:pt x="521239" y="525407"/>
                  </a:cubicBezTo>
                  <a:cubicBezTo>
                    <a:pt x="520019" y="526628"/>
                    <a:pt x="520019" y="525407"/>
                    <a:pt x="516356" y="527848"/>
                  </a:cubicBezTo>
                  <a:cubicBezTo>
                    <a:pt x="515136" y="529069"/>
                    <a:pt x="511474" y="527848"/>
                    <a:pt x="511474" y="527848"/>
                  </a:cubicBezTo>
                  <a:cubicBezTo>
                    <a:pt x="510253" y="527848"/>
                    <a:pt x="506591" y="526628"/>
                    <a:pt x="506591" y="526628"/>
                  </a:cubicBezTo>
                  <a:cubicBezTo>
                    <a:pt x="502929" y="527848"/>
                    <a:pt x="496825" y="526628"/>
                    <a:pt x="495605" y="530290"/>
                  </a:cubicBezTo>
                  <a:cubicBezTo>
                    <a:pt x="493163" y="535173"/>
                    <a:pt x="491942" y="533952"/>
                    <a:pt x="484618" y="533952"/>
                  </a:cubicBezTo>
                  <a:cubicBezTo>
                    <a:pt x="482177" y="533952"/>
                    <a:pt x="484618" y="535173"/>
                    <a:pt x="488280" y="537614"/>
                  </a:cubicBezTo>
                  <a:cubicBezTo>
                    <a:pt x="490722" y="538835"/>
                    <a:pt x="493163" y="540055"/>
                    <a:pt x="494384" y="538835"/>
                  </a:cubicBezTo>
                  <a:cubicBezTo>
                    <a:pt x="494384" y="537614"/>
                    <a:pt x="499267" y="538835"/>
                    <a:pt x="501708" y="537614"/>
                  </a:cubicBezTo>
                  <a:cubicBezTo>
                    <a:pt x="504149" y="536393"/>
                    <a:pt x="510253" y="533952"/>
                    <a:pt x="518798" y="536393"/>
                  </a:cubicBezTo>
                  <a:cubicBezTo>
                    <a:pt x="521239" y="537614"/>
                    <a:pt x="524901" y="536393"/>
                    <a:pt x="528563" y="536393"/>
                  </a:cubicBezTo>
                  <a:cubicBezTo>
                    <a:pt x="532226" y="536393"/>
                    <a:pt x="535888" y="535173"/>
                    <a:pt x="538329" y="536393"/>
                  </a:cubicBezTo>
                  <a:cubicBezTo>
                    <a:pt x="541991" y="537614"/>
                    <a:pt x="548095" y="536393"/>
                    <a:pt x="551757" y="538835"/>
                  </a:cubicBezTo>
                  <a:cubicBezTo>
                    <a:pt x="554198" y="540055"/>
                    <a:pt x="557860" y="541276"/>
                    <a:pt x="561522" y="542497"/>
                  </a:cubicBezTo>
                  <a:cubicBezTo>
                    <a:pt x="562743" y="542497"/>
                    <a:pt x="563964" y="543718"/>
                    <a:pt x="565184" y="543718"/>
                  </a:cubicBezTo>
                  <a:cubicBezTo>
                    <a:pt x="565184" y="543718"/>
                    <a:pt x="563964" y="544938"/>
                    <a:pt x="563964" y="544938"/>
                  </a:cubicBezTo>
                  <a:cubicBezTo>
                    <a:pt x="563964" y="544938"/>
                    <a:pt x="563964" y="544938"/>
                    <a:pt x="563964" y="544938"/>
                  </a:cubicBezTo>
                  <a:cubicBezTo>
                    <a:pt x="563964" y="544938"/>
                    <a:pt x="563964" y="544938"/>
                    <a:pt x="562743" y="544938"/>
                  </a:cubicBezTo>
                  <a:cubicBezTo>
                    <a:pt x="561522" y="544938"/>
                    <a:pt x="560302" y="544938"/>
                    <a:pt x="559081" y="544938"/>
                  </a:cubicBezTo>
                  <a:cubicBezTo>
                    <a:pt x="557860" y="544938"/>
                    <a:pt x="555419" y="544938"/>
                    <a:pt x="554198" y="544938"/>
                  </a:cubicBezTo>
                  <a:cubicBezTo>
                    <a:pt x="551757" y="547380"/>
                    <a:pt x="546874" y="546159"/>
                    <a:pt x="545653" y="548600"/>
                  </a:cubicBezTo>
                  <a:cubicBezTo>
                    <a:pt x="545653" y="548600"/>
                    <a:pt x="545653" y="548600"/>
                    <a:pt x="545653" y="548600"/>
                  </a:cubicBezTo>
                  <a:cubicBezTo>
                    <a:pt x="545653" y="548600"/>
                    <a:pt x="545653" y="548600"/>
                    <a:pt x="545653" y="548600"/>
                  </a:cubicBezTo>
                  <a:cubicBezTo>
                    <a:pt x="545653" y="548600"/>
                    <a:pt x="545653" y="548600"/>
                    <a:pt x="545653" y="548600"/>
                  </a:cubicBezTo>
                  <a:cubicBezTo>
                    <a:pt x="545653" y="548600"/>
                    <a:pt x="545653" y="548600"/>
                    <a:pt x="545653" y="549821"/>
                  </a:cubicBezTo>
                  <a:cubicBezTo>
                    <a:pt x="544433" y="551042"/>
                    <a:pt x="544433" y="549821"/>
                    <a:pt x="541991" y="552262"/>
                  </a:cubicBezTo>
                  <a:cubicBezTo>
                    <a:pt x="540770" y="553483"/>
                    <a:pt x="538329" y="553483"/>
                    <a:pt x="537108" y="553483"/>
                  </a:cubicBezTo>
                  <a:cubicBezTo>
                    <a:pt x="535888" y="553483"/>
                    <a:pt x="532226" y="553483"/>
                    <a:pt x="532226" y="553483"/>
                  </a:cubicBezTo>
                  <a:cubicBezTo>
                    <a:pt x="528563" y="555925"/>
                    <a:pt x="523681" y="554704"/>
                    <a:pt x="522460" y="558366"/>
                  </a:cubicBezTo>
                  <a:cubicBezTo>
                    <a:pt x="521239" y="563249"/>
                    <a:pt x="520019" y="562028"/>
                    <a:pt x="512694" y="563249"/>
                  </a:cubicBezTo>
                  <a:cubicBezTo>
                    <a:pt x="510253" y="563249"/>
                    <a:pt x="512694" y="564469"/>
                    <a:pt x="516356" y="565690"/>
                  </a:cubicBezTo>
                  <a:cubicBezTo>
                    <a:pt x="518798" y="566911"/>
                    <a:pt x="521239" y="566911"/>
                    <a:pt x="522460" y="565690"/>
                  </a:cubicBezTo>
                  <a:cubicBezTo>
                    <a:pt x="522460" y="564469"/>
                    <a:pt x="527343" y="564469"/>
                    <a:pt x="528563" y="563249"/>
                  </a:cubicBezTo>
                  <a:cubicBezTo>
                    <a:pt x="531005" y="562028"/>
                    <a:pt x="535888" y="558366"/>
                    <a:pt x="544433" y="559587"/>
                  </a:cubicBezTo>
                  <a:cubicBezTo>
                    <a:pt x="548095" y="560807"/>
                    <a:pt x="557860" y="555925"/>
                    <a:pt x="562743" y="557145"/>
                  </a:cubicBezTo>
                  <a:cubicBezTo>
                    <a:pt x="566405" y="558366"/>
                    <a:pt x="571288" y="557145"/>
                    <a:pt x="576171" y="558366"/>
                  </a:cubicBezTo>
                  <a:cubicBezTo>
                    <a:pt x="577391" y="558366"/>
                    <a:pt x="577391" y="558366"/>
                    <a:pt x="578612" y="559587"/>
                  </a:cubicBezTo>
                  <a:cubicBezTo>
                    <a:pt x="578612" y="559587"/>
                    <a:pt x="577391" y="559587"/>
                    <a:pt x="577391" y="559587"/>
                  </a:cubicBezTo>
                  <a:cubicBezTo>
                    <a:pt x="576171" y="560807"/>
                    <a:pt x="573729" y="559587"/>
                    <a:pt x="573729" y="562028"/>
                  </a:cubicBezTo>
                  <a:cubicBezTo>
                    <a:pt x="573729" y="564469"/>
                    <a:pt x="570067" y="563249"/>
                    <a:pt x="567626" y="562028"/>
                  </a:cubicBezTo>
                  <a:cubicBezTo>
                    <a:pt x="561522" y="558366"/>
                    <a:pt x="563964" y="560807"/>
                    <a:pt x="561522" y="562028"/>
                  </a:cubicBezTo>
                  <a:cubicBezTo>
                    <a:pt x="560302" y="563249"/>
                    <a:pt x="560302" y="560807"/>
                    <a:pt x="556640" y="563249"/>
                  </a:cubicBezTo>
                  <a:cubicBezTo>
                    <a:pt x="555419" y="564469"/>
                    <a:pt x="552977" y="563249"/>
                    <a:pt x="551757" y="563249"/>
                  </a:cubicBezTo>
                  <a:cubicBezTo>
                    <a:pt x="550536" y="563249"/>
                    <a:pt x="548095" y="562028"/>
                    <a:pt x="548095" y="562028"/>
                  </a:cubicBezTo>
                  <a:cubicBezTo>
                    <a:pt x="544433" y="563249"/>
                    <a:pt x="539550" y="560807"/>
                    <a:pt x="537108" y="564469"/>
                  </a:cubicBezTo>
                  <a:cubicBezTo>
                    <a:pt x="533446" y="569352"/>
                    <a:pt x="533446" y="568132"/>
                    <a:pt x="526122" y="566911"/>
                  </a:cubicBezTo>
                  <a:cubicBezTo>
                    <a:pt x="523681" y="566911"/>
                    <a:pt x="524901" y="568132"/>
                    <a:pt x="528563" y="570573"/>
                  </a:cubicBezTo>
                  <a:cubicBezTo>
                    <a:pt x="531005" y="571794"/>
                    <a:pt x="532226" y="573014"/>
                    <a:pt x="533446" y="573014"/>
                  </a:cubicBezTo>
                  <a:cubicBezTo>
                    <a:pt x="534667" y="571794"/>
                    <a:pt x="538329" y="573014"/>
                    <a:pt x="540770" y="573014"/>
                  </a:cubicBezTo>
                  <a:cubicBezTo>
                    <a:pt x="543212" y="571794"/>
                    <a:pt x="549315" y="570573"/>
                    <a:pt x="556640" y="574235"/>
                  </a:cubicBezTo>
                  <a:cubicBezTo>
                    <a:pt x="557860" y="575456"/>
                    <a:pt x="561522" y="575456"/>
                    <a:pt x="565184" y="575456"/>
                  </a:cubicBezTo>
                  <a:cubicBezTo>
                    <a:pt x="568847" y="575456"/>
                    <a:pt x="572509" y="575456"/>
                    <a:pt x="573729" y="576676"/>
                  </a:cubicBezTo>
                  <a:cubicBezTo>
                    <a:pt x="577391" y="579118"/>
                    <a:pt x="582274" y="577897"/>
                    <a:pt x="584716" y="580339"/>
                  </a:cubicBezTo>
                  <a:cubicBezTo>
                    <a:pt x="587157" y="581559"/>
                    <a:pt x="589598" y="584001"/>
                    <a:pt x="592040" y="586442"/>
                  </a:cubicBezTo>
                  <a:cubicBezTo>
                    <a:pt x="593261" y="587663"/>
                    <a:pt x="594481" y="587663"/>
                    <a:pt x="594481" y="587663"/>
                  </a:cubicBezTo>
                  <a:cubicBezTo>
                    <a:pt x="592040" y="587663"/>
                    <a:pt x="590819" y="588883"/>
                    <a:pt x="588378" y="590104"/>
                  </a:cubicBezTo>
                  <a:cubicBezTo>
                    <a:pt x="588378" y="590104"/>
                    <a:pt x="589598" y="584001"/>
                    <a:pt x="583495" y="587663"/>
                  </a:cubicBezTo>
                  <a:cubicBezTo>
                    <a:pt x="583495" y="587663"/>
                    <a:pt x="581054" y="587663"/>
                    <a:pt x="578612" y="585221"/>
                  </a:cubicBezTo>
                  <a:cubicBezTo>
                    <a:pt x="573729" y="580339"/>
                    <a:pt x="572509" y="584001"/>
                    <a:pt x="571288" y="586442"/>
                  </a:cubicBezTo>
                  <a:cubicBezTo>
                    <a:pt x="570067" y="588883"/>
                    <a:pt x="570067" y="591325"/>
                    <a:pt x="563964" y="587663"/>
                  </a:cubicBezTo>
                  <a:cubicBezTo>
                    <a:pt x="560302" y="585221"/>
                    <a:pt x="554198" y="580339"/>
                    <a:pt x="554198" y="585221"/>
                  </a:cubicBezTo>
                  <a:cubicBezTo>
                    <a:pt x="554198" y="587663"/>
                    <a:pt x="552977" y="588883"/>
                    <a:pt x="550536" y="587663"/>
                  </a:cubicBezTo>
                  <a:cubicBezTo>
                    <a:pt x="548095" y="587663"/>
                    <a:pt x="546874" y="581559"/>
                    <a:pt x="541991" y="582780"/>
                  </a:cubicBezTo>
                  <a:cubicBezTo>
                    <a:pt x="539550" y="582780"/>
                    <a:pt x="537108" y="582780"/>
                    <a:pt x="537108" y="584001"/>
                  </a:cubicBezTo>
                  <a:cubicBezTo>
                    <a:pt x="535888" y="586442"/>
                    <a:pt x="533446" y="585221"/>
                    <a:pt x="529784" y="582780"/>
                  </a:cubicBezTo>
                  <a:cubicBezTo>
                    <a:pt x="526122" y="580339"/>
                    <a:pt x="524901" y="579118"/>
                    <a:pt x="524901" y="580339"/>
                  </a:cubicBezTo>
                  <a:cubicBezTo>
                    <a:pt x="524901" y="580339"/>
                    <a:pt x="523681" y="581559"/>
                    <a:pt x="522460" y="581559"/>
                  </a:cubicBezTo>
                  <a:cubicBezTo>
                    <a:pt x="520019" y="582780"/>
                    <a:pt x="521239" y="580339"/>
                    <a:pt x="517577" y="581559"/>
                  </a:cubicBezTo>
                  <a:cubicBezTo>
                    <a:pt x="515136" y="582780"/>
                    <a:pt x="512694" y="580339"/>
                    <a:pt x="511474" y="580339"/>
                  </a:cubicBezTo>
                  <a:cubicBezTo>
                    <a:pt x="510253" y="580339"/>
                    <a:pt x="507812" y="577897"/>
                    <a:pt x="506591" y="577897"/>
                  </a:cubicBezTo>
                  <a:cubicBezTo>
                    <a:pt x="501708" y="577897"/>
                    <a:pt x="496825" y="575456"/>
                    <a:pt x="494384" y="577897"/>
                  </a:cubicBezTo>
                  <a:cubicBezTo>
                    <a:pt x="490722" y="581559"/>
                    <a:pt x="489501" y="580339"/>
                    <a:pt x="482177" y="577897"/>
                  </a:cubicBezTo>
                  <a:cubicBezTo>
                    <a:pt x="479735" y="576676"/>
                    <a:pt x="480956" y="579118"/>
                    <a:pt x="483397" y="581559"/>
                  </a:cubicBezTo>
                  <a:cubicBezTo>
                    <a:pt x="485839" y="584001"/>
                    <a:pt x="488280" y="585221"/>
                    <a:pt x="488280" y="584001"/>
                  </a:cubicBezTo>
                  <a:cubicBezTo>
                    <a:pt x="489501" y="582780"/>
                    <a:pt x="493163" y="585221"/>
                    <a:pt x="495605" y="585221"/>
                  </a:cubicBezTo>
                  <a:cubicBezTo>
                    <a:pt x="498046" y="585221"/>
                    <a:pt x="505370" y="584001"/>
                    <a:pt x="512694" y="588883"/>
                  </a:cubicBezTo>
                  <a:cubicBezTo>
                    <a:pt x="513915" y="590104"/>
                    <a:pt x="518798" y="591325"/>
                    <a:pt x="522460" y="591325"/>
                  </a:cubicBezTo>
                  <a:cubicBezTo>
                    <a:pt x="524901" y="591325"/>
                    <a:pt x="527343" y="592546"/>
                    <a:pt x="528563" y="592546"/>
                  </a:cubicBezTo>
                  <a:cubicBezTo>
                    <a:pt x="528563" y="592546"/>
                    <a:pt x="529784" y="594987"/>
                    <a:pt x="531005" y="596208"/>
                  </a:cubicBezTo>
                  <a:cubicBezTo>
                    <a:pt x="533446" y="597428"/>
                    <a:pt x="534667" y="598649"/>
                    <a:pt x="535888" y="598649"/>
                  </a:cubicBezTo>
                  <a:cubicBezTo>
                    <a:pt x="537108" y="597428"/>
                    <a:pt x="539550" y="598649"/>
                    <a:pt x="541991" y="598649"/>
                  </a:cubicBezTo>
                  <a:cubicBezTo>
                    <a:pt x="543212" y="598649"/>
                    <a:pt x="543212" y="599870"/>
                    <a:pt x="543212" y="599870"/>
                  </a:cubicBezTo>
                  <a:cubicBezTo>
                    <a:pt x="545653" y="601090"/>
                    <a:pt x="546874" y="603532"/>
                    <a:pt x="549315" y="605973"/>
                  </a:cubicBezTo>
                  <a:cubicBezTo>
                    <a:pt x="548095" y="605973"/>
                    <a:pt x="548095" y="605973"/>
                    <a:pt x="546874" y="607194"/>
                  </a:cubicBezTo>
                  <a:cubicBezTo>
                    <a:pt x="546874" y="607194"/>
                    <a:pt x="546874" y="607194"/>
                    <a:pt x="546874" y="607194"/>
                  </a:cubicBezTo>
                  <a:lnTo>
                    <a:pt x="544433" y="607194"/>
                  </a:lnTo>
                  <a:cubicBezTo>
                    <a:pt x="543212" y="607194"/>
                    <a:pt x="541991" y="605973"/>
                    <a:pt x="540770" y="604753"/>
                  </a:cubicBezTo>
                  <a:cubicBezTo>
                    <a:pt x="534667" y="601090"/>
                    <a:pt x="537108" y="602311"/>
                    <a:pt x="534667" y="603532"/>
                  </a:cubicBezTo>
                  <a:cubicBezTo>
                    <a:pt x="533446" y="604753"/>
                    <a:pt x="533446" y="602311"/>
                    <a:pt x="531005" y="604753"/>
                  </a:cubicBezTo>
                  <a:cubicBezTo>
                    <a:pt x="529784" y="605973"/>
                    <a:pt x="527343" y="603532"/>
                    <a:pt x="526122" y="603532"/>
                  </a:cubicBezTo>
                  <a:cubicBezTo>
                    <a:pt x="526122" y="603532"/>
                    <a:pt x="526122" y="603532"/>
                    <a:pt x="526122" y="603532"/>
                  </a:cubicBezTo>
                  <a:cubicBezTo>
                    <a:pt x="526122" y="602311"/>
                    <a:pt x="526122" y="599870"/>
                    <a:pt x="526122" y="596208"/>
                  </a:cubicBezTo>
                  <a:cubicBezTo>
                    <a:pt x="526122" y="593766"/>
                    <a:pt x="523681" y="596208"/>
                    <a:pt x="522460" y="599870"/>
                  </a:cubicBezTo>
                  <a:cubicBezTo>
                    <a:pt x="522460" y="601090"/>
                    <a:pt x="521239" y="601090"/>
                    <a:pt x="521239" y="602311"/>
                  </a:cubicBezTo>
                  <a:cubicBezTo>
                    <a:pt x="517577" y="602311"/>
                    <a:pt x="515136" y="601090"/>
                    <a:pt x="513915" y="602311"/>
                  </a:cubicBezTo>
                  <a:cubicBezTo>
                    <a:pt x="511474" y="605973"/>
                    <a:pt x="510253" y="604753"/>
                    <a:pt x="504149" y="603532"/>
                  </a:cubicBezTo>
                  <a:cubicBezTo>
                    <a:pt x="501708" y="603532"/>
                    <a:pt x="502929" y="604753"/>
                    <a:pt x="505370" y="607194"/>
                  </a:cubicBezTo>
                  <a:cubicBezTo>
                    <a:pt x="507812" y="608415"/>
                    <a:pt x="509032" y="609635"/>
                    <a:pt x="510253" y="609635"/>
                  </a:cubicBezTo>
                  <a:cubicBezTo>
                    <a:pt x="511474" y="609635"/>
                    <a:pt x="515136" y="610856"/>
                    <a:pt x="516356" y="609635"/>
                  </a:cubicBezTo>
                  <a:cubicBezTo>
                    <a:pt x="517577" y="609635"/>
                    <a:pt x="520019" y="609635"/>
                    <a:pt x="522460" y="609635"/>
                  </a:cubicBezTo>
                  <a:cubicBezTo>
                    <a:pt x="522460" y="610856"/>
                    <a:pt x="523681" y="613297"/>
                    <a:pt x="524901" y="614518"/>
                  </a:cubicBezTo>
                  <a:cubicBezTo>
                    <a:pt x="524901" y="614518"/>
                    <a:pt x="526122" y="615739"/>
                    <a:pt x="527343" y="616960"/>
                  </a:cubicBezTo>
                  <a:cubicBezTo>
                    <a:pt x="528563" y="618180"/>
                    <a:pt x="528563" y="619401"/>
                    <a:pt x="529784" y="620622"/>
                  </a:cubicBezTo>
                  <a:cubicBezTo>
                    <a:pt x="531005" y="621842"/>
                    <a:pt x="532226" y="623063"/>
                    <a:pt x="532226" y="625504"/>
                  </a:cubicBezTo>
                  <a:cubicBezTo>
                    <a:pt x="528563" y="621842"/>
                    <a:pt x="524901" y="618180"/>
                    <a:pt x="523681" y="623063"/>
                  </a:cubicBezTo>
                  <a:cubicBezTo>
                    <a:pt x="522460" y="625504"/>
                    <a:pt x="521239" y="626725"/>
                    <a:pt x="518798" y="626725"/>
                  </a:cubicBezTo>
                  <a:cubicBezTo>
                    <a:pt x="516356" y="625504"/>
                    <a:pt x="516356" y="618180"/>
                    <a:pt x="510253" y="618180"/>
                  </a:cubicBezTo>
                  <a:cubicBezTo>
                    <a:pt x="506591" y="618180"/>
                    <a:pt x="504149" y="616960"/>
                    <a:pt x="502929" y="619401"/>
                  </a:cubicBezTo>
                  <a:cubicBezTo>
                    <a:pt x="500487" y="623063"/>
                    <a:pt x="498046" y="619401"/>
                    <a:pt x="494384" y="615739"/>
                  </a:cubicBezTo>
                  <a:cubicBezTo>
                    <a:pt x="490722" y="612077"/>
                    <a:pt x="490722" y="610856"/>
                    <a:pt x="489501" y="610856"/>
                  </a:cubicBezTo>
                  <a:cubicBezTo>
                    <a:pt x="488280" y="610856"/>
                    <a:pt x="488280" y="612077"/>
                    <a:pt x="485839" y="612077"/>
                  </a:cubicBezTo>
                  <a:cubicBezTo>
                    <a:pt x="483397" y="612077"/>
                    <a:pt x="484618" y="610856"/>
                    <a:pt x="478515" y="610856"/>
                  </a:cubicBezTo>
                  <a:cubicBezTo>
                    <a:pt x="476073" y="610856"/>
                    <a:pt x="473632" y="608415"/>
                    <a:pt x="472411" y="607194"/>
                  </a:cubicBezTo>
                  <a:cubicBezTo>
                    <a:pt x="469970" y="607194"/>
                    <a:pt x="468749" y="603532"/>
                    <a:pt x="467528" y="602311"/>
                  </a:cubicBezTo>
                  <a:cubicBezTo>
                    <a:pt x="461425" y="601090"/>
                    <a:pt x="456542" y="596208"/>
                    <a:pt x="451659" y="597428"/>
                  </a:cubicBezTo>
                  <a:cubicBezTo>
                    <a:pt x="444335" y="601090"/>
                    <a:pt x="444335" y="598649"/>
                    <a:pt x="435790" y="592546"/>
                  </a:cubicBezTo>
                  <a:cubicBezTo>
                    <a:pt x="433349" y="591325"/>
                    <a:pt x="433349" y="593766"/>
                    <a:pt x="435790" y="598649"/>
                  </a:cubicBezTo>
                  <a:cubicBezTo>
                    <a:pt x="437011" y="602311"/>
                    <a:pt x="439452" y="604753"/>
                    <a:pt x="440673" y="604753"/>
                  </a:cubicBezTo>
                  <a:cubicBezTo>
                    <a:pt x="441894" y="604753"/>
                    <a:pt x="446776" y="608415"/>
                    <a:pt x="450439" y="609635"/>
                  </a:cubicBezTo>
                  <a:cubicBezTo>
                    <a:pt x="451659" y="609635"/>
                    <a:pt x="455321" y="610856"/>
                    <a:pt x="458983" y="612077"/>
                  </a:cubicBezTo>
                  <a:cubicBezTo>
                    <a:pt x="462646" y="613297"/>
                    <a:pt x="467528" y="616960"/>
                    <a:pt x="469970" y="620622"/>
                  </a:cubicBezTo>
                  <a:cubicBezTo>
                    <a:pt x="471190" y="621842"/>
                    <a:pt x="472411" y="623063"/>
                    <a:pt x="474853" y="624284"/>
                  </a:cubicBezTo>
                  <a:cubicBezTo>
                    <a:pt x="477294" y="625504"/>
                    <a:pt x="479735" y="626725"/>
                    <a:pt x="482177" y="627946"/>
                  </a:cubicBezTo>
                  <a:cubicBezTo>
                    <a:pt x="487060" y="630387"/>
                    <a:pt x="491942" y="631608"/>
                    <a:pt x="493163" y="634049"/>
                  </a:cubicBezTo>
                  <a:cubicBezTo>
                    <a:pt x="496825" y="638932"/>
                    <a:pt x="504149" y="641374"/>
                    <a:pt x="506591" y="645036"/>
                  </a:cubicBezTo>
                  <a:cubicBezTo>
                    <a:pt x="509032" y="649918"/>
                    <a:pt x="512694" y="654801"/>
                    <a:pt x="517577" y="659684"/>
                  </a:cubicBezTo>
                  <a:cubicBezTo>
                    <a:pt x="516356" y="659684"/>
                    <a:pt x="515136" y="659684"/>
                    <a:pt x="515136" y="660905"/>
                  </a:cubicBezTo>
                  <a:cubicBezTo>
                    <a:pt x="515136" y="663346"/>
                    <a:pt x="511474" y="662125"/>
                    <a:pt x="507812" y="660905"/>
                  </a:cubicBezTo>
                  <a:cubicBezTo>
                    <a:pt x="500487" y="657243"/>
                    <a:pt x="504149" y="659684"/>
                    <a:pt x="500487" y="660905"/>
                  </a:cubicBezTo>
                  <a:cubicBezTo>
                    <a:pt x="499267" y="662125"/>
                    <a:pt x="499267" y="660905"/>
                    <a:pt x="495605" y="662125"/>
                  </a:cubicBezTo>
                  <a:cubicBezTo>
                    <a:pt x="494384" y="663346"/>
                    <a:pt x="491942" y="662125"/>
                    <a:pt x="490722" y="662125"/>
                  </a:cubicBezTo>
                  <a:cubicBezTo>
                    <a:pt x="489501" y="662125"/>
                    <a:pt x="487060" y="660905"/>
                    <a:pt x="485839" y="660905"/>
                  </a:cubicBezTo>
                  <a:cubicBezTo>
                    <a:pt x="482177" y="662125"/>
                    <a:pt x="477294" y="660905"/>
                    <a:pt x="474853" y="663346"/>
                  </a:cubicBezTo>
                  <a:cubicBezTo>
                    <a:pt x="472411" y="668229"/>
                    <a:pt x="471190" y="665788"/>
                    <a:pt x="463866" y="665788"/>
                  </a:cubicBezTo>
                  <a:cubicBezTo>
                    <a:pt x="461425" y="665788"/>
                    <a:pt x="463866" y="667008"/>
                    <a:pt x="466308" y="669450"/>
                  </a:cubicBezTo>
                  <a:cubicBezTo>
                    <a:pt x="468749" y="670670"/>
                    <a:pt x="471190" y="671891"/>
                    <a:pt x="471190" y="670670"/>
                  </a:cubicBezTo>
                  <a:cubicBezTo>
                    <a:pt x="472411" y="669450"/>
                    <a:pt x="476073" y="670670"/>
                    <a:pt x="478515" y="670670"/>
                  </a:cubicBezTo>
                  <a:cubicBezTo>
                    <a:pt x="479735" y="670670"/>
                    <a:pt x="484618" y="668229"/>
                    <a:pt x="489501" y="669450"/>
                  </a:cubicBezTo>
                  <a:cubicBezTo>
                    <a:pt x="489501" y="669450"/>
                    <a:pt x="489501" y="669450"/>
                    <a:pt x="489501" y="669450"/>
                  </a:cubicBezTo>
                  <a:cubicBezTo>
                    <a:pt x="487060" y="670670"/>
                    <a:pt x="485839" y="673112"/>
                    <a:pt x="484618" y="675553"/>
                  </a:cubicBezTo>
                  <a:cubicBezTo>
                    <a:pt x="480956" y="679215"/>
                    <a:pt x="480956" y="684098"/>
                    <a:pt x="472411" y="677995"/>
                  </a:cubicBezTo>
                  <a:cubicBezTo>
                    <a:pt x="469970" y="676774"/>
                    <a:pt x="466308" y="673112"/>
                    <a:pt x="463866" y="670670"/>
                  </a:cubicBezTo>
                  <a:cubicBezTo>
                    <a:pt x="461425" y="668229"/>
                    <a:pt x="458983" y="668229"/>
                    <a:pt x="457763" y="673112"/>
                  </a:cubicBezTo>
                  <a:cubicBezTo>
                    <a:pt x="456542" y="676774"/>
                    <a:pt x="454101" y="677995"/>
                    <a:pt x="451659" y="677995"/>
                  </a:cubicBezTo>
                  <a:cubicBezTo>
                    <a:pt x="450439" y="677995"/>
                    <a:pt x="449218" y="675553"/>
                    <a:pt x="447997" y="673112"/>
                  </a:cubicBezTo>
                  <a:cubicBezTo>
                    <a:pt x="446776" y="670670"/>
                    <a:pt x="444335" y="668229"/>
                    <a:pt x="440673" y="669450"/>
                  </a:cubicBezTo>
                  <a:cubicBezTo>
                    <a:pt x="437011" y="669450"/>
                    <a:pt x="433349" y="668229"/>
                    <a:pt x="432128" y="670670"/>
                  </a:cubicBezTo>
                  <a:cubicBezTo>
                    <a:pt x="429687" y="675553"/>
                    <a:pt x="424804" y="670670"/>
                    <a:pt x="421142" y="665788"/>
                  </a:cubicBezTo>
                  <a:cubicBezTo>
                    <a:pt x="417480" y="660905"/>
                    <a:pt x="416259" y="659684"/>
                    <a:pt x="415038" y="659684"/>
                  </a:cubicBezTo>
                  <a:cubicBezTo>
                    <a:pt x="413818" y="659684"/>
                    <a:pt x="413818" y="660905"/>
                    <a:pt x="410155" y="660905"/>
                  </a:cubicBezTo>
                  <a:cubicBezTo>
                    <a:pt x="406493" y="660905"/>
                    <a:pt x="408935" y="659684"/>
                    <a:pt x="401611" y="659684"/>
                  </a:cubicBezTo>
                  <a:cubicBezTo>
                    <a:pt x="400390" y="659684"/>
                    <a:pt x="400390" y="659684"/>
                    <a:pt x="399169" y="659684"/>
                  </a:cubicBezTo>
                  <a:cubicBezTo>
                    <a:pt x="400390" y="658463"/>
                    <a:pt x="401611" y="657243"/>
                    <a:pt x="401611" y="656022"/>
                  </a:cubicBezTo>
                  <a:cubicBezTo>
                    <a:pt x="402831" y="652360"/>
                    <a:pt x="411376" y="649918"/>
                    <a:pt x="413818" y="646256"/>
                  </a:cubicBezTo>
                  <a:cubicBezTo>
                    <a:pt x="416259" y="640153"/>
                    <a:pt x="422362" y="638932"/>
                    <a:pt x="424804" y="637711"/>
                  </a:cubicBezTo>
                  <a:cubicBezTo>
                    <a:pt x="426025" y="637711"/>
                    <a:pt x="428466" y="634049"/>
                    <a:pt x="429687" y="635270"/>
                  </a:cubicBezTo>
                  <a:cubicBezTo>
                    <a:pt x="430907" y="635270"/>
                    <a:pt x="432128" y="634049"/>
                    <a:pt x="432128" y="631608"/>
                  </a:cubicBezTo>
                  <a:cubicBezTo>
                    <a:pt x="433349" y="629167"/>
                    <a:pt x="433349" y="626725"/>
                    <a:pt x="432128" y="627946"/>
                  </a:cubicBezTo>
                  <a:cubicBezTo>
                    <a:pt x="427245" y="631608"/>
                    <a:pt x="427245" y="632829"/>
                    <a:pt x="423583" y="630387"/>
                  </a:cubicBezTo>
                  <a:cubicBezTo>
                    <a:pt x="421142" y="629167"/>
                    <a:pt x="418700" y="632829"/>
                    <a:pt x="415038" y="632829"/>
                  </a:cubicBezTo>
                  <a:cubicBezTo>
                    <a:pt x="415038" y="632829"/>
                    <a:pt x="413818" y="635270"/>
                    <a:pt x="412597" y="635270"/>
                  </a:cubicBezTo>
                  <a:cubicBezTo>
                    <a:pt x="411376" y="635270"/>
                    <a:pt x="410155" y="637711"/>
                    <a:pt x="408935" y="637711"/>
                  </a:cubicBezTo>
                  <a:cubicBezTo>
                    <a:pt x="405273" y="637711"/>
                    <a:pt x="406493" y="638932"/>
                    <a:pt x="405273" y="638932"/>
                  </a:cubicBezTo>
                  <a:cubicBezTo>
                    <a:pt x="405273" y="638932"/>
                    <a:pt x="405273" y="638932"/>
                    <a:pt x="405273" y="638932"/>
                  </a:cubicBezTo>
                  <a:cubicBezTo>
                    <a:pt x="406493" y="637711"/>
                    <a:pt x="406493" y="636491"/>
                    <a:pt x="405273" y="637711"/>
                  </a:cubicBezTo>
                  <a:cubicBezTo>
                    <a:pt x="401611" y="638932"/>
                    <a:pt x="401611" y="640153"/>
                    <a:pt x="399169" y="637711"/>
                  </a:cubicBezTo>
                  <a:cubicBezTo>
                    <a:pt x="397948" y="636491"/>
                    <a:pt x="395507" y="637711"/>
                    <a:pt x="393066" y="637711"/>
                  </a:cubicBezTo>
                  <a:cubicBezTo>
                    <a:pt x="393066" y="637711"/>
                    <a:pt x="391845" y="638932"/>
                    <a:pt x="390624" y="638932"/>
                  </a:cubicBezTo>
                  <a:cubicBezTo>
                    <a:pt x="390624" y="638932"/>
                    <a:pt x="389404" y="640153"/>
                    <a:pt x="388183" y="640153"/>
                  </a:cubicBezTo>
                  <a:cubicBezTo>
                    <a:pt x="385741" y="638932"/>
                    <a:pt x="386962" y="640153"/>
                    <a:pt x="385741" y="640153"/>
                  </a:cubicBezTo>
                  <a:cubicBezTo>
                    <a:pt x="384521" y="640153"/>
                    <a:pt x="385741" y="637711"/>
                    <a:pt x="382079" y="641374"/>
                  </a:cubicBezTo>
                  <a:cubicBezTo>
                    <a:pt x="382079" y="641374"/>
                    <a:pt x="380859" y="642594"/>
                    <a:pt x="380859" y="642594"/>
                  </a:cubicBezTo>
                  <a:cubicBezTo>
                    <a:pt x="380859" y="642594"/>
                    <a:pt x="379638" y="642594"/>
                    <a:pt x="379638" y="641374"/>
                  </a:cubicBezTo>
                  <a:cubicBezTo>
                    <a:pt x="377197" y="638932"/>
                    <a:pt x="374755" y="637711"/>
                    <a:pt x="371093" y="638932"/>
                  </a:cubicBezTo>
                  <a:cubicBezTo>
                    <a:pt x="368652" y="638932"/>
                    <a:pt x="367431" y="640153"/>
                    <a:pt x="366210" y="640153"/>
                  </a:cubicBezTo>
                  <a:cubicBezTo>
                    <a:pt x="366210" y="638932"/>
                    <a:pt x="367431" y="638932"/>
                    <a:pt x="367431" y="637711"/>
                  </a:cubicBezTo>
                  <a:cubicBezTo>
                    <a:pt x="368652" y="635270"/>
                    <a:pt x="372314" y="635270"/>
                    <a:pt x="373534" y="634049"/>
                  </a:cubicBezTo>
                  <a:cubicBezTo>
                    <a:pt x="374755" y="631608"/>
                    <a:pt x="380859" y="631608"/>
                    <a:pt x="383300" y="630387"/>
                  </a:cubicBezTo>
                  <a:cubicBezTo>
                    <a:pt x="386962" y="626725"/>
                    <a:pt x="390624" y="626725"/>
                    <a:pt x="391845" y="627946"/>
                  </a:cubicBezTo>
                  <a:cubicBezTo>
                    <a:pt x="393066" y="627946"/>
                    <a:pt x="395507" y="626725"/>
                    <a:pt x="395507" y="626725"/>
                  </a:cubicBezTo>
                  <a:cubicBezTo>
                    <a:pt x="395507" y="626725"/>
                    <a:pt x="396728" y="626725"/>
                    <a:pt x="397948" y="624284"/>
                  </a:cubicBezTo>
                  <a:cubicBezTo>
                    <a:pt x="399169" y="623063"/>
                    <a:pt x="400390" y="621842"/>
                    <a:pt x="399169" y="621842"/>
                  </a:cubicBezTo>
                  <a:cubicBezTo>
                    <a:pt x="395507" y="623063"/>
                    <a:pt x="395507" y="624284"/>
                    <a:pt x="393066" y="621842"/>
                  </a:cubicBezTo>
                  <a:cubicBezTo>
                    <a:pt x="391845" y="620622"/>
                    <a:pt x="389404" y="621842"/>
                    <a:pt x="386962" y="621842"/>
                  </a:cubicBezTo>
                  <a:cubicBezTo>
                    <a:pt x="386962" y="621842"/>
                    <a:pt x="385741" y="623063"/>
                    <a:pt x="384521" y="623063"/>
                  </a:cubicBezTo>
                  <a:cubicBezTo>
                    <a:pt x="384521" y="623063"/>
                    <a:pt x="383300" y="624284"/>
                    <a:pt x="382079" y="624284"/>
                  </a:cubicBezTo>
                  <a:cubicBezTo>
                    <a:pt x="379638" y="623063"/>
                    <a:pt x="380859" y="624284"/>
                    <a:pt x="379638" y="624284"/>
                  </a:cubicBezTo>
                  <a:cubicBezTo>
                    <a:pt x="378417" y="624284"/>
                    <a:pt x="379638" y="621842"/>
                    <a:pt x="375976" y="625504"/>
                  </a:cubicBezTo>
                  <a:cubicBezTo>
                    <a:pt x="374755" y="626725"/>
                    <a:pt x="372314" y="629167"/>
                    <a:pt x="372314" y="626725"/>
                  </a:cubicBezTo>
                  <a:cubicBezTo>
                    <a:pt x="372314" y="625504"/>
                    <a:pt x="371093" y="626725"/>
                    <a:pt x="369872" y="625504"/>
                  </a:cubicBezTo>
                  <a:cubicBezTo>
                    <a:pt x="367431" y="625504"/>
                    <a:pt x="367431" y="627946"/>
                    <a:pt x="366210" y="629167"/>
                  </a:cubicBezTo>
                  <a:cubicBezTo>
                    <a:pt x="364990" y="629167"/>
                    <a:pt x="364990" y="629167"/>
                    <a:pt x="364990" y="627946"/>
                  </a:cubicBezTo>
                  <a:cubicBezTo>
                    <a:pt x="364990" y="624284"/>
                    <a:pt x="361327" y="627946"/>
                    <a:pt x="360107" y="629167"/>
                  </a:cubicBezTo>
                  <a:cubicBezTo>
                    <a:pt x="357665" y="631608"/>
                    <a:pt x="357665" y="630387"/>
                    <a:pt x="356445" y="627946"/>
                  </a:cubicBezTo>
                  <a:cubicBezTo>
                    <a:pt x="355224" y="626725"/>
                    <a:pt x="355224" y="624284"/>
                    <a:pt x="352783" y="627946"/>
                  </a:cubicBezTo>
                  <a:cubicBezTo>
                    <a:pt x="351562" y="629167"/>
                    <a:pt x="350341" y="630387"/>
                    <a:pt x="350341" y="629167"/>
                  </a:cubicBezTo>
                  <a:cubicBezTo>
                    <a:pt x="350341" y="629167"/>
                    <a:pt x="349120" y="629167"/>
                    <a:pt x="349120" y="629167"/>
                  </a:cubicBezTo>
                  <a:cubicBezTo>
                    <a:pt x="349120" y="627946"/>
                    <a:pt x="350341" y="627946"/>
                    <a:pt x="350341" y="626725"/>
                  </a:cubicBezTo>
                  <a:cubicBezTo>
                    <a:pt x="351562" y="625504"/>
                    <a:pt x="352783" y="625504"/>
                    <a:pt x="354003" y="624284"/>
                  </a:cubicBezTo>
                  <a:cubicBezTo>
                    <a:pt x="354003" y="624284"/>
                    <a:pt x="354003" y="624284"/>
                    <a:pt x="354003" y="624284"/>
                  </a:cubicBezTo>
                  <a:cubicBezTo>
                    <a:pt x="355224" y="624284"/>
                    <a:pt x="355224" y="624284"/>
                    <a:pt x="356445" y="623063"/>
                  </a:cubicBezTo>
                  <a:cubicBezTo>
                    <a:pt x="357665" y="623063"/>
                    <a:pt x="360107" y="623063"/>
                    <a:pt x="361327" y="621842"/>
                  </a:cubicBezTo>
                  <a:cubicBezTo>
                    <a:pt x="363769" y="619401"/>
                    <a:pt x="366210" y="620622"/>
                    <a:pt x="367431" y="621842"/>
                  </a:cubicBezTo>
                  <a:cubicBezTo>
                    <a:pt x="368652" y="621842"/>
                    <a:pt x="369872" y="621842"/>
                    <a:pt x="369872" y="621842"/>
                  </a:cubicBezTo>
                  <a:cubicBezTo>
                    <a:pt x="369872" y="621842"/>
                    <a:pt x="371093" y="621842"/>
                    <a:pt x="372314" y="621842"/>
                  </a:cubicBezTo>
                  <a:cubicBezTo>
                    <a:pt x="373534" y="620622"/>
                    <a:pt x="374755" y="620622"/>
                    <a:pt x="373534" y="620622"/>
                  </a:cubicBezTo>
                  <a:cubicBezTo>
                    <a:pt x="371093" y="620622"/>
                    <a:pt x="369872" y="620622"/>
                    <a:pt x="369872" y="619401"/>
                  </a:cubicBezTo>
                  <a:cubicBezTo>
                    <a:pt x="369872" y="618180"/>
                    <a:pt x="367431" y="618180"/>
                    <a:pt x="364990" y="618180"/>
                  </a:cubicBezTo>
                  <a:cubicBezTo>
                    <a:pt x="364990" y="618180"/>
                    <a:pt x="363769" y="619401"/>
                    <a:pt x="362548" y="618180"/>
                  </a:cubicBezTo>
                  <a:cubicBezTo>
                    <a:pt x="362548" y="618180"/>
                    <a:pt x="362548" y="618180"/>
                    <a:pt x="361327" y="618180"/>
                  </a:cubicBezTo>
                  <a:cubicBezTo>
                    <a:pt x="361327" y="618180"/>
                    <a:pt x="361327" y="618180"/>
                    <a:pt x="362548" y="616960"/>
                  </a:cubicBezTo>
                  <a:cubicBezTo>
                    <a:pt x="363769" y="615739"/>
                    <a:pt x="367431" y="615739"/>
                    <a:pt x="368652" y="613297"/>
                  </a:cubicBezTo>
                  <a:cubicBezTo>
                    <a:pt x="369872" y="612077"/>
                    <a:pt x="375976" y="612077"/>
                    <a:pt x="378417" y="610856"/>
                  </a:cubicBezTo>
                  <a:cubicBezTo>
                    <a:pt x="382079" y="608415"/>
                    <a:pt x="385741" y="608415"/>
                    <a:pt x="386962" y="608415"/>
                  </a:cubicBezTo>
                  <a:cubicBezTo>
                    <a:pt x="388183" y="608415"/>
                    <a:pt x="390624" y="607194"/>
                    <a:pt x="390624" y="608415"/>
                  </a:cubicBezTo>
                  <a:cubicBezTo>
                    <a:pt x="390624" y="608415"/>
                    <a:pt x="391845" y="608415"/>
                    <a:pt x="393066" y="607194"/>
                  </a:cubicBezTo>
                  <a:cubicBezTo>
                    <a:pt x="394286" y="605973"/>
                    <a:pt x="395507" y="604753"/>
                    <a:pt x="394286" y="604753"/>
                  </a:cubicBezTo>
                  <a:cubicBezTo>
                    <a:pt x="390624" y="605973"/>
                    <a:pt x="389404" y="607194"/>
                    <a:pt x="388183" y="603532"/>
                  </a:cubicBezTo>
                  <a:cubicBezTo>
                    <a:pt x="386962" y="602311"/>
                    <a:pt x="384521" y="603532"/>
                    <a:pt x="382079" y="603532"/>
                  </a:cubicBezTo>
                  <a:cubicBezTo>
                    <a:pt x="382079" y="603532"/>
                    <a:pt x="380859" y="604753"/>
                    <a:pt x="379638" y="604753"/>
                  </a:cubicBezTo>
                  <a:cubicBezTo>
                    <a:pt x="379638" y="604753"/>
                    <a:pt x="377197" y="605973"/>
                    <a:pt x="377197" y="604753"/>
                  </a:cubicBezTo>
                  <a:cubicBezTo>
                    <a:pt x="374755" y="603532"/>
                    <a:pt x="375976" y="604753"/>
                    <a:pt x="374755" y="604753"/>
                  </a:cubicBezTo>
                  <a:cubicBezTo>
                    <a:pt x="373534" y="603532"/>
                    <a:pt x="374755" y="602311"/>
                    <a:pt x="371093" y="605973"/>
                  </a:cubicBezTo>
                  <a:cubicBezTo>
                    <a:pt x="369872" y="607194"/>
                    <a:pt x="367431" y="608415"/>
                    <a:pt x="367431" y="607194"/>
                  </a:cubicBezTo>
                  <a:cubicBezTo>
                    <a:pt x="367431" y="605973"/>
                    <a:pt x="366210" y="605973"/>
                    <a:pt x="364990" y="605973"/>
                  </a:cubicBezTo>
                  <a:cubicBezTo>
                    <a:pt x="362548" y="604753"/>
                    <a:pt x="361327" y="608415"/>
                    <a:pt x="361327" y="608415"/>
                  </a:cubicBezTo>
                  <a:cubicBezTo>
                    <a:pt x="360107" y="608415"/>
                    <a:pt x="360107" y="608415"/>
                    <a:pt x="360107" y="605973"/>
                  </a:cubicBezTo>
                  <a:cubicBezTo>
                    <a:pt x="360107" y="602311"/>
                    <a:pt x="357665" y="605973"/>
                    <a:pt x="355224" y="607194"/>
                  </a:cubicBezTo>
                  <a:cubicBezTo>
                    <a:pt x="352783" y="609635"/>
                    <a:pt x="352783" y="607194"/>
                    <a:pt x="351562" y="605973"/>
                  </a:cubicBezTo>
                  <a:cubicBezTo>
                    <a:pt x="350341" y="604753"/>
                    <a:pt x="350341" y="602311"/>
                    <a:pt x="347900" y="604753"/>
                  </a:cubicBezTo>
                  <a:cubicBezTo>
                    <a:pt x="346679" y="605973"/>
                    <a:pt x="345458" y="605973"/>
                    <a:pt x="345458" y="605973"/>
                  </a:cubicBezTo>
                  <a:cubicBezTo>
                    <a:pt x="343017" y="603532"/>
                    <a:pt x="343017" y="607194"/>
                    <a:pt x="343017" y="607194"/>
                  </a:cubicBezTo>
                  <a:cubicBezTo>
                    <a:pt x="340576" y="604753"/>
                    <a:pt x="338134" y="605973"/>
                    <a:pt x="335693" y="607194"/>
                  </a:cubicBezTo>
                  <a:cubicBezTo>
                    <a:pt x="330810" y="610856"/>
                    <a:pt x="330810" y="609635"/>
                    <a:pt x="328369" y="608415"/>
                  </a:cubicBezTo>
                  <a:cubicBezTo>
                    <a:pt x="324706" y="605973"/>
                    <a:pt x="324706" y="609635"/>
                    <a:pt x="324706" y="607194"/>
                  </a:cubicBezTo>
                  <a:cubicBezTo>
                    <a:pt x="323486" y="604753"/>
                    <a:pt x="322265" y="602311"/>
                    <a:pt x="319824" y="605973"/>
                  </a:cubicBezTo>
                  <a:cubicBezTo>
                    <a:pt x="318603" y="607194"/>
                    <a:pt x="318603" y="608415"/>
                    <a:pt x="318603" y="607194"/>
                  </a:cubicBezTo>
                  <a:cubicBezTo>
                    <a:pt x="318603" y="599870"/>
                    <a:pt x="316161" y="607194"/>
                    <a:pt x="314941" y="605973"/>
                  </a:cubicBezTo>
                  <a:cubicBezTo>
                    <a:pt x="314941" y="605973"/>
                    <a:pt x="314941" y="605973"/>
                    <a:pt x="314941" y="604753"/>
                  </a:cubicBezTo>
                  <a:cubicBezTo>
                    <a:pt x="314941" y="604753"/>
                    <a:pt x="316161" y="604753"/>
                    <a:pt x="316161" y="604753"/>
                  </a:cubicBezTo>
                  <a:cubicBezTo>
                    <a:pt x="322265" y="603532"/>
                    <a:pt x="322265" y="602311"/>
                    <a:pt x="327148" y="598649"/>
                  </a:cubicBezTo>
                  <a:cubicBezTo>
                    <a:pt x="329589" y="597428"/>
                    <a:pt x="330810" y="597428"/>
                    <a:pt x="333251" y="596208"/>
                  </a:cubicBezTo>
                  <a:cubicBezTo>
                    <a:pt x="335693" y="594987"/>
                    <a:pt x="339355" y="593766"/>
                    <a:pt x="343017" y="593766"/>
                  </a:cubicBezTo>
                  <a:cubicBezTo>
                    <a:pt x="344238" y="593766"/>
                    <a:pt x="350341" y="593766"/>
                    <a:pt x="351562" y="593766"/>
                  </a:cubicBezTo>
                  <a:cubicBezTo>
                    <a:pt x="354003" y="592546"/>
                    <a:pt x="356445" y="588883"/>
                    <a:pt x="358886" y="587663"/>
                  </a:cubicBezTo>
                  <a:cubicBezTo>
                    <a:pt x="360107" y="586442"/>
                    <a:pt x="362548" y="585221"/>
                    <a:pt x="363769" y="584001"/>
                  </a:cubicBezTo>
                  <a:cubicBezTo>
                    <a:pt x="364990" y="582780"/>
                    <a:pt x="369872" y="582780"/>
                    <a:pt x="372314" y="581559"/>
                  </a:cubicBezTo>
                  <a:cubicBezTo>
                    <a:pt x="374755" y="579118"/>
                    <a:pt x="378417" y="579118"/>
                    <a:pt x="379638" y="579118"/>
                  </a:cubicBezTo>
                  <a:cubicBezTo>
                    <a:pt x="380859" y="579118"/>
                    <a:pt x="382079" y="577897"/>
                    <a:pt x="383300" y="579118"/>
                  </a:cubicBezTo>
                  <a:cubicBezTo>
                    <a:pt x="383300" y="579118"/>
                    <a:pt x="384521" y="579118"/>
                    <a:pt x="385741" y="577897"/>
                  </a:cubicBezTo>
                  <a:cubicBezTo>
                    <a:pt x="386962" y="576676"/>
                    <a:pt x="388183" y="575456"/>
                    <a:pt x="386962" y="575456"/>
                  </a:cubicBezTo>
                  <a:cubicBezTo>
                    <a:pt x="383300" y="576676"/>
                    <a:pt x="383300" y="576676"/>
                    <a:pt x="382079" y="575456"/>
                  </a:cubicBezTo>
                  <a:cubicBezTo>
                    <a:pt x="380859" y="574235"/>
                    <a:pt x="378417" y="575456"/>
                    <a:pt x="377197" y="575456"/>
                  </a:cubicBezTo>
                  <a:cubicBezTo>
                    <a:pt x="377197" y="575456"/>
                    <a:pt x="375976" y="576676"/>
                    <a:pt x="374755" y="576676"/>
                  </a:cubicBezTo>
                  <a:cubicBezTo>
                    <a:pt x="374755" y="576676"/>
                    <a:pt x="373534" y="577897"/>
                    <a:pt x="372314" y="576676"/>
                  </a:cubicBezTo>
                  <a:cubicBezTo>
                    <a:pt x="371093" y="575456"/>
                    <a:pt x="371093" y="576676"/>
                    <a:pt x="369872" y="576676"/>
                  </a:cubicBezTo>
                  <a:cubicBezTo>
                    <a:pt x="368652" y="576676"/>
                    <a:pt x="369872" y="575456"/>
                    <a:pt x="366210" y="577897"/>
                  </a:cubicBezTo>
                  <a:cubicBezTo>
                    <a:pt x="364990" y="579118"/>
                    <a:pt x="363769" y="580339"/>
                    <a:pt x="362548" y="579118"/>
                  </a:cubicBezTo>
                  <a:cubicBezTo>
                    <a:pt x="362548" y="577897"/>
                    <a:pt x="361327" y="579118"/>
                    <a:pt x="360107" y="577897"/>
                  </a:cubicBezTo>
                  <a:cubicBezTo>
                    <a:pt x="357665" y="577897"/>
                    <a:pt x="357665" y="580339"/>
                    <a:pt x="356445" y="580339"/>
                  </a:cubicBezTo>
                  <a:cubicBezTo>
                    <a:pt x="356445" y="580339"/>
                    <a:pt x="355224" y="580339"/>
                    <a:pt x="355224" y="580339"/>
                  </a:cubicBezTo>
                  <a:cubicBezTo>
                    <a:pt x="355224" y="579118"/>
                    <a:pt x="356445" y="579118"/>
                    <a:pt x="356445" y="577897"/>
                  </a:cubicBezTo>
                  <a:cubicBezTo>
                    <a:pt x="357665" y="576676"/>
                    <a:pt x="360107" y="575456"/>
                    <a:pt x="361327" y="573014"/>
                  </a:cubicBezTo>
                  <a:cubicBezTo>
                    <a:pt x="361327" y="571794"/>
                    <a:pt x="363769" y="571794"/>
                    <a:pt x="364990" y="570573"/>
                  </a:cubicBezTo>
                  <a:cubicBezTo>
                    <a:pt x="366210" y="569352"/>
                    <a:pt x="368652" y="569352"/>
                    <a:pt x="368652" y="568132"/>
                  </a:cubicBezTo>
                  <a:cubicBezTo>
                    <a:pt x="371093" y="564469"/>
                    <a:pt x="373534" y="563249"/>
                    <a:pt x="374755" y="563249"/>
                  </a:cubicBezTo>
                  <a:cubicBezTo>
                    <a:pt x="375976" y="563249"/>
                    <a:pt x="377197" y="560807"/>
                    <a:pt x="377197" y="560807"/>
                  </a:cubicBezTo>
                  <a:cubicBezTo>
                    <a:pt x="377197" y="560807"/>
                    <a:pt x="378417" y="559587"/>
                    <a:pt x="378417" y="558366"/>
                  </a:cubicBezTo>
                  <a:cubicBezTo>
                    <a:pt x="378417" y="555925"/>
                    <a:pt x="378417" y="554704"/>
                    <a:pt x="378417" y="555925"/>
                  </a:cubicBezTo>
                  <a:cubicBezTo>
                    <a:pt x="375976" y="559587"/>
                    <a:pt x="375976" y="559587"/>
                    <a:pt x="373534" y="558366"/>
                  </a:cubicBezTo>
                  <a:cubicBezTo>
                    <a:pt x="372314" y="557145"/>
                    <a:pt x="371093" y="559587"/>
                    <a:pt x="368652" y="560807"/>
                  </a:cubicBezTo>
                  <a:cubicBezTo>
                    <a:pt x="368652" y="560807"/>
                    <a:pt x="367431" y="562028"/>
                    <a:pt x="367431" y="562028"/>
                  </a:cubicBezTo>
                  <a:cubicBezTo>
                    <a:pt x="367431" y="562028"/>
                    <a:pt x="366210" y="563249"/>
                    <a:pt x="364990" y="563249"/>
                  </a:cubicBezTo>
                  <a:cubicBezTo>
                    <a:pt x="362548" y="563249"/>
                    <a:pt x="363769" y="563249"/>
                    <a:pt x="362548" y="563249"/>
                  </a:cubicBezTo>
                  <a:cubicBezTo>
                    <a:pt x="361327" y="563249"/>
                    <a:pt x="361327" y="562028"/>
                    <a:pt x="360107" y="564469"/>
                  </a:cubicBezTo>
                  <a:cubicBezTo>
                    <a:pt x="358886" y="565690"/>
                    <a:pt x="357665" y="566911"/>
                    <a:pt x="357665" y="565690"/>
                  </a:cubicBezTo>
                  <a:cubicBezTo>
                    <a:pt x="357665" y="564469"/>
                    <a:pt x="356445" y="565690"/>
                    <a:pt x="355224" y="565690"/>
                  </a:cubicBezTo>
                  <a:cubicBezTo>
                    <a:pt x="352783" y="565690"/>
                    <a:pt x="352783" y="568132"/>
                    <a:pt x="352783" y="568132"/>
                  </a:cubicBezTo>
                  <a:cubicBezTo>
                    <a:pt x="351562" y="568132"/>
                    <a:pt x="351562" y="568132"/>
                    <a:pt x="351562" y="566911"/>
                  </a:cubicBezTo>
                  <a:cubicBezTo>
                    <a:pt x="350341" y="564469"/>
                    <a:pt x="349120" y="566911"/>
                    <a:pt x="347900" y="568132"/>
                  </a:cubicBezTo>
                  <a:cubicBezTo>
                    <a:pt x="345458" y="570573"/>
                    <a:pt x="345458" y="569352"/>
                    <a:pt x="344238" y="568132"/>
                  </a:cubicBezTo>
                  <a:cubicBezTo>
                    <a:pt x="344238" y="568132"/>
                    <a:pt x="344238" y="568132"/>
                    <a:pt x="344238" y="568132"/>
                  </a:cubicBezTo>
                  <a:cubicBezTo>
                    <a:pt x="345458" y="568132"/>
                    <a:pt x="345458" y="568132"/>
                    <a:pt x="345458" y="568132"/>
                  </a:cubicBezTo>
                  <a:cubicBezTo>
                    <a:pt x="347900" y="566911"/>
                    <a:pt x="350341" y="563249"/>
                    <a:pt x="351562" y="560807"/>
                  </a:cubicBezTo>
                  <a:cubicBezTo>
                    <a:pt x="352783" y="559587"/>
                    <a:pt x="355224" y="558366"/>
                    <a:pt x="355224" y="557145"/>
                  </a:cubicBezTo>
                  <a:cubicBezTo>
                    <a:pt x="356445" y="555925"/>
                    <a:pt x="361327" y="554704"/>
                    <a:pt x="362548" y="553483"/>
                  </a:cubicBezTo>
                  <a:cubicBezTo>
                    <a:pt x="364990" y="549821"/>
                    <a:pt x="367431" y="549821"/>
                    <a:pt x="368652" y="549821"/>
                  </a:cubicBezTo>
                  <a:cubicBezTo>
                    <a:pt x="369872" y="549821"/>
                    <a:pt x="371093" y="548600"/>
                    <a:pt x="371093" y="548600"/>
                  </a:cubicBezTo>
                  <a:cubicBezTo>
                    <a:pt x="371093" y="548600"/>
                    <a:pt x="372314" y="547380"/>
                    <a:pt x="372314" y="546159"/>
                  </a:cubicBezTo>
                  <a:cubicBezTo>
                    <a:pt x="373534" y="544938"/>
                    <a:pt x="373534" y="543718"/>
                    <a:pt x="372314" y="543718"/>
                  </a:cubicBezTo>
                  <a:cubicBezTo>
                    <a:pt x="369872" y="544938"/>
                    <a:pt x="369872" y="546159"/>
                    <a:pt x="367431" y="544938"/>
                  </a:cubicBezTo>
                  <a:cubicBezTo>
                    <a:pt x="366210" y="543718"/>
                    <a:pt x="364990" y="546159"/>
                    <a:pt x="362548" y="546159"/>
                  </a:cubicBezTo>
                  <a:cubicBezTo>
                    <a:pt x="362548" y="546159"/>
                    <a:pt x="361327" y="547380"/>
                    <a:pt x="361327" y="547380"/>
                  </a:cubicBezTo>
                  <a:cubicBezTo>
                    <a:pt x="361327" y="547380"/>
                    <a:pt x="360107" y="548600"/>
                    <a:pt x="358886" y="548600"/>
                  </a:cubicBezTo>
                  <a:cubicBezTo>
                    <a:pt x="357665" y="548600"/>
                    <a:pt x="357665" y="548600"/>
                    <a:pt x="356445" y="548600"/>
                  </a:cubicBezTo>
                  <a:cubicBezTo>
                    <a:pt x="355224" y="548600"/>
                    <a:pt x="356445" y="547380"/>
                    <a:pt x="354003" y="549821"/>
                  </a:cubicBezTo>
                  <a:cubicBezTo>
                    <a:pt x="352783" y="551042"/>
                    <a:pt x="351562" y="552262"/>
                    <a:pt x="351562" y="551042"/>
                  </a:cubicBezTo>
                  <a:cubicBezTo>
                    <a:pt x="351562" y="549821"/>
                    <a:pt x="350341" y="551042"/>
                    <a:pt x="349120" y="551042"/>
                  </a:cubicBezTo>
                  <a:cubicBezTo>
                    <a:pt x="346679" y="551042"/>
                    <a:pt x="346679" y="553483"/>
                    <a:pt x="346679" y="553483"/>
                  </a:cubicBezTo>
                  <a:cubicBezTo>
                    <a:pt x="345458" y="553483"/>
                    <a:pt x="345458" y="553483"/>
                    <a:pt x="345458" y="552262"/>
                  </a:cubicBezTo>
                  <a:cubicBezTo>
                    <a:pt x="345458" y="551042"/>
                    <a:pt x="346679" y="551042"/>
                    <a:pt x="346679" y="549821"/>
                  </a:cubicBezTo>
                  <a:cubicBezTo>
                    <a:pt x="347900" y="548600"/>
                    <a:pt x="350341" y="547380"/>
                    <a:pt x="351562" y="546159"/>
                  </a:cubicBezTo>
                  <a:cubicBezTo>
                    <a:pt x="351562" y="544938"/>
                    <a:pt x="354003" y="544938"/>
                    <a:pt x="355224" y="544938"/>
                  </a:cubicBezTo>
                  <a:cubicBezTo>
                    <a:pt x="356445" y="544938"/>
                    <a:pt x="357665" y="543718"/>
                    <a:pt x="358886" y="542497"/>
                  </a:cubicBezTo>
                  <a:cubicBezTo>
                    <a:pt x="360107" y="541276"/>
                    <a:pt x="361327" y="540055"/>
                    <a:pt x="362548" y="538835"/>
                  </a:cubicBezTo>
                  <a:cubicBezTo>
                    <a:pt x="363769" y="537614"/>
                    <a:pt x="364990" y="537614"/>
                    <a:pt x="364990" y="537614"/>
                  </a:cubicBezTo>
                  <a:cubicBezTo>
                    <a:pt x="366210" y="537614"/>
                    <a:pt x="367431" y="535173"/>
                    <a:pt x="367431" y="535173"/>
                  </a:cubicBezTo>
                  <a:cubicBezTo>
                    <a:pt x="367431" y="535173"/>
                    <a:pt x="368652" y="533952"/>
                    <a:pt x="368652" y="532731"/>
                  </a:cubicBezTo>
                  <a:cubicBezTo>
                    <a:pt x="368652" y="530290"/>
                    <a:pt x="368652" y="529069"/>
                    <a:pt x="367431" y="530290"/>
                  </a:cubicBezTo>
                  <a:cubicBezTo>
                    <a:pt x="366210" y="533952"/>
                    <a:pt x="366210" y="533952"/>
                    <a:pt x="363769" y="533952"/>
                  </a:cubicBezTo>
                  <a:cubicBezTo>
                    <a:pt x="362548" y="533952"/>
                    <a:pt x="361327" y="535173"/>
                    <a:pt x="360107" y="536393"/>
                  </a:cubicBezTo>
                  <a:cubicBezTo>
                    <a:pt x="360107" y="536393"/>
                    <a:pt x="358886" y="537614"/>
                    <a:pt x="358886" y="537614"/>
                  </a:cubicBezTo>
                  <a:cubicBezTo>
                    <a:pt x="358886" y="537614"/>
                    <a:pt x="357665" y="538835"/>
                    <a:pt x="356445" y="538835"/>
                  </a:cubicBezTo>
                  <a:cubicBezTo>
                    <a:pt x="355224" y="538835"/>
                    <a:pt x="355224" y="538835"/>
                    <a:pt x="354003" y="538835"/>
                  </a:cubicBezTo>
                  <a:cubicBezTo>
                    <a:pt x="352783" y="538835"/>
                    <a:pt x="354003" y="537614"/>
                    <a:pt x="351562" y="540055"/>
                  </a:cubicBezTo>
                  <a:cubicBezTo>
                    <a:pt x="350341" y="541276"/>
                    <a:pt x="349120" y="542497"/>
                    <a:pt x="349120" y="541276"/>
                  </a:cubicBezTo>
                  <a:cubicBezTo>
                    <a:pt x="349120" y="540055"/>
                    <a:pt x="347900" y="541276"/>
                    <a:pt x="346679" y="541276"/>
                  </a:cubicBezTo>
                  <a:cubicBezTo>
                    <a:pt x="345458" y="541276"/>
                    <a:pt x="344238" y="543718"/>
                    <a:pt x="344238" y="543718"/>
                  </a:cubicBezTo>
                  <a:cubicBezTo>
                    <a:pt x="343017" y="543718"/>
                    <a:pt x="343017" y="543718"/>
                    <a:pt x="343017" y="542497"/>
                  </a:cubicBezTo>
                  <a:cubicBezTo>
                    <a:pt x="343017" y="540055"/>
                    <a:pt x="340576" y="542497"/>
                    <a:pt x="339355" y="543718"/>
                  </a:cubicBezTo>
                  <a:cubicBezTo>
                    <a:pt x="336913" y="544938"/>
                    <a:pt x="336913" y="544938"/>
                    <a:pt x="336913" y="543718"/>
                  </a:cubicBezTo>
                  <a:cubicBezTo>
                    <a:pt x="335693" y="542497"/>
                    <a:pt x="335693" y="540055"/>
                    <a:pt x="334472" y="543718"/>
                  </a:cubicBezTo>
                  <a:cubicBezTo>
                    <a:pt x="333251" y="544938"/>
                    <a:pt x="333251" y="544938"/>
                    <a:pt x="333251" y="544938"/>
                  </a:cubicBezTo>
                  <a:cubicBezTo>
                    <a:pt x="330810" y="543718"/>
                    <a:pt x="332031" y="546159"/>
                    <a:pt x="332031" y="546159"/>
                  </a:cubicBezTo>
                  <a:cubicBezTo>
                    <a:pt x="329589" y="544938"/>
                    <a:pt x="328369" y="546159"/>
                    <a:pt x="325927" y="547380"/>
                  </a:cubicBezTo>
                  <a:cubicBezTo>
                    <a:pt x="322265" y="551042"/>
                    <a:pt x="322265" y="549821"/>
                    <a:pt x="319824" y="549821"/>
                  </a:cubicBezTo>
                  <a:cubicBezTo>
                    <a:pt x="316161" y="548600"/>
                    <a:pt x="317382" y="551042"/>
                    <a:pt x="316161" y="549821"/>
                  </a:cubicBezTo>
                  <a:cubicBezTo>
                    <a:pt x="316161" y="549821"/>
                    <a:pt x="316161" y="548600"/>
                    <a:pt x="314941" y="548600"/>
                  </a:cubicBezTo>
                  <a:cubicBezTo>
                    <a:pt x="317382" y="547380"/>
                    <a:pt x="318603" y="546159"/>
                    <a:pt x="323486" y="542497"/>
                  </a:cubicBezTo>
                  <a:cubicBezTo>
                    <a:pt x="325927" y="541276"/>
                    <a:pt x="327148" y="541276"/>
                    <a:pt x="329589" y="540055"/>
                  </a:cubicBezTo>
                  <a:cubicBezTo>
                    <a:pt x="332031" y="538835"/>
                    <a:pt x="335693" y="537614"/>
                    <a:pt x="338134" y="536393"/>
                  </a:cubicBezTo>
                  <a:cubicBezTo>
                    <a:pt x="339355" y="535173"/>
                    <a:pt x="345458" y="535173"/>
                    <a:pt x="346679" y="533952"/>
                  </a:cubicBezTo>
                  <a:cubicBezTo>
                    <a:pt x="349120" y="532731"/>
                    <a:pt x="351562" y="529069"/>
                    <a:pt x="352783" y="525407"/>
                  </a:cubicBezTo>
                  <a:cubicBezTo>
                    <a:pt x="354003" y="524186"/>
                    <a:pt x="356445" y="522966"/>
                    <a:pt x="357665" y="520524"/>
                  </a:cubicBezTo>
                  <a:cubicBezTo>
                    <a:pt x="357665" y="519303"/>
                    <a:pt x="360107" y="519303"/>
                    <a:pt x="361327" y="518083"/>
                  </a:cubicBezTo>
                  <a:cubicBezTo>
                    <a:pt x="362548" y="516862"/>
                    <a:pt x="364990" y="515641"/>
                    <a:pt x="364990" y="514421"/>
                  </a:cubicBezTo>
                  <a:cubicBezTo>
                    <a:pt x="364990" y="513200"/>
                    <a:pt x="366210" y="511979"/>
                    <a:pt x="366210" y="510759"/>
                  </a:cubicBezTo>
                  <a:cubicBezTo>
                    <a:pt x="366210" y="510759"/>
                    <a:pt x="366210" y="510759"/>
                    <a:pt x="366210" y="510759"/>
                  </a:cubicBezTo>
                  <a:cubicBezTo>
                    <a:pt x="366210" y="510759"/>
                    <a:pt x="367431" y="510759"/>
                    <a:pt x="368652" y="509538"/>
                  </a:cubicBezTo>
                  <a:cubicBezTo>
                    <a:pt x="369872" y="508317"/>
                    <a:pt x="369872" y="507096"/>
                    <a:pt x="369872" y="508317"/>
                  </a:cubicBezTo>
                  <a:cubicBezTo>
                    <a:pt x="369872" y="508317"/>
                    <a:pt x="368652" y="508317"/>
                    <a:pt x="368652" y="508317"/>
                  </a:cubicBezTo>
                  <a:cubicBezTo>
                    <a:pt x="369872" y="507096"/>
                    <a:pt x="369872" y="507096"/>
                    <a:pt x="371093" y="505876"/>
                  </a:cubicBezTo>
                  <a:cubicBezTo>
                    <a:pt x="372314" y="504655"/>
                    <a:pt x="372314" y="502214"/>
                    <a:pt x="372314" y="502214"/>
                  </a:cubicBezTo>
                  <a:cubicBezTo>
                    <a:pt x="372314" y="502214"/>
                    <a:pt x="372314" y="499772"/>
                    <a:pt x="372314" y="498552"/>
                  </a:cubicBezTo>
                  <a:cubicBezTo>
                    <a:pt x="371093" y="496110"/>
                    <a:pt x="369872" y="494889"/>
                    <a:pt x="369872" y="496110"/>
                  </a:cubicBezTo>
                  <a:cubicBezTo>
                    <a:pt x="369872" y="498552"/>
                    <a:pt x="369872" y="499772"/>
                    <a:pt x="369872" y="500993"/>
                  </a:cubicBezTo>
                  <a:cubicBezTo>
                    <a:pt x="369872" y="502214"/>
                    <a:pt x="368652" y="502214"/>
                    <a:pt x="367431" y="502214"/>
                  </a:cubicBezTo>
                  <a:cubicBezTo>
                    <a:pt x="366210" y="502214"/>
                    <a:pt x="366210" y="504655"/>
                    <a:pt x="363769" y="505876"/>
                  </a:cubicBezTo>
                  <a:cubicBezTo>
                    <a:pt x="363769" y="505876"/>
                    <a:pt x="363769" y="505876"/>
                    <a:pt x="363769" y="505876"/>
                  </a:cubicBezTo>
                  <a:cubicBezTo>
                    <a:pt x="362548" y="505876"/>
                    <a:pt x="361327" y="505876"/>
                    <a:pt x="360107" y="505876"/>
                  </a:cubicBezTo>
                  <a:cubicBezTo>
                    <a:pt x="360107" y="505876"/>
                    <a:pt x="358886" y="507096"/>
                    <a:pt x="358886" y="507096"/>
                  </a:cubicBezTo>
                  <a:cubicBezTo>
                    <a:pt x="358886" y="507096"/>
                    <a:pt x="357665" y="508317"/>
                    <a:pt x="356445" y="508317"/>
                  </a:cubicBezTo>
                  <a:cubicBezTo>
                    <a:pt x="355224" y="508317"/>
                    <a:pt x="355224" y="508317"/>
                    <a:pt x="354003" y="508317"/>
                  </a:cubicBezTo>
                  <a:cubicBezTo>
                    <a:pt x="352783" y="508317"/>
                    <a:pt x="354003" y="507096"/>
                    <a:pt x="351562" y="509538"/>
                  </a:cubicBezTo>
                  <a:cubicBezTo>
                    <a:pt x="350341" y="510759"/>
                    <a:pt x="349120" y="511979"/>
                    <a:pt x="349120" y="510759"/>
                  </a:cubicBezTo>
                  <a:cubicBezTo>
                    <a:pt x="349120" y="509538"/>
                    <a:pt x="347900" y="510759"/>
                    <a:pt x="346679" y="510759"/>
                  </a:cubicBezTo>
                  <a:cubicBezTo>
                    <a:pt x="344238" y="510759"/>
                    <a:pt x="344238" y="513200"/>
                    <a:pt x="344238" y="513200"/>
                  </a:cubicBezTo>
                  <a:cubicBezTo>
                    <a:pt x="343017" y="513200"/>
                    <a:pt x="343017" y="513200"/>
                    <a:pt x="343017" y="511979"/>
                  </a:cubicBezTo>
                  <a:cubicBezTo>
                    <a:pt x="343017" y="509538"/>
                    <a:pt x="340576" y="513200"/>
                    <a:pt x="339355" y="513200"/>
                  </a:cubicBezTo>
                  <a:cubicBezTo>
                    <a:pt x="336913" y="515641"/>
                    <a:pt x="336913" y="514421"/>
                    <a:pt x="336913" y="513200"/>
                  </a:cubicBezTo>
                  <a:cubicBezTo>
                    <a:pt x="335693" y="511979"/>
                    <a:pt x="335693" y="510759"/>
                    <a:pt x="334472" y="513200"/>
                  </a:cubicBezTo>
                  <a:cubicBezTo>
                    <a:pt x="333251" y="514421"/>
                    <a:pt x="333251" y="514421"/>
                    <a:pt x="333251" y="514421"/>
                  </a:cubicBezTo>
                  <a:cubicBezTo>
                    <a:pt x="330810" y="513200"/>
                    <a:pt x="332031" y="515641"/>
                    <a:pt x="332031" y="515641"/>
                  </a:cubicBezTo>
                  <a:cubicBezTo>
                    <a:pt x="329589" y="514421"/>
                    <a:pt x="328369" y="515641"/>
                    <a:pt x="327148" y="516862"/>
                  </a:cubicBezTo>
                  <a:cubicBezTo>
                    <a:pt x="323486" y="520524"/>
                    <a:pt x="323486" y="519303"/>
                    <a:pt x="322265" y="518083"/>
                  </a:cubicBezTo>
                  <a:cubicBezTo>
                    <a:pt x="319824" y="516862"/>
                    <a:pt x="319824" y="519303"/>
                    <a:pt x="319824" y="518083"/>
                  </a:cubicBezTo>
                  <a:cubicBezTo>
                    <a:pt x="319824" y="516862"/>
                    <a:pt x="318603" y="516862"/>
                    <a:pt x="318603" y="515641"/>
                  </a:cubicBezTo>
                  <a:cubicBezTo>
                    <a:pt x="319824" y="514421"/>
                    <a:pt x="321044" y="513200"/>
                    <a:pt x="323486" y="511979"/>
                  </a:cubicBezTo>
                  <a:cubicBezTo>
                    <a:pt x="324706" y="510759"/>
                    <a:pt x="327148" y="510759"/>
                    <a:pt x="328369" y="509538"/>
                  </a:cubicBezTo>
                  <a:cubicBezTo>
                    <a:pt x="330810" y="508317"/>
                    <a:pt x="333251" y="507096"/>
                    <a:pt x="336913" y="505876"/>
                  </a:cubicBezTo>
                  <a:cubicBezTo>
                    <a:pt x="338134" y="505876"/>
                    <a:pt x="343017" y="504655"/>
                    <a:pt x="344238" y="504655"/>
                  </a:cubicBezTo>
                  <a:cubicBezTo>
                    <a:pt x="346679" y="503434"/>
                    <a:pt x="347900" y="499772"/>
                    <a:pt x="349120" y="497331"/>
                  </a:cubicBezTo>
                  <a:cubicBezTo>
                    <a:pt x="350341" y="496110"/>
                    <a:pt x="352783" y="494889"/>
                    <a:pt x="352783" y="493669"/>
                  </a:cubicBezTo>
                  <a:cubicBezTo>
                    <a:pt x="354003" y="492448"/>
                    <a:pt x="358886" y="491227"/>
                    <a:pt x="360107" y="490007"/>
                  </a:cubicBezTo>
                  <a:cubicBezTo>
                    <a:pt x="362548" y="487565"/>
                    <a:pt x="364990" y="486345"/>
                    <a:pt x="366210" y="486345"/>
                  </a:cubicBezTo>
                  <a:cubicBezTo>
                    <a:pt x="367431" y="486345"/>
                    <a:pt x="368652" y="485124"/>
                    <a:pt x="368652" y="485124"/>
                  </a:cubicBezTo>
                  <a:cubicBezTo>
                    <a:pt x="368652" y="485124"/>
                    <a:pt x="369872" y="485124"/>
                    <a:pt x="369872" y="483903"/>
                  </a:cubicBezTo>
                  <a:cubicBezTo>
                    <a:pt x="371093" y="482682"/>
                    <a:pt x="371093" y="481462"/>
                    <a:pt x="369872" y="481462"/>
                  </a:cubicBezTo>
                  <a:cubicBezTo>
                    <a:pt x="367431" y="482682"/>
                    <a:pt x="367431" y="483903"/>
                    <a:pt x="364990" y="482682"/>
                  </a:cubicBezTo>
                  <a:cubicBezTo>
                    <a:pt x="363769" y="481462"/>
                    <a:pt x="362548" y="483903"/>
                    <a:pt x="360107" y="483903"/>
                  </a:cubicBezTo>
                  <a:cubicBezTo>
                    <a:pt x="360107" y="483903"/>
                    <a:pt x="358886" y="485124"/>
                    <a:pt x="358886" y="485124"/>
                  </a:cubicBezTo>
                  <a:cubicBezTo>
                    <a:pt x="358886" y="485124"/>
                    <a:pt x="357665" y="486345"/>
                    <a:pt x="356445" y="486345"/>
                  </a:cubicBezTo>
                  <a:cubicBezTo>
                    <a:pt x="355224" y="486345"/>
                    <a:pt x="355224" y="486345"/>
                    <a:pt x="354003" y="486345"/>
                  </a:cubicBezTo>
                  <a:cubicBezTo>
                    <a:pt x="352783" y="486345"/>
                    <a:pt x="354003" y="485124"/>
                    <a:pt x="351562" y="487565"/>
                  </a:cubicBezTo>
                  <a:cubicBezTo>
                    <a:pt x="350341" y="488786"/>
                    <a:pt x="349120" y="490007"/>
                    <a:pt x="349120" y="488786"/>
                  </a:cubicBezTo>
                  <a:cubicBezTo>
                    <a:pt x="349120" y="487565"/>
                    <a:pt x="347900" y="488786"/>
                    <a:pt x="346679" y="488786"/>
                  </a:cubicBezTo>
                  <a:cubicBezTo>
                    <a:pt x="344238" y="488786"/>
                    <a:pt x="344238" y="491227"/>
                    <a:pt x="344238" y="491227"/>
                  </a:cubicBezTo>
                  <a:cubicBezTo>
                    <a:pt x="343017" y="491227"/>
                    <a:pt x="343017" y="491227"/>
                    <a:pt x="343017" y="490007"/>
                  </a:cubicBezTo>
                  <a:cubicBezTo>
                    <a:pt x="343017" y="487565"/>
                    <a:pt x="340576" y="491227"/>
                    <a:pt x="339355" y="491227"/>
                  </a:cubicBezTo>
                  <a:cubicBezTo>
                    <a:pt x="336913" y="493669"/>
                    <a:pt x="336913" y="492448"/>
                    <a:pt x="335693" y="491227"/>
                  </a:cubicBezTo>
                  <a:cubicBezTo>
                    <a:pt x="334472" y="490007"/>
                    <a:pt x="334472" y="487565"/>
                    <a:pt x="332031" y="491227"/>
                  </a:cubicBezTo>
                  <a:cubicBezTo>
                    <a:pt x="330810" y="492448"/>
                    <a:pt x="330810" y="492448"/>
                    <a:pt x="330810" y="492448"/>
                  </a:cubicBezTo>
                  <a:cubicBezTo>
                    <a:pt x="328369" y="491227"/>
                    <a:pt x="329589" y="493669"/>
                    <a:pt x="329589" y="493669"/>
                  </a:cubicBezTo>
                  <a:cubicBezTo>
                    <a:pt x="327148" y="492448"/>
                    <a:pt x="324706" y="493669"/>
                    <a:pt x="323486" y="496110"/>
                  </a:cubicBezTo>
                  <a:cubicBezTo>
                    <a:pt x="319824" y="500993"/>
                    <a:pt x="319824" y="499772"/>
                    <a:pt x="317382" y="498552"/>
                  </a:cubicBezTo>
                  <a:cubicBezTo>
                    <a:pt x="313720" y="497331"/>
                    <a:pt x="314941" y="499772"/>
                    <a:pt x="313720" y="498552"/>
                  </a:cubicBezTo>
                  <a:cubicBezTo>
                    <a:pt x="313720" y="498552"/>
                    <a:pt x="313720" y="498552"/>
                    <a:pt x="313720" y="498552"/>
                  </a:cubicBezTo>
                  <a:cubicBezTo>
                    <a:pt x="314941" y="497331"/>
                    <a:pt x="316161" y="496110"/>
                    <a:pt x="317382" y="494889"/>
                  </a:cubicBezTo>
                  <a:cubicBezTo>
                    <a:pt x="318603" y="493669"/>
                    <a:pt x="321044" y="493669"/>
                    <a:pt x="322265" y="492448"/>
                  </a:cubicBezTo>
                  <a:cubicBezTo>
                    <a:pt x="324706" y="491227"/>
                    <a:pt x="327148" y="490007"/>
                    <a:pt x="329589" y="487565"/>
                  </a:cubicBezTo>
                  <a:cubicBezTo>
                    <a:pt x="330810" y="486345"/>
                    <a:pt x="335693" y="485124"/>
                    <a:pt x="336913" y="483903"/>
                  </a:cubicBezTo>
                  <a:cubicBezTo>
                    <a:pt x="339355" y="481462"/>
                    <a:pt x="339355" y="479020"/>
                    <a:pt x="340576" y="476579"/>
                  </a:cubicBezTo>
                  <a:cubicBezTo>
                    <a:pt x="340576" y="475358"/>
                    <a:pt x="343017" y="474138"/>
                    <a:pt x="343017" y="471696"/>
                  </a:cubicBezTo>
                  <a:cubicBezTo>
                    <a:pt x="343017" y="470475"/>
                    <a:pt x="347900" y="468034"/>
                    <a:pt x="347900" y="465593"/>
                  </a:cubicBezTo>
                  <a:cubicBezTo>
                    <a:pt x="349120" y="461931"/>
                    <a:pt x="351562" y="460710"/>
                    <a:pt x="351562" y="460710"/>
                  </a:cubicBezTo>
                  <a:cubicBezTo>
                    <a:pt x="352783" y="460710"/>
                    <a:pt x="352783" y="458268"/>
                    <a:pt x="354003" y="458268"/>
                  </a:cubicBezTo>
                  <a:cubicBezTo>
                    <a:pt x="354003" y="458268"/>
                    <a:pt x="355224" y="457048"/>
                    <a:pt x="355224" y="455827"/>
                  </a:cubicBezTo>
                  <a:cubicBezTo>
                    <a:pt x="355224" y="454606"/>
                    <a:pt x="355224" y="453386"/>
                    <a:pt x="355224" y="453386"/>
                  </a:cubicBezTo>
                  <a:cubicBezTo>
                    <a:pt x="354003" y="455827"/>
                    <a:pt x="354003" y="457048"/>
                    <a:pt x="351562" y="455827"/>
                  </a:cubicBezTo>
                  <a:cubicBezTo>
                    <a:pt x="350341" y="455827"/>
                    <a:pt x="349120" y="457048"/>
                    <a:pt x="347900" y="458268"/>
                  </a:cubicBezTo>
                  <a:cubicBezTo>
                    <a:pt x="347900" y="458268"/>
                    <a:pt x="347900" y="459489"/>
                    <a:pt x="346679" y="459489"/>
                  </a:cubicBezTo>
                  <a:cubicBezTo>
                    <a:pt x="346679" y="459489"/>
                    <a:pt x="345458" y="460710"/>
                    <a:pt x="345458" y="460710"/>
                  </a:cubicBezTo>
                  <a:cubicBezTo>
                    <a:pt x="344238" y="460710"/>
                    <a:pt x="344238" y="461931"/>
                    <a:pt x="344238" y="461931"/>
                  </a:cubicBezTo>
                  <a:cubicBezTo>
                    <a:pt x="343017" y="461931"/>
                    <a:pt x="343017" y="460710"/>
                    <a:pt x="341796" y="464372"/>
                  </a:cubicBezTo>
                  <a:cubicBezTo>
                    <a:pt x="341796" y="465593"/>
                    <a:pt x="340576" y="466813"/>
                    <a:pt x="339355" y="466813"/>
                  </a:cubicBezTo>
                  <a:cubicBezTo>
                    <a:pt x="339355" y="466813"/>
                    <a:pt x="338134" y="466813"/>
                    <a:pt x="336913" y="466813"/>
                  </a:cubicBezTo>
                  <a:cubicBezTo>
                    <a:pt x="335693" y="466813"/>
                    <a:pt x="335693" y="469255"/>
                    <a:pt x="335693" y="470475"/>
                  </a:cubicBezTo>
                  <a:cubicBezTo>
                    <a:pt x="335693" y="470475"/>
                    <a:pt x="334472" y="470475"/>
                    <a:pt x="334472" y="469255"/>
                  </a:cubicBezTo>
                  <a:cubicBezTo>
                    <a:pt x="333251" y="466813"/>
                    <a:pt x="333251" y="470475"/>
                    <a:pt x="332031" y="471696"/>
                  </a:cubicBezTo>
                  <a:cubicBezTo>
                    <a:pt x="330810" y="474138"/>
                    <a:pt x="330810" y="472917"/>
                    <a:pt x="329589" y="471696"/>
                  </a:cubicBezTo>
                  <a:cubicBezTo>
                    <a:pt x="328369" y="470475"/>
                    <a:pt x="327148" y="469255"/>
                    <a:pt x="327148" y="471696"/>
                  </a:cubicBezTo>
                  <a:cubicBezTo>
                    <a:pt x="327148" y="472917"/>
                    <a:pt x="325927" y="472917"/>
                    <a:pt x="325927" y="472917"/>
                  </a:cubicBezTo>
                  <a:cubicBezTo>
                    <a:pt x="323486" y="471696"/>
                    <a:pt x="324706" y="474138"/>
                    <a:pt x="324706" y="474138"/>
                  </a:cubicBezTo>
                  <a:cubicBezTo>
                    <a:pt x="322265" y="472917"/>
                    <a:pt x="321044" y="475358"/>
                    <a:pt x="319824" y="476579"/>
                  </a:cubicBezTo>
                  <a:cubicBezTo>
                    <a:pt x="318603" y="479020"/>
                    <a:pt x="318603" y="479020"/>
                    <a:pt x="317382" y="480241"/>
                  </a:cubicBezTo>
                  <a:cubicBezTo>
                    <a:pt x="317382" y="480241"/>
                    <a:pt x="316161" y="480241"/>
                    <a:pt x="314941" y="480241"/>
                  </a:cubicBezTo>
                  <a:cubicBezTo>
                    <a:pt x="311279" y="479020"/>
                    <a:pt x="313720" y="481462"/>
                    <a:pt x="312499" y="480241"/>
                  </a:cubicBezTo>
                  <a:cubicBezTo>
                    <a:pt x="312499" y="480241"/>
                    <a:pt x="312499" y="480241"/>
                    <a:pt x="311279" y="479020"/>
                  </a:cubicBezTo>
                  <a:cubicBezTo>
                    <a:pt x="311279" y="479020"/>
                    <a:pt x="312499" y="477800"/>
                    <a:pt x="312499" y="476579"/>
                  </a:cubicBezTo>
                  <a:cubicBezTo>
                    <a:pt x="313720" y="475358"/>
                    <a:pt x="314941" y="474138"/>
                    <a:pt x="316161" y="472917"/>
                  </a:cubicBezTo>
                  <a:cubicBezTo>
                    <a:pt x="317382" y="471696"/>
                    <a:pt x="318603" y="469255"/>
                    <a:pt x="321044" y="468034"/>
                  </a:cubicBezTo>
                  <a:cubicBezTo>
                    <a:pt x="322265" y="466813"/>
                    <a:pt x="324706" y="465593"/>
                    <a:pt x="325927" y="464372"/>
                  </a:cubicBezTo>
                  <a:cubicBezTo>
                    <a:pt x="327148" y="461931"/>
                    <a:pt x="327148" y="459489"/>
                    <a:pt x="327148" y="457048"/>
                  </a:cubicBezTo>
                  <a:cubicBezTo>
                    <a:pt x="327148" y="455827"/>
                    <a:pt x="328369" y="454606"/>
                    <a:pt x="328369" y="453386"/>
                  </a:cubicBezTo>
                  <a:cubicBezTo>
                    <a:pt x="328369" y="452165"/>
                    <a:pt x="330810" y="449724"/>
                    <a:pt x="332031" y="448503"/>
                  </a:cubicBezTo>
                  <a:cubicBezTo>
                    <a:pt x="332031" y="446061"/>
                    <a:pt x="334472" y="444841"/>
                    <a:pt x="334472" y="443620"/>
                  </a:cubicBezTo>
                  <a:cubicBezTo>
                    <a:pt x="334472" y="443620"/>
                    <a:pt x="335693" y="442399"/>
                    <a:pt x="335693" y="442399"/>
                  </a:cubicBezTo>
                  <a:cubicBezTo>
                    <a:pt x="335693" y="442399"/>
                    <a:pt x="335693" y="441179"/>
                    <a:pt x="336913" y="441179"/>
                  </a:cubicBezTo>
                  <a:cubicBezTo>
                    <a:pt x="336913" y="439958"/>
                    <a:pt x="336913" y="438737"/>
                    <a:pt x="336913" y="439958"/>
                  </a:cubicBezTo>
                  <a:cubicBezTo>
                    <a:pt x="335693" y="442399"/>
                    <a:pt x="335693" y="442399"/>
                    <a:pt x="334472" y="442399"/>
                  </a:cubicBezTo>
                  <a:cubicBezTo>
                    <a:pt x="333251" y="442399"/>
                    <a:pt x="333251" y="443620"/>
                    <a:pt x="332031" y="444841"/>
                  </a:cubicBezTo>
                  <a:cubicBezTo>
                    <a:pt x="332031" y="444841"/>
                    <a:pt x="332031" y="446061"/>
                    <a:pt x="332031" y="446061"/>
                  </a:cubicBezTo>
                  <a:cubicBezTo>
                    <a:pt x="332031" y="446061"/>
                    <a:pt x="332031" y="447282"/>
                    <a:pt x="330810" y="447282"/>
                  </a:cubicBezTo>
                  <a:cubicBezTo>
                    <a:pt x="329589" y="447282"/>
                    <a:pt x="329589" y="448503"/>
                    <a:pt x="329589" y="448503"/>
                  </a:cubicBezTo>
                  <a:cubicBezTo>
                    <a:pt x="328369" y="448503"/>
                    <a:pt x="328369" y="447282"/>
                    <a:pt x="328369" y="449724"/>
                  </a:cubicBezTo>
                  <a:cubicBezTo>
                    <a:pt x="328369" y="450944"/>
                    <a:pt x="328369" y="452165"/>
                    <a:pt x="327148" y="452165"/>
                  </a:cubicBezTo>
                  <a:cubicBezTo>
                    <a:pt x="327148" y="452165"/>
                    <a:pt x="325927" y="452165"/>
                    <a:pt x="325927" y="452165"/>
                  </a:cubicBezTo>
                  <a:cubicBezTo>
                    <a:pt x="324706" y="453386"/>
                    <a:pt x="325927" y="454606"/>
                    <a:pt x="324706" y="454606"/>
                  </a:cubicBezTo>
                  <a:cubicBezTo>
                    <a:pt x="324706" y="454606"/>
                    <a:pt x="323486" y="454606"/>
                    <a:pt x="323486" y="454606"/>
                  </a:cubicBezTo>
                  <a:cubicBezTo>
                    <a:pt x="322265" y="453386"/>
                    <a:pt x="322265" y="455827"/>
                    <a:pt x="322265" y="457048"/>
                  </a:cubicBezTo>
                  <a:cubicBezTo>
                    <a:pt x="322265" y="459489"/>
                    <a:pt x="321044" y="458268"/>
                    <a:pt x="319824" y="458268"/>
                  </a:cubicBezTo>
                  <a:cubicBezTo>
                    <a:pt x="318603" y="458268"/>
                    <a:pt x="317382" y="457048"/>
                    <a:pt x="317382" y="459489"/>
                  </a:cubicBezTo>
                  <a:cubicBezTo>
                    <a:pt x="317382" y="460710"/>
                    <a:pt x="317382" y="460710"/>
                    <a:pt x="317382" y="460710"/>
                  </a:cubicBezTo>
                  <a:cubicBezTo>
                    <a:pt x="314941" y="460710"/>
                    <a:pt x="317382" y="461931"/>
                    <a:pt x="317382" y="461931"/>
                  </a:cubicBezTo>
                  <a:cubicBezTo>
                    <a:pt x="314941" y="461931"/>
                    <a:pt x="314941" y="463151"/>
                    <a:pt x="314941" y="465593"/>
                  </a:cubicBezTo>
                  <a:cubicBezTo>
                    <a:pt x="313720" y="469255"/>
                    <a:pt x="313720" y="469255"/>
                    <a:pt x="312499" y="469255"/>
                  </a:cubicBezTo>
                  <a:cubicBezTo>
                    <a:pt x="310058" y="469255"/>
                    <a:pt x="311279" y="470475"/>
                    <a:pt x="310058" y="470475"/>
                  </a:cubicBezTo>
                  <a:cubicBezTo>
                    <a:pt x="310058" y="470475"/>
                    <a:pt x="310058" y="470475"/>
                    <a:pt x="308837" y="470475"/>
                  </a:cubicBezTo>
                  <a:cubicBezTo>
                    <a:pt x="308837" y="470475"/>
                    <a:pt x="308837" y="470475"/>
                    <a:pt x="308837" y="470475"/>
                  </a:cubicBezTo>
                  <a:cubicBezTo>
                    <a:pt x="311279" y="468034"/>
                    <a:pt x="310058" y="466813"/>
                    <a:pt x="312499" y="463151"/>
                  </a:cubicBezTo>
                  <a:cubicBezTo>
                    <a:pt x="312499" y="461931"/>
                    <a:pt x="313720" y="460710"/>
                    <a:pt x="314941" y="459489"/>
                  </a:cubicBezTo>
                  <a:cubicBezTo>
                    <a:pt x="316161" y="458268"/>
                    <a:pt x="317382" y="455827"/>
                    <a:pt x="318603" y="454606"/>
                  </a:cubicBezTo>
                  <a:cubicBezTo>
                    <a:pt x="318603" y="453386"/>
                    <a:pt x="322265" y="452165"/>
                    <a:pt x="322265" y="450944"/>
                  </a:cubicBezTo>
                  <a:cubicBezTo>
                    <a:pt x="323486" y="449724"/>
                    <a:pt x="322265" y="447282"/>
                    <a:pt x="322265" y="444841"/>
                  </a:cubicBezTo>
                  <a:cubicBezTo>
                    <a:pt x="322265" y="443620"/>
                    <a:pt x="323486" y="442399"/>
                    <a:pt x="323486" y="441179"/>
                  </a:cubicBezTo>
                  <a:cubicBezTo>
                    <a:pt x="323486" y="439958"/>
                    <a:pt x="325927" y="437517"/>
                    <a:pt x="325927" y="436296"/>
                  </a:cubicBezTo>
                  <a:cubicBezTo>
                    <a:pt x="325927" y="433854"/>
                    <a:pt x="327148" y="432634"/>
                    <a:pt x="328369" y="432634"/>
                  </a:cubicBezTo>
                  <a:cubicBezTo>
                    <a:pt x="328369" y="432634"/>
                    <a:pt x="329589" y="431413"/>
                    <a:pt x="329589" y="431413"/>
                  </a:cubicBezTo>
                  <a:cubicBezTo>
                    <a:pt x="329589" y="431413"/>
                    <a:pt x="329589" y="430192"/>
                    <a:pt x="329589" y="430192"/>
                  </a:cubicBezTo>
                  <a:cubicBezTo>
                    <a:pt x="329589" y="428972"/>
                    <a:pt x="329589" y="428972"/>
                    <a:pt x="328369" y="428972"/>
                  </a:cubicBezTo>
                  <a:cubicBezTo>
                    <a:pt x="327148" y="431413"/>
                    <a:pt x="328369" y="431413"/>
                    <a:pt x="325927" y="431413"/>
                  </a:cubicBezTo>
                  <a:cubicBezTo>
                    <a:pt x="324706" y="431413"/>
                    <a:pt x="324706" y="432634"/>
                    <a:pt x="323486" y="433854"/>
                  </a:cubicBezTo>
                  <a:cubicBezTo>
                    <a:pt x="323486" y="433854"/>
                    <a:pt x="323486" y="435075"/>
                    <a:pt x="323486" y="435075"/>
                  </a:cubicBezTo>
                  <a:cubicBezTo>
                    <a:pt x="323486" y="435075"/>
                    <a:pt x="323486" y="436296"/>
                    <a:pt x="322265" y="436296"/>
                  </a:cubicBezTo>
                  <a:cubicBezTo>
                    <a:pt x="321044" y="436296"/>
                    <a:pt x="322265" y="436296"/>
                    <a:pt x="321044" y="437517"/>
                  </a:cubicBezTo>
                  <a:cubicBezTo>
                    <a:pt x="319824" y="437517"/>
                    <a:pt x="319824" y="436296"/>
                    <a:pt x="319824" y="438737"/>
                  </a:cubicBezTo>
                  <a:cubicBezTo>
                    <a:pt x="319824" y="439958"/>
                    <a:pt x="319824" y="441179"/>
                    <a:pt x="318603" y="439958"/>
                  </a:cubicBezTo>
                  <a:cubicBezTo>
                    <a:pt x="318603" y="439958"/>
                    <a:pt x="317382" y="439958"/>
                    <a:pt x="317382" y="439958"/>
                  </a:cubicBezTo>
                  <a:cubicBezTo>
                    <a:pt x="316161" y="441179"/>
                    <a:pt x="317382" y="442399"/>
                    <a:pt x="317382" y="442399"/>
                  </a:cubicBezTo>
                  <a:cubicBezTo>
                    <a:pt x="317382" y="442399"/>
                    <a:pt x="316161" y="442399"/>
                    <a:pt x="316161" y="442399"/>
                  </a:cubicBezTo>
                  <a:cubicBezTo>
                    <a:pt x="314941" y="441179"/>
                    <a:pt x="314941" y="443620"/>
                    <a:pt x="314941" y="444841"/>
                  </a:cubicBezTo>
                  <a:cubicBezTo>
                    <a:pt x="314941" y="447282"/>
                    <a:pt x="313720" y="446061"/>
                    <a:pt x="313720" y="446061"/>
                  </a:cubicBezTo>
                  <a:cubicBezTo>
                    <a:pt x="312499" y="446061"/>
                    <a:pt x="311279" y="444841"/>
                    <a:pt x="312499" y="447282"/>
                  </a:cubicBezTo>
                  <a:cubicBezTo>
                    <a:pt x="312499" y="448503"/>
                    <a:pt x="312499" y="448503"/>
                    <a:pt x="312499" y="448503"/>
                  </a:cubicBezTo>
                  <a:cubicBezTo>
                    <a:pt x="311279" y="448503"/>
                    <a:pt x="312499" y="449724"/>
                    <a:pt x="312499" y="449724"/>
                  </a:cubicBezTo>
                  <a:cubicBezTo>
                    <a:pt x="311279" y="449724"/>
                    <a:pt x="310058" y="450944"/>
                    <a:pt x="310058" y="453386"/>
                  </a:cubicBezTo>
                  <a:cubicBezTo>
                    <a:pt x="310058" y="457048"/>
                    <a:pt x="310058" y="455827"/>
                    <a:pt x="307617" y="457048"/>
                  </a:cubicBezTo>
                  <a:cubicBezTo>
                    <a:pt x="305175" y="457048"/>
                    <a:pt x="307617" y="458268"/>
                    <a:pt x="306396" y="458268"/>
                  </a:cubicBezTo>
                  <a:cubicBezTo>
                    <a:pt x="305175" y="458268"/>
                    <a:pt x="303954" y="457048"/>
                    <a:pt x="305175" y="459489"/>
                  </a:cubicBezTo>
                  <a:cubicBezTo>
                    <a:pt x="305175" y="460710"/>
                    <a:pt x="305175" y="460710"/>
                    <a:pt x="305175" y="460710"/>
                  </a:cubicBezTo>
                  <a:cubicBezTo>
                    <a:pt x="302734" y="458268"/>
                    <a:pt x="303954" y="461931"/>
                    <a:pt x="302734" y="461931"/>
                  </a:cubicBezTo>
                  <a:cubicBezTo>
                    <a:pt x="300292" y="460710"/>
                    <a:pt x="302734" y="464372"/>
                    <a:pt x="301513" y="464372"/>
                  </a:cubicBezTo>
                  <a:cubicBezTo>
                    <a:pt x="300292" y="463151"/>
                    <a:pt x="301513" y="465593"/>
                    <a:pt x="300292" y="464372"/>
                  </a:cubicBezTo>
                  <a:cubicBezTo>
                    <a:pt x="300292" y="464372"/>
                    <a:pt x="300292" y="465593"/>
                    <a:pt x="300292" y="465593"/>
                  </a:cubicBezTo>
                  <a:cubicBezTo>
                    <a:pt x="300292" y="465593"/>
                    <a:pt x="300292" y="465593"/>
                    <a:pt x="300292" y="465593"/>
                  </a:cubicBezTo>
                  <a:lnTo>
                    <a:pt x="300292" y="435075"/>
                  </a:lnTo>
                  <a:lnTo>
                    <a:pt x="300292" y="465593"/>
                  </a:lnTo>
                  <a:cubicBezTo>
                    <a:pt x="300292" y="465593"/>
                    <a:pt x="300292" y="465593"/>
                    <a:pt x="299072" y="465593"/>
                  </a:cubicBezTo>
                  <a:cubicBezTo>
                    <a:pt x="299072" y="465593"/>
                    <a:pt x="299072" y="464372"/>
                    <a:pt x="299072" y="464372"/>
                  </a:cubicBezTo>
                  <a:cubicBezTo>
                    <a:pt x="296630" y="465593"/>
                    <a:pt x="299072" y="463151"/>
                    <a:pt x="297851" y="464372"/>
                  </a:cubicBezTo>
                  <a:cubicBezTo>
                    <a:pt x="296630" y="464372"/>
                    <a:pt x="299072" y="460710"/>
                    <a:pt x="296630" y="461931"/>
                  </a:cubicBezTo>
                  <a:cubicBezTo>
                    <a:pt x="295410" y="461931"/>
                    <a:pt x="297851" y="459489"/>
                    <a:pt x="294189" y="460710"/>
                  </a:cubicBezTo>
                  <a:cubicBezTo>
                    <a:pt x="294189" y="460710"/>
                    <a:pt x="294189" y="460710"/>
                    <a:pt x="294189" y="459489"/>
                  </a:cubicBezTo>
                  <a:cubicBezTo>
                    <a:pt x="295410" y="457048"/>
                    <a:pt x="292968" y="458268"/>
                    <a:pt x="292968" y="458268"/>
                  </a:cubicBezTo>
                  <a:cubicBezTo>
                    <a:pt x="291747" y="458268"/>
                    <a:pt x="292968" y="457048"/>
                    <a:pt x="291747" y="457048"/>
                  </a:cubicBezTo>
                  <a:cubicBezTo>
                    <a:pt x="290527" y="457048"/>
                    <a:pt x="289306" y="457048"/>
                    <a:pt x="289306" y="453386"/>
                  </a:cubicBezTo>
                  <a:cubicBezTo>
                    <a:pt x="289306" y="452165"/>
                    <a:pt x="289306" y="450944"/>
                    <a:pt x="286865" y="449724"/>
                  </a:cubicBezTo>
                  <a:cubicBezTo>
                    <a:pt x="286865" y="449724"/>
                    <a:pt x="288085" y="448503"/>
                    <a:pt x="286865" y="448503"/>
                  </a:cubicBezTo>
                  <a:cubicBezTo>
                    <a:pt x="286865" y="448503"/>
                    <a:pt x="286865" y="448503"/>
                    <a:pt x="286865" y="447282"/>
                  </a:cubicBezTo>
                  <a:cubicBezTo>
                    <a:pt x="286865" y="444841"/>
                    <a:pt x="285644" y="446061"/>
                    <a:pt x="285644" y="446061"/>
                  </a:cubicBezTo>
                  <a:cubicBezTo>
                    <a:pt x="284423" y="446061"/>
                    <a:pt x="284423" y="447282"/>
                    <a:pt x="284423" y="444841"/>
                  </a:cubicBezTo>
                  <a:cubicBezTo>
                    <a:pt x="284423" y="443620"/>
                    <a:pt x="284423" y="441179"/>
                    <a:pt x="283203" y="442399"/>
                  </a:cubicBezTo>
                  <a:cubicBezTo>
                    <a:pt x="283203" y="442399"/>
                    <a:pt x="281982" y="442399"/>
                    <a:pt x="281982" y="442399"/>
                  </a:cubicBezTo>
                  <a:cubicBezTo>
                    <a:pt x="281982" y="442399"/>
                    <a:pt x="283203" y="439958"/>
                    <a:pt x="281982" y="439958"/>
                  </a:cubicBezTo>
                  <a:cubicBezTo>
                    <a:pt x="281982" y="439958"/>
                    <a:pt x="280761" y="438737"/>
                    <a:pt x="280761" y="439958"/>
                  </a:cubicBezTo>
                  <a:cubicBezTo>
                    <a:pt x="279540" y="439958"/>
                    <a:pt x="279540" y="439958"/>
                    <a:pt x="279540" y="438737"/>
                  </a:cubicBezTo>
                  <a:cubicBezTo>
                    <a:pt x="279540" y="436296"/>
                    <a:pt x="279540" y="437517"/>
                    <a:pt x="278320" y="437517"/>
                  </a:cubicBezTo>
                  <a:cubicBezTo>
                    <a:pt x="278320" y="437517"/>
                    <a:pt x="278320" y="437517"/>
                    <a:pt x="277099" y="436296"/>
                  </a:cubicBezTo>
                  <a:cubicBezTo>
                    <a:pt x="277099" y="436296"/>
                    <a:pt x="277099" y="435075"/>
                    <a:pt x="275878" y="435075"/>
                  </a:cubicBezTo>
                  <a:cubicBezTo>
                    <a:pt x="275878" y="435075"/>
                    <a:pt x="275878" y="433854"/>
                    <a:pt x="275878" y="433854"/>
                  </a:cubicBezTo>
                  <a:cubicBezTo>
                    <a:pt x="274658" y="432634"/>
                    <a:pt x="274658" y="431413"/>
                    <a:pt x="273437" y="431413"/>
                  </a:cubicBezTo>
                  <a:cubicBezTo>
                    <a:pt x="272216" y="431413"/>
                    <a:pt x="272216" y="431413"/>
                    <a:pt x="270996" y="428972"/>
                  </a:cubicBezTo>
                  <a:cubicBezTo>
                    <a:pt x="270996" y="428972"/>
                    <a:pt x="270996" y="428972"/>
                    <a:pt x="269775" y="430192"/>
                  </a:cubicBezTo>
                  <a:cubicBezTo>
                    <a:pt x="269775" y="431413"/>
                    <a:pt x="269775" y="431413"/>
                    <a:pt x="269775" y="431413"/>
                  </a:cubicBezTo>
                  <a:cubicBezTo>
                    <a:pt x="269775" y="431413"/>
                    <a:pt x="269775" y="432634"/>
                    <a:pt x="270996" y="432634"/>
                  </a:cubicBezTo>
                  <a:cubicBezTo>
                    <a:pt x="270996" y="432634"/>
                    <a:pt x="273437" y="433854"/>
                    <a:pt x="273437" y="436296"/>
                  </a:cubicBezTo>
                  <a:cubicBezTo>
                    <a:pt x="273437" y="437517"/>
                    <a:pt x="275878" y="439958"/>
                    <a:pt x="275878" y="441179"/>
                  </a:cubicBezTo>
                  <a:cubicBezTo>
                    <a:pt x="275878" y="442399"/>
                    <a:pt x="277099" y="443620"/>
                    <a:pt x="277099" y="444841"/>
                  </a:cubicBezTo>
                  <a:cubicBezTo>
                    <a:pt x="277099" y="446061"/>
                    <a:pt x="275878" y="448503"/>
                    <a:pt x="277099" y="450944"/>
                  </a:cubicBezTo>
                  <a:cubicBezTo>
                    <a:pt x="277099" y="452165"/>
                    <a:pt x="280761" y="453386"/>
                    <a:pt x="280761" y="454606"/>
                  </a:cubicBezTo>
                  <a:cubicBezTo>
                    <a:pt x="281982" y="455827"/>
                    <a:pt x="283203" y="458268"/>
                    <a:pt x="284423" y="459489"/>
                  </a:cubicBezTo>
                  <a:cubicBezTo>
                    <a:pt x="284423" y="460710"/>
                    <a:pt x="285644" y="461931"/>
                    <a:pt x="286865" y="463151"/>
                  </a:cubicBezTo>
                  <a:cubicBezTo>
                    <a:pt x="288085" y="466813"/>
                    <a:pt x="288085" y="466813"/>
                    <a:pt x="290527" y="470475"/>
                  </a:cubicBezTo>
                  <a:cubicBezTo>
                    <a:pt x="290527" y="470475"/>
                    <a:pt x="290527" y="470475"/>
                    <a:pt x="290527" y="470475"/>
                  </a:cubicBezTo>
                  <a:cubicBezTo>
                    <a:pt x="290527" y="470475"/>
                    <a:pt x="290527" y="470475"/>
                    <a:pt x="289306" y="470475"/>
                  </a:cubicBezTo>
                  <a:cubicBezTo>
                    <a:pt x="288085" y="471696"/>
                    <a:pt x="289306" y="469255"/>
                    <a:pt x="286865" y="469255"/>
                  </a:cubicBezTo>
                  <a:cubicBezTo>
                    <a:pt x="285644" y="469255"/>
                    <a:pt x="284423" y="470475"/>
                    <a:pt x="284423" y="465593"/>
                  </a:cubicBezTo>
                  <a:cubicBezTo>
                    <a:pt x="284423" y="464372"/>
                    <a:pt x="283203" y="461931"/>
                    <a:pt x="281982" y="461931"/>
                  </a:cubicBezTo>
                  <a:cubicBezTo>
                    <a:pt x="281982" y="461931"/>
                    <a:pt x="283203" y="460710"/>
                    <a:pt x="281982" y="460710"/>
                  </a:cubicBezTo>
                  <a:cubicBezTo>
                    <a:pt x="281982" y="460710"/>
                    <a:pt x="281982" y="460710"/>
                    <a:pt x="281982" y="459489"/>
                  </a:cubicBezTo>
                  <a:cubicBezTo>
                    <a:pt x="281982" y="457048"/>
                    <a:pt x="280761" y="458268"/>
                    <a:pt x="279540" y="458268"/>
                  </a:cubicBezTo>
                  <a:cubicBezTo>
                    <a:pt x="278320" y="458268"/>
                    <a:pt x="278320" y="459489"/>
                    <a:pt x="277099" y="457048"/>
                  </a:cubicBezTo>
                  <a:cubicBezTo>
                    <a:pt x="277099" y="455827"/>
                    <a:pt x="277099" y="453386"/>
                    <a:pt x="275878" y="454606"/>
                  </a:cubicBezTo>
                  <a:cubicBezTo>
                    <a:pt x="275878" y="454606"/>
                    <a:pt x="274658" y="455827"/>
                    <a:pt x="274658" y="454606"/>
                  </a:cubicBezTo>
                  <a:cubicBezTo>
                    <a:pt x="274658" y="454606"/>
                    <a:pt x="274658" y="452165"/>
                    <a:pt x="273437" y="452165"/>
                  </a:cubicBezTo>
                  <a:cubicBezTo>
                    <a:pt x="272216" y="452165"/>
                    <a:pt x="272216" y="450944"/>
                    <a:pt x="272216" y="452165"/>
                  </a:cubicBezTo>
                  <a:cubicBezTo>
                    <a:pt x="270996" y="453386"/>
                    <a:pt x="270996" y="452165"/>
                    <a:pt x="270996" y="449724"/>
                  </a:cubicBezTo>
                  <a:cubicBezTo>
                    <a:pt x="270996" y="447282"/>
                    <a:pt x="270996" y="448503"/>
                    <a:pt x="269775" y="448503"/>
                  </a:cubicBezTo>
                  <a:cubicBezTo>
                    <a:pt x="268554" y="448503"/>
                    <a:pt x="269775" y="448503"/>
                    <a:pt x="268554" y="447282"/>
                  </a:cubicBezTo>
                  <a:cubicBezTo>
                    <a:pt x="268554" y="447282"/>
                    <a:pt x="267333" y="446061"/>
                    <a:pt x="267333" y="446061"/>
                  </a:cubicBezTo>
                  <a:cubicBezTo>
                    <a:pt x="267333" y="446061"/>
                    <a:pt x="267333" y="444841"/>
                    <a:pt x="267333" y="444841"/>
                  </a:cubicBezTo>
                  <a:cubicBezTo>
                    <a:pt x="266113" y="443620"/>
                    <a:pt x="266113" y="442399"/>
                    <a:pt x="264892" y="442399"/>
                  </a:cubicBezTo>
                  <a:cubicBezTo>
                    <a:pt x="262451" y="442399"/>
                    <a:pt x="263671" y="442399"/>
                    <a:pt x="262451" y="439958"/>
                  </a:cubicBezTo>
                  <a:cubicBezTo>
                    <a:pt x="262451" y="439958"/>
                    <a:pt x="262451" y="439958"/>
                    <a:pt x="262451" y="441179"/>
                  </a:cubicBezTo>
                  <a:cubicBezTo>
                    <a:pt x="262451" y="442399"/>
                    <a:pt x="262451" y="442399"/>
                    <a:pt x="263671" y="442399"/>
                  </a:cubicBezTo>
                  <a:cubicBezTo>
                    <a:pt x="263671" y="442399"/>
                    <a:pt x="264892" y="443620"/>
                    <a:pt x="264892" y="443620"/>
                  </a:cubicBezTo>
                  <a:cubicBezTo>
                    <a:pt x="266113" y="443620"/>
                    <a:pt x="267333" y="444841"/>
                    <a:pt x="267333" y="448503"/>
                  </a:cubicBezTo>
                  <a:cubicBezTo>
                    <a:pt x="267333" y="449724"/>
                    <a:pt x="269775" y="452165"/>
                    <a:pt x="270996" y="453386"/>
                  </a:cubicBezTo>
                  <a:cubicBezTo>
                    <a:pt x="270996" y="454606"/>
                    <a:pt x="272216" y="455827"/>
                    <a:pt x="272216" y="457048"/>
                  </a:cubicBezTo>
                  <a:cubicBezTo>
                    <a:pt x="272216" y="459489"/>
                    <a:pt x="272216" y="461931"/>
                    <a:pt x="273437" y="464372"/>
                  </a:cubicBezTo>
                  <a:cubicBezTo>
                    <a:pt x="273437" y="465593"/>
                    <a:pt x="277099" y="468034"/>
                    <a:pt x="278320" y="468034"/>
                  </a:cubicBezTo>
                  <a:cubicBezTo>
                    <a:pt x="279540" y="469255"/>
                    <a:pt x="280761" y="471696"/>
                    <a:pt x="283203" y="472917"/>
                  </a:cubicBezTo>
                  <a:cubicBezTo>
                    <a:pt x="284423" y="474138"/>
                    <a:pt x="285644" y="475358"/>
                    <a:pt x="286865" y="476579"/>
                  </a:cubicBezTo>
                  <a:cubicBezTo>
                    <a:pt x="286865" y="477800"/>
                    <a:pt x="288085" y="477800"/>
                    <a:pt x="288085" y="479020"/>
                  </a:cubicBezTo>
                  <a:cubicBezTo>
                    <a:pt x="288085" y="479020"/>
                    <a:pt x="288085" y="479020"/>
                    <a:pt x="286865" y="480241"/>
                  </a:cubicBezTo>
                  <a:cubicBezTo>
                    <a:pt x="285644" y="481462"/>
                    <a:pt x="286865" y="479020"/>
                    <a:pt x="284423" y="480241"/>
                  </a:cubicBezTo>
                  <a:cubicBezTo>
                    <a:pt x="283203" y="480241"/>
                    <a:pt x="283203" y="481462"/>
                    <a:pt x="281982" y="480241"/>
                  </a:cubicBezTo>
                  <a:cubicBezTo>
                    <a:pt x="281982" y="480241"/>
                    <a:pt x="280761" y="479020"/>
                    <a:pt x="279540" y="476579"/>
                  </a:cubicBezTo>
                  <a:cubicBezTo>
                    <a:pt x="278320" y="474138"/>
                    <a:pt x="277099" y="472917"/>
                    <a:pt x="274658" y="474138"/>
                  </a:cubicBezTo>
                  <a:cubicBezTo>
                    <a:pt x="274658" y="474138"/>
                    <a:pt x="275878" y="471696"/>
                    <a:pt x="273437" y="472917"/>
                  </a:cubicBezTo>
                  <a:cubicBezTo>
                    <a:pt x="273437" y="472917"/>
                    <a:pt x="272216" y="472917"/>
                    <a:pt x="272216" y="471696"/>
                  </a:cubicBezTo>
                  <a:cubicBezTo>
                    <a:pt x="270996" y="469255"/>
                    <a:pt x="270996" y="470475"/>
                    <a:pt x="269775" y="471696"/>
                  </a:cubicBezTo>
                  <a:cubicBezTo>
                    <a:pt x="268554" y="472917"/>
                    <a:pt x="268554" y="472917"/>
                    <a:pt x="267333" y="471696"/>
                  </a:cubicBezTo>
                  <a:cubicBezTo>
                    <a:pt x="266113" y="470475"/>
                    <a:pt x="266113" y="466813"/>
                    <a:pt x="264892" y="469255"/>
                  </a:cubicBezTo>
                  <a:cubicBezTo>
                    <a:pt x="264892" y="470475"/>
                    <a:pt x="263671" y="470475"/>
                    <a:pt x="263671" y="470475"/>
                  </a:cubicBezTo>
                  <a:cubicBezTo>
                    <a:pt x="263671" y="470475"/>
                    <a:pt x="263671" y="468034"/>
                    <a:pt x="262451" y="466813"/>
                  </a:cubicBezTo>
                  <a:cubicBezTo>
                    <a:pt x="261230" y="466813"/>
                    <a:pt x="261230" y="465593"/>
                    <a:pt x="260009" y="466813"/>
                  </a:cubicBezTo>
                  <a:cubicBezTo>
                    <a:pt x="258789" y="468034"/>
                    <a:pt x="258789" y="466813"/>
                    <a:pt x="257568" y="464372"/>
                  </a:cubicBezTo>
                  <a:cubicBezTo>
                    <a:pt x="256347" y="460710"/>
                    <a:pt x="257568" y="463151"/>
                    <a:pt x="255126" y="461931"/>
                  </a:cubicBezTo>
                  <a:cubicBezTo>
                    <a:pt x="253906" y="461931"/>
                    <a:pt x="255126" y="461931"/>
                    <a:pt x="253906" y="460710"/>
                  </a:cubicBezTo>
                  <a:cubicBezTo>
                    <a:pt x="252685" y="460710"/>
                    <a:pt x="252685" y="459489"/>
                    <a:pt x="252685" y="459489"/>
                  </a:cubicBezTo>
                  <a:cubicBezTo>
                    <a:pt x="252685" y="459489"/>
                    <a:pt x="251464" y="458268"/>
                    <a:pt x="251464" y="458268"/>
                  </a:cubicBezTo>
                  <a:cubicBezTo>
                    <a:pt x="250244" y="457048"/>
                    <a:pt x="249023" y="455827"/>
                    <a:pt x="247802" y="455827"/>
                  </a:cubicBezTo>
                  <a:cubicBezTo>
                    <a:pt x="245361" y="455827"/>
                    <a:pt x="245361" y="455827"/>
                    <a:pt x="244140" y="453386"/>
                  </a:cubicBezTo>
                  <a:cubicBezTo>
                    <a:pt x="244140" y="452165"/>
                    <a:pt x="242919" y="453386"/>
                    <a:pt x="244140" y="455827"/>
                  </a:cubicBezTo>
                  <a:cubicBezTo>
                    <a:pt x="244140" y="457048"/>
                    <a:pt x="244140" y="458268"/>
                    <a:pt x="245361" y="458268"/>
                  </a:cubicBezTo>
                  <a:cubicBezTo>
                    <a:pt x="245361" y="458268"/>
                    <a:pt x="246582" y="459489"/>
                    <a:pt x="247802" y="460710"/>
                  </a:cubicBezTo>
                  <a:cubicBezTo>
                    <a:pt x="249023" y="460710"/>
                    <a:pt x="251464" y="463151"/>
                    <a:pt x="251464" y="465593"/>
                  </a:cubicBezTo>
                  <a:cubicBezTo>
                    <a:pt x="251464" y="466813"/>
                    <a:pt x="256347" y="469255"/>
                    <a:pt x="256347" y="471696"/>
                  </a:cubicBezTo>
                  <a:cubicBezTo>
                    <a:pt x="256347" y="472917"/>
                    <a:pt x="258789" y="474138"/>
                    <a:pt x="258789" y="476579"/>
                  </a:cubicBezTo>
                  <a:cubicBezTo>
                    <a:pt x="258789" y="479020"/>
                    <a:pt x="260009" y="482682"/>
                    <a:pt x="262451" y="483903"/>
                  </a:cubicBezTo>
                  <a:cubicBezTo>
                    <a:pt x="263671" y="485124"/>
                    <a:pt x="268554" y="486345"/>
                    <a:pt x="269775" y="487565"/>
                  </a:cubicBezTo>
                  <a:cubicBezTo>
                    <a:pt x="272216" y="488786"/>
                    <a:pt x="274658" y="490007"/>
                    <a:pt x="277099" y="492448"/>
                  </a:cubicBezTo>
                  <a:cubicBezTo>
                    <a:pt x="278320" y="493669"/>
                    <a:pt x="280761" y="493669"/>
                    <a:pt x="281982" y="494889"/>
                  </a:cubicBezTo>
                  <a:cubicBezTo>
                    <a:pt x="284423" y="496110"/>
                    <a:pt x="285644" y="497331"/>
                    <a:pt x="285644" y="498552"/>
                  </a:cubicBezTo>
                  <a:cubicBezTo>
                    <a:pt x="285644" y="498552"/>
                    <a:pt x="285644" y="498552"/>
                    <a:pt x="285644" y="498552"/>
                  </a:cubicBezTo>
                  <a:cubicBezTo>
                    <a:pt x="284423" y="499772"/>
                    <a:pt x="285644" y="497331"/>
                    <a:pt x="281982" y="498552"/>
                  </a:cubicBezTo>
                  <a:cubicBezTo>
                    <a:pt x="279540" y="499772"/>
                    <a:pt x="279540" y="500993"/>
                    <a:pt x="275878" y="496110"/>
                  </a:cubicBezTo>
                  <a:cubicBezTo>
                    <a:pt x="274658" y="493669"/>
                    <a:pt x="272216" y="492448"/>
                    <a:pt x="269775" y="493669"/>
                  </a:cubicBezTo>
                  <a:cubicBezTo>
                    <a:pt x="269775" y="493669"/>
                    <a:pt x="270996" y="491227"/>
                    <a:pt x="268554" y="492448"/>
                  </a:cubicBezTo>
                  <a:cubicBezTo>
                    <a:pt x="268554" y="492448"/>
                    <a:pt x="267333" y="492448"/>
                    <a:pt x="267333" y="491227"/>
                  </a:cubicBezTo>
                  <a:cubicBezTo>
                    <a:pt x="266113" y="488786"/>
                    <a:pt x="264892" y="490007"/>
                    <a:pt x="263671" y="491227"/>
                  </a:cubicBezTo>
                  <a:cubicBezTo>
                    <a:pt x="262451" y="492448"/>
                    <a:pt x="262451" y="493669"/>
                    <a:pt x="260009" y="491227"/>
                  </a:cubicBezTo>
                  <a:cubicBezTo>
                    <a:pt x="258789" y="490007"/>
                    <a:pt x="257568" y="487565"/>
                    <a:pt x="256347" y="490007"/>
                  </a:cubicBezTo>
                  <a:cubicBezTo>
                    <a:pt x="256347" y="491227"/>
                    <a:pt x="255126" y="491227"/>
                    <a:pt x="255126" y="491227"/>
                  </a:cubicBezTo>
                  <a:cubicBezTo>
                    <a:pt x="253906" y="491227"/>
                    <a:pt x="253906" y="488786"/>
                    <a:pt x="252685" y="488786"/>
                  </a:cubicBezTo>
                  <a:cubicBezTo>
                    <a:pt x="251464" y="488786"/>
                    <a:pt x="251464" y="488786"/>
                    <a:pt x="250244" y="488786"/>
                  </a:cubicBezTo>
                  <a:cubicBezTo>
                    <a:pt x="250244" y="490007"/>
                    <a:pt x="249023" y="488786"/>
                    <a:pt x="247802" y="487565"/>
                  </a:cubicBezTo>
                  <a:cubicBezTo>
                    <a:pt x="245361" y="485124"/>
                    <a:pt x="246582" y="486345"/>
                    <a:pt x="245361" y="486345"/>
                  </a:cubicBezTo>
                  <a:cubicBezTo>
                    <a:pt x="244140" y="486345"/>
                    <a:pt x="245361" y="486345"/>
                    <a:pt x="242919" y="486345"/>
                  </a:cubicBezTo>
                  <a:cubicBezTo>
                    <a:pt x="241699" y="486345"/>
                    <a:pt x="241699" y="485124"/>
                    <a:pt x="240478" y="485124"/>
                  </a:cubicBezTo>
                  <a:cubicBezTo>
                    <a:pt x="240478" y="485124"/>
                    <a:pt x="239257" y="483903"/>
                    <a:pt x="239257" y="483903"/>
                  </a:cubicBezTo>
                  <a:cubicBezTo>
                    <a:pt x="236816" y="483903"/>
                    <a:pt x="235595" y="482682"/>
                    <a:pt x="234375" y="482682"/>
                  </a:cubicBezTo>
                  <a:cubicBezTo>
                    <a:pt x="231933" y="483903"/>
                    <a:pt x="231933" y="483903"/>
                    <a:pt x="229492" y="481462"/>
                  </a:cubicBezTo>
                  <a:cubicBezTo>
                    <a:pt x="228271" y="481462"/>
                    <a:pt x="229492" y="482682"/>
                    <a:pt x="229492" y="483903"/>
                  </a:cubicBezTo>
                  <a:cubicBezTo>
                    <a:pt x="230712" y="485124"/>
                    <a:pt x="230712" y="486345"/>
                    <a:pt x="230712" y="485124"/>
                  </a:cubicBezTo>
                  <a:cubicBezTo>
                    <a:pt x="230712" y="485124"/>
                    <a:pt x="233154" y="486345"/>
                    <a:pt x="233154" y="486345"/>
                  </a:cubicBezTo>
                  <a:cubicBezTo>
                    <a:pt x="234375" y="486345"/>
                    <a:pt x="236816" y="486345"/>
                    <a:pt x="239257" y="490007"/>
                  </a:cubicBezTo>
                  <a:cubicBezTo>
                    <a:pt x="240478" y="491227"/>
                    <a:pt x="245361" y="492448"/>
                    <a:pt x="246582" y="493669"/>
                  </a:cubicBezTo>
                  <a:cubicBezTo>
                    <a:pt x="247802" y="494889"/>
                    <a:pt x="250244" y="496110"/>
                    <a:pt x="250244" y="497331"/>
                  </a:cubicBezTo>
                  <a:cubicBezTo>
                    <a:pt x="251464" y="499772"/>
                    <a:pt x="252685" y="503434"/>
                    <a:pt x="255126" y="504655"/>
                  </a:cubicBezTo>
                  <a:cubicBezTo>
                    <a:pt x="256347" y="505876"/>
                    <a:pt x="261230" y="505876"/>
                    <a:pt x="262451" y="505876"/>
                  </a:cubicBezTo>
                  <a:cubicBezTo>
                    <a:pt x="264892" y="507096"/>
                    <a:pt x="267333" y="508317"/>
                    <a:pt x="270996" y="509538"/>
                  </a:cubicBezTo>
                  <a:cubicBezTo>
                    <a:pt x="272216" y="510759"/>
                    <a:pt x="274658" y="510759"/>
                    <a:pt x="275878" y="511979"/>
                  </a:cubicBezTo>
                  <a:cubicBezTo>
                    <a:pt x="278320" y="513200"/>
                    <a:pt x="279540" y="514421"/>
                    <a:pt x="280761" y="515641"/>
                  </a:cubicBezTo>
                  <a:cubicBezTo>
                    <a:pt x="280761" y="515641"/>
                    <a:pt x="279540" y="516862"/>
                    <a:pt x="279540" y="518083"/>
                  </a:cubicBezTo>
                  <a:cubicBezTo>
                    <a:pt x="278320" y="520524"/>
                    <a:pt x="279540" y="516862"/>
                    <a:pt x="277099" y="518083"/>
                  </a:cubicBezTo>
                  <a:cubicBezTo>
                    <a:pt x="274658" y="519303"/>
                    <a:pt x="274658" y="520524"/>
                    <a:pt x="272216" y="516862"/>
                  </a:cubicBezTo>
                  <a:cubicBezTo>
                    <a:pt x="270996" y="515641"/>
                    <a:pt x="269775" y="514421"/>
                    <a:pt x="267333" y="515641"/>
                  </a:cubicBezTo>
                  <a:cubicBezTo>
                    <a:pt x="267333" y="515641"/>
                    <a:pt x="268554" y="513200"/>
                    <a:pt x="266113" y="514421"/>
                  </a:cubicBezTo>
                  <a:cubicBezTo>
                    <a:pt x="266113" y="514421"/>
                    <a:pt x="264892" y="514421"/>
                    <a:pt x="264892" y="513200"/>
                  </a:cubicBezTo>
                  <a:cubicBezTo>
                    <a:pt x="263671" y="510759"/>
                    <a:pt x="262451" y="511979"/>
                    <a:pt x="262451" y="513200"/>
                  </a:cubicBezTo>
                  <a:cubicBezTo>
                    <a:pt x="261230" y="514421"/>
                    <a:pt x="261230" y="515641"/>
                    <a:pt x="260009" y="513200"/>
                  </a:cubicBezTo>
                  <a:cubicBezTo>
                    <a:pt x="258789" y="511979"/>
                    <a:pt x="257568" y="509538"/>
                    <a:pt x="256347" y="511979"/>
                  </a:cubicBezTo>
                  <a:cubicBezTo>
                    <a:pt x="256347" y="513200"/>
                    <a:pt x="255126" y="513200"/>
                    <a:pt x="255126" y="513200"/>
                  </a:cubicBezTo>
                  <a:cubicBezTo>
                    <a:pt x="253906" y="513200"/>
                    <a:pt x="253906" y="510759"/>
                    <a:pt x="252685" y="510759"/>
                  </a:cubicBezTo>
                  <a:cubicBezTo>
                    <a:pt x="251464" y="510759"/>
                    <a:pt x="251464" y="510759"/>
                    <a:pt x="250244" y="510759"/>
                  </a:cubicBezTo>
                  <a:cubicBezTo>
                    <a:pt x="250244" y="511979"/>
                    <a:pt x="249023" y="510759"/>
                    <a:pt x="247802" y="509538"/>
                  </a:cubicBezTo>
                  <a:cubicBezTo>
                    <a:pt x="245361" y="507096"/>
                    <a:pt x="246582" y="508317"/>
                    <a:pt x="245361" y="508317"/>
                  </a:cubicBezTo>
                  <a:cubicBezTo>
                    <a:pt x="244140" y="508317"/>
                    <a:pt x="245361" y="508317"/>
                    <a:pt x="242919" y="508317"/>
                  </a:cubicBezTo>
                  <a:cubicBezTo>
                    <a:pt x="241699" y="508317"/>
                    <a:pt x="241699" y="507096"/>
                    <a:pt x="240478" y="507096"/>
                  </a:cubicBezTo>
                  <a:cubicBezTo>
                    <a:pt x="240478" y="507096"/>
                    <a:pt x="239257" y="505876"/>
                    <a:pt x="239257" y="505876"/>
                  </a:cubicBezTo>
                  <a:cubicBezTo>
                    <a:pt x="238037" y="505876"/>
                    <a:pt x="236816" y="505876"/>
                    <a:pt x="235595" y="505876"/>
                  </a:cubicBezTo>
                  <a:cubicBezTo>
                    <a:pt x="235595" y="505876"/>
                    <a:pt x="235595" y="505876"/>
                    <a:pt x="235595" y="505876"/>
                  </a:cubicBezTo>
                  <a:cubicBezTo>
                    <a:pt x="234375" y="504655"/>
                    <a:pt x="234375" y="502214"/>
                    <a:pt x="231933" y="502214"/>
                  </a:cubicBezTo>
                  <a:cubicBezTo>
                    <a:pt x="230712" y="502214"/>
                    <a:pt x="229492" y="502214"/>
                    <a:pt x="229492" y="500993"/>
                  </a:cubicBezTo>
                  <a:cubicBezTo>
                    <a:pt x="229492" y="499772"/>
                    <a:pt x="229492" y="498552"/>
                    <a:pt x="229492" y="496110"/>
                  </a:cubicBezTo>
                  <a:cubicBezTo>
                    <a:pt x="229492" y="494889"/>
                    <a:pt x="228271" y="496110"/>
                    <a:pt x="227050" y="498552"/>
                  </a:cubicBezTo>
                  <a:cubicBezTo>
                    <a:pt x="225830" y="500993"/>
                    <a:pt x="225830" y="502214"/>
                    <a:pt x="227050" y="502214"/>
                  </a:cubicBezTo>
                  <a:cubicBezTo>
                    <a:pt x="227050" y="502214"/>
                    <a:pt x="228271" y="505876"/>
                    <a:pt x="228271" y="505876"/>
                  </a:cubicBezTo>
                  <a:cubicBezTo>
                    <a:pt x="228271" y="505876"/>
                    <a:pt x="229492" y="507096"/>
                    <a:pt x="230712" y="508317"/>
                  </a:cubicBezTo>
                  <a:cubicBezTo>
                    <a:pt x="230712" y="508317"/>
                    <a:pt x="229492" y="508317"/>
                    <a:pt x="229492" y="508317"/>
                  </a:cubicBezTo>
                  <a:cubicBezTo>
                    <a:pt x="228271" y="508317"/>
                    <a:pt x="229492" y="509538"/>
                    <a:pt x="230712" y="509538"/>
                  </a:cubicBezTo>
                  <a:cubicBezTo>
                    <a:pt x="231933" y="510759"/>
                    <a:pt x="231933" y="510759"/>
                    <a:pt x="233154" y="510759"/>
                  </a:cubicBezTo>
                  <a:cubicBezTo>
                    <a:pt x="233154" y="510759"/>
                    <a:pt x="233154" y="510759"/>
                    <a:pt x="233154" y="510759"/>
                  </a:cubicBezTo>
                  <a:cubicBezTo>
                    <a:pt x="233154" y="511979"/>
                    <a:pt x="234375" y="513200"/>
                    <a:pt x="234375" y="514421"/>
                  </a:cubicBezTo>
                  <a:cubicBezTo>
                    <a:pt x="234375" y="515641"/>
                    <a:pt x="236816" y="516862"/>
                    <a:pt x="238037" y="518083"/>
                  </a:cubicBezTo>
                  <a:cubicBezTo>
                    <a:pt x="239257" y="519303"/>
                    <a:pt x="241699" y="520524"/>
                    <a:pt x="241699" y="520524"/>
                  </a:cubicBezTo>
                  <a:cubicBezTo>
                    <a:pt x="242919" y="522966"/>
                    <a:pt x="245361" y="522966"/>
                    <a:pt x="246582" y="525407"/>
                  </a:cubicBezTo>
                  <a:cubicBezTo>
                    <a:pt x="247802" y="527848"/>
                    <a:pt x="249023" y="531511"/>
                    <a:pt x="252685" y="533952"/>
                  </a:cubicBezTo>
                  <a:cubicBezTo>
                    <a:pt x="253906" y="535173"/>
                    <a:pt x="260009" y="535173"/>
                    <a:pt x="261230" y="536393"/>
                  </a:cubicBezTo>
                  <a:cubicBezTo>
                    <a:pt x="263671" y="537614"/>
                    <a:pt x="267333" y="538835"/>
                    <a:pt x="269775" y="540055"/>
                  </a:cubicBezTo>
                  <a:cubicBezTo>
                    <a:pt x="272216" y="541276"/>
                    <a:pt x="273437" y="541276"/>
                    <a:pt x="275878" y="542497"/>
                  </a:cubicBezTo>
                  <a:cubicBezTo>
                    <a:pt x="280761" y="544938"/>
                    <a:pt x="280761" y="547380"/>
                    <a:pt x="284423" y="548600"/>
                  </a:cubicBezTo>
                  <a:cubicBezTo>
                    <a:pt x="284423" y="548600"/>
                    <a:pt x="284423" y="549821"/>
                    <a:pt x="283203" y="549821"/>
                  </a:cubicBezTo>
                  <a:cubicBezTo>
                    <a:pt x="281982" y="551042"/>
                    <a:pt x="283203" y="548600"/>
                    <a:pt x="279540" y="549821"/>
                  </a:cubicBezTo>
                  <a:cubicBezTo>
                    <a:pt x="277099" y="551042"/>
                    <a:pt x="277099" y="552262"/>
                    <a:pt x="273437" y="547380"/>
                  </a:cubicBezTo>
                  <a:cubicBezTo>
                    <a:pt x="272216" y="546159"/>
                    <a:pt x="269775" y="544938"/>
                    <a:pt x="267333" y="546159"/>
                  </a:cubicBezTo>
                  <a:cubicBezTo>
                    <a:pt x="267333" y="546159"/>
                    <a:pt x="268554" y="543718"/>
                    <a:pt x="266113" y="544938"/>
                  </a:cubicBezTo>
                  <a:cubicBezTo>
                    <a:pt x="266113" y="544938"/>
                    <a:pt x="264892" y="544938"/>
                    <a:pt x="264892" y="543718"/>
                  </a:cubicBezTo>
                  <a:cubicBezTo>
                    <a:pt x="263671" y="541276"/>
                    <a:pt x="262451" y="542497"/>
                    <a:pt x="262451" y="543718"/>
                  </a:cubicBezTo>
                  <a:cubicBezTo>
                    <a:pt x="261230" y="544938"/>
                    <a:pt x="261230" y="546159"/>
                    <a:pt x="260009" y="543718"/>
                  </a:cubicBezTo>
                  <a:cubicBezTo>
                    <a:pt x="258789" y="542497"/>
                    <a:pt x="256347" y="540055"/>
                    <a:pt x="256347" y="542497"/>
                  </a:cubicBezTo>
                  <a:cubicBezTo>
                    <a:pt x="256347" y="543718"/>
                    <a:pt x="255126" y="543718"/>
                    <a:pt x="255126" y="543718"/>
                  </a:cubicBezTo>
                  <a:cubicBezTo>
                    <a:pt x="253906" y="543718"/>
                    <a:pt x="253906" y="541276"/>
                    <a:pt x="252685" y="541276"/>
                  </a:cubicBezTo>
                  <a:cubicBezTo>
                    <a:pt x="251464" y="541276"/>
                    <a:pt x="251464" y="541276"/>
                    <a:pt x="250244" y="541276"/>
                  </a:cubicBezTo>
                  <a:cubicBezTo>
                    <a:pt x="250244" y="542497"/>
                    <a:pt x="249023" y="541276"/>
                    <a:pt x="247802" y="540055"/>
                  </a:cubicBezTo>
                  <a:cubicBezTo>
                    <a:pt x="245361" y="537614"/>
                    <a:pt x="246582" y="538835"/>
                    <a:pt x="245361" y="538835"/>
                  </a:cubicBezTo>
                  <a:cubicBezTo>
                    <a:pt x="244140" y="538835"/>
                    <a:pt x="245361" y="538835"/>
                    <a:pt x="242919" y="538835"/>
                  </a:cubicBezTo>
                  <a:cubicBezTo>
                    <a:pt x="241699" y="538835"/>
                    <a:pt x="241699" y="537614"/>
                    <a:pt x="240478" y="537614"/>
                  </a:cubicBezTo>
                  <a:cubicBezTo>
                    <a:pt x="240478" y="537614"/>
                    <a:pt x="239257" y="536393"/>
                    <a:pt x="239257" y="536393"/>
                  </a:cubicBezTo>
                  <a:cubicBezTo>
                    <a:pt x="238037" y="536393"/>
                    <a:pt x="236816" y="533952"/>
                    <a:pt x="235595" y="533952"/>
                  </a:cubicBezTo>
                  <a:cubicBezTo>
                    <a:pt x="233154" y="535173"/>
                    <a:pt x="233154" y="533952"/>
                    <a:pt x="231933" y="530290"/>
                  </a:cubicBezTo>
                  <a:cubicBezTo>
                    <a:pt x="231933" y="529069"/>
                    <a:pt x="230712" y="530290"/>
                    <a:pt x="230712" y="532731"/>
                  </a:cubicBezTo>
                  <a:cubicBezTo>
                    <a:pt x="230712" y="533952"/>
                    <a:pt x="231933" y="535173"/>
                    <a:pt x="231933" y="535173"/>
                  </a:cubicBezTo>
                  <a:cubicBezTo>
                    <a:pt x="231933" y="535173"/>
                    <a:pt x="233154" y="537614"/>
                    <a:pt x="234375" y="537614"/>
                  </a:cubicBezTo>
                  <a:cubicBezTo>
                    <a:pt x="234375" y="537614"/>
                    <a:pt x="235595" y="538835"/>
                    <a:pt x="236816" y="538835"/>
                  </a:cubicBezTo>
                  <a:cubicBezTo>
                    <a:pt x="238037" y="540055"/>
                    <a:pt x="239257" y="540055"/>
                    <a:pt x="240478" y="542497"/>
                  </a:cubicBezTo>
                  <a:cubicBezTo>
                    <a:pt x="240478" y="543718"/>
                    <a:pt x="242919" y="543718"/>
                    <a:pt x="244140" y="544938"/>
                  </a:cubicBezTo>
                  <a:cubicBezTo>
                    <a:pt x="245361" y="544938"/>
                    <a:pt x="246582" y="546159"/>
                    <a:pt x="247802" y="546159"/>
                  </a:cubicBezTo>
                  <a:cubicBezTo>
                    <a:pt x="249023" y="547380"/>
                    <a:pt x="251464" y="548600"/>
                    <a:pt x="252685" y="549821"/>
                  </a:cubicBezTo>
                  <a:cubicBezTo>
                    <a:pt x="252685" y="551042"/>
                    <a:pt x="253906" y="551042"/>
                    <a:pt x="253906" y="552262"/>
                  </a:cubicBezTo>
                  <a:cubicBezTo>
                    <a:pt x="253906" y="553483"/>
                    <a:pt x="252685" y="553483"/>
                    <a:pt x="252685" y="553483"/>
                  </a:cubicBezTo>
                  <a:cubicBezTo>
                    <a:pt x="251464" y="553483"/>
                    <a:pt x="251464" y="551042"/>
                    <a:pt x="250244" y="551042"/>
                  </a:cubicBezTo>
                  <a:cubicBezTo>
                    <a:pt x="249023" y="551042"/>
                    <a:pt x="249023" y="551042"/>
                    <a:pt x="247802" y="551042"/>
                  </a:cubicBezTo>
                  <a:cubicBezTo>
                    <a:pt x="247802" y="552262"/>
                    <a:pt x="246582" y="551042"/>
                    <a:pt x="245361" y="549821"/>
                  </a:cubicBezTo>
                  <a:cubicBezTo>
                    <a:pt x="242919" y="547380"/>
                    <a:pt x="244140" y="548600"/>
                    <a:pt x="242919" y="548600"/>
                  </a:cubicBezTo>
                  <a:cubicBezTo>
                    <a:pt x="241699" y="548600"/>
                    <a:pt x="242919" y="548600"/>
                    <a:pt x="240478" y="548600"/>
                  </a:cubicBezTo>
                  <a:cubicBezTo>
                    <a:pt x="239257" y="548600"/>
                    <a:pt x="239257" y="547380"/>
                    <a:pt x="238037" y="547380"/>
                  </a:cubicBezTo>
                  <a:cubicBezTo>
                    <a:pt x="238037" y="547380"/>
                    <a:pt x="236816" y="546159"/>
                    <a:pt x="236816" y="546159"/>
                  </a:cubicBezTo>
                  <a:cubicBezTo>
                    <a:pt x="234375" y="546159"/>
                    <a:pt x="233154" y="543718"/>
                    <a:pt x="231933" y="544938"/>
                  </a:cubicBezTo>
                  <a:cubicBezTo>
                    <a:pt x="229492" y="546159"/>
                    <a:pt x="229492" y="546159"/>
                    <a:pt x="227050" y="543718"/>
                  </a:cubicBezTo>
                  <a:cubicBezTo>
                    <a:pt x="225830" y="543718"/>
                    <a:pt x="227050" y="544938"/>
                    <a:pt x="227050" y="546159"/>
                  </a:cubicBezTo>
                  <a:cubicBezTo>
                    <a:pt x="228271" y="547380"/>
                    <a:pt x="228271" y="548600"/>
                    <a:pt x="228271" y="548600"/>
                  </a:cubicBezTo>
                  <a:cubicBezTo>
                    <a:pt x="228271" y="548600"/>
                    <a:pt x="230712" y="549821"/>
                    <a:pt x="230712" y="549821"/>
                  </a:cubicBezTo>
                  <a:cubicBezTo>
                    <a:pt x="231933" y="549821"/>
                    <a:pt x="234375" y="549821"/>
                    <a:pt x="236816" y="553483"/>
                  </a:cubicBezTo>
                  <a:cubicBezTo>
                    <a:pt x="238037" y="554704"/>
                    <a:pt x="242919" y="555925"/>
                    <a:pt x="244140" y="557145"/>
                  </a:cubicBezTo>
                  <a:cubicBezTo>
                    <a:pt x="245361" y="558366"/>
                    <a:pt x="247802" y="559587"/>
                    <a:pt x="247802" y="560807"/>
                  </a:cubicBezTo>
                  <a:cubicBezTo>
                    <a:pt x="249023" y="563249"/>
                    <a:pt x="251464" y="566911"/>
                    <a:pt x="253906" y="568132"/>
                  </a:cubicBezTo>
                  <a:cubicBezTo>
                    <a:pt x="253906" y="568132"/>
                    <a:pt x="255126" y="568132"/>
                    <a:pt x="255126" y="568132"/>
                  </a:cubicBezTo>
                  <a:cubicBezTo>
                    <a:pt x="255126" y="568132"/>
                    <a:pt x="255126" y="568132"/>
                    <a:pt x="255126" y="568132"/>
                  </a:cubicBezTo>
                  <a:cubicBezTo>
                    <a:pt x="253906" y="569352"/>
                    <a:pt x="253906" y="570573"/>
                    <a:pt x="251464" y="568132"/>
                  </a:cubicBezTo>
                  <a:cubicBezTo>
                    <a:pt x="250244" y="566911"/>
                    <a:pt x="249023" y="563249"/>
                    <a:pt x="247802" y="566911"/>
                  </a:cubicBezTo>
                  <a:cubicBezTo>
                    <a:pt x="247802" y="568132"/>
                    <a:pt x="246582" y="568132"/>
                    <a:pt x="246582" y="568132"/>
                  </a:cubicBezTo>
                  <a:cubicBezTo>
                    <a:pt x="245361" y="568132"/>
                    <a:pt x="245361" y="564469"/>
                    <a:pt x="244140" y="565690"/>
                  </a:cubicBezTo>
                  <a:cubicBezTo>
                    <a:pt x="242919" y="565690"/>
                    <a:pt x="242919" y="565690"/>
                    <a:pt x="241699" y="565690"/>
                  </a:cubicBezTo>
                  <a:cubicBezTo>
                    <a:pt x="240478" y="566911"/>
                    <a:pt x="240478" y="565690"/>
                    <a:pt x="239257" y="564469"/>
                  </a:cubicBezTo>
                  <a:cubicBezTo>
                    <a:pt x="236816" y="560807"/>
                    <a:pt x="238037" y="563249"/>
                    <a:pt x="236816" y="563249"/>
                  </a:cubicBezTo>
                  <a:cubicBezTo>
                    <a:pt x="235595" y="563249"/>
                    <a:pt x="236816" y="563249"/>
                    <a:pt x="234375" y="563249"/>
                  </a:cubicBezTo>
                  <a:cubicBezTo>
                    <a:pt x="233154" y="563249"/>
                    <a:pt x="233154" y="562028"/>
                    <a:pt x="231933" y="562028"/>
                  </a:cubicBezTo>
                  <a:cubicBezTo>
                    <a:pt x="230712" y="562028"/>
                    <a:pt x="230712" y="560807"/>
                    <a:pt x="230712" y="560807"/>
                  </a:cubicBezTo>
                  <a:cubicBezTo>
                    <a:pt x="228271" y="559587"/>
                    <a:pt x="227050" y="558366"/>
                    <a:pt x="225830" y="558366"/>
                  </a:cubicBezTo>
                  <a:cubicBezTo>
                    <a:pt x="223388" y="559587"/>
                    <a:pt x="223388" y="558366"/>
                    <a:pt x="220947" y="555925"/>
                  </a:cubicBezTo>
                  <a:cubicBezTo>
                    <a:pt x="219726" y="554704"/>
                    <a:pt x="219726" y="555925"/>
                    <a:pt x="220947" y="558366"/>
                  </a:cubicBezTo>
                  <a:cubicBezTo>
                    <a:pt x="220947" y="559587"/>
                    <a:pt x="222168" y="560807"/>
                    <a:pt x="222168" y="560807"/>
                  </a:cubicBezTo>
                  <a:cubicBezTo>
                    <a:pt x="222168" y="560807"/>
                    <a:pt x="224609" y="563249"/>
                    <a:pt x="224609" y="563249"/>
                  </a:cubicBezTo>
                  <a:cubicBezTo>
                    <a:pt x="225830" y="563249"/>
                    <a:pt x="229492" y="564469"/>
                    <a:pt x="230712" y="568132"/>
                  </a:cubicBezTo>
                  <a:cubicBezTo>
                    <a:pt x="230712" y="569352"/>
                    <a:pt x="233154" y="570573"/>
                    <a:pt x="234375" y="570573"/>
                  </a:cubicBezTo>
                  <a:cubicBezTo>
                    <a:pt x="235595" y="571794"/>
                    <a:pt x="238037" y="571794"/>
                    <a:pt x="238037" y="573014"/>
                  </a:cubicBezTo>
                  <a:cubicBezTo>
                    <a:pt x="239257" y="574235"/>
                    <a:pt x="241699" y="575456"/>
                    <a:pt x="242919" y="577897"/>
                  </a:cubicBezTo>
                  <a:cubicBezTo>
                    <a:pt x="242919" y="579118"/>
                    <a:pt x="244140" y="579118"/>
                    <a:pt x="244140" y="580339"/>
                  </a:cubicBezTo>
                  <a:cubicBezTo>
                    <a:pt x="244140" y="580339"/>
                    <a:pt x="242919" y="581559"/>
                    <a:pt x="242919" y="580339"/>
                  </a:cubicBezTo>
                  <a:cubicBezTo>
                    <a:pt x="241699" y="580339"/>
                    <a:pt x="241699" y="577897"/>
                    <a:pt x="239257" y="577897"/>
                  </a:cubicBezTo>
                  <a:cubicBezTo>
                    <a:pt x="238037" y="577897"/>
                    <a:pt x="236816" y="577897"/>
                    <a:pt x="236816" y="579118"/>
                  </a:cubicBezTo>
                  <a:cubicBezTo>
                    <a:pt x="236816" y="580339"/>
                    <a:pt x="235595" y="579118"/>
                    <a:pt x="233154" y="577897"/>
                  </a:cubicBezTo>
                  <a:cubicBezTo>
                    <a:pt x="230712" y="575456"/>
                    <a:pt x="231933" y="576676"/>
                    <a:pt x="229492" y="576676"/>
                  </a:cubicBezTo>
                  <a:cubicBezTo>
                    <a:pt x="228271" y="576676"/>
                    <a:pt x="229492" y="576676"/>
                    <a:pt x="227050" y="576676"/>
                  </a:cubicBezTo>
                  <a:cubicBezTo>
                    <a:pt x="225830" y="576676"/>
                    <a:pt x="224609" y="576676"/>
                    <a:pt x="224609" y="576676"/>
                  </a:cubicBezTo>
                  <a:cubicBezTo>
                    <a:pt x="223388" y="576676"/>
                    <a:pt x="223388" y="575456"/>
                    <a:pt x="222168" y="575456"/>
                  </a:cubicBezTo>
                  <a:cubicBezTo>
                    <a:pt x="219726" y="575456"/>
                    <a:pt x="218505" y="574235"/>
                    <a:pt x="217285" y="575456"/>
                  </a:cubicBezTo>
                  <a:cubicBezTo>
                    <a:pt x="216064" y="577897"/>
                    <a:pt x="214843" y="576676"/>
                    <a:pt x="212402" y="575456"/>
                  </a:cubicBezTo>
                  <a:cubicBezTo>
                    <a:pt x="211181" y="575456"/>
                    <a:pt x="212402" y="576676"/>
                    <a:pt x="213623" y="577897"/>
                  </a:cubicBezTo>
                  <a:cubicBezTo>
                    <a:pt x="214843" y="579118"/>
                    <a:pt x="216064" y="579118"/>
                    <a:pt x="216064" y="579118"/>
                  </a:cubicBezTo>
                  <a:cubicBezTo>
                    <a:pt x="216064" y="579118"/>
                    <a:pt x="218505" y="579118"/>
                    <a:pt x="219726" y="579118"/>
                  </a:cubicBezTo>
                  <a:cubicBezTo>
                    <a:pt x="220947" y="579118"/>
                    <a:pt x="224609" y="577897"/>
                    <a:pt x="227050" y="581559"/>
                  </a:cubicBezTo>
                  <a:cubicBezTo>
                    <a:pt x="228271" y="582780"/>
                    <a:pt x="234375" y="582780"/>
                    <a:pt x="235595" y="584001"/>
                  </a:cubicBezTo>
                  <a:cubicBezTo>
                    <a:pt x="236816" y="585221"/>
                    <a:pt x="239257" y="585221"/>
                    <a:pt x="240478" y="587663"/>
                  </a:cubicBezTo>
                  <a:cubicBezTo>
                    <a:pt x="242919" y="590104"/>
                    <a:pt x="244140" y="593766"/>
                    <a:pt x="247802" y="593766"/>
                  </a:cubicBezTo>
                  <a:cubicBezTo>
                    <a:pt x="249023" y="593766"/>
                    <a:pt x="255126" y="593766"/>
                    <a:pt x="256347" y="593766"/>
                  </a:cubicBezTo>
                  <a:cubicBezTo>
                    <a:pt x="260009" y="594987"/>
                    <a:pt x="262451" y="594987"/>
                    <a:pt x="266113" y="596208"/>
                  </a:cubicBezTo>
                  <a:cubicBezTo>
                    <a:pt x="268554" y="597428"/>
                    <a:pt x="269775" y="597428"/>
                    <a:pt x="272216" y="598649"/>
                  </a:cubicBezTo>
                  <a:cubicBezTo>
                    <a:pt x="278320" y="601090"/>
                    <a:pt x="277099" y="603532"/>
                    <a:pt x="283203" y="604753"/>
                  </a:cubicBezTo>
                  <a:cubicBezTo>
                    <a:pt x="283203" y="604753"/>
                    <a:pt x="284423" y="604753"/>
                    <a:pt x="284423" y="604753"/>
                  </a:cubicBezTo>
                  <a:cubicBezTo>
                    <a:pt x="284423" y="604753"/>
                    <a:pt x="284423" y="604753"/>
                    <a:pt x="284423" y="605973"/>
                  </a:cubicBezTo>
                  <a:cubicBezTo>
                    <a:pt x="283203" y="607194"/>
                    <a:pt x="280761" y="601090"/>
                    <a:pt x="280761" y="607194"/>
                  </a:cubicBezTo>
                  <a:cubicBezTo>
                    <a:pt x="280761" y="608415"/>
                    <a:pt x="279540" y="607194"/>
                    <a:pt x="279540" y="605973"/>
                  </a:cubicBezTo>
                  <a:cubicBezTo>
                    <a:pt x="277099" y="602311"/>
                    <a:pt x="275878" y="604753"/>
                    <a:pt x="274658" y="607194"/>
                  </a:cubicBezTo>
                  <a:cubicBezTo>
                    <a:pt x="273437" y="609635"/>
                    <a:pt x="274658" y="605973"/>
                    <a:pt x="270996" y="608415"/>
                  </a:cubicBezTo>
                  <a:cubicBezTo>
                    <a:pt x="268554" y="609635"/>
                    <a:pt x="268554" y="612077"/>
                    <a:pt x="263671" y="607194"/>
                  </a:cubicBezTo>
                  <a:cubicBezTo>
                    <a:pt x="261230" y="604753"/>
                    <a:pt x="258789" y="604753"/>
                    <a:pt x="256347" y="607194"/>
                  </a:cubicBezTo>
                  <a:cubicBezTo>
                    <a:pt x="256347" y="607194"/>
                    <a:pt x="256347" y="603532"/>
                    <a:pt x="253906" y="605973"/>
                  </a:cubicBezTo>
                  <a:cubicBezTo>
                    <a:pt x="253906" y="605973"/>
                    <a:pt x="252685" y="605973"/>
                    <a:pt x="251464" y="604753"/>
                  </a:cubicBezTo>
                  <a:cubicBezTo>
                    <a:pt x="249023" y="601090"/>
                    <a:pt x="249023" y="604753"/>
                    <a:pt x="247802" y="605973"/>
                  </a:cubicBezTo>
                  <a:cubicBezTo>
                    <a:pt x="246582" y="607194"/>
                    <a:pt x="246582" y="609635"/>
                    <a:pt x="244140" y="607194"/>
                  </a:cubicBezTo>
                  <a:cubicBezTo>
                    <a:pt x="242919" y="605973"/>
                    <a:pt x="239257" y="603532"/>
                    <a:pt x="239257" y="605973"/>
                  </a:cubicBezTo>
                  <a:cubicBezTo>
                    <a:pt x="239257" y="607194"/>
                    <a:pt x="239257" y="608415"/>
                    <a:pt x="238037" y="608415"/>
                  </a:cubicBezTo>
                  <a:cubicBezTo>
                    <a:pt x="236816" y="608415"/>
                    <a:pt x="235595" y="604753"/>
                    <a:pt x="234375" y="605973"/>
                  </a:cubicBezTo>
                  <a:cubicBezTo>
                    <a:pt x="233154" y="605973"/>
                    <a:pt x="231933" y="605973"/>
                    <a:pt x="231933" y="607194"/>
                  </a:cubicBezTo>
                  <a:cubicBezTo>
                    <a:pt x="231933" y="608415"/>
                    <a:pt x="229492" y="607194"/>
                    <a:pt x="228271" y="605973"/>
                  </a:cubicBezTo>
                  <a:cubicBezTo>
                    <a:pt x="224609" y="603532"/>
                    <a:pt x="225830" y="604753"/>
                    <a:pt x="224609" y="604753"/>
                  </a:cubicBezTo>
                  <a:cubicBezTo>
                    <a:pt x="223388" y="604753"/>
                    <a:pt x="224609" y="604753"/>
                    <a:pt x="222168" y="604753"/>
                  </a:cubicBezTo>
                  <a:cubicBezTo>
                    <a:pt x="220947" y="604753"/>
                    <a:pt x="219726" y="604753"/>
                    <a:pt x="219726" y="604753"/>
                  </a:cubicBezTo>
                  <a:cubicBezTo>
                    <a:pt x="218505" y="604753"/>
                    <a:pt x="217285" y="603532"/>
                    <a:pt x="217285" y="603532"/>
                  </a:cubicBezTo>
                  <a:cubicBezTo>
                    <a:pt x="214843" y="603532"/>
                    <a:pt x="212402" y="602311"/>
                    <a:pt x="211181" y="603532"/>
                  </a:cubicBezTo>
                  <a:cubicBezTo>
                    <a:pt x="208740" y="605973"/>
                    <a:pt x="208740" y="604753"/>
                    <a:pt x="205078" y="604753"/>
                  </a:cubicBezTo>
                  <a:cubicBezTo>
                    <a:pt x="203857" y="604753"/>
                    <a:pt x="205078" y="605973"/>
                    <a:pt x="206298" y="607194"/>
                  </a:cubicBezTo>
                  <a:cubicBezTo>
                    <a:pt x="207519" y="608415"/>
                    <a:pt x="208740" y="609635"/>
                    <a:pt x="208740" y="608415"/>
                  </a:cubicBezTo>
                  <a:cubicBezTo>
                    <a:pt x="208740" y="608415"/>
                    <a:pt x="211181" y="609635"/>
                    <a:pt x="212402" y="608415"/>
                  </a:cubicBezTo>
                  <a:cubicBezTo>
                    <a:pt x="213623" y="608415"/>
                    <a:pt x="217285" y="607194"/>
                    <a:pt x="220947" y="610856"/>
                  </a:cubicBezTo>
                  <a:cubicBezTo>
                    <a:pt x="222168" y="612077"/>
                    <a:pt x="228271" y="612077"/>
                    <a:pt x="230712" y="613297"/>
                  </a:cubicBezTo>
                  <a:cubicBezTo>
                    <a:pt x="231933" y="614518"/>
                    <a:pt x="235595" y="614518"/>
                    <a:pt x="236816" y="616960"/>
                  </a:cubicBezTo>
                  <a:cubicBezTo>
                    <a:pt x="236816" y="616960"/>
                    <a:pt x="236816" y="616960"/>
                    <a:pt x="238037" y="618180"/>
                  </a:cubicBezTo>
                  <a:cubicBezTo>
                    <a:pt x="238037" y="618180"/>
                    <a:pt x="238037" y="618180"/>
                    <a:pt x="236816" y="618180"/>
                  </a:cubicBezTo>
                  <a:cubicBezTo>
                    <a:pt x="236816" y="618180"/>
                    <a:pt x="235595" y="618180"/>
                    <a:pt x="234375" y="618180"/>
                  </a:cubicBezTo>
                  <a:cubicBezTo>
                    <a:pt x="233154" y="618180"/>
                    <a:pt x="230712" y="618180"/>
                    <a:pt x="229492" y="619401"/>
                  </a:cubicBezTo>
                  <a:cubicBezTo>
                    <a:pt x="228271" y="621842"/>
                    <a:pt x="228271" y="620622"/>
                    <a:pt x="225830" y="620622"/>
                  </a:cubicBezTo>
                  <a:cubicBezTo>
                    <a:pt x="224609" y="620622"/>
                    <a:pt x="225830" y="621842"/>
                    <a:pt x="227050" y="621842"/>
                  </a:cubicBezTo>
                  <a:cubicBezTo>
                    <a:pt x="228271" y="621842"/>
                    <a:pt x="229492" y="623063"/>
                    <a:pt x="229492" y="621842"/>
                  </a:cubicBezTo>
                  <a:cubicBezTo>
                    <a:pt x="229492" y="621842"/>
                    <a:pt x="231933" y="621842"/>
                    <a:pt x="231933" y="621842"/>
                  </a:cubicBezTo>
                  <a:cubicBezTo>
                    <a:pt x="233154" y="621842"/>
                    <a:pt x="235595" y="620622"/>
                    <a:pt x="238037" y="621842"/>
                  </a:cubicBezTo>
                  <a:cubicBezTo>
                    <a:pt x="239257" y="621842"/>
                    <a:pt x="240478" y="621842"/>
                    <a:pt x="242919" y="623063"/>
                  </a:cubicBezTo>
                  <a:cubicBezTo>
                    <a:pt x="244140" y="623063"/>
                    <a:pt x="244140" y="624284"/>
                    <a:pt x="245361" y="624284"/>
                  </a:cubicBezTo>
                  <a:cubicBezTo>
                    <a:pt x="245361" y="624284"/>
                    <a:pt x="245361" y="624284"/>
                    <a:pt x="245361" y="624284"/>
                  </a:cubicBezTo>
                  <a:cubicBezTo>
                    <a:pt x="246582" y="625504"/>
                    <a:pt x="249023" y="625504"/>
                    <a:pt x="249023" y="626725"/>
                  </a:cubicBezTo>
                  <a:cubicBezTo>
                    <a:pt x="249023" y="627946"/>
                    <a:pt x="250244" y="627946"/>
                    <a:pt x="250244" y="629167"/>
                  </a:cubicBezTo>
                  <a:cubicBezTo>
                    <a:pt x="250244" y="629167"/>
                    <a:pt x="249023" y="629167"/>
                    <a:pt x="249023" y="629167"/>
                  </a:cubicBezTo>
                  <a:cubicBezTo>
                    <a:pt x="249023" y="629167"/>
                    <a:pt x="247802" y="629167"/>
                    <a:pt x="246582" y="627946"/>
                  </a:cubicBezTo>
                  <a:cubicBezTo>
                    <a:pt x="244140" y="624284"/>
                    <a:pt x="242919" y="626725"/>
                    <a:pt x="242919" y="627946"/>
                  </a:cubicBezTo>
                  <a:cubicBezTo>
                    <a:pt x="241699" y="629167"/>
                    <a:pt x="241699" y="631608"/>
                    <a:pt x="239257" y="629167"/>
                  </a:cubicBezTo>
                  <a:cubicBezTo>
                    <a:pt x="238037" y="627946"/>
                    <a:pt x="234375" y="624284"/>
                    <a:pt x="234375" y="627946"/>
                  </a:cubicBezTo>
                  <a:cubicBezTo>
                    <a:pt x="234375" y="629167"/>
                    <a:pt x="233154" y="630387"/>
                    <a:pt x="233154" y="629167"/>
                  </a:cubicBezTo>
                  <a:cubicBezTo>
                    <a:pt x="231933" y="629167"/>
                    <a:pt x="231933" y="625504"/>
                    <a:pt x="229492" y="625504"/>
                  </a:cubicBezTo>
                  <a:cubicBezTo>
                    <a:pt x="228271" y="625504"/>
                    <a:pt x="227050" y="625504"/>
                    <a:pt x="227050" y="626725"/>
                  </a:cubicBezTo>
                  <a:cubicBezTo>
                    <a:pt x="227050" y="627946"/>
                    <a:pt x="224609" y="626725"/>
                    <a:pt x="223388" y="625504"/>
                  </a:cubicBezTo>
                  <a:cubicBezTo>
                    <a:pt x="219726" y="621842"/>
                    <a:pt x="220947" y="624284"/>
                    <a:pt x="219726" y="624284"/>
                  </a:cubicBezTo>
                  <a:cubicBezTo>
                    <a:pt x="218505" y="624284"/>
                    <a:pt x="219726" y="624284"/>
                    <a:pt x="217285" y="624284"/>
                  </a:cubicBezTo>
                  <a:cubicBezTo>
                    <a:pt x="216064" y="624284"/>
                    <a:pt x="214843" y="623063"/>
                    <a:pt x="214843" y="623063"/>
                  </a:cubicBezTo>
                  <a:cubicBezTo>
                    <a:pt x="213623" y="623063"/>
                    <a:pt x="212402" y="621842"/>
                    <a:pt x="212402" y="621842"/>
                  </a:cubicBezTo>
                  <a:cubicBezTo>
                    <a:pt x="209961" y="621842"/>
                    <a:pt x="207519" y="620622"/>
                    <a:pt x="206298" y="621842"/>
                  </a:cubicBezTo>
                  <a:cubicBezTo>
                    <a:pt x="203857" y="624284"/>
                    <a:pt x="203857" y="623063"/>
                    <a:pt x="200195" y="621842"/>
                  </a:cubicBezTo>
                  <a:cubicBezTo>
                    <a:pt x="198974" y="621842"/>
                    <a:pt x="200195" y="623063"/>
                    <a:pt x="201416" y="624284"/>
                  </a:cubicBezTo>
                  <a:cubicBezTo>
                    <a:pt x="202636" y="625504"/>
                    <a:pt x="203857" y="626725"/>
                    <a:pt x="203857" y="626725"/>
                  </a:cubicBezTo>
                  <a:cubicBezTo>
                    <a:pt x="203857" y="626725"/>
                    <a:pt x="206298" y="627946"/>
                    <a:pt x="207519" y="627946"/>
                  </a:cubicBezTo>
                  <a:cubicBezTo>
                    <a:pt x="208740" y="627946"/>
                    <a:pt x="212402" y="627946"/>
                    <a:pt x="216064" y="630387"/>
                  </a:cubicBezTo>
                  <a:cubicBezTo>
                    <a:pt x="217285" y="631608"/>
                    <a:pt x="224609" y="632829"/>
                    <a:pt x="225830" y="634049"/>
                  </a:cubicBezTo>
                  <a:cubicBezTo>
                    <a:pt x="227050" y="635270"/>
                    <a:pt x="230712" y="636491"/>
                    <a:pt x="231933" y="637711"/>
                  </a:cubicBezTo>
                  <a:cubicBezTo>
                    <a:pt x="233154" y="640153"/>
                    <a:pt x="234375" y="642594"/>
                    <a:pt x="236816" y="643815"/>
                  </a:cubicBezTo>
                  <a:cubicBezTo>
                    <a:pt x="235595" y="645036"/>
                    <a:pt x="235595" y="646256"/>
                    <a:pt x="233154" y="645036"/>
                  </a:cubicBezTo>
                  <a:cubicBezTo>
                    <a:pt x="231933" y="643815"/>
                    <a:pt x="229492" y="640153"/>
                    <a:pt x="228271" y="643815"/>
                  </a:cubicBezTo>
                  <a:cubicBezTo>
                    <a:pt x="228271" y="645036"/>
                    <a:pt x="227050" y="646256"/>
                    <a:pt x="227050" y="645036"/>
                  </a:cubicBezTo>
                  <a:cubicBezTo>
                    <a:pt x="225830" y="645036"/>
                    <a:pt x="225830" y="641374"/>
                    <a:pt x="223388" y="642594"/>
                  </a:cubicBezTo>
                  <a:cubicBezTo>
                    <a:pt x="222168" y="642594"/>
                    <a:pt x="220947" y="642594"/>
                    <a:pt x="220947" y="643815"/>
                  </a:cubicBezTo>
                  <a:cubicBezTo>
                    <a:pt x="220947" y="645036"/>
                    <a:pt x="218505" y="643815"/>
                    <a:pt x="217285" y="642594"/>
                  </a:cubicBezTo>
                  <a:cubicBezTo>
                    <a:pt x="213623" y="638932"/>
                    <a:pt x="214843" y="641374"/>
                    <a:pt x="213623" y="641374"/>
                  </a:cubicBezTo>
                  <a:cubicBezTo>
                    <a:pt x="212402" y="641374"/>
                    <a:pt x="213623" y="641374"/>
                    <a:pt x="211181" y="641374"/>
                  </a:cubicBezTo>
                  <a:cubicBezTo>
                    <a:pt x="209961" y="641374"/>
                    <a:pt x="208740" y="640153"/>
                    <a:pt x="208740" y="640153"/>
                  </a:cubicBezTo>
                  <a:cubicBezTo>
                    <a:pt x="207519" y="640153"/>
                    <a:pt x="206298" y="638932"/>
                    <a:pt x="206298" y="638932"/>
                  </a:cubicBezTo>
                  <a:cubicBezTo>
                    <a:pt x="203857" y="638932"/>
                    <a:pt x="201416" y="636491"/>
                    <a:pt x="200195" y="638932"/>
                  </a:cubicBezTo>
                  <a:cubicBezTo>
                    <a:pt x="197754" y="641374"/>
                    <a:pt x="197754" y="640153"/>
                    <a:pt x="194091" y="638932"/>
                  </a:cubicBezTo>
                  <a:cubicBezTo>
                    <a:pt x="192871" y="638932"/>
                    <a:pt x="192871" y="638932"/>
                    <a:pt x="194091" y="640153"/>
                  </a:cubicBezTo>
                  <a:cubicBezTo>
                    <a:pt x="194091" y="640153"/>
                    <a:pt x="194091" y="640153"/>
                    <a:pt x="194091" y="640153"/>
                  </a:cubicBezTo>
                  <a:cubicBezTo>
                    <a:pt x="192871" y="640153"/>
                    <a:pt x="195312" y="652360"/>
                    <a:pt x="196533" y="656022"/>
                  </a:cubicBezTo>
                  <a:cubicBezTo>
                    <a:pt x="197754" y="659684"/>
                    <a:pt x="201416" y="660905"/>
                    <a:pt x="202636" y="664567"/>
                  </a:cubicBezTo>
                  <a:cubicBezTo>
                    <a:pt x="203857" y="669450"/>
                    <a:pt x="207519" y="676774"/>
                    <a:pt x="211181" y="679215"/>
                  </a:cubicBezTo>
                  <a:cubicBezTo>
                    <a:pt x="212402" y="680436"/>
                    <a:pt x="214843" y="680436"/>
                    <a:pt x="218505" y="681657"/>
                  </a:cubicBezTo>
                  <a:cubicBezTo>
                    <a:pt x="222168" y="682877"/>
                    <a:pt x="224609" y="682877"/>
                    <a:pt x="225830" y="682877"/>
                  </a:cubicBezTo>
                  <a:cubicBezTo>
                    <a:pt x="230712" y="685319"/>
                    <a:pt x="234375" y="686539"/>
                    <a:pt x="239257" y="687760"/>
                  </a:cubicBezTo>
                  <a:cubicBezTo>
                    <a:pt x="239257" y="687760"/>
                    <a:pt x="238037" y="687760"/>
                    <a:pt x="238037" y="688981"/>
                  </a:cubicBezTo>
                  <a:cubicBezTo>
                    <a:pt x="238037" y="688981"/>
                    <a:pt x="236816" y="688981"/>
                    <a:pt x="235595" y="687760"/>
                  </a:cubicBezTo>
                  <a:cubicBezTo>
                    <a:pt x="231933" y="684098"/>
                    <a:pt x="231933" y="687760"/>
                    <a:pt x="231933" y="688981"/>
                  </a:cubicBezTo>
                  <a:cubicBezTo>
                    <a:pt x="230712" y="690202"/>
                    <a:pt x="231933" y="692643"/>
                    <a:pt x="228271" y="690202"/>
                  </a:cubicBezTo>
                  <a:cubicBezTo>
                    <a:pt x="225830" y="688981"/>
                    <a:pt x="222168" y="686539"/>
                    <a:pt x="223388" y="688981"/>
                  </a:cubicBezTo>
                  <a:cubicBezTo>
                    <a:pt x="223388" y="690202"/>
                    <a:pt x="223388" y="691422"/>
                    <a:pt x="222168" y="691422"/>
                  </a:cubicBezTo>
                  <a:cubicBezTo>
                    <a:pt x="220947" y="691422"/>
                    <a:pt x="219726" y="687760"/>
                    <a:pt x="217285" y="688981"/>
                  </a:cubicBezTo>
                  <a:cubicBezTo>
                    <a:pt x="216064" y="688981"/>
                    <a:pt x="214843" y="688981"/>
                    <a:pt x="214843" y="690202"/>
                  </a:cubicBezTo>
                  <a:cubicBezTo>
                    <a:pt x="214843" y="692643"/>
                    <a:pt x="212402" y="691422"/>
                    <a:pt x="211181" y="690202"/>
                  </a:cubicBezTo>
                  <a:cubicBezTo>
                    <a:pt x="207519" y="687760"/>
                    <a:pt x="208740" y="688981"/>
                    <a:pt x="207519" y="690202"/>
                  </a:cubicBezTo>
                  <a:cubicBezTo>
                    <a:pt x="206298" y="690202"/>
                    <a:pt x="207519" y="690202"/>
                    <a:pt x="205078" y="691422"/>
                  </a:cubicBezTo>
                  <a:cubicBezTo>
                    <a:pt x="203857" y="691422"/>
                    <a:pt x="202636" y="691422"/>
                    <a:pt x="201416" y="691422"/>
                  </a:cubicBezTo>
                  <a:cubicBezTo>
                    <a:pt x="200195" y="691422"/>
                    <a:pt x="198974" y="690202"/>
                    <a:pt x="198974" y="690202"/>
                  </a:cubicBezTo>
                  <a:cubicBezTo>
                    <a:pt x="196533" y="690202"/>
                    <a:pt x="194091" y="688981"/>
                    <a:pt x="192871" y="691422"/>
                  </a:cubicBezTo>
                  <a:cubicBezTo>
                    <a:pt x="190429" y="693864"/>
                    <a:pt x="190429" y="693864"/>
                    <a:pt x="185547" y="692643"/>
                  </a:cubicBezTo>
                  <a:cubicBezTo>
                    <a:pt x="184326" y="692643"/>
                    <a:pt x="185547" y="693864"/>
                    <a:pt x="186767" y="695084"/>
                  </a:cubicBezTo>
                  <a:cubicBezTo>
                    <a:pt x="187988" y="696305"/>
                    <a:pt x="189209" y="697526"/>
                    <a:pt x="190429" y="696305"/>
                  </a:cubicBezTo>
                  <a:cubicBezTo>
                    <a:pt x="190429" y="696305"/>
                    <a:pt x="192871" y="696305"/>
                    <a:pt x="194091" y="696305"/>
                  </a:cubicBezTo>
                  <a:cubicBezTo>
                    <a:pt x="195312" y="696305"/>
                    <a:pt x="198974" y="695084"/>
                    <a:pt x="203857" y="697526"/>
                  </a:cubicBezTo>
                  <a:cubicBezTo>
                    <a:pt x="206298" y="698746"/>
                    <a:pt x="212402" y="697526"/>
                    <a:pt x="214843" y="699967"/>
                  </a:cubicBezTo>
                  <a:cubicBezTo>
                    <a:pt x="217285" y="701188"/>
                    <a:pt x="219726" y="701188"/>
                    <a:pt x="222168" y="703629"/>
                  </a:cubicBezTo>
                  <a:cubicBezTo>
                    <a:pt x="223388" y="704850"/>
                    <a:pt x="224609" y="706071"/>
                    <a:pt x="227050" y="707291"/>
                  </a:cubicBezTo>
                  <a:cubicBezTo>
                    <a:pt x="228271" y="708512"/>
                    <a:pt x="228271" y="708512"/>
                    <a:pt x="229492" y="708512"/>
                  </a:cubicBezTo>
                  <a:cubicBezTo>
                    <a:pt x="229492" y="708512"/>
                    <a:pt x="229492" y="708512"/>
                    <a:pt x="229492" y="708512"/>
                  </a:cubicBezTo>
                  <a:cubicBezTo>
                    <a:pt x="229492" y="709733"/>
                    <a:pt x="228271" y="710953"/>
                    <a:pt x="228271" y="710953"/>
                  </a:cubicBezTo>
                  <a:cubicBezTo>
                    <a:pt x="227050" y="710953"/>
                    <a:pt x="225830" y="707291"/>
                    <a:pt x="223388" y="707291"/>
                  </a:cubicBezTo>
                  <a:cubicBezTo>
                    <a:pt x="222168" y="707291"/>
                    <a:pt x="220947" y="707291"/>
                    <a:pt x="220947" y="708512"/>
                  </a:cubicBezTo>
                  <a:cubicBezTo>
                    <a:pt x="220947" y="710953"/>
                    <a:pt x="218505" y="708512"/>
                    <a:pt x="217285" y="707291"/>
                  </a:cubicBezTo>
                  <a:cubicBezTo>
                    <a:pt x="213623" y="703629"/>
                    <a:pt x="214843" y="704850"/>
                    <a:pt x="213623" y="706071"/>
                  </a:cubicBezTo>
                  <a:cubicBezTo>
                    <a:pt x="212402" y="706071"/>
                    <a:pt x="213623" y="704850"/>
                    <a:pt x="209961" y="706071"/>
                  </a:cubicBezTo>
                  <a:cubicBezTo>
                    <a:pt x="208740" y="706071"/>
                    <a:pt x="207519" y="704850"/>
                    <a:pt x="206298" y="704850"/>
                  </a:cubicBezTo>
                  <a:cubicBezTo>
                    <a:pt x="205078" y="704850"/>
                    <a:pt x="203857" y="702409"/>
                    <a:pt x="203857" y="702409"/>
                  </a:cubicBezTo>
                  <a:cubicBezTo>
                    <a:pt x="201416" y="702409"/>
                    <a:pt x="198974" y="699967"/>
                    <a:pt x="196533" y="701188"/>
                  </a:cubicBezTo>
                  <a:cubicBezTo>
                    <a:pt x="194091" y="703629"/>
                    <a:pt x="192871" y="702409"/>
                    <a:pt x="189209" y="699967"/>
                  </a:cubicBezTo>
                  <a:cubicBezTo>
                    <a:pt x="187988" y="698746"/>
                    <a:pt x="187988" y="701188"/>
                    <a:pt x="189209" y="703629"/>
                  </a:cubicBezTo>
                  <a:cubicBezTo>
                    <a:pt x="190429" y="706071"/>
                    <a:pt x="191650" y="707291"/>
                    <a:pt x="191650" y="706071"/>
                  </a:cubicBezTo>
                  <a:cubicBezTo>
                    <a:pt x="192871" y="706071"/>
                    <a:pt x="195312" y="707291"/>
                    <a:pt x="196533" y="708512"/>
                  </a:cubicBezTo>
                  <a:cubicBezTo>
                    <a:pt x="197754" y="708512"/>
                    <a:pt x="202636" y="708512"/>
                    <a:pt x="206298" y="713395"/>
                  </a:cubicBezTo>
                  <a:cubicBezTo>
                    <a:pt x="207519" y="714616"/>
                    <a:pt x="209961" y="715836"/>
                    <a:pt x="212402" y="715836"/>
                  </a:cubicBezTo>
                  <a:cubicBezTo>
                    <a:pt x="214843" y="717057"/>
                    <a:pt x="217285" y="717057"/>
                    <a:pt x="218505" y="718278"/>
                  </a:cubicBezTo>
                  <a:cubicBezTo>
                    <a:pt x="219726" y="719498"/>
                    <a:pt x="222168" y="720719"/>
                    <a:pt x="224609" y="721940"/>
                  </a:cubicBezTo>
                  <a:cubicBezTo>
                    <a:pt x="224609" y="721940"/>
                    <a:pt x="223388" y="723160"/>
                    <a:pt x="223388" y="723160"/>
                  </a:cubicBezTo>
                  <a:cubicBezTo>
                    <a:pt x="223388" y="723160"/>
                    <a:pt x="222168" y="723160"/>
                    <a:pt x="219726" y="721940"/>
                  </a:cubicBezTo>
                  <a:cubicBezTo>
                    <a:pt x="214843" y="718278"/>
                    <a:pt x="214843" y="721940"/>
                    <a:pt x="214843" y="724381"/>
                  </a:cubicBezTo>
                  <a:cubicBezTo>
                    <a:pt x="214843" y="726823"/>
                    <a:pt x="214843" y="729264"/>
                    <a:pt x="209961" y="728043"/>
                  </a:cubicBezTo>
                  <a:cubicBezTo>
                    <a:pt x="207519" y="726823"/>
                    <a:pt x="201416" y="723160"/>
                    <a:pt x="202636" y="728043"/>
                  </a:cubicBezTo>
                  <a:cubicBezTo>
                    <a:pt x="202636" y="730485"/>
                    <a:pt x="202636" y="731705"/>
                    <a:pt x="201416" y="731705"/>
                  </a:cubicBezTo>
                  <a:cubicBezTo>
                    <a:pt x="200195" y="731705"/>
                    <a:pt x="197754" y="726823"/>
                    <a:pt x="194091" y="729264"/>
                  </a:cubicBezTo>
                  <a:cubicBezTo>
                    <a:pt x="192871" y="730485"/>
                    <a:pt x="190429" y="729264"/>
                    <a:pt x="190429" y="731705"/>
                  </a:cubicBezTo>
                  <a:cubicBezTo>
                    <a:pt x="190429" y="734147"/>
                    <a:pt x="187988" y="732926"/>
                    <a:pt x="184326" y="731705"/>
                  </a:cubicBezTo>
                  <a:cubicBezTo>
                    <a:pt x="180664" y="730485"/>
                    <a:pt x="180664" y="729264"/>
                    <a:pt x="179443" y="730485"/>
                  </a:cubicBezTo>
                  <a:cubicBezTo>
                    <a:pt x="179443" y="730485"/>
                    <a:pt x="179443" y="731705"/>
                    <a:pt x="178222" y="731705"/>
                  </a:cubicBezTo>
                  <a:cubicBezTo>
                    <a:pt x="177002" y="732926"/>
                    <a:pt x="177002" y="731705"/>
                    <a:pt x="174560" y="732926"/>
                  </a:cubicBezTo>
                  <a:cubicBezTo>
                    <a:pt x="173340" y="734147"/>
                    <a:pt x="170898" y="732926"/>
                    <a:pt x="169677" y="732926"/>
                  </a:cubicBezTo>
                  <a:cubicBezTo>
                    <a:pt x="168457" y="732926"/>
                    <a:pt x="166015" y="731705"/>
                    <a:pt x="166015" y="731705"/>
                  </a:cubicBezTo>
                  <a:cubicBezTo>
                    <a:pt x="162353" y="732926"/>
                    <a:pt x="158691" y="731705"/>
                    <a:pt x="157470" y="734147"/>
                  </a:cubicBezTo>
                  <a:cubicBezTo>
                    <a:pt x="155029" y="739030"/>
                    <a:pt x="155029" y="736588"/>
                    <a:pt x="147705" y="736588"/>
                  </a:cubicBezTo>
                  <a:cubicBezTo>
                    <a:pt x="146484" y="736588"/>
                    <a:pt x="146484" y="737809"/>
                    <a:pt x="147705" y="739030"/>
                  </a:cubicBezTo>
                  <a:cubicBezTo>
                    <a:pt x="145263" y="740250"/>
                    <a:pt x="144043" y="741471"/>
                    <a:pt x="142822" y="735367"/>
                  </a:cubicBezTo>
                  <a:cubicBezTo>
                    <a:pt x="141601" y="731705"/>
                    <a:pt x="139160" y="734147"/>
                    <a:pt x="136718" y="732926"/>
                  </a:cubicBezTo>
                  <a:cubicBezTo>
                    <a:pt x="136718" y="732926"/>
                    <a:pt x="135498" y="735367"/>
                    <a:pt x="134277" y="734147"/>
                  </a:cubicBezTo>
                  <a:cubicBezTo>
                    <a:pt x="134277" y="734147"/>
                    <a:pt x="131836" y="735367"/>
                    <a:pt x="131836" y="735367"/>
                  </a:cubicBezTo>
                  <a:cubicBezTo>
                    <a:pt x="129394" y="732926"/>
                    <a:pt x="130615" y="735367"/>
                    <a:pt x="129394" y="734147"/>
                  </a:cubicBezTo>
                  <a:cubicBezTo>
                    <a:pt x="128174" y="732926"/>
                    <a:pt x="129394" y="730485"/>
                    <a:pt x="125732" y="735367"/>
                  </a:cubicBezTo>
                  <a:cubicBezTo>
                    <a:pt x="124511" y="737809"/>
                    <a:pt x="122070" y="740250"/>
                    <a:pt x="122070" y="736588"/>
                  </a:cubicBezTo>
                  <a:cubicBezTo>
                    <a:pt x="122070" y="734147"/>
                    <a:pt x="120849" y="735367"/>
                    <a:pt x="119629" y="734147"/>
                  </a:cubicBezTo>
                  <a:cubicBezTo>
                    <a:pt x="119629" y="734147"/>
                    <a:pt x="119629" y="734147"/>
                    <a:pt x="118408" y="734147"/>
                  </a:cubicBezTo>
                  <a:cubicBezTo>
                    <a:pt x="119629" y="731705"/>
                    <a:pt x="122070" y="730485"/>
                    <a:pt x="123291" y="728043"/>
                  </a:cubicBezTo>
                  <a:cubicBezTo>
                    <a:pt x="124511" y="725602"/>
                    <a:pt x="128174" y="726823"/>
                    <a:pt x="129394" y="724381"/>
                  </a:cubicBezTo>
                  <a:cubicBezTo>
                    <a:pt x="130615" y="723160"/>
                    <a:pt x="131836" y="723160"/>
                    <a:pt x="134277" y="723160"/>
                  </a:cubicBezTo>
                  <a:cubicBezTo>
                    <a:pt x="136718" y="723160"/>
                    <a:pt x="137939" y="723160"/>
                    <a:pt x="139160" y="721940"/>
                  </a:cubicBezTo>
                  <a:cubicBezTo>
                    <a:pt x="142822" y="718278"/>
                    <a:pt x="146484" y="719498"/>
                    <a:pt x="147705" y="720719"/>
                  </a:cubicBezTo>
                  <a:cubicBezTo>
                    <a:pt x="148925" y="721940"/>
                    <a:pt x="151367" y="719498"/>
                    <a:pt x="151367" y="720719"/>
                  </a:cubicBezTo>
                  <a:cubicBezTo>
                    <a:pt x="151367" y="721940"/>
                    <a:pt x="152588" y="720719"/>
                    <a:pt x="153808" y="718278"/>
                  </a:cubicBezTo>
                  <a:cubicBezTo>
                    <a:pt x="155029" y="715836"/>
                    <a:pt x="156250" y="713395"/>
                    <a:pt x="155029" y="714616"/>
                  </a:cubicBezTo>
                  <a:cubicBezTo>
                    <a:pt x="151367" y="715836"/>
                    <a:pt x="150146" y="717057"/>
                    <a:pt x="148925" y="712174"/>
                  </a:cubicBezTo>
                  <a:cubicBezTo>
                    <a:pt x="147705" y="708512"/>
                    <a:pt x="145263" y="710953"/>
                    <a:pt x="142822" y="709733"/>
                  </a:cubicBezTo>
                  <a:cubicBezTo>
                    <a:pt x="142822" y="709733"/>
                    <a:pt x="141601" y="710953"/>
                    <a:pt x="140381" y="710953"/>
                  </a:cubicBezTo>
                  <a:cubicBezTo>
                    <a:pt x="140381" y="710953"/>
                    <a:pt x="137939" y="712174"/>
                    <a:pt x="137939" y="710953"/>
                  </a:cubicBezTo>
                  <a:cubicBezTo>
                    <a:pt x="136718" y="708512"/>
                    <a:pt x="136718" y="709733"/>
                    <a:pt x="135498" y="709733"/>
                  </a:cubicBezTo>
                  <a:cubicBezTo>
                    <a:pt x="134277" y="708512"/>
                    <a:pt x="135498" y="707291"/>
                    <a:pt x="134277" y="707291"/>
                  </a:cubicBezTo>
                  <a:cubicBezTo>
                    <a:pt x="134277" y="707291"/>
                    <a:pt x="133056" y="707291"/>
                    <a:pt x="131836" y="709733"/>
                  </a:cubicBezTo>
                  <a:cubicBezTo>
                    <a:pt x="129394" y="712174"/>
                    <a:pt x="128174" y="713395"/>
                    <a:pt x="128174" y="709733"/>
                  </a:cubicBezTo>
                  <a:cubicBezTo>
                    <a:pt x="128174" y="707291"/>
                    <a:pt x="126953" y="708512"/>
                    <a:pt x="125732" y="707291"/>
                  </a:cubicBezTo>
                  <a:cubicBezTo>
                    <a:pt x="123291" y="704850"/>
                    <a:pt x="122070" y="710953"/>
                    <a:pt x="120849" y="710953"/>
                  </a:cubicBezTo>
                  <a:cubicBezTo>
                    <a:pt x="119629" y="710953"/>
                    <a:pt x="119629" y="709733"/>
                    <a:pt x="119629" y="707291"/>
                  </a:cubicBezTo>
                  <a:cubicBezTo>
                    <a:pt x="120849" y="701188"/>
                    <a:pt x="117187" y="706071"/>
                    <a:pt x="114746" y="707291"/>
                  </a:cubicBezTo>
                  <a:cubicBezTo>
                    <a:pt x="111084" y="709733"/>
                    <a:pt x="112304" y="707291"/>
                    <a:pt x="111084" y="703629"/>
                  </a:cubicBezTo>
                  <a:cubicBezTo>
                    <a:pt x="111084" y="699967"/>
                    <a:pt x="111084" y="695084"/>
                    <a:pt x="107422" y="699967"/>
                  </a:cubicBezTo>
                  <a:cubicBezTo>
                    <a:pt x="106201" y="702409"/>
                    <a:pt x="104980" y="702409"/>
                    <a:pt x="104980" y="701188"/>
                  </a:cubicBezTo>
                  <a:cubicBezTo>
                    <a:pt x="104980" y="699967"/>
                    <a:pt x="104980" y="699967"/>
                    <a:pt x="103760" y="699967"/>
                  </a:cubicBezTo>
                  <a:cubicBezTo>
                    <a:pt x="104980" y="698746"/>
                    <a:pt x="106201" y="697526"/>
                    <a:pt x="107422" y="696305"/>
                  </a:cubicBezTo>
                  <a:cubicBezTo>
                    <a:pt x="107422" y="695084"/>
                    <a:pt x="109863" y="693864"/>
                    <a:pt x="111084" y="693864"/>
                  </a:cubicBezTo>
                  <a:cubicBezTo>
                    <a:pt x="112304" y="692643"/>
                    <a:pt x="113525" y="692643"/>
                    <a:pt x="114746" y="691422"/>
                  </a:cubicBezTo>
                  <a:cubicBezTo>
                    <a:pt x="117187" y="686539"/>
                    <a:pt x="119629" y="685319"/>
                    <a:pt x="120849" y="685319"/>
                  </a:cubicBezTo>
                  <a:cubicBezTo>
                    <a:pt x="122070" y="685319"/>
                    <a:pt x="123291" y="682877"/>
                    <a:pt x="123291" y="682877"/>
                  </a:cubicBezTo>
                  <a:cubicBezTo>
                    <a:pt x="123291" y="682877"/>
                    <a:pt x="124511" y="681657"/>
                    <a:pt x="124511" y="679215"/>
                  </a:cubicBezTo>
                  <a:cubicBezTo>
                    <a:pt x="125732" y="676774"/>
                    <a:pt x="125732" y="674332"/>
                    <a:pt x="124511" y="675553"/>
                  </a:cubicBezTo>
                  <a:cubicBezTo>
                    <a:pt x="122070" y="679215"/>
                    <a:pt x="122070" y="680436"/>
                    <a:pt x="119629" y="677995"/>
                  </a:cubicBezTo>
                  <a:cubicBezTo>
                    <a:pt x="118408" y="676774"/>
                    <a:pt x="117187" y="679215"/>
                    <a:pt x="114746" y="679215"/>
                  </a:cubicBezTo>
                  <a:cubicBezTo>
                    <a:pt x="114746" y="679215"/>
                    <a:pt x="113525" y="681657"/>
                    <a:pt x="113525" y="681657"/>
                  </a:cubicBezTo>
                  <a:cubicBezTo>
                    <a:pt x="113525" y="681657"/>
                    <a:pt x="112304" y="684098"/>
                    <a:pt x="111084" y="682877"/>
                  </a:cubicBezTo>
                  <a:cubicBezTo>
                    <a:pt x="109863" y="681657"/>
                    <a:pt x="109863" y="682877"/>
                    <a:pt x="108642" y="682877"/>
                  </a:cubicBezTo>
                  <a:cubicBezTo>
                    <a:pt x="107422" y="681657"/>
                    <a:pt x="108642" y="680436"/>
                    <a:pt x="106201" y="684098"/>
                  </a:cubicBezTo>
                  <a:cubicBezTo>
                    <a:pt x="104980" y="686539"/>
                    <a:pt x="103760" y="688981"/>
                    <a:pt x="103760" y="685319"/>
                  </a:cubicBezTo>
                  <a:cubicBezTo>
                    <a:pt x="103760" y="684098"/>
                    <a:pt x="102539" y="684098"/>
                    <a:pt x="102539" y="684098"/>
                  </a:cubicBezTo>
                  <a:cubicBezTo>
                    <a:pt x="101318" y="682877"/>
                    <a:pt x="100097" y="687760"/>
                    <a:pt x="100097" y="687760"/>
                  </a:cubicBezTo>
                  <a:cubicBezTo>
                    <a:pt x="98877" y="687760"/>
                    <a:pt x="98877" y="686539"/>
                    <a:pt x="98877" y="685319"/>
                  </a:cubicBezTo>
                  <a:cubicBezTo>
                    <a:pt x="98877" y="685319"/>
                    <a:pt x="98877" y="685319"/>
                    <a:pt x="98877" y="685319"/>
                  </a:cubicBezTo>
                  <a:cubicBezTo>
                    <a:pt x="98877" y="685319"/>
                    <a:pt x="100097" y="684098"/>
                    <a:pt x="100097" y="682877"/>
                  </a:cubicBezTo>
                  <a:cubicBezTo>
                    <a:pt x="101318" y="681657"/>
                    <a:pt x="102539" y="679215"/>
                    <a:pt x="102539" y="677995"/>
                  </a:cubicBezTo>
                  <a:cubicBezTo>
                    <a:pt x="103760" y="675553"/>
                    <a:pt x="106201" y="675553"/>
                    <a:pt x="107422" y="674332"/>
                  </a:cubicBezTo>
                  <a:cubicBezTo>
                    <a:pt x="108642" y="671891"/>
                    <a:pt x="112304" y="674332"/>
                    <a:pt x="113525" y="671891"/>
                  </a:cubicBezTo>
                  <a:cubicBezTo>
                    <a:pt x="115967" y="668229"/>
                    <a:pt x="118408" y="669450"/>
                    <a:pt x="119629" y="669450"/>
                  </a:cubicBezTo>
                  <a:cubicBezTo>
                    <a:pt x="120849" y="669450"/>
                    <a:pt x="122070" y="668229"/>
                    <a:pt x="122070" y="669450"/>
                  </a:cubicBezTo>
                  <a:cubicBezTo>
                    <a:pt x="122070" y="670670"/>
                    <a:pt x="123291" y="669450"/>
                    <a:pt x="124511" y="667008"/>
                  </a:cubicBezTo>
                  <a:cubicBezTo>
                    <a:pt x="125732" y="664567"/>
                    <a:pt x="125732" y="663346"/>
                    <a:pt x="125732" y="663346"/>
                  </a:cubicBezTo>
                  <a:cubicBezTo>
                    <a:pt x="123291" y="664567"/>
                    <a:pt x="123291" y="665788"/>
                    <a:pt x="122070" y="662125"/>
                  </a:cubicBezTo>
                  <a:cubicBezTo>
                    <a:pt x="120849" y="659684"/>
                    <a:pt x="119629" y="662125"/>
                    <a:pt x="118408" y="660905"/>
                  </a:cubicBezTo>
                  <a:cubicBezTo>
                    <a:pt x="118408" y="660905"/>
                    <a:pt x="117187" y="662125"/>
                    <a:pt x="117187" y="662125"/>
                  </a:cubicBezTo>
                  <a:cubicBezTo>
                    <a:pt x="117187" y="662125"/>
                    <a:pt x="115967" y="663346"/>
                    <a:pt x="114746" y="662125"/>
                  </a:cubicBezTo>
                  <a:cubicBezTo>
                    <a:pt x="113525" y="660905"/>
                    <a:pt x="113525" y="662125"/>
                    <a:pt x="113525" y="660905"/>
                  </a:cubicBezTo>
                  <a:cubicBezTo>
                    <a:pt x="112304" y="659684"/>
                    <a:pt x="113525" y="658463"/>
                    <a:pt x="111084" y="660905"/>
                  </a:cubicBezTo>
                  <a:cubicBezTo>
                    <a:pt x="109863" y="662125"/>
                    <a:pt x="108642" y="664567"/>
                    <a:pt x="108642" y="662125"/>
                  </a:cubicBezTo>
                  <a:cubicBezTo>
                    <a:pt x="108642" y="660905"/>
                    <a:pt x="107422" y="660905"/>
                    <a:pt x="107422" y="660905"/>
                  </a:cubicBezTo>
                  <a:cubicBezTo>
                    <a:pt x="106201" y="659684"/>
                    <a:pt x="104980" y="663346"/>
                    <a:pt x="104980" y="663346"/>
                  </a:cubicBezTo>
                  <a:cubicBezTo>
                    <a:pt x="103760" y="663346"/>
                    <a:pt x="103760" y="662125"/>
                    <a:pt x="103760" y="660905"/>
                  </a:cubicBezTo>
                  <a:cubicBezTo>
                    <a:pt x="103760" y="657243"/>
                    <a:pt x="101318" y="660905"/>
                    <a:pt x="100097" y="662125"/>
                  </a:cubicBezTo>
                  <a:cubicBezTo>
                    <a:pt x="97656" y="664567"/>
                    <a:pt x="97656" y="662125"/>
                    <a:pt x="97656" y="659684"/>
                  </a:cubicBezTo>
                  <a:cubicBezTo>
                    <a:pt x="97656" y="657243"/>
                    <a:pt x="97656" y="653581"/>
                    <a:pt x="95215" y="657243"/>
                  </a:cubicBezTo>
                  <a:cubicBezTo>
                    <a:pt x="93994" y="658463"/>
                    <a:pt x="93994" y="659684"/>
                    <a:pt x="93994" y="658463"/>
                  </a:cubicBezTo>
                  <a:cubicBezTo>
                    <a:pt x="93994" y="657243"/>
                    <a:pt x="93994" y="657243"/>
                    <a:pt x="92773" y="657243"/>
                  </a:cubicBezTo>
                  <a:cubicBezTo>
                    <a:pt x="95215" y="654801"/>
                    <a:pt x="97656" y="653581"/>
                    <a:pt x="101318" y="651139"/>
                  </a:cubicBezTo>
                  <a:cubicBezTo>
                    <a:pt x="102539" y="649918"/>
                    <a:pt x="103760" y="649918"/>
                    <a:pt x="106201" y="648698"/>
                  </a:cubicBezTo>
                  <a:cubicBezTo>
                    <a:pt x="108642" y="647477"/>
                    <a:pt x="109863" y="647477"/>
                    <a:pt x="111084" y="646256"/>
                  </a:cubicBezTo>
                  <a:cubicBezTo>
                    <a:pt x="113525" y="642594"/>
                    <a:pt x="115967" y="634049"/>
                    <a:pt x="117187" y="627946"/>
                  </a:cubicBezTo>
                  <a:cubicBezTo>
                    <a:pt x="118408" y="624284"/>
                    <a:pt x="120849" y="621842"/>
                    <a:pt x="120849" y="618180"/>
                  </a:cubicBezTo>
                  <a:cubicBezTo>
                    <a:pt x="122070" y="614518"/>
                    <a:pt x="126953" y="610856"/>
                    <a:pt x="128174" y="607194"/>
                  </a:cubicBezTo>
                  <a:cubicBezTo>
                    <a:pt x="130615" y="599870"/>
                    <a:pt x="133056" y="598649"/>
                    <a:pt x="134277" y="597428"/>
                  </a:cubicBezTo>
                  <a:cubicBezTo>
                    <a:pt x="135498" y="597428"/>
                    <a:pt x="136718" y="593766"/>
                    <a:pt x="136718" y="593766"/>
                  </a:cubicBezTo>
                  <a:cubicBezTo>
                    <a:pt x="136718" y="593766"/>
                    <a:pt x="137939" y="592546"/>
                    <a:pt x="137939" y="588883"/>
                  </a:cubicBezTo>
                  <a:cubicBezTo>
                    <a:pt x="139160" y="585221"/>
                    <a:pt x="139160" y="582780"/>
                    <a:pt x="137939" y="584001"/>
                  </a:cubicBezTo>
                  <a:cubicBezTo>
                    <a:pt x="135498" y="587663"/>
                    <a:pt x="135498" y="590104"/>
                    <a:pt x="133056" y="586442"/>
                  </a:cubicBezTo>
                  <a:cubicBezTo>
                    <a:pt x="131836" y="584001"/>
                    <a:pt x="129394" y="588883"/>
                    <a:pt x="128174" y="590104"/>
                  </a:cubicBezTo>
                  <a:cubicBezTo>
                    <a:pt x="128174" y="590104"/>
                    <a:pt x="126953" y="593766"/>
                    <a:pt x="126953" y="593766"/>
                  </a:cubicBezTo>
                  <a:cubicBezTo>
                    <a:pt x="126953" y="593766"/>
                    <a:pt x="125732" y="597428"/>
                    <a:pt x="124511" y="597428"/>
                  </a:cubicBezTo>
                  <a:cubicBezTo>
                    <a:pt x="122070" y="597428"/>
                    <a:pt x="123291" y="598649"/>
                    <a:pt x="122070" y="598649"/>
                  </a:cubicBezTo>
                  <a:cubicBezTo>
                    <a:pt x="122070" y="598649"/>
                    <a:pt x="122070" y="598649"/>
                    <a:pt x="122070" y="598649"/>
                  </a:cubicBezTo>
                  <a:cubicBezTo>
                    <a:pt x="122070" y="597428"/>
                    <a:pt x="122070" y="596208"/>
                    <a:pt x="122070" y="596208"/>
                  </a:cubicBezTo>
                  <a:cubicBezTo>
                    <a:pt x="119629" y="598649"/>
                    <a:pt x="119629" y="599870"/>
                    <a:pt x="118408" y="596208"/>
                  </a:cubicBezTo>
                  <a:cubicBezTo>
                    <a:pt x="117187" y="594987"/>
                    <a:pt x="115967" y="596208"/>
                    <a:pt x="114746" y="596208"/>
                  </a:cubicBezTo>
                  <a:cubicBezTo>
                    <a:pt x="114746" y="596208"/>
                    <a:pt x="113525" y="597428"/>
                    <a:pt x="113525" y="597428"/>
                  </a:cubicBezTo>
                  <a:cubicBezTo>
                    <a:pt x="113525" y="597428"/>
                    <a:pt x="112304" y="598649"/>
                    <a:pt x="112304" y="598649"/>
                  </a:cubicBezTo>
                  <a:cubicBezTo>
                    <a:pt x="111084" y="597428"/>
                    <a:pt x="111084" y="598649"/>
                    <a:pt x="111084" y="598649"/>
                  </a:cubicBezTo>
                  <a:cubicBezTo>
                    <a:pt x="109863" y="597428"/>
                    <a:pt x="111084" y="596208"/>
                    <a:pt x="108642" y="599870"/>
                  </a:cubicBezTo>
                  <a:cubicBezTo>
                    <a:pt x="107422" y="602311"/>
                    <a:pt x="106201" y="603532"/>
                    <a:pt x="106201" y="601090"/>
                  </a:cubicBezTo>
                  <a:cubicBezTo>
                    <a:pt x="106201" y="599870"/>
                    <a:pt x="104980" y="599870"/>
                    <a:pt x="104980" y="599870"/>
                  </a:cubicBezTo>
                  <a:cubicBezTo>
                    <a:pt x="103760" y="598649"/>
                    <a:pt x="103760" y="603532"/>
                    <a:pt x="102539" y="603532"/>
                  </a:cubicBezTo>
                  <a:cubicBezTo>
                    <a:pt x="102539" y="603532"/>
                    <a:pt x="101318" y="603532"/>
                    <a:pt x="101318" y="601090"/>
                  </a:cubicBezTo>
                  <a:cubicBezTo>
                    <a:pt x="101318" y="597428"/>
                    <a:pt x="100097" y="601090"/>
                    <a:pt x="98877" y="603532"/>
                  </a:cubicBezTo>
                  <a:cubicBezTo>
                    <a:pt x="97656" y="605973"/>
                    <a:pt x="97656" y="604753"/>
                    <a:pt x="96435" y="602311"/>
                  </a:cubicBezTo>
                  <a:cubicBezTo>
                    <a:pt x="97656" y="599870"/>
                    <a:pt x="98877" y="597428"/>
                    <a:pt x="98877" y="594987"/>
                  </a:cubicBezTo>
                  <a:cubicBezTo>
                    <a:pt x="100097" y="592546"/>
                    <a:pt x="101318" y="592546"/>
                    <a:pt x="102539" y="590104"/>
                  </a:cubicBezTo>
                  <a:cubicBezTo>
                    <a:pt x="103760" y="587663"/>
                    <a:pt x="107422" y="587663"/>
                    <a:pt x="108642" y="585221"/>
                  </a:cubicBezTo>
                  <a:cubicBezTo>
                    <a:pt x="111084" y="581559"/>
                    <a:pt x="113525" y="581559"/>
                    <a:pt x="113525" y="581559"/>
                  </a:cubicBezTo>
                  <a:cubicBezTo>
                    <a:pt x="114746" y="581559"/>
                    <a:pt x="115967" y="580339"/>
                    <a:pt x="115967" y="580339"/>
                  </a:cubicBezTo>
                  <a:cubicBezTo>
                    <a:pt x="115967" y="580339"/>
                    <a:pt x="117187" y="579118"/>
                    <a:pt x="117187" y="577897"/>
                  </a:cubicBezTo>
                  <a:cubicBezTo>
                    <a:pt x="118408" y="575456"/>
                    <a:pt x="118408" y="574235"/>
                    <a:pt x="117187" y="574235"/>
                  </a:cubicBezTo>
                  <a:cubicBezTo>
                    <a:pt x="114746" y="575456"/>
                    <a:pt x="114746" y="576676"/>
                    <a:pt x="113525" y="574235"/>
                  </a:cubicBezTo>
                  <a:cubicBezTo>
                    <a:pt x="112304" y="573014"/>
                    <a:pt x="111084" y="574235"/>
                    <a:pt x="109863" y="574235"/>
                  </a:cubicBezTo>
                  <a:cubicBezTo>
                    <a:pt x="109863" y="574235"/>
                    <a:pt x="108642" y="575456"/>
                    <a:pt x="108642" y="575456"/>
                  </a:cubicBezTo>
                  <a:cubicBezTo>
                    <a:pt x="108642" y="575456"/>
                    <a:pt x="107422" y="576676"/>
                    <a:pt x="107422" y="576676"/>
                  </a:cubicBezTo>
                  <a:cubicBezTo>
                    <a:pt x="106201" y="575456"/>
                    <a:pt x="106201" y="576676"/>
                    <a:pt x="106201" y="576676"/>
                  </a:cubicBezTo>
                  <a:cubicBezTo>
                    <a:pt x="104980" y="575456"/>
                    <a:pt x="106201" y="574235"/>
                    <a:pt x="103760" y="577897"/>
                  </a:cubicBezTo>
                  <a:cubicBezTo>
                    <a:pt x="102539" y="580339"/>
                    <a:pt x="101318" y="581559"/>
                    <a:pt x="101318" y="579118"/>
                  </a:cubicBezTo>
                  <a:cubicBezTo>
                    <a:pt x="101318" y="577897"/>
                    <a:pt x="100097" y="577897"/>
                    <a:pt x="100097" y="577897"/>
                  </a:cubicBezTo>
                  <a:cubicBezTo>
                    <a:pt x="98877" y="576676"/>
                    <a:pt x="97656" y="581559"/>
                    <a:pt x="97656" y="581559"/>
                  </a:cubicBezTo>
                  <a:cubicBezTo>
                    <a:pt x="97656" y="581559"/>
                    <a:pt x="96435" y="581559"/>
                    <a:pt x="96435" y="579118"/>
                  </a:cubicBezTo>
                  <a:cubicBezTo>
                    <a:pt x="96435" y="575456"/>
                    <a:pt x="93994" y="579118"/>
                    <a:pt x="93994" y="581559"/>
                  </a:cubicBezTo>
                  <a:cubicBezTo>
                    <a:pt x="92773" y="584001"/>
                    <a:pt x="91553" y="582780"/>
                    <a:pt x="91553" y="580339"/>
                  </a:cubicBezTo>
                  <a:cubicBezTo>
                    <a:pt x="91553" y="579118"/>
                    <a:pt x="90332" y="575456"/>
                    <a:pt x="89111" y="579118"/>
                  </a:cubicBezTo>
                  <a:cubicBezTo>
                    <a:pt x="87890" y="581559"/>
                    <a:pt x="87890" y="581559"/>
                    <a:pt x="87890" y="581559"/>
                  </a:cubicBezTo>
                  <a:cubicBezTo>
                    <a:pt x="87890" y="581559"/>
                    <a:pt x="86670" y="580339"/>
                    <a:pt x="86670" y="580339"/>
                  </a:cubicBezTo>
                  <a:cubicBezTo>
                    <a:pt x="86670" y="579118"/>
                    <a:pt x="87890" y="579118"/>
                    <a:pt x="87890" y="577897"/>
                  </a:cubicBezTo>
                  <a:cubicBezTo>
                    <a:pt x="89111" y="576676"/>
                    <a:pt x="89111" y="576676"/>
                    <a:pt x="90332" y="575456"/>
                  </a:cubicBezTo>
                  <a:cubicBezTo>
                    <a:pt x="90332" y="575456"/>
                    <a:pt x="90332" y="575456"/>
                    <a:pt x="90332" y="575456"/>
                  </a:cubicBezTo>
                  <a:cubicBezTo>
                    <a:pt x="90332" y="575456"/>
                    <a:pt x="91553" y="575456"/>
                    <a:pt x="91553" y="574235"/>
                  </a:cubicBezTo>
                  <a:cubicBezTo>
                    <a:pt x="92773" y="574235"/>
                    <a:pt x="93994" y="574235"/>
                    <a:pt x="93994" y="573014"/>
                  </a:cubicBezTo>
                  <a:cubicBezTo>
                    <a:pt x="95215" y="570573"/>
                    <a:pt x="97656" y="571794"/>
                    <a:pt x="97656" y="573014"/>
                  </a:cubicBezTo>
                  <a:cubicBezTo>
                    <a:pt x="97656" y="573014"/>
                    <a:pt x="98877" y="573014"/>
                    <a:pt x="98877" y="573014"/>
                  </a:cubicBezTo>
                  <a:cubicBezTo>
                    <a:pt x="98877" y="573014"/>
                    <a:pt x="100097" y="573014"/>
                    <a:pt x="100097" y="571794"/>
                  </a:cubicBezTo>
                  <a:cubicBezTo>
                    <a:pt x="101318" y="570573"/>
                    <a:pt x="101318" y="570573"/>
                    <a:pt x="101318" y="570573"/>
                  </a:cubicBezTo>
                  <a:cubicBezTo>
                    <a:pt x="100097" y="570573"/>
                    <a:pt x="98877" y="570573"/>
                    <a:pt x="98877" y="568132"/>
                  </a:cubicBezTo>
                  <a:cubicBezTo>
                    <a:pt x="98877" y="566911"/>
                    <a:pt x="97656" y="566911"/>
                    <a:pt x="96435" y="566911"/>
                  </a:cubicBezTo>
                  <a:cubicBezTo>
                    <a:pt x="96435" y="566911"/>
                    <a:pt x="95215" y="568132"/>
                    <a:pt x="95215" y="568132"/>
                  </a:cubicBezTo>
                  <a:cubicBezTo>
                    <a:pt x="95215" y="568132"/>
                    <a:pt x="95215" y="568132"/>
                    <a:pt x="95215" y="568132"/>
                  </a:cubicBezTo>
                  <a:cubicBezTo>
                    <a:pt x="95215" y="568132"/>
                    <a:pt x="95215" y="568132"/>
                    <a:pt x="95215" y="566911"/>
                  </a:cubicBezTo>
                  <a:cubicBezTo>
                    <a:pt x="96435" y="564469"/>
                    <a:pt x="97656" y="564469"/>
                    <a:pt x="98877" y="563249"/>
                  </a:cubicBezTo>
                  <a:cubicBezTo>
                    <a:pt x="100097" y="560807"/>
                    <a:pt x="103760" y="562028"/>
                    <a:pt x="104980" y="560807"/>
                  </a:cubicBezTo>
                  <a:cubicBezTo>
                    <a:pt x="107422" y="557145"/>
                    <a:pt x="109863" y="558366"/>
                    <a:pt x="109863" y="558366"/>
                  </a:cubicBezTo>
                  <a:cubicBezTo>
                    <a:pt x="111084" y="558366"/>
                    <a:pt x="112304" y="557145"/>
                    <a:pt x="112304" y="558366"/>
                  </a:cubicBezTo>
                  <a:cubicBezTo>
                    <a:pt x="112304" y="558366"/>
                    <a:pt x="113525" y="558366"/>
                    <a:pt x="113525" y="555925"/>
                  </a:cubicBezTo>
                  <a:cubicBezTo>
                    <a:pt x="114746" y="554704"/>
                    <a:pt x="114746" y="552262"/>
                    <a:pt x="114746" y="553483"/>
                  </a:cubicBezTo>
                  <a:cubicBezTo>
                    <a:pt x="112304" y="554704"/>
                    <a:pt x="112304" y="555925"/>
                    <a:pt x="111084" y="552262"/>
                  </a:cubicBezTo>
                  <a:cubicBezTo>
                    <a:pt x="109863" y="549821"/>
                    <a:pt x="108642" y="552262"/>
                    <a:pt x="107422" y="552262"/>
                  </a:cubicBezTo>
                  <a:cubicBezTo>
                    <a:pt x="107422" y="552262"/>
                    <a:pt x="106201" y="553483"/>
                    <a:pt x="106201" y="553483"/>
                  </a:cubicBezTo>
                  <a:cubicBezTo>
                    <a:pt x="106201" y="553483"/>
                    <a:pt x="104980" y="554704"/>
                    <a:pt x="104980" y="554704"/>
                  </a:cubicBezTo>
                  <a:cubicBezTo>
                    <a:pt x="103760" y="553483"/>
                    <a:pt x="103760" y="554704"/>
                    <a:pt x="103760" y="553483"/>
                  </a:cubicBezTo>
                  <a:cubicBezTo>
                    <a:pt x="102539" y="552262"/>
                    <a:pt x="103760" y="551042"/>
                    <a:pt x="101318" y="554704"/>
                  </a:cubicBezTo>
                  <a:cubicBezTo>
                    <a:pt x="89111" y="565690"/>
                    <a:pt x="87890" y="566911"/>
                    <a:pt x="87890" y="564469"/>
                  </a:cubicBezTo>
                  <a:cubicBezTo>
                    <a:pt x="87890" y="563249"/>
                    <a:pt x="86670" y="563249"/>
                    <a:pt x="86670" y="563249"/>
                  </a:cubicBezTo>
                  <a:cubicBezTo>
                    <a:pt x="85449" y="562028"/>
                    <a:pt x="84228" y="565690"/>
                    <a:pt x="84228" y="565690"/>
                  </a:cubicBezTo>
                  <a:cubicBezTo>
                    <a:pt x="84228" y="565690"/>
                    <a:pt x="83008" y="564469"/>
                    <a:pt x="83008" y="563249"/>
                  </a:cubicBezTo>
                  <a:cubicBezTo>
                    <a:pt x="83008" y="559587"/>
                    <a:pt x="81787" y="563249"/>
                    <a:pt x="80566" y="564469"/>
                  </a:cubicBezTo>
                  <a:cubicBezTo>
                    <a:pt x="78125" y="566911"/>
                    <a:pt x="79346" y="564469"/>
                    <a:pt x="78125" y="563249"/>
                  </a:cubicBezTo>
                  <a:cubicBezTo>
                    <a:pt x="78125" y="562028"/>
                    <a:pt x="78125" y="558366"/>
                    <a:pt x="75683" y="562028"/>
                  </a:cubicBezTo>
                  <a:cubicBezTo>
                    <a:pt x="74463" y="564469"/>
                    <a:pt x="74463" y="564469"/>
                    <a:pt x="74463" y="564469"/>
                  </a:cubicBezTo>
                  <a:cubicBezTo>
                    <a:pt x="73242" y="562028"/>
                    <a:pt x="73242" y="566911"/>
                    <a:pt x="73242" y="565690"/>
                  </a:cubicBezTo>
                  <a:cubicBezTo>
                    <a:pt x="72021" y="563249"/>
                    <a:pt x="69580" y="564469"/>
                    <a:pt x="68359" y="566911"/>
                  </a:cubicBezTo>
                  <a:cubicBezTo>
                    <a:pt x="64697" y="571794"/>
                    <a:pt x="64697" y="570573"/>
                    <a:pt x="63476" y="568132"/>
                  </a:cubicBezTo>
                  <a:cubicBezTo>
                    <a:pt x="61035" y="564469"/>
                    <a:pt x="61035" y="569352"/>
                    <a:pt x="61035" y="566911"/>
                  </a:cubicBezTo>
                  <a:cubicBezTo>
                    <a:pt x="61035" y="564469"/>
                    <a:pt x="59814" y="560807"/>
                    <a:pt x="58594" y="565690"/>
                  </a:cubicBezTo>
                  <a:cubicBezTo>
                    <a:pt x="58594" y="566911"/>
                    <a:pt x="57373" y="568132"/>
                    <a:pt x="57373" y="566911"/>
                  </a:cubicBezTo>
                  <a:cubicBezTo>
                    <a:pt x="57373" y="558366"/>
                    <a:pt x="56152" y="566911"/>
                    <a:pt x="54932" y="564469"/>
                  </a:cubicBezTo>
                  <a:cubicBezTo>
                    <a:pt x="54932" y="564469"/>
                    <a:pt x="54932" y="563249"/>
                    <a:pt x="54932" y="563249"/>
                  </a:cubicBezTo>
                  <a:cubicBezTo>
                    <a:pt x="54932" y="563249"/>
                    <a:pt x="54932" y="563249"/>
                    <a:pt x="56152" y="563249"/>
                  </a:cubicBezTo>
                  <a:cubicBezTo>
                    <a:pt x="59814" y="562028"/>
                    <a:pt x="59814" y="559587"/>
                    <a:pt x="63476" y="557145"/>
                  </a:cubicBezTo>
                  <a:cubicBezTo>
                    <a:pt x="64697" y="555925"/>
                    <a:pt x="65918" y="555925"/>
                    <a:pt x="67139" y="554704"/>
                  </a:cubicBezTo>
                  <a:cubicBezTo>
                    <a:pt x="69580" y="553483"/>
                    <a:pt x="70801" y="552262"/>
                    <a:pt x="73242" y="551042"/>
                  </a:cubicBezTo>
                  <a:cubicBezTo>
                    <a:pt x="74463" y="551042"/>
                    <a:pt x="78125" y="551042"/>
                    <a:pt x="78125" y="551042"/>
                  </a:cubicBezTo>
                  <a:cubicBezTo>
                    <a:pt x="79346" y="549821"/>
                    <a:pt x="81787" y="546159"/>
                    <a:pt x="83008" y="542497"/>
                  </a:cubicBezTo>
                  <a:cubicBezTo>
                    <a:pt x="84228" y="540055"/>
                    <a:pt x="85449" y="540055"/>
                    <a:pt x="86670" y="538835"/>
                  </a:cubicBezTo>
                  <a:cubicBezTo>
                    <a:pt x="87890" y="536393"/>
                    <a:pt x="90332" y="537614"/>
                    <a:pt x="91553" y="535173"/>
                  </a:cubicBezTo>
                  <a:cubicBezTo>
                    <a:pt x="92773" y="531511"/>
                    <a:pt x="95215" y="532731"/>
                    <a:pt x="96435" y="532731"/>
                  </a:cubicBezTo>
                  <a:cubicBezTo>
                    <a:pt x="96435" y="532731"/>
                    <a:pt x="97656" y="531511"/>
                    <a:pt x="98877" y="532731"/>
                  </a:cubicBezTo>
                  <a:cubicBezTo>
                    <a:pt x="98877" y="532731"/>
                    <a:pt x="100097" y="532731"/>
                    <a:pt x="100097" y="531511"/>
                  </a:cubicBezTo>
                  <a:cubicBezTo>
                    <a:pt x="101318" y="530290"/>
                    <a:pt x="101318" y="529069"/>
                    <a:pt x="100097" y="529069"/>
                  </a:cubicBezTo>
                  <a:cubicBezTo>
                    <a:pt x="97656" y="530290"/>
                    <a:pt x="97656" y="531511"/>
                    <a:pt x="96435" y="527848"/>
                  </a:cubicBezTo>
                  <a:cubicBezTo>
                    <a:pt x="96435" y="526628"/>
                    <a:pt x="93994" y="527848"/>
                    <a:pt x="92773" y="527848"/>
                  </a:cubicBezTo>
                  <a:cubicBezTo>
                    <a:pt x="92773" y="527848"/>
                    <a:pt x="91553" y="529069"/>
                    <a:pt x="91553" y="529069"/>
                  </a:cubicBezTo>
                  <a:cubicBezTo>
                    <a:pt x="91553" y="529069"/>
                    <a:pt x="90332" y="530290"/>
                    <a:pt x="90332" y="530290"/>
                  </a:cubicBezTo>
                  <a:cubicBezTo>
                    <a:pt x="89111" y="529069"/>
                    <a:pt x="89111" y="530290"/>
                    <a:pt x="89111" y="530290"/>
                  </a:cubicBezTo>
                  <a:cubicBezTo>
                    <a:pt x="87890" y="529069"/>
                    <a:pt x="89111" y="527848"/>
                    <a:pt x="86670" y="531511"/>
                  </a:cubicBezTo>
                  <a:cubicBezTo>
                    <a:pt x="85449" y="532731"/>
                    <a:pt x="85449" y="533952"/>
                    <a:pt x="84228" y="532731"/>
                  </a:cubicBezTo>
                  <a:cubicBezTo>
                    <a:pt x="84228" y="531511"/>
                    <a:pt x="83008" y="531511"/>
                    <a:pt x="83008" y="531511"/>
                  </a:cubicBezTo>
                  <a:cubicBezTo>
                    <a:pt x="81787" y="530290"/>
                    <a:pt x="81787" y="533952"/>
                    <a:pt x="80566" y="533952"/>
                  </a:cubicBezTo>
                  <a:cubicBezTo>
                    <a:pt x="80566" y="533952"/>
                    <a:pt x="80566" y="533952"/>
                    <a:pt x="79346" y="532731"/>
                  </a:cubicBezTo>
                  <a:cubicBezTo>
                    <a:pt x="79346" y="531511"/>
                    <a:pt x="80566" y="530290"/>
                    <a:pt x="80566" y="529069"/>
                  </a:cubicBezTo>
                  <a:cubicBezTo>
                    <a:pt x="81787" y="526628"/>
                    <a:pt x="83008" y="525407"/>
                    <a:pt x="83008" y="524186"/>
                  </a:cubicBezTo>
                  <a:cubicBezTo>
                    <a:pt x="83008" y="522966"/>
                    <a:pt x="84228" y="521745"/>
                    <a:pt x="85449" y="521745"/>
                  </a:cubicBezTo>
                  <a:cubicBezTo>
                    <a:pt x="86670" y="520524"/>
                    <a:pt x="87890" y="519303"/>
                    <a:pt x="87890" y="518083"/>
                  </a:cubicBezTo>
                  <a:cubicBezTo>
                    <a:pt x="89111" y="513200"/>
                    <a:pt x="91553" y="511979"/>
                    <a:pt x="91553" y="511979"/>
                  </a:cubicBezTo>
                  <a:cubicBezTo>
                    <a:pt x="91553" y="511979"/>
                    <a:pt x="92773" y="509538"/>
                    <a:pt x="92773" y="509538"/>
                  </a:cubicBezTo>
                  <a:cubicBezTo>
                    <a:pt x="92773" y="509538"/>
                    <a:pt x="93994" y="508317"/>
                    <a:pt x="93994" y="505876"/>
                  </a:cubicBezTo>
                  <a:cubicBezTo>
                    <a:pt x="93994" y="503434"/>
                    <a:pt x="93994" y="502214"/>
                    <a:pt x="93994" y="503434"/>
                  </a:cubicBezTo>
                  <a:cubicBezTo>
                    <a:pt x="92773" y="507096"/>
                    <a:pt x="92773" y="508317"/>
                    <a:pt x="91553" y="507096"/>
                  </a:cubicBezTo>
                  <a:cubicBezTo>
                    <a:pt x="90332" y="505876"/>
                    <a:pt x="90332" y="509538"/>
                    <a:pt x="89111" y="509538"/>
                  </a:cubicBezTo>
                  <a:cubicBezTo>
                    <a:pt x="89111" y="509538"/>
                    <a:pt x="89111" y="511979"/>
                    <a:pt x="87890" y="511979"/>
                  </a:cubicBezTo>
                  <a:cubicBezTo>
                    <a:pt x="87890" y="511979"/>
                    <a:pt x="86670" y="514421"/>
                    <a:pt x="86670" y="513200"/>
                  </a:cubicBezTo>
                  <a:cubicBezTo>
                    <a:pt x="85449" y="513200"/>
                    <a:pt x="85449" y="513200"/>
                    <a:pt x="85449" y="513200"/>
                  </a:cubicBezTo>
                  <a:cubicBezTo>
                    <a:pt x="84228" y="513200"/>
                    <a:pt x="85449" y="510759"/>
                    <a:pt x="84228" y="515641"/>
                  </a:cubicBezTo>
                  <a:cubicBezTo>
                    <a:pt x="84228" y="518083"/>
                    <a:pt x="83008" y="519303"/>
                    <a:pt x="83008" y="518083"/>
                  </a:cubicBezTo>
                  <a:cubicBezTo>
                    <a:pt x="83008" y="516862"/>
                    <a:pt x="81787" y="518083"/>
                    <a:pt x="81787" y="518083"/>
                  </a:cubicBezTo>
                  <a:cubicBezTo>
                    <a:pt x="80566" y="518083"/>
                    <a:pt x="80566" y="521745"/>
                    <a:pt x="80566" y="521745"/>
                  </a:cubicBezTo>
                  <a:cubicBezTo>
                    <a:pt x="80566" y="521745"/>
                    <a:pt x="79346" y="521745"/>
                    <a:pt x="79346" y="520524"/>
                  </a:cubicBezTo>
                  <a:cubicBezTo>
                    <a:pt x="79346" y="516862"/>
                    <a:pt x="78125" y="521745"/>
                    <a:pt x="76904" y="522966"/>
                  </a:cubicBezTo>
                  <a:cubicBezTo>
                    <a:pt x="75683" y="525407"/>
                    <a:pt x="75683" y="524186"/>
                    <a:pt x="74463" y="522966"/>
                  </a:cubicBezTo>
                  <a:cubicBezTo>
                    <a:pt x="74463" y="522966"/>
                    <a:pt x="74463" y="522966"/>
                    <a:pt x="74463" y="522966"/>
                  </a:cubicBezTo>
                  <a:cubicBezTo>
                    <a:pt x="74463" y="522966"/>
                    <a:pt x="75683" y="522966"/>
                    <a:pt x="75683" y="522966"/>
                  </a:cubicBezTo>
                  <a:cubicBezTo>
                    <a:pt x="76904" y="521745"/>
                    <a:pt x="78125" y="516862"/>
                    <a:pt x="79346" y="514421"/>
                  </a:cubicBezTo>
                  <a:cubicBezTo>
                    <a:pt x="79346" y="511979"/>
                    <a:pt x="81787" y="511979"/>
                    <a:pt x="81787" y="509538"/>
                  </a:cubicBezTo>
                  <a:cubicBezTo>
                    <a:pt x="81787" y="507096"/>
                    <a:pt x="85449" y="507096"/>
                    <a:pt x="86670" y="504655"/>
                  </a:cubicBezTo>
                  <a:cubicBezTo>
                    <a:pt x="87890" y="500993"/>
                    <a:pt x="90332" y="500993"/>
                    <a:pt x="90332" y="499772"/>
                  </a:cubicBezTo>
                  <a:cubicBezTo>
                    <a:pt x="90332" y="499772"/>
                    <a:pt x="91553" y="498552"/>
                    <a:pt x="91553" y="498552"/>
                  </a:cubicBezTo>
                  <a:cubicBezTo>
                    <a:pt x="91553" y="498552"/>
                    <a:pt x="92773" y="497331"/>
                    <a:pt x="92773" y="496110"/>
                  </a:cubicBezTo>
                  <a:cubicBezTo>
                    <a:pt x="92773" y="494889"/>
                    <a:pt x="93994" y="492448"/>
                    <a:pt x="92773" y="493669"/>
                  </a:cubicBezTo>
                  <a:cubicBezTo>
                    <a:pt x="91553" y="496110"/>
                    <a:pt x="91553" y="497331"/>
                    <a:pt x="89111" y="494889"/>
                  </a:cubicBezTo>
                  <a:cubicBezTo>
                    <a:pt x="87890" y="493669"/>
                    <a:pt x="87890" y="496110"/>
                    <a:pt x="86670" y="496110"/>
                  </a:cubicBezTo>
                  <a:cubicBezTo>
                    <a:pt x="86670" y="496110"/>
                    <a:pt x="86670" y="497331"/>
                    <a:pt x="85449" y="497331"/>
                  </a:cubicBezTo>
                  <a:cubicBezTo>
                    <a:pt x="85449" y="497331"/>
                    <a:pt x="84228" y="498552"/>
                    <a:pt x="84228" y="498552"/>
                  </a:cubicBezTo>
                  <a:cubicBezTo>
                    <a:pt x="83008" y="498552"/>
                    <a:pt x="83008" y="498552"/>
                    <a:pt x="83008" y="498552"/>
                  </a:cubicBezTo>
                  <a:cubicBezTo>
                    <a:pt x="81787" y="498552"/>
                    <a:pt x="83008" y="496110"/>
                    <a:pt x="81787" y="499772"/>
                  </a:cubicBezTo>
                  <a:cubicBezTo>
                    <a:pt x="80566" y="500993"/>
                    <a:pt x="80566" y="503434"/>
                    <a:pt x="80566" y="500993"/>
                  </a:cubicBezTo>
                  <a:cubicBezTo>
                    <a:pt x="80566" y="499772"/>
                    <a:pt x="79346" y="500993"/>
                    <a:pt x="79346" y="500993"/>
                  </a:cubicBezTo>
                  <a:cubicBezTo>
                    <a:pt x="78125" y="500993"/>
                    <a:pt x="78125" y="504655"/>
                    <a:pt x="78125" y="504655"/>
                  </a:cubicBezTo>
                  <a:cubicBezTo>
                    <a:pt x="78125" y="504655"/>
                    <a:pt x="76904" y="504655"/>
                    <a:pt x="76904" y="503434"/>
                  </a:cubicBezTo>
                  <a:cubicBezTo>
                    <a:pt x="76904" y="502214"/>
                    <a:pt x="76904" y="502214"/>
                    <a:pt x="78125" y="500993"/>
                  </a:cubicBezTo>
                  <a:cubicBezTo>
                    <a:pt x="78125" y="499772"/>
                    <a:pt x="80566" y="498552"/>
                    <a:pt x="80566" y="497331"/>
                  </a:cubicBezTo>
                  <a:cubicBezTo>
                    <a:pt x="80566" y="496110"/>
                    <a:pt x="81787" y="496110"/>
                    <a:pt x="83008" y="494889"/>
                  </a:cubicBezTo>
                  <a:cubicBezTo>
                    <a:pt x="84228" y="493669"/>
                    <a:pt x="85449" y="493669"/>
                    <a:pt x="85449" y="492448"/>
                  </a:cubicBezTo>
                  <a:cubicBezTo>
                    <a:pt x="86670" y="490007"/>
                    <a:pt x="86670" y="490007"/>
                    <a:pt x="87890" y="488786"/>
                  </a:cubicBezTo>
                  <a:cubicBezTo>
                    <a:pt x="89111" y="487565"/>
                    <a:pt x="89111" y="487565"/>
                    <a:pt x="89111" y="487565"/>
                  </a:cubicBezTo>
                  <a:cubicBezTo>
                    <a:pt x="89111" y="487565"/>
                    <a:pt x="90332" y="485124"/>
                    <a:pt x="90332" y="485124"/>
                  </a:cubicBezTo>
                  <a:cubicBezTo>
                    <a:pt x="90332" y="485124"/>
                    <a:pt x="90332" y="483903"/>
                    <a:pt x="91553" y="481462"/>
                  </a:cubicBezTo>
                  <a:cubicBezTo>
                    <a:pt x="91553" y="479020"/>
                    <a:pt x="91553" y="477800"/>
                    <a:pt x="91553" y="479020"/>
                  </a:cubicBezTo>
                  <a:cubicBezTo>
                    <a:pt x="87890" y="479020"/>
                    <a:pt x="86670" y="480241"/>
                    <a:pt x="85449" y="479020"/>
                  </a:cubicBezTo>
                  <a:cubicBezTo>
                    <a:pt x="84228" y="479020"/>
                    <a:pt x="84228" y="481462"/>
                    <a:pt x="83008" y="481462"/>
                  </a:cubicBezTo>
                  <a:cubicBezTo>
                    <a:pt x="83008" y="481462"/>
                    <a:pt x="83008" y="482682"/>
                    <a:pt x="81787" y="482682"/>
                  </a:cubicBezTo>
                  <a:cubicBezTo>
                    <a:pt x="81787" y="482682"/>
                    <a:pt x="80566" y="483903"/>
                    <a:pt x="80566" y="483903"/>
                  </a:cubicBezTo>
                  <a:cubicBezTo>
                    <a:pt x="79346" y="483903"/>
                    <a:pt x="79346" y="483903"/>
                    <a:pt x="79346" y="483903"/>
                  </a:cubicBezTo>
                  <a:cubicBezTo>
                    <a:pt x="78125" y="483903"/>
                    <a:pt x="79346" y="482682"/>
                    <a:pt x="78125" y="485124"/>
                  </a:cubicBezTo>
                  <a:cubicBezTo>
                    <a:pt x="76904" y="486345"/>
                    <a:pt x="76904" y="487565"/>
                    <a:pt x="76904" y="486345"/>
                  </a:cubicBezTo>
                  <a:cubicBezTo>
                    <a:pt x="76904" y="485124"/>
                    <a:pt x="75683" y="486345"/>
                    <a:pt x="75683" y="485124"/>
                  </a:cubicBezTo>
                  <a:cubicBezTo>
                    <a:pt x="74463" y="485124"/>
                    <a:pt x="74463" y="487565"/>
                    <a:pt x="74463" y="487565"/>
                  </a:cubicBezTo>
                  <a:cubicBezTo>
                    <a:pt x="74463" y="487565"/>
                    <a:pt x="73242" y="487565"/>
                    <a:pt x="73242" y="486345"/>
                  </a:cubicBezTo>
                  <a:cubicBezTo>
                    <a:pt x="73242" y="483903"/>
                    <a:pt x="72021" y="486345"/>
                    <a:pt x="70801" y="487565"/>
                  </a:cubicBezTo>
                  <a:cubicBezTo>
                    <a:pt x="69580" y="490007"/>
                    <a:pt x="69580" y="488786"/>
                    <a:pt x="68359" y="487565"/>
                  </a:cubicBezTo>
                  <a:cubicBezTo>
                    <a:pt x="68359" y="486345"/>
                    <a:pt x="67139" y="483903"/>
                    <a:pt x="65918" y="487565"/>
                  </a:cubicBezTo>
                  <a:cubicBezTo>
                    <a:pt x="65918" y="488786"/>
                    <a:pt x="64697" y="490007"/>
                    <a:pt x="64697" y="488786"/>
                  </a:cubicBezTo>
                  <a:cubicBezTo>
                    <a:pt x="63476" y="487565"/>
                    <a:pt x="63476" y="490007"/>
                    <a:pt x="63476" y="490007"/>
                  </a:cubicBezTo>
                  <a:cubicBezTo>
                    <a:pt x="62256" y="488786"/>
                    <a:pt x="61035" y="490007"/>
                    <a:pt x="59814" y="492448"/>
                  </a:cubicBezTo>
                  <a:cubicBezTo>
                    <a:pt x="57373" y="497331"/>
                    <a:pt x="57373" y="496110"/>
                    <a:pt x="56152" y="494889"/>
                  </a:cubicBezTo>
                  <a:cubicBezTo>
                    <a:pt x="53711" y="493669"/>
                    <a:pt x="54932" y="497331"/>
                    <a:pt x="53711" y="494889"/>
                  </a:cubicBezTo>
                  <a:cubicBezTo>
                    <a:pt x="53711" y="494889"/>
                    <a:pt x="53711" y="493669"/>
                    <a:pt x="53711" y="493669"/>
                  </a:cubicBezTo>
                  <a:cubicBezTo>
                    <a:pt x="56152" y="492448"/>
                    <a:pt x="56152" y="490007"/>
                    <a:pt x="58594" y="486345"/>
                  </a:cubicBezTo>
                  <a:cubicBezTo>
                    <a:pt x="59814" y="485124"/>
                    <a:pt x="61035" y="483903"/>
                    <a:pt x="62256" y="482682"/>
                  </a:cubicBezTo>
                  <a:cubicBezTo>
                    <a:pt x="63476" y="480241"/>
                    <a:pt x="65918" y="479020"/>
                    <a:pt x="68359" y="477800"/>
                  </a:cubicBezTo>
                  <a:cubicBezTo>
                    <a:pt x="69580" y="476579"/>
                    <a:pt x="73242" y="476579"/>
                    <a:pt x="73242" y="475358"/>
                  </a:cubicBezTo>
                  <a:cubicBezTo>
                    <a:pt x="74463" y="472917"/>
                    <a:pt x="75683" y="469255"/>
                    <a:pt x="76904" y="465593"/>
                  </a:cubicBezTo>
                  <a:cubicBezTo>
                    <a:pt x="76904" y="463151"/>
                    <a:pt x="79346" y="461931"/>
                    <a:pt x="79346" y="459489"/>
                  </a:cubicBezTo>
                  <a:cubicBezTo>
                    <a:pt x="79346" y="458268"/>
                    <a:pt x="80566" y="457048"/>
                    <a:pt x="81787" y="455827"/>
                  </a:cubicBezTo>
                  <a:cubicBezTo>
                    <a:pt x="83008" y="454606"/>
                    <a:pt x="84228" y="453386"/>
                    <a:pt x="84228" y="452165"/>
                  </a:cubicBezTo>
                  <a:cubicBezTo>
                    <a:pt x="84228" y="450944"/>
                    <a:pt x="84228" y="449724"/>
                    <a:pt x="85449" y="448503"/>
                  </a:cubicBezTo>
                  <a:cubicBezTo>
                    <a:pt x="85449" y="448503"/>
                    <a:pt x="85449" y="448503"/>
                    <a:pt x="85449" y="448503"/>
                  </a:cubicBezTo>
                  <a:cubicBezTo>
                    <a:pt x="85449" y="448503"/>
                    <a:pt x="86670" y="448503"/>
                    <a:pt x="86670" y="447282"/>
                  </a:cubicBezTo>
                  <a:cubicBezTo>
                    <a:pt x="87890" y="446061"/>
                    <a:pt x="87890" y="444841"/>
                    <a:pt x="86670" y="444841"/>
                  </a:cubicBezTo>
                  <a:cubicBezTo>
                    <a:pt x="86670" y="444841"/>
                    <a:pt x="85449" y="444841"/>
                    <a:pt x="85449" y="444841"/>
                  </a:cubicBezTo>
                  <a:cubicBezTo>
                    <a:pt x="85449" y="443620"/>
                    <a:pt x="86670" y="442399"/>
                    <a:pt x="86670" y="442399"/>
                  </a:cubicBezTo>
                  <a:cubicBezTo>
                    <a:pt x="86670" y="441179"/>
                    <a:pt x="87890" y="437517"/>
                    <a:pt x="87890" y="437517"/>
                  </a:cubicBezTo>
                  <a:cubicBezTo>
                    <a:pt x="87890" y="437517"/>
                    <a:pt x="87890" y="435075"/>
                    <a:pt x="87890" y="432634"/>
                  </a:cubicBezTo>
                  <a:cubicBezTo>
                    <a:pt x="87890" y="430192"/>
                    <a:pt x="86670" y="427751"/>
                    <a:pt x="86670" y="430192"/>
                  </a:cubicBezTo>
                  <a:cubicBezTo>
                    <a:pt x="86670" y="432634"/>
                    <a:pt x="86670" y="435075"/>
                    <a:pt x="86670" y="436296"/>
                  </a:cubicBezTo>
                  <a:cubicBezTo>
                    <a:pt x="86670" y="437517"/>
                    <a:pt x="86670" y="437517"/>
                    <a:pt x="85449" y="437517"/>
                  </a:cubicBezTo>
                  <a:cubicBezTo>
                    <a:pt x="84228" y="437517"/>
                    <a:pt x="84228" y="441179"/>
                    <a:pt x="83008" y="442399"/>
                  </a:cubicBezTo>
                  <a:cubicBezTo>
                    <a:pt x="83008" y="442399"/>
                    <a:pt x="83008" y="442399"/>
                    <a:pt x="83008" y="443620"/>
                  </a:cubicBezTo>
                  <a:cubicBezTo>
                    <a:pt x="83008" y="443620"/>
                    <a:pt x="81787" y="443620"/>
                    <a:pt x="80566" y="443620"/>
                  </a:cubicBezTo>
                  <a:cubicBezTo>
                    <a:pt x="80566" y="443620"/>
                    <a:pt x="79346" y="444841"/>
                    <a:pt x="79346" y="444841"/>
                  </a:cubicBezTo>
                  <a:cubicBezTo>
                    <a:pt x="79346" y="444841"/>
                    <a:pt x="78125" y="446061"/>
                    <a:pt x="78125" y="446061"/>
                  </a:cubicBezTo>
                  <a:cubicBezTo>
                    <a:pt x="76904" y="444841"/>
                    <a:pt x="76904" y="446061"/>
                    <a:pt x="76904" y="446061"/>
                  </a:cubicBezTo>
                  <a:cubicBezTo>
                    <a:pt x="75683" y="446061"/>
                    <a:pt x="76904" y="443620"/>
                    <a:pt x="75683" y="447282"/>
                  </a:cubicBezTo>
                  <a:cubicBezTo>
                    <a:pt x="74463" y="448503"/>
                    <a:pt x="74463" y="450944"/>
                    <a:pt x="74463" y="448503"/>
                  </a:cubicBezTo>
                  <a:cubicBezTo>
                    <a:pt x="74463" y="447282"/>
                    <a:pt x="73242" y="448503"/>
                    <a:pt x="73242" y="448503"/>
                  </a:cubicBezTo>
                  <a:cubicBezTo>
                    <a:pt x="72021" y="448503"/>
                    <a:pt x="72021" y="450944"/>
                    <a:pt x="72021" y="452165"/>
                  </a:cubicBezTo>
                  <a:cubicBezTo>
                    <a:pt x="72021" y="452165"/>
                    <a:pt x="70801" y="452165"/>
                    <a:pt x="70801" y="450944"/>
                  </a:cubicBezTo>
                  <a:cubicBezTo>
                    <a:pt x="70801" y="448503"/>
                    <a:pt x="69580" y="452165"/>
                    <a:pt x="68359" y="453386"/>
                  </a:cubicBezTo>
                  <a:cubicBezTo>
                    <a:pt x="67139" y="455827"/>
                    <a:pt x="67139" y="454606"/>
                    <a:pt x="65918" y="453386"/>
                  </a:cubicBezTo>
                  <a:cubicBezTo>
                    <a:pt x="65918" y="452165"/>
                    <a:pt x="64697" y="449724"/>
                    <a:pt x="64697" y="453386"/>
                  </a:cubicBezTo>
                  <a:cubicBezTo>
                    <a:pt x="64697" y="454606"/>
                    <a:pt x="63476" y="455827"/>
                    <a:pt x="63476" y="454606"/>
                  </a:cubicBezTo>
                  <a:cubicBezTo>
                    <a:pt x="62256" y="453386"/>
                    <a:pt x="62256" y="455827"/>
                    <a:pt x="62256" y="455827"/>
                  </a:cubicBezTo>
                  <a:cubicBezTo>
                    <a:pt x="61035" y="454606"/>
                    <a:pt x="59814" y="455827"/>
                    <a:pt x="58594" y="457048"/>
                  </a:cubicBezTo>
                  <a:cubicBezTo>
                    <a:pt x="56152" y="461931"/>
                    <a:pt x="56152" y="460710"/>
                    <a:pt x="54932" y="458268"/>
                  </a:cubicBezTo>
                  <a:cubicBezTo>
                    <a:pt x="53711" y="455827"/>
                    <a:pt x="53711" y="459489"/>
                    <a:pt x="52490" y="457048"/>
                  </a:cubicBezTo>
                  <a:cubicBezTo>
                    <a:pt x="52490" y="455827"/>
                    <a:pt x="52490" y="454606"/>
                    <a:pt x="51269" y="454606"/>
                  </a:cubicBezTo>
                  <a:cubicBezTo>
                    <a:pt x="52490" y="453386"/>
                    <a:pt x="52490" y="452165"/>
                    <a:pt x="53711" y="449724"/>
                  </a:cubicBezTo>
                  <a:cubicBezTo>
                    <a:pt x="54932" y="448503"/>
                    <a:pt x="56152" y="448503"/>
                    <a:pt x="57373" y="447282"/>
                  </a:cubicBezTo>
                  <a:cubicBezTo>
                    <a:pt x="58594" y="446061"/>
                    <a:pt x="61035" y="444841"/>
                    <a:pt x="62256" y="442399"/>
                  </a:cubicBezTo>
                  <a:cubicBezTo>
                    <a:pt x="63476" y="442399"/>
                    <a:pt x="65918" y="441179"/>
                    <a:pt x="67139" y="439958"/>
                  </a:cubicBezTo>
                  <a:cubicBezTo>
                    <a:pt x="68359" y="438737"/>
                    <a:pt x="69580" y="433854"/>
                    <a:pt x="70801" y="431413"/>
                  </a:cubicBezTo>
                  <a:cubicBezTo>
                    <a:pt x="70801" y="428972"/>
                    <a:pt x="73242" y="428972"/>
                    <a:pt x="73242" y="426530"/>
                  </a:cubicBezTo>
                  <a:cubicBezTo>
                    <a:pt x="73242" y="424089"/>
                    <a:pt x="76904" y="424089"/>
                    <a:pt x="76904" y="421647"/>
                  </a:cubicBezTo>
                  <a:cubicBezTo>
                    <a:pt x="78125" y="417985"/>
                    <a:pt x="80566" y="417985"/>
                    <a:pt x="80566" y="417985"/>
                  </a:cubicBezTo>
                  <a:cubicBezTo>
                    <a:pt x="80566" y="417985"/>
                    <a:pt x="81787" y="416765"/>
                    <a:pt x="81787" y="416765"/>
                  </a:cubicBezTo>
                  <a:cubicBezTo>
                    <a:pt x="81787" y="416765"/>
                    <a:pt x="83008" y="415544"/>
                    <a:pt x="83008" y="414323"/>
                  </a:cubicBezTo>
                  <a:cubicBezTo>
                    <a:pt x="83008" y="413103"/>
                    <a:pt x="84228" y="411882"/>
                    <a:pt x="83008" y="411882"/>
                  </a:cubicBezTo>
                  <a:cubicBezTo>
                    <a:pt x="81787" y="413103"/>
                    <a:pt x="81787" y="414323"/>
                    <a:pt x="80566" y="413103"/>
                  </a:cubicBezTo>
                  <a:cubicBezTo>
                    <a:pt x="79346" y="411882"/>
                    <a:pt x="79346" y="414323"/>
                    <a:pt x="78125" y="414323"/>
                  </a:cubicBezTo>
                  <a:cubicBezTo>
                    <a:pt x="78125" y="414323"/>
                    <a:pt x="78125" y="415544"/>
                    <a:pt x="76904" y="415544"/>
                  </a:cubicBezTo>
                  <a:cubicBezTo>
                    <a:pt x="76904" y="415544"/>
                    <a:pt x="75683" y="416765"/>
                    <a:pt x="75683" y="416765"/>
                  </a:cubicBezTo>
                  <a:cubicBezTo>
                    <a:pt x="74463" y="416765"/>
                    <a:pt x="74463" y="416765"/>
                    <a:pt x="74463" y="416765"/>
                  </a:cubicBezTo>
                  <a:cubicBezTo>
                    <a:pt x="73242" y="416765"/>
                    <a:pt x="74463" y="414323"/>
                    <a:pt x="73242" y="417985"/>
                  </a:cubicBezTo>
                  <a:cubicBezTo>
                    <a:pt x="72021" y="419206"/>
                    <a:pt x="72021" y="421647"/>
                    <a:pt x="72021" y="419206"/>
                  </a:cubicBezTo>
                  <a:cubicBezTo>
                    <a:pt x="72021" y="417985"/>
                    <a:pt x="70801" y="419206"/>
                    <a:pt x="70801" y="419206"/>
                  </a:cubicBezTo>
                  <a:cubicBezTo>
                    <a:pt x="69580" y="419206"/>
                    <a:pt x="69580" y="421647"/>
                    <a:pt x="69580" y="422868"/>
                  </a:cubicBezTo>
                  <a:cubicBezTo>
                    <a:pt x="69580" y="422868"/>
                    <a:pt x="68359" y="422868"/>
                    <a:pt x="68359" y="421647"/>
                  </a:cubicBezTo>
                  <a:cubicBezTo>
                    <a:pt x="68359" y="419206"/>
                    <a:pt x="67139" y="422868"/>
                    <a:pt x="65918" y="424089"/>
                  </a:cubicBezTo>
                  <a:cubicBezTo>
                    <a:pt x="64697" y="426530"/>
                    <a:pt x="64697" y="425310"/>
                    <a:pt x="63476" y="424089"/>
                  </a:cubicBezTo>
                  <a:cubicBezTo>
                    <a:pt x="63476" y="422868"/>
                    <a:pt x="62256" y="420427"/>
                    <a:pt x="61035" y="424089"/>
                  </a:cubicBezTo>
                  <a:cubicBezTo>
                    <a:pt x="61035" y="425310"/>
                    <a:pt x="59814" y="426530"/>
                    <a:pt x="59814" y="426530"/>
                  </a:cubicBezTo>
                  <a:cubicBezTo>
                    <a:pt x="58594" y="425310"/>
                    <a:pt x="58594" y="428972"/>
                    <a:pt x="58594" y="428972"/>
                  </a:cubicBezTo>
                  <a:cubicBezTo>
                    <a:pt x="57373" y="427751"/>
                    <a:pt x="56152" y="428972"/>
                    <a:pt x="54932" y="431413"/>
                  </a:cubicBezTo>
                  <a:cubicBezTo>
                    <a:pt x="52490" y="436296"/>
                    <a:pt x="52490" y="435075"/>
                    <a:pt x="51269" y="433854"/>
                  </a:cubicBezTo>
                  <a:cubicBezTo>
                    <a:pt x="48828" y="432634"/>
                    <a:pt x="50049" y="436296"/>
                    <a:pt x="48828" y="433854"/>
                  </a:cubicBezTo>
                  <a:cubicBezTo>
                    <a:pt x="48828" y="433854"/>
                    <a:pt x="48828" y="433854"/>
                    <a:pt x="48828" y="433854"/>
                  </a:cubicBezTo>
                  <a:cubicBezTo>
                    <a:pt x="48828" y="432634"/>
                    <a:pt x="50049" y="431413"/>
                    <a:pt x="51269" y="430192"/>
                  </a:cubicBezTo>
                  <a:cubicBezTo>
                    <a:pt x="52490" y="428972"/>
                    <a:pt x="53711" y="427751"/>
                    <a:pt x="54932" y="426530"/>
                  </a:cubicBezTo>
                  <a:cubicBezTo>
                    <a:pt x="56152" y="424089"/>
                    <a:pt x="57373" y="422868"/>
                    <a:pt x="59814" y="421647"/>
                  </a:cubicBezTo>
                  <a:cubicBezTo>
                    <a:pt x="61035" y="420427"/>
                    <a:pt x="63476" y="419206"/>
                    <a:pt x="64697" y="417985"/>
                  </a:cubicBezTo>
                  <a:cubicBezTo>
                    <a:pt x="65918" y="415544"/>
                    <a:pt x="65918" y="411882"/>
                    <a:pt x="67139" y="408220"/>
                  </a:cubicBezTo>
                  <a:cubicBezTo>
                    <a:pt x="67139" y="405778"/>
                    <a:pt x="68359" y="404558"/>
                    <a:pt x="68359" y="402116"/>
                  </a:cubicBezTo>
                  <a:cubicBezTo>
                    <a:pt x="68359" y="399675"/>
                    <a:pt x="70801" y="397233"/>
                    <a:pt x="70801" y="394792"/>
                  </a:cubicBezTo>
                  <a:cubicBezTo>
                    <a:pt x="70801" y="391130"/>
                    <a:pt x="73242" y="388689"/>
                    <a:pt x="73242" y="388689"/>
                  </a:cubicBezTo>
                  <a:cubicBezTo>
                    <a:pt x="73242" y="388689"/>
                    <a:pt x="74463" y="386247"/>
                    <a:pt x="74463" y="386247"/>
                  </a:cubicBezTo>
                  <a:cubicBezTo>
                    <a:pt x="74463" y="386247"/>
                    <a:pt x="74463" y="385026"/>
                    <a:pt x="74463" y="383806"/>
                  </a:cubicBezTo>
                  <a:cubicBezTo>
                    <a:pt x="74463" y="381364"/>
                    <a:pt x="74463" y="380143"/>
                    <a:pt x="74463" y="381364"/>
                  </a:cubicBezTo>
                  <a:cubicBezTo>
                    <a:pt x="73242" y="385026"/>
                    <a:pt x="73242" y="385026"/>
                    <a:pt x="72021" y="385026"/>
                  </a:cubicBezTo>
                  <a:cubicBezTo>
                    <a:pt x="70801" y="385026"/>
                    <a:pt x="70801" y="387468"/>
                    <a:pt x="69580" y="388689"/>
                  </a:cubicBezTo>
                  <a:cubicBezTo>
                    <a:pt x="69580" y="388689"/>
                    <a:pt x="69580" y="389909"/>
                    <a:pt x="69580" y="391130"/>
                  </a:cubicBezTo>
                  <a:cubicBezTo>
                    <a:pt x="69580" y="391130"/>
                    <a:pt x="69580" y="392350"/>
                    <a:pt x="68359" y="393571"/>
                  </a:cubicBezTo>
                  <a:cubicBezTo>
                    <a:pt x="67139" y="393571"/>
                    <a:pt x="68359" y="394792"/>
                    <a:pt x="67139" y="394792"/>
                  </a:cubicBezTo>
                  <a:cubicBezTo>
                    <a:pt x="65918" y="394792"/>
                    <a:pt x="67139" y="393571"/>
                    <a:pt x="65918" y="397233"/>
                  </a:cubicBezTo>
                  <a:cubicBezTo>
                    <a:pt x="65918" y="399675"/>
                    <a:pt x="65918" y="400896"/>
                    <a:pt x="64697" y="399675"/>
                  </a:cubicBezTo>
                  <a:cubicBezTo>
                    <a:pt x="64697" y="398454"/>
                    <a:pt x="63476" y="399675"/>
                    <a:pt x="63476" y="399675"/>
                  </a:cubicBezTo>
                  <a:cubicBezTo>
                    <a:pt x="62256" y="399675"/>
                    <a:pt x="62256" y="403337"/>
                    <a:pt x="62256" y="403337"/>
                  </a:cubicBezTo>
                  <a:cubicBezTo>
                    <a:pt x="62256" y="403337"/>
                    <a:pt x="61035" y="403337"/>
                    <a:pt x="61035" y="402116"/>
                  </a:cubicBezTo>
                  <a:cubicBezTo>
                    <a:pt x="59814" y="399675"/>
                    <a:pt x="59814" y="403337"/>
                    <a:pt x="59814" y="404558"/>
                  </a:cubicBezTo>
                  <a:cubicBezTo>
                    <a:pt x="58594" y="406999"/>
                    <a:pt x="58594" y="405778"/>
                    <a:pt x="58594" y="404558"/>
                  </a:cubicBezTo>
                  <a:cubicBezTo>
                    <a:pt x="57373" y="403337"/>
                    <a:pt x="57373" y="402116"/>
                    <a:pt x="57373" y="404558"/>
                  </a:cubicBezTo>
                  <a:cubicBezTo>
                    <a:pt x="57373" y="405778"/>
                    <a:pt x="57373" y="406999"/>
                    <a:pt x="56152" y="406999"/>
                  </a:cubicBezTo>
                  <a:cubicBezTo>
                    <a:pt x="54932" y="405778"/>
                    <a:pt x="56152" y="409440"/>
                    <a:pt x="56152" y="409440"/>
                  </a:cubicBezTo>
                  <a:cubicBezTo>
                    <a:pt x="54932" y="408220"/>
                    <a:pt x="53711" y="410661"/>
                    <a:pt x="53711" y="413103"/>
                  </a:cubicBezTo>
                  <a:cubicBezTo>
                    <a:pt x="52490" y="415544"/>
                    <a:pt x="52490" y="416765"/>
                    <a:pt x="52490" y="416765"/>
                  </a:cubicBezTo>
                  <a:cubicBezTo>
                    <a:pt x="52490" y="416765"/>
                    <a:pt x="51269" y="416765"/>
                    <a:pt x="51269" y="416765"/>
                  </a:cubicBezTo>
                  <a:cubicBezTo>
                    <a:pt x="48828" y="415544"/>
                    <a:pt x="50049" y="419206"/>
                    <a:pt x="48828" y="416765"/>
                  </a:cubicBezTo>
                  <a:cubicBezTo>
                    <a:pt x="48828" y="416765"/>
                    <a:pt x="48828" y="415544"/>
                    <a:pt x="48828" y="415544"/>
                  </a:cubicBezTo>
                  <a:cubicBezTo>
                    <a:pt x="48828" y="414323"/>
                    <a:pt x="48828" y="414323"/>
                    <a:pt x="50049" y="413103"/>
                  </a:cubicBezTo>
                  <a:cubicBezTo>
                    <a:pt x="51269" y="411882"/>
                    <a:pt x="51269" y="410661"/>
                    <a:pt x="52490" y="409440"/>
                  </a:cubicBezTo>
                  <a:cubicBezTo>
                    <a:pt x="53711" y="406999"/>
                    <a:pt x="54932" y="405778"/>
                    <a:pt x="54932" y="403337"/>
                  </a:cubicBezTo>
                  <a:cubicBezTo>
                    <a:pt x="54932" y="402116"/>
                    <a:pt x="57373" y="399675"/>
                    <a:pt x="57373" y="398454"/>
                  </a:cubicBezTo>
                  <a:cubicBezTo>
                    <a:pt x="58594" y="396013"/>
                    <a:pt x="58594" y="392350"/>
                    <a:pt x="57373" y="389909"/>
                  </a:cubicBezTo>
                  <a:cubicBezTo>
                    <a:pt x="57373" y="388689"/>
                    <a:pt x="58594" y="386247"/>
                    <a:pt x="58594" y="385026"/>
                  </a:cubicBezTo>
                  <a:cubicBezTo>
                    <a:pt x="58594" y="383806"/>
                    <a:pt x="59814" y="380143"/>
                    <a:pt x="61035" y="378923"/>
                  </a:cubicBezTo>
                  <a:cubicBezTo>
                    <a:pt x="61035" y="375261"/>
                    <a:pt x="62256" y="374040"/>
                    <a:pt x="62256" y="374040"/>
                  </a:cubicBezTo>
                  <a:cubicBezTo>
                    <a:pt x="62256" y="374040"/>
                    <a:pt x="63476" y="371599"/>
                    <a:pt x="63476" y="371599"/>
                  </a:cubicBezTo>
                  <a:cubicBezTo>
                    <a:pt x="63476" y="371599"/>
                    <a:pt x="63476" y="370378"/>
                    <a:pt x="63476" y="369157"/>
                  </a:cubicBezTo>
                  <a:cubicBezTo>
                    <a:pt x="63476" y="367936"/>
                    <a:pt x="63476" y="366716"/>
                    <a:pt x="63476" y="367936"/>
                  </a:cubicBezTo>
                  <a:cubicBezTo>
                    <a:pt x="62256" y="370378"/>
                    <a:pt x="62256" y="370378"/>
                    <a:pt x="61035" y="370378"/>
                  </a:cubicBezTo>
                  <a:cubicBezTo>
                    <a:pt x="59814" y="370378"/>
                    <a:pt x="59814" y="371599"/>
                    <a:pt x="59814" y="372819"/>
                  </a:cubicBezTo>
                  <a:cubicBezTo>
                    <a:pt x="59814" y="372819"/>
                    <a:pt x="59814" y="374040"/>
                    <a:pt x="59814" y="374040"/>
                  </a:cubicBezTo>
                  <a:cubicBezTo>
                    <a:pt x="59814" y="374040"/>
                    <a:pt x="59814" y="375261"/>
                    <a:pt x="58594" y="375261"/>
                  </a:cubicBezTo>
                  <a:cubicBezTo>
                    <a:pt x="57373" y="375261"/>
                    <a:pt x="58594" y="376482"/>
                    <a:pt x="57373" y="376482"/>
                  </a:cubicBezTo>
                  <a:cubicBezTo>
                    <a:pt x="57373" y="376482"/>
                    <a:pt x="57373" y="375261"/>
                    <a:pt x="56152" y="378923"/>
                  </a:cubicBezTo>
                  <a:cubicBezTo>
                    <a:pt x="56152" y="380143"/>
                    <a:pt x="56152" y="382585"/>
                    <a:pt x="54932" y="381364"/>
                  </a:cubicBezTo>
                  <a:cubicBezTo>
                    <a:pt x="54932" y="381364"/>
                    <a:pt x="54932" y="381364"/>
                    <a:pt x="53711" y="382585"/>
                  </a:cubicBezTo>
                  <a:cubicBezTo>
                    <a:pt x="52490" y="383806"/>
                    <a:pt x="53711" y="385026"/>
                    <a:pt x="53711" y="386247"/>
                  </a:cubicBezTo>
                  <a:cubicBezTo>
                    <a:pt x="53711" y="386247"/>
                    <a:pt x="53711" y="386247"/>
                    <a:pt x="52490" y="386247"/>
                  </a:cubicBezTo>
                  <a:cubicBezTo>
                    <a:pt x="51269" y="385026"/>
                    <a:pt x="51269" y="387468"/>
                    <a:pt x="51269" y="388689"/>
                  </a:cubicBezTo>
                  <a:cubicBezTo>
                    <a:pt x="51269" y="391130"/>
                    <a:pt x="50049" y="389909"/>
                    <a:pt x="50049" y="389909"/>
                  </a:cubicBezTo>
                  <a:cubicBezTo>
                    <a:pt x="50049" y="389909"/>
                    <a:pt x="48828" y="388689"/>
                    <a:pt x="48828" y="391130"/>
                  </a:cubicBezTo>
                  <a:cubicBezTo>
                    <a:pt x="48828" y="392350"/>
                    <a:pt x="48828" y="393571"/>
                    <a:pt x="48828" y="393571"/>
                  </a:cubicBezTo>
                  <a:cubicBezTo>
                    <a:pt x="47607" y="393571"/>
                    <a:pt x="48828" y="394792"/>
                    <a:pt x="48828" y="394792"/>
                  </a:cubicBezTo>
                  <a:cubicBezTo>
                    <a:pt x="47607" y="394792"/>
                    <a:pt x="47607" y="396013"/>
                    <a:pt x="46387" y="398454"/>
                  </a:cubicBezTo>
                  <a:cubicBezTo>
                    <a:pt x="46387" y="403337"/>
                    <a:pt x="45166" y="402116"/>
                    <a:pt x="45166" y="402116"/>
                  </a:cubicBezTo>
                  <a:cubicBezTo>
                    <a:pt x="43945" y="402116"/>
                    <a:pt x="45166" y="404558"/>
                    <a:pt x="43945" y="403337"/>
                  </a:cubicBezTo>
                  <a:cubicBezTo>
                    <a:pt x="43945" y="403337"/>
                    <a:pt x="43945" y="403337"/>
                    <a:pt x="43945" y="403337"/>
                  </a:cubicBezTo>
                  <a:cubicBezTo>
                    <a:pt x="43945" y="403337"/>
                    <a:pt x="43945" y="403337"/>
                    <a:pt x="43945" y="403337"/>
                  </a:cubicBezTo>
                  <a:cubicBezTo>
                    <a:pt x="45166" y="399675"/>
                    <a:pt x="45166" y="399675"/>
                    <a:pt x="46387" y="394792"/>
                  </a:cubicBezTo>
                  <a:cubicBezTo>
                    <a:pt x="46387" y="393571"/>
                    <a:pt x="47607" y="392350"/>
                    <a:pt x="47607" y="391130"/>
                  </a:cubicBezTo>
                  <a:cubicBezTo>
                    <a:pt x="47607" y="388689"/>
                    <a:pt x="48828" y="387468"/>
                    <a:pt x="50049" y="385026"/>
                  </a:cubicBezTo>
                  <a:cubicBezTo>
                    <a:pt x="50049" y="383806"/>
                    <a:pt x="52490" y="381364"/>
                    <a:pt x="52490" y="380143"/>
                  </a:cubicBezTo>
                  <a:cubicBezTo>
                    <a:pt x="52490" y="377702"/>
                    <a:pt x="52490" y="375261"/>
                    <a:pt x="52490" y="372819"/>
                  </a:cubicBezTo>
                  <a:cubicBezTo>
                    <a:pt x="52490" y="371599"/>
                    <a:pt x="52490" y="370378"/>
                    <a:pt x="52490" y="367936"/>
                  </a:cubicBezTo>
                  <a:cubicBezTo>
                    <a:pt x="52490" y="366716"/>
                    <a:pt x="53711" y="364275"/>
                    <a:pt x="53711" y="361833"/>
                  </a:cubicBezTo>
                  <a:cubicBezTo>
                    <a:pt x="53711" y="359392"/>
                    <a:pt x="54932" y="356950"/>
                    <a:pt x="54932" y="356950"/>
                  </a:cubicBezTo>
                  <a:cubicBezTo>
                    <a:pt x="54932" y="356950"/>
                    <a:pt x="54932" y="354509"/>
                    <a:pt x="56152" y="354509"/>
                  </a:cubicBezTo>
                  <a:cubicBezTo>
                    <a:pt x="56152" y="354509"/>
                    <a:pt x="56152" y="353288"/>
                    <a:pt x="56152" y="352068"/>
                  </a:cubicBezTo>
                  <a:cubicBezTo>
                    <a:pt x="56152" y="350847"/>
                    <a:pt x="56152" y="349626"/>
                    <a:pt x="56152" y="350847"/>
                  </a:cubicBezTo>
                  <a:cubicBezTo>
                    <a:pt x="56152" y="353288"/>
                    <a:pt x="56152" y="353288"/>
                    <a:pt x="54932" y="353288"/>
                  </a:cubicBezTo>
                  <a:cubicBezTo>
                    <a:pt x="54932" y="353288"/>
                    <a:pt x="53711" y="354509"/>
                    <a:pt x="53711" y="355729"/>
                  </a:cubicBezTo>
                  <a:cubicBezTo>
                    <a:pt x="53711" y="355729"/>
                    <a:pt x="53711" y="356950"/>
                    <a:pt x="53711" y="356950"/>
                  </a:cubicBezTo>
                  <a:cubicBezTo>
                    <a:pt x="53711" y="356950"/>
                    <a:pt x="53711" y="358171"/>
                    <a:pt x="53711" y="358171"/>
                  </a:cubicBezTo>
                  <a:cubicBezTo>
                    <a:pt x="52490" y="359392"/>
                    <a:pt x="53711" y="359392"/>
                    <a:pt x="52490" y="359392"/>
                  </a:cubicBezTo>
                  <a:cubicBezTo>
                    <a:pt x="52490" y="359392"/>
                    <a:pt x="52490" y="358171"/>
                    <a:pt x="52490" y="361833"/>
                  </a:cubicBezTo>
                  <a:cubicBezTo>
                    <a:pt x="52490" y="363054"/>
                    <a:pt x="52490" y="364275"/>
                    <a:pt x="52490" y="364275"/>
                  </a:cubicBezTo>
                  <a:cubicBezTo>
                    <a:pt x="52490" y="364275"/>
                    <a:pt x="52490" y="364275"/>
                    <a:pt x="51269" y="365495"/>
                  </a:cubicBezTo>
                  <a:cubicBezTo>
                    <a:pt x="50049" y="366716"/>
                    <a:pt x="51269" y="367936"/>
                    <a:pt x="51269" y="367936"/>
                  </a:cubicBezTo>
                  <a:cubicBezTo>
                    <a:pt x="51269" y="367936"/>
                    <a:pt x="51269" y="367936"/>
                    <a:pt x="50049" y="367936"/>
                  </a:cubicBezTo>
                  <a:cubicBezTo>
                    <a:pt x="48828" y="366716"/>
                    <a:pt x="50049" y="369157"/>
                    <a:pt x="48828" y="370378"/>
                  </a:cubicBezTo>
                  <a:cubicBezTo>
                    <a:pt x="48828" y="372819"/>
                    <a:pt x="48828" y="371599"/>
                    <a:pt x="47607" y="371599"/>
                  </a:cubicBezTo>
                  <a:cubicBezTo>
                    <a:pt x="47607" y="371599"/>
                    <a:pt x="46387" y="370378"/>
                    <a:pt x="46387" y="372819"/>
                  </a:cubicBezTo>
                  <a:cubicBezTo>
                    <a:pt x="46387" y="374040"/>
                    <a:pt x="46387" y="374040"/>
                    <a:pt x="46387" y="374040"/>
                  </a:cubicBezTo>
                  <a:cubicBezTo>
                    <a:pt x="45166" y="374040"/>
                    <a:pt x="46387" y="375261"/>
                    <a:pt x="46387" y="375261"/>
                  </a:cubicBezTo>
                  <a:cubicBezTo>
                    <a:pt x="45166" y="375261"/>
                    <a:pt x="45166" y="377702"/>
                    <a:pt x="45166" y="378923"/>
                  </a:cubicBezTo>
                  <a:cubicBezTo>
                    <a:pt x="45166" y="382585"/>
                    <a:pt x="45166" y="382585"/>
                    <a:pt x="43945" y="382585"/>
                  </a:cubicBezTo>
                  <a:cubicBezTo>
                    <a:pt x="42725" y="383806"/>
                    <a:pt x="43945" y="385026"/>
                    <a:pt x="42725" y="383806"/>
                  </a:cubicBezTo>
                  <a:cubicBezTo>
                    <a:pt x="41504" y="383806"/>
                    <a:pt x="41504" y="382585"/>
                    <a:pt x="41504" y="385026"/>
                  </a:cubicBezTo>
                  <a:cubicBezTo>
                    <a:pt x="41504" y="386247"/>
                    <a:pt x="41504" y="386247"/>
                    <a:pt x="41504" y="386247"/>
                  </a:cubicBezTo>
                  <a:cubicBezTo>
                    <a:pt x="40283" y="383806"/>
                    <a:pt x="41504" y="387468"/>
                    <a:pt x="40283" y="387468"/>
                  </a:cubicBezTo>
                  <a:cubicBezTo>
                    <a:pt x="39062" y="386247"/>
                    <a:pt x="40283" y="391130"/>
                    <a:pt x="39062" y="389909"/>
                  </a:cubicBezTo>
                  <a:cubicBezTo>
                    <a:pt x="37842" y="388689"/>
                    <a:pt x="39062" y="391130"/>
                    <a:pt x="37842" y="389909"/>
                  </a:cubicBezTo>
                  <a:cubicBezTo>
                    <a:pt x="37842" y="389909"/>
                    <a:pt x="37842" y="391130"/>
                    <a:pt x="37842" y="391130"/>
                  </a:cubicBezTo>
                  <a:cubicBezTo>
                    <a:pt x="37842" y="391130"/>
                    <a:pt x="37842" y="391130"/>
                    <a:pt x="37842" y="391130"/>
                  </a:cubicBezTo>
                  <a:lnTo>
                    <a:pt x="37842" y="353288"/>
                  </a:lnTo>
                  <a:lnTo>
                    <a:pt x="37842" y="391130"/>
                  </a:lnTo>
                  <a:cubicBezTo>
                    <a:pt x="37842" y="391130"/>
                    <a:pt x="37842" y="391130"/>
                    <a:pt x="37842" y="391130"/>
                  </a:cubicBezTo>
                  <a:cubicBezTo>
                    <a:pt x="37842" y="391130"/>
                    <a:pt x="37842" y="389909"/>
                    <a:pt x="37842" y="389909"/>
                  </a:cubicBezTo>
                  <a:cubicBezTo>
                    <a:pt x="36621" y="391130"/>
                    <a:pt x="37842" y="388689"/>
                    <a:pt x="36621" y="389909"/>
                  </a:cubicBezTo>
                  <a:cubicBezTo>
                    <a:pt x="36621" y="389909"/>
                    <a:pt x="37842" y="386247"/>
                    <a:pt x="35400" y="387468"/>
                  </a:cubicBezTo>
                  <a:cubicBezTo>
                    <a:pt x="35400" y="387468"/>
                    <a:pt x="35400" y="383806"/>
                    <a:pt x="34180" y="386247"/>
                  </a:cubicBezTo>
                  <a:cubicBezTo>
                    <a:pt x="34180" y="386247"/>
                    <a:pt x="34180" y="386247"/>
                    <a:pt x="34180" y="385026"/>
                  </a:cubicBezTo>
                  <a:cubicBezTo>
                    <a:pt x="34180" y="382585"/>
                    <a:pt x="34180" y="382585"/>
                    <a:pt x="32959" y="383806"/>
                  </a:cubicBezTo>
                  <a:cubicBezTo>
                    <a:pt x="31738" y="383806"/>
                    <a:pt x="32959" y="382585"/>
                    <a:pt x="31738" y="382585"/>
                  </a:cubicBezTo>
                  <a:cubicBezTo>
                    <a:pt x="30518" y="382585"/>
                    <a:pt x="30518" y="382585"/>
                    <a:pt x="30518" y="378923"/>
                  </a:cubicBezTo>
                  <a:cubicBezTo>
                    <a:pt x="30518" y="376482"/>
                    <a:pt x="30518" y="375261"/>
                    <a:pt x="29297" y="375261"/>
                  </a:cubicBezTo>
                  <a:cubicBezTo>
                    <a:pt x="29297" y="375261"/>
                    <a:pt x="30518" y="374040"/>
                    <a:pt x="29297" y="374040"/>
                  </a:cubicBezTo>
                  <a:cubicBezTo>
                    <a:pt x="29297" y="374040"/>
                    <a:pt x="29297" y="374040"/>
                    <a:pt x="29297" y="372819"/>
                  </a:cubicBezTo>
                  <a:cubicBezTo>
                    <a:pt x="29297" y="370378"/>
                    <a:pt x="29297" y="371599"/>
                    <a:pt x="28076" y="371599"/>
                  </a:cubicBezTo>
                  <a:cubicBezTo>
                    <a:pt x="28076" y="371599"/>
                    <a:pt x="26855" y="372819"/>
                    <a:pt x="26855" y="370378"/>
                  </a:cubicBezTo>
                  <a:cubicBezTo>
                    <a:pt x="26855" y="369157"/>
                    <a:pt x="26855" y="366716"/>
                    <a:pt x="25635" y="367936"/>
                  </a:cubicBezTo>
                  <a:cubicBezTo>
                    <a:pt x="25635" y="367936"/>
                    <a:pt x="25635" y="367936"/>
                    <a:pt x="24414" y="367936"/>
                  </a:cubicBezTo>
                  <a:cubicBezTo>
                    <a:pt x="24414" y="367936"/>
                    <a:pt x="24414" y="365495"/>
                    <a:pt x="24414" y="365495"/>
                  </a:cubicBezTo>
                  <a:cubicBezTo>
                    <a:pt x="24414" y="365495"/>
                    <a:pt x="24414" y="364275"/>
                    <a:pt x="23193" y="364275"/>
                  </a:cubicBezTo>
                  <a:cubicBezTo>
                    <a:pt x="23193" y="364275"/>
                    <a:pt x="23193" y="363054"/>
                    <a:pt x="23193" y="361833"/>
                  </a:cubicBezTo>
                  <a:cubicBezTo>
                    <a:pt x="23193" y="359392"/>
                    <a:pt x="23193" y="360612"/>
                    <a:pt x="23193" y="359392"/>
                  </a:cubicBezTo>
                  <a:cubicBezTo>
                    <a:pt x="23193" y="359392"/>
                    <a:pt x="23193" y="359392"/>
                    <a:pt x="21973" y="358171"/>
                  </a:cubicBezTo>
                  <a:cubicBezTo>
                    <a:pt x="21973" y="358171"/>
                    <a:pt x="21973" y="356950"/>
                    <a:pt x="21973" y="356950"/>
                  </a:cubicBezTo>
                  <a:cubicBezTo>
                    <a:pt x="21973" y="356950"/>
                    <a:pt x="21973" y="355729"/>
                    <a:pt x="21973" y="355729"/>
                  </a:cubicBezTo>
                  <a:cubicBezTo>
                    <a:pt x="26855" y="359392"/>
                    <a:pt x="26855" y="356950"/>
                    <a:pt x="26855" y="356950"/>
                  </a:cubicBezTo>
                  <a:cubicBezTo>
                    <a:pt x="25635" y="356950"/>
                    <a:pt x="25635" y="356950"/>
                    <a:pt x="25635" y="354509"/>
                  </a:cubicBezTo>
                  <a:cubicBezTo>
                    <a:pt x="25635" y="353288"/>
                    <a:pt x="25635" y="354509"/>
                    <a:pt x="25635" y="355729"/>
                  </a:cubicBezTo>
                  <a:cubicBezTo>
                    <a:pt x="25635" y="356950"/>
                    <a:pt x="25635" y="358171"/>
                    <a:pt x="25635" y="358171"/>
                  </a:cubicBezTo>
                  <a:cubicBezTo>
                    <a:pt x="25635" y="358171"/>
                    <a:pt x="25635" y="359392"/>
                    <a:pt x="26855" y="360612"/>
                  </a:cubicBezTo>
                  <a:cubicBezTo>
                    <a:pt x="26855" y="360612"/>
                    <a:pt x="28076" y="363054"/>
                    <a:pt x="28076" y="365495"/>
                  </a:cubicBezTo>
                  <a:cubicBezTo>
                    <a:pt x="28076" y="366716"/>
                    <a:pt x="29297" y="369157"/>
                    <a:pt x="29297" y="371599"/>
                  </a:cubicBezTo>
                  <a:cubicBezTo>
                    <a:pt x="29297" y="372819"/>
                    <a:pt x="29297" y="374040"/>
                    <a:pt x="29297" y="376482"/>
                  </a:cubicBezTo>
                  <a:cubicBezTo>
                    <a:pt x="29297" y="378923"/>
                    <a:pt x="29297" y="381364"/>
                    <a:pt x="29297" y="383806"/>
                  </a:cubicBezTo>
                  <a:cubicBezTo>
                    <a:pt x="29297" y="385026"/>
                    <a:pt x="31738" y="387468"/>
                    <a:pt x="31738" y="388689"/>
                  </a:cubicBezTo>
                  <a:cubicBezTo>
                    <a:pt x="32959" y="391130"/>
                    <a:pt x="32959" y="392350"/>
                    <a:pt x="34180" y="394792"/>
                  </a:cubicBezTo>
                  <a:cubicBezTo>
                    <a:pt x="34180" y="396013"/>
                    <a:pt x="35400" y="397233"/>
                    <a:pt x="35400" y="398454"/>
                  </a:cubicBezTo>
                  <a:cubicBezTo>
                    <a:pt x="36621" y="403337"/>
                    <a:pt x="35400" y="403337"/>
                    <a:pt x="37842" y="406999"/>
                  </a:cubicBezTo>
                  <a:cubicBezTo>
                    <a:pt x="37842" y="406999"/>
                    <a:pt x="37842" y="406999"/>
                    <a:pt x="37842" y="406999"/>
                  </a:cubicBezTo>
                  <a:cubicBezTo>
                    <a:pt x="37842" y="406999"/>
                    <a:pt x="37842" y="406999"/>
                    <a:pt x="37842" y="406999"/>
                  </a:cubicBezTo>
                  <a:cubicBezTo>
                    <a:pt x="36621" y="408220"/>
                    <a:pt x="37842" y="405778"/>
                    <a:pt x="36621" y="405778"/>
                  </a:cubicBezTo>
                  <a:cubicBezTo>
                    <a:pt x="35400" y="405778"/>
                    <a:pt x="35400" y="406999"/>
                    <a:pt x="35400" y="402116"/>
                  </a:cubicBezTo>
                  <a:cubicBezTo>
                    <a:pt x="35400" y="399675"/>
                    <a:pt x="34180" y="398454"/>
                    <a:pt x="32959" y="398454"/>
                  </a:cubicBezTo>
                  <a:cubicBezTo>
                    <a:pt x="32959" y="398454"/>
                    <a:pt x="34180" y="396013"/>
                    <a:pt x="32959" y="397233"/>
                  </a:cubicBezTo>
                  <a:cubicBezTo>
                    <a:pt x="32959" y="397233"/>
                    <a:pt x="32959" y="397233"/>
                    <a:pt x="32959" y="394792"/>
                  </a:cubicBezTo>
                  <a:cubicBezTo>
                    <a:pt x="32959" y="392350"/>
                    <a:pt x="31738" y="393571"/>
                    <a:pt x="31738" y="393571"/>
                  </a:cubicBezTo>
                  <a:cubicBezTo>
                    <a:pt x="31738" y="393571"/>
                    <a:pt x="30518" y="394792"/>
                    <a:pt x="30518" y="392350"/>
                  </a:cubicBezTo>
                  <a:cubicBezTo>
                    <a:pt x="30518" y="391130"/>
                    <a:pt x="30518" y="387468"/>
                    <a:pt x="29297" y="389909"/>
                  </a:cubicBezTo>
                  <a:cubicBezTo>
                    <a:pt x="29297" y="391130"/>
                    <a:pt x="28076" y="391130"/>
                    <a:pt x="28076" y="389909"/>
                  </a:cubicBezTo>
                  <a:cubicBezTo>
                    <a:pt x="28076" y="389909"/>
                    <a:pt x="28076" y="387468"/>
                    <a:pt x="28076" y="386247"/>
                  </a:cubicBezTo>
                  <a:cubicBezTo>
                    <a:pt x="28076" y="386247"/>
                    <a:pt x="28076" y="385026"/>
                    <a:pt x="26855" y="385026"/>
                  </a:cubicBezTo>
                  <a:cubicBezTo>
                    <a:pt x="26855" y="386247"/>
                    <a:pt x="25635" y="383806"/>
                    <a:pt x="25635" y="382585"/>
                  </a:cubicBezTo>
                  <a:cubicBezTo>
                    <a:pt x="25635" y="378923"/>
                    <a:pt x="25635" y="381364"/>
                    <a:pt x="24414" y="380143"/>
                  </a:cubicBezTo>
                  <a:cubicBezTo>
                    <a:pt x="24414" y="380143"/>
                    <a:pt x="24414" y="380143"/>
                    <a:pt x="23193" y="378923"/>
                  </a:cubicBezTo>
                  <a:cubicBezTo>
                    <a:pt x="23193" y="378923"/>
                    <a:pt x="23193" y="377702"/>
                    <a:pt x="21973" y="377702"/>
                  </a:cubicBezTo>
                  <a:cubicBezTo>
                    <a:pt x="21973" y="377702"/>
                    <a:pt x="21973" y="376482"/>
                    <a:pt x="21973" y="376482"/>
                  </a:cubicBezTo>
                  <a:cubicBezTo>
                    <a:pt x="20752" y="375261"/>
                    <a:pt x="20752" y="374040"/>
                    <a:pt x="20752" y="374040"/>
                  </a:cubicBezTo>
                  <a:cubicBezTo>
                    <a:pt x="19531" y="374040"/>
                    <a:pt x="19531" y="374040"/>
                    <a:pt x="18311" y="371599"/>
                  </a:cubicBezTo>
                  <a:cubicBezTo>
                    <a:pt x="18311" y="370378"/>
                    <a:pt x="18311" y="371599"/>
                    <a:pt x="18311" y="372819"/>
                  </a:cubicBezTo>
                  <a:cubicBezTo>
                    <a:pt x="18311" y="374040"/>
                    <a:pt x="18311" y="375261"/>
                    <a:pt x="18311" y="375261"/>
                  </a:cubicBezTo>
                  <a:cubicBezTo>
                    <a:pt x="18311" y="375261"/>
                    <a:pt x="18311" y="376482"/>
                    <a:pt x="19531" y="377702"/>
                  </a:cubicBezTo>
                  <a:cubicBezTo>
                    <a:pt x="19531" y="377702"/>
                    <a:pt x="20752" y="380143"/>
                    <a:pt x="20752" y="382585"/>
                  </a:cubicBezTo>
                  <a:cubicBezTo>
                    <a:pt x="20752" y="383806"/>
                    <a:pt x="23193" y="387468"/>
                    <a:pt x="23193" y="388689"/>
                  </a:cubicBezTo>
                  <a:cubicBezTo>
                    <a:pt x="23193" y="389909"/>
                    <a:pt x="24414" y="392350"/>
                    <a:pt x="24414" y="393571"/>
                  </a:cubicBezTo>
                  <a:cubicBezTo>
                    <a:pt x="24414" y="396013"/>
                    <a:pt x="24414" y="399675"/>
                    <a:pt x="24414" y="402116"/>
                  </a:cubicBezTo>
                  <a:cubicBezTo>
                    <a:pt x="24414" y="403337"/>
                    <a:pt x="26855" y="405778"/>
                    <a:pt x="26855" y="406999"/>
                  </a:cubicBezTo>
                  <a:cubicBezTo>
                    <a:pt x="28076" y="409440"/>
                    <a:pt x="29297" y="410661"/>
                    <a:pt x="29297" y="413103"/>
                  </a:cubicBezTo>
                  <a:cubicBezTo>
                    <a:pt x="29297" y="414323"/>
                    <a:pt x="30518" y="415544"/>
                    <a:pt x="31738" y="416765"/>
                  </a:cubicBezTo>
                  <a:cubicBezTo>
                    <a:pt x="31738" y="417985"/>
                    <a:pt x="32959" y="417985"/>
                    <a:pt x="32959" y="419206"/>
                  </a:cubicBezTo>
                  <a:cubicBezTo>
                    <a:pt x="32959" y="419206"/>
                    <a:pt x="32959" y="419206"/>
                    <a:pt x="32959" y="420427"/>
                  </a:cubicBezTo>
                  <a:cubicBezTo>
                    <a:pt x="31738" y="421647"/>
                    <a:pt x="32959" y="419206"/>
                    <a:pt x="30518" y="420427"/>
                  </a:cubicBezTo>
                  <a:cubicBezTo>
                    <a:pt x="29297" y="420427"/>
                    <a:pt x="29297" y="421647"/>
                    <a:pt x="29297" y="420427"/>
                  </a:cubicBezTo>
                  <a:cubicBezTo>
                    <a:pt x="29297" y="420427"/>
                    <a:pt x="28076" y="419206"/>
                    <a:pt x="28076" y="416765"/>
                  </a:cubicBezTo>
                  <a:cubicBezTo>
                    <a:pt x="28076" y="414323"/>
                    <a:pt x="26855" y="413103"/>
                    <a:pt x="25635" y="413103"/>
                  </a:cubicBezTo>
                  <a:cubicBezTo>
                    <a:pt x="25635" y="413103"/>
                    <a:pt x="26855" y="410661"/>
                    <a:pt x="25635" y="410661"/>
                  </a:cubicBezTo>
                  <a:cubicBezTo>
                    <a:pt x="25635" y="410661"/>
                    <a:pt x="25635" y="410661"/>
                    <a:pt x="24414" y="408220"/>
                  </a:cubicBezTo>
                  <a:cubicBezTo>
                    <a:pt x="24414" y="404558"/>
                    <a:pt x="23193" y="406999"/>
                    <a:pt x="23193" y="408220"/>
                  </a:cubicBezTo>
                  <a:cubicBezTo>
                    <a:pt x="21973" y="409440"/>
                    <a:pt x="21973" y="410661"/>
                    <a:pt x="21973" y="408220"/>
                  </a:cubicBezTo>
                  <a:cubicBezTo>
                    <a:pt x="21973" y="406999"/>
                    <a:pt x="20752" y="403337"/>
                    <a:pt x="20752" y="405778"/>
                  </a:cubicBezTo>
                  <a:cubicBezTo>
                    <a:pt x="20752" y="406999"/>
                    <a:pt x="19531" y="406999"/>
                    <a:pt x="19531" y="406999"/>
                  </a:cubicBezTo>
                  <a:cubicBezTo>
                    <a:pt x="19531" y="406999"/>
                    <a:pt x="19531" y="403337"/>
                    <a:pt x="18311" y="403337"/>
                  </a:cubicBezTo>
                  <a:cubicBezTo>
                    <a:pt x="18311" y="403337"/>
                    <a:pt x="17090" y="402116"/>
                    <a:pt x="17090" y="403337"/>
                  </a:cubicBezTo>
                  <a:cubicBezTo>
                    <a:pt x="17090" y="404558"/>
                    <a:pt x="15869" y="403337"/>
                    <a:pt x="15869" y="400896"/>
                  </a:cubicBezTo>
                  <a:cubicBezTo>
                    <a:pt x="15869" y="397233"/>
                    <a:pt x="15869" y="398454"/>
                    <a:pt x="14648" y="398454"/>
                  </a:cubicBezTo>
                  <a:cubicBezTo>
                    <a:pt x="14648" y="398454"/>
                    <a:pt x="14648" y="398454"/>
                    <a:pt x="13428" y="397233"/>
                  </a:cubicBezTo>
                  <a:cubicBezTo>
                    <a:pt x="13428" y="397233"/>
                    <a:pt x="12207" y="396013"/>
                    <a:pt x="12207" y="394792"/>
                  </a:cubicBezTo>
                  <a:cubicBezTo>
                    <a:pt x="12207" y="394792"/>
                    <a:pt x="12207" y="392350"/>
                    <a:pt x="12207" y="392350"/>
                  </a:cubicBezTo>
                  <a:cubicBezTo>
                    <a:pt x="10986" y="391130"/>
                    <a:pt x="10986" y="388689"/>
                    <a:pt x="9766" y="388689"/>
                  </a:cubicBezTo>
                  <a:cubicBezTo>
                    <a:pt x="8545" y="389909"/>
                    <a:pt x="8545" y="388689"/>
                    <a:pt x="7324" y="385026"/>
                  </a:cubicBezTo>
                  <a:cubicBezTo>
                    <a:pt x="7324" y="383806"/>
                    <a:pt x="7324" y="385026"/>
                    <a:pt x="7324" y="387468"/>
                  </a:cubicBezTo>
                  <a:cubicBezTo>
                    <a:pt x="7324" y="388689"/>
                    <a:pt x="7324" y="389909"/>
                    <a:pt x="7324" y="389909"/>
                  </a:cubicBezTo>
                  <a:cubicBezTo>
                    <a:pt x="7324" y="389909"/>
                    <a:pt x="8545" y="392350"/>
                    <a:pt x="8545" y="392350"/>
                  </a:cubicBezTo>
                  <a:cubicBezTo>
                    <a:pt x="8545" y="392350"/>
                    <a:pt x="10986" y="394792"/>
                    <a:pt x="10986" y="398454"/>
                  </a:cubicBezTo>
                  <a:cubicBezTo>
                    <a:pt x="10986" y="400896"/>
                    <a:pt x="13428" y="403337"/>
                    <a:pt x="13428" y="405778"/>
                  </a:cubicBezTo>
                  <a:cubicBezTo>
                    <a:pt x="13428" y="408220"/>
                    <a:pt x="14648" y="409440"/>
                    <a:pt x="14648" y="411882"/>
                  </a:cubicBezTo>
                  <a:cubicBezTo>
                    <a:pt x="14648" y="415544"/>
                    <a:pt x="15869" y="419206"/>
                    <a:pt x="17090" y="421647"/>
                  </a:cubicBezTo>
                  <a:cubicBezTo>
                    <a:pt x="17090" y="422868"/>
                    <a:pt x="20752" y="424089"/>
                    <a:pt x="21973" y="425310"/>
                  </a:cubicBezTo>
                  <a:cubicBezTo>
                    <a:pt x="23193" y="427751"/>
                    <a:pt x="24414" y="428972"/>
                    <a:pt x="26855" y="430192"/>
                  </a:cubicBezTo>
                  <a:cubicBezTo>
                    <a:pt x="28076" y="431413"/>
                    <a:pt x="29297" y="432634"/>
                    <a:pt x="30518" y="433854"/>
                  </a:cubicBezTo>
                  <a:cubicBezTo>
                    <a:pt x="31738" y="435075"/>
                    <a:pt x="32959" y="437517"/>
                    <a:pt x="32959" y="437517"/>
                  </a:cubicBezTo>
                  <a:cubicBezTo>
                    <a:pt x="32959" y="437517"/>
                    <a:pt x="32959" y="437517"/>
                    <a:pt x="32959" y="437517"/>
                  </a:cubicBezTo>
                  <a:cubicBezTo>
                    <a:pt x="31738" y="439958"/>
                    <a:pt x="32959" y="436296"/>
                    <a:pt x="30518" y="437517"/>
                  </a:cubicBezTo>
                  <a:cubicBezTo>
                    <a:pt x="29297" y="438737"/>
                    <a:pt x="29297" y="439958"/>
                    <a:pt x="26855" y="435075"/>
                  </a:cubicBezTo>
                  <a:cubicBezTo>
                    <a:pt x="25635" y="432634"/>
                    <a:pt x="24414" y="431413"/>
                    <a:pt x="23193" y="432634"/>
                  </a:cubicBezTo>
                  <a:cubicBezTo>
                    <a:pt x="23193" y="432634"/>
                    <a:pt x="23193" y="428972"/>
                    <a:pt x="21973" y="430192"/>
                  </a:cubicBezTo>
                  <a:cubicBezTo>
                    <a:pt x="21973" y="430192"/>
                    <a:pt x="21973" y="430192"/>
                    <a:pt x="20752" y="427751"/>
                  </a:cubicBezTo>
                  <a:cubicBezTo>
                    <a:pt x="19531" y="424089"/>
                    <a:pt x="19531" y="426530"/>
                    <a:pt x="18311" y="427751"/>
                  </a:cubicBezTo>
                  <a:cubicBezTo>
                    <a:pt x="18311" y="428972"/>
                    <a:pt x="17090" y="430192"/>
                    <a:pt x="15869" y="427751"/>
                  </a:cubicBezTo>
                  <a:cubicBezTo>
                    <a:pt x="14648" y="426530"/>
                    <a:pt x="14648" y="422868"/>
                    <a:pt x="13428" y="425310"/>
                  </a:cubicBezTo>
                  <a:cubicBezTo>
                    <a:pt x="13428" y="426530"/>
                    <a:pt x="13428" y="426530"/>
                    <a:pt x="12207" y="426530"/>
                  </a:cubicBezTo>
                  <a:cubicBezTo>
                    <a:pt x="12207" y="426530"/>
                    <a:pt x="12207" y="422868"/>
                    <a:pt x="10986" y="422868"/>
                  </a:cubicBezTo>
                  <a:cubicBezTo>
                    <a:pt x="10986" y="422868"/>
                    <a:pt x="9766" y="422868"/>
                    <a:pt x="9766" y="422868"/>
                  </a:cubicBezTo>
                  <a:cubicBezTo>
                    <a:pt x="9766" y="424089"/>
                    <a:pt x="8545" y="422868"/>
                    <a:pt x="8545" y="421647"/>
                  </a:cubicBezTo>
                  <a:cubicBezTo>
                    <a:pt x="7324" y="417985"/>
                    <a:pt x="7324" y="420427"/>
                    <a:pt x="7324" y="420427"/>
                  </a:cubicBezTo>
                  <a:cubicBezTo>
                    <a:pt x="7324" y="420427"/>
                    <a:pt x="7324" y="420427"/>
                    <a:pt x="6104" y="420427"/>
                  </a:cubicBezTo>
                  <a:cubicBezTo>
                    <a:pt x="6104" y="420427"/>
                    <a:pt x="4883" y="419206"/>
                    <a:pt x="4883" y="419206"/>
                  </a:cubicBezTo>
                  <a:cubicBezTo>
                    <a:pt x="4883" y="419206"/>
                    <a:pt x="3662" y="417985"/>
                    <a:pt x="3662" y="417985"/>
                  </a:cubicBezTo>
                  <a:cubicBezTo>
                    <a:pt x="3662" y="417985"/>
                    <a:pt x="3662" y="417985"/>
                    <a:pt x="3662" y="417985"/>
                  </a:cubicBezTo>
                  <a:lnTo>
                    <a:pt x="3662" y="424089"/>
                  </a:lnTo>
                  <a:cubicBezTo>
                    <a:pt x="3662" y="424089"/>
                    <a:pt x="4883" y="425310"/>
                    <a:pt x="4883" y="426530"/>
                  </a:cubicBezTo>
                  <a:cubicBezTo>
                    <a:pt x="6104" y="428972"/>
                    <a:pt x="8545" y="428972"/>
                    <a:pt x="8545" y="431413"/>
                  </a:cubicBezTo>
                  <a:cubicBezTo>
                    <a:pt x="8545" y="433854"/>
                    <a:pt x="10986" y="433854"/>
                    <a:pt x="10986" y="436296"/>
                  </a:cubicBezTo>
                  <a:cubicBezTo>
                    <a:pt x="12207" y="438737"/>
                    <a:pt x="12207" y="443620"/>
                    <a:pt x="14648" y="444841"/>
                  </a:cubicBezTo>
                  <a:cubicBezTo>
                    <a:pt x="15869" y="446061"/>
                    <a:pt x="18311" y="446061"/>
                    <a:pt x="19531" y="447282"/>
                  </a:cubicBezTo>
                  <a:cubicBezTo>
                    <a:pt x="20752" y="448503"/>
                    <a:pt x="23193" y="449724"/>
                    <a:pt x="24414" y="452165"/>
                  </a:cubicBezTo>
                  <a:cubicBezTo>
                    <a:pt x="25635" y="453386"/>
                    <a:pt x="26855" y="453386"/>
                    <a:pt x="28076" y="454606"/>
                  </a:cubicBezTo>
                  <a:cubicBezTo>
                    <a:pt x="29297" y="457048"/>
                    <a:pt x="30518" y="458268"/>
                    <a:pt x="30518" y="459489"/>
                  </a:cubicBezTo>
                  <a:cubicBezTo>
                    <a:pt x="30518" y="459489"/>
                    <a:pt x="29297" y="460710"/>
                    <a:pt x="29297" y="461931"/>
                  </a:cubicBezTo>
                  <a:cubicBezTo>
                    <a:pt x="29297" y="464372"/>
                    <a:pt x="29297" y="460710"/>
                    <a:pt x="26855" y="463151"/>
                  </a:cubicBezTo>
                  <a:cubicBezTo>
                    <a:pt x="25635" y="464372"/>
                    <a:pt x="25635" y="465593"/>
                    <a:pt x="23193" y="461931"/>
                  </a:cubicBezTo>
                  <a:cubicBezTo>
                    <a:pt x="21973" y="459489"/>
                    <a:pt x="20752" y="458268"/>
                    <a:pt x="19531" y="460710"/>
                  </a:cubicBezTo>
                  <a:cubicBezTo>
                    <a:pt x="19531" y="460710"/>
                    <a:pt x="19531" y="457048"/>
                    <a:pt x="18311" y="459489"/>
                  </a:cubicBezTo>
                  <a:cubicBezTo>
                    <a:pt x="18311" y="459489"/>
                    <a:pt x="18311" y="459489"/>
                    <a:pt x="17090" y="458268"/>
                  </a:cubicBezTo>
                  <a:cubicBezTo>
                    <a:pt x="15869" y="454606"/>
                    <a:pt x="15869" y="457048"/>
                    <a:pt x="15869" y="458268"/>
                  </a:cubicBezTo>
                  <a:cubicBezTo>
                    <a:pt x="15869" y="459489"/>
                    <a:pt x="14648" y="460710"/>
                    <a:pt x="13428" y="458268"/>
                  </a:cubicBezTo>
                  <a:cubicBezTo>
                    <a:pt x="12207" y="457048"/>
                    <a:pt x="12207" y="453386"/>
                    <a:pt x="10986" y="455827"/>
                  </a:cubicBezTo>
                  <a:cubicBezTo>
                    <a:pt x="10986" y="457048"/>
                    <a:pt x="10986" y="457048"/>
                    <a:pt x="9766" y="457048"/>
                  </a:cubicBezTo>
                  <a:cubicBezTo>
                    <a:pt x="9766" y="457048"/>
                    <a:pt x="9766" y="453386"/>
                    <a:pt x="8545" y="453386"/>
                  </a:cubicBezTo>
                  <a:cubicBezTo>
                    <a:pt x="8545" y="453386"/>
                    <a:pt x="7324" y="453386"/>
                    <a:pt x="7324" y="453386"/>
                  </a:cubicBezTo>
                  <a:cubicBezTo>
                    <a:pt x="7324" y="454606"/>
                    <a:pt x="6104" y="453386"/>
                    <a:pt x="6104" y="452165"/>
                  </a:cubicBezTo>
                  <a:cubicBezTo>
                    <a:pt x="4883" y="448503"/>
                    <a:pt x="4883" y="450944"/>
                    <a:pt x="4883" y="450944"/>
                  </a:cubicBezTo>
                  <a:cubicBezTo>
                    <a:pt x="4883" y="450944"/>
                    <a:pt x="4883" y="450944"/>
                    <a:pt x="3662" y="450944"/>
                  </a:cubicBezTo>
                  <a:cubicBezTo>
                    <a:pt x="3662" y="450944"/>
                    <a:pt x="2441" y="449724"/>
                    <a:pt x="2441" y="449724"/>
                  </a:cubicBezTo>
                  <a:cubicBezTo>
                    <a:pt x="2441" y="449724"/>
                    <a:pt x="2441" y="449724"/>
                    <a:pt x="2441" y="449724"/>
                  </a:cubicBezTo>
                  <a:lnTo>
                    <a:pt x="2441" y="463151"/>
                  </a:lnTo>
                  <a:cubicBezTo>
                    <a:pt x="2441" y="464372"/>
                    <a:pt x="3662" y="464372"/>
                    <a:pt x="3662" y="465593"/>
                  </a:cubicBezTo>
                  <a:cubicBezTo>
                    <a:pt x="3662" y="468034"/>
                    <a:pt x="6104" y="469255"/>
                    <a:pt x="6104" y="471696"/>
                  </a:cubicBezTo>
                  <a:cubicBezTo>
                    <a:pt x="7324" y="475358"/>
                    <a:pt x="8545" y="480241"/>
                    <a:pt x="9766" y="481462"/>
                  </a:cubicBezTo>
                  <a:cubicBezTo>
                    <a:pt x="10986" y="482682"/>
                    <a:pt x="14648" y="482682"/>
                    <a:pt x="14648" y="483903"/>
                  </a:cubicBezTo>
                  <a:cubicBezTo>
                    <a:pt x="17090" y="485124"/>
                    <a:pt x="18311" y="486345"/>
                    <a:pt x="20752" y="488786"/>
                  </a:cubicBezTo>
                  <a:cubicBezTo>
                    <a:pt x="21973" y="490007"/>
                    <a:pt x="23193" y="491227"/>
                    <a:pt x="24414" y="492448"/>
                  </a:cubicBezTo>
                  <a:cubicBezTo>
                    <a:pt x="26855" y="496110"/>
                    <a:pt x="28076" y="497331"/>
                    <a:pt x="29297" y="499772"/>
                  </a:cubicBezTo>
                  <a:cubicBezTo>
                    <a:pt x="29297" y="499772"/>
                    <a:pt x="29297" y="500993"/>
                    <a:pt x="29297" y="500993"/>
                  </a:cubicBezTo>
                  <a:cubicBezTo>
                    <a:pt x="28076" y="503434"/>
                    <a:pt x="29297" y="499772"/>
                    <a:pt x="26855" y="500993"/>
                  </a:cubicBezTo>
                  <a:cubicBezTo>
                    <a:pt x="25635" y="502214"/>
                    <a:pt x="25635" y="503434"/>
                    <a:pt x="23193" y="498552"/>
                  </a:cubicBezTo>
                  <a:cubicBezTo>
                    <a:pt x="21973" y="496110"/>
                    <a:pt x="20752" y="494889"/>
                    <a:pt x="19531" y="496110"/>
                  </a:cubicBezTo>
                  <a:cubicBezTo>
                    <a:pt x="19531" y="496110"/>
                    <a:pt x="19531" y="492448"/>
                    <a:pt x="18311" y="494889"/>
                  </a:cubicBezTo>
                  <a:cubicBezTo>
                    <a:pt x="18311" y="494889"/>
                    <a:pt x="18311" y="494889"/>
                    <a:pt x="17090" y="493669"/>
                  </a:cubicBezTo>
                  <a:cubicBezTo>
                    <a:pt x="15869" y="490007"/>
                    <a:pt x="15869" y="492448"/>
                    <a:pt x="14648" y="493669"/>
                  </a:cubicBezTo>
                  <a:cubicBezTo>
                    <a:pt x="14648" y="494889"/>
                    <a:pt x="14648" y="496110"/>
                    <a:pt x="12207" y="493669"/>
                  </a:cubicBezTo>
                  <a:cubicBezTo>
                    <a:pt x="10986" y="492448"/>
                    <a:pt x="9766" y="488786"/>
                    <a:pt x="9766" y="492448"/>
                  </a:cubicBezTo>
                  <a:cubicBezTo>
                    <a:pt x="9766" y="493669"/>
                    <a:pt x="9766" y="493669"/>
                    <a:pt x="8545" y="493669"/>
                  </a:cubicBezTo>
                  <a:cubicBezTo>
                    <a:pt x="8545" y="493669"/>
                    <a:pt x="7324" y="490007"/>
                    <a:pt x="7324" y="491227"/>
                  </a:cubicBezTo>
                  <a:cubicBezTo>
                    <a:pt x="7324" y="491227"/>
                    <a:pt x="6104" y="491227"/>
                    <a:pt x="6104" y="492448"/>
                  </a:cubicBezTo>
                  <a:cubicBezTo>
                    <a:pt x="6104" y="493669"/>
                    <a:pt x="4883" y="492448"/>
                    <a:pt x="4883" y="491227"/>
                  </a:cubicBezTo>
                  <a:cubicBezTo>
                    <a:pt x="3662" y="487565"/>
                    <a:pt x="3662" y="490007"/>
                    <a:pt x="3662" y="490007"/>
                  </a:cubicBezTo>
                  <a:cubicBezTo>
                    <a:pt x="3662" y="490007"/>
                    <a:pt x="3662" y="490007"/>
                    <a:pt x="2441" y="490007"/>
                  </a:cubicBezTo>
                  <a:cubicBezTo>
                    <a:pt x="2441" y="490007"/>
                    <a:pt x="1221" y="488786"/>
                    <a:pt x="1221" y="488786"/>
                  </a:cubicBezTo>
                  <a:cubicBezTo>
                    <a:pt x="1221" y="488786"/>
                    <a:pt x="1221" y="487565"/>
                    <a:pt x="0" y="487565"/>
                  </a:cubicBezTo>
                  <a:lnTo>
                    <a:pt x="0" y="493669"/>
                  </a:lnTo>
                  <a:cubicBezTo>
                    <a:pt x="0" y="493669"/>
                    <a:pt x="0" y="494889"/>
                    <a:pt x="0" y="494889"/>
                  </a:cubicBezTo>
                  <a:cubicBezTo>
                    <a:pt x="0" y="496110"/>
                    <a:pt x="1221" y="496110"/>
                    <a:pt x="2441" y="497331"/>
                  </a:cubicBezTo>
                  <a:cubicBezTo>
                    <a:pt x="3662" y="498552"/>
                    <a:pt x="3662" y="498552"/>
                    <a:pt x="4883" y="499772"/>
                  </a:cubicBezTo>
                  <a:cubicBezTo>
                    <a:pt x="6104" y="500993"/>
                    <a:pt x="7324" y="502214"/>
                    <a:pt x="7324" y="503434"/>
                  </a:cubicBezTo>
                  <a:cubicBezTo>
                    <a:pt x="7324" y="504655"/>
                    <a:pt x="7324" y="504655"/>
                    <a:pt x="8545" y="505876"/>
                  </a:cubicBezTo>
                  <a:cubicBezTo>
                    <a:pt x="8545" y="507096"/>
                    <a:pt x="8545" y="507096"/>
                    <a:pt x="7324" y="507096"/>
                  </a:cubicBezTo>
                  <a:cubicBezTo>
                    <a:pt x="7324" y="507096"/>
                    <a:pt x="7324" y="503434"/>
                    <a:pt x="6104" y="503434"/>
                  </a:cubicBezTo>
                  <a:cubicBezTo>
                    <a:pt x="6104" y="503434"/>
                    <a:pt x="4883" y="502214"/>
                    <a:pt x="4883" y="503434"/>
                  </a:cubicBezTo>
                  <a:cubicBezTo>
                    <a:pt x="4883" y="504655"/>
                    <a:pt x="3662" y="503434"/>
                    <a:pt x="3662" y="502214"/>
                  </a:cubicBezTo>
                  <a:cubicBezTo>
                    <a:pt x="2441" y="498552"/>
                    <a:pt x="2441" y="499772"/>
                    <a:pt x="2441" y="500993"/>
                  </a:cubicBezTo>
                  <a:cubicBezTo>
                    <a:pt x="2441" y="500993"/>
                    <a:pt x="2441" y="500993"/>
                    <a:pt x="1221" y="500993"/>
                  </a:cubicBezTo>
                  <a:lnTo>
                    <a:pt x="1221" y="508317"/>
                  </a:lnTo>
                  <a:cubicBezTo>
                    <a:pt x="2441" y="509538"/>
                    <a:pt x="3662" y="510759"/>
                    <a:pt x="3662" y="511979"/>
                  </a:cubicBezTo>
                  <a:cubicBezTo>
                    <a:pt x="4883" y="514421"/>
                    <a:pt x="6104" y="514421"/>
                    <a:pt x="6104" y="516862"/>
                  </a:cubicBezTo>
                  <a:cubicBezTo>
                    <a:pt x="7324" y="519303"/>
                    <a:pt x="8545" y="524186"/>
                    <a:pt x="9766" y="525407"/>
                  </a:cubicBezTo>
                  <a:cubicBezTo>
                    <a:pt x="9766" y="525407"/>
                    <a:pt x="9766" y="525407"/>
                    <a:pt x="10986" y="525407"/>
                  </a:cubicBezTo>
                  <a:cubicBezTo>
                    <a:pt x="10986" y="525407"/>
                    <a:pt x="10986" y="525407"/>
                    <a:pt x="10986" y="525407"/>
                  </a:cubicBezTo>
                  <a:cubicBezTo>
                    <a:pt x="10986" y="526628"/>
                    <a:pt x="9766" y="529069"/>
                    <a:pt x="8545" y="525407"/>
                  </a:cubicBezTo>
                  <a:cubicBezTo>
                    <a:pt x="7324" y="524186"/>
                    <a:pt x="6104" y="520524"/>
                    <a:pt x="6104" y="522966"/>
                  </a:cubicBezTo>
                  <a:cubicBezTo>
                    <a:pt x="6104" y="524186"/>
                    <a:pt x="6104" y="525407"/>
                    <a:pt x="4883" y="524186"/>
                  </a:cubicBezTo>
                  <a:cubicBezTo>
                    <a:pt x="4883" y="524186"/>
                    <a:pt x="4883" y="520524"/>
                    <a:pt x="3662" y="520524"/>
                  </a:cubicBezTo>
                  <a:cubicBezTo>
                    <a:pt x="3662" y="520524"/>
                    <a:pt x="2441" y="519303"/>
                    <a:pt x="2441" y="520524"/>
                  </a:cubicBezTo>
                  <a:cubicBezTo>
                    <a:pt x="2441" y="521745"/>
                    <a:pt x="1221" y="520524"/>
                    <a:pt x="1221" y="519303"/>
                  </a:cubicBezTo>
                  <a:lnTo>
                    <a:pt x="1221" y="527848"/>
                  </a:lnTo>
                  <a:cubicBezTo>
                    <a:pt x="2441" y="530290"/>
                    <a:pt x="3662" y="530290"/>
                    <a:pt x="3662" y="532731"/>
                  </a:cubicBezTo>
                  <a:cubicBezTo>
                    <a:pt x="3662" y="533952"/>
                    <a:pt x="3662" y="535173"/>
                    <a:pt x="4883" y="536393"/>
                  </a:cubicBezTo>
                  <a:cubicBezTo>
                    <a:pt x="4883" y="536393"/>
                    <a:pt x="4883" y="537614"/>
                    <a:pt x="3662" y="537614"/>
                  </a:cubicBezTo>
                  <a:cubicBezTo>
                    <a:pt x="3662" y="537614"/>
                    <a:pt x="2441" y="533952"/>
                    <a:pt x="1221" y="535173"/>
                  </a:cubicBezTo>
                  <a:cubicBezTo>
                    <a:pt x="1221" y="535173"/>
                    <a:pt x="1221" y="535173"/>
                    <a:pt x="0" y="535173"/>
                  </a:cubicBezTo>
                  <a:lnTo>
                    <a:pt x="0" y="544938"/>
                  </a:lnTo>
                  <a:cubicBezTo>
                    <a:pt x="0" y="544938"/>
                    <a:pt x="1221" y="546159"/>
                    <a:pt x="1221" y="547380"/>
                  </a:cubicBezTo>
                  <a:cubicBezTo>
                    <a:pt x="2441" y="549821"/>
                    <a:pt x="3662" y="554704"/>
                    <a:pt x="6104" y="555925"/>
                  </a:cubicBezTo>
                  <a:cubicBezTo>
                    <a:pt x="7324" y="557145"/>
                    <a:pt x="10986" y="555925"/>
                    <a:pt x="10986" y="555925"/>
                  </a:cubicBezTo>
                  <a:cubicBezTo>
                    <a:pt x="13428" y="557145"/>
                    <a:pt x="14648" y="557145"/>
                    <a:pt x="17090" y="559587"/>
                  </a:cubicBezTo>
                  <a:cubicBezTo>
                    <a:pt x="18311" y="560807"/>
                    <a:pt x="19531" y="560807"/>
                    <a:pt x="20752" y="562028"/>
                  </a:cubicBezTo>
                  <a:cubicBezTo>
                    <a:pt x="24414" y="565690"/>
                    <a:pt x="24414" y="568132"/>
                    <a:pt x="28076" y="568132"/>
                  </a:cubicBezTo>
                  <a:cubicBezTo>
                    <a:pt x="28076" y="568132"/>
                    <a:pt x="28076" y="568132"/>
                    <a:pt x="29297" y="568132"/>
                  </a:cubicBezTo>
                  <a:cubicBezTo>
                    <a:pt x="29297" y="568132"/>
                    <a:pt x="29297" y="568132"/>
                    <a:pt x="29297" y="569352"/>
                  </a:cubicBezTo>
                  <a:cubicBezTo>
                    <a:pt x="29297" y="571794"/>
                    <a:pt x="26855" y="563249"/>
                    <a:pt x="26855" y="571794"/>
                  </a:cubicBezTo>
                  <a:cubicBezTo>
                    <a:pt x="26855" y="573014"/>
                    <a:pt x="26855" y="571794"/>
                    <a:pt x="25635" y="570573"/>
                  </a:cubicBezTo>
                  <a:cubicBezTo>
                    <a:pt x="24414" y="565690"/>
                    <a:pt x="23193" y="569352"/>
                    <a:pt x="23193" y="571794"/>
                  </a:cubicBezTo>
                  <a:cubicBezTo>
                    <a:pt x="21973" y="574235"/>
                    <a:pt x="23193" y="569352"/>
                    <a:pt x="20752" y="573014"/>
                  </a:cubicBezTo>
                  <a:cubicBezTo>
                    <a:pt x="19531" y="575456"/>
                    <a:pt x="19531" y="576676"/>
                    <a:pt x="15869" y="571794"/>
                  </a:cubicBezTo>
                  <a:cubicBezTo>
                    <a:pt x="14648" y="569352"/>
                    <a:pt x="12207" y="568132"/>
                    <a:pt x="10986" y="570573"/>
                  </a:cubicBezTo>
                  <a:cubicBezTo>
                    <a:pt x="10986" y="570573"/>
                    <a:pt x="10986" y="565690"/>
                    <a:pt x="9766" y="569352"/>
                  </a:cubicBezTo>
                  <a:cubicBezTo>
                    <a:pt x="9766" y="569352"/>
                    <a:pt x="8545" y="569352"/>
                    <a:pt x="8545" y="568132"/>
                  </a:cubicBezTo>
                  <a:cubicBezTo>
                    <a:pt x="7324" y="564469"/>
                    <a:pt x="6104" y="568132"/>
                    <a:pt x="6104" y="569352"/>
                  </a:cubicBezTo>
                  <a:cubicBezTo>
                    <a:pt x="6104" y="571794"/>
                    <a:pt x="6104" y="573014"/>
                    <a:pt x="3662" y="570573"/>
                  </a:cubicBezTo>
                  <a:cubicBezTo>
                    <a:pt x="4883" y="564469"/>
                    <a:pt x="2441" y="559587"/>
                    <a:pt x="2441" y="564469"/>
                  </a:cubicBezTo>
                  <a:cubicBezTo>
                    <a:pt x="2441" y="565690"/>
                    <a:pt x="2441" y="565690"/>
                    <a:pt x="2441" y="566911"/>
                  </a:cubicBezTo>
                  <a:lnTo>
                    <a:pt x="2441" y="585221"/>
                  </a:lnTo>
                  <a:cubicBezTo>
                    <a:pt x="3662" y="585221"/>
                    <a:pt x="3662" y="585221"/>
                    <a:pt x="4883" y="586442"/>
                  </a:cubicBezTo>
                  <a:cubicBezTo>
                    <a:pt x="4883" y="586442"/>
                    <a:pt x="6104" y="587663"/>
                    <a:pt x="6104" y="587663"/>
                  </a:cubicBezTo>
                  <a:cubicBezTo>
                    <a:pt x="6104" y="587663"/>
                    <a:pt x="6104" y="587663"/>
                    <a:pt x="6104" y="587663"/>
                  </a:cubicBezTo>
                  <a:cubicBezTo>
                    <a:pt x="7324" y="588883"/>
                    <a:pt x="8545" y="588883"/>
                    <a:pt x="8545" y="590104"/>
                  </a:cubicBezTo>
                  <a:cubicBezTo>
                    <a:pt x="8545" y="591325"/>
                    <a:pt x="9766" y="591325"/>
                    <a:pt x="9766" y="592546"/>
                  </a:cubicBezTo>
                  <a:cubicBezTo>
                    <a:pt x="9766" y="592546"/>
                    <a:pt x="9766" y="592546"/>
                    <a:pt x="8545" y="593766"/>
                  </a:cubicBezTo>
                  <a:cubicBezTo>
                    <a:pt x="8545" y="593766"/>
                    <a:pt x="7324" y="593766"/>
                    <a:pt x="7324" y="591325"/>
                  </a:cubicBezTo>
                  <a:cubicBezTo>
                    <a:pt x="6104" y="586442"/>
                    <a:pt x="4883" y="590104"/>
                    <a:pt x="4883" y="592546"/>
                  </a:cubicBezTo>
                  <a:cubicBezTo>
                    <a:pt x="4883" y="593766"/>
                    <a:pt x="3662" y="596208"/>
                    <a:pt x="2441" y="593766"/>
                  </a:cubicBezTo>
                  <a:cubicBezTo>
                    <a:pt x="2441" y="593766"/>
                    <a:pt x="2441" y="592546"/>
                    <a:pt x="1221" y="592546"/>
                  </a:cubicBezTo>
                  <a:lnTo>
                    <a:pt x="1221" y="664567"/>
                  </a:lnTo>
                  <a:cubicBezTo>
                    <a:pt x="1221" y="664567"/>
                    <a:pt x="1221" y="664567"/>
                    <a:pt x="1221" y="664567"/>
                  </a:cubicBezTo>
                  <a:cubicBezTo>
                    <a:pt x="1221" y="664567"/>
                    <a:pt x="1221" y="664567"/>
                    <a:pt x="1221" y="664567"/>
                  </a:cubicBezTo>
                  <a:lnTo>
                    <a:pt x="1221" y="1509292"/>
                  </a:lnTo>
                  <a:lnTo>
                    <a:pt x="1221" y="2620129"/>
                  </a:lnTo>
                  <a:lnTo>
                    <a:pt x="1221" y="3804209"/>
                  </a:lnTo>
                  <a:lnTo>
                    <a:pt x="9156476" y="3804209"/>
                  </a:lnTo>
                  <a:lnTo>
                    <a:pt x="9156476" y="1892592"/>
                  </a:lnTo>
                  <a:lnTo>
                    <a:pt x="9156476" y="1272476"/>
                  </a:lnTo>
                  <a:lnTo>
                    <a:pt x="9156476" y="800065"/>
                  </a:lnTo>
                  <a:cubicBezTo>
                    <a:pt x="9156476" y="800065"/>
                    <a:pt x="9156476" y="800065"/>
                    <a:pt x="9156476" y="800065"/>
                  </a:cubicBezTo>
                  <a:cubicBezTo>
                    <a:pt x="9156476" y="800065"/>
                    <a:pt x="9156476" y="800065"/>
                    <a:pt x="9156476" y="800065"/>
                  </a:cubicBezTo>
                  <a:lnTo>
                    <a:pt x="9156476" y="779313"/>
                  </a:lnTo>
                  <a:cubicBezTo>
                    <a:pt x="9155255" y="779313"/>
                    <a:pt x="9155255" y="778092"/>
                    <a:pt x="9155255" y="776871"/>
                  </a:cubicBezTo>
                  <a:cubicBezTo>
                    <a:pt x="9155255" y="771989"/>
                    <a:pt x="9149151" y="776871"/>
                    <a:pt x="9145489" y="779313"/>
                  </a:cubicBezTo>
                  <a:cubicBezTo>
                    <a:pt x="9139386" y="782975"/>
                    <a:pt x="9139386" y="780533"/>
                    <a:pt x="9138165" y="778092"/>
                  </a:cubicBezTo>
                  <a:cubicBezTo>
                    <a:pt x="9136944" y="775651"/>
                    <a:pt x="9135724" y="770768"/>
                    <a:pt x="9130841" y="776871"/>
                  </a:cubicBezTo>
                  <a:cubicBezTo>
                    <a:pt x="9128399" y="779313"/>
                    <a:pt x="9125958" y="779313"/>
                    <a:pt x="9125958" y="779313"/>
                  </a:cubicBezTo>
                  <a:cubicBezTo>
                    <a:pt x="9121075" y="775651"/>
                    <a:pt x="9122296" y="781754"/>
                    <a:pt x="9121075" y="781754"/>
                  </a:cubicBezTo>
                  <a:cubicBezTo>
                    <a:pt x="9118634" y="780533"/>
                    <a:pt x="9117413" y="780533"/>
                    <a:pt x="9114972" y="779313"/>
                  </a:cubicBezTo>
                  <a:cubicBezTo>
                    <a:pt x="9116192" y="779313"/>
                    <a:pt x="9117413" y="778092"/>
                    <a:pt x="9117413" y="778092"/>
                  </a:cubicBezTo>
                  <a:cubicBezTo>
                    <a:pt x="9119855" y="775651"/>
                    <a:pt x="9122296" y="774430"/>
                    <a:pt x="9124737" y="771989"/>
                  </a:cubicBezTo>
                  <a:cubicBezTo>
                    <a:pt x="9127179" y="769547"/>
                    <a:pt x="9133282" y="769547"/>
                    <a:pt x="9135724" y="768326"/>
                  </a:cubicBezTo>
                  <a:cubicBezTo>
                    <a:pt x="9136944" y="767106"/>
                    <a:pt x="9140606" y="767106"/>
                    <a:pt x="9144269" y="767106"/>
                  </a:cubicBezTo>
                  <a:cubicBezTo>
                    <a:pt x="9147931" y="767106"/>
                    <a:pt x="9151593" y="767106"/>
                    <a:pt x="9152813" y="765885"/>
                  </a:cubicBezTo>
                  <a:cubicBezTo>
                    <a:pt x="9154034" y="765885"/>
                    <a:pt x="9155255" y="764664"/>
                    <a:pt x="9155255" y="764664"/>
                  </a:cubicBezTo>
                  <a:lnTo>
                    <a:pt x="9155255" y="756119"/>
                  </a:lnTo>
                  <a:cubicBezTo>
                    <a:pt x="9154034" y="756119"/>
                    <a:pt x="9151593" y="757340"/>
                    <a:pt x="9150372" y="756119"/>
                  </a:cubicBezTo>
                  <a:cubicBezTo>
                    <a:pt x="9146710" y="753678"/>
                    <a:pt x="9147931" y="756119"/>
                    <a:pt x="9145489" y="754899"/>
                  </a:cubicBezTo>
                  <a:cubicBezTo>
                    <a:pt x="9143048" y="753678"/>
                    <a:pt x="9145489" y="751237"/>
                    <a:pt x="9139386" y="754899"/>
                  </a:cubicBezTo>
                  <a:cubicBezTo>
                    <a:pt x="9135724" y="756119"/>
                    <a:pt x="9133282" y="758561"/>
                    <a:pt x="9133282" y="754899"/>
                  </a:cubicBezTo>
                  <a:cubicBezTo>
                    <a:pt x="9133282" y="752457"/>
                    <a:pt x="9130841" y="753678"/>
                    <a:pt x="9129620" y="752457"/>
                  </a:cubicBezTo>
                  <a:cubicBezTo>
                    <a:pt x="9129620" y="752457"/>
                    <a:pt x="9128399" y="752457"/>
                    <a:pt x="9128399" y="752457"/>
                  </a:cubicBezTo>
                  <a:cubicBezTo>
                    <a:pt x="9129620" y="752457"/>
                    <a:pt x="9129620" y="752457"/>
                    <a:pt x="9130841" y="751237"/>
                  </a:cubicBezTo>
                  <a:cubicBezTo>
                    <a:pt x="9134503" y="750016"/>
                    <a:pt x="9139386" y="751237"/>
                    <a:pt x="9144269" y="750016"/>
                  </a:cubicBezTo>
                  <a:cubicBezTo>
                    <a:pt x="9146710" y="748795"/>
                    <a:pt x="9151593" y="751237"/>
                    <a:pt x="9155255" y="752457"/>
                  </a:cubicBezTo>
                  <a:lnTo>
                    <a:pt x="9155255" y="737809"/>
                  </a:lnTo>
                  <a:cubicBezTo>
                    <a:pt x="9154034" y="737809"/>
                    <a:pt x="9152813" y="736588"/>
                    <a:pt x="9151593" y="736588"/>
                  </a:cubicBezTo>
                  <a:cubicBezTo>
                    <a:pt x="9151593" y="736588"/>
                    <a:pt x="9147931" y="737809"/>
                    <a:pt x="9146710" y="736588"/>
                  </a:cubicBezTo>
                  <a:cubicBezTo>
                    <a:pt x="9145489" y="736588"/>
                    <a:pt x="9144269" y="736588"/>
                    <a:pt x="9143048" y="736588"/>
                  </a:cubicBezTo>
                  <a:cubicBezTo>
                    <a:pt x="9143048" y="736588"/>
                    <a:pt x="9143048" y="736588"/>
                    <a:pt x="9141827" y="736588"/>
                  </a:cubicBezTo>
                  <a:cubicBezTo>
                    <a:pt x="9141827" y="736588"/>
                    <a:pt x="9141827" y="736588"/>
                    <a:pt x="9141827" y="736588"/>
                  </a:cubicBezTo>
                  <a:cubicBezTo>
                    <a:pt x="9140606" y="735367"/>
                    <a:pt x="9140606" y="735367"/>
                    <a:pt x="9140606" y="735367"/>
                  </a:cubicBezTo>
                  <a:cubicBezTo>
                    <a:pt x="9141827" y="735367"/>
                    <a:pt x="9143048" y="735367"/>
                    <a:pt x="9144269" y="734147"/>
                  </a:cubicBezTo>
                  <a:cubicBezTo>
                    <a:pt x="9147931" y="732926"/>
                    <a:pt x="9151593" y="731705"/>
                    <a:pt x="9154034" y="730485"/>
                  </a:cubicBezTo>
                  <a:cubicBezTo>
                    <a:pt x="9154034" y="730485"/>
                    <a:pt x="9155255" y="730485"/>
                    <a:pt x="9155255" y="730485"/>
                  </a:cubicBezTo>
                  <a:lnTo>
                    <a:pt x="9155255" y="715836"/>
                  </a:lnTo>
                  <a:cubicBezTo>
                    <a:pt x="9155255" y="715836"/>
                    <a:pt x="9154034" y="715836"/>
                    <a:pt x="9154034" y="714616"/>
                  </a:cubicBezTo>
                  <a:cubicBezTo>
                    <a:pt x="9154034" y="714616"/>
                    <a:pt x="9155255" y="714616"/>
                    <a:pt x="9155255" y="714616"/>
                  </a:cubicBezTo>
                  <a:lnTo>
                    <a:pt x="9155255" y="691422"/>
                  </a:lnTo>
                  <a:cubicBezTo>
                    <a:pt x="9152813" y="691422"/>
                    <a:pt x="9151593" y="692643"/>
                    <a:pt x="9150372" y="692643"/>
                  </a:cubicBezTo>
                  <a:cubicBezTo>
                    <a:pt x="9143048" y="693864"/>
                    <a:pt x="9144269" y="691422"/>
                    <a:pt x="9144269" y="688981"/>
                  </a:cubicBezTo>
                  <a:cubicBezTo>
                    <a:pt x="9144269" y="686539"/>
                    <a:pt x="9145489" y="681657"/>
                    <a:pt x="9136944" y="685319"/>
                  </a:cubicBezTo>
                  <a:cubicBezTo>
                    <a:pt x="9133282" y="686539"/>
                    <a:pt x="9130841" y="686539"/>
                    <a:pt x="9130841" y="686539"/>
                  </a:cubicBezTo>
                  <a:cubicBezTo>
                    <a:pt x="9130841" y="685319"/>
                    <a:pt x="9129620" y="685319"/>
                    <a:pt x="9129620" y="685319"/>
                  </a:cubicBezTo>
                  <a:cubicBezTo>
                    <a:pt x="9132062" y="684098"/>
                    <a:pt x="9134503" y="684098"/>
                    <a:pt x="9135724" y="684098"/>
                  </a:cubicBezTo>
                  <a:cubicBezTo>
                    <a:pt x="9136944" y="684098"/>
                    <a:pt x="9140606" y="682877"/>
                    <a:pt x="9140606" y="682877"/>
                  </a:cubicBezTo>
                  <a:cubicBezTo>
                    <a:pt x="9140606" y="682877"/>
                    <a:pt x="9143048" y="681657"/>
                    <a:pt x="9144269" y="680436"/>
                  </a:cubicBezTo>
                  <a:cubicBezTo>
                    <a:pt x="9146710" y="679215"/>
                    <a:pt x="9147931" y="677995"/>
                    <a:pt x="9145489" y="677995"/>
                  </a:cubicBezTo>
                  <a:cubicBezTo>
                    <a:pt x="9140606" y="680436"/>
                    <a:pt x="9139386" y="681657"/>
                    <a:pt x="9138165" y="679215"/>
                  </a:cubicBezTo>
                  <a:cubicBezTo>
                    <a:pt x="9136944" y="677995"/>
                    <a:pt x="9133282" y="680436"/>
                    <a:pt x="9130841" y="680436"/>
                  </a:cubicBezTo>
                  <a:cubicBezTo>
                    <a:pt x="9130841" y="680436"/>
                    <a:pt x="9128399" y="681657"/>
                    <a:pt x="9127179" y="681657"/>
                  </a:cubicBezTo>
                  <a:cubicBezTo>
                    <a:pt x="9125958" y="681657"/>
                    <a:pt x="9124737" y="682877"/>
                    <a:pt x="9123517" y="682877"/>
                  </a:cubicBezTo>
                  <a:cubicBezTo>
                    <a:pt x="9121075" y="682877"/>
                    <a:pt x="9121075" y="682877"/>
                    <a:pt x="9119855" y="682877"/>
                  </a:cubicBezTo>
                  <a:cubicBezTo>
                    <a:pt x="9118634" y="682877"/>
                    <a:pt x="9119855" y="681657"/>
                    <a:pt x="9117413" y="682877"/>
                  </a:cubicBezTo>
                  <a:cubicBezTo>
                    <a:pt x="9114972" y="682877"/>
                    <a:pt x="9112530" y="682877"/>
                    <a:pt x="9110089" y="684098"/>
                  </a:cubicBezTo>
                  <a:cubicBezTo>
                    <a:pt x="9108868" y="684098"/>
                    <a:pt x="9108868" y="684098"/>
                    <a:pt x="9107648" y="684098"/>
                  </a:cubicBezTo>
                  <a:cubicBezTo>
                    <a:pt x="9107648" y="684098"/>
                    <a:pt x="9106427" y="684098"/>
                    <a:pt x="9106427" y="684098"/>
                  </a:cubicBezTo>
                  <a:cubicBezTo>
                    <a:pt x="9103985" y="684098"/>
                    <a:pt x="9102765" y="685319"/>
                    <a:pt x="9101544" y="685319"/>
                  </a:cubicBezTo>
                  <a:cubicBezTo>
                    <a:pt x="9100323" y="685319"/>
                    <a:pt x="9099103" y="685319"/>
                    <a:pt x="9099103" y="685319"/>
                  </a:cubicBezTo>
                  <a:cubicBezTo>
                    <a:pt x="9099103" y="685319"/>
                    <a:pt x="9099103" y="685319"/>
                    <a:pt x="9099103" y="685319"/>
                  </a:cubicBezTo>
                  <a:cubicBezTo>
                    <a:pt x="9102765" y="684098"/>
                    <a:pt x="9106427" y="681657"/>
                    <a:pt x="9108868" y="679215"/>
                  </a:cubicBezTo>
                  <a:cubicBezTo>
                    <a:pt x="9112530" y="676774"/>
                    <a:pt x="9117413" y="676774"/>
                    <a:pt x="9121075" y="675553"/>
                  </a:cubicBezTo>
                  <a:cubicBezTo>
                    <a:pt x="9124737" y="673112"/>
                    <a:pt x="9134503" y="675553"/>
                    <a:pt x="9138165" y="673112"/>
                  </a:cubicBezTo>
                  <a:cubicBezTo>
                    <a:pt x="9145489" y="669450"/>
                    <a:pt x="9151593" y="670670"/>
                    <a:pt x="9154034" y="671891"/>
                  </a:cubicBezTo>
                  <a:cubicBezTo>
                    <a:pt x="9155255" y="671891"/>
                    <a:pt x="9155255" y="671891"/>
                    <a:pt x="9156476" y="671891"/>
                  </a:cubicBezTo>
                  <a:lnTo>
                    <a:pt x="9156476" y="664567"/>
                  </a:lnTo>
                  <a:cubicBezTo>
                    <a:pt x="9154034" y="663346"/>
                    <a:pt x="9150372" y="664567"/>
                    <a:pt x="9146710" y="663346"/>
                  </a:cubicBezTo>
                  <a:cubicBezTo>
                    <a:pt x="9146710" y="663346"/>
                    <a:pt x="9144269" y="664567"/>
                    <a:pt x="9141827" y="664567"/>
                  </a:cubicBezTo>
                  <a:cubicBezTo>
                    <a:pt x="9140606" y="664567"/>
                    <a:pt x="9138165" y="665788"/>
                    <a:pt x="9136944" y="664567"/>
                  </a:cubicBezTo>
                  <a:cubicBezTo>
                    <a:pt x="9133282" y="663346"/>
                    <a:pt x="9134503" y="664567"/>
                    <a:pt x="9132062" y="663346"/>
                  </a:cubicBezTo>
                  <a:cubicBezTo>
                    <a:pt x="9129620" y="662125"/>
                    <a:pt x="9132062" y="659684"/>
                    <a:pt x="9125958" y="663346"/>
                  </a:cubicBezTo>
                  <a:cubicBezTo>
                    <a:pt x="9122296" y="664567"/>
                    <a:pt x="9119855" y="667008"/>
                    <a:pt x="9119855" y="664567"/>
                  </a:cubicBezTo>
                  <a:cubicBezTo>
                    <a:pt x="9119855" y="663346"/>
                    <a:pt x="9117413" y="663346"/>
                    <a:pt x="9116192" y="662125"/>
                  </a:cubicBezTo>
                  <a:cubicBezTo>
                    <a:pt x="9116192" y="662125"/>
                    <a:pt x="9114972" y="662125"/>
                    <a:pt x="9114972" y="662125"/>
                  </a:cubicBezTo>
                  <a:cubicBezTo>
                    <a:pt x="9118634" y="660905"/>
                    <a:pt x="9121075" y="658463"/>
                    <a:pt x="9123517" y="657243"/>
                  </a:cubicBezTo>
                  <a:cubicBezTo>
                    <a:pt x="9127179" y="654801"/>
                    <a:pt x="9132062" y="656022"/>
                    <a:pt x="9135724" y="654801"/>
                  </a:cubicBezTo>
                  <a:cubicBezTo>
                    <a:pt x="9136944" y="653581"/>
                    <a:pt x="9140606" y="653581"/>
                    <a:pt x="9144269" y="654801"/>
                  </a:cubicBezTo>
                  <a:cubicBezTo>
                    <a:pt x="9147931" y="654801"/>
                    <a:pt x="9151593" y="654801"/>
                    <a:pt x="9152813" y="654801"/>
                  </a:cubicBezTo>
                  <a:cubicBezTo>
                    <a:pt x="9154034" y="654801"/>
                    <a:pt x="9155255" y="653581"/>
                    <a:pt x="9156476" y="653581"/>
                  </a:cubicBezTo>
                  <a:lnTo>
                    <a:pt x="9156476" y="646256"/>
                  </a:lnTo>
                  <a:cubicBezTo>
                    <a:pt x="9155255" y="646256"/>
                    <a:pt x="9154034" y="647477"/>
                    <a:pt x="9152813" y="646256"/>
                  </a:cubicBezTo>
                  <a:cubicBezTo>
                    <a:pt x="9149151" y="643815"/>
                    <a:pt x="9150372" y="646256"/>
                    <a:pt x="9147931" y="645036"/>
                  </a:cubicBezTo>
                  <a:cubicBezTo>
                    <a:pt x="9146710" y="643815"/>
                    <a:pt x="9146710" y="643815"/>
                    <a:pt x="9146710" y="643815"/>
                  </a:cubicBezTo>
                  <a:cubicBezTo>
                    <a:pt x="9146710" y="643815"/>
                    <a:pt x="9145489" y="643815"/>
                    <a:pt x="9141827" y="645036"/>
                  </a:cubicBezTo>
                  <a:cubicBezTo>
                    <a:pt x="9138165" y="646256"/>
                    <a:pt x="9134503" y="647477"/>
                    <a:pt x="9135724" y="645036"/>
                  </a:cubicBezTo>
                  <a:cubicBezTo>
                    <a:pt x="9135724" y="643815"/>
                    <a:pt x="9133282" y="643815"/>
                    <a:pt x="9132062" y="642594"/>
                  </a:cubicBezTo>
                  <a:cubicBezTo>
                    <a:pt x="9128399" y="641374"/>
                    <a:pt x="9125958" y="645036"/>
                    <a:pt x="9123517" y="645036"/>
                  </a:cubicBezTo>
                  <a:cubicBezTo>
                    <a:pt x="9122296" y="645036"/>
                    <a:pt x="9121075" y="643815"/>
                    <a:pt x="9121075" y="641374"/>
                  </a:cubicBezTo>
                  <a:cubicBezTo>
                    <a:pt x="9122296" y="636491"/>
                    <a:pt x="9116192" y="640153"/>
                    <a:pt x="9112530" y="641374"/>
                  </a:cubicBezTo>
                  <a:cubicBezTo>
                    <a:pt x="9106427" y="642594"/>
                    <a:pt x="9107648" y="641374"/>
                    <a:pt x="9106427" y="638932"/>
                  </a:cubicBezTo>
                  <a:cubicBezTo>
                    <a:pt x="9105206" y="636491"/>
                    <a:pt x="9106427" y="632829"/>
                    <a:pt x="9100323" y="636491"/>
                  </a:cubicBezTo>
                  <a:cubicBezTo>
                    <a:pt x="9097882" y="637711"/>
                    <a:pt x="9095441" y="637711"/>
                    <a:pt x="9095441" y="637711"/>
                  </a:cubicBezTo>
                  <a:cubicBezTo>
                    <a:pt x="9095441" y="636491"/>
                    <a:pt x="9094220" y="636491"/>
                    <a:pt x="9094220" y="636491"/>
                  </a:cubicBezTo>
                  <a:cubicBezTo>
                    <a:pt x="9096661" y="635270"/>
                    <a:pt x="9099103" y="635270"/>
                    <a:pt x="9101544" y="632829"/>
                  </a:cubicBezTo>
                  <a:cubicBezTo>
                    <a:pt x="9102765" y="631608"/>
                    <a:pt x="9105206" y="631608"/>
                    <a:pt x="9107648" y="630387"/>
                  </a:cubicBezTo>
                  <a:cubicBezTo>
                    <a:pt x="9110089" y="630387"/>
                    <a:pt x="9112530" y="629167"/>
                    <a:pt x="9113751" y="627946"/>
                  </a:cubicBezTo>
                  <a:cubicBezTo>
                    <a:pt x="9117413" y="624284"/>
                    <a:pt x="9123517" y="624284"/>
                    <a:pt x="9124737" y="623063"/>
                  </a:cubicBezTo>
                  <a:cubicBezTo>
                    <a:pt x="9125958" y="623063"/>
                    <a:pt x="9129620" y="620622"/>
                    <a:pt x="9129620" y="621842"/>
                  </a:cubicBezTo>
                  <a:cubicBezTo>
                    <a:pt x="9130841" y="621842"/>
                    <a:pt x="9132062" y="620622"/>
                    <a:pt x="9133282" y="619401"/>
                  </a:cubicBezTo>
                  <a:cubicBezTo>
                    <a:pt x="9134503" y="616960"/>
                    <a:pt x="9135724" y="615739"/>
                    <a:pt x="9133282" y="616960"/>
                  </a:cubicBezTo>
                  <a:cubicBezTo>
                    <a:pt x="9128399" y="619401"/>
                    <a:pt x="9128399" y="620622"/>
                    <a:pt x="9124737" y="618180"/>
                  </a:cubicBezTo>
                  <a:cubicBezTo>
                    <a:pt x="9122296" y="616960"/>
                    <a:pt x="9119855" y="619401"/>
                    <a:pt x="9116192" y="619401"/>
                  </a:cubicBezTo>
                  <a:cubicBezTo>
                    <a:pt x="9116192" y="619401"/>
                    <a:pt x="9114972" y="620622"/>
                    <a:pt x="9113751" y="620622"/>
                  </a:cubicBezTo>
                  <a:cubicBezTo>
                    <a:pt x="9112530" y="620622"/>
                    <a:pt x="9111310" y="621842"/>
                    <a:pt x="9110089" y="621842"/>
                  </a:cubicBezTo>
                  <a:cubicBezTo>
                    <a:pt x="9107648" y="620622"/>
                    <a:pt x="9107648" y="621842"/>
                    <a:pt x="9106427" y="621842"/>
                  </a:cubicBezTo>
                  <a:cubicBezTo>
                    <a:pt x="9103985" y="621842"/>
                    <a:pt x="9105206" y="619401"/>
                    <a:pt x="9101544" y="623063"/>
                  </a:cubicBezTo>
                  <a:cubicBezTo>
                    <a:pt x="9099103" y="624284"/>
                    <a:pt x="9097882" y="626725"/>
                    <a:pt x="9096661" y="624284"/>
                  </a:cubicBezTo>
                  <a:cubicBezTo>
                    <a:pt x="9096661" y="623063"/>
                    <a:pt x="9094220" y="623063"/>
                    <a:pt x="9092999" y="623063"/>
                  </a:cubicBezTo>
                  <a:cubicBezTo>
                    <a:pt x="9089337" y="621842"/>
                    <a:pt x="9089337" y="625504"/>
                    <a:pt x="9088116" y="626725"/>
                  </a:cubicBezTo>
                  <a:cubicBezTo>
                    <a:pt x="9086896" y="626725"/>
                    <a:pt x="9085675" y="626725"/>
                    <a:pt x="9085675" y="624284"/>
                  </a:cubicBezTo>
                  <a:cubicBezTo>
                    <a:pt x="9085675" y="624284"/>
                    <a:pt x="9085675" y="624284"/>
                    <a:pt x="9085675" y="624284"/>
                  </a:cubicBezTo>
                  <a:cubicBezTo>
                    <a:pt x="9086896" y="624284"/>
                    <a:pt x="9088116" y="623063"/>
                    <a:pt x="9088116" y="623063"/>
                  </a:cubicBezTo>
                  <a:cubicBezTo>
                    <a:pt x="9090558" y="621842"/>
                    <a:pt x="9091778" y="620622"/>
                    <a:pt x="9092999" y="619401"/>
                  </a:cubicBezTo>
                  <a:cubicBezTo>
                    <a:pt x="9095441" y="618180"/>
                    <a:pt x="9099103" y="618180"/>
                    <a:pt x="9101544" y="616960"/>
                  </a:cubicBezTo>
                  <a:cubicBezTo>
                    <a:pt x="9103985" y="615739"/>
                    <a:pt x="9111310" y="616960"/>
                    <a:pt x="9113751" y="614518"/>
                  </a:cubicBezTo>
                  <a:cubicBezTo>
                    <a:pt x="9118634" y="612077"/>
                    <a:pt x="9123517" y="613297"/>
                    <a:pt x="9124737" y="613297"/>
                  </a:cubicBezTo>
                  <a:cubicBezTo>
                    <a:pt x="9125958" y="613297"/>
                    <a:pt x="9128399" y="612077"/>
                    <a:pt x="9129620" y="613297"/>
                  </a:cubicBezTo>
                  <a:cubicBezTo>
                    <a:pt x="9129620" y="613297"/>
                    <a:pt x="9132062" y="613297"/>
                    <a:pt x="9133282" y="612077"/>
                  </a:cubicBezTo>
                  <a:cubicBezTo>
                    <a:pt x="9135724" y="610856"/>
                    <a:pt x="9135724" y="609635"/>
                    <a:pt x="9134503" y="609635"/>
                  </a:cubicBezTo>
                  <a:cubicBezTo>
                    <a:pt x="9129620" y="610856"/>
                    <a:pt x="9128399" y="610856"/>
                    <a:pt x="9127179" y="608415"/>
                  </a:cubicBezTo>
                  <a:cubicBezTo>
                    <a:pt x="9125958" y="607194"/>
                    <a:pt x="9122296" y="608415"/>
                    <a:pt x="9119855" y="607194"/>
                  </a:cubicBezTo>
                  <a:cubicBezTo>
                    <a:pt x="9119855" y="607194"/>
                    <a:pt x="9117413" y="608415"/>
                    <a:pt x="9117413" y="608415"/>
                  </a:cubicBezTo>
                  <a:cubicBezTo>
                    <a:pt x="9116192" y="608415"/>
                    <a:pt x="9114972" y="609635"/>
                    <a:pt x="9113751" y="608415"/>
                  </a:cubicBezTo>
                  <a:cubicBezTo>
                    <a:pt x="9111310" y="607194"/>
                    <a:pt x="9111310" y="608415"/>
                    <a:pt x="9110089" y="607194"/>
                  </a:cubicBezTo>
                  <a:cubicBezTo>
                    <a:pt x="9107648" y="605973"/>
                    <a:pt x="9110089" y="604753"/>
                    <a:pt x="9105206" y="607194"/>
                  </a:cubicBezTo>
                  <a:cubicBezTo>
                    <a:pt x="9102765" y="608415"/>
                    <a:pt x="9100323" y="609635"/>
                    <a:pt x="9100323" y="607194"/>
                  </a:cubicBezTo>
                  <a:cubicBezTo>
                    <a:pt x="9100323" y="605973"/>
                    <a:pt x="9099103" y="605973"/>
                    <a:pt x="9097882" y="605973"/>
                  </a:cubicBezTo>
                  <a:cubicBezTo>
                    <a:pt x="9095441" y="604753"/>
                    <a:pt x="9092999" y="608415"/>
                    <a:pt x="9092999" y="608415"/>
                  </a:cubicBezTo>
                  <a:cubicBezTo>
                    <a:pt x="9091778" y="608415"/>
                    <a:pt x="9091778" y="607194"/>
                    <a:pt x="9091778" y="605973"/>
                  </a:cubicBezTo>
                  <a:cubicBezTo>
                    <a:pt x="9091778" y="602311"/>
                    <a:pt x="9088116" y="605973"/>
                    <a:pt x="9085675" y="607194"/>
                  </a:cubicBezTo>
                  <a:cubicBezTo>
                    <a:pt x="9082013" y="608415"/>
                    <a:pt x="9082013" y="607194"/>
                    <a:pt x="9080792" y="605973"/>
                  </a:cubicBezTo>
                  <a:cubicBezTo>
                    <a:pt x="9079571" y="604753"/>
                    <a:pt x="9079571" y="601090"/>
                    <a:pt x="9075909" y="604753"/>
                  </a:cubicBezTo>
                  <a:cubicBezTo>
                    <a:pt x="9073468" y="605973"/>
                    <a:pt x="9073468" y="605973"/>
                    <a:pt x="9072247" y="605973"/>
                  </a:cubicBezTo>
                  <a:cubicBezTo>
                    <a:pt x="9072247" y="605973"/>
                    <a:pt x="9071027" y="604753"/>
                    <a:pt x="9071027" y="604753"/>
                  </a:cubicBezTo>
                  <a:cubicBezTo>
                    <a:pt x="9075909" y="603532"/>
                    <a:pt x="9080792" y="601090"/>
                    <a:pt x="9085675" y="599870"/>
                  </a:cubicBezTo>
                  <a:cubicBezTo>
                    <a:pt x="9091778" y="599870"/>
                    <a:pt x="9095441" y="599870"/>
                    <a:pt x="9099103" y="598649"/>
                  </a:cubicBezTo>
                  <a:close/>
                  <a:moveTo>
                    <a:pt x="9111310" y="566911"/>
                  </a:moveTo>
                  <a:cubicBezTo>
                    <a:pt x="9114972" y="563249"/>
                    <a:pt x="9119855" y="564469"/>
                    <a:pt x="9121075" y="564469"/>
                  </a:cubicBezTo>
                  <a:cubicBezTo>
                    <a:pt x="9122296" y="564469"/>
                    <a:pt x="9123517" y="564469"/>
                    <a:pt x="9123517" y="563249"/>
                  </a:cubicBezTo>
                  <a:cubicBezTo>
                    <a:pt x="9123517" y="563249"/>
                    <a:pt x="9123517" y="563249"/>
                    <a:pt x="9123517" y="563249"/>
                  </a:cubicBezTo>
                  <a:cubicBezTo>
                    <a:pt x="9122296" y="565690"/>
                    <a:pt x="9119855" y="568132"/>
                    <a:pt x="9118634" y="566911"/>
                  </a:cubicBezTo>
                  <a:cubicBezTo>
                    <a:pt x="9117413" y="565690"/>
                    <a:pt x="9116192" y="566911"/>
                    <a:pt x="9113751" y="566911"/>
                  </a:cubicBezTo>
                  <a:cubicBezTo>
                    <a:pt x="9110089" y="566911"/>
                    <a:pt x="9110089" y="571794"/>
                    <a:pt x="9108868" y="573014"/>
                  </a:cubicBezTo>
                  <a:cubicBezTo>
                    <a:pt x="9107648" y="574235"/>
                    <a:pt x="9106427" y="573014"/>
                    <a:pt x="9105206" y="571794"/>
                  </a:cubicBezTo>
                  <a:cubicBezTo>
                    <a:pt x="9105206" y="570573"/>
                    <a:pt x="9103985" y="570573"/>
                    <a:pt x="9103985" y="570573"/>
                  </a:cubicBezTo>
                  <a:cubicBezTo>
                    <a:pt x="9107648" y="568132"/>
                    <a:pt x="9110089" y="568132"/>
                    <a:pt x="9111310" y="566911"/>
                  </a:cubicBezTo>
                  <a:close/>
                  <a:moveTo>
                    <a:pt x="9094220" y="574235"/>
                  </a:moveTo>
                  <a:cubicBezTo>
                    <a:pt x="9095441" y="573014"/>
                    <a:pt x="9099103" y="571794"/>
                    <a:pt x="9100323" y="570573"/>
                  </a:cubicBezTo>
                  <a:cubicBezTo>
                    <a:pt x="9100323" y="570573"/>
                    <a:pt x="9101544" y="569352"/>
                    <a:pt x="9102765" y="569352"/>
                  </a:cubicBezTo>
                  <a:cubicBezTo>
                    <a:pt x="9101544" y="570573"/>
                    <a:pt x="9100323" y="573014"/>
                    <a:pt x="9099103" y="574235"/>
                  </a:cubicBezTo>
                  <a:cubicBezTo>
                    <a:pt x="9096661" y="577897"/>
                    <a:pt x="9095441" y="576676"/>
                    <a:pt x="9094220" y="574235"/>
                  </a:cubicBezTo>
                  <a:cubicBezTo>
                    <a:pt x="9094220" y="574235"/>
                    <a:pt x="9094220" y="574235"/>
                    <a:pt x="9094220" y="574235"/>
                  </a:cubicBezTo>
                  <a:close/>
                  <a:moveTo>
                    <a:pt x="9050275" y="497331"/>
                  </a:moveTo>
                  <a:cubicBezTo>
                    <a:pt x="9050275" y="497331"/>
                    <a:pt x="9052716" y="497331"/>
                    <a:pt x="9053937" y="497331"/>
                  </a:cubicBezTo>
                  <a:cubicBezTo>
                    <a:pt x="9052716" y="498552"/>
                    <a:pt x="9052716" y="498552"/>
                    <a:pt x="9052716" y="498552"/>
                  </a:cubicBezTo>
                  <a:cubicBezTo>
                    <a:pt x="9050275" y="497331"/>
                    <a:pt x="9051495" y="499772"/>
                    <a:pt x="9050275" y="499772"/>
                  </a:cubicBezTo>
                  <a:cubicBezTo>
                    <a:pt x="9047833" y="498552"/>
                    <a:pt x="9045392" y="499772"/>
                    <a:pt x="9042950" y="500993"/>
                  </a:cubicBezTo>
                  <a:cubicBezTo>
                    <a:pt x="9038068" y="504655"/>
                    <a:pt x="9038068" y="503434"/>
                    <a:pt x="9035626" y="502214"/>
                  </a:cubicBezTo>
                  <a:cubicBezTo>
                    <a:pt x="9035626" y="502214"/>
                    <a:pt x="9035626" y="502214"/>
                    <a:pt x="9034406" y="502214"/>
                  </a:cubicBezTo>
                  <a:cubicBezTo>
                    <a:pt x="9036847" y="500993"/>
                    <a:pt x="9038068" y="500993"/>
                    <a:pt x="9040509" y="500993"/>
                  </a:cubicBezTo>
                  <a:cubicBezTo>
                    <a:pt x="9044171" y="498552"/>
                    <a:pt x="9046613" y="498552"/>
                    <a:pt x="9050275" y="497331"/>
                  </a:cubicBezTo>
                  <a:close/>
                  <a:moveTo>
                    <a:pt x="9038068" y="488786"/>
                  </a:moveTo>
                  <a:cubicBezTo>
                    <a:pt x="9035626" y="491227"/>
                    <a:pt x="9035626" y="490007"/>
                    <a:pt x="9034406" y="490007"/>
                  </a:cubicBezTo>
                  <a:cubicBezTo>
                    <a:pt x="9034406" y="490007"/>
                    <a:pt x="9035626" y="488786"/>
                    <a:pt x="9038068" y="488786"/>
                  </a:cubicBezTo>
                  <a:close/>
                  <a:moveTo>
                    <a:pt x="9072247" y="446061"/>
                  </a:moveTo>
                  <a:cubicBezTo>
                    <a:pt x="9072247" y="447282"/>
                    <a:pt x="9071027" y="447282"/>
                    <a:pt x="9071027" y="446061"/>
                  </a:cubicBezTo>
                  <a:cubicBezTo>
                    <a:pt x="9071027" y="446061"/>
                    <a:pt x="9071027" y="446061"/>
                    <a:pt x="9072247" y="446061"/>
                  </a:cubicBezTo>
                  <a:close/>
                  <a:moveTo>
                    <a:pt x="8930646" y="446061"/>
                  </a:moveTo>
                  <a:cubicBezTo>
                    <a:pt x="8930646" y="446061"/>
                    <a:pt x="8931867" y="446061"/>
                    <a:pt x="8931867" y="446061"/>
                  </a:cubicBezTo>
                  <a:cubicBezTo>
                    <a:pt x="8931867" y="447282"/>
                    <a:pt x="8930646" y="447282"/>
                    <a:pt x="8930646" y="446061"/>
                  </a:cubicBezTo>
                  <a:close/>
                  <a:moveTo>
                    <a:pt x="8896466" y="570573"/>
                  </a:moveTo>
                  <a:cubicBezTo>
                    <a:pt x="8895246" y="571794"/>
                    <a:pt x="8894025" y="573014"/>
                    <a:pt x="8892804" y="571794"/>
                  </a:cubicBezTo>
                  <a:cubicBezTo>
                    <a:pt x="8891584" y="570573"/>
                    <a:pt x="8891584" y="566911"/>
                    <a:pt x="8887922" y="565690"/>
                  </a:cubicBezTo>
                  <a:cubicBezTo>
                    <a:pt x="8885480" y="565690"/>
                    <a:pt x="8884259" y="564469"/>
                    <a:pt x="8883039" y="565690"/>
                  </a:cubicBezTo>
                  <a:cubicBezTo>
                    <a:pt x="8881818" y="568132"/>
                    <a:pt x="8879377" y="565690"/>
                    <a:pt x="8878156" y="562028"/>
                  </a:cubicBezTo>
                  <a:cubicBezTo>
                    <a:pt x="8878156" y="562028"/>
                    <a:pt x="8878156" y="562028"/>
                    <a:pt x="8878156" y="562028"/>
                  </a:cubicBezTo>
                  <a:cubicBezTo>
                    <a:pt x="8879377" y="562028"/>
                    <a:pt x="8880597" y="563249"/>
                    <a:pt x="8880597" y="563249"/>
                  </a:cubicBezTo>
                  <a:cubicBezTo>
                    <a:pt x="8881818" y="563249"/>
                    <a:pt x="8886701" y="563249"/>
                    <a:pt x="8890363" y="565690"/>
                  </a:cubicBezTo>
                  <a:cubicBezTo>
                    <a:pt x="8891584" y="566911"/>
                    <a:pt x="8894025" y="566911"/>
                    <a:pt x="8897687" y="568132"/>
                  </a:cubicBezTo>
                  <a:cubicBezTo>
                    <a:pt x="8896466" y="569352"/>
                    <a:pt x="8896466" y="569352"/>
                    <a:pt x="8896466" y="570573"/>
                  </a:cubicBezTo>
                  <a:close/>
                  <a:moveTo>
                    <a:pt x="8902570" y="574235"/>
                  </a:moveTo>
                  <a:cubicBezTo>
                    <a:pt x="8901349" y="573014"/>
                    <a:pt x="8900129" y="570573"/>
                    <a:pt x="8898908" y="569352"/>
                  </a:cubicBezTo>
                  <a:cubicBezTo>
                    <a:pt x="8900129" y="569352"/>
                    <a:pt x="8901349" y="570573"/>
                    <a:pt x="8901349" y="570573"/>
                  </a:cubicBezTo>
                  <a:cubicBezTo>
                    <a:pt x="8902570" y="571794"/>
                    <a:pt x="8906232" y="573014"/>
                    <a:pt x="8907453" y="574235"/>
                  </a:cubicBezTo>
                  <a:cubicBezTo>
                    <a:pt x="8907453" y="574235"/>
                    <a:pt x="8907453" y="574235"/>
                    <a:pt x="8908673" y="575456"/>
                  </a:cubicBezTo>
                  <a:cubicBezTo>
                    <a:pt x="8906232" y="576676"/>
                    <a:pt x="8906232" y="577897"/>
                    <a:pt x="8902570" y="574235"/>
                  </a:cubicBezTo>
                  <a:close/>
                  <a:moveTo>
                    <a:pt x="8892804" y="665788"/>
                  </a:moveTo>
                  <a:cubicBezTo>
                    <a:pt x="8891584" y="665788"/>
                    <a:pt x="8890363" y="664567"/>
                    <a:pt x="8889142" y="663346"/>
                  </a:cubicBezTo>
                  <a:cubicBezTo>
                    <a:pt x="8890363" y="663346"/>
                    <a:pt x="8892804" y="664567"/>
                    <a:pt x="8894025" y="664567"/>
                  </a:cubicBezTo>
                  <a:cubicBezTo>
                    <a:pt x="8894025" y="665788"/>
                    <a:pt x="8894025" y="665788"/>
                    <a:pt x="8892804" y="665788"/>
                  </a:cubicBezTo>
                  <a:close/>
                  <a:moveTo>
                    <a:pt x="8873273" y="684098"/>
                  </a:moveTo>
                  <a:cubicBezTo>
                    <a:pt x="8874494" y="684098"/>
                    <a:pt x="8874494" y="684098"/>
                    <a:pt x="8875715" y="685319"/>
                  </a:cubicBezTo>
                  <a:cubicBezTo>
                    <a:pt x="8875715" y="685319"/>
                    <a:pt x="8874494" y="685319"/>
                    <a:pt x="8874494" y="686539"/>
                  </a:cubicBezTo>
                  <a:cubicBezTo>
                    <a:pt x="8874494" y="685319"/>
                    <a:pt x="8873273" y="685319"/>
                    <a:pt x="8873273" y="684098"/>
                  </a:cubicBezTo>
                  <a:close/>
                  <a:moveTo>
                    <a:pt x="8876935" y="754899"/>
                  </a:moveTo>
                  <a:cubicBezTo>
                    <a:pt x="8875715" y="754899"/>
                    <a:pt x="8875715" y="753678"/>
                    <a:pt x="8874494" y="752457"/>
                  </a:cubicBezTo>
                  <a:cubicBezTo>
                    <a:pt x="8875715" y="752457"/>
                    <a:pt x="8876935" y="753678"/>
                    <a:pt x="8879377" y="753678"/>
                  </a:cubicBezTo>
                  <a:cubicBezTo>
                    <a:pt x="8878156" y="754899"/>
                    <a:pt x="8878156" y="754899"/>
                    <a:pt x="8876935" y="754899"/>
                  </a:cubicBezTo>
                  <a:close/>
                  <a:moveTo>
                    <a:pt x="8636457" y="894059"/>
                  </a:moveTo>
                  <a:cubicBezTo>
                    <a:pt x="8636457" y="895279"/>
                    <a:pt x="8636457" y="895279"/>
                    <a:pt x="8636457" y="895279"/>
                  </a:cubicBezTo>
                  <a:cubicBezTo>
                    <a:pt x="8635237" y="895279"/>
                    <a:pt x="8635237" y="894059"/>
                    <a:pt x="8636457" y="894059"/>
                  </a:cubicBezTo>
                  <a:cubicBezTo>
                    <a:pt x="8635237" y="894059"/>
                    <a:pt x="8636457" y="894059"/>
                    <a:pt x="8636457" y="894059"/>
                  </a:cubicBezTo>
                  <a:close/>
                  <a:moveTo>
                    <a:pt x="8635237" y="948990"/>
                  </a:moveTo>
                  <a:cubicBezTo>
                    <a:pt x="8635237" y="950211"/>
                    <a:pt x="8634016" y="950211"/>
                    <a:pt x="8634016" y="950211"/>
                  </a:cubicBezTo>
                  <a:cubicBezTo>
                    <a:pt x="8634016" y="950211"/>
                    <a:pt x="8632795" y="950211"/>
                    <a:pt x="8632795" y="948990"/>
                  </a:cubicBezTo>
                  <a:cubicBezTo>
                    <a:pt x="8634016" y="948990"/>
                    <a:pt x="8635237" y="948990"/>
                    <a:pt x="8635237" y="948990"/>
                  </a:cubicBezTo>
                  <a:close/>
                  <a:moveTo>
                    <a:pt x="8627912" y="876969"/>
                  </a:moveTo>
                  <a:cubicBezTo>
                    <a:pt x="8626692" y="878189"/>
                    <a:pt x="8626692" y="878189"/>
                    <a:pt x="8626692" y="878189"/>
                  </a:cubicBezTo>
                  <a:cubicBezTo>
                    <a:pt x="8626692" y="878189"/>
                    <a:pt x="8625471" y="878189"/>
                    <a:pt x="8625471" y="876969"/>
                  </a:cubicBezTo>
                  <a:cubicBezTo>
                    <a:pt x="8625471" y="878189"/>
                    <a:pt x="8626692" y="878189"/>
                    <a:pt x="8627912" y="876969"/>
                  </a:cubicBezTo>
                  <a:close/>
                  <a:moveTo>
                    <a:pt x="8626692" y="800065"/>
                  </a:moveTo>
                  <a:cubicBezTo>
                    <a:pt x="8629133" y="797623"/>
                    <a:pt x="8631575" y="797623"/>
                    <a:pt x="8631575" y="797623"/>
                  </a:cubicBezTo>
                  <a:cubicBezTo>
                    <a:pt x="8631575" y="797623"/>
                    <a:pt x="8632795" y="797623"/>
                    <a:pt x="8632795" y="796403"/>
                  </a:cubicBezTo>
                  <a:cubicBezTo>
                    <a:pt x="8632795" y="796403"/>
                    <a:pt x="8632795" y="796403"/>
                    <a:pt x="8632795" y="796403"/>
                  </a:cubicBezTo>
                  <a:cubicBezTo>
                    <a:pt x="8631575" y="798844"/>
                    <a:pt x="8630354" y="800065"/>
                    <a:pt x="8630354" y="798844"/>
                  </a:cubicBezTo>
                  <a:cubicBezTo>
                    <a:pt x="8630354" y="797623"/>
                    <a:pt x="8629133" y="798844"/>
                    <a:pt x="8627912" y="798844"/>
                  </a:cubicBezTo>
                  <a:cubicBezTo>
                    <a:pt x="8625471" y="798844"/>
                    <a:pt x="8626692" y="802506"/>
                    <a:pt x="8625471" y="803727"/>
                  </a:cubicBezTo>
                  <a:cubicBezTo>
                    <a:pt x="8624250" y="803727"/>
                    <a:pt x="8624250" y="803727"/>
                    <a:pt x="8623030" y="802506"/>
                  </a:cubicBezTo>
                  <a:cubicBezTo>
                    <a:pt x="8623030" y="801285"/>
                    <a:pt x="8623030" y="801285"/>
                    <a:pt x="8621809" y="801285"/>
                  </a:cubicBezTo>
                  <a:cubicBezTo>
                    <a:pt x="8624250" y="801285"/>
                    <a:pt x="8626692" y="800065"/>
                    <a:pt x="8626692" y="800065"/>
                  </a:cubicBezTo>
                  <a:close/>
                  <a:moveTo>
                    <a:pt x="8618147" y="806168"/>
                  </a:moveTo>
                  <a:cubicBezTo>
                    <a:pt x="8619368" y="804947"/>
                    <a:pt x="8620588" y="804947"/>
                    <a:pt x="8621809" y="803727"/>
                  </a:cubicBezTo>
                  <a:cubicBezTo>
                    <a:pt x="8621809" y="803727"/>
                    <a:pt x="8623030" y="802506"/>
                    <a:pt x="8623030" y="802506"/>
                  </a:cubicBezTo>
                  <a:cubicBezTo>
                    <a:pt x="8621809" y="803727"/>
                    <a:pt x="8621809" y="804947"/>
                    <a:pt x="8620588" y="806168"/>
                  </a:cubicBezTo>
                  <a:cubicBezTo>
                    <a:pt x="8619368" y="808610"/>
                    <a:pt x="8618147" y="807389"/>
                    <a:pt x="8618147" y="806168"/>
                  </a:cubicBezTo>
                  <a:cubicBezTo>
                    <a:pt x="8618147" y="806168"/>
                    <a:pt x="8618147" y="806168"/>
                    <a:pt x="8618147" y="806168"/>
                  </a:cubicBezTo>
                  <a:close/>
                  <a:moveTo>
                    <a:pt x="8588850" y="746354"/>
                  </a:moveTo>
                  <a:cubicBezTo>
                    <a:pt x="8590071" y="745133"/>
                    <a:pt x="8592512" y="745133"/>
                    <a:pt x="8593733" y="743912"/>
                  </a:cubicBezTo>
                  <a:cubicBezTo>
                    <a:pt x="8593733" y="743912"/>
                    <a:pt x="8594954" y="743912"/>
                    <a:pt x="8594954" y="743912"/>
                  </a:cubicBezTo>
                  <a:cubicBezTo>
                    <a:pt x="8594954" y="745133"/>
                    <a:pt x="8593733" y="745133"/>
                    <a:pt x="8593733" y="745133"/>
                  </a:cubicBezTo>
                  <a:cubicBezTo>
                    <a:pt x="8592512" y="743912"/>
                    <a:pt x="8592512" y="746354"/>
                    <a:pt x="8592512" y="746354"/>
                  </a:cubicBezTo>
                  <a:cubicBezTo>
                    <a:pt x="8592512" y="743912"/>
                    <a:pt x="8591291" y="745133"/>
                    <a:pt x="8588850" y="746354"/>
                  </a:cubicBezTo>
                  <a:cubicBezTo>
                    <a:pt x="8587629" y="750016"/>
                    <a:pt x="8587629" y="748795"/>
                    <a:pt x="8586409" y="747574"/>
                  </a:cubicBezTo>
                  <a:cubicBezTo>
                    <a:pt x="8586409" y="747574"/>
                    <a:pt x="8586409" y="747574"/>
                    <a:pt x="8586409" y="747574"/>
                  </a:cubicBezTo>
                  <a:cubicBezTo>
                    <a:pt x="8586409" y="747574"/>
                    <a:pt x="8587629" y="747574"/>
                    <a:pt x="8588850" y="746354"/>
                  </a:cubicBezTo>
                  <a:close/>
                  <a:moveTo>
                    <a:pt x="8587629" y="736588"/>
                  </a:moveTo>
                  <a:cubicBezTo>
                    <a:pt x="8586409" y="737809"/>
                    <a:pt x="8586409" y="737809"/>
                    <a:pt x="8585187" y="737809"/>
                  </a:cubicBezTo>
                  <a:cubicBezTo>
                    <a:pt x="8586409" y="737809"/>
                    <a:pt x="8586409" y="737809"/>
                    <a:pt x="8587629" y="736588"/>
                  </a:cubicBezTo>
                  <a:close/>
                  <a:moveTo>
                    <a:pt x="8605940" y="703629"/>
                  </a:moveTo>
                  <a:cubicBezTo>
                    <a:pt x="8605940" y="703629"/>
                    <a:pt x="8604719" y="703629"/>
                    <a:pt x="8605940" y="703629"/>
                  </a:cubicBezTo>
                  <a:cubicBezTo>
                    <a:pt x="8604719" y="703629"/>
                    <a:pt x="8605940" y="703629"/>
                    <a:pt x="8605940" y="703629"/>
                  </a:cubicBezTo>
                  <a:close/>
                  <a:moveTo>
                    <a:pt x="8485091" y="616960"/>
                  </a:moveTo>
                  <a:cubicBezTo>
                    <a:pt x="8483869" y="618180"/>
                    <a:pt x="8483869" y="619401"/>
                    <a:pt x="8483869" y="619401"/>
                  </a:cubicBezTo>
                  <a:cubicBezTo>
                    <a:pt x="8483869" y="619401"/>
                    <a:pt x="8482649" y="619401"/>
                    <a:pt x="8482649" y="618180"/>
                  </a:cubicBezTo>
                  <a:cubicBezTo>
                    <a:pt x="8483869" y="618180"/>
                    <a:pt x="8485091" y="616960"/>
                    <a:pt x="8485091" y="616960"/>
                  </a:cubicBezTo>
                  <a:close/>
                  <a:moveTo>
                    <a:pt x="8485091" y="490007"/>
                  </a:moveTo>
                  <a:cubicBezTo>
                    <a:pt x="8487531" y="486345"/>
                    <a:pt x="8489973" y="486345"/>
                    <a:pt x="8489973" y="486345"/>
                  </a:cubicBezTo>
                  <a:cubicBezTo>
                    <a:pt x="8489973" y="486345"/>
                    <a:pt x="8491194" y="485124"/>
                    <a:pt x="8491194" y="485124"/>
                  </a:cubicBezTo>
                  <a:cubicBezTo>
                    <a:pt x="8491194" y="485124"/>
                    <a:pt x="8491194" y="485124"/>
                    <a:pt x="8491194" y="485124"/>
                  </a:cubicBezTo>
                  <a:cubicBezTo>
                    <a:pt x="8489973" y="488786"/>
                    <a:pt x="8488753" y="492448"/>
                    <a:pt x="8488753" y="488786"/>
                  </a:cubicBezTo>
                  <a:cubicBezTo>
                    <a:pt x="8488753" y="487565"/>
                    <a:pt x="8487531" y="488786"/>
                    <a:pt x="8486311" y="488786"/>
                  </a:cubicBezTo>
                  <a:cubicBezTo>
                    <a:pt x="8483869" y="488786"/>
                    <a:pt x="8485091" y="494889"/>
                    <a:pt x="8483869" y="496110"/>
                  </a:cubicBezTo>
                  <a:cubicBezTo>
                    <a:pt x="8482649" y="497331"/>
                    <a:pt x="8482649" y="496110"/>
                    <a:pt x="8481428" y="493669"/>
                  </a:cubicBezTo>
                  <a:cubicBezTo>
                    <a:pt x="8481428" y="492448"/>
                    <a:pt x="8481428" y="492448"/>
                    <a:pt x="8480208" y="492448"/>
                  </a:cubicBezTo>
                  <a:cubicBezTo>
                    <a:pt x="8482649" y="492448"/>
                    <a:pt x="8483869" y="491227"/>
                    <a:pt x="8485091" y="490007"/>
                  </a:cubicBezTo>
                  <a:close/>
                  <a:moveTo>
                    <a:pt x="8475324" y="499772"/>
                  </a:moveTo>
                  <a:cubicBezTo>
                    <a:pt x="8476546" y="497331"/>
                    <a:pt x="8477766" y="497331"/>
                    <a:pt x="8478987" y="494889"/>
                  </a:cubicBezTo>
                  <a:cubicBezTo>
                    <a:pt x="8478987" y="493669"/>
                    <a:pt x="8480208" y="493669"/>
                    <a:pt x="8480208" y="493669"/>
                  </a:cubicBezTo>
                  <a:cubicBezTo>
                    <a:pt x="8478987" y="494889"/>
                    <a:pt x="8478987" y="498552"/>
                    <a:pt x="8477766" y="499772"/>
                  </a:cubicBezTo>
                  <a:cubicBezTo>
                    <a:pt x="8476546" y="504655"/>
                    <a:pt x="8476546" y="502214"/>
                    <a:pt x="8475324" y="499772"/>
                  </a:cubicBezTo>
                  <a:cubicBezTo>
                    <a:pt x="8475324" y="499772"/>
                    <a:pt x="8475324" y="499772"/>
                    <a:pt x="8475324" y="499772"/>
                  </a:cubicBezTo>
                  <a:close/>
                  <a:moveTo>
                    <a:pt x="8447248" y="403337"/>
                  </a:moveTo>
                  <a:cubicBezTo>
                    <a:pt x="8448470" y="402116"/>
                    <a:pt x="8450910" y="400896"/>
                    <a:pt x="8452132" y="399675"/>
                  </a:cubicBezTo>
                  <a:cubicBezTo>
                    <a:pt x="8452132" y="399675"/>
                    <a:pt x="8453352" y="399675"/>
                    <a:pt x="8453352" y="398454"/>
                  </a:cubicBezTo>
                  <a:cubicBezTo>
                    <a:pt x="8453352" y="399675"/>
                    <a:pt x="8452132" y="399675"/>
                    <a:pt x="8452132" y="399675"/>
                  </a:cubicBezTo>
                  <a:cubicBezTo>
                    <a:pt x="8450910" y="397233"/>
                    <a:pt x="8450910" y="402116"/>
                    <a:pt x="8450910" y="402116"/>
                  </a:cubicBezTo>
                  <a:cubicBezTo>
                    <a:pt x="8450910" y="399675"/>
                    <a:pt x="8449690" y="400896"/>
                    <a:pt x="8447248" y="403337"/>
                  </a:cubicBezTo>
                  <a:cubicBezTo>
                    <a:pt x="8446028" y="409440"/>
                    <a:pt x="8446028" y="406999"/>
                    <a:pt x="8444807" y="405778"/>
                  </a:cubicBezTo>
                  <a:cubicBezTo>
                    <a:pt x="8444807" y="405778"/>
                    <a:pt x="8444807" y="405778"/>
                    <a:pt x="8444807" y="405778"/>
                  </a:cubicBezTo>
                  <a:cubicBezTo>
                    <a:pt x="8444807" y="404558"/>
                    <a:pt x="8446028" y="404558"/>
                    <a:pt x="8447248" y="403337"/>
                  </a:cubicBezTo>
                  <a:close/>
                  <a:moveTo>
                    <a:pt x="8444807" y="388689"/>
                  </a:moveTo>
                  <a:cubicBezTo>
                    <a:pt x="8443587" y="391130"/>
                    <a:pt x="8443587" y="391130"/>
                    <a:pt x="8442366" y="389909"/>
                  </a:cubicBezTo>
                  <a:cubicBezTo>
                    <a:pt x="8443587" y="388689"/>
                    <a:pt x="8444807" y="388689"/>
                    <a:pt x="8444807" y="388689"/>
                  </a:cubicBezTo>
                  <a:close/>
                  <a:moveTo>
                    <a:pt x="8464339" y="332536"/>
                  </a:moveTo>
                  <a:cubicBezTo>
                    <a:pt x="8463117" y="333757"/>
                    <a:pt x="8463117" y="333757"/>
                    <a:pt x="8464339" y="332536"/>
                  </a:cubicBezTo>
                  <a:cubicBezTo>
                    <a:pt x="8463117" y="333757"/>
                    <a:pt x="8463117" y="332536"/>
                    <a:pt x="8464339" y="332536"/>
                  </a:cubicBezTo>
                  <a:close/>
                  <a:moveTo>
                    <a:pt x="8387435" y="332536"/>
                  </a:moveTo>
                  <a:cubicBezTo>
                    <a:pt x="8387435" y="332536"/>
                    <a:pt x="8388655" y="333757"/>
                    <a:pt x="8387435" y="332536"/>
                  </a:cubicBezTo>
                  <a:cubicBezTo>
                    <a:pt x="8388655" y="333757"/>
                    <a:pt x="8387435" y="333757"/>
                    <a:pt x="8387435" y="332536"/>
                  </a:cubicBezTo>
                  <a:close/>
                  <a:moveTo>
                    <a:pt x="8369124" y="494889"/>
                  </a:moveTo>
                  <a:cubicBezTo>
                    <a:pt x="8369124" y="497331"/>
                    <a:pt x="8367903" y="497331"/>
                    <a:pt x="8366683" y="497331"/>
                  </a:cubicBezTo>
                  <a:cubicBezTo>
                    <a:pt x="8365462" y="496110"/>
                    <a:pt x="8366683" y="490007"/>
                    <a:pt x="8364241" y="490007"/>
                  </a:cubicBezTo>
                  <a:cubicBezTo>
                    <a:pt x="8363021" y="490007"/>
                    <a:pt x="8361800" y="488786"/>
                    <a:pt x="8361800" y="490007"/>
                  </a:cubicBezTo>
                  <a:cubicBezTo>
                    <a:pt x="8360579" y="492448"/>
                    <a:pt x="8360579" y="490007"/>
                    <a:pt x="8359358" y="486345"/>
                  </a:cubicBezTo>
                  <a:cubicBezTo>
                    <a:pt x="8359358" y="486345"/>
                    <a:pt x="8359358" y="486345"/>
                    <a:pt x="8359358" y="486345"/>
                  </a:cubicBezTo>
                  <a:cubicBezTo>
                    <a:pt x="8359358" y="486345"/>
                    <a:pt x="8360579" y="487565"/>
                    <a:pt x="8360579" y="487565"/>
                  </a:cubicBezTo>
                  <a:cubicBezTo>
                    <a:pt x="8361800" y="487565"/>
                    <a:pt x="8364241" y="487565"/>
                    <a:pt x="8365462" y="491227"/>
                  </a:cubicBezTo>
                  <a:cubicBezTo>
                    <a:pt x="8366683" y="492448"/>
                    <a:pt x="8367903" y="493669"/>
                    <a:pt x="8369124" y="493669"/>
                  </a:cubicBezTo>
                  <a:cubicBezTo>
                    <a:pt x="8370345" y="492448"/>
                    <a:pt x="8369124" y="493669"/>
                    <a:pt x="8369124" y="494889"/>
                  </a:cubicBezTo>
                  <a:close/>
                  <a:moveTo>
                    <a:pt x="8372786" y="499772"/>
                  </a:moveTo>
                  <a:cubicBezTo>
                    <a:pt x="8371565" y="498552"/>
                    <a:pt x="8371565" y="494889"/>
                    <a:pt x="8370345" y="493669"/>
                  </a:cubicBezTo>
                  <a:cubicBezTo>
                    <a:pt x="8370345" y="493669"/>
                    <a:pt x="8371565" y="494889"/>
                    <a:pt x="8371565" y="494889"/>
                  </a:cubicBezTo>
                  <a:cubicBezTo>
                    <a:pt x="8372786" y="497331"/>
                    <a:pt x="8374007" y="497331"/>
                    <a:pt x="8375228" y="499772"/>
                  </a:cubicBezTo>
                  <a:cubicBezTo>
                    <a:pt x="8375228" y="499772"/>
                    <a:pt x="8375228" y="499772"/>
                    <a:pt x="8375228" y="500993"/>
                  </a:cubicBezTo>
                  <a:cubicBezTo>
                    <a:pt x="8375228" y="502214"/>
                    <a:pt x="8374007" y="504655"/>
                    <a:pt x="8372786" y="499772"/>
                  </a:cubicBezTo>
                  <a:close/>
                  <a:moveTo>
                    <a:pt x="8367903" y="619401"/>
                  </a:moveTo>
                  <a:cubicBezTo>
                    <a:pt x="8367903" y="619401"/>
                    <a:pt x="8366683" y="618180"/>
                    <a:pt x="8366683" y="616960"/>
                  </a:cubicBezTo>
                  <a:cubicBezTo>
                    <a:pt x="8367903" y="618180"/>
                    <a:pt x="8367903" y="618180"/>
                    <a:pt x="8369124" y="618180"/>
                  </a:cubicBezTo>
                  <a:cubicBezTo>
                    <a:pt x="8367903" y="619401"/>
                    <a:pt x="8367903" y="619401"/>
                    <a:pt x="8367903" y="619401"/>
                  </a:cubicBezTo>
                  <a:close/>
                  <a:moveTo>
                    <a:pt x="8356917" y="642594"/>
                  </a:moveTo>
                  <a:cubicBezTo>
                    <a:pt x="8356917" y="642594"/>
                    <a:pt x="8358138" y="643815"/>
                    <a:pt x="8356917" y="642594"/>
                  </a:cubicBezTo>
                  <a:cubicBezTo>
                    <a:pt x="8358138" y="643815"/>
                    <a:pt x="8358138" y="645036"/>
                    <a:pt x="8356917" y="645036"/>
                  </a:cubicBezTo>
                  <a:cubicBezTo>
                    <a:pt x="8356917" y="645036"/>
                    <a:pt x="8356917" y="643815"/>
                    <a:pt x="8356917" y="642594"/>
                  </a:cubicBezTo>
                  <a:close/>
                  <a:moveTo>
                    <a:pt x="8359358" y="735367"/>
                  </a:moveTo>
                  <a:cubicBezTo>
                    <a:pt x="8359358" y="735367"/>
                    <a:pt x="8358138" y="734147"/>
                    <a:pt x="8358138" y="732926"/>
                  </a:cubicBezTo>
                  <a:cubicBezTo>
                    <a:pt x="8358138" y="732926"/>
                    <a:pt x="8359358" y="734147"/>
                    <a:pt x="8359358" y="735367"/>
                  </a:cubicBezTo>
                  <a:cubicBezTo>
                    <a:pt x="8359358" y="735367"/>
                    <a:pt x="8359358" y="735367"/>
                    <a:pt x="8359358" y="735367"/>
                  </a:cubicBezTo>
                  <a:close/>
                  <a:moveTo>
                    <a:pt x="8261702" y="769547"/>
                  </a:moveTo>
                  <a:cubicBezTo>
                    <a:pt x="8261702" y="770768"/>
                    <a:pt x="8260482" y="770768"/>
                    <a:pt x="8260482" y="769547"/>
                  </a:cubicBezTo>
                  <a:cubicBezTo>
                    <a:pt x="8260482" y="769547"/>
                    <a:pt x="8261702" y="769547"/>
                    <a:pt x="8261702" y="769547"/>
                  </a:cubicBezTo>
                  <a:close/>
                  <a:moveTo>
                    <a:pt x="8120101" y="769547"/>
                  </a:moveTo>
                  <a:cubicBezTo>
                    <a:pt x="8120101" y="769547"/>
                    <a:pt x="8121321" y="769547"/>
                    <a:pt x="8121321" y="769547"/>
                  </a:cubicBezTo>
                  <a:cubicBezTo>
                    <a:pt x="8121321" y="770768"/>
                    <a:pt x="8121321" y="770768"/>
                    <a:pt x="8120101" y="769547"/>
                  </a:cubicBezTo>
                  <a:close/>
                  <a:moveTo>
                    <a:pt x="8085922" y="894059"/>
                  </a:moveTo>
                  <a:cubicBezTo>
                    <a:pt x="8084700" y="895279"/>
                    <a:pt x="8083480" y="896500"/>
                    <a:pt x="8082260" y="895279"/>
                  </a:cubicBezTo>
                  <a:cubicBezTo>
                    <a:pt x="8081039" y="894059"/>
                    <a:pt x="8081039" y="890396"/>
                    <a:pt x="8077377" y="889176"/>
                  </a:cubicBezTo>
                  <a:cubicBezTo>
                    <a:pt x="8074935" y="889176"/>
                    <a:pt x="8073715" y="887955"/>
                    <a:pt x="8072493" y="889176"/>
                  </a:cubicBezTo>
                  <a:cubicBezTo>
                    <a:pt x="8071273" y="891617"/>
                    <a:pt x="8068832" y="889176"/>
                    <a:pt x="8067611" y="885514"/>
                  </a:cubicBezTo>
                  <a:cubicBezTo>
                    <a:pt x="8067611" y="885514"/>
                    <a:pt x="8067611" y="885514"/>
                    <a:pt x="8067611" y="885514"/>
                  </a:cubicBezTo>
                  <a:cubicBezTo>
                    <a:pt x="8068832" y="885514"/>
                    <a:pt x="8070053" y="886734"/>
                    <a:pt x="8070053" y="886734"/>
                  </a:cubicBezTo>
                  <a:cubicBezTo>
                    <a:pt x="8071273" y="886734"/>
                    <a:pt x="8076156" y="886734"/>
                    <a:pt x="8079818" y="889176"/>
                  </a:cubicBezTo>
                  <a:cubicBezTo>
                    <a:pt x="8081039" y="890396"/>
                    <a:pt x="8083480" y="890396"/>
                    <a:pt x="8087142" y="891617"/>
                  </a:cubicBezTo>
                  <a:cubicBezTo>
                    <a:pt x="8087142" y="892838"/>
                    <a:pt x="8087142" y="892838"/>
                    <a:pt x="8085922" y="894059"/>
                  </a:cubicBezTo>
                  <a:close/>
                  <a:moveTo>
                    <a:pt x="8093246" y="897721"/>
                  </a:moveTo>
                  <a:cubicBezTo>
                    <a:pt x="8092025" y="896500"/>
                    <a:pt x="8090804" y="894059"/>
                    <a:pt x="8089584" y="892838"/>
                  </a:cubicBezTo>
                  <a:cubicBezTo>
                    <a:pt x="8090804" y="892838"/>
                    <a:pt x="8092025" y="894059"/>
                    <a:pt x="8092025" y="894059"/>
                  </a:cubicBezTo>
                  <a:cubicBezTo>
                    <a:pt x="8093246" y="895279"/>
                    <a:pt x="8096907" y="896500"/>
                    <a:pt x="8098129" y="897721"/>
                  </a:cubicBezTo>
                  <a:cubicBezTo>
                    <a:pt x="8098129" y="897721"/>
                    <a:pt x="8098129" y="897721"/>
                    <a:pt x="8099349" y="898941"/>
                  </a:cubicBezTo>
                  <a:cubicBezTo>
                    <a:pt x="8096907" y="898941"/>
                    <a:pt x="8095687" y="900162"/>
                    <a:pt x="8093246" y="897721"/>
                  </a:cubicBezTo>
                  <a:close/>
                  <a:moveTo>
                    <a:pt x="8082260" y="989273"/>
                  </a:moveTo>
                  <a:cubicBezTo>
                    <a:pt x="8081039" y="989273"/>
                    <a:pt x="8079818" y="988053"/>
                    <a:pt x="8078597" y="986832"/>
                  </a:cubicBezTo>
                  <a:cubicBezTo>
                    <a:pt x="8079818" y="986832"/>
                    <a:pt x="8082260" y="988053"/>
                    <a:pt x="8083480" y="988053"/>
                  </a:cubicBezTo>
                  <a:cubicBezTo>
                    <a:pt x="8084700" y="989273"/>
                    <a:pt x="8083480" y="989273"/>
                    <a:pt x="8082260" y="989273"/>
                  </a:cubicBezTo>
                  <a:close/>
                  <a:moveTo>
                    <a:pt x="7910140" y="870865"/>
                  </a:moveTo>
                  <a:cubicBezTo>
                    <a:pt x="7910140" y="872086"/>
                    <a:pt x="7910140" y="873307"/>
                    <a:pt x="7910140" y="873307"/>
                  </a:cubicBezTo>
                  <a:cubicBezTo>
                    <a:pt x="7908920" y="873307"/>
                    <a:pt x="7908920" y="873307"/>
                    <a:pt x="7910140" y="870865"/>
                  </a:cubicBezTo>
                  <a:cubicBezTo>
                    <a:pt x="7908920" y="872086"/>
                    <a:pt x="7910140" y="872086"/>
                    <a:pt x="7910140" y="870865"/>
                  </a:cubicBezTo>
                  <a:close/>
                  <a:moveTo>
                    <a:pt x="7908920" y="961197"/>
                  </a:moveTo>
                  <a:cubicBezTo>
                    <a:pt x="7908920" y="962418"/>
                    <a:pt x="7907699" y="963638"/>
                    <a:pt x="7907699" y="963638"/>
                  </a:cubicBezTo>
                  <a:cubicBezTo>
                    <a:pt x="7907699" y="963638"/>
                    <a:pt x="7906478" y="963638"/>
                    <a:pt x="7906478" y="962418"/>
                  </a:cubicBezTo>
                  <a:cubicBezTo>
                    <a:pt x="7907699" y="962418"/>
                    <a:pt x="7908920" y="961197"/>
                    <a:pt x="7908920" y="961197"/>
                  </a:cubicBezTo>
                  <a:close/>
                  <a:moveTo>
                    <a:pt x="7901595" y="845231"/>
                  </a:moveTo>
                  <a:cubicBezTo>
                    <a:pt x="7900375" y="846451"/>
                    <a:pt x="7900375" y="847672"/>
                    <a:pt x="7900375" y="847672"/>
                  </a:cubicBezTo>
                  <a:cubicBezTo>
                    <a:pt x="7900375" y="847672"/>
                    <a:pt x="7899155" y="847672"/>
                    <a:pt x="7899155" y="846451"/>
                  </a:cubicBezTo>
                  <a:cubicBezTo>
                    <a:pt x="7899155" y="846451"/>
                    <a:pt x="7900375" y="845231"/>
                    <a:pt x="7901595" y="845231"/>
                  </a:cubicBezTo>
                  <a:close/>
                  <a:moveTo>
                    <a:pt x="7900375" y="718278"/>
                  </a:moveTo>
                  <a:cubicBezTo>
                    <a:pt x="7902817" y="714616"/>
                    <a:pt x="7905258" y="714616"/>
                    <a:pt x="7905258" y="714616"/>
                  </a:cubicBezTo>
                  <a:cubicBezTo>
                    <a:pt x="7905258" y="714616"/>
                    <a:pt x="7906478" y="713395"/>
                    <a:pt x="7906478" y="713395"/>
                  </a:cubicBezTo>
                  <a:cubicBezTo>
                    <a:pt x="7906478" y="713395"/>
                    <a:pt x="7906478" y="713395"/>
                    <a:pt x="7906478" y="713395"/>
                  </a:cubicBezTo>
                  <a:cubicBezTo>
                    <a:pt x="7905258" y="717057"/>
                    <a:pt x="7904037" y="720719"/>
                    <a:pt x="7904037" y="717057"/>
                  </a:cubicBezTo>
                  <a:cubicBezTo>
                    <a:pt x="7904037" y="715836"/>
                    <a:pt x="7902817" y="717057"/>
                    <a:pt x="7901595" y="717057"/>
                  </a:cubicBezTo>
                  <a:cubicBezTo>
                    <a:pt x="7899155" y="717057"/>
                    <a:pt x="7900375" y="723160"/>
                    <a:pt x="7899155" y="724381"/>
                  </a:cubicBezTo>
                  <a:cubicBezTo>
                    <a:pt x="7897933" y="725602"/>
                    <a:pt x="7897933" y="724381"/>
                    <a:pt x="7896713" y="721940"/>
                  </a:cubicBezTo>
                  <a:cubicBezTo>
                    <a:pt x="7896713" y="720719"/>
                    <a:pt x="7896713" y="720719"/>
                    <a:pt x="7895492" y="720719"/>
                  </a:cubicBezTo>
                  <a:cubicBezTo>
                    <a:pt x="7897933" y="720719"/>
                    <a:pt x="7900375" y="719498"/>
                    <a:pt x="7900375" y="718278"/>
                  </a:cubicBezTo>
                  <a:close/>
                  <a:moveTo>
                    <a:pt x="7891830" y="728043"/>
                  </a:moveTo>
                  <a:cubicBezTo>
                    <a:pt x="7893051" y="725602"/>
                    <a:pt x="7894271" y="725602"/>
                    <a:pt x="7895492" y="723160"/>
                  </a:cubicBezTo>
                  <a:cubicBezTo>
                    <a:pt x="7895492" y="721940"/>
                    <a:pt x="7896713" y="721940"/>
                    <a:pt x="7896713" y="721940"/>
                  </a:cubicBezTo>
                  <a:cubicBezTo>
                    <a:pt x="7895492" y="723160"/>
                    <a:pt x="7895492" y="726823"/>
                    <a:pt x="7894271" y="728043"/>
                  </a:cubicBezTo>
                  <a:cubicBezTo>
                    <a:pt x="7893051" y="732926"/>
                    <a:pt x="7891830" y="730485"/>
                    <a:pt x="7891830" y="728043"/>
                  </a:cubicBezTo>
                  <a:cubicBezTo>
                    <a:pt x="7890610" y="729264"/>
                    <a:pt x="7891830" y="728043"/>
                    <a:pt x="7891830" y="728043"/>
                  </a:cubicBezTo>
                  <a:close/>
                  <a:moveTo>
                    <a:pt x="7862534" y="631608"/>
                  </a:moveTo>
                  <a:cubicBezTo>
                    <a:pt x="7863754" y="630387"/>
                    <a:pt x="7866195" y="629167"/>
                    <a:pt x="7867416" y="627946"/>
                  </a:cubicBezTo>
                  <a:cubicBezTo>
                    <a:pt x="7867416" y="627946"/>
                    <a:pt x="7868637" y="627946"/>
                    <a:pt x="7868637" y="626725"/>
                  </a:cubicBezTo>
                  <a:cubicBezTo>
                    <a:pt x="7868637" y="627946"/>
                    <a:pt x="7867416" y="627946"/>
                    <a:pt x="7867416" y="627946"/>
                  </a:cubicBezTo>
                  <a:cubicBezTo>
                    <a:pt x="7866195" y="625504"/>
                    <a:pt x="7866195" y="630387"/>
                    <a:pt x="7866195" y="630387"/>
                  </a:cubicBezTo>
                  <a:cubicBezTo>
                    <a:pt x="7866195" y="627946"/>
                    <a:pt x="7864974" y="629167"/>
                    <a:pt x="7862534" y="631608"/>
                  </a:cubicBezTo>
                  <a:cubicBezTo>
                    <a:pt x="7861312" y="637711"/>
                    <a:pt x="7861312" y="635270"/>
                    <a:pt x="7860092" y="634049"/>
                  </a:cubicBezTo>
                  <a:cubicBezTo>
                    <a:pt x="7860092" y="634049"/>
                    <a:pt x="7860092" y="634049"/>
                    <a:pt x="7860092" y="634049"/>
                  </a:cubicBezTo>
                  <a:cubicBezTo>
                    <a:pt x="7860092" y="632829"/>
                    <a:pt x="7861312" y="632829"/>
                    <a:pt x="7862534" y="631608"/>
                  </a:cubicBezTo>
                  <a:close/>
                  <a:moveTo>
                    <a:pt x="7861312" y="616960"/>
                  </a:moveTo>
                  <a:cubicBezTo>
                    <a:pt x="7860092" y="619401"/>
                    <a:pt x="7860092" y="619401"/>
                    <a:pt x="7858871" y="618180"/>
                  </a:cubicBezTo>
                  <a:cubicBezTo>
                    <a:pt x="7858871" y="618180"/>
                    <a:pt x="7860092" y="616960"/>
                    <a:pt x="7861312" y="616960"/>
                  </a:cubicBezTo>
                  <a:close/>
                  <a:moveTo>
                    <a:pt x="7879623" y="560807"/>
                  </a:moveTo>
                  <a:cubicBezTo>
                    <a:pt x="7879623" y="562028"/>
                    <a:pt x="7878403" y="562028"/>
                    <a:pt x="7879623" y="560807"/>
                  </a:cubicBezTo>
                  <a:cubicBezTo>
                    <a:pt x="7878403" y="562028"/>
                    <a:pt x="7879623" y="562028"/>
                    <a:pt x="7879623" y="560807"/>
                  </a:cubicBezTo>
                  <a:close/>
                  <a:moveTo>
                    <a:pt x="7802719" y="560807"/>
                  </a:moveTo>
                  <a:cubicBezTo>
                    <a:pt x="7803939" y="562028"/>
                    <a:pt x="7803939" y="562028"/>
                    <a:pt x="7802719" y="560807"/>
                  </a:cubicBezTo>
                  <a:cubicBezTo>
                    <a:pt x="7803939" y="562028"/>
                    <a:pt x="7803939" y="562028"/>
                    <a:pt x="7802719" y="560807"/>
                  </a:cubicBezTo>
                  <a:close/>
                  <a:moveTo>
                    <a:pt x="7784408" y="723160"/>
                  </a:moveTo>
                  <a:cubicBezTo>
                    <a:pt x="7784408" y="725602"/>
                    <a:pt x="7783188" y="725602"/>
                    <a:pt x="7781967" y="725602"/>
                  </a:cubicBezTo>
                  <a:cubicBezTo>
                    <a:pt x="7780746" y="724381"/>
                    <a:pt x="7781967" y="718278"/>
                    <a:pt x="7779525" y="718278"/>
                  </a:cubicBezTo>
                  <a:cubicBezTo>
                    <a:pt x="7778305" y="718278"/>
                    <a:pt x="7777084" y="717057"/>
                    <a:pt x="7777084" y="718278"/>
                  </a:cubicBezTo>
                  <a:cubicBezTo>
                    <a:pt x="7775863" y="720719"/>
                    <a:pt x="7775863" y="718278"/>
                    <a:pt x="7774643" y="714616"/>
                  </a:cubicBezTo>
                  <a:cubicBezTo>
                    <a:pt x="7774643" y="714616"/>
                    <a:pt x="7774643" y="714616"/>
                    <a:pt x="7774643" y="714616"/>
                  </a:cubicBezTo>
                  <a:cubicBezTo>
                    <a:pt x="7774643" y="714616"/>
                    <a:pt x="7775863" y="715836"/>
                    <a:pt x="7775863" y="715836"/>
                  </a:cubicBezTo>
                  <a:cubicBezTo>
                    <a:pt x="7777084" y="715836"/>
                    <a:pt x="7779525" y="715836"/>
                    <a:pt x="7780746" y="719498"/>
                  </a:cubicBezTo>
                  <a:cubicBezTo>
                    <a:pt x="7781967" y="720719"/>
                    <a:pt x="7783188" y="721940"/>
                    <a:pt x="7784408" y="721940"/>
                  </a:cubicBezTo>
                  <a:cubicBezTo>
                    <a:pt x="7785629" y="721940"/>
                    <a:pt x="7785629" y="721940"/>
                    <a:pt x="7784408" y="723160"/>
                  </a:cubicBezTo>
                  <a:close/>
                  <a:moveTo>
                    <a:pt x="7788070" y="728043"/>
                  </a:moveTo>
                  <a:cubicBezTo>
                    <a:pt x="7786850" y="726823"/>
                    <a:pt x="7786850" y="723160"/>
                    <a:pt x="7785629" y="721940"/>
                  </a:cubicBezTo>
                  <a:cubicBezTo>
                    <a:pt x="7785629" y="721940"/>
                    <a:pt x="7786850" y="723160"/>
                    <a:pt x="7786850" y="723160"/>
                  </a:cubicBezTo>
                  <a:cubicBezTo>
                    <a:pt x="7788070" y="725602"/>
                    <a:pt x="7789292" y="725602"/>
                    <a:pt x="7790512" y="728043"/>
                  </a:cubicBezTo>
                  <a:cubicBezTo>
                    <a:pt x="7790512" y="728043"/>
                    <a:pt x="7790512" y="728043"/>
                    <a:pt x="7790512" y="729264"/>
                  </a:cubicBezTo>
                  <a:cubicBezTo>
                    <a:pt x="7790512" y="730485"/>
                    <a:pt x="7790512" y="732926"/>
                    <a:pt x="7788070" y="728043"/>
                  </a:cubicBezTo>
                  <a:close/>
                  <a:moveTo>
                    <a:pt x="7783188" y="847672"/>
                  </a:moveTo>
                  <a:cubicBezTo>
                    <a:pt x="7783188" y="847672"/>
                    <a:pt x="7781967" y="846451"/>
                    <a:pt x="7781967" y="845231"/>
                  </a:cubicBezTo>
                  <a:cubicBezTo>
                    <a:pt x="7783188" y="846451"/>
                    <a:pt x="7783188" y="846451"/>
                    <a:pt x="7784408" y="846451"/>
                  </a:cubicBezTo>
                  <a:cubicBezTo>
                    <a:pt x="7784408" y="847672"/>
                    <a:pt x="7783188" y="847672"/>
                    <a:pt x="7783188" y="847672"/>
                  </a:cubicBezTo>
                  <a:close/>
                  <a:moveTo>
                    <a:pt x="7772201" y="870865"/>
                  </a:moveTo>
                  <a:cubicBezTo>
                    <a:pt x="7773422" y="872086"/>
                    <a:pt x="7773422" y="872086"/>
                    <a:pt x="7772201" y="870865"/>
                  </a:cubicBezTo>
                  <a:cubicBezTo>
                    <a:pt x="7773422" y="872086"/>
                    <a:pt x="7773422" y="873307"/>
                    <a:pt x="7772201" y="873307"/>
                  </a:cubicBezTo>
                  <a:cubicBezTo>
                    <a:pt x="7773422" y="873307"/>
                    <a:pt x="7773422" y="872086"/>
                    <a:pt x="7772201" y="870865"/>
                  </a:cubicBezTo>
                  <a:close/>
                  <a:moveTo>
                    <a:pt x="7774643" y="963638"/>
                  </a:moveTo>
                  <a:cubicBezTo>
                    <a:pt x="7774643" y="963638"/>
                    <a:pt x="7773422" y="962418"/>
                    <a:pt x="7773422" y="961197"/>
                  </a:cubicBezTo>
                  <a:cubicBezTo>
                    <a:pt x="7774643" y="961197"/>
                    <a:pt x="7774643" y="962418"/>
                    <a:pt x="7774643" y="963638"/>
                  </a:cubicBezTo>
                  <a:cubicBezTo>
                    <a:pt x="7775863" y="963638"/>
                    <a:pt x="7774643" y="963638"/>
                    <a:pt x="7774643" y="963638"/>
                  </a:cubicBezTo>
                  <a:close/>
                  <a:moveTo>
                    <a:pt x="7622055" y="980728"/>
                  </a:moveTo>
                  <a:cubicBezTo>
                    <a:pt x="7622055" y="980728"/>
                    <a:pt x="7624497" y="980728"/>
                    <a:pt x="7625717" y="980728"/>
                  </a:cubicBezTo>
                  <a:cubicBezTo>
                    <a:pt x="7624497" y="981949"/>
                    <a:pt x="7624497" y="981949"/>
                    <a:pt x="7624497" y="981949"/>
                  </a:cubicBezTo>
                  <a:cubicBezTo>
                    <a:pt x="7622055" y="980728"/>
                    <a:pt x="7623276" y="983170"/>
                    <a:pt x="7622055" y="983170"/>
                  </a:cubicBezTo>
                  <a:cubicBezTo>
                    <a:pt x="7619614" y="981949"/>
                    <a:pt x="7617172" y="983170"/>
                    <a:pt x="7614731" y="984390"/>
                  </a:cubicBezTo>
                  <a:cubicBezTo>
                    <a:pt x="7609848" y="988053"/>
                    <a:pt x="7609848" y="986832"/>
                    <a:pt x="7607407" y="985611"/>
                  </a:cubicBezTo>
                  <a:cubicBezTo>
                    <a:pt x="7607407" y="985611"/>
                    <a:pt x="7607407" y="985611"/>
                    <a:pt x="7606186" y="985611"/>
                  </a:cubicBezTo>
                  <a:cubicBezTo>
                    <a:pt x="7608627" y="984390"/>
                    <a:pt x="7609848" y="984390"/>
                    <a:pt x="7612290" y="984390"/>
                  </a:cubicBezTo>
                  <a:cubicBezTo>
                    <a:pt x="7615952" y="983170"/>
                    <a:pt x="7618393" y="981949"/>
                    <a:pt x="7622055" y="980728"/>
                  </a:cubicBezTo>
                  <a:close/>
                  <a:moveTo>
                    <a:pt x="7609848" y="973404"/>
                  </a:moveTo>
                  <a:cubicBezTo>
                    <a:pt x="7607407" y="975845"/>
                    <a:pt x="7607407" y="974625"/>
                    <a:pt x="7606186" y="974625"/>
                  </a:cubicBezTo>
                  <a:cubicBezTo>
                    <a:pt x="7606186" y="973404"/>
                    <a:pt x="7608627" y="973404"/>
                    <a:pt x="7609848" y="973404"/>
                  </a:cubicBezTo>
                  <a:close/>
                  <a:moveTo>
                    <a:pt x="7644028" y="930680"/>
                  </a:moveTo>
                  <a:cubicBezTo>
                    <a:pt x="7644028" y="931900"/>
                    <a:pt x="7642807" y="931900"/>
                    <a:pt x="7642807" y="930680"/>
                  </a:cubicBezTo>
                  <a:cubicBezTo>
                    <a:pt x="7642807" y="930680"/>
                    <a:pt x="7642807" y="930680"/>
                    <a:pt x="7644028" y="930680"/>
                  </a:cubicBezTo>
                  <a:close/>
                  <a:moveTo>
                    <a:pt x="7502427" y="930680"/>
                  </a:moveTo>
                  <a:cubicBezTo>
                    <a:pt x="7502427" y="930680"/>
                    <a:pt x="7503647" y="930680"/>
                    <a:pt x="7503647" y="930680"/>
                  </a:cubicBezTo>
                  <a:cubicBezTo>
                    <a:pt x="7503647" y="931900"/>
                    <a:pt x="7502427" y="930680"/>
                    <a:pt x="7502427" y="930680"/>
                  </a:cubicBezTo>
                  <a:close/>
                  <a:moveTo>
                    <a:pt x="7468247" y="1053970"/>
                  </a:moveTo>
                  <a:cubicBezTo>
                    <a:pt x="7467026" y="1055191"/>
                    <a:pt x="7465806" y="1056412"/>
                    <a:pt x="7464585" y="1055191"/>
                  </a:cubicBezTo>
                  <a:cubicBezTo>
                    <a:pt x="7463364" y="1053970"/>
                    <a:pt x="7463364" y="1050308"/>
                    <a:pt x="7459702" y="1049088"/>
                  </a:cubicBezTo>
                  <a:cubicBezTo>
                    <a:pt x="7457261" y="1049088"/>
                    <a:pt x="7456040" y="1047867"/>
                    <a:pt x="7454819" y="1049088"/>
                  </a:cubicBezTo>
                  <a:cubicBezTo>
                    <a:pt x="7453599" y="1051529"/>
                    <a:pt x="7451157" y="1049088"/>
                    <a:pt x="7449936" y="1045425"/>
                  </a:cubicBezTo>
                  <a:cubicBezTo>
                    <a:pt x="7449936" y="1045425"/>
                    <a:pt x="7449936" y="1045425"/>
                    <a:pt x="7449936" y="1045425"/>
                  </a:cubicBezTo>
                  <a:cubicBezTo>
                    <a:pt x="7451157" y="1045425"/>
                    <a:pt x="7452378" y="1046646"/>
                    <a:pt x="7452378" y="1046646"/>
                  </a:cubicBezTo>
                  <a:cubicBezTo>
                    <a:pt x="7453599" y="1046646"/>
                    <a:pt x="7458481" y="1046646"/>
                    <a:pt x="7462143" y="1049088"/>
                  </a:cubicBezTo>
                  <a:cubicBezTo>
                    <a:pt x="7463364" y="1050308"/>
                    <a:pt x="7465806" y="1050308"/>
                    <a:pt x="7469468" y="1051529"/>
                  </a:cubicBezTo>
                  <a:cubicBezTo>
                    <a:pt x="7469468" y="1052750"/>
                    <a:pt x="7468247" y="1053970"/>
                    <a:pt x="7468247" y="1053970"/>
                  </a:cubicBezTo>
                  <a:close/>
                  <a:moveTo>
                    <a:pt x="7474350" y="1058853"/>
                  </a:moveTo>
                  <a:cubicBezTo>
                    <a:pt x="7473130" y="1057632"/>
                    <a:pt x="7471909" y="1055191"/>
                    <a:pt x="7470688" y="1053970"/>
                  </a:cubicBezTo>
                  <a:cubicBezTo>
                    <a:pt x="7471909" y="1053970"/>
                    <a:pt x="7473130" y="1055191"/>
                    <a:pt x="7473130" y="1055191"/>
                  </a:cubicBezTo>
                  <a:cubicBezTo>
                    <a:pt x="7474350" y="1056412"/>
                    <a:pt x="7478013" y="1057632"/>
                    <a:pt x="7479233" y="1058853"/>
                  </a:cubicBezTo>
                  <a:cubicBezTo>
                    <a:pt x="7479233" y="1058853"/>
                    <a:pt x="7479233" y="1058853"/>
                    <a:pt x="7480454" y="1060074"/>
                  </a:cubicBezTo>
                  <a:cubicBezTo>
                    <a:pt x="7479233" y="1060074"/>
                    <a:pt x="7478013" y="1061295"/>
                    <a:pt x="7474350" y="1058853"/>
                  </a:cubicBezTo>
                  <a:close/>
                  <a:moveTo>
                    <a:pt x="7464585" y="1150406"/>
                  </a:moveTo>
                  <a:cubicBezTo>
                    <a:pt x="7463364" y="1150406"/>
                    <a:pt x="7462143" y="1149185"/>
                    <a:pt x="7460923" y="1147964"/>
                  </a:cubicBezTo>
                  <a:cubicBezTo>
                    <a:pt x="7462143" y="1147964"/>
                    <a:pt x="7464585" y="1149185"/>
                    <a:pt x="7465806" y="1149185"/>
                  </a:cubicBezTo>
                  <a:cubicBezTo>
                    <a:pt x="7465806" y="1149185"/>
                    <a:pt x="7465806" y="1150406"/>
                    <a:pt x="7464585" y="1150406"/>
                  </a:cubicBezTo>
                  <a:close/>
                  <a:moveTo>
                    <a:pt x="7366929" y="1133316"/>
                  </a:moveTo>
                  <a:cubicBezTo>
                    <a:pt x="7369370" y="1129654"/>
                    <a:pt x="7371812" y="1129654"/>
                    <a:pt x="7371812" y="1129654"/>
                  </a:cubicBezTo>
                  <a:cubicBezTo>
                    <a:pt x="7371812" y="1129654"/>
                    <a:pt x="7373032" y="1128433"/>
                    <a:pt x="7373032" y="1128433"/>
                  </a:cubicBezTo>
                  <a:cubicBezTo>
                    <a:pt x="7373032" y="1128433"/>
                    <a:pt x="7373032" y="1128433"/>
                    <a:pt x="7373032" y="1128433"/>
                  </a:cubicBezTo>
                  <a:cubicBezTo>
                    <a:pt x="7371812" y="1132095"/>
                    <a:pt x="7370591" y="1135757"/>
                    <a:pt x="7370591" y="1132095"/>
                  </a:cubicBezTo>
                  <a:cubicBezTo>
                    <a:pt x="7370591" y="1130874"/>
                    <a:pt x="7369370" y="1132095"/>
                    <a:pt x="7368150" y="1132095"/>
                  </a:cubicBezTo>
                  <a:cubicBezTo>
                    <a:pt x="7365708" y="1132095"/>
                    <a:pt x="7366929" y="1138199"/>
                    <a:pt x="7365708" y="1139420"/>
                  </a:cubicBezTo>
                  <a:cubicBezTo>
                    <a:pt x="7364487" y="1140640"/>
                    <a:pt x="7364487" y="1139420"/>
                    <a:pt x="7363267" y="1136978"/>
                  </a:cubicBezTo>
                  <a:cubicBezTo>
                    <a:pt x="7363267" y="1135757"/>
                    <a:pt x="7363267" y="1135757"/>
                    <a:pt x="7362046" y="1135757"/>
                  </a:cubicBezTo>
                  <a:cubicBezTo>
                    <a:pt x="7364487" y="1134537"/>
                    <a:pt x="7366929" y="1134537"/>
                    <a:pt x="7366929" y="1133316"/>
                  </a:cubicBezTo>
                  <a:close/>
                  <a:moveTo>
                    <a:pt x="7358384" y="1143081"/>
                  </a:moveTo>
                  <a:cubicBezTo>
                    <a:pt x="7359605" y="1140640"/>
                    <a:pt x="7360825" y="1140640"/>
                    <a:pt x="7362046" y="1138199"/>
                  </a:cubicBezTo>
                  <a:cubicBezTo>
                    <a:pt x="7362046" y="1136978"/>
                    <a:pt x="7363267" y="1136978"/>
                    <a:pt x="7363267" y="1136978"/>
                  </a:cubicBezTo>
                  <a:cubicBezTo>
                    <a:pt x="7362046" y="1138199"/>
                    <a:pt x="7362046" y="1141861"/>
                    <a:pt x="7360825" y="1143081"/>
                  </a:cubicBezTo>
                  <a:cubicBezTo>
                    <a:pt x="7358384" y="1146744"/>
                    <a:pt x="7358384" y="1145523"/>
                    <a:pt x="7358384" y="1143081"/>
                  </a:cubicBezTo>
                  <a:cubicBezTo>
                    <a:pt x="7357163" y="1143081"/>
                    <a:pt x="7357163" y="1143081"/>
                    <a:pt x="7358384" y="1143081"/>
                  </a:cubicBezTo>
                  <a:close/>
                  <a:moveTo>
                    <a:pt x="7329087" y="1045425"/>
                  </a:moveTo>
                  <a:cubicBezTo>
                    <a:pt x="7330308" y="1044205"/>
                    <a:pt x="7332749" y="1042984"/>
                    <a:pt x="7333970" y="1041763"/>
                  </a:cubicBezTo>
                  <a:cubicBezTo>
                    <a:pt x="7333970" y="1041763"/>
                    <a:pt x="7335191" y="1041763"/>
                    <a:pt x="7335191" y="1040543"/>
                  </a:cubicBezTo>
                  <a:cubicBezTo>
                    <a:pt x="7335191" y="1041763"/>
                    <a:pt x="7333970" y="1041763"/>
                    <a:pt x="7333970" y="1041763"/>
                  </a:cubicBezTo>
                  <a:cubicBezTo>
                    <a:pt x="7332749" y="1039322"/>
                    <a:pt x="7332749" y="1044205"/>
                    <a:pt x="7332749" y="1044205"/>
                  </a:cubicBezTo>
                  <a:cubicBezTo>
                    <a:pt x="7332749" y="1042984"/>
                    <a:pt x="7331529" y="1044205"/>
                    <a:pt x="7329087" y="1045425"/>
                  </a:cubicBezTo>
                  <a:cubicBezTo>
                    <a:pt x="7327866" y="1051529"/>
                    <a:pt x="7327866" y="1049088"/>
                    <a:pt x="7326646" y="1047867"/>
                  </a:cubicBezTo>
                  <a:cubicBezTo>
                    <a:pt x="7326646" y="1047867"/>
                    <a:pt x="7326646" y="1047867"/>
                    <a:pt x="7326646" y="1047867"/>
                  </a:cubicBezTo>
                  <a:cubicBezTo>
                    <a:pt x="7326646" y="1047867"/>
                    <a:pt x="7327866" y="1046646"/>
                    <a:pt x="7329087" y="1045425"/>
                  </a:cubicBezTo>
                  <a:close/>
                  <a:moveTo>
                    <a:pt x="7327866" y="1030777"/>
                  </a:moveTo>
                  <a:cubicBezTo>
                    <a:pt x="7326646" y="1033218"/>
                    <a:pt x="7326646" y="1033218"/>
                    <a:pt x="7325425" y="1031998"/>
                  </a:cubicBezTo>
                  <a:cubicBezTo>
                    <a:pt x="7325425" y="1031998"/>
                    <a:pt x="7326646" y="1031998"/>
                    <a:pt x="7327866" y="1030777"/>
                  </a:cubicBezTo>
                  <a:close/>
                  <a:moveTo>
                    <a:pt x="7346177" y="975845"/>
                  </a:moveTo>
                  <a:cubicBezTo>
                    <a:pt x="7344956" y="977066"/>
                    <a:pt x="7344956" y="977066"/>
                    <a:pt x="7346177" y="975845"/>
                  </a:cubicBezTo>
                  <a:cubicBezTo>
                    <a:pt x="7344956" y="975845"/>
                    <a:pt x="7344956" y="975845"/>
                    <a:pt x="7346177" y="975845"/>
                  </a:cubicBezTo>
                  <a:close/>
                  <a:moveTo>
                    <a:pt x="7269273" y="975845"/>
                  </a:moveTo>
                  <a:cubicBezTo>
                    <a:pt x="7269273" y="975845"/>
                    <a:pt x="7270494" y="975845"/>
                    <a:pt x="7269273" y="975845"/>
                  </a:cubicBezTo>
                  <a:cubicBezTo>
                    <a:pt x="7270494" y="977066"/>
                    <a:pt x="7270494" y="977066"/>
                    <a:pt x="7269273" y="975845"/>
                  </a:cubicBezTo>
                  <a:close/>
                  <a:moveTo>
                    <a:pt x="7250962" y="1136978"/>
                  </a:moveTo>
                  <a:cubicBezTo>
                    <a:pt x="7250962" y="1139420"/>
                    <a:pt x="7249742" y="1139420"/>
                    <a:pt x="7248521" y="1139420"/>
                  </a:cubicBezTo>
                  <a:cubicBezTo>
                    <a:pt x="7247300" y="1138199"/>
                    <a:pt x="7248521" y="1132095"/>
                    <a:pt x="7246080" y="1132095"/>
                  </a:cubicBezTo>
                  <a:cubicBezTo>
                    <a:pt x="7244859" y="1132095"/>
                    <a:pt x="7243638" y="1130874"/>
                    <a:pt x="7243638" y="1132095"/>
                  </a:cubicBezTo>
                  <a:cubicBezTo>
                    <a:pt x="7242417" y="1134537"/>
                    <a:pt x="7242417" y="1132095"/>
                    <a:pt x="7241197" y="1128433"/>
                  </a:cubicBezTo>
                  <a:cubicBezTo>
                    <a:pt x="7241197" y="1128433"/>
                    <a:pt x="7241197" y="1128433"/>
                    <a:pt x="7241197" y="1128433"/>
                  </a:cubicBezTo>
                  <a:cubicBezTo>
                    <a:pt x="7241197" y="1128433"/>
                    <a:pt x="7242417" y="1129654"/>
                    <a:pt x="7242417" y="1129654"/>
                  </a:cubicBezTo>
                  <a:cubicBezTo>
                    <a:pt x="7243638" y="1129654"/>
                    <a:pt x="7246080" y="1129654"/>
                    <a:pt x="7247300" y="1133316"/>
                  </a:cubicBezTo>
                  <a:cubicBezTo>
                    <a:pt x="7248521" y="1134537"/>
                    <a:pt x="7249742" y="1135757"/>
                    <a:pt x="7250962" y="1135757"/>
                  </a:cubicBezTo>
                  <a:cubicBezTo>
                    <a:pt x="7252183" y="1135757"/>
                    <a:pt x="7250962" y="1136978"/>
                    <a:pt x="7250962" y="1136978"/>
                  </a:cubicBezTo>
                  <a:close/>
                  <a:moveTo>
                    <a:pt x="7254624" y="1143081"/>
                  </a:moveTo>
                  <a:cubicBezTo>
                    <a:pt x="7253404" y="1141861"/>
                    <a:pt x="7253404" y="1138199"/>
                    <a:pt x="7252183" y="1136978"/>
                  </a:cubicBezTo>
                  <a:cubicBezTo>
                    <a:pt x="7252183" y="1136978"/>
                    <a:pt x="7253404" y="1138199"/>
                    <a:pt x="7253404" y="1138199"/>
                  </a:cubicBezTo>
                  <a:cubicBezTo>
                    <a:pt x="7254624" y="1140640"/>
                    <a:pt x="7255845" y="1140640"/>
                    <a:pt x="7257066" y="1143081"/>
                  </a:cubicBezTo>
                  <a:cubicBezTo>
                    <a:pt x="7257066" y="1143081"/>
                    <a:pt x="7257066" y="1143081"/>
                    <a:pt x="7257066" y="1144302"/>
                  </a:cubicBezTo>
                  <a:cubicBezTo>
                    <a:pt x="7257066" y="1145523"/>
                    <a:pt x="7257066" y="1146744"/>
                    <a:pt x="7254624" y="1143081"/>
                  </a:cubicBezTo>
                  <a:close/>
                  <a:moveTo>
                    <a:pt x="7249742" y="1262710"/>
                  </a:moveTo>
                  <a:cubicBezTo>
                    <a:pt x="7249742" y="1262710"/>
                    <a:pt x="7248521" y="1261490"/>
                    <a:pt x="7248521" y="1260269"/>
                  </a:cubicBezTo>
                  <a:cubicBezTo>
                    <a:pt x="7249742" y="1261490"/>
                    <a:pt x="7249742" y="1261490"/>
                    <a:pt x="7250962" y="1261490"/>
                  </a:cubicBezTo>
                  <a:cubicBezTo>
                    <a:pt x="7249742" y="1261490"/>
                    <a:pt x="7249742" y="1262710"/>
                    <a:pt x="7249742" y="1262710"/>
                  </a:cubicBezTo>
                  <a:close/>
                  <a:moveTo>
                    <a:pt x="7238755" y="1285904"/>
                  </a:moveTo>
                  <a:cubicBezTo>
                    <a:pt x="7238755" y="1285904"/>
                    <a:pt x="7239976" y="1285904"/>
                    <a:pt x="7238755" y="1285904"/>
                  </a:cubicBezTo>
                  <a:cubicBezTo>
                    <a:pt x="7239976" y="1287124"/>
                    <a:pt x="7239976" y="1288345"/>
                    <a:pt x="7238755" y="1288345"/>
                  </a:cubicBezTo>
                  <a:cubicBezTo>
                    <a:pt x="7239976" y="1288345"/>
                    <a:pt x="7238755" y="1287124"/>
                    <a:pt x="7238755" y="1285904"/>
                  </a:cubicBezTo>
                  <a:close/>
                  <a:moveTo>
                    <a:pt x="7241197" y="1378677"/>
                  </a:moveTo>
                  <a:cubicBezTo>
                    <a:pt x="7241197" y="1378677"/>
                    <a:pt x="7239976" y="1377456"/>
                    <a:pt x="7239976" y="1376235"/>
                  </a:cubicBezTo>
                  <a:cubicBezTo>
                    <a:pt x="7239976" y="1376235"/>
                    <a:pt x="7241197" y="1376235"/>
                    <a:pt x="7241197" y="1378677"/>
                  </a:cubicBezTo>
                  <a:cubicBezTo>
                    <a:pt x="7242417" y="1377456"/>
                    <a:pt x="7241197" y="1378677"/>
                    <a:pt x="7241197" y="1378677"/>
                  </a:cubicBezTo>
                  <a:close/>
                  <a:moveTo>
                    <a:pt x="7072740" y="1379898"/>
                  </a:moveTo>
                  <a:cubicBezTo>
                    <a:pt x="7076402" y="1376235"/>
                    <a:pt x="7081285" y="1376235"/>
                    <a:pt x="7082506" y="1376235"/>
                  </a:cubicBezTo>
                  <a:cubicBezTo>
                    <a:pt x="7083726" y="1376235"/>
                    <a:pt x="7084947" y="1375015"/>
                    <a:pt x="7086167" y="1375015"/>
                  </a:cubicBezTo>
                  <a:cubicBezTo>
                    <a:pt x="7086167" y="1375015"/>
                    <a:pt x="7086167" y="1375015"/>
                    <a:pt x="7086167" y="1375015"/>
                  </a:cubicBezTo>
                  <a:cubicBezTo>
                    <a:pt x="7083726" y="1378677"/>
                    <a:pt x="7082506" y="1382339"/>
                    <a:pt x="7081285" y="1378677"/>
                  </a:cubicBezTo>
                  <a:cubicBezTo>
                    <a:pt x="7080064" y="1377456"/>
                    <a:pt x="7078844" y="1378677"/>
                    <a:pt x="7076402" y="1378677"/>
                  </a:cubicBezTo>
                  <a:cubicBezTo>
                    <a:pt x="7071519" y="1378677"/>
                    <a:pt x="7072740" y="1384780"/>
                    <a:pt x="7071519" y="1386001"/>
                  </a:cubicBezTo>
                  <a:cubicBezTo>
                    <a:pt x="7070299" y="1387222"/>
                    <a:pt x="7069078" y="1386001"/>
                    <a:pt x="7067857" y="1383560"/>
                  </a:cubicBezTo>
                  <a:cubicBezTo>
                    <a:pt x="7067857" y="1382339"/>
                    <a:pt x="7066637" y="1382339"/>
                    <a:pt x="7066637" y="1382339"/>
                  </a:cubicBezTo>
                  <a:cubicBezTo>
                    <a:pt x="7067857" y="1382339"/>
                    <a:pt x="7071519" y="1381118"/>
                    <a:pt x="7072740" y="1379898"/>
                  </a:cubicBezTo>
                  <a:close/>
                  <a:moveTo>
                    <a:pt x="7054430" y="1389663"/>
                  </a:moveTo>
                  <a:cubicBezTo>
                    <a:pt x="7055650" y="1387222"/>
                    <a:pt x="7059312" y="1387222"/>
                    <a:pt x="7061753" y="1384780"/>
                  </a:cubicBezTo>
                  <a:cubicBezTo>
                    <a:pt x="7061753" y="1383560"/>
                    <a:pt x="7062975" y="1383560"/>
                    <a:pt x="7064195" y="1383560"/>
                  </a:cubicBezTo>
                  <a:cubicBezTo>
                    <a:pt x="7062975" y="1384780"/>
                    <a:pt x="7061753" y="1388442"/>
                    <a:pt x="7060533" y="1389663"/>
                  </a:cubicBezTo>
                  <a:cubicBezTo>
                    <a:pt x="7056871" y="1393325"/>
                    <a:pt x="7055650" y="1392105"/>
                    <a:pt x="7054430" y="1389663"/>
                  </a:cubicBezTo>
                  <a:cubicBezTo>
                    <a:pt x="7054430" y="1389663"/>
                    <a:pt x="7054430" y="1389663"/>
                    <a:pt x="7054430" y="1389663"/>
                  </a:cubicBezTo>
                  <a:close/>
                  <a:moveTo>
                    <a:pt x="7008043" y="1288345"/>
                  </a:moveTo>
                  <a:cubicBezTo>
                    <a:pt x="7008043" y="1288345"/>
                    <a:pt x="7010484" y="1288345"/>
                    <a:pt x="7011705" y="1287124"/>
                  </a:cubicBezTo>
                  <a:cubicBezTo>
                    <a:pt x="7010484" y="1288345"/>
                    <a:pt x="7010484" y="1288345"/>
                    <a:pt x="7010484" y="1288345"/>
                  </a:cubicBezTo>
                  <a:cubicBezTo>
                    <a:pt x="7008043" y="1285904"/>
                    <a:pt x="7008043" y="1290786"/>
                    <a:pt x="7008043" y="1290786"/>
                  </a:cubicBezTo>
                  <a:cubicBezTo>
                    <a:pt x="7005602" y="1288345"/>
                    <a:pt x="7001940" y="1290786"/>
                    <a:pt x="7000718" y="1293228"/>
                  </a:cubicBezTo>
                  <a:cubicBezTo>
                    <a:pt x="6995836" y="1298111"/>
                    <a:pt x="6995836" y="1296890"/>
                    <a:pt x="6993395" y="1295669"/>
                  </a:cubicBezTo>
                  <a:cubicBezTo>
                    <a:pt x="6993395" y="1295669"/>
                    <a:pt x="6993395" y="1295669"/>
                    <a:pt x="6992173" y="1295669"/>
                  </a:cubicBezTo>
                  <a:cubicBezTo>
                    <a:pt x="6994615" y="1294448"/>
                    <a:pt x="6995836" y="1294448"/>
                    <a:pt x="6998277" y="1293228"/>
                  </a:cubicBezTo>
                  <a:cubicBezTo>
                    <a:pt x="7000718" y="1290786"/>
                    <a:pt x="7004380" y="1290786"/>
                    <a:pt x="7008043" y="1288345"/>
                  </a:cubicBezTo>
                  <a:close/>
                  <a:moveTo>
                    <a:pt x="6994615" y="1278579"/>
                  </a:moveTo>
                  <a:cubicBezTo>
                    <a:pt x="6992173" y="1281021"/>
                    <a:pt x="6992173" y="1281021"/>
                    <a:pt x="6989733" y="1279800"/>
                  </a:cubicBezTo>
                  <a:cubicBezTo>
                    <a:pt x="6990953" y="1278579"/>
                    <a:pt x="6993395" y="1278579"/>
                    <a:pt x="6994615" y="1278579"/>
                  </a:cubicBezTo>
                  <a:close/>
                  <a:moveTo>
                    <a:pt x="7031236" y="1222427"/>
                  </a:moveTo>
                  <a:cubicBezTo>
                    <a:pt x="7030016" y="1223648"/>
                    <a:pt x="7030016" y="1223648"/>
                    <a:pt x="7028794" y="1222427"/>
                  </a:cubicBezTo>
                  <a:cubicBezTo>
                    <a:pt x="7030016" y="1223648"/>
                    <a:pt x="7030016" y="1222427"/>
                    <a:pt x="7031236" y="1222427"/>
                  </a:cubicBezTo>
                  <a:close/>
                  <a:moveTo>
                    <a:pt x="6881090" y="1222427"/>
                  </a:moveTo>
                  <a:cubicBezTo>
                    <a:pt x="6881090" y="1222427"/>
                    <a:pt x="6882310" y="1222427"/>
                    <a:pt x="6883531" y="1222427"/>
                  </a:cubicBezTo>
                  <a:cubicBezTo>
                    <a:pt x="6882310" y="1223648"/>
                    <a:pt x="6881090" y="1223648"/>
                    <a:pt x="6881090" y="1222427"/>
                  </a:cubicBezTo>
                  <a:close/>
                  <a:moveTo>
                    <a:pt x="6844469" y="1384780"/>
                  </a:moveTo>
                  <a:cubicBezTo>
                    <a:pt x="6843248" y="1387222"/>
                    <a:pt x="6842027" y="1387222"/>
                    <a:pt x="6840807" y="1387222"/>
                  </a:cubicBezTo>
                  <a:cubicBezTo>
                    <a:pt x="6839586" y="1386001"/>
                    <a:pt x="6839586" y="1379898"/>
                    <a:pt x="6835924" y="1379898"/>
                  </a:cubicBezTo>
                  <a:cubicBezTo>
                    <a:pt x="6833482" y="1379898"/>
                    <a:pt x="6832262" y="1378677"/>
                    <a:pt x="6831041" y="1379898"/>
                  </a:cubicBezTo>
                  <a:cubicBezTo>
                    <a:pt x="6829820" y="1382339"/>
                    <a:pt x="6827379" y="1379898"/>
                    <a:pt x="6826158" y="1376235"/>
                  </a:cubicBezTo>
                  <a:cubicBezTo>
                    <a:pt x="6826158" y="1376235"/>
                    <a:pt x="6826158" y="1376235"/>
                    <a:pt x="6826158" y="1376235"/>
                  </a:cubicBezTo>
                  <a:cubicBezTo>
                    <a:pt x="6827379" y="1376235"/>
                    <a:pt x="6828600" y="1377456"/>
                    <a:pt x="6829820" y="1377456"/>
                  </a:cubicBezTo>
                  <a:cubicBezTo>
                    <a:pt x="6831041" y="1377456"/>
                    <a:pt x="6835924" y="1377456"/>
                    <a:pt x="6839586" y="1381118"/>
                  </a:cubicBezTo>
                  <a:cubicBezTo>
                    <a:pt x="6840807" y="1382339"/>
                    <a:pt x="6844469" y="1383560"/>
                    <a:pt x="6846910" y="1383560"/>
                  </a:cubicBezTo>
                  <a:cubicBezTo>
                    <a:pt x="6845689" y="1382339"/>
                    <a:pt x="6845689" y="1383560"/>
                    <a:pt x="6844469" y="1384780"/>
                  </a:cubicBezTo>
                  <a:close/>
                  <a:moveTo>
                    <a:pt x="6851793" y="1389663"/>
                  </a:moveTo>
                  <a:cubicBezTo>
                    <a:pt x="6850572" y="1388442"/>
                    <a:pt x="6849352" y="1384780"/>
                    <a:pt x="6848131" y="1383560"/>
                  </a:cubicBezTo>
                  <a:cubicBezTo>
                    <a:pt x="6849352" y="1383560"/>
                    <a:pt x="6850572" y="1384780"/>
                    <a:pt x="6850572" y="1384780"/>
                  </a:cubicBezTo>
                  <a:cubicBezTo>
                    <a:pt x="6851793" y="1387222"/>
                    <a:pt x="6855455" y="1387222"/>
                    <a:pt x="6857896" y="1389663"/>
                  </a:cubicBezTo>
                  <a:cubicBezTo>
                    <a:pt x="6857896" y="1389663"/>
                    <a:pt x="6857896" y="1389663"/>
                    <a:pt x="6859117" y="1390884"/>
                  </a:cubicBezTo>
                  <a:cubicBezTo>
                    <a:pt x="6855455" y="1392105"/>
                    <a:pt x="6854234" y="1393325"/>
                    <a:pt x="6851793" y="1389663"/>
                  </a:cubicBezTo>
                  <a:close/>
                  <a:moveTo>
                    <a:pt x="6840807" y="1509292"/>
                  </a:moveTo>
                  <a:cubicBezTo>
                    <a:pt x="6839586" y="1509292"/>
                    <a:pt x="6838365" y="1508071"/>
                    <a:pt x="6837145" y="1506850"/>
                  </a:cubicBezTo>
                  <a:cubicBezTo>
                    <a:pt x="6838365" y="1508071"/>
                    <a:pt x="6840807" y="1508071"/>
                    <a:pt x="6842027" y="1508071"/>
                  </a:cubicBezTo>
                  <a:cubicBezTo>
                    <a:pt x="6842027" y="1508071"/>
                    <a:pt x="6842027" y="1509292"/>
                    <a:pt x="6840807" y="1509292"/>
                  </a:cubicBezTo>
                  <a:close/>
                  <a:moveTo>
                    <a:pt x="6820055" y="1532485"/>
                  </a:moveTo>
                  <a:cubicBezTo>
                    <a:pt x="6821275" y="1532485"/>
                    <a:pt x="6821275" y="1533706"/>
                    <a:pt x="6822496" y="1533706"/>
                  </a:cubicBezTo>
                  <a:cubicBezTo>
                    <a:pt x="6822496" y="1533706"/>
                    <a:pt x="6821275" y="1534926"/>
                    <a:pt x="6821275" y="1534926"/>
                  </a:cubicBezTo>
                  <a:cubicBezTo>
                    <a:pt x="6821275" y="1534926"/>
                    <a:pt x="6821275" y="1533706"/>
                    <a:pt x="6820055" y="1532485"/>
                  </a:cubicBezTo>
                  <a:close/>
                  <a:moveTo>
                    <a:pt x="6824938" y="1625258"/>
                  </a:moveTo>
                  <a:cubicBezTo>
                    <a:pt x="6823717" y="1625258"/>
                    <a:pt x="6823717" y="1624038"/>
                    <a:pt x="6822496" y="1622817"/>
                  </a:cubicBezTo>
                  <a:cubicBezTo>
                    <a:pt x="6823717" y="1624038"/>
                    <a:pt x="6826158" y="1624038"/>
                    <a:pt x="6827379" y="1624038"/>
                  </a:cubicBezTo>
                  <a:cubicBezTo>
                    <a:pt x="6826158" y="1625258"/>
                    <a:pt x="6826158" y="1625258"/>
                    <a:pt x="6824938" y="1625258"/>
                  </a:cubicBezTo>
                  <a:close/>
                  <a:moveTo>
                    <a:pt x="6512438" y="2185560"/>
                  </a:moveTo>
                  <a:cubicBezTo>
                    <a:pt x="6507556" y="2189222"/>
                    <a:pt x="6509997" y="2184339"/>
                    <a:pt x="6500231" y="2190443"/>
                  </a:cubicBezTo>
                  <a:cubicBezTo>
                    <a:pt x="6496569" y="2192884"/>
                    <a:pt x="6489245" y="2189222"/>
                    <a:pt x="6485583" y="2190443"/>
                  </a:cubicBezTo>
                  <a:cubicBezTo>
                    <a:pt x="6484362" y="2190443"/>
                    <a:pt x="6481921" y="2190443"/>
                    <a:pt x="6479479" y="2189222"/>
                  </a:cubicBezTo>
                  <a:cubicBezTo>
                    <a:pt x="6480700" y="2189222"/>
                    <a:pt x="6480700" y="2189222"/>
                    <a:pt x="6480700" y="2188001"/>
                  </a:cubicBezTo>
                  <a:cubicBezTo>
                    <a:pt x="6481921" y="2186781"/>
                    <a:pt x="6484362" y="2186781"/>
                    <a:pt x="6488024" y="2188001"/>
                  </a:cubicBezTo>
                  <a:cubicBezTo>
                    <a:pt x="6491686" y="2188001"/>
                    <a:pt x="6495349" y="2189222"/>
                    <a:pt x="6497790" y="2188001"/>
                  </a:cubicBezTo>
                  <a:cubicBezTo>
                    <a:pt x="6499011" y="2188001"/>
                    <a:pt x="6501452" y="2186781"/>
                    <a:pt x="6503893" y="2186781"/>
                  </a:cubicBezTo>
                  <a:cubicBezTo>
                    <a:pt x="6507556" y="2185560"/>
                    <a:pt x="6509997" y="2185560"/>
                    <a:pt x="6512438" y="2185560"/>
                  </a:cubicBezTo>
                  <a:cubicBezTo>
                    <a:pt x="6512438" y="2184339"/>
                    <a:pt x="6512438" y="2185560"/>
                    <a:pt x="6512438" y="2185560"/>
                  </a:cubicBezTo>
                  <a:close/>
                  <a:moveTo>
                    <a:pt x="6533190" y="2185560"/>
                  </a:moveTo>
                  <a:cubicBezTo>
                    <a:pt x="6535632" y="2186781"/>
                    <a:pt x="6536852" y="2186781"/>
                    <a:pt x="6539294" y="2188001"/>
                  </a:cubicBezTo>
                  <a:cubicBezTo>
                    <a:pt x="6541735" y="2189222"/>
                    <a:pt x="6545397" y="2189222"/>
                    <a:pt x="6549059" y="2189222"/>
                  </a:cubicBezTo>
                  <a:cubicBezTo>
                    <a:pt x="6546618" y="2192884"/>
                    <a:pt x="6539294" y="2190443"/>
                    <a:pt x="6533190" y="2185560"/>
                  </a:cubicBezTo>
                  <a:close/>
                  <a:moveTo>
                    <a:pt x="6582018" y="2186781"/>
                  </a:moveTo>
                  <a:cubicBezTo>
                    <a:pt x="6580798" y="2186781"/>
                    <a:pt x="6579577" y="2186781"/>
                    <a:pt x="6578356" y="2185560"/>
                  </a:cubicBezTo>
                  <a:cubicBezTo>
                    <a:pt x="6580798" y="2185560"/>
                    <a:pt x="6582018" y="2185560"/>
                    <a:pt x="6582018" y="2186781"/>
                  </a:cubicBezTo>
                  <a:cubicBezTo>
                    <a:pt x="6583239" y="2186781"/>
                    <a:pt x="6583239" y="2186781"/>
                    <a:pt x="6583239" y="2186781"/>
                  </a:cubicBezTo>
                  <a:cubicBezTo>
                    <a:pt x="6583239" y="2186781"/>
                    <a:pt x="6583239" y="2186781"/>
                    <a:pt x="6582018" y="2186781"/>
                  </a:cubicBezTo>
                  <a:close/>
                  <a:moveTo>
                    <a:pt x="6605212" y="2150160"/>
                  </a:moveTo>
                  <a:cubicBezTo>
                    <a:pt x="6602770" y="2150160"/>
                    <a:pt x="6600329" y="2147718"/>
                    <a:pt x="6596667" y="2146498"/>
                  </a:cubicBezTo>
                  <a:cubicBezTo>
                    <a:pt x="6593005" y="2145277"/>
                    <a:pt x="6589342" y="2142835"/>
                    <a:pt x="6585680" y="2146498"/>
                  </a:cubicBezTo>
                  <a:cubicBezTo>
                    <a:pt x="6582018" y="2150160"/>
                    <a:pt x="6577135" y="2150160"/>
                    <a:pt x="6578356" y="2153822"/>
                  </a:cubicBezTo>
                  <a:cubicBezTo>
                    <a:pt x="6579577" y="2157484"/>
                    <a:pt x="6577135" y="2158705"/>
                    <a:pt x="6574694" y="2158705"/>
                  </a:cubicBezTo>
                  <a:cubicBezTo>
                    <a:pt x="6572253" y="2158705"/>
                    <a:pt x="6567370" y="2157484"/>
                    <a:pt x="6563708" y="2155042"/>
                  </a:cubicBezTo>
                  <a:cubicBezTo>
                    <a:pt x="6557604" y="2152601"/>
                    <a:pt x="6555163" y="2151380"/>
                    <a:pt x="6553942" y="2151380"/>
                  </a:cubicBezTo>
                  <a:cubicBezTo>
                    <a:pt x="6553942" y="2151380"/>
                    <a:pt x="6555163" y="2151380"/>
                    <a:pt x="6555163" y="2151380"/>
                  </a:cubicBezTo>
                  <a:cubicBezTo>
                    <a:pt x="6557604" y="2151380"/>
                    <a:pt x="6561266" y="2150160"/>
                    <a:pt x="6562487" y="2148939"/>
                  </a:cubicBezTo>
                  <a:cubicBezTo>
                    <a:pt x="6564928" y="2147718"/>
                    <a:pt x="6568591" y="2145277"/>
                    <a:pt x="6573473" y="2144056"/>
                  </a:cubicBezTo>
                  <a:cubicBezTo>
                    <a:pt x="6575915" y="2142835"/>
                    <a:pt x="6579577" y="2142835"/>
                    <a:pt x="6582018" y="2141615"/>
                  </a:cubicBezTo>
                  <a:cubicBezTo>
                    <a:pt x="6585680" y="2141615"/>
                    <a:pt x="6589342" y="2141615"/>
                    <a:pt x="6593005" y="2142835"/>
                  </a:cubicBezTo>
                  <a:cubicBezTo>
                    <a:pt x="6595446" y="2142835"/>
                    <a:pt x="6597887" y="2142835"/>
                    <a:pt x="6600329" y="2141615"/>
                  </a:cubicBezTo>
                  <a:cubicBezTo>
                    <a:pt x="6602770" y="2140394"/>
                    <a:pt x="6606432" y="2139173"/>
                    <a:pt x="6608874" y="2137953"/>
                  </a:cubicBezTo>
                  <a:cubicBezTo>
                    <a:pt x="6608874" y="2137953"/>
                    <a:pt x="6608874" y="2137953"/>
                    <a:pt x="6608874" y="2139173"/>
                  </a:cubicBezTo>
                  <a:cubicBezTo>
                    <a:pt x="6610094" y="2146498"/>
                    <a:pt x="6608874" y="2150160"/>
                    <a:pt x="6605212" y="2150160"/>
                  </a:cubicBezTo>
                  <a:close/>
                  <a:moveTo>
                    <a:pt x="5205068" y="2435804"/>
                  </a:moveTo>
                  <a:cubicBezTo>
                    <a:pt x="5202626" y="2437024"/>
                    <a:pt x="5201406" y="2437024"/>
                    <a:pt x="5200185" y="2437024"/>
                  </a:cubicBezTo>
                  <a:cubicBezTo>
                    <a:pt x="5202626" y="2437024"/>
                    <a:pt x="5203847" y="2437024"/>
                    <a:pt x="5205068" y="2435804"/>
                  </a:cubicBezTo>
                  <a:close/>
                  <a:moveTo>
                    <a:pt x="6085193" y="2257582"/>
                  </a:moveTo>
                  <a:cubicBezTo>
                    <a:pt x="6087634" y="2257582"/>
                    <a:pt x="6090076" y="2258802"/>
                    <a:pt x="6091296" y="2258802"/>
                  </a:cubicBezTo>
                  <a:cubicBezTo>
                    <a:pt x="6093738" y="2258802"/>
                    <a:pt x="6097400" y="2258802"/>
                    <a:pt x="6101062" y="2258802"/>
                  </a:cubicBezTo>
                  <a:cubicBezTo>
                    <a:pt x="6104724" y="2258802"/>
                    <a:pt x="6107166" y="2258802"/>
                    <a:pt x="6108387" y="2258802"/>
                  </a:cubicBezTo>
                  <a:cubicBezTo>
                    <a:pt x="6108387" y="2258802"/>
                    <a:pt x="6109607" y="2258802"/>
                    <a:pt x="6109607" y="2258802"/>
                  </a:cubicBezTo>
                  <a:cubicBezTo>
                    <a:pt x="6107166" y="2258802"/>
                    <a:pt x="6105945" y="2260023"/>
                    <a:pt x="6103503" y="2260023"/>
                  </a:cubicBezTo>
                  <a:cubicBezTo>
                    <a:pt x="6101062" y="2260023"/>
                    <a:pt x="6093738" y="2262464"/>
                    <a:pt x="6090076" y="2260023"/>
                  </a:cubicBezTo>
                  <a:cubicBezTo>
                    <a:pt x="6081531" y="2255140"/>
                    <a:pt x="6082752" y="2258802"/>
                    <a:pt x="6079089" y="2256361"/>
                  </a:cubicBezTo>
                  <a:cubicBezTo>
                    <a:pt x="6079089" y="2256361"/>
                    <a:pt x="6079089" y="2256361"/>
                    <a:pt x="6077869" y="2256361"/>
                  </a:cubicBezTo>
                  <a:cubicBezTo>
                    <a:pt x="6080310" y="2256361"/>
                    <a:pt x="6082752" y="2256361"/>
                    <a:pt x="6085193" y="2257582"/>
                  </a:cubicBezTo>
                  <a:close/>
                  <a:moveTo>
                    <a:pt x="6053455" y="2258802"/>
                  </a:moveTo>
                  <a:cubicBezTo>
                    <a:pt x="6055896" y="2257582"/>
                    <a:pt x="6057117" y="2257582"/>
                    <a:pt x="6059559" y="2257582"/>
                  </a:cubicBezTo>
                  <a:cubicBezTo>
                    <a:pt x="6052234" y="2260023"/>
                    <a:pt x="6047352" y="2262464"/>
                    <a:pt x="6044910" y="2260023"/>
                  </a:cubicBezTo>
                  <a:cubicBezTo>
                    <a:pt x="6048572" y="2260023"/>
                    <a:pt x="6051013" y="2258802"/>
                    <a:pt x="6053455" y="2258802"/>
                  </a:cubicBezTo>
                  <a:close/>
                  <a:moveTo>
                    <a:pt x="6013172" y="2257582"/>
                  </a:moveTo>
                  <a:cubicBezTo>
                    <a:pt x="6013172" y="2257582"/>
                    <a:pt x="6011951" y="2257582"/>
                    <a:pt x="6011951" y="2257582"/>
                  </a:cubicBezTo>
                  <a:cubicBezTo>
                    <a:pt x="6011951" y="2257582"/>
                    <a:pt x="6011951" y="2257582"/>
                    <a:pt x="6013172" y="2257582"/>
                  </a:cubicBezTo>
                  <a:cubicBezTo>
                    <a:pt x="6013172" y="2256361"/>
                    <a:pt x="6014392" y="2256361"/>
                    <a:pt x="6016834" y="2256361"/>
                  </a:cubicBezTo>
                  <a:cubicBezTo>
                    <a:pt x="6014392" y="2257582"/>
                    <a:pt x="6013172" y="2257582"/>
                    <a:pt x="6013172" y="2257582"/>
                  </a:cubicBezTo>
                  <a:close/>
                  <a:moveTo>
                    <a:pt x="5988758" y="2222181"/>
                  </a:moveTo>
                  <a:cubicBezTo>
                    <a:pt x="5988758" y="2222181"/>
                    <a:pt x="5988758" y="2222181"/>
                    <a:pt x="5988758" y="2222181"/>
                  </a:cubicBezTo>
                  <a:cubicBezTo>
                    <a:pt x="5992420" y="2222181"/>
                    <a:pt x="5994861" y="2223402"/>
                    <a:pt x="5997303" y="2224622"/>
                  </a:cubicBezTo>
                  <a:cubicBezTo>
                    <a:pt x="5999744" y="2224622"/>
                    <a:pt x="6002185" y="2225843"/>
                    <a:pt x="6004627" y="2224622"/>
                  </a:cubicBezTo>
                  <a:cubicBezTo>
                    <a:pt x="6008289" y="2224622"/>
                    <a:pt x="6011951" y="2223402"/>
                    <a:pt x="6014392" y="2224622"/>
                  </a:cubicBezTo>
                  <a:cubicBezTo>
                    <a:pt x="6018054" y="2224622"/>
                    <a:pt x="6020496" y="2225843"/>
                    <a:pt x="6022937" y="2225843"/>
                  </a:cubicBezTo>
                  <a:cubicBezTo>
                    <a:pt x="6027820" y="2227064"/>
                    <a:pt x="6031482" y="2229505"/>
                    <a:pt x="6032703" y="2229505"/>
                  </a:cubicBezTo>
                  <a:cubicBezTo>
                    <a:pt x="6033924" y="2230726"/>
                    <a:pt x="6037586" y="2230726"/>
                    <a:pt x="6040027" y="2230726"/>
                  </a:cubicBezTo>
                  <a:cubicBezTo>
                    <a:pt x="6040027" y="2230726"/>
                    <a:pt x="6041248" y="2230726"/>
                    <a:pt x="6041248" y="2230726"/>
                  </a:cubicBezTo>
                  <a:cubicBezTo>
                    <a:pt x="6040027" y="2230726"/>
                    <a:pt x="6036365" y="2231947"/>
                    <a:pt x="6031482" y="2233168"/>
                  </a:cubicBezTo>
                  <a:cubicBezTo>
                    <a:pt x="6027820" y="2234388"/>
                    <a:pt x="6022937" y="2235609"/>
                    <a:pt x="6020496" y="2235609"/>
                  </a:cubicBezTo>
                  <a:cubicBezTo>
                    <a:pt x="6018054" y="2235609"/>
                    <a:pt x="6015613" y="2234388"/>
                    <a:pt x="6016834" y="2231947"/>
                  </a:cubicBezTo>
                  <a:cubicBezTo>
                    <a:pt x="6018054" y="2228284"/>
                    <a:pt x="6013172" y="2228284"/>
                    <a:pt x="6009510" y="2225843"/>
                  </a:cubicBezTo>
                  <a:cubicBezTo>
                    <a:pt x="6005847" y="2223402"/>
                    <a:pt x="6002185" y="2224622"/>
                    <a:pt x="5998523" y="2225843"/>
                  </a:cubicBezTo>
                  <a:cubicBezTo>
                    <a:pt x="5994861" y="2227064"/>
                    <a:pt x="5992420" y="2229505"/>
                    <a:pt x="5989978" y="2228284"/>
                  </a:cubicBezTo>
                  <a:cubicBezTo>
                    <a:pt x="5987537" y="2229505"/>
                    <a:pt x="5986316" y="2225843"/>
                    <a:pt x="5988758" y="2222181"/>
                  </a:cubicBezTo>
                  <a:close/>
                  <a:moveTo>
                    <a:pt x="5972889" y="2218519"/>
                  </a:moveTo>
                  <a:cubicBezTo>
                    <a:pt x="5974109" y="2218519"/>
                    <a:pt x="5975330" y="2218519"/>
                    <a:pt x="5977771" y="2218519"/>
                  </a:cubicBezTo>
                  <a:cubicBezTo>
                    <a:pt x="5975330" y="2218519"/>
                    <a:pt x="5972889" y="2219740"/>
                    <a:pt x="5970447" y="2219740"/>
                  </a:cubicBezTo>
                  <a:cubicBezTo>
                    <a:pt x="5966785" y="2219740"/>
                    <a:pt x="5964344" y="2219740"/>
                    <a:pt x="5963123" y="2219740"/>
                  </a:cubicBezTo>
                  <a:cubicBezTo>
                    <a:pt x="5961902" y="2219740"/>
                    <a:pt x="5960682" y="2218519"/>
                    <a:pt x="5959461" y="2218519"/>
                  </a:cubicBezTo>
                  <a:cubicBezTo>
                    <a:pt x="5959461" y="2218519"/>
                    <a:pt x="5959461" y="2218519"/>
                    <a:pt x="5959461" y="2217298"/>
                  </a:cubicBezTo>
                  <a:cubicBezTo>
                    <a:pt x="5963123" y="2218519"/>
                    <a:pt x="5968006" y="2218519"/>
                    <a:pt x="5972889" y="2218519"/>
                  </a:cubicBezTo>
                  <a:close/>
                  <a:moveTo>
                    <a:pt x="5915516" y="2164808"/>
                  </a:moveTo>
                  <a:cubicBezTo>
                    <a:pt x="5914295" y="2166029"/>
                    <a:pt x="5913074" y="2167249"/>
                    <a:pt x="5913074" y="2167249"/>
                  </a:cubicBezTo>
                  <a:cubicBezTo>
                    <a:pt x="5913074" y="2167249"/>
                    <a:pt x="5913074" y="2166029"/>
                    <a:pt x="5913074" y="2166029"/>
                  </a:cubicBezTo>
                  <a:cubicBezTo>
                    <a:pt x="5913074" y="2166029"/>
                    <a:pt x="5914295" y="2166029"/>
                    <a:pt x="5915516" y="2164808"/>
                  </a:cubicBezTo>
                  <a:close/>
                  <a:moveTo>
                    <a:pt x="5856922" y="2073256"/>
                  </a:moveTo>
                  <a:cubicBezTo>
                    <a:pt x="5852039" y="2072035"/>
                    <a:pt x="5853260" y="2073256"/>
                    <a:pt x="5852039" y="2072035"/>
                  </a:cubicBezTo>
                  <a:cubicBezTo>
                    <a:pt x="5852039" y="2072035"/>
                    <a:pt x="5852039" y="2072035"/>
                    <a:pt x="5852039" y="2072035"/>
                  </a:cubicBezTo>
                  <a:cubicBezTo>
                    <a:pt x="5854481" y="2072035"/>
                    <a:pt x="5858143" y="2072035"/>
                    <a:pt x="5861805" y="2073256"/>
                  </a:cubicBezTo>
                  <a:cubicBezTo>
                    <a:pt x="5860584" y="2073256"/>
                    <a:pt x="5858143" y="2073256"/>
                    <a:pt x="5856922" y="2073256"/>
                  </a:cubicBezTo>
                  <a:close/>
                  <a:moveTo>
                    <a:pt x="5845936" y="2018324"/>
                  </a:moveTo>
                  <a:cubicBezTo>
                    <a:pt x="5849598" y="2015883"/>
                    <a:pt x="5853260" y="2013441"/>
                    <a:pt x="5856922" y="2011000"/>
                  </a:cubicBezTo>
                  <a:cubicBezTo>
                    <a:pt x="5861805" y="2008558"/>
                    <a:pt x="5869129" y="2008558"/>
                    <a:pt x="5874012" y="2006117"/>
                  </a:cubicBezTo>
                  <a:cubicBezTo>
                    <a:pt x="5876453" y="2004896"/>
                    <a:pt x="5881336" y="2004896"/>
                    <a:pt x="5886219" y="2004896"/>
                  </a:cubicBezTo>
                  <a:cubicBezTo>
                    <a:pt x="5891102" y="2004896"/>
                    <a:pt x="5895984" y="2004896"/>
                    <a:pt x="5898426" y="2003675"/>
                  </a:cubicBezTo>
                  <a:cubicBezTo>
                    <a:pt x="5906971" y="2000014"/>
                    <a:pt x="5914295" y="2001234"/>
                    <a:pt x="5919178" y="2002455"/>
                  </a:cubicBezTo>
                  <a:cubicBezTo>
                    <a:pt x="5917957" y="2003675"/>
                    <a:pt x="5916736" y="2003675"/>
                    <a:pt x="5915516" y="2003675"/>
                  </a:cubicBezTo>
                  <a:cubicBezTo>
                    <a:pt x="5909412" y="2003675"/>
                    <a:pt x="5911854" y="2004896"/>
                    <a:pt x="5908191" y="2004896"/>
                  </a:cubicBezTo>
                  <a:cubicBezTo>
                    <a:pt x="5905750" y="2004896"/>
                    <a:pt x="5905750" y="2003675"/>
                    <a:pt x="5904529" y="2003675"/>
                  </a:cubicBezTo>
                  <a:cubicBezTo>
                    <a:pt x="5903309" y="2003675"/>
                    <a:pt x="5902088" y="2004896"/>
                    <a:pt x="5898426" y="2008558"/>
                  </a:cubicBezTo>
                  <a:cubicBezTo>
                    <a:pt x="5895984" y="2011000"/>
                    <a:pt x="5893543" y="2012221"/>
                    <a:pt x="5892322" y="2013441"/>
                  </a:cubicBezTo>
                  <a:cubicBezTo>
                    <a:pt x="5891102" y="2014662"/>
                    <a:pt x="5888660" y="2014662"/>
                    <a:pt x="5888660" y="2013441"/>
                  </a:cubicBezTo>
                  <a:cubicBezTo>
                    <a:pt x="5887440" y="2011000"/>
                    <a:pt x="5884998" y="2013441"/>
                    <a:pt x="5881336" y="2013441"/>
                  </a:cubicBezTo>
                  <a:cubicBezTo>
                    <a:pt x="5875233" y="2013441"/>
                    <a:pt x="5872791" y="2019545"/>
                    <a:pt x="5870350" y="2020765"/>
                  </a:cubicBezTo>
                  <a:cubicBezTo>
                    <a:pt x="5867908" y="2021986"/>
                    <a:pt x="5866688" y="2020765"/>
                    <a:pt x="5866688" y="2018324"/>
                  </a:cubicBezTo>
                  <a:cubicBezTo>
                    <a:pt x="5866688" y="2012221"/>
                    <a:pt x="5858143" y="2019545"/>
                    <a:pt x="5853260" y="2023207"/>
                  </a:cubicBezTo>
                  <a:cubicBezTo>
                    <a:pt x="5844715" y="2028090"/>
                    <a:pt x="5844715" y="2025648"/>
                    <a:pt x="5842274" y="2023207"/>
                  </a:cubicBezTo>
                  <a:cubicBezTo>
                    <a:pt x="5842274" y="2023207"/>
                    <a:pt x="5842274" y="2023207"/>
                    <a:pt x="5842274" y="2021986"/>
                  </a:cubicBezTo>
                  <a:cubicBezTo>
                    <a:pt x="5842274" y="2019545"/>
                    <a:pt x="5844715" y="2018324"/>
                    <a:pt x="5845936" y="2018324"/>
                  </a:cubicBezTo>
                  <a:close/>
                  <a:moveTo>
                    <a:pt x="5843494" y="2073256"/>
                  </a:moveTo>
                  <a:cubicBezTo>
                    <a:pt x="5843494" y="2073256"/>
                    <a:pt x="5843494" y="2073256"/>
                    <a:pt x="5843494" y="2073256"/>
                  </a:cubicBezTo>
                  <a:cubicBezTo>
                    <a:pt x="5838612" y="2075697"/>
                    <a:pt x="5834949" y="2076918"/>
                    <a:pt x="5834949" y="2074476"/>
                  </a:cubicBezTo>
                  <a:cubicBezTo>
                    <a:pt x="5834949" y="2074476"/>
                    <a:pt x="5834949" y="2074476"/>
                    <a:pt x="5834949" y="2074476"/>
                  </a:cubicBezTo>
                  <a:cubicBezTo>
                    <a:pt x="5838612" y="2073256"/>
                    <a:pt x="5841053" y="2073256"/>
                    <a:pt x="5843494" y="2073256"/>
                  </a:cubicBezTo>
                  <a:close/>
                  <a:moveTo>
                    <a:pt x="5833729" y="2087904"/>
                  </a:moveTo>
                  <a:cubicBezTo>
                    <a:pt x="5834949" y="2087904"/>
                    <a:pt x="5836170" y="2086683"/>
                    <a:pt x="5837391" y="2086683"/>
                  </a:cubicBezTo>
                  <a:cubicBezTo>
                    <a:pt x="5838612" y="2086683"/>
                    <a:pt x="5839832" y="2085463"/>
                    <a:pt x="5841053" y="2085463"/>
                  </a:cubicBezTo>
                  <a:cubicBezTo>
                    <a:pt x="5839832" y="2085463"/>
                    <a:pt x="5839832" y="2086683"/>
                    <a:pt x="5838612" y="2086683"/>
                  </a:cubicBezTo>
                  <a:cubicBezTo>
                    <a:pt x="5836170" y="2089125"/>
                    <a:pt x="5833729" y="2090345"/>
                    <a:pt x="5833729" y="2089125"/>
                  </a:cubicBezTo>
                  <a:cubicBezTo>
                    <a:pt x="5832508" y="2089125"/>
                    <a:pt x="5832508" y="2087904"/>
                    <a:pt x="5833729" y="2087904"/>
                  </a:cubicBezTo>
                  <a:close/>
                  <a:moveTo>
                    <a:pt x="5821522" y="2074476"/>
                  </a:moveTo>
                  <a:cubicBezTo>
                    <a:pt x="5821522" y="2074476"/>
                    <a:pt x="5821522" y="2074476"/>
                    <a:pt x="5821522" y="2074476"/>
                  </a:cubicBezTo>
                  <a:cubicBezTo>
                    <a:pt x="5820301" y="2074476"/>
                    <a:pt x="5820301" y="2074476"/>
                    <a:pt x="5821522" y="2074476"/>
                  </a:cubicBezTo>
                  <a:cubicBezTo>
                    <a:pt x="5820301" y="2074476"/>
                    <a:pt x="5821522" y="2074476"/>
                    <a:pt x="5821522" y="2074476"/>
                  </a:cubicBezTo>
                  <a:close/>
                  <a:moveTo>
                    <a:pt x="5787342" y="1755873"/>
                  </a:moveTo>
                  <a:cubicBezTo>
                    <a:pt x="5787342" y="1757094"/>
                    <a:pt x="5786121" y="1758315"/>
                    <a:pt x="5786121" y="1758315"/>
                  </a:cubicBezTo>
                  <a:cubicBezTo>
                    <a:pt x="5786121" y="1758315"/>
                    <a:pt x="5784901" y="1757094"/>
                    <a:pt x="5784901" y="1757094"/>
                  </a:cubicBezTo>
                  <a:cubicBezTo>
                    <a:pt x="5786121" y="1757094"/>
                    <a:pt x="5787342" y="1755873"/>
                    <a:pt x="5787342" y="1755873"/>
                  </a:cubicBezTo>
                  <a:close/>
                  <a:moveTo>
                    <a:pt x="5786121" y="1824233"/>
                  </a:moveTo>
                  <a:cubicBezTo>
                    <a:pt x="5784901" y="1825453"/>
                    <a:pt x="5783680" y="1826674"/>
                    <a:pt x="5783680" y="1826674"/>
                  </a:cubicBezTo>
                  <a:cubicBezTo>
                    <a:pt x="5782459" y="1826674"/>
                    <a:pt x="5782459" y="1826674"/>
                    <a:pt x="5782459" y="1825453"/>
                  </a:cubicBezTo>
                  <a:cubicBezTo>
                    <a:pt x="5783680" y="1825453"/>
                    <a:pt x="5784901" y="1825453"/>
                    <a:pt x="5786121" y="1824233"/>
                  </a:cubicBezTo>
                  <a:close/>
                  <a:moveTo>
                    <a:pt x="5771473" y="1736342"/>
                  </a:moveTo>
                  <a:cubicBezTo>
                    <a:pt x="5770252" y="1737563"/>
                    <a:pt x="5769032" y="1738783"/>
                    <a:pt x="5767811" y="1738783"/>
                  </a:cubicBezTo>
                  <a:cubicBezTo>
                    <a:pt x="5766590" y="1738783"/>
                    <a:pt x="5766590" y="1738783"/>
                    <a:pt x="5765370" y="1737563"/>
                  </a:cubicBezTo>
                  <a:cubicBezTo>
                    <a:pt x="5767811" y="1736342"/>
                    <a:pt x="5770252" y="1736342"/>
                    <a:pt x="5771473" y="1736342"/>
                  </a:cubicBezTo>
                  <a:close/>
                  <a:moveTo>
                    <a:pt x="5751942" y="1710707"/>
                  </a:moveTo>
                  <a:cubicBezTo>
                    <a:pt x="5751942" y="1710707"/>
                    <a:pt x="5751942" y="1710707"/>
                    <a:pt x="5751942" y="1710707"/>
                  </a:cubicBezTo>
                  <a:cubicBezTo>
                    <a:pt x="5751942" y="1710707"/>
                    <a:pt x="5751942" y="1710707"/>
                    <a:pt x="5751942" y="1710707"/>
                  </a:cubicBezTo>
                  <a:cubicBezTo>
                    <a:pt x="5751942" y="1710707"/>
                    <a:pt x="5751942" y="1710707"/>
                    <a:pt x="5751942" y="1710707"/>
                  </a:cubicBezTo>
                  <a:close/>
                  <a:moveTo>
                    <a:pt x="5743397" y="1697280"/>
                  </a:moveTo>
                  <a:cubicBezTo>
                    <a:pt x="5743397" y="1697280"/>
                    <a:pt x="5742176" y="1697280"/>
                    <a:pt x="5743397" y="1697280"/>
                  </a:cubicBezTo>
                  <a:cubicBezTo>
                    <a:pt x="5738514" y="1699721"/>
                    <a:pt x="5738514" y="1698500"/>
                    <a:pt x="5737293" y="1696059"/>
                  </a:cubicBezTo>
                  <a:cubicBezTo>
                    <a:pt x="5737293" y="1696059"/>
                    <a:pt x="5737293" y="1696059"/>
                    <a:pt x="5737293" y="1696059"/>
                  </a:cubicBezTo>
                  <a:cubicBezTo>
                    <a:pt x="5739735" y="1697280"/>
                    <a:pt x="5742176" y="1697280"/>
                    <a:pt x="5743397" y="1697280"/>
                  </a:cubicBezTo>
                  <a:close/>
                  <a:moveTo>
                    <a:pt x="5770252" y="1638686"/>
                  </a:moveTo>
                  <a:cubicBezTo>
                    <a:pt x="5773914" y="1635024"/>
                    <a:pt x="5778797" y="1636245"/>
                    <a:pt x="5780018" y="1636245"/>
                  </a:cubicBezTo>
                  <a:cubicBezTo>
                    <a:pt x="5781239" y="1636245"/>
                    <a:pt x="5782459" y="1636245"/>
                    <a:pt x="5782459" y="1635024"/>
                  </a:cubicBezTo>
                  <a:cubicBezTo>
                    <a:pt x="5782459" y="1635024"/>
                    <a:pt x="5782459" y="1635024"/>
                    <a:pt x="5782459" y="1635024"/>
                  </a:cubicBezTo>
                  <a:cubicBezTo>
                    <a:pt x="5781239" y="1637465"/>
                    <a:pt x="5778797" y="1639907"/>
                    <a:pt x="5777577" y="1638686"/>
                  </a:cubicBezTo>
                  <a:cubicBezTo>
                    <a:pt x="5776356" y="1637465"/>
                    <a:pt x="5775135" y="1638686"/>
                    <a:pt x="5772694" y="1638686"/>
                  </a:cubicBezTo>
                  <a:cubicBezTo>
                    <a:pt x="5769032" y="1638686"/>
                    <a:pt x="5769032" y="1643569"/>
                    <a:pt x="5767811" y="1644790"/>
                  </a:cubicBezTo>
                  <a:cubicBezTo>
                    <a:pt x="5766590" y="1646010"/>
                    <a:pt x="5765370" y="1644790"/>
                    <a:pt x="5764149" y="1643569"/>
                  </a:cubicBezTo>
                  <a:cubicBezTo>
                    <a:pt x="5764149" y="1642348"/>
                    <a:pt x="5762928" y="1642348"/>
                    <a:pt x="5762928" y="1642348"/>
                  </a:cubicBezTo>
                  <a:cubicBezTo>
                    <a:pt x="5766590" y="1639907"/>
                    <a:pt x="5769032" y="1639907"/>
                    <a:pt x="5770252" y="1638686"/>
                  </a:cubicBezTo>
                  <a:close/>
                  <a:moveTo>
                    <a:pt x="5753163" y="1646010"/>
                  </a:moveTo>
                  <a:cubicBezTo>
                    <a:pt x="5754383" y="1644790"/>
                    <a:pt x="5758045" y="1643569"/>
                    <a:pt x="5759266" y="1642348"/>
                  </a:cubicBezTo>
                  <a:cubicBezTo>
                    <a:pt x="5759266" y="1642348"/>
                    <a:pt x="5760487" y="1641127"/>
                    <a:pt x="5761707" y="1641127"/>
                  </a:cubicBezTo>
                  <a:cubicBezTo>
                    <a:pt x="5760487" y="1642348"/>
                    <a:pt x="5759266" y="1644790"/>
                    <a:pt x="5758045" y="1646010"/>
                  </a:cubicBezTo>
                  <a:cubicBezTo>
                    <a:pt x="5755604" y="1649672"/>
                    <a:pt x="5754383" y="1648452"/>
                    <a:pt x="5753163" y="1646010"/>
                  </a:cubicBezTo>
                  <a:cubicBezTo>
                    <a:pt x="5753163" y="1647231"/>
                    <a:pt x="5753163" y="1646010"/>
                    <a:pt x="5753163" y="1646010"/>
                  </a:cubicBezTo>
                  <a:close/>
                  <a:moveTo>
                    <a:pt x="5731190" y="1678969"/>
                  </a:moveTo>
                  <a:cubicBezTo>
                    <a:pt x="5732411" y="1678969"/>
                    <a:pt x="5732411" y="1678969"/>
                    <a:pt x="5733631" y="1677748"/>
                  </a:cubicBezTo>
                  <a:cubicBezTo>
                    <a:pt x="5733631" y="1678969"/>
                    <a:pt x="5733631" y="1680190"/>
                    <a:pt x="5732411" y="1678969"/>
                  </a:cubicBezTo>
                  <a:cubicBezTo>
                    <a:pt x="5732411" y="1678969"/>
                    <a:pt x="5732411" y="1678969"/>
                    <a:pt x="5731190" y="1678969"/>
                  </a:cubicBezTo>
                  <a:lnTo>
                    <a:pt x="5731190" y="1678969"/>
                  </a:lnTo>
                  <a:close/>
                  <a:moveTo>
                    <a:pt x="5732411" y="1696059"/>
                  </a:moveTo>
                  <a:cubicBezTo>
                    <a:pt x="5731190" y="1697280"/>
                    <a:pt x="5729969" y="1697280"/>
                    <a:pt x="5729969" y="1697280"/>
                  </a:cubicBezTo>
                  <a:cubicBezTo>
                    <a:pt x="5729969" y="1697280"/>
                    <a:pt x="5729969" y="1697280"/>
                    <a:pt x="5728749" y="1697280"/>
                  </a:cubicBezTo>
                  <a:cubicBezTo>
                    <a:pt x="5729969" y="1696059"/>
                    <a:pt x="5731190" y="1696059"/>
                    <a:pt x="5732411" y="1696059"/>
                  </a:cubicBezTo>
                  <a:close/>
                  <a:moveTo>
                    <a:pt x="5725086" y="1696059"/>
                  </a:moveTo>
                  <a:cubicBezTo>
                    <a:pt x="5725086" y="1696059"/>
                    <a:pt x="5726307" y="1696059"/>
                    <a:pt x="5726307" y="1696059"/>
                  </a:cubicBezTo>
                  <a:cubicBezTo>
                    <a:pt x="5726307" y="1697280"/>
                    <a:pt x="5726307" y="1698500"/>
                    <a:pt x="5726307" y="1698500"/>
                  </a:cubicBezTo>
                  <a:cubicBezTo>
                    <a:pt x="5725086" y="1697280"/>
                    <a:pt x="5723866" y="1697280"/>
                    <a:pt x="5722645" y="1696059"/>
                  </a:cubicBezTo>
                  <a:cubicBezTo>
                    <a:pt x="5723866" y="1696059"/>
                    <a:pt x="5725086" y="1696059"/>
                    <a:pt x="5725086" y="1696059"/>
                  </a:cubicBezTo>
                  <a:close/>
                  <a:moveTo>
                    <a:pt x="5718983" y="1624038"/>
                  </a:moveTo>
                  <a:cubicBezTo>
                    <a:pt x="5718983" y="1625258"/>
                    <a:pt x="5718983" y="1625258"/>
                    <a:pt x="5718983" y="1625258"/>
                  </a:cubicBezTo>
                  <a:cubicBezTo>
                    <a:pt x="5718983" y="1625258"/>
                    <a:pt x="5718983" y="1625258"/>
                    <a:pt x="5718983" y="1624038"/>
                  </a:cubicBezTo>
                  <a:cubicBezTo>
                    <a:pt x="5718983" y="1624038"/>
                    <a:pt x="5718983" y="1624038"/>
                    <a:pt x="5718983" y="1624038"/>
                  </a:cubicBezTo>
                  <a:close/>
                  <a:moveTo>
                    <a:pt x="5709217" y="1569106"/>
                  </a:moveTo>
                  <a:cubicBezTo>
                    <a:pt x="5709217" y="1569106"/>
                    <a:pt x="5711659" y="1569106"/>
                    <a:pt x="5712879" y="1569106"/>
                  </a:cubicBezTo>
                  <a:cubicBezTo>
                    <a:pt x="5711659" y="1570327"/>
                    <a:pt x="5711659" y="1570327"/>
                    <a:pt x="5711659" y="1570327"/>
                  </a:cubicBezTo>
                  <a:cubicBezTo>
                    <a:pt x="5709217" y="1569106"/>
                    <a:pt x="5710438" y="1571548"/>
                    <a:pt x="5709217" y="1571548"/>
                  </a:cubicBezTo>
                  <a:cubicBezTo>
                    <a:pt x="5706776" y="1570327"/>
                    <a:pt x="5704335" y="1571548"/>
                    <a:pt x="5701893" y="1572768"/>
                  </a:cubicBezTo>
                  <a:cubicBezTo>
                    <a:pt x="5697010" y="1576430"/>
                    <a:pt x="5697010" y="1575210"/>
                    <a:pt x="5694569" y="1573989"/>
                  </a:cubicBezTo>
                  <a:cubicBezTo>
                    <a:pt x="5694569" y="1573989"/>
                    <a:pt x="5694569" y="1573989"/>
                    <a:pt x="5693348" y="1573989"/>
                  </a:cubicBezTo>
                  <a:cubicBezTo>
                    <a:pt x="5695789" y="1572768"/>
                    <a:pt x="5697010" y="1572768"/>
                    <a:pt x="5699452" y="1572768"/>
                  </a:cubicBezTo>
                  <a:cubicBezTo>
                    <a:pt x="5703114" y="1571548"/>
                    <a:pt x="5705555" y="1570327"/>
                    <a:pt x="5709217" y="1569106"/>
                  </a:cubicBezTo>
                  <a:close/>
                  <a:moveTo>
                    <a:pt x="5697010" y="1560561"/>
                  </a:moveTo>
                  <a:cubicBezTo>
                    <a:pt x="5694569" y="1563003"/>
                    <a:pt x="5694569" y="1561782"/>
                    <a:pt x="5693348" y="1561782"/>
                  </a:cubicBezTo>
                  <a:cubicBezTo>
                    <a:pt x="5693348" y="1561782"/>
                    <a:pt x="5694569" y="1561782"/>
                    <a:pt x="5697010" y="1560561"/>
                  </a:cubicBezTo>
                  <a:close/>
                  <a:moveTo>
                    <a:pt x="5731190" y="1517837"/>
                  </a:moveTo>
                  <a:cubicBezTo>
                    <a:pt x="5731190" y="1519057"/>
                    <a:pt x="5729969" y="1519057"/>
                    <a:pt x="5729969" y="1517837"/>
                  </a:cubicBezTo>
                  <a:cubicBezTo>
                    <a:pt x="5729969" y="1519057"/>
                    <a:pt x="5729969" y="1519057"/>
                    <a:pt x="5731190" y="1517837"/>
                  </a:cubicBezTo>
                  <a:close/>
                  <a:moveTo>
                    <a:pt x="5589589" y="1517837"/>
                  </a:moveTo>
                  <a:cubicBezTo>
                    <a:pt x="5589589" y="1517837"/>
                    <a:pt x="5590809" y="1517837"/>
                    <a:pt x="5590809" y="1517837"/>
                  </a:cubicBezTo>
                  <a:cubicBezTo>
                    <a:pt x="5590809" y="1519057"/>
                    <a:pt x="5589589" y="1519057"/>
                    <a:pt x="5589589" y="1517837"/>
                  </a:cubicBezTo>
                  <a:close/>
                  <a:moveTo>
                    <a:pt x="5601796" y="1625258"/>
                  </a:moveTo>
                  <a:cubicBezTo>
                    <a:pt x="5601796" y="1625258"/>
                    <a:pt x="5600575" y="1625258"/>
                    <a:pt x="5601796" y="1625258"/>
                  </a:cubicBezTo>
                  <a:cubicBezTo>
                    <a:pt x="5600575" y="1625258"/>
                    <a:pt x="5600575" y="1624038"/>
                    <a:pt x="5601796" y="1625258"/>
                  </a:cubicBezTo>
                  <a:cubicBezTo>
                    <a:pt x="5600575" y="1624038"/>
                    <a:pt x="5601796" y="1624038"/>
                    <a:pt x="5601796" y="1625258"/>
                  </a:cubicBezTo>
                  <a:close/>
                  <a:moveTo>
                    <a:pt x="5588368" y="1678969"/>
                  </a:moveTo>
                  <a:lnTo>
                    <a:pt x="5588368" y="1678969"/>
                  </a:lnTo>
                  <a:cubicBezTo>
                    <a:pt x="5588368" y="1678969"/>
                    <a:pt x="5587147" y="1678969"/>
                    <a:pt x="5587147" y="1680190"/>
                  </a:cubicBezTo>
                  <a:cubicBezTo>
                    <a:pt x="5587147" y="1680190"/>
                    <a:pt x="5587147" y="1678969"/>
                    <a:pt x="5585926" y="1678969"/>
                  </a:cubicBezTo>
                  <a:cubicBezTo>
                    <a:pt x="5587147" y="1677748"/>
                    <a:pt x="5588368" y="1677748"/>
                    <a:pt x="5588368" y="1678969"/>
                  </a:cubicBezTo>
                  <a:close/>
                  <a:moveTo>
                    <a:pt x="5555409" y="1642348"/>
                  </a:moveTo>
                  <a:cubicBezTo>
                    <a:pt x="5554188" y="1643569"/>
                    <a:pt x="5552968" y="1644790"/>
                    <a:pt x="5551747" y="1643569"/>
                  </a:cubicBezTo>
                  <a:cubicBezTo>
                    <a:pt x="5550526" y="1642348"/>
                    <a:pt x="5550526" y="1638686"/>
                    <a:pt x="5546864" y="1637465"/>
                  </a:cubicBezTo>
                  <a:cubicBezTo>
                    <a:pt x="5544423" y="1637465"/>
                    <a:pt x="5543202" y="1636245"/>
                    <a:pt x="5541981" y="1637465"/>
                  </a:cubicBezTo>
                  <a:cubicBezTo>
                    <a:pt x="5540761" y="1639907"/>
                    <a:pt x="5538319" y="1637465"/>
                    <a:pt x="5537098" y="1633803"/>
                  </a:cubicBezTo>
                  <a:cubicBezTo>
                    <a:pt x="5537098" y="1633803"/>
                    <a:pt x="5537098" y="1633803"/>
                    <a:pt x="5537098" y="1633803"/>
                  </a:cubicBezTo>
                  <a:cubicBezTo>
                    <a:pt x="5538319" y="1633803"/>
                    <a:pt x="5539540" y="1635024"/>
                    <a:pt x="5539540" y="1635024"/>
                  </a:cubicBezTo>
                  <a:cubicBezTo>
                    <a:pt x="5540761" y="1635024"/>
                    <a:pt x="5545643" y="1635024"/>
                    <a:pt x="5549305" y="1637465"/>
                  </a:cubicBezTo>
                  <a:cubicBezTo>
                    <a:pt x="5550526" y="1638686"/>
                    <a:pt x="5552968" y="1638686"/>
                    <a:pt x="5556630" y="1639907"/>
                  </a:cubicBezTo>
                  <a:cubicBezTo>
                    <a:pt x="5555409" y="1641127"/>
                    <a:pt x="5555409" y="1641127"/>
                    <a:pt x="5555409" y="1642348"/>
                  </a:cubicBezTo>
                  <a:close/>
                  <a:moveTo>
                    <a:pt x="5561512" y="1646010"/>
                  </a:moveTo>
                  <a:cubicBezTo>
                    <a:pt x="5560292" y="1644790"/>
                    <a:pt x="5559071" y="1642348"/>
                    <a:pt x="5557850" y="1641127"/>
                  </a:cubicBezTo>
                  <a:cubicBezTo>
                    <a:pt x="5559071" y="1641127"/>
                    <a:pt x="5560292" y="1642348"/>
                    <a:pt x="5560292" y="1642348"/>
                  </a:cubicBezTo>
                  <a:cubicBezTo>
                    <a:pt x="5561512" y="1643569"/>
                    <a:pt x="5565175" y="1644790"/>
                    <a:pt x="5566395" y="1646010"/>
                  </a:cubicBezTo>
                  <a:cubicBezTo>
                    <a:pt x="5566395" y="1646010"/>
                    <a:pt x="5566395" y="1646010"/>
                    <a:pt x="5567616" y="1647231"/>
                  </a:cubicBezTo>
                  <a:cubicBezTo>
                    <a:pt x="5565175" y="1648452"/>
                    <a:pt x="5565175" y="1649672"/>
                    <a:pt x="5561512" y="1646010"/>
                  </a:cubicBezTo>
                  <a:close/>
                  <a:moveTo>
                    <a:pt x="5581044" y="1696059"/>
                  </a:moveTo>
                  <a:lnTo>
                    <a:pt x="5578602" y="1698500"/>
                  </a:lnTo>
                  <a:cubicBezTo>
                    <a:pt x="5578602" y="1698500"/>
                    <a:pt x="5577382" y="1698500"/>
                    <a:pt x="5577382" y="1697280"/>
                  </a:cubicBezTo>
                  <a:cubicBezTo>
                    <a:pt x="5577382" y="1697280"/>
                    <a:pt x="5576161" y="1697280"/>
                    <a:pt x="5576161" y="1696059"/>
                  </a:cubicBezTo>
                  <a:cubicBezTo>
                    <a:pt x="5577382" y="1697280"/>
                    <a:pt x="5579823" y="1697280"/>
                    <a:pt x="5581044" y="1696059"/>
                  </a:cubicBezTo>
                  <a:close/>
                  <a:moveTo>
                    <a:pt x="5567616" y="1710707"/>
                  </a:moveTo>
                  <a:cubicBezTo>
                    <a:pt x="5567616" y="1710707"/>
                    <a:pt x="5567616" y="1710707"/>
                    <a:pt x="5567616" y="1710707"/>
                  </a:cubicBezTo>
                  <a:cubicBezTo>
                    <a:pt x="5567616" y="1710707"/>
                    <a:pt x="5567616" y="1710707"/>
                    <a:pt x="5567616" y="1710707"/>
                  </a:cubicBezTo>
                  <a:cubicBezTo>
                    <a:pt x="5567616" y="1710707"/>
                    <a:pt x="5567616" y="1710707"/>
                    <a:pt x="5567616" y="1710707"/>
                  </a:cubicBezTo>
                  <a:close/>
                  <a:moveTo>
                    <a:pt x="5551747" y="1737563"/>
                  </a:moveTo>
                  <a:cubicBezTo>
                    <a:pt x="5550526" y="1737563"/>
                    <a:pt x="5549305" y="1736342"/>
                    <a:pt x="5548085" y="1735121"/>
                  </a:cubicBezTo>
                  <a:cubicBezTo>
                    <a:pt x="5549305" y="1735121"/>
                    <a:pt x="5551747" y="1736342"/>
                    <a:pt x="5552968" y="1736342"/>
                  </a:cubicBezTo>
                  <a:cubicBezTo>
                    <a:pt x="5552968" y="1737563"/>
                    <a:pt x="5552968" y="1737563"/>
                    <a:pt x="5551747" y="1737563"/>
                  </a:cubicBezTo>
                  <a:close/>
                  <a:moveTo>
                    <a:pt x="5532216" y="1755873"/>
                  </a:moveTo>
                  <a:cubicBezTo>
                    <a:pt x="5533436" y="1755873"/>
                    <a:pt x="5533436" y="1755873"/>
                    <a:pt x="5534657" y="1757094"/>
                  </a:cubicBezTo>
                  <a:cubicBezTo>
                    <a:pt x="5534657" y="1757094"/>
                    <a:pt x="5533436" y="1757094"/>
                    <a:pt x="5533436" y="1758315"/>
                  </a:cubicBezTo>
                  <a:cubicBezTo>
                    <a:pt x="5533436" y="1758315"/>
                    <a:pt x="5532216" y="1757094"/>
                    <a:pt x="5532216" y="1755873"/>
                  </a:cubicBezTo>
                  <a:close/>
                  <a:moveTo>
                    <a:pt x="5535878" y="1826674"/>
                  </a:moveTo>
                  <a:cubicBezTo>
                    <a:pt x="5534657" y="1826674"/>
                    <a:pt x="5534657" y="1825453"/>
                    <a:pt x="5533436" y="1824233"/>
                  </a:cubicBezTo>
                  <a:cubicBezTo>
                    <a:pt x="5534657" y="1824233"/>
                    <a:pt x="5535878" y="1825453"/>
                    <a:pt x="5538319" y="1825453"/>
                  </a:cubicBezTo>
                  <a:cubicBezTo>
                    <a:pt x="5537098" y="1826674"/>
                    <a:pt x="5537098" y="1826674"/>
                    <a:pt x="5535878" y="1826674"/>
                  </a:cubicBezTo>
                  <a:close/>
                  <a:moveTo>
                    <a:pt x="5499257" y="2074476"/>
                  </a:moveTo>
                  <a:cubicBezTo>
                    <a:pt x="5499257" y="2074476"/>
                    <a:pt x="5499257" y="2074476"/>
                    <a:pt x="5499257" y="2074476"/>
                  </a:cubicBezTo>
                  <a:cubicBezTo>
                    <a:pt x="5499257" y="2074476"/>
                    <a:pt x="5499257" y="2074476"/>
                    <a:pt x="5499257" y="2074476"/>
                  </a:cubicBezTo>
                  <a:cubicBezTo>
                    <a:pt x="5499257" y="2074476"/>
                    <a:pt x="5499257" y="2074476"/>
                    <a:pt x="5499257" y="2074476"/>
                  </a:cubicBezTo>
                  <a:close/>
                  <a:moveTo>
                    <a:pt x="5487050" y="2087904"/>
                  </a:moveTo>
                  <a:cubicBezTo>
                    <a:pt x="5487050" y="2087904"/>
                    <a:pt x="5487050" y="2089125"/>
                    <a:pt x="5487050" y="2089125"/>
                  </a:cubicBezTo>
                  <a:cubicBezTo>
                    <a:pt x="5488270" y="2091566"/>
                    <a:pt x="5485829" y="2089125"/>
                    <a:pt x="5482167" y="2086683"/>
                  </a:cubicBezTo>
                  <a:cubicBezTo>
                    <a:pt x="5480946" y="2085463"/>
                    <a:pt x="5480946" y="2085463"/>
                    <a:pt x="5479726" y="2085463"/>
                  </a:cubicBezTo>
                  <a:cubicBezTo>
                    <a:pt x="5480946" y="2085463"/>
                    <a:pt x="5482167" y="2085463"/>
                    <a:pt x="5483388" y="2086683"/>
                  </a:cubicBezTo>
                  <a:cubicBezTo>
                    <a:pt x="5484608" y="2086683"/>
                    <a:pt x="5485829" y="2087904"/>
                    <a:pt x="5487050" y="2087904"/>
                  </a:cubicBezTo>
                  <a:close/>
                  <a:moveTo>
                    <a:pt x="5468739" y="2072035"/>
                  </a:moveTo>
                  <a:cubicBezTo>
                    <a:pt x="5466298" y="2073256"/>
                    <a:pt x="5467519" y="2070814"/>
                    <a:pt x="5463856" y="2073256"/>
                  </a:cubicBezTo>
                  <a:cubicBezTo>
                    <a:pt x="5462636" y="2073256"/>
                    <a:pt x="5461415" y="2073256"/>
                    <a:pt x="5460194" y="2073256"/>
                  </a:cubicBezTo>
                  <a:cubicBezTo>
                    <a:pt x="5462636" y="2072035"/>
                    <a:pt x="5466298" y="2072035"/>
                    <a:pt x="5468739" y="2072035"/>
                  </a:cubicBezTo>
                  <a:cubicBezTo>
                    <a:pt x="5468739" y="2072035"/>
                    <a:pt x="5468739" y="2072035"/>
                    <a:pt x="5468739" y="2072035"/>
                  </a:cubicBezTo>
                  <a:close/>
                  <a:moveTo>
                    <a:pt x="5467519" y="2021986"/>
                  </a:moveTo>
                  <a:cubicBezTo>
                    <a:pt x="5462636" y="2019545"/>
                    <a:pt x="5454091" y="2012221"/>
                    <a:pt x="5454091" y="2017103"/>
                  </a:cubicBezTo>
                  <a:cubicBezTo>
                    <a:pt x="5454091" y="2019545"/>
                    <a:pt x="5452870" y="2020765"/>
                    <a:pt x="5450429" y="2019545"/>
                  </a:cubicBezTo>
                  <a:cubicBezTo>
                    <a:pt x="5447987" y="2018324"/>
                    <a:pt x="5445546" y="2012221"/>
                    <a:pt x="5439442" y="2012221"/>
                  </a:cubicBezTo>
                  <a:cubicBezTo>
                    <a:pt x="5437001" y="2012221"/>
                    <a:pt x="5433339" y="2011000"/>
                    <a:pt x="5432118" y="2012221"/>
                  </a:cubicBezTo>
                  <a:cubicBezTo>
                    <a:pt x="5432118" y="2013441"/>
                    <a:pt x="5430898" y="2013441"/>
                    <a:pt x="5428456" y="2012221"/>
                  </a:cubicBezTo>
                  <a:cubicBezTo>
                    <a:pt x="5427235" y="2011000"/>
                    <a:pt x="5424794" y="2009779"/>
                    <a:pt x="5422353" y="2007338"/>
                  </a:cubicBezTo>
                  <a:cubicBezTo>
                    <a:pt x="5417470" y="2003675"/>
                    <a:pt x="5416249" y="2002455"/>
                    <a:pt x="5416249" y="2002455"/>
                  </a:cubicBezTo>
                  <a:cubicBezTo>
                    <a:pt x="5415028" y="2002455"/>
                    <a:pt x="5415028" y="2003675"/>
                    <a:pt x="5412587" y="2003675"/>
                  </a:cubicBezTo>
                  <a:cubicBezTo>
                    <a:pt x="5410146" y="2003675"/>
                    <a:pt x="5411366" y="2002455"/>
                    <a:pt x="5405263" y="2002455"/>
                  </a:cubicBezTo>
                  <a:cubicBezTo>
                    <a:pt x="5404042" y="2002455"/>
                    <a:pt x="5402821" y="2001234"/>
                    <a:pt x="5401601" y="2001234"/>
                  </a:cubicBezTo>
                  <a:cubicBezTo>
                    <a:pt x="5405263" y="2000014"/>
                    <a:pt x="5413808" y="1998793"/>
                    <a:pt x="5422353" y="2002455"/>
                  </a:cubicBezTo>
                  <a:cubicBezTo>
                    <a:pt x="5424794" y="2003675"/>
                    <a:pt x="5429677" y="2003675"/>
                    <a:pt x="5434560" y="2003675"/>
                  </a:cubicBezTo>
                  <a:cubicBezTo>
                    <a:pt x="5439442" y="2003675"/>
                    <a:pt x="5444325" y="2003675"/>
                    <a:pt x="5446767" y="2004896"/>
                  </a:cubicBezTo>
                  <a:cubicBezTo>
                    <a:pt x="5451649" y="2007338"/>
                    <a:pt x="5458974" y="2007338"/>
                    <a:pt x="5463856" y="2009779"/>
                  </a:cubicBezTo>
                  <a:cubicBezTo>
                    <a:pt x="5467519" y="2012221"/>
                    <a:pt x="5471181" y="2014662"/>
                    <a:pt x="5474843" y="2017103"/>
                  </a:cubicBezTo>
                  <a:cubicBezTo>
                    <a:pt x="5476063" y="2018324"/>
                    <a:pt x="5477284" y="2018324"/>
                    <a:pt x="5479726" y="2019545"/>
                  </a:cubicBezTo>
                  <a:cubicBezTo>
                    <a:pt x="5479726" y="2019545"/>
                    <a:pt x="5479726" y="2020765"/>
                    <a:pt x="5479726" y="2020765"/>
                  </a:cubicBezTo>
                  <a:cubicBezTo>
                    <a:pt x="5476063" y="2023207"/>
                    <a:pt x="5476063" y="2025648"/>
                    <a:pt x="5467519" y="2021986"/>
                  </a:cubicBezTo>
                  <a:close/>
                  <a:moveTo>
                    <a:pt x="5476063" y="2073256"/>
                  </a:moveTo>
                  <a:cubicBezTo>
                    <a:pt x="5476063" y="2073256"/>
                    <a:pt x="5476063" y="2073256"/>
                    <a:pt x="5476063" y="2073256"/>
                  </a:cubicBezTo>
                  <a:cubicBezTo>
                    <a:pt x="5478505" y="2073256"/>
                    <a:pt x="5480946" y="2073256"/>
                    <a:pt x="5484608" y="2074476"/>
                  </a:cubicBezTo>
                  <a:cubicBezTo>
                    <a:pt x="5484608" y="2074476"/>
                    <a:pt x="5484608" y="2074476"/>
                    <a:pt x="5484608" y="2074476"/>
                  </a:cubicBezTo>
                  <a:cubicBezTo>
                    <a:pt x="5484608" y="2076918"/>
                    <a:pt x="5480946" y="2074476"/>
                    <a:pt x="5476063" y="2073256"/>
                  </a:cubicBezTo>
                  <a:close/>
                  <a:moveTo>
                    <a:pt x="5407704" y="2166029"/>
                  </a:moveTo>
                  <a:cubicBezTo>
                    <a:pt x="5407704" y="2166029"/>
                    <a:pt x="5407704" y="2167249"/>
                    <a:pt x="5407704" y="2166029"/>
                  </a:cubicBezTo>
                  <a:cubicBezTo>
                    <a:pt x="5407704" y="2167249"/>
                    <a:pt x="5406484" y="2166029"/>
                    <a:pt x="5405263" y="2164808"/>
                  </a:cubicBezTo>
                  <a:cubicBezTo>
                    <a:pt x="5405263" y="2166029"/>
                    <a:pt x="5406484" y="2166029"/>
                    <a:pt x="5407704" y="2166029"/>
                  </a:cubicBezTo>
                  <a:close/>
                  <a:moveTo>
                    <a:pt x="5347890" y="2218519"/>
                  </a:moveTo>
                  <a:cubicBezTo>
                    <a:pt x="5352773" y="2219740"/>
                    <a:pt x="5357656" y="2218519"/>
                    <a:pt x="5361318" y="2217298"/>
                  </a:cubicBezTo>
                  <a:cubicBezTo>
                    <a:pt x="5361318" y="2217298"/>
                    <a:pt x="5361318" y="2217298"/>
                    <a:pt x="5361318" y="2218519"/>
                  </a:cubicBezTo>
                  <a:cubicBezTo>
                    <a:pt x="5361318" y="2219740"/>
                    <a:pt x="5360097" y="2219740"/>
                    <a:pt x="5357656" y="2219740"/>
                  </a:cubicBezTo>
                  <a:cubicBezTo>
                    <a:pt x="5356435" y="2219740"/>
                    <a:pt x="5353993" y="2219740"/>
                    <a:pt x="5350331" y="2219740"/>
                  </a:cubicBezTo>
                  <a:cubicBezTo>
                    <a:pt x="5347890" y="2219740"/>
                    <a:pt x="5345449" y="2218519"/>
                    <a:pt x="5343007" y="2218519"/>
                  </a:cubicBezTo>
                  <a:cubicBezTo>
                    <a:pt x="5344228" y="2218519"/>
                    <a:pt x="5346669" y="2218519"/>
                    <a:pt x="5347890" y="2218519"/>
                  </a:cubicBezTo>
                  <a:close/>
                  <a:moveTo>
                    <a:pt x="5203847" y="2327161"/>
                  </a:moveTo>
                  <a:cubicBezTo>
                    <a:pt x="5200185" y="2328382"/>
                    <a:pt x="5196523" y="2328382"/>
                    <a:pt x="5195302" y="2330824"/>
                  </a:cubicBezTo>
                  <a:cubicBezTo>
                    <a:pt x="5194081" y="2329603"/>
                    <a:pt x="5194081" y="2328382"/>
                    <a:pt x="5194081" y="2325940"/>
                  </a:cubicBezTo>
                  <a:cubicBezTo>
                    <a:pt x="5194081" y="2321058"/>
                    <a:pt x="5191640" y="2321058"/>
                    <a:pt x="5190419" y="2318617"/>
                  </a:cubicBezTo>
                  <a:cubicBezTo>
                    <a:pt x="5187978" y="2314954"/>
                    <a:pt x="5186758" y="2316175"/>
                    <a:pt x="5184316" y="2318617"/>
                  </a:cubicBezTo>
                  <a:cubicBezTo>
                    <a:pt x="5183095" y="2321058"/>
                    <a:pt x="5180654" y="2323499"/>
                    <a:pt x="5179433" y="2322279"/>
                  </a:cubicBezTo>
                  <a:cubicBezTo>
                    <a:pt x="5176992" y="2321058"/>
                    <a:pt x="5176992" y="2317396"/>
                    <a:pt x="5178212" y="2312513"/>
                  </a:cubicBezTo>
                  <a:cubicBezTo>
                    <a:pt x="5178212" y="2312513"/>
                    <a:pt x="5178212" y="2312513"/>
                    <a:pt x="5178212" y="2311292"/>
                  </a:cubicBezTo>
                  <a:cubicBezTo>
                    <a:pt x="5179433" y="2312513"/>
                    <a:pt x="5181874" y="2313733"/>
                    <a:pt x="5183095" y="2314954"/>
                  </a:cubicBezTo>
                  <a:cubicBezTo>
                    <a:pt x="5184316" y="2316175"/>
                    <a:pt x="5185537" y="2316175"/>
                    <a:pt x="5186758" y="2316175"/>
                  </a:cubicBezTo>
                  <a:cubicBezTo>
                    <a:pt x="5189199" y="2314954"/>
                    <a:pt x="5190419" y="2314954"/>
                    <a:pt x="5192861" y="2314954"/>
                  </a:cubicBezTo>
                  <a:cubicBezTo>
                    <a:pt x="5194081" y="2314954"/>
                    <a:pt x="5196523" y="2316175"/>
                    <a:pt x="5197744" y="2317396"/>
                  </a:cubicBezTo>
                  <a:cubicBezTo>
                    <a:pt x="5200185" y="2318617"/>
                    <a:pt x="5202626" y="2322279"/>
                    <a:pt x="5203847" y="2322279"/>
                  </a:cubicBezTo>
                  <a:cubicBezTo>
                    <a:pt x="5205068" y="2323499"/>
                    <a:pt x="5206288" y="2323499"/>
                    <a:pt x="5207509" y="2324720"/>
                  </a:cubicBezTo>
                  <a:cubicBezTo>
                    <a:pt x="5207509" y="2324720"/>
                    <a:pt x="5207509" y="2324720"/>
                    <a:pt x="5207509" y="2324720"/>
                  </a:cubicBezTo>
                  <a:cubicBezTo>
                    <a:pt x="5207509" y="2324720"/>
                    <a:pt x="5206288" y="2325940"/>
                    <a:pt x="5203847" y="2327161"/>
                  </a:cubicBezTo>
                  <a:close/>
                  <a:moveTo>
                    <a:pt x="5208730" y="2327161"/>
                  </a:moveTo>
                  <a:cubicBezTo>
                    <a:pt x="5208730" y="2327161"/>
                    <a:pt x="5208730" y="2325940"/>
                    <a:pt x="5208730" y="2325940"/>
                  </a:cubicBezTo>
                  <a:cubicBezTo>
                    <a:pt x="5209951" y="2325940"/>
                    <a:pt x="5209951" y="2325940"/>
                    <a:pt x="5208730" y="2327161"/>
                  </a:cubicBezTo>
                  <a:cubicBezTo>
                    <a:pt x="5209951" y="2325940"/>
                    <a:pt x="5209951" y="2325940"/>
                    <a:pt x="5208730" y="2327161"/>
                  </a:cubicBezTo>
                  <a:cubicBezTo>
                    <a:pt x="5209951" y="2325940"/>
                    <a:pt x="5209951" y="2325940"/>
                    <a:pt x="5208730" y="2327161"/>
                  </a:cubicBezTo>
                  <a:close/>
                  <a:moveTo>
                    <a:pt x="5240468" y="2362561"/>
                  </a:moveTo>
                  <a:cubicBezTo>
                    <a:pt x="5239248" y="2361341"/>
                    <a:pt x="5235586" y="2366224"/>
                    <a:pt x="5233144" y="2362561"/>
                  </a:cubicBezTo>
                  <a:cubicBezTo>
                    <a:pt x="5231923" y="2360120"/>
                    <a:pt x="5230702" y="2358900"/>
                    <a:pt x="5229482" y="2358900"/>
                  </a:cubicBezTo>
                  <a:cubicBezTo>
                    <a:pt x="5229482" y="2358900"/>
                    <a:pt x="5229482" y="2358900"/>
                    <a:pt x="5229482" y="2358900"/>
                  </a:cubicBezTo>
                  <a:cubicBezTo>
                    <a:pt x="5229482" y="2358900"/>
                    <a:pt x="5229482" y="2358900"/>
                    <a:pt x="5229482" y="2358900"/>
                  </a:cubicBezTo>
                  <a:cubicBezTo>
                    <a:pt x="5230702" y="2360120"/>
                    <a:pt x="5231923" y="2360120"/>
                    <a:pt x="5231923" y="2360120"/>
                  </a:cubicBezTo>
                  <a:cubicBezTo>
                    <a:pt x="5233144" y="2361341"/>
                    <a:pt x="5235586" y="2360120"/>
                    <a:pt x="5236806" y="2360120"/>
                  </a:cubicBezTo>
                  <a:cubicBezTo>
                    <a:pt x="5238027" y="2360120"/>
                    <a:pt x="5240468" y="2358900"/>
                    <a:pt x="5240468" y="2360120"/>
                  </a:cubicBezTo>
                  <a:cubicBezTo>
                    <a:pt x="5240468" y="2360120"/>
                    <a:pt x="5240468" y="2361341"/>
                    <a:pt x="5241689" y="2361341"/>
                  </a:cubicBezTo>
                  <a:cubicBezTo>
                    <a:pt x="5242909" y="2362561"/>
                    <a:pt x="5241689" y="2362561"/>
                    <a:pt x="5240468" y="2362561"/>
                  </a:cubicBezTo>
                  <a:close/>
                  <a:moveTo>
                    <a:pt x="5241689" y="2344251"/>
                  </a:moveTo>
                  <a:cubicBezTo>
                    <a:pt x="5244130" y="2344251"/>
                    <a:pt x="5247793" y="2345472"/>
                    <a:pt x="5251455" y="2345472"/>
                  </a:cubicBezTo>
                  <a:cubicBezTo>
                    <a:pt x="5249013" y="2346693"/>
                    <a:pt x="5246572" y="2347913"/>
                    <a:pt x="5245351" y="2347913"/>
                  </a:cubicBezTo>
                  <a:cubicBezTo>
                    <a:pt x="5242909" y="2347913"/>
                    <a:pt x="5241689" y="2346693"/>
                    <a:pt x="5241689" y="2344251"/>
                  </a:cubicBezTo>
                  <a:close/>
                  <a:moveTo>
                    <a:pt x="5322255" y="2345472"/>
                  </a:moveTo>
                  <a:cubicBezTo>
                    <a:pt x="5318593" y="2347913"/>
                    <a:pt x="5312490" y="2345472"/>
                    <a:pt x="5310048" y="2346693"/>
                  </a:cubicBezTo>
                  <a:cubicBezTo>
                    <a:pt x="5307607" y="2347913"/>
                    <a:pt x="5300283" y="2345472"/>
                    <a:pt x="5299062" y="2345472"/>
                  </a:cubicBezTo>
                  <a:cubicBezTo>
                    <a:pt x="5290517" y="2349134"/>
                    <a:pt x="5278310" y="2345472"/>
                    <a:pt x="5274648" y="2351575"/>
                  </a:cubicBezTo>
                  <a:cubicBezTo>
                    <a:pt x="5272207" y="2356458"/>
                    <a:pt x="5269765" y="2358900"/>
                    <a:pt x="5267323" y="2358900"/>
                  </a:cubicBezTo>
                  <a:cubicBezTo>
                    <a:pt x="5263662" y="2358900"/>
                    <a:pt x="5258779" y="2358900"/>
                    <a:pt x="5250234" y="2357679"/>
                  </a:cubicBezTo>
                  <a:cubicBezTo>
                    <a:pt x="5247793" y="2357679"/>
                    <a:pt x="5247793" y="2358900"/>
                    <a:pt x="5247793" y="2358900"/>
                  </a:cubicBezTo>
                  <a:cubicBezTo>
                    <a:pt x="5247793" y="2358900"/>
                    <a:pt x="5246572" y="2358900"/>
                    <a:pt x="5246572" y="2357679"/>
                  </a:cubicBezTo>
                  <a:cubicBezTo>
                    <a:pt x="5246572" y="2357679"/>
                    <a:pt x="5246572" y="2357679"/>
                    <a:pt x="5246572" y="2357679"/>
                  </a:cubicBezTo>
                  <a:cubicBezTo>
                    <a:pt x="5247793" y="2356458"/>
                    <a:pt x="5249013" y="2355238"/>
                    <a:pt x="5250234" y="2354017"/>
                  </a:cubicBezTo>
                  <a:cubicBezTo>
                    <a:pt x="5252675" y="2350354"/>
                    <a:pt x="5253896" y="2347913"/>
                    <a:pt x="5253896" y="2345472"/>
                  </a:cubicBezTo>
                  <a:cubicBezTo>
                    <a:pt x="5260000" y="2346693"/>
                    <a:pt x="5268544" y="2345472"/>
                    <a:pt x="5277089" y="2343031"/>
                  </a:cubicBezTo>
                  <a:cubicBezTo>
                    <a:pt x="5286855" y="2341810"/>
                    <a:pt x="5296621" y="2339368"/>
                    <a:pt x="5301503" y="2341810"/>
                  </a:cubicBezTo>
                  <a:cubicBezTo>
                    <a:pt x="5308828" y="2345472"/>
                    <a:pt x="5316152" y="2344251"/>
                    <a:pt x="5322255" y="2345472"/>
                  </a:cubicBezTo>
                  <a:cubicBezTo>
                    <a:pt x="5323476" y="2345472"/>
                    <a:pt x="5322255" y="2345472"/>
                    <a:pt x="5322255" y="2345472"/>
                  </a:cubicBezTo>
                  <a:close/>
                  <a:moveTo>
                    <a:pt x="5279530" y="2230726"/>
                  </a:moveTo>
                  <a:cubicBezTo>
                    <a:pt x="5281972" y="2230726"/>
                    <a:pt x="5284414" y="2229505"/>
                    <a:pt x="5286855" y="2229505"/>
                  </a:cubicBezTo>
                  <a:cubicBezTo>
                    <a:pt x="5288076" y="2228284"/>
                    <a:pt x="5291737" y="2227064"/>
                    <a:pt x="5296621" y="2225843"/>
                  </a:cubicBezTo>
                  <a:cubicBezTo>
                    <a:pt x="5299062" y="2224622"/>
                    <a:pt x="5301503" y="2224622"/>
                    <a:pt x="5305165" y="2224622"/>
                  </a:cubicBezTo>
                  <a:cubicBezTo>
                    <a:pt x="5308828" y="2224622"/>
                    <a:pt x="5311269" y="2224622"/>
                    <a:pt x="5314931" y="2224622"/>
                  </a:cubicBezTo>
                  <a:cubicBezTo>
                    <a:pt x="5317372" y="2224622"/>
                    <a:pt x="5319814" y="2224622"/>
                    <a:pt x="5322255" y="2224622"/>
                  </a:cubicBezTo>
                  <a:cubicBezTo>
                    <a:pt x="5324697" y="2224622"/>
                    <a:pt x="5328359" y="2223402"/>
                    <a:pt x="5330800" y="2222181"/>
                  </a:cubicBezTo>
                  <a:cubicBezTo>
                    <a:pt x="5330800" y="2222181"/>
                    <a:pt x="5330800" y="2222181"/>
                    <a:pt x="5330800" y="2223402"/>
                  </a:cubicBezTo>
                  <a:cubicBezTo>
                    <a:pt x="5333242" y="2227064"/>
                    <a:pt x="5332021" y="2229505"/>
                    <a:pt x="5328359" y="2230726"/>
                  </a:cubicBezTo>
                  <a:cubicBezTo>
                    <a:pt x="5327138" y="2230726"/>
                    <a:pt x="5323476" y="2229505"/>
                    <a:pt x="5319814" y="2228284"/>
                  </a:cubicBezTo>
                  <a:cubicBezTo>
                    <a:pt x="5316152" y="2227064"/>
                    <a:pt x="5312490" y="2225843"/>
                    <a:pt x="5308828" y="2228284"/>
                  </a:cubicBezTo>
                  <a:cubicBezTo>
                    <a:pt x="5305165" y="2230726"/>
                    <a:pt x="5300283" y="2230726"/>
                    <a:pt x="5301503" y="2234388"/>
                  </a:cubicBezTo>
                  <a:cubicBezTo>
                    <a:pt x="5302724" y="2236829"/>
                    <a:pt x="5300283" y="2238050"/>
                    <a:pt x="5297841" y="2238050"/>
                  </a:cubicBezTo>
                  <a:cubicBezTo>
                    <a:pt x="5295400" y="2238050"/>
                    <a:pt x="5290517" y="2236829"/>
                    <a:pt x="5286855" y="2235609"/>
                  </a:cubicBezTo>
                  <a:cubicBezTo>
                    <a:pt x="5283193" y="2231947"/>
                    <a:pt x="5280751" y="2231947"/>
                    <a:pt x="5279530" y="2230726"/>
                  </a:cubicBezTo>
                  <a:cubicBezTo>
                    <a:pt x="5279530" y="2231947"/>
                    <a:pt x="5279530" y="2230726"/>
                    <a:pt x="5279530" y="2230726"/>
                  </a:cubicBezTo>
                  <a:close/>
                  <a:moveTo>
                    <a:pt x="5308828" y="2257582"/>
                  </a:moveTo>
                  <a:cubicBezTo>
                    <a:pt x="5308828" y="2257582"/>
                    <a:pt x="5307607" y="2257582"/>
                    <a:pt x="5307607" y="2257582"/>
                  </a:cubicBezTo>
                  <a:cubicBezTo>
                    <a:pt x="5306386" y="2257582"/>
                    <a:pt x="5305165" y="2257582"/>
                    <a:pt x="5303944" y="2256361"/>
                  </a:cubicBezTo>
                  <a:cubicBezTo>
                    <a:pt x="5305165" y="2256361"/>
                    <a:pt x="5306386" y="2256361"/>
                    <a:pt x="5308828" y="2257582"/>
                  </a:cubicBezTo>
                  <a:cubicBezTo>
                    <a:pt x="5308828" y="2257582"/>
                    <a:pt x="5308828" y="2257582"/>
                    <a:pt x="5308828" y="2257582"/>
                  </a:cubicBezTo>
                  <a:close/>
                  <a:moveTo>
                    <a:pt x="5266103" y="2258802"/>
                  </a:moveTo>
                  <a:cubicBezTo>
                    <a:pt x="5268544" y="2260023"/>
                    <a:pt x="5270986" y="2260023"/>
                    <a:pt x="5274648" y="2260023"/>
                  </a:cubicBezTo>
                  <a:cubicBezTo>
                    <a:pt x="5272207" y="2262464"/>
                    <a:pt x="5266103" y="2260023"/>
                    <a:pt x="5260000" y="2257582"/>
                  </a:cubicBezTo>
                  <a:cubicBezTo>
                    <a:pt x="5262441" y="2257582"/>
                    <a:pt x="5264882" y="2257582"/>
                    <a:pt x="5266103" y="2258802"/>
                  </a:cubicBezTo>
                  <a:close/>
                  <a:moveTo>
                    <a:pt x="5213613" y="2258802"/>
                  </a:moveTo>
                  <a:cubicBezTo>
                    <a:pt x="5214833" y="2257582"/>
                    <a:pt x="5217275" y="2258802"/>
                    <a:pt x="5220937" y="2258802"/>
                  </a:cubicBezTo>
                  <a:cubicBezTo>
                    <a:pt x="5224599" y="2258802"/>
                    <a:pt x="5228261" y="2258802"/>
                    <a:pt x="5230702" y="2258802"/>
                  </a:cubicBezTo>
                  <a:cubicBezTo>
                    <a:pt x="5231923" y="2258802"/>
                    <a:pt x="5234365" y="2257582"/>
                    <a:pt x="5236806" y="2257582"/>
                  </a:cubicBezTo>
                  <a:cubicBezTo>
                    <a:pt x="5239248" y="2257582"/>
                    <a:pt x="5241689" y="2256361"/>
                    <a:pt x="5244130" y="2256361"/>
                  </a:cubicBezTo>
                  <a:cubicBezTo>
                    <a:pt x="5244130" y="2256361"/>
                    <a:pt x="5244130" y="2256361"/>
                    <a:pt x="5242909" y="2256361"/>
                  </a:cubicBezTo>
                  <a:cubicBezTo>
                    <a:pt x="5239248" y="2258802"/>
                    <a:pt x="5240468" y="2255140"/>
                    <a:pt x="5231923" y="2260023"/>
                  </a:cubicBezTo>
                  <a:cubicBezTo>
                    <a:pt x="5228261" y="2262464"/>
                    <a:pt x="5220937" y="2260023"/>
                    <a:pt x="5218495" y="2260023"/>
                  </a:cubicBezTo>
                  <a:cubicBezTo>
                    <a:pt x="5217275" y="2260023"/>
                    <a:pt x="5214833" y="2260023"/>
                    <a:pt x="5212392" y="2258802"/>
                  </a:cubicBezTo>
                  <a:cubicBezTo>
                    <a:pt x="5212392" y="2258802"/>
                    <a:pt x="5212392" y="2258802"/>
                    <a:pt x="5213613" y="2258802"/>
                  </a:cubicBezTo>
                  <a:close/>
                  <a:moveTo>
                    <a:pt x="5206288" y="2257582"/>
                  </a:moveTo>
                  <a:cubicBezTo>
                    <a:pt x="5206288" y="2257582"/>
                    <a:pt x="5206288" y="2257582"/>
                    <a:pt x="5206288" y="2257582"/>
                  </a:cubicBezTo>
                  <a:cubicBezTo>
                    <a:pt x="5206288" y="2257582"/>
                    <a:pt x="5206288" y="2257582"/>
                    <a:pt x="5206288" y="2257582"/>
                  </a:cubicBezTo>
                  <a:cubicBezTo>
                    <a:pt x="5206288" y="2257582"/>
                    <a:pt x="5206288" y="2257582"/>
                    <a:pt x="5206288" y="2257582"/>
                  </a:cubicBezTo>
                  <a:close/>
                  <a:moveTo>
                    <a:pt x="5197744" y="2258802"/>
                  </a:moveTo>
                  <a:cubicBezTo>
                    <a:pt x="5198965" y="2257582"/>
                    <a:pt x="5201406" y="2257582"/>
                    <a:pt x="5202626" y="2257582"/>
                  </a:cubicBezTo>
                  <a:cubicBezTo>
                    <a:pt x="5203847" y="2257582"/>
                    <a:pt x="5203847" y="2257582"/>
                    <a:pt x="5205068" y="2257582"/>
                  </a:cubicBezTo>
                  <a:cubicBezTo>
                    <a:pt x="5202626" y="2258802"/>
                    <a:pt x="5200185" y="2258802"/>
                    <a:pt x="5197744" y="2258802"/>
                  </a:cubicBezTo>
                  <a:cubicBezTo>
                    <a:pt x="5197744" y="2258802"/>
                    <a:pt x="5197744" y="2258802"/>
                    <a:pt x="5197744" y="2258802"/>
                  </a:cubicBezTo>
                  <a:close/>
                  <a:moveTo>
                    <a:pt x="5175771" y="2283216"/>
                  </a:moveTo>
                  <a:cubicBezTo>
                    <a:pt x="5175771" y="2283216"/>
                    <a:pt x="5175771" y="2281996"/>
                    <a:pt x="5175771" y="2281996"/>
                  </a:cubicBezTo>
                  <a:cubicBezTo>
                    <a:pt x="5179433" y="2280775"/>
                    <a:pt x="5186758" y="2281996"/>
                    <a:pt x="5190419" y="2280775"/>
                  </a:cubicBezTo>
                  <a:cubicBezTo>
                    <a:pt x="5195302" y="2278333"/>
                    <a:pt x="5212392" y="2273450"/>
                    <a:pt x="5230702" y="2280775"/>
                  </a:cubicBezTo>
                  <a:cubicBezTo>
                    <a:pt x="5235586" y="2283216"/>
                    <a:pt x="5244130" y="2281996"/>
                    <a:pt x="5253896" y="2281996"/>
                  </a:cubicBezTo>
                  <a:cubicBezTo>
                    <a:pt x="5262441" y="2281996"/>
                    <a:pt x="5272207" y="2280775"/>
                    <a:pt x="5277089" y="2283216"/>
                  </a:cubicBezTo>
                  <a:cubicBezTo>
                    <a:pt x="5281972" y="2285658"/>
                    <a:pt x="5286855" y="2286878"/>
                    <a:pt x="5292958" y="2286878"/>
                  </a:cubicBezTo>
                  <a:cubicBezTo>
                    <a:pt x="5299062" y="2288099"/>
                    <a:pt x="5303944" y="2288099"/>
                    <a:pt x="5308828" y="2290540"/>
                  </a:cubicBezTo>
                  <a:cubicBezTo>
                    <a:pt x="5316152" y="2295423"/>
                    <a:pt x="5324697" y="2300306"/>
                    <a:pt x="5334462" y="2303968"/>
                  </a:cubicBezTo>
                  <a:cubicBezTo>
                    <a:pt x="5334462" y="2305189"/>
                    <a:pt x="5332021" y="2306410"/>
                    <a:pt x="5330800" y="2307630"/>
                  </a:cubicBezTo>
                  <a:cubicBezTo>
                    <a:pt x="5328359" y="2307630"/>
                    <a:pt x="5324697" y="2305189"/>
                    <a:pt x="5321035" y="2303968"/>
                  </a:cubicBezTo>
                  <a:cubicBezTo>
                    <a:pt x="5317372" y="2302747"/>
                    <a:pt x="5312490" y="2301526"/>
                    <a:pt x="5307607" y="2303968"/>
                  </a:cubicBezTo>
                  <a:cubicBezTo>
                    <a:pt x="5302724" y="2306410"/>
                    <a:pt x="5297841" y="2306410"/>
                    <a:pt x="5297841" y="2311292"/>
                  </a:cubicBezTo>
                  <a:cubicBezTo>
                    <a:pt x="5299062" y="2318617"/>
                    <a:pt x="5290517" y="2316175"/>
                    <a:pt x="5279530" y="2313733"/>
                  </a:cubicBezTo>
                  <a:cubicBezTo>
                    <a:pt x="5258779" y="2307630"/>
                    <a:pt x="5267323" y="2311292"/>
                    <a:pt x="5261220" y="2316175"/>
                  </a:cubicBezTo>
                  <a:cubicBezTo>
                    <a:pt x="5257558" y="2319837"/>
                    <a:pt x="5257558" y="2314954"/>
                    <a:pt x="5250234" y="2321058"/>
                  </a:cubicBezTo>
                  <a:cubicBezTo>
                    <a:pt x="5246572" y="2323499"/>
                    <a:pt x="5239248" y="2322279"/>
                    <a:pt x="5235586" y="2322279"/>
                  </a:cubicBezTo>
                  <a:cubicBezTo>
                    <a:pt x="5231923" y="2323499"/>
                    <a:pt x="5223379" y="2321058"/>
                    <a:pt x="5223379" y="2321058"/>
                  </a:cubicBezTo>
                  <a:cubicBezTo>
                    <a:pt x="5220937" y="2322279"/>
                    <a:pt x="5219716" y="2322279"/>
                    <a:pt x="5217275" y="2323499"/>
                  </a:cubicBezTo>
                  <a:cubicBezTo>
                    <a:pt x="5217275" y="2323499"/>
                    <a:pt x="5218495" y="2323499"/>
                    <a:pt x="5218495" y="2322279"/>
                  </a:cubicBezTo>
                  <a:cubicBezTo>
                    <a:pt x="5222158" y="2319837"/>
                    <a:pt x="5224599" y="2316175"/>
                    <a:pt x="5222158" y="2316175"/>
                  </a:cubicBezTo>
                  <a:cubicBezTo>
                    <a:pt x="5218495" y="2314954"/>
                    <a:pt x="5216054" y="2316175"/>
                    <a:pt x="5214833" y="2314954"/>
                  </a:cubicBezTo>
                  <a:cubicBezTo>
                    <a:pt x="5213613" y="2313733"/>
                    <a:pt x="5212392" y="2312513"/>
                    <a:pt x="5212392" y="2306410"/>
                  </a:cubicBezTo>
                  <a:cubicBezTo>
                    <a:pt x="5211172" y="2300306"/>
                    <a:pt x="5206288" y="2301526"/>
                    <a:pt x="5202626" y="2296644"/>
                  </a:cubicBezTo>
                  <a:cubicBezTo>
                    <a:pt x="5202626" y="2296644"/>
                    <a:pt x="5198965" y="2297865"/>
                    <a:pt x="5197744" y="2296644"/>
                  </a:cubicBezTo>
                  <a:cubicBezTo>
                    <a:pt x="5196523" y="2295423"/>
                    <a:pt x="5194081" y="2296644"/>
                    <a:pt x="5192861" y="2294203"/>
                  </a:cubicBezTo>
                  <a:cubicBezTo>
                    <a:pt x="5190419" y="2288099"/>
                    <a:pt x="5190419" y="2291761"/>
                    <a:pt x="5189199" y="2288099"/>
                  </a:cubicBezTo>
                  <a:cubicBezTo>
                    <a:pt x="5187978" y="2285658"/>
                    <a:pt x="5189199" y="2284437"/>
                    <a:pt x="5187978" y="2283216"/>
                  </a:cubicBezTo>
                  <a:cubicBezTo>
                    <a:pt x="5187978" y="2281996"/>
                    <a:pt x="5186758" y="2283216"/>
                    <a:pt x="5183095" y="2284437"/>
                  </a:cubicBezTo>
                  <a:cubicBezTo>
                    <a:pt x="5178212" y="2289319"/>
                    <a:pt x="5174551" y="2289319"/>
                    <a:pt x="5175771" y="2283216"/>
                  </a:cubicBezTo>
                  <a:close/>
                  <a:moveTo>
                    <a:pt x="5170888" y="2307630"/>
                  </a:moveTo>
                  <a:cubicBezTo>
                    <a:pt x="5172109" y="2307630"/>
                    <a:pt x="5172109" y="2307630"/>
                    <a:pt x="5173330" y="2307630"/>
                  </a:cubicBezTo>
                  <a:cubicBezTo>
                    <a:pt x="5172109" y="2308851"/>
                    <a:pt x="5170888" y="2308851"/>
                    <a:pt x="5169667" y="2308851"/>
                  </a:cubicBezTo>
                  <a:cubicBezTo>
                    <a:pt x="5167226" y="2310072"/>
                    <a:pt x="5166005" y="2310072"/>
                    <a:pt x="5166005" y="2308851"/>
                  </a:cubicBezTo>
                  <a:cubicBezTo>
                    <a:pt x="5164785" y="2308851"/>
                    <a:pt x="5164785" y="2307630"/>
                    <a:pt x="5164785" y="2306410"/>
                  </a:cubicBezTo>
                  <a:cubicBezTo>
                    <a:pt x="5164785" y="2306410"/>
                    <a:pt x="5164785" y="2305189"/>
                    <a:pt x="5164785" y="2305189"/>
                  </a:cubicBezTo>
                  <a:cubicBezTo>
                    <a:pt x="5166005" y="2307630"/>
                    <a:pt x="5168447" y="2308851"/>
                    <a:pt x="5170888" y="2307630"/>
                  </a:cubicBezTo>
                  <a:close/>
                  <a:moveTo>
                    <a:pt x="5140371" y="2239271"/>
                  </a:moveTo>
                  <a:cubicBezTo>
                    <a:pt x="5139150" y="2240491"/>
                    <a:pt x="5139150" y="2241712"/>
                    <a:pt x="5139150" y="2241712"/>
                  </a:cubicBezTo>
                  <a:cubicBezTo>
                    <a:pt x="5139150" y="2241712"/>
                    <a:pt x="5139150" y="2240491"/>
                    <a:pt x="5139150" y="2240491"/>
                  </a:cubicBezTo>
                  <a:cubicBezTo>
                    <a:pt x="5139150" y="2239271"/>
                    <a:pt x="5139150" y="2239271"/>
                    <a:pt x="5140371" y="2239271"/>
                  </a:cubicBezTo>
                  <a:close/>
                  <a:moveTo>
                    <a:pt x="5108632" y="2118421"/>
                  </a:moveTo>
                  <a:cubicBezTo>
                    <a:pt x="5106191" y="2115980"/>
                    <a:pt x="5106191" y="2118421"/>
                    <a:pt x="5106191" y="2117201"/>
                  </a:cubicBezTo>
                  <a:cubicBezTo>
                    <a:pt x="5106191" y="2117201"/>
                    <a:pt x="5106191" y="2117201"/>
                    <a:pt x="5106191" y="2117201"/>
                  </a:cubicBezTo>
                  <a:cubicBezTo>
                    <a:pt x="5107412" y="2117201"/>
                    <a:pt x="5109853" y="2117201"/>
                    <a:pt x="5111074" y="2118421"/>
                  </a:cubicBezTo>
                  <a:cubicBezTo>
                    <a:pt x="5109853" y="2118421"/>
                    <a:pt x="5109853" y="2119642"/>
                    <a:pt x="5108632" y="2118421"/>
                  </a:cubicBezTo>
                  <a:close/>
                  <a:moveTo>
                    <a:pt x="5102529" y="2046400"/>
                  </a:moveTo>
                  <a:cubicBezTo>
                    <a:pt x="5104970" y="2043959"/>
                    <a:pt x="5106191" y="2040297"/>
                    <a:pt x="5108632" y="2036635"/>
                  </a:cubicBezTo>
                  <a:cubicBezTo>
                    <a:pt x="5111074" y="2032972"/>
                    <a:pt x="5114736" y="2032972"/>
                    <a:pt x="5117177" y="2029310"/>
                  </a:cubicBezTo>
                  <a:cubicBezTo>
                    <a:pt x="5118398" y="2028090"/>
                    <a:pt x="5120839" y="2028090"/>
                    <a:pt x="5123281" y="2028090"/>
                  </a:cubicBezTo>
                  <a:cubicBezTo>
                    <a:pt x="5125722" y="2028090"/>
                    <a:pt x="5128164" y="2028090"/>
                    <a:pt x="5130605" y="2026869"/>
                  </a:cubicBezTo>
                  <a:cubicBezTo>
                    <a:pt x="5135488" y="2021986"/>
                    <a:pt x="5139150" y="2023207"/>
                    <a:pt x="5141591" y="2024428"/>
                  </a:cubicBezTo>
                  <a:cubicBezTo>
                    <a:pt x="5140371" y="2025648"/>
                    <a:pt x="5140371" y="2026869"/>
                    <a:pt x="5139150" y="2026869"/>
                  </a:cubicBezTo>
                  <a:cubicBezTo>
                    <a:pt x="5135488" y="2026869"/>
                    <a:pt x="5136709" y="2028090"/>
                    <a:pt x="5135488" y="2028090"/>
                  </a:cubicBezTo>
                  <a:cubicBezTo>
                    <a:pt x="5134267" y="2028090"/>
                    <a:pt x="5134267" y="2026869"/>
                    <a:pt x="5134267" y="2026869"/>
                  </a:cubicBezTo>
                  <a:cubicBezTo>
                    <a:pt x="5134267" y="2026869"/>
                    <a:pt x="5133046" y="2028090"/>
                    <a:pt x="5130605" y="2032972"/>
                  </a:cubicBezTo>
                  <a:cubicBezTo>
                    <a:pt x="5129384" y="2035414"/>
                    <a:pt x="5128164" y="2037855"/>
                    <a:pt x="5126943" y="2039076"/>
                  </a:cubicBezTo>
                  <a:cubicBezTo>
                    <a:pt x="5125722" y="2040297"/>
                    <a:pt x="5125722" y="2040297"/>
                    <a:pt x="5124502" y="2037855"/>
                  </a:cubicBezTo>
                  <a:cubicBezTo>
                    <a:pt x="5124502" y="2035414"/>
                    <a:pt x="5122060" y="2037855"/>
                    <a:pt x="5120839" y="2037855"/>
                  </a:cubicBezTo>
                  <a:cubicBezTo>
                    <a:pt x="5117177" y="2037855"/>
                    <a:pt x="5115957" y="2046400"/>
                    <a:pt x="5114736" y="2047621"/>
                  </a:cubicBezTo>
                  <a:cubicBezTo>
                    <a:pt x="5113515" y="2048842"/>
                    <a:pt x="5112295" y="2047621"/>
                    <a:pt x="5112295" y="2043959"/>
                  </a:cubicBezTo>
                  <a:cubicBezTo>
                    <a:pt x="5112295" y="2036635"/>
                    <a:pt x="5107412" y="2046400"/>
                    <a:pt x="5104970" y="2050062"/>
                  </a:cubicBezTo>
                  <a:cubicBezTo>
                    <a:pt x="5100088" y="2056166"/>
                    <a:pt x="5100088" y="2052504"/>
                    <a:pt x="5098867" y="2048842"/>
                  </a:cubicBezTo>
                  <a:cubicBezTo>
                    <a:pt x="5098867" y="2048842"/>
                    <a:pt x="5098867" y="2047621"/>
                    <a:pt x="5098867" y="2047621"/>
                  </a:cubicBezTo>
                  <a:cubicBezTo>
                    <a:pt x="5101308" y="2047621"/>
                    <a:pt x="5101308" y="2047621"/>
                    <a:pt x="5102529" y="2046400"/>
                  </a:cubicBezTo>
                  <a:close/>
                  <a:moveTo>
                    <a:pt x="5101308" y="2118421"/>
                  </a:moveTo>
                  <a:cubicBezTo>
                    <a:pt x="5101308" y="2118421"/>
                    <a:pt x="5101308" y="2118421"/>
                    <a:pt x="5101308" y="2118421"/>
                  </a:cubicBezTo>
                  <a:cubicBezTo>
                    <a:pt x="5098867" y="2120863"/>
                    <a:pt x="5096425" y="2123304"/>
                    <a:pt x="5096425" y="2119642"/>
                  </a:cubicBezTo>
                  <a:cubicBezTo>
                    <a:pt x="5096425" y="2119642"/>
                    <a:pt x="5096425" y="2119642"/>
                    <a:pt x="5096425" y="2119642"/>
                  </a:cubicBezTo>
                  <a:cubicBezTo>
                    <a:pt x="5098867" y="2118421"/>
                    <a:pt x="5100088" y="2118421"/>
                    <a:pt x="5101308" y="2118421"/>
                  </a:cubicBezTo>
                  <a:close/>
                  <a:moveTo>
                    <a:pt x="5096425" y="2136732"/>
                  </a:moveTo>
                  <a:cubicBezTo>
                    <a:pt x="5097646" y="2136732"/>
                    <a:pt x="5097646" y="2135511"/>
                    <a:pt x="5097646" y="2135511"/>
                  </a:cubicBezTo>
                  <a:cubicBezTo>
                    <a:pt x="5097646" y="2135511"/>
                    <a:pt x="5098867" y="2134291"/>
                    <a:pt x="5098867" y="2134291"/>
                  </a:cubicBezTo>
                  <a:cubicBezTo>
                    <a:pt x="5098867" y="2134291"/>
                    <a:pt x="5097646" y="2135511"/>
                    <a:pt x="5097646" y="2136732"/>
                  </a:cubicBezTo>
                  <a:cubicBezTo>
                    <a:pt x="5096425" y="2139173"/>
                    <a:pt x="5095205" y="2141615"/>
                    <a:pt x="5095205" y="2139173"/>
                  </a:cubicBezTo>
                  <a:cubicBezTo>
                    <a:pt x="5095205" y="2137953"/>
                    <a:pt x="5095205" y="2137953"/>
                    <a:pt x="5096425" y="2136732"/>
                  </a:cubicBezTo>
                  <a:close/>
                  <a:moveTo>
                    <a:pt x="5089101" y="2120863"/>
                  </a:moveTo>
                  <a:cubicBezTo>
                    <a:pt x="5089101" y="2120863"/>
                    <a:pt x="5089101" y="2120863"/>
                    <a:pt x="5089101" y="2120863"/>
                  </a:cubicBezTo>
                  <a:cubicBezTo>
                    <a:pt x="5089101" y="2120863"/>
                    <a:pt x="5089101" y="2120863"/>
                    <a:pt x="5089101" y="2120863"/>
                  </a:cubicBezTo>
                  <a:cubicBezTo>
                    <a:pt x="5089101" y="2120863"/>
                    <a:pt x="5089101" y="2120863"/>
                    <a:pt x="5089101" y="2120863"/>
                  </a:cubicBezTo>
                  <a:close/>
                  <a:moveTo>
                    <a:pt x="5072011" y="1704604"/>
                  </a:moveTo>
                  <a:cubicBezTo>
                    <a:pt x="5072011" y="1705825"/>
                    <a:pt x="5072011" y="1707045"/>
                    <a:pt x="5072011" y="1707045"/>
                  </a:cubicBezTo>
                  <a:cubicBezTo>
                    <a:pt x="5070791" y="1707045"/>
                    <a:pt x="5070791" y="1705825"/>
                    <a:pt x="5072011" y="1704604"/>
                  </a:cubicBezTo>
                  <a:cubicBezTo>
                    <a:pt x="5070791" y="1705825"/>
                    <a:pt x="5070791" y="1704604"/>
                    <a:pt x="5072011" y="1704604"/>
                  </a:cubicBezTo>
                  <a:close/>
                  <a:moveTo>
                    <a:pt x="5070791" y="1794936"/>
                  </a:moveTo>
                  <a:cubicBezTo>
                    <a:pt x="5070791" y="1796156"/>
                    <a:pt x="5069570" y="1797377"/>
                    <a:pt x="5069570" y="1797377"/>
                  </a:cubicBezTo>
                  <a:cubicBezTo>
                    <a:pt x="5069570" y="1797377"/>
                    <a:pt x="5068349" y="1797377"/>
                    <a:pt x="5068349" y="1796156"/>
                  </a:cubicBezTo>
                  <a:cubicBezTo>
                    <a:pt x="5069570" y="1796156"/>
                    <a:pt x="5069570" y="1794936"/>
                    <a:pt x="5070791" y="1794936"/>
                  </a:cubicBezTo>
                  <a:close/>
                  <a:moveTo>
                    <a:pt x="5062246" y="1677748"/>
                  </a:moveTo>
                  <a:cubicBezTo>
                    <a:pt x="5061025" y="1678969"/>
                    <a:pt x="5061025" y="1680190"/>
                    <a:pt x="5061025" y="1680190"/>
                  </a:cubicBezTo>
                  <a:cubicBezTo>
                    <a:pt x="5061025" y="1680190"/>
                    <a:pt x="5059804" y="1680190"/>
                    <a:pt x="5059804" y="1678969"/>
                  </a:cubicBezTo>
                  <a:cubicBezTo>
                    <a:pt x="5061025" y="1680190"/>
                    <a:pt x="5062246" y="1678969"/>
                    <a:pt x="5062246" y="1677748"/>
                  </a:cubicBezTo>
                  <a:close/>
                  <a:moveTo>
                    <a:pt x="5052480" y="1644790"/>
                  </a:moveTo>
                  <a:cubicBezTo>
                    <a:pt x="5052480" y="1644790"/>
                    <a:pt x="5052480" y="1644790"/>
                    <a:pt x="5052480" y="1644790"/>
                  </a:cubicBezTo>
                  <a:cubicBezTo>
                    <a:pt x="5052480" y="1644790"/>
                    <a:pt x="5052480" y="1644790"/>
                    <a:pt x="5052480" y="1644790"/>
                  </a:cubicBezTo>
                  <a:cubicBezTo>
                    <a:pt x="5052480" y="1644790"/>
                    <a:pt x="5052480" y="1644790"/>
                    <a:pt x="5052480" y="1644790"/>
                  </a:cubicBezTo>
                  <a:close/>
                  <a:moveTo>
                    <a:pt x="5047597" y="1627700"/>
                  </a:moveTo>
                  <a:cubicBezTo>
                    <a:pt x="5047597" y="1628920"/>
                    <a:pt x="5047597" y="1628920"/>
                    <a:pt x="5047597" y="1627700"/>
                  </a:cubicBezTo>
                  <a:cubicBezTo>
                    <a:pt x="5045156" y="1631362"/>
                    <a:pt x="5045156" y="1628920"/>
                    <a:pt x="5043935" y="1626479"/>
                  </a:cubicBezTo>
                  <a:cubicBezTo>
                    <a:pt x="5043935" y="1626479"/>
                    <a:pt x="5043935" y="1626479"/>
                    <a:pt x="5043935" y="1626479"/>
                  </a:cubicBezTo>
                  <a:cubicBezTo>
                    <a:pt x="5045156" y="1627700"/>
                    <a:pt x="5046377" y="1627700"/>
                    <a:pt x="5047597" y="1627700"/>
                  </a:cubicBezTo>
                  <a:close/>
                  <a:moveTo>
                    <a:pt x="5062246" y="1552016"/>
                  </a:moveTo>
                  <a:cubicBezTo>
                    <a:pt x="5064687" y="1548354"/>
                    <a:pt x="5067129" y="1548354"/>
                    <a:pt x="5067129" y="1548354"/>
                  </a:cubicBezTo>
                  <a:cubicBezTo>
                    <a:pt x="5067129" y="1548354"/>
                    <a:pt x="5068349" y="1547134"/>
                    <a:pt x="5068349" y="1547134"/>
                  </a:cubicBezTo>
                  <a:cubicBezTo>
                    <a:pt x="5068349" y="1547134"/>
                    <a:pt x="5068349" y="1547134"/>
                    <a:pt x="5068349" y="1547134"/>
                  </a:cubicBezTo>
                  <a:cubicBezTo>
                    <a:pt x="5067129" y="1550796"/>
                    <a:pt x="5065908" y="1554458"/>
                    <a:pt x="5065908" y="1550796"/>
                  </a:cubicBezTo>
                  <a:cubicBezTo>
                    <a:pt x="5065908" y="1549575"/>
                    <a:pt x="5064687" y="1550796"/>
                    <a:pt x="5063467" y="1550796"/>
                  </a:cubicBezTo>
                  <a:cubicBezTo>
                    <a:pt x="5061025" y="1550796"/>
                    <a:pt x="5062246" y="1556899"/>
                    <a:pt x="5061025" y="1558120"/>
                  </a:cubicBezTo>
                  <a:cubicBezTo>
                    <a:pt x="5059804" y="1559341"/>
                    <a:pt x="5059804" y="1558120"/>
                    <a:pt x="5058584" y="1555678"/>
                  </a:cubicBezTo>
                  <a:cubicBezTo>
                    <a:pt x="5058584" y="1554458"/>
                    <a:pt x="5058584" y="1554458"/>
                    <a:pt x="5057363" y="1554458"/>
                  </a:cubicBezTo>
                  <a:cubicBezTo>
                    <a:pt x="5059804" y="1554458"/>
                    <a:pt x="5061025" y="1553237"/>
                    <a:pt x="5062246" y="1552016"/>
                  </a:cubicBezTo>
                  <a:close/>
                  <a:moveTo>
                    <a:pt x="5052480" y="1561782"/>
                  </a:moveTo>
                  <a:cubicBezTo>
                    <a:pt x="5053701" y="1559341"/>
                    <a:pt x="5054922" y="1559341"/>
                    <a:pt x="5056142" y="1556899"/>
                  </a:cubicBezTo>
                  <a:cubicBezTo>
                    <a:pt x="5056142" y="1555678"/>
                    <a:pt x="5057363" y="1555678"/>
                    <a:pt x="5057363" y="1555678"/>
                  </a:cubicBezTo>
                  <a:cubicBezTo>
                    <a:pt x="5056142" y="1556899"/>
                    <a:pt x="5056142" y="1560561"/>
                    <a:pt x="5054922" y="1561782"/>
                  </a:cubicBezTo>
                  <a:cubicBezTo>
                    <a:pt x="5053701" y="1565444"/>
                    <a:pt x="5053701" y="1564223"/>
                    <a:pt x="5052480" y="1561782"/>
                  </a:cubicBezTo>
                  <a:cubicBezTo>
                    <a:pt x="5052480" y="1561782"/>
                    <a:pt x="5052480" y="1561782"/>
                    <a:pt x="5052480" y="1561782"/>
                  </a:cubicBezTo>
                  <a:close/>
                  <a:moveTo>
                    <a:pt x="5041494" y="1603286"/>
                  </a:moveTo>
                  <a:cubicBezTo>
                    <a:pt x="5041494" y="1603286"/>
                    <a:pt x="5041494" y="1603286"/>
                    <a:pt x="5041494" y="1603286"/>
                  </a:cubicBezTo>
                  <a:cubicBezTo>
                    <a:pt x="5042715" y="1603286"/>
                    <a:pt x="5042715" y="1604506"/>
                    <a:pt x="5042715" y="1604506"/>
                  </a:cubicBezTo>
                  <a:cubicBezTo>
                    <a:pt x="5041494" y="1604506"/>
                    <a:pt x="5041494" y="1604506"/>
                    <a:pt x="5041494" y="1603286"/>
                  </a:cubicBezTo>
                  <a:lnTo>
                    <a:pt x="5041494" y="1603286"/>
                  </a:lnTo>
                  <a:close/>
                  <a:moveTo>
                    <a:pt x="5041494" y="1626479"/>
                  </a:moveTo>
                  <a:cubicBezTo>
                    <a:pt x="5040273" y="1627700"/>
                    <a:pt x="5040273" y="1627700"/>
                    <a:pt x="5040273" y="1627700"/>
                  </a:cubicBezTo>
                  <a:cubicBezTo>
                    <a:pt x="5040273" y="1627700"/>
                    <a:pt x="5040273" y="1627700"/>
                    <a:pt x="5040273" y="1626479"/>
                  </a:cubicBezTo>
                  <a:cubicBezTo>
                    <a:pt x="5040273" y="1626479"/>
                    <a:pt x="5041494" y="1626479"/>
                    <a:pt x="5041494" y="1626479"/>
                  </a:cubicBezTo>
                  <a:close/>
                  <a:moveTo>
                    <a:pt x="5037832" y="1626479"/>
                  </a:moveTo>
                  <a:cubicBezTo>
                    <a:pt x="5037832" y="1626479"/>
                    <a:pt x="5039053" y="1626479"/>
                    <a:pt x="5037832" y="1626479"/>
                  </a:cubicBezTo>
                  <a:cubicBezTo>
                    <a:pt x="5039053" y="1627700"/>
                    <a:pt x="5039053" y="1628920"/>
                    <a:pt x="5039053" y="1628920"/>
                  </a:cubicBezTo>
                  <a:cubicBezTo>
                    <a:pt x="5037832" y="1627700"/>
                    <a:pt x="5037832" y="1626479"/>
                    <a:pt x="5036611" y="1626479"/>
                  </a:cubicBezTo>
                  <a:cubicBezTo>
                    <a:pt x="5036611" y="1626479"/>
                    <a:pt x="5037832" y="1626479"/>
                    <a:pt x="5037832" y="1626479"/>
                  </a:cubicBezTo>
                  <a:close/>
                  <a:moveTo>
                    <a:pt x="5034170" y="1532485"/>
                  </a:moveTo>
                  <a:cubicBezTo>
                    <a:pt x="5034170" y="1533706"/>
                    <a:pt x="5034170" y="1534926"/>
                    <a:pt x="5034170" y="1534926"/>
                  </a:cubicBezTo>
                  <a:cubicBezTo>
                    <a:pt x="5034170" y="1534926"/>
                    <a:pt x="5034170" y="1534926"/>
                    <a:pt x="5032949" y="1533706"/>
                  </a:cubicBezTo>
                  <a:cubicBezTo>
                    <a:pt x="5034170" y="1532485"/>
                    <a:pt x="5034170" y="1532485"/>
                    <a:pt x="5034170" y="1532485"/>
                  </a:cubicBezTo>
                  <a:close/>
                  <a:moveTo>
                    <a:pt x="5024404" y="1465347"/>
                  </a:moveTo>
                  <a:cubicBezTo>
                    <a:pt x="5025625" y="1464126"/>
                    <a:pt x="5028066" y="1462905"/>
                    <a:pt x="5029287" y="1461684"/>
                  </a:cubicBezTo>
                  <a:cubicBezTo>
                    <a:pt x="5029287" y="1461684"/>
                    <a:pt x="5030508" y="1461684"/>
                    <a:pt x="5030508" y="1460464"/>
                  </a:cubicBezTo>
                  <a:cubicBezTo>
                    <a:pt x="5030508" y="1461684"/>
                    <a:pt x="5029287" y="1461684"/>
                    <a:pt x="5029287" y="1461684"/>
                  </a:cubicBezTo>
                  <a:cubicBezTo>
                    <a:pt x="5028066" y="1459243"/>
                    <a:pt x="5028066" y="1464126"/>
                    <a:pt x="5028066" y="1464126"/>
                  </a:cubicBezTo>
                  <a:cubicBezTo>
                    <a:pt x="5028066" y="1461684"/>
                    <a:pt x="5025625" y="1462905"/>
                    <a:pt x="5024404" y="1465347"/>
                  </a:cubicBezTo>
                  <a:cubicBezTo>
                    <a:pt x="5023183" y="1471450"/>
                    <a:pt x="5023183" y="1469009"/>
                    <a:pt x="5021963" y="1467788"/>
                  </a:cubicBezTo>
                  <a:cubicBezTo>
                    <a:pt x="5021963" y="1467788"/>
                    <a:pt x="5021963" y="1467788"/>
                    <a:pt x="5021963" y="1467788"/>
                  </a:cubicBezTo>
                  <a:cubicBezTo>
                    <a:pt x="5021963" y="1466567"/>
                    <a:pt x="5023183" y="1465347"/>
                    <a:pt x="5024404" y="1465347"/>
                  </a:cubicBezTo>
                  <a:close/>
                  <a:moveTo>
                    <a:pt x="5021963" y="1449477"/>
                  </a:moveTo>
                  <a:cubicBezTo>
                    <a:pt x="5020742" y="1451919"/>
                    <a:pt x="5020742" y="1451919"/>
                    <a:pt x="5019521" y="1450698"/>
                  </a:cubicBezTo>
                  <a:cubicBezTo>
                    <a:pt x="5020742" y="1450698"/>
                    <a:pt x="5021963" y="1450698"/>
                    <a:pt x="5021963" y="1449477"/>
                  </a:cubicBezTo>
                  <a:close/>
                  <a:moveTo>
                    <a:pt x="5040273" y="1394546"/>
                  </a:moveTo>
                  <a:cubicBezTo>
                    <a:pt x="5040273" y="1395767"/>
                    <a:pt x="5040273" y="1395767"/>
                    <a:pt x="5040273" y="1394546"/>
                  </a:cubicBezTo>
                  <a:cubicBezTo>
                    <a:pt x="5040273" y="1394546"/>
                    <a:pt x="5040273" y="1394546"/>
                    <a:pt x="5040273" y="1394546"/>
                  </a:cubicBezTo>
                  <a:close/>
                  <a:moveTo>
                    <a:pt x="4964590" y="1394546"/>
                  </a:moveTo>
                  <a:cubicBezTo>
                    <a:pt x="4964590" y="1394546"/>
                    <a:pt x="4965811" y="1394546"/>
                    <a:pt x="4964590" y="1394546"/>
                  </a:cubicBezTo>
                  <a:cubicBezTo>
                    <a:pt x="4965811" y="1395767"/>
                    <a:pt x="4964590" y="1395767"/>
                    <a:pt x="4964590" y="1394546"/>
                  </a:cubicBezTo>
                  <a:close/>
                  <a:moveTo>
                    <a:pt x="4946279" y="1556899"/>
                  </a:moveTo>
                  <a:cubicBezTo>
                    <a:pt x="4946279" y="1559341"/>
                    <a:pt x="4945059" y="1559341"/>
                    <a:pt x="4943838" y="1559341"/>
                  </a:cubicBezTo>
                  <a:cubicBezTo>
                    <a:pt x="4942617" y="1558120"/>
                    <a:pt x="4943838" y="1552016"/>
                    <a:pt x="4941397" y="1552016"/>
                  </a:cubicBezTo>
                  <a:cubicBezTo>
                    <a:pt x="4940176" y="1552016"/>
                    <a:pt x="4938955" y="1550796"/>
                    <a:pt x="4938955" y="1552016"/>
                  </a:cubicBezTo>
                  <a:cubicBezTo>
                    <a:pt x="4937734" y="1554458"/>
                    <a:pt x="4937734" y="1552016"/>
                    <a:pt x="4936514" y="1548354"/>
                  </a:cubicBezTo>
                  <a:cubicBezTo>
                    <a:pt x="4936514" y="1548354"/>
                    <a:pt x="4936514" y="1548354"/>
                    <a:pt x="4936514" y="1548354"/>
                  </a:cubicBezTo>
                  <a:cubicBezTo>
                    <a:pt x="4936514" y="1548354"/>
                    <a:pt x="4937734" y="1549575"/>
                    <a:pt x="4937734" y="1549575"/>
                  </a:cubicBezTo>
                  <a:cubicBezTo>
                    <a:pt x="4938955" y="1549575"/>
                    <a:pt x="4941397" y="1549575"/>
                    <a:pt x="4942617" y="1553237"/>
                  </a:cubicBezTo>
                  <a:cubicBezTo>
                    <a:pt x="4943838" y="1554458"/>
                    <a:pt x="4945059" y="1555678"/>
                    <a:pt x="4946279" y="1555678"/>
                  </a:cubicBezTo>
                  <a:cubicBezTo>
                    <a:pt x="4946279" y="1554458"/>
                    <a:pt x="4946279" y="1555678"/>
                    <a:pt x="4946279" y="1556899"/>
                  </a:cubicBezTo>
                  <a:close/>
                  <a:moveTo>
                    <a:pt x="4949941" y="1561782"/>
                  </a:moveTo>
                  <a:cubicBezTo>
                    <a:pt x="4948721" y="1560561"/>
                    <a:pt x="4948721" y="1556899"/>
                    <a:pt x="4947500" y="1555678"/>
                  </a:cubicBezTo>
                  <a:cubicBezTo>
                    <a:pt x="4947500" y="1555678"/>
                    <a:pt x="4948721" y="1556899"/>
                    <a:pt x="4948721" y="1556899"/>
                  </a:cubicBezTo>
                  <a:cubicBezTo>
                    <a:pt x="4949941" y="1559341"/>
                    <a:pt x="4951162" y="1559341"/>
                    <a:pt x="4952383" y="1561782"/>
                  </a:cubicBezTo>
                  <a:cubicBezTo>
                    <a:pt x="4952383" y="1561782"/>
                    <a:pt x="4952383" y="1561782"/>
                    <a:pt x="4952383" y="1563003"/>
                  </a:cubicBezTo>
                  <a:cubicBezTo>
                    <a:pt x="4952383" y="1564223"/>
                    <a:pt x="4951162" y="1565444"/>
                    <a:pt x="4949941" y="1561782"/>
                  </a:cubicBezTo>
                  <a:close/>
                  <a:moveTo>
                    <a:pt x="4943838" y="1681411"/>
                  </a:moveTo>
                  <a:cubicBezTo>
                    <a:pt x="4943838" y="1681411"/>
                    <a:pt x="4942617" y="1680190"/>
                    <a:pt x="4942617" y="1678969"/>
                  </a:cubicBezTo>
                  <a:cubicBezTo>
                    <a:pt x="4943838" y="1680190"/>
                    <a:pt x="4943838" y="1680190"/>
                    <a:pt x="4945059" y="1680190"/>
                  </a:cubicBezTo>
                  <a:cubicBezTo>
                    <a:pt x="4945059" y="1680190"/>
                    <a:pt x="4945059" y="1681411"/>
                    <a:pt x="4943838" y="1681411"/>
                  </a:cubicBezTo>
                  <a:close/>
                  <a:moveTo>
                    <a:pt x="4832754" y="1722914"/>
                  </a:moveTo>
                  <a:cubicBezTo>
                    <a:pt x="4836416" y="1719252"/>
                    <a:pt x="4841299" y="1720473"/>
                    <a:pt x="4842520" y="1720473"/>
                  </a:cubicBezTo>
                  <a:cubicBezTo>
                    <a:pt x="4843741" y="1720473"/>
                    <a:pt x="4844961" y="1720473"/>
                    <a:pt x="4844961" y="1719252"/>
                  </a:cubicBezTo>
                  <a:cubicBezTo>
                    <a:pt x="4844961" y="1719252"/>
                    <a:pt x="4844961" y="1719252"/>
                    <a:pt x="4844961" y="1719252"/>
                  </a:cubicBezTo>
                  <a:cubicBezTo>
                    <a:pt x="4843741" y="1721694"/>
                    <a:pt x="4841299" y="1724135"/>
                    <a:pt x="4840078" y="1722914"/>
                  </a:cubicBezTo>
                  <a:cubicBezTo>
                    <a:pt x="4838858" y="1721694"/>
                    <a:pt x="4837637" y="1722914"/>
                    <a:pt x="4835196" y="1722914"/>
                  </a:cubicBezTo>
                  <a:cubicBezTo>
                    <a:pt x="4831534" y="1722914"/>
                    <a:pt x="4831534" y="1727797"/>
                    <a:pt x="4830313" y="1729018"/>
                  </a:cubicBezTo>
                  <a:cubicBezTo>
                    <a:pt x="4829092" y="1730239"/>
                    <a:pt x="4827871" y="1729018"/>
                    <a:pt x="4826651" y="1727797"/>
                  </a:cubicBezTo>
                  <a:cubicBezTo>
                    <a:pt x="4826651" y="1726576"/>
                    <a:pt x="4825430" y="1726576"/>
                    <a:pt x="4825430" y="1726576"/>
                  </a:cubicBezTo>
                  <a:cubicBezTo>
                    <a:pt x="4827871" y="1724135"/>
                    <a:pt x="4831534" y="1724135"/>
                    <a:pt x="4832754" y="1722914"/>
                  </a:cubicBezTo>
                  <a:close/>
                  <a:moveTo>
                    <a:pt x="4815664" y="1730239"/>
                  </a:moveTo>
                  <a:cubicBezTo>
                    <a:pt x="4816885" y="1729018"/>
                    <a:pt x="4820547" y="1727797"/>
                    <a:pt x="4821768" y="1726576"/>
                  </a:cubicBezTo>
                  <a:cubicBezTo>
                    <a:pt x="4821768" y="1726576"/>
                    <a:pt x="4822989" y="1725356"/>
                    <a:pt x="4824209" y="1725356"/>
                  </a:cubicBezTo>
                  <a:cubicBezTo>
                    <a:pt x="4822989" y="1726576"/>
                    <a:pt x="4821768" y="1729018"/>
                    <a:pt x="4820547" y="1730239"/>
                  </a:cubicBezTo>
                  <a:cubicBezTo>
                    <a:pt x="4816885" y="1733901"/>
                    <a:pt x="4815664" y="1732680"/>
                    <a:pt x="4815664" y="1730239"/>
                  </a:cubicBezTo>
                  <a:cubicBezTo>
                    <a:pt x="4814444" y="1730239"/>
                    <a:pt x="4814444" y="1730239"/>
                    <a:pt x="4815664" y="1730239"/>
                  </a:cubicBezTo>
                  <a:close/>
                  <a:moveTo>
                    <a:pt x="4771719" y="1653334"/>
                  </a:moveTo>
                  <a:cubicBezTo>
                    <a:pt x="4771719" y="1653334"/>
                    <a:pt x="4774160" y="1653334"/>
                    <a:pt x="4775381" y="1653334"/>
                  </a:cubicBezTo>
                  <a:cubicBezTo>
                    <a:pt x="4774160" y="1654555"/>
                    <a:pt x="4774160" y="1654555"/>
                    <a:pt x="4774160" y="1654555"/>
                  </a:cubicBezTo>
                  <a:cubicBezTo>
                    <a:pt x="4771719" y="1653334"/>
                    <a:pt x="4772940" y="1655776"/>
                    <a:pt x="4771719" y="1655776"/>
                  </a:cubicBezTo>
                  <a:cubicBezTo>
                    <a:pt x="4769278" y="1654555"/>
                    <a:pt x="4766836" y="1655776"/>
                    <a:pt x="4764395" y="1656997"/>
                  </a:cubicBezTo>
                  <a:cubicBezTo>
                    <a:pt x="4759512" y="1660659"/>
                    <a:pt x="4759512" y="1659438"/>
                    <a:pt x="4757071" y="1658217"/>
                  </a:cubicBezTo>
                  <a:cubicBezTo>
                    <a:pt x="4757071" y="1658217"/>
                    <a:pt x="4757071" y="1658217"/>
                    <a:pt x="4755850" y="1658217"/>
                  </a:cubicBezTo>
                  <a:cubicBezTo>
                    <a:pt x="4758292" y="1656997"/>
                    <a:pt x="4759512" y="1656997"/>
                    <a:pt x="4761953" y="1656997"/>
                  </a:cubicBezTo>
                  <a:cubicBezTo>
                    <a:pt x="4764395" y="1654555"/>
                    <a:pt x="4768057" y="1654555"/>
                    <a:pt x="4771719" y="1653334"/>
                  </a:cubicBezTo>
                  <a:close/>
                  <a:moveTo>
                    <a:pt x="4758292" y="1644790"/>
                  </a:moveTo>
                  <a:cubicBezTo>
                    <a:pt x="4755850" y="1647231"/>
                    <a:pt x="4755850" y="1646010"/>
                    <a:pt x="4754629" y="1646010"/>
                  </a:cubicBezTo>
                  <a:cubicBezTo>
                    <a:pt x="4755850" y="1646010"/>
                    <a:pt x="4757071" y="1644790"/>
                    <a:pt x="4758292" y="1644790"/>
                  </a:cubicBezTo>
                  <a:close/>
                  <a:moveTo>
                    <a:pt x="4792471" y="1602065"/>
                  </a:moveTo>
                  <a:cubicBezTo>
                    <a:pt x="4792471" y="1603286"/>
                    <a:pt x="4791250" y="1603286"/>
                    <a:pt x="4791250" y="1602065"/>
                  </a:cubicBezTo>
                  <a:cubicBezTo>
                    <a:pt x="4791250" y="1602065"/>
                    <a:pt x="4792471" y="1602065"/>
                    <a:pt x="4792471" y="1602065"/>
                  </a:cubicBezTo>
                  <a:close/>
                  <a:moveTo>
                    <a:pt x="4650870" y="1602065"/>
                  </a:moveTo>
                  <a:cubicBezTo>
                    <a:pt x="4650870" y="1602065"/>
                    <a:pt x="4652090" y="1602065"/>
                    <a:pt x="4652090" y="1602065"/>
                  </a:cubicBezTo>
                  <a:cubicBezTo>
                    <a:pt x="4652090" y="1603286"/>
                    <a:pt x="4652090" y="1603286"/>
                    <a:pt x="4650870" y="1602065"/>
                  </a:cubicBezTo>
                  <a:close/>
                  <a:moveTo>
                    <a:pt x="4616690" y="1726576"/>
                  </a:moveTo>
                  <a:cubicBezTo>
                    <a:pt x="4615469" y="1727797"/>
                    <a:pt x="4614249" y="1729018"/>
                    <a:pt x="4613028" y="1727797"/>
                  </a:cubicBezTo>
                  <a:cubicBezTo>
                    <a:pt x="4611807" y="1726576"/>
                    <a:pt x="4611807" y="1722914"/>
                    <a:pt x="4608145" y="1721694"/>
                  </a:cubicBezTo>
                  <a:cubicBezTo>
                    <a:pt x="4605704" y="1721694"/>
                    <a:pt x="4604483" y="1720473"/>
                    <a:pt x="4603262" y="1721694"/>
                  </a:cubicBezTo>
                  <a:cubicBezTo>
                    <a:pt x="4602042" y="1724135"/>
                    <a:pt x="4599600" y="1721694"/>
                    <a:pt x="4598380" y="1718032"/>
                  </a:cubicBezTo>
                  <a:cubicBezTo>
                    <a:pt x="4598380" y="1718032"/>
                    <a:pt x="4598380" y="1718032"/>
                    <a:pt x="4598380" y="1718032"/>
                  </a:cubicBezTo>
                  <a:cubicBezTo>
                    <a:pt x="4599600" y="1718032"/>
                    <a:pt x="4600821" y="1719252"/>
                    <a:pt x="4600821" y="1719252"/>
                  </a:cubicBezTo>
                  <a:cubicBezTo>
                    <a:pt x="4602042" y="1719252"/>
                    <a:pt x="4606925" y="1719252"/>
                    <a:pt x="4610587" y="1721694"/>
                  </a:cubicBezTo>
                  <a:cubicBezTo>
                    <a:pt x="4611807" y="1722914"/>
                    <a:pt x="4614249" y="1722914"/>
                    <a:pt x="4617911" y="1724135"/>
                  </a:cubicBezTo>
                  <a:cubicBezTo>
                    <a:pt x="4617911" y="1725356"/>
                    <a:pt x="4617911" y="1725356"/>
                    <a:pt x="4616690" y="1726576"/>
                  </a:cubicBezTo>
                  <a:close/>
                  <a:moveTo>
                    <a:pt x="4624014" y="1730239"/>
                  </a:moveTo>
                  <a:cubicBezTo>
                    <a:pt x="4622794" y="1729018"/>
                    <a:pt x="4621573" y="1726576"/>
                    <a:pt x="4620352" y="1725356"/>
                  </a:cubicBezTo>
                  <a:cubicBezTo>
                    <a:pt x="4621573" y="1725356"/>
                    <a:pt x="4622794" y="1726576"/>
                    <a:pt x="4622794" y="1726576"/>
                  </a:cubicBezTo>
                  <a:cubicBezTo>
                    <a:pt x="4624014" y="1727797"/>
                    <a:pt x="4627676" y="1729018"/>
                    <a:pt x="4628897" y="1730239"/>
                  </a:cubicBezTo>
                  <a:cubicBezTo>
                    <a:pt x="4628897" y="1730239"/>
                    <a:pt x="4628897" y="1730239"/>
                    <a:pt x="4630118" y="1731459"/>
                  </a:cubicBezTo>
                  <a:cubicBezTo>
                    <a:pt x="4627676" y="1732680"/>
                    <a:pt x="4626456" y="1733901"/>
                    <a:pt x="4624014" y="1730239"/>
                  </a:cubicBezTo>
                  <a:close/>
                  <a:moveTo>
                    <a:pt x="4613028" y="1821791"/>
                  </a:moveTo>
                  <a:cubicBezTo>
                    <a:pt x="4611807" y="1821791"/>
                    <a:pt x="4610587" y="1820570"/>
                    <a:pt x="4609366" y="1819350"/>
                  </a:cubicBezTo>
                  <a:cubicBezTo>
                    <a:pt x="4610587" y="1819350"/>
                    <a:pt x="4613028" y="1820570"/>
                    <a:pt x="4614249" y="1820570"/>
                  </a:cubicBezTo>
                  <a:cubicBezTo>
                    <a:pt x="4615469" y="1821791"/>
                    <a:pt x="4614249" y="1821791"/>
                    <a:pt x="4613028" y="1821791"/>
                  </a:cubicBezTo>
                  <a:close/>
                  <a:moveTo>
                    <a:pt x="4594718" y="1840102"/>
                  </a:moveTo>
                  <a:cubicBezTo>
                    <a:pt x="4595938" y="1840102"/>
                    <a:pt x="4595938" y="1840102"/>
                    <a:pt x="4597159" y="1841322"/>
                  </a:cubicBezTo>
                  <a:cubicBezTo>
                    <a:pt x="4597159" y="1841322"/>
                    <a:pt x="4595938" y="1841322"/>
                    <a:pt x="4595938" y="1842543"/>
                  </a:cubicBezTo>
                  <a:cubicBezTo>
                    <a:pt x="4594718" y="1841322"/>
                    <a:pt x="4594718" y="1841322"/>
                    <a:pt x="4594718" y="1840102"/>
                  </a:cubicBezTo>
                  <a:close/>
                  <a:moveTo>
                    <a:pt x="4598380" y="1910902"/>
                  </a:moveTo>
                  <a:cubicBezTo>
                    <a:pt x="4597159" y="1910902"/>
                    <a:pt x="4597159" y="1909682"/>
                    <a:pt x="4595938" y="1908461"/>
                  </a:cubicBezTo>
                  <a:cubicBezTo>
                    <a:pt x="4597159" y="1908461"/>
                    <a:pt x="4598380" y="1909682"/>
                    <a:pt x="4600821" y="1909682"/>
                  </a:cubicBezTo>
                  <a:cubicBezTo>
                    <a:pt x="4599600" y="1910902"/>
                    <a:pt x="4599600" y="1910902"/>
                    <a:pt x="4598380" y="1910902"/>
                  </a:cubicBezTo>
                  <a:close/>
                  <a:moveTo>
                    <a:pt x="4368888" y="1934096"/>
                  </a:moveTo>
                  <a:cubicBezTo>
                    <a:pt x="4368888" y="1934096"/>
                    <a:pt x="4371329" y="1934096"/>
                    <a:pt x="4372550" y="1932875"/>
                  </a:cubicBezTo>
                  <a:cubicBezTo>
                    <a:pt x="4371329" y="1934096"/>
                    <a:pt x="4371329" y="1934096"/>
                    <a:pt x="4371329" y="1934096"/>
                  </a:cubicBezTo>
                  <a:cubicBezTo>
                    <a:pt x="4368888" y="1931654"/>
                    <a:pt x="4368888" y="1936537"/>
                    <a:pt x="4368888" y="1936537"/>
                  </a:cubicBezTo>
                  <a:cubicBezTo>
                    <a:pt x="4366447" y="1934096"/>
                    <a:pt x="4362785" y="1936537"/>
                    <a:pt x="4361564" y="1938979"/>
                  </a:cubicBezTo>
                  <a:cubicBezTo>
                    <a:pt x="4356681" y="1943861"/>
                    <a:pt x="4356681" y="1942640"/>
                    <a:pt x="4354240" y="1941420"/>
                  </a:cubicBezTo>
                  <a:cubicBezTo>
                    <a:pt x="4354240" y="1941420"/>
                    <a:pt x="4354240" y="1941420"/>
                    <a:pt x="4353019" y="1941420"/>
                  </a:cubicBezTo>
                  <a:cubicBezTo>
                    <a:pt x="4355460" y="1940199"/>
                    <a:pt x="4356681" y="1940199"/>
                    <a:pt x="4359122" y="1938979"/>
                  </a:cubicBezTo>
                  <a:cubicBezTo>
                    <a:pt x="4362785" y="1936537"/>
                    <a:pt x="4366447" y="1935316"/>
                    <a:pt x="4368888" y="1934096"/>
                  </a:cubicBezTo>
                  <a:close/>
                  <a:moveTo>
                    <a:pt x="4355460" y="1923109"/>
                  </a:moveTo>
                  <a:cubicBezTo>
                    <a:pt x="4353019" y="1925551"/>
                    <a:pt x="4353019" y="1925551"/>
                    <a:pt x="4350578" y="1924330"/>
                  </a:cubicBezTo>
                  <a:cubicBezTo>
                    <a:pt x="4353019" y="1924330"/>
                    <a:pt x="4354240" y="1924330"/>
                    <a:pt x="4355460" y="1923109"/>
                  </a:cubicBezTo>
                  <a:close/>
                  <a:moveTo>
                    <a:pt x="4392081" y="1868178"/>
                  </a:moveTo>
                  <a:cubicBezTo>
                    <a:pt x="4390861" y="1869398"/>
                    <a:pt x="4390861" y="1869398"/>
                    <a:pt x="4389640" y="1868178"/>
                  </a:cubicBezTo>
                  <a:cubicBezTo>
                    <a:pt x="4390861" y="1868178"/>
                    <a:pt x="4392081" y="1868178"/>
                    <a:pt x="4392081" y="1868178"/>
                  </a:cubicBezTo>
                  <a:close/>
                  <a:moveTo>
                    <a:pt x="4241935" y="1868178"/>
                  </a:moveTo>
                  <a:cubicBezTo>
                    <a:pt x="4241935" y="1868178"/>
                    <a:pt x="4243156" y="1868178"/>
                    <a:pt x="4244376" y="1868178"/>
                  </a:cubicBezTo>
                  <a:cubicBezTo>
                    <a:pt x="4243156" y="1869398"/>
                    <a:pt x="4243156" y="1869398"/>
                    <a:pt x="4241935" y="1868178"/>
                  </a:cubicBezTo>
                  <a:close/>
                  <a:moveTo>
                    <a:pt x="4206535" y="2029310"/>
                  </a:moveTo>
                  <a:cubicBezTo>
                    <a:pt x="4205314" y="2031752"/>
                    <a:pt x="4204093" y="2031752"/>
                    <a:pt x="4202873" y="2031752"/>
                  </a:cubicBezTo>
                  <a:cubicBezTo>
                    <a:pt x="4201652" y="2030531"/>
                    <a:pt x="4201652" y="2024428"/>
                    <a:pt x="4197990" y="2024428"/>
                  </a:cubicBezTo>
                  <a:cubicBezTo>
                    <a:pt x="4195548" y="2024428"/>
                    <a:pt x="4194328" y="2023207"/>
                    <a:pt x="4193107" y="2024428"/>
                  </a:cubicBezTo>
                  <a:cubicBezTo>
                    <a:pt x="4191886" y="2026869"/>
                    <a:pt x="4189445" y="2024428"/>
                    <a:pt x="4188224" y="2020765"/>
                  </a:cubicBezTo>
                  <a:cubicBezTo>
                    <a:pt x="4188224" y="2020765"/>
                    <a:pt x="4188224" y="2020765"/>
                    <a:pt x="4188224" y="2020765"/>
                  </a:cubicBezTo>
                  <a:cubicBezTo>
                    <a:pt x="4189445" y="2020765"/>
                    <a:pt x="4190666" y="2021986"/>
                    <a:pt x="4191886" y="2021986"/>
                  </a:cubicBezTo>
                  <a:cubicBezTo>
                    <a:pt x="4193107" y="2021986"/>
                    <a:pt x="4197990" y="2021986"/>
                    <a:pt x="4201652" y="2025648"/>
                  </a:cubicBezTo>
                  <a:cubicBezTo>
                    <a:pt x="4202873" y="2026869"/>
                    <a:pt x="4206535" y="2028090"/>
                    <a:pt x="4208976" y="2028090"/>
                  </a:cubicBezTo>
                  <a:cubicBezTo>
                    <a:pt x="4206535" y="2028090"/>
                    <a:pt x="4206535" y="2028090"/>
                    <a:pt x="4206535" y="2029310"/>
                  </a:cubicBezTo>
                  <a:close/>
                  <a:moveTo>
                    <a:pt x="4212638" y="2034193"/>
                  </a:moveTo>
                  <a:cubicBezTo>
                    <a:pt x="4211417" y="2032972"/>
                    <a:pt x="4210197" y="2029310"/>
                    <a:pt x="4208976" y="2028090"/>
                  </a:cubicBezTo>
                  <a:cubicBezTo>
                    <a:pt x="4210197" y="2028090"/>
                    <a:pt x="4211417" y="2029310"/>
                    <a:pt x="4211417" y="2029310"/>
                  </a:cubicBezTo>
                  <a:cubicBezTo>
                    <a:pt x="4212638" y="2031752"/>
                    <a:pt x="4216301" y="2031752"/>
                    <a:pt x="4218742" y="2034193"/>
                  </a:cubicBezTo>
                  <a:cubicBezTo>
                    <a:pt x="4218742" y="2034193"/>
                    <a:pt x="4218742" y="2034193"/>
                    <a:pt x="4219962" y="2035414"/>
                  </a:cubicBezTo>
                  <a:cubicBezTo>
                    <a:pt x="4217521" y="2037855"/>
                    <a:pt x="4216301" y="2039076"/>
                    <a:pt x="4212638" y="2034193"/>
                  </a:cubicBezTo>
                  <a:close/>
                  <a:moveTo>
                    <a:pt x="4202873" y="2153822"/>
                  </a:moveTo>
                  <a:cubicBezTo>
                    <a:pt x="4201652" y="2153822"/>
                    <a:pt x="4200431" y="2152601"/>
                    <a:pt x="4199210" y="2151380"/>
                  </a:cubicBezTo>
                  <a:cubicBezTo>
                    <a:pt x="4200431" y="2152601"/>
                    <a:pt x="4202873" y="2152601"/>
                    <a:pt x="4204093" y="2152601"/>
                  </a:cubicBezTo>
                  <a:cubicBezTo>
                    <a:pt x="4204093" y="2153822"/>
                    <a:pt x="4202873" y="2155042"/>
                    <a:pt x="4202873" y="2153822"/>
                  </a:cubicBezTo>
                  <a:close/>
                  <a:moveTo>
                    <a:pt x="3847649" y="1809584"/>
                  </a:moveTo>
                  <a:cubicBezTo>
                    <a:pt x="3847649" y="1810805"/>
                    <a:pt x="3846428" y="1812026"/>
                    <a:pt x="3846428" y="1812026"/>
                  </a:cubicBezTo>
                  <a:cubicBezTo>
                    <a:pt x="3846428" y="1812026"/>
                    <a:pt x="3845207" y="1810805"/>
                    <a:pt x="3845207" y="1810805"/>
                  </a:cubicBezTo>
                  <a:cubicBezTo>
                    <a:pt x="3846428" y="1810805"/>
                    <a:pt x="3846428" y="1810805"/>
                    <a:pt x="3847649" y="1809584"/>
                  </a:cubicBezTo>
                  <a:close/>
                  <a:moveTo>
                    <a:pt x="3846428" y="1879164"/>
                  </a:moveTo>
                  <a:cubicBezTo>
                    <a:pt x="3845207" y="1880385"/>
                    <a:pt x="3843987" y="1881605"/>
                    <a:pt x="3843987" y="1881605"/>
                  </a:cubicBezTo>
                  <a:cubicBezTo>
                    <a:pt x="3842766" y="1881605"/>
                    <a:pt x="3842766" y="1881605"/>
                    <a:pt x="3842766" y="1880385"/>
                  </a:cubicBezTo>
                  <a:cubicBezTo>
                    <a:pt x="3842766" y="1880385"/>
                    <a:pt x="3843987" y="1879164"/>
                    <a:pt x="3846428" y="1879164"/>
                  </a:cubicBezTo>
                  <a:close/>
                  <a:moveTo>
                    <a:pt x="3831780" y="1790053"/>
                  </a:moveTo>
                  <a:cubicBezTo>
                    <a:pt x="3830559" y="1791274"/>
                    <a:pt x="3829338" y="1792494"/>
                    <a:pt x="3828117" y="1792494"/>
                  </a:cubicBezTo>
                  <a:cubicBezTo>
                    <a:pt x="3826897" y="1792494"/>
                    <a:pt x="3826897" y="1792494"/>
                    <a:pt x="3825676" y="1791274"/>
                  </a:cubicBezTo>
                  <a:cubicBezTo>
                    <a:pt x="3828117" y="1791274"/>
                    <a:pt x="3829338" y="1790053"/>
                    <a:pt x="3831780" y="1790053"/>
                  </a:cubicBezTo>
                  <a:close/>
                  <a:moveTo>
                    <a:pt x="3830559" y="1693618"/>
                  </a:moveTo>
                  <a:cubicBezTo>
                    <a:pt x="3834221" y="1689955"/>
                    <a:pt x="3839104" y="1691176"/>
                    <a:pt x="3840324" y="1691176"/>
                  </a:cubicBezTo>
                  <a:cubicBezTo>
                    <a:pt x="3841545" y="1691176"/>
                    <a:pt x="3842766" y="1691176"/>
                    <a:pt x="3842766" y="1689955"/>
                  </a:cubicBezTo>
                  <a:cubicBezTo>
                    <a:pt x="3842766" y="1689955"/>
                    <a:pt x="3842766" y="1689955"/>
                    <a:pt x="3842766" y="1689955"/>
                  </a:cubicBezTo>
                  <a:cubicBezTo>
                    <a:pt x="3841545" y="1692397"/>
                    <a:pt x="3839104" y="1694838"/>
                    <a:pt x="3837883" y="1693618"/>
                  </a:cubicBezTo>
                  <a:cubicBezTo>
                    <a:pt x="3836662" y="1692397"/>
                    <a:pt x="3835442" y="1693618"/>
                    <a:pt x="3833000" y="1693618"/>
                  </a:cubicBezTo>
                  <a:cubicBezTo>
                    <a:pt x="3829338" y="1693618"/>
                    <a:pt x="3829338" y="1698500"/>
                    <a:pt x="3828117" y="1699721"/>
                  </a:cubicBezTo>
                  <a:cubicBezTo>
                    <a:pt x="3826897" y="1700942"/>
                    <a:pt x="3825676" y="1699721"/>
                    <a:pt x="3824455" y="1698500"/>
                  </a:cubicBezTo>
                  <a:cubicBezTo>
                    <a:pt x="3824455" y="1697280"/>
                    <a:pt x="3823235" y="1697280"/>
                    <a:pt x="3823235" y="1697280"/>
                  </a:cubicBezTo>
                  <a:cubicBezTo>
                    <a:pt x="3825676" y="1694838"/>
                    <a:pt x="3829338" y="1693618"/>
                    <a:pt x="3830559" y="1693618"/>
                  </a:cubicBezTo>
                  <a:close/>
                  <a:moveTo>
                    <a:pt x="3812248" y="1699721"/>
                  </a:moveTo>
                  <a:cubicBezTo>
                    <a:pt x="3813469" y="1698500"/>
                    <a:pt x="3817131" y="1697280"/>
                    <a:pt x="3818352" y="1696059"/>
                  </a:cubicBezTo>
                  <a:cubicBezTo>
                    <a:pt x="3818352" y="1696059"/>
                    <a:pt x="3819573" y="1694838"/>
                    <a:pt x="3820793" y="1694838"/>
                  </a:cubicBezTo>
                  <a:cubicBezTo>
                    <a:pt x="3819573" y="1696059"/>
                    <a:pt x="3818352" y="1698500"/>
                    <a:pt x="3817131" y="1699721"/>
                  </a:cubicBezTo>
                  <a:cubicBezTo>
                    <a:pt x="3814690" y="1703383"/>
                    <a:pt x="3813469" y="1702162"/>
                    <a:pt x="3812248" y="1699721"/>
                  </a:cubicBezTo>
                  <a:cubicBezTo>
                    <a:pt x="3812248" y="1700942"/>
                    <a:pt x="3812248" y="1700942"/>
                    <a:pt x="3812248" y="1699721"/>
                  </a:cubicBezTo>
                  <a:close/>
                  <a:moveTo>
                    <a:pt x="3768303" y="1622817"/>
                  </a:moveTo>
                  <a:cubicBezTo>
                    <a:pt x="3768303" y="1622817"/>
                    <a:pt x="3770745" y="1622817"/>
                    <a:pt x="3771965" y="1622817"/>
                  </a:cubicBezTo>
                  <a:cubicBezTo>
                    <a:pt x="3770745" y="1624038"/>
                    <a:pt x="3770745" y="1624038"/>
                    <a:pt x="3770745" y="1624038"/>
                  </a:cubicBezTo>
                  <a:cubicBezTo>
                    <a:pt x="3768303" y="1622817"/>
                    <a:pt x="3769524" y="1625258"/>
                    <a:pt x="3768303" y="1625258"/>
                  </a:cubicBezTo>
                  <a:cubicBezTo>
                    <a:pt x="3765862" y="1624038"/>
                    <a:pt x="3763420" y="1625258"/>
                    <a:pt x="3760979" y="1626479"/>
                  </a:cubicBezTo>
                  <a:cubicBezTo>
                    <a:pt x="3756096" y="1630141"/>
                    <a:pt x="3756096" y="1628920"/>
                    <a:pt x="3753655" y="1627700"/>
                  </a:cubicBezTo>
                  <a:cubicBezTo>
                    <a:pt x="3753655" y="1627700"/>
                    <a:pt x="3753655" y="1627700"/>
                    <a:pt x="3752434" y="1627700"/>
                  </a:cubicBezTo>
                  <a:cubicBezTo>
                    <a:pt x="3754875" y="1626479"/>
                    <a:pt x="3756096" y="1626479"/>
                    <a:pt x="3758538" y="1626479"/>
                  </a:cubicBezTo>
                  <a:cubicBezTo>
                    <a:pt x="3762200" y="1625258"/>
                    <a:pt x="3765862" y="1624038"/>
                    <a:pt x="3768303" y="1622817"/>
                  </a:cubicBezTo>
                  <a:close/>
                  <a:moveTo>
                    <a:pt x="3756096" y="1615493"/>
                  </a:moveTo>
                  <a:cubicBezTo>
                    <a:pt x="3753655" y="1617934"/>
                    <a:pt x="3753655" y="1616713"/>
                    <a:pt x="3752434" y="1616713"/>
                  </a:cubicBezTo>
                  <a:cubicBezTo>
                    <a:pt x="3753655" y="1615493"/>
                    <a:pt x="3754875" y="1615493"/>
                    <a:pt x="3756096" y="1615493"/>
                  </a:cubicBezTo>
                  <a:close/>
                  <a:moveTo>
                    <a:pt x="3790276" y="1572768"/>
                  </a:moveTo>
                  <a:cubicBezTo>
                    <a:pt x="3790276" y="1573989"/>
                    <a:pt x="3789055" y="1573989"/>
                    <a:pt x="3789055" y="1572768"/>
                  </a:cubicBezTo>
                  <a:cubicBezTo>
                    <a:pt x="3789055" y="1572768"/>
                    <a:pt x="3790276" y="1572768"/>
                    <a:pt x="3790276" y="1572768"/>
                  </a:cubicBezTo>
                  <a:close/>
                  <a:moveTo>
                    <a:pt x="3648675" y="1572768"/>
                  </a:moveTo>
                  <a:cubicBezTo>
                    <a:pt x="3648675" y="1572768"/>
                    <a:pt x="3649895" y="1572768"/>
                    <a:pt x="3649895" y="1572768"/>
                  </a:cubicBezTo>
                  <a:cubicBezTo>
                    <a:pt x="3649895" y="1573989"/>
                    <a:pt x="3649895" y="1572768"/>
                    <a:pt x="3648675" y="1572768"/>
                  </a:cubicBezTo>
                  <a:close/>
                  <a:moveTo>
                    <a:pt x="3614495" y="1696059"/>
                  </a:moveTo>
                  <a:cubicBezTo>
                    <a:pt x="3613274" y="1697280"/>
                    <a:pt x="3612054" y="1698500"/>
                    <a:pt x="3610833" y="1697280"/>
                  </a:cubicBezTo>
                  <a:cubicBezTo>
                    <a:pt x="3609612" y="1696059"/>
                    <a:pt x="3609612" y="1692397"/>
                    <a:pt x="3605950" y="1691176"/>
                  </a:cubicBezTo>
                  <a:cubicBezTo>
                    <a:pt x="3603508" y="1691176"/>
                    <a:pt x="3602288" y="1689955"/>
                    <a:pt x="3601067" y="1691176"/>
                  </a:cubicBezTo>
                  <a:cubicBezTo>
                    <a:pt x="3599847" y="1693618"/>
                    <a:pt x="3597405" y="1691176"/>
                    <a:pt x="3596184" y="1687514"/>
                  </a:cubicBezTo>
                  <a:cubicBezTo>
                    <a:pt x="3596184" y="1687514"/>
                    <a:pt x="3596184" y="1687514"/>
                    <a:pt x="3596184" y="1687514"/>
                  </a:cubicBezTo>
                  <a:cubicBezTo>
                    <a:pt x="3597405" y="1687514"/>
                    <a:pt x="3598626" y="1688735"/>
                    <a:pt x="3598626" y="1688735"/>
                  </a:cubicBezTo>
                  <a:cubicBezTo>
                    <a:pt x="3599847" y="1688735"/>
                    <a:pt x="3604729" y="1688735"/>
                    <a:pt x="3608391" y="1691176"/>
                  </a:cubicBezTo>
                  <a:cubicBezTo>
                    <a:pt x="3609612" y="1692397"/>
                    <a:pt x="3612054" y="1692397"/>
                    <a:pt x="3615715" y="1693618"/>
                  </a:cubicBezTo>
                  <a:cubicBezTo>
                    <a:pt x="3615715" y="1694838"/>
                    <a:pt x="3615715" y="1696059"/>
                    <a:pt x="3614495" y="1696059"/>
                  </a:cubicBezTo>
                  <a:close/>
                  <a:moveTo>
                    <a:pt x="3621819" y="1699721"/>
                  </a:moveTo>
                  <a:cubicBezTo>
                    <a:pt x="3620598" y="1698500"/>
                    <a:pt x="3619377" y="1696059"/>
                    <a:pt x="3618157" y="1694838"/>
                  </a:cubicBezTo>
                  <a:cubicBezTo>
                    <a:pt x="3619377" y="1694838"/>
                    <a:pt x="3620598" y="1696059"/>
                    <a:pt x="3620598" y="1696059"/>
                  </a:cubicBezTo>
                  <a:cubicBezTo>
                    <a:pt x="3621819" y="1697280"/>
                    <a:pt x="3625481" y="1698500"/>
                    <a:pt x="3626702" y="1699721"/>
                  </a:cubicBezTo>
                  <a:cubicBezTo>
                    <a:pt x="3626702" y="1699721"/>
                    <a:pt x="3626702" y="1699721"/>
                    <a:pt x="3627923" y="1700942"/>
                  </a:cubicBezTo>
                  <a:cubicBezTo>
                    <a:pt x="3625481" y="1702162"/>
                    <a:pt x="3624261" y="1703383"/>
                    <a:pt x="3621819" y="1699721"/>
                  </a:cubicBezTo>
                  <a:close/>
                  <a:moveTo>
                    <a:pt x="3414300" y="1433608"/>
                  </a:moveTo>
                  <a:cubicBezTo>
                    <a:pt x="3414300" y="1434829"/>
                    <a:pt x="3414300" y="1434829"/>
                    <a:pt x="3414300" y="1434829"/>
                  </a:cubicBezTo>
                  <a:cubicBezTo>
                    <a:pt x="3414300" y="1434829"/>
                    <a:pt x="3414300" y="1433608"/>
                    <a:pt x="3414300" y="1433608"/>
                  </a:cubicBezTo>
                  <a:cubicBezTo>
                    <a:pt x="3414300" y="1433608"/>
                    <a:pt x="3414300" y="1433608"/>
                    <a:pt x="3414300" y="1433608"/>
                  </a:cubicBezTo>
                  <a:close/>
                  <a:moveTo>
                    <a:pt x="3414300" y="1488540"/>
                  </a:moveTo>
                  <a:cubicBezTo>
                    <a:pt x="3414300" y="1489761"/>
                    <a:pt x="3413079" y="1489761"/>
                    <a:pt x="3413079" y="1489761"/>
                  </a:cubicBezTo>
                  <a:cubicBezTo>
                    <a:pt x="3413079" y="1489761"/>
                    <a:pt x="3411858" y="1489761"/>
                    <a:pt x="3411858" y="1488540"/>
                  </a:cubicBezTo>
                  <a:cubicBezTo>
                    <a:pt x="3413079" y="1488540"/>
                    <a:pt x="3413079" y="1488540"/>
                    <a:pt x="3414300" y="1488540"/>
                  </a:cubicBezTo>
                  <a:close/>
                  <a:moveTo>
                    <a:pt x="3405755" y="1416519"/>
                  </a:moveTo>
                  <a:cubicBezTo>
                    <a:pt x="3404534" y="1417739"/>
                    <a:pt x="3404534" y="1417739"/>
                    <a:pt x="3404534" y="1417739"/>
                  </a:cubicBezTo>
                  <a:cubicBezTo>
                    <a:pt x="3404534" y="1417739"/>
                    <a:pt x="3403314" y="1417739"/>
                    <a:pt x="3403314" y="1416519"/>
                  </a:cubicBezTo>
                  <a:cubicBezTo>
                    <a:pt x="3404534" y="1417739"/>
                    <a:pt x="3405755" y="1417739"/>
                    <a:pt x="3405755" y="1416519"/>
                  </a:cubicBezTo>
                  <a:close/>
                  <a:moveTo>
                    <a:pt x="3405755" y="1339614"/>
                  </a:moveTo>
                  <a:cubicBezTo>
                    <a:pt x="3408196" y="1337173"/>
                    <a:pt x="3410638" y="1337173"/>
                    <a:pt x="3410638" y="1337173"/>
                  </a:cubicBezTo>
                  <a:cubicBezTo>
                    <a:pt x="3410638" y="1337173"/>
                    <a:pt x="3411858" y="1337173"/>
                    <a:pt x="3411858" y="1335952"/>
                  </a:cubicBezTo>
                  <a:cubicBezTo>
                    <a:pt x="3411858" y="1335952"/>
                    <a:pt x="3411858" y="1335952"/>
                    <a:pt x="3411858" y="1335952"/>
                  </a:cubicBezTo>
                  <a:cubicBezTo>
                    <a:pt x="3410638" y="1338394"/>
                    <a:pt x="3409417" y="1339614"/>
                    <a:pt x="3409417" y="1338394"/>
                  </a:cubicBezTo>
                  <a:cubicBezTo>
                    <a:pt x="3409417" y="1337173"/>
                    <a:pt x="3408196" y="1338394"/>
                    <a:pt x="3406976" y="1338394"/>
                  </a:cubicBezTo>
                  <a:cubicBezTo>
                    <a:pt x="3404534" y="1338394"/>
                    <a:pt x="3405755" y="1342056"/>
                    <a:pt x="3404534" y="1343277"/>
                  </a:cubicBezTo>
                  <a:cubicBezTo>
                    <a:pt x="3403314" y="1343277"/>
                    <a:pt x="3403314" y="1343277"/>
                    <a:pt x="3402093" y="1342056"/>
                  </a:cubicBezTo>
                  <a:cubicBezTo>
                    <a:pt x="3402093" y="1340835"/>
                    <a:pt x="3402093" y="1340835"/>
                    <a:pt x="3400872" y="1340835"/>
                  </a:cubicBezTo>
                  <a:cubicBezTo>
                    <a:pt x="3403314" y="1340835"/>
                    <a:pt x="3404534" y="1339614"/>
                    <a:pt x="3405755" y="1339614"/>
                  </a:cubicBezTo>
                  <a:close/>
                  <a:moveTo>
                    <a:pt x="3395989" y="1345718"/>
                  </a:moveTo>
                  <a:cubicBezTo>
                    <a:pt x="3397210" y="1344497"/>
                    <a:pt x="3398431" y="1344497"/>
                    <a:pt x="3399651" y="1343277"/>
                  </a:cubicBezTo>
                  <a:cubicBezTo>
                    <a:pt x="3399651" y="1343277"/>
                    <a:pt x="3400872" y="1342056"/>
                    <a:pt x="3400872" y="1342056"/>
                  </a:cubicBezTo>
                  <a:cubicBezTo>
                    <a:pt x="3399651" y="1343277"/>
                    <a:pt x="3399651" y="1344497"/>
                    <a:pt x="3398431" y="1345718"/>
                  </a:cubicBezTo>
                  <a:cubicBezTo>
                    <a:pt x="3397210" y="1348159"/>
                    <a:pt x="3397210" y="1346939"/>
                    <a:pt x="3395989" y="1345718"/>
                  </a:cubicBezTo>
                  <a:cubicBezTo>
                    <a:pt x="3395989" y="1345718"/>
                    <a:pt x="3395989" y="1345718"/>
                    <a:pt x="3395989" y="1345718"/>
                  </a:cubicBezTo>
                  <a:close/>
                  <a:moveTo>
                    <a:pt x="3367913" y="1285904"/>
                  </a:moveTo>
                  <a:cubicBezTo>
                    <a:pt x="3369134" y="1284683"/>
                    <a:pt x="3371575" y="1284683"/>
                    <a:pt x="3372796" y="1283462"/>
                  </a:cubicBezTo>
                  <a:cubicBezTo>
                    <a:pt x="3372796" y="1283462"/>
                    <a:pt x="3374017" y="1283462"/>
                    <a:pt x="3374017" y="1283462"/>
                  </a:cubicBezTo>
                  <a:cubicBezTo>
                    <a:pt x="3374017" y="1284683"/>
                    <a:pt x="3372796" y="1284683"/>
                    <a:pt x="3372796" y="1284683"/>
                  </a:cubicBezTo>
                  <a:cubicBezTo>
                    <a:pt x="3371575" y="1283462"/>
                    <a:pt x="3371575" y="1285904"/>
                    <a:pt x="3371575" y="1285904"/>
                  </a:cubicBezTo>
                  <a:cubicBezTo>
                    <a:pt x="3370355" y="1283462"/>
                    <a:pt x="3369134" y="1284683"/>
                    <a:pt x="3367913" y="1285904"/>
                  </a:cubicBezTo>
                  <a:cubicBezTo>
                    <a:pt x="3366693" y="1289566"/>
                    <a:pt x="3366693" y="1288345"/>
                    <a:pt x="3365472" y="1287124"/>
                  </a:cubicBezTo>
                  <a:cubicBezTo>
                    <a:pt x="3365472" y="1287124"/>
                    <a:pt x="3365472" y="1287124"/>
                    <a:pt x="3365472" y="1287124"/>
                  </a:cubicBezTo>
                  <a:cubicBezTo>
                    <a:pt x="3365472" y="1287124"/>
                    <a:pt x="3366693" y="1285904"/>
                    <a:pt x="3367913" y="1285904"/>
                  </a:cubicBezTo>
                  <a:close/>
                  <a:moveTo>
                    <a:pt x="3365472" y="1276138"/>
                  </a:moveTo>
                  <a:cubicBezTo>
                    <a:pt x="3364251" y="1277359"/>
                    <a:pt x="3364251" y="1277359"/>
                    <a:pt x="3363030" y="1277359"/>
                  </a:cubicBezTo>
                  <a:cubicBezTo>
                    <a:pt x="3364251" y="1277359"/>
                    <a:pt x="3365472" y="1277359"/>
                    <a:pt x="3365472" y="1276138"/>
                  </a:cubicBezTo>
                  <a:close/>
                  <a:moveTo>
                    <a:pt x="3383782" y="1243179"/>
                  </a:moveTo>
                  <a:cubicBezTo>
                    <a:pt x="3383782" y="1243179"/>
                    <a:pt x="3383782" y="1243179"/>
                    <a:pt x="3383782" y="1243179"/>
                  </a:cubicBezTo>
                  <a:cubicBezTo>
                    <a:pt x="3383782" y="1243179"/>
                    <a:pt x="3383782" y="1243179"/>
                    <a:pt x="3383782" y="1243179"/>
                  </a:cubicBezTo>
                  <a:close/>
                  <a:moveTo>
                    <a:pt x="3308099" y="1243179"/>
                  </a:moveTo>
                  <a:cubicBezTo>
                    <a:pt x="3308099" y="1243179"/>
                    <a:pt x="3308099" y="1243179"/>
                    <a:pt x="3308099" y="1243179"/>
                  </a:cubicBezTo>
                  <a:cubicBezTo>
                    <a:pt x="3308099" y="1243179"/>
                    <a:pt x="3308099" y="1243179"/>
                    <a:pt x="3308099" y="1243179"/>
                  </a:cubicBezTo>
                  <a:close/>
                  <a:moveTo>
                    <a:pt x="3289788" y="1342056"/>
                  </a:moveTo>
                  <a:cubicBezTo>
                    <a:pt x="3289788" y="1343277"/>
                    <a:pt x="3288568" y="1343277"/>
                    <a:pt x="3287347" y="1343277"/>
                  </a:cubicBezTo>
                  <a:cubicBezTo>
                    <a:pt x="3286126" y="1343277"/>
                    <a:pt x="3287347" y="1339614"/>
                    <a:pt x="3284906" y="1338394"/>
                  </a:cubicBezTo>
                  <a:cubicBezTo>
                    <a:pt x="3283685" y="1338394"/>
                    <a:pt x="3282464" y="1337173"/>
                    <a:pt x="3282464" y="1338394"/>
                  </a:cubicBezTo>
                  <a:cubicBezTo>
                    <a:pt x="3281244" y="1339614"/>
                    <a:pt x="3281244" y="1338394"/>
                    <a:pt x="3280023" y="1335952"/>
                  </a:cubicBezTo>
                  <a:cubicBezTo>
                    <a:pt x="3280023" y="1335952"/>
                    <a:pt x="3280023" y="1335952"/>
                    <a:pt x="3280023" y="1335952"/>
                  </a:cubicBezTo>
                  <a:cubicBezTo>
                    <a:pt x="3280023" y="1335952"/>
                    <a:pt x="3281244" y="1337173"/>
                    <a:pt x="3281244" y="1337173"/>
                  </a:cubicBezTo>
                  <a:cubicBezTo>
                    <a:pt x="3282464" y="1337173"/>
                    <a:pt x="3284906" y="1337173"/>
                    <a:pt x="3286126" y="1339614"/>
                  </a:cubicBezTo>
                  <a:cubicBezTo>
                    <a:pt x="3287347" y="1339614"/>
                    <a:pt x="3288568" y="1340835"/>
                    <a:pt x="3289788" y="1342056"/>
                  </a:cubicBezTo>
                  <a:cubicBezTo>
                    <a:pt x="3289788" y="1340835"/>
                    <a:pt x="3289788" y="1340835"/>
                    <a:pt x="3289788" y="1342056"/>
                  </a:cubicBezTo>
                  <a:close/>
                  <a:moveTo>
                    <a:pt x="3293451" y="1345718"/>
                  </a:moveTo>
                  <a:cubicBezTo>
                    <a:pt x="3292230" y="1344497"/>
                    <a:pt x="3292230" y="1342056"/>
                    <a:pt x="3291009" y="1342056"/>
                  </a:cubicBezTo>
                  <a:cubicBezTo>
                    <a:pt x="3291009" y="1342056"/>
                    <a:pt x="3292230" y="1342056"/>
                    <a:pt x="3292230" y="1343277"/>
                  </a:cubicBezTo>
                  <a:cubicBezTo>
                    <a:pt x="3293451" y="1344497"/>
                    <a:pt x="3294671" y="1344497"/>
                    <a:pt x="3295892" y="1345718"/>
                  </a:cubicBezTo>
                  <a:cubicBezTo>
                    <a:pt x="3295892" y="1345718"/>
                    <a:pt x="3295892" y="1345718"/>
                    <a:pt x="3295892" y="1345718"/>
                  </a:cubicBezTo>
                  <a:cubicBezTo>
                    <a:pt x="3295892" y="1346939"/>
                    <a:pt x="3294671" y="1348159"/>
                    <a:pt x="3293451" y="1345718"/>
                  </a:cubicBezTo>
                  <a:close/>
                  <a:moveTo>
                    <a:pt x="3287347" y="1418960"/>
                  </a:moveTo>
                  <a:cubicBezTo>
                    <a:pt x="3287347" y="1418960"/>
                    <a:pt x="3286126" y="1417739"/>
                    <a:pt x="3286126" y="1417739"/>
                  </a:cubicBezTo>
                  <a:cubicBezTo>
                    <a:pt x="3287347" y="1417739"/>
                    <a:pt x="3287347" y="1417739"/>
                    <a:pt x="3287347" y="1418960"/>
                  </a:cubicBezTo>
                  <a:cubicBezTo>
                    <a:pt x="3288568" y="1418960"/>
                    <a:pt x="3288568" y="1418960"/>
                    <a:pt x="3287347" y="1418960"/>
                  </a:cubicBezTo>
                  <a:close/>
                  <a:moveTo>
                    <a:pt x="3277581" y="1433608"/>
                  </a:moveTo>
                  <a:cubicBezTo>
                    <a:pt x="3277581" y="1433608"/>
                    <a:pt x="3277581" y="1433608"/>
                    <a:pt x="3277581" y="1433608"/>
                  </a:cubicBezTo>
                  <a:cubicBezTo>
                    <a:pt x="3278802" y="1434829"/>
                    <a:pt x="3278802" y="1434829"/>
                    <a:pt x="3277581" y="1434829"/>
                  </a:cubicBezTo>
                  <a:cubicBezTo>
                    <a:pt x="3277581" y="1434829"/>
                    <a:pt x="3277581" y="1433608"/>
                    <a:pt x="3277581" y="1433608"/>
                  </a:cubicBezTo>
                  <a:close/>
                  <a:moveTo>
                    <a:pt x="3280023" y="1489761"/>
                  </a:moveTo>
                  <a:cubicBezTo>
                    <a:pt x="3280023" y="1489761"/>
                    <a:pt x="3278802" y="1488540"/>
                    <a:pt x="3278802" y="1488540"/>
                  </a:cubicBezTo>
                  <a:cubicBezTo>
                    <a:pt x="3278802" y="1488540"/>
                    <a:pt x="3280023" y="1488540"/>
                    <a:pt x="3280023" y="1489761"/>
                  </a:cubicBezTo>
                  <a:cubicBezTo>
                    <a:pt x="3280023" y="1489761"/>
                    <a:pt x="3280023" y="1489761"/>
                    <a:pt x="3280023" y="1489761"/>
                  </a:cubicBezTo>
                  <a:close/>
                  <a:moveTo>
                    <a:pt x="3072504" y="1187027"/>
                  </a:moveTo>
                  <a:cubicBezTo>
                    <a:pt x="3072504" y="1188248"/>
                    <a:pt x="3072504" y="1188248"/>
                    <a:pt x="3072504" y="1188248"/>
                  </a:cubicBezTo>
                  <a:cubicBezTo>
                    <a:pt x="3071283" y="1188248"/>
                    <a:pt x="3071283" y="1188248"/>
                    <a:pt x="3072504" y="1187027"/>
                  </a:cubicBezTo>
                  <a:cubicBezTo>
                    <a:pt x="3071283" y="1187027"/>
                    <a:pt x="3071283" y="1187027"/>
                    <a:pt x="3072504" y="1187027"/>
                  </a:cubicBezTo>
                  <a:close/>
                  <a:moveTo>
                    <a:pt x="3071283" y="1241958"/>
                  </a:moveTo>
                  <a:cubicBezTo>
                    <a:pt x="3071283" y="1243179"/>
                    <a:pt x="3070062" y="1243179"/>
                    <a:pt x="3070062" y="1243179"/>
                  </a:cubicBezTo>
                  <a:cubicBezTo>
                    <a:pt x="3070062" y="1243179"/>
                    <a:pt x="3068842" y="1243179"/>
                    <a:pt x="3068842" y="1241958"/>
                  </a:cubicBezTo>
                  <a:cubicBezTo>
                    <a:pt x="3070062" y="1243179"/>
                    <a:pt x="3070062" y="1241958"/>
                    <a:pt x="3071283" y="1241958"/>
                  </a:cubicBezTo>
                  <a:close/>
                  <a:moveTo>
                    <a:pt x="3062738" y="1171158"/>
                  </a:moveTo>
                  <a:cubicBezTo>
                    <a:pt x="3061517" y="1172378"/>
                    <a:pt x="3061517" y="1172378"/>
                    <a:pt x="3061517" y="1172378"/>
                  </a:cubicBezTo>
                  <a:cubicBezTo>
                    <a:pt x="3061517" y="1172378"/>
                    <a:pt x="3060297" y="1172378"/>
                    <a:pt x="3060297" y="1171158"/>
                  </a:cubicBezTo>
                  <a:cubicBezTo>
                    <a:pt x="3061517" y="1171158"/>
                    <a:pt x="3062738" y="1171158"/>
                    <a:pt x="3062738" y="1171158"/>
                  </a:cubicBezTo>
                  <a:close/>
                  <a:moveTo>
                    <a:pt x="3062738" y="1093033"/>
                  </a:moveTo>
                  <a:cubicBezTo>
                    <a:pt x="3065179" y="1090592"/>
                    <a:pt x="3067621" y="1090592"/>
                    <a:pt x="3067621" y="1090592"/>
                  </a:cubicBezTo>
                  <a:cubicBezTo>
                    <a:pt x="3067621" y="1090592"/>
                    <a:pt x="3068842" y="1090592"/>
                    <a:pt x="3068842" y="1089371"/>
                  </a:cubicBezTo>
                  <a:cubicBezTo>
                    <a:pt x="3068842" y="1089371"/>
                    <a:pt x="3068842" y="1089371"/>
                    <a:pt x="3068842" y="1089371"/>
                  </a:cubicBezTo>
                  <a:cubicBezTo>
                    <a:pt x="3067621" y="1091812"/>
                    <a:pt x="3066400" y="1093033"/>
                    <a:pt x="3066400" y="1091812"/>
                  </a:cubicBezTo>
                  <a:cubicBezTo>
                    <a:pt x="3066400" y="1090592"/>
                    <a:pt x="3065179" y="1091812"/>
                    <a:pt x="3063959" y="1091812"/>
                  </a:cubicBezTo>
                  <a:cubicBezTo>
                    <a:pt x="3061517" y="1091812"/>
                    <a:pt x="3062738" y="1095474"/>
                    <a:pt x="3061517" y="1096695"/>
                  </a:cubicBezTo>
                  <a:cubicBezTo>
                    <a:pt x="3060297" y="1096695"/>
                    <a:pt x="3060297" y="1096695"/>
                    <a:pt x="3059076" y="1095474"/>
                  </a:cubicBezTo>
                  <a:cubicBezTo>
                    <a:pt x="3059076" y="1094253"/>
                    <a:pt x="3059076" y="1094253"/>
                    <a:pt x="3057855" y="1094253"/>
                  </a:cubicBezTo>
                  <a:cubicBezTo>
                    <a:pt x="3060297" y="1094253"/>
                    <a:pt x="3061517" y="1094253"/>
                    <a:pt x="3062738" y="1093033"/>
                  </a:cubicBezTo>
                  <a:close/>
                  <a:moveTo>
                    <a:pt x="3052972" y="1099136"/>
                  </a:moveTo>
                  <a:cubicBezTo>
                    <a:pt x="3054193" y="1097916"/>
                    <a:pt x="3055414" y="1097916"/>
                    <a:pt x="3056635" y="1096695"/>
                  </a:cubicBezTo>
                  <a:cubicBezTo>
                    <a:pt x="3056635" y="1096695"/>
                    <a:pt x="3057855" y="1095474"/>
                    <a:pt x="3057855" y="1095474"/>
                  </a:cubicBezTo>
                  <a:cubicBezTo>
                    <a:pt x="3056635" y="1096695"/>
                    <a:pt x="3056635" y="1097916"/>
                    <a:pt x="3055414" y="1099136"/>
                  </a:cubicBezTo>
                  <a:cubicBezTo>
                    <a:pt x="3054193" y="1101578"/>
                    <a:pt x="3054193" y="1100357"/>
                    <a:pt x="3052972" y="1099136"/>
                  </a:cubicBezTo>
                  <a:cubicBezTo>
                    <a:pt x="3052972" y="1099136"/>
                    <a:pt x="3052972" y="1099136"/>
                    <a:pt x="3052972" y="1099136"/>
                  </a:cubicBezTo>
                  <a:close/>
                  <a:moveTo>
                    <a:pt x="3024896" y="1039322"/>
                  </a:moveTo>
                  <a:cubicBezTo>
                    <a:pt x="3026117" y="1038101"/>
                    <a:pt x="3028558" y="1038101"/>
                    <a:pt x="3029779" y="1036881"/>
                  </a:cubicBezTo>
                  <a:cubicBezTo>
                    <a:pt x="3029779" y="1036881"/>
                    <a:pt x="3031000" y="1036881"/>
                    <a:pt x="3031000" y="1036881"/>
                  </a:cubicBezTo>
                  <a:cubicBezTo>
                    <a:pt x="3031000" y="1038101"/>
                    <a:pt x="3029779" y="1038101"/>
                    <a:pt x="3029779" y="1038101"/>
                  </a:cubicBezTo>
                  <a:cubicBezTo>
                    <a:pt x="3028558" y="1036881"/>
                    <a:pt x="3028558" y="1039322"/>
                    <a:pt x="3028558" y="1039322"/>
                  </a:cubicBezTo>
                  <a:cubicBezTo>
                    <a:pt x="3028558" y="1036881"/>
                    <a:pt x="3026117" y="1038101"/>
                    <a:pt x="3024896" y="1039322"/>
                  </a:cubicBezTo>
                  <a:cubicBezTo>
                    <a:pt x="3023676" y="1042984"/>
                    <a:pt x="3023676" y="1041763"/>
                    <a:pt x="3022455" y="1040543"/>
                  </a:cubicBezTo>
                  <a:cubicBezTo>
                    <a:pt x="3022455" y="1040543"/>
                    <a:pt x="3022455" y="1040543"/>
                    <a:pt x="3022455" y="1040543"/>
                  </a:cubicBezTo>
                  <a:cubicBezTo>
                    <a:pt x="3022455" y="1040543"/>
                    <a:pt x="3023676" y="1040543"/>
                    <a:pt x="3024896" y="1039322"/>
                  </a:cubicBezTo>
                  <a:close/>
                  <a:moveTo>
                    <a:pt x="3022455" y="1030777"/>
                  </a:moveTo>
                  <a:cubicBezTo>
                    <a:pt x="3021234" y="1031998"/>
                    <a:pt x="3021234" y="1031998"/>
                    <a:pt x="3020014" y="1031998"/>
                  </a:cubicBezTo>
                  <a:cubicBezTo>
                    <a:pt x="3021234" y="1030777"/>
                    <a:pt x="3022455" y="1030777"/>
                    <a:pt x="3022455" y="1030777"/>
                  </a:cubicBezTo>
                  <a:close/>
                  <a:moveTo>
                    <a:pt x="3040765" y="996597"/>
                  </a:moveTo>
                  <a:cubicBezTo>
                    <a:pt x="3040765" y="996597"/>
                    <a:pt x="3040765" y="996597"/>
                    <a:pt x="3040765" y="996597"/>
                  </a:cubicBezTo>
                  <a:cubicBezTo>
                    <a:pt x="3040765" y="996597"/>
                    <a:pt x="3040765" y="996597"/>
                    <a:pt x="3040765" y="996597"/>
                  </a:cubicBezTo>
                  <a:close/>
                  <a:moveTo>
                    <a:pt x="2965082" y="996597"/>
                  </a:moveTo>
                  <a:cubicBezTo>
                    <a:pt x="2965082" y="996597"/>
                    <a:pt x="2966303" y="996597"/>
                    <a:pt x="2965082" y="996597"/>
                  </a:cubicBezTo>
                  <a:cubicBezTo>
                    <a:pt x="2966303" y="996597"/>
                    <a:pt x="2965082" y="996597"/>
                    <a:pt x="2965082" y="996597"/>
                  </a:cubicBezTo>
                  <a:close/>
                  <a:moveTo>
                    <a:pt x="2946771" y="1095474"/>
                  </a:moveTo>
                  <a:cubicBezTo>
                    <a:pt x="2946771" y="1096695"/>
                    <a:pt x="2945551" y="1096695"/>
                    <a:pt x="2944330" y="1096695"/>
                  </a:cubicBezTo>
                  <a:cubicBezTo>
                    <a:pt x="2943109" y="1096695"/>
                    <a:pt x="2944330" y="1093033"/>
                    <a:pt x="2941889" y="1091812"/>
                  </a:cubicBezTo>
                  <a:cubicBezTo>
                    <a:pt x="2940668" y="1091812"/>
                    <a:pt x="2939447" y="1090592"/>
                    <a:pt x="2939447" y="1091812"/>
                  </a:cubicBezTo>
                  <a:cubicBezTo>
                    <a:pt x="2938227" y="1093033"/>
                    <a:pt x="2938227" y="1091812"/>
                    <a:pt x="2937006" y="1089371"/>
                  </a:cubicBezTo>
                  <a:cubicBezTo>
                    <a:pt x="2937006" y="1089371"/>
                    <a:pt x="2937006" y="1089371"/>
                    <a:pt x="2937006" y="1089371"/>
                  </a:cubicBezTo>
                  <a:cubicBezTo>
                    <a:pt x="2937006" y="1089371"/>
                    <a:pt x="2938227" y="1090592"/>
                    <a:pt x="2938227" y="1090592"/>
                  </a:cubicBezTo>
                  <a:cubicBezTo>
                    <a:pt x="2939447" y="1090592"/>
                    <a:pt x="2941889" y="1090592"/>
                    <a:pt x="2943109" y="1093033"/>
                  </a:cubicBezTo>
                  <a:cubicBezTo>
                    <a:pt x="2944330" y="1094253"/>
                    <a:pt x="2945551" y="1094253"/>
                    <a:pt x="2946771" y="1095474"/>
                  </a:cubicBezTo>
                  <a:cubicBezTo>
                    <a:pt x="2946771" y="1094253"/>
                    <a:pt x="2946771" y="1095474"/>
                    <a:pt x="2946771" y="1095474"/>
                  </a:cubicBezTo>
                  <a:close/>
                  <a:moveTo>
                    <a:pt x="2950434" y="1099136"/>
                  </a:moveTo>
                  <a:cubicBezTo>
                    <a:pt x="2949213" y="1097916"/>
                    <a:pt x="2949213" y="1095474"/>
                    <a:pt x="2947992" y="1095474"/>
                  </a:cubicBezTo>
                  <a:cubicBezTo>
                    <a:pt x="2947992" y="1095474"/>
                    <a:pt x="2949213" y="1095474"/>
                    <a:pt x="2949213" y="1096695"/>
                  </a:cubicBezTo>
                  <a:cubicBezTo>
                    <a:pt x="2950434" y="1097916"/>
                    <a:pt x="2951654" y="1097916"/>
                    <a:pt x="2952875" y="1099136"/>
                  </a:cubicBezTo>
                  <a:cubicBezTo>
                    <a:pt x="2952875" y="1099136"/>
                    <a:pt x="2952875" y="1099136"/>
                    <a:pt x="2952875" y="1099136"/>
                  </a:cubicBezTo>
                  <a:cubicBezTo>
                    <a:pt x="2952875" y="1100357"/>
                    <a:pt x="2951654" y="1101578"/>
                    <a:pt x="2950434" y="1099136"/>
                  </a:cubicBezTo>
                  <a:close/>
                  <a:moveTo>
                    <a:pt x="2944330" y="1172378"/>
                  </a:moveTo>
                  <a:cubicBezTo>
                    <a:pt x="2944330" y="1172378"/>
                    <a:pt x="2943109" y="1171158"/>
                    <a:pt x="2943109" y="1171158"/>
                  </a:cubicBezTo>
                  <a:cubicBezTo>
                    <a:pt x="2944330" y="1171158"/>
                    <a:pt x="2945551" y="1171158"/>
                    <a:pt x="2944330" y="1172378"/>
                  </a:cubicBezTo>
                  <a:cubicBezTo>
                    <a:pt x="2945551" y="1172378"/>
                    <a:pt x="2945551" y="1172378"/>
                    <a:pt x="2944330" y="1172378"/>
                  </a:cubicBezTo>
                  <a:close/>
                  <a:moveTo>
                    <a:pt x="2736811" y="1027115"/>
                  </a:moveTo>
                  <a:cubicBezTo>
                    <a:pt x="2736811" y="1028336"/>
                    <a:pt x="2735590" y="1029556"/>
                    <a:pt x="2735590" y="1029556"/>
                  </a:cubicBezTo>
                  <a:cubicBezTo>
                    <a:pt x="2735590" y="1029556"/>
                    <a:pt x="2734370" y="1028336"/>
                    <a:pt x="2734370" y="1028336"/>
                  </a:cubicBezTo>
                  <a:cubicBezTo>
                    <a:pt x="2735590" y="1027115"/>
                    <a:pt x="2735590" y="1027115"/>
                    <a:pt x="2736811" y="1027115"/>
                  </a:cubicBezTo>
                  <a:close/>
                  <a:moveTo>
                    <a:pt x="2735590" y="1095474"/>
                  </a:moveTo>
                  <a:cubicBezTo>
                    <a:pt x="2734370" y="1096695"/>
                    <a:pt x="2733149" y="1097916"/>
                    <a:pt x="2733149" y="1097916"/>
                  </a:cubicBezTo>
                  <a:cubicBezTo>
                    <a:pt x="2731928" y="1097916"/>
                    <a:pt x="2731928" y="1097916"/>
                    <a:pt x="2731928" y="1096695"/>
                  </a:cubicBezTo>
                  <a:cubicBezTo>
                    <a:pt x="2731928" y="1096695"/>
                    <a:pt x="2733149" y="1096695"/>
                    <a:pt x="2735590" y="1095474"/>
                  </a:cubicBezTo>
                  <a:close/>
                  <a:moveTo>
                    <a:pt x="2719721" y="1006363"/>
                  </a:moveTo>
                  <a:cubicBezTo>
                    <a:pt x="2718501" y="1007584"/>
                    <a:pt x="2717280" y="1008804"/>
                    <a:pt x="2716059" y="1008804"/>
                  </a:cubicBezTo>
                  <a:cubicBezTo>
                    <a:pt x="2714838" y="1008804"/>
                    <a:pt x="2714838" y="1008804"/>
                    <a:pt x="2713618" y="1007584"/>
                  </a:cubicBezTo>
                  <a:cubicBezTo>
                    <a:pt x="2717280" y="1007584"/>
                    <a:pt x="2718501" y="1007584"/>
                    <a:pt x="2719721" y="1006363"/>
                  </a:cubicBezTo>
                  <a:close/>
                  <a:moveTo>
                    <a:pt x="2719721" y="909928"/>
                  </a:moveTo>
                  <a:cubicBezTo>
                    <a:pt x="2723383" y="906266"/>
                    <a:pt x="2728266" y="907486"/>
                    <a:pt x="2729487" y="907486"/>
                  </a:cubicBezTo>
                  <a:cubicBezTo>
                    <a:pt x="2730708" y="907486"/>
                    <a:pt x="2731928" y="907486"/>
                    <a:pt x="2731928" y="906266"/>
                  </a:cubicBezTo>
                  <a:cubicBezTo>
                    <a:pt x="2731928" y="906266"/>
                    <a:pt x="2731928" y="906266"/>
                    <a:pt x="2731928" y="906266"/>
                  </a:cubicBezTo>
                  <a:cubicBezTo>
                    <a:pt x="2730708" y="908707"/>
                    <a:pt x="2728266" y="911148"/>
                    <a:pt x="2727045" y="909928"/>
                  </a:cubicBezTo>
                  <a:cubicBezTo>
                    <a:pt x="2725825" y="908707"/>
                    <a:pt x="2724604" y="909928"/>
                    <a:pt x="2722163" y="909928"/>
                  </a:cubicBezTo>
                  <a:cubicBezTo>
                    <a:pt x="2718501" y="909928"/>
                    <a:pt x="2718501" y="914810"/>
                    <a:pt x="2717280" y="916031"/>
                  </a:cubicBezTo>
                  <a:cubicBezTo>
                    <a:pt x="2716059" y="917252"/>
                    <a:pt x="2714838" y="916031"/>
                    <a:pt x="2713618" y="914810"/>
                  </a:cubicBezTo>
                  <a:cubicBezTo>
                    <a:pt x="2713618" y="913590"/>
                    <a:pt x="2712397" y="913590"/>
                    <a:pt x="2712397" y="913590"/>
                  </a:cubicBezTo>
                  <a:cubicBezTo>
                    <a:pt x="2714838" y="911148"/>
                    <a:pt x="2718501" y="911148"/>
                    <a:pt x="2719721" y="909928"/>
                  </a:cubicBezTo>
                  <a:close/>
                  <a:moveTo>
                    <a:pt x="2701411" y="917252"/>
                  </a:moveTo>
                  <a:cubicBezTo>
                    <a:pt x="2702631" y="916031"/>
                    <a:pt x="2706294" y="914810"/>
                    <a:pt x="2707514" y="913590"/>
                  </a:cubicBezTo>
                  <a:cubicBezTo>
                    <a:pt x="2707514" y="913590"/>
                    <a:pt x="2708735" y="912369"/>
                    <a:pt x="2709956" y="912369"/>
                  </a:cubicBezTo>
                  <a:cubicBezTo>
                    <a:pt x="2708735" y="913590"/>
                    <a:pt x="2707514" y="916031"/>
                    <a:pt x="2706294" y="917252"/>
                  </a:cubicBezTo>
                  <a:cubicBezTo>
                    <a:pt x="2703852" y="920914"/>
                    <a:pt x="2702631" y="919693"/>
                    <a:pt x="2701411" y="917252"/>
                  </a:cubicBezTo>
                  <a:cubicBezTo>
                    <a:pt x="2701411" y="917252"/>
                    <a:pt x="2701411" y="917252"/>
                    <a:pt x="2701411" y="917252"/>
                  </a:cubicBezTo>
                  <a:close/>
                  <a:moveTo>
                    <a:pt x="2657465" y="840348"/>
                  </a:moveTo>
                  <a:cubicBezTo>
                    <a:pt x="2657465" y="840348"/>
                    <a:pt x="2659907" y="840348"/>
                    <a:pt x="2661128" y="840348"/>
                  </a:cubicBezTo>
                  <a:cubicBezTo>
                    <a:pt x="2659907" y="841568"/>
                    <a:pt x="2659907" y="841568"/>
                    <a:pt x="2659907" y="841568"/>
                  </a:cubicBezTo>
                  <a:cubicBezTo>
                    <a:pt x="2657465" y="840348"/>
                    <a:pt x="2658686" y="842789"/>
                    <a:pt x="2657465" y="842789"/>
                  </a:cubicBezTo>
                  <a:cubicBezTo>
                    <a:pt x="2655024" y="841568"/>
                    <a:pt x="2652583" y="842789"/>
                    <a:pt x="2650141" y="844010"/>
                  </a:cubicBezTo>
                  <a:cubicBezTo>
                    <a:pt x="2645258" y="847672"/>
                    <a:pt x="2645258" y="846451"/>
                    <a:pt x="2642817" y="845231"/>
                  </a:cubicBezTo>
                  <a:cubicBezTo>
                    <a:pt x="2642817" y="845231"/>
                    <a:pt x="2642817" y="845231"/>
                    <a:pt x="2641596" y="845231"/>
                  </a:cubicBezTo>
                  <a:cubicBezTo>
                    <a:pt x="2644038" y="844010"/>
                    <a:pt x="2645258" y="844010"/>
                    <a:pt x="2647700" y="844010"/>
                  </a:cubicBezTo>
                  <a:cubicBezTo>
                    <a:pt x="2651362" y="841568"/>
                    <a:pt x="2655024" y="841568"/>
                    <a:pt x="2657465" y="840348"/>
                  </a:cubicBezTo>
                  <a:close/>
                  <a:moveTo>
                    <a:pt x="2645258" y="831803"/>
                  </a:moveTo>
                  <a:cubicBezTo>
                    <a:pt x="2642817" y="834244"/>
                    <a:pt x="2642817" y="833024"/>
                    <a:pt x="2641596" y="833024"/>
                  </a:cubicBezTo>
                  <a:cubicBezTo>
                    <a:pt x="2642817" y="831803"/>
                    <a:pt x="2644038" y="831803"/>
                    <a:pt x="2645258" y="831803"/>
                  </a:cubicBezTo>
                  <a:close/>
                  <a:moveTo>
                    <a:pt x="2679438" y="789078"/>
                  </a:moveTo>
                  <a:cubicBezTo>
                    <a:pt x="2679438" y="790299"/>
                    <a:pt x="2678217" y="790299"/>
                    <a:pt x="2678217" y="789078"/>
                  </a:cubicBezTo>
                  <a:cubicBezTo>
                    <a:pt x="2678217" y="789078"/>
                    <a:pt x="2679438" y="789078"/>
                    <a:pt x="2679438" y="789078"/>
                  </a:cubicBezTo>
                  <a:close/>
                  <a:moveTo>
                    <a:pt x="2537837" y="789078"/>
                  </a:moveTo>
                  <a:cubicBezTo>
                    <a:pt x="2537837" y="789078"/>
                    <a:pt x="2539058" y="789078"/>
                    <a:pt x="2539058" y="789078"/>
                  </a:cubicBezTo>
                  <a:cubicBezTo>
                    <a:pt x="2539058" y="790299"/>
                    <a:pt x="2537837" y="790299"/>
                    <a:pt x="2537837" y="789078"/>
                  </a:cubicBezTo>
                  <a:close/>
                  <a:moveTo>
                    <a:pt x="2503657" y="913590"/>
                  </a:moveTo>
                  <a:cubicBezTo>
                    <a:pt x="2502437" y="914810"/>
                    <a:pt x="2501216" y="916031"/>
                    <a:pt x="2499995" y="914810"/>
                  </a:cubicBezTo>
                  <a:cubicBezTo>
                    <a:pt x="2498774" y="913590"/>
                    <a:pt x="2498774" y="909928"/>
                    <a:pt x="2495112" y="908707"/>
                  </a:cubicBezTo>
                  <a:cubicBezTo>
                    <a:pt x="2492671" y="908707"/>
                    <a:pt x="2491450" y="907486"/>
                    <a:pt x="2490230" y="908707"/>
                  </a:cubicBezTo>
                  <a:cubicBezTo>
                    <a:pt x="2489009" y="911148"/>
                    <a:pt x="2486567" y="908707"/>
                    <a:pt x="2485347" y="905045"/>
                  </a:cubicBezTo>
                  <a:cubicBezTo>
                    <a:pt x="2485347" y="905045"/>
                    <a:pt x="2485347" y="905045"/>
                    <a:pt x="2485347" y="905045"/>
                  </a:cubicBezTo>
                  <a:cubicBezTo>
                    <a:pt x="2486567" y="905045"/>
                    <a:pt x="2487788" y="906266"/>
                    <a:pt x="2487788" y="906266"/>
                  </a:cubicBezTo>
                  <a:cubicBezTo>
                    <a:pt x="2489009" y="906266"/>
                    <a:pt x="2493892" y="906266"/>
                    <a:pt x="2497554" y="908707"/>
                  </a:cubicBezTo>
                  <a:cubicBezTo>
                    <a:pt x="2498774" y="909928"/>
                    <a:pt x="2501216" y="909928"/>
                    <a:pt x="2504878" y="911148"/>
                  </a:cubicBezTo>
                  <a:cubicBezTo>
                    <a:pt x="2504878" y="912369"/>
                    <a:pt x="2503657" y="912369"/>
                    <a:pt x="2503657" y="913590"/>
                  </a:cubicBezTo>
                  <a:close/>
                  <a:moveTo>
                    <a:pt x="2509761" y="917252"/>
                  </a:moveTo>
                  <a:cubicBezTo>
                    <a:pt x="2508540" y="916031"/>
                    <a:pt x="2507319" y="913590"/>
                    <a:pt x="2506099" y="912369"/>
                  </a:cubicBezTo>
                  <a:cubicBezTo>
                    <a:pt x="2507319" y="912369"/>
                    <a:pt x="2508540" y="913590"/>
                    <a:pt x="2508540" y="913590"/>
                  </a:cubicBezTo>
                  <a:cubicBezTo>
                    <a:pt x="2509761" y="914810"/>
                    <a:pt x="2513423" y="916031"/>
                    <a:pt x="2514644" y="917252"/>
                  </a:cubicBezTo>
                  <a:cubicBezTo>
                    <a:pt x="2514644" y="917252"/>
                    <a:pt x="2514644" y="917252"/>
                    <a:pt x="2515864" y="918473"/>
                  </a:cubicBezTo>
                  <a:cubicBezTo>
                    <a:pt x="2514644" y="919693"/>
                    <a:pt x="2513423" y="920914"/>
                    <a:pt x="2509761" y="917252"/>
                  </a:cubicBezTo>
                  <a:close/>
                  <a:moveTo>
                    <a:pt x="2499995" y="1008804"/>
                  </a:moveTo>
                  <a:cubicBezTo>
                    <a:pt x="2498774" y="1008804"/>
                    <a:pt x="2497554" y="1007584"/>
                    <a:pt x="2496333" y="1006363"/>
                  </a:cubicBezTo>
                  <a:cubicBezTo>
                    <a:pt x="2497554" y="1006363"/>
                    <a:pt x="2499995" y="1007584"/>
                    <a:pt x="2501216" y="1007584"/>
                  </a:cubicBezTo>
                  <a:cubicBezTo>
                    <a:pt x="2502437" y="1008804"/>
                    <a:pt x="2501216" y="1008804"/>
                    <a:pt x="2499995" y="1008804"/>
                  </a:cubicBezTo>
                  <a:close/>
                  <a:moveTo>
                    <a:pt x="2325435" y="884293"/>
                  </a:moveTo>
                  <a:cubicBezTo>
                    <a:pt x="2325435" y="885514"/>
                    <a:pt x="2325435" y="885514"/>
                    <a:pt x="2325435" y="885514"/>
                  </a:cubicBezTo>
                  <a:cubicBezTo>
                    <a:pt x="2324214" y="885514"/>
                    <a:pt x="2324214" y="885514"/>
                    <a:pt x="2325435" y="884293"/>
                  </a:cubicBezTo>
                  <a:cubicBezTo>
                    <a:pt x="2324214" y="884293"/>
                    <a:pt x="2325435" y="884293"/>
                    <a:pt x="2325435" y="884293"/>
                  </a:cubicBezTo>
                  <a:close/>
                  <a:moveTo>
                    <a:pt x="2324214" y="939224"/>
                  </a:moveTo>
                  <a:cubicBezTo>
                    <a:pt x="2324214" y="940445"/>
                    <a:pt x="2322994" y="940445"/>
                    <a:pt x="2322994" y="940445"/>
                  </a:cubicBezTo>
                  <a:cubicBezTo>
                    <a:pt x="2322994" y="940445"/>
                    <a:pt x="2321773" y="940445"/>
                    <a:pt x="2321773" y="939224"/>
                  </a:cubicBezTo>
                  <a:cubicBezTo>
                    <a:pt x="2322994" y="940445"/>
                    <a:pt x="2324214" y="939224"/>
                    <a:pt x="2324214" y="939224"/>
                  </a:cubicBezTo>
                  <a:close/>
                  <a:moveTo>
                    <a:pt x="2316890" y="868424"/>
                  </a:moveTo>
                  <a:cubicBezTo>
                    <a:pt x="2315669" y="869645"/>
                    <a:pt x="2315669" y="869645"/>
                    <a:pt x="2315669" y="869645"/>
                  </a:cubicBezTo>
                  <a:cubicBezTo>
                    <a:pt x="2315669" y="869645"/>
                    <a:pt x="2314449" y="869645"/>
                    <a:pt x="2314449" y="868424"/>
                  </a:cubicBezTo>
                  <a:cubicBezTo>
                    <a:pt x="2314449" y="868424"/>
                    <a:pt x="2315669" y="868424"/>
                    <a:pt x="2316890" y="868424"/>
                  </a:cubicBezTo>
                  <a:close/>
                  <a:moveTo>
                    <a:pt x="2315669" y="790299"/>
                  </a:moveTo>
                  <a:cubicBezTo>
                    <a:pt x="2318111" y="787858"/>
                    <a:pt x="2320552" y="787858"/>
                    <a:pt x="2320552" y="787858"/>
                  </a:cubicBezTo>
                  <a:cubicBezTo>
                    <a:pt x="2320552" y="787858"/>
                    <a:pt x="2321773" y="787858"/>
                    <a:pt x="2321773" y="786637"/>
                  </a:cubicBezTo>
                  <a:cubicBezTo>
                    <a:pt x="2321773" y="786637"/>
                    <a:pt x="2321773" y="786637"/>
                    <a:pt x="2321773" y="786637"/>
                  </a:cubicBezTo>
                  <a:cubicBezTo>
                    <a:pt x="2320552" y="789078"/>
                    <a:pt x="2319331" y="790299"/>
                    <a:pt x="2319331" y="789078"/>
                  </a:cubicBezTo>
                  <a:cubicBezTo>
                    <a:pt x="2319331" y="787858"/>
                    <a:pt x="2318111" y="789078"/>
                    <a:pt x="2316890" y="789078"/>
                  </a:cubicBezTo>
                  <a:cubicBezTo>
                    <a:pt x="2314449" y="789078"/>
                    <a:pt x="2315669" y="792740"/>
                    <a:pt x="2314449" y="793961"/>
                  </a:cubicBezTo>
                  <a:cubicBezTo>
                    <a:pt x="2313228" y="793961"/>
                    <a:pt x="2313228" y="793961"/>
                    <a:pt x="2312007" y="792740"/>
                  </a:cubicBezTo>
                  <a:cubicBezTo>
                    <a:pt x="2312007" y="791520"/>
                    <a:pt x="2312007" y="791520"/>
                    <a:pt x="2310787" y="791520"/>
                  </a:cubicBezTo>
                  <a:cubicBezTo>
                    <a:pt x="2313228" y="791520"/>
                    <a:pt x="2315669" y="791520"/>
                    <a:pt x="2315669" y="790299"/>
                  </a:cubicBezTo>
                  <a:close/>
                  <a:moveTo>
                    <a:pt x="2307124" y="796403"/>
                  </a:moveTo>
                  <a:cubicBezTo>
                    <a:pt x="2308345" y="795182"/>
                    <a:pt x="2309566" y="795182"/>
                    <a:pt x="2310787" y="793961"/>
                  </a:cubicBezTo>
                  <a:cubicBezTo>
                    <a:pt x="2310787" y="793961"/>
                    <a:pt x="2312007" y="792740"/>
                    <a:pt x="2312007" y="792740"/>
                  </a:cubicBezTo>
                  <a:cubicBezTo>
                    <a:pt x="2310787" y="793961"/>
                    <a:pt x="2310787" y="795182"/>
                    <a:pt x="2309566" y="796403"/>
                  </a:cubicBezTo>
                  <a:cubicBezTo>
                    <a:pt x="2308345" y="798844"/>
                    <a:pt x="2307124" y="797623"/>
                    <a:pt x="2307124" y="796403"/>
                  </a:cubicBezTo>
                  <a:cubicBezTo>
                    <a:pt x="2305904" y="796403"/>
                    <a:pt x="2307124" y="796403"/>
                    <a:pt x="2307124" y="796403"/>
                  </a:cubicBezTo>
                  <a:close/>
                  <a:moveTo>
                    <a:pt x="2277827" y="736588"/>
                  </a:moveTo>
                  <a:cubicBezTo>
                    <a:pt x="2279048" y="735367"/>
                    <a:pt x="2281490" y="735367"/>
                    <a:pt x="2282710" y="734147"/>
                  </a:cubicBezTo>
                  <a:cubicBezTo>
                    <a:pt x="2282710" y="734147"/>
                    <a:pt x="2283931" y="734147"/>
                    <a:pt x="2283931" y="734147"/>
                  </a:cubicBezTo>
                  <a:cubicBezTo>
                    <a:pt x="2283931" y="735367"/>
                    <a:pt x="2282710" y="735367"/>
                    <a:pt x="2282710" y="735367"/>
                  </a:cubicBezTo>
                  <a:cubicBezTo>
                    <a:pt x="2281490" y="734147"/>
                    <a:pt x="2281490" y="736588"/>
                    <a:pt x="2281490" y="736588"/>
                  </a:cubicBezTo>
                  <a:cubicBezTo>
                    <a:pt x="2281490" y="734147"/>
                    <a:pt x="2280269" y="735367"/>
                    <a:pt x="2277827" y="736588"/>
                  </a:cubicBezTo>
                  <a:cubicBezTo>
                    <a:pt x="2276607" y="740250"/>
                    <a:pt x="2276607" y="739030"/>
                    <a:pt x="2275386" y="737809"/>
                  </a:cubicBezTo>
                  <a:cubicBezTo>
                    <a:pt x="2275386" y="737809"/>
                    <a:pt x="2275386" y="737809"/>
                    <a:pt x="2275386" y="737809"/>
                  </a:cubicBezTo>
                  <a:cubicBezTo>
                    <a:pt x="2275386" y="737809"/>
                    <a:pt x="2276607" y="737809"/>
                    <a:pt x="2277827" y="736588"/>
                  </a:cubicBezTo>
                  <a:close/>
                  <a:moveTo>
                    <a:pt x="2276607" y="728043"/>
                  </a:moveTo>
                  <a:cubicBezTo>
                    <a:pt x="2275386" y="729264"/>
                    <a:pt x="2275386" y="729264"/>
                    <a:pt x="2274166" y="729264"/>
                  </a:cubicBezTo>
                  <a:cubicBezTo>
                    <a:pt x="2274166" y="728043"/>
                    <a:pt x="2275386" y="728043"/>
                    <a:pt x="2276607" y="728043"/>
                  </a:cubicBezTo>
                  <a:close/>
                  <a:moveTo>
                    <a:pt x="2294917" y="693864"/>
                  </a:moveTo>
                  <a:cubicBezTo>
                    <a:pt x="2294917" y="693864"/>
                    <a:pt x="2293697" y="693864"/>
                    <a:pt x="2294917" y="693864"/>
                  </a:cubicBezTo>
                  <a:cubicBezTo>
                    <a:pt x="2293697" y="693864"/>
                    <a:pt x="2294917" y="693864"/>
                    <a:pt x="2294917" y="693864"/>
                  </a:cubicBezTo>
                  <a:close/>
                  <a:moveTo>
                    <a:pt x="2218013" y="693864"/>
                  </a:moveTo>
                  <a:cubicBezTo>
                    <a:pt x="2219234" y="693864"/>
                    <a:pt x="2219234" y="693864"/>
                    <a:pt x="2218013" y="693864"/>
                  </a:cubicBezTo>
                  <a:cubicBezTo>
                    <a:pt x="2219234" y="693864"/>
                    <a:pt x="2219234" y="693864"/>
                    <a:pt x="2218013" y="693864"/>
                  </a:cubicBezTo>
                  <a:close/>
                  <a:moveTo>
                    <a:pt x="2199703" y="792740"/>
                  </a:moveTo>
                  <a:cubicBezTo>
                    <a:pt x="2199703" y="793961"/>
                    <a:pt x="2198482" y="793961"/>
                    <a:pt x="2197261" y="793961"/>
                  </a:cubicBezTo>
                  <a:cubicBezTo>
                    <a:pt x="2196041" y="793961"/>
                    <a:pt x="2197261" y="790299"/>
                    <a:pt x="2194820" y="789078"/>
                  </a:cubicBezTo>
                  <a:cubicBezTo>
                    <a:pt x="2193599" y="789078"/>
                    <a:pt x="2192378" y="787858"/>
                    <a:pt x="2192378" y="789078"/>
                  </a:cubicBezTo>
                  <a:cubicBezTo>
                    <a:pt x="2191158" y="790299"/>
                    <a:pt x="2191158" y="789078"/>
                    <a:pt x="2189937" y="786637"/>
                  </a:cubicBezTo>
                  <a:cubicBezTo>
                    <a:pt x="2189937" y="786637"/>
                    <a:pt x="2189937" y="786637"/>
                    <a:pt x="2189937" y="786637"/>
                  </a:cubicBezTo>
                  <a:cubicBezTo>
                    <a:pt x="2189937" y="786637"/>
                    <a:pt x="2191158" y="787858"/>
                    <a:pt x="2191158" y="787858"/>
                  </a:cubicBezTo>
                  <a:cubicBezTo>
                    <a:pt x="2192378" y="787858"/>
                    <a:pt x="2194820" y="787858"/>
                    <a:pt x="2196041" y="790299"/>
                  </a:cubicBezTo>
                  <a:cubicBezTo>
                    <a:pt x="2197261" y="791520"/>
                    <a:pt x="2199703" y="791520"/>
                    <a:pt x="2199703" y="792740"/>
                  </a:cubicBezTo>
                  <a:cubicBezTo>
                    <a:pt x="2200924" y="791520"/>
                    <a:pt x="2200924" y="792740"/>
                    <a:pt x="2199703" y="792740"/>
                  </a:cubicBezTo>
                  <a:close/>
                  <a:moveTo>
                    <a:pt x="2203365" y="796403"/>
                  </a:moveTo>
                  <a:cubicBezTo>
                    <a:pt x="2202144" y="795182"/>
                    <a:pt x="2202144" y="792740"/>
                    <a:pt x="2200924" y="792740"/>
                  </a:cubicBezTo>
                  <a:cubicBezTo>
                    <a:pt x="2200924" y="792740"/>
                    <a:pt x="2202144" y="792740"/>
                    <a:pt x="2202144" y="793961"/>
                  </a:cubicBezTo>
                  <a:cubicBezTo>
                    <a:pt x="2203365" y="795182"/>
                    <a:pt x="2204585" y="795182"/>
                    <a:pt x="2205806" y="796403"/>
                  </a:cubicBezTo>
                  <a:cubicBezTo>
                    <a:pt x="2205806" y="796403"/>
                    <a:pt x="2205806" y="796403"/>
                    <a:pt x="2205806" y="796403"/>
                  </a:cubicBezTo>
                  <a:cubicBezTo>
                    <a:pt x="2205806" y="797623"/>
                    <a:pt x="2205806" y="798844"/>
                    <a:pt x="2203365" y="796403"/>
                  </a:cubicBezTo>
                  <a:close/>
                  <a:moveTo>
                    <a:pt x="2159420" y="781754"/>
                  </a:moveTo>
                  <a:cubicBezTo>
                    <a:pt x="2159420" y="782975"/>
                    <a:pt x="2158199" y="782975"/>
                    <a:pt x="2158199" y="781754"/>
                  </a:cubicBezTo>
                  <a:cubicBezTo>
                    <a:pt x="2158199" y="781754"/>
                    <a:pt x="2159420" y="781754"/>
                    <a:pt x="2159420" y="781754"/>
                  </a:cubicBezTo>
                  <a:close/>
                  <a:moveTo>
                    <a:pt x="1955563" y="736588"/>
                  </a:moveTo>
                  <a:cubicBezTo>
                    <a:pt x="1955563" y="736588"/>
                    <a:pt x="1958004" y="736588"/>
                    <a:pt x="1959225" y="735367"/>
                  </a:cubicBezTo>
                  <a:cubicBezTo>
                    <a:pt x="1958004" y="736588"/>
                    <a:pt x="1958004" y="736588"/>
                    <a:pt x="1958004" y="736588"/>
                  </a:cubicBezTo>
                  <a:cubicBezTo>
                    <a:pt x="1955563" y="734147"/>
                    <a:pt x="1955563" y="739030"/>
                    <a:pt x="1955563" y="739030"/>
                  </a:cubicBezTo>
                  <a:cubicBezTo>
                    <a:pt x="1953121" y="736588"/>
                    <a:pt x="1949459" y="739030"/>
                    <a:pt x="1948238" y="741471"/>
                  </a:cubicBezTo>
                  <a:cubicBezTo>
                    <a:pt x="1943356" y="746354"/>
                    <a:pt x="1943356" y="745133"/>
                    <a:pt x="1940914" y="743912"/>
                  </a:cubicBezTo>
                  <a:cubicBezTo>
                    <a:pt x="1940914" y="743912"/>
                    <a:pt x="1940914" y="743912"/>
                    <a:pt x="1939693" y="743912"/>
                  </a:cubicBezTo>
                  <a:cubicBezTo>
                    <a:pt x="1942135" y="742692"/>
                    <a:pt x="1943356" y="742692"/>
                    <a:pt x="1945797" y="741471"/>
                  </a:cubicBezTo>
                  <a:cubicBezTo>
                    <a:pt x="1949459" y="739030"/>
                    <a:pt x="1953121" y="739030"/>
                    <a:pt x="1955563" y="736588"/>
                  </a:cubicBezTo>
                  <a:close/>
                  <a:moveTo>
                    <a:pt x="1942135" y="726823"/>
                  </a:moveTo>
                  <a:cubicBezTo>
                    <a:pt x="1939693" y="729264"/>
                    <a:pt x="1939693" y="729264"/>
                    <a:pt x="1937252" y="728043"/>
                  </a:cubicBezTo>
                  <a:cubicBezTo>
                    <a:pt x="1939693" y="726823"/>
                    <a:pt x="1940914" y="726823"/>
                    <a:pt x="1942135" y="726823"/>
                  </a:cubicBezTo>
                  <a:close/>
                  <a:moveTo>
                    <a:pt x="1978756" y="670670"/>
                  </a:moveTo>
                  <a:cubicBezTo>
                    <a:pt x="1977535" y="671891"/>
                    <a:pt x="1977535" y="671891"/>
                    <a:pt x="1976314" y="670670"/>
                  </a:cubicBezTo>
                  <a:cubicBezTo>
                    <a:pt x="1977535" y="671891"/>
                    <a:pt x="1978756" y="670670"/>
                    <a:pt x="1978756" y="670670"/>
                  </a:cubicBezTo>
                  <a:close/>
                  <a:moveTo>
                    <a:pt x="1798092" y="486345"/>
                  </a:moveTo>
                  <a:cubicBezTo>
                    <a:pt x="1798092" y="487565"/>
                    <a:pt x="1798092" y="488786"/>
                    <a:pt x="1798092" y="488786"/>
                  </a:cubicBezTo>
                  <a:cubicBezTo>
                    <a:pt x="1796871" y="488786"/>
                    <a:pt x="1796871" y="487565"/>
                    <a:pt x="1798092" y="486345"/>
                  </a:cubicBezTo>
                  <a:cubicBezTo>
                    <a:pt x="1796871" y="487565"/>
                    <a:pt x="1798092" y="486345"/>
                    <a:pt x="1798092" y="486345"/>
                  </a:cubicBezTo>
                  <a:close/>
                  <a:moveTo>
                    <a:pt x="1796871" y="576676"/>
                  </a:moveTo>
                  <a:cubicBezTo>
                    <a:pt x="1796871" y="577897"/>
                    <a:pt x="1795651" y="579118"/>
                    <a:pt x="1795651" y="579118"/>
                  </a:cubicBezTo>
                  <a:cubicBezTo>
                    <a:pt x="1795651" y="579118"/>
                    <a:pt x="1794430" y="579118"/>
                    <a:pt x="1794430" y="577897"/>
                  </a:cubicBezTo>
                  <a:cubicBezTo>
                    <a:pt x="1795651" y="577897"/>
                    <a:pt x="1796871" y="576676"/>
                    <a:pt x="1796871" y="576676"/>
                  </a:cubicBezTo>
                  <a:close/>
                  <a:moveTo>
                    <a:pt x="1789547" y="460710"/>
                  </a:moveTo>
                  <a:cubicBezTo>
                    <a:pt x="1788327" y="461931"/>
                    <a:pt x="1788327" y="463151"/>
                    <a:pt x="1788327" y="463151"/>
                  </a:cubicBezTo>
                  <a:cubicBezTo>
                    <a:pt x="1788327" y="463151"/>
                    <a:pt x="1787106" y="463151"/>
                    <a:pt x="1787106" y="461931"/>
                  </a:cubicBezTo>
                  <a:cubicBezTo>
                    <a:pt x="1787106" y="461931"/>
                    <a:pt x="1788327" y="460710"/>
                    <a:pt x="1789547" y="460710"/>
                  </a:cubicBezTo>
                  <a:close/>
                  <a:moveTo>
                    <a:pt x="1788327" y="333757"/>
                  </a:moveTo>
                  <a:cubicBezTo>
                    <a:pt x="1790768" y="330095"/>
                    <a:pt x="1793209" y="330095"/>
                    <a:pt x="1793209" y="330095"/>
                  </a:cubicBezTo>
                  <a:cubicBezTo>
                    <a:pt x="1793209" y="330095"/>
                    <a:pt x="1794430" y="328874"/>
                    <a:pt x="1794430" y="328874"/>
                  </a:cubicBezTo>
                  <a:cubicBezTo>
                    <a:pt x="1794430" y="328874"/>
                    <a:pt x="1794430" y="328874"/>
                    <a:pt x="1794430" y="328874"/>
                  </a:cubicBezTo>
                  <a:cubicBezTo>
                    <a:pt x="1793209" y="332536"/>
                    <a:pt x="1791989" y="336198"/>
                    <a:pt x="1791989" y="332536"/>
                  </a:cubicBezTo>
                  <a:cubicBezTo>
                    <a:pt x="1791989" y="331315"/>
                    <a:pt x="1790768" y="332536"/>
                    <a:pt x="1789547" y="332536"/>
                  </a:cubicBezTo>
                  <a:cubicBezTo>
                    <a:pt x="1787106" y="332536"/>
                    <a:pt x="1788327" y="338640"/>
                    <a:pt x="1787106" y="339861"/>
                  </a:cubicBezTo>
                  <a:cubicBezTo>
                    <a:pt x="1785885" y="341081"/>
                    <a:pt x="1785885" y="339861"/>
                    <a:pt x="1784664" y="337419"/>
                  </a:cubicBezTo>
                  <a:cubicBezTo>
                    <a:pt x="1784664" y="336198"/>
                    <a:pt x="1784664" y="336198"/>
                    <a:pt x="1783444" y="336198"/>
                  </a:cubicBezTo>
                  <a:cubicBezTo>
                    <a:pt x="1785885" y="336198"/>
                    <a:pt x="1788327" y="334978"/>
                    <a:pt x="1788327" y="333757"/>
                  </a:cubicBezTo>
                  <a:close/>
                  <a:moveTo>
                    <a:pt x="1779782" y="343522"/>
                  </a:moveTo>
                  <a:cubicBezTo>
                    <a:pt x="1781002" y="341081"/>
                    <a:pt x="1782223" y="341081"/>
                    <a:pt x="1783444" y="338640"/>
                  </a:cubicBezTo>
                  <a:cubicBezTo>
                    <a:pt x="1783444" y="337419"/>
                    <a:pt x="1784664" y="337419"/>
                    <a:pt x="1784664" y="337419"/>
                  </a:cubicBezTo>
                  <a:cubicBezTo>
                    <a:pt x="1783444" y="338640"/>
                    <a:pt x="1783444" y="342302"/>
                    <a:pt x="1782223" y="343522"/>
                  </a:cubicBezTo>
                  <a:cubicBezTo>
                    <a:pt x="1779782" y="347185"/>
                    <a:pt x="1779782" y="345964"/>
                    <a:pt x="1779782" y="343522"/>
                  </a:cubicBezTo>
                  <a:cubicBezTo>
                    <a:pt x="1778561" y="343522"/>
                    <a:pt x="1778561" y="343522"/>
                    <a:pt x="1779782" y="343522"/>
                  </a:cubicBezTo>
                  <a:close/>
                  <a:moveTo>
                    <a:pt x="1750485" y="247087"/>
                  </a:moveTo>
                  <a:cubicBezTo>
                    <a:pt x="1751706" y="245866"/>
                    <a:pt x="1754147" y="244646"/>
                    <a:pt x="1755368" y="243425"/>
                  </a:cubicBezTo>
                  <a:cubicBezTo>
                    <a:pt x="1755368" y="243425"/>
                    <a:pt x="1756588" y="243425"/>
                    <a:pt x="1756588" y="242204"/>
                  </a:cubicBezTo>
                  <a:cubicBezTo>
                    <a:pt x="1756588" y="243425"/>
                    <a:pt x="1755368" y="243425"/>
                    <a:pt x="1755368" y="243425"/>
                  </a:cubicBezTo>
                  <a:cubicBezTo>
                    <a:pt x="1754147" y="240984"/>
                    <a:pt x="1754147" y="245866"/>
                    <a:pt x="1754147" y="245866"/>
                  </a:cubicBezTo>
                  <a:cubicBezTo>
                    <a:pt x="1754147" y="243425"/>
                    <a:pt x="1752926" y="244646"/>
                    <a:pt x="1750485" y="247087"/>
                  </a:cubicBezTo>
                  <a:cubicBezTo>
                    <a:pt x="1749264" y="253191"/>
                    <a:pt x="1749264" y="250749"/>
                    <a:pt x="1748043" y="249529"/>
                  </a:cubicBezTo>
                  <a:cubicBezTo>
                    <a:pt x="1748043" y="249529"/>
                    <a:pt x="1748043" y="249529"/>
                    <a:pt x="1748043" y="249529"/>
                  </a:cubicBezTo>
                  <a:cubicBezTo>
                    <a:pt x="1748043" y="248308"/>
                    <a:pt x="1749264" y="248308"/>
                    <a:pt x="1750485" y="247087"/>
                  </a:cubicBezTo>
                  <a:close/>
                  <a:moveTo>
                    <a:pt x="1749264" y="231218"/>
                  </a:moveTo>
                  <a:cubicBezTo>
                    <a:pt x="1748043" y="233659"/>
                    <a:pt x="1748043" y="233659"/>
                    <a:pt x="1746823" y="232439"/>
                  </a:cubicBezTo>
                  <a:cubicBezTo>
                    <a:pt x="1746823" y="232439"/>
                    <a:pt x="1748043" y="232439"/>
                    <a:pt x="1749264" y="231218"/>
                  </a:cubicBezTo>
                  <a:close/>
                  <a:moveTo>
                    <a:pt x="1767575" y="176287"/>
                  </a:moveTo>
                  <a:cubicBezTo>
                    <a:pt x="1766354" y="177507"/>
                    <a:pt x="1766354" y="177507"/>
                    <a:pt x="1767575" y="176287"/>
                  </a:cubicBezTo>
                  <a:cubicBezTo>
                    <a:pt x="1766354" y="176287"/>
                    <a:pt x="1766354" y="176287"/>
                    <a:pt x="1767575" y="176287"/>
                  </a:cubicBezTo>
                  <a:close/>
                  <a:moveTo>
                    <a:pt x="1690671" y="176287"/>
                  </a:moveTo>
                  <a:cubicBezTo>
                    <a:pt x="1691891" y="176287"/>
                    <a:pt x="1691891" y="176287"/>
                    <a:pt x="1690671" y="176287"/>
                  </a:cubicBezTo>
                  <a:cubicBezTo>
                    <a:pt x="1691891" y="177507"/>
                    <a:pt x="1691891" y="177507"/>
                    <a:pt x="1690671" y="176287"/>
                  </a:cubicBezTo>
                  <a:close/>
                  <a:moveTo>
                    <a:pt x="1672360" y="338640"/>
                  </a:moveTo>
                  <a:cubicBezTo>
                    <a:pt x="1672360" y="341081"/>
                    <a:pt x="1671139" y="341081"/>
                    <a:pt x="1669919" y="341081"/>
                  </a:cubicBezTo>
                  <a:cubicBezTo>
                    <a:pt x="1668698" y="339861"/>
                    <a:pt x="1669919" y="333757"/>
                    <a:pt x="1667477" y="333757"/>
                  </a:cubicBezTo>
                  <a:cubicBezTo>
                    <a:pt x="1666257" y="333757"/>
                    <a:pt x="1665036" y="332536"/>
                    <a:pt x="1665036" y="333757"/>
                  </a:cubicBezTo>
                  <a:cubicBezTo>
                    <a:pt x="1663815" y="336198"/>
                    <a:pt x="1663815" y="333757"/>
                    <a:pt x="1662594" y="330095"/>
                  </a:cubicBezTo>
                  <a:cubicBezTo>
                    <a:pt x="1662594" y="330095"/>
                    <a:pt x="1662594" y="330095"/>
                    <a:pt x="1662594" y="330095"/>
                  </a:cubicBezTo>
                  <a:cubicBezTo>
                    <a:pt x="1662594" y="330095"/>
                    <a:pt x="1663815" y="331315"/>
                    <a:pt x="1663815" y="331315"/>
                  </a:cubicBezTo>
                  <a:cubicBezTo>
                    <a:pt x="1665036" y="331315"/>
                    <a:pt x="1667477" y="331315"/>
                    <a:pt x="1668698" y="334978"/>
                  </a:cubicBezTo>
                  <a:cubicBezTo>
                    <a:pt x="1669919" y="336198"/>
                    <a:pt x="1671139" y="337419"/>
                    <a:pt x="1672360" y="337419"/>
                  </a:cubicBezTo>
                  <a:cubicBezTo>
                    <a:pt x="1673581" y="336198"/>
                    <a:pt x="1672360" y="337419"/>
                    <a:pt x="1672360" y="338640"/>
                  </a:cubicBezTo>
                  <a:close/>
                  <a:moveTo>
                    <a:pt x="1676022" y="343522"/>
                  </a:moveTo>
                  <a:cubicBezTo>
                    <a:pt x="1674801" y="342302"/>
                    <a:pt x="1674801" y="338640"/>
                    <a:pt x="1673581" y="337419"/>
                  </a:cubicBezTo>
                  <a:cubicBezTo>
                    <a:pt x="1673581" y="337419"/>
                    <a:pt x="1674801" y="338640"/>
                    <a:pt x="1674801" y="338640"/>
                  </a:cubicBezTo>
                  <a:cubicBezTo>
                    <a:pt x="1676022" y="341081"/>
                    <a:pt x="1677243" y="341081"/>
                    <a:pt x="1678464" y="343522"/>
                  </a:cubicBezTo>
                  <a:cubicBezTo>
                    <a:pt x="1678464" y="343522"/>
                    <a:pt x="1678464" y="343522"/>
                    <a:pt x="1678464" y="344743"/>
                  </a:cubicBezTo>
                  <a:cubicBezTo>
                    <a:pt x="1678464" y="345964"/>
                    <a:pt x="1678464" y="347185"/>
                    <a:pt x="1676022" y="343522"/>
                  </a:cubicBezTo>
                  <a:close/>
                  <a:moveTo>
                    <a:pt x="1671139" y="463151"/>
                  </a:moveTo>
                  <a:cubicBezTo>
                    <a:pt x="1671139" y="463151"/>
                    <a:pt x="1669919" y="461931"/>
                    <a:pt x="1669919" y="460710"/>
                  </a:cubicBezTo>
                  <a:cubicBezTo>
                    <a:pt x="1671139" y="461931"/>
                    <a:pt x="1671139" y="461931"/>
                    <a:pt x="1672360" y="461931"/>
                  </a:cubicBezTo>
                  <a:cubicBezTo>
                    <a:pt x="1671139" y="461931"/>
                    <a:pt x="1671139" y="463151"/>
                    <a:pt x="1671139" y="463151"/>
                  </a:cubicBezTo>
                  <a:close/>
                  <a:moveTo>
                    <a:pt x="1660153" y="486345"/>
                  </a:moveTo>
                  <a:cubicBezTo>
                    <a:pt x="1660153" y="486345"/>
                    <a:pt x="1661374" y="487565"/>
                    <a:pt x="1660153" y="486345"/>
                  </a:cubicBezTo>
                  <a:cubicBezTo>
                    <a:pt x="1661374" y="487565"/>
                    <a:pt x="1661374" y="488786"/>
                    <a:pt x="1660153" y="488786"/>
                  </a:cubicBezTo>
                  <a:cubicBezTo>
                    <a:pt x="1661374" y="488786"/>
                    <a:pt x="1660153" y="487565"/>
                    <a:pt x="1660153" y="486345"/>
                  </a:cubicBezTo>
                  <a:close/>
                  <a:moveTo>
                    <a:pt x="1662594" y="579118"/>
                  </a:moveTo>
                  <a:cubicBezTo>
                    <a:pt x="1662594" y="579118"/>
                    <a:pt x="1661374" y="577897"/>
                    <a:pt x="1661374" y="576676"/>
                  </a:cubicBezTo>
                  <a:cubicBezTo>
                    <a:pt x="1661374" y="576676"/>
                    <a:pt x="1662594" y="577897"/>
                    <a:pt x="1662594" y="579118"/>
                  </a:cubicBezTo>
                  <a:cubicBezTo>
                    <a:pt x="1663815" y="579118"/>
                    <a:pt x="1662594" y="579118"/>
                    <a:pt x="1662594" y="579118"/>
                  </a:cubicBezTo>
                  <a:close/>
                  <a:moveTo>
                    <a:pt x="1507565" y="548600"/>
                  </a:moveTo>
                  <a:cubicBezTo>
                    <a:pt x="1507565" y="548600"/>
                    <a:pt x="1510007" y="548600"/>
                    <a:pt x="1511227" y="548600"/>
                  </a:cubicBezTo>
                  <a:cubicBezTo>
                    <a:pt x="1510007" y="549821"/>
                    <a:pt x="1510007" y="549821"/>
                    <a:pt x="1510007" y="549821"/>
                  </a:cubicBezTo>
                  <a:cubicBezTo>
                    <a:pt x="1507565" y="548600"/>
                    <a:pt x="1508786" y="551042"/>
                    <a:pt x="1507565" y="551042"/>
                  </a:cubicBezTo>
                  <a:cubicBezTo>
                    <a:pt x="1505124" y="549821"/>
                    <a:pt x="1502683" y="551042"/>
                    <a:pt x="1500241" y="552262"/>
                  </a:cubicBezTo>
                  <a:cubicBezTo>
                    <a:pt x="1495358" y="555925"/>
                    <a:pt x="1495358" y="554704"/>
                    <a:pt x="1492917" y="553483"/>
                  </a:cubicBezTo>
                  <a:cubicBezTo>
                    <a:pt x="1492917" y="553483"/>
                    <a:pt x="1492917" y="553483"/>
                    <a:pt x="1491696" y="553483"/>
                  </a:cubicBezTo>
                  <a:cubicBezTo>
                    <a:pt x="1494138" y="552262"/>
                    <a:pt x="1495358" y="552262"/>
                    <a:pt x="1497800" y="552262"/>
                  </a:cubicBezTo>
                  <a:cubicBezTo>
                    <a:pt x="1501462" y="549821"/>
                    <a:pt x="1503903" y="548600"/>
                    <a:pt x="1507565" y="548600"/>
                  </a:cubicBezTo>
                  <a:close/>
                  <a:moveTo>
                    <a:pt x="1495358" y="540055"/>
                  </a:moveTo>
                  <a:cubicBezTo>
                    <a:pt x="1492917" y="542497"/>
                    <a:pt x="1492917" y="541276"/>
                    <a:pt x="1491696" y="541276"/>
                  </a:cubicBezTo>
                  <a:cubicBezTo>
                    <a:pt x="1491696" y="540055"/>
                    <a:pt x="1492917" y="540055"/>
                    <a:pt x="1495358" y="540055"/>
                  </a:cubicBezTo>
                  <a:close/>
                  <a:moveTo>
                    <a:pt x="1529538" y="497331"/>
                  </a:moveTo>
                  <a:cubicBezTo>
                    <a:pt x="1529538" y="498552"/>
                    <a:pt x="1528317" y="498552"/>
                    <a:pt x="1528317" y="497331"/>
                  </a:cubicBezTo>
                  <a:cubicBezTo>
                    <a:pt x="1528317" y="497331"/>
                    <a:pt x="1528317" y="497331"/>
                    <a:pt x="1529538" y="497331"/>
                  </a:cubicBezTo>
                  <a:close/>
                  <a:moveTo>
                    <a:pt x="1387937" y="497331"/>
                  </a:moveTo>
                  <a:cubicBezTo>
                    <a:pt x="1387937" y="497331"/>
                    <a:pt x="1389157" y="497331"/>
                    <a:pt x="1389157" y="497331"/>
                  </a:cubicBezTo>
                  <a:cubicBezTo>
                    <a:pt x="1389157" y="498552"/>
                    <a:pt x="1387937" y="498552"/>
                    <a:pt x="1387937" y="497331"/>
                  </a:cubicBezTo>
                  <a:close/>
                  <a:moveTo>
                    <a:pt x="1353757" y="621842"/>
                  </a:moveTo>
                  <a:cubicBezTo>
                    <a:pt x="1352536" y="623063"/>
                    <a:pt x="1351316" y="624284"/>
                    <a:pt x="1350095" y="623063"/>
                  </a:cubicBezTo>
                  <a:cubicBezTo>
                    <a:pt x="1348874" y="621842"/>
                    <a:pt x="1348874" y="618180"/>
                    <a:pt x="1345212" y="616960"/>
                  </a:cubicBezTo>
                  <a:cubicBezTo>
                    <a:pt x="1342771" y="616960"/>
                    <a:pt x="1341550" y="615739"/>
                    <a:pt x="1340329" y="616960"/>
                  </a:cubicBezTo>
                  <a:cubicBezTo>
                    <a:pt x="1339109" y="619401"/>
                    <a:pt x="1336667" y="616960"/>
                    <a:pt x="1335447" y="613297"/>
                  </a:cubicBezTo>
                  <a:cubicBezTo>
                    <a:pt x="1335447" y="613297"/>
                    <a:pt x="1335447" y="613297"/>
                    <a:pt x="1335447" y="613297"/>
                  </a:cubicBezTo>
                  <a:cubicBezTo>
                    <a:pt x="1336667" y="613297"/>
                    <a:pt x="1337888" y="614518"/>
                    <a:pt x="1337888" y="614518"/>
                  </a:cubicBezTo>
                  <a:cubicBezTo>
                    <a:pt x="1339109" y="614518"/>
                    <a:pt x="1343992" y="614518"/>
                    <a:pt x="1347654" y="616960"/>
                  </a:cubicBezTo>
                  <a:cubicBezTo>
                    <a:pt x="1348874" y="618180"/>
                    <a:pt x="1351316" y="618180"/>
                    <a:pt x="1354978" y="619401"/>
                  </a:cubicBezTo>
                  <a:cubicBezTo>
                    <a:pt x="1353757" y="620622"/>
                    <a:pt x="1353757" y="620622"/>
                    <a:pt x="1353757" y="621842"/>
                  </a:cubicBezTo>
                  <a:close/>
                  <a:moveTo>
                    <a:pt x="1359861" y="625504"/>
                  </a:moveTo>
                  <a:cubicBezTo>
                    <a:pt x="1358640" y="624284"/>
                    <a:pt x="1357419" y="621842"/>
                    <a:pt x="1356199" y="620622"/>
                  </a:cubicBezTo>
                  <a:cubicBezTo>
                    <a:pt x="1357419" y="620622"/>
                    <a:pt x="1358640" y="621842"/>
                    <a:pt x="1358640" y="621842"/>
                  </a:cubicBezTo>
                  <a:cubicBezTo>
                    <a:pt x="1359861" y="623063"/>
                    <a:pt x="1363523" y="624284"/>
                    <a:pt x="1364743" y="625504"/>
                  </a:cubicBezTo>
                  <a:cubicBezTo>
                    <a:pt x="1364743" y="625504"/>
                    <a:pt x="1364743" y="625504"/>
                    <a:pt x="1365964" y="626725"/>
                  </a:cubicBezTo>
                  <a:cubicBezTo>
                    <a:pt x="1363523" y="627946"/>
                    <a:pt x="1363523" y="629167"/>
                    <a:pt x="1359861" y="625504"/>
                  </a:cubicBezTo>
                  <a:close/>
                  <a:moveTo>
                    <a:pt x="1221921" y="457048"/>
                  </a:moveTo>
                  <a:cubicBezTo>
                    <a:pt x="1221921" y="458268"/>
                    <a:pt x="1221921" y="459489"/>
                    <a:pt x="1221921" y="459489"/>
                  </a:cubicBezTo>
                  <a:cubicBezTo>
                    <a:pt x="1221921" y="459489"/>
                    <a:pt x="1221921" y="458268"/>
                    <a:pt x="1221921" y="457048"/>
                  </a:cubicBezTo>
                  <a:cubicBezTo>
                    <a:pt x="1221921" y="458268"/>
                    <a:pt x="1221921" y="457048"/>
                    <a:pt x="1221921" y="457048"/>
                  </a:cubicBezTo>
                  <a:close/>
                  <a:moveTo>
                    <a:pt x="1221921" y="547380"/>
                  </a:moveTo>
                  <a:cubicBezTo>
                    <a:pt x="1221921" y="548600"/>
                    <a:pt x="1220701" y="549821"/>
                    <a:pt x="1220701" y="549821"/>
                  </a:cubicBezTo>
                  <a:cubicBezTo>
                    <a:pt x="1220701" y="549821"/>
                    <a:pt x="1219480" y="549821"/>
                    <a:pt x="1219480" y="548600"/>
                  </a:cubicBezTo>
                  <a:cubicBezTo>
                    <a:pt x="1219480" y="548600"/>
                    <a:pt x="1220701" y="547380"/>
                    <a:pt x="1221921" y="547380"/>
                  </a:cubicBezTo>
                  <a:close/>
                  <a:moveTo>
                    <a:pt x="1213376" y="431413"/>
                  </a:moveTo>
                  <a:cubicBezTo>
                    <a:pt x="1212156" y="432634"/>
                    <a:pt x="1212156" y="433854"/>
                    <a:pt x="1212156" y="433854"/>
                  </a:cubicBezTo>
                  <a:cubicBezTo>
                    <a:pt x="1212156" y="433854"/>
                    <a:pt x="1210935" y="433854"/>
                    <a:pt x="1210935" y="432634"/>
                  </a:cubicBezTo>
                  <a:cubicBezTo>
                    <a:pt x="1212156" y="432634"/>
                    <a:pt x="1212156" y="431413"/>
                    <a:pt x="1213376" y="431413"/>
                  </a:cubicBezTo>
                  <a:close/>
                  <a:moveTo>
                    <a:pt x="1213376" y="304460"/>
                  </a:moveTo>
                  <a:cubicBezTo>
                    <a:pt x="1215818" y="300798"/>
                    <a:pt x="1218259" y="300798"/>
                    <a:pt x="1218259" y="300798"/>
                  </a:cubicBezTo>
                  <a:cubicBezTo>
                    <a:pt x="1218259" y="300798"/>
                    <a:pt x="1219480" y="299577"/>
                    <a:pt x="1219480" y="299577"/>
                  </a:cubicBezTo>
                  <a:cubicBezTo>
                    <a:pt x="1219480" y="299577"/>
                    <a:pt x="1219480" y="299577"/>
                    <a:pt x="1219480" y="299577"/>
                  </a:cubicBezTo>
                  <a:cubicBezTo>
                    <a:pt x="1218259" y="303239"/>
                    <a:pt x="1217039" y="306901"/>
                    <a:pt x="1217039" y="303239"/>
                  </a:cubicBezTo>
                  <a:cubicBezTo>
                    <a:pt x="1217039" y="302019"/>
                    <a:pt x="1215818" y="303239"/>
                    <a:pt x="1214597" y="303239"/>
                  </a:cubicBezTo>
                  <a:cubicBezTo>
                    <a:pt x="1212156" y="303239"/>
                    <a:pt x="1213376" y="309343"/>
                    <a:pt x="1212156" y="310564"/>
                  </a:cubicBezTo>
                  <a:cubicBezTo>
                    <a:pt x="1210935" y="311784"/>
                    <a:pt x="1210935" y="310564"/>
                    <a:pt x="1209714" y="308122"/>
                  </a:cubicBezTo>
                  <a:cubicBezTo>
                    <a:pt x="1209714" y="306901"/>
                    <a:pt x="1209714" y="306901"/>
                    <a:pt x="1208494" y="306901"/>
                  </a:cubicBezTo>
                  <a:cubicBezTo>
                    <a:pt x="1210935" y="306901"/>
                    <a:pt x="1212156" y="305681"/>
                    <a:pt x="1213376" y="304460"/>
                  </a:cubicBezTo>
                  <a:close/>
                  <a:moveTo>
                    <a:pt x="1203611" y="314226"/>
                  </a:moveTo>
                  <a:cubicBezTo>
                    <a:pt x="1204832" y="311784"/>
                    <a:pt x="1206052" y="311784"/>
                    <a:pt x="1207273" y="309343"/>
                  </a:cubicBezTo>
                  <a:cubicBezTo>
                    <a:pt x="1207273" y="308122"/>
                    <a:pt x="1208494" y="308122"/>
                    <a:pt x="1208494" y="308122"/>
                  </a:cubicBezTo>
                  <a:cubicBezTo>
                    <a:pt x="1207273" y="309343"/>
                    <a:pt x="1207273" y="313005"/>
                    <a:pt x="1206052" y="314226"/>
                  </a:cubicBezTo>
                  <a:cubicBezTo>
                    <a:pt x="1204832" y="317888"/>
                    <a:pt x="1203611" y="316667"/>
                    <a:pt x="1203611" y="314226"/>
                  </a:cubicBezTo>
                  <a:cubicBezTo>
                    <a:pt x="1203611" y="314226"/>
                    <a:pt x="1203611" y="314226"/>
                    <a:pt x="1203611" y="314226"/>
                  </a:cubicBezTo>
                  <a:close/>
                  <a:moveTo>
                    <a:pt x="1174314" y="217790"/>
                  </a:moveTo>
                  <a:cubicBezTo>
                    <a:pt x="1175535" y="216570"/>
                    <a:pt x="1177976" y="215349"/>
                    <a:pt x="1179197" y="214128"/>
                  </a:cubicBezTo>
                  <a:cubicBezTo>
                    <a:pt x="1179197" y="214128"/>
                    <a:pt x="1180418" y="214128"/>
                    <a:pt x="1180418" y="212908"/>
                  </a:cubicBezTo>
                  <a:cubicBezTo>
                    <a:pt x="1180418" y="214128"/>
                    <a:pt x="1179197" y="214128"/>
                    <a:pt x="1179197" y="214128"/>
                  </a:cubicBezTo>
                  <a:cubicBezTo>
                    <a:pt x="1177976" y="211687"/>
                    <a:pt x="1177976" y="216570"/>
                    <a:pt x="1177976" y="216570"/>
                  </a:cubicBezTo>
                  <a:cubicBezTo>
                    <a:pt x="1177976" y="214128"/>
                    <a:pt x="1176755" y="215349"/>
                    <a:pt x="1174314" y="217790"/>
                  </a:cubicBezTo>
                  <a:cubicBezTo>
                    <a:pt x="1173093" y="223894"/>
                    <a:pt x="1173093" y="221452"/>
                    <a:pt x="1171873" y="220232"/>
                  </a:cubicBezTo>
                  <a:cubicBezTo>
                    <a:pt x="1171873" y="220232"/>
                    <a:pt x="1171873" y="220232"/>
                    <a:pt x="1171873" y="220232"/>
                  </a:cubicBezTo>
                  <a:cubicBezTo>
                    <a:pt x="1173093" y="219011"/>
                    <a:pt x="1174314" y="219011"/>
                    <a:pt x="1174314" y="217790"/>
                  </a:cubicBezTo>
                  <a:close/>
                  <a:moveTo>
                    <a:pt x="1173093" y="203142"/>
                  </a:moveTo>
                  <a:cubicBezTo>
                    <a:pt x="1171873" y="205583"/>
                    <a:pt x="1171873" y="205583"/>
                    <a:pt x="1170652" y="204363"/>
                  </a:cubicBezTo>
                  <a:cubicBezTo>
                    <a:pt x="1171873" y="203142"/>
                    <a:pt x="1171873" y="203142"/>
                    <a:pt x="1173093" y="203142"/>
                  </a:cubicBezTo>
                  <a:close/>
                  <a:moveTo>
                    <a:pt x="1191404" y="146990"/>
                  </a:moveTo>
                  <a:cubicBezTo>
                    <a:pt x="1191404" y="148210"/>
                    <a:pt x="1191404" y="148210"/>
                    <a:pt x="1191404" y="146990"/>
                  </a:cubicBezTo>
                  <a:cubicBezTo>
                    <a:pt x="1191404" y="148210"/>
                    <a:pt x="1191404" y="146990"/>
                    <a:pt x="1191404" y="146990"/>
                  </a:cubicBezTo>
                  <a:close/>
                  <a:moveTo>
                    <a:pt x="1115720" y="146990"/>
                  </a:moveTo>
                  <a:cubicBezTo>
                    <a:pt x="1115720" y="146990"/>
                    <a:pt x="1115720" y="148210"/>
                    <a:pt x="1115720" y="146990"/>
                  </a:cubicBezTo>
                  <a:cubicBezTo>
                    <a:pt x="1115720" y="148210"/>
                    <a:pt x="1115720" y="148210"/>
                    <a:pt x="1115720" y="146990"/>
                  </a:cubicBezTo>
                  <a:close/>
                  <a:moveTo>
                    <a:pt x="1097410" y="309343"/>
                  </a:moveTo>
                  <a:cubicBezTo>
                    <a:pt x="1097410" y="311784"/>
                    <a:pt x="1096189" y="311784"/>
                    <a:pt x="1094969" y="311784"/>
                  </a:cubicBezTo>
                  <a:cubicBezTo>
                    <a:pt x="1093748" y="310564"/>
                    <a:pt x="1094969" y="304460"/>
                    <a:pt x="1092527" y="304460"/>
                  </a:cubicBezTo>
                  <a:cubicBezTo>
                    <a:pt x="1091306" y="304460"/>
                    <a:pt x="1090086" y="303239"/>
                    <a:pt x="1090086" y="304460"/>
                  </a:cubicBezTo>
                  <a:cubicBezTo>
                    <a:pt x="1088865" y="306901"/>
                    <a:pt x="1088865" y="304460"/>
                    <a:pt x="1087644" y="300798"/>
                  </a:cubicBezTo>
                  <a:cubicBezTo>
                    <a:pt x="1087644" y="300798"/>
                    <a:pt x="1087644" y="300798"/>
                    <a:pt x="1087644" y="300798"/>
                  </a:cubicBezTo>
                  <a:cubicBezTo>
                    <a:pt x="1087644" y="300798"/>
                    <a:pt x="1088865" y="302019"/>
                    <a:pt x="1088865" y="302019"/>
                  </a:cubicBezTo>
                  <a:cubicBezTo>
                    <a:pt x="1090086" y="302019"/>
                    <a:pt x="1092527" y="302019"/>
                    <a:pt x="1093748" y="305681"/>
                  </a:cubicBezTo>
                  <a:cubicBezTo>
                    <a:pt x="1094969" y="306901"/>
                    <a:pt x="1096189" y="308122"/>
                    <a:pt x="1097410" y="308122"/>
                  </a:cubicBezTo>
                  <a:cubicBezTo>
                    <a:pt x="1097410" y="306901"/>
                    <a:pt x="1097410" y="308122"/>
                    <a:pt x="1097410" y="309343"/>
                  </a:cubicBezTo>
                  <a:close/>
                  <a:moveTo>
                    <a:pt x="1101072" y="314226"/>
                  </a:moveTo>
                  <a:cubicBezTo>
                    <a:pt x="1099851" y="313005"/>
                    <a:pt x="1099851" y="309343"/>
                    <a:pt x="1098631" y="308122"/>
                  </a:cubicBezTo>
                  <a:cubicBezTo>
                    <a:pt x="1098631" y="308122"/>
                    <a:pt x="1099851" y="309343"/>
                    <a:pt x="1099851" y="309343"/>
                  </a:cubicBezTo>
                  <a:cubicBezTo>
                    <a:pt x="1101072" y="311784"/>
                    <a:pt x="1102293" y="311784"/>
                    <a:pt x="1103513" y="314226"/>
                  </a:cubicBezTo>
                  <a:cubicBezTo>
                    <a:pt x="1103513" y="314226"/>
                    <a:pt x="1103513" y="314226"/>
                    <a:pt x="1103513" y="315447"/>
                  </a:cubicBezTo>
                  <a:cubicBezTo>
                    <a:pt x="1102293" y="316667"/>
                    <a:pt x="1102293" y="317888"/>
                    <a:pt x="1101072" y="314226"/>
                  </a:cubicBezTo>
                  <a:close/>
                  <a:moveTo>
                    <a:pt x="1094969" y="433854"/>
                  </a:moveTo>
                  <a:cubicBezTo>
                    <a:pt x="1094969" y="433854"/>
                    <a:pt x="1093748" y="432634"/>
                    <a:pt x="1093748" y="431413"/>
                  </a:cubicBezTo>
                  <a:cubicBezTo>
                    <a:pt x="1094969" y="432634"/>
                    <a:pt x="1094969" y="432634"/>
                    <a:pt x="1096189" y="432634"/>
                  </a:cubicBezTo>
                  <a:cubicBezTo>
                    <a:pt x="1096189" y="433854"/>
                    <a:pt x="1096189" y="433854"/>
                    <a:pt x="1094969" y="433854"/>
                  </a:cubicBezTo>
                  <a:close/>
                  <a:moveTo>
                    <a:pt x="989988" y="427751"/>
                  </a:moveTo>
                  <a:cubicBezTo>
                    <a:pt x="988768" y="428972"/>
                    <a:pt x="988768" y="428972"/>
                    <a:pt x="987547" y="427751"/>
                  </a:cubicBezTo>
                  <a:cubicBezTo>
                    <a:pt x="988768" y="427751"/>
                    <a:pt x="989988" y="427751"/>
                    <a:pt x="989988" y="427751"/>
                  </a:cubicBezTo>
                  <a:close/>
                  <a:moveTo>
                    <a:pt x="966795" y="493669"/>
                  </a:moveTo>
                  <a:cubicBezTo>
                    <a:pt x="966795" y="493669"/>
                    <a:pt x="969236" y="493669"/>
                    <a:pt x="970457" y="492448"/>
                  </a:cubicBezTo>
                  <a:cubicBezTo>
                    <a:pt x="969236" y="493669"/>
                    <a:pt x="969236" y="493669"/>
                    <a:pt x="969236" y="493669"/>
                  </a:cubicBezTo>
                  <a:cubicBezTo>
                    <a:pt x="966795" y="491227"/>
                    <a:pt x="966795" y="496110"/>
                    <a:pt x="966795" y="496110"/>
                  </a:cubicBezTo>
                  <a:cubicBezTo>
                    <a:pt x="964354" y="493669"/>
                    <a:pt x="960691" y="496110"/>
                    <a:pt x="959471" y="497331"/>
                  </a:cubicBezTo>
                  <a:cubicBezTo>
                    <a:pt x="954588" y="502214"/>
                    <a:pt x="954588" y="500993"/>
                    <a:pt x="952147" y="499772"/>
                  </a:cubicBezTo>
                  <a:cubicBezTo>
                    <a:pt x="952147" y="499772"/>
                    <a:pt x="952147" y="499772"/>
                    <a:pt x="950926" y="499772"/>
                  </a:cubicBezTo>
                  <a:cubicBezTo>
                    <a:pt x="953367" y="498552"/>
                    <a:pt x="954588" y="498552"/>
                    <a:pt x="957029" y="497331"/>
                  </a:cubicBezTo>
                  <a:cubicBezTo>
                    <a:pt x="960691" y="496110"/>
                    <a:pt x="964354" y="494889"/>
                    <a:pt x="966795" y="493669"/>
                  </a:cubicBezTo>
                  <a:close/>
                  <a:moveTo>
                    <a:pt x="949705" y="483903"/>
                  </a:moveTo>
                  <a:cubicBezTo>
                    <a:pt x="950926" y="483903"/>
                    <a:pt x="952147" y="482682"/>
                    <a:pt x="954588" y="482682"/>
                  </a:cubicBezTo>
                  <a:cubicBezTo>
                    <a:pt x="952147" y="485124"/>
                    <a:pt x="950926" y="485124"/>
                    <a:pt x="949705" y="483903"/>
                  </a:cubicBezTo>
                  <a:close/>
                  <a:moveTo>
                    <a:pt x="950926" y="461931"/>
                  </a:moveTo>
                  <a:cubicBezTo>
                    <a:pt x="953367" y="460710"/>
                    <a:pt x="955809" y="459489"/>
                    <a:pt x="958250" y="458268"/>
                  </a:cubicBezTo>
                  <a:cubicBezTo>
                    <a:pt x="959471" y="458268"/>
                    <a:pt x="959471" y="457048"/>
                    <a:pt x="960691" y="457048"/>
                  </a:cubicBezTo>
                  <a:cubicBezTo>
                    <a:pt x="961912" y="458268"/>
                    <a:pt x="961912" y="458268"/>
                    <a:pt x="961912" y="458268"/>
                  </a:cubicBezTo>
                  <a:cubicBezTo>
                    <a:pt x="963133" y="459489"/>
                    <a:pt x="965574" y="459489"/>
                    <a:pt x="965574" y="459489"/>
                  </a:cubicBezTo>
                  <a:cubicBezTo>
                    <a:pt x="965574" y="459489"/>
                    <a:pt x="964354" y="459489"/>
                    <a:pt x="963133" y="460710"/>
                  </a:cubicBezTo>
                  <a:cubicBezTo>
                    <a:pt x="961912" y="461931"/>
                    <a:pt x="960691" y="463151"/>
                    <a:pt x="960691" y="461931"/>
                  </a:cubicBezTo>
                  <a:cubicBezTo>
                    <a:pt x="958250" y="460710"/>
                    <a:pt x="959471" y="463151"/>
                    <a:pt x="958250" y="463151"/>
                  </a:cubicBezTo>
                  <a:cubicBezTo>
                    <a:pt x="955809" y="461931"/>
                    <a:pt x="953367" y="463151"/>
                    <a:pt x="950926" y="465593"/>
                  </a:cubicBezTo>
                  <a:cubicBezTo>
                    <a:pt x="950926" y="465593"/>
                    <a:pt x="950926" y="465593"/>
                    <a:pt x="949705" y="466813"/>
                  </a:cubicBezTo>
                  <a:cubicBezTo>
                    <a:pt x="949705" y="466813"/>
                    <a:pt x="949705" y="466813"/>
                    <a:pt x="949705" y="466813"/>
                  </a:cubicBezTo>
                  <a:cubicBezTo>
                    <a:pt x="949705" y="466813"/>
                    <a:pt x="947264" y="468034"/>
                    <a:pt x="947264" y="466813"/>
                  </a:cubicBezTo>
                  <a:cubicBezTo>
                    <a:pt x="946043" y="463151"/>
                    <a:pt x="946043" y="465593"/>
                    <a:pt x="944822" y="464372"/>
                  </a:cubicBezTo>
                  <a:cubicBezTo>
                    <a:pt x="944822" y="464372"/>
                    <a:pt x="944822" y="464372"/>
                    <a:pt x="944822" y="463151"/>
                  </a:cubicBezTo>
                  <a:cubicBezTo>
                    <a:pt x="947264" y="463151"/>
                    <a:pt x="948484" y="463151"/>
                    <a:pt x="950926" y="461931"/>
                  </a:cubicBezTo>
                  <a:close/>
                  <a:moveTo>
                    <a:pt x="906981" y="270281"/>
                  </a:moveTo>
                  <a:cubicBezTo>
                    <a:pt x="909422" y="266618"/>
                    <a:pt x="911863" y="266618"/>
                    <a:pt x="911863" y="266618"/>
                  </a:cubicBezTo>
                  <a:cubicBezTo>
                    <a:pt x="911863" y="266618"/>
                    <a:pt x="913084" y="265398"/>
                    <a:pt x="913084" y="265398"/>
                  </a:cubicBezTo>
                  <a:cubicBezTo>
                    <a:pt x="913084" y="265398"/>
                    <a:pt x="913084" y="265398"/>
                    <a:pt x="913084" y="265398"/>
                  </a:cubicBezTo>
                  <a:cubicBezTo>
                    <a:pt x="911863" y="269060"/>
                    <a:pt x="910643" y="272722"/>
                    <a:pt x="910643" y="269060"/>
                  </a:cubicBezTo>
                  <a:cubicBezTo>
                    <a:pt x="910643" y="267839"/>
                    <a:pt x="909422" y="269060"/>
                    <a:pt x="908201" y="269060"/>
                  </a:cubicBezTo>
                  <a:cubicBezTo>
                    <a:pt x="905760" y="269060"/>
                    <a:pt x="906981" y="275163"/>
                    <a:pt x="905760" y="276384"/>
                  </a:cubicBezTo>
                  <a:cubicBezTo>
                    <a:pt x="904539" y="277605"/>
                    <a:pt x="904539" y="276384"/>
                    <a:pt x="903319" y="273943"/>
                  </a:cubicBezTo>
                  <a:cubicBezTo>
                    <a:pt x="903319" y="272722"/>
                    <a:pt x="903319" y="272722"/>
                    <a:pt x="902098" y="272722"/>
                  </a:cubicBezTo>
                  <a:cubicBezTo>
                    <a:pt x="904539" y="272722"/>
                    <a:pt x="906981" y="272722"/>
                    <a:pt x="906981" y="270281"/>
                  </a:cubicBezTo>
                  <a:close/>
                  <a:moveTo>
                    <a:pt x="898436" y="280046"/>
                  </a:moveTo>
                  <a:cubicBezTo>
                    <a:pt x="899656" y="277605"/>
                    <a:pt x="900877" y="277605"/>
                    <a:pt x="902098" y="275163"/>
                  </a:cubicBezTo>
                  <a:cubicBezTo>
                    <a:pt x="902098" y="273943"/>
                    <a:pt x="903319" y="273943"/>
                    <a:pt x="903319" y="273943"/>
                  </a:cubicBezTo>
                  <a:cubicBezTo>
                    <a:pt x="902098" y="275163"/>
                    <a:pt x="902098" y="278825"/>
                    <a:pt x="900877" y="280046"/>
                  </a:cubicBezTo>
                  <a:cubicBezTo>
                    <a:pt x="898436" y="284929"/>
                    <a:pt x="898436" y="283708"/>
                    <a:pt x="898436" y="280046"/>
                  </a:cubicBezTo>
                  <a:cubicBezTo>
                    <a:pt x="897215" y="281267"/>
                    <a:pt x="897215" y="280046"/>
                    <a:pt x="898436" y="280046"/>
                  </a:cubicBezTo>
                  <a:close/>
                  <a:moveTo>
                    <a:pt x="869139" y="183611"/>
                  </a:moveTo>
                  <a:cubicBezTo>
                    <a:pt x="870360" y="182390"/>
                    <a:pt x="872801" y="181169"/>
                    <a:pt x="874022" y="179949"/>
                  </a:cubicBezTo>
                  <a:cubicBezTo>
                    <a:pt x="874022" y="179949"/>
                    <a:pt x="875242" y="179949"/>
                    <a:pt x="875242" y="178728"/>
                  </a:cubicBezTo>
                  <a:cubicBezTo>
                    <a:pt x="875242" y="179949"/>
                    <a:pt x="874022" y="179949"/>
                    <a:pt x="874022" y="179949"/>
                  </a:cubicBezTo>
                  <a:cubicBezTo>
                    <a:pt x="872801" y="177507"/>
                    <a:pt x="872801" y="182390"/>
                    <a:pt x="872801" y="182390"/>
                  </a:cubicBezTo>
                  <a:cubicBezTo>
                    <a:pt x="872801" y="179949"/>
                    <a:pt x="871580" y="181169"/>
                    <a:pt x="869139" y="183611"/>
                  </a:cubicBezTo>
                  <a:cubicBezTo>
                    <a:pt x="867918" y="189714"/>
                    <a:pt x="867918" y="187273"/>
                    <a:pt x="866698" y="186052"/>
                  </a:cubicBezTo>
                  <a:cubicBezTo>
                    <a:pt x="866698" y="186052"/>
                    <a:pt x="866698" y="186052"/>
                    <a:pt x="866698" y="186052"/>
                  </a:cubicBezTo>
                  <a:cubicBezTo>
                    <a:pt x="866698" y="184831"/>
                    <a:pt x="867918" y="184831"/>
                    <a:pt x="869139" y="183611"/>
                  </a:cubicBezTo>
                  <a:close/>
                  <a:moveTo>
                    <a:pt x="867918" y="168962"/>
                  </a:moveTo>
                  <a:cubicBezTo>
                    <a:pt x="866698" y="171404"/>
                    <a:pt x="866698" y="171404"/>
                    <a:pt x="865477" y="170183"/>
                  </a:cubicBezTo>
                  <a:cubicBezTo>
                    <a:pt x="865477" y="170183"/>
                    <a:pt x="866698" y="168962"/>
                    <a:pt x="867918" y="168962"/>
                  </a:cubicBezTo>
                  <a:close/>
                  <a:moveTo>
                    <a:pt x="886229" y="114031"/>
                  </a:moveTo>
                  <a:cubicBezTo>
                    <a:pt x="885008" y="114031"/>
                    <a:pt x="885008" y="115251"/>
                    <a:pt x="886229" y="114031"/>
                  </a:cubicBezTo>
                  <a:cubicBezTo>
                    <a:pt x="885008" y="114031"/>
                    <a:pt x="886229" y="114031"/>
                    <a:pt x="886229" y="114031"/>
                  </a:cubicBezTo>
                  <a:close/>
                  <a:moveTo>
                    <a:pt x="809325" y="114031"/>
                  </a:moveTo>
                  <a:cubicBezTo>
                    <a:pt x="810545" y="114031"/>
                    <a:pt x="810545" y="114031"/>
                    <a:pt x="809325" y="114031"/>
                  </a:cubicBezTo>
                  <a:cubicBezTo>
                    <a:pt x="810545" y="115251"/>
                    <a:pt x="810545" y="114031"/>
                    <a:pt x="809325" y="114031"/>
                  </a:cubicBezTo>
                  <a:close/>
                  <a:moveTo>
                    <a:pt x="633544" y="260515"/>
                  </a:moveTo>
                  <a:cubicBezTo>
                    <a:pt x="633544" y="260515"/>
                    <a:pt x="634764" y="260515"/>
                    <a:pt x="634764" y="260515"/>
                  </a:cubicBezTo>
                  <a:cubicBezTo>
                    <a:pt x="634764" y="261736"/>
                    <a:pt x="633544" y="260515"/>
                    <a:pt x="633544" y="260515"/>
                  </a:cubicBezTo>
                  <a:close/>
                  <a:moveTo>
                    <a:pt x="599364" y="383806"/>
                  </a:moveTo>
                  <a:cubicBezTo>
                    <a:pt x="598143" y="385026"/>
                    <a:pt x="596923" y="386247"/>
                    <a:pt x="595702" y="385026"/>
                  </a:cubicBezTo>
                  <a:cubicBezTo>
                    <a:pt x="594481" y="383806"/>
                    <a:pt x="594481" y="380143"/>
                    <a:pt x="590819" y="378923"/>
                  </a:cubicBezTo>
                  <a:cubicBezTo>
                    <a:pt x="588378" y="378923"/>
                    <a:pt x="587157" y="377702"/>
                    <a:pt x="585936" y="378923"/>
                  </a:cubicBezTo>
                  <a:cubicBezTo>
                    <a:pt x="584716" y="381364"/>
                    <a:pt x="582274" y="378923"/>
                    <a:pt x="581054" y="375261"/>
                  </a:cubicBezTo>
                  <a:cubicBezTo>
                    <a:pt x="581054" y="375261"/>
                    <a:pt x="581054" y="375261"/>
                    <a:pt x="581054" y="375261"/>
                  </a:cubicBezTo>
                  <a:cubicBezTo>
                    <a:pt x="582274" y="375261"/>
                    <a:pt x="583495" y="376482"/>
                    <a:pt x="583495" y="376482"/>
                  </a:cubicBezTo>
                  <a:cubicBezTo>
                    <a:pt x="584716" y="376482"/>
                    <a:pt x="589598" y="376482"/>
                    <a:pt x="593261" y="378923"/>
                  </a:cubicBezTo>
                  <a:cubicBezTo>
                    <a:pt x="594481" y="380143"/>
                    <a:pt x="596923" y="380143"/>
                    <a:pt x="600585" y="381364"/>
                  </a:cubicBezTo>
                  <a:cubicBezTo>
                    <a:pt x="599364" y="382585"/>
                    <a:pt x="599364" y="383806"/>
                    <a:pt x="599364" y="383806"/>
                  </a:cubicBezTo>
                  <a:close/>
                  <a:moveTo>
                    <a:pt x="605468" y="387468"/>
                  </a:moveTo>
                  <a:cubicBezTo>
                    <a:pt x="604247" y="386247"/>
                    <a:pt x="603026" y="383806"/>
                    <a:pt x="601805" y="382585"/>
                  </a:cubicBezTo>
                  <a:cubicBezTo>
                    <a:pt x="603026" y="382585"/>
                    <a:pt x="604247" y="383806"/>
                    <a:pt x="604247" y="383806"/>
                  </a:cubicBezTo>
                  <a:cubicBezTo>
                    <a:pt x="605468" y="385026"/>
                    <a:pt x="609130" y="386247"/>
                    <a:pt x="610350" y="387468"/>
                  </a:cubicBezTo>
                  <a:cubicBezTo>
                    <a:pt x="610350" y="387468"/>
                    <a:pt x="610350" y="387468"/>
                    <a:pt x="611571" y="388689"/>
                  </a:cubicBezTo>
                  <a:cubicBezTo>
                    <a:pt x="609130" y="389909"/>
                    <a:pt x="609130" y="391130"/>
                    <a:pt x="605468" y="387468"/>
                  </a:cubicBezTo>
                  <a:close/>
                  <a:moveTo>
                    <a:pt x="595702" y="480241"/>
                  </a:moveTo>
                  <a:cubicBezTo>
                    <a:pt x="594481" y="480241"/>
                    <a:pt x="593261" y="479020"/>
                    <a:pt x="592040" y="477800"/>
                  </a:cubicBezTo>
                  <a:cubicBezTo>
                    <a:pt x="593261" y="477800"/>
                    <a:pt x="595702" y="479020"/>
                    <a:pt x="596923" y="479020"/>
                  </a:cubicBezTo>
                  <a:cubicBezTo>
                    <a:pt x="596923" y="479020"/>
                    <a:pt x="596923" y="480241"/>
                    <a:pt x="595702" y="480241"/>
                  </a:cubicBezTo>
                  <a:close/>
                  <a:moveTo>
                    <a:pt x="576171" y="497331"/>
                  </a:moveTo>
                  <a:cubicBezTo>
                    <a:pt x="577391" y="497331"/>
                    <a:pt x="577391" y="497331"/>
                    <a:pt x="578612" y="498552"/>
                  </a:cubicBezTo>
                  <a:cubicBezTo>
                    <a:pt x="578612" y="498552"/>
                    <a:pt x="577391" y="498552"/>
                    <a:pt x="577391" y="499772"/>
                  </a:cubicBezTo>
                  <a:cubicBezTo>
                    <a:pt x="577391" y="499772"/>
                    <a:pt x="576171" y="498552"/>
                    <a:pt x="576171" y="497331"/>
                  </a:cubicBezTo>
                  <a:close/>
                  <a:moveTo>
                    <a:pt x="579833" y="568132"/>
                  </a:moveTo>
                  <a:cubicBezTo>
                    <a:pt x="578612" y="568132"/>
                    <a:pt x="578612" y="566911"/>
                    <a:pt x="577391" y="565690"/>
                  </a:cubicBezTo>
                  <a:cubicBezTo>
                    <a:pt x="578612" y="565690"/>
                    <a:pt x="579833" y="566911"/>
                    <a:pt x="582274" y="566911"/>
                  </a:cubicBezTo>
                  <a:cubicBezTo>
                    <a:pt x="581054" y="568132"/>
                    <a:pt x="581054" y="568132"/>
                    <a:pt x="579833" y="568132"/>
                  </a:cubicBezTo>
                  <a:close/>
                  <a:moveTo>
                    <a:pt x="335693" y="576676"/>
                  </a:moveTo>
                  <a:cubicBezTo>
                    <a:pt x="335693" y="576676"/>
                    <a:pt x="336913" y="576676"/>
                    <a:pt x="338134" y="576676"/>
                  </a:cubicBezTo>
                  <a:cubicBezTo>
                    <a:pt x="336913" y="577897"/>
                    <a:pt x="336913" y="577897"/>
                    <a:pt x="336913" y="577897"/>
                  </a:cubicBezTo>
                  <a:cubicBezTo>
                    <a:pt x="334472" y="576676"/>
                    <a:pt x="335693" y="579118"/>
                    <a:pt x="335693" y="579118"/>
                  </a:cubicBezTo>
                  <a:cubicBezTo>
                    <a:pt x="333251" y="577897"/>
                    <a:pt x="330810" y="579118"/>
                    <a:pt x="329589" y="580339"/>
                  </a:cubicBezTo>
                  <a:cubicBezTo>
                    <a:pt x="325927" y="585221"/>
                    <a:pt x="325927" y="582780"/>
                    <a:pt x="323486" y="582780"/>
                  </a:cubicBezTo>
                  <a:cubicBezTo>
                    <a:pt x="323486" y="582780"/>
                    <a:pt x="323486" y="582780"/>
                    <a:pt x="322265" y="582780"/>
                  </a:cubicBezTo>
                  <a:cubicBezTo>
                    <a:pt x="323486" y="581559"/>
                    <a:pt x="325927" y="581559"/>
                    <a:pt x="327148" y="580339"/>
                  </a:cubicBezTo>
                  <a:cubicBezTo>
                    <a:pt x="329589" y="579118"/>
                    <a:pt x="332031" y="577897"/>
                    <a:pt x="335693" y="576676"/>
                  </a:cubicBezTo>
                  <a:close/>
                  <a:moveTo>
                    <a:pt x="324706" y="568132"/>
                  </a:moveTo>
                  <a:cubicBezTo>
                    <a:pt x="322265" y="570573"/>
                    <a:pt x="322265" y="570573"/>
                    <a:pt x="321044" y="569352"/>
                  </a:cubicBezTo>
                  <a:cubicBezTo>
                    <a:pt x="322265" y="569352"/>
                    <a:pt x="323486" y="568132"/>
                    <a:pt x="324706" y="568132"/>
                  </a:cubicBezTo>
                  <a:close/>
                  <a:moveTo>
                    <a:pt x="354003" y="521745"/>
                  </a:moveTo>
                  <a:cubicBezTo>
                    <a:pt x="354003" y="522966"/>
                    <a:pt x="352783" y="522966"/>
                    <a:pt x="352783" y="521745"/>
                  </a:cubicBezTo>
                  <a:cubicBezTo>
                    <a:pt x="352783" y="522966"/>
                    <a:pt x="354003" y="522966"/>
                    <a:pt x="354003" y="521745"/>
                  </a:cubicBezTo>
                  <a:close/>
                  <a:moveTo>
                    <a:pt x="230712" y="521745"/>
                  </a:moveTo>
                  <a:cubicBezTo>
                    <a:pt x="230712" y="521745"/>
                    <a:pt x="231933" y="521745"/>
                    <a:pt x="231933" y="521745"/>
                  </a:cubicBezTo>
                  <a:cubicBezTo>
                    <a:pt x="231933" y="522966"/>
                    <a:pt x="230712" y="522966"/>
                    <a:pt x="230712" y="521745"/>
                  </a:cubicBezTo>
                  <a:close/>
                  <a:moveTo>
                    <a:pt x="200195" y="656022"/>
                  </a:moveTo>
                  <a:cubicBezTo>
                    <a:pt x="198974" y="658463"/>
                    <a:pt x="197754" y="658463"/>
                    <a:pt x="196533" y="657243"/>
                  </a:cubicBezTo>
                  <a:cubicBezTo>
                    <a:pt x="195312" y="656022"/>
                    <a:pt x="196533" y="651139"/>
                    <a:pt x="192871" y="651139"/>
                  </a:cubicBezTo>
                  <a:cubicBezTo>
                    <a:pt x="191650" y="651139"/>
                    <a:pt x="190429" y="649918"/>
                    <a:pt x="189209" y="651139"/>
                  </a:cubicBezTo>
                  <a:cubicBezTo>
                    <a:pt x="187988" y="653581"/>
                    <a:pt x="186767" y="651139"/>
                    <a:pt x="184326" y="647477"/>
                  </a:cubicBezTo>
                  <a:cubicBezTo>
                    <a:pt x="184326" y="647477"/>
                    <a:pt x="184326" y="647477"/>
                    <a:pt x="184326" y="647477"/>
                  </a:cubicBezTo>
                  <a:cubicBezTo>
                    <a:pt x="185547" y="647477"/>
                    <a:pt x="186767" y="648698"/>
                    <a:pt x="186767" y="648698"/>
                  </a:cubicBezTo>
                  <a:cubicBezTo>
                    <a:pt x="187988" y="648698"/>
                    <a:pt x="191650" y="648698"/>
                    <a:pt x="195312" y="652360"/>
                  </a:cubicBezTo>
                  <a:cubicBezTo>
                    <a:pt x="196533" y="653581"/>
                    <a:pt x="198974" y="653581"/>
                    <a:pt x="201416" y="654801"/>
                  </a:cubicBezTo>
                  <a:cubicBezTo>
                    <a:pt x="201416" y="654801"/>
                    <a:pt x="201416" y="654801"/>
                    <a:pt x="200195" y="656022"/>
                  </a:cubicBezTo>
                  <a:close/>
                  <a:moveTo>
                    <a:pt x="206298" y="659684"/>
                  </a:moveTo>
                  <a:cubicBezTo>
                    <a:pt x="205078" y="658463"/>
                    <a:pt x="203857" y="656022"/>
                    <a:pt x="202636" y="654801"/>
                  </a:cubicBezTo>
                  <a:cubicBezTo>
                    <a:pt x="203857" y="654801"/>
                    <a:pt x="203857" y="656022"/>
                    <a:pt x="205078" y="656022"/>
                  </a:cubicBezTo>
                  <a:cubicBezTo>
                    <a:pt x="206298" y="657243"/>
                    <a:pt x="209961" y="658463"/>
                    <a:pt x="211181" y="659684"/>
                  </a:cubicBezTo>
                  <a:cubicBezTo>
                    <a:pt x="211181" y="659684"/>
                    <a:pt x="211181" y="659684"/>
                    <a:pt x="211181" y="660905"/>
                  </a:cubicBezTo>
                  <a:cubicBezTo>
                    <a:pt x="209961" y="662125"/>
                    <a:pt x="208740" y="663346"/>
                    <a:pt x="206298" y="659684"/>
                  </a:cubicBezTo>
                  <a:close/>
                  <a:moveTo>
                    <a:pt x="102539" y="612077"/>
                  </a:moveTo>
                  <a:cubicBezTo>
                    <a:pt x="104980" y="608415"/>
                    <a:pt x="107422" y="608415"/>
                    <a:pt x="107422" y="608415"/>
                  </a:cubicBezTo>
                  <a:cubicBezTo>
                    <a:pt x="107422" y="608415"/>
                    <a:pt x="108642" y="607194"/>
                    <a:pt x="108642" y="607194"/>
                  </a:cubicBezTo>
                  <a:cubicBezTo>
                    <a:pt x="108642" y="607194"/>
                    <a:pt x="108642" y="607194"/>
                    <a:pt x="108642" y="607194"/>
                  </a:cubicBezTo>
                  <a:cubicBezTo>
                    <a:pt x="107422" y="610856"/>
                    <a:pt x="106201" y="614518"/>
                    <a:pt x="106201" y="610856"/>
                  </a:cubicBezTo>
                  <a:cubicBezTo>
                    <a:pt x="106201" y="609635"/>
                    <a:pt x="104980" y="610856"/>
                    <a:pt x="103760" y="610856"/>
                  </a:cubicBezTo>
                  <a:cubicBezTo>
                    <a:pt x="101318" y="610856"/>
                    <a:pt x="102539" y="616960"/>
                    <a:pt x="101318" y="618180"/>
                  </a:cubicBezTo>
                  <a:cubicBezTo>
                    <a:pt x="100097" y="619401"/>
                    <a:pt x="100097" y="618180"/>
                    <a:pt x="98877" y="615739"/>
                  </a:cubicBezTo>
                  <a:cubicBezTo>
                    <a:pt x="98877" y="614518"/>
                    <a:pt x="98877" y="614518"/>
                    <a:pt x="97656" y="614518"/>
                  </a:cubicBezTo>
                  <a:cubicBezTo>
                    <a:pt x="100097" y="613297"/>
                    <a:pt x="101318" y="613297"/>
                    <a:pt x="102539" y="612077"/>
                  </a:cubicBezTo>
                  <a:close/>
                  <a:moveTo>
                    <a:pt x="92773" y="621842"/>
                  </a:moveTo>
                  <a:cubicBezTo>
                    <a:pt x="93994" y="619401"/>
                    <a:pt x="95215" y="619401"/>
                    <a:pt x="96435" y="616960"/>
                  </a:cubicBezTo>
                  <a:cubicBezTo>
                    <a:pt x="96435" y="615739"/>
                    <a:pt x="97656" y="615739"/>
                    <a:pt x="97656" y="615739"/>
                  </a:cubicBezTo>
                  <a:cubicBezTo>
                    <a:pt x="96435" y="616960"/>
                    <a:pt x="96435" y="620622"/>
                    <a:pt x="95215" y="621842"/>
                  </a:cubicBezTo>
                  <a:cubicBezTo>
                    <a:pt x="93994" y="625504"/>
                    <a:pt x="93994" y="624284"/>
                    <a:pt x="92773" y="621842"/>
                  </a:cubicBezTo>
                  <a:cubicBezTo>
                    <a:pt x="92773" y="621842"/>
                    <a:pt x="92773" y="621842"/>
                    <a:pt x="92773" y="621842"/>
                  </a:cubicBezTo>
                  <a:close/>
                  <a:moveTo>
                    <a:pt x="63476" y="525407"/>
                  </a:moveTo>
                  <a:cubicBezTo>
                    <a:pt x="64697" y="524186"/>
                    <a:pt x="67139" y="522966"/>
                    <a:pt x="68359" y="521745"/>
                  </a:cubicBezTo>
                  <a:cubicBezTo>
                    <a:pt x="68359" y="521745"/>
                    <a:pt x="69580" y="521745"/>
                    <a:pt x="69580" y="520524"/>
                  </a:cubicBezTo>
                  <a:cubicBezTo>
                    <a:pt x="69580" y="521745"/>
                    <a:pt x="68359" y="521745"/>
                    <a:pt x="68359" y="521745"/>
                  </a:cubicBezTo>
                  <a:cubicBezTo>
                    <a:pt x="67139" y="519303"/>
                    <a:pt x="67139" y="524186"/>
                    <a:pt x="67139" y="524186"/>
                  </a:cubicBezTo>
                  <a:cubicBezTo>
                    <a:pt x="67139" y="521745"/>
                    <a:pt x="65918" y="522966"/>
                    <a:pt x="63476" y="525407"/>
                  </a:cubicBezTo>
                  <a:cubicBezTo>
                    <a:pt x="62256" y="531511"/>
                    <a:pt x="62256" y="529069"/>
                    <a:pt x="61035" y="527848"/>
                  </a:cubicBezTo>
                  <a:cubicBezTo>
                    <a:pt x="61035" y="527848"/>
                    <a:pt x="61035" y="527848"/>
                    <a:pt x="61035" y="527848"/>
                  </a:cubicBezTo>
                  <a:cubicBezTo>
                    <a:pt x="62256" y="526628"/>
                    <a:pt x="63476" y="525407"/>
                    <a:pt x="63476" y="525407"/>
                  </a:cubicBezTo>
                  <a:close/>
                  <a:moveTo>
                    <a:pt x="62256" y="509538"/>
                  </a:moveTo>
                  <a:cubicBezTo>
                    <a:pt x="61035" y="511979"/>
                    <a:pt x="61035" y="511979"/>
                    <a:pt x="59814" y="510759"/>
                  </a:cubicBezTo>
                  <a:cubicBezTo>
                    <a:pt x="61035" y="510759"/>
                    <a:pt x="62256" y="510759"/>
                    <a:pt x="62256" y="509538"/>
                  </a:cubicBezTo>
                  <a:close/>
                  <a:moveTo>
                    <a:pt x="80566" y="454606"/>
                  </a:moveTo>
                  <a:cubicBezTo>
                    <a:pt x="80566" y="455827"/>
                    <a:pt x="80566" y="455827"/>
                    <a:pt x="80566" y="454606"/>
                  </a:cubicBezTo>
                  <a:cubicBezTo>
                    <a:pt x="80566" y="454606"/>
                    <a:pt x="80566" y="454606"/>
                    <a:pt x="80566" y="454606"/>
                  </a:cubicBezTo>
                  <a:close/>
                  <a:moveTo>
                    <a:pt x="4883" y="454606"/>
                  </a:moveTo>
                  <a:cubicBezTo>
                    <a:pt x="4883" y="454606"/>
                    <a:pt x="4883" y="454606"/>
                    <a:pt x="4883" y="454606"/>
                  </a:cubicBezTo>
                  <a:cubicBezTo>
                    <a:pt x="4883" y="455827"/>
                    <a:pt x="4883" y="455827"/>
                    <a:pt x="4883" y="454606"/>
                  </a:cubicBezTo>
                  <a:close/>
                  <a:moveTo>
                    <a:pt x="3662" y="664567"/>
                  </a:moveTo>
                  <a:cubicBezTo>
                    <a:pt x="3662" y="664567"/>
                    <a:pt x="3662" y="663346"/>
                    <a:pt x="3662" y="662125"/>
                  </a:cubicBezTo>
                  <a:cubicBezTo>
                    <a:pt x="3662" y="662125"/>
                    <a:pt x="4883" y="663346"/>
                    <a:pt x="4883" y="663346"/>
                  </a:cubicBezTo>
                  <a:cubicBezTo>
                    <a:pt x="4883" y="663346"/>
                    <a:pt x="4883" y="663346"/>
                    <a:pt x="4883" y="663346"/>
                  </a:cubicBezTo>
                  <a:cubicBezTo>
                    <a:pt x="3662" y="663346"/>
                    <a:pt x="3662" y="664567"/>
                    <a:pt x="3662" y="664567"/>
                  </a:cubicBezTo>
                  <a:close/>
                  <a:moveTo>
                    <a:pt x="10986" y="593766"/>
                  </a:moveTo>
                  <a:cubicBezTo>
                    <a:pt x="10986" y="593766"/>
                    <a:pt x="10986" y="592546"/>
                    <a:pt x="10986" y="591325"/>
                  </a:cubicBezTo>
                  <a:cubicBezTo>
                    <a:pt x="10986" y="592546"/>
                    <a:pt x="10986" y="592546"/>
                    <a:pt x="10986" y="593766"/>
                  </a:cubicBezTo>
                  <a:cubicBezTo>
                    <a:pt x="10986" y="593766"/>
                    <a:pt x="10986" y="593766"/>
                    <a:pt x="10986" y="593766"/>
                  </a:cubicBezTo>
                  <a:close/>
                  <a:moveTo>
                    <a:pt x="74463" y="593766"/>
                  </a:moveTo>
                  <a:cubicBezTo>
                    <a:pt x="74463" y="593766"/>
                    <a:pt x="74463" y="593766"/>
                    <a:pt x="74463" y="593766"/>
                  </a:cubicBezTo>
                  <a:cubicBezTo>
                    <a:pt x="74463" y="592546"/>
                    <a:pt x="74463" y="592546"/>
                    <a:pt x="74463" y="591325"/>
                  </a:cubicBezTo>
                  <a:cubicBezTo>
                    <a:pt x="74463" y="592546"/>
                    <a:pt x="74463" y="593766"/>
                    <a:pt x="74463" y="593766"/>
                  </a:cubicBezTo>
                  <a:close/>
                  <a:moveTo>
                    <a:pt x="79346" y="688981"/>
                  </a:moveTo>
                  <a:cubicBezTo>
                    <a:pt x="78125" y="686539"/>
                    <a:pt x="76904" y="686539"/>
                    <a:pt x="76904" y="686539"/>
                  </a:cubicBezTo>
                  <a:cubicBezTo>
                    <a:pt x="76904" y="686539"/>
                    <a:pt x="78125" y="686539"/>
                    <a:pt x="78125" y="686539"/>
                  </a:cubicBezTo>
                  <a:cubicBezTo>
                    <a:pt x="78125" y="686539"/>
                    <a:pt x="79346" y="686539"/>
                    <a:pt x="79346" y="686539"/>
                  </a:cubicBezTo>
                  <a:cubicBezTo>
                    <a:pt x="79346" y="686539"/>
                    <a:pt x="79346" y="688981"/>
                    <a:pt x="79346" y="688981"/>
                  </a:cubicBezTo>
                  <a:close/>
                  <a:moveTo>
                    <a:pt x="80566" y="686539"/>
                  </a:moveTo>
                  <a:cubicBezTo>
                    <a:pt x="80566" y="686539"/>
                    <a:pt x="80566" y="686539"/>
                    <a:pt x="80566" y="686539"/>
                  </a:cubicBezTo>
                  <a:cubicBezTo>
                    <a:pt x="80566" y="685319"/>
                    <a:pt x="81787" y="685319"/>
                    <a:pt x="81787" y="685319"/>
                  </a:cubicBezTo>
                  <a:cubicBezTo>
                    <a:pt x="80566" y="686539"/>
                    <a:pt x="80566" y="686539"/>
                    <a:pt x="80566" y="686539"/>
                  </a:cubicBezTo>
                  <a:close/>
                  <a:moveTo>
                    <a:pt x="81787" y="664567"/>
                  </a:moveTo>
                  <a:cubicBezTo>
                    <a:pt x="81787" y="664567"/>
                    <a:pt x="81787" y="663346"/>
                    <a:pt x="80566" y="663346"/>
                  </a:cubicBezTo>
                  <a:lnTo>
                    <a:pt x="80566" y="663346"/>
                  </a:lnTo>
                  <a:cubicBezTo>
                    <a:pt x="80566" y="663346"/>
                    <a:pt x="81787" y="662125"/>
                    <a:pt x="81787" y="662125"/>
                  </a:cubicBezTo>
                  <a:cubicBezTo>
                    <a:pt x="81787" y="663346"/>
                    <a:pt x="81787" y="664567"/>
                    <a:pt x="81787" y="664567"/>
                  </a:cubicBezTo>
                  <a:close/>
                  <a:moveTo>
                    <a:pt x="86670" y="688981"/>
                  </a:moveTo>
                  <a:cubicBezTo>
                    <a:pt x="84228" y="691422"/>
                    <a:pt x="84228" y="688981"/>
                    <a:pt x="84228" y="686539"/>
                  </a:cubicBezTo>
                  <a:cubicBezTo>
                    <a:pt x="84228" y="686539"/>
                    <a:pt x="84228" y="686539"/>
                    <a:pt x="84228" y="686539"/>
                  </a:cubicBezTo>
                  <a:cubicBezTo>
                    <a:pt x="85449" y="687760"/>
                    <a:pt x="86670" y="687760"/>
                    <a:pt x="86670" y="688981"/>
                  </a:cubicBezTo>
                  <a:cubicBezTo>
                    <a:pt x="87890" y="687760"/>
                    <a:pt x="87890" y="688981"/>
                    <a:pt x="86670" y="688981"/>
                  </a:cubicBezTo>
                  <a:close/>
                  <a:moveTo>
                    <a:pt x="92773" y="704850"/>
                  </a:moveTo>
                  <a:cubicBezTo>
                    <a:pt x="92773" y="704850"/>
                    <a:pt x="92773" y="704850"/>
                    <a:pt x="92773" y="704850"/>
                  </a:cubicBezTo>
                  <a:cubicBezTo>
                    <a:pt x="92773" y="704850"/>
                    <a:pt x="92773" y="704850"/>
                    <a:pt x="92773" y="704850"/>
                  </a:cubicBezTo>
                  <a:cubicBezTo>
                    <a:pt x="92773" y="704850"/>
                    <a:pt x="92773" y="704850"/>
                    <a:pt x="92773" y="704850"/>
                  </a:cubicBezTo>
                  <a:close/>
                  <a:moveTo>
                    <a:pt x="198974" y="757340"/>
                  </a:moveTo>
                  <a:cubicBezTo>
                    <a:pt x="198974" y="758561"/>
                    <a:pt x="197754" y="758561"/>
                    <a:pt x="197754" y="758561"/>
                  </a:cubicBezTo>
                  <a:cubicBezTo>
                    <a:pt x="196533" y="758561"/>
                    <a:pt x="196533" y="757340"/>
                    <a:pt x="195312" y="756119"/>
                  </a:cubicBezTo>
                  <a:cubicBezTo>
                    <a:pt x="196533" y="757340"/>
                    <a:pt x="197754" y="757340"/>
                    <a:pt x="198974" y="757340"/>
                  </a:cubicBezTo>
                  <a:close/>
                  <a:moveTo>
                    <a:pt x="102539" y="737809"/>
                  </a:moveTo>
                  <a:cubicBezTo>
                    <a:pt x="101318" y="739030"/>
                    <a:pt x="101318" y="740250"/>
                    <a:pt x="101318" y="740250"/>
                  </a:cubicBezTo>
                  <a:cubicBezTo>
                    <a:pt x="101318" y="740250"/>
                    <a:pt x="100097" y="740250"/>
                    <a:pt x="100097" y="739030"/>
                  </a:cubicBezTo>
                  <a:cubicBezTo>
                    <a:pt x="101318" y="739030"/>
                    <a:pt x="101318" y="739030"/>
                    <a:pt x="102539" y="737809"/>
                  </a:cubicBezTo>
                  <a:close/>
                  <a:moveTo>
                    <a:pt x="112304" y="883072"/>
                  </a:moveTo>
                  <a:cubicBezTo>
                    <a:pt x="111084" y="886734"/>
                    <a:pt x="109863" y="886734"/>
                    <a:pt x="109863" y="886734"/>
                  </a:cubicBezTo>
                  <a:cubicBezTo>
                    <a:pt x="107422" y="881852"/>
                    <a:pt x="107422" y="890396"/>
                    <a:pt x="107422" y="890396"/>
                  </a:cubicBezTo>
                  <a:cubicBezTo>
                    <a:pt x="106201" y="889176"/>
                    <a:pt x="104980" y="887955"/>
                    <a:pt x="103760" y="887955"/>
                  </a:cubicBezTo>
                  <a:cubicBezTo>
                    <a:pt x="103760" y="886734"/>
                    <a:pt x="104980" y="886734"/>
                    <a:pt x="104980" y="885514"/>
                  </a:cubicBezTo>
                  <a:cubicBezTo>
                    <a:pt x="106201" y="884293"/>
                    <a:pt x="107422" y="881852"/>
                    <a:pt x="107422" y="880631"/>
                  </a:cubicBezTo>
                  <a:cubicBezTo>
                    <a:pt x="108642" y="880631"/>
                    <a:pt x="111084" y="880631"/>
                    <a:pt x="112304" y="880631"/>
                  </a:cubicBezTo>
                  <a:cubicBezTo>
                    <a:pt x="113525" y="880631"/>
                    <a:pt x="113525" y="881852"/>
                    <a:pt x="112304" y="883072"/>
                  </a:cubicBezTo>
                  <a:close/>
                  <a:moveTo>
                    <a:pt x="111084" y="853775"/>
                  </a:moveTo>
                  <a:cubicBezTo>
                    <a:pt x="111084" y="854996"/>
                    <a:pt x="109863" y="856217"/>
                    <a:pt x="109863" y="856217"/>
                  </a:cubicBezTo>
                  <a:cubicBezTo>
                    <a:pt x="109863" y="856217"/>
                    <a:pt x="108642" y="856217"/>
                    <a:pt x="108642" y="854996"/>
                  </a:cubicBezTo>
                  <a:cubicBezTo>
                    <a:pt x="108642" y="854996"/>
                    <a:pt x="109863" y="854996"/>
                    <a:pt x="111084" y="853775"/>
                  </a:cubicBezTo>
                  <a:close/>
                  <a:moveTo>
                    <a:pt x="111084" y="765885"/>
                  </a:moveTo>
                  <a:cubicBezTo>
                    <a:pt x="111084" y="765885"/>
                    <a:pt x="111084" y="764664"/>
                    <a:pt x="111084" y="765885"/>
                  </a:cubicBezTo>
                  <a:cubicBezTo>
                    <a:pt x="112304" y="765885"/>
                    <a:pt x="111084" y="767106"/>
                    <a:pt x="111084" y="767106"/>
                  </a:cubicBezTo>
                  <a:cubicBezTo>
                    <a:pt x="111084" y="765885"/>
                    <a:pt x="111084" y="765885"/>
                    <a:pt x="111084" y="765885"/>
                  </a:cubicBezTo>
                  <a:close/>
                  <a:moveTo>
                    <a:pt x="115967" y="856217"/>
                  </a:moveTo>
                  <a:cubicBezTo>
                    <a:pt x="115967" y="853775"/>
                    <a:pt x="114746" y="853775"/>
                    <a:pt x="113525" y="852555"/>
                  </a:cubicBezTo>
                  <a:cubicBezTo>
                    <a:pt x="113525" y="852555"/>
                    <a:pt x="113525" y="852555"/>
                    <a:pt x="113525" y="852555"/>
                  </a:cubicBezTo>
                  <a:cubicBezTo>
                    <a:pt x="113525" y="852555"/>
                    <a:pt x="114746" y="851334"/>
                    <a:pt x="114746" y="851334"/>
                  </a:cubicBezTo>
                  <a:cubicBezTo>
                    <a:pt x="117187" y="850113"/>
                    <a:pt x="119629" y="851334"/>
                    <a:pt x="122070" y="850113"/>
                  </a:cubicBezTo>
                  <a:cubicBezTo>
                    <a:pt x="123291" y="848893"/>
                    <a:pt x="126953" y="851334"/>
                    <a:pt x="129394" y="852555"/>
                  </a:cubicBezTo>
                  <a:cubicBezTo>
                    <a:pt x="128174" y="852555"/>
                    <a:pt x="126953" y="853775"/>
                    <a:pt x="123291" y="853775"/>
                  </a:cubicBezTo>
                  <a:cubicBezTo>
                    <a:pt x="122070" y="852555"/>
                    <a:pt x="123291" y="851334"/>
                    <a:pt x="120849" y="854996"/>
                  </a:cubicBezTo>
                  <a:cubicBezTo>
                    <a:pt x="117187" y="857438"/>
                    <a:pt x="115967" y="859879"/>
                    <a:pt x="115967" y="856217"/>
                  </a:cubicBezTo>
                  <a:close/>
                  <a:moveTo>
                    <a:pt x="136718" y="824479"/>
                  </a:moveTo>
                  <a:cubicBezTo>
                    <a:pt x="140381" y="824479"/>
                    <a:pt x="142822" y="823258"/>
                    <a:pt x="145263" y="824479"/>
                  </a:cubicBezTo>
                  <a:cubicBezTo>
                    <a:pt x="148925" y="825699"/>
                    <a:pt x="153808" y="824479"/>
                    <a:pt x="156250" y="826920"/>
                  </a:cubicBezTo>
                  <a:cubicBezTo>
                    <a:pt x="158691" y="828141"/>
                    <a:pt x="161132" y="830582"/>
                    <a:pt x="164795" y="831803"/>
                  </a:cubicBezTo>
                  <a:cubicBezTo>
                    <a:pt x="166015" y="831803"/>
                    <a:pt x="166015" y="833024"/>
                    <a:pt x="167236" y="833024"/>
                  </a:cubicBezTo>
                  <a:cubicBezTo>
                    <a:pt x="167236" y="833024"/>
                    <a:pt x="166015" y="834244"/>
                    <a:pt x="166015" y="834244"/>
                  </a:cubicBezTo>
                  <a:cubicBezTo>
                    <a:pt x="166015" y="834244"/>
                    <a:pt x="166015" y="834244"/>
                    <a:pt x="166015" y="834244"/>
                  </a:cubicBezTo>
                  <a:cubicBezTo>
                    <a:pt x="166015" y="834244"/>
                    <a:pt x="166015" y="834244"/>
                    <a:pt x="164795" y="834244"/>
                  </a:cubicBezTo>
                  <a:cubicBezTo>
                    <a:pt x="163574" y="834244"/>
                    <a:pt x="162353" y="834244"/>
                    <a:pt x="162353" y="834244"/>
                  </a:cubicBezTo>
                  <a:cubicBezTo>
                    <a:pt x="161132" y="834244"/>
                    <a:pt x="158691" y="834244"/>
                    <a:pt x="158691" y="834244"/>
                  </a:cubicBezTo>
                  <a:cubicBezTo>
                    <a:pt x="156250" y="836686"/>
                    <a:pt x="152588" y="835465"/>
                    <a:pt x="151367" y="837906"/>
                  </a:cubicBezTo>
                  <a:cubicBezTo>
                    <a:pt x="151367" y="837906"/>
                    <a:pt x="151367" y="837906"/>
                    <a:pt x="151367" y="839127"/>
                  </a:cubicBezTo>
                  <a:cubicBezTo>
                    <a:pt x="151367" y="839127"/>
                    <a:pt x="151367" y="839127"/>
                    <a:pt x="151367" y="839127"/>
                  </a:cubicBezTo>
                  <a:cubicBezTo>
                    <a:pt x="151367" y="839127"/>
                    <a:pt x="151367" y="839127"/>
                    <a:pt x="151367" y="839127"/>
                  </a:cubicBezTo>
                  <a:cubicBezTo>
                    <a:pt x="151367" y="839127"/>
                    <a:pt x="151367" y="839127"/>
                    <a:pt x="151367" y="840348"/>
                  </a:cubicBezTo>
                  <a:cubicBezTo>
                    <a:pt x="150146" y="841568"/>
                    <a:pt x="150146" y="840348"/>
                    <a:pt x="147705" y="842789"/>
                  </a:cubicBezTo>
                  <a:cubicBezTo>
                    <a:pt x="146484" y="844010"/>
                    <a:pt x="144043" y="844010"/>
                    <a:pt x="142822" y="844010"/>
                  </a:cubicBezTo>
                  <a:cubicBezTo>
                    <a:pt x="141601" y="844010"/>
                    <a:pt x="139160" y="844010"/>
                    <a:pt x="139160" y="844010"/>
                  </a:cubicBezTo>
                  <a:cubicBezTo>
                    <a:pt x="139160" y="844010"/>
                    <a:pt x="139160" y="844010"/>
                    <a:pt x="137939" y="844010"/>
                  </a:cubicBezTo>
                  <a:cubicBezTo>
                    <a:pt x="137939" y="844010"/>
                    <a:pt x="137939" y="844010"/>
                    <a:pt x="137939" y="844010"/>
                  </a:cubicBezTo>
                  <a:cubicBezTo>
                    <a:pt x="137939" y="844010"/>
                    <a:pt x="135498" y="845231"/>
                    <a:pt x="135498" y="844010"/>
                  </a:cubicBezTo>
                  <a:cubicBezTo>
                    <a:pt x="135498" y="844010"/>
                    <a:pt x="133056" y="844010"/>
                    <a:pt x="133056" y="842789"/>
                  </a:cubicBezTo>
                  <a:cubicBezTo>
                    <a:pt x="131836" y="839127"/>
                    <a:pt x="131836" y="841568"/>
                    <a:pt x="130615" y="839127"/>
                  </a:cubicBezTo>
                  <a:cubicBezTo>
                    <a:pt x="130615" y="839127"/>
                    <a:pt x="130615" y="837906"/>
                    <a:pt x="130615" y="837906"/>
                  </a:cubicBezTo>
                  <a:cubicBezTo>
                    <a:pt x="130615" y="837906"/>
                    <a:pt x="130615" y="837906"/>
                    <a:pt x="130615" y="837906"/>
                  </a:cubicBezTo>
                  <a:cubicBezTo>
                    <a:pt x="130615" y="837906"/>
                    <a:pt x="130615" y="837906"/>
                    <a:pt x="130615" y="837906"/>
                  </a:cubicBezTo>
                  <a:cubicBezTo>
                    <a:pt x="130615" y="837906"/>
                    <a:pt x="130615" y="836686"/>
                    <a:pt x="130615" y="836686"/>
                  </a:cubicBezTo>
                  <a:cubicBezTo>
                    <a:pt x="129394" y="834244"/>
                    <a:pt x="128174" y="834244"/>
                    <a:pt x="125732" y="831803"/>
                  </a:cubicBezTo>
                  <a:cubicBezTo>
                    <a:pt x="125732" y="831803"/>
                    <a:pt x="124511" y="833024"/>
                    <a:pt x="123291" y="831803"/>
                  </a:cubicBezTo>
                  <a:cubicBezTo>
                    <a:pt x="123291" y="831803"/>
                    <a:pt x="122070" y="831803"/>
                    <a:pt x="120849" y="831803"/>
                  </a:cubicBezTo>
                  <a:cubicBezTo>
                    <a:pt x="120849" y="831803"/>
                    <a:pt x="120849" y="831803"/>
                    <a:pt x="120849" y="831803"/>
                  </a:cubicBezTo>
                  <a:cubicBezTo>
                    <a:pt x="120849" y="831803"/>
                    <a:pt x="120849" y="831803"/>
                    <a:pt x="120849" y="831803"/>
                  </a:cubicBezTo>
                  <a:cubicBezTo>
                    <a:pt x="120849" y="830582"/>
                    <a:pt x="120849" y="830582"/>
                    <a:pt x="119629" y="829361"/>
                  </a:cubicBezTo>
                  <a:cubicBezTo>
                    <a:pt x="119629" y="829361"/>
                    <a:pt x="120849" y="828141"/>
                    <a:pt x="120849" y="828141"/>
                  </a:cubicBezTo>
                  <a:cubicBezTo>
                    <a:pt x="122070" y="826920"/>
                    <a:pt x="123291" y="825699"/>
                    <a:pt x="125732" y="823258"/>
                  </a:cubicBezTo>
                  <a:cubicBezTo>
                    <a:pt x="126953" y="823258"/>
                    <a:pt x="128174" y="823258"/>
                    <a:pt x="129394" y="824479"/>
                  </a:cubicBezTo>
                  <a:cubicBezTo>
                    <a:pt x="130615" y="824479"/>
                    <a:pt x="134277" y="824479"/>
                    <a:pt x="136718" y="824479"/>
                  </a:cubicBezTo>
                  <a:close/>
                  <a:moveTo>
                    <a:pt x="134277" y="804947"/>
                  </a:moveTo>
                  <a:cubicBezTo>
                    <a:pt x="136718" y="804947"/>
                    <a:pt x="137939" y="804947"/>
                    <a:pt x="139160" y="804947"/>
                  </a:cubicBezTo>
                  <a:cubicBezTo>
                    <a:pt x="139160" y="804947"/>
                    <a:pt x="139160" y="804947"/>
                    <a:pt x="137939" y="806168"/>
                  </a:cubicBezTo>
                  <a:cubicBezTo>
                    <a:pt x="135498" y="807389"/>
                    <a:pt x="134277" y="808610"/>
                    <a:pt x="134277" y="804947"/>
                  </a:cubicBezTo>
                  <a:cubicBezTo>
                    <a:pt x="134277" y="804947"/>
                    <a:pt x="134277" y="804947"/>
                    <a:pt x="134277" y="804947"/>
                  </a:cubicBezTo>
                  <a:close/>
                  <a:moveTo>
                    <a:pt x="141601" y="804947"/>
                  </a:moveTo>
                  <a:cubicBezTo>
                    <a:pt x="145263" y="806168"/>
                    <a:pt x="148925" y="804947"/>
                    <a:pt x="152588" y="807389"/>
                  </a:cubicBezTo>
                  <a:cubicBezTo>
                    <a:pt x="153808" y="808610"/>
                    <a:pt x="155029" y="808610"/>
                    <a:pt x="157470" y="809830"/>
                  </a:cubicBezTo>
                  <a:cubicBezTo>
                    <a:pt x="157470" y="809830"/>
                    <a:pt x="156250" y="811051"/>
                    <a:pt x="156250" y="811051"/>
                  </a:cubicBezTo>
                  <a:cubicBezTo>
                    <a:pt x="156250" y="811051"/>
                    <a:pt x="156250" y="811051"/>
                    <a:pt x="156250" y="811051"/>
                  </a:cubicBezTo>
                  <a:cubicBezTo>
                    <a:pt x="156250" y="811051"/>
                    <a:pt x="155029" y="809830"/>
                    <a:pt x="153808" y="809830"/>
                  </a:cubicBezTo>
                  <a:cubicBezTo>
                    <a:pt x="152588" y="808610"/>
                    <a:pt x="150146" y="807389"/>
                    <a:pt x="147705" y="808610"/>
                  </a:cubicBezTo>
                  <a:cubicBezTo>
                    <a:pt x="147705" y="808610"/>
                    <a:pt x="146484" y="808610"/>
                    <a:pt x="146484" y="808610"/>
                  </a:cubicBezTo>
                  <a:cubicBezTo>
                    <a:pt x="145263" y="808610"/>
                    <a:pt x="145263" y="808610"/>
                    <a:pt x="144043" y="808610"/>
                  </a:cubicBezTo>
                  <a:cubicBezTo>
                    <a:pt x="142822" y="804947"/>
                    <a:pt x="142822" y="807389"/>
                    <a:pt x="141601" y="804947"/>
                  </a:cubicBezTo>
                  <a:cubicBezTo>
                    <a:pt x="141601" y="806168"/>
                    <a:pt x="141601" y="804947"/>
                    <a:pt x="141601" y="804947"/>
                  </a:cubicBezTo>
                  <a:close/>
                  <a:moveTo>
                    <a:pt x="177002" y="850113"/>
                  </a:moveTo>
                  <a:cubicBezTo>
                    <a:pt x="177002" y="850113"/>
                    <a:pt x="178222" y="850113"/>
                    <a:pt x="179443" y="851334"/>
                  </a:cubicBezTo>
                  <a:cubicBezTo>
                    <a:pt x="178222" y="851334"/>
                    <a:pt x="178222" y="851334"/>
                    <a:pt x="177002" y="850113"/>
                  </a:cubicBezTo>
                  <a:cubicBezTo>
                    <a:pt x="177002" y="852555"/>
                    <a:pt x="174560" y="851334"/>
                    <a:pt x="174560" y="853775"/>
                  </a:cubicBezTo>
                  <a:cubicBezTo>
                    <a:pt x="174560" y="857438"/>
                    <a:pt x="172119" y="854996"/>
                    <a:pt x="168457" y="853775"/>
                  </a:cubicBezTo>
                  <a:cubicBezTo>
                    <a:pt x="163574" y="850113"/>
                    <a:pt x="164795" y="851334"/>
                    <a:pt x="162353" y="853775"/>
                  </a:cubicBezTo>
                  <a:cubicBezTo>
                    <a:pt x="161132" y="854996"/>
                    <a:pt x="161132" y="852555"/>
                    <a:pt x="158691" y="854996"/>
                  </a:cubicBezTo>
                  <a:cubicBezTo>
                    <a:pt x="157470" y="856217"/>
                    <a:pt x="155029" y="854996"/>
                    <a:pt x="153808" y="854996"/>
                  </a:cubicBezTo>
                  <a:cubicBezTo>
                    <a:pt x="152588" y="854996"/>
                    <a:pt x="150146" y="853775"/>
                    <a:pt x="150146" y="853775"/>
                  </a:cubicBezTo>
                  <a:cubicBezTo>
                    <a:pt x="147705" y="854996"/>
                    <a:pt x="144043" y="853775"/>
                    <a:pt x="141601" y="854996"/>
                  </a:cubicBezTo>
                  <a:cubicBezTo>
                    <a:pt x="141601" y="854996"/>
                    <a:pt x="141601" y="853775"/>
                    <a:pt x="141601" y="852555"/>
                  </a:cubicBezTo>
                  <a:cubicBezTo>
                    <a:pt x="144043" y="852555"/>
                    <a:pt x="145263" y="851334"/>
                    <a:pt x="148925" y="852555"/>
                  </a:cubicBezTo>
                  <a:cubicBezTo>
                    <a:pt x="152588" y="853775"/>
                    <a:pt x="161132" y="848893"/>
                    <a:pt x="164795" y="850113"/>
                  </a:cubicBezTo>
                  <a:cubicBezTo>
                    <a:pt x="168457" y="850113"/>
                    <a:pt x="173340" y="848893"/>
                    <a:pt x="177002" y="850113"/>
                  </a:cubicBezTo>
                  <a:close/>
                  <a:moveTo>
                    <a:pt x="139160" y="858658"/>
                  </a:moveTo>
                  <a:cubicBezTo>
                    <a:pt x="137939" y="859879"/>
                    <a:pt x="136718" y="858658"/>
                    <a:pt x="134277" y="858658"/>
                  </a:cubicBezTo>
                  <a:cubicBezTo>
                    <a:pt x="134277" y="858658"/>
                    <a:pt x="134277" y="858658"/>
                    <a:pt x="134277" y="858658"/>
                  </a:cubicBezTo>
                  <a:cubicBezTo>
                    <a:pt x="134277" y="857438"/>
                    <a:pt x="133056" y="857438"/>
                    <a:pt x="133056" y="856217"/>
                  </a:cubicBezTo>
                  <a:cubicBezTo>
                    <a:pt x="134277" y="856217"/>
                    <a:pt x="134277" y="856217"/>
                    <a:pt x="135498" y="854996"/>
                  </a:cubicBezTo>
                  <a:cubicBezTo>
                    <a:pt x="135498" y="854996"/>
                    <a:pt x="135498" y="854996"/>
                    <a:pt x="135498" y="854996"/>
                  </a:cubicBezTo>
                  <a:cubicBezTo>
                    <a:pt x="137939" y="856217"/>
                    <a:pt x="139160" y="857438"/>
                    <a:pt x="139160" y="858658"/>
                  </a:cubicBezTo>
                  <a:cubicBezTo>
                    <a:pt x="139160" y="857438"/>
                    <a:pt x="139160" y="858658"/>
                    <a:pt x="139160" y="858658"/>
                  </a:cubicBezTo>
                  <a:close/>
                  <a:moveTo>
                    <a:pt x="125732" y="857438"/>
                  </a:moveTo>
                  <a:cubicBezTo>
                    <a:pt x="125732" y="857438"/>
                    <a:pt x="124511" y="857438"/>
                    <a:pt x="124511" y="857438"/>
                  </a:cubicBezTo>
                  <a:cubicBezTo>
                    <a:pt x="124511" y="857438"/>
                    <a:pt x="124511" y="857438"/>
                    <a:pt x="124511" y="857438"/>
                  </a:cubicBezTo>
                  <a:cubicBezTo>
                    <a:pt x="124511" y="857438"/>
                    <a:pt x="124511" y="857438"/>
                    <a:pt x="125732" y="857438"/>
                  </a:cubicBezTo>
                  <a:cubicBezTo>
                    <a:pt x="125732" y="857438"/>
                    <a:pt x="125732" y="857438"/>
                    <a:pt x="125732" y="857438"/>
                  </a:cubicBezTo>
                  <a:close/>
                  <a:moveTo>
                    <a:pt x="120849" y="887955"/>
                  </a:moveTo>
                  <a:cubicBezTo>
                    <a:pt x="117187" y="892838"/>
                    <a:pt x="117187" y="889176"/>
                    <a:pt x="117187" y="885514"/>
                  </a:cubicBezTo>
                  <a:cubicBezTo>
                    <a:pt x="117187" y="884293"/>
                    <a:pt x="115967" y="881852"/>
                    <a:pt x="115967" y="880631"/>
                  </a:cubicBezTo>
                  <a:cubicBezTo>
                    <a:pt x="118408" y="881852"/>
                    <a:pt x="120849" y="881852"/>
                    <a:pt x="123291" y="884293"/>
                  </a:cubicBezTo>
                  <a:lnTo>
                    <a:pt x="123291" y="884293"/>
                  </a:lnTo>
                  <a:cubicBezTo>
                    <a:pt x="122070" y="885514"/>
                    <a:pt x="122070" y="886734"/>
                    <a:pt x="120849" y="887955"/>
                  </a:cubicBezTo>
                  <a:close/>
                  <a:moveTo>
                    <a:pt x="130615" y="916031"/>
                  </a:moveTo>
                  <a:cubicBezTo>
                    <a:pt x="129394" y="918473"/>
                    <a:pt x="128174" y="920914"/>
                    <a:pt x="126953" y="917252"/>
                  </a:cubicBezTo>
                  <a:cubicBezTo>
                    <a:pt x="126953" y="916031"/>
                    <a:pt x="126953" y="916031"/>
                    <a:pt x="125732" y="916031"/>
                  </a:cubicBezTo>
                  <a:cubicBezTo>
                    <a:pt x="126953" y="913590"/>
                    <a:pt x="128174" y="911148"/>
                    <a:pt x="129394" y="908707"/>
                  </a:cubicBezTo>
                  <a:cubicBezTo>
                    <a:pt x="129394" y="908707"/>
                    <a:pt x="130615" y="908707"/>
                    <a:pt x="130615" y="908707"/>
                  </a:cubicBezTo>
                  <a:cubicBezTo>
                    <a:pt x="130615" y="909928"/>
                    <a:pt x="131836" y="912369"/>
                    <a:pt x="131836" y="913590"/>
                  </a:cubicBezTo>
                  <a:cubicBezTo>
                    <a:pt x="131836" y="913590"/>
                    <a:pt x="131836" y="913590"/>
                    <a:pt x="131836" y="913590"/>
                  </a:cubicBezTo>
                  <a:cubicBezTo>
                    <a:pt x="133056" y="913590"/>
                    <a:pt x="131836" y="913590"/>
                    <a:pt x="130615" y="916031"/>
                  </a:cubicBezTo>
                  <a:close/>
                  <a:moveTo>
                    <a:pt x="126953" y="886734"/>
                  </a:moveTo>
                  <a:cubicBezTo>
                    <a:pt x="128174" y="886734"/>
                    <a:pt x="128174" y="886734"/>
                    <a:pt x="129394" y="886734"/>
                  </a:cubicBezTo>
                  <a:cubicBezTo>
                    <a:pt x="129394" y="887955"/>
                    <a:pt x="129394" y="887955"/>
                    <a:pt x="128174" y="887955"/>
                  </a:cubicBezTo>
                  <a:cubicBezTo>
                    <a:pt x="126953" y="889176"/>
                    <a:pt x="126953" y="887955"/>
                    <a:pt x="126953" y="886734"/>
                  </a:cubicBezTo>
                  <a:close/>
                  <a:moveTo>
                    <a:pt x="153808" y="903824"/>
                  </a:moveTo>
                  <a:cubicBezTo>
                    <a:pt x="153808" y="905045"/>
                    <a:pt x="153808" y="905045"/>
                    <a:pt x="153808" y="903824"/>
                  </a:cubicBezTo>
                  <a:lnTo>
                    <a:pt x="151367" y="905045"/>
                  </a:lnTo>
                  <a:cubicBezTo>
                    <a:pt x="150146" y="905045"/>
                    <a:pt x="148925" y="903824"/>
                    <a:pt x="147705" y="902603"/>
                  </a:cubicBezTo>
                  <a:cubicBezTo>
                    <a:pt x="142822" y="898941"/>
                    <a:pt x="145263" y="900162"/>
                    <a:pt x="142822" y="901383"/>
                  </a:cubicBezTo>
                  <a:cubicBezTo>
                    <a:pt x="141601" y="902603"/>
                    <a:pt x="141601" y="900162"/>
                    <a:pt x="139160" y="902603"/>
                  </a:cubicBezTo>
                  <a:cubicBezTo>
                    <a:pt x="137939" y="902603"/>
                    <a:pt x="137939" y="902603"/>
                    <a:pt x="136718" y="902603"/>
                  </a:cubicBezTo>
                  <a:cubicBezTo>
                    <a:pt x="137939" y="901383"/>
                    <a:pt x="137939" y="898941"/>
                    <a:pt x="137939" y="898941"/>
                  </a:cubicBezTo>
                  <a:cubicBezTo>
                    <a:pt x="139160" y="897721"/>
                    <a:pt x="140381" y="897721"/>
                    <a:pt x="141601" y="897721"/>
                  </a:cubicBezTo>
                  <a:cubicBezTo>
                    <a:pt x="142822" y="897721"/>
                    <a:pt x="144043" y="896500"/>
                    <a:pt x="145263" y="895279"/>
                  </a:cubicBezTo>
                  <a:cubicBezTo>
                    <a:pt x="146484" y="895279"/>
                    <a:pt x="147705" y="895279"/>
                    <a:pt x="148925" y="895279"/>
                  </a:cubicBezTo>
                  <a:cubicBezTo>
                    <a:pt x="148925" y="895279"/>
                    <a:pt x="150146" y="896500"/>
                    <a:pt x="150146" y="896500"/>
                  </a:cubicBezTo>
                  <a:cubicBezTo>
                    <a:pt x="151367" y="898941"/>
                    <a:pt x="153808" y="900162"/>
                    <a:pt x="155029" y="902603"/>
                  </a:cubicBezTo>
                  <a:cubicBezTo>
                    <a:pt x="155029" y="902603"/>
                    <a:pt x="153808" y="903824"/>
                    <a:pt x="153808" y="903824"/>
                  </a:cubicBezTo>
                  <a:close/>
                  <a:moveTo>
                    <a:pt x="186767" y="881852"/>
                  </a:moveTo>
                  <a:cubicBezTo>
                    <a:pt x="186767" y="881852"/>
                    <a:pt x="187988" y="874527"/>
                    <a:pt x="183105" y="879410"/>
                  </a:cubicBezTo>
                  <a:cubicBezTo>
                    <a:pt x="183105" y="879410"/>
                    <a:pt x="180664" y="879410"/>
                    <a:pt x="178222" y="876969"/>
                  </a:cubicBezTo>
                  <a:cubicBezTo>
                    <a:pt x="173340" y="870865"/>
                    <a:pt x="173340" y="875748"/>
                    <a:pt x="172119" y="878189"/>
                  </a:cubicBezTo>
                  <a:cubicBezTo>
                    <a:pt x="170898" y="880631"/>
                    <a:pt x="170898" y="884293"/>
                    <a:pt x="166015" y="880631"/>
                  </a:cubicBezTo>
                  <a:cubicBezTo>
                    <a:pt x="166015" y="880631"/>
                    <a:pt x="166015" y="880631"/>
                    <a:pt x="166015" y="880631"/>
                  </a:cubicBezTo>
                  <a:cubicBezTo>
                    <a:pt x="166015" y="879410"/>
                    <a:pt x="166015" y="878189"/>
                    <a:pt x="166015" y="879410"/>
                  </a:cubicBezTo>
                  <a:cubicBezTo>
                    <a:pt x="166015" y="879410"/>
                    <a:pt x="164795" y="879410"/>
                    <a:pt x="164795" y="880631"/>
                  </a:cubicBezTo>
                  <a:cubicBezTo>
                    <a:pt x="162353" y="878189"/>
                    <a:pt x="158691" y="875748"/>
                    <a:pt x="158691" y="879410"/>
                  </a:cubicBezTo>
                  <a:cubicBezTo>
                    <a:pt x="157470" y="876969"/>
                    <a:pt x="155029" y="880631"/>
                    <a:pt x="152588" y="879410"/>
                  </a:cubicBezTo>
                  <a:cubicBezTo>
                    <a:pt x="152588" y="879410"/>
                    <a:pt x="152588" y="879410"/>
                    <a:pt x="152588" y="879410"/>
                  </a:cubicBezTo>
                  <a:cubicBezTo>
                    <a:pt x="151367" y="878189"/>
                    <a:pt x="150146" y="876969"/>
                    <a:pt x="148925" y="878189"/>
                  </a:cubicBezTo>
                  <a:cubicBezTo>
                    <a:pt x="146484" y="878189"/>
                    <a:pt x="145263" y="878189"/>
                    <a:pt x="144043" y="879410"/>
                  </a:cubicBezTo>
                  <a:cubicBezTo>
                    <a:pt x="144043" y="880631"/>
                    <a:pt x="142822" y="880631"/>
                    <a:pt x="142822" y="880631"/>
                  </a:cubicBezTo>
                  <a:cubicBezTo>
                    <a:pt x="142822" y="880631"/>
                    <a:pt x="142822" y="880631"/>
                    <a:pt x="142822" y="880631"/>
                  </a:cubicBezTo>
                  <a:cubicBezTo>
                    <a:pt x="142822" y="880631"/>
                    <a:pt x="142822" y="880631"/>
                    <a:pt x="142822" y="880631"/>
                  </a:cubicBezTo>
                  <a:cubicBezTo>
                    <a:pt x="141601" y="880631"/>
                    <a:pt x="139160" y="879410"/>
                    <a:pt x="137939" y="876969"/>
                  </a:cubicBezTo>
                  <a:cubicBezTo>
                    <a:pt x="135498" y="874527"/>
                    <a:pt x="134277" y="873307"/>
                    <a:pt x="133056" y="873307"/>
                  </a:cubicBezTo>
                  <a:cubicBezTo>
                    <a:pt x="133056" y="873307"/>
                    <a:pt x="133056" y="874527"/>
                    <a:pt x="130615" y="874527"/>
                  </a:cubicBezTo>
                  <a:cubicBezTo>
                    <a:pt x="129394" y="875748"/>
                    <a:pt x="129394" y="873307"/>
                    <a:pt x="125732" y="875748"/>
                  </a:cubicBezTo>
                  <a:cubicBezTo>
                    <a:pt x="124511" y="876969"/>
                    <a:pt x="122070" y="874527"/>
                    <a:pt x="120849" y="874527"/>
                  </a:cubicBezTo>
                  <a:cubicBezTo>
                    <a:pt x="119629" y="874527"/>
                    <a:pt x="118408" y="873307"/>
                    <a:pt x="117187" y="873307"/>
                  </a:cubicBezTo>
                  <a:cubicBezTo>
                    <a:pt x="118408" y="873307"/>
                    <a:pt x="119629" y="872086"/>
                    <a:pt x="120849" y="872086"/>
                  </a:cubicBezTo>
                  <a:cubicBezTo>
                    <a:pt x="123291" y="872086"/>
                    <a:pt x="124511" y="872086"/>
                    <a:pt x="125732" y="870865"/>
                  </a:cubicBezTo>
                  <a:cubicBezTo>
                    <a:pt x="129394" y="865982"/>
                    <a:pt x="133056" y="868424"/>
                    <a:pt x="134277" y="869645"/>
                  </a:cubicBezTo>
                  <a:cubicBezTo>
                    <a:pt x="135498" y="870865"/>
                    <a:pt x="137939" y="868424"/>
                    <a:pt x="137939" y="869645"/>
                  </a:cubicBezTo>
                  <a:cubicBezTo>
                    <a:pt x="137939" y="870865"/>
                    <a:pt x="139160" y="869645"/>
                    <a:pt x="140381" y="867203"/>
                  </a:cubicBezTo>
                  <a:cubicBezTo>
                    <a:pt x="140381" y="865982"/>
                    <a:pt x="141601" y="865982"/>
                    <a:pt x="141601" y="864762"/>
                  </a:cubicBezTo>
                  <a:cubicBezTo>
                    <a:pt x="142822" y="864762"/>
                    <a:pt x="144043" y="864762"/>
                    <a:pt x="145263" y="864762"/>
                  </a:cubicBezTo>
                  <a:cubicBezTo>
                    <a:pt x="147705" y="863541"/>
                    <a:pt x="152588" y="862320"/>
                    <a:pt x="158691" y="865982"/>
                  </a:cubicBezTo>
                  <a:cubicBezTo>
                    <a:pt x="159912" y="867203"/>
                    <a:pt x="163574" y="867203"/>
                    <a:pt x="166015" y="867203"/>
                  </a:cubicBezTo>
                  <a:cubicBezTo>
                    <a:pt x="168457" y="867203"/>
                    <a:pt x="172119" y="867203"/>
                    <a:pt x="173340" y="868424"/>
                  </a:cubicBezTo>
                  <a:cubicBezTo>
                    <a:pt x="175781" y="870865"/>
                    <a:pt x="180664" y="870865"/>
                    <a:pt x="183105" y="873307"/>
                  </a:cubicBezTo>
                  <a:cubicBezTo>
                    <a:pt x="185547" y="875748"/>
                    <a:pt x="186767" y="878189"/>
                    <a:pt x="189209" y="879410"/>
                  </a:cubicBezTo>
                  <a:cubicBezTo>
                    <a:pt x="190429" y="880631"/>
                    <a:pt x="190429" y="880631"/>
                    <a:pt x="191650" y="881852"/>
                  </a:cubicBezTo>
                  <a:cubicBezTo>
                    <a:pt x="190429" y="879410"/>
                    <a:pt x="187988" y="880631"/>
                    <a:pt x="186767" y="881852"/>
                  </a:cubicBezTo>
                  <a:close/>
                  <a:moveTo>
                    <a:pt x="181884" y="780533"/>
                  </a:moveTo>
                  <a:cubicBezTo>
                    <a:pt x="181884" y="780533"/>
                    <a:pt x="181884" y="779313"/>
                    <a:pt x="180664" y="778092"/>
                  </a:cubicBezTo>
                  <a:cubicBezTo>
                    <a:pt x="180664" y="778092"/>
                    <a:pt x="181884" y="779313"/>
                    <a:pt x="181884" y="780533"/>
                  </a:cubicBezTo>
                  <a:cubicBezTo>
                    <a:pt x="181884" y="779313"/>
                    <a:pt x="181884" y="779313"/>
                    <a:pt x="181884" y="780533"/>
                  </a:cubicBezTo>
                  <a:close/>
                  <a:moveTo>
                    <a:pt x="185547" y="853775"/>
                  </a:moveTo>
                  <a:cubicBezTo>
                    <a:pt x="185547" y="853775"/>
                    <a:pt x="184326" y="854996"/>
                    <a:pt x="184326" y="854996"/>
                  </a:cubicBezTo>
                  <a:cubicBezTo>
                    <a:pt x="183105" y="854996"/>
                    <a:pt x="183105" y="853775"/>
                    <a:pt x="181884" y="852555"/>
                  </a:cubicBezTo>
                  <a:cubicBezTo>
                    <a:pt x="183105" y="852555"/>
                    <a:pt x="184326" y="853775"/>
                    <a:pt x="185547" y="853775"/>
                  </a:cubicBezTo>
                  <a:close/>
                  <a:moveTo>
                    <a:pt x="202636" y="779313"/>
                  </a:moveTo>
                  <a:cubicBezTo>
                    <a:pt x="201416" y="778092"/>
                    <a:pt x="200195" y="776871"/>
                    <a:pt x="197754" y="778092"/>
                  </a:cubicBezTo>
                  <a:cubicBezTo>
                    <a:pt x="197754" y="778092"/>
                    <a:pt x="196533" y="778092"/>
                    <a:pt x="196533" y="778092"/>
                  </a:cubicBezTo>
                  <a:cubicBezTo>
                    <a:pt x="196533" y="778092"/>
                    <a:pt x="195312" y="778092"/>
                    <a:pt x="195312" y="776871"/>
                  </a:cubicBezTo>
                  <a:cubicBezTo>
                    <a:pt x="192871" y="775651"/>
                    <a:pt x="190429" y="775651"/>
                    <a:pt x="189209" y="775651"/>
                  </a:cubicBezTo>
                  <a:cubicBezTo>
                    <a:pt x="186767" y="774430"/>
                    <a:pt x="187988" y="775651"/>
                    <a:pt x="186767" y="775651"/>
                  </a:cubicBezTo>
                  <a:cubicBezTo>
                    <a:pt x="185547" y="775651"/>
                    <a:pt x="185547" y="775651"/>
                    <a:pt x="184326" y="775651"/>
                  </a:cubicBezTo>
                  <a:cubicBezTo>
                    <a:pt x="183105" y="775651"/>
                    <a:pt x="181884" y="774430"/>
                    <a:pt x="180664" y="774430"/>
                  </a:cubicBezTo>
                  <a:cubicBezTo>
                    <a:pt x="179443" y="774430"/>
                    <a:pt x="178222" y="773209"/>
                    <a:pt x="178222" y="773209"/>
                  </a:cubicBezTo>
                  <a:cubicBezTo>
                    <a:pt x="175781" y="773209"/>
                    <a:pt x="172119" y="770768"/>
                    <a:pt x="172119" y="771989"/>
                  </a:cubicBezTo>
                  <a:cubicBezTo>
                    <a:pt x="170898" y="773209"/>
                    <a:pt x="169677" y="771989"/>
                    <a:pt x="166015" y="769547"/>
                  </a:cubicBezTo>
                  <a:cubicBezTo>
                    <a:pt x="164795" y="768326"/>
                    <a:pt x="166015" y="769547"/>
                    <a:pt x="167236" y="771989"/>
                  </a:cubicBezTo>
                  <a:cubicBezTo>
                    <a:pt x="168457" y="773209"/>
                    <a:pt x="169677" y="774430"/>
                    <a:pt x="170898" y="774430"/>
                  </a:cubicBezTo>
                  <a:cubicBezTo>
                    <a:pt x="170898" y="774430"/>
                    <a:pt x="174560" y="775651"/>
                    <a:pt x="175781" y="775651"/>
                  </a:cubicBezTo>
                  <a:cubicBezTo>
                    <a:pt x="177002" y="775651"/>
                    <a:pt x="178222" y="775651"/>
                    <a:pt x="180664" y="776871"/>
                  </a:cubicBezTo>
                  <a:cubicBezTo>
                    <a:pt x="180664" y="776871"/>
                    <a:pt x="179443" y="778092"/>
                    <a:pt x="179443" y="778092"/>
                  </a:cubicBezTo>
                  <a:cubicBezTo>
                    <a:pt x="179443" y="778092"/>
                    <a:pt x="177002" y="779313"/>
                    <a:pt x="174560" y="776871"/>
                  </a:cubicBezTo>
                  <a:cubicBezTo>
                    <a:pt x="168457" y="773209"/>
                    <a:pt x="168457" y="778092"/>
                    <a:pt x="168457" y="780533"/>
                  </a:cubicBezTo>
                  <a:cubicBezTo>
                    <a:pt x="168457" y="784196"/>
                    <a:pt x="168457" y="786637"/>
                    <a:pt x="162353" y="784196"/>
                  </a:cubicBezTo>
                  <a:cubicBezTo>
                    <a:pt x="158691" y="782975"/>
                    <a:pt x="152588" y="779313"/>
                    <a:pt x="153808" y="784196"/>
                  </a:cubicBezTo>
                  <a:cubicBezTo>
                    <a:pt x="152588" y="784196"/>
                    <a:pt x="151367" y="784196"/>
                    <a:pt x="151367" y="782975"/>
                  </a:cubicBezTo>
                  <a:cubicBezTo>
                    <a:pt x="150146" y="779313"/>
                    <a:pt x="150146" y="781754"/>
                    <a:pt x="148925" y="780533"/>
                  </a:cubicBezTo>
                  <a:cubicBezTo>
                    <a:pt x="147705" y="778092"/>
                    <a:pt x="150146" y="775651"/>
                    <a:pt x="145263" y="779313"/>
                  </a:cubicBezTo>
                  <a:cubicBezTo>
                    <a:pt x="142822" y="780533"/>
                    <a:pt x="140381" y="781754"/>
                    <a:pt x="141601" y="778092"/>
                  </a:cubicBezTo>
                  <a:cubicBezTo>
                    <a:pt x="141601" y="775651"/>
                    <a:pt x="140381" y="775651"/>
                    <a:pt x="139160" y="774430"/>
                  </a:cubicBezTo>
                  <a:cubicBezTo>
                    <a:pt x="136718" y="770768"/>
                    <a:pt x="135498" y="776871"/>
                    <a:pt x="134277" y="776871"/>
                  </a:cubicBezTo>
                  <a:cubicBezTo>
                    <a:pt x="133056" y="776871"/>
                    <a:pt x="133056" y="774430"/>
                    <a:pt x="133056" y="771989"/>
                  </a:cubicBezTo>
                  <a:cubicBezTo>
                    <a:pt x="134277" y="765885"/>
                    <a:pt x="129394" y="769547"/>
                    <a:pt x="128174" y="770768"/>
                  </a:cubicBezTo>
                  <a:cubicBezTo>
                    <a:pt x="124511" y="773209"/>
                    <a:pt x="124511" y="769547"/>
                    <a:pt x="124511" y="765885"/>
                  </a:cubicBezTo>
                  <a:cubicBezTo>
                    <a:pt x="124511" y="762223"/>
                    <a:pt x="124511" y="756119"/>
                    <a:pt x="120849" y="761002"/>
                  </a:cubicBezTo>
                  <a:cubicBezTo>
                    <a:pt x="118408" y="763444"/>
                    <a:pt x="118408" y="763444"/>
                    <a:pt x="117187" y="762223"/>
                  </a:cubicBezTo>
                  <a:cubicBezTo>
                    <a:pt x="117187" y="761002"/>
                    <a:pt x="117187" y="761002"/>
                    <a:pt x="115967" y="759782"/>
                  </a:cubicBezTo>
                  <a:cubicBezTo>
                    <a:pt x="117187" y="758561"/>
                    <a:pt x="118408" y="758561"/>
                    <a:pt x="119629" y="757340"/>
                  </a:cubicBezTo>
                  <a:cubicBezTo>
                    <a:pt x="120849" y="757340"/>
                    <a:pt x="122070" y="754899"/>
                    <a:pt x="122070" y="754899"/>
                  </a:cubicBezTo>
                  <a:cubicBezTo>
                    <a:pt x="122070" y="754899"/>
                    <a:pt x="123291" y="753678"/>
                    <a:pt x="124511" y="752457"/>
                  </a:cubicBezTo>
                  <a:cubicBezTo>
                    <a:pt x="125732" y="750016"/>
                    <a:pt x="125732" y="748795"/>
                    <a:pt x="125732" y="750016"/>
                  </a:cubicBezTo>
                  <a:cubicBezTo>
                    <a:pt x="123291" y="752457"/>
                    <a:pt x="122070" y="753678"/>
                    <a:pt x="122070" y="752457"/>
                  </a:cubicBezTo>
                  <a:cubicBezTo>
                    <a:pt x="122070" y="751237"/>
                    <a:pt x="119629" y="753678"/>
                    <a:pt x="118408" y="754899"/>
                  </a:cubicBezTo>
                  <a:cubicBezTo>
                    <a:pt x="118408" y="754899"/>
                    <a:pt x="117187" y="756119"/>
                    <a:pt x="117187" y="757340"/>
                  </a:cubicBezTo>
                  <a:cubicBezTo>
                    <a:pt x="117187" y="757340"/>
                    <a:pt x="115967" y="758561"/>
                    <a:pt x="114746" y="758561"/>
                  </a:cubicBezTo>
                  <a:cubicBezTo>
                    <a:pt x="113525" y="758561"/>
                    <a:pt x="113525" y="758561"/>
                    <a:pt x="113525" y="758561"/>
                  </a:cubicBezTo>
                  <a:cubicBezTo>
                    <a:pt x="112304" y="758561"/>
                    <a:pt x="113525" y="757340"/>
                    <a:pt x="112304" y="758561"/>
                  </a:cubicBezTo>
                  <a:cubicBezTo>
                    <a:pt x="111084" y="758561"/>
                    <a:pt x="109863" y="758561"/>
                    <a:pt x="108642" y="759782"/>
                  </a:cubicBezTo>
                  <a:cubicBezTo>
                    <a:pt x="108642" y="759782"/>
                    <a:pt x="107422" y="759782"/>
                    <a:pt x="107422" y="761002"/>
                  </a:cubicBezTo>
                  <a:cubicBezTo>
                    <a:pt x="107422" y="761002"/>
                    <a:pt x="107422" y="761002"/>
                    <a:pt x="107422" y="761002"/>
                  </a:cubicBezTo>
                  <a:cubicBezTo>
                    <a:pt x="106201" y="761002"/>
                    <a:pt x="104980" y="762223"/>
                    <a:pt x="104980" y="763444"/>
                  </a:cubicBezTo>
                  <a:cubicBezTo>
                    <a:pt x="103760" y="763444"/>
                    <a:pt x="103760" y="763444"/>
                    <a:pt x="103760" y="763444"/>
                  </a:cubicBezTo>
                  <a:cubicBezTo>
                    <a:pt x="103760" y="763444"/>
                    <a:pt x="103760" y="763444"/>
                    <a:pt x="103760" y="763444"/>
                  </a:cubicBezTo>
                  <a:cubicBezTo>
                    <a:pt x="106201" y="761002"/>
                    <a:pt x="107422" y="758561"/>
                    <a:pt x="108642" y="756119"/>
                  </a:cubicBezTo>
                  <a:cubicBezTo>
                    <a:pt x="109863" y="753678"/>
                    <a:pt x="113525" y="753678"/>
                    <a:pt x="114746" y="751237"/>
                  </a:cubicBezTo>
                  <a:cubicBezTo>
                    <a:pt x="115967" y="748795"/>
                    <a:pt x="122070" y="750016"/>
                    <a:pt x="124511" y="747574"/>
                  </a:cubicBezTo>
                  <a:cubicBezTo>
                    <a:pt x="128174" y="742692"/>
                    <a:pt x="131836" y="745133"/>
                    <a:pt x="133056" y="745133"/>
                  </a:cubicBezTo>
                  <a:cubicBezTo>
                    <a:pt x="134277" y="745133"/>
                    <a:pt x="136718" y="743912"/>
                    <a:pt x="136718" y="745133"/>
                  </a:cubicBezTo>
                  <a:cubicBezTo>
                    <a:pt x="136718" y="746354"/>
                    <a:pt x="137939" y="745133"/>
                    <a:pt x="139160" y="742692"/>
                  </a:cubicBezTo>
                  <a:cubicBezTo>
                    <a:pt x="140381" y="741471"/>
                    <a:pt x="140381" y="740250"/>
                    <a:pt x="140381" y="739030"/>
                  </a:cubicBezTo>
                  <a:cubicBezTo>
                    <a:pt x="140381" y="739030"/>
                    <a:pt x="140381" y="739030"/>
                    <a:pt x="140381" y="739030"/>
                  </a:cubicBezTo>
                  <a:cubicBezTo>
                    <a:pt x="142822" y="740250"/>
                    <a:pt x="144043" y="741471"/>
                    <a:pt x="145263" y="741471"/>
                  </a:cubicBezTo>
                  <a:cubicBezTo>
                    <a:pt x="145263" y="740250"/>
                    <a:pt x="150146" y="741471"/>
                    <a:pt x="151367" y="741471"/>
                  </a:cubicBezTo>
                  <a:cubicBezTo>
                    <a:pt x="153808" y="740250"/>
                    <a:pt x="158691" y="739030"/>
                    <a:pt x="164795" y="742692"/>
                  </a:cubicBezTo>
                  <a:cubicBezTo>
                    <a:pt x="166015" y="743912"/>
                    <a:pt x="169677" y="743912"/>
                    <a:pt x="172119" y="742692"/>
                  </a:cubicBezTo>
                  <a:cubicBezTo>
                    <a:pt x="175781" y="742692"/>
                    <a:pt x="178222" y="742692"/>
                    <a:pt x="179443" y="743912"/>
                  </a:cubicBezTo>
                  <a:cubicBezTo>
                    <a:pt x="183105" y="745133"/>
                    <a:pt x="186767" y="745133"/>
                    <a:pt x="190429" y="747574"/>
                  </a:cubicBezTo>
                  <a:cubicBezTo>
                    <a:pt x="192871" y="748795"/>
                    <a:pt x="195312" y="751237"/>
                    <a:pt x="197754" y="752457"/>
                  </a:cubicBezTo>
                  <a:cubicBezTo>
                    <a:pt x="197754" y="752457"/>
                    <a:pt x="196533" y="752457"/>
                    <a:pt x="196533" y="752457"/>
                  </a:cubicBezTo>
                  <a:cubicBezTo>
                    <a:pt x="195312" y="753678"/>
                    <a:pt x="192871" y="752457"/>
                    <a:pt x="192871" y="754899"/>
                  </a:cubicBezTo>
                  <a:cubicBezTo>
                    <a:pt x="192871" y="757340"/>
                    <a:pt x="190429" y="756119"/>
                    <a:pt x="186767" y="753678"/>
                  </a:cubicBezTo>
                  <a:cubicBezTo>
                    <a:pt x="180664" y="750016"/>
                    <a:pt x="183105" y="751237"/>
                    <a:pt x="180664" y="753678"/>
                  </a:cubicBezTo>
                  <a:cubicBezTo>
                    <a:pt x="179443" y="754899"/>
                    <a:pt x="179443" y="752457"/>
                    <a:pt x="177002" y="754899"/>
                  </a:cubicBezTo>
                  <a:cubicBezTo>
                    <a:pt x="175781" y="756119"/>
                    <a:pt x="173340" y="753678"/>
                    <a:pt x="172119" y="754899"/>
                  </a:cubicBezTo>
                  <a:cubicBezTo>
                    <a:pt x="170898" y="754899"/>
                    <a:pt x="168457" y="753678"/>
                    <a:pt x="168457" y="753678"/>
                  </a:cubicBezTo>
                  <a:cubicBezTo>
                    <a:pt x="164795" y="754899"/>
                    <a:pt x="161132" y="752457"/>
                    <a:pt x="159912" y="754899"/>
                  </a:cubicBezTo>
                  <a:cubicBezTo>
                    <a:pt x="157470" y="759782"/>
                    <a:pt x="156250" y="757340"/>
                    <a:pt x="150146" y="757340"/>
                  </a:cubicBezTo>
                  <a:cubicBezTo>
                    <a:pt x="147705" y="757340"/>
                    <a:pt x="150146" y="758561"/>
                    <a:pt x="152588" y="761002"/>
                  </a:cubicBezTo>
                  <a:cubicBezTo>
                    <a:pt x="155029" y="762223"/>
                    <a:pt x="156250" y="763444"/>
                    <a:pt x="157470" y="763444"/>
                  </a:cubicBezTo>
                  <a:cubicBezTo>
                    <a:pt x="157470" y="762223"/>
                    <a:pt x="161132" y="763444"/>
                    <a:pt x="163574" y="763444"/>
                  </a:cubicBezTo>
                  <a:cubicBezTo>
                    <a:pt x="166015" y="763444"/>
                    <a:pt x="170898" y="761002"/>
                    <a:pt x="177002" y="764664"/>
                  </a:cubicBezTo>
                  <a:cubicBezTo>
                    <a:pt x="180664" y="767106"/>
                    <a:pt x="189209" y="764664"/>
                    <a:pt x="192871" y="767106"/>
                  </a:cubicBezTo>
                  <a:cubicBezTo>
                    <a:pt x="195312" y="769547"/>
                    <a:pt x="200195" y="769547"/>
                    <a:pt x="202636" y="771989"/>
                  </a:cubicBezTo>
                  <a:cubicBezTo>
                    <a:pt x="205078" y="774430"/>
                    <a:pt x="207519" y="776871"/>
                    <a:pt x="211181" y="778092"/>
                  </a:cubicBezTo>
                  <a:cubicBezTo>
                    <a:pt x="211181" y="778092"/>
                    <a:pt x="211181" y="778092"/>
                    <a:pt x="211181" y="778092"/>
                  </a:cubicBezTo>
                  <a:cubicBezTo>
                    <a:pt x="203857" y="780533"/>
                    <a:pt x="203857" y="780533"/>
                    <a:pt x="202636" y="779313"/>
                  </a:cubicBezTo>
                  <a:close/>
                  <a:moveTo>
                    <a:pt x="212402" y="729264"/>
                  </a:moveTo>
                  <a:cubicBezTo>
                    <a:pt x="212402" y="729264"/>
                    <a:pt x="211181" y="729264"/>
                    <a:pt x="212402" y="729264"/>
                  </a:cubicBezTo>
                  <a:cubicBezTo>
                    <a:pt x="211181" y="729264"/>
                    <a:pt x="212402" y="729264"/>
                    <a:pt x="212402" y="729264"/>
                  </a:cubicBezTo>
                  <a:cubicBezTo>
                    <a:pt x="212402" y="729264"/>
                    <a:pt x="212402" y="729264"/>
                    <a:pt x="212402" y="729264"/>
                  </a:cubicBezTo>
                  <a:close/>
                  <a:moveTo>
                    <a:pt x="222168" y="717057"/>
                  </a:moveTo>
                  <a:cubicBezTo>
                    <a:pt x="222168" y="717057"/>
                    <a:pt x="220947" y="717057"/>
                    <a:pt x="220947" y="715836"/>
                  </a:cubicBezTo>
                  <a:cubicBezTo>
                    <a:pt x="220947" y="715836"/>
                    <a:pt x="219726" y="715836"/>
                    <a:pt x="219726" y="714616"/>
                  </a:cubicBezTo>
                  <a:cubicBezTo>
                    <a:pt x="220947" y="714616"/>
                    <a:pt x="222168" y="714616"/>
                    <a:pt x="224609" y="713395"/>
                  </a:cubicBezTo>
                  <a:lnTo>
                    <a:pt x="222168" y="717057"/>
                  </a:lnTo>
                  <a:close/>
                  <a:moveTo>
                    <a:pt x="228271" y="696305"/>
                  </a:moveTo>
                  <a:cubicBezTo>
                    <a:pt x="228271" y="696305"/>
                    <a:pt x="228271" y="695084"/>
                    <a:pt x="228271" y="693864"/>
                  </a:cubicBezTo>
                  <a:cubicBezTo>
                    <a:pt x="229492" y="693864"/>
                    <a:pt x="229492" y="693864"/>
                    <a:pt x="230712" y="695084"/>
                  </a:cubicBezTo>
                  <a:cubicBezTo>
                    <a:pt x="230712" y="695084"/>
                    <a:pt x="230712" y="695084"/>
                    <a:pt x="230712" y="695084"/>
                  </a:cubicBezTo>
                  <a:cubicBezTo>
                    <a:pt x="229492" y="695084"/>
                    <a:pt x="229492" y="695084"/>
                    <a:pt x="228271" y="696305"/>
                  </a:cubicBezTo>
                  <a:close/>
                  <a:moveTo>
                    <a:pt x="240478" y="637711"/>
                  </a:moveTo>
                  <a:cubicBezTo>
                    <a:pt x="240478" y="637711"/>
                    <a:pt x="240478" y="636491"/>
                    <a:pt x="240478" y="636491"/>
                  </a:cubicBezTo>
                  <a:cubicBezTo>
                    <a:pt x="240478" y="636491"/>
                    <a:pt x="240478" y="636491"/>
                    <a:pt x="240478" y="637711"/>
                  </a:cubicBezTo>
                  <a:cubicBezTo>
                    <a:pt x="240478" y="636491"/>
                    <a:pt x="240478" y="636491"/>
                    <a:pt x="240478" y="637711"/>
                  </a:cubicBezTo>
                  <a:close/>
                  <a:moveTo>
                    <a:pt x="344238" y="637711"/>
                  </a:moveTo>
                  <a:cubicBezTo>
                    <a:pt x="344238" y="636491"/>
                    <a:pt x="343017" y="636491"/>
                    <a:pt x="344238" y="637711"/>
                  </a:cubicBezTo>
                  <a:cubicBezTo>
                    <a:pt x="343017" y="636491"/>
                    <a:pt x="344238" y="636491"/>
                    <a:pt x="344238" y="636491"/>
                  </a:cubicBezTo>
                  <a:cubicBezTo>
                    <a:pt x="344238" y="636491"/>
                    <a:pt x="344238" y="637711"/>
                    <a:pt x="344238" y="637711"/>
                  </a:cubicBezTo>
                  <a:close/>
                  <a:moveTo>
                    <a:pt x="350341" y="715836"/>
                  </a:moveTo>
                  <a:cubicBezTo>
                    <a:pt x="349120" y="714616"/>
                    <a:pt x="347900" y="714616"/>
                    <a:pt x="346679" y="713395"/>
                  </a:cubicBezTo>
                  <a:cubicBezTo>
                    <a:pt x="347900" y="713395"/>
                    <a:pt x="347900" y="713395"/>
                    <a:pt x="349120" y="713395"/>
                  </a:cubicBezTo>
                  <a:cubicBezTo>
                    <a:pt x="349120" y="713395"/>
                    <a:pt x="350341" y="713395"/>
                    <a:pt x="350341" y="713395"/>
                  </a:cubicBezTo>
                  <a:cubicBezTo>
                    <a:pt x="350341" y="714616"/>
                    <a:pt x="350341" y="715836"/>
                    <a:pt x="350341" y="715836"/>
                  </a:cubicBezTo>
                  <a:close/>
                  <a:moveTo>
                    <a:pt x="352783" y="713395"/>
                  </a:moveTo>
                  <a:cubicBezTo>
                    <a:pt x="352783" y="713395"/>
                    <a:pt x="352783" y="713395"/>
                    <a:pt x="352783" y="713395"/>
                  </a:cubicBezTo>
                  <a:cubicBezTo>
                    <a:pt x="352783" y="712174"/>
                    <a:pt x="354003" y="712174"/>
                    <a:pt x="355224" y="712174"/>
                  </a:cubicBezTo>
                  <a:cubicBezTo>
                    <a:pt x="354003" y="714616"/>
                    <a:pt x="354003" y="714616"/>
                    <a:pt x="352783" y="713395"/>
                  </a:cubicBezTo>
                  <a:close/>
                  <a:moveTo>
                    <a:pt x="356445" y="696305"/>
                  </a:moveTo>
                  <a:cubicBezTo>
                    <a:pt x="356445" y="696305"/>
                    <a:pt x="355224" y="695084"/>
                    <a:pt x="355224" y="695084"/>
                  </a:cubicBezTo>
                  <a:cubicBezTo>
                    <a:pt x="355224" y="695084"/>
                    <a:pt x="355224" y="695084"/>
                    <a:pt x="355224" y="695084"/>
                  </a:cubicBezTo>
                  <a:cubicBezTo>
                    <a:pt x="356445" y="695084"/>
                    <a:pt x="356445" y="695084"/>
                    <a:pt x="357665" y="693864"/>
                  </a:cubicBezTo>
                  <a:cubicBezTo>
                    <a:pt x="356445" y="695084"/>
                    <a:pt x="356445" y="696305"/>
                    <a:pt x="356445" y="696305"/>
                  </a:cubicBezTo>
                  <a:close/>
                  <a:moveTo>
                    <a:pt x="528563" y="814713"/>
                  </a:moveTo>
                  <a:cubicBezTo>
                    <a:pt x="528563" y="815934"/>
                    <a:pt x="528563" y="815934"/>
                    <a:pt x="528563" y="814713"/>
                  </a:cubicBezTo>
                  <a:cubicBezTo>
                    <a:pt x="528563" y="818375"/>
                    <a:pt x="524901" y="815934"/>
                    <a:pt x="520019" y="813492"/>
                  </a:cubicBezTo>
                  <a:cubicBezTo>
                    <a:pt x="520019" y="813492"/>
                    <a:pt x="520019" y="813492"/>
                    <a:pt x="520019" y="813492"/>
                  </a:cubicBezTo>
                  <a:cubicBezTo>
                    <a:pt x="522460" y="814713"/>
                    <a:pt x="526122" y="814713"/>
                    <a:pt x="528563" y="814713"/>
                  </a:cubicBezTo>
                  <a:close/>
                  <a:moveTo>
                    <a:pt x="478515" y="746354"/>
                  </a:moveTo>
                  <a:cubicBezTo>
                    <a:pt x="483397" y="746354"/>
                    <a:pt x="488280" y="746354"/>
                    <a:pt x="490722" y="747574"/>
                  </a:cubicBezTo>
                  <a:cubicBezTo>
                    <a:pt x="495605" y="750016"/>
                    <a:pt x="502929" y="750016"/>
                    <a:pt x="507812" y="752457"/>
                  </a:cubicBezTo>
                  <a:cubicBezTo>
                    <a:pt x="511474" y="754899"/>
                    <a:pt x="515136" y="757340"/>
                    <a:pt x="518798" y="759782"/>
                  </a:cubicBezTo>
                  <a:cubicBezTo>
                    <a:pt x="520019" y="761002"/>
                    <a:pt x="521239" y="761002"/>
                    <a:pt x="523681" y="762223"/>
                  </a:cubicBezTo>
                  <a:cubicBezTo>
                    <a:pt x="523681" y="762223"/>
                    <a:pt x="523681" y="763444"/>
                    <a:pt x="523681" y="763444"/>
                  </a:cubicBezTo>
                  <a:cubicBezTo>
                    <a:pt x="521239" y="765885"/>
                    <a:pt x="522460" y="768326"/>
                    <a:pt x="512694" y="763444"/>
                  </a:cubicBezTo>
                  <a:cubicBezTo>
                    <a:pt x="507812" y="761002"/>
                    <a:pt x="499267" y="753678"/>
                    <a:pt x="499267" y="758561"/>
                  </a:cubicBezTo>
                  <a:cubicBezTo>
                    <a:pt x="499267" y="761002"/>
                    <a:pt x="498046" y="762223"/>
                    <a:pt x="495605" y="761002"/>
                  </a:cubicBezTo>
                  <a:cubicBezTo>
                    <a:pt x="493163" y="759782"/>
                    <a:pt x="490722" y="753678"/>
                    <a:pt x="484618" y="753678"/>
                  </a:cubicBezTo>
                  <a:cubicBezTo>
                    <a:pt x="482177" y="753678"/>
                    <a:pt x="478515" y="752457"/>
                    <a:pt x="477294" y="753678"/>
                  </a:cubicBezTo>
                  <a:cubicBezTo>
                    <a:pt x="477294" y="754899"/>
                    <a:pt x="476073" y="754899"/>
                    <a:pt x="473632" y="753678"/>
                  </a:cubicBezTo>
                  <a:cubicBezTo>
                    <a:pt x="472411" y="752457"/>
                    <a:pt x="469970" y="751237"/>
                    <a:pt x="467528" y="748795"/>
                  </a:cubicBezTo>
                  <a:cubicBezTo>
                    <a:pt x="462646" y="745133"/>
                    <a:pt x="461425" y="743912"/>
                    <a:pt x="461425" y="743912"/>
                  </a:cubicBezTo>
                  <a:cubicBezTo>
                    <a:pt x="460204" y="743912"/>
                    <a:pt x="460204" y="745133"/>
                    <a:pt x="457763" y="745133"/>
                  </a:cubicBezTo>
                  <a:cubicBezTo>
                    <a:pt x="455321" y="745133"/>
                    <a:pt x="456542" y="743912"/>
                    <a:pt x="450439" y="743912"/>
                  </a:cubicBezTo>
                  <a:cubicBezTo>
                    <a:pt x="450439" y="743912"/>
                    <a:pt x="450439" y="743912"/>
                    <a:pt x="450439" y="743912"/>
                  </a:cubicBezTo>
                  <a:cubicBezTo>
                    <a:pt x="450439" y="743912"/>
                    <a:pt x="451659" y="742692"/>
                    <a:pt x="452880" y="742692"/>
                  </a:cubicBezTo>
                  <a:cubicBezTo>
                    <a:pt x="452880" y="742692"/>
                    <a:pt x="454101" y="741471"/>
                    <a:pt x="454101" y="741471"/>
                  </a:cubicBezTo>
                  <a:cubicBezTo>
                    <a:pt x="457763" y="741471"/>
                    <a:pt x="462646" y="741471"/>
                    <a:pt x="467528" y="743912"/>
                  </a:cubicBezTo>
                  <a:cubicBezTo>
                    <a:pt x="467528" y="746354"/>
                    <a:pt x="473632" y="746354"/>
                    <a:pt x="478515" y="746354"/>
                  </a:cubicBezTo>
                  <a:close/>
                  <a:moveTo>
                    <a:pt x="512694" y="813492"/>
                  </a:moveTo>
                  <a:cubicBezTo>
                    <a:pt x="512694" y="813492"/>
                    <a:pt x="512694" y="813492"/>
                    <a:pt x="512694" y="813492"/>
                  </a:cubicBezTo>
                  <a:cubicBezTo>
                    <a:pt x="510253" y="814713"/>
                    <a:pt x="511474" y="812272"/>
                    <a:pt x="506591" y="814713"/>
                  </a:cubicBezTo>
                  <a:cubicBezTo>
                    <a:pt x="505370" y="814713"/>
                    <a:pt x="504149" y="814713"/>
                    <a:pt x="502929" y="814713"/>
                  </a:cubicBezTo>
                  <a:cubicBezTo>
                    <a:pt x="506591" y="814713"/>
                    <a:pt x="510253" y="813492"/>
                    <a:pt x="512694" y="813492"/>
                  </a:cubicBezTo>
                  <a:close/>
                  <a:moveTo>
                    <a:pt x="389404" y="652360"/>
                  </a:moveTo>
                  <a:cubicBezTo>
                    <a:pt x="393066" y="648698"/>
                    <a:pt x="396728" y="648698"/>
                    <a:pt x="397948" y="648698"/>
                  </a:cubicBezTo>
                  <a:cubicBezTo>
                    <a:pt x="399169" y="648698"/>
                    <a:pt x="399169" y="648698"/>
                    <a:pt x="400390" y="647477"/>
                  </a:cubicBezTo>
                  <a:cubicBezTo>
                    <a:pt x="400390" y="647477"/>
                    <a:pt x="400390" y="647477"/>
                    <a:pt x="400390" y="647477"/>
                  </a:cubicBezTo>
                  <a:cubicBezTo>
                    <a:pt x="399169" y="649918"/>
                    <a:pt x="397948" y="653581"/>
                    <a:pt x="395507" y="651139"/>
                  </a:cubicBezTo>
                  <a:cubicBezTo>
                    <a:pt x="394286" y="649918"/>
                    <a:pt x="393066" y="651139"/>
                    <a:pt x="391845" y="651139"/>
                  </a:cubicBezTo>
                  <a:cubicBezTo>
                    <a:pt x="390624" y="651139"/>
                    <a:pt x="389404" y="652360"/>
                    <a:pt x="389404" y="653581"/>
                  </a:cubicBezTo>
                  <a:cubicBezTo>
                    <a:pt x="389404" y="653581"/>
                    <a:pt x="389404" y="653581"/>
                    <a:pt x="389404" y="653581"/>
                  </a:cubicBezTo>
                  <a:cubicBezTo>
                    <a:pt x="389404" y="653581"/>
                    <a:pt x="388183" y="653581"/>
                    <a:pt x="388183" y="652360"/>
                  </a:cubicBezTo>
                  <a:cubicBezTo>
                    <a:pt x="388183" y="652360"/>
                    <a:pt x="388183" y="652360"/>
                    <a:pt x="389404" y="652360"/>
                  </a:cubicBezTo>
                  <a:close/>
                  <a:moveTo>
                    <a:pt x="363769" y="715836"/>
                  </a:moveTo>
                  <a:cubicBezTo>
                    <a:pt x="360107" y="718278"/>
                    <a:pt x="360107" y="715836"/>
                    <a:pt x="360107" y="714616"/>
                  </a:cubicBezTo>
                  <a:cubicBezTo>
                    <a:pt x="360107" y="714616"/>
                    <a:pt x="360107" y="714616"/>
                    <a:pt x="360107" y="714616"/>
                  </a:cubicBezTo>
                  <a:cubicBezTo>
                    <a:pt x="361327" y="714616"/>
                    <a:pt x="363769" y="714616"/>
                    <a:pt x="363769" y="715836"/>
                  </a:cubicBezTo>
                  <a:cubicBezTo>
                    <a:pt x="364990" y="715836"/>
                    <a:pt x="364990" y="715836"/>
                    <a:pt x="363769" y="715836"/>
                  </a:cubicBezTo>
                  <a:close/>
                  <a:moveTo>
                    <a:pt x="372314" y="729264"/>
                  </a:moveTo>
                  <a:cubicBezTo>
                    <a:pt x="372314" y="729264"/>
                    <a:pt x="372314" y="729264"/>
                    <a:pt x="372314" y="729264"/>
                  </a:cubicBezTo>
                  <a:cubicBezTo>
                    <a:pt x="372314" y="729264"/>
                    <a:pt x="372314" y="729264"/>
                    <a:pt x="372314" y="729264"/>
                  </a:cubicBezTo>
                  <a:cubicBezTo>
                    <a:pt x="372314" y="729264"/>
                    <a:pt x="372314" y="729264"/>
                    <a:pt x="372314" y="729264"/>
                  </a:cubicBezTo>
                  <a:close/>
                  <a:moveTo>
                    <a:pt x="380859" y="726823"/>
                  </a:moveTo>
                  <a:cubicBezTo>
                    <a:pt x="378417" y="728043"/>
                    <a:pt x="377197" y="728043"/>
                    <a:pt x="377197" y="728043"/>
                  </a:cubicBezTo>
                  <a:cubicBezTo>
                    <a:pt x="377197" y="726823"/>
                    <a:pt x="375976" y="726823"/>
                    <a:pt x="375976" y="726823"/>
                  </a:cubicBezTo>
                  <a:cubicBezTo>
                    <a:pt x="378417" y="725602"/>
                    <a:pt x="380859" y="724381"/>
                    <a:pt x="382079" y="723160"/>
                  </a:cubicBezTo>
                  <a:cubicBezTo>
                    <a:pt x="383300" y="721940"/>
                    <a:pt x="385741" y="721940"/>
                    <a:pt x="388183" y="720719"/>
                  </a:cubicBezTo>
                  <a:cubicBezTo>
                    <a:pt x="390624" y="719498"/>
                    <a:pt x="393066" y="719498"/>
                    <a:pt x="394286" y="718278"/>
                  </a:cubicBezTo>
                  <a:cubicBezTo>
                    <a:pt x="397948" y="713395"/>
                    <a:pt x="402831" y="713395"/>
                    <a:pt x="404052" y="713395"/>
                  </a:cubicBezTo>
                  <a:cubicBezTo>
                    <a:pt x="405273" y="713395"/>
                    <a:pt x="407714" y="710953"/>
                    <a:pt x="408935" y="710953"/>
                  </a:cubicBezTo>
                  <a:cubicBezTo>
                    <a:pt x="410155" y="710953"/>
                    <a:pt x="410155" y="709733"/>
                    <a:pt x="411376" y="708512"/>
                  </a:cubicBezTo>
                  <a:cubicBezTo>
                    <a:pt x="412597" y="706071"/>
                    <a:pt x="412597" y="704850"/>
                    <a:pt x="411376" y="704850"/>
                  </a:cubicBezTo>
                  <a:cubicBezTo>
                    <a:pt x="406493" y="707291"/>
                    <a:pt x="406493" y="708512"/>
                    <a:pt x="404052" y="706071"/>
                  </a:cubicBezTo>
                  <a:cubicBezTo>
                    <a:pt x="402831" y="704850"/>
                    <a:pt x="400390" y="707291"/>
                    <a:pt x="396728" y="707291"/>
                  </a:cubicBezTo>
                  <a:cubicBezTo>
                    <a:pt x="396728" y="707291"/>
                    <a:pt x="395507" y="708512"/>
                    <a:pt x="394286" y="709733"/>
                  </a:cubicBezTo>
                  <a:cubicBezTo>
                    <a:pt x="393066" y="709733"/>
                    <a:pt x="391845" y="710953"/>
                    <a:pt x="390624" y="710953"/>
                  </a:cubicBezTo>
                  <a:cubicBezTo>
                    <a:pt x="388183" y="709733"/>
                    <a:pt x="388183" y="710953"/>
                    <a:pt x="386962" y="710953"/>
                  </a:cubicBezTo>
                  <a:cubicBezTo>
                    <a:pt x="384521" y="709733"/>
                    <a:pt x="386962" y="708512"/>
                    <a:pt x="383300" y="712174"/>
                  </a:cubicBezTo>
                  <a:cubicBezTo>
                    <a:pt x="382079" y="714616"/>
                    <a:pt x="379638" y="715836"/>
                    <a:pt x="379638" y="713395"/>
                  </a:cubicBezTo>
                  <a:cubicBezTo>
                    <a:pt x="379638" y="712174"/>
                    <a:pt x="378417" y="712174"/>
                    <a:pt x="377197" y="712174"/>
                  </a:cubicBezTo>
                  <a:cubicBezTo>
                    <a:pt x="374755" y="710953"/>
                    <a:pt x="373534" y="715836"/>
                    <a:pt x="372314" y="715836"/>
                  </a:cubicBezTo>
                  <a:cubicBezTo>
                    <a:pt x="371093" y="715836"/>
                    <a:pt x="371093" y="715836"/>
                    <a:pt x="371093" y="713395"/>
                  </a:cubicBezTo>
                  <a:cubicBezTo>
                    <a:pt x="371093" y="713395"/>
                    <a:pt x="371093" y="713395"/>
                    <a:pt x="371093" y="713395"/>
                  </a:cubicBezTo>
                  <a:cubicBezTo>
                    <a:pt x="372314" y="713395"/>
                    <a:pt x="372314" y="712174"/>
                    <a:pt x="373534" y="712174"/>
                  </a:cubicBezTo>
                  <a:cubicBezTo>
                    <a:pt x="374755" y="710953"/>
                    <a:pt x="377197" y="709733"/>
                    <a:pt x="378417" y="708512"/>
                  </a:cubicBezTo>
                  <a:cubicBezTo>
                    <a:pt x="380859" y="707291"/>
                    <a:pt x="383300" y="707291"/>
                    <a:pt x="385741" y="704850"/>
                  </a:cubicBezTo>
                  <a:cubicBezTo>
                    <a:pt x="388183" y="703629"/>
                    <a:pt x="394286" y="704850"/>
                    <a:pt x="396728" y="702409"/>
                  </a:cubicBezTo>
                  <a:cubicBezTo>
                    <a:pt x="400390" y="699967"/>
                    <a:pt x="405273" y="699967"/>
                    <a:pt x="406493" y="701188"/>
                  </a:cubicBezTo>
                  <a:cubicBezTo>
                    <a:pt x="407714" y="701188"/>
                    <a:pt x="410155" y="699967"/>
                    <a:pt x="410155" y="701188"/>
                  </a:cubicBezTo>
                  <a:cubicBezTo>
                    <a:pt x="410155" y="701188"/>
                    <a:pt x="411376" y="701188"/>
                    <a:pt x="413818" y="699967"/>
                  </a:cubicBezTo>
                  <a:cubicBezTo>
                    <a:pt x="415038" y="698746"/>
                    <a:pt x="416259" y="697526"/>
                    <a:pt x="415038" y="697526"/>
                  </a:cubicBezTo>
                  <a:cubicBezTo>
                    <a:pt x="410155" y="698746"/>
                    <a:pt x="410155" y="699967"/>
                    <a:pt x="407714" y="696305"/>
                  </a:cubicBezTo>
                  <a:cubicBezTo>
                    <a:pt x="406493" y="695084"/>
                    <a:pt x="404052" y="696305"/>
                    <a:pt x="401611" y="695084"/>
                  </a:cubicBezTo>
                  <a:cubicBezTo>
                    <a:pt x="401611" y="695084"/>
                    <a:pt x="400390" y="696305"/>
                    <a:pt x="399169" y="696305"/>
                  </a:cubicBezTo>
                  <a:cubicBezTo>
                    <a:pt x="397948" y="696305"/>
                    <a:pt x="396728" y="697526"/>
                    <a:pt x="395507" y="696305"/>
                  </a:cubicBezTo>
                  <a:cubicBezTo>
                    <a:pt x="393066" y="695084"/>
                    <a:pt x="394286" y="696305"/>
                    <a:pt x="393066" y="695084"/>
                  </a:cubicBezTo>
                  <a:cubicBezTo>
                    <a:pt x="391845" y="693864"/>
                    <a:pt x="393066" y="692643"/>
                    <a:pt x="389404" y="695084"/>
                  </a:cubicBezTo>
                  <a:cubicBezTo>
                    <a:pt x="386962" y="696305"/>
                    <a:pt x="385741" y="697526"/>
                    <a:pt x="385741" y="695084"/>
                  </a:cubicBezTo>
                  <a:cubicBezTo>
                    <a:pt x="385741" y="693864"/>
                    <a:pt x="384521" y="693864"/>
                    <a:pt x="383300" y="693864"/>
                  </a:cubicBezTo>
                  <a:cubicBezTo>
                    <a:pt x="380859" y="692643"/>
                    <a:pt x="379638" y="696305"/>
                    <a:pt x="378417" y="696305"/>
                  </a:cubicBezTo>
                  <a:cubicBezTo>
                    <a:pt x="377197" y="696305"/>
                    <a:pt x="377197" y="695084"/>
                    <a:pt x="377197" y="693864"/>
                  </a:cubicBezTo>
                  <a:cubicBezTo>
                    <a:pt x="377197" y="690202"/>
                    <a:pt x="373534" y="693864"/>
                    <a:pt x="372314" y="695084"/>
                  </a:cubicBezTo>
                  <a:cubicBezTo>
                    <a:pt x="368652" y="696305"/>
                    <a:pt x="368652" y="695084"/>
                    <a:pt x="368652" y="693864"/>
                  </a:cubicBezTo>
                  <a:cubicBezTo>
                    <a:pt x="368652" y="692643"/>
                    <a:pt x="368652" y="688981"/>
                    <a:pt x="364990" y="692643"/>
                  </a:cubicBezTo>
                  <a:cubicBezTo>
                    <a:pt x="363769" y="693864"/>
                    <a:pt x="362548" y="693864"/>
                    <a:pt x="362548" y="693864"/>
                  </a:cubicBezTo>
                  <a:cubicBezTo>
                    <a:pt x="362548" y="693864"/>
                    <a:pt x="361327" y="692643"/>
                    <a:pt x="361327" y="692643"/>
                  </a:cubicBezTo>
                  <a:cubicBezTo>
                    <a:pt x="366210" y="690202"/>
                    <a:pt x="369872" y="688981"/>
                    <a:pt x="374755" y="687760"/>
                  </a:cubicBezTo>
                  <a:cubicBezTo>
                    <a:pt x="375976" y="686539"/>
                    <a:pt x="379638" y="686539"/>
                    <a:pt x="382079" y="686539"/>
                  </a:cubicBezTo>
                  <a:cubicBezTo>
                    <a:pt x="385741" y="685319"/>
                    <a:pt x="388183" y="685319"/>
                    <a:pt x="389404" y="684098"/>
                  </a:cubicBezTo>
                  <a:cubicBezTo>
                    <a:pt x="390624" y="682877"/>
                    <a:pt x="393066" y="681657"/>
                    <a:pt x="394286" y="679215"/>
                  </a:cubicBezTo>
                  <a:cubicBezTo>
                    <a:pt x="396728" y="681657"/>
                    <a:pt x="402831" y="685319"/>
                    <a:pt x="407714" y="686539"/>
                  </a:cubicBezTo>
                  <a:cubicBezTo>
                    <a:pt x="413818" y="688981"/>
                    <a:pt x="421142" y="691422"/>
                    <a:pt x="422362" y="695084"/>
                  </a:cubicBezTo>
                  <a:cubicBezTo>
                    <a:pt x="427245" y="701188"/>
                    <a:pt x="437011" y="703629"/>
                    <a:pt x="441894" y="708512"/>
                  </a:cubicBezTo>
                  <a:cubicBezTo>
                    <a:pt x="445556" y="713395"/>
                    <a:pt x="449218" y="718278"/>
                    <a:pt x="454101" y="721940"/>
                  </a:cubicBezTo>
                  <a:cubicBezTo>
                    <a:pt x="458983" y="725602"/>
                    <a:pt x="463866" y="729264"/>
                    <a:pt x="469970" y="731705"/>
                  </a:cubicBezTo>
                  <a:cubicBezTo>
                    <a:pt x="469970" y="731705"/>
                    <a:pt x="469970" y="731705"/>
                    <a:pt x="469970" y="731705"/>
                  </a:cubicBezTo>
                  <a:cubicBezTo>
                    <a:pt x="467528" y="732926"/>
                    <a:pt x="463866" y="731705"/>
                    <a:pt x="462646" y="731705"/>
                  </a:cubicBezTo>
                  <a:cubicBezTo>
                    <a:pt x="460204" y="731705"/>
                    <a:pt x="456542" y="730485"/>
                    <a:pt x="456542" y="730485"/>
                  </a:cubicBezTo>
                  <a:cubicBezTo>
                    <a:pt x="450439" y="731705"/>
                    <a:pt x="444335" y="729264"/>
                    <a:pt x="441894" y="732926"/>
                  </a:cubicBezTo>
                  <a:cubicBezTo>
                    <a:pt x="441894" y="734147"/>
                    <a:pt x="440673" y="734147"/>
                    <a:pt x="440673" y="735367"/>
                  </a:cubicBezTo>
                  <a:cubicBezTo>
                    <a:pt x="439452" y="735367"/>
                    <a:pt x="439452" y="735367"/>
                    <a:pt x="438232" y="735367"/>
                  </a:cubicBezTo>
                  <a:cubicBezTo>
                    <a:pt x="438232" y="735367"/>
                    <a:pt x="438232" y="735367"/>
                    <a:pt x="437011" y="735367"/>
                  </a:cubicBezTo>
                  <a:cubicBezTo>
                    <a:pt x="432128" y="732926"/>
                    <a:pt x="427245" y="729264"/>
                    <a:pt x="423583" y="730485"/>
                  </a:cubicBezTo>
                  <a:cubicBezTo>
                    <a:pt x="417480" y="732926"/>
                    <a:pt x="417480" y="731705"/>
                    <a:pt x="407714" y="724381"/>
                  </a:cubicBezTo>
                  <a:cubicBezTo>
                    <a:pt x="405273" y="721940"/>
                    <a:pt x="406493" y="725602"/>
                    <a:pt x="408935" y="730485"/>
                  </a:cubicBezTo>
                  <a:cubicBezTo>
                    <a:pt x="408935" y="731705"/>
                    <a:pt x="410155" y="731705"/>
                    <a:pt x="410155" y="732926"/>
                  </a:cubicBezTo>
                  <a:cubicBezTo>
                    <a:pt x="410155" y="732926"/>
                    <a:pt x="410155" y="732926"/>
                    <a:pt x="410155" y="732926"/>
                  </a:cubicBezTo>
                  <a:cubicBezTo>
                    <a:pt x="406493" y="730485"/>
                    <a:pt x="404052" y="735367"/>
                    <a:pt x="402831" y="735367"/>
                  </a:cubicBezTo>
                  <a:cubicBezTo>
                    <a:pt x="401611" y="735367"/>
                    <a:pt x="400390" y="734147"/>
                    <a:pt x="401611" y="731705"/>
                  </a:cubicBezTo>
                  <a:cubicBezTo>
                    <a:pt x="402831" y="726823"/>
                    <a:pt x="396728" y="730485"/>
                    <a:pt x="394286" y="731705"/>
                  </a:cubicBezTo>
                  <a:cubicBezTo>
                    <a:pt x="389404" y="734147"/>
                    <a:pt x="389404" y="731705"/>
                    <a:pt x="389404" y="728043"/>
                  </a:cubicBezTo>
                  <a:cubicBezTo>
                    <a:pt x="385741" y="726823"/>
                    <a:pt x="385741" y="723160"/>
                    <a:pt x="380859" y="726823"/>
                  </a:cubicBezTo>
                  <a:close/>
                  <a:moveTo>
                    <a:pt x="389404" y="756119"/>
                  </a:moveTo>
                  <a:cubicBezTo>
                    <a:pt x="388183" y="757340"/>
                    <a:pt x="386962" y="758561"/>
                    <a:pt x="386962" y="758561"/>
                  </a:cubicBezTo>
                  <a:cubicBezTo>
                    <a:pt x="385741" y="758561"/>
                    <a:pt x="385741" y="758561"/>
                    <a:pt x="385741" y="757340"/>
                  </a:cubicBezTo>
                  <a:cubicBezTo>
                    <a:pt x="386962" y="757340"/>
                    <a:pt x="388183" y="757340"/>
                    <a:pt x="389404" y="756119"/>
                  </a:cubicBezTo>
                  <a:close/>
                  <a:moveTo>
                    <a:pt x="385741" y="775651"/>
                  </a:moveTo>
                  <a:cubicBezTo>
                    <a:pt x="386962" y="774430"/>
                    <a:pt x="388183" y="774430"/>
                    <a:pt x="388183" y="773209"/>
                  </a:cubicBezTo>
                  <a:cubicBezTo>
                    <a:pt x="389404" y="771989"/>
                    <a:pt x="390624" y="771989"/>
                    <a:pt x="391845" y="771989"/>
                  </a:cubicBezTo>
                  <a:cubicBezTo>
                    <a:pt x="389404" y="774430"/>
                    <a:pt x="388183" y="775651"/>
                    <a:pt x="385741" y="775651"/>
                  </a:cubicBezTo>
                  <a:close/>
                  <a:moveTo>
                    <a:pt x="400390" y="750016"/>
                  </a:moveTo>
                  <a:cubicBezTo>
                    <a:pt x="402831" y="747574"/>
                    <a:pt x="407714" y="748795"/>
                    <a:pt x="411376" y="746354"/>
                  </a:cubicBezTo>
                  <a:cubicBezTo>
                    <a:pt x="412597" y="745133"/>
                    <a:pt x="416259" y="745133"/>
                    <a:pt x="418700" y="745133"/>
                  </a:cubicBezTo>
                  <a:cubicBezTo>
                    <a:pt x="422362" y="745133"/>
                    <a:pt x="424804" y="745133"/>
                    <a:pt x="426025" y="745133"/>
                  </a:cubicBezTo>
                  <a:cubicBezTo>
                    <a:pt x="427245" y="743912"/>
                    <a:pt x="428466" y="743912"/>
                    <a:pt x="429687" y="743912"/>
                  </a:cubicBezTo>
                  <a:cubicBezTo>
                    <a:pt x="430907" y="743912"/>
                    <a:pt x="430907" y="743912"/>
                    <a:pt x="432128" y="745133"/>
                  </a:cubicBezTo>
                  <a:cubicBezTo>
                    <a:pt x="434569" y="746354"/>
                    <a:pt x="435790" y="747574"/>
                    <a:pt x="438232" y="748795"/>
                  </a:cubicBezTo>
                  <a:cubicBezTo>
                    <a:pt x="440673" y="750016"/>
                    <a:pt x="443114" y="752457"/>
                    <a:pt x="445556" y="753678"/>
                  </a:cubicBezTo>
                  <a:cubicBezTo>
                    <a:pt x="446776" y="754899"/>
                    <a:pt x="449218" y="756119"/>
                    <a:pt x="450439" y="757340"/>
                  </a:cubicBezTo>
                  <a:cubicBezTo>
                    <a:pt x="452880" y="758561"/>
                    <a:pt x="455321" y="759782"/>
                    <a:pt x="457763" y="761002"/>
                  </a:cubicBezTo>
                  <a:cubicBezTo>
                    <a:pt x="460204" y="762223"/>
                    <a:pt x="462646" y="763444"/>
                    <a:pt x="465087" y="763444"/>
                  </a:cubicBezTo>
                  <a:cubicBezTo>
                    <a:pt x="467528" y="764664"/>
                    <a:pt x="468749" y="765885"/>
                    <a:pt x="469970" y="765885"/>
                  </a:cubicBezTo>
                  <a:cubicBezTo>
                    <a:pt x="474853" y="769547"/>
                    <a:pt x="483397" y="771989"/>
                    <a:pt x="487060" y="775651"/>
                  </a:cubicBezTo>
                  <a:cubicBezTo>
                    <a:pt x="488280" y="776871"/>
                    <a:pt x="489501" y="776871"/>
                    <a:pt x="489501" y="778092"/>
                  </a:cubicBezTo>
                  <a:cubicBezTo>
                    <a:pt x="488280" y="779313"/>
                    <a:pt x="485839" y="778092"/>
                    <a:pt x="482177" y="776871"/>
                  </a:cubicBezTo>
                  <a:cubicBezTo>
                    <a:pt x="477294" y="774430"/>
                    <a:pt x="468749" y="767106"/>
                    <a:pt x="468749" y="774430"/>
                  </a:cubicBezTo>
                  <a:cubicBezTo>
                    <a:pt x="468749" y="776871"/>
                    <a:pt x="467528" y="779313"/>
                    <a:pt x="465087" y="778092"/>
                  </a:cubicBezTo>
                  <a:cubicBezTo>
                    <a:pt x="462646" y="778092"/>
                    <a:pt x="460204" y="770768"/>
                    <a:pt x="454101" y="771989"/>
                  </a:cubicBezTo>
                  <a:cubicBezTo>
                    <a:pt x="451659" y="773209"/>
                    <a:pt x="447997" y="771989"/>
                    <a:pt x="447997" y="774430"/>
                  </a:cubicBezTo>
                  <a:cubicBezTo>
                    <a:pt x="446776" y="778092"/>
                    <a:pt x="443114" y="775651"/>
                    <a:pt x="438232" y="771989"/>
                  </a:cubicBezTo>
                  <a:cubicBezTo>
                    <a:pt x="428466" y="765885"/>
                    <a:pt x="432128" y="768326"/>
                    <a:pt x="428466" y="770768"/>
                  </a:cubicBezTo>
                  <a:cubicBezTo>
                    <a:pt x="426025" y="771989"/>
                    <a:pt x="427245" y="769547"/>
                    <a:pt x="421142" y="771989"/>
                  </a:cubicBezTo>
                  <a:cubicBezTo>
                    <a:pt x="419921" y="771989"/>
                    <a:pt x="417480" y="771989"/>
                    <a:pt x="416259" y="771989"/>
                  </a:cubicBezTo>
                  <a:cubicBezTo>
                    <a:pt x="416259" y="771989"/>
                    <a:pt x="417480" y="770768"/>
                    <a:pt x="418700" y="770768"/>
                  </a:cubicBezTo>
                  <a:cubicBezTo>
                    <a:pt x="421142" y="768326"/>
                    <a:pt x="421142" y="767106"/>
                    <a:pt x="419921" y="768326"/>
                  </a:cubicBezTo>
                  <a:cubicBezTo>
                    <a:pt x="415038" y="770768"/>
                    <a:pt x="415038" y="771989"/>
                    <a:pt x="413818" y="770768"/>
                  </a:cubicBezTo>
                  <a:cubicBezTo>
                    <a:pt x="413818" y="770768"/>
                    <a:pt x="412597" y="770768"/>
                    <a:pt x="410155" y="770768"/>
                  </a:cubicBezTo>
                  <a:cubicBezTo>
                    <a:pt x="408935" y="769547"/>
                    <a:pt x="407714" y="769547"/>
                    <a:pt x="406493" y="769547"/>
                  </a:cubicBezTo>
                  <a:cubicBezTo>
                    <a:pt x="402831" y="769547"/>
                    <a:pt x="399169" y="769547"/>
                    <a:pt x="395507" y="769547"/>
                  </a:cubicBezTo>
                  <a:cubicBezTo>
                    <a:pt x="395507" y="769547"/>
                    <a:pt x="396728" y="769547"/>
                    <a:pt x="396728" y="768326"/>
                  </a:cubicBezTo>
                  <a:cubicBezTo>
                    <a:pt x="399169" y="765885"/>
                    <a:pt x="408935" y="768326"/>
                    <a:pt x="412597" y="765885"/>
                  </a:cubicBezTo>
                  <a:cubicBezTo>
                    <a:pt x="418700" y="762223"/>
                    <a:pt x="423583" y="763444"/>
                    <a:pt x="426025" y="764664"/>
                  </a:cubicBezTo>
                  <a:cubicBezTo>
                    <a:pt x="427245" y="764664"/>
                    <a:pt x="430907" y="763444"/>
                    <a:pt x="432128" y="764664"/>
                  </a:cubicBezTo>
                  <a:cubicBezTo>
                    <a:pt x="432128" y="765885"/>
                    <a:pt x="434569" y="764664"/>
                    <a:pt x="437011" y="762223"/>
                  </a:cubicBezTo>
                  <a:cubicBezTo>
                    <a:pt x="439452" y="759782"/>
                    <a:pt x="440673" y="758561"/>
                    <a:pt x="439452" y="758561"/>
                  </a:cubicBezTo>
                  <a:cubicBezTo>
                    <a:pt x="433349" y="758561"/>
                    <a:pt x="432128" y="761002"/>
                    <a:pt x="429687" y="756119"/>
                  </a:cubicBezTo>
                  <a:cubicBezTo>
                    <a:pt x="428466" y="753678"/>
                    <a:pt x="423583" y="754899"/>
                    <a:pt x="421142" y="754899"/>
                  </a:cubicBezTo>
                  <a:cubicBezTo>
                    <a:pt x="421142" y="754899"/>
                    <a:pt x="418700" y="756119"/>
                    <a:pt x="417480" y="756119"/>
                  </a:cubicBezTo>
                  <a:cubicBezTo>
                    <a:pt x="416259" y="756119"/>
                    <a:pt x="413818" y="757340"/>
                    <a:pt x="412597" y="756119"/>
                  </a:cubicBezTo>
                  <a:cubicBezTo>
                    <a:pt x="410155" y="753678"/>
                    <a:pt x="410155" y="756119"/>
                    <a:pt x="408935" y="754899"/>
                  </a:cubicBezTo>
                  <a:cubicBezTo>
                    <a:pt x="406493" y="753678"/>
                    <a:pt x="408935" y="751237"/>
                    <a:pt x="402831" y="754899"/>
                  </a:cubicBezTo>
                  <a:cubicBezTo>
                    <a:pt x="400390" y="757340"/>
                    <a:pt x="396728" y="758561"/>
                    <a:pt x="396728" y="756119"/>
                  </a:cubicBezTo>
                  <a:cubicBezTo>
                    <a:pt x="396728" y="754899"/>
                    <a:pt x="394286" y="754899"/>
                    <a:pt x="393066" y="753678"/>
                  </a:cubicBezTo>
                  <a:cubicBezTo>
                    <a:pt x="393066" y="753678"/>
                    <a:pt x="391845" y="753678"/>
                    <a:pt x="391845" y="753678"/>
                  </a:cubicBezTo>
                  <a:cubicBezTo>
                    <a:pt x="395507" y="753678"/>
                    <a:pt x="397948" y="751237"/>
                    <a:pt x="400390" y="750016"/>
                  </a:cubicBezTo>
                  <a:close/>
                  <a:moveTo>
                    <a:pt x="467528" y="814713"/>
                  </a:moveTo>
                  <a:cubicBezTo>
                    <a:pt x="467528" y="814713"/>
                    <a:pt x="466308" y="814713"/>
                    <a:pt x="466308" y="814713"/>
                  </a:cubicBezTo>
                  <a:cubicBezTo>
                    <a:pt x="466308" y="814713"/>
                    <a:pt x="463866" y="815934"/>
                    <a:pt x="462646" y="815934"/>
                  </a:cubicBezTo>
                  <a:cubicBezTo>
                    <a:pt x="461425" y="815934"/>
                    <a:pt x="458983" y="817154"/>
                    <a:pt x="457763" y="815934"/>
                  </a:cubicBezTo>
                  <a:cubicBezTo>
                    <a:pt x="455321" y="813492"/>
                    <a:pt x="455321" y="814713"/>
                    <a:pt x="454101" y="813492"/>
                  </a:cubicBezTo>
                  <a:cubicBezTo>
                    <a:pt x="452880" y="812272"/>
                    <a:pt x="452880" y="812272"/>
                    <a:pt x="452880" y="811051"/>
                  </a:cubicBezTo>
                  <a:cubicBezTo>
                    <a:pt x="452880" y="811051"/>
                    <a:pt x="451659" y="811051"/>
                    <a:pt x="447997" y="812272"/>
                  </a:cubicBezTo>
                  <a:cubicBezTo>
                    <a:pt x="444335" y="813492"/>
                    <a:pt x="441894" y="814713"/>
                    <a:pt x="441894" y="812272"/>
                  </a:cubicBezTo>
                  <a:cubicBezTo>
                    <a:pt x="441894" y="809830"/>
                    <a:pt x="440673" y="811051"/>
                    <a:pt x="438232" y="809830"/>
                  </a:cubicBezTo>
                  <a:cubicBezTo>
                    <a:pt x="434569" y="807389"/>
                    <a:pt x="432128" y="812272"/>
                    <a:pt x="430907" y="812272"/>
                  </a:cubicBezTo>
                  <a:cubicBezTo>
                    <a:pt x="429687" y="812272"/>
                    <a:pt x="429687" y="812272"/>
                    <a:pt x="429687" y="811051"/>
                  </a:cubicBezTo>
                  <a:cubicBezTo>
                    <a:pt x="430907" y="809830"/>
                    <a:pt x="433349" y="809830"/>
                    <a:pt x="434569" y="808610"/>
                  </a:cubicBezTo>
                  <a:cubicBezTo>
                    <a:pt x="438232" y="806168"/>
                    <a:pt x="443114" y="807389"/>
                    <a:pt x="446776" y="806168"/>
                  </a:cubicBezTo>
                  <a:cubicBezTo>
                    <a:pt x="450439" y="803727"/>
                    <a:pt x="460204" y="808610"/>
                    <a:pt x="463866" y="807389"/>
                  </a:cubicBezTo>
                  <a:cubicBezTo>
                    <a:pt x="466308" y="806168"/>
                    <a:pt x="467528" y="806168"/>
                    <a:pt x="468749" y="806168"/>
                  </a:cubicBezTo>
                  <a:cubicBezTo>
                    <a:pt x="472411" y="809830"/>
                    <a:pt x="477294" y="813492"/>
                    <a:pt x="482177" y="814713"/>
                  </a:cubicBezTo>
                  <a:cubicBezTo>
                    <a:pt x="478515" y="818375"/>
                    <a:pt x="477294" y="815934"/>
                    <a:pt x="468749" y="814713"/>
                  </a:cubicBezTo>
                  <a:cubicBezTo>
                    <a:pt x="466308" y="813492"/>
                    <a:pt x="466308" y="813492"/>
                    <a:pt x="467528" y="814713"/>
                  </a:cubicBezTo>
                  <a:close/>
                  <a:moveTo>
                    <a:pt x="426025" y="834244"/>
                  </a:moveTo>
                  <a:cubicBezTo>
                    <a:pt x="426025" y="834244"/>
                    <a:pt x="423583" y="835465"/>
                    <a:pt x="422362" y="834244"/>
                  </a:cubicBezTo>
                  <a:cubicBezTo>
                    <a:pt x="422362" y="834244"/>
                    <a:pt x="419921" y="834244"/>
                    <a:pt x="419921" y="834244"/>
                  </a:cubicBezTo>
                  <a:cubicBezTo>
                    <a:pt x="419921" y="834244"/>
                    <a:pt x="419921" y="834244"/>
                    <a:pt x="418700" y="834244"/>
                  </a:cubicBezTo>
                  <a:cubicBezTo>
                    <a:pt x="418700" y="834244"/>
                    <a:pt x="418700" y="834244"/>
                    <a:pt x="418700" y="834244"/>
                  </a:cubicBezTo>
                  <a:cubicBezTo>
                    <a:pt x="418700" y="833024"/>
                    <a:pt x="417480" y="833024"/>
                    <a:pt x="417480" y="833024"/>
                  </a:cubicBezTo>
                  <a:cubicBezTo>
                    <a:pt x="417480" y="833024"/>
                    <a:pt x="418700" y="833024"/>
                    <a:pt x="418700" y="831803"/>
                  </a:cubicBezTo>
                  <a:cubicBezTo>
                    <a:pt x="419921" y="833024"/>
                    <a:pt x="421142" y="833024"/>
                    <a:pt x="422362" y="833024"/>
                  </a:cubicBezTo>
                  <a:cubicBezTo>
                    <a:pt x="422362" y="831803"/>
                    <a:pt x="424804" y="833024"/>
                    <a:pt x="426025" y="834244"/>
                  </a:cubicBezTo>
                  <a:cubicBezTo>
                    <a:pt x="428466" y="834244"/>
                    <a:pt x="430907" y="835465"/>
                    <a:pt x="432128" y="835465"/>
                  </a:cubicBezTo>
                  <a:cubicBezTo>
                    <a:pt x="435790" y="835465"/>
                    <a:pt x="443114" y="836686"/>
                    <a:pt x="452880" y="841568"/>
                  </a:cubicBezTo>
                  <a:cubicBezTo>
                    <a:pt x="452880" y="842789"/>
                    <a:pt x="452880" y="844010"/>
                    <a:pt x="452880" y="845231"/>
                  </a:cubicBezTo>
                  <a:cubicBezTo>
                    <a:pt x="452880" y="846451"/>
                    <a:pt x="452880" y="846451"/>
                    <a:pt x="452880" y="847672"/>
                  </a:cubicBezTo>
                  <a:cubicBezTo>
                    <a:pt x="451659" y="846451"/>
                    <a:pt x="449218" y="846451"/>
                    <a:pt x="446776" y="845231"/>
                  </a:cubicBezTo>
                  <a:cubicBezTo>
                    <a:pt x="446776" y="845231"/>
                    <a:pt x="443114" y="845231"/>
                    <a:pt x="443114" y="845231"/>
                  </a:cubicBezTo>
                  <a:cubicBezTo>
                    <a:pt x="441894" y="845231"/>
                    <a:pt x="439452" y="845231"/>
                    <a:pt x="438232" y="844010"/>
                  </a:cubicBezTo>
                  <a:cubicBezTo>
                    <a:pt x="435790" y="841568"/>
                    <a:pt x="435790" y="842789"/>
                    <a:pt x="434569" y="841568"/>
                  </a:cubicBezTo>
                  <a:cubicBezTo>
                    <a:pt x="434569" y="841568"/>
                    <a:pt x="434569" y="841568"/>
                    <a:pt x="434569" y="840348"/>
                  </a:cubicBezTo>
                  <a:cubicBezTo>
                    <a:pt x="434569" y="840348"/>
                    <a:pt x="434569" y="840348"/>
                    <a:pt x="434569" y="840348"/>
                  </a:cubicBezTo>
                  <a:cubicBezTo>
                    <a:pt x="434569" y="840348"/>
                    <a:pt x="434569" y="840348"/>
                    <a:pt x="434569" y="840348"/>
                  </a:cubicBezTo>
                  <a:cubicBezTo>
                    <a:pt x="434569" y="840348"/>
                    <a:pt x="434569" y="840348"/>
                    <a:pt x="434569" y="839127"/>
                  </a:cubicBezTo>
                  <a:cubicBezTo>
                    <a:pt x="432128" y="835465"/>
                    <a:pt x="428466" y="835465"/>
                    <a:pt x="426025" y="834244"/>
                  </a:cubicBezTo>
                  <a:close/>
                  <a:moveTo>
                    <a:pt x="430907" y="851334"/>
                  </a:moveTo>
                  <a:cubicBezTo>
                    <a:pt x="430907" y="851334"/>
                    <a:pt x="429687" y="852555"/>
                    <a:pt x="429687" y="852555"/>
                  </a:cubicBezTo>
                  <a:cubicBezTo>
                    <a:pt x="428466" y="852555"/>
                    <a:pt x="427245" y="851334"/>
                    <a:pt x="426025" y="850113"/>
                  </a:cubicBezTo>
                  <a:cubicBezTo>
                    <a:pt x="428466" y="850113"/>
                    <a:pt x="429687" y="851334"/>
                    <a:pt x="430907" y="851334"/>
                  </a:cubicBezTo>
                  <a:close/>
                  <a:moveTo>
                    <a:pt x="417480" y="848893"/>
                  </a:moveTo>
                  <a:cubicBezTo>
                    <a:pt x="415038" y="850113"/>
                    <a:pt x="412597" y="850113"/>
                    <a:pt x="412597" y="851334"/>
                  </a:cubicBezTo>
                  <a:cubicBezTo>
                    <a:pt x="412597" y="853775"/>
                    <a:pt x="411376" y="853775"/>
                    <a:pt x="408935" y="853775"/>
                  </a:cubicBezTo>
                  <a:lnTo>
                    <a:pt x="408935" y="853775"/>
                  </a:lnTo>
                  <a:cubicBezTo>
                    <a:pt x="408935" y="851334"/>
                    <a:pt x="406493" y="852555"/>
                    <a:pt x="405273" y="851334"/>
                  </a:cubicBezTo>
                  <a:cubicBezTo>
                    <a:pt x="405273" y="851334"/>
                    <a:pt x="405273" y="851334"/>
                    <a:pt x="404052" y="851334"/>
                  </a:cubicBezTo>
                  <a:cubicBezTo>
                    <a:pt x="405273" y="851334"/>
                    <a:pt x="405273" y="851334"/>
                    <a:pt x="406493" y="850113"/>
                  </a:cubicBezTo>
                  <a:cubicBezTo>
                    <a:pt x="411376" y="848893"/>
                    <a:pt x="415038" y="850113"/>
                    <a:pt x="417480" y="848893"/>
                  </a:cubicBezTo>
                  <a:close/>
                  <a:moveTo>
                    <a:pt x="433349" y="789078"/>
                  </a:moveTo>
                  <a:cubicBezTo>
                    <a:pt x="434569" y="789078"/>
                    <a:pt x="435790" y="789078"/>
                    <a:pt x="437011" y="789078"/>
                  </a:cubicBezTo>
                  <a:cubicBezTo>
                    <a:pt x="435790" y="789078"/>
                    <a:pt x="435790" y="790299"/>
                    <a:pt x="434569" y="790299"/>
                  </a:cubicBezTo>
                  <a:cubicBezTo>
                    <a:pt x="434569" y="790299"/>
                    <a:pt x="433349" y="790299"/>
                    <a:pt x="433349" y="789078"/>
                  </a:cubicBezTo>
                  <a:close/>
                  <a:moveTo>
                    <a:pt x="480956" y="820817"/>
                  </a:moveTo>
                  <a:cubicBezTo>
                    <a:pt x="480956" y="820817"/>
                    <a:pt x="482177" y="820817"/>
                    <a:pt x="482177" y="820817"/>
                  </a:cubicBezTo>
                  <a:cubicBezTo>
                    <a:pt x="479735" y="820817"/>
                    <a:pt x="478515" y="820817"/>
                    <a:pt x="477294" y="819596"/>
                  </a:cubicBezTo>
                  <a:cubicBezTo>
                    <a:pt x="478515" y="820817"/>
                    <a:pt x="479735" y="820817"/>
                    <a:pt x="480956" y="820817"/>
                  </a:cubicBezTo>
                  <a:close/>
                  <a:moveTo>
                    <a:pt x="435790" y="902603"/>
                  </a:moveTo>
                  <a:cubicBezTo>
                    <a:pt x="433349" y="905045"/>
                    <a:pt x="430907" y="906266"/>
                    <a:pt x="430907" y="903824"/>
                  </a:cubicBezTo>
                  <a:cubicBezTo>
                    <a:pt x="430907" y="902603"/>
                    <a:pt x="429687" y="902603"/>
                    <a:pt x="429687" y="902603"/>
                  </a:cubicBezTo>
                  <a:cubicBezTo>
                    <a:pt x="430907" y="901383"/>
                    <a:pt x="430907" y="901383"/>
                    <a:pt x="432128" y="900162"/>
                  </a:cubicBezTo>
                  <a:cubicBezTo>
                    <a:pt x="433349" y="900162"/>
                    <a:pt x="433349" y="900162"/>
                    <a:pt x="434569" y="900162"/>
                  </a:cubicBezTo>
                  <a:cubicBezTo>
                    <a:pt x="435790" y="900162"/>
                    <a:pt x="437011" y="901383"/>
                    <a:pt x="438232" y="901383"/>
                  </a:cubicBezTo>
                  <a:cubicBezTo>
                    <a:pt x="437011" y="902603"/>
                    <a:pt x="437011" y="902603"/>
                    <a:pt x="435790" y="902603"/>
                  </a:cubicBezTo>
                  <a:close/>
                  <a:moveTo>
                    <a:pt x="438232" y="875748"/>
                  </a:moveTo>
                  <a:cubicBezTo>
                    <a:pt x="434569" y="874527"/>
                    <a:pt x="432128" y="880631"/>
                    <a:pt x="430907" y="880631"/>
                  </a:cubicBezTo>
                  <a:cubicBezTo>
                    <a:pt x="429687" y="880631"/>
                    <a:pt x="428466" y="879410"/>
                    <a:pt x="428466" y="876969"/>
                  </a:cubicBezTo>
                  <a:cubicBezTo>
                    <a:pt x="428466" y="872086"/>
                    <a:pt x="423583" y="876969"/>
                    <a:pt x="419921" y="879410"/>
                  </a:cubicBezTo>
                  <a:cubicBezTo>
                    <a:pt x="415038" y="883072"/>
                    <a:pt x="415038" y="880631"/>
                    <a:pt x="413818" y="876969"/>
                  </a:cubicBezTo>
                  <a:cubicBezTo>
                    <a:pt x="412597" y="874527"/>
                    <a:pt x="411376" y="869645"/>
                    <a:pt x="407714" y="875748"/>
                  </a:cubicBezTo>
                  <a:cubicBezTo>
                    <a:pt x="405273" y="878189"/>
                    <a:pt x="404052" y="878189"/>
                    <a:pt x="402831" y="878189"/>
                  </a:cubicBezTo>
                  <a:cubicBezTo>
                    <a:pt x="397948" y="874527"/>
                    <a:pt x="399169" y="880631"/>
                    <a:pt x="399169" y="880631"/>
                  </a:cubicBezTo>
                  <a:cubicBezTo>
                    <a:pt x="397948" y="879410"/>
                    <a:pt x="395507" y="878189"/>
                    <a:pt x="394286" y="878189"/>
                  </a:cubicBezTo>
                  <a:cubicBezTo>
                    <a:pt x="395507" y="878189"/>
                    <a:pt x="395507" y="876969"/>
                    <a:pt x="396728" y="875748"/>
                  </a:cubicBezTo>
                  <a:cubicBezTo>
                    <a:pt x="399169" y="873307"/>
                    <a:pt x="401611" y="870865"/>
                    <a:pt x="402831" y="869645"/>
                  </a:cubicBezTo>
                  <a:cubicBezTo>
                    <a:pt x="405273" y="867203"/>
                    <a:pt x="410155" y="867203"/>
                    <a:pt x="412597" y="864762"/>
                  </a:cubicBezTo>
                  <a:cubicBezTo>
                    <a:pt x="412597" y="864762"/>
                    <a:pt x="413818" y="864762"/>
                    <a:pt x="413818" y="864762"/>
                  </a:cubicBezTo>
                  <a:cubicBezTo>
                    <a:pt x="413818" y="864762"/>
                    <a:pt x="413818" y="864762"/>
                    <a:pt x="415038" y="864762"/>
                  </a:cubicBezTo>
                  <a:cubicBezTo>
                    <a:pt x="419921" y="867203"/>
                    <a:pt x="427245" y="865982"/>
                    <a:pt x="432128" y="868424"/>
                  </a:cubicBezTo>
                  <a:cubicBezTo>
                    <a:pt x="434569" y="869645"/>
                    <a:pt x="438232" y="872086"/>
                    <a:pt x="441894" y="873307"/>
                  </a:cubicBezTo>
                  <a:cubicBezTo>
                    <a:pt x="439452" y="875748"/>
                    <a:pt x="438232" y="875748"/>
                    <a:pt x="438232" y="875748"/>
                  </a:cubicBezTo>
                  <a:close/>
                  <a:moveTo>
                    <a:pt x="441894" y="876969"/>
                  </a:moveTo>
                  <a:cubicBezTo>
                    <a:pt x="441894" y="876969"/>
                    <a:pt x="441894" y="876969"/>
                    <a:pt x="441894" y="876969"/>
                  </a:cubicBezTo>
                  <a:cubicBezTo>
                    <a:pt x="441894" y="876969"/>
                    <a:pt x="441894" y="876969"/>
                    <a:pt x="441894" y="876969"/>
                  </a:cubicBezTo>
                  <a:cubicBezTo>
                    <a:pt x="443114" y="876969"/>
                    <a:pt x="444335" y="876969"/>
                    <a:pt x="444335" y="878189"/>
                  </a:cubicBezTo>
                  <a:cubicBezTo>
                    <a:pt x="443114" y="879410"/>
                    <a:pt x="441894" y="879410"/>
                    <a:pt x="441894" y="876969"/>
                  </a:cubicBezTo>
                  <a:close/>
                  <a:moveTo>
                    <a:pt x="494384" y="889176"/>
                  </a:moveTo>
                  <a:cubicBezTo>
                    <a:pt x="491942" y="892838"/>
                    <a:pt x="493163" y="895279"/>
                    <a:pt x="490722" y="896500"/>
                  </a:cubicBezTo>
                  <a:cubicBezTo>
                    <a:pt x="488280" y="897721"/>
                    <a:pt x="483397" y="898941"/>
                    <a:pt x="472411" y="897721"/>
                  </a:cubicBezTo>
                  <a:cubicBezTo>
                    <a:pt x="471190" y="897721"/>
                    <a:pt x="468749" y="897721"/>
                    <a:pt x="467528" y="897721"/>
                  </a:cubicBezTo>
                  <a:cubicBezTo>
                    <a:pt x="462646" y="895279"/>
                    <a:pt x="460204" y="894059"/>
                    <a:pt x="460204" y="894059"/>
                  </a:cubicBezTo>
                  <a:cubicBezTo>
                    <a:pt x="458983" y="894059"/>
                    <a:pt x="458983" y="895279"/>
                    <a:pt x="457763" y="895279"/>
                  </a:cubicBezTo>
                  <a:cubicBezTo>
                    <a:pt x="455321" y="895279"/>
                    <a:pt x="455321" y="895279"/>
                    <a:pt x="454101" y="895279"/>
                  </a:cubicBezTo>
                  <a:cubicBezTo>
                    <a:pt x="452880" y="892838"/>
                    <a:pt x="451659" y="890396"/>
                    <a:pt x="451659" y="892838"/>
                  </a:cubicBezTo>
                  <a:cubicBezTo>
                    <a:pt x="451659" y="894059"/>
                    <a:pt x="451659" y="894059"/>
                    <a:pt x="451659" y="895279"/>
                  </a:cubicBezTo>
                  <a:cubicBezTo>
                    <a:pt x="449218" y="895279"/>
                    <a:pt x="446776" y="894059"/>
                    <a:pt x="444335" y="894059"/>
                  </a:cubicBezTo>
                  <a:cubicBezTo>
                    <a:pt x="445556" y="894059"/>
                    <a:pt x="445556" y="892838"/>
                    <a:pt x="446776" y="891617"/>
                  </a:cubicBezTo>
                  <a:cubicBezTo>
                    <a:pt x="447997" y="890396"/>
                    <a:pt x="449218" y="887955"/>
                    <a:pt x="449218" y="887955"/>
                  </a:cubicBezTo>
                  <a:cubicBezTo>
                    <a:pt x="450439" y="887955"/>
                    <a:pt x="452880" y="886734"/>
                    <a:pt x="455321" y="886734"/>
                  </a:cubicBezTo>
                  <a:cubicBezTo>
                    <a:pt x="458983" y="886734"/>
                    <a:pt x="462646" y="885514"/>
                    <a:pt x="463866" y="884293"/>
                  </a:cubicBezTo>
                  <a:cubicBezTo>
                    <a:pt x="469970" y="879410"/>
                    <a:pt x="476073" y="879410"/>
                    <a:pt x="478515" y="879410"/>
                  </a:cubicBezTo>
                  <a:cubicBezTo>
                    <a:pt x="480956" y="879410"/>
                    <a:pt x="484618" y="876969"/>
                    <a:pt x="484618" y="878189"/>
                  </a:cubicBezTo>
                  <a:cubicBezTo>
                    <a:pt x="484618" y="878189"/>
                    <a:pt x="485839" y="878189"/>
                    <a:pt x="487060" y="876969"/>
                  </a:cubicBezTo>
                  <a:cubicBezTo>
                    <a:pt x="488280" y="876969"/>
                    <a:pt x="488280" y="876969"/>
                    <a:pt x="489501" y="876969"/>
                  </a:cubicBezTo>
                  <a:cubicBezTo>
                    <a:pt x="494384" y="876969"/>
                    <a:pt x="499267" y="876969"/>
                    <a:pt x="501708" y="878189"/>
                  </a:cubicBezTo>
                  <a:cubicBezTo>
                    <a:pt x="502929" y="878189"/>
                    <a:pt x="504149" y="879410"/>
                    <a:pt x="505370" y="879410"/>
                  </a:cubicBezTo>
                  <a:cubicBezTo>
                    <a:pt x="505370" y="879410"/>
                    <a:pt x="505370" y="879410"/>
                    <a:pt x="505370" y="879410"/>
                  </a:cubicBezTo>
                  <a:cubicBezTo>
                    <a:pt x="505370" y="887955"/>
                    <a:pt x="499267" y="878189"/>
                    <a:pt x="494384" y="889176"/>
                  </a:cubicBezTo>
                  <a:close/>
                  <a:moveTo>
                    <a:pt x="517577" y="833024"/>
                  </a:moveTo>
                  <a:cubicBezTo>
                    <a:pt x="517577" y="837906"/>
                    <a:pt x="515136" y="831803"/>
                    <a:pt x="510253" y="835465"/>
                  </a:cubicBezTo>
                  <a:cubicBezTo>
                    <a:pt x="507812" y="835465"/>
                    <a:pt x="506591" y="835465"/>
                    <a:pt x="506591" y="837906"/>
                  </a:cubicBezTo>
                  <a:cubicBezTo>
                    <a:pt x="506591" y="837906"/>
                    <a:pt x="506591" y="839127"/>
                    <a:pt x="506591" y="839127"/>
                  </a:cubicBezTo>
                  <a:cubicBezTo>
                    <a:pt x="506591" y="839127"/>
                    <a:pt x="505370" y="840348"/>
                    <a:pt x="505370" y="840348"/>
                  </a:cubicBezTo>
                  <a:cubicBezTo>
                    <a:pt x="504149" y="840348"/>
                    <a:pt x="504149" y="840348"/>
                    <a:pt x="502929" y="840348"/>
                  </a:cubicBezTo>
                  <a:cubicBezTo>
                    <a:pt x="500487" y="840348"/>
                    <a:pt x="496825" y="834244"/>
                    <a:pt x="490722" y="835465"/>
                  </a:cubicBezTo>
                  <a:cubicBezTo>
                    <a:pt x="488280" y="835465"/>
                    <a:pt x="484618" y="834244"/>
                    <a:pt x="484618" y="836686"/>
                  </a:cubicBezTo>
                  <a:cubicBezTo>
                    <a:pt x="484618" y="840348"/>
                    <a:pt x="479735" y="836686"/>
                    <a:pt x="474853" y="834244"/>
                  </a:cubicBezTo>
                  <a:cubicBezTo>
                    <a:pt x="469970" y="831803"/>
                    <a:pt x="468749" y="830582"/>
                    <a:pt x="467528" y="830582"/>
                  </a:cubicBezTo>
                  <a:cubicBezTo>
                    <a:pt x="466308" y="830582"/>
                    <a:pt x="466308" y="831803"/>
                    <a:pt x="465087" y="831803"/>
                  </a:cubicBezTo>
                  <a:cubicBezTo>
                    <a:pt x="462646" y="831803"/>
                    <a:pt x="463866" y="830582"/>
                    <a:pt x="457763" y="831803"/>
                  </a:cubicBezTo>
                  <a:cubicBezTo>
                    <a:pt x="455321" y="831803"/>
                    <a:pt x="451659" y="829361"/>
                    <a:pt x="450439" y="829361"/>
                  </a:cubicBezTo>
                  <a:cubicBezTo>
                    <a:pt x="447997" y="829361"/>
                    <a:pt x="444335" y="825699"/>
                    <a:pt x="444335" y="825699"/>
                  </a:cubicBezTo>
                  <a:cubicBezTo>
                    <a:pt x="440673" y="825699"/>
                    <a:pt x="438232" y="824479"/>
                    <a:pt x="434569" y="823258"/>
                  </a:cubicBezTo>
                  <a:cubicBezTo>
                    <a:pt x="434569" y="823258"/>
                    <a:pt x="434569" y="823258"/>
                    <a:pt x="434569" y="823258"/>
                  </a:cubicBezTo>
                  <a:cubicBezTo>
                    <a:pt x="435790" y="823258"/>
                    <a:pt x="438232" y="823258"/>
                    <a:pt x="439452" y="822037"/>
                  </a:cubicBezTo>
                  <a:cubicBezTo>
                    <a:pt x="440673" y="820817"/>
                    <a:pt x="444335" y="822037"/>
                    <a:pt x="447997" y="822037"/>
                  </a:cubicBezTo>
                  <a:cubicBezTo>
                    <a:pt x="451659" y="823258"/>
                    <a:pt x="454101" y="823258"/>
                    <a:pt x="456542" y="822037"/>
                  </a:cubicBezTo>
                  <a:cubicBezTo>
                    <a:pt x="463866" y="819596"/>
                    <a:pt x="468749" y="822037"/>
                    <a:pt x="471190" y="823258"/>
                  </a:cubicBezTo>
                  <a:cubicBezTo>
                    <a:pt x="472411" y="824479"/>
                    <a:pt x="477294" y="823258"/>
                    <a:pt x="477294" y="824479"/>
                  </a:cubicBezTo>
                  <a:cubicBezTo>
                    <a:pt x="477294" y="825699"/>
                    <a:pt x="479735" y="824479"/>
                    <a:pt x="482177" y="823258"/>
                  </a:cubicBezTo>
                  <a:cubicBezTo>
                    <a:pt x="484618" y="822037"/>
                    <a:pt x="485839" y="820817"/>
                    <a:pt x="485839" y="819596"/>
                  </a:cubicBezTo>
                  <a:cubicBezTo>
                    <a:pt x="488280" y="819596"/>
                    <a:pt x="496825" y="818375"/>
                    <a:pt x="505370" y="823258"/>
                  </a:cubicBezTo>
                  <a:cubicBezTo>
                    <a:pt x="506591" y="824479"/>
                    <a:pt x="507812" y="824479"/>
                    <a:pt x="510253" y="824479"/>
                  </a:cubicBezTo>
                  <a:cubicBezTo>
                    <a:pt x="512694" y="824479"/>
                    <a:pt x="513915" y="824479"/>
                    <a:pt x="516356" y="824479"/>
                  </a:cubicBezTo>
                  <a:cubicBezTo>
                    <a:pt x="517577" y="824479"/>
                    <a:pt x="518798" y="824479"/>
                    <a:pt x="520019" y="824479"/>
                  </a:cubicBezTo>
                  <a:cubicBezTo>
                    <a:pt x="518798" y="828141"/>
                    <a:pt x="518798" y="830582"/>
                    <a:pt x="517577" y="833024"/>
                  </a:cubicBezTo>
                  <a:close/>
                  <a:moveTo>
                    <a:pt x="527343" y="829361"/>
                  </a:moveTo>
                  <a:cubicBezTo>
                    <a:pt x="526122" y="828141"/>
                    <a:pt x="526122" y="828141"/>
                    <a:pt x="524901" y="828141"/>
                  </a:cubicBezTo>
                  <a:cubicBezTo>
                    <a:pt x="526122" y="826920"/>
                    <a:pt x="527343" y="828141"/>
                    <a:pt x="527343" y="829361"/>
                  </a:cubicBezTo>
                  <a:cubicBezTo>
                    <a:pt x="528563" y="829361"/>
                    <a:pt x="529784" y="829361"/>
                    <a:pt x="531005" y="829361"/>
                  </a:cubicBezTo>
                  <a:cubicBezTo>
                    <a:pt x="531005" y="829361"/>
                    <a:pt x="531005" y="830582"/>
                    <a:pt x="531005" y="830582"/>
                  </a:cubicBezTo>
                  <a:cubicBezTo>
                    <a:pt x="532226" y="833024"/>
                    <a:pt x="529784" y="830582"/>
                    <a:pt x="527343" y="829361"/>
                  </a:cubicBezTo>
                  <a:close/>
                  <a:moveTo>
                    <a:pt x="543212" y="817154"/>
                  </a:moveTo>
                  <a:cubicBezTo>
                    <a:pt x="543212" y="817154"/>
                    <a:pt x="543212" y="817154"/>
                    <a:pt x="543212" y="817154"/>
                  </a:cubicBezTo>
                  <a:cubicBezTo>
                    <a:pt x="543212" y="817154"/>
                    <a:pt x="543212" y="817154"/>
                    <a:pt x="543212" y="817154"/>
                  </a:cubicBezTo>
                  <a:cubicBezTo>
                    <a:pt x="543212" y="817154"/>
                    <a:pt x="543212" y="817154"/>
                    <a:pt x="543212" y="817154"/>
                  </a:cubicBezTo>
                  <a:close/>
                  <a:moveTo>
                    <a:pt x="611571" y="452165"/>
                  </a:moveTo>
                  <a:cubicBezTo>
                    <a:pt x="611571" y="452165"/>
                    <a:pt x="611571" y="452165"/>
                    <a:pt x="611571" y="452165"/>
                  </a:cubicBezTo>
                  <a:cubicBezTo>
                    <a:pt x="611571" y="452165"/>
                    <a:pt x="611571" y="452165"/>
                    <a:pt x="611571" y="452165"/>
                  </a:cubicBezTo>
                  <a:cubicBezTo>
                    <a:pt x="611571" y="452165"/>
                    <a:pt x="611571" y="452165"/>
                    <a:pt x="611571" y="452165"/>
                  </a:cubicBezTo>
                  <a:close/>
                  <a:moveTo>
                    <a:pt x="623778" y="439958"/>
                  </a:moveTo>
                  <a:cubicBezTo>
                    <a:pt x="623778" y="439958"/>
                    <a:pt x="622557" y="439958"/>
                    <a:pt x="622557" y="438737"/>
                  </a:cubicBezTo>
                  <a:cubicBezTo>
                    <a:pt x="622557" y="438737"/>
                    <a:pt x="621337" y="438737"/>
                    <a:pt x="621337" y="437517"/>
                  </a:cubicBezTo>
                  <a:cubicBezTo>
                    <a:pt x="622557" y="437517"/>
                    <a:pt x="624999" y="437517"/>
                    <a:pt x="626219" y="436296"/>
                  </a:cubicBezTo>
                  <a:lnTo>
                    <a:pt x="623778" y="439958"/>
                  </a:lnTo>
                  <a:close/>
                  <a:moveTo>
                    <a:pt x="631102" y="421647"/>
                  </a:moveTo>
                  <a:cubicBezTo>
                    <a:pt x="631102" y="421647"/>
                    <a:pt x="631102" y="420427"/>
                    <a:pt x="629882" y="420427"/>
                  </a:cubicBezTo>
                  <a:cubicBezTo>
                    <a:pt x="631102" y="420427"/>
                    <a:pt x="631102" y="420427"/>
                    <a:pt x="632323" y="421647"/>
                  </a:cubicBezTo>
                  <a:cubicBezTo>
                    <a:pt x="632323" y="421647"/>
                    <a:pt x="632323" y="421647"/>
                    <a:pt x="632323" y="421647"/>
                  </a:cubicBezTo>
                  <a:cubicBezTo>
                    <a:pt x="632323" y="420427"/>
                    <a:pt x="631102" y="420427"/>
                    <a:pt x="631102" y="421647"/>
                  </a:cubicBezTo>
                  <a:close/>
                  <a:moveTo>
                    <a:pt x="644530" y="366716"/>
                  </a:moveTo>
                  <a:cubicBezTo>
                    <a:pt x="644530" y="366716"/>
                    <a:pt x="644530" y="365495"/>
                    <a:pt x="644530" y="365495"/>
                  </a:cubicBezTo>
                  <a:cubicBezTo>
                    <a:pt x="644530" y="365495"/>
                    <a:pt x="645751" y="366716"/>
                    <a:pt x="644530" y="366716"/>
                  </a:cubicBezTo>
                  <a:cubicBezTo>
                    <a:pt x="645751" y="366716"/>
                    <a:pt x="644530" y="366716"/>
                    <a:pt x="644530" y="366716"/>
                  </a:cubicBezTo>
                  <a:close/>
                  <a:moveTo>
                    <a:pt x="784911" y="260515"/>
                  </a:moveTo>
                  <a:cubicBezTo>
                    <a:pt x="784911" y="259294"/>
                    <a:pt x="786131" y="258074"/>
                    <a:pt x="786131" y="258074"/>
                  </a:cubicBezTo>
                  <a:cubicBezTo>
                    <a:pt x="786131" y="258074"/>
                    <a:pt x="786131" y="258074"/>
                    <a:pt x="786131" y="258074"/>
                  </a:cubicBezTo>
                  <a:cubicBezTo>
                    <a:pt x="786131" y="258074"/>
                    <a:pt x="787352" y="258074"/>
                    <a:pt x="788573" y="256853"/>
                  </a:cubicBezTo>
                  <a:cubicBezTo>
                    <a:pt x="789793" y="255632"/>
                    <a:pt x="791014" y="255632"/>
                    <a:pt x="789793" y="255632"/>
                  </a:cubicBezTo>
                  <a:cubicBezTo>
                    <a:pt x="788573" y="255632"/>
                    <a:pt x="788573" y="255632"/>
                    <a:pt x="788573" y="255632"/>
                  </a:cubicBezTo>
                  <a:cubicBezTo>
                    <a:pt x="789793" y="254411"/>
                    <a:pt x="789793" y="254411"/>
                    <a:pt x="791014" y="253191"/>
                  </a:cubicBezTo>
                  <a:cubicBezTo>
                    <a:pt x="791014" y="253191"/>
                    <a:pt x="792235" y="251970"/>
                    <a:pt x="792235" y="250749"/>
                  </a:cubicBezTo>
                  <a:cubicBezTo>
                    <a:pt x="792235" y="250749"/>
                    <a:pt x="792235" y="250749"/>
                    <a:pt x="793456" y="251970"/>
                  </a:cubicBezTo>
                  <a:cubicBezTo>
                    <a:pt x="794676" y="254411"/>
                    <a:pt x="798338" y="254411"/>
                    <a:pt x="799559" y="256853"/>
                  </a:cubicBezTo>
                  <a:cubicBezTo>
                    <a:pt x="800780" y="259294"/>
                    <a:pt x="802000" y="259294"/>
                    <a:pt x="803221" y="261736"/>
                  </a:cubicBezTo>
                  <a:cubicBezTo>
                    <a:pt x="804442" y="264177"/>
                    <a:pt x="805663" y="266618"/>
                    <a:pt x="805663" y="269060"/>
                  </a:cubicBezTo>
                  <a:cubicBezTo>
                    <a:pt x="805663" y="270281"/>
                    <a:pt x="805663" y="272722"/>
                    <a:pt x="803221" y="270281"/>
                  </a:cubicBezTo>
                  <a:cubicBezTo>
                    <a:pt x="802000" y="269060"/>
                    <a:pt x="800780" y="264177"/>
                    <a:pt x="800780" y="267839"/>
                  </a:cubicBezTo>
                  <a:cubicBezTo>
                    <a:pt x="800780" y="269060"/>
                    <a:pt x="800780" y="270281"/>
                    <a:pt x="799559" y="270281"/>
                  </a:cubicBezTo>
                  <a:cubicBezTo>
                    <a:pt x="799559" y="270281"/>
                    <a:pt x="798338" y="265398"/>
                    <a:pt x="797118" y="266618"/>
                  </a:cubicBezTo>
                  <a:cubicBezTo>
                    <a:pt x="795897" y="266618"/>
                    <a:pt x="795897" y="266618"/>
                    <a:pt x="795897" y="267839"/>
                  </a:cubicBezTo>
                  <a:cubicBezTo>
                    <a:pt x="795897" y="270281"/>
                    <a:pt x="794676" y="267839"/>
                    <a:pt x="793456" y="266618"/>
                  </a:cubicBezTo>
                  <a:cubicBezTo>
                    <a:pt x="791014" y="262956"/>
                    <a:pt x="792235" y="264177"/>
                    <a:pt x="791014" y="265398"/>
                  </a:cubicBezTo>
                  <a:cubicBezTo>
                    <a:pt x="789793" y="265398"/>
                    <a:pt x="791014" y="264177"/>
                    <a:pt x="789793" y="265398"/>
                  </a:cubicBezTo>
                  <a:cubicBezTo>
                    <a:pt x="789793" y="265398"/>
                    <a:pt x="788573" y="264177"/>
                    <a:pt x="788573" y="264177"/>
                  </a:cubicBezTo>
                  <a:cubicBezTo>
                    <a:pt x="788573" y="264177"/>
                    <a:pt x="787352" y="262956"/>
                    <a:pt x="787352" y="262956"/>
                  </a:cubicBezTo>
                  <a:cubicBezTo>
                    <a:pt x="786131" y="261736"/>
                    <a:pt x="784911" y="260515"/>
                    <a:pt x="784911" y="260515"/>
                  </a:cubicBezTo>
                  <a:cubicBezTo>
                    <a:pt x="784911" y="260515"/>
                    <a:pt x="784911" y="260515"/>
                    <a:pt x="784911" y="260515"/>
                  </a:cubicBezTo>
                  <a:close/>
                  <a:moveTo>
                    <a:pt x="783690" y="317888"/>
                  </a:moveTo>
                  <a:cubicBezTo>
                    <a:pt x="782469" y="319108"/>
                    <a:pt x="780028" y="320329"/>
                    <a:pt x="780028" y="319108"/>
                  </a:cubicBezTo>
                  <a:cubicBezTo>
                    <a:pt x="780028" y="317888"/>
                    <a:pt x="778807" y="319108"/>
                    <a:pt x="777586" y="317888"/>
                  </a:cubicBezTo>
                  <a:cubicBezTo>
                    <a:pt x="775145" y="317888"/>
                    <a:pt x="773924" y="320329"/>
                    <a:pt x="773924" y="320329"/>
                  </a:cubicBezTo>
                  <a:cubicBezTo>
                    <a:pt x="773924" y="320329"/>
                    <a:pt x="772704" y="320329"/>
                    <a:pt x="772704" y="320329"/>
                  </a:cubicBezTo>
                  <a:cubicBezTo>
                    <a:pt x="773924" y="319108"/>
                    <a:pt x="773924" y="319108"/>
                    <a:pt x="773924" y="317888"/>
                  </a:cubicBezTo>
                  <a:cubicBezTo>
                    <a:pt x="775145" y="316667"/>
                    <a:pt x="777586" y="315447"/>
                    <a:pt x="778807" y="314226"/>
                  </a:cubicBezTo>
                  <a:cubicBezTo>
                    <a:pt x="778807" y="313005"/>
                    <a:pt x="781248" y="313005"/>
                    <a:pt x="782469" y="311784"/>
                  </a:cubicBezTo>
                  <a:cubicBezTo>
                    <a:pt x="783690" y="310564"/>
                    <a:pt x="786131" y="310564"/>
                    <a:pt x="786131" y="309343"/>
                  </a:cubicBezTo>
                  <a:cubicBezTo>
                    <a:pt x="786131" y="309343"/>
                    <a:pt x="787352" y="308122"/>
                    <a:pt x="787352" y="308122"/>
                  </a:cubicBezTo>
                  <a:cubicBezTo>
                    <a:pt x="787352" y="309343"/>
                    <a:pt x="788573" y="309343"/>
                    <a:pt x="788573" y="310564"/>
                  </a:cubicBezTo>
                  <a:cubicBezTo>
                    <a:pt x="789793" y="311784"/>
                    <a:pt x="791014" y="313005"/>
                    <a:pt x="793456" y="313005"/>
                  </a:cubicBezTo>
                  <a:cubicBezTo>
                    <a:pt x="795897" y="314226"/>
                    <a:pt x="797118" y="314226"/>
                    <a:pt x="798338" y="315447"/>
                  </a:cubicBezTo>
                  <a:cubicBezTo>
                    <a:pt x="799559" y="316667"/>
                    <a:pt x="800780" y="317888"/>
                    <a:pt x="802000" y="317888"/>
                  </a:cubicBezTo>
                  <a:cubicBezTo>
                    <a:pt x="800780" y="317888"/>
                    <a:pt x="800780" y="317888"/>
                    <a:pt x="799559" y="316667"/>
                  </a:cubicBezTo>
                  <a:cubicBezTo>
                    <a:pt x="798338" y="315447"/>
                    <a:pt x="795897" y="316667"/>
                    <a:pt x="793456" y="316667"/>
                  </a:cubicBezTo>
                  <a:cubicBezTo>
                    <a:pt x="793456" y="316667"/>
                    <a:pt x="792235" y="317888"/>
                    <a:pt x="791014" y="317888"/>
                  </a:cubicBezTo>
                  <a:cubicBezTo>
                    <a:pt x="791014" y="317888"/>
                    <a:pt x="788573" y="319108"/>
                    <a:pt x="788573" y="317888"/>
                  </a:cubicBezTo>
                  <a:cubicBezTo>
                    <a:pt x="786131" y="316667"/>
                    <a:pt x="787352" y="317888"/>
                    <a:pt x="786131" y="317888"/>
                  </a:cubicBezTo>
                  <a:cubicBezTo>
                    <a:pt x="786131" y="316667"/>
                    <a:pt x="787352" y="315447"/>
                    <a:pt x="783690" y="317888"/>
                  </a:cubicBezTo>
                  <a:close/>
                  <a:moveTo>
                    <a:pt x="787352" y="322771"/>
                  </a:moveTo>
                  <a:cubicBezTo>
                    <a:pt x="787352" y="322771"/>
                    <a:pt x="787352" y="323991"/>
                    <a:pt x="787352" y="322771"/>
                  </a:cubicBezTo>
                  <a:cubicBezTo>
                    <a:pt x="786131" y="323991"/>
                    <a:pt x="786131" y="322771"/>
                    <a:pt x="784911" y="323991"/>
                  </a:cubicBezTo>
                  <a:cubicBezTo>
                    <a:pt x="784911" y="325212"/>
                    <a:pt x="783690" y="323991"/>
                    <a:pt x="782469" y="323991"/>
                  </a:cubicBezTo>
                  <a:cubicBezTo>
                    <a:pt x="782469" y="323991"/>
                    <a:pt x="782469" y="323991"/>
                    <a:pt x="782469" y="323991"/>
                  </a:cubicBezTo>
                  <a:cubicBezTo>
                    <a:pt x="783690" y="323991"/>
                    <a:pt x="786131" y="322771"/>
                    <a:pt x="787352" y="322771"/>
                  </a:cubicBezTo>
                  <a:close/>
                  <a:moveTo>
                    <a:pt x="769041" y="303239"/>
                  </a:moveTo>
                  <a:cubicBezTo>
                    <a:pt x="770262" y="302019"/>
                    <a:pt x="772704" y="300798"/>
                    <a:pt x="773924" y="299577"/>
                  </a:cubicBezTo>
                  <a:cubicBezTo>
                    <a:pt x="775145" y="298357"/>
                    <a:pt x="781248" y="297136"/>
                    <a:pt x="782469" y="295915"/>
                  </a:cubicBezTo>
                  <a:cubicBezTo>
                    <a:pt x="783690" y="294694"/>
                    <a:pt x="784911" y="294694"/>
                    <a:pt x="786131" y="293474"/>
                  </a:cubicBezTo>
                  <a:cubicBezTo>
                    <a:pt x="786131" y="297136"/>
                    <a:pt x="787352" y="300798"/>
                    <a:pt x="788573" y="303239"/>
                  </a:cubicBezTo>
                  <a:cubicBezTo>
                    <a:pt x="788573" y="303239"/>
                    <a:pt x="788573" y="303239"/>
                    <a:pt x="788573" y="303239"/>
                  </a:cubicBezTo>
                  <a:cubicBezTo>
                    <a:pt x="788573" y="303239"/>
                    <a:pt x="787352" y="304460"/>
                    <a:pt x="786131" y="304460"/>
                  </a:cubicBezTo>
                  <a:cubicBezTo>
                    <a:pt x="783690" y="304460"/>
                    <a:pt x="784911" y="304460"/>
                    <a:pt x="783690" y="304460"/>
                  </a:cubicBezTo>
                  <a:cubicBezTo>
                    <a:pt x="782469" y="304460"/>
                    <a:pt x="782469" y="303239"/>
                    <a:pt x="781248" y="305681"/>
                  </a:cubicBezTo>
                  <a:cubicBezTo>
                    <a:pt x="780028" y="306901"/>
                    <a:pt x="778807" y="308122"/>
                    <a:pt x="777586" y="306901"/>
                  </a:cubicBezTo>
                  <a:cubicBezTo>
                    <a:pt x="777586" y="305681"/>
                    <a:pt x="776366" y="306901"/>
                    <a:pt x="775145" y="306901"/>
                  </a:cubicBezTo>
                  <a:cubicBezTo>
                    <a:pt x="772704" y="306901"/>
                    <a:pt x="772704" y="309343"/>
                    <a:pt x="771483" y="309343"/>
                  </a:cubicBezTo>
                  <a:cubicBezTo>
                    <a:pt x="770262" y="309343"/>
                    <a:pt x="770262" y="309343"/>
                    <a:pt x="770262" y="308122"/>
                  </a:cubicBezTo>
                  <a:cubicBezTo>
                    <a:pt x="769041" y="305681"/>
                    <a:pt x="767821" y="308122"/>
                    <a:pt x="766600" y="309343"/>
                  </a:cubicBezTo>
                  <a:cubicBezTo>
                    <a:pt x="764159" y="311784"/>
                    <a:pt x="764159" y="310564"/>
                    <a:pt x="762938" y="309343"/>
                  </a:cubicBezTo>
                  <a:cubicBezTo>
                    <a:pt x="762938" y="309343"/>
                    <a:pt x="762938" y="309343"/>
                    <a:pt x="762938" y="309343"/>
                  </a:cubicBezTo>
                  <a:cubicBezTo>
                    <a:pt x="764159" y="309343"/>
                    <a:pt x="764159" y="309343"/>
                    <a:pt x="765379" y="309343"/>
                  </a:cubicBezTo>
                  <a:cubicBezTo>
                    <a:pt x="765379" y="308122"/>
                    <a:pt x="767821" y="305681"/>
                    <a:pt x="769041" y="303239"/>
                  </a:cubicBezTo>
                  <a:close/>
                  <a:moveTo>
                    <a:pt x="762938" y="294694"/>
                  </a:moveTo>
                  <a:cubicBezTo>
                    <a:pt x="762938" y="293474"/>
                    <a:pt x="764159" y="293474"/>
                    <a:pt x="764159" y="292253"/>
                  </a:cubicBezTo>
                  <a:cubicBezTo>
                    <a:pt x="765379" y="291032"/>
                    <a:pt x="767821" y="291032"/>
                    <a:pt x="769041" y="288591"/>
                  </a:cubicBezTo>
                  <a:cubicBezTo>
                    <a:pt x="770262" y="287370"/>
                    <a:pt x="771483" y="287370"/>
                    <a:pt x="772704" y="287370"/>
                  </a:cubicBezTo>
                  <a:cubicBezTo>
                    <a:pt x="773924" y="287370"/>
                    <a:pt x="776366" y="286150"/>
                    <a:pt x="776366" y="286150"/>
                  </a:cubicBezTo>
                  <a:cubicBezTo>
                    <a:pt x="777586" y="284929"/>
                    <a:pt x="778807" y="283708"/>
                    <a:pt x="780028" y="283708"/>
                  </a:cubicBezTo>
                  <a:cubicBezTo>
                    <a:pt x="781248" y="284929"/>
                    <a:pt x="781248" y="287370"/>
                    <a:pt x="781248" y="288591"/>
                  </a:cubicBezTo>
                  <a:cubicBezTo>
                    <a:pt x="781248" y="288591"/>
                    <a:pt x="781248" y="288591"/>
                    <a:pt x="781248" y="288591"/>
                  </a:cubicBezTo>
                  <a:cubicBezTo>
                    <a:pt x="781248" y="288591"/>
                    <a:pt x="780028" y="289812"/>
                    <a:pt x="780028" y="289812"/>
                  </a:cubicBezTo>
                  <a:cubicBezTo>
                    <a:pt x="780028" y="289812"/>
                    <a:pt x="778807" y="291032"/>
                    <a:pt x="777586" y="291032"/>
                  </a:cubicBezTo>
                  <a:cubicBezTo>
                    <a:pt x="775145" y="291032"/>
                    <a:pt x="776366" y="291032"/>
                    <a:pt x="775145" y="291032"/>
                  </a:cubicBezTo>
                  <a:cubicBezTo>
                    <a:pt x="773924" y="291032"/>
                    <a:pt x="773924" y="289812"/>
                    <a:pt x="771483" y="292253"/>
                  </a:cubicBezTo>
                  <a:cubicBezTo>
                    <a:pt x="770262" y="293474"/>
                    <a:pt x="769041" y="294694"/>
                    <a:pt x="767821" y="293474"/>
                  </a:cubicBezTo>
                  <a:cubicBezTo>
                    <a:pt x="767821" y="292253"/>
                    <a:pt x="766600" y="293474"/>
                    <a:pt x="765379" y="293474"/>
                  </a:cubicBezTo>
                  <a:cubicBezTo>
                    <a:pt x="762938" y="293474"/>
                    <a:pt x="762938" y="295915"/>
                    <a:pt x="761717" y="295915"/>
                  </a:cubicBezTo>
                  <a:cubicBezTo>
                    <a:pt x="764159" y="297136"/>
                    <a:pt x="764159" y="295915"/>
                    <a:pt x="762938" y="294694"/>
                  </a:cubicBezTo>
                  <a:close/>
                  <a:moveTo>
                    <a:pt x="792235" y="273943"/>
                  </a:moveTo>
                  <a:cubicBezTo>
                    <a:pt x="792235" y="273943"/>
                    <a:pt x="793456" y="275163"/>
                    <a:pt x="793456" y="275163"/>
                  </a:cubicBezTo>
                  <a:cubicBezTo>
                    <a:pt x="794676" y="277605"/>
                    <a:pt x="795897" y="277605"/>
                    <a:pt x="797118" y="280046"/>
                  </a:cubicBezTo>
                  <a:cubicBezTo>
                    <a:pt x="797118" y="280046"/>
                    <a:pt x="797118" y="280046"/>
                    <a:pt x="797118" y="281267"/>
                  </a:cubicBezTo>
                  <a:cubicBezTo>
                    <a:pt x="795897" y="283708"/>
                    <a:pt x="795897" y="284929"/>
                    <a:pt x="793456" y="280046"/>
                  </a:cubicBezTo>
                  <a:cubicBezTo>
                    <a:pt x="794676" y="278825"/>
                    <a:pt x="793456" y="275163"/>
                    <a:pt x="792235" y="273943"/>
                  </a:cubicBezTo>
                  <a:close/>
                  <a:moveTo>
                    <a:pt x="783690" y="266618"/>
                  </a:moveTo>
                  <a:cubicBezTo>
                    <a:pt x="784911" y="266618"/>
                    <a:pt x="787352" y="266618"/>
                    <a:pt x="788573" y="270281"/>
                  </a:cubicBezTo>
                  <a:cubicBezTo>
                    <a:pt x="789793" y="271501"/>
                    <a:pt x="791014" y="272722"/>
                    <a:pt x="792235" y="272722"/>
                  </a:cubicBezTo>
                  <a:cubicBezTo>
                    <a:pt x="792235" y="272722"/>
                    <a:pt x="792235" y="273943"/>
                    <a:pt x="791014" y="273943"/>
                  </a:cubicBezTo>
                  <a:cubicBezTo>
                    <a:pt x="791014" y="276384"/>
                    <a:pt x="789793" y="276384"/>
                    <a:pt x="788573" y="276384"/>
                  </a:cubicBezTo>
                  <a:cubicBezTo>
                    <a:pt x="788573" y="276384"/>
                    <a:pt x="788573" y="276384"/>
                    <a:pt x="788573" y="276384"/>
                  </a:cubicBezTo>
                  <a:cubicBezTo>
                    <a:pt x="788573" y="275163"/>
                    <a:pt x="788573" y="275163"/>
                    <a:pt x="788573" y="275163"/>
                  </a:cubicBezTo>
                  <a:cubicBezTo>
                    <a:pt x="788573" y="272722"/>
                    <a:pt x="788573" y="270281"/>
                    <a:pt x="786131" y="270281"/>
                  </a:cubicBezTo>
                  <a:cubicBezTo>
                    <a:pt x="784911" y="270281"/>
                    <a:pt x="783690" y="269060"/>
                    <a:pt x="783690" y="270281"/>
                  </a:cubicBezTo>
                  <a:cubicBezTo>
                    <a:pt x="782469" y="272722"/>
                    <a:pt x="782469" y="270281"/>
                    <a:pt x="781248" y="266618"/>
                  </a:cubicBezTo>
                  <a:cubicBezTo>
                    <a:pt x="781248" y="266618"/>
                    <a:pt x="781248" y="266618"/>
                    <a:pt x="781248" y="266618"/>
                  </a:cubicBezTo>
                  <a:cubicBezTo>
                    <a:pt x="782469" y="266618"/>
                    <a:pt x="782469" y="266618"/>
                    <a:pt x="783690" y="266618"/>
                  </a:cubicBezTo>
                  <a:close/>
                  <a:moveTo>
                    <a:pt x="775145" y="260515"/>
                  </a:moveTo>
                  <a:cubicBezTo>
                    <a:pt x="775145" y="261736"/>
                    <a:pt x="773924" y="261736"/>
                    <a:pt x="773924" y="260515"/>
                  </a:cubicBezTo>
                  <a:cubicBezTo>
                    <a:pt x="773924" y="260515"/>
                    <a:pt x="773924" y="260515"/>
                    <a:pt x="775145" y="260515"/>
                  </a:cubicBezTo>
                  <a:close/>
                  <a:moveTo>
                    <a:pt x="737303" y="286150"/>
                  </a:moveTo>
                  <a:cubicBezTo>
                    <a:pt x="739745" y="284929"/>
                    <a:pt x="742186" y="284929"/>
                    <a:pt x="744627" y="283708"/>
                  </a:cubicBezTo>
                  <a:cubicBezTo>
                    <a:pt x="748290" y="282488"/>
                    <a:pt x="751952" y="281267"/>
                    <a:pt x="755614" y="280046"/>
                  </a:cubicBezTo>
                  <a:cubicBezTo>
                    <a:pt x="756834" y="280046"/>
                    <a:pt x="764159" y="278825"/>
                    <a:pt x="765379" y="277605"/>
                  </a:cubicBezTo>
                  <a:cubicBezTo>
                    <a:pt x="769041" y="276384"/>
                    <a:pt x="770262" y="272722"/>
                    <a:pt x="771483" y="270281"/>
                  </a:cubicBezTo>
                  <a:cubicBezTo>
                    <a:pt x="772704" y="269060"/>
                    <a:pt x="775145" y="267839"/>
                    <a:pt x="776366" y="265398"/>
                  </a:cubicBezTo>
                  <a:cubicBezTo>
                    <a:pt x="776366" y="265398"/>
                    <a:pt x="777586" y="264177"/>
                    <a:pt x="778807" y="264177"/>
                  </a:cubicBezTo>
                  <a:cubicBezTo>
                    <a:pt x="778807" y="267839"/>
                    <a:pt x="780028" y="276384"/>
                    <a:pt x="780028" y="280046"/>
                  </a:cubicBezTo>
                  <a:cubicBezTo>
                    <a:pt x="780028" y="280046"/>
                    <a:pt x="778807" y="280046"/>
                    <a:pt x="778807" y="280046"/>
                  </a:cubicBezTo>
                  <a:cubicBezTo>
                    <a:pt x="778807" y="280046"/>
                    <a:pt x="777586" y="281267"/>
                    <a:pt x="777586" y="281267"/>
                  </a:cubicBezTo>
                  <a:cubicBezTo>
                    <a:pt x="777586" y="281267"/>
                    <a:pt x="776366" y="282488"/>
                    <a:pt x="775145" y="282488"/>
                  </a:cubicBezTo>
                  <a:cubicBezTo>
                    <a:pt x="772704" y="282488"/>
                    <a:pt x="773924" y="282488"/>
                    <a:pt x="772704" y="282488"/>
                  </a:cubicBezTo>
                  <a:cubicBezTo>
                    <a:pt x="771483" y="282488"/>
                    <a:pt x="772704" y="281267"/>
                    <a:pt x="770262" y="283708"/>
                  </a:cubicBezTo>
                  <a:cubicBezTo>
                    <a:pt x="769041" y="284929"/>
                    <a:pt x="767821" y="286150"/>
                    <a:pt x="767821" y="284929"/>
                  </a:cubicBezTo>
                  <a:cubicBezTo>
                    <a:pt x="767821" y="283708"/>
                    <a:pt x="766600" y="284929"/>
                    <a:pt x="765379" y="284929"/>
                  </a:cubicBezTo>
                  <a:cubicBezTo>
                    <a:pt x="762938" y="284929"/>
                    <a:pt x="762938" y="287370"/>
                    <a:pt x="761717" y="287370"/>
                  </a:cubicBezTo>
                  <a:cubicBezTo>
                    <a:pt x="760497" y="287370"/>
                    <a:pt x="760497" y="287370"/>
                    <a:pt x="760497" y="286150"/>
                  </a:cubicBezTo>
                  <a:cubicBezTo>
                    <a:pt x="760497" y="283708"/>
                    <a:pt x="758055" y="286150"/>
                    <a:pt x="756834" y="287370"/>
                  </a:cubicBezTo>
                  <a:cubicBezTo>
                    <a:pt x="754393" y="288591"/>
                    <a:pt x="754393" y="287370"/>
                    <a:pt x="753172" y="287370"/>
                  </a:cubicBezTo>
                  <a:cubicBezTo>
                    <a:pt x="751952" y="286150"/>
                    <a:pt x="751952" y="284929"/>
                    <a:pt x="749510" y="287370"/>
                  </a:cubicBezTo>
                  <a:cubicBezTo>
                    <a:pt x="748290" y="288591"/>
                    <a:pt x="748290" y="288591"/>
                    <a:pt x="747069" y="288591"/>
                  </a:cubicBezTo>
                  <a:cubicBezTo>
                    <a:pt x="744627" y="287370"/>
                    <a:pt x="745848" y="289812"/>
                    <a:pt x="745848" y="289812"/>
                  </a:cubicBezTo>
                  <a:cubicBezTo>
                    <a:pt x="743407" y="288591"/>
                    <a:pt x="740965" y="289812"/>
                    <a:pt x="739745" y="291032"/>
                  </a:cubicBezTo>
                  <a:cubicBezTo>
                    <a:pt x="736083" y="294694"/>
                    <a:pt x="736083" y="293474"/>
                    <a:pt x="733641" y="293474"/>
                  </a:cubicBezTo>
                  <a:cubicBezTo>
                    <a:pt x="729979" y="292253"/>
                    <a:pt x="731200" y="294694"/>
                    <a:pt x="729979" y="293474"/>
                  </a:cubicBezTo>
                  <a:cubicBezTo>
                    <a:pt x="729979" y="293474"/>
                    <a:pt x="728758" y="292253"/>
                    <a:pt x="728758" y="292253"/>
                  </a:cubicBezTo>
                  <a:cubicBezTo>
                    <a:pt x="731200" y="289812"/>
                    <a:pt x="732420" y="288591"/>
                    <a:pt x="737303" y="286150"/>
                  </a:cubicBezTo>
                  <a:close/>
                  <a:moveTo>
                    <a:pt x="753172" y="313005"/>
                  </a:moveTo>
                  <a:cubicBezTo>
                    <a:pt x="750731" y="311784"/>
                    <a:pt x="748290" y="313005"/>
                    <a:pt x="745848" y="314226"/>
                  </a:cubicBezTo>
                  <a:cubicBezTo>
                    <a:pt x="740965" y="317888"/>
                    <a:pt x="740965" y="316667"/>
                    <a:pt x="738524" y="315447"/>
                  </a:cubicBezTo>
                  <a:cubicBezTo>
                    <a:pt x="738524" y="315447"/>
                    <a:pt x="738524" y="315447"/>
                    <a:pt x="737303" y="315447"/>
                  </a:cubicBezTo>
                  <a:cubicBezTo>
                    <a:pt x="739745" y="314226"/>
                    <a:pt x="740965" y="314226"/>
                    <a:pt x="743407" y="314226"/>
                  </a:cubicBezTo>
                  <a:cubicBezTo>
                    <a:pt x="747069" y="313005"/>
                    <a:pt x="749510" y="311784"/>
                    <a:pt x="753172" y="310564"/>
                  </a:cubicBezTo>
                  <a:cubicBezTo>
                    <a:pt x="753172" y="310564"/>
                    <a:pt x="755614" y="310564"/>
                    <a:pt x="756834" y="310564"/>
                  </a:cubicBezTo>
                  <a:cubicBezTo>
                    <a:pt x="755614" y="311784"/>
                    <a:pt x="755614" y="311784"/>
                    <a:pt x="755614" y="311784"/>
                  </a:cubicBezTo>
                  <a:cubicBezTo>
                    <a:pt x="751952" y="309343"/>
                    <a:pt x="753172" y="313005"/>
                    <a:pt x="753172" y="313005"/>
                  </a:cubicBezTo>
                  <a:close/>
                  <a:moveTo>
                    <a:pt x="736083" y="303239"/>
                  </a:moveTo>
                  <a:cubicBezTo>
                    <a:pt x="737303" y="303239"/>
                    <a:pt x="738524" y="302019"/>
                    <a:pt x="739745" y="302019"/>
                  </a:cubicBezTo>
                  <a:cubicBezTo>
                    <a:pt x="738524" y="304460"/>
                    <a:pt x="737303" y="304460"/>
                    <a:pt x="736083" y="303239"/>
                  </a:cubicBezTo>
                  <a:close/>
                  <a:moveTo>
                    <a:pt x="762938" y="366716"/>
                  </a:moveTo>
                  <a:cubicBezTo>
                    <a:pt x="762938" y="366716"/>
                    <a:pt x="762938" y="366716"/>
                    <a:pt x="762938" y="366716"/>
                  </a:cubicBezTo>
                  <a:cubicBezTo>
                    <a:pt x="761717" y="365495"/>
                    <a:pt x="762938" y="365495"/>
                    <a:pt x="762938" y="365495"/>
                  </a:cubicBezTo>
                  <a:cubicBezTo>
                    <a:pt x="762938" y="365495"/>
                    <a:pt x="762938" y="366716"/>
                    <a:pt x="762938" y="366716"/>
                  </a:cubicBezTo>
                  <a:close/>
                  <a:moveTo>
                    <a:pt x="787352" y="420427"/>
                  </a:moveTo>
                  <a:cubicBezTo>
                    <a:pt x="786131" y="419206"/>
                    <a:pt x="786131" y="415544"/>
                    <a:pt x="782469" y="419206"/>
                  </a:cubicBezTo>
                  <a:cubicBezTo>
                    <a:pt x="781248" y="420427"/>
                    <a:pt x="780028" y="420427"/>
                    <a:pt x="778807" y="420427"/>
                  </a:cubicBezTo>
                  <a:cubicBezTo>
                    <a:pt x="778807" y="420427"/>
                    <a:pt x="777586" y="419206"/>
                    <a:pt x="777586" y="419206"/>
                  </a:cubicBezTo>
                  <a:cubicBezTo>
                    <a:pt x="780028" y="417985"/>
                    <a:pt x="783690" y="416765"/>
                    <a:pt x="786131" y="416765"/>
                  </a:cubicBezTo>
                  <a:cubicBezTo>
                    <a:pt x="786131" y="416765"/>
                    <a:pt x="787352" y="417985"/>
                    <a:pt x="787352" y="417985"/>
                  </a:cubicBezTo>
                  <a:cubicBezTo>
                    <a:pt x="788573" y="419206"/>
                    <a:pt x="788573" y="420427"/>
                    <a:pt x="789793" y="422868"/>
                  </a:cubicBezTo>
                  <a:cubicBezTo>
                    <a:pt x="788573" y="422868"/>
                    <a:pt x="788573" y="421647"/>
                    <a:pt x="787352" y="420427"/>
                  </a:cubicBezTo>
                  <a:close/>
                  <a:moveTo>
                    <a:pt x="795897" y="361833"/>
                  </a:moveTo>
                  <a:cubicBezTo>
                    <a:pt x="795897" y="361833"/>
                    <a:pt x="794676" y="363054"/>
                    <a:pt x="794676" y="363054"/>
                  </a:cubicBezTo>
                  <a:cubicBezTo>
                    <a:pt x="794676" y="363054"/>
                    <a:pt x="793456" y="361833"/>
                    <a:pt x="793456" y="361833"/>
                  </a:cubicBezTo>
                  <a:cubicBezTo>
                    <a:pt x="791014" y="358171"/>
                    <a:pt x="791014" y="360612"/>
                    <a:pt x="791014" y="363054"/>
                  </a:cubicBezTo>
                  <a:cubicBezTo>
                    <a:pt x="791014" y="363054"/>
                    <a:pt x="791014" y="363054"/>
                    <a:pt x="789793" y="363054"/>
                  </a:cubicBezTo>
                  <a:cubicBezTo>
                    <a:pt x="787352" y="363054"/>
                    <a:pt x="786131" y="365495"/>
                    <a:pt x="784911" y="365495"/>
                  </a:cubicBezTo>
                  <a:cubicBezTo>
                    <a:pt x="783690" y="365495"/>
                    <a:pt x="783690" y="365495"/>
                    <a:pt x="782469" y="364275"/>
                  </a:cubicBezTo>
                  <a:cubicBezTo>
                    <a:pt x="782469" y="361833"/>
                    <a:pt x="778807" y="364275"/>
                    <a:pt x="777586" y="365495"/>
                  </a:cubicBezTo>
                  <a:cubicBezTo>
                    <a:pt x="773924" y="367936"/>
                    <a:pt x="773924" y="366716"/>
                    <a:pt x="772704" y="364275"/>
                  </a:cubicBezTo>
                  <a:cubicBezTo>
                    <a:pt x="771483" y="363054"/>
                    <a:pt x="771483" y="360612"/>
                    <a:pt x="767821" y="364275"/>
                  </a:cubicBezTo>
                  <a:cubicBezTo>
                    <a:pt x="766600" y="365495"/>
                    <a:pt x="765379" y="366716"/>
                    <a:pt x="765379" y="365495"/>
                  </a:cubicBezTo>
                  <a:cubicBezTo>
                    <a:pt x="764159" y="365495"/>
                    <a:pt x="764159" y="365495"/>
                    <a:pt x="764159" y="365495"/>
                  </a:cubicBezTo>
                  <a:cubicBezTo>
                    <a:pt x="765379" y="364275"/>
                    <a:pt x="765379" y="364275"/>
                    <a:pt x="766600" y="363054"/>
                  </a:cubicBezTo>
                  <a:cubicBezTo>
                    <a:pt x="767821" y="361833"/>
                    <a:pt x="770262" y="361833"/>
                    <a:pt x="771483" y="360612"/>
                  </a:cubicBezTo>
                  <a:cubicBezTo>
                    <a:pt x="771483" y="360612"/>
                    <a:pt x="771483" y="360612"/>
                    <a:pt x="772704" y="360612"/>
                  </a:cubicBezTo>
                  <a:cubicBezTo>
                    <a:pt x="773924" y="360612"/>
                    <a:pt x="773924" y="360612"/>
                    <a:pt x="775145" y="359392"/>
                  </a:cubicBezTo>
                  <a:cubicBezTo>
                    <a:pt x="777586" y="359392"/>
                    <a:pt x="780028" y="359392"/>
                    <a:pt x="780028" y="358171"/>
                  </a:cubicBezTo>
                  <a:cubicBezTo>
                    <a:pt x="783690" y="356950"/>
                    <a:pt x="786131" y="356950"/>
                    <a:pt x="787352" y="358171"/>
                  </a:cubicBezTo>
                  <a:cubicBezTo>
                    <a:pt x="788573" y="358171"/>
                    <a:pt x="789793" y="358171"/>
                    <a:pt x="789793" y="358171"/>
                  </a:cubicBezTo>
                  <a:cubicBezTo>
                    <a:pt x="789793" y="358171"/>
                    <a:pt x="791014" y="358171"/>
                    <a:pt x="792235" y="358171"/>
                  </a:cubicBezTo>
                  <a:cubicBezTo>
                    <a:pt x="793456" y="358171"/>
                    <a:pt x="793456" y="356950"/>
                    <a:pt x="793456" y="356950"/>
                  </a:cubicBezTo>
                  <a:cubicBezTo>
                    <a:pt x="794676" y="358171"/>
                    <a:pt x="795897" y="359392"/>
                    <a:pt x="795897" y="361833"/>
                  </a:cubicBezTo>
                  <a:cubicBezTo>
                    <a:pt x="797118" y="360612"/>
                    <a:pt x="795897" y="361833"/>
                    <a:pt x="795897" y="361833"/>
                  </a:cubicBezTo>
                  <a:close/>
                  <a:moveTo>
                    <a:pt x="777586" y="343522"/>
                  </a:moveTo>
                  <a:cubicBezTo>
                    <a:pt x="777586" y="344743"/>
                    <a:pt x="778807" y="344743"/>
                    <a:pt x="778807" y="344743"/>
                  </a:cubicBezTo>
                  <a:cubicBezTo>
                    <a:pt x="778807" y="344743"/>
                    <a:pt x="778807" y="344743"/>
                    <a:pt x="780028" y="344743"/>
                  </a:cubicBezTo>
                  <a:cubicBezTo>
                    <a:pt x="780028" y="344743"/>
                    <a:pt x="780028" y="344743"/>
                    <a:pt x="778807" y="344743"/>
                  </a:cubicBezTo>
                  <a:cubicBezTo>
                    <a:pt x="778807" y="345964"/>
                    <a:pt x="778807" y="344743"/>
                    <a:pt x="777586" y="343522"/>
                  </a:cubicBezTo>
                  <a:cubicBezTo>
                    <a:pt x="778807" y="343522"/>
                    <a:pt x="777586" y="343522"/>
                    <a:pt x="777586" y="343522"/>
                  </a:cubicBezTo>
                  <a:close/>
                  <a:moveTo>
                    <a:pt x="781248" y="354509"/>
                  </a:moveTo>
                  <a:cubicBezTo>
                    <a:pt x="781248" y="354509"/>
                    <a:pt x="781248" y="354509"/>
                    <a:pt x="781248" y="354509"/>
                  </a:cubicBezTo>
                  <a:cubicBezTo>
                    <a:pt x="783690" y="353288"/>
                    <a:pt x="784911" y="352068"/>
                    <a:pt x="787352" y="352068"/>
                  </a:cubicBezTo>
                  <a:cubicBezTo>
                    <a:pt x="788573" y="353288"/>
                    <a:pt x="788573" y="353288"/>
                    <a:pt x="789793" y="353288"/>
                  </a:cubicBezTo>
                  <a:cubicBezTo>
                    <a:pt x="791014" y="354509"/>
                    <a:pt x="792235" y="354509"/>
                    <a:pt x="793456" y="355729"/>
                  </a:cubicBezTo>
                  <a:cubicBezTo>
                    <a:pt x="793456" y="355729"/>
                    <a:pt x="793456" y="355729"/>
                    <a:pt x="793456" y="356950"/>
                  </a:cubicBezTo>
                  <a:cubicBezTo>
                    <a:pt x="789793" y="356950"/>
                    <a:pt x="789793" y="356950"/>
                    <a:pt x="788573" y="355729"/>
                  </a:cubicBezTo>
                  <a:cubicBezTo>
                    <a:pt x="788573" y="354509"/>
                    <a:pt x="786131" y="354509"/>
                    <a:pt x="783690" y="354509"/>
                  </a:cubicBezTo>
                  <a:cubicBezTo>
                    <a:pt x="783690" y="354509"/>
                    <a:pt x="782469" y="354509"/>
                    <a:pt x="781248" y="354509"/>
                  </a:cubicBezTo>
                  <a:cubicBezTo>
                    <a:pt x="781248" y="354509"/>
                    <a:pt x="781248" y="354509"/>
                    <a:pt x="781248" y="354509"/>
                  </a:cubicBezTo>
                  <a:close/>
                  <a:moveTo>
                    <a:pt x="795897" y="343522"/>
                  </a:moveTo>
                  <a:cubicBezTo>
                    <a:pt x="794676" y="342302"/>
                    <a:pt x="795897" y="341081"/>
                    <a:pt x="792235" y="343522"/>
                  </a:cubicBezTo>
                  <a:cubicBezTo>
                    <a:pt x="791014" y="339861"/>
                    <a:pt x="791014" y="342302"/>
                    <a:pt x="789793" y="342302"/>
                  </a:cubicBezTo>
                  <a:cubicBezTo>
                    <a:pt x="788573" y="342302"/>
                    <a:pt x="789793" y="341081"/>
                    <a:pt x="787352" y="342302"/>
                  </a:cubicBezTo>
                  <a:cubicBezTo>
                    <a:pt x="786131" y="342302"/>
                    <a:pt x="786131" y="341081"/>
                    <a:pt x="784911" y="341081"/>
                  </a:cubicBezTo>
                  <a:cubicBezTo>
                    <a:pt x="784911" y="341081"/>
                    <a:pt x="783690" y="338640"/>
                    <a:pt x="783690" y="338640"/>
                  </a:cubicBezTo>
                  <a:cubicBezTo>
                    <a:pt x="782469" y="338640"/>
                    <a:pt x="780028" y="334978"/>
                    <a:pt x="778807" y="337419"/>
                  </a:cubicBezTo>
                  <a:cubicBezTo>
                    <a:pt x="776366" y="339861"/>
                    <a:pt x="776366" y="338640"/>
                    <a:pt x="773924" y="334978"/>
                  </a:cubicBezTo>
                  <a:cubicBezTo>
                    <a:pt x="772704" y="333757"/>
                    <a:pt x="773924" y="336198"/>
                    <a:pt x="773924" y="338640"/>
                  </a:cubicBezTo>
                  <a:cubicBezTo>
                    <a:pt x="775145" y="341081"/>
                    <a:pt x="775145" y="342302"/>
                    <a:pt x="775145" y="342302"/>
                  </a:cubicBezTo>
                  <a:cubicBezTo>
                    <a:pt x="775145" y="342302"/>
                    <a:pt x="775145" y="342302"/>
                    <a:pt x="775145" y="342302"/>
                  </a:cubicBezTo>
                  <a:cubicBezTo>
                    <a:pt x="773924" y="342302"/>
                    <a:pt x="771483" y="343522"/>
                    <a:pt x="770262" y="344743"/>
                  </a:cubicBezTo>
                  <a:cubicBezTo>
                    <a:pt x="766600" y="345964"/>
                    <a:pt x="766600" y="344743"/>
                    <a:pt x="766600" y="343522"/>
                  </a:cubicBezTo>
                  <a:cubicBezTo>
                    <a:pt x="765379" y="342302"/>
                    <a:pt x="765379" y="339861"/>
                    <a:pt x="762938" y="342302"/>
                  </a:cubicBezTo>
                  <a:cubicBezTo>
                    <a:pt x="761717" y="343522"/>
                    <a:pt x="760497" y="343522"/>
                    <a:pt x="760497" y="343522"/>
                  </a:cubicBezTo>
                  <a:cubicBezTo>
                    <a:pt x="758055" y="341081"/>
                    <a:pt x="758055" y="344743"/>
                    <a:pt x="758055" y="344743"/>
                  </a:cubicBezTo>
                  <a:cubicBezTo>
                    <a:pt x="755614" y="342302"/>
                    <a:pt x="751952" y="343522"/>
                    <a:pt x="749510" y="344743"/>
                  </a:cubicBezTo>
                  <a:cubicBezTo>
                    <a:pt x="743407" y="348405"/>
                    <a:pt x="743407" y="347185"/>
                    <a:pt x="740965" y="345964"/>
                  </a:cubicBezTo>
                  <a:cubicBezTo>
                    <a:pt x="737303" y="343522"/>
                    <a:pt x="737303" y="347185"/>
                    <a:pt x="736083" y="344743"/>
                  </a:cubicBezTo>
                  <a:cubicBezTo>
                    <a:pt x="734862" y="343522"/>
                    <a:pt x="733641" y="339861"/>
                    <a:pt x="731200" y="343522"/>
                  </a:cubicBezTo>
                  <a:cubicBezTo>
                    <a:pt x="729979" y="344743"/>
                    <a:pt x="729979" y="345964"/>
                    <a:pt x="729979" y="344743"/>
                  </a:cubicBezTo>
                  <a:cubicBezTo>
                    <a:pt x="729979" y="338640"/>
                    <a:pt x="726317" y="344743"/>
                    <a:pt x="726317" y="343522"/>
                  </a:cubicBezTo>
                  <a:cubicBezTo>
                    <a:pt x="726317" y="343522"/>
                    <a:pt x="726317" y="343522"/>
                    <a:pt x="726317" y="342302"/>
                  </a:cubicBezTo>
                  <a:cubicBezTo>
                    <a:pt x="726317" y="342302"/>
                    <a:pt x="727538" y="342302"/>
                    <a:pt x="727538" y="342302"/>
                  </a:cubicBezTo>
                  <a:cubicBezTo>
                    <a:pt x="734862" y="342302"/>
                    <a:pt x="733641" y="339861"/>
                    <a:pt x="740965" y="337419"/>
                  </a:cubicBezTo>
                  <a:cubicBezTo>
                    <a:pt x="743407" y="336198"/>
                    <a:pt x="745848" y="336198"/>
                    <a:pt x="748290" y="334978"/>
                  </a:cubicBezTo>
                  <a:cubicBezTo>
                    <a:pt x="751952" y="333757"/>
                    <a:pt x="755614" y="333757"/>
                    <a:pt x="759276" y="332536"/>
                  </a:cubicBezTo>
                  <a:cubicBezTo>
                    <a:pt x="760497" y="332536"/>
                    <a:pt x="767821" y="332536"/>
                    <a:pt x="769041" y="332536"/>
                  </a:cubicBezTo>
                  <a:cubicBezTo>
                    <a:pt x="771483" y="331315"/>
                    <a:pt x="773924" y="330095"/>
                    <a:pt x="775145" y="327654"/>
                  </a:cubicBezTo>
                  <a:cubicBezTo>
                    <a:pt x="776366" y="328874"/>
                    <a:pt x="776366" y="328874"/>
                    <a:pt x="776366" y="328874"/>
                  </a:cubicBezTo>
                  <a:cubicBezTo>
                    <a:pt x="776366" y="328874"/>
                    <a:pt x="778807" y="330095"/>
                    <a:pt x="778807" y="328874"/>
                  </a:cubicBezTo>
                  <a:cubicBezTo>
                    <a:pt x="780028" y="328874"/>
                    <a:pt x="782469" y="327654"/>
                    <a:pt x="784911" y="331315"/>
                  </a:cubicBezTo>
                  <a:cubicBezTo>
                    <a:pt x="786131" y="333757"/>
                    <a:pt x="789793" y="331315"/>
                    <a:pt x="791014" y="333757"/>
                  </a:cubicBezTo>
                  <a:cubicBezTo>
                    <a:pt x="792235" y="336198"/>
                    <a:pt x="794676" y="334978"/>
                    <a:pt x="795897" y="337419"/>
                  </a:cubicBezTo>
                  <a:cubicBezTo>
                    <a:pt x="797118" y="338640"/>
                    <a:pt x="797118" y="341081"/>
                    <a:pt x="798338" y="342302"/>
                  </a:cubicBezTo>
                  <a:cubicBezTo>
                    <a:pt x="795897" y="342302"/>
                    <a:pt x="797118" y="343522"/>
                    <a:pt x="795897" y="343522"/>
                  </a:cubicBezTo>
                  <a:close/>
                  <a:moveTo>
                    <a:pt x="800780" y="325212"/>
                  </a:moveTo>
                  <a:cubicBezTo>
                    <a:pt x="799559" y="323991"/>
                    <a:pt x="797118" y="320329"/>
                    <a:pt x="797118" y="323991"/>
                  </a:cubicBezTo>
                  <a:cubicBezTo>
                    <a:pt x="797118" y="325212"/>
                    <a:pt x="797118" y="326433"/>
                    <a:pt x="795897" y="326433"/>
                  </a:cubicBezTo>
                  <a:cubicBezTo>
                    <a:pt x="794676" y="326433"/>
                    <a:pt x="794676" y="322771"/>
                    <a:pt x="793456" y="323991"/>
                  </a:cubicBezTo>
                  <a:cubicBezTo>
                    <a:pt x="792235" y="325212"/>
                    <a:pt x="792235" y="323991"/>
                    <a:pt x="792235" y="325212"/>
                  </a:cubicBezTo>
                  <a:cubicBezTo>
                    <a:pt x="792235" y="327654"/>
                    <a:pt x="791014" y="326433"/>
                    <a:pt x="789793" y="323991"/>
                  </a:cubicBezTo>
                  <a:cubicBezTo>
                    <a:pt x="789793" y="322771"/>
                    <a:pt x="788573" y="322771"/>
                    <a:pt x="788573" y="322771"/>
                  </a:cubicBezTo>
                  <a:cubicBezTo>
                    <a:pt x="789793" y="322771"/>
                    <a:pt x="791014" y="322771"/>
                    <a:pt x="792235" y="321550"/>
                  </a:cubicBezTo>
                  <a:cubicBezTo>
                    <a:pt x="795897" y="319108"/>
                    <a:pt x="799559" y="319108"/>
                    <a:pt x="800780" y="320329"/>
                  </a:cubicBezTo>
                  <a:cubicBezTo>
                    <a:pt x="802000" y="320329"/>
                    <a:pt x="803221" y="320329"/>
                    <a:pt x="804442" y="320329"/>
                  </a:cubicBezTo>
                  <a:cubicBezTo>
                    <a:pt x="804442" y="321550"/>
                    <a:pt x="804442" y="322771"/>
                    <a:pt x="804442" y="322771"/>
                  </a:cubicBezTo>
                  <a:cubicBezTo>
                    <a:pt x="802000" y="325212"/>
                    <a:pt x="802000" y="326433"/>
                    <a:pt x="800780" y="325212"/>
                  </a:cubicBezTo>
                  <a:close/>
                  <a:moveTo>
                    <a:pt x="804442" y="348405"/>
                  </a:moveTo>
                  <a:cubicBezTo>
                    <a:pt x="804442" y="348405"/>
                    <a:pt x="804442" y="348405"/>
                    <a:pt x="804442" y="348405"/>
                  </a:cubicBezTo>
                  <a:cubicBezTo>
                    <a:pt x="803221" y="347185"/>
                    <a:pt x="803221" y="347185"/>
                    <a:pt x="803221" y="347185"/>
                  </a:cubicBezTo>
                  <a:cubicBezTo>
                    <a:pt x="804442" y="347185"/>
                    <a:pt x="804442" y="347185"/>
                    <a:pt x="805663" y="347185"/>
                  </a:cubicBezTo>
                  <a:lnTo>
                    <a:pt x="804442" y="348405"/>
                  </a:lnTo>
                  <a:close/>
                  <a:moveTo>
                    <a:pt x="806883" y="322771"/>
                  </a:moveTo>
                  <a:cubicBezTo>
                    <a:pt x="806883" y="322771"/>
                    <a:pt x="805663" y="322771"/>
                    <a:pt x="805663" y="321550"/>
                  </a:cubicBezTo>
                  <a:cubicBezTo>
                    <a:pt x="805663" y="321550"/>
                    <a:pt x="805663" y="320329"/>
                    <a:pt x="804442" y="320329"/>
                  </a:cubicBezTo>
                  <a:cubicBezTo>
                    <a:pt x="804442" y="320329"/>
                    <a:pt x="804442" y="320329"/>
                    <a:pt x="805663" y="320329"/>
                  </a:cubicBezTo>
                  <a:cubicBezTo>
                    <a:pt x="805663" y="320329"/>
                    <a:pt x="806883" y="320329"/>
                    <a:pt x="806883" y="322771"/>
                  </a:cubicBezTo>
                  <a:cubicBezTo>
                    <a:pt x="806883" y="321550"/>
                    <a:pt x="806883" y="321550"/>
                    <a:pt x="806883" y="322771"/>
                  </a:cubicBezTo>
                  <a:close/>
                  <a:moveTo>
                    <a:pt x="808104" y="323991"/>
                  </a:moveTo>
                  <a:cubicBezTo>
                    <a:pt x="808104" y="323991"/>
                    <a:pt x="808104" y="322771"/>
                    <a:pt x="808104" y="321550"/>
                  </a:cubicBezTo>
                  <a:cubicBezTo>
                    <a:pt x="808104" y="321550"/>
                    <a:pt x="809325" y="322771"/>
                    <a:pt x="809325" y="322771"/>
                  </a:cubicBezTo>
                  <a:lnTo>
                    <a:pt x="809325" y="322771"/>
                  </a:lnTo>
                  <a:cubicBezTo>
                    <a:pt x="809325" y="322771"/>
                    <a:pt x="809325" y="322771"/>
                    <a:pt x="808104" y="323991"/>
                  </a:cubicBezTo>
                  <a:close/>
                  <a:moveTo>
                    <a:pt x="815428" y="253191"/>
                  </a:moveTo>
                  <a:cubicBezTo>
                    <a:pt x="815428" y="253191"/>
                    <a:pt x="815428" y="251970"/>
                    <a:pt x="815428" y="250749"/>
                  </a:cubicBezTo>
                  <a:cubicBezTo>
                    <a:pt x="815428" y="250749"/>
                    <a:pt x="816649" y="251970"/>
                    <a:pt x="815428" y="253191"/>
                  </a:cubicBezTo>
                  <a:cubicBezTo>
                    <a:pt x="816649" y="251970"/>
                    <a:pt x="815428" y="251970"/>
                    <a:pt x="815428" y="253191"/>
                  </a:cubicBezTo>
                  <a:close/>
                  <a:moveTo>
                    <a:pt x="880125" y="253191"/>
                  </a:moveTo>
                  <a:cubicBezTo>
                    <a:pt x="880125" y="251970"/>
                    <a:pt x="878905" y="251970"/>
                    <a:pt x="880125" y="253191"/>
                  </a:cubicBezTo>
                  <a:cubicBezTo>
                    <a:pt x="880125" y="251970"/>
                    <a:pt x="880125" y="251970"/>
                    <a:pt x="880125" y="250749"/>
                  </a:cubicBezTo>
                  <a:cubicBezTo>
                    <a:pt x="880125" y="251970"/>
                    <a:pt x="880125" y="253191"/>
                    <a:pt x="880125" y="253191"/>
                  </a:cubicBezTo>
                  <a:close/>
                  <a:moveTo>
                    <a:pt x="883787" y="347185"/>
                  </a:moveTo>
                  <a:cubicBezTo>
                    <a:pt x="882567" y="345964"/>
                    <a:pt x="882567" y="344743"/>
                    <a:pt x="881346" y="344743"/>
                  </a:cubicBezTo>
                  <a:cubicBezTo>
                    <a:pt x="881346" y="344743"/>
                    <a:pt x="882567" y="344743"/>
                    <a:pt x="882567" y="344743"/>
                  </a:cubicBezTo>
                  <a:cubicBezTo>
                    <a:pt x="882567" y="344743"/>
                    <a:pt x="883787" y="344743"/>
                    <a:pt x="883787" y="344743"/>
                  </a:cubicBezTo>
                  <a:cubicBezTo>
                    <a:pt x="883787" y="345964"/>
                    <a:pt x="883787" y="347185"/>
                    <a:pt x="883787" y="347185"/>
                  </a:cubicBezTo>
                  <a:close/>
                  <a:moveTo>
                    <a:pt x="885008" y="345964"/>
                  </a:moveTo>
                  <a:cubicBezTo>
                    <a:pt x="885008" y="344743"/>
                    <a:pt x="885008" y="344743"/>
                    <a:pt x="885008" y="345964"/>
                  </a:cubicBezTo>
                  <a:cubicBezTo>
                    <a:pt x="885008" y="344743"/>
                    <a:pt x="885008" y="344743"/>
                    <a:pt x="885008" y="345964"/>
                  </a:cubicBezTo>
                  <a:cubicBezTo>
                    <a:pt x="886229" y="344743"/>
                    <a:pt x="886229" y="344743"/>
                    <a:pt x="885008" y="345964"/>
                  </a:cubicBezTo>
                  <a:cubicBezTo>
                    <a:pt x="886229" y="345964"/>
                    <a:pt x="885008" y="345964"/>
                    <a:pt x="885008" y="345964"/>
                  </a:cubicBezTo>
                  <a:close/>
                  <a:moveTo>
                    <a:pt x="887449" y="323991"/>
                  </a:moveTo>
                  <a:cubicBezTo>
                    <a:pt x="887449" y="323991"/>
                    <a:pt x="887449" y="322771"/>
                    <a:pt x="886229" y="322771"/>
                  </a:cubicBezTo>
                  <a:cubicBezTo>
                    <a:pt x="886229" y="322771"/>
                    <a:pt x="886229" y="322771"/>
                    <a:pt x="886229" y="322771"/>
                  </a:cubicBezTo>
                  <a:cubicBezTo>
                    <a:pt x="886229" y="322771"/>
                    <a:pt x="887449" y="321550"/>
                    <a:pt x="887449" y="321550"/>
                  </a:cubicBezTo>
                  <a:cubicBezTo>
                    <a:pt x="887449" y="322771"/>
                    <a:pt x="887449" y="323991"/>
                    <a:pt x="887449" y="323991"/>
                  </a:cubicBezTo>
                  <a:close/>
                  <a:moveTo>
                    <a:pt x="915526" y="371599"/>
                  </a:moveTo>
                  <a:cubicBezTo>
                    <a:pt x="915526" y="371599"/>
                    <a:pt x="914305" y="371599"/>
                    <a:pt x="915526" y="371599"/>
                  </a:cubicBezTo>
                  <a:cubicBezTo>
                    <a:pt x="914305" y="371599"/>
                    <a:pt x="914305" y="371599"/>
                    <a:pt x="915526" y="371599"/>
                  </a:cubicBezTo>
                  <a:cubicBezTo>
                    <a:pt x="913084" y="371599"/>
                    <a:pt x="914305" y="370378"/>
                    <a:pt x="915526" y="371599"/>
                  </a:cubicBezTo>
                  <a:cubicBezTo>
                    <a:pt x="914305" y="370378"/>
                    <a:pt x="914305" y="370378"/>
                    <a:pt x="914305" y="370378"/>
                  </a:cubicBezTo>
                  <a:cubicBezTo>
                    <a:pt x="914305" y="369157"/>
                    <a:pt x="914305" y="369157"/>
                    <a:pt x="914305" y="367936"/>
                  </a:cubicBezTo>
                  <a:cubicBezTo>
                    <a:pt x="914305" y="364275"/>
                    <a:pt x="913084" y="365495"/>
                    <a:pt x="911863" y="366716"/>
                  </a:cubicBezTo>
                  <a:cubicBezTo>
                    <a:pt x="911863" y="365495"/>
                    <a:pt x="911863" y="364275"/>
                    <a:pt x="909422" y="366716"/>
                  </a:cubicBezTo>
                  <a:cubicBezTo>
                    <a:pt x="909422" y="366716"/>
                    <a:pt x="909422" y="366716"/>
                    <a:pt x="909422" y="365495"/>
                  </a:cubicBezTo>
                  <a:cubicBezTo>
                    <a:pt x="910643" y="363054"/>
                    <a:pt x="908201" y="363054"/>
                    <a:pt x="906981" y="364275"/>
                  </a:cubicBezTo>
                  <a:cubicBezTo>
                    <a:pt x="905760" y="364275"/>
                    <a:pt x="906981" y="364275"/>
                    <a:pt x="905760" y="363054"/>
                  </a:cubicBezTo>
                  <a:cubicBezTo>
                    <a:pt x="905760" y="360612"/>
                    <a:pt x="905760" y="358171"/>
                    <a:pt x="903319" y="361833"/>
                  </a:cubicBezTo>
                  <a:cubicBezTo>
                    <a:pt x="903319" y="361833"/>
                    <a:pt x="903319" y="360612"/>
                    <a:pt x="903319" y="359392"/>
                  </a:cubicBezTo>
                  <a:cubicBezTo>
                    <a:pt x="903319" y="359392"/>
                    <a:pt x="903319" y="359392"/>
                    <a:pt x="903319" y="359392"/>
                  </a:cubicBezTo>
                  <a:cubicBezTo>
                    <a:pt x="903319" y="359392"/>
                    <a:pt x="903319" y="358171"/>
                    <a:pt x="904539" y="358171"/>
                  </a:cubicBezTo>
                  <a:cubicBezTo>
                    <a:pt x="904539" y="356950"/>
                    <a:pt x="906981" y="355729"/>
                    <a:pt x="908201" y="355729"/>
                  </a:cubicBezTo>
                  <a:cubicBezTo>
                    <a:pt x="909422" y="354509"/>
                    <a:pt x="910643" y="354509"/>
                    <a:pt x="911863" y="353288"/>
                  </a:cubicBezTo>
                  <a:cubicBezTo>
                    <a:pt x="914305" y="348405"/>
                    <a:pt x="916746" y="348405"/>
                    <a:pt x="917967" y="347185"/>
                  </a:cubicBezTo>
                  <a:lnTo>
                    <a:pt x="915526" y="371599"/>
                  </a:lnTo>
                  <a:close/>
                  <a:moveTo>
                    <a:pt x="977781" y="566911"/>
                  </a:moveTo>
                  <a:cubicBezTo>
                    <a:pt x="977781" y="566911"/>
                    <a:pt x="976561" y="566911"/>
                    <a:pt x="976561" y="565690"/>
                  </a:cubicBezTo>
                  <a:cubicBezTo>
                    <a:pt x="976561" y="565690"/>
                    <a:pt x="977781" y="564469"/>
                    <a:pt x="977781" y="564469"/>
                  </a:cubicBezTo>
                  <a:cubicBezTo>
                    <a:pt x="977781" y="565690"/>
                    <a:pt x="977781" y="566911"/>
                    <a:pt x="977781" y="566911"/>
                  </a:cubicBezTo>
                  <a:close/>
                  <a:moveTo>
                    <a:pt x="986326" y="659684"/>
                  </a:moveTo>
                  <a:cubicBezTo>
                    <a:pt x="986326" y="659684"/>
                    <a:pt x="986326" y="660905"/>
                    <a:pt x="986326" y="660905"/>
                  </a:cubicBezTo>
                  <a:cubicBezTo>
                    <a:pt x="985105" y="659684"/>
                    <a:pt x="983885" y="658463"/>
                    <a:pt x="982664" y="658463"/>
                  </a:cubicBezTo>
                  <a:cubicBezTo>
                    <a:pt x="982664" y="658463"/>
                    <a:pt x="982664" y="658463"/>
                    <a:pt x="982664" y="658463"/>
                  </a:cubicBezTo>
                  <a:cubicBezTo>
                    <a:pt x="983885" y="658463"/>
                    <a:pt x="983885" y="658463"/>
                    <a:pt x="985105" y="658463"/>
                  </a:cubicBezTo>
                  <a:cubicBezTo>
                    <a:pt x="985105" y="658463"/>
                    <a:pt x="986326" y="658463"/>
                    <a:pt x="986326" y="659684"/>
                  </a:cubicBezTo>
                  <a:cubicBezTo>
                    <a:pt x="986326" y="659684"/>
                    <a:pt x="986326" y="659684"/>
                    <a:pt x="986326" y="659684"/>
                  </a:cubicBezTo>
                  <a:close/>
                  <a:moveTo>
                    <a:pt x="992430" y="637711"/>
                  </a:moveTo>
                  <a:cubicBezTo>
                    <a:pt x="992430" y="637711"/>
                    <a:pt x="991209" y="636491"/>
                    <a:pt x="991209" y="636491"/>
                  </a:cubicBezTo>
                  <a:cubicBezTo>
                    <a:pt x="991209" y="636491"/>
                    <a:pt x="991209" y="636491"/>
                    <a:pt x="991209" y="636491"/>
                  </a:cubicBezTo>
                  <a:cubicBezTo>
                    <a:pt x="992430" y="636491"/>
                    <a:pt x="992430" y="635270"/>
                    <a:pt x="993650" y="635270"/>
                  </a:cubicBezTo>
                  <a:cubicBezTo>
                    <a:pt x="992430" y="636491"/>
                    <a:pt x="992430" y="637711"/>
                    <a:pt x="992430" y="637711"/>
                  </a:cubicBezTo>
                  <a:close/>
                  <a:moveTo>
                    <a:pt x="1032713" y="585221"/>
                  </a:moveTo>
                  <a:cubicBezTo>
                    <a:pt x="1036375" y="581559"/>
                    <a:pt x="1041258" y="581559"/>
                    <a:pt x="1042478" y="581559"/>
                  </a:cubicBezTo>
                  <a:cubicBezTo>
                    <a:pt x="1042478" y="581559"/>
                    <a:pt x="1042478" y="581559"/>
                    <a:pt x="1043699" y="581559"/>
                  </a:cubicBezTo>
                  <a:cubicBezTo>
                    <a:pt x="1043699" y="581559"/>
                    <a:pt x="1044920" y="581559"/>
                    <a:pt x="1044920" y="581559"/>
                  </a:cubicBezTo>
                  <a:cubicBezTo>
                    <a:pt x="1043699" y="584001"/>
                    <a:pt x="1041258" y="586442"/>
                    <a:pt x="1040037" y="584001"/>
                  </a:cubicBezTo>
                  <a:cubicBezTo>
                    <a:pt x="1038816" y="582780"/>
                    <a:pt x="1037596" y="584001"/>
                    <a:pt x="1035154" y="584001"/>
                  </a:cubicBezTo>
                  <a:cubicBezTo>
                    <a:pt x="1030271" y="584001"/>
                    <a:pt x="1031492" y="590104"/>
                    <a:pt x="1030271" y="591325"/>
                  </a:cubicBezTo>
                  <a:cubicBezTo>
                    <a:pt x="1029051" y="592546"/>
                    <a:pt x="1027830" y="591325"/>
                    <a:pt x="1026609" y="588883"/>
                  </a:cubicBezTo>
                  <a:cubicBezTo>
                    <a:pt x="1026609" y="587663"/>
                    <a:pt x="1025389" y="587663"/>
                    <a:pt x="1025389" y="587663"/>
                  </a:cubicBezTo>
                  <a:cubicBezTo>
                    <a:pt x="1027830" y="586442"/>
                    <a:pt x="1031492" y="586442"/>
                    <a:pt x="1032713" y="585221"/>
                  </a:cubicBezTo>
                  <a:close/>
                  <a:moveTo>
                    <a:pt x="1014402" y="594987"/>
                  </a:moveTo>
                  <a:cubicBezTo>
                    <a:pt x="1015623" y="592546"/>
                    <a:pt x="1019285" y="592546"/>
                    <a:pt x="1021726" y="590104"/>
                  </a:cubicBezTo>
                  <a:cubicBezTo>
                    <a:pt x="1021726" y="588883"/>
                    <a:pt x="1022947" y="588883"/>
                    <a:pt x="1024168" y="588883"/>
                  </a:cubicBezTo>
                  <a:cubicBezTo>
                    <a:pt x="1022947" y="590104"/>
                    <a:pt x="1021726" y="593766"/>
                    <a:pt x="1020506" y="594987"/>
                  </a:cubicBezTo>
                  <a:cubicBezTo>
                    <a:pt x="1019285" y="596208"/>
                    <a:pt x="1019285" y="597428"/>
                    <a:pt x="1018064" y="597428"/>
                  </a:cubicBezTo>
                  <a:cubicBezTo>
                    <a:pt x="1018064" y="597428"/>
                    <a:pt x="1018064" y="597428"/>
                    <a:pt x="1016844" y="597428"/>
                  </a:cubicBezTo>
                  <a:cubicBezTo>
                    <a:pt x="1015623" y="597428"/>
                    <a:pt x="1014402" y="596208"/>
                    <a:pt x="1014402" y="594987"/>
                  </a:cubicBezTo>
                  <a:cubicBezTo>
                    <a:pt x="1013182" y="594987"/>
                    <a:pt x="1013182" y="594987"/>
                    <a:pt x="1014402" y="594987"/>
                  </a:cubicBezTo>
                  <a:close/>
                  <a:moveTo>
                    <a:pt x="1003416" y="636491"/>
                  </a:moveTo>
                  <a:cubicBezTo>
                    <a:pt x="1002195" y="634049"/>
                    <a:pt x="1002195" y="630387"/>
                    <a:pt x="998533" y="634049"/>
                  </a:cubicBezTo>
                  <a:cubicBezTo>
                    <a:pt x="996092" y="635270"/>
                    <a:pt x="994871" y="636491"/>
                    <a:pt x="994871" y="635270"/>
                  </a:cubicBezTo>
                  <a:cubicBezTo>
                    <a:pt x="994871" y="634049"/>
                    <a:pt x="993650" y="634049"/>
                    <a:pt x="993650" y="634049"/>
                  </a:cubicBezTo>
                  <a:cubicBezTo>
                    <a:pt x="998533" y="631608"/>
                    <a:pt x="1004637" y="630387"/>
                    <a:pt x="1009519" y="627946"/>
                  </a:cubicBezTo>
                  <a:cubicBezTo>
                    <a:pt x="1010740" y="626725"/>
                    <a:pt x="1014402" y="626725"/>
                    <a:pt x="1019285" y="625504"/>
                  </a:cubicBezTo>
                  <a:cubicBezTo>
                    <a:pt x="1021726" y="625504"/>
                    <a:pt x="1022947" y="624284"/>
                    <a:pt x="1024168" y="624284"/>
                  </a:cubicBezTo>
                  <a:cubicBezTo>
                    <a:pt x="1024168" y="625504"/>
                    <a:pt x="1025389" y="625504"/>
                    <a:pt x="1025389" y="626725"/>
                  </a:cubicBezTo>
                  <a:cubicBezTo>
                    <a:pt x="1025389" y="627946"/>
                    <a:pt x="1026609" y="629167"/>
                    <a:pt x="1027830" y="631608"/>
                  </a:cubicBezTo>
                  <a:cubicBezTo>
                    <a:pt x="1029051" y="632829"/>
                    <a:pt x="1030271" y="634049"/>
                    <a:pt x="1031492" y="635270"/>
                  </a:cubicBezTo>
                  <a:cubicBezTo>
                    <a:pt x="1031492" y="635270"/>
                    <a:pt x="1031492" y="635270"/>
                    <a:pt x="1032713" y="636491"/>
                  </a:cubicBezTo>
                  <a:cubicBezTo>
                    <a:pt x="1032713" y="636491"/>
                    <a:pt x="1031492" y="637711"/>
                    <a:pt x="1030271" y="637711"/>
                  </a:cubicBezTo>
                  <a:cubicBezTo>
                    <a:pt x="1027830" y="638932"/>
                    <a:pt x="1025389" y="641374"/>
                    <a:pt x="1025389" y="638932"/>
                  </a:cubicBezTo>
                  <a:cubicBezTo>
                    <a:pt x="1025389" y="637711"/>
                    <a:pt x="1024168" y="637711"/>
                    <a:pt x="1022947" y="637711"/>
                  </a:cubicBezTo>
                  <a:cubicBezTo>
                    <a:pt x="1020506" y="636491"/>
                    <a:pt x="1018064" y="640153"/>
                    <a:pt x="1016844" y="640153"/>
                  </a:cubicBezTo>
                  <a:cubicBezTo>
                    <a:pt x="1015623" y="640153"/>
                    <a:pt x="1014402" y="638932"/>
                    <a:pt x="1015623" y="637711"/>
                  </a:cubicBezTo>
                  <a:cubicBezTo>
                    <a:pt x="1015623" y="634049"/>
                    <a:pt x="1011961" y="637711"/>
                    <a:pt x="1009519" y="638932"/>
                  </a:cubicBezTo>
                  <a:cubicBezTo>
                    <a:pt x="1004637" y="641374"/>
                    <a:pt x="1004637" y="638932"/>
                    <a:pt x="1003416" y="636491"/>
                  </a:cubicBezTo>
                  <a:close/>
                  <a:moveTo>
                    <a:pt x="1013182" y="677995"/>
                  </a:moveTo>
                  <a:cubicBezTo>
                    <a:pt x="1013182" y="677995"/>
                    <a:pt x="1013182" y="677995"/>
                    <a:pt x="1013182" y="677995"/>
                  </a:cubicBezTo>
                  <a:cubicBezTo>
                    <a:pt x="1013182" y="677995"/>
                    <a:pt x="1013182" y="677995"/>
                    <a:pt x="1013182" y="677995"/>
                  </a:cubicBezTo>
                  <a:cubicBezTo>
                    <a:pt x="1013182" y="677995"/>
                    <a:pt x="1013182" y="677995"/>
                    <a:pt x="1013182" y="677995"/>
                  </a:cubicBezTo>
                  <a:close/>
                  <a:moveTo>
                    <a:pt x="1010740" y="663346"/>
                  </a:moveTo>
                  <a:cubicBezTo>
                    <a:pt x="1009519" y="663346"/>
                    <a:pt x="1008299" y="662125"/>
                    <a:pt x="1008299" y="660905"/>
                  </a:cubicBezTo>
                  <a:cubicBezTo>
                    <a:pt x="1008299" y="660905"/>
                    <a:pt x="1008299" y="660905"/>
                    <a:pt x="1008299" y="660905"/>
                  </a:cubicBezTo>
                  <a:cubicBezTo>
                    <a:pt x="1009519" y="660905"/>
                    <a:pt x="1010740" y="659684"/>
                    <a:pt x="1011961" y="658463"/>
                  </a:cubicBezTo>
                  <a:cubicBezTo>
                    <a:pt x="1014402" y="657243"/>
                    <a:pt x="1015623" y="654801"/>
                    <a:pt x="1018064" y="653581"/>
                  </a:cubicBezTo>
                  <a:cubicBezTo>
                    <a:pt x="1020506" y="651139"/>
                    <a:pt x="1024168" y="651139"/>
                    <a:pt x="1026609" y="649918"/>
                  </a:cubicBezTo>
                  <a:cubicBezTo>
                    <a:pt x="1029051" y="647477"/>
                    <a:pt x="1036375" y="649918"/>
                    <a:pt x="1040037" y="647477"/>
                  </a:cubicBezTo>
                  <a:cubicBezTo>
                    <a:pt x="1041258" y="649918"/>
                    <a:pt x="1042478" y="651139"/>
                    <a:pt x="1043699" y="653581"/>
                  </a:cubicBezTo>
                  <a:cubicBezTo>
                    <a:pt x="1042478" y="653581"/>
                    <a:pt x="1042478" y="653581"/>
                    <a:pt x="1041258" y="653581"/>
                  </a:cubicBezTo>
                  <a:cubicBezTo>
                    <a:pt x="1041258" y="653581"/>
                    <a:pt x="1038816" y="656022"/>
                    <a:pt x="1038816" y="656022"/>
                  </a:cubicBezTo>
                  <a:cubicBezTo>
                    <a:pt x="1037596" y="656022"/>
                    <a:pt x="1036375" y="658463"/>
                    <a:pt x="1035154" y="657243"/>
                  </a:cubicBezTo>
                  <a:cubicBezTo>
                    <a:pt x="1031492" y="656022"/>
                    <a:pt x="1032713" y="657243"/>
                    <a:pt x="1031492" y="657243"/>
                  </a:cubicBezTo>
                  <a:cubicBezTo>
                    <a:pt x="1029051" y="656022"/>
                    <a:pt x="1030271" y="654801"/>
                    <a:pt x="1026609" y="658463"/>
                  </a:cubicBezTo>
                  <a:cubicBezTo>
                    <a:pt x="1024168" y="660905"/>
                    <a:pt x="1021726" y="663346"/>
                    <a:pt x="1021726" y="659684"/>
                  </a:cubicBezTo>
                  <a:cubicBezTo>
                    <a:pt x="1021726" y="658463"/>
                    <a:pt x="1019285" y="658463"/>
                    <a:pt x="1018064" y="658463"/>
                  </a:cubicBezTo>
                  <a:cubicBezTo>
                    <a:pt x="1013182" y="658463"/>
                    <a:pt x="1011961" y="662125"/>
                    <a:pt x="1010740" y="663346"/>
                  </a:cubicBezTo>
                  <a:close/>
                  <a:moveTo>
                    <a:pt x="1049803" y="679215"/>
                  </a:moveTo>
                  <a:cubicBezTo>
                    <a:pt x="1049803" y="682877"/>
                    <a:pt x="1048582" y="680436"/>
                    <a:pt x="1046141" y="679215"/>
                  </a:cubicBezTo>
                  <a:cubicBezTo>
                    <a:pt x="1042478" y="675553"/>
                    <a:pt x="1043699" y="676774"/>
                    <a:pt x="1042478" y="679215"/>
                  </a:cubicBezTo>
                  <a:cubicBezTo>
                    <a:pt x="1041258" y="680436"/>
                    <a:pt x="1041258" y="679215"/>
                    <a:pt x="1041258" y="680436"/>
                  </a:cubicBezTo>
                  <a:cubicBezTo>
                    <a:pt x="1040037" y="680436"/>
                    <a:pt x="1038816" y="681657"/>
                    <a:pt x="1038816" y="681657"/>
                  </a:cubicBezTo>
                  <a:cubicBezTo>
                    <a:pt x="1038816" y="681657"/>
                    <a:pt x="1037596" y="681657"/>
                    <a:pt x="1037596" y="681657"/>
                  </a:cubicBezTo>
                  <a:cubicBezTo>
                    <a:pt x="1036375" y="681657"/>
                    <a:pt x="1035154" y="680436"/>
                    <a:pt x="1035154" y="680436"/>
                  </a:cubicBezTo>
                  <a:cubicBezTo>
                    <a:pt x="1032713" y="681657"/>
                    <a:pt x="1030271" y="680436"/>
                    <a:pt x="1029051" y="682877"/>
                  </a:cubicBezTo>
                  <a:cubicBezTo>
                    <a:pt x="1029051" y="681657"/>
                    <a:pt x="1029051" y="680436"/>
                    <a:pt x="1027830" y="679215"/>
                  </a:cubicBezTo>
                  <a:cubicBezTo>
                    <a:pt x="1026609" y="675553"/>
                    <a:pt x="1027830" y="670670"/>
                    <a:pt x="1021726" y="675553"/>
                  </a:cubicBezTo>
                  <a:cubicBezTo>
                    <a:pt x="1018064" y="677995"/>
                    <a:pt x="1016844" y="677995"/>
                    <a:pt x="1016844" y="676774"/>
                  </a:cubicBezTo>
                  <a:cubicBezTo>
                    <a:pt x="1016844" y="675553"/>
                    <a:pt x="1015623" y="675553"/>
                    <a:pt x="1015623" y="675553"/>
                  </a:cubicBezTo>
                  <a:cubicBezTo>
                    <a:pt x="1018064" y="674332"/>
                    <a:pt x="1020506" y="673112"/>
                    <a:pt x="1022947" y="671891"/>
                  </a:cubicBezTo>
                  <a:cubicBezTo>
                    <a:pt x="1024168" y="670670"/>
                    <a:pt x="1026609" y="669450"/>
                    <a:pt x="1030271" y="669450"/>
                  </a:cubicBezTo>
                  <a:cubicBezTo>
                    <a:pt x="1032713" y="668229"/>
                    <a:pt x="1036375" y="668229"/>
                    <a:pt x="1037596" y="667008"/>
                  </a:cubicBezTo>
                  <a:cubicBezTo>
                    <a:pt x="1040037" y="663346"/>
                    <a:pt x="1043699" y="662125"/>
                    <a:pt x="1046141" y="662125"/>
                  </a:cubicBezTo>
                  <a:cubicBezTo>
                    <a:pt x="1047361" y="668229"/>
                    <a:pt x="1049803" y="674332"/>
                    <a:pt x="1052244" y="680436"/>
                  </a:cubicBezTo>
                  <a:cubicBezTo>
                    <a:pt x="1051023" y="677995"/>
                    <a:pt x="1049803" y="677995"/>
                    <a:pt x="1049803" y="679215"/>
                  </a:cubicBezTo>
                  <a:close/>
                  <a:moveTo>
                    <a:pt x="1068113" y="609635"/>
                  </a:moveTo>
                  <a:cubicBezTo>
                    <a:pt x="1068113" y="609635"/>
                    <a:pt x="1068113" y="610856"/>
                    <a:pt x="1068113" y="609635"/>
                  </a:cubicBezTo>
                  <a:lnTo>
                    <a:pt x="1066892" y="610856"/>
                  </a:lnTo>
                  <a:cubicBezTo>
                    <a:pt x="1066892" y="610856"/>
                    <a:pt x="1065672" y="609635"/>
                    <a:pt x="1064451" y="608415"/>
                  </a:cubicBezTo>
                  <a:cubicBezTo>
                    <a:pt x="1060789" y="603532"/>
                    <a:pt x="1062010" y="605973"/>
                    <a:pt x="1060789" y="607194"/>
                  </a:cubicBezTo>
                  <a:cubicBezTo>
                    <a:pt x="1059568" y="608415"/>
                    <a:pt x="1060789" y="605973"/>
                    <a:pt x="1058348" y="608415"/>
                  </a:cubicBezTo>
                  <a:cubicBezTo>
                    <a:pt x="1057127" y="609635"/>
                    <a:pt x="1055906" y="607194"/>
                    <a:pt x="1055906" y="607194"/>
                  </a:cubicBezTo>
                  <a:cubicBezTo>
                    <a:pt x="1055906" y="607194"/>
                    <a:pt x="1055906" y="607194"/>
                    <a:pt x="1055906" y="607194"/>
                  </a:cubicBezTo>
                  <a:cubicBezTo>
                    <a:pt x="1055906" y="604753"/>
                    <a:pt x="1055906" y="602311"/>
                    <a:pt x="1055906" y="597428"/>
                  </a:cubicBezTo>
                  <a:cubicBezTo>
                    <a:pt x="1055906" y="593766"/>
                    <a:pt x="1054685" y="597428"/>
                    <a:pt x="1053465" y="602311"/>
                  </a:cubicBezTo>
                  <a:cubicBezTo>
                    <a:pt x="1053465" y="603532"/>
                    <a:pt x="1053465" y="604753"/>
                    <a:pt x="1053465" y="604753"/>
                  </a:cubicBezTo>
                  <a:cubicBezTo>
                    <a:pt x="1052244" y="604753"/>
                    <a:pt x="1049803" y="603532"/>
                    <a:pt x="1049803" y="605973"/>
                  </a:cubicBezTo>
                  <a:cubicBezTo>
                    <a:pt x="1048582" y="610856"/>
                    <a:pt x="1047361" y="608415"/>
                    <a:pt x="1044920" y="607194"/>
                  </a:cubicBezTo>
                  <a:cubicBezTo>
                    <a:pt x="1043699" y="607194"/>
                    <a:pt x="1044920" y="608415"/>
                    <a:pt x="1046141" y="610856"/>
                  </a:cubicBezTo>
                  <a:cubicBezTo>
                    <a:pt x="1047361" y="613297"/>
                    <a:pt x="1048582" y="614518"/>
                    <a:pt x="1048582" y="613297"/>
                  </a:cubicBezTo>
                  <a:cubicBezTo>
                    <a:pt x="1048582" y="612077"/>
                    <a:pt x="1051023" y="614518"/>
                    <a:pt x="1052244" y="614518"/>
                  </a:cubicBezTo>
                  <a:cubicBezTo>
                    <a:pt x="1053465" y="614518"/>
                    <a:pt x="1054685" y="613297"/>
                    <a:pt x="1055906" y="614518"/>
                  </a:cubicBezTo>
                  <a:cubicBezTo>
                    <a:pt x="1055906" y="616960"/>
                    <a:pt x="1055906" y="619401"/>
                    <a:pt x="1057127" y="620622"/>
                  </a:cubicBezTo>
                  <a:cubicBezTo>
                    <a:pt x="1057127" y="621842"/>
                    <a:pt x="1058348" y="621842"/>
                    <a:pt x="1058348" y="623063"/>
                  </a:cubicBezTo>
                  <a:cubicBezTo>
                    <a:pt x="1058348" y="624284"/>
                    <a:pt x="1059568" y="625504"/>
                    <a:pt x="1059568" y="626725"/>
                  </a:cubicBezTo>
                  <a:cubicBezTo>
                    <a:pt x="1059568" y="627946"/>
                    <a:pt x="1060789" y="630387"/>
                    <a:pt x="1060789" y="632829"/>
                  </a:cubicBezTo>
                  <a:cubicBezTo>
                    <a:pt x="1059568" y="627946"/>
                    <a:pt x="1057127" y="623063"/>
                    <a:pt x="1055906" y="630387"/>
                  </a:cubicBezTo>
                  <a:cubicBezTo>
                    <a:pt x="1055906" y="634049"/>
                    <a:pt x="1054685" y="635270"/>
                    <a:pt x="1053465" y="634049"/>
                  </a:cubicBezTo>
                  <a:cubicBezTo>
                    <a:pt x="1052244" y="632829"/>
                    <a:pt x="1052244" y="623063"/>
                    <a:pt x="1048582" y="624284"/>
                  </a:cubicBezTo>
                  <a:cubicBezTo>
                    <a:pt x="1047361" y="624284"/>
                    <a:pt x="1046141" y="621842"/>
                    <a:pt x="1044920" y="625504"/>
                  </a:cubicBezTo>
                  <a:cubicBezTo>
                    <a:pt x="1043699" y="630387"/>
                    <a:pt x="1042478" y="625504"/>
                    <a:pt x="1040037" y="620622"/>
                  </a:cubicBezTo>
                  <a:cubicBezTo>
                    <a:pt x="1038816" y="616960"/>
                    <a:pt x="1037596" y="614518"/>
                    <a:pt x="1037596" y="614518"/>
                  </a:cubicBezTo>
                  <a:cubicBezTo>
                    <a:pt x="1038816" y="612077"/>
                    <a:pt x="1040037" y="609635"/>
                    <a:pt x="1040037" y="607194"/>
                  </a:cubicBezTo>
                  <a:cubicBezTo>
                    <a:pt x="1041258" y="603532"/>
                    <a:pt x="1046141" y="601090"/>
                    <a:pt x="1048582" y="597428"/>
                  </a:cubicBezTo>
                  <a:cubicBezTo>
                    <a:pt x="1049803" y="594987"/>
                    <a:pt x="1052244" y="593766"/>
                    <a:pt x="1055906" y="591325"/>
                  </a:cubicBezTo>
                  <a:cubicBezTo>
                    <a:pt x="1057127" y="591325"/>
                    <a:pt x="1058348" y="592546"/>
                    <a:pt x="1059568" y="592546"/>
                  </a:cubicBezTo>
                  <a:cubicBezTo>
                    <a:pt x="1059568" y="593766"/>
                    <a:pt x="1059568" y="594987"/>
                    <a:pt x="1060789" y="597428"/>
                  </a:cubicBezTo>
                  <a:cubicBezTo>
                    <a:pt x="1062010" y="599870"/>
                    <a:pt x="1063230" y="601090"/>
                    <a:pt x="1063230" y="599870"/>
                  </a:cubicBezTo>
                  <a:cubicBezTo>
                    <a:pt x="1063230" y="598649"/>
                    <a:pt x="1065672" y="601090"/>
                    <a:pt x="1066892" y="599870"/>
                  </a:cubicBezTo>
                  <a:cubicBezTo>
                    <a:pt x="1066892" y="599870"/>
                    <a:pt x="1068113" y="601090"/>
                    <a:pt x="1068113" y="601090"/>
                  </a:cubicBezTo>
                  <a:cubicBezTo>
                    <a:pt x="1069334" y="603532"/>
                    <a:pt x="1070555" y="605973"/>
                    <a:pt x="1071775" y="608415"/>
                  </a:cubicBezTo>
                  <a:cubicBezTo>
                    <a:pt x="1069334" y="608415"/>
                    <a:pt x="1068113" y="608415"/>
                    <a:pt x="1068113" y="609635"/>
                  </a:cubicBezTo>
                  <a:close/>
                  <a:moveTo>
                    <a:pt x="1070555" y="577897"/>
                  </a:moveTo>
                  <a:cubicBezTo>
                    <a:pt x="1070555" y="580339"/>
                    <a:pt x="1069334" y="581559"/>
                    <a:pt x="1069334" y="581559"/>
                  </a:cubicBezTo>
                  <a:cubicBezTo>
                    <a:pt x="1069334" y="581559"/>
                    <a:pt x="1068113" y="579118"/>
                    <a:pt x="1068113" y="577897"/>
                  </a:cubicBezTo>
                  <a:cubicBezTo>
                    <a:pt x="1069334" y="576676"/>
                    <a:pt x="1070555" y="576676"/>
                    <a:pt x="1071775" y="575456"/>
                  </a:cubicBezTo>
                  <a:cubicBezTo>
                    <a:pt x="1070555" y="576676"/>
                    <a:pt x="1070555" y="576676"/>
                    <a:pt x="1070555" y="577897"/>
                  </a:cubicBezTo>
                  <a:close/>
                  <a:moveTo>
                    <a:pt x="1087644" y="548600"/>
                  </a:moveTo>
                  <a:cubicBezTo>
                    <a:pt x="1087644" y="549821"/>
                    <a:pt x="1087644" y="549821"/>
                    <a:pt x="1087644" y="548600"/>
                  </a:cubicBezTo>
                  <a:cubicBezTo>
                    <a:pt x="1086424" y="549821"/>
                    <a:pt x="1086424" y="548600"/>
                    <a:pt x="1085203" y="547380"/>
                  </a:cubicBezTo>
                  <a:cubicBezTo>
                    <a:pt x="1086424" y="547380"/>
                    <a:pt x="1087644" y="548600"/>
                    <a:pt x="1087644" y="548600"/>
                  </a:cubicBezTo>
                  <a:close/>
                  <a:moveTo>
                    <a:pt x="1085203" y="458268"/>
                  </a:moveTo>
                  <a:cubicBezTo>
                    <a:pt x="1085203" y="458268"/>
                    <a:pt x="1085203" y="459489"/>
                    <a:pt x="1085203" y="459489"/>
                  </a:cubicBezTo>
                  <a:cubicBezTo>
                    <a:pt x="1085203" y="459489"/>
                    <a:pt x="1085203" y="458268"/>
                    <a:pt x="1085203" y="458268"/>
                  </a:cubicBezTo>
                  <a:cubicBezTo>
                    <a:pt x="1085203" y="457048"/>
                    <a:pt x="1085203" y="458268"/>
                    <a:pt x="1085203" y="458268"/>
                  </a:cubicBezTo>
                  <a:close/>
                  <a:moveTo>
                    <a:pt x="1088865" y="582780"/>
                  </a:moveTo>
                  <a:cubicBezTo>
                    <a:pt x="1088865" y="582780"/>
                    <a:pt x="1088865" y="574235"/>
                    <a:pt x="1086424" y="579118"/>
                  </a:cubicBezTo>
                  <a:cubicBezTo>
                    <a:pt x="1086424" y="579118"/>
                    <a:pt x="1085203" y="579118"/>
                    <a:pt x="1083982" y="575456"/>
                  </a:cubicBezTo>
                  <a:cubicBezTo>
                    <a:pt x="1081541" y="568132"/>
                    <a:pt x="1080320" y="574235"/>
                    <a:pt x="1080320" y="577897"/>
                  </a:cubicBezTo>
                  <a:cubicBezTo>
                    <a:pt x="1079099" y="581559"/>
                    <a:pt x="1079099" y="584001"/>
                    <a:pt x="1076658" y="580339"/>
                  </a:cubicBezTo>
                  <a:cubicBezTo>
                    <a:pt x="1075437" y="579118"/>
                    <a:pt x="1074217" y="575456"/>
                    <a:pt x="1072996" y="575456"/>
                  </a:cubicBezTo>
                  <a:cubicBezTo>
                    <a:pt x="1074217" y="575456"/>
                    <a:pt x="1075437" y="574235"/>
                    <a:pt x="1075437" y="574235"/>
                  </a:cubicBezTo>
                  <a:cubicBezTo>
                    <a:pt x="1077879" y="574235"/>
                    <a:pt x="1080320" y="570573"/>
                    <a:pt x="1081541" y="570573"/>
                  </a:cubicBezTo>
                  <a:cubicBezTo>
                    <a:pt x="1082762" y="570573"/>
                    <a:pt x="1083982" y="569352"/>
                    <a:pt x="1083982" y="566911"/>
                  </a:cubicBezTo>
                  <a:cubicBezTo>
                    <a:pt x="1085203" y="566911"/>
                    <a:pt x="1086424" y="568132"/>
                    <a:pt x="1086424" y="569352"/>
                  </a:cubicBezTo>
                  <a:cubicBezTo>
                    <a:pt x="1087644" y="571794"/>
                    <a:pt x="1088865" y="574235"/>
                    <a:pt x="1090086" y="576676"/>
                  </a:cubicBezTo>
                  <a:cubicBezTo>
                    <a:pt x="1090086" y="577897"/>
                    <a:pt x="1091306" y="577897"/>
                    <a:pt x="1091306" y="579118"/>
                  </a:cubicBezTo>
                  <a:cubicBezTo>
                    <a:pt x="1090086" y="580339"/>
                    <a:pt x="1090086" y="581559"/>
                    <a:pt x="1088865" y="582780"/>
                  </a:cubicBezTo>
                  <a:close/>
                  <a:moveTo>
                    <a:pt x="1103513" y="397233"/>
                  </a:moveTo>
                  <a:cubicBezTo>
                    <a:pt x="1103513" y="397233"/>
                    <a:pt x="1103513" y="397233"/>
                    <a:pt x="1103513" y="397233"/>
                  </a:cubicBezTo>
                  <a:cubicBezTo>
                    <a:pt x="1103513" y="397233"/>
                    <a:pt x="1103513" y="397233"/>
                    <a:pt x="1103513" y="397233"/>
                  </a:cubicBezTo>
                  <a:cubicBezTo>
                    <a:pt x="1103513" y="397233"/>
                    <a:pt x="1103513" y="397233"/>
                    <a:pt x="1103513" y="397233"/>
                  </a:cubicBezTo>
                  <a:close/>
                  <a:moveTo>
                    <a:pt x="1109617" y="382585"/>
                  </a:moveTo>
                  <a:cubicBezTo>
                    <a:pt x="1109617" y="382585"/>
                    <a:pt x="1109617" y="382585"/>
                    <a:pt x="1109617" y="382585"/>
                  </a:cubicBezTo>
                  <a:cubicBezTo>
                    <a:pt x="1108396" y="381364"/>
                    <a:pt x="1108396" y="381364"/>
                    <a:pt x="1108396" y="381364"/>
                  </a:cubicBezTo>
                  <a:cubicBezTo>
                    <a:pt x="1109617" y="381364"/>
                    <a:pt x="1109617" y="381364"/>
                    <a:pt x="1110838" y="380143"/>
                  </a:cubicBezTo>
                  <a:lnTo>
                    <a:pt x="1109617" y="382585"/>
                  </a:lnTo>
                  <a:close/>
                  <a:moveTo>
                    <a:pt x="1114500" y="356950"/>
                  </a:moveTo>
                  <a:cubicBezTo>
                    <a:pt x="1114500" y="356950"/>
                    <a:pt x="1114500" y="355729"/>
                    <a:pt x="1114500" y="354509"/>
                  </a:cubicBezTo>
                  <a:cubicBezTo>
                    <a:pt x="1114500" y="354509"/>
                    <a:pt x="1115720" y="355729"/>
                    <a:pt x="1115720" y="355729"/>
                  </a:cubicBezTo>
                  <a:cubicBezTo>
                    <a:pt x="1115720" y="355729"/>
                    <a:pt x="1115720" y="355729"/>
                    <a:pt x="1115720" y="355729"/>
                  </a:cubicBezTo>
                  <a:cubicBezTo>
                    <a:pt x="1114500" y="356950"/>
                    <a:pt x="1114500" y="356950"/>
                    <a:pt x="1114500" y="356950"/>
                  </a:cubicBezTo>
                  <a:close/>
                  <a:moveTo>
                    <a:pt x="1121824" y="286150"/>
                  </a:moveTo>
                  <a:cubicBezTo>
                    <a:pt x="1121824" y="286150"/>
                    <a:pt x="1121824" y="284929"/>
                    <a:pt x="1121824" y="283708"/>
                  </a:cubicBezTo>
                  <a:cubicBezTo>
                    <a:pt x="1121824" y="284929"/>
                    <a:pt x="1121824" y="284929"/>
                    <a:pt x="1121824" y="286150"/>
                  </a:cubicBezTo>
                  <a:cubicBezTo>
                    <a:pt x="1121824" y="286150"/>
                    <a:pt x="1121824" y="286150"/>
                    <a:pt x="1121824" y="286150"/>
                  </a:cubicBezTo>
                  <a:close/>
                  <a:moveTo>
                    <a:pt x="1185300" y="286150"/>
                  </a:moveTo>
                  <a:cubicBezTo>
                    <a:pt x="1185300" y="286150"/>
                    <a:pt x="1185300" y="286150"/>
                    <a:pt x="1185300" y="286150"/>
                  </a:cubicBezTo>
                  <a:cubicBezTo>
                    <a:pt x="1185300" y="284929"/>
                    <a:pt x="1185300" y="284929"/>
                    <a:pt x="1185300" y="283708"/>
                  </a:cubicBezTo>
                  <a:cubicBezTo>
                    <a:pt x="1185300" y="284929"/>
                    <a:pt x="1185300" y="286150"/>
                    <a:pt x="1185300" y="286150"/>
                  </a:cubicBezTo>
                  <a:close/>
                  <a:moveTo>
                    <a:pt x="1188962" y="381364"/>
                  </a:moveTo>
                  <a:cubicBezTo>
                    <a:pt x="1187742" y="380143"/>
                    <a:pt x="1187742" y="378923"/>
                    <a:pt x="1186521" y="378923"/>
                  </a:cubicBezTo>
                  <a:cubicBezTo>
                    <a:pt x="1186521" y="378923"/>
                    <a:pt x="1187742" y="378923"/>
                    <a:pt x="1187742" y="378923"/>
                  </a:cubicBezTo>
                  <a:cubicBezTo>
                    <a:pt x="1187742" y="378923"/>
                    <a:pt x="1188962" y="378923"/>
                    <a:pt x="1188962" y="378923"/>
                  </a:cubicBezTo>
                  <a:cubicBezTo>
                    <a:pt x="1188962" y="378923"/>
                    <a:pt x="1188962" y="381364"/>
                    <a:pt x="1188962" y="381364"/>
                  </a:cubicBezTo>
                  <a:close/>
                  <a:moveTo>
                    <a:pt x="1191404" y="378923"/>
                  </a:moveTo>
                  <a:cubicBezTo>
                    <a:pt x="1191404" y="378923"/>
                    <a:pt x="1190183" y="378923"/>
                    <a:pt x="1191404" y="378923"/>
                  </a:cubicBezTo>
                  <a:cubicBezTo>
                    <a:pt x="1191404" y="377702"/>
                    <a:pt x="1192625" y="377702"/>
                    <a:pt x="1192625" y="377702"/>
                  </a:cubicBezTo>
                  <a:cubicBezTo>
                    <a:pt x="1191404" y="380143"/>
                    <a:pt x="1191404" y="380143"/>
                    <a:pt x="1191404" y="378923"/>
                  </a:cubicBezTo>
                  <a:close/>
                  <a:moveTo>
                    <a:pt x="1192625" y="356950"/>
                  </a:moveTo>
                  <a:cubicBezTo>
                    <a:pt x="1192625" y="356950"/>
                    <a:pt x="1192625" y="355729"/>
                    <a:pt x="1191404" y="355729"/>
                  </a:cubicBezTo>
                  <a:cubicBezTo>
                    <a:pt x="1191404" y="355729"/>
                    <a:pt x="1191404" y="355729"/>
                    <a:pt x="1191404" y="355729"/>
                  </a:cubicBezTo>
                  <a:cubicBezTo>
                    <a:pt x="1191404" y="355729"/>
                    <a:pt x="1192625" y="354509"/>
                    <a:pt x="1192625" y="354509"/>
                  </a:cubicBezTo>
                  <a:cubicBezTo>
                    <a:pt x="1192625" y="355729"/>
                    <a:pt x="1192625" y="358171"/>
                    <a:pt x="1192625" y="356950"/>
                  </a:cubicBezTo>
                  <a:close/>
                  <a:moveTo>
                    <a:pt x="1197507" y="381364"/>
                  </a:moveTo>
                  <a:cubicBezTo>
                    <a:pt x="1195066" y="383806"/>
                    <a:pt x="1195066" y="381364"/>
                    <a:pt x="1195066" y="378923"/>
                  </a:cubicBezTo>
                  <a:cubicBezTo>
                    <a:pt x="1195066" y="378923"/>
                    <a:pt x="1195066" y="378923"/>
                    <a:pt x="1195066" y="378923"/>
                  </a:cubicBezTo>
                  <a:cubicBezTo>
                    <a:pt x="1196287" y="380143"/>
                    <a:pt x="1197507" y="380143"/>
                    <a:pt x="1197507" y="381364"/>
                  </a:cubicBezTo>
                  <a:cubicBezTo>
                    <a:pt x="1198728" y="381364"/>
                    <a:pt x="1197507" y="381364"/>
                    <a:pt x="1197507" y="381364"/>
                  </a:cubicBezTo>
                  <a:close/>
                  <a:moveTo>
                    <a:pt x="1202390" y="397233"/>
                  </a:moveTo>
                  <a:cubicBezTo>
                    <a:pt x="1202390" y="397233"/>
                    <a:pt x="1202390" y="397233"/>
                    <a:pt x="1202390" y="397233"/>
                  </a:cubicBezTo>
                  <a:cubicBezTo>
                    <a:pt x="1202390" y="397233"/>
                    <a:pt x="1203611" y="397233"/>
                    <a:pt x="1202390" y="397233"/>
                  </a:cubicBezTo>
                  <a:cubicBezTo>
                    <a:pt x="1203611" y="397233"/>
                    <a:pt x="1202390" y="397233"/>
                    <a:pt x="1202390" y="397233"/>
                  </a:cubicBezTo>
                  <a:close/>
                  <a:moveTo>
                    <a:pt x="1248777" y="889176"/>
                  </a:moveTo>
                  <a:cubicBezTo>
                    <a:pt x="1247556" y="891617"/>
                    <a:pt x="1246335" y="894059"/>
                    <a:pt x="1246335" y="891617"/>
                  </a:cubicBezTo>
                  <a:cubicBezTo>
                    <a:pt x="1246335" y="890396"/>
                    <a:pt x="1246335" y="890396"/>
                    <a:pt x="1246335" y="889176"/>
                  </a:cubicBezTo>
                  <a:cubicBezTo>
                    <a:pt x="1247556" y="889176"/>
                    <a:pt x="1247556" y="889176"/>
                    <a:pt x="1248777" y="889176"/>
                  </a:cubicBezTo>
                  <a:cubicBezTo>
                    <a:pt x="1248777" y="887955"/>
                    <a:pt x="1249998" y="886734"/>
                    <a:pt x="1249998" y="886734"/>
                  </a:cubicBezTo>
                  <a:cubicBezTo>
                    <a:pt x="1249998" y="887955"/>
                    <a:pt x="1248777" y="887955"/>
                    <a:pt x="1248777" y="889176"/>
                  </a:cubicBezTo>
                  <a:close/>
                  <a:moveTo>
                    <a:pt x="1351316" y="715836"/>
                  </a:moveTo>
                  <a:cubicBezTo>
                    <a:pt x="1351316" y="717057"/>
                    <a:pt x="1350095" y="717057"/>
                    <a:pt x="1348874" y="717057"/>
                  </a:cubicBezTo>
                  <a:cubicBezTo>
                    <a:pt x="1347654" y="717057"/>
                    <a:pt x="1346433" y="715836"/>
                    <a:pt x="1345212" y="714616"/>
                  </a:cubicBezTo>
                  <a:cubicBezTo>
                    <a:pt x="1348874" y="715836"/>
                    <a:pt x="1350095" y="715836"/>
                    <a:pt x="1351316" y="715836"/>
                  </a:cubicBezTo>
                  <a:close/>
                  <a:moveTo>
                    <a:pt x="1308591" y="706071"/>
                  </a:moveTo>
                  <a:cubicBezTo>
                    <a:pt x="1309812" y="706071"/>
                    <a:pt x="1312253" y="706071"/>
                    <a:pt x="1314695" y="706071"/>
                  </a:cubicBezTo>
                  <a:cubicBezTo>
                    <a:pt x="1318357" y="706071"/>
                    <a:pt x="1322019" y="706071"/>
                    <a:pt x="1323240" y="706071"/>
                  </a:cubicBezTo>
                  <a:cubicBezTo>
                    <a:pt x="1326902" y="707291"/>
                    <a:pt x="1331785" y="707291"/>
                    <a:pt x="1335447" y="708512"/>
                  </a:cubicBezTo>
                  <a:cubicBezTo>
                    <a:pt x="1337888" y="709733"/>
                    <a:pt x="1340329" y="712174"/>
                    <a:pt x="1343992" y="713395"/>
                  </a:cubicBezTo>
                  <a:cubicBezTo>
                    <a:pt x="1343992" y="713395"/>
                    <a:pt x="1342771" y="713395"/>
                    <a:pt x="1342771" y="713395"/>
                  </a:cubicBezTo>
                  <a:cubicBezTo>
                    <a:pt x="1341550" y="714616"/>
                    <a:pt x="1339109" y="713395"/>
                    <a:pt x="1339109" y="715836"/>
                  </a:cubicBezTo>
                  <a:cubicBezTo>
                    <a:pt x="1339109" y="718278"/>
                    <a:pt x="1335447" y="717057"/>
                    <a:pt x="1333005" y="714616"/>
                  </a:cubicBezTo>
                  <a:cubicBezTo>
                    <a:pt x="1326902" y="710953"/>
                    <a:pt x="1329343" y="713395"/>
                    <a:pt x="1326902" y="714616"/>
                  </a:cubicBezTo>
                  <a:cubicBezTo>
                    <a:pt x="1325681" y="715836"/>
                    <a:pt x="1325681" y="713395"/>
                    <a:pt x="1322019" y="715836"/>
                  </a:cubicBezTo>
                  <a:cubicBezTo>
                    <a:pt x="1320798" y="717057"/>
                    <a:pt x="1318357" y="715836"/>
                    <a:pt x="1317136" y="715836"/>
                  </a:cubicBezTo>
                  <a:cubicBezTo>
                    <a:pt x="1315915" y="715836"/>
                    <a:pt x="1313474" y="714616"/>
                    <a:pt x="1312253" y="714616"/>
                  </a:cubicBezTo>
                  <a:cubicBezTo>
                    <a:pt x="1311033" y="714616"/>
                    <a:pt x="1309812" y="714616"/>
                    <a:pt x="1308591" y="714616"/>
                  </a:cubicBezTo>
                  <a:cubicBezTo>
                    <a:pt x="1307370" y="712174"/>
                    <a:pt x="1307370" y="709733"/>
                    <a:pt x="1308591" y="706071"/>
                  </a:cubicBezTo>
                  <a:close/>
                  <a:moveTo>
                    <a:pt x="1284177" y="759782"/>
                  </a:moveTo>
                  <a:cubicBezTo>
                    <a:pt x="1287839" y="761002"/>
                    <a:pt x="1293943" y="759782"/>
                    <a:pt x="1297605" y="762223"/>
                  </a:cubicBezTo>
                  <a:cubicBezTo>
                    <a:pt x="1298826" y="763444"/>
                    <a:pt x="1300046" y="763444"/>
                    <a:pt x="1302488" y="764664"/>
                  </a:cubicBezTo>
                  <a:cubicBezTo>
                    <a:pt x="1302488" y="764664"/>
                    <a:pt x="1302488" y="765885"/>
                    <a:pt x="1301267" y="765885"/>
                  </a:cubicBezTo>
                  <a:cubicBezTo>
                    <a:pt x="1301267" y="765885"/>
                    <a:pt x="1301267" y="765885"/>
                    <a:pt x="1301267" y="765885"/>
                  </a:cubicBezTo>
                  <a:cubicBezTo>
                    <a:pt x="1300046" y="765885"/>
                    <a:pt x="1297605" y="763444"/>
                    <a:pt x="1295163" y="763444"/>
                  </a:cubicBezTo>
                  <a:cubicBezTo>
                    <a:pt x="1293943" y="762223"/>
                    <a:pt x="1291501" y="763444"/>
                    <a:pt x="1289060" y="762223"/>
                  </a:cubicBezTo>
                  <a:cubicBezTo>
                    <a:pt x="1289060" y="762223"/>
                    <a:pt x="1286619" y="764664"/>
                    <a:pt x="1285398" y="764664"/>
                  </a:cubicBezTo>
                  <a:cubicBezTo>
                    <a:pt x="1284177" y="764664"/>
                    <a:pt x="1282956" y="767106"/>
                    <a:pt x="1281736" y="764664"/>
                  </a:cubicBezTo>
                  <a:cubicBezTo>
                    <a:pt x="1281736" y="764664"/>
                    <a:pt x="1281736" y="764664"/>
                    <a:pt x="1281736" y="764664"/>
                  </a:cubicBezTo>
                  <a:cubicBezTo>
                    <a:pt x="1282956" y="762223"/>
                    <a:pt x="1284177" y="761002"/>
                    <a:pt x="1284177" y="759782"/>
                  </a:cubicBezTo>
                  <a:close/>
                  <a:moveTo>
                    <a:pt x="1303708" y="779313"/>
                  </a:moveTo>
                  <a:cubicBezTo>
                    <a:pt x="1306150" y="780533"/>
                    <a:pt x="1309812" y="781754"/>
                    <a:pt x="1313474" y="782975"/>
                  </a:cubicBezTo>
                  <a:cubicBezTo>
                    <a:pt x="1314695" y="782975"/>
                    <a:pt x="1315915" y="784196"/>
                    <a:pt x="1317136" y="784196"/>
                  </a:cubicBezTo>
                  <a:cubicBezTo>
                    <a:pt x="1317136" y="784196"/>
                    <a:pt x="1315915" y="785416"/>
                    <a:pt x="1315915" y="785416"/>
                  </a:cubicBezTo>
                  <a:cubicBezTo>
                    <a:pt x="1315915" y="785416"/>
                    <a:pt x="1315915" y="785416"/>
                    <a:pt x="1315915" y="785416"/>
                  </a:cubicBezTo>
                  <a:cubicBezTo>
                    <a:pt x="1315915" y="785416"/>
                    <a:pt x="1315915" y="785416"/>
                    <a:pt x="1314695" y="785416"/>
                  </a:cubicBezTo>
                  <a:cubicBezTo>
                    <a:pt x="1313474" y="785416"/>
                    <a:pt x="1312253" y="785416"/>
                    <a:pt x="1311033" y="785416"/>
                  </a:cubicBezTo>
                  <a:cubicBezTo>
                    <a:pt x="1309812" y="785416"/>
                    <a:pt x="1307370" y="785416"/>
                    <a:pt x="1307370" y="785416"/>
                  </a:cubicBezTo>
                  <a:cubicBezTo>
                    <a:pt x="1304929" y="787858"/>
                    <a:pt x="1300046" y="786637"/>
                    <a:pt x="1298826" y="789078"/>
                  </a:cubicBezTo>
                  <a:cubicBezTo>
                    <a:pt x="1298826" y="789078"/>
                    <a:pt x="1298826" y="789078"/>
                    <a:pt x="1298826" y="789078"/>
                  </a:cubicBezTo>
                  <a:cubicBezTo>
                    <a:pt x="1298826" y="789078"/>
                    <a:pt x="1298826" y="789078"/>
                    <a:pt x="1298826" y="789078"/>
                  </a:cubicBezTo>
                  <a:cubicBezTo>
                    <a:pt x="1298826" y="789078"/>
                    <a:pt x="1298826" y="789078"/>
                    <a:pt x="1298826" y="789078"/>
                  </a:cubicBezTo>
                  <a:cubicBezTo>
                    <a:pt x="1298826" y="789078"/>
                    <a:pt x="1298826" y="789078"/>
                    <a:pt x="1298826" y="790299"/>
                  </a:cubicBezTo>
                  <a:cubicBezTo>
                    <a:pt x="1297605" y="791520"/>
                    <a:pt x="1297605" y="790299"/>
                    <a:pt x="1295163" y="792740"/>
                  </a:cubicBezTo>
                  <a:cubicBezTo>
                    <a:pt x="1295163" y="792740"/>
                    <a:pt x="1293943" y="793961"/>
                    <a:pt x="1292722" y="793961"/>
                  </a:cubicBezTo>
                  <a:cubicBezTo>
                    <a:pt x="1293943" y="792740"/>
                    <a:pt x="1295163" y="791520"/>
                    <a:pt x="1295163" y="790299"/>
                  </a:cubicBezTo>
                  <a:cubicBezTo>
                    <a:pt x="1296384" y="787858"/>
                    <a:pt x="1297605" y="785416"/>
                    <a:pt x="1298826" y="782975"/>
                  </a:cubicBezTo>
                  <a:cubicBezTo>
                    <a:pt x="1300046" y="780533"/>
                    <a:pt x="1301267" y="779313"/>
                    <a:pt x="1302488" y="778092"/>
                  </a:cubicBezTo>
                  <a:cubicBezTo>
                    <a:pt x="1303708" y="776871"/>
                    <a:pt x="1303708" y="776871"/>
                    <a:pt x="1303708" y="776871"/>
                  </a:cubicBezTo>
                  <a:cubicBezTo>
                    <a:pt x="1302488" y="779313"/>
                    <a:pt x="1302488" y="779313"/>
                    <a:pt x="1303708" y="779313"/>
                  </a:cubicBezTo>
                  <a:close/>
                  <a:moveTo>
                    <a:pt x="1260984" y="905045"/>
                  </a:moveTo>
                  <a:cubicBezTo>
                    <a:pt x="1260984" y="905045"/>
                    <a:pt x="1259763" y="905045"/>
                    <a:pt x="1259763" y="905045"/>
                  </a:cubicBezTo>
                  <a:cubicBezTo>
                    <a:pt x="1259763" y="905045"/>
                    <a:pt x="1259763" y="903824"/>
                    <a:pt x="1258542" y="902603"/>
                  </a:cubicBezTo>
                  <a:cubicBezTo>
                    <a:pt x="1258542" y="902603"/>
                    <a:pt x="1258542" y="901383"/>
                    <a:pt x="1258542" y="901383"/>
                  </a:cubicBezTo>
                  <a:cubicBezTo>
                    <a:pt x="1258542" y="898941"/>
                    <a:pt x="1258542" y="897721"/>
                    <a:pt x="1257322" y="898941"/>
                  </a:cubicBezTo>
                  <a:cubicBezTo>
                    <a:pt x="1254880" y="892838"/>
                    <a:pt x="1253660" y="901383"/>
                    <a:pt x="1253660" y="895279"/>
                  </a:cubicBezTo>
                  <a:cubicBezTo>
                    <a:pt x="1253660" y="891617"/>
                    <a:pt x="1253660" y="887955"/>
                    <a:pt x="1252439" y="886734"/>
                  </a:cubicBezTo>
                  <a:cubicBezTo>
                    <a:pt x="1253660" y="886734"/>
                    <a:pt x="1253660" y="886734"/>
                    <a:pt x="1254880" y="886734"/>
                  </a:cubicBezTo>
                  <a:cubicBezTo>
                    <a:pt x="1254880" y="886734"/>
                    <a:pt x="1254880" y="886734"/>
                    <a:pt x="1254880" y="886734"/>
                  </a:cubicBezTo>
                  <a:cubicBezTo>
                    <a:pt x="1256101" y="887955"/>
                    <a:pt x="1257322" y="889176"/>
                    <a:pt x="1258542" y="890396"/>
                  </a:cubicBezTo>
                  <a:cubicBezTo>
                    <a:pt x="1260984" y="892838"/>
                    <a:pt x="1262205" y="896500"/>
                    <a:pt x="1265867" y="900162"/>
                  </a:cubicBezTo>
                  <a:cubicBezTo>
                    <a:pt x="1263425" y="901383"/>
                    <a:pt x="1262205" y="905045"/>
                    <a:pt x="1260984" y="905045"/>
                  </a:cubicBezTo>
                  <a:close/>
                  <a:moveTo>
                    <a:pt x="1264646" y="797623"/>
                  </a:moveTo>
                  <a:cubicBezTo>
                    <a:pt x="1264646" y="790299"/>
                    <a:pt x="1259763" y="800065"/>
                    <a:pt x="1257322" y="803727"/>
                  </a:cubicBezTo>
                  <a:cubicBezTo>
                    <a:pt x="1252439" y="809830"/>
                    <a:pt x="1252439" y="806168"/>
                    <a:pt x="1251218" y="802506"/>
                  </a:cubicBezTo>
                  <a:cubicBezTo>
                    <a:pt x="1251218" y="802506"/>
                    <a:pt x="1251218" y="801285"/>
                    <a:pt x="1251218" y="801285"/>
                  </a:cubicBezTo>
                  <a:cubicBezTo>
                    <a:pt x="1252439" y="800065"/>
                    <a:pt x="1252439" y="800065"/>
                    <a:pt x="1253660" y="798844"/>
                  </a:cubicBezTo>
                  <a:cubicBezTo>
                    <a:pt x="1256101" y="796403"/>
                    <a:pt x="1257322" y="792740"/>
                    <a:pt x="1259763" y="789078"/>
                  </a:cubicBezTo>
                  <a:cubicBezTo>
                    <a:pt x="1262205" y="785416"/>
                    <a:pt x="1265867" y="785416"/>
                    <a:pt x="1268308" y="781754"/>
                  </a:cubicBezTo>
                  <a:cubicBezTo>
                    <a:pt x="1269529" y="780533"/>
                    <a:pt x="1271970" y="780533"/>
                    <a:pt x="1274412" y="780533"/>
                  </a:cubicBezTo>
                  <a:cubicBezTo>
                    <a:pt x="1276853" y="780533"/>
                    <a:pt x="1279294" y="780533"/>
                    <a:pt x="1281736" y="779313"/>
                  </a:cubicBezTo>
                  <a:cubicBezTo>
                    <a:pt x="1282956" y="778092"/>
                    <a:pt x="1284177" y="776871"/>
                    <a:pt x="1285398" y="776871"/>
                  </a:cubicBezTo>
                  <a:cubicBezTo>
                    <a:pt x="1287839" y="776871"/>
                    <a:pt x="1289060" y="776871"/>
                    <a:pt x="1290281" y="776871"/>
                  </a:cubicBezTo>
                  <a:cubicBezTo>
                    <a:pt x="1291501" y="776871"/>
                    <a:pt x="1291501" y="776871"/>
                    <a:pt x="1292722" y="776871"/>
                  </a:cubicBezTo>
                  <a:cubicBezTo>
                    <a:pt x="1291501" y="778092"/>
                    <a:pt x="1291501" y="778092"/>
                    <a:pt x="1290281" y="778092"/>
                  </a:cubicBezTo>
                  <a:cubicBezTo>
                    <a:pt x="1286619" y="778092"/>
                    <a:pt x="1287839" y="779313"/>
                    <a:pt x="1286619" y="779313"/>
                  </a:cubicBezTo>
                  <a:cubicBezTo>
                    <a:pt x="1285398" y="779313"/>
                    <a:pt x="1285398" y="778092"/>
                    <a:pt x="1285398" y="778092"/>
                  </a:cubicBezTo>
                  <a:cubicBezTo>
                    <a:pt x="1285398" y="778092"/>
                    <a:pt x="1284177" y="779313"/>
                    <a:pt x="1281736" y="784196"/>
                  </a:cubicBezTo>
                  <a:cubicBezTo>
                    <a:pt x="1280515" y="786637"/>
                    <a:pt x="1279294" y="789078"/>
                    <a:pt x="1278074" y="790299"/>
                  </a:cubicBezTo>
                  <a:cubicBezTo>
                    <a:pt x="1276853" y="791520"/>
                    <a:pt x="1276853" y="791520"/>
                    <a:pt x="1275632" y="789078"/>
                  </a:cubicBezTo>
                  <a:cubicBezTo>
                    <a:pt x="1275632" y="786637"/>
                    <a:pt x="1273191" y="789078"/>
                    <a:pt x="1271970" y="789078"/>
                  </a:cubicBezTo>
                  <a:cubicBezTo>
                    <a:pt x="1268308" y="789078"/>
                    <a:pt x="1267087" y="797623"/>
                    <a:pt x="1265867" y="798844"/>
                  </a:cubicBezTo>
                  <a:cubicBezTo>
                    <a:pt x="1264646" y="802506"/>
                    <a:pt x="1264646" y="801285"/>
                    <a:pt x="1264646" y="797623"/>
                  </a:cubicBezTo>
                  <a:close/>
                  <a:moveTo>
                    <a:pt x="1270749" y="824479"/>
                  </a:moveTo>
                  <a:cubicBezTo>
                    <a:pt x="1270749" y="824479"/>
                    <a:pt x="1269529" y="824479"/>
                    <a:pt x="1268308" y="824479"/>
                  </a:cubicBezTo>
                  <a:cubicBezTo>
                    <a:pt x="1268308" y="823258"/>
                    <a:pt x="1269529" y="822037"/>
                    <a:pt x="1269529" y="820817"/>
                  </a:cubicBezTo>
                  <a:cubicBezTo>
                    <a:pt x="1270749" y="817154"/>
                    <a:pt x="1274412" y="814713"/>
                    <a:pt x="1276853" y="811051"/>
                  </a:cubicBezTo>
                  <a:cubicBezTo>
                    <a:pt x="1276853" y="811051"/>
                    <a:pt x="1278074" y="812272"/>
                    <a:pt x="1278074" y="812272"/>
                  </a:cubicBezTo>
                  <a:cubicBezTo>
                    <a:pt x="1280515" y="813492"/>
                    <a:pt x="1281736" y="814713"/>
                    <a:pt x="1282956" y="814713"/>
                  </a:cubicBezTo>
                  <a:cubicBezTo>
                    <a:pt x="1284177" y="813492"/>
                    <a:pt x="1287839" y="814713"/>
                    <a:pt x="1290281" y="814713"/>
                  </a:cubicBezTo>
                  <a:cubicBezTo>
                    <a:pt x="1291501" y="814713"/>
                    <a:pt x="1295163" y="813492"/>
                    <a:pt x="1298826" y="813492"/>
                  </a:cubicBezTo>
                  <a:cubicBezTo>
                    <a:pt x="1298826" y="814713"/>
                    <a:pt x="1297605" y="815934"/>
                    <a:pt x="1296384" y="817154"/>
                  </a:cubicBezTo>
                  <a:cubicBezTo>
                    <a:pt x="1293943" y="820817"/>
                    <a:pt x="1291501" y="824479"/>
                    <a:pt x="1291501" y="819596"/>
                  </a:cubicBezTo>
                  <a:cubicBezTo>
                    <a:pt x="1291501" y="815934"/>
                    <a:pt x="1289060" y="817154"/>
                    <a:pt x="1287839" y="817154"/>
                  </a:cubicBezTo>
                  <a:cubicBezTo>
                    <a:pt x="1284177" y="814713"/>
                    <a:pt x="1282956" y="824479"/>
                    <a:pt x="1281736" y="824479"/>
                  </a:cubicBezTo>
                  <a:cubicBezTo>
                    <a:pt x="1280515" y="824479"/>
                    <a:pt x="1279294" y="823258"/>
                    <a:pt x="1279294" y="819596"/>
                  </a:cubicBezTo>
                  <a:cubicBezTo>
                    <a:pt x="1279294" y="811051"/>
                    <a:pt x="1274412" y="819596"/>
                    <a:pt x="1271970" y="823258"/>
                  </a:cubicBezTo>
                  <a:cubicBezTo>
                    <a:pt x="1270749" y="823258"/>
                    <a:pt x="1270749" y="823258"/>
                    <a:pt x="1270749" y="824479"/>
                  </a:cubicBezTo>
                  <a:close/>
                  <a:moveTo>
                    <a:pt x="1274412" y="867203"/>
                  </a:moveTo>
                  <a:cubicBezTo>
                    <a:pt x="1274412" y="868424"/>
                    <a:pt x="1273191" y="868424"/>
                    <a:pt x="1273191" y="869645"/>
                  </a:cubicBezTo>
                  <a:cubicBezTo>
                    <a:pt x="1273191" y="869645"/>
                    <a:pt x="1273191" y="869645"/>
                    <a:pt x="1273191" y="869645"/>
                  </a:cubicBezTo>
                  <a:cubicBezTo>
                    <a:pt x="1274412" y="868424"/>
                    <a:pt x="1274412" y="867203"/>
                    <a:pt x="1275632" y="867203"/>
                  </a:cubicBezTo>
                  <a:cubicBezTo>
                    <a:pt x="1275632" y="867203"/>
                    <a:pt x="1274412" y="867203"/>
                    <a:pt x="1274412" y="867203"/>
                  </a:cubicBezTo>
                  <a:close/>
                  <a:moveTo>
                    <a:pt x="1275632" y="865982"/>
                  </a:moveTo>
                  <a:cubicBezTo>
                    <a:pt x="1276853" y="864762"/>
                    <a:pt x="1276853" y="863541"/>
                    <a:pt x="1278074" y="862320"/>
                  </a:cubicBezTo>
                  <a:cubicBezTo>
                    <a:pt x="1278074" y="862320"/>
                    <a:pt x="1278074" y="862320"/>
                    <a:pt x="1278074" y="862320"/>
                  </a:cubicBezTo>
                  <a:cubicBezTo>
                    <a:pt x="1279294" y="863541"/>
                    <a:pt x="1279294" y="864762"/>
                    <a:pt x="1280515" y="865982"/>
                  </a:cubicBezTo>
                  <a:cubicBezTo>
                    <a:pt x="1281736" y="867203"/>
                    <a:pt x="1282956" y="868424"/>
                    <a:pt x="1282956" y="870865"/>
                  </a:cubicBezTo>
                  <a:cubicBezTo>
                    <a:pt x="1280515" y="867203"/>
                    <a:pt x="1278074" y="863541"/>
                    <a:pt x="1275632" y="865982"/>
                  </a:cubicBezTo>
                  <a:close/>
                  <a:moveTo>
                    <a:pt x="1300046" y="852555"/>
                  </a:moveTo>
                  <a:cubicBezTo>
                    <a:pt x="1300046" y="852555"/>
                    <a:pt x="1300046" y="852555"/>
                    <a:pt x="1300046" y="852555"/>
                  </a:cubicBezTo>
                  <a:lnTo>
                    <a:pt x="1297605" y="853775"/>
                  </a:lnTo>
                  <a:cubicBezTo>
                    <a:pt x="1296384" y="853775"/>
                    <a:pt x="1295163" y="852555"/>
                    <a:pt x="1293943" y="851334"/>
                  </a:cubicBezTo>
                  <a:cubicBezTo>
                    <a:pt x="1287839" y="847672"/>
                    <a:pt x="1290281" y="848893"/>
                    <a:pt x="1287839" y="850113"/>
                  </a:cubicBezTo>
                  <a:cubicBezTo>
                    <a:pt x="1286619" y="851334"/>
                    <a:pt x="1286619" y="848893"/>
                    <a:pt x="1284177" y="851334"/>
                  </a:cubicBezTo>
                  <a:cubicBezTo>
                    <a:pt x="1284177" y="851334"/>
                    <a:pt x="1284177" y="851334"/>
                    <a:pt x="1284177" y="851334"/>
                  </a:cubicBezTo>
                  <a:cubicBezTo>
                    <a:pt x="1285398" y="847672"/>
                    <a:pt x="1289060" y="846451"/>
                    <a:pt x="1291501" y="844010"/>
                  </a:cubicBezTo>
                  <a:cubicBezTo>
                    <a:pt x="1292722" y="844010"/>
                    <a:pt x="1293943" y="844010"/>
                    <a:pt x="1295163" y="844010"/>
                  </a:cubicBezTo>
                  <a:cubicBezTo>
                    <a:pt x="1296384" y="844010"/>
                    <a:pt x="1296384" y="845231"/>
                    <a:pt x="1296384" y="845231"/>
                  </a:cubicBezTo>
                  <a:cubicBezTo>
                    <a:pt x="1298826" y="846451"/>
                    <a:pt x="1300046" y="848893"/>
                    <a:pt x="1302488" y="851334"/>
                  </a:cubicBezTo>
                  <a:cubicBezTo>
                    <a:pt x="1301267" y="851334"/>
                    <a:pt x="1300046" y="851334"/>
                    <a:pt x="1300046" y="852555"/>
                  </a:cubicBezTo>
                  <a:close/>
                  <a:moveTo>
                    <a:pt x="1304929" y="817154"/>
                  </a:moveTo>
                  <a:cubicBezTo>
                    <a:pt x="1302488" y="814713"/>
                    <a:pt x="1302488" y="817154"/>
                    <a:pt x="1301267" y="815934"/>
                  </a:cubicBezTo>
                  <a:cubicBezTo>
                    <a:pt x="1301267" y="815934"/>
                    <a:pt x="1300046" y="814713"/>
                    <a:pt x="1300046" y="814713"/>
                  </a:cubicBezTo>
                  <a:cubicBezTo>
                    <a:pt x="1301267" y="814713"/>
                    <a:pt x="1302488" y="815934"/>
                    <a:pt x="1304929" y="815934"/>
                  </a:cubicBezTo>
                  <a:cubicBezTo>
                    <a:pt x="1306150" y="815934"/>
                    <a:pt x="1307370" y="817154"/>
                    <a:pt x="1308591" y="817154"/>
                  </a:cubicBezTo>
                  <a:cubicBezTo>
                    <a:pt x="1307370" y="817154"/>
                    <a:pt x="1306150" y="818375"/>
                    <a:pt x="1304929" y="817154"/>
                  </a:cubicBezTo>
                  <a:close/>
                  <a:moveTo>
                    <a:pt x="1312253" y="829361"/>
                  </a:moveTo>
                  <a:cubicBezTo>
                    <a:pt x="1312253" y="829361"/>
                    <a:pt x="1312253" y="829361"/>
                    <a:pt x="1312253" y="829361"/>
                  </a:cubicBezTo>
                  <a:cubicBezTo>
                    <a:pt x="1314695" y="826920"/>
                    <a:pt x="1317136" y="828141"/>
                    <a:pt x="1318357" y="829361"/>
                  </a:cubicBezTo>
                  <a:cubicBezTo>
                    <a:pt x="1318357" y="829361"/>
                    <a:pt x="1318357" y="829361"/>
                    <a:pt x="1319578" y="829361"/>
                  </a:cubicBezTo>
                  <a:cubicBezTo>
                    <a:pt x="1318357" y="830582"/>
                    <a:pt x="1317136" y="831803"/>
                    <a:pt x="1312253" y="829361"/>
                  </a:cubicBezTo>
                  <a:close/>
                  <a:moveTo>
                    <a:pt x="1323240" y="818375"/>
                  </a:moveTo>
                  <a:cubicBezTo>
                    <a:pt x="1324460" y="818375"/>
                    <a:pt x="1325681" y="819596"/>
                    <a:pt x="1326902" y="819596"/>
                  </a:cubicBezTo>
                  <a:cubicBezTo>
                    <a:pt x="1324460" y="819596"/>
                    <a:pt x="1323240" y="819596"/>
                    <a:pt x="1323240" y="818375"/>
                  </a:cubicBezTo>
                  <a:close/>
                  <a:moveTo>
                    <a:pt x="1323240" y="804947"/>
                  </a:moveTo>
                  <a:cubicBezTo>
                    <a:pt x="1323240" y="807389"/>
                    <a:pt x="1319578" y="806168"/>
                    <a:pt x="1317136" y="804947"/>
                  </a:cubicBezTo>
                  <a:cubicBezTo>
                    <a:pt x="1311033" y="801285"/>
                    <a:pt x="1313474" y="803727"/>
                    <a:pt x="1311033" y="804947"/>
                  </a:cubicBezTo>
                  <a:cubicBezTo>
                    <a:pt x="1309812" y="806168"/>
                    <a:pt x="1309812" y="803727"/>
                    <a:pt x="1306150" y="806168"/>
                  </a:cubicBezTo>
                  <a:cubicBezTo>
                    <a:pt x="1304929" y="807389"/>
                    <a:pt x="1302488" y="806168"/>
                    <a:pt x="1301267" y="806168"/>
                  </a:cubicBezTo>
                  <a:cubicBezTo>
                    <a:pt x="1300046" y="806168"/>
                    <a:pt x="1297605" y="804947"/>
                    <a:pt x="1297605" y="804947"/>
                  </a:cubicBezTo>
                  <a:cubicBezTo>
                    <a:pt x="1293943" y="806168"/>
                    <a:pt x="1289060" y="803727"/>
                    <a:pt x="1286619" y="807389"/>
                  </a:cubicBezTo>
                  <a:cubicBezTo>
                    <a:pt x="1284177" y="811051"/>
                    <a:pt x="1282956" y="811051"/>
                    <a:pt x="1278074" y="809830"/>
                  </a:cubicBezTo>
                  <a:cubicBezTo>
                    <a:pt x="1278074" y="809830"/>
                    <a:pt x="1278074" y="808610"/>
                    <a:pt x="1279294" y="808610"/>
                  </a:cubicBezTo>
                  <a:cubicBezTo>
                    <a:pt x="1279294" y="807389"/>
                    <a:pt x="1280515" y="807389"/>
                    <a:pt x="1280515" y="806168"/>
                  </a:cubicBezTo>
                  <a:cubicBezTo>
                    <a:pt x="1282956" y="804947"/>
                    <a:pt x="1287839" y="802506"/>
                    <a:pt x="1295163" y="803727"/>
                  </a:cubicBezTo>
                  <a:cubicBezTo>
                    <a:pt x="1298826" y="804947"/>
                    <a:pt x="1308591" y="800065"/>
                    <a:pt x="1313474" y="801285"/>
                  </a:cubicBezTo>
                  <a:cubicBezTo>
                    <a:pt x="1317136" y="802506"/>
                    <a:pt x="1322019" y="801285"/>
                    <a:pt x="1326902" y="802506"/>
                  </a:cubicBezTo>
                  <a:cubicBezTo>
                    <a:pt x="1328122" y="802506"/>
                    <a:pt x="1328122" y="802506"/>
                    <a:pt x="1329343" y="803727"/>
                  </a:cubicBezTo>
                  <a:cubicBezTo>
                    <a:pt x="1329343" y="803727"/>
                    <a:pt x="1328122" y="803727"/>
                    <a:pt x="1328122" y="803727"/>
                  </a:cubicBezTo>
                  <a:cubicBezTo>
                    <a:pt x="1325681" y="803727"/>
                    <a:pt x="1323240" y="803727"/>
                    <a:pt x="1323240" y="804947"/>
                  </a:cubicBezTo>
                  <a:close/>
                  <a:moveTo>
                    <a:pt x="1337888" y="830582"/>
                  </a:moveTo>
                  <a:cubicBezTo>
                    <a:pt x="1337888" y="830582"/>
                    <a:pt x="1339109" y="824479"/>
                    <a:pt x="1333005" y="828141"/>
                  </a:cubicBezTo>
                  <a:cubicBezTo>
                    <a:pt x="1333005" y="828141"/>
                    <a:pt x="1330564" y="828141"/>
                    <a:pt x="1328122" y="825699"/>
                  </a:cubicBezTo>
                  <a:cubicBezTo>
                    <a:pt x="1328122" y="825699"/>
                    <a:pt x="1328122" y="825699"/>
                    <a:pt x="1328122" y="825699"/>
                  </a:cubicBezTo>
                  <a:cubicBezTo>
                    <a:pt x="1328122" y="825699"/>
                    <a:pt x="1328122" y="824479"/>
                    <a:pt x="1329343" y="824479"/>
                  </a:cubicBezTo>
                  <a:cubicBezTo>
                    <a:pt x="1330564" y="823258"/>
                    <a:pt x="1330564" y="822037"/>
                    <a:pt x="1331785" y="820817"/>
                  </a:cubicBezTo>
                  <a:cubicBezTo>
                    <a:pt x="1333005" y="820817"/>
                    <a:pt x="1333005" y="822037"/>
                    <a:pt x="1334226" y="822037"/>
                  </a:cubicBezTo>
                  <a:cubicBezTo>
                    <a:pt x="1336667" y="823258"/>
                    <a:pt x="1339109" y="825699"/>
                    <a:pt x="1341550" y="828141"/>
                  </a:cubicBezTo>
                  <a:cubicBezTo>
                    <a:pt x="1342771" y="829361"/>
                    <a:pt x="1343992" y="829361"/>
                    <a:pt x="1343992" y="829361"/>
                  </a:cubicBezTo>
                  <a:cubicBezTo>
                    <a:pt x="1341550" y="829361"/>
                    <a:pt x="1339109" y="829361"/>
                    <a:pt x="1337888" y="830582"/>
                  </a:cubicBezTo>
                  <a:close/>
                  <a:moveTo>
                    <a:pt x="1331785" y="736588"/>
                  </a:moveTo>
                  <a:cubicBezTo>
                    <a:pt x="1331785" y="736588"/>
                    <a:pt x="1331785" y="735367"/>
                    <a:pt x="1330564" y="734147"/>
                  </a:cubicBezTo>
                  <a:cubicBezTo>
                    <a:pt x="1330564" y="735367"/>
                    <a:pt x="1331785" y="735367"/>
                    <a:pt x="1331785" y="736588"/>
                  </a:cubicBezTo>
                  <a:cubicBezTo>
                    <a:pt x="1331785" y="736588"/>
                    <a:pt x="1331785" y="736588"/>
                    <a:pt x="1331785" y="736588"/>
                  </a:cubicBezTo>
                  <a:close/>
                  <a:moveTo>
                    <a:pt x="1336667" y="804947"/>
                  </a:moveTo>
                  <a:cubicBezTo>
                    <a:pt x="1336667" y="804947"/>
                    <a:pt x="1335447" y="806168"/>
                    <a:pt x="1335447" y="806168"/>
                  </a:cubicBezTo>
                  <a:cubicBezTo>
                    <a:pt x="1334226" y="806168"/>
                    <a:pt x="1334226" y="804947"/>
                    <a:pt x="1333005" y="803727"/>
                  </a:cubicBezTo>
                  <a:cubicBezTo>
                    <a:pt x="1333005" y="803727"/>
                    <a:pt x="1335447" y="804947"/>
                    <a:pt x="1336667" y="804947"/>
                  </a:cubicBezTo>
                  <a:close/>
                  <a:moveTo>
                    <a:pt x="1354978" y="736588"/>
                  </a:moveTo>
                  <a:cubicBezTo>
                    <a:pt x="1353757" y="735367"/>
                    <a:pt x="1351316" y="735367"/>
                    <a:pt x="1350095" y="735367"/>
                  </a:cubicBezTo>
                  <a:cubicBezTo>
                    <a:pt x="1350095" y="735367"/>
                    <a:pt x="1348874" y="735367"/>
                    <a:pt x="1348874" y="735367"/>
                  </a:cubicBezTo>
                  <a:cubicBezTo>
                    <a:pt x="1348874" y="735367"/>
                    <a:pt x="1347654" y="735367"/>
                    <a:pt x="1346433" y="735367"/>
                  </a:cubicBezTo>
                  <a:cubicBezTo>
                    <a:pt x="1343992" y="734147"/>
                    <a:pt x="1341550" y="734147"/>
                    <a:pt x="1339109" y="734147"/>
                  </a:cubicBezTo>
                  <a:cubicBezTo>
                    <a:pt x="1336667" y="732926"/>
                    <a:pt x="1337888" y="734147"/>
                    <a:pt x="1336667" y="734147"/>
                  </a:cubicBezTo>
                  <a:cubicBezTo>
                    <a:pt x="1335447" y="734147"/>
                    <a:pt x="1335447" y="734147"/>
                    <a:pt x="1333005" y="734147"/>
                  </a:cubicBezTo>
                  <a:cubicBezTo>
                    <a:pt x="1331785" y="734147"/>
                    <a:pt x="1329343" y="732926"/>
                    <a:pt x="1329343" y="732926"/>
                  </a:cubicBezTo>
                  <a:cubicBezTo>
                    <a:pt x="1328122" y="732926"/>
                    <a:pt x="1325681" y="731705"/>
                    <a:pt x="1325681" y="731705"/>
                  </a:cubicBezTo>
                  <a:cubicBezTo>
                    <a:pt x="1323240" y="731705"/>
                    <a:pt x="1319578" y="729264"/>
                    <a:pt x="1318357" y="730485"/>
                  </a:cubicBezTo>
                  <a:cubicBezTo>
                    <a:pt x="1317136" y="731705"/>
                    <a:pt x="1315915" y="730485"/>
                    <a:pt x="1311033" y="729264"/>
                  </a:cubicBezTo>
                  <a:cubicBezTo>
                    <a:pt x="1309812" y="728043"/>
                    <a:pt x="1311033" y="729264"/>
                    <a:pt x="1312253" y="731705"/>
                  </a:cubicBezTo>
                  <a:cubicBezTo>
                    <a:pt x="1313474" y="732926"/>
                    <a:pt x="1315915" y="734147"/>
                    <a:pt x="1315915" y="734147"/>
                  </a:cubicBezTo>
                  <a:cubicBezTo>
                    <a:pt x="1315915" y="734147"/>
                    <a:pt x="1319578" y="735367"/>
                    <a:pt x="1320798" y="735367"/>
                  </a:cubicBezTo>
                  <a:cubicBezTo>
                    <a:pt x="1322019" y="735367"/>
                    <a:pt x="1324460" y="735367"/>
                    <a:pt x="1326902" y="736588"/>
                  </a:cubicBezTo>
                  <a:cubicBezTo>
                    <a:pt x="1326902" y="736588"/>
                    <a:pt x="1325681" y="737809"/>
                    <a:pt x="1325681" y="737809"/>
                  </a:cubicBezTo>
                  <a:cubicBezTo>
                    <a:pt x="1325681" y="737809"/>
                    <a:pt x="1323240" y="739030"/>
                    <a:pt x="1319578" y="736588"/>
                  </a:cubicBezTo>
                  <a:cubicBezTo>
                    <a:pt x="1312253" y="732926"/>
                    <a:pt x="1313474" y="737809"/>
                    <a:pt x="1312253" y="740250"/>
                  </a:cubicBezTo>
                  <a:cubicBezTo>
                    <a:pt x="1312253" y="742692"/>
                    <a:pt x="1312253" y="745133"/>
                    <a:pt x="1306150" y="743912"/>
                  </a:cubicBezTo>
                  <a:cubicBezTo>
                    <a:pt x="1302488" y="742692"/>
                    <a:pt x="1293943" y="740250"/>
                    <a:pt x="1296384" y="743912"/>
                  </a:cubicBezTo>
                  <a:cubicBezTo>
                    <a:pt x="1297605" y="746354"/>
                    <a:pt x="1296384" y="747574"/>
                    <a:pt x="1295163" y="747574"/>
                  </a:cubicBezTo>
                  <a:cubicBezTo>
                    <a:pt x="1293943" y="747574"/>
                    <a:pt x="1292722" y="747574"/>
                    <a:pt x="1291501" y="746354"/>
                  </a:cubicBezTo>
                  <a:cubicBezTo>
                    <a:pt x="1292722" y="742692"/>
                    <a:pt x="1293943" y="737809"/>
                    <a:pt x="1295163" y="734147"/>
                  </a:cubicBezTo>
                  <a:cubicBezTo>
                    <a:pt x="1296384" y="730485"/>
                    <a:pt x="1298826" y="726823"/>
                    <a:pt x="1301267" y="724381"/>
                  </a:cubicBezTo>
                  <a:cubicBezTo>
                    <a:pt x="1302488" y="724381"/>
                    <a:pt x="1302488" y="724381"/>
                    <a:pt x="1302488" y="724381"/>
                  </a:cubicBezTo>
                  <a:cubicBezTo>
                    <a:pt x="1304929" y="724381"/>
                    <a:pt x="1311033" y="721940"/>
                    <a:pt x="1318357" y="725602"/>
                  </a:cubicBezTo>
                  <a:cubicBezTo>
                    <a:pt x="1322019" y="728043"/>
                    <a:pt x="1333005" y="725602"/>
                    <a:pt x="1335447" y="728043"/>
                  </a:cubicBezTo>
                  <a:cubicBezTo>
                    <a:pt x="1339109" y="730485"/>
                    <a:pt x="1343992" y="730485"/>
                    <a:pt x="1347654" y="731705"/>
                  </a:cubicBezTo>
                  <a:cubicBezTo>
                    <a:pt x="1350095" y="734147"/>
                    <a:pt x="1353757" y="735367"/>
                    <a:pt x="1357419" y="737809"/>
                  </a:cubicBezTo>
                  <a:cubicBezTo>
                    <a:pt x="1357419" y="737809"/>
                    <a:pt x="1357419" y="737809"/>
                    <a:pt x="1357419" y="737809"/>
                  </a:cubicBezTo>
                  <a:cubicBezTo>
                    <a:pt x="1357419" y="736588"/>
                    <a:pt x="1356199" y="736588"/>
                    <a:pt x="1354978" y="736588"/>
                  </a:cubicBezTo>
                  <a:close/>
                  <a:moveTo>
                    <a:pt x="1365964" y="688981"/>
                  </a:moveTo>
                  <a:cubicBezTo>
                    <a:pt x="1365964" y="688981"/>
                    <a:pt x="1365964" y="688981"/>
                    <a:pt x="1365964" y="688981"/>
                  </a:cubicBezTo>
                  <a:cubicBezTo>
                    <a:pt x="1365964" y="688981"/>
                    <a:pt x="1365964" y="688981"/>
                    <a:pt x="1365964" y="688981"/>
                  </a:cubicBezTo>
                  <a:cubicBezTo>
                    <a:pt x="1365964" y="688981"/>
                    <a:pt x="1365964" y="688981"/>
                    <a:pt x="1365964" y="688981"/>
                  </a:cubicBezTo>
                  <a:close/>
                  <a:moveTo>
                    <a:pt x="1378171" y="677995"/>
                  </a:moveTo>
                  <a:cubicBezTo>
                    <a:pt x="1378171" y="677995"/>
                    <a:pt x="1376950" y="677995"/>
                    <a:pt x="1376950" y="676774"/>
                  </a:cubicBezTo>
                  <a:cubicBezTo>
                    <a:pt x="1376950" y="676774"/>
                    <a:pt x="1375730" y="676774"/>
                    <a:pt x="1375730" y="675553"/>
                  </a:cubicBezTo>
                  <a:cubicBezTo>
                    <a:pt x="1376950" y="675553"/>
                    <a:pt x="1379392" y="675553"/>
                    <a:pt x="1380613" y="674332"/>
                  </a:cubicBezTo>
                  <a:lnTo>
                    <a:pt x="1378171" y="677995"/>
                  </a:lnTo>
                  <a:close/>
                  <a:moveTo>
                    <a:pt x="1385495" y="658463"/>
                  </a:moveTo>
                  <a:cubicBezTo>
                    <a:pt x="1385495" y="658463"/>
                    <a:pt x="1385495" y="657243"/>
                    <a:pt x="1384275" y="657243"/>
                  </a:cubicBezTo>
                  <a:cubicBezTo>
                    <a:pt x="1385495" y="657243"/>
                    <a:pt x="1385495" y="657243"/>
                    <a:pt x="1386716" y="658463"/>
                  </a:cubicBezTo>
                  <a:cubicBezTo>
                    <a:pt x="1386716" y="658463"/>
                    <a:pt x="1386716" y="658463"/>
                    <a:pt x="1386716" y="658463"/>
                  </a:cubicBezTo>
                  <a:cubicBezTo>
                    <a:pt x="1386716" y="657243"/>
                    <a:pt x="1385495" y="658463"/>
                    <a:pt x="1385495" y="658463"/>
                  </a:cubicBezTo>
                  <a:close/>
                  <a:moveTo>
                    <a:pt x="1398923" y="603532"/>
                  </a:moveTo>
                  <a:cubicBezTo>
                    <a:pt x="1398923" y="603532"/>
                    <a:pt x="1398923" y="602311"/>
                    <a:pt x="1398923" y="602311"/>
                  </a:cubicBezTo>
                  <a:cubicBezTo>
                    <a:pt x="1398923" y="603532"/>
                    <a:pt x="1400144" y="603532"/>
                    <a:pt x="1398923" y="603532"/>
                  </a:cubicBezTo>
                  <a:cubicBezTo>
                    <a:pt x="1400144" y="603532"/>
                    <a:pt x="1398923" y="603532"/>
                    <a:pt x="1398923" y="603532"/>
                  </a:cubicBezTo>
                  <a:close/>
                  <a:moveTo>
                    <a:pt x="1517331" y="603532"/>
                  </a:moveTo>
                  <a:cubicBezTo>
                    <a:pt x="1517331" y="603532"/>
                    <a:pt x="1517331" y="603532"/>
                    <a:pt x="1517331" y="603532"/>
                  </a:cubicBezTo>
                  <a:cubicBezTo>
                    <a:pt x="1516110" y="602311"/>
                    <a:pt x="1517331" y="602311"/>
                    <a:pt x="1517331" y="602311"/>
                  </a:cubicBezTo>
                  <a:cubicBezTo>
                    <a:pt x="1517331" y="603532"/>
                    <a:pt x="1517331" y="604753"/>
                    <a:pt x="1517331" y="603532"/>
                  </a:cubicBezTo>
                  <a:close/>
                  <a:moveTo>
                    <a:pt x="1524655" y="676774"/>
                  </a:moveTo>
                  <a:cubicBezTo>
                    <a:pt x="1523434" y="675553"/>
                    <a:pt x="1522214" y="675553"/>
                    <a:pt x="1520993" y="674332"/>
                  </a:cubicBezTo>
                  <a:cubicBezTo>
                    <a:pt x="1522214" y="674332"/>
                    <a:pt x="1522214" y="674332"/>
                    <a:pt x="1523434" y="674332"/>
                  </a:cubicBezTo>
                  <a:cubicBezTo>
                    <a:pt x="1523434" y="674332"/>
                    <a:pt x="1524655" y="674332"/>
                    <a:pt x="1524655" y="674332"/>
                  </a:cubicBezTo>
                  <a:cubicBezTo>
                    <a:pt x="1525876" y="675553"/>
                    <a:pt x="1524655" y="676774"/>
                    <a:pt x="1524655" y="676774"/>
                  </a:cubicBezTo>
                  <a:close/>
                  <a:moveTo>
                    <a:pt x="1528317" y="675553"/>
                  </a:moveTo>
                  <a:cubicBezTo>
                    <a:pt x="1528317" y="675553"/>
                    <a:pt x="1527097" y="674332"/>
                    <a:pt x="1528317" y="675553"/>
                  </a:cubicBezTo>
                  <a:cubicBezTo>
                    <a:pt x="1528317" y="674332"/>
                    <a:pt x="1529538" y="674332"/>
                    <a:pt x="1530759" y="674332"/>
                  </a:cubicBezTo>
                  <a:cubicBezTo>
                    <a:pt x="1529538" y="675553"/>
                    <a:pt x="1528317" y="675553"/>
                    <a:pt x="1528317" y="675553"/>
                  </a:cubicBezTo>
                  <a:close/>
                  <a:moveTo>
                    <a:pt x="1531979" y="658463"/>
                  </a:moveTo>
                  <a:cubicBezTo>
                    <a:pt x="1531979" y="658463"/>
                    <a:pt x="1530759" y="657243"/>
                    <a:pt x="1530759" y="657243"/>
                  </a:cubicBezTo>
                  <a:lnTo>
                    <a:pt x="1530759" y="657243"/>
                  </a:lnTo>
                  <a:cubicBezTo>
                    <a:pt x="1531979" y="657243"/>
                    <a:pt x="1531979" y="657243"/>
                    <a:pt x="1533200" y="656022"/>
                  </a:cubicBezTo>
                  <a:cubicBezTo>
                    <a:pt x="1531979" y="657243"/>
                    <a:pt x="1531979" y="658463"/>
                    <a:pt x="1531979" y="658463"/>
                  </a:cubicBezTo>
                  <a:close/>
                  <a:moveTo>
                    <a:pt x="1568600" y="618180"/>
                  </a:moveTo>
                  <a:cubicBezTo>
                    <a:pt x="1572263" y="614518"/>
                    <a:pt x="1577145" y="615739"/>
                    <a:pt x="1578366" y="615739"/>
                  </a:cubicBezTo>
                  <a:cubicBezTo>
                    <a:pt x="1579587" y="615739"/>
                    <a:pt x="1580807" y="615739"/>
                    <a:pt x="1580807" y="614518"/>
                  </a:cubicBezTo>
                  <a:cubicBezTo>
                    <a:pt x="1580807" y="614518"/>
                    <a:pt x="1580807" y="614518"/>
                    <a:pt x="1580807" y="614518"/>
                  </a:cubicBezTo>
                  <a:cubicBezTo>
                    <a:pt x="1579587" y="616960"/>
                    <a:pt x="1577145" y="619401"/>
                    <a:pt x="1575925" y="618180"/>
                  </a:cubicBezTo>
                  <a:cubicBezTo>
                    <a:pt x="1574704" y="616960"/>
                    <a:pt x="1573483" y="618180"/>
                    <a:pt x="1571042" y="618180"/>
                  </a:cubicBezTo>
                  <a:cubicBezTo>
                    <a:pt x="1567380" y="618180"/>
                    <a:pt x="1567380" y="623063"/>
                    <a:pt x="1566159" y="624284"/>
                  </a:cubicBezTo>
                  <a:cubicBezTo>
                    <a:pt x="1564938" y="625504"/>
                    <a:pt x="1563718" y="624284"/>
                    <a:pt x="1562497" y="623063"/>
                  </a:cubicBezTo>
                  <a:cubicBezTo>
                    <a:pt x="1562497" y="621842"/>
                    <a:pt x="1561276" y="621842"/>
                    <a:pt x="1561276" y="621842"/>
                  </a:cubicBezTo>
                  <a:cubicBezTo>
                    <a:pt x="1564938" y="619401"/>
                    <a:pt x="1567380" y="619401"/>
                    <a:pt x="1568600" y="618180"/>
                  </a:cubicBezTo>
                  <a:close/>
                  <a:moveTo>
                    <a:pt x="1551511" y="625504"/>
                  </a:moveTo>
                  <a:cubicBezTo>
                    <a:pt x="1552731" y="624284"/>
                    <a:pt x="1556393" y="623063"/>
                    <a:pt x="1557614" y="621842"/>
                  </a:cubicBezTo>
                  <a:cubicBezTo>
                    <a:pt x="1557614" y="621842"/>
                    <a:pt x="1558835" y="620622"/>
                    <a:pt x="1560055" y="620622"/>
                  </a:cubicBezTo>
                  <a:cubicBezTo>
                    <a:pt x="1558835" y="621842"/>
                    <a:pt x="1557614" y="624284"/>
                    <a:pt x="1556393" y="625504"/>
                  </a:cubicBezTo>
                  <a:cubicBezTo>
                    <a:pt x="1553952" y="629167"/>
                    <a:pt x="1552731" y="627946"/>
                    <a:pt x="1551511" y="625504"/>
                  </a:cubicBezTo>
                  <a:cubicBezTo>
                    <a:pt x="1551511" y="625504"/>
                    <a:pt x="1551511" y="625504"/>
                    <a:pt x="1551511" y="625504"/>
                  </a:cubicBezTo>
                  <a:close/>
                  <a:moveTo>
                    <a:pt x="1535641" y="675553"/>
                  </a:moveTo>
                  <a:cubicBezTo>
                    <a:pt x="1535641" y="675553"/>
                    <a:pt x="1535641" y="675553"/>
                    <a:pt x="1535641" y="675553"/>
                  </a:cubicBezTo>
                  <a:cubicBezTo>
                    <a:pt x="1536862" y="675553"/>
                    <a:pt x="1536862" y="675553"/>
                    <a:pt x="1538083" y="675553"/>
                  </a:cubicBezTo>
                  <a:cubicBezTo>
                    <a:pt x="1538083" y="676774"/>
                    <a:pt x="1538083" y="676774"/>
                    <a:pt x="1538083" y="677995"/>
                  </a:cubicBezTo>
                  <a:cubicBezTo>
                    <a:pt x="1536862" y="677995"/>
                    <a:pt x="1536862" y="676774"/>
                    <a:pt x="1535641" y="675553"/>
                  </a:cubicBezTo>
                  <a:close/>
                  <a:moveTo>
                    <a:pt x="1567380" y="735367"/>
                  </a:moveTo>
                  <a:cubicBezTo>
                    <a:pt x="1567380" y="735367"/>
                    <a:pt x="1567380" y="735367"/>
                    <a:pt x="1567380" y="735367"/>
                  </a:cubicBezTo>
                  <a:cubicBezTo>
                    <a:pt x="1563718" y="735367"/>
                    <a:pt x="1562497" y="736588"/>
                    <a:pt x="1561276" y="736588"/>
                  </a:cubicBezTo>
                  <a:cubicBezTo>
                    <a:pt x="1560055" y="736588"/>
                    <a:pt x="1558835" y="736588"/>
                    <a:pt x="1558835" y="736588"/>
                  </a:cubicBezTo>
                  <a:cubicBezTo>
                    <a:pt x="1558835" y="736588"/>
                    <a:pt x="1558835" y="736588"/>
                    <a:pt x="1558835" y="736588"/>
                  </a:cubicBezTo>
                  <a:cubicBezTo>
                    <a:pt x="1561276" y="735367"/>
                    <a:pt x="1563718" y="734147"/>
                    <a:pt x="1566159" y="731705"/>
                  </a:cubicBezTo>
                  <a:cubicBezTo>
                    <a:pt x="1566159" y="732926"/>
                    <a:pt x="1567380" y="732926"/>
                    <a:pt x="1567380" y="735367"/>
                  </a:cubicBezTo>
                  <a:cubicBezTo>
                    <a:pt x="1568600" y="734147"/>
                    <a:pt x="1568600" y="734147"/>
                    <a:pt x="1567380" y="735367"/>
                  </a:cubicBezTo>
                  <a:cubicBezTo>
                    <a:pt x="1568600" y="734147"/>
                    <a:pt x="1568600" y="735367"/>
                    <a:pt x="1567380" y="735367"/>
                  </a:cubicBezTo>
                  <a:close/>
                  <a:moveTo>
                    <a:pt x="1564938" y="690202"/>
                  </a:moveTo>
                  <a:cubicBezTo>
                    <a:pt x="1563718" y="687760"/>
                    <a:pt x="1564938" y="684098"/>
                    <a:pt x="1558835" y="687760"/>
                  </a:cubicBezTo>
                  <a:cubicBezTo>
                    <a:pt x="1557614" y="687760"/>
                    <a:pt x="1557614" y="688981"/>
                    <a:pt x="1556393" y="688981"/>
                  </a:cubicBezTo>
                  <a:cubicBezTo>
                    <a:pt x="1556393" y="688981"/>
                    <a:pt x="1555173" y="687760"/>
                    <a:pt x="1555173" y="687760"/>
                  </a:cubicBezTo>
                  <a:cubicBezTo>
                    <a:pt x="1555173" y="687760"/>
                    <a:pt x="1555173" y="686539"/>
                    <a:pt x="1555173" y="686539"/>
                  </a:cubicBezTo>
                  <a:cubicBezTo>
                    <a:pt x="1556393" y="685319"/>
                    <a:pt x="1558835" y="685319"/>
                    <a:pt x="1560055" y="684098"/>
                  </a:cubicBezTo>
                  <a:cubicBezTo>
                    <a:pt x="1561276" y="682877"/>
                    <a:pt x="1563718" y="682877"/>
                    <a:pt x="1566159" y="681657"/>
                  </a:cubicBezTo>
                  <a:cubicBezTo>
                    <a:pt x="1568600" y="681657"/>
                    <a:pt x="1571042" y="680436"/>
                    <a:pt x="1572263" y="679215"/>
                  </a:cubicBezTo>
                  <a:cubicBezTo>
                    <a:pt x="1575925" y="675553"/>
                    <a:pt x="1582028" y="675553"/>
                    <a:pt x="1583249" y="674332"/>
                  </a:cubicBezTo>
                  <a:cubicBezTo>
                    <a:pt x="1584470" y="674332"/>
                    <a:pt x="1588132" y="671891"/>
                    <a:pt x="1588132" y="673112"/>
                  </a:cubicBezTo>
                  <a:cubicBezTo>
                    <a:pt x="1589352" y="673112"/>
                    <a:pt x="1590573" y="671891"/>
                    <a:pt x="1591794" y="670670"/>
                  </a:cubicBezTo>
                  <a:cubicBezTo>
                    <a:pt x="1593014" y="668229"/>
                    <a:pt x="1594235" y="667008"/>
                    <a:pt x="1591794" y="668229"/>
                  </a:cubicBezTo>
                  <a:cubicBezTo>
                    <a:pt x="1586911" y="670670"/>
                    <a:pt x="1586911" y="671891"/>
                    <a:pt x="1583249" y="669450"/>
                  </a:cubicBezTo>
                  <a:cubicBezTo>
                    <a:pt x="1580807" y="668229"/>
                    <a:pt x="1578366" y="670670"/>
                    <a:pt x="1574704" y="670670"/>
                  </a:cubicBezTo>
                  <a:cubicBezTo>
                    <a:pt x="1574704" y="670670"/>
                    <a:pt x="1573483" y="671891"/>
                    <a:pt x="1572263" y="671891"/>
                  </a:cubicBezTo>
                  <a:cubicBezTo>
                    <a:pt x="1571042" y="671891"/>
                    <a:pt x="1569821" y="673112"/>
                    <a:pt x="1568600" y="673112"/>
                  </a:cubicBezTo>
                  <a:cubicBezTo>
                    <a:pt x="1566159" y="671891"/>
                    <a:pt x="1566159" y="673112"/>
                    <a:pt x="1564938" y="673112"/>
                  </a:cubicBezTo>
                  <a:cubicBezTo>
                    <a:pt x="1562497" y="673112"/>
                    <a:pt x="1563718" y="670670"/>
                    <a:pt x="1560055" y="674332"/>
                  </a:cubicBezTo>
                  <a:cubicBezTo>
                    <a:pt x="1557614" y="675553"/>
                    <a:pt x="1556393" y="677995"/>
                    <a:pt x="1555173" y="675553"/>
                  </a:cubicBezTo>
                  <a:cubicBezTo>
                    <a:pt x="1555173" y="674332"/>
                    <a:pt x="1552731" y="674332"/>
                    <a:pt x="1551511" y="674332"/>
                  </a:cubicBezTo>
                  <a:cubicBezTo>
                    <a:pt x="1547848" y="673112"/>
                    <a:pt x="1547848" y="676774"/>
                    <a:pt x="1546628" y="677995"/>
                  </a:cubicBezTo>
                  <a:cubicBezTo>
                    <a:pt x="1545407" y="677995"/>
                    <a:pt x="1544186" y="677995"/>
                    <a:pt x="1544186" y="675553"/>
                  </a:cubicBezTo>
                  <a:cubicBezTo>
                    <a:pt x="1544186" y="675553"/>
                    <a:pt x="1544186" y="675553"/>
                    <a:pt x="1544186" y="675553"/>
                  </a:cubicBezTo>
                  <a:cubicBezTo>
                    <a:pt x="1545407" y="675553"/>
                    <a:pt x="1546628" y="674332"/>
                    <a:pt x="1546628" y="674332"/>
                  </a:cubicBezTo>
                  <a:cubicBezTo>
                    <a:pt x="1549069" y="673112"/>
                    <a:pt x="1550290" y="671891"/>
                    <a:pt x="1551511" y="670670"/>
                  </a:cubicBezTo>
                  <a:cubicBezTo>
                    <a:pt x="1553952" y="669450"/>
                    <a:pt x="1557614" y="669450"/>
                    <a:pt x="1560055" y="668229"/>
                  </a:cubicBezTo>
                  <a:cubicBezTo>
                    <a:pt x="1562497" y="667008"/>
                    <a:pt x="1569821" y="668229"/>
                    <a:pt x="1572263" y="665788"/>
                  </a:cubicBezTo>
                  <a:cubicBezTo>
                    <a:pt x="1577145" y="663346"/>
                    <a:pt x="1582028" y="664567"/>
                    <a:pt x="1583249" y="664567"/>
                  </a:cubicBezTo>
                  <a:cubicBezTo>
                    <a:pt x="1584470" y="664567"/>
                    <a:pt x="1586911" y="663346"/>
                    <a:pt x="1588132" y="664567"/>
                  </a:cubicBezTo>
                  <a:cubicBezTo>
                    <a:pt x="1588132" y="664567"/>
                    <a:pt x="1590573" y="664567"/>
                    <a:pt x="1591794" y="663346"/>
                  </a:cubicBezTo>
                  <a:cubicBezTo>
                    <a:pt x="1594235" y="662125"/>
                    <a:pt x="1594235" y="660905"/>
                    <a:pt x="1593014" y="660905"/>
                  </a:cubicBezTo>
                  <a:cubicBezTo>
                    <a:pt x="1588132" y="662125"/>
                    <a:pt x="1586911" y="662125"/>
                    <a:pt x="1585690" y="659684"/>
                  </a:cubicBezTo>
                  <a:cubicBezTo>
                    <a:pt x="1584470" y="658463"/>
                    <a:pt x="1580807" y="659684"/>
                    <a:pt x="1578366" y="658463"/>
                  </a:cubicBezTo>
                  <a:cubicBezTo>
                    <a:pt x="1578366" y="658463"/>
                    <a:pt x="1575925" y="659684"/>
                    <a:pt x="1575925" y="659684"/>
                  </a:cubicBezTo>
                  <a:cubicBezTo>
                    <a:pt x="1574704" y="659684"/>
                    <a:pt x="1573483" y="660905"/>
                    <a:pt x="1572263" y="659684"/>
                  </a:cubicBezTo>
                  <a:cubicBezTo>
                    <a:pt x="1569821" y="658463"/>
                    <a:pt x="1569821" y="659684"/>
                    <a:pt x="1568600" y="658463"/>
                  </a:cubicBezTo>
                  <a:cubicBezTo>
                    <a:pt x="1566159" y="657243"/>
                    <a:pt x="1568600" y="656022"/>
                    <a:pt x="1563718" y="658463"/>
                  </a:cubicBezTo>
                  <a:cubicBezTo>
                    <a:pt x="1561276" y="659684"/>
                    <a:pt x="1558835" y="660905"/>
                    <a:pt x="1558835" y="658463"/>
                  </a:cubicBezTo>
                  <a:cubicBezTo>
                    <a:pt x="1558835" y="657243"/>
                    <a:pt x="1557614" y="657243"/>
                    <a:pt x="1556393" y="657243"/>
                  </a:cubicBezTo>
                  <a:cubicBezTo>
                    <a:pt x="1553952" y="656022"/>
                    <a:pt x="1551511" y="659684"/>
                    <a:pt x="1551511" y="659684"/>
                  </a:cubicBezTo>
                  <a:cubicBezTo>
                    <a:pt x="1550290" y="659684"/>
                    <a:pt x="1550290" y="658463"/>
                    <a:pt x="1550290" y="657243"/>
                  </a:cubicBezTo>
                  <a:cubicBezTo>
                    <a:pt x="1550290" y="653581"/>
                    <a:pt x="1546628" y="657243"/>
                    <a:pt x="1544186" y="658463"/>
                  </a:cubicBezTo>
                  <a:cubicBezTo>
                    <a:pt x="1540524" y="659684"/>
                    <a:pt x="1540524" y="658463"/>
                    <a:pt x="1539304" y="657243"/>
                  </a:cubicBezTo>
                  <a:cubicBezTo>
                    <a:pt x="1538083" y="656022"/>
                    <a:pt x="1538083" y="652360"/>
                    <a:pt x="1534421" y="656022"/>
                  </a:cubicBezTo>
                  <a:cubicBezTo>
                    <a:pt x="1531979" y="657243"/>
                    <a:pt x="1531979" y="657243"/>
                    <a:pt x="1530759" y="657243"/>
                  </a:cubicBezTo>
                  <a:cubicBezTo>
                    <a:pt x="1530759" y="657243"/>
                    <a:pt x="1529538" y="656022"/>
                    <a:pt x="1529538" y="656022"/>
                  </a:cubicBezTo>
                  <a:cubicBezTo>
                    <a:pt x="1534421" y="654801"/>
                    <a:pt x="1539304" y="652360"/>
                    <a:pt x="1544186" y="651139"/>
                  </a:cubicBezTo>
                  <a:cubicBezTo>
                    <a:pt x="1545407" y="651139"/>
                    <a:pt x="1549069" y="649918"/>
                    <a:pt x="1552731" y="649918"/>
                  </a:cubicBezTo>
                  <a:cubicBezTo>
                    <a:pt x="1556393" y="649918"/>
                    <a:pt x="1560055" y="648698"/>
                    <a:pt x="1561276" y="647477"/>
                  </a:cubicBezTo>
                  <a:cubicBezTo>
                    <a:pt x="1566159" y="645036"/>
                    <a:pt x="1569821" y="637711"/>
                    <a:pt x="1571042" y="634049"/>
                  </a:cubicBezTo>
                  <a:cubicBezTo>
                    <a:pt x="1572263" y="631608"/>
                    <a:pt x="1575925" y="629167"/>
                    <a:pt x="1577145" y="626725"/>
                  </a:cubicBezTo>
                  <a:cubicBezTo>
                    <a:pt x="1577145" y="626725"/>
                    <a:pt x="1577145" y="627946"/>
                    <a:pt x="1577145" y="627946"/>
                  </a:cubicBezTo>
                  <a:cubicBezTo>
                    <a:pt x="1578366" y="632829"/>
                    <a:pt x="1579587" y="636491"/>
                    <a:pt x="1579587" y="635270"/>
                  </a:cubicBezTo>
                  <a:cubicBezTo>
                    <a:pt x="1580807" y="634049"/>
                    <a:pt x="1583249" y="640153"/>
                    <a:pt x="1584470" y="641374"/>
                  </a:cubicBezTo>
                  <a:cubicBezTo>
                    <a:pt x="1585690" y="641374"/>
                    <a:pt x="1586911" y="642594"/>
                    <a:pt x="1589352" y="645036"/>
                  </a:cubicBezTo>
                  <a:cubicBezTo>
                    <a:pt x="1591794" y="647477"/>
                    <a:pt x="1594235" y="651139"/>
                    <a:pt x="1595456" y="656022"/>
                  </a:cubicBezTo>
                  <a:cubicBezTo>
                    <a:pt x="1595456" y="657243"/>
                    <a:pt x="1596677" y="658463"/>
                    <a:pt x="1597897" y="660905"/>
                  </a:cubicBezTo>
                  <a:cubicBezTo>
                    <a:pt x="1599118" y="662125"/>
                    <a:pt x="1600339" y="663346"/>
                    <a:pt x="1601559" y="664567"/>
                  </a:cubicBezTo>
                  <a:cubicBezTo>
                    <a:pt x="1604001" y="667008"/>
                    <a:pt x="1606442" y="669450"/>
                    <a:pt x="1607663" y="673112"/>
                  </a:cubicBezTo>
                  <a:cubicBezTo>
                    <a:pt x="1608884" y="679215"/>
                    <a:pt x="1613766" y="681657"/>
                    <a:pt x="1614987" y="687760"/>
                  </a:cubicBezTo>
                  <a:cubicBezTo>
                    <a:pt x="1614987" y="690202"/>
                    <a:pt x="1616208" y="692643"/>
                    <a:pt x="1617428" y="695084"/>
                  </a:cubicBezTo>
                  <a:cubicBezTo>
                    <a:pt x="1616208" y="695084"/>
                    <a:pt x="1614987" y="695084"/>
                    <a:pt x="1614987" y="695084"/>
                  </a:cubicBezTo>
                  <a:cubicBezTo>
                    <a:pt x="1614987" y="695084"/>
                    <a:pt x="1611325" y="696305"/>
                    <a:pt x="1610104" y="696305"/>
                  </a:cubicBezTo>
                  <a:cubicBezTo>
                    <a:pt x="1608884" y="696305"/>
                    <a:pt x="1606442" y="697526"/>
                    <a:pt x="1605221" y="696305"/>
                  </a:cubicBezTo>
                  <a:cubicBezTo>
                    <a:pt x="1601559" y="693864"/>
                    <a:pt x="1602780" y="696305"/>
                    <a:pt x="1600339" y="695084"/>
                  </a:cubicBezTo>
                  <a:cubicBezTo>
                    <a:pt x="1599118" y="693864"/>
                    <a:pt x="1599118" y="693864"/>
                    <a:pt x="1599118" y="693864"/>
                  </a:cubicBezTo>
                  <a:cubicBezTo>
                    <a:pt x="1599118" y="693864"/>
                    <a:pt x="1597897" y="693864"/>
                    <a:pt x="1594235" y="695084"/>
                  </a:cubicBezTo>
                  <a:cubicBezTo>
                    <a:pt x="1590573" y="696305"/>
                    <a:pt x="1586911" y="697526"/>
                    <a:pt x="1588132" y="695084"/>
                  </a:cubicBezTo>
                  <a:cubicBezTo>
                    <a:pt x="1588132" y="693864"/>
                    <a:pt x="1585690" y="693864"/>
                    <a:pt x="1584470" y="692643"/>
                  </a:cubicBezTo>
                  <a:cubicBezTo>
                    <a:pt x="1580807" y="691422"/>
                    <a:pt x="1578366" y="695084"/>
                    <a:pt x="1575925" y="695084"/>
                  </a:cubicBezTo>
                  <a:cubicBezTo>
                    <a:pt x="1574704" y="695084"/>
                    <a:pt x="1573483" y="693864"/>
                    <a:pt x="1573483" y="691422"/>
                  </a:cubicBezTo>
                  <a:cubicBezTo>
                    <a:pt x="1574704" y="686539"/>
                    <a:pt x="1568600" y="690202"/>
                    <a:pt x="1564938" y="691422"/>
                  </a:cubicBezTo>
                  <a:cubicBezTo>
                    <a:pt x="1564938" y="693864"/>
                    <a:pt x="1566159" y="692643"/>
                    <a:pt x="1564938" y="690202"/>
                  </a:cubicBezTo>
                  <a:close/>
                  <a:moveTo>
                    <a:pt x="1588132" y="825699"/>
                  </a:moveTo>
                  <a:cubicBezTo>
                    <a:pt x="1585690" y="828141"/>
                    <a:pt x="1583249" y="828141"/>
                    <a:pt x="1583249" y="828141"/>
                  </a:cubicBezTo>
                  <a:cubicBezTo>
                    <a:pt x="1578366" y="824479"/>
                    <a:pt x="1579587" y="830582"/>
                    <a:pt x="1578366" y="830582"/>
                  </a:cubicBezTo>
                  <a:cubicBezTo>
                    <a:pt x="1575925" y="829361"/>
                    <a:pt x="1574704" y="829361"/>
                    <a:pt x="1572263" y="828141"/>
                  </a:cubicBezTo>
                  <a:cubicBezTo>
                    <a:pt x="1573483" y="828141"/>
                    <a:pt x="1574704" y="826920"/>
                    <a:pt x="1574704" y="826920"/>
                  </a:cubicBezTo>
                  <a:cubicBezTo>
                    <a:pt x="1577145" y="824479"/>
                    <a:pt x="1579587" y="823258"/>
                    <a:pt x="1582028" y="820817"/>
                  </a:cubicBezTo>
                  <a:cubicBezTo>
                    <a:pt x="1583249" y="819596"/>
                    <a:pt x="1585690" y="819596"/>
                    <a:pt x="1586911" y="818375"/>
                  </a:cubicBezTo>
                  <a:cubicBezTo>
                    <a:pt x="1586911" y="818375"/>
                    <a:pt x="1586911" y="819596"/>
                    <a:pt x="1588132" y="819596"/>
                  </a:cubicBezTo>
                  <a:cubicBezTo>
                    <a:pt x="1588132" y="820817"/>
                    <a:pt x="1589352" y="820817"/>
                    <a:pt x="1590573" y="822037"/>
                  </a:cubicBezTo>
                  <a:cubicBezTo>
                    <a:pt x="1590573" y="824479"/>
                    <a:pt x="1589352" y="824479"/>
                    <a:pt x="1588132" y="825699"/>
                  </a:cubicBezTo>
                  <a:close/>
                  <a:moveTo>
                    <a:pt x="1591794" y="725602"/>
                  </a:moveTo>
                  <a:cubicBezTo>
                    <a:pt x="1594235" y="725602"/>
                    <a:pt x="1595456" y="725602"/>
                    <a:pt x="1596677" y="724381"/>
                  </a:cubicBezTo>
                  <a:cubicBezTo>
                    <a:pt x="1596677" y="726823"/>
                    <a:pt x="1596677" y="728043"/>
                    <a:pt x="1595456" y="728043"/>
                  </a:cubicBezTo>
                  <a:cubicBezTo>
                    <a:pt x="1594235" y="728043"/>
                    <a:pt x="1594235" y="728043"/>
                    <a:pt x="1593014" y="729264"/>
                  </a:cubicBezTo>
                  <a:cubicBezTo>
                    <a:pt x="1591794" y="728043"/>
                    <a:pt x="1591794" y="726823"/>
                    <a:pt x="1591794" y="725602"/>
                  </a:cubicBezTo>
                  <a:close/>
                  <a:moveTo>
                    <a:pt x="1593014" y="804947"/>
                  </a:moveTo>
                  <a:cubicBezTo>
                    <a:pt x="1594235" y="804947"/>
                    <a:pt x="1595456" y="804947"/>
                    <a:pt x="1596677" y="806168"/>
                  </a:cubicBezTo>
                  <a:cubicBezTo>
                    <a:pt x="1595456" y="807389"/>
                    <a:pt x="1594235" y="807389"/>
                    <a:pt x="1593014" y="804947"/>
                  </a:cubicBezTo>
                  <a:close/>
                  <a:moveTo>
                    <a:pt x="1599118" y="715836"/>
                  </a:moveTo>
                  <a:cubicBezTo>
                    <a:pt x="1597897" y="715836"/>
                    <a:pt x="1596677" y="715836"/>
                    <a:pt x="1596677" y="715836"/>
                  </a:cubicBezTo>
                  <a:cubicBezTo>
                    <a:pt x="1593014" y="714616"/>
                    <a:pt x="1594235" y="715836"/>
                    <a:pt x="1591794" y="714616"/>
                  </a:cubicBezTo>
                  <a:cubicBezTo>
                    <a:pt x="1589352" y="713395"/>
                    <a:pt x="1591794" y="710953"/>
                    <a:pt x="1585690" y="714616"/>
                  </a:cubicBezTo>
                  <a:cubicBezTo>
                    <a:pt x="1582028" y="715836"/>
                    <a:pt x="1579587" y="718278"/>
                    <a:pt x="1579587" y="715836"/>
                  </a:cubicBezTo>
                  <a:cubicBezTo>
                    <a:pt x="1579587" y="714616"/>
                    <a:pt x="1578366" y="714616"/>
                    <a:pt x="1578366" y="714616"/>
                  </a:cubicBezTo>
                  <a:cubicBezTo>
                    <a:pt x="1578366" y="714616"/>
                    <a:pt x="1578366" y="713395"/>
                    <a:pt x="1578366" y="713395"/>
                  </a:cubicBezTo>
                  <a:cubicBezTo>
                    <a:pt x="1578366" y="713395"/>
                    <a:pt x="1578366" y="713395"/>
                    <a:pt x="1578366" y="712174"/>
                  </a:cubicBezTo>
                  <a:cubicBezTo>
                    <a:pt x="1579587" y="710953"/>
                    <a:pt x="1582028" y="709733"/>
                    <a:pt x="1583249" y="709733"/>
                  </a:cubicBezTo>
                  <a:cubicBezTo>
                    <a:pt x="1586911" y="707291"/>
                    <a:pt x="1591794" y="708512"/>
                    <a:pt x="1595456" y="707291"/>
                  </a:cubicBezTo>
                  <a:cubicBezTo>
                    <a:pt x="1596677" y="706071"/>
                    <a:pt x="1600339" y="706071"/>
                    <a:pt x="1604001" y="707291"/>
                  </a:cubicBezTo>
                  <a:cubicBezTo>
                    <a:pt x="1607663" y="707291"/>
                    <a:pt x="1611325" y="707291"/>
                    <a:pt x="1612546" y="707291"/>
                  </a:cubicBezTo>
                  <a:cubicBezTo>
                    <a:pt x="1618649" y="704850"/>
                    <a:pt x="1624753" y="706071"/>
                    <a:pt x="1627194" y="706071"/>
                  </a:cubicBezTo>
                  <a:cubicBezTo>
                    <a:pt x="1627194" y="707291"/>
                    <a:pt x="1628415" y="708512"/>
                    <a:pt x="1628415" y="708512"/>
                  </a:cubicBezTo>
                  <a:cubicBezTo>
                    <a:pt x="1627194" y="708512"/>
                    <a:pt x="1627194" y="708512"/>
                    <a:pt x="1627194" y="710953"/>
                  </a:cubicBezTo>
                  <a:cubicBezTo>
                    <a:pt x="1627194" y="714616"/>
                    <a:pt x="1625973" y="712174"/>
                    <a:pt x="1623532" y="710953"/>
                  </a:cubicBezTo>
                  <a:cubicBezTo>
                    <a:pt x="1619870" y="707291"/>
                    <a:pt x="1621091" y="708512"/>
                    <a:pt x="1619870" y="710953"/>
                  </a:cubicBezTo>
                  <a:cubicBezTo>
                    <a:pt x="1618649" y="712174"/>
                    <a:pt x="1619870" y="709733"/>
                    <a:pt x="1617428" y="712174"/>
                  </a:cubicBezTo>
                  <a:cubicBezTo>
                    <a:pt x="1616208" y="713395"/>
                    <a:pt x="1614987" y="712174"/>
                    <a:pt x="1614987" y="712174"/>
                  </a:cubicBezTo>
                  <a:cubicBezTo>
                    <a:pt x="1613766" y="712174"/>
                    <a:pt x="1612546" y="710953"/>
                    <a:pt x="1612546" y="710953"/>
                  </a:cubicBezTo>
                  <a:cubicBezTo>
                    <a:pt x="1610104" y="712174"/>
                    <a:pt x="1607663" y="710953"/>
                    <a:pt x="1606442" y="713395"/>
                  </a:cubicBezTo>
                  <a:cubicBezTo>
                    <a:pt x="1606442" y="714616"/>
                    <a:pt x="1606442" y="715836"/>
                    <a:pt x="1605221" y="715836"/>
                  </a:cubicBezTo>
                  <a:cubicBezTo>
                    <a:pt x="1604001" y="715836"/>
                    <a:pt x="1602780" y="717057"/>
                    <a:pt x="1602780" y="717057"/>
                  </a:cubicBezTo>
                  <a:cubicBezTo>
                    <a:pt x="1602780" y="717057"/>
                    <a:pt x="1602780" y="717057"/>
                    <a:pt x="1602780" y="717057"/>
                  </a:cubicBezTo>
                  <a:cubicBezTo>
                    <a:pt x="1600339" y="714616"/>
                    <a:pt x="1600339" y="714616"/>
                    <a:pt x="1599118" y="715836"/>
                  </a:cubicBezTo>
                  <a:cubicBezTo>
                    <a:pt x="1599118" y="714616"/>
                    <a:pt x="1599118" y="715836"/>
                    <a:pt x="1599118" y="715836"/>
                  </a:cubicBezTo>
                  <a:close/>
                  <a:moveTo>
                    <a:pt x="1612546" y="721940"/>
                  </a:moveTo>
                  <a:cubicBezTo>
                    <a:pt x="1612546" y="723160"/>
                    <a:pt x="1611325" y="725602"/>
                    <a:pt x="1611325" y="726823"/>
                  </a:cubicBezTo>
                  <a:cubicBezTo>
                    <a:pt x="1610104" y="732926"/>
                    <a:pt x="1608884" y="737809"/>
                    <a:pt x="1604001" y="729264"/>
                  </a:cubicBezTo>
                  <a:cubicBezTo>
                    <a:pt x="1604001" y="729264"/>
                    <a:pt x="1604001" y="728043"/>
                    <a:pt x="1602780" y="728043"/>
                  </a:cubicBezTo>
                  <a:cubicBezTo>
                    <a:pt x="1602780" y="728043"/>
                    <a:pt x="1602780" y="728043"/>
                    <a:pt x="1602780" y="728043"/>
                  </a:cubicBezTo>
                  <a:cubicBezTo>
                    <a:pt x="1605221" y="726823"/>
                    <a:pt x="1606442" y="725602"/>
                    <a:pt x="1604001" y="725602"/>
                  </a:cubicBezTo>
                  <a:cubicBezTo>
                    <a:pt x="1602780" y="725602"/>
                    <a:pt x="1601559" y="726823"/>
                    <a:pt x="1601559" y="726823"/>
                  </a:cubicBezTo>
                  <a:cubicBezTo>
                    <a:pt x="1600339" y="725602"/>
                    <a:pt x="1600339" y="723160"/>
                    <a:pt x="1599118" y="721940"/>
                  </a:cubicBezTo>
                  <a:cubicBezTo>
                    <a:pt x="1605221" y="720719"/>
                    <a:pt x="1610104" y="721940"/>
                    <a:pt x="1612546" y="721940"/>
                  </a:cubicBezTo>
                  <a:close/>
                  <a:moveTo>
                    <a:pt x="1624753" y="825699"/>
                  </a:moveTo>
                  <a:cubicBezTo>
                    <a:pt x="1623532" y="825699"/>
                    <a:pt x="1622311" y="825699"/>
                    <a:pt x="1621091" y="825699"/>
                  </a:cubicBezTo>
                  <a:cubicBezTo>
                    <a:pt x="1619870" y="823258"/>
                    <a:pt x="1618649" y="823258"/>
                    <a:pt x="1618649" y="826920"/>
                  </a:cubicBezTo>
                  <a:cubicBezTo>
                    <a:pt x="1618649" y="828141"/>
                    <a:pt x="1618649" y="828141"/>
                    <a:pt x="1618649" y="828141"/>
                  </a:cubicBezTo>
                  <a:cubicBezTo>
                    <a:pt x="1617428" y="829361"/>
                    <a:pt x="1617428" y="829361"/>
                    <a:pt x="1616208" y="829361"/>
                  </a:cubicBezTo>
                  <a:cubicBezTo>
                    <a:pt x="1616208" y="829361"/>
                    <a:pt x="1616208" y="829361"/>
                    <a:pt x="1616208" y="829361"/>
                  </a:cubicBezTo>
                  <a:cubicBezTo>
                    <a:pt x="1614987" y="828141"/>
                    <a:pt x="1613766" y="820817"/>
                    <a:pt x="1610104" y="819596"/>
                  </a:cubicBezTo>
                  <a:cubicBezTo>
                    <a:pt x="1608884" y="819596"/>
                    <a:pt x="1606442" y="817154"/>
                    <a:pt x="1606442" y="819596"/>
                  </a:cubicBezTo>
                  <a:cubicBezTo>
                    <a:pt x="1606442" y="822037"/>
                    <a:pt x="1605221" y="822037"/>
                    <a:pt x="1604001" y="820817"/>
                  </a:cubicBezTo>
                  <a:cubicBezTo>
                    <a:pt x="1602780" y="819596"/>
                    <a:pt x="1601559" y="818375"/>
                    <a:pt x="1601559" y="815934"/>
                  </a:cubicBezTo>
                  <a:cubicBezTo>
                    <a:pt x="1602780" y="815934"/>
                    <a:pt x="1602780" y="815934"/>
                    <a:pt x="1604001" y="815934"/>
                  </a:cubicBezTo>
                  <a:cubicBezTo>
                    <a:pt x="1607663" y="815934"/>
                    <a:pt x="1611325" y="815934"/>
                    <a:pt x="1612546" y="814713"/>
                  </a:cubicBezTo>
                  <a:cubicBezTo>
                    <a:pt x="1613766" y="813492"/>
                    <a:pt x="1616208" y="813492"/>
                    <a:pt x="1617428" y="813492"/>
                  </a:cubicBezTo>
                  <a:cubicBezTo>
                    <a:pt x="1619870" y="814713"/>
                    <a:pt x="1622311" y="815934"/>
                    <a:pt x="1623532" y="818375"/>
                  </a:cubicBezTo>
                  <a:cubicBezTo>
                    <a:pt x="1624753" y="820817"/>
                    <a:pt x="1625973" y="823258"/>
                    <a:pt x="1628415" y="825699"/>
                  </a:cubicBezTo>
                  <a:cubicBezTo>
                    <a:pt x="1627194" y="825699"/>
                    <a:pt x="1625973" y="825699"/>
                    <a:pt x="1624753" y="825699"/>
                  </a:cubicBezTo>
                  <a:close/>
                  <a:moveTo>
                    <a:pt x="1644284" y="638932"/>
                  </a:moveTo>
                  <a:cubicBezTo>
                    <a:pt x="1644284" y="638932"/>
                    <a:pt x="1644284" y="640153"/>
                    <a:pt x="1644284" y="638932"/>
                  </a:cubicBezTo>
                  <a:lnTo>
                    <a:pt x="1643063" y="640153"/>
                  </a:lnTo>
                  <a:cubicBezTo>
                    <a:pt x="1643063" y="640153"/>
                    <a:pt x="1641842" y="638932"/>
                    <a:pt x="1640622" y="637711"/>
                  </a:cubicBezTo>
                  <a:cubicBezTo>
                    <a:pt x="1636960" y="632829"/>
                    <a:pt x="1638180" y="635270"/>
                    <a:pt x="1636960" y="636491"/>
                  </a:cubicBezTo>
                  <a:cubicBezTo>
                    <a:pt x="1635739" y="637711"/>
                    <a:pt x="1636960" y="635270"/>
                    <a:pt x="1634518" y="637711"/>
                  </a:cubicBezTo>
                  <a:cubicBezTo>
                    <a:pt x="1633298" y="638932"/>
                    <a:pt x="1632077" y="636491"/>
                    <a:pt x="1632077" y="636491"/>
                  </a:cubicBezTo>
                  <a:cubicBezTo>
                    <a:pt x="1632077" y="636491"/>
                    <a:pt x="1632077" y="636491"/>
                    <a:pt x="1632077" y="636491"/>
                  </a:cubicBezTo>
                  <a:cubicBezTo>
                    <a:pt x="1632077" y="634049"/>
                    <a:pt x="1632077" y="631608"/>
                    <a:pt x="1632077" y="626725"/>
                  </a:cubicBezTo>
                  <a:cubicBezTo>
                    <a:pt x="1632077" y="623063"/>
                    <a:pt x="1630856" y="626725"/>
                    <a:pt x="1629635" y="631608"/>
                  </a:cubicBezTo>
                  <a:cubicBezTo>
                    <a:pt x="1629635" y="632829"/>
                    <a:pt x="1629635" y="634049"/>
                    <a:pt x="1629635" y="634049"/>
                  </a:cubicBezTo>
                  <a:cubicBezTo>
                    <a:pt x="1628415" y="634049"/>
                    <a:pt x="1625973" y="632829"/>
                    <a:pt x="1625973" y="635270"/>
                  </a:cubicBezTo>
                  <a:cubicBezTo>
                    <a:pt x="1624753" y="640153"/>
                    <a:pt x="1623532" y="637711"/>
                    <a:pt x="1621091" y="636491"/>
                  </a:cubicBezTo>
                  <a:cubicBezTo>
                    <a:pt x="1619870" y="636491"/>
                    <a:pt x="1621091" y="637711"/>
                    <a:pt x="1622311" y="640153"/>
                  </a:cubicBezTo>
                  <a:cubicBezTo>
                    <a:pt x="1623532" y="642594"/>
                    <a:pt x="1624753" y="643815"/>
                    <a:pt x="1624753" y="642594"/>
                  </a:cubicBezTo>
                  <a:cubicBezTo>
                    <a:pt x="1624753" y="641374"/>
                    <a:pt x="1627194" y="643815"/>
                    <a:pt x="1628415" y="643815"/>
                  </a:cubicBezTo>
                  <a:cubicBezTo>
                    <a:pt x="1629635" y="643815"/>
                    <a:pt x="1630856" y="642594"/>
                    <a:pt x="1632077" y="643815"/>
                  </a:cubicBezTo>
                  <a:cubicBezTo>
                    <a:pt x="1632077" y="646256"/>
                    <a:pt x="1632077" y="648698"/>
                    <a:pt x="1633298" y="649918"/>
                  </a:cubicBezTo>
                  <a:cubicBezTo>
                    <a:pt x="1633298" y="651139"/>
                    <a:pt x="1634518" y="651139"/>
                    <a:pt x="1634518" y="652360"/>
                  </a:cubicBezTo>
                  <a:cubicBezTo>
                    <a:pt x="1634518" y="653581"/>
                    <a:pt x="1635739" y="654801"/>
                    <a:pt x="1635739" y="656022"/>
                  </a:cubicBezTo>
                  <a:cubicBezTo>
                    <a:pt x="1635739" y="657243"/>
                    <a:pt x="1636960" y="659684"/>
                    <a:pt x="1636960" y="662125"/>
                  </a:cubicBezTo>
                  <a:cubicBezTo>
                    <a:pt x="1635739" y="657243"/>
                    <a:pt x="1633298" y="652360"/>
                    <a:pt x="1632077" y="659684"/>
                  </a:cubicBezTo>
                  <a:cubicBezTo>
                    <a:pt x="1632077" y="663346"/>
                    <a:pt x="1630856" y="664567"/>
                    <a:pt x="1629635" y="663346"/>
                  </a:cubicBezTo>
                  <a:cubicBezTo>
                    <a:pt x="1628415" y="662125"/>
                    <a:pt x="1628415" y="652360"/>
                    <a:pt x="1624753" y="653581"/>
                  </a:cubicBezTo>
                  <a:cubicBezTo>
                    <a:pt x="1623532" y="653581"/>
                    <a:pt x="1622311" y="651139"/>
                    <a:pt x="1621091" y="654801"/>
                  </a:cubicBezTo>
                  <a:cubicBezTo>
                    <a:pt x="1619870" y="659684"/>
                    <a:pt x="1618649" y="654801"/>
                    <a:pt x="1616208" y="649918"/>
                  </a:cubicBezTo>
                  <a:cubicBezTo>
                    <a:pt x="1614987" y="645036"/>
                    <a:pt x="1613766" y="642594"/>
                    <a:pt x="1613766" y="642594"/>
                  </a:cubicBezTo>
                  <a:cubicBezTo>
                    <a:pt x="1613766" y="642594"/>
                    <a:pt x="1612546" y="643815"/>
                    <a:pt x="1611325" y="643815"/>
                  </a:cubicBezTo>
                  <a:cubicBezTo>
                    <a:pt x="1610104" y="643815"/>
                    <a:pt x="1611325" y="642594"/>
                    <a:pt x="1607663" y="642594"/>
                  </a:cubicBezTo>
                  <a:cubicBezTo>
                    <a:pt x="1606442" y="642594"/>
                    <a:pt x="1605221" y="638932"/>
                    <a:pt x="1604001" y="637711"/>
                  </a:cubicBezTo>
                  <a:cubicBezTo>
                    <a:pt x="1602780" y="636491"/>
                    <a:pt x="1601559" y="632829"/>
                    <a:pt x="1601559" y="631608"/>
                  </a:cubicBezTo>
                  <a:cubicBezTo>
                    <a:pt x="1597897" y="630387"/>
                    <a:pt x="1595456" y="623063"/>
                    <a:pt x="1593014" y="625504"/>
                  </a:cubicBezTo>
                  <a:cubicBezTo>
                    <a:pt x="1589352" y="629167"/>
                    <a:pt x="1589352" y="627946"/>
                    <a:pt x="1586911" y="623063"/>
                  </a:cubicBezTo>
                  <a:cubicBezTo>
                    <a:pt x="1590573" y="620622"/>
                    <a:pt x="1596677" y="618180"/>
                    <a:pt x="1599118" y="615739"/>
                  </a:cubicBezTo>
                  <a:cubicBezTo>
                    <a:pt x="1602780" y="609635"/>
                    <a:pt x="1608884" y="608415"/>
                    <a:pt x="1611325" y="608415"/>
                  </a:cubicBezTo>
                  <a:cubicBezTo>
                    <a:pt x="1612546" y="608415"/>
                    <a:pt x="1612546" y="607194"/>
                    <a:pt x="1613766" y="607194"/>
                  </a:cubicBezTo>
                  <a:cubicBezTo>
                    <a:pt x="1613766" y="607194"/>
                    <a:pt x="1613766" y="607194"/>
                    <a:pt x="1614987" y="607194"/>
                  </a:cubicBezTo>
                  <a:cubicBezTo>
                    <a:pt x="1614987" y="605973"/>
                    <a:pt x="1617428" y="608415"/>
                    <a:pt x="1618649" y="608415"/>
                  </a:cubicBezTo>
                  <a:cubicBezTo>
                    <a:pt x="1619870" y="608415"/>
                    <a:pt x="1624753" y="607194"/>
                    <a:pt x="1628415" y="613297"/>
                  </a:cubicBezTo>
                  <a:cubicBezTo>
                    <a:pt x="1629635" y="614518"/>
                    <a:pt x="1632077" y="615739"/>
                    <a:pt x="1633298" y="616960"/>
                  </a:cubicBezTo>
                  <a:cubicBezTo>
                    <a:pt x="1634518" y="616960"/>
                    <a:pt x="1635739" y="618180"/>
                    <a:pt x="1636960" y="618180"/>
                  </a:cubicBezTo>
                  <a:cubicBezTo>
                    <a:pt x="1636960" y="619401"/>
                    <a:pt x="1636960" y="620622"/>
                    <a:pt x="1638180" y="623063"/>
                  </a:cubicBezTo>
                  <a:cubicBezTo>
                    <a:pt x="1639401" y="625504"/>
                    <a:pt x="1640622" y="626725"/>
                    <a:pt x="1640622" y="625504"/>
                  </a:cubicBezTo>
                  <a:cubicBezTo>
                    <a:pt x="1640622" y="624284"/>
                    <a:pt x="1643063" y="626725"/>
                    <a:pt x="1644284" y="625504"/>
                  </a:cubicBezTo>
                  <a:cubicBezTo>
                    <a:pt x="1644284" y="625504"/>
                    <a:pt x="1645505" y="626725"/>
                    <a:pt x="1645505" y="626725"/>
                  </a:cubicBezTo>
                  <a:cubicBezTo>
                    <a:pt x="1646725" y="629167"/>
                    <a:pt x="1647946" y="631608"/>
                    <a:pt x="1649167" y="634049"/>
                  </a:cubicBezTo>
                  <a:cubicBezTo>
                    <a:pt x="1644284" y="637711"/>
                    <a:pt x="1644284" y="637711"/>
                    <a:pt x="1644284" y="638932"/>
                  </a:cubicBezTo>
                  <a:close/>
                  <a:moveTo>
                    <a:pt x="1679684" y="426530"/>
                  </a:moveTo>
                  <a:cubicBezTo>
                    <a:pt x="1679684" y="426530"/>
                    <a:pt x="1679684" y="426530"/>
                    <a:pt x="1679684" y="426530"/>
                  </a:cubicBezTo>
                  <a:cubicBezTo>
                    <a:pt x="1679684" y="426530"/>
                    <a:pt x="1679684" y="426530"/>
                    <a:pt x="1679684" y="426530"/>
                  </a:cubicBezTo>
                  <a:cubicBezTo>
                    <a:pt x="1679684" y="426530"/>
                    <a:pt x="1679684" y="426530"/>
                    <a:pt x="1679684" y="426530"/>
                  </a:cubicBezTo>
                  <a:close/>
                  <a:moveTo>
                    <a:pt x="1685788" y="411882"/>
                  </a:moveTo>
                  <a:cubicBezTo>
                    <a:pt x="1685788" y="411882"/>
                    <a:pt x="1685788" y="410661"/>
                    <a:pt x="1685788" y="411882"/>
                  </a:cubicBezTo>
                  <a:cubicBezTo>
                    <a:pt x="1684567" y="410661"/>
                    <a:pt x="1684567" y="410661"/>
                    <a:pt x="1684567" y="410661"/>
                  </a:cubicBezTo>
                  <a:cubicBezTo>
                    <a:pt x="1685788" y="410661"/>
                    <a:pt x="1685788" y="410661"/>
                    <a:pt x="1687008" y="409440"/>
                  </a:cubicBezTo>
                  <a:lnTo>
                    <a:pt x="1685788" y="411882"/>
                  </a:lnTo>
                  <a:close/>
                  <a:moveTo>
                    <a:pt x="1689450" y="386247"/>
                  </a:moveTo>
                  <a:cubicBezTo>
                    <a:pt x="1689450" y="386247"/>
                    <a:pt x="1689450" y="385026"/>
                    <a:pt x="1689450" y="383806"/>
                  </a:cubicBezTo>
                  <a:cubicBezTo>
                    <a:pt x="1689450" y="383806"/>
                    <a:pt x="1690671" y="385026"/>
                    <a:pt x="1690671" y="385026"/>
                  </a:cubicBezTo>
                  <a:cubicBezTo>
                    <a:pt x="1690671" y="385026"/>
                    <a:pt x="1690671" y="385026"/>
                    <a:pt x="1690671" y="385026"/>
                  </a:cubicBezTo>
                  <a:cubicBezTo>
                    <a:pt x="1690671" y="386247"/>
                    <a:pt x="1690671" y="386247"/>
                    <a:pt x="1689450" y="386247"/>
                  </a:cubicBezTo>
                  <a:close/>
                  <a:moveTo>
                    <a:pt x="1696774" y="315447"/>
                  </a:moveTo>
                  <a:cubicBezTo>
                    <a:pt x="1696774" y="315447"/>
                    <a:pt x="1696774" y="314226"/>
                    <a:pt x="1696774" y="313005"/>
                  </a:cubicBezTo>
                  <a:cubicBezTo>
                    <a:pt x="1696774" y="314226"/>
                    <a:pt x="1697995" y="314226"/>
                    <a:pt x="1696774" y="315447"/>
                  </a:cubicBezTo>
                  <a:cubicBezTo>
                    <a:pt x="1697995" y="315447"/>
                    <a:pt x="1696774" y="315447"/>
                    <a:pt x="1696774" y="315447"/>
                  </a:cubicBezTo>
                  <a:close/>
                  <a:moveTo>
                    <a:pt x="1761471" y="315447"/>
                  </a:moveTo>
                  <a:cubicBezTo>
                    <a:pt x="1761471" y="315447"/>
                    <a:pt x="1760250" y="315447"/>
                    <a:pt x="1761471" y="315447"/>
                  </a:cubicBezTo>
                  <a:cubicBezTo>
                    <a:pt x="1761471" y="314226"/>
                    <a:pt x="1761471" y="314226"/>
                    <a:pt x="1761471" y="313005"/>
                  </a:cubicBezTo>
                  <a:cubicBezTo>
                    <a:pt x="1761471" y="314226"/>
                    <a:pt x="1761471" y="315447"/>
                    <a:pt x="1761471" y="315447"/>
                  </a:cubicBezTo>
                  <a:close/>
                  <a:moveTo>
                    <a:pt x="1765133" y="410661"/>
                  </a:moveTo>
                  <a:cubicBezTo>
                    <a:pt x="1763913" y="409440"/>
                    <a:pt x="1763913" y="408220"/>
                    <a:pt x="1762692" y="408220"/>
                  </a:cubicBezTo>
                  <a:cubicBezTo>
                    <a:pt x="1762692" y="408220"/>
                    <a:pt x="1763913" y="408220"/>
                    <a:pt x="1763913" y="408220"/>
                  </a:cubicBezTo>
                  <a:cubicBezTo>
                    <a:pt x="1763913" y="408220"/>
                    <a:pt x="1765133" y="408220"/>
                    <a:pt x="1765133" y="408220"/>
                  </a:cubicBezTo>
                  <a:cubicBezTo>
                    <a:pt x="1765133" y="408220"/>
                    <a:pt x="1765133" y="410661"/>
                    <a:pt x="1765133" y="410661"/>
                  </a:cubicBezTo>
                  <a:close/>
                  <a:moveTo>
                    <a:pt x="1766354" y="408220"/>
                  </a:moveTo>
                  <a:cubicBezTo>
                    <a:pt x="1766354" y="408220"/>
                    <a:pt x="1766354" y="408220"/>
                    <a:pt x="1766354" y="408220"/>
                  </a:cubicBezTo>
                  <a:cubicBezTo>
                    <a:pt x="1766354" y="406999"/>
                    <a:pt x="1767575" y="406999"/>
                    <a:pt x="1767575" y="406999"/>
                  </a:cubicBezTo>
                  <a:cubicBezTo>
                    <a:pt x="1767575" y="408220"/>
                    <a:pt x="1766354" y="409440"/>
                    <a:pt x="1766354" y="408220"/>
                  </a:cubicBezTo>
                  <a:close/>
                  <a:moveTo>
                    <a:pt x="1768795" y="386247"/>
                  </a:moveTo>
                  <a:cubicBezTo>
                    <a:pt x="1768795" y="386247"/>
                    <a:pt x="1768795" y="385026"/>
                    <a:pt x="1767575" y="385026"/>
                  </a:cubicBezTo>
                  <a:lnTo>
                    <a:pt x="1767575" y="385026"/>
                  </a:lnTo>
                  <a:cubicBezTo>
                    <a:pt x="1767575" y="385026"/>
                    <a:pt x="1768795" y="383806"/>
                    <a:pt x="1768795" y="383806"/>
                  </a:cubicBezTo>
                  <a:cubicBezTo>
                    <a:pt x="1768795" y="385026"/>
                    <a:pt x="1768795" y="386247"/>
                    <a:pt x="1768795" y="386247"/>
                  </a:cubicBezTo>
                  <a:close/>
                  <a:moveTo>
                    <a:pt x="1773678" y="410661"/>
                  </a:moveTo>
                  <a:cubicBezTo>
                    <a:pt x="1771237" y="413103"/>
                    <a:pt x="1771237" y="410661"/>
                    <a:pt x="1771237" y="408220"/>
                  </a:cubicBezTo>
                  <a:cubicBezTo>
                    <a:pt x="1771237" y="408220"/>
                    <a:pt x="1771237" y="408220"/>
                    <a:pt x="1771237" y="408220"/>
                  </a:cubicBezTo>
                  <a:cubicBezTo>
                    <a:pt x="1772457" y="409440"/>
                    <a:pt x="1773678" y="409440"/>
                    <a:pt x="1773678" y="410661"/>
                  </a:cubicBezTo>
                  <a:cubicBezTo>
                    <a:pt x="1773678" y="410661"/>
                    <a:pt x="1773678" y="410661"/>
                    <a:pt x="1773678" y="410661"/>
                  </a:cubicBezTo>
                  <a:close/>
                  <a:moveTo>
                    <a:pt x="1778561" y="426530"/>
                  </a:moveTo>
                  <a:cubicBezTo>
                    <a:pt x="1778561" y="426530"/>
                    <a:pt x="1778561" y="426530"/>
                    <a:pt x="1778561" y="426530"/>
                  </a:cubicBezTo>
                  <a:cubicBezTo>
                    <a:pt x="1778561" y="426530"/>
                    <a:pt x="1778561" y="426530"/>
                    <a:pt x="1778561" y="426530"/>
                  </a:cubicBezTo>
                  <a:cubicBezTo>
                    <a:pt x="1778561" y="426530"/>
                    <a:pt x="1778561" y="426530"/>
                    <a:pt x="1778561" y="426530"/>
                  </a:cubicBezTo>
                  <a:close/>
                  <a:moveTo>
                    <a:pt x="1862789" y="645036"/>
                  </a:moveTo>
                  <a:cubicBezTo>
                    <a:pt x="1864010" y="643815"/>
                    <a:pt x="1864010" y="643815"/>
                    <a:pt x="1865231" y="642594"/>
                  </a:cubicBezTo>
                  <a:cubicBezTo>
                    <a:pt x="1866451" y="642594"/>
                    <a:pt x="1866451" y="643815"/>
                    <a:pt x="1867672" y="643815"/>
                  </a:cubicBezTo>
                  <a:cubicBezTo>
                    <a:pt x="1870113" y="645036"/>
                    <a:pt x="1871334" y="646256"/>
                    <a:pt x="1873776" y="647477"/>
                  </a:cubicBezTo>
                  <a:cubicBezTo>
                    <a:pt x="1876217" y="648698"/>
                    <a:pt x="1877438" y="651139"/>
                    <a:pt x="1878658" y="651139"/>
                  </a:cubicBezTo>
                  <a:cubicBezTo>
                    <a:pt x="1878658" y="651139"/>
                    <a:pt x="1878658" y="651139"/>
                    <a:pt x="1878658" y="651139"/>
                  </a:cubicBezTo>
                  <a:cubicBezTo>
                    <a:pt x="1877438" y="653581"/>
                    <a:pt x="1878658" y="649918"/>
                    <a:pt x="1874996" y="651139"/>
                  </a:cubicBezTo>
                  <a:cubicBezTo>
                    <a:pt x="1872555" y="652360"/>
                    <a:pt x="1872555" y="653581"/>
                    <a:pt x="1867672" y="648698"/>
                  </a:cubicBezTo>
                  <a:cubicBezTo>
                    <a:pt x="1866451" y="646256"/>
                    <a:pt x="1864010" y="645036"/>
                    <a:pt x="1861569" y="646256"/>
                  </a:cubicBezTo>
                  <a:cubicBezTo>
                    <a:pt x="1861569" y="647477"/>
                    <a:pt x="1862789" y="646256"/>
                    <a:pt x="1862789" y="645036"/>
                  </a:cubicBezTo>
                  <a:close/>
                  <a:moveTo>
                    <a:pt x="1865231" y="665788"/>
                  </a:moveTo>
                  <a:cubicBezTo>
                    <a:pt x="1867672" y="667008"/>
                    <a:pt x="1870113" y="667008"/>
                    <a:pt x="1871334" y="668229"/>
                  </a:cubicBezTo>
                  <a:cubicBezTo>
                    <a:pt x="1874996" y="670670"/>
                    <a:pt x="1876217" y="671891"/>
                    <a:pt x="1877438" y="673112"/>
                  </a:cubicBezTo>
                  <a:cubicBezTo>
                    <a:pt x="1876217" y="673112"/>
                    <a:pt x="1876217" y="674332"/>
                    <a:pt x="1876217" y="675553"/>
                  </a:cubicBezTo>
                  <a:cubicBezTo>
                    <a:pt x="1874996" y="677995"/>
                    <a:pt x="1876217" y="674332"/>
                    <a:pt x="1872555" y="676774"/>
                  </a:cubicBezTo>
                  <a:cubicBezTo>
                    <a:pt x="1870113" y="677995"/>
                    <a:pt x="1870113" y="679215"/>
                    <a:pt x="1866451" y="675553"/>
                  </a:cubicBezTo>
                  <a:cubicBezTo>
                    <a:pt x="1865231" y="673112"/>
                    <a:pt x="1862789" y="671891"/>
                    <a:pt x="1860348" y="674332"/>
                  </a:cubicBezTo>
                  <a:cubicBezTo>
                    <a:pt x="1860348" y="674332"/>
                    <a:pt x="1861569" y="670670"/>
                    <a:pt x="1859127" y="673112"/>
                  </a:cubicBezTo>
                  <a:cubicBezTo>
                    <a:pt x="1859127" y="673112"/>
                    <a:pt x="1857906" y="673112"/>
                    <a:pt x="1856686" y="671891"/>
                  </a:cubicBezTo>
                  <a:cubicBezTo>
                    <a:pt x="1855465" y="668229"/>
                    <a:pt x="1854244" y="670670"/>
                    <a:pt x="1853024" y="671891"/>
                  </a:cubicBezTo>
                  <a:cubicBezTo>
                    <a:pt x="1851803" y="673112"/>
                    <a:pt x="1851803" y="674332"/>
                    <a:pt x="1849362" y="671891"/>
                  </a:cubicBezTo>
                  <a:cubicBezTo>
                    <a:pt x="1849362" y="671891"/>
                    <a:pt x="1848141" y="670670"/>
                    <a:pt x="1848141" y="669450"/>
                  </a:cubicBezTo>
                  <a:cubicBezTo>
                    <a:pt x="1849362" y="668229"/>
                    <a:pt x="1850582" y="667008"/>
                    <a:pt x="1851803" y="665788"/>
                  </a:cubicBezTo>
                  <a:cubicBezTo>
                    <a:pt x="1853024" y="664567"/>
                    <a:pt x="1854244" y="663346"/>
                    <a:pt x="1855465" y="662125"/>
                  </a:cubicBezTo>
                  <a:cubicBezTo>
                    <a:pt x="1855465" y="662125"/>
                    <a:pt x="1856686" y="662125"/>
                    <a:pt x="1856686" y="662125"/>
                  </a:cubicBezTo>
                  <a:cubicBezTo>
                    <a:pt x="1859127" y="663346"/>
                    <a:pt x="1861569" y="664567"/>
                    <a:pt x="1865231" y="665788"/>
                  </a:cubicBezTo>
                  <a:close/>
                  <a:moveTo>
                    <a:pt x="1813961" y="638932"/>
                  </a:moveTo>
                  <a:cubicBezTo>
                    <a:pt x="1813961" y="637711"/>
                    <a:pt x="1813961" y="637711"/>
                    <a:pt x="1812741" y="637711"/>
                  </a:cubicBezTo>
                  <a:cubicBezTo>
                    <a:pt x="1812741" y="637711"/>
                    <a:pt x="1812741" y="636491"/>
                    <a:pt x="1813961" y="636491"/>
                  </a:cubicBezTo>
                  <a:cubicBezTo>
                    <a:pt x="1815182" y="637711"/>
                    <a:pt x="1815182" y="638932"/>
                    <a:pt x="1816403" y="637711"/>
                  </a:cubicBezTo>
                  <a:cubicBezTo>
                    <a:pt x="1816403" y="637711"/>
                    <a:pt x="1817623" y="637711"/>
                    <a:pt x="1817623" y="637711"/>
                  </a:cubicBezTo>
                  <a:cubicBezTo>
                    <a:pt x="1815182" y="640153"/>
                    <a:pt x="1813961" y="642594"/>
                    <a:pt x="1813961" y="638932"/>
                  </a:cubicBezTo>
                  <a:close/>
                  <a:moveTo>
                    <a:pt x="1818844" y="634049"/>
                  </a:moveTo>
                  <a:cubicBezTo>
                    <a:pt x="1816403" y="635270"/>
                    <a:pt x="1816403" y="635270"/>
                    <a:pt x="1815182" y="634049"/>
                  </a:cubicBezTo>
                  <a:cubicBezTo>
                    <a:pt x="1815182" y="632829"/>
                    <a:pt x="1816403" y="631608"/>
                    <a:pt x="1816403" y="630387"/>
                  </a:cubicBezTo>
                  <a:cubicBezTo>
                    <a:pt x="1816403" y="629167"/>
                    <a:pt x="1816403" y="629167"/>
                    <a:pt x="1817623" y="629167"/>
                  </a:cubicBezTo>
                  <a:cubicBezTo>
                    <a:pt x="1818844" y="629167"/>
                    <a:pt x="1820065" y="627946"/>
                    <a:pt x="1821285" y="629167"/>
                  </a:cubicBezTo>
                  <a:cubicBezTo>
                    <a:pt x="1821285" y="630387"/>
                    <a:pt x="1822506" y="627946"/>
                    <a:pt x="1823727" y="626725"/>
                  </a:cubicBezTo>
                  <a:cubicBezTo>
                    <a:pt x="1824948" y="624284"/>
                    <a:pt x="1824948" y="623063"/>
                    <a:pt x="1824948" y="621842"/>
                  </a:cubicBezTo>
                  <a:cubicBezTo>
                    <a:pt x="1826168" y="620622"/>
                    <a:pt x="1827389" y="620622"/>
                    <a:pt x="1828610" y="620622"/>
                  </a:cubicBezTo>
                  <a:cubicBezTo>
                    <a:pt x="1831051" y="619401"/>
                    <a:pt x="1833492" y="619401"/>
                    <a:pt x="1833492" y="616960"/>
                  </a:cubicBezTo>
                  <a:cubicBezTo>
                    <a:pt x="1834713" y="614518"/>
                    <a:pt x="1835934" y="613297"/>
                    <a:pt x="1837155" y="613297"/>
                  </a:cubicBezTo>
                  <a:cubicBezTo>
                    <a:pt x="1837155" y="614518"/>
                    <a:pt x="1838375" y="614518"/>
                    <a:pt x="1838375" y="615739"/>
                  </a:cubicBezTo>
                  <a:cubicBezTo>
                    <a:pt x="1838375" y="618180"/>
                    <a:pt x="1843258" y="620622"/>
                    <a:pt x="1844479" y="623063"/>
                  </a:cubicBezTo>
                  <a:cubicBezTo>
                    <a:pt x="1844479" y="625504"/>
                    <a:pt x="1846920" y="626725"/>
                    <a:pt x="1848141" y="629167"/>
                  </a:cubicBezTo>
                  <a:cubicBezTo>
                    <a:pt x="1848141" y="632829"/>
                    <a:pt x="1849362" y="636491"/>
                    <a:pt x="1851803" y="638932"/>
                  </a:cubicBezTo>
                  <a:cubicBezTo>
                    <a:pt x="1851803" y="638932"/>
                    <a:pt x="1854244" y="640153"/>
                    <a:pt x="1856686" y="641374"/>
                  </a:cubicBezTo>
                  <a:cubicBezTo>
                    <a:pt x="1855465" y="642594"/>
                    <a:pt x="1854244" y="646256"/>
                    <a:pt x="1853024" y="645036"/>
                  </a:cubicBezTo>
                  <a:cubicBezTo>
                    <a:pt x="1850582" y="645036"/>
                    <a:pt x="1850582" y="646256"/>
                    <a:pt x="1849362" y="646256"/>
                  </a:cubicBezTo>
                  <a:cubicBezTo>
                    <a:pt x="1848141" y="645036"/>
                    <a:pt x="1846920" y="642594"/>
                    <a:pt x="1845699" y="645036"/>
                  </a:cubicBezTo>
                  <a:cubicBezTo>
                    <a:pt x="1845699" y="646256"/>
                    <a:pt x="1844479" y="646256"/>
                    <a:pt x="1844479" y="646256"/>
                  </a:cubicBezTo>
                  <a:cubicBezTo>
                    <a:pt x="1843258" y="646256"/>
                    <a:pt x="1843258" y="642594"/>
                    <a:pt x="1840817" y="642594"/>
                  </a:cubicBezTo>
                  <a:cubicBezTo>
                    <a:pt x="1839596" y="642594"/>
                    <a:pt x="1838375" y="642594"/>
                    <a:pt x="1838375" y="642594"/>
                  </a:cubicBezTo>
                  <a:cubicBezTo>
                    <a:pt x="1838375" y="642594"/>
                    <a:pt x="1838375" y="642594"/>
                    <a:pt x="1838375" y="642594"/>
                  </a:cubicBezTo>
                  <a:cubicBezTo>
                    <a:pt x="1839596" y="640153"/>
                    <a:pt x="1840817" y="637711"/>
                    <a:pt x="1839596" y="638932"/>
                  </a:cubicBezTo>
                  <a:cubicBezTo>
                    <a:pt x="1835934" y="640153"/>
                    <a:pt x="1835934" y="642594"/>
                    <a:pt x="1834713" y="637711"/>
                  </a:cubicBezTo>
                  <a:cubicBezTo>
                    <a:pt x="1833492" y="635270"/>
                    <a:pt x="1832272" y="636491"/>
                    <a:pt x="1831051" y="636491"/>
                  </a:cubicBezTo>
                  <a:cubicBezTo>
                    <a:pt x="1831051" y="635270"/>
                    <a:pt x="1831051" y="634049"/>
                    <a:pt x="1831051" y="634049"/>
                  </a:cubicBezTo>
                  <a:cubicBezTo>
                    <a:pt x="1829830" y="629167"/>
                    <a:pt x="1828610" y="625504"/>
                    <a:pt x="1828610" y="629167"/>
                  </a:cubicBezTo>
                  <a:cubicBezTo>
                    <a:pt x="1828610" y="632829"/>
                    <a:pt x="1828610" y="636491"/>
                    <a:pt x="1828610" y="637711"/>
                  </a:cubicBezTo>
                  <a:cubicBezTo>
                    <a:pt x="1828610" y="637711"/>
                    <a:pt x="1827389" y="636491"/>
                    <a:pt x="1827389" y="636491"/>
                  </a:cubicBezTo>
                  <a:cubicBezTo>
                    <a:pt x="1822506" y="634049"/>
                    <a:pt x="1820065" y="632829"/>
                    <a:pt x="1818844" y="634049"/>
                  </a:cubicBezTo>
                  <a:close/>
                  <a:moveTo>
                    <a:pt x="1827389" y="659684"/>
                  </a:moveTo>
                  <a:cubicBezTo>
                    <a:pt x="1826168" y="653581"/>
                    <a:pt x="1824948" y="658463"/>
                    <a:pt x="1822506" y="662125"/>
                  </a:cubicBezTo>
                  <a:cubicBezTo>
                    <a:pt x="1822506" y="662125"/>
                    <a:pt x="1822506" y="662125"/>
                    <a:pt x="1822506" y="662125"/>
                  </a:cubicBezTo>
                  <a:cubicBezTo>
                    <a:pt x="1822506" y="659684"/>
                    <a:pt x="1823727" y="658463"/>
                    <a:pt x="1823727" y="656022"/>
                  </a:cubicBezTo>
                  <a:cubicBezTo>
                    <a:pt x="1823727" y="654801"/>
                    <a:pt x="1824948" y="652360"/>
                    <a:pt x="1824948" y="652360"/>
                  </a:cubicBezTo>
                  <a:cubicBezTo>
                    <a:pt x="1824948" y="651139"/>
                    <a:pt x="1826168" y="649918"/>
                    <a:pt x="1826168" y="649918"/>
                  </a:cubicBezTo>
                  <a:cubicBezTo>
                    <a:pt x="1826168" y="648698"/>
                    <a:pt x="1827389" y="646256"/>
                    <a:pt x="1827389" y="643815"/>
                  </a:cubicBezTo>
                  <a:cubicBezTo>
                    <a:pt x="1827389" y="643815"/>
                    <a:pt x="1828610" y="643815"/>
                    <a:pt x="1828610" y="643815"/>
                  </a:cubicBezTo>
                  <a:cubicBezTo>
                    <a:pt x="1831051" y="645036"/>
                    <a:pt x="1833492" y="645036"/>
                    <a:pt x="1834713" y="646256"/>
                  </a:cubicBezTo>
                  <a:cubicBezTo>
                    <a:pt x="1835934" y="648698"/>
                    <a:pt x="1838375" y="648698"/>
                    <a:pt x="1839596" y="651139"/>
                  </a:cubicBezTo>
                  <a:cubicBezTo>
                    <a:pt x="1839596" y="652360"/>
                    <a:pt x="1840817" y="653581"/>
                    <a:pt x="1840817" y="654801"/>
                  </a:cubicBezTo>
                  <a:cubicBezTo>
                    <a:pt x="1839596" y="656022"/>
                    <a:pt x="1839596" y="657243"/>
                    <a:pt x="1838375" y="654801"/>
                  </a:cubicBezTo>
                  <a:cubicBezTo>
                    <a:pt x="1837155" y="652360"/>
                    <a:pt x="1835934" y="653581"/>
                    <a:pt x="1834713" y="653581"/>
                  </a:cubicBezTo>
                  <a:cubicBezTo>
                    <a:pt x="1831051" y="653581"/>
                    <a:pt x="1831051" y="663346"/>
                    <a:pt x="1829830" y="663346"/>
                  </a:cubicBezTo>
                  <a:cubicBezTo>
                    <a:pt x="1829830" y="664567"/>
                    <a:pt x="1828610" y="663346"/>
                    <a:pt x="1827389" y="659684"/>
                  </a:cubicBezTo>
                  <a:close/>
                  <a:moveTo>
                    <a:pt x="1832272" y="709733"/>
                  </a:moveTo>
                  <a:cubicBezTo>
                    <a:pt x="1832272" y="709733"/>
                    <a:pt x="1833492" y="709733"/>
                    <a:pt x="1833492" y="710953"/>
                  </a:cubicBezTo>
                  <a:cubicBezTo>
                    <a:pt x="1833492" y="710953"/>
                    <a:pt x="1833492" y="710953"/>
                    <a:pt x="1833492" y="710953"/>
                  </a:cubicBezTo>
                  <a:cubicBezTo>
                    <a:pt x="1833492" y="710953"/>
                    <a:pt x="1832272" y="710953"/>
                    <a:pt x="1832272" y="709733"/>
                  </a:cubicBezTo>
                  <a:close/>
                  <a:moveTo>
                    <a:pt x="1859127" y="708512"/>
                  </a:moveTo>
                  <a:cubicBezTo>
                    <a:pt x="1859127" y="708512"/>
                    <a:pt x="1860348" y="704850"/>
                    <a:pt x="1856686" y="707291"/>
                  </a:cubicBezTo>
                  <a:cubicBezTo>
                    <a:pt x="1856686" y="707291"/>
                    <a:pt x="1855465" y="707291"/>
                    <a:pt x="1854244" y="706071"/>
                  </a:cubicBezTo>
                  <a:cubicBezTo>
                    <a:pt x="1851803" y="702409"/>
                    <a:pt x="1851803" y="704850"/>
                    <a:pt x="1850582" y="706071"/>
                  </a:cubicBezTo>
                  <a:cubicBezTo>
                    <a:pt x="1849362" y="707291"/>
                    <a:pt x="1849362" y="708512"/>
                    <a:pt x="1846920" y="706071"/>
                  </a:cubicBezTo>
                  <a:cubicBezTo>
                    <a:pt x="1845699" y="704850"/>
                    <a:pt x="1843258" y="701188"/>
                    <a:pt x="1843258" y="704850"/>
                  </a:cubicBezTo>
                  <a:cubicBezTo>
                    <a:pt x="1843258" y="706071"/>
                    <a:pt x="1842037" y="706071"/>
                    <a:pt x="1842037" y="706071"/>
                  </a:cubicBezTo>
                  <a:cubicBezTo>
                    <a:pt x="1840817" y="706071"/>
                    <a:pt x="1840817" y="702409"/>
                    <a:pt x="1838375" y="703629"/>
                  </a:cubicBezTo>
                  <a:cubicBezTo>
                    <a:pt x="1837155" y="703629"/>
                    <a:pt x="1835934" y="703629"/>
                    <a:pt x="1835934" y="704850"/>
                  </a:cubicBezTo>
                  <a:cubicBezTo>
                    <a:pt x="1835934" y="706071"/>
                    <a:pt x="1834713" y="704850"/>
                    <a:pt x="1832272" y="703629"/>
                  </a:cubicBezTo>
                  <a:cubicBezTo>
                    <a:pt x="1832272" y="703629"/>
                    <a:pt x="1832272" y="703629"/>
                    <a:pt x="1832272" y="703629"/>
                  </a:cubicBezTo>
                  <a:cubicBezTo>
                    <a:pt x="1833492" y="699967"/>
                    <a:pt x="1834713" y="696305"/>
                    <a:pt x="1835934" y="692643"/>
                  </a:cubicBezTo>
                  <a:cubicBezTo>
                    <a:pt x="1837155" y="693864"/>
                    <a:pt x="1838375" y="695084"/>
                    <a:pt x="1838375" y="695084"/>
                  </a:cubicBezTo>
                  <a:cubicBezTo>
                    <a:pt x="1839596" y="696305"/>
                    <a:pt x="1846920" y="696305"/>
                    <a:pt x="1849362" y="697526"/>
                  </a:cubicBezTo>
                  <a:cubicBezTo>
                    <a:pt x="1853024" y="698746"/>
                    <a:pt x="1856686" y="699967"/>
                    <a:pt x="1860348" y="702409"/>
                  </a:cubicBezTo>
                  <a:cubicBezTo>
                    <a:pt x="1862789" y="703629"/>
                    <a:pt x="1865231" y="704850"/>
                    <a:pt x="1867672" y="706071"/>
                  </a:cubicBezTo>
                  <a:cubicBezTo>
                    <a:pt x="1873776" y="709733"/>
                    <a:pt x="1873776" y="710953"/>
                    <a:pt x="1877438" y="713395"/>
                  </a:cubicBezTo>
                  <a:cubicBezTo>
                    <a:pt x="1877438" y="713395"/>
                    <a:pt x="1876217" y="714616"/>
                    <a:pt x="1876217" y="714616"/>
                  </a:cubicBezTo>
                  <a:cubicBezTo>
                    <a:pt x="1874996" y="717057"/>
                    <a:pt x="1876217" y="713395"/>
                    <a:pt x="1872555" y="714616"/>
                  </a:cubicBezTo>
                  <a:cubicBezTo>
                    <a:pt x="1870113" y="715836"/>
                    <a:pt x="1870113" y="717057"/>
                    <a:pt x="1865231" y="712174"/>
                  </a:cubicBezTo>
                  <a:cubicBezTo>
                    <a:pt x="1864010" y="708512"/>
                    <a:pt x="1861569" y="707291"/>
                    <a:pt x="1859127" y="708512"/>
                  </a:cubicBezTo>
                  <a:close/>
                  <a:moveTo>
                    <a:pt x="1879879" y="781754"/>
                  </a:moveTo>
                  <a:cubicBezTo>
                    <a:pt x="1878658" y="784196"/>
                    <a:pt x="1876217" y="775651"/>
                    <a:pt x="1874996" y="784196"/>
                  </a:cubicBezTo>
                  <a:cubicBezTo>
                    <a:pt x="1874996" y="785416"/>
                    <a:pt x="1873776" y="784196"/>
                    <a:pt x="1873776" y="782975"/>
                  </a:cubicBezTo>
                  <a:cubicBezTo>
                    <a:pt x="1871334" y="778092"/>
                    <a:pt x="1870113" y="781754"/>
                    <a:pt x="1868893" y="784196"/>
                  </a:cubicBezTo>
                  <a:cubicBezTo>
                    <a:pt x="1867672" y="786637"/>
                    <a:pt x="1868893" y="781754"/>
                    <a:pt x="1864010" y="785416"/>
                  </a:cubicBezTo>
                  <a:cubicBezTo>
                    <a:pt x="1864010" y="785416"/>
                    <a:pt x="1864010" y="785416"/>
                    <a:pt x="1864010" y="785416"/>
                  </a:cubicBezTo>
                  <a:cubicBezTo>
                    <a:pt x="1865231" y="784196"/>
                    <a:pt x="1865231" y="782975"/>
                    <a:pt x="1866451" y="781754"/>
                  </a:cubicBezTo>
                  <a:cubicBezTo>
                    <a:pt x="1867672" y="780533"/>
                    <a:pt x="1867672" y="778092"/>
                    <a:pt x="1868893" y="775651"/>
                  </a:cubicBezTo>
                  <a:cubicBezTo>
                    <a:pt x="1873776" y="778092"/>
                    <a:pt x="1873776" y="780533"/>
                    <a:pt x="1879879" y="780533"/>
                  </a:cubicBezTo>
                  <a:cubicBezTo>
                    <a:pt x="1879879" y="779313"/>
                    <a:pt x="1879879" y="780533"/>
                    <a:pt x="1879879" y="781754"/>
                  </a:cubicBezTo>
                  <a:cubicBezTo>
                    <a:pt x="1879879" y="780533"/>
                    <a:pt x="1879879" y="780533"/>
                    <a:pt x="1879879" y="781754"/>
                  </a:cubicBezTo>
                  <a:close/>
                  <a:moveTo>
                    <a:pt x="1881100" y="634049"/>
                  </a:moveTo>
                  <a:cubicBezTo>
                    <a:pt x="1879879" y="635270"/>
                    <a:pt x="1881100" y="632829"/>
                    <a:pt x="1877438" y="634049"/>
                  </a:cubicBezTo>
                  <a:cubicBezTo>
                    <a:pt x="1876217" y="634049"/>
                    <a:pt x="1874996" y="635270"/>
                    <a:pt x="1874996" y="634049"/>
                  </a:cubicBezTo>
                  <a:cubicBezTo>
                    <a:pt x="1874996" y="634049"/>
                    <a:pt x="1874996" y="634049"/>
                    <a:pt x="1873776" y="634049"/>
                  </a:cubicBezTo>
                  <a:cubicBezTo>
                    <a:pt x="1873776" y="632829"/>
                    <a:pt x="1874996" y="630387"/>
                    <a:pt x="1874996" y="627946"/>
                  </a:cubicBezTo>
                  <a:cubicBezTo>
                    <a:pt x="1874996" y="626725"/>
                    <a:pt x="1874996" y="626725"/>
                    <a:pt x="1874996" y="625504"/>
                  </a:cubicBezTo>
                  <a:cubicBezTo>
                    <a:pt x="1874996" y="625504"/>
                    <a:pt x="1874996" y="625504"/>
                    <a:pt x="1874996" y="626725"/>
                  </a:cubicBezTo>
                  <a:cubicBezTo>
                    <a:pt x="1876217" y="627946"/>
                    <a:pt x="1877438" y="629167"/>
                    <a:pt x="1878658" y="630387"/>
                  </a:cubicBezTo>
                  <a:cubicBezTo>
                    <a:pt x="1881100" y="632829"/>
                    <a:pt x="1881100" y="632829"/>
                    <a:pt x="1881100" y="634049"/>
                  </a:cubicBezTo>
                  <a:cubicBezTo>
                    <a:pt x="1882320" y="634049"/>
                    <a:pt x="1881100" y="634049"/>
                    <a:pt x="1881100" y="634049"/>
                  </a:cubicBezTo>
                  <a:close/>
                  <a:moveTo>
                    <a:pt x="2030025" y="801285"/>
                  </a:moveTo>
                  <a:cubicBezTo>
                    <a:pt x="2030025" y="801285"/>
                    <a:pt x="2031246" y="800065"/>
                    <a:pt x="2031246" y="800065"/>
                  </a:cubicBezTo>
                  <a:cubicBezTo>
                    <a:pt x="2033687" y="800065"/>
                    <a:pt x="2037349" y="801285"/>
                    <a:pt x="2038570" y="801285"/>
                  </a:cubicBezTo>
                  <a:cubicBezTo>
                    <a:pt x="2042232" y="802506"/>
                    <a:pt x="2045894" y="803727"/>
                    <a:pt x="2048336" y="804947"/>
                  </a:cubicBezTo>
                  <a:cubicBezTo>
                    <a:pt x="2050777" y="806168"/>
                    <a:pt x="2053219" y="806168"/>
                    <a:pt x="2055660" y="807389"/>
                  </a:cubicBezTo>
                  <a:cubicBezTo>
                    <a:pt x="2056881" y="807389"/>
                    <a:pt x="2056881" y="807389"/>
                    <a:pt x="2056881" y="808610"/>
                  </a:cubicBezTo>
                  <a:cubicBezTo>
                    <a:pt x="2055660" y="809830"/>
                    <a:pt x="2054439" y="811051"/>
                    <a:pt x="2051998" y="811051"/>
                  </a:cubicBezTo>
                  <a:cubicBezTo>
                    <a:pt x="2050777" y="809830"/>
                    <a:pt x="2048336" y="809830"/>
                    <a:pt x="2045894" y="811051"/>
                  </a:cubicBezTo>
                  <a:cubicBezTo>
                    <a:pt x="2045894" y="811051"/>
                    <a:pt x="2047115" y="808610"/>
                    <a:pt x="2044674" y="809830"/>
                  </a:cubicBezTo>
                  <a:cubicBezTo>
                    <a:pt x="2044674" y="809830"/>
                    <a:pt x="2043453" y="809830"/>
                    <a:pt x="2042232" y="808610"/>
                  </a:cubicBezTo>
                  <a:cubicBezTo>
                    <a:pt x="2039791" y="806168"/>
                    <a:pt x="2039791" y="807389"/>
                    <a:pt x="2038570" y="808610"/>
                  </a:cubicBezTo>
                  <a:cubicBezTo>
                    <a:pt x="2037349" y="809830"/>
                    <a:pt x="2037349" y="811051"/>
                    <a:pt x="2034908" y="808610"/>
                  </a:cubicBezTo>
                  <a:cubicBezTo>
                    <a:pt x="2033687" y="807389"/>
                    <a:pt x="2031246" y="804947"/>
                    <a:pt x="2031246" y="807389"/>
                  </a:cubicBezTo>
                  <a:cubicBezTo>
                    <a:pt x="2031246" y="808610"/>
                    <a:pt x="2030025" y="808610"/>
                    <a:pt x="2030025" y="808610"/>
                  </a:cubicBezTo>
                  <a:cubicBezTo>
                    <a:pt x="2028805" y="808610"/>
                    <a:pt x="2028805" y="806168"/>
                    <a:pt x="2026363" y="806168"/>
                  </a:cubicBezTo>
                  <a:cubicBezTo>
                    <a:pt x="2025142" y="806168"/>
                    <a:pt x="2023922" y="806168"/>
                    <a:pt x="2023922" y="806168"/>
                  </a:cubicBezTo>
                  <a:cubicBezTo>
                    <a:pt x="2023922" y="807389"/>
                    <a:pt x="2022701" y="806168"/>
                    <a:pt x="2021480" y="804947"/>
                  </a:cubicBezTo>
                  <a:cubicBezTo>
                    <a:pt x="2021480" y="803727"/>
                    <a:pt x="2020260" y="803727"/>
                    <a:pt x="2020260" y="803727"/>
                  </a:cubicBezTo>
                  <a:cubicBezTo>
                    <a:pt x="2020260" y="803727"/>
                    <a:pt x="2021480" y="803727"/>
                    <a:pt x="2021480" y="803727"/>
                  </a:cubicBezTo>
                  <a:cubicBezTo>
                    <a:pt x="2022701" y="803727"/>
                    <a:pt x="2025142" y="802506"/>
                    <a:pt x="2026363" y="802506"/>
                  </a:cubicBezTo>
                  <a:cubicBezTo>
                    <a:pt x="2027584" y="804947"/>
                    <a:pt x="2028805" y="803727"/>
                    <a:pt x="2030025" y="801285"/>
                  </a:cubicBezTo>
                  <a:close/>
                  <a:moveTo>
                    <a:pt x="2006832" y="824479"/>
                  </a:moveTo>
                  <a:cubicBezTo>
                    <a:pt x="2006832" y="823258"/>
                    <a:pt x="2005611" y="823258"/>
                    <a:pt x="2004391" y="823258"/>
                  </a:cubicBezTo>
                  <a:cubicBezTo>
                    <a:pt x="2004391" y="823258"/>
                    <a:pt x="2004391" y="823258"/>
                    <a:pt x="2004391" y="823258"/>
                  </a:cubicBezTo>
                  <a:cubicBezTo>
                    <a:pt x="2001949" y="822037"/>
                    <a:pt x="2000728" y="820817"/>
                    <a:pt x="1999508" y="820817"/>
                  </a:cubicBezTo>
                  <a:cubicBezTo>
                    <a:pt x="1997066" y="822037"/>
                    <a:pt x="1997066" y="820817"/>
                    <a:pt x="1993404" y="818375"/>
                  </a:cubicBezTo>
                  <a:cubicBezTo>
                    <a:pt x="1993404" y="818375"/>
                    <a:pt x="1993404" y="818375"/>
                    <a:pt x="1993404" y="818375"/>
                  </a:cubicBezTo>
                  <a:cubicBezTo>
                    <a:pt x="1993404" y="818375"/>
                    <a:pt x="1993404" y="818375"/>
                    <a:pt x="1993404" y="818375"/>
                  </a:cubicBezTo>
                  <a:cubicBezTo>
                    <a:pt x="1994625" y="815934"/>
                    <a:pt x="1998287" y="815934"/>
                    <a:pt x="2000728" y="813492"/>
                  </a:cubicBezTo>
                  <a:cubicBezTo>
                    <a:pt x="2000728" y="813492"/>
                    <a:pt x="2000728" y="813492"/>
                    <a:pt x="2001949" y="813492"/>
                  </a:cubicBezTo>
                  <a:cubicBezTo>
                    <a:pt x="2003170" y="813492"/>
                    <a:pt x="2004391" y="814713"/>
                    <a:pt x="2004391" y="814713"/>
                  </a:cubicBezTo>
                  <a:cubicBezTo>
                    <a:pt x="2005611" y="814713"/>
                    <a:pt x="2009273" y="814713"/>
                    <a:pt x="2011715" y="818375"/>
                  </a:cubicBezTo>
                  <a:cubicBezTo>
                    <a:pt x="2012935" y="819596"/>
                    <a:pt x="2019039" y="820817"/>
                    <a:pt x="2020260" y="822037"/>
                  </a:cubicBezTo>
                  <a:cubicBezTo>
                    <a:pt x="2020260" y="822037"/>
                    <a:pt x="2020260" y="822037"/>
                    <a:pt x="2020260" y="822037"/>
                  </a:cubicBezTo>
                  <a:cubicBezTo>
                    <a:pt x="2020260" y="822037"/>
                    <a:pt x="2019039" y="822037"/>
                    <a:pt x="2019039" y="822037"/>
                  </a:cubicBezTo>
                  <a:cubicBezTo>
                    <a:pt x="2016598" y="820817"/>
                    <a:pt x="2016598" y="822037"/>
                    <a:pt x="2015377" y="822037"/>
                  </a:cubicBezTo>
                  <a:cubicBezTo>
                    <a:pt x="2012935" y="820817"/>
                    <a:pt x="2015377" y="819596"/>
                    <a:pt x="2011715" y="823258"/>
                  </a:cubicBezTo>
                  <a:cubicBezTo>
                    <a:pt x="2009273" y="824479"/>
                    <a:pt x="2008053" y="825699"/>
                    <a:pt x="2006832" y="824479"/>
                  </a:cubicBezTo>
                  <a:close/>
                  <a:moveTo>
                    <a:pt x="2010494" y="833024"/>
                  </a:moveTo>
                  <a:cubicBezTo>
                    <a:pt x="2009273" y="834244"/>
                    <a:pt x="2009273" y="836686"/>
                    <a:pt x="2008053" y="836686"/>
                  </a:cubicBezTo>
                  <a:cubicBezTo>
                    <a:pt x="2008053" y="836686"/>
                    <a:pt x="2008053" y="836686"/>
                    <a:pt x="2006832" y="837906"/>
                  </a:cubicBezTo>
                  <a:cubicBezTo>
                    <a:pt x="2005611" y="836686"/>
                    <a:pt x="2005611" y="837906"/>
                    <a:pt x="2004391" y="837906"/>
                  </a:cubicBezTo>
                  <a:cubicBezTo>
                    <a:pt x="2003170" y="837906"/>
                    <a:pt x="2004391" y="837906"/>
                    <a:pt x="2001949" y="837906"/>
                  </a:cubicBezTo>
                  <a:cubicBezTo>
                    <a:pt x="2001949" y="837906"/>
                    <a:pt x="2001949" y="837906"/>
                    <a:pt x="2001949" y="837906"/>
                  </a:cubicBezTo>
                  <a:cubicBezTo>
                    <a:pt x="2001949" y="837906"/>
                    <a:pt x="2001949" y="837906"/>
                    <a:pt x="2001949" y="837906"/>
                  </a:cubicBezTo>
                  <a:cubicBezTo>
                    <a:pt x="2001949" y="837906"/>
                    <a:pt x="2001949" y="837906"/>
                    <a:pt x="2003170" y="836686"/>
                  </a:cubicBezTo>
                  <a:cubicBezTo>
                    <a:pt x="2004391" y="835465"/>
                    <a:pt x="2008053" y="835465"/>
                    <a:pt x="2010494" y="833024"/>
                  </a:cubicBezTo>
                  <a:cubicBezTo>
                    <a:pt x="2009273" y="833024"/>
                    <a:pt x="2010494" y="833024"/>
                    <a:pt x="2010494" y="833024"/>
                  </a:cubicBezTo>
                  <a:close/>
                  <a:moveTo>
                    <a:pt x="1999508" y="826920"/>
                  </a:moveTo>
                  <a:cubicBezTo>
                    <a:pt x="1999508" y="826920"/>
                    <a:pt x="1999508" y="826920"/>
                    <a:pt x="1999508" y="826920"/>
                  </a:cubicBezTo>
                  <a:cubicBezTo>
                    <a:pt x="1998287" y="828141"/>
                    <a:pt x="1998287" y="826920"/>
                    <a:pt x="1997066" y="825699"/>
                  </a:cubicBezTo>
                  <a:cubicBezTo>
                    <a:pt x="1997066" y="825699"/>
                    <a:pt x="1997066" y="825699"/>
                    <a:pt x="1997066" y="825699"/>
                  </a:cubicBezTo>
                  <a:cubicBezTo>
                    <a:pt x="1998287" y="825699"/>
                    <a:pt x="1999508" y="825699"/>
                    <a:pt x="1999508" y="826920"/>
                  </a:cubicBezTo>
                  <a:close/>
                  <a:moveTo>
                    <a:pt x="1994625" y="823258"/>
                  </a:moveTo>
                  <a:cubicBezTo>
                    <a:pt x="1993404" y="824479"/>
                    <a:pt x="1992184" y="825699"/>
                    <a:pt x="1990963" y="825699"/>
                  </a:cubicBezTo>
                  <a:cubicBezTo>
                    <a:pt x="1987301" y="828141"/>
                    <a:pt x="1987301" y="826920"/>
                    <a:pt x="1986080" y="824479"/>
                  </a:cubicBezTo>
                  <a:cubicBezTo>
                    <a:pt x="1988521" y="822037"/>
                    <a:pt x="1989742" y="819596"/>
                    <a:pt x="1990963" y="817154"/>
                  </a:cubicBezTo>
                  <a:cubicBezTo>
                    <a:pt x="1990963" y="817154"/>
                    <a:pt x="1990963" y="818375"/>
                    <a:pt x="1990963" y="818375"/>
                  </a:cubicBezTo>
                  <a:cubicBezTo>
                    <a:pt x="1993404" y="822037"/>
                    <a:pt x="1993404" y="823258"/>
                    <a:pt x="1994625" y="823258"/>
                  </a:cubicBezTo>
                  <a:cubicBezTo>
                    <a:pt x="1994625" y="823258"/>
                    <a:pt x="1994625" y="823258"/>
                    <a:pt x="1994625" y="823258"/>
                  </a:cubicBezTo>
                  <a:close/>
                  <a:moveTo>
                    <a:pt x="2020260" y="828141"/>
                  </a:moveTo>
                  <a:cubicBezTo>
                    <a:pt x="2021480" y="826920"/>
                    <a:pt x="2022701" y="825699"/>
                    <a:pt x="2023922" y="825699"/>
                  </a:cubicBezTo>
                  <a:cubicBezTo>
                    <a:pt x="2023922" y="825699"/>
                    <a:pt x="2025142" y="826920"/>
                    <a:pt x="2025142" y="826920"/>
                  </a:cubicBezTo>
                  <a:cubicBezTo>
                    <a:pt x="2025142" y="826920"/>
                    <a:pt x="2023922" y="826920"/>
                    <a:pt x="2022701" y="826920"/>
                  </a:cubicBezTo>
                  <a:cubicBezTo>
                    <a:pt x="2021480" y="826920"/>
                    <a:pt x="2020260" y="828141"/>
                    <a:pt x="2020260" y="829361"/>
                  </a:cubicBezTo>
                  <a:cubicBezTo>
                    <a:pt x="2020260" y="829361"/>
                    <a:pt x="2019039" y="829361"/>
                    <a:pt x="2019039" y="829361"/>
                  </a:cubicBezTo>
                  <a:cubicBezTo>
                    <a:pt x="2019039" y="829361"/>
                    <a:pt x="2019039" y="829361"/>
                    <a:pt x="2019039" y="829361"/>
                  </a:cubicBezTo>
                  <a:cubicBezTo>
                    <a:pt x="2020260" y="829361"/>
                    <a:pt x="2020260" y="828141"/>
                    <a:pt x="2020260" y="828141"/>
                  </a:cubicBezTo>
                  <a:close/>
                  <a:moveTo>
                    <a:pt x="2025142" y="815934"/>
                  </a:moveTo>
                  <a:cubicBezTo>
                    <a:pt x="2023922" y="815934"/>
                    <a:pt x="2022701" y="815934"/>
                    <a:pt x="2022701" y="815934"/>
                  </a:cubicBezTo>
                  <a:cubicBezTo>
                    <a:pt x="2021480" y="817154"/>
                    <a:pt x="2021480" y="815934"/>
                    <a:pt x="2019039" y="814713"/>
                  </a:cubicBezTo>
                  <a:cubicBezTo>
                    <a:pt x="2016598" y="812272"/>
                    <a:pt x="2017818" y="813492"/>
                    <a:pt x="2015377" y="813492"/>
                  </a:cubicBezTo>
                  <a:cubicBezTo>
                    <a:pt x="2014156" y="813492"/>
                    <a:pt x="2015377" y="813492"/>
                    <a:pt x="2012935" y="813492"/>
                  </a:cubicBezTo>
                  <a:cubicBezTo>
                    <a:pt x="2011715" y="813492"/>
                    <a:pt x="2010494" y="812272"/>
                    <a:pt x="2010494" y="812272"/>
                  </a:cubicBezTo>
                  <a:cubicBezTo>
                    <a:pt x="2009273" y="812272"/>
                    <a:pt x="2009273" y="811051"/>
                    <a:pt x="2009273" y="811051"/>
                  </a:cubicBezTo>
                  <a:cubicBezTo>
                    <a:pt x="2009273" y="811051"/>
                    <a:pt x="2008053" y="811051"/>
                    <a:pt x="2008053" y="811051"/>
                  </a:cubicBezTo>
                  <a:cubicBezTo>
                    <a:pt x="2009273" y="811051"/>
                    <a:pt x="2011715" y="809830"/>
                    <a:pt x="2011715" y="809830"/>
                  </a:cubicBezTo>
                  <a:cubicBezTo>
                    <a:pt x="2011715" y="809830"/>
                    <a:pt x="2012935" y="808610"/>
                    <a:pt x="2012935" y="808610"/>
                  </a:cubicBezTo>
                  <a:cubicBezTo>
                    <a:pt x="2012935" y="808610"/>
                    <a:pt x="2014156" y="809830"/>
                    <a:pt x="2014156" y="809830"/>
                  </a:cubicBezTo>
                  <a:cubicBezTo>
                    <a:pt x="2015377" y="811051"/>
                    <a:pt x="2016598" y="811051"/>
                    <a:pt x="2017818" y="811051"/>
                  </a:cubicBezTo>
                  <a:cubicBezTo>
                    <a:pt x="2019039" y="811051"/>
                    <a:pt x="2021480" y="812272"/>
                    <a:pt x="2021480" y="812272"/>
                  </a:cubicBezTo>
                  <a:cubicBezTo>
                    <a:pt x="2022701" y="813492"/>
                    <a:pt x="2025142" y="813492"/>
                    <a:pt x="2026363" y="815934"/>
                  </a:cubicBezTo>
                  <a:cubicBezTo>
                    <a:pt x="2026363" y="815934"/>
                    <a:pt x="2027584" y="817154"/>
                    <a:pt x="2027584" y="818375"/>
                  </a:cubicBezTo>
                  <a:cubicBezTo>
                    <a:pt x="2027584" y="818375"/>
                    <a:pt x="2027584" y="818375"/>
                    <a:pt x="2027584" y="818375"/>
                  </a:cubicBezTo>
                  <a:cubicBezTo>
                    <a:pt x="2027584" y="818375"/>
                    <a:pt x="2026363" y="818375"/>
                    <a:pt x="2026363" y="818375"/>
                  </a:cubicBezTo>
                  <a:cubicBezTo>
                    <a:pt x="2026363" y="817154"/>
                    <a:pt x="2026363" y="814713"/>
                    <a:pt x="2025142" y="815934"/>
                  </a:cubicBezTo>
                  <a:close/>
                  <a:moveTo>
                    <a:pt x="2019039" y="804947"/>
                  </a:moveTo>
                  <a:cubicBezTo>
                    <a:pt x="2019039" y="804947"/>
                    <a:pt x="2019039" y="804947"/>
                    <a:pt x="2019039" y="804947"/>
                  </a:cubicBezTo>
                  <a:cubicBezTo>
                    <a:pt x="2019039" y="804947"/>
                    <a:pt x="2019039" y="804947"/>
                    <a:pt x="2019039" y="804947"/>
                  </a:cubicBezTo>
                  <a:cubicBezTo>
                    <a:pt x="2019039" y="804947"/>
                    <a:pt x="2019039" y="804947"/>
                    <a:pt x="2019039" y="804947"/>
                  </a:cubicBezTo>
                  <a:close/>
                  <a:moveTo>
                    <a:pt x="1966549" y="809830"/>
                  </a:moveTo>
                  <a:cubicBezTo>
                    <a:pt x="1966549" y="809830"/>
                    <a:pt x="1965328" y="809830"/>
                    <a:pt x="1965328" y="808610"/>
                  </a:cubicBezTo>
                  <a:cubicBezTo>
                    <a:pt x="1965328" y="808610"/>
                    <a:pt x="1966549" y="807389"/>
                    <a:pt x="1966549" y="807389"/>
                  </a:cubicBezTo>
                  <a:cubicBezTo>
                    <a:pt x="1966549" y="808610"/>
                    <a:pt x="1966549" y="809830"/>
                    <a:pt x="1966549" y="809830"/>
                  </a:cubicBezTo>
                  <a:close/>
                  <a:moveTo>
                    <a:pt x="1977535" y="902603"/>
                  </a:moveTo>
                  <a:cubicBezTo>
                    <a:pt x="1977535" y="902603"/>
                    <a:pt x="1977535" y="902603"/>
                    <a:pt x="1977535" y="902603"/>
                  </a:cubicBezTo>
                  <a:cubicBezTo>
                    <a:pt x="1977535" y="902603"/>
                    <a:pt x="1977535" y="902603"/>
                    <a:pt x="1977535" y="902603"/>
                  </a:cubicBezTo>
                  <a:cubicBezTo>
                    <a:pt x="1977535" y="902603"/>
                    <a:pt x="1977535" y="902603"/>
                    <a:pt x="1977535" y="902603"/>
                  </a:cubicBezTo>
                  <a:cubicBezTo>
                    <a:pt x="1978756" y="902603"/>
                    <a:pt x="1978756" y="902603"/>
                    <a:pt x="1977535" y="902603"/>
                  </a:cubicBezTo>
                  <a:cubicBezTo>
                    <a:pt x="1978756" y="902603"/>
                    <a:pt x="1978756" y="902603"/>
                    <a:pt x="1977535" y="902603"/>
                  </a:cubicBezTo>
                  <a:cubicBezTo>
                    <a:pt x="1978756" y="902603"/>
                    <a:pt x="1978756" y="902603"/>
                    <a:pt x="1977535" y="902603"/>
                  </a:cubicBezTo>
                  <a:close/>
                  <a:moveTo>
                    <a:pt x="1981197" y="879410"/>
                  </a:moveTo>
                  <a:cubicBezTo>
                    <a:pt x="1981197" y="879410"/>
                    <a:pt x="1979977" y="879410"/>
                    <a:pt x="1979977" y="879410"/>
                  </a:cubicBezTo>
                  <a:cubicBezTo>
                    <a:pt x="1981197" y="879410"/>
                    <a:pt x="1981197" y="879410"/>
                    <a:pt x="1981197" y="879410"/>
                  </a:cubicBezTo>
                  <a:cubicBezTo>
                    <a:pt x="1981197" y="879410"/>
                    <a:pt x="1981197" y="879410"/>
                    <a:pt x="1981197" y="879410"/>
                  </a:cubicBezTo>
                  <a:close/>
                  <a:moveTo>
                    <a:pt x="1977535" y="806168"/>
                  </a:moveTo>
                  <a:cubicBezTo>
                    <a:pt x="1976314" y="804947"/>
                    <a:pt x="1975094" y="801285"/>
                    <a:pt x="1972652" y="804947"/>
                  </a:cubicBezTo>
                  <a:cubicBezTo>
                    <a:pt x="1971432" y="807389"/>
                    <a:pt x="1970211" y="807389"/>
                    <a:pt x="1970211" y="807389"/>
                  </a:cubicBezTo>
                  <a:cubicBezTo>
                    <a:pt x="1968990" y="807389"/>
                    <a:pt x="1968990" y="806168"/>
                    <a:pt x="1968990" y="806168"/>
                  </a:cubicBezTo>
                  <a:cubicBezTo>
                    <a:pt x="1970211" y="804947"/>
                    <a:pt x="1970211" y="804947"/>
                    <a:pt x="1971432" y="803727"/>
                  </a:cubicBezTo>
                  <a:cubicBezTo>
                    <a:pt x="1972652" y="802506"/>
                    <a:pt x="1975094" y="802506"/>
                    <a:pt x="1976314" y="801285"/>
                  </a:cubicBezTo>
                  <a:cubicBezTo>
                    <a:pt x="1976314" y="801285"/>
                    <a:pt x="1976314" y="801285"/>
                    <a:pt x="1977535" y="801285"/>
                  </a:cubicBezTo>
                  <a:cubicBezTo>
                    <a:pt x="1978756" y="801285"/>
                    <a:pt x="1978756" y="801285"/>
                    <a:pt x="1979977" y="800065"/>
                  </a:cubicBezTo>
                  <a:cubicBezTo>
                    <a:pt x="1982418" y="800065"/>
                    <a:pt x="1984859" y="800065"/>
                    <a:pt x="1986080" y="798844"/>
                  </a:cubicBezTo>
                  <a:cubicBezTo>
                    <a:pt x="1989742" y="796403"/>
                    <a:pt x="1992184" y="797623"/>
                    <a:pt x="1993404" y="798844"/>
                  </a:cubicBezTo>
                  <a:cubicBezTo>
                    <a:pt x="1994625" y="798844"/>
                    <a:pt x="1995846" y="798844"/>
                    <a:pt x="1997066" y="798844"/>
                  </a:cubicBezTo>
                  <a:cubicBezTo>
                    <a:pt x="1997066" y="798844"/>
                    <a:pt x="1998287" y="798844"/>
                    <a:pt x="1999508" y="797623"/>
                  </a:cubicBezTo>
                  <a:cubicBezTo>
                    <a:pt x="2000728" y="796403"/>
                    <a:pt x="2001949" y="796403"/>
                    <a:pt x="2000728" y="796403"/>
                  </a:cubicBezTo>
                  <a:cubicBezTo>
                    <a:pt x="1997066" y="796403"/>
                    <a:pt x="1997066" y="796403"/>
                    <a:pt x="1995846" y="793961"/>
                  </a:cubicBezTo>
                  <a:cubicBezTo>
                    <a:pt x="1994625" y="792740"/>
                    <a:pt x="1992184" y="792740"/>
                    <a:pt x="1990963" y="792740"/>
                  </a:cubicBezTo>
                  <a:cubicBezTo>
                    <a:pt x="1990963" y="792740"/>
                    <a:pt x="1989742" y="793961"/>
                    <a:pt x="1988521" y="793961"/>
                  </a:cubicBezTo>
                  <a:cubicBezTo>
                    <a:pt x="1988521" y="793961"/>
                    <a:pt x="1988521" y="793961"/>
                    <a:pt x="1987301" y="793961"/>
                  </a:cubicBezTo>
                  <a:cubicBezTo>
                    <a:pt x="1987301" y="793961"/>
                    <a:pt x="1987301" y="793961"/>
                    <a:pt x="1988521" y="792740"/>
                  </a:cubicBezTo>
                  <a:cubicBezTo>
                    <a:pt x="1990963" y="790299"/>
                    <a:pt x="1993404" y="790299"/>
                    <a:pt x="1995846" y="789078"/>
                  </a:cubicBezTo>
                  <a:cubicBezTo>
                    <a:pt x="1998287" y="786637"/>
                    <a:pt x="2005611" y="787858"/>
                    <a:pt x="2008053" y="786637"/>
                  </a:cubicBezTo>
                  <a:cubicBezTo>
                    <a:pt x="2010494" y="785416"/>
                    <a:pt x="2011715" y="784196"/>
                    <a:pt x="2012935" y="784196"/>
                  </a:cubicBezTo>
                  <a:cubicBezTo>
                    <a:pt x="2012935" y="784196"/>
                    <a:pt x="2014156" y="784196"/>
                    <a:pt x="2014156" y="785416"/>
                  </a:cubicBezTo>
                  <a:cubicBezTo>
                    <a:pt x="2015377" y="786637"/>
                    <a:pt x="2017818" y="786637"/>
                    <a:pt x="2017818" y="787858"/>
                  </a:cubicBezTo>
                  <a:cubicBezTo>
                    <a:pt x="2019039" y="789078"/>
                    <a:pt x="2021480" y="790299"/>
                    <a:pt x="2022701" y="792740"/>
                  </a:cubicBezTo>
                  <a:cubicBezTo>
                    <a:pt x="2023922" y="795182"/>
                    <a:pt x="2026363" y="798844"/>
                    <a:pt x="2028805" y="800065"/>
                  </a:cubicBezTo>
                  <a:cubicBezTo>
                    <a:pt x="2028805" y="800065"/>
                    <a:pt x="2028805" y="800065"/>
                    <a:pt x="2028805" y="800065"/>
                  </a:cubicBezTo>
                  <a:cubicBezTo>
                    <a:pt x="2026363" y="801285"/>
                    <a:pt x="2026363" y="801285"/>
                    <a:pt x="2023922" y="798844"/>
                  </a:cubicBezTo>
                  <a:cubicBezTo>
                    <a:pt x="2022701" y="797623"/>
                    <a:pt x="2019039" y="798844"/>
                    <a:pt x="2016598" y="798844"/>
                  </a:cubicBezTo>
                  <a:cubicBezTo>
                    <a:pt x="2016598" y="798844"/>
                    <a:pt x="2015377" y="800065"/>
                    <a:pt x="2014156" y="800065"/>
                  </a:cubicBezTo>
                  <a:cubicBezTo>
                    <a:pt x="2014156" y="800065"/>
                    <a:pt x="2012935" y="800065"/>
                    <a:pt x="2011715" y="801285"/>
                  </a:cubicBezTo>
                  <a:cubicBezTo>
                    <a:pt x="2010494" y="801285"/>
                    <a:pt x="2010494" y="800065"/>
                    <a:pt x="2009273" y="800065"/>
                  </a:cubicBezTo>
                  <a:cubicBezTo>
                    <a:pt x="2006832" y="801285"/>
                    <a:pt x="2006832" y="800065"/>
                    <a:pt x="2004391" y="796403"/>
                  </a:cubicBezTo>
                  <a:cubicBezTo>
                    <a:pt x="2004391" y="795182"/>
                    <a:pt x="2003170" y="796403"/>
                    <a:pt x="2003170" y="798844"/>
                  </a:cubicBezTo>
                  <a:cubicBezTo>
                    <a:pt x="2003170" y="798844"/>
                    <a:pt x="2003170" y="800065"/>
                    <a:pt x="2003170" y="800065"/>
                  </a:cubicBezTo>
                  <a:cubicBezTo>
                    <a:pt x="2003170" y="800065"/>
                    <a:pt x="2001949" y="801285"/>
                    <a:pt x="2001949" y="801285"/>
                  </a:cubicBezTo>
                  <a:cubicBezTo>
                    <a:pt x="1999508" y="803727"/>
                    <a:pt x="1998287" y="804947"/>
                    <a:pt x="1997066" y="802506"/>
                  </a:cubicBezTo>
                  <a:cubicBezTo>
                    <a:pt x="1997066" y="801285"/>
                    <a:pt x="1995846" y="801285"/>
                    <a:pt x="1993404" y="801285"/>
                  </a:cubicBezTo>
                  <a:cubicBezTo>
                    <a:pt x="1990963" y="800065"/>
                    <a:pt x="1989742" y="804947"/>
                    <a:pt x="1988521" y="804947"/>
                  </a:cubicBezTo>
                  <a:cubicBezTo>
                    <a:pt x="1987301" y="804947"/>
                    <a:pt x="1986080" y="804947"/>
                    <a:pt x="1986080" y="802506"/>
                  </a:cubicBezTo>
                  <a:cubicBezTo>
                    <a:pt x="1986080" y="798844"/>
                    <a:pt x="1982418" y="802506"/>
                    <a:pt x="1979977" y="804947"/>
                  </a:cubicBezTo>
                  <a:cubicBezTo>
                    <a:pt x="1978756" y="809830"/>
                    <a:pt x="1978756" y="808610"/>
                    <a:pt x="1977535" y="806168"/>
                  </a:cubicBezTo>
                  <a:close/>
                  <a:moveTo>
                    <a:pt x="1987301" y="906266"/>
                  </a:moveTo>
                  <a:cubicBezTo>
                    <a:pt x="1987301" y="906266"/>
                    <a:pt x="1987301" y="905045"/>
                    <a:pt x="1987301" y="906266"/>
                  </a:cubicBezTo>
                  <a:cubicBezTo>
                    <a:pt x="1986080" y="905045"/>
                    <a:pt x="1986080" y="905045"/>
                    <a:pt x="1986080" y="905045"/>
                  </a:cubicBezTo>
                  <a:cubicBezTo>
                    <a:pt x="1987301" y="905045"/>
                    <a:pt x="1988521" y="906266"/>
                    <a:pt x="1988521" y="906266"/>
                  </a:cubicBezTo>
                  <a:cubicBezTo>
                    <a:pt x="1988521" y="906266"/>
                    <a:pt x="1988521" y="906266"/>
                    <a:pt x="1988521" y="906266"/>
                  </a:cubicBezTo>
                  <a:cubicBezTo>
                    <a:pt x="1988521" y="906266"/>
                    <a:pt x="1988521" y="906266"/>
                    <a:pt x="1987301" y="906266"/>
                  </a:cubicBezTo>
                  <a:close/>
                  <a:moveTo>
                    <a:pt x="1997066" y="881852"/>
                  </a:moveTo>
                  <a:cubicBezTo>
                    <a:pt x="1995846" y="881852"/>
                    <a:pt x="1995846" y="881852"/>
                    <a:pt x="1995846" y="881852"/>
                  </a:cubicBezTo>
                  <a:cubicBezTo>
                    <a:pt x="1993404" y="880631"/>
                    <a:pt x="1993404" y="880631"/>
                    <a:pt x="1993404" y="880631"/>
                  </a:cubicBezTo>
                  <a:cubicBezTo>
                    <a:pt x="1993404" y="880631"/>
                    <a:pt x="1993404" y="879410"/>
                    <a:pt x="1993404" y="879410"/>
                  </a:cubicBezTo>
                  <a:cubicBezTo>
                    <a:pt x="1992184" y="876969"/>
                    <a:pt x="1992184" y="873307"/>
                    <a:pt x="1988521" y="876969"/>
                  </a:cubicBezTo>
                  <a:cubicBezTo>
                    <a:pt x="1986080" y="878189"/>
                    <a:pt x="1984859" y="879410"/>
                    <a:pt x="1984859" y="878189"/>
                  </a:cubicBezTo>
                  <a:cubicBezTo>
                    <a:pt x="1984859" y="876969"/>
                    <a:pt x="1983639" y="876969"/>
                    <a:pt x="1983639" y="876969"/>
                  </a:cubicBezTo>
                  <a:cubicBezTo>
                    <a:pt x="1988521" y="874527"/>
                    <a:pt x="1994625" y="873307"/>
                    <a:pt x="1999508" y="870865"/>
                  </a:cubicBezTo>
                  <a:cubicBezTo>
                    <a:pt x="1999508" y="870865"/>
                    <a:pt x="1999508" y="870865"/>
                    <a:pt x="1999508" y="870865"/>
                  </a:cubicBezTo>
                  <a:cubicBezTo>
                    <a:pt x="2001949" y="870865"/>
                    <a:pt x="2003170" y="870865"/>
                    <a:pt x="2004391" y="872086"/>
                  </a:cubicBezTo>
                  <a:cubicBezTo>
                    <a:pt x="2006832" y="873307"/>
                    <a:pt x="2009273" y="873307"/>
                    <a:pt x="2011715" y="875748"/>
                  </a:cubicBezTo>
                  <a:cubicBezTo>
                    <a:pt x="2011715" y="875748"/>
                    <a:pt x="2011715" y="875748"/>
                    <a:pt x="2012935" y="876969"/>
                  </a:cubicBezTo>
                  <a:cubicBezTo>
                    <a:pt x="2012935" y="876969"/>
                    <a:pt x="2012935" y="876969"/>
                    <a:pt x="2011715" y="876969"/>
                  </a:cubicBezTo>
                  <a:cubicBezTo>
                    <a:pt x="2010494" y="876969"/>
                    <a:pt x="2009273" y="876969"/>
                    <a:pt x="2009273" y="876969"/>
                  </a:cubicBezTo>
                  <a:cubicBezTo>
                    <a:pt x="2006832" y="876969"/>
                    <a:pt x="2004391" y="876969"/>
                    <a:pt x="2004391" y="878189"/>
                  </a:cubicBezTo>
                  <a:cubicBezTo>
                    <a:pt x="2003170" y="880631"/>
                    <a:pt x="2003170" y="879410"/>
                    <a:pt x="1999508" y="879410"/>
                  </a:cubicBezTo>
                  <a:cubicBezTo>
                    <a:pt x="1998287" y="879410"/>
                    <a:pt x="1999508" y="880631"/>
                    <a:pt x="2000728" y="880631"/>
                  </a:cubicBezTo>
                  <a:cubicBezTo>
                    <a:pt x="1999508" y="880631"/>
                    <a:pt x="1998287" y="881852"/>
                    <a:pt x="1997066" y="881852"/>
                  </a:cubicBezTo>
                  <a:close/>
                  <a:moveTo>
                    <a:pt x="2005611" y="901383"/>
                  </a:moveTo>
                  <a:cubicBezTo>
                    <a:pt x="2004391" y="901383"/>
                    <a:pt x="2003170" y="900162"/>
                    <a:pt x="2003170" y="898941"/>
                  </a:cubicBezTo>
                  <a:cubicBezTo>
                    <a:pt x="2004391" y="897721"/>
                    <a:pt x="2005611" y="897721"/>
                    <a:pt x="2005611" y="896500"/>
                  </a:cubicBezTo>
                  <a:cubicBezTo>
                    <a:pt x="2006832" y="897721"/>
                    <a:pt x="2008053" y="898941"/>
                    <a:pt x="2009273" y="900162"/>
                  </a:cubicBezTo>
                  <a:cubicBezTo>
                    <a:pt x="2009273" y="902603"/>
                    <a:pt x="2009273" y="903824"/>
                    <a:pt x="2005611" y="901383"/>
                  </a:cubicBezTo>
                  <a:close/>
                  <a:moveTo>
                    <a:pt x="2019039" y="881852"/>
                  </a:moveTo>
                  <a:cubicBezTo>
                    <a:pt x="2016598" y="883072"/>
                    <a:pt x="2014156" y="885514"/>
                    <a:pt x="2014156" y="883072"/>
                  </a:cubicBezTo>
                  <a:cubicBezTo>
                    <a:pt x="2014156" y="881852"/>
                    <a:pt x="2012935" y="881852"/>
                    <a:pt x="2011715" y="881852"/>
                  </a:cubicBezTo>
                  <a:cubicBezTo>
                    <a:pt x="2009273" y="880631"/>
                    <a:pt x="2006832" y="884293"/>
                    <a:pt x="2005611" y="884293"/>
                  </a:cubicBezTo>
                  <a:cubicBezTo>
                    <a:pt x="2005611" y="884293"/>
                    <a:pt x="2005611" y="884293"/>
                    <a:pt x="2005611" y="884293"/>
                  </a:cubicBezTo>
                  <a:cubicBezTo>
                    <a:pt x="2005611" y="884293"/>
                    <a:pt x="2005611" y="884293"/>
                    <a:pt x="2005611" y="884293"/>
                  </a:cubicBezTo>
                  <a:cubicBezTo>
                    <a:pt x="2004391" y="884293"/>
                    <a:pt x="2004391" y="883072"/>
                    <a:pt x="2004391" y="881852"/>
                  </a:cubicBezTo>
                  <a:cubicBezTo>
                    <a:pt x="2004391" y="881852"/>
                    <a:pt x="2004391" y="881852"/>
                    <a:pt x="2004391" y="881852"/>
                  </a:cubicBezTo>
                  <a:cubicBezTo>
                    <a:pt x="2005611" y="881852"/>
                    <a:pt x="2006832" y="881852"/>
                    <a:pt x="2006832" y="881852"/>
                  </a:cubicBezTo>
                  <a:cubicBezTo>
                    <a:pt x="2008053" y="881852"/>
                    <a:pt x="2010494" y="880631"/>
                    <a:pt x="2014156" y="881852"/>
                  </a:cubicBezTo>
                  <a:cubicBezTo>
                    <a:pt x="2014156" y="881852"/>
                    <a:pt x="2016598" y="881852"/>
                    <a:pt x="2019039" y="881852"/>
                  </a:cubicBezTo>
                  <a:cubicBezTo>
                    <a:pt x="2019039" y="881852"/>
                    <a:pt x="2019039" y="881852"/>
                    <a:pt x="2019039" y="881852"/>
                  </a:cubicBezTo>
                  <a:cubicBezTo>
                    <a:pt x="2019039" y="881852"/>
                    <a:pt x="2019039" y="881852"/>
                    <a:pt x="2019039" y="881852"/>
                  </a:cubicBezTo>
                  <a:close/>
                  <a:moveTo>
                    <a:pt x="2066646" y="865982"/>
                  </a:moveTo>
                  <a:cubicBezTo>
                    <a:pt x="2065426" y="867203"/>
                    <a:pt x="2062984" y="861100"/>
                    <a:pt x="2062984" y="867203"/>
                  </a:cubicBezTo>
                  <a:cubicBezTo>
                    <a:pt x="2062984" y="868424"/>
                    <a:pt x="2061763" y="867203"/>
                    <a:pt x="2061763" y="865982"/>
                  </a:cubicBezTo>
                  <a:cubicBezTo>
                    <a:pt x="2059322" y="862320"/>
                    <a:pt x="2058101" y="864762"/>
                    <a:pt x="2056881" y="867203"/>
                  </a:cubicBezTo>
                  <a:cubicBezTo>
                    <a:pt x="2055660" y="869645"/>
                    <a:pt x="2056881" y="865982"/>
                    <a:pt x="2051998" y="868424"/>
                  </a:cubicBezTo>
                  <a:cubicBezTo>
                    <a:pt x="2049556" y="869645"/>
                    <a:pt x="2049556" y="870865"/>
                    <a:pt x="2043453" y="867203"/>
                  </a:cubicBezTo>
                  <a:cubicBezTo>
                    <a:pt x="2041012" y="865982"/>
                    <a:pt x="2037349" y="864762"/>
                    <a:pt x="2034908" y="867203"/>
                  </a:cubicBezTo>
                  <a:cubicBezTo>
                    <a:pt x="2034908" y="867203"/>
                    <a:pt x="2034908" y="863541"/>
                    <a:pt x="2032467" y="865982"/>
                  </a:cubicBezTo>
                  <a:cubicBezTo>
                    <a:pt x="2032467" y="865982"/>
                    <a:pt x="2031246" y="865982"/>
                    <a:pt x="2030025" y="864762"/>
                  </a:cubicBezTo>
                  <a:cubicBezTo>
                    <a:pt x="2026363" y="862320"/>
                    <a:pt x="2026363" y="864762"/>
                    <a:pt x="2026363" y="865982"/>
                  </a:cubicBezTo>
                  <a:cubicBezTo>
                    <a:pt x="2025142" y="867203"/>
                    <a:pt x="2025142" y="868424"/>
                    <a:pt x="2022701" y="867203"/>
                  </a:cubicBezTo>
                  <a:cubicBezTo>
                    <a:pt x="2022701" y="867203"/>
                    <a:pt x="2021480" y="867203"/>
                    <a:pt x="2021480" y="865982"/>
                  </a:cubicBezTo>
                  <a:cubicBezTo>
                    <a:pt x="2025142" y="863541"/>
                    <a:pt x="2026363" y="859879"/>
                    <a:pt x="2028805" y="856217"/>
                  </a:cubicBezTo>
                  <a:cubicBezTo>
                    <a:pt x="2031246" y="856217"/>
                    <a:pt x="2036129" y="856217"/>
                    <a:pt x="2037349" y="856217"/>
                  </a:cubicBezTo>
                  <a:cubicBezTo>
                    <a:pt x="2041012" y="857438"/>
                    <a:pt x="2044674" y="857438"/>
                    <a:pt x="2048336" y="858658"/>
                  </a:cubicBezTo>
                  <a:cubicBezTo>
                    <a:pt x="2050777" y="859879"/>
                    <a:pt x="2053219" y="859879"/>
                    <a:pt x="2055660" y="861100"/>
                  </a:cubicBezTo>
                  <a:cubicBezTo>
                    <a:pt x="2059322" y="862320"/>
                    <a:pt x="2058101" y="864762"/>
                    <a:pt x="2066646" y="865982"/>
                  </a:cubicBezTo>
                  <a:cubicBezTo>
                    <a:pt x="2065426" y="865982"/>
                    <a:pt x="2066646" y="865982"/>
                    <a:pt x="2066646" y="865982"/>
                  </a:cubicBezTo>
                  <a:cubicBezTo>
                    <a:pt x="2066646" y="865982"/>
                    <a:pt x="2066646" y="865982"/>
                    <a:pt x="2066646" y="865982"/>
                  </a:cubicBezTo>
                  <a:close/>
                  <a:moveTo>
                    <a:pt x="2138668" y="833024"/>
                  </a:moveTo>
                  <a:cubicBezTo>
                    <a:pt x="2138668" y="833024"/>
                    <a:pt x="2141109" y="833024"/>
                    <a:pt x="2142330" y="833024"/>
                  </a:cubicBezTo>
                  <a:cubicBezTo>
                    <a:pt x="2141109" y="834244"/>
                    <a:pt x="2141109" y="834244"/>
                    <a:pt x="2141109" y="834244"/>
                  </a:cubicBezTo>
                  <a:cubicBezTo>
                    <a:pt x="2138668" y="833024"/>
                    <a:pt x="2139888" y="835465"/>
                    <a:pt x="2138668" y="835465"/>
                  </a:cubicBezTo>
                  <a:cubicBezTo>
                    <a:pt x="2136226" y="834244"/>
                    <a:pt x="2133785" y="835465"/>
                    <a:pt x="2131343" y="836686"/>
                  </a:cubicBezTo>
                  <a:cubicBezTo>
                    <a:pt x="2126461" y="840348"/>
                    <a:pt x="2126461" y="839127"/>
                    <a:pt x="2124019" y="837906"/>
                  </a:cubicBezTo>
                  <a:cubicBezTo>
                    <a:pt x="2124019" y="837906"/>
                    <a:pt x="2124019" y="837906"/>
                    <a:pt x="2122799" y="837906"/>
                  </a:cubicBezTo>
                  <a:cubicBezTo>
                    <a:pt x="2125240" y="836686"/>
                    <a:pt x="2126461" y="836686"/>
                    <a:pt x="2128902" y="836686"/>
                  </a:cubicBezTo>
                  <a:cubicBezTo>
                    <a:pt x="2131343" y="834244"/>
                    <a:pt x="2135006" y="834244"/>
                    <a:pt x="2138668" y="833024"/>
                  </a:cubicBezTo>
                  <a:close/>
                  <a:moveTo>
                    <a:pt x="2125240" y="824479"/>
                  </a:moveTo>
                  <a:cubicBezTo>
                    <a:pt x="2122799" y="826920"/>
                    <a:pt x="2122799" y="825699"/>
                    <a:pt x="2121578" y="825699"/>
                  </a:cubicBezTo>
                  <a:cubicBezTo>
                    <a:pt x="2122799" y="825699"/>
                    <a:pt x="2124019" y="824479"/>
                    <a:pt x="2125240" y="824479"/>
                  </a:cubicBezTo>
                  <a:close/>
                  <a:moveTo>
                    <a:pt x="2148433" y="889176"/>
                  </a:moveTo>
                  <a:cubicBezTo>
                    <a:pt x="2148433" y="887955"/>
                    <a:pt x="2147213" y="887955"/>
                    <a:pt x="2148433" y="889176"/>
                  </a:cubicBezTo>
                  <a:cubicBezTo>
                    <a:pt x="2147213" y="887955"/>
                    <a:pt x="2148433" y="887955"/>
                    <a:pt x="2148433" y="887955"/>
                  </a:cubicBezTo>
                  <a:cubicBezTo>
                    <a:pt x="2148433" y="887955"/>
                    <a:pt x="2148433" y="889176"/>
                    <a:pt x="2148433" y="889176"/>
                  </a:cubicBezTo>
                  <a:close/>
                  <a:moveTo>
                    <a:pt x="2161861" y="942887"/>
                  </a:moveTo>
                  <a:cubicBezTo>
                    <a:pt x="2161861" y="942887"/>
                    <a:pt x="2160640" y="941666"/>
                    <a:pt x="2160640" y="941666"/>
                  </a:cubicBezTo>
                  <a:lnTo>
                    <a:pt x="2160640" y="941666"/>
                  </a:lnTo>
                  <a:cubicBezTo>
                    <a:pt x="2161861" y="941666"/>
                    <a:pt x="2161861" y="941666"/>
                    <a:pt x="2163082" y="940445"/>
                  </a:cubicBezTo>
                  <a:cubicBezTo>
                    <a:pt x="2161861" y="941666"/>
                    <a:pt x="2161861" y="942887"/>
                    <a:pt x="2161861" y="942887"/>
                  </a:cubicBezTo>
                  <a:close/>
                  <a:moveTo>
                    <a:pt x="2158199" y="885514"/>
                  </a:moveTo>
                  <a:cubicBezTo>
                    <a:pt x="2156978" y="884293"/>
                    <a:pt x="2156978" y="881852"/>
                    <a:pt x="2153316" y="885514"/>
                  </a:cubicBezTo>
                  <a:cubicBezTo>
                    <a:pt x="2152095" y="886734"/>
                    <a:pt x="2150875" y="887955"/>
                    <a:pt x="2150875" y="886734"/>
                  </a:cubicBezTo>
                  <a:cubicBezTo>
                    <a:pt x="2149654" y="886734"/>
                    <a:pt x="2149654" y="886734"/>
                    <a:pt x="2149654" y="886734"/>
                  </a:cubicBezTo>
                  <a:cubicBezTo>
                    <a:pt x="2150875" y="885514"/>
                    <a:pt x="2150875" y="885514"/>
                    <a:pt x="2152095" y="884293"/>
                  </a:cubicBezTo>
                  <a:cubicBezTo>
                    <a:pt x="2153316" y="883072"/>
                    <a:pt x="2155757" y="883072"/>
                    <a:pt x="2156978" y="881852"/>
                  </a:cubicBezTo>
                  <a:cubicBezTo>
                    <a:pt x="2156978" y="881852"/>
                    <a:pt x="2156978" y="881852"/>
                    <a:pt x="2158199" y="881852"/>
                  </a:cubicBezTo>
                  <a:cubicBezTo>
                    <a:pt x="2159420" y="881852"/>
                    <a:pt x="2159420" y="881852"/>
                    <a:pt x="2160640" y="880631"/>
                  </a:cubicBezTo>
                  <a:cubicBezTo>
                    <a:pt x="2163082" y="880631"/>
                    <a:pt x="2165523" y="880631"/>
                    <a:pt x="2165523" y="879410"/>
                  </a:cubicBezTo>
                  <a:cubicBezTo>
                    <a:pt x="2169185" y="878189"/>
                    <a:pt x="2171627" y="878189"/>
                    <a:pt x="2172847" y="879410"/>
                  </a:cubicBezTo>
                  <a:cubicBezTo>
                    <a:pt x="2174068" y="879410"/>
                    <a:pt x="2175289" y="879410"/>
                    <a:pt x="2175289" y="879410"/>
                  </a:cubicBezTo>
                  <a:cubicBezTo>
                    <a:pt x="2175289" y="879410"/>
                    <a:pt x="2176509" y="879410"/>
                    <a:pt x="2177730" y="879410"/>
                  </a:cubicBezTo>
                  <a:cubicBezTo>
                    <a:pt x="2178951" y="879410"/>
                    <a:pt x="2178951" y="878189"/>
                    <a:pt x="2178951" y="878189"/>
                  </a:cubicBezTo>
                  <a:cubicBezTo>
                    <a:pt x="2180171" y="879410"/>
                    <a:pt x="2180171" y="879410"/>
                    <a:pt x="2180171" y="879410"/>
                  </a:cubicBezTo>
                  <a:cubicBezTo>
                    <a:pt x="2180171" y="879410"/>
                    <a:pt x="2181392" y="880631"/>
                    <a:pt x="2182613" y="880631"/>
                  </a:cubicBezTo>
                  <a:cubicBezTo>
                    <a:pt x="2182613" y="880631"/>
                    <a:pt x="2181392" y="880631"/>
                    <a:pt x="2181392" y="881852"/>
                  </a:cubicBezTo>
                  <a:cubicBezTo>
                    <a:pt x="2181392" y="881852"/>
                    <a:pt x="2181392" y="881852"/>
                    <a:pt x="2181392" y="881852"/>
                  </a:cubicBezTo>
                  <a:cubicBezTo>
                    <a:pt x="2178951" y="880631"/>
                    <a:pt x="2178951" y="881852"/>
                    <a:pt x="2178951" y="883072"/>
                  </a:cubicBezTo>
                  <a:cubicBezTo>
                    <a:pt x="2178951" y="883072"/>
                    <a:pt x="2177730" y="883072"/>
                    <a:pt x="2177730" y="881852"/>
                  </a:cubicBezTo>
                  <a:cubicBezTo>
                    <a:pt x="2177730" y="880631"/>
                    <a:pt x="2176509" y="881852"/>
                    <a:pt x="2175289" y="880631"/>
                  </a:cubicBezTo>
                  <a:cubicBezTo>
                    <a:pt x="2172847" y="880631"/>
                    <a:pt x="2171627" y="883072"/>
                    <a:pt x="2170406" y="883072"/>
                  </a:cubicBezTo>
                  <a:cubicBezTo>
                    <a:pt x="2169185" y="883072"/>
                    <a:pt x="2169185" y="883072"/>
                    <a:pt x="2167964" y="881852"/>
                  </a:cubicBezTo>
                  <a:cubicBezTo>
                    <a:pt x="2167964" y="879410"/>
                    <a:pt x="2164302" y="881852"/>
                    <a:pt x="2163082" y="883072"/>
                  </a:cubicBezTo>
                  <a:cubicBezTo>
                    <a:pt x="2159420" y="889176"/>
                    <a:pt x="2159420" y="886734"/>
                    <a:pt x="2158199" y="885514"/>
                  </a:cubicBezTo>
                  <a:close/>
                  <a:moveTo>
                    <a:pt x="2164302" y="941666"/>
                  </a:moveTo>
                  <a:cubicBezTo>
                    <a:pt x="2164302" y="941666"/>
                    <a:pt x="2164302" y="940445"/>
                    <a:pt x="2164302" y="941666"/>
                  </a:cubicBezTo>
                  <a:cubicBezTo>
                    <a:pt x="2164302" y="940445"/>
                    <a:pt x="2164302" y="940445"/>
                    <a:pt x="2164302" y="941666"/>
                  </a:cubicBezTo>
                  <a:cubicBezTo>
                    <a:pt x="2164302" y="940445"/>
                    <a:pt x="2164302" y="940445"/>
                    <a:pt x="2164302" y="941666"/>
                  </a:cubicBezTo>
                  <a:close/>
                  <a:moveTo>
                    <a:pt x="2182613" y="958756"/>
                  </a:moveTo>
                  <a:cubicBezTo>
                    <a:pt x="2182613" y="959976"/>
                    <a:pt x="2182613" y="959976"/>
                    <a:pt x="2181392" y="959976"/>
                  </a:cubicBezTo>
                  <a:cubicBezTo>
                    <a:pt x="2181392" y="959976"/>
                    <a:pt x="2181392" y="959976"/>
                    <a:pt x="2180171" y="961197"/>
                  </a:cubicBezTo>
                  <a:cubicBezTo>
                    <a:pt x="2180171" y="961197"/>
                    <a:pt x="2178951" y="961197"/>
                    <a:pt x="2177730" y="959976"/>
                  </a:cubicBezTo>
                  <a:cubicBezTo>
                    <a:pt x="2177730" y="959976"/>
                    <a:pt x="2177730" y="959976"/>
                    <a:pt x="2177730" y="959976"/>
                  </a:cubicBezTo>
                  <a:cubicBezTo>
                    <a:pt x="2178951" y="959976"/>
                    <a:pt x="2178951" y="958756"/>
                    <a:pt x="2180171" y="958756"/>
                  </a:cubicBezTo>
                  <a:cubicBezTo>
                    <a:pt x="2181392" y="958756"/>
                    <a:pt x="2181392" y="957535"/>
                    <a:pt x="2182613" y="956314"/>
                  </a:cubicBezTo>
                  <a:cubicBezTo>
                    <a:pt x="2182613" y="957535"/>
                    <a:pt x="2182613" y="957535"/>
                    <a:pt x="2182613" y="958756"/>
                  </a:cubicBezTo>
                  <a:close/>
                  <a:moveTo>
                    <a:pt x="2183834" y="940445"/>
                  </a:moveTo>
                  <a:cubicBezTo>
                    <a:pt x="2183834" y="942887"/>
                    <a:pt x="2182613" y="941666"/>
                    <a:pt x="2180171" y="940445"/>
                  </a:cubicBezTo>
                  <a:cubicBezTo>
                    <a:pt x="2176509" y="938004"/>
                    <a:pt x="2177730" y="939224"/>
                    <a:pt x="2176509" y="940445"/>
                  </a:cubicBezTo>
                  <a:cubicBezTo>
                    <a:pt x="2175289" y="941666"/>
                    <a:pt x="2176509" y="940445"/>
                    <a:pt x="2174068" y="941666"/>
                  </a:cubicBezTo>
                  <a:cubicBezTo>
                    <a:pt x="2172847" y="942887"/>
                    <a:pt x="2171627" y="941666"/>
                    <a:pt x="2171627" y="941666"/>
                  </a:cubicBezTo>
                  <a:cubicBezTo>
                    <a:pt x="2171627" y="940445"/>
                    <a:pt x="2170406" y="940445"/>
                    <a:pt x="2169185" y="940445"/>
                  </a:cubicBezTo>
                  <a:cubicBezTo>
                    <a:pt x="2169185" y="940445"/>
                    <a:pt x="2169185" y="940445"/>
                    <a:pt x="2169185" y="940445"/>
                  </a:cubicBezTo>
                  <a:cubicBezTo>
                    <a:pt x="2167964" y="941666"/>
                    <a:pt x="2166744" y="940445"/>
                    <a:pt x="2165523" y="940445"/>
                  </a:cubicBezTo>
                  <a:cubicBezTo>
                    <a:pt x="2166744" y="940445"/>
                    <a:pt x="2169185" y="939224"/>
                    <a:pt x="2170406" y="939224"/>
                  </a:cubicBezTo>
                  <a:cubicBezTo>
                    <a:pt x="2172847" y="939224"/>
                    <a:pt x="2176509" y="936783"/>
                    <a:pt x="2178951" y="936783"/>
                  </a:cubicBezTo>
                  <a:cubicBezTo>
                    <a:pt x="2181392" y="938004"/>
                    <a:pt x="2183834" y="936783"/>
                    <a:pt x="2186275" y="938004"/>
                  </a:cubicBezTo>
                  <a:cubicBezTo>
                    <a:pt x="2186275" y="938004"/>
                    <a:pt x="2187496" y="938004"/>
                    <a:pt x="2187496" y="939224"/>
                  </a:cubicBezTo>
                  <a:cubicBezTo>
                    <a:pt x="2187496" y="939224"/>
                    <a:pt x="2187496" y="939224"/>
                    <a:pt x="2187496" y="939224"/>
                  </a:cubicBezTo>
                  <a:cubicBezTo>
                    <a:pt x="2185054" y="939224"/>
                    <a:pt x="2183834" y="939224"/>
                    <a:pt x="2183834" y="940445"/>
                  </a:cubicBezTo>
                  <a:close/>
                  <a:moveTo>
                    <a:pt x="2192378" y="958756"/>
                  </a:moveTo>
                  <a:cubicBezTo>
                    <a:pt x="2192378" y="958756"/>
                    <a:pt x="2191158" y="959976"/>
                    <a:pt x="2191158" y="959976"/>
                  </a:cubicBezTo>
                  <a:cubicBezTo>
                    <a:pt x="2191158" y="958756"/>
                    <a:pt x="2191158" y="957535"/>
                    <a:pt x="2188716" y="958756"/>
                  </a:cubicBezTo>
                  <a:cubicBezTo>
                    <a:pt x="2188716" y="958756"/>
                    <a:pt x="2187496" y="958756"/>
                    <a:pt x="2186275" y="956314"/>
                  </a:cubicBezTo>
                  <a:cubicBezTo>
                    <a:pt x="2185054" y="955094"/>
                    <a:pt x="2185054" y="955094"/>
                    <a:pt x="2185054" y="955094"/>
                  </a:cubicBezTo>
                  <a:cubicBezTo>
                    <a:pt x="2185054" y="955094"/>
                    <a:pt x="2186275" y="955094"/>
                    <a:pt x="2186275" y="953873"/>
                  </a:cubicBezTo>
                  <a:cubicBezTo>
                    <a:pt x="2187496" y="953873"/>
                    <a:pt x="2188716" y="952652"/>
                    <a:pt x="2189937" y="952652"/>
                  </a:cubicBezTo>
                  <a:cubicBezTo>
                    <a:pt x="2189937" y="952652"/>
                    <a:pt x="2189937" y="952652"/>
                    <a:pt x="2189937" y="952652"/>
                  </a:cubicBezTo>
                  <a:cubicBezTo>
                    <a:pt x="2189937" y="955094"/>
                    <a:pt x="2191158" y="956314"/>
                    <a:pt x="2192378" y="958756"/>
                  </a:cubicBezTo>
                  <a:cubicBezTo>
                    <a:pt x="2193599" y="958756"/>
                    <a:pt x="2193599" y="958756"/>
                    <a:pt x="2192378" y="958756"/>
                  </a:cubicBezTo>
                  <a:cubicBezTo>
                    <a:pt x="2193599" y="958756"/>
                    <a:pt x="2192378" y="958756"/>
                    <a:pt x="2192378" y="958756"/>
                  </a:cubicBezTo>
                  <a:close/>
                  <a:moveTo>
                    <a:pt x="2188716" y="939224"/>
                  </a:moveTo>
                  <a:cubicBezTo>
                    <a:pt x="2189937" y="939224"/>
                    <a:pt x="2189937" y="940445"/>
                    <a:pt x="2191158" y="940445"/>
                  </a:cubicBezTo>
                  <a:cubicBezTo>
                    <a:pt x="2191158" y="940445"/>
                    <a:pt x="2191158" y="941666"/>
                    <a:pt x="2189937" y="941666"/>
                  </a:cubicBezTo>
                  <a:cubicBezTo>
                    <a:pt x="2189937" y="940445"/>
                    <a:pt x="2188716" y="940445"/>
                    <a:pt x="2188716" y="939224"/>
                  </a:cubicBezTo>
                  <a:close/>
                  <a:moveTo>
                    <a:pt x="2194820" y="879410"/>
                  </a:moveTo>
                  <a:cubicBezTo>
                    <a:pt x="2194820" y="879410"/>
                    <a:pt x="2193599" y="880631"/>
                    <a:pt x="2192378" y="880631"/>
                  </a:cubicBezTo>
                  <a:cubicBezTo>
                    <a:pt x="2192378" y="880631"/>
                    <a:pt x="2191158" y="881852"/>
                    <a:pt x="2189937" y="881852"/>
                  </a:cubicBezTo>
                  <a:cubicBezTo>
                    <a:pt x="2188716" y="881852"/>
                    <a:pt x="2188716" y="880631"/>
                    <a:pt x="2187496" y="880631"/>
                  </a:cubicBezTo>
                  <a:cubicBezTo>
                    <a:pt x="2187496" y="880631"/>
                    <a:pt x="2186275" y="879410"/>
                    <a:pt x="2186275" y="879410"/>
                  </a:cubicBezTo>
                  <a:cubicBezTo>
                    <a:pt x="2185054" y="879410"/>
                    <a:pt x="2182613" y="876969"/>
                    <a:pt x="2182613" y="878189"/>
                  </a:cubicBezTo>
                  <a:cubicBezTo>
                    <a:pt x="2181392" y="879410"/>
                    <a:pt x="2181392" y="878189"/>
                    <a:pt x="2178951" y="876969"/>
                  </a:cubicBezTo>
                  <a:cubicBezTo>
                    <a:pt x="2177730" y="876969"/>
                    <a:pt x="2178951" y="876969"/>
                    <a:pt x="2180171" y="878189"/>
                  </a:cubicBezTo>
                  <a:cubicBezTo>
                    <a:pt x="2177730" y="878189"/>
                    <a:pt x="2176509" y="878189"/>
                    <a:pt x="2175289" y="876969"/>
                  </a:cubicBezTo>
                  <a:cubicBezTo>
                    <a:pt x="2175289" y="875748"/>
                    <a:pt x="2172847" y="875748"/>
                    <a:pt x="2170406" y="875748"/>
                  </a:cubicBezTo>
                  <a:cubicBezTo>
                    <a:pt x="2170406" y="875748"/>
                    <a:pt x="2169185" y="876969"/>
                    <a:pt x="2167964" y="875748"/>
                  </a:cubicBezTo>
                  <a:cubicBezTo>
                    <a:pt x="2167964" y="875748"/>
                    <a:pt x="2167964" y="875748"/>
                    <a:pt x="2166744" y="875748"/>
                  </a:cubicBezTo>
                  <a:cubicBezTo>
                    <a:pt x="2166744" y="875748"/>
                    <a:pt x="2166744" y="875748"/>
                    <a:pt x="2167964" y="874527"/>
                  </a:cubicBezTo>
                  <a:cubicBezTo>
                    <a:pt x="2169185" y="873307"/>
                    <a:pt x="2170406" y="873307"/>
                    <a:pt x="2172847" y="872086"/>
                  </a:cubicBezTo>
                  <a:cubicBezTo>
                    <a:pt x="2174068" y="872086"/>
                    <a:pt x="2174068" y="872086"/>
                    <a:pt x="2175289" y="872086"/>
                  </a:cubicBezTo>
                  <a:cubicBezTo>
                    <a:pt x="2176509" y="872086"/>
                    <a:pt x="2180171" y="870865"/>
                    <a:pt x="2183834" y="873307"/>
                  </a:cubicBezTo>
                  <a:cubicBezTo>
                    <a:pt x="2186275" y="874527"/>
                    <a:pt x="2191158" y="873307"/>
                    <a:pt x="2193599" y="875748"/>
                  </a:cubicBezTo>
                  <a:cubicBezTo>
                    <a:pt x="2194820" y="876969"/>
                    <a:pt x="2197261" y="876969"/>
                    <a:pt x="2198482" y="878189"/>
                  </a:cubicBezTo>
                  <a:cubicBezTo>
                    <a:pt x="2196041" y="879410"/>
                    <a:pt x="2194820" y="879410"/>
                    <a:pt x="2194820" y="879410"/>
                  </a:cubicBezTo>
                  <a:close/>
                  <a:moveTo>
                    <a:pt x="2189937" y="868424"/>
                  </a:moveTo>
                  <a:cubicBezTo>
                    <a:pt x="2191158" y="868424"/>
                    <a:pt x="2191158" y="868424"/>
                    <a:pt x="2192378" y="868424"/>
                  </a:cubicBezTo>
                  <a:cubicBezTo>
                    <a:pt x="2192378" y="868424"/>
                    <a:pt x="2192378" y="868424"/>
                    <a:pt x="2192378" y="868424"/>
                  </a:cubicBezTo>
                  <a:cubicBezTo>
                    <a:pt x="2192378" y="870865"/>
                    <a:pt x="2191158" y="869645"/>
                    <a:pt x="2189937" y="868424"/>
                  </a:cubicBezTo>
                  <a:close/>
                  <a:moveTo>
                    <a:pt x="2198482" y="869645"/>
                  </a:moveTo>
                  <a:cubicBezTo>
                    <a:pt x="2198482" y="869645"/>
                    <a:pt x="2197261" y="869645"/>
                    <a:pt x="2198482" y="869645"/>
                  </a:cubicBezTo>
                  <a:cubicBezTo>
                    <a:pt x="2197261" y="868424"/>
                    <a:pt x="2197261" y="868424"/>
                    <a:pt x="2198482" y="868424"/>
                  </a:cubicBezTo>
                  <a:cubicBezTo>
                    <a:pt x="2198482" y="868424"/>
                    <a:pt x="2198482" y="868424"/>
                    <a:pt x="2198482" y="869645"/>
                  </a:cubicBezTo>
                  <a:cubicBezTo>
                    <a:pt x="2199703" y="869645"/>
                    <a:pt x="2198482" y="869645"/>
                    <a:pt x="2198482" y="869645"/>
                  </a:cubicBezTo>
                  <a:close/>
                  <a:moveTo>
                    <a:pt x="2200924" y="885514"/>
                  </a:moveTo>
                  <a:cubicBezTo>
                    <a:pt x="2200924" y="885514"/>
                    <a:pt x="2200924" y="885514"/>
                    <a:pt x="2200924" y="885514"/>
                  </a:cubicBezTo>
                  <a:cubicBezTo>
                    <a:pt x="2200924" y="884293"/>
                    <a:pt x="2200924" y="884293"/>
                    <a:pt x="2200924" y="885514"/>
                  </a:cubicBezTo>
                  <a:cubicBezTo>
                    <a:pt x="2200924" y="884293"/>
                    <a:pt x="2200924" y="884293"/>
                    <a:pt x="2200924" y="885514"/>
                  </a:cubicBezTo>
                  <a:cubicBezTo>
                    <a:pt x="2202144" y="885514"/>
                    <a:pt x="2202144" y="885514"/>
                    <a:pt x="2202144" y="885514"/>
                  </a:cubicBezTo>
                  <a:cubicBezTo>
                    <a:pt x="2202144" y="885514"/>
                    <a:pt x="2202144" y="885514"/>
                    <a:pt x="2202144" y="885514"/>
                  </a:cubicBezTo>
                  <a:cubicBezTo>
                    <a:pt x="2202144" y="885514"/>
                    <a:pt x="2202144" y="885514"/>
                    <a:pt x="2200924" y="885514"/>
                  </a:cubicBezTo>
                  <a:close/>
                  <a:moveTo>
                    <a:pt x="2207027" y="847672"/>
                  </a:moveTo>
                  <a:cubicBezTo>
                    <a:pt x="2207027" y="847672"/>
                    <a:pt x="2207027" y="847672"/>
                    <a:pt x="2207027" y="847672"/>
                  </a:cubicBezTo>
                  <a:cubicBezTo>
                    <a:pt x="2207027" y="847672"/>
                    <a:pt x="2207027" y="847672"/>
                    <a:pt x="2207027" y="847672"/>
                  </a:cubicBezTo>
                  <a:cubicBezTo>
                    <a:pt x="2207027" y="847672"/>
                    <a:pt x="2207027" y="847672"/>
                    <a:pt x="2207027" y="847672"/>
                  </a:cubicBezTo>
                  <a:close/>
                  <a:moveTo>
                    <a:pt x="2209468" y="836686"/>
                  </a:moveTo>
                  <a:cubicBezTo>
                    <a:pt x="2209468" y="837906"/>
                    <a:pt x="2209468" y="837906"/>
                    <a:pt x="2208248" y="837906"/>
                  </a:cubicBezTo>
                  <a:cubicBezTo>
                    <a:pt x="2207027" y="837906"/>
                    <a:pt x="2207027" y="835465"/>
                    <a:pt x="2205806" y="835465"/>
                  </a:cubicBezTo>
                  <a:cubicBezTo>
                    <a:pt x="2204585" y="835465"/>
                    <a:pt x="2204585" y="835465"/>
                    <a:pt x="2204585" y="836686"/>
                  </a:cubicBezTo>
                  <a:cubicBezTo>
                    <a:pt x="2204585" y="837906"/>
                    <a:pt x="2203365" y="836686"/>
                    <a:pt x="2202144" y="835465"/>
                  </a:cubicBezTo>
                  <a:cubicBezTo>
                    <a:pt x="2199703" y="833024"/>
                    <a:pt x="2200924" y="834244"/>
                    <a:pt x="2199703" y="834244"/>
                  </a:cubicBezTo>
                  <a:cubicBezTo>
                    <a:pt x="2198482" y="834244"/>
                    <a:pt x="2199703" y="834244"/>
                    <a:pt x="2197261" y="834244"/>
                  </a:cubicBezTo>
                  <a:cubicBezTo>
                    <a:pt x="2196041" y="834244"/>
                    <a:pt x="2196041" y="833024"/>
                    <a:pt x="2194820" y="833024"/>
                  </a:cubicBezTo>
                  <a:cubicBezTo>
                    <a:pt x="2194820" y="833024"/>
                    <a:pt x="2193599" y="831803"/>
                    <a:pt x="2193599" y="831803"/>
                  </a:cubicBezTo>
                  <a:cubicBezTo>
                    <a:pt x="2192378" y="831803"/>
                    <a:pt x="2189937" y="829361"/>
                    <a:pt x="2188716" y="830582"/>
                  </a:cubicBezTo>
                  <a:cubicBezTo>
                    <a:pt x="2186275" y="831803"/>
                    <a:pt x="2186275" y="831803"/>
                    <a:pt x="2183834" y="829361"/>
                  </a:cubicBezTo>
                  <a:cubicBezTo>
                    <a:pt x="2182613" y="828141"/>
                    <a:pt x="2183834" y="830582"/>
                    <a:pt x="2183834" y="831803"/>
                  </a:cubicBezTo>
                  <a:cubicBezTo>
                    <a:pt x="2185054" y="833024"/>
                    <a:pt x="2185054" y="834244"/>
                    <a:pt x="2185054" y="834244"/>
                  </a:cubicBezTo>
                  <a:cubicBezTo>
                    <a:pt x="2185054" y="834244"/>
                    <a:pt x="2187496" y="835465"/>
                    <a:pt x="2187496" y="835465"/>
                  </a:cubicBezTo>
                  <a:cubicBezTo>
                    <a:pt x="2188716" y="835465"/>
                    <a:pt x="2191158" y="835465"/>
                    <a:pt x="2193599" y="839127"/>
                  </a:cubicBezTo>
                  <a:cubicBezTo>
                    <a:pt x="2193599" y="840348"/>
                    <a:pt x="2196041" y="840348"/>
                    <a:pt x="2197261" y="841568"/>
                  </a:cubicBezTo>
                  <a:cubicBezTo>
                    <a:pt x="2198482" y="841568"/>
                    <a:pt x="2199703" y="842789"/>
                    <a:pt x="2200924" y="842789"/>
                  </a:cubicBezTo>
                  <a:cubicBezTo>
                    <a:pt x="2202144" y="844010"/>
                    <a:pt x="2203365" y="844010"/>
                    <a:pt x="2204585" y="845231"/>
                  </a:cubicBezTo>
                  <a:cubicBezTo>
                    <a:pt x="2204585" y="845231"/>
                    <a:pt x="2204585" y="845231"/>
                    <a:pt x="2203365" y="846451"/>
                  </a:cubicBezTo>
                  <a:cubicBezTo>
                    <a:pt x="2203365" y="846451"/>
                    <a:pt x="2202144" y="846451"/>
                    <a:pt x="2200924" y="845231"/>
                  </a:cubicBezTo>
                  <a:cubicBezTo>
                    <a:pt x="2197261" y="842789"/>
                    <a:pt x="2198482" y="845231"/>
                    <a:pt x="2197261" y="847672"/>
                  </a:cubicBezTo>
                  <a:cubicBezTo>
                    <a:pt x="2197261" y="850113"/>
                    <a:pt x="2197261" y="851334"/>
                    <a:pt x="2193599" y="850113"/>
                  </a:cubicBezTo>
                  <a:cubicBezTo>
                    <a:pt x="2192378" y="848893"/>
                    <a:pt x="2188716" y="846451"/>
                    <a:pt x="2188716" y="850113"/>
                  </a:cubicBezTo>
                  <a:cubicBezTo>
                    <a:pt x="2188716" y="851334"/>
                    <a:pt x="2188716" y="852555"/>
                    <a:pt x="2187496" y="852555"/>
                  </a:cubicBezTo>
                  <a:cubicBezTo>
                    <a:pt x="2186275" y="852555"/>
                    <a:pt x="2185054" y="848893"/>
                    <a:pt x="2182613" y="850113"/>
                  </a:cubicBezTo>
                  <a:cubicBezTo>
                    <a:pt x="2181392" y="851334"/>
                    <a:pt x="2180171" y="850113"/>
                    <a:pt x="2180171" y="851334"/>
                  </a:cubicBezTo>
                  <a:cubicBezTo>
                    <a:pt x="2180171" y="853775"/>
                    <a:pt x="2178951" y="852555"/>
                    <a:pt x="2176509" y="851334"/>
                  </a:cubicBezTo>
                  <a:cubicBezTo>
                    <a:pt x="2174068" y="850113"/>
                    <a:pt x="2174068" y="850113"/>
                    <a:pt x="2174068" y="850113"/>
                  </a:cubicBezTo>
                  <a:cubicBezTo>
                    <a:pt x="2174068" y="850113"/>
                    <a:pt x="2174068" y="851334"/>
                    <a:pt x="2172847" y="851334"/>
                  </a:cubicBezTo>
                  <a:cubicBezTo>
                    <a:pt x="2171627" y="852555"/>
                    <a:pt x="2172847" y="851334"/>
                    <a:pt x="2170406" y="852555"/>
                  </a:cubicBezTo>
                  <a:cubicBezTo>
                    <a:pt x="2169185" y="853775"/>
                    <a:pt x="2167964" y="852555"/>
                    <a:pt x="2167964" y="852555"/>
                  </a:cubicBezTo>
                  <a:cubicBezTo>
                    <a:pt x="2166744" y="852555"/>
                    <a:pt x="2165523" y="851334"/>
                    <a:pt x="2165523" y="851334"/>
                  </a:cubicBezTo>
                  <a:cubicBezTo>
                    <a:pt x="2163082" y="852555"/>
                    <a:pt x="2160640" y="851334"/>
                    <a:pt x="2159420" y="852555"/>
                  </a:cubicBezTo>
                  <a:cubicBezTo>
                    <a:pt x="2158199" y="856217"/>
                    <a:pt x="2156978" y="854996"/>
                    <a:pt x="2153316" y="853775"/>
                  </a:cubicBezTo>
                  <a:cubicBezTo>
                    <a:pt x="2152095" y="853775"/>
                    <a:pt x="2153316" y="854996"/>
                    <a:pt x="2154537" y="856217"/>
                  </a:cubicBezTo>
                  <a:cubicBezTo>
                    <a:pt x="2155757" y="857438"/>
                    <a:pt x="2156978" y="858658"/>
                    <a:pt x="2156978" y="857438"/>
                  </a:cubicBezTo>
                  <a:cubicBezTo>
                    <a:pt x="2156978" y="857438"/>
                    <a:pt x="2159420" y="857438"/>
                    <a:pt x="2160640" y="857438"/>
                  </a:cubicBezTo>
                  <a:cubicBezTo>
                    <a:pt x="2161861" y="857438"/>
                    <a:pt x="2165523" y="854996"/>
                    <a:pt x="2169185" y="858658"/>
                  </a:cubicBezTo>
                  <a:cubicBezTo>
                    <a:pt x="2170406" y="859879"/>
                    <a:pt x="2171627" y="859879"/>
                    <a:pt x="2174068" y="858658"/>
                  </a:cubicBezTo>
                  <a:cubicBezTo>
                    <a:pt x="2176509" y="858658"/>
                    <a:pt x="2177730" y="858658"/>
                    <a:pt x="2178951" y="858658"/>
                  </a:cubicBezTo>
                  <a:cubicBezTo>
                    <a:pt x="2181392" y="859879"/>
                    <a:pt x="2183834" y="859879"/>
                    <a:pt x="2185054" y="861100"/>
                  </a:cubicBezTo>
                  <a:cubicBezTo>
                    <a:pt x="2185054" y="861100"/>
                    <a:pt x="2185054" y="861100"/>
                    <a:pt x="2185054" y="861100"/>
                  </a:cubicBezTo>
                  <a:cubicBezTo>
                    <a:pt x="2185054" y="861100"/>
                    <a:pt x="2183834" y="861100"/>
                    <a:pt x="2183834" y="861100"/>
                  </a:cubicBezTo>
                  <a:cubicBezTo>
                    <a:pt x="2183834" y="861100"/>
                    <a:pt x="2182613" y="862320"/>
                    <a:pt x="2181392" y="862320"/>
                  </a:cubicBezTo>
                  <a:cubicBezTo>
                    <a:pt x="2180171" y="862320"/>
                    <a:pt x="2178951" y="863541"/>
                    <a:pt x="2177730" y="862320"/>
                  </a:cubicBezTo>
                  <a:cubicBezTo>
                    <a:pt x="2175289" y="861100"/>
                    <a:pt x="2176509" y="862320"/>
                    <a:pt x="2175289" y="862320"/>
                  </a:cubicBezTo>
                  <a:cubicBezTo>
                    <a:pt x="2174068" y="861100"/>
                    <a:pt x="2175289" y="859879"/>
                    <a:pt x="2171627" y="862320"/>
                  </a:cubicBezTo>
                  <a:cubicBezTo>
                    <a:pt x="2169185" y="863541"/>
                    <a:pt x="2167964" y="864762"/>
                    <a:pt x="2167964" y="863541"/>
                  </a:cubicBezTo>
                  <a:cubicBezTo>
                    <a:pt x="2167964" y="862320"/>
                    <a:pt x="2166744" y="862320"/>
                    <a:pt x="2165523" y="862320"/>
                  </a:cubicBezTo>
                  <a:cubicBezTo>
                    <a:pt x="2163082" y="861100"/>
                    <a:pt x="2161861" y="864762"/>
                    <a:pt x="2160640" y="864762"/>
                  </a:cubicBezTo>
                  <a:cubicBezTo>
                    <a:pt x="2159420" y="864762"/>
                    <a:pt x="2159420" y="864762"/>
                    <a:pt x="2159420" y="863541"/>
                  </a:cubicBezTo>
                  <a:cubicBezTo>
                    <a:pt x="2159420" y="861100"/>
                    <a:pt x="2155757" y="863541"/>
                    <a:pt x="2154537" y="864762"/>
                  </a:cubicBezTo>
                  <a:cubicBezTo>
                    <a:pt x="2150875" y="865982"/>
                    <a:pt x="2150875" y="864762"/>
                    <a:pt x="2150875" y="863541"/>
                  </a:cubicBezTo>
                  <a:cubicBezTo>
                    <a:pt x="2149654" y="862320"/>
                    <a:pt x="2149654" y="859879"/>
                    <a:pt x="2147213" y="862320"/>
                  </a:cubicBezTo>
                  <a:cubicBezTo>
                    <a:pt x="2145992" y="863541"/>
                    <a:pt x="2144771" y="863541"/>
                    <a:pt x="2144771" y="863541"/>
                  </a:cubicBezTo>
                  <a:cubicBezTo>
                    <a:pt x="2142330" y="861100"/>
                    <a:pt x="2142330" y="864762"/>
                    <a:pt x="2142330" y="864762"/>
                  </a:cubicBezTo>
                  <a:cubicBezTo>
                    <a:pt x="2139888" y="862320"/>
                    <a:pt x="2136226" y="863541"/>
                    <a:pt x="2133785" y="864762"/>
                  </a:cubicBezTo>
                  <a:cubicBezTo>
                    <a:pt x="2127681" y="868424"/>
                    <a:pt x="2127681" y="867203"/>
                    <a:pt x="2125240" y="865982"/>
                  </a:cubicBezTo>
                  <a:cubicBezTo>
                    <a:pt x="2121578" y="863541"/>
                    <a:pt x="2121578" y="867203"/>
                    <a:pt x="2120357" y="864762"/>
                  </a:cubicBezTo>
                  <a:cubicBezTo>
                    <a:pt x="2119136" y="863541"/>
                    <a:pt x="2117916" y="859879"/>
                    <a:pt x="2115474" y="863541"/>
                  </a:cubicBezTo>
                  <a:cubicBezTo>
                    <a:pt x="2114254" y="864762"/>
                    <a:pt x="2114254" y="865982"/>
                    <a:pt x="2114254" y="864762"/>
                  </a:cubicBezTo>
                  <a:cubicBezTo>
                    <a:pt x="2114254" y="858658"/>
                    <a:pt x="2110592" y="864762"/>
                    <a:pt x="2110592" y="863541"/>
                  </a:cubicBezTo>
                  <a:cubicBezTo>
                    <a:pt x="2110592" y="863541"/>
                    <a:pt x="2110592" y="863541"/>
                    <a:pt x="2110592" y="862320"/>
                  </a:cubicBezTo>
                  <a:cubicBezTo>
                    <a:pt x="2110592" y="862320"/>
                    <a:pt x="2111812" y="862320"/>
                    <a:pt x="2111812" y="862320"/>
                  </a:cubicBezTo>
                  <a:cubicBezTo>
                    <a:pt x="2119136" y="862320"/>
                    <a:pt x="2117916" y="859879"/>
                    <a:pt x="2125240" y="857438"/>
                  </a:cubicBezTo>
                  <a:cubicBezTo>
                    <a:pt x="2127681" y="856217"/>
                    <a:pt x="2130123" y="856217"/>
                    <a:pt x="2132564" y="854996"/>
                  </a:cubicBezTo>
                  <a:cubicBezTo>
                    <a:pt x="2136226" y="853775"/>
                    <a:pt x="2139888" y="853775"/>
                    <a:pt x="2143550" y="852555"/>
                  </a:cubicBezTo>
                  <a:cubicBezTo>
                    <a:pt x="2144771" y="852555"/>
                    <a:pt x="2152095" y="852555"/>
                    <a:pt x="2153316" y="852555"/>
                  </a:cubicBezTo>
                  <a:cubicBezTo>
                    <a:pt x="2156978" y="851334"/>
                    <a:pt x="2159420" y="848893"/>
                    <a:pt x="2161861" y="846451"/>
                  </a:cubicBezTo>
                  <a:cubicBezTo>
                    <a:pt x="2163082" y="845231"/>
                    <a:pt x="2166744" y="845231"/>
                    <a:pt x="2167964" y="842789"/>
                  </a:cubicBezTo>
                  <a:cubicBezTo>
                    <a:pt x="2169185" y="841568"/>
                    <a:pt x="2175289" y="841568"/>
                    <a:pt x="2177730" y="840348"/>
                  </a:cubicBezTo>
                  <a:cubicBezTo>
                    <a:pt x="2181392" y="837906"/>
                    <a:pt x="2185054" y="837906"/>
                    <a:pt x="2186275" y="839127"/>
                  </a:cubicBezTo>
                  <a:cubicBezTo>
                    <a:pt x="2187496" y="839127"/>
                    <a:pt x="2189937" y="837906"/>
                    <a:pt x="2189937" y="839127"/>
                  </a:cubicBezTo>
                  <a:cubicBezTo>
                    <a:pt x="2189937" y="839127"/>
                    <a:pt x="2191158" y="839127"/>
                    <a:pt x="2192378" y="837906"/>
                  </a:cubicBezTo>
                  <a:cubicBezTo>
                    <a:pt x="2193599" y="836686"/>
                    <a:pt x="2194820" y="835465"/>
                    <a:pt x="2193599" y="835465"/>
                  </a:cubicBezTo>
                  <a:cubicBezTo>
                    <a:pt x="2189937" y="836686"/>
                    <a:pt x="2189937" y="836686"/>
                    <a:pt x="2187496" y="835465"/>
                  </a:cubicBezTo>
                  <a:cubicBezTo>
                    <a:pt x="2186275" y="834244"/>
                    <a:pt x="2183834" y="835465"/>
                    <a:pt x="2181392" y="835465"/>
                  </a:cubicBezTo>
                  <a:cubicBezTo>
                    <a:pt x="2181392" y="835465"/>
                    <a:pt x="2180171" y="836686"/>
                    <a:pt x="2178951" y="836686"/>
                  </a:cubicBezTo>
                  <a:cubicBezTo>
                    <a:pt x="2178951" y="836686"/>
                    <a:pt x="2176509" y="837906"/>
                    <a:pt x="2176509" y="836686"/>
                  </a:cubicBezTo>
                  <a:cubicBezTo>
                    <a:pt x="2174068" y="835465"/>
                    <a:pt x="2175289" y="836686"/>
                    <a:pt x="2174068" y="836686"/>
                  </a:cubicBezTo>
                  <a:cubicBezTo>
                    <a:pt x="2172847" y="836686"/>
                    <a:pt x="2174068" y="835465"/>
                    <a:pt x="2170406" y="837906"/>
                  </a:cubicBezTo>
                  <a:cubicBezTo>
                    <a:pt x="2169185" y="839127"/>
                    <a:pt x="2166744" y="840348"/>
                    <a:pt x="2166744" y="839127"/>
                  </a:cubicBezTo>
                  <a:cubicBezTo>
                    <a:pt x="2166744" y="837906"/>
                    <a:pt x="2165523" y="839127"/>
                    <a:pt x="2164302" y="837906"/>
                  </a:cubicBezTo>
                  <a:cubicBezTo>
                    <a:pt x="2161861" y="837906"/>
                    <a:pt x="2160640" y="840348"/>
                    <a:pt x="2160640" y="840348"/>
                  </a:cubicBezTo>
                  <a:cubicBezTo>
                    <a:pt x="2160640" y="840348"/>
                    <a:pt x="2159420" y="840348"/>
                    <a:pt x="2159420" y="840348"/>
                  </a:cubicBezTo>
                  <a:cubicBezTo>
                    <a:pt x="2160640" y="839127"/>
                    <a:pt x="2160640" y="839127"/>
                    <a:pt x="2160640" y="837906"/>
                  </a:cubicBezTo>
                  <a:cubicBezTo>
                    <a:pt x="2161861" y="836686"/>
                    <a:pt x="2164302" y="835465"/>
                    <a:pt x="2165523" y="834244"/>
                  </a:cubicBezTo>
                  <a:cubicBezTo>
                    <a:pt x="2165523" y="833024"/>
                    <a:pt x="2167964" y="833024"/>
                    <a:pt x="2169185" y="831803"/>
                  </a:cubicBezTo>
                  <a:cubicBezTo>
                    <a:pt x="2170406" y="830582"/>
                    <a:pt x="2172847" y="830582"/>
                    <a:pt x="2172847" y="829361"/>
                  </a:cubicBezTo>
                  <a:cubicBezTo>
                    <a:pt x="2175289" y="825699"/>
                    <a:pt x="2178951" y="824479"/>
                    <a:pt x="2180171" y="824479"/>
                  </a:cubicBezTo>
                  <a:cubicBezTo>
                    <a:pt x="2180171" y="824479"/>
                    <a:pt x="2181392" y="823258"/>
                    <a:pt x="2182613" y="823258"/>
                  </a:cubicBezTo>
                  <a:cubicBezTo>
                    <a:pt x="2182613" y="823258"/>
                    <a:pt x="2182613" y="824479"/>
                    <a:pt x="2183834" y="824479"/>
                  </a:cubicBezTo>
                  <a:cubicBezTo>
                    <a:pt x="2185054" y="825699"/>
                    <a:pt x="2185054" y="825699"/>
                    <a:pt x="2186275" y="825699"/>
                  </a:cubicBezTo>
                  <a:cubicBezTo>
                    <a:pt x="2186275" y="825699"/>
                    <a:pt x="2188716" y="825699"/>
                    <a:pt x="2188716" y="825699"/>
                  </a:cubicBezTo>
                  <a:cubicBezTo>
                    <a:pt x="2189937" y="825699"/>
                    <a:pt x="2192378" y="824479"/>
                    <a:pt x="2194820" y="826920"/>
                  </a:cubicBezTo>
                  <a:cubicBezTo>
                    <a:pt x="2196041" y="828141"/>
                    <a:pt x="2199703" y="826920"/>
                    <a:pt x="2200924" y="828141"/>
                  </a:cubicBezTo>
                  <a:cubicBezTo>
                    <a:pt x="2202144" y="829361"/>
                    <a:pt x="2204585" y="829361"/>
                    <a:pt x="2205806" y="830582"/>
                  </a:cubicBezTo>
                  <a:cubicBezTo>
                    <a:pt x="2207027" y="831803"/>
                    <a:pt x="2208248" y="833024"/>
                    <a:pt x="2208248" y="833024"/>
                  </a:cubicBezTo>
                  <a:cubicBezTo>
                    <a:pt x="2208248" y="835465"/>
                    <a:pt x="2208248" y="835465"/>
                    <a:pt x="2209468" y="836686"/>
                  </a:cubicBezTo>
                  <a:cubicBezTo>
                    <a:pt x="2209468" y="836686"/>
                    <a:pt x="2209468" y="836686"/>
                    <a:pt x="2209468" y="836686"/>
                  </a:cubicBezTo>
                  <a:close/>
                  <a:moveTo>
                    <a:pt x="2213131" y="837906"/>
                  </a:moveTo>
                  <a:cubicBezTo>
                    <a:pt x="2213131" y="837906"/>
                    <a:pt x="2213131" y="837906"/>
                    <a:pt x="2213131" y="837906"/>
                  </a:cubicBezTo>
                  <a:cubicBezTo>
                    <a:pt x="2211910" y="836686"/>
                    <a:pt x="2211910" y="836686"/>
                    <a:pt x="2211910" y="836686"/>
                  </a:cubicBezTo>
                  <a:cubicBezTo>
                    <a:pt x="2213131" y="836686"/>
                    <a:pt x="2213131" y="836686"/>
                    <a:pt x="2214351" y="835465"/>
                  </a:cubicBezTo>
                  <a:lnTo>
                    <a:pt x="2213131" y="837906"/>
                  </a:lnTo>
                  <a:close/>
                  <a:moveTo>
                    <a:pt x="2216792" y="823258"/>
                  </a:moveTo>
                  <a:cubicBezTo>
                    <a:pt x="2216792" y="823258"/>
                    <a:pt x="2216792" y="822037"/>
                    <a:pt x="2216792" y="822037"/>
                  </a:cubicBezTo>
                  <a:cubicBezTo>
                    <a:pt x="2216792" y="822037"/>
                    <a:pt x="2218013" y="822037"/>
                    <a:pt x="2216792" y="823258"/>
                  </a:cubicBezTo>
                  <a:lnTo>
                    <a:pt x="2216792" y="823258"/>
                  </a:lnTo>
                  <a:cubicBezTo>
                    <a:pt x="2218013" y="822037"/>
                    <a:pt x="2218013" y="822037"/>
                    <a:pt x="2216792" y="823258"/>
                  </a:cubicBezTo>
                  <a:close/>
                  <a:moveTo>
                    <a:pt x="2224117" y="779313"/>
                  </a:moveTo>
                  <a:cubicBezTo>
                    <a:pt x="2224117" y="779313"/>
                    <a:pt x="2224117" y="778092"/>
                    <a:pt x="2224117" y="779313"/>
                  </a:cubicBezTo>
                  <a:cubicBezTo>
                    <a:pt x="2225338" y="778092"/>
                    <a:pt x="2225338" y="778092"/>
                    <a:pt x="2224117" y="779313"/>
                  </a:cubicBezTo>
                  <a:cubicBezTo>
                    <a:pt x="2225338" y="779313"/>
                    <a:pt x="2225338" y="779313"/>
                    <a:pt x="2224117" y="779313"/>
                  </a:cubicBezTo>
                  <a:close/>
                  <a:moveTo>
                    <a:pt x="2288814" y="779313"/>
                  </a:moveTo>
                  <a:cubicBezTo>
                    <a:pt x="2288814" y="779313"/>
                    <a:pt x="2287593" y="779313"/>
                    <a:pt x="2288814" y="779313"/>
                  </a:cubicBezTo>
                  <a:cubicBezTo>
                    <a:pt x="2287593" y="778092"/>
                    <a:pt x="2288814" y="778092"/>
                    <a:pt x="2288814" y="779313"/>
                  </a:cubicBezTo>
                  <a:cubicBezTo>
                    <a:pt x="2288814" y="778092"/>
                    <a:pt x="2288814" y="779313"/>
                    <a:pt x="2288814" y="779313"/>
                  </a:cubicBezTo>
                  <a:close/>
                  <a:moveTo>
                    <a:pt x="2292476" y="836686"/>
                  </a:moveTo>
                  <a:cubicBezTo>
                    <a:pt x="2291255" y="835465"/>
                    <a:pt x="2291255" y="835465"/>
                    <a:pt x="2290035" y="835465"/>
                  </a:cubicBezTo>
                  <a:cubicBezTo>
                    <a:pt x="2290035" y="835465"/>
                    <a:pt x="2291255" y="835465"/>
                    <a:pt x="2291255" y="835465"/>
                  </a:cubicBezTo>
                  <a:cubicBezTo>
                    <a:pt x="2291255" y="835465"/>
                    <a:pt x="2292476" y="835465"/>
                    <a:pt x="2292476" y="835465"/>
                  </a:cubicBezTo>
                  <a:cubicBezTo>
                    <a:pt x="2292476" y="836686"/>
                    <a:pt x="2292476" y="837906"/>
                    <a:pt x="2292476" y="836686"/>
                  </a:cubicBezTo>
                  <a:close/>
                  <a:moveTo>
                    <a:pt x="2293697" y="836686"/>
                  </a:moveTo>
                  <a:cubicBezTo>
                    <a:pt x="2293697" y="835465"/>
                    <a:pt x="2293697" y="835465"/>
                    <a:pt x="2293697" y="836686"/>
                  </a:cubicBezTo>
                  <a:cubicBezTo>
                    <a:pt x="2293697" y="836686"/>
                    <a:pt x="2294917" y="836686"/>
                    <a:pt x="2294917" y="836686"/>
                  </a:cubicBezTo>
                  <a:cubicBezTo>
                    <a:pt x="2294917" y="836686"/>
                    <a:pt x="2293697" y="836686"/>
                    <a:pt x="2293697" y="836686"/>
                  </a:cubicBezTo>
                  <a:close/>
                  <a:moveTo>
                    <a:pt x="2296138" y="823258"/>
                  </a:moveTo>
                  <a:cubicBezTo>
                    <a:pt x="2296138" y="822037"/>
                    <a:pt x="2294917" y="822037"/>
                    <a:pt x="2296138" y="823258"/>
                  </a:cubicBezTo>
                  <a:cubicBezTo>
                    <a:pt x="2294917" y="822037"/>
                    <a:pt x="2294917" y="822037"/>
                    <a:pt x="2296138" y="823258"/>
                  </a:cubicBezTo>
                  <a:cubicBezTo>
                    <a:pt x="2296138" y="822037"/>
                    <a:pt x="2296138" y="822037"/>
                    <a:pt x="2296138" y="822037"/>
                  </a:cubicBezTo>
                  <a:cubicBezTo>
                    <a:pt x="2296138" y="822037"/>
                    <a:pt x="2296138" y="823258"/>
                    <a:pt x="2296138" y="823258"/>
                  </a:cubicBezTo>
                  <a:close/>
                  <a:moveTo>
                    <a:pt x="2301021" y="837906"/>
                  </a:moveTo>
                  <a:cubicBezTo>
                    <a:pt x="2298580" y="839127"/>
                    <a:pt x="2298580" y="837906"/>
                    <a:pt x="2298580" y="836686"/>
                  </a:cubicBezTo>
                  <a:cubicBezTo>
                    <a:pt x="2298580" y="836686"/>
                    <a:pt x="2298580" y="836686"/>
                    <a:pt x="2298580" y="836686"/>
                  </a:cubicBezTo>
                  <a:cubicBezTo>
                    <a:pt x="2299800" y="836686"/>
                    <a:pt x="2301021" y="836686"/>
                    <a:pt x="2301021" y="837906"/>
                  </a:cubicBezTo>
                  <a:cubicBezTo>
                    <a:pt x="2301021" y="836686"/>
                    <a:pt x="2301021" y="837906"/>
                    <a:pt x="2301021" y="837906"/>
                  </a:cubicBezTo>
                  <a:close/>
                  <a:moveTo>
                    <a:pt x="2305904" y="847672"/>
                  </a:moveTo>
                  <a:cubicBezTo>
                    <a:pt x="2305904" y="847672"/>
                    <a:pt x="2305904" y="847672"/>
                    <a:pt x="2305904" y="847672"/>
                  </a:cubicBezTo>
                  <a:cubicBezTo>
                    <a:pt x="2305904" y="847672"/>
                    <a:pt x="2305904" y="847672"/>
                    <a:pt x="2305904" y="847672"/>
                  </a:cubicBezTo>
                  <a:cubicBezTo>
                    <a:pt x="2305904" y="847672"/>
                    <a:pt x="2305904" y="847672"/>
                    <a:pt x="2305904" y="847672"/>
                  </a:cubicBezTo>
                  <a:close/>
                  <a:moveTo>
                    <a:pt x="2352290" y="1149185"/>
                  </a:moveTo>
                  <a:cubicBezTo>
                    <a:pt x="2351070" y="1150406"/>
                    <a:pt x="2349849" y="1152847"/>
                    <a:pt x="2349849" y="1150406"/>
                  </a:cubicBezTo>
                  <a:cubicBezTo>
                    <a:pt x="2349849" y="1150406"/>
                    <a:pt x="2349849" y="1149185"/>
                    <a:pt x="2349849" y="1149185"/>
                  </a:cubicBezTo>
                  <a:cubicBezTo>
                    <a:pt x="2349849" y="1149185"/>
                    <a:pt x="2351070" y="1149185"/>
                    <a:pt x="2352290" y="1149185"/>
                  </a:cubicBezTo>
                  <a:cubicBezTo>
                    <a:pt x="2352290" y="1147964"/>
                    <a:pt x="2353511" y="1147964"/>
                    <a:pt x="2353511" y="1147964"/>
                  </a:cubicBezTo>
                  <a:cubicBezTo>
                    <a:pt x="2352290" y="1147964"/>
                    <a:pt x="2352290" y="1149185"/>
                    <a:pt x="2352290" y="1149185"/>
                  </a:cubicBezTo>
                  <a:close/>
                  <a:moveTo>
                    <a:pt x="2486567" y="1096695"/>
                  </a:moveTo>
                  <a:cubicBezTo>
                    <a:pt x="2486567" y="1096695"/>
                    <a:pt x="2485347" y="1097916"/>
                    <a:pt x="2485347" y="1097916"/>
                  </a:cubicBezTo>
                  <a:cubicBezTo>
                    <a:pt x="2484126" y="1097916"/>
                    <a:pt x="2484126" y="1096695"/>
                    <a:pt x="2482905" y="1095474"/>
                  </a:cubicBezTo>
                  <a:cubicBezTo>
                    <a:pt x="2484126" y="1096695"/>
                    <a:pt x="2485347" y="1096695"/>
                    <a:pt x="2486567" y="1096695"/>
                  </a:cubicBezTo>
                  <a:close/>
                  <a:moveTo>
                    <a:pt x="2482905" y="1027115"/>
                  </a:moveTo>
                  <a:cubicBezTo>
                    <a:pt x="2482905" y="1028336"/>
                    <a:pt x="2481685" y="1028336"/>
                    <a:pt x="2482905" y="1027115"/>
                  </a:cubicBezTo>
                  <a:cubicBezTo>
                    <a:pt x="2481685" y="1028336"/>
                    <a:pt x="2481685" y="1027115"/>
                    <a:pt x="2480464" y="1025894"/>
                  </a:cubicBezTo>
                  <a:cubicBezTo>
                    <a:pt x="2481685" y="1027115"/>
                    <a:pt x="2481685" y="1027115"/>
                    <a:pt x="2482905" y="1027115"/>
                  </a:cubicBezTo>
                  <a:close/>
                  <a:moveTo>
                    <a:pt x="2463374" y="1075943"/>
                  </a:moveTo>
                  <a:cubicBezTo>
                    <a:pt x="2464595" y="1075943"/>
                    <a:pt x="2465816" y="1077164"/>
                    <a:pt x="2467036" y="1077164"/>
                  </a:cubicBezTo>
                  <a:cubicBezTo>
                    <a:pt x="2467036" y="1077164"/>
                    <a:pt x="2465816" y="1078385"/>
                    <a:pt x="2465816" y="1078385"/>
                  </a:cubicBezTo>
                  <a:cubicBezTo>
                    <a:pt x="2465816" y="1078385"/>
                    <a:pt x="2465816" y="1078385"/>
                    <a:pt x="2465816" y="1078385"/>
                  </a:cubicBezTo>
                  <a:cubicBezTo>
                    <a:pt x="2465816" y="1078385"/>
                    <a:pt x="2465816" y="1078385"/>
                    <a:pt x="2464595" y="1078385"/>
                  </a:cubicBezTo>
                  <a:cubicBezTo>
                    <a:pt x="2463374" y="1078385"/>
                    <a:pt x="2462153" y="1078385"/>
                    <a:pt x="2460933" y="1078385"/>
                  </a:cubicBezTo>
                  <a:cubicBezTo>
                    <a:pt x="2459712" y="1078385"/>
                    <a:pt x="2457271" y="1078385"/>
                    <a:pt x="2456050" y="1078385"/>
                  </a:cubicBezTo>
                  <a:cubicBezTo>
                    <a:pt x="2453609" y="1080826"/>
                    <a:pt x="2448726" y="1079605"/>
                    <a:pt x="2447505" y="1082046"/>
                  </a:cubicBezTo>
                  <a:cubicBezTo>
                    <a:pt x="2447505" y="1082046"/>
                    <a:pt x="2447505" y="1082046"/>
                    <a:pt x="2447505" y="1082046"/>
                  </a:cubicBezTo>
                  <a:cubicBezTo>
                    <a:pt x="2447505" y="1082046"/>
                    <a:pt x="2447505" y="1082046"/>
                    <a:pt x="2447505" y="1082046"/>
                  </a:cubicBezTo>
                  <a:cubicBezTo>
                    <a:pt x="2447505" y="1082046"/>
                    <a:pt x="2447505" y="1082046"/>
                    <a:pt x="2447505" y="1082046"/>
                  </a:cubicBezTo>
                  <a:cubicBezTo>
                    <a:pt x="2447505" y="1082046"/>
                    <a:pt x="2447505" y="1082046"/>
                    <a:pt x="2447505" y="1083267"/>
                  </a:cubicBezTo>
                  <a:cubicBezTo>
                    <a:pt x="2446284" y="1084488"/>
                    <a:pt x="2446284" y="1083267"/>
                    <a:pt x="2443843" y="1085709"/>
                  </a:cubicBezTo>
                  <a:cubicBezTo>
                    <a:pt x="2442622" y="1086929"/>
                    <a:pt x="2440181" y="1086929"/>
                    <a:pt x="2438960" y="1086929"/>
                  </a:cubicBezTo>
                  <a:cubicBezTo>
                    <a:pt x="2437739" y="1086929"/>
                    <a:pt x="2434077" y="1086929"/>
                    <a:pt x="2434077" y="1086929"/>
                  </a:cubicBezTo>
                  <a:cubicBezTo>
                    <a:pt x="2430415" y="1089371"/>
                    <a:pt x="2425532" y="1088150"/>
                    <a:pt x="2424312" y="1091812"/>
                  </a:cubicBezTo>
                  <a:cubicBezTo>
                    <a:pt x="2423091" y="1096695"/>
                    <a:pt x="2421870" y="1095474"/>
                    <a:pt x="2414546" y="1096695"/>
                  </a:cubicBezTo>
                  <a:cubicBezTo>
                    <a:pt x="2412105" y="1096695"/>
                    <a:pt x="2414546" y="1097916"/>
                    <a:pt x="2418208" y="1099136"/>
                  </a:cubicBezTo>
                  <a:cubicBezTo>
                    <a:pt x="2420650" y="1100357"/>
                    <a:pt x="2423091" y="1100357"/>
                    <a:pt x="2424312" y="1099136"/>
                  </a:cubicBezTo>
                  <a:cubicBezTo>
                    <a:pt x="2424312" y="1097916"/>
                    <a:pt x="2429194" y="1097916"/>
                    <a:pt x="2430415" y="1096695"/>
                  </a:cubicBezTo>
                  <a:cubicBezTo>
                    <a:pt x="2432857" y="1095474"/>
                    <a:pt x="2437739" y="1091812"/>
                    <a:pt x="2446284" y="1093033"/>
                  </a:cubicBezTo>
                  <a:cubicBezTo>
                    <a:pt x="2449946" y="1094253"/>
                    <a:pt x="2459712" y="1089371"/>
                    <a:pt x="2464595" y="1090592"/>
                  </a:cubicBezTo>
                  <a:cubicBezTo>
                    <a:pt x="2468257" y="1091812"/>
                    <a:pt x="2473140" y="1090592"/>
                    <a:pt x="2478023" y="1091812"/>
                  </a:cubicBezTo>
                  <a:cubicBezTo>
                    <a:pt x="2479243" y="1091812"/>
                    <a:pt x="2479243" y="1091812"/>
                    <a:pt x="2480464" y="1093033"/>
                  </a:cubicBezTo>
                  <a:cubicBezTo>
                    <a:pt x="2480464" y="1093033"/>
                    <a:pt x="2479243" y="1093033"/>
                    <a:pt x="2479243" y="1093033"/>
                  </a:cubicBezTo>
                  <a:cubicBezTo>
                    <a:pt x="2478023" y="1094253"/>
                    <a:pt x="2475581" y="1093033"/>
                    <a:pt x="2475581" y="1095474"/>
                  </a:cubicBezTo>
                  <a:cubicBezTo>
                    <a:pt x="2475581" y="1097916"/>
                    <a:pt x="2471919" y="1096695"/>
                    <a:pt x="2469478" y="1095474"/>
                  </a:cubicBezTo>
                  <a:cubicBezTo>
                    <a:pt x="2463374" y="1091812"/>
                    <a:pt x="2465816" y="1094253"/>
                    <a:pt x="2463374" y="1095474"/>
                  </a:cubicBezTo>
                  <a:cubicBezTo>
                    <a:pt x="2462153" y="1096695"/>
                    <a:pt x="2462153" y="1094253"/>
                    <a:pt x="2458491" y="1096695"/>
                  </a:cubicBezTo>
                  <a:cubicBezTo>
                    <a:pt x="2457271" y="1097916"/>
                    <a:pt x="2454829" y="1096695"/>
                    <a:pt x="2453609" y="1096695"/>
                  </a:cubicBezTo>
                  <a:cubicBezTo>
                    <a:pt x="2452388" y="1096695"/>
                    <a:pt x="2449946" y="1095474"/>
                    <a:pt x="2449946" y="1095474"/>
                  </a:cubicBezTo>
                  <a:cubicBezTo>
                    <a:pt x="2446284" y="1096695"/>
                    <a:pt x="2441401" y="1094253"/>
                    <a:pt x="2438960" y="1097916"/>
                  </a:cubicBezTo>
                  <a:cubicBezTo>
                    <a:pt x="2435298" y="1102799"/>
                    <a:pt x="2435298" y="1101578"/>
                    <a:pt x="2427974" y="1100357"/>
                  </a:cubicBezTo>
                  <a:cubicBezTo>
                    <a:pt x="2425532" y="1100357"/>
                    <a:pt x="2426753" y="1101578"/>
                    <a:pt x="2430415" y="1104019"/>
                  </a:cubicBezTo>
                  <a:cubicBezTo>
                    <a:pt x="2431636" y="1105240"/>
                    <a:pt x="2431636" y="1105240"/>
                    <a:pt x="2432857" y="1105240"/>
                  </a:cubicBezTo>
                  <a:cubicBezTo>
                    <a:pt x="2429194" y="1106460"/>
                    <a:pt x="2429194" y="1106460"/>
                    <a:pt x="2426753" y="1102799"/>
                  </a:cubicBezTo>
                  <a:cubicBezTo>
                    <a:pt x="2425532" y="1100357"/>
                    <a:pt x="2421870" y="1102799"/>
                    <a:pt x="2418208" y="1101578"/>
                  </a:cubicBezTo>
                  <a:cubicBezTo>
                    <a:pt x="2418208" y="1101578"/>
                    <a:pt x="2415767" y="1104019"/>
                    <a:pt x="2414546" y="1104019"/>
                  </a:cubicBezTo>
                  <a:cubicBezTo>
                    <a:pt x="2413325" y="1104019"/>
                    <a:pt x="2412105" y="1105240"/>
                    <a:pt x="2410884" y="1105240"/>
                  </a:cubicBezTo>
                  <a:cubicBezTo>
                    <a:pt x="2408443" y="1104019"/>
                    <a:pt x="2408443" y="1105240"/>
                    <a:pt x="2407222" y="1104019"/>
                  </a:cubicBezTo>
                  <a:cubicBezTo>
                    <a:pt x="2404780" y="1102799"/>
                    <a:pt x="2407222" y="1100357"/>
                    <a:pt x="2402339" y="1105240"/>
                  </a:cubicBezTo>
                  <a:cubicBezTo>
                    <a:pt x="2399898" y="1107681"/>
                    <a:pt x="2397456" y="1110123"/>
                    <a:pt x="2397456" y="1106460"/>
                  </a:cubicBezTo>
                  <a:cubicBezTo>
                    <a:pt x="2397456" y="1104019"/>
                    <a:pt x="2395015" y="1105240"/>
                    <a:pt x="2393794" y="1104019"/>
                  </a:cubicBezTo>
                  <a:cubicBezTo>
                    <a:pt x="2390132" y="1102799"/>
                    <a:pt x="2388911" y="1108902"/>
                    <a:pt x="2387691" y="1108902"/>
                  </a:cubicBezTo>
                  <a:cubicBezTo>
                    <a:pt x="2386470" y="1108902"/>
                    <a:pt x="2385249" y="1107681"/>
                    <a:pt x="2385249" y="1105240"/>
                  </a:cubicBezTo>
                  <a:cubicBezTo>
                    <a:pt x="2385249" y="1099136"/>
                    <a:pt x="2380366" y="1105240"/>
                    <a:pt x="2377925" y="1107681"/>
                  </a:cubicBezTo>
                  <a:cubicBezTo>
                    <a:pt x="2375484" y="1108902"/>
                    <a:pt x="2374263" y="1110123"/>
                    <a:pt x="2374263" y="1108902"/>
                  </a:cubicBezTo>
                  <a:cubicBezTo>
                    <a:pt x="2374263" y="1107681"/>
                    <a:pt x="2375484" y="1107681"/>
                    <a:pt x="2375484" y="1106460"/>
                  </a:cubicBezTo>
                  <a:cubicBezTo>
                    <a:pt x="2377925" y="1102799"/>
                    <a:pt x="2382808" y="1101578"/>
                    <a:pt x="2385249" y="1097916"/>
                  </a:cubicBezTo>
                  <a:cubicBezTo>
                    <a:pt x="2386470" y="1096695"/>
                    <a:pt x="2386470" y="1096695"/>
                    <a:pt x="2387691" y="1095474"/>
                  </a:cubicBezTo>
                  <a:cubicBezTo>
                    <a:pt x="2388911" y="1094253"/>
                    <a:pt x="2390132" y="1094253"/>
                    <a:pt x="2391353" y="1093033"/>
                  </a:cubicBezTo>
                  <a:cubicBezTo>
                    <a:pt x="2392573" y="1091812"/>
                    <a:pt x="2393794" y="1091812"/>
                    <a:pt x="2395015" y="1090592"/>
                  </a:cubicBezTo>
                  <a:cubicBezTo>
                    <a:pt x="2396236" y="1089371"/>
                    <a:pt x="2397456" y="1089371"/>
                    <a:pt x="2397456" y="1088150"/>
                  </a:cubicBezTo>
                  <a:cubicBezTo>
                    <a:pt x="2398677" y="1086929"/>
                    <a:pt x="2399898" y="1084488"/>
                    <a:pt x="2401118" y="1084488"/>
                  </a:cubicBezTo>
                  <a:cubicBezTo>
                    <a:pt x="2402339" y="1083267"/>
                    <a:pt x="2403560" y="1082046"/>
                    <a:pt x="2404780" y="1082046"/>
                  </a:cubicBezTo>
                  <a:cubicBezTo>
                    <a:pt x="2407222" y="1080826"/>
                    <a:pt x="2408443" y="1079605"/>
                    <a:pt x="2409663" y="1079605"/>
                  </a:cubicBezTo>
                  <a:cubicBezTo>
                    <a:pt x="2410884" y="1079605"/>
                    <a:pt x="2412105" y="1078385"/>
                    <a:pt x="2412105" y="1077164"/>
                  </a:cubicBezTo>
                  <a:cubicBezTo>
                    <a:pt x="2413325" y="1075943"/>
                    <a:pt x="2414546" y="1075943"/>
                    <a:pt x="2414546" y="1075943"/>
                  </a:cubicBezTo>
                  <a:cubicBezTo>
                    <a:pt x="2415767" y="1075943"/>
                    <a:pt x="2416987" y="1073502"/>
                    <a:pt x="2418208" y="1071060"/>
                  </a:cubicBezTo>
                  <a:cubicBezTo>
                    <a:pt x="2418208" y="1069839"/>
                    <a:pt x="2419429" y="1069839"/>
                    <a:pt x="2419429" y="1068619"/>
                  </a:cubicBezTo>
                  <a:cubicBezTo>
                    <a:pt x="2420650" y="1068619"/>
                    <a:pt x="2421870" y="1068619"/>
                    <a:pt x="2423091" y="1069839"/>
                  </a:cubicBezTo>
                  <a:cubicBezTo>
                    <a:pt x="2425532" y="1071060"/>
                    <a:pt x="2429194" y="1069839"/>
                    <a:pt x="2432857" y="1069839"/>
                  </a:cubicBezTo>
                  <a:cubicBezTo>
                    <a:pt x="2436519" y="1069839"/>
                    <a:pt x="2440181" y="1068619"/>
                    <a:pt x="2442622" y="1069839"/>
                  </a:cubicBezTo>
                  <a:cubicBezTo>
                    <a:pt x="2446284" y="1071060"/>
                    <a:pt x="2452388" y="1069839"/>
                    <a:pt x="2456050" y="1072281"/>
                  </a:cubicBezTo>
                  <a:cubicBezTo>
                    <a:pt x="2457271" y="1072281"/>
                    <a:pt x="2459712" y="1073502"/>
                    <a:pt x="2463374" y="1075943"/>
                  </a:cubicBezTo>
                  <a:close/>
                  <a:moveTo>
                    <a:pt x="2396236" y="1071060"/>
                  </a:moveTo>
                  <a:cubicBezTo>
                    <a:pt x="2397456" y="1071060"/>
                    <a:pt x="2397456" y="1071060"/>
                    <a:pt x="2396236" y="1071060"/>
                  </a:cubicBezTo>
                  <a:cubicBezTo>
                    <a:pt x="2397456" y="1069839"/>
                    <a:pt x="2402339" y="1071060"/>
                    <a:pt x="2403560" y="1069839"/>
                  </a:cubicBezTo>
                  <a:cubicBezTo>
                    <a:pt x="2404780" y="1068619"/>
                    <a:pt x="2409663" y="1067398"/>
                    <a:pt x="2414546" y="1067398"/>
                  </a:cubicBezTo>
                  <a:cubicBezTo>
                    <a:pt x="2410884" y="1071060"/>
                    <a:pt x="2410884" y="1072281"/>
                    <a:pt x="2407222" y="1069839"/>
                  </a:cubicBezTo>
                  <a:cubicBezTo>
                    <a:pt x="2406001" y="1068619"/>
                    <a:pt x="2402339" y="1072281"/>
                    <a:pt x="2398677" y="1073502"/>
                  </a:cubicBezTo>
                  <a:cubicBezTo>
                    <a:pt x="2398677" y="1073502"/>
                    <a:pt x="2397456" y="1072281"/>
                    <a:pt x="2397456" y="1071060"/>
                  </a:cubicBezTo>
                  <a:cubicBezTo>
                    <a:pt x="2398677" y="1072281"/>
                    <a:pt x="2398677" y="1071060"/>
                    <a:pt x="2396236" y="1071060"/>
                  </a:cubicBezTo>
                  <a:close/>
                  <a:moveTo>
                    <a:pt x="2392573" y="1064957"/>
                  </a:moveTo>
                  <a:cubicBezTo>
                    <a:pt x="2395015" y="1061295"/>
                    <a:pt x="2397456" y="1057632"/>
                    <a:pt x="2398677" y="1053970"/>
                  </a:cubicBezTo>
                  <a:cubicBezTo>
                    <a:pt x="2398677" y="1053970"/>
                    <a:pt x="2398677" y="1052750"/>
                    <a:pt x="2399898" y="1052750"/>
                  </a:cubicBezTo>
                  <a:cubicBezTo>
                    <a:pt x="2403560" y="1051529"/>
                    <a:pt x="2408443" y="1051529"/>
                    <a:pt x="2413325" y="1052750"/>
                  </a:cubicBezTo>
                  <a:cubicBezTo>
                    <a:pt x="2418208" y="1053970"/>
                    <a:pt x="2429194" y="1050308"/>
                    <a:pt x="2434077" y="1051529"/>
                  </a:cubicBezTo>
                  <a:cubicBezTo>
                    <a:pt x="2437739" y="1052750"/>
                    <a:pt x="2443843" y="1051529"/>
                    <a:pt x="2448726" y="1053970"/>
                  </a:cubicBezTo>
                  <a:cubicBezTo>
                    <a:pt x="2449946" y="1055191"/>
                    <a:pt x="2452388" y="1055191"/>
                    <a:pt x="2453609" y="1056412"/>
                  </a:cubicBezTo>
                  <a:cubicBezTo>
                    <a:pt x="2453609" y="1056412"/>
                    <a:pt x="2452388" y="1057632"/>
                    <a:pt x="2452388" y="1057632"/>
                  </a:cubicBezTo>
                  <a:cubicBezTo>
                    <a:pt x="2451167" y="1057632"/>
                    <a:pt x="2447505" y="1053970"/>
                    <a:pt x="2443843" y="1056412"/>
                  </a:cubicBezTo>
                  <a:cubicBezTo>
                    <a:pt x="2442622" y="1057632"/>
                    <a:pt x="2440181" y="1057632"/>
                    <a:pt x="2440181" y="1058853"/>
                  </a:cubicBezTo>
                  <a:cubicBezTo>
                    <a:pt x="2440181" y="1061295"/>
                    <a:pt x="2436519" y="1060074"/>
                    <a:pt x="2432857" y="1058853"/>
                  </a:cubicBezTo>
                  <a:cubicBezTo>
                    <a:pt x="2429194" y="1057632"/>
                    <a:pt x="2427974" y="1057632"/>
                    <a:pt x="2426753" y="1057632"/>
                  </a:cubicBezTo>
                  <a:cubicBezTo>
                    <a:pt x="2426753" y="1057632"/>
                    <a:pt x="2426753" y="1058853"/>
                    <a:pt x="2425532" y="1060074"/>
                  </a:cubicBezTo>
                  <a:cubicBezTo>
                    <a:pt x="2424312" y="1061295"/>
                    <a:pt x="2424312" y="1060074"/>
                    <a:pt x="2420650" y="1062515"/>
                  </a:cubicBezTo>
                  <a:cubicBezTo>
                    <a:pt x="2419429" y="1063736"/>
                    <a:pt x="2415767" y="1062515"/>
                    <a:pt x="2415767" y="1062515"/>
                  </a:cubicBezTo>
                  <a:cubicBezTo>
                    <a:pt x="2414546" y="1062515"/>
                    <a:pt x="2410884" y="1061295"/>
                    <a:pt x="2410884" y="1061295"/>
                  </a:cubicBezTo>
                  <a:cubicBezTo>
                    <a:pt x="2407222" y="1062515"/>
                    <a:pt x="2401118" y="1061295"/>
                    <a:pt x="2399898" y="1064957"/>
                  </a:cubicBezTo>
                  <a:cubicBezTo>
                    <a:pt x="2398677" y="1068619"/>
                    <a:pt x="2396236" y="1068619"/>
                    <a:pt x="2391353" y="1068619"/>
                  </a:cubicBezTo>
                  <a:cubicBezTo>
                    <a:pt x="2391353" y="1066177"/>
                    <a:pt x="2392573" y="1064957"/>
                    <a:pt x="2392573" y="1064957"/>
                  </a:cubicBezTo>
                  <a:close/>
                  <a:moveTo>
                    <a:pt x="2388911" y="1068619"/>
                  </a:moveTo>
                  <a:cubicBezTo>
                    <a:pt x="2390132" y="1068619"/>
                    <a:pt x="2390132" y="1069839"/>
                    <a:pt x="2391353" y="1069839"/>
                  </a:cubicBezTo>
                  <a:cubicBezTo>
                    <a:pt x="2393794" y="1071060"/>
                    <a:pt x="2395015" y="1071060"/>
                    <a:pt x="2396236" y="1071060"/>
                  </a:cubicBezTo>
                  <a:cubicBezTo>
                    <a:pt x="2395015" y="1071060"/>
                    <a:pt x="2393794" y="1071060"/>
                    <a:pt x="2391353" y="1071060"/>
                  </a:cubicBezTo>
                  <a:cubicBezTo>
                    <a:pt x="2391353" y="1071060"/>
                    <a:pt x="2388911" y="1072281"/>
                    <a:pt x="2387691" y="1072281"/>
                  </a:cubicBezTo>
                  <a:cubicBezTo>
                    <a:pt x="2386470" y="1072281"/>
                    <a:pt x="2385249" y="1073502"/>
                    <a:pt x="2384029" y="1072281"/>
                  </a:cubicBezTo>
                  <a:cubicBezTo>
                    <a:pt x="2384029" y="1072281"/>
                    <a:pt x="2384029" y="1072281"/>
                    <a:pt x="2384029" y="1072281"/>
                  </a:cubicBezTo>
                  <a:cubicBezTo>
                    <a:pt x="2386470" y="1071060"/>
                    <a:pt x="2387691" y="1069839"/>
                    <a:pt x="2388911" y="1068619"/>
                  </a:cubicBezTo>
                  <a:close/>
                  <a:moveTo>
                    <a:pt x="2353511" y="1095474"/>
                  </a:moveTo>
                  <a:cubicBezTo>
                    <a:pt x="2354732" y="1095474"/>
                    <a:pt x="2354732" y="1094253"/>
                    <a:pt x="2355952" y="1094253"/>
                  </a:cubicBezTo>
                  <a:cubicBezTo>
                    <a:pt x="2358394" y="1091812"/>
                    <a:pt x="2359615" y="1090592"/>
                    <a:pt x="2362056" y="1088150"/>
                  </a:cubicBezTo>
                  <a:cubicBezTo>
                    <a:pt x="2364497" y="1085709"/>
                    <a:pt x="2368159" y="1085709"/>
                    <a:pt x="2370601" y="1084488"/>
                  </a:cubicBezTo>
                  <a:cubicBezTo>
                    <a:pt x="2371822" y="1083267"/>
                    <a:pt x="2374263" y="1083267"/>
                    <a:pt x="2376704" y="1083267"/>
                  </a:cubicBezTo>
                  <a:cubicBezTo>
                    <a:pt x="2379146" y="1083267"/>
                    <a:pt x="2381587" y="1083267"/>
                    <a:pt x="2384029" y="1082046"/>
                  </a:cubicBezTo>
                  <a:cubicBezTo>
                    <a:pt x="2388911" y="1078385"/>
                    <a:pt x="2392573" y="1079605"/>
                    <a:pt x="2395015" y="1080826"/>
                  </a:cubicBezTo>
                  <a:cubicBezTo>
                    <a:pt x="2393794" y="1082046"/>
                    <a:pt x="2393794" y="1082046"/>
                    <a:pt x="2392573" y="1082046"/>
                  </a:cubicBezTo>
                  <a:cubicBezTo>
                    <a:pt x="2388911" y="1082046"/>
                    <a:pt x="2390132" y="1083267"/>
                    <a:pt x="2388911" y="1083267"/>
                  </a:cubicBezTo>
                  <a:cubicBezTo>
                    <a:pt x="2387691" y="1083267"/>
                    <a:pt x="2387691" y="1082046"/>
                    <a:pt x="2387691" y="1082046"/>
                  </a:cubicBezTo>
                  <a:cubicBezTo>
                    <a:pt x="2387691" y="1082046"/>
                    <a:pt x="2386470" y="1083267"/>
                    <a:pt x="2384029" y="1085709"/>
                  </a:cubicBezTo>
                  <a:cubicBezTo>
                    <a:pt x="2382808" y="1086929"/>
                    <a:pt x="2381587" y="1088150"/>
                    <a:pt x="2380366" y="1089371"/>
                  </a:cubicBezTo>
                  <a:cubicBezTo>
                    <a:pt x="2379146" y="1090592"/>
                    <a:pt x="2379146" y="1090592"/>
                    <a:pt x="2377925" y="1089371"/>
                  </a:cubicBezTo>
                  <a:cubicBezTo>
                    <a:pt x="2377925" y="1088150"/>
                    <a:pt x="2375484" y="1089371"/>
                    <a:pt x="2374263" y="1089371"/>
                  </a:cubicBezTo>
                  <a:cubicBezTo>
                    <a:pt x="2370601" y="1089371"/>
                    <a:pt x="2369380" y="1094253"/>
                    <a:pt x="2368159" y="1095474"/>
                  </a:cubicBezTo>
                  <a:cubicBezTo>
                    <a:pt x="2366939" y="1096695"/>
                    <a:pt x="2365718" y="1095474"/>
                    <a:pt x="2365718" y="1093033"/>
                  </a:cubicBezTo>
                  <a:cubicBezTo>
                    <a:pt x="2365718" y="1088150"/>
                    <a:pt x="2360835" y="1094253"/>
                    <a:pt x="2358394" y="1096695"/>
                  </a:cubicBezTo>
                  <a:cubicBezTo>
                    <a:pt x="2355952" y="1100357"/>
                    <a:pt x="2355952" y="1097916"/>
                    <a:pt x="2353511" y="1095474"/>
                  </a:cubicBezTo>
                  <a:cubicBezTo>
                    <a:pt x="2354732" y="1096695"/>
                    <a:pt x="2354732" y="1095474"/>
                    <a:pt x="2353511" y="1095474"/>
                  </a:cubicBezTo>
                  <a:close/>
                  <a:moveTo>
                    <a:pt x="2363277" y="1158951"/>
                  </a:moveTo>
                  <a:cubicBezTo>
                    <a:pt x="2362056" y="1158951"/>
                    <a:pt x="2362056" y="1158951"/>
                    <a:pt x="2363277" y="1158951"/>
                  </a:cubicBezTo>
                  <a:cubicBezTo>
                    <a:pt x="2362056" y="1157730"/>
                    <a:pt x="2362056" y="1157730"/>
                    <a:pt x="2363277" y="1156509"/>
                  </a:cubicBezTo>
                  <a:cubicBezTo>
                    <a:pt x="2363277" y="1155288"/>
                    <a:pt x="2363277" y="1154068"/>
                    <a:pt x="2362056" y="1155288"/>
                  </a:cubicBezTo>
                  <a:cubicBezTo>
                    <a:pt x="2359615" y="1151627"/>
                    <a:pt x="2358394" y="1156509"/>
                    <a:pt x="2358394" y="1152847"/>
                  </a:cubicBezTo>
                  <a:cubicBezTo>
                    <a:pt x="2358394" y="1150406"/>
                    <a:pt x="2358394" y="1147964"/>
                    <a:pt x="2357173" y="1147964"/>
                  </a:cubicBezTo>
                  <a:cubicBezTo>
                    <a:pt x="2357173" y="1147964"/>
                    <a:pt x="2358394" y="1147964"/>
                    <a:pt x="2358394" y="1147964"/>
                  </a:cubicBezTo>
                  <a:cubicBezTo>
                    <a:pt x="2359615" y="1147964"/>
                    <a:pt x="2360835" y="1149185"/>
                    <a:pt x="2362056" y="1149185"/>
                  </a:cubicBezTo>
                  <a:cubicBezTo>
                    <a:pt x="2364497" y="1150406"/>
                    <a:pt x="2368159" y="1152847"/>
                    <a:pt x="2371822" y="1155288"/>
                  </a:cubicBezTo>
                  <a:cubicBezTo>
                    <a:pt x="2369380" y="1156509"/>
                    <a:pt x="2368159" y="1158951"/>
                    <a:pt x="2366939" y="1158951"/>
                  </a:cubicBezTo>
                  <a:cubicBezTo>
                    <a:pt x="2363277" y="1158951"/>
                    <a:pt x="2363277" y="1158951"/>
                    <a:pt x="2363277" y="1158951"/>
                  </a:cubicBezTo>
                  <a:close/>
                  <a:moveTo>
                    <a:pt x="2373042" y="1193130"/>
                  </a:moveTo>
                  <a:cubicBezTo>
                    <a:pt x="2371822" y="1194351"/>
                    <a:pt x="2370601" y="1195572"/>
                    <a:pt x="2369380" y="1196792"/>
                  </a:cubicBezTo>
                  <a:cubicBezTo>
                    <a:pt x="2366939" y="1189468"/>
                    <a:pt x="2363277" y="1195572"/>
                    <a:pt x="2364497" y="1190689"/>
                  </a:cubicBezTo>
                  <a:cubicBezTo>
                    <a:pt x="2364497" y="1190689"/>
                    <a:pt x="2364497" y="1190689"/>
                    <a:pt x="2364497" y="1190689"/>
                  </a:cubicBezTo>
                  <a:cubicBezTo>
                    <a:pt x="2365718" y="1190689"/>
                    <a:pt x="2365718" y="1190689"/>
                    <a:pt x="2366939" y="1189468"/>
                  </a:cubicBezTo>
                  <a:cubicBezTo>
                    <a:pt x="2368159" y="1188248"/>
                    <a:pt x="2370601" y="1188248"/>
                    <a:pt x="2373042" y="1188248"/>
                  </a:cubicBezTo>
                  <a:cubicBezTo>
                    <a:pt x="2374263" y="1188248"/>
                    <a:pt x="2374263" y="1188248"/>
                    <a:pt x="2375484" y="1188248"/>
                  </a:cubicBezTo>
                  <a:cubicBezTo>
                    <a:pt x="2374263" y="1190689"/>
                    <a:pt x="2374263" y="1191910"/>
                    <a:pt x="2373042" y="1193130"/>
                  </a:cubicBezTo>
                  <a:close/>
                  <a:moveTo>
                    <a:pt x="2416987" y="1196792"/>
                  </a:moveTo>
                  <a:cubicBezTo>
                    <a:pt x="2415767" y="1198013"/>
                    <a:pt x="2414546" y="1198013"/>
                    <a:pt x="2414546" y="1198013"/>
                  </a:cubicBezTo>
                  <a:cubicBezTo>
                    <a:pt x="2413325" y="1198013"/>
                    <a:pt x="2412105" y="1196792"/>
                    <a:pt x="2409663" y="1196792"/>
                  </a:cubicBezTo>
                  <a:cubicBezTo>
                    <a:pt x="2402339" y="1193130"/>
                    <a:pt x="2406001" y="1195572"/>
                    <a:pt x="2402339" y="1196792"/>
                  </a:cubicBezTo>
                  <a:cubicBezTo>
                    <a:pt x="2401118" y="1198013"/>
                    <a:pt x="2401118" y="1196792"/>
                    <a:pt x="2397456" y="1198013"/>
                  </a:cubicBezTo>
                  <a:cubicBezTo>
                    <a:pt x="2396236" y="1199234"/>
                    <a:pt x="2393794" y="1198013"/>
                    <a:pt x="2392573" y="1198013"/>
                  </a:cubicBezTo>
                  <a:cubicBezTo>
                    <a:pt x="2391353" y="1198013"/>
                    <a:pt x="2388911" y="1196792"/>
                    <a:pt x="2387691" y="1196792"/>
                  </a:cubicBezTo>
                  <a:cubicBezTo>
                    <a:pt x="2385249" y="1198013"/>
                    <a:pt x="2382808" y="1196792"/>
                    <a:pt x="2381587" y="1198013"/>
                  </a:cubicBezTo>
                  <a:cubicBezTo>
                    <a:pt x="2382808" y="1194351"/>
                    <a:pt x="2384029" y="1190689"/>
                    <a:pt x="2384029" y="1189468"/>
                  </a:cubicBezTo>
                  <a:cubicBezTo>
                    <a:pt x="2385249" y="1189468"/>
                    <a:pt x="2386470" y="1190689"/>
                    <a:pt x="2387691" y="1190689"/>
                  </a:cubicBezTo>
                  <a:cubicBezTo>
                    <a:pt x="2388911" y="1190689"/>
                    <a:pt x="2390132" y="1191910"/>
                    <a:pt x="2390132" y="1191910"/>
                  </a:cubicBezTo>
                  <a:cubicBezTo>
                    <a:pt x="2392573" y="1191910"/>
                    <a:pt x="2395015" y="1190689"/>
                    <a:pt x="2397456" y="1189468"/>
                  </a:cubicBezTo>
                  <a:cubicBezTo>
                    <a:pt x="2399898" y="1188248"/>
                    <a:pt x="2402339" y="1185806"/>
                    <a:pt x="2403560" y="1184585"/>
                  </a:cubicBezTo>
                  <a:cubicBezTo>
                    <a:pt x="2404780" y="1183365"/>
                    <a:pt x="2407222" y="1183365"/>
                    <a:pt x="2408443" y="1182144"/>
                  </a:cubicBezTo>
                  <a:cubicBezTo>
                    <a:pt x="2410884" y="1187027"/>
                    <a:pt x="2414546" y="1191910"/>
                    <a:pt x="2419429" y="1196792"/>
                  </a:cubicBezTo>
                  <a:cubicBezTo>
                    <a:pt x="2418208" y="1195572"/>
                    <a:pt x="2416987" y="1195572"/>
                    <a:pt x="2416987" y="1196792"/>
                  </a:cubicBezTo>
                  <a:close/>
                  <a:moveTo>
                    <a:pt x="2425532" y="1158951"/>
                  </a:moveTo>
                  <a:cubicBezTo>
                    <a:pt x="2424312" y="1161392"/>
                    <a:pt x="2423091" y="1162613"/>
                    <a:pt x="2420650" y="1162613"/>
                  </a:cubicBezTo>
                  <a:cubicBezTo>
                    <a:pt x="2418208" y="1161392"/>
                    <a:pt x="2418208" y="1154068"/>
                    <a:pt x="2412105" y="1154068"/>
                  </a:cubicBezTo>
                  <a:cubicBezTo>
                    <a:pt x="2408443" y="1154068"/>
                    <a:pt x="2406001" y="1152847"/>
                    <a:pt x="2404780" y="1155288"/>
                  </a:cubicBezTo>
                  <a:cubicBezTo>
                    <a:pt x="2403560" y="1157730"/>
                    <a:pt x="2401118" y="1156509"/>
                    <a:pt x="2399898" y="1155288"/>
                  </a:cubicBezTo>
                  <a:cubicBezTo>
                    <a:pt x="2401118" y="1155288"/>
                    <a:pt x="2403560" y="1154068"/>
                    <a:pt x="2403560" y="1154068"/>
                  </a:cubicBezTo>
                  <a:cubicBezTo>
                    <a:pt x="2404780" y="1154068"/>
                    <a:pt x="2406001" y="1152847"/>
                    <a:pt x="2407222" y="1152847"/>
                  </a:cubicBezTo>
                  <a:cubicBezTo>
                    <a:pt x="2408443" y="1152847"/>
                    <a:pt x="2409663" y="1151627"/>
                    <a:pt x="2409663" y="1151627"/>
                  </a:cubicBezTo>
                  <a:cubicBezTo>
                    <a:pt x="2409663" y="1151627"/>
                    <a:pt x="2412105" y="1150406"/>
                    <a:pt x="2413325" y="1147964"/>
                  </a:cubicBezTo>
                  <a:cubicBezTo>
                    <a:pt x="2413325" y="1147964"/>
                    <a:pt x="2414546" y="1146744"/>
                    <a:pt x="2414546" y="1146744"/>
                  </a:cubicBezTo>
                  <a:cubicBezTo>
                    <a:pt x="2415767" y="1146744"/>
                    <a:pt x="2418208" y="1147964"/>
                    <a:pt x="2419429" y="1146744"/>
                  </a:cubicBezTo>
                  <a:cubicBezTo>
                    <a:pt x="2420650" y="1146744"/>
                    <a:pt x="2423091" y="1146744"/>
                    <a:pt x="2425532" y="1146744"/>
                  </a:cubicBezTo>
                  <a:cubicBezTo>
                    <a:pt x="2425532" y="1147964"/>
                    <a:pt x="2426753" y="1150406"/>
                    <a:pt x="2427974" y="1151627"/>
                  </a:cubicBezTo>
                  <a:cubicBezTo>
                    <a:pt x="2427974" y="1151627"/>
                    <a:pt x="2429194" y="1152847"/>
                    <a:pt x="2430415" y="1154068"/>
                  </a:cubicBezTo>
                  <a:cubicBezTo>
                    <a:pt x="2431636" y="1155288"/>
                    <a:pt x="2431636" y="1156509"/>
                    <a:pt x="2432857" y="1157730"/>
                  </a:cubicBezTo>
                  <a:cubicBezTo>
                    <a:pt x="2434077" y="1158951"/>
                    <a:pt x="2435298" y="1160171"/>
                    <a:pt x="2435298" y="1162613"/>
                  </a:cubicBezTo>
                  <a:cubicBezTo>
                    <a:pt x="2430415" y="1157730"/>
                    <a:pt x="2426753" y="1154068"/>
                    <a:pt x="2425532" y="1158951"/>
                  </a:cubicBezTo>
                  <a:close/>
                  <a:moveTo>
                    <a:pt x="2449946" y="1144302"/>
                  </a:moveTo>
                  <a:cubicBezTo>
                    <a:pt x="2449946" y="1144302"/>
                    <a:pt x="2449946" y="1144302"/>
                    <a:pt x="2449946" y="1144302"/>
                  </a:cubicBezTo>
                  <a:lnTo>
                    <a:pt x="2447505" y="1145523"/>
                  </a:lnTo>
                  <a:cubicBezTo>
                    <a:pt x="2446284" y="1145523"/>
                    <a:pt x="2445064" y="1144302"/>
                    <a:pt x="2443843" y="1143081"/>
                  </a:cubicBezTo>
                  <a:cubicBezTo>
                    <a:pt x="2437739" y="1139420"/>
                    <a:pt x="2440181" y="1140640"/>
                    <a:pt x="2437739" y="1141861"/>
                  </a:cubicBezTo>
                  <a:cubicBezTo>
                    <a:pt x="2436519" y="1143081"/>
                    <a:pt x="2436519" y="1140640"/>
                    <a:pt x="2434077" y="1143081"/>
                  </a:cubicBezTo>
                  <a:cubicBezTo>
                    <a:pt x="2432857" y="1144302"/>
                    <a:pt x="2430415" y="1141861"/>
                    <a:pt x="2429194" y="1141861"/>
                  </a:cubicBezTo>
                  <a:cubicBezTo>
                    <a:pt x="2429194" y="1141861"/>
                    <a:pt x="2429194" y="1141861"/>
                    <a:pt x="2429194" y="1141861"/>
                  </a:cubicBezTo>
                  <a:cubicBezTo>
                    <a:pt x="2429194" y="1140640"/>
                    <a:pt x="2429194" y="1138199"/>
                    <a:pt x="2429194" y="1134537"/>
                  </a:cubicBezTo>
                  <a:cubicBezTo>
                    <a:pt x="2429194" y="1132095"/>
                    <a:pt x="2426753" y="1134537"/>
                    <a:pt x="2425532" y="1138199"/>
                  </a:cubicBezTo>
                  <a:cubicBezTo>
                    <a:pt x="2425532" y="1139420"/>
                    <a:pt x="2424312" y="1139420"/>
                    <a:pt x="2424312" y="1140640"/>
                  </a:cubicBezTo>
                  <a:cubicBezTo>
                    <a:pt x="2420650" y="1140640"/>
                    <a:pt x="2418208" y="1139420"/>
                    <a:pt x="2416987" y="1140640"/>
                  </a:cubicBezTo>
                  <a:cubicBezTo>
                    <a:pt x="2414546" y="1144302"/>
                    <a:pt x="2413325" y="1143081"/>
                    <a:pt x="2407222" y="1141861"/>
                  </a:cubicBezTo>
                  <a:cubicBezTo>
                    <a:pt x="2404780" y="1141861"/>
                    <a:pt x="2406001" y="1143081"/>
                    <a:pt x="2408443" y="1145523"/>
                  </a:cubicBezTo>
                  <a:cubicBezTo>
                    <a:pt x="2409663" y="1146744"/>
                    <a:pt x="2409663" y="1146744"/>
                    <a:pt x="2410884" y="1146744"/>
                  </a:cubicBezTo>
                  <a:cubicBezTo>
                    <a:pt x="2408443" y="1147964"/>
                    <a:pt x="2408443" y="1147964"/>
                    <a:pt x="2406001" y="1145523"/>
                  </a:cubicBezTo>
                  <a:cubicBezTo>
                    <a:pt x="2404780" y="1144302"/>
                    <a:pt x="2403560" y="1145523"/>
                    <a:pt x="2402339" y="1145523"/>
                  </a:cubicBezTo>
                  <a:cubicBezTo>
                    <a:pt x="2401118" y="1145523"/>
                    <a:pt x="2398677" y="1146744"/>
                    <a:pt x="2397456" y="1146744"/>
                  </a:cubicBezTo>
                  <a:cubicBezTo>
                    <a:pt x="2397456" y="1146744"/>
                    <a:pt x="2396236" y="1147964"/>
                    <a:pt x="2395015" y="1149185"/>
                  </a:cubicBezTo>
                  <a:cubicBezTo>
                    <a:pt x="2392573" y="1146744"/>
                    <a:pt x="2391353" y="1145523"/>
                    <a:pt x="2391353" y="1145523"/>
                  </a:cubicBezTo>
                  <a:cubicBezTo>
                    <a:pt x="2390132" y="1145523"/>
                    <a:pt x="2390132" y="1146744"/>
                    <a:pt x="2387691" y="1146744"/>
                  </a:cubicBezTo>
                  <a:cubicBezTo>
                    <a:pt x="2385249" y="1146744"/>
                    <a:pt x="2386470" y="1145523"/>
                    <a:pt x="2380366" y="1145523"/>
                  </a:cubicBezTo>
                  <a:cubicBezTo>
                    <a:pt x="2377925" y="1145523"/>
                    <a:pt x="2376704" y="1144302"/>
                    <a:pt x="2374263" y="1143081"/>
                  </a:cubicBezTo>
                  <a:cubicBezTo>
                    <a:pt x="2375484" y="1143081"/>
                    <a:pt x="2375484" y="1143081"/>
                    <a:pt x="2376704" y="1143081"/>
                  </a:cubicBezTo>
                  <a:cubicBezTo>
                    <a:pt x="2377925" y="1143081"/>
                    <a:pt x="2377925" y="1143081"/>
                    <a:pt x="2379146" y="1143081"/>
                  </a:cubicBezTo>
                  <a:cubicBezTo>
                    <a:pt x="2379146" y="1143081"/>
                    <a:pt x="2381587" y="1141861"/>
                    <a:pt x="2382808" y="1140640"/>
                  </a:cubicBezTo>
                  <a:cubicBezTo>
                    <a:pt x="2385249" y="1138199"/>
                    <a:pt x="2385249" y="1136978"/>
                    <a:pt x="2384029" y="1136978"/>
                  </a:cubicBezTo>
                  <a:cubicBezTo>
                    <a:pt x="2379146" y="1138199"/>
                    <a:pt x="2379146" y="1139420"/>
                    <a:pt x="2376704" y="1136978"/>
                  </a:cubicBezTo>
                  <a:cubicBezTo>
                    <a:pt x="2380366" y="1134537"/>
                    <a:pt x="2384029" y="1129654"/>
                    <a:pt x="2386470" y="1125992"/>
                  </a:cubicBezTo>
                  <a:cubicBezTo>
                    <a:pt x="2388911" y="1123550"/>
                    <a:pt x="2391353" y="1122330"/>
                    <a:pt x="2393794" y="1121109"/>
                  </a:cubicBezTo>
                  <a:cubicBezTo>
                    <a:pt x="2395015" y="1121109"/>
                    <a:pt x="2396236" y="1122330"/>
                    <a:pt x="2397456" y="1122330"/>
                  </a:cubicBezTo>
                  <a:cubicBezTo>
                    <a:pt x="2399898" y="1122330"/>
                    <a:pt x="2407222" y="1121109"/>
                    <a:pt x="2414546" y="1125992"/>
                  </a:cubicBezTo>
                  <a:cubicBezTo>
                    <a:pt x="2415767" y="1127213"/>
                    <a:pt x="2420650" y="1128433"/>
                    <a:pt x="2424312" y="1128433"/>
                  </a:cubicBezTo>
                  <a:cubicBezTo>
                    <a:pt x="2426753" y="1128433"/>
                    <a:pt x="2429194" y="1129654"/>
                    <a:pt x="2430415" y="1129654"/>
                  </a:cubicBezTo>
                  <a:cubicBezTo>
                    <a:pt x="2430415" y="1129654"/>
                    <a:pt x="2431636" y="1132095"/>
                    <a:pt x="2432857" y="1133316"/>
                  </a:cubicBezTo>
                  <a:cubicBezTo>
                    <a:pt x="2435298" y="1134537"/>
                    <a:pt x="2436519" y="1135757"/>
                    <a:pt x="2437739" y="1135757"/>
                  </a:cubicBezTo>
                  <a:cubicBezTo>
                    <a:pt x="2438960" y="1134537"/>
                    <a:pt x="2441401" y="1135757"/>
                    <a:pt x="2443843" y="1135757"/>
                  </a:cubicBezTo>
                  <a:cubicBezTo>
                    <a:pt x="2445064" y="1135757"/>
                    <a:pt x="2445064" y="1136978"/>
                    <a:pt x="2445064" y="1136978"/>
                  </a:cubicBezTo>
                  <a:cubicBezTo>
                    <a:pt x="2447505" y="1138199"/>
                    <a:pt x="2448726" y="1140640"/>
                    <a:pt x="2451167" y="1143081"/>
                  </a:cubicBezTo>
                  <a:cubicBezTo>
                    <a:pt x="2451167" y="1143081"/>
                    <a:pt x="2451167" y="1143081"/>
                    <a:pt x="2449946" y="1144302"/>
                  </a:cubicBezTo>
                  <a:close/>
                  <a:moveTo>
                    <a:pt x="2487788" y="1123550"/>
                  </a:moveTo>
                  <a:cubicBezTo>
                    <a:pt x="2487788" y="1123550"/>
                    <a:pt x="2489009" y="1117447"/>
                    <a:pt x="2482905" y="1121109"/>
                  </a:cubicBezTo>
                  <a:cubicBezTo>
                    <a:pt x="2482905" y="1121109"/>
                    <a:pt x="2480464" y="1121109"/>
                    <a:pt x="2478023" y="1118667"/>
                  </a:cubicBezTo>
                  <a:cubicBezTo>
                    <a:pt x="2473140" y="1113785"/>
                    <a:pt x="2471919" y="1117447"/>
                    <a:pt x="2470698" y="1119888"/>
                  </a:cubicBezTo>
                  <a:cubicBezTo>
                    <a:pt x="2469478" y="1122330"/>
                    <a:pt x="2469478" y="1124771"/>
                    <a:pt x="2463374" y="1121109"/>
                  </a:cubicBezTo>
                  <a:cubicBezTo>
                    <a:pt x="2459712" y="1118667"/>
                    <a:pt x="2453609" y="1113785"/>
                    <a:pt x="2453609" y="1118667"/>
                  </a:cubicBezTo>
                  <a:cubicBezTo>
                    <a:pt x="2453609" y="1121109"/>
                    <a:pt x="2452388" y="1122330"/>
                    <a:pt x="2449946" y="1121109"/>
                  </a:cubicBezTo>
                  <a:cubicBezTo>
                    <a:pt x="2447505" y="1121109"/>
                    <a:pt x="2446284" y="1115006"/>
                    <a:pt x="2441401" y="1116226"/>
                  </a:cubicBezTo>
                  <a:cubicBezTo>
                    <a:pt x="2438960" y="1116226"/>
                    <a:pt x="2436519" y="1116226"/>
                    <a:pt x="2436519" y="1117447"/>
                  </a:cubicBezTo>
                  <a:cubicBezTo>
                    <a:pt x="2435298" y="1119888"/>
                    <a:pt x="2432857" y="1118667"/>
                    <a:pt x="2429194" y="1116226"/>
                  </a:cubicBezTo>
                  <a:cubicBezTo>
                    <a:pt x="2425532" y="1113785"/>
                    <a:pt x="2424312" y="1112564"/>
                    <a:pt x="2424312" y="1113785"/>
                  </a:cubicBezTo>
                  <a:cubicBezTo>
                    <a:pt x="2424312" y="1113785"/>
                    <a:pt x="2423091" y="1115006"/>
                    <a:pt x="2421870" y="1115006"/>
                  </a:cubicBezTo>
                  <a:cubicBezTo>
                    <a:pt x="2419429" y="1116226"/>
                    <a:pt x="2420650" y="1113785"/>
                    <a:pt x="2416987" y="1115006"/>
                  </a:cubicBezTo>
                  <a:cubicBezTo>
                    <a:pt x="2414546" y="1116226"/>
                    <a:pt x="2412105" y="1113785"/>
                    <a:pt x="2410884" y="1113785"/>
                  </a:cubicBezTo>
                  <a:cubicBezTo>
                    <a:pt x="2410884" y="1113785"/>
                    <a:pt x="2409663" y="1113785"/>
                    <a:pt x="2409663" y="1113785"/>
                  </a:cubicBezTo>
                  <a:cubicBezTo>
                    <a:pt x="2414546" y="1110123"/>
                    <a:pt x="2419429" y="1111343"/>
                    <a:pt x="2420650" y="1111343"/>
                  </a:cubicBezTo>
                  <a:cubicBezTo>
                    <a:pt x="2421870" y="1111343"/>
                    <a:pt x="2425532" y="1110123"/>
                    <a:pt x="2425532" y="1111343"/>
                  </a:cubicBezTo>
                  <a:cubicBezTo>
                    <a:pt x="2425532" y="1112564"/>
                    <a:pt x="2427974" y="1111343"/>
                    <a:pt x="2429194" y="1108902"/>
                  </a:cubicBezTo>
                  <a:cubicBezTo>
                    <a:pt x="2430415" y="1107681"/>
                    <a:pt x="2431636" y="1106460"/>
                    <a:pt x="2431636" y="1105240"/>
                  </a:cubicBezTo>
                  <a:cubicBezTo>
                    <a:pt x="2432857" y="1105240"/>
                    <a:pt x="2435298" y="1105240"/>
                    <a:pt x="2437739" y="1105240"/>
                  </a:cubicBezTo>
                  <a:cubicBezTo>
                    <a:pt x="2440181" y="1104019"/>
                    <a:pt x="2446284" y="1102799"/>
                    <a:pt x="2453609" y="1106460"/>
                  </a:cubicBezTo>
                  <a:cubicBezTo>
                    <a:pt x="2454829" y="1107681"/>
                    <a:pt x="2458491" y="1107681"/>
                    <a:pt x="2462153" y="1107681"/>
                  </a:cubicBezTo>
                  <a:cubicBezTo>
                    <a:pt x="2465816" y="1107681"/>
                    <a:pt x="2469478" y="1107681"/>
                    <a:pt x="2470698" y="1108902"/>
                  </a:cubicBezTo>
                  <a:cubicBezTo>
                    <a:pt x="2474360" y="1111343"/>
                    <a:pt x="2479243" y="1110123"/>
                    <a:pt x="2481685" y="1112564"/>
                  </a:cubicBezTo>
                  <a:cubicBezTo>
                    <a:pt x="2484126" y="1113785"/>
                    <a:pt x="2486567" y="1116226"/>
                    <a:pt x="2489009" y="1118667"/>
                  </a:cubicBezTo>
                  <a:cubicBezTo>
                    <a:pt x="2490230" y="1119888"/>
                    <a:pt x="2491450" y="1119888"/>
                    <a:pt x="2491450" y="1119888"/>
                  </a:cubicBezTo>
                  <a:cubicBezTo>
                    <a:pt x="2491450" y="1121109"/>
                    <a:pt x="2490230" y="1121109"/>
                    <a:pt x="2487788" y="1123550"/>
                  </a:cubicBezTo>
                  <a:close/>
                  <a:moveTo>
                    <a:pt x="2517085" y="980728"/>
                  </a:moveTo>
                  <a:cubicBezTo>
                    <a:pt x="2517085" y="980728"/>
                    <a:pt x="2517085" y="980728"/>
                    <a:pt x="2517085" y="980728"/>
                  </a:cubicBezTo>
                  <a:cubicBezTo>
                    <a:pt x="2517085" y="980728"/>
                    <a:pt x="2517085" y="980728"/>
                    <a:pt x="2517085" y="980728"/>
                  </a:cubicBezTo>
                  <a:cubicBezTo>
                    <a:pt x="2517085" y="980728"/>
                    <a:pt x="2517085" y="980728"/>
                    <a:pt x="2517085" y="980728"/>
                  </a:cubicBezTo>
                  <a:close/>
                  <a:moveTo>
                    <a:pt x="2528071" y="969742"/>
                  </a:moveTo>
                  <a:cubicBezTo>
                    <a:pt x="2528071" y="969742"/>
                    <a:pt x="2526851" y="969742"/>
                    <a:pt x="2526851" y="968521"/>
                  </a:cubicBezTo>
                  <a:cubicBezTo>
                    <a:pt x="2526851" y="968521"/>
                    <a:pt x="2525630" y="968521"/>
                    <a:pt x="2525630" y="967301"/>
                  </a:cubicBezTo>
                  <a:cubicBezTo>
                    <a:pt x="2526851" y="967301"/>
                    <a:pt x="2529292" y="967301"/>
                    <a:pt x="2530513" y="966080"/>
                  </a:cubicBezTo>
                  <a:lnTo>
                    <a:pt x="2528071" y="969742"/>
                  </a:lnTo>
                  <a:close/>
                  <a:moveTo>
                    <a:pt x="2535395" y="950211"/>
                  </a:moveTo>
                  <a:cubicBezTo>
                    <a:pt x="2535395" y="950211"/>
                    <a:pt x="2535395" y="948990"/>
                    <a:pt x="2534175" y="948990"/>
                  </a:cubicBezTo>
                  <a:cubicBezTo>
                    <a:pt x="2535395" y="948990"/>
                    <a:pt x="2535395" y="948990"/>
                    <a:pt x="2536616" y="950211"/>
                  </a:cubicBezTo>
                  <a:lnTo>
                    <a:pt x="2536616" y="950211"/>
                  </a:lnTo>
                  <a:cubicBezTo>
                    <a:pt x="2536616" y="950211"/>
                    <a:pt x="2536616" y="950211"/>
                    <a:pt x="2535395" y="950211"/>
                  </a:cubicBezTo>
                  <a:close/>
                  <a:moveTo>
                    <a:pt x="2548823" y="896500"/>
                  </a:moveTo>
                  <a:cubicBezTo>
                    <a:pt x="2548823" y="896500"/>
                    <a:pt x="2548823" y="895279"/>
                    <a:pt x="2548823" y="895279"/>
                  </a:cubicBezTo>
                  <a:cubicBezTo>
                    <a:pt x="2550044" y="895279"/>
                    <a:pt x="2550044" y="895279"/>
                    <a:pt x="2548823" y="896500"/>
                  </a:cubicBezTo>
                  <a:cubicBezTo>
                    <a:pt x="2550044" y="895279"/>
                    <a:pt x="2550044" y="895279"/>
                    <a:pt x="2548823" y="896500"/>
                  </a:cubicBezTo>
                  <a:close/>
                  <a:moveTo>
                    <a:pt x="2668452" y="896500"/>
                  </a:moveTo>
                  <a:cubicBezTo>
                    <a:pt x="2667231" y="895279"/>
                    <a:pt x="2667231" y="895279"/>
                    <a:pt x="2668452" y="896500"/>
                  </a:cubicBezTo>
                  <a:cubicBezTo>
                    <a:pt x="2667231" y="895279"/>
                    <a:pt x="2668452" y="895279"/>
                    <a:pt x="2668452" y="895279"/>
                  </a:cubicBezTo>
                  <a:cubicBezTo>
                    <a:pt x="2668452" y="895279"/>
                    <a:pt x="2668452" y="896500"/>
                    <a:pt x="2668452" y="896500"/>
                  </a:cubicBezTo>
                  <a:close/>
                  <a:moveTo>
                    <a:pt x="2675776" y="968521"/>
                  </a:moveTo>
                  <a:cubicBezTo>
                    <a:pt x="2674555" y="967301"/>
                    <a:pt x="2673335" y="967301"/>
                    <a:pt x="2672114" y="966080"/>
                  </a:cubicBezTo>
                  <a:cubicBezTo>
                    <a:pt x="2673335" y="966080"/>
                    <a:pt x="2673335" y="966080"/>
                    <a:pt x="2674555" y="966080"/>
                  </a:cubicBezTo>
                  <a:cubicBezTo>
                    <a:pt x="2674555" y="966080"/>
                    <a:pt x="2675776" y="966080"/>
                    <a:pt x="2675776" y="966080"/>
                  </a:cubicBezTo>
                  <a:cubicBezTo>
                    <a:pt x="2675776" y="967301"/>
                    <a:pt x="2675776" y="968521"/>
                    <a:pt x="2675776" y="968521"/>
                  </a:cubicBezTo>
                  <a:close/>
                  <a:moveTo>
                    <a:pt x="2678217" y="967301"/>
                  </a:moveTo>
                  <a:cubicBezTo>
                    <a:pt x="2678217" y="967301"/>
                    <a:pt x="2678217" y="966080"/>
                    <a:pt x="2678217" y="967301"/>
                  </a:cubicBezTo>
                  <a:cubicBezTo>
                    <a:pt x="2678217" y="966080"/>
                    <a:pt x="2679438" y="966080"/>
                    <a:pt x="2680659" y="966080"/>
                  </a:cubicBezTo>
                  <a:cubicBezTo>
                    <a:pt x="2679438" y="967301"/>
                    <a:pt x="2678217" y="967301"/>
                    <a:pt x="2678217" y="967301"/>
                  </a:cubicBezTo>
                  <a:close/>
                  <a:moveTo>
                    <a:pt x="2681879" y="950211"/>
                  </a:moveTo>
                  <a:cubicBezTo>
                    <a:pt x="2681879" y="950211"/>
                    <a:pt x="2680659" y="948990"/>
                    <a:pt x="2680659" y="948990"/>
                  </a:cubicBezTo>
                  <a:lnTo>
                    <a:pt x="2680659" y="948990"/>
                  </a:lnTo>
                  <a:cubicBezTo>
                    <a:pt x="2681879" y="948990"/>
                    <a:pt x="2681879" y="948990"/>
                    <a:pt x="2683100" y="947769"/>
                  </a:cubicBezTo>
                  <a:cubicBezTo>
                    <a:pt x="2681879" y="948990"/>
                    <a:pt x="2681879" y="950211"/>
                    <a:pt x="2681879" y="950211"/>
                  </a:cubicBezTo>
                  <a:close/>
                  <a:moveTo>
                    <a:pt x="2691645" y="968521"/>
                  </a:moveTo>
                  <a:cubicBezTo>
                    <a:pt x="2687983" y="970963"/>
                    <a:pt x="2687983" y="968521"/>
                    <a:pt x="2686762" y="967301"/>
                  </a:cubicBezTo>
                  <a:cubicBezTo>
                    <a:pt x="2686762" y="967301"/>
                    <a:pt x="2686762" y="967301"/>
                    <a:pt x="2686762" y="967301"/>
                  </a:cubicBezTo>
                  <a:cubicBezTo>
                    <a:pt x="2687983" y="967301"/>
                    <a:pt x="2690424" y="968521"/>
                    <a:pt x="2691645" y="968521"/>
                  </a:cubicBezTo>
                  <a:cubicBezTo>
                    <a:pt x="2691645" y="968521"/>
                    <a:pt x="2691645" y="968521"/>
                    <a:pt x="2691645" y="968521"/>
                  </a:cubicBezTo>
                  <a:close/>
                  <a:moveTo>
                    <a:pt x="2700190" y="980728"/>
                  </a:moveTo>
                  <a:cubicBezTo>
                    <a:pt x="2700190" y="980728"/>
                    <a:pt x="2700190" y="980728"/>
                    <a:pt x="2700190" y="980728"/>
                  </a:cubicBezTo>
                  <a:cubicBezTo>
                    <a:pt x="2700190" y="980728"/>
                    <a:pt x="2700190" y="980728"/>
                    <a:pt x="2700190" y="980728"/>
                  </a:cubicBezTo>
                  <a:cubicBezTo>
                    <a:pt x="2700190" y="980728"/>
                    <a:pt x="2700190" y="980728"/>
                    <a:pt x="2700190" y="980728"/>
                  </a:cubicBezTo>
                  <a:close/>
                  <a:moveTo>
                    <a:pt x="2769770" y="1345718"/>
                  </a:moveTo>
                  <a:cubicBezTo>
                    <a:pt x="2769770" y="1345718"/>
                    <a:pt x="2769770" y="1345718"/>
                    <a:pt x="2769770" y="1345718"/>
                  </a:cubicBezTo>
                  <a:cubicBezTo>
                    <a:pt x="2769770" y="1345718"/>
                    <a:pt x="2769770" y="1345718"/>
                    <a:pt x="2769770" y="1345718"/>
                  </a:cubicBezTo>
                  <a:cubicBezTo>
                    <a:pt x="2769770" y="1345718"/>
                    <a:pt x="2769770" y="1345718"/>
                    <a:pt x="2769770" y="1345718"/>
                  </a:cubicBezTo>
                  <a:close/>
                  <a:moveTo>
                    <a:pt x="2938227" y="1243179"/>
                  </a:moveTo>
                  <a:cubicBezTo>
                    <a:pt x="2937006" y="1243179"/>
                    <a:pt x="2937006" y="1243179"/>
                    <a:pt x="2938227" y="1243179"/>
                  </a:cubicBezTo>
                  <a:cubicBezTo>
                    <a:pt x="2937006" y="1244400"/>
                    <a:pt x="2937006" y="1243179"/>
                    <a:pt x="2935785" y="1241958"/>
                  </a:cubicBezTo>
                  <a:cubicBezTo>
                    <a:pt x="2935785" y="1241958"/>
                    <a:pt x="2937006" y="1243179"/>
                    <a:pt x="2938227" y="1243179"/>
                  </a:cubicBezTo>
                  <a:close/>
                  <a:moveTo>
                    <a:pt x="2935785" y="1187027"/>
                  </a:moveTo>
                  <a:cubicBezTo>
                    <a:pt x="2935785" y="1188248"/>
                    <a:pt x="2934564" y="1188248"/>
                    <a:pt x="2935785" y="1187027"/>
                  </a:cubicBezTo>
                  <a:cubicBezTo>
                    <a:pt x="2934564" y="1188248"/>
                    <a:pt x="2934564" y="1187027"/>
                    <a:pt x="2935785" y="1187027"/>
                  </a:cubicBezTo>
                  <a:cubicBezTo>
                    <a:pt x="2934564" y="1187027"/>
                    <a:pt x="2934564" y="1187027"/>
                    <a:pt x="2935785" y="1187027"/>
                  </a:cubicBezTo>
                  <a:close/>
                  <a:moveTo>
                    <a:pt x="2900385" y="1207779"/>
                  </a:moveTo>
                  <a:cubicBezTo>
                    <a:pt x="2902826" y="1207779"/>
                    <a:pt x="2907709" y="1205337"/>
                    <a:pt x="2908930" y="1206558"/>
                  </a:cubicBezTo>
                  <a:cubicBezTo>
                    <a:pt x="2911371" y="1207779"/>
                    <a:pt x="2913813" y="1206558"/>
                    <a:pt x="2916254" y="1207779"/>
                  </a:cubicBezTo>
                  <a:cubicBezTo>
                    <a:pt x="2917475" y="1207779"/>
                    <a:pt x="2917475" y="1208999"/>
                    <a:pt x="2918695" y="1210220"/>
                  </a:cubicBezTo>
                  <a:cubicBezTo>
                    <a:pt x="2918695" y="1210220"/>
                    <a:pt x="2918695" y="1211441"/>
                    <a:pt x="2917475" y="1211441"/>
                  </a:cubicBezTo>
                  <a:cubicBezTo>
                    <a:pt x="2916254" y="1211441"/>
                    <a:pt x="2915033" y="1207779"/>
                    <a:pt x="2912592" y="1210220"/>
                  </a:cubicBezTo>
                  <a:cubicBezTo>
                    <a:pt x="2911371" y="1211441"/>
                    <a:pt x="2910150" y="1211441"/>
                    <a:pt x="2910150" y="1212662"/>
                  </a:cubicBezTo>
                  <a:cubicBezTo>
                    <a:pt x="2910150" y="1215103"/>
                    <a:pt x="2908930" y="1213882"/>
                    <a:pt x="2906488" y="1212662"/>
                  </a:cubicBezTo>
                  <a:cubicBezTo>
                    <a:pt x="2904047" y="1211441"/>
                    <a:pt x="2904047" y="1211441"/>
                    <a:pt x="2904047" y="1211441"/>
                  </a:cubicBezTo>
                  <a:cubicBezTo>
                    <a:pt x="2904047" y="1211441"/>
                    <a:pt x="2904047" y="1212662"/>
                    <a:pt x="2902826" y="1212662"/>
                  </a:cubicBezTo>
                  <a:cubicBezTo>
                    <a:pt x="2901606" y="1213882"/>
                    <a:pt x="2901606" y="1212662"/>
                    <a:pt x="2900385" y="1213882"/>
                  </a:cubicBezTo>
                  <a:cubicBezTo>
                    <a:pt x="2899164" y="1215103"/>
                    <a:pt x="2897943" y="1213882"/>
                    <a:pt x="2897943" y="1213882"/>
                  </a:cubicBezTo>
                  <a:cubicBezTo>
                    <a:pt x="2897943" y="1213882"/>
                    <a:pt x="2897943" y="1213882"/>
                    <a:pt x="2896723" y="1213882"/>
                  </a:cubicBezTo>
                  <a:cubicBezTo>
                    <a:pt x="2899164" y="1211441"/>
                    <a:pt x="2900385" y="1210220"/>
                    <a:pt x="2900385" y="1207779"/>
                  </a:cubicBezTo>
                  <a:close/>
                  <a:moveTo>
                    <a:pt x="2794184" y="1288345"/>
                  </a:moveTo>
                  <a:cubicBezTo>
                    <a:pt x="2797846" y="1285904"/>
                    <a:pt x="2801508" y="1283462"/>
                    <a:pt x="2805170" y="1281021"/>
                  </a:cubicBezTo>
                  <a:cubicBezTo>
                    <a:pt x="2810053" y="1278579"/>
                    <a:pt x="2817377" y="1278579"/>
                    <a:pt x="2822260" y="1276138"/>
                  </a:cubicBezTo>
                  <a:cubicBezTo>
                    <a:pt x="2824701" y="1274917"/>
                    <a:pt x="2829584" y="1274917"/>
                    <a:pt x="2834467" y="1274917"/>
                  </a:cubicBezTo>
                  <a:cubicBezTo>
                    <a:pt x="2839350" y="1274917"/>
                    <a:pt x="2844233" y="1274917"/>
                    <a:pt x="2846674" y="1273697"/>
                  </a:cubicBezTo>
                  <a:cubicBezTo>
                    <a:pt x="2850336" y="1272476"/>
                    <a:pt x="2852778" y="1271255"/>
                    <a:pt x="2855219" y="1271255"/>
                  </a:cubicBezTo>
                  <a:cubicBezTo>
                    <a:pt x="2855219" y="1272476"/>
                    <a:pt x="2855219" y="1272476"/>
                    <a:pt x="2856440" y="1273697"/>
                  </a:cubicBezTo>
                  <a:cubicBezTo>
                    <a:pt x="2856440" y="1273697"/>
                    <a:pt x="2856440" y="1273697"/>
                    <a:pt x="2856440" y="1274917"/>
                  </a:cubicBezTo>
                  <a:cubicBezTo>
                    <a:pt x="2856440" y="1274917"/>
                    <a:pt x="2856440" y="1274917"/>
                    <a:pt x="2856440" y="1274917"/>
                  </a:cubicBezTo>
                  <a:cubicBezTo>
                    <a:pt x="2853998" y="1274917"/>
                    <a:pt x="2853998" y="1273697"/>
                    <a:pt x="2852778" y="1273697"/>
                  </a:cubicBezTo>
                  <a:cubicBezTo>
                    <a:pt x="2851557" y="1273697"/>
                    <a:pt x="2850336" y="1274917"/>
                    <a:pt x="2846674" y="1278579"/>
                  </a:cubicBezTo>
                  <a:cubicBezTo>
                    <a:pt x="2844233" y="1281021"/>
                    <a:pt x="2841791" y="1282241"/>
                    <a:pt x="2840571" y="1283462"/>
                  </a:cubicBezTo>
                  <a:cubicBezTo>
                    <a:pt x="2839350" y="1284683"/>
                    <a:pt x="2836908" y="1284683"/>
                    <a:pt x="2836908" y="1283462"/>
                  </a:cubicBezTo>
                  <a:cubicBezTo>
                    <a:pt x="2835688" y="1281021"/>
                    <a:pt x="2833246" y="1283462"/>
                    <a:pt x="2829584" y="1283462"/>
                  </a:cubicBezTo>
                  <a:cubicBezTo>
                    <a:pt x="2823481" y="1283462"/>
                    <a:pt x="2821039" y="1289566"/>
                    <a:pt x="2818598" y="1290786"/>
                  </a:cubicBezTo>
                  <a:cubicBezTo>
                    <a:pt x="2816157" y="1292007"/>
                    <a:pt x="2814936" y="1290786"/>
                    <a:pt x="2814936" y="1288345"/>
                  </a:cubicBezTo>
                  <a:cubicBezTo>
                    <a:pt x="2814936" y="1282241"/>
                    <a:pt x="2806391" y="1289566"/>
                    <a:pt x="2801508" y="1293228"/>
                  </a:cubicBezTo>
                  <a:cubicBezTo>
                    <a:pt x="2792963" y="1298111"/>
                    <a:pt x="2792963" y="1295669"/>
                    <a:pt x="2790522" y="1293228"/>
                  </a:cubicBezTo>
                  <a:cubicBezTo>
                    <a:pt x="2790522" y="1293228"/>
                    <a:pt x="2790522" y="1293228"/>
                    <a:pt x="2790522" y="1292007"/>
                  </a:cubicBezTo>
                  <a:cubicBezTo>
                    <a:pt x="2791743" y="1289566"/>
                    <a:pt x="2792963" y="1289566"/>
                    <a:pt x="2794184" y="1288345"/>
                  </a:cubicBezTo>
                  <a:close/>
                  <a:moveTo>
                    <a:pt x="2862543" y="1287124"/>
                  </a:moveTo>
                  <a:cubicBezTo>
                    <a:pt x="2864985" y="1285904"/>
                    <a:pt x="2866205" y="1284683"/>
                    <a:pt x="2867426" y="1283462"/>
                  </a:cubicBezTo>
                  <a:cubicBezTo>
                    <a:pt x="2868647" y="1283462"/>
                    <a:pt x="2868647" y="1283462"/>
                    <a:pt x="2869867" y="1284683"/>
                  </a:cubicBezTo>
                  <a:cubicBezTo>
                    <a:pt x="2872309" y="1285904"/>
                    <a:pt x="2874750" y="1288345"/>
                    <a:pt x="2875971" y="1292007"/>
                  </a:cubicBezTo>
                  <a:cubicBezTo>
                    <a:pt x="2875971" y="1293228"/>
                    <a:pt x="2877192" y="1293228"/>
                    <a:pt x="2878412" y="1294448"/>
                  </a:cubicBezTo>
                  <a:cubicBezTo>
                    <a:pt x="2879633" y="1295669"/>
                    <a:pt x="2880854" y="1295669"/>
                    <a:pt x="2882074" y="1296890"/>
                  </a:cubicBezTo>
                  <a:cubicBezTo>
                    <a:pt x="2884516" y="1298111"/>
                    <a:pt x="2886957" y="1300552"/>
                    <a:pt x="2888178" y="1301773"/>
                  </a:cubicBezTo>
                  <a:cubicBezTo>
                    <a:pt x="2888178" y="1301773"/>
                    <a:pt x="2888178" y="1301773"/>
                    <a:pt x="2888178" y="1301773"/>
                  </a:cubicBezTo>
                  <a:cubicBezTo>
                    <a:pt x="2885736" y="1300552"/>
                    <a:pt x="2885736" y="1301773"/>
                    <a:pt x="2883295" y="1301773"/>
                  </a:cubicBezTo>
                  <a:cubicBezTo>
                    <a:pt x="2879633" y="1300552"/>
                    <a:pt x="2883295" y="1296890"/>
                    <a:pt x="2873529" y="1302993"/>
                  </a:cubicBezTo>
                  <a:cubicBezTo>
                    <a:pt x="2868647" y="1306655"/>
                    <a:pt x="2863764" y="1309097"/>
                    <a:pt x="2863764" y="1305435"/>
                  </a:cubicBezTo>
                  <a:cubicBezTo>
                    <a:pt x="2863764" y="1302993"/>
                    <a:pt x="2860102" y="1304214"/>
                    <a:pt x="2857660" y="1302993"/>
                  </a:cubicBezTo>
                  <a:cubicBezTo>
                    <a:pt x="2851557" y="1301773"/>
                    <a:pt x="2849115" y="1307876"/>
                    <a:pt x="2846674" y="1309097"/>
                  </a:cubicBezTo>
                  <a:cubicBezTo>
                    <a:pt x="2844233" y="1309097"/>
                    <a:pt x="2843012" y="1307876"/>
                    <a:pt x="2843012" y="1305435"/>
                  </a:cubicBezTo>
                  <a:cubicBezTo>
                    <a:pt x="2843012" y="1298111"/>
                    <a:pt x="2834467" y="1305435"/>
                    <a:pt x="2829584" y="1307876"/>
                  </a:cubicBezTo>
                  <a:cubicBezTo>
                    <a:pt x="2829584" y="1307876"/>
                    <a:pt x="2829584" y="1307876"/>
                    <a:pt x="2829584" y="1307876"/>
                  </a:cubicBezTo>
                  <a:cubicBezTo>
                    <a:pt x="2828364" y="1306655"/>
                    <a:pt x="2827143" y="1306655"/>
                    <a:pt x="2827143" y="1305435"/>
                  </a:cubicBezTo>
                  <a:cubicBezTo>
                    <a:pt x="2832026" y="1301773"/>
                    <a:pt x="2839350" y="1299331"/>
                    <a:pt x="2843012" y="1295669"/>
                  </a:cubicBezTo>
                  <a:cubicBezTo>
                    <a:pt x="2844233" y="1294448"/>
                    <a:pt x="2846674" y="1293228"/>
                    <a:pt x="2847895" y="1293228"/>
                  </a:cubicBezTo>
                  <a:cubicBezTo>
                    <a:pt x="2850336" y="1292007"/>
                    <a:pt x="2852778" y="1290786"/>
                    <a:pt x="2855219" y="1290786"/>
                  </a:cubicBezTo>
                  <a:cubicBezTo>
                    <a:pt x="2857660" y="1288345"/>
                    <a:pt x="2860102" y="1288345"/>
                    <a:pt x="2862543" y="1287124"/>
                  </a:cubicBezTo>
                  <a:close/>
                  <a:moveTo>
                    <a:pt x="2858881" y="1271255"/>
                  </a:moveTo>
                  <a:cubicBezTo>
                    <a:pt x="2862543" y="1271255"/>
                    <a:pt x="2866205" y="1271255"/>
                    <a:pt x="2867426" y="1272476"/>
                  </a:cubicBezTo>
                  <a:cubicBezTo>
                    <a:pt x="2867426" y="1272476"/>
                    <a:pt x="2866205" y="1272476"/>
                    <a:pt x="2866205" y="1273697"/>
                  </a:cubicBezTo>
                  <a:cubicBezTo>
                    <a:pt x="2866205" y="1273697"/>
                    <a:pt x="2866205" y="1273697"/>
                    <a:pt x="2864985" y="1273697"/>
                  </a:cubicBezTo>
                  <a:cubicBezTo>
                    <a:pt x="2864985" y="1273697"/>
                    <a:pt x="2863764" y="1273697"/>
                    <a:pt x="2863764" y="1273697"/>
                  </a:cubicBezTo>
                  <a:cubicBezTo>
                    <a:pt x="2863764" y="1273697"/>
                    <a:pt x="2862543" y="1273697"/>
                    <a:pt x="2862543" y="1273697"/>
                  </a:cubicBezTo>
                  <a:cubicBezTo>
                    <a:pt x="2861322" y="1273697"/>
                    <a:pt x="2861322" y="1273697"/>
                    <a:pt x="2860102" y="1273697"/>
                  </a:cubicBezTo>
                  <a:cubicBezTo>
                    <a:pt x="2860102" y="1273697"/>
                    <a:pt x="2860102" y="1272476"/>
                    <a:pt x="2858881" y="1271255"/>
                  </a:cubicBezTo>
                  <a:close/>
                  <a:moveTo>
                    <a:pt x="2810053" y="1343277"/>
                  </a:moveTo>
                  <a:cubicBezTo>
                    <a:pt x="2808832" y="1343277"/>
                    <a:pt x="2807612" y="1344497"/>
                    <a:pt x="2806391" y="1343277"/>
                  </a:cubicBezTo>
                  <a:cubicBezTo>
                    <a:pt x="2801508" y="1342056"/>
                    <a:pt x="2802729" y="1343277"/>
                    <a:pt x="2801508" y="1342056"/>
                  </a:cubicBezTo>
                  <a:cubicBezTo>
                    <a:pt x="2801508" y="1342056"/>
                    <a:pt x="2801508" y="1342056"/>
                    <a:pt x="2801508" y="1342056"/>
                  </a:cubicBezTo>
                  <a:cubicBezTo>
                    <a:pt x="2802729" y="1343277"/>
                    <a:pt x="2806391" y="1343277"/>
                    <a:pt x="2810053" y="1343277"/>
                  </a:cubicBezTo>
                  <a:close/>
                  <a:moveTo>
                    <a:pt x="2792963" y="1343277"/>
                  </a:moveTo>
                  <a:cubicBezTo>
                    <a:pt x="2792963" y="1343277"/>
                    <a:pt x="2792963" y="1343277"/>
                    <a:pt x="2792963" y="1343277"/>
                  </a:cubicBezTo>
                  <a:cubicBezTo>
                    <a:pt x="2788080" y="1345718"/>
                    <a:pt x="2784418" y="1346939"/>
                    <a:pt x="2784418" y="1344497"/>
                  </a:cubicBezTo>
                  <a:cubicBezTo>
                    <a:pt x="2784418" y="1344497"/>
                    <a:pt x="2784418" y="1344497"/>
                    <a:pt x="2784418" y="1344497"/>
                  </a:cubicBezTo>
                  <a:cubicBezTo>
                    <a:pt x="2786860" y="1344497"/>
                    <a:pt x="2789301" y="1343277"/>
                    <a:pt x="2792963" y="1343277"/>
                  </a:cubicBezTo>
                  <a:close/>
                  <a:moveTo>
                    <a:pt x="2785639" y="1357925"/>
                  </a:moveTo>
                  <a:cubicBezTo>
                    <a:pt x="2783198" y="1360366"/>
                    <a:pt x="2780756" y="1361587"/>
                    <a:pt x="2780756" y="1360366"/>
                  </a:cubicBezTo>
                  <a:cubicBezTo>
                    <a:pt x="2780756" y="1360366"/>
                    <a:pt x="2780756" y="1359146"/>
                    <a:pt x="2780756" y="1359146"/>
                  </a:cubicBezTo>
                  <a:cubicBezTo>
                    <a:pt x="2783198" y="1357925"/>
                    <a:pt x="2784418" y="1357925"/>
                    <a:pt x="2785639" y="1357925"/>
                  </a:cubicBezTo>
                  <a:cubicBezTo>
                    <a:pt x="2785639" y="1356704"/>
                    <a:pt x="2786860" y="1356704"/>
                    <a:pt x="2788080" y="1356704"/>
                  </a:cubicBezTo>
                  <a:cubicBezTo>
                    <a:pt x="2786860" y="1356704"/>
                    <a:pt x="2786860" y="1356704"/>
                    <a:pt x="2785639" y="1357925"/>
                  </a:cubicBezTo>
                  <a:close/>
                  <a:moveTo>
                    <a:pt x="2806391" y="1370132"/>
                  </a:moveTo>
                  <a:cubicBezTo>
                    <a:pt x="2806391" y="1370132"/>
                    <a:pt x="2805170" y="1368911"/>
                    <a:pt x="2805170" y="1368911"/>
                  </a:cubicBezTo>
                  <a:cubicBezTo>
                    <a:pt x="2805170" y="1368911"/>
                    <a:pt x="2805170" y="1367691"/>
                    <a:pt x="2805170" y="1367691"/>
                  </a:cubicBezTo>
                  <a:cubicBezTo>
                    <a:pt x="2805170" y="1365249"/>
                    <a:pt x="2803950" y="1365249"/>
                    <a:pt x="2801508" y="1365249"/>
                  </a:cubicBezTo>
                  <a:cubicBezTo>
                    <a:pt x="2796625" y="1360366"/>
                    <a:pt x="2795405" y="1367691"/>
                    <a:pt x="2794184" y="1362808"/>
                  </a:cubicBezTo>
                  <a:cubicBezTo>
                    <a:pt x="2794184" y="1360366"/>
                    <a:pt x="2792963" y="1356704"/>
                    <a:pt x="2791743" y="1356704"/>
                  </a:cubicBezTo>
                  <a:cubicBezTo>
                    <a:pt x="2792963" y="1356704"/>
                    <a:pt x="2794184" y="1356704"/>
                    <a:pt x="2795405" y="1356704"/>
                  </a:cubicBezTo>
                  <a:cubicBezTo>
                    <a:pt x="2797846" y="1356704"/>
                    <a:pt x="2800287" y="1356704"/>
                    <a:pt x="2801508" y="1356704"/>
                  </a:cubicBezTo>
                  <a:cubicBezTo>
                    <a:pt x="2803950" y="1356704"/>
                    <a:pt x="2805170" y="1355484"/>
                    <a:pt x="2806391" y="1355484"/>
                  </a:cubicBezTo>
                  <a:cubicBezTo>
                    <a:pt x="2814936" y="1350601"/>
                    <a:pt x="2823481" y="1351821"/>
                    <a:pt x="2825922" y="1351821"/>
                  </a:cubicBezTo>
                  <a:cubicBezTo>
                    <a:pt x="2827143" y="1351821"/>
                    <a:pt x="2829584" y="1351821"/>
                    <a:pt x="2830805" y="1351821"/>
                  </a:cubicBezTo>
                  <a:cubicBezTo>
                    <a:pt x="2832026" y="1351821"/>
                    <a:pt x="2834467" y="1350601"/>
                    <a:pt x="2834467" y="1351821"/>
                  </a:cubicBezTo>
                  <a:cubicBezTo>
                    <a:pt x="2835688" y="1353042"/>
                    <a:pt x="2838129" y="1350601"/>
                    <a:pt x="2840571" y="1349380"/>
                  </a:cubicBezTo>
                  <a:cubicBezTo>
                    <a:pt x="2844233" y="1346939"/>
                    <a:pt x="2845453" y="1344497"/>
                    <a:pt x="2843012" y="1345718"/>
                  </a:cubicBezTo>
                  <a:cubicBezTo>
                    <a:pt x="2834467" y="1348159"/>
                    <a:pt x="2833246" y="1349380"/>
                    <a:pt x="2829584" y="1345718"/>
                  </a:cubicBezTo>
                  <a:cubicBezTo>
                    <a:pt x="2832026" y="1344497"/>
                    <a:pt x="2835688" y="1342056"/>
                    <a:pt x="2838129" y="1340835"/>
                  </a:cubicBezTo>
                  <a:cubicBezTo>
                    <a:pt x="2839350" y="1340835"/>
                    <a:pt x="2839350" y="1342056"/>
                    <a:pt x="2840571" y="1342056"/>
                  </a:cubicBezTo>
                  <a:cubicBezTo>
                    <a:pt x="2844233" y="1344497"/>
                    <a:pt x="2847895" y="1345718"/>
                    <a:pt x="2849115" y="1348159"/>
                  </a:cubicBezTo>
                  <a:cubicBezTo>
                    <a:pt x="2851557" y="1353042"/>
                    <a:pt x="2857660" y="1354263"/>
                    <a:pt x="2858881" y="1359146"/>
                  </a:cubicBezTo>
                  <a:cubicBezTo>
                    <a:pt x="2858881" y="1360366"/>
                    <a:pt x="2860102" y="1361587"/>
                    <a:pt x="2860102" y="1361587"/>
                  </a:cubicBezTo>
                  <a:cubicBezTo>
                    <a:pt x="2858881" y="1361587"/>
                    <a:pt x="2855219" y="1364028"/>
                    <a:pt x="2852778" y="1364028"/>
                  </a:cubicBezTo>
                  <a:cubicBezTo>
                    <a:pt x="2847895" y="1362808"/>
                    <a:pt x="2849115" y="1364028"/>
                    <a:pt x="2845453" y="1364028"/>
                  </a:cubicBezTo>
                  <a:cubicBezTo>
                    <a:pt x="2843012" y="1364028"/>
                    <a:pt x="2843012" y="1362808"/>
                    <a:pt x="2843012" y="1362808"/>
                  </a:cubicBezTo>
                  <a:cubicBezTo>
                    <a:pt x="2841791" y="1362808"/>
                    <a:pt x="2840571" y="1364028"/>
                    <a:pt x="2835688" y="1366470"/>
                  </a:cubicBezTo>
                  <a:cubicBezTo>
                    <a:pt x="2830805" y="1368911"/>
                    <a:pt x="2825922" y="1372573"/>
                    <a:pt x="2825922" y="1368911"/>
                  </a:cubicBezTo>
                  <a:cubicBezTo>
                    <a:pt x="2825922" y="1366470"/>
                    <a:pt x="2822260" y="1367691"/>
                    <a:pt x="2819819" y="1367691"/>
                  </a:cubicBezTo>
                  <a:cubicBezTo>
                    <a:pt x="2813715" y="1366470"/>
                    <a:pt x="2810053" y="1372573"/>
                    <a:pt x="2807612" y="1372573"/>
                  </a:cubicBezTo>
                  <a:cubicBezTo>
                    <a:pt x="2807612" y="1370132"/>
                    <a:pt x="2806391" y="1370132"/>
                    <a:pt x="2806391" y="1370132"/>
                  </a:cubicBezTo>
                  <a:close/>
                  <a:moveTo>
                    <a:pt x="2866205" y="1366470"/>
                  </a:moveTo>
                  <a:cubicBezTo>
                    <a:pt x="2866205" y="1366470"/>
                    <a:pt x="2867426" y="1366470"/>
                    <a:pt x="2866205" y="1366470"/>
                  </a:cubicBezTo>
                  <a:cubicBezTo>
                    <a:pt x="2868647" y="1370132"/>
                    <a:pt x="2871088" y="1372573"/>
                    <a:pt x="2874750" y="1375015"/>
                  </a:cubicBezTo>
                  <a:cubicBezTo>
                    <a:pt x="2874750" y="1375015"/>
                    <a:pt x="2873529" y="1375015"/>
                    <a:pt x="2872309" y="1376235"/>
                  </a:cubicBezTo>
                  <a:cubicBezTo>
                    <a:pt x="2871088" y="1376235"/>
                    <a:pt x="2871088" y="1376235"/>
                    <a:pt x="2869867" y="1376235"/>
                  </a:cubicBezTo>
                  <a:cubicBezTo>
                    <a:pt x="2868647" y="1376235"/>
                    <a:pt x="2866205" y="1375015"/>
                    <a:pt x="2866205" y="1375015"/>
                  </a:cubicBezTo>
                  <a:cubicBezTo>
                    <a:pt x="2863764" y="1376235"/>
                    <a:pt x="2860102" y="1375015"/>
                    <a:pt x="2858881" y="1376235"/>
                  </a:cubicBezTo>
                  <a:cubicBezTo>
                    <a:pt x="2858881" y="1375015"/>
                    <a:pt x="2858881" y="1375015"/>
                    <a:pt x="2858881" y="1373794"/>
                  </a:cubicBezTo>
                  <a:cubicBezTo>
                    <a:pt x="2858881" y="1372573"/>
                    <a:pt x="2858881" y="1371353"/>
                    <a:pt x="2858881" y="1370132"/>
                  </a:cubicBezTo>
                  <a:cubicBezTo>
                    <a:pt x="2862543" y="1367691"/>
                    <a:pt x="2864985" y="1367691"/>
                    <a:pt x="2866205" y="1366470"/>
                  </a:cubicBezTo>
                  <a:close/>
                  <a:moveTo>
                    <a:pt x="2855219" y="1425063"/>
                  </a:moveTo>
                  <a:cubicBezTo>
                    <a:pt x="2852778" y="1425063"/>
                    <a:pt x="2852778" y="1423843"/>
                    <a:pt x="2852778" y="1423843"/>
                  </a:cubicBezTo>
                  <a:cubicBezTo>
                    <a:pt x="2851557" y="1423843"/>
                    <a:pt x="2850336" y="1425063"/>
                    <a:pt x="2845453" y="1427505"/>
                  </a:cubicBezTo>
                  <a:cubicBezTo>
                    <a:pt x="2844233" y="1427505"/>
                    <a:pt x="2841791" y="1427505"/>
                    <a:pt x="2840571" y="1427505"/>
                  </a:cubicBezTo>
                  <a:cubicBezTo>
                    <a:pt x="2829584" y="1427505"/>
                    <a:pt x="2824701" y="1427505"/>
                    <a:pt x="2822260" y="1426284"/>
                  </a:cubicBezTo>
                  <a:cubicBezTo>
                    <a:pt x="2819819" y="1425063"/>
                    <a:pt x="2819819" y="1422622"/>
                    <a:pt x="2818598" y="1418960"/>
                  </a:cubicBezTo>
                  <a:cubicBezTo>
                    <a:pt x="2813715" y="1407974"/>
                    <a:pt x="2807612" y="1417739"/>
                    <a:pt x="2808832" y="1410415"/>
                  </a:cubicBezTo>
                  <a:cubicBezTo>
                    <a:pt x="2808832" y="1410415"/>
                    <a:pt x="2808832" y="1410415"/>
                    <a:pt x="2808832" y="1410415"/>
                  </a:cubicBezTo>
                  <a:cubicBezTo>
                    <a:pt x="2810053" y="1410415"/>
                    <a:pt x="2811274" y="1409194"/>
                    <a:pt x="2812494" y="1409194"/>
                  </a:cubicBezTo>
                  <a:cubicBezTo>
                    <a:pt x="2814936" y="1407974"/>
                    <a:pt x="2819819" y="1407974"/>
                    <a:pt x="2824701" y="1407974"/>
                  </a:cubicBezTo>
                  <a:cubicBezTo>
                    <a:pt x="2827143" y="1407974"/>
                    <a:pt x="2829584" y="1407974"/>
                    <a:pt x="2832026" y="1407974"/>
                  </a:cubicBezTo>
                  <a:cubicBezTo>
                    <a:pt x="2833246" y="1407974"/>
                    <a:pt x="2834467" y="1407974"/>
                    <a:pt x="2834467" y="1407974"/>
                  </a:cubicBezTo>
                  <a:cubicBezTo>
                    <a:pt x="2832026" y="1411636"/>
                    <a:pt x="2832026" y="1410415"/>
                    <a:pt x="2825922" y="1409194"/>
                  </a:cubicBezTo>
                  <a:cubicBezTo>
                    <a:pt x="2824701" y="1409194"/>
                    <a:pt x="2825922" y="1410415"/>
                    <a:pt x="2827143" y="1412856"/>
                  </a:cubicBezTo>
                  <a:cubicBezTo>
                    <a:pt x="2829584" y="1415298"/>
                    <a:pt x="2830805" y="1416519"/>
                    <a:pt x="2830805" y="1415298"/>
                  </a:cubicBezTo>
                  <a:cubicBezTo>
                    <a:pt x="2832026" y="1414077"/>
                    <a:pt x="2834467" y="1416519"/>
                    <a:pt x="2835688" y="1415298"/>
                  </a:cubicBezTo>
                  <a:cubicBezTo>
                    <a:pt x="2836908" y="1415298"/>
                    <a:pt x="2843012" y="1412856"/>
                    <a:pt x="2847895" y="1417739"/>
                  </a:cubicBezTo>
                  <a:cubicBezTo>
                    <a:pt x="2850336" y="1420181"/>
                    <a:pt x="2860102" y="1418960"/>
                    <a:pt x="2862543" y="1422622"/>
                  </a:cubicBezTo>
                  <a:cubicBezTo>
                    <a:pt x="2863764" y="1423843"/>
                    <a:pt x="2864985" y="1423843"/>
                    <a:pt x="2864985" y="1425063"/>
                  </a:cubicBezTo>
                  <a:cubicBezTo>
                    <a:pt x="2863764" y="1425063"/>
                    <a:pt x="2861322" y="1426284"/>
                    <a:pt x="2860102" y="1426284"/>
                  </a:cubicBezTo>
                  <a:cubicBezTo>
                    <a:pt x="2857660" y="1425063"/>
                    <a:pt x="2858881" y="1426284"/>
                    <a:pt x="2855219" y="1425063"/>
                  </a:cubicBezTo>
                  <a:close/>
                  <a:moveTo>
                    <a:pt x="2861322" y="1438491"/>
                  </a:moveTo>
                  <a:cubicBezTo>
                    <a:pt x="2861322" y="1437270"/>
                    <a:pt x="2861322" y="1437270"/>
                    <a:pt x="2861322" y="1438491"/>
                  </a:cubicBezTo>
                  <a:cubicBezTo>
                    <a:pt x="2861322" y="1437270"/>
                    <a:pt x="2862543" y="1437270"/>
                    <a:pt x="2863764" y="1436050"/>
                  </a:cubicBezTo>
                  <a:cubicBezTo>
                    <a:pt x="2862543" y="1437270"/>
                    <a:pt x="2861322" y="1438491"/>
                    <a:pt x="2861322" y="1438491"/>
                  </a:cubicBezTo>
                  <a:close/>
                  <a:moveTo>
                    <a:pt x="2879633" y="1438491"/>
                  </a:moveTo>
                  <a:cubicBezTo>
                    <a:pt x="2878412" y="1438491"/>
                    <a:pt x="2877192" y="1438491"/>
                    <a:pt x="2875971" y="1438491"/>
                  </a:cubicBezTo>
                  <a:cubicBezTo>
                    <a:pt x="2875971" y="1438491"/>
                    <a:pt x="2874750" y="1438491"/>
                    <a:pt x="2873529" y="1438491"/>
                  </a:cubicBezTo>
                  <a:cubicBezTo>
                    <a:pt x="2871088" y="1438491"/>
                    <a:pt x="2869867" y="1437270"/>
                    <a:pt x="2869867" y="1437270"/>
                  </a:cubicBezTo>
                  <a:cubicBezTo>
                    <a:pt x="2868647" y="1433608"/>
                    <a:pt x="2867426" y="1433608"/>
                    <a:pt x="2866205" y="1433608"/>
                  </a:cubicBezTo>
                  <a:cubicBezTo>
                    <a:pt x="2868647" y="1432388"/>
                    <a:pt x="2869867" y="1431167"/>
                    <a:pt x="2871088" y="1431167"/>
                  </a:cubicBezTo>
                  <a:cubicBezTo>
                    <a:pt x="2872309" y="1431167"/>
                    <a:pt x="2873529" y="1431167"/>
                    <a:pt x="2873529" y="1429946"/>
                  </a:cubicBezTo>
                  <a:cubicBezTo>
                    <a:pt x="2875971" y="1432388"/>
                    <a:pt x="2877192" y="1434829"/>
                    <a:pt x="2879633" y="1437270"/>
                  </a:cubicBezTo>
                  <a:cubicBezTo>
                    <a:pt x="2880854" y="1438491"/>
                    <a:pt x="2879633" y="1438491"/>
                    <a:pt x="2879633" y="1438491"/>
                  </a:cubicBezTo>
                  <a:close/>
                  <a:moveTo>
                    <a:pt x="2886957" y="1447036"/>
                  </a:moveTo>
                  <a:cubicBezTo>
                    <a:pt x="2886957" y="1447036"/>
                    <a:pt x="2886957" y="1447036"/>
                    <a:pt x="2886957" y="1447036"/>
                  </a:cubicBezTo>
                  <a:cubicBezTo>
                    <a:pt x="2886957" y="1445815"/>
                    <a:pt x="2886957" y="1445815"/>
                    <a:pt x="2886957" y="1445815"/>
                  </a:cubicBezTo>
                  <a:cubicBezTo>
                    <a:pt x="2886957" y="1445815"/>
                    <a:pt x="2888178" y="1445815"/>
                    <a:pt x="2888178" y="1445815"/>
                  </a:cubicBezTo>
                  <a:cubicBezTo>
                    <a:pt x="2886957" y="1447036"/>
                    <a:pt x="2886957" y="1447036"/>
                    <a:pt x="2886957" y="1447036"/>
                  </a:cubicBezTo>
                  <a:close/>
                  <a:moveTo>
                    <a:pt x="2885736" y="1411636"/>
                  </a:moveTo>
                  <a:cubicBezTo>
                    <a:pt x="2883295" y="1409194"/>
                    <a:pt x="2878412" y="1404312"/>
                    <a:pt x="2878412" y="1409194"/>
                  </a:cubicBezTo>
                  <a:cubicBezTo>
                    <a:pt x="2878412" y="1411636"/>
                    <a:pt x="2877192" y="1412856"/>
                    <a:pt x="2875971" y="1412856"/>
                  </a:cubicBezTo>
                  <a:cubicBezTo>
                    <a:pt x="2874750" y="1412856"/>
                    <a:pt x="2873529" y="1406753"/>
                    <a:pt x="2869867" y="1407974"/>
                  </a:cubicBezTo>
                  <a:cubicBezTo>
                    <a:pt x="2868647" y="1409194"/>
                    <a:pt x="2866205" y="1407974"/>
                    <a:pt x="2866205" y="1410415"/>
                  </a:cubicBezTo>
                  <a:cubicBezTo>
                    <a:pt x="2866205" y="1412856"/>
                    <a:pt x="2863764" y="1411636"/>
                    <a:pt x="2861322" y="1410415"/>
                  </a:cubicBezTo>
                  <a:cubicBezTo>
                    <a:pt x="2863764" y="1410415"/>
                    <a:pt x="2866205" y="1409194"/>
                    <a:pt x="2868647" y="1407974"/>
                  </a:cubicBezTo>
                  <a:cubicBezTo>
                    <a:pt x="2871088" y="1406753"/>
                    <a:pt x="2874750" y="1405532"/>
                    <a:pt x="2877192" y="1404312"/>
                  </a:cubicBezTo>
                  <a:cubicBezTo>
                    <a:pt x="2879633" y="1407974"/>
                    <a:pt x="2884516" y="1409194"/>
                    <a:pt x="2886957" y="1412856"/>
                  </a:cubicBezTo>
                  <a:cubicBezTo>
                    <a:pt x="2886957" y="1414077"/>
                    <a:pt x="2888178" y="1414077"/>
                    <a:pt x="2888178" y="1415298"/>
                  </a:cubicBezTo>
                  <a:cubicBezTo>
                    <a:pt x="2888178" y="1412856"/>
                    <a:pt x="2886957" y="1412856"/>
                    <a:pt x="2885736" y="1411636"/>
                  </a:cubicBezTo>
                  <a:close/>
                  <a:moveTo>
                    <a:pt x="2893061" y="1322525"/>
                  </a:moveTo>
                  <a:cubicBezTo>
                    <a:pt x="2891840" y="1323745"/>
                    <a:pt x="2893061" y="1322525"/>
                    <a:pt x="2890619" y="1323745"/>
                  </a:cubicBezTo>
                  <a:cubicBezTo>
                    <a:pt x="2889399" y="1324966"/>
                    <a:pt x="2888178" y="1323745"/>
                    <a:pt x="2888178" y="1323745"/>
                  </a:cubicBezTo>
                  <a:cubicBezTo>
                    <a:pt x="2886957" y="1323745"/>
                    <a:pt x="2885736" y="1322525"/>
                    <a:pt x="2885736" y="1322525"/>
                  </a:cubicBezTo>
                  <a:cubicBezTo>
                    <a:pt x="2883295" y="1323745"/>
                    <a:pt x="2880854" y="1322525"/>
                    <a:pt x="2879633" y="1323745"/>
                  </a:cubicBezTo>
                  <a:cubicBezTo>
                    <a:pt x="2878412" y="1327407"/>
                    <a:pt x="2878412" y="1326187"/>
                    <a:pt x="2873529" y="1326187"/>
                  </a:cubicBezTo>
                  <a:cubicBezTo>
                    <a:pt x="2872309" y="1326187"/>
                    <a:pt x="2873529" y="1327407"/>
                    <a:pt x="2874750" y="1328628"/>
                  </a:cubicBezTo>
                  <a:cubicBezTo>
                    <a:pt x="2875971" y="1329849"/>
                    <a:pt x="2877192" y="1331070"/>
                    <a:pt x="2877192" y="1329849"/>
                  </a:cubicBezTo>
                  <a:cubicBezTo>
                    <a:pt x="2877192" y="1328628"/>
                    <a:pt x="2879633" y="1329849"/>
                    <a:pt x="2880854" y="1329849"/>
                  </a:cubicBezTo>
                  <a:cubicBezTo>
                    <a:pt x="2882074" y="1329849"/>
                    <a:pt x="2884516" y="1328628"/>
                    <a:pt x="2886957" y="1328628"/>
                  </a:cubicBezTo>
                  <a:cubicBezTo>
                    <a:pt x="2886957" y="1328628"/>
                    <a:pt x="2886957" y="1328628"/>
                    <a:pt x="2886957" y="1328628"/>
                  </a:cubicBezTo>
                  <a:cubicBezTo>
                    <a:pt x="2885736" y="1329849"/>
                    <a:pt x="2885736" y="1332290"/>
                    <a:pt x="2884516" y="1333511"/>
                  </a:cubicBezTo>
                  <a:cubicBezTo>
                    <a:pt x="2883295" y="1337173"/>
                    <a:pt x="2882074" y="1340835"/>
                    <a:pt x="2877192" y="1334732"/>
                  </a:cubicBezTo>
                  <a:cubicBezTo>
                    <a:pt x="2875971" y="1333511"/>
                    <a:pt x="2873529" y="1331070"/>
                    <a:pt x="2872309" y="1328628"/>
                  </a:cubicBezTo>
                  <a:cubicBezTo>
                    <a:pt x="2871088" y="1327407"/>
                    <a:pt x="2869867" y="1327407"/>
                    <a:pt x="2868647" y="1329849"/>
                  </a:cubicBezTo>
                  <a:cubicBezTo>
                    <a:pt x="2868647" y="1332290"/>
                    <a:pt x="2867426" y="1333511"/>
                    <a:pt x="2864985" y="1333511"/>
                  </a:cubicBezTo>
                  <a:cubicBezTo>
                    <a:pt x="2863764" y="1333511"/>
                    <a:pt x="2863764" y="1331070"/>
                    <a:pt x="2862543" y="1329849"/>
                  </a:cubicBezTo>
                  <a:cubicBezTo>
                    <a:pt x="2861322" y="1327407"/>
                    <a:pt x="2860102" y="1326187"/>
                    <a:pt x="2858881" y="1326187"/>
                  </a:cubicBezTo>
                  <a:cubicBezTo>
                    <a:pt x="2856440" y="1326187"/>
                    <a:pt x="2855219" y="1324966"/>
                    <a:pt x="2853998" y="1327407"/>
                  </a:cubicBezTo>
                  <a:cubicBezTo>
                    <a:pt x="2852778" y="1331070"/>
                    <a:pt x="2851557" y="1328628"/>
                    <a:pt x="2849115" y="1324966"/>
                  </a:cubicBezTo>
                  <a:cubicBezTo>
                    <a:pt x="2853998" y="1322525"/>
                    <a:pt x="2860102" y="1321304"/>
                    <a:pt x="2864985" y="1317642"/>
                  </a:cubicBezTo>
                  <a:cubicBezTo>
                    <a:pt x="2869867" y="1313980"/>
                    <a:pt x="2885736" y="1315200"/>
                    <a:pt x="2890619" y="1311538"/>
                  </a:cubicBezTo>
                  <a:cubicBezTo>
                    <a:pt x="2891840" y="1310318"/>
                    <a:pt x="2893061" y="1310318"/>
                    <a:pt x="2894281" y="1309097"/>
                  </a:cubicBezTo>
                  <a:cubicBezTo>
                    <a:pt x="2895502" y="1311538"/>
                    <a:pt x="2896723" y="1315200"/>
                    <a:pt x="2899164" y="1317642"/>
                  </a:cubicBezTo>
                  <a:cubicBezTo>
                    <a:pt x="2897943" y="1317642"/>
                    <a:pt x="2897943" y="1317642"/>
                    <a:pt x="2897943" y="1318863"/>
                  </a:cubicBezTo>
                  <a:cubicBezTo>
                    <a:pt x="2897943" y="1321304"/>
                    <a:pt x="2896723" y="1320083"/>
                    <a:pt x="2894281" y="1318863"/>
                  </a:cubicBezTo>
                  <a:cubicBezTo>
                    <a:pt x="2891840" y="1320083"/>
                    <a:pt x="2894281" y="1321304"/>
                    <a:pt x="2893061" y="1322525"/>
                  </a:cubicBezTo>
                  <a:close/>
                  <a:moveTo>
                    <a:pt x="2900385" y="1439712"/>
                  </a:moveTo>
                  <a:cubicBezTo>
                    <a:pt x="2899164" y="1440933"/>
                    <a:pt x="2899164" y="1438491"/>
                    <a:pt x="2897943" y="1440933"/>
                  </a:cubicBezTo>
                  <a:cubicBezTo>
                    <a:pt x="2896723" y="1440933"/>
                    <a:pt x="2896723" y="1440933"/>
                    <a:pt x="2895502" y="1440933"/>
                  </a:cubicBezTo>
                  <a:cubicBezTo>
                    <a:pt x="2896723" y="1440933"/>
                    <a:pt x="2899164" y="1439712"/>
                    <a:pt x="2900385" y="1439712"/>
                  </a:cubicBezTo>
                  <a:cubicBezTo>
                    <a:pt x="2900385" y="1439712"/>
                    <a:pt x="2900385" y="1439712"/>
                    <a:pt x="2900385" y="1439712"/>
                  </a:cubicBezTo>
                  <a:close/>
                  <a:moveTo>
                    <a:pt x="2899164" y="1399429"/>
                  </a:moveTo>
                  <a:cubicBezTo>
                    <a:pt x="2897943" y="1398208"/>
                    <a:pt x="2896723" y="1398208"/>
                    <a:pt x="2896723" y="1396987"/>
                  </a:cubicBezTo>
                  <a:cubicBezTo>
                    <a:pt x="2897943" y="1396987"/>
                    <a:pt x="2897943" y="1396987"/>
                    <a:pt x="2899164" y="1395767"/>
                  </a:cubicBezTo>
                  <a:cubicBezTo>
                    <a:pt x="2900385" y="1395767"/>
                    <a:pt x="2900385" y="1395767"/>
                    <a:pt x="2901606" y="1394546"/>
                  </a:cubicBezTo>
                  <a:cubicBezTo>
                    <a:pt x="2901606" y="1394546"/>
                    <a:pt x="2902826" y="1395767"/>
                    <a:pt x="2902826" y="1395767"/>
                  </a:cubicBezTo>
                  <a:cubicBezTo>
                    <a:pt x="2904047" y="1396987"/>
                    <a:pt x="2904047" y="1396987"/>
                    <a:pt x="2905268" y="1396987"/>
                  </a:cubicBezTo>
                  <a:cubicBezTo>
                    <a:pt x="2905268" y="1396987"/>
                    <a:pt x="2905268" y="1396987"/>
                    <a:pt x="2905268" y="1398208"/>
                  </a:cubicBezTo>
                  <a:cubicBezTo>
                    <a:pt x="2904047" y="1400649"/>
                    <a:pt x="2904047" y="1403091"/>
                    <a:pt x="2899164" y="1399429"/>
                  </a:cubicBezTo>
                  <a:close/>
                  <a:moveTo>
                    <a:pt x="2908930" y="1442153"/>
                  </a:moveTo>
                  <a:cubicBezTo>
                    <a:pt x="2908930" y="1444595"/>
                    <a:pt x="2906488" y="1443374"/>
                    <a:pt x="2904047" y="1440933"/>
                  </a:cubicBezTo>
                  <a:cubicBezTo>
                    <a:pt x="2904047" y="1440933"/>
                    <a:pt x="2904047" y="1440933"/>
                    <a:pt x="2904047" y="1440933"/>
                  </a:cubicBezTo>
                  <a:cubicBezTo>
                    <a:pt x="2905268" y="1440933"/>
                    <a:pt x="2907709" y="1440933"/>
                    <a:pt x="2908930" y="1442153"/>
                  </a:cubicBezTo>
                  <a:cubicBezTo>
                    <a:pt x="2908930" y="1440933"/>
                    <a:pt x="2908930" y="1440933"/>
                    <a:pt x="2908930" y="1442153"/>
                  </a:cubicBezTo>
                  <a:close/>
                  <a:moveTo>
                    <a:pt x="2916254" y="1442153"/>
                  </a:moveTo>
                  <a:cubicBezTo>
                    <a:pt x="2916254" y="1442153"/>
                    <a:pt x="2916254" y="1442153"/>
                    <a:pt x="2916254" y="1442153"/>
                  </a:cubicBezTo>
                  <a:cubicBezTo>
                    <a:pt x="2916254" y="1442153"/>
                    <a:pt x="2916254" y="1442153"/>
                    <a:pt x="2916254" y="1442153"/>
                  </a:cubicBezTo>
                  <a:cubicBezTo>
                    <a:pt x="2916254" y="1442153"/>
                    <a:pt x="2916254" y="1442153"/>
                    <a:pt x="2916254" y="1442153"/>
                  </a:cubicBezTo>
                  <a:close/>
                  <a:moveTo>
                    <a:pt x="2918695" y="1281021"/>
                  </a:moveTo>
                  <a:cubicBezTo>
                    <a:pt x="2918695" y="1281021"/>
                    <a:pt x="2917475" y="1281021"/>
                    <a:pt x="2918695" y="1281021"/>
                  </a:cubicBezTo>
                  <a:lnTo>
                    <a:pt x="2917475" y="1282241"/>
                  </a:lnTo>
                  <a:cubicBezTo>
                    <a:pt x="2917475" y="1282241"/>
                    <a:pt x="2916254" y="1281021"/>
                    <a:pt x="2915033" y="1281021"/>
                  </a:cubicBezTo>
                  <a:cubicBezTo>
                    <a:pt x="2911371" y="1278579"/>
                    <a:pt x="2912592" y="1279800"/>
                    <a:pt x="2911371" y="1279800"/>
                  </a:cubicBezTo>
                  <a:cubicBezTo>
                    <a:pt x="2910150" y="1279800"/>
                    <a:pt x="2911371" y="1279800"/>
                    <a:pt x="2908930" y="1279800"/>
                  </a:cubicBezTo>
                  <a:cubicBezTo>
                    <a:pt x="2907709" y="1279800"/>
                    <a:pt x="2906488" y="1279800"/>
                    <a:pt x="2906488" y="1279800"/>
                  </a:cubicBezTo>
                  <a:cubicBezTo>
                    <a:pt x="2906488" y="1279800"/>
                    <a:pt x="2906488" y="1279800"/>
                    <a:pt x="2906488" y="1279800"/>
                  </a:cubicBezTo>
                  <a:cubicBezTo>
                    <a:pt x="2906488" y="1278579"/>
                    <a:pt x="2906488" y="1277359"/>
                    <a:pt x="2906488" y="1273697"/>
                  </a:cubicBezTo>
                  <a:cubicBezTo>
                    <a:pt x="2906488" y="1271255"/>
                    <a:pt x="2905268" y="1273697"/>
                    <a:pt x="2904047" y="1276138"/>
                  </a:cubicBezTo>
                  <a:cubicBezTo>
                    <a:pt x="2904047" y="1277359"/>
                    <a:pt x="2904047" y="1277359"/>
                    <a:pt x="2904047" y="1277359"/>
                  </a:cubicBezTo>
                  <a:cubicBezTo>
                    <a:pt x="2902826" y="1277359"/>
                    <a:pt x="2900385" y="1276138"/>
                    <a:pt x="2900385" y="1277359"/>
                  </a:cubicBezTo>
                  <a:cubicBezTo>
                    <a:pt x="2899164" y="1279800"/>
                    <a:pt x="2897943" y="1278579"/>
                    <a:pt x="2895502" y="1278579"/>
                  </a:cubicBezTo>
                  <a:cubicBezTo>
                    <a:pt x="2894281" y="1278579"/>
                    <a:pt x="2895502" y="1279800"/>
                    <a:pt x="2896723" y="1281021"/>
                  </a:cubicBezTo>
                  <a:cubicBezTo>
                    <a:pt x="2897943" y="1282241"/>
                    <a:pt x="2899164" y="1283462"/>
                    <a:pt x="2899164" y="1282241"/>
                  </a:cubicBezTo>
                  <a:cubicBezTo>
                    <a:pt x="2899164" y="1282241"/>
                    <a:pt x="2901606" y="1283462"/>
                    <a:pt x="2902826" y="1282241"/>
                  </a:cubicBezTo>
                  <a:cubicBezTo>
                    <a:pt x="2904047" y="1282241"/>
                    <a:pt x="2905268" y="1282241"/>
                    <a:pt x="2906488" y="1282241"/>
                  </a:cubicBezTo>
                  <a:cubicBezTo>
                    <a:pt x="2906488" y="1283462"/>
                    <a:pt x="2906488" y="1284683"/>
                    <a:pt x="2907709" y="1285904"/>
                  </a:cubicBezTo>
                  <a:cubicBezTo>
                    <a:pt x="2907709" y="1285904"/>
                    <a:pt x="2908930" y="1287124"/>
                    <a:pt x="2908930" y="1287124"/>
                  </a:cubicBezTo>
                  <a:cubicBezTo>
                    <a:pt x="2908930" y="1288345"/>
                    <a:pt x="2910150" y="1288345"/>
                    <a:pt x="2910150" y="1289566"/>
                  </a:cubicBezTo>
                  <a:cubicBezTo>
                    <a:pt x="2910150" y="1290786"/>
                    <a:pt x="2911371" y="1292007"/>
                    <a:pt x="2911371" y="1293228"/>
                  </a:cubicBezTo>
                  <a:cubicBezTo>
                    <a:pt x="2910150" y="1290786"/>
                    <a:pt x="2907709" y="1287124"/>
                    <a:pt x="2906488" y="1290786"/>
                  </a:cubicBezTo>
                  <a:cubicBezTo>
                    <a:pt x="2906488" y="1293228"/>
                    <a:pt x="2905268" y="1294448"/>
                    <a:pt x="2904047" y="1293228"/>
                  </a:cubicBezTo>
                  <a:cubicBezTo>
                    <a:pt x="2902826" y="1292007"/>
                    <a:pt x="2902826" y="1287124"/>
                    <a:pt x="2899164" y="1287124"/>
                  </a:cubicBezTo>
                  <a:cubicBezTo>
                    <a:pt x="2897943" y="1287124"/>
                    <a:pt x="2896723" y="1285904"/>
                    <a:pt x="2895502" y="1287124"/>
                  </a:cubicBezTo>
                  <a:cubicBezTo>
                    <a:pt x="2894281" y="1289566"/>
                    <a:pt x="2893061" y="1287124"/>
                    <a:pt x="2890619" y="1283462"/>
                  </a:cubicBezTo>
                  <a:cubicBezTo>
                    <a:pt x="2889399" y="1279800"/>
                    <a:pt x="2888178" y="1279800"/>
                    <a:pt x="2888178" y="1279800"/>
                  </a:cubicBezTo>
                  <a:cubicBezTo>
                    <a:pt x="2888178" y="1279800"/>
                    <a:pt x="2886957" y="1281021"/>
                    <a:pt x="2885736" y="1281021"/>
                  </a:cubicBezTo>
                  <a:cubicBezTo>
                    <a:pt x="2884516" y="1281021"/>
                    <a:pt x="2885736" y="1279800"/>
                    <a:pt x="2882074" y="1279800"/>
                  </a:cubicBezTo>
                  <a:cubicBezTo>
                    <a:pt x="2880854" y="1279800"/>
                    <a:pt x="2879633" y="1277359"/>
                    <a:pt x="2878412" y="1277359"/>
                  </a:cubicBezTo>
                  <a:cubicBezTo>
                    <a:pt x="2878412" y="1277359"/>
                    <a:pt x="2877192" y="1276138"/>
                    <a:pt x="2877192" y="1274917"/>
                  </a:cubicBezTo>
                  <a:cubicBezTo>
                    <a:pt x="2879633" y="1273697"/>
                    <a:pt x="2880854" y="1272476"/>
                    <a:pt x="2883295" y="1271255"/>
                  </a:cubicBezTo>
                  <a:cubicBezTo>
                    <a:pt x="2886957" y="1270034"/>
                    <a:pt x="2890619" y="1268814"/>
                    <a:pt x="2891840" y="1267593"/>
                  </a:cubicBezTo>
                  <a:cubicBezTo>
                    <a:pt x="2893061" y="1267593"/>
                    <a:pt x="2895502" y="1266372"/>
                    <a:pt x="2896723" y="1265152"/>
                  </a:cubicBezTo>
                  <a:cubicBezTo>
                    <a:pt x="2899164" y="1263931"/>
                    <a:pt x="2900385" y="1262710"/>
                    <a:pt x="2900385" y="1262710"/>
                  </a:cubicBezTo>
                  <a:cubicBezTo>
                    <a:pt x="2901606" y="1263931"/>
                    <a:pt x="2902826" y="1263931"/>
                    <a:pt x="2905268" y="1263931"/>
                  </a:cubicBezTo>
                  <a:cubicBezTo>
                    <a:pt x="2906488" y="1263931"/>
                    <a:pt x="2907709" y="1263931"/>
                    <a:pt x="2908930" y="1265152"/>
                  </a:cubicBezTo>
                  <a:cubicBezTo>
                    <a:pt x="2908930" y="1265152"/>
                    <a:pt x="2908930" y="1266372"/>
                    <a:pt x="2910150" y="1267593"/>
                  </a:cubicBezTo>
                  <a:cubicBezTo>
                    <a:pt x="2911371" y="1268814"/>
                    <a:pt x="2912592" y="1270034"/>
                    <a:pt x="2912592" y="1268814"/>
                  </a:cubicBezTo>
                  <a:cubicBezTo>
                    <a:pt x="2912592" y="1268814"/>
                    <a:pt x="2915033" y="1268814"/>
                    <a:pt x="2916254" y="1268814"/>
                  </a:cubicBezTo>
                  <a:cubicBezTo>
                    <a:pt x="2916254" y="1268814"/>
                    <a:pt x="2917475" y="1270034"/>
                    <a:pt x="2917475" y="1270034"/>
                  </a:cubicBezTo>
                  <a:cubicBezTo>
                    <a:pt x="2917475" y="1276138"/>
                    <a:pt x="2917475" y="1278579"/>
                    <a:pt x="2918695" y="1281021"/>
                  </a:cubicBezTo>
                  <a:cubicBezTo>
                    <a:pt x="2918695" y="1279800"/>
                    <a:pt x="2918695" y="1279800"/>
                    <a:pt x="2918695" y="1281021"/>
                  </a:cubicBezTo>
                  <a:close/>
                  <a:moveTo>
                    <a:pt x="2938227" y="1263931"/>
                  </a:moveTo>
                  <a:cubicBezTo>
                    <a:pt x="2938227" y="1263931"/>
                    <a:pt x="2938227" y="1259048"/>
                    <a:pt x="2935785" y="1261490"/>
                  </a:cubicBezTo>
                  <a:cubicBezTo>
                    <a:pt x="2935785" y="1261490"/>
                    <a:pt x="2934564" y="1261490"/>
                    <a:pt x="2933344" y="1259048"/>
                  </a:cubicBezTo>
                  <a:cubicBezTo>
                    <a:pt x="2930902" y="1254165"/>
                    <a:pt x="2929682" y="1257827"/>
                    <a:pt x="2929682" y="1260269"/>
                  </a:cubicBezTo>
                  <a:cubicBezTo>
                    <a:pt x="2928461" y="1262710"/>
                    <a:pt x="2928461" y="1263931"/>
                    <a:pt x="2926020" y="1261490"/>
                  </a:cubicBezTo>
                  <a:cubicBezTo>
                    <a:pt x="2924799" y="1260269"/>
                    <a:pt x="2921137" y="1255386"/>
                    <a:pt x="2921137" y="1260269"/>
                  </a:cubicBezTo>
                  <a:cubicBezTo>
                    <a:pt x="2921137" y="1261490"/>
                    <a:pt x="2919916" y="1262710"/>
                    <a:pt x="2919916" y="1262710"/>
                  </a:cubicBezTo>
                  <a:cubicBezTo>
                    <a:pt x="2918695" y="1262710"/>
                    <a:pt x="2917475" y="1257827"/>
                    <a:pt x="2915033" y="1259048"/>
                  </a:cubicBezTo>
                  <a:cubicBezTo>
                    <a:pt x="2913813" y="1259048"/>
                    <a:pt x="2912592" y="1259048"/>
                    <a:pt x="2912592" y="1260269"/>
                  </a:cubicBezTo>
                  <a:cubicBezTo>
                    <a:pt x="2912592" y="1262710"/>
                    <a:pt x="2910150" y="1260269"/>
                    <a:pt x="2908930" y="1259048"/>
                  </a:cubicBezTo>
                  <a:cubicBezTo>
                    <a:pt x="2908930" y="1259048"/>
                    <a:pt x="2908930" y="1259048"/>
                    <a:pt x="2908930" y="1259048"/>
                  </a:cubicBezTo>
                  <a:cubicBezTo>
                    <a:pt x="2911371" y="1255386"/>
                    <a:pt x="2912592" y="1252945"/>
                    <a:pt x="2910150" y="1254165"/>
                  </a:cubicBezTo>
                  <a:cubicBezTo>
                    <a:pt x="2907709" y="1255386"/>
                    <a:pt x="2906488" y="1256607"/>
                    <a:pt x="2905268" y="1257827"/>
                  </a:cubicBezTo>
                  <a:cubicBezTo>
                    <a:pt x="2905268" y="1257827"/>
                    <a:pt x="2905268" y="1257827"/>
                    <a:pt x="2902826" y="1257827"/>
                  </a:cubicBezTo>
                  <a:cubicBezTo>
                    <a:pt x="2901606" y="1257827"/>
                    <a:pt x="2900385" y="1256607"/>
                    <a:pt x="2900385" y="1256607"/>
                  </a:cubicBezTo>
                  <a:cubicBezTo>
                    <a:pt x="2899164" y="1256607"/>
                    <a:pt x="2897943" y="1255386"/>
                    <a:pt x="2897943" y="1255386"/>
                  </a:cubicBezTo>
                  <a:cubicBezTo>
                    <a:pt x="2895502" y="1255386"/>
                    <a:pt x="2893061" y="1252945"/>
                    <a:pt x="2891840" y="1255386"/>
                  </a:cubicBezTo>
                  <a:cubicBezTo>
                    <a:pt x="2889399" y="1259048"/>
                    <a:pt x="2889399" y="1257827"/>
                    <a:pt x="2884516" y="1255386"/>
                  </a:cubicBezTo>
                  <a:cubicBezTo>
                    <a:pt x="2883295" y="1255386"/>
                    <a:pt x="2884516" y="1256607"/>
                    <a:pt x="2885736" y="1259048"/>
                  </a:cubicBezTo>
                  <a:cubicBezTo>
                    <a:pt x="2886957" y="1260269"/>
                    <a:pt x="2888178" y="1261490"/>
                    <a:pt x="2888178" y="1261490"/>
                  </a:cubicBezTo>
                  <a:cubicBezTo>
                    <a:pt x="2885736" y="1262710"/>
                    <a:pt x="2883295" y="1263931"/>
                    <a:pt x="2879633" y="1265152"/>
                  </a:cubicBezTo>
                  <a:cubicBezTo>
                    <a:pt x="2878412" y="1263931"/>
                    <a:pt x="2878412" y="1263931"/>
                    <a:pt x="2877192" y="1262710"/>
                  </a:cubicBezTo>
                  <a:cubicBezTo>
                    <a:pt x="2874750" y="1259048"/>
                    <a:pt x="2868647" y="1261490"/>
                    <a:pt x="2862543" y="1260269"/>
                  </a:cubicBezTo>
                  <a:cubicBezTo>
                    <a:pt x="2862543" y="1260269"/>
                    <a:pt x="2857660" y="1262710"/>
                    <a:pt x="2856440" y="1261490"/>
                  </a:cubicBezTo>
                  <a:cubicBezTo>
                    <a:pt x="2855219" y="1261490"/>
                    <a:pt x="2851557" y="1262710"/>
                    <a:pt x="2849115" y="1261490"/>
                  </a:cubicBezTo>
                  <a:cubicBezTo>
                    <a:pt x="2849115" y="1261490"/>
                    <a:pt x="2849115" y="1261490"/>
                    <a:pt x="2849115" y="1261490"/>
                  </a:cubicBezTo>
                  <a:cubicBezTo>
                    <a:pt x="2855219" y="1259048"/>
                    <a:pt x="2860102" y="1255386"/>
                    <a:pt x="2864985" y="1251724"/>
                  </a:cubicBezTo>
                  <a:cubicBezTo>
                    <a:pt x="2869867" y="1246841"/>
                    <a:pt x="2873529" y="1241958"/>
                    <a:pt x="2877192" y="1238296"/>
                  </a:cubicBezTo>
                  <a:cubicBezTo>
                    <a:pt x="2882074" y="1232193"/>
                    <a:pt x="2891840" y="1229751"/>
                    <a:pt x="2896723" y="1224869"/>
                  </a:cubicBezTo>
                  <a:cubicBezTo>
                    <a:pt x="2896723" y="1224869"/>
                    <a:pt x="2897943" y="1222427"/>
                    <a:pt x="2899164" y="1221206"/>
                  </a:cubicBezTo>
                  <a:cubicBezTo>
                    <a:pt x="2900385" y="1219986"/>
                    <a:pt x="2904047" y="1219986"/>
                    <a:pt x="2906488" y="1221206"/>
                  </a:cubicBezTo>
                  <a:cubicBezTo>
                    <a:pt x="2907709" y="1221206"/>
                    <a:pt x="2910150" y="1221206"/>
                    <a:pt x="2911371" y="1221206"/>
                  </a:cubicBezTo>
                  <a:cubicBezTo>
                    <a:pt x="2913813" y="1221206"/>
                    <a:pt x="2915033" y="1219986"/>
                    <a:pt x="2916254" y="1221206"/>
                  </a:cubicBezTo>
                  <a:cubicBezTo>
                    <a:pt x="2918695" y="1222427"/>
                    <a:pt x="2921137" y="1221206"/>
                    <a:pt x="2923578" y="1222427"/>
                  </a:cubicBezTo>
                  <a:cubicBezTo>
                    <a:pt x="2924799" y="1223648"/>
                    <a:pt x="2927240" y="1224869"/>
                    <a:pt x="2928461" y="1226089"/>
                  </a:cubicBezTo>
                  <a:cubicBezTo>
                    <a:pt x="2928461" y="1226089"/>
                    <a:pt x="2929682" y="1226089"/>
                    <a:pt x="2929682" y="1227310"/>
                  </a:cubicBezTo>
                  <a:cubicBezTo>
                    <a:pt x="2929682" y="1227310"/>
                    <a:pt x="2929682" y="1227310"/>
                    <a:pt x="2928461" y="1228531"/>
                  </a:cubicBezTo>
                  <a:cubicBezTo>
                    <a:pt x="2928461" y="1228531"/>
                    <a:pt x="2928461" y="1228531"/>
                    <a:pt x="2928461" y="1228531"/>
                  </a:cubicBezTo>
                  <a:cubicBezTo>
                    <a:pt x="2928461" y="1228531"/>
                    <a:pt x="2928461" y="1228531"/>
                    <a:pt x="2928461" y="1228531"/>
                  </a:cubicBezTo>
                  <a:cubicBezTo>
                    <a:pt x="2927240" y="1228531"/>
                    <a:pt x="2927240" y="1228531"/>
                    <a:pt x="2926020" y="1228531"/>
                  </a:cubicBezTo>
                  <a:cubicBezTo>
                    <a:pt x="2926020" y="1228531"/>
                    <a:pt x="2923578" y="1228531"/>
                    <a:pt x="2923578" y="1228531"/>
                  </a:cubicBezTo>
                  <a:cubicBezTo>
                    <a:pt x="2922357" y="1229751"/>
                    <a:pt x="2919916" y="1229751"/>
                    <a:pt x="2918695" y="1230972"/>
                  </a:cubicBezTo>
                  <a:cubicBezTo>
                    <a:pt x="2918695" y="1230972"/>
                    <a:pt x="2918695" y="1230972"/>
                    <a:pt x="2918695" y="1230972"/>
                  </a:cubicBezTo>
                  <a:cubicBezTo>
                    <a:pt x="2918695" y="1230972"/>
                    <a:pt x="2918695" y="1230972"/>
                    <a:pt x="2918695" y="1230972"/>
                  </a:cubicBezTo>
                  <a:cubicBezTo>
                    <a:pt x="2918695" y="1230972"/>
                    <a:pt x="2918695" y="1230972"/>
                    <a:pt x="2918695" y="1230972"/>
                  </a:cubicBezTo>
                  <a:cubicBezTo>
                    <a:pt x="2918695" y="1230972"/>
                    <a:pt x="2918695" y="1230972"/>
                    <a:pt x="2918695" y="1230972"/>
                  </a:cubicBezTo>
                  <a:cubicBezTo>
                    <a:pt x="2917475" y="1232193"/>
                    <a:pt x="2917475" y="1230972"/>
                    <a:pt x="2916254" y="1233413"/>
                  </a:cubicBezTo>
                  <a:cubicBezTo>
                    <a:pt x="2915033" y="1234634"/>
                    <a:pt x="2913813" y="1233413"/>
                    <a:pt x="2913813" y="1234634"/>
                  </a:cubicBezTo>
                  <a:cubicBezTo>
                    <a:pt x="2912592" y="1234634"/>
                    <a:pt x="2911371" y="1234634"/>
                    <a:pt x="2911371" y="1234634"/>
                  </a:cubicBezTo>
                  <a:cubicBezTo>
                    <a:pt x="2908930" y="1235855"/>
                    <a:pt x="2906488" y="1235855"/>
                    <a:pt x="2906488" y="1238296"/>
                  </a:cubicBezTo>
                  <a:cubicBezTo>
                    <a:pt x="2906488" y="1241958"/>
                    <a:pt x="2905268" y="1240738"/>
                    <a:pt x="2901606" y="1241958"/>
                  </a:cubicBezTo>
                  <a:cubicBezTo>
                    <a:pt x="2900385" y="1241958"/>
                    <a:pt x="2901606" y="1243179"/>
                    <a:pt x="2904047" y="1244400"/>
                  </a:cubicBezTo>
                  <a:cubicBezTo>
                    <a:pt x="2905268" y="1244400"/>
                    <a:pt x="2906488" y="1245620"/>
                    <a:pt x="2907709" y="1244400"/>
                  </a:cubicBezTo>
                  <a:cubicBezTo>
                    <a:pt x="2907709" y="1243179"/>
                    <a:pt x="2910150" y="1243179"/>
                    <a:pt x="2911371" y="1243179"/>
                  </a:cubicBezTo>
                  <a:cubicBezTo>
                    <a:pt x="2912592" y="1241958"/>
                    <a:pt x="2915033" y="1239517"/>
                    <a:pt x="2919916" y="1240738"/>
                  </a:cubicBezTo>
                  <a:cubicBezTo>
                    <a:pt x="2922357" y="1241958"/>
                    <a:pt x="2927240" y="1237076"/>
                    <a:pt x="2929682" y="1238296"/>
                  </a:cubicBezTo>
                  <a:cubicBezTo>
                    <a:pt x="2932123" y="1239517"/>
                    <a:pt x="2934564" y="1238296"/>
                    <a:pt x="2937006" y="1239517"/>
                  </a:cubicBezTo>
                  <a:cubicBezTo>
                    <a:pt x="2937006" y="1239517"/>
                    <a:pt x="2938227" y="1239517"/>
                    <a:pt x="2938227" y="1240738"/>
                  </a:cubicBezTo>
                  <a:cubicBezTo>
                    <a:pt x="2938227" y="1240738"/>
                    <a:pt x="2938227" y="1240738"/>
                    <a:pt x="2938227" y="1240738"/>
                  </a:cubicBezTo>
                  <a:cubicBezTo>
                    <a:pt x="2937006" y="1241958"/>
                    <a:pt x="2935785" y="1240738"/>
                    <a:pt x="2935785" y="1243179"/>
                  </a:cubicBezTo>
                  <a:cubicBezTo>
                    <a:pt x="2935785" y="1245620"/>
                    <a:pt x="2934564" y="1244400"/>
                    <a:pt x="2932123" y="1243179"/>
                  </a:cubicBezTo>
                  <a:cubicBezTo>
                    <a:pt x="2928461" y="1240738"/>
                    <a:pt x="2929682" y="1241958"/>
                    <a:pt x="2928461" y="1243179"/>
                  </a:cubicBezTo>
                  <a:cubicBezTo>
                    <a:pt x="2927240" y="1244400"/>
                    <a:pt x="2928461" y="1243179"/>
                    <a:pt x="2926020" y="1244400"/>
                  </a:cubicBezTo>
                  <a:cubicBezTo>
                    <a:pt x="2924799" y="1245620"/>
                    <a:pt x="2923578" y="1244400"/>
                    <a:pt x="2923578" y="1244400"/>
                  </a:cubicBezTo>
                  <a:cubicBezTo>
                    <a:pt x="2922357" y="1244400"/>
                    <a:pt x="2921137" y="1243179"/>
                    <a:pt x="2921137" y="1243179"/>
                  </a:cubicBezTo>
                  <a:cubicBezTo>
                    <a:pt x="2918695" y="1244400"/>
                    <a:pt x="2916254" y="1243179"/>
                    <a:pt x="2915033" y="1244400"/>
                  </a:cubicBezTo>
                  <a:cubicBezTo>
                    <a:pt x="2913813" y="1248062"/>
                    <a:pt x="2912592" y="1246841"/>
                    <a:pt x="2908930" y="1246841"/>
                  </a:cubicBezTo>
                  <a:cubicBezTo>
                    <a:pt x="2907709" y="1246841"/>
                    <a:pt x="2908930" y="1248062"/>
                    <a:pt x="2910150" y="1249283"/>
                  </a:cubicBezTo>
                  <a:cubicBezTo>
                    <a:pt x="2911371" y="1250503"/>
                    <a:pt x="2912592" y="1251724"/>
                    <a:pt x="2912592" y="1250503"/>
                  </a:cubicBezTo>
                  <a:cubicBezTo>
                    <a:pt x="2912592" y="1249283"/>
                    <a:pt x="2915033" y="1250503"/>
                    <a:pt x="2916254" y="1250503"/>
                  </a:cubicBezTo>
                  <a:cubicBezTo>
                    <a:pt x="2917475" y="1250503"/>
                    <a:pt x="2921137" y="1248062"/>
                    <a:pt x="2924799" y="1251724"/>
                  </a:cubicBezTo>
                  <a:cubicBezTo>
                    <a:pt x="2926020" y="1252945"/>
                    <a:pt x="2927240" y="1252945"/>
                    <a:pt x="2929682" y="1252945"/>
                  </a:cubicBezTo>
                  <a:cubicBezTo>
                    <a:pt x="2932123" y="1252945"/>
                    <a:pt x="2933344" y="1252945"/>
                    <a:pt x="2934564" y="1254165"/>
                  </a:cubicBezTo>
                  <a:cubicBezTo>
                    <a:pt x="2935785" y="1255386"/>
                    <a:pt x="2939447" y="1255386"/>
                    <a:pt x="2940668" y="1257827"/>
                  </a:cubicBezTo>
                  <a:cubicBezTo>
                    <a:pt x="2941889" y="1259048"/>
                    <a:pt x="2943109" y="1261490"/>
                    <a:pt x="2944330" y="1262710"/>
                  </a:cubicBezTo>
                  <a:cubicBezTo>
                    <a:pt x="2944330" y="1262710"/>
                    <a:pt x="2945551" y="1263931"/>
                    <a:pt x="2945551" y="1263931"/>
                  </a:cubicBezTo>
                  <a:cubicBezTo>
                    <a:pt x="2940668" y="1262710"/>
                    <a:pt x="2939447" y="1262710"/>
                    <a:pt x="2938227" y="1263931"/>
                  </a:cubicBezTo>
                  <a:close/>
                  <a:moveTo>
                    <a:pt x="2954096" y="1150406"/>
                  </a:moveTo>
                  <a:cubicBezTo>
                    <a:pt x="2954096" y="1150406"/>
                    <a:pt x="2954096" y="1150406"/>
                    <a:pt x="2954096" y="1150406"/>
                  </a:cubicBezTo>
                  <a:cubicBezTo>
                    <a:pt x="2954096" y="1150406"/>
                    <a:pt x="2954096" y="1150406"/>
                    <a:pt x="2954096" y="1150406"/>
                  </a:cubicBezTo>
                  <a:cubicBezTo>
                    <a:pt x="2954096" y="1150406"/>
                    <a:pt x="2954096" y="1150406"/>
                    <a:pt x="2954096" y="1150406"/>
                  </a:cubicBezTo>
                  <a:close/>
                  <a:moveTo>
                    <a:pt x="2960199" y="1140640"/>
                  </a:moveTo>
                  <a:cubicBezTo>
                    <a:pt x="2960199" y="1140640"/>
                    <a:pt x="2958979" y="1140640"/>
                    <a:pt x="2960199" y="1140640"/>
                  </a:cubicBezTo>
                  <a:cubicBezTo>
                    <a:pt x="2958979" y="1139420"/>
                    <a:pt x="2958979" y="1139420"/>
                    <a:pt x="2958979" y="1139420"/>
                  </a:cubicBezTo>
                  <a:cubicBezTo>
                    <a:pt x="2960199" y="1139420"/>
                    <a:pt x="2960199" y="1139420"/>
                    <a:pt x="2961420" y="1138199"/>
                  </a:cubicBezTo>
                  <a:lnTo>
                    <a:pt x="2960199" y="1140640"/>
                  </a:lnTo>
                  <a:close/>
                  <a:moveTo>
                    <a:pt x="2963861" y="1125992"/>
                  </a:moveTo>
                  <a:cubicBezTo>
                    <a:pt x="2963861" y="1125992"/>
                    <a:pt x="2963861" y="1124771"/>
                    <a:pt x="2963861" y="1124771"/>
                  </a:cubicBezTo>
                  <a:cubicBezTo>
                    <a:pt x="2963861" y="1124771"/>
                    <a:pt x="2963861" y="1124771"/>
                    <a:pt x="2963861" y="1125992"/>
                  </a:cubicBezTo>
                  <a:lnTo>
                    <a:pt x="2963861" y="1125992"/>
                  </a:lnTo>
                  <a:cubicBezTo>
                    <a:pt x="2965082" y="1124771"/>
                    <a:pt x="2963861" y="1124771"/>
                    <a:pt x="2963861" y="1125992"/>
                  </a:cubicBezTo>
                  <a:close/>
                  <a:moveTo>
                    <a:pt x="2971186" y="1082046"/>
                  </a:moveTo>
                  <a:cubicBezTo>
                    <a:pt x="2971186" y="1082046"/>
                    <a:pt x="2971186" y="1080826"/>
                    <a:pt x="2971186" y="1082046"/>
                  </a:cubicBezTo>
                  <a:cubicBezTo>
                    <a:pt x="2971186" y="1080826"/>
                    <a:pt x="2971186" y="1080826"/>
                    <a:pt x="2971186" y="1082046"/>
                  </a:cubicBezTo>
                  <a:cubicBezTo>
                    <a:pt x="2971186" y="1082046"/>
                    <a:pt x="2971186" y="1082046"/>
                    <a:pt x="2971186" y="1082046"/>
                  </a:cubicBezTo>
                  <a:close/>
                  <a:moveTo>
                    <a:pt x="3034662" y="1082046"/>
                  </a:moveTo>
                  <a:cubicBezTo>
                    <a:pt x="3034662" y="1082046"/>
                    <a:pt x="3034662" y="1082046"/>
                    <a:pt x="3034662" y="1082046"/>
                  </a:cubicBezTo>
                  <a:cubicBezTo>
                    <a:pt x="3034662" y="1080826"/>
                    <a:pt x="3034662" y="1080826"/>
                    <a:pt x="3034662" y="1082046"/>
                  </a:cubicBezTo>
                  <a:cubicBezTo>
                    <a:pt x="3034662" y="1080826"/>
                    <a:pt x="3034662" y="1082046"/>
                    <a:pt x="3034662" y="1082046"/>
                  </a:cubicBezTo>
                  <a:close/>
                  <a:moveTo>
                    <a:pt x="3039545" y="1140640"/>
                  </a:moveTo>
                  <a:cubicBezTo>
                    <a:pt x="3038324" y="1139420"/>
                    <a:pt x="3038324" y="1139420"/>
                    <a:pt x="3037103" y="1139420"/>
                  </a:cubicBezTo>
                  <a:cubicBezTo>
                    <a:pt x="3037103" y="1139420"/>
                    <a:pt x="3038324" y="1139420"/>
                    <a:pt x="3038324" y="1139420"/>
                  </a:cubicBezTo>
                  <a:cubicBezTo>
                    <a:pt x="3038324" y="1139420"/>
                    <a:pt x="3039545" y="1139420"/>
                    <a:pt x="3039545" y="1139420"/>
                  </a:cubicBezTo>
                  <a:cubicBezTo>
                    <a:pt x="3039545" y="1139420"/>
                    <a:pt x="3039545" y="1140640"/>
                    <a:pt x="3039545" y="1140640"/>
                  </a:cubicBezTo>
                  <a:close/>
                  <a:moveTo>
                    <a:pt x="3040765" y="1139420"/>
                  </a:moveTo>
                  <a:cubicBezTo>
                    <a:pt x="3040765" y="1138199"/>
                    <a:pt x="3040765" y="1138199"/>
                    <a:pt x="3040765" y="1139420"/>
                  </a:cubicBezTo>
                  <a:cubicBezTo>
                    <a:pt x="3040765" y="1139420"/>
                    <a:pt x="3041986" y="1139420"/>
                    <a:pt x="3041986" y="1139420"/>
                  </a:cubicBezTo>
                  <a:cubicBezTo>
                    <a:pt x="3040765" y="1139420"/>
                    <a:pt x="3040765" y="1139420"/>
                    <a:pt x="3040765" y="1139420"/>
                  </a:cubicBezTo>
                  <a:close/>
                  <a:moveTo>
                    <a:pt x="3041986" y="1125992"/>
                  </a:moveTo>
                  <a:cubicBezTo>
                    <a:pt x="3041986" y="1124771"/>
                    <a:pt x="3041986" y="1124771"/>
                    <a:pt x="3041986" y="1125992"/>
                  </a:cubicBezTo>
                  <a:lnTo>
                    <a:pt x="3041986" y="1125992"/>
                  </a:lnTo>
                  <a:cubicBezTo>
                    <a:pt x="3041986" y="1124771"/>
                    <a:pt x="3041986" y="1124771"/>
                    <a:pt x="3041986" y="1124771"/>
                  </a:cubicBezTo>
                  <a:cubicBezTo>
                    <a:pt x="3041986" y="1124771"/>
                    <a:pt x="3041986" y="1125992"/>
                    <a:pt x="3041986" y="1125992"/>
                  </a:cubicBezTo>
                  <a:close/>
                  <a:moveTo>
                    <a:pt x="3048090" y="1140640"/>
                  </a:moveTo>
                  <a:cubicBezTo>
                    <a:pt x="3045648" y="1141861"/>
                    <a:pt x="3045648" y="1140640"/>
                    <a:pt x="3045648" y="1139420"/>
                  </a:cubicBezTo>
                  <a:cubicBezTo>
                    <a:pt x="3045648" y="1139420"/>
                    <a:pt x="3045648" y="1139420"/>
                    <a:pt x="3045648" y="1139420"/>
                  </a:cubicBezTo>
                  <a:cubicBezTo>
                    <a:pt x="3045648" y="1139420"/>
                    <a:pt x="3046869" y="1139420"/>
                    <a:pt x="3048090" y="1140640"/>
                  </a:cubicBezTo>
                  <a:cubicBezTo>
                    <a:pt x="3048090" y="1139420"/>
                    <a:pt x="3048090" y="1140640"/>
                    <a:pt x="3048090" y="1140640"/>
                  </a:cubicBezTo>
                  <a:close/>
                  <a:moveTo>
                    <a:pt x="3052972" y="1150406"/>
                  </a:moveTo>
                  <a:cubicBezTo>
                    <a:pt x="3052972" y="1150406"/>
                    <a:pt x="3052972" y="1150406"/>
                    <a:pt x="3052972" y="1150406"/>
                  </a:cubicBezTo>
                  <a:cubicBezTo>
                    <a:pt x="3052972" y="1150406"/>
                    <a:pt x="3052972" y="1150406"/>
                    <a:pt x="3052972" y="1150406"/>
                  </a:cubicBezTo>
                  <a:cubicBezTo>
                    <a:pt x="3052972" y="1150406"/>
                    <a:pt x="3052972" y="1150406"/>
                    <a:pt x="3052972" y="1150406"/>
                  </a:cubicBezTo>
                  <a:close/>
                  <a:moveTo>
                    <a:pt x="3089593" y="1442153"/>
                  </a:moveTo>
                  <a:cubicBezTo>
                    <a:pt x="3089593" y="1442153"/>
                    <a:pt x="3089593" y="1442153"/>
                    <a:pt x="3089593" y="1442153"/>
                  </a:cubicBezTo>
                  <a:cubicBezTo>
                    <a:pt x="3089593" y="1442153"/>
                    <a:pt x="3089593" y="1442153"/>
                    <a:pt x="3089593" y="1442153"/>
                  </a:cubicBezTo>
                  <a:cubicBezTo>
                    <a:pt x="3089593" y="1442153"/>
                    <a:pt x="3089593" y="1442153"/>
                    <a:pt x="3089593" y="1442153"/>
                  </a:cubicBezTo>
                  <a:close/>
                  <a:moveTo>
                    <a:pt x="3109125" y="1440933"/>
                  </a:moveTo>
                  <a:cubicBezTo>
                    <a:pt x="3106683" y="1439712"/>
                    <a:pt x="3106683" y="1440933"/>
                    <a:pt x="3106683" y="1439712"/>
                  </a:cubicBezTo>
                  <a:cubicBezTo>
                    <a:pt x="3106683" y="1439712"/>
                    <a:pt x="3106683" y="1439712"/>
                    <a:pt x="3106683" y="1439712"/>
                  </a:cubicBezTo>
                  <a:cubicBezTo>
                    <a:pt x="3107904" y="1439712"/>
                    <a:pt x="3110345" y="1439712"/>
                    <a:pt x="3111566" y="1439712"/>
                  </a:cubicBezTo>
                  <a:cubicBezTo>
                    <a:pt x="3110345" y="1440933"/>
                    <a:pt x="3110345" y="1440933"/>
                    <a:pt x="3109125" y="1440933"/>
                  </a:cubicBezTo>
                  <a:close/>
                  <a:moveTo>
                    <a:pt x="3103021" y="1396987"/>
                  </a:moveTo>
                  <a:cubicBezTo>
                    <a:pt x="3105463" y="1394546"/>
                    <a:pt x="3106683" y="1393325"/>
                    <a:pt x="3109125" y="1390884"/>
                  </a:cubicBezTo>
                  <a:cubicBezTo>
                    <a:pt x="3111566" y="1388442"/>
                    <a:pt x="3115228" y="1388442"/>
                    <a:pt x="3117670" y="1387222"/>
                  </a:cubicBezTo>
                  <a:cubicBezTo>
                    <a:pt x="3118890" y="1386001"/>
                    <a:pt x="3121332" y="1386001"/>
                    <a:pt x="3123773" y="1386001"/>
                  </a:cubicBezTo>
                  <a:cubicBezTo>
                    <a:pt x="3126214" y="1386001"/>
                    <a:pt x="3128656" y="1386001"/>
                    <a:pt x="3131097" y="1384780"/>
                  </a:cubicBezTo>
                  <a:cubicBezTo>
                    <a:pt x="3135980" y="1381118"/>
                    <a:pt x="3139642" y="1382339"/>
                    <a:pt x="3142084" y="1383560"/>
                  </a:cubicBezTo>
                  <a:cubicBezTo>
                    <a:pt x="3140863" y="1384780"/>
                    <a:pt x="3140863" y="1384780"/>
                    <a:pt x="3139642" y="1384780"/>
                  </a:cubicBezTo>
                  <a:cubicBezTo>
                    <a:pt x="3135980" y="1384780"/>
                    <a:pt x="3137201" y="1386001"/>
                    <a:pt x="3135980" y="1386001"/>
                  </a:cubicBezTo>
                  <a:cubicBezTo>
                    <a:pt x="3134760" y="1386001"/>
                    <a:pt x="3134760" y="1384780"/>
                    <a:pt x="3134760" y="1384780"/>
                  </a:cubicBezTo>
                  <a:cubicBezTo>
                    <a:pt x="3134760" y="1384780"/>
                    <a:pt x="3133539" y="1386001"/>
                    <a:pt x="3131097" y="1388442"/>
                  </a:cubicBezTo>
                  <a:cubicBezTo>
                    <a:pt x="3129877" y="1389663"/>
                    <a:pt x="3128656" y="1390884"/>
                    <a:pt x="3127435" y="1392105"/>
                  </a:cubicBezTo>
                  <a:cubicBezTo>
                    <a:pt x="3126214" y="1393325"/>
                    <a:pt x="3126214" y="1393325"/>
                    <a:pt x="3124994" y="1392105"/>
                  </a:cubicBezTo>
                  <a:cubicBezTo>
                    <a:pt x="3124994" y="1390884"/>
                    <a:pt x="3122553" y="1392105"/>
                    <a:pt x="3121332" y="1392105"/>
                  </a:cubicBezTo>
                  <a:cubicBezTo>
                    <a:pt x="3117670" y="1392105"/>
                    <a:pt x="3116449" y="1396987"/>
                    <a:pt x="3115228" y="1398208"/>
                  </a:cubicBezTo>
                  <a:cubicBezTo>
                    <a:pt x="3114007" y="1399429"/>
                    <a:pt x="3112787" y="1398208"/>
                    <a:pt x="3112787" y="1395767"/>
                  </a:cubicBezTo>
                  <a:cubicBezTo>
                    <a:pt x="3112787" y="1390884"/>
                    <a:pt x="3107904" y="1396987"/>
                    <a:pt x="3105463" y="1399429"/>
                  </a:cubicBezTo>
                  <a:cubicBezTo>
                    <a:pt x="3100580" y="1403091"/>
                    <a:pt x="3100580" y="1400649"/>
                    <a:pt x="3099359" y="1399429"/>
                  </a:cubicBezTo>
                  <a:cubicBezTo>
                    <a:pt x="3099359" y="1399429"/>
                    <a:pt x="3099359" y="1399429"/>
                    <a:pt x="3099359" y="1398208"/>
                  </a:cubicBezTo>
                  <a:cubicBezTo>
                    <a:pt x="3101800" y="1398208"/>
                    <a:pt x="3101800" y="1396987"/>
                    <a:pt x="3103021" y="1396987"/>
                  </a:cubicBezTo>
                  <a:close/>
                  <a:moveTo>
                    <a:pt x="3101800" y="1440933"/>
                  </a:moveTo>
                  <a:cubicBezTo>
                    <a:pt x="3101800" y="1440933"/>
                    <a:pt x="3101800" y="1440933"/>
                    <a:pt x="3101800" y="1440933"/>
                  </a:cubicBezTo>
                  <a:cubicBezTo>
                    <a:pt x="3099359" y="1442153"/>
                    <a:pt x="3096918" y="1444595"/>
                    <a:pt x="3096918" y="1442153"/>
                  </a:cubicBezTo>
                  <a:cubicBezTo>
                    <a:pt x="3096918" y="1442153"/>
                    <a:pt x="3096918" y="1442153"/>
                    <a:pt x="3096918" y="1442153"/>
                  </a:cubicBezTo>
                  <a:cubicBezTo>
                    <a:pt x="3099359" y="1440933"/>
                    <a:pt x="3100580" y="1440933"/>
                    <a:pt x="3101800" y="1440933"/>
                  </a:cubicBezTo>
                  <a:close/>
                  <a:moveTo>
                    <a:pt x="3098138" y="1451919"/>
                  </a:moveTo>
                  <a:cubicBezTo>
                    <a:pt x="3096918" y="1453140"/>
                    <a:pt x="3095697" y="1455581"/>
                    <a:pt x="3095697" y="1453140"/>
                  </a:cubicBezTo>
                  <a:cubicBezTo>
                    <a:pt x="3095697" y="1453140"/>
                    <a:pt x="3095697" y="1451919"/>
                    <a:pt x="3095697" y="1451919"/>
                  </a:cubicBezTo>
                  <a:cubicBezTo>
                    <a:pt x="3096918" y="1451919"/>
                    <a:pt x="3098138" y="1451919"/>
                    <a:pt x="3098138" y="1451919"/>
                  </a:cubicBezTo>
                  <a:cubicBezTo>
                    <a:pt x="3098138" y="1450698"/>
                    <a:pt x="3099359" y="1450698"/>
                    <a:pt x="3099359" y="1450698"/>
                  </a:cubicBezTo>
                  <a:cubicBezTo>
                    <a:pt x="3099359" y="1450698"/>
                    <a:pt x="3099359" y="1451919"/>
                    <a:pt x="3098138" y="1451919"/>
                  </a:cubicBezTo>
                  <a:close/>
                  <a:moveTo>
                    <a:pt x="3139642" y="1516616"/>
                  </a:moveTo>
                  <a:cubicBezTo>
                    <a:pt x="3139642" y="1516616"/>
                    <a:pt x="3139642" y="1515395"/>
                    <a:pt x="3139642" y="1516616"/>
                  </a:cubicBezTo>
                  <a:cubicBezTo>
                    <a:pt x="3139642" y="1515395"/>
                    <a:pt x="3140863" y="1515395"/>
                    <a:pt x="3140863" y="1515395"/>
                  </a:cubicBezTo>
                  <a:cubicBezTo>
                    <a:pt x="3139642" y="1515395"/>
                    <a:pt x="3139642" y="1516616"/>
                    <a:pt x="3139642" y="1516616"/>
                  </a:cubicBezTo>
                  <a:close/>
                  <a:moveTo>
                    <a:pt x="3176263" y="1542251"/>
                  </a:moveTo>
                  <a:cubicBezTo>
                    <a:pt x="3177484" y="1539809"/>
                    <a:pt x="3175042" y="1539809"/>
                    <a:pt x="3173822" y="1538589"/>
                  </a:cubicBezTo>
                  <a:cubicBezTo>
                    <a:pt x="3175042" y="1538589"/>
                    <a:pt x="3176263" y="1538589"/>
                    <a:pt x="3177484" y="1537368"/>
                  </a:cubicBezTo>
                  <a:cubicBezTo>
                    <a:pt x="3179925" y="1537368"/>
                    <a:pt x="3181146" y="1536147"/>
                    <a:pt x="3183588" y="1536147"/>
                  </a:cubicBezTo>
                  <a:cubicBezTo>
                    <a:pt x="3184808" y="1534926"/>
                    <a:pt x="3187249" y="1534926"/>
                    <a:pt x="3188470" y="1533706"/>
                  </a:cubicBezTo>
                  <a:cubicBezTo>
                    <a:pt x="3190912" y="1531264"/>
                    <a:pt x="3192132" y="1530044"/>
                    <a:pt x="3194574" y="1528823"/>
                  </a:cubicBezTo>
                  <a:cubicBezTo>
                    <a:pt x="3197015" y="1527602"/>
                    <a:pt x="3198236" y="1527602"/>
                    <a:pt x="3199456" y="1526382"/>
                  </a:cubicBezTo>
                  <a:cubicBezTo>
                    <a:pt x="3200677" y="1526382"/>
                    <a:pt x="3203119" y="1526382"/>
                    <a:pt x="3204339" y="1526382"/>
                  </a:cubicBezTo>
                  <a:cubicBezTo>
                    <a:pt x="3205560" y="1526382"/>
                    <a:pt x="3205560" y="1526382"/>
                    <a:pt x="3206781" y="1526382"/>
                  </a:cubicBezTo>
                  <a:cubicBezTo>
                    <a:pt x="3208002" y="1527602"/>
                    <a:pt x="3209222" y="1528823"/>
                    <a:pt x="3209222" y="1528823"/>
                  </a:cubicBezTo>
                  <a:cubicBezTo>
                    <a:pt x="3210443" y="1528823"/>
                    <a:pt x="3211664" y="1530044"/>
                    <a:pt x="3214105" y="1531264"/>
                  </a:cubicBezTo>
                  <a:cubicBezTo>
                    <a:pt x="3216546" y="1532485"/>
                    <a:pt x="3218988" y="1534926"/>
                    <a:pt x="3220209" y="1538589"/>
                  </a:cubicBezTo>
                  <a:cubicBezTo>
                    <a:pt x="3220209" y="1539809"/>
                    <a:pt x="3221429" y="1539809"/>
                    <a:pt x="3222650" y="1541030"/>
                  </a:cubicBezTo>
                  <a:cubicBezTo>
                    <a:pt x="3223871" y="1542251"/>
                    <a:pt x="3225091" y="1542251"/>
                    <a:pt x="3226312" y="1543471"/>
                  </a:cubicBezTo>
                  <a:cubicBezTo>
                    <a:pt x="3228753" y="1544692"/>
                    <a:pt x="3231195" y="1547134"/>
                    <a:pt x="3232416" y="1548354"/>
                  </a:cubicBezTo>
                  <a:cubicBezTo>
                    <a:pt x="3233636" y="1552016"/>
                    <a:pt x="3238519" y="1553237"/>
                    <a:pt x="3239740" y="1556899"/>
                  </a:cubicBezTo>
                  <a:cubicBezTo>
                    <a:pt x="3240960" y="1560561"/>
                    <a:pt x="3243402" y="1564223"/>
                    <a:pt x="3245843" y="1567885"/>
                  </a:cubicBezTo>
                  <a:cubicBezTo>
                    <a:pt x="3244623" y="1567885"/>
                    <a:pt x="3244623" y="1567885"/>
                    <a:pt x="3244623" y="1569106"/>
                  </a:cubicBezTo>
                  <a:cubicBezTo>
                    <a:pt x="3244623" y="1571548"/>
                    <a:pt x="3243402" y="1570327"/>
                    <a:pt x="3240960" y="1569106"/>
                  </a:cubicBezTo>
                  <a:cubicBezTo>
                    <a:pt x="3237298" y="1566665"/>
                    <a:pt x="3238519" y="1567885"/>
                    <a:pt x="3237298" y="1569106"/>
                  </a:cubicBezTo>
                  <a:cubicBezTo>
                    <a:pt x="3236078" y="1570327"/>
                    <a:pt x="3237298" y="1569106"/>
                    <a:pt x="3234857" y="1570327"/>
                  </a:cubicBezTo>
                  <a:cubicBezTo>
                    <a:pt x="3233636" y="1571548"/>
                    <a:pt x="3232416" y="1570327"/>
                    <a:pt x="3232416" y="1570327"/>
                  </a:cubicBezTo>
                  <a:cubicBezTo>
                    <a:pt x="3231195" y="1570327"/>
                    <a:pt x="3229974" y="1569106"/>
                    <a:pt x="3229974" y="1569106"/>
                  </a:cubicBezTo>
                  <a:cubicBezTo>
                    <a:pt x="3227533" y="1570327"/>
                    <a:pt x="3225091" y="1569106"/>
                    <a:pt x="3223871" y="1570327"/>
                  </a:cubicBezTo>
                  <a:cubicBezTo>
                    <a:pt x="3222650" y="1573989"/>
                    <a:pt x="3222650" y="1572768"/>
                    <a:pt x="3217767" y="1572768"/>
                  </a:cubicBezTo>
                  <a:cubicBezTo>
                    <a:pt x="3216546" y="1572768"/>
                    <a:pt x="3216546" y="1572768"/>
                    <a:pt x="3217767" y="1573989"/>
                  </a:cubicBezTo>
                  <a:cubicBezTo>
                    <a:pt x="3217767" y="1573989"/>
                    <a:pt x="3217767" y="1573989"/>
                    <a:pt x="3217767" y="1573989"/>
                  </a:cubicBezTo>
                  <a:cubicBezTo>
                    <a:pt x="3214105" y="1570327"/>
                    <a:pt x="3214105" y="1572768"/>
                    <a:pt x="3212884" y="1570327"/>
                  </a:cubicBezTo>
                  <a:cubicBezTo>
                    <a:pt x="3211664" y="1569106"/>
                    <a:pt x="3211664" y="1567885"/>
                    <a:pt x="3211664" y="1566665"/>
                  </a:cubicBezTo>
                  <a:cubicBezTo>
                    <a:pt x="3212884" y="1566665"/>
                    <a:pt x="3212884" y="1566665"/>
                    <a:pt x="3212884" y="1567885"/>
                  </a:cubicBezTo>
                  <a:cubicBezTo>
                    <a:pt x="3212884" y="1569106"/>
                    <a:pt x="3215326" y="1567885"/>
                    <a:pt x="3218988" y="1566665"/>
                  </a:cubicBezTo>
                  <a:cubicBezTo>
                    <a:pt x="3222650" y="1564223"/>
                    <a:pt x="3225091" y="1563003"/>
                    <a:pt x="3222650" y="1563003"/>
                  </a:cubicBezTo>
                  <a:cubicBezTo>
                    <a:pt x="3218988" y="1563003"/>
                    <a:pt x="3216546" y="1563003"/>
                    <a:pt x="3215326" y="1561782"/>
                  </a:cubicBezTo>
                  <a:cubicBezTo>
                    <a:pt x="3214105" y="1561782"/>
                    <a:pt x="3212884" y="1560561"/>
                    <a:pt x="3212884" y="1556899"/>
                  </a:cubicBezTo>
                  <a:cubicBezTo>
                    <a:pt x="3211664" y="1553237"/>
                    <a:pt x="3206781" y="1554458"/>
                    <a:pt x="3203119" y="1550796"/>
                  </a:cubicBezTo>
                  <a:cubicBezTo>
                    <a:pt x="3203119" y="1550796"/>
                    <a:pt x="3199456" y="1552016"/>
                    <a:pt x="3198236" y="1550796"/>
                  </a:cubicBezTo>
                  <a:cubicBezTo>
                    <a:pt x="3197015" y="1550796"/>
                    <a:pt x="3194574" y="1550796"/>
                    <a:pt x="3193353" y="1549575"/>
                  </a:cubicBezTo>
                  <a:cubicBezTo>
                    <a:pt x="3190912" y="1545913"/>
                    <a:pt x="3190912" y="1548354"/>
                    <a:pt x="3189691" y="1545913"/>
                  </a:cubicBezTo>
                  <a:cubicBezTo>
                    <a:pt x="3188470" y="1544692"/>
                    <a:pt x="3189691" y="1543471"/>
                    <a:pt x="3188470" y="1543471"/>
                  </a:cubicBezTo>
                  <a:cubicBezTo>
                    <a:pt x="3188470" y="1543471"/>
                    <a:pt x="3187249" y="1543471"/>
                    <a:pt x="3183588" y="1543471"/>
                  </a:cubicBezTo>
                  <a:cubicBezTo>
                    <a:pt x="3178705" y="1545913"/>
                    <a:pt x="3175042" y="1545913"/>
                    <a:pt x="3176263" y="1542251"/>
                  </a:cubicBezTo>
                  <a:close/>
                  <a:moveTo>
                    <a:pt x="3208002" y="1567885"/>
                  </a:moveTo>
                  <a:cubicBezTo>
                    <a:pt x="3206781" y="1567885"/>
                    <a:pt x="3205560" y="1569106"/>
                    <a:pt x="3203119" y="1570327"/>
                  </a:cubicBezTo>
                  <a:cubicBezTo>
                    <a:pt x="3200677" y="1571548"/>
                    <a:pt x="3198236" y="1572768"/>
                    <a:pt x="3197015" y="1572768"/>
                  </a:cubicBezTo>
                  <a:cubicBezTo>
                    <a:pt x="3195795" y="1572768"/>
                    <a:pt x="3194574" y="1571548"/>
                    <a:pt x="3194574" y="1570327"/>
                  </a:cubicBezTo>
                  <a:cubicBezTo>
                    <a:pt x="3194574" y="1567885"/>
                    <a:pt x="3192132" y="1567885"/>
                    <a:pt x="3190912" y="1565444"/>
                  </a:cubicBezTo>
                  <a:cubicBezTo>
                    <a:pt x="3188470" y="1563003"/>
                    <a:pt x="3187249" y="1564223"/>
                    <a:pt x="3184808" y="1565444"/>
                  </a:cubicBezTo>
                  <a:cubicBezTo>
                    <a:pt x="3183588" y="1566665"/>
                    <a:pt x="3182367" y="1567885"/>
                    <a:pt x="3181146" y="1567885"/>
                  </a:cubicBezTo>
                  <a:cubicBezTo>
                    <a:pt x="3181146" y="1567885"/>
                    <a:pt x="3179925" y="1566665"/>
                    <a:pt x="3179925" y="1566665"/>
                  </a:cubicBezTo>
                  <a:cubicBezTo>
                    <a:pt x="3179925" y="1565444"/>
                    <a:pt x="3178705" y="1565444"/>
                    <a:pt x="3178705" y="1565444"/>
                  </a:cubicBezTo>
                  <a:cubicBezTo>
                    <a:pt x="3178705" y="1564223"/>
                    <a:pt x="3178705" y="1564223"/>
                    <a:pt x="3178705" y="1563003"/>
                  </a:cubicBezTo>
                  <a:cubicBezTo>
                    <a:pt x="3178705" y="1563003"/>
                    <a:pt x="3178705" y="1563003"/>
                    <a:pt x="3178705" y="1563003"/>
                  </a:cubicBezTo>
                  <a:cubicBezTo>
                    <a:pt x="3179925" y="1564223"/>
                    <a:pt x="3182367" y="1564223"/>
                    <a:pt x="3183588" y="1565444"/>
                  </a:cubicBezTo>
                  <a:cubicBezTo>
                    <a:pt x="3184808" y="1565444"/>
                    <a:pt x="3186029" y="1566665"/>
                    <a:pt x="3187249" y="1565444"/>
                  </a:cubicBezTo>
                  <a:cubicBezTo>
                    <a:pt x="3189691" y="1565444"/>
                    <a:pt x="3190912" y="1564223"/>
                    <a:pt x="3193353" y="1565444"/>
                  </a:cubicBezTo>
                  <a:cubicBezTo>
                    <a:pt x="3194574" y="1565444"/>
                    <a:pt x="3197015" y="1566665"/>
                    <a:pt x="3198236" y="1566665"/>
                  </a:cubicBezTo>
                  <a:cubicBezTo>
                    <a:pt x="3200677" y="1567885"/>
                    <a:pt x="3203119" y="1569106"/>
                    <a:pt x="3204339" y="1570327"/>
                  </a:cubicBezTo>
                  <a:cubicBezTo>
                    <a:pt x="3204339" y="1566665"/>
                    <a:pt x="3206781" y="1567885"/>
                    <a:pt x="3208002" y="1567885"/>
                  </a:cubicBezTo>
                  <a:cubicBezTo>
                    <a:pt x="3208002" y="1567885"/>
                    <a:pt x="3208002" y="1567885"/>
                    <a:pt x="3208002" y="1567885"/>
                  </a:cubicBezTo>
                  <a:close/>
                  <a:moveTo>
                    <a:pt x="3187249" y="1627700"/>
                  </a:moveTo>
                  <a:cubicBezTo>
                    <a:pt x="3184808" y="1628920"/>
                    <a:pt x="3183588" y="1631362"/>
                    <a:pt x="3182367" y="1630141"/>
                  </a:cubicBezTo>
                  <a:cubicBezTo>
                    <a:pt x="3181146" y="1630141"/>
                    <a:pt x="3179925" y="1628920"/>
                    <a:pt x="3179925" y="1627700"/>
                  </a:cubicBezTo>
                  <a:cubicBezTo>
                    <a:pt x="3182367" y="1626479"/>
                    <a:pt x="3184808" y="1624038"/>
                    <a:pt x="3187249" y="1621596"/>
                  </a:cubicBezTo>
                  <a:cubicBezTo>
                    <a:pt x="3188470" y="1624038"/>
                    <a:pt x="3189691" y="1625258"/>
                    <a:pt x="3189691" y="1625258"/>
                  </a:cubicBezTo>
                  <a:cubicBezTo>
                    <a:pt x="3189691" y="1625258"/>
                    <a:pt x="3190912" y="1625258"/>
                    <a:pt x="3190912" y="1626479"/>
                  </a:cubicBezTo>
                  <a:cubicBezTo>
                    <a:pt x="3189691" y="1626479"/>
                    <a:pt x="3188470" y="1626479"/>
                    <a:pt x="3187249" y="1627700"/>
                  </a:cubicBezTo>
                  <a:close/>
                  <a:moveTo>
                    <a:pt x="3193353" y="1620376"/>
                  </a:moveTo>
                  <a:cubicBezTo>
                    <a:pt x="3192132" y="1621596"/>
                    <a:pt x="3190912" y="1621596"/>
                    <a:pt x="3188470" y="1620376"/>
                  </a:cubicBezTo>
                  <a:cubicBezTo>
                    <a:pt x="3189691" y="1619155"/>
                    <a:pt x="3190912" y="1617934"/>
                    <a:pt x="3192132" y="1617934"/>
                  </a:cubicBezTo>
                  <a:cubicBezTo>
                    <a:pt x="3194574" y="1615493"/>
                    <a:pt x="3197015" y="1615493"/>
                    <a:pt x="3200677" y="1614272"/>
                  </a:cubicBezTo>
                  <a:cubicBezTo>
                    <a:pt x="3203119" y="1614272"/>
                    <a:pt x="3205560" y="1613051"/>
                    <a:pt x="3208002" y="1611831"/>
                  </a:cubicBezTo>
                  <a:cubicBezTo>
                    <a:pt x="3208002" y="1613051"/>
                    <a:pt x="3209222" y="1613051"/>
                    <a:pt x="3209222" y="1614272"/>
                  </a:cubicBezTo>
                  <a:cubicBezTo>
                    <a:pt x="3211664" y="1617934"/>
                    <a:pt x="3214105" y="1620376"/>
                    <a:pt x="3217767" y="1621596"/>
                  </a:cubicBezTo>
                  <a:cubicBezTo>
                    <a:pt x="3217767" y="1621596"/>
                    <a:pt x="3217767" y="1621596"/>
                    <a:pt x="3217767" y="1621596"/>
                  </a:cubicBezTo>
                  <a:cubicBezTo>
                    <a:pt x="3216546" y="1622817"/>
                    <a:pt x="3214105" y="1621596"/>
                    <a:pt x="3214105" y="1621596"/>
                  </a:cubicBezTo>
                  <a:cubicBezTo>
                    <a:pt x="3212884" y="1621596"/>
                    <a:pt x="3210443" y="1620376"/>
                    <a:pt x="3210443" y="1620376"/>
                  </a:cubicBezTo>
                  <a:cubicBezTo>
                    <a:pt x="3206781" y="1621596"/>
                    <a:pt x="3203119" y="1619155"/>
                    <a:pt x="3203119" y="1622817"/>
                  </a:cubicBezTo>
                  <a:cubicBezTo>
                    <a:pt x="3203119" y="1624038"/>
                    <a:pt x="3201898" y="1624038"/>
                    <a:pt x="3201898" y="1625258"/>
                  </a:cubicBezTo>
                  <a:cubicBezTo>
                    <a:pt x="3198236" y="1622817"/>
                    <a:pt x="3195795" y="1619155"/>
                    <a:pt x="3193353" y="1620376"/>
                  </a:cubicBezTo>
                  <a:close/>
                  <a:moveTo>
                    <a:pt x="3199456" y="1633803"/>
                  </a:moveTo>
                  <a:cubicBezTo>
                    <a:pt x="3199456" y="1632583"/>
                    <a:pt x="3199456" y="1632583"/>
                    <a:pt x="3199456" y="1631362"/>
                  </a:cubicBezTo>
                  <a:cubicBezTo>
                    <a:pt x="3199456" y="1631362"/>
                    <a:pt x="3200677" y="1631362"/>
                    <a:pt x="3200677" y="1631362"/>
                  </a:cubicBezTo>
                  <a:cubicBezTo>
                    <a:pt x="3201898" y="1632583"/>
                    <a:pt x="3203119" y="1632583"/>
                    <a:pt x="3204339" y="1633803"/>
                  </a:cubicBezTo>
                  <a:cubicBezTo>
                    <a:pt x="3205560" y="1633803"/>
                    <a:pt x="3205560" y="1635024"/>
                    <a:pt x="3206781" y="1636245"/>
                  </a:cubicBezTo>
                  <a:cubicBezTo>
                    <a:pt x="3200677" y="1637465"/>
                    <a:pt x="3198236" y="1637465"/>
                    <a:pt x="3199456" y="1633803"/>
                  </a:cubicBezTo>
                  <a:close/>
                  <a:moveTo>
                    <a:pt x="3228753" y="1658217"/>
                  </a:moveTo>
                  <a:cubicBezTo>
                    <a:pt x="3229974" y="1658217"/>
                    <a:pt x="3229974" y="1658217"/>
                    <a:pt x="3231195" y="1658217"/>
                  </a:cubicBezTo>
                  <a:cubicBezTo>
                    <a:pt x="3231195" y="1658217"/>
                    <a:pt x="3231195" y="1658217"/>
                    <a:pt x="3231195" y="1659438"/>
                  </a:cubicBezTo>
                  <a:cubicBezTo>
                    <a:pt x="3231195" y="1659438"/>
                    <a:pt x="3229974" y="1659438"/>
                    <a:pt x="3228753" y="1658217"/>
                  </a:cubicBezTo>
                  <a:close/>
                  <a:moveTo>
                    <a:pt x="3248285" y="1644790"/>
                  </a:moveTo>
                  <a:cubicBezTo>
                    <a:pt x="3245843" y="1643569"/>
                    <a:pt x="3242181" y="1643569"/>
                    <a:pt x="3238519" y="1641127"/>
                  </a:cubicBezTo>
                  <a:cubicBezTo>
                    <a:pt x="3238519" y="1641127"/>
                    <a:pt x="3238519" y="1641127"/>
                    <a:pt x="3237298" y="1641127"/>
                  </a:cubicBezTo>
                  <a:cubicBezTo>
                    <a:pt x="3236078" y="1639907"/>
                    <a:pt x="3234857" y="1639907"/>
                    <a:pt x="3234857" y="1641127"/>
                  </a:cubicBezTo>
                  <a:cubicBezTo>
                    <a:pt x="3234857" y="1641127"/>
                    <a:pt x="3234857" y="1641127"/>
                    <a:pt x="3234857" y="1641127"/>
                  </a:cubicBezTo>
                  <a:cubicBezTo>
                    <a:pt x="3233636" y="1641127"/>
                    <a:pt x="3232416" y="1641127"/>
                    <a:pt x="3232416" y="1641127"/>
                  </a:cubicBezTo>
                  <a:cubicBezTo>
                    <a:pt x="3232416" y="1641127"/>
                    <a:pt x="3232416" y="1641127"/>
                    <a:pt x="3231195" y="1641127"/>
                  </a:cubicBezTo>
                  <a:cubicBezTo>
                    <a:pt x="3229974" y="1639907"/>
                    <a:pt x="3228753" y="1637465"/>
                    <a:pt x="3226312" y="1637465"/>
                  </a:cubicBezTo>
                  <a:cubicBezTo>
                    <a:pt x="3225091" y="1637465"/>
                    <a:pt x="3222650" y="1636245"/>
                    <a:pt x="3222650" y="1637465"/>
                  </a:cubicBezTo>
                  <a:cubicBezTo>
                    <a:pt x="3222650" y="1637465"/>
                    <a:pt x="3222650" y="1637465"/>
                    <a:pt x="3222650" y="1637465"/>
                  </a:cubicBezTo>
                  <a:cubicBezTo>
                    <a:pt x="3221429" y="1636245"/>
                    <a:pt x="3220209" y="1636245"/>
                    <a:pt x="3220209" y="1636245"/>
                  </a:cubicBezTo>
                  <a:cubicBezTo>
                    <a:pt x="3218988" y="1635024"/>
                    <a:pt x="3218988" y="1635024"/>
                    <a:pt x="3217767" y="1633803"/>
                  </a:cubicBezTo>
                  <a:cubicBezTo>
                    <a:pt x="3217767" y="1633803"/>
                    <a:pt x="3217767" y="1633803"/>
                    <a:pt x="3217767" y="1633803"/>
                  </a:cubicBezTo>
                  <a:cubicBezTo>
                    <a:pt x="3217767" y="1632583"/>
                    <a:pt x="3217767" y="1631362"/>
                    <a:pt x="3215326" y="1631362"/>
                  </a:cubicBezTo>
                  <a:cubicBezTo>
                    <a:pt x="3214105" y="1630141"/>
                    <a:pt x="3214105" y="1630141"/>
                    <a:pt x="3214105" y="1630141"/>
                  </a:cubicBezTo>
                  <a:cubicBezTo>
                    <a:pt x="3214105" y="1630141"/>
                    <a:pt x="3214105" y="1631362"/>
                    <a:pt x="3212884" y="1631362"/>
                  </a:cubicBezTo>
                  <a:cubicBezTo>
                    <a:pt x="3211664" y="1631362"/>
                    <a:pt x="3211664" y="1630141"/>
                    <a:pt x="3209222" y="1630141"/>
                  </a:cubicBezTo>
                  <a:cubicBezTo>
                    <a:pt x="3208002" y="1630141"/>
                    <a:pt x="3208002" y="1628920"/>
                    <a:pt x="3206781" y="1628920"/>
                  </a:cubicBezTo>
                  <a:cubicBezTo>
                    <a:pt x="3209222" y="1627700"/>
                    <a:pt x="3212884" y="1626479"/>
                    <a:pt x="3217767" y="1630141"/>
                  </a:cubicBezTo>
                  <a:cubicBezTo>
                    <a:pt x="3218988" y="1631362"/>
                    <a:pt x="3221429" y="1631362"/>
                    <a:pt x="3225091" y="1631362"/>
                  </a:cubicBezTo>
                  <a:cubicBezTo>
                    <a:pt x="3227533" y="1631362"/>
                    <a:pt x="3229974" y="1631362"/>
                    <a:pt x="3231195" y="1632583"/>
                  </a:cubicBezTo>
                  <a:cubicBezTo>
                    <a:pt x="3233636" y="1635024"/>
                    <a:pt x="3237298" y="1633803"/>
                    <a:pt x="3239740" y="1636245"/>
                  </a:cubicBezTo>
                  <a:cubicBezTo>
                    <a:pt x="3240960" y="1637465"/>
                    <a:pt x="3243402" y="1639907"/>
                    <a:pt x="3245843" y="1642348"/>
                  </a:cubicBezTo>
                  <a:cubicBezTo>
                    <a:pt x="3247064" y="1643569"/>
                    <a:pt x="3248285" y="1644790"/>
                    <a:pt x="3248285" y="1644790"/>
                  </a:cubicBezTo>
                  <a:cubicBezTo>
                    <a:pt x="3248285" y="1644790"/>
                    <a:pt x="3248285" y="1644790"/>
                    <a:pt x="3248285" y="1644790"/>
                  </a:cubicBezTo>
                  <a:close/>
                  <a:moveTo>
                    <a:pt x="3259271" y="1688735"/>
                  </a:moveTo>
                  <a:cubicBezTo>
                    <a:pt x="3259271" y="1688735"/>
                    <a:pt x="3259271" y="1688735"/>
                    <a:pt x="3259271" y="1688735"/>
                  </a:cubicBezTo>
                  <a:cubicBezTo>
                    <a:pt x="3259271" y="1688735"/>
                    <a:pt x="3259271" y="1688735"/>
                    <a:pt x="3259271" y="1688735"/>
                  </a:cubicBezTo>
                  <a:cubicBezTo>
                    <a:pt x="3259271" y="1688735"/>
                    <a:pt x="3259271" y="1688735"/>
                    <a:pt x="3259271" y="1688735"/>
                  </a:cubicBezTo>
                  <a:close/>
                  <a:moveTo>
                    <a:pt x="3297113" y="1396987"/>
                  </a:moveTo>
                  <a:cubicBezTo>
                    <a:pt x="3297113" y="1396987"/>
                    <a:pt x="3297113" y="1396987"/>
                    <a:pt x="3297113" y="1396987"/>
                  </a:cubicBezTo>
                  <a:cubicBezTo>
                    <a:pt x="3297113" y="1396987"/>
                    <a:pt x="3297113" y="1396987"/>
                    <a:pt x="3297113" y="1396987"/>
                  </a:cubicBezTo>
                  <a:cubicBezTo>
                    <a:pt x="3297113" y="1396987"/>
                    <a:pt x="3297113" y="1396987"/>
                    <a:pt x="3297113" y="1396987"/>
                  </a:cubicBezTo>
                  <a:close/>
                  <a:moveTo>
                    <a:pt x="3303216" y="1387222"/>
                  </a:moveTo>
                  <a:cubicBezTo>
                    <a:pt x="3301995" y="1387222"/>
                    <a:pt x="3301995" y="1387222"/>
                    <a:pt x="3303216" y="1387222"/>
                  </a:cubicBezTo>
                  <a:cubicBezTo>
                    <a:pt x="3301995" y="1386001"/>
                    <a:pt x="3301995" y="1386001"/>
                    <a:pt x="3301995" y="1386001"/>
                  </a:cubicBezTo>
                  <a:cubicBezTo>
                    <a:pt x="3303216" y="1386001"/>
                    <a:pt x="3303216" y="1386001"/>
                    <a:pt x="3304437" y="1384780"/>
                  </a:cubicBezTo>
                  <a:lnTo>
                    <a:pt x="3303216" y="1387222"/>
                  </a:lnTo>
                  <a:close/>
                  <a:moveTo>
                    <a:pt x="3306878" y="1371353"/>
                  </a:moveTo>
                  <a:cubicBezTo>
                    <a:pt x="3306878" y="1371353"/>
                    <a:pt x="3306878" y="1370132"/>
                    <a:pt x="3306878" y="1370132"/>
                  </a:cubicBezTo>
                  <a:cubicBezTo>
                    <a:pt x="3306878" y="1370132"/>
                    <a:pt x="3306878" y="1371353"/>
                    <a:pt x="3306878" y="1371353"/>
                  </a:cubicBezTo>
                  <a:lnTo>
                    <a:pt x="3306878" y="1371353"/>
                  </a:lnTo>
                  <a:cubicBezTo>
                    <a:pt x="3306878" y="1371353"/>
                    <a:pt x="3306878" y="1371353"/>
                    <a:pt x="3306878" y="1371353"/>
                  </a:cubicBezTo>
                  <a:close/>
                  <a:moveTo>
                    <a:pt x="3314202" y="1328628"/>
                  </a:moveTo>
                  <a:cubicBezTo>
                    <a:pt x="3314202" y="1328628"/>
                    <a:pt x="3314202" y="1327407"/>
                    <a:pt x="3314202" y="1328628"/>
                  </a:cubicBezTo>
                  <a:cubicBezTo>
                    <a:pt x="3314202" y="1327407"/>
                    <a:pt x="3314202" y="1327407"/>
                    <a:pt x="3314202" y="1328628"/>
                  </a:cubicBezTo>
                  <a:cubicBezTo>
                    <a:pt x="3314202" y="1327407"/>
                    <a:pt x="3314202" y="1328628"/>
                    <a:pt x="3314202" y="1328628"/>
                  </a:cubicBezTo>
                  <a:close/>
                  <a:moveTo>
                    <a:pt x="3377679" y="1328628"/>
                  </a:moveTo>
                  <a:cubicBezTo>
                    <a:pt x="3377679" y="1328628"/>
                    <a:pt x="3377679" y="1327407"/>
                    <a:pt x="3377679" y="1328628"/>
                  </a:cubicBezTo>
                  <a:cubicBezTo>
                    <a:pt x="3377679" y="1327407"/>
                    <a:pt x="3377679" y="1327407"/>
                    <a:pt x="3377679" y="1328628"/>
                  </a:cubicBezTo>
                  <a:cubicBezTo>
                    <a:pt x="3377679" y="1327407"/>
                    <a:pt x="3377679" y="1328628"/>
                    <a:pt x="3377679" y="1328628"/>
                  </a:cubicBezTo>
                  <a:close/>
                  <a:moveTo>
                    <a:pt x="3382562" y="1386001"/>
                  </a:moveTo>
                  <a:cubicBezTo>
                    <a:pt x="3381341" y="1384780"/>
                    <a:pt x="3381341" y="1384780"/>
                    <a:pt x="3380120" y="1384780"/>
                  </a:cubicBezTo>
                  <a:cubicBezTo>
                    <a:pt x="3380120" y="1384780"/>
                    <a:pt x="3381341" y="1384780"/>
                    <a:pt x="3381341" y="1384780"/>
                  </a:cubicBezTo>
                  <a:cubicBezTo>
                    <a:pt x="3381341" y="1384780"/>
                    <a:pt x="3382562" y="1384780"/>
                    <a:pt x="3382562" y="1384780"/>
                  </a:cubicBezTo>
                  <a:cubicBezTo>
                    <a:pt x="3382562" y="1386001"/>
                    <a:pt x="3382562" y="1386001"/>
                    <a:pt x="3382562" y="1386001"/>
                  </a:cubicBezTo>
                  <a:close/>
                  <a:moveTo>
                    <a:pt x="3383782" y="1384780"/>
                  </a:moveTo>
                  <a:cubicBezTo>
                    <a:pt x="3383782" y="1384780"/>
                    <a:pt x="3383782" y="1384780"/>
                    <a:pt x="3383782" y="1384780"/>
                  </a:cubicBezTo>
                  <a:cubicBezTo>
                    <a:pt x="3383782" y="1384780"/>
                    <a:pt x="3385003" y="1384780"/>
                    <a:pt x="3385003" y="1384780"/>
                  </a:cubicBezTo>
                  <a:cubicBezTo>
                    <a:pt x="3383782" y="1386001"/>
                    <a:pt x="3383782" y="1386001"/>
                    <a:pt x="3383782" y="1384780"/>
                  </a:cubicBezTo>
                  <a:close/>
                  <a:moveTo>
                    <a:pt x="3385003" y="1371353"/>
                  </a:moveTo>
                  <a:cubicBezTo>
                    <a:pt x="3385003" y="1371353"/>
                    <a:pt x="3385003" y="1371353"/>
                    <a:pt x="3385003" y="1371353"/>
                  </a:cubicBezTo>
                  <a:lnTo>
                    <a:pt x="3385003" y="1371353"/>
                  </a:lnTo>
                  <a:cubicBezTo>
                    <a:pt x="3385003" y="1370132"/>
                    <a:pt x="3385003" y="1370132"/>
                    <a:pt x="3385003" y="1370132"/>
                  </a:cubicBezTo>
                  <a:cubicBezTo>
                    <a:pt x="3385003" y="1371353"/>
                    <a:pt x="3385003" y="1371353"/>
                    <a:pt x="3385003" y="1371353"/>
                  </a:cubicBezTo>
                  <a:close/>
                  <a:moveTo>
                    <a:pt x="3389886" y="1387222"/>
                  </a:moveTo>
                  <a:cubicBezTo>
                    <a:pt x="3387444" y="1388442"/>
                    <a:pt x="3387444" y="1387222"/>
                    <a:pt x="3387444" y="1386001"/>
                  </a:cubicBezTo>
                  <a:cubicBezTo>
                    <a:pt x="3387444" y="1386001"/>
                    <a:pt x="3387444" y="1386001"/>
                    <a:pt x="3387444" y="1386001"/>
                  </a:cubicBezTo>
                  <a:cubicBezTo>
                    <a:pt x="3388665" y="1386001"/>
                    <a:pt x="3389886" y="1386001"/>
                    <a:pt x="3389886" y="1387222"/>
                  </a:cubicBezTo>
                  <a:cubicBezTo>
                    <a:pt x="3391107" y="1386001"/>
                    <a:pt x="3391107" y="1386001"/>
                    <a:pt x="3389886" y="1387222"/>
                  </a:cubicBezTo>
                  <a:close/>
                  <a:moveTo>
                    <a:pt x="3395989" y="1396987"/>
                  </a:moveTo>
                  <a:cubicBezTo>
                    <a:pt x="3395989" y="1396987"/>
                    <a:pt x="3395989" y="1396987"/>
                    <a:pt x="3395989" y="1396987"/>
                  </a:cubicBezTo>
                  <a:cubicBezTo>
                    <a:pt x="3395989" y="1396987"/>
                    <a:pt x="3395989" y="1396987"/>
                    <a:pt x="3395989" y="1396987"/>
                  </a:cubicBezTo>
                  <a:cubicBezTo>
                    <a:pt x="3395989" y="1396987"/>
                    <a:pt x="3395989" y="1396987"/>
                    <a:pt x="3395989" y="1396987"/>
                  </a:cubicBezTo>
                  <a:close/>
                  <a:moveTo>
                    <a:pt x="3432610" y="1688735"/>
                  </a:moveTo>
                  <a:cubicBezTo>
                    <a:pt x="3432610" y="1688735"/>
                    <a:pt x="3432610" y="1688735"/>
                    <a:pt x="3432610" y="1688735"/>
                  </a:cubicBezTo>
                  <a:cubicBezTo>
                    <a:pt x="3432610" y="1688735"/>
                    <a:pt x="3432610" y="1688735"/>
                    <a:pt x="3432610" y="1688735"/>
                  </a:cubicBezTo>
                  <a:cubicBezTo>
                    <a:pt x="3432610" y="1688735"/>
                    <a:pt x="3432610" y="1688735"/>
                    <a:pt x="3432610" y="1688735"/>
                  </a:cubicBezTo>
                  <a:close/>
                  <a:moveTo>
                    <a:pt x="3452142" y="1687514"/>
                  </a:moveTo>
                  <a:cubicBezTo>
                    <a:pt x="3449700" y="1686293"/>
                    <a:pt x="3449700" y="1687514"/>
                    <a:pt x="3449700" y="1686293"/>
                  </a:cubicBezTo>
                  <a:lnTo>
                    <a:pt x="3449700" y="1686293"/>
                  </a:lnTo>
                  <a:cubicBezTo>
                    <a:pt x="3450921" y="1686293"/>
                    <a:pt x="3453362" y="1686293"/>
                    <a:pt x="3454583" y="1686293"/>
                  </a:cubicBezTo>
                  <a:cubicBezTo>
                    <a:pt x="3453362" y="1687514"/>
                    <a:pt x="3453362" y="1687514"/>
                    <a:pt x="3452142" y="1687514"/>
                  </a:cubicBezTo>
                  <a:close/>
                  <a:moveTo>
                    <a:pt x="3446038" y="1643569"/>
                  </a:moveTo>
                  <a:cubicBezTo>
                    <a:pt x="3448479" y="1641127"/>
                    <a:pt x="3449700" y="1639907"/>
                    <a:pt x="3452142" y="1637465"/>
                  </a:cubicBezTo>
                  <a:cubicBezTo>
                    <a:pt x="3454583" y="1635024"/>
                    <a:pt x="3458245" y="1635024"/>
                    <a:pt x="3460686" y="1633803"/>
                  </a:cubicBezTo>
                  <a:cubicBezTo>
                    <a:pt x="3461907" y="1632583"/>
                    <a:pt x="3464349" y="1632583"/>
                    <a:pt x="3466790" y="1632583"/>
                  </a:cubicBezTo>
                  <a:cubicBezTo>
                    <a:pt x="3469231" y="1632583"/>
                    <a:pt x="3471673" y="1632583"/>
                    <a:pt x="3474114" y="1631362"/>
                  </a:cubicBezTo>
                  <a:cubicBezTo>
                    <a:pt x="3478997" y="1627700"/>
                    <a:pt x="3482659" y="1628920"/>
                    <a:pt x="3485100" y="1630141"/>
                  </a:cubicBezTo>
                  <a:cubicBezTo>
                    <a:pt x="3483880" y="1631362"/>
                    <a:pt x="3483880" y="1631362"/>
                    <a:pt x="3482659" y="1631362"/>
                  </a:cubicBezTo>
                  <a:cubicBezTo>
                    <a:pt x="3478997" y="1631362"/>
                    <a:pt x="3480218" y="1632583"/>
                    <a:pt x="3478997" y="1632583"/>
                  </a:cubicBezTo>
                  <a:cubicBezTo>
                    <a:pt x="3477776" y="1632583"/>
                    <a:pt x="3477776" y="1631362"/>
                    <a:pt x="3477776" y="1631362"/>
                  </a:cubicBezTo>
                  <a:cubicBezTo>
                    <a:pt x="3477776" y="1631362"/>
                    <a:pt x="3476556" y="1632583"/>
                    <a:pt x="3474114" y="1635024"/>
                  </a:cubicBezTo>
                  <a:cubicBezTo>
                    <a:pt x="3472893" y="1636245"/>
                    <a:pt x="3471673" y="1637465"/>
                    <a:pt x="3470452" y="1638686"/>
                  </a:cubicBezTo>
                  <a:cubicBezTo>
                    <a:pt x="3469231" y="1639907"/>
                    <a:pt x="3469231" y="1639907"/>
                    <a:pt x="3468011" y="1638686"/>
                  </a:cubicBezTo>
                  <a:cubicBezTo>
                    <a:pt x="3468011" y="1637465"/>
                    <a:pt x="3465569" y="1638686"/>
                    <a:pt x="3464349" y="1638686"/>
                  </a:cubicBezTo>
                  <a:cubicBezTo>
                    <a:pt x="3460686" y="1638686"/>
                    <a:pt x="3459466" y="1643569"/>
                    <a:pt x="3458245" y="1644790"/>
                  </a:cubicBezTo>
                  <a:cubicBezTo>
                    <a:pt x="3457024" y="1646010"/>
                    <a:pt x="3455804" y="1644790"/>
                    <a:pt x="3455804" y="1642348"/>
                  </a:cubicBezTo>
                  <a:cubicBezTo>
                    <a:pt x="3455804" y="1637465"/>
                    <a:pt x="3450921" y="1643569"/>
                    <a:pt x="3448479" y="1646010"/>
                  </a:cubicBezTo>
                  <a:cubicBezTo>
                    <a:pt x="3443597" y="1649672"/>
                    <a:pt x="3443597" y="1647231"/>
                    <a:pt x="3442376" y="1646010"/>
                  </a:cubicBezTo>
                  <a:cubicBezTo>
                    <a:pt x="3442376" y="1646010"/>
                    <a:pt x="3442376" y="1646010"/>
                    <a:pt x="3442376" y="1644790"/>
                  </a:cubicBezTo>
                  <a:cubicBezTo>
                    <a:pt x="3444817" y="1644790"/>
                    <a:pt x="3444817" y="1643569"/>
                    <a:pt x="3446038" y="1643569"/>
                  </a:cubicBezTo>
                  <a:close/>
                  <a:moveTo>
                    <a:pt x="3444817" y="1687514"/>
                  </a:moveTo>
                  <a:cubicBezTo>
                    <a:pt x="3444817" y="1687514"/>
                    <a:pt x="3444817" y="1687514"/>
                    <a:pt x="3444817" y="1687514"/>
                  </a:cubicBezTo>
                  <a:cubicBezTo>
                    <a:pt x="3442376" y="1688735"/>
                    <a:pt x="3439935" y="1691176"/>
                    <a:pt x="3439935" y="1688735"/>
                  </a:cubicBezTo>
                  <a:cubicBezTo>
                    <a:pt x="3439935" y="1688735"/>
                    <a:pt x="3439935" y="1688735"/>
                    <a:pt x="3439935" y="1688735"/>
                  </a:cubicBezTo>
                  <a:cubicBezTo>
                    <a:pt x="3442376" y="1687514"/>
                    <a:pt x="3443597" y="1687514"/>
                    <a:pt x="3444817" y="1687514"/>
                  </a:cubicBezTo>
                  <a:close/>
                  <a:moveTo>
                    <a:pt x="3441155" y="1698500"/>
                  </a:moveTo>
                  <a:cubicBezTo>
                    <a:pt x="3439935" y="1699721"/>
                    <a:pt x="3438714" y="1702162"/>
                    <a:pt x="3438714" y="1699721"/>
                  </a:cubicBezTo>
                  <a:cubicBezTo>
                    <a:pt x="3438714" y="1699721"/>
                    <a:pt x="3438714" y="1698500"/>
                    <a:pt x="3438714" y="1698500"/>
                  </a:cubicBezTo>
                  <a:cubicBezTo>
                    <a:pt x="3439935" y="1698500"/>
                    <a:pt x="3439935" y="1698500"/>
                    <a:pt x="3441155" y="1698500"/>
                  </a:cubicBezTo>
                  <a:cubicBezTo>
                    <a:pt x="3441155" y="1697280"/>
                    <a:pt x="3442376" y="1697280"/>
                    <a:pt x="3442376" y="1697280"/>
                  </a:cubicBezTo>
                  <a:cubicBezTo>
                    <a:pt x="3442376" y="1697280"/>
                    <a:pt x="3442376" y="1698500"/>
                    <a:pt x="3441155" y="1698500"/>
                  </a:cubicBezTo>
                  <a:close/>
                  <a:moveTo>
                    <a:pt x="3482659" y="1763197"/>
                  </a:moveTo>
                  <a:cubicBezTo>
                    <a:pt x="3482659" y="1761977"/>
                    <a:pt x="3481438" y="1761977"/>
                    <a:pt x="3482659" y="1763197"/>
                  </a:cubicBezTo>
                  <a:cubicBezTo>
                    <a:pt x="3482659" y="1761977"/>
                    <a:pt x="3483880" y="1761977"/>
                    <a:pt x="3483880" y="1761977"/>
                  </a:cubicBezTo>
                  <a:cubicBezTo>
                    <a:pt x="3482659" y="1761977"/>
                    <a:pt x="3482659" y="1763197"/>
                    <a:pt x="3482659" y="1763197"/>
                  </a:cubicBezTo>
                  <a:close/>
                  <a:moveTo>
                    <a:pt x="3613274" y="1791274"/>
                  </a:moveTo>
                  <a:cubicBezTo>
                    <a:pt x="3613274" y="1792494"/>
                    <a:pt x="3612054" y="1792494"/>
                    <a:pt x="3610833" y="1792494"/>
                  </a:cubicBezTo>
                  <a:cubicBezTo>
                    <a:pt x="3609612" y="1792494"/>
                    <a:pt x="3608391" y="1791274"/>
                    <a:pt x="3607170" y="1790053"/>
                  </a:cubicBezTo>
                  <a:cubicBezTo>
                    <a:pt x="3609612" y="1790053"/>
                    <a:pt x="3612054" y="1791274"/>
                    <a:pt x="3613274" y="1791274"/>
                  </a:cubicBezTo>
                  <a:close/>
                  <a:moveTo>
                    <a:pt x="3541253" y="1774184"/>
                  </a:moveTo>
                  <a:cubicBezTo>
                    <a:pt x="3542473" y="1774184"/>
                    <a:pt x="3544915" y="1774184"/>
                    <a:pt x="3546135" y="1774184"/>
                  </a:cubicBezTo>
                  <a:cubicBezTo>
                    <a:pt x="3546135" y="1774184"/>
                    <a:pt x="3546135" y="1774184"/>
                    <a:pt x="3547356" y="1774184"/>
                  </a:cubicBezTo>
                  <a:cubicBezTo>
                    <a:pt x="3546135" y="1776625"/>
                    <a:pt x="3543694" y="1776625"/>
                    <a:pt x="3540032" y="1775405"/>
                  </a:cubicBezTo>
                  <a:cubicBezTo>
                    <a:pt x="3540032" y="1774184"/>
                    <a:pt x="3540032" y="1774184"/>
                    <a:pt x="3541253" y="1774184"/>
                  </a:cubicBezTo>
                  <a:close/>
                  <a:moveTo>
                    <a:pt x="3513177" y="1804701"/>
                  </a:moveTo>
                  <a:cubicBezTo>
                    <a:pt x="3510735" y="1804701"/>
                    <a:pt x="3509514" y="1804701"/>
                    <a:pt x="3509514" y="1804701"/>
                  </a:cubicBezTo>
                  <a:cubicBezTo>
                    <a:pt x="3508294" y="1804701"/>
                    <a:pt x="3508294" y="1803481"/>
                    <a:pt x="3508294" y="1803481"/>
                  </a:cubicBezTo>
                  <a:cubicBezTo>
                    <a:pt x="3508294" y="1803481"/>
                    <a:pt x="3508294" y="1803481"/>
                    <a:pt x="3508294" y="1802260"/>
                  </a:cubicBezTo>
                  <a:cubicBezTo>
                    <a:pt x="3510735" y="1802260"/>
                    <a:pt x="3513177" y="1803481"/>
                    <a:pt x="3515618" y="1803481"/>
                  </a:cubicBezTo>
                  <a:cubicBezTo>
                    <a:pt x="3516839" y="1803481"/>
                    <a:pt x="3516839" y="1803481"/>
                    <a:pt x="3518059" y="1803481"/>
                  </a:cubicBezTo>
                  <a:cubicBezTo>
                    <a:pt x="3515618" y="1804701"/>
                    <a:pt x="3514397" y="1804701"/>
                    <a:pt x="3513177" y="1804701"/>
                  </a:cubicBezTo>
                  <a:close/>
                  <a:moveTo>
                    <a:pt x="3535149" y="1835219"/>
                  </a:moveTo>
                  <a:cubicBezTo>
                    <a:pt x="3535149" y="1835219"/>
                    <a:pt x="3535149" y="1835219"/>
                    <a:pt x="3535149" y="1835219"/>
                  </a:cubicBezTo>
                  <a:cubicBezTo>
                    <a:pt x="3535149" y="1835219"/>
                    <a:pt x="3536370" y="1835219"/>
                    <a:pt x="3535149" y="1835219"/>
                  </a:cubicBezTo>
                  <a:cubicBezTo>
                    <a:pt x="3536370" y="1835219"/>
                    <a:pt x="3536370" y="1835219"/>
                    <a:pt x="3535149" y="1835219"/>
                  </a:cubicBezTo>
                  <a:close/>
                  <a:moveTo>
                    <a:pt x="3546135" y="1816908"/>
                  </a:moveTo>
                  <a:cubicBezTo>
                    <a:pt x="3543694" y="1818129"/>
                    <a:pt x="3541253" y="1819350"/>
                    <a:pt x="3540032" y="1819350"/>
                  </a:cubicBezTo>
                  <a:cubicBezTo>
                    <a:pt x="3538812" y="1819350"/>
                    <a:pt x="3537591" y="1818129"/>
                    <a:pt x="3537591" y="1816908"/>
                  </a:cubicBezTo>
                  <a:cubicBezTo>
                    <a:pt x="3537591" y="1814467"/>
                    <a:pt x="3535149" y="1814467"/>
                    <a:pt x="3533928" y="1812026"/>
                  </a:cubicBezTo>
                  <a:cubicBezTo>
                    <a:pt x="3531487" y="1809584"/>
                    <a:pt x="3530266" y="1810805"/>
                    <a:pt x="3527825" y="1812026"/>
                  </a:cubicBezTo>
                  <a:cubicBezTo>
                    <a:pt x="3526605" y="1813246"/>
                    <a:pt x="3524163" y="1814467"/>
                    <a:pt x="3522942" y="1814467"/>
                  </a:cubicBezTo>
                  <a:cubicBezTo>
                    <a:pt x="3520501" y="1814467"/>
                    <a:pt x="3520501" y="1812026"/>
                    <a:pt x="3521721" y="1808363"/>
                  </a:cubicBezTo>
                  <a:cubicBezTo>
                    <a:pt x="3521721" y="1808363"/>
                    <a:pt x="3521721" y="1808363"/>
                    <a:pt x="3521721" y="1808363"/>
                  </a:cubicBezTo>
                  <a:cubicBezTo>
                    <a:pt x="3522942" y="1809584"/>
                    <a:pt x="3525384" y="1809584"/>
                    <a:pt x="3526605" y="1810805"/>
                  </a:cubicBezTo>
                  <a:cubicBezTo>
                    <a:pt x="3527825" y="1810805"/>
                    <a:pt x="3529046" y="1812026"/>
                    <a:pt x="3530266" y="1810805"/>
                  </a:cubicBezTo>
                  <a:cubicBezTo>
                    <a:pt x="3532708" y="1810805"/>
                    <a:pt x="3533928" y="1809584"/>
                    <a:pt x="3536370" y="1810805"/>
                  </a:cubicBezTo>
                  <a:cubicBezTo>
                    <a:pt x="3537591" y="1810805"/>
                    <a:pt x="3540032" y="1812026"/>
                    <a:pt x="3541253" y="1812026"/>
                  </a:cubicBezTo>
                  <a:cubicBezTo>
                    <a:pt x="3543694" y="1813246"/>
                    <a:pt x="3546135" y="1814467"/>
                    <a:pt x="3547356" y="1815688"/>
                  </a:cubicBezTo>
                  <a:cubicBezTo>
                    <a:pt x="3548577" y="1816908"/>
                    <a:pt x="3549798" y="1816908"/>
                    <a:pt x="3551019" y="1816908"/>
                  </a:cubicBezTo>
                  <a:cubicBezTo>
                    <a:pt x="3551019" y="1816908"/>
                    <a:pt x="3551019" y="1816908"/>
                    <a:pt x="3551019" y="1816908"/>
                  </a:cubicBezTo>
                  <a:cubicBezTo>
                    <a:pt x="3549798" y="1814467"/>
                    <a:pt x="3548577" y="1815688"/>
                    <a:pt x="3546135" y="1816908"/>
                  </a:cubicBezTo>
                  <a:close/>
                  <a:moveTo>
                    <a:pt x="3576653" y="1860854"/>
                  </a:moveTo>
                  <a:cubicBezTo>
                    <a:pt x="3575433" y="1860854"/>
                    <a:pt x="3575433" y="1860854"/>
                    <a:pt x="3576653" y="1860854"/>
                  </a:cubicBezTo>
                  <a:cubicBezTo>
                    <a:pt x="3575433" y="1860854"/>
                    <a:pt x="3575433" y="1860854"/>
                    <a:pt x="3575433" y="1862074"/>
                  </a:cubicBezTo>
                  <a:cubicBezTo>
                    <a:pt x="3574212" y="1862074"/>
                    <a:pt x="3572991" y="1862074"/>
                    <a:pt x="3571770" y="1862074"/>
                  </a:cubicBezTo>
                  <a:cubicBezTo>
                    <a:pt x="3570549" y="1862074"/>
                    <a:pt x="3568108" y="1862074"/>
                    <a:pt x="3566887" y="1862074"/>
                  </a:cubicBezTo>
                  <a:cubicBezTo>
                    <a:pt x="3565667" y="1863295"/>
                    <a:pt x="3564446" y="1863295"/>
                    <a:pt x="3563226" y="1863295"/>
                  </a:cubicBezTo>
                  <a:cubicBezTo>
                    <a:pt x="3559563" y="1860854"/>
                    <a:pt x="3555901" y="1859633"/>
                    <a:pt x="3552239" y="1857191"/>
                  </a:cubicBezTo>
                  <a:cubicBezTo>
                    <a:pt x="3552239" y="1857191"/>
                    <a:pt x="3552239" y="1857191"/>
                    <a:pt x="3552239" y="1857191"/>
                  </a:cubicBezTo>
                  <a:cubicBezTo>
                    <a:pt x="3554680" y="1854750"/>
                    <a:pt x="3559563" y="1855971"/>
                    <a:pt x="3564446" y="1855971"/>
                  </a:cubicBezTo>
                  <a:cubicBezTo>
                    <a:pt x="3565667" y="1855971"/>
                    <a:pt x="3566887" y="1855971"/>
                    <a:pt x="3568108" y="1855971"/>
                  </a:cubicBezTo>
                  <a:cubicBezTo>
                    <a:pt x="3570549" y="1857191"/>
                    <a:pt x="3571770" y="1858412"/>
                    <a:pt x="3574212" y="1858412"/>
                  </a:cubicBezTo>
                  <a:cubicBezTo>
                    <a:pt x="3575433" y="1858412"/>
                    <a:pt x="3576653" y="1859633"/>
                    <a:pt x="3577874" y="1859633"/>
                  </a:cubicBezTo>
                  <a:cubicBezTo>
                    <a:pt x="3576653" y="1859633"/>
                    <a:pt x="3576653" y="1860854"/>
                    <a:pt x="3576653" y="1860854"/>
                  </a:cubicBezTo>
                  <a:close/>
                  <a:moveTo>
                    <a:pt x="3553460" y="1836440"/>
                  </a:moveTo>
                  <a:cubicBezTo>
                    <a:pt x="3554680" y="1836440"/>
                    <a:pt x="3555901" y="1836440"/>
                    <a:pt x="3557122" y="1836440"/>
                  </a:cubicBezTo>
                  <a:cubicBezTo>
                    <a:pt x="3557122" y="1836440"/>
                    <a:pt x="3557122" y="1836440"/>
                    <a:pt x="3558342" y="1836440"/>
                  </a:cubicBezTo>
                  <a:cubicBezTo>
                    <a:pt x="3555901" y="1837660"/>
                    <a:pt x="3553460" y="1837660"/>
                    <a:pt x="3553460" y="1836440"/>
                  </a:cubicBezTo>
                  <a:close/>
                  <a:moveTo>
                    <a:pt x="3588860" y="1877943"/>
                  </a:moveTo>
                  <a:cubicBezTo>
                    <a:pt x="3588860" y="1877943"/>
                    <a:pt x="3588860" y="1877943"/>
                    <a:pt x="3588860" y="1877943"/>
                  </a:cubicBezTo>
                  <a:cubicBezTo>
                    <a:pt x="3587640" y="1877943"/>
                    <a:pt x="3587640" y="1876723"/>
                    <a:pt x="3586419" y="1876723"/>
                  </a:cubicBezTo>
                  <a:cubicBezTo>
                    <a:pt x="3586419" y="1876723"/>
                    <a:pt x="3587640" y="1876723"/>
                    <a:pt x="3588860" y="1877943"/>
                  </a:cubicBezTo>
                  <a:cubicBezTo>
                    <a:pt x="3587640" y="1876723"/>
                    <a:pt x="3588860" y="1876723"/>
                    <a:pt x="3588860" y="1877943"/>
                  </a:cubicBezTo>
                  <a:cubicBezTo>
                    <a:pt x="3588860" y="1877943"/>
                    <a:pt x="3588860" y="1877943"/>
                    <a:pt x="3588860" y="1877943"/>
                  </a:cubicBezTo>
                  <a:close/>
                  <a:moveTo>
                    <a:pt x="3591301" y="1809584"/>
                  </a:moveTo>
                  <a:cubicBezTo>
                    <a:pt x="3592522" y="1809584"/>
                    <a:pt x="3592522" y="1809584"/>
                    <a:pt x="3593743" y="1810805"/>
                  </a:cubicBezTo>
                  <a:cubicBezTo>
                    <a:pt x="3593743" y="1810805"/>
                    <a:pt x="3592522" y="1810805"/>
                    <a:pt x="3592522" y="1812026"/>
                  </a:cubicBezTo>
                  <a:cubicBezTo>
                    <a:pt x="3592522" y="1812026"/>
                    <a:pt x="3592522" y="1810805"/>
                    <a:pt x="3591301" y="1809584"/>
                  </a:cubicBezTo>
                  <a:close/>
                  <a:moveTo>
                    <a:pt x="3596184" y="1881605"/>
                  </a:moveTo>
                  <a:cubicBezTo>
                    <a:pt x="3594963" y="1881605"/>
                    <a:pt x="3594963" y="1880385"/>
                    <a:pt x="3593743" y="1879164"/>
                  </a:cubicBezTo>
                  <a:cubicBezTo>
                    <a:pt x="3594963" y="1879164"/>
                    <a:pt x="3596184" y="1880385"/>
                    <a:pt x="3598626" y="1880385"/>
                  </a:cubicBezTo>
                  <a:cubicBezTo>
                    <a:pt x="3597405" y="1880385"/>
                    <a:pt x="3596184" y="1881605"/>
                    <a:pt x="3596184" y="1881605"/>
                  </a:cubicBezTo>
                  <a:close/>
                  <a:moveTo>
                    <a:pt x="3616936" y="1812026"/>
                  </a:moveTo>
                  <a:cubicBezTo>
                    <a:pt x="3615715" y="1810805"/>
                    <a:pt x="3613274" y="1810805"/>
                    <a:pt x="3612054" y="1810805"/>
                  </a:cubicBezTo>
                  <a:cubicBezTo>
                    <a:pt x="3612054" y="1810805"/>
                    <a:pt x="3610833" y="1810805"/>
                    <a:pt x="3610833" y="1810805"/>
                  </a:cubicBezTo>
                  <a:cubicBezTo>
                    <a:pt x="3610833" y="1810805"/>
                    <a:pt x="3609612" y="1810805"/>
                    <a:pt x="3608391" y="1810805"/>
                  </a:cubicBezTo>
                  <a:cubicBezTo>
                    <a:pt x="3605950" y="1809584"/>
                    <a:pt x="3603508" y="1809584"/>
                    <a:pt x="3601067" y="1809584"/>
                  </a:cubicBezTo>
                  <a:cubicBezTo>
                    <a:pt x="3598626" y="1808363"/>
                    <a:pt x="3599847" y="1809584"/>
                    <a:pt x="3598626" y="1809584"/>
                  </a:cubicBezTo>
                  <a:cubicBezTo>
                    <a:pt x="3597405" y="1809584"/>
                    <a:pt x="3597405" y="1809584"/>
                    <a:pt x="3594963" y="1809584"/>
                  </a:cubicBezTo>
                  <a:cubicBezTo>
                    <a:pt x="3593743" y="1809584"/>
                    <a:pt x="3591301" y="1808363"/>
                    <a:pt x="3591301" y="1808363"/>
                  </a:cubicBezTo>
                  <a:cubicBezTo>
                    <a:pt x="3590081" y="1808363"/>
                    <a:pt x="3587640" y="1807143"/>
                    <a:pt x="3587640" y="1807143"/>
                  </a:cubicBezTo>
                  <a:cubicBezTo>
                    <a:pt x="3585198" y="1807143"/>
                    <a:pt x="3581536" y="1804701"/>
                    <a:pt x="3580315" y="1805922"/>
                  </a:cubicBezTo>
                  <a:cubicBezTo>
                    <a:pt x="3579094" y="1807143"/>
                    <a:pt x="3577874" y="1805922"/>
                    <a:pt x="3572991" y="1804701"/>
                  </a:cubicBezTo>
                  <a:cubicBezTo>
                    <a:pt x="3571770" y="1803481"/>
                    <a:pt x="3572991" y="1804701"/>
                    <a:pt x="3574212" y="1807143"/>
                  </a:cubicBezTo>
                  <a:cubicBezTo>
                    <a:pt x="3575433" y="1808363"/>
                    <a:pt x="3577874" y="1809584"/>
                    <a:pt x="3577874" y="1809584"/>
                  </a:cubicBezTo>
                  <a:cubicBezTo>
                    <a:pt x="3577874" y="1809584"/>
                    <a:pt x="3581536" y="1810805"/>
                    <a:pt x="3582756" y="1810805"/>
                  </a:cubicBezTo>
                  <a:cubicBezTo>
                    <a:pt x="3583977" y="1810805"/>
                    <a:pt x="3586419" y="1810805"/>
                    <a:pt x="3588860" y="1812026"/>
                  </a:cubicBezTo>
                  <a:cubicBezTo>
                    <a:pt x="3588860" y="1812026"/>
                    <a:pt x="3587640" y="1813246"/>
                    <a:pt x="3587640" y="1813246"/>
                  </a:cubicBezTo>
                  <a:cubicBezTo>
                    <a:pt x="3587640" y="1813246"/>
                    <a:pt x="3585198" y="1814467"/>
                    <a:pt x="3581536" y="1812026"/>
                  </a:cubicBezTo>
                  <a:cubicBezTo>
                    <a:pt x="3574212" y="1808363"/>
                    <a:pt x="3575433" y="1813246"/>
                    <a:pt x="3574212" y="1815688"/>
                  </a:cubicBezTo>
                  <a:cubicBezTo>
                    <a:pt x="3574212" y="1818129"/>
                    <a:pt x="3574212" y="1820570"/>
                    <a:pt x="3568108" y="1819350"/>
                  </a:cubicBezTo>
                  <a:cubicBezTo>
                    <a:pt x="3564446" y="1818129"/>
                    <a:pt x="3555901" y="1815688"/>
                    <a:pt x="3558342" y="1819350"/>
                  </a:cubicBezTo>
                  <a:cubicBezTo>
                    <a:pt x="3558342" y="1820570"/>
                    <a:pt x="3558342" y="1821791"/>
                    <a:pt x="3558342" y="1821791"/>
                  </a:cubicBezTo>
                  <a:cubicBezTo>
                    <a:pt x="3554680" y="1818129"/>
                    <a:pt x="3555901" y="1820570"/>
                    <a:pt x="3553460" y="1819350"/>
                  </a:cubicBezTo>
                  <a:cubicBezTo>
                    <a:pt x="3552239" y="1818129"/>
                    <a:pt x="3552239" y="1816908"/>
                    <a:pt x="3552239" y="1815688"/>
                  </a:cubicBezTo>
                  <a:cubicBezTo>
                    <a:pt x="3553460" y="1815688"/>
                    <a:pt x="3553460" y="1815688"/>
                    <a:pt x="3553460" y="1816908"/>
                  </a:cubicBezTo>
                  <a:cubicBezTo>
                    <a:pt x="3553460" y="1818129"/>
                    <a:pt x="3555901" y="1816908"/>
                    <a:pt x="3559563" y="1815688"/>
                  </a:cubicBezTo>
                  <a:cubicBezTo>
                    <a:pt x="3563226" y="1813246"/>
                    <a:pt x="3565667" y="1812026"/>
                    <a:pt x="3563226" y="1812026"/>
                  </a:cubicBezTo>
                  <a:cubicBezTo>
                    <a:pt x="3559563" y="1812026"/>
                    <a:pt x="3557122" y="1812026"/>
                    <a:pt x="3555901" y="1810805"/>
                  </a:cubicBezTo>
                  <a:cubicBezTo>
                    <a:pt x="3554680" y="1810805"/>
                    <a:pt x="3553460" y="1809584"/>
                    <a:pt x="3553460" y="1805922"/>
                  </a:cubicBezTo>
                  <a:cubicBezTo>
                    <a:pt x="3552239" y="1802260"/>
                    <a:pt x="3547356" y="1803481"/>
                    <a:pt x="3543694" y="1799819"/>
                  </a:cubicBezTo>
                  <a:cubicBezTo>
                    <a:pt x="3543694" y="1799819"/>
                    <a:pt x="3540032" y="1801039"/>
                    <a:pt x="3538812" y="1799819"/>
                  </a:cubicBezTo>
                  <a:cubicBezTo>
                    <a:pt x="3537591" y="1799819"/>
                    <a:pt x="3535149" y="1799819"/>
                    <a:pt x="3533928" y="1798598"/>
                  </a:cubicBezTo>
                  <a:cubicBezTo>
                    <a:pt x="3531487" y="1794936"/>
                    <a:pt x="3531487" y="1797377"/>
                    <a:pt x="3530266" y="1794936"/>
                  </a:cubicBezTo>
                  <a:cubicBezTo>
                    <a:pt x="3529046" y="1793715"/>
                    <a:pt x="3530266" y="1792494"/>
                    <a:pt x="3529046" y="1792494"/>
                  </a:cubicBezTo>
                  <a:cubicBezTo>
                    <a:pt x="3529046" y="1792494"/>
                    <a:pt x="3527825" y="1792494"/>
                    <a:pt x="3524163" y="1792494"/>
                  </a:cubicBezTo>
                  <a:cubicBezTo>
                    <a:pt x="3520501" y="1793715"/>
                    <a:pt x="3516839" y="1793715"/>
                    <a:pt x="3518059" y="1790053"/>
                  </a:cubicBezTo>
                  <a:cubicBezTo>
                    <a:pt x="3519280" y="1787612"/>
                    <a:pt x="3516839" y="1787612"/>
                    <a:pt x="3515618" y="1786391"/>
                  </a:cubicBezTo>
                  <a:cubicBezTo>
                    <a:pt x="3516839" y="1786391"/>
                    <a:pt x="3518059" y="1786391"/>
                    <a:pt x="3519280" y="1785170"/>
                  </a:cubicBezTo>
                  <a:cubicBezTo>
                    <a:pt x="3521721" y="1785170"/>
                    <a:pt x="3522942" y="1783949"/>
                    <a:pt x="3525384" y="1783949"/>
                  </a:cubicBezTo>
                  <a:cubicBezTo>
                    <a:pt x="3526605" y="1782729"/>
                    <a:pt x="3529046" y="1782729"/>
                    <a:pt x="3530266" y="1781508"/>
                  </a:cubicBezTo>
                  <a:cubicBezTo>
                    <a:pt x="3532708" y="1779067"/>
                    <a:pt x="3533928" y="1777846"/>
                    <a:pt x="3535149" y="1776625"/>
                  </a:cubicBezTo>
                  <a:cubicBezTo>
                    <a:pt x="3536370" y="1776625"/>
                    <a:pt x="3536370" y="1777846"/>
                    <a:pt x="3537591" y="1779067"/>
                  </a:cubicBezTo>
                  <a:cubicBezTo>
                    <a:pt x="3540032" y="1780287"/>
                    <a:pt x="3542473" y="1781508"/>
                    <a:pt x="3542473" y="1780287"/>
                  </a:cubicBezTo>
                  <a:cubicBezTo>
                    <a:pt x="3543694" y="1779067"/>
                    <a:pt x="3547356" y="1780287"/>
                    <a:pt x="3549798" y="1780287"/>
                  </a:cubicBezTo>
                  <a:cubicBezTo>
                    <a:pt x="3552239" y="1779067"/>
                    <a:pt x="3558342" y="1777846"/>
                    <a:pt x="3565667" y="1781508"/>
                  </a:cubicBezTo>
                  <a:cubicBezTo>
                    <a:pt x="3568108" y="1782729"/>
                    <a:pt x="3570549" y="1782729"/>
                    <a:pt x="3574212" y="1781508"/>
                  </a:cubicBezTo>
                  <a:cubicBezTo>
                    <a:pt x="3577874" y="1781508"/>
                    <a:pt x="3581536" y="1781508"/>
                    <a:pt x="3582756" y="1781508"/>
                  </a:cubicBezTo>
                  <a:cubicBezTo>
                    <a:pt x="3586419" y="1782729"/>
                    <a:pt x="3591301" y="1782729"/>
                    <a:pt x="3594963" y="1783949"/>
                  </a:cubicBezTo>
                  <a:cubicBezTo>
                    <a:pt x="3597405" y="1785170"/>
                    <a:pt x="3599847" y="1787612"/>
                    <a:pt x="3603508" y="1788832"/>
                  </a:cubicBezTo>
                  <a:cubicBezTo>
                    <a:pt x="3603508" y="1788832"/>
                    <a:pt x="3602288" y="1788832"/>
                    <a:pt x="3602288" y="1788832"/>
                  </a:cubicBezTo>
                  <a:cubicBezTo>
                    <a:pt x="3601067" y="1790053"/>
                    <a:pt x="3598626" y="1788832"/>
                    <a:pt x="3598626" y="1791274"/>
                  </a:cubicBezTo>
                  <a:cubicBezTo>
                    <a:pt x="3598626" y="1793715"/>
                    <a:pt x="3594963" y="1792494"/>
                    <a:pt x="3592522" y="1790053"/>
                  </a:cubicBezTo>
                  <a:cubicBezTo>
                    <a:pt x="3586419" y="1786391"/>
                    <a:pt x="3588860" y="1788832"/>
                    <a:pt x="3586419" y="1790053"/>
                  </a:cubicBezTo>
                  <a:cubicBezTo>
                    <a:pt x="3585198" y="1791274"/>
                    <a:pt x="3585198" y="1788832"/>
                    <a:pt x="3581536" y="1791274"/>
                  </a:cubicBezTo>
                  <a:cubicBezTo>
                    <a:pt x="3580315" y="1792494"/>
                    <a:pt x="3577874" y="1791274"/>
                    <a:pt x="3576653" y="1791274"/>
                  </a:cubicBezTo>
                  <a:cubicBezTo>
                    <a:pt x="3575433" y="1791274"/>
                    <a:pt x="3572991" y="1790053"/>
                    <a:pt x="3571770" y="1790053"/>
                  </a:cubicBezTo>
                  <a:cubicBezTo>
                    <a:pt x="3568108" y="1791274"/>
                    <a:pt x="3563226" y="1788832"/>
                    <a:pt x="3560784" y="1791274"/>
                  </a:cubicBezTo>
                  <a:cubicBezTo>
                    <a:pt x="3558342" y="1794936"/>
                    <a:pt x="3557122" y="1793715"/>
                    <a:pt x="3549798" y="1793715"/>
                  </a:cubicBezTo>
                  <a:cubicBezTo>
                    <a:pt x="3547356" y="1793715"/>
                    <a:pt x="3549798" y="1794936"/>
                    <a:pt x="3552239" y="1797377"/>
                  </a:cubicBezTo>
                  <a:cubicBezTo>
                    <a:pt x="3554680" y="1798598"/>
                    <a:pt x="3557122" y="1799819"/>
                    <a:pt x="3557122" y="1798598"/>
                  </a:cubicBezTo>
                  <a:cubicBezTo>
                    <a:pt x="3558342" y="1797377"/>
                    <a:pt x="3562005" y="1798598"/>
                    <a:pt x="3563226" y="1798598"/>
                  </a:cubicBezTo>
                  <a:cubicBezTo>
                    <a:pt x="3565667" y="1798598"/>
                    <a:pt x="3571770" y="1796156"/>
                    <a:pt x="3579094" y="1799819"/>
                  </a:cubicBezTo>
                  <a:cubicBezTo>
                    <a:pt x="3582756" y="1802260"/>
                    <a:pt x="3593743" y="1799819"/>
                    <a:pt x="3596184" y="1802260"/>
                  </a:cubicBezTo>
                  <a:cubicBezTo>
                    <a:pt x="3599847" y="1804701"/>
                    <a:pt x="3604729" y="1804701"/>
                    <a:pt x="3608391" y="1805922"/>
                  </a:cubicBezTo>
                  <a:cubicBezTo>
                    <a:pt x="3610833" y="1808363"/>
                    <a:pt x="3614495" y="1809584"/>
                    <a:pt x="3618157" y="1812026"/>
                  </a:cubicBezTo>
                  <a:cubicBezTo>
                    <a:pt x="3618157" y="1812026"/>
                    <a:pt x="3618157" y="1812026"/>
                    <a:pt x="3618157" y="1812026"/>
                  </a:cubicBezTo>
                  <a:cubicBezTo>
                    <a:pt x="3619377" y="1812026"/>
                    <a:pt x="3618157" y="1812026"/>
                    <a:pt x="3616936" y="1812026"/>
                  </a:cubicBezTo>
                  <a:close/>
                  <a:moveTo>
                    <a:pt x="3627923" y="1764418"/>
                  </a:moveTo>
                  <a:cubicBezTo>
                    <a:pt x="3627923" y="1764418"/>
                    <a:pt x="3627923" y="1764418"/>
                    <a:pt x="3627923" y="1764418"/>
                  </a:cubicBezTo>
                  <a:cubicBezTo>
                    <a:pt x="3627923" y="1764418"/>
                    <a:pt x="3627923" y="1764418"/>
                    <a:pt x="3627923" y="1764418"/>
                  </a:cubicBezTo>
                  <a:cubicBezTo>
                    <a:pt x="3627923" y="1764418"/>
                    <a:pt x="3627923" y="1764418"/>
                    <a:pt x="3627923" y="1764418"/>
                  </a:cubicBezTo>
                  <a:close/>
                  <a:moveTo>
                    <a:pt x="3638909" y="1752211"/>
                  </a:moveTo>
                  <a:cubicBezTo>
                    <a:pt x="3638909" y="1752211"/>
                    <a:pt x="3637688" y="1752211"/>
                    <a:pt x="3637688" y="1750990"/>
                  </a:cubicBezTo>
                  <a:cubicBezTo>
                    <a:pt x="3637688" y="1750990"/>
                    <a:pt x="3636468" y="1750990"/>
                    <a:pt x="3636468" y="1749770"/>
                  </a:cubicBezTo>
                  <a:cubicBezTo>
                    <a:pt x="3637688" y="1749770"/>
                    <a:pt x="3640130" y="1749770"/>
                    <a:pt x="3641350" y="1748549"/>
                  </a:cubicBezTo>
                  <a:lnTo>
                    <a:pt x="3638909" y="1752211"/>
                  </a:lnTo>
                  <a:close/>
                  <a:moveTo>
                    <a:pt x="3646233" y="1733901"/>
                  </a:moveTo>
                  <a:cubicBezTo>
                    <a:pt x="3646233" y="1733901"/>
                    <a:pt x="3646233" y="1732680"/>
                    <a:pt x="3645012" y="1732680"/>
                  </a:cubicBezTo>
                  <a:cubicBezTo>
                    <a:pt x="3646233" y="1732680"/>
                    <a:pt x="3646233" y="1732680"/>
                    <a:pt x="3647454" y="1733901"/>
                  </a:cubicBezTo>
                  <a:lnTo>
                    <a:pt x="3647454" y="1733901"/>
                  </a:lnTo>
                  <a:cubicBezTo>
                    <a:pt x="3647454" y="1732680"/>
                    <a:pt x="3647454" y="1732680"/>
                    <a:pt x="3646233" y="1733901"/>
                  </a:cubicBezTo>
                  <a:close/>
                  <a:moveTo>
                    <a:pt x="3659661" y="1678969"/>
                  </a:moveTo>
                  <a:cubicBezTo>
                    <a:pt x="3659661" y="1678969"/>
                    <a:pt x="3659661" y="1677748"/>
                    <a:pt x="3659661" y="1677748"/>
                  </a:cubicBezTo>
                  <a:cubicBezTo>
                    <a:pt x="3660882" y="1677748"/>
                    <a:pt x="3660882" y="1678969"/>
                    <a:pt x="3659661" y="1678969"/>
                  </a:cubicBezTo>
                  <a:cubicBezTo>
                    <a:pt x="3660882" y="1678969"/>
                    <a:pt x="3660882" y="1678969"/>
                    <a:pt x="3659661" y="1678969"/>
                  </a:cubicBezTo>
                  <a:close/>
                  <a:moveTo>
                    <a:pt x="3779289" y="1678969"/>
                  </a:moveTo>
                  <a:cubicBezTo>
                    <a:pt x="3779289" y="1678969"/>
                    <a:pt x="3778069" y="1678969"/>
                    <a:pt x="3779289" y="1678969"/>
                  </a:cubicBezTo>
                  <a:cubicBezTo>
                    <a:pt x="3778069" y="1677748"/>
                    <a:pt x="3779289" y="1677748"/>
                    <a:pt x="3779289" y="1677748"/>
                  </a:cubicBezTo>
                  <a:cubicBezTo>
                    <a:pt x="3779289" y="1678969"/>
                    <a:pt x="3779289" y="1678969"/>
                    <a:pt x="3779289" y="1678969"/>
                  </a:cubicBezTo>
                  <a:close/>
                  <a:moveTo>
                    <a:pt x="3786614" y="1752211"/>
                  </a:moveTo>
                  <a:cubicBezTo>
                    <a:pt x="3785393" y="1750990"/>
                    <a:pt x="3784172" y="1750990"/>
                    <a:pt x="3782952" y="1749770"/>
                  </a:cubicBezTo>
                  <a:cubicBezTo>
                    <a:pt x="3784172" y="1749770"/>
                    <a:pt x="3784172" y="1749770"/>
                    <a:pt x="3785393" y="1749770"/>
                  </a:cubicBezTo>
                  <a:cubicBezTo>
                    <a:pt x="3785393" y="1749770"/>
                    <a:pt x="3786614" y="1749770"/>
                    <a:pt x="3786614" y="1749770"/>
                  </a:cubicBezTo>
                  <a:cubicBezTo>
                    <a:pt x="3786614" y="1750990"/>
                    <a:pt x="3786614" y="1752211"/>
                    <a:pt x="3786614" y="1752211"/>
                  </a:cubicBezTo>
                  <a:close/>
                  <a:moveTo>
                    <a:pt x="3789055" y="1750990"/>
                  </a:moveTo>
                  <a:cubicBezTo>
                    <a:pt x="3789055" y="1749770"/>
                    <a:pt x="3789055" y="1749770"/>
                    <a:pt x="3789055" y="1750990"/>
                  </a:cubicBezTo>
                  <a:cubicBezTo>
                    <a:pt x="3789055" y="1749770"/>
                    <a:pt x="3790276" y="1749770"/>
                    <a:pt x="3791496" y="1749770"/>
                  </a:cubicBezTo>
                  <a:cubicBezTo>
                    <a:pt x="3790276" y="1750990"/>
                    <a:pt x="3789055" y="1750990"/>
                    <a:pt x="3789055" y="1750990"/>
                  </a:cubicBezTo>
                  <a:close/>
                  <a:moveTo>
                    <a:pt x="3792717" y="1733901"/>
                  </a:moveTo>
                  <a:cubicBezTo>
                    <a:pt x="3792717" y="1733901"/>
                    <a:pt x="3791496" y="1732680"/>
                    <a:pt x="3791496" y="1732680"/>
                  </a:cubicBezTo>
                  <a:lnTo>
                    <a:pt x="3791496" y="1732680"/>
                  </a:lnTo>
                  <a:cubicBezTo>
                    <a:pt x="3792717" y="1732680"/>
                    <a:pt x="3792717" y="1732680"/>
                    <a:pt x="3793938" y="1731459"/>
                  </a:cubicBezTo>
                  <a:cubicBezTo>
                    <a:pt x="3792717" y="1732680"/>
                    <a:pt x="3792717" y="1733901"/>
                    <a:pt x="3792717" y="1733901"/>
                  </a:cubicBezTo>
                  <a:close/>
                  <a:moveTo>
                    <a:pt x="3802483" y="1752211"/>
                  </a:moveTo>
                  <a:cubicBezTo>
                    <a:pt x="3798821" y="1754653"/>
                    <a:pt x="3798821" y="1752211"/>
                    <a:pt x="3797600" y="1750990"/>
                  </a:cubicBezTo>
                  <a:cubicBezTo>
                    <a:pt x="3797600" y="1750990"/>
                    <a:pt x="3797600" y="1750990"/>
                    <a:pt x="3797600" y="1750990"/>
                  </a:cubicBezTo>
                  <a:cubicBezTo>
                    <a:pt x="3798821" y="1750990"/>
                    <a:pt x="3801262" y="1750990"/>
                    <a:pt x="3802483" y="1752211"/>
                  </a:cubicBezTo>
                  <a:cubicBezTo>
                    <a:pt x="3802483" y="1752211"/>
                    <a:pt x="3802483" y="1752211"/>
                    <a:pt x="3802483" y="1752211"/>
                  </a:cubicBezTo>
                  <a:close/>
                  <a:moveTo>
                    <a:pt x="3811028" y="1764418"/>
                  </a:moveTo>
                  <a:cubicBezTo>
                    <a:pt x="3811028" y="1764418"/>
                    <a:pt x="3811028" y="1764418"/>
                    <a:pt x="3811028" y="1764418"/>
                  </a:cubicBezTo>
                  <a:cubicBezTo>
                    <a:pt x="3812248" y="1764418"/>
                    <a:pt x="3812248" y="1764418"/>
                    <a:pt x="3811028" y="1764418"/>
                  </a:cubicBezTo>
                  <a:cubicBezTo>
                    <a:pt x="3812248" y="1764418"/>
                    <a:pt x="3812248" y="1764418"/>
                    <a:pt x="3811028" y="1764418"/>
                  </a:cubicBezTo>
                  <a:close/>
                  <a:moveTo>
                    <a:pt x="3947746" y="2067152"/>
                  </a:moveTo>
                  <a:cubicBezTo>
                    <a:pt x="3946525" y="2064711"/>
                    <a:pt x="3944084" y="2067152"/>
                    <a:pt x="3940422" y="2067152"/>
                  </a:cubicBezTo>
                  <a:cubicBezTo>
                    <a:pt x="3936760" y="2067152"/>
                    <a:pt x="3934318" y="2069593"/>
                    <a:pt x="3933098" y="2070814"/>
                  </a:cubicBezTo>
                  <a:cubicBezTo>
                    <a:pt x="3928215" y="2068373"/>
                    <a:pt x="3924553" y="2065931"/>
                    <a:pt x="3919670" y="2063490"/>
                  </a:cubicBezTo>
                  <a:cubicBezTo>
                    <a:pt x="3923332" y="2062269"/>
                    <a:pt x="3929436" y="2062269"/>
                    <a:pt x="3933098" y="2059828"/>
                  </a:cubicBezTo>
                  <a:cubicBezTo>
                    <a:pt x="3935539" y="2058607"/>
                    <a:pt x="3940422" y="2058607"/>
                    <a:pt x="3945305" y="2058607"/>
                  </a:cubicBezTo>
                  <a:cubicBezTo>
                    <a:pt x="3950187" y="2058607"/>
                    <a:pt x="3955070" y="2058607"/>
                    <a:pt x="3957512" y="2057386"/>
                  </a:cubicBezTo>
                  <a:cubicBezTo>
                    <a:pt x="3966057" y="2053724"/>
                    <a:pt x="3973381" y="2054945"/>
                    <a:pt x="3978264" y="2056166"/>
                  </a:cubicBezTo>
                  <a:cubicBezTo>
                    <a:pt x="3977043" y="2057386"/>
                    <a:pt x="3975822" y="2057386"/>
                    <a:pt x="3974601" y="2057386"/>
                  </a:cubicBezTo>
                  <a:cubicBezTo>
                    <a:pt x="3968498" y="2057386"/>
                    <a:pt x="3970939" y="2058607"/>
                    <a:pt x="3967277" y="2058607"/>
                  </a:cubicBezTo>
                  <a:cubicBezTo>
                    <a:pt x="3964836" y="2058607"/>
                    <a:pt x="3964836" y="2057386"/>
                    <a:pt x="3963615" y="2057386"/>
                  </a:cubicBezTo>
                  <a:cubicBezTo>
                    <a:pt x="3962394" y="2057386"/>
                    <a:pt x="3961174" y="2058607"/>
                    <a:pt x="3957512" y="2062269"/>
                  </a:cubicBezTo>
                  <a:cubicBezTo>
                    <a:pt x="3955070" y="2064711"/>
                    <a:pt x="3952629" y="2065931"/>
                    <a:pt x="3951408" y="2067152"/>
                  </a:cubicBezTo>
                  <a:cubicBezTo>
                    <a:pt x="3950187" y="2068373"/>
                    <a:pt x="3948967" y="2068373"/>
                    <a:pt x="3947746" y="2067152"/>
                  </a:cubicBezTo>
                  <a:close/>
                  <a:moveTo>
                    <a:pt x="4183341" y="2180677"/>
                  </a:moveTo>
                  <a:cubicBezTo>
                    <a:pt x="4183341" y="2180677"/>
                    <a:pt x="4183341" y="2179456"/>
                    <a:pt x="4182121" y="2178236"/>
                  </a:cubicBezTo>
                  <a:cubicBezTo>
                    <a:pt x="4183341" y="2178236"/>
                    <a:pt x="4183341" y="2179456"/>
                    <a:pt x="4184562" y="2179456"/>
                  </a:cubicBezTo>
                  <a:cubicBezTo>
                    <a:pt x="4183341" y="2179456"/>
                    <a:pt x="4183341" y="2179456"/>
                    <a:pt x="4183341" y="2180677"/>
                  </a:cubicBezTo>
                  <a:close/>
                  <a:moveTo>
                    <a:pt x="4219962" y="2118421"/>
                  </a:moveTo>
                  <a:cubicBezTo>
                    <a:pt x="4219962" y="2118421"/>
                    <a:pt x="4219962" y="2118421"/>
                    <a:pt x="4219962" y="2118421"/>
                  </a:cubicBezTo>
                  <a:cubicBezTo>
                    <a:pt x="4219962" y="2118421"/>
                    <a:pt x="4219962" y="2118421"/>
                    <a:pt x="4219962" y="2118421"/>
                  </a:cubicBezTo>
                  <a:cubicBezTo>
                    <a:pt x="4219962" y="2118421"/>
                    <a:pt x="4219962" y="2118421"/>
                    <a:pt x="4219962" y="2118421"/>
                  </a:cubicBezTo>
                  <a:close/>
                  <a:moveTo>
                    <a:pt x="4232169" y="2103773"/>
                  </a:moveTo>
                  <a:cubicBezTo>
                    <a:pt x="4232169" y="2103773"/>
                    <a:pt x="4230949" y="2103773"/>
                    <a:pt x="4230949" y="2102552"/>
                  </a:cubicBezTo>
                  <a:cubicBezTo>
                    <a:pt x="4230949" y="2102552"/>
                    <a:pt x="4229728" y="2102552"/>
                    <a:pt x="4229728" y="2101332"/>
                  </a:cubicBezTo>
                  <a:cubicBezTo>
                    <a:pt x="4230949" y="2101332"/>
                    <a:pt x="4233390" y="2101332"/>
                    <a:pt x="4234611" y="2100111"/>
                  </a:cubicBezTo>
                  <a:lnTo>
                    <a:pt x="4232169" y="2103773"/>
                  </a:lnTo>
                  <a:close/>
                  <a:moveTo>
                    <a:pt x="4239494" y="2078138"/>
                  </a:moveTo>
                  <a:cubicBezTo>
                    <a:pt x="4239494" y="2078138"/>
                    <a:pt x="4239494" y="2076918"/>
                    <a:pt x="4238273" y="2075697"/>
                  </a:cubicBezTo>
                  <a:cubicBezTo>
                    <a:pt x="4239494" y="2075697"/>
                    <a:pt x="4239494" y="2076918"/>
                    <a:pt x="4240715" y="2076918"/>
                  </a:cubicBezTo>
                  <a:cubicBezTo>
                    <a:pt x="4240715" y="2076918"/>
                    <a:pt x="4240715" y="2076918"/>
                    <a:pt x="4240715" y="2076918"/>
                  </a:cubicBezTo>
                  <a:cubicBezTo>
                    <a:pt x="4240715" y="2076918"/>
                    <a:pt x="4240715" y="2078138"/>
                    <a:pt x="4239494" y="2078138"/>
                  </a:cubicBezTo>
                  <a:close/>
                  <a:moveTo>
                    <a:pt x="4254142" y="2007338"/>
                  </a:moveTo>
                  <a:cubicBezTo>
                    <a:pt x="4254142" y="2007338"/>
                    <a:pt x="4254142" y="2006117"/>
                    <a:pt x="4254142" y="2004896"/>
                  </a:cubicBezTo>
                  <a:cubicBezTo>
                    <a:pt x="4254142" y="2004896"/>
                    <a:pt x="4255363" y="2006117"/>
                    <a:pt x="4255363" y="2006117"/>
                  </a:cubicBezTo>
                  <a:cubicBezTo>
                    <a:pt x="4255363" y="2007338"/>
                    <a:pt x="4254142" y="2007338"/>
                    <a:pt x="4254142" y="2007338"/>
                  </a:cubicBezTo>
                  <a:close/>
                  <a:moveTo>
                    <a:pt x="4379874" y="2007338"/>
                  </a:moveTo>
                  <a:cubicBezTo>
                    <a:pt x="4379874" y="2007338"/>
                    <a:pt x="4378654" y="2007338"/>
                    <a:pt x="4378654" y="2006117"/>
                  </a:cubicBezTo>
                  <a:cubicBezTo>
                    <a:pt x="4378654" y="2006117"/>
                    <a:pt x="4379874" y="2004896"/>
                    <a:pt x="4379874" y="2004896"/>
                  </a:cubicBezTo>
                  <a:cubicBezTo>
                    <a:pt x="4379874" y="2006117"/>
                    <a:pt x="4379874" y="2007338"/>
                    <a:pt x="4379874" y="2007338"/>
                  </a:cubicBezTo>
                  <a:close/>
                  <a:moveTo>
                    <a:pt x="4381095" y="2004896"/>
                  </a:moveTo>
                  <a:cubicBezTo>
                    <a:pt x="4381095" y="2004896"/>
                    <a:pt x="4382315" y="2003675"/>
                    <a:pt x="4382315" y="2003675"/>
                  </a:cubicBezTo>
                  <a:cubicBezTo>
                    <a:pt x="4383536" y="2003675"/>
                    <a:pt x="4383536" y="2003675"/>
                    <a:pt x="4384757" y="2004896"/>
                  </a:cubicBezTo>
                  <a:cubicBezTo>
                    <a:pt x="4383536" y="2006117"/>
                    <a:pt x="4382315" y="2006117"/>
                    <a:pt x="4382315" y="2006117"/>
                  </a:cubicBezTo>
                  <a:cubicBezTo>
                    <a:pt x="4382315" y="2004896"/>
                    <a:pt x="4381095" y="2004896"/>
                    <a:pt x="4381095" y="2004896"/>
                  </a:cubicBezTo>
                  <a:close/>
                  <a:moveTo>
                    <a:pt x="4388419" y="2101332"/>
                  </a:moveTo>
                  <a:cubicBezTo>
                    <a:pt x="4387199" y="2100111"/>
                    <a:pt x="4385978" y="2098890"/>
                    <a:pt x="4384757" y="2098890"/>
                  </a:cubicBezTo>
                  <a:cubicBezTo>
                    <a:pt x="4385978" y="2098890"/>
                    <a:pt x="4385978" y="2098890"/>
                    <a:pt x="4387199" y="2098890"/>
                  </a:cubicBezTo>
                  <a:cubicBezTo>
                    <a:pt x="4388419" y="2098890"/>
                    <a:pt x="4388419" y="2098890"/>
                    <a:pt x="4389640" y="2098890"/>
                  </a:cubicBezTo>
                  <a:cubicBezTo>
                    <a:pt x="4388419" y="2100111"/>
                    <a:pt x="4388419" y="2101332"/>
                    <a:pt x="4388419" y="2101332"/>
                  </a:cubicBezTo>
                  <a:close/>
                  <a:moveTo>
                    <a:pt x="4390861" y="2100111"/>
                  </a:moveTo>
                  <a:cubicBezTo>
                    <a:pt x="4390861" y="2100111"/>
                    <a:pt x="4390861" y="2098890"/>
                    <a:pt x="4390861" y="2100111"/>
                  </a:cubicBezTo>
                  <a:cubicBezTo>
                    <a:pt x="4390861" y="2098890"/>
                    <a:pt x="4392081" y="2098890"/>
                    <a:pt x="4393302" y="2098890"/>
                  </a:cubicBezTo>
                  <a:cubicBezTo>
                    <a:pt x="4392081" y="2100111"/>
                    <a:pt x="4390861" y="2100111"/>
                    <a:pt x="4390861" y="2100111"/>
                  </a:cubicBezTo>
                  <a:close/>
                  <a:moveTo>
                    <a:pt x="4394523" y="2078138"/>
                  </a:moveTo>
                  <a:cubicBezTo>
                    <a:pt x="4394523" y="2078138"/>
                    <a:pt x="4393302" y="2076918"/>
                    <a:pt x="4393302" y="2076918"/>
                  </a:cubicBezTo>
                  <a:lnTo>
                    <a:pt x="4393302" y="2076918"/>
                  </a:lnTo>
                  <a:cubicBezTo>
                    <a:pt x="4394523" y="2076918"/>
                    <a:pt x="4394523" y="2075697"/>
                    <a:pt x="4395743" y="2075697"/>
                  </a:cubicBezTo>
                  <a:cubicBezTo>
                    <a:pt x="4394523" y="2076918"/>
                    <a:pt x="4394523" y="2078138"/>
                    <a:pt x="4394523" y="2078138"/>
                  </a:cubicBezTo>
                  <a:close/>
                  <a:moveTo>
                    <a:pt x="4545890" y="2157484"/>
                  </a:moveTo>
                  <a:cubicBezTo>
                    <a:pt x="4545890" y="2157484"/>
                    <a:pt x="4545890" y="2157484"/>
                    <a:pt x="4545890" y="2157484"/>
                  </a:cubicBezTo>
                  <a:cubicBezTo>
                    <a:pt x="4545890" y="2161146"/>
                    <a:pt x="4542227" y="2158705"/>
                    <a:pt x="4537345" y="2157484"/>
                  </a:cubicBezTo>
                  <a:cubicBezTo>
                    <a:pt x="4537345" y="2157484"/>
                    <a:pt x="4537345" y="2157484"/>
                    <a:pt x="4537345" y="2157484"/>
                  </a:cubicBezTo>
                  <a:cubicBezTo>
                    <a:pt x="4541007" y="2157484"/>
                    <a:pt x="4543448" y="2157484"/>
                    <a:pt x="4545890" y="2157484"/>
                  </a:cubicBezTo>
                  <a:close/>
                  <a:moveTo>
                    <a:pt x="4495841" y="2087904"/>
                  </a:moveTo>
                  <a:cubicBezTo>
                    <a:pt x="4500724" y="2087904"/>
                    <a:pt x="4505606" y="2087904"/>
                    <a:pt x="4508048" y="2089125"/>
                  </a:cubicBezTo>
                  <a:cubicBezTo>
                    <a:pt x="4512931" y="2091566"/>
                    <a:pt x="4520255" y="2091566"/>
                    <a:pt x="4525138" y="2094007"/>
                  </a:cubicBezTo>
                  <a:cubicBezTo>
                    <a:pt x="4528800" y="2096449"/>
                    <a:pt x="4532462" y="2098890"/>
                    <a:pt x="4536124" y="2101332"/>
                  </a:cubicBezTo>
                  <a:cubicBezTo>
                    <a:pt x="4537345" y="2102552"/>
                    <a:pt x="4538565" y="2102552"/>
                    <a:pt x="4541007" y="2103773"/>
                  </a:cubicBezTo>
                  <a:cubicBezTo>
                    <a:pt x="4541007" y="2103773"/>
                    <a:pt x="4541007" y="2104994"/>
                    <a:pt x="4541007" y="2104994"/>
                  </a:cubicBezTo>
                  <a:cubicBezTo>
                    <a:pt x="4538565" y="2107435"/>
                    <a:pt x="4539786" y="2109877"/>
                    <a:pt x="4530020" y="2104994"/>
                  </a:cubicBezTo>
                  <a:cubicBezTo>
                    <a:pt x="4525138" y="2102552"/>
                    <a:pt x="4516593" y="2095228"/>
                    <a:pt x="4516593" y="2100111"/>
                  </a:cubicBezTo>
                  <a:cubicBezTo>
                    <a:pt x="4516593" y="2102552"/>
                    <a:pt x="4515372" y="2103773"/>
                    <a:pt x="4512931" y="2102552"/>
                  </a:cubicBezTo>
                  <a:cubicBezTo>
                    <a:pt x="4510489" y="2101332"/>
                    <a:pt x="4508048" y="2095228"/>
                    <a:pt x="4501944" y="2095228"/>
                  </a:cubicBezTo>
                  <a:cubicBezTo>
                    <a:pt x="4499503" y="2095228"/>
                    <a:pt x="4495841" y="2094007"/>
                    <a:pt x="4494620" y="2095228"/>
                  </a:cubicBezTo>
                  <a:cubicBezTo>
                    <a:pt x="4494620" y="2096449"/>
                    <a:pt x="4493399" y="2096449"/>
                    <a:pt x="4490958" y="2095228"/>
                  </a:cubicBezTo>
                  <a:cubicBezTo>
                    <a:pt x="4489737" y="2094007"/>
                    <a:pt x="4487296" y="2092787"/>
                    <a:pt x="4484855" y="2090345"/>
                  </a:cubicBezTo>
                  <a:cubicBezTo>
                    <a:pt x="4479972" y="2086683"/>
                    <a:pt x="4478751" y="2085463"/>
                    <a:pt x="4478751" y="2085463"/>
                  </a:cubicBezTo>
                  <a:cubicBezTo>
                    <a:pt x="4477530" y="2085463"/>
                    <a:pt x="4477530" y="2086683"/>
                    <a:pt x="4475089" y="2086683"/>
                  </a:cubicBezTo>
                  <a:cubicBezTo>
                    <a:pt x="4472648" y="2086683"/>
                    <a:pt x="4473868" y="2085463"/>
                    <a:pt x="4467765" y="2085463"/>
                  </a:cubicBezTo>
                  <a:cubicBezTo>
                    <a:pt x="4466544" y="2085463"/>
                    <a:pt x="4465323" y="2084242"/>
                    <a:pt x="4464103" y="2084242"/>
                  </a:cubicBezTo>
                  <a:cubicBezTo>
                    <a:pt x="4467765" y="2083021"/>
                    <a:pt x="4476310" y="2081800"/>
                    <a:pt x="4484855" y="2085463"/>
                  </a:cubicBezTo>
                  <a:cubicBezTo>
                    <a:pt x="4486075" y="2087904"/>
                    <a:pt x="4490958" y="2087904"/>
                    <a:pt x="4495841" y="2087904"/>
                  </a:cubicBezTo>
                  <a:close/>
                  <a:moveTo>
                    <a:pt x="4530020" y="2156263"/>
                  </a:moveTo>
                  <a:cubicBezTo>
                    <a:pt x="4530020" y="2156263"/>
                    <a:pt x="4530020" y="2156263"/>
                    <a:pt x="4530020" y="2156263"/>
                  </a:cubicBezTo>
                  <a:cubicBezTo>
                    <a:pt x="4527579" y="2157484"/>
                    <a:pt x="4528800" y="2155042"/>
                    <a:pt x="4523917" y="2157484"/>
                  </a:cubicBezTo>
                  <a:cubicBezTo>
                    <a:pt x="4522696" y="2157484"/>
                    <a:pt x="4521476" y="2157484"/>
                    <a:pt x="4520255" y="2157484"/>
                  </a:cubicBezTo>
                  <a:cubicBezTo>
                    <a:pt x="4523917" y="2156263"/>
                    <a:pt x="4527579" y="2156263"/>
                    <a:pt x="4530020" y="2156263"/>
                  </a:cubicBezTo>
                  <a:close/>
                  <a:moveTo>
                    <a:pt x="4416495" y="2034193"/>
                  </a:moveTo>
                  <a:cubicBezTo>
                    <a:pt x="4417716" y="2031752"/>
                    <a:pt x="4421378" y="2031752"/>
                    <a:pt x="4423820" y="2029310"/>
                  </a:cubicBezTo>
                  <a:cubicBezTo>
                    <a:pt x="4423820" y="2029310"/>
                    <a:pt x="4423820" y="2029310"/>
                    <a:pt x="4423820" y="2029310"/>
                  </a:cubicBezTo>
                  <a:cubicBezTo>
                    <a:pt x="4423820" y="2029310"/>
                    <a:pt x="4425040" y="2029310"/>
                    <a:pt x="4425040" y="2029310"/>
                  </a:cubicBezTo>
                  <a:cubicBezTo>
                    <a:pt x="4423820" y="2030531"/>
                    <a:pt x="4422599" y="2032972"/>
                    <a:pt x="4422599" y="2034193"/>
                  </a:cubicBezTo>
                  <a:cubicBezTo>
                    <a:pt x="4417716" y="2039076"/>
                    <a:pt x="4416495" y="2037855"/>
                    <a:pt x="4416495" y="2034193"/>
                  </a:cubicBezTo>
                  <a:cubicBezTo>
                    <a:pt x="4415275" y="2035414"/>
                    <a:pt x="4415275" y="2035414"/>
                    <a:pt x="4416495" y="2034193"/>
                  </a:cubicBezTo>
                  <a:close/>
                  <a:moveTo>
                    <a:pt x="4405509" y="2017103"/>
                  </a:moveTo>
                  <a:cubicBezTo>
                    <a:pt x="4406730" y="2018324"/>
                    <a:pt x="4406730" y="2018324"/>
                    <a:pt x="4407950" y="2019545"/>
                  </a:cubicBezTo>
                  <a:cubicBezTo>
                    <a:pt x="4407950" y="2019545"/>
                    <a:pt x="4407950" y="2019545"/>
                    <a:pt x="4409171" y="2020765"/>
                  </a:cubicBezTo>
                  <a:cubicBezTo>
                    <a:pt x="4407950" y="2021986"/>
                    <a:pt x="4406730" y="2021986"/>
                    <a:pt x="4406730" y="2023207"/>
                  </a:cubicBezTo>
                  <a:cubicBezTo>
                    <a:pt x="4403068" y="2025648"/>
                    <a:pt x="4403068" y="2024428"/>
                    <a:pt x="4401847" y="2021986"/>
                  </a:cubicBezTo>
                  <a:cubicBezTo>
                    <a:pt x="4401847" y="2020765"/>
                    <a:pt x="4404288" y="2019545"/>
                    <a:pt x="4405509" y="2017103"/>
                  </a:cubicBezTo>
                  <a:close/>
                  <a:moveTo>
                    <a:pt x="4404288" y="2102552"/>
                  </a:moveTo>
                  <a:cubicBezTo>
                    <a:pt x="4400626" y="2104994"/>
                    <a:pt x="4400626" y="2102552"/>
                    <a:pt x="4399406" y="2100111"/>
                  </a:cubicBezTo>
                  <a:cubicBezTo>
                    <a:pt x="4399406" y="2100111"/>
                    <a:pt x="4399406" y="2100111"/>
                    <a:pt x="4399406" y="2100111"/>
                  </a:cubicBezTo>
                  <a:cubicBezTo>
                    <a:pt x="4401847" y="2100111"/>
                    <a:pt x="4404288" y="2101332"/>
                    <a:pt x="4404288" y="2102552"/>
                  </a:cubicBezTo>
                  <a:cubicBezTo>
                    <a:pt x="4405509" y="2101332"/>
                    <a:pt x="4404288" y="2102552"/>
                    <a:pt x="4404288" y="2102552"/>
                  </a:cubicBezTo>
                  <a:close/>
                  <a:moveTo>
                    <a:pt x="4405509" y="2076918"/>
                  </a:moveTo>
                  <a:cubicBezTo>
                    <a:pt x="4404288" y="2074476"/>
                    <a:pt x="4404288" y="2070814"/>
                    <a:pt x="4400626" y="2074476"/>
                  </a:cubicBezTo>
                  <a:cubicBezTo>
                    <a:pt x="4398185" y="2075697"/>
                    <a:pt x="4396964" y="2076918"/>
                    <a:pt x="4396964" y="2075697"/>
                  </a:cubicBezTo>
                  <a:cubicBezTo>
                    <a:pt x="4396964" y="2074476"/>
                    <a:pt x="4395743" y="2074476"/>
                    <a:pt x="4395743" y="2074476"/>
                  </a:cubicBezTo>
                  <a:cubicBezTo>
                    <a:pt x="4400626" y="2072035"/>
                    <a:pt x="4406730" y="2070814"/>
                    <a:pt x="4411613" y="2068373"/>
                  </a:cubicBezTo>
                  <a:cubicBezTo>
                    <a:pt x="4412833" y="2067152"/>
                    <a:pt x="4416495" y="2067152"/>
                    <a:pt x="4421378" y="2065931"/>
                  </a:cubicBezTo>
                  <a:cubicBezTo>
                    <a:pt x="4425040" y="2064711"/>
                    <a:pt x="4428702" y="2064711"/>
                    <a:pt x="4429923" y="2063490"/>
                  </a:cubicBezTo>
                  <a:cubicBezTo>
                    <a:pt x="4436027" y="2059828"/>
                    <a:pt x="4438468" y="2051283"/>
                    <a:pt x="4440909" y="2045179"/>
                  </a:cubicBezTo>
                  <a:cubicBezTo>
                    <a:pt x="4440909" y="2043959"/>
                    <a:pt x="4442130" y="2042738"/>
                    <a:pt x="4443351" y="2041517"/>
                  </a:cubicBezTo>
                  <a:cubicBezTo>
                    <a:pt x="4448234" y="2043959"/>
                    <a:pt x="4453116" y="2046400"/>
                    <a:pt x="4455558" y="2050062"/>
                  </a:cubicBezTo>
                  <a:cubicBezTo>
                    <a:pt x="4459220" y="2054945"/>
                    <a:pt x="4462882" y="2059828"/>
                    <a:pt x="4467765" y="2063490"/>
                  </a:cubicBezTo>
                  <a:cubicBezTo>
                    <a:pt x="4472648" y="2067152"/>
                    <a:pt x="4477530" y="2070814"/>
                    <a:pt x="4483634" y="2073256"/>
                  </a:cubicBezTo>
                  <a:cubicBezTo>
                    <a:pt x="4483634" y="2073256"/>
                    <a:pt x="4483634" y="2073256"/>
                    <a:pt x="4483634" y="2073256"/>
                  </a:cubicBezTo>
                  <a:cubicBezTo>
                    <a:pt x="4481192" y="2074476"/>
                    <a:pt x="4477530" y="2073256"/>
                    <a:pt x="4476310" y="2073256"/>
                  </a:cubicBezTo>
                  <a:cubicBezTo>
                    <a:pt x="4473868" y="2073256"/>
                    <a:pt x="4470206" y="2072035"/>
                    <a:pt x="4470206" y="2072035"/>
                  </a:cubicBezTo>
                  <a:cubicBezTo>
                    <a:pt x="4464103" y="2073256"/>
                    <a:pt x="4457999" y="2070814"/>
                    <a:pt x="4455558" y="2074476"/>
                  </a:cubicBezTo>
                  <a:cubicBezTo>
                    <a:pt x="4455558" y="2075697"/>
                    <a:pt x="4454337" y="2075697"/>
                    <a:pt x="4454337" y="2076918"/>
                  </a:cubicBezTo>
                  <a:cubicBezTo>
                    <a:pt x="4453116" y="2076918"/>
                    <a:pt x="4451896" y="2076918"/>
                    <a:pt x="4450675" y="2076918"/>
                  </a:cubicBezTo>
                  <a:cubicBezTo>
                    <a:pt x="4445792" y="2074476"/>
                    <a:pt x="4440909" y="2072035"/>
                    <a:pt x="4438468" y="2073256"/>
                  </a:cubicBezTo>
                  <a:cubicBezTo>
                    <a:pt x="4432364" y="2075697"/>
                    <a:pt x="4432364" y="2074476"/>
                    <a:pt x="4422599" y="2067152"/>
                  </a:cubicBezTo>
                  <a:cubicBezTo>
                    <a:pt x="4420157" y="2064711"/>
                    <a:pt x="4421378" y="2068373"/>
                    <a:pt x="4423820" y="2073256"/>
                  </a:cubicBezTo>
                  <a:cubicBezTo>
                    <a:pt x="4426261" y="2076918"/>
                    <a:pt x="4428702" y="2079359"/>
                    <a:pt x="4429923" y="2079359"/>
                  </a:cubicBezTo>
                  <a:cubicBezTo>
                    <a:pt x="4429923" y="2079359"/>
                    <a:pt x="4429923" y="2079359"/>
                    <a:pt x="4429923" y="2079359"/>
                  </a:cubicBezTo>
                  <a:cubicBezTo>
                    <a:pt x="4427482" y="2080580"/>
                    <a:pt x="4426261" y="2081800"/>
                    <a:pt x="4426261" y="2079359"/>
                  </a:cubicBezTo>
                  <a:cubicBezTo>
                    <a:pt x="4426261" y="2078138"/>
                    <a:pt x="4425040" y="2078138"/>
                    <a:pt x="4423820" y="2078138"/>
                  </a:cubicBezTo>
                  <a:cubicBezTo>
                    <a:pt x="4421378" y="2076918"/>
                    <a:pt x="4418937" y="2080580"/>
                    <a:pt x="4417716" y="2080580"/>
                  </a:cubicBezTo>
                  <a:cubicBezTo>
                    <a:pt x="4416495" y="2080580"/>
                    <a:pt x="4415275" y="2079359"/>
                    <a:pt x="4416495" y="2078138"/>
                  </a:cubicBezTo>
                  <a:cubicBezTo>
                    <a:pt x="4416495" y="2074476"/>
                    <a:pt x="4412833" y="2078138"/>
                    <a:pt x="4410392" y="2079359"/>
                  </a:cubicBezTo>
                  <a:cubicBezTo>
                    <a:pt x="4406730" y="2081800"/>
                    <a:pt x="4406730" y="2079359"/>
                    <a:pt x="4405509" y="2076918"/>
                  </a:cubicBezTo>
                  <a:close/>
                  <a:moveTo>
                    <a:pt x="4422599" y="2100111"/>
                  </a:moveTo>
                  <a:cubicBezTo>
                    <a:pt x="4422599" y="2098890"/>
                    <a:pt x="4420157" y="2098890"/>
                    <a:pt x="4418937" y="2098890"/>
                  </a:cubicBezTo>
                  <a:cubicBezTo>
                    <a:pt x="4415275" y="2097670"/>
                    <a:pt x="4415275" y="2102552"/>
                    <a:pt x="4412833" y="2102552"/>
                  </a:cubicBezTo>
                  <a:cubicBezTo>
                    <a:pt x="4411613" y="2102552"/>
                    <a:pt x="4410392" y="2101332"/>
                    <a:pt x="4410392" y="2100111"/>
                  </a:cubicBezTo>
                  <a:cubicBezTo>
                    <a:pt x="4410392" y="2100111"/>
                    <a:pt x="4410392" y="2100111"/>
                    <a:pt x="4410392" y="2100111"/>
                  </a:cubicBezTo>
                  <a:cubicBezTo>
                    <a:pt x="4411613" y="2100111"/>
                    <a:pt x="4412833" y="2098890"/>
                    <a:pt x="4414054" y="2097670"/>
                  </a:cubicBezTo>
                  <a:cubicBezTo>
                    <a:pt x="4416495" y="2096449"/>
                    <a:pt x="4417716" y="2094007"/>
                    <a:pt x="4420157" y="2092787"/>
                  </a:cubicBezTo>
                  <a:cubicBezTo>
                    <a:pt x="4422599" y="2090345"/>
                    <a:pt x="4426261" y="2090345"/>
                    <a:pt x="4428702" y="2089125"/>
                  </a:cubicBezTo>
                  <a:cubicBezTo>
                    <a:pt x="4431144" y="2086683"/>
                    <a:pt x="4439689" y="2089125"/>
                    <a:pt x="4442130" y="2086683"/>
                  </a:cubicBezTo>
                  <a:cubicBezTo>
                    <a:pt x="4443351" y="2085463"/>
                    <a:pt x="4444571" y="2085463"/>
                    <a:pt x="4444571" y="2085463"/>
                  </a:cubicBezTo>
                  <a:cubicBezTo>
                    <a:pt x="4445792" y="2085463"/>
                    <a:pt x="4448234" y="2086683"/>
                    <a:pt x="4449454" y="2087904"/>
                  </a:cubicBezTo>
                  <a:cubicBezTo>
                    <a:pt x="4451896" y="2089125"/>
                    <a:pt x="4453116" y="2090345"/>
                    <a:pt x="4455558" y="2091566"/>
                  </a:cubicBezTo>
                  <a:cubicBezTo>
                    <a:pt x="4455558" y="2091566"/>
                    <a:pt x="4456778" y="2091566"/>
                    <a:pt x="4456778" y="2092787"/>
                  </a:cubicBezTo>
                  <a:cubicBezTo>
                    <a:pt x="4454337" y="2094007"/>
                    <a:pt x="4453116" y="2094007"/>
                    <a:pt x="4450675" y="2092787"/>
                  </a:cubicBezTo>
                  <a:cubicBezTo>
                    <a:pt x="4448234" y="2091566"/>
                    <a:pt x="4445792" y="2094007"/>
                    <a:pt x="4442130" y="2094007"/>
                  </a:cubicBezTo>
                  <a:cubicBezTo>
                    <a:pt x="4442130" y="2094007"/>
                    <a:pt x="4439689" y="2096449"/>
                    <a:pt x="4439689" y="2096449"/>
                  </a:cubicBezTo>
                  <a:cubicBezTo>
                    <a:pt x="4438468" y="2096449"/>
                    <a:pt x="4437247" y="2098890"/>
                    <a:pt x="4436027" y="2097670"/>
                  </a:cubicBezTo>
                  <a:cubicBezTo>
                    <a:pt x="4432364" y="2096449"/>
                    <a:pt x="4433585" y="2097670"/>
                    <a:pt x="4432364" y="2097670"/>
                  </a:cubicBezTo>
                  <a:cubicBezTo>
                    <a:pt x="4429923" y="2096449"/>
                    <a:pt x="4431144" y="2095228"/>
                    <a:pt x="4427482" y="2098890"/>
                  </a:cubicBezTo>
                  <a:cubicBezTo>
                    <a:pt x="4425040" y="2101332"/>
                    <a:pt x="4422599" y="2102552"/>
                    <a:pt x="4422599" y="2100111"/>
                  </a:cubicBezTo>
                  <a:close/>
                  <a:moveTo>
                    <a:pt x="4425040" y="2111097"/>
                  </a:moveTo>
                  <a:cubicBezTo>
                    <a:pt x="4426261" y="2109877"/>
                    <a:pt x="4428702" y="2108656"/>
                    <a:pt x="4432364" y="2108656"/>
                  </a:cubicBezTo>
                  <a:cubicBezTo>
                    <a:pt x="4434806" y="2107435"/>
                    <a:pt x="4438468" y="2107435"/>
                    <a:pt x="4439689" y="2106214"/>
                  </a:cubicBezTo>
                  <a:cubicBezTo>
                    <a:pt x="4444571" y="2101332"/>
                    <a:pt x="4449454" y="2100111"/>
                    <a:pt x="4451896" y="2100111"/>
                  </a:cubicBezTo>
                  <a:cubicBezTo>
                    <a:pt x="4453116" y="2100111"/>
                    <a:pt x="4456778" y="2097670"/>
                    <a:pt x="4456778" y="2097670"/>
                  </a:cubicBezTo>
                  <a:cubicBezTo>
                    <a:pt x="4457999" y="2097670"/>
                    <a:pt x="4459220" y="2096449"/>
                    <a:pt x="4460441" y="2094007"/>
                  </a:cubicBezTo>
                  <a:cubicBezTo>
                    <a:pt x="4461661" y="2095228"/>
                    <a:pt x="4462882" y="2095228"/>
                    <a:pt x="4464103" y="2096449"/>
                  </a:cubicBezTo>
                  <a:cubicBezTo>
                    <a:pt x="4465323" y="2097670"/>
                    <a:pt x="4467765" y="2098890"/>
                    <a:pt x="4468985" y="2100111"/>
                  </a:cubicBezTo>
                  <a:cubicBezTo>
                    <a:pt x="4471427" y="2101332"/>
                    <a:pt x="4473868" y="2102552"/>
                    <a:pt x="4476310" y="2103773"/>
                  </a:cubicBezTo>
                  <a:cubicBezTo>
                    <a:pt x="4478751" y="2104994"/>
                    <a:pt x="4481192" y="2106214"/>
                    <a:pt x="4483634" y="2106214"/>
                  </a:cubicBezTo>
                  <a:cubicBezTo>
                    <a:pt x="4486075" y="2107435"/>
                    <a:pt x="4487296" y="2108656"/>
                    <a:pt x="4488517" y="2108656"/>
                  </a:cubicBezTo>
                  <a:cubicBezTo>
                    <a:pt x="4493399" y="2112318"/>
                    <a:pt x="4501944" y="2114759"/>
                    <a:pt x="4505606" y="2118421"/>
                  </a:cubicBezTo>
                  <a:cubicBezTo>
                    <a:pt x="4506827" y="2119642"/>
                    <a:pt x="4508048" y="2119642"/>
                    <a:pt x="4508048" y="2120863"/>
                  </a:cubicBezTo>
                  <a:cubicBezTo>
                    <a:pt x="4506827" y="2122084"/>
                    <a:pt x="4504386" y="2120863"/>
                    <a:pt x="4500724" y="2119642"/>
                  </a:cubicBezTo>
                  <a:cubicBezTo>
                    <a:pt x="4495841" y="2117201"/>
                    <a:pt x="4487296" y="2109877"/>
                    <a:pt x="4487296" y="2117201"/>
                  </a:cubicBezTo>
                  <a:cubicBezTo>
                    <a:pt x="4487296" y="2119642"/>
                    <a:pt x="4486075" y="2122084"/>
                    <a:pt x="4483634" y="2120863"/>
                  </a:cubicBezTo>
                  <a:cubicBezTo>
                    <a:pt x="4481192" y="2120863"/>
                    <a:pt x="4478751" y="2113539"/>
                    <a:pt x="4472648" y="2114759"/>
                  </a:cubicBezTo>
                  <a:cubicBezTo>
                    <a:pt x="4470206" y="2115980"/>
                    <a:pt x="4466544" y="2114759"/>
                    <a:pt x="4466544" y="2117201"/>
                  </a:cubicBezTo>
                  <a:cubicBezTo>
                    <a:pt x="4465323" y="2120863"/>
                    <a:pt x="4461661" y="2118421"/>
                    <a:pt x="4456778" y="2114759"/>
                  </a:cubicBezTo>
                  <a:cubicBezTo>
                    <a:pt x="4447013" y="2108656"/>
                    <a:pt x="4450675" y="2111097"/>
                    <a:pt x="4447013" y="2113539"/>
                  </a:cubicBezTo>
                  <a:cubicBezTo>
                    <a:pt x="4444571" y="2114759"/>
                    <a:pt x="4445792" y="2112318"/>
                    <a:pt x="4439689" y="2114759"/>
                  </a:cubicBezTo>
                  <a:cubicBezTo>
                    <a:pt x="4437247" y="2115980"/>
                    <a:pt x="4433585" y="2113539"/>
                    <a:pt x="4432364" y="2113539"/>
                  </a:cubicBezTo>
                  <a:cubicBezTo>
                    <a:pt x="4429923" y="2113539"/>
                    <a:pt x="4426261" y="2111097"/>
                    <a:pt x="4426261" y="2111097"/>
                  </a:cubicBezTo>
                  <a:cubicBezTo>
                    <a:pt x="4425040" y="2111097"/>
                    <a:pt x="4423820" y="2111097"/>
                    <a:pt x="4423820" y="2111097"/>
                  </a:cubicBezTo>
                  <a:cubicBezTo>
                    <a:pt x="4423820" y="2112318"/>
                    <a:pt x="4425040" y="2111097"/>
                    <a:pt x="4425040" y="2111097"/>
                  </a:cubicBezTo>
                  <a:close/>
                  <a:moveTo>
                    <a:pt x="4434806" y="2151380"/>
                  </a:moveTo>
                  <a:cubicBezTo>
                    <a:pt x="4433585" y="2152601"/>
                    <a:pt x="4432364" y="2153822"/>
                    <a:pt x="4431144" y="2153822"/>
                  </a:cubicBezTo>
                  <a:cubicBezTo>
                    <a:pt x="4429923" y="2153822"/>
                    <a:pt x="4429923" y="2153822"/>
                    <a:pt x="4428702" y="2152601"/>
                  </a:cubicBezTo>
                  <a:cubicBezTo>
                    <a:pt x="4432364" y="2152601"/>
                    <a:pt x="4433585" y="2152601"/>
                    <a:pt x="4434806" y="2151380"/>
                  </a:cubicBezTo>
                  <a:close/>
                  <a:moveTo>
                    <a:pt x="4443351" y="2175794"/>
                  </a:moveTo>
                  <a:cubicBezTo>
                    <a:pt x="4440909" y="2175794"/>
                    <a:pt x="4438468" y="2175794"/>
                    <a:pt x="4436027" y="2177015"/>
                  </a:cubicBezTo>
                  <a:cubicBezTo>
                    <a:pt x="4434806" y="2177015"/>
                    <a:pt x="4434806" y="2177015"/>
                    <a:pt x="4433585" y="2178236"/>
                  </a:cubicBezTo>
                  <a:cubicBezTo>
                    <a:pt x="4433585" y="2178236"/>
                    <a:pt x="4432364" y="2178236"/>
                    <a:pt x="4432364" y="2178236"/>
                  </a:cubicBezTo>
                  <a:cubicBezTo>
                    <a:pt x="4429923" y="2178236"/>
                    <a:pt x="4428702" y="2179456"/>
                    <a:pt x="4426261" y="2180677"/>
                  </a:cubicBezTo>
                  <a:cubicBezTo>
                    <a:pt x="4425040" y="2180677"/>
                    <a:pt x="4423820" y="2180677"/>
                    <a:pt x="4422599" y="2180677"/>
                  </a:cubicBezTo>
                  <a:cubicBezTo>
                    <a:pt x="4422599" y="2180677"/>
                    <a:pt x="4422599" y="2180677"/>
                    <a:pt x="4422599" y="2180677"/>
                  </a:cubicBezTo>
                  <a:cubicBezTo>
                    <a:pt x="4426261" y="2178236"/>
                    <a:pt x="4429923" y="2175794"/>
                    <a:pt x="4432364" y="2173353"/>
                  </a:cubicBezTo>
                  <a:cubicBezTo>
                    <a:pt x="4432364" y="2173353"/>
                    <a:pt x="4433585" y="2173353"/>
                    <a:pt x="4433585" y="2173353"/>
                  </a:cubicBezTo>
                  <a:cubicBezTo>
                    <a:pt x="4436027" y="2175794"/>
                    <a:pt x="4438468" y="2177015"/>
                    <a:pt x="4438468" y="2175794"/>
                  </a:cubicBezTo>
                  <a:cubicBezTo>
                    <a:pt x="4440909" y="2174574"/>
                    <a:pt x="4442130" y="2174574"/>
                    <a:pt x="4443351" y="2175794"/>
                  </a:cubicBezTo>
                  <a:cubicBezTo>
                    <a:pt x="4443351" y="2175794"/>
                    <a:pt x="4443351" y="2175794"/>
                    <a:pt x="4443351" y="2175794"/>
                  </a:cubicBezTo>
                  <a:close/>
                  <a:moveTo>
                    <a:pt x="4440909" y="2168470"/>
                  </a:moveTo>
                  <a:cubicBezTo>
                    <a:pt x="4442130" y="2168470"/>
                    <a:pt x="4443351" y="2167249"/>
                    <a:pt x="4444571" y="2167249"/>
                  </a:cubicBezTo>
                  <a:cubicBezTo>
                    <a:pt x="4443351" y="2168470"/>
                    <a:pt x="4442130" y="2168470"/>
                    <a:pt x="4440909" y="2168470"/>
                  </a:cubicBezTo>
                  <a:close/>
                  <a:moveTo>
                    <a:pt x="4444571" y="2152601"/>
                  </a:moveTo>
                  <a:cubicBezTo>
                    <a:pt x="4444571" y="2150160"/>
                    <a:pt x="4442130" y="2151380"/>
                    <a:pt x="4439689" y="2150160"/>
                  </a:cubicBezTo>
                  <a:cubicBezTo>
                    <a:pt x="4438468" y="2150160"/>
                    <a:pt x="4438468" y="2150160"/>
                    <a:pt x="4438468" y="2150160"/>
                  </a:cubicBezTo>
                  <a:cubicBezTo>
                    <a:pt x="4442130" y="2147718"/>
                    <a:pt x="4444571" y="2146498"/>
                    <a:pt x="4447013" y="2144056"/>
                  </a:cubicBezTo>
                  <a:cubicBezTo>
                    <a:pt x="4450675" y="2141615"/>
                    <a:pt x="4455558" y="2142835"/>
                    <a:pt x="4459220" y="2140394"/>
                  </a:cubicBezTo>
                  <a:cubicBezTo>
                    <a:pt x="4461661" y="2139173"/>
                    <a:pt x="4465323" y="2139173"/>
                    <a:pt x="4468985" y="2139173"/>
                  </a:cubicBezTo>
                  <a:cubicBezTo>
                    <a:pt x="4471427" y="2139173"/>
                    <a:pt x="4473868" y="2139173"/>
                    <a:pt x="4476310" y="2139173"/>
                  </a:cubicBezTo>
                  <a:cubicBezTo>
                    <a:pt x="4477530" y="2139173"/>
                    <a:pt x="4478751" y="2140394"/>
                    <a:pt x="4479972" y="2141615"/>
                  </a:cubicBezTo>
                  <a:cubicBezTo>
                    <a:pt x="4484855" y="2146498"/>
                    <a:pt x="4490958" y="2152601"/>
                    <a:pt x="4498282" y="2155042"/>
                  </a:cubicBezTo>
                  <a:cubicBezTo>
                    <a:pt x="4497062" y="2156263"/>
                    <a:pt x="4495841" y="2157484"/>
                    <a:pt x="4494620" y="2156263"/>
                  </a:cubicBezTo>
                  <a:cubicBezTo>
                    <a:pt x="4495841" y="2155042"/>
                    <a:pt x="4495841" y="2153822"/>
                    <a:pt x="4494620" y="2153822"/>
                  </a:cubicBezTo>
                  <a:cubicBezTo>
                    <a:pt x="4490958" y="2153822"/>
                    <a:pt x="4489737" y="2155042"/>
                    <a:pt x="4487296" y="2155042"/>
                  </a:cubicBezTo>
                  <a:cubicBezTo>
                    <a:pt x="4487296" y="2155042"/>
                    <a:pt x="4486075" y="2155042"/>
                    <a:pt x="4486075" y="2155042"/>
                  </a:cubicBezTo>
                  <a:cubicBezTo>
                    <a:pt x="4484855" y="2155042"/>
                    <a:pt x="4483634" y="2153822"/>
                    <a:pt x="4483634" y="2151380"/>
                  </a:cubicBezTo>
                  <a:cubicBezTo>
                    <a:pt x="4482413" y="2147718"/>
                    <a:pt x="4477530" y="2150160"/>
                    <a:pt x="4472648" y="2148939"/>
                  </a:cubicBezTo>
                  <a:cubicBezTo>
                    <a:pt x="4472648" y="2148939"/>
                    <a:pt x="4468985" y="2151380"/>
                    <a:pt x="4467765" y="2150160"/>
                  </a:cubicBezTo>
                  <a:cubicBezTo>
                    <a:pt x="4466544" y="2150160"/>
                    <a:pt x="4464103" y="2151380"/>
                    <a:pt x="4462882" y="2151380"/>
                  </a:cubicBezTo>
                  <a:cubicBezTo>
                    <a:pt x="4459220" y="2148939"/>
                    <a:pt x="4460441" y="2151380"/>
                    <a:pt x="4457999" y="2150160"/>
                  </a:cubicBezTo>
                  <a:cubicBezTo>
                    <a:pt x="4455558" y="2148939"/>
                    <a:pt x="4457999" y="2146498"/>
                    <a:pt x="4450675" y="2151380"/>
                  </a:cubicBezTo>
                  <a:cubicBezTo>
                    <a:pt x="4448234" y="2153822"/>
                    <a:pt x="4444571" y="2156263"/>
                    <a:pt x="4444571" y="2152601"/>
                  </a:cubicBezTo>
                  <a:close/>
                  <a:moveTo>
                    <a:pt x="4451896" y="2180677"/>
                  </a:moveTo>
                  <a:cubicBezTo>
                    <a:pt x="4451896" y="2180677"/>
                    <a:pt x="4450675" y="2179456"/>
                    <a:pt x="4450675" y="2179456"/>
                  </a:cubicBezTo>
                  <a:cubicBezTo>
                    <a:pt x="4451896" y="2179456"/>
                    <a:pt x="4451896" y="2178236"/>
                    <a:pt x="4453116" y="2178236"/>
                  </a:cubicBezTo>
                  <a:cubicBezTo>
                    <a:pt x="4451896" y="2179456"/>
                    <a:pt x="4451896" y="2180677"/>
                    <a:pt x="4451896" y="2180677"/>
                  </a:cubicBezTo>
                  <a:close/>
                  <a:moveTo>
                    <a:pt x="4456778" y="2178236"/>
                  </a:moveTo>
                  <a:cubicBezTo>
                    <a:pt x="4456778" y="2178236"/>
                    <a:pt x="4456778" y="2178236"/>
                    <a:pt x="4456778" y="2178236"/>
                  </a:cubicBezTo>
                  <a:cubicBezTo>
                    <a:pt x="4456778" y="2177015"/>
                    <a:pt x="4459220" y="2178236"/>
                    <a:pt x="4460441" y="2178236"/>
                  </a:cubicBezTo>
                  <a:cubicBezTo>
                    <a:pt x="4459220" y="2179456"/>
                    <a:pt x="4457999" y="2179456"/>
                    <a:pt x="4456778" y="2178236"/>
                  </a:cubicBezTo>
                  <a:close/>
                  <a:moveTo>
                    <a:pt x="4470206" y="2184339"/>
                  </a:moveTo>
                  <a:cubicBezTo>
                    <a:pt x="4470206" y="2183119"/>
                    <a:pt x="4470206" y="2183119"/>
                    <a:pt x="4470206" y="2181898"/>
                  </a:cubicBezTo>
                  <a:cubicBezTo>
                    <a:pt x="4470206" y="2181898"/>
                    <a:pt x="4470206" y="2181898"/>
                    <a:pt x="4470206" y="2181898"/>
                  </a:cubicBezTo>
                  <a:cubicBezTo>
                    <a:pt x="4471427" y="2183119"/>
                    <a:pt x="4471427" y="2183119"/>
                    <a:pt x="4470206" y="2184339"/>
                  </a:cubicBezTo>
                  <a:close/>
                  <a:moveTo>
                    <a:pt x="4508048" y="2239271"/>
                  </a:moveTo>
                  <a:cubicBezTo>
                    <a:pt x="4505606" y="2240491"/>
                    <a:pt x="4500724" y="2241712"/>
                    <a:pt x="4489737" y="2240491"/>
                  </a:cubicBezTo>
                  <a:cubicBezTo>
                    <a:pt x="4488517" y="2240491"/>
                    <a:pt x="4486075" y="2240491"/>
                    <a:pt x="4484855" y="2240491"/>
                  </a:cubicBezTo>
                  <a:cubicBezTo>
                    <a:pt x="4481192" y="2238050"/>
                    <a:pt x="4478751" y="2236829"/>
                    <a:pt x="4477530" y="2236829"/>
                  </a:cubicBezTo>
                  <a:cubicBezTo>
                    <a:pt x="4478751" y="2236829"/>
                    <a:pt x="4479972" y="2235609"/>
                    <a:pt x="4479972" y="2235609"/>
                  </a:cubicBezTo>
                  <a:cubicBezTo>
                    <a:pt x="4483634" y="2233168"/>
                    <a:pt x="4489737" y="2234388"/>
                    <a:pt x="4493399" y="2233168"/>
                  </a:cubicBezTo>
                  <a:cubicBezTo>
                    <a:pt x="4495841" y="2231947"/>
                    <a:pt x="4499503" y="2233168"/>
                    <a:pt x="4503165" y="2233168"/>
                  </a:cubicBezTo>
                  <a:cubicBezTo>
                    <a:pt x="4505606" y="2233168"/>
                    <a:pt x="4506827" y="2234388"/>
                    <a:pt x="4509269" y="2234388"/>
                  </a:cubicBezTo>
                  <a:cubicBezTo>
                    <a:pt x="4510489" y="2236829"/>
                    <a:pt x="4509269" y="2238050"/>
                    <a:pt x="4508048" y="2239271"/>
                  </a:cubicBezTo>
                  <a:close/>
                  <a:moveTo>
                    <a:pt x="4516593" y="2222181"/>
                  </a:moveTo>
                  <a:cubicBezTo>
                    <a:pt x="4515372" y="2220961"/>
                    <a:pt x="4515372" y="2220961"/>
                    <a:pt x="4515372" y="2220961"/>
                  </a:cubicBezTo>
                  <a:cubicBezTo>
                    <a:pt x="4516593" y="2220961"/>
                    <a:pt x="4516593" y="2220961"/>
                    <a:pt x="4516593" y="2222181"/>
                  </a:cubicBezTo>
                  <a:cubicBezTo>
                    <a:pt x="4519034" y="2222181"/>
                    <a:pt x="4520255" y="2222181"/>
                    <a:pt x="4521476" y="2222181"/>
                  </a:cubicBezTo>
                  <a:cubicBezTo>
                    <a:pt x="4519034" y="2222181"/>
                    <a:pt x="4517813" y="2223402"/>
                    <a:pt x="4516593" y="2222181"/>
                  </a:cubicBezTo>
                  <a:close/>
                  <a:moveTo>
                    <a:pt x="4536124" y="2175794"/>
                  </a:moveTo>
                  <a:cubicBezTo>
                    <a:pt x="4536124" y="2180677"/>
                    <a:pt x="4533683" y="2174574"/>
                    <a:pt x="4528800" y="2178236"/>
                  </a:cubicBezTo>
                  <a:cubicBezTo>
                    <a:pt x="4526358" y="2178236"/>
                    <a:pt x="4525138" y="2178236"/>
                    <a:pt x="4525138" y="2180677"/>
                  </a:cubicBezTo>
                  <a:cubicBezTo>
                    <a:pt x="4525138" y="2180677"/>
                    <a:pt x="4525138" y="2181898"/>
                    <a:pt x="4525138" y="2181898"/>
                  </a:cubicBezTo>
                  <a:cubicBezTo>
                    <a:pt x="4525138" y="2181898"/>
                    <a:pt x="4523917" y="2183119"/>
                    <a:pt x="4523917" y="2183119"/>
                  </a:cubicBezTo>
                  <a:cubicBezTo>
                    <a:pt x="4522696" y="2183119"/>
                    <a:pt x="4522696" y="2183119"/>
                    <a:pt x="4521476" y="2183119"/>
                  </a:cubicBezTo>
                  <a:cubicBezTo>
                    <a:pt x="4519034" y="2183119"/>
                    <a:pt x="4515372" y="2177015"/>
                    <a:pt x="4509269" y="2178236"/>
                  </a:cubicBezTo>
                  <a:cubicBezTo>
                    <a:pt x="4506827" y="2178236"/>
                    <a:pt x="4503165" y="2177015"/>
                    <a:pt x="4503165" y="2179456"/>
                  </a:cubicBezTo>
                  <a:cubicBezTo>
                    <a:pt x="4503165" y="2183119"/>
                    <a:pt x="4498282" y="2179456"/>
                    <a:pt x="4493399" y="2177015"/>
                  </a:cubicBezTo>
                  <a:cubicBezTo>
                    <a:pt x="4488517" y="2174574"/>
                    <a:pt x="4487296" y="2173353"/>
                    <a:pt x="4486075" y="2173353"/>
                  </a:cubicBezTo>
                  <a:cubicBezTo>
                    <a:pt x="4484855" y="2173353"/>
                    <a:pt x="4484855" y="2174574"/>
                    <a:pt x="4483634" y="2174574"/>
                  </a:cubicBezTo>
                  <a:cubicBezTo>
                    <a:pt x="4481192" y="2174574"/>
                    <a:pt x="4482413" y="2173353"/>
                    <a:pt x="4476310" y="2174574"/>
                  </a:cubicBezTo>
                  <a:cubicBezTo>
                    <a:pt x="4473868" y="2174574"/>
                    <a:pt x="4470206" y="2173353"/>
                    <a:pt x="4468985" y="2172132"/>
                  </a:cubicBezTo>
                  <a:cubicBezTo>
                    <a:pt x="4470206" y="2172132"/>
                    <a:pt x="4470206" y="2170912"/>
                    <a:pt x="4471427" y="2169691"/>
                  </a:cubicBezTo>
                  <a:cubicBezTo>
                    <a:pt x="4473868" y="2167249"/>
                    <a:pt x="4475089" y="2166029"/>
                    <a:pt x="4473868" y="2167249"/>
                  </a:cubicBezTo>
                  <a:cubicBezTo>
                    <a:pt x="4468985" y="2169691"/>
                    <a:pt x="4467765" y="2170912"/>
                    <a:pt x="4465323" y="2169691"/>
                  </a:cubicBezTo>
                  <a:cubicBezTo>
                    <a:pt x="4465323" y="2169691"/>
                    <a:pt x="4464103" y="2169691"/>
                    <a:pt x="4462882" y="2169691"/>
                  </a:cubicBezTo>
                  <a:cubicBezTo>
                    <a:pt x="4462882" y="2169691"/>
                    <a:pt x="4461661" y="2169691"/>
                    <a:pt x="4461661" y="2169691"/>
                  </a:cubicBezTo>
                  <a:cubicBezTo>
                    <a:pt x="4457999" y="2169691"/>
                    <a:pt x="4455558" y="2168470"/>
                    <a:pt x="4451896" y="2167249"/>
                  </a:cubicBezTo>
                  <a:cubicBezTo>
                    <a:pt x="4449454" y="2167249"/>
                    <a:pt x="4448234" y="2166029"/>
                    <a:pt x="4447013" y="2166029"/>
                  </a:cubicBezTo>
                  <a:cubicBezTo>
                    <a:pt x="4451896" y="2164808"/>
                    <a:pt x="4460441" y="2166029"/>
                    <a:pt x="4464103" y="2163587"/>
                  </a:cubicBezTo>
                  <a:cubicBezTo>
                    <a:pt x="4471427" y="2158705"/>
                    <a:pt x="4478751" y="2161146"/>
                    <a:pt x="4479972" y="2161146"/>
                  </a:cubicBezTo>
                  <a:cubicBezTo>
                    <a:pt x="4482413" y="2161146"/>
                    <a:pt x="4486075" y="2159925"/>
                    <a:pt x="4487296" y="2161146"/>
                  </a:cubicBezTo>
                  <a:cubicBezTo>
                    <a:pt x="4487296" y="2162367"/>
                    <a:pt x="4488517" y="2161146"/>
                    <a:pt x="4490958" y="2159925"/>
                  </a:cubicBezTo>
                  <a:cubicBezTo>
                    <a:pt x="4493399" y="2161146"/>
                    <a:pt x="4494620" y="2162367"/>
                    <a:pt x="4495841" y="2161146"/>
                  </a:cubicBezTo>
                  <a:cubicBezTo>
                    <a:pt x="4495841" y="2161146"/>
                    <a:pt x="4498282" y="2161146"/>
                    <a:pt x="4499503" y="2161146"/>
                  </a:cubicBezTo>
                  <a:cubicBezTo>
                    <a:pt x="4500724" y="2161146"/>
                    <a:pt x="4503165" y="2162367"/>
                    <a:pt x="4504386" y="2161146"/>
                  </a:cubicBezTo>
                  <a:cubicBezTo>
                    <a:pt x="4506827" y="2161146"/>
                    <a:pt x="4515372" y="2159925"/>
                    <a:pt x="4523917" y="2164808"/>
                  </a:cubicBezTo>
                  <a:cubicBezTo>
                    <a:pt x="4525138" y="2166029"/>
                    <a:pt x="4526358" y="2166029"/>
                    <a:pt x="4528800" y="2166029"/>
                  </a:cubicBezTo>
                  <a:cubicBezTo>
                    <a:pt x="4531241" y="2166029"/>
                    <a:pt x="4532462" y="2166029"/>
                    <a:pt x="4534903" y="2166029"/>
                  </a:cubicBezTo>
                  <a:cubicBezTo>
                    <a:pt x="4536124" y="2166029"/>
                    <a:pt x="4537345" y="2166029"/>
                    <a:pt x="4538565" y="2166029"/>
                  </a:cubicBezTo>
                  <a:cubicBezTo>
                    <a:pt x="4537345" y="2169691"/>
                    <a:pt x="4536124" y="2173353"/>
                    <a:pt x="4536124" y="2175794"/>
                  </a:cubicBezTo>
                  <a:close/>
                  <a:moveTo>
                    <a:pt x="4544669" y="2170912"/>
                  </a:moveTo>
                  <a:cubicBezTo>
                    <a:pt x="4543448" y="2169691"/>
                    <a:pt x="4543448" y="2169691"/>
                    <a:pt x="4542227" y="2169691"/>
                  </a:cubicBezTo>
                  <a:cubicBezTo>
                    <a:pt x="4543448" y="2169691"/>
                    <a:pt x="4544669" y="2169691"/>
                    <a:pt x="4544669" y="2170912"/>
                  </a:cubicBezTo>
                  <a:cubicBezTo>
                    <a:pt x="4545890" y="2170912"/>
                    <a:pt x="4547110" y="2170912"/>
                    <a:pt x="4548331" y="2170912"/>
                  </a:cubicBezTo>
                  <a:cubicBezTo>
                    <a:pt x="4548331" y="2170912"/>
                    <a:pt x="4548331" y="2172132"/>
                    <a:pt x="4548331" y="2172132"/>
                  </a:cubicBezTo>
                  <a:cubicBezTo>
                    <a:pt x="4549552" y="2174574"/>
                    <a:pt x="4548331" y="2173353"/>
                    <a:pt x="4544669" y="2170912"/>
                  </a:cubicBezTo>
                  <a:close/>
                  <a:moveTo>
                    <a:pt x="4561759" y="2158705"/>
                  </a:moveTo>
                  <a:cubicBezTo>
                    <a:pt x="4560538" y="2158705"/>
                    <a:pt x="4560538" y="2158705"/>
                    <a:pt x="4561759" y="2158705"/>
                  </a:cubicBezTo>
                  <a:cubicBezTo>
                    <a:pt x="4560538" y="2158705"/>
                    <a:pt x="4561759" y="2158705"/>
                    <a:pt x="4561759" y="2158705"/>
                  </a:cubicBezTo>
                  <a:cubicBezTo>
                    <a:pt x="4561759" y="2158705"/>
                    <a:pt x="4561759" y="2158705"/>
                    <a:pt x="4561759" y="2158705"/>
                  </a:cubicBezTo>
                  <a:close/>
                  <a:moveTo>
                    <a:pt x="4630118" y="1793715"/>
                  </a:moveTo>
                  <a:cubicBezTo>
                    <a:pt x="4630118" y="1793715"/>
                    <a:pt x="4630118" y="1793715"/>
                    <a:pt x="4630118" y="1793715"/>
                  </a:cubicBezTo>
                  <a:cubicBezTo>
                    <a:pt x="4630118" y="1793715"/>
                    <a:pt x="4630118" y="1793715"/>
                    <a:pt x="4630118" y="1793715"/>
                  </a:cubicBezTo>
                  <a:cubicBezTo>
                    <a:pt x="4630118" y="1793715"/>
                    <a:pt x="4630118" y="1793715"/>
                    <a:pt x="4630118" y="1793715"/>
                  </a:cubicBezTo>
                  <a:close/>
                  <a:moveTo>
                    <a:pt x="4641104" y="1782729"/>
                  </a:moveTo>
                  <a:cubicBezTo>
                    <a:pt x="4641104" y="1782729"/>
                    <a:pt x="4639883" y="1782729"/>
                    <a:pt x="4639883" y="1781508"/>
                  </a:cubicBezTo>
                  <a:cubicBezTo>
                    <a:pt x="4639883" y="1781508"/>
                    <a:pt x="4638663" y="1781508"/>
                    <a:pt x="4638663" y="1780287"/>
                  </a:cubicBezTo>
                  <a:cubicBezTo>
                    <a:pt x="4639883" y="1780287"/>
                    <a:pt x="4642325" y="1780287"/>
                    <a:pt x="4643546" y="1779067"/>
                  </a:cubicBezTo>
                  <a:lnTo>
                    <a:pt x="4641104" y="1782729"/>
                  </a:lnTo>
                  <a:close/>
                  <a:moveTo>
                    <a:pt x="4648428" y="1763197"/>
                  </a:moveTo>
                  <a:cubicBezTo>
                    <a:pt x="4648428" y="1763197"/>
                    <a:pt x="4648428" y="1761977"/>
                    <a:pt x="4647208" y="1761977"/>
                  </a:cubicBezTo>
                  <a:cubicBezTo>
                    <a:pt x="4648428" y="1761977"/>
                    <a:pt x="4648428" y="1761977"/>
                    <a:pt x="4649649" y="1763197"/>
                  </a:cubicBezTo>
                  <a:cubicBezTo>
                    <a:pt x="4649649" y="1763197"/>
                    <a:pt x="4649649" y="1763197"/>
                    <a:pt x="4649649" y="1763197"/>
                  </a:cubicBezTo>
                  <a:cubicBezTo>
                    <a:pt x="4649649" y="1763197"/>
                    <a:pt x="4649649" y="1763197"/>
                    <a:pt x="4648428" y="1763197"/>
                  </a:cubicBezTo>
                  <a:close/>
                  <a:moveTo>
                    <a:pt x="4663077" y="1709487"/>
                  </a:moveTo>
                  <a:cubicBezTo>
                    <a:pt x="4663077" y="1709487"/>
                    <a:pt x="4663077" y="1708266"/>
                    <a:pt x="4663077" y="1708266"/>
                  </a:cubicBezTo>
                  <a:cubicBezTo>
                    <a:pt x="4663077" y="1708266"/>
                    <a:pt x="4663077" y="1708266"/>
                    <a:pt x="4663077" y="1709487"/>
                  </a:cubicBezTo>
                  <a:cubicBezTo>
                    <a:pt x="4663077" y="1708266"/>
                    <a:pt x="4663077" y="1708266"/>
                    <a:pt x="4663077" y="1709487"/>
                  </a:cubicBezTo>
                  <a:close/>
                  <a:moveTo>
                    <a:pt x="4703360" y="2415052"/>
                  </a:moveTo>
                  <a:cubicBezTo>
                    <a:pt x="4691153" y="2411390"/>
                    <a:pt x="4680167" y="2407728"/>
                    <a:pt x="4667960" y="2402845"/>
                  </a:cubicBezTo>
                  <a:cubicBezTo>
                    <a:pt x="4670401" y="2402845"/>
                    <a:pt x="4672842" y="2401624"/>
                    <a:pt x="4674063" y="2401624"/>
                  </a:cubicBezTo>
                  <a:cubicBezTo>
                    <a:pt x="4678946" y="2400403"/>
                    <a:pt x="4683829" y="2399183"/>
                    <a:pt x="4691153" y="2394300"/>
                  </a:cubicBezTo>
                  <a:cubicBezTo>
                    <a:pt x="4694815" y="2391859"/>
                    <a:pt x="4699698" y="2391859"/>
                    <a:pt x="4703360" y="2390638"/>
                  </a:cubicBezTo>
                  <a:lnTo>
                    <a:pt x="4703360" y="2415052"/>
                  </a:lnTo>
                  <a:close/>
                  <a:moveTo>
                    <a:pt x="4971914" y="1533706"/>
                  </a:moveTo>
                  <a:cubicBezTo>
                    <a:pt x="4970693" y="1533706"/>
                    <a:pt x="4970693" y="1533706"/>
                    <a:pt x="4971914" y="1533706"/>
                  </a:cubicBezTo>
                  <a:cubicBezTo>
                    <a:pt x="4970693" y="1534926"/>
                    <a:pt x="4971914" y="1533706"/>
                    <a:pt x="4970693" y="1532485"/>
                  </a:cubicBezTo>
                  <a:cubicBezTo>
                    <a:pt x="4970693" y="1532485"/>
                    <a:pt x="4970693" y="1532485"/>
                    <a:pt x="4971914" y="1533706"/>
                  </a:cubicBezTo>
                  <a:close/>
                  <a:moveTo>
                    <a:pt x="4964590" y="1603286"/>
                  </a:moveTo>
                  <a:lnTo>
                    <a:pt x="4964590" y="1603286"/>
                  </a:lnTo>
                  <a:cubicBezTo>
                    <a:pt x="4964590" y="1603286"/>
                    <a:pt x="4964590" y="1604506"/>
                    <a:pt x="4963369" y="1604506"/>
                  </a:cubicBezTo>
                  <a:cubicBezTo>
                    <a:pt x="4963369" y="1604506"/>
                    <a:pt x="4963369" y="1603286"/>
                    <a:pt x="4964590" y="1603286"/>
                  </a:cubicBezTo>
                  <a:cubicBezTo>
                    <a:pt x="4963369" y="1603286"/>
                    <a:pt x="4963369" y="1603286"/>
                    <a:pt x="4964590" y="1603286"/>
                  </a:cubicBezTo>
                  <a:close/>
                  <a:moveTo>
                    <a:pt x="4960928" y="1626479"/>
                  </a:moveTo>
                  <a:lnTo>
                    <a:pt x="4959707" y="1628920"/>
                  </a:lnTo>
                  <a:cubicBezTo>
                    <a:pt x="4959707" y="1628920"/>
                    <a:pt x="4959707" y="1628920"/>
                    <a:pt x="4958486" y="1627700"/>
                  </a:cubicBezTo>
                  <a:cubicBezTo>
                    <a:pt x="4958486" y="1627700"/>
                    <a:pt x="4958486" y="1627700"/>
                    <a:pt x="4958486" y="1626479"/>
                  </a:cubicBezTo>
                  <a:cubicBezTo>
                    <a:pt x="4958486" y="1627700"/>
                    <a:pt x="4959707" y="1627700"/>
                    <a:pt x="4960928" y="1626479"/>
                  </a:cubicBezTo>
                  <a:close/>
                  <a:moveTo>
                    <a:pt x="4953604" y="1644790"/>
                  </a:moveTo>
                  <a:cubicBezTo>
                    <a:pt x="4953604" y="1644790"/>
                    <a:pt x="4953604" y="1644790"/>
                    <a:pt x="4953604" y="1644790"/>
                  </a:cubicBezTo>
                  <a:cubicBezTo>
                    <a:pt x="4953604" y="1644790"/>
                    <a:pt x="4953604" y="1644790"/>
                    <a:pt x="4953604" y="1644790"/>
                  </a:cubicBezTo>
                  <a:cubicBezTo>
                    <a:pt x="4953604" y="1644790"/>
                    <a:pt x="4953604" y="1644790"/>
                    <a:pt x="4953604" y="1644790"/>
                  </a:cubicBezTo>
                  <a:close/>
                  <a:moveTo>
                    <a:pt x="4937734" y="1796156"/>
                  </a:moveTo>
                  <a:cubicBezTo>
                    <a:pt x="4936514" y="1797377"/>
                    <a:pt x="4936514" y="1797377"/>
                    <a:pt x="4937734" y="1796156"/>
                  </a:cubicBezTo>
                  <a:cubicBezTo>
                    <a:pt x="4936514" y="1797377"/>
                    <a:pt x="4936514" y="1796156"/>
                    <a:pt x="4935293" y="1794936"/>
                  </a:cubicBezTo>
                  <a:cubicBezTo>
                    <a:pt x="4935293" y="1794936"/>
                    <a:pt x="4936514" y="1796156"/>
                    <a:pt x="4937734" y="1796156"/>
                  </a:cubicBezTo>
                  <a:close/>
                  <a:moveTo>
                    <a:pt x="4935293" y="1705825"/>
                  </a:moveTo>
                  <a:cubicBezTo>
                    <a:pt x="4935293" y="1705825"/>
                    <a:pt x="4935293" y="1707045"/>
                    <a:pt x="4935293" y="1707045"/>
                  </a:cubicBezTo>
                  <a:cubicBezTo>
                    <a:pt x="4934072" y="1707045"/>
                    <a:pt x="4934072" y="1705825"/>
                    <a:pt x="4935293" y="1705825"/>
                  </a:cubicBezTo>
                  <a:cubicBezTo>
                    <a:pt x="4934072" y="1704604"/>
                    <a:pt x="4934072" y="1705825"/>
                    <a:pt x="4935293" y="1705825"/>
                  </a:cubicBezTo>
                  <a:close/>
                  <a:moveTo>
                    <a:pt x="4844961" y="1814467"/>
                  </a:moveTo>
                  <a:cubicBezTo>
                    <a:pt x="4848623" y="1812026"/>
                    <a:pt x="4853506" y="1813246"/>
                    <a:pt x="4857168" y="1812026"/>
                  </a:cubicBezTo>
                  <a:cubicBezTo>
                    <a:pt x="4858389" y="1810805"/>
                    <a:pt x="4862051" y="1810805"/>
                    <a:pt x="4865713" y="1812026"/>
                  </a:cubicBezTo>
                  <a:cubicBezTo>
                    <a:pt x="4869375" y="1812026"/>
                    <a:pt x="4873037" y="1812026"/>
                    <a:pt x="4874258" y="1812026"/>
                  </a:cubicBezTo>
                  <a:cubicBezTo>
                    <a:pt x="4881582" y="1808363"/>
                    <a:pt x="4887686" y="1810805"/>
                    <a:pt x="4890127" y="1810805"/>
                  </a:cubicBezTo>
                  <a:cubicBezTo>
                    <a:pt x="4892569" y="1810805"/>
                    <a:pt x="4896231" y="1810805"/>
                    <a:pt x="4897451" y="1810805"/>
                  </a:cubicBezTo>
                  <a:cubicBezTo>
                    <a:pt x="4898672" y="1812026"/>
                    <a:pt x="4899893" y="1810805"/>
                    <a:pt x="4902334" y="1809584"/>
                  </a:cubicBezTo>
                  <a:cubicBezTo>
                    <a:pt x="4903555" y="1809584"/>
                    <a:pt x="4903555" y="1808363"/>
                    <a:pt x="4904776" y="1808363"/>
                  </a:cubicBezTo>
                  <a:cubicBezTo>
                    <a:pt x="4904776" y="1808363"/>
                    <a:pt x="4904776" y="1808363"/>
                    <a:pt x="4904776" y="1808363"/>
                  </a:cubicBezTo>
                  <a:cubicBezTo>
                    <a:pt x="4905996" y="1810805"/>
                    <a:pt x="4907217" y="1812026"/>
                    <a:pt x="4907217" y="1810805"/>
                  </a:cubicBezTo>
                  <a:cubicBezTo>
                    <a:pt x="4907217" y="1809584"/>
                    <a:pt x="4909658" y="1810805"/>
                    <a:pt x="4910879" y="1810805"/>
                  </a:cubicBezTo>
                  <a:cubicBezTo>
                    <a:pt x="4912100" y="1809584"/>
                    <a:pt x="4915762" y="1807143"/>
                    <a:pt x="4919424" y="1812026"/>
                  </a:cubicBezTo>
                  <a:cubicBezTo>
                    <a:pt x="4920645" y="1813246"/>
                    <a:pt x="4921865" y="1813246"/>
                    <a:pt x="4924307" y="1813246"/>
                  </a:cubicBezTo>
                  <a:cubicBezTo>
                    <a:pt x="4926748" y="1813246"/>
                    <a:pt x="4927969" y="1813246"/>
                    <a:pt x="4929190" y="1814467"/>
                  </a:cubicBezTo>
                  <a:cubicBezTo>
                    <a:pt x="4930410" y="1816908"/>
                    <a:pt x="4934072" y="1816908"/>
                    <a:pt x="4935293" y="1819350"/>
                  </a:cubicBezTo>
                  <a:cubicBezTo>
                    <a:pt x="4936514" y="1821791"/>
                    <a:pt x="4937734" y="1824233"/>
                    <a:pt x="4938955" y="1826674"/>
                  </a:cubicBezTo>
                  <a:cubicBezTo>
                    <a:pt x="4938955" y="1827895"/>
                    <a:pt x="4940176" y="1827895"/>
                    <a:pt x="4940176" y="1829115"/>
                  </a:cubicBezTo>
                  <a:cubicBezTo>
                    <a:pt x="4938955" y="1829115"/>
                    <a:pt x="4937734" y="1830336"/>
                    <a:pt x="4936514" y="1831557"/>
                  </a:cubicBezTo>
                  <a:cubicBezTo>
                    <a:pt x="4936514" y="1831557"/>
                    <a:pt x="4936514" y="1823012"/>
                    <a:pt x="4934072" y="1827895"/>
                  </a:cubicBezTo>
                  <a:cubicBezTo>
                    <a:pt x="4934072" y="1827895"/>
                    <a:pt x="4932852" y="1827895"/>
                    <a:pt x="4931631" y="1824233"/>
                  </a:cubicBezTo>
                  <a:cubicBezTo>
                    <a:pt x="4929190" y="1816908"/>
                    <a:pt x="4927969" y="1823012"/>
                    <a:pt x="4927969" y="1826674"/>
                  </a:cubicBezTo>
                  <a:cubicBezTo>
                    <a:pt x="4926748" y="1830336"/>
                    <a:pt x="4926748" y="1832777"/>
                    <a:pt x="4924307" y="1829115"/>
                  </a:cubicBezTo>
                  <a:cubicBezTo>
                    <a:pt x="4923086" y="1826674"/>
                    <a:pt x="4919424" y="1819350"/>
                    <a:pt x="4919424" y="1826674"/>
                  </a:cubicBezTo>
                  <a:cubicBezTo>
                    <a:pt x="4919424" y="1829115"/>
                    <a:pt x="4918203" y="1830336"/>
                    <a:pt x="4918203" y="1830336"/>
                  </a:cubicBezTo>
                  <a:cubicBezTo>
                    <a:pt x="4916983" y="1830336"/>
                    <a:pt x="4915762" y="1823012"/>
                    <a:pt x="4913320" y="1824233"/>
                  </a:cubicBezTo>
                  <a:cubicBezTo>
                    <a:pt x="4912100" y="1825453"/>
                    <a:pt x="4910879" y="1824233"/>
                    <a:pt x="4910879" y="1826674"/>
                  </a:cubicBezTo>
                  <a:cubicBezTo>
                    <a:pt x="4910879" y="1830336"/>
                    <a:pt x="4908438" y="1827895"/>
                    <a:pt x="4907217" y="1824233"/>
                  </a:cubicBezTo>
                  <a:cubicBezTo>
                    <a:pt x="4904776" y="1820570"/>
                    <a:pt x="4904776" y="1820570"/>
                    <a:pt x="4904776" y="1820570"/>
                  </a:cubicBezTo>
                  <a:cubicBezTo>
                    <a:pt x="4904776" y="1820570"/>
                    <a:pt x="4904776" y="1821791"/>
                    <a:pt x="4903555" y="1823012"/>
                  </a:cubicBezTo>
                  <a:cubicBezTo>
                    <a:pt x="4902334" y="1824233"/>
                    <a:pt x="4903555" y="1821791"/>
                    <a:pt x="4901113" y="1824233"/>
                  </a:cubicBezTo>
                  <a:cubicBezTo>
                    <a:pt x="4899893" y="1825453"/>
                    <a:pt x="4898672" y="1823012"/>
                    <a:pt x="4898672" y="1823012"/>
                  </a:cubicBezTo>
                  <a:cubicBezTo>
                    <a:pt x="4897451" y="1823012"/>
                    <a:pt x="4896231" y="1820570"/>
                    <a:pt x="4896231" y="1820570"/>
                  </a:cubicBezTo>
                  <a:cubicBezTo>
                    <a:pt x="4893789" y="1820570"/>
                    <a:pt x="4891348" y="1816908"/>
                    <a:pt x="4890127" y="1820570"/>
                  </a:cubicBezTo>
                  <a:cubicBezTo>
                    <a:pt x="4887686" y="1825453"/>
                    <a:pt x="4887686" y="1824233"/>
                    <a:pt x="4882803" y="1820570"/>
                  </a:cubicBezTo>
                  <a:cubicBezTo>
                    <a:pt x="4881582" y="1819350"/>
                    <a:pt x="4882803" y="1821791"/>
                    <a:pt x="4884024" y="1825453"/>
                  </a:cubicBezTo>
                  <a:cubicBezTo>
                    <a:pt x="4882803" y="1825453"/>
                    <a:pt x="4882803" y="1824233"/>
                    <a:pt x="4881582" y="1823012"/>
                  </a:cubicBezTo>
                  <a:cubicBezTo>
                    <a:pt x="4880362" y="1820570"/>
                    <a:pt x="4875479" y="1821791"/>
                    <a:pt x="4870596" y="1821791"/>
                  </a:cubicBezTo>
                  <a:cubicBezTo>
                    <a:pt x="4870596" y="1821791"/>
                    <a:pt x="4868155" y="1823012"/>
                    <a:pt x="4865713" y="1823012"/>
                  </a:cubicBezTo>
                  <a:cubicBezTo>
                    <a:pt x="4864492" y="1823012"/>
                    <a:pt x="4862051" y="1824233"/>
                    <a:pt x="4860830" y="1823012"/>
                  </a:cubicBezTo>
                  <a:cubicBezTo>
                    <a:pt x="4857168" y="1821791"/>
                    <a:pt x="4858389" y="1823012"/>
                    <a:pt x="4855948" y="1821791"/>
                  </a:cubicBezTo>
                  <a:cubicBezTo>
                    <a:pt x="4853506" y="1820570"/>
                    <a:pt x="4855948" y="1818129"/>
                    <a:pt x="4849844" y="1821791"/>
                  </a:cubicBezTo>
                  <a:cubicBezTo>
                    <a:pt x="4846182" y="1823012"/>
                    <a:pt x="4843741" y="1825453"/>
                    <a:pt x="4843741" y="1823012"/>
                  </a:cubicBezTo>
                  <a:cubicBezTo>
                    <a:pt x="4843741" y="1821791"/>
                    <a:pt x="4841299" y="1821791"/>
                    <a:pt x="4840078" y="1820570"/>
                  </a:cubicBezTo>
                  <a:cubicBezTo>
                    <a:pt x="4840078" y="1820570"/>
                    <a:pt x="4838858" y="1820570"/>
                    <a:pt x="4838858" y="1820570"/>
                  </a:cubicBezTo>
                  <a:cubicBezTo>
                    <a:pt x="4840078" y="1816908"/>
                    <a:pt x="4842520" y="1815688"/>
                    <a:pt x="4844961" y="1814467"/>
                  </a:cubicBezTo>
                  <a:close/>
                  <a:moveTo>
                    <a:pt x="4833975" y="1819350"/>
                  </a:moveTo>
                  <a:cubicBezTo>
                    <a:pt x="4832754" y="1820570"/>
                    <a:pt x="4831534" y="1821791"/>
                    <a:pt x="4830313" y="1821791"/>
                  </a:cubicBezTo>
                  <a:cubicBezTo>
                    <a:pt x="4829092" y="1821791"/>
                    <a:pt x="4829092" y="1821791"/>
                    <a:pt x="4827871" y="1820570"/>
                  </a:cubicBezTo>
                  <a:cubicBezTo>
                    <a:pt x="4830313" y="1820570"/>
                    <a:pt x="4831534" y="1820570"/>
                    <a:pt x="4833975" y="1819350"/>
                  </a:cubicBezTo>
                  <a:close/>
                  <a:moveTo>
                    <a:pt x="4814444" y="1793715"/>
                  </a:moveTo>
                  <a:cubicBezTo>
                    <a:pt x="4814444" y="1793715"/>
                    <a:pt x="4814444" y="1793715"/>
                    <a:pt x="4814444" y="1793715"/>
                  </a:cubicBezTo>
                  <a:cubicBezTo>
                    <a:pt x="4814444" y="1793715"/>
                    <a:pt x="4814444" y="1793715"/>
                    <a:pt x="4814444" y="1793715"/>
                  </a:cubicBezTo>
                  <a:cubicBezTo>
                    <a:pt x="4814444" y="1793715"/>
                    <a:pt x="4814444" y="1793715"/>
                    <a:pt x="4814444" y="1793715"/>
                  </a:cubicBezTo>
                  <a:close/>
                  <a:moveTo>
                    <a:pt x="4805899" y="1781508"/>
                  </a:moveTo>
                  <a:cubicBezTo>
                    <a:pt x="4804678" y="1781508"/>
                    <a:pt x="4804678" y="1781508"/>
                    <a:pt x="4805899" y="1781508"/>
                  </a:cubicBezTo>
                  <a:cubicBezTo>
                    <a:pt x="4801016" y="1783949"/>
                    <a:pt x="4801016" y="1782729"/>
                    <a:pt x="4799795" y="1780287"/>
                  </a:cubicBezTo>
                  <a:cubicBezTo>
                    <a:pt x="4799795" y="1780287"/>
                    <a:pt x="4799795" y="1780287"/>
                    <a:pt x="4799795" y="1780287"/>
                  </a:cubicBezTo>
                  <a:cubicBezTo>
                    <a:pt x="4801016" y="1780287"/>
                    <a:pt x="4803457" y="1781508"/>
                    <a:pt x="4805899" y="1781508"/>
                  </a:cubicBezTo>
                  <a:close/>
                  <a:moveTo>
                    <a:pt x="4793692" y="1761977"/>
                  </a:moveTo>
                  <a:cubicBezTo>
                    <a:pt x="4794913" y="1761977"/>
                    <a:pt x="4794913" y="1761977"/>
                    <a:pt x="4796133" y="1760756"/>
                  </a:cubicBezTo>
                  <a:cubicBezTo>
                    <a:pt x="4796133" y="1761977"/>
                    <a:pt x="4796133" y="1763197"/>
                    <a:pt x="4794913" y="1761977"/>
                  </a:cubicBezTo>
                  <a:cubicBezTo>
                    <a:pt x="4794913" y="1763197"/>
                    <a:pt x="4793692" y="1763197"/>
                    <a:pt x="4793692" y="1761977"/>
                  </a:cubicBezTo>
                  <a:cubicBezTo>
                    <a:pt x="4793692" y="1761977"/>
                    <a:pt x="4793692" y="1761977"/>
                    <a:pt x="4793692" y="1761977"/>
                  </a:cubicBezTo>
                  <a:close/>
                  <a:moveTo>
                    <a:pt x="4793692" y="1779067"/>
                  </a:moveTo>
                  <a:cubicBezTo>
                    <a:pt x="4792471" y="1780287"/>
                    <a:pt x="4791250" y="1780287"/>
                    <a:pt x="4791250" y="1780287"/>
                  </a:cubicBezTo>
                  <a:cubicBezTo>
                    <a:pt x="4791250" y="1780287"/>
                    <a:pt x="4791250" y="1780287"/>
                    <a:pt x="4790030" y="1780287"/>
                  </a:cubicBezTo>
                  <a:cubicBezTo>
                    <a:pt x="4792471" y="1779067"/>
                    <a:pt x="4792471" y="1779067"/>
                    <a:pt x="4793692" y="1779067"/>
                  </a:cubicBezTo>
                  <a:close/>
                  <a:moveTo>
                    <a:pt x="4787588" y="1779067"/>
                  </a:moveTo>
                  <a:cubicBezTo>
                    <a:pt x="4787588" y="1779067"/>
                    <a:pt x="4788809" y="1779067"/>
                    <a:pt x="4788809" y="1779067"/>
                  </a:cubicBezTo>
                  <a:cubicBezTo>
                    <a:pt x="4788809" y="1780287"/>
                    <a:pt x="4788809" y="1781508"/>
                    <a:pt x="4788809" y="1781508"/>
                  </a:cubicBezTo>
                  <a:cubicBezTo>
                    <a:pt x="4787588" y="1780287"/>
                    <a:pt x="4786367" y="1780287"/>
                    <a:pt x="4785147" y="1779067"/>
                  </a:cubicBezTo>
                  <a:cubicBezTo>
                    <a:pt x="4786367" y="1779067"/>
                    <a:pt x="4786367" y="1779067"/>
                    <a:pt x="4787588" y="1779067"/>
                  </a:cubicBezTo>
                  <a:close/>
                  <a:moveTo>
                    <a:pt x="4781485" y="1707045"/>
                  </a:moveTo>
                  <a:cubicBezTo>
                    <a:pt x="4781485" y="1708266"/>
                    <a:pt x="4781485" y="1708266"/>
                    <a:pt x="4781485" y="1708266"/>
                  </a:cubicBezTo>
                  <a:cubicBezTo>
                    <a:pt x="4781485" y="1708266"/>
                    <a:pt x="4780264" y="1708266"/>
                    <a:pt x="4781485" y="1707045"/>
                  </a:cubicBezTo>
                  <a:cubicBezTo>
                    <a:pt x="4780264" y="1708266"/>
                    <a:pt x="4781485" y="1708266"/>
                    <a:pt x="4781485" y="1707045"/>
                  </a:cubicBezTo>
                  <a:close/>
                  <a:moveTo>
                    <a:pt x="4824209" y="2427259"/>
                  </a:moveTo>
                  <a:cubicBezTo>
                    <a:pt x="4822989" y="2428480"/>
                    <a:pt x="4820547" y="2424817"/>
                    <a:pt x="4819327" y="2422376"/>
                  </a:cubicBezTo>
                  <a:cubicBezTo>
                    <a:pt x="4816885" y="2419935"/>
                    <a:pt x="4814444" y="2418714"/>
                    <a:pt x="4812002" y="2422376"/>
                  </a:cubicBezTo>
                  <a:cubicBezTo>
                    <a:pt x="4809561" y="2426038"/>
                    <a:pt x="4805899" y="2426038"/>
                    <a:pt x="4807120" y="2432142"/>
                  </a:cubicBezTo>
                  <a:cubicBezTo>
                    <a:pt x="4808340" y="2441907"/>
                    <a:pt x="4803457" y="2438245"/>
                    <a:pt x="4797354" y="2434583"/>
                  </a:cubicBezTo>
                  <a:cubicBezTo>
                    <a:pt x="4786367" y="2427259"/>
                    <a:pt x="4791250" y="2430921"/>
                    <a:pt x="4787588" y="2437024"/>
                  </a:cubicBezTo>
                  <a:cubicBezTo>
                    <a:pt x="4786367" y="2440687"/>
                    <a:pt x="4786367" y="2437024"/>
                    <a:pt x="4783926" y="2440687"/>
                  </a:cubicBezTo>
                  <a:cubicBezTo>
                    <a:pt x="4770499" y="2435804"/>
                    <a:pt x="4755850" y="2432142"/>
                    <a:pt x="4742422" y="2427259"/>
                  </a:cubicBezTo>
                  <a:lnTo>
                    <a:pt x="4741202" y="2391859"/>
                  </a:lnTo>
                  <a:cubicBezTo>
                    <a:pt x="4741202" y="2391859"/>
                    <a:pt x="4741202" y="2391859"/>
                    <a:pt x="4741202" y="2391859"/>
                  </a:cubicBezTo>
                  <a:cubicBezTo>
                    <a:pt x="4741202" y="2390638"/>
                    <a:pt x="4742422" y="2390638"/>
                    <a:pt x="4742422" y="2390638"/>
                  </a:cubicBezTo>
                  <a:cubicBezTo>
                    <a:pt x="4746085" y="2390638"/>
                    <a:pt x="4749746" y="2391859"/>
                    <a:pt x="4752188" y="2393079"/>
                  </a:cubicBezTo>
                  <a:cubicBezTo>
                    <a:pt x="4759512" y="2397962"/>
                    <a:pt x="4764395" y="2400403"/>
                    <a:pt x="4769278" y="2400403"/>
                  </a:cubicBezTo>
                  <a:cubicBezTo>
                    <a:pt x="4774160" y="2401624"/>
                    <a:pt x="4779043" y="2401624"/>
                    <a:pt x="4788809" y="2405286"/>
                  </a:cubicBezTo>
                  <a:cubicBezTo>
                    <a:pt x="4792471" y="2406507"/>
                    <a:pt x="4794913" y="2407728"/>
                    <a:pt x="4798574" y="2408948"/>
                  </a:cubicBezTo>
                  <a:cubicBezTo>
                    <a:pt x="4802237" y="2410169"/>
                    <a:pt x="4804678" y="2411390"/>
                    <a:pt x="4808340" y="2412610"/>
                  </a:cubicBezTo>
                  <a:cubicBezTo>
                    <a:pt x="4813223" y="2413831"/>
                    <a:pt x="4816885" y="2415052"/>
                    <a:pt x="4821768" y="2416273"/>
                  </a:cubicBezTo>
                  <a:cubicBezTo>
                    <a:pt x="4822989" y="2418714"/>
                    <a:pt x="4825430" y="2421155"/>
                    <a:pt x="4826651" y="2422376"/>
                  </a:cubicBezTo>
                  <a:cubicBezTo>
                    <a:pt x="4826651" y="2424817"/>
                    <a:pt x="4825430" y="2426038"/>
                    <a:pt x="4824209" y="2427259"/>
                  </a:cubicBezTo>
                  <a:close/>
                  <a:moveTo>
                    <a:pt x="4846182" y="1910902"/>
                  </a:moveTo>
                  <a:cubicBezTo>
                    <a:pt x="4844961" y="1910902"/>
                    <a:pt x="4844961" y="1910902"/>
                    <a:pt x="4844961" y="1909682"/>
                  </a:cubicBezTo>
                  <a:cubicBezTo>
                    <a:pt x="4846182" y="1909682"/>
                    <a:pt x="4847403" y="1908461"/>
                    <a:pt x="4849844" y="1908461"/>
                  </a:cubicBezTo>
                  <a:cubicBezTo>
                    <a:pt x="4847403" y="1909682"/>
                    <a:pt x="4846182" y="1910902"/>
                    <a:pt x="4846182" y="1910902"/>
                  </a:cubicBezTo>
                  <a:close/>
                  <a:moveTo>
                    <a:pt x="4847403" y="1841322"/>
                  </a:moveTo>
                  <a:cubicBezTo>
                    <a:pt x="4848623" y="1841322"/>
                    <a:pt x="4848623" y="1840102"/>
                    <a:pt x="4849844" y="1840102"/>
                  </a:cubicBezTo>
                  <a:cubicBezTo>
                    <a:pt x="4848623" y="1841322"/>
                    <a:pt x="4848623" y="1841322"/>
                    <a:pt x="4847403" y="1841322"/>
                  </a:cubicBezTo>
                  <a:cubicBezTo>
                    <a:pt x="4848623" y="1841322"/>
                    <a:pt x="4848623" y="1841322"/>
                    <a:pt x="4847403" y="1841322"/>
                  </a:cubicBezTo>
                  <a:close/>
                  <a:moveTo>
                    <a:pt x="4881582" y="1952406"/>
                  </a:moveTo>
                  <a:cubicBezTo>
                    <a:pt x="4881582" y="1952406"/>
                    <a:pt x="4882803" y="1951186"/>
                    <a:pt x="4882803" y="1951186"/>
                  </a:cubicBezTo>
                  <a:cubicBezTo>
                    <a:pt x="4882803" y="1952406"/>
                    <a:pt x="4881582" y="1952406"/>
                    <a:pt x="4881582" y="1952406"/>
                  </a:cubicBezTo>
                  <a:close/>
                  <a:moveTo>
                    <a:pt x="4899893" y="1926772"/>
                  </a:moveTo>
                  <a:cubicBezTo>
                    <a:pt x="4899893" y="1930433"/>
                    <a:pt x="4898672" y="1927992"/>
                    <a:pt x="4896231" y="1926772"/>
                  </a:cubicBezTo>
                  <a:cubicBezTo>
                    <a:pt x="4892569" y="1923109"/>
                    <a:pt x="4893789" y="1924330"/>
                    <a:pt x="4892569" y="1926772"/>
                  </a:cubicBezTo>
                  <a:cubicBezTo>
                    <a:pt x="4891348" y="1927992"/>
                    <a:pt x="4892569" y="1925551"/>
                    <a:pt x="4890127" y="1927992"/>
                  </a:cubicBezTo>
                  <a:cubicBezTo>
                    <a:pt x="4888906" y="1929213"/>
                    <a:pt x="4887686" y="1927992"/>
                    <a:pt x="4887686" y="1927992"/>
                  </a:cubicBezTo>
                  <a:cubicBezTo>
                    <a:pt x="4886465" y="1927992"/>
                    <a:pt x="4885244" y="1926772"/>
                    <a:pt x="4885244" y="1926772"/>
                  </a:cubicBezTo>
                  <a:cubicBezTo>
                    <a:pt x="4882803" y="1927992"/>
                    <a:pt x="4880362" y="1926772"/>
                    <a:pt x="4879141" y="1929213"/>
                  </a:cubicBezTo>
                  <a:cubicBezTo>
                    <a:pt x="4879141" y="1931654"/>
                    <a:pt x="4877920" y="1932875"/>
                    <a:pt x="4877920" y="1932875"/>
                  </a:cubicBezTo>
                  <a:cubicBezTo>
                    <a:pt x="4877920" y="1932875"/>
                    <a:pt x="4877920" y="1931654"/>
                    <a:pt x="4877920" y="1931654"/>
                  </a:cubicBezTo>
                  <a:cubicBezTo>
                    <a:pt x="4877920" y="1926772"/>
                    <a:pt x="4871817" y="1931654"/>
                    <a:pt x="4868155" y="1934096"/>
                  </a:cubicBezTo>
                  <a:cubicBezTo>
                    <a:pt x="4862051" y="1937758"/>
                    <a:pt x="4862051" y="1935316"/>
                    <a:pt x="4860830" y="1932875"/>
                  </a:cubicBezTo>
                  <a:cubicBezTo>
                    <a:pt x="4859610" y="1930433"/>
                    <a:pt x="4858389" y="1925551"/>
                    <a:pt x="4853506" y="1931654"/>
                  </a:cubicBezTo>
                  <a:cubicBezTo>
                    <a:pt x="4852285" y="1931654"/>
                    <a:pt x="4852285" y="1932875"/>
                    <a:pt x="4852285" y="1932875"/>
                  </a:cubicBezTo>
                  <a:cubicBezTo>
                    <a:pt x="4852285" y="1932875"/>
                    <a:pt x="4852285" y="1931654"/>
                    <a:pt x="4852285" y="1931654"/>
                  </a:cubicBezTo>
                  <a:cubicBezTo>
                    <a:pt x="4851065" y="1929213"/>
                    <a:pt x="4851065" y="1927992"/>
                    <a:pt x="4851065" y="1926772"/>
                  </a:cubicBezTo>
                  <a:cubicBezTo>
                    <a:pt x="4853506" y="1925551"/>
                    <a:pt x="4858389" y="1925551"/>
                    <a:pt x="4860830" y="1923109"/>
                  </a:cubicBezTo>
                  <a:cubicBezTo>
                    <a:pt x="4862051" y="1921889"/>
                    <a:pt x="4865713" y="1921889"/>
                    <a:pt x="4869375" y="1921889"/>
                  </a:cubicBezTo>
                  <a:cubicBezTo>
                    <a:pt x="4873037" y="1921889"/>
                    <a:pt x="4876699" y="1921889"/>
                    <a:pt x="4877920" y="1920668"/>
                  </a:cubicBezTo>
                  <a:cubicBezTo>
                    <a:pt x="4884024" y="1917006"/>
                    <a:pt x="4891348" y="1918226"/>
                    <a:pt x="4893789" y="1919447"/>
                  </a:cubicBezTo>
                  <a:cubicBezTo>
                    <a:pt x="4896231" y="1919447"/>
                    <a:pt x="4899893" y="1918226"/>
                    <a:pt x="4901113" y="1919447"/>
                  </a:cubicBezTo>
                  <a:cubicBezTo>
                    <a:pt x="4901113" y="1919447"/>
                    <a:pt x="4902334" y="1919447"/>
                    <a:pt x="4902334" y="1919447"/>
                  </a:cubicBezTo>
                  <a:cubicBezTo>
                    <a:pt x="4902334" y="1920668"/>
                    <a:pt x="4903555" y="1923109"/>
                    <a:pt x="4903555" y="1924330"/>
                  </a:cubicBezTo>
                  <a:cubicBezTo>
                    <a:pt x="4899893" y="1925551"/>
                    <a:pt x="4899893" y="1925551"/>
                    <a:pt x="4899893" y="1926772"/>
                  </a:cubicBezTo>
                  <a:close/>
                  <a:moveTo>
                    <a:pt x="4866934" y="1906019"/>
                  </a:moveTo>
                  <a:cubicBezTo>
                    <a:pt x="4870596" y="1904799"/>
                    <a:pt x="4880362" y="1909682"/>
                    <a:pt x="4885244" y="1908461"/>
                  </a:cubicBezTo>
                  <a:cubicBezTo>
                    <a:pt x="4890127" y="1907240"/>
                    <a:pt x="4892569" y="1908461"/>
                    <a:pt x="4896231" y="1909682"/>
                  </a:cubicBezTo>
                  <a:cubicBezTo>
                    <a:pt x="4896231" y="1912123"/>
                    <a:pt x="4897451" y="1913344"/>
                    <a:pt x="4897451" y="1915785"/>
                  </a:cubicBezTo>
                  <a:cubicBezTo>
                    <a:pt x="4896231" y="1915785"/>
                    <a:pt x="4895010" y="1914564"/>
                    <a:pt x="4893789" y="1912123"/>
                  </a:cubicBezTo>
                  <a:cubicBezTo>
                    <a:pt x="4891348" y="1909682"/>
                    <a:pt x="4887686" y="1910902"/>
                    <a:pt x="4882803" y="1909682"/>
                  </a:cubicBezTo>
                  <a:cubicBezTo>
                    <a:pt x="4882803" y="1909682"/>
                    <a:pt x="4880362" y="1910902"/>
                    <a:pt x="4879141" y="1910902"/>
                  </a:cubicBezTo>
                  <a:cubicBezTo>
                    <a:pt x="4877920" y="1910902"/>
                    <a:pt x="4875479" y="1912123"/>
                    <a:pt x="4874258" y="1910902"/>
                  </a:cubicBezTo>
                  <a:cubicBezTo>
                    <a:pt x="4870596" y="1908461"/>
                    <a:pt x="4871817" y="1910902"/>
                    <a:pt x="4869375" y="1909682"/>
                  </a:cubicBezTo>
                  <a:cubicBezTo>
                    <a:pt x="4866934" y="1908461"/>
                    <a:pt x="4869375" y="1906019"/>
                    <a:pt x="4863272" y="1909682"/>
                  </a:cubicBezTo>
                  <a:cubicBezTo>
                    <a:pt x="4859610" y="1910902"/>
                    <a:pt x="4857168" y="1913344"/>
                    <a:pt x="4857168" y="1909682"/>
                  </a:cubicBezTo>
                  <a:cubicBezTo>
                    <a:pt x="4857168" y="1907240"/>
                    <a:pt x="4854727" y="1908461"/>
                    <a:pt x="4853506" y="1907240"/>
                  </a:cubicBezTo>
                  <a:cubicBezTo>
                    <a:pt x="4853506" y="1907240"/>
                    <a:pt x="4852285" y="1907240"/>
                    <a:pt x="4852285" y="1907240"/>
                  </a:cubicBezTo>
                  <a:cubicBezTo>
                    <a:pt x="4853506" y="1907240"/>
                    <a:pt x="4853506" y="1907240"/>
                    <a:pt x="4854727" y="1906019"/>
                  </a:cubicBezTo>
                  <a:cubicBezTo>
                    <a:pt x="4858389" y="1904799"/>
                    <a:pt x="4863272" y="1907240"/>
                    <a:pt x="4866934" y="1906019"/>
                  </a:cubicBezTo>
                  <a:close/>
                  <a:moveTo>
                    <a:pt x="4864492" y="1888930"/>
                  </a:moveTo>
                  <a:cubicBezTo>
                    <a:pt x="4865713" y="1888930"/>
                    <a:pt x="4866934" y="1888930"/>
                    <a:pt x="4868155" y="1887709"/>
                  </a:cubicBezTo>
                  <a:cubicBezTo>
                    <a:pt x="4871817" y="1886488"/>
                    <a:pt x="4875479" y="1885268"/>
                    <a:pt x="4877920" y="1884047"/>
                  </a:cubicBezTo>
                  <a:cubicBezTo>
                    <a:pt x="4879141" y="1884047"/>
                    <a:pt x="4880362" y="1882826"/>
                    <a:pt x="4881582" y="1882826"/>
                  </a:cubicBezTo>
                  <a:cubicBezTo>
                    <a:pt x="4881582" y="1882826"/>
                    <a:pt x="4881582" y="1882826"/>
                    <a:pt x="4881582" y="1882826"/>
                  </a:cubicBezTo>
                  <a:cubicBezTo>
                    <a:pt x="4884024" y="1885268"/>
                    <a:pt x="4886465" y="1887709"/>
                    <a:pt x="4887686" y="1891371"/>
                  </a:cubicBezTo>
                  <a:cubicBezTo>
                    <a:pt x="4888906" y="1895033"/>
                    <a:pt x="4890127" y="1897475"/>
                    <a:pt x="4892569" y="1899916"/>
                  </a:cubicBezTo>
                  <a:cubicBezTo>
                    <a:pt x="4891348" y="1899916"/>
                    <a:pt x="4888906" y="1899916"/>
                    <a:pt x="4887686" y="1898695"/>
                  </a:cubicBezTo>
                  <a:cubicBezTo>
                    <a:pt x="4885244" y="1896254"/>
                    <a:pt x="4885244" y="1897475"/>
                    <a:pt x="4884024" y="1896254"/>
                  </a:cubicBezTo>
                  <a:cubicBezTo>
                    <a:pt x="4884024" y="1896254"/>
                    <a:pt x="4884024" y="1896254"/>
                    <a:pt x="4884024" y="1895033"/>
                  </a:cubicBezTo>
                  <a:cubicBezTo>
                    <a:pt x="4884024" y="1895033"/>
                    <a:pt x="4884024" y="1895033"/>
                    <a:pt x="4884024" y="1895033"/>
                  </a:cubicBezTo>
                  <a:cubicBezTo>
                    <a:pt x="4884024" y="1895033"/>
                    <a:pt x="4884024" y="1895033"/>
                    <a:pt x="4884024" y="1895033"/>
                  </a:cubicBezTo>
                  <a:cubicBezTo>
                    <a:pt x="4884024" y="1895033"/>
                    <a:pt x="4884024" y="1895033"/>
                    <a:pt x="4884024" y="1895033"/>
                  </a:cubicBezTo>
                  <a:cubicBezTo>
                    <a:pt x="4882803" y="1892592"/>
                    <a:pt x="4877920" y="1892592"/>
                    <a:pt x="4875479" y="1891371"/>
                  </a:cubicBezTo>
                  <a:cubicBezTo>
                    <a:pt x="4875479" y="1891371"/>
                    <a:pt x="4871817" y="1892592"/>
                    <a:pt x="4871817" y="1891371"/>
                  </a:cubicBezTo>
                  <a:cubicBezTo>
                    <a:pt x="4870596" y="1891371"/>
                    <a:pt x="4869375" y="1891371"/>
                    <a:pt x="4868155" y="1891371"/>
                  </a:cubicBezTo>
                  <a:cubicBezTo>
                    <a:pt x="4868155" y="1891371"/>
                    <a:pt x="4868155" y="1891371"/>
                    <a:pt x="4866934" y="1891371"/>
                  </a:cubicBezTo>
                  <a:cubicBezTo>
                    <a:pt x="4866934" y="1891371"/>
                    <a:pt x="4866934" y="1891371"/>
                    <a:pt x="4866934" y="1891371"/>
                  </a:cubicBezTo>
                  <a:cubicBezTo>
                    <a:pt x="4864492" y="1890150"/>
                    <a:pt x="4864492" y="1890150"/>
                    <a:pt x="4864492" y="1888930"/>
                  </a:cubicBezTo>
                  <a:close/>
                  <a:moveTo>
                    <a:pt x="4905996" y="1871840"/>
                  </a:moveTo>
                  <a:cubicBezTo>
                    <a:pt x="4904776" y="1870619"/>
                    <a:pt x="4904776" y="1870619"/>
                    <a:pt x="4904776" y="1869398"/>
                  </a:cubicBezTo>
                  <a:cubicBezTo>
                    <a:pt x="4904776" y="1869398"/>
                    <a:pt x="4903555" y="1869398"/>
                    <a:pt x="4898672" y="1870619"/>
                  </a:cubicBezTo>
                  <a:cubicBezTo>
                    <a:pt x="4897451" y="1870619"/>
                    <a:pt x="4897451" y="1870619"/>
                    <a:pt x="4896231" y="1870619"/>
                  </a:cubicBezTo>
                  <a:cubicBezTo>
                    <a:pt x="4896231" y="1870619"/>
                    <a:pt x="4896231" y="1870619"/>
                    <a:pt x="4896231" y="1870619"/>
                  </a:cubicBezTo>
                  <a:cubicBezTo>
                    <a:pt x="4895010" y="1870619"/>
                    <a:pt x="4893789" y="1869398"/>
                    <a:pt x="4892569" y="1871840"/>
                  </a:cubicBezTo>
                  <a:cubicBezTo>
                    <a:pt x="4891348" y="1871840"/>
                    <a:pt x="4891348" y="1871840"/>
                    <a:pt x="4891348" y="1870619"/>
                  </a:cubicBezTo>
                  <a:cubicBezTo>
                    <a:pt x="4891348" y="1869398"/>
                    <a:pt x="4890127" y="1869398"/>
                    <a:pt x="4887686" y="1868178"/>
                  </a:cubicBezTo>
                  <a:cubicBezTo>
                    <a:pt x="4887686" y="1868178"/>
                    <a:pt x="4887686" y="1866957"/>
                    <a:pt x="4887686" y="1866957"/>
                  </a:cubicBezTo>
                  <a:cubicBezTo>
                    <a:pt x="4887686" y="1865736"/>
                    <a:pt x="4887686" y="1865736"/>
                    <a:pt x="4887686" y="1865736"/>
                  </a:cubicBezTo>
                  <a:cubicBezTo>
                    <a:pt x="4891348" y="1865736"/>
                    <a:pt x="4893789" y="1865736"/>
                    <a:pt x="4896231" y="1864516"/>
                  </a:cubicBezTo>
                  <a:cubicBezTo>
                    <a:pt x="4897451" y="1863295"/>
                    <a:pt x="4901113" y="1864516"/>
                    <a:pt x="4903555" y="1864516"/>
                  </a:cubicBezTo>
                  <a:cubicBezTo>
                    <a:pt x="4903555" y="1865736"/>
                    <a:pt x="4903555" y="1866957"/>
                    <a:pt x="4904776" y="1868178"/>
                  </a:cubicBezTo>
                  <a:cubicBezTo>
                    <a:pt x="4904776" y="1868178"/>
                    <a:pt x="4904776" y="1869398"/>
                    <a:pt x="4905996" y="1871840"/>
                  </a:cubicBezTo>
                  <a:cubicBezTo>
                    <a:pt x="4905996" y="1870619"/>
                    <a:pt x="4905996" y="1871840"/>
                    <a:pt x="4905996" y="1871840"/>
                  </a:cubicBezTo>
                  <a:cubicBezTo>
                    <a:pt x="4905996" y="1871840"/>
                    <a:pt x="4905996" y="1871840"/>
                    <a:pt x="4905996" y="1871840"/>
                  </a:cubicBezTo>
                  <a:close/>
                  <a:moveTo>
                    <a:pt x="4905996" y="1852309"/>
                  </a:moveTo>
                  <a:cubicBezTo>
                    <a:pt x="4905996" y="1849867"/>
                    <a:pt x="4905996" y="1848647"/>
                    <a:pt x="4905996" y="1844984"/>
                  </a:cubicBezTo>
                  <a:cubicBezTo>
                    <a:pt x="4905996" y="1841322"/>
                    <a:pt x="4904776" y="1844984"/>
                    <a:pt x="4903555" y="1849867"/>
                  </a:cubicBezTo>
                  <a:cubicBezTo>
                    <a:pt x="4903555" y="1851088"/>
                    <a:pt x="4903555" y="1852309"/>
                    <a:pt x="4903555" y="1852309"/>
                  </a:cubicBezTo>
                  <a:cubicBezTo>
                    <a:pt x="4902334" y="1852309"/>
                    <a:pt x="4899893" y="1851088"/>
                    <a:pt x="4899893" y="1852309"/>
                  </a:cubicBezTo>
                  <a:cubicBezTo>
                    <a:pt x="4899893" y="1852309"/>
                    <a:pt x="4899893" y="1851088"/>
                    <a:pt x="4899893" y="1851088"/>
                  </a:cubicBezTo>
                  <a:cubicBezTo>
                    <a:pt x="4899893" y="1848647"/>
                    <a:pt x="4897451" y="1849867"/>
                    <a:pt x="4896231" y="1848647"/>
                  </a:cubicBezTo>
                  <a:cubicBezTo>
                    <a:pt x="4892569" y="1846205"/>
                    <a:pt x="4887686" y="1851088"/>
                    <a:pt x="4886465" y="1851088"/>
                  </a:cubicBezTo>
                  <a:cubicBezTo>
                    <a:pt x="4884024" y="1851088"/>
                    <a:pt x="4884024" y="1849867"/>
                    <a:pt x="4885244" y="1847426"/>
                  </a:cubicBezTo>
                  <a:cubicBezTo>
                    <a:pt x="4887686" y="1842543"/>
                    <a:pt x="4879141" y="1846205"/>
                    <a:pt x="4875479" y="1847426"/>
                  </a:cubicBezTo>
                  <a:cubicBezTo>
                    <a:pt x="4874258" y="1847426"/>
                    <a:pt x="4873037" y="1847426"/>
                    <a:pt x="4871817" y="1847426"/>
                  </a:cubicBezTo>
                  <a:cubicBezTo>
                    <a:pt x="4870596" y="1846205"/>
                    <a:pt x="4869375" y="1844984"/>
                    <a:pt x="4868155" y="1844984"/>
                  </a:cubicBezTo>
                  <a:cubicBezTo>
                    <a:pt x="4868155" y="1844984"/>
                    <a:pt x="4868155" y="1843764"/>
                    <a:pt x="4868155" y="1843764"/>
                  </a:cubicBezTo>
                  <a:cubicBezTo>
                    <a:pt x="4868155" y="1841322"/>
                    <a:pt x="4869375" y="1836440"/>
                    <a:pt x="4860830" y="1840102"/>
                  </a:cubicBezTo>
                  <a:cubicBezTo>
                    <a:pt x="4859610" y="1840102"/>
                    <a:pt x="4858389" y="1841322"/>
                    <a:pt x="4858389" y="1841322"/>
                  </a:cubicBezTo>
                  <a:cubicBezTo>
                    <a:pt x="4858389" y="1841322"/>
                    <a:pt x="4858389" y="1840102"/>
                    <a:pt x="4857168" y="1840102"/>
                  </a:cubicBezTo>
                  <a:cubicBezTo>
                    <a:pt x="4855948" y="1838881"/>
                    <a:pt x="4855948" y="1840102"/>
                    <a:pt x="4855948" y="1842543"/>
                  </a:cubicBezTo>
                  <a:cubicBezTo>
                    <a:pt x="4854727" y="1842543"/>
                    <a:pt x="4854727" y="1842543"/>
                    <a:pt x="4854727" y="1842543"/>
                  </a:cubicBezTo>
                  <a:cubicBezTo>
                    <a:pt x="4854727" y="1841322"/>
                    <a:pt x="4853506" y="1841322"/>
                    <a:pt x="4853506" y="1841322"/>
                  </a:cubicBezTo>
                  <a:cubicBezTo>
                    <a:pt x="4855948" y="1840102"/>
                    <a:pt x="4858389" y="1840102"/>
                    <a:pt x="4859610" y="1840102"/>
                  </a:cubicBezTo>
                  <a:cubicBezTo>
                    <a:pt x="4860830" y="1840102"/>
                    <a:pt x="4864492" y="1838881"/>
                    <a:pt x="4864492" y="1838881"/>
                  </a:cubicBezTo>
                  <a:cubicBezTo>
                    <a:pt x="4864492" y="1838881"/>
                    <a:pt x="4866934" y="1837660"/>
                    <a:pt x="4868155" y="1836440"/>
                  </a:cubicBezTo>
                  <a:cubicBezTo>
                    <a:pt x="4870596" y="1835219"/>
                    <a:pt x="4871817" y="1833998"/>
                    <a:pt x="4869375" y="1833998"/>
                  </a:cubicBezTo>
                  <a:cubicBezTo>
                    <a:pt x="4864492" y="1836440"/>
                    <a:pt x="4863272" y="1837660"/>
                    <a:pt x="4862051" y="1835219"/>
                  </a:cubicBezTo>
                  <a:cubicBezTo>
                    <a:pt x="4860830" y="1833998"/>
                    <a:pt x="4857168" y="1836440"/>
                    <a:pt x="4854727" y="1836440"/>
                  </a:cubicBezTo>
                  <a:cubicBezTo>
                    <a:pt x="4854727" y="1836440"/>
                    <a:pt x="4852285" y="1837660"/>
                    <a:pt x="4851065" y="1837660"/>
                  </a:cubicBezTo>
                  <a:cubicBezTo>
                    <a:pt x="4849844" y="1837660"/>
                    <a:pt x="4848623" y="1838881"/>
                    <a:pt x="4847403" y="1838881"/>
                  </a:cubicBezTo>
                  <a:cubicBezTo>
                    <a:pt x="4844961" y="1838881"/>
                    <a:pt x="4844961" y="1838881"/>
                    <a:pt x="4843741" y="1838881"/>
                  </a:cubicBezTo>
                  <a:cubicBezTo>
                    <a:pt x="4842520" y="1838881"/>
                    <a:pt x="4843741" y="1837660"/>
                    <a:pt x="4841299" y="1838881"/>
                  </a:cubicBezTo>
                  <a:cubicBezTo>
                    <a:pt x="4838858" y="1838881"/>
                    <a:pt x="4836416" y="1838881"/>
                    <a:pt x="4833975" y="1840102"/>
                  </a:cubicBezTo>
                  <a:cubicBezTo>
                    <a:pt x="4832754" y="1840102"/>
                    <a:pt x="4832754" y="1840102"/>
                    <a:pt x="4831534" y="1840102"/>
                  </a:cubicBezTo>
                  <a:cubicBezTo>
                    <a:pt x="4831534" y="1840102"/>
                    <a:pt x="4830313" y="1840102"/>
                    <a:pt x="4830313" y="1840102"/>
                  </a:cubicBezTo>
                  <a:cubicBezTo>
                    <a:pt x="4827871" y="1840102"/>
                    <a:pt x="4826651" y="1841322"/>
                    <a:pt x="4825430" y="1841322"/>
                  </a:cubicBezTo>
                  <a:cubicBezTo>
                    <a:pt x="4824209" y="1841322"/>
                    <a:pt x="4822989" y="1841322"/>
                    <a:pt x="4822989" y="1841322"/>
                  </a:cubicBezTo>
                  <a:cubicBezTo>
                    <a:pt x="4822989" y="1841322"/>
                    <a:pt x="4822989" y="1841322"/>
                    <a:pt x="4822989" y="1841322"/>
                  </a:cubicBezTo>
                  <a:cubicBezTo>
                    <a:pt x="4826651" y="1840102"/>
                    <a:pt x="4830313" y="1837660"/>
                    <a:pt x="4832754" y="1835219"/>
                  </a:cubicBezTo>
                  <a:cubicBezTo>
                    <a:pt x="4836416" y="1832777"/>
                    <a:pt x="4841299" y="1832777"/>
                    <a:pt x="4844961" y="1831557"/>
                  </a:cubicBezTo>
                  <a:cubicBezTo>
                    <a:pt x="4848623" y="1829115"/>
                    <a:pt x="4858389" y="1831557"/>
                    <a:pt x="4862051" y="1829115"/>
                  </a:cubicBezTo>
                  <a:cubicBezTo>
                    <a:pt x="4869375" y="1825453"/>
                    <a:pt x="4875479" y="1826674"/>
                    <a:pt x="4877920" y="1827895"/>
                  </a:cubicBezTo>
                  <a:cubicBezTo>
                    <a:pt x="4879141" y="1827895"/>
                    <a:pt x="4884024" y="1826674"/>
                    <a:pt x="4884024" y="1827895"/>
                  </a:cubicBezTo>
                  <a:cubicBezTo>
                    <a:pt x="4884024" y="1827895"/>
                    <a:pt x="4885244" y="1827895"/>
                    <a:pt x="4886465" y="1827895"/>
                  </a:cubicBezTo>
                  <a:cubicBezTo>
                    <a:pt x="4887686" y="1827895"/>
                    <a:pt x="4888906" y="1829115"/>
                    <a:pt x="4890127" y="1829115"/>
                  </a:cubicBezTo>
                  <a:cubicBezTo>
                    <a:pt x="4891348" y="1829115"/>
                    <a:pt x="4896231" y="1827895"/>
                    <a:pt x="4899893" y="1833998"/>
                  </a:cubicBezTo>
                  <a:cubicBezTo>
                    <a:pt x="4901113" y="1835219"/>
                    <a:pt x="4903555" y="1836440"/>
                    <a:pt x="4904776" y="1837660"/>
                  </a:cubicBezTo>
                  <a:cubicBezTo>
                    <a:pt x="4905996" y="1837660"/>
                    <a:pt x="4907217" y="1838881"/>
                    <a:pt x="4908438" y="1838881"/>
                  </a:cubicBezTo>
                  <a:cubicBezTo>
                    <a:pt x="4908438" y="1840102"/>
                    <a:pt x="4908438" y="1841322"/>
                    <a:pt x="4909658" y="1843764"/>
                  </a:cubicBezTo>
                  <a:cubicBezTo>
                    <a:pt x="4910879" y="1846205"/>
                    <a:pt x="4912100" y="1847426"/>
                    <a:pt x="4912100" y="1846205"/>
                  </a:cubicBezTo>
                  <a:cubicBezTo>
                    <a:pt x="4912100" y="1844984"/>
                    <a:pt x="4914541" y="1847426"/>
                    <a:pt x="4915762" y="1846205"/>
                  </a:cubicBezTo>
                  <a:cubicBezTo>
                    <a:pt x="4915762" y="1846205"/>
                    <a:pt x="4916983" y="1847426"/>
                    <a:pt x="4916983" y="1847426"/>
                  </a:cubicBezTo>
                  <a:cubicBezTo>
                    <a:pt x="4918203" y="1849867"/>
                    <a:pt x="4919424" y="1852309"/>
                    <a:pt x="4920645" y="1854750"/>
                  </a:cubicBezTo>
                  <a:cubicBezTo>
                    <a:pt x="4920645" y="1854750"/>
                    <a:pt x="4920645" y="1854750"/>
                    <a:pt x="4920645" y="1854750"/>
                  </a:cubicBezTo>
                  <a:cubicBezTo>
                    <a:pt x="4920645" y="1854750"/>
                    <a:pt x="4920645" y="1854750"/>
                    <a:pt x="4920645" y="1854750"/>
                  </a:cubicBezTo>
                  <a:cubicBezTo>
                    <a:pt x="4916983" y="1852309"/>
                    <a:pt x="4918203" y="1853529"/>
                    <a:pt x="4915762" y="1852309"/>
                  </a:cubicBezTo>
                  <a:cubicBezTo>
                    <a:pt x="4910879" y="1851088"/>
                    <a:pt x="4914541" y="1849867"/>
                    <a:pt x="4905996" y="1852309"/>
                  </a:cubicBezTo>
                  <a:cubicBezTo>
                    <a:pt x="4905996" y="1852309"/>
                    <a:pt x="4905996" y="1852309"/>
                    <a:pt x="4905996" y="1852309"/>
                  </a:cubicBezTo>
                  <a:close/>
                  <a:moveTo>
                    <a:pt x="4992666" y="2498059"/>
                  </a:moveTo>
                  <a:cubicBezTo>
                    <a:pt x="4964590" y="2491956"/>
                    <a:pt x="4937734" y="2484632"/>
                    <a:pt x="4909658" y="2477308"/>
                  </a:cubicBezTo>
                  <a:cubicBezTo>
                    <a:pt x="4912100" y="2474866"/>
                    <a:pt x="4914541" y="2472425"/>
                    <a:pt x="4915762" y="2471204"/>
                  </a:cubicBezTo>
                  <a:cubicBezTo>
                    <a:pt x="4919424" y="2473645"/>
                    <a:pt x="4924307" y="2476087"/>
                    <a:pt x="4927969" y="2474866"/>
                  </a:cubicBezTo>
                  <a:cubicBezTo>
                    <a:pt x="4929190" y="2474866"/>
                    <a:pt x="4931631" y="2472425"/>
                    <a:pt x="4934072" y="2469983"/>
                  </a:cubicBezTo>
                  <a:cubicBezTo>
                    <a:pt x="4936514" y="2467542"/>
                    <a:pt x="4938955" y="2463880"/>
                    <a:pt x="4940176" y="2463880"/>
                  </a:cubicBezTo>
                  <a:cubicBezTo>
                    <a:pt x="4943838" y="2461438"/>
                    <a:pt x="4947500" y="2458997"/>
                    <a:pt x="4951162" y="2456556"/>
                  </a:cubicBezTo>
                  <a:cubicBezTo>
                    <a:pt x="4953604" y="2456556"/>
                    <a:pt x="4956045" y="2456556"/>
                    <a:pt x="4958486" y="2455335"/>
                  </a:cubicBezTo>
                  <a:cubicBezTo>
                    <a:pt x="4962148" y="2454114"/>
                    <a:pt x="4967031" y="2454114"/>
                    <a:pt x="4970693" y="2452894"/>
                  </a:cubicBezTo>
                  <a:cubicBezTo>
                    <a:pt x="4974355" y="2451673"/>
                    <a:pt x="4978018" y="2450452"/>
                    <a:pt x="4981680" y="2449231"/>
                  </a:cubicBezTo>
                  <a:cubicBezTo>
                    <a:pt x="4984121" y="2448011"/>
                    <a:pt x="4987783" y="2448011"/>
                    <a:pt x="4991445" y="2448011"/>
                  </a:cubicBezTo>
                  <a:lnTo>
                    <a:pt x="4992666" y="2498059"/>
                  </a:lnTo>
                  <a:close/>
                  <a:moveTo>
                    <a:pt x="6639391" y="2135511"/>
                  </a:moveTo>
                  <a:cubicBezTo>
                    <a:pt x="6639391" y="2136732"/>
                    <a:pt x="6638170" y="2137953"/>
                    <a:pt x="6635729" y="2137953"/>
                  </a:cubicBezTo>
                  <a:cubicBezTo>
                    <a:pt x="6634508" y="2137953"/>
                    <a:pt x="6630846" y="2137953"/>
                    <a:pt x="6627184" y="2137953"/>
                  </a:cubicBezTo>
                  <a:cubicBezTo>
                    <a:pt x="6624743" y="2137953"/>
                    <a:pt x="6622301" y="2136732"/>
                    <a:pt x="6619860" y="2136732"/>
                  </a:cubicBezTo>
                  <a:cubicBezTo>
                    <a:pt x="6621081" y="2136732"/>
                    <a:pt x="6623522" y="2136732"/>
                    <a:pt x="6624743" y="2136732"/>
                  </a:cubicBezTo>
                  <a:cubicBezTo>
                    <a:pt x="6629626" y="2136732"/>
                    <a:pt x="6634508" y="2135511"/>
                    <a:pt x="6639391" y="2135511"/>
                  </a:cubicBezTo>
                  <a:cubicBezTo>
                    <a:pt x="6639391" y="2135511"/>
                    <a:pt x="6639391" y="2135511"/>
                    <a:pt x="6639391" y="2135511"/>
                  </a:cubicBezTo>
                  <a:close/>
                  <a:moveTo>
                    <a:pt x="6688219" y="2069593"/>
                  </a:moveTo>
                  <a:cubicBezTo>
                    <a:pt x="6688219" y="2069593"/>
                    <a:pt x="6686998" y="2068373"/>
                    <a:pt x="6685778" y="2067152"/>
                  </a:cubicBezTo>
                  <a:cubicBezTo>
                    <a:pt x="6686998" y="2067152"/>
                    <a:pt x="6686998" y="2068373"/>
                    <a:pt x="6688219" y="2068373"/>
                  </a:cubicBezTo>
                  <a:cubicBezTo>
                    <a:pt x="6688219" y="2068373"/>
                    <a:pt x="6688219" y="2068373"/>
                    <a:pt x="6688219" y="2069593"/>
                  </a:cubicBezTo>
                  <a:close/>
                  <a:moveTo>
                    <a:pt x="6752916" y="1945082"/>
                  </a:moveTo>
                  <a:cubicBezTo>
                    <a:pt x="6750475" y="1946303"/>
                    <a:pt x="6751696" y="1943861"/>
                    <a:pt x="6746813" y="1946303"/>
                  </a:cubicBezTo>
                  <a:cubicBezTo>
                    <a:pt x="6745592" y="1947523"/>
                    <a:pt x="6744371" y="1946303"/>
                    <a:pt x="6741930" y="1946303"/>
                  </a:cubicBezTo>
                  <a:cubicBezTo>
                    <a:pt x="6746813" y="1945082"/>
                    <a:pt x="6750475" y="1945082"/>
                    <a:pt x="6752916" y="1945082"/>
                  </a:cubicBezTo>
                  <a:cubicBezTo>
                    <a:pt x="6752916" y="1945082"/>
                    <a:pt x="6752916" y="1945082"/>
                    <a:pt x="6752916" y="1945082"/>
                  </a:cubicBezTo>
                  <a:close/>
                  <a:moveTo>
                    <a:pt x="6751696" y="1879164"/>
                  </a:moveTo>
                  <a:cubicBezTo>
                    <a:pt x="6746813" y="1875502"/>
                    <a:pt x="6737047" y="1865736"/>
                    <a:pt x="6737047" y="1873061"/>
                  </a:cubicBezTo>
                  <a:cubicBezTo>
                    <a:pt x="6737047" y="1876723"/>
                    <a:pt x="6735826" y="1876723"/>
                    <a:pt x="6732164" y="1876723"/>
                  </a:cubicBezTo>
                  <a:cubicBezTo>
                    <a:pt x="6729723" y="1875502"/>
                    <a:pt x="6727282" y="1866957"/>
                    <a:pt x="6719957" y="1866957"/>
                  </a:cubicBezTo>
                  <a:cubicBezTo>
                    <a:pt x="6716295" y="1866957"/>
                    <a:pt x="6713854" y="1864516"/>
                    <a:pt x="6712633" y="1866957"/>
                  </a:cubicBezTo>
                  <a:cubicBezTo>
                    <a:pt x="6712633" y="1869398"/>
                    <a:pt x="6710192" y="1869398"/>
                    <a:pt x="6708971" y="1868178"/>
                  </a:cubicBezTo>
                  <a:cubicBezTo>
                    <a:pt x="6706530" y="1866957"/>
                    <a:pt x="6704088" y="1864516"/>
                    <a:pt x="6702868" y="1862074"/>
                  </a:cubicBezTo>
                  <a:cubicBezTo>
                    <a:pt x="6697985" y="1857191"/>
                    <a:pt x="6696764" y="1855971"/>
                    <a:pt x="6695543" y="1855971"/>
                  </a:cubicBezTo>
                  <a:cubicBezTo>
                    <a:pt x="6694323" y="1855971"/>
                    <a:pt x="6694323" y="1857191"/>
                    <a:pt x="6691881" y="1857191"/>
                  </a:cubicBezTo>
                  <a:cubicBezTo>
                    <a:pt x="6689440" y="1857191"/>
                    <a:pt x="6690661" y="1855971"/>
                    <a:pt x="6684557" y="1855971"/>
                  </a:cubicBezTo>
                  <a:cubicBezTo>
                    <a:pt x="6683336" y="1855971"/>
                    <a:pt x="6682116" y="1854750"/>
                    <a:pt x="6680895" y="1853529"/>
                  </a:cubicBezTo>
                  <a:cubicBezTo>
                    <a:pt x="6684557" y="1852309"/>
                    <a:pt x="6693102" y="1849867"/>
                    <a:pt x="6702868" y="1855971"/>
                  </a:cubicBezTo>
                  <a:cubicBezTo>
                    <a:pt x="6705309" y="1857191"/>
                    <a:pt x="6711412" y="1857191"/>
                    <a:pt x="6716295" y="1857191"/>
                  </a:cubicBezTo>
                  <a:cubicBezTo>
                    <a:pt x="6721178" y="1857191"/>
                    <a:pt x="6727282" y="1857191"/>
                    <a:pt x="6729723" y="1858412"/>
                  </a:cubicBezTo>
                  <a:cubicBezTo>
                    <a:pt x="6734606" y="1862074"/>
                    <a:pt x="6743151" y="1860854"/>
                    <a:pt x="6746813" y="1865736"/>
                  </a:cubicBezTo>
                  <a:cubicBezTo>
                    <a:pt x="6750475" y="1868178"/>
                    <a:pt x="6754137" y="1871840"/>
                    <a:pt x="6759020" y="1875502"/>
                  </a:cubicBezTo>
                  <a:cubicBezTo>
                    <a:pt x="6760240" y="1876723"/>
                    <a:pt x="6762682" y="1877943"/>
                    <a:pt x="6763903" y="1877943"/>
                  </a:cubicBezTo>
                  <a:cubicBezTo>
                    <a:pt x="6763903" y="1877943"/>
                    <a:pt x="6763903" y="1879164"/>
                    <a:pt x="6762682" y="1879164"/>
                  </a:cubicBezTo>
                  <a:cubicBezTo>
                    <a:pt x="6761461" y="1881605"/>
                    <a:pt x="6761461" y="1885268"/>
                    <a:pt x="6751696" y="1879164"/>
                  </a:cubicBezTo>
                  <a:close/>
                  <a:moveTo>
                    <a:pt x="6761461" y="1946303"/>
                  </a:moveTo>
                  <a:cubicBezTo>
                    <a:pt x="6761461" y="1946303"/>
                    <a:pt x="6761461" y="1946303"/>
                    <a:pt x="6761461" y="1946303"/>
                  </a:cubicBezTo>
                  <a:cubicBezTo>
                    <a:pt x="6763903" y="1946303"/>
                    <a:pt x="6767565" y="1946303"/>
                    <a:pt x="6770006" y="1947523"/>
                  </a:cubicBezTo>
                  <a:cubicBezTo>
                    <a:pt x="6770006" y="1947523"/>
                    <a:pt x="6770006" y="1947523"/>
                    <a:pt x="6770006" y="1947523"/>
                  </a:cubicBezTo>
                  <a:cubicBezTo>
                    <a:pt x="6770006" y="1951186"/>
                    <a:pt x="6765123" y="1948744"/>
                    <a:pt x="6761461" y="1946303"/>
                  </a:cubicBezTo>
                  <a:close/>
                  <a:moveTo>
                    <a:pt x="6768785" y="1964613"/>
                  </a:moveTo>
                  <a:cubicBezTo>
                    <a:pt x="6767565" y="1963393"/>
                    <a:pt x="6766344" y="1963393"/>
                    <a:pt x="6766344" y="1962172"/>
                  </a:cubicBezTo>
                  <a:cubicBezTo>
                    <a:pt x="6767565" y="1962172"/>
                    <a:pt x="6767565" y="1963393"/>
                    <a:pt x="6768785" y="1964613"/>
                  </a:cubicBezTo>
                  <a:cubicBezTo>
                    <a:pt x="6770006" y="1964613"/>
                    <a:pt x="6771227" y="1964613"/>
                    <a:pt x="6772447" y="1964613"/>
                  </a:cubicBezTo>
                  <a:cubicBezTo>
                    <a:pt x="6772447" y="1964613"/>
                    <a:pt x="6772447" y="1965834"/>
                    <a:pt x="6772447" y="1967054"/>
                  </a:cubicBezTo>
                  <a:cubicBezTo>
                    <a:pt x="6773668" y="1969496"/>
                    <a:pt x="6771227" y="1967054"/>
                    <a:pt x="6768785" y="1964613"/>
                  </a:cubicBezTo>
                  <a:close/>
                  <a:moveTo>
                    <a:pt x="6785875" y="1948744"/>
                  </a:moveTo>
                  <a:cubicBezTo>
                    <a:pt x="6784654" y="1948744"/>
                    <a:pt x="6784654" y="1948744"/>
                    <a:pt x="6785875" y="1948744"/>
                  </a:cubicBezTo>
                  <a:cubicBezTo>
                    <a:pt x="6784654" y="1948744"/>
                    <a:pt x="6785875" y="1948744"/>
                    <a:pt x="6785875" y="1948744"/>
                  </a:cubicBezTo>
                  <a:cubicBezTo>
                    <a:pt x="6785875" y="1948744"/>
                    <a:pt x="6785875" y="1948744"/>
                    <a:pt x="6785875" y="1948744"/>
                  </a:cubicBezTo>
                  <a:close/>
                  <a:moveTo>
                    <a:pt x="6857896" y="1472671"/>
                  </a:moveTo>
                  <a:cubicBezTo>
                    <a:pt x="6857896" y="1472671"/>
                    <a:pt x="6857896" y="1472671"/>
                    <a:pt x="6857896" y="1472671"/>
                  </a:cubicBezTo>
                  <a:cubicBezTo>
                    <a:pt x="6857896" y="1472671"/>
                    <a:pt x="6857896" y="1472671"/>
                    <a:pt x="6857896" y="1472671"/>
                  </a:cubicBezTo>
                  <a:cubicBezTo>
                    <a:pt x="6857896" y="1472671"/>
                    <a:pt x="6857896" y="1472671"/>
                    <a:pt x="6857896" y="1472671"/>
                  </a:cubicBezTo>
                  <a:close/>
                  <a:moveTo>
                    <a:pt x="6870103" y="1458022"/>
                  </a:moveTo>
                  <a:cubicBezTo>
                    <a:pt x="6870103" y="1458022"/>
                    <a:pt x="6868883" y="1458022"/>
                    <a:pt x="6868883" y="1456802"/>
                  </a:cubicBezTo>
                  <a:cubicBezTo>
                    <a:pt x="6868883" y="1456802"/>
                    <a:pt x="6867662" y="1456802"/>
                    <a:pt x="6867662" y="1455581"/>
                  </a:cubicBezTo>
                  <a:cubicBezTo>
                    <a:pt x="6868883" y="1455581"/>
                    <a:pt x="6871324" y="1455581"/>
                    <a:pt x="6872545" y="1454360"/>
                  </a:cubicBezTo>
                  <a:lnTo>
                    <a:pt x="6870103" y="1458022"/>
                  </a:lnTo>
                  <a:close/>
                  <a:moveTo>
                    <a:pt x="6878648" y="1432388"/>
                  </a:moveTo>
                  <a:cubicBezTo>
                    <a:pt x="6878648" y="1432388"/>
                    <a:pt x="6878648" y="1431167"/>
                    <a:pt x="6877428" y="1429946"/>
                  </a:cubicBezTo>
                  <a:cubicBezTo>
                    <a:pt x="6878648" y="1429946"/>
                    <a:pt x="6878648" y="1431167"/>
                    <a:pt x="6879870" y="1431167"/>
                  </a:cubicBezTo>
                  <a:cubicBezTo>
                    <a:pt x="6879870" y="1431167"/>
                    <a:pt x="6879870" y="1431167"/>
                    <a:pt x="6879870" y="1431167"/>
                  </a:cubicBezTo>
                  <a:cubicBezTo>
                    <a:pt x="6879870" y="1432388"/>
                    <a:pt x="6878648" y="1432388"/>
                    <a:pt x="6878648" y="1432388"/>
                  </a:cubicBezTo>
                  <a:close/>
                  <a:moveTo>
                    <a:pt x="6893297" y="1361587"/>
                  </a:moveTo>
                  <a:cubicBezTo>
                    <a:pt x="6893297" y="1361587"/>
                    <a:pt x="6893297" y="1360366"/>
                    <a:pt x="6893297" y="1359146"/>
                  </a:cubicBezTo>
                  <a:cubicBezTo>
                    <a:pt x="6893297" y="1359146"/>
                    <a:pt x="6894517" y="1360366"/>
                    <a:pt x="6894517" y="1360366"/>
                  </a:cubicBezTo>
                  <a:cubicBezTo>
                    <a:pt x="6893297" y="1361587"/>
                    <a:pt x="6893297" y="1361587"/>
                    <a:pt x="6893297" y="1361587"/>
                  </a:cubicBezTo>
                  <a:close/>
                  <a:moveTo>
                    <a:pt x="7019029" y="1361587"/>
                  </a:moveTo>
                  <a:cubicBezTo>
                    <a:pt x="7019029" y="1361587"/>
                    <a:pt x="7017809" y="1361587"/>
                    <a:pt x="7017809" y="1360366"/>
                  </a:cubicBezTo>
                  <a:cubicBezTo>
                    <a:pt x="7017809" y="1360366"/>
                    <a:pt x="7019029" y="1359146"/>
                    <a:pt x="7019029" y="1359146"/>
                  </a:cubicBezTo>
                  <a:cubicBezTo>
                    <a:pt x="7019029" y="1360366"/>
                    <a:pt x="7019029" y="1361587"/>
                    <a:pt x="7019029" y="1361587"/>
                  </a:cubicBezTo>
                  <a:close/>
                  <a:moveTo>
                    <a:pt x="7026354" y="1456802"/>
                  </a:moveTo>
                  <a:cubicBezTo>
                    <a:pt x="7025132" y="1455581"/>
                    <a:pt x="7023912" y="1454360"/>
                    <a:pt x="7022691" y="1454360"/>
                  </a:cubicBezTo>
                  <a:cubicBezTo>
                    <a:pt x="7023912" y="1454360"/>
                    <a:pt x="7023912" y="1454360"/>
                    <a:pt x="7025132" y="1454360"/>
                  </a:cubicBezTo>
                  <a:cubicBezTo>
                    <a:pt x="7026354" y="1454360"/>
                    <a:pt x="7026354" y="1454360"/>
                    <a:pt x="7027574" y="1454360"/>
                  </a:cubicBezTo>
                  <a:cubicBezTo>
                    <a:pt x="7026354" y="1454360"/>
                    <a:pt x="7026354" y="1456802"/>
                    <a:pt x="7026354" y="1456802"/>
                  </a:cubicBezTo>
                  <a:close/>
                  <a:moveTo>
                    <a:pt x="7030016" y="1454360"/>
                  </a:moveTo>
                  <a:cubicBezTo>
                    <a:pt x="7028794" y="1454360"/>
                    <a:pt x="7028794" y="1454360"/>
                    <a:pt x="7030016" y="1454360"/>
                  </a:cubicBezTo>
                  <a:cubicBezTo>
                    <a:pt x="7030016" y="1453140"/>
                    <a:pt x="7031236" y="1453140"/>
                    <a:pt x="7032457" y="1453140"/>
                  </a:cubicBezTo>
                  <a:cubicBezTo>
                    <a:pt x="7031236" y="1455581"/>
                    <a:pt x="7030016" y="1455581"/>
                    <a:pt x="7030016" y="1454360"/>
                  </a:cubicBezTo>
                  <a:close/>
                  <a:moveTo>
                    <a:pt x="7033677" y="1432388"/>
                  </a:moveTo>
                  <a:cubicBezTo>
                    <a:pt x="7033677" y="1432388"/>
                    <a:pt x="7032457" y="1431167"/>
                    <a:pt x="7032457" y="1431167"/>
                  </a:cubicBezTo>
                  <a:cubicBezTo>
                    <a:pt x="7032457" y="1431167"/>
                    <a:pt x="7032457" y="1431167"/>
                    <a:pt x="7032457" y="1431167"/>
                  </a:cubicBezTo>
                  <a:cubicBezTo>
                    <a:pt x="7033677" y="1431167"/>
                    <a:pt x="7033677" y="1429946"/>
                    <a:pt x="7034898" y="1429946"/>
                  </a:cubicBezTo>
                  <a:cubicBezTo>
                    <a:pt x="7033677" y="1431167"/>
                    <a:pt x="7033677" y="1433608"/>
                    <a:pt x="7033677" y="1432388"/>
                  </a:cubicBezTo>
                  <a:close/>
                  <a:moveTo>
                    <a:pt x="7043443" y="1456802"/>
                  </a:moveTo>
                  <a:cubicBezTo>
                    <a:pt x="7039781" y="1459243"/>
                    <a:pt x="7039781" y="1456802"/>
                    <a:pt x="7038561" y="1454360"/>
                  </a:cubicBezTo>
                  <a:cubicBezTo>
                    <a:pt x="7038561" y="1454360"/>
                    <a:pt x="7038561" y="1454360"/>
                    <a:pt x="7038561" y="1454360"/>
                  </a:cubicBezTo>
                  <a:cubicBezTo>
                    <a:pt x="7039781" y="1455581"/>
                    <a:pt x="7042223" y="1455581"/>
                    <a:pt x="7043443" y="1456802"/>
                  </a:cubicBezTo>
                  <a:cubicBezTo>
                    <a:pt x="7043443" y="1456802"/>
                    <a:pt x="7043443" y="1456802"/>
                    <a:pt x="7043443" y="1456802"/>
                  </a:cubicBezTo>
                  <a:close/>
                  <a:moveTo>
                    <a:pt x="7053208" y="1472671"/>
                  </a:moveTo>
                  <a:cubicBezTo>
                    <a:pt x="7053208" y="1472671"/>
                    <a:pt x="7053208" y="1472671"/>
                    <a:pt x="7053208" y="1472671"/>
                  </a:cubicBezTo>
                  <a:cubicBezTo>
                    <a:pt x="7053208" y="1472671"/>
                    <a:pt x="7053208" y="1472671"/>
                    <a:pt x="7053208" y="1472671"/>
                  </a:cubicBezTo>
                  <a:cubicBezTo>
                    <a:pt x="7053208" y="1472671"/>
                    <a:pt x="7053208" y="1472671"/>
                    <a:pt x="7053208" y="1472671"/>
                  </a:cubicBezTo>
                  <a:close/>
                  <a:moveTo>
                    <a:pt x="7186265" y="1609389"/>
                  </a:moveTo>
                  <a:cubicBezTo>
                    <a:pt x="7188707" y="1609389"/>
                    <a:pt x="7191148" y="1609389"/>
                    <a:pt x="7192369" y="1610610"/>
                  </a:cubicBezTo>
                  <a:cubicBezTo>
                    <a:pt x="7194810" y="1614272"/>
                    <a:pt x="7198472" y="1613051"/>
                    <a:pt x="7200914" y="1617934"/>
                  </a:cubicBezTo>
                  <a:cubicBezTo>
                    <a:pt x="7202134" y="1620376"/>
                    <a:pt x="7203355" y="1621596"/>
                    <a:pt x="7204576" y="1624038"/>
                  </a:cubicBezTo>
                  <a:cubicBezTo>
                    <a:pt x="7203355" y="1625258"/>
                    <a:pt x="7200914" y="1625258"/>
                    <a:pt x="7198472" y="1626479"/>
                  </a:cubicBezTo>
                  <a:cubicBezTo>
                    <a:pt x="7197252" y="1624038"/>
                    <a:pt x="7196031" y="1622817"/>
                    <a:pt x="7196031" y="1626479"/>
                  </a:cubicBezTo>
                  <a:cubicBezTo>
                    <a:pt x="7196031" y="1626479"/>
                    <a:pt x="7196031" y="1626479"/>
                    <a:pt x="7196031" y="1626479"/>
                  </a:cubicBezTo>
                  <a:cubicBezTo>
                    <a:pt x="7194810" y="1626479"/>
                    <a:pt x="7193589" y="1626479"/>
                    <a:pt x="7192369" y="1627700"/>
                  </a:cubicBezTo>
                  <a:cubicBezTo>
                    <a:pt x="7191148" y="1625258"/>
                    <a:pt x="7189927" y="1620376"/>
                    <a:pt x="7187485" y="1620376"/>
                  </a:cubicBezTo>
                  <a:cubicBezTo>
                    <a:pt x="7186265" y="1620376"/>
                    <a:pt x="7183824" y="1617934"/>
                    <a:pt x="7183824" y="1620376"/>
                  </a:cubicBezTo>
                  <a:cubicBezTo>
                    <a:pt x="7183824" y="1622817"/>
                    <a:pt x="7182603" y="1622817"/>
                    <a:pt x="7181382" y="1621596"/>
                  </a:cubicBezTo>
                  <a:cubicBezTo>
                    <a:pt x="7180162" y="1620376"/>
                    <a:pt x="7178941" y="1617934"/>
                    <a:pt x="7177720" y="1615493"/>
                  </a:cubicBezTo>
                  <a:cubicBezTo>
                    <a:pt x="7175278" y="1610610"/>
                    <a:pt x="7174058" y="1609389"/>
                    <a:pt x="7174058" y="1609389"/>
                  </a:cubicBezTo>
                  <a:cubicBezTo>
                    <a:pt x="7174058" y="1609389"/>
                    <a:pt x="7174058" y="1610610"/>
                    <a:pt x="7172838" y="1610610"/>
                  </a:cubicBezTo>
                  <a:cubicBezTo>
                    <a:pt x="7171617" y="1610610"/>
                    <a:pt x="7171617" y="1609389"/>
                    <a:pt x="7169175" y="1609389"/>
                  </a:cubicBezTo>
                  <a:cubicBezTo>
                    <a:pt x="7167955" y="1609389"/>
                    <a:pt x="7167955" y="1608169"/>
                    <a:pt x="7166734" y="1606948"/>
                  </a:cubicBezTo>
                  <a:cubicBezTo>
                    <a:pt x="7169175" y="1605727"/>
                    <a:pt x="7172838" y="1603286"/>
                    <a:pt x="7177720" y="1609389"/>
                  </a:cubicBezTo>
                  <a:cubicBezTo>
                    <a:pt x="7181382" y="1609389"/>
                    <a:pt x="7183824" y="1609389"/>
                    <a:pt x="7186265" y="1609389"/>
                  </a:cubicBezTo>
                  <a:close/>
                  <a:moveTo>
                    <a:pt x="7188707" y="1644790"/>
                  </a:moveTo>
                  <a:cubicBezTo>
                    <a:pt x="7188707" y="1646010"/>
                    <a:pt x="7187485" y="1646010"/>
                    <a:pt x="7187485" y="1647231"/>
                  </a:cubicBezTo>
                  <a:cubicBezTo>
                    <a:pt x="7187485" y="1646010"/>
                    <a:pt x="7186265" y="1646010"/>
                    <a:pt x="7186265" y="1644790"/>
                  </a:cubicBezTo>
                  <a:cubicBezTo>
                    <a:pt x="7187485" y="1644790"/>
                    <a:pt x="7187485" y="1644790"/>
                    <a:pt x="7187485" y="1643569"/>
                  </a:cubicBezTo>
                  <a:cubicBezTo>
                    <a:pt x="7187485" y="1644790"/>
                    <a:pt x="7187485" y="1644790"/>
                    <a:pt x="7188707" y="1644790"/>
                  </a:cubicBezTo>
                  <a:cubicBezTo>
                    <a:pt x="7188707" y="1644790"/>
                    <a:pt x="7188707" y="1644790"/>
                    <a:pt x="7188707" y="1644790"/>
                  </a:cubicBezTo>
                  <a:close/>
                  <a:moveTo>
                    <a:pt x="7171617" y="1589858"/>
                  </a:moveTo>
                  <a:cubicBezTo>
                    <a:pt x="7172838" y="1591079"/>
                    <a:pt x="7175278" y="1589858"/>
                    <a:pt x="7177720" y="1591079"/>
                  </a:cubicBezTo>
                  <a:cubicBezTo>
                    <a:pt x="7178941" y="1592299"/>
                    <a:pt x="7178941" y="1592299"/>
                    <a:pt x="7180162" y="1593520"/>
                  </a:cubicBezTo>
                  <a:cubicBezTo>
                    <a:pt x="7180162" y="1593520"/>
                    <a:pt x="7180162" y="1593520"/>
                    <a:pt x="7180162" y="1593520"/>
                  </a:cubicBezTo>
                  <a:cubicBezTo>
                    <a:pt x="7178941" y="1594741"/>
                    <a:pt x="7176500" y="1592299"/>
                    <a:pt x="7176500" y="1593520"/>
                  </a:cubicBezTo>
                  <a:cubicBezTo>
                    <a:pt x="7175278" y="1592299"/>
                    <a:pt x="7172838" y="1589858"/>
                    <a:pt x="7171617" y="1589858"/>
                  </a:cubicBezTo>
                  <a:cubicBezTo>
                    <a:pt x="7169175" y="1592299"/>
                    <a:pt x="7165513" y="1589858"/>
                    <a:pt x="7164293" y="1593520"/>
                  </a:cubicBezTo>
                  <a:cubicBezTo>
                    <a:pt x="7164293" y="1594741"/>
                    <a:pt x="7163071" y="1595962"/>
                    <a:pt x="7163071" y="1597182"/>
                  </a:cubicBezTo>
                  <a:cubicBezTo>
                    <a:pt x="7159410" y="1594741"/>
                    <a:pt x="7156968" y="1588637"/>
                    <a:pt x="7154527" y="1589858"/>
                  </a:cubicBezTo>
                  <a:cubicBezTo>
                    <a:pt x="7152086" y="1592299"/>
                    <a:pt x="7152086" y="1592299"/>
                    <a:pt x="7149644" y="1588637"/>
                  </a:cubicBezTo>
                  <a:cubicBezTo>
                    <a:pt x="7150864" y="1588637"/>
                    <a:pt x="7152086" y="1588637"/>
                    <a:pt x="7153306" y="1588637"/>
                  </a:cubicBezTo>
                  <a:cubicBezTo>
                    <a:pt x="7163071" y="1584975"/>
                    <a:pt x="7169175" y="1588637"/>
                    <a:pt x="7171617" y="1589858"/>
                  </a:cubicBezTo>
                  <a:close/>
                  <a:moveTo>
                    <a:pt x="7161851" y="1565444"/>
                  </a:moveTo>
                  <a:cubicBezTo>
                    <a:pt x="7163071" y="1565444"/>
                    <a:pt x="7164293" y="1564223"/>
                    <a:pt x="7165513" y="1564223"/>
                  </a:cubicBezTo>
                  <a:cubicBezTo>
                    <a:pt x="7166734" y="1567885"/>
                    <a:pt x="7167955" y="1570327"/>
                    <a:pt x="7169175" y="1573989"/>
                  </a:cubicBezTo>
                  <a:cubicBezTo>
                    <a:pt x="7169175" y="1573989"/>
                    <a:pt x="7167955" y="1573989"/>
                    <a:pt x="7167955" y="1572768"/>
                  </a:cubicBezTo>
                  <a:cubicBezTo>
                    <a:pt x="7165513" y="1571548"/>
                    <a:pt x="7165513" y="1572768"/>
                    <a:pt x="7165513" y="1575210"/>
                  </a:cubicBezTo>
                  <a:cubicBezTo>
                    <a:pt x="7165513" y="1575210"/>
                    <a:pt x="7165513" y="1575210"/>
                    <a:pt x="7165513" y="1575210"/>
                  </a:cubicBezTo>
                  <a:cubicBezTo>
                    <a:pt x="7165513" y="1575210"/>
                    <a:pt x="7161851" y="1576430"/>
                    <a:pt x="7160631" y="1576430"/>
                  </a:cubicBezTo>
                  <a:cubicBezTo>
                    <a:pt x="7159410" y="1576430"/>
                    <a:pt x="7156968" y="1577651"/>
                    <a:pt x="7154527" y="1576430"/>
                  </a:cubicBezTo>
                  <a:cubicBezTo>
                    <a:pt x="7150864" y="1572768"/>
                    <a:pt x="7152086" y="1575210"/>
                    <a:pt x="7149644" y="1573989"/>
                  </a:cubicBezTo>
                  <a:cubicBezTo>
                    <a:pt x="7148424" y="1572768"/>
                    <a:pt x="7148424" y="1571548"/>
                    <a:pt x="7148424" y="1571548"/>
                  </a:cubicBezTo>
                  <a:cubicBezTo>
                    <a:pt x="7148424" y="1571548"/>
                    <a:pt x="7147203" y="1571548"/>
                    <a:pt x="7142320" y="1572768"/>
                  </a:cubicBezTo>
                  <a:cubicBezTo>
                    <a:pt x="7138657" y="1573989"/>
                    <a:pt x="7133775" y="1576430"/>
                    <a:pt x="7134995" y="1572768"/>
                  </a:cubicBezTo>
                  <a:cubicBezTo>
                    <a:pt x="7134995" y="1570327"/>
                    <a:pt x="7132554" y="1570327"/>
                    <a:pt x="7131334" y="1569106"/>
                  </a:cubicBezTo>
                  <a:cubicBezTo>
                    <a:pt x="7127672" y="1566665"/>
                    <a:pt x="7124010" y="1571548"/>
                    <a:pt x="7121568" y="1571548"/>
                  </a:cubicBezTo>
                  <a:cubicBezTo>
                    <a:pt x="7120347" y="1571548"/>
                    <a:pt x="7120347" y="1570327"/>
                    <a:pt x="7120347" y="1570327"/>
                  </a:cubicBezTo>
                  <a:cubicBezTo>
                    <a:pt x="7122788" y="1569106"/>
                    <a:pt x="7124010" y="1567885"/>
                    <a:pt x="7125230" y="1566665"/>
                  </a:cubicBezTo>
                  <a:cubicBezTo>
                    <a:pt x="7128892" y="1564223"/>
                    <a:pt x="7136217" y="1565444"/>
                    <a:pt x="7139879" y="1564223"/>
                  </a:cubicBezTo>
                  <a:cubicBezTo>
                    <a:pt x="7144761" y="1561782"/>
                    <a:pt x="7156968" y="1567885"/>
                    <a:pt x="7161851" y="1565444"/>
                  </a:cubicBezTo>
                  <a:close/>
                  <a:moveTo>
                    <a:pt x="7086167" y="1498305"/>
                  </a:moveTo>
                  <a:cubicBezTo>
                    <a:pt x="7089829" y="1495864"/>
                    <a:pt x="7094713" y="1497085"/>
                    <a:pt x="7098374" y="1494643"/>
                  </a:cubicBezTo>
                  <a:cubicBezTo>
                    <a:pt x="7100816" y="1493423"/>
                    <a:pt x="7104478" y="1493423"/>
                    <a:pt x="7108140" y="1493423"/>
                  </a:cubicBezTo>
                  <a:cubicBezTo>
                    <a:pt x="7111803" y="1493423"/>
                    <a:pt x="7115465" y="1493423"/>
                    <a:pt x="7117906" y="1492202"/>
                  </a:cubicBezTo>
                  <a:cubicBezTo>
                    <a:pt x="7119127" y="1490981"/>
                    <a:pt x="7120347" y="1490981"/>
                    <a:pt x="7121568" y="1490981"/>
                  </a:cubicBezTo>
                  <a:cubicBezTo>
                    <a:pt x="7122788" y="1493423"/>
                    <a:pt x="7124010" y="1495864"/>
                    <a:pt x="7125230" y="1497085"/>
                  </a:cubicBezTo>
                  <a:cubicBezTo>
                    <a:pt x="7126450" y="1498305"/>
                    <a:pt x="7128892" y="1500747"/>
                    <a:pt x="7131334" y="1504409"/>
                  </a:cubicBezTo>
                  <a:cubicBezTo>
                    <a:pt x="7132554" y="1505630"/>
                    <a:pt x="7133775" y="1508071"/>
                    <a:pt x="7133775" y="1509292"/>
                  </a:cubicBezTo>
                  <a:cubicBezTo>
                    <a:pt x="7133775" y="1509292"/>
                    <a:pt x="7133775" y="1509292"/>
                    <a:pt x="7133775" y="1509292"/>
                  </a:cubicBezTo>
                  <a:cubicBezTo>
                    <a:pt x="7126450" y="1510512"/>
                    <a:pt x="7125230" y="1511733"/>
                    <a:pt x="7122788" y="1506850"/>
                  </a:cubicBezTo>
                  <a:cubicBezTo>
                    <a:pt x="7121568" y="1503188"/>
                    <a:pt x="7116685" y="1505630"/>
                    <a:pt x="7111803" y="1504409"/>
                  </a:cubicBezTo>
                  <a:cubicBezTo>
                    <a:pt x="7111803" y="1504409"/>
                    <a:pt x="7108140" y="1506850"/>
                    <a:pt x="7106920" y="1505630"/>
                  </a:cubicBezTo>
                  <a:cubicBezTo>
                    <a:pt x="7105699" y="1505630"/>
                    <a:pt x="7103258" y="1506850"/>
                    <a:pt x="7102036" y="1506850"/>
                  </a:cubicBezTo>
                  <a:cubicBezTo>
                    <a:pt x="7098374" y="1504409"/>
                    <a:pt x="7099596" y="1506850"/>
                    <a:pt x="7097154" y="1505630"/>
                  </a:cubicBezTo>
                  <a:cubicBezTo>
                    <a:pt x="7094713" y="1504409"/>
                    <a:pt x="7097154" y="1501968"/>
                    <a:pt x="7089829" y="1506850"/>
                  </a:cubicBezTo>
                  <a:cubicBezTo>
                    <a:pt x="7086167" y="1509292"/>
                    <a:pt x="7082506" y="1511733"/>
                    <a:pt x="7082506" y="1508071"/>
                  </a:cubicBezTo>
                  <a:cubicBezTo>
                    <a:pt x="7082506" y="1505630"/>
                    <a:pt x="7080064" y="1506850"/>
                    <a:pt x="7077622" y="1505630"/>
                  </a:cubicBezTo>
                  <a:cubicBezTo>
                    <a:pt x="7076402" y="1505630"/>
                    <a:pt x="7076402" y="1505630"/>
                    <a:pt x="7076402" y="1505630"/>
                  </a:cubicBezTo>
                  <a:cubicBezTo>
                    <a:pt x="7080064" y="1503188"/>
                    <a:pt x="7083726" y="1500747"/>
                    <a:pt x="7086167" y="1498305"/>
                  </a:cubicBezTo>
                  <a:close/>
                  <a:moveTo>
                    <a:pt x="7073960" y="1506850"/>
                  </a:moveTo>
                  <a:cubicBezTo>
                    <a:pt x="7072740" y="1508071"/>
                    <a:pt x="7071519" y="1509292"/>
                    <a:pt x="7070299" y="1509292"/>
                  </a:cubicBezTo>
                  <a:cubicBezTo>
                    <a:pt x="7069078" y="1509292"/>
                    <a:pt x="7069078" y="1509292"/>
                    <a:pt x="7067857" y="1508071"/>
                  </a:cubicBezTo>
                  <a:cubicBezTo>
                    <a:pt x="7070299" y="1508071"/>
                    <a:pt x="7071519" y="1506850"/>
                    <a:pt x="7073960" y="1506850"/>
                  </a:cubicBezTo>
                  <a:close/>
                  <a:moveTo>
                    <a:pt x="7071519" y="1532485"/>
                  </a:moveTo>
                  <a:cubicBezTo>
                    <a:pt x="7071519" y="1532485"/>
                    <a:pt x="7070299" y="1532485"/>
                    <a:pt x="7071519" y="1532485"/>
                  </a:cubicBezTo>
                  <a:cubicBezTo>
                    <a:pt x="7067857" y="1532485"/>
                    <a:pt x="7066637" y="1533706"/>
                    <a:pt x="7064195" y="1534926"/>
                  </a:cubicBezTo>
                  <a:cubicBezTo>
                    <a:pt x="7062975" y="1534926"/>
                    <a:pt x="7061753" y="1534926"/>
                    <a:pt x="7060533" y="1534926"/>
                  </a:cubicBezTo>
                  <a:cubicBezTo>
                    <a:pt x="7060533" y="1534926"/>
                    <a:pt x="7060533" y="1534926"/>
                    <a:pt x="7060533" y="1534926"/>
                  </a:cubicBezTo>
                  <a:cubicBezTo>
                    <a:pt x="7064195" y="1532485"/>
                    <a:pt x="7067857" y="1530044"/>
                    <a:pt x="7070299" y="1527602"/>
                  </a:cubicBezTo>
                  <a:cubicBezTo>
                    <a:pt x="7073960" y="1525161"/>
                    <a:pt x="7078844" y="1525161"/>
                    <a:pt x="7082506" y="1522719"/>
                  </a:cubicBezTo>
                  <a:cubicBezTo>
                    <a:pt x="7086167" y="1520278"/>
                    <a:pt x="7097154" y="1521499"/>
                    <a:pt x="7100816" y="1519057"/>
                  </a:cubicBezTo>
                  <a:cubicBezTo>
                    <a:pt x="7108140" y="1514175"/>
                    <a:pt x="7115465" y="1516616"/>
                    <a:pt x="7116685" y="1516616"/>
                  </a:cubicBezTo>
                  <a:cubicBezTo>
                    <a:pt x="7119127" y="1516616"/>
                    <a:pt x="7122788" y="1515395"/>
                    <a:pt x="7124010" y="1516616"/>
                  </a:cubicBezTo>
                  <a:cubicBezTo>
                    <a:pt x="7125230" y="1517837"/>
                    <a:pt x="7126450" y="1516616"/>
                    <a:pt x="7128892" y="1514175"/>
                  </a:cubicBezTo>
                  <a:cubicBezTo>
                    <a:pt x="7130113" y="1512954"/>
                    <a:pt x="7131334" y="1511733"/>
                    <a:pt x="7132554" y="1511733"/>
                  </a:cubicBezTo>
                  <a:cubicBezTo>
                    <a:pt x="7133775" y="1514175"/>
                    <a:pt x="7134995" y="1517837"/>
                    <a:pt x="7136217" y="1521499"/>
                  </a:cubicBezTo>
                  <a:cubicBezTo>
                    <a:pt x="7137437" y="1525161"/>
                    <a:pt x="7141099" y="1530044"/>
                    <a:pt x="7144761" y="1533706"/>
                  </a:cubicBezTo>
                  <a:cubicBezTo>
                    <a:pt x="7148424" y="1537368"/>
                    <a:pt x="7152086" y="1539809"/>
                    <a:pt x="7153306" y="1543471"/>
                  </a:cubicBezTo>
                  <a:cubicBezTo>
                    <a:pt x="7153306" y="1544692"/>
                    <a:pt x="7154527" y="1545913"/>
                    <a:pt x="7155748" y="1548354"/>
                  </a:cubicBezTo>
                  <a:cubicBezTo>
                    <a:pt x="7154527" y="1548354"/>
                    <a:pt x="7153306" y="1548354"/>
                    <a:pt x="7149644" y="1549575"/>
                  </a:cubicBezTo>
                  <a:cubicBezTo>
                    <a:pt x="7144761" y="1550796"/>
                    <a:pt x="7141099" y="1552016"/>
                    <a:pt x="7141099" y="1548354"/>
                  </a:cubicBezTo>
                  <a:cubicBezTo>
                    <a:pt x="7141099" y="1545913"/>
                    <a:pt x="7138657" y="1545913"/>
                    <a:pt x="7137437" y="1544692"/>
                  </a:cubicBezTo>
                  <a:cubicBezTo>
                    <a:pt x="7133775" y="1541030"/>
                    <a:pt x="7128892" y="1547134"/>
                    <a:pt x="7126450" y="1547134"/>
                  </a:cubicBezTo>
                  <a:cubicBezTo>
                    <a:pt x="7124010" y="1547134"/>
                    <a:pt x="7124010" y="1544692"/>
                    <a:pt x="7125230" y="1542251"/>
                  </a:cubicBezTo>
                  <a:cubicBezTo>
                    <a:pt x="7127672" y="1536147"/>
                    <a:pt x="7119127" y="1539809"/>
                    <a:pt x="7114243" y="1541030"/>
                  </a:cubicBezTo>
                  <a:cubicBezTo>
                    <a:pt x="7106920" y="1543471"/>
                    <a:pt x="7108140" y="1539809"/>
                    <a:pt x="7106920" y="1536147"/>
                  </a:cubicBezTo>
                  <a:cubicBezTo>
                    <a:pt x="7106920" y="1532485"/>
                    <a:pt x="7108140" y="1526382"/>
                    <a:pt x="7099596" y="1531264"/>
                  </a:cubicBezTo>
                  <a:cubicBezTo>
                    <a:pt x="7095933" y="1533706"/>
                    <a:pt x="7093492" y="1533706"/>
                    <a:pt x="7093492" y="1532485"/>
                  </a:cubicBezTo>
                  <a:cubicBezTo>
                    <a:pt x="7092271" y="1531264"/>
                    <a:pt x="7092271" y="1531264"/>
                    <a:pt x="7092271" y="1530044"/>
                  </a:cubicBezTo>
                  <a:cubicBezTo>
                    <a:pt x="7095933" y="1528823"/>
                    <a:pt x="7098374" y="1528823"/>
                    <a:pt x="7098374" y="1527602"/>
                  </a:cubicBezTo>
                  <a:cubicBezTo>
                    <a:pt x="7099596" y="1527602"/>
                    <a:pt x="7103258" y="1525161"/>
                    <a:pt x="7103258" y="1525161"/>
                  </a:cubicBezTo>
                  <a:cubicBezTo>
                    <a:pt x="7103258" y="1525161"/>
                    <a:pt x="7105699" y="1523940"/>
                    <a:pt x="7106920" y="1522719"/>
                  </a:cubicBezTo>
                  <a:cubicBezTo>
                    <a:pt x="7109361" y="1520278"/>
                    <a:pt x="7110581" y="1519057"/>
                    <a:pt x="7109361" y="1520278"/>
                  </a:cubicBezTo>
                  <a:cubicBezTo>
                    <a:pt x="7104478" y="1522719"/>
                    <a:pt x="7103258" y="1523940"/>
                    <a:pt x="7100816" y="1522719"/>
                  </a:cubicBezTo>
                  <a:cubicBezTo>
                    <a:pt x="7099596" y="1521499"/>
                    <a:pt x="7095933" y="1523940"/>
                    <a:pt x="7092271" y="1525161"/>
                  </a:cubicBezTo>
                  <a:cubicBezTo>
                    <a:pt x="7092271" y="1525161"/>
                    <a:pt x="7089829" y="1526382"/>
                    <a:pt x="7088609" y="1527602"/>
                  </a:cubicBezTo>
                  <a:cubicBezTo>
                    <a:pt x="7087389" y="1527602"/>
                    <a:pt x="7086167" y="1528823"/>
                    <a:pt x="7084947" y="1528823"/>
                  </a:cubicBezTo>
                  <a:cubicBezTo>
                    <a:pt x="7082506" y="1528823"/>
                    <a:pt x="7082506" y="1528823"/>
                    <a:pt x="7081285" y="1528823"/>
                  </a:cubicBezTo>
                  <a:cubicBezTo>
                    <a:pt x="7080064" y="1528823"/>
                    <a:pt x="7081285" y="1527602"/>
                    <a:pt x="7078844" y="1528823"/>
                  </a:cubicBezTo>
                  <a:cubicBezTo>
                    <a:pt x="7076402" y="1528823"/>
                    <a:pt x="7073960" y="1528823"/>
                    <a:pt x="7071519" y="1530044"/>
                  </a:cubicBezTo>
                  <a:cubicBezTo>
                    <a:pt x="7072740" y="1532485"/>
                    <a:pt x="7072740" y="1532485"/>
                    <a:pt x="7071519" y="1532485"/>
                  </a:cubicBezTo>
                  <a:close/>
                  <a:moveTo>
                    <a:pt x="7088609" y="1533706"/>
                  </a:moveTo>
                  <a:cubicBezTo>
                    <a:pt x="7089829" y="1533706"/>
                    <a:pt x="7089829" y="1532485"/>
                    <a:pt x="7091051" y="1532485"/>
                  </a:cubicBezTo>
                  <a:cubicBezTo>
                    <a:pt x="7089829" y="1533706"/>
                    <a:pt x="7089829" y="1534926"/>
                    <a:pt x="7089829" y="1534926"/>
                  </a:cubicBezTo>
                  <a:cubicBezTo>
                    <a:pt x="7089829" y="1534926"/>
                    <a:pt x="7089829" y="1533706"/>
                    <a:pt x="7088609" y="1533706"/>
                  </a:cubicBezTo>
                  <a:close/>
                  <a:moveTo>
                    <a:pt x="7089829" y="1622817"/>
                  </a:moveTo>
                  <a:cubicBezTo>
                    <a:pt x="7088609" y="1624038"/>
                    <a:pt x="7087389" y="1625258"/>
                    <a:pt x="7087389" y="1625258"/>
                  </a:cubicBezTo>
                  <a:cubicBezTo>
                    <a:pt x="7086167" y="1625258"/>
                    <a:pt x="7086167" y="1625258"/>
                    <a:pt x="7086167" y="1624038"/>
                  </a:cubicBezTo>
                  <a:cubicBezTo>
                    <a:pt x="7086167" y="1624038"/>
                    <a:pt x="7088609" y="1622817"/>
                    <a:pt x="7089829" y="1622817"/>
                  </a:cubicBezTo>
                  <a:close/>
                  <a:moveTo>
                    <a:pt x="7131334" y="1646010"/>
                  </a:moveTo>
                  <a:cubicBezTo>
                    <a:pt x="7130113" y="1646010"/>
                    <a:pt x="7130113" y="1647231"/>
                    <a:pt x="7131334" y="1650893"/>
                  </a:cubicBezTo>
                  <a:cubicBezTo>
                    <a:pt x="7126450" y="1649672"/>
                    <a:pt x="7125230" y="1656997"/>
                    <a:pt x="7122788" y="1656997"/>
                  </a:cubicBezTo>
                  <a:cubicBezTo>
                    <a:pt x="7120347" y="1656997"/>
                    <a:pt x="7119127" y="1655776"/>
                    <a:pt x="7119127" y="1653334"/>
                  </a:cubicBezTo>
                  <a:cubicBezTo>
                    <a:pt x="7119127" y="1647231"/>
                    <a:pt x="7113023" y="1653334"/>
                    <a:pt x="7109361" y="1655776"/>
                  </a:cubicBezTo>
                  <a:cubicBezTo>
                    <a:pt x="7103258" y="1660659"/>
                    <a:pt x="7103258" y="1656997"/>
                    <a:pt x="7100816" y="1653334"/>
                  </a:cubicBezTo>
                  <a:cubicBezTo>
                    <a:pt x="7099596" y="1649672"/>
                    <a:pt x="7098374" y="1644790"/>
                    <a:pt x="7092271" y="1650893"/>
                  </a:cubicBezTo>
                  <a:cubicBezTo>
                    <a:pt x="7089829" y="1654555"/>
                    <a:pt x="7087389" y="1654555"/>
                    <a:pt x="7087389" y="1654555"/>
                  </a:cubicBezTo>
                  <a:cubicBezTo>
                    <a:pt x="7082506" y="1649672"/>
                    <a:pt x="7082506" y="1658217"/>
                    <a:pt x="7082506" y="1658217"/>
                  </a:cubicBezTo>
                  <a:cubicBezTo>
                    <a:pt x="7080064" y="1656997"/>
                    <a:pt x="7078844" y="1655776"/>
                    <a:pt x="7076402" y="1655776"/>
                  </a:cubicBezTo>
                  <a:cubicBezTo>
                    <a:pt x="7077622" y="1654555"/>
                    <a:pt x="7078844" y="1654555"/>
                    <a:pt x="7080064" y="1653334"/>
                  </a:cubicBezTo>
                  <a:cubicBezTo>
                    <a:pt x="7082506" y="1650893"/>
                    <a:pt x="7086167" y="1648452"/>
                    <a:pt x="7087389" y="1646010"/>
                  </a:cubicBezTo>
                  <a:cubicBezTo>
                    <a:pt x="7089829" y="1642348"/>
                    <a:pt x="7095933" y="1643569"/>
                    <a:pt x="7099596" y="1641127"/>
                  </a:cubicBezTo>
                  <a:cubicBezTo>
                    <a:pt x="7100816" y="1639907"/>
                    <a:pt x="7104478" y="1639907"/>
                    <a:pt x="7108140" y="1639907"/>
                  </a:cubicBezTo>
                  <a:cubicBezTo>
                    <a:pt x="7111803" y="1639907"/>
                    <a:pt x="7115465" y="1639907"/>
                    <a:pt x="7117906" y="1638686"/>
                  </a:cubicBezTo>
                  <a:cubicBezTo>
                    <a:pt x="7125230" y="1633803"/>
                    <a:pt x="7131334" y="1636245"/>
                    <a:pt x="7133775" y="1637465"/>
                  </a:cubicBezTo>
                  <a:cubicBezTo>
                    <a:pt x="7136217" y="1638686"/>
                    <a:pt x="7139879" y="1636245"/>
                    <a:pt x="7141099" y="1637465"/>
                  </a:cubicBezTo>
                  <a:cubicBezTo>
                    <a:pt x="7142320" y="1638686"/>
                    <a:pt x="7143541" y="1637465"/>
                    <a:pt x="7145982" y="1635024"/>
                  </a:cubicBezTo>
                  <a:cubicBezTo>
                    <a:pt x="7148424" y="1632583"/>
                    <a:pt x="7150864" y="1630141"/>
                    <a:pt x="7148424" y="1630141"/>
                  </a:cubicBezTo>
                  <a:cubicBezTo>
                    <a:pt x="7141099" y="1631362"/>
                    <a:pt x="7139879" y="1632583"/>
                    <a:pt x="7136217" y="1626479"/>
                  </a:cubicBezTo>
                  <a:cubicBezTo>
                    <a:pt x="7133775" y="1622817"/>
                    <a:pt x="7128892" y="1625258"/>
                    <a:pt x="7125230" y="1624038"/>
                  </a:cubicBezTo>
                  <a:cubicBezTo>
                    <a:pt x="7125230" y="1624038"/>
                    <a:pt x="7122788" y="1626479"/>
                    <a:pt x="7120347" y="1625258"/>
                  </a:cubicBezTo>
                  <a:cubicBezTo>
                    <a:pt x="7119127" y="1625258"/>
                    <a:pt x="7116685" y="1626479"/>
                    <a:pt x="7115465" y="1625258"/>
                  </a:cubicBezTo>
                  <a:cubicBezTo>
                    <a:pt x="7111803" y="1622817"/>
                    <a:pt x="7113023" y="1624038"/>
                    <a:pt x="7110581" y="1622817"/>
                  </a:cubicBezTo>
                  <a:cubicBezTo>
                    <a:pt x="7108140" y="1620376"/>
                    <a:pt x="7110581" y="1617934"/>
                    <a:pt x="7104478" y="1622817"/>
                  </a:cubicBezTo>
                  <a:cubicBezTo>
                    <a:pt x="7100816" y="1625258"/>
                    <a:pt x="7098374" y="1627700"/>
                    <a:pt x="7097154" y="1622817"/>
                  </a:cubicBezTo>
                  <a:cubicBezTo>
                    <a:pt x="7097154" y="1620376"/>
                    <a:pt x="7094713" y="1620376"/>
                    <a:pt x="7093492" y="1619155"/>
                  </a:cubicBezTo>
                  <a:cubicBezTo>
                    <a:pt x="7093492" y="1619155"/>
                    <a:pt x="7092271" y="1619155"/>
                    <a:pt x="7092271" y="1619155"/>
                  </a:cubicBezTo>
                  <a:cubicBezTo>
                    <a:pt x="7093492" y="1619155"/>
                    <a:pt x="7093492" y="1617934"/>
                    <a:pt x="7094713" y="1617934"/>
                  </a:cubicBezTo>
                  <a:cubicBezTo>
                    <a:pt x="7098374" y="1616713"/>
                    <a:pt x="7104478" y="1617934"/>
                    <a:pt x="7108140" y="1616713"/>
                  </a:cubicBezTo>
                  <a:cubicBezTo>
                    <a:pt x="7113023" y="1615493"/>
                    <a:pt x="7122788" y="1621596"/>
                    <a:pt x="7127672" y="1620376"/>
                  </a:cubicBezTo>
                  <a:cubicBezTo>
                    <a:pt x="7136217" y="1617934"/>
                    <a:pt x="7142320" y="1622817"/>
                    <a:pt x="7144761" y="1624038"/>
                  </a:cubicBezTo>
                  <a:cubicBezTo>
                    <a:pt x="7145982" y="1625258"/>
                    <a:pt x="7150864" y="1625258"/>
                    <a:pt x="7152086" y="1626479"/>
                  </a:cubicBezTo>
                  <a:cubicBezTo>
                    <a:pt x="7152086" y="1627700"/>
                    <a:pt x="7154527" y="1627700"/>
                    <a:pt x="7158189" y="1626479"/>
                  </a:cubicBezTo>
                  <a:cubicBezTo>
                    <a:pt x="7161851" y="1625258"/>
                    <a:pt x="7164293" y="1624038"/>
                    <a:pt x="7161851" y="1622817"/>
                  </a:cubicBezTo>
                  <a:cubicBezTo>
                    <a:pt x="7154527" y="1620376"/>
                    <a:pt x="7152086" y="1622817"/>
                    <a:pt x="7152086" y="1615493"/>
                  </a:cubicBezTo>
                  <a:cubicBezTo>
                    <a:pt x="7152086" y="1611831"/>
                    <a:pt x="7145982" y="1611831"/>
                    <a:pt x="7142320" y="1609389"/>
                  </a:cubicBezTo>
                  <a:cubicBezTo>
                    <a:pt x="7142320" y="1609389"/>
                    <a:pt x="7138657" y="1610610"/>
                    <a:pt x="7137437" y="1609389"/>
                  </a:cubicBezTo>
                  <a:cubicBezTo>
                    <a:pt x="7136217" y="1609389"/>
                    <a:pt x="7133775" y="1609389"/>
                    <a:pt x="7131334" y="1608169"/>
                  </a:cubicBezTo>
                  <a:cubicBezTo>
                    <a:pt x="7128892" y="1604506"/>
                    <a:pt x="7128892" y="1606948"/>
                    <a:pt x="7127672" y="1604506"/>
                  </a:cubicBezTo>
                  <a:cubicBezTo>
                    <a:pt x="7127672" y="1604506"/>
                    <a:pt x="7127672" y="1603286"/>
                    <a:pt x="7127672" y="1603286"/>
                  </a:cubicBezTo>
                  <a:cubicBezTo>
                    <a:pt x="7127672" y="1603286"/>
                    <a:pt x="7127672" y="1603286"/>
                    <a:pt x="7127672" y="1603286"/>
                  </a:cubicBezTo>
                  <a:cubicBezTo>
                    <a:pt x="7127672" y="1603286"/>
                    <a:pt x="7127672" y="1603286"/>
                    <a:pt x="7127672" y="1603286"/>
                  </a:cubicBezTo>
                  <a:cubicBezTo>
                    <a:pt x="7127672" y="1603286"/>
                    <a:pt x="7127672" y="1602065"/>
                    <a:pt x="7127672" y="1602065"/>
                  </a:cubicBezTo>
                  <a:cubicBezTo>
                    <a:pt x="7126450" y="1599624"/>
                    <a:pt x="7121568" y="1599624"/>
                    <a:pt x="7119127" y="1597182"/>
                  </a:cubicBezTo>
                  <a:cubicBezTo>
                    <a:pt x="7119127" y="1597182"/>
                    <a:pt x="7115465" y="1598403"/>
                    <a:pt x="7114243" y="1597182"/>
                  </a:cubicBezTo>
                  <a:cubicBezTo>
                    <a:pt x="7113023" y="1597182"/>
                    <a:pt x="7111803" y="1597182"/>
                    <a:pt x="7110581" y="1597182"/>
                  </a:cubicBezTo>
                  <a:cubicBezTo>
                    <a:pt x="7110581" y="1597182"/>
                    <a:pt x="7109361" y="1597182"/>
                    <a:pt x="7109361" y="1597182"/>
                  </a:cubicBezTo>
                  <a:cubicBezTo>
                    <a:pt x="7109361" y="1597182"/>
                    <a:pt x="7109361" y="1597182"/>
                    <a:pt x="7109361" y="1597182"/>
                  </a:cubicBezTo>
                  <a:cubicBezTo>
                    <a:pt x="7108140" y="1595962"/>
                    <a:pt x="7108140" y="1595962"/>
                    <a:pt x="7108140" y="1594741"/>
                  </a:cubicBezTo>
                  <a:cubicBezTo>
                    <a:pt x="7109361" y="1594741"/>
                    <a:pt x="7110581" y="1593520"/>
                    <a:pt x="7111803" y="1593520"/>
                  </a:cubicBezTo>
                  <a:cubicBezTo>
                    <a:pt x="7115465" y="1592299"/>
                    <a:pt x="7119127" y="1589858"/>
                    <a:pt x="7121568" y="1588637"/>
                  </a:cubicBezTo>
                  <a:cubicBezTo>
                    <a:pt x="7125230" y="1586196"/>
                    <a:pt x="7131334" y="1587417"/>
                    <a:pt x="7134995" y="1586196"/>
                  </a:cubicBezTo>
                  <a:cubicBezTo>
                    <a:pt x="7137437" y="1584975"/>
                    <a:pt x="7141099" y="1586196"/>
                    <a:pt x="7144761" y="1586196"/>
                  </a:cubicBezTo>
                  <a:cubicBezTo>
                    <a:pt x="7145982" y="1586196"/>
                    <a:pt x="7147203" y="1586196"/>
                    <a:pt x="7148424" y="1586196"/>
                  </a:cubicBezTo>
                  <a:cubicBezTo>
                    <a:pt x="7148424" y="1587417"/>
                    <a:pt x="7148424" y="1587417"/>
                    <a:pt x="7148424" y="1588637"/>
                  </a:cubicBezTo>
                  <a:cubicBezTo>
                    <a:pt x="7149644" y="1593520"/>
                    <a:pt x="7150864" y="1597182"/>
                    <a:pt x="7152086" y="1597182"/>
                  </a:cubicBezTo>
                  <a:cubicBezTo>
                    <a:pt x="7152086" y="1597182"/>
                    <a:pt x="7153306" y="1598403"/>
                    <a:pt x="7154527" y="1599624"/>
                  </a:cubicBezTo>
                  <a:cubicBezTo>
                    <a:pt x="7155748" y="1600844"/>
                    <a:pt x="7156968" y="1603286"/>
                    <a:pt x="7156968" y="1603286"/>
                  </a:cubicBezTo>
                  <a:cubicBezTo>
                    <a:pt x="7158189" y="1603286"/>
                    <a:pt x="7159410" y="1604506"/>
                    <a:pt x="7161851" y="1606948"/>
                  </a:cubicBezTo>
                  <a:cubicBezTo>
                    <a:pt x="7163071" y="1608169"/>
                    <a:pt x="7164293" y="1609389"/>
                    <a:pt x="7165513" y="1611831"/>
                  </a:cubicBezTo>
                  <a:cubicBezTo>
                    <a:pt x="7166734" y="1613051"/>
                    <a:pt x="7167955" y="1615493"/>
                    <a:pt x="7169175" y="1619155"/>
                  </a:cubicBezTo>
                  <a:cubicBezTo>
                    <a:pt x="7170396" y="1620376"/>
                    <a:pt x="7170396" y="1621596"/>
                    <a:pt x="7171617" y="1624038"/>
                  </a:cubicBezTo>
                  <a:cubicBezTo>
                    <a:pt x="7172838" y="1625258"/>
                    <a:pt x="7174058" y="1626479"/>
                    <a:pt x="7175278" y="1627700"/>
                  </a:cubicBezTo>
                  <a:cubicBezTo>
                    <a:pt x="7176500" y="1628920"/>
                    <a:pt x="7177720" y="1630141"/>
                    <a:pt x="7178941" y="1631362"/>
                  </a:cubicBezTo>
                  <a:cubicBezTo>
                    <a:pt x="7180162" y="1632583"/>
                    <a:pt x="7181382" y="1633803"/>
                    <a:pt x="7181382" y="1635024"/>
                  </a:cubicBezTo>
                  <a:cubicBezTo>
                    <a:pt x="7181382" y="1635024"/>
                    <a:pt x="7181382" y="1635024"/>
                    <a:pt x="7181382" y="1636245"/>
                  </a:cubicBezTo>
                  <a:cubicBezTo>
                    <a:pt x="7178941" y="1636245"/>
                    <a:pt x="7175278" y="1636245"/>
                    <a:pt x="7167955" y="1637465"/>
                  </a:cubicBezTo>
                  <a:cubicBezTo>
                    <a:pt x="7164293" y="1637465"/>
                    <a:pt x="7167955" y="1639907"/>
                    <a:pt x="7174058" y="1642348"/>
                  </a:cubicBezTo>
                  <a:cubicBezTo>
                    <a:pt x="7175278" y="1642348"/>
                    <a:pt x="7175278" y="1642348"/>
                    <a:pt x="7176500" y="1643569"/>
                  </a:cubicBezTo>
                  <a:cubicBezTo>
                    <a:pt x="7174058" y="1643569"/>
                    <a:pt x="7170396" y="1644790"/>
                    <a:pt x="7166734" y="1644790"/>
                  </a:cubicBezTo>
                  <a:cubicBezTo>
                    <a:pt x="7166734" y="1644790"/>
                    <a:pt x="7165513" y="1646010"/>
                    <a:pt x="7164293" y="1646010"/>
                  </a:cubicBezTo>
                  <a:cubicBezTo>
                    <a:pt x="7164293" y="1646010"/>
                    <a:pt x="7164293" y="1644790"/>
                    <a:pt x="7163071" y="1644790"/>
                  </a:cubicBezTo>
                  <a:cubicBezTo>
                    <a:pt x="7158189" y="1636245"/>
                    <a:pt x="7159410" y="1641127"/>
                    <a:pt x="7158189" y="1642348"/>
                  </a:cubicBezTo>
                  <a:cubicBezTo>
                    <a:pt x="7156968" y="1643569"/>
                    <a:pt x="7156968" y="1641127"/>
                    <a:pt x="7154527" y="1643569"/>
                  </a:cubicBezTo>
                  <a:cubicBezTo>
                    <a:pt x="7153306" y="1644790"/>
                    <a:pt x="7150864" y="1642348"/>
                    <a:pt x="7150864" y="1642348"/>
                  </a:cubicBezTo>
                  <a:cubicBezTo>
                    <a:pt x="7149644" y="1642348"/>
                    <a:pt x="7147203" y="1638686"/>
                    <a:pt x="7147203" y="1638686"/>
                  </a:cubicBezTo>
                  <a:cubicBezTo>
                    <a:pt x="7143541" y="1639907"/>
                    <a:pt x="7139879" y="1636245"/>
                    <a:pt x="7138657" y="1641127"/>
                  </a:cubicBezTo>
                  <a:cubicBezTo>
                    <a:pt x="7137437" y="1650893"/>
                    <a:pt x="7136217" y="1648452"/>
                    <a:pt x="7131334" y="1646010"/>
                  </a:cubicBezTo>
                  <a:close/>
                  <a:moveTo>
                    <a:pt x="7182603" y="1644790"/>
                  </a:moveTo>
                  <a:cubicBezTo>
                    <a:pt x="7182603" y="1644790"/>
                    <a:pt x="7182603" y="1646010"/>
                    <a:pt x="7182603" y="1646010"/>
                  </a:cubicBezTo>
                  <a:cubicBezTo>
                    <a:pt x="7182603" y="1646010"/>
                    <a:pt x="7181382" y="1644790"/>
                    <a:pt x="7181382" y="1644790"/>
                  </a:cubicBezTo>
                  <a:cubicBezTo>
                    <a:pt x="7181382" y="1644790"/>
                    <a:pt x="7180162" y="1643569"/>
                    <a:pt x="7180162" y="1643569"/>
                  </a:cubicBezTo>
                  <a:cubicBezTo>
                    <a:pt x="7181382" y="1644790"/>
                    <a:pt x="7181382" y="1644790"/>
                    <a:pt x="7182603" y="1644790"/>
                  </a:cubicBezTo>
                  <a:close/>
                  <a:moveTo>
                    <a:pt x="7141099" y="1671645"/>
                  </a:moveTo>
                  <a:cubicBezTo>
                    <a:pt x="7141099" y="1671645"/>
                    <a:pt x="7141099" y="1670424"/>
                    <a:pt x="7141099" y="1671645"/>
                  </a:cubicBezTo>
                  <a:cubicBezTo>
                    <a:pt x="7142320" y="1670424"/>
                    <a:pt x="7142320" y="1670424"/>
                    <a:pt x="7142320" y="1670424"/>
                  </a:cubicBezTo>
                  <a:cubicBezTo>
                    <a:pt x="7143541" y="1670424"/>
                    <a:pt x="7145982" y="1669204"/>
                    <a:pt x="7148424" y="1669204"/>
                  </a:cubicBezTo>
                  <a:cubicBezTo>
                    <a:pt x="7150864" y="1669204"/>
                    <a:pt x="7153306" y="1667983"/>
                    <a:pt x="7155748" y="1667983"/>
                  </a:cubicBezTo>
                  <a:cubicBezTo>
                    <a:pt x="7155748" y="1667983"/>
                    <a:pt x="7155748" y="1667983"/>
                    <a:pt x="7154527" y="1667983"/>
                  </a:cubicBezTo>
                  <a:cubicBezTo>
                    <a:pt x="7150864" y="1670424"/>
                    <a:pt x="7152086" y="1666762"/>
                    <a:pt x="7143541" y="1671645"/>
                  </a:cubicBezTo>
                  <a:cubicBezTo>
                    <a:pt x="7142320" y="1672866"/>
                    <a:pt x="7141099" y="1672866"/>
                    <a:pt x="7139879" y="1672866"/>
                  </a:cubicBezTo>
                  <a:cubicBezTo>
                    <a:pt x="7139879" y="1672866"/>
                    <a:pt x="7139879" y="1671645"/>
                    <a:pt x="7141099" y="1671645"/>
                  </a:cubicBezTo>
                  <a:close/>
                  <a:moveTo>
                    <a:pt x="7172838" y="1700942"/>
                  </a:moveTo>
                  <a:cubicBezTo>
                    <a:pt x="7171617" y="1698500"/>
                    <a:pt x="7169175" y="1699721"/>
                    <a:pt x="7165513" y="1699721"/>
                  </a:cubicBezTo>
                  <a:cubicBezTo>
                    <a:pt x="7158189" y="1699721"/>
                    <a:pt x="7158189" y="1709487"/>
                    <a:pt x="7155748" y="1709487"/>
                  </a:cubicBezTo>
                  <a:cubicBezTo>
                    <a:pt x="7153306" y="1710707"/>
                    <a:pt x="7150864" y="1709487"/>
                    <a:pt x="7149644" y="1705825"/>
                  </a:cubicBezTo>
                  <a:cubicBezTo>
                    <a:pt x="7147203" y="1698500"/>
                    <a:pt x="7143541" y="1704604"/>
                    <a:pt x="7141099" y="1708266"/>
                  </a:cubicBezTo>
                  <a:cubicBezTo>
                    <a:pt x="7142320" y="1705825"/>
                    <a:pt x="7142320" y="1704604"/>
                    <a:pt x="7143541" y="1702162"/>
                  </a:cubicBezTo>
                  <a:cubicBezTo>
                    <a:pt x="7144761" y="1700942"/>
                    <a:pt x="7145982" y="1698500"/>
                    <a:pt x="7145982" y="1698500"/>
                  </a:cubicBezTo>
                  <a:cubicBezTo>
                    <a:pt x="7147203" y="1697280"/>
                    <a:pt x="7147203" y="1696059"/>
                    <a:pt x="7148424" y="1696059"/>
                  </a:cubicBezTo>
                  <a:cubicBezTo>
                    <a:pt x="7148424" y="1696059"/>
                    <a:pt x="7148424" y="1696059"/>
                    <a:pt x="7148424" y="1694838"/>
                  </a:cubicBezTo>
                  <a:cubicBezTo>
                    <a:pt x="7153306" y="1694838"/>
                    <a:pt x="7159410" y="1694838"/>
                    <a:pt x="7166734" y="1694838"/>
                  </a:cubicBezTo>
                  <a:cubicBezTo>
                    <a:pt x="7171617" y="1694838"/>
                    <a:pt x="7177720" y="1694838"/>
                    <a:pt x="7181382" y="1694838"/>
                  </a:cubicBezTo>
                  <a:lnTo>
                    <a:pt x="7181382" y="1694838"/>
                  </a:lnTo>
                  <a:cubicBezTo>
                    <a:pt x="7177720" y="1700942"/>
                    <a:pt x="7175278" y="1704604"/>
                    <a:pt x="7172838" y="1700942"/>
                  </a:cubicBezTo>
                  <a:close/>
                  <a:moveTo>
                    <a:pt x="7208238" y="1722914"/>
                  </a:moveTo>
                  <a:cubicBezTo>
                    <a:pt x="7208238" y="1729018"/>
                    <a:pt x="7207017" y="1720473"/>
                    <a:pt x="7204576" y="1726576"/>
                  </a:cubicBezTo>
                  <a:cubicBezTo>
                    <a:pt x="7203355" y="1725356"/>
                    <a:pt x="7202134" y="1726576"/>
                    <a:pt x="7203355" y="1729018"/>
                  </a:cubicBezTo>
                  <a:cubicBezTo>
                    <a:pt x="7203355" y="1729018"/>
                    <a:pt x="7203355" y="1729018"/>
                    <a:pt x="7203355" y="1729018"/>
                  </a:cubicBezTo>
                  <a:cubicBezTo>
                    <a:pt x="7202134" y="1729018"/>
                    <a:pt x="7199692" y="1729018"/>
                    <a:pt x="7198472" y="1727797"/>
                  </a:cubicBezTo>
                  <a:cubicBezTo>
                    <a:pt x="7197252" y="1726576"/>
                    <a:pt x="7196031" y="1725356"/>
                    <a:pt x="7194810" y="1725356"/>
                  </a:cubicBezTo>
                  <a:cubicBezTo>
                    <a:pt x="7193589" y="1725356"/>
                    <a:pt x="7192369" y="1725356"/>
                    <a:pt x="7191148" y="1726576"/>
                  </a:cubicBezTo>
                  <a:cubicBezTo>
                    <a:pt x="7191148" y="1726576"/>
                    <a:pt x="7191148" y="1726576"/>
                    <a:pt x="7191148" y="1726576"/>
                  </a:cubicBezTo>
                  <a:cubicBezTo>
                    <a:pt x="7188707" y="1726576"/>
                    <a:pt x="7187485" y="1725356"/>
                    <a:pt x="7186265" y="1725356"/>
                  </a:cubicBezTo>
                  <a:cubicBezTo>
                    <a:pt x="7186265" y="1725356"/>
                    <a:pt x="7186265" y="1725356"/>
                    <a:pt x="7185045" y="1724135"/>
                  </a:cubicBezTo>
                  <a:cubicBezTo>
                    <a:pt x="7183824" y="1721694"/>
                    <a:pt x="7182603" y="1720473"/>
                    <a:pt x="7181382" y="1720473"/>
                  </a:cubicBezTo>
                  <a:cubicBezTo>
                    <a:pt x="7181382" y="1720473"/>
                    <a:pt x="7182603" y="1719252"/>
                    <a:pt x="7182603" y="1719252"/>
                  </a:cubicBezTo>
                  <a:cubicBezTo>
                    <a:pt x="7183824" y="1716811"/>
                    <a:pt x="7189927" y="1714369"/>
                    <a:pt x="7194810" y="1710707"/>
                  </a:cubicBezTo>
                  <a:cubicBezTo>
                    <a:pt x="7196031" y="1710707"/>
                    <a:pt x="7197252" y="1709487"/>
                    <a:pt x="7198472" y="1709487"/>
                  </a:cubicBezTo>
                  <a:cubicBezTo>
                    <a:pt x="7199692" y="1710707"/>
                    <a:pt x="7199692" y="1710707"/>
                    <a:pt x="7200914" y="1711928"/>
                  </a:cubicBezTo>
                  <a:cubicBezTo>
                    <a:pt x="7200914" y="1713149"/>
                    <a:pt x="7202134" y="1713149"/>
                    <a:pt x="7203355" y="1713149"/>
                  </a:cubicBezTo>
                  <a:cubicBezTo>
                    <a:pt x="7204576" y="1713149"/>
                    <a:pt x="7205796" y="1713149"/>
                    <a:pt x="7207017" y="1713149"/>
                  </a:cubicBezTo>
                  <a:cubicBezTo>
                    <a:pt x="7208238" y="1713149"/>
                    <a:pt x="7208238" y="1713149"/>
                    <a:pt x="7209459" y="1713149"/>
                  </a:cubicBezTo>
                  <a:cubicBezTo>
                    <a:pt x="7208238" y="1716811"/>
                    <a:pt x="7208238" y="1720473"/>
                    <a:pt x="7208238" y="1722914"/>
                  </a:cubicBezTo>
                  <a:close/>
                  <a:moveTo>
                    <a:pt x="7213121" y="1702162"/>
                  </a:moveTo>
                  <a:cubicBezTo>
                    <a:pt x="7213121" y="1702162"/>
                    <a:pt x="7211899" y="1702162"/>
                    <a:pt x="7211899" y="1702162"/>
                  </a:cubicBezTo>
                  <a:cubicBezTo>
                    <a:pt x="7211899" y="1702162"/>
                    <a:pt x="7211899" y="1702162"/>
                    <a:pt x="7213121" y="1702162"/>
                  </a:cubicBezTo>
                  <a:close/>
                  <a:moveTo>
                    <a:pt x="7214341" y="1720473"/>
                  </a:moveTo>
                  <a:cubicBezTo>
                    <a:pt x="7214341" y="1719252"/>
                    <a:pt x="7213121" y="1719252"/>
                    <a:pt x="7213121" y="1718032"/>
                  </a:cubicBezTo>
                  <a:cubicBezTo>
                    <a:pt x="7213121" y="1716811"/>
                    <a:pt x="7211899" y="1716811"/>
                    <a:pt x="7211899" y="1715590"/>
                  </a:cubicBezTo>
                  <a:cubicBezTo>
                    <a:pt x="7213121" y="1715590"/>
                    <a:pt x="7213121" y="1716811"/>
                    <a:pt x="7213121" y="1716811"/>
                  </a:cubicBezTo>
                  <a:cubicBezTo>
                    <a:pt x="7213121" y="1718032"/>
                    <a:pt x="7214341" y="1718032"/>
                    <a:pt x="7214341" y="1718032"/>
                  </a:cubicBezTo>
                  <a:cubicBezTo>
                    <a:pt x="7214341" y="1719252"/>
                    <a:pt x="7214341" y="1719252"/>
                    <a:pt x="7214341" y="1720473"/>
                  </a:cubicBezTo>
                  <a:cubicBezTo>
                    <a:pt x="7214341" y="1720473"/>
                    <a:pt x="7214341" y="1720473"/>
                    <a:pt x="7214341" y="1720473"/>
                  </a:cubicBezTo>
                  <a:close/>
                  <a:moveTo>
                    <a:pt x="7258287" y="1226089"/>
                  </a:moveTo>
                  <a:cubicBezTo>
                    <a:pt x="7258287" y="1226089"/>
                    <a:pt x="7258287" y="1226089"/>
                    <a:pt x="7258287" y="1226089"/>
                  </a:cubicBezTo>
                  <a:cubicBezTo>
                    <a:pt x="7258287" y="1226089"/>
                    <a:pt x="7258287" y="1226089"/>
                    <a:pt x="7258287" y="1226089"/>
                  </a:cubicBezTo>
                  <a:cubicBezTo>
                    <a:pt x="7258287" y="1226089"/>
                    <a:pt x="7258287" y="1226089"/>
                    <a:pt x="7258287" y="1226089"/>
                  </a:cubicBezTo>
                  <a:close/>
                  <a:moveTo>
                    <a:pt x="7264390" y="1211441"/>
                  </a:moveTo>
                  <a:cubicBezTo>
                    <a:pt x="7264390" y="1210220"/>
                    <a:pt x="7264390" y="1210220"/>
                    <a:pt x="7264390" y="1211441"/>
                  </a:cubicBezTo>
                  <a:cubicBezTo>
                    <a:pt x="7263169" y="1210220"/>
                    <a:pt x="7263169" y="1210220"/>
                    <a:pt x="7263169" y="1210220"/>
                  </a:cubicBezTo>
                  <a:cubicBezTo>
                    <a:pt x="7264390" y="1210220"/>
                    <a:pt x="7264390" y="1210220"/>
                    <a:pt x="7265611" y="1208999"/>
                  </a:cubicBezTo>
                  <a:lnTo>
                    <a:pt x="7264390" y="1211441"/>
                  </a:lnTo>
                  <a:close/>
                  <a:moveTo>
                    <a:pt x="7268052" y="1185806"/>
                  </a:moveTo>
                  <a:cubicBezTo>
                    <a:pt x="7268052" y="1185806"/>
                    <a:pt x="7268052" y="1184585"/>
                    <a:pt x="7268052" y="1183365"/>
                  </a:cubicBezTo>
                  <a:cubicBezTo>
                    <a:pt x="7268052" y="1183365"/>
                    <a:pt x="7269273" y="1184585"/>
                    <a:pt x="7269273" y="1184585"/>
                  </a:cubicBezTo>
                  <a:cubicBezTo>
                    <a:pt x="7269273" y="1184585"/>
                    <a:pt x="7269273" y="1184585"/>
                    <a:pt x="7269273" y="1184585"/>
                  </a:cubicBezTo>
                  <a:cubicBezTo>
                    <a:pt x="7269273" y="1184585"/>
                    <a:pt x="7269273" y="1185806"/>
                    <a:pt x="7268052" y="1185806"/>
                  </a:cubicBezTo>
                  <a:close/>
                  <a:moveTo>
                    <a:pt x="7275376" y="1115006"/>
                  </a:moveTo>
                  <a:cubicBezTo>
                    <a:pt x="7275376" y="1115006"/>
                    <a:pt x="7275376" y="1113785"/>
                    <a:pt x="7275376" y="1112564"/>
                  </a:cubicBezTo>
                  <a:cubicBezTo>
                    <a:pt x="7275376" y="1113785"/>
                    <a:pt x="7276597" y="1113785"/>
                    <a:pt x="7275376" y="1115006"/>
                  </a:cubicBezTo>
                  <a:cubicBezTo>
                    <a:pt x="7276597" y="1115006"/>
                    <a:pt x="7275376" y="1115006"/>
                    <a:pt x="7275376" y="1115006"/>
                  </a:cubicBezTo>
                  <a:close/>
                  <a:moveTo>
                    <a:pt x="7340073" y="1115006"/>
                  </a:moveTo>
                  <a:cubicBezTo>
                    <a:pt x="7340073" y="1115006"/>
                    <a:pt x="7338853" y="1115006"/>
                    <a:pt x="7340073" y="1115006"/>
                  </a:cubicBezTo>
                  <a:cubicBezTo>
                    <a:pt x="7340073" y="1113785"/>
                    <a:pt x="7340073" y="1113785"/>
                    <a:pt x="7340073" y="1112564"/>
                  </a:cubicBezTo>
                  <a:cubicBezTo>
                    <a:pt x="7340073" y="1113785"/>
                    <a:pt x="7340073" y="1115006"/>
                    <a:pt x="7340073" y="1115006"/>
                  </a:cubicBezTo>
                  <a:close/>
                  <a:moveTo>
                    <a:pt x="7343736" y="1210220"/>
                  </a:moveTo>
                  <a:cubicBezTo>
                    <a:pt x="7342515" y="1208999"/>
                    <a:pt x="7342515" y="1207779"/>
                    <a:pt x="7341294" y="1207779"/>
                  </a:cubicBezTo>
                  <a:cubicBezTo>
                    <a:pt x="7341294" y="1207779"/>
                    <a:pt x="7342515" y="1207779"/>
                    <a:pt x="7342515" y="1207779"/>
                  </a:cubicBezTo>
                  <a:cubicBezTo>
                    <a:pt x="7342515" y="1207779"/>
                    <a:pt x="7343736" y="1207779"/>
                    <a:pt x="7343736" y="1207779"/>
                  </a:cubicBezTo>
                  <a:cubicBezTo>
                    <a:pt x="7343736" y="1207779"/>
                    <a:pt x="7343736" y="1210220"/>
                    <a:pt x="7343736" y="1210220"/>
                  </a:cubicBezTo>
                  <a:close/>
                  <a:moveTo>
                    <a:pt x="7344956" y="1207779"/>
                  </a:moveTo>
                  <a:cubicBezTo>
                    <a:pt x="7344956" y="1207779"/>
                    <a:pt x="7344956" y="1207779"/>
                    <a:pt x="7344956" y="1207779"/>
                  </a:cubicBezTo>
                  <a:cubicBezTo>
                    <a:pt x="7344956" y="1206558"/>
                    <a:pt x="7346177" y="1206558"/>
                    <a:pt x="7346177" y="1206558"/>
                  </a:cubicBezTo>
                  <a:cubicBezTo>
                    <a:pt x="7346177" y="1207779"/>
                    <a:pt x="7344956" y="1207779"/>
                    <a:pt x="7344956" y="1207779"/>
                  </a:cubicBezTo>
                  <a:close/>
                  <a:moveTo>
                    <a:pt x="7347398" y="1185806"/>
                  </a:moveTo>
                  <a:cubicBezTo>
                    <a:pt x="7347398" y="1185806"/>
                    <a:pt x="7347398" y="1184585"/>
                    <a:pt x="7346177" y="1184585"/>
                  </a:cubicBezTo>
                  <a:cubicBezTo>
                    <a:pt x="7346177" y="1184585"/>
                    <a:pt x="7346177" y="1184585"/>
                    <a:pt x="7346177" y="1184585"/>
                  </a:cubicBezTo>
                  <a:cubicBezTo>
                    <a:pt x="7346177" y="1184585"/>
                    <a:pt x="7347398" y="1183365"/>
                    <a:pt x="7347398" y="1183365"/>
                  </a:cubicBezTo>
                  <a:cubicBezTo>
                    <a:pt x="7347398" y="1184585"/>
                    <a:pt x="7347398" y="1185806"/>
                    <a:pt x="7347398" y="1185806"/>
                  </a:cubicBezTo>
                  <a:close/>
                  <a:moveTo>
                    <a:pt x="7352280" y="1210220"/>
                  </a:moveTo>
                  <a:cubicBezTo>
                    <a:pt x="7349839" y="1212662"/>
                    <a:pt x="7349839" y="1210220"/>
                    <a:pt x="7349839" y="1207779"/>
                  </a:cubicBezTo>
                  <a:cubicBezTo>
                    <a:pt x="7349839" y="1207779"/>
                    <a:pt x="7349839" y="1207779"/>
                    <a:pt x="7349839" y="1207779"/>
                  </a:cubicBezTo>
                  <a:cubicBezTo>
                    <a:pt x="7349839" y="1207779"/>
                    <a:pt x="7351060" y="1208999"/>
                    <a:pt x="7352280" y="1210220"/>
                  </a:cubicBezTo>
                  <a:cubicBezTo>
                    <a:pt x="7352280" y="1208999"/>
                    <a:pt x="7352280" y="1208999"/>
                    <a:pt x="7352280" y="1210220"/>
                  </a:cubicBezTo>
                  <a:cubicBezTo>
                    <a:pt x="7352280" y="1208999"/>
                    <a:pt x="7352280" y="1210220"/>
                    <a:pt x="7352280" y="1210220"/>
                  </a:cubicBezTo>
                  <a:close/>
                  <a:moveTo>
                    <a:pt x="7451157" y="1238296"/>
                  </a:moveTo>
                  <a:cubicBezTo>
                    <a:pt x="7451157" y="1238296"/>
                    <a:pt x="7449936" y="1239517"/>
                    <a:pt x="7449936" y="1239517"/>
                  </a:cubicBezTo>
                  <a:cubicBezTo>
                    <a:pt x="7448716" y="1239517"/>
                    <a:pt x="7448716" y="1238296"/>
                    <a:pt x="7447495" y="1237076"/>
                  </a:cubicBezTo>
                  <a:cubicBezTo>
                    <a:pt x="7447495" y="1237076"/>
                    <a:pt x="7449936" y="1238296"/>
                    <a:pt x="7451157" y="1238296"/>
                  </a:cubicBezTo>
                  <a:close/>
                  <a:moveTo>
                    <a:pt x="7447495" y="1168716"/>
                  </a:moveTo>
                  <a:cubicBezTo>
                    <a:pt x="7446274" y="1168716"/>
                    <a:pt x="7446274" y="1169937"/>
                    <a:pt x="7447495" y="1168716"/>
                  </a:cubicBezTo>
                  <a:cubicBezTo>
                    <a:pt x="7446274" y="1169937"/>
                    <a:pt x="7446274" y="1168716"/>
                    <a:pt x="7445054" y="1167496"/>
                  </a:cubicBezTo>
                  <a:cubicBezTo>
                    <a:pt x="7446274" y="1168716"/>
                    <a:pt x="7446274" y="1168716"/>
                    <a:pt x="7447495" y="1168716"/>
                  </a:cubicBezTo>
                  <a:close/>
                  <a:moveTo>
                    <a:pt x="7440171" y="1234634"/>
                  </a:moveTo>
                  <a:cubicBezTo>
                    <a:pt x="7441392" y="1234634"/>
                    <a:pt x="7441392" y="1234634"/>
                    <a:pt x="7442612" y="1235855"/>
                  </a:cubicBezTo>
                  <a:cubicBezTo>
                    <a:pt x="7442612" y="1235855"/>
                    <a:pt x="7442612" y="1235855"/>
                    <a:pt x="7440171" y="1234634"/>
                  </a:cubicBezTo>
                  <a:cubicBezTo>
                    <a:pt x="7438950" y="1237076"/>
                    <a:pt x="7437729" y="1235855"/>
                    <a:pt x="7437729" y="1238296"/>
                  </a:cubicBezTo>
                  <a:cubicBezTo>
                    <a:pt x="7437729" y="1240738"/>
                    <a:pt x="7434067" y="1239517"/>
                    <a:pt x="7431626" y="1238296"/>
                  </a:cubicBezTo>
                  <a:cubicBezTo>
                    <a:pt x="7425522" y="1234634"/>
                    <a:pt x="7427964" y="1237076"/>
                    <a:pt x="7425522" y="1238296"/>
                  </a:cubicBezTo>
                  <a:cubicBezTo>
                    <a:pt x="7424302" y="1239517"/>
                    <a:pt x="7424302" y="1237076"/>
                    <a:pt x="7420640" y="1239517"/>
                  </a:cubicBezTo>
                  <a:cubicBezTo>
                    <a:pt x="7419419" y="1240738"/>
                    <a:pt x="7416978" y="1239517"/>
                    <a:pt x="7415757" y="1239517"/>
                  </a:cubicBezTo>
                  <a:cubicBezTo>
                    <a:pt x="7414536" y="1239517"/>
                    <a:pt x="7412095" y="1238296"/>
                    <a:pt x="7412095" y="1238296"/>
                  </a:cubicBezTo>
                  <a:cubicBezTo>
                    <a:pt x="7408433" y="1239517"/>
                    <a:pt x="7403550" y="1238296"/>
                    <a:pt x="7402329" y="1239517"/>
                  </a:cubicBezTo>
                  <a:cubicBezTo>
                    <a:pt x="7402329" y="1239517"/>
                    <a:pt x="7401108" y="1238296"/>
                    <a:pt x="7401108" y="1237076"/>
                  </a:cubicBezTo>
                  <a:cubicBezTo>
                    <a:pt x="7403550" y="1235855"/>
                    <a:pt x="7407212" y="1235855"/>
                    <a:pt x="7409653" y="1237076"/>
                  </a:cubicBezTo>
                  <a:cubicBezTo>
                    <a:pt x="7413315" y="1238296"/>
                    <a:pt x="7423081" y="1233413"/>
                    <a:pt x="7427964" y="1234634"/>
                  </a:cubicBezTo>
                  <a:cubicBezTo>
                    <a:pt x="7431626" y="1234634"/>
                    <a:pt x="7436509" y="1233413"/>
                    <a:pt x="7440171" y="1234634"/>
                  </a:cubicBezTo>
                  <a:close/>
                  <a:moveTo>
                    <a:pt x="7357163" y="1226089"/>
                  </a:moveTo>
                  <a:cubicBezTo>
                    <a:pt x="7357163" y="1226089"/>
                    <a:pt x="7357163" y="1226089"/>
                    <a:pt x="7357163" y="1226089"/>
                  </a:cubicBezTo>
                  <a:cubicBezTo>
                    <a:pt x="7357163" y="1226089"/>
                    <a:pt x="7357163" y="1226089"/>
                    <a:pt x="7357163" y="1226089"/>
                  </a:cubicBezTo>
                  <a:cubicBezTo>
                    <a:pt x="7357163" y="1226089"/>
                    <a:pt x="7357163" y="1226089"/>
                    <a:pt x="7357163" y="1226089"/>
                  </a:cubicBezTo>
                  <a:close/>
                  <a:moveTo>
                    <a:pt x="7357163" y="1207779"/>
                  </a:moveTo>
                  <a:cubicBezTo>
                    <a:pt x="7355943" y="1207779"/>
                    <a:pt x="7355943" y="1207779"/>
                    <a:pt x="7354722" y="1207779"/>
                  </a:cubicBezTo>
                  <a:cubicBezTo>
                    <a:pt x="7354722" y="1207779"/>
                    <a:pt x="7354722" y="1207779"/>
                    <a:pt x="7354722" y="1207779"/>
                  </a:cubicBezTo>
                  <a:cubicBezTo>
                    <a:pt x="7354722" y="1207779"/>
                    <a:pt x="7355943" y="1206558"/>
                    <a:pt x="7355943" y="1205337"/>
                  </a:cubicBezTo>
                  <a:cubicBezTo>
                    <a:pt x="7357163" y="1204117"/>
                    <a:pt x="7358384" y="1201675"/>
                    <a:pt x="7358384" y="1200455"/>
                  </a:cubicBezTo>
                  <a:cubicBezTo>
                    <a:pt x="7359605" y="1198013"/>
                    <a:pt x="7362046" y="1198013"/>
                    <a:pt x="7363267" y="1196792"/>
                  </a:cubicBezTo>
                  <a:cubicBezTo>
                    <a:pt x="7364487" y="1194351"/>
                    <a:pt x="7368150" y="1196792"/>
                    <a:pt x="7369370" y="1194351"/>
                  </a:cubicBezTo>
                  <a:cubicBezTo>
                    <a:pt x="7370591" y="1193130"/>
                    <a:pt x="7370591" y="1193130"/>
                    <a:pt x="7371812" y="1191910"/>
                  </a:cubicBezTo>
                  <a:cubicBezTo>
                    <a:pt x="7373032" y="1191910"/>
                    <a:pt x="7375474" y="1191910"/>
                    <a:pt x="7376694" y="1193130"/>
                  </a:cubicBezTo>
                  <a:cubicBezTo>
                    <a:pt x="7381577" y="1194351"/>
                    <a:pt x="7392564" y="1190689"/>
                    <a:pt x="7397446" y="1191910"/>
                  </a:cubicBezTo>
                  <a:cubicBezTo>
                    <a:pt x="7401108" y="1193130"/>
                    <a:pt x="7407212" y="1191910"/>
                    <a:pt x="7412095" y="1194351"/>
                  </a:cubicBezTo>
                  <a:cubicBezTo>
                    <a:pt x="7413315" y="1195572"/>
                    <a:pt x="7415757" y="1195572"/>
                    <a:pt x="7416978" y="1196792"/>
                  </a:cubicBezTo>
                  <a:cubicBezTo>
                    <a:pt x="7416978" y="1196792"/>
                    <a:pt x="7415757" y="1198013"/>
                    <a:pt x="7415757" y="1198013"/>
                  </a:cubicBezTo>
                  <a:cubicBezTo>
                    <a:pt x="7414536" y="1198013"/>
                    <a:pt x="7410874" y="1194351"/>
                    <a:pt x="7407212" y="1196792"/>
                  </a:cubicBezTo>
                  <a:cubicBezTo>
                    <a:pt x="7405991" y="1198013"/>
                    <a:pt x="7403550" y="1198013"/>
                    <a:pt x="7403550" y="1199234"/>
                  </a:cubicBezTo>
                  <a:cubicBezTo>
                    <a:pt x="7403550" y="1201675"/>
                    <a:pt x="7399888" y="1200455"/>
                    <a:pt x="7396226" y="1199234"/>
                  </a:cubicBezTo>
                  <a:cubicBezTo>
                    <a:pt x="7392564" y="1198013"/>
                    <a:pt x="7391343" y="1198013"/>
                    <a:pt x="7390122" y="1198013"/>
                  </a:cubicBezTo>
                  <a:cubicBezTo>
                    <a:pt x="7390122" y="1198013"/>
                    <a:pt x="7390122" y="1199234"/>
                    <a:pt x="7388901" y="1200455"/>
                  </a:cubicBezTo>
                  <a:cubicBezTo>
                    <a:pt x="7387681" y="1201675"/>
                    <a:pt x="7387681" y="1200455"/>
                    <a:pt x="7384019" y="1202896"/>
                  </a:cubicBezTo>
                  <a:cubicBezTo>
                    <a:pt x="7382798" y="1204117"/>
                    <a:pt x="7380357" y="1202896"/>
                    <a:pt x="7379136" y="1202896"/>
                  </a:cubicBezTo>
                  <a:cubicBezTo>
                    <a:pt x="7379136" y="1202896"/>
                    <a:pt x="7379136" y="1202896"/>
                    <a:pt x="7379136" y="1201675"/>
                  </a:cubicBezTo>
                  <a:cubicBezTo>
                    <a:pt x="7380357" y="1199234"/>
                    <a:pt x="7380357" y="1196792"/>
                    <a:pt x="7379136" y="1198013"/>
                  </a:cubicBezTo>
                  <a:cubicBezTo>
                    <a:pt x="7376694" y="1201675"/>
                    <a:pt x="7376694" y="1202896"/>
                    <a:pt x="7374253" y="1200455"/>
                  </a:cubicBezTo>
                  <a:cubicBezTo>
                    <a:pt x="7373032" y="1199234"/>
                    <a:pt x="7371812" y="1201675"/>
                    <a:pt x="7369370" y="1201675"/>
                  </a:cubicBezTo>
                  <a:cubicBezTo>
                    <a:pt x="7369370" y="1201675"/>
                    <a:pt x="7369370" y="1202896"/>
                    <a:pt x="7368150" y="1202896"/>
                  </a:cubicBezTo>
                  <a:cubicBezTo>
                    <a:pt x="7364487" y="1202896"/>
                    <a:pt x="7362046" y="1202896"/>
                    <a:pt x="7360825" y="1205337"/>
                  </a:cubicBezTo>
                  <a:cubicBezTo>
                    <a:pt x="7359605" y="1207779"/>
                    <a:pt x="7359605" y="1207779"/>
                    <a:pt x="7358384" y="1208999"/>
                  </a:cubicBezTo>
                  <a:cubicBezTo>
                    <a:pt x="7358384" y="1207779"/>
                    <a:pt x="7357163" y="1208999"/>
                    <a:pt x="7357163" y="1207779"/>
                  </a:cubicBezTo>
                  <a:cubicBezTo>
                    <a:pt x="7358384" y="1206558"/>
                    <a:pt x="7358384" y="1207779"/>
                    <a:pt x="7357163" y="1207779"/>
                  </a:cubicBezTo>
                  <a:close/>
                  <a:moveTo>
                    <a:pt x="7359605" y="1224869"/>
                  </a:moveTo>
                  <a:cubicBezTo>
                    <a:pt x="7359605" y="1223648"/>
                    <a:pt x="7359605" y="1223648"/>
                    <a:pt x="7358384" y="1223648"/>
                  </a:cubicBezTo>
                  <a:cubicBezTo>
                    <a:pt x="7359605" y="1222427"/>
                    <a:pt x="7360825" y="1221206"/>
                    <a:pt x="7362046" y="1219986"/>
                  </a:cubicBezTo>
                  <a:cubicBezTo>
                    <a:pt x="7362046" y="1218765"/>
                    <a:pt x="7364487" y="1217544"/>
                    <a:pt x="7365708" y="1217544"/>
                  </a:cubicBezTo>
                  <a:cubicBezTo>
                    <a:pt x="7366929" y="1216324"/>
                    <a:pt x="7368150" y="1216324"/>
                    <a:pt x="7369370" y="1215103"/>
                  </a:cubicBezTo>
                  <a:cubicBezTo>
                    <a:pt x="7369370" y="1213882"/>
                    <a:pt x="7370591" y="1213882"/>
                    <a:pt x="7370591" y="1212662"/>
                  </a:cubicBezTo>
                  <a:cubicBezTo>
                    <a:pt x="7373032" y="1211441"/>
                    <a:pt x="7379136" y="1210220"/>
                    <a:pt x="7385239" y="1212662"/>
                  </a:cubicBezTo>
                  <a:cubicBezTo>
                    <a:pt x="7387681" y="1213882"/>
                    <a:pt x="7391343" y="1212662"/>
                    <a:pt x="7395005" y="1212662"/>
                  </a:cubicBezTo>
                  <a:cubicBezTo>
                    <a:pt x="7398667" y="1212662"/>
                    <a:pt x="7402329" y="1211441"/>
                    <a:pt x="7404771" y="1212662"/>
                  </a:cubicBezTo>
                  <a:cubicBezTo>
                    <a:pt x="7408433" y="1213882"/>
                    <a:pt x="7414536" y="1212662"/>
                    <a:pt x="7418198" y="1215103"/>
                  </a:cubicBezTo>
                  <a:cubicBezTo>
                    <a:pt x="7420640" y="1216324"/>
                    <a:pt x="7424302" y="1217544"/>
                    <a:pt x="7427964" y="1218765"/>
                  </a:cubicBezTo>
                  <a:cubicBezTo>
                    <a:pt x="7429185" y="1218765"/>
                    <a:pt x="7430405" y="1219986"/>
                    <a:pt x="7431626" y="1219986"/>
                  </a:cubicBezTo>
                  <a:cubicBezTo>
                    <a:pt x="7431626" y="1219986"/>
                    <a:pt x="7430405" y="1221206"/>
                    <a:pt x="7430405" y="1221206"/>
                  </a:cubicBezTo>
                  <a:cubicBezTo>
                    <a:pt x="7430405" y="1221206"/>
                    <a:pt x="7430405" y="1221206"/>
                    <a:pt x="7430405" y="1221206"/>
                  </a:cubicBezTo>
                  <a:cubicBezTo>
                    <a:pt x="7430405" y="1221206"/>
                    <a:pt x="7430405" y="1221206"/>
                    <a:pt x="7429185" y="1221206"/>
                  </a:cubicBezTo>
                  <a:cubicBezTo>
                    <a:pt x="7427964" y="1221206"/>
                    <a:pt x="7426743" y="1221206"/>
                    <a:pt x="7425522" y="1221206"/>
                  </a:cubicBezTo>
                  <a:cubicBezTo>
                    <a:pt x="7424302" y="1221206"/>
                    <a:pt x="7421860" y="1221206"/>
                    <a:pt x="7421860" y="1221206"/>
                  </a:cubicBezTo>
                  <a:cubicBezTo>
                    <a:pt x="7419419" y="1223648"/>
                    <a:pt x="7414536" y="1222427"/>
                    <a:pt x="7413315" y="1224869"/>
                  </a:cubicBezTo>
                  <a:cubicBezTo>
                    <a:pt x="7413315" y="1224869"/>
                    <a:pt x="7413315" y="1224869"/>
                    <a:pt x="7413315" y="1224869"/>
                  </a:cubicBezTo>
                  <a:cubicBezTo>
                    <a:pt x="7413315" y="1224869"/>
                    <a:pt x="7413315" y="1224869"/>
                    <a:pt x="7413315" y="1224869"/>
                  </a:cubicBezTo>
                  <a:cubicBezTo>
                    <a:pt x="7413315" y="1224869"/>
                    <a:pt x="7413315" y="1224869"/>
                    <a:pt x="7413315" y="1224869"/>
                  </a:cubicBezTo>
                  <a:cubicBezTo>
                    <a:pt x="7413315" y="1224869"/>
                    <a:pt x="7413315" y="1224869"/>
                    <a:pt x="7413315" y="1226089"/>
                  </a:cubicBezTo>
                  <a:cubicBezTo>
                    <a:pt x="7412095" y="1227310"/>
                    <a:pt x="7412095" y="1226089"/>
                    <a:pt x="7409653" y="1228531"/>
                  </a:cubicBezTo>
                  <a:cubicBezTo>
                    <a:pt x="7408433" y="1229751"/>
                    <a:pt x="7405991" y="1229751"/>
                    <a:pt x="7404771" y="1229751"/>
                  </a:cubicBezTo>
                  <a:cubicBezTo>
                    <a:pt x="7403550" y="1229751"/>
                    <a:pt x="7399888" y="1229751"/>
                    <a:pt x="7399888" y="1229751"/>
                  </a:cubicBezTo>
                  <a:cubicBezTo>
                    <a:pt x="7396226" y="1232193"/>
                    <a:pt x="7391343" y="1230972"/>
                    <a:pt x="7390122" y="1234634"/>
                  </a:cubicBezTo>
                  <a:cubicBezTo>
                    <a:pt x="7390122" y="1233413"/>
                    <a:pt x="7390122" y="1233413"/>
                    <a:pt x="7388901" y="1232193"/>
                  </a:cubicBezTo>
                  <a:cubicBezTo>
                    <a:pt x="7388901" y="1232193"/>
                    <a:pt x="7387681" y="1232193"/>
                    <a:pt x="7386460" y="1234634"/>
                  </a:cubicBezTo>
                  <a:cubicBezTo>
                    <a:pt x="7384019" y="1237076"/>
                    <a:pt x="7382798" y="1238296"/>
                    <a:pt x="7382798" y="1234634"/>
                  </a:cubicBezTo>
                  <a:cubicBezTo>
                    <a:pt x="7382798" y="1232193"/>
                    <a:pt x="7381577" y="1233413"/>
                    <a:pt x="7380357" y="1232193"/>
                  </a:cubicBezTo>
                  <a:cubicBezTo>
                    <a:pt x="7377915" y="1229751"/>
                    <a:pt x="7376694" y="1235855"/>
                    <a:pt x="7375474" y="1235855"/>
                  </a:cubicBezTo>
                  <a:cubicBezTo>
                    <a:pt x="7374253" y="1235855"/>
                    <a:pt x="7374253" y="1234634"/>
                    <a:pt x="7374253" y="1232193"/>
                  </a:cubicBezTo>
                  <a:cubicBezTo>
                    <a:pt x="7375474" y="1226089"/>
                    <a:pt x="7371812" y="1230972"/>
                    <a:pt x="7369370" y="1232193"/>
                  </a:cubicBezTo>
                  <a:cubicBezTo>
                    <a:pt x="7365708" y="1234634"/>
                    <a:pt x="7366929" y="1232193"/>
                    <a:pt x="7365708" y="1228531"/>
                  </a:cubicBezTo>
                  <a:cubicBezTo>
                    <a:pt x="7365708" y="1224869"/>
                    <a:pt x="7365708" y="1219986"/>
                    <a:pt x="7362046" y="1224869"/>
                  </a:cubicBezTo>
                  <a:cubicBezTo>
                    <a:pt x="7360825" y="1224869"/>
                    <a:pt x="7359605" y="1224869"/>
                    <a:pt x="7359605" y="1224869"/>
                  </a:cubicBezTo>
                  <a:close/>
                  <a:moveTo>
                    <a:pt x="7388901" y="1294448"/>
                  </a:moveTo>
                  <a:cubicBezTo>
                    <a:pt x="7385239" y="1296890"/>
                    <a:pt x="7385239" y="1293228"/>
                    <a:pt x="7385239" y="1289566"/>
                  </a:cubicBezTo>
                  <a:cubicBezTo>
                    <a:pt x="7385239" y="1289566"/>
                    <a:pt x="7385239" y="1288345"/>
                    <a:pt x="7385239" y="1288345"/>
                  </a:cubicBezTo>
                  <a:cubicBezTo>
                    <a:pt x="7386460" y="1288345"/>
                    <a:pt x="7387681" y="1288345"/>
                    <a:pt x="7388901" y="1288345"/>
                  </a:cubicBezTo>
                  <a:cubicBezTo>
                    <a:pt x="7388901" y="1289566"/>
                    <a:pt x="7390122" y="1292007"/>
                    <a:pt x="7391343" y="1293228"/>
                  </a:cubicBezTo>
                  <a:cubicBezTo>
                    <a:pt x="7391343" y="1293228"/>
                    <a:pt x="7391343" y="1293228"/>
                    <a:pt x="7391343" y="1293228"/>
                  </a:cubicBezTo>
                  <a:cubicBezTo>
                    <a:pt x="7390122" y="1294448"/>
                    <a:pt x="7390122" y="1294448"/>
                    <a:pt x="7388901" y="1294448"/>
                  </a:cubicBezTo>
                  <a:close/>
                  <a:moveTo>
                    <a:pt x="7395005" y="1300552"/>
                  </a:moveTo>
                  <a:cubicBezTo>
                    <a:pt x="7393784" y="1300552"/>
                    <a:pt x="7393784" y="1299331"/>
                    <a:pt x="7393784" y="1298111"/>
                  </a:cubicBezTo>
                  <a:cubicBezTo>
                    <a:pt x="7393784" y="1298111"/>
                    <a:pt x="7395005" y="1299331"/>
                    <a:pt x="7395005" y="1299331"/>
                  </a:cubicBezTo>
                  <a:cubicBezTo>
                    <a:pt x="7396226" y="1299331"/>
                    <a:pt x="7396226" y="1299331"/>
                    <a:pt x="7395005" y="1300552"/>
                  </a:cubicBezTo>
                  <a:cubicBezTo>
                    <a:pt x="7396226" y="1300552"/>
                    <a:pt x="7395005" y="1300552"/>
                    <a:pt x="7395005" y="1300552"/>
                  </a:cubicBezTo>
                  <a:close/>
                  <a:moveTo>
                    <a:pt x="7414536" y="1284683"/>
                  </a:moveTo>
                  <a:cubicBezTo>
                    <a:pt x="7414536" y="1285904"/>
                    <a:pt x="7414536" y="1285904"/>
                    <a:pt x="7414536" y="1284683"/>
                  </a:cubicBezTo>
                  <a:lnTo>
                    <a:pt x="7412095" y="1285904"/>
                  </a:lnTo>
                  <a:cubicBezTo>
                    <a:pt x="7410874" y="1285904"/>
                    <a:pt x="7409653" y="1284683"/>
                    <a:pt x="7408433" y="1283462"/>
                  </a:cubicBezTo>
                  <a:cubicBezTo>
                    <a:pt x="7402329" y="1279800"/>
                    <a:pt x="7404771" y="1281021"/>
                    <a:pt x="7402329" y="1282241"/>
                  </a:cubicBezTo>
                  <a:cubicBezTo>
                    <a:pt x="7401108" y="1283462"/>
                    <a:pt x="7401108" y="1281021"/>
                    <a:pt x="7398667" y="1283462"/>
                  </a:cubicBezTo>
                  <a:cubicBezTo>
                    <a:pt x="7397446" y="1284683"/>
                    <a:pt x="7395005" y="1282241"/>
                    <a:pt x="7393784" y="1282241"/>
                  </a:cubicBezTo>
                  <a:cubicBezTo>
                    <a:pt x="7393784" y="1282241"/>
                    <a:pt x="7393784" y="1282241"/>
                    <a:pt x="7393784" y="1282241"/>
                  </a:cubicBezTo>
                  <a:cubicBezTo>
                    <a:pt x="7393784" y="1281021"/>
                    <a:pt x="7393784" y="1278579"/>
                    <a:pt x="7393784" y="1274917"/>
                  </a:cubicBezTo>
                  <a:cubicBezTo>
                    <a:pt x="7393784" y="1272476"/>
                    <a:pt x="7391343" y="1274917"/>
                    <a:pt x="7390122" y="1278579"/>
                  </a:cubicBezTo>
                  <a:cubicBezTo>
                    <a:pt x="7390122" y="1279800"/>
                    <a:pt x="7388901" y="1279800"/>
                    <a:pt x="7388901" y="1281021"/>
                  </a:cubicBezTo>
                  <a:cubicBezTo>
                    <a:pt x="7387681" y="1281021"/>
                    <a:pt x="7385239" y="1281021"/>
                    <a:pt x="7384019" y="1281021"/>
                  </a:cubicBezTo>
                  <a:cubicBezTo>
                    <a:pt x="7384019" y="1281021"/>
                    <a:pt x="7385239" y="1279800"/>
                    <a:pt x="7385239" y="1279800"/>
                  </a:cubicBezTo>
                  <a:cubicBezTo>
                    <a:pt x="7385239" y="1279800"/>
                    <a:pt x="7386460" y="1278579"/>
                    <a:pt x="7387681" y="1277359"/>
                  </a:cubicBezTo>
                  <a:cubicBezTo>
                    <a:pt x="7388901" y="1274917"/>
                    <a:pt x="7388901" y="1273697"/>
                    <a:pt x="7388901" y="1274917"/>
                  </a:cubicBezTo>
                  <a:cubicBezTo>
                    <a:pt x="7386460" y="1277359"/>
                    <a:pt x="7385239" y="1278579"/>
                    <a:pt x="7385239" y="1277359"/>
                  </a:cubicBezTo>
                  <a:cubicBezTo>
                    <a:pt x="7385239" y="1276138"/>
                    <a:pt x="7382798" y="1278579"/>
                    <a:pt x="7381577" y="1279800"/>
                  </a:cubicBezTo>
                  <a:cubicBezTo>
                    <a:pt x="7381577" y="1279800"/>
                    <a:pt x="7380357" y="1281021"/>
                    <a:pt x="7380357" y="1282241"/>
                  </a:cubicBezTo>
                  <a:cubicBezTo>
                    <a:pt x="7380357" y="1282241"/>
                    <a:pt x="7379136" y="1283462"/>
                    <a:pt x="7377915" y="1283462"/>
                  </a:cubicBezTo>
                  <a:cubicBezTo>
                    <a:pt x="7376694" y="1283462"/>
                    <a:pt x="7376694" y="1283462"/>
                    <a:pt x="7376694" y="1283462"/>
                  </a:cubicBezTo>
                  <a:cubicBezTo>
                    <a:pt x="7375474" y="1283462"/>
                    <a:pt x="7376694" y="1282241"/>
                    <a:pt x="7375474" y="1283462"/>
                  </a:cubicBezTo>
                  <a:cubicBezTo>
                    <a:pt x="7375474" y="1283462"/>
                    <a:pt x="7374253" y="1283462"/>
                    <a:pt x="7374253" y="1283462"/>
                  </a:cubicBezTo>
                  <a:cubicBezTo>
                    <a:pt x="7374253" y="1283462"/>
                    <a:pt x="7374253" y="1283462"/>
                    <a:pt x="7374253" y="1283462"/>
                  </a:cubicBezTo>
                  <a:cubicBezTo>
                    <a:pt x="7373032" y="1283462"/>
                    <a:pt x="7373032" y="1283462"/>
                    <a:pt x="7373032" y="1284683"/>
                  </a:cubicBezTo>
                  <a:cubicBezTo>
                    <a:pt x="7373032" y="1284683"/>
                    <a:pt x="7371812" y="1284683"/>
                    <a:pt x="7371812" y="1285904"/>
                  </a:cubicBezTo>
                  <a:cubicBezTo>
                    <a:pt x="7371812" y="1285904"/>
                    <a:pt x="7370591" y="1285904"/>
                    <a:pt x="7370591" y="1287124"/>
                  </a:cubicBezTo>
                  <a:cubicBezTo>
                    <a:pt x="7370591" y="1287124"/>
                    <a:pt x="7370591" y="1287124"/>
                    <a:pt x="7370591" y="1287124"/>
                  </a:cubicBezTo>
                  <a:cubicBezTo>
                    <a:pt x="7369370" y="1287124"/>
                    <a:pt x="7368150" y="1288345"/>
                    <a:pt x="7368150" y="1289566"/>
                  </a:cubicBezTo>
                  <a:cubicBezTo>
                    <a:pt x="7366929" y="1289566"/>
                    <a:pt x="7366929" y="1289566"/>
                    <a:pt x="7366929" y="1289566"/>
                  </a:cubicBezTo>
                  <a:cubicBezTo>
                    <a:pt x="7366929" y="1289566"/>
                    <a:pt x="7366929" y="1289566"/>
                    <a:pt x="7366929" y="1289566"/>
                  </a:cubicBezTo>
                  <a:cubicBezTo>
                    <a:pt x="7369370" y="1287124"/>
                    <a:pt x="7370591" y="1284683"/>
                    <a:pt x="7371812" y="1282241"/>
                  </a:cubicBezTo>
                  <a:cubicBezTo>
                    <a:pt x="7373032" y="1279800"/>
                    <a:pt x="7376694" y="1279800"/>
                    <a:pt x="7377915" y="1277359"/>
                  </a:cubicBezTo>
                  <a:cubicBezTo>
                    <a:pt x="7379136" y="1274917"/>
                    <a:pt x="7385239" y="1276138"/>
                    <a:pt x="7387681" y="1273697"/>
                  </a:cubicBezTo>
                  <a:cubicBezTo>
                    <a:pt x="7388901" y="1272476"/>
                    <a:pt x="7390122" y="1271255"/>
                    <a:pt x="7390122" y="1271255"/>
                  </a:cubicBezTo>
                  <a:cubicBezTo>
                    <a:pt x="7391343" y="1271255"/>
                    <a:pt x="7392564" y="1271255"/>
                    <a:pt x="7393784" y="1271255"/>
                  </a:cubicBezTo>
                  <a:cubicBezTo>
                    <a:pt x="7396226" y="1271255"/>
                    <a:pt x="7398667" y="1272476"/>
                    <a:pt x="7399888" y="1272476"/>
                  </a:cubicBezTo>
                  <a:cubicBezTo>
                    <a:pt x="7399888" y="1272476"/>
                    <a:pt x="7401108" y="1274917"/>
                    <a:pt x="7402329" y="1276138"/>
                  </a:cubicBezTo>
                  <a:cubicBezTo>
                    <a:pt x="7404771" y="1277359"/>
                    <a:pt x="7405991" y="1278579"/>
                    <a:pt x="7407212" y="1278579"/>
                  </a:cubicBezTo>
                  <a:cubicBezTo>
                    <a:pt x="7408433" y="1277359"/>
                    <a:pt x="7410874" y="1278579"/>
                    <a:pt x="7413315" y="1278579"/>
                  </a:cubicBezTo>
                  <a:cubicBezTo>
                    <a:pt x="7414536" y="1278579"/>
                    <a:pt x="7414536" y="1279800"/>
                    <a:pt x="7414536" y="1279800"/>
                  </a:cubicBezTo>
                  <a:cubicBezTo>
                    <a:pt x="7416978" y="1281021"/>
                    <a:pt x="7418198" y="1283462"/>
                    <a:pt x="7420640" y="1285904"/>
                  </a:cubicBezTo>
                  <a:cubicBezTo>
                    <a:pt x="7415757" y="1283462"/>
                    <a:pt x="7414536" y="1284683"/>
                    <a:pt x="7414536" y="1284683"/>
                  </a:cubicBezTo>
                  <a:close/>
                  <a:moveTo>
                    <a:pt x="7415757" y="1786391"/>
                  </a:moveTo>
                  <a:cubicBezTo>
                    <a:pt x="7415757" y="1786391"/>
                    <a:pt x="7415757" y="1786391"/>
                    <a:pt x="7415757" y="1786391"/>
                  </a:cubicBezTo>
                  <a:cubicBezTo>
                    <a:pt x="7415757" y="1785170"/>
                    <a:pt x="7415757" y="1785170"/>
                    <a:pt x="7415757" y="1786391"/>
                  </a:cubicBezTo>
                  <a:cubicBezTo>
                    <a:pt x="7416978" y="1785170"/>
                    <a:pt x="7416978" y="1783949"/>
                    <a:pt x="7418198" y="1783949"/>
                  </a:cubicBezTo>
                  <a:cubicBezTo>
                    <a:pt x="7419419" y="1782729"/>
                    <a:pt x="7420640" y="1782729"/>
                    <a:pt x="7421860" y="1782729"/>
                  </a:cubicBezTo>
                  <a:cubicBezTo>
                    <a:pt x="7419419" y="1783949"/>
                    <a:pt x="7416978" y="1785170"/>
                    <a:pt x="7415757" y="1786391"/>
                  </a:cubicBezTo>
                  <a:close/>
                  <a:moveTo>
                    <a:pt x="7452378" y="1263931"/>
                  </a:moveTo>
                  <a:cubicBezTo>
                    <a:pt x="7452378" y="1263931"/>
                    <a:pt x="7453599" y="1257827"/>
                    <a:pt x="7447495" y="1261490"/>
                  </a:cubicBezTo>
                  <a:cubicBezTo>
                    <a:pt x="7447495" y="1261490"/>
                    <a:pt x="7445054" y="1261490"/>
                    <a:pt x="7442612" y="1259048"/>
                  </a:cubicBezTo>
                  <a:cubicBezTo>
                    <a:pt x="7437729" y="1254165"/>
                    <a:pt x="7436509" y="1257827"/>
                    <a:pt x="7435288" y="1260269"/>
                  </a:cubicBezTo>
                  <a:cubicBezTo>
                    <a:pt x="7434067" y="1262710"/>
                    <a:pt x="7434067" y="1265152"/>
                    <a:pt x="7427964" y="1261490"/>
                  </a:cubicBezTo>
                  <a:cubicBezTo>
                    <a:pt x="7424302" y="1259048"/>
                    <a:pt x="7418198" y="1254165"/>
                    <a:pt x="7418198" y="1259048"/>
                  </a:cubicBezTo>
                  <a:cubicBezTo>
                    <a:pt x="7418198" y="1261490"/>
                    <a:pt x="7416978" y="1262710"/>
                    <a:pt x="7414536" y="1261490"/>
                  </a:cubicBezTo>
                  <a:cubicBezTo>
                    <a:pt x="7412095" y="1261490"/>
                    <a:pt x="7410874" y="1255386"/>
                    <a:pt x="7405991" y="1256607"/>
                  </a:cubicBezTo>
                  <a:cubicBezTo>
                    <a:pt x="7403550" y="1256607"/>
                    <a:pt x="7401108" y="1256607"/>
                    <a:pt x="7401108" y="1257827"/>
                  </a:cubicBezTo>
                  <a:cubicBezTo>
                    <a:pt x="7399888" y="1260269"/>
                    <a:pt x="7397446" y="1259048"/>
                    <a:pt x="7393784" y="1256607"/>
                  </a:cubicBezTo>
                  <a:cubicBezTo>
                    <a:pt x="7390122" y="1254165"/>
                    <a:pt x="7388901" y="1252945"/>
                    <a:pt x="7388901" y="1254165"/>
                  </a:cubicBezTo>
                  <a:cubicBezTo>
                    <a:pt x="7388901" y="1254165"/>
                    <a:pt x="7387681" y="1255386"/>
                    <a:pt x="7386460" y="1255386"/>
                  </a:cubicBezTo>
                  <a:cubicBezTo>
                    <a:pt x="7384019" y="1256607"/>
                    <a:pt x="7385239" y="1254165"/>
                    <a:pt x="7381577" y="1255386"/>
                  </a:cubicBezTo>
                  <a:cubicBezTo>
                    <a:pt x="7380357" y="1255386"/>
                    <a:pt x="7379136" y="1255386"/>
                    <a:pt x="7377915" y="1255386"/>
                  </a:cubicBezTo>
                  <a:cubicBezTo>
                    <a:pt x="7377915" y="1255386"/>
                    <a:pt x="7377915" y="1255386"/>
                    <a:pt x="7377915" y="1255386"/>
                  </a:cubicBezTo>
                  <a:cubicBezTo>
                    <a:pt x="7376694" y="1255386"/>
                    <a:pt x="7376694" y="1255386"/>
                    <a:pt x="7375474" y="1255386"/>
                  </a:cubicBezTo>
                  <a:cubicBezTo>
                    <a:pt x="7374253" y="1255386"/>
                    <a:pt x="7371812" y="1252945"/>
                    <a:pt x="7370591" y="1252945"/>
                  </a:cubicBezTo>
                  <a:cubicBezTo>
                    <a:pt x="7371812" y="1251724"/>
                    <a:pt x="7371812" y="1251724"/>
                    <a:pt x="7373032" y="1250503"/>
                  </a:cubicBezTo>
                  <a:cubicBezTo>
                    <a:pt x="7374253" y="1248062"/>
                    <a:pt x="7377915" y="1249283"/>
                    <a:pt x="7379136" y="1246841"/>
                  </a:cubicBezTo>
                  <a:cubicBezTo>
                    <a:pt x="7380357" y="1245620"/>
                    <a:pt x="7381577" y="1245620"/>
                    <a:pt x="7384019" y="1245620"/>
                  </a:cubicBezTo>
                  <a:cubicBezTo>
                    <a:pt x="7386460" y="1245620"/>
                    <a:pt x="7387681" y="1245620"/>
                    <a:pt x="7388901" y="1244400"/>
                  </a:cubicBezTo>
                  <a:cubicBezTo>
                    <a:pt x="7388901" y="1244400"/>
                    <a:pt x="7390122" y="1243179"/>
                    <a:pt x="7390122" y="1243179"/>
                  </a:cubicBezTo>
                  <a:cubicBezTo>
                    <a:pt x="7390122" y="1243179"/>
                    <a:pt x="7390122" y="1243179"/>
                    <a:pt x="7391343" y="1243179"/>
                  </a:cubicBezTo>
                  <a:cubicBezTo>
                    <a:pt x="7393784" y="1244400"/>
                    <a:pt x="7395005" y="1245620"/>
                    <a:pt x="7396226" y="1245620"/>
                  </a:cubicBezTo>
                  <a:cubicBezTo>
                    <a:pt x="7397446" y="1244400"/>
                    <a:pt x="7401108" y="1245620"/>
                    <a:pt x="7403550" y="1245620"/>
                  </a:cubicBezTo>
                  <a:cubicBezTo>
                    <a:pt x="7405991" y="1244400"/>
                    <a:pt x="7412095" y="1243179"/>
                    <a:pt x="7419419" y="1246841"/>
                  </a:cubicBezTo>
                  <a:cubicBezTo>
                    <a:pt x="7420640" y="1248062"/>
                    <a:pt x="7424302" y="1248062"/>
                    <a:pt x="7427964" y="1248062"/>
                  </a:cubicBezTo>
                  <a:cubicBezTo>
                    <a:pt x="7431626" y="1248062"/>
                    <a:pt x="7435288" y="1248062"/>
                    <a:pt x="7436509" y="1249283"/>
                  </a:cubicBezTo>
                  <a:cubicBezTo>
                    <a:pt x="7440171" y="1251724"/>
                    <a:pt x="7445054" y="1250503"/>
                    <a:pt x="7447495" y="1252945"/>
                  </a:cubicBezTo>
                  <a:cubicBezTo>
                    <a:pt x="7449936" y="1254165"/>
                    <a:pt x="7452378" y="1256607"/>
                    <a:pt x="7454819" y="1259048"/>
                  </a:cubicBezTo>
                  <a:cubicBezTo>
                    <a:pt x="7456040" y="1260269"/>
                    <a:pt x="7457261" y="1260269"/>
                    <a:pt x="7457261" y="1260269"/>
                  </a:cubicBezTo>
                  <a:cubicBezTo>
                    <a:pt x="7456040" y="1262710"/>
                    <a:pt x="7453599" y="1262710"/>
                    <a:pt x="7452378" y="1263931"/>
                  </a:cubicBezTo>
                  <a:close/>
                  <a:moveTo>
                    <a:pt x="7480454" y="1122330"/>
                  </a:moveTo>
                  <a:cubicBezTo>
                    <a:pt x="7480454" y="1122330"/>
                    <a:pt x="7480454" y="1122330"/>
                    <a:pt x="7480454" y="1122330"/>
                  </a:cubicBezTo>
                  <a:cubicBezTo>
                    <a:pt x="7480454" y="1122330"/>
                    <a:pt x="7480454" y="1122330"/>
                    <a:pt x="7480454" y="1122330"/>
                  </a:cubicBezTo>
                  <a:cubicBezTo>
                    <a:pt x="7480454" y="1122330"/>
                    <a:pt x="7480454" y="1122330"/>
                    <a:pt x="7480454" y="1122330"/>
                  </a:cubicBezTo>
                  <a:close/>
                  <a:moveTo>
                    <a:pt x="7468247" y="1747328"/>
                  </a:moveTo>
                  <a:cubicBezTo>
                    <a:pt x="7465806" y="1749770"/>
                    <a:pt x="7463364" y="1752211"/>
                    <a:pt x="7463364" y="1747328"/>
                  </a:cubicBezTo>
                  <a:cubicBezTo>
                    <a:pt x="7463364" y="1747328"/>
                    <a:pt x="7463364" y="1747328"/>
                    <a:pt x="7463364" y="1747328"/>
                  </a:cubicBezTo>
                  <a:cubicBezTo>
                    <a:pt x="7465806" y="1746108"/>
                    <a:pt x="7468247" y="1746108"/>
                    <a:pt x="7470688" y="1744887"/>
                  </a:cubicBezTo>
                  <a:cubicBezTo>
                    <a:pt x="7470688" y="1746108"/>
                    <a:pt x="7469468" y="1746108"/>
                    <a:pt x="7468247" y="1747328"/>
                  </a:cubicBezTo>
                  <a:close/>
                  <a:moveTo>
                    <a:pt x="7474350" y="1747328"/>
                  </a:moveTo>
                  <a:cubicBezTo>
                    <a:pt x="7474350" y="1747328"/>
                    <a:pt x="7474350" y="1747328"/>
                    <a:pt x="7474350" y="1747328"/>
                  </a:cubicBezTo>
                  <a:cubicBezTo>
                    <a:pt x="7473130" y="1746108"/>
                    <a:pt x="7473130" y="1744887"/>
                    <a:pt x="7473130" y="1744887"/>
                  </a:cubicBezTo>
                  <a:cubicBezTo>
                    <a:pt x="7476792" y="1743666"/>
                    <a:pt x="7479233" y="1742446"/>
                    <a:pt x="7482895" y="1742446"/>
                  </a:cubicBezTo>
                  <a:cubicBezTo>
                    <a:pt x="7479233" y="1743666"/>
                    <a:pt x="7476792" y="1746108"/>
                    <a:pt x="7474350" y="1747328"/>
                  </a:cubicBezTo>
                  <a:close/>
                  <a:moveTo>
                    <a:pt x="7492661" y="1111343"/>
                  </a:moveTo>
                  <a:cubicBezTo>
                    <a:pt x="7492661" y="1111343"/>
                    <a:pt x="7491440" y="1111343"/>
                    <a:pt x="7491440" y="1110123"/>
                  </a:cubicBezTo>
                  <a:cubicBezTo>
                    <a:pt x="7491440" y="1110123"/>
                    <a:pt x="7490220" y="1110123"/>
                    <a:pt x="7490220" y="1108902"/>
                  </a:cubicBezTo>
                  <a:cubicBezTo>
                    <a:pt x="7491440" y="1108902"/>
                    <a:pt x="7493882" y="1108902"/>
                    <a:pt x="7495102" y="1107681"/>
                  </a:cubicBezTo>
                  <a:lnTo>
                    <a:pt x="7492661" y="1111343"/>
                  </a:lnTo>
                  <a:close/>
                  <a:moveTo>
                    <a:pt x="7499985" y="1091812"/>
                  </a:moveTo>
                  <a:cubicBezTo>
                    <a:pt x="7499985" y="1091812"/>
                    <a:pt x="7499985" y="1090592"/>
                    <a:pt x="7498764" y="1090592"/>
                  </a:cubicBezTo>
                  <a:cubicBezTo>
                    <a:pt x="7499985" y="1090592"/>
                    <a:pt x="7499985" y="1090592"/>
                    <a:pt x="7501206" y="1091812"/>
                  </a:cubicBezTo>
                  <a:cubicBezTo>
                    <a:pt x="7501206" y="1091812"/>
                    <a:pt x="7501206" y="1091812"/>
                    <a:pt x="7501206" y="1091812"/>
                  </a:cubicBezTo>
                  <a:cubicBezTo>
                    <a:pt x="7501206" y="1090592"/>
                    <a:pt x="7499985" y="1090592"/>
                    <a:pt x="7499985" y="1091812"/>
                  </a:cubicBezTo>
                  <a:close/>
                  <a:moveTo>
                    <a:pt x="7513413" y="1036881"/>
                  </a:moveTo>
                  <a:cubicBezTo>
                    <a:pt x="7513413" y="1036881"/>
                    <a:pt x="7513413" y="1035660"/>
                    <a:pt x="7513413" y="1035660"/>
                  </a:cubicBezTo>
                  <a:cubicBezTo>
                    <a:pt x="7513413" y="1035660"/>
                    <a:pt x="7514634" y="1036881"/>
                    <a:pt x="7513413" y="1036881"/>
                  </a:cubicBezTo>
                  <a:cubicBezTo>
                    <a:pt x="7514634" y="1036881"/>
                    <a:pt x="7513413" y="1036881"/>
                    <a:pt x="7513413" y="1036881"/>
                  </a:cubicBezTo>
                  <a:close/>
                  <a:moveTo>
                    <a:pt x="7631821" y="1036881"/>
                  </a:moveTo>
                  <a:cubicBezTo>
                    <a:pt x="7631821" y="1036881"/>
                    <a:pt x="7631821" y="1036881"/>
                    <a:pt x="7631821" y="1036881"/>
                  </a:cubicBezTo>
                  <a:cubicBezTo>
                    <a:pt x="7630600" y="1035660"/>
                    <a:pt x="7631821" y="1035660"/>
                    <a:pt x="7631821" y="1035660"/>
                  </a:cubicBezTo>
                  <a:cubicBezTo>
                    <a:pt x="7631821" y="1036881"/>
                    <a:pt x="7633041" y="1036881"/>
                    <a:pt x="7631821" y="1036881"/>
                  </a:cubicBezTo>
                  <a:close/>
                  <a:moveTo>
                    <a:pt x="7640366" y="1110123"/>
                  </a:moveTo>
                  <a:cubicBezTo>
                    <a:pt x="7639145" y="1108902"/>
                    <a:pt x="7637924" y="1108902"/>
                    <a:pt x="7636704" y="1107681"/>
                  </a:cubicBezTo>
                  <a:cubicBezTo>
                    <a:pt x="7637924" y="1107681"/>
                    <a:pt x="7637924" y="1107681"/>
                    <a:pt x="7639145" y="1107681"/>
                  </a:cubicBezTo>
                  <a:cubicBezTo>
                    <a:pt x="7639145" y="1107681"/>
                    <a:pt x="7640366" y="1107681"/>
                    <a:pt x="7640366" y="1107681"/>
                  </a:cubicBezTo>
                  <a:cubicBezTo>
                    <a:pt x="7640366" y="1108902"/>
                    <a:pt x="7640366" y="1110123"/>
                    <a:pt x="7640366" y="1110123"/>
                  </a:cubicBezTo>
                  <a:close/>
                  <a:moveTo>
                    <a:pt x="7642807" y="1108902"/>
                  </a:moveTo>
                  <a:cubicBezTo>
                    <a:pt x="7642807" y="1107681"/>
                    <a:pt x="7641586" y="1107681"/>
                    <a:pt x="7642807" y="1108902"/>
                  </a:cubicBezTo>
                  <a:cubicBezTo>
                    <a:pt x="7642807" y="1107681"/>
                    <a:pt x="7644028" y="1107681"/>
                    <a:pt x="7645248" y="1107681"/>
                  </a:cubicBezTo>
                  <a:cubicBezTo>
                    <a:pt x="7644028" y="1108902"/>
                    <a:pt x="7642807" y="1108902"/>
                    <a:pt x="7642807" y="1108902"/>
                  </a:cubicBezTo>
                  <a:close/>
                  <a:moveTo>
                    <a:pt x="7646469" y="1091812"/>
                  </a:moveTo>
                  <a:cubicBezTo>
                    <a:pt x="7646469" y="1091812"/>
                    <a:pt x="7645248" y="1090592"/>
                    <a:pt x="7645248" y="1090592"/>
                  </a:cubicBezTo>
                  <a:cubicBezTo>
                    <a:pt x="7645248" y="1090592"/>
                    <a:pt x="7645248" y="1090592"/>
                    <a:pt x="7645248" y="1090592"/>
                  </a:cubicBezTo>
                  <a:cubicBezTo>
                    <a:pt x="7646469" y="1090592"/>
                    <a:pt x="7646469" y="1090592"/>
                    <a:pt x="7647690" y="1089371"/>
                  </a:cubicBezTo>
                  <a:cubicBezTo>
                    <a:pt x="7646469" y="1090592"/>
                    <a:pt x="7646469" y="1091812"/>
                    <a:pt x="7646469" y="1091812"/>
                  </a:cubicBezTo>
                  <a:close/>
                  <a:moveTo>
                    <a:pt x="7683090" y="1051529"/>
                  </a:moveTo>
                  <a:cubicBezTo>
                    <a:pt x="7686752" y="1047867"/>
                    <a:pt x="7691635" y="1049088"/>
                    <a:pt x="7692856" y="1049088"/>
                  </a:cubicBezTo>
                  <a:cubicBezTo>
                    <a:pt x="7694076" y="1049088"/>
                    <a:pt x="7695297" y="1049088"/>
                    <a:pt x="7695297" y="1047867"/>
                  </a:cubicBezTo>
                  <a:cubicBezTo>
                    <a:pt x="7695297" y="1047867"/>
                    <a:pt x="7695297" y="1047867"/>
                    <a:pt x="7695297" y="1047867"/>
                  </a:cubicBezTo>
                  <a:cubicBezTo>
                    <a:pt x="7694076" y="1050308"/>
                    <a:pt x="7691635" y="1052750"/>
                    <a:pt x="7690414" y="1051529"/>
                  </a:cubicBezTo>
                  <a:cubicBezTo>
                    <a:pt x="7689194" y="1050308"/>
                    <a:pt x="7687973" y="1051529"/>
                    <a:pt x="7685532" y="1051529"/>
                  </a:cubicBezTo>
                  <a:cubicBezTo>
                    <a:pt x="7681869" y="1051529"/>
                    <a:pt x="7681869" y="1056412"/>
                    <a:pt x="7680649" y="1057632"/>
                  </a:cubicBezTo>
                  <a:cubicBezTo>
                    <a:pt x="7679428" y="1058853"/>
                    <a:pt x="7678207" y="1057632"/>
                    <a:pt x="7676987" y="1056412"/>
                  </a:cubicBezTo>
                  <a:cubicBezTo>
                    <a:pt x="7676987" y="1055191"/>
                    <a:pt x="7675766" y="1055191"/>
                    <a:pt x="7675766" y="1055191"/>
                  </a:cubicBezTo>
                  <a:cubicBezTo>
                    <a:pt x="7679428" y="1052750"/>
                    <a:pt x="7681869" y="1051529"/>
                    <a:pt x="7683090" y="1051529"/>
                  </a:cubicBezTo>
                  <a:close/>
                  <a:moveTo>
                    <a:pt x="7666000" y="1058853"/>
                  </a:moveTo>
                  <a:cubicBezTo>
                    <a:pt x="7667221" y="1057632"/>
                    <a:pt x="7670883" y="1056412"/>
                    <a:pt x="7672104" y="1055191"/>
                  </a:cubicBezTo>
                  <a:cubicBezTo>
                    <a:pt x="7672104" y="1055191"/>
                    <a:pt x="7673325" y="1053970"/>
                    <a:pt x="7674545" y="1053970"/>
                  </a:cubicBezTo>
                  <a:cubicBezTo>
                    <a:pt x="7673325" y="1055191"/>
                    <a:pt x="7672104" y="1057632"/>
                    <a:pt x="7670883" y="1058853"/>
                  </a:cubicBezTo>
                  <a:cubicBezTo>
                    <a:pt x="7668442" y="1061295"/>
                    <a:pt x="7667221" y="1060074"/>
                    <a:pt x="7666000" y="1058853"/>
                  </a:cubicBezTo>
                  <a:cubicBezTo>
                    <a:pt x="7666000" y="1058853"/>
                    <a:pt x="7666000" y="1058853"/>
                    <a:pt x="7666000" y="1058853"/>
                  </a:cubicBezTo>
                  <a:close/>
                  <a:moveTo>
                    <a:pt x="7655014" y="1110123"/>
                  </a:moveTo>
                  <a:cubicBezTo>
                    <a:pt x="7651352" y="1112564"/>
                    <a:pt x="7651352" y="1110123"/>
                    <a:pt x="7650131" y="1108902"/>
                  </a:cubicBezTo>
                  <a:cubicBezTo>
                    <a:pt x="7650131" y="1108902"/>
                    <a:pt x="7650131" y="1108902"/>
                    <a:pt x="7650131" y="1108902"/>
                  </a:cubicBezTo>
                  <a:cubicBezTo>
                    <a:pt x="7652573" y="1108902"/>
                    <a:pt x="7655014" y="1108902"/>
                    <a:pt x="7655014" y="1110123"/>
                  </a:cubicBezTo>
                  <a:cubicBezTo>
                    <a:pt x="7656235" y="1110123"/>
                    <a:pt x="7656235" y="1110123"/>
                    <a:pt x="7655014" y="1110123"/>
                  </a:cubicBezTo>
                  <a:close/>
                  <a:moveTo>
                    <a:pt x="7656235" y="1090592"/>
                  </a:moveTo>
                  <a:cubicBezTo>
                    <a:pt x="7655014" y="1089371"/>
                    <a:pt x="7655014" y="1085709"/>
                    <a:pt x="7651352" y="1089371"/>
                  </a:cubicBezTo>
                  <a:cubicBezTo>
                    <a:pt x="7648911" y="1090592"/>
                    <a:pt x="7648911" y="1090592"/>
                    <a:pt x="7647690" y="1090592"/>
                  </a:cubicBezTo>
                  <a:cubicBezTo>
                    <a:pt x="7647690" y="1090592"/>
                    <a:pt x="7646469" y="1089371"/>
                    <a:pt x="7646469" y="1089371"/>
                  </a:cubicBezTo>
                  <a:cubicBezTo>
                    <a:pt x="7651352" y="1088150"/>
                    <a:pt x="7655014" y="1086929"/>
                    <a:pt x="7659897" y="1085709"/>
                  </a:cubicBezTo>
                  <a:cubicBezTo>
                    <a:pt x="7661118" y="1086929"/>
                    <a:pt x="7662338" y="1088150"/>
                    <a:pt x="7663559" y="1090592"/>
                  </a:cubicBezTo>
                  <a:cubicBezTo>
                    <a:pt x="7663559" y="1090592"/>
                    <a:pt x="7663559" y="1090592"/>
                    <a:pt x="7663559" y="1090592"/>
                  </a:cubicBezTo>
                  <a:cubicBezTo>
                    <a:pt x="7662338" y="1090592"/>
                    <a:pt x="7661118" y="1091812"/>
                    <a:pt x="7659897" y="1091812"/>
                  </a:cubicBezTo>
                  <a:cubicBezTo>
                    <a:pt x="7657455" y="1094253"/>
                    <a:pt x="7657455" y="1091812"/>
                    <a:pt x="7656235" y="1090592"/>
                  </a:cubicBezTo>
                  <a:close/>
                  <a:moveTo>
                    <a:pt x="7664780" y="1122330"/>
                  </a:moveTo>
                  <a:cubicBezTo>
                    <a:pt x="7664780" y="1122330"/>
                    <a:pt x="7664780" y="1122330"/>
                    <a:pt x="7664780" y="1122330"/>
                  </a:cubicBezTo>
                  <a:cubicBezTo>
                    <a:pt x="7664780" y="1122330"/>
                    <a:pt x="7664780" y="1122330"/>
                    <a:pt x="7664780" y="1122330"/>
                  </a:cubicBezTo>
                  <a:cubicBezTo>
                    <a:pt x="7664780" y="1122330"/>
                    <a:pt x="7664780" y="1122330"/>
                    <a:pt x="7664780" y="1122330"/>
                  </a:cubicBezTo>
                  <a:close/>
                  <a:moveTo>
                    <a:pt x="7663559" y="1111343"/>
                  </a:moveTo>
                  <a:cubicBezTo>
                    <a:pt x="7662338" y="1111343"/>
                    <a:pt x="7661118" y="1111343"/>
                    <a:pt x="7661118" y="1108902"/>
                  </a:cubicBezTo>
                  <a:cubicBezTo>
                    <a:pt x="7661118" y="1108902"/>
                    <a:pt x="7661118" y="1108902"/>
                    <a:pt x="7661118" y="1108902"/>
                  </a:cubicBezTo>
                  <a:cubicBezTo>
                    <a:pt x="7662338" y="1108902"/>
                    <a:pt x="7663559" y="1107681"/>
                    <a:pt x="7663559" y="1107681"/>
                  </a:cubicBezTo>
                  <a:cubicBezTo>
                    <a:pt x="7666000" y="1106460"/>
                    <a:pt x="7667221" y="1105240"/>
                    <a:pt x="7668442" y="1104019"/>
                  </a:cubicBezTo>
                  <a:cubicBezTo>
                    <a:pt x="7668442" y="1104019"/>
                    <a:pt x="7668442" y="1104019"/>
                    <a:pt x="7669662" y="1104019"/>
                  </a:cubicBezTo>
                  <a:cubicBezTo>
                    <a:pt x="7669662" y="1105240"/>
                    <a:pt x="7670883" y="1106460"/>
                    <a:pt x="7670883" y="1107681"/>
                  </a:cubicBezTo>
                  <a:cubicBezTo>
                    <a:pt x="7670883" y="1108902"/>
                    <a:pt x="7670883" y="1108902"/>
                    <a:pt x="7672104" y="1110123"/>
                  </a:cubicBezTo>
                  <a:cubicBezTo>
                    <a:pt x="7672104" y="1110123"/>
                    <a:pt x="7670883" y="1110123"/>
                    <a:pt x="7670883" y="1108902"/>
                  </a:cubicBezTo>
                  <a:cubicBezTo>
                    <a:pt x="7670883" y="1107681"/>
                    <a:pt x="7668442" y="1107681"/>
                    <a:pt x="7667221" y="1107681"/>
                  </a:cubicBezTo>
                  <a:cubicBezTo>
                    <a:pt x="7666000" y="1106460"/>
                    <a:pt x="7664780" y="1110123"/>
                    <a:pt x="7663559" y="1111343"/>
                  </a:cubicBezTo>
                  <a:close/>
                  <a:moveTo>
                    <a:pt x="7669662" y="1121109"/>
                  </a:moveTo>
                  <a:cubicBezTo>
                    <a:pt x="7669662" y="1119888"/>
                    <a:pt x="7668442" y="1119888"/>
                    <a:pt x="7668442" y="1119888"/>
                  </a:cubicBezTo>
                  <a:cubicBezTo>
                    <a:pt x="7670883" y="1118667"/>
                    <a:pt x="7673325" y="1118667"/>
                    <a:pt x="7675766" y="1116226"/>
                  </a:cubicBezTo>
                  <a:cubicBezTo>
                    <a:pt x="7675766" y="1116226"/>
                    <a:pt x="7676987" y="1115006"/>
                    <a:pt x="7678207" y="1115006"/>
                  </a:cubicBezTo>
                  <a:cubicBezTo>
                    <a:pt x="7679428" y="1116226"/>
                    <a:pt x="7680649" y="1117447"/>
                    <a:pt x="7680649" y="1118667"/>
                  </a:cubicBezTo>
                  <a:cubicBezTo>
                    <a:pt x="7683090" y="1121109"/>
                    <a:pt x="7685532" y="1123550"/>
                    <a:pt x="7686752" y="1125992"/>
                  </a:cubicBezTo>
                  <a:cubicBezTo>
                    <a:pt x="7686752" y="1125992"/>
                    <a:pt x="7686752" y="1125992"/>
                    <a:pt x="7686752" y="1125992"/>
                  </a:cubicBezTo>
                  <a:cubicBezTo>
                    <a:pt x="7680649" y="1127213"/>
                    <a:pt x="7681869" y="1125992"/>
                    <a:pt x="7680649" y="1123550"/>
                  </a:cubicBezTo>
                  <a:cubicBezTo>
                    <a:pt x="7679428" y="1121109"/>
                    <a:pt x="7680649" y="1117447"/>
                    <a:pt x="7674545" y="1121109"/>
                  </a:cubicBezTo>
                  <a:cubicBezTo>
                    <a:pt x="7670883" y="1122330"/>
                    <a:pt x="7669662" y="1121109"/>
                    <a:pt x="7669662" y="1121109"/>
                  </a:cubicBezTo>
                  <a:close/>
                  <a:moveTo>
                    <a:pt x="7684311" y="1147964"/>
                  </a:moveTo>
                  <a:cubicBezTo>
                    <a:pt x="7683090" y="1149185"/>
                    <a:pt x="7681869" y="1150406"/>
                    <a:pt x="7680649" y="1150406"/>
                  </a:cubicBezTo>
                  <a:cubicBezTo>
                    <a:pt x="7679428" y="1150406"/>
                    <a:pt x="7679428" y="1150406"/>
                    <a:pt x="7678207" y="1149185"/>
                  </a:cubicBezTo>
                  <a:cubicBezTo>
                    <a:pt x="7680649" y="1149185"/>
                    <a:pt x="7683090" y="1147964"/>
                    <a:pt x="7684311" y="1147964"/>
                  </a:cubicBezTo>
                  <a:close/>
                  <a:moveTo>
                    <a:pt x="7681869" y="1167496"/>
                  </a:moveTo>
                  <a:cubicBezTo>
                    <a:pt x="7681869" y="1167496"/>
                    <a:pt x="7681869" y="1167496"/>
                    <a:pt x="7681869" y="1167496"/>
                  </a:cubicBezTo>
                  <a:cubicBezTo>
                    <a:pt x="7680649" y="1167496"/>
                    <a:pt x="7679428" y="1167496"/>
                    <a:pt x="7679428" y="1167496"/>
                  </a:cubicBezTo>
                  <a:cubicBezTo>
                    <a:pt x="7679428" y="1167496"/>
                    <a:pt x="7679428" y="1167496"/>
                    <a:pt x="7679428" y="1167496"/>
                  </a:cubicBezTo>
                  <a:cubicBezTo>
                    <a:pt x="7678207" y="1167496"/>
                    <a:pt x="7676987" y="1168716"/>
                    <a:pt x="7675766" y="1168716"/>
                  </a:cubicBezTo>
                  <a:cubicBezTo>
                    <a:pt x="7674545" y="1168716"/>
                    <a:pt x="7673325" y="1168716"/>
                    <a:pt x="7673325" y="1168716"/>
                  </a:cubicBezTo>
                  <a:cubicBezTo>
                    <a:pt x="7673325" y="1168716"/>
                    <a:pt x="7673325" y="1168716"/>
                    <a:pt x="7673325" y="1168716"/>
                  </a:cubicBezTo>
                  <a:cubicBezTo>
                    <a:pt x="7676987" y="1167496"/>
                    <a:pt x="7680649" y="1165054"/>
                    <a:pt x="7683090" y="1162613"/>
                  </a:cubicBezTo>
                  <a:cubicBezTo>
                    <a:pt x="7686752" y="1160171"/>
                    <a:pt x="7691635" y="1160171"/>
                    <a:pt x="7695297" y="1158951"/>
                  </a:cubicBezTo>
                  <a:cubicBezTo>
                    <a:pt x="7696518" y="1157730"/>
                    <a:pt x="7700180" y="1157730"/>
                    <a:pt x="7703842" y="1157730"/>
                  </a:cubicBezTo>
                  <a:cubicBezTo>
                    <a:pt x="7705063" y="1158951"/>
                    <a:pt x="7705063" y="1161392"/>
                    <a:pt x="7706283" y="1162613"/>
                  </a:cubicBezTo>
                  <a:cubicBezTo>
                    <a:pt x="7705063" y="1162613"/>
                    <a:pt x="7703842" y="1163834"/>
                    <a:pt x="7703842" y="1163834"/>
                  </a:cubicBezTo>
                  <a:cubicBezTo>
                    <a:pt x="7702621" y="1163834"/>
                    <a:pt x="7701401" y="1165054"/>
                    <a:pt x="7700180" y="1165054"/>
                  </a:cubicBezTo>
                  <a:cubicBezTo>
                    <a:pt x="7697739" y="1165054"/>
                    <a:pt x="7697739" y="1165054"/>
                    <a:pt x="7696518" y="1165054"/>
                  </a:cubicBezTo>
                  <a:cubicBezTo>
                    <a:pt x="7695297" y="1165054"/>
                    <a:pt x="7696518" y="1163834"/>
                    <a:pt x="7694076" y="1165054"/>
                  </a:cubicBezTo>
                  <a:cubicBezTo>
                    <a:pt x="7691635" y="1165054"/>
                    <a:pt x="7689194" y="1165054"/>
                    <a:pt x="7686752" y="1166275"/>
                  </a:cubicBezTo>
                  <a:cubicBezTo>
                    <a:pt x="7683090" y="1167496"/>
                    <a:pt x="7683090" y="1167496"/>
                    <a:pt x="7681869" y="1167496"/>
                  </a:cubicBezTo>
                  <a:close/>
                  <a:moveTo>
                    <a:pt x="7687973" y="1146744"/>
                  </a:moveTo>
                  <a:cubicBezTo>
                    <a:pt x="7691635" y="1145523"/>
                    <a:pt x="7694076" y="1143081"/>
                    <a:pt x="7696518" y="1141861"/>
                  </a:cubicBezTo>
                  <a:cubicBezTo>
                    <a:pt x="7696518" y="1141861"/>
                    <a:pt x="7696518" y="1141861"/>
                    <a:pt x="7696518" y="1141861"/>
                  </a:cubicBezTo>
                  <a:cubicBezTo>
                    <a:pt x="7697739" y="1143081"/>
                    <a:pt x="7697739" y="1144302"/>
                    <a:pt x="7698959" y="1146744"/>
                  </a:cubicBezTo>
                  <a:cubicBezTo>
                    <a:pt x="7698959" y="1146744"/>
                    <a:pt x="7698959" y="1147964"/>
                    <a:pt x="7698959" y="1147964"/>
                  </a:cubicBezTo>
                  <a:cubicBezTo>
                    <a:pt x="7696518" y="1149185"/>
                    <a:pt x="7692856" y="1150406"/>
                    <a:pt x="7692856" y="1147964"/>
                  </a:cubicBezTo>
                  <a:cubicBezTo>
                    <a:pt x="7692856" y="1146744"/>
                    <a:pt x="7690414" y="1146744"/>
                    <a:pt x="7689194" y="1145523"/>
                  </a:cubicBezTo>
                  <a:cubicBezTo>
                    <a:pt x="7689194" y="1146744"/>
                    <a:pt x="7687973" y="1146744"/>
                    <a:pt x="7687973" y="1146744"/>
                  </a:cubicBezTo>
                  <a:close/>
                  <a:moveTo>
                    <a:pt x="7701401" y="1167496"/>
                  </a:moveTo>
                  <a:cubicBezTo>
                    <a:pt x="7701401" y="1168716"/>
                    <a:pt x="7700180" y="1169937"/>
                    <a:pt x="7700180" y="1169937"/>
                  </a:cubicBezTo>
                  <a:cubicBezTo>
                    <a:pt x="7700180" y="1169937"/>
                    <a:pt x="7698959" y="1168716"/>
                    <a:pt x="7698959" y="1168716"/>
                  </a:cubicBezTo>
                  <a:cubicBezTo>
                    <a:pt x="7698959" y="1168716"/>
                    <a:pt x="7700180" y="1168716"/>
                    <a:pt x="7701401" y="1167496"/>
                  </a:cubicBezTo>
                  <a:close/>
                  <a:moveTo>
                    <a:pt x="7702621" y="1259048"/>
                  </a:moveTo>
                  <a:cubicBezTo>
                    <a:pt x="7700180" y="1261490"/>
                    <a:pt x="7697739" y="1261490"/>
                    <a:pt x="7697739" y="1261490"/>
                  </a:cubicBezTo>
                  <a:cubicBezTo>
                    <a:pt x="7692856" y="1257827"/>
                    <a:pt x="7694076" y="1263931"/>
                    <a:pt x="7692856" y="1263931"/>
                  </a:cubicBezTo>
                  <a:cubicBezTo>
                    <a:pt x="7690414" y="1262710"/>
                    <a:pt x="7689194" y="1262710"/>
                    <a:pt x="7686752" y="1261490"/>
                  </a:cubicBezTo>
                  <a:cubicBezTo>
                    <a:pt x="7687973" y="1261490"/>
                    <a:pt x="7689194" y="1260269"/>
                    <a:pt x="7689194" y="1260269"/>
                  </a:cubicBezTo>
                  <a:cubicBezTo>
                    <a:pt x="7691635" y="1257827"/>
                    <a:pt x="7694076" y="1256607"/>
                    <a:pt x="7696518" y="1254165"/>
                  </a:cubicBezTo>
                  <a:cubicBezTo>
                    <a:pt x="7697739" y="1254165"/>
                    <a:pt x="7697739" y="1252945"/>
                    <a:pt x="7698959" y="1252945"/>
                  </a:cubicBezTo>
                  <a:cubicBezTo>
                    <a:pt x="7700180" y="1252945"/>
                    <a:pt x="7700180" y="1254165"/>
                    <a:pt x="7700180" y="1254165"/>
                  </a:cubicBezTo>
                  <a:cubicBezTo>
                    <a:pt x="7701401" y="1255386"/>
                    <a:pt x="7701401" y="1256607"/>
                    <a:pt x="7702621" y="1256607"/>
                  </a:cubicBezTo>
                  <a:cubicBezTo>
                    <a:pt x="7703842" y="1257827"/>
                    <a:pt x="7703842" y="1259048"/>
                    <a:pt x="7702621" y="1259048"/>
                  </a:cubicBezTo>
                  <a:close/>
                  <a:moveTo>
                    <a:pt x="7702621" y="1235855"/>
                  </a:moveTo>
                  <a:cubicBezTo>
                    <a:pt x="7703842" y="1235855"/>
                    <a:pt x="7703842" y="1235855"/>
                    <a:pt x="7702621" y="1235855"/>
                  </a:cubicBezTo>
                  <a:cubicBezTo>
                    <a:pt x="7703842" y="1235855"/>
                    <a:pt x="7703842" y="1235855"/>
                    <a:pt x="7702621" y="1235855"/>
                  </a:cubicBezTo>
                  <a:cubicBezTo>
                    <a:pt x="7703842" y="1235855"/>
                    <a:pt x="7703842" y="1235855"/>
                    <a:pt x="7702621" y="1235855"/>
                  </a:cubicBezTo>
                  <a:close/>
                  <a:moveTo>
                    <a:pt x="7705063" y="1168716"/>
                  </a:moveTo>
                  <a:cubicBezTo>
                    <a:pt x="7705063" y="1167496"/>
                    <a:pt x="7703842" y="1167496"/>
                    <a:pt x="7703842" y="1167496"/>
                  </a:cubicBezTo>
                  <a:cubicBezTo>
                    <a:pt x="7705063" y="1167496"/>
                    <a:pt x="7705063" y="1167496"/>
                    <a:pt x="7706283" y="1166275"/>
                  </a:cubicBezTo>
                  <a:cubicBezTo>
                    <a:pt x="7706283" y="1167496"/>
                    <a:pt x="7707504" y="1167496"/>
                    <a:pt x="7707504" y="1168716"/>
                  </a:cubicBezTo>
                  <a:cubicBezTo>
                    <a:pt x="7706283" y="1168716"/>
                    <a:pt x="7705063" y="1168716"/>
                    <a:pt x="7705063" y="1168716"/>
                  </a:cubicBezTo>
                  <a:close/>
                  <a:moveTo>
                    <a:pt x="7716049" y="1237076"/>
                  </a:moveTo>
                  <a:cubicBezTo>
                    <a:pt x="7716049" y="1237076"/>
                    <a:pt x="7714828" y="1237076"/>
                    <a:pt x="7714828" y="1238296"/>
                  </a:cubicBezTo>
                  <a:cubicBezTo>
                    <a:pt x="7714828" y="1238296"/>
                    <a:pt x="7714828" y="1238296"/>
                    <a:pt x="7714828" y="1238296"/>
                  </a:cubicBezTo>
                  <a:cubicBezTo>
                    <a:pt x="7714828" y="1238296"/>
                    <a:pt x="7713608" y="1235855"/>
                    <a:pt x="7712387" y="1234634"/>
                  </a:cubicBezTo>
                  <a:cubicBezTo>
                    <a:pt x="7713608" y="1234634"/>
                    <a:pt x="7714828" y="1234634"/>
                    <a:pt x="7716049" y="1234634"/>
                  </a:cubicBezTo>
                  <a:cubicBezTo>
                    <a:pt x="7716049" y="1235855"/>
                    <a:pt x="7716049" y="1235855"/>
                    <a:pt x="7716049" y="1237076"/>
                  </a:cubicBezTo>
                  <a:close/>
                  <a:moveTo>
                    <a:pt x="7723373" y="1237076"/>
                  </a:moveTo>
                  <a:cubicBezTo>
                    <a:pt x="7723373" y="1235855"/>
                    <a:pt x="7722153" y="1235855"/>
                    <a:pt x="7720932" y="1234634"/>
                  </a:cubicBezTo>
                  <a:cubicBezTo>
                    <a:pt x="7722153" y="1234634"/>
                    <a:pt x="7723373" y="1234634"/>
                    <a:pt x="7724594" y="1235855"/>
                  </a:cubicBezTo>
                  <a:cubicBezTo>
                    <a:pt x="7724594" y="1235855"/>
                    <a:pt x="7724594" y="1235855"/>
                    <a:pt x="7724594" y="1237076"/>
                  </a:cubicBezTo>
                  <a:cubicBezTo>
                    <a:pt x="7724594" y="1238296"/>
                    <a:pt x="7725815" y="1239517"/>
                    <a:pt x="7725815" y="1240738"/>
                  </a:cubicBezTo>
                  <a:cubicBezTo>
                    <a:pt x="7727035" y="1239517"/>
                    <a:pt x="7725815" y="1239517"/>
                    <a:pt x="7723373" y="1237076"/>
                  </a:cubicBezTo>
                  <a:close/>
                  <a:moveTo>
                    <a:pt x="7730697" y="1211441"/>
                  </a:moveTo>
                  <a:cubicBezTo>
                    <a:pt x="7730697" y="1215103"/>
                    <a:pt x="7729477" y="1215103"/>
                    <a:pt x="7728256" y="1215103"/>
                  </a:cubicBezTo>
                  <a:cubicBezTo>
                    <a:pt x="7728256" y="1215103"/>
                    <a:pt x="7727035" y="1213882"/>
                    <a:pt x="7727035" y="1212662"/>
                  </a:cubicBezTo>
                  <a:cubicBezTo>
                    <a:pt x="7727035" y="1212662"/>
                    <a:pt x="7727035" y="1212662"/>
                    <a:pt x="7728256" y="1212662"/>
                  </a:cubicBezTo>
                  <a:cubicBezTo>
                    <a:pt x="7728256" y="1212662"/>
                    <a:pt x="7729477" y="1211441"/>
                    <a:pt x="7730697" y="1211441"/>
                  </a:cubicBezTo>
                  <a:cubicBezTo>
                    <a:pt x="7730697" y="1211441"/>
                    <a:pt x="7730697" y="1211441"/>
                    <a:pt x="7730697" y="1211441"/>
                  </a:cubicBezTo>
                  <a:close/>
                  <a:moveTo>
                    <a:pt x="7730697" y="1093033"/>
                  </a:moveTo>
                  <a:cubicBezTo>
                    <a:pt x="7729477" y="1094253"/>
                    <a:pt x="7730697" y="1091812"/>
                    <a:pt x="7728256" y="1094253"/>
                  </a:cubicBezTo>
                  <a:cubicBezTo>
                    <a:pt x="7727035" y="1095474"/>
                    <a:pt x="7725815" y="1094253"/>
                    <a:pt x="7725815" y="1094253"/>
                  </a:cubicBezTo>
                  <a:cubicBezTo>
                    <a:pt x="7724594" y="1094253"/>
                    <a:pt x="7723373" y="1093033"/>
                    <a:pt x="7723373" y="1093033"/>
                  </a:cubicBezTo>
                  <a:cubicBezTo>
                    <a:pt x="7720932" y="1094253"/>
                    <a:pt x="7718490" y="1093033"/>
                    <a:pt x="7717270" y="1095474"/>
                  </a:cubicBezTo>
                  <a:cubicBezTo>
                    <a:pt x="7716049" y="1101578"/>
                    <a:pt x="7716049" y="1099136"/>
                    <a:pt x="7711166" y="1099136"/>
                  </a:cubicBezTo>
                  <a:cubicBezTo>
                    <a:pt x="7709946" y="1099136"/>
                    <a:pt x="7711166" y="1101578"/>
                    <a:pt x="7712387" y="1102799"/>
                  </a:cubicBezTo>
                  <a:cubicBezTo>
                    <a:pt x="7713608" y="1104019"/>
                    <a:pt x="7714828" y="1105240"/>
                    <a:pt x="7714828" y="1105240"/>
                  </a:cubicBezTo>
                  <a:cubicBezTo>
                    <a:pt x="7714828" y="1104019"/>
                    <a:pt x="7717270" y="1105240"/>
                    <a:pt x="7718490" y="1105240"/>
                  </a:cubicBezTo>
                  <a:cubicBezTo>
                    <a:pt x="7719711" y="1104019"/>
                    <a:pt x="7722153" y="1102799"/>
                    <a:pt x="7724594" y="1104019"/>
                  </a:cubicBezTo>
                  <a:cubicBezTo>
                    <a:pt x="7724594" y="1104019"/>
                    <a:pt x="7724594" y="1104019"/>
                    <a:pt x="7724594" y="1104019"/>
                  </a:cubicBezTo>
                  <a:cubicBezTo>
                    <a:pt x="7723373" y="1105240"/>
                    <a:pt x="7723373" y="1108902"/>
                    <a:pt x="7722153" y="1112564"/>
                  </a:cubicBezTo>
                  <a:cubicBezTo>
                    <a:pt x="7720932" y="1118667"/>
                    <a:pt x="7719711" y="1123550"/>
                    <a:pt x="7714828" y="1115006"/>
                  </a:cubicBezTo>
                  <a:cubicBezTo>
                    <a:pt x="7713608" y="1112564"/>
                    <a:pt x="7711166" y="1107681"/>
                    <a:pt x="7709946" y="1105240"/>
                  </a:cubicBezTo>
                  <a:cubicBezTo>
                    <a:pt x="7708725" y="1102799"/>
                    <a:pt x="7707504" y="1102799"/>
                    <a:pt x="7706283" y="1107681"/>
                  </a:cubicBezTo>
                  <a:cubicBezTo>
                    <a:pt x="7706283" y="1112564"/>
                    <a:pt x="7705063" y="1115006"/>
                    <a:pt x="7702621" y="1113785"/>
                  </a:cubicBezTo>
                  <a:cubicBezTo>
                    <a:pt x="7701401" y="1113785"/>
                    <a:pt x="7701401" y="1110123"/>
                    <a:pt x="7700180" y="1106460"/>
                  </a:cubicBezTo>
                  <a:cubicBezTo>
                    <a:pt x="7700180" y="1106460"/>
                    <a:pt x="7700180" y="1105240"/>
                    <a:pt x="7700180" y="1105240"/>
                  </a:cubicBezTo>
                  <a:cubicBezTo>
                    <a:pt x="7701401" y="1105240"/>
                    <a:pt x="7701401" y="1105240"/>
                    <a:pt x="7701401" y="1105240"/>
                  </a:cubicBezTo>
                  <a:cubicBezTo>
                    <a:pt x="7702621" y="1105240"/>
                    <a:pt x="7703842" y="1104019"/>
                    <a:pt x="7705063" y="1102799"/>
                  </a:cubicBezTo>
                  <a:cubicBezTo>
                    <a:pt x="7706283" y="1100357"/>
                    <a:pt x="7707504" y="1099136"/>
                    <a:pt x="7705063" y="1100357"/>
                  </a:cubicBezTo>
                  <a:cubicBezTo>
                    <a:pt x="7700180" y="1102799"/>
                    <a:pt x="7700180" y="1104019"/>
                    <a:pt x="7696518" y="1101578"/>
                  </a:cubicBezTo>
                  <a:cubicBezTo>
                    <a:pt x="7694076" y="1100357"/>
                    <a:pt x="7691635" y="1102799"/>
                    <a:pt x="7687973" y="1102799"/>
                  </a:cubicBezTo>
                  <a:cubicBezTo>
                    <a:pt x="7687973" y="1102799"/>
                    <a:pt x="7687973" y="1102799"/>
                    <a:pt x="7686752" y="1102799"/>
                  </a:cubicBezTo>
                  <a:cubicBezTo>
                    <a:pt x="7686752" y="1101578"/>
                    <a:pt x="7685532" y="1100357"/>
                    <a:pt x="7685532" y="1097916"/>
                  </a:cubicBezTo>
                  <a:cubicBezTo>
                    <a:pt x="7685532" y="1097916"/>
                    <a:pt x="7686752" y="1097916"/>
                    <a:pt x="7686752" y="1097916"/>
                  </a:cubicBezTo>
                  <a:cubicBezTo>
                    <a:pt x="7691635" y="1095474"/>
                    <a:pt x="7696518" y="1096695"/>
                    <a:pt x="7697739" y="1096695"/>
                  </a:cubicBezTo>
                  <a:cubicBezTo>
                    <a:pt x="7698959" y="1096695"/>
                    <a:pt x="7701401" y="1095474"/>
                    <a:pt x="7702621" y="1096695"/>
                  </a:cubicBezTo>
                  <a:cubicBezTo>
                    <a:pt x="7702621" y="1096695"/>
                    <a:pt x="7705063" y="1096695"/>
                    <a:pt x="7706283" y="1095474"/>
                  </a:cubicBezTo>
                  <a:cubicBezTo>
                    <a:pt x="7708725" y="1094253"/>
                    <a:pt x="7708725" y="1093033"/>
                    <a:pt x="7707504" y="1093033"/>
                  </a:cubicBezTo>
                  <a:cubicBezTo>
                    <a:pt x="7702621" y="1094253"/>
                    <a:pt x="7701401" y="1094253"/>
                    <a:pt x="7700180" y="1091812"/>
                  </a:cubicBezTo>
                  <a:cubicBezTo>
                    <a:pt x="7698959" y="1090592"/>
                    <a:pt x="7695297" y="1091812"/>
                    <a:pt x="7692856" y="1090592"/>
                  </a:cubicBezTo>
                  <a:cubicBezTo>
                    <a:pt x="7692856" y="1090592"/>
                    <a:pt x="7690414" y="1091812"/>
                    <a:pt x="7690414" y="1091812"/>
                  </a:cubicBezTo>
                  <a:cubicBezTo>
                    <a:pt x="7689194" y="1091812"/>
                    <a:pt x="7687973" y="1093033"/>
                    <a:pt x="7686752" y="1091812"/>
                  </a:cubicBezTo>
                  <a:cubicBezTo>
                    <a:pt x="7684311" y="1090592"/>
                    <a:pt x="7684311" y="1091812"/>
                    <a:pt x="7684311" y="1091812"/>
                  </a:cubicBezTo>
                  <a:cubicBezTo>
                    <a:pt x="7683090" y="1089371"/>
                    <a:pt x="7683090" y="1089371"/>
                    <a:pt x="7683090" y="1089371"/>
                  </a:cubicBezTo>
                  <a:cubicBezTo>
                    <a:pt x="7683090" y="1089371"/>
                    <a:pt x="7681869" y="1090592"/>
                    <a:pt x="7680649" y="1091812"/>
                  </a:cubicBezTo>
                  <a:cubicBezTo>
                    <a:pt x="7678207" y="1091812"/>
                    <a:pt x="7680649" y="1089371"/>
                    <a:pt x="7675766" y="1090592"/>
                  </a:cubicBezTo>
                  <a:cubicBezTo>
                    <a:pt x="7674545" y="1090592"/>
                    <a:pt x="7674545" y="1089371"/>
                    <a:pt x="7673325" y="1088150"/>
                  </a:cubicBezTo>
                  <a:cubicBezTo>
                    <a:pt x="7672104" y="1086929"/>
                    <a:pt x="7672104" y="1084488"/>
                    <a:pt x="7672104" y="1084488"/>
                  </a:cubicBezTo>
                  <a:cubicBezTo>
                    <a:pt x="7672104" y="1084488"/>
                    <a:pt x="7672104" y="1084488"/>
                    <a:pt x="7672104" y="1084488"/>
                  </a:cubicBezTo>
                  <a:cubicBezTo>
                    <a:pt x="7674545" y="1084488"/>
                    <a:pt x="7676987" y="1083267"/>
                    <a:pt x="7678207" y="1083267"/>
                  </a:cubicBezTo>
                  <a:cubicBezTo>
                    <a:pt x="7683090" y="1080826"/>
                    <a:pt x="7686752" y="1073502"/>
                    <a:pt x="7687973" y="1069839"/>
                  </a:cubicBezTo>
                  <a:cubicBezTo>
                    <a:pt x="7689194" y="1067398"/>
                    <a:pt x="7694076" y="1064957"/>
                    <a:pt x="7695297" y="1062515"/>
                  </a:cubicBezTo>
                  <a:cubicBezTo>
                    <a:pt x="7696518" y="1060074"/>
                    <a:pt x="7706283" y="1056412"/>
                    <a:pt x="7708725" y="1053970"/>
                  </a:cubicBezTo>
                  <a:cubicBezTo>
                    <a:pt x="7709946" y="1051529"/>
                    <a:pt x="7711166" y="1050308"/>
                    <a:pt x="7713608" y="1049088"/>
                  </a:cubicBezTo>
                  <a:cubicBezTo>
                    <a:pt x="7713608" y="1049088"/>
                    <a:pt x="7713608" y="1049088"/>
                    <a:pt x="7713608" y="1049088"/>
                  </a:cubicBezTo>
                  <a:cubicBezTo>
                    <a:pt x="7714828" y="1050308"/>
                    <a:pt x="7716049" y="1051529"/>
                    <a:pt x="7717270" y="1052750"/>
                  </a:cubicBezTo>
                  <a:cubicBezTo>
                    <a:pt x="7719711" y="1055191"/>
                    <a:pt x="7722153" y="1057632"/>
                    <a:pt x="7723373" y="1061295"/>
                  </a:cubicBezTo>
                  <a:cubicBezTo>
                    <a:pt x="7724594" y="1067398"/>
                    <a:pt x="7729477" y="1069839"/>
                    <a:pt x="7730697" y="1075943"/>
                  </a:cubicBezTo>
                  <a:cubicBezTo>
                    <a:pt x="7731918" y="1082046"/>
                    <a:pt x="7734360" y="1088150"/>
                    <a:pt x="7736801" y="1094253"/>
                  </a:cubicBezTo>
                  <a:cubicBezTo>
                    <a:pt x="7735580" y="1094253"/>
                    <a:pt x="7735580" y="1094253"/>
                    <a:pt x="7735580" y="1096695"/>
                  </a:cubicBezTo>
                  <a:cubicBezTo>
                    <a:pt x="7735580" y="1100357"/>
                    <a:pt x="7734360" y="1097916"/>
                    <a:pt x="7731918" y="1096695"/>
                  </a:cubicBezTo>
                  <a:cubicBezTo>
                    <a:pt x="7730697" y="1089371"/>
                    <a:pt x="7731918" y="1090592"/>
                    <a:pt x="7730697" y="1093033"/>
                  </a:cubicBezTo>
                  <a:close/>
                  <a:moveTo>
                    <a:pt x="7735580" y="1284683"/>
                  </a:moveTo>
                  <a:cubicBezTo>
                    <a:pt x="7734360" y="1285904"/>
                    <a:pt x="7734360" y="1284683"/>
                    <a:pt x="7733139" y="1284683"/>
                  </a:cubicBezTo>
                  <a:cubicBezTo>
                    <a:pt x="7734360" y="1284683"/>
                    <a:pt x="7735580" y="1284683"/>
                    <a:pt x="7736801" y="1283462"/>
                  </a:cubicBezTo>
                  <a:cubicBezTo>
                    <a:pt x="7736801" y="1284683"/>
                    <a:pt x="7735580" y="1284683"/>
                    <a:pt x="7735580" y="1284683"/>
                  </a:cubicBezTo>
                  <a:close/>
                  <a:moveTo>
                    <a:pt x="7736801" y="1283462"/>
                  </a:moveTo>
                  <a:cubicBezTo>
                    <a:pt x="7736801" y="1283462"/>
                    <a:pt x="7736801" y="1283462"/>
                    <a:pt x="7736801" y="1283462"/>
                  </a:cubicBezTo>
                  <a:cubicBezTo>
                    <a:pt x="7736801" y="1283462"/>
                    <a:pt x="7736801" y="1283462"/>
                    <a:pt x="7736801" y="1283462"/>
                  </a:cubicBezTo>
                  <a:cubicBezTo>
                    <a:pt x="7738022" y="1283462"/>
                    <a:pt x="7738022" y="1283462"/>
                    <a:pt x="7736801" y="1283462"/>
                  </a:cubicBezTo>
                  <a:close/>
                  <a:moveTo>
                    <a:pt x="7742904" y="1216324"/>
                  </a:moveTo>
                  <a:cubicBezTo>
                    <a:pt x="7741684" y="1219986"/>
                    <a:pt x="7741684" y="1223648"/>
                    <a:pt x="7736801" y="1217544"/>
                  </a:cubicBezTo>
                  <a:cubicBezTo>
                    <a:pt x="7735580" y="1216324"/>
                    <a:pt x="7734360" y="1213882"/>
                    <a:pt x="7733139" y="1211441"/>
                  </a:cubicBezTo>
                  <a:cubicBezTo>
                    <a:pt x="7735580" y="1211441"/>
                    <a:pt x="7738022" y="1211441"/>
                    <a:pt x="7739242" y="1210220"/>
                  </a:cubicBezTo>
                  <a:cubicBezTo>
                    <a:pt x="7739242" y="1211441"/>
                    <a:pt x="7740463" y="1211441"/>
                    <a:pt x="7740463" y="1212662"/>
                  </a:cubicBezTo>
                  <a:cubicBezTo>
                    <a:pt x="7741684" y="1213882"/>
                    <a:pt x="7742904" y="1215103"/>
                    <a:pt x="7742904" y="1216324"/>
                  </a:cubicBezTo>
                  <a:cubicBezTo>
                    <a:pt x="7744125" y="1216324"/>
                    <a:pt x="7744125" y="1216324"/>
                    <a:pt x="7742904" y="1216324"/>
                  </a:cubicBezTo>
                  <a:close/>
                  <a:moveTo>
                    <a:pt x="7791732" y="812272"/>
                  </a:moveTo>
                  <a:cubicBezTo>
                    <a:pt x="7791732" y="812272"/>
                    <a:pt x="7791732" y="812272"/>
                    <a:pt x="7791732" y="812272"/>
                  </a:cubicBezTo>
                  <a:cubicBezTo>
                    <a:pt x="7791732" y="811051"/>
                    <a:pt x="7791732" y="812272"/>
                    <a:pt x="7791732" y="812272"/>
                  </a:cubicBezTo>
                  <a:cubicBezTo>
                    <a:pt x="7791732" y="812272"/>
                    <a:pt x="7791732" y="812272"/>
                    <a:pt x="7791732" y="812272"/>
                  </a:cubicBezTo>
                  <a:close/>
                  <a:moveTo>
                    <a:pt x="7797836" y="796403"/>
                  </a:moveTo>
                  <a:cubicBezTo>
                    <a:pt x="7797836" y="796403"/>
                    <a:pt x="7797836" y="796403"/>
                    <a:pt x="7797836" y="796403"/>
                  </a:cubicBezTo>
                  <a:cubicBezTo>
                    <a:pt x="7796615" y="795182"/>
                    <a:pt x="7796615" y="795182"/>
                    <a:pt x="7796615" y="795182"/>
                  </a:cubicBezTo>
                  <a:cubicBezTo>
                    <a:pt x="7797836" y="795182"/>
                    <a:pt x="7797836" y="795182"/>
                    <a:pt x="7799057" y="793961"/>
                  </a:cubicBezTo>
                  <a:lnTo>
                    <a:pt x="7797836" y="796403"/>
                  </a:lnTo>
                  <a:close/>
                  <a:moveTo>
                    <a:pt x="7801499" y="771989"/>
                  </a:moveTo>
                  <a:cubicBezTo>
                    <a:pt x="7801499" y="771989"/>
                    <a:pt x="7801499" y="770768"/>
                    <a:pt x="7801499" y="769547"/>
                  </a:cubicBezTo>
                  <a:cubicBezTo>
                    <a:pt x="7801499" y="769547"/>
                    <a:pt x="7802719" y="770768"/>
                    <a:pt x="7802719" y="770768"/>
                  </a:cubicBezTo>
                  <a:cubicBezTo>
                    <a:pt x="7802719" y="770768"/>
                    <a:pt x="7802719" y="770768"/>
                    <a:pt x="7802719" y="770768"/>
                  </a:cubicBezTo>
                  <a:cubicBezTo>
                    <a:pt x="7802719" y="770768"/>
                    <a:pt x="7802719" y="770768"/>
                    <a:pt x="7801499" y="771989"/>
                  </a:cubicBezTo>
                  <a:close/>
                  <a:moveTo>
                    <a:pt x="7808822" y="701188"/>
                  </a:moveTo>
                  <a:cubicBezTo>
                    <a:pt x="7808822" y="701188"/>
                    <a:pt x="7808822" y="699967"/>
                    <a:pt x="7808822" y="698746"/>
                  </a:cubicBezTo>
                  <a:cubicBezTo>
                    <a:pt x="7810043" y="698746"/>
                    <a:pt x="7810043" y="699967"/>
                    <a:pt x="7808822" y="701188"/>
                  </a:cubicBezTo>
                  <a:cubicBezTo>
                    <a:pt x="7810043" y="699967"/>
                    <a:pt x="7810043" y="699967"/>
                    <a:pt x="7808822" y="701188"/>
                  </a:cubicBezTo>
                  <a:close/>
                  <a:moveTo>
                    <a:pt x="7873519" y="701188"/>
                  </a:moveTo>
                  <a:cubicBezTo>
                    <a:pt x="7873519" y="699967"/>
                    <a:pt x="7872299" y="699967"/>
                    <a:pt x="7873519" y="701188"/>
                  </a:cubicBezTo>
                  <a:cubicBezTo>
                    <a:pt x="7873519" y="699967"/>
                    <a:pt x="7873519" y="699967"/>
                    <a:pt x="7873519" y="698746"/>
                  </a:cubicBezTo>
                  <a:cubicBezTo>
                    <a:pt x="7873519" y="699967"/>
                    <a:pt x="7873519" y="701188"/>
                    <a:pt x="7873519" y="701188"/>
                  </a:cubicBezTo>
                  <a:close/>
                  <a:moveTo>
                    <a:pt x="7877181" y="795182"/>
                  </a:moveTo>
                  <a:cubicBezTo>
                    <a:pt x="7875961" y="793961"/>
                    <a:pt x="7875961" y="792740"/>
                    <a:pt x="7874741" y="792740"/>
                  </a:cubicBezTo>
                  <a:cubicBezTo>
                    <a:pt x="7874741" y="792740"/>
                    <a:pt x="7875961" y="792740"/>
                    <a:pt x="7875961" y="792740"/>
                  </a:cubicBezTo>
                  <a:cubicBezTo>
                    <a:pt x="7875961" y="792740"/>
                    <a:pt x="7877181" y="792740"/>
                    <a:pt x="7877181" y="792740"/>
                  </a:cubicBezTo>
                  <a:cubicBezTo>
                    <a:pt x="7877181" y="793961"/>
                    <a:pt x="7877181" y="795182"/>
                    <a:pt x="7877181" y="795182"/>
                  </a:cubicBezTo>
                  <a:close/>
                  <a:moveTo>
                    <a:pt x="7878403" y="793961"/>
                  </a:moveTo>
                  <a:cubicBezTo>
                    <a:pt x="7878403" y="792740"/>
                    <a:pt x="7878403" y="792740"/>
                    <a:pt x="7878403" y="793961"/>
                  </a:cubicBezTo>
                  <a:cubicBezTo>
                    <a:pt x="7878403" y="792740"/>
                    <a:pt x="7879623" y="792740"/>
                    <a:pt x="7879623" y="792740"/>
                  </a:cubicBezTo>
                  <a:cubicBezTo>
                    <a:pt x="7879623" y="793961"/>
                    <a:pt x="7878403" y="793961"/>
                    <a:pt x="7878403" y="793961"/>
                  </a:cubicBezTo>
                  <a:close/>
                  <a:moveTo>
                    <a:pt x="7880844" y="771989"/>
                  </a:moveTo>
                  <a:cubicBezTo>
                    <a:pt x="7880844" y="771989"/>
                    <a:pt x="7880844" y="770768"/>
                    <a:pt x="7879623" y="770768"/>
                  </a:cubicBezTo>
                  <a:cubicBezTo>
                    <a:pt x="7879623" y="770768"/>
                    <a:pt x="7879623" y="770768"/>
                    <a:pt x="7879623" y="770768"/>
                  </a:cubicBezTo>
                  <a:cubicBezTo>
                    <a:pt x="7879623" y="770768"/>
                    <a:pt x="7880844" y="769547"/>
                    <a:pt x="7880844" y="769547"/>
                  </a:cubicBezTo>
                  <a:cubicBezTo>
                    <a:pt x="7880844" y="769547"/>
                    <a:pt x="7880844" y="771989"/>
                    <a:pt x="7880844" y="771989"/>
                  </a:cubicBezTo>
                  <a:close/>
                  <a:moveTo>
                    <a:pt x="7885726" y="795182"/>
                  </a:moveTo>
                  <a:cubicBezTo>
                    <a:pt x="7883285" y="797623"/>
                    <a:pt x="7883285" y="795182"/>
                    <a:pt x="7883285" y="792740"/>
                  </a:cubicBezTo>
                  <a:cubicBezTo>
                    <a:pt x="7883285" y="792740"/>
                    <a:pt x="7883285" y="792740"/>
                    <a:pt x="7883285" y="792740"/>
                  </a:cubicBezTo>
                  <a:cubicBezTo>
                    <a:pt x="7884506" y="793961"/>
                    <a:pt x="7885726" y="793961"/>
                    <a:pt x="7885726" y="795182"/>
                  </a:cubicBezTo>
                  <a:cubicBezTo>
                    <a:pt x="7885726" y="795182"/>
                    <a:pt x="7885726" y="795182"/>
                    <a:pt x="7885726" y="795182"/>
                  </a:cubicBezTo>
                  <a:close/>
                  <a:moveTo>
                    <a:pt x="7890610" y="812272"/>
                  </a:moveTo>
                  <a:cubicBezTo>
                    <a:pt x="7890610" y="812272"/>
                    <a:pt x="7890610" y="812272"/>
                    <a:pt x="7890610" y="812272"/>
                  </a:cubicBezTo>
                  <a:cubicBezTo>
                    <a:pt x="7890610" y="812272"/>
                    <a:pt x="7890610" y="811051"/>
                    <a:pt x="7890610" y="812272"/>
                  </a:cubicBezTo>
                  <a:cubicBezTo>
                    <a:pt x="7890610" y="812272"/>
                    <a:pt x="7890610" y="812272"/>
                    <a:pt x="7890610" y="812272"/>
                  </a:cubicBezTo>
                  <a:close/>
                  <a:moveTo>
                    <a:pt x="7935776" y="1285904"/>
                  </a:moveTo>
                  <a:cubicBezTo>
                    <a:pt x="7935776" y="1285904"/>
                    <a:pt x="7935776" y="1285904"/>
                    <a:pt x="7935776" y="1285904"/>
                  </a:cubicBezTo>
                  <a:cubicBezTo>
                    <a:pt x="7935776" y="1285904"/>
                    <a:pt x="7935776" y="1285904"/>
                    <a:pt x="7935776" y="1285904"/>
                  </a:cubicBezTo>
                  <a:cubicBezTo>
                    <a:pt x="7935776" y="1285904"/>
                    <a:pt x="7935776" y="1285904"/>
                    <a:pt x="7935776" y="1285904"/>
                  </a:cubicBezTo>
                  <a:cubicBezTo>
                    <a:pt x="7935776" y="1285904"/>
                    <a:pt x="7935776" y="1285904"/>
                    <a:pt x="7935776" y="1285904"/>
                  </a:cubicBezTo>
                  <a:close/>
                  <a:moveTo>
                    <a:pt x="7936996" y="1302993"/>
                  </a:moveTo>
                  <a:cubicBezTo>
                    <a:pt x="7935776" y="1305435"/>
                    <a:pt x="7934554" y="1307876"/>
                    <a:pt x="7934554" y="1305435"/>
                  </a:cubicBezTo>
                  <a:cubicBezTo>
                    <a:pt x="7934554" y="1304214"/>
                    <a:pt x="7934554" y="1304214"/>
                    <a:pt x="7934554" y="1302993"/>
                  </a:cubicBezTo>
                  <a:cubicBezTo>
                    <a:pt x="7934554" y="1304214"/>
                    <a:pt x="7935776" y="1302993"/>
                    <a:pt x="7936996" y="1302993"/>
                  </a:cubicBezTo>
                  <a:cubicBezTo>
                    <a:pt x="7935776" y="1302993"/>
                    <a:pt x="7935776" y="1302993"/>
                    <a:pt x="7936996" y="1302993"/>
                  </a:cubicBezTo>
                  <a:cubicBezTo>
                    <a:pt x="7936996" y="1302993"/>
                    <a:pt x="7936996" y="1302993"/>
                    <a:pt x="7936996" y="1302993"/>
                  </a:cubicBezTo>
                  <a:close/>
                  <a:moveTo>
                    <a:pt x="8068832" y="1077164"/>
                  </a:moveTo>
                  <a:cubicBezTo>
                    <a:pt x="8068832" y="1077164"/>
                    <a:pt x="8067611" y="1078385"/>
                    <a:pt x="8067611" y="1078385"/>
                  </a:cubicBezTo>
                  <a:cubicBezTo>
                    <a:pt x="8066390" y="1078385"/>
                    <a:pt x="8066390" y="1077164"/>
                    <a:pt x="8065170" y="1075943"/>
                  </a:cubicBezTo>
                  <a:cubicBezTo>
                    <a:pt x="8066390" y="1075943"/>
                    <a:pt x="8067611" y="1077164"/>
                    <a:pt x="8068832" y="1077164"/>
                  </a:cubicBezTo>
                  <a:close/>
                  <a:moveTo>
                    <a:pt x="8065170" y="1007584"/>
                  </a:moveTo>
                  <a:cubicBezTo>
                    <a:pt x="8065170" y="1008804"/>
                    <a:pt x="8065170" y="1008804"/>
                    <a:pt x="8065170" y="1007584"/>
                  </a:cubicBezTo>
                  <a:cubicBezTo>
                    <a:pt x="8063949" y="1008804"/>
                    <a:pt x="8063949" y="1007584"/>
                    <a:pt x="8062728" y="1006363"/>
                  </a:cubicBezTo>
                  <a:cubicBezTo>
                    <a:pt x="8063949" y="1007584"/>
                    <a:pt x="8065170" y="1007584"/>
                    <a:pt x="8065170" y="1007584"/>
                  </a:cubicBezTo>
                  <a:close/>
                  <a:moveTo>
                    <a:pt x="7949203" y="1318863"/>
                  </a:moveTo>
                  <a:cubicBezTo>
                    <a:pt x="7949203" y="1318863"/>
                    <a:pt x="7947983" y="1318863"/>
                    <a:pt x="7947983" y="1318863"/>
                  </a:cubicBezTo>
                  <a:cubicBezTo>
                    <a:pt x="7947983" y="1318863"/>
                    <a:pt x="7947983" y="1317642"/>
                    <a:pt x="7946761" y="1316421"/>
                  </a:cubicBezTo>
                  <a:cubicBezTo>
                    <a:pt x="7946761" y="1316421"/>
                    <a:pt x="7946761" y="1315200"/>
                    <a:pt x="7946761" y="1315200"/>
                  </a:cubicBezTo>
                  <a:cubicBezTo>
                    <a:pt x="7946761" y="1312759"/>
                    <a:pt x="7946761" y="1311538"/>
                    <a:pt x="7945541" y="1312759"/>
                  </a:cubicBezTo>
                  <a:cubicBezTo>
                    <a:pt x="7943099" y="1306655"/>
                    <a:pt x="7941879" y="1315200"/>
                    <a:pt x="7941879" y="1309097"/>
                  </a:cubicBezTo>
                  <a:cubicBezTo>
                    <a:pt x="7941879" y="1307876"/>
                    <a:pt x="7941879" y="1306655"/>
                    <a:pt x="7941879" y="1305435"/>
                  </a:cubicBezTo>
                  <a:cubicBezTo>
                    <a:pt x="7945541" y="1306655"/>
                    <a:pt x="7947983" y="1307876"/>
                    <a:pt x="7950423" y="1309097"/>
                  </a:cubicBezTo>
                  <a:cubicBezTo>
                    <a:pt x="7951645" y="1310318"/>
                    <a:pt x="7952865" y="1311538"/>
                    <a:pt x="7954086" y="1312759"/>
                  </a:cubicBezTo>
                  <a:cubicBezTo>
                    <a:pt x="7951645" y="1313980"/>
                    <a:pt x="7950423" y="1318863"/>
                    <a:pt x="7949203" y="1318863"/>
                  </a:cubicBezTo>
                  <a:close/>
                  <a:moveTo>
                    <a:pt x="7978500" y="1405532"/>
                  </a:moveTo>
                  <a:cubicBezTo>
                    <a:pt x="7978500" y="1405532"/>
                    <a:pt x="7977279" y="1406753"/>
                    <a:pt x="7977279" y="1406753"/>
                  </a:cubicBezTo>
                  <a:cubicBezTo>
                    <a:pt x="7977279" y="1406753"/>
                    <a:pt x="7978500" y="1405532"/>
                    <a:pt x="7978500" y="1405532"/>
                  </a:cubicBezTo>
                  <a:cubicBezTo>
                    <a:pt x="7978500" y="1405532"/>
                    <a:pt x="7978500" y="1405532"/>
                    <a:pt x="7978500" y="1405532"/>
                  </a:cubicBezTo>
                  <a:close/>
                  <a:moveTo>
                    <a:pt x="7982162" y="1388442"/>
                  </a:moveTo>
                  <a:cubicBezTo>
                    <a:pt x="7980941" y="1388442"/>
                    <a:pt x="7979721" y="1392105"/>
                    <a:pt x="7977279" y="1390884"/>
                  </a:cubicBezTo>
                  <a:cubicBezTo>
                    <a:pt x="7974837" y="1389663"/>
                    <a:pt x="7974837" y="1390884"/>
                    <a:pt x="7973617" y="1390884"/>
                  </a:cubicBezTo>
                  <a:cubicBezTo>
                    <a:pt x="7972397" y="1390884"/>
                    <a:pt x="7972397" y="1389663"/>
                    <a:pt x="7972397" y="1388442"/>
                  </a:cubicBezTo>
                  <a:cubicBezTo>
                    <a:pt x="7972397" y="1388442"/>
                    <a:pt x="7971175" y="1389663"/>
                    <a:pt x="7968734" y="1393325"/>
                  </a:cubicBezTo>
                  <a:cubicBezTo>
                    <a:pt x="7967514" y="1393325"/>
                    <a:pt x="7967514" y="1393325"/>
                    <a:pt x="7966293" y="1393325"/>
                  </a:cubicBezTo>
                  <a:cubicBezTo>
                    <a:pt x="7960190" y="1393325"/>
                    <a:pt x="7957748" y="1393325"/>
                    <a:pt x="7956527" y="1390884"/>
                  </a:cubicBezTo>
                  <a:cubicBezTo>
                    <a:pt x="7955306" y="1389663"/>
                    <a:pt x="7955306" y="1388442"/>
                    <a:pt x="7955306" y="1386001"/>
                  </a:cubicBezTo>
                  <a:cubicBezTo>
                    <a:pt x="7955306" y="1386001"/>
                    <a:pt x="7955306" y="1386001"/>
                    <a:pt x="7955306" y="1386001"/>
                  </a:cubicBezTo>
                  <a:cubicBezTo>
                    <a:pt x="7956527" y="1386001"/>
                    <a:pt x="7957748" y="1384780"/>
                    <a:pt x="7960190" y="1384780"/>
                  </a:cubicBezTo>
                  <a:cubicBezTo>
                    <a:pt x="7961410" y="1384780"/>
                    <a:pt x="7961410" y="1384780"/>
                    <a:pt x="7962630" y="1386001"/>
                  </a:cubicBezTo>
                  <a:cubicBezTo>
                    <a:pt x="7963852" y="1386001"/>
                    <a:pt x="7966293" y="1387222"/>
                    <a:pt x="7967514" y="1387222"/>
                  </a:cubicBezTo>
                  <a:cubicBezTo>
                    <a:pt x="7969955" y="1387222"/>
                    <a:pt x="7972397" y="1387222"/>
                    <a:pt x="7974837" y="1387222"/>
                  </a:cubicBezTo>
                  <a:cubicBezTo>
                    <a:pt x="7977279" y="1387222"/>
                    <a:pt x="7980941" y="1387222"/>
                    <a:pt x="7982162" y="1388442"/>
                  </a:cubicBezTo>
                  <a:cubicBezTo>
                    <a:pt x="7983382" y="1388442"/>
                    <a:pt x="7982162" y="1388442"/>
                    <a:pt x="7982162" y="1388442"/>
                  </a:cubicBezTo>
                  <a:close/>
                  <a:moveTo>
                    <a:pt x="7966293" y="1106460"/>
                  </a:moveTo>
                  <a:cubicBezTo>
                    <a:pt x="7966293" y="1107681"/>
                    <a:pt x="7967514" y="1106460"/>
                    <a:pt x="7968734" y="1104019"/>
                  </a:cubicBezTo>
                  <a:cubicBezTo>
                    <a:pt x="7969955" y="1102799"/>
                    <a:pt x="7969955" y="1101578"/>
                    <a:pt x="7971175" y="1100357"/>
                  </a:cubicBezTo>
                  <a:cubicBezTo>
                    <a:pt x="7971175" y="1100357"/>
                    <a:pt x="7972397" y="1100357"/>
                    <a:pt x="7972397" y="1100357"/>
                  </a:cubicBezTo>
                  <a:cubicBezTo>
                    <a:pt x="7973617" y="1099136"/>
                    <a:pt x="7977279" y="1101578"/>
                    <a:pt x="7979721" y="1101578"/>
                  </a:cubicBezTo>
                  <a:cubicBezTo>
                    <a:pt x="7982162" y="1101578"/>
                    <a:pt x="7985824" y="1101578"/>
                    <a:pt x="7991928" y="1102799"/>
                  </a:cubicBezTo>
                  <a:cubicBezTo>
                    <a:pt x="7990707" y="1106460"/>
                    <a:pt x="7989486" y="1107681"/>
                    <a:pt x="7988266" y="1104019"/>
                  </a:cubicBezTo>
                  <a:cubicBezTo>
                    <a:pt x="7987044" y="1100357"/>
                    <a:pt x="7985824" y="1102799"/>
                    <a:pt x="7983382" y="1102799"/>
                  </a:cubicBezTo>
                  <a:cubicBezTo>
                    <a:pt x="7980941" y="1102799"/>
                    <a:pt x="7979721" y="1105240"/>
                    <a:pt x="7979721" y="1107681"/>
                  </a:cubicBezTo>
                  <a:cubicBezTo>
                    <a:pt x="7978500" y="1110123"/>
                    <a:pt x="7978500" y="1113785"/>
                    <a:pt x="7977279" y="1115006"/>
                  </a:cubicBezTo>
                  <a:cubicBezTo>
                    <a:pt x="7976059" y="1116226"/>
                    <a:pt x="7974837" y="1113785"/>
                    <a:pt x="7973617" y="1108902"/>
                  </a:cubicBezTo>
                  <a:cubicBezTo>
                    <a:pt x="7972397" y="1102799"/>
                    <a:pt x="7971175" y="1104019"/>
                    <a:pt x="7969955" y="1106460"/>
                  </a:cubicBezTo>
                  <a:cubicBezTo>
                    <a:pt x="7968734" y="1108902"/>
                    <a:pt x="7966293" y="1113785"/>
                    <a:pt x="7965072" y="1116226"/>
                  </a:cubicBezTo>
                  <a:cubicBezTo>
                    <a:pt x="7960190" y="1124771"/>
                    <a:pt x="7960190" y="1118667"/>
                    <a:pt x="7957748" y="1113785"/>
                  </a:cubicBezTo>
                  <a:cubicBezTo>
                    <a:pt x="7956527" y="1111343"/>
                    <a:pt x="7956527" y="1107681"/>
                    <a:pt x="7955306" y="1105240"/>
                  </a:cubicBezTo>
                  <a:cubicBezTo>
                    <a:pt x="7955306" y="1105240"/>
                    <a:pt x="7955306" y="1105240"/>
                    <a:pt x="7955306" y="1105240"/>
                  </a:cubicBezTo>
                  <a:cubicBezTo>
                    <a:pt x="7957748" y="1104019"/>
                    <a:pt x="7960190" y="1105240"/>
                    <a:pt x="7961410" y="1106460"/>
                  </a:cubicBezTo>
                  <a:cubicBezTo>
                    <a:pt x="7963852" y="1106460"/>
                    <a:pt x="7966293" y="1105240"/>
                    <a:pt x="7966293" y="1106460"/>
                  </a:cubicBezTo>
                  <a:close/>
                  <a:moveTo>
                    <a:pt x="7965072" y="1094253"/>
                  </a:moveTo>
                  <a:cubicBezTo>
                    <a:pt x="7965072" y="1095474"/>
                    <a:pt x="7966293" y="1096695"/>
                    <a:pt x="7967514" y="1097916"/>
                  </a:cubicBezTo>
                  <a:cubicBezTo>
                    <a:pt x="7968734" y="1099136"/>
                    <a:pt x="7968734" y="1099136"/>
                    <a:pt x="7969955" y="1100357"/>
                  </a:cubicBezTo>
                  <a:cubicBezTo>
                    <a:pt x="7967514" y="1100357"/>
                    <a:pt x="7966293" y="1101578"/>
                    <a:pt x="7965072" y="1096695"/>
                  </a:cubicBezTo>
                  <a:cubicBezTo>
                    <a:pt x="7965072" y="1095474"/>
                    <a:pt x="7965072" y="1095474"/>
                    <a:pt x="7965072" y="1094253"/>
                  </a:cubicBezTo>
                  <a:close/>
                  <a:moveTo>
                    <a:pt x="7967514" y="1283462"/>
                  </a:moveTo>
                  <a:cubicBezTo>
                    <a:pt x="7966293" y="1283462"/>
                    <a:pt x="7966293" y="1284683"/>
                    <a:pt x="7966293" y="1284683"/>
                  </a:cubicBezTo>
                  <a:cubicBezTo>
                    <a:pt x="7965072" y="1283462"/>
                    <a:pt x="7963852" y="1283462"/>
                    <a:pt x="7961410" y="1282241"/>
                  </a:cubicBezTo>
                  <a:cubicBezTo>
                    <a:pt x="7961410" y="1281021"/>
                    <a:pt x="7962630" y="1281021"/>
                    <a:pt x="7962630" y="1279800"/>
                  </a:cubicBezTo>
                  <a:cubicBezTo>
                    <a:pt x="7966293" y="1282241"/>
                    <a:pt x="7971175" y="1283462"/>
                    <a:pt x="7974837" y="1285904"/>
                  </a:cubicBezTo>
                  <a:cubicBezTo>
                    <a:pt x="7976059" y="1287124"/>
                    <a:pt x="7977279" y="1287124"/>
                    <a:pt x="7977279" y="1288345"/>
                  </a:cubicBezTo>
                  <a:cubicBezTo>
                    <a:pt x="7976059" y="1289566"/>
                    <a:pt x="7973617" y="1288345"/>
                    <a:pt x="7969955" y="1287124"/>
                  </a:cubicBezTo>
                  <a:cubicBezTo>
                    <a:pt x="7968734" y="1287124"/>
                    <a:pt x="7967514" y="1285904"/>
                    <a:pt x="7966293" y="1284683"/>
                  </a:cubicBezTo>
                  <a:cubicBezTo>
                    <a:pt x="7968734" y="1283462"/>
                    <a:pt x="7968734" y="1282241"/>
                    <a:pt x="7967514" y="1283462"/>
                  </a:cubicBezTo>
                  <a:close/>
                  <a:moveTo>
                    <a:pt x="7960190" y="1195572"/>
                  </a:moveTo>
                  <a:cubicBezTo>
                    <a:pt x="7961410" y="1195572"/>
                    <a:pt x="7961410" y="1195572"/>
                    <a:pt x="7962630" y="1195572"/>
                  </a:cubicBezTo>
                  <a:cubicBezTo>
                    <a:pt x="7965072" y="1195572"/>
                    <a:pt x="7967514" y="1195572"/>
                    <a:pt x="7969955" y="1194351"/>
                  </a:cubicBezTo>
                  <a:cubicBezTo>
                    <a:pt x="7971175" y="1193130"/>
                    <a:pt x="7971175" y="1193130"/>
                    <a:pt x="7971175" y="1193130"/>
                  </a:cubicBezTo>
                  <a:cubicBezTo>
                    <a:pt x="7968734" y="1195572"/>
                    <a:pt x="7967514" y="1200455"/>
                    <a:pt x="7960190" y="1195572"/>
                  </a:cubicBezTo>
                  <a:close/>
                  <a:moveTo>
                    <a:pt x="7971175" y="1177261"/>
                  </a:moveTo>
                  <a:cubicBezTo>
                    <a:pt x="7969955" y="1177261"/>
                    <a:pt x="7969955" y="1177261"/>
                    <a:pt x="7968734" y="1177261"/>
                  </a:cubicBezTo>
                  <a:cubicBezTo>
                    <a:pt x="7972397" y="1174820"/>
                    <a:pt x="7974837" y="1169937"/>
                    <a:pt x="7977279" y="1165054"/>
                  </a:cubicBezTo>
                  <a:cubicBezTo>
                    <a:pt x="7978500" y="1161392"/>
                    <a:pt x="7979721" y="1157730"/>
                    <a:pt x="7980941" y="1155288"/>
                  </a:cubicBezTo>
                  <a:cubicBezTo>
                    <a:pt x="7984604" y="1157730"/>
                    <a:pt x="7988266" y="1160171"/>
                    <a:pt x="7990707" y="1162613"/>
                  </a:cubicBezTo>
                  <a:cubicBezTo>
                    <a:pt x="7993148" y="1166275"/>
                    <a:pt x="7995589" y="1169937"/>
                    <a:pt x="7999251" y="1173599"/>
                  </a:cubicBezTo>
                  <a:cubicBezTo>
                    <a:pt x="7996811" y="1178482"/>
                    <a:pt x="7995589" y="1179703"/>
                    <a:pt x="7993148" y="1176041"/>
                  </a:cubicBezTo>
                  <a:cubicBezTo>
                    <a:pt x="7991928" y="1174820"/>
                    <a:pt x="7991928" y="1176041"/>
                    <a:pt x="7990707" y="1177261"/>
                  </a:cubicBezTo>
                  <a:cubicBezTo>
                    <a:pt x="7984604" y="1174820"/>
                    <a:pt x="7987044" y="1176041"/>
                    <a:pt x="7984604" y="1177261"/>
                  </a:cubicBezTo>
                  <a:cubicBezTo>
                    <a:pt x="7983382" y="1177261"/>
                    <a:pt x="7983382" y="1177261"/>
                    <a:pt x="7983382" y="1177261"/>
                  </a:cubicBezTo>
                  <a:cubicBezTo>
                    <a:pt x="7982162" y="1174820"/>
                    <a:pt x="7978500" y="1177261"/>
                    <a:pt x="7976059" y="1174820"/>
                  </a:cubicBezTo>
                  <a:cubicBezTo>
                    <a:pt x="7976059" y="1174820"/>
                    <a:pt x="7973617" y="1177261"/>
                    <a:pt x="7972397" y="1177261"/>
                  </a:cubicBezTo>
                  <a:cubicBezTo>
                    <a:pt x="7972397" y="1177261"/>
                    <a:pt x="7972397" y="1177261"/>
                    <a:pt x="7971175" y="1177261"/>
                  </a:cubicBezTo>
                  <a:cubicBezTo>
                    <a:pt x="7972397" y="1177261"/>
                    <a:pt x="7971175" y="1177261"/>
                    <a:pt x="7971175" y="1177261"/>
                  </a:cubicBezTo>
                  <a:close/>
                  <a:moveTo>
                    <a:pt x="7988266" y="1333511"/>
                  </a:moveTo>
                  <a:cubicBezTo>
                    <a:pt x="7987044" y="1333511"/>
                    <a:pt x="7987044" y="1332290"/>
                    <a:pt x="7987044" y="1332290"/>
                  </a:cubicBezTo>
                  <a:cubicBezTo>
                    <a:pt x="7988266" y="1332290"/>
                    <a:pt x="7988266" y="1332290"/>
                    <a:pt x="7988266" y="1333511"/>
                  </a:cubicBezTo>
                  <a:cubicBezTo>
                    <a:pt x="7989486" y="1333511"/>
                    <a:pt x="7988266" y="1333511"/>
                    <a:pt x="7988266" y="1333511"/>
                  </a:cubicBezTo>
                  <a:close/>
                  <a:moveTo>
                    <a:pt x="7998031" y="1335952"/>
                  </a:moveTo>
                  <a:cubicBezTo>
                    <a:pt x="7998031" y="1335952"/>
                    <a:pt x="7999251" y="1335952"/>
                    <a:pt x="7999251" y="1335952"/>
                  </a:cubicBezTo>
                  <a:cubicBezTo>
                    <a:pt x="7999251" y="1335952"/>
                    <a:pt x="7998031" y="1335952"/>
                    <a:pt x="7998031" y="1335952"/>
                  </a:cubicBezTo>
                  <a:close/>
                  <a:moveTo>
                    <a:pt x="7999251" y="1323745"/>
                  </a:moveTo>
                  <a:cubicBezTo>
                    <a:pt x="7996811" y="1324966"/>
                    <a:pt x="7998031" y="1322525"/>
                    <a:pt x="7994369" y="1324966"/>
                  </a:cubicBezTo>
                  <a:cubicBezTo>
                    <a:pt x="7993148" y="1324966"/>
                    <a:pt x="7991928" y="1324966"/>
                    <a:pt x="7990707" y="1324966"/>
                  </a:cubicBezTo>
                  <a:cubicBezTo>
                    <a:pt x="7993148" y="1323745"/>
                    <a:pt x="7996811" y="1323745"/>
                    <a:pt x="7999251" y="1323745"/>
                  </a:cubicBezTo>
                  <a:cubicBezTo>
                    <a:pt x="7999251" y="1323745"/>
                    <a:pt x="7999251" y="1323745"/>
                    <a:pt x="7999251" y="1323745"/>
                  </a:cubicBezTo>
                  <a:close/>
                  <a:moveTo>
                    <a:pt x="7999251" y="1272476"/>
                  </a:moveTo>
                  <a:cubicBezTo>
                    <a:pt x="7994369" y="1270034"/>
                    <a:pt x="7985824" y="1262710"/>
                    <a:pt x="7985824" y="1267593"/>
                  </a:cubicBezTo>
                  <a:cubicBezTo>
                    <a:pt x="7985824" y="1270034"/>
                    <a:pt x="7984604" y="1271255"/>
                    <a:pt x="7982162" y="1270034"/>
                  </a:cubicBezTo>
                  <a:cubicBezTo>
                    <a:pt x="7979721" y="1268814"/>
                    <a:pt x="7977279" y="1265152"/>
                    <a:pt x="7972397" y="1263931"/>
                  </a:cubicBezTo>
                  <a:cubicBezTo>
                    <a:pt x="7974837" y="1260269"/>
                    <a:pt x="7977279" y="1259048"/>
                    <a:pt x="7979721" y="1256607"/>
                  </a:cubicBezTo>
                  <a:cubicBezTo>
                    <a:pt x="7984604" y="1259048"/>
                    <a:pt x="7990707" y="1259048"/>
                    <a:pt x="7995589" y="1261490"/>
                  </a:cubicBezTo>
                  <a:cubicBezTo>
                    <a:pt x="7999251" y="1263931"/>
                    <a:pt x="8002914" y="1266372"/>
                    <a:pt x="8006576" y="1268814"/>
                  </a:cubicBezTo>
                  <a:cubicBezTo>
                    <a:pt x="8007796" y="1270034"/>
                    <a:pt x="8009018" y="1270034"/>
                    <a:pt x="8011458" y="1271255"/>
                  </a:cubicBezTo>
                  <a:cubicBezTo>
                    <a:pt x="8011458" y="1271255"/>
                    <a:pt x="8011458" y="1272476"/>
                    <a:pt x="8011458" y="1272476"/>
                  </a:cubicBezTo>
                  <a:cubicBezTo>
                    <a:pt x="8007796" y="1274917"/>
                    <a:pt x="8007796" y="1277359"/>
                    <a:pt x="7999251" y="1272476"/>
                  </a:cubicBezTo>
                  <a:close/>
                  <a:moveTo>
                    <a:pt x="8001693" y="1176041"/>
                  </a:moveTo>
                  <a:cubicBezTo>
                    <a:pt x="8001693" y="1176041"/>
                    <a:pt x="8001693" y="1176041"/>
                    <a:pt x="8001693" y="1176041"/>
                  </a:cubicBezTo>
                  <a:cubicBezTo>
                    <a:pt x="8001693" y="1176041"/>
                    <a:pt x="8001693" y="1176041"/>
                    <a:pt x="8001693" y="1176041"/>
                  </a:cubicBezTo>
                  <a:cubicBezTo>
                    <a:pt x="8001693" y="1176041"/>
                    <a:pt x="8001693" y="1176041"/>
                    <a:pt x="8001693" y="1176041"/>
                  </a:cubicBezTo>
                  <a:close/>
                  <a:moveTo>
                    <a:pt x="8015121" y="1324966"/>
                  </a:moveTo>
                  <a:cubicBezTo>
                    <a:pt x="8015121" y="1328628"/>
                    <a:pt x="8011458" y="1326187"/>
                    <a:pt x="8006576" y="1323745"/>
                  </a:cubicBezTo>
                  <a:cubicBezTo>
                    <a:pt x="8006576" y="1323745"/>
                    <a:pt x="8006576" y="1323745"/>
                    <a:pt x="8006576" y="1323745"/>
                  </a:cubicBezTo>
                  <a:cubicBezTo>
                    <a:pt x="8010238" y="1323745"/>
                    <a:pt x="8012680" y="1324966"/>
                    <a:pt x="8015121" y="1324966"/>
                  </a:cubicBezTo>
                  <a:cubicBezTo>
                    <a:pt x="8015121" y="1324966"/>
                    <a:pt x="8015121" y="1324966"/>
                    <a:pt x="8015121" y="1324966"/>
                  </a:cubicBezTo>
                  <a:close/>
                  <a:moveTo>
                    <a:pt x="8007796" y="1139420"/>
                  </a:moveTo>
                  <a:cubicBezTo>
                    <a:pt x="8006576" y="1141861"/>
                    <a:pt x="8005355" y="1143081"/>
                    <a:pt x="8002914" y="1143081"/>
                  </a:cubicBezTo>
                  <a:cubicBezTo>
                    <a:pt x="8000473" y="1141861"/>
                    <a:pt x="8000473" y="1134537"/>
                    <a:pt x="7994369" y="1134537"/>
                  </a:cubicBezTo>
                  <a:cubicBezTo>
                    <a:pt x="7993148" y="1134537"/>
                    <a:pt x="7993148" y="1134537"/>
                    <a:pt x="7991928" y="1134537"/>
                  </a:cubicBezTo>
                  <a:cubicBezTo>
                    <a:pt x="7993148" y="1133316"/>
                    <a:pt x="7994369" y="1130874"/>
                    <a:pt x="7994369" y="1128433"/>
                  </a:cubicBezTo>
                  <a:cubicBezTo>
                    <a:pt x="7994369" y="1128433"/>
                    <a:pt x="7994369" y="1127213"/>
                    <a:pt x="7994369" y="1127213"/>
                  </a:cubicBezTo>
                  <a:cubicBezTo>
                    <a:pt x="7995589" y="1127213"/>
                    <a:pt x="7999251" y="1128433"/>
                    <a:pt x="8000473" y="1127213"/>
                  </a:cubicBezTo>
                  <a:cubicBezTo>
                    <a:pt x="8001693" y="1127213"/>
                    <a:pt x="8004135" y="1127213"/>
                    <a:pt x="8006576" y="1127213"/>
                  </a:cubicBezTo>
                  <a:cubicBezTo>
                    <a:pt x="8006576" y="1128433"/>
                    <a:pt x="8007796" y="1130874"/>
                    <a:pt x="8009018" y="1132095"/>
                  </a:cubicBezTo>
                  <a:cubicBezTo>
                    <a:pt x="8009018" y="1132095"/>
                    <a:pt x="8010238" y="1133316"/>
                    <a:pt x="8011458" y="1134537"/>
                  </a:cubicBezTo>
                  <a:cubicBezTo>
                    <a:pt x="8012680" y="1135757"/>
                    <a:pt x="8012680" y="1136978"/>
                    <a:pt x="8013900" y="1138199"/>
                  </a:cubicBezTo>
                  <a:cubicBezTo>
                    <a:pt x="8015121" y="1139420"/>
                    <a:pt x="8016342" y="1140640"/>
                    <a:pt x="8016342" y="1143081"/>
                  </a:cubicBezTo>
                  <a:cubicBezTo>
                    <a:pt x="8012680" y="1138199"/>
                    <a:pt x="8009018" y="1134537"/>
                    <a:pt x="8007796" y="1139420"/>
                  </a:cubicBezTo>
                  <a:close/>
                  <a:moveTo>
                    <a:pt x="8029769" y="1326187"/>
                  </a:moveTo>
                  <a:cubicBezTo>
                    <a:pt x="8029769" y="1326187"/>
                    <a:pt x="8029769" y="1326187"/>
                    <a:pt x="8029769" y="1326187"/>
                  </a:cubicBezTo>
                  <a:cubicBezTo>
                    <a:pt x="8029769" y="1326187"/>
                    <a:pt x="8029769" y="1326187"/>
                    <a:pt x="8029769" y="1326187"/>
                  </a:cubicBezTo>
                  <a:cubicBezTo>
                    <a:pt x="8030990" y="1326187"/>
                    <a:pt x="8030990" y="1326187"/>
                    <a:pt x="8029769" y="1326187"/>
                  </a:cubicBezTo>
                  <a:close/>
                  <a:moveTo>
                    <a:pt x="8033432" y="1123550"/>
                  </a:moveTo>
                  <a:cubicBezTo>
                    <a:pt x="8033432" y="1124771"/>
                    <a:pt x="8032210" y="1124771"/>
                    <a:pt x="8033432" y="1123550"/>
                  </a:cubicBezTo>
                  <a:lnTo>
                    <a:pt x="8030990" y="1124771"/>
                  </a:lnTo>
                  <a:cubicBezTo>
                    <a:pt x="8029769" y="1124771"/>
                    <a:pt x="8028549" y="1123550"/>
                    <a:pt x="8027328" y="1122330"/>
                  </a:cubicBezTo>
                  <a:cubicBezTo>
                    <a:pt x="8021225" y="1118667"/>
                    <a:pt x="8023665" y="1119888"/>
                    <a:pt x="8021225" y="1121109"/>
                  </a:cubicBezTo>
                  <a:cubicBezTo>
                    <a:pt x="8020003" y="1122330"/>
                    <a:pt x="8020003" y="1119888"/>
                    <a:pt x="8017562" y="1122330"/>
                  </a:cubicBezTo>
                  <a:cubicBezTo>
                    <a:pt x="8016342" y="1123550"/>
                    <a:pt x="8013900" y="1121109"/>
                    <a:pt x="8012680" y="1121109"/>
                  </a:cubicBezTo>
                  <a:cubicBezTo>
                    <a:pt x="8012680" y="1121109"/>
                    <a:pt x="8012680" y="1121109"/>
                    <a:pt x="8012680" y="1121109"/>
                  </a:cubicBezTo>
                  <a:cubicBezTo>
                    <a:pt x="8012680" y="1119888"/>
                    <a:pt x="8012680" y="1117447"/>
                    <a:pt x="8012680" y="1113785"/>
                  </a:cubicBezTo>
                  <a:cubicBezTo>
                    <a:pt x="8012680" y="1111343"/>
                    <a:pt x="8010238" y="1113785"/>
                    <a:pt x="8009018" y="1117447"/>
                  </a:cubicBezTo>
                  <a:cubicBezTo>
                    <a:pt x="8009018" y="1118667"/>
                    <a:pt x="8007796" y="1118667"/>
                    <a:pt x="8007796" y="1119888"/>
                  </a:cubicBezTo>
                  <a:cubicBezTo>
                    <a:pt x="8004135" y="1119888"/>
                    <a:pt x="8001693" y="1118667"/>
                    <a:pt x="8000473" y="1119888"/>
                  </a:cubicBezTo>
                  <a:cubicBezTo>
                    <a:pt x="7999251" y="1121109"/>
                    <a:pt x="7999251" y="1121109"/>
                    <a:pt x="7998031" y="1122330"/>
                  </a:cubicBezTo>
                  <a:cubicBezTo>
                    <a:pt x="7999251" y="1117447"/>
                    <a:pt x="8000473" y="1111343"/>
                    <a:pt x="8000473" y="1105240"/>
                  </a:cubicBezTo>
                  <a:cubicBezTo>
                    <a:pt x="8002914" y="1106460"/>
                    <a:pt x="8005355" y="1106460"/>
                    <a:pt x="8009018" y="1107681"/>
                  </a:cubicBezTo>
                  <a:cubicBezTo>
                    <a:pt x="8011458" y="1107681"/>
                    <a:pt x="8013900" y="1108902"/>
                    <a:pt x="8015121" y="1108902"/>
                  </a:cubicBezTo>
                  <a:cubicBezTo>
                    <a:pt x="8015121" y="1108902"/>
                    <a:pt x="8016342" y="1111343"/>
                    <a:pt x="8017562" y="1112564"/>
                  </a:cubicBezTo>
                  <a:cubicBezTo>
                    <a:pt x="8020003" y="1113785"/>
                    <a:pt x="8021225" y="1115006"/>
                    <a:pt x="8022445" y="1115006"/>
                  </a:cubicBezTo>
                  <a:cubicBezTo>
                    <a:pt x="8023665" y="1113785"/>
                    <a:pt x="8026107" y="1115006"/>
                    <a:pt x="8028549" y="1115006"/>
                  </a:cubicBezTo>
                  <a:cubicBezTo>
                    <a:pt x="8029769" y="1115006"/>
                    <a:pt x="8029769" y="1116226"/>
                    <a:pt x="8029769" y="1116226"/>
                  </a:cubicBezTo>
                  <a:cubicBezTo>
                    <a:pt x="8032210" y="1117447"/>
                    <a:pt x="8033432" y="1119888"/>
                    <a:pt x="8035872" y="1122330"/>
                  </a:cubicBezTo>
                  <a:cubicBezTo>
                    <a:pt x="8033432" y="1123550"/>
                    <a:pt x="8033432" y="1123550"/>
                    <a:pt x="8033432" y="1123550"/>
                  </a:cubicBezTo>
                  <a:close/>
                  <a:moveTo>
                    <a:pt x="8070053" y="1102799"/>
                  </a:moveTo>
                  <a:cubicBezTo>
                    <a:pt x="8070053" y="1102799"/>
                    <a:pt x="8071273" y="1096695"/>
                    <a:pt x="8065170" y="1100357"/>
                  </a:cubicBezTo>
                  <a:cubicBezTo>
                    <a:pt x="8065170" y="1100357"/>
                    <a:pt x="8062728" y="1100357"/>
                    <a:pt x="8060286" y="1097916"/>
                  </a:cubicBezTo>
                  <a:cubicBezTo>
                    <a:pt x="8055404" y="1093033"/>
                    <a:pt x="8054183" y="1096695"/>
                    <a:pt x="8052963" y="1099136"/>
                  </a:cubicBezTo>
                  <a:cubicBezTo>
                    <a:pt x="8051742" y="1101578"/>
                    <a:pt x="8051742" y="1104019"/>
                    <a:pt x="8045639" y="1100357"/>
                  </a:cubicBezTo>
                  <a:cubicBezTo>
                    <a:pt x="8041976" y="1097916"/>
                    <a:pt x="8035872" y="1093033"/>
                    <a:pt x="8035872" y="1097916"/>
                  </a:cubicBezTo>
                  <a:cubicBezTo>
                    <a:pt x="8035872" y="1100357"/>
                    <a:pt x="8034652" y="1101578"/>
                    <a:pt x="8032210" y="1100357"/>
                  </a:cubicBezTo>
                  <a:cubicBezTo>
                    <a:pt x="8029769" y="1100357"/>
                    <a:pt x="8028549" y="1094253"/>
                    <a:pt x="8023665" y="1095474"/>
                  </a:cubicBezTo>
                  <a:cubicBezTo>
                    <a:pt x="8021225" y="1095474"/>
                    <a:pt x="8018783" y="1095474"/>
                    <a:pt x="8018783" y="1096695"/>
                  </a:cubicBezTo>
                  <a:cubicBezTo>
                    <a:pt x="8017562" y="1099136"/>
                    <a:pt x="8015121" y="1097916"/>
                    <a:pt x="8011458" y="1095474"/>
                  </a:cubicBezTo>
                  <a:cubicBezTo>
                    <a:pt x="8007796" y="1093033"/>
                    <a:pt x="8006576" y="1091812"/>
                    <a:pt x="8006576" y="1093033"/>
                  </a:cubicBezTo>
                  <a:cubicBezTo>
                    <a:pt x="8006576" y="1093033"/>
                    <a:pt x="8005355" y="1094253"/>
                    <a:pt x="8004135" y="1094253"/>
                  </a:cubicBezTo>
                  <a:cubicBezTo>
                    <a:pt x="8001693" y="1095474"/>
                    <a:pt x="8002914" y="1093033"/>
                    <a:pt x="7999251" y="1094253"/>
                  </a:cubicBezTo>
                  <a:cubicBezTo>
                    <a:pt x="7999251" y="1094253"/>
                    <a:pt x="7999251" y="1094253"/>
                    <a:pt x="7999251" y="1094253"/>
                  </a:cubicBezTo>
                  <a:cubicBezTo>
                    <a:pt x="7999251" y="1090592"/>
                    <a:pt x="7999251" y="1088150"/>
                    <a:pt x="7999251" y="1088150"/>
                  </a:cubicBezTo>
                  <a:cubicBezTo>
                    <a:pt x="7998031" y="1088150"/>
                    <a:pt x="7996811" y="1085709"/>
                    <a:pt x="7996811" y="1085709"/>
                  </a:cubicBezTo>
                  <a:cubicBezTo>
                    <a:pt x="7996811" y="1085709"/>
                    <a:pt x="7995589" y="1086929"/>
                    <a:pt x="7994369" y="1091812"/>
                  </a:cubicBezTo>
                  <a:cubicBezTo>
                    <a:pt x="7993148" y="1091812"/>
                    <a:pt x="7990707" y="1089371"/>
                    <a:pt x="7989486" y="1089371"/>
                  </a:cubicBezTo>
                  <a:cubicBezTo>
                    <a:pt x="7984604" y="1089371"/>
                    <a:pt x="7979721" y="1086929"/>
                    <a:pt x="7977279" y="1089371"/>
                  </a:cubicBezTo>
                  <a:cubicBezTo>
                    <a:pt x="7973617" y="1093033"/>
                    <a:pt x="7972397" y="1091812"/>
                    <a:pt x="7965072" y="1089371"/>
                  </a:cubicBezTo>
                  <a:cubicBezTo>
                    <a:pt x="7963852" y="1089371"/>
                    <a:pt x="7963852" y="1089371"/>
                    <a:pt x="7963852" y="1090592"/>
                  </a:cubicBezTo>
                  <a:cubicBezTo>
                    <a:pt x="7962630" y="1089371"/>
                    <a:pt x="7960190" y="1090592"/>
                    <a:pt x="7958968" y="1089371"/>
                  </a:cubicBezTo>
                  <a:cubicBezTo>
                    <a:pt x="7958968" y="1089371"/>
                    <a:pt x="7957748" y="1090592"/>
                    <a:pt x="7956527" y="1090592"/>
                  </a:cubicBezTo>
                  <a:cubicBezTo>
                    <a:pt x="7956527" y="1090592"/>
                    <a:pt x="7954086" y="1091812"/>
                    <a:pt x="7954086" y="1090592"/>
                  </a:cubicBezTo>
                  <a:cubicBezTo>
                    <a:pt x="7952865" y="1088150"/>
                    <a:pt x="7952865" y="1089371"/>
                    <a:pt x="7951645" y="1089371"/>
                  </a:cubicBezTo>
                  <a:cubicBezTo>
                    <a:pt x="7950423" y="1086929"/>
                    <a:pt x="7951645" y="1085709"/>
                    <a:pt x="7947983" y="1089371"/>
                  </a:cubicBezTo>
                  <a:cubicBezTo>
                    <a:pt x="7945541" y="1091812"/>
                    <a:pt x="7944320" y="1093033"/>
                    <a:pt x="7944320" y="1089371"/>
                  </a:cubicBezTo>
                  <a:cubicBezTo>
                    <a:pt x="7944320" y="1088150"/>
                    <a:pt x="7943099" y="1088150"/>
                    <a:pt x="7943099" y="1086929"/>
                  </a:cubicBezTo>
                  <a:cubicBezTo>
                    <a:pt x="7945541" y="1080826"/>
                    <a:pt x="7947983" y="1074722"/>
                    <a:pt x="7949203" y="1068619"/>
                  </a:cubicBezTo>
                  <a:cubicBezTo>
                    <a:pt x="7950423" y="1062515"/>
                    <a:pt x="7955306" y="1060074"/>
                    <a:pt x="7956527" y="1053970"/>
                  </a:cubicBezTo>
                  <a:cubicBezTo>
                    <a:pt x="7957748" y="1051529"/>
                    <a:pt x="7960190" y="1049088"/>
                    <a:pt x="7962630" y="1045425"/>
                  </a:cubicBezTo>
                  <a:cubicBezTo>
                    <a:pt x="7963852" y="1044205"/>
                    <a:pt x="7965072" y="1042984"/>
                    <a:pt x="7966293" y="1041763"/>
                  </a:cubicBezTo>
                  <a:cubicBezTo>
                    <a:pt x="7967514" y="1040543"/>
                    <a:pt x="7968734" y="1039322"/>
                    <a:pt x="7968734" y="1036881"/>
                  </a:cubicBezTo>
                  <a:cubicBezTo>
                    <a:pt x="7969955" y="1034439"/>
                    <a:pt x="7969955" y="1031998"/>
                    <a:pt x="7971175" y="1030777"/>
                  </a:cubicBezTo>
                  <a:cubicBezTo>
                    <a:pt x="7972397" y="1029556"/>
                    <a:pt x="7976059" y="1030777"/>
                    <a:pt x="7978500" y="1029556"/>
                  </a:cubicBezTo>
                  <a:cubicBezTo>
                    <a:pt x="7980941" y="1028336"/>
                    <a:pt x="7987044" y="1025894"/>
                    <a:pt x="7996811" y="1028336"/>
                  </a:cubicBezTo>
                  <a:cubicBezTo>
                    <a:pt x="8001693" y="1029556"/>
                    <a:pt x="8012680" y="1025894"/>
                    <a:pt x="8017562" y="1027115"/>
                  </a:cubicBezTo>
                  <a:cubicBezTo>
                    <a:pt x="8021225" y="1028336"/>
                    <a:pt x="8027328" y="1027115"/>
                    <a:pt x="8032210" y="1029556"/>
                  </a:cubicBezTo>
                  <a:cubicBezTo>
                    <a:pt x="8033432" y="1030777"/>
                    <a:pt x="8035872" y="1030777"/>
                    <a:pt x="8037094" y="1031998"/>
                  </a:cubicBezTo>
                  <a:cubicBezTo>
                    <a:pt x="8037094" y="1031998"/>
                    <a:pt x="8035872" y="1033218"/>
                    <a:pt x="8035872" y="1033218"/>
                  </a:cubicBezTo>
                  <a:cubicBezTo>
                    <a:pt x="8034652" y="1033218"/>
                    <a:pt x="8030990" y="1029556"/>
                    <a:pt x="8027328" y="1031998"/>
                  </a:cubicBezTo>
                  <a:cubicBezTo>
                    <a:pt x="8026107" y="1033218"/>
                    <a:pt x="8023665" y="1033218"/>
                    <a:pt x="8023665" y="1034439"/>
                  </a:cubicBezTo>
                  <a:cubicBezTo>
                    <a:pt x="8023665" y="1036881"/>
                    <a:pt x="8020003" y="1035660"/>
                    <a:pt x="8016342" y="1034439"/>
                  </a:cubicBezTo>
                  <a:cubicBezTo>
                    <a:pt x="8012680" y="1033218"/>
                    <a:pt x="8011458" y="1033218"/>
                    <a:pt x="8010238" y="1033218"/>
                  </a:cubicBezTo>
                  <a:cubicBezTo>
                    <a:pt x="8010238" y="1033218"/>
                    <a:pt x="8010238" y="1034439"/>
                    <a:pt x="8009018" y="1035660"/>
                  </a:cubicBezTo>
                  <a:cubicBezTo>
                    <a:pt x="8007796" y="1036881"/>
                    <a:pt x="8007796" y="1035660"/>
                    <a:pt x="8004135" y="1038101"/>
                  </a:cubicBezTo>
                  <a:cubicBezTo>
                    <a:pt x="8002914" y="1039322"/>
                    <a:pt x="7999251" y="1038101"/>
                    <a:pt x="7999251" y="1038101"/>
                  </a:cubicBezTo>
                  <a:cubicBezTo>
                    <a:pt x="7998031" y="1038101"/>
                    <a:pt x="7994369" y="1036881"/>
                    <a:pt x="7994369" y="1036881"/>
                  </a:cubicBezTo>
                  <a:cubicBezTo>
                    <a:pt x="7990707" y="1038101"/>
                    <a:pt x="7984604" y="1036881"/>
                    <a:pt x="7983382" y="1040543"/>
                  </a:cubicBezTo>
                  <a:cubicBezTo>
                    <a:pt x="7980941" y="1045425"/>
                    <a:pt x="7979721" y="1044205"/>
                    <a:pt x="7972397" y="1044205"/>
                  </a:cubicBezTo>
                  <a:cubicBezTo>
                    <a:pt x="7969955" y="1044205"/>
                    <a:pt x="7972397" y="1045425"/>
                    <a:pt x="7976059" y="1047867"/>
                  </a:cubicBezTo>
                  <a:cubicBezTo>
                    <a:pt x="7978500" y="1049088"/>
                    <a:pt x="7980941" y="1050308"/>
                    <a:pt x="7982162" y="1049088"/>
                  </a:cubicBezTo>
                  <a:cubicBezTo>
                    <a:pt x="7982162" y="1047867"/>
                    <a:pt x="7987044" y="1049088"/>
                    <a:pt x="7989486" y="1047867"/>
                  </a:cubicBezTo>
                  <a:cubicBezTo>
                    <a:pt x="7991928" y="1046646"/>
                    <a:pt x="7998031" y="1044205"/>
                    <a:pt x="8006576" y="1046646"/>
                  </a:cubicBezTo>
                  <a:cubicBezTo>
                    <a:pt x="8009018" y="1047867"/>
                    <a:pt x="8012680" y="1046646"/>
                    <a:pt x="8016342" y="1046646"/>
                  </a:cubicBezTo>
                  <a:cubicBezTo>
                    <a:pt x="8020003" y="1046646"/>
                    <a:pt x="8023665" y="1045425"/>
                    <a:pt x="8026107" y="1046646"/>
                  </a:cubicBezTo>
                  <a:cubicBezTo>
                    <a:pt x="8029769" y="1047867"/>
                    <a:pt x="8035872" y="1046646"/>
                    <a:pt x="8039535" y="1049088"/>
                  </a:cubicBezTo>
                  <a:cubicBezTo>
                    <a:pt x="8041976" y="1050308"/>
                    <a:pt x="8045639" y="1051529"/>
                    <a:pt x="8049301" y="1052750"/>
                  </a:cubicBezTo>
                  <a:cubicBezTo>
                    <a:pt x="8050521" y="1052750"/>
                    <a:pt x="8051742" y="1053970"/>
                    <a:pt x="8052963" y="1053970"/>
                  </a:cubicBezTo>
                  <a:cubicBezTo>
                    <a:pt x="8052963" y="1053970"/>
                    <a:pt x="8051742" y="1055191"/>
                    <a:pt x="8051742" y="1055191"/>
                  </a:cubicBezTo>
                  <a:cubicBezTo>
                    <a:pt x="8051742" y="1055191"/>
                    <a:pt x="8051742" y="1055191"/>
                    <a:pt x="8051742" y="1055191"/>
                  </a:cubicBezTo>
                  <a:cubicBezTo>
                    <a:pt x="8051742" y="1055191"/>
                    <a:pt x="8051742" y="1055191"/>
                    <a:pt x="8050521" y="1055191"/>
                  </a:cubicBezTo>
                  <a:cubicBezTo>
                    <a:pt x="8049301" y="1055191"/>
                    <a:pt x="8048079" y="1055191"/>
                    <a:pt x="8046859" y="1055191"/>
                  </a:cubicBezTo>
                  <a:cubicBezTo>
                    <a:pt x="8045639" y="1055191"/>
                    <a:pt x="8043197" y="1055191"/>
                    <a:pt x="8041976" y="1055191"/>
                  </a:cubicBezTo>
                  <a:cubicBezTo>
                    <a:pt x="8039535" y="1057632"/>
                    <a:pt x="8034652" y="1056412"/>
                    <a:pt x="8033432" y="1058853"/>
                  </a:cubicBezTo>
                  <a:cubicBezTo>
                    <a:pt x="8033432" y="1058853"/>
                    <a:pt x="8033432" y="1058853"/>
                    <a:pt x="8033432" y="1058853"/>
                  </a:cubicBezTo>
                  <a:cubicBezTo>
                    <a:pt x="8033432" y="1058853"/>
                    <a:pt x="8033432" y="1058853"/>
                    <a:pt x="8033432" y="1058853"/>
                  </a:cubicBezTo>
                  <a:cubicBezTo>
                    <a:pt x="8033432" y="1058853"/>
                    <a:pt x="8033432" y="1058853"/>
                    <a:pt x="8033432" y="1058853"/>
                  </a:cubicBezTo>
                  <a:cubicBezTo>
                    <a:pt x="8033432" y="1058853"/>
                    <a:pt x="8033432" y="1058853"/>
                    <a:pt x="8033432" y="1060074"/>
                  </a:cubicBezTo>
                  <a:cubicBezTo>
                    <a:pt x="8032210" y="1061295"/>
                    <a:pt x="8032210" y="1060074"/>
                    <a:pt x="8029769" y="1062515"/>
                  </a:cubicBezTo>
                  <a:cubicBezTo>
                    <a:pt x="8028549" y="1063736"/>
                    <a:pt x="8026107" y="1063736"/>
                    <a:pt x="8024887" y="1063736"/>
                  </a:cubicBezTo>
                  <a:cubicBezTo>
                    <a:pt x="8023665" y="1063736"/>
                    <a:pt x="8020003" y="1063736"/>
                    <a:pt x="8020003" y="1063736"/>
                  </a:cubicBezTo>
                  <a:cubicBezTo>
                    <a:pt x="8016342" y="1066177"/>
                    <a:pt x="8011458" y="1064957"/>
                    <a:pt x="8010238" y="1068619"/>
                  </a:cubicBezTo>
                  <a:cubicBezTo>
                    <a:pt x="8009018" y="1073502"/>
                    <a:pt x="8007796" y="1072281"/>
                    <a:pt x="8000473" y="1073502"/>
                  </a:cubicBezTo>
                  <a:cubicBezTo>
                    <a:pt x="7998031" y="1073502"/>
                    <a:pt x="8000473" y="1074722"/>
                    <a:pt x="8004135" y="1075943"/>
                  </a:cubicBezTo>
                  <a:cubicBezTo>
                    <a:pt x="8006576" y="1077164"/>
                    <a:pt x="8009018" y="1077164"/>
                    <a:pt x="8010238" y="1075943"/>
                  </a:cubicBezTo>
                  <a:cubicBezTo>
                    <a:pt x="8010238" y="1074722"/>
                    <a:pt x="8015121" y="1074722"/>
                    <a:pt x="8016342" y="1073502"/>
                  </a:cubicBezTo>
                  <a:cubicBezTo>
                    <a:pt x="8018783" y="1072281"/>
                    <a:pt x="8023665" y="1068619"/>
                    <a:pt x="8032210" y="1069839"/>
                  </a:cubicBezTo>
                  <a:cubicBezTo>
                    <a:pt x="8035872" y="1071060"/>
                    <a:pt x="8045639" y="1066177"/>
                    <a:pt x="8050521" y="1067398"/>
                  </a:cubicBezTo>
                  <a:cubicBezTo>
                    <a:pt x="8054183" y="1068619"/>
                    <a:pt x="8059066" y="1067398"/>
                    <a:pt x="8063949" y="1068619"/>
                  </a:cubicBezTo>
                  <a:cubicBezTo>
                    <a:pt x="8065170" y="1068619"/>
                    <a:pt x="8065170" y="1068619"/>
                    <a:pt x="8066390" y="1069839"/>
                  </a:cubicBezTo>
                  <a:cubicBezTo>
                    <a:pt x="8066390" y="1069839"/>
                    <a:pt x="8065170" y="1069839"/>
                    <a:pt x="8065170" y="1069839"/>
                  </a:cubicBezTo>
                  <a:cubicBezTo>
                    <a:pt x="8063949" y="1071060"/>
                    <a:pt x="8061508" y="1069839"/>
                    <a:pt x="8061508" y="1072281"/>
                  </a:cubicBezTo>
                  <a:cubicBezTo>
                    <a:pt x="8061508" y="1074722"/>
                    <a:pt x="8057846" y="1073502"/>
                    <a:pt x="8055404" y="1072281"/>
                  </a:cubicBezTo>
                  <a:cubicBezTo>
                    <a:pt x="8049301" y="1068619"/>
                    <a:pt x="8051742" y="1071060"/>
                    <a:pt x="8049301" y="1072281"/>
                  </a:cubicBezTo>
                  <a:cubicBezTo>
                    <a:pt x="8048079" y="1073502"/>
                    <a:pt x="8048079" y="1071060"/>
                    <a:pt x="8044417" y="1073502"/>
                  </a:cubicBezTo>
                  <a:cubicBezTo>
                    <a:pt x="8043197" y="1074722"/>
                    <a:pt x="8040756" y="1073502"/>
                    <a:pt x="8039535" y="1073502"/>
                  </a:cubicBezTo>
                  <a:cubicBezTo>
                    <a:pt x="8038314" y="1073502"/>
                    <a:pt x="8035872" y="1072281"/>
                    <a:pt x="8035872" y="1072281"/>
                  </a:cubicBezTo>
                  <a:cubicBezTo>
                    <a:pt x="8032210" y="1073502"/>
                    <a:pt x="8027328" y="1071060"/>
                    <a:pt x="8024887" y="1074722"/>
                  </a:cubicBezTo>
                  <a:cubicBezTo>
                    <a:pt x="8021225" y="1079605"/>
                    <a:pt x="8021225" y="1078385"/>
                    <a:pt x="8013900" y="1077164"/>
                  </a:cubicBezTo>
                  <a:cubicBezTo>
                    <a:pt x="8011458" y="1077164"/>
                    <a:pt x="8012680" y="1078385"/>
                    <a:pt x="8016342" y="1080826"/>
                  </a:cubicBezTo>
                  <a:cubicBezTo>
                    <a:pt x="8018783" y="1082046"/>
                    <a:pt x="8020003" y="1083267"/>
                    <a:pt x="8021225" y="1083267"/>
                  </a:cubicBezTo>
                  <a:cubicBezTo>
                    <a:pt x="8022445" y="1082046"/>
                    <a:pt x="8026107" y="1083267"/>
                    <a:pt x="8028549" y="1083267"/>
                  </a:cubicBezTo>
                  <a:cubicBezTo>
                    <a:pt x="8030990" y="1082046"/>
                    <a:pt x="8037094" y="1080826"/>
                    <a:pt x="8044417" y="1084488"/>
                  </a:cubicBezTo>
                  <a:cubicBezTo>
                    <a:pt x="8045639" y="1085709"/>
                    <a:pt x="8049301" y="1085709"/>
                    <a:pt x="8052963" y="1085709"/>
                  </a:cubicBezTo>
                  <a:cubicBezTo>
                    <a:pt x="8056625" y="1085709"/>
                    <a:pt x="8060286" y="1085709"/>
                    <a:pt x="8061508" y="1086929"/>
                  </a:cubicBezTo>
                  <a:cubicBezTo>
                    <a:pt x="8065170" y="1089371"/>
                    <a:pt x="8070053" y="1088150"/>
                    <a:pt x="8072493" y="1090592"/>
                  </a:cubicBezTo>
                  <a:cubicBezTo>
                    <a:pt x="8074935" y="1091812"/>
                    <a:pt x="8077377" y="1094253"/>
                    <a:pt x="8079818" y="1096695"/>
                  </a:cubicBezTo>
                  <a:cubicBezTo>
                    <a:pt x="8081039" y="1097916"/>
                    <a:pt x="8082260" y="1097916"/>
                    <a:pt x="8082260" y="1097916"/>
                  </a:cubicBezTo>
                  <a:cubicBezTo>
                    <a:pt x="8073715" y="1101578"/>
                    <a:pt x="8072493" y="1101578"/>
                    <a:pt x="8070053" y="1102799"/>
                  </a:cubicBezTo>
                  <a:close/>
                  <a:moveTo>
                    <a:pt x="8099349" y="961197"/>
                  </a:moveTo>
                  <a:cubicBezTo>
                    <a:pt x="8099349" y="961197"/>
                    <a:pt x="8099349" y="961197"/>
                    <a:pt x="8099349" y="961197"/>
                  </a:cubicBezTo>
                  <a:cubicBezTo>
                    <a:pt x="8099349" y="961197"/>
                    <a:pt x="8099349" y="961197"/>
                    <a:pt x="8099349" y="961197"/>
                  </a:cubicBezTo>
                  <a:cubicBezTo>
                    <a:pt x="8099349" y="961197"/>
                    <a:pt x="8099349" y="961197"/>
                    <a:pt x="8099349" y="961197"/>
                  </a:cubicBezTo>
                  <a:close/>
                  <a:moveTo>
                    <a:pt x="8110336" y="950211"/>
                  </a:moveTo>
                  <a:cubicBezTo>
                    <a:pt x="8110336" y="950211"/>
                    <a:pt x="8109114" y="950211"/>
                    <a:pt x="8109114" y="948990"/>
                  </a:cubicBezTo>
                  <a:cubicBezTo>
                    <a:pt x="8109114" y="948990"/>
                    <a:pt x="8107894" y="948990"/>
                    <a:pt x="8107894" y="947769"/>
                  </a:cubicBezTo>
                  <a:cubicBezTo>
                    <a:pt x="8109114" y="947769"/>
                    <a:pt x="8111556" y="947769"/>
                    <a:pt x="8112777" y="946549"/>
                  </a:cubicBezTo>
                  <a:lnTo>
                    <a:pt x="8110336" y="950211"/>
                  </a:lnTo>
                  <a:close/>
                  <a:moveTo>
                    <a:pt x="8117660" y="930680"/>
                  </a:moveTo>
                  <a:cubicBezTo>
                    <a:pt x="8117660" y="930680"/>
                    <a:pt x="8117660" y="929459"/>
                    <a:pt x="8116439" y="929459"/>
                  </a:cubicBezTo>
                  <a:cubicBezTo>
                    <a:pt x="8117660" y="929459"/>
                    <a:pt x="8117660" y="929459"/>
                    <a:pt x="8118881" y="930680"/>
                  </a:cubicBezTo>
                  <a:lnTo>
                    <a:pt x="8118881" y="930680"/>
                  </a:lnTo>
                  <a:cubicBezTo>
                    <a:pt x="8118881" y="929459"/>
                    <a:pt x="8118881" y="930680"/>
                    <a:pt x="8117660" y="930680"/>
                  </a:cubicBezTo>
                  <a:close/>
                  <a:moveTo>
                    <a:pt x="8131088" y="875748"/>
                  </a:moveTo>
                  <a:cubicBezTo>
                    <a:pt x="8131088" y="875748"/>
                    <a:pt x="8131088" y="874527"/>
                    <a:pt x="8131088" y="874527"/>
                  </a:cubicBezTo>
                  <a:cubicBezTo>
                    <a:pt x="8132308" y="875748"/>
                    <a:pt x="8132308" y="875748"/>
                    <a:pt x="8131088" y="875748"/>
                  </a:cubicBezTo>
                  <a:cubicBezTo>
                    <a:pt x="8132308" y="875748"/>
                    <a:pt x="8132308" y="875748"/>
                    <a:pt x="8131088" y="875748"/>
                  </a:cubicBezTo>
                  <a:close/>
                  <a:moveTo>
                    <a:pt x="8234847" y="822037"/>
                  </a:moveTo>
                  <a:cubicBezTo>
                    <a:pt x="8234847" y="822037"/>
                    <a:pt x="8234847" y="822037"/>
                    <a:pt x="8234847" y="822037"/>
                  </a:cubicBezTo>
                  <a:cubicBezTo>
                    <a:pt x="8234847" y="822037"/>
                    <a:pt x="8233626" y="823258"/>
                    <a:pt x="8233626" y="823258"/>
                  </a:cubicBezTo>
                  <a:cubicBezTo>
                    <a:pt x="8228744" y="826920"/>
                    <a:pt x="8228744" y="825699"/>
                    <a:pt x="8226302" y="824479"/>
                  </a:cubicBezTo>
                  <a:cubicBezTo>
                    <a:pt x="8226302" y="824479"/>
                    <a:pt x="8226302" y="824479"/>
                    <a:pt x="8225081" y="824479"/>
                  </a:cubicBezTo>
                  <a:cubicBezTo>
                    <a:pt x="8227523" y="823258"/>
                    <a:pt x="8228744" y="823258"/>
                    <a:pt x="8231185" y="823258"/>
                  </a:cubicBezTo>
                  <a:cubicBezTo>
                    <a:pt x="8232406" y="823258"/>
                    <a:pt x="8233626" y="822037"/>
                    <a:pt x="8234847" y="822037"/>
                  </a:cubicBezTo>
                  <a:close/>
                  <a:moveTo>
                    <a:pt x="8227523" y="812272"/>
                  </a:moveTo>
                  <a:cubicBezTo>
                    <a:pt x="8225081" y="814713"/>
                    <a:pt x="8225081" y="813492"/>
                    <a:pt x="8223861" y="813492"/>
                  </a:cubicBezTo>
                  <a:cubicBezTo>
                    <a:pt x="8225081" y="812272"/>
                    <a:pt x="8226302" y="812272"/>
                    <a:pt x="8227523" y="812272"/>
                  </a:cubicBezTo>
                  <a:close/>
                  <a:moveTo>
                    <a:pt x="8237288" y="854996"/>
                  </a:moveTo>
                  <a:cubicBezTo>
                    <a:pt x="8231185" y="858658"/>
                    <a:pt x="8231185" y="857438"/>
                    <a:pt x="8228744" y="856217"/>
                  </a:cubicBezTo>
                  <a:cubicBezTo>
                    <a:pt x="8225081" y="853775"/>
                    <a:pt x="8225081" y="857438"/>
                    <a:pt x="8223861" y="854996"/>
                  </a:cubicBezTo>
                  <a:cubicBezTo>
                    <a:pt x="8222640" y="853775"/>
                    <a:pt x="8221419" y="850113"/>
                    <a:pt x="8218978" y="853775"/>
                  </a:cubicBezTo>
                  <a:cubicBezTo>
                    <a:pt x="8217757" y="854996"/>
                    <a:pt x="8217757" y="856217"/>
                    <a:pt x="8217757" y="854996"/>
                  </a:cubicBezTo>
                  <a:cubicBezTo>
                    <a:pt x="8217757" y="848893"/>
                    <a:pt x="8214095" y="854996"/>
                    <a:pt x="8214095" y="853775"/>
                  </a:cubicBezTo>
                  <a:cubicBezTo>
                    <a:pt x="8214095" y="853775"/>
                    <a:pt x="8214095" y="853775"/>
                    <a:pt x="8214095" y="852555"/>
                  </a:cubicBezTo>
                  <a:cubicBezTo>
                    <a:pt x="8214095" y="852555"/>
                    <a:pt x="8215316" y="852555"/>
                    <a:pt x="8215316" y="852555"/>
                  </a:cubicBezTo>
                  <a:cubicBezTo>
                    <a:pt x="8222640" y="852555"/>
                    <a:pt x="8221419" y="850113"/>
                    <a:pt x="8228744" y="847672"/>
                  </a:cubicBezTo>
                  <a:cubicBezTo>
                    <a:pt x="8231185" y="846451"/>
                    <a:pt x="8233626" y="846451"/>
                    <a:pt x="8236068" y="845231"/>
                  </a:cubicBezTo>
                  <a:cubicBezTo>
                    <a:pt x="8237288" y="845231"/>
                    <a:pt x="8238509" y="845231"/>
                    <a:pt x="8239730" y="844010"/>
                  </a:cubicBezTo>
                  <a:cubicBezTo>
                    <a:pt x="8239730" y="845231"/>
                    <a:pt x="8240951" y="846451"/>
                    <a:pt x="8240951" y="847672"/>
                  </a:cubicBezTo>
                  <a:cubicBezTo>
                    <a:pt x="8242171" y="848893"/>
                    <a:pt x="8242171" y="851334"/>
                    <a:pt x="8243392" y="852555"/>
                  </a:cubicBezTo>
                  <a:cubicBezTo>
                    <a:pt x="8240951" y="853775"/>
                    <a:pt x="8238509" y="853775"/>
                    <a:pt x="8237288" y="854996"/>
                  </a:cubicBezTo>
                  <a:close/>
                  <a:moveTo>
                    <a:pt x="8242171" y="820817"/>
                  </a:moveTo>
                  <a:cubicBezTo>
                    <a:pt x="8239730" y="819596"/>
                    <a:pt x="8240951" y="822037"/>
                    <a:pt x="8239730" y="822037"/>
                  </a:cubicBezTo>
                  <a:cubicBezTo>
                    <a:pt x="8238509" y="820817"/>
                    <a:pt x="8237288" y="820817"/>
                    <a:pt x="8236068" y="822037"/>
                  </a:cubicBezTo>
                  <a:cubicBezTo>
                    <a:pt x="8236068" y="822037"/>
                    <a:pt x="8236068" y="822037"/>
                    <a:pt x="8236068" y="822037"/>
                  </a:cubicBezTo>
                  <a:cubicBezTo>
                    <a:pt x="8237288" y="822037"/>
                    <a:pt x="8238509" y="820817"/>
                    <a:pt x="8240951" y="820817"/>
                  </a:cubicBezTo>
                  <a:cubicBezTo>
                    <a:pt x="8240951" y="820817"/>
                    <a:pt x="8243392" y="820817"/>
                    <a:pt x="8244613" y="820817"/>
                  </a:cubicBezTo>
                  <a:cubicBezTo>
                    <a:pt x="8243392" y="820817"/>
                    <a:pt x="8242171" y="820817"/>
                    <a:pt x="8242171" y="820817"/>
                  </a:cubicBezTo>
                  <a:close/>
                  <a:moveTo>
                    <a:pt x="8250716" y="875748"/>
                  </a:moveTo>
                  <a:cubicBezTo>
                    <a:pt x="8250716" y="875748"/>
                    <a:pt x="8249495" y="875748"/>
                    <a:pt x="8250716" y="875748"/>
                  </a:cubicBezTo>
                  <a:cubicBezTo>
                    <a:pt x="8249495" y="874527"/>
                    <a:pt x="8250716" y="874527"/>
                    <a:pt x="8250716" y="874527"/>
                  </a:cubicBezTo>
                  <a:cubicBezTo>
                    <a:pt x="8250716" y="875748"/>
                    <a:pt x="8250716" y="875748"/>
                    <a:pt x="8250716" y="875748"/>
                  </a:cubicBezTo>
                  <a:close/>
                  <a:moveTo>
                    <a:pt x="8251937" y="874527"/>
                  </a:moveTo>
                  <a:cubicBezTo>
                    <a:pt x="8253158" y="873307"/>
                    <a:pt x="8253158" y="873307"/>
                    <a:pt x="8254378" y="872086"/>
                  </a:cubicBezTo>
                  <a:cubicBezTo>
                    <a:pt x="8254378" y="872086"/>
                    <a:pt x="8254378" y="872086"/>
                    <a:pt x="8255599" y="872086"/>
                  </a:cubicBezTo>
                  <a:cubicBezTo>
                    <a:pt x="8255599" y="873307"/>
                    <a:pt x="8255599" y="873307"/>
                    <a:pt x="8256820" y="874527"/>
                  </a:cubicBezTo>
                  <a:cubicBezTo>
                    <a:pt x="8255599" y="875748"/>
                    <a:pt x="8255599" y="875748"/>
                    <a:pt x="8254378" y="875748"/>
                  </a:cubicBezTo>
                  <a:cubicBezTo>
                    <a:pt x="8251937" y="874527"/>
                    <a:pt x="8251937" y="874527"/>
                    <a:pt x="8251937" y="874527"/>
                  </a:cubicBezTo>
                  <a:close/>
                  <a:moveTo>
                    <a:pt x="8258040" y="948990"/>
                  </a:moveTo>
                  <a:cubicBezTo>
                    <a:pt x="8256820" y="947769"/>
                    <a:pt x="8255599" y="947769"/>
                    <a:pt x="8254378" y="946549"/>
                  </a:cubicBezTo>
                  <a:cubicBezTo>
                    <a:pt x="8255599" y="946549"/>
                    <a:pt x="8255599" y="946549"/>
                    <a:pt x="8256820" y="946549"/>
                  </a:cubicBezTo>
                  <a:cubicBezTo>
                    <a:pt x="8256820" y="946549"/>
                    <a:pt x="8258040" y="946549"/>
                    <a:pt x="8258040" y="946549"/>
                  </a:cubicBezTo>
                  <a:cubicBezTo>
                    <a:pt x="8258040" y="947769"/>
                    <a:pt x="8258040" y="948990"/>
                    <a:pt x="8258040" y="948990"/>
                  </a:cubicBezTo>
                  <a:close/>
                  <a:moveTo>
                    <a:pt x="8260482" y="947769"/>
                  </a:moveTo>
                  <a:cubicBezTo>
                    <a:pt x="8260482" y="946549"/>
                    <a:pt x="8260482" y="946549"/>
                    <a:pt x="8260482" y="947769"/>
                  </a:cubicBezTo>
                  <a:cubicBezTo>
                    <a:pt x="8260482" y="946549"/>
                    <a:pt x="8261702" y="946549"/>
                    <a:pt x="8262923" y="946549"/>
                  </a:cubicBezTo>
                  <a:cubicBezTo>
                    <a:pt x="8261702" y="947769"/>
                    <a:pt x="8260482" y="947769"/>
                    <a:pt x="8260482" y="947769"/>
                  </a:cubicBezTo>
                  <a:close/>
                  <a:moveTo>
                    <a:pt x="8264144" y="930680"/>
                  </a:moveTo>
                  <a:cubicBezTo>
                    <a:pt x="8264144" y="930680"/>
                    <a:pt x="8262923" y="929459"/>
                    <a:pt x="8262923" y="929459"/>
                  </a:cubicBezTo>
                  <a:lnTo>
                    <a:pt x="8262923" y="929459"/>
                  </a:lnTo>
                  <a:cubicBezTo>
                    <a:pt x="8264144" y="929459"/>
                    <a:pt x="8264144" y="929459"/>
                    <a:pt x="8265365" y="928238"/>
                  </a:cubicBezTo>
                  <a:cubicBezTo>
                    <a:pt x="8264144" y="929459"/>
                    <a:pt x="8264144" y="930680"/>
                    <a:pt x="8264144" y="930680"/>
                  </a:cubicBezTo>
                  <a:close/>
                  <a:moveTo>
                    <a:pt x="8269027" y="947769"/>
                  </a:moveTo>
                  <a:cubicBezTo>
                    <a:pt x="8270247" y="947769"/>
                    <a:pt x="8271468" y="947769"/>
                    <a:pt x="8272689" y="947769"/>
                  </a:cubicBezTo>
                  <a:cubicBezTo>
                    <a:pt x="8271468" y="948990"/>
                    <a:pt x="8270247" y="948990"/>
                    <a:pt x="8269027" y="947769"/>
                  </a:cubicBezTo>
                  <a:close/>
                  <a:moveTo>
                    <a:pt x="8275130" y="929459"/>
                  </a:moveTo>
                  <a:cubicBezTo>
                    <a:pt x="8273909" y="928238"/>
                    <a:pt x="8273909" y="924576"/>
                    <a:pt x="8270247" y="928238"/>
                  </a:cubicBezTo>
                  <a:cubicBezTo>
                    <a:pt x="8267806" y="929459"/>
                    <a:pt x="8267806" y="929459"/>
                    <a:pt x="8266585" y="929459"/>
                  </a:cubicBezTo>
                  <a:cubicBezTo>
                    <a:pt x="8266585" y="929459"/>
                    <a:pt x="8265365" y="928238"/>
                    <a:pt x="8265365" y="928238"/>
                  </a:cubicBezTo>
                  <a:cubicBezTo>
                    <a:pt x="8270247" y="927017"/>
                    <a:pt x="8275130" y="924576"/>
                    <a:pt x="8280013" y="923355"/>
                  </a:cubicBezTo>
                  <a:cubicBezTo>
                    <a:pt x="8281234" y="923355"/>
                    <a:pt x="8282454" y="923355"/>
                    <a:pt x="8283675" y="922135"/>
                  </a:cubicBezTo>
                  <a:cubicBezTo>
                    <a:pt x="8284896" y="925797"/>
                    <a:pt x="8286116" y="928238"/>
                    <a:pt x="8287337" y="931900"/>
                  </a:cubicBezTo>
                  <a:cubicBezTo>
                    <a:pt x="8287337" y="931900"/>
                    <a:pt x="8286116" y="931900"/>
                    <a:pt x="8286116" y="931900"/>
                  </a:cubicBezTo>
                  <a:cubicBezTo>
                    <a:pt x="8284896" y="931900"/>
                    <a:pt x="8284896" y="930680"/>
                    <a:pt x="8284896" y="929459"/>
                  </a:cubicBezTo>
                  <a:cubicBezTo>
                    <a:pt x="8284896" y="925797"/>
                    <a:pt x="8281234" y="929459"/>
                    <a:pt x="8278792" y="930680"/>
                  </a:cubicBezTo>
                  <a:cubicBezTo>
                    <a:pt x="8275130" y="933121"/>
                    <a:pt x="8275130" y="931900"/>
                    <a:pt x="8275130" y="929459"/>
                  </a:cubicBezTo>
                  <a:close/>
                  <a:moveTo>
                    <a:pt x="8294661" y="946549"/>
                  </a:moveTo>
                  <a:cubicBezTo>
                    <a:pt x="8293441" y="947769"/>
                    <a:pt x="8292220" y="947769"/>
                    <a:pt x="8292220" y="948990"/>
                  </a:cubicBezTo>
                  <a:cubicBezTo>
                    <a:pt x="8290999" y="947769"/>
                    <a:pt x="8290999" y="947769"/>
                    <a:pt x="8290999" y="947769"/>
                  </a:cubicBezTo>
                  <a:cubicBezTo>
                    <a:pt x="8290999" y="947769"/>
                    <a:pt x="8290999" y="947769"/>
                    <a:pt x="8289779" y="947769"/>
                  </a:cubicBezTo>
                  <a:cubicBezTo>
                    <a:pt x="8288558" y="947769"/>
                    <a:pt x="8288558" y="947769"/>
                    <a:pt x="8287337" y="946549"/>
                  </a:cubicBezTo>
                  <a:cubicBezTo>
                    <a:pt x="8283675" y="945328"/>
                    <a:pt x="8283675" y="948990"/>
                    <a:pt x="8282454" y="950211"/>
                  </a:cubicBezTo>
                  <a:cubicBezTo>
                    <a:pt x="8281234" y="950211"/>
                    <a:pt x="8280013" y="950211"/>
                    <a:pt x="8280013" y="947769"/>
                  </a:cubicBezTo>
                  <a:cubicBezTo>
                    <a:pt x="8280013" y="947769"/>
                    <a:pt x="8280013" y="947769"/>
                    <a:pt x="8280013" y="947769"/>
                  </a:cubicBezTo>
                  <a:cubicBezTo>
                    <a:pt x="8281234" y="947769"/>
                    <a:pt x="8282454" y="946549"/>
                    <a:pt x="8282454" y="946549"/>
                  </a:cubicBezTo>
                  <a:cubicBezTo>
                    <a:pt x="8284896" y="945328"/>
                    <a:pt x="8286116" y="944107"/>
                    <a:pt x="8287337" y="942887"/>
                  </a:cubicBezTo>
                  <a:cubicBezTo>
                    <a:pt x="8288558" y="941666"/>
                    <a:pt x="8289779" y="941666"/>
                    <a:pt x="8290999" y="941666"/>
                  </a:cubicBezTo>
                  <a:cubicBezTo>
                    <a:pt x="8292220" y="942887"/>
                    <a:pt x="8293441" y="944107"/>
                    <a:pt x="8294661" y="946549"/>
                  </a:cubicBezTo>
                  <a:cubicBezTo>
                    <a:pt x="8294661" y="946549"/>
                    <a:pt x="8294661" y="946549"/>
                    <a:pt x="8294661" y="946549"/>
                  </a:cubicBezTo>
                  <a:close/>
                  <a:moveTo>
                    <a:pt x="8300765" y="1005142"/>
                  </a:moveTo>
                  <a:cubicBezTo>
                    <a:pt x="8300765" y="1006363"/>
                    <a:pt x="8300765" y="1006363"/>
                    <a:pt x="8300765" y="1007584"/>
                  </a:cubicBezTo>
                  <a:cubicBezTo>
                    <a:pt x="8300765" y="1007584"/>
                    <a:pt x="8299544" y="1007584"/>
                    <a:pt x="8299544" y="1007584"/>
                  </a:cubicBezTo>
                  <a:cubicBezTo>
                    <a:pt x="8298323" y="1007584"/>
                    <a:pt x="8298323" y="1007584"/>
                    <a:pt x="8297103" y="1007584"/>
                  </a:cubicBezTo>
                  <a:cubicBezTo>
                    <a:pt x="8297103" y="1007584"/>
                    <a:pt x="8297103" y="1006363"/>
                    <a:pt x="8295882" y="1006363"/>
                  </a:cubicBezTo>
                  <a:cubicBezTo>
                    <a:pt x="8297103" y="1005142"/>
                    <a:pt x="8299544" y="1003922"/>
                    <a:pt x="8300765" y="1002701"/>
                  </a:cubicBezTo>
                  <a:cubicBezTo>
                    <a:pt x="8300765" y="1002701"/>
                    <a:pt x="8300765" y="1003922"/>
                    <a:pt x="8300765" y="1005142"/>
                  </a:cubicBezTo>
                  <a:close/>
                  <a:moveTo>
                    <a:pt x="8305648" y="1005142"/>
                  </a:moveTo>
                  <a:cubicBezTo>
                    <a:pt x="8304427" y="1003922"/>
                    <a:pt x="8303206" y="1002701"/>
                    <a:pt x="8303206" y="1001480"/>
                  </a:cubicBezTo>
                  <a:cubicBezTo>
                    <a:pt x="8304427" y="1001480"/>
                    <a:pt x="8304427" y="1001480"/>
                    <a:pt x="8305648" y="1000260"/>
                  </a:cubicBezTo>
                  <a:cubicBezTo>
                    <a:pt x="8306868" y="1001480"/>
                    <a:pt x="8308089" y="1002701"/>
                    <a:pt x="8309310" y="1005142"/>
                  </a:cubicBezTo>
                  <a:cubicBezTo>
                    <a:pt x="8308089" y="1005142"/>
                    <a:pt x="8306868" y="1005142"/>
                    <a:pt x="8305648" y="1005142"/>
                  </a:cubicBezTo>
                  <a:close/>
                  <a:moveTo>
                    <a:pt x="8301986" y="889176"/>
                  </a:moveTo>
                  <a:cubicBezTo>
                    <a:pt x="8303206" y="887955"/>
                    <a:pt x="8304427" y="887955"/>
                    <a:pt x="8305648" y="886734"/>
                  </a:cubicBezTo>
                  <a:cubicBezTo>
                    <a:pt x="8305648" y="886734"/>
                    <a:pt x="8305648" y="887955"/>
                    <a:pt x="8305648" y="887955"/>
                  </a:cubicBezTo>
                  <a:cubicBezTo>
                    <a:pt x="8305648" y="887955"/>
                    <a:pt x="8304427" y="887955"/>
                    <a:pt x="8304427" y="887955"/>
                  </a:cubicBezTo>
                  <a:cubicBezTo>
                    <a:pt x="8303206" y="889176"/>
                    <a:pt x="8303206" y="890396"/>
                    <a:pt x="8301986" y="889176"/>
                  </a:cubicBezTo>
                  <a:cubicBezTo>
                    <a:pt x="8303206" y="890396"/>
                    <a:pt x="8303206" y="890396"/>
                    <a:pt x="8301986" y="889176"/>
                  </a:cubicBezTo>
                  <a:close/>
                  <a:moveTo>
                    <a:pt x="8310530" y="875748"/>
                  </a:moveTo>
                  <a:cubicBezTo>
                    <a:pt x="8309310" y="876969"/>
                    <a:pt x="8309310" y="879410"/>
                    <a:pt x="8308089" y="881852"/>
                  </a:cubicBezTo>
                  <a:cubicBezTo>
                    <a:pt x="8306868" y="881852"/>
                    <a:pt x="8305648" y="881852"/>
                    <a:pt x="8305648" y="881852"/>
                  </a:cubicBezTo>
                  <a:cubicBezTo>
                    <a:pt x="8305648" y="881852"/>
                    <a:pt x="8304427" y="883072"/>
                    <a:pt x="8303206" y="883072"/>
                  </a:cubicBezTo>
                  <a:cubicBezTo>
                    <a:pt x="8301986" y="883072"/>
                    <a:pt x="8300765" y="884293"/>
                    <a:pt x="8300765" y="884293"/>
                  </a:cubicBezTo>
                  <a:cubicBezTo>
                    <a:pt x="8299544" y="881852"/>
                    <a:pt x="8298323" y="879410"/>
                    <a:pt x="8297103" y="876969"/>
                  </a:cubicBezTo>
                  <a:cubicBezTo>
                    <a:pt x="8295882" y="874527"/>
                    <a:pt x="8294661" y="874527"/>
                    <a:pt x="8293441" y="879410"/>
                  </a:cubicBezTo>
                  <a:cubicBezTo>
                    <a:pt x="8293441" y="884293"/>
                    <a:pt x="8292220" y="886734"/>
                    <a:pt x="8289779" y="885514"/>
                  </a:cubicBezTo>
                  <a:cubicBezTo>
                    <a:pt x="8288558" y="885514"/>
                    <a:pt x="8288558" y="881852"/>
                    <a:pt x="8287337" y="878189"/>
                  </a:cubicBezTo>
                  <a:cubicBezTo>
                    <a:pt x="8287337" y="876969"/>
                    <a:pt x="8287337" y="876969"/>
                    <a:pt x="8286116" y="875748"/>
                  </a:cubicBezTo>
                  <a:cubicBezTo>
                    <a:pt x="8288558" y="875748"/>
                    <a:pt x="8290999" y="874527"/>
                    <a:pt x="8292220" y="873307"/>
                  </a:cubicBezTo>
                  <a:cubicBezTo>
                    <a:pt x="8293441" y="872086"/>
                    <a:pt x="8294661" y="872086"/>
                    <a:pt x="8294661" y="872086"/>
                  </a:cubicBezTo>
                  <a:cubicBezTo>
                    <a:pt x="8294661" y="873307"/>
                    <a:pt x="8295882" y="873307"/>
                    <a:pt x="8295882" y="874527"/>
                  </a:cubicBezTo>
                  <a:cubicBezTo>
                    <a:pt x="8297103" y="875748"/>
                    <a:pt x="8298323" y="876969"/>
                    <a:pt x="8298323" y="876969"/>
                  </a:cubicBezTo>
                  <a:cubicBezTo>
                    <a:pt x="8298323" y="875748"/>
                    <a:pt x="8300765" y="876969"/>
                    <a:pt x="8301986" y="876969"/>
                  </a:cubicBezTo>
                  <a:cubicBezTo>
                    <a:pt x="8304427" y="875748"/>
                    <a:pt x="8306868" y="874527"/>
                    <a:pt x="8310530" y="875748"/>
                  </a:cubicBezTo>
                  <a:cubicBezTo>
                    <a:pt x="8310530" y="875748"/>
                    <a:pt x="8310530" y="875748"/>
                    <a:pt x="8310530" y="875748"/>
                  </a:cubicBezTo>
                  <a:close/>
                  <a:moveTo>
                    <a:pt x="8314193" y="1078385"/>
                  </a:moveTo>
                  <a:cubicBezTo>
                    <a:pt x="8312972" y="1078385"/>
                    <a:pt x="8312972" y="1078385"/>
                    <a:pt x="8312972" y="1077164"/>
                  </a:cubicBezTo>
                  <a:cubicBezTo>
                    <a:pt x="8314193" y="1077164"/>
                    <a:pt x="8315413" y="1075943"/>
                    <a:pt x="8317855" y="1075943"/>
                  </a:cubicBezTo>
                  <a:cubicBezTo>
                    <a:pt x="8316634" y="1077164"/>
                    <a:pt x="8315413" y="1078385"/>
                    <a:pt x="8314193" y="1078385"/>
                  </a:cubicBezTo>
                  <a:close/>
                  <a:moveTo>
                    <a:pt x="8326400" y="1077164"/>
                  </a:moveTo>
                  <a:cubicBezTo>
                    <a:pt x="8326400" y="1075943"/>
                    <a:pt x="8323958" y="1075943"/>
                    <a:pt x="8322737" y="1075943"/>
                  </a:cubicBezTo>
                  <a:cubicBezTo>
                    <a:pt x="8322737" y="1075943"/>
                    <a:pt x="8321517" y="1075943"/>
                    <a:pt x="8321517" y="1075943"/>
                  </a:cubicBezTo>
                  <a:cubicBezTo>
                    <a:pt x="8322737" y="1075943"/>
                    <a:pt x="8322737" y="1075943"/>
                    <a:pt x="8323958" y="1074722"/>
                  </a:cubicBezTo>
                  <a:cubicBezTo>
                    <a:pt x="8325179" y="1074722"/>
                    <a:pt x="8326400" y="1074722"/>
                    <a:pt x="8327620" y="1074722"/>
                  </a:cubicBezTo>
                  <a:cubicBezTo>
                    <a:pt x="8326400" y="1074722"/>
                    <a:pt x="8326400" y="1075943"/>
                    <a:pt x="8326400" y="1077164"/>
                  </a:cubicBezTo>
                  <a:close/>
                  <a:moveTo>
                    <a:pt x="8327620" y="986832"/>
                  </a:moveTo>
                  <a:cubicBezTo>
                    <a:pt x="8325179" y="985611"/>
                    <a:pt x="8325179" y="986832"/>
                    <a:pt x="8323958" y="985611"/>
                  </a:cubicBezTo>
                  <a:cubicBezTo>
                    <a:pt x="8321517" y="984390"/>
                    <a:pt x="8323958" y="983170"/>
                    <a:pt x="8319075" y="984390"/>
                  </a:cubicBezTo>
                  <a:cubicBezTo>
                    <a:pt x="8316634" y="980728"/>
                    <a:pt x="8314193" y="975845"/>
                    <a:pt x="8314193" y="981949"/>
                  </a:cubicBezTo>
                  <a:cubicBezTo>
                    <a:pt x="8314193" y="985611"/>
                    <a:pt x="8312972" y="985611"/>
                    <a:pt x="8311751" y="985611"/>
                  </a:cubicBezTo>
                  <a:cubicBezTo>
                    <a:pt x="8311751" y="985611"/>
                    <a:pt x="8310530" y="983170"/>
                    <a:pt x="8310530" y="981949"/>
                  </a:cubicBezTo>
                  <a:cubicBezTo>
                    <a:pt x="8311751" y="981949"/>
                    <a:pt x="8312972" y="980728"/>
                    <a:pt x="8314193" y="980728"/>
                  </a:cubicBezTo>
                  <a:cubicBezTo>
                    <a:pt x="8316634" y="979508"/>
                    <a:pt x="8319075" y="979508"/>
                    <a:pt x="8322737" y="978287"/>
                  </a:cubicBezTo>
                  <a:cubicBezTo>
                    <a:pt x="8323958" y="979508"/>
                    <a:pt x="8325179" y="981949"/>
                    <a:pt x="8326400" y="983170"/>
                  </a:cubicBezTo>
                  <a:cubicBezTo>
                    <a:pt x="8326400" y="985611"/>
                    <a:pt x="8327620" y="986832"/>
                    <a:pt x="8327620" y="986832"/>
                  </a:cubicBezTo>
                  <a:cubicBezTo>
                    <a:pt x="8327620" y="986832"/>
                    <a:pt x="8327620" y="986832"/>
                    <a:pt x="8327620" y="986832"/>
                  </a:cubicBezTo>
                  <a:close/>
                  <a:moveTo>
                    <a:pt x="8332503" y="1077164"/>
                  </a:moveTo>
                  <a:cubicBezTo>
                    <a:pt x="8332503" y="1077164"/>
                    <a:pt x="8332503" y="1077164"/>
                    <a:pt x="8332503" y="1077164"/>
                  </a:cubicBezTo>
                  <a:cubicBezTo>
                    <a:pt x="8331282" y="1077164"/>
                    <a:pt x="8331282" y="1075943"/>
                    <a:pt x="8330062" y="1074722"/>
                  </a:cubicBezTo>
                  <a:cubicBezTo>
                    <a:pt x="8330062" y="1073502"/>
                    <a:pt x="8328841" y="1073502"/>
                    <a:pt x="8328841" y="1073502"/>
                  </a:cubicBezTo>
                  <a:cubicBezTo>
                    <a:pt x="8328841" y="1073502"/>
                    <a:pt x="8328841" y="1073502"/>
                    <a:pt x="8328841" y="1073502"/>
                  </a:cubicBezTo>
                  <a:cubicBezTo>
                    <a:pt x="8328841" y="1073502"/>
                    <a:pt x="8330062" y="1073502"/>
                    <a:pt x="8330062" y="1074722"/>
                  </a:cubicBezTo>
                  <a:cubicBezTo>
                    <a:pt x="8330062" y="1075943"/>
                    <a:pt x="8331282" y="1075943"/>
                    <a:pt x="8331282" y="1075943"/>
                  </a:cubicBezTo>
                  <a:cubicBezTo>
                    <a:pt x="8332503" y="1075943"/>
                    <a:pt x="8332503" y="1075943"/>
                    <a:pt x="8332503" y="1077164"/>
                  </a:cubicBezTo>
                  <a:cubicBezTo>
                    <a:pt x="8332503" y="1077164"/>
                    <a:pt x="8332503" y="1077164"/>
                    <a:pt x="8332503" y="1077164"/>
                  </a:cubicBezTo>
                  <a:close/>
                  <a:moveTo>
                    <a:pt x="8338607" y="1058853"/>
                  </a:moveTo>
                  <a:cubicBezTo>
                    <a:pt x="8338607" y="1058853"/>
                    <a:pt x="8338607" y="1058853"/>
                    <a:pt x="8338607" y="1058853"/>
                  </a:cubicBezTo>
                  <a:cubicBezTo>
                    <a:pt x="8338607" y="1058853"/>
                    <a:pt x="8338607" y="1058853"/>
                    <a:pt x="8338607" y="1058853"/>
                  </a:cubicBezTo>
                  <a:cubicBezTo>
                    <a:pt x="8339827" y="1058853"/>
                    <a:pt x="8338607" y="1058853"/>
                    <a:pt x="8338607" y="1058853"/>
                  </a:cubicBezTo>
                  <a:close/>
                  <a:moveTo>
                    <a:pt x="8376448" y="584001"/>
                  </a:moveTo>
                  <a:cubicBezTo>
                    <a:pt x="8376448" y="584001"/>
                    <a:pt x="8376448" y="582780"/>
                    <a:pt x="8376448" y="584001"/>
                  </a:cubicBezTo>
                  <a:cubicBezTo>
                    <a:pt x="8376448" y="582780"/>
                    <a:pt x="8376448" y="582780"/>
                    <a:pt x="8376448" y="584001"/>
                  </a:cubicBezTo>
                  <a:cubicBezTo>
                    <a:pt x="8376448" y="582780"/>
                    <a:pt x="8376448" y="582780"/>
                    <a:pt x="8376448" y="584001"/>
                  </a:cubicBezTo>
                  <a:close/>
                  <a:moveTo>
                    <a:pt x="8382552" y="568132"/>
                  </a:moveTo>
                  <a:cubicBezTo>
                    <a:pt x="8382552" y="568132"/>
                    <a:pt x="8381331" y="568132"/>
                    <a:pt x="8382552" y="568132"/>
                  </a:cubicBezTo>
                  <a:cubicBezTo>
                    <a:pt x="8381331" y="566911"/>
                    <a:pt x="8381331" y="566911"/>
                    <a:pt x="8381331" y="566911"/>
                  </a:cubicBezTo>
                  <a:cubicBezTo>
                    <a:pt x="8382552" y="566911"/>
                    <a:pt x="8382552" y="566911"/>
                    <a:pt x="8383772" y="565690"/>
                  </a:cubicBezTo>
                  <a:lnTo>
                    <a:pt x="8382552" y="568132"/>
                  </a:lnTo>
                  <a:close/>
                  <a:moveTo>
                    <a:pt x="8386214" y="543718"/>
                  </a:moveTo>
                  <a:cubicBezTo>
                    <a:pt x="8386214" y="543718"/>
                    <a:pt x="8386214" y="542497"/>
                    <a:pt x="8386214" y="541276"/>
                  </a:cubicBezTo>
                  <a:cubicBezTo>
                    <a:pt x="8386214" y="541276"/>
                    <a:pt x="8387435" y="542497"/>
                    <a:pt x="8387435" y="542497"/>
                  </a:cubicBezTo>
                  <a:cubicBezTo>
                    <a:pt x="8387435" y="542497"/>
                    <a:pt x="8387435" y="542497"/>
                    <a:pt x="8387435" y="542497"/>
                  </a:cubicBezTo>
                  <a:cubicBezTo>
                    <a:pt x="8387435" y="542497"/>
                    <a:pt x="8386214" y="542497"/>
                    <a:pt x="8386214" y="543718"/>
                  </a:cubicBezTo>
                  <a:close/>
                  <a:moveTo>
                    <a:pt x="8393538" y="471696"/>
                  </a:moveTo>
                  <a:cubicBezTo>
                    <a:pt x="8393538" y="471696"/>
                    <a:pt x="8393538" y="470475"/>
                    <a:pt x="8393538" y="469255"/>
                  </a:cubicBezTo>
                  <a:cubicBezTo>
                    <a:pt x="8393538" y="470475"/>
                    <a:pt x="8393538" y="471696"/>
                    <a:pt x="8393538" y="471696"/>
                  </a:cubicBezTo>
                  <a:cubicBezTo>
                    <a:pt x="8393538" y="471696"/>
                    <a:pt x="8393538" y="471696"/>
                    <a:pt x="8393538" y="471696"/>
                  </a:cubicBezTo>
                  <a:close/>
                  <a:moveTo>
                    <a:pt x="8458235" y="471696"/>
                  </a:moveTo>
                  <a:cubicBezTo>
                    <a:pt x="8457014" y="471696"/>
                    <a:pt x="8457014" y="471696"/>
                    <a:pt x="8458235" y="471696"/>
                  </a:cubicBezTo>
                  <a:cubicBezTo>
                    <a:pt x="8458235" y="470475"/>
                    <a:pt x="8458235" y="470475"/>
                    <a:pt x="8458235" y="469255"/>
                  </a:cubicBezTo>
                  <a:cubicBezTo>
                    <a:pt x="8457014" y="471696"/>
                    <a:pt x="8458235" y="471696"/>
                    <a:pt x="8458235" y="471696"/>
                  </a:cubicBezTo>
                  <a:close/>
                  <a:moveTo>
                    <a:pt x="8461897" y="566911"/>
                  </a:moveTo>
                  <a:cubicBezTo>
                    <a:pt x="8460677" y="565690"/>
                    <a:pt x="8460677" y="564469"/>
                    <a:pt x="8459455" y="564469"/>
                  </a:cubicBezTo>
                  <a:cubicBezTo>
                    <a:pt x="8459455" y="564469"/>
                    <a:pt x="8460677" y="564469"/>
                    <a:pt x="8460677" y="564469"/>
                  </a:cubicBezTo>
                  <a:cubicBezTo>
                    <a:pt x="8460677" y="564469"/>
                    <a:pt x="8461897" y="564469"/>
                    <a:pt x="8461897" y="564469"/>
                  </a:cubicBezTo>
                  <a:cubicBezTo>
                    <a:pt x="8461897" y="565690"/>
                    <a:pt x="8461897" y="566911"/>
                    <a:pt x="8461897" y="566911"/>
                  </a:cubicBezTo>
                  <a:close/>
                  <a:moveTo>
                    <a:pt x="8463117" y="564469"/>
                  </a:moveTo>
                  <a:cubicBezTo>
                    <a:pt x="8463117" y="564469"/>
                    <a:pt x="8463117" y="564469"/>
                    <a:pt x="8463117" y="564469"/>
                  </a:cubicBezTo>
                  <a:cubicBezTo>
                    <a:pt x="8463117" y="563249"/>
                    <a:pt x="8464339" y="563249"/>
                    <a:pt x="8464339" y="563249"/>
                  </a:cubicBezTo>
                  <a:cubicBezTo>
                    <a:pt x="8464339" y="565690"/>
                    <a:pt x="8463117" y="565690"/>
                    <a:pt x="8463117" y="564469"/>
                  </a:cubicBezTo>
                  <a:close/>
                  <a:moveTo>
                    <a:pt x="8465559" y="543718"/>
                  </a:moveTo>
                  <a:cubicBezTo>
                    <a:pt x="8465559" y="543718"/>
                    <a:pt x="8465559" y="542497"/>
                    <a:pt x="8464339" y="542497"/>
                  </a:cubicBezTo>
                  <a:cubicBezTo>
                    <a:pt x="8464339" y="542497"/>
                    <a:pt x="8464339" y="542497"/>
                    <a:pt x="8464339" y="542497"/>
                  </a:cubicBezTo>
                  <a:cubicBezTo>
                    <a:pt x="8464339" y="542497"/>
                    <a:pt x="8465559" y="541276"/>
                    <a:pt x="8465559" y="541276"/>
                  </a:cubicBezTo>
                  <a:cubicBezTo>
                    <a:pt x="8465559" y="541276"/>
                    <a:pt x="8465559" y="543718"/>
                    <a:pt x="8465559" y="543718"/>
                  </a:cubicBezTo>
                  <a:close/>
                  <a:moveTo>
                    <a:pt x="8470442" y="566911"/>
                  </a:moveTo>
                  <a:cubicBezTo>
                    <a:pt x="8468001" y="569352"/>
                    <a:pt x="8468001" y="566911"/>
                    <a:pt x="8468001" y="564469"/>
                  </a:cubicBezTo>
                  <a:cubicBezTo>
                    <a:pt x="8468001" y="564469"/>
                    <a:pt x="8468001" y="564469"/>
                    <a:pt x="8468001" y="564469"/>
                  </a:cubicBezTo>
                  <a:cubicBezTo>
                    <a:pt x="8468001" y="565690"/>
                    <a:pt x="8469221" y="565690"/>
                    <a:pt x="8470442" y="566911"/>
                  </a:cubicBezTo>
                  <a:cubicBezTo>
                    <a:pt x="8470442" y="566911"/>
                    <a:pt x="8470442" y="566911"/>
                    <a:pt x="8470442" y="566911"/>
                  </a:cubicBezTo>
                  <a:close/>
                  <a:moveTo>
                    <a:pt x="8475324" y="584001"/>
                  </a:moveTo>
                  <a:cubicBezTo>
                    <a:pt x="8475324" y="582780"/>
                    <a:pt x="8475324" y="582780"/>
                    <a:pt x="8475324" y="584001"/>
                  </a:cubicBezTo>
                  <a:cubicBezTo>
                    <a:pt x="8475324" y="582780"/>
                    <a:pt x="8475324" y="582780"/>
                    <a:pt x="8475324" y="584001"/>
                  </a:cubicBezTo>
                  <a:cubicBezTo>
                    <a:pt x="8475324" y="582780"/>
                    <a:pt x="8475324" y="584001"/>
                    <a:pt x="8475324" y="584001"/>
                  </a:cubicBezTo>
                  <a:close/>
                  <a:moveTo>
                    <a:pt x="8511945" y="677995"/>
                  </a:moveTo>
                  <a:cubicBezTo>
                    <a:pt x="8514387" y="675553"/>
                    <a:pt x="8516829" y="676774"/>
                    <a:pt x="8519270" y="675553"/>
                  </a:cubicBezTo>
                  <a:cubicBezTo>
                    <a:pt x="8521712" y="673112"/>
                    <a:pt x="8527815" y="679215"/>
                    <a:pt x="8530256" y="676774"/>
                  </a:cubicBezTo>
                  <a:cubicBezTo>
                    <a:pt x="8533919" y="674332"/>
                    <a:pt x="8537581" y="675553"/>
                    <a:pt x="8538801" y="677995"/>
                  </a:cubicBezTo>
                  <a:cubicBezTo>
                    <a:pt x="8538801" y="679215"/>
                    <a:pt x="8540022" y="681657"/>
                    <a:pt x="8540022" y="682877"/>
                  </a:cubicBezTo>
                  <a:cubicBezTo>
                    <a:pt x="8540022" y="684098"/>
                    <a:pt x="8543684" y="684098"/>
                    <a:pt x="8544905" y="685319"/>
                  </a:cubicBezTo>
                  <a:cubicBezTo>
                    <a:pt x="8546126" y="686539"/>
                    <a:pt x="8547346" y="687760"/>
                    <a:pt x="8549788" y="688981"/>
                  </a:cubicBezTo>
                  <a:cubicBezTo>
                    <a:pt x="8551008" y="690202"/>
                    <a:pt x="8552229" y="690202"/>
                    <a:pt x="8553450" y="691422"/>
                  </a:cubicBezTo>
                  <a:cubicBezTo>
                    <a:pt x="8554670" y="692643"/>
                    <a:pt x="8555891" y="693864"/>
                    <a:pt x="8555891" y="693864"/>
                  </a:cubicBezTo>
                  <a:cubicBezTo>
                    <a:pt x="8555891" y="693864"/>
                    <a:pt x="8555891" y="693864"/>
                    <a:pt x="8555891" y="693864"/>
                  </a:cubicBezTo>
                  <a:cubicBezTo>
                    <a:pt x="8554670" y="695084"/>
                    <a:pt x="8555891" y="692643"/>
                    <a:pt x="8553450" y="693864"/>
                  </a:cubicBezTo>
                  <a:cubicBezTo>
                    <a:pt x="8552229" y="693864"/>
                    <a:pt x="8552229" y="695084"/>
                    <a:pt x="8549788" y="691422"/>
                  </a:cubicBezTo>
                  <a:cubicBezTo>
                    <a:pt x="8548566" y="690202"/>
                    <a:pt x="8547346" y="688981"/>
                    <a:pt x="8546126" y="690202"/>
                  </a:cubicBezTo>
                  <a:cubicBezTo>
                    <a:pt x="8546126" y="690202"/>
                    <a:pt x="8546126" y="687760"/>
                    <a:pt x="8544905" y="688981"/>
                  </a:cubicBezTo>
                  <a:cubicBezTo>
                    <a:pt x="8544905" y="688981"/>
                    <a:pt x="8544905" y="688981"/>
                    <a:pt x="8543684" y="687760"/>
                  </a:cubicBezTo>
                  <a:cubicBezTo>
                    <a:pt x="8542463" y="685319"/>
                    <a:pt x="8542463" y="686539"/>
                    <a:pt x="8541243" y="687760"/>
                  </a:cubicBezTo>
                  <a:cubicBezTo>
                    <a:pt x="8541243" y="688981"/>
                    <a:pt x="8540022" y="688981"/>
                    <a:pt x="8538801" y="687760"/>
                  </a:cubicBezTo>
                  <a:cubicBezTo>
                    <a:pt x="8537581" y="686539"/>
                    <a:pt x="8537581" y="684098"/>
                    <a:pt x="8536359" y="686539"/>
                  </a:cubicBezTo>
                  <a:cubicBezTo>
                    <a:pt x="8536359" y="687760"/>
                    <a:pt x="8536359" y="687760"/>
                    <a:pt x="8535139" y="687760"/>
                  </a:cubicBezTo>
                  <a:cubicBezTo>
                    <a:pt x="8535139" y="687760"/>
                    <a:pt x="8535139" y="685319"/>
                    <a:pt x="8533919" y="685319"/>
                  </a:cubicBezTo>
                  <a:cubicBezTo>
                    <a:pt x="8533919" y="685319"/>
                    <a:pt x="8532698" y="685319"/>
                    <a:pt x="8532698" y="685319"/>
                  </a:cubicBezTo>
                  <a:cubicBezTo>
                    <a:pt x="8532698" y="686539"/>
                    <a:pt x="8531477" y="685319"/>
                    <a:pt x="8531477" y="684098"/>
                  </a:cubicBezTo>
                  <a:cubicBezTo>
                    <a:pt x="8530256" y="681657"/>
                    <a:pt x="8530256" y="682877"/>
                    <a:pt x="8530256" y="682877"/>
                  </a:cubicBezTo>
                  <a:cubicBezTo>
                    <a:pt x="8530256" y="682877"/>
                    <a:pt x="8530256" y="682877"/>
                    <a:pt x="8529036" y="682877"/>
                  </a:cubicBezTo>
                  <a:cubicBezTo>
                    <a:pt x="8529036" y="682877"/>
                    <a:pt x="8527815" y="681657"/>
                    <a:pt x="8527815" y="681657"/>
                  </a:cubicBezTo>
                  <a:cubicBezTo>
                    <a:pt x="8527815" y="681657"/>
                    <a:pt x="8526594" y="680436"/>
                    <a:pt x="8526594" y="680436"/>
                  </a:cubicBezTo>
                  <a:cubicBezTo>
                    <a:pt x="8525374" y="680436"/>
                    <a:pt x="8524152" y="679215"/>
                    <a:pt x="8524152" y="680436"/>
                  </a:cubicBezTo>
                  <a:cubicBezTo>
                    <a:pt x="8522932" y="681657"/>
                    <a:pt x="8522932" y="681657"/>
                    <a:pt x="8521712" y="680436"/>
                  </a:cubicBezTo>
                  <a:cubicBezTo>
                    <a:pt x="8521712" y="680436"/>
                    <a:pt x="8521712" y="680436"/>
                    <a:pt x="8521712" y="681657"/>
                  </a:cubicBezTo>
                  <a:cubicBezTo>
                    <a:pt x="8521712" y="681657"/>
                    <a:pt x="8521712" y="682877"/>
                    <a:pt x="8522932" y="682877"/>
                  </a:cubicBezTo>
                  <a:cubicBezTo>
                    <a:pt x="8522932" y="682877"/>
                    <a:pt x="8521712" y="684098"/>
                    <a:pt x="8521712" y="684098"/>
                  </a:cubicBezTo>
                  <a:cubicBezTo>
                    <a:pt x="8519270" y="685319"/>
                    <a:pt x="8518049" y="687760"/>
                    <a:pt x="8518049" y="684098"/>
                  </a:cubicBezTo>
                  <a:cubicBezTo>
                    <a:pt x="8518049" y="681657"/>
                    <a:pt x="8516829" y="681657"/>
                    <a:pt x="8515608" y="680436"/>
                  </a:cubicBezTo>
                  <a:cubicBezTo>
                    <a:pt x="8513167" y="677995"/>
                    <a:pt x="8511945" y="682877"/>
                    <a:pt x="8510725" y="682877"/>
                  </a:cubicBezTo>
                  <a:cubicBezTo>
                    <a:pt x="8510725" y="682877"/>
                    <a:pt x="8509505" y="681657"/>
                    <a:pt x="8509505" y="681657"/>
                  </a:cubicBezTo>
                  <a:cubicBezTo>
                    <a:pt x="8510725" y="679215"/>
                    <a:pt x="8510725" y="677995"/>
                    <a:pt x="8511945" y="677995"/>
                  </a:cubicBezTo>
                  <a:close/>
                  <a:moveTo>
                    <a:pt x="8544905" y="703629"/>
                  </a:moveTo>
                  <a:cubicBezTo>
                    <a:pt x="8543684" y="703629"/>
                    <a:pt x="8543684" y="703629"/>
                    <a:pt x="8544905" y="703629"/>
                  </a:cubicBezTo>
                  <a:cubicBezTo>
                    <a:pt x="8542463" y="699967"/>
                    <a:pt x="8542463" y="702409"/>
                    <a:pt x="8542463" y="702409"/>
                  </a:cubicBezTo>
                  <a:cubicBezTo>
                    <a:pt x="8542463" y="703629"/>
                    <a:pt x="8541243" y="703629"/>
                    <a:pt x="8540022" y="702409"/>
                  </a:cubicBezTo>
                  <a:cubicBezTo>
                    <a:pt x="8538801" y="701188"/>
                    <a:pt x="8538801" y="698746"/>
                    <a:pt x="8537581" y="701188"/>
                  </a:cubicBezTo>
                  <a:cubicBezTo>
                    <a:pt x="8537581" y="702409"/>
                    <a:pt x="8537581" y="702409"/>
                    <a:pt x="8536359" y="702409"/>
                  </a:cubicBezTo>
                  <a:cubicBezTo>
                    <a:pt x="8536359" y="702409"/>
                    <a:pt x="8536359" y="699967"/>
                    <a:pt x="8535139" y="699967"/>
                  </a:cubicBezTo>
                  <a:cubicBezTo>
                    <a:pt x="8535139" y="699967"/>
                    <a:pt x="8533919" y="699967"/>
                    <a:pt x="8533919" y="699967"/>
                  </a:cubicBezTo>
                  <a:cubicBezTo>
                    <a:pt x="8533919" y="701188"/>
                    <a:pt x="8532698" y="699967"/>
                    <a:pt x="8532698" y="698746"/>
                  </a:cubicBezTo>
                  <a:cubicBezTo>
                    <a:pt x="8531477" y="696305"/>
                    <a:pt x="8531477" y="697526"/>
                    <a:pt x="8531477" y="697526"/>
                  </a:cubicBezTo>
                  <a:cubicBezTo>
                    <a:pt x="8531477" y="697526"/>
                    <a:pt x="8531477" y="697526"/>
                    <a:pt x="8530256" y="697526"/>
                  </a:cubicBezTo>
                  <a:cubicBezTo>
                    <a:pt x="8530256" y="697526"/>
                    <a:pt x="8529036" y="697526"/>
                    <a:pt x="8529036" y="697526"/>
                  </a:cubicBezTo>
                  <a:cubicBezTo>
                    <a:pt x="8529036" y="697526"/>
                    <a:pt x="8529036" y="697526"/>
                    <a:pt x="8527815" y="697526"/>
                  </a:cubicBezTo>
                  <a:cubicBezTo>
                    <a:pt x="8531477" y="695084"/>
                    <a:pt x="8535139" y="697526"/>
                    <a:pt x="8536359" y="698746"/>
                  </a:cubicBezTo>
                  <a:cubicBezTo>
                    <a:pt x="8537581" y="699967"/>
                    <a:pt x="8540022" y="698746"/>
                    <a:pt x="8540022" y="699967"/>
                  </a:cubicBezTo>
                  <a:cubicBezTo>
                    <a:pt x="8540022" y="701188"/>
                    <a:pt x="8541243" y="699967"/>
                    <a:pt x="8543684" y="698746"/>
                  </a:cubicBezTo>
                  <a:cubicBezTo>
                    <a:pt x="8543684" y="698746"/>
                    <a:pt x="8544905" y="697526"/>
                    <a:pt x="8544905" y="697526"/>
                  </a:cubicBezTo>
                  <a:cubicBezTo>
                    <a:pt x="8546126" y="698746"/>
                    <a:pt x="8548566" y="698746"/>
                    <a:pt x="8549788" y="699967"/>
                  </a:cubicBezTo>
                  <a:cubicBezTo>
                    <a:pt x="8551008" y="701188"/>
                    <a:pt x="8552229" y="701188"/>
                    <a:pt x="8553450" y="702409"/>
                  </a:cubicBezTo>
                  <a:cubicBezTo>
                    <a:pt x="8554670" y="703629"/>
                    <a:pt x="8555891" y="704850"/>
                    <a:pt x="8555891" y="704850"/>
                  </a:cubicBezTo>
                  <a:cubicBezTo>
                    <a:pt x="8555891" y="704850"/>
                    <a:pt x="8554670" y="706071"/>
                    <a:pt x="8554670" y="706071"/>
                  </a:cubicBezTo>
                  <a:cubicBezTo>
                    <a:pt x="8554670" y="707291"/>
                    <a:pt x="8554670" y="704850"/>
                    <a:pt x="8552229" y="706071"/>
                  </a:cubicBezTo>
                  <a:cubicBezTo>
                    <a:pt x="8551008" y="707291"/>
                    <a:pt x="8551008" y="707291"/>
                    <a:pt x="8548566" y="704850"/>
                  </a:cubicBezTo>
                  <a:cubicBezTo>
                    <a:pt x="8547346" y="704850"/>
                    <a:pt x="8546126" y="703629"/>
                    <a:pt x="8544905" y="703629"/>
                  </a:cubicBezTo>
                  <a:cubicBezTo>
                    <a:pt x="8544905" y="704850"/>
                    <a:pt x="8546126" y="702409"/>
                    <a:pt x="8544905" y="703629"/>
                  </a:cubicBezTo>
                  <a:close/>
                  <a:moveTo>
                    <a:pt x="8530256" y="703629"/>
                  </a:moveTo>
                  <a:cubicBezTo>
                    <a:pt x="8530256" y="703629"/>
                    <a:pt x="8530256" y="703629"/>
                    <a:pt x="8530256" y="703629"/>
                  </a:cubicBezTo>
                  <a:cubicBezTo>
                    <a:pt x="8530256" y="703629"/>
                    <a:pt x="8530256" y="703629"/>
                    <a:pt x="8530256" y="703629"/>
                  </a:cubicBezTo>
                  <a:close/>
                  <a:moveTo>
                    <a:pt x="8526594" y="686539"/>
                  </a:moveTo>
                  <a:cubicBezTo>
                    <a:pt x="8525374" y="682877"/>
                    <a:pt x="8525374" y="685319"/>
                    <a:pt x="8524152" y="684098"/>
                  </a:cubicBezTo>
                  <a:cubicBezTo>
                    <a:pt x="8524152" y="684098"/>
                    <a:pt x="8524152" y="682877"/>
                    <a:pt x="8524152" y="682877"/>
                  </a:cubicBezTo>
                  <a:cubicBezTo>
                    <a:pt x="8524152" y="682877"/>
                    <a:pt x="8524152" y="682877"/>
                    <a:pt x="8524152" y="682877"/>
                  </a:cubicBezTo>
                  <a:cubicBezTo>
                    <a:pt x="8525374" y="682877"/>
                    <a:pt x="8526594" y="682877"/>
                    <a:pt x="8527815" y="685319"/>
                  </a:cubicBezTo>
                  <a:cubicBezTo>
                    <a:pt x="8527815" y="686539"/>
                    <a:pt x="8529036" y="686539"/>
                    <a:pt x="8530256" y="686539"/>
                  </a:cubicBezTo>
                  <a:cubicBezTo>
                    <a:pt x="8530256" y="686539"/>
                    <a:pt x="8529036" y="686539"/>
                    <a:pt x="8529036" y="686539"/>
                  </a:cubicBezTo>
                  <a:cubicBezTo>
                    <a:pt x="8529036" y="686539"/>
                    <a:pt x="8527815" y="687760"/>
                    <a:pt x="8526594" y="686539"/>
                  </a:cubicBezTo>
                  <a:close/>
                  <a:moveTo>
                    <a:pt x="8503401" y="706071"/>
                  </a:moveTo>
                  <a:cubicBezTo>
                    <a:pt x="8505842" y="704850"/>
                    <a:pt x="8507063" y="702409"/>
                    <a:pt x="8508283" y="701188"/>
                  </a:cubicBezTo>
                  <a:cubicBezTo>
                    <a:pt x="8510725" y="698746"/>
                    <a:pt x="8513167" y="699967"/>
                    <a:pt x="8515608" y="698746"/>
                  </a:cubicBezTo>
                  <a:cubicBezTo>
                    <a:pt x="8516829" y="697526"/>
                    <a:pt x="8519270" y="698746"/>
                    <a:pt x="8520491" y="698746"/>
                  </a:cubicBezTo>
                  <a:cubicBezTo>
                    <a:pt x="8520491" y="698746"/>
                    <a:pt x="8520491" y="698746"/>
                    <a:pt x="8520491" y="698746"/>
                  </a:cubicBezTo>
                  <a:cubicBezTo>
                    <a:pt x="8520491" y="698746"/>
                    <a:pt x="8520491" y="698746"/>
                    <a:pt x="8520491" y="698746"/>
                  </a:cubicBezTo>
                  <a:cubicBezTo>
                    <a:pt x="8520491" y="698746"/>
                    <a:pt x="8520491" y="698746"/>
                    <a:pt x="8519270" y="698746"/>
                  </a:cubicBezTo>
                  <a:cubicBezTo>
                    <a:pt x="8519270" y="698746"/>
                    <a:pt x="8519270" y="698746"/>
                    <a:pt x="8519270" y="699967"/>
                  </a:cubicBezTo>
                  <a:cubicBezTo>
                    <a:pt x="8519270" y="699967"/>
                    <a:pt x="8520491" y="701188"/>
                    <a:pt x="8520491" y="701188"/>
                  </a:cubicBezTo>
                  <a:cubicBezTo>
                    <a:pt x="8520491" y="701188"/>
                    <a:pt x="8520491" y="701188"/>
                    <a:pt x="8520491" y="701188"/>
                  </a:cubicBezTo>
                  <a:cubicBezTo>
                    <a:pt x="8520491" y="702409"/>
                    <a:pt x="8521712" y="702409"/>
                    <a:pt x="8521712" y="703629"/>
                  </a:cubicBezTo>
                  <a:cubicBezTo>
                    <a:pt x="8521712" y="704850"/>
                    <a:pt x="8522932" y="704850"/>
                    <a:pt x="8524152" y="706071"/>
                  </a:cubicBezTo>
                  <a:cubicBezTo>
                    <a:pt x="8525374" y="707291"/>
                    <a:pt x="8526594" y="707291"/>
                    <a:pt x="8526594" y="708512"/>
                  </a:cubicBezTo>
                  <a:cubicBezTo>
                    <a:pt x="8526594" y="709733"/>
                    <a:pt x="8529036" y="710953"/>
                    <a:pt x="8529036" y="712174"/>
                  </a:cubicBezTo>
                  <a:cubicBezTo>
                    <a:pt x="8530256" y="714616"/>
                    <a:pt x="8531477" y="717057"/>
                    <a:pt x="8532698" y="718278"/>
                  </a:cubicBezTo>
                  <a:cubicBezTo>
                    <a:pt x="8533919" y="718278"/>
                    <a:pt x="8537581" y="719498"/>
                    <a:pt x="8537581" y="719498"/>
                  </a:cubicBezTo>
                  <a:cubicBezTo>
                    <a:pt x="8540022" y="720719"/>
                    <a:pt x="8541243" y="721940"/>
                    <a:pt x="8543684" y="723160"/>
                  </a:cubicBezTo>
                  <a:cubicBezTo>
                    <a:pt x="8544905" y="724381"/>
                    <a:pt x="8546126" y="724381"/>
                    <a:pt x="8547346" y="725602"/>
                  </a:cubicBezTo>
                  <a:cubicBezTo>
                    <a:pt x="8549788" y="728043"/>
                    <a:pt x="8551008" y="729264"/>
                    <a:pt x="8552229" y="729264"/>
                  </a:cubicBezTo>
                  <a:cubicBezTo>
                    <a:pt x="8552229" y="729264"/>
                    <a:pt x="8552229" y="729264"/>
                    <a:pt x="8552229" y="730485"/>
                  </a:cubicBezTo>
                  <a:cubicBezTo>
                    <a:pt x="8551008" y="731705"/>
                    <a:pt x="8552229" y="729264"/>
                    <a:pt x="8549788" y="730485"/>
                  </a:cubicBezTo>
                  <a:cubicBezTo>
                    <a:pt x="8548566" y="731705"/>
                    <a:pt x="8548566" y="731705"/>
                    <a:pt x="8546126" y="729264"/>
                  </a:cubicBezTo>
                  <a:cubicBezTo>
                    <a:pt x="8544905" y="728043"/>
                    <a:pt x="8543684" y="726823"/>
                    <a:pt x="8542463" y="728043"/>
                  </a:cubicBezTo>
                  <a:cubicBezTo>
                    <a:pt x="8542463" y="728043"/>
                    <a:pt x="8542463" y="725602"/>
                    <a:pt x="8541243" y="726823"/>
                  </a:cubicBezTo>
                  <a:cubicBezTo>
                    <a:pt x="8541243" y="726823"/>
                    <a:pt x="8541243" y="726823"/>
                    <a:pt x="8540022" y="725602"/>
                  </a:cubicBezTo>
                  <a:cubicBezTo>
                    <a:pt x="8538801" y="723160"/>
                    <a:pt x="8538801" y="725602"/>
                    <a:pt x="8537581" y="725602"/>
                  </a:cubicBezTo>
                  <a:cubicBezTo>
                    <a:pt x="8537581" y="726823"/>
                    <a:pt x="8537581" y="726823"/>
                    <a:pt x="8535139" y="725602"/>
                  </a:cubicBezTo>
                  <a:cubicBezTo>
                    <a:pt x="8533919" y="724381"/>
                    <a:pt x="8532698" y="723160"/>
                    <a:pt x="8532698" y="724381"/>
                  </a:cubicBezTo>
                  <a:cubicBezTo>
                    <a:pt x="8532698" y="725602"/>
                    <a:pt x="8532698" y="725602"/>
                    <a:pt x="8531477" y="725602"/>
                  </a:cubicBezTo>
                  <a:cubicBezTo>
                    <a:pt x="8531477" y="725602"/>
                    <a:pt x="8530256" y="723160"/>
                    <a:pt x="8530256" y="724381"/>
                  </a:cubicBezTo>
                  <a:cubicBezTo>
                    <a:pt x="8530256" y="724381"/>
                    <a:pt x="8529036" y="724381"/>
                    <a:pt x="8529036" y="724381"/>
                  </a:cubicBezTo>
                  <a:cubicBezTo>
                    <a:pt x="8529036" y="725602"/>
                    <a:pt x="8527815" y="724381"/>
                    <a:pt x="8527815" y="723160"/>
                  </a:cubicBezTo>
                  <a:cubicBezTo>
                    <a:pt x="8526594" y="720719"/>
                    <a:pt x="8526594" y="721940"/>
                    <a:pt x="8526594" y="721940"/>
                  </a:cubicBezTo>
                  <a:cubicBezTo>
                    <a:pt x="8526594" y="721940"/>
                    <a:pt x="8526594" y="721940"/>
                    <a:pt x="8525374" y="721940"/>
                  </a:cubicBezTo>
                  <a:cubicBezTo>
                    <a:pt x="8525374" y="721940"/>
                    <a:pt x="8524152" y="720719"/>
                    <a:pt x="8524152" y="720719"/>
                  </a:cubicBezTo>
                  <a:cubicBezTo>
                    <a:pt x="8524152" y="720719"/>
                    <a:pt x="8522932" y="719498"/>
                    <a:pt x="8522932" y="719498"/>
                  </a:cubicBezTo>
                  <a:cubicBezTo>
                    <a:pt x="8521712" y="719498"/>
                    <a:pt x="8521712" y="717057"/>
                    <a:pt x="8520491" y="718278"/>
                  </a:cubicBezTo>
                  <a:cubicBezTo>
                    <a:pt x="8519270" y="718278"/>
                    <a:pt x="8519270" y="718278"/>
                    <a:pt x="8518049" y="715836"/>
                  </a:cubicBezTo>
                  <a:cubicBezTo>
                    <a:pt x="8518049" y="714616"/>
                    <a:pt x="8518049" y="715836"/>
                    <a:pt x="8518049" y="717057"/>
                  </a:cubicBezTo>
                  <a:cubicBezTo>
                    <a:pt x="8518049" y="718278"/>
                    <a:pt x="8518049" y="719498"/>
                    <a:pt x="8519270" y="719498"/>
                  </a:cubicBezTo>
                  <a:cubicBezTo>
                    <a:pt x="8519270" y="719498"/>
                    <a:pt x="8520491" y="720719"/>
                    <a:pt x="8520491" y="720719"/>
                  </a:cubicBezTo>
                  <a:cubicBezTo>
                    <a:pt x="8520491" y="720719"/>
                    <a:pt x="8521712" y="720719"/>
                    <a:pt x="8521712" y="721940"/>
                  </a:cubicBezTo>
                  <a:cubicBezTo>
                    <a:pt x="8522932" y="721940"/>
                    <a:pt x="8522932" y="723160"/>
                    <a:pt x="8524152" y="724381"/>
                  </a:cubicBezTo>
                  <a:cubicBezTo>
                    <a:pt x="8524152" y="724381"/>
                    <a:pt x="8525374" y="725602"/>
                    <a:pt x="8526594" y="725602"/>
                  </a:cubicBezTo>
                  <a:cubicBezTo>
                    <a:pt x="8527815" y="725602"/>
                    <a:pt x="8527815" y="726823"/>
                    <a:pt x="8529036" y="726823"/>
                  </a:cubicBezTo>
                  <a:cubicBezTo>
                    <a:pt x="8530256" y="728043"/>
                    <a:pt x="8531477" y="728043"/>
                    <a:pt x="8531477" y="729264"/>
                  </a:cubicBezTo>
                  <a:cubicBezTo>
                    <a:pt x="8531477" y="729264"/>
                    <a:pt x="8531477" y="730485"/>
                    <a:pt x="8532698" y="730485"/>
                  </a:cubicBezTo>
                  <a:cubicBezTo>
                    <a:pt x="8532698" y="731705"/>
                    <a:pt x="8532698" y="731705"/>
                    <a:pt x="8531477" y="731705"/>
                  </a:cubicBezTo>
                  <a:cubicBezTo>
                    <a:pt x="8531477" y="731705"/>
                    <a:pt x="8531477" y="729264"/>
                    <a:pt x="8530256" y="729264"/>
                  </a:cubicBezTo>
                  <a:cubicBezTo>
                    <a:pt x="8530256" y="729264"/>
                    <a:pt x="8529036" y="729264"/>
                    <a:pt x="8529036" y="729264"/>
                  </a:cubicBezTo>
                  <a:cubicBezTo>
                    <a:pt x="8529036" y="730485"/>
                    <a:pt x="8527815" y="729264"/>
                    <a:pt x="8527815" y="728043"/>
                  </a:cubicBezTo>
                  <a:cubicBezTo>
                    <a:pt x="8526594" y="725602"/>
                    <a:pt x="8526594" y="726823"/>
                    <a:pt x="8526594" y="726823"/>
                  </a:cubicBezTo>
                  <a:cubicBezTo>
                    <a:pt x="8526594" y="726823"/>
                    <a:pt x="8526594" y="726823"/>
                    <a:pt x="8525374" y="726823"/>
                  </a:cubicBezTo>
                  <a:cubicBezTo>
                    <a:pt x="8525374" y="726823"/>
                    <a:pt x="8524152" y="725602"/>
                    <a:pt x="8524152" y="725602"/>
                  </a:cubicBezTo>
                  <a:cubicBezTo>
                    <a:pt x="8524152" y="725602"/>
                    <a:pt x="8522932" y="724381"/>
                    <a:pt x="8522932" y="724381"/>
                  </a:cubicBezTo>
                  <a:cubicBezTo>
                    <a:pt x="8522932" y="724381"/>
                    <a:pt x="8522932" y="724381"/>
                    <a:pt x="8522932" y="724381"/>
                  </a:cubicBezTo>
                  <a:cubicBezTo>
                    <a:pt x="8521712" y="723160"/>
                    <a:pt x="8520491" y="723160"/>
                    <a:pt x="8519270" y="720719"/>
                  </a:cubicBezTo>
                  <a:cubicBezTo>
                    <a:pt x="8519270" y="720719"/>
                    <a:pt x="8516829" y="721940"/>
                    <a:pt x="8516829" y="720719"/>
                  </a:cubicBezTo>
                  <a:cubicBezTo>
                    <a:pt x="8516829" y="720719"/>
                    <a:pt x="8514387" y="720719"/>
                    <a:pt x="8514387" y="719498"/>
                  </a:cubicBezTo>
                  <a:cubicBezTo>
                    <a:pt x="8513167" y="715836"/>
                    <a:pt x="8513167" y="718278"/>
                    <a:pt x="8511945" y="715836"/>
                  </a:cubicBezTo>
                  <a:cubicBezTo>
                    <a:pt x="8511945" y="715836"/>
                    <a:pt x="8511945" y="714616"/>
                    <a:pt x="8511945" y="714616"/>
                  </a:cubicBezTo>
                  <a:cubicBezTo>
                    <a:pt x="8511945" y="714616"/>
                    <a:pt x="8511945" y="714616"/>
                    <a:pt x="8511945" y="714616"/>
                  </a:cubicBezTo>
                  <a:cubicBezTo>
                    <a:pt x="8511945" y="714616"/>
                    <a:pt x="8511945" y="714616"/>
                    <a:pt x="8511945" y="714616"/>
                  </a:cubicBezTo>
                  <a:cubicBezTo>
                    <a:pt x="8511945" y="714616"/>
                    <a:pt x="8511945" y="713395"/>
                    <a:pt x="8511945" y="713395"/>
                  </a:cubicBezTo>
                  <a:cubicBezTo>
                    <a:pt x="8510725" y="710953"/>
                    <a:pt x="8509505" y="710953"/>
                    <a:pt x="8507063" y="708512"/>
                  </a:cubicBezTo>
                  <a:cubicBezTo>
                    <a:pt x="8507063" y="708512"/>
                    <a:pt x="8505842" y="709733"/>
                    <a:pt x="8504622" y="708512"/>
                  </a:cubicBezTo>
                  <a:cubicBezTo>
                    <a:pt x="8504622" y="708512"/>
                    <a:pt x="8503401" y="708512"/>
                    <a:pt x="8502180" y="708512"/>
                  </a:cubicBezTo>
                  <a:cubicBezTo>
                    <a:pt x="8502180" y="708512"/>
                    <a:pt x="8502180" y="708512"/>
                    <a:pt x="8502180" y="708512"/>
                  </a:cubicBezTo>
                  <a:cubicBezTo>
                    <a:pt x="8502180" y="708512"/>
                    <a:pt x="8502180" y="708512"/>
                    <a:pt x="8502180" y="708512"/>
                  </a:cubicBezTo>
                  <a:cubicBezTo>
                    <a:pt x="8502180" y="707291"/>
                    <a:pt x="8502180" y="707291"/>
                    <a:pt x="8500960" y="706071"/>
                  </a:cubicBezTo>
                  <a:cubicBezTo>
                    <a:pt x="8502180" y="707291"/>
                    <a:pt x="8503401" y="707291"/>
                    <a:pt x="8503401" y="706071"/>
                  </a:cubicBezTo>
                  <a:close/>
                  <a:moveTo>
                    <a:pt x="8530256" y="735367"/>
                  </a:moveTo>
                  <a:cubicBezTo>
                    <a:pt x="8526594" y="734147"/>
                    <a:pt x="8526594" y="734147"/>
                    <a:pt x="8525374" y="731705"/>
                  </a:cubicBezTo>
                  <a:cubicBezTo>
                    <a:pt x="8525374" y="731705"/>
                    <a:pt x="8525374" y="731705"/>
                    <a:pt x="8525374" y="731705"/>
                  </a:cubicBezTo>
                  <a:cubicBezTo>
                    <a:pt x="8526594" y="732926"/>
                    <a:pt x="8529036" y="732926"/>
                    <a:pt x="8530256" y="735367"/>
                  </a:cubicBezTo>
                  <a:cubicBezTo>
                    <a:pt x="8530256" y="735367"/>
                    <a:pt x="8531477" y="736588"/>
                    <a:pt x="8532698" y="737809"/>
                  </a:cubicBezTo>
                  <a:cubicBezTo>
                    <a:pt x="8533919" y="740250"/>
                    <a:pt x="8535139" y="742692"/>
                    <a:pt x="8536359" y="742692"/>
                  </a:cubicBezTo>
                  <a:cubicBezTo>
                    <a:pt x="8536359" y="742692"/>
                    <a:pt x="8536359" y="742692"/>
                    <a:pt x="8537581" y="742692"/>
                  </a:cubicBezTo>
                  <a:cubicBezTo>
                    <a:pt x="8537581" y="742692"/>
                    <a:pt x="8537581" y="742692"/>
                    <a:pt x="8537581" y="742692"/>
                  </a:cubicBezTo>
                  <a:cubicBezTo>
                    <a:pt x="8537581" y="743912"/>
                    <a:pt x="8536359" y="745133"/>
                    <a:pt x="8535139" y="742692"/>
                  </a:cubicBezTo>
                  <a:cubicBezTo>
                    <a:pt x="8533919" y="741471"/>
                    <a:pt x="8532698" y="739030"/>
                    <a:pt x="8532698" y="741471"/>
                  </a:cubicBezTo>
                  <a:cubicBezTo>
                    <a:pt x="8532698" y="742692"/>
                    <a:pt x="8532698" y="742692"/>
                    <a:pt x="8531477" y="742692"/>
                  </a:cubicBezTo>
                  <a:cubicBezTo>
                    <a:pt x="8531477" y="742692"/>
                    <a:pt x="8531477" y="740250"/>
                    <a:pt x="8530256" y="740250"/>
                  </a:cubicBezTo>
                  <a:cubicBezTo>
                    <a:pt x="8530256" y="740250"/>
                    <a:pt x="8529036" y="740250"/>
                    <a:pt x="8529036" y="740250"/>
                  </a:cubicBezTo>
                  <a:cubicBezTo>
                    <a:pt x="8529036" y="741471"/>
                    <a:pt x="8527815" y="740250"/>
                    <a:pt x="8527815" y="739030"/>
                  </a:cubicBezTo>
                  <a:cubicBezTo>
                    <a:pt x="8527815" y="739030"/>
                    <a:pt x="8527815" y="737809"/>
                    <a:pt x="8527815" y="737809"/>
                  </a:cubicBezTo>
                  <a:cubicBezTo>
                    <a:pt x="8527815" y="737809"/>
                    <a:pt x="8529036" y="737809"/>
                    <a:pt x="8529036" y="736588"/>
                  </a:cubicBezTo>
                  <a:cubicBezTo>
                    <a:pt x="8530256" y="737809"/>
                    <a:pt x="8531477" y="735367"/>
                    <a:pt x="8530256" y="735367"/>
                  </a:cubicBezTo>
                  <a:close/>
                  <a:moveTo>
                    <a:pt x="8497298" y="729264"/>
                  </a:moveTo>
                  <a:cubicBezTo>
                    <a:pt x="8499738" y="728043"/>
                    <a:pt x="8502180" y="729264"/>
                    <a:pt x="8504622" y="728043"/>
                  </a:cubicBezTo>
                  <a:cubicBezTo>
                    <a:pt x="8507063" y="726823"/>
                    <a:pt x="8511945" y="732926"/>
                    <a:pt x="8514387" y="731705"/>
                  </a:cubicBezTo>
                  <a:cubicBezTo>
                    <a:pt x="8519270" y="729264"/>
                    <a:pt x="8521712" y="734147"/>
                    <a:pt x="8522932" y="735367"/>
                  </a:cubicBezTo>
                  <a:cubicBezTo>
                    <a:pt x="8524152" y="736588"/>
                    <a:pt x="8526594" y="736588"/>
                    <a:pt x="8526594" y="737809"/>
                  </a:cubicBezTo>
                  <a:cubicBezTo>
                    <a:pt x="8526594" y="737809"/>
                    <a:pt x="8526594" y="737809"/>
                    <a:pt x="8526594" y="737809"/>
                  </a:cubicBezTo>
                  <a:cubicBezTo>
                    <a:pt x="8526594" y="737809"/>
                    <a:pt x="8526594" y="737809"/>
                    <a:pt x="8526594" y="737809"/>
                  </a:cubicBezTo>
                  <a:cubicBezTo>
                    <a:pt x="8526594" y="737809"/>
                    <a:pt x="8526594" y="737809"/>
                    <a:pt x="8525374" y="737809"/>
                  </a:cubicBezTo>
                  <a:cubicBezTo>
                    <a:pt x="8525374" y="737809"/>
                    <a:pt x="8524152" y="736588"/>
                    <a:pt x="8524152" y="736588"/>
                  </a:cubicBezTo>
                  <a:cubicBezTo>
                    <a:pt x="8524152" y="736588"/>
                    <a:pt x="8522932" y="735367"/>
                    <a:pt x="8522932" y="735367"/>
                  </a:cubicBezTo>
                  <a:cubicBezTo>
                    <a:pt x="8521712" y="735367"/>
                    <a:pt x="8520491" y="732926"/>
                    <a:pt x="8520491" y="734147"/>
                  </a:cubicBezTo>
                  <a:cubicBezTo>
                    <a:pt x="8519270" y="735367"/>
                    <a:pt x="8519270" y="734147"/>
                    <a:pt x="8518049" y="731705"/>
                  </a:cubicBezTo>
                  <a:cubicBezTo>
                    <a:pt x="8518049" y="730485"/>
                    <a:pt x="8518049" y="731705"/>
                    <a:pt x="8518049" y="732926"/>
                  </a:cubicBezTo>
                  <a:cubicBezTo>
                    <a:pt x="8516829" y="732926"/>
                    <a:pt x="8515608" y="732926"/>
                    <a:pt x="8514387" y="731705"/>
                  </a:cubicBezTo>
                  <a:cubicBezTo>
                    <a:pt x="8514387" y="731705"/>
                    <a:pt x="8513167" y="734147"/>
                    <a:pt x="8511945" y="732926"/>
                  </a:cubicBezTo>
                  <a:cubicBezTo>
                    <a:pt x="8511945" y="732926"/>
                    <a:pt x="8510725" y="734147"/>
                    <a:pt x="8509505" y="732926"/>
                  </a:cubicBezTo>
                  <a:cubicBezTo>
                    <a:pt x="8507063" y="730485"/>
                    <a:pt x="8508283" y="731705"/>
                    <a:pt x="8507063" y="730485"/>
                  </a:cubicBezTo>
                  <a:cubicBezTo>
                    <a:pt x="8505842" y="728043"/>
                    <a:pt x="8507063" y="725602"/>
                    <a:pt x="8503401" y="730485"/>
                  </a:cubicBezTo>
                  <a:cubicBezTo>
                    <a:pt x="8502180" y="732926"/>
                    <a:pt x="8499738" y="735367"/>
                    <a:pt x="8499738" y="730485"/>
                  </a:cubicBezTo>
                  <a:cubicBezTo>
                    <a:pt x="8499738" y="728043"/>
                    <a:pt x="8498518" y="728043"/>
                    <a:pt x="8497298" y="726823"/>
                  </a:cubicBezTo>
                  <a:cubicBezTo>
                    <a:pt x="8496076" y="731705"/>
                    <a:pt x="8496076" y="730485"/>
                    <a:pt x="8497298" y="729264"/>
                  </a:cubicBezTo>
                  <a:cubicBezTo>
                    <a:pt x="8496076" y="730485"/>
                    <a:pt x="8496076" y="730485"/>
                    <a:pt x="8497298" y="729264"/>
                  </a:cubicBezTo>
                  <a:close/>
                  <a:moveTo>
                    <a:pt x="8521712" y="740250"/>
                  </a:moveTo>
                  <a:cubicBezTo>
                    <a:pt x="8520491" y="740250"/>
                    <a:pt x="8519270" y="740250"/>
                    <a:pt x="8519270" y="737809"/>
                  </a:cubicBezTo>
                  <a:cubicBezTo>
                    <a:pt x="8519270" y="737809"/>
                    <a:pt x="8519270" y="737809"/>
                    <a:pt x="8519270" y="737809"/>
                  </a:cubicBezTo>
                  <a:cubicBezTo>
                    <a:pt x="8519270" y="739030"/>
                    <a:pt x="8520491" y="739030"/>
                    <a:pt x="8521712" y="740250"/>
                  </a:cubicBezTo>
                  <a:close/>
                  <a:moveTo>
                    <a:pt x="8494856" y="642594"/>
                  </a:moveTo>
                  <a:cubicBezTo>
                    <a:pt x="8494856" y="643815"/>
                    <a:pt x="8494856" y="645036"/>
                    <a:pt x="8494856" y="645036"/>
                  </a:cubicBezTo>
                  <a:cubicBezTo>
                    <a:pt x="8493635" y="645036"/>
                    <a:pt x="8493635" y="643815"/>
                    <a:pt x="8494856" y="642594"/>
                  </a:cubicBezTo>
                  <a:cubicBezTo>
                    <a:pt x="8493635" y="643815"/>
                    <a:pt x="8493635" y="642594"/>
                    <a:pt x="8494856" y="642594"/>
                  </a:cubicBezTo>
                  <a:close/>
                  <a:moveTo>
                    <a:pt x="8493635" y="732926"/>
                  </a:moveTo>
                  <a:cubicBezTo>
                    <a:pt x="8493635" y="734147"/>
                    <a:pt x="8492415" y="735367"/>
                    <a:pt x="8492415" y="735367"/>
                  </a:cubicBezTo>
                  <a:cubicBezTo>
                    <a:pt x="8492415" y="735367"/>
                    <a:pt x="8491194" y="735367"/>
                    <a:pt x="8491194" y="734147"/>
                  </a:cubicBezTo>
                  <a:cubicBezTo>
                    <a:pt x="8492415" y="734147"/>
                    <a:pt x="8492415" y="732926"/>
                    <a:pt x="8493635" y="732926"/>
                  </a:cubicBezTo>
                  <a:close/>
                  <a:moveTo>
                    <a:pt x="8509505" y="763444"/>
                  </a:moveTo>
                  <a:cubicBezTo>
                    <a:pt x="8509505" y="757340"/>
                    <a:pt x="8505842" y="763444"/>
                    <a:pt x="8504622" y="765885"/>
                  </a:cubicBezTo>
                  <a:cubicBezTo>
                    <a:pt x="8500960" y="770768"/>
                    <a:pt x="8500960" y="767106"/>
                    <a:pt x="8500960" y="763444"/>
                  </a:cubicBezTo>
                  <a:cubicBezTo>
                    <a:pt x="8499738" y="759782"/>
                    <a:pt x="8499738" y="754899"/>
                    <a:pt x="8497298" y="761002"/>
                  </a:cubicBezTo>
                  <a:cubicBezTo>
                    <a:pt x="8496076" y="764664"/>
                    <a:pt x="8494856" y="764664"/>
                    <a:pt x="8494856" y="764664"/>
                  </a:cubicBezTo>
                  <a:cubicBezTo>
                    <a:pt x="8492415" y="759782"/>
                    <a:pt x="8492415" y="768326"/>
                    <a:pt x="8492415" y="768326"/>
                  </a:cubicBezTo>
                  <a:cubicBezTo>
                    <a:pt x="8491194" y="767106"/>
                    <a:pt x="8489973" y="765885"/>
                    <a:pt x="8488753" y="765885"/>
                  </a:cubicBezTo>
                  <a:cubicBezTo>
                    <a:pt x="8488753" y="764664"/>
                    <a:pt x="8489973" y="764664"/>
                    <a:pt x="8489973" y="763444"/>
                  </a:cubicBezTo>
                  <a:cubicBezTo>
                    <a:pt x="8491194" y="761002"/>
                    <a:pt x="8492415" y="758561"/>
                    <a:pt x="8493635" y="756119"/>
                  </a:cubicBezTo>
                  <a:cubicBezTo>
                    <a:pt x="8494856" y="752457"/>
                    <a:pt x="8498518" y="753678"/>
                    <a:pt x="8499738" y="751237"/>
                  </a:cubicBezTo>
                  <a:cubicBezTo>
                    <a:pt x="8500960" y="750016"/>
                    <a:pt x="8502180" y="750016"/>
                    <a:pt x="8504622" y="750016"/>
                  </a:cubicBezTo>
                  <a:cubicBezTo>
                    <a:pt x="8507063" y="750016"/>
                    <a:pt x="8508283" y="750016"/>
                    <a:pt x="8509505" y="748795"/>
                  </a:cubicBezTo>
                  <a:cubicBezTo>
                    <a:pt x="8513167" y="743912"/>
                    <a:pt x="8516829" y="746354"/>
                    <a:pt x="8518049" y="747574"/>
                  </a:cubicBezTo>
                  <a:cubicBezTo>
                    <a:pt x="8519270" y="748795"/>
                    <a:pt x="8521712" y="746354"/>
                    <a:pt x="8521712" y="747574"/>
                  </a:cubicBezTo>
                  <a:cubicBezTo>
                    <a:pt x="8521712" y="748795"/>
                    <a:pt x="8522932" y="747574"/>
                    <a:pt x="8524152" y="745133"/>
                  </a:cubicBezTo>
                  <a:cubicBezTo>
                    <a:pt x="8524152" y="745133"/>
                    <a:pt x="8524152" y="743912"/>
                    <a:pt x="8525374" y="743912"/>
                  </a:cubicBezTo>
                  <a:cubicBezTo>
                    <a:pt x="8525374" y="743912"/>
                    <a:pt x="8526594" y="743912"/>
                    <a:pt x="8526594" y="745133"/>
                  </a:cubicBezTo>
                  <a:cubicBezTo>
                    <a:pt x="8527815" y="745133"/>
                    <a:pt x="8529036" y="746354"/>
                    <a:pt x="8529036" y="746354"/>
                  </a:cubicBezTo>
                  <a:cubicBezTo>
                    <a:pt x="8530256" y="747574"/>
                    <a:pt x="8531477" y="748795"/>
                    <a:pt x="8531477" y="750016"/>
                  </a:cubicBezTo>
                  <a:cubicBezTo>
                    <a:pt x="8531477" y="750016"/>
                    <a:pt x="8531477" y="751237"/>
                    <a:pt x="8532698" y="752457"/>
                  </a:cubicBezTo>
                  <a:cubicBezTo>
                    <a:pt x="8532698" y="752457"/>
                    <a:pt x="8532698" y="752457"/>
                    <a:pt x="8531477" y="752457"/>
                  </a:cubicBezTo>
                  <a:cubicBezTo>
                    <a:pt x="8531477" y="752457"/>
                    <a:pt x="8530256" y="750016"/>
                    <a:pt x="8529036" y="750016"/>
                  </a:cubicBezTo>
                  <a:cubicBezTo>
                    <a:pt x="8529036" y="750016"/>
                    <a:pt x="8527815" y="750016"/>
                    <a:pt x="8527815" y="750016"/>
                  </a:cubicBezTo>
                  <a:cubicBezTo>
                    <a:pt x="8527815" y="751237"/>
                    <a:pt x="8526594" y="750016"/>
                    <a:pt x="8525374" y="748795"/>
                  </a:cubicBezTo>
                  <a:cubicBezTo>
                    <a:pt x="8524152" y="746354"/>
                    <a:pt x="8524152" y="747574"/>
                    <a:pt x="8522932" y="748795"/>
                  </a:cubicBezTo>
                  <a:cubicBezTo>
                    <a:pt x="8522932" y="748795"/>
                    <a:pt x="8522932" y="748795"/>
                    <a:pt x="8521712" y="748795"/>
                  </a:cubicBezTo>
                  <a:cubicBezTo>
                    <a:pt x="8521712" y="748795"/>
                    <a:pt x="8520491" y="748795"/>
                    <a:pt x="8520491" y="748795"/>
                  </a:cubicBezTo>
                  <a:cubicBezTo>
                    <a:pt x="8520491" y="748795"/>
                    <a:pt x="8519270" y="747574"/>
                    <a:pt x="8519270" y="747574"/>
                  </a:cubicBezTo>
                  <a:cubicBezTo>
                    <a:pt x="8518049" y="747574"/>
                    <a:pt x="8516829" y="746354"/>
                    <a:pt x="8515608" y="747574"/>
                  </a:cubicBezTo>
                  <a:cubicBezTo>
                    <a:pt x="8514387" y="748795"/>
                    <a:pt x="8514387" y="748795"/>
                    <a:pt x="8511945" y="747574"/>
                  </a:cubicBezTo>
                  <a:cubicBezTo>
                    <a:pt x="8510725" y="747574"/>
                    <a:pt x="8511945" y="748795"/>
                    <a:pt x="8511945" y="748795"/>
                  </a:cubicBezTo>
                  <a:cubicBezTo>
                    <a:pt x="8513167" y="750016"/>
                    <a:pt x="8513167" y="750016"/>
                    <a:pt x="8513167" y="750016"/>
                  </a:cubicBezTo>
                  <a:cubicBezTo>
                    <a:pt x="8513167" y="750016"/>
                    <a:pt x="8514387" y="750016"/>
                    <a:pt x="8515608" y="750016"/>
                  </a:cubicBezTo>
                  <a:cubicBezTo>
                    <a:pt x="8516829" y="750016"/>
                    <a:pt x="8518049" y="750016"/>
                    <a:pt x="8520491" y="751237"/>
                  </a:cubicBezTo>
                  <a:cubicBezTo>
                    <a:pt x="8521712" y="752457"/>
                    <a:pt x="8524152" y="752457"/>
                    <a:pt x="8525374" y="753678"/>
                  </a:cubicBezTo>
                  <a:cubicBezTo>
                    <a:pt x="8526594" y="754899"/>
                    <a:pt x="8527815" y="754899"/>
                    <a:pt x="8529036" y="756119"/>
                  </a:cubicBezTo>
                  <a:cubicBezTo>
                    <a:pt x="8529036" y="757340"/>
                    <a:pt x="8530256" y="757340"/>
                    <a:pt x="8530256" y="758561"/>
                  </a:cubicBezTo>
                  <a:cubicBezTo>
                    <a:pt x="8529036" y="758561"/>
                    <a:pt x="8529036" y="759782"/>
                    <a:pt x="8527815" y="759782"/>
                  </a:cubicBezTo>
                  <a:cubicBezTo>
                    <a:pt x="8525374" y="757340"/>
                    <a:pt x="8526594" y="759782"/>
                    <a:pt x="8525374" y="758561"/>
                  </a:cubicBezTo>
                  <a:cubicBezTo>
                    <a:pt x="8524152" y="757340"/>
                    <a:pt x="8524152" y="757340"/>
                    <a:pt x="8524152" y="756119"/>
                  </a:cubicBezTo>
                  <a:cubicBezTo>
                    <a:pt x="8524152" y="756119"/>
                    <a:pt x="8522932" y="757340"/>
                    <a:pt x="8521712" y="759782"/>
                  </a:cubicBezTo>
                  <a:cubicBezTo>
                    <a:pt x="8520491" y="763444"/>
                    <a:pt x="8518049" y="765885"/>
                    <a:pt x="8518049" y="762223"/>
                  </a:cubicBezTo>
                  <a:cubicBezTo>
                    <a:pt x="8518049" y="759782"/>
                    <a:pt x="8516829" y="761002"/>
                    <a:pt x="8515608" y="759782"/>
                  </a:cubicBezTo>
                  <a:cubicBezTo>
                    <a:pt x="8513167" y="758561"/>
                    <a:pt x="8511945" y="765885"/>
                    <a:pt x="8510725" y="765885"/>
                  </a:cubicBezTo>
                  <a:cubicBezTo>
                    <a:pt x="8509505" y="767106"/>
                    <a:pt x="8509505" y="765885"/>
                    <a:pt x="8509505" y="763444"/>
                  </a:cubicBezTo>
                  <a:close/>
                  <a:moveTo>
                    <a:pt x="8526594" y="779313"/>
                  </a:moveTo>
                  <a:cubicBezTo>
                    <a:pt x="8526594" y="779313"/>
                    <a:pt x="8525374" y="779313"/>
                    <a:pt x="8526594" y="779313"/>
                  </a:cubicBezTo>
                  <a:cubicBezTo>
                    <a:pt x="8525374" y="779313"/>
                    <a:pt x="8525374" y="779313"/>
                    <a:pt x="8525374" y="779313"/>
                  </a:cubicBezTo>
                  <a:cubicBezTo>
                    <a:pt x="8524152" y="779313"/>
                    <a:pt x="8522932" y="779313"/>
                    <a:pt x="8522932" y="780533"/>
                  </a:cubicBezTo>
                  <a:cubicBezTo>
                    <a:pt x="8522932" y="781754"/>
                    <a:pt x="8521712" y="781754"/>
                    <a:pt x="8520491" y="781754"/>
                  </a:cubicBezTo>
                  <a:cubicBezTo>
                    <a:pt x="8521712" y="780533"/>
                    <a:pt x="8521712" y="778092"/>
                    <a:pt x="8521712" y="778092"/>
                  </a:cubicBezTo>
                  <a:cubicBezTo>
                    <a:pt x="8521712" y="778092"/>
                    <a:pt x="8522932" y="778092"/>
                    <a:pt x="8522932" y="778092"/>
                  </a:cubicBezTo>
                  <a:cubicBezTo>
                    <a:pt x="8522932" y="776871"/>
                    <a:pt x="8525374" y="778092"/>
                    <a:pt x="8526594" y="779313"/>
                  </a:cubicBezTo>
                  <a:cubicBezTo>
                    <a:pt x="8525374" y="779313"/>
                    <a:pt x="8526594" y="779313"/>
                    <a:pt x="8526594" y="779313"/>
                  </a:cubicBezTo>
                  <a:close/>
                  <a:moveTo>
                    <a:pt x="8519270" y="793961"/>
                  </a:moveTo>
                  <a:cubicBezTo>
                    <a:pt x="8518049" y="792740"/>
                    <a:pt x="8518049" y="793961"/>
                    <a:pt x="8516829" y="792740"/>
                  </a:cubicBezTo>
                  <a:cubicBezTo>
                    <a:pt x="8515608" y="791520"/>
                    <a:pt x="8516829" y="789078"/>
                    <a:pt x="8513167" y="793961"/>
                  </a:cubicBezTo>
                  <a:cubicBezTo>
                    <a:pt x="8513167" y="795182"/>
                    <a:pt x="8511945" y="795182"/>
                    <a:pt x="8511945" y="795182"/>
                  </a:cubicBezTo>
                  <a:cubicBezTo>
                    <a:pt x="8510725" y="793961"/>
                    <a:pt x="8510725" y="793961"/>
                    <a:pt x="8510725" y="795182"/>
                  </a:cubicBezTo>
                  <a:cubicBezTo>
                    <a:pt x="8510725" y="795182"/>
                    <a:pt x="8510725" y="795182"/>
                    <a:pt x="8510725" y="795182"/>
                  </a:cubicBezTo>
                  <a:cubicBezTo>
                    <a:pt x="8510725" y="795182"/>
                    <a:pt x="8510725" y="795182"/>
                    <a:pt x="8510725" y="795182"/>
                  </a:cubicBezTo>
                  <a:cubicBezTo>
                    <a:pt x="8510725" y="793961"/>
                    <a:pt x="8510725" y="793961"/>
                    <a:pt x="8509505" y="793961"/>
                  </a:cubicBezTo>
                  <a:cubicBezTo>
                    <a:pt x="8510725" y="791520"/>
                    <a:pt x="8511945" y="789078"/>
                    <a:pt x="8511945" y="787858"/>
                  </a:cubicBezTo>
                  <a:cubicBezTo>
                    <a:pt x="8511945" y="787858"/>
                    <a:pt x="8511945" y="787858"/>
                    <a:pt x="8511945" y="787858"/>
                  </a:cubicBezTo>
                  <a:cubicBezTo>
                    <a:pt x="8513167" y="789078"/>
                    <a:pt x="8516829" y="789078"/>
                    <a:pt x="8518049" y="790299"/>
                  </a:cubicBezTo>
                  <a:cubicBezTo>
                    <a:pt x="8519270" y="791520"/>
                    <a:pt x="8520491" y="791520"/>
                    <a:pt x="8520491" y="792740"/>
                  </a:cubicBezTo>
                  <a:cubicBezTo>
                    <a:pt x="8520491" y="793961"/>
                    <a:pt x="8520491" y="795182"/>
                    <a:pt x="8519270" y="793961"/>
                  </a:cubicBezTo>
                  <a:close/>
                  <a:moveTo>
                    <a:pt x="8522932" y="782975"/>
                  </a:moveTo>
                  <a:cubicBezTo>
                    <a:pt x="8522932" y="782975"/>
                    <a:pt x="8522932" y="784196"/>
                    <a:pt x="8522932" y="784196"/>
                  </a:cubicBezTo>
                  <a:cubicBezTo>
                    <a:pt x="8522932" y="784196"/>
                    <a:pt x="8521712" y="784196"/>
                    <a:pt x="8522932" y="782975"/>
                  </a:cubicBezTo>
                  <a:cubicBezTo>
                    <a:pt x="8521712" y="784196"/>
                    <a:pt x="8520491" y="784196"/>
                    <a:pt x="8520491" y="784196"/>
                  </a:cubicBezTo>
                  <a:cubicBezTo>
                    <a:pt x="8520491" y="785416"/>
                    <a:pt x="8519270" y="784196"/>
                    <a:pt x="8518049" y="782975"/>
                  </a:cubicBezTo>
                  <a:cubicBezTo>
                    <a:pt x="8518049" y="782975"/>
                    <a:pt x="8519270" y="781754"/>
                    <a:pt x="8519270" y="780533"/>
                  </a:cubicBezTo>
                  <a:cubicBezTo>
                    <a:pt x="8519270" y="780533"/>
                    <a:pt x="8519270" y="780533"/>
                    <a:pt x="8519270" y="780533"/>
                  </a:cubicBezTo>
                  <a:cubicBezTo>
                    <a:pt x="8520491" y="782975"/>
                    <a:pt x="8521712" y="782975"/>
                    <a:pt x="8522932" y="782975"/>
                  </a:cubicBezTo>
                  <a:cubicBezTo>
                    <a:pt x="8521712" y="781754"/>
                    <a:pt x="8521712" y="781754"/>
                    <a:pt x="8522932" y="782975"/>
                  </a:cubicBezTo>
                  <a:cubicBezTo>
                    <a:pt x="8522932" y="782975"/>
                    <a:pt x="8522932" y="782975"/>
                    <a:pt x="8522932" y="782975"/>
                  </a:cubicBezTo>
                  <a:close/>
                  <a:moveTo>
                    <a:pt x="8533919" y="787858"/>
                  </a:moveTo>
                  <a:cubicBezTo>
                    <a:pt x="8533919" y="787858"/>
                    <a:pt x="8532698" y="787858"/>
                    <a:pt x="8532698" y="786637"/>
                  </a:cubicBezTo>
                  <a:cubicBezTo>
                    <a:pt x="8531477" y="784196"/>
                    <a:pt x="8530256" y="785416"/>
                    <a:pt x="8530256" y="786637"/>
                  </a:cubicBezTo>
                  <a:cubicBezTo>
                    <a:pt x="8530256" y="787858"/>
                    <a:pt x="8529036" y="789078"/>
                    <a:pt x="8527815" y="786637"/>
                  </a:cubicBezTo>
                  <a:cubicBezTo>
                    <a:pt x="8526594" y="785416"/>
                    <a:pt x="8525374" y="782975"/>
                    <a:pt x="8525374" y="785416"/>
                  </a:cubicBezTo>
                  <a:cubicBezTo>
                    <a:pt x="8525374" y="786637"/>
                    <a:pt x="8525374" y="786637"/>
                    <a:pt x="8525374" y="786637"/>
                  </a:cubicBezTo>
                  <a:cubicBezTo>
                    <a:pt x="8525374" y="784196"/>
                    <a:pt x="8524152" y="781754"/>
                    <a:pt x="8524152" y="781754"/>
                  </a:cubicBezTo>
                  <a:cubicBezTo>
                    <a:pt x="8524152" y="781754"/>
                    <a:pt x="8524152" y="781754"/>
                    <a:pt x="8524152" y="781754"/>
                  </a:cubicBezTo>
                  <a:cubicBezTo>
                    <a:pt x="8524152" y="781754"/>
                    <a:pt x="8526594" y="780533"/>
                    <a:pt x="8527815" y="781754"/>
                  </a:cubicBezTo>
                  <a:cubicBezTo>
                    <a:pt x="8527815" y="781754"/>
                    <a:pt x="8530256" y="781754"/>
                    <a:pt x="8530256" y="781754"/>
                  </a:cubicBezTo>
                  <a:cubicBezTo>
                    <a:pt x="8530256" y="781754"/>
                    <a:pt x="8531477" y="781754"/>
                    <a:pt x="8531477" y="782975"/>
                  </a:cubicBezTo>
                  <a:cubicBezTo>
                    <a:pt x="8531477" y="782975"/>
                    <a:pt x="8531477" y="782975"/>
                    <a:pt x="8531477" y="782975"/>
                  </a:cubicBezTo>
                  <a:cubicBezTo>
                    <a:pt x="8532698" y="784196"/>
                    <a:pt x="8533919" y="784196"/>
                    <a:pt x="8533919" y="784196"/>
                  </a:cubicBezTo>
                  <a:cubicBezTo>
                    <a:pt x="8533919" y="785416"/>
                    <a:pt x="8535139" y="786637"/>
                    <a:pt x="8533919" y="787858"/>
                  </a:cubicBezTo>
                  <a:cubicBezTo>
                    <a:pt x="8535139" y="786637"/>
                    <a:pt x="8535139" y="786637"/>
                    <a:pt x="8533919" y="787858"/>
                  </a:cubicBezTo>
                  <a:close/>
                  <a:moveTo>
                    <a:pt x="8535139" y="789078"/>
                  </a:moveTo>
                  <a:cubicBezTo>
                    <a:pt x="8535139" y="789078"/>
                    <a:pt x="8536359" y="787858"/>
                    <a:pt x="8535139" y="789078"/>
                  </a:cubicBezTo>
                  <a:cubicBezTo>
                    <a:pt x="8536359" y="787858"/>
                    <a:pt x="8536359" y="787858"/>
                    <a:pt x="8535139" y="789078"/>
                  </a:cubicBezTo>
                  <a:cubicBezTo>
                    <a:pt x="8536359" y="789078"/>
                    <a:pt x="8536359" y="789078"/>
                    <a:pt x="8535139" y="789078"/>
                  </a:cubicBezTo>
                  <a:close/>
                  <a:moveTo>
                    <a:pt x="8555891" y="770768"/>
                  </a:moveTo>
                  <a:cubicBezTo>
                    <a:pt x="8555891" y="771989"/>
                    <a:pt x="8553450" y="767106"/>
                    <a:pt x="8553450" y="771989"/>
                  </a:cubicBezTo>
                  <a:cubicBezTo>
                    <a:pt x="8553450" y="773209"/>
                    <a:pt x="8553450" y="771989"/>
                    <a:pt x="8552229" y="770768"/>
                  </a:cubicBezTo>
                  <a:cubicBezTo>
                    <a:pt x="8551008" y="768326"/>
                    <a:pt x="8549788" y="769547"/>
                    <a:pt x="8549788" y="771989"/>
                  </a:cubicBezTo>
                  <a:cubicBezTo>
                    <a:pt x="8548566" y="773209"/>
                    <a:pt x="8549788" y="770768"/>
                    <a:pt x="8547346" y="773209"/>
                  </a:cubicBezTo>
                  <a:cubicBezTo>
                    <a:pt x="8546126" y="774430"/>
                    <a:pt x="8546126" y="775651"/>
                    <a:pt x="8542463" y="771989"/>
                  </a:cubicBezTo>
                  <a:cubicBezTo>
                    <a:pt x="8541243" y="770768"/>
                    <a:pt x="8538801" y="769547"/>
                    <a:pt x="8537581" y="771989"/>
                  </a:cubicBezTo>
                  <a:cubicBezTo>
                    <a:pt x="8537581" y="771989"/>
                    <a:pt x="8537581" y="769547"/>
                    <a:pt x="8536359" y="770768"/>
                  </a:cubicBezTo>
                  <a:cubicBezTo>
                    <a:pt x="8536359" y="770768"/>
                    <a:pt x="8535139" y="770768"/>
                    <a:pt x="8535139" y="769547"/>
                  </a:cubicBezTo>
                  <a:cubicBezTo>
                    <a:pt x="8533919" y="767106"/>
                    <a:pt x="8532698" y="769547"/>
                    <a:pt x="8532698" y="770768"/>
                  </a:cubicBezTo>
                  <a:cubicBezTo>
                    <a:pt x="8532698" y="771989"/>
                    <a:pt x="8532698" y="773209"/>
                    <a:pt x="8530256" y="771989"/>
                  </a:cubicBezTo>
                  <a:cubicBezTo>
                    <a:pt x="8530256" y="771989"/>
                    <a:pt x="8530256" y="771989"/>
                    <a:pt x="8530256" y="771989"/>
                  </a:cubicBezTo>
                  <a:cubicBezTo>
                    <a:pt x="8533919" y="767106"/>
                    <a:pt x="8537581" y="767106"/>
                    <a:pt x="8538801" y="767106"/>
                  </a:cubicBezTo>
                  <a:cubicBezTo>
                    <a:pt x="8540022" y="767106"/>
                    <a:pt x="8542463" y="764664"/>
                    <a:pt x="8542463" y="765885"/>
                  </a:cubicBezTo>
                  <a:cubicBezTo>
                    <a:pt x="8542463" y="765885"/>
                    <a:pt x="8543684" y="765885"/>
                    <a:pt x="8543684" y="765885"/>
                  </a:cubicBezTo>
                  <a:cubicBezTo>
                    <a:pt x="8544905" y="765885"/>
                    <a:pt x="8546126" y="767106"/>
                    <a:pt x="8547346" y="767106"/>
                  </a:cubicBezTo>
                  <a:cubicBezTo>
                    <a:pt x="8552229" y="768326"/>
                    <a:pt x="8551008" y="769547"/>
                    <a:pt x="8555891" y="770768"/>
                  </a:cubicBezTo>
                  <a:cubicBezTo>
                    <a:pt x="8555891" y="769547"/>
                    <a:pt x="8555891" y="770768"/>
                    <a:pt x="8555891" y="770768"/>
                  </a:cubicBezTo>
                  <a:cubicBezTo>
                    <a:pt x="8555891" y="770768"/>
                    <a:pt x="8555891" y="770768"/>
                    <a:pt x="8555891" y="770768"/>
                  </a:cubicBezTo>
                  <a:close/>
                  <a:moveTo>
                    <a:pt x="8599836" y="789078"/>
                  </a:moveTo>
                  <a:cubicBezTo>
                    <a:pt x="8599836" y="789078"/>
                    <a:pt x="8599836" y="789078"/>
                    <a:pt x="8599836" y="789078"/>
                  </a:cubicBezTo>
                  <a:cubicBezTo>
                    <a:pt x="8599836" y="787858"/>
                    <a:pt x="8599836" y="787858"/>
                    <a:pt x="8599836" y="789078"/>
                  </a:cubicBezTo>
                  <a:cubicBezTo>
                    <a:pt x="8599836" y="787858"/>
                    <a:pt x="8599836" y="789078"/>
                    <a:pt x="8599836" y="789078"/>
                  </a:cubicBezTo>
                  <a:close/>
                  <a:moveTo>
                    <a:pt x="8603498" y="846451"/>
                  </a:moveTo>
                  <a:cubicBezTo>
                    <a:pt x="8602278" y="845231"/>
                    <a:pt x="8602278" y="845231"/>
                    <a:pt x="8601057" y="845231"/>
                  </a:cubicBezTo>
                  <a:cubicBezTo>
                    <a:pt x="8601057" y="845231"/>
                    <a:pt x="8602278" y="845231"/>
                    <a:pt x="8602278" y="845231"/>
                  </a:cubicBezTo>
                  <a:cubicBezTo>
                    <a:pt x="8602278" y="845231"/>
                    <a:pt x="8603498" y="845231"/>
                    <a:pt x="8603498" y="845231"/>
                  </a:cubicBezTo>
                  <a:cubicBezTo>
                    <a:pt x="8603498" y="846451"/>
                    <a:pt x="8603498" y="846451"/>
                    <a:pt x="8603498" y="846451"/>
                  </a:cubicBezTo>
                  <a:close/>
                  <a:moveTo>
                    <a:pt x="8604719" y="845231"/>
                  </a:moveTo>
                  <a:cubicBezTo>
                    <a:pt x="8604719" y="845231"/>
                    <a:pt x="8604719" y="845231"/>
                    <a:pt x="8604719" y="845231"/>
                  </a:cubicBezTo>
                  <a:cubicBezTo>
                    <a:pt x="8604719" y="845231"/>
                    <a:pt x="8605940" y="845231"/>
                    <a:pt x="8605940" y="845231"/>
                  </a:cubicBezTo>
                  <a:cubicBezTo>
                    <a:pt x="8605940" y="846451"/>
                    <a:pt x="8604719" y="846451"/>
                    <a:pt x="8604719" y="845231"/>
                  </a:cubicBezTo>
                  <a:close/>
                  <a:moveTo>
                    <a:pt x="8607161" y="831803"/>
                  </a:moveTo>
                  <a:cubicBezTo>
                    <a:pt x="8607161" y="831803"/>
                    <a:pt x="8605940" y="831803"/>
                    <a:pt x="8607161" y="831803"/>
                  </a:cubicBezTo>
                  <a:cubicBezTo>
                    <a:pt x="8605940" y="831803"/>
                    <a:pt x="8605940" y="831803"/>
                    <a:pt x="8607161" y="831803"/>
                  </a:cubicBezTo>
                  <a:cubicBezTo>
                    <a:pt x="8607161" y="830582"/>
                    <a:pt x="8607161" y="830582"/>
                    <a:pt x="8607161" y="830582"/>
                  </a:cubicBezTo>
                  <a:cubicBezTo>
                    <a:pt x="8607161" y="831803"/>
                    <a:pt x="8607161" y="833024"/>
                    <a:pt x="8607161" y="831803"/>
                  </a:cubicBezTo>
                  <a:close/>
                  <a:moveTo>
                    <a:pt x="8612043" y="847672"/>
                  </a:moveTo>
                  <a:cubicBezTo>
                    <a:pt x="8609602" y="848893"/>
                    <a:pt x="8609602" y="847672"/>
                    <a:pt x="8609602" y="846451"/>
                  </a:cubicBezTo>
                  <a:cubicBezTo>
                    <a:pt x="8609602" y="846451"/>
                    <a:pt x="8609602" y="846451"/>
                    <a:pt x="8609602" y="846451"/>
                  </a:cubicBezTo>
                  <a:cubicBezTo>
                    <a:pt x="8610823" y="846451"/>
                    <a:pt x="8612043" y="846451"/>
                    <a:pt x="8612043" y="847672"/>
                  </a:cubicBezTo>
                  <a:cubicBezTo>
                    <a:pt x="8612043" y="846451"/>
                    <a:pt x="8612043" y="846451"/>
                    <a:pt x="8612043" y="847672"/>
                  </a:cubicBezTo>
                  <a:close/>
                  <a:moveTo>
                    <a:pt x="8616926" y="857438"/>
                  </a:moveTo>
                  <a:cubicBezTo>
                    <a:pt x="8616926" y="857438"/>
                    <a:pt x="8616926" y="857438"/>
                    <a:pt x="8616926" y="857438"/>
                  </a:cubicBezTo>
                  <a:cubicBezTo>
                    <a:pt x="8616926" y="857438"/>
                    <a:pt x="8616926" y="857438"/>
                    <a:pt x="8616926" y="857438"/>
                  </a:cubicBezTo>
                  <a:cubicBezTo>
                    <a:pt x="8616926" y="857438"/>
                    <a:pt x="8616926" y="857438"/>
                    <a:pt x="8616926" y="857438"/>
                  </a:cubicBezTo>
                  <a:close/>
                  <a:moveTo>
                    <a:pt x="8825666" y="1001480"/>
                  </a:moveTo>
                  <a:cubicBezTo>
                    <a:pt x="8825666" y="1001480"/>
                    <a:pt x="8825666" y="1001480"/>
                    <a:pt x="8825666" y="1001480"/>
                  </a:cubicBezTo>
                  <a:cubicBezTo>
                    <a:pt x="8825666" y="1005142"/>
                    <a:pt x="8822004" y="1002701"/>
                    <a:pt x="8817121" y="1001480"/>
                  </a:cubicBezTo>
                  <a:cubicBezTo>
                    <a:pt x="8817121" y="1001480"/>
                    <a:pt x="8817121" y="1001480"/>
                    <a:pt x="8817121" y="1001480"/>
                  </a:cubicBezTo>
                  <a:cubicBezTo>
                    <a:pt x="8819562" y="1001480"/>
                    <a:pt x="8823224" y="1001480"/>
                    <a:pt x="8825666" y="1001480"/>
                  </a:cubicBezTo>
                  <a:close/>
                  <a:moveTo>
                    <a:pt x="8779279" y="940445"/>
                  </a:moveTo>
                  <a:cubicBezTo>
                    <a:pt x="8776838" y="940445"/>
                    <a:pt x="8773176" y="939224"/>
                    <a:pt x="8771955" y="940445"/>
                  </a:cubicBezTo>
                  <a:cubicBezTo>
                    <a:pt x="8771955" y="941666"/>
                    <a:pt x="8770734" y="941666"/>
                    <a:pt x="8768293" y="940445"/>
                  </a:cubicBezTo>
                  <a:cubicBezTo>
                    <a:pt x="8767072" y="939224"/>
                    <a:pt x="8764631" y="938004"/>
                    <a:pt x="8762189" y="935562"/>
                  </a:cubicBezTo>
                  <a:cubicBezTo>
                    <a:pt x="8757307" y="931900"/>
                    <a:pt x="8756086" y="930680"/>
                    <a:pt x="8756086" y="930680"/>
                  </a:cubicBezTo>
                  <a:cubicBezTo>
                    <a:pt x="8754865" y="930680"/>
                    <a:pt x="8754865" y="931900"/>
                    <a:pt x="8752424" y="931900"/>
                  </a:cubicBezTo>
                  <a:cubicBezTo>
                    <a:pt x="8749982" y="931900"/>
                    <a:pt x="8751203" y="930680"/>
                    <a:pt x="8745100" y="930680"/>
                  </a:cubicBezTo>
                  <a:cubicBezTo>
                    <a:pt x="8743879" y="930680"/>
                    <a:pt x="8742658" y="929459"/>
                    <a:pt x="8741438" y="929459"/>
                  </a:cubicBezTo>
                  <a:cubicBezTo>
                    <a:pt x="8745100" y="928238"/>
                    <a:pt x="8753645" y="927017"/>
                    <a:pt x="8762189" y="930680"/>
                  </a:cubicBezTo>
                  <a:cubicBezTo>
                    <a:pt x="8764631" y="931900"/>
                    <a:pt x="8769514" y="931900"/>
                    <a:pt x="8774396" y="931900"/>
                  </a:cubicBezTo>
                  <a:cubicBezTo>
                    <a:pt x="8779279" y="931900"/>
                    <a:pt x="8784162" y="931900"/>
                    <a:pt x="8786603" y="933121"/>
                  </a:cubicBezTo>
                  <a:cubicBezTo>
                    <a:pt x="8791486" y="935562"/>
                    <a:pt x="8798810" y="935562"/>
                    <a:pt x="8803693" y="938004"/>
                  </a:cubicBezTo>
                  <a:cubicBezTo>
                    <a:pt x="8807355" y="940445"/>
                    <a:pt x="8811017" y="942887"/>
                    <a:pt x="8814680" y="945328"/>
                  </a:cubicBezTo>
                  <a:cubicBezTo>
                    <a:pt x="8815900" y="946549"/>
                    <a:pt x="8817121" y="946549"/>
                    <a:pt x="8819562" y="947769"/>
                  </a:cubicBezTo>
                  <a:cubicBezTo>
                    <a:pt x="8819562" y="947769"/>
                    <a:pt x="8819562" y="948990"/>
                    <a:pt x="8819562" y="948990"/>
                  </a:cubicBezTo>
                  <a:cubicBezTo>
                    <a:pt x="8817121" y="951431"/>
                    <a:pt x="8818342" y="953873"/>
                    <a:pt x="8808576" y="948990"/>
                  </a:cubicBezTo>
                  <a:cubicBezTo>
                    <a:pt x="8803693" y="946549"/>
                    <a:pt x="8795148" y="939224"/>
                    <a:pt x="8795148" y="944107"/>
                  </a:cubicBezTo>
                  <a:cubicBezTo>
                    <a:pt x="8795148" y="946549"/>
                    <a:pt x="8793928" y="947769"/>
                    <a:pt x="8791486" y="946549"/>
                  </a:cubicBezTo>
                  <a:cubicBezTo>
                    <a:pt x="8787824" y="946549"/>
                    <a:pt x="8785383" y="940445"/>
                    <a:pt x="8779279" y="940445"/>
                  </a:cubicBezTo>
                  <a:close/>
                  <a:moveTo>
                    <a:pt x="8809797" y="1000260"/>
                  </a:moveTo>
                  <a:cubicBezTo>
                    <a:pt x="8809797" y="1000260"/>
                    <a:pt x="8809797" y="1000260"/>
                    <a:pt x="8809797" y="1000260"/>
                  </a:cubicBezTo>
                  <a:cubicBezTo>
                    <a:pt x="8807355" y="1001480"/>
                    <a:pt x="8808576" y="999039"/>
                    <a:pt x="8803693" y="1001480"/>
                  </a:cubicBezTo>
                  <a:cubicBezTo>
                    <a:pt x="8802473" y="1001480"/>
                    <a:pt x="8801252" y="1001480"/>
                    <a:pt x="8800031" y="1001480"/>
                  </a:cubicBezTo>
                  <a:cubicBezTo>
                    <a:pt x="8803693" y="1000260"/>
                    <a:pt x="8807355" y="1000260"/>
                    <a:pt x="8809797" y="1000260"/>
                  </a:cubicBezTo>
                  <a:close/>
                  <a:moveTo>
                    <a:pt x="8673078" y="1097916"/>
                  </a:moveTo>
                  <a:cubicBezTo>
                    <a:pt x="8674299" y="1096695"/>
                    <a:pt x="8674299" y="1096695"/>
                    <a:pt x="8675520" y="1096695"/>
                  </a:cubicBezTo>
                  <a:cubicBezTo>
                    <a:pt x="8675520" y="1096695"/>
                    <a:pt x="8675520" y="1096695"/>
                    <a:pt x="8673078" y="1097916"/>
                  </a:cubicBezTo>
                  <a:close/>
                  <a:moveTo>
                    <a:pt x="8701154" y="1093033"/>
                  </a:moveTo>
                  <a:cubicBezTo>
                    <a:pt x="8699934" y="1093033"/>
                    <a:pt x="8699934" y="1091812"/>
                    <a:pt x="8699934" y="1091812"/>
                  </a:cubicBezTo>
                  <a:cubicBezTo>
                    <a:pt x="8699934" y="1091812"/>
                    <a:pt x="8698713" y="1093033"/>
                    <a:pt x="8696272" y="1095474"/>
                  </a:cubicBezTo>
                  <a:cubicBezTo>
                    <a:pt x="8695051" y="1096695"/>
                    <a:pt x="8693830" y="1097916"/>
                    <a:pt x="8692610" y="1099136"/>
                  </a:cubicBezTo>
                  <a:cubicBezTo>
                    <a:pt x="8691389" y="1100357"/>
                    <a:pt x="8691389" y="1100357"/>
                    <a:pt x="8690168" y="1099136"/>
                  </a:cubicBezTo>
                  <a:cubicBezTo>
                    <a:pt x="8690168" y="1097916"/>
                    <a:pt x="8687727" y="1099136"/>
                    <a:pt x="8686506" y="1099136"/>
                  </a:cubicBezTo>
                  <a:cubicBezTo>
                    <a:pt x="8686506" y="1099136"/>
                    <a:pt x="8686506" y="1099136"/>
                    <a:pt x="8686506" y="1099136"/>
                  </a:cubicBezTo>
                  <a:cubicBezTo>
                    <a:pt x="8682844" y="1096695"/>
                    <a:pt x="8680403" y="1095474"/>
                    <a:pt x="8679182" y="1094253"/>
                  </a:cubicBezTo>
                  <a:cubicBezTo>
                    <a:pt x="8680403" y="1094253"/>
                    <a:pt x="8681623" y="1093033"/>
                    <a:pt x="8681623" y="1093033"/>
                  </a:cubicBezTo>
                  <a:cubicBezTo>
                    <a:pt x="8682844" y="1091812"/>
                    <a:pt x="8685285" y="1091812"/>
                    <a:pt x="8687727" y="1091812"/>
                  </a:cubicBezTo>
                  <a:cubicBezTo>
                    <a:pt x="8690168" y="1091812"/>
                    <a:pt x="8692610" y="1091812"/>
                    <a:pt x="8695051" y="1090592"/>
                  </a:cubicBezTo>
                  <a:cubicBezTo>
                    <a:pt x="8699934" y="1086929"/>
                    <a:pt x="8703596" y="1088150"/>
                    <a:pt x="8706037" y="1089371"/>
                  </a:cubicBezTo>
                  <a:cubicBezTo>
                    <a:pt x="8704817" y="1090592"/>
                    <a:pt x="8704817" y="1090592"/>
                    <a:pt x="8703596" y="1090592"/>
                  </a:cubicBezTo>
                  <a:cubicBezTo>
                    <a:pt x="8701154" y="1091812"/>
                    <a:pt x="8702375" y="1093033"/>
                    <a:pt x="8701154" y="1093033"/>
                  </a:cubicBezTo>
                  <a:close/>
                  <a:moveTo>
                    <a:pt x="8682844" y="1036881"/>
                  </a:moveTo>
                  <a:cubicBezTo>
                    <a:pt x="8685285" y="1035660"/>
                    <a:pt x="8687727" y="1036881"/>
                    <a:pt x="8688947" y="1038101"/>
                  </a:cubicBezTo>
                  <a:cubicBezTo>
                    <a:pt x="8690168" y="1038101"/>
                    <a:pt x="8691389" y="1038101"/>
                    <a:pt x="8691389" y="1038101"/>
                  </a:cubicBezTo>
                  <a:lnTo>
                    <a:pt x="8691389" y="1038101"/>
                  </a:lnTo>
                  <a:cubicBezTo>
                    <a:pt x="8688947" y="1039322"/>
                    <a:pt x="8690168" y="1036881"/>
                    <a:pt x="8685285" y="1039322"/>
                  </a:cubicBezTo>
                  <a:cubicBezTo>
                    <a:pt x="8685285" y="1039322"/>
                    <a:pt x="8684065" y="1039322"/>
                    <a:pt x="8684065" y="1039322"/>
                  </a:cubicBezTo>
                  <a:cubicBezTo>
                    <a:pt x="8684065" y="1038101"/>
                    <a:pt x="8684065" y="1036881"/>
                    <a:pt x="8682844" y="1036881"/>
                  </a:cubicBezTo>
                  <a:cubicBezTo>
                    <a:pt x="8682844" y="1036881"/>
                    <a:pt x="8682844" y="1036881"/>
                    <a:pt x="8682844" y="1036881"/>
                  </a:cubicBezTo>
                  <a:close/>
                  <a:moveTo>
                    <a:pt x="8695051" y="1082046"/>
                  </a:moveTo>
                  <a:cubicBezTo>
                    <a:pt x="8697492" y="1080826"/>
                    <a:pt x="8698713" y="1079605"/>
                    <a:pt x="8701154" y="1077164"/>
                  </a:cubicBezTo>
                  <a:cubicBezTo>
                    <a:pt x="8701154" y="1077164"/>
                    <a:pt x="8702375" y="1078385"/>
                    <a:pt x="8702375" y="1078385"/>
                  </a:cubicBezTo>
                  <a:cubicBezTo>
                    <a:pt x="8703596" y="1079605"/>
                    <a:pt x="8704817" y="1080826"/>
                    <a:pt x="8706037" y="1080826"/>
                  </a:cubicBezTo>
                  <a:cubicBezTo>
                    <a:pt x="8704817" y="1080826"/>
                    <a:pt x="8703596" y="1080826"/>
                    <a:pt x="8702375" y="1080826"/>
                  </a:cubicBezTo>
                  <a:cubicBezTo>
                    <a:pt x="8702375" y="1080826"/>
                    <a:pt x="8699934" y="1082046"/>
                    <a:pt x="8698713" y="1082046"/>
                  </a:cubicBezTo>
                  <a:cubicBezTo>
                    <a:pt x="8698713" y="1082046"/>
                    <a:pt x="8696272" y="1083267"/>
                    <a:pt x="8695051" y="1082046"/>
                  </a:cubicBezTo>
                  <a:cubicBezTo>
                    <a:pt x="8695051" y="1082046"/>
                    <a:pt x="8695051" y="1082046"/>
                    <a:pt x="8695051" y="1082046"/>
                  </a:cubicBezTo>
                  <a:close/>
                  <a:moveTo>
                    <a:pt x="8726789" y="1095474"/>
                  </a:moveTo>
                  <a:cubicBezTo>
                    <a:pt x="8724348" y="1095474"/>
                    <a:pt x="8723127" y="1095474"/>
                    <a:pt x="8721906" y="1096695"/>
                  </a:cubicBezTo>
                  <a:cubicBezTo>
                    <a:pt x="8719465" y="1097916"/>
                    <a:pt x="8717024" y="1097916"/>
                    <a:pt x="8714582" y="1099136"/>
                  </a:cubicBezTo>
                  <a:cubicBezTo>
                    <a:pt x="8713361" y="1099136"/>
                    <a:pt x="8712141" y="1099136"/>
                    <a:pt x="8710920" y="1099136"/>
                  </a:cubicBezTo>
                  <a:cubicBezTo>
                    <a:pt x="8709699" y="1099136"/>
                    <a:pt x="8708479" y="1099136"/>
                    <a:pt x="8706037" y="1100357"/>
                  </a:cubicBezTo>
                  <a:cubicBezTo>
                    <a:pt x="8706037" y="1100357"/>
                    <a:pt x="8707258" y="1100357"/>
                    <a:pt x="8707258" y="1099136"/>
                  </a:cubicBezTo>
                  <a:cubicBezTo>
                    <a:pt x="8708479" y="1097916"/>
                    <a:pt x="8709699" y="1095474"/>
                    <a:pt x="8710920" y="1095474"/>
                  </a:cubicBezTo>
                  <a:cubicBezTo>
                    <a:pt x="8712141" y="1094253"/>
                    <a:pt x="8713361" y="1093033"/>
                    <a:pt x="8714582" y="1093033"/>
                  </a:cubicBezTo>
                  <a:cubicBezTo>
                    <a:pt x="8717024" y="1091812"/>
                    <a:pt x="8718244" y="1090592"/>
                    <a:pt x="8719465" y="1090592"/>
                  </a:cubicBezTo>
                  <a:cubicBezTo>
                    <a:pt x="8720686" y="1090592"/>
                    <a:pt x="8721906" y="1089371"/>
                    <a:pt x="8721906" y="1088150"/>
                  </a:cubicBezTo>
                  <a:cubicBezTo>
                    <a:pt x="8723127" y="1086929"/>
                    <a:pt x="8723127" y="1086929"/>
                    <a:pt x="8724348" y="1086929"/>
                  </a:cubicBezTo>
                  <a:cubicBezTo>
                    <a:pt x="8725568" y="1086929"/>
                    <a:pt x="8728010" y="1086929"/>
                    <a:pt x="8730451" y="1088150"/>
                  </a:cubicBezTo>
                  <a:cubicBezTo>
                    <a:pt x="8732893" y="1088150"/>
                    <a:pt x="8735334" y="1089371"/>
                    <a:pt x="8737775" y="1090592"/>
                  </a:cubicBezTo>
                  <a:cubicBezTo>
                    <a:pt x="8738996" y="1090592"/>
                    <a:pt x="8740217" y="1091812"/>
                    <a:pt x="8742658" y="1093033"/>
                  </a:cubicBezTo>
                  <a:cubicBezTo>
                    <a:pt x="8736555" y="1093033"/>
                    <a:pt x="8731672" y="1094253"/>
                    <a:pt x="8726789" y="1095474"/>
                  </a:cubicBezTo>
                  <a:close/>
                  <a:moveTo>
                    <a:pt x="8710920" y="1083267"/>
                  </a:moveTo>
                  <a:cubicBezTo>
                    <a:pt x="8712141" y="1083267"/>
                    <a:pt x="8713361" y="1083267"/>
                    <a:pt x="8714582" y="1084488"/>
                  </a:cubicBezTo>
                  <a:cubicBezTo>
                    <a:pt x="8713361" y="1084488"/>
                    <a:pt x="8713361" y="1085709"/>
                    <a:pt x="8712141" y="1085709"/>
                  </a:cubicBezTo>
                  <a:cubicBezTo>
                    <a:pt x="8712141" y="1084488"/>
                    <a:pt x="8710920" y="1083267"/>
                    <a:pt x="8710920" y="1083267"/>
                  </a:cubicBezTo>
                  <a:cubicBezTo>
                    <a:pt x="8710920" y="1083267"/>
                    <a:pt x="8710920" y="1083267"/>
                    <a:pt x="8710920" y="1083267"/>
                  </a:cubicBezTo>
                  <a:close/>
                  <a:moveTo>
                    <a:pt x="8791486" y="1075943"/>
                  </a:moveTo>
                  <a:cubicBezTo>
                    <a:pt x="8791486" y="1077164"/>
                    <a:pt x="8790266" y="1078385"/>
                    <a:pt x="8790266" y="1078385"/>
                  </a:cubicBezTo>
                  <a:cubicBezTo>
                    <a:pt x="8781721" y="1080826"/>
                    <a:pt x="8773176" y="1083267"/>
                    <a:pt x="8764631" y="1084488"/>
                  </a:cubicBezTo>
                  <a:cubicBezTo>
                    <a:pt x="8764631" y="1084488"/>
                    <a:pt x="8764631" y="1084488"/>
                    <a:pt x="8764631" y="1084488"/>
                  </a:cubicBezTo>
                  <a:cubicBezTo>
                    <a:pt x="8759748" y="1082046"/>
                    <a:pt x="8757307" y="1080826"/>
                    <a:pt x="8757307" y="1080826"/>
                  </a:cubicBezTo>
                  <a:cubicBezTo>
                    <a:pt x="8756086" y="1080826"/>
                    <a:pt x="8756086" y="1082046"/>
                    <a:pt x="8754865" y="1082046"/>
                  </a:cubicBezTo>
                  <a:cubicBezTo>
                    <a:pt x="8752424" y="1082046"/>
                    <a:pt x="8753645" y="1080826"/>
                    <a:pt x="8747541" y="1082046"/>
                  </a:cubicBezTo>
                  <a:cubicBezTo>
                    <a:pt x="8745100" y="1082046"/>
                    <a:pt x="8741438" y="1079605"/>
                    <a:pt x="8738996" y="1079605"/>
                  </a:cubicBezTo>
                  <a:cubicBezTo>
                    <a:pt x="8736555" y="1079605"/>
                    <a:pt x="8732893" y="1075943"/>
                    <a:pt x="8732893" y="1075943"/>
                  </a:cubicBezTo>
                  <a:cubicBezTo>
                    <a:pt x="8731672" y="1075943"/>
                    <a:pt x="8730451" y="1075943"/>
                    <a:pt x="8729231" y="1075943"/>
                  </a:cubicBezTo>
                  <a:cubicBezTo>
                    <a:pt x="8729231" y="1074722"/>
                    <a:pt x="8729231" y="1074722"/>
                    <a:pt x="8728010" y="1074722"/>
                  </a:cubicBezTo>
                  <a:cubicBezTo>
                    <a:pt x="8728010" y="1074722"/>
                    <a:pt x="8728010" y="1074722"/>
                    <a:pt x="8728010" y="1074722"/>
                  </a:cubicBezTo>
                  <a:cubicBezTo>
                    <a:pt x="8723127" y="1073502"/>
                    <a:pt x="8718244" y="1071060"/>
                    <a:pt x="8715803" y="1073502"/>
                  </a:cubicBezTo>
                  <a:cubicBezTo>
                    <a:pt x="8712141" y="1077164"/>
                    <a:pt x="8709699" y="1075943"/>
                    <a:pt x="8703596" y="1072281"/>
                  </a:cubicBezTo>
                  <a:cubicBezTo>
                    <a:pt x="8703596" y="1072281"/>
                    <a:pt x="8703596" y="1072281"/>
                    <a:pt x="8703596" y="1072281"/>
                  </a:cubicBezTo>
                  <a:cubicBezTo>
                    <a:pt x="8706037" y="1068619"/>
                    <a:pt x="8708479" y="1064957"/>
                    <a:pt x="8709699" y="1061295"/>
                  </a:cubicBezTo>
                  <a:cubicBezTo>
                    <a:pt x="8710920" y="1057632"/>
                    <a:pt x="8714582" y="1056412"/>
                    <a:pt x="8718244" y="1052750"/>
                  </a:cubicBezTo>
                  <a:cubicBezTo>
                    <a:pt x="8721906" y="1052750"/>
                    <a:pt x="8724348" y="1053970"/>
                    <a:pt x="8728010" y="1055191"/>
                  </a:cubicBezTo>
                  <a:cubicBezTo>
                    <a:pt x="8731672" y="1057632"/>
                    <a:pt x="8735334" y="1060074"/>
                    <a:pt x="8740217" y="1061295"/>
                  </a:cubicBezTo>
                  <a:cubicBezTo>
                    <a:pt x="8745100" y="1063736"/>
                    <a:pt x="8748762" y="1064957"/>
                    <a:pt x="8753645" y="1064957"/>
                  </a:cubicBezTo>
                  <a:cubicBezTo>
                    <a:pt x="8754865" y="1064957"/>
                    <a:pt x="8756086" y="1064957"/>
                    <a:pt x="8758527" y="1063736"/>
                  </a:cubicBezTo>
                  <a:cubicBezTo>
                    <a:pt x="8760969" y="1063736"/>
                    <a:pt x="8763410" y="1062515"/>
                    <a:pt x="8765852" y="1061295"/>
                  </a:cubicBezTo>
                  <a:cubicBezTo>
                    <a:pt x="8767072" y="1061295"/>
                    <a:pt x="8768293" y="1060074"/>
                    <a:pt x="8770734" y="1060074"/>
                  </a:cubicBezTo>
                  <a:cubicBezTo>
                    <a:pt x="8771955" y="1060074"/>
                    <a:pt x="8771955" y="1060074"/>
                    <a:pt x="8773176" y="1061295"/>
                  </a:cubicBezTo>
                  <a:cubicBezTo>
                    <a:pt x="8774396" y="1061295"/>
                    <a:pt x="8776838" y="1062515"/>
                    <a:pt x="8778059" y="1062515"/>
                  </a:cubicBezTo>
                  <a:cubicBezTo>
                    <a:pt x="8780500" y="1062515"/>
                    <a:pt x="8782941" y="1062515"/>
                    <a:pt x="8785383" y="1062515"/>
                  </a:cubicBezTo>
                  <a:cubicBezTo>
                    <a:pt x="8790266" y="1062515"/>
                    <a:pt x="8795148" y="1062515"/>
                    <a:pt x="8797590" y="1063736"/>
                  </a:cubicBezTo>
                  <a:cubicBezTo>
                    <a:pt x="8798810" y="1063736"/>
                    <a:pt x="8800031" y="1064957"/>
                    <a:pt x="8801252" y="1064957"/>
                  </a:cubicBezTo>
                  <a:cubicBezTo>
                    <a:pt x="8801252" y="1064957"/>
                    <a:pt x="8801252" y="1064957"/>
                    <a:pt x="8801252" y="1064957"/>
                  </a:cubicBezTo>
                  <a:cubicBezTo>
                    <a:pt x="8802473" y="1073502"/>
                    <a:pt x="8796369" y="1063736"/>
                    <a:pt x="8791486" y="1075943"/>
                  </a:cubicBezTo>
                  <a:close/>
                  <a:moveTo>
                    <a:pt x="8814680" y="1019791"/>
                  </a:moveTo>
                  <a:cubicBezTo>
                    <a:pt x="8814680" y="1024674"/>
                    <a:pt x="8812238" y="1018570"/>
                    <a:pt x="8807355" y="1022232"/>
                  </a:cubicBezTo>
                  <a:cubicBezTo>
                    <a:pt x="8804914" y="1022232"/>
                    <a:pt x="8803693" y="1022232"/>
                    <a:pt x="8803693" y="1024674"/>
                  </a:cubicBezTo>
                  <a:cubicBezTo>
                    <a:pt x="8803693" y="1024674"/>
                    <a:pt x="8803693" y="1025894"/>
                    <a:pt x="8803693" y="1025894"/>
                  </a:cubicBezTo>
                  <a:cubicBezTo>
                    <a:pt x="8803693" y="1025894"/>
                    <a:pt x="8802473" y="1027115"/>
                    <a:pt x="8802473" y="1027115"/>
                  </a:cubicBezTo>
                  <a:cubicBezTo>
                    <a:pt x="8801252" y="1027115"/>
                    <a:pt x="8801252" y="1027115"/>
                    <a:pt x="8800031" y="1027115"/>
                  </a:cubicBezTo>
                  <a:cubicBezTo>
                    <a:pt x="8797590" y="1027115"/>
                    <a:pt x="8793928" y="1021011"/>
                    <a:pt x="8787824" y="1022232"/>
                  </a:cubicBezTo>
                  <a:cubicBezTo>
                    <a:pt x="8785383" y="1022232"/>
                    <a:pt x="8781721" y="1021011"/>
                    <a:pt x="8781721" y="1023453"/>
                  </a:cubicBezTo>
                  <a:cubicBezTo>
                    <a:pt x="8781721" y="1027115"/>
                    <a:pt x="8776838" y="1023453"/>
                    <a:pt x="8771955" y="1021011"/>
                  </a:cubicBezTo>
                  <a:cubicBezTo>
                    <a:pt x="8767072" y="1018570"/>
                    <a:pt x="8765852" y="1017349"/>
                    <a:pt x="8764631" y="1017349"/>
                  </a:cubicBezTo>
                  <a:cubicBezTo>
                    <a:pt x="8763410" y="1017349"/>
                    <a:pt x="8763410" y="1018570"/>
                    <a:pt x="8762189" y="1018570"/>
                  </a:cubicBezTo>
                  <a:cubicBezTo>
                    <a:pt x="8759748" y="1018570"/>
                    <a:pt x="8760969" y="1017349"/>
                    <a:pt x="8754865" y="1018570"/>
                  </a:cubicBezTo>
                  <a:cubicBezTo>
                    <a:pt x="8752424" y="1018570"/>
                    <a:pt x="8748762" y="1016129"/>
                    <a:pt x="8747541" y="1016129"/>
                  </a:cubicBezTo>
                  <a:cubicBezTo>
                    <a:pt x="8745100" y="1016129"/>
                    <a:pt x="8741438" y="1012467"/>
                    <a:pt x="8741438" y="1012467"/>
                  </a:cubicBezTo>
                  <a:cubicBezTo>
                    <a:pt x="8737775" y="1012467"/>
                    <a:pt x="8735334" y="1011246"/>
                    <a:pt x="8731672" y="1010025"/>
                  </a:cubicBezTo>
                  <a:cubicBezTo>
                    <a:pt x="8729231" y="1008804"/>
                    <a:pt x="8726789" y="1008804"/>
                    <a:pt x="8725568" y="1010025"/>
                  </a:cubicBezTo>
                  <a:cubicBezTo>
                    <a:pt x="8720686" y="1013687"/>
                    <a:pt x="8719465" y="1012467"/>
                    <a:pt x="8709699" y="1007584"/>
                  </a:cubicBezTo>
                  <a:cubicBezTo>
                    <a:pt x="8706037" y="1006363"/>
                    <a:pt x="8708479" y="1008804"/>
                    <a:pt x="8713361" y="1012467"/>
                  </a:cubicBezTo>
                  <a:cubicBezTo>
                    <a:pt x="8717024" y="1014908"/>
                    <a:pt x="8719465" y="1017349"/>
                    <a:pt x="8720686" y="1017349"/>
                  </a:cubicBezTo>
                  <a:cubicBezTo>
                    <a:pt x="8720686" y="1017349"/>
                    <a:pt x="8723127" y="1017349"/>
                    <a:pt x="8725568" y="1018570"/>
                  </a:cubicBezTo>
                  <a:cubicBezTo>
                    <a:pt x="8728010" y="1019791"/>
                    <a:pt x="8730451" y="1019791"/>
                    <a:pt x="8731672" y="1019791"/>
                  </a:cubicBezTo>
                  <a:cubicBezTo>
                    <a:pt x="8735334" y="1019791"/>
                    <a:pt x="8742658" y="1021011"/>
                    <a:pt x="8752424" y="1025894"/>
                  </a:cubicBezTo>
                  <a:cubicBezTo>
                    <a:pt x="8752424" y="1027115"/>
                    <a:pt x="8752424" y="1028336"/>
                    <a:pt x="8752424" y="1029556"/>
                  </a:cubicBezTo>
                  <a:cubicBezTo>
                    <a:pt x="8752424" y="1030777"/>
                    <a:pt x="8752424" y="1033218"/>
                    <a:pt x="8751203" y="1033218"/>
                  </a:cubicBezTo>
                  <a:cubicBezTo>
                    <a:pt x="8751203" y="1033218"/>
                    <a:pt x="8749982" y="1034439"/>
                    <a:pt x="8748762" y="1034439"/>
                  </a:cubicBezTo>
                  <a:cubicBezTo>
                    <a:pt x="8747541" y="1034439"/>
                    <a:pt x="8746320" y="1034439"/>
                    <a:pt x="8743879" y="1033218"/>
                  </a:cubicBezTo>
                  <a:cubicBezTo>
                    <a:pt x="8738996" y="1031998"/>
                    <a:pt x="8730451" y="1027115"/>
                    <a:pt x="8731672" y="1033218"/>
                  </a:cubicBezTo>
                  <a:cubicBezTo>
                    <a:pt x="8732893" y="1035660"/>
                    <a:pt x="8731672" y="1036881"/>
                    <a:pt x="8729231" y="1036881"/>
                  </a:cubicBezTo>
                  <a:cubicBezTo>
                    <a:pt x="8729231" y="1036881"/>
                    <a:pt x="8728010" y="1036881"/>
                    <a:pt x="8726789" y="1035660"/>
                  </a:cubicBezTo>
                  <a:cubicBezTo>
                    <a:pt x="8728010" y="1030777"/>
                    <a:pt x="8729231" y="1027115"/>
                    <a:pt x="8728010" y="1027115"/>
                  </a:cubicBezTo>
                  <a:cubicBezTo>
                    <a:pt x="8726789" y="1027115"/>
                    <a:pt x="8725568" y="1025894"/>
                    <a:pt x="8725568" y="1025894"/>
                  </a:cubicBezTo>
                  <a:cubicBezTo>
                    <a:pt x="8725568" y="1025894"/>
                    <a:pt x="8724348" y="1027115"/>
                    <a:pt x="8721906" y="1030777"/>
                  </a:cubicBezTo>
                  <a:cubicBezTo>
                    <a:pt x="8721906" y="1031998"/>
                    <a:pt x="8720686" y="1031998"/>
                    <a:pt x="8720686" y="1031998"/>
                  </a:cubicBezTo>
                  <a:cubicBezTo>
                    <a:pt x="8719465" y="1031998"/>
                    <a:pt x="8718244" y="1031998"/>
                    <a:pt x="8717024" y="1031998"/>
                  </a:cubicBezTo>
                  <a:cubicBezTo>
                    <a:pt x="8715803" y="1031998"/>
                    <a:pt x="8715803" y="1031998"/>
                    <a:pt x="8714582" y="1033218"/>
                  </a:cubicBezTo>
                  <a:cubicBezTo>
                    <a:pt x="8713361" y="1031998"/>
                    <a:pt x="8712141" y="1033218"/>
                    <a:pt x="8710920" y="1033218"/>
                  </a:cubicBezTo>
                  <a:cubicBezTo>
                    <a:pt x="8708479" y="1033218"/>
                    <a:pt x="8707258" y="1034439"/>
                    <a:pt x="8707258" y="1036881"/>
                  </a:cubicBezTo>
                  <a:cubicBezTo>
                    <a:pt x="8707258" y="1036881"/>
                    <a:pt x="8707258" y="1036881"/>
                    <a:pt x="8707258" y="1036881"/>
                  </a:cubicBezTo>
                  <a:cubicBezTo>
                    <a:pt x="8706037" y="1036881"/>
                    <a:pt x="8704817" y="1035660"/>
                    <a:pt x="8703596" y="1035660"/>
                  </a:cubicBezTo>
                  <a:cubicBezTo>
                    <a:pt x="8701154" y="1034439"/>
                    <a:pt x="8699934" y="1034439"/>
                    <a:pt x="8698713" y="1033218"/>
                  </a:cubicBezTo>
                  <a:cubicBezTo>
                    <a:pt x="8699934" y="1031998"/>
                    <a:pt x="8699934" y="1031998"/>
                    <a:pt x="8698713" y="1031998"/>
                  </a:cubicBezTo>
                  <a:cubicBezTo>
                    <a:pt x="8695051" y="1031998"/>
                    <a:pt x="8693830" y="1033218"/>
                    <a:pt x="8692610" y="1029556"/>
                  </a:cubicBezTo>
                  <a:cubicBezTo>
                    <a:pt x="8691389" y="1027115"/>
                    <a:pt x="8688947" y="1028336"/>
                    <a:pt x="8686506" y="1028336"/>
                  </a:cubicBezTo>
                  <a:cubicBezTo>
                    <a:pt x="8686506" y="1028336"/>
                    <a:pt x="8685285" y="1029556"/>
                    <a:pt x="8684065" y="1029556"/>
                  </a:cubicBezTo>
                  <a:cubicBezTo>
                    <a:pt x="8684065" y="1029556"/>
                    <a:pt x="8681623" y="1030777"/>
                    <a:pt x="8681623" y="1029556"/>
                  </a:cubicBezTo>
                  <a:cubicBezTo>
                    <a:pt x="8680403" y="1028336"/>
                    <a:pt x="8680403" y="1029556"/>
                    <a:pt x="8679182" y="1028336"/>
                  </a:cubicBezTo>
                  <a:cubicBezTo>
                    <a:pt x="8677961" y="1027115"/>
                    <a:pt x="8679182" y="1025894"/>
                    <a:pt x="8675520" y="1028336"/>
                  </a:cubicBezTo>
                  <a:cubicBezTo>
                    <a:pt x="8673078" y="1029556"/>
                    <a:pt x="8671858" y="1030777"/>
                    <a:pt x="8671858" y="1028336"/>
                  </a:cubicBezTo>
                  <a:cubicBezTo>
                    <a:pt x="8671858" y="1027115"/>
                    <a:pt x="8670637" y="1027115"/>
                    <a:pt x="8670637" y="1027115"/>
                  </a:cubicBezTo>
                  <a:cubicBezTo>
                    <a:pt x="8673078" y="1023453"/>
                    <a:pt x="8675520" y="1019791"/>
                    <a:pt x="8676740" y="1016129"/>
                  </a:cubicBezTo>
                  <a:cubicBezTo>
                    <a:pt x="8677961" y="1012467"/>
                    <a:pt x="8682844" y="1011246"/>
                    <a:pt x="8684065" y="1007584"/>
                  </a:cubicBezTo>
                  <a:cubicBezTo>
                    <a:pt x="8685285" y="1005142"/>
                    <a:pt x="8687727" y="1003922"/>
                    <a:pt x="8690168" y="1002701"/>
                  </a:cubicBezTo>
                  <a:cubicBezTo>
                    <a:pt x="8691389" y="1001480"/>
                    <a:pt x="8692610" y="1001480"/>
                    <a:pt x="8693830" y="1000260"/>
                  </a:cubicBezTo>
                  <a:cubicBezTo>
                    <a:pt x="8695051" y="999039"/>
                    <a:pt x="8696272" y="999039"/>
                    <a:pt x="8696272" y="997818"/>
                  </a:cubicBezTo>
                  <a:cubicBezTo>
                    <a:pt x="8697492" y="994156"/>
                    <a:pt x="8699934" y="991715"/>
                    <a:pt x="8702375" y="990494"/>
                  </a:cubicBezTo>
                  <a:cubicBezTo>
                    <a:pt x="8704817" y="989273"/>
                    <a:pt x="8706037" y="988053"/>
                    <a:pt x="8707258" y="988053"/>
                  </a:cubicBezTo>
                  <a:cubicBezTo>
                    <a:pt x="8708479" y="988053"/>
                    <a:pt x="8710920" y="984390"/>
                    <a:pt x="8712141" y="984390"/>
                  </a:cubicBezTo>
                  <a:cubicBezTo>
                    <a:pt x="8713361" y="984390"/>
                    <a:pt x="8714582" y="981949"/>
                    <a:pt x="8714582" y="979508"/>
                  </a:cubicBezTo>
                  <a:cubicBezTo>
                    <a:pt x="8715803" y="975845"/>
                    <a:pt x="8715803" y="973404"/>
                    <a:pt x="8714582" y="974625"/>
                  </a:cubicBezTo>
                  <a:cubicBezTo>
                    <a:pt x="8709699" y="979508"/>
                    <a:pt x="8709699" y="980728"/>
                    <a:pt x="8706037" y="978287"/>
                  </a:cubicBezTo>
                  <a:cubicBezTo>
                    <a:pt x="8703596" y="977066"/>
                    <a:pt x="8701154" y="980728"/>
                    <a:pt x="8697492" y="981949"/>
                  </a:cubicBezTo>
                  <a:cubicBezTo>
                    <a:pt x="8697492" y="981949"/>
                    <a:pt x="8696272" y="984390"/>
                    <a:pt x="8695051" y="985611"/>
                  </a:cubicBezTo>
                  <a:cubicBezTo>
                    <a:pt x="8693830" y="985611"/>
                    <a:pt x="8692610" y="988053"/>
                    <a:pt x="8691389" y="988053"/>
                  </a:cubicBezTo>
                  <a:cubicBezTo>
                    <a:pt x="8687727" y="988053"/>
                    <a:pt x="8688947" y="989273"/>
                    <a:pt x="8687727" y="989273"/>
                  </a:cubicBezTo>
                  <a:cubicBezTo>
                    <a:pt x="8686506" y="989273"/>
                    <a:pt x="8686506" y="988053"/>
                    <a:pt x="8685285" y="988053"/>
                  </a:cubicBezTo>
                  <a:cubicBezTo>
                    <a:pt x="8685285" y="988053"/>
                    <a:pt x="8684065" y="989273"/>
                    <a:pt x="8682844" y="991715"/>
                  </a:cubicBezTo>
                  <a:cubicBezTo>
                    <a:pt x="8681623" y="995377"/>
                    <a:pt x="8679182" y="997818"/>
                    <a:pt x="8677961" y="995377"/>
                  </a:cubicBezTo>
                  <a:cubicBezTo>
                    <a:pt x="8676740" y="994156"/>
                    <a:pt x="8675520" y="995377"/>
                    <a:pt x="8674299" y="995377"/>
                  </a:cubicBezTo>
                  <a:cubicBezTo>
                    <a:pt x="8670637" y="995377"/>
                    <a:pt x="8670637" y="1001480"/>
                    <a:pt x="8669416" y="1001480"/>
                  </a:cubicBezTo>
                  <a:cubicBezTo>
                    <a:pt x="8668196" y="1002701"/>
                    <a:pt x="8666975" y="1001480"/>
                    <a:pt x="8666975" y="999039"/>
                  </a:cubicBezTo>
                  <a:cubicBezTo>
                    <a:pt x="8665754" y="995377"/>
                    <a:pt x="8664533" y="997818"/>
                    <a:pt x="8662092" y="1001480"/>
                  </a:cubicBezTo>
                  <a:cubicBezTo>
                    <a:pt x="8662092" y="1000260"/>
                    <a:pt x="8663313" y="999039"/>
                    <a:pt x="8663313" y="997818"/>
                  </a:cubicBezTo>
                  <a:cubicBezTo>
                    <a:pt x="8663313" y="996597"/>
                    <a:pt x="8664533" y="995377"/>
                    <a:pt x="8664533" y="995377"/>
                  </a:cubicBezTo>
                  <a:cubicBezTo>
                    <a:pt x="8664533" y="994156"/>
                    <a:pt x="8665754" y="994156"/>
                    <a:pt x="8665754" y="994156"/>
                  </a:cubicBezTo>
                  <a:cubicBezTo>
                    <a:pt x="8665754" y="992935"/>
                    <a:pt x="8666975" y="991715"/>
                    <a:pt x="8666975" y="990494"/>
                  </a:cubicBezTo>
                  <a:cubicBezTo>
                    <a:pt x="8668196" y="990494"/>
                    <a:pt x="8669416" y="990494"/>
                    <a:pt x="8670637" y="990494"/>
                  </a:cubicBezTo>
                  <a:cubicBezTo>
                    <a:pt x="8671858" y="990494"/>
                    <a:pt x="8673078" y="989273"/>
                    <a:pt x="8674299" y="990494"/>
                  </a:cubicBezTo>
                  <a:cubicBezTo>
                    <a:pt x="8674299" y="990494"/>
                    <a:pt x="8675520" y="990494"/>
                    <a:pt x="8676740" y="989273"/>
                  </a:cubicBezTo>
                  <a:cubicBezTo>
                    <a:pt x="8677961" y="988053"/>
                    <a:pt x="8679182" y="986832"/>
                    <a:pt x="8677961" y="986832"/>
                  </a:cubicBezTo>
                  <a:cubicBezTo>
                    <a:pt x="8674299" y="988053"/>
                    <a:pt x="8674299" y="989273"/>
                    <a:pt x="8673078" y="985611"/>
                  </a:cubicBezTo>
                  <a:cubicBezTo>
                    <a:pt x="8671858" y="984390"/>
                    <a:pt x="8670637" y="984390"/>
                    <a:pt x="8669416" y="985611"/>
                  </a:cubicBezTo>
                  <a:cubicBezTo>
                    <a:pt x="8669416" y="985611"/>
                    <a:pt x="8669416" y="984390"/>
                    <a:pt x="8669416" y="984390"/>
                  </a:cubicBezTo>
                  <a:cubicBezTo>
                    <a:pt x="8668196" y="980728"/>
                    <a:pt x="8666975" y="979508"/>
                    <a:pt x="8666975" y="981949"/>
                  </a:cubicBezTo>
                  <a:cubicBezTo>
                    <a:pt x="8666975" y="984390"/>
                    <a:pt x="8666975" y="986832"/>
                    <a:pt x="8666975" y="988053"/>
                  </a:cubicBezTo>
                  <a:cubicBezTo>
                    <a:pt x="8666975" y="988053"/>
                    <a:pt x="8666975" y="988053"/>
                    <a:pt x="8666975" y="988053"/>
                  </a:cubicBezTo>
                  <a:cubicBezTo>
                    <a:pt x="8666975" y="988053"/>
                    <a:pt x="8665754" y="989273"/>
                    <a:pt x="8664533" y="988053"/>
                  </a:cubicBezTo>
                  <a:cubicBezTo>
                    <a:pt x="8663313" y="986832"/>
                    <a:pt x="8663313" y="988053"/>
                    <a:pt x="8662092" y="988053"/>
                  </a:cubicBezTo>
                  <a:cubicBezTo>
                    <a:pt x="8660871" y="986832"/>
                    <a:pt x="8662092" y="985611"/>
                    <a:pt x="8658430" y="989273"/>
                  </a:cubicBezTo>
                  <a:cubicBezTo>
                    <a:pt x="8657209" y="990494"/>
                    <a:pt x="8655989" y="991715"/>
                    <a:pt x="8654768" y="990494"/>
                  </a:cubicBezTo>
                  <a:cubicBezTo>
                    <a:pt x="8654768" y="989273"/>
                    <a:pt x="8654768" y="989273"/>
                    <a:pt x="8653547" y="989273"/>
                  </a:cubicBezTo>
                  <a:cubicBezTo>
                    <a:pt x="8654768" y="988053"/>
                    <a:pt x="8655989" y="985611"/>
                    <a:pt x="8657209" y="984390"/>
                  </a:cubicBezTo>
                  <a:cubicBezTo>
                    <a:pt x="8657209" y="984390"/>
                    <a:pt x="8657209" y="983170"/>
                    <a:pt x="8658430" y="983170"/>
                  </a:cubicBezTo>
                  <a:cubicBezTo>
                    <a:pt x="8659651" y="983170"/>
                    <a:pt x="8660871" y="981949"/>
                    <a:pt x="8662092" y="983170"/>
                  </a:cubicBezTo>
                  <a:cubicBezTo>
                    <a:pt x="8662092" y="984390"/>
                    <a:pt x="8663313" y="983170"/>
                    <a:pt x="8664533" y="981949"/>
                  </a:cubicBezTo>
                  <a:cubicBezTo>
                    <a:pt x="8665754" y="980728"/>
                    <a:pt x="8665754" y="979508"/>
                    <a:pt x="8665754" y="979508"/>
                  </a:cubicBezTo>
                  <a:cubicBezTo>
                    <a:pt x="8666975" y="979508"/>
                    <a:pt x="8668196" y="978287"/>
                    <a:pt x="8669416" y="978287"/>
                  </a:cubicBezTo>
                  <a:cubicBezTo>
                    <a:pt x="8671858" y="978287"/>
                    <a:pt x="8674299" y="977066"/>
                    <a:pt x="8674299" y="975845"/>
                  </a:cubicBezTo>
                  <a:cubicBezTo>
                    <a:pt x="8677961" y="972183"/>
                    <a:pt x="8681623" y="972183"/>
                    <a:pt x="8684065" y="972183"/>
                  </a:cubicBezTo>
                  <a:cubicBezTo>
                    <a:pt x="8685285" y="972183"/>
                    <a:pt x="8687727" y="970963"/>
                    <a:pt x="8687727" y="970963"/>
                  </a:cubicBezTo>
                  <a:cubicBezTo>
                    <a:pt x="8687727" y="970963"/>
                    <a:pt x="8688947" y="970963"/>
                    <a:pt x="8688947" y="970963"/>
                  </a:cubicBezTo>
                  <a:cubicBezTo>
                    <a:pt x="8691389" y="970963"/>
                    <a:pt x="8693830" y="972183"/>
                    <a:pt x="8696272" y="970963"/>
                  </a:cubicBezTo>
                  <a:cubicBezTo>
                    <a:pt x="8699934" y="969742"/>
                    <a:pt x="8709699" y="968521"/>
                    <a:pt x="8719465" y="974625"/>
                  </a:cubicBezTo>
                  <a:cubicBezTo>
                    <a:pt x="8724348" y="978287"/>
                    <a:pt x="8741438" y="977066"/>
                    <a:pt x="8745100" y="980728"/>
                  </a:cubicBezTo>
                  <a:cubicBezTo>
                    <a:pt x="8749982" y="984390"/>
                    <a:pt x="8757307" y="984390"/>
                    <a:pt x="8762189" y="988053"/>
                  </a:cubicBezTo>
                  <a:cubicBezTo>
                    <a:pt x="8767072" y="992935"/>
                    <a:pt x="8773176" y="999039"/>
                    <a:pt x="8780500" y="1001480"/>
                  </a:cubicBezTo>
                  <a:cubicBezTo>
                    <a:pt x="8776838" y="1005142"/>
                    <a:pt x="8775617" y="1002701"/>
                    <a:pt x="8767072" y="1001480"/>
                  </a:cubicBezTo>
                  <a:cubicBezTo>
                    <a:pt x="8764631" y="1000260"/>
                    <a:pt x="8765852" y="1002701"/>
                    <a:pt x="8769514" y="1005142"/>
                  </a:cubicBezTo>
                  <a:cubicBezTo>
                    <a:pt x="8771955" y="1007584"/>
                    <a:pt x="8774396" y="1008804"/>
                    <a:pt x="8775617" y="1007584"/>
                  </a:cubicBezTo>
                  <a:cubicBezTo>
                    <a:pt x="8775617" y="1007584"/>
                    <a:pt x="8778059" y="1007584"/>
                    <a:pt x="8779279" y="1007584"/>
                  </a:cubicBezTo>
                  <a:cubicBezTo>
                    <a:pt x="8780500" y="1007584"/>
                    <a:pt x="8782941" y="1008804"/>
                    <a:pt x="8784162" y="1007584"/>
                  </a:cubicBezTo>
                  <a:cubicBezTo>
                    <a:pt x="8786603" y="1007584"/>
                    <a:pt x="8795148" y="1006363"/>
                    <a:pt x="8803693" y="1011246"/>
                  </a:cubicBezTo>
                  <a:cubicBezTo>
                    <a:pt x="8804914" y="1012467"/>
                    <a:pt x="8806135" y="1012467"/>
                    <a:pt x="8808576" y="1012467"/>
                  </a:cubicBezTo>
                  <a:cubicBezTo>
                    <a:pt x="8811017" y="1012467"/>
                    <a:pt x="8812238" y="1012467"/>
                    <a:pt x="8814680" y="1012467"/>
                  </a:cubicBezTo>
                  <a:cubicBezTo>
                    <a:pt x="8815900" y="1012467"/>
                    <a:pt x="8817121" y="1012467"/>
                    <a:pt x="8818342" y="1012467"/>
                  </a:cubicBezTo>
                  <a:cubicBezTo>
                    <a:pt x="8815900" y="1013687"/>
                    <a:pt x="8815900" y="1017349"/>
                    <a:pt x="8814680" y="1019791"/>
                  </a:cubicBezTo>
                  <a:close/>
                  <a:moveTo>
                    <a:pt x="8824445" y="1014908"/>
                  </a:moveTo>
                  <a:cubicBezTo>
                    <a:pt x="8823224" y="1013687"/>
                    <a:pt x="8823224" y="1013687"/>
                    <a:pt x="8822004" y="1013687"/>
                  </a:cubicBezTo>
                  <a:cubicBezTo>
                    <a:pt x="8823224" y="1013687"/>
                    <a:pt x="8824445" y="1013687"/>
                    <a:pt x="8824445" y="1014908"/>
                  </a:cubicBezTo>
                  <a:cubicBezTo>
                    <a:pt x="8825666" y="1014908"/>
                    <a:pt x="8826887" y="1014908"/>
                    <a:pt x="8828107" y="1014908"/>
                  </a:cubicBezTo>
                  <a:cubicBezTo>
                    <a:pt x="8828107" y="1014908"/>
                    <a:pt x="8828107" y="1016129"/>
                    <a:pt x="8828107" y="1016129"/>
                  </a:cubicBezTo>
                  <a:cubicBezTo>
                    <a:pt x="8829328" y="1018570"/>
                    <a:pt x="8826887" y="1017349"/>
                    <a:pt x="8824445" y="1014908"/>
                  </a:cubicBezTo>
                  <a:close/>
                  <a:moveTo>
                    <a:pt x="8840314" y="1002701"/>
                  </a:moveTo>
                  <a:cubicBezTo>
                    <a:pt x="8840314" y="1002701"/>
                    <a:pt x="8840314" y="1002701"/>
                    <a:pt x="8840314" y="1002701"/>
                  </a:cubicBezTo>
                  <a:cubicBezTo>
                    <a:pt x="8840314" y="1002701"/>
                    <a:pt x="8840314" y="1002701"/>
                    <a:pt x="8840314" y="1002701"/>
                  </a:cubicBezTo>
                  <a:cubicBezTo>
                    <a:pt x="8840314" y="1002701"/>
                    <a:pt x="8840314" y="1002701"/>
                    <a:pt x="8840314" y="1002701"/>
                  </a:cubicBezTo>
                  <a:close/>
                  <a:moveTo>
                    <a:pt x="8908673" y="637711"/>
                  </a:moveTo>
                  <a:cubicBezTo>
                    <a:pt x="8908673" y="637711"/>
                    <a:pt x="8908673" y="637711"/>
                    <a:pt x="8908673" y="637711"/>
                  </a:cubicBezTo>
                  <a:cubicBezTo>
                    <a:pt x="8908673" y="637711"/>
                    <a:pt x="8908673" y="637711"/>
                    <a:pt x="8908673" y="637711"/>
                  </a:cubicBezTo>
                  <a:cubicBezTo>
                    <a:pt x="8908673" y="637711"/>
                    <a:pt x="8908673" y="637711"/>
                    <a:pt x="8908673" y="637711"/>
                  </a:cubicBezTo>
                  <a:close/>
                  <a:moveTo>
                    <a:pt x="8920880" y="626725"/>
                  </a:moveTo>
                  <a:cubicBezTo>
                    <a:pt x="8920880" y="626725"/>
                    <a:pt x="8919660" y="626725"/>
                    <a:pt x="8919660" y="625504"/>
                  </a:cubicBezTo>
                  <a:cubicBezTo>
                    <a:pt x="8919660" y="625504"/>
                    <a:pt x="8918439" y="625504"/>
                    <a:pt x="8918439" y="624284"/>
                  </a:cubicBezTo>
                  <a:cubicBezTo>
                    <a:pt x="8919660" y="624284"/>
                    <a:pt x="8922101" y="624284"/>
                    <a:pt x="8923322" y="623063"/>
                  </a:cubicBezTo>
                  <a:lnTo>
                    <a:pt x="8920880" y="626725"/>
                  </a:lnTo>
                  <a:close/>
                  <a:moveTo>
                    <a:pt x="8928205" y="607194"/>
                  </a:moveTo>
                  <a:cubicBezTo>
                    <a:pt x="8928205" y="607194"/>
                    <a:pt x="8928205" y="605973"/>
                    <a:pt x="8926984" y="605973"/>
                  </a:cubicBezTo>
                  <a:cubicBezTo>
                    <a:pt x="8928205" y="605973"/>
                    <a:pt x="8928205" y="605973"/>
                    <a:pt x="8929425" y="607194"/>
                  </a:cubicBezTo>
                  <a:lnTo>
                    <a:pt x="8929425" y="607194"/>
                  </a:lnTo>
                  <a:cubicBezTo>
                    <a:pt x="8929425" y="607194"/>
                    <a:pt x="8928205" y="607194"/>
                    <a:pt x="8928205" y="607194"/>
                  </a:cubicBezTo>
                  <a:close/>
                  <a:moveTo>
                    <a:pt x="8941632" y="553483"/>
                  </a:moveTo>
                  <a:cubicBezTo>
                    <a:pt x="8941632" y="553483"/>
                    <a:pt x="8941632" y="552262"/>
                    <a:pt x="8941632" y="552262"/>
                  </a:cubicBezTo>
                  <a:cubicBezTo>
                    <a:pt x="8941632" y="552262"/>
                    <a:pt x="8942853" y="552262"/>
                    <a:pt x="8941632" y="553483"/>
                  </a:cubicBezTo>
                  <a:cubicBezTo>
                    <a:pt x="8942853" y="552262"/>
                    <a:pt x="8941632" y="552262"/>
                    <a:pt x="8941632" y="553483"/>
                  </a:cubicBezTo>
                  <a:close/>
                  <a:moveTo>
                    <a:pt x="9060040" y="553483"/>
                  </a:moveTo>
                  <a:cubicBezTo>
                    <a:pt x="9060040" y="552262"/>
                    <a:pt x="9060040" y="552262"/>
                    <a:pt x="9060040" y="553483"/>
                  </a:cubicBezTo>
                  <a:cubicBezTo>
                    <a:pt x="9058820" y="552262"/>
                    <a:pt x="9060040" y="552262"/>
                    <a:pt x="9060040" y="552262"/>
                  </a:cubicBezTo>
                  <a:cubicBezTo>
                    <a:pt x="9060040" y="552262"/>
                    <a:pt x="9060040" y="553483"/>
                    <a:pt x="9060040" y="553483"/>
                  </a:cubicBezTo>
                  <a:close/>
                  <a:moveTo>
                    <a:pt x="9067364" y="625504"/>
                  </a:moveTo>
                  <a:cubicBezTo>
                    <a:pt x="9066144" y="624284"/>
                    <a:pt x="9064923" y="624284"/>
                    <a:pt x="9063702" y="623063"/>
                  </a:cubicBezTo>
                  <a:cubicBezTo>
                    <a:pt x="9064923" y="623063"/>
                    <a:pt x="9064923" y="623063"/>
                    <a:pt x="9066144" y="623063"/>
                  </a:cubicBezTo>
                  <a:cubicBezTo>
                    <a:pt x="9066144" y="623063"/>
                    <a:pt x="9067364" y="623063"/>
                    <a:pt x="9067364" y="623063"/>
                  </a:cubicBezTo>
                  <a:cubicBezTo>
                    <a:pt x="9067364" y="624284"/>
                    <a:pt x="9067364" y="625504"/>
                    <a:pt x="9067364" y="625504"/>
                  </a:cubicBezTo>
                  <a:close/>
                  <a:moveTo>
                    <a:pt x="9071027" y="624284"/>
                  </a:moveTo>
                  <a:cubicBezTo>
                    <a:pt x="9071027" y="624284"/>
                    <a:pt x="9069806" y="624284"/>
                    <a:pt x="9071027" y="624284"/>
                  </a:cubicBezTo>
                  <a:cubicBezTo>
                    <a:pt x="9071027" y="623063"/>
                    <a:pt x="9072247" y="623063"/>
                    <a:pt x="9073468" y="623063"/>
                  </a:cubicBezTo>
                  <a:cubicBezTo>
                    <a:pt x="9072247" y="624284"/>
                    <a:pt x="9071027" y="624284"/>
                    <a:pt x="9071027" y="624284"/>
                  </a:cubicBezTo>
                  <a:close/>
                  <a:moveTo>
                    <a:pt x="9073468" y="607194"/>
                  </a:moveTo>
                  <a:cubicBezTo>
                    <a:pt x="9073468" y="607194"/>
                    <a:pt x="9072247" y="605973"/>
                    <a:pt x="9072247" y="605973"/>
                  </a:cubicBezTo>
                  <a:lnTo>
                    <a:pt x="9072247" y="605973"/>
                  </a:lnTo>
                  <a:cubicBezTo>
                    <a:pt x="9073468" y="605973"/>
                    <a:pt x="9073468" y="605973"/>
                    <a:pt x="9074689" y="604753"/>
                  </a:cubicBezTo>
                  <a:cubicBezTo>
                    <a:pt x="9074689" y="605973"/>
                    <a:pt x="9074689" y="607194"/>
                    <a:pt x="9073468" y="607194"/>
                  </a:cubicBezTo>
                  <a:close/>
                  <a:moveTo>
                    <a:pt x="9128399" y="684098"/>
                  </a:moveTo>
                  <a:cubicBezTo>
                    <a:pt x="9128399" y="685319"/>
                    <a:pt x="9127179" y="686539"/>
                    <a:pt x="9127179" y="686539"/>
                  </a:cubicBezTo>
                  <a:cubicBezTo>
                    <a:pt x="9127179" y="686539"/>
                    <a:pt x="9125958" y="685319"/>
                    <a:pt x="9125958" y="685319"/>
                  </a:cubicBezTo>
                  <a:cubicBezTo>
                    <a:pt x="9127179" y="684098"/>
                    <a:pt x="9128399" y="684098"/>
                    <a:pt x="9128399" y="684098"/>
                  </a:cubicBezTo>
                  <a:close/>
                  <a:moveTo>
                    <a:pt x="9127179" y="752457"/>
                  </a:moveTo>
                  <a:cubicBezTo>
                    <a:pt x="9125958" y="753678"/>
                    <a:pt x="9124737" y="754899"/>
                    <a:pt x="9124737" y="754899"/>
                  </a:cubicBezTo>
                  <a:cubicBezTo>
                    <a:pt x="9123517" y="754899"/>
                    <a:pt x="9123517" y="754899"/>
                    <a:pt x="9123517" y="753678"/>
                  </a:cubicBezTo>
                  <a:cubicBezTo>
                    <a:pt x="9124737" y="753678"/>
                    <a:pt x="9125958" y="753678"/>
                    <a:pt x="9127179" y="752457"/>
                  </a:cubicBezTo>
                  <a:close/>
                  <a:moveTo>
                    <a:pt x="9112530" y="663346"/>
                  </a:moveTo>
                  <a:cubicBezTo>
                    <a:pt x="9111310" y="664567"/>
                    <a:pt x="9110089" y="665788"/>
                    <a:pt x="9108868" y="665788"/>
                  </a:cubicBezTo>
                  <a:cubicBezTo>
                    <a:pt x="9107648" y="665788"/>
                    <a:pt x="9107648" y="665788"/>
                    <a:pt x="9106427" y="664567"/>
                  </a:cubicBezTo>
                  <a:cubicBezTo>
                    <a:pt x="9108868" y="664567"/>
                    <a:pt x="9111310" y="664567"/>
                    <a:pt x="9112530" y="663346"/>
                  </a:cubicBezTo>
                  <a:close/>
                  <a:moveTo>
                    <a:pt x="9092999" y="637711"/>
                  </a:moveTo>
                  <a:cubicBezTo>
                    <a:pt x="9092999" y="637711"/>
                    <a:pt x="9092999" y="637711"/>
                    <a:pt x="9092999" y="637711"/>
                  </a:cubicBezTo>
                  <a:cubicBezTo>
                    <a:pt x="9092999" y="637711"/>
                    <a:pt x="9092999" y="637711"/>
                    <a:pt x="9092999" y="637711"/>
                  </a:cubicBezTo>
                  <a:cubicBezTo>
                    <a:pt x="9092999" y="637711"/>
                    <a:pt x="9092999" y="637711"/>
                    <a:pt x="9092999" y="637711"/>
                  </a:cubicBezTo>
                  <a:close/>
                  <a:moveTo>
                    <a:pt x="9084454" y="625504"/>
                  </a:moveTo>
                  <a:cubicBezTo>
                    <a:pt x="9084454" y="625504"/>
                    <a:pt x="9083234" y="625504"/>
                    <a:pt x="9084454" y="625504"/>
                  </a:cubicBezTo>
                  <a:cubicBezTo>
                    <a:pt x="9079571" y="627946"/>
                    <a:pt x="9079571" y="626725"/>
                    <a:pt x="9078351" y="624284"/>
                  </a:cubicBezTo>
                  <a:cubicBezTo>
                    <a:pt x="9078351" y="624284"/>
                    <a:pt x="9078351" y="624284"/>
                    <a:pt x="9078351" y="624284"/>
                  </a:cubicBezTo>
                  <a:cubicBezTo>
                    <a:pt x="9080792" y="624284"/>
                    <a:pt x="9083234" y="625504"/>
                    <a:pt x="9084454" y="625504"/>
                  </a:cubicBezTo>
                  <a:close/>
                </a:path>
              </a:pathLst>
            </a:custGeom>
            <a:solidFill>
              <a:srgbClr val="231F20"/>
            </a:solidFill>
            <a:ln w="12205" cap="flat">
              <a:noFill/>
              <a:prstDash val="solid"/>
              <a:miter/>
            </a:ln>
          </p:spPr>
          <p:txBody>
            <a:bodyPr rtlCol="0" anchor="ctr"/>
            <a:lstStyle/>
            <a:p>
              <a:endParaRPr lang="fr-BE"/>
            </a:p>
          </p:txBody>
        </p:sp>
        <p:sp>
          <p:nvSpPr>
            <p:cNvPr id="467" name="Forme libre : forme 466">
              <a:extLst>
                <a:ext uri="{FF2B5EF4-FFF2-40B4-BE49-F238E27FC236}">
                  <a16:creationId xmlns:a16="http://schemas.microsoft.com/office/drawing/2014/main" id="{0F09D7D4-6C8A-4078-B43D-923D4A136877}"/>
                </a:ext>
              </a:extLst>
            </p:cNvPr>
            <p:cNvSpPr/>
            <p:nvPr/>
          </p:nvSpPr>
          <p:spPr>
            <a:xfrm>
              <a:off x="-248071" y="3205816"/>
              <a:ext cx="9392070" cy="3110824"/>
            </a:xfrm>
            <a:custGeom>
              <a:avLst/>
              <a:gdLst>
                <a:gd name="connsiteX0" fmla="*/ 9338360 w 9392070"/>
                <a:gd name="connsiteY0" fmla="*/ 1030750 h 3110824"/>
                <a:gd name="connsiteX1" fmla="*/ 9350567 w 9392070"/>
                <a:gd name="connsiteY1" fmla="*/ 1029530 h 3110824"/>
                <a:gd name="connsiteX2" fmla="*/ 9363995 w 9392070"/>
                <a:gd name="connsiteY2" fmla="*/ 1028309 h 3110824"/>
                <a:gd name="connsiteX3" fmla="*/ 9385967 w 9392070"/>
                <a:gd name="connsiteY3" fmla="*/ 1027088 h 3110824"/>
                <a:gd name="connsiteX4" fmla="*/ 9392071 w 9392070"/>
                <a:gd name="connsiteY4" fmla="*/ 1027088 h 3110824"/>
                <a:gd name="connsiteX5" fmla="*/ 9392071 w 9392070"/>
                <a:gd name="connsiteY5" fmla="*/ 1016102 h 3110824"/>
                <a:gd name="connsiteX6" fmla="*/ 9390851 w 9392070"/>
                <a:gd name="connsiteY6" fmla="*/ 1014881 h 3110824"/>
                <a:gd name="connsiteX7" fmla="*/ 9376202 w 9392070"/>
                <a:gd name="connsiteY7" fmla="*/ 1011219 h 3110824"/>
                <a:gd name="connsiteX8" fmla="*/ 9370098 w 9392070"/>
                <a:gd name="connsiteY8" fmla="*/ 1013660 h 3110824"/>
                <a:gd name="connsiteX9" fmla="*/ 9362774 w 9392070"/>
                <a:gd name="connsiteY9" fmla="*/ 1013660 h 3110824"/>
                <a:gd name="connsiteX10" fmla="*/ 9356670 w 9392070"/>
                <a:gd name="connsiteY10" fmla="*/ 1011219 h 3110824"/>
                <a:gd name="connsiteX11" fmla="*/ 9354230 w 9392070"/>
                <a:gd name="connsiteY11" fmla="*/ 1008778 h 3110824"/>
                <a:gd name="connsiteX12" fmla="*/ 9346905 w 9392070"/>
                <a:gd name="connsiteY12" fmla="*/ 1011219 h 3110824"/>
                <a:gd name="connsiteX13" fmla="*/ 9337139 w 9392070"/>
                <a:gd name="connsiteY13" fmla="*/ 1011219 h 3110824"/>
                <a:gd name="connsiteX14" fmla="*/ 9332256 w 9392070"/>
                <a:gd name="connsiteY14" fmla="*/ 1007557 h 3110824"/>
                <a:gd name="connsiteX15" fmla="*/ 9320049 w 9392070"/>
                <a:gd name="connsiteY15" fmla="*/ 1011219 h 3110824"/>
                <a:gd name="connsiteX16" fmla="*/ 9317608 w 9392070"/>
                <a:gd name="connsiteY16" fmla="*/ 1006336 h 3110824"/>
                <a:gd name="connsiteX17" fmla="*/ 9305401 w 9392070"/>
                <a:gd name="connsiteY17" fmla="*/ 1006336 h 3110824"/>
                <a:gd name="connsiteX18" fmla="*/ 9296856 w 9392070"/>
                <a:gd name="connsiteY18" fmla="*/ 1001453 h 3110824"/>
                <a:gd name="connsiteX19" fmla="*/ 9288311 w 9392070"/>
                <a:gd name="connsiteY19" fmla="*/ 996571 h 3110824"/>
                <a:gd name="connsiteX20" fmla="*/ 9280987 w 9392070"/>
                <a:gd name="connsiteY20" fmla="*/ 999012 h 3110824"/>
                <a:gd name="connsiteX21" fmla="*/ 9278546 w 9392070"/>
                <a:gd name="connsiteY21" fmla="*/ 996571 h 3110824"/>
                <a:gd name="connsiteX22" fmla="*/ 9288311 w 9392070"/>
                <a:gd name="connsiteY22" fmla="*/ 990467 h 3110824"/>
                <a:gd name="connsiteX23" fmla="*/ 9298077 w 9392070"/>
                <a:gd name="connsiteY23" fmla="*/ 986805 h 3110824"/>
                <a:gd name="connsiteX24" fmla="*/ 9307842 w 9392070"/>
                <a:gd name="connsiteY24" fmla="*/ 983143 h 3110824"/>
                <a:gd name="connsiteX25" fmla="*/ 9323712 w 9392070"/>
                <a:gd name="connsiteY25" fmla="*/ 975819 h 3110824"/>
                <a:gd name="connsiteX26" fmla="*/ 9331036 w 9392070"/>
                <a:gd name="connsiteY26" fmla="*/ 973377 h 3110824"/>
                <a:gd name="connsiteX27" fmla="*/ 9335919 w 9392070"/>
                <a:gd name="connsiteY27" fmla="*/ 968495 h 3110824"/>
                <a:gd name="connsiteX28" fmla="*/ 9337139 w 9392070"/>
                <a:gd name="connsiteY28" fmla="*/ 963612 h 3110824"/>
                <a:gd name="connsiteX29" fmla="*/ 9324932 w 9392070"/>
                <a:gd name="connsiteY29" fmla="*/ 966053 h 3110824"/>
                <a:gd name="connsiteX30" fmla="*/ 9313946 w 9392070"/>
                <a:gd name="connsiteY30" fmla="*/ 968495 h 3110824"/>
                <a:gd name="connsiteX31" fmla="*/ 9310284 w 9392070"/>
                <a:gd name="connsiteY31" fmla="*/ 972157 h 3110824"/>
                <a:gd name="connsiteX32" fmla="*/ 9305401 w 9392070"/>
                <a:gd name="connsiteY32" fmla="*/ 974598 h 3110824"/>
                <a:gd name="connsiteX33" fmla="*/ 9300518 w 9392070"/>
                <a:gd name="connsiteY33" fmla="*/ 974598 h 3110824"/>
                <a:gd name="connsiteX34" fmla="*/ 9294415 w 9392070"/>
                <a:gd name="connsiteY34" fmla="*/ 977039 h 3110824"/>
                <a:gd name="connsiteX35" fmla="*/ 9288311 w 9392070"/>
                <a:gd name="connsiteY35" fmla="*/ 979481 h 3110824"/>
                <a:gd name="connsiteX36" fmla="*/ 9283428 w 9392070"/>
                <a:gd name="connsiteY36" fmla="*/ 978260 h 3110824"/>
                <a:gd name="connsiteX37" fmla="*/ 9276104 w 9392070"/>
                <a:gd name="connsiteY37" fmla="*/ 983143 h 3110824"/>
                <a:gd name="connsiteX38" fmla="*/ 9273663 w 9392070"/>
                <a:gd name="connsiteY38" fmla="*/ 979481 h 3110824"/>
                <a:gd name="connsiteX39" fmla="*/ 9273663 w 9392070"/>
                <a:gd name="connsiteY39" fmla="*/ 979481 h 3110824"/>
                <a:gd name="connsiteX40" fmla="*/ 9278546 w 9392070"/>
                <a:gd name="connsiteY40" fmla="*/ 977039 h 3110824"/>
                <a:gd name="connsiteX41" fmla="*/ 9285870 w 9392070"/>
                <a:gd name="connsiteY41" fmla="*/ 970936 h 3110824"/>
                <a:gd name="connsiteX42" fmla="*/ 9296856 w 9392070"/>
                <a:gd name="connsiteY42" fmla="*/ 966053 h 3110824"/>
                <a:gd name="connsiteX43" fmla="*/ 9313946 w 9392070"/>
                <a:gd name="connsiteY43" fmla="*/ 962391 h 3110824"/>
                <a:gd name="connsiteX44" fmla="*/ 9329815 w 9392070"/>
                <a:gd name="connsiteY44" fmla="*/ 959950 h 3110824"/>
                <a:gd name="connsiteX45" fmla="*/ 9337139 w 9392070"/>
                <a:gd name="connsiteY45" fmla="*/ 959950 h 3110824"/>
                <a:gd name="connsiteX46" fmla="*/ 9342022 w 9392070"/>
                <a:gd name="connsiteY46" fmla="*/ 957508 h 3110824"/>
                <a:gd name="connsiteX47" fmla="*/ 9344463 w 9392070"/>
                <a:gd name="connsiteY47" fmla="*/ 953846 h 3110824"/>
                <a:gd name="connsiteX48" fmla="*/ 9333477 w 9392070"/>
                <a:gd name="connsiteY48" fmla="*/ 952625 h 3110824"/>
                <a:gd name="connsiteX49" fmla="*/ 9322491 w 9392070"/>
                <a:gd name="connsiteY49" fmla="*/ 951405 h 3110824"/>
                <a:gd name="connsiteX50" fmla="*/ 9318829 w 9392070"/>
                <a:gd name="connsiteY50" fmla="*/ 953846 h 3110824"/>
                <a:gd name="connsiteX51" fmla="*/ 9313946 w 9392070"/>
                <a:gd name="connsiteY51" fmla="*/ 955067 h 3110824"/>
                <a:gd name="connsiteX52" fmla="*/ 9309063 w 9392070"/>
                <a:gd name="connsiteY52" fmla="*/ 953846 h 3110824"/>
                <a:gd name="connsiteX53" fmla="*/ 9302960 w 9392070"/>
                <a:gd name="connsiteY53" fmla="*/ 955067 h 3110824"/>
                <a:gd name="connsiteX54" fmla="*/ 9296856 w 9392070"/>
                <a:gd name="connsiteY54" fmla="*/ 956288 h 3110824"/>
                <a:gd name="connsiteX55" fmla="*/ 9293194 w 9392070"/>
                <a:gd name="connsiteY55" fmla="*/ 953846 h 3110824"/>
                <a:gd name="connsiteX56" fmla="*/ 9285870 w 9392070"/>
                <a:gd name="connsiteY56" fmla="*/ 957508 h 3110824"/>
                <a:gd name="connsiteX57" fmla="*/ 9283428 w 9392070"/>
                <a:gd name="connsiteY57" fmla="*/ 953846 h 3110824"/>
                <a:gd name="connsiteX58" fmla="*/ 9274884 w 9392070"/>
                <a:gd name="connsiteY58" fmla="*/ 955067 h 3110824"/>
                <a:gd name="connsiteX59" fmla="*/ 9268780 w 9392070"/>
                <a:gd name="connsiteY59" fmla="*/ 952625 h 3110824"/>
                <a:gd name="connsiteX60" fmla="*/ 9262677 w 9392070"/>
                <a:gd name="connsiteY60" fmla="*/ 950184 h 3110824"/>
                <a:gd name="connsiteX61" fmla="*/ 9257794 w 9392070"/>
                <a:gd name="connsiteY61" fmla="*/ 952625 h 3110824"/>
                <a:gd name="connsiteX62" fmla="*/ 9255352 w 9392070"/>
                <a:gd name="connsiteY62" fmla="*/ 951405 h 3110824"/>
                <a:gd name="connsiteX63" fmla="*/ 9277325 w 9392070"/>
                <a:gd name="connsiteY63" fmla="*/ 942860 h 3110824"/>
                <a:gd name="connsiteX64" fmla="*/ 9289532 w 9392070"/>
                <a:gd name="connsiteY64" fmla="*/ 940418 h 3110824"/>
                <a:gd name="connsiteX65" fmla="*/ 9301739 w 9392070"/>
                <a:gd name="connsiteY65" fmla="*/ 936756 h 3110824"/>
                <a:gd name="connsiteX66" fmla="*/ 9316387 w 9392070"/>
                <a:gd name="connsiteY66" fmla="*/ 912342 h 3110824"/>
                <a:gd name="connsiteX67" fmla="*/ 9327374 w 9392070"/>
                <a:gd name="connsiteY67" fmla="*/ 898915 h 3110824"/>
                <a:gd name="connsiteX68" fmla="*/ 9346905 w 9392070"/>
                <a:gd name="connsiteY68" fmla="*/ 883046 h 3110824"/>
                <a:gd name="connsiteX69" fmla="*/ 9363995 w 9392070"/>
                <a:gd name="connsiteY69" fmla="*/ 869618 h 3110824"/>
                <a:gd name="connsiteX70" fmla="*/ 9371319 w 9392070"/>
                <a:gd name="connsiteY70" fmla="*/ 864735 h 3110824"/>
                <a:gd name="connsiteX71" fmla="*/ 9376202 w 9392070"/>
                <a:gd name="connsiteY71" fmla="*/ 858632 h 3110824"/>
                <a:gd name="connsiteX72" fmla="*/ 9376202 w 9392070"/>
                <a:gd name="connsiteY72" fmla="*/ 852528 h 3110824"/>
                <a:gd name="connsiteX73" fmla="*/ 9361553 w 9392070"/>
                <a:gd name="connsiteY73" fmla="*/ 856190 h 3110824"/>
                <a:gd name="connsiteX74" fmla="*/ 9348126 w 9392070"/>
                <a:gd name="connsiteY74" fmla="*/ 861073 h 3110824"/>
                <a:gd name="connsiteX75" fmla="*/ 9344463 w 9392070"/>
                <a:gd name="connsiteY75" fmla="*/ 865956 h 3110824"/>
                <a:gd name="connsiteX76" fmla="*/ 9338360 w 9392070"/>
                <a:gd name="connsiteY76" fmla="*/ 869618 h 3110824"/>
                <a:gd name="connsiteX77" fmla="*/ 9332256 w 9392070"/>
                <a:gd name="connsiteY77" fmla="*/ 870839 h 3110824"/>
                <a:gd name="connsiteX78" fmla="*/ 9332256 w 9392070"/>
                <a:gd name="connsiteY78" fmla="*/ 870839 h 3110824"/>
                <a:gd name="connsiteX79" fmla="*/ 9332256 w 9392070"/>
                <a:gd name="connsiteY79" fmla="*/ 868397 h 3110824"/>
                <a:gd name="connsiteX80" fmla="*/ 9322491 w 9392070"/>
                <a:gd name="connsiteY80" fmla="*/ 868397 h 3110824"/>
                <a:gd name="connsiteX81" fmla="*/ 9312725 w 9392070"/>
                <a:gd name="connsiteY81" fmla="*/ 869618 h 3110824"/>
                <a:gd name="connsiteX82" fmla="*/ 9309063 w 9392070"/>
                <a:gd name="connsiteY82" fmla="*/ 872059 h 3110824"/>
                <a:gd name="connsiteX83" fmla="*/ 9304180 w 9392070"/>
                <a:gd name="connsiteY83" fmla="*/ 873280 h 3110824"/>
                <a:gd name="connsiteX84" fmla="*/ 9300518 w 9392070"/>
                <a:gd name="connsiteY84" fmla="*/ 873280 h 3110824"/>
                <a:gd name="connsiteX85" fmla="*/ 9294415 w 9392070"/>
                <a:gd name="connsiteY85" fmla="*/ 874501 h 3110824"/>
                <a:gd name="connsiteX86" fmla="*/ 9288311 w 9392070"/>
                <a:gd name="connsiteY86" fmla="*/ 876942 h 3110824"/>
                <a:gd name="connsiteX87" fmla="*/ 9284649 w 9392070"/>
                <a:gd name="connsiteY87" fmla="*/ 875721 h 3110824"/>
                <a:gd name="connsiteX88" fmla="*/ 9278546 w 9392070"/>
                <a:gd name="connsiteY88" fmla="*/ 880604 h 3110824"/>
                <a:gd name="connsiteX89" fmla="*/ 9276104 w 9392070"/>
                <a:gd name="connsiteY89" fmla="*/ 878163 h 3110824"/>
                <a:gd name="connsiteX90" fmla="*/ 9268780 w 9392070"/>
                <a:gd name="connsiteY90" fmla="*/ 880604 h 3110824"/>
                <a:gd name="connsiteX91" fmla="*/ 9262677 w 9392070"/>
                <a:gd name="connsiteY91" fmla="*/ 879383 h 3110824"/>
                <a:gd name="connsiteX92" fmla="*/ 9271221 w 9392070"/>
                <a:gd name="connsiteY92" fmla="*/ 869618 h 3110824"/>
                <a:gd name="connsiteX93" fmla="*/ 9280987 w 9392070"/>
                <a:gd name="connsiteY93" fmla="*/ 862294 h 3110824"/>
                <a:gd name="connsiteX94" fmla="*/ 9296856 w 9392070"/>
                <a:gd name="connsiteY94" fmla="*/ 856190 h 3110824"/>
                <a:gd name="connsiteX95" fmla="*/ 9310284 w 9392070"/>
                <a:gd name="connsiteY95" fmla="*/ 851307 h 3110824"/>
                <a:gd name="connsiteX96" fmla="*/ 9316387 w 9392070"/>
                <a:gd name="connsiteY96" fmla="*/ 850087 h 3110824"/>
                <a:gd name="connsiteX97" fmla="*/ 9321270 w 9392070"/>
                <a:gd name="connsiteY97" fmla="*/ 846425 h 3110824"/>
                <a:gd name="connsiteX98" fmla="*/ 9322491 w 9392070"/>
                <a:gd name="connsiteY98" fmla="*/ 842762 h 3110824"/>
                <a:gd name="connsiteX99" fmla="*/ 9312725 w 9392070"/>
                <a:gd name="connsiteY99" fmla="*/ 842762 h 3110824"/>
                <a:gd name="connsiteX100" fmla="*/ 9302960 w 9392070"/>
                <a:gd name="connsiteY100" fmla="*/ 842762 h 3110824"/>
                <a:gd name="connsiteX101" fmla="*/ 9299298 w 9392070"/>
                <a:gd name="connsiteY101" fmla="*/ 845204 h 3110824"/>
                <a:gd name="connsiteX102" fmla="*/ 9294415 w 9392070"/>
                <a:gd name="connsiteY102" fmla="*/ 846425 h 3110824"/>
                <a:gd name="connsiteX103" fmla="*/ 9289532 w 9392070"/>
                <a:gd name="connsiteY103" fmla="*/ 846425 h 3110824"/>
                <a:gd name="connsiteX104" fmla="*/ 9283428 w 9392070"/>
                <a:gd name="connsiteY104" fmla="*/ 848866 h 3110824"/>
                <a:gd name="connsiteX105" fmla="*/ 9277325 w 9392070"/>
                <a:gd name="connsiteY105" fmla="*/ 851307 h 3110824"/>
                <a:gd name="connsiteX106" fmla="*/ 9273663 w 9392070"/>
                <a:gd name="connsiteY106" fmla="*/ 850087 h 3110824"/>
                <a:gd name="connsiteX107" fmla="*/ 9267559 w 9392070"/>
                <a:gd name="connsiteY107" fmla="*/ 854969 h 3110824"/>
                <a:gd name="connsiteX108" fmla="*/ 9265118 w 9392070"/>
                <a:gd name="connsiteY108" fmla="*/ 852528 h 3110824"/>
                <a:gd name="connsiteX109" fmla="*/ 9257794 w 9392070"/>
                <a:gd name="connsiteY109" fmla="*/ 854969 h 3110824"/>
                <a:gd name="connsiteX110" fmla="*/ 9251690 w 9392070"/>
                <a:gd name="connsiteY110" fmla="*/ 853749 h 3110824"/>
                <a:gd name="connsiteX111" fmla="*/ 9245587 w 9392070"/>
                <a:gd name="connsiteY111" fmla="*/ 852528 h 3110824"/>
                <a:gd name="connsiteX112" fmla="*/ 9241925 w 9392070"/>
                <a:gd name="connsiteY112" fmla="*/ 854969 h 3110824"/>
                <a:gd name="connsiteX113" fmla="*/ 9239483 w 9392070"/>
                <a:gd name="connsiteY113" fmla="*/ 853749 h 3110824"/>
                <a:gd name="connsiteX114" fmla="*/ 9241925 w 9392070"/>
                <a:gd name="connsiteY114" fmla="*/ 850087 h 3110824"/>
                <a:gd name="connsiteX115" fmla="*/ 9249249 w 9392070"/>
                <a:gd name="connsiteY115" fmla="*/ 846425 h 3110824"/>
                <a:gd name="connsiteX116" fmla="*/ 9250470 w 9392070"/>
                <a:gd name="connsiteY116" fmla="*/ 846425 h 3110824"/>
                <a:gd name="connsiteX117" fmla="*/ 9254132 w 9392070"/>
                <a:gd name="connsiteY117" fmla="*/ 845204 h 3110824"/>
                <a:gd name="connsiteX118" fmla="*/ 9261456 w 9392070"/>
                <a:gd name="connsiteY118" fmla="*/ 843983 h 3110824"/>
                <a:gd name="connsiteX119" fmla="*/ 9271221 w 9392070"/>
                <a:gd name="connsiteY119" fmla="*/ 842762 h 3110824"/>
                <a:gd name="connsiteX120" fmla="*/ 9274884 w 9392070"/>
                <a:gd name="connsiteY120" fmla="*/ 842762 h 3110824"/>
                <a:gd name="connsiteX121" fmla="*/ 9278546 w 9392070"/>
                <a:gd name="connsiteY121" fmla="*/ 841542 h 3110824"/>
                <a:gd name="connsiteX122" fmla="*/ 9280987 w 9392070"/>
                <a:gd name="connsiteY122" fmla="*/ 839100 h 3110824"/>
                <a:gd name="connsiteX123" fmla="*/ 9274884 w 9392070"/>
                <a:gd name="connsiteY123" fmla="*/ 836659 h 3110824"/>
                <a:gd name="connsiteX124" fmla="*/ 9267559 w 9392070"/>
                <a:gd name="connsiteY124" fmla="*/ 834218 h 3110824"/>
                <a:gd name="connsiteX125" fmla="*/ 9263897 w 9392070"/>
                <a:gd name="connsiteY125" fmla="*/ 835438 h 3110824"/>
                <a:gd name="connsiteX126" fmla="*/ 9262677 w 9392070"/>
                <a:gd name="connsiteY126" fmla="*/ 835438 h 3110824"/>
                <a:gd name="connsiteX127" fmla="*/ 9263897 w 9392070"/>
                <a:gd name="connsiteY127" fmla="*/ 834218 h 3110824"/>
                <a:gd name="connsiteX128" fmla="*/ 9273663 w 9392070"/>
                <a:gd name="connsiteY128" fmla="*/ 829335 h 3110824"/>
                <a:gd name="connsiteX129" fmla="*/ 9289532 w 9392070"/>
                <a:gd name="connsiteY129" fmla="*/ 825673 h 3110824"/>
                <a:gd name="connsiteX130" fmla="*/ 9302960 w 9392070"/>
                <a:gd name="connsiteY130" fmla="*/ 822010 h 3110824"/>
                <a:gd name="connsiteX131" fmla="*/ 9309063 w 9392070"/>
                <a:gd name="connsiteY131" fmla="*/ 820790 h 3110824"/>
                <a:gd name="connsiteX132" fmla="*/ 9313946 w 9392070"/>
                <a:gd name="connsiteY132" fmla="*/ 818348 h 3110824"/>
                <a:gd name="connsiteX133" fmla="*/ 9315167 w 9392070"/>
                <a:gd name="connsiteY133" fmla="*/ 814686 h 3110824"/>
                <a:gd name="connsiteX134" fmla="*/ 9305401 w 9392070"/>
                <a:gd name="connsiteY134" fmla="*/ 813466 h 3110824"/>
                <a:gd name="connsiteX135" fmla="*/ 9295635 w 9392070"/>
                <a:gd name="connsiteY135" fmla="*/ 812245 h 3110824"/>
                <a:gd name="connsiteX136" fmla="*/ 9291973 w 9392070"/>
                <a:gd name="connsiteY136" fmla="*/ 814686 h 3110824"/>
                <a:gd name="connsiteX137" fmla="*/ 9287091 w 9392070"/>
                <a:gd name="connsiteY137" fmla="*/ 815907 h 3110824"/>
                <a:gd name="connsiteX138" fmla="*/ 9283428 w 9392070"/>
                <a:gd name="connsiteY138" fmla="*/ 814686 h 3110824"/>
                <a:gd name="connsiteX139" fmla="*/ 9277325 w 9392070"/>
                <a:gd name="connsiteY139" fmla="*/ 815907 h 3110824"/>
                <a:gd name="connsiteX140" fmla="*/ 9271221 w 9392070"/>
                <a:gd name="connsiteY140" fmla="*/ 817128 h 3110824"/>
                <a:gd name="connsiteX141" fmla="*/ 9267559 w 9392070"/>
                <a:gd name="connsiteY141" fmla="*/ 815907 h 3110824"/>
                <a:gd name="connsiteX142" fmla="*/ 9260235 w 9392070"/>
                <a:gd name="connsiteY142" fmla="*/ 819569 h 3110824"/>
                <a:gd name="connsiteX143" fmla="*/ 9257794 w 9392070"/>
                <a:gd name="connsiteY143" fmla="*/ 817128 h 3110824"/>
                <a:gd name="connsiteX144" fmla="*/ 9250470 w 9392070"/>
                <a:gd name="connsiteY144" fmla="*/ 818348 h 3110824"/>
                <a:gd name="connsiteX145" fmla="*/ 9244366 w 9392070"/>
                <a:gd name="connsiteY145" fmla="*/ 815907 h 3110824"/>
                <a:gd name="connsiteX146" fmla="*/ 9238263 w 9392070"/>
                <a:gd name="connsiteY146" fmla="*/ 813466 h 3110824"/>
                <a:gd name="connsiteX147" fmla="*/ 9234600 w 9392070"/>
                <a:gd name="connsiteY147" fmla="*/ 815907 h 3110824"/>
                <a:gd name="connsiteX148" fmla="*/ 9230938 w 9392070"/>
                <a:gd name="connsiteY148" fmla="*/ 818348 h 3110824"/>
                <a:gd name="connsiteX149" fmla="*/ 9218731 w 9392070"/>
                <a:gd name="connsiteY149" fmla="*/ 819569 h 3110824"/>
                <a:gd name="connsiteX150" fmla="*/ 9206524 w 9392070"/>
                <a:gd name="connsiteY150" fmla="*/ 820790 h 3110824"/>
                <a:gd name="connsiteX151" fmla="*/ 9199200 w 9392070"/>
                <a:gd name="connsiteY151" fmla="*/ 819569 h 3110824"/>
                <a:gd name="connsiteX152" fmla="*/ 9191876 w 9392070"/>
                <a:gd name="connsiteY152" fmla="*/ 818348 h 3110824"/>
                <a:gd name="connsiteX153" fmla="*/ 9189435 w 9392070"/>
                <a:gd name="connsiteY153" fmla="*/ 820790 h 3110824"/>
                <a:gd name="connsiteX154" fmla="*/ 9183331 w 9392070"/>
                <a:gd name="connsiteY154" fmla="*/ 818348 h 3110824"/>
                <a:gd name="connsiteX155" fmla="*/ 9182110 w 9392070"/>
                <a:gd name="connsiteY155" fmla="*/ 817128 h 3110824"/>
                <a:gd name="connsiteX156" fmla="*/ 9184552 w 9392070"/>
                <a:gd name="connsiteY156" fmla="*/ 815907 h 3110824"/>
                <a:gd name="connsiteX157" fmla="*/ 9202862 w 9392070"/>
                <a:gd name="connsiteY157" fmla="*/ 807362 h 3110824"/>
                <a:gd name="connsiteX158" fmla="*/ 9212628 w 9392070"/>
                <a:gd name="connsiteY158" fmla="*/ 803700 h 3110824"/>
                <a:gd name="connsiteX159" fmla="*/ 9227276 w 9392070"/>
                <a:gd name="connsiteY159" fmla="*/ 798817 h 3110824"/>
                <a:gd name="connsiteX160" fmla="*/ 9240704 w 9392070"/>
                <a:gd name="connsiteY160" fmla="*/ 797596 h 3110824"/>
                <a:gd name="connsiteX161" fmla="*/ 9251690 w 9392070"/>
                <a:gd name="connsiteY161" fmla="*/ 786610 h 3110824"/>
                <a:gd name="connsiteX162" fmla="*/ 9260235 w 9392070"/>
                <a:gd name="connsiteY162" fmla="*/ 781727 h 3110824"/>
                <a:gd name="connsiteX163" fmla="*/ 9273663 w 9392070"/>
                <a:gd name="connsiteY163" fmla="*/ 776845 h 3110824"/>
                <a:gd name="connsiteX164" fmla="*/ 9285870 w 9392070"/>
                <a:gd name="connsiteY164" fmla="*/ 773182 h 3110824"/>
                <a:gd name="connsiteX165" fmla="*/ 9290753 w 9392070"/>
                <a:gd name="connsiteY165" fmla="*/ 771962 h 3110824"/>
                <a:gd name="connsiteX166" fmla="*/ 9294415 w 9392070"/>
                <a:gd name="connsiteY166" fmla="*/ 769520 h 3110824"/>
                <a:gd name="connsiteX167" fmla="*/ 9295635 w 9392070"/>
                <a:gd name="connsiteY167" fmla="*/ 765858 h 3110824"/>
                <a:gd name="connsiteX168" fmla="*/ 9287091 w 9392070"/>
                <a:gd name="connsiteY168" fmla="*/ 764638 h 3110824"/>
                <a:gd name="connsiteX169" fmla="*/ 9278546 w 9392070"/>
                <a:gd name="connsiteY169" fmla="*/ 764638 h 3110824"/>
                <a:gd name="connsiteX170" fmla="*/ 9274884 w 9392070"/>
                <a:gd name="connsiteY170" fmla="*/ 765858 h 3110824"/>
                <a:gd name="connsiteX171" fmla="*/ 9271221 w 9392070"/>
                <a:gd name="connsiteY171" fmla="*/ 767079 h 3110824"/>
                <a:gd name="connsiteX172" fmla="*/ 9267559 w 9392070"/>
                <a:gd name="connsiteY172" fmla="*/ 767079 h 3110824"/>
                <a:gd name="connsiteX173" fmla="*/ 9262677 w 9392070"/>
                <a:gd name="connsiteY173" fmla="*/ 768300 h 3110824"/>
                <a:gd name="connsiteX174" fmla="*/ 9257794 w 9392070"/>
                <a:gd name="connsiteY174" fmla="*/ 769520 h 3110824"/>
                <a:gd name="connsiteX175" fmla="*/ 9254132 w 9392070"/>
                <a:gd name="connsiteY175" fmla="*/ 768300 h 3110824"/>
                <a:gd name="connsiteX176" fmla="*/ 9248028 w 9392070"/>
                <a:gd name="connsiteY176" fmla="*/ 771962 h 3110824"/>
                <a:gd name="connsiteX177" fmla="*/ 9245587 w 9392070"/>
                <a:gd name="connsiteY177" fmla="*/ 770741 h 3110824"/>
                <a:gd name="connsiteX178" fmla="*/ 9248028 w 9392070"/>
                <a:gd name="connsiteY178" fmla="*/ 767079 h 3110824"/>
                <a:gd name="connsiteX179" fmla="*/ 9255352 w 9392070"/>
                <a:gd name="connsiteY179" fmla="*/ 759755 h 3110824"/>
                <a:gd name="connsiteX180" fmla="*/ 9261456 w 9392070"/>
                <a:gd name="connsiteY180" fmla="*/ 756093 h 3110824"/>
                <a:gd name="connsiteX181" fmla="*/ 9267559 w 9392070"/>
                <a:gd name="connsiteY181" fmla="*/ 751210 h 3110824"/>
                <a:gd name="connsiteX182" fmla="*/ 9277325 w 9392070"/>
                <a:gd name="connsiteY182" fmla="*/ 742665 h 3110824"/>
                <a:gd name="connsiteX183" fmla="*/ 9282208 w 9392070"/>
                <a:gd name="connsiteY183" fmla="*/ 739003 h 3110824"/>
                <a:gd name="connsiteX184" fmla="*/ 9284649 w 9392070"/>
                <a:gd name="connsiteY184" fmla="*/ 734120 h 3110824"/>
                <a:gd name="connsiteX185" fmla="*/ 9283428 w 9392070"/>
                <a:gd name="connsiteY185" fmla="*/ 730458 h 3110824"/>
                <a:gd name="connsiteX186" fmla="*/ 9276104 w 9392070"/>
                <a:gd name="connsiteY186" fmla="*/ 735341 h 3110824"/>
                <a:gd name="connsiteX187" fmla="*/ 9268780 w 9392070"/>
                <a:gd name="connsiteY187" fmla="*/ 739003 h 3110824"/>
                <a:gd name="connsiteX188" fmla="*/ 9266339 w 9392070"/>
                <a:gd name="connsiteY188" fmla="*/ 741444 h 3110824"/>
                <a:gd name="connsiteX189" fmla="*/ 9262677 w 9392070"/>
                <a:gd name="connsiteY189" fmla="*/ 743886 h 3110824"/>
                <a:gd name="connsiteX190" fmla="*/ 9259014 w 9392070"/>
                <a:gd name="connsiteY190" fmla="*/ 745106 h 3110824"/>
                <a:gd name="connsiteX191" fmla="*/ 9254132 w 9392070"/>
                <a:gd name="connsiteY191" fmla="*/ 747548 h 3110824"/>
                <a:gd name="connsiteX192" fmla="*/ 9249249 w 9392070"/>
                <a:gd name="connsiteY192" fmla="*/ 749989 h 3110824"/>
                <a:gd name="connsiteX193" fmla="*/ 9245587 w 9392070"/>
                <a:gd name="connsiteY193" fmla="*/ 749989 h 3110824"/>
                <a:gd name="connsiteX194" fmla="*/ 9240704 w 9392070"/>
                <a:gd name="connsiteY194" fmla="*/ 754872 h 3110824"/>
                <a:gd name="connsiteX195" fmla="*/ 9238263 w 9392070"/>
                <a:gd name="connsiteY195" fmla="*/ 752431 h 3110824"/>
                <a:gd name="connsiteX196" fmla="*/ 9232159 w 9392070"/>
                <a:gd name="connsiteY196" fmla="*/ 754872 h 3110824"/>
                <a:gd name="connsiteX197" fmla="*/ 9227276 w 9392070"/>
                <a:gd name="connsiteY197" fmla="*/ 753651 h 3110824"/>
                <a:gd name="connsiteX198" fmla="*/ 9227276 w 9392070"/>
                <a:gd name="connsiteY198" fmla="*/ 753651 h 3110824"/>
                <a:gd name="connsiteX199" fmla="*/ 9229718 w 9392070"/>
                <a:gd name="connsiteY199" fmla="*/ 752431 h 3110824"/>
                <a:gd name="connsiteX200" fmla="*/ 9239483 w 9392070"/>
                <a:gd name="connsiteY200" fmla="*/ 740224 h 3110824"/>
                <a:gd name="connsiteX201" fmla="*/ 9246807 w 9392070"/>
                <a:gd name="connsiteY201" fmla="*/ 734120 h 3110824"/>
                <a:gd name="connsiteX202" fmla="*/ 9257794 w 9392070"/>
                <a:gd name="connsiteY202" fmla="*/ 726796 h 3110824"/>
                <a:gd name="connsiteX203" fmla="*/ 9267559 w 9392070"/>
                <a:gd name="connsiteY203" fmla="*/ 720692 h 3110824"/>
                <a:gd name="connsiteX204" fmla="*/ 9272442 w 9392070"/>
                <a:gd name="connsiteY204" fmla="*/ 718251 h 3110824"/>
                <a:gd name="connsiteX205" fmla="*/ 9274884 w 9392070"/>
                <a:gd name="connsiteY205" fmla="*/ 714589 h 3110824"/>
                <a:gd name="connsiteX206" fmla="*/ 9274884 w 9392070"/>
                <a:gd name="connsiteY206" fmla="*/ 710927 h 3110824"/>
                <a:gd name="connsiteX207" fmla="*/ 9266339 w 9392070"/>
                <a:gd name="connsiteY207" fmla="*/ 712147 h 3110824"/>
                <a:gd name="connsiteX208" fmla="*/ 9259014 w 9392070"/>
                <a:gd name="connsiteY208" fmla="*/ 713368 h 3110824"/>
                <a:gd name="connsiteX209" fmla="*/ 9256573 w 9392070"/>
                <a:gd name="connsiteY209" fmla="*/ 715810 h 3110824"/>
                <a:gd name="connsiteX210" fmla="*/ 9252911 w 9392070"/>
                <a:gd name="connsiteY210" fmla="*/ 717030 h 3110824"/>
                <a:gd name="connsiteX211" fmla="*/ 9249249 w 9392070"/>
                <a:gd name="connsiteY211" fmla="*/ 717030 h 3110824"/>
                <a:gd name="connsiteX212" fmla="*/ 9244366 w 9392070"/>
                <a:gd name="connsiteY212" fmla="*/ 719472 h 3110824"/>
                <a:gd name="connsiteX213" fmla="*/ 9239483 w 9392070"/>
                <a:gd name="connsiteY213" fmla="*/ 721913 h 3110824"/>
                <a:gd name="connsiteX214" fmla="*/ 9235821 w 9392070"/>
                <a:gd name="connsiteY214" fmla="*/ 721913 h 3110824"/>
                <a:gd name="connsiteX215" fmla="*/ 9230938 w 9392070"/>
                <a:gd name="connsiteY215" fmla="*/ 726796 h 3110824"/>
                <a:gd name="connsiteX216" fmla="*/ 9228497 w 9392070"/>
                <a:gd name="connsiteY216" fmla="*/ 725575 h 3110824"/>
                <a:gd name="connsiteX217" fmla="*/ 9230938 w 9392070"/>
                <a:gd name="connsiteY217" fmla="*/ 721913 h 3110824"/>
                <a:gd name="connsiteX218" fmla="*/ 9238263 w 9392070"/>
                <a:gd name="connsiteY218" fmla="*/ 717030 h 3110824"/>
                <a:gd name="connsiteX219" fmla="*/ 9244366 w 9392070"/>
                <a:gd name="connsiteY219" fmla="*/ 714589 h 3110824"/>
                <a:gd name="connsiteX220" fmla="*/ 9250470 w 9392070"/>
                <a:gd name="connsiteY220" fmla="*/ 710927 h 3110824"/>
                <a:gd name="connsiteX221" fmla="*/ 9256573 w 9392070"/>
                <a:gd name="connsiteY221" fmla="*/ 706044 h 3110824"/>
                <a:gd name="connsiteX222" fmla="*/ 9261456 w 9392070"/>
                <a:gd name="connsiteY222" fmla="*/ 703603 h 3110824"/>
                <a:gd name="connsiteX223" fmla="*/ 9265118 w 9392070"/>
                <a:gd name="connsiteY223" fmla="*/ 699940 h 3110824"/>
                <a:gd name="connsiteX224" fmla="*/ 9266339 w 9392070"/>
                <a:gd name="connsiteY224" fmla="*/ 695058 h 3110824"/>
                <a:gd name="connsiteX225" fmla="*/ 9265118 w 9392070"/>
                <a:gd name="connsiteY225" fmla="*/ 691396 h 3110824"/>
                <a:gd name="connsiteX226" fmla="*/ 9259014 w 9392070"/>
                <a:gd name="connsiteY226" fmla="*/ 697499 h 3110824"/>
                <a:gd name="connsiteX227" fmla="*/ 9252911 w 9392070"/>
                <a:gd name="connsiteY227" fmla="*/ 701161 h 3110824"/>
                <a:gd name="connsiteX228" fmla="*/ 9250470 w 9392070"/>
                <a:gd name="connsiteY228" fmla="*/ 703603 h 3110824"/>
                <a:gd name="connsiteX229" fmla="*/ 9248028 w 9392070"/>
                <a:gd name="connsiteY229" fmla="*/ 704823 h 3110824"/>
                <a:gd name="connsiteX230" fmla="*/ 9244366 w 9392070"/>
                <a:gd name="connsiteY230" fmla="*/ 704823 h 3110824"/>
                <a:gd name="connsiteX231" fmla="*/ 9240704 w 9392070"/>
                <a:gd name="connsiteY231" fmla="*/ 706044 h 3110824"/>
                <a:gd name="connsiteX232" fmla="*/ 9237042 w 9392070"/>
                <a:gd name="connsiteY232" fmla="*/ 707265 h 3110824"/>
                <a:gd name="connsiteX233" fmla="*/ 9233380 w 9392070"/>
                <a:gd name="connsiteY233" fmla="*/ 706044 h 3110824"/>
                <a:gd name="connsiteX234" fmla="*/ 9228497 w 9392070"/>
                <a:gd name="connsiteY234" fmla="*/ 709706 h 3110824"/>
                <a:gd name="connsiteX235" fmla="*/ 9226056 w 9392070"/>
                <a:gd name="connsiteY235" fmla="*/ 707265 h 3110824"/>
                <a:gd name="connsiteX236" fmla="*/ 9219952 w 9392070"/>
                <a:gd name="connsiteY236" fmla="*/ 709706 h 3110824"/>
                <a:gd name="connsiteX237" fmla="*/ 9215069 w 9392070"/>
                <a:gd name="connsiteY237" fmla="*/ 708485 h 3110824"/>
                <a:gd name="connsiteX238" fmla="*/ 9210186 w 9392070"/>
                <a:gd name="connsiteY238" fmla="*/ 707265 h 3110824"/>
                <a:gd name="connsiteX239" fmla="*/ 9207745 w 9392070"/>
                <a:gd name="connsiteY239" fmla="*/ 709706 h 3110824"/>
                <a:gd name="connsiteX240" fmla="*/ 9205304 w 9392070"/>
                <a:gd name="connsiteY240" fmla="*/ 712147 h 3110824"/>
                <a:gd name="connsiteX241" fmla="*/ 9195538 w 9392070"/>
                <a:gd name="connsiteY241" fmla="*/ 714589 h 3110824"/>
                <a:gd name="connsiteX242" fmla="*/ 9185772 w 9392070"/>
                <a:gd name="connsiteY242" fmla="*/ 718251 h 3110824"/>
                <a:gd name="connsiteX243" fmla="*/ 9179669 w 9392070"/>
                <a:gd name="connsiteY243" fmla="*/ 718251 h 3110824"/>
                <a:gd name="connsiteX244" fmla="*/ 9178448 w 9392070"/>
                <a:gd name="connsiteY244" fmla="*/ 717030 h 3110824"/>
                <a:gd name="connsiteX245" fmla="*/ 9191876 w 9392070"/>
                <a:gd name="connsiteY245" fmla="*/ 707265 h 3110824"/>
                <a:gd name="connsiteX246" fmla="*/ 9201642 w 9392070"/>
                <a:gd name="connsiteY246" fmla="*/ 702382 h 3110824"/>
                <a:gd name="connsiteX247" fmla="*/ 9216290 w 9392070"/>
                <a:gd name="connsiteY247" fmla="*/ 695058 h 3110824"/>
                <a:gd name="connsiteX248" fmla="*/ 9230938 w 9392070"/>
                <a:gd name="connsiteY248" fmla="*/ 691396 h 3110824"/>
                <a:gd name="connsiteX249" fmla="*/ 9240704 w 9392070"/>
                <a:gd name="connsiteY249" fmla="*/ 677968 h 3110824"/>
                <a:gd name="connsiteX250" fmla="*/ 9248028 w 9392070"/>
                <a:gd name="connsiteY250" fmla="*/ 670644 h 3110824"/>
                <a:gd name="connsiteX251" fmla="*/ 9254132 w 9392070"/>
                <a:gd name="connsiteY251" fmla="*/ 665761 h 3110824"/>
                <a:gd name="connsiteX252" fmla="*/ 9260235 w 9392070"/>
                <a:gd name="connsiteY252" fmla="*/ 660878 h 3110824"/>
                <a:gd name="connsiteX253" fmla="*/ 9262677 w 9392070"/>
                <a:gd name="connsiteY253" fmla="*/ 655995 h 3110824"/>
                <a:gd name="connsiteX254" fmla="*/ 9262677 w 9392070"/>
                <a:gd name="connsiteY254" fmla="*/ 655995 h 3110824"/>
                <a:gd name="connsiteX255" fmla="*/ 9266339 w 9392070"/>
                <a:gd name="connsiteY255" fmla="*/ 654775 h 3110824"/>
                <a:gd name="connsiteX256" fmla="*/ 9267559 w 9392070"/>
                <a:gd name="connsiteY256" fmla="*/ 652333 h 3110824"/>
                <a:gd name="connsiteX257" fmla="*/ 9265118 w 9392070"/>
                <a:gd name="connsiteY257" fmla="*/ 652333 h 3110824"/>
                <a:gd name="connsiteX258" fmla="*/ 9268780 w 9392070"/>
                <a:gd name="connsiteY258" fmla="*/ 648671 h 3110824"/>
                <a:gd name="connsiteX259" fmla="*/ 9271221 w 9392070"/>
                <a:gd name="connsiteY259" fmla="*/ 642568 h 3110824"/>
                <a:gd name="connsiteX260" fmla="*/ 9271221 w 9392070"/>
                <a:gd name="connsiteY260" fmla="*/ 636464 h 3110824"/>
                <a:gd name="connsiteX261" fmla="*/ 9267559 w 9392070"/>
                <a:gd name="connsiteY261" fmla="*/ 632802 h 3110824"/>
                <a:gd name="connsiteX262" fmla="*/ 9267559 w 9392070"/>
                <a:gd name="connsiteY262" fmla="*/ 640126 h 3110824"/>
                <a:gd name="connsiteX263" fmla="*/ 9263897 w 9392070"/>
                <a:gd name="connsiteY263" fmla="*/ 642568 h 3110824"/>
                <a:gd name="connsiteX264" fmla="*/ 9257794 w 9392070"/>
                <a:gd name="connsiteY264" fmla="*/ 649892 h 3110824"/>
                <a:gd name="connsiteX265" fmla="*/ 9257794 w 9392070"/>
                <a:gd name="connsiteY265" fmla="*/ 651112 h 3110824"/>
                <a:gd name="connsiteX266" fmla="*/ 9252911 w 9392070"/>
                <a:gd name="connsiteY266" fmla="*/ 651112 h 3110824"/>
                <a:gd name="connsiteX267" fmla="*/ 9250470 w 9392070"/>
                <a:gd name="connsiteY267" fmla="*/ 652333 h 3110824"/>
                <a:gd name="connsiteX268" fmla="*/ 9246807 w 9392070"/>
                <a:gd name="connsiteY268" fmla="*/ 653554 h 3110824"/>
                <a:gd name="connsiteX269" fmla="*/ 9243145 w 9392070"/>
                <a:gd name="connsiteY269" fmla="*/ 653554 h 3110824"/>
                <a:gd name="connsiteX270" fmla="*/ 9238263 w 9392070"/>
                <a:gd name="connsiteY270" fmla="*/ 654775 h 3110824"/>
                <a:gd name="connsiteX271" fmla="*/ 9233380 w 9392070"/>
                <a:gd name="connsiteY271" fmla="*/ 657216 h 3110824"/>
                <a:gd name="connsiteX272" fmla="*/ 9229718 w 9392070"/>
                <a:gd name="connsiteY272" fmla="*/ 655995 h 3110824"/>
                <a:gd name="connsiteX273" fmla="*/ 9224835 w 9392070"/>
                <a:gd name="connsiteY273" fmla="*/ 660878 h 3110824"/>
                <a:gd name="connsiteX274" fmla="*/ 9222393 w 9392070"/>
                <a:gd name="connsiteY274" fmla="*/ 658437 h 3110824"/>
                <a:gd name="connsiteX275" fmla="*/ 9216290 w 9392070"/>
                <a:gd name="connsiteY275" fmla="*/ 660878 h 3110824"/>
                <a:gd name="connsiteX276" fmla="*/ 9211407 w 9392070"/>
                <a:gd name="connsiteY276" fmla="*/ 660878 h 3110824"/>
                <a:gd name="connsiteX277" fmla="*/ 9206524 w 9392070"/>
                <a:gd name="connsiteY277" fmla="*/ 660878 h 3110824"/>
                <a:gd name="connsiteX278" fmla="*/ 9204083 w 9392070"/>
                <a:gd name="connsiteY278" fmla="*/ 663319 h 3110824"/>
                <a:gd name="connsiteX279" fmla="*/ 9201642 w 9392070"/>
                <a:gd name="connsiteY279" fmla="*/ 665761 h 3110824"/>
                <a:gd name="connsiteX280" fmla="*/ 9193097 w 9392070"/>
                <a:gd name="connsiteY280" fmla="*/ 668202 h 3110824"/>
                <a:gd name="connsiteX281" fmla="*/ 9184552 w 9392070"/>
                <a:gd name="connsiteY281" fmla="*/ 670644 h 3110824"/>
                <a:gd name="connsiteX282" fmla="*/ 9179669 w 9392070"/>
                <a:gd name="connsiteY282" fmla="*/ 669423 h 3110824"/>
                <a:gd name="connsiteX283" fmla="*/ 9177228 w 9392070"/>
                <a:gd name="connsiteY283" fmla="*/ 665761 h 3110824"/>
                <a:gd name="connsiteX284" fmla="*/ 9185772 w 9392070"/>
                <a:gd name="connsiteY284" fmla="*/ 659657 h 3110824"/>
                <a:gd name="connsiteX285" fmla="*/ 9194317 w 9392070"/>
                <a:gd name="connsiteY285" fmla="*/ 655995 h 3110824"/>
                <a:gd name="connsiteX286" fmla="*/ 9207745 w 9392070"/>
                <a:gd name="connsiteY286" fmla="*/ 649892 h 3110824"/>
                <a:gd name="connsiteX287" fmla="*/ 9219952 w 9392070"/>
                <a:gd name="connsiteY287" fmla="*/ 647450 h 3110824"/>
                <a:gd name="connsiteX288" fmla="*/ 9228497 w 9392070"/>
                <a:gd name="connsiteY288" fmla="*/ 636464 h 3110824"/>
                <a:gd name="connsiteX289" fmla="*/ 9234600 w 9392070"/>
                <a:gd name="connsiteY289" fmla="*/ 630361 h 3110824"/>
                <a:gd name="connsiteX290" fmla="*/ 9245587 w 9392070"/>
                <a:gd name="connsiteY290" fmla="*/ 624257 h 3110824"/>
                <a:gd name="connsiteX291" fmla="*/ 9255352 w 9392070"/>
                <a:gd name="connsiteY291" fmla="*/ 619374 h 3110824"/>
                <a:gd name="connsiteX292" fmla="*/ 9260235 w 9392070"/>
                <a:gd name="connsiteY292" fmla="*/ 618154 h 3110824"/>
                <a:gd name="connsiteX293" fmla="*/ 9262677 w 9392070"/>
                <a:gd name="connsiteY293" fmla="*/ 615712 h 3110824"/>
                <a:gd name="connsiteX294" fmla="*/ 9262677 w 9392070"/>
                <a:gd name="connsiteY294" fmla="*/ 612050 h 3110824"/>
                <a:gd name="connsiteX295" fmla="*/ 9255352 w 9392070"/>
                <a:gd name="connsiteY295" fmla="*/ 613271 h 3110824"/>
                <a:gd name="connsiteX296" fmla="*/ 9248028 w 9392070"/>
                <a:gd name="connsiteY296" fmla="*/ 614491 h 3110824"/>
                <a:gd name="connsiteX297" fmla="*/ 9245587 w 9392070"/>
                <a:gd name="connsiteY297" fmla="*/ 616933 h 3110824"/>
                <a:gd name="connsiteX298" fmla="*/ 9241925 w 9392070"/>
                <a:gd name="connsiteY298" fmla="*/ 618154 h 3110824"/>
                <a:gd name="connsiteX299" fmla="*/ 9238263 w 9392070"/>
                <a:gd name="connsiteY299" fmla="*/ 618154 h 3110824"/>
                <a:gd name="connsiteX300" fmla="*/ 9233380 w 9392070"/>
                <a:gd name="connsiteY300" fmla="*/ 620595 h 3110824"/>
                <a:gd name="connsiteX301" fmla="*/ 9228497 w 9392070"/>
                <a:gd name="connsiteY301" fmla="*/ 623036 h 3110824"/>
                <a:gd name="connsiteX302" fmla="*/ 9224835 w 9392070"/>
                <a:gd name="connsiteY302" fmla="*/ 623036 h 3110824"/>
                <a:gd name="connsiteX303" fmla="*/ 9219952 w 9392070"/>
                <a:gd name="connsiteY303" fmla="*/ 627919 h 3110824"/>
                <a:gd name="connsiteX304" fmla="*/ 9217511 w 9392070"/>
                <a:gd name="connsiteY304" fmla="*/ 625478 h 3110824"/>
                <a:gd name="connsiteX305" fmla="*/ 9211407 w 9392070"/>
                <a:gd name="connsiteY305" fmla="*/ 627919 h 3110824"/>
                <a:gd name="connsiteX306" fmla="*/ 9206524 w 9392070"/>
                <a:gd name="connsiteY306" fmla="*/ 627919 h 3110824"/>
                <a:gd name="connsiteX307" fmla="*/ 9201642 w 9392070"/>
                <a:gd name="connsiteY307" fmla="*/ 627919 h 3110824"/>
                <a:gd name="connsiteX308" fmla="*/ 9199200 w 9392070"/>
                <a:gd name="connsiteY308" fmla="*/ 630361 h 3110824"/>
                <a:gd name="connsiteX309" fmla="*/ 9196759 w 9392070"/>
                <a:gd name="connsiteY309" fmla="*/ 632802 h 3110824"/>
                <a:gd name="connsiteX310" fmla="*/ 9186993 w 9392070"/>
                <a:gd name="connsiteY310" fmla="*/ 636464 h 3110824"/>
                <a:gd name="connsiteX311" fmla="*/ 9178448 w 9392070"/>
                <a:gd name="connsiteY311" fmla="*/ 640126 h 3110824"/>
                <a:gd name="connsiteX312" fmla="*/ 9172345 w 9392070"/>
                <a:gd name="connsiteY312" fmla="*/ 640126 h 3110824"/>
                <a:gd name="connsiteX313" fmla="*/ 9171124 w 9392070"/>
                <a:gd name="connsiteY313" fmla="*/ 638905 h 3110824"/>
                <a:gd name="connsiteX314" fmla="*/ 9178448 w 9392070"/>
                <a:gd name="connsiteY314" fmla="*/ 632802 h 3110824"/>
                <a:gd name="connsiteX315" fmla="*/ 9186993 w 9392070"/>
                <a:gd name="connsiteY315" fmla="*/ 627919 h 3110824"/>
                <a:gd name="connsiteX316" fmla="*/ 9197979 w 9392070"/>
                <a:gd name="connsiteY316" fmla="*/ 620595 h 3110824"/>
                <a:gd name="connsiteX317" fmla="*/ 9208966 w 9392070"/>
                <a:gd name="connsiteY317" fmla="*/ 615712 h 3110824"/>
                <a:gd name="connsiteX318" fmla="*/ 9213849 w 9392070"/>
                <a:gd name="connsiteY318" fmla="*/ 603505 h 3110824"/>
                <a:gd name="connsiteX319" fmla="*/ 9217511 w 9392070"/>
                <a:gd name="connsiteY319" fmla="*/ 596181 h 3110824"/>
                <a:gd name="connsiteX320" fmla="*/ 9224835 w 9392070"/>
                <a:gd name="connsiteY320" fmla="*/ 586415 h 3110824"/>
                <a:gd name="connsiteX321" fmla="*/ 9232159 w 9392070"/>
                <a:gd name="connsiteY321" fmla="*/ 577870 h 3110824"/>
                <a:gd name="connsiteX322" fmla="*/ 9235821 w 9392070"/>
                <a:gd name="connsiteY322" fmla="*/ 574208 h 3110824"/>
                <a:gd name="connsiteX323" fmla="*/ 9237042 w 9392070"/>
                <a:gd name="connsiteY323" fmla="*/ 570546 h 3110824"/>
                <a:gd name="connsiteX324" fmla="*/ 9235821 w 9392070"/>
                <a:gd name="connsiteY324" fmla="*/ 566884 h 3110824"/>
                <a:gd name="connsiteX325" fmla="*/ 9229718 w 9392070"/>
                <a:gd name="connsiteY325" fmla="*/ 571767 h 3110824"/>
                <a:gd name="connsiteX326" fmla="*/ 9223614 w 9392070"/>
                <a:gd name="connsiteY326" fmla="*/ 575429 h 3110824"/>
                <a:gd name="connsiteX327" fmla="*/ 9222393 w 9392070"/>
                <a:gd name="connsiteY327" fmla="*/ 577870 h 3110824"/>
                <a:gd name="connsiteX328" fmla="*/ 9219952 w 9392070"/>
                <a:gd name="connsiteY328" fmla="*/ 580312 h 3110824"/>
                <a:gd name="connsiteX329" fmla="*/ 9217511 w 9392070"/>
                <a:gd name="connsiteY329" fmla="*/ 581532 h 3110824"/>
                <a:gd name="connsiteX330" fmla="*/ 9215069 w 9392070"/>
                <a:gd name="connsiteY330" fmla="*/ 585195 h 3110824"/>
                <a:gd name="connsiteX331" fmla="*/ 9212628 w 9392070"/>
                <a:gd name="connsiteY331" fmla="*/ 588857 h 3110824"/>
                <a:gd name="connsiteX332" fmla="*/ 9208966 w 9392070"/>
                <a:gd name="connsiteY332" fmla="*/ 588857 h 3110824"/>
                <a:gd name="connsiteX333" fmla="*/ 9206524 w 9392070"/>
                <a:gd name="connsiteY333" fmla="*/ 593739 h 3110824"/>
                <a:gd name="connsiteX334" fmla="*/ 9204083 w 9392070"/>
                <a:gd name="connsiteY334" fmla="*/ 592519 h 3110824"/>
                <a:gd name="connsiteX335" fmla="*/ 9200421 w 9392070"/>
                <a:gd name="connsiteY335" fmla="*/ 596181 h 3110824"/>
                <a:gd name="connsiteX336" fmla="*/ 9195538 w 9392070"/>
                <a:gd name="connsiteY336" fmla="*/ 597402 h 3110824"/>
                <a:gd name="connsiteX337" fmla="*/ 9190655 w 9392070"/>
                <a:gd name="connsiteY337" fmla="*/ 598622 h 3110824"/>
                <a:gd name="connsiteX338" fmla="*/ 9189435 w 9392070"/>
                <a:gd name="connsiteY338" fmla="*/ 601064 h 3110824"/>
                <a:gd name="connsiteX339" fmla="*/ 9188214 w 9392070"/>
                <a:gd name="connsiteY339" fmla="*/ 603505 h 3110824"/>
                <a:gd name="connsiteX340" fmla="*/ 9180890 w 9392070"/>
                <a:gd name="connsiteY340" fmla="*/ 607167 h 3110824"/>
                <a:gd name="connsiteX341" fmla="*/ 9177228 w 9392070"/>
                <a:gd name="connsiteY341" fmla="*/ 612050 h 3110824"/>
                <a:gd name="connsiteX342" fmla="*/ 9173565 w 9392070"/>
                <a:gd name="connsiteY342" fmla="*/ 610829 h 3110824"/>
                <a:gd name="connsiteX343" fmla="*/ 9168683 w 9392070"/>
                <a:gd name="connsiteY343" fmla="*/ 610829 h 3110824"/>
                <a:gd name="connsiteX344" fmla="*/ 9167462 w 9392070"/>
                <a:gd name="connsiteY344" fmla="*/ 609609 h 3110824"/>
                <a:gd name="connsiteX345" fmla="*/ 9169903 w 9392070"/>
                <a:gd name="connsiteY345" fmla="*/ 607167 h 3110824"/>
                <a:gd name="connsiteX346" fmla="*/ 9174786 w 9392070"/>
                <a:gd name="connsiteY346" fmla="*/ 601064 h 3110824"/>
                <a:gd name="connsiteX347" fmla="*/ 9182110 w 9392070"/>
                <a:gd name="connsiteY347" fmla="*/ 592519 h 3110824"/>
                <a:gd name="connsiteX348" fmla="*/ 9189435 w 9392070"/>
                <a:gd name="connsiteY348" fmla="*/ 586415 h 3110824"/>
                <a:gd name="connsiteX349" fmla="*/ 9190655 w 9392070"/>
                <a:gd name="connsiteY349" fmla="*/ 575429 h 3110824"/>
                <a:gd name="connsiteX350" fmla="*/ 9193097 w 9392070"/>
                <a:gd name="connsiteY350" fmla="*/ 569325 h 3110824"/>
                <a:gd name="connsiteX351" fmla="*/ 9197979 w 9392070"/>
                <a:gd name="connsiteY351" fmla="*/ 560781 h 3110824"/>
                <a:gd name="connsiteX352" fmla="*/ 9202862 w 9392070"/>
                <a:gd name="connsiteY352" fmla="*/ 553456 h 3110824"/>
                <a:gd name="connsiteX353" fmla="*/ 9205304 w 9392070"/>
                <a:gd name="connsiteY353" fmla="*/ 551015 h 3110824"/>
                <a:gd name="connsiteX354" fmla="*/ 9206524 w 9392070"/>
                <a:gd name="connsiteY354" fmla="*/ 548574 h 3110824"/>
                <a:gd name="connsiteX355" fmla="*/ 9205304 w 9392070"/>
                <a:gd name="connsiteY355" fmla="*/ 546132 h 3110824"/>
                <a:gd name="connsiteX356" fmla="*/ 9200421 w 9392070"/>
                <a:gd name="connsiteY356" fmla="*/ 549794 h 3110824"/>
                <a:gd name="connsiteX357" fmla="*/ 9195538 w 9392070"/>
                <a:gd name="connsiteY357" fmla="*/ 553456 h 3110824"/>
                <a:gd name="connsiteX358" fmla="*/ 9194317 w 9392070"/>
                <a:gd name="connsiteY358" fmla="*/ 555898 h 3110824"/>
                <a:gd name="connsiteX359" fmla="*/ 9193097 w 9392070"/>
                <a:gd name="connsiteY359" fmla="*/ 558339 h 3110824"/>
                <a:gd name="connsiteX360" fmla="*/ 9190655 w 9392070"/>
                <a:gd name="connsiteY360" fmla="*/ 559560 h 3110824"/>
                <a:gd name="connsiteX361" fmla="*/ 9188214 w 9392070"/>
                <a:gd name="connsiteY361" fmla="*/ 562001 h 3110824"/>
                <a:gd name="connsiteX362" fmla="*/ 9185772 w 9392070"/>
                <a:gd name="connsiteY362" fmla="*/ 565663 h 3110824"/>
                <a:gd name="connsiteX363" fmla="*/ 9183331 w 9392070"/>
                <a:gd name="connsiteY363" fmla="*/ 566884 h 3110824"/>
                <a:gd name="connsiteX364" fmla="*/ 9182110 w 9392070"/>
                <a:gd name="connsiteY364" fmla="*/ 571767 h 3110824"/>
                <a:gd name="connsiteX365" fmla="*/ 9179669 w 9392070"/>
                <a:gd name="connsiteY365" fmla="*/ 571767 h 3110824"/>
                <a:gd name="connsiteX366" fmla="*/ 9177228 w 9392070"/>
                <a:gd name="connsiteY366" fmla="*/ 575429 h 3110824"/>
                <a:gd name="connsiteX367" fmla="*/ 9173565 w 9392070"/>
                <a:gd name="connsiteY367" fmla="*/ 576650 h 3110824"/>
                <a:gd name="connsiteX368" fmla="*/ 9169903 w 9392070"/>
                <a:gd name="connsiteY368" fmla="*/ 577870 h 3110824"/>
                <a:gd name="connsiteX369" fmla="*/ 9168683 w 9392070"/>
                <a:gd name="connsiteY369" fmla="*/ 580312 h 3110824"/>
                <a:gd name="connsiteX370" fmla="*/ 9168683 w 9392070"/>
                <a:gd name="connsiteY370" fmla="*/ 582753 h 3110824"/>
                <a:gd name="connsiteX371" fmla="*/ 9163800 w 9392070"/>
                <a:gd name="connsiteY371" fmla="*/ 587636 h 3110824"/>
                <a:gd name="connsiteX372" fmla="*/ 9158917 w 9392070"/>
                <a:gd name="connsiteY372" fmla="*/ 592519 h 3110824"/>
                <a:gd name="connsiteX373" fmla="*/ 9155255 w 9392070"/>
                <a:gd name="connsiteY373" fmla="*/ 593739 h 3110824"/>
                <a:gd name="connsiteX374" fmla="*/ 9154034 w 9392070"/>
                <a:gd name="connsiteY374" fmla="*/ 592519 h 3110824"/>
                <a:gd name="connsiteX375" fmla="*/ 9154034 w 9392070"/>
                <a:gd name="connsiteY375" fmla="*/ 592519 h 3110824"/>
                <a:gd name="connsiteX376" fmla="*/ 9160138 w 9392070"/>
                <a:gd name="connsiteY376" fmla="*/ 581532 h 3110824"/>
                <a:gd name="connsiteX377" fmla="*/ 9163800 w 9392070"/>
                <a:gd name="connsiteY377" fmla="*/ 576650 h 3110824"/>
                <a:gd name="connsiteX378" fmla="*/ 9168683 w 9392070"/>
                <a:gd name="connsiteY378" fmla="*/ 569325 h 3110824"/>
                <a:gd name="connsiteX379" fmla="*/ 9174786 w 9392070"/>
                <a:gd name="connsiteY379" fmla="*/ 563222 h 3110824"/>
                <a:gd name="connsiteX380" fmla="*/ 9174786 w 9392070"/>
                <a:gd name="connsiteY380" fmla="*/ 553456 h 3110824"/>
                <a:gd name="connsiteX381" fmla="*/ 9176007 w 9392070"/>
                <a:gd name="connsiteY381" fmla="*/ 547353 h 3110824"/>
                <a:gd name="connsiteX382" fmla="*/ 9179669 w 9392070"/>
                <a:gd name="connsiteY382" fmla="*/ 540029 h 3110824"/>
                <a:gd name="connsiteX383" fmla="*/ 9183331 w 9392070"/>
                <a:gd name="connsiteY383" fmla="*/ 532704 h 3110824"/>
                <a:gd name="connsiteX384" fmla="*/ 9184552 w 9392070"/>
                <a:gd name="connsiteY384" fmla="*/ 530263 h 3110824"/>
                <a:gd name="connsiteX385" fmla="*/ 9184552 w 9392070"/>
                <a:gd name="connsiteY385" fmla="*/ 527822 h 3110824"/>
                <a:gd name="connsiteX386" fmla="*/ 9183331 w 9392070"/>
                <a:gd name="connsiteY386" fmla="*/ 525380 h 3110824"/>
                <a:gd name="connsiteX387" fmla="*/ 9179669 w 9392070"/>
                <a:gd name="connsiteY387" fmla="*/ 529042 h 3110824"/>
                <a:gd name="connsiteX388" fmla="*/ 9176007 w 9392070"/>
                <a:gd name="connsiteY388" fmla="*/ 532704 h 3110824"/>
                <a:gd name="connsiteX389" fmla="*/ 9176007 w 9392070"/>
                <a:gd name="connsiteY389" fmla="*/ 535146 h 3110824"/>
                <a:gd name="connsiteX390" fmla="*/ 9174786 w 9392070"/>
                <a:gd name="connsiteY390" fmla="*/ 537587 h 3110824"/>
                <a:gd name="connsiteX391" fmla="*/ 9173565 w 9392070"/>
                <a:gd name="connsiteY391" fmla="*/ 538808 h 3110824"/>
                <a:gd name="connsiteX392" fmla="*/ 9172345 w 9392070"/>
                <a:gd name="connsiteY392" fmla="*/ 541249 h 3110824"/>
                <a:gd name="connsiteX393" fmla="*/ 9171124 w 9392070"/>
                <a:gd name="connsiteY393" fmla="*/ 543691 h 3110824"/>
                <a:gd name="connsiteX394" fmla="*/ 9168683 w 9392070"/>
                <a:gd name="connsiteY394" fmla="*/ 544911 h 3110824"/>
                <a:gd name="connsiteX395" fmla="*/ 9168683 w 9392070"/>
                <a:gd name="connsiteY395" fmla="*/ 548574 h 3110824"/>
                <a:gd name="connsiteX396" fmla="*/ 9166241 w 9392070"/>
                <a:gd name="connsiteY396" fmla="*/ 548574 h 3110824"/>
                <a:gd name="connsiteX397" fmla="*/ 9165021 w 9392070"/>
                <a:gd name="connsiteY397" fmla="*/ 552236 h 3110824"/>
                <a:gd name="connsiteX398" fmla="*/ 9162579 w 9392070"/>
                <a:gd name="connsiteY398" fmla="*/ 553456 h 3110824"/>
                <a:gd name="connsiteX399" fmla="*/ 9160138 w 9392070"/>
                <a:gd name="connsiteY399" fmla="*/ 554677 h 3110824"/>
                <a:gd name="connsiteX400" fmla="*/ 9160138 w 9392070"/>
                <a:gd name="connsiteY400" fmla="*/ 557118 h 3110824"/>
                <a:gd name="connsiteX401" fmla="*/ 9160138 w 9392070"/>
                <a:gd name="connsiteY401" fmla="*/ 559560 h 3110824"/>
                <a:gd name="connsiteX402" fmla="*/ 9156476 w 9392070"/>
                <a:gd name="connsiteY402" fmla="*/ 564443 h 3110824"/>
                <a:gd name="connsiteX403" fmla="*/ 9152814 w 9392070"/>
                <a:gd name="connsiteY403" fmla="*/ 569325 h 3110824"/>
                <a:gd name="connsiteX404" fmla="*/ 9150372 w 9392070"/>
                <a:gd name="connsiteY404" fmla="*/ 571767 h 3110824"/>
                <a:gd name="connsiteX405" fmla="*/ 9147931 w 9392070"/>
                <a:gd name="connsiteY405" fmla="*/ 574208 h 3110824"/>
                <a:gd name="connsiteX406" fmla="*/ 9147931 w 9392070"/>
                <a:gd name="connsiteY406" fmla="*/ 575429 h 3110824"/>
                <a:gd name="connsiteX407" fmla="*/ 9145489 w 9392070"/>
                <a:gd name="connsiteY407" fmla="*/ 576650 h 3110824"/>
                <a:gd name="connsiteX408" fmla="*/ 9144269 w 9392070"/>
                <a:gd name="connsiteY408" fmla="*/ 580312 h 3110824"/>
                <a:gd name="connsiteX409" fmla="*/ 9141827 w 9392070"/>
                <a:gd name="connsiteY409" fmla="*/ 580312 h 3110824"/>
                <a:gd name="connsiteX410" fmla="*/ 9141827 w 9392070"/>
                <a:gd name="connsiteY410" fmla="*/ 581532 h 3110824"/>
                <a:gd name="connsiteX411" fmla="*/ 9141827 w 9392070"/>
                <a:gd name="connsiteY411" fmla="*/ 581532 h 3110824"/>
                <a:gd name="connsiteX412" fmla="*/ 9140607 w 9392070"/>
                <a:gd name="connsiteY412" fmla="*/ 531484 h 3110824"/>
                <a:gd name="connsiteX413" fmla="*/ 9139386 w 9392070"/>
                <a:gd name="connsiteY413" fmla="*/ 581532 h 3110824"/>
                <a:gd name="connsiteX414" fmla="*/ 9138165 w 9392070"/>
                <a:gd name="connsiteY414" fmla="*/ 581532 h 3110824"/>
                <a:gd name="connsiteX415" fmla="*/ 9138165 w 9392070"/>
                <a:gd name="connsiteY415" fmla="*/ 580312 h 3110824"/>
                <a:gd name="connsiteX416" fmla="*/ 9135724 w 9392070"/>
                <a:gd name="connsiteY416" fmla="*/ 580312 h 3110824"/>
                <a:gd name="connsiteX417" fmla="*/ 9134503 w 9392070"/>
                <a:gd name="connsiteY417" fmla="*/ 576650 h 3110824"/>
                <a:gd name="connsiteX418" fmla="*/ 9132062 w 9392070"/>
                <a:gd name="connsiteY418" fmla="*/ 575429 h 3110824"/>
                <a:gd name="connsiteX419" fmla="*/ 9132062 w 9392070"/>
                <a:gd name="connsiteY419" fmla="*/ 574208 h 3110824"/>
                <a:gd name="connsiteX420" fmla="*/ 9129620 w 9392070"/>
                <a:gd name="connsiteY420" fmla="*/ 571767 h 3110824"/>
                <a:gd name="connsiteX421" fmla="*/ 9127179 w 9392070"/>
                <a:gd name="connsiteY421" fmla="*/ 569325 h 3110824"/>
                <a:gd name="connsiteX422" fmla="*/ 9123517 w 9392070"/>
                <a:gd name="connsiteY422" fmla="*/ 564443 h 3110824"/>
                <a:gd name="connsiteX423" fmla="*/ 9119855 w 9392070"/>
                <a:gd name="connsiteY423" fmla="*/ 559560 h 3110824"/>
                <a:gd name="connsiteX424" fmla="*/ 9119855 w 9392070"/>
                <a:gd name="connsiteY424" fmla="*/ 557118 h 3110824"/>
                <a:gd name="connsiteX425" fmla="*/ 9119855 w 9392070"/>
                <a:gd name="connsiteY425" fmla="*/ 554677 h 3110824"/>
                <a:gd name="connsiteX426" fmla="*/ 9117413 w 9392070"/>
                <a:gd name="connsiteY426" fmla="*/ 553456 h 3110824"/>
                <a:gd name="connsiteX427" fmla="*/ 9114972 w 9392070"/>
                <a:gd name="connsiteY427" fmla="*/ 552236 h 3110824"/>
                <a:gd name="connsiteX428" fmla="*/ 9113751 w 9392070"/>
                <a:gd name="connsiteY428" fmla="*/ 548574 h 3110824"/>
                <a:gd name="connsiteX429" fmla="*/ 9111310 w 9392070"/>
                <a:gd name="connsiteY429" fmla="*/ 548574 h 3110824"/>
                <a:gd name="connsiteX430" fmla="*/ 9111310 w 9392070"/>
                <a:gd name="connsiteY430" fmla="*/ 544911 h 3110824"/>
                <a:gd name="connsiteX431" fmla="*/ 9108868 w 9392070"/>
                <a:gd name="connsiteY431" fmla="*/ 543691 h 3110824"/>
                <a:gd name="connsiteX432" fmla="*/ 9107648 w 9392070"/>
                <a:gd name="connsiteY432" fmla="*/ 541249 h 3110824"/>
                <a:gd name="connsiteX433" fmla="*/ 9106427 w 9392070"/>
                <a:gd name="connsiteY433" fmla="*/ 538808 h 3110824"/>
                <a:gd name="connsiteX434" fmla="*/ 9105206 w 9392070"/>
                <a:gd name="connsiteY434" fmla="*/ 537587 h 3110824"/>
                <a:gd name="connsiteX435" fmla="*/ 9103986 w 9392070"/>
                <a:gd name="connsiteY435" fmla="*/ 535146 h 3110824"/>
                <a:gd name="connsiteX436" fmla="*/ 9103986 w 9392070"/>
                <a:gd name="connsiteY436" fmla="*/ 532704 h 3110824"/>
                <a:gd name="connsiteX437" fmla="*/ 9100323 w 9392070"/>
                <a:gd name="connsiteY437" fmla="*/ 529042 h 3110824"/>
                <a:gd name="connsiteX438" fmla="*/ 9096661 w 9392070"/>
                <a:gd name="connsiteY438" fmla="*/ 525380 h 3110824"/>
                <a:gd name="connsiteX439" fmla="*/ 9095441 w 9392070"/>
                <a:gd name="connsiteY439" fmla="*/ 527822 h 3110824"/>
                <a:gd name="connsiteX440" fmla="*/ 9095441 w 9392070"/>
                <a:gd name="connsiteY440" fmla="*/ 530263 h 3110824"/>
                <a:gd name="connsiteX441" fmla="*/ 9096661 w 9392070"/>
                <a:gd name="connsiteY441" fmla="*/ 532704 h 3110824"/>
                <a:gd name="connsiteX442" fmla="*/ 9100323 w 9392070"/>
                <a:gd name="connsiteY442" fmla="*/ 540029 h 3110824"/>
                <a:gd name="connsiteX443" fmla="*/ 9103986 w 9392070"/>
                <a:gd name="connsiteY443" fmla="*/ 547353 h 3110824"/>
                <a:gd name="connsiteX444" fmla="*/ 9105206 w 9392070"/>
                <a:gd name="connsiteY444" fmla="*/ 553456 h 3110824"/>
                <a:gd name="connsiteX445" fmla="*/ 9105206 w 9392070"/>
                <a:gd name="connsiteY445" fmla="*/ 563222 h 3110824"/>
                <a:gd name="connsiteX446" fmla="*/ 9111310 w 9392070"/>
                <a:gd name="connsiteY446" fmla="*/ 569325 h 3110824"/>
                <a:gd name="connsiteX447" fmla="*/ 9116193 w 9392070"/>
                <a:gd name="connsiteY447" fmla="*/ 576650 h 3110824"/>
                <a:gd name="connsiteX448" fmla="*/ 9119855 w 9392070"/>
                <a:gd name="connsiteY448" fmla="*/ 581532 h 3110824"/>
                <a:gd name="connsiteX449" fmla="*/ 9125958 w 9392070"/>
                <a:gd name="connsiteY449" fmla="*/ 592519 h 3110824"/>
                <a:gd name="connsiteX450" fmla="*/ 9125958 w 9392070"/>
                <a:gd name="connsiteY450" fmla="*/ 592519 h 3110824"/>
                <a:gd name="connsiteX451" fmla="*/ 9124737 w 9392070"/>
                <a:gd name="connsiteY451" fmla="*/ 593739 h 3110824"/>
                <a:gd name="connsiteX452" fmla="*/ 9121075 w 9392070"/>
                <a:gd name="connsiteY452" fmla="*/ 592519 h 3110824"/>
                <a:gd name="connsiteX453" fmla="*/ 9116193 w 9392070"/>
                <a:gd name="connsiteY453" fmla="*/ 587636 h 3110824"/>
                <a:gd name="connsiteX454" fmla="*/ 9111310 w 9392070"/>
                <a:gd name="connsiteY454" fmla="*/ 582753 h 3110824"/>
                <a:gd name="connsiteX455" fmla="*/ 9111310 w 9392070"/>
                <a:gd name="connsiteY455" fmla="*/ 580312 h 3110824"/>
                <a:gd name="connsiteX456" fmla="*/ 9110089 w 9392070"/>
                <a:gd name="connsiteY456" fmla="*/ 577870 h 3110824"/>
                <a:gd name="connsiteX457" fmla="*/ 9106427 w 9392070"/>
                <a:gd name="connsiteY457" fmla="*/ 576650 h 3110824"/>
                <a:gd name="connsiteX458" fmla="*/ 9102765 w 9392070"/>
                <a:gd name="connsiteY458" fmla="*/ 575429 h 3110824"/>
                <a:gd name="connsiteX459" fmla="*/ 9100323 w 9392070"/>
                <a:gd name="connsiteY459" fmla="*/ 571767 h 3110824"/>
                <a:gd name="connsiteX460" fmla="*/ 9097882 w 9392070"/>
                <a:gd name="connsiteY460" fmla="*/ 571767 h 3110824"/>
                <a:gd name="connsiteX461" fmla="*/ 9096661 w 9392070"/>
                <a:gd name="connsiteY461" fmla="*/ 566884 h 3110824"/>
                <a:gd name="connsiteX462" fmla="*/ 9094220 w 9392070"/>
                <a:gd name="connsiteY462" fmla="*/ 565663 h 3110824"/>
                <a:gd name="connsiteX463" fmla="*/ 9091779 w 9392070"/>
                <a:gd name="connsiteY463" fmla="*/ 562001 h 3110824"/>
                <a:gd name="connsiteX464" fmla="*/ 9089337 w 9392070"/>
                <a:gd name="connsiteY464" fmla="*/ 559560 h 3110824"/>
                <a:gd name="connsiteX465" fmla="*/ 9086896 w 9392070"/>
                <a:gd name="connsiteY465" fmla="*/ 558339 h 3110824"/>
                <a:gd name="connsiteX466" fmla="*/ 9085675 w 9392070"/>
                <a:gd name="connsiteY466" fmla="*/ 555898 h 3110824"/>
                <a:gd name="connsiteX467" fmla="*/ 9084454 w 9392070"/>
                <a:gd name="connsiteY467" fmla="*/ 553456 h 3110824"/>
                <a:gd name="connsiteX468" fmla="*/ 9079572 w 9392070"/>
                <a:gd name="connsiteY468" fmla="*/ 549794 h 3110824"/>
                <a:gd name="connsiteX469" fmla="*/ 9074689 w 9392070"/>
                <a:gd name="connsiteY469" fmla="*/ 546132 h 3110824"/>
                <a:gd name="connsiteX470" fmla="*/ 9073468 w 9392070"/>
                <a:gd name="connsiteY470" fmla="*/ 548574 h 3110824"/>
                <a:gd name="connsiteX471" fmla="*/ 9074689 w 9392070"/>
                <a:gd name="connsiteY471" fmla="*/ 551015 h 3110824"/>
                <a:gd name="connsiteX472" fmla="*/ 9077130 w 9392070"/>
                <a:gd name="connsiteY472" fmla="*/ 553456 h 3110824"/>
                <a:gd name="connsiteX473" fmla="*/ 9082013 w 9392070"/>
                <a:gd name="connsiteY473" fmla="*/ 560781 h 3110824"/>
                <a:gd name="connsiteX474" fmla="*/ 9086896 w 9392070"/>
                <a:gd name="connsiteY474" fmla="*/ 569325 h 3110824"/>
                <a:gd name="connsiteX475" fmla="*/ 9089337 w 9392070"/>
                <a:gd name="connsiteY475" fmla="*/ 575429 h 3110824"/>
                <a:gd name="connsiteX476" fmla="*/ 9090558 w 9392070"/>
                <a:gd name="connsiteY476" fmla="*/ 586415 h 3110824"/>
                <a:gd name="connsiteX477" fmla="*/ 9097882 w 9392070"/>
                <a:gd name="connsiteY477" fmla="*/ 592519 h 3110824"/>
                <a:gd name="connsiteX478" fmla="*/ 9105206 w 9392070"/>
                <a:gd name="connsiteY478" fmla="*/ 601064 h 3110824"/>
                <a:gd name="connsiteX479" fmla="*/ 9110089 w 9392070"/>
                <a:gd name="connsiteY479" fmla="*/ 607167 h 3110824"/>
                <a:gd name="connsiteX480" fmla="*/ 9112530 w 9392070"/>
                <a:gd name="connsiteY480" fmla="*/ 609609 h 3110824"/>
                <a:gd name="connsiteX481" fmla="*/ 9111310 w 9392070"/>
                <a:gd name="connsiteY481" fmla="*/ 610829 h 3110824"/>
                <a:gd name="connsiteX482" fmla="*/ 9106427 w 9392070"/>
                <a:gd name="connsiteY482" fmla="*/ 610829 h 3110824"/>
                <a:gd name="connsiteX483" fmla="*/ 9102765 w 9392070"/>
                <a:gd name="connsiteY483" fmla="*/ 612050 h 3110824"/>
                <a:gd name="connsiteX484" fmla="*/ 9099103 w 9392070"/>
                <a:gd name="connsiteY484" fmla="*/ 607167 h 3110824"/>
                <a:gd name="connsiteX485" fmla="*/ 9091779 w 9392070"/>
                <a:gd name="connsiteY485" fmla="*/ 603505 h 3110824"/>
                <a:gd name="connsiteX486" fmla="*/ 9090558 w 9392070"/>
                <a:gd name="connsiteY486" fmla="*/ 601064 h 3110824"/>
                <a:gd name="connsiteX487" fmla="*/ 9089337 w 9392070"/>
                <a:gd name="connsiteY487" fmla="*/ 598622 h 3110824"/>
                <a:gd name="connsiteX488" fmla="*/ 9084454 w 9392070"/>
                <a:gd name="connsiteY488" fmla="*/ 597402 h 3110824"/>
                <a:gd name="connsiteX489" fmla="*/ 9079572 w 9392070"/>
                <a:gd name="connsiteY489" fmla="*/ 596181 h 3110824"/>
                <a:gd name="connsiteX490" fmla="*/ 9075909 w 9392070"/>
                <a:gd name="connsiteY490" fmla="*/ 592519 h 3110824"/>
                <a:gd name="connsiteX491" fmla="*/ 9073468 w 9392070"/>
                <a:gd name="connsiteY491" fmla="*/ 593739 h 3110824"/>
                <a:gd name="connsiteX492" fmla="*/ 9071027 w 9392070"/>
                <a:gd name="connsiteY492" fmla="*/ 588857 h 3110824"/>
                <a:gd name="connsiteX493" fmla="*/ 9067365 w 9392070"/>
                <a:gd name="connsiteY493" fmla="*/ 588857 h 3110824"/>
                <a:gd name="connsiteX494" fmla="*/ 9064923 w 9392070"/>
                <a:gd name="connsiteY494" fmla="*/ 585195 h 3110824"/>
                <a:gd name="connsiteX495" fmla="*/ 9062482 w 9392070"/>
                <a:gd name="connsiteY495" fmla="*/ 581532 h 3110824"/>
                <a:gd name="connsiteX496" fmla="*/ 9060040 w 9392070"/>
                <a:gd name="connsiteY496" fmla="*/ 580312 h 3110824"/>
                <a:gd name="connsiteX497" fmla="*/ 9057599 w 9392070"/>
                <a:gd name="connsiteY497" fmla="*/ 577870 h 3110824"/>
                <a:gd name="connsiteX498" fmla="*/ 9056378 w 9392070"/>
                <a:gd name="connsiteY498" fmla="*/ 575429 h 3110824"/>
                <a:gd name="connsiteX499" fmla="*/ 9050275 w 9392070"/>
                <a:gd name="connsiteY499" fmla="*/ 571767 h 3110824"/>
                <a:gd name="connsiteX500" fmla="*/ 9044171 w 9392070"/>
                <a:gd name="connsiteY500" fmla="*/ 566884 h 3110824"/>
                <a:gd name="connsiteX501" fmla="*/ 9042951 w 9392070"/>
                <a:gd name="connsiteY501" fmla="*/ 570546 h 3110824"/>
                <a:gd name="connsiteX502" fmla="*/ 9044171 w 9392070"/>
                <a:gd name="connsiteY502" fmla="*/ 574208 h 3110824"/>
                <a:gd name="connsiteX503" fmla="*/ 9047833 w 9392070"/>
                <a:gd name="connsiteY503" fmla="*/ 577870 h 3110824"/>
                <a:gd name="connsiteX504" fmla="*/ 9055158 w 9392070"/>
                <a:gd name="connsiteY504" fmla="*/ 586415 h 3110824"/>
                <a:gd name="connsiteX505" fmla="*/ 9062482 w 9392070"/>
                <a:gd name="connsiteY505" fmla="*/ 596181 h 3110824"/>
                <a:gd name="connsiteX506" fmla="*/ 9066144 w 9392070"/>
                <a:gd name="connsiteY506" fmla="*/ 603505 h 3110824"/>
                <a:gd name="connsiteX507" fmla="*/ 9071027 w 9392070"/>
                <a:gd name="connsiteY507" fmla="*/ 615712 h 3110824"/>
                <a:gd name="connsiteX508" fmla="*/ 9082013 w 9392070"/>
                <a:gd name="connsiteY508" fmla="*/ 620595 h 3110824"/>
                <a:gd name="connsiteX509" fmla="*/ 9092999 w 9392070"/>
                <a:gd name="connsiteY509" fmla="*/ 627919 h 3110824"/>
                <a:gd name="connsiteX510" fmla="*/ 9101544 w 9392070"/>
                <a:gd name="connsiteY510" fmla="*/ 632802 h 3110824"/>
                <a:gd name="connsiteX511" fmla="*/ 9108868 w 9392070"/>
                <a:gd name="connsiteY511" fmla="*/ 638905 h 3110824"/>
                <a:gd name="connsiteX512" fmla="*/ 9107648 w 9392070"/>
                <a:gd name="connsiteY512" fmla="*/ 640126 h 3110824"/>
                <a:gd name="connsiteX513" fmla="*/ 9101544 w 9392070"/>
                <a:gd name="connsiteY513" fmla="*/ 640126 h 3110824"/>
                <a:gd name="connsiteX514" fmla="*/ 9092999 w 9392070"/>
                <a:gd name="connsiteY514" fmla="*/ 636464 h 3110824"/>
                <a:gd name="connsiteX515" fmla="*/ 9083234 w 9392070"/>
                <a:gd name="connsiteY515" fmla="*/ 632802 h 3110824"/>
                <a:gd name="connsiteX516" fmla="*/ 9080792 w 9392070"/>
                <a:gd name="connsiteY516" fmla="*/ 630361 h 3110824"/>
                <a:gd name="connsiteX517" fmla="*/ 9078351 w 9392070"/>
                <a:gd name="connsiteY517" fmla="*/ 627919 h 3110824"/>
                <a:gd name="connsiteX518" fmla="*/ 9073468 w 9392070"/>
                <a:gd name="connsiteY518" fmla="*/ 627919 h 3110824"/>
                <a:gd name="connsiteX519" fmla="*/ 9068585 w 9392070"/>
                <a:gd name="connsiteY519" fmla="*/ 627919 h 3110824"/>
                <a:gd name="connsiteX520" fmla="*/ 9062482 w 9392070"/>
                <a:gd name="connsiteY520" fmla="*/ 625478 h 3110824"/>
                <a:gd name="connsiteX521" fmla="*/ 9060040 w 9392070"/>
                <a:gd name="connsiteY521" fmla="*/ 627919 h 3110824"/>
                <a:gd name="connsiteX522" fmla="*/ 9055158 w 9392070"/>
                <a:gd name="connsiteY522" fmla="*/ 623036 h 3110824"/>
                <a:gd name="connsiteX523" fmla="*/ 9051495 w 9392070"/>
                <a:gd name="connsiteY523" fmla="*/ 623036 h 3110824"/>
                <a:gd name="connsiteX524" fmla="*/ 9046613 w 9392070"/>
                <a:gd name="connsiteY524" fmla="*/ 620595 h 3110824"/>
                <a:gd name="connsiteX525" fmla="*/ 9041730 w 9392070"/>
                <a:gd name="connsiteY525" fmla="*/ 618154 h 3110824"/>
                <a:gd name="connsiteX526" fmla="*/ 9038068 w 9392070"/>
                <a:gd name="connsiteY526" fmla="*/ 618154 h 3110824"/>
                <a:gd name="connsiteX527" fmla="*/ 9034406 w 9392070"/>
                <a:gd name="connsiteY527" fmla="*/ 616933 h 3110824"/>
                <a:gd name="connsiteX528" fmla="*/ 9031964 w 9392070"/>
                <a:gd name="connsiteY528" fmla="*/ 614491 h 3110824"/>
                <a:gd name="connsiteX529" fmla="*/ 9024640 w 9392070"/>
                <a:gd name="connsiteY529" fmla="*/ 613271 h 3110824"/>
                <a:gd name="connsiteX530" fmla="*/ 9017316 w 9392070"/>
                <a:gd name="connsiteY530" fmla="*/ 612050 h 3110824"/>
                <a:gd name="connsiteX531" fmla="*/ 9017316 w 9392070"/>
                <a:gd name="connsiteY531" fmla="*/ 615712 h 3110824"/>
                <a:gd name="connsiteX532" fmla="*/ 9019757 w 9392070"/>
                <a:gd name="connsiteY532" fmla="*/ 618154 h 3110824"/>
                <a:gd name="connsiteX533" fmla="*/ 9024640 w 9392070"/>
                <a:gd name="connsiteY533" fmla="*/ 619374 h 3110824"/>
                <a:gd name="connsiteX534" fmla="*/ 9034406 w 9392070"/>
                <a:gd name="connsiteY534" fmla="*/ 624257 h 3110824"/>
                <a:gd name="connsiteX535" fmla="*/ 9045392 w 9392070"/>
                <a:gd name="connsiteY535" fmla="*/ 630361 h 3110824"/>
                <a:gd name="connsiteX536" fmla="*/ 9051495 w 9392070"/>
                <a:gd name="connsiteY536" fmla="*/ 636464 h 3110824"/>
                <a:gd name="connsiteX537" fmla="*/ 9060040 w 9392070"/>
                <a:gd name="connsiteY537" fmla="*/ 647450 h 3110824"/>
                <a:gd name="connsiteX538" fmla="*/ 9072247 w 9392070"/>
                <a:gd name="connsiteY538" fmla="*/ 649892 h 3110824"/>
                <a:gd name="connsiteX539" fmla="*/ 9085675 w 9392070"/>
                <a:gd name="connsiteY539" fmla="*/ 655995 h 3110824"/>
                <a:gd name="connsiteX540" fmla="*/ 9094220 w 9392070"/>
                <a:gd name="connsiteY540" fmla="*/ 659657 h 3110824"/>
                <a:gd name="connsiteX541" fmla="*/ 9102765 w 9392070"/>
                <a:gd name="connsiteY541" fmla="*/ 665761 h 3110824"/>
                <a:gd name="connsiteX542" fmla="*/ 9100323 w 9392070"/>
                <a:gd name="connsiteY542" fmla="*/ 669423 h 3110824"/>
                <a:gd name="connsiteX543" fmla="*/ 9095441 w 9392070"/>
                <a:gd name="connsiteY543" fmla="*/ 670644 h 3110824"/>
                <a:gd name="connsiteX544" fmla="*/ 9086896 w 9392070"/>
                <a:gd name="connsiteY544" fmla="*/ 668202 h 3110824"/>
                <a:gd name="connsiteX545" fmla="*/ 9078351 w 9392070"/>
                <a:gd name="connsiteY545" fmla="*/ 665761 h 3110824"/>
                <a:gd name="connsiteX546" fmla="*/ 9075909 w 9392070"/>
                <a:gd name="connsiteY546" fmla="*/ 663319 h 3110824"/>
                <a:gd name="connsiteX547" fmla="*/ 9073468 w 9392070"/>
                <a:gd name="connsiteY547" fmla="*/ 660878 h 3110824"/>
                <a:gd name="connsiteX548" fmla="*/ 9068585 w 9392070"/>
                <a:gd name="connsiteY548" fmla="*/ 660878 h 3110824"/>
                <a:gd name="connsiteX549" fmla="*/ 9063702 w 9392070"/>
                <a:gd name="connsiteY549" fmla="*/ 660878 h 3110824"/>
                <a:gd name="connsiteX550" fmla="*/ 9057599 w 9392070"/>
                <a:gd name="connsiteY550" fmla="*/ 658437 h 3110824"/>
                <a:gd name="connsiteX551" fmla="*/ 9055158 w 9392070"/>
                <a:gd name="connsiteY551" fmla="*/ 660878 h 3110824"/>
                <a:gd name="connsiteX552" fmla="*/ 9050275 w 9392070"/>
                <a:gd name="connsiteY552" fmla="*/ 655995 h 3110824"/>
                <a:gd name="connsiteX553" fmla="*/ 9046613 w 9392070"/>
                <a:gd name="connsiteY553" fmla="*/ 657216 h 3110824"/>
                <a:gd name="connsiteX554" fmla="*/ 9041730 w 9392070"/>
                <a:gd name="connsiteY554" fmla="*/ 654775 h 3110824"/>
                <a:gd name="connsiteX555" fmla="*/ 9036847 w 9392070"/>
                <a:gd name="connsiteY555" fmla="*/ 653554 h 3110824"/>
                <a:gd name="connsiteX556" fmla="*/ 9033185 w 9392070"/>
                <a:gd name="connsiteY556" fmla="*/ 653554 h 3110824"/>
                <a:gd name="connsiteX557" fmla="*/ 9029523 w 9392070"/>
                <a:gd name="connsiteY557" fmla="*/ 652333 h 3110824"/>
                <a:gd name="connsiteX558" fmla="*/ 9027081 w 9392070"/>
                <a:gd name="connsiteY558" fmla="*/ 651112 h 3110824"/>
                <a:gd name="connsiteX559" fmla="*/ 9022199 w 9392070"/>
                <a:gd name="connsiteY559" fmla="*/ 651112 h 3110824"/>
                <a:gd name="connsiteX560" fmla="*/ 9022199 w 9392070"/>
                <a:gd name="connsiteY560" fmla="*/ 649892 h 3110824"/>
                <a:gd name="connsiteX561" fmla="*/ 9016095 w 9392070"/>
                <a:gd name="connsiteY561" fmla="*/ 642568 h 3110824"/>
                <a:gd name="connsiteX562" fmla="*/ 9012433 w 9392070"/>
                <a:gd name="connsiteY562" fmla="*/ 640126 h 3110824"/>
                <a:gd name="connsiteX563" fmla="*/ 9012433 w 9392070"/>
                <a:gd name="connsiteY563" fmla="*/ 632802 h 3110824"/>
                <a:gd name="connsiteX564" fmla="*/ 9008771 w 9392070"/>
                <a:gd name="connsiteY564" fmla="*/ 636464 h 3110824"/>
                <a:gd name="connsiteX565" fmla="*/ 9008771 w 9392070"/>
                <a:gd name="connsiteY565" fmla="*/ 642568 h 3110824"/>
                <a:gd name="connsiteX566" fmla="*/ 9011212 w 9392070"/>
                <a:gd name="connsiteY566" fmla="*/ 648671 h 3110824"/>
                <a:gd name="connsiteX567" fmla="*/ 9014874 w 9392070"/>
                <a:gd name="connsiteY567" fmla="*/ 652333 h 3110824"/>
                <a:gd name="connsiteX568" fmla="*/ 9012433 w 9392070"/>
                <a:gd name="connsiteY568" fmla="*/ 652333 h 3110824"/>
                <a:gd name="connsiteX569" fmla="*/ 9013654 w 9392070"/>
                <a:gd name="connsiteY569" fmla="*/ 654775 h 3110824"/>
                <a:gd name="connsiteX570" fmla="*/ 9017316 w 9392070"/>
                <a:gd name="connsiteY570" fmla="*/ 655995 h 3110824"/>
                <a:gd name="connsiteX571" fmla="*/ 9017316 w 9392070"/>
                <a:gd name="connsiteY571" fmla="*/ 655995 h 3110824"/>
                <a:gd name="connsiteX572" fmla="*/ 9019757 w 9392070"/>
                <a:gd name="connsiteY572" fmla="*/ 660878 h 3110824"/>
                <a:gd name="connsiteX573" fmla="*/ 9025861 w 9392070"/>
                <a:gd name="connsiteY573" fmla="*/ 665761 h 3110824"/>
                <a:gd name="connsiteX574" fmla="*/ 9031964 w 9392070"/>
                <a:gd name="connsiteY574" fmla="*/ 670644 h 3110824"/>
                <a:gd name="connsiteX575" fmla="*/ 9039288 w 9392070"/>
                <a:gd name="connsiteY575" fmla="*/ 677968 h 3110824"/>
                <a:gd name="connsiteX576" fmla="*/ 9049054 w 9392070"/>
                <a:gd name="connsiteY576" fmla="*/ 691396 h 3110824"/>
                <a:gd name="connsiteX577" fmla="*/ 9063702 w 9392070"/>
                <a:gd name="connsiteY577" fmla="*/ 695058 h 3110824"/>
                <a:gd name="connsiteX578" fmla="*/ 9078351 w 9392070"/>
                <a:gd name="connsiteY578" fmla="*/ 702382 h 3110824"/>
                <a:gd name="connsiteX579" fmla="*/ 9088116 w 9392070"/>
                <a:gd name="connsiteY579" fmla="*/ 707265 h 3110824"/>
                <a:gd name="connsiteX580" fmla="*/ 9101544 w 9392070"/>
                <a:gd name="connsiteY580" fmla="*/ 717030 h 3110824"/>
                <a:gd name="connsiteX581" fmla="*/ 9100323 w 9392070"/>
                <a:gd name="connsiteY581" fmla="*/ 718251 h 3110824"/>
                <a:gd name="connsiteX582" fmla="*/ 9094220 w 9392070"/>
                <a:gd name="connsiteY582" fmla="*/ 718251 h 3110824"/>
                <a:gd name="connsiteX583" fmla="*/ 9084454 w 9392070"/>
                <a:gd name="connsiteY583" fmla="*/ 714589 h 3110824"/>
                <a:gd name="connsiteX584" fmla="*/ 9074689 w 9392070"/>
                <a:gd name="connsiteY584" fmla="*/ 712147 h 3110824"/>
                <a:gd name="connsiteX585" fmla="*/ 9072247 w 9392070"/>
                <a:gd name="connsiteY585" fmla="*/ 709706 h 3110824"/>
                <a:gd name="connsiteX586" fmla="*/ 9069806 w 9392070"/>
                <a:gd name="connsiteY586" fmla="*/ 707265 h 3110824"/>
                <a:gd name="connsiteX587" fmla="*/ 9064923 w 9392070"/>
                <a:gd name="connsiteY587" fmla="*/ 708485 h 3110824"/>
                <a:gd name="connsiteX588" fmla="*/ 9060040 w 9392070"/>
                <a:gd name="connsiteY588" fmla="*/ 709706 h 3110824"/>
                <a:gd name="connsiteX589" fmla="*/ 9053937 w 9392070"/>
                <a:gd name="connsiteY589" fmla="*/ 707265 h 3110824"/>
                <a:gd name="connsiteX590" fmla="*/ 9051495 w 9392070"/>
                <a:gd name="connsiteY590" fmla="*/ 709706 h 3110824"/>
                <a:gd name="connsiteX591" fmla="*/ 9046613 w 9392070"/>
                <a:gd name="connsiteY591" fmla="*/ 706044 h 3110824"/>
                <a:gd name="connsiteX592" fmla="*/ 9042951 w 9392070"/>
                <a:gd name="connsiteY592" fmla="*/ 707265 h 3110824"/>
                <a:gd name="connsiteX593" fmla="*/ 9039288 w 9392070"/>
                <a:gd name="connsiteY593" fmla="*/ 706044 h 3110824"/>
                <a:gd name="connsiteX594" fmla="*/ 9035626 w 9392070"/>
                <a:gd name="connsiteY594" fmla="*/ 704823 h 3110824"/>
                <a:gd name="connsiteX595" fmla="*/ 9031964 w 9392070"/>
                <a:gd name="connsiteY595" fmla="*/ 704823 h 3110824"/>
                <a:gd name="connsiteX596" fmla="*/ 9029523 w 9392070"/>
                <a:gd name="connsiteY596" fmla="*/ 703603 h 3110824"/>
                <a:gd name="connsiteX597" fmla="*/ 9027081 w 9392070"/>
                <a:gd name="connsiteY597" fmla="*/ 701161 h 3110824"/>
                <a:gd name="connsiteX598" fmla="*/ 9020978 w 9392070"/>
                <a:gd name="connsiteY598" fmla="*/ 697499 h 3110824"/>
                <a:gd name="connsiteX599" fmla="*/ 9014874 w 9392070"/>
                <a:gd name="connsiteY599" fmla="*/ 691396 h 3110824"/>
                <a:gd name="connsiteX600" fmla="*/ 9013654 w 9392070"/>
                <a:gd name="connsiteY600" fmla="*/ 695058 h 3110824"/>
                <a:gd name="connsiteX601" fmla="*/ 9014874 w 9392070"/>
                <a:gd name="connsiteY601" fmla="*/ 699940 h 3110824"/>
                <a:gd name="connsiteX602" fmla="*/ 9018537 w 9392070"/>
                <a:gd name="connsiteY602" fmla="*/ 703603 h 3110824"/>
                <a:gd name="connsiteX603" fmla="*/ 9023419 w 9392070"/>
                <a:gd name="connsiteY603" fmla="*/ 706044 h 3110824"/>
                <a:gd name="connsiteX604" fmla="*/ 9029523 w 9392070"/>
                <a:gd name="connsiteY604" fmla="*/ 710927 h 3110824"/>
                <a:gd name="connsiteX605" fmla="*/ 9035626 w 9392070"/>
                <a:gd name="connsiteY605" fmla="*/ 714589 h 3110824"/>
                <a:gd name="connsiteX606" fmla="*/ 9041730 w 9392070"/>
                <a:gd name="connsiteY606" fmla="*/ 717030 h 3110824"/>
                <a:gd name="connsiteX607" fmla="*/ 9049054 w 9392070"/>
                <a:gd name="connsiteY607" fmla="*/ 721913 h 3110824"/>
                <a:gd name="connsiteX608" fmla="*/ 9051495 w 9392070"/>
                <a:gd name="connsiteY608" fmla="*/ 725575 h 3110824"/>
                <a:gd name="connsiteX609" fmla="*/ 9049054 w 9392070"/>
                <a:gd name="connsiteY609" fmla="*/ 726796 h 3110824"/>
                <a:gd name="connsiteX610" fmla="*/ 9044171 w 9392070"/>
                <a:gd name="connsiteY610" fmla="*/ 721913 h 3110824"/>
                <a:gd name="connsiteX611" fmla="*/ 9040509 w 9392070"/>
                <a:gd name="connsiteY611" fmla="*/ 721913 h 3110824"/>
                <a:gd name="connsiteX612" fmla="*/ 9035626 w 9392070"/>
                <a:gd name="connsiteY612" fmla="*/ 719472 h 3110824"/>
                <a:gd name="connsiteX613" fmla="*/ 9030744 w 9392070"/>
                <a:gd name="connsiteY613" fmla="*/ 717030 h 3110824"/>
                <a:gd name="connsiteX614" fmla="*/ 9027081 w 9392070"/>
                <a:gd name="connsiteY614" fmla="*/ 717030 h 3110824"/>
                <a:gd name="connsiteX615" fmla="*/ 9023419 w 9392070"/>
                <a:gd name="connsiteY615" fmla="*/ 715810 h 3110824"/>
                <a:gd name="connsiteX616" fmla="*/ 9020978 w 9392070"/>
                <a:gd name="connsiteY616" fmla="*/ 713368 h 3110824"/>
                <a:gd name="connsiteX617" fmla="*/ 9013654 w 9392070"/>
                <a:gd name="connsiteY617" fmla="*/ 712147 h 3110824"/>
                <a:gd name="connsiteX618" fmla="*/ 9005109 w 9392070"/>
                <a:gd name="connsiteY618" fmla="*/ 710927 h 3110824"/>
                <a:gd name="connsiteX619" fmla="*/ 9005109 w 9392070"/>
                <a:gd name="connsiteY619" fmla="*/ 714589 h 3110824"/>
                <a:gd name="connsiteX620" fmla="*/ 9007550 w 9392070"/>
                <a:gd name="connsiteY620" fmla="*/ 718251 h 3110824"/>
                <a:gd name="connsiteX621" fmla="*/ 9012433 w 9392070"/>
                <a:gd name="connsiteY621" fmla="*/ 720692 h 3110824"/>
                <a:gd name="connsiteX622" fmla="*/ 9022199 w 9392070"/>
                <a:gd name="connsiteY622" fmla="*/ 726796 h 3110824"/>
                <a:gd name="connsiteX623" fmla="*/ 9033185 w 9392070"/>
                <a:gd name="connsiteY623" fmla="*/ 734120 h 3110824"/>
                <a:gd name="connsiteX624" fmla="*/ 9040509 w 9392070"/>
                <a:gd name="connsiteY624" fmla="*/ 740224 h 3110824"/>
                <a:gd name="connsiteX625" fmla="*/ 9050275 w 9392070"/>
                <a:gd name="connsiteY625" fmla="*/ 752431 h 3110824"/>
                <a:gd name="connsiteX626" fmla="*/ 9052716 w 9392070"/>
                <a:gd name="connsiteY626" fmla="*/ 753651 h 3110824"/>
                <a:gd name="connsiteX627" fmla="*/ 9052716 w 9392070"/>
                <a:gd name="connsiteY627" fmla="*/ 753651 h 3110824"/>
                <a:gd name="connsiteX628" fmla="*/ 9047833 w 9392070"/>
                <a:gd name="connsiteY628" fmla="*/ 754872 h 3110824"/>
                <a:gd name="connsiteX629" fmla="*/ 9041730 w 9392070"/>
                <a:gd name="connsiteY629" fmla="*/ 752431 h 3110824"/>
                <a:gd name="connsiteX630" fmla="*/ 9039288 w 9392070"/>
                <a:gd name="connsiteY630" fmla="*/ 754872 h 3110824"/>
                <a:gd name="connsiteX631" fmla="*/ 9034406 w 9392070"/>
                <a:gd name="connsiteY631" fmla="*/ 749989 h 3110824"/>
                <a:gd name="connsiteX632" fmla="*/ 9030744 w 9392070"/>
                <a:gd name="connsiteY632" fmla="*/ 749989 h 3110824"/>
                <a:gd name="connsiteX633" fmla="*/ 9025861 w 9392070"/>
                <a:gd name="connsiteY633" fmla="*/ 747548 h 3110824"/>
                <a:gd name="connsiteX634" fmla="*/ 9020978 w 9392070"/>
                <a:gd name="connsiteY634" fmla="*/ 745106 h 3110824"/>
                <a:gd name="connsiteX635" fmla="*/ 9017316 w 9392070"/>
                <a:gd name="connsiteY635" fmla="*/ 743886 h 3110824"/>
                <a:gd name="connsiteX636" fmla="*/ 9013654 w 9392070"/>
                <a:gd name="connsiteY636" fmla="*/ 741444 h 3110824"/>
                <a:gd name="connsiteX637" fmla="*/ 9011212 w 9392070"/>
                <a:gd name="connsiteY637" fmla="*/ 739003 h 3110824"/>
                <a:gd name="connsiteX638" fmla="*/ 9003888 w 9392070"/>
                <a:gd name="connsiteY638" fmla="*/ 735341 h 3110824"/>
                <a:gd name="connsiteX639" fmla="*/ 8996564 w 9392070"/>
                <a:gd name="connsiteY639" fmla="*/ 730458 h 3110824"/>
                <a:gd name="connsiteX640" fmla="*/ 8995343 w 9392070"/>
                <a:gd name="connsiteY640" fmla="*/ 734120 h 3110824"/>
                <a:gd name="connsiteX641" fmla="*/ 8997785 w 9392070"/>
                <a:gd name="connsiteY641" fmla="*/ 739003 h 3110824"/>
                <a:gd name="connsiteX642" fmla="*/ 9002667 w 9392070"/>
                <a:gd name="connsiteY642" fmla="*/ 742665 h 3110824"/>
                <a:gd name="connsiteX643" fmla="*/ 9012433 w 9392070"/>
                <a:gd name="connsiteY643" fmla="*/ 751210 h 3110824"/>
                <a:gd name="connsiteX644" fmla="*/ 9018537 w 9392070"/>
                <a:gd name="connsiteY644" fmla="*/ 756093 h 3110824"/>
                <a:gd name="connsiteX645" fmla="*/ 9024640 w 9392070"/>
                <a:gd name="connsiteY645" fmla="*/ 759755 h 3110824"/>
                <a:gd name="connsiteX646" fmla="*/ 9031964 w 9392070"/>
                <a:gd name="connsiteY646" fmla="*/ 767079 h 3110824"/>
                <a:gd name="connsiteX647" fmla="*/ 9034406 w 9392070"/>
                <a:gd name="connsiteY647" fmla="*/ 770741 h 3110824"/>
                <a:gd name="connsiteX648" fmla="*/ 9031964 w 9392070"/>
                <a:gd name="connsiteY648" fmla="*/ 771962 h 3110824"/>
                <a:gd name="connsiteX649" fmla="*/ 9025861 w 9392070"/>
                <a:gd name="connsiteY649" fmla="*/ 768300 h 3110824"/>
                <a:gd name="connsiteX650" fmla="*/ 9022199 w 9392070"/>
                <a:gd name="connsiteY650" fmla="*/ 769520 h 3110824"/>
                <a:gd name="connsiteX651" fmla="*/ 9017316 w 9392070"/>
                <a:gd name="connsiteY651" fmla="*/ 768300 h 3110824"/>
                <a:gd name="connsiteX652" fmla="*/ 9012433 w 9392070"/>
                <a:gd name="connsiteY652" fmla="*/ 767079 h 3110824"/>
                <a:gd name="connsiteX653" fmla="*/ 9008771 w 9392070"/>
                <a:gd name="connsiteY653" fmla="*/ 767079 h 3110824"/>
                <a:gd name="connsiteX654" fmla="*/ 9005109 w 9392070"/>
                <a:gd name="connsiteY654" fmla="*/ 765858 h 3110824"/>
                <a:gd name="connsiteX655" fmla="*/ 9001447 w 9392070"/>
                <a:gd name="connsiteY655" fmla="*/ 764638 h 3110824"/>
                <a:gd name="connsiteX656" fmla="*/ 8992902 w 9392070"/>
                <a:gd name="connsiteY656" fmla="*/ 764638 h 3110824"/>
                <a:gd name="connsiteX657" fmla="*/ 8984357 w 9392070"/>
                <a:gd name="connsiteY657" fmla="*/ 765858 h 3110824"/>
                <a:gd name="connsiteX658" fmla="*/ 8985578 w 9392070"/>
                <a:gd name="connsiteY658" fmla="*/ 769520 h 3110824"/>
                <a:gd name="connsiteX659" fmla="*/ 8989240 w 9392070"/>
                <a:gd name="connsiteY659" fmla="*/ 771962 h 3110824"/>
                <a:gd name="connsiteX660" fmla="*/ 8994123 w 9392070"/>
                <a:gd name="connsiteY660" fmla="*/ 773182 h 3110824"/>
                <a:gd name="connsiteX661" fmla="*/ 9006330 w 9392070"/>
                <a:gd name="connsiteY661" fmla="*/ 776845 h 3110824"/>
                <a:gd name="connsiteX662" fmla="*/ 9019757 w 9392070"/>
                <a:gd name="connsiteY662" fmla="*/ 781727 h 3110824"/>
                <a:gd name="connsiteX663" fmla="*/ 9028302 w 9392070"/>
                <a:gd name="connsiteY663" fmla="*/ 786610 h 3110824"/>
                <a:gd name="connsiteX664" fmla="*/ 9039288 w 9392070"/>
                <a:gd name="connsiteY664" fmla="*/ 797596 h 3110824"/>
                <a:gd name="connsiteX665" fmla="*/ 9052716 w 9392070"/>
                <a:gd name="connsiteY665" fmla="*/ 798817 h 3110824"/>
                <a:gd name="connsiteX666" fmla="*/ 9067365 w 9392070"/>
                <a:gd name="connsiteY666" fmla="*/ 803700 h 3110824"/>
                <a:gd name="connsiteX667" fmla="*/ 9077130 w 9392070"/>
                <a:gd name="connsiteY667" fmla="*/ 807362 h 3110824"/>
                <a:gd name="connsiteX668" fmla="*/ 9095441 w 9392070"/>
                <a:gd name="connsiteY668" fmla="*/ 815907 h 3110824"/>
                <a:gd name="connsiteX669" fmla="*/ 9097882 w 9392070"/>
                <a:gd name="connsiteY669" fmla="*/ 817128 h 3110824"/>
                <a:gd name="connsiteX670" fmla="*/ 9096661 w 9392070"/>
                <a:gd name="connsiteY670" fmla="*/ 818348 h 3110824"/>
                <a:gd name="connsiteX671" fmla="*/ 9090558 w 9392070"/>
                <a:gd name="connsiteY671" fmla="*/ 820790 h 3110824"/>
                <a:gd name="connsiteX672" fmla="*/ 9088116 w 9392070"/>
                <a:gd name="connsiteY672" fmla="*/ 818348 h 3110824"/>
                <a:gd name="connsiteX673" fmla="*/ 9080792 w 9392070"/>
                <a:gd name="connsiteY673" fmla="*/ 819569 h 3110824"/>
                <a:gd name="connsiteX674" fmla="*/ 9073468 w 9392070"/>
                <a:gd name="connsiteY674" fmla="*/ 820790 h 3110824"/>
                <a:gd name="connsiteX675" fmla="*/ 9061261 w 9392070"/>
                <a:gd name="connsiteY675" fmla="*/ 819569 h 3110824"/>
                <a:gd name="connsiteX676" fmla="*/ 9049054 w 9392070"/>
                <a:gd name="connsiteY676" fmla="*/ 818348 h 3110824"/>
                <a:gd name="connsiteX677" fmla="*/ 9045392 w 9392070"/>
                <a:gd name="connsiteY677" fmla="*/ 815907 h 3110824"/>
                <a:gd name="connsiteX678" fmla="*/ 9041730 w 9392070"/>
                <a:gd name="connsiteY678" fmla="*/ 813466 h 3110824"/>
                <a:gd name="connsiteX679" fmla="*/ 9035626 w 9392070"/>
                <a:gd name="connsiteY679" fmla="*/ 815907 h 3110824"/>
                <a:gd name="connsiteX680" fmla="*/ 9029523 w 9392070"/>
                <a:gd name="connsiteY680" fmla="*/ 818348 h 3110824"/>
                <a:gd name="connsiteX681" fmla="*/ 9022199 w 9392070"/>
                <a:gd name="connsiteY681" fmla="*/ 817128 h 3110824"/>
                <a:gd name="connsiteX682" fmla="*/ 9019757 w 9392070"/>
                <a:gd name="connsiteY682" fmla="*/ 819569 h 3110824"/>
                <a:gd name="connsiteX683" fmla="*/ 9012433 w 9392070"/>
                <a:gd name="connsiteY683" fmla="*/ 815907 h 3110824"/>
                <a:gd name="connsiteX684" fmla="*/ 9008771 w 9392070"/>
                <a:gd name="connsiteY684" fmla="*/ 817128 h 3110824"/>
                <a:gd name="connsiteX685" fmla="*/ 9002667 w 9392070"/>
                <a:gd name="connsiteY685" fmla="*/ 815907 h 3110824"/>
                <a:gd name="connsiteX686" fmla="*/ 8996564 w 9392070"/>
                <a:gd name="connsiteY686" fmla="*/ 814686 h 3110824"/>
                <a:gd name="connsiteX687" fmla="*/ 8992902 w 9392070"/>
                <a:gd name="connsiteY687" fmla="*/ 815907 h 3110824"/>
                <a:gd name="connsiteX688" fmla="*/ 8988019 w 9392070"/>
                <a:gd name="connsiteY688" fmla="*/ 814686 h 3110824"/>
                <a:gd name="connsiteX689" fmla="*/ 8984357 w 9392070"/>
                <a:gd name="connsiteY689" fmla="*/ 812245 h 3110824"/>
                <a:gd name="connsiteX690" fmla="*/ 8974591 w 9392070"/>
                <a:gd name="connsiteY690" fmla="*/ 813466 h 3110824"/>
                <a:gd name="connsiteX691" fmla="*/ 8964826 w 9392070"/>
                <a:gd name="connsiteY691" fmla="*/ 814686 h 3110824"/>
                <a:gd name="connsiteX692" fmla="*/ 8966046 w 9392070"/>
                <a:gd name="connsiteY692" fmla="*/ 818348 h 3110824"/>
                <a:gd name="connsiteX693" fmla="*/ 8970929 w 9392070"/>
                <a:gd name="connsiteY693" fmla="*/ 820790 h 3110824"/>
                <a:gd name="connsiteX694" fmla="*/ 8977033 w 9392070"/>
                <a:gd name="connsiteY694" fmla="*/ 822010 h 3110824"/>
                <a:gd name="connsiteX695" fmla="*/ 8990460 w 9392070"/>
                <a:gd name="connsiteY695" fmla="*/ 825673 h 3110824"/>
                <a:gd name="connsiteX696" fmla="*/ 9006330 w 9392070"/>
                <a:gd name="connsiteY696" fmla="*/ 829335 h 3110824"/>
                <a:gd name="connsiteX697" fmla="*/ 9016095 w 9392070"/>
                <a:gd name="connsiteY697" fmla="*/ 834218 h 3110824"/>
                <a:gd name="connsiteX698" fmla="*/ 9017316 w 9392070"/>
                <a:gd name="connsiteY698" fmla="*/ 835438 h 3110824"/>
                <a:gd name="connsiteX699" fmla="*/ 9016095 w 9392070"/>
                <a:gd name="connsiteY699" fmla="*/ 835438 h 3110824"/>
                <a:gd name="connsiteX700" fmla="*/ 9012433 w 9392070"/>
                <a:gd name="connsiteY700" fmla="*/ 834218 h 3110824"/>
                <a:gd name="connsiteX701" fmla="*/ 9005109 w 9392070"/>
                <a:gd name="connsiteY701" fmla="*/ 836659 h 3110824"/>
                <a:gd name="connsiteX702" fmla="*/ 8999005 w 9392070"/>
                <a:gd name="connsiteY702" fmla="*/ 839100 h 3110824"/>
                <a:gd name="connsiteX703" fmla="*/ 9001447 w 9392070"/>
                <a:gd name="connsiteY703" fmla="*/ 841542 h 3110824"/>
                <a:gd name="connsiteX704" fmla="*/ 9005109 w 9392070"/>
                <a:gd name="connsiteY704" fmla="*/ 842762 h 3110824"/>
                <a:gd name="connsiteX705" fmla="*/ 9008771 w 9392070"/>
                <a:gd name="connsiteY705" fmla="*/ 842762 h 3110824"/>
                <a:gd name="connsiteX706" fmla="*/ 9018537 w 9392070"/>
                <a:gd name="connsiteY706" fmla="*/ 843983 h 3110824"/>
                <a:gd name="connsiteX707" fmla="*/ 9025861 w 9392070"/>
                <a:gd name="connsiteY707" fmla="*/ 845204 h 3110824"/>
                <a:gd name="connsiteX708" fmla="*/ 9029523 w 9392070"/>
                <a:gd name="connsiteY708" fmla="*/ 846425 h 3110824"/>
                <a:gd name="connsiteX709" fmla="*/ 9030744 w 9392070"/>
                <a:gd name="connsiteY709" fmla="*/ 846425 h 3110824"/>
                <a:gd name="connsiteX710" fmla="*/ 9038068 w 9392070"/>
                <a:gd name="connsiteY710" fmla="*/ 850087 h 3110824"/>
                <a:gd name="connsiteX711" fmla="*/ 9040509 w 9392070"/>
                <a:gd name="connsiteY711" fmla="*/ 853749 h 3110824"/>
                <a:gd name="connsiteX712" fmla="*/ 9038068 w 9392070"/>
                <a:gd name="connsiteY712" fmla="*/ 854969 h 3110824"/>
                <a:gd name="connsiteX713" fmla="*/ 9034406 w 9392070"/>
                <a:gd name="connsiteY713" fmla="*/ 852528 h 3110824"/>
                <a:gd name="connsiteX714" fmla="*/ 9028302 w 9392070"/>
                <a:gd name="connsiteY714" fmla="*/ 853749 h 3110824"/>
                <a:gd name="connsiteX715" fmla="*/ 9022199 w 9392070"/>
                <a:gd name="connsiteY715" fmla="*/ 854969 h 3110824"/>
                <a:gd name="connsiteX716" fmla="*/ 9014874 w 9392070"/>
                <a:gd name="connsiteY716" fmla="*/ 852528 h 3110824"/>
                <a:gd name="connsiteX717" fmla="*/ 9012433 w 9392070"/>
                <a:gd name="connsiteY717" fmla="*/ 854969 h 3110824"/>
                <a:gd name="connsiteX718" fmla="*/ 9006330 w 9392070"/>
                <a:gd name="connsiteY718" fmla="*/ 850087 h 3110824"/>
                <a:gd name="connsiteX719" fmla="*/ 9002667 w 9392070"/>
                <a:gd name="connsiteY719" fmla="*/ 851307 h 3110824"/>
                <a:gd name="connsiteX720" fmla="*/ 8996564 w 9392070"/>
                <a:gd name="connsiteY720" fmla="*/ 848866 h 3110824"/>
                <a:gd name="connsiteX721" fmla="*/ 8990460 w 9392070"/>
                <a:gd name="connsiteY721" fmla="*/ 846425 h 3110824"/>
                <a:gd name="connsiteX722" fmla="*/ 8985578 w 9392070"/>
                <a:gd name="connsiteY722" fmla="*/ 846425 h 3110824"/>
                <a:gd name="connsiteX723" fmla="*/ 8980695 w 9392070"/>
                <a:gd name="connsiteY723" fmla="*/ 845204 h 3110824"/>
                <a:gd name="connsiteX724" fmla="*/ 8977033 w 9392070"/>
                <a:gd name="connsiteY724" fmla="*/ 842762 h 3110824"/>
                <a:gd name="connsiteX725" fmla="*/ 8967267 w 9392070"/>
                <a:gd name="connsiteY725" fmla="*/ 842762 h 3110824"/>
                <a:gd name="connsiteX726" fmla="*/ 8957502 w 9392070"/>
                <a:gd name="connsiteY726" fmla="*/ 842762 h 3110824"/>
                <a:gd name="connsiteX727" fmla="*/ 8958722 w 9392070"/>
                <a:gd name="connsiteY727" fmla="*/ 846425 h 3110824"/>
                <a:gd name="connsiteX728" fmla="*/ 8963605 w 9392070"/>
                <a:gd name="connsiteY728" fmla="*/ 850087 h 3110824"/>
                <a:gd name="connsiteX729" fmla="*/ 8969709 w 9392070"/>
                <a:gd name="connsiteY729" fmla="*/ 851307 h 3110824"/>
                <a:gd name="connsiteX730" fmla="*/ 8983136 w 9392070"/>
                <a:gd name="connsiteY730" fmla="*/ 856190 h 3110824"/>
                <a:gd name="connsiteX731" fmla="*/ 8999005 w 9392070"/>
                <a:gd name="connsiteY731" fmla="*/ 862294 h 3110824"/>
                <a:gd name="connsiteX732" fmla="*/ 9008771 w 9392070"/>
                <a:gd name="connsiteY732" fmla="*/ 869618 h 3110824"/>
                <a:gd name="connsiteX733" fmla="*/ 9017316 w 9392070"/>
                <a:gd name="connsiteY733" fmla="*/ 879383 h 3110824"/>
                <a:gd name="connsiteX734" fmla="*/ 9011212 w 9392070"/>
                <a:gd name="connsiteY734" fmla="*/ 880604 h 3110824"/>
                <a:gd name="connsiteX735" fmla="*/ 9003888 w 9392070"/>
                <a:gd name="connsiteY735" fmla="*/ 878163 h 3110824"/>
                <a:gd name="connsiteX736" fmla="*/ 9001447 w 9392070"/>
                <a:gd name="connsiteY736" fmla="*/ 880604 h 3110824"/>
                <a:gd name="connsiteX737" fmla="*/ 8995343 w 9392070"/>
                <a:gd name="connsiteY737" fmla="*/ 875721 h 3110824"/>
                <a:gd name="connsiteX738" fmla="*/ 8991681 w 9392070"/>
                <a:gd name="connsiteY738" fmla="*/ 876942 h 3110824"/>
                <a:gd name="connsiteX739" fmla="*/ 8985578 w 9392070"/>
                <a:gd name="connsiteY739" fmla="*/ 874501 h 3110824"/>
                <a:gd name="connsiteX740" fmla="*/ 8979474 w 9392070"/>
                <a:gd name="connsiteY740" fmla="*/ 873280 h 3110824"/>
                <a:gd name="connsiteX741" fmla="*/ 8975812 w 9392070"/>
                <a:gd name="connsiteY741" fmla="*/ 873280 h 3110824"/>
                <a:gd name="connsiteX742" fmla="*/ 8970929 w 9392070"/>
                <a:gd name="connsiteY742" fmla="*/ 872059 h 3110824"/>
                <a:gd name="connsiteX743" fmla="*/ 8967267 w 9392070"/>
                <a:gd name="connsiteY743" fmla="*/ 869618 h 3110824"/>
                <a:gd name="connsiteX744" fmla="*/ 8957502 w 9392070"/>
                <a:gd name="connsiteY744" fmla="*/ 868397 h 3110824"/>
                <a:gd name="connsiteX745" fmla="*/ 8947736 w 9392070"/>
                <a:gd name="connsiteY745" fmla="*/ 868397 h 3110824"/>
                <a:gd name="connsiteX746" fmla="*/ 8947736 w 9392070"/>
                <a:gd name="connsiteY746" fmla="*/ 870839 h 3110824"/>
                <a:gd name="connsiteX747" fmla="*/ 8947736 w 9392070"/>
                <a:gd name="connsiteY747" fmla="*/ 870839 h 3110824"/>
                <a:gd name="connsiteX748" fmla="*/ 8952619 w 9392070"/>
                <a:gd name="connsiteY748" fmla="*/ 896473 h 3110824"/>
                <a:gd name="connsiteX749" fmla="*/ 8963605 w 9392070"/>
                <a:gd name="connsiteY749" fmla="*/ 909901 h 3110824"/>
                <a:gd name="connsiteX750" fmla="*/ 8978253 w 9392070"/>
                <a:gd name="connsiteY750" fmla="*/ 934315 h 3110824"/>
                <a:gd name="connsiteX751" fmla="*/ 8990460 w 9392070"/>
                <a:gd name="connsiteY751" fmla="*/ 937977 h 3110824"/>
                <a:gd name="connsiteX752" fmla="*/ 9002667 w 9392070"/>
                <a:gd name="connsiteY752" fmla="*/ 940418 h 3110824"/>
                <a:gd name="connsiteX753" fmla="*/ 9024640 w 9392070"/>
                <a:gd name="connsiteY753" fmla="*/ 948963 h 3110824"/>
                <a:gd name="connsiteX754" fmla="*/ 9022199 w 9392070"/>
                <a:gd name="connsiteY754" fmla="*/ 950184 h 3110824"/>
                <a:gd name="connsiteX755" fmla="*/ 9017316 w 9392070"/>
                <a:gd name="connsiteY755" fmla="*/ 947743 h 3110824"/>
                <a:gd name="connsiteX756" fmla="*/ 9011212 w 9392070"/>
                <a:gd name="connsiteY756" fmla="*/ 950184 h 3110824"/>
                <a:gd name="connsiteX757" fmla="*/ 9005109 w 9392070"/>
                <a:gd name="connsiteY757" fmla="*/ 952625 h 3110824"/>
                <a:gd name="connsiteX758" fmla="*/ 8996564 w 9392070"/>
                <a:gd name="connsiteY758" fmla="*/ 951405 h 3110824"/>
                <a:gd name="connsiteX759" fmla="*/ 8994123 w 9392070"/>
                <a:gd name="connsiteY759" fmla="*/ 955067 h 3110824"/>
                <a:gd name="connsiteX760" fmla="*/ 8986798 w 9392070"/>
                <a:gd name="connsiteY760" fmla="*/ 951405 h 3110824"/>
                <a:gd name="connsiteX761" fmla="*/ 8983136 w 9392070"/>
                <a:gd name="connsiteY761" fmla="*/ 953846 h 3110824"/>
                <a:gd name="connsiteX762" fmla="*/ 8977033 w 9392070"/>
                <a:gd name="connsiteY762" fmla="*/ 952625 h 3110824"/>
                <a:gd name="connsiteX763" fmla="*/ 8970929 w 9392070"/>
                <a:gd name="connsiteY763" fmla="*/ 951405 h 3110824"/>
                <a:gd name="connsiteX764" fmla="*/ 8966046 w 9392070"/>
                <a:gd name="connsiteY764" fmla="*/ 952625 h 3110824"/>
                <a:gd name="connsiteX765" fmla="*/ 8961164 w 9392070"/>
                <a:gd name="connsiteY765" fmla="*/ 951405 h 3110824"/>
                <a:gd name="connsiteX766" fmla="*/ 8957502 w 9392070"/>
                <a:gd name="connsiteY766" fmla="*/ 948963 h 3110824"/>
                <a:gd name="connsiteX767" fmla="*/ 8957502 w 9392070"/>
                <a:gd name="connsiteY767" fmla="*/ 948963 h 3110824"/>
                <a:gd name="connsiteX768" fmla="*/ 8956281 w 9392070"/>
                <a:gd name="connsiteY768" fmla="*/ 944081 h 3110824"/>
                <a:gd name="connsiteX769" fmla="*/ 8952619 w 9392070"/>
                <a:gd name="connsiteY769" fmla="*/ 941639 h 3110824"/>
                <a:gd name="connsiteX770" fmla="*/ 8952619 w 9392070"/>
                <a:gd name="connsiteY770" fmla="*/ 947743 h 3110824"/>
                <a:gd name="connsiteX771" fmla="*/ 8948957 w 9392070"/>
                <a:gd name="connsiteY771" fmla="*/ 948963 h 3110824"/>
                <a:gd name="connsiteX772" fmla="*/ 8948957 w 9392070"/>
                <a:gd name="connsiteY772" fmla="*/ 948963 h 3110824"/>
                <a:gd name="connsiteX773" fmla="*/ 8945295 w 9392070"/>
                <a:gd name="connsiteY773" fmla="*/ 950184 h 3110824"/>
                <a:gd name="connsiteX774" fmla="*/ 8934308 w 9392070"/>
                <a:gd name="connsiteY774" fmla="*/ 951405 h 3110824"/>
                <a:gd name="connsiteX775" fmla="*/ 8936750 w 9392070"/>
                <a:gd name="connsiteY775" fmla="*/ 955067 h 3110824"/>
                <a:gd name="connsiteX776" fmla="*/ 8935529 w 9392070"/>
                <a:gd name="connsiteY776" fmla="*/ 955067 h 3110824"/>
                <a:gd name="connsiteX777" fmla="*/ 8931867 w 9392070"/>
                <a:gd name="connsiteY777" fmla="*/ 956288 h 3110824"/>
                <a:gd name="connsiteX778" fmla="*/ 8928205 w 9392070"/>
                <a:gd name="connsiteY778" fmla="*/ 956288 h 3110824"/>
                <a:gd name="connsiteX779" fmla="*/ 8924543 w 9392070"/>
                <a:gd name="connsiteY779" fmla="*/ 957508 h 3110824"/>
                <a:gd name="connsiteX780" fmla="*/ 8920881 w 9392070"/>
                <a:gd name="connsiteY780" fmla="*/ 958729 h 3110824"/>
                <a:gd name="connsiteX781" fmla="*/ 8917218 w 9392070"/>
                <a:gd name="connsiteY781" fmla="*/ 958729 h 3110824"/>
                <a:gd name="connsiteX782" fmla="*/ 8912336 w 9392070"/>
                <a:gd name="connsiteY782" fmla="*/ 962391 h 3110824"/>
                <a:gd name="connsiteX783" fmla="*/ 8909894 w 9392070"/>
                <a:gd name="connsiteY783" fmla="*/ 961170 h 3110824"/>
                <a:gd name="connsiteX784" fmla="*/ 8905011 w 9392070"/>
                <a:gd name="connsiteY784" fmla="*/ 963612 h 3110824"/>
                <a:gd name="connsiteX785" fmla="*/ 8900129 w 9392070"/>
                <a:gd name="connsiteY785" fmla="*/ 963612 h 3110824"/>
                <a:gd name="connsiteX786" fmla="*/ 8895246 w 9392070"/>
                <a:gd name="connsiteY786" fmla="*/ 963612 h 3110824"/>
                <a:gd name="connsiteX787" fmla="*/ 8892804 w 9392070"/>
                <a:gd name="connsiteY787" fmla="*/ 966053 h 3110824"/>
                <a:gd name="connsiteX788" fmla="*/ 8890363 w 9392070"/>
                <a:gd name="connsiteY788" fmla="*/ 967274 h 3110824"/>
                <a:gd name="connsiteX789" fmla="*/ 8881818 w 9392070"/>
                <a:gd name="connsiteY789" fmla="*/ 968495 h 3110824"/>
                <a:gd name="connsiteX790" fmla="*/ 8873273 w 9392070"/>
                <a:gd name="connsiteY790" fmla="*/ 969715 h 3110824"/>
                <a:gd name="connsiteX791" fmla="*/ 8868390 w 9392070"/>
                <a:gd name="connsiteY791" fmla="*/ 968495 h 3110824"/>
                <a:gd name="connsiteX792" fmla="*/ 8865949 w 9392070"/>
                <a:gd name="connsiteY792" fmla="*/ 966053 h 3110824"/>
                <a:gd name="connsiteX793" fmla="*/ 8873273 w 9392070"/>
                <a:gd name="connsiteY793" fmla="*/ 961170 h 3110824"/>
                <a:gd name="connsiteX794" fmla="*/ 8881818 w 9392070"/>
                <a:gd name="connsiteY794" fmla="*/ 957508 h 3110824"/>
                <a:gd name="connsiteX795" fmla="*/ 8894025 w 9392070"/>
                <a:gd name="connsiteY795" fmla="*/ 952625 h 3110824"/>
                <a:gd name="connsiteX796" fmla="*/ 8906232 w 9392070"/>
                <a:gd name="connsiteY796" fmla="*/ 950184 h 3110824"/>
                <a:gd name="connsiteX797" fmla="*/ 8914777 w 9392070"/>
                <a:gd name="connsiteY797" fmla="*/ 941639 h 3110824"/>
                <a:gd name="connsiteX798" fmla="*/ 8920881 w 9392070"/>
                <a:gd name="connsiteY798" fmla="*/ 936756 h 3110824"/>
                <a:gd name="connsiteX799" fmla="*/ 8931867 w 9392070"/>
                <a:gd name="connsiteY799" fmla="*/ 931874 h 3110824"/>
                <a:gd name="connsiteX800" fmla="*/ 8941632 w 9392070"/>
                <a:gd name="connsiteY800" fmla="*/ 928211 h 3110824"/>
                <a:gd name="connsiteX801" fmla="*/ 8946515 w 9392070"/>
                <a:gd name="connsiteY801" fmla="*/ 926991 h 3110824"/>
                <a:gd name="connsiteX802" fmla="*/ 8948957 w 9392070"/>
                <a:gd name="connsiteY802" fmla="*/ 924549 h 3110824"/>
                <a:gd name="connsiteX803" fmla="*/ 8948957 w 9392070"/>
                <a:gd name="connsiteY803" fmla="*/ 922108 h 3110824"/>
                <a:gd name="connsiteX804" fmla="*/ 8941632 w 9392070"/>
                <a:gd name="connsiteY804" fmla="*/ 923329 h 3110824"/>
                <a:gd name="connsiteX805" fmla="*/ 8934308 w 9392070"/>
                <a:gd name="connsiteY805" fmla="*/ 924549 h 3110824"/>
                <a:gd name="connsiteX806" fmla="*/ 8931867 w 9392070"/>
                <a:gd name="connsiteY806" fmla="*/ 925770 h 3110824"/>
                <a:gd name="connsiteX807" fmla="*/ 8928205 w 9392070"/>
                <a:gd name="connsiteY807" fmla="*/ 926991 h 3110824"/>
                <a:gd name="connsiteX808" fmla="*/ 8924543 w 9392070"/>
                <a:gd name="connsiteY808" fmla="*/ 926991 h 3110824"/>
                <a:gd name="connsiteX809" fmla="*/ 8920881 w 9392070"/>
                <a:gd name="connsiteY809" fmla="*/ 928211 h 3110824"/>
                <a:gd name="connsiteX810" fmla="*/ 8917218 w 9392070"/>
                <a:gd name="connsiteY810" fmla="*/ 929432 h 3110824"/>
                <a:gd name="connsiteX811" fmla="*/ 8913556 w 9392070"/>
                <a:gd name="connsiteY811" fmla="*/ 929432 h 3110824"/>
                <a:gd name="connsiteX812" fmla="*/ 8909894 w 9392070"/>
                <a:gd name="connsiteY812" fmla="*/ 933094 h 3110824"/>
                <a:gd name="connsiteX813" fmla="*/ 8907453 w 9392070"/>
                <a:gd name="connsiteY813" fmla="*/ 931874 h 3110824"/>
                <a:gd name="connsiteX814" fmla="*/ 8902570 w 9392070"/>
                <a:gd name="connsiteY814" fmla="*/ 934315 h 3110824"/>
                <a:gd name="connsiteX815" fmla="*/ 8897687 w 9392070"/>
                <a:gd name="connsiteY815" fmla="*/ 934315 h 3110824"/>
                <a:gd name="connsiteX816" fmla="*/ 8892804 w 9392070"/>
                <a:gd name="connsiteY816" fmla="*/ 934315 h 3110824"/>
                <a:gd name="connsiteX817" fmla="*/ 8890363 w 9392070"/>
                <a:gd name="connsiteY817" fmla="*/ 936756 h 3110824"/>
                <a:gd name="connsiteX818" fmla="*/ 8887922 w 9392070"/>
                <a:gd name="connsiteY818" fmla="*/ 939198 h 3110824"/>
                <a:gd name="connsiteX819" fmla="*/ 8879377 w 9392070"/>
                <a:gd name="connsiteY819" fmla="*/ 941639 h 3110824"/>
                <a:gd name="connsiteX820" fmla="*/ 8870832 w 9392070"/>
                <a:gd name="connsiteY820" fmla="*/ 945301 h 3110824"/>
                <a:gd name="connsiteX821" fmla="*/ 8865949 w 9392070"/>
                <a:gd name="connsiteY821" fmla="*/ 945301 h 3110824"/>
                <a:gd name="connsiteX822" fmla="*/ 8864728 w 9392070"/>
                <a:gd name="connsiteY822" fmla="*/ 945301 h 3110824"/>
                <a:gd name="connsiteX823" fmla="*/ 8870832 w 9392070"/>
                <a:gd name="connsiteY823" fmla="*/ 940418 h 3110824"/>
                <a:gd name="connsiteX824" fmla="*/ 8878156 w 9392070"/>
                <a:gd name="connsiteY824" fmla="*/ 936756 h 3110824"/>
                <a:gd name="connsiteX825" fmla="*/ 8889142 w 9392070"/>
                <a:gd name="connsiteY825" fmla="*/ 930653 h 3110824"/>
                <a:gd name="connsiteX826" fmla="*/ 8900129 w 9392070"/>
                <a:gd name="connsiteY826" fmla="*/ 926991 h 3110824"/>
                <a:gd name="connsiteX827" fmla="*/ 8905011 w 9392070"/>
                <a:gd name="connsiteY827" fmla="*/ 917225 h 3110824"/>
                <a:gd name="connsiteX828" fmla="*/ 8908674 w 9392070"/>
                <a:gd name="connsiteY828" fmla="*/ 911122 h 3110824"/>
                <a:gd name="connsiteX829" fmla="*/ 8915998 w 9392070"/>
                <a:gd name="connsiteY829" fmla="*/ 903797 h 3110824"/>
                <a:gd name="connsiteX830" fmla="*/ 8922101 w 9392070"/>
                <a:gd name="connsiteY830" fmla="*/ 897694 h 3110824"/>
                <a:gd name="connsiteX831" fmla="*/ 8924543 w 9392070"/>
                <a:gd name="connsiteY831" fmla="*/ 895253 h 3110824"/>
                <a:gd name="connsiteX832" fmla="*/ 8925763 w 9392070"/>
                <a:gd name="connsiteY832" fmla="*/ 892811 h 3110824"/>
                <a:gd name="connsiteX833" fmla="*/ 8924543 w 9392070"/>
                <a:gd name="connsiteY833" fmla="*/ 890370 h 3110824"/>
                <a:gd name="connsiteX834" fmla="*/ 8918439 w 9392070"/>
                <a:gd name="connsiteY834" fmla="*/ 894032 h 3110824"/>
                <a:gd name="connsiteX835" fmla="*/ 8913556 w 9392070"/>
                <a:gd name="connsiteY835" fmla="*/ 897694 h 3110824"/>
                <a:gd name="connsiteX836" fmla="*/ 8912336 w 9392070"/>
                <a:gd name="connsiteY836" fmla="*/ 900135 h 3110824"/>
                <a:gd name="connsiteX837" fmla="*/ 8909894 w 9392070"/>
                <a:gd name="connsiteY837" fmla="*/ 902577 h 3110824"/>
                <a:gd name="connsiteX838" fmla="*/ 8907453 w 9392070"/>
                <a:gd name="connsiteY838" fmla="*/ 903797 h 3110824"/>
                <a:gd name="connsiteX839" fmla="*/ 8905011 w 9392070"/>
                <a:gd name="connsiteY839" fmla="*/ 906239 h 3110824"/>
                <a:gd name="connsiteX840" fmla="*/ 8902570 w 9392070"/>
                <a:gd name="connsiteY840" fmla="*/ 908680 h 3110824"/>
                <a:gd name="connsiteX841" fmla="*/ 8900129 w 9392070"/>
                <a:gd name="connsiteY841" fmla="*/ 908680 h 3110824"/>
                <a:gd name="connsiteX842" fmla="*/ 8897687 w 9392070"/>
                <a:gd name="connsiteY842" fmla="*/ 912342 h 3110824"/>
                <a:gd name="connsiteX843" fmla="*/ 8895246 w 9392070"/>
                <a:gd name="connsiteY843" fmla="*/ 911122 h 3110824"/>
                <a:gd name="connsiteX844" fmla="*/ 8891584 w 9392070"/>
                <a:gd name="connsiteY844" fmla="*/ 913563 h 3110824"/>
                <a:gd name="connsiteX845" fmla="*/ 8887922 w 9392070"/>
                <a:gd name="connsiteY845" fmla="*/ 913563 h 3110824"/>
                <a:gd name="connsiteX846" fmla="*/ 8884260 w 9392070"/>
                <a:gd name="connsiteY846" fmla="*/ 913563 h 3110824"/>
                <a:gd name="connsiteX847" fmla="*/ 8883039 w 9392070"/>
                <a:gd name="connsiteY847" fmla="*/ 916004 h 3110824"/>
                <a:gd name="connsiteX848" fmla="*/ 8881818 w 9392070"/>
                <a:gd name="connsiteY848" fmla="*/ 918446 h 3110824"/>
                <a:gd name="connsiteX849" fmla="*/ 8874494 w 9392070"/>
                <a:gd name="connsiteY849" fmla="*/ 922108 h 3110824"/>
                <a:gd name="connsiteX850" fmla="*/ 8870832 w 9392070"/>
                <a:gd name="connsiteY850" fmla="*/ 925770 h 3110824"/>
                <a:gd name="connsiteX851" fmla="*/ 8867170 w 9392070"/>
                <a:gd name="connsiteY851" fmla="*/ 925770 h 3110824"/>
                <a:gd name="connsiteX852" fmla="*/ 8862287 w 9392070"/>
                <a:gd name="connsiteY852" fmla="*/ 925770 h 3110824"/>
                <a:gd name="connsiteX853" fmla="*/ 8861066 w 9392070"/>
                <a:gd name="connsiteY853" fmla="*/ 924549 h 3110824"/>
                <a:gd name="connsiteX854" fmla="*/ 8863508 w 9392070"/>
                <a:gd name="connsiteY854" fmla="*/ 922108 h 3110824"/>
                <a:gd name="connsiteX855" fmla="*/ 8868390 w 9392070"/>
                <a:gd name="connsiteY855" fmla="*/ 918446 h 3110824"/>
                <a:gd name="connsiteX856" fmla="*/ 8875715 w 9392070"/>
                <a:gd name="connsiteY856" fmla="*/ 912342 h 3110824"/>
                <a:gd name="connsiteX857" fmla="*/ 8883039 w 9392070"/>
                <a:gd name="connsiteY857" fmla="*/ 907460 h 3110824"/>
                <a:gd name="connsiteX858" fmla="*/ 8884260 w 9392070"/>
                <a:gd name="connsiteY858" fmla="*/ 898915 h 3110824"/>
                <a:gd name="connsiteX859" fmla="*/ 8886701 w 9392070"/>
                <a:gd name="connsiteY859" fmla="*/ 894032 h 3110824"/>
                <a:gd name="connsiteX860" fmla="*/ 8891584 w 9392070"/>
                <a:gd name="connsiteY860" fmla="*/ 887928 h 3110824"/>
                <a:gd name="connsiteX861" fmla="*/ 8896467 w 9392070"/>
                <a:gd name="connsiteY861" fmla="*/ 883046 h 3110824"/>
                <a:gd name="connsiteX862" fmla="*/ 8898908 w 9392070"/>
                <a:gd name="connsiteY862" fmla="*/ 880604 h 3110824"/>
                <a:gd name="connsiteX863" fmla="*/ 8900129 w 9392070"/>
                <a:gd name="connsiteY863" fmla="*/ 878163 h 3110824"/>
                <a:gd name="connsiteX864" fmla="*/ 8898908 w 9392070"/>
                <a:gd name="connsiteY864" fmla="*/ 875721 h 3110824"/>
                <a:gd name="connsiteX865" fmla="*/ 8894025 w 9392070"/>
                <a:gd name="connsiteY865" fmla="*/ 878163 h 3110824"/>
                <a:gd name="connsiteX866" fmla="*/ 8889142 w 9392070"/>
                <a:gd name="connsiteY866" fmla="*/ 880604 h 3110824"/>
                <a:gd name="connsiteX867" fmla="*/ 8887922 w 9392070"/>
                <a:gd name="connsiteY867" fmla="*/ 881825 h 3110824"/>
                <a:gd name="connsiteX868" fmla="*/ 8886701 w 9392070"/>
                <a:gd name="connsiteY868" fmla="*/ 883046 h 3110824"/>
                <a:gd name="connsiteX869" fmla="*/ 8884260 w 9392070"/>
                <a:gd name="connsiteY869" fmla="*/ 884266 h 3110824"/>
                <a:gd name="connsiteX870" fmla="*/ 8881818 w 9392070"/>
                <a:gd name="connsiteY870" fmla="*/ 886708 h 3110824"/>
                <a:gd name="connsiteX871" fmla="*/ 8879377 w 9392070"/>
                <a:gd name="connsiteY871" fmla="*/ 889149 h 3110824"/>
                <a:gd name="connsiteX872" fmla="*/ 8876935 w 9392070"/>
                <a:gd name="connsiteY872" fmla="*/ 890370 h 3110824"/>
                <a:gd name="connsiteX873" fmla="*/ 8875715 w 9392070"/>
                <a:gd name="connsiteY873" fmla="*/ 894032 h 3110824"/>
                <a:gd name="connsiteX874" fmla="*/ 8873273 w 9392070"/>
                <a:gd name="connsiteY874" fmla="*/ 894032 h 3110824"/>
                <a:gd name="connsiteX875" fmla="*/ 8870832 w 9392070"/>
                <a:gd name="connsiteY875" fmla="*/ 897694 h 3110824"/>
                <a:gd name="connsiteX876" fmla="*/ 8867170 w 9392070"/>
                <a:gd name="connsiteY876" fmla="*/ 898915 h 3110824"/>
                <a:gd name="connsiteX877" fmla="*/ 8863508 w 9392070"/>
                <a:gd name="connsiteY877" fmla="*/ 900135 h 3110824"/>
                <a:gd name="connsiteX878" fmla="*/ 8862287 w 9392070"/>
                <a:gd name="connsiteY878" fmla="*/ 902577 h 3110824"/>
                <a:gd name="connsiteX879" fmla="*/ 8862287 w 9392070"/>
                <a:gd name="connsiteY879" fmla="*/ 905018 h 3110824"/>
                <a:gd name="connsiteX880" fmla="*/ 8857404 w 9392070"/>
                <a:gd name="connsiteY880" fmla="*/ 908680 h 3110824"/>
                <a:gd name="connsiteX881" fmla="*/ 8852521 w 9392070"/>
                <a:gd name="connsiteY881" fmla="*/ 912342 h 3110824"/>
                <a:gd name="connsiteX882" fmla="*/ 8848859 w 9392070"/>
                <a:gd name="connsiteY882" fmla="*/ 913563 h 3110824"/>
                <a:gd name="connsiteX883" fmla="*/ 8847639 w 9392070"/>
                <a:gd name="connsiteY883" fmla="*/ 913563 h 3110824"/>
                <a:gd name="connsiteX884" fmla="*/ 8847639 w 9392070"/>
                <a:gd name="connsiteY884" fmla="*/ 913563 h 3110824"/>
                <a:gd name="connsiteX885" fmla="*/ 8852521 w 9392070"/>
                <a:gd name="connsiteY885" fmla="*/ 905018 h 3110824"/>
                <a:gd name="connsiteX886" fmla="*/ 8856183 w 9392070"/>
                <a:gd name="connsiteY886" fmla="*/ 901356 h 3110824"/>
                <a:gd name="connsiteX887" fmla="*/ 8861066 w 9392070"/>
                <a:gd name="connsiteY887" fmla="*/ 895253 h 3110824"/>
                <a:gd name="connsiteX888" fmla="*/ 8867170 w 9392070"/>
                <a:gd name="connsiteY888" fmla="*/ 890370 h 3110824"/>
                <a:gd name="connsiteX889" fmla="*/ 8867170 w 9392070"/>
                <a:gd name="connsiteY889" fmla="*/ 883046 h 3110824"/>
                <a:gd name="connsiteX890" fmla="*/ 8868390 w 9392070"/>
                <a:gd name="connsiteY890" fmla="*/ 878163 h 3110824"/>
                <a:gd name="connsiteX891" fmla="*/ 8872053 w 9392070"/>
                <a:gd name="connsiteY891" fmla="*/ 872059 h 3110824"/>
                <a:gd name="connsiteX892" fmla="*/ 8874494 w 9392070"/>
                <a:gd name="connsiteY892" fmla="*/ 867176 h 3110824"/>
                <a:gd name="connsiteX893" fmla="*/ 8875715 w 9392070"/>
                <a:gd name="connsiteY893" fmla="*/ 864735 h 3110824"/>
                <a:gd name="connsiteX894" fmla="*/ 8875715 w 9392070"/>
                <a:gd name="connsiteY894" fmla="*/ 862294 h 3110824"/>
                <a:gd name="connsiteX895" fmla="*/ 8874494 w 9392070"/>
                <a:gd name="connsiteY895" fmla="*/ 861073 h 3110824"/>
                <a:gd name="connsiteX896" fmla="*/ 8870832 w 9392070"/>
                <a:gd name="connsiteY896" fmla="*/ 863514 h 3110824"/>
                <a:gd name="connsiteX897" fmla="*/ 8867170 w 9392070"/>
                <a:gd name="connsiteY897" fmla="*/ 865956 h 3110824"/>
                <a:gd name="connsiteX898" fmla="*/ 8867170 w 9392070"/>
                <a:gd name="connsiteY898" fmla="*/ 867176 h 3110824"/>
                <a:gd name="connsiteX899" fmla="*/ 8865949 w 9392070"/>
                <a:gd name="connsiteY899" fmla="*/ 868397 h 3110824"/>
                <a:gd name="connsiteX900" fmla="*/ 8864728 w 9392070"/>
                <a:gd name="connsiteY900" fmla="*/ 869618 h 3110824"/>
                <a:gd name="connsiteX901" fmla="*/ 8863508 w 9392070"/>
                <a:gd name="connsiteY901" fmla="*/ 872059 h 3110824"/>
                <a:gd name="connsiteX902" fmla="*/ 8862287 w 9392070"/>
                <a:gd name="connsiteY902" fmla="*/ 874501 h 3110824"/>
                <a:gd name="connsiteX903" fmla="*/ 8859846 w 9392070"/>
                <a:gd name="connsiteY903" fmla="*/ 875721 h 3110824"/>
                <a:gd name="connsiteX904" fmla="*/ 8859846 w 9392070"/>
                <a:gd name="connsiteY904" fmla="*/ 879383 h 3110824"/>
                <a:gd name="connsiteX905" fmla="*/ 8857404 w 9392070"/>
                <a:gd name="connsiteY905" fmla="*/ 879383 h 3110824"/>
                <a:gd name="connsiteX906" fmla="*/ 8856183 w 9392070"/>
                <a:gd name="connsiteY906" fmla="*/ 881825 h 3110824"/>
                <a:gd name="connsiteX907" fmla="*/ 8853742 w 9392070"/>
                <a:gd name="connsiteY907" fmla="*/ 883046 h 3110824"/>
                <a:gd name="connsiteX908" fmla="*/ 8851301 w 9392070"/>
                <a:gd name="connsiteY908" fmla="*/ 884266 h 3110824"/>
                <a:gd name="connsiteX909" fmla="*/ 8851301 w 9392070"/>
                <a:gd name="connsiteY909" fmla="*/ 885487 h 3110824"/>
                <a:gd name="connsiteX910" fmla="*/ 8851301 w 9392070"/>
                <a:gd name="connsiteY910" fmla="*/ 886708 h 3110824"/>
                <a:gd name="connsiteX911" fmla="*/ 8847639 w 9392070"/>
                <a:gd name="connsiteY911" fmla="*/ 890370 h 3110824"/>
                <a:gd name="connsiteX912" fmla="*/ 8843976 w 9392070"/>
                <a:gd name="connsiteY912" fmla="*/ 894032 h 3110824"/>
                <a:gd name="connsiteX913" fmla="*/ 8841535 w 9392070"/>
                <a:gd name="connsiteY913" fmla="*/ 895253 h 3110824"/>
                <a:gd name="connsiteX914" fmla="*/ 8839094 w 9392070"/>
                <a:gd name="connsiteY914" fmla="*/ 896473 h 3110824"/>
                <a:gd name="connsiteX915" fmla="*/ 8839094 w 9392070"/>
                <a:gd name="connsiteY915" fmla="*/ 897694 h 3110824"/>
                <a:gd name="connsiteX916" fmla="*/ 8836652 w 9392070"/>
                <a:gd name="connsiteY916" fmla="*/ 898915 h 3110824"/>
                <a:gd name="connsiteX917" fmla="*/ 8835432 w 9392070"/>
                <a:gd name="connsiteY917" fmla="*/ 901356 h 3110824"/>
                <a:gd name="connsiteX918" fmla="*/ 8832990 w 9392070"/>
                <a:gd name="connsiteY918" fmla="*/ 901356 h 3110824"/>
                <a:gd name="connsiteX919" fmla="*/ 8832990 w 9392070"/>
                <a:gd name="connsiteY919" fmla="*/ 902577 h 3110824"/>
                <a:gd name="connsiteX920" fmla="*/ 8832990 w 9392070"/>
                <a:gd name="connsiteY920" fmla="*/ 902577 h 3110824"/>
                <a:gd name="connsiteX921" fmla="*/ 8831769 w 9392070"/>
                <a:gd name="connsiteY921" fmla="*/ 863514 h 3110824"/>
                <a:gd name="connsiteX922" fmla="*/ 8830549 w 9392070"/>
                <a:gd name="connsiteY922" fmla="*/ 902577 h 3110824"/>
                <a:gd name="connsiteX923" fmla="*/ 8829328 w 9392070"/>
                <a:gd name="connsiteY923" fmla="*/ 902577 h 3110824"/>
                <a:gd name="connsiteX924" fmla="*/ 8829328 w 9392070"/>
                <a:gd name="connsiteY924" fmla="*/ 901356 h 3110824"/>
                <a:gd name="connsiteX925" fmla="*/ 8826887 w 9392070"/>
                <a:gd name="connsiteY925" fmla="*/ 901356 h 3110824"/>
                <a:gd name="connsiteX926" fmla="*/ 8825666 w 9392070"/>
                <a:gd name="connsiteY926" fmla="*/ 898915 h 3110824"/>
                <a:gd name="connsiteX927" fmla="*/ 8823225 w 9392070"/>
                <a:gd name="connsiteY927" fmla="*/ 897694 h 3110824"/>
                <a:gd name="connsiteX928" fmla="*/ 8823225 w 9392070"/>
                <a:gd name="connsiteY928" fmla="*/ 896473 h 3110824"/>
                <a:gd name="connsiteX929" fmla="*/ 8820783 w 9392070"/>
                <a:gd name="connsiteY929" fmla="*/ 895253 h 3110824"/>
                <a:gd name="connsiteX930" fmla="*/ 8818342 w 9392070"/>
                <a:gd name="connsiteY930" fmla="*/ 894032 h 3110824"/>
                <a:gd name="connsiteX931" fmla="*/ 8814680 w 9392070"/>
                <a:gd name="connsiteY931" fmla="*/ 890370 h 3110824"/>
                <a:gd name="connsiteX932" fmla="*/ 8811018 w 9392070"/>
                <a:gd name="connsiteY932" fmla="*/ 886708 h 3110824"/>
                <a:gd name="connsiteX933" fmla="*/ 8811018 w 9392070"/>
                <a:gd name="connsiteY933" fmla="*/ 885487 h 3110824"/>
                <a:gd name="connsiteX934" fmla="*/ 8811018 w 9392070"/>
                <a:gd name="connsiteY934" fmla="*/ 884266 h 3110824"/>
                <a:gd name="connsiteX935" fmla="*/ 8808576 w 9392070"/>
                <a:gd name="connsiteY935" fmla="*/ 883046 h 3110824"/>
                <a:gd name="connsiteX936" fmla="*/ 8806135 w 9392070"/>
                <a:gd name="connsiteY936" fmla="*/ 881825 h 3110824"/>
                <a:gd name="connsiteX937" fmla="*/ 8804914 w 9392070"/>
                <a:gd name="connsiteY937" fmla="*/ 879383 h 3110824"/>
                <a:gd name="connsiteX938" fmla="*/ 8802473 w 9392070"/>
                <a:gd name="connsiteY938" fmla="*/ 879383 h 3110824"/>
                <a:gd name="connsiteX939" fmla="*/ 8802473 w 9392070"/>
                <a:gd name="connsiteY939" fmla="*/ 875721 h 3110824"/>
                <a:gd name="connsiteX940" fmla="*/ 8800031 w 9392070"/>
                <a:gd name="connsiteY940" fmla="*/ 874501 h 3110824"/>
                <a:gd name="connsiteX941" fmla="*/ 8798811 w 9392070"/>
                <a:gd name="connsiteY941" fmla="*/ 872059 h 3110824"/>
                <a:gd name="connsiteX942" fmla="*/ 8797590 w 9392070"/>
                <a:gd name="connsiteY942" fmla="*/ 869618 h 3110824"/>
                <a:gd name="connsiteX943" fmla="*/ 8796369 w 9392070"/>
                <a:gd name="connsiteY943" fmla="*/ 868397 h 3110824"/>
                <a:gd name="connsiteX944" fmla="*/ 8795148 w 9392070"/>
                <a:gd name="connsiteY944" fmla="*/ 867176 h 3110824"/>
                <a:gd name="connsiteX945" fmla="*/ 8795148 w 9392070"/>
                <a:gd name="connsiteY945" fmla="*/ 865956 h 3110824"/>
                <a:gd name="connsiteX946" fmla="*/ 8791486 w 9392070"/>
                <a:gd name="connsiteY946" fmla="*/ 863514 h 3110824"/>
                <a:gd name="connsiteX947" fmla="*/ 8787824 w 9392070"/>
                <a:gd name="connsiteY947" fmla="*/ 861073 h 3110824"/>
                <a:gd name="connsiteX948" fmla="*/ 8786604 w 9392070"/>
                <a:gd name="connsiteY948" fmla="*/ 862294 h 3110824"/>
                <a:gd name="connsiteX949" fmla="*/ 8786604 w 9392070"/>
                <a:gd name="connsiteY949" fmla="*/ 864735 h 3110824"/>
                <a:gd name="connsiteX950" fmla="*/ 8787824 w 9392070"/>
                <a:gd name="connsiteY950" fmla="*/ 867176 h 3110824"/>
                <a:gd name="connsiteX951" fmla="*/ 8790266 w 9392070"/>
                <a:gd name="connsiteY951" fmla="*/ 872059 h 3110824"/>
                <a:gd name="connsiteX952" fmla="*/ 8793928 w 9392070"/>
                <a:gd name="connsiteY952" fmla="*/ 878163 h 3110824"/>
                <a:gd name="connsiteX953" fmla="*/ 8795148 w 9392070"/>
                <a:gd name="connsiteY953" fmla="*/ 883046 h 3110824"/>
                <a:gd name="connsiteX954" fmla="*/ 8795148 w 9392070"/>
                <a:gd name="connsiteY954" fmla="*/ 890370 h 3110824"/>
                <a:gd name="connsiteX955" fmla="*/ 8801252 w 9392070"/>
                <a:gd name="connsiteY955" fmla="*/ 895253 h 3110824"/>
                <a:gd name="connsiteX956" fmla="*/ 8806135 w 9392070"/>
                <a:gd name="connsiteY956" fmla="*/ 901356 h 3110824"/>
                <a:gd name="connsiteX957" fmla="*/ 8809797 w 9392070"/>
                <a:gd name="connsiteY957" fmla="*/ 905018 h 3110824"/>
                <a:gd name="connsiteX958" fmla="*/ 8814680 w 9392070"/>
                <a:gd name="connsiteY958" fmla="*/ 913563 h 3110824"/>
                <a:gd name="connsiteX959" fmla="*/ 8814680 w 9392070"/>
                <a:gd name="connsiteY959" fmla="*/ 913563 h 3110824"/>
                <a:gd name="connsiteX960" fmla="*/ 8813459 w 9392070"/>
                <a:gd name="connsiteY960" fmla="*/ 913563 h 3110824"/>
                <a:gd name="connsiteX961" fmla="*/ 8809797 w 9392070"/>
                <a:gd name="connsiteY961" fmla="*/ 912342 h 3110824"/>
                <a:gd name="connsiteX962" fmla="*/ 8804914 w 9392070"/>
                <a:gd name="connsiteY962" fmla="*/ 908680 h 3110824"/>
                <a:gd name="connsiteX963" fmla="*/ 8800031 w 9392070"/>
                <a:gd name="connsiteY963" fmla="*/ 905018 h 3110824"/>
                <a:gd name="connsiteX964" fmla="*/ 8800031 w 9392070"/>
                <a:gd name="connsiteY964" fmla="*/ 902577 h 3110824"/>
                <a:gd name="connsiteX965" fmla="*/ 8798811 w 9392070"/>
                <a:gd name="connsiteY965" fmla="*/ 900135 h 3110824"/>
                <a:gd name="connsiteX966" fmla="*/ 8795148 w 9392070"/>
                <a:gd name="connsiteY966" fmla="*/ 898915 h 3110824"/>
                <a:gd name="connsiteX967" fmla="*/ 8791486 w 9392070"/>
                <a:gd name="connsiteY967" fmla="*/ 897694 h 3110824"/>
                <a:gd name="connsiteX968" fmla="*/ 8789044 w 9392070"/>
                <a:gd name="connsiteY968" fmla="*/ 894032 h 3110824"/>
                <a:gd name="connsiteX969" fmla="*/ 8786604 w 9392070"/>
                <a:gd name="connsiteY969" fmla="*/ 894032 h 3110824"/>
                <a:gd name="connsiteX970" fmla="*/ 8785383 w 9392070"/>
                <a:gd name="connsiteY970" fmla="*/ 890370 h 3110824"/>
                <a:gd name="connsiteX971" fmla="*/ 8782941 w 9392070"/>
                <a:gd name="connsiteY971" fmla="*/ 889149 h 3110824"/>
                <a:gd name="connsiteX972" fmla="*/ 8780500 w 9392070"/>
                <a:gd name="connsiteY972" fmla="*/ 886708 h 3110824"/>
                <a:gd name="connsiteX973" fmla="*/ 8778059 w 9392070"/>
                <a:gd name="connsiteY973" fmla="*/ 884266 h 3110824"/>
                <a:gd name="connsiteX974" fmla="*/ 8775617 w 9392070"/>
                <a:gd name="connsiteY974" fmla="*/ 883046 h 3110824"/>
                <a:gd name="connsiteX975" fmla="*/ 8774397 w 9392070"/>
                <a:gd name="connsiteY975" fmla="*/ 881825 h 3110824"/>
                <a:gd name="connsiteX976" fmla="*/ 8773176 w 9392070"/>
                <a:gd name="connsiteY976" fmla="*/ 880604 h 3110824"/>
                <a:gd name="connsiteX977" fmla="*/ 8768293 w 9392070"/>
                <a:gd name="connsiteY977" fmla="*/ 878163 h 3110824"/>
                <a:gd name="connsiteX978" fmla="*/ 8763410 w 9392070"/>
                <a:gd name="connsiteY978" fmla="*/ 875721 h 3110824"/>
                <a:gd name="connsiteX979" fmla="*/ 8762190 w 9392070"/>
                <a:gd name="connsiteY979" fmla="*/ 878163 h 3110824"/>
                <a:gd name="connsiteX980" fmla="*/ 8763410 w 9392070"/>
                <a:gd name="connsiteY980" fmla="*/ 880604 h 3110824"/>
                <a:gd name="connsiteX981" fmla="*/ 8765852 w 9392070"/>
                <a:gd name="connsiteY981" fmla="*/ 883046 h 3110824"/>
                <a:gd name="connsiteX982" fmla="*/ 8770734 w 9392070"/>
                <a:gd name="connsiteY982" fmla="*/ 887928 h 3110824"/>
                <a:gd name="connsiteX983" fmla="*/ 8775617 w 9392070"/>
                <a:gd name="connsiteY983" fmla="*/ 894032 h 3110824"/>
                <a:gd name="connsiteX984" fmla="*/ 8778059 w 9392070"/>
                <a:gd name="connsiteY984" fmla="*/ 898915 h 3110824"/>
                <a:gd name="connsiteX985" fmla="*/ 8779279 w 9392070"/>
                <a:gd name="connsiteY985" fmla="*/ 907460 h 3110824"/>
                <a:gd name="connsiteX986" fmla="*/ 8786604 w 9392070"/>
                <a:gd name="connsiteY986" fmla="*/ 912342 h 3110824"/>
                <a:gd name="connsiteX987" fmla="*/ 8793928 w 9392070"/>
                <a:gd name="connsiteY987" fmla="*/ 918446 h 3110824"/>
                <a:gd name="connsiteX988" fmla="*/ 8798811 w 9392070"/>
                <a:gd name="connsiteY988" fmla="*/ 922108 h 3110824"/>
                <a:gd name="connsiteX989" fmla="*/ 8801252 w 9392070"/>
                <a:gd name="connsiteY989" fmla="*/ 924549 h 3110824"/>
                <a:gd name="connsiteX990" fmla="*/ 8800031 w 9392070"/>
                <a:gd name="connsiteY990" fmla="*/ 925770 h 3110824"/>
                <a:gd name="connsiteX991" fmla="*/ 8795148 w 9392070"/>
                <a:gd name="connsiteY991" fmla="*/ 925770 h 3110824"/>
                <a:gd name="connsiteX992" fmla="*/ 8791486 w 9392070"/>
                <a:gd name="connsiteY992" fmla="*/ 925770 h 3110824"/>
                <a:gd name="connsiteX993" fmla="*/ 8787824 w 9392070"/>
                <a:gd name="connsiteY993" fmla="*/ 922108 h 3110824"/>
                <a:gd name="connsiteX994" fmla="*/ 8780500 w 9392070"/>
                <a:gd name="connsiteY994" fmla="*/ 918446 h 3110824"/>
                <a:gd name="connsiteX995" fmla="*/ 8779279 w 9392070"/>
                <a:gd name="connsiteY995" fmla="*/ 916004 h 3110824"/>
                <a:gd name="connsiteX996" fmla="*/ 8778059 w 9392070"/>
                <a:gd name="connsiteY996" fmla="*/ 913563 h 3110824"/>
                <a:gd name="connsiteX997" fmla="*/ 8774397 w 9392070"/>
                <a:gd name="connsiteY997" fmla="*/ 913563 h 3110824"/>
                <a:gd name="connsiteX998" fmla="*/ 8770734 w 9392070"/>
                <a:gd name="connsiteY998" fmla="*/ 913563 h 3110824"/>
                <a:gd name="connsiteX999" fmla="*/ 8767072 w 9392070"/>
                <a:gd name="connsiteY999" fmla="*/ 911122 h 3110824"/>
                <a:gd name="connsiteX1000" fmla="*/ 8764630 w 9392070"/>
                <a:gd name="connsiteY1000" fmla="*/ 912342 h 3110824"/>
                <a:gd name="connsiteX1001" fmla="*/ 8762190 w 9392070"/>
                <a:gd name="connsiteY1001" fmla="*/ 908680 h 3110824"/>
                <a:gd name="connsiteX1002" fmla="*/ 8759748 w 9392070"/>
                <a:gd name="connsiteY1002" fmla="*/ 908680 h 3110824"/>
                <a:gd name="connsiteX1003" fmla="*/ 8757307 w 9392070"/>
                <a:gd name="connsiteY1003" fmla="*/ 906239 h 3110824"/>
                <a:gd name="connsiteX1004" fmla="*/ 8754865 w 9392070"/>
                <a:gd name="connsiteY1004" fmla="*/ 903797 h 3110824"/>
                <a:gd name="connsiteX1005" fmla="*/ 8752423 w 9392070"/>
                <a:gd name="connsiteY1005" fmla="*/ 902577 h 3110824"/>
                <a:gd name="connsiteX1006" fmla="*/ 8749983 w 9392070"/>
                <a:gd name="connsiteY1006" fmla="*/ 900135 h 3110824"/>
                <a:gd name="connsiteX1007" fmla="*/ 8748762 w 9392070"/>
                <a:gd name="connsiteY1007" fmla="*/ 897694 h 3110824"/>
                <a:gd name="connsiteX1008" fmla="*/ 8743879 w 9392070"/>
                <a:gd name="connsiteY1008" fmla="*/ 894032 h 3110824"/>
                <a:gd name="connsiteX1009" fmla="*/ 8737776 w 9392070"/>
                <a:gd name="connsiteY1009" fmla="*/ 890370 h 3110824"/>
                <a:gd name="connsiteX1010" fmla="*/ 8736555 w 9392070"/>
                <a:gd name="connsiteY1010" fmla="*/ 892811 h 3110824"/>
                <a:gd name="connsiteX1011" fmla="*/ 8737776 w 9392070"/>
                <a:gd name="connsiteY1011" fmla="*/ 895253 h 3110824"/>
                <a:gd name="connsiteX1012" fmla="*/ 8740216 w 9392070"/>
                <a:gd name="connsiteY1012" fmla="*/ 897694 h 3110824"/>
                <a:gd name="connsiteX1013" fmla="*/ 8746320 w 9392070"/>
                <a:gd name="connsiteY1013" fmla="*/ 903797 h 3110824"/>
                <a:gd name="connsiteX1014" fmla="*/ 8753645 w 9392070"/>
                <a:gd name="connsiteY1014" fmla="*/ 911122 h 3110824"/>
                <a:gd name="connsiteX1015" fmla="*/ 8757307 w 9392070"/>
                <a:gd name="connsiteY1015" fmla="*/ 917225 h 3110824"/>
                <a:gd name="connsiteX1016" fmla="*/ 8762190 w 9392070"/>
                <a:gd name="connsiteY1016" fmla="*/ 926991 h 3110824"/>
                <a:gd name="connsiteX1017" fmla="*/ 8773176 w 9392070"/>
                <a:gd name="connsiteY1017" fmla="*/ 930653 h 3110824"/>
                <a:gd name="connsiteX1018" fmla="*/ 8784162 w 9392070"/>
                <a:gd name="connsiteY1018" fmla="*/ 936756 h 3110824"/>
                <a:gd name="connsiteX1019" fmla="*/ 8791486 w 9392070"/>
                <a:gd name="connsiteY1019" fmla="*/ 940418 h 3110824"/>
                <a:gd name="connsiteX1020" fmla="*/ 8797590 w 9392070"/>
                <a:gd name="connsiteY1020" fmla="*/ 945301 h 3110824"/>
                <a:gd name="connsiteX1021" fmla="*/ 8796369 w 9392070"/>
                <a:gd name="connsiteY1021" fmla="*/ 945301 h 3110824"/>
                <a:gd name="connsiteX1022" fmla="*/ 8791486 w 9392070"/>
                <a:gd name="connsiteY1022" fmla="*/ 945301 h 3110824"/>
                <a:gd name="connsiteX1023" fmla="*/ 8782941 w 9392070"/>
                <a:gd name="connsiteY1023" fmla="*/ 941639 h 3110824"/>
                <a:gd name="connsiteX1024" fmla="*/ 8774397 w 9392070"/>
                <a:gd name="connsiteY1024" fmla="*/ 939198 h 3110824"/>
                <a:gd name="connsiteX1025" fmla="*/ 8771955 w 9392070"/>
                <a:gd name="connsiteY1025" fmla="*/ 936756 h 3110824"/>
                <a:gd name="connsiteX1026" fmla="*/ 8769514 w 9392070"/>
                <a:gd name="connsiteY1026" fmla="*/ 934315 h 3110824"/>
                <a:gd name="connsiteX1027" fmla="*/ 8764630 w 9392070"/>
                <a:gd name="connsiteY1027" fmla="*/ 934315 h 3110824"/>
                <a:gd name="connsiteX1028" fmla="*/ 8759748 w 9392070"/>
                <a:gd name="connsiteY1028" fmla="*/ 934315 h 3110824"/>
                <a:gd name="connsiteX1029" fmla="*/ 8754865 w 9392070"/>
                <a:gd name="connsiteY1029" fmla="*/ 931874 h 3110824"/>
                <a:gd name="connsiteX1030" fmla="*/ 8752423 w 9392070"/>
                <a:gd name="connsiteY1030" fmla="*/ 933094 h 3110824"/>
                <a:gd name="connsiteX1031" fmla="*/ 8748762 w 9392070"/>
                <a:gd name="connsiteY1031" fmla="*/ 929432 h 3110824"/>
                <a:gd name="connsiteX1032" fmla="*/ 8745100 w 9392070"/>
                <a:gd name="connsiteY1032" fmla="*/ 929432 h 3110824"/>
                <a:gd name="connsiteX1033" fmla="*/ 8741438 w 9392070"/>
                <a:gd name="connsiteY1033" fmla="*/ 928211 h 3110824"/>
                <a:gd name="connsiteX1034" fmla="*/ 8737776 w 9392070"/>
                <a:gd name="connsiteY1034" fmla="*/ 926991 h 3110824"/>
                <a:gd name="connsiteX1035" fmla="*/ 8734113 w 9392070"/>
                <a:gd name="connsiteY1035" fmla="*/ 926991 h 3110824"/>
                <a:gd name="connsiteX1036" fmla="*/ 8730451 w 9392070"/>
                <a:gd name="connsiteY1036" fmla="*/ 925770 h 3110824"/>
                <a:gd name="connsiteX1037" fmla="*/ 8728009 w 9392070"/>
                <a:gd name="connsiteY1037" fmla="*/ 924549 h 3110824"/>
                <a:gd name="connsiteX1038" fmla="*/ 8720686 w 9392070"/>
                <a:gd name="connsiteY1038" fmla="*/ 923329 h 3110824"/>
                <a:gd name="connsiteX1039" fmla="*/ 8713362 w 9392070"/>
                <a:gd name="connsiteY1039" fmla="*/ 922108 h 3110824"/>
                <a:gd name="connsiteX1040" fmla="*/ 8713362 w 9392070"/>
                <a:gd name="connsiteY1040" fmla="*/ 924549 h 3110824"/>
                <a:gd name="connsiteX1041" fmla="*/ 8715802 w 9392070"/>
                <a:gd name="connsiteY1041" fmla="*/ 926991 h 3110824"/>
                <a:gd name="connsiteX1042" fmla="*/ 8720686 w 9392070"/>
                <a:gd name="connsiteY1042" fmla="*/ 928211 h 3110824"/>
                <a:gd name="connsiteX1043" fmla="*/ 8730451 w 9392070"/>
                <a:gd name="connsiteY1043" fmla="*/ 931874 h 3110824"/>
                <a:gd name="connsiteX1044" fmla="*/ 8741438 w 9392070"/>
                <a:gd name="connsiteY1044" fmla="*/ 936756 h 3110824"/>
                <a:gd name="connsiteX1045" fmla="*/ 8747541 w 9392070"/>
                <a:gd name="connsiteY1045" fmla="*/ 941639 h 3110824"/>
                <a:gd name="connsiteX1046" fmla="*/ 8756086 w 9392070"/>
                <a:gd name="connsiteY1046" fmla="*/ 950184 h 3110824"/>
                <a:gd name="connsiteX1047" fmla="*/ 8768293 w 9392070"/>
                <a:gd name="connsiteY1047" fmla="*/ 952625 h 3110824"/>
                <a:gd name="connsiteX1048" fmla="*/ 8780500 w 9392070"/>
                <a:gd name="connsiteY1048" fmla="*/ 957508 h 3110824"/>
                <a:gd name="connsiteX1049" fmla="*/ 8789044 w 9392070"/>
                <a:gd name="connsiteY1049" fmla="*/ 961170 h 3110824"/>
                <a:gd name="connsiteX1050" fmla="*/ 8796369 w 9392070"/>
                <a:gd name="connsiteY1050" fmla="*/ 966053 h 3110824"/>
                <a:gd name="connsiteX1051" fmla="*/ 8793928 w 9392070"/>
                <a:gd name="connsiteY1051" fmla="*/ 968495 h 3110824"/>
                <a:gd name="connsiteX1052" fmla="*/ 8789044 w 9392070"/>
                <a:gd name="connsiteY1052" fmla="*/ 969715 h 3110824"/>
                <a:gd name="connsiteX1053" fmla="*/ 8780500 w 9392070"/>
                <a:gd name="connsiteY1053" fmla="*/ 968495 h 3110824"/>
                <a:gd name="connsiteX1054" fmla="*/ 8771955 w 9392070"/>
                <a:gd name="connsiteY1054" fmla="*/ 967274 h 3110824"/>
                <a:gd name="connsiteX1055" fmla="*/ 8769514 w 9392070"/>
                <a:gd name="connsiteY1055" fmla="*/ 966053 h 3110824"/>
                <a:gd name="connsiteX1056" fmla="*/ 8767072 w 9392070"/>
                <a:gd name="connsiteY1056" fmla="*/ 963612 h 3110824"/>
                <a:gd name="connsiteX1057" fmla="*/ 8762190 w 9392070"/>
                <a:gd name="connsiteY1057" fmla="*/ 963612 h 3110824"/>
                <a:gd name="connsiteX1058" fmla="*/ 8757307 w 9392070"/>
                <a:gd name="connsiteY1058" fmla="*/ 963612 h 3110824"/>
                <a:gd name="connsiteX1059" fmla="*/ 8752423 w 9392070"/>
                <a:gd name="connsiteY1059" fmla="*/ 961170 h 3110824"/>
                <a:gd name="connsiteX1060" fmla="*/ 8749983 w 9392070"/>
                <a:gd name="connsiteY1060" fmla="*/ 962391 h 3110824"/>
                <a:gd name="connsiteX1061" fmla="*/ 8745100 w 9392070"/>
                <a:gd name="connsiteY1061" fmla="*/ 958729 h 3110824"/>
                <a:gd name="connsiteX1062" fmla="*/ 8741438 w 9392070"/>
                <a:gd name="connsiteY1062" fmla="*/ 958729 h 3110824"/>
                <a:gd name="connsiteX1063" fmla="*/ 8737776 w 9392070"/>
                <a:gd name="connsiteY1063" fmla="*/ 957508 h 3110824"/>
                <a:gd name="connsiteX1064" fmla="*/ 8734113 w 9392070"/>
                <a:gd name="connsiteY1064" fmla="*/ 956288 h 3110824"/>
                <a:gd name="connsiteX1065" fmla="*/ 8730451 w 9392070"/>
                <a:gd name="connsiteY1065" fmla="*/ 956288 h 3110824"/>
                <a:gd name="connsiteX1066" fmla="*/ 8726789 w 9392070"/>
                <a:gd name="connsiteY1066" fmla="*/ 955067 h 3110824"/>
                <a:gd name="connsiteX1067" fmla="*/ 8724348 w 9392070"/>
                <a:gd name="connsiteY1067" fmla="*/ 953846 h 3110824"/>
                <a:gd name="connsiteX1068" fmla="*/ 8719465 w 9392070"/>
                <a:gd name="connsiteY1068" fmla="*/ 953846 h 3110824"/>
                <a:gd name="connsiteX1069" fmla="*/ 8719465 w 9392070"/>
                <a:gd name="connsiteY1069" fmla="*/ 952625 h 3110824"/>
                <a:gd name="connsiteX1070" fmla="*/ 8714582 w 9392070"/>
                <a:gd name="connsiteY1070" fmla="*/ 947743 h 3110824"/>
                <a:gd name="connsiteX1071" fmla="*/ 8710920 w 9392070"/>
                <a:gd name="connsiteY1071" fmla="*/ 946522 h 3110824"/>
                <a:gd name="connsiteX1072" fmla="*/ 8710920 w 9392070"/>
                <a:gd name="connsiteY1072" fmla="*/ 940418 h 3110824"/>
                <a:gd name="connsiteX1073" fmla="*/ 8707258 w 9392070"/>
                <a:gd name="connsiteY1073" fmla="*/ 942860 h 3110824"/>
                <a:gd name="connsiteX1074" fmla="*/ 8707258 w 9392070"/>
                <a:gd name="connsiteY1074" fmla="*/ 947743 h 3110824"/>
                <a:gd name="connsiteX1075" fmla="*/ 8709699 w 9392070"/>
                <a:gd name="connsiteY1075" fmla="*/ 952625 h 3110824"/>
                <a:gd name="connsiteX1076" fmla="*/ 8712141 w 9392070"/>
                <a:gd name="connsiteY1076" fmla="*/ 955067 h 3110824"/>
                <a:gd name="connsiteX1077" fmla="*/ 8709699 w 9392070"/>
                <a:gd name="connsiteY1077" fmla="*/ 955067 h 3110824"/>
                <a:gd name="connsiteX1078" fmla="*/ 8710920 w 9392070"/>
                <a:gd name="connsiteY1078" fmla="*/ 957508 h 3110824"/>
                <a:gd name="connsiteX1079" fmla="*/ 8713362 w 9392070"/>
                <a:gd name="connsiteY1079" fmla="*/ 958729 h 3110824"/>
                <a:gd name="connsiteX1080" fmla="*/ 8713362 w 9392070"/>
                <a:gd name="connsiteY1080" fmla="*/ 958729 h 3110824"/>
                <a:gd name="connsiteX1081" fmla="*/ 8715802 w 9392070"/>
                <a:gd name="connsiteY1081" fmla="*/ 962391 h 3110824"/>
                <a:gd name="connsiteX1082" fmla="*/ 8721906 w 9392070"/>
                <a:gd name="connsiteY1082" fmla="*/ 966053 h 3110824"/>
                <a:gd name="connsiteX1083" fmla="*/ 8728009 w 9392070"/>
                <a:gd name="connsiteY1083" fmla="*/ 969715 h 3110824"/>
                <a:gd name="connsiteX1084" fmla="*/ 8735334 w 9392070"/>
                <a:gd name="connsiteY1084" fmla="*/ 975819 h 3110824"/>
                <a:gd name="connsiteX1085" fmla="*/ 8743879 w 9392070"/>
                <a:gd name="connsiteY1085" fmla="*/ 986805 h 3110824"/>
                <a:gd name="connsiteX1086" fmla="*/ 8757307 w 9392070"/>
                <a:gd name="connsiteY1086" fmla="*/ 989246 h 3110824"/>
                <a:gd name="connsiteX1087" fmla="*/ 8770734 w 9392070"/>
                <a:gd name="connsiteY1087" fmla="*/ 994129 h 3110824"/>
                <a:gd name="connsiteX1088" fmla="*/ 8780500 w 9392070"/>
                <a:gd name="connsiteY1088" fmla="*/ 997791 h 3110824"/>
                <a:gd name="connsiteX1089" fmla="*/ 8792707 w 9392070"/>
                <a:gd name="connsiteY1089" fmla="*/ 1005116 h 3110824"/>
                <a:gd name="connsiteX1090" fmla="*/ 8791486 w 9392070"/>
                <a:gd name="connsiteY1090" fmla="*/ 1006336 h 3110824"/>
                <a:gd name="connsiteX1091" fmla="*/ 8786604 w 9392070"/>
                <a:gd name="connsiteY1091" fmla="*/ 1006336 h 3110824"/>
                <a:gd name="connsiteX1092" fmla="*/ 8778059 w 9392070"/>
                <a:gd name="connsiteY1092" fmla="*/ 1003895 h 3110824"/>
                <a:gd name="connsiteX1093" fmla="*/ 8769514 w 9392070"/>
                <a:gd name="connsiteY1093" fmla="*/ 1001453 h 3110824"/>
                <a:gd name="connsiteX1094" fmla="*/ 8767072 w 9392070"/>
                <a:gd name="connsiteY1094" fmla="*/ 1000233 h 3110824"/>
                <a:gd name="connsiteX1095" fmla="*/ 8764630 w 9392070"/>
                <a:gd name="connsiteY1095" fmla="*/ 999012 h 3110824"/>
                <a:gd name="connsiteX1096" fmla="*/ 8759748 w 9392070"/>
                <a:gd name="connsiteY1096" fmla="*/ 999012 h 3110824"/>
                <a:gd name="connsiteX1097" fmla="*/ 8754865 w 9392070"/>
                <a:gd name="connsiteY1097" fmla="*/ 999012 h 3110824"/>
                <a:gd name="connsiteX1098" fmla="*/ 8749983 w 9392070"/>
                <a:gd name="connsiteY1098" fmla="*/ 997791 h 3110824"/>
                <a:gd name="connsiteX1099" fmla="*/ 8747541 w 9392070"/>
                <a:gd name="connsiteY1099" fmla="*/ 999012 h 3110824"/>
                <a:gd name="connsiteX1100" fmla="*/ 8742658 w 9392070"/>
                <a:gd name="connsiteY1100" fmla="*/ 996571 h 3110824"/>
                <a:gd name="connsiteX1101" fmla="*/ 8740216 w 9392070"/>
                <a:gd name="connsiteY1101" fmla="*/ 997791 h 3110824"/>
                <a:gd name="connsiteX1102" fmla="*/ 8736555 w 9392070"/>
                <a:gd name="connsiteY1102" fmla="*/ 996571 h 3110824"/>
                <a:gd name="connsiteX1103" fmla="*/ 8732893 w 9392070"/>
                <a:gd name="connsiteY1103" fmla="*/ 995350 h 3110824"/>
                <a:gd name="connsiteX1104" fmla="*/ 8730451 w 9392070"/>
                <a:gd name="connsiteY1104" fmla="*/ 995350 h 3110824"/>
                <a:gd name="connsiteX1105" fmla="*/ 8728009 w 9392070"/>
                <a:gd name="connsiteY1105" fmla="*/ 994129 h 3110824"/>
                <a:gd name="connsiteX1106" fmla="*/ 8725569 w 9392070"/>
                <a:gd name="connsiteY1106" fmla="*/ 991688 h 3110824"/>
                <a:gd name="connsiteX1107" fmla="*/ 8719465 w 9392070"/>
                <a:gd name="connsiteY1107" fmla="*/ 989246 h 3110824"/>
                <a:gd name="connsiteX1108" fmla="*/ 8713362 w 9392070"/>
                <a:gd name="connsiteY1108" fmla="*/ 984364 h 3110824"/>
                <a:gd name="connsiteX1109" fmla="*/ 8712141 w 9392070"/>
                <a:gd name="connsiteY1109" fmla="*/ 986805 h 3110824"/>
                <a:gd name="connsiteX1110" fmla="*/ 8713362 w 9392070"/>
                <a:gd name="connsiteY1110" fmla="*/ 990467 h 3110824"/>
                <a:gd name="connsiteX1111" fmla="*/ 8717024 w 9392070"/>
                <a:gd name="connsiteY1111" fmla="*/ 992909 h 3110824"/>
                <a:gd name="connsiteX1112" fmla="*/ 8720686 w 9392070"/>
                <a:gd name="connsiteY1112" fmla="*/ 994129 h 3110824"/>
                <a:gd name="connsiteX1113" fmla="*/ 8725569 w 9392070"/>
                <a:gd name="connsiteY1113" fmla="*/ 997791 h 3110824"/>
                <a:gd name="connsiteX1114" fmla="*/ 8730451 w 9392070"/>
                <a:gd name="connsiteY1114" fmla="*/ 1000233 h 3110824"/>
                <a:gd name="connsiteX1115" fmla="*/ 8735334 w 9392070"/>
                <a:gd name="connsiteY1115" fmla="*/ 1002674 h 3110824"/>
                <a:gd name="connsiteX1116" fmla="*/ 8741438 w 9392070"/>
                <a:gd name="connsiteY1116" fmla="*/ 1006336 h 3110824"/>
                <a:gd name="connsiteX1117" fmla="*/ 8743879 w 9392070"/>
                <a:gd name="connsiteY1117" fmla="*/ 1008778 h 3110824"/>
                <a:gd name="connsiteX1118" fmla="*/ 8741438 w 9392070"/>
                <a:gd name="connsiteY1118" fmla="*/ 1009998 h 3110824"/>
                <a:gd name="connsiteX1119" fmla="*/ 8737776 w 9392070"/>
                <a:gd name="connsiteY1119" fmla="*/ 1006336 h 3110824"/>
                <a:gd name="connsiteX1120" fmla="*/ 8734113 w 9392070"/>
                <a:gd name="connsiteY1120" fmla="*/ 1006336 h 3110824"/>
                <a:gd name="connsiteX1121" fmla="*/ 8730451 w 9392070"/>
                <a:gd name="connsiteY1121" fmla="*/ 1005116 h 3110824"/>
                <a:gd name="connsiteX1122" fmla="*/ 8726789 w 9392070"/>
                <a:gd name="connsiteY1122" fmla="*/ 1003895 h 3110824"/>
                <a:gd name="connsiteX1123" fmla="*/ 8723127 w 9392070"/>
                <a:gd name="connsiteY1123" fmla="*/ 1003895 h 3110824"/>
                <a:gd name="connsiteX1124" fmla="*/ 8719465 w 9392070"/>
                <a:gd name="connsiteY1124" fmla="*/ 1002674 h 3110824"/>
                <a:gd name="connsiteX1125" fmla="*/ 8717024 w 9392070"/>
                <a:gd name="connsiteY1125" fmla="*/ 1001453 h 3110824"/>
                <a:gd name="connsiteX1126" fmla="*/ 8709699 w 9392070"/>
                <a:gd name="connsiteY1126" fmla="*/ 1000233 h 3110824"/>
                <a:gd name="connsiteX1127" fmla="*/ 8702375 w 9392070"/>
                <a:gd name="connsiteY1127" fmla="*/ 999012 h 3110824"/>
                <a:gd name="connsiteX1128" fmla="*/ 8702375 w 9392070"/>
                <a:gd name="connsiteY1128" fmla="*/ 1001453 h 3110824"/>
                <a:gd name="connsiteX1129" fmla="*/ 8704817 w 9392070"/>
                <a:gd name="connsiteY1129" fmla="*/ 1003895 h 3110824"/>
                <a:gd name="connsiteX1130" fmla="*/ 8709699 w 9392070"/>
                <a:gd name="connsiteY1130" fmla="*/ 1005116 h 3110824"/>
                <a:gd name="connsiteX1131" fmla="*/ 8719465 w 9392070"/>
                <a:gd name="connsiteY1131" fmla="*/ 1009998 h 3110824"/>
                <a:gd name="connsiteX1132" fmla="*/ 8730451 w 9392070"/>
                <a:gd name="connsiteY1132" fmla="*/ 1014881 h 3110824"/>
                <a:gd name="connsiteX1133" fmla="*/ 8736555 w 9392070"/>
                <a:gd name="connsiteY1133" fmla="*/ 1019764 h 3110824"/>
                <a:gd name="connsiteX1134" fmla="*/ 8745100 w 9392070"/>
                <a:gd name="connsiteY1134" fmla="*/ 1028309 h 3110824"/>
                <a:gd name="connsiteX1135" fmla="*/ 8747541 w 9392070"/>
                <a:gd name="connsiteY1135" fmla="*/ 1028309 h 3110824"/>
                <a:gd name="connsiteX1136" fmla="*/ 8747541 w 9392070"/>
                <a:gd name="connsiteY1136" fmla="*/ 1028309 h 3110824"/>
                <a:gd name="connsiteX1137" fmla="*/ 8742658 w 9392070"/>
                <a:gd name="connsiteY1137" fmla="*/ 1028309 h 3110824"/>
                <a:gd name="connsiteX1138" fmla="*/ 8736555 w 9392070"/>
                <a:gd name="connsiteY1138" fmla="*/ 1025867 h 3110824"/>
                <a:gd name="connsiteX1139" fmla="*/ 8734113 w 9392070"/>
                <a:gd name="connsiteY1139" fmla="*/ 1027088 h 3110824"/>
                <a:gd name="connsiteX1140" fmla="*/ 8729231 w 9392070"/>
                <a:gd name="connsiteY1140" fmla="*/ 1023426 h 3110824"/>
                <a:gd name="connsiteX1141" fmla="*/ 8725569 w 9392070"/>
                <a:gd name="connsiteY1141" fmla="*/ 1023426 h 3110824"/>
                <a:gd name="connsiteX1142" fmla="*/ 8721906 w 9392070"/>
                <a:gd name="connsiteY1142" fmla="*/ 1020985 h 3110824"/>
                <a:gd name="connsiteX1143" fmla="*/ 8718244 w 9392070"/>
                <a:gd name="connsiteY1143" fmla="*/ 1018543 h 3110824"/>
                <a:gd name="connsiteX1144" fmla="*/ 8714582 w 9392070"/>
                <a:gd name="connsiteY1144" fmla="*/ 1018543 h 3110824"/>
                <a:gd name="connsiteX1145" fmla="*/ 8710920 w 9392070"/>
                <a:gd name="connsiteY1145" fmla="*/ 1017323 h 3110824"/>
                <a:gd name="connsiteX1146" fmla="*/ 8708479 w 9392070"/>
                <a:gd name="connsiteY1146" fmla="*/ 1014881 h 3110824"/>
                <a:gd name="connsiteX1147" fmla="*/ 8701155 w 9392070"/>
                <a:gd name="connsiteY1147" fmla="*/ 1012440 h 3110824"/>
                <a:gd name="connsiteX1148" fmla="*/ 8693830 w 9392070"/>
                <a:gd name="connsiteY1148" fmla="*/ 1008778 h 3110824"/>
                <a:gd name="connsiteX1149" fmla="*/ 8692610 w 9392070"/>
                <a:gd name="connsiteY1149" fmla="*/ 1011219 h 3110824"/>
                <a:gd name="connsiteX1150" fmla="*/ 8695051 w 9392070"/>
                <a:gd name="connsiteY1150" fmla="*/ 1014881 h 3110824"/>
                <a:gd name="connsiteX1151" fmla="*/ 8698713 w 9392070"/>
                <a:gd name="connsiteY1151" fmla="*/ 1017323 h 3110824"/>
                <a:gd name="connsiteX1152" fmla="*/ 8708479 w 9392070"/>
                <a:gd name="connsiteY1152" fmla="*/ 1023426 h 3110824"/>
                <a:gd name="connsiteX1153" fmla="*/ 8714582 w 9392070"/>
                <a:gd name="connsiteY1153" fmla="*/ 1027088 h 3110824"/>
                <a:gd name="connsiteX1154" fmla="*/ 8720686 w 9392070"/>
                <a:gd name="connsiteY1154" fmla="*/ 1029530 h 3110824"/>
                <a:gd name="connsiteX1155" fmla="*/ 8728009 w 9392070"/>
                <a:gd name="connsiteY1155" fmla="*/ 1034412 h 3110824"/>
                <a:gd name="connsiteX1156" fmla="*/ 8730451 w 9392070"/>
                <a:gd name="connsiteY1156" fmla="*/ 1038074 h 3110824"/>
                <a:gd name="connsiteX1157" fmla="*/ 8729231 w 9392070"/>
                <a:gd name="connsiteY1157" fmla="*/ 1039295 h 3110824"/>
                <a:gd name="connsiteX1158" fmla="*/ 8724348 w 9392070"/>
                <a:gd name="connsiteY1158" fmla="*/ 1035633 h 3110824"/>
                <a:gd name="connsiteX1159" fmla="*/ 8720686 w 9392070"/>
                <a:gd name="connsiteY1159" fmla="*/ 1036854 h 3110824"/>
                <a:gd name="connsiteX1160" fmla="*/ 8715802 w 9392070"/>
                <a:gd name="connsiteY1160" fmla="*/ 1035633 h 3110824"/>
                <a:gd name="connsiteX1161" fmla="*/ 8710920 w 9392070"/>
                <a:gd name="connsiteY1161" fmla="*/ 1034412 h 3110824"/>
                <a:gd name="connsiteX1162" fmla="*/ 8707258 w 9392070"/>
                <a:gd name="connsiteY1162" fmla="*/ 1034412 h 3110824"/>
                <a:gd name="connsiteX1163" fmla="*/ 8703595 w 9392070"/>
                <a:gd name="connsiteY1163" fmla="*/ 1033192 h 3110824"/>
                <a:gd name="connsiteX1164" fmla="*/ 8701155 w 9392070"/>
                <a:gd name="connsiteY1164" fmla="*/ 1031971 h 3110824"/>
                <a:gd name="connsiteX1165" fmla="*/ 8692610 w 9392070"/>
                <a:gd name="connsiteY1165" fmla="*/ 1031971 h 3110824"/>
                <a:gd name="connsiteX1166" fmla="*/ 8684065 w 9392070"/>
                <a:gd name="connsiteY1166" fmla="*/ 1033192 h 3110824"/>
                <a:gd name="connsiteX1167" fmla="*/ 8685285 w 9392070"/>
                <a:gd name="connsiteY1167" fmla="*/ 1035633 h 3110824"/>
                <a:gd name="connsiteX1168" fmla="*/ 8688948 w 9392070"/>
                <a:gd name="connsiteY1168" fmla="*/ 1036854 h 3110824"/>
                <a:gd name="connsiteX1169" fmla="*/ 8693830 w 9392070"/>
                <a:gd name="connsiteY1169" fmla="*/ 1036854 h 3110824"/>
                <a:gd name="connsiteX1170" fmla="*/ 8704817 w 9392070"/>
                <a:gd name="connsiteY1170" fmla="*/ 1039295 h 3110824"/>
                <a:gd name="connsiteX1171" fmla="*/ 8717024 w 9392070"/>
                <a:gd name="connsiteY1171" fmla="*/ 1042957 h 3110824"/>
                <a:gd name="connsiteX1172" fmla="*/ 8724348 w 9392070"/>
                <a:gd name="connsiteY1172" fmla="*/ 1046619 h 3110824"/>
                <a:gd name="connsiteX1173" fmla="*/ 8735334 w 9392070"/>
                <a:gd name="connsiteY1173" fmla="*/ 1055164 h 3110824"/>
                <a:gd name="connsiteX1174" fmla="*/ 8748762 w 9392070"/>
                <a:gd name="connsiteY1174" fmla="*/ 1055164 h 3110824"/>
                <a:gd name="connsiteX1175" fmla="*/ 8763410 w 9392070"/>
                <a:gd name="connsiteY1175" fmla="*/ 1058826 h 3110824"/>
                <a:gd name="connsiteX1176" fmla="*/ 8773176 w 9392070"/>
                <a:gd name="connsiteY1176" fmla="*/ 1061268 h 3110824"/>
                <a:gd name="connsiteX1177" fmla="*/ 8791486 w 9392070"/>
                <a:gd name="connsiteY1177" fmla="*/ 1068592 h 3110824"/>
                <a:gd name="connsiteX1178" fmla="*/ 8792707 w 9392070"/>
                <a:gd name="connsiteY1178" fmla="*/ 1068592 h 3110824"/>
                <a:gd name="connsiteX1179" fmla="*/ 8791486 w 9392070"/>
                <a:gd name="connsiteY1179" fmla="*/ 1069813 h 3110824"/>
                <a:gd name="connsiteX1180" fmla="*/ 8786604 w 9392070"/>
                <a:gd name="connsiteY1180" fmla="*/ 1072254 h 3110824"/>
                <a:gd name="connsiteX1181" fmla="*/ 8784162 w 9392070"/>
                <a:gd name="connsiteY1181" fmla="*/ 1069813 h 3110824"/>
                <a:gd name="connsiteX1182" fmla="*/ 8778059 w 9392070"/>
                <a:gd name="connsiteY1182" fmla="*/ 1071033 h 3110824"/>
                <a:gd name="connsiteX1183" fmla="*/ 8771955 w 9392070"/>
                <a:gd name="connsiteY1183" fmla="*/ 1072254 h 3110824"/>
                <a:gd name="connsiteX1184" fmla="*/ 8759748 w 9392070"/>
                <a:gd name="connsiteY1184" fmla="*/ 1071033 h 3110824"/>
                <a:gd name="connsiteX1185" fmla="*/ 8747541 w 9392070"/>
                <a:gd name="connsiteY1185" fmla="*/ 1069813 h 3110824"/>
                <a:gd name="connsiteX1186" fmla="*/ 8743879 w 9392070"/>
                <a:gd name="connsiteY1186" fmla="*/ 1068592 h 3110824"/>
                <a:gd name="connsiteX1187" fmla="*/ 8740216 w 9392070"/>
                <a:gd name="connsiteY1187" fmla="*/ 1067371 h 3110824"/>
                <a:gd name="connsiteX1188" fmla="*/ 8734113 w 9392070"/>
                <a:gd name="connsiteY1188" fmla="*/ 1068592 h 3110824"/>
                <a:gd name="connsiteX1189" fmla="*/ 8728009 w 9392070"/>
                <a:gd name="connsiteY1189" fmla="*/ 1069813 h 3110824"/>
                <a:gd name="connsiteX1190" fmla="*/ 8720686 w 9392070"/>
                <a:gd name="connsiteY1190" fmla="*/ 1068592 h 3110824"/>
                <a:gd name="connsiteX1191" fmla="*/ 8718244 w 9392070"/>
                <a:gd name="connsiteY1191" fmla="*/ 1071033 h 3110824"/>
                <a:gd name="connsiteX1192" fmla="*/ 8712141 w 9392070"/>
                <a:gd name="connsiteY1192" fmla="*/ 1067371 h 3110824"/>
                <a:gd name="connsiteX1193" fmla="*/ 8708479 w 9392070"/>
                <a:gd name="connsiteY1193" fmla="*/ 1068592 h 3110824"/>
                <a:gd name="connsiteX1194" fmla="*/ 8702375 w 9392070"/>
                <a:gd name="connsiteY1194" fmla="*/ 1067371 h 3110824"/>
                <a:gd name="connsiteX1195" fmla="*/ 8696272 w 9392070"/>
                <a:gd name="connsiteY1195" fmla="*/ 1066151 h 3110824"/>
                <a:gd name="connsiteX1196" fmla="*/ 8692610 w 9392070"/>
                <a:gd name="connsiteY1196" fmla="*/ 1067371 h 3110824"/>
                <a:gd name="connsiteX1197" fmla="*/ 8687726 w 9392070"/>
                <a:gd name="connsiteY1197" fmla="*/ 1066151 h 3110824"/>
                <a:gd name="connsiteX1198" fmla="*/ 8684065 w 9392070"/>
                <a:gd name="connsiteY1198" fmla="*/ 1064930 h 3110824"/>
                <a:gd name="connsiteX1199" fmla="*/ 8675519 w 9392070"/>
                <a:gd name="connsiteY1199" fmla="*/ 1064930 h 3110824"/>
                <a:gd name="connsiteX1200" fmla="*/ 8665754 w 9392070"/>
                <a:gd name="connsiteY1200" fmla="*/ 1066151 h 3110824"/>
                <a:gd name="connsiteX1201" fmla="*/ 8666974 w 9392070"/>
                <a:gd name="connsiteY1201" fmla="*/ 1068592 h 3110824"/>
                <a:gd name="connsiteX1202" fmla="*/ 8670637 w 9392070"/>
                <a:gd name="connsiteY1202" fmla="*/ 1071033 h 3110824"/>
                <a:gd name="connsiteX1203" fmla="*/ 8676741 w 9392070"/>
                <a:gd name="connsiteY1203" fmla="*/ 1071033 h 3110824"/>
                <a:gd name="connsiteX1204" fmla="*/ 8690168 w 9392070"/>
                <a:gd name="connsiteY1204" fmla="*/ 1073475 h 3110824"/>
                <a:gd name="connsiteX1205" fmla="*/ 8704817 w 9392070"/>
                <a:gd name="connsiteY1205" fmla="*/ 1077137 h 3110824"/>
                <a:gd name="connsiteX1206" fmla="*/ 8714582 w 9392070"/>
                <a:gd name="connsiteY1206" fmla="*/ 1080799 h 3110824"/>
                <a:gd name="connsiteX1207" fmla="*/ 8715802 w 9392070"/>
                <a:gd name="connsiteY1207" fmla="*/ 1082020 h 3110824"/>
                <a:gd name="connsiteX1208" fmla="*/ 8714582 w 9392070"/>
                <a:gd name="connsiteY1208" fmla="*/ 1082020 h 3110824"/>
                <a:gd name="connsiteX1209" fmla="*/ 8712141 w 9392070"/>
                <a:gd name="connsiteY1209" fmla="*/ 1080799 h 3110824"/>
                <a:gd name="connsiteX1210" fmla="*/ 8706037 w 9392070"/>
                <a:gd name="connsiteY1210" fmla="*/ 1082020 h 3110824"/>
                <a:gd name="connsiteX1211" fmla="*/ 8699933 w 9392070"/>
                <a:gd name="connsiteY1211" fmla="*/ 1084461 h 3110824"/>
                <a:gd name="connsiteX1212" fmla="*/ 8701155 w 9392070"/>
                <a:gd name="connsiteY1212" fmla="*/ 1086903 h 3110824"/>
                <a:gd name="connsiteX1213" fmla="*/ 8704817 w 9392070"/>
                <a:gd name="connsiteY1213" fmla="*/ 1088123 h 3110824"/>
                <a:gd name="connsiteX1214" fmla="*/ 8708479 w 9392070"/>
                <a:gd name="connsiteY1214" fmla="*/ 1088123 h 3110824"/>
                <a:gd name="connsiteX1215" fmla="*/ 8718244 w 9392070"/>
                <a:gd name="connsiteY1215" fmla="*/ 1088123 h 3110824"/>
                <a:gd name="connsiteX1216" fmla="*/ 8725569 w 9392070"/>
                <a:gd name="connsiteY1216" fmla="*/ 1089344 h 3110824"/>
                <a:gd name="connsiteX1217" fmla="*/ 8729231 w 9392070"/>
                <a:gd name="connsiteY1217" fmla="*/ 1090565 h 3110824"/>
                <a:gd name="connsiteX1218" fmla="*/ 8730451 w 9392070"/>
                <a:gd name="connsiteY1218" fmla="*/ 1090565 h 3110824"/>
                <a:gd name="connsiteX1219" fmla="*/ 8736555 w 9392070"/>
                <a:gd name="connsiteY1219" fmla="*/ 1093006 h 3110824"/>
                <a:gd name="connsiteX1220" fmla="*/ 8738996 w 9392070"/>
                <a:gd name="connsiteY1220" fmla="*/ 1095447 h 3110824"/>
                <a:gd name="connsiteX1221" fmla="*/ 8736555 w 9392070"/>
                <a:gd name="connsiteY1221" fmla="*/ 1096668 h 3110824"/>
                <a:gd name="connsiteX1222" fmla="*/ 8732893 w 9392070"/>
                <a:gd name="connsiteY1222" fmla="*/ 1094227 h 3110824"/>
                <a:gd name="connsiteX1223" fmla="*/ 8726789 w 9392070"/>
                <a:gd name="connsiteY1223" fmla="*/ 1095447 h 3110824"/>
                <a:gd name="connsiteX1224" fmla="*/ 8720686 w 9392070"/>
                <a:gd name="connsiteY1224" fmla="*/ 1096668 h 3110824"/>
                <a:gd name="connsiteX1225" fmla="*/ 8713362 w 9392070"/>
                <a:gd name="connsiteY1225" fmla="*/ 1094227 h 3110824"/>
                <a:gd name="connsiteX1226" fmla="*/ 8710920 w 9392070"/>
                <a:gd name="connsiteY1226" fmla="*/ 1096668 h 3110824"/>
                <a:gd name="connsiteX1227" fmla="*/ 8704817 w 9392070"/>
                <a:gd name="connsiteY1227" fmla="*/ 1093006 h 3110824"/>
                <a:gd name="connsiteX1228" fmla="*/ 8701155 w 9392070"/>
                <a:gd name="connsiteY1228" fmla="*/ 1094227 h 3110824"/>
                <a:gd name="connsiteX1229" fmla="*/ 8695051 w 9392070"/>
                <a:gd name="connsiteY1229" fmla="*/ 1093006 h 3110824"/>
                <a:gd name="connsiteX1230" fmla="*/ 8688948 w 9392070"/>
                <a:gd name="connsiteY1230" fmla="*/ 1091785 h 3110824"/>
                <a:gd name="connsiteX1231" fmla="*/ 8685285 w 9392070"/>
                <a:gd name="connsiteY1231" fmla="*/ 1091785 h 3110824"/>
                <a:gd name="connsiteX1232" fmla="*/ 8680403 w 9392070"/>
                <a:gd name="connsiteY1232" fmla="*/ 1090565 h 3110824"/>
                <a:gd name="connsiteX1233" fmla="*/ 8676741 w 9392070"/>
                <a:gd name="connsiteY1233" fmla="*/ 1089344 h 3110824"/>
                <a:gd name="connsiteX1234" fmla="*/ 8666974 w 9392070"/>
                <a:gd name="connsiteY1234" fmla="*/ 1089344 h 3110824"/>
                <a:gd name="connsiteX1235" fmla="*/ 8657209 w 9392070"/>
                <a:gd name="connsiteY1235" fmla="*/ 1089344 h 3110824"/>
                <a:gd name="connsiteX1236" fmla="*/ 8658430 w 9392070"/>
                <a:gd name="connsiteY1236" fmla="*/ 1093006 h 3110824"/>
                <a:gd name="connsiteX1237" fmla="*/ 8662092 w 9392070"/>
                <a:gd name="connsiteY1237" fmla="*/ 1095447 h 3110824"/>
                <a:gd name="connsiteX1238" fmla="*/ 8668196 w 9392070"/>
                <a:gd name="connsiteY1238" fmla="*/ 1096668 h 3110824"/>
                <a:gd name="connsiteX1239" fmla="*/ 8681623 w 9392070"/>
                <a:gd name="connsiteY1239" fmla="*/ 1100330 h 3110824"/>
                <a:gd name="connsiteX1240" fmla="*/ 8696272 w 9392070"/>
                <a:gd name="connsiteY1240" fmla="*/ 1105213 h 3110824"/>
                <a:gd name="connsiteX1241" fmla="*/ 8704817 w 9392070"/>
                <a:gd name="connsiteY1241" fmla="*/ 1110096 h 3110824"/>
                <a:gd name="connsiteX1242" fmla="*/ 8712141 w 9392070"/>
                <a:gd name="connsiteY1242" fmla="*/ 1117420 h 3110824"/>
                <a:gd name="connsiteX1243" fmla="*/ 8706037 w 9392070"/>
                <a:gd name="connsiteY1243" fmla="*/ 1118641 h 3110824"/>
                <a:gd name="connsiteX1244" fmla="*/ 8698713 w 9392070"/>
                <a:gd name="connsiteY1244" fmla="*/ 1116199 h 3110824"/>
                <a:gd name="connsiteX1245" fmla="*/ 8696272 w 9392070"/>
                <a:gd name="connsiteY1245" fmla="*/ 1118641 h 3110824"/>
                <a:gd name="connsiteX1246" fmla="*/ 8690168 w 9392070"/>
                <a:gd name="connsiteY1246" fmla="*/ 1114979 h 3110824"/>
                <a:gd name="connsiteX1247" fmla="*/ 8686506 w 9392070"/>
                <a:gd name="connsiteY1247" fmla="*/ 1116199 h 3110824"/>
                <a:gd name="connsiteX1248" fmla="*/ 8681623 w 9392070"/>
                <a:gd name="connsiteY1248" fmla="*/ 1114979 h 3110824"/>
                <a:gd name="connsiteX1249" fmla="*/ 8676741 w 9392070"/>
                <a:gd name="connsiteY1249" fmla="*/ 1113758 h 3110824"/>
                <a:gd name="connsiteX1250" fmla="*/ 8673078 w 9392070"/>
                <a:gd name="connsiteY1250" fmla="*/ 1113758 h 3110824"/>
                <a:gd name="connsiteX1251" fmla="*/ 8669416 w 9392070"/>
                <a:gd name="connsiteY1251" fmla="*/ 1112537 h 3110824"/>
                <a:gd name="connsiteX1252" fmla="*/ 8665754 w 9392070"/>
                <a:gd name="connsiteY1252" fmla="*/ 1110096 h 3110824"/>
                <a:gd name="connsiteX1253" fmla="*/ 8657209 w 9392070"/>
                <a:gd name="connsiteY1253" fmla="*/ 1110096 h 3110824"/>
                <a:gd name="connsiteX1254" fmla="*/ 8647444 w 9392070"/>
                <a:gd name="connsiteY1254" fmla="*/ 1110096 h 3110824"/>
                <a:gd name="connsiteX1255" fmla="*/ 8647444 w 9392070"/>
                <a:gd name="connsiteY1255" fmla="*/ 1112537 h 3110824"/>
                <a:gd name="connsiteX1256" fmla="*/ 8647444 w 9392070"/>
                <a:gd name="connsiteY1256" fmla="*/ 1112537 h 3110824"/>
                <a:gd name="connsiteX1257" fmla="*/ 8651105 w 9392070"/>
                <a:gd name="connsiteY1257" fmla="*/ 1132068 h 3110824"/>
                <a:gd name="connsiteX1258" fmla="*/ 8660871 w 9392070"/>
                <a:gd name="connsiteY1258" fmla="*/ 1143055 h 3110824"/>
                <a:gd name="connsiteX1259" fmla="*/ 8674299 w 9392070"/>
                <a:gd name="connsiteY1259" fmla="*/ 1161365 h 3110824"/>
                <a:gd name="connsiteX1260" fmla="*/ 8685285 w 9392070"/>
                <a:gd name="connsiteY1260" fmla="*/ 1163807 h 3110824"/>
                <a:gd name="connsiteX1261" fmla="*/ 8697492 w 9392070"/>
                <a:gd name="connsiteY1261" fmla="*/ 1166248 h 3110824"/>
                <a:gd name="connsiteX1262" fmla="*/ 8718244 w 9392070"/>
                <a:gd name="connsiteY1262" fmla="*/ 1172352 h 3110824"/>
                <a:gd name="connsiteX1263" fmla="*/ 8715802 w 9392070"/>
                <a:gd name="connsiteY1263" fmla="*/ 1173572 h 3110824"/>
                <a:gd name="connsiteX1264" fmla="*/ 8710920 w 9392070"/>
                <a:gd name="connsiteY1264" fmla="*/ 1172352 h 3110824"/>
                <a:gd name="connsiteX1265" fmla="*/ 8704817 w 9392070"/>
                <a:gd name="connsiteY1265" fmla="*/ 1174793 h 3110824"/>
                <a:gd name="connsiteX1266" fmla="*/ 8698713 w 9392070"/>
                <a:gd name="connsiteY1266" fmla="*/ 1177235 h 3110824"/>
                <a:gd name="connsiteX1267" fmla="*/ 8690168 w 9392070"/>
                <a:gd name="connsiteY1267" fmla="*/ 1176014 h 3110824"/>
                <a:gd name="connsiteX1268" fmla="*/ 8687726 w 9392070"/>
                <a:gd name="connsiteY1268" fmla="*/ 1178455 h 3110824"/>
                <a:gd name="connsiteX1269" fmla="*/ 8680403 w 9392070"/>
                <a:gd name="connsiteY1269" fmla="*/ 1176014 h 3110824"/>
                <a:gd name="connsiteX1270" fmla="*/ 8676741 w 9392070"/>
                <a:gd name="connsiteY1270" fmla="*/ 1177235 h 3110824"/>
                <a:gd name="connsiteX1271" fmla="*/ 8670637 w 9392070"/>
                <a:gd name="connsiteY1271" fmla="*/ 1176014 h 3110824"/>
                <a:gd name="connsiteX1272" fmla="*/ 8664534 w 9392070"/>
                <a:gd name="connsiteY1272" fmla="*/ 1176014 h 3110824"/>
                <a:gd name="connsiteX1273" fmla="*/ 8660871 w 9392070"/>
                <a:gd name="connsiteY1273" fmla="*/ 1177235 h 3110824"/>
                <a:gd name="connsiteX1274" fmla="*/ 8655989 w 9392070"/>
                <a:gd name="connsiteY1274" fmla="*/ 1177235 h 3110824"/>
                <a:gd name="connsiteX1275" fmla="*/ 8652327 w 9392070"/>
                <a:gd name="connsiteY1275" fmla="*/ 1176014 h 3110824"/>
                <a:gd name="connsiteX1276" fmla="*/ 8642560 w 9392070"/>
                <a:gd name="connsiteY1276" fmla="*/ 1177235 h 3110824"/>
                <a:gd name="connsiteX1277" fmla="*/ 8632795 w 9392070"/>
                <a:gd name="connsiteY1277" fmla="*/ 1178455 h 3110824"/>
                <a:gd name="connsiteX1278" fmla="*/ 8635237 w 9392070"/>
                <a:gd name="connsiteY1278" fmla="*/ 1182117 h 3110824"/>
                <a:gd name="connsiteX1279" fmla="*/ 8640120 w 9392070"/>
                <a:gd name="connsiteY1279" fmla="*/ 1184559 h 3110824"/>
                <a:gd name="connsiteX1280" fmla="*/ 8646223 w 9392070"/>
                <a:gd name="connsiteY1280" fmla="*/ 1184559 h 3110824"/>
                <a:gd name="connsiteX1281" fmla="*/ 8660871 w 9392070"/>
                <a:gd name="connsiteY1281" fmla="*/ 1187000 h 3110824"/>
                <a:gd name="connsiteX1282" fmla="*/ 8677961 w 9392070"/>
                <a:gd name="connsiteY1282" fmla="*/ 1189442 h 3110824"/>
                <a:gd name="connsiteX1283" fmla="*/ 8688948 w 9392070"/>
                <a:gd name="connsiteY1283" fmla="*/ 1193103 h 3110824"/>
                <a:gd name="connsiteX1284" fmla="*/ 8696272 w 9392070"/>
                <a:gd name="connsiteY1284" fmla="*/ 1197986 h 3110824"/>
                <a:gd name="connsiteX1285" fmla="*/ 8699933 w 9392070"/>
                <a:gd name="connsiteY1285" fmla="*/ 1200428 h 3110824"/>
                <a:gd name="connsiteX1286" fmla="*/ 8699933 w 9392070"/>
                <a:gd name="connsiteY1286" fmla="*/ 1200428 h 3110824"/>
                <a:gd name="connsiteX1287" fmla="*/ 8697492 w 9392070"/>
                <a:gd name="connsiteY1287" fmla="*/ 1202869 h 3110824"/>
                <a:gd name="connsiteX1288" fmla="*/ 8690168 w 9392070"/>
                <a:gd name="connsiteY1288" fmla="*/ 1199207 h 3110824"/>
                <a:gd name="connsiteX1289" fmla="*/ 8685285 w 9392070"/>
                <a:gd name="connsiteY1289" fmla="*/ 1200428 h 3110824"/>
                <a:gd name="connsiteX1290" fmla="*/ 8679181 w 9392070"/>
                <a:gd name="connsiteY1290" fmla="*/ 1199207 h 3110824"/>
                <a:gd name="connsiteX1291" fmla="*/ 8673078 w 9392070"/>
                <a:gd name="connsiteY1291" fmla="*/ 1197986 h 3110824"/>
                <a:gd name="connsiteX1292" fmla="*/ 8668196 w 9392070"/>
                <a:gd name="connsiteY1292" fmla="*/ 1197986 h 3110824"/>
                <a:gd name="connsiteX1293" fmla="*/ 8663312 w 9392070"/>
                <a:gd name="connsiteY1293" fmla="*/ 1196766 h 3110824"/>
                <a:gd name="connsiteX1294" fmla="*/ 8659651 w 9392070"/>
                <a:gd name="connsiteY1294" fmla="*/ 1194324 h 3110824"/>
                <a:gd name="connsiteX1295" fmla="*/ 8648664 w 9392070"/>
                <a:gd name="connsiteY1295" fmla="*/ 1193103 h 3110824"/>
                <a:gd name="connsiteX1296" fmla="*/ 8637678 w 9392070"/>
                <a:gd name="connsiteY1296" fmla="*/ 1190662 h 3110824"/>
                <a:gd name="connsiteX1297" fmla="*/ 8638898 w 9392070"/>
                <a:gd name="connsiteY1297" fmla="*/ 1194324 h 3110824"/>
                <a:gd name="connsiteX1298" fmla="*/ 8643782 w 9392070"/>
                <a:gd name="connsiteY1298" fmla="*/ 1197986 h 3110824"/>
                <a:gd name="connsiteX1299" fmla="*/ 8651105 w 9392070"/>
                <a:gd name="connsiteY1299" fmla="*/ 1200428 h 3110824"/>
                <a:gd name="connsiteX1300" fmla="*/ 8666974 w 9392070"/>
                <a:gd name="connsiteY1300" fmla="*/ 1206531 h 3110824"/>
                <a:gd name="connsiteX1301" fmla="*/ 8675519 w 9392070"/>
                <a:gd name="connsiteY1301" fmla="*/ 1210193 h 3110824"/>
                <a:gd name="connsiteX1302" fmla="*/ 8684065 w 9392070"/>
                <a:gd name="connsiteY1302" fmla="*/ 1212635 h 3110824"/>
                <a:gd name="connsiteX1303" fmla="*/ 8692610 w 9392070"/>
                <a:gd name="connsiteY1303" fmla="*/ 1217517 h 3110824"/>
                <a:gd name="connsiteX1304" fmla="*/ 8691388 w 9392070"/>
                <a:gd name="connsiteY1304" fmla="*/ 1218738 h 3110824"/>
                <a:gd name="connsiteX1305" fmla="*/ 8685285 w 9392070"/>
                <a:gd name="connsiteY1305" fmla="*/ 1217517 h 3110824"/>
                <a:gd name="connsiteX1306" fmla="*/ 8676741 w 9392070"/>
                <a:gd name="connsiteY1306" fmla="*/ 1221180 h 3110824"/>
                <a:gd name="connsiteX1307" fmla="*/ 8669416 w 9392070"/>
                <a:gd name="connsiteY1307" fmla="*/ 1224842 h 3110824"/>
                <a:gd name="connsiteX1308" fmla="*/ 8658430 w 9392070"/>
                <a:gd name="connsiteY1308" fmla="*/ 1224842 h 3110824"/>
                <a:gd name="connsiteX1309" fmla="*/ 8655989 w 9392070"/>
                <a:gd name="connsiteY1309" fmla="*/ 1228504 h 3110824"/>
                <a:gd name="connsiteX1310" fmla="*/ 8645002 w 9392070"/>
                <a:gd name="connsiteY1310" fmla="*/ 1224842 h 3110824"/>
                <a:gd name="connsiteX1311" fmla="*/ 8640120 w 9392070"/>
                <a:gd name="connsiteY1311" fmla="*/ 1227283 h 3110824"/>
                <a:gd name="connsiteX1312" fmla="*/ 8631575 w 9392070"/>
                <a:gd name="connsiteY1312" fmla="*/ 1227283 h 3110824"/>
                <a:gd name="connsiteX1313" fmla="*/ 8625471 w 9392070"/>
                <a:gd name="connsiteY1313" fmla="*/ 1224842 h 3110824"/>
                <a:gd name="connsiteX1314" fmla="*/ 8623030 w 9392070"/>
                <a:gd name="connsiteY1314" fmla="*/ 1227283 h 3110824"/>
                <a:gd name="connsiteX1315" fmla="*/ 8616926 w 9392070"/>
                <a:gd name="connsiteY1315" fmla="*/ 1229724 h 3110824"/>
                <a:gd name="connsiteX1316" fmla="*/ 8609602 w 9392070"/>
                <a:gd name="connsiteY1316" fmla="*/ 1229724 h 3110824"/>
                <a:gd name="connsiteX1317" fmla="*/ 8603499 w 9392070"/>
                <a:gd name="connsiteY1317" fmla="*/ 1228504 h 3110824"/>
                <a:gd name="connsiteX1318" fmla="*/ 8590070 w 9392070"/>
                <a:gd name="connsiteY1318" fmla="*/ 1230945 h 3110824"/>
                <a:gd name="connsiteX1319" fmla="*/ 8575422 w 9392070"/>
                <a:gd name="connsiteY1319" fmla="*/ 1233387 h 3110824"/>
                <a:gd name="connsiteX1320" fmla="*/ 8579085 w 9392070"/>
                <a:gd name="connsiteY1320" fmla="*/ 1238270 h 3110824"/>
                <a:gd name="connsiteX1321" fmla="*/ 8586408 w 9392070"/>
                <a:gd name="connsiteY1321" fmla="*/ 1240711 h 3110824"/>
                <a:gd name="connsiteX1322" fmla="*/ 8596174 w 9392070"/>
                <a:gd name="connsiteY1322" fmla="*/ 1240711 h 3110824"/>
                <a:gd name="connsiteX1323" fmla="*/ 8616926 w 9392070"/>
                <a:gd name="connsiteY1323" fmla="*/ 1241931 h 3110824"/>
                <a:gd name="connsiteX1324" fmla="*/ 8629133 w 9392070"/>
                <a:gd name="connsiteY1324" fmla="*/ 1243152 h 3110824"/>
                <a:gd name="connsiteX1325" fmla="*/ 8641340 w 9392070"/>
                <a:gd name="connsiteY1325" fmla="*/ 1244373 h 3110824"/>
                <a:gd name="connsiteX1326" fmla="*/ 8657209 w 9392070"/>
                <a:gd name="connsiteY1326" fmla="*/ 1248035 h 3110824"/>
                <a:gd name="connsiteX1327" fmla="*/ 8668196 w 9392070"/>
                <a:gd name="connsiteY1327" fmla="*/ 1254139 h 3110824"/>
                <a:gd name="connsiteX1328" fmla="*/ 8665754 w 9392070"/>
                <a:gd name="connsiteY1328" fmla="*/ 1254139 h 3110824"/>
                <a:gd name="connsiteX1329" fmla="*/ 8660871 w 9392070"/>
                <a:gd name="connsiteY1329" fmla="*/ 1256580 h 3110824"/>
                <a:gd name="connsiteX1330" fmla="*/ 8652327 w 9392070"/>
                <a:gd name="connsiteY1330" fmla="*/ 1255359 h 3110824"/>
                <a:gd name="connsiteX1331" fmla="*/ 8643782 w 9392070"/>
                <a:gd name="connsiteY1331" fmla="*/ 1254139 h 3110824"/>
                <a:gd name="connsiteX1332" fmla="*/ 8637678 w 9392070"/>
                <a:gd name="connsiteY1332" fmla="*/ 1255359 h 3110824"/>
                <a:gd name="connsiteX1333" fmla="*/ 8630353 w 9392070"/>
                <a:gd name="connsiteY1333" fmla="*/ 1254139 h 3110824"/>
                <a:gd name="connsiteX1334" fmla="*/ 8624250 w 9392070"/>
                <a:gd name="connsiteY1334" fmla="*/ 1252918 h 3110824"/>
                <a:gd name="connsiteX1335" fmla="*/ 8609602 w 9392070"/>
                <a:gd name="connsiteY1335" fmla="*/ 1255359 h 3110824"/>
                <a:gd name="connsiteX1336" fmla="*/ 8594954 w 9392070"/>
                <a:gd name="connsiteY1336" fmla="*/ 1257801 h 3110824"/>
                <a:gd name="connsiteX1337" fmla="*/ 8598615 w 9392070"/>
                <a:gd name="connsiteY1337" fmla="*/ 1262684 h 3110824"/>
                <a:gd name="connsiteX1338" fmla="*/ 8605939 w 9392070"/>
                <a:gd name="connsiteY1338" fmla="*/ 1265125 h 3110824"/>
                <a:gd name="connsiteX1339" fmla="*/ 8614484 w 9392070"/>
                <a:gd name="connsiteY1339" fmla="*/ 1265125 h 3110824"/>
                <a:gd name="connsiteX1340" fmla="*/ 8635237 w 9392070"/>
                <a:gd name="connsiteY1340" fmla="*/ 1267566 h 3110824"/>
                <a:gd name="connsiteX1341" fmla="*/ 8658430 w 9392070"/>
                <a:gd name="connsiteY1341" fmla="*/ 1271228 h 3110824"/>
                <a:gd name="connsiteX1342" fmla="*/ 8674299 w 9392070"/>
                <a:gd name="connsiteY1342" fmla="*/ 1276111 h 3110824"/>
                <a:gd name="connsiteX1343" fmla="*/ 8687726 w 9392070"/>
                <a:gd name="connsiteY1343" fmla="*/ 1284656 h 3110824"/>
                <a:gd name="connsiteX1344" fmla="*/ 8687726 w 9392070"/>
                <a:gd name="connsiteY1344" fmla="*/ 1284656 h 3110824"/>
                <a:gd name="connsiteX1345" fmla="*/ 8684065 w 9392070"/>
                <a:gd name="connsiteY1345" fmla="*/ 1284656 h 3110824"/>
                <a:gd name="connsiteX1346" fmla="*/ 8676741 w 9392070"/>
                <a:gd name="connsiteY1346" fmla="*/ 1282215 h 3110824"/>
                <a:gd name="connsiteX1347" fmla="*/ 8675519 w 9392070"/>
                <a:gd name="connsiteY1347" fmla="*/ 1282215 h 3110824"/>
                <a:gd name="connsiteX1348" fmla="*/ 8673078 w 9392070"/>
                <a:gd name="connsiteY1348" fmla="*/ 1280994 h 3110824"/>
                <a:gd name="connsiteX1349" fmla="*/ 8663312 w 9392070"/>
                <a:gd name="connsiteY1349" fmla="*/ 1279773 h 3110824"/>
                <a:gd name="connsiteX1350" fmla="*/ 8659651 w 9392070"/>
                <a:gd name="connsiteY1350" fmla="*/ 1279773 h 3110824"/>
                <a:gd name="connsiteX1351" fmla="*/ 8654767 w 9392070"/>
                <a:gd name="connsiteY1351" fmla="*/ 1279773 h 3110824"/>
                <a:gd name="connsiteX1352" fmla="*/ 8649885 w 9392070"/>
                <a:gd name="connsiteY1352" fmla="*/ 1278553 h 3110824"/>
                <a:gd name="connsiteX1353" fmla="*/ 8645002 w 9392070"/>
                <a:gd name="connsiteY1353" fmla="*/ 1276111 h 3110824"/>
                <a:gd name="connsiteX1354" fmla="*/ 8635237 w 9392070"/>
                <a:gd name="connsiteY1354" fmla="*/ 1273670 h 3110824"/>
                <a:gd name="connsiteX1355" fmla="*/ 8625471 w 9392070"/>
                <a:gd name="connsiteY1355" fmla="*/ 1271228 h 3110824"/>
                <a:gd name="connsiteX1356" fmla="*/ 8627913 w 9392070"/>
                <a:gd name="connsiteY1356" fmla="*/ 1273670 h 3110824"/>
                <a:gd name="connsiteX1357" fmla="*/ 8632795 w 9392070"/>
                <a:gd name="connsiteY1357" fmla="*/ 1276111 h 3110824"/>
                <a:gd name="connsiteX1358" fmla="*/ 8638898 w 9392070"/>
                <a:gd name="connsiteY1358" fmla="*/ 1278553 h 3110824"/>
                <a:gd name="connsiteX1359" fmla="*/ 8647444 w 9392070"/>
                <a:gd name="connsiteY1359" fmla="*/ 1280994 h 3110824"/>
                <a:gd name="connsiteX1360" fmla="*/ 8645002 w 9392070"/>
                <a:gd name="connsiteY1360" fmla="*/ 1283435 h 3110824"/>
                <a:gd name="connsiteX1361" fmla="*/ 8637678 w 9392070"/>
                <a:gd name="connsiteY1361" fmla="*/ 1282215 h 3110824"/>
                <a:gd name="connsiteX1362" fmla="*/ 8629133 w 9392070"/>
                <a:gd name="connsiteY1362" fmla="*/ 1287098 h 3110824"/>
                <a:gd name="connsiteX1363" fmla="*/ 8620588 w 9392070"/>
                <a:gd name="connsiteY1363" fmla="*/ 1291980 h 3110824"/>
                <a:gd name="connsiteX1364" fmla="*/ 8607161 w 9392070"/>
                <a:gd name="connsiteY1364" fmla="*/ 1293201 h 3110824"/>
                <a:gd name="connsiteX1365" fmla="*/ 8604719 w 9392070"/>
                <a:gd name="connsiteY1365" fmla="*/ 1298084 h 3110824"/>
                <a:gd name="connsiteX1366" fmla="*/ 8591292 w 9392070"/>
                <a:gd name="connsiteY1366" fmla="*/ 1295642 h 3110824"/>
                <a:gd name="connsiteX1367" fmla="*/ 8586408 w 9392070"/>
                <a:gd name="connsiteY1367" fmla="*/ 1299305 h 3110824"/>
                <a:gd name="connsiteX1368" fmla="*/ 8576643 w 9392070"/>
                <a:gd name="connsiteY1368" fmla="*/ 1300525 h 3110824"/>
                <a:gd name="connsiteX1369" fmla="*/ 8566878 w 9392070"/>
                <a:gd name="connsiteY1369" fmla="*/ 1301746 h 3110824"/>
                <a:gd name="connsiteX1370" fmla="*/ 8560774 w 9392070"/>
                <a:gd name="connsiteY1370" fmla="*/ 1304187 h 3110824"/>
                <a:gd name="connsiteX1371" fmla="*/ 8553449 w 9392070"/>
                <a:gd name="connsiteY1371" fmla="*/ 1305408 h 3110824"/>
                <a:gd name="connsiteX1372" fmla="*/ 8546126 w 9392070"/>
                <a:gd name="connsiteY1372" fmla="*/ 1304187 h 3110824"/>
                <a:gd name="connsiteX1373" fmla="*/ 8531477 w 9392070"/>
                <a:gd name="connsiteY1373" fmla="*/ 1309070 h 3110824"/>
                <a:gd name="connsiteX1374" fmla="*/ 8516828 w 9392070"/>
                <a:gd name="connsiteY1374" fmla="*/ 1315174 h 3110824"/>
                <a:gd name="connsiteX1375" fmla="*/ 8521711 w 9392070"/>
                <a:gd name="connsiteY1375" fmla="*/ 1318836 h 3110824"/>
                <a:gd name="connsiteX1376" fmla="*/ 8530257 w 9392070"/>
                <a:gd name="connsiteY1376" fmla="*/ 1320056 h 3110824"/>
                <a:gd name="connsiteX1377" fmla="*/ 8540022 w 9392070"/>
                <a:gd name="connsiteY1377" fmla="*/ 1317615 h 3110824"/>
                <a:gd name="connsiteX1378" fmla="*/ 8564436 w 9392070"/>
                <a:gd name="connsiteY1378" fmla="*/ 1315174 h 3110824"/>
                <a:gd name="connsiteX1379" fmla="*/ 8591292 w 9392070"/>
                <a:gd name="connsiteY1379" fmla="*/ 1313953 h 3110824"/>
                <a:gd name="connsiteX1380" fmla="*/ 8609602 w 9392070"/>
                <a:gd name="connsiteY1380" fmla="*/ 1316394 h 3110824"/>
                <a:gd name="connsiteX1381" fmla="*/ 8616926 w 9392070"/>
                <a:gd name="connsiteY1381" fmla="*/ 1320056 h 3110824"/>
                <a:gd name="connsiteX1382" fmla="*/ 8616926 w 9392070"/>
                <a:gd name="connsiteY1382" fmla="*/ 1320056 h 3110824"/>
                <a:gd name="connsiteX1383" fmla="*/ 8615706 w 9392070"/>
                <a:gd name="connsiteY1383" fmla="*/ 1321277 h 3110824"/>
                <a:gd name="connsiteX1384" fmla="*/ 8615706 w 9392070"/>
                <a:gd name="connsiteY1384" fmla="*/ 1321277 h 3110824"/>
                <a:gd name="connsiteX1385" fmla="*/ 8603499 w 9392070"/>
                <a:gd name="connsiteY1385" fmla="*/ 1318836 h 3110824"/>
                <a:gd name="connsiteX1386" fmla="*/ 8598615 w 9392070"/>
                <a:gd name="connsiteY1386" fmla="*/ 1322498 h 3110824"/>
                <a:gd name="connsiteX1387" fmla="*/ 8588850 w 9392070"/>
                <a:gd name="connsiteY1387" fmla="*/ 1322498 h 3110824"/>
                <a:gd name="connsiteX1388" fmla="*/ 8581525 w 9392070"/>
                <a:gd name="connsiteY1388" fmla="*/ 1321277 h 3110824"/>
                <a:gd name="connsiteX1389" fmla="*/ 8579085 w 9392070"/>
                <a:gd name="connsiteY1389" fmla="*/ 1323719 h 3110824"/>
                <a:gd name="connsiteX1390" fmla="*/ 8572981 w 9392070"/>
                <a:gd name="connsiteY1390" fmla="*/ 1326160 h 3110824"/>
                <a:gd name="connsiteX1391" fmla="*/ 8565656 w 9392070"/>
                <a:gd name="connsiteY1391" fmla="*/ 1326160 h 3110824"/>
                <a:gd name="connsiteX1392" fmla="*/ 8559553 w 9392070"/>
                <a:gd name="connsiteY1392" fmla="*/ 1324939 h 3110824"/>
                <a:gd name="connsiteX1393" fmla="*/ 8544904 w 9392070"/>
                <a:gd name="connsiteY1393" fmla="*/ 1328601 h 3110824"/>
                <a:gd name="connsiteX1394" fmla="*/ 8530257 w 9392070"/>
                <a:gd name="connsiteY1394" fmla="*/ 1333484 h 3110824"/>
                <a:gd name="connsiteX1395" fmla="*/ 8535139 w 9392070"/>
                <a:gd name="connsiteY1395" fmla="*/ 1337146 h 3110824"/>
                <a:gd name="connsiteX1396" fmla="*/ 8543684 w 9392070"/>
                <a:gd name="connsiteY1396" fmla="*/ 1338367 h 3110824"/>
                <a:gd name="connsiteX1397" fmla="*/ 8553449 w 9392070"/>
                <a:gd name="connsiteY1397" fmla="*/ 1337146 h 3110824"/>
                <a:gd name="connsiteX1398" fmla="*/ 8576643 w 9392070"/>
                <a:gd name="connsiteY1398" fmla="*/ 1335926 h 3110824"/>
                <a:gd name="connsiteX1399" fmla="*/ 8590070 w 9392070"/>
                <a:gd name="connsiteY1399" fmla="*/ 1335926 h 3110824"/>
                <a:gd name="connsiteX1400" fmla="*/ 8602277 w 9392070"/>
                <a:gd name="connsiteY1400" fmla="*/ 1335926 h 3110824"/>
                <a:gd name="connsiteX1401" fmla="*/ 8618146 w 9392070"/>
                <a:gd name="connsiteY1401" fmla="*/ 1338367 h 3110824"/>
                <a:gd name="connsiteX1402" fmla="*/ 8618146 w 9392070"/>
                <a:gd name="connsiteY1402" fmla="*/ 1340808 h 3110824"/>
                <a:gd name="connsiteX1403" fmla="*/ 8619368 w 9392070"/>
                <a:gd name="connsiteY1403" fmla="*/ 1345691 h 3110824"/>
                <a:gd name="connsiteX1404" fmla="*/ 8620588 w 9392070"/>
                <a:gd name="connsiteY1404" fmla="*/ 1349353 h 3110824"/>
                <a:gd name="connsiteX1405" fmla="*/ 8610822 w 9392070"/>
                <a:gd name="connsiteY1405" fmla="*/ 1354236 h 3110824"/>
                <a:gd name="connsiteX1406" fmla="*/ 8610822 w 9392070"/>
                <a:gd name="connsiteY1406" fmla="*/ 1355457 h 3110824"/>
                <a:gd name="connsiteX1407" fmla="*/ 8610822 w 9392070"/>
                <a:gd name="connsiteY1407" fmla="*/ 1355457 h 3110824"/>
                <a:gd name="connsiteX1408" fmla="*/ 8610822 w 9392070"/>
                <a:gd name="connsiteY1408" fmla="*/ 1355457 h 3110824"/>
                <a:gd name="connsiteX1409" fmla="*/ 8609602 w 9392070"/>
                <a:gd name="connsiteY1409" fmla="*/ 1356677 h 3110824"/>
                <a:gd name="connsiteX1410" fmla="*/ 8604719 w 9392070"/>
                <a:gd name="connsiteY1410" fmla="*/ 1360340 h 3110824"/>
                <a:gd name="connsiteX1411" fmla="*/ 8597395 w 9392070"/>
                <a:gd name="connsiteY1411" fmla="*/ 1361560 h 3110824"/>
                <a:gd name="connsiteX1412" fmla="*/ 8591292 w 9392070"/>
                <a:gd name="connsiteY1412" fmla="*/ 1361560 h 3110824"/>
                <a:gd name="connsiteX1413" fmla="*/ 8579085 w 9392070"/>
                <a:gd name="connsiteY1413" fmla="*/ 1367664 h 3110824"/>
                <a:gd name="connsiteX1414" fmla="*/ 8566878 w 9392070"/>
                <a:gd name="connsiteY1414" fmla="*/ 1374988 h 3110824"/>
                <a:gd name="connsiteX1415" fmla="*/ 8571760 w 9392070"/>
                <a:gd name="connsiteY1415" fmla="*/ 1378650 h 3110824"/>
                <a:gd name="connsiteX1416" fmla="*/ 8579085 w 9392070"/>
                <a:gd name="connsiteY1416" fmla="*/ 1378650 h 3110824"/>
                <a:gd name="connsiteX1417" fmla="*/ 8587629 w 9392070"/>
                <a:gd name="connsiteY1417" fmla="*/ 1376209 h 3110824"/>
                <a:gd name="connsiteX1418" fmla="*/ 8608381 w 9392070"/>
                <a:gd name="connsiteY1418" fmla="*/ 1372547 h 3110824"/>
                <a:gd name="connsiteX1419" fmla="*/ 8632795 w 9392070"/>
                <a:gd name="connsiteY1419" fmla="*/ 1368884 h 3110824"/>
                <a:gd name="connsiteX1420" fmla="*/ 8645002 w 9392070"/>
                <a:gd name="connsiteY1420" fmla="*/ 1368884 h 3110824"/>
                <a:gd name="connsiteX1421" fmla="*/ 8649885 w 9392070"/>
                <a:gd name="connsiteY1421" fmla="*/ 1371326 h 3110824"/>
                <a:gd name="connsiteX1422" fmla="*/ 8646223 w 9392070"/>
                <a:gd name="connsiteY1422" fmla="*/ 1373767 h 3110824"/>
                <a:gd name="connsiteX1423" fmla="*/ 8637678 w 9392070"/>
                <a:gd name="connsiteY1423" fmla="*/ 1373767 h 3110824"/>
                <a:gd name="connsiteX1424" fmla="*/ 8629133 w 9392070"/>
                <a:gd name="connsiteY1424" fmla="*/ 1373767 h 3110824"/>
                <a:gd name="connsiteX1425" fmla="*/ 8623030 w 9392070"/>
                <a:gd name="connsiteY1425" fmla="*/ 1376209 h 3110824"/>
                <a:gd name="connsiteX1426" fmla="*/ 8616926 w 9392070"/>
                <a:gd name="connsiteY1426" fmla="*/ 1376209 h 3110824"/>
                <a:gd name="connsiteX1427" fmla="*/ 8610822 w 9392070"/>
                <a:gd name="connsiteY1427" fmla="*/ 1374988 h 3110824"/>
                <a:gd name="connsiteX1428" fmla="*/ 8596174 w 9392070"/>
                <a:gd name="connsiteY1428" fmla="*/ 1377429 h 3110824"/>
                <a:gd name="connsiteX1429" fmla="*/ 8581525 w 9392070"/>
                <a:gd name="connsiteY1429" fmla="*/ 1381091 h 3110824"/>
                <a:gd name="connsiteX1430" fmla="*/ 8583967 w 9392070"/>
                <a:gd name="connsiteY1430" fmla="*/ 1385974 h 3110824"/>
                <a:gd name="connsiteX1431" fmla="*/ 8591292 w 9392070"/>
                <a:gd name="connsiteY1431" fmla="*/ 1388416 h 3110824"/>
                <a:gd name="connsiteX1432" fmla="*/ 8599836 w 9392070"/>
                <a:gd name="connsiteY1432" fmla="*/ 1388416 h 3110824"/>
                <a:gd name="connsiteX1433" fmla="*/ 8620588 w 9392070"/>
                <a:gd name="connsiteY1433" fmla="*/ 1389636 h 3110824"/>
                <a:gd name="connsiteX1434" fmla="*/ 8632795 w 9392070"/>
                <a:gd name="connsiteY1434" fmla="*/ 1390857 h 3110824"/>
                <a:gd name="connsiteX1435" fmla="*/ 8643782 w 9392070"/>
                <a:gd name="connsiteY1435" fmla="*/ 1392078 h 3110824"/>
                <a:gd name="connsiteX1436" fmla="*/ 8658430 w 9392070"/>
                <a:gd name="connsiteY1436" fmla="*/ 1398181 h 3110824"/>
                <a:gd name="connsiteX1437" fmla="*/ 8668196 w 9392070"/>
                <a:gd name="connsiteY1437" fmla="*/ 1405505 h 3110824"/>
                <a:gd name="connsiteX1438" fmla="*/ 8671858 w 9392070"/>
                <a:gd name="connsiteY1438" fmla="*/ 1407947 h 3110824"/>
                <a:gd name="connsiteX1439" fmla="*/ 8664534 w 9392070"/>
                <a:gd name="connsiteY1439" fmla="*/ 1410388 h 3110824"/>
                <a:gd name="connsiteX1440" fmla="*/ 8658430 w 9392070"/>
                <a:gd name="connsiteY1440" fmla="*/ 1406726 h 3110824"/>
                <a:gd name="connsiteX1441" fmla="*/ 8652327 w 9392070"/>
                <a:gd name="connsiteY1441" fmla="*/ 1403064 h 3110824"/>
                <a:gd name="connsiteX1442" fmla="*/ 8642560 w 9392070"/>
                <a:gd name="connsiteY1442" fmla="*/ 1405505 h 3110824"/>
                <a:gd name="connsiteX1443" fmla="*/ 8632795 w 9392070"/>
                <a:gd name="connsiteY1443" fmla="*/ 1407947 h 3110824"/>
                <a:gd name="connsiteX1444" fmla="*/ 8620588 w 9392070"/>
                <a:gd name="connsiteY1444" fmla="*/ 1405505 h 3110824"/>
                <a:gd name="connsiteX1445" fmla="*/ 8616926 w 9392070"/>
                <a:gd name="connsiteY1445" fmla="*/ 1409168 h 3110824"/>
                <a:gd name="connsiteX1446" fmla="*/ 8605939 w 9392070"/>
                <a:gd name="connsiteY1446" fmla="*/ 1403064 h 3110824"/>
                <a:gd name="connsiteX1447" fmla="*/ 8599836 w 9392070"/>
                <a:gd name="connsiteY1447" fmla="*/ 1405505 h 3110824"/>
                <a:gd name="connsiteX1448" fmla="*/ 8590070 w 9392070"/>
                <a:gd name="connsiteY1448" fmla="*/ 1403064 h 3110824"/>
                <a:gd name="connsiteX1449" fmla="*/ 8583967 w 9392070"/>
                <a:gd name="connsiteY1449" fmla="*/ 1399402 h 3110824"/>
                <a:gd name="connsiteX1450" fmla="*/ 8580305 w 9392070"/>
                <a:gd name="connsiteY1450" fmla="*/ 1401843 h 3110824"/>
                <a:gd name="connsiteX1451" fmla="*/ 8572981 w 9392070"/>
                <a:gd name="connsiteY1451" fmla="*/ 1403064 h 3110824"/>
                <a:gd name="connsiteX1452" fmla="*/ 8565656 w 9392070"/>
                <a:gd name="connsiteY1452" fmla="*/ 1401843 h 3110824"/>
                <a:gd name="connsiteX1453" fmla="*/ 8559553 w 9392070"/>
                <a:gd name="connsiteY1453" fmla="*/ 1399402 h 3110824"/>
                <a:gd name="connsiteX1454" fmla="*/ 8543684 w 9392070"/>
                <a:gd name="connsiteY1454" fmla="*/ 1399402 h 3110824"/>
                <a:gd name="connsiteX1455" fmla="*/ 8526594 w 9392070"/>
                <a:gd name="connsiteY1455" fmla="*/ 1399402 h 3110824"/>
                <a:gd name="connsiteX1456" fmla="*/ 8529035 w 9392070"/>
                <a:gd name="connsiteY1456" fmla="*/ 1404285 h 3110824"/>
                <a:gd name="connsiteX1457" fmla="*/ 8536360 w 9392070"/>
                <a:gd name="connsiteY1457" fmla="*/ 1407947 h 3110824"/>
                <a:gd name="connsiteX1458" fmla="*/ 8546126 w 9392070"/>
                <a:gd name="connsiteY1458" fmla="*/ 1409168 h 3110824"/>
                <a:gd name="connsiteX1459" fmla="*/ 8569318 w 9392070"/>
                <a:gd name="connsiteY1459" fmla="*/ 1415271 h 3110824"/>
                <a:gd name="connsiteX1460" fmla="*/ 8582747 w 9392070"/>
                <a:gd name="connsiteY1460" fmla="*/ 1418933 h 3110824"/>
                <a:gd name="connsiteX1461" fmla="*/ 8591292 w 9392070"/>
                <a:gd name="connsiteY1461" fmla="*/ 1420154 h 3110824"/>
                <a:gd name="connsiteX1462" fmla="*/ 8594954 w 9392070"/>
                <a:gd name="connsiteY1462" fmla="*/ 1425037 h 3110824"/>
                <a:gd name="connsiteX1463" fmla="*/ 8601057 w 9392070"/>
                <a:gd name="connsiteY1463" fmla="*/ 1428699 h 3110824"/>
                <a:gd name="connsiteX1464" fmla="*/ 8609602 w 9392070"/>
                <a:gd name="connsiteY1464" fmla="*/ 1428699 h 3110824"/>
                <a:gd name="connsiteX1465" fmla="*/ 8612043 w 9392070"/>
                <a:gd name="connsiteY1465" fmla="*/ 1429919 h 3110824"/>
                <a:gd name="connsiteX1466" fmla="*/ 8620588 w 9392070"/>
                <a:gd name="connsiteY1466" fmla="*/ 1437244 h 3110824"/>
                <a:gd name="connsiteX1467" fmla="*/ 8618146 w 9392070"/>
                <a:gd name="connsiteY1467" fmla="*/ 1438464 h 3110824"/>
                <a:gd name="connsiteX1468" fmla="*/ 8618146 w 9392070"/>
                <a:gd name="connsiteY1468" fmla="*/ 1439685 h 3110824"/>
                <a:gd name="connsiteX1469" fmla="*/ 8614484 w 9392070"/>
                <a:gd name="connsiteY1469" fmla="*/ 1439685 h 3110824"/>
                <a:gd name="connsiteX1470" fmla="*/ 8609602 w 9392070"/>
                <a:gd name="connsiteY1470" fmla="*/ 1437244 h 3110824"/>
                <a:gd name="connsiteX1471" fmla="*/ 8601057 w 9392070"/>
                <a:gd name="connsiteY1471" fmla="*/ 1436023 h 3110824"/>
                <a:gd name="connsiteX1472" fmla="*/ 8594954 w 9392070"/>
                <a:gd name="connsiteY1472" fmla="*/ 1437244 h 3110824"/>
                <a:gd name="connsiteX1473" fmla="*/ 8588850 w 9392070"/>
                <a:gd name="connsiteY1473" fmla="*/ 1436023 h 3110824"/>
                <a:gd name="connsiteX1474" fmla="*/ 8587629 w 9392070"/>
                <a:gd name="connsiteY1474" fmla="*/ 1436023 h 3110824"/>
                <a:gd name="connsiteX1475" fmla="*/ 8587629 w 9392070"/>
                <a:gd name="connsiteY1475" fmla="*/ 1426257 h 3110824"/>
                <a:gd name="connsiteX1476" fmla="*/ 8581525 w 9392070"/>
                <a:gd name="connsiteY1476" fmla="*/ 1431140 h 3110824"/>
                <a:gd name="connsiteX1477" fmla="*/ 8580305 w 9392070"/>
                <a:gd name="connsiteY1477" fmla="*/ 1433582 h 3110824"/>
                <a:gd name="connsiteX1478" fmla="*/ 8570540 w 9392070"/>
                <a:gd name="connsiteY1478" fmla="*/ 1434802 h 3110824"/>
                <a:gd name="connsiteX1479" fmla="*/ 8557111 w 9392070"/>
                <a:gd name="connsiteY1479" fmla="*/ 1436023 h 3110824"/>
                <a:gd name="connsiteX1480" fmla="*/ 8559553 w 9392070"/>
                <a:gd name="connsiteY1480" fmla="*/ 1440906 h 3110824"/>
                <a:gd name="connsiteX1481" fmla="*/ 8565656 w 9392070"/>
                <a:gd name="connsiteY1481" fmla="*/ 1443347 h 3110824"/>
                <a:gd name="connsiteX1482" fmla="*/ 8574201 w 9392070"/>
                <a:gd name="connsiteY1482" fmla="*/ 1444568 h 3110824"/>
                <a:gd name="connsiteX1483" fmla="*/ 8582747 w 9392070"/>
                <a:gd name="connsiteY1483" fmla="*/ 1444568 h 3110824"/>
                <a:gd name="connsiteX1484" fmla="*/ 8585188 w 9392070"/>
                <a:gd name="connsiteY1484" fmla="*/ 1450671 h 3110824"/>
                <a:gd name="connsiteX1485" fmla="*/ 8587629 w 9392070"/>
                <a:gd name="connsiteY1485" fmla="*/ 1453113 h 3110824"/>
                <a:gd name="connsiteX1486" fmla="*/ 8591292 w 9392070"/>
                <a:gd name="connsiteY1486" fmla="*/ 1457996 h 3110824"/>
                <a:gd name="connsiteX1487" fmla="*/ 8594954 w 9392070"/>
                <a:gd name="connsiteY1487" fmla="*/ 1464099 h 3110824"/>
                <a:gd name="connsiteX1488" fmla="*/ 8582747 w 9392070"/>
                <a:gd name="connsiteY1488" fmla="*/ 1460437 h 3110824"/>
                <a:gd name="connsiteX1489" fmla="*/ 8575422 w 9392070"/>
                <a:gd name="connsiteY1489" fmla="*/ 1464099 h 3110824"/>
                <a:gd name="connsiteX1490" fmla="*/ 8563215 w 9392070"/>
                <a:gd name="connsiteY1490" fmla="*/ 1453113 h 3110824"/>
                <a:gd name="connsiteX1491" fmla="*/ 8553449 w 9392070"/>
                <a:gd name="connsiteY1491" fmla="*/ 1454333 h 3110824"/>
                <a:gd name="connsiteX1492" fmla="*/ 8541242 w 9392070"/>
                <a:gd name="connsiteY1492" fmla="*/ 1448230 h 3110824"/>
                <a:gd name="connsiteX1493" fmla="*/ 8535139 w 9392070"/>
                <a:gd name="connsiteY1493" fmla="*/ 1440906 h 3110824"/>
                <a:gd name="connsiteX1494" fmla="*/ 8530257 w 9392070"/>
                <a:gd name="connsiteY1494" fmla="*/ 1442126 h 3110824"/>
                <a:gd name="connsiteX1495" fmla="*/ 8520490 w 9392070"/>
                <a:gd name="connsiteY1495" fmla="*/ 1440906 h 3110824"/>
                <a:gd name="connsiteX1496" fmla="*/ 8511946 w 9392070"/>
                <a:gd name="connsiteY1496" fmla="*/ 1436023 h 3110824"/>
                <a:gd name="connsiteX1497" fmla="*/ 8505843 w 9392070"/>
                <a:gd name="connsiteY1497" fmla="*/ 1429919 h 3110824"/>
                <a:gd name="connsiteX1498" fmla="*/ 8485090 w 9392070"/>
                <a:gd name="connsiteY1498" fmla="*/ 1423816 h 3110824"/>
                <a:gd name="connsiteX1499" fmla="*/ 8463118 w 9392070"/>
                <a:gd name="connsiteY1499" fmla="*/ 1417712 h 3110824"/>
                <a:gd name="connsiteX1500" fmla="*/ 8463118 w 9392070"/>
                <a:gd name="connsiteY1500" fmla="*/ 1426257 h 3110824"/>
                <a:gd name="connsiteX1501" fmla="*/ 8470442 w 9392070"/>
                <a:gd name="connsiteY1501" fmla="*/ 1434802 h 3110824"/>
                <a:gd name="connsiteX1502" fmla="*/ 8482649 w 9392070"/>
                <a:gd name="connsiteY1502" fmla="*/ 1440906 h 3110824"/>
                <a:gd name="connsiteX1503" fmla="*/ 8494856 w 9392070"/>
                <a:gd name="connsiteY1503" fmla="*/ 1444568 h 3110824"/>
                <a:gd name="connsiteX1504" fmla="*/ 8509504 w 9392070"/>
                <a:gd name="connsiteY1504" fmla="*/ 1456775 h 3110824"/>
                <a:gd name="connsiteX1505" fmla="*/ 8515608 w 9392070"/>
                <a:gd name="connsiteY1505" fmla="*/ 1461658 h 3110824"/>
                <a:gd name="connsiteX1506" fmla="*/ 8525373 w 9392070"/>
                <a:gd name="connsiteY1506" fmla="*/ 1465320 h 3110824"/>
                <a:gd name="connsiteX1507" fmla="*/ 8541242 w 9392070"/>
                <a:gd name="connsiteY1507" fmla="*/ 1473865 h 3110824"/>
                <a:gd name="connsiteX1508" fmla="*/ 8559553 w 9392070"/>
                <a:gd name="connsiteY1508" fmla="*/ 1488513 h 3110824"/>
                <a:gd name="connsiteX1509" fmla="*/ 8574201 w 9392070"/>
                <a:gd name="connsiteY1509" fmla="*/ 1508044 h 3110824"/>
                <a:gd name="connsiteX1510" fmla="*/ 8570540 w 9392070"/>
                <a:gd name="connsiteY1510" fmla="*/ 1510486 h 3110824"/>
                <a:gd name="connsiteX1511" fmla="*/ 8560774 w 9392070"/>
                <a:gd name="connsiteY1511" fmla="*/ 1510486 h 3110824"/>
                <a:gd name="connsiteX1512" fmla="*/ 8551008 w 9392070"/>
                <a:gd name="connsiteY1512" fmla="*/ 1510486 h 3110824"/>
                <a:gd name="connsiteX1513" fmla="*/ 8544904 w 9392070"/>
                <a:gd name="connsiteY1513" fmla="*/ 1512927 h 3110824"/>
                <a:gd name="connsiteX1514" fmla="*/ 8537580 w 9392070"/>
                <a:gd name="connsiteY1514" fmla="*/ 1512927 h 3110824"/>
                <a:gd name="connsiteX1515" fmla="*/ 8531477 w 9392070"/>
                <a:gd name="connsiteY1515" fmla="*/ 1511706 h 3110824"/>
                <a:gd name="connsiteX1516" fmla="*/ 8516828 w 9392070"/>
                <a:gd name="connsiteY1516" fmla="*/ 1514148 h 3110824"/>
                <a:gd name="connsiteX1517" fmla="*/ 8502180 w 9392070"/>
                <a:gd name="connsiteY1517" fmla="*/ 1517810 h 3110824"/>
                <a:gd name="connsiteX1518" fmla="*/ 8505843 w 9392070"/>
                <a:gd name="connsiteY1518" fmla="*/ 1522693 h 3110824"/>
                <a:gd name="connsiteX1519" fmla="*/ 8513166 w 9392070"/>
                <a:gd name="connsiteY1519" fmla="*/ 1525134 h 3110824"/>
                <a:gd name="connsiteX1520" fmla="*/ 8522932 w 9392070"/>
                <a:gd name="connsiteY1520" fmla="*/ 1525134 h 3110824"/>
                <a:gd name="connsiteX1521" fmla="*/ 8538801 w 9392070"/>
                <a:gd name="connsiteY1521" fmla="*/ 1523913 h 3110824"/>
                <a:gd name="connsiteX1522" fmla="*/ 8538801 w 9392070"/>
                <a:gd name="connsiteY1522" fmla="*/ 1523913 h 3110824"/>
                <a:gd name="connsiteX1523" fmla="*/ 8532697 w 9392070"/>
                <a:gd name="connsiteY1523" fmla="*/ 1532458 h 3110824"/>
                <a:gd name="connsiteX1524" fmla="*/ 8515608 w 9392070"/>
                <a:gd name="connsiteY1524" fmla="*/ 1536120 h 3110824"/>
                <a:gd name="connsiteX1525" fmla="*/ 8504621 w 9392070"/>
                <a:gd name="connsiteY1525" fmla="*/ 1526355 h 3110824"/>
                <a:gd name="connsiteX1526" fmla="*/ 8496076 w 9392070"/>
                <a:gd name="connsiteY1526" fmla="*/ 1528796 h 3110824"/>
                <a:gd name="connsiteX1527" fmla="*/ 8487532 w 9392070"/>
                <a:gd name="connsiteY1527" fmla="*/ 1534900 h 3110824"/>
                <a:gd name="connsiteX1528" fmla="*/ 8482649 w 9392070"/>
                <a:gd name="connsiteY1528" fmla="*/ 1527575 h 3110824"/>
                <a:gd name="connsiteX1529" fmla="*/ 8472883 w 9392070"/>
                <a:gd name="connsiteY1529" fmla="*/ 1522693 h 3110824"/>
                <a:gd name="connsiteX1530" fmla="*/ 8460676 w 9392070"/>
                <a:gd name="connsiteY1530" fmla="*/ 1523913 h 3110824"/>
                <a:gd name="connsiteX1531" fmla="*/ 8446028 w 9392070"/>
                <a:gd name="connsiteY1531" fmla="*/ 1516589 h 3110824"/>
                <a:gd name="connsiteX1532" fmla="*/ 8438704 w 9392070"/>
                <a:gd name="connsiteY1532" fmla="*/ 1508044 h 3110824"/>
                <a:gd name="connsiteX1533" fmla="*/ 8432600 w 9392070"/>
                <a:gd name="connsiteY1533" fmla="*/ 1510486 h 3110824"/>
                <a:gd name="connsiteX1534" fmla="*/ 8420393 w 9392070"/>
                <a:gd name="connsiteY1534" fmla="*/ 1508044 h 3110824"/>
                <a:gd name="connsiteX1535" fmla="*/ 8414290 w 9392070"/>
                <a:gd name="connsiteY1535" fmla="*/ 1505603 h 3110824"/>
                <a:gd name="connsiteX1536" fmla="*/ 8409407 w 9392070"/>
                <a:gd name="connsiteY1536" fmla="*/ 1501941 h 3110824"/>
                <a:gd name="connsiteX1537" fmla="*/ 8409407 w 9392070"/>
                <a:gd name="connsiteY1537" fmla="*/ 1501941 h 3110824"/>
                <a:gd name="connsiteX1538" fmla="*/ 8416731 w 9392070"/>
                <a:gd name="connsiteY1538" fmla="*/ 1493396 h 3110824"/>
                <a:gd name="connsiteX1539" fmla="*/ 8416731 w 9392070"/>
                <a:gd name="connsiteY1539" fmla="*/ 1484851 h 3110824"/>
                <a:gd name="connsiteX1540" fmla="*/ 8403303 w 9392070"/>
                <a:gd name="connsiteY1540" fmla="*/ 1493396 h 3110824"/>
                <a:gd name="connsiteX1541" fmla="*/ 8403303 w 9392070"/>
                <a:gd name="connsiteY1541" fmla="*/ 1493396 h 3110824"/>
                <a:gd name="connsiteX1542" fmla="*/ 8395979 w 9392070"/>
                <a:gd name="connsiteY1542" fmla="*/ 1489734 h 3110824"/>
                <a:gd name="connsiteX1543" fmla="*/ 8389876 w 9392070"/>
                <a:gd name="connsiteY1543" fmla="*/ 1484851 h 3110824"/>
                <a:gd name="connsiteX1544" fmla="*/ 8378890 w 9392070"/>
                <a:gd name="connsiteY1544" fmla="*/ 1481189 h 3110824"/>
                <a:gd name="connsiteX1545" fmla="*/ 8365462 w 9392070"/>
                <a:gd name="connsiteY1545" fmla="*/ 1481189 h 3110824"/>
                <a:gd name="connsiteX1546" fmla="*/ 8360579 w 9392070"/>
                <a:gd name="connsiteY1546" fmla="*/ 1476306 h 3110824"/>
                <a:gd name="connsiteX1547" fmla="*/ 8358138 w 9392070"/>
                <a:gd name="connsiteY1547" fmla="*/ 1472644 h 3110824"/>
                <a:gd name="connsiteX1548" fmla="*/ 8354476 w 9392070"/>
                <a:gd name="connsiteY1548" fmla="*/ 1467761 h 3110824"/>
                <a:gd name="connsiteX1549" fmla="*/ 8354476 w 9392070"/>
                <a:gd name="connsiteY1549" fmla="*/ 1467761 h 3110824"/>
                <a:gd name="connsiteX1550" fmla="*/ 8355696 w 9392070"/>
                <a:gd name="connsiteY1550" fmla="*/ 1464099 h 3110824"/>
                <a:gd name="connsiteX1551" fmla="*/ 8338607 w 9392070"/>
                <a:gd name="connsiteY1551" fmla="*/ 1464099 h 3110824"/>
                <a:gd name="connsiteX1552" fmla="*/ 8322738 w 9392070"/>
                <a:gd name="connsiteY1552" fmla="*/ 1464099 h 3110824"/>
                <a:gd name="connsiteX1553" fmla="*/ 8316634 w 9392070"/>
                <a:gd name="connsiteY1553" fmla="*/ 1466540 h 3110824"/>
                <a:gd name="connsiteX1554" fmla="*/ 8309310 w 9392070"/>
                <a:gd name="connsiteY1554" fmla="*/ 1467761 h 3110824"/>
                <a:gd name="connsiteX1555" fmla="*/ 8301986 w 9392070"/>
                <a:gd name="connsiteY1555" fmla="*/ 1466540 h 3110824"/>
                <a:gd name="connsiteX1556" fmla="*/ 8298324 w 9392070"/>
                <a:gd name="connsiteY1556" fmla="*/ 1464099 h 3110824"/>
                <a:gd name="connsiteX1557" fmla="*/ 8292220 w 9392070"/>
                <a:gd name="connsiteY1557" fmla="*/ 1467761 h 3110824"/>
                <a:gd name="connsiteX1558" fmla="*/ 8286117 w 9392070"/>
                <a:gd name="connsiteY1558" fmla="*/ 1471423 h 3110824"/>
                <a:gd name="connsiteX1559" fmla="*/ 8284896 w 9392070"/>
                <a:gd name="connsiteY1559" fmla="*/ 1470203 h 3110824"/>
                <a:gd name="connsiteX1560" fmla="*/ 8282454 w 9392070"/>
                <a:gd name="connsiteY1560" fmla="*/ 1471423 h 3110824"/>
                <a:gd name="connsiteX1561" fmla="*/ 8281234 w 9392070"/>
                <a:gd name="connsiteY1561" fmla="*/ 1470203 h 3110824"/>
                <a:gd name="connsiteX1562" fmla="*/ 8275130 w 9392070"/>
                <a:gd name="connsiteY1562" fmla="*/ 1467761 h 3110824"/>
                <a:gd name="connsiteX1563" fmla="*/ 8269027 w 9392070"/>
                <a:gd name="connsiteY1563" fmla="*/ 1470203 h 3110824"/>
                <a:gd name="connsiteX1564" fmla="*/ 8265365 w 9392070"/>
                <a:gd name="connsiteY1564" fmla="*/ 1470203 h 3110824"/>
                <a:gd name="connsiteX1565" fmla="*/ 8261703 w 9392070"/>
                <a:gd name="connsiteY1565" fmla="*/ 1472644 h 3110824"/>
                <a:gd name="connsiteX1566" fmla="*/ 8261703 w 9392070"/>
                <a:gd name="connsiteY1566" fmla="*/ 1472644 h 3110824"/>
                <a:gd name="connsiteX1567" fmla="*/ 8260482 w 9392070"/>
                <a:gd name="connsiteY1567" fmla="*/ 1470203 h 3110824"/>
                <a:gd name="connsiteX1568" fmla="*/ 8248275 w 9392070"/>
                <a:gd name="connsiteY1568" fmla="*/ 1472644 h 3110824"/>
                <a:gd name="connsiteX1569" fmla="*/ 8238509 w 9392070"/>
                <a:gd name="connsiteY1569" fmla="*/ 1471423 h 3110824"/>
                <a:gd name="connsiteX1570" fmla="*/ 8240951 w 9392070"/>
                <a:gd name="connsiteY1570" fmla="*/ 1470203 h 3110824"/>
                <a:gd name="connsiteX1571" fmla="*/ 8243392 w 9392070"/>
                <a:gd name="connsiteY1571" fmla="*/ 1467761 h 3110824"/>
                <a:gd name="connsiteX1572" fmla="*/ 8237289 w 9392070"/>
                <a:gd name="connsiteY1572" fmla="*/ 1465320 h 3110824"/>
                <a:gd name="connsiteX1573" fmla="*/ 8229964 w 9392070"/>
                <a:gd name="connsiteY1573" fmla="*/ 1462878 h 3110824"/>
                <a:gd name="connsiteX1574" fmla="*/ 8226302 w 9392070"/>
                <a:gd name="connsiteY1574" fmla="*/ 1464099 h 3110824"/>
                <a:gd name="connsiteX1575" fmla="*/ 8225082 w 9392070"/>
                <a:gd name="connsiteY1575" fmla="*/ 1464099 h 3110824"/>
                <a:gd name="connsiteX1576" fmla="*/ 8226302 w 9392070"/>
                <a:gd name="connsiteY1576" fmla="*/ 1462878 h 3110824"/>
                <a:gd name="connsiteX1577" fmla="*/ 8236067 w 9392070"/>
                <a:gd name="connsiteY1577" fmla="*/ 1457996 h 3110824"/>
                <a:gd name="connsiteX1578" fmla="*/ 8247054 w 9392070"/>
                <a:gd name="connsiteY1578" fmla="*/ 1455554 h 3110824"/>
                <a:gd name="connsiteX1579" fmla="*/ 8248275 w 9392070"/>
                <a:gd name="connsiteY1579" fmla="*/ 1455554 h 3110824"/>
                <a:gd name="connsiteX1580" fmla="*/ 8260482 w 9392070"/>
                <a:gd name="connsiteY1580" fmla="*/ 1454333 h 3110824"/>
                <a:gd name="connsiteX1581" fmla="*/ 8281234 w 9392070"/>
                <a:gd name="connsiteY1581" fmla="*/ 1453113 h 3110824"/>
                <a:gd name="connsiteX1582" fmla="*/ 8289779 w 9392070"/>
                <a:gd name="connsiteY1582" fmla="*/ 1453113 h 3110824"/>
                <a:gd name="connsiteX1583" fmla="*/ 8297103 w 9392070"/>
                <a:gd name="connsiteY1583" fmla="*/ 1450671 h 3110824"/>
                <a:gd name="connsiteX1584" fmla="*/ 8299544 w 9392070"/>
                <a:gd name="connsiteY1584" fmla="*/ 1445789 h 3110824"/>
                <a:gd name="connsiteX1585" fmla="*/ 8284896 w 9392070"/>
                <a:gd name="connsiteY1585" fmla="*/ 1442126 h 3110824"/>
                <a:gd name="connsiteX1586" fmla="*/ 8270247 w 9392070"/>
                <a:gd name="connsiteY1586" fmla="*/ 1439685 h 3110824"/>
                <a:gd name="connsiteX1587" fmla="*/ 8264143 w 9392070"/>
                <a:gd name="connsiteY1587" fmla="*/ 1440906 h 3110824"/>
                <a:gd name="connsiteX1588" fmla="*/ 8258040 w 9392070"/>
                <a:gd name="connsiteY1588" fmla="*/ 1440906 h 3110824"/>
                <a:gd name="connsiteX1589" fmla="*/ 8251936 w 9392070"/>
                <a:gd name="connsiteY1589" fmla="*/ 1438464 h 3110824"/>
                <a:gd name="connsiteX1590" fmla="*/ 8243392 w 9392070"/>
                <a:gd name="connsiteY1590" fmla="*/ 1438464 h 3110824"/>
                <a:gd name="connsiteX1591" fmla="*/ 8234847 w 9392070"/>
                <a:gd name="connsiteY1591" fmla="*/ 1438464 h 3110824"/>
                <a:gd name="connsiteX1592" fmla="*/ 8229964 w 9392070"/>
                <a:gd name="connsiteY1592" fmla="*/ 1434802 h 3110824"/>
                <a:gd name="connsiteX1593" fmla="*/ 8228744 w 9392070"/>
                <a:gd name="connsiteY1593" fmla="*/ 1434802 h 3110824"/>
                <a:gd name="connsiteX1594" fmla="*/ 8231185 w 9392070"/>
                <a:gd name="connsiteY1594" fmla="*/ 1433582 h 3110824"/>
                <a:gd name="connsiteX1595" fmla="*/ 8248275 w 9392070"/>
                <a:gd name="connsiteY1595" fmla="*/ 1432361 h 3110824"/>
                <a:gd name="connsiteX1596" fmla="*/ 8272689 w 9392070"/>
                <a:gd name="connsiteY1596" fmla="*/ 1436023 h 3110824"/>
                <a:gd name="connsiteX1597" fmla="*/ 8293441 w 9392070"/>
                <a:gd name="connsiteY1597" fmla="*/ 1439685 h 3110824"/>
                <a:gd name="connsiteX1598" fmla="*/ 8301986 w 9392070"/>
                <a:gd name="connsiteY1598" fmla="*/ 1442126 h 3110824"/>
                <a:gd name="connsiteX1599" fmla="*/ 8309310 w 9392070"/>
                <a:gd name="connsiteY1599" fmla="*/ 1442126 h 3110824"/>
                <a:gd name="connsiteX1600" fmla="*/ 8314193 w 9392070"/>
                <a:gd name="connsiteY1600" fmla="*/ 1438464 h 3110824"/>
                <a:gd name="connsiteX1601" fmla="*/ 8301986 w 9392070"/>
                <a:gd name="connsiteY1601" fmla="*/ 1431140 h 3110824"/>
                <a:gd name="connsiteX1602" fmla="*/ 8289779 w 9392070"/>
                <a:gd name="connsiteY1602" fmla="*/ 1425037 h 3110824"/>
                <a:gd name="connsiteX1603" fmla="*/ 8283675 w 9392070"/>
                <a:gd name="connsiteY1603" fmla="*/ 1425037 h 3110824"/>
                <a:gd name="connsiteX1604" fmla="*/ 8276350 w 9392070"/>
                <a:gd name="connsiteY1604" fmla="*/ 1423816 h 3110824"/>
                <a:gd name="connsiteX1605" fmla="*/ 8271468 w 9392070"/>
                <a:gd name="connsiteY1605" fmla="*/ 1420154 h 3110824"/>
                <a:gd name="connsiteX1606" fmla="*/ 8270247 w 9392070"/>
                <a:gd name="connsiteY1606" fmla="*/ 1418933 h 3110824"/>
                <a:gd name="connsiteX1607" fmla="*/ 8270247 w 9392070"/>
                <a:gd name="connsiteY1607" fmla="*/ 1418933 h 3110824"/>
                <a:gd name="connsiteX1608" fmla="*/ 8270247 w 9392070"/>
                <a:gd name="connsiteY1608" fmla="*/ 1418933 h 3110824"/>
                <a:gd name="connsiteX1609" fmla="*/ 8270247 w 9392070"/>
                <a:gd name="connsiteY1609" fmla="*/ 1417712 h 3110824"/>
                <a:gd name="connsiteX1610" fmla="*/ 8259261 w 9392070"/>
                <a:gd name="connsiteY1610" fmla="*/ 1412830 h 3110824"/>
                <a:gd name="connsiteX1611" fmla="*/ 8253158 w 9392070"/>
                <a:gd name="connsiteY1611" fmla="*/ 1412830 h 3110824"/>
                <a:gd name="connsiteX1612" fmla="*/ 8248275 w 9392070"/>
                <a:gd name="connsiteY1612" fmla="*/ 1412830 h 3110824"/>
                <a:gd name="connsiteX1613" fmla="*/ 8247054 w 9392070"/>
                <a:gd name="connsiteY1613" fmla="*/ 1412830 h 3110824"/>
                <a:gd name="connsiteX1614" fmla="*/ 8247054 w 9392070"/>
                <a:gd name="connsiteY1614" fmla="*/ 1412830 h 3110824"/>
                <a:gd name="connsiteX1615" fmla="*/ 8244613 w 9392070"/>
                <a:gd name="connsiteY1615" fmla="*/ 1410388 h 3110824"/>
                <a:gd name="connsiteX1616" fmla="*/ 8248275 w 9392070"/>
                <a:gd name="connsiteY1616" fmla="*/ 1409168 h 3110824"/>
                <a:gd name="connsiteX1617" fmla="*/ 8261703 w 9392070"/>
                <a:gd name="connsiteY1617" fmla="*/ 1403064 h 3110824"/>
                <a:gd name="connsiteX1618" fmla="*/ 8280013 w 9392070"/>
                <a:gd name="connsiteY1618" fmla="*/ 1400623 h 3110824"/>
                <a:gd name="connsiteX1619" fmla="*/ 8292220 w 9392070"/>
                <a:gd name="connsiteY1619" fmla="*/ 1400623 h 3110824"/>
                <a:gd name="connsiteX1620" fmla="*/ 8305648 w 9392070"/>
                <a:gd name="connsiteY1620" fmla="*/ 1400623 h 3110824"/>
                <a:gd name="connsiteX1621" fmla="*/ 8328841 w 9392070"/>
                <a:gd name="connsiteY1621" fmla="*/ 1401843 h 3110824"/>
                <a:gd name="connsiteX1622" fmla="*/ 8338607 w 9392070"/>
                <a:gd name="connsiteY1622" fmla="*/ 1403064 h 3110824"/>
                <a:gd name="connsiteX1623" fmla="*/ 8347152 w 9392070"/>
                <a:gd name="connsiteY1623" fmla="*/ 1401843 h 3110824"/>
                <a:gd name="connsiteX1624" fmla="*/ 8352034 w 9392070"/>
                <a:gd name="connsiteY1624" fmla="*/ 1398181 h 3110824"/>
                <a:gd name="connsiteX1625" fmla="*/ 8337386 w 9392070"/>
                <a:gd name="connsiteY1625" fmla="*/ 1393298 h 3110824"/>
                <a:gd name="connsiteX1626" fmla="*/ 8322738 w 9392070"/>
                <a:gd name="connsiteY1626" fmla="*/ 1389636 h 3110824"/>
                <a:gd name="connsiteX1627" fmla="*/ 8316634 w 9392070"/>
                <a:gd name="connsiteY1627" fmla="*/ 1390857 h 3110824"/>
                <a:gd name="connsiteX1628" fmla="*/ 8309310 w 9392070"/>
                <a:gd name="connsiteY1628" fmla="*/ 1390857 h 3110824"/>
                <a:gd name="connsiteX1629" fmla="*/ 8303206 w 9392070"/>
                <a:gd name="connsiteY1629" fmla="*/ 1388416 h 3110824"/>
                <a:gd name="connsiteX1630" fmla="*/ 8300764 w 9392070"/>
                <a:gd name="connsiteY1630" fmla="*/ 1385974 h 3110824"/>
                <a:gd name="connsiteX1631" fmla="*/ 8293441 w 9392070"/>
                <a:gd name="connsiteY1631" fmla="*/ 1387195 h 3110824"/>
                <a:gd name="connsiteX1632" fmla="*/ 8283675 w 9392070"/>
                <a:gd name="connsiteY1632" fmla="*/ 1387195 h 3110824"/>
                <a:gd name="connsiteX1633" fmla="*/ 8278792 w 9392070"/>
                <a:gd name="connsiteY1633" fmla="*/ 1383533 h 3110824"/>
                <a:gd name="connsiteX1634" fmla="*/ 8266585 w 9392070"/>
                <a:gd name="connsiteY1634" fmla="*/ 1385974 h 3110824"/>
                <a:gd name="connsiteX1635" fmla="*/ 8264143 w 9392070"/>
                <a:gd name="connsiteY1635" fmla="*/ 1384754 h 3110824"/>
                <a:gd name="connsiteX1636" fmla="*/ 8271468 w 9392070"/>
                <a:gd name="connsiteY1636" fmla="*/ 1381091 h 3110824"/>
                <a:gd name="connsiteX1637" fmla="*/ 8289779 w 9392070"/>
                <a:gd name="connsiteY1637" fmla="*/ 1378650 h 3110824"/>
                <a:gd name="connsiteX1638" fmla="*/ 8316634 w 9392070"/>
                <a:gd name="connsiteY1638" fmla="*/ 1379871 h 3110824"/>
                <a:gd name="connsiteX1639" fmla="*/ 8341048 w 9392070"/>
                <a:gd name="connsiteY1639" fmla="*/ 1382312 h 3110824"/>
                <a:gd name="connsiteX1640" fmla="*/ 8350814 w 9392070"/>
                <a:gd name="connsiteY1640" fmla="*/ 1384754 h 3110824"/>
                <a:gd name="connsiteX1641" fmla="*/ 8359359 w 9392070"/>
                <a:gd name="connsiteY1641" fmla="*/ 1383533 h 3110824"/>
                <a:gd name="connsiteX1642" fmla="*/ 8364241 w 9392070"/>
                <a:gd name="connsiteY1642" fmla="*/ 1379871 h 3110824"/>
                <a:gd name="connsiteX1643" fmla="*/ 8349593 w 9392070"/>
                <a:gd name="connsiteY1643" fmla="*/ 1373767 h 3110824"/>
                <a:gd name="connsiteX1644" fmla="*/ 8334945 w 9392070"/>
                <a:gd name="connsiteY1644" fmla="*/ 1368884 h 3110824"/>
                <a:gd name="connsiteX1645" fmla="*/ 8327620 w 9392070"/>
                <a:gd name="connsiteY1645" fmla="*/ 1370105 h 3110824"/>
                <a:gd name="connsiteX1646" fmla="*/ 8320296 w 9392070"/>
                <a:gd name="connsiteY1646" fmla="*/ 1368884 h 3110824"/>
                <a:gd name="connsiteX1647" fmla="*/ 8314193 w 9392070"/>
                <a:gd name="connsiteY1647" fmla="*/ 1366443 h 3110824"/>
                <a:gd name="connsiteX1648" fmla="*/ 8304427 w 9392070"/>
                <a:gd name="connsiteY1648" fmla="*/ 1365222 h 3110824"/>
                <a:gd name="connsiteX1649" fmla="*/ 8294661 w 9392070"/>
                <a:gd name="connsiteY1649" fmla="*/ 1364002 h 3110824"/>
                <a:gd name="connsiteX1650" fmla="*/ 8289779 w 9392070"/>
                <a:gd name="connsiteY1650" fmla="*/ 1360340 h 3110824"/>
                <a:gd name="connsiteX1651" fmla="*/ 8276350 w 9392070"/>
                <a:gd name="connsiteY1651" fmla="*/ 1362781 h 3110824"/>
                <a:gd name="connsiteX1652" fmla="*/ 8273910 w 9392070"/>
                <a:gd name="connsiteY1652" fmla="*/ 1357898 h 3110824"/>
                <a:gd name="connsiteX1653" fmla="*/ 8260482 w 9392070"/>
                <a:gd name="connsiteY1653" fmla="*/ 1356677 h 3110824"/>
                <a:gd name="connsiteX1654" fmla="*/ 8251936 w 9392070"/>
                <a:gd name="connsiteY1654" fmla="*/ 1351795 h 3110824"/>
                <a:gd name="connsiteX1655" fmla="*/ 8243392 w 9392070"/>
                <a:gd name="connsiteY1655" fmla="*/ 1346912 h 3110824"/>
                <a:gd name="connsiteX1656" fmla="*/ 8239729 w 9392070"/>
                <a:gd name="connsiteY1656" fmla="*/ 1348133 h 3110824"/>
                <a:gd name="connsiteX1657" fmla="*/ 8239729 w 9392070"/>
                <a:gd name="connsiteY1657" fmla="*/ 1348133 h 3110824"/>
                <a:gd name="connsiteX1658" fmla="*/ 8236067 w 9392070"/>
                <a:gd name="connsiteY1658" fmla="*/ 1348133 h 3110824"/>
                <a:gd name="connsiteX1659" fmla="*/ 8233626 w 9392070"/>
                <a:gd name="connsiteY1659" fmla="*/ 1345691 h 3110824"/>
                <a:gd name="connsiteX1660" fmla="*/ 8242171 w 9392070"/>
                <a:gd name="connsiteY1660" fmla="*/ 1343250 h 3110824"/>
                <a:gd name="connsiteX1661" fmla="*/ 8248275 w 9392070"/>
                <a:gd name="connsiteY1661" fmla="*/ 1340808 h 3110824"/>
                <a:gd name="connsiteX1662" fmla="*/ 8253158 w 9392070"/>
                <a:gd name="connsiteY1662" fmla="*/ 1338367 h 3110824"/>
                <a:gd name="connsiteX1663" fmla="*/ 8255599 w 9392070"/>
                <a:gd name="connsiteY1663" fmla="*/ 1335926 h 3110824"/>
                <a:gd name="connsiteX1664" fmla="*/ 8245833 w 9392070"/>
                <a:gd name="connsiteY1664" fmla="*/ 1338367 h 3110824"/>
                <a:gd name="connsiteX1665" fmla="*/ 8236067 w 9392070"/>
                <a:gd name="connsiteY1665" fmla="*/ 1340808 h 3110824"/>
                <a:gd name="connsiteX1666" fmla="*/ 8231185 w 9392070"/>
                <a:gd name="connsiteY1666" fmla="*/ 1343250 h 3110824"/>
                <a:gd name="connsiteX1667" fmla="*/ 8229964 w 9392070"/>
                <a:gd name="connsiteY1667" fmla="*/ 1343250 h 3110824"/>
                <a:gd name="connsiteX1668" fmla="*/ 8231185 w 9392070"/>
                <a:gd name="connsiteY1668" fmla="*/ 1342029 h 3110824"/>
                <a:gd name="connsiteX1669" fmla="*/ 8236067 w 9392070"/>
                <a:gd name="connsiteY1669" fmla="*/ 1339588 h 3110824"/>
                <a:gd name="connsiteX1670" fmla="*/ 8239729 w 9392070"/>
                <a:gd name="connsiteY1670" fmla="*/ 1335926 h 3110824"/>
                <a:gd name="connsiteX1671" fmla="*/ 8240951 w 9392070"/>
                <a:gd name="connsiteY1671" fmla="*/ 1333484 h 3110824"/>
                <a:gd name="connsiteX1672" fmla="*/ 8244613 w 9392070"/>
                <a:gd name="connsiteY1672" fmla="*/ 1332263 h 3110824"/>
                <a:gd name="connsiteX1673" fmla="*/ 8265365 w 9392070"/>
                <a:gd name="connsiteY1673" fmla="*/ 1329822 h 3110824"/>
                <a:gd name="connsiteX1674" fmla="*/ 8273910 w 9392070"/>
                <a:gd name="connsiteY1674" fmla="*/ 1329822 h 3110824"/>
                <a:gd name="connsiteX1675" fmla="*/ 8281234 w 9392070"/>
                <a:gd name="connsiteY1675" fmla="*/ 1327381 h 3110824"/>
                <a:gd name="connsiteX1676" fmla="*/ 8284896 w 9392070"/>
                <a:gd name="connsiteY1676" fmla="*/ 1322498 h 3110824"/>
                <a:gd name="connsiteX1677" fmla="*/ 8270247 w 9392070"/>
                <a:gd name="connsiteY1677" fmla="*/ 1320056 h 3110824"/>
                <a:gd name="connsiteX1678" fmla="*/ 8255599 w 9392070"/>
                <a:gd name="connsiteY1678" fmla="*/ 1317615 h 3110824"/>
                <a:gd name="connsiteX1679" fmla="*/ 8249496 w 9392070"/>
                <a:gd name="connsiteY1679" fmla="*/ 1318836 h 3110824"/>
                <a:gd name="connsiteX1680" fmla="*/ 8242171 w 9392070"/>
                <a:gd name="connsiteY1680" fmla="*/ 1320056 h 3110824"/>
                <a:gd name="connsiteX1681" fmla="*/ 8236067 w 9392070"/>
                <a:gd name="connsiteY1681" fmla="*/ 1318836 h 3110824"/>
                <a:gd name="connsiteX1682" fmla="*/ 8227522 w 9392070"/>
                <a:gd name="connsiteY1682" fmla="*/ 1320056 h 3110824"/>
                <a:gd name="connsiteX1683" fmla="*/ 8218978 w 9392070"/>
                <a:gd name="connsiteY1683" fmla="*/ 1321277 h 3110824"/>
                <a:gd name="connsiteX1684" fmla="*/ 8215315 w 9392070"/>
                <a:gd name="connsiteY1684" fmla="*/ 1318836 h 3110824"/>
                <a:gd name="connsiteX1685" fmla="*/ 8216537 w 9392070"/>
                <a:gd name="connsiteY1685" fmla="*/ 1316394 h 3110824"/>
                <a:gd name="connsiteX1686" fmla="*/ 8217757 w 9392070"/>
                <a:gd name="connsiteY1686" fmla="*/ 1313953 h 3110824"/>
                <a:gd name="connsiteX1687" fmla="*/ 8222640 w 9392070"/>
                <a:gd name="connsiteY1687" fmla="*/ 1311512 h 3110824"/>
                <a:gd name="connsiteX1688" fmla="*/ 8238509 w 9392070"/>
                <a:gd name="connsiteY1688" fmla="*/ 1307849 h 3110824"/>
                <a:gd name="connsiteX1689" fmla="*/ 8250716 w 9392070"/>
                <a:gd name="connsiteY1689" fmla="*/ 1306629 h 3110824"/>
                <a:gd name="connsiteX1690" fmla="*/ 8262923 w 9392070"/>
                <a:gd name="connsiteY1690" fmla="*/ 1305408 h 3110824"/>
                <a:gd name="connsiteX1691" fmla="*/ 8283675 w 9392070"/>
                <a:gd name="connsiteY1691" fmla="*/ 1304187 h 3110824"/>
                <a:gd name="connsiteX1692" fmla="*/ 8293441 w 9392070"/>
                <a:gd name="connsiteY1692" fmla="*/ 1304187 h 3110824"/>
                <a:gd name="connsiteX1693" fmla="*/ 8300764 w 9392070"/>
                <a:gd name="connsiteY1693" fmla="*/ 1301746 h 3110824"/>
                <a:gd name="connsiteX1694" fmla="*/ 8304427 w 9392070"/>
                <a:gd name="connsiteY1694" fmla="*/ 1296863 h 3110824"/>
                <a:gd name="connsiteX1695" fmla="*/ 8289779 w 9392070"/>
                <a:gd name="connsiteY1695" fmla="*/ 1294422 h 3110824"/>
                <a:gd name="connsiteX1696" fmla="*/ 8276350 w 9392070"/>
                <a:gd name="connsiteY1696" fmla="*/ 1291980 h 3110824"/>
                <a:gd name="connsiteX1697" fmla="*/ 8270247 w 9392070"/>
                <a:gd name="connsiteY1697" fmla="*/ 1293201 h 3110824"/>
                <a:gd name="connsiteX1698" fmla="*/ 8262923 w 9392070"/>
                <a:gd name="connsiteY1698" fmla="*/ 1293201 h 3110824"/>
                <a:gd name="connsiteX1699" fmla="*/ 8256820 w 9392070"/>
                <a:gd name="connsiteY1699" fmla="*/ 1290760 h 3110824"/>
                <a:gd name="connsiteX1700" fmla="*/ 8254378 w 9392070"/>
                <a:gd name="connsiteY1700" fmla="*/ 1288318 h 3110824"/>
                <a:gd name="connsiteX1701" fmla="*/ 8248275 w 9392070"/>
                <a:gd name="connsiteY1701" fmla="*/ 1290760 h 3110824"/>
                <a:gd name="connsiteX1702" fmla="*/ 8239729 w 9392070"/>
                <a:gd name="connsiteY1702" fmla="*/ 1291980 h 3110824"/>
                <a:gd name="connsiteX1703" fmla="*/ 8242171 w 9392070"/>
                <a:gd name="connsiteY1703" fmla="*/ 1290760 h 3110824"/>
                <a:gd name="connsiteX1704" fmla="*/ 8243392 w 9392070"/>
                <a:gd name="connsiteY1704" fmla="*/ 1288318 h 3110824"/>
                <a:gd name="connsiteX1705" fmla="*/ 8240951 w 9392070"/>
                <a:gd name="connsiteY1705" fmla="*/ 1288318 h 3110824"/>
                <a:gd name="connsiteX1706" fmla="*/ 8244613 w 9392070"/>
                <a:gd name="connsiteY1706" fmla="*/ 1284656 h 3110824"/>
                <a:gd name="connsiteX1707" fmla="*/ 8247054 w 9392070"/>
                <a:gd name="connsiteY1707" fmla="*/ 1278553 h 3110824"/>
                <a:gd name="connsiteX1708" fmla="*/ 8247054 w 9392070"/>
                <a:gd name="connsiteY1708" fmla="*/ 1272449 h 3110824"/>
                <a:gd name="connsiteX1709" fmla="*/ 8243392 w 9392070"/>
                <a:gd name="connsiteY1709" fmla="*/ 1268787 h 3110824"/>
                <a:gd name="connsiteX1710" fmla="*/ 8243392 w 9392070"/>
                <a:gd name="connsiteY1710" fmla="*/ 1276111 h 3110824"/>
                <a:gd name="connsiteX1711" fmla="*/ 8239729 w 9392070"/>
                <a:gd name="connsiteY1711" fmla="*/ 1278553 h 3110824"/>
                <a:gd name="connsiteX1712" fmla="*/ 8233626 w 9392070"/>
                <a:gd name="connsiteY1712" fmla="*/ 1285877 h 3110824"/>
                <a:gd name="connsiteX1713" fmla="*/ 8233626 w 9392070"/>
                <a:gd name="connsiteY1713" fmla="*/ 1287098 h 3110824"/>
                <a:gd name="connsiteX1714" fmla="*/ 8228744 w 9392070"/>
                <a:gd name="connsiteY1714" fmla="*/ 1287098 h 3110824"/>
                <a:gd name="connsiteX1715" fmla="*/ 8226302 w 9392070"/>
                <a:gd name="connsiteY1715" fmla="*/ 1288318 h 3110824"/>
                <a:gd name="connsiteX1716" fmla="*/ 8222640 w 9392070"/>
                <a:gd name="connsiteY1716" fmla="*/ 1289539 h 3110824"/>
                <a:gd name="connsiteX1717" fmla="*/ 8221419 w 9392070"/>
                <a:gd name="connsiteY1717" fmla="*/ 1289539 h 3110824"/>
                <a:gd name="connsiteX1718" fmla="*/ 8221419 w 9392070"/>
                <a:gd name="connsiteY1718" fmla="*/ 1288318 h 3110824"/>
                <a:gd name="connsiteX1719" fmla="*/ 8210433 w 9392070"/>
                <a:gd name="connsiteY1719" fmla="*/ 1288318 h 3110824"/>
                <a:gd name="connsiteX1720" fmla="*/ 8203108 w 9392070"/>
                <a:gd name="connsiteY1720" fmla="*/ 1284656 h 3110824"/>
                <a:gd name="connsiteX1721" fmla="*/ 8201888 w 9392070"/>
                <a:gd name="connsiteY1721" fmla="*/ 1280994 h 3110824"/>
                <a:gd name="connsiteX1722" fmla="*/ 8206771 w 9392070"/>
                <a:gd name="connsiteY1722" fmla="*/ 1273670 h 3110824"/>
                <a:gd name="connsiteX1723" fmla="*/ 8212875 w 9392070"/>
                <a:gd name="connsiteY1723" fmla="*/ 1271228 h 3110824"/>
                <a:gd name="connsiteX1724" fmla="*/ 8228744 w 9392070"/>
                <a:gd name="connsiteY1724" fmla="*/ 1265125 h 3110824"/>
                <a:gd name="connsiteX1725" fmla="*/ 8236067 w 9392070"/>
                <a:gd name="connsiteY1725" fmla="*/ 1262684 h 3110824"/>
                <a:gd name="connsiteX1726" fmla="*/ 8240951 w 9392070"/>
                <a:gd name="connsiteY1726" fmla="*/ 1259021 h 3110824"/>
                <a:gd name="connsiteX1727" fmla="*/ 8242171 w 9392070"/>
                <a:gd name="connsiteY1727" fmla="*/ 1255359 h 3110824"/>
                <a:gd name="connsiteX1728" fmla="*/ 8231185 w 9392070"/>
                <a:gd name="connsiteY1728" fmla="*/ 1257801 h 3110824"/>
                <a:gd name="connsiteX1729" fmla="*/ 8237289 w 9392070"/>
                <a:gd name="connsiteY1729" fmla="*/ 1256580 h 3110824"/>
                <a:gd name="connsiteX1730" fmla="*/ 8242171 w 9392070"/>
                <a:gd name="connsiteY1730" fmla="*/ 1255359 h 3110824"/>
                <a:gd name="connsiteX1731" fmla="*/ 8244613 w 9392070"/>
                <a:gd name="connsiteY1731" fmla="*/ 1252918 h 3110824"/>
                <a:gd name="connsiteX1732" fmla="*/ 8244613 w 9392070"/>
                <a:gd name="connsiteY1732" fmla="*/ 1249256 h 3110824"/>
                <a:gd name="connsiteX1733" fmla="*/ 8242171 w 9392070"/>
                <a:gd name="connsiteY1733" fmla="*/ 1250477 h 3110824"/>
                <a:gd name="connsiteX1734" fmla="*/ 8243392 w 9392070"/>
                <a:gd name="connsiteY1734" fmla="*/ 1249256 h 3110824"/>
                <a:gd name="connsiteX1735" fmla="*/ 8245833 w 9392070"/>
                <a:gd name="connsiteY1735" fmla="*/ 1245594 h 3110824"/>
                <a:gd name="connsiteX1736" fmla="*/ 8236067 w 9392070"/>
                <a:gd name="connsiteY1736" fmla="*/ 1244373 h 3110824"/>
                <a:gd name="connsiteX1737" fmla="*/ 8226302 w 9392070"/>
                <a:gd name="connsiteY1737" fmla="*/ 1243152 h 3110824"/>
                <a:gd name="connsiteX1738" fmla="*/ 8222640 w 9392070"/>
                <a:gd name="connsiteY1738" fmla="*/ 1244373 h 3110824"/>
                <a:gd name="connsiteX1739" fmla="*/ 8217757 w 9392070"/>
                <a:gd name="connsiteY1739" fmla="*/ 1244373 h 3110824"/>
                <a:gd name="connsiteX1740" fmla="*/ 8214095 w 9392070"/>
                <a:gd name="connsiteY1740" fmla="*/ 1243152 h 3110824"/>
                <a:gd name="connsiteX1741" fmla="*/ 8207992 w 9392070"/>
                <a:gd name="connsiteY1741" fmla="*/ 1243152 h 3110824"/>
                <a:gd name="connsiteX1742" fmla="*/ 8201888 w 9392070"/>
                <a:gd name="connsiteY1742" fmla="*/ 1244373 h 3110824"/>
                <a:gd name="connsiteX1743" fmla="*/ 8199446 w 9392070"/>
                <a:gd name="connsiteY1743" fmla="*/ 1243152 h 3110824"/>
                <a:gd name="connsiteX1744" fmla="*/ 8200668 w 9392070"/>
                <a:gd name="connsiteY1744" fmla="*/ 1239490 h 3110824"/>
                <a:gd name="connsiteX1745" fmla="*/ 8204330 w 9392070"/>
                <a:gd name="connsiteY1745" fmla="*/ 1232166 h 3110824"/>
                <a:gd name="connsiteX1746" fmla="*/ 8211653 w 9392070"/>
                <a:gd name="connsiteY1746" fmla="*/ 1222400 h 3110824"/>
                <a:gd name="connsiteX1747" fmla="*/ 8211653 w 9392070"/>
                <a:gd name="connsiteY1747" fmla="*/ 1222400 h 3110824"/>
                <a:gd name="connsiteX1748" fmla="*/ 8215315 w 9392070"/>
                <a:gd name="connsiteY1748" fmla="*/ 1216297 h 3110824"/>
                <a:gd name="connsiteX1749" fmla="*/ 8217757 w 9392070"/>
                <a:gd name="connsiteY1749" fmla="*/ 1213856 h 3110824"/>
                <a:gd name="connsiteX1750" fmla="*/ 8221419 w 9392070"/>
                <a:gd name="connsiteY1750" fmla="*/ 1210193 h 3110824"/>
                <a:gd name="connsiteX1751" fmla="*/ 8222640 w 9392070"/>
                <a:gd name="connsiteY1751" fmla="*/ 1206531 h 3110824"/>
                <a:gd name="connsiteX1752" fmla="*/ 8222640 w 9392070"/>
                <a:gd name="connsiteY1752" fmla="*/ 1205310 h 3110824"/>
                <a:gd name="connsiteX1753" fmla="*/ 8228744 w 9392070"/>
                <a:gd name="connsiteY1753" fmla="*/ 1199207 h 3110824"/>
                <a:gd name="connsiteX1754" fmla="*/ 8247054 w 9392070"/>
                <a:gd name="connsiteY1754" fmla="*/ 1187000 h 3110824"/>
                <a:gd name="connsiteX1755" fmla="*/ 8262923 w 9392070"/>
                <a:gd name="connsiteY1755" fmla="*/ 1177235 h 3110824"/>
                <a:gd name="connsiteX1756" fmla="*/ 8270247 w 9392070"/>
                <a:gd name="connsiteY1756" fmla="*/ 1173572 h 3110824"/>
                <a:gd name="connsiteX1757" fmla="*/ 8275130 w 9392070"/>
                <a:gd name="connsiteY1757" fmla="*/ 1168689 h 3110824"/>
                <a:gd name="connsiteX1758" fmla="*/ 8275130 w 9392070"/>
                <a:gd name="connsiteY1758" fmla="*/ 1163807 h 3110824"/>
                <a:gd name="connsiteX1759" fmla="*/ 8261703 w 9392070"/>
                <a:gd name="connsiteY1759" fmla="*/ 1167469 h 3110824"/>
                <a:gd name="connsiteX1760" fmla="*/ 8248275 w 9392070"/>
                <a:gd name="connsiteY1760" fmla="*/ 1171131 h 3110824"/>
                <a:gd name="connsiteX1761" fmla="*/ 8244613 w 9392070"/>
                <a:gd name="connsiteY1761" fmla="*/ 1174793 h 3110824"/>
                <a:gd name="connsiteX1762" fmla="*/ 8239729 w 9392070"/>
                <a:gd name="connsiteY1762" fmla="*/ 1178455 h 3110824"/>
                <a:gd name="connsiteX1763" fmla="*/ 8233626 w 9392070"/>
                <a:gd name="connsiteY1763" fmla="*/ 1179676 h 3110824"/>
                <a:gd name="connsiteX1764" fmla="*/ 8233626 w 9392070"/>
                <a:gd name="connsiteY1764" fmla="*/ 1179676 h 3110824"/>
                <a:gd name="connsiteX1765" fmla="*/ 8233626 w 9392070"/>
                <a:gd name="connsiteY1765" fmla="*/ 1177235 h 3110824"/>
                <a:gd name="connsiteX1766" fmla="*/ 8223860 w 9392070"/>
                <a:gd name="connsiteY1766" fmla="*/ 1177235 h 3110824"/>
                <a:gd name="connsiteX1767" fmla="*/ 8215315 w 9392070"/>
                <a:gd name="connsiteY1767" fmla="*/ 1177235 h 3110824"/>
                <a:gd name="connsiteX1768" fmla="*/ 8211653 w 9392070"/>
                <a:gd name="connsiteY1768" fmla="*/ 1179676 h 3110824"/>
                <a:gd name="connsiteX1769" fmla="*/ 8207992 w 9392070"/>
                <a:gd name="connsiteY1769" fmla="*/ 1180896 h 3110824"/>
                <a:gd name="connsiteX1770" fmla="*/ 8204330 w 9392070"/>
                <a:gd name="connsiteY1770" fmla="*/ 1180896 h 3110824"/>
                <a:gd name="connsiteX1771" fmla="*/ 8199446 w 9392070"/>
                <a:gd name="connsiteY1771" fmla="*/ 1182117 h 3110824"/>
                <a:gd name="connsiteX1772" fmla="*/ 8194564 w 9392070"/>
                <a:gd name="connsiteY1772" fmla="*/ 1183338 h 3110824"/>
                <a:gd name="connsiteX1773" fmla="*/ 8190901 w 9392070"/>
                <a:gd name="connsiteY1773" fmla="*/ 1182117 h 3110824"/>
                <a:gd name="connsiteX1774" fmla="*/ 8184798 w 9392070"/>
                <a:gd name="connsiteY1774" fmla="*/ 1185779 h 3110824"/>
                <a:gd name="connsiteX1775" fmla="*/ 8182357 w 9392070"/>
                <a:gd name="connsiteY1775" fmla="*/ 1183338 h 3110824"/>
                <a:gd name="connsiteX1776" fmla="*/ 8175032 w 9392070"/>
                <a:gd name="connsiteY1776" fmla="*/ 1185779 h 3110824"/>
                <a:gd name="connsiteX1777" fmla="*/ 8168929 w 9392070"/>
                <a:gd name="connsiteY1777" fmla="*/ 1184559 h 3110824"/>
                <a:gd name="connsiteX1778" fmla="*/ 8176254 w 9392070"/>
                <a:gd name="connsiteY1778" fmla="*/ 1177235 h 3110824"/>
                <a:gd name="connsiteX1779" fmla="*/ 8184798 w 9392070"/>
                <a:gd name="connsiteY1779" fmla="*/ 1172352 h 3110824"/>
                <a:gd name="connsiteX1780" fmla="*/ 8199446 w 9392070"/>
                <a:gd name="connsiteY1780" fmla="*/ 1167469 h 3110824"/>
                <a:gd name="connsiteX1781" fmla="*/ 8212875 w 9392070"/>
                <a:gd name="connsiteY1781" fmla="*/ 1163807 h 3110824"/>
                <a:gd name="connsiteX1782" fmla="*/ 8218978 w 9392070"/>
                <a:gd name="connsiteY1782" fmla="*/ 1162586 h 3110824"/>
                <a:gd name="connsiteX1783" fmla="*/ 8222640 w 9392070"/>
                <a:gd name="connsiteY1783" fmla="*/ 1160145 h 3110824"/>
                <a:gd name="connsiteX1784" fmla="*/ 8223860 w 9392070"/>
                <a:gd name="connsiteY1784" fmla="*/ 1156482 h 3110824"/>
                <a:gd name="connsiteX1785" fmla="*/ 8214095 w 9392070"/>
                <a:gd name="connsiteY1785" fmla="*/ 1156482 h 3110824"/>
                <a:gd name="connsiteX1786" fmla="*/ 8204330 w 9392070"/>
                <a:gd name="connsiteY1786" fmla="*/ 1156482 h 3110824"/>
                <a:gd name="connsiteX1787" fmla="*/ 8200668 w 9392070"/>
                <a:gd name="connsiteY1787" fmla="*/ 1157703 h 3110824"/>
                <a:gd name="connsiteX1788" fmla="*/ 8195785 w 9392070"/>
                <a:gd name="connsiteY1788" fmla="*/ 1158924 h 3110824"/>
                <a:gd name="connsiteX1789" fmla="*/ 8192123 w 9392070"/>
                <a:gd name="connsiteY1789" fmla="*/ 1158924 h 3110824"/>
                <a:gd name="connsiteX1790" fmla="*/ 8186019 w 9392070"/>
                <a:gd name="connsiteY1790" fmla="*/ 1160145 h 3110824"/>
                <a:gd name="connsiteX1791" fmla="*/ 8179916 w 9392070"/>
                <a:gd name="connsiteY1791" fmla="*/ 1161365 h 3110824"/>
                <a:gd name="connsiteX1792" fmla="*/ 8176254 w 9392070"/>
                <a:gd name="connsiteY1792" fmla="*/ 1160145 h 3110824"/>
                <a:gd name="connsiteX1793" fmla="*/ 8171371 w 9392070"/>
                <a:gd name="connsiteY1793" fmla="*/ 1162586 h 3110824"/>
                <a:gd name="connsiteX1794" fmla="*/ 8170150 w 9392070"/>
                <a:gd name="connsiteY1794" fmla="*/ 1161365 h 3110824"/>
                <a:gd name="connsiteX1795" fmla="*/ 8168929 w 9392070"/>
                <a:gd name="connsiteY1795" fmla="*/ 1163807 h 3110824"/>
                <a:gd name="connsiteX1796" fmla="*/ 8166487 w 9392070"/>
                <a:gd name="connsiteY1796" fmla="*/ 1161365 h 3110824"/>
                <a:gd name="connsiteX1797" fmla="*/ 8159164 w 9392070"/>
                <a:gd name="connsiteY1797" fmla="*/ 1163807 h 3110824"/>
                <a:gd name="connsiteX1798" fmla="*/ 8153060 w 9392070"/>
                <a:gd name="connsiteY1798" fmla="*/ 1162586 h 3110824"/>
                <a:gd name="connsiteX1799" fmla="*/ 8146956 w 9392070"/>
                <a:gd name="connsiteY1799" fmla="*/ 1161365 h 3110824"/>
                <a:gd name="connsiteX1800" fmla="*/ 8143295 w 9392070"/>
                <a:gd name="connsiteY1800" fmla="*/ 1163807 h 3110824"/>
                <a:gd name="connsiteX1801" fmla="*/ 8140853 w 9392070"/>
                <a:gd name="connsiteY1801" fmla="*/ 1162586 h 3110824"/>
                <a:gd name="connsiteX1802" fmla="*/ 8143295 w 9392070"/>
                <a:gd name="connsiteY1802" fmla="*/ 1160145 h 3110824"/>
                <a:gd name="connsiteX1803" fmla="*/ 8149398 w 9392070"/>
                <a:gd name="connsiteY1803" fmla="*/ 1157703 h 3110824"/>
                <a:gd name="connsiteX1804" fmla="*/ 8150618 w 9392070"/>
                <a:gd name="connsiteY1804" fmla="*/ 1157703 h 3110824"/>
                <a:gd name="connsiteX1805" fmla="*/ 8154280 w 9392070"/>
                <a:gd name="connsiteY1805" fmla="*/ 1156482 h 3110824"/>
                <a:gd name="connsiteX1806" fmla="*/ 8161605 w 9392070"/>
                <a:gd name="connsiteY1806" fmla="*/ 1155262 h 3110824"/>
                <a:gd name="connsiteX1807" fmla="*/ 8171371 w 9392070"/>
                <a:gd name="connsiteY1807" fmla="*/ 1155262 h 3110824"/>
                <a:gd name="connsiteX1808" fmla="*/ 8175032 w 9392070"/>
                <a:gd name="connsiteY1808" fmla="*/ 1155262 h 3110824"/>
                <a:gd name="connsiteX1809" fmla="*/ 8178694 w 9392070"/>
                <a:gd name="connsiteY1809" fmla="*/ 1154041 h 3110824"/>
                <a:gd name="connsiteX1810" fmla="*/ 8179916 w 9392070"/>
                <a:gd name="connsiteY1810" fmla="*/ 1151600 h 3110824"/>
                <a:gd name="connsiteX1811" fmla="*/ 8173812 w 9392070"/>
                <a:gd name="connsiteY1811" fmla="*/ 1149158 h 3110824"/>
                <a:gd name="connsiteX1812" fmla="*/ 8167709 w 9392070"/>
                <a:gd name="connsiteY1812" fmla="*/ 1147938 h 3110824"/>
                <a:gd name="connsiteX1813" fmla="*/ 8165267 w 9392070"/>
                <a:gd name="connsiteY1813" fmla="*/ 1149158 h 3110824"/>
                <a:gd name="connsiteX1814" fmla="*/ 8164047 w 9392070"/>
                <a:gd name="connsiteY1814" fmla="*/ 1149158 h 3110824"/>
                <a:gd name="connsiteX1815" fmla="*/ 8165267 w 9392070"/>
                <a:gd name="connsiteY1815" fmla="*/ 1147938 h 3110824"/>
                <a:gd name="connsiteX1816" fmla="*/ 8175032 w 9392070"/>
                <a:gd name="connsiteY1816" fmla="*/ 1144275 h 3110824"/>
                <a:gd name="connsiteX1817" fmla="*/ 8189681 w 9392070"/>
                <a:gd name="connsiteY1817" fmla="*/ 1140613 h 3110824"/>
                <a:gd name="connsiteX1818" fmla="*/ 8203108 w 9392070"/>
                <a:gd name="connsiteY1818" fmla="*/ 1138172 h 3110824"/>
                <a:gd name="connsiteX1819" fmla="*/ 8209212 w 9392070"/>
                <a:gd name="connsiteY1819" fmla="*/ 1138172 h 3110824"/>
                <a:gd name="connsiteX1820" fmla="*/ 8212875 w 9392070"/>
                <a:gd name="connsiteY1820" fmla="*/ 1135731 h 3110824"/>
                <a:gd name="connsiteX1821" fmla="*/ 8214095 w 9392070"/>
                <a:gd name="connsiteY1821" fmla="*/ 1133289 h 3110824"/>
                <a:gd name="connsiteX1822" fmla="*/ 8204330 w 9392070"/>
                <a:gd name="connsiteY1822" fmla="*/ 1132068 h 3110824"/>
                <a:gd name="connsiteX1823" fmla="*/ 8195785 w 9392070"/>
                <a:gd name="connsiteY1823" fmla="*/ 1132068 h 3110824"/>
                <a:gd name="connsiteX1824" fmla="*/ 8192123 w 9392070"/>
                <a:gd name="connsiteY1824" fmla="*/ 1133289 h 3110824"/>
                <a:gd name="connsiteX1825" fmla="*/ 8187239 w 9392070"/>
                <a:gd name="connsiteY1825" fmla="*/ 1134510 h 3110824"/>
                <a:gd name="connsiteX1826" fmla="*/ 8183578 w 9392070"/>
                <a:gd name="connsiteY1826" fmla="*/ 1133289 h 3110824"/>
                <a:gd name="connsiteX1827" fmla="*/ 8177474 w 9392070"/>
                <a:gd name="connsiteY1827" fmla="*/ 1134510 h 3110824"/>
                <a:gd name="connsiteX1828" fmla="*/ 8171371 w 9392070"/>
                <a:gd name="connsiteY1828" fmla="*/ 1135731 h 3110824"/>
                <a:gd name="connsiteX1829" fmla="*/ 8167709 w 9392070"/>
                <a:gd name="connsiteY1829" fmla="*/ 1134510 h 3110824"/>
                <a:gd name="connsiteX1830" fmla="*/ 8161605 w 9392070"/>
                <a:gd name="connsiteY1830" fmla="*/ 1138172 h 3110824"/>
                <a:gd name="connsiteX1831" fmla="*/ 8159164 w 9392070"/>
                <a:gd name="connsiteY1831" fmla="*/ 1135731 h 3110824"/>
                <a:gd name="connsiteX1832" fmla="*/ 8151840 w 9392070"/>
                <a:gd name="connsiteY1832" fmla="*/ 1136951 h 3110824"/>
                <a:gd name="connsiteX1833" fmla="*/ 8145736 w 9392070"/>
                <a:gd name="connsiteY1833" fmla="*/ 1135731 h 3110824"/>
                <a:gd name="connsiteX1834" fmla="*/ 8139633 w 9392070"/>
                <a:gd name="connsiteY1834" fmla="*/ 1134510 h 3110824"/>
                <a:gd name="connsiteX1835" fmla="*/ 8135970 w 9392070"/>
                <a:gd name="connsiteY1835" fmla="*/ 1135731 h 3110824"/>
                <a:gd name="connsiteX1836" fmla="*/ 8132308 w 9392070"/>
                <a:gd name="connsiteY1836" fmla="*/ 1136951 h 3110824"/>
                <a:gd name="connsiteX1837" fmla="*/ 8120101 w 9392070"/>
                <a:gd name="connsiteY1837" fmla="*/ 1138172 h 3110824"/>
                <a:gd name="connsiteX1838" fmla="*/ 8107894 w 9392070"/>
                <a:gd name="connsiteY1838" fmla="*/ 1139393 h 3110824"/>
                <a:gd name="connsiteX1839" fmla="*/ 8101790 w 9392070"/>
                <a:gd name="connsiteY1839" fmla="*/ 1138172 h 3110824"/>
                <a:gd name="connsiteX1840" fmla="*/ 8095687 w 9392070"/>
                <a:gd name="connsiteY1840" fmla="*/ 1136951 h 3110824"/>
                <a:gd name="connsiteX1841" fmla="*/ 8093245 w 9392070"/>
                <a:gd name="connsiteY1841" fmla="*/ 1139393 h 3110824"/>
                <a:gd name="connsiteX1842" fmla="*/ 8088363 w 9392070"/>
                <a:gd name="connsiteY1842" fmla="*/ 1136951 h 3110824"/>
                <a:gd name="connsiteX1843" fmla="*/ 8087142 w 9392070"/>
                <a:gd name="connsiteY1843" fmla="*/ 1135731 h 3110824"/>
                <a:gd name="connsiteX1844" fmla="*/ 8088363 w 9392070"/>
                <a:gd name="connsiteY1844" fmla="*/ 1135731 h 3110824"/>
                <a:gd name="connsiteX1845" fmla="*/ 8106674 w 9392070"/>
                <a:gd name="connsiteY1845" fmla="*/ 1128406 h 3110824"/>
                <a:gd name="connsiteX1846" fmla="*/ 8116439 w 9392070"/>
                <a:gd name="connsiteY1846" fmla="*/ 1125965 h 3110824"/>
                <a:gd name="connsiteX1847" fmla="*/ 8131088 w 9392070"/>
                <a:gd name="connsiteY1847" fmla="*/ 1122303 h 3110824"/>
                <a:gd name="connsiteX1848" fmla="*/ 8144515 w 9392070"/>
                <a:gd name="connsiteY1848" fmla="*/ 1122303 h 3110824"/>
                <a:gd name="connsiteX1849" fmla="*/ 8155502 w 9392070"/>
                <a:gd name="connsiteY1849" fmla="*/ 1113758 h 3110824"/>
                <a:gd name="connsiteX1850" fmla="*/ 8162825 w 9392070"/>
                <a:gd name="connsiteY1850" fmla="*/ 1110096 h 3110824"/>
                <a:gd name="connsiteX1851" fmla="*/ 8175032 w 9392070"/>
                <a:gd name="connsiteY1851" fmla="*/ 1106434 h 3110824"/>
                <a:gd name="connsiteX1852" fmla="*/ 8186019 w 9392070"/>
                <a:gd name="connsiteY1852" fmla="*/ 1103992 h 3110824"/>
                <a:gd name="connsiteX1853" fmla="*/ 8190901 w 9392070"/>
                <a:gd name="connsiteY1853" fmla="*/ 1103992 h 3110824"/>
                <a:gd name="connsiteX1854" fmla="*/ 8194564 w 9392070"/>
                <a:gd name="connsiteY1854" fmla="*/ 1102772 h 3110824"/>
                <a:gd name="connsiteX1855" fmla="*/ 8195785 w 9392070"/>
                <a:gd name="connsiteY1855" fmla="*/ 1100330 h 3110824"/>
                <a:gd name="connsiteX1856" fmla="*/ 8187239 w 9392070"/>
                <a:gd name="connsiteY1856" fmla="*/ 1099110 h 3110824"/>
                <a:gd name="connsiteX1857" fmla="*/ 8178694 w 9392070"/>
                <a:gd name="connsiteY1857" fmla="*/ 1099110 h 3110824"/>
                <a:gd name="connsiteX1858" fmla="*/ 8176254 w 9392070"/>
                <a:gd name="connsiteY1858" fmla="*/ 1100330 h 3110824"/>
                <a:gd name="connsiteX1859" fmla="*/ 8172591 w 9392070"/>
                <a:gd name="connsiteY1859" fmla="*/ 1101551 h 3110824"/>
                <a:gd name="connsiteX1860" fmla="*/ 8168929 w 9392070"/>
                <a:gd name="connsiteY1860" fmla="*/ 1101551 h 3110824"/>
                <a:gd name="connsiteX1861" fmla="*/ 8164047 w 9392070"/>
                <a:gd name="connsiteY1861" fmla="*/ 1102772 h 3110824"/>
                <a:gd name="connsiteX1862" fmla="*/ 8159164 w 9392070"/>
                <a:gd name="connsiteY1862" fmla="*/ 1103992 h 3110824"/>
                <a:gd name="connsiteX1863" fmla="*/ 8155502 w 9392070"/>
                <a:gd name="connsiteY1863" fmla="*/ 1102772 h 3110824"/>
                <a:gd name="connsiteX1864" fmla="*/ 8150618 w 9392070"/>
                <a:gd name="connsiteY1864" fmla="*/ 1106434 h 3110824"/>
                <a:gd name="connsiteX1865" fmla="*/ 8149398 w 9392070"/>
                <a:gd name="connsiteY1865" fmla="*/ 1105213 h 3110824"/>
                <a:gd name="connsiteX1866" fmla="*/ 8151840 w 9392070"/>
                <a:gd name="connsiteY1866" fmla="*/ 1101551 h 3110824"/>
                <a:gd name="connsiteX1867" fmla="*/ 8159164 w 9392070"/>
                <a:gd name="connsiteY1867" fmla="*/ 1096668 h 3110824"/>
                <a:gd name="connsiteX1868" fmla="*/ 8165267 w 9392070"/>
                <a:gd name="connsiteY1868" fmla="*/ 1094227 h 3110824"/>
                <a:gd name="connsiteX1869" fmla="*/ 8171371 w 9392070"/>
                <a:gd name="connsiteY1869" fmla="*/ 1090565 h 3110824"/>
                <a:gd name="connsiteX1870" fmla="*/ 8181136 w 9392070"/>
                <a:gd name="connsiteY1870" fmla="*/ 1084461 h 3110824"/>
                <a:gd name="connsiteX1871" fmla="*/ 8184798 w 9392070"/>
                <a:gd name="connsiteY1871" fmla="*/ 1082020 h 3110824"/>
                <a:gd name="connsiteX1872" fmla="*/ 8187239 w 9392070"/>
                <a:gd name="connsiteY1872" fmla="*/ 1078358 h 3110824"/>
                <a:gd name="connsiteX1873" fmla="*/ 8186019 w 9392070"/>
                <a:gd name="connsiteY1873" fmla="*/ 1075916 h 3110824"/>
                <a:gd name="connsiteX1874" fmla="*/ 8178694 w 9392070"/>
                <a:gd name="connsiteY1874" fmla="*/ 1079578 h 3110824"/>
                <a:gd name="connsiteX1875" fmla="*/ 8171371 w 9392070"/>
                <a:gd name="connsiteY1875" fmla="*/ 1082020 h 3110824"/>
                <a:gd name="connsiteX1876" fmla="*/ 8168929 w 9392070"/>
                <a:gd name="connsiteY1876" fmla="*/ 1084461 h 3110824"/>
                <a:gd name="connsiteX1877" fmla="*/ 8165267 w 9392070"/>
                <a:gd name="connsiteY1877" fmla="*/ 1085682 h 3110824"/>
                <a:gd name="connsiteX1878" fmla="*/ 8161605 w 9392070"/>
                <a:gd name="connsiteY1878" fmla="*/ 1085682 h 3110824"/>
                <a:gd name="connsiteX1879" fmla="*/ 8157943 w 9392070"/>
                <a:gd name="connsiteY1879" fmla="*/ 1088123 h 3110824"/>
                <a:gd name="connsiteX1880" fmla="*/ 8154280 w 9392070"/>
                <a:gd name="connsiteY1880" fmla="*/ 1090565 h 3110824"/>
                <a:gd name="connsiteX1881" fmla="*/ 8150618 w 9392070"/>
                <a:gd name="connsiteY1881" fmla="*/ 1090565 h 3110824"/>
                <a:gd name="connsiteX1882" fmla="*/ 8145736 w 9392070"/>
                <a:gd name="connsiteY1882" fmla="*/ 1094227 h 3110824"/>
                <a:gd name="connsiteX1883" fmla="*/ 8143295 w 9392070"/>
                <a:gd name="connsiteY1883" fmla="*/ 1093006 h 3110824"/>
                <a:gd name="connsiteX1884" fmla="*/ 8137191 w 9392070"/>
                <a:gd name="connsiteY1884" fmla="*/ 1095447 h 3110824"/>
                <a:gd name="connsiteX1885" fmla="*/ 8132308 w 9392070"/>
                <a:gd name="connsiteY1885" fmla="*/ 1095447 h 3110824"/>
                <a:gd name="connsiteX1886" fmla="*/ 8132308 w 9392070"/>
                <a:gd name="connsiteY1886" fmla="*/ 1095447 h 3110824"/>
                <a:gd name="connsiteX1887" fmla="*/ 8134749 w 9392070"/>
                <a:gd name="connsiteY1887" fmla="*/ 1095447 h 3110824"/>
                <a:gd name="connsiteX1888" fmla="*/ 8143295 w 9392070"/>
                <a:gd name="connsiteY1888" fmla="*/ 1086903 h 3110824"/>
                <a:gd name="connsiteX1889" fmla="*/ 8149398 w 9392070"/>
                <a:gd name="connsiteY1889" fmla="*/ 1082020 h 3110824"/>
                <a:gd name="connsiteX1890" fmla="*/ 8160384 w 9392070"/>
                <a:gd name="connsiteY1890" fmla="*/ 1077137 h 3110824"/>
                <a:gd name="connsiteX1891" fmla="*/ 8170150 w 9392070"/>
                <a:gd name="connsiteY1891" fmla="*/ 1072254 h 3110824"/>
                <a:gd name="connsiteX1892" fmla="*/ 8175032 w 9392070"/>
                <a:gd name="connsiteY1892" fmla="*/ 1071033 h 3110824"/>
                <a:gd name="connsiteX1893" fmla="*/ 8177474 w 9392070"/>
                <a:gd name="connsiteY1893" fmla="*/ 1068592 h 3110824"/>
                <a:gd name="connsiteX1894" fmla="*/ 8177474 w 9392070"/>
                <a:gd name="connsiteY1894" fmla="*/ 1066151 h 3110824"/>
                <a:gd name="connsiteX1895" fmla="*/ 8170150 w 9392070"/>
                <a:gd name="connsiteY1895" fmla="*/ 1067371 h 3110824"/>
                <a:gd name="connsiteX1896" fmla="*/ 8162825 w 9392070"/>
                <a:gd name="connsiteY1896" fmla="*/ 1068592 h 3110824"/>
                <a:gd name="connsiteX1897" fmla="*/ 8160384 w 9392070"/>
                <a:gd name="connsiteY1897" fmla="*/ 1069813 h 3110824"/>
                <a:gd name="connsiteX1898" fmla="*/ 8156722 w 9392070"/>
                <a:gd name="connsiteY1898" fmla="*/ 1071033 h 3110824"/>
                <a:gd name="connsiteX1899" fmla="*/ 8153060 w 9392070"/>
                <a:gd name="connsiteY1899" fmla="*/ 1071033 h 3110824"/>
                <a:gd name="connsiteX1900" fmla="*/ 8149398 w 9392070"/>
                <a:gd name="connsiteY1900" fmla="*/ 1072254 h 3110824"/>
                <a:gd name="connsiteX1901" fmla="*/ 8145736 w 9392070"/>
                <a:gd name="connsiteY1901" fmla="*/ 1073475 h 3110824"/>
                <a:gd name="connsiteX1902" fmla="*/ 8142073 w 9392070"/>
                <a:gd name="connsiteY1902" fmla="*/ 1073475 h 3110824"/>
                <a:gd name="connsiteX1903" fmla="*/ 8138411 w 9392070"/>
                <a:gd name="connsiteY1903" fmla="*/ 1077137 h 3110824"/>
                <a:gd name="connsiteX1904" fmla="*/ 8135970 w 9392070"/>
                <a:gd name="connsiteY1904" fmla="*/ 1075916 h 3110824"/>
                <a:gd name="connsiteX1905" fmla="*/ 8138411 w 9392070"/>
                <a:gd name="connsiteY1905" fmla="*/ 1073475 h 3110824"/>
                <a:gd name="connsiteX1906" fmla="*/ 8144515 w 9392070"/>
                <a:gd name="connsiteY1906" fmla="*/ 1069813 h 3110824"/>
                <a:gd name="connsiteX1907" fmla="*/ 8149398 w 9392070"/>
                <a:gd name="connsiteY1907" fmla="*/ 1067371 h 3110824"/>
                <a:gd name="connsiteX1908" fmla="*/ 8154280 w 9392070"/>
                <a:gd name="connsiteY1908" fmla="*/ 1064930 h 3110824"/>
                <a:gd name="connsiteX1909" fmla="*/ 8159164 w 9392070"/>
                <a:gd name="connsiteY1909" fmla="*/ 1061268 h 3110824"/>
                <a:gd name="connsiteX1910" fmla="*/ 8162825 w 9392070"/>
                <a:gd name="connsiteY1910" fmla="*/ 1060047 h 3110824"/>
                <a:gd name="connsiteX1911" fmla="*/ 8166487 w 9392070"/>
                <a:gd name="connsiteY1911" fmla="*/ 1057606 h 3110824"/>
                <a:gd name="connsiteX1912" fmla="*/ 8167709 w 9392070"/>
                <a:gd name="connsiteY1912" fmla="*/ 1053944 h 3110824"/>
                <a:gd name="connsiteX1913" fmla="*/ 8166487 w 9392070"/>
                <a:gd name="connsiteY1913" fmla="*/ 1051502 h 3110824"/>
                <a:gd name="connsiteX1914" fmla="*/ 8160384 w 9392070"/>
                <a:gd name="connsiteY1914" fmla="*/ 1056385 h 3110824"/>
                <a:gd name="connsiteX1915" fmla="*/ 8154280 w 9392070"/>
                <a:gd name="connsiteY1915" fmla="*/ 1058826 h 3110824"/>
                <a:gd name="connsiteX1916" fmla="*/ 8151840 w 9392070"/>
                <a:gd name="connsiteY1916" fmla="*/ 1061268 h 3110824"/>
                <a:gd name="connsiteX1917" fmla="*/ 8149398 w 9392070"/>
                <a:gd name="connsiteY1917" fmla="*/ 1062489 h 3110824"/>
                <a:gd name="connsiteX1918" fmla="*/ 8146956 w 9392070"/>
                <a:gd name="connsiteY1918" fmla="*/ 1062489 h 3110824"/>
                <a:gd name="connsiteX1919" fmla="*/ 8143295 w 9392070"/>
                <a:gd name="connsiteY1919" fmla="*/ 1063709 h 3110824"/>
                <a:gd name="connsiteX1920" fmla="*/ 8139633 w 9392070"/>
                <a:gd name="connsiteY1920" fmla="*/ 1064930 h 3110824"/>
                <a:gd name="connsiteX1921" fmla="*/ 8137191 w 9392070"/>
                <a:gd name="connsiteY1921" fmla="*/ 1063709 h 3110824"/>
                <a:gd name="connsiteX1922" fmla="*/ 8132308 w 9392070"/>
                <a:gd name="connsiteY1922" fmla="*/ 1066151 h 3110824"/>
                <a:gd name="connsiteX1923" fmla="*/ 8129866 w 9392070"/>
                <a:gd name="connsiteY1923" fmla="*/ 1064930 h 3110824"/>
                <a:gd name="connsiteX1924" fmla="*/ 8124984 w 9392070"/>
                <a:gd name="connsiteY1924" fmla="*/ 1066151 h 3110824"/>
                <a:gd name="connsiteX1925" fmla="*/ 8120101 w 9392070"/>
                <a:gd name="connsiteY1925" fmla="*/ 1066151 h 3110824"/>
                <a:gd name="connsiteX1926" fmla="*/ 8115219 w 9392070"/>
                <a:gd name="connsiteY1926" fmla="*/ 1066151 h 3110824"/>
                <a:gd name="connsiteX1927" fmla="*/ 8112777 w 9392070"/>
                <a:gd name="connsiteY1927" fmla="*/ 1067371 h 3110824"/>
                <a:gd name="connsiteX1928" fmla="*/ 8110335 w 9392070"/>
                <a:gd name="connsiteY1928" fmla="*/ 1068592 h 3110824"/>
                <a:gd name="connsiteX1929" fmla="*/ 8101790 w 9392070"/>
                <a:gd name="connsiteY1929" fmla="*/ 1071033 h 3110824"/>
                <a:gd name="connsiteX1930" fmla="*/ 8093245 w 9392070"/>
                <a:gd name="connsiteY1930" fmla="*/ 1073475 h 3110824"/>
                <a:gd name="connsiteX1931" fmla="*/ 8088363 w 9392070"/>
                <a:gd name="connsiteY1931" fmla="*/ 1073475 h 3110824"/>
                <a:gd name="connsiteX1932" fmla="*/ 8087142 w 9392070"/>
                <a:gd name="connsiteY1932" fmla="*/ 1072254 h 3110824"/>
                <a:gd name="connsiteX1933" fmla="*/ 8099349 w 9392070"/>
                <a:gd name="connsiteY1933" fmla="*/ 1064930 h 3110824"/>
                <a:gd name="connsiteX1934" fmla="*/ 8109115 w 9392070"/>
                <a:gd name="connsiteY1934" fmla="*/ 1061268 h 3110824"/>
                <a:gd name="connsiteX1935" fmla="*/ 8122542 w 9392070"/>
                <a:gd name="connsiteY1935" fmla="*/ 1056385 h 3110824"/>
                <a:gd name="connsiteX1936" fmla="*/ 8135970 w 9392070"/>
                <a:gd name="connsiteY1936" fmla="*/ 1053944 h 3110824"/>
                <a:gd name="connsiteX1937" fmla="*/ 8144515 w 9392070"/>
                <a:gd name="connsiteY1937" fmla="*/ 1042957 h 3110824"/>
                <a:gd name="connsiteX1938" fmla="*/ 8151840 w 9392070"/>
                <a:gd name="connsiteY1938" fmla="*/ 1036854 h 3110824"/>
                <a:gd name="connsiteX1939" fmla="*/ 8157943 w 9392070"/>
                <a:gd name="connsiteY1939" fmla="*/ 1033192 h 3110824"/>
                <a:gd name="connsiteX1940" fmla="*/ 8164047 w 9392070"/>
                <a:gd name="connsiteY1940" fmla="*/ 1029530 h 3110824"/>
                <a:gd name="connsiteX1941" fmla="*/ 8166487 w 9392070"/>
                <a:gd name="connsiteY1941" fmla="*/ 1025867 h 3110824"/>
                <a:gd name="connsiteX1942" fmla="*/ 8166487 w 9392070"/>
                <a:gd name="connsiteY1942" fmla="*/ 1025867 h 3110824"/>
                <a:gd name="connsiteX1943" fmla="*/ 8168929 w 9392070"/>
                <a:gd name="connsiteY1943" fmla="*/ 1024647 h 3110824"/>
                <a:gd name="connsiteX1944" fmla="*/ 8170150 w 9392070"/>
                <a:gd name="connsiteY1944" fmla="*/ 1022205 h 3110824"/>
                <a:gd name="connsiteX1945" fmla="*/ 8167709 w 9392070"/>
                <a:gd name="connsiteY1945" fmla="*/ 1022205 h 3110824"/>
                <a:gd name="connsiteX1946" fmla="*/ 8170150 w 9392070"/>
                <a:gd name="connsiteY1946" fmla="*/ 1019764 h 3110824"/>
                <a:gd name="connsiteX1947" fmla="*/ 8172591 w 9392070"/>
                <a:gd name="connsiteY1947" fmla="*/ 1014881 h 3110824"/>
                <a:gd name="connsiteX1948" fmla="*/ 8172591 w 9392070"/>
                <a:gd name="connsiteY1948" fmla="*/ 1009998 h 3110824"/>
                <a:gd name="connsiteX1949" fmla="*/ 8168929 w 9392070"/>
                <a:gd name="connsiteY1949" fmla="*/ 1007557 h 3110824"/>
                <a:gd name="connsiteX1950" fmla="*/ 8168929 w 9392070"/>
                <a:gd name="connsiteY1950" fmla="*/ 1013660 h 3110824"/>
                <a:gd name="connsiteX1951" fmla="*/ 8165267 w 9392070"/>
                <a:gd name="connsiteY1951" fmla="*/ 1014881 h 3110824"/>
                <a:gd name="connsiteX1952" fmla="*/ 8160384 w 9392070"/>
                <a:gd name="connsiteY1952" fmla="*/ 1019764 h 3110824"/>
                <a:gd name="connsiteX1953" fmla="*/ 8160384 w 9392070"/>
                <a:gd name="connsiteY1953" fmla="*/ 1020985 h 3110824"/>
                <a:gd name="connsiteX1954" fmla="*/ 8155502 w 9392070"/>
                <a:gd name="connsiteY1954" fmla="*/ 1020985 h 3110824"/>
                <a:gd name="connsiteX1955" fmla="*/ 8153060 w 9392070"/>
                <a:gd name="connsiteY1955" fmla="*/ 1022205 h 3110824"/>
                <a:gd name="connsiteX1956" fmla="*/ 8149398 w 9392070"/>
                <a:gd name="connsiteY1956" fmla="*/ 1023426 h 3110824"/>
                <a:gd name="connsiteX1957" fmla="*/ 8145736 w 9392070"/>
                <a:gd name="connsiteY1957" fmla="*/ 1023426 h 3110824"/>
                <a:gd name="connsiteX1958" fmla="*/ 8142073 w 9392070"/>
                <a:gd name="connsiteY1958" fmla="*/ 1024647 h 3110824"/>
                <a:gd name="connsiteX1959" fmla="*/ 8138411 w 9392070"/>
                <a:gd name="connsiteY1959" fmla="*/ 1025867 h 3110824"/>
                <a:gd name="connsiteX1960" fmla="*/ 8134749 w 9392070"/>
                <a:gd name="connsiteY1960" fmla="*/ 1025867 h 3110824"/>
                <a:gd name="connsiteX1961" fmla="*/ 8129866 w 9392070"/>
                <a:gd name="connsiteY1961" fmla="*/ 1029530 h 3110824"/>
                <a:gd name="connsiteX1962" fmla="*/ 8127426 w 9392070"/>
                <a:gd name="connsiteY1962" fmla="*/ 1028309 h 3110824"/>
                <a:gd name="connsiteX1963" fmla="*/ 8122542 w 9392070"/>
                <a:gd name="connsiteY1963" fmla="*/ 1030750 h 3110824"/>
                <a:gd name="connsiteX1964" fmla="*/ 8117659 w 9392070"/>
                <a:gd name="connsiteY1964" fmla="*/ 1030750 h 3110824"/>
                <a:gd name="connsiteX1965" fmla="*/ 8112777 w 9392070"/>
                <a:gd name="connsiteY1965" fmla="*/ 1030750 h 3110824"/>
                <a:gd name="connsiteX1966" fmla="*/ 8110335 w 9392070"/>
                <a:gd name="connsiteY1966" fmla="*/ 1033192 h 3110824"/>
                <a:gd name="connsiteX1967" fmla="*/ 8107894 w 9392070"/>
                <a:gd name="connsiteY1967" fmla="*/ 1034412 h 3110824"/>
                <a:gd name="connsiteX1968" fmla="*/ 8099349 w 9392070"/>
                <a:gd name="connsiteY1968" fmla="*/ 1035633 h 3110824"/>
                <a:gd name="connsiteX1969" fmla="*/ 8090805 w 9392070"/>
                <a:gd name="connsiteY1969" fmla="*/ 1036854 h 3110824"/>
                <a:gd name="connsiteX1970" fmla="*/ 8085921 w 9392070"/>
                <a:gd name="connsiteY1970" fmla="*/ 1035633 h 3110824"/>
                <a:gd name="connsiteX1971" fmla="*/ 8083480 w 9392070"/>
                <a:gd name="connsiteY1971" fmla="*/ 1033192 h 3110824"/>
                <a:gd name="connsiteX1972" fmla="*/ 8090805 w 9392070"/>
                <a:gd name="connsiteY1972" fmla="*/ 1028309 h 3110824"/>
                <a:gd name="connsiteX1973" fmla="*/ 8099349 w 9392070"/>
                <a:gd name="connsiteY1973" fmla="*/ 1024647 h 3110824"/>
                <a:gd name="connsiteX1974" fmla="*/ 8111556 w 9392070"/>
                <a:gd name="connsiteY1974" fmla="*/ 1019764 h 3110824"/>
                <a:gd name="connsiteX1975" fmla="*/ 8123763 w 9392070"/>
                <a:gd name="connsiteY1975" fmla="*/ 1017323 h 3110824"/>
                <a:gd name="connsiteX1976" fmla="*/ 8132308 w 9392070"/>
                <a:gd name="connsiteY1976" fmla="*/ 1008778 h 3110824"/>
                <a:gd name="connsiteX1977" fmla="*/ 8138411 w 9392070"/>
                <a:gd name="connsiteY1977" fmla="*/ 1003895 h 3110824"/>
                <a:gd name="connsiteX1978" fmla="*/ 8149398 w 9392070"/>
                <a:gd name="connsiteY1978" fmla="*/ 999012 h 3110824"/>
                <a:gd name="connsiteX1979" fmla="*/ 8159164 w 9392070"/>
                <a:gd name="connsiteY1979" fmla="*/ 995350 h 3110824"/>
                <a:gd name="connsiteX1980" fmla="*/ 8164047 w 9392070"/>
                <a:gd name="connsiteY1980" fmla="*/ 994129 h 3110824"/>
                <a:gd name="connsiteX1981" fmla="*/ 8166487 w 9392070"/>
                <a:gd name="connsiteY1981" fmla="*/ 991688 h 3110824"/>
                <a:gd name="connsiteX1982" fmla="*/ 8166487 w 9392070"/>
                <a:gd name="connsiteY1982" fmla="*/ 989246 h 3110824"/>
                <a:gd name="connsiteX1983" fmla="*/ 8159164 w 9392070"/>
                <a:gd name="connsiteY1983" fmla="*/ 990467 h 3110824"/>
                <a:gd name="connsiteX1984" fmla="*/ 8151840 w 9392070"/>
                <a:gd name="connsiteY1984" fmla="*/ 991688 h 3110824"/>
                <a:gd name="connsiteX1985" fmla="*/ 8149398 w 9392070"/>
                <a:gd name="connsiteY1985" fmla="*/ 992909 h 3110824"/>
                <a:gd name="connsiteX1986" fmla="*/ 8145736 w 9392070"/>
                <a:gd name="connsiteY1986" fmla="*/ 994129 h 3110824"/>
                <a:gd name="connsiteX1987" fmla="*/ 8142073 w 9392070"/>
                <a:gd name="connsiteY1987" fmla="*/ 994129 h 3110824"/>
                <a:gd name="connsiteX1988" fmla="*/ 8138411 w 9392070"/>
                <a:gd name="connsiteY1988" fmla="*/ 995350 h 3110824"/>
                <a:gd name="connsiteX1989" fmla="*/ 8134749 w 9392070"/>
                <a:gd name="connsiteY1989" fmla="*/ 996571 h 3110824"/>
                <a:gd name="connsiteX1990" fmla="*/ 8131088 w 9392070"/>
                <a:gd name="connsiteY1990" fmla="*/ 996571 h 3110824"/>
                <a:gd name="connsiteX1991" fmla="*/ 8127426 w 9392070"/>
                <a:gd name="connsiteY1991" fmla="*/ 1000233 h 3110824"/>
                <a:gd name="connsiteX1992" fmla="*/ 8124984 w 9392070"/>
                <a:gd name="connsiteY1992" fmla="*/ 999012 h 3110824"/>
                <a:gd name="connsiteX1993" fmla="*/ 8120101 w 9392070"/>
                <a:gd name="connsiteY1993" fmla="*/ 1001453 h 3110824"/>
                <a:gd name="connsiteX1994" fmla="*/ 8115219 w 9392070"/>
                <a:gd name="connsiteY1994" fmla="*/ 1001453 h 3110824"/>
                <a:gd name="connsiteX1995" fmla="*/ 8110335 w 9392070"/>
                <a:gd name="connsiteY1995" fmla="*/ 1001453 h 3110824"/>
                <a:gd name="connsiteX1996" fmla="*/ 8107894 w 9392070"/>
                <a:gd name="connsiteY1996" fmla="*/ 1003895 h 3110824"/>
                <a:gd name="connsiteX1997" fmla="*/ 8105452 w 9392070"/>
                <a:gd name="connsiteY1997" fmla="*/ 1006336 h 3110824"/>
                <a:gd name="connsiteX1998" fmla="*/ 8096908 w 9392070"/>
                <a:gd name="connsiteY1998" fmla="*/ 1008778 h 3110824"/>
                <a:gd name="connsiteX1999" fmla="*/ 8088363 w 9392070"/>
                <a:gd name="connsiteY1999" fmla="*/ 1012440 h 3110824"/>
                <a:gd name="connsiteX2000" fmla="*/ 8083480 w 9392070"/>
                <a:gd name="connsiteY2000" fmla="*/ 1012440 h 3110824"/>
                <a:gd name="connsiteX2001" fmla="*/ 8082260 w 9392070"/>
                <a:gd name="connsiteY2001" fmla="*/ 1012440 h 3110824"/>
                <a:gd name="connsiteX2002" fmla="*/ 8088363 w 9392070"/>
                <a:gd name="connsiteY2002" fmla="*/ 1007557 h 3110824"/>
                <a:gd name="connsiteX2003" fmla="*/ 8095687 w 9392070"/>
                <a:gd name="connsiteY2003" fmla="*/ 1003895 h 3110824"/>
                <a:gd name="connsiteX2004" fmla="*/ 8106674 w 9392070"/>
                <a:gd name="connsiteY2004" fmla="*/ 997791 h 3110824"/>
                <a:gd name="connsiteX2005" fmla="*/ 8117659 w 9392070"/>
                <a:gd name="connsiteY2005" fmla="*/ 994129 h 3110824"/>
                <a:gd name="connsiteX2006" fmla="*/ 8122542 w 9392070"/>
                <a:gd name="connsiteY2006" fmla="*/ 984364 h 3110824"/>
                <a:gd name="connsiteX2007" fmla="*/ 8126204 w 9392070"/>
                <a:gd name="connsiteY2007" fmla="*/ 978260 h 3110824"/>
                <a:gd name="connsiteX2008" fmla="*/ 8133529 w 9392070"/>
                <a:gd name="connsiteY2008" fmla="*/ 970936 h 3110824"/>
                <a:gd name="connsiteX2009" fmla="*/ 8139633 w 9392070"/>
                <a:gd name="connsiteY2009" fmla="*/ 964832 h 3110824"/>
                <a:gd name="connsiteX2010" fmla="*/ 8142073 w 9392070"/>
                <a:gd name="connsiteY2010" fmla="*/ 962391 h 3110824"/>
                <a:gd name="connsiteX2011" fmla="*/ 8143295 w 9392070"/>
                <a:gd name="connsiteY2011" fmla="*/ 959950 h 3110824"/>
                <a:gd name="connsiteX2012" fmla="*/ 8142073 w 9392070"/>
                <a:gd name="connsiteY2012" fmla="*/ 957508 h 3110824"/>
                <a:gd name="connsiteX2013" fmla="*/ 8135970 w 9392070"/>
                <a:gd name="connsiteY2013" fmla="*/ 961170 h 3110824"/>
                <a:gd name="connsiteX2014" fmla="*/ 8131088 w 9392070"/>
                <a:gd name="connsiteY2014" fmla="*/ 964832 h 3110824"/>
                <a:gd name="connsiteX2015" fmla="*/ 8129866 w 9392070"/>
                <a:gd name="connsiteY2015" fmla="*/ 967274 h 3110824"/>
                <a:gd name="connsiteX2016" fmla="*/ 8127426 w 9392070"/>
                <a:gd name="connsiteY2016" fmla="*/ 969715 h 3110824"/>
                <a:gd name="connsiteX2017" fmla="*/ 8124984 w 9392070"/>
                <a:gd name="connsiteY2017" fmla="*/ 970936 h 3110824"/>
                <a:gd name="connsiteX2018" fmla="*/ 8122542 w 9392070"/>
                <a:gd name="connsiteY2018" fmla="*/ 973377 h 3110824"/>
                <a:gd name="connsiteX2019" fmla="*/ 8120101 w 9392070"/>
                <a:gd name="connsiteY2019" fmla="*/ 975819 h 3110824"/>
                <a:gd name="connsiteX2020" fmla="*/ 8117659 w 9392070"/>
                <a:gd name="connsiteY2020" fmla="*/ 975819 h 3110824"/>
                <a:gd name="connsiteX2021" fmla="*/ 8115219 w 9392070"/>
                <a:gd name="connsiteY2021" fmla="*/ 979481 h 3110824"/>
                <a:gd name="connsiteX2022" fmla="*/ 8112777 w 9392070"/>
                <a:gd name="connsiteY2022" fmla="*/ 978260 h 3110824"/>
                <a:gd name="connsiteX2023" fmla="*/ 8109115 w 9392070"/>
                <a:gd name="connsiteY2023" fmla="*/ 980702 h 3110824"/>
                <a:gd name="connsiteX2024" fmla="*/ 8105452 w 9392070"/>
                <a:gd name="connsiteY2024" fmla="*/ 980702 h 3110824"/>
                <a:gd name="connsiteX2025" fmla="*/ 8101790 w 9392070"/>
                <a:gd name="connsiteY2025" fmla="*/ 980702 h 3110824"/>
                <a:gd name="connsiteX2026" fmla="*/ 8100570 w 9392070"/>
                <a:gd name="connsiteY2026" fmla="*/ 983143 h 3110824"/>
                <a:gd name="connsiteX2027" fmla="*/ 8099349 w 9392070"/>
                <a:gd name="connsiteY2027" fmla="*/ 985584 h 3110824"/>
                <a:gd name="connsiteX2028" fmla="*/ 8092025 w 9392070"/>
                <a:gd name="connsiteY2028" fmla="*/ 989246 h 3110824"/>
                <a:gd name="connsiteX2029" fmla="*/ 8088363 w 9392070"/>
                <a:gd name="connsiteY2029" fmla="*/ 992909 h 3110824"/>
                <a:gd name="connsiteX2030" fmla="*/ 8084701 w 9392070"/>
                <a:gd name="connsiteY2030" fmla="*/ 992909 h 3110824"/>
                <a:gd name="connsiteX2031" fmla="*/ 8079818 w 9392070"/>
                <a:gd name="connsiteY2031" fmla="*/ 992909 h 3110824"/>
                <a:gd name="connsiteX2032" fmla="*/ 8078598 w 9392070"/>
                <a:gd name="connsiteY2032" fmla="*/ 991688 h 3110824"/>
                <a:gd name="connsiteX2033" fmla="*/ 8081038 w 9392070"/>
                <a:gd name="connsiteY2033" fmla="*/ 989246 h 3110824"/>
                <a:gd name="connsiteX2034" fmla="*/ 8085921 w 9392070"/>
                <a:gd name="connsiteY2034" fmla="*/ 985584 h 3110824"/>
                <a:gd name="connsiteX2035" fmla="*/ 8093245 w 9392070"/>
                <a:gd name="connsiteY2035" fmla="*/ 979481 h 3110824"/>
                <a:gd name="connsiteX2036" fmla="*/ 8100570 w 9392070"/>
                <a:gd name="connsiteY2036" fmla="*/ 974598 h 3110824"/>
                <a:gd name="connsiteX2037" fmla="*/ 8101790 w 9392070"/>
                <a:gd name="connsiteY2037" fmla="*/ 966053 h 3110824"/>
                <a:gd name="connsiteX2038" fmla="*/ 8104232 w 9392070"/>
                <a:gd name="connsiteY2038" fmla="*/ 961170 h 3110824"/>
                <a:gd name="connsiteX2039" fmla="*/ 8109115 w 9392070"/>
                <a:gd name="connsiteY2039" fmla="*/ 955067 h 3110824"/>
                <a:gd name="connsiteX2040" fmla="*/ 8113997 w 9392070"/>
                <a:gd name="connsiteY2040" fmla="*/ 950184 h 3110824"/>
                <a:gd name="connsiteX2041" fmla="*/ 8116439 w 9392070"/>
                <a:gd name="connsiteY2041" fmla="*/ 947743 h 3110824"/>
                <a:gd name="connsiteX2042" fmla="*/ 8117659 w 9392070"/>
                <a:gd name="connsiteY2042" fmla="*/ 945301 h 3110824"/>
                <a:gd name="connsiteX2043" fmla="*/ 8116439 w 9392070"/>
                <a:gd name="connsiteY2043" fmla="*/ 942860 h 3110824"/>
                <a:gd name="connsiteX2044" fmla="*/ 8111556 w 9392070"/>
                <a:gd name="connsiteY2044" fmla="*/ 945301 h 3110824"/>
                <a:gd name="connsiteX2045" fmla="*/ 8106674 w 9392070"/>
                <a:gd name="connsiteY2045" fmla="*/ 947743 h 3110824"/>
                <a:gd name="connsiteX2046" fmla="*/ 8105452 w 9392070"/>
                <a:gd name="connsiteY2046" fmla="*/ 948963 h 3110824"/>
                <a:gd name="connsiteX2047" fmla="*/ 8104232 w 9392070"/>
                <a:gd name="connsiteY2047" fmla="*/ 950184 h 3110824"/>
                <a:gd name="connsiteX2048" fmla="*/ 8101790 w 9392070"/>
                <a:gd name="connsiteY2048" fmla="*/ 951405 h 3110824"/>
                <a:gd name="connsiteX2049" fmla="*/ 8099349 w 9392070"/>
                <a:gd name="connsiteY2049" fmla="*/ 953846 h 3110824"/>
                <a:gd name="connsiteX2050" fmla="*/ 8096908 w 9392070"/>
                <a:gd name="connsiteY2050" fmla="*/ 956288 h 3110824"/>
                <a:gd name="connsiteX2051" fmla="*/ 8094467 w 9392070"/>
                <a:gd name="connsiteY2051" fmla="*/ 957508 h 3110824"/>
                <a:gd name="connsiteX2052" fmla="*/ 8093245 w 9392070"/>
                <a:gd name="connsiteY2052" fmla="*/ 961170 h 3110824"/>
                <a:gd name="connsiteX2053" fmla="*/ 8090805 w 9392070"/>
                <a:gd name="connsiteY2053" fmla="*/ 961170 h 3110824"/>
                <a:gd name="connsiteX2054" fmla="*/ 8088363 w 9392070"/>
                <a:gd name="connsiteY2054" fmla="*/ 964832 h 3110824"/>
                <a:gd name="connsiteX2055" fmla="*/ 8084701 w 9392070"/>
                <a:gd name="connsiteY2055" fmla="*/ 966053 h 3110824"/>
                <a:gd name="connsiteX2056" fmla="*/ 8081038 w 9392070"/>
                <a:gd name="connsiteY2056" fmla="*/ 967274 h 3110824"/>
                <a:gd name="connsiteX2057" fmla="*/ 8079818 w 9392070"/>
                <a:gd name="connsiteY2057" fmla="*/ 969715 h 3110824"/>
                <a:gd name="connsiteX2058" fmla="*/ 8079818 w 9392070"/>
                <a:gd name="connsiteY2058" fmla="*/ 972157 h 3110824"/>
                <a:gd name="connsiteX2059" fmla="*/ 8074935 w 9392070"/>
                <a:gd name="connsiteY2059" fmla="*/ 975819 h 3110824"/>
                <a:gd name="connsiteX2060" fmla="*/ 8070053 w 9392070"/>
                <a:gd name="connsiteY2060" fmla="*/ 979481 h 3110824"/>
                <a:gd name="connsiteX2061" fmla="*/ 8066391 w 9392070"/>
                <a:gd name="connsiteY2061" fmla="*/ 980702 h 3110824"/>
                <a:gd name="connsiteX2062" fmla="*/ 8065169 w 9392070"/>
                <a:gd name="connsiteY2062" fmla="*/ 980702 h 3110824"/>
                <a:gd name="connsiteX2063" fmla="*/ 8065169 w 9392070"/>
                <a:gd name="connsiteY2063" fmla="*/ 980702 h 3110824"/>
                <a:gd name="connsiteX2064" fmla="*/ 8070053 w 9392070"/>
                <a:gd name="connsiteY2064" fmla="*/ 972157 h 3110824"/>
                <a:gd name="connsiteX2065" fmla="*/ 8073714 w 9392070"/>
                <a:gd name="connsiteY2065" fmla="*/ 968495 h 3110824"/>
                <a:gd name="connsiteX2066" fmla="*/ 8078598 w 9392070"/>
                <a:gd name="connsiteY2066" fmla="*/ 962391 h 3110824"/>
                <a:gd name="connsiteX2067" fmla="*/ 8084701 w 9392070"/>
                <a:gd name="connsiteY2067" fmla="*/ 957508 h 3110824"/>
                <a:gd name="connsiteX2068" fmla="*/ 8084701 w 9392070"/>
                <a:gd name="connsiteY2068" fmla="*/ 950184 h 3110824"/>
                <a:gd name="connsiteX2069" fmla="*/ 8085921 w 9392070"/>
                <a:gd name="connsiteY2069" fmla="*/ 945301 h 3110824"/>
                <a:gd name="connsiteX2070" fmla="*/ 8089583 w 9392070"/>
                <a:gd name="connsiteY2070" fmla="*/ 939198 h 3110824"/>
                <a:gd name="connsiteX2071" fmla="*/ 8092025 w 9392070"/>
                <a:gd name="connsiteY2071" fmla="*/ 934315 h 3110824"/>
                <a:gd name="connsiteX2072" fmla="*/ 8093245 w 9392070"/>
                <a:gd name="connsiteY2072" fmla="*/ 931874 h 3110824"/>
                <a:gd name="connsiteX2073" fmla="*/ 8093245 w 9392070"/>
                <a:gd name="connsiteY2073" fmla="*/ 929432 h 3110824"/>
                <a:gd name="connsiteX2074" fmla="*/ 8092025 w 9392070"/>
                <a:gd name="connsiteY2074" fmla="*/ 928211 h 3110824"/>
                <a:gd name="connsiteX2075" fmla="*/ 8088363 w 9392070"/>
                <a:gd name="connsiteY2075" fmla="*/ 930653 h 3110824"/>
                <a:gd name="connsiteX2076" fmla="*/ 8084701 w 9392070"/>
                <a:gd name="connsiteY2076" fmla="*/ 933094 h 3110824"/>
                <a:gd name="connsiteX2077" fmla="*/ 8084701 w 9392070"/>
                <a:gd name="connsiteY2077" fmla="*/ 934315 h 3110824"/>
                <a:gd name="connsiteX2078" fmla="*/ 8083480 w 9392070"/>
                <a:gd name="connsiteY2078" fmla="*/ 935536 h 3110824"/>
                <a:gd name="connsiteX2079" fmla="*/ 8082260 w 9392070"/>
                <a:gd name="connsiteY2079" fmla="*/ 936756 h 3110824"/>
                <a:gd name="connsiteX2080" fmla="*/ 8081038 w 9392070"/>
                <a:gd name="connsiteY2080" fmla="*/ 939198 h 3110824"/>
                <a:gd name="connsiteX2081" fmla="*/ 8079818 w 9392070"/>
                <a:gd name="connsiteY2081" fmla="*/ 941639 h 3110824"/>
                <a:gd name="connsiteX2082" fmla="*/ 8077376 w 9392070"/>
                <a:gd name="connsiteY2082" fmla="*/ 942860 h 3110824"/>
                <a:gd name="connsiteX2083" fmla="*/ 8077376 w 9392070"/>
                <a:gd name="connsiteY2083" fmla="*/ 946522 h 3110824"/>
                <a:gd name="connsiteX2084" fmla="*/ 8074935 w 9392070"/>
                <a:gd name="connsiteY2084" fmla="*/ 946522 h 3110824"/>
                <a:gd name="connsiteX2085" fmla="*/ 8073714 w 9392070"/>
                <a:gd name="connsiteY2085" fmla="*/ 948963 h 3110824"/>
                <a:gd name="connsiteX2086" fmla="*/ 8071273 w 9392070"/>
                <a:gd name="connsiteY2086" fmla="*/ 950184 h 3110824"/>
                <a:gd name="connsiteX2087" fmla="*/ 8068831 w 9392070"/>
                <a:gd name="connsiteY2087" fmla="*/ 951405 h 3110824"/>
                <a:gd name="connsiteX2088" fmla="*/ 8068831 w 9392070"/>
                <a:gd name="connsiteY2088" fmla="*/ 952625 h 3110824"/>
                <a:gd name="connsiteX2089" fmla="*/ 8068831 w 9392070"/>
                <a:gd name="connsiteY2089" fmla="*/ 953846 h 3110824"/>
                <a:gd name="connsiteX2090" fmla="*/ 8065169 w 9392070"/>
                <a:gd name="connsiteY2090" fmla="*/ 957508 h 3110824"/>
                <a:gd name="connsiteX2091" fmla="*/ 8061507 w 9392070"/>
                <a:gd name="connsiteY2091" fmla="*/ 961170 h 3110824"/>
                <a:gd name="connsiteX2092" fmla="*/ 8059066 w 9392070"/>
                <a:gd name="connsiteY2092" fmla="*/ 962391 h 3110824"/>
                <a:gd name="connsiteX2093" fmla="*/ 8056624 w 9392070"/>
                <a:gd name="connsiteY2093" fmla="*/ 963612 h 3110824"/>
                <a:gd name="connsiteX2094" fmla="*/ 8056624 w 9392070"/>
                <a:gd name="connsiteY2094" fmla="*/ 964832 h 3110824"/>
                <a:gd name="connsiteX2095" fmla="*/ 8054184 w 9392070"/>
                <a:gd name="connsiteY2095" fmla="*/ 966053 h 3110824"/>
                <a:gd name="connsiteX2096" fmla="*/ 8052962 w 9392070"/>
                <a:gd name="connsiteY2096" fmla="*/ 968495 h 3110824"/>
                <a:gd name="connsiteX2097" fmla="*/ 8050521 w 9392070"/>
                <a:gd name="connsiteY2097" fmla="*/ 968495 h 3110824"/>
                <a:gd name="connsiteX2098" fmla="*/ 8050521 w 9392070"/>
                <a:gd name="connsiteY2098" fmla="*/ 969715 h 3110824"/>
                <a:gd name="connsiteX2099" fmla="*/ 8050521 w 9392070"/>
                <a:gd name="connsiteY2099" fmla="*/ 969715 h 3110824"/>
                <a:gd name="connsiteX2100" fmla="*/ 8049300 w 9392070"/>
                <a:gd name="connsiteY2100" fmla="*/ 930653 h 3110824"/>
                <a:gd name="connsiteX2101" fmla="*/ 8048080 w 9392070"/>
                <a:gd name="connsiteY2101" fmla="*/ 969715 h 3110824"/>
                <a:gd name="connsiteX2102" fmla="*/ 8046859 w 9392070"/>
                <a:gd name="connsiteY2102" fmla="*/ 969715 h 3110824"/>
                <a:gd name="connsiteX2103" fmla="*/ 8046859 w 9392070"/>
                <a:gd name="connsiteY2103" fmla="*/ 968495 h 3110824"/>
                <a:gd name="connsiteX2104" fmla="*/ 8044417 w 9392070"/>
                <a:gd name="connsiteY2104" fmla="*/ 968495 h 3110824"/>
                <a:gd name="connsiteX2105" fmla="*/ 8043197 w 9392070"/>
                <a:gd name="connsiteY2105" fmla="*/ 966053 h 3110824"/>
                <a:gd name="connsiteX2106" fmla="*/ 8040755 w 9392070"/>
                <a:gd name="connsiteY2106" fmla="*/ 964832 h 3110824"/>
                <a:gd name="connsiteX2107" fmla="*/ 8040755 w 9392070"/>
                <a:gd name="connsiteY2107" fmla="*/ 963612 h 3110824"/>
                <a:gd name="connsiteX2108" fmla="*/ 8038314 w 9392070"/>
                <a:gd name="connsiteY2108" fmla="*/ 962391 h 3110824"/>
                <a:gd name="connsiteX2109" fmla="*/ 8035873 w 9392070"/>
                <a:gd name="connsiteY2109" fmla="*/ 961170 h 3110824"/>
                <a:gd name="connsiteX2110" fmla="*/ 8032210 w 9392070"/>
                <a:gd name="connsiteY2110" fmla="*/ 957508 h 3110824"/>
                <a:gd name="connsiteX2111" fmla="*/ 8028548 w 9392070"/>
                <a:gd name="connsiteY2111" fmla="*/ 953846 h 3110824"/>
                <a:gd name="connsiteX2112" fmla="*/ 8028548 w 9392070"/>
                <a:gd name="connsiteY2112" fmla="*/ 952625 h 3110824"/>
                <a:gd name="connsiteX2113" fmla="*/ 8028548 w 9392070"/>
                <a:gd name="connsiteY2113" fmla="*/ 951405 h 3110824"/>
                <a:gd name="connsiteX2114" fmla="*/ 8026107 w 9392070"/>
                <a:gd name="connsiteY2114" fmla="*/ 950184 h 3110824"/>
                <a:gd name="connsiteX2115" fmla="*/ 8023666 w 9392070"/>
                <a:gd name="connsiteY2115" fmla="*/ 948963 h 3110824"/>
                <a:gd name="connsiteX2116" fmla="*/ 8022445 w 9392070"/>
                <a:gd name="connsiteY2116" fmla="*/ 946522 h 3110824"/>
                <a:gd name="connsiteX2117" fmla="*/ 8020003 w 9392070"/>
                <a:gd name="connsiteY2117" fmla="*/ 946522 h 3110824"/>
                <a:gd name="connsiteX2118" fmla="*/ 8020003 w 9392070"/>
                <a:gd name="connsiteY2118" fmla="*/ 942860 h 3110824"/>
                <a:gd name="connsiteX2119" fmla="*/ 8017563 w 9392070"/>
                <a:gd name="connsiteY2119" fmla="*/ 941639 h 3110824"/>
                <a:gd name="connsiteX2120" fmla="*/ 8016341 w 9392070"/>
                <a:gd name="connsiteY2120" fmla="*/ 939198 h 3110824"/>
                <a:gd name="connsiteX2121" fmla="*/ 8015121 w 9392070"/>
                <a:gd name="connsiteY2121" fmla="*/ 936756 h 3110824"/>
                <a:gd name="connsiteX2122" fmla="*/ 8013900 w 9392070"/>
                <a:gd name="connsiteY2122" fmla="*/ 935536 h 3110824"/>
                <a:gd name="connsiteX2123" fmla="*/ 8012679 w 9392070"/>
                <a:gd name="connsiteY2123" fmla="*/ 934315 h 3110824"/>
                <a:gd name="connsiteX2124" fmla="*/ 8012679 w 9392070"/>
                <a:gd name="connsiteY2124" fmla="*/ 933094 h 3110824"/>
                <a:gd name="connsiteX2125" fmla="*/ 8009017 w 9392070"/>
                <a:gd name="connsiteY2125" fmla="*/ 930653 h 3110824"/>
                <a:gd name="connsiteX2126" fmla="*/ 8005356 w 9392070"/>
                <a:gd name="connsiteY2126" fmla="*/ 928211 h 3110824"/>
                <a:gd name="connsiteX2127" fmla="*/ 8004134 w 9392070"/>
                <a:gd name="connsiteY2127" fmla="*/ 929432 h 3110824"/>
                <a:gd name="connsiteX2128" fmla="*/ 8004134 w 9392070"/>
                <a:gd name="connsiteY2128" fmla="*/ 931874 h 3110824"/>
                <a:gd name="connsiteX2129" fmla="*/ 8005356 w 9392070"/>
                <a:gd name="connsiteY2129" fmla="*/ 934315 h 3110824"/>
                <a:gd name="connsiteX2130" fmla="*/ 8007796 w 9392070"/>
                <a:gd name="connsiteY2130" fmla="*/ 939198 h 3110824"/>
                <a:gd name="connsiteX2131" fmla="*/ 8011459 w 9392070"/>
                <a:gd name="connsiteY2131" fmla="*/ 945301 h 3110824"/>
                <a:gd name="connsiteX2132" fmla="*/ 8012679 w 9392070"/>
                <a:gd name="connsiteY2132" fmla="*/ 950184 h 3110824"/>
                <a:gd name="connsiteX2133" fmla="*/ 8012679 w 9392070"/>
                <a:gd name="connsiteY2133" fmla="*/ 957508 h 3110824"/>
                <a:gd name="connsiteX2134" fmla="*/ 8018783 w 9392070"/>
                <a:gd name="connsiteY2134" fmla="*/ 962391 h 3110824"/>
                <a:gd name="connsiteX2135" fmla="*/ 8023666 w 9392070"/>
                <a:gd name="connsiteY2135" fmla="*/ 968495 h 3110824"/>
                <a:gd name="connsiteX2136" fmla="*/ 8027328 w 9392070"/>
                <a:gd name="connsiteY2136" fmla="*/ 972157 h 3110824"/>
                <a:gd name="connsiteX2137" fmla="*/ 8032210 w 9392070"/>
                <a:gd name="connsiteY2137" fmla="*/ 980702 h 3110824"/>
                <a:gd name="connsiteX2138" fmla="*/ 8032210 w 9392070"/>
                <a:gd name="connsiteY2138" fmla="*/ 980702 h 3110824"/>
                <a:gd name="connsiteX2139" fmla="*/ 8030990 w 9392070"/>
                <a:gd name="connsiteY2139" fmla="*/ 980702 h 3110824"/>
                <a:gd name="connsiteX2140" fmla="*/ 8027328 w 9392070"/>
                <a:gd name="connsiteY2140" fmla="*/ 979481 h 3110824"/>
                <a:gd name="connsiteX2141" fmla="*/ 8022445 w 9392070"/>
                <a:gd name="connsiteY2141" fmla="*/ 975819 h 3110824"/>
                <a:gd name="connsiteX2142" fmla="*/ 8017563 w 9392070"/>
                <a:gd name="connsiteY2142" fmla="*/ 972157 h 3110824"/>
                <a:gd name="connsiteX2143" fmla="*/ 8017563 w 9392070"/>
                <a:gd name="connsiteY2143" fmla="*/ 969715 h 3110824"/>
                <a:gd name="connsiteX2144" fmla="*/ 8016341 w 9392070"/>
                <a:gd name="connsiteY2144" fmla="*/ 967274 h 3110824"/>
                <a:gd name="connsiteX2145" fmla="*/ 8012679 w 9392070"/>
                <a:gd name="connsiteY2145" fmla="*/ 966053 h 3110824"/>
                <a:gd name="connsiteX2146" fmla="*/ 8009017 w 9392070"/>
                <a:gd name="connsiteY2146" fmla="*/ 964832 h 3110824"/>
                <a:gd name="connsiteX2147" fmla="*/ 8006576 w 9392070"/>
                <a:gd name="connsiteY2147" fmla="*/ 961170 h 3110824"/>
                <a:gd name="connsiteX2148" fmla="*/ 8004134 w 9392070"/>
                <a:gd name="connsiteY2148" fmla="*/ 961170 h 3110824"/>
                <a:gd name="connsiteX2149" fmla="*/ 8002914 w 9392070"/>
                <a:gd name="connsiteY2149" fmla="*/ 957508 h 3110824"/>
                <a:gd name="connsiteX2150" fmla="*/ 8000472 w 9392070"/>
                <a:gd name="connsiteY2150" fmla="*/ 956288 h 3110824"/>
                <a:gd name="connsiteX2151" fmla="*/ 7998031 w 9392070"/>
                <a:gd name="connsiteY2151" fmla="*/ 953846 h 3110824"/>
                <a:gd name="connsiteX2152" fmla="*/ 7995589 w 9392070"/>
                <a:gd name="connsiteY2152" fmla="*/ 951405 h 3110824"/>
                <a:gd name="connsiteX2153" fmla="*/ 7993149 w 9392070"/>
                <a:gd name="connsiteY2153" fmla="*/ 950184 h 3110824"/>
                <a:gd name="connsiteX2154" fmla="*/ 7991927 w 9392070"/>
                <a:gd name="connsiteY2154" fmla="*/ 948963 h 3110824"/>
                <a:gd name="connsiteX2155" fmla="*/ 7990707 w 9392070"/>
                <a:gd name="connsiteY2155" fmla="*/ 947743 h 3110824"/>
                <a:gd name="connsiteX2156" fmla="*/ 7985824 w 9392070"/>
                <a:gd name="connsiteY2156" fmla="*/ 945301 h 3110824"/>
                <a:gd name="connsiteX2157" fmla="*/ 7980942 w 9392070"/>
                <a:gd name="connsiteY2157" fmla="*/ 942860 h 3110824"/>
                <a:gd name="connsiteX2158" fmla="*/ 7979720 w 9392070"/>
                <a:gd name="connsiteY2158" fmla="*/ 945301 h 3110824"/>
                <a:gd name="connsiteX2159" fmla="*/ 7980942 w 9392070"/>
                <a:gd name="connsiteY2159" fmla="*/ 947743 h 3110824"/>
                <a:gd name="connsiteX2160" fmla="*/ 7983382 w 9392070"/>
                <a:gd name="connsiteY2160" fmla="*/ 950184 h 3110824"/>
                <a:gd name="connsiteX2161" fmla="*/ 7988265 w 9392070"/>
                <a:gd name="connsiteY2161" fmla="*/ 955067 h 3110824"/>
                <a:gd name="connsiteX2162" fmla="*/ 7993149 w 9392070"/>
                <a:gd name="connsiteY2162" fmla="*/ 961170 h 3110824"/>
                <a:gd name="connsiteX2163" fmla="*/ 7995589 w 9392070"/>
                <a:gd name="connsiteY2163" fmla="*/ 966053 h 3110824"/>
                <a:gd name="connsiteX2164" fmla="*/ 7996810 w 9392070"/>
                <a:gd name="connsiteY2164" fmla="*/ 974598 h 3110824"/>
                <a:gd name="connsiteX2165" fmla="*/ 8004134 w 9392070"/>
                <a:gd name="connsiteY2165" fmla="*/ 979481 h 3110824"/>
                <a:gd name="connsiteX2166" fmla="*/ 8011459 w 9392070"/>
                <a:gd name="connsiteY2166" fmla="*/ 985584 h 3110824"/>
                <a:gd name="connsiteX2167" fmla="*/ 8016341 w 9392070"/>
                <a:gd name="connsiteY2167" fmla="*/ 989246 h 3110824"/>
                <a:gd name="connsiteX2168" fmla="*/ 8018783 w 9392070"/>
                <a:gd name="connsiteY2168" fmla="*/ 991688 h 3110824"/>
                <a:gd name="connsiteX2169" fmla="*/ 8017563 w 9392070"/>
                <a:gd name="connsiteY2169" fmla="*/ 992909 h 3110824"/>
                <a:gd name="connsiteX2170" fmla="*/ 8012679 w 9392070"/>
                <a:gd name="connsiteY2170" fmla="*/ 992909 h 3110824"/>
                <a:gd name="connsiteX2171" fmla="*/ 8009017 w 9392070"/>
                <a:gd name="connsiteY2171" fmla="*/ 992909 h 3110824"/>
                <a:gd name="connsiteX2172" fmla="*/ 8005356 w 9392070"/>
                <a:gd name="connsiteY2172" fmla="*/ 989246 h 3110824"/>
                <a:gd name="connsiteX2173" fmla="*/ 7998031 w 9392070"/>
                <a:gd name="connsiteY2173" fmla="*/ 985584 h 3110824"/>
                <a:gd name="connsiteX2174" fmla="*/ 7996810 w 9392070"/>
                <a:gd name="connsiteY2174" fmla="*/ 983143 h 3110824"/>
                <a:gd name="connsiteX2175" fmla="*/ 7995589 w 9392070"/>
                <a:gd name="connsiteY2175" fmla="*/ 980702 h 3110824"/>
                <a:gd name="connsiteX2176" fmla="*/ 7991927 w 9392070"/>
                <a:gd name="connsiteY2176" fmla="*/ 980702 h 3110824"/>
                <a:gd name="connsiteX2177" fmla="*/ 7988265 w 9392070"/>
                <a:gd name="connsiteY2177" fmla="*/ 980702 h 3110824"/>
                <a:gd name="connsiteX2178" fmla="*/ 7984603 w 9392070"/>
                <a:gd name="connsiteY2178" fmla="*/ 978260 h 3110824"/>
                <a:gd name="connsiteX2179" fmla="*/ 7982162 w 9392070"/>
                <a:gd name="connsiteY2179" fmla="*/ 979481 h 3110824"/>
                <a:gd name="connsiteX2180" fmla="*/ 7979720 w 9392070"/>
                <a:gd name="connsiteY2180" fmla="*/ 975819 h 3110824"/>
                <a:gd name="connsiteX2181" fmla="*/ 7977279 w 9392070"/>
                <a:gd name="connsiteY2181" fmla="*/ 975819 h 3110824"/>
                <a:gd name="connsiteX2182" fmla="*/ 7974838 w 9392070"/>
                <a:gd name="connsiteY2182" fmla="*/ 973377 h 3110824"/>
                <a:gd name="connsiteX2183" fmla="*/ 7972396 w 9392070"/>
                <a:gd name="connsiteY2183" fmla="*/ 970936 h 3110824"/>
                <a:gd name="connsiteX2184" fmla="*/ 7969955 w 9392070"/>
                <a:gd name="connsiteY2184" fmla="*/ 969715 h 3110824"/>
                <a:gd name="connsiteX2185" fmla="*/ 7967513 w 9392070"/>
                <a:gd name="connsiteY2185" fmla="*/ 967274 h 3110824"/>
                <a:gd name="connsiteX2186" fmla="*/ 7966293 w 9392070"/>
                <a:gd name="connsiteY2186" fmla="*/ 964832 h 3110824"/>
                <a:gd name="connsiteX2187" fmla="*/ 7961410 w 9392070"/>
                <a:gd name="connsiteY2187" fmla="*/ 961170 h 3110824"/>
                <a:gd name="connsiteX2188" fmla="*/ 7955306 w 9392070"/>
                <a:gd name="connsiteY2188" fmla="*/ 957508 h 3110824"/>
                <a:gd name="connsiteX2189" fmla="*/ 7954086 w 9392070"/>
                <a:gd name="connsiteY2189" fmla="*/ 959950 h 3110824"/>
                <a:gd name="connsiteX2190" fmla="*/ 7955306 w 9392070"/>
                <a:gd name="connsiteY2190" fmla="*/ 962391 h 3110824"/>
                <a:gd name="connsiteX2191" fmla="*/ 7957748 w 9392070"/>
                <a:gd name="connsiteY2191" fmla="*/ 964832 h 3110824"/>
                <a:gd name="connsiteX2192" fmla="*/ 7963851 w 9392070"/>
                <a:gd name="connsiteY2192" fmla="*/ 970936 h 3110824"/>
                <a:gd name="connsiteX2193" fmla="*/ 7971175 w 9392070"/>
                <a:gd name="connsiteY2193" fmla="*/ 978260 h 3110824"/>
                <a:gd name="connsiteX2194" fmla="*/ 7974838 w 9392070"/>
                <a:gd name="connsiteY2194" fmla="*/ 984364 h 3110824"/>
                <a:gd name="connsiteX2195" fmla="*/ 7979720 w 9392070"/>
                <a:gd name="connsiteY2195" fmla="*/ 994129 h 3110824"/>
                <a:gd name="connsiteX2196" fmla="*/ 7990707 w 9392070"/>
                <a:gd name="connsiteY2196" fmla="*/ 997791 h 3110824"/>
                <a:gd name="connsiteX2197" fmla="*/ 8001693 w 9392070"/>
                <a:gd name="connsiteY2197" fmla="*/ 1003895 h 3110824"/>
                <a:gd name="connsiteX2198" fmla="*/ 8009017 w 9392070"/>
                <a:gd name="connsiteY2198" fmla="*/ 1007557 h 3110824"/>
                <a:gd name="connsiteX2199" fmla="*/ 8015121 w 9392070"/>
                <a:gd name="connsiteY2199" fmla="*/ 1012440 h 3110824"/>
                <a:gd name="connsiteX2200" fmla="*/ 8013900 w 9392070"/>
                <a:gd name="connsiteY2200" fmla="*/ 1012440 h 3110824"/>
                <a:gd name="connsiteX2201" fmla="*/ 8009017 w 9392070"/>
                <a:gd name="connsiteY2201" fmla="*/ 1012440 h 3110824"/>
                <a:gd name="connsiteX2202" fmla="*/ 8000472 w 9392070"/>
                <a:gd name="connsiteY2202" fmla="*/ 1008778 h 3110824"/>
                <a:gd name="connsiteX2203" fmla="*/ 7991927 w 9392070"/>
                <a:gd name="connsiteY2203" fmla="*/ 1006336 h 3110824"/>
                <a:gd name="connsiteX2204" fmla="*/ 7989486 w 9392070"/>
                <a:gd name="connsiteY2204" fmla="*/ 1003895 h 3110824"/>
                <a:gd name="connsiteX2205" fmla="*/ 7987045 w 9392070"/>
                <a:gd name="connsiteY2205" fmla="*/ 1001453 h 3110824"/>
                <a:gd name="connsiteX2206" fmla="*/ 7982162 w 9392070"/>
                <a:gd name="connsiteY2206" fmla="*/ 1001453 h 3110824"/>
                <a:gd name="connsiteX2207" fmla="*/ 7977279 w 9392070"/>
                <a:gd name="connsiteY2207" fmla="*/ 1001453 h 3110824"/>
                <a:gd name="connsiteX2208" fmla="*/ 7972396 w 9392070"/>
                <a:gd name="connsiteY2208" fmla="*/ 999012 h 3110824"/>
                <a:gd name="connsiteX2209" fmla="*/ 7969955 w 9392070"/>
                <a:gd name="connsiteY2209" fmla="*/ 1000233 h 3110824"/>
                <a:gd name="connsiteX2210" fmla="*/ 7966293 w 9392070"/>
                <a:gd name="connsiteY2210" fmla="*/ 996571 h 3110824"/>
                <a:gd name="connsiteX2211" fmla="*/ 7962631 w 9392070"/>
                <a:gd name="connsiteY2211" fmla="*/ 996571 h 3110824"/>
                <a:gd name="connsiteX2212" fmla="*/ 7958968 w 9392070"/>
                <a:gd name="connsiteY2212" fmla="*/ 995350 h 3110824"/>
                <a:gd name="connsiteX2213" fmla="*/ 7955306 w 9392070"/>
                <a:gd name="connsiteY2213" fmla="*/ 994129 h 3110824"/>
                <a:gd name="connsiteX2214" fmla="*/ 7951644 w 9392070"/>
                <a:gd name="connsiteY2214" fmla="*/ 994129 h 3110824"/>
                <a:gd name="connsiteX2215" fmla="*/ 7947982 w 9392070"/>
                <a:gd name="connsiteY2215" fmla="*/ 992909 h 3110824"/>
                <a:gd name="connsiteX2216" fmla="*/ 7945541 w 9392070"/>
                <a:gd name="connsiteY2216" fmla="*/ 991688 h 3110824"/>
                <a:gd name="connsiteX2217" fmla="*/ 7938217 w 9392070"/>
                <a:gd name="connsiteY2217" fmla="*/ 990467 h 3110824"/>
                <a:gd name="connsiteX2218" fmla="*/ 7930892 w 9392070"/>
                <a:gd name="connsiteY2218" fmla="*/ 989246 h 3110824"/>
                <a:gd name="connsiteX2219" fmla="*/ 7930892 w 9392070"/>
                <a:gd name="connsiteY2219" fmla="*/ 991688 h 3110824"/>
                <a:gd name="connsiteX2220" fmla="*/ 7933334 w 9392070"/>
                <a:gd name="connsiteY2220" fmla="*/ 994129 h 3110824"/>
                <a:gd name="connsiteX2221" fmla="*/ 7938217 w 9392070"/>
                <a:gd name="connsiteY2221" fmla="*/ 995350 h 3110824"/>
                <a:gd name="connsiteX2222" fmla="*/ 7947982 w 9392070"/>
                <a:gd name="connsiteY2222" fmla="*/ 999012 h 3110824"/>
                <a:gd name="connsiteX2223" fmla="*/ 7958968 w 9392070"/>
                <a:gd name="connsiteY2223" fmla="*/ 1003895 h 3110824"/>
                <a:gd name="connsiteX2224" fmla="*/ 7965072 w 9392070"/>
                <a:gd name="connsiteY2224" fmla="*/ 1008778 h 3110824"/>
                <a:gd name="connsiteX2225" fmla="*/ 7973617 w 9392070"/>
                <a:gd name="connsiteY2225" fmla="*/ 1017323 h 3110824"/>
                <a:gd name="connsiteX2226" fmla="*/ 7985824 w 9392070"/>
                <a:gd name="connsiteY2226" fmla="*/ 1019764 h 3110824"/>
                <a:gd name="connsiteX2227" fmla="*/ 7998031 w 9392070"/>
                <a:gd name="connsiteY2227" fmla="*/ 1024647 h 3110824"/>
                <a:gd name="connsiteX2228" fmla="*/ 8006576 w 9392070"/>
                <a:gd name="connsiteY2228" fmla="*/ 1028309 h 3110824"/>
                <a:gd name="connsiteX2229" fmla="*/ 8013900 w 9392070"/>
                <a:gd name="connsiteY2229" fmla="*/ 1033192 h 3110824"/>
                <a:gd name="connsiteX2230" fmla="*/ 8011459 w 9392070"/>
                <a:gd name="connsiteY2230" fmla="*/ 1035633 h 3110824"/>
                <a:gd name="connsiteX2231" fmla="*/ 8006576 w 9392070"/>
                <a:gd name="connsiteY2231" fmla="*/ 1036854 h 3110824"/>
                <a:gd name="connsiteX2232" fmla="*/ 7998031 w 9392070"/>
                <a:gd name="connsiteY2232" fmla="*/ 1035633 h 3110824"/>
                <a:gd name="connsiteX2233" fmla="*/ 7989486 w 9392070"/>
                <a:gd name="connsiteY2233" fmla="*/ 1034412 h 3110824"/>
                <a:gd name="connsiteX2234" fmla="*/ 7987045 w 9392070"/>
                <a:gd name="connsiteY2234" fmla="*/ 1033192 h 3110824"/>
                <a:gd name="connsiteX2235" fmla="*/ 7984603 w 9392070"/>
                <a:gd name="connsiteY2235" fmla="*/ 1030750 h 3110824"/>
                <a:gd name="connsiteX2236" fmla="*/ 7979720 w 9392070"/>
                <a:gd name="connsiteY2236" fmla="*/ 1030750 h 3110824"/>
                <a:gd name="connsiteX2237" fmla="*/ 7974838 w 9392070"/>
                <a:gd name="connsiteY2237" fmla="*/ 1030750 h 3110824"/>
                <a:gd name="connsiteX2238" fmla="*/ 7969955 w 9392070"/>
                <a:gd name="connsiteY2238" fmla="*/ 1028309 h 3110824"/>
                <a:gd name="connsiteX2239" fmla="*/ 7967513 w 9392070"/>
                <a:gd name="connsiteY2239" fmla="*/ 1029530 h 3110824"/>
                <a:gd name="connsiteX2240" fmla="*/ 7962631 w 9392070"/>
                <a:gd name="connsiteY2240" fmla="*/ 1025867 h 3110824"/>
                <a:gd name="connsiteX2241" fmla="*/ 7958968 w 9392070"/>
                <a:gd name="connsiteY2241" fmla="*/ 1025867 h 3110824"/>
                <a:gd name="connsiteX2242" fmla="*/ 7955306 w 9392070"/>
                <a:gd name="connsiteY2242" fmla="*/ 1024647 h 3110824"/>
                <a:gd name="connsiteX2243" fmla="*/ 7951644 w 9392070"/>
                <a:gd name="connsiteY2243" fmla="*/ 1023426 h 3110824"/>
                <a:gd name="connsiteX2244" fmla="*/ 7947982 w 9392070"/>
                <a:gd name="connsiteY2244" fmla="*/ 1023426 h 3110824"/>
                <a:gd name="connsiteX2245" fmla="*/ 7944320 w 9392070"/>
                <a:gd name="connsiteY2245" fmla="*/ 1022205 h 3110824"/>
                <a:gd name="connsiteX2246" fmla="*/ 7941879 w 9392070"/>
                <a:gd name="connsiteY2246" fmla="*/ 1020985 h 3110824"/>
                <a:gd name="connsiteX2247" fmla="*/ 7936996 w 9392070"/>
                <a:gd name="connsiteY2247" fmla="*/ 1020985 h 3110824"/>
                <a:gd name="connsiteX2248" fmla="*/ 7936996 w 9392070"/>
                <a:gd name="connsiteY2248" fmla="*/ 1019764 h 3110824"/>
                <a:gd name="connsiteX2249" fmla="*/ 7932113 w 9392070"/>
                <a:gd name="connsiteY2249" fmla="*/ 1014881 h 3110824"/>
                <a:gd name="connsiteX2250" fmla="*/ 7928451 w 9392070"/>
                <a:gd name="connsiteY2250" fmla="*/ 1013660 h 3110824"/>
                <a:gd name="connsiteX2251" fmla="*/ 7928451 w 9392070"/>
                <a:gd name="connsiteY2251" fmla="*/ 1007557 h 3110824"/>
                <a:gd name="connsiteX2252" fmla="*/ 7924789 w 9392070"/>
                <a:gd name="connsiteY2252" fmla="*/ 1009998 h 3110824"/>
                <a:gd name="connsiteX2253" fmla="*/ 7924789 w 9392070"/>
                <a:gd name="connsiteY2253" fmla="*/ 1014881 h 3110824"/>
                <a:gd name="connsiteX2254" fmla="*/ 7927230 w 9392070"/>
                <a:gd name="connsiteY2254" fmla="*/ 1019764 h 3110824"/>
                <a:gd name="connsiteX2255" fmla="*/ 7929672 w 9392070"/>
                <a:gd name="connsiteY2255" fmla="*/ 1022205 h 3110824"/>
                <a:gd name="connsiteX2256" fmla="*/ 7927230 w 9392070"/>
                <a:gd name="connsiteY2256" fmla="*/ 1022205 h 3110824"/>
                <a:gd name="connsiteX2257" fmla="*/ 7928451 w 9392070"/>
                <a:gd name="connsiteY2257" fmla="*/ 1024647 h 3110824"/>
                <a:gd name="connsiteX2258" fmla="*/ 7930892 w 9392070"/>
                <a:gd name="connsiteY2258" fmla="*/ 1025867 h 3110824"/>
                <a:gd name="connsiteX2259" fmla="*/ 7930892 w 9392070"/>
                <a:gd name="connsiteY2259" fmla="*/ 1025867 h 3110824"/>
                <a:gd name="connsiteX2260" fmla="*/ 7933334 w 9392070"/>
                <a:gd name="connsiteY2260" fmla="*/ 1029530 h 3110824"/>
                <a:gd name="connsiteX2261" fmla="*/ 7939437 w 9392070"/>
                <a:gd name="connsiteY2261" fmla="*/ 1033192 h 3110824"/>
                <a:gd name="connsiteX2262" fmla="*/ 7945541 w 9392070"/>
                <a:gd name="connsiteY2262" fmla="*/ 1036854 h 3110824"/>
                <a:gd name="connsiteX2263" fmla="*/ 7952865 w 9392070"/>
                <a:gd name="connsiteY2263" fmla="*/ 1042957 h 3110824"/>
                <a:gd name="connsiteX2264" fmla="*/ 7961410 w 9392070"/>
                <a:gd name="connsiteY2264" fmla="*/ 1053944 h 3110824"/>
                <a:gd name="connsiteX2265" fmla="*/ 7974838 w 9392070"/>
                <a:gd name="connsiteY2265" fmla="*/ 1056385 h 3110824"/>
                <a:gd name="connsiteX2266" fmla="*/ 7988265 w 9392070"/>
                <a:gd name="connsiteY2266" fmla="*/ 1061268 h 3110824"/>
                <a:gd name="connsiteX2267" fmla="*/ 7998031 w 9392070"/>
                <a:gd name="connsiteY2267" fmla="*/ 1064930 h 3110824"/>
                <a:gd name="connsiteX2268" fmla="*/ 8010238 w 9392070"/>
                <a:gd name="connsiteY2268" fmla="*/ 1072254 h 3110824"/>
                <a:gd name="connsiteX2269" fmla="*/ 8009017 w 9392070"/>
                <a:gd name="connsiteY2269" fmla="*/ 1073475 h 3110824"/>
                <a:gd name="connsiteX2270" fmla="*/ 8004134 w 9392070"/>
                <a:gd name="connsiteY2270" fmla="*/ 1073475 h 3110824"/>
                <a:gd name="connsiteX2271" fmla="*/ 7995589 w 9392070"/>
                <a:gd name="connsiteY2271" fmla="*/ 1071033 h 3110824"/>
                <a:gd name="connsiteX2272" fmla="*/ 7987045 w 9392070"/>
                <a:gd name="connsiteY2272" fmla="*/ 1068592 h 3110824"/>
                <a:gd name="connsiteX2273" fmla="*/ 7984603 w 9392070"/>
                <a:gd name="connsiteY2273" fmla="*/ 1067371 h 3110824"/>
                <a:gd name="connsiteX2274" fmla="*/ 7982162 w 9392070"/>
                <a:gd name="connsiteY2274" fmla="*/ 1066151 h 3110824"/>
                <a:gd name="connsiteX2275" fmla="*/ 7977279 w 9392070"/>
                <a:gd name="connsiteY2275" fmla="*/ 1066151 h 3110824"/>
                <a:gd name="connsiteX2276" fmla="*/ 7972396 w 9392070"/>
                <a:gd name="connsiteY2276" fmla="*/ 1066151 h 3110824"/>
                <a:gd name="connsiteX2277" fmla="*/ 7967513 w 9392070"/>
                <a:gd name="connsiteY2277" fmla="*/ 1064930 h 3110824"/>
                <a:gd name="connsiteX2278" fmla="*/ 7965072 w 9392070"/>
                <a:gd name="connsiteY2278" fmla="*/ 1066151 h 3110824"/>
                <a:gd name="connsiteX2279" fmla="*/ 7960189 w 9392070"/>
                <a:gd name="connsiteY2279" fmla="*/ 1063709 h 3110824"/>
                <a:gd name="connsiteX2280" fmla="*/ 7957748 w 9392070"/>
                <a:gd name="connsiteY2280" fmla="*/ 1064930 h 3110824"/>
                <a:gd name="connsiteX2281" fmla="*/ 7954086 w 9392070"/>
                <a:gd name="connsiteY2281" fmla="*/ 1063709 h 3110824"/>
                <a:gd name="connsiteX2282" fmla="*/ 7950424 w 9392070"/>
                <a:gd name="connsiteY2282" fmla="*/ 1062489 h 3110824"/>
                <a:gd name="connsiteX2283" fmla="*/ 7947982 w 9392070"/>
                <a:gd name="connsiteY2283" fmla="*/ 1062489 h 3110824"/>
                <a:gd name="connsiteX2284" fmla="*/ 7945541 w 9392070"/>
                <a:gd name="connsiteY2284" fmla="*/ 1061268 h 3110824"/>
                <a:gd name="connsiteX2285" fmla="*/ 7943099 w 9392070"/>
                <a:gd name="connsiteY2285" fmla="*/ 1058826 h 3110824"/>
                <a:gd name="connsiteX2286" fmla="*/ 7936996 w 9392070"/>
                <a:gd name="connsiteY2286" fmla="*/ 1056385 h 3110824"/>
                <a:gd name="connsiteX2287" fmla="*/ 7930892 w 9392070"/>
                <a:gd name="connsiteY2287" fmla="*/ 1051502 h 3110824"/>
                <a:gd name="connsiteX2288" fmla="*/ 7929672 w 9392070"/>
                <a:gd name="connsiteY2288" fmla="*/ 1053944 h 3110824"/>
                <a:gd name="connsiteX2289" fmla="*/ 7930892 w 9392070"/>
                <a:gd name="connsiteY2289" fmla="*/ 1057606 h 3110824"/>
                <a:gd name="connsiteX2290" fmla="*/ 7934554 w 9392070"/>
                <a:gd name="connsiteY2290" fmla="*/ 1060047 h 3110824"/>
                <a:gd name="connsiteX2291" fmla="*/ 7938217 w 9392070"/>
                <a:gd name="connsiteY2291" fmla="*/ 1061268 h 3110824"/>
                <a:gd name="connsiteX2292" fmla="*/ 7943099 w 9392070"/>
                <a:gd name="connsiteY2292" fmla="*/ 1064930 h 3110824"/>
                <a:gd name="connsiteX2293" fmla="*/ 7947982 w 9392070"/>
                <a:gd name="connsiteY2293" fmla="*/ 1067371 h 3110824"/>
                <a:gd name="connsiteX2294" fmla="*/ 7952865 w 9392070"/>
                <a:gd name="connsiteY2294" fmla="*/ 1069813 h 3110824"/>
                <a:gd name="connsiteX2295" fmla="*/ 7958968 w 9392070"/>
                <a:gd name="connsiteY2295" fmla="*/ 1073475 h 3110824"/>
                <a:gd name="connsiteX2296" fmla="*/ 7961410 w 9392070"/>
                <a:gd name="connsiteY2296" fmla="*/ 1075916 h 3110824"/>
                <a:gd name="connsiteX2297" fmla="*/ 7958968 w 9392070"/>
                <a:gd name="connsiteY2297" fmla="*/ 1077137 h 3110824"/>
                <a:gd name="connsiteX2298" fmla="*/ 7955306 w 9392070"/>
                <a:gd name="connsiteY2298" fmla="*/ 1073475 h 3110824"/>
                <a:gd name="connsiteX2299" fmla="*/ 7951644 w 9392070"/>
                <a:gd name="connsiteY2299" fmla="*/ 1073475 h 3110824"/>
                <a:gd name="connsiteX2300" fmla="*/ 7947982 w 9392070"/>
                <a:gd name="connsiteY2300" fmla="*/ 1072254 h 3110824"/>
                <a:gd name="connsiteX2301" fmla="*/ 7944320 w 9392070"/>
                <a:gd name="connsiteY2301" fmla="*/ 1071033 h 3110824"/>
                <a:gd name="connsiteX2302" fmla="*/ 7940658 w 9392070"/>
                <a:gd name="connsiteY2302" fmla="*/ 1071033 h 3110824"/>
                <a:gd name="connsiteX2303" fmla="*/ 7936996 w 9392070"/>
                <a:gd name="connsiteY2303" fmla="*/ 1069813 h 3110824"/>
                <a:gd name="connsiteX2304" fmla="*/ 7934554 w 9392070"/>
                <a:gd name="connsiteY2304" fmla="*/ 1068592 h 3110824"/>
                <a:gd name="connsiteX2305" fmla="*/ 7927230 w 9392070"/>
                <a:gd name="connsiteY2305" fmla="*/ 1067371 h 3110824"/>
                <a:gd name="connsiteX2306" fmla="*/ 7919906 w 9392070"/>
                <a:gd name="connsiteY2306" fmla="*/ 1066151 h 3110824"/>
                <a:gd name="connsiteX2307" fmla="*/ 7919906 w 9392070"/>
                <a:gd name="connsiteY2307" fmla="*/ 1068592 h 3110824"/>
                <a:gd name="connsiteX2308" fmla="*/ 7922347 w 9392070"/>
                <a:gd name="connsiteY2308" fmla="*/ 1071033 h 3110824"/>
                <a:gd name="connsiteX2309" fmla="*/ 7927230 w 9392070"/>
                <a:gd name="connsiteY2309" fmla="*/ 1072254 h 3110824"/>
                <a:gd name="connsiteX2310" fmla="*/ 7936996 w 9392070"/>
                <a:gd name="connsiteY2310" fmla="*/ 1077137 h 3110824"/>
                <a:gd name="connsiteX2311" fmla="*/ 7947982 w 9392070"/>
                <a:gd name="connsiteY2311" fmla="*/ 1082020 h 3110824"/>
                <a:gd name="connsiteX2312" fmla="*/ 7954086 w 9392070"/>
                <a:gd name="connsiteY2312" fmla="*/ 1086903 h 3110824"/>
                <a:gd name="connsiteX2313" fmla="*/ 7962631 w 9392070"/>
                <a:gd name="connsiteY2313" fmla="*/ 1095447 h 3110824"/>
                <a:gd name="connsiteX2314" fmla="*/ 7965072 w 9392070"/>
                <a:gd name="connsiteY2314" fmla="*/ 1095447 h 3110824"/>
                <a:gd name="connsiteX2315" fmla="*/ 7965072 w 9392070"/>
                <a:gd name="connsiteY2315" fmla="*/ 1095447 h 3110824"/>
                <a:gd name="connsiteX2316" fmla="*/ 7960189 w 9392070"/>
                <a:gd name="connsiteY2316" fmla="*/ 1095447 h 3110824"/>
                <a:gd name="connsiteX2317" fmla="*/ 7954086 w 9392070"/>
                <a:gd name="connsiteY2317" fmla="*/ 1093006 h 3110824"/>
                <a:gd name="connsiteX2318" fmla="*/ 7951644 w 9392070"/>
                <a:gd name="connsiteY2318" fmla="*/ 1094227 h 3110824"/>
                <a:gd name="connsiteX2319" fmla="*/ 7946761 w 9392070"/>
                <a:gd name="connsiteY2319" fmla="*/ 1090565 h 3110824"/>
                <a:gd name="connsiteX2320" fmla="*/ 7943099 w 9392070"/>
                <a:gd name="connsiteY2320" fmla="*/ 1090565 h 3110824"/>
                <a:gd name="connsiteX2321" fmla="*/ 7939437 w 9392070"/>
                <a:gd name="connsiteY2321" fmla="*/ 1088123 h 3110824"/>
                <a:gd name="connsiteX2322" fmla="*/ 7935775 w 9392070"/>
                <a:gd name="connsiteY2322" fmla="*/ 1085682 h 3110824"/>
                <a:gd name="connsiteX2323" fmla="*/ 7932113 w 9392070"/>
                <a:gd name="connsiteY2323" fmla="*/ 1085682 h 3110824"/>
                <a:gd name="connsiteX2324" fmla="*/ 7928451 w 9392070"/>
                <a:gd name="connsiteY2324" fmla="*/ 1084461 h 3110824"/>
                <a:gd name="connsiteX2325" fmla="*/ 7926010 w 9392070"/>
                <a:gd name="connsiteY2325" fmla="*/ 1082020 h 3110824"/>
                <a:gd name="connsiteX2326" fmla="*/ 7918685 w 9392070"/>
                <a:gd name="connsiteY2326" fmla="*/ 1079578 h 3110824"/>
                <a:gd name="connsiteX2327" fmla="*/ 7911361 w 9392070"/>
                <a:gd name="connsiteY2327" fmla="*/ 1075916 h 3110824"/>
                <a:gd name="connsiteX2328" fmla="*/ 7910140 w 9392070"/>
                <a:gd name="connsiteY2328" fmla="*/ 1078358 h 3110824"/>
                <a:gd name="connsiteX2329" fmla="*/ 7912582 w 9392070"/>
                <a:gd name="connsiteY2329" fmla="*/ 1082020 h 3110824"/>
                <a:gd name="connsiteX2330" fmla="*/ 7916244 w 9392070"/>
                <a:gd name="connsiteY2330" fmla="*/ 1084461 h 3110824"/>
                <a:gd name="connsiteX2331" fmla="*/ 7926010 w 9392070"/>
                <a:gd name="connsiteY2331" fmla="*/ 1090565 h 3110824"/>
                <a:gd name="connsiteX2332" fmla="*/ 7932113 w 9392070"/>
                <a:gd name="connsiteY2332" fmla="*/ 1094227 h 3110824"/>
                <a:gd name="connsiteX2333" fmla="*/ 7938217 w 9392070"/>
                <a:gd name="connsiteY2333" fmla="*/ 1096668 h 3110824"/>
                <a:gd name="connsiteX2334" fmla="*/ 7945541 w 9392070"/>
                <a:gd name="connsiteY2334" fmla="*/ 1101551 h 3110824"/>
                <a:gd name="connsiteX2335" fmla="*/ 7947982 w 9392070"/>
                <a:gd name="connsiteY2335" fmla="*/ 1105213 h 3110824"/>
                <a:gd name="connsiteX2336" fmla="*/ 7946761 w 9392070"/>
                <a:gd name="connsiteY2336" fmla="*/ 1106434 h 3110824"/>
                <a:gd name="connsiteX2337" fmla="*/ 7941879 w 9392070"/>
                <a:gd name="connsiteY2337" fmla="*/ 1102772 h 3110824"/>
                <a:gd name="connsiteX2338" fmla="*/ 7938217 w 9392070"/>
                <a:gd name="connsiteY2338" fmla="*/ 1103992 h 3110824"/>
                <a:gd name="connsiteX2339" fmla="*/ 7933334 w 9392070"/>
                <a:gd name="connsiteY2339" fmla="*/ 1102772 h 3110824"/>
                <a:gd name="connsiteX2340" fmla="*/ 7928451 w 9392070"/>
                <a:gd name="connsiteY2340" fmla="*/ 1101551 h 3110824"/>
                <a:gd name="connsiteX2341" fmla="*/ 7924789 w 9392070"/>
                <a:gd name="connsiteY2341" fmla="*/ 1101551 h 3110824"/>
                <a:gd name="connsiteX2342" fmla="*/ 7921127 w 9392070"/>
                <a:gd name="connsiteY2342" fmla="*/ 1100330 h 3110824"/>
                <a:gd name="connsiteX2343" fmla="*/ 7918685 w 9392070"/>
                <a:gd name="connsiteY2343" fmla="*/ 1099110 h 3110824"/>
                <a:gd name="connsiteX2344" fmla="*/ 7910140 w 9392070"/>
                <a:gd name="connsiteY2344" fmla="*/ 1099110 h 3110824"/>
                <a:gd name="connsiteX2345" fmla="*/ 7901596 w 9392070"/>
                <a:gd name="connsiteY2345" fmla="*/ 1100330 h 3110824"/>
                <a:gd name="connsiteX2346" fmla="*/ 7902816 w 9392070"/>
                <a:gd name="connsiteY2346" fmla="*/ 1102772 h 3110824"/>
                <a:gd name="connsiteX2347" fmla="*/ 7906478 w 9392070"/>
                <a:gd name="connsiteY2347" fmla="*/ 1103992 h 3110824"/>
                <a:gd name="connsiteX2348" fmla="*/ 7911361 w 9392070"/>
                <a:gd name="connsiteY2348" fmla="*/ 1103992 h 3110824"/>
                <a:gd name="connsiteX2349" fmla="*/ 7922347 w 9392070"/>
                <a:gd name="connsiteY2349" fmla="*/ 1106434 h 3110824"/>
                <a:gd name="connsiteX2350" fmla="*/ 7934554 w 9392070"/>
                <a:gd name="connsiteY2350" fmla="*/ 1110096 h 3110824"/>
                <a:gd name="connsiteX2351" fmla="*/ 7941879 w 9392070"/>
                <a:gd name="connsiteY2351" fmla="*/ 1113758 h 3110824"/>
                <a:gd name="connsiteX2352" fmla="*/ 7952865 w 9392070"/>
                <a:gd name="connsiteY2352" fmla="*/ 1122303 h 3110824"/>
                <a:gd name="connsiteX2353" fmla="*/ 7966293 w 9392070"/>
                <a:gd name="connsiteY2353" fmla="*/ 1122303 h 3110824"/>
                <a:gd name="connsiteX2354" fmla="*/ 7980942 w 9392070"/>
                <a:gd name="connsiteY2354" fmla="*/ 1125965 h 3110824"/>
                <a:gd name="connsiteX2355" fmla="*/ 7990707 w 9392070"/>
                <a:gd name="connsiteY2355" fmla="*/ 1128406 h 3110824"/>
                <a:gd name="connsiteX2356" fmla="*/ 8009017 w 9392070"/>
                <a:gd name="connsiteY2356" fmla="*/ 1135731 h 3110824"/>
                <a:gd name="connsiteX2357" fmla="*/ 8010238 w 9392070"/>
                <a:gd name="connsiteY2357" fmla="*/ 1135731 h 3110824"/>
                <a:gd name="connsiteX2358" fmla="*/ 8009017 w 9392070"/>
                <a:gd name="connsiteY2358" fmla="*/ 1136951 h 3110824"/>
                <a:gd name="connsiteX2359" fmla="*/ 8004134 w 9392070"/>
                <a:gd name="connsiteY2359" fmla="*/ 1139393 h 3110824"/>
                <a:gd name="connsiteX2360" fmla="*/ 8001693 w 9392070"/>
                <a:gd name="connsiteY2360" fmla="*/ 1136951 h 3110824"/>
                <a:gd name="connsiteX2361" fmla="*/ 7995589 w 9392070"/>
                <a:gd name="connsiteY2361" fmla="*/ 1138172 h 3110824"/>
                <a:gd name="connsiteX2362" fmla="*/ 7989486 w 9392070"/>
                <a:gd name="connsiteY2362" fmla="*/ 1139393 h 3110824"/>
                <a:gd name="connsiteX2363" fmla="*/ 7977279 w 9392070"/>
                <a:gd name="connsiteY2363" fmla="*/ 1138172 h 3110824"/>
                <a:gd name="connsiteX2364" fmla="*/ 7965072 w 9392070"/>
                <a:gd name="connsiteY2364" fmla="*/ 1136951 h 3110824"/>
                <a:gd name="connsiteX2365" fmla="*/ 7961410 w 9392070"/>
                <a:gd name="connsiteY2365" fmla="*/ 1135731 h 3110824"/>
                <a:gd name="connsiteX2366" fmla="*/ 7957748 w 9392070"/>
                <a:gd name="connsiteY2366" fmla="*/ 1134510 h 3110824"/>
                <a:gd name="connsiteX2367" fmla="*/ 7951644 w 9392070"/>
                <a:gd name="connsiteY2367" fmla="*/ 1135731 h 3110824"/>
                <a:gd name="connsiteX2368" fmla="*/ 7945541 w 9392070"/>
                <a:gd name="connsiteY2368" fmla="*/ 1136951 h 3110824"/>
                <a:gd name="connsiteX2369" fmla="*/ 7938217 w 9392070"/>
                <a:gd name="connsiteY2369" fmla="*/ 1135731 h 3110824"/>
                <a:gd name="connsiteX2370" fmla="*/ 7935775 w 9392070"/>
                <a:gd name="connsiteY2370" fmla="*/ 1138172 h 3110824"/>
                <a:gd name="connsiteX2371" fmla="*/ 7929672 w 9392070"/>
                <a:gd name="connsiteY2371" fmla="*/ 1134510 h 3110824"/>
                <a:gd name="connsiteX2372" fmla="*/ 7926010 w 9392070"/>
                <a:gd name="connsiteY2372" fmla="*/ 1135731 h 3110824"/>
                <a:gd name="connsiteX2373" fmla="*/ 7919906 w 9392070"/>
                <a:gd name="connsiteY2373" fmla="*/ 1134510 h 3110824"/>
                <a:gd name="connsiteX2374" fmla="*/ 7913803 w 9392070"/>
                <a:gd name="connsiteY2374" fmla="*/ 1133289 h 3110824"/>
                <a:gd name="connsiteX2375" fmla="*/ 7910140 w 9392070"/>
                <a:gd name="connsiteY2375" fmla="*/ 1134510 h 3110824"/>
                <a:gd name="connsiteX2376" fmla="*/ 7905258 w 9392070"/>
                <a:gd name="connsiteY2376" fmla="*/ 1133289 h 3110824"/>
                <a:gd name="connsiteX2377" fmla="*/ 7901596 w 9392070"/>
                <a:gd name="connsiteY2377" fmla="*/ 1132068 h 3110824"/>
                <a:gd name="connsiteX2378" fmla="*/ 7893051 w 9392070"/>
                <a:gd name="connsiteY2378" fmla="*/ 1132068 h 3110824"/>
                <a:gd name="connsiteX2379" fmla="*/ 7883285 w 9392070"/>
                <a:gd name="connsiteY2379" fmla="*/ 1133289 h 3110824"/>
                <a:gd name="connsiteX2380" fmla="*/ 7884506 w 9392070"/>
                <a:gd name="connsiteY2380" fmla="*/ 1135731 h 3110824"/>
                <a:gd name="connsiteX2381" fmla="*/ 7888168 w 9392070"/>
                <a:gd name="connsiteY2381" fmla="*/ 1138172 h 3110824"/>
                <a:gd name="connsiteX2382" fmla="*/ 7894271 w 9392070"/>
                <a:gd name="connsiteY2382" fmla="*/ 1138172 h 3110824"/>
                <a:gd name="connsiteX2383" fmla="*/ 7907699 w 9392070"/>
                <a:gd name="connsiteY2383" fmla="*/ 1140613 h 3110824"/>
                <a:gd name="connsiteX2384" fmla="*/ 7922347 w 9392070"/>
                <a:gd name="connsiteY2384" fmla="*/ 1144275 h 3110824"/>
                <a:gd name="connsiteX2385" fmla="*/ 7932113 w 9392070"/>
                <a:gd name="connsiteY2385" fmla="*/ 1147938 h 3110824"/>
                <a:gd name="connsiteX2386" fmla="*/ 7933334 w 9392070"/>
                <a:gd name="connsiteY2386" fmla="*/ 1149158 h 3110824"/>
                <a:gd name="connsiteX2387" fmla="*/ 7932113 w 9392070"/>
                <a:gd name="connsiteY2387" fmla="*/ 1149158 h 3110824"/>
                <a:gd name="connsiteX2388" fmla="*/ 7929672 w 9392070"/>
                <a:gd name="connsiteY2388" fmla="*/ 1147938 h 3110824"/>
                <a:gd name="connsiteX2389" fmla="*/ 7923568 w 9392070"/>
                <a:gd name="connsiteY2389" fmla="*/ 1149158 h 3110824"/>
                <a:gd name="connsiteX2390" fmla="*/ 7917465 w 9392070"/>
                <a:gd name="connsiteY2390" fmla="*/ 1151600 h 3110824"/>
                <a:gd name="connsiteX2391" fmla="*/ 7918685 w 9392070"/>
                <a:gd name="connsiteY2391" fmla="*/ 1154041 h 3110824"/>
                <a:gd name="connsiteX2392" fmla="*/ 7922347 w 9392070"/>
                <a:gd name="connsiteY2392" fmla="*/ 1155262 h 3110824"/>
                <a:gd name="connsiteX2393" fmla="*/ 7926010 w 9392070"/>
                <a:gd name="connsiteY2393" fmla="*/ 1155262 h 3110824"/>
                <a:gd name="connsiteX2394" fmla="*/ 7935775 w 9392070"/>
                <a:gd name="connsiteY2394" fmla="*/ 1155262 h 3110824"/>
                <a:gd name="connsiteX2395" fmla="*/ 7943099 w 9392070"/>
                <a:gd name="connsiteY2395" fmla="*/ 1156482 h 3110824"/>
                <a:gd name="connsiteX2396" fmla="*/ 7946761 w 9392070"/>
                <a:gd name="connsiteY2396" fmla="*/ 1157703 h 3110824"/>
                <a:gd name="connsiteX2397" fmla="*/ 7947982 w 9392070"/>
                <a:gd name="connsiteY2397" fmla="*/ 1157703 h 3110824"/>
                <a:gd name="connsiteX2398" fmla="*/ 7954086 w 9392070"/>
                <a:gd name="connsiteY2398" fmla="*/ 1160145 h 3110824"/>
                <a:gd name="connsiteX2399" fmla="*/ 7956527 w 9392070"/>
                <a:gd name="connsiteY2399" fmla="*/ 1162586 h 3110824"/>
                <a:gd name="connsiteX2400" fmla="*/ 7954086 w 9392070"/>
                <a:gd name="connsiteY2400" fmla="*/ 1163807 h 3110824"/>
                <a:gd name="connsiteX2401" fmla="*/ 7950424 w 9392070"/>
                <a:gd name="connsiteY2401" fmla="*/ 1161365 h 3110824"/>
                <a:gd name="connsiteX2402" fmla="*/ 7944320 w 9392070"/>
                <a:gd name="connsiteY2402" fmla="*/ 1162586 h 3110824"/>
                <a:gd name="connsiteX2403" fmla="*/ 7938217 w 9392070"/>
                <a:gd name="connsiteY2403" fmla="*/ 1163807 h 3110824"/>
                <a:gd name="connsiteX2404" fmla="*/ 7930892 w 9392070"/>
                <a:gd name="connsiteY2404" fmla="*/ 1161365 h 3110824"/>
                <a:gd name="connsiteX2405" fmla="*/ 7928451 w 9392070"/>
                <a:gd name="connsiteY2405" fmla="*/ 1163807 h 3110824"/>
                <a:gd name="connsiteX2406" fmla="*/ 7922347 w 9392070"/>
                <a:gd name="connsiteY2406" fmla="*/ 1160145 h 3110824"/>
                <a:gd name="connsiteX2407" fmla="*/ 7918685 w 9392070"/>
                <a:gd name="connsiteY2407" fmla="*/ 1161365 h 3110824"/>
                <a:gd name="connsiteX2408" fmla="*/ 7912582 w 9392070"/>
                <a:gd name="connsiteY2408" fmla="*/ 1160145 h 3110824"/>
                <a:gd name="connsiteX2409" fmla="*/ 7906478 w 9392070"/>
                <a:gd name="connsiteY2409" fmla="*/ 1158924 h 3110824"/>
                <a:gd name="connsiteX2410" fmla="*/ 7902816 w 9392070"/>
                <a:gd name="connsiteY2410" fmla="*/ 1158924 h 3110824"/>
                <a:gd name="connsiteX2411" fmla="*/ 7897933 w 9392070"/>
                <a:gd name="connsiteY2411" fmla="*/ 1157703 h 3110824"/>
                <a:gd name="connsiteX2412" fmla="*/ 7894271 w 9392070"/>
                <a:gd name="connsiteY2412" fmla="*/ 1156482 h 3110824"/>
                <a:gd name="connsiteX2413" fmla="*/ 7884506 w 9392070"/>
                <a:gd name="connsiteY2413" fmla="*/ 1156482 h 3110824"/>
                <a:gd name="connsiteX2414" fmla="*/ 7874740 w 9392070"/>
                <a:gd name="connsiteY2414" fmla="*/ 1156482 h 3110824"/>
                <a:gd name="connsiteX2415" fmla="*/ 7875961 w 9392070"/>
                <a:gd name="connsiteY2415" fmla="*/ 1160145 h 3110824"/>
                <a:gd name="connsiteX2416" fmla="*/ 7879623 w 9392070"/>
                <a:gd name="connsiteY2416" fmla="*/ 1162586 h 3110824"/>
                <a:gd name="connsiteX2417" fmla="*/ 7885726 w 9392070"/>
                <a:gd name="connsiteY2417" fmla="*/ 1163807 h 3110824"/>
                <a:gd name="connsiteX2418" fmla="*/ 7899154 w 9392070"/>
                <a:gd name="connsiteY2418" fmla="*/ 1167469 h 3110824"/>
                <a:gd name="connsiteX2419" fmla="*/ 7913803 w 9392070"/>
                <a:gd name="connsiteY2419" fmla="*/ 1172352 h 3110824"/>
                <a:gd name="connsiteX2420" fmla="*/ 7922347 w 9392070"/>
                <a:gd name="connsiteY2420" fmla="*/ 1177235 h 3110824"/>
                <a:gd name="connsiteX2421" fmla="*/ 7929672 w 9392070"/>
                <a:gd name="connsiteY2421" fmla="*/ 1184559 h 3110824"/>
                <a:gd name="connsiteX2422" fmla="*/ 7923568 w 9392070"/>
                <a:gd name="connsiteY2422" fmla="*/ 1185779 h 3110824"/>
                <a:gd name="connsiteX2423" fmla="*/ 7916244 w 9392070"/>
                <a:gd name="connsiteY2423" fmla="*/ 1183338 h 3110824"/>
                <a:gd name="connsiteX2424" fmla="*/ 7913803 w 9392070"/>
                <a:gd name="connsiteY2424" fmla="*/ 1185779 h 3110824"/>
                <a:gd name="connsiteX2425" fmla="*/ 7907699 w 9392070"/>
                <a:gd name="connsiteY2425" fmla="*/ 1182117 h 3110824"/>
                <a:gd name="connsiteX2426" fmla="*/ 7904037 w 9392070"/>
                <a:gd name="connsiteY2426" fmla="*/ 1183338 h 3110824"/>
                <a:gd name="connsiteX2427" fmla="*/ 7899154 w 9392070"/>
                <a:gd name="connsiteY2427" fmla="*/ 1182117 h 3110824"/>
                <a:gd name="connsiteX2428" fmla="*/ 7894271 w 9392070"/>
                <a:gd name="connsiteY2428" fmla="*/ 1180896 h 3110824"/>
                <a:gd name="connsiteX2429" fmla="*/ 7890609 w 9392070"/>
                <a:gd name="connsiteY2429" fmla="*/ 1180896 h 3110824"/>
                <a:gd name="connsiteX2430" fmla="*/ 7886947 w 9392070"/>
                <a:gd name="connsiteY2430" fmla="*/ 1179676 h 3110824"/>
                <a:gd name="connsiteX2431" fmla="*/ 7883285 w 9392070"/>
                <a:gd name="connsiteY2431" fmla="*/ 1177235 h 3110824"/>
                <a:gd name="connsiteX2432" fmla="*/ 7874740 w 9392070"/>
                <a:gd name="connsiteY2432" fmla="*/ 1177235 h 3110824"/>
                <a:gd name="connsiteX2433" fmla="*/ 7864975 w 9392070"/>
                <a:gd name="connsiteY2433" fmla="*/ 1177235 h 3110824"/>
                <a:gd name="connsiteX2434" fmla="*/ 7864975 w 9392070"/>
                <a:gd name="connsiteY2434" fmla="*/ 1179676 h 3110824"/>
                <a:gd name="connsiteX2435" fmla="*/ 7864975 w 9392070"/>
                <a:gd name="connsiteY2435" fmla="*/ 1179676 h 3110824"/>
                <a:gd name="connsiteX2436" fmla="*/ 7868637 w 9392070"/>
                <a:gd name="connsiteY2436" fmla="*/ 1199207 h 3110824"/>
                <a:gd name="connsiteX2437" fmla="*/ 7878402 w 9392070"/>
                <a:gd name="connsiteY2437" fmla="*/ 1210193 h 3110824"/>
                <a:gd name="connsiteX2438" fmla="*/ 7891830 w 9392070"/>
                <a:gd name="connsiteY2438" fmla="*/ 1228504 h 3110824"/>
                <a:gd name="connsiteX2439" fmla="*/ 7902816 w 9392070"/>
                <a:gd name="connsiteY2439" fmla="*/ 1230945 h 3110824"/>
                <a:gd name="connsiteX2440" fmla="*/ 7915023 w 9392070"/>
                <a:gd name="connsiteY2440" fmla="*/ 1233387 h 3110824"/>
                <a:gd name="connsiteX2441" fmla="*/ 7935775 w 9392070"/>
                <a:gd name="connsiteY2441" fmla="*/ 1239490 h 3110824"/>
                <a:gd name="connsiteX2442" fmla="*/ 7933334 w 9392070"/>
                <a:gd name="connsiteY2442" fmla="*/ 1240711 h 3110824"/>
                <a:gd name="connsiteX2443" fmla="*/ 7928451 w 9392070"/>
                <a:gd name="connsiteY2443" fmla="*/ 1239490 h 3110824"/>
                <a:gd name="connsiteX2444" fmla="*/ 7922347 w 9392070"/>
                <a:gd name="connsiteY2444" fmla="*/ 1241931 h 3110824"/>
                <a:gd name="connsiteX2445" fmla="*/ 7916244 w 9392070"/>
                <a:gd name="connsiteY2445" fmla="*/ 1244373 h 3110824"/>
                <a:gd name="connsiteX2446" fmla="*/ 7907699 w 9392070"/>
                <a:gd name="connsiteY2446" fmla="*/ 1243152 h 3110824"/>
                <a:gd name="connsiteX2447" fmla="*/ 7905258 w 9392070"/>
                <a:gd name="connsiteY2447" fmla="*/ 1245594 h 3110824"/>
                <a:gd name="connsiteX2448" fmla="*/ 7897933 w 9392070"/>
                <a:gd name="connsiteY2448" fmla="*/ 1243152 h 3110824"/>
                <a:gd name="connsiteX2449" fmla="*/ 7894271 w 9392070"/>
                <a:gd name="connsiteY2449" fmla="*/ 1244373 h 3110824"/>
                <a:gd name="connsiteX2450" fmla="*/ 7888168 w 9392070"/>
                <a:gd name="connsiteY2450" fmla="*/ 1243152 h 3110824"/>
                <a:gd name="connsiteX2451" fmla="*/ 7882064 w 9392070"/>
                <a:gd name="connsiteY2451" fmla="*/ 1243152 h 3110824"/>
                <a:gd name="connsiteX2452" fmla="*/ 7878402 w 9392070"/>
                <a:gd name="connsiteY2452" fmla="*/ 1244373 h 3110824"/>
                <a:gd name="connsiteX2453" fmla="*/ 7873519 w 9392070"/>
                <a:gd name="connsiteY2453" fmla="*/ 1244373 h 3110824"/>
                <a:gd name="connsiteX2454" fmla="*/ 7869857 w 9392070"/>
                <a:gd name="connsiteY2454" fmla="*/ 1243152 h 3110824"/>
                <a:gd name="connsiteX2455" fmla="*/ 7860092 w 9392070"/>
                <a:gd name="connsiteY2455" fmla="*/ 1244373 h 3110824"/>
                <a:gd name="connsiteX2456" fmla="*/ 7850326 w 9392070"/>
                <a:gd name="connsiteY2456" fmla="*/ 1245594 h 3110824"/>
                <a:gd name="connsiteX2457" fmla="*/ 7852768 w 9392070"/>
                <a:gd name="connsiteY2457" fmla="*/ 1249256 h 3110824"/>
                <a:gd name="connsiteX2458" fmla="*/ 7857650 w 9392070"/>
                <a:gd name="connsiteY2458" fmla="*/ 1251697 h 3110824"/>
                <a:gd name="connsiteX2459" fmla="*/ 7863754 w 9392070"/>
                <a:gd name="connsiteY2459" fmla="*/ 1251697 h 3110824"/>
                <a:gd name="connsiteX2460" fmla="*/ 7878402 w 9392070"/>
                <a:gd name="connsiteY2460" fmla="*/ 1254139 h 3110824"/>
                <a:gd name="connsiteX2461" fmla="*/ 7895492 w 9392070"/>
                <a:gd name="connsiteY2461" fmla="*/ 1256580 h 3110824"/>
                <a:gd name="connsiteX2462" fmla="*/ 7906478 w 9392070"/>
                <a:gd name="connsiteY2462" fmla="*/ 1260242 h 3110824"/>
                <a:gd name="connsiteX2463" fmla="*/ 7913803 w 9392070"/>
                <a:gd name="connsiteY2463" fmla="*/ 1265125 h 3110824"/>
                <a:gd name="connsiteX2464" fmla="*/ 7917465 w 9392070"/>
                <a:gd name="connsiteY2464" fmla="*/ 1267566 h 3110824"/>
                <a:gd name="connsiteX2465" fmla="*/ 7917465 w 9392070"/>
                <a:gd name="connsiteY2465" fmla="*/ 1267566 h 3110824"/>
                <a:gd name="connsiteX2466" fmla="*/ 7915023 w 9392070"/>
                <a:gd name="connsiteY2466" fmla="*/ 1270008 h 3110824"/>
                <a:gd name="connsiteX2467" fmla="*/ 7907699 w 9392070"/>
                <a:gd name="connsiteY2467" fmla="*/ 1266346 h 3110824"/>
                <a:gd name="connsiteX2468" fmla="*/ 7902816 w 9392070"/>
                <a:gd name="connsiteY2468" fmla="*/ 1267566 h 3110824"/>
                <a:gd name="connsiteX2469" fmla="*/ 7896713 w 9392070"/>
                <a:gd name="connsiteY2469" fmla="*/ 1266346 h 3110824"/>
                <a:gd name="connsiteX2470" fmla="*/ 7890609 w 9392070"/>
                <a:gd name="connsiteY2470" fmla="*/ 1265125 h 3110824"/>
                <a:gd name="connsiteX2471" fmla="*/ 7885726 w 9392070"/>
                <a:gd name="connsiteY2471" fmla="*/ 1265125 h 3110824"/>
                <a:gd name="connsiteX2472" fmla="*/ 7880844 w 9392070"/>
                <a:gd name="connsiteY2472" fmla="*/ 1263904 h 3110824"/>
                <a:gd name="connsiteX2473" fmla="*/ 7877182 w 9392070"/>
                <a:gd name="connsiteY2473" fmla="*/ 1261463 h 3110824"/>
                <a:gd name="connsiteX2474" fmla="*/ 7866195 w 9392070"/>
                <a:gd name="connsiteY2474" fmla="*/ 1260242 h 3110824"/>
                <a:gd name="connsiteX2475" fmla="*/ 7855209 w 9392070"/>
                <a:gd name="connsiteY2475" fmla="*/ 1257801 h 3110824"/>
                <a:gd name="connsiteX2476" fmla="*/ 7856430 w 9392070"/>
                <a:gd name="connsiteY2476" fmla="*/ 1261463 h 3110824"/>
                <a:gd name="connsiteX2477" fmla="*/ 7861312 w 9392070"/>
                <a:gd name="connsiteY2477" fmla="*/ 1265125 h 3110824"/>
                <a:gd name="connsiteX2478" fmla="*/ 7868637 w 9392070"/>
                <a:gd name="connsiteY2478" fmla="*/ 1267566 h 3110824"/>
                <a:gd name="connsiteX2479" fmla="*/ 7884506 w 9392070"/>
                <a:gd name="connsiteY2479" fmla="*/ 1273670 h 3110824"/>
                <a:gd name="connsiteX2480" fmla="*/ 7893051 w 9392070"/>
                <a:gd name="connsiteY2480" fmla="*/ 1277332 h 3110824"/>
                <a:gd name="connsiteX2481" fmla="*/ 7901596 w 9392070"/>
                <a:gd name="connsiteY2481" fmla="*/ 1279773 h 3110824"/>
                <a:gd name="connsiteX2482" fmla="*/ 7910140 w 9392070"/>
                <a:gd name="connsiteY2482" fmla="*/ 1284656 h 3110824"/>
                <a:gd name="connsiteX2483" fmla="*/ 7908920 w 9392070"/>
                <a:gd name="connsiteY2483" fmla="*/ 1285877 h 3110824"/>
                <a:gd name="connsiteX2484" fmla="*/ 7902816 w 9392070"/>
                <a:gd name="connsiteY2484" fmla="*/ 1284656 h 3110824"/>
                <a:gd name="connsiteX2485" fmla="*/ 7894271 w 9392070"/>
                <a:gd name="connsiteY2485" fmla="*/ 1288318 h 3110824"/>
                <a:gd name="connsiteX2486" fmla="*/ 7886947 w 9392070"/>
                <a:gd name="connsiteY2486" fmla="*/ 1291980 h 3110824"/>
                <a:gd name="connsiteX2487" fmla="*/ 7875961 w 9392070"/>
                <a:gd name="connsiteY2487" fmla="*/ 1291980 h 3110824"/>
                <a:gd name="connsiteX2488" fmla="*/ 7873519 w 9392070"/>
                <a:gd name="connsiteY2488" fmla="*/ 1295642 h 3110824"/>
                <a:gd name="connsiteX2489" fmla="*/ 7862533 w 9392070"/>
                <a:gd name="connsiteY2489" fmla="*/ 1291980 h 3110824"/>
                <a:gd name="connsiteX2490" fmla="*/ 7857650 w 9392070"/>
                <a:gd name="connsiteY2490" fmla="*/ 1294422 h 3110824"/>
                <a:gd name="connsiteX2491" fmla="*/ 7849105 w 9392070"/>
                <a:gd name="connsiteY2491" fmla="*/ 1294422 h 3110824"/>
                <a:gd name="connsiteX2492" fmla="*/ 7843002 w 9392070"/>
                <a:gd name="connsiteY2492" fmla="*/ 1291980 h 3110824"/>
                <a:gd name="connsiteX2493" fmla="*/ 7840561 w 9392070"/>
                <a:gd name="connsiteY2493" fmla="*/ 1294422 h 3110824"/>
                <a:gd name="connsiteX2494" fmla="*/ 7834457 w 9392070"/>
                <a:gd name="connsiteY2494" fmla="*/ 1296863 h 3110824"/>
                <a:gd name="connsiteX2495" fmla="*/ 7827133 w 9392070"/>
                <a:gd name="connsiteY2495" fmla="*/ 1296863 h 3110824"/>
                <a:gd name="connsiteX2496" fmla="*/ 7821029 w 9392070"/>
                <a:gd name="connsiteY2496" fmla="*/ 1295642 h 3110824"/>
                <a:gd name="connsiteX2497" fmla="*/ 7807602 w 9392070"/>
                <a:gd name="connsiteY2497" fmla="*/ 1298084 h 3110824"/>
                <a:gd name="connsiteX2498" fmla="*/ 7792953 w 9392070"/>
                <a:gd name="connsiteY2498" fmla="*/ 1300525 h 3110824"/>
                <a:gd name="connsiteX2499" fmla="*/ 7796615 w 9392070"/>
                <a:gd name="connsiteY2499" fmla="*/ 1305408 h 3110824"/>
                <a:gd name="connsiteX2500" fmla="*/ 7803940 w 9392070"/>
                <a:gd name="connsiteY2500" fmla="*/ 1307849 h 3110824"/>
                <a:gd name="connsiteX2501" fmla="*/ 7813705 w 9392070"/>
                <a:gd name="connsiteY2501" fmla="*/ 1307849 h 3110824"/>
                <a:gd name="connsiteX2502" fmla="*/ 7834457 w 9392070"/>
                <a:gd name="connsiteY2502" fmla="*/ 1309070 h 3110824"/>
                <a:gd name="connsiteX2503" fmla="*/ 7846664 w 9392070"/>
                <a:gd name="connsiteY2503" fmla="*/ 1310291 h 3110824"/>
                <a:gd name="connsiteX2504" fmla="*/ 7858871 w 9392070"/>
                <a:gd name="connsiteY2504" fmla="*/ 1311512 h 3110824"/>
                <a:gd name="connsiteX2505" fmla="*/ 7874740 w 9392070"/>
                <a:gd name="connsiteY2505" fmla="*/ 1315174 h 3110824"/>
                <a:gd name="connsiteX2506" fmla="*/ 7885726 w 9392070"/>
                <a:gd name="connsiteY2506" fmla="*/ 1321277 h 3110824"/>
                <a:gd name="connsiteX2507" fmla="*/ 7883285 w 9392070"/>
                <a:gd name="connsiteY2507" fmla="*/ 1321277 h 3110824"/>
                <a:gd name="connsiteX2508" fmla="*/ 7878402 w 9392070"/>
                <a:gd name="connsiteY2508" fmla="*/ 1323719 h 3110824"/>
                <a:gd name="connsiteX2509" fmla="*/ 7869857 w 9392070"/>
                <a:gd name="connsiteY2509" fmla="*/ 1322498 h 3110824"/>
                <a:gd name="connsiteX2510" fmla="*/ 7861312 w 9392070"/>
                <a:gd name="connsiteY2510" fmla="*/ 1321277 h 3110824"/>
                <a:gd name="connsiteX2511" fmla="*/ 7855209 w 9392070"/>
                <a:gd name="connsiteY2511" fmla="*/ 1322498 h 3110824"/>
                <a:gd name="connsiteX2512" fmla="*/ 7847885 w 9392070"/>
                <a:gd name="connsiteY2512" fmla="*/ 1321277 h 3110824"/>
                <a:gd name="connsiteX2513" fmla="*/ 7841781 w 9392070"/>
                <a:gd name="connsiteY2513" fmla="*/ 1320056 h 3110824"/>
                <a:gd name="connsiteX2514" fmla="*/ 7827133 w 9392070"/>
                <a:gd name="connsiteY2514" fmla="*/ 1322498 h 3110824"/>
                <a:gd name="connsiteX2515" fmla="*/ 7812484 w 9392070"/>
                <a:gd name="connsiteY2515" fmla="*/ 1324939 h 3110824"/>
                <a:gd name="connsiteX2516" fmla="*/ 7816147 w 9392070"/>
                <a:gd name="connsiteY2516" fmla="*/ 1329822 h 3110824"/>
                <a:gd name="connsiteX2517" fmla="*/ 7823471 w 9392070"/>
                <a:gd name="connsiteY2517" fmla="*/ 1332263 h 3110824"/>
                <a:gd name="connsiteX2518" fmla="*/ 7832016 w 9392070"/>
                <a:gd name="connsiteY2518" fmla="*/ 1332263 h 3110824"/>
                <a:gd name="connsiteX2519" fmla="*/ 7852768 w 9392070"/>
                <a:gd name="connsiteY2519" fmla="*/ 1334705 h 3110824"/>
                <a:gd name="connsiteX2520" fmla="*/ 7875961 w 9392070"/>
                <a:gd name="connsiteY2520" fmla="*/ 1338367 h 3110824"/>
                <a:gd name="connsiteX2521" fmla="*/ 7891830 w 9392070"/>
                <a:gd name="connsiteY2521" fmla="*/ 1343250 h 3110824"/>
                <a:gd name="connsiteX2522" fmla="*/ 7905258 w 9392070"/>
                <a:gd name="connsiteY2522" fmla="*/ 1351795 h 3110824"/>
                <a:gd name="connsiteX2523" fmla="*/ 7905258 w 9392070"/>
                <a:gd name="connsiteY2523" fmla="*/ 1351795 h 3110824"/>
                <a:gd name="connsiteX2524" fmla="*/ 7901596 w 9392070"/>
                <a:gd name="connsiteY2524" fmla="*/ 1351795 h 3110824"/>
                <a:gd name="connsiteX2525" fmla="*/ 7894271 w 9392070"/>
                <a:gd name="connsiteY2525" fmla="*/ 1349353 h 3110824"/>
                <a:gd name="connsiteX2526" fmla="*/ 7893051 w 9392070"/>
                <a:gd name="connsiteY2526" fmla="*/ 1349353 h 3110824"/>
                <a:gd name="connsiteX2527" fmla="*/ 7890609 w 9392070"/>
                <a:gd name="connsiteY2527" fmla="*/ 1348133 h 3110824"/>
                <a:gd name="connsiteX2528" fmla="*/ 7880844 w 9392070"/>
                <a:gd name="connsiteY2528" fmla="*/ 1346912 h 3110824"/>
                <a:gd name="connsiteX2529" fmla="*/ 7877182 w 9392070"/>
                <a:gd name="connsiteY2529" fmla="*/ 1346912 h 3110824"/>
                <a:gd name="connsiteX2530" fmla="*/ 7872299 w 9392070"/>
                <a:gd name="connsiteY2530" fmla="*/ 1346912 h 3110824"/>
                <a:gd name="connsiteX2531" fmla="*/ 7867416 w 9392070"/>
                <a:gd name="connsiteY2531" fmla="*/ 1345691 h 3110824"/>
                <a:gd name="connsiteX2532" fmla="*/ 7862533 w 9392070"/>
                <a:gd name="connsiteY2532" fmla="*/ 1343250 h 3110824"/>
                <a:gd name="connsiteX2533" fmla="*/ 7852768 w 9392070"/>
                <a:gd name="connsiteY2533" fmla="*/ 1340808 h 3110824"/>
                <a:gd name="connsiteX2534" fmla="*/ 7843002 w 9392070"/>
                <a:gd name="connsiteY2534" fmla="*/ 1338367 h 3110824"/>
                <a:gd name="connsiteX2535" fmla="*/ 7845443 w 9392070"/>
                <a:gd name="connsiteY2535" fmla="*/ 1340808 h 3110824"/>
                <a:gd name="connsiteX2536" fmla="*/ 7850326 w 9392070"/>
                <a:gd name="connsiteY2536" fmla="*/ 1343250 h 3110824"/>
                <a:gd name="connsiteX2537" fmla="*/ 7856430 w 9392070"/>
                <a:gd name="connsiteY2537" fmla="*/ 1345691 h 3110824"/>
                <a:gd name="connsiteX2538" fmla="*/ 7864975 w 9392070"/>
                <a:gd name="connsiteY2538" fmla="*/ 1348133 h 3110824"/>
                <a:gd name="connsiteX2539" fmla="*/ 7862533 w 9392070"/>
                <a:gd name="connsiteY2539" fmla="*/ 1350574 h 3110824"/>
                <a:gd name="connsiteX2540" fmla="*/ 7855209 w 9392070"/>
                <a:gd name="connsiteY2540" fmla="*/ 1349353 h 3110824"/>
                <a:gd name="connsiteX2541" fmla="*/ 7846664 w 9392070"/>
                <a:gd name="connsiteY2541" fmla="*/ 1354236 h 3110824"/>
                <a:gd name="connsiteX2542" fmla="*/ 7838119 w 9392070"/>
                <a:gd name="connsiteY2542" fmla="*/ 1359119 h 3110824"/>
                <a:gd name="connsiteX2543" fmla="*/ 7824691 w 9392070"/>
                <a:gd name="connsiteY2543" fmla="*/ 1360340 h 3110824"/>
                <a:gd name="connsiteX2544" fmla="*/ 7822250 w 9392070"/>
                <a:gd name="connsiteY2544" fmla="*/ 1365222 h 3110824"/>
                <a:gd name="connsiteX2545" fmla="*/ 7808822 w 9392070"/>
                <a:gd name="connsiteY2545" fmla="*/ 1362781 h 3110824"/>
                <a:gd name="connsiteX2546" fmla="*/ 7803940 w 9392070"/>
                <a:gd name="connsiteY2546" fmla="*/ 1366443 h 3110824"/>
                <a:gd name="connsiteX2547" fmla="*/ 7794174 w 9392070"/>
                <a:gd name="connsiteY2547" fmla="*/ 1367664 h 3110824"/>
                <a:gd name="connsiteX2548" fmla="*/ 7784408 w 9392070"/>
                <a:gd name="connsiteY2548" fmla="*/ 1368884 h 3110824"/>
                <a:gd name="connsiteX2549" fmla="*/ 7778305 w 9392070"/>
                <a:gd name="connsiteY2549" fmla="*/ 1371326 h 3110824"/>
                <a:gd name="connsiteX2550" fmla="*/ 7770981 w 9392070"/>
                <a:gd name="connsiteY2550" fmla="*/ 1372547 h 3110824"/>
                <a:gd name="connsiteX2551" fmla="*/ 7763656 w 9392070"/>
                <a:gd name="connsiteY2551" fmla="*/ 1371326 h 3110824"/>
                <a:gd name="connsiteX2552" fmla="*/ 7749008 w 9392070"/>
                <a:gd name="connsiteY2552" fmla="*/ 1376209 h 3110824"/>
                <a:gd name="connsiteX2553" fmla="*/ 7734360 w 9392070"/>
                <a:gd name="connsiteY2553" fmla="*/ 1382312 h 3110824"/>
                <a:gd name="connsiteX2554" fmla="*/ 7739242 w 9392070"/>
                <a:gd name="connsiteY2554" fmla="*/ 1385974 h 3110824"/>
                <a:gd name="connsiteX2555" fmla="*/ 7744125 w 9392070"/>
                <a:gd name="connsiteY2555" fmla="*/ 1387195 h 3110824"/>
                <a:gd name="connsiteX2556" fmla="*/ 7736801 w 9392070"/>
                <a:gd name="connsiteY2556" fmla="*/ 1387195 h 3110824"/>
                <a:gd name="connsiteX2557" fmla="*/ 7728256 w 9392070"/>
                <a:gd name="connsiteY2557" fmla="*/ 1387195 h 3110824"/>
                <a:gd name="connsiteX2558" fmla="*/ 7724594 w 9392070"/>
                <a:gd name="connsiteY2558" fmla="*/ 1389636 h 3110824"/>
                <a:gd name="connsiteX2559" fmla="*/ 7720932 w 9392070"/>
                <a:gd name="connsiteY2559" fmla="*/ 1390857 h 3110824"/>
                <a:gd name="connsiteX2560" fmla="*/ 7717270 w 9392070"/>
                <a:gd name="connsiteY2560" fmla="*/ 1390857 h 3110824"/>
                <a:gd name="connsiteX2561" fmla="*/ 7712387 w 9392070"/>
                <a:gd name="connsiteY2561" fmla="*/ 1392078 h 3110824"/>
                <a:gd name="connsiteX2562" fmla="*/ 7707504 w 9392070"/>
                <a:gd name="connsiteY2562" fmla="*/ 1393298 h 3110824"/>
                <a:gd name="connsiteX2563" fmla="*/ 7703842 w 9392070"/>
                <a:gd name="connsiteY2563" fmla="*/ 1392078 h 3110824"/>
                <a:gd name="connsiteX2564" fmla="*/ 7697739 w 9392070"/>
                <a:gd name="connsiteY2564" fmla="*/ 1395740 h 3110824"/>
                <a:gd name="connsiteX2565" fmla="*/ 7695297 w 9392070"/>
                <a:gd name="connsiteY2565" fmla="*/ 1393298 h 3110824"/>
                <a:gd name="connsiteX2566" fmla="*/ 7687973 w 9392070"/>
                <a:gd name="connsiteY2566" fmla="*/ 1395740 h 3110824"/>
                <a:gd name="connsiteX2567" fmla="*/ 7681870 w 9392070"/>
                <a:gd name="connsiteY2567" fmla="*/ 1394519 h 3110824"/>
                <a:gd name="connsiteX2568" fmla="*/ 7689194 w 9392070"/>
                <a:gd name="connsiteY2568" fmla="*/ 1387195 h 3110824"/>
                <a:gd name="connsiteX2569" fmla="*/ 7697739 w 9392070"/>
                <a:gd name="connsiteY2569" fmla="*/ 1382312 h 3110824"/>
                <a:gd name="connsiteX2570" fmla="*/ 7712387 w 9392070"/>
                <a:gd name="connsiteY2570" fmla="*/ 1377429 h 3110824"/>
                <a:gd name="connsiteX2571" fmla="*/ 7725815 w 9392070"/>
                <a:gd name="connsiteY2571" fmla="*/ 1373767 h 3110824"/>
                <a:gd name="connsiteX2572" fmla="*/ 7731918 w 9392070"/>
                <a:gd name="connsiteY2572" fmla="*/ 1372547 h 3110824"/>
                <a:gd name="connsiteX2573" fmla="*/ 7735580 w 9392070"/>
                <a:gd name="connsiteY2573" fmla="*/ 1370105 h 3110824"/>
                <a:gd name="connsiteX2574" fmla="*/ 7736801 w 9392070"/>
                <a:gd name="connsiteY2574" fmla="*/ 1366443 h 3110824"/>
                <a:gd name="connsiteX2575" fmla="*/ 7727035 w 9392070"/>
                <a:gd name="connsiteY2575" fmla="*/ 1366443 h 3110824"/>
                <a:gd name="connsiteX2576" fmla="*/ 7717270 w 9392070"/>
                <a:gd name="connsiteY2576" fmla="*/ 1366443 h 3110824"/>
                <a:gd name="connsiteX2577" fmla="*/ 7713608 w 9392070"/>
                <a:gd name="connsiteY2577" fmla="*/ 1367664 h 3110824"/>
                <a:gd name="connsiteX2578" fmla="*/ 7708725 w 9392070"/>
                <a:gd name="connsiteY2578" fmla="*/ 1368884 h 3110824"/>
                <a:gd name="connsiteX2579" fmla="*/ 7705063 w 9392070"/>
                <a:gd name="connsiteY2579" fmla="*/ 1368884 h 3110824"/>
                <a:gd name="connsiteX2580" fmla="*/ 7698959 w 9392070"/>
                <a:gd name="connsiteY2580" fmla="*/ 1370105 h 3110824"/>
                <a:gd name="connsiteX2581" fmla="*/ 7692856 w 9392070"/>
                <a:gd name="connsiteY2581" fmla="*/ 1371326 h 3110824"/>
                <a:gd name="connsiteX2582" fmla="*/ 7689194 w 9392070"/>
                <a:gd name="connsiteY2582" fmla="*/ 1370105 h 3110824"/>
                <a:gd name="connsiteX2583" fmla="*/ 7683090 w 9392070"/>
                <a:gd name="connsiteY2583" fmla="*/ 1373767 h 3110824"/>
                <a:gd name="connsiteX2584" fmla="*/ 7680649 w 9392070"/>
                <a:gd name="connsiteY2584" fmla="*/ 1371326 h 3110824"/>
                <a:gd name="connsiteX2585" fmla="*/ 7673325 w 9392070"/>
                <a:gd name="connsiteY2585" fmla="*/ 1373767 h 3110824"/>
                <a:gd name="connsiteX2586" fmla="*/ 7667221 w 9392070"/>
                <a:gd name="connsiteY2586" fmla="*/ 1372547 h 3110824"/>
                <a:gd name="connsiteX2587" fmla="*/ 7661118 w 9392070"/>
                <a:gd name="connsiteY2587" fmla="*/ 1371326 h 3110824"/>
                <a:gd name="connsiteX2588" fmla="*/ 7657456 w 9392070"/>
                <a:gd name="connsiteY2588" fmla="*/ 1373767 h 3110824"/>
                <a:gd name="connsiteX2589" fmla="*/ 7655014 w 9392070"/>
                <a:gd name="connsiteY2589" fmla="*/ 1372547 h 3110824"/>
                <a:gd name="connsiteX2590" fmla="*/ 7657456 w 9392070"/>
                <a:gd name="connsiteY2590" fmla="*/ 1370105 h 3110824"/>
                <a:gd name="connsiteX2591" fmla="*/ 7663559 w 9392070"/>
                <a:gd name="connsiteY2591" fmla="*/ 1367664 h 3110824"/>
                <a:gd name="connsiteX2592" fmla="*/ 7664780 w 9392070"/>
                <a:gd name="connsiteY2592" fmla="*/ 1367664 h 3110824"/>
                <a:gd name="connsiteX2593" fmla="*/ 7668442 w 9392070"/>
                <a:gd name="connsiteY2593" fmla="*/ 1366443 h 3110824"/>
                <a:gd name="connsiteX2594" fmla="*/ 7675766 w 9392070"/>
                <a:gd name="connsiteY2594" fmla="*/ 1365222 h 3110824"/>
                <a:gd name="connsiteX2595" fmla="*/ 7685532 w 9392070"/>
                <a:gd name="connsiteY2595" fmla="*/ 1365222 h 3110824"/>
                <a:gd name="connsiteX2596" fmla="*/ 7689194 w 9392070"/>
                <a:gd name="connsiteY2596" fmla="*/ 1365222 h 3110824"/>
                <a:gd name="connsiteX2597" fmla="*/ 7692856 w 9392070"/>
                <a:gd name="connsiteY2597" fmla="*/ 1364002 h 3110824"/>
                <a:gd name="connsiteX2598" fmla="*/ 7694077 w 9392070"/>
                <a:gd name="connsiteY2598" fmla="*/ 1361560 h 3110824"/>
                <a:gd name="connsiteX2599" fmla="*/ 7687973 w 9392070"/>
                <a:gd name="connsiteY2599" fmla="*/ 1359119 h 3110824"/>
                <a:gd name="connsiteX2600" fmla="*/ 7681870 w 9392070"/>
                <a:gd name="connsiteY2600" fmla="*/ 1357898 h 3110824"/>
                <a:gd name="connsiteX2601" fmla="*/ 7679428 w 9392070"/>
                <a:gd name="connsiteY2601" fmla="*/ 1359119 h 3110824"/>
                <a:gd name="connsiteX2602" fmla="*/ 7678207 w 9392070"/>
                <a:gd name="connsiteY2602" fmla="*/ 1359119 h 3110824"/>
                <a:gd name="connsiteX2603" fmla="*/ 7679428 w 9392070"/>
                <a:gd name="connsiteY2603" fmla="*/ 1357898 h 3110824"/>
                <a:gd name="connsiteX2604" fmla="*/ 7689194 w 9392070"/>
                <a:gd name="connsiteY2604" fmla="*/ 1354236 h 3110824"/>
                <a:gd name="connsiteX2605" fmla="*/ 7703842 w 9392070"/>
                <a:gd name="connsiteY2605" fmla="*/ 1350574 h 3110824"/>
                <a:gd name="connsiteX2606" fmla="*/ 7717270 w 9392070"/>
                <a:gd name="connsiteY2606" fmla="*/ 1348133 h 3110824"/>
                <a:gd name="connsiteX2607" fmla="*/ 7723373 w 9392070"/>
                <a:gd name="connsiteY2607" fmla="*/ 1348133 h 3110824"/>
                <a:gd name="connsiteX2608" fmla="*/ 7727035 w 9392070"/>
                <a:gd name="connsiteY2608" fmla="*/ 1345691 h 3110824"/>
                <a:gd name="connsiteX2609" fmla="*/ 7728256 w 9392070"/>
                <a:gd name="connsiteY2609" fmla="*/ 1343250 h 3110824"/>
                <a:gd name="connsiteX2610" fmla="*/ 7718491 w 9392070"/>
                <a:gd name="connsiteY2610" fmla="*/ 1342029 h 3110824"/>
                <a:gd name="connsiteX2611" fmla="*/ 7709946 w 9392070"/>
                <a:gd name="connsiteY2611" fmla="*/ 1342029 h 3110824"/>
                <a:gd name="connsiteX2612" fmla="*/ 7706284 w 9392070"/>
                <a:gd name="connsiteY2612" fmla="*/ 1343250 h 3110824"/>
                <a:gd name="connsiteX2613" fmla="*/ 7701401 w 9392070"/>
                <a:gd name="connsiteY2613" fmla="*/ 1344470 h 3110824"/>
                <a:gd name="connsiteX2614" fmla="*/ 7697739 w 9392070"/>
                <a:gd name="connsiteY2614" fmla="*/ 1343250 h 3110824"/>
                <a:gd name="connsiteX2615" fmla="*/ 7691635 w 9392070"/>
                <a:gd name="connsiteY2615" fmla="*/ 1344470 h 3110824"/>
                <a:gd name="connsiteX2616" fmla="*/ 7685532 w 9392070"/>
                <a:gd name="connsiteY2616" fmla="*/ 1345691 h 3110824"/>
                <a:gd name="connsiteX2617" fmla="*/ 7681870 w 9392070"/>
                <a:gd name="connsiteY2617" fmla="*/ 1344470 h 3110824"/>
                <a:gd name="connsiteX2618" fmla="*/ 7675766 w 9392070"/>
                <a:gd name="connsiteY2618" fmla="*/ 1348133 h 3110824"/>
                <a:gd name="connsiteX2619" fmla="*/ 7673325 w 9392070"/>
                <a:gd name="connsiteY2619" fmla="*/ 1345691 h 3110824"/>
                <a:gd name="connsiteX2620" fmla="*/ 7666000 w 9392070"/>
                <a:gd name="connsiteY2620" fmla="*/ 1346912 h 3110824"/>
                <a:gd name="connsiteX2621" fmla="*/ 7659897 w 9392070"/>
                <a:gd name="connsiteY2621" fmla="*/ 1345691 h 3110824"/>
                <a:gd name="connsiteX2622" fmla="*/ 7653793 w 9392070"/>
                <a:gd name="connsiteY2622" fmla="*/ 1344470 h 3110824"/>
                <a:gd name="connsiteX2623" fmla="*/ 7650131 w 9392070"/>
                <a:gd name="connsiteY2623" fmla="*/ 1345691 h 3110824"/>
                <a:gd name="connsiteX2624" fmla="*/ 7646469 w 9392070"/>
                <a:gd name="connsiteY2624" fmla="*/ 1346912 h 3110824"/>
                <a:gd name="connsiteX2625" fmla="*/ 7634262 w 9392070"/>
                <a:gd name="connsiteY2625" fmla="*/ 1348133 h 3110824"/>
                <a:gd name="connsiteX2626" fmla="*/ 7622055 w 9392070"/>
                <a:gd name="connsiteY2626" fmla="*/ 1349353 h 3110824"/>
                <a:gd name="connsiteX2627" fmla="*/ 7615952 w 9392070"/>
                <a:gd name="connsiteY2627" fmla="*/ 1348133 h 3110824"/>
                <a:gd name="connsiteX2628" fmla="*/ 7609848 w 9392070"/>
                <a:gd name="connsiteY2628" fmla="*/ 1346912 h 3110824"/>
                <a:gd name="connsiteX2629" fmla="*/ 7607407 w 9392070"/>
                <a:gd name="connsiteY2629" fmla="*/ 1349353 h 3110824"/>
                <a:gd name="connsiteX2630" fmla="*/ 7602524 w 9392070"/>
                <a:gd name="connsiteY2630" fmla="*/ 1346912 h 3110824"/>
                <a:gd name="connsiteX2631" fmla="*/ 7601303 w 9392070"/>
                <a:gd name="connsiteY2631" fmla="*/ 1345691 h 3110824"/>
                <a:gd name="connsiteX2632" fmla="*/ 7602524 w 9392070"/>
                <a:gd name="connsiteY2632" fmla="*/ 1345691 h 3110824"/>
                <a:gd name="connsiteX2633" fmla="*/ 7620835 w 9392070"/>
                <a:gd name="connsiteY2633" fmla="*/ 1338367 h 3110824"/>
                <a:gd name="connsiteX2634" fmla="*/ 7630600 w 9392070"/>
                <a:gd name="connsiteY2634" fmla="*/ 1335926 h 3110824"/>
                <a:gd name="connsiteX2635" fmla="*/ 7645249 w 9392070"/>
                <a:gd name="connsiteY2635" fmla="*/ 1332263 h 3110824"/>
                <a:gd name="connsiteX2636" fmla="*/ 7658676 w 9392070"/>
                <a:gd name="connsiteY2636" fmla="*/ 1332263 h 3110824"/>
                <a:gd name="connsiteX2637" fmla="*/ 7669663 w 9392070"/>
                <a:gd name="connsiteY2637" fmla="*/ 1323719 h 3110824"/>
                <a:gd name="connsiteX2638" fmla="*/ 7676987 w 9392070"/>
                <a:gd name="connsiteY2638" fmla="*/ 1320056 h 3110824"/>
                <a:gd name="connsiteX2639" fmla="*/ 7689194 w 9392070"/>
                <a:gd name="connsiteY2639" fmla="*/ 1316394 h 3110824"/>
                <a:gd name="connsiteX2640" fmla="*/ 7700180 w 9392070"/>
                <a:gd name="connsiteY2640" fmla="*/ 1313953 h 3110824"/>
                <a:gd name="connsiteX2641" fmla="*/ 7705063 w 9392070"/>
                <a:gd name="connsiteY2641" fmla="*/ 1313953 h 3110824"/>
                <a:gd name="connsiteX2642" fmla="*/ 7708725 w 9392070"/>
                <a:gd name="connsiteY2642" fmla="*/ 1312732 h 3110824"/>
                <a:gd name="connsiteX2643" fmla="*/ 7709946 w 9392070"/>
                <a:gd name="connsiteY2643" fmla="*/ 1310291 h 3110824"/>
                <a:gd name="connsiteX2644" fmla="*/ 7701401 w 9392070"/>
                <a:gd name="connsiteY2644" fmla="*/ 1309070 h 3110824"/>
                <a:gd name="connsiteX2645" fmla="*/ 7692856 w 9392070"/>
                <a:gd name="connsiteY2645" fmla="*/ 1309070 h 3110824"/>
                <a:gd name="connsiteX2646" fmla="*/ 7690414 w 9392070"/>
                <a:gd name="connsiteY2646" fmla="*/ 1310291 h 3110824"/>
                <a:gd name="connsiteX2647" fmla="*/ 7686752 w 9392070"/>
                <a:gd name="connsiteY2647" fmla="*/ 1311512 h 3110824"/>
                <a:gd name="connsiteX2648" fmla="*/ 7683090 w 9392070"/>
                <a:gd name="connsiteY2648" fmla="*/ 1311512 h 3110824"/>
                <a:gd name="connsiteX2649" fmla="*/ 7678207 w 9392070"/>
                <a:gd name="connsiteY2649" fmla="*/ 1312732 h 3110824"/>
                <a:gd name="connsiteX2650" fmla="*/ 7673325 w 9392070"/>
                <a:gd name="connsiteY2650" fmla="*/ 1313953 h 3110824"/>
                <a:gd name="connsiteX2651" fmla="*/ 7669663 w 9392070"/>
                <a:gd name="connsiteY2651" fmla="*/ 1312732 h 3110824"/>
                <a:gd name="connsiteX2652" fmla="*/ 7664780 w 9392070"/>
                <a:gd name="connsiteY2652" fmla="*/ 1316394 h 3110824"/>
                <a:gd name="connsiteX2653" fmla="*/ 7663559 w 9392070"/>
                <a:gd name="connsiteY2653" fmla="*/ 1315174 h 3110824"/>
                <a:gd name="connsiteX2654" fmla="*/ 7666000 w 9392070"/>
                <a:gd name="connsiteY2654" fmla="*/ 1311512 h 3110824"/>
                <a:gd name="connsiteX2655" fmla="*/ 7673325 w 9392070"/>
                <a:gd name="connsiteY2655" fmla="*/ 1306629 h 3110824"/>
                <a:gd name="connsiteX2656" fmla="*/ 7679428 w 9392070"/>
                <a:gd name="connsiteY2656" fmla="*/ 1304187 h 3110824"/>
                <a:gd name="connsiteX2657" fmla="*/ 7685532 w 9392070"/>
                <a:gd name="connsiteY2657" fmla="*/ 1300525 h 3110824"/>
                <a:gd name="connsiteX2658" fmla="*/ 7695297 w 9392070"/>
                <a:gd name="connsiteY2658" fmla="*/ 1294422 h 3110824"/>
                <a:gd name="connsiteX2659" fmla="*/ 7698959 w 9392070"/>
                <a:gd name="connsiteY2659" fmla="*/ 1291980 h 3110824"/>
                <a:gd name="connsiteX2660" fmla="*/ 7701401 w 9392070"/>
                <a:gd name="connsiteY2660" fmla="*/ 1288318 h 3110824"/>
                <a:gd name="connsiteX2661" fmla="*/ 7700180 w 9392070"/>
                <a:gd name="connsiteY2661" fmla="*/ 1285877 h 3110824"/>
                <a:gd name="connsiteX2662" fmla="*/ 7692856 w 9392070"/>
                <a:gd name="connsiteY2662" fmla="*/ 1289539 h 3110824"/>
                <a:gd name="connsiteX2663" fmla="*/ 7685532 w 9392070"/>
                <a:gd name="connsiteY2663" fmla="*/ 1291980 h 3110824"/>
                <a:gd name="connsiteX2664" fmla="*/ 7683090 w 9392070"/>
                <a:gd name="connsiteY2664" fmla="*/ 1294422 h 3110824"/>
                <a:gd name="connsiteX2665" fmla="*/ 7679428 w 9392070"/>
                <a:gd name="connsiteY2665" fmla="*/ 1295642 h 3110824"/>
                <a:gd name="connsiteX2666" fmla="*/ 7675766 w 9392070"/>
                <a:gd name="connsiteY2666" fmla="*/ 1295642 h 3110824"/>
                <a:gd name="connsiteX2667" fmla="*/ 7672104 w 9392070"/>
                <a:gd name="connsiteY2667" fmla="*/ 1298084 h 3110824"/>
                <a:gd name="connsiteX2668" fmla="*/ 7668442 w 9392070"/>
                <a:gd name="connsiteY2668" fmla="*/ 1300525 h 3110824"/>
                <a:gd name="connsiteX2669" fmla="*/ 7664780 w 9392070"/>
                <a:gd name="connsiteY2669" fmla="*/ 1300525 h 3110824"/>
                <a:gd name="connsiteX2670" fmla="*/ 7659897 w 9392070"/>
                <a:gd name="connsiteY2670" fmla="*/ 1304187 h 3110824"/>
                <a:gd name="connsiteX2671" fmla="*/ 7657456 w 9392070"/>
                <a:gd name="connsiteY2671" fmla="*/ 1302967 h 3110824"/>
                <a:gd name="connsiteX2672" fmla="*/ 7651352 w 9392070"/>
                <a:gd name="connsiteY2672" fmla="*/ 1305408 h 3110824"/>
                <a:gd name="connsiteX2673" fmla="*/ 7646469 w 9392070"/>
                <a:gd name="connsiteY2673" fmla="*/ 1305408 h 3110824"/>
                <a:gd name="connsiteX2674" fmla="*/ 7646469 w 9392070"/>
                <a:gd name="connsiteY2674" fmla="*/ 1305408 h 3110824"/>
                <a:gd name="connsiteX2675" fmla="*/ 7648911 w 9392070"/>
                <a:gd name="connsiteY2675" fmla="*/ 1305408 h 3110824"/>
                <a:gd name="connsiteX2676" fmla="*/ 7657456 w 9392070"/>
                <a:gd name="connsiteY2676" fmla="*/ 1296863 h 3110824"/>
                <a:gd name="connsiteX2677" fmla="*/ 7663559 w 9392070"/>
                <a:gd name="connsiteY2677" fmla="*/ 1291980 h 3110824"/>
                <a:gd name="connsiteX2678" fmla="*/ 7674545 w 9392070"/>
                <a:gd name="connsiteY2678" fmla="*/ 1287098 h 3110824"/>
                <a:gd name="connsiteX2679" fmla="*/ 7684311 w 9392070"/>
                <a:gd name="connsiteY2679" fmla="*/ 1282215 h 3110824"/>
                <a:gd name="connsiteX2680" fmla="*/ 7689194 w 9392070"/>
                <a:gd name="connsiteY2680" fmla="*/ 1280994 h 3110824"/>
                <a:gd name="connsiteX2681" fmla="*/ 7691635 w 9392070"/>
                <a:gd name="connsiteY2681" fmla="*/ 1278553 h 3110824"/>
                <a:gd name="connsiteX2682" fmla="*/ 7691635 w 9392070"/>
                <a:gd name="connsiteY2682" fmla="*/ 1276111 h 3110824"/>
                <a:gd name="connsiteX2683" fmla="*/ 7684311 w 9392070"/>
                <a:gd name="connsiteY2683" fmla="*/ 1277332 h 3110824"/>
                <a:gd name="connsiteX2684" fmla="*/ 7676987 w 9392070"/>
                <a:gd name="connsiteY2684" fmla="*/ 1278553 h 3110824"/>
                <a:gd name="connsiteX2685" fmla="*/ 7674545 w 9392070"/>
                <a:gd name="connsiteY2685" fmla="*/ 1279773 h 3110824"/>
                <a:gd name="connsiteX2686" fmla="*/ 7670883 w 9392070"/>
                <a:gd name="connsiteY2686" fmla="*/ 1280994 h 3110824"/>
                <a:gd name="connsiteX2687" fmla="*/ 7667221 w 9392070"/>
                <a:gd name="connsiteY2687" fmla="*/ 1280994 h 3110824"/>
                <a:gd name="connsiteX2688" fmla="*/ 7663559 w 9392070"/>
                <a:gd name="connsiteY2688" fmla="*/ 1282215 h 3110824"/>
                <a:gd name="connsiteX2689" fmla="*/ 7659897 w 9392070"/>
                <a:gd name="connsiteY2689" fmla="*/ 1283435 h 3110824"/>
                <a:gd name="connsiteX2690" fmla="*/ 7656235 w 9392070"/>
                <a:gd name="connsiteY2690" fmla="*/ 1283435 h 3110824"/>
                <a:gd name="connsiteX2691" fmla="*/ 7652573 w 9392070"/>
                <a:gd name="connsiteY2691" fmla="*/ 1287098 h 3110824"/>
                <a:gd name="connsiteX2692" fmla="*/ 7650131 w 9392070"/>
                <a:gd name="connsiteY2692" fmla="*/ 1285877 h 3110824"/>
                <a:gd name="connsiteX2693" fmla="*/ 7652573 w 9392070"/>
                <a:gd name="connsiteY2693" fmla="*/ 1283435 h 3110824"/>
                <a:gd name="connsiteX2694" fmla="*/ 7658676 w 9392070"/>
                <a:gd name="connsiteY2694" fmla="*/ 1279773 h 3110824"/>
                <a:gd name="connsiteX2695" fmla="*/ 7663559 w 9392070"/>
                <a:gd name="connsiteY2695" fmla="*/ 1277332 h 3110824"/>
                <a:gd name="connsiteX2696" fmla="*/ 7668442 w 9392070"/>
                <a:gd name="connsiteY2696" fmla="*/ 1274891 h 3110824"/>
                <a:gd name="connsiteX2697" fmla="*/ 7673325 w 9392070"/>
                <a:gd name="connsiteY2697" fmla="*/ 1271228 h 3110824"/>
                <a:gd name="connsiteX2698" fmla="*/ 7676987 w 9392070"/>
                <a:gd name="connsiteY2698" fmla="*/ 1270008 h 3110824"/>
                <a:gd name="connsiteX2699" fmla="*/ 7680649 w 9392070"/>
                <a:gd name="connsiteY2699" fmla="*/ 1267566 h 3110824"/>
                <a:gd name="connsiteX2700" fmla="*/ 7681870 w 9392070"/>
                <a:gd name="connsiteY2700" fmla="*/ 1263904 h 3110824"/>
                <a:gd name="connsiteX2701" fmla="*/ 7680649 w 9392070"/>
                <a:gd name="connsiteY2701" fmla="*/ 1261463 h 3110824"/>
                <a:gd name="connsiteX2702" fmla="*/ 7674545 w 9392070"/>
                <a:gd name="connsiteY2702" fmla="*/ 1266346 h 3110824"/>
                <a:gd name="connsiteX2703" fmla="*/ 7668442 w 9392070"/>
                <a:gd name="connsiteY2703" fmla="*/ 1268787 h 3110824"/>
                <a:gd name="connsiteX2704" fmla="*/ 7666000 w 9392070"/>
                <a:gd name="connsiteY2704" fmla="*/ 1271228 h 3110824"/>
                <a:gd name="connsiteX2705" fmla="*/ 7663559 w 9392070"/>
                <a:gd name="connsiteY2705" fmla="*/ 1272449 h 3110824"/>
                <a:gd name="connsiteX2706" fmla="*/ 7661118 w 9392070"/>
                <a:gd name="connsiteY2706" fmla="*/ 1272449 h 3110824"/>
                <a:gd name="connsiteX2707" fmla="*/ 7657456 w 9392070"/>
                <a:gd name="connsiteY2707" fmla="*/ 1273670 h 3110824"/>
                <a:gd name="connsiteX2708" fmla="*/ 7653793 w 9392070"/>
                <a:gd name="connsiteY2708" fmla="*/ 1274891 h 3110824"/>
                <a:gd name="connsiteX2709" fmla="*/ 7651352 w 9392070"/>
                <a:gd name="connsiteY2709" fmla="*/ 1273670 h 3110824"/>
                <a:gd name="connsiteX2710" fmla="*/ 7646469 w 9392070"/>
                <a:gd name="connsiteY2710" fmla="*/ 1276111 h 3110824"/>
                <a:gd name="connsiteX2711" fmla="*/ 7644028 w 9392070"/>
                <a:gd name="connsiteY2711" fmla="*/ 1274891 h 3110824"/>
                <a:gd name="connsiteX2712" fmla="*/ 7639145 w 9392070"/>
                <a:gd name="connsiteY2712" fmla="*/ 1276111 h 3110824"/>
                <a:gd name="connsiteX2713" fmla="*/ 7634262 w 9392070"/>
                <a:gd name="connsiteY2713" fmla="*/ 1276111 h 3110824"/>
                <a:gd name="connsiteX2714" fmla="*/ 7629379 w 9392070"/>
                <a:gd name="connsiteY2714" fmla="*/ 1276111 h 3110824"/>
                <a:gd name="connsiteX2715" fmla="*/ 7626938 w 9392070"/>
                <a:gd name="connsiteY2715" fmla="*/ 1277332 h 3110824"/>
                <a:gd name="connsiteX2716" fmla="*/ 7624497 w 9392070"/>
                <a:gd name="connsiteY2716" fmla="*/ 1278553 h 3110824"/>
                <a:gd name="connsiteX2717" fmla="*/ 7615952 w 9392070"/>
                <a:gd name="connsiteY2717" fmla="*/ 1280994 h 3110824"/>
                <a:gd name="connsiteX2718" fmla="*/ 7607407 w 9392070"/>
                <a:gd name="connsiteY2718" fmla="*/ 1283435 h 3110824"/>
                <a:gd name="connsiteX2719" fmla="*/ 7602524 w 9392070"/>
                <a:gd name="connsiteY2719" fmla="*/ 1283435 h 3110824"/>
                <a:gd name="connsiteX2720" fmla="*/ 7601303 w 9392070"/>
                <a:gd name="connsiteY2720" fmla="*/ 1282215 h 3110824"/>
                <a:gd name="connsiteX2721" fmla="*/ 7613510 w 9392070"/>
                <a:gd name="connsiteY2721" fmla="*/ 1274891 h 3110824"/>
                <a:gd name="connsiteX2722" fmla="*/ 7623276 w 9392070"/>
                <a:gd name="connsiteY2722" fmla="*/ 1271228 h 3110824"/>
                <a:gd name="connsiteX2723" fmla="*/ 7636704 w 9392070"/>
                <a:gd name="connsiteY2723" fmla="*/ 1266346 h 3110824"/>
                <a:gd name="connsiteX2724" fmla="*/ 7650131 w 9392070"/>
                <a:gd name="connsiteY2724" fmla="*/ 1263904 h 3110824"/>
                <a:gd name="connsiteX2725" fmla="*/ 7658676 w 9392070"/>
                <a:gd name="connsiteY2725" fmla="*/ 1252918 h 3110824"/>
                <a:gd name="connsiteX2726" fmla="*/ 7666000 w 9392070"/>
                <a:gd name="connsiteY2726" fmla="*/ 1246814 h 3110824"/>
                <a:gd name="connsiteX2727" fmla="*/ 7672104 w 9392070"/>
                <a:gd name="connsiteY2727" fmla="*/ 1243152 h 3110824"/>
                <a:gd name="connsiteX2728" fmla="*/ 7678207 w 9392070"/>
                <a:gd name="connsiteY2728" fmla="*/ 1239490 h 3110824"/>
                <a:gd name="connsiteX2729" fmla="*/ 7680649 w 9392070"/>
                <a:gd name="connsiteY2729" fmla="*/ 1235828 h 3110824"/>
                <a:gd name="connsiteX2730" fmla="*/ 7680649 w 9392070"/>
                <a:gd name="connsiteY2730" fmla="*/ 1235828 h 3110824"/>
                <a:gd name="connsiteX2731" fmla="*/ 7683090 w 9392070"/>
                <a:gd name="connsiteY2731" fmla="*/ 1234607 h 3110824"/>
                <a:gd name="connsiteX2732" fmla="*/ 7684311 w 9392070"/>
                <a:gd name="connsiteY2732" fmla="*/ 1232166 h 3110824"/>
                <a:gd name="connsiteX2733" fmla="*/ 7681870 w 9392070"/>
                <a:gd name="connsiteY2733" fmla="*/ 1232166 h 3110824"/>
                <a:gd name="connsiteX2734" fmla="*/ 7684311 w 9392070"/>
                <a:gd name="connsiteY2734" fmla="*/ 1229724 h 3110824"/>
                <a:gd name="connsiteX2735" fmla="*/ 7686752 w 9392070"/>
                <a:gd name="connsiteY2735" fmla="*/ 1224842 h 3110824"/>
                <a:gd name="connsiteX2736" fmla="*/ 7686752 w 9392070"/>
                <a:gd name="connsiteY2736" fmla="*/ 1219959 h 3110824"/>
                <a:gd name="connsiteX2737" fmla="*/ 7683090 w 9392070"/>
                <a:gd name="connsiteY2737" fmla="*/ 1217517 h 3110824"/>
                <a:gd name="connsiteX2738" fmla="*/ 7683090 w 9392070"/>
                <a:gd name="connsiteY2738" fmla="*/ 1223621 h 3110824"/>
                <a:gd name="connsiteX2739" fmla="*/ 7679428 w 9392070"/>
                <a:gd name="connsiteY2739" fmla="*/ 1224842 h 3110824"/>
                <a:gd name="connsiteX2740" fmla="*/ 7674545 w 9392070"/>
                <a:gd name="connsiteY2740" fmla="*/ 1229724 h 3110824"/>
                <a:gd name="connsiteX2741" fmla="*/ 7674545 w 9392070"/>
                <a:gd name="connsiteY2741" fmla="*/ 1230945 h 3110824"/>
                <a:gd name="connsiteX2742" fmla="*/ 7669663 w 9392070"/>
                <a:gd name="connsiteY2742" fmla="*/ 1230945 h 3110824"/>
                <a:gd name="connsiteX2743" fmla="*/ 7667221 w 9392070"/>
                <a:gd name="connsiteY2743" fmla="*/ 1232166 h 3110824"/>
                <a:gd name="connsiteX2744" fmla="*/ 7663559 w 9392070"/>
                <a:gd name="connsiteY2744" fmla="*/ 1233387 h 3110824"/>
                <a:gd name="connsiteX2745" fmla="*/ 7659897 w 9392070"/>
                <a:gd name="connsiteY2745" fmla="*/ 1233387 h 3110824"/>
                <a:gd name="connsiteX2746" fmla="*/ 7656235 w 9392070"/>
                <a:gd name="connsiteY2746" fmla="*/ 1234607 h 3110824"/>
                <a:gd name="connsiteX2747" fmla="*/ 7652573 w 9392070"/>
                <a:gd name="connsiteY2747" fmla="*/ 1235828 h 3110824"/>
                <a:gd name="connsiteX2748" fmla="*/ 7648911 w 9392070"/>
                <a:gd name="connsiteY2748" fmla="*/ 1235828 h 3110824"/>
                <a:gd name="connsiteX2749" fmla="*/ 7644028 w 9392070"/>
                <a:gd name="connsiteY2749" fmla="*/ 1239490 h 3110824"/>
                <a:gd name="connsiteX2750" fmla="*/ 7641586 w 9392070"/>
                <a:gd name="connsiteY2750" fmla="*/ 1238270 h 3110824"/>
                <a:gd name="connsiteX2751" fmla="*/ 7636704 w 9392070"/>
                <a:gd name="connsiteY2751" fmla="*/ 1240711 h 3110824"/>
                <a:gd name="connsiteX2752" fmla="*/ 7631821 w 9392070"/>
                <a:gd name="connsiteY2752" fmla="*/ 1240711 h 3110824"/>
                <a:gd name="connsiteX2753" fmla="*/ 7626938 w 9392070"/>
                <a:gd name="connsiteY2753" fmla="*/ 1240711 h 3110824"/>
                <a:gd name="connsiteX2754" fmla="*/ 7624497 w 9392070"/>
                <a:gd name="connsiteY2754" fmla="*/ 1243152 h 3110824"/>
                <a:gd name="connsiteX2755" fmla="*/ 7622055 w 9392070"/>
                <a:gd name="connsiteY2755" fmla="*/ 1244373 h 3110824"/>
                <a:gd name="connsiteX2756" fmla="*/ 7613510 w 9392070"/>
                <a:gd name="connsiteY2756" fmla="*/ 1245594 h 3110824"/>
                <a:gd name="connsiteX2757" fmla="*/ 7604965 w 9392070"/>
                <a:gd name="connsiteY2757" fmla="*/ 1246814 h 3110824"/>
                <a:gd name="connsiteX2758" fmla="*/ 7600083 w 9392070"/>
                <a:gd name="connsiteY2758" fmla="*/ 1245594 h 3110824"/>
                <a:gd name="connsiteX2759" fmla="*/ 7597641 w 9392070"/>
                <a:gd name="connsiteY2759" fmla="*/ 1243152 h 3110824"/>
                <a:gd name="connsiteX2760" fmla="*/ 7604965 w 9392070"/>
                <a:gd name="connsiteY2760" fmla="*/ 1238270 h 3110824"/>
                <a:gd name="connsiteX2761" fmla="*/ 7613510 w 9392070"/>
                <a:gd name="connsiteY2761" fmla="*/ 1234607 h 3110824"/>
                <a:gd name="connsiteX2762" fmla="*/ 7625717 w 9392070"/>
                <a:gd name="connsiteY2762" fmla="*/ 1229724 h 3110824"/>
                <a:gd name="connsiteX2763" fmla="*/ 7637924 w 9392070"/>
                <a:gd name="connsiteY2763" fmla="*/ 1227283 h 3110824"/>
                <a:gd name="connsiteX2764" fmla="*/ 7646469 w 9392070"/>
                <a:gd name="connsiteY2764" fmla="*/ 1218738 h 3110824"/>
                <a:gd name="connsiteX2765" fmla="*/ 7652573 w 9392070"/>
                <a:gd name="connsiteY2765" fmla="*/ 1213856 h 3110824"/>
                <a:gd name="connsiteX2766" fmla="*/ 7663559 w 9392070"/>
                <a:gd name="connsiteY2766" fmla="*/ 1208973 h 3110824"/>
                <a:gd name="connsiteX2767" fmla="*/ 7673325 w 9392070"/>
                <a:gd name="connsiteY2767" fmla="*/ 1205310 h 3110824"/>
                <a:gd name="connsiteX2768" fmla="*/ 7678207 w 9392070"/>
                <a:gd name="connsiteY2768" fmla="*/ 1204090 h 3110824"/>
                <a:gd name="connsiteX2769" fmla="*/ 7680649 w 9392070"/>
                <a:gd name="connsiteY2769" fmla="*/ 1201649 h 3110824"/>
                <a:gd name="connsiteX2770" fmla="*/ 7680649 w 9392070"/>
                <a:gd name="connsiteY2770" fmla="*/ 1199207 h 3110824"/>
                <a:gd name="connsiteX2771" fmla="*/ 7673325 w 9392070"/>
                <a:gd name="connsiteY2771" fmla="*/ 1200428 h 3110824"/>
                <a:gd name="connsiteX2772" fmla="*/ 7666000 w 9392070"/>
                <a:gd name="connsiteY2772" fmla="*/ 1201649 h 3110824"/>
                <a:gd name="connsiteX2773" fmla="*/ 7663559 w 9392070"/>
                <a:gd name="connsiteY2773" fmla="*/ 1202869 h 3110824"/>
                <a:gd name="connsiteX2774" fmla="*/ 7659897 w 9392070"/>
                <a:gd name="connsiteY2774" fmla="*/ 1204090 h 3110824"/>
                <a:gd name="connsiteX2775" fmla="*/ 7656235 w 9392070"/>
                <a:gd name="connsiteY2775" fmla="*/ 1204090 h 3110824"/>
                <a:gd name="connsiteX2776" fmla="*/ 7652573 w 9392070"/>
                <a:gd name="connsiteY2776" fmla="*/ 1205310 h 3110824"/>
                <a:gd name="connsiteX2777" fmla="*/ 7648911 w 9392070"/>
                <a:gd name="connsiteY2777" fmla="*/ 1206531 h 3110824"/>
                <a:gd name="connsiteX2778" fmla="*/ 7645249 w 9392070"/>
                <a:gd name="connsiteY2778" fmla="*/ 1206531 h 3110824"/>
                <a:gd name="connsiteX2779" fmla="*/ 7641586 w 9392070"/>
                <a:gd name="connsiteY2779" fmla="*/ 1210193 h 3110824"/>
                <a:gd name="connsiteX2780" fmla="*/ 7639145 w 9392070"/>
                <a:gd name="connsiteY2780" fmla="*/ 1208973 h 3110824"/>
                <a:gd name="connsiteX2781" fmla="*/ 7634262 w 9392070"/>
                <a:gd name="connsiteY2781" fmla="*/ 1211414 h 3110824"/>
                <a:gd name="connsiteX2782" fmla="*/ 7629379 w 9392070"/>
                <a:gd name="connsiteY2782" fmla="*/ 1211414 h 3110824"/>
                <a:gd name="connsiteX2783" fmla="*/ 7624497 w 9392070"/>
                <a:gd name="connsiteY2783" fmla="*/ 1211414 h 3110824"/>
                <a:gd name="connsiteX2784" fmla="*/ 7622055 w 9392070"/>
                <a:gd name="connsiteY2784" fmla="*/ 1213856 h 3110824"/>
                <a:gd name="connsiteX2785" fmla="*/ 7619614 w 9392070"/>
                <a:gd name="connsiteY2785" fmla="*/ 1216297 h 3110824"/>
                <a:gd name="connsiteX2786" fmla="*/ 7611069 w 9392070"/>
                <a:gd name="connsiteY2786" fmla="*/ 1218738 h 3110824"/>
                <a:gd name="connsiteX2787" fmla="*/ 7602524 w 9392070"/>
                <a:gd name="connsiteY2787" fmla="*/ 1222400 h 3110824"/>
                <a:gd name="connsiteX2788" fmla="*/ 7597641 w 9392070"/>
                <a:gd name="connsiteY2788" fmla="*/ 1222400 h 3110824"/>
                <a:gd name="connsiteX2789" fmla="*/ 7596421 w 9392070"/>
                <a:gd name="connsiteY2789" fmla="*/ 1222400 h 3110824"/>
                <a:gd name="connsiteX2790" fmla="*/ 7602524 w 9392070"/>
                <a:gd name="connsiteY2790" fmla="*/ 1217517 h 3110824"/>
                <a:gd name="connsiteX2791" fmla="*/ 7609848 w 9392070"/>
                <a:gd name="connsiteY2791" fmla="*/ 1213856 h 3110824"/>
                <a:gd name="connsiteX2792" fmla="*/ 7620835 w 9392070"/>
                <a:gd name="connsiteY2792" fmla="*/ 1207752 h 3110824"/>
                <a:gd name="connsiteX2793" fmla="*/ 7631821 w 9392070"/>
                <a:gd name="connsiteY2793" fmla="*/ 1204090 h 3110824"/>
                <a:gd name="connsiteX2794" fmla="*/ 7636704 w 9392070"/>
                <a:gd name="connsiteY2794" fmla="*/ 1194324 h 3110824"/>
                <a:gd name="connsiteX2795" fmla="*/ 7640366 w 9392070"/>
                <a:gd name="connsiteY2795" fmla="*/ 1188221 h 3110824"/>
                <a:gd name="connsiteX2796" fmla="*/ 7647690 w 9392070"/>
                <a:gd name="connsiteY2796" fmla="*/ 1180896 h 3110824"/>
                <a:gd name="connsiteX2797" fmla="*/ 7653793 w 9392070"/>
                <a:gd name="connsiteY2797" fmla="*/ 1174793 h 3110824"/>
                <a:gd name="connsiteX2798" fmla="*/ 7656235 w 9392070"/>
                <a:gd name="connsiteY2798" fmla="*/ 1172352 h 3110824"/>
                <a:gd name="connsiteX2799" fmla="*/ 7657456 w 9392070"/>
                <a:gd name="connsiteY2799" fmla="*/ 1169910 h 3110824"/>
                <a:gd name="connsiteX2800" fmla="*/ 7656235 w 9392070"/>
                <a:gd name="connsiteY2800" fmla="*/ 1167469 h 3110824"/>
                <a:gd name="connsiteX2801" fmla="*/ 7650131 w 9392070"/>
                <a:gd name="connsiteY2801" fmla="*/ 1171131 h 3110824"/>
                <a:gd name="connsiteX2802" fmla="*/ 7645249 w 9392070"/>
                <a:gd name="connsiteY2802" fmla="*/ 1174793 h 3110824"/>
                <a:gd name="connsiteX2803" fmla="*/ 7644028 w 9392070"/>
                <a:gd name="connsiteY2803" fmla="*/ 1177235 h 3110824"/>
                <a:gd name="connsiteX2804" fmla="*/ 7641586 w 9392070"/>
                <a:gd name="connsiteY2804" fmla="*/ 1179676 h 3110824"/>
                <a:gd name="connsiteX2805" fmla="*/ 7639145 w 9392070"/>
                <a:gd name="connsiteY2805" fmla="*/ 1180896 h 3110824"/>
                <a:gd name="connsiteX2806" fmla="*/ 7636704 w 9392070"/>
                <a:gd name="connsiteY2806" fmla="*/ 1183338 h 3110824"/>
                <a:gd name="connsiteX2807" fmla="*/ 7634262 w 9392070"/>
                <a:gd name="connsiteY2807" fmla="*/ 1185779 h 3110824"/>
                <a:gd name="connsiteX2808" fmla="*/ 7631821 w 9392070"/>
                <a:gd name="connsiteY2808" fmla="*/ 1185779 h 3110824"/>
                <a:gd name="connsiteX2809" fmla="*/ 7629379 w 9392070"/>
                <a:gd name="connsiteY2809" fmla="*/ 1189442 h 3110824"/>
                <a:gd name="connsiteX2810" fmla="*/ 7626938 w 9392070"/>
                <a:gd name="connsiteY2810" fmla="*/ 1188221 h 3110824"/>
                <a:gd name="connsiteX2811" fmla="*/ 7623276 w 9392070"/>
                <a:gd name="connsiteY2811" fmla="*/ 1190662 h 3110824"/>
                <a:gd name="connsiteX2812" fmla="*/ 7619614 w 9392070"/>
                <a:gd name="connsiteY2812" fmla="*/ 1190662 h 3110824"/>
                <a:gd name="connsiteX2813" fmla="*/ 7615952 w 9392070"/>
                <a:gd name="connsiteY2813" fmla="*/ 1190662 h 3110824"/>
                <a:gd name="connsiteX2814" fmla="*/ 7614731 w 9392070"/>
                <a:gd name="connsiteY2814" fmla="*/ 1193103 h 3110824"/>
                <a:gd name="connsiteX2815" fmla="*/ 7613510 w 9392070"/>
                <a:gd name="connsiteY2815" fmla="*/ 1195545 h 3110824"/>
                <a:gd name="connsiteX2816" fmla="*/ 7606186 w 9392070"/>
                <a:gd name="connsiteY2816" fmla="*/ 1199207 h 3110824"/>
                <a:gd name="connsiteX2817" fmla="*/ 7602524 w 9392070"/>
                <a:gd name="connsiteY2817" fmla="*/ 1202869 h 3110824"/>
                <a:gd name="connsiteX2818" fmla="*/ 7598862 w 9392070"/>
                <a:gd name="connsiteY2818" fmla="*/ 1202869 h 3110824"/>
                <a:gd name="connsiteX2819" fmla="*/ 7593979 w 9392070"/>
                <a:gd name="connsiteY2819" fmla="*/ 1202869 h 3110824"/>
                <a:gd name="connsiteX2820" fmla="*/ 7592758 w 9392070"/>
                <a:gd name="connsiteY2820" fmla="*/ 1201649 h 3110824"/>
                <a:gd name="connsiteX2821" fmla="*/ 7595200 w 9392070"/>
                <a:gd name="connsiteY2821" fmla="*/ 1199207 h 3110824"/>
                <a:gd name="connsiteX2822" fmla="*/ 7600083 w 9392070"/>
                <a:gd name="connsiteY2822" fmla="*/ 1195545 h 3110824"/>
                <a:gd name="connsiteX2823" fmla="*/ 7607407 w 9392070"/>
                <a:gd name="connsiteY2823" fmla="*/ 1189442 h 3110824"/>
                <a:gd name="connsiteX2824" fmla="*/ 7614731 w 9392070"/>
                <a:gd name="connsiteY2824" fmla="*/ 1184559 h 3110824"/>
                <a:gd name="connsiteX2825" fmla="*/ 7615952 w 9392070"/>
                <a:gd name="connsiteY2825" fmla="*/ 1176014 h 3110824"/>
                <a:gd name="connsiteX2826" fmla="*/ 7618393 w 9392070"/>
                <a:gd name="connsiteY2826" fmla="*/ 1171131 h 3110824"/>
                <a:gd name="connsiteX2827" fmla="*/ 7623276 w 9392070"/>
                <a:gd name="connsiteY2827" fmla="*/ 1165028 h 3110824"/>
                <a:gd name="connsiteX2828" fmla="*/ 7628159 w 9392070"/>
                <a:gd name="connsiteY2828" fmla="*/ 1160145 h 3110824"/>
                <a:gd name="connsiteX2829" fmla="*/ 7630600 w 9392070"/>
                <a:gd name="connsiteY2829" fmla="*/ 1157703 h 3110824"/>
                <a:gd name="connsiteX2830" fmla="*/ 7631821 w 9392070"/>
                <a:gd name="connsiteY2830" fmla="*/ 1155262 h 3110824"/>
                <a:gd name="connsiteX2831" fmla="*/ 7630600 w 9392070"/>
                <a:gd name="connsiteY2831" fmla="*/ 1152820 h 3110824"/>
                <a:gd name="connsiteX2832" fmla="*/ 7625717 w 9392070"/>
                <a:gd name="connsiteY2832" fmla="*/ 1155262 h 3110824"/>
                <a:gd name="connsiteX2833" fmla="*/ 7620835 w 9392070"/>
                <a:gd name="connsiteY2833" fmla="*/ 1157703 h 3110824"/>
                <a:gd name="connsiteX2834" fmla="*/ 7619614 w 9392070"/>
                <a:gd name="connsiteY2834" fmla="*/ 1158924 h 3110824"/>
                <a:gd name="connsiteX2835" fmla="*/ 7618393 w 9392070"/>
                <a:gd name="connsiteY2835" fmla="*/ 1160145 h 3110824"/>
                <a:gd name="connsiteX2836" fmla="*/ 7615952 w 9392070"/>
                <a:gd name="connsiteY2836" fmla="*/ 1161365 h 3110824"/>
                <a:gd name="connsiteX2837" fmla="*/ 7613510 w 9392070"/>
                <a:gd name="connsiteY2837" fmla="*/ 1163807 h 3110824"/>
                <a:gd name="connsiteX2838" fmla="*/ 7611069 w 9392070"/>
                <a:gd name="connsiteY2838" fmla="*/ 1166248 h 3110824"/>
                <a:gd name="connsiteX2839" fmla="*/ 7608628 w 9392070"/>
                <a:gd name="connsiteY2839" fmla="*/ 1167469 h 3110824"/>
                <a:gd name="connsiteX2840" fmla="*/ 7607407 w 9392070"/>
                <a:gd name="connsiteY2840" fmla="*/ 1171131 h 3110824"/>
                <a:gd name="connsiteX2841" fmla="*/ 7604965 w 9392070"/>
                <a:gd name="connsiteY2841" fmla="*/ 1171131 h 3110824"/>
                <a:gd name="connsiteX2842" fmla="*/ 7602524 w 9392070"/>
                <a:gd name="connsiteY2842" fmla="*/ 1174793 h 3110824"/>
                <a:gd name="connsiteX2843" fmla="*/ 7598862 w 9392070"/>
                <a:gd name="connsiteY2843" fmla="*/ 1176014 h 3110824"/>
                <a:gd name="connsiteX2844" fmla="*/ 7595200 w 9392070"/>
                <a:gd name="connsiteY2844" fmla="*/ 1177235 h 3110824"/>
                <a:gd name="connsiteX2845" fmla="*/ 7593979 w 9392070"/>
                <a:gd name="connsiteY2845" fmla="*/ 1179676 h 3110824"/>
                <a:gd name="connsiteX2846" fmla="*/ 7593979 w 9392070"/>
                <a:gd name="connsiteY2846" fmla="*/ 1182117 h 3110824"/>
                <a:gd name="connsiteX2847" fmla="*/ 7589096 w 9392070"/>
                <a:gd name="connsiteY2847" fmla="*/ 1185779 h 3110824"/>
                <a:gd name="connsiteX2848" fmla="*/ 7584214 w 9392070"/>
                <a:gd name="connsiteY2848" fmla="*/ 1189442 h 3110824"/>
                <a:gd name="connsiteX2849" fmla="*/ 7580551 w 9392070"/>
                <a:gd name="connsiteY2849" fmla="*/ 1190662 h 3110824"/>
                <a:gd name="connsiteX2850" fmla="*/ 7579331 w 9392070"/>
                <a:gd name="connsiteY2850" fmla="*/ 1190662 h 3110824"/>
                <a:gd name="connsiteX2851" fmla="*/ 7579331 w 9392070"/>
                <a:gd name="connsiteY2851" fmla="*/ 1190662 h 3110824"/>
                <a:gd name="connsiteX2852" fmla="*/ 7584214 w 9392070"/>
                <a:gd name="connsiteY2852" fmla="*/ 1182117 h 3110824"/>
                <a:gd name="connsiteX2853" fmla="*/ 7587876 w 9392070"/>
                <a:gd name="connsiteY2853" fmla="*/ 1178455 h 3110824"/>
                <a:gd name="connsiteX2854" fmla="*/ 7592758 w 9392070"/>
                <a:gd name="connsiteY2854" fmla="*/ 1172352 h 3110824"/>
                <a:gd name="connsiteX2855" fmla="*/ 7598862 w 9392070"/>
                <a:gd name="connsiteY2855" fmla="*/ 1167469 h 3110824"/>
                <a:gd name="connsiteX2856" fmla="*/ 7598862 w 9392070"/>
                <a:gd name="connsiteY2856" fmla="*/ 1160145 h 3110824"/>
                <a:gd name="connsiteX2857" fmla="*/ 7600083 w 9392070"/>
                <a:gd name="connsiteY2857" fmla="*/ 1155262 h 3110824"/>
                <a:gd name="connsiteX2858" fmla="*/ 7603745 w 9392070"/>
                <a:gd name="connsiteY2858" fmla="*/ 1149158 h 3110824"/>
                <a:gd name="connsiteX2859" fmla="*/ 7606186 w 9392070"/>
                <a:gd name="connsiteY2859" fmla="*/ 1144275 h 3110824"/>
                <a:gd name="connsiteX2860" fmla="*/ 7607407 w 9392070"/>
                <a:gd name="connsiteY2860" fmla="*/ 1141834 h 3110824"/>
                <a:gd name="connsiteX2861" fmla="*/ 7607407 w 9392070"/>
                <a:gd name="connsiteY2861" fmla="*/ 1139393 h 3110824"/>
                <a:gd name="connsiteX2862" fmla="*/ 7606186 w 9392070"/>
                <a:gd name="connsiteY2862" fmla="*/ 1138172 h 3110824"/>
                <a:gd name="connsiteX2863" fmla="*/ 7602524 w 9392070"/>
                <a:gd name="connsiteY2863" fmla="*/ 1140613 h 3110824"/>
                <a:gd name="connsiteX2864" fmla="*/ 7598862 w 9392070"/>
                <a:gd name="connsiteY2864" fmla="*/ 1143055 h 3110824"/>
                <a:gd name="connsiteX2865" fmla="*/ 7598862 w 9392070"/>
                <a:gd name="connsiteY2865" fmla="*/ 1144275 h 3110824"/>
                <a:gd name="connsiteX2866" fmla="*/ 7597641 w 9392070"/>
                <a:gd name="connsiteY2866" fmla="*/ 1145496 h 3110824"/>
                <a:gd name="connsiteX2867" fmla="*/ 7596421 w 9392070"/>
                <a:gd name="connsiteY2867" fmla="*/ 1146717 h 3110824"/>
                <a:gd name="connsiteX2868" fmla="*/ 7595200 w 9392070"/>
                <a:gd name="connsiteY2868" fmla="*/ 1149158 h 3110824"/>
                <a:gd name="connsiteX2869" fmla="*/ 7593979 w 9392070"/>
                <a:gd name="connsiteY2869" fmla="*/ 1151600 h 3110824"/>
                <a:gd name="connsiteX2870" fmla="*/ 7591538 w 9392070"/>
                <a:gd name="connsiteY2870" fmla="*/ 1152820 h 3110824"/>
                <a:gd name="connsiteX2871" fmla="*/ 7591538 w 9392070"/>
                <a:gd name="connsiteY2871" fmla="*/ 1156482 h 3110824"/>
                <a:gd name="connsiteX2872" fmla="*/ 7589096 w 9392070"/>
                <a:gd name="connsiteY2872" fmla="*/ 1156482 h 3110824"/>
                <a:gd name="connsiteX2873" fmla="*/ 7587876 w 9392070"/>
                <a:gd name="connsiteY2873" fmla="*/ 1158924 h 3110824"/>
                <a:gd name="connsiteX2874" fmla="*/ 7585434 w 9392070"/>
                <a:gd name="connsiteY2874" fmla="*/ 1160145 h 3110824"/>
                <a:gd name="connsiteX2875" fmla="*/ 7582993 w 9392070"/>
                <a:gd name="connsiteY2875" fmla="*/ 1161365 h 3110824"/>
                <a:gd name="connsiteX2876" fmla="*/ 7582993 w 9392070"/>
                <a:gd name="connsiteY2876" fmla="*/ 1162586 h 3110824"/>
                <a:gd name="connsiteX2877" fmla="*/ 7582993 w 9392070"/>
                <a:gd name="connsiteY2877" fmla="*/ 1163807 h 3110824"/>
                <a:gd name="connsiteX2878" fmla="*/ 7579331 w 9392070"/>
                <a:gd name="connsiteY2878" fmla="*/ 1167469 h 3110824"/>
                <a:gd name="connsiteX2879" fmla="*/ 7575669 w 9392070"/>
                <a:gd name="connsiteY2879" fmla="*/ 1171131 h 3110824"/>
                <a:gd name="connsiteX2880" fmla="*/ 7573227 w 9392070"/>
                <a:gd name="connsiteY2880" fmla="*/ 1172352 h 3110824"/>
                <a:gd name="connsiteX2881" fmla="*/ 7570786 w 9392070"/>
                <a:gd name="connsiteY2881" fmla="*/ 1173572 h 3110824"/>
                <a:gd name="connsiteX2882" fmla="*/ 7570786 w 9392070"/>
                <a:gd name="connsiteY2882" fmla="*/ 1174793 h 3110824"/>
                <a:gd name="connsiteX2883" fmla="*/ 7568344 w 9392070"/>
                <a:gd name="connsiteY2883" fmla="*/ 1176014 h 3110824"/>
                <a:gd name="connsiteX2884" fmla="*/ 7567124 w 9392070"/>
                <a:gd name="connsiteY2884" fmla="*/ 1178455 h 3110824"/>
                <a:gd name="connsiteX2885" fmla="*/ 7564682 w 9392070"/>
                <a:gd name="connsiteY2885" fmla="*/ 1178455 h 3110824"/>
                <a:gd name="connsiteX2886" fmla="*/ 7564682 w 9392070"/>
                <a:gd name="connsiteY2886" fmla="*/ 1179676 h 3110824"/>
                <a:gd name="connsiteX2887" fmla="*/ 7564682 w 9392070"/>
                <a:gd name="connsiteY2887" fmla="*/ 1179676 h 3110824"/>
                <a:gd name="connsiteX2888" fmla="*/ 7563462 w 9392070"/>
                <a:gd name="connsiteY2888" fmla="*/ 1140613 h 3110824"/>
                <a:gd name="connsiteX2889" fmla="*/ 7562241 w 9392070"/>
                <a:gd name="connsiteY2889" fmla="*/ 1179676 h 3110824"/>
                <a:gd name="connsiteX2890" fmla="*/ 7561020 w 9392070"/>
                <a:gd name="connsiteY2890" fmla="*/ 1179676 h 3110824"/>
                <a:gd name="connsiteX2891" fmla="*/ 7561020 w 9392070"/>
                <a:gd name="connsiteY2891" fmla="*/ 1178455 h 3110824"/>
                <a:gd name="connsiteX2892" fmla="*/ 7558579 w 9392070"/>
                <a:gd name="connsiteY2892" fmla="*/ 1178455 h 3110824"/>
                <a:gd name="connsiteX2893" fmla="*/ 7557358 w 9392070"/>
                <a:gd name="connsiteY2893" fmla="*/ 1176014 h 3110824"/>
                <a:gd name="connsiteX2894" fmla="*/ 7554917 w 9392070"/>
                <a:gd name="connsiteY2894" fmla="*/ 1174793 h 3110824"/>
                <a:gd name="connsiteX2895" fmla="*/ 7554917 w 9392070"/>
                <a:gd name="connsiteY2895" fmla="*/ 1173572 h 3110824"/>
                <a:gd name="connsiteX2896" fmla="*/ 7552475 w 9392070"/>
                <a:gd name="connsiteY2896" fmla="*/ 1172352 h 3110824"/>
                <a:gd name="connsiteX2897" fmla="*/ 7550034 w 9392070"/>
                <a:gd name="connsiteY2897" fmla="*/ 1171131 h 3110824"/>
                <a:gd name="connsiteX2898" fmla="*/ 7546372 w 9392070"/>
                <a:gd name="connsiteY2898" fmla="*/ 1167469 h 3110824"/>
                <a:gd name="connsiteX2899" fmla="*/ 7542710 w 9392070"/>
                <a:gd name="connsiteY2899" fmla="*/ 1163807 h 3110824"/>
                <a:gd name="connsiteX2900" fmla="*/ 7542710 w 9392070"/>
                <a:gd name="connsiteY2900" fmla="*/ 1162586 h 3110824"/>
                <a:gd name="connsiteX2901" fmla="*/ 7542710 w 9392070"/>
                <a:gd name="connsiteY2901" fmla="*/ 1161365 h 3110824"/>
                <a:gd name="connsiteX2902" fmla="*/ 7540268 w 9392070"/>
                <a:gd name="connsiteY2902" fmla="*/ 1160145 h 3110824"/>
                <a:gd name="connsiteX2903" fmla="*/ 7537827 w 9392070"/>
                <a:gd name="connsiteY2903" fmla="*/ 1158924 h 3110824"/>
                <a:gd name="connsiteX2904" fmla="*/ 7536606 w 9392070"/>
                <a:gd name="connsiteY2904" fmla="*/ 1156482 h 3110824"/>
                <a:gd name="connsiteX2905" fmla="*/ 7534165 w 9392070"/>
                <a:gd name="connsiteY2905" fmla="*/ 1156482 h 3110824"/>
                <a:gd name="connsiteX2906" fmla="*/ 7534165 w 9392070"/>
                <a:gd name="connsiteY2906" fmla="*/ 1152820 h 3110824"/>
                <a:gd name="connsiteX2907" fmla="*/ 7531723 w 9392070"/>
                <a:gd name="connsiteY2907" fmla="*/ 1151600 h 3110824"/>
                <a:gd name="connsiteX2908" fmla="*/ 7530503 w 9392070"/>
                <a:gd name="connsiteY2908" fmla="*/ 1149158 h 3110824"/>
                <a:gd name="connsiteX2909" fmla="*/ 7529282 w 9392070"/>
                <a:gd name="connsiteY2909" fmla="*/ 1146717 h 3110824"/>
                <a:gd name="connsiteX2910" fmla="*/ 7528061 w 9392070"/>
                <a:gd name="connsiteY2910" fmla="*/ 1145496 h 3110824"/>
                <a:gd name="connsiteX2911" fmla="*/ 7526841 w 9392070"/>
                <a:gd name="connsiteY2911" fmla="*/ 1144275 h 3110824"/>
                <a:gd name="connsiteX2912" fmla="*/ 7526841 w 9392070"/>
                <a:gd name="connsiteY2912" fmla="*/ 1143055 h 3110824"/>
                <a:gd name="connsiteX2913" fmla="*/ 7523179 w 9392070"/>
                <a:gd name="connsiteY2913" fmla="*/ 1140613 h 3110824"/>
                <a:gd name="connsiteX2914" fmla="*/ 7519516 w 9392070"/>
                <a:gd name="connsiteY2914" fmla="*/ 1138172 h 3110824"/>
                <a:gd name="connsiteX2915" fmla="*/ 7518296 w 9392070"/>
                <a:gd name="connsiteY2915" fmla="*/ 1139393 h 3110824"/>
                <a:gd name="connsiteX2916" fmla="*/ 7518296 w 9392070"/>
                <a:gd name="connsiteY2916" fmla="*/ 1141834 h 3110824"/>
                <a:gd name="connsiteX2917" fmla="*/ 7519516 w 9392070"/>
                <a:gd name="connsiteY2917" fmla="*/ 1144275 h 3110824"/>
                <a:gd name="connsiteX2918" fmla="*/ 7521958 w 9392070"/>
                <a:gd name="connsiteY2918" fmla="*/ 1149158 h 3110824"/>
                <a:gd name="connsiteX2919" fmla="*/ 7525620 w 9392070"/>
                <a:gd name="connsiteY2919" fmla="*/ 1155262 h 3110824"/>
                <a:gd name="connsiteX2920" fmla="*/ 7526841 w 9392070"/>
                <a:gd name="connsiteY2920" fmla="*/ 1160145 h 3110824"/>
                <a:gd name="connsiteX2921" fmla="*/ 7526841 w 9392070"/>
                <a:gd name="connsiteY2921" fmla="*/ 1167469 h 3110824"/>
                <a:gd name="connsiteX2922" fmla="*/ 7532944 w 9392070"/>
                <a:gd name="connsiteY2922" fmla="*/ 1172352 h 3110824"/>
                <a:gd name="connsiteX2923" fmla="*/ 7537827 w 9392070"/>
                <a:gd name="connsiteY2923" fmla="*/ 1178455 h 3110824"/>
                <a:gd name="connsiteX2924" fmla="*/ 7541489 w 9392070"/>
                <a:gd name="connsiteY2924" fmla="*/ 1182117 h 3110824"/>
                <a:gd name="connsiteX2925" fmla="*/ 7546372 w 9392070"/>
                <a:gd name="connsiteY2925" fmla="*/ 1190662 h 3110824"/>
                <a:gd name="connsiteX2926" fmla="*/ 7546372 w 9392070"/>
                <a:gd name="connsiteY2926" fmla="*/ 1190662 h 3110824"/>
                <a:gd name="connsiteX2927" fmla="*/ 7545151 w 9392070"/>
                <a:gd name="connsiteY2927" fmla="*/ 1190662 h 3110824"/>
                <a:gd name="connsiteX2928" fmla="*/ 7541489 w 9392070"/>
                <a:gd name="connsiteY2928" fmla="*/ 1189442 h 3110824"/>
                <a:gd name="connsiteX2929" fmla="*/ 7536606 w 9392070"/>
                <a:gd name="connsiteY2929" fmla="*/ 1185779 h 3110824"/>
                <a:gd name="connsiteX2930" fmla="*/ 7531723 w 9392070"/>
                <a:gd name="connsiteY2930" fmla="*/ 1182117 h 3110824"/>
                <a:gd name="connsiteX2931" fmla="*/ 7531723 w 9392070"/>
                <a:gd name="connsiteY2931" fmla="*/ 1179676 h 3110824"/>
                <a:gd name="connsiteX2932" fmla="*/ 7530503 w 9392070"/>
                <a:gd name="connsiteY2932" fmla="*/ 1177235 h 3110824"/>
                <a:gd name="connsiteX2933" fmla="*/ 7526841 w 9392070"/>
                <a:gd name="connsiteY2933" fmla="*/ 1176014 h 3110824"/>
                <a:gd name="connsiteX2934" fmla="*/ 7523179 w 9392070"/>
                <a:gd name="connsiteY2934" fmla="*/ 1174793 h 3110824"/>
                <a:gd name="connsiteX2935" fmla="*/ 7520737 w 9392070"/>
                <a:gd name="connsiteY2935" fmla="*/ 1171131 h 3110824"/>
                <a:gd name="connsiteX2936" fmla="*/ 7518296 w 9392070"/>
                <a:gd name="connsiteY2936" fmla="*/ 1171131 h 3110824"/>
                <a:gd name="connsiteX2937" fmla="*/ 7517075 w 9392070"/>
                <a:gd name="connsiteY2937" fmla="*/ 1167469 h 3110824"/>
                <a:gd name="connsiteX2938" fmla="*/ 7514634 w 9392070"/>
                <a:gd name="connsiteY2938" fmla="*/ 1166248 h 3110824"/>
                <a:gd name="connsiteX2939" fmla="*/ 7512192 w 9392070"/>
                <a:gd name="connsiteY2939" fmla="*/ 1163807 h 3110824"/>
                <a:gd name="connsiteX2940" fmla="*/ 7509751 w 9392070"/>
                <a:gd name="connsiteY2940" fmla="*/ 1161365 h 3110824"/>
                <a:gd name="connsiteX2941" fmla="*/ 7507309 w 9392070"/>
                <a:gd name="connsiteY2941" fmla="*/ 1160145 h 3110824"/>
                <a:gd name="connsiteX2942" fmla="*/ 7506089 w 9392070"/>
                <a:gd name="connsiteY2942" fmla="*/ 1158924 h 3110824"/>
                <a:gd name="connsiteX2943" fmla="*/ 7504868 w 9392070"/>
                <a:gd name="connsiteY2943" fmla="*/ 1157703 h 3110824"/>
                <a:gd name="connsiteX2944" fmla="*/ 7499985 w 9392070"/>
                <a:gd name="connsiteY2944" fmla="*/ 1155262 h 3110824"/>
                <a:gd name="connsiteX2945" fmla="*/ 7495102 w 9392070"/>
                <a:gd name="connsiteY2945" fmla="*/ 1152820 h 3110824"/>
                <a:gd name="connsiteX2946" fmla="*/ 7493882 w 9392070"/>
                <a:gd name="connsiteY2946" fmla="*/ 1155262 h 3110824"/>
                <a:gd name="connsiteX2947" fmla="*/ 7495102 w 9392070"/>
                <a:gd name="connsiteY2947" fmla="*/ 1157703 h 3110824"/>
                <a:gd name="connsiteX2948" fmla="*/ 7497544 w 9392070"/>
                <a:gd name="connsiteY2948" fmla="*/ 1160145 h 3110824"/>
                <a:gd name="connsiteX2949" fmla="*/ 7502427 w 9392070"/>
                <a:gd name="connsiteY2949" fmla="*/ 1165028 h 3110824"/>
                <a:gd name="connsiteX2950" fmla="*/ 7507309 w 9392070"/>
                <a:gd name="connsiteY2950" fmla="*/ 1171131 h 3110824"/>
                <a:gd name="connsiteX2951" fmla="*/ 7509751 w 9392070"/>
                <a:gd name="connsiteY2951" fmla="*/ 1176014 h 3110824"/>
                <a:gd name="connsiteX2952" fmla="*/ 7510972 w 9392070"/>
                <a:gd name="connsiteY2952" fmla="*/ 1184559 h 3110824"/>
                <a:gd name="connsiteX2953" fmla="*/ 7518296 w 9392070"/>
                <a:gd name="connsiteY2953" fmla="*/ 1189442 h 3110824"/>
                <a:gd name="connsiteX2954" fmla="*/ 7525620 w 9392070"/>
                <a:gd name="connsiteY2954" fmla="*/ 1195545 h 3110824"/>
                <a:gd name="connsiteX2955" fmla="*/ 7530503 w 9392070"/>
                <a:gd name="connsiteY2955" fmla="*/ 1199207 h 3110824"/>
                <a:gd name="connsiteX2956" fmla="*/ 7532944 w 9392070"/>
                <a:gd name="connsiteY2956" fmla="*/ 1201649 h 3110824"/>
                <a:gd name="connsiteX2957" fmla="*/ 7531723 w 9392070"/>
                <a:gd name="connsiteY2957" fmla="*/ 1202869 h 3110824"/>
                <a:gd name="connsiteX2958" fmla="*/ 7526841 w 9392070"/>
                <a:gd name="connsiteY2958" fmla="*/ 1202869 h 3110824"/>
                <a:gd name="connsiteX2959" fmla="*/ 7523179 w 9392070"/>
                <a:gd name="connsiteY2959" fmla="*/ 1202869 h 3110824"/>
                <a:gd name="connsiteX2960" fmla="*/ 7519516 w 9392070"/>
                <a:gd name="connsiteY2960" fmla="*/ 1199207 h 3110824"/>
                <a:gd name="connsiteX2961" fmla="*/ 7512192 w 9392070"/>
                <a:gd name="connsiteY2961" fmla="*/ 1195545 h 3110824"/>
                <a:gd name="connsiteX2962" fmla="*/ 7510972 w 9392070"/>
                <a:gd name="connsiteY2962" fmla="*/ 1193103 h 3110824"/>
                <a:gd name="connsiteX2963" fmla="*/ 7509751 w 9392070"/>
                <a:gd name="connsiteY2963" fmla="*/ 1190662 h 3110824"/>
                <a:gd name="connsiteX2964" fmla="*/ 7506089 w 9392070"/>
                <a:gd name="connsiteY2964" fmla="*/ 1190662 h 3110824"/>
                <a:gd name="connsiteX2965" fmla="*/ 7502427 w 9392070"/>
                <a:gd name="connsiteY2965" fmla="*/ 1190662 h 3110824"/>
                <a:gd name="connsiteX2966" fmla="*/ 7498765 w 9392070"/>
                <a:gd name="connsiteY2966" fmla="*/ 1188221 h 3110824"/>
                <a:gd name="connsiteX2967" fmla="*/ 7496323 w 9392070"/>
                <a:gd name="connsiteY2967" fmla="*/ 1189442 h 3110824"/>
                <a:gd name="connsiteX2968" fmla="*/ 7493882 w 9392070"/>
                <a:gd name="connsiteY2968" fmla="*/ 1185779 h 3110824"/>
                <a:gd name="connsiteX2969" fmla="*/ 7491440 w 9392070"/>
                <a:gd name="connsiteY2969" fmla="*/ 1185779 h 3110824"/>
                <a:gd name="connsiteX2970" fmla="*/ 7488999 w 9392070"/>
                <a:gd name="connsiteY2970" fmla="*/ 1183338 h 3110824"/>
                <a:gd name="connsiteX2971" fmla="*/ 7486558 w 9392070"/>
                <a:gd name="connsiteY2971" fmla="*/ 1180896 h 3110824"/>
                <a:gd name="connsiteX2972" fmla="*/ 7484116 w 9392070"/>
                <a:gd name="connsiteY2972" fmla="*/ 1179676 h 3110824"/>
                <a:gd name="connsiteX2973" fmla="*/ 7481675 w 9392070"/>
                <a:gd name="connsiteY2973" fmla="*/ 1177235 h 3110824"/>
                <a:gd name="connsiteX2974" fmla="*/ 7480454 w 9392070"/>
                <a:gd name="connsiteY2974" fmla="*/ 1174793 h 3110824"/>
                <a:gd name="connsiteX2975" fmla="*/ 7475571 w 9392070"/>
                <a:gd name="connsiteY2975" fmla="*/ 1171131 h 3110824"/>
                <a:gd name="connsiteX2976" fmla="*/ 7469468 w 9392070"/>
                <a:gd name="connsiteY2976" fmla="*/ 1167469 h 3110824"/>
                <a:gd name="connsiteX2977" fmla="*/ 7468247 w 9392070"/>
                <a:gd name="connsiteY2977" fmla="*/ 1169910 h 3110824"/>
                <a:gd name="connsiteX2978" fmla="*/ 7469468 w 9392070"/>
                <a:gd name="connsiteY2978" fmla="*/ 1172352 h 3110824"/>
                <a:gd name="connsiteX2979" fmla="*/ 7471909 w 9392070"/>
                <a:gd name="connsiteY2979" fmla="*/ 1174793 h 3110824"/>
                <a:gd name="connsiteX2980" fmla="*/ 7478013 w 9392070"/>
                <a:gd name="connsiteY2980" fmla="*/ 1180896 h 3110824"/>
                <a:gd name="connsiteX2981" fmla="*/ 7485337 w 9392070"/>
                <a:gd name="connsiteY2981" fmla="*/ 1188221 h 3110824"/>
                <a:gd name="connsiteX2982" fmla="*/ 7488999 w 9392070"/>
                <a:gd name="connsiteY2982" fmla="*/ 1194324 h 3110824"/>
                <a:gd name="connsiteX2983" fmla="*/ 7493882 w 9392070"/>
                <a:gd name="connsiteY2983" fmla="*/ 1204090 h 3110824"/>
                <a:gd name="connsiteX2984" fmla="*/ 7504868 w 9392070"/>
                <a:gd name="connsiteY2984" fmla="*/ 1207752 h 3110824"/>
                <a:gd name="connsiteX2985" fmla="*/ 7515854 w 9392070"/>
                <a:gd name="connsiteY2985" fmla="*/ 1213856 h 3110824"/>
                <a:gd name="connsiteX2986" fmla="*/ 7523179 w 9392070"/>
                <a:gd name="connsiteY2986" fmla="*/ 1217517 h 3110824"/>
                <a:gd name="connsiteX2987" fmla="*/ 7529282 w 9392070"/>
                <a:gd name="connsiteY2987" fmla="*/ 1222400 h 3110824"/>
                <a:gd name="connsiteX2988" fmla="*/ 7528061 w 9392070"/>
                <a:gd name="connsiteY2988" fmla="*/ 1222400 h 3110824"/>
                <a:gd name="connsiteX2989" fmla="*/ 7523179 w 9392070"/>
                <a:gd name="connsiteY2989" fmla="*/ 1222400 h 3110824"/>
                <a:gd name="connsiteX2990" fmla="*/ 7514634 w 9392070"/>
                <a:gd name="connsiteY2990" fmla="*/ 1218738 h 3110824"/>
                <a:gd name="connsiteX2991" fmla="*/ 7506089 w 9392070"/>
                <a:gd name="connsiteY2991" fmla="*/ 1216297 h 3110824"/>
                <a:gd name="connsiteX2992" fmla="*/ 7503647 w 9392070"/>
                <a:gd name="connsiteY2992" fmla="*/ 1213856 h 3110824"/>
                <a:gd name="connsiteX2993" fmla="*/ 7501206 w 9392070"/>
                <a:gd name="connsiteY2993" fmla="*/ 1211414 h 3110824"/>
                <a:gd name="connsiteX2994" fmla="*/ 7496323 w 9392070"/>
                <a:gd name="connsiteY2994" fmla="*/ 1211414 h 3110824"/>
                <a:gd name="connsiteX2995" fmla="*/ 7491440 w 9392070"/>
                <a:gd name="connsiteY2995" fmla="*/ 1211414 h 3110824"/>
                <a:gd name="connsiteX2996" fmla="*/ 7486558 w 9392070"/>
                <a:gd name="connsiteY2996" fmla="*/ 1208973 h 3110824"/>
                <a:gd name="connsiteX2997" fmla="*/ 7484116 w 9392070"/>
                <a:gd name="connsiteY2997" fmla="*/ 1210193 h 3110824"/>
                <a:gd name="connsiteX2998" fmla="*/ 7480454 w 9392070"/>
                <a:gd name="connsiteY2998" fmla="*/ 1206531 h 3110824"/>
                <a:gd name="connsiteX2999" fmla="*/ 7476792 w 9392070"/>
                <a:gd name="connsiteY2999" fmla="*/ 1206531 h 3110824"/>
                <a:gd name="connsiteX3000" fmla="*/ 7473130 w 9392070"/>
                <a:gd name="connsiteY3000" fmla="*/ 1205310 h 3110824"/>
                <a:gd name="connsiteX3001" fmla="*/ 7469468 w 9392070"/>
                <a:gd name="connsiteY3001" fmla="*/ 1204090 h 3110824"/>
                <a:gd name="connsiteX3002" fmla="*/ 7465806 w 9392070"/>
                <a:gd name="connsiteY3002" fmla="*/ 1204090 h 3110824"/>
                <a:gd name="connsiteX3003" fmla="*/ 7462144 w 9392070"/>
                <a:gd name="connsiteY3003" fmla="*/ 1202869 h 3110824"/>
                <a:gd name="connsiteX3004" fmla="*/ 7459702 w 9392070"/>
                <a:gd name="connsiteY3004" fmla="*/ 1201649 h 3110824"/>
                <a:gd name="connsiteX3005" fmla="*/ 7452378 w 9392070"/>
                <a:gd name="connsiteY3005" fmla="*/ 1200428 h 3110824"/>
                <a:gd name="connsiteX3006" fmla="*/ 7445054 w 9392070"/>
                <a:gd name="connsiteY3006" fmla="*/ 1199207 h 3110824"/>
                <a:gd name="connsiteX3007" fmla="*/ 7445054 w 9392070"/>
                <a:gd name="connsiteY3007" fmla="*/ 1201649 h 3110824"/>
                <a:gd name="connsiteX3008" fmla="*/ 7447495 w 9392070"/>
                <a:gd name="connsiteY3008" fmla="*/ 1204090 h 3110824"/>
                <a:gd name="connsiteX3009" fmla="*/ 7452378 w 9392070"/>
                <a:gd name="connsiteY3009" fmla="*/ 1205310 h 3110824"/>
                <a:gd name="connsiteX3010" fmla="*/ 7462144 w 9392070"/>
                <a:gd name="connsiteY3010" fmla="*/ 1208973 h 3110824"/>
                <a:gd name="connsiteX3011" fmla="*/ 7473130 w 9392070"/>
                <a:gd name="connsiteY3011" fmla="*/ 1213856 h 3110824"/>
                <a:gd name="connsiteX3012" fmla="*/ 7479233 w 9392070"/>
                <a:gd name="connsiteY3012" fmla="*/ 1218738 h 3110824"/>
                <a:gd name="connsiteX3013" fmla="*/ 7487778 w 9392070"/>
                <a:gd name="connsiteY3013" fmla="*/ 1227283 h 3110824"/>
                <a:gd name="connsiteX3014" fmla="*/ 7499985 w 9392070"/>
                <a:gd name="connsiteY3014" fmla="*/ 1229724 h 3110824"/>
                <a:gd name="connsiteX3015" fmla="*/ 7512192 w 9392070"/>
                <a:gd name="connsiteY3015" fmla="*/ 1234607 h 3110824"/>
                <a:gd name="connsiteX3016" fmla="*/ 7520737 w 9392070"/>
                <a:gd name="connsiteY3016" fmla="*/ 1238270 h 3110824"/>
                <a:gd name="connsiteX3017" fmla="*/ 7528061 w 9392070"/>
                <a:gd name="connsiteY3017" fmla="*/ 1243152 h 3110824"/>
                <a:gd name="connsiteX3018" fmla="*/ 7525620 w 9392070"/>
                <a:gd name="connsiteY3018" fmla="*/ 1245594 h 3110824"/>
                <a:gd name="connsiteX3019" fmla="*/ 7520737 w 9392070"/>
                <a:gd name="connsiteY3019" fmla="*/ 1246814 h 3110824"/>
                <a:gd name="connsiteX3020" fmla="*/ 7512192 w 9392070"/>
                <a:gd name="connsiteY3020" fmla="*/ 1245594 h 3110824"/>
                <a:gd name="connsiteX3021" fmla="*/ 7503647 w 9392070"/>
                <a:gd name="connsiteY3021" fmla="*/ 1244373 h 3110824"/>
                <a:gd name="connsiteX3022" fmla="*/ 7501206 w 9392070"/>
                <a:gd name="connsiteY3022" fmla="*/ 1243152 h 3110824"/>
                <a:gd name="connsiteX3023" fmla="*/ 7498765 w 9392070"/>
                <a:gd name="connsiteY3023" fmla="*/ 1240711 h 3110824"/>
                <a:gd name="connsiteX3024" fmla="*/ 7493882 w 9392070"/>
                <a:gd name="connsiteY3024" fmla="*/ 1240711 h 3110824"/>
                <a:gd name="connsiteX3025" fmla="*/ 7488999 w 9392070"/>
                <a:gd name="connsiteY3025" fmla="*/ 1240711 h 3110824"/>
                <a:gd name="connsiteX3026" fmla="*/ 7484116 w 9392070"/>
                <a:gd name="connsiteY3026" fmla="*/ 1238270 h 3110824"/>
                <a:gd name="connsiteX3027" fmla="*/ 7481675 w 9392070"/>
                <a:gd name="connsiteY3027" fmla="*/ 1239490 h 3110824"/>
                <a:gd name="connsiteX3028" fmla="*/ 7476792 w 9392070"/>
                <a:gd name="connsiteY3028" fmla="*/ 1235828 h 3110824"/>
                <a:gd name="connsiteX3029" fmla="*/ 7473130 w 9392070"/>
                <a:gd name="connsiteY3029" fmla="*/ 1235828 h 3110824"/>
                <a:gd name="connsiteX3030" fmla="*/ 7469468 w 9392070"/>
                <a:gd name="connsiteY3030" fmla="*/ 1234607 h 3110824"/>
                <a:gd name="connsiteX3031" fmla="*/ 7465806 w 9392070"/>
                <a:gd name="connsiteY3031" fmla="*/ 1233387 h 3110824"/>
                <a:gd name="connsiteX3032" fmla="*/ 7462144 w 9392070"/>
                <a:gd name="connsiteY3032" fmla="*/ 1233387 h 3110824"/>
                <a:gd name="connsiteX3033" fmla="*/ 7458481 w 9392070"/>
                <a:gd name="connsiteY3033" fmla="*/ 1232166 h 3110824"/>
                <a:gd name="connsiteX3034" fmla="*/ 7456040 w 9392070"/>
                <a:gd name="connsiteY3034" fmla="*/ 1230945 h 3110824"/>
                <a:gd name="connsiteX3035" fmla="*/ 7451157 w 9392070"/>
                <a:gd name="connsiteY3035" fmla="*/ 1230945 h 3110824"/>
                <a:gd name="connsiteX3036" fmla="*/ 7451157 w 9392070"/>
                <a:gd name="connsiteY3036" fmla="*/ 1229724 h 3110824"/>
                <a:gd name="connsiteX3037" fmla="*/ 7446274 w 9392070"/>
                <a:gd name="connsiteY3037" fmla="*/ 1224842 h 3110824"/>
                <a:gd name="connsiteX3038" fmla="*/ 7442612 w 9392070"/>
                <a:gd name="connsiteY3038" fmla="*/ 1223621 h 3110824"/>
                <a:gd name="connsiteX3039" fmla="*/ 7442612 w 9392070"/>
                <a:gd name="connsiteY3039" fmla="*/ 1217517 h 3110824"/>
                <a:gd name="connsiteX3040" fmla="*/ 7438950 w 9392070"/>
                <a:gd name="connsiteY3040" fmla="*/ 1219959 h 3110824"/>
                <a:gd name="connsiteX3041" fmla="*/ 7438950 w 9392070"/>
                <a:gd name="connsiteY3041" fmla="*/ 1224842 h 3110824"/>
                <a:gd name="connsiteX3042" fmla="*/ 7441392 w 9392070"/>
                <a:gd name="connsiteY3042" fmla="*/ 1229724 h 3110824"/>
                <a:gd name="connsiteX3043" fmla="*/ 7443833 w 9392070"/>
                <a:gd name="connsiteY3043" fmla="*/ 1232166 h 3110824"/>
                <a:gd name="connsiteX3044" fmla="*/ 7441392 w 9392070"/>
                <a:gd name="connsiteY3044" fmla="*/ 1232166 h 3110824"/>
                <a:gd name="connsiteX3045" fmla="*/ 7442612 w 9392070"/>
                <a:gd name="connsiteY3045" fmla="*/ 1234607 h 3110824"/>
                <a:gd name="connsiteX3046" fmla="*/ 7445054 w 9392070"/>
                <a:gd name="connsiteY3046" fmla="*/ 1235828 h 3110824"/>
                <a:gd name="connsiteX3047" fmla="*/ 7445054 w 9392070"/>
                <a:gd name="connsiteY3047" fmla="*/ 1235828 h 3110824"/>
                <a:gd name="connsiteX3048" fmla="*/ 7447495 w 9392070"/>
                <a:gd name="connsiteY3048" fmla="*/ 1239490 h 3110824"/>
                <a:gd name="connsiteX3049" fmla="*/ 7453599 w 9392070"/>
                <a:gd name="connsiteY3049" fmla="*/ 1243152 h 3110824"/>
                <a:gd name="connsiteX3050" fmla="*/ 7459702 w 9392070"/>
                <a:gd name="connsiteY3050" fmla="*/ 1246814 h 3110824"/>
                <a:gd name="connsiteX3051" fmla="*/ 7467026 w 9392070"/>
                <a:gd name="connsiteY3051" fmla="*/ 1252918 h 3110824"/>
                <a:gd name="connsiteX3052" fmla="*/ 7475571 w 9392070"/>
                <a:gd name="connsiteY3052" fmla="*/ 1263904 h 3110824"/>
                <a:gd name="connsiteX3053" fmla="*/ 7488999 w 9392070"/>
                <a:gd name="connsiteY3053" fmla="*/ 1266346 h 3110824"/>
                <a:gd name="connsiteX3054" fmla="*/ 7502427 w 9392070"/>
                <a:gd name="connsiteY3054" fmla="*/ 1271228 h 3110824"/>
                <a:gd name="connsiteX3055" fmla="*/ 7512192 w 9392070"/>
                <a:gd name="connsiteY3055" fmla="*/ 1274891 h 3110824"/>
                <a:gd name="connsiteX3056" fmla="*/ 7524399 w 9392070"/>
                <a:gd name="connsiteY3056" fmla="*/ 1282215 h 3110824"/>
                <a:gd name="connsiteX3057" fmla="*/ 7523179 w 9392070"/>
                <a:gd name="connsiteY3057" fmla="*/ 1283435 h 3110824"/>
                <a:gd name="connsiteX3058" fmla="*/ 7518296 w 9392070"/>
                <a:gd name="connsiteY3058" fmla="*/ 1283435 h 3110824"/>
                <a:gd name="connsiteX3059" fmla="*/ 7509751 w 9392070"/>
                <a:gd name="connsiteY3059" fmla="*/ 1280994 h 3110824"/>
                <a:gd name="connsiteX3060" fmla="*/ 7501206 w 9392070"/>
                <a:gd name="connsiteY3060" fmla="*/ 1278553 h 3110824"/>
                <a:gd name="connsiteX3061" fmla="*/ 7498765 w 9392070"/>
                <a:gd name="connsiteY3061" fmla="*/ 1277332 h 3110824"/>
                <a:gd name="connsiteX3062" fmla="*/ 7496323 w 9392070"/>
                <a:gd name="connsiteY3062" fmla="*/ 1276111 h 3110824"/>
                <a:gd name="connsiteX3063" fmla="*/ 7491440 w 9392070"/>
                <a:gd name="connsiteY3063" fmla="*/ 1276111 h 3110824"/>
                <a:gd name="connsiteX3064" fmla="*/ 7486558 w 9392070"/>
                <a:gd name="connsiteY3064" fmla="*/ 1276111 h 3110824"/>
                <a:gd name="connsiteX3065" fmla="*/ 7481675 w 9392070"/>
                <a:gd name="connsiteY3065" fmla="*/ 1274891 h 3110824"/>
                <a:gd name="connsiteX3066" fmla="*/ 7479233 w 9392070"/>
                <a:gd name="connsiteY3066" fmla="*/ 1276111 h 3110824"/>
                <a:gd name="connsiteX3067" fmla="*/ 7474351 w 9392070"/>
                <a:gd name="connsiteY3067" fmla="*/ 1273670 h 3110824"/>
                <a:gd name="connsiteX3068" fmla="*/ 7471909 w 9392070"/>
                <a:gd name="connsiteY3068" fmla="*/ 1274891 h 3110824"/>
                <a:gd name="connsiteX3069" fmla="*/ 7468247 w 9392070"/>
                <a:gd name="connsiteY3069" fmla="*/ 1273670 h 3110824"/>
                <a:gd name="connsiteX3070" fmla="*/ 7464585 w 9392070"/>
                <a:gd name="connsiteY3070" fmla="*/ 1272449 h 3110824"/>
                <a:gd name="connsiteX3071" fmla="*/ 7462144 w 9392070"/>
                <a:gd name="connsiteY3071" fmla="*/ 1272449 h 3110824"/>
                <a:gd name="connsiteX3072" fmla="*/ 7459702 w 9392070"/>
                <a:gd name="connsiteY3072" fmla="*/ 1271228 h 3110824"/>
                <a:gd name="connsiteX3073" fmla="*/ 7457261 w 9392070"/>
                <a:gd name="connsiteY3073" fmla="*/ 1268787 h 3110824"/>
                <a:gd name="connsiteX3074" fmla="*/ 7451157 w 9392070"/>
                <a:gd name="connsiteY3074" fmla="*/ 1266346 h 3110824"/>
                <a:gd name="connsiteX3075" fmla="*/ 7445054 w 9392070"/>
                <a:gd name="connsiteY3075" fmla="*/ 1261463 h 3110824"/>
                <a:gd name="connsiteX3076" fmla="*/ 7443833 w 9392070"/>
                <a:gd name="connsiteY3076" fmla="*/ 1263904 h 3110824"/>
                <a:gd name="connsiteX3077" fmla="*/ 7445054 w 9392070"/>
                <a:gd name="connsiteY3077" fmla="*/ 1267566 h 3110824"/>
                <a:gd name="connsiteX3078" fmla="*/ 7448716 w 9392070"/>
                <a:gd name="connsiteY3078" fmla="*/ 1270008 h 3110824"/>
                <a:gd name="connsiteX3079" fmla="*/ 7452378 w 9392070"/>
                <a:gd name="connsiteY3079" fmla="*/ 1271228 h 3110824"/>
                <a:gd name="connsiteX3080" fmla="*/ 7457261 w 9392070"/>
                <a:gd name="connsiteY3080" fmla="*/ 1274891 h 3110824"/>
                <a:gd name="connsiteX3081" fmla="*/ 7462144 w 9392070"/>
                <a:gd name="connsiteY3081" fmla="*/ 1277332 h 3110824"/>
                <a:gd name="connsiteX3082" fmla="*/ 7467026 w 9392070"/>
                <a:gd name="connsiteY3082" fmla="*/ 1279773 h 3110824"/>
                <a:gd name="connsiteX3083" fmla="*/ 7473130 w 9392070"/>
                <a:gd name="connsiteY3083" fmla="*/ 1283435 h 3110824"/>
                <a:gd name="connsiteX3084" fmla="*/ 7475571 w 9392070"/>
                <a:gd name="connsiteY3084" fmla="*/ 1285877 h 3110824"/>
                <a:gd name="connsiteX3085" fmla="*/ 7473130 w 9392070"/>
                <a:gd name="connsiteY3085" fmla="*/ 1287098 h 3110824"/>
                <a:gd name="connsiteX3086" fmla="*/ 7469468 w 9392070"/>
                <a:gd name="connsiteY3086" fmla="*/ 1283435 h 3110824"/>
                <a:gd name="connsiteX3087" fmla="*/ 7465806 w 9392070"/>
                <a:gd name="connsiteY3087" fmla="*/ 1283435 h 3110824"/>
                <a:gd name="connsiteX3088" fmla="*/ 7462144 w 9392070"/>
                <a:gd name="connsiteY3088" fmla="*/ 1282215 h 3110824"/>
                <a:gd name="connsiteX3089" fmla="*/ 7458481 w 9392070"/>
                <a:gd name="connsiteY3089" fmla="*/ 1280994 h 3110824"/>
                <a:gd name="connsiteX3090" fmla="*/ 7454819 w 9392070"/>
                <a:gd name="connsiteY3090" fmla="*/ 1280994 h 3110824"/>
                <a:gd name="connsiteX3091" fmla="*/ 7451157 w 9392070"/>
                <a:gd name="connsiteY3091" fmla="*/ 1279773 h 3110824"/>
                <a:gd name="connsiteX3092" fmla="*/ 7448716 w 9392070"/>
                <a:gd name="connsiteY3092" fmla="*/ 1278553 h 3110824"/>
                <a:gd name="connsiteX3093" fmla="*/ 7441392 w 9392070"/>
                <a:gd name="connsiteY3093" fmla="*/ 1277332 h 3110824"/>
                <a:gd name="connsiteX3094" fmla="*/ 7434067 w 9392070"/>
                <a:gd name="connsiteY3094" fmla="*/ 1276111 h 3110824"/>
                <a:gd name="connsiteX3095" fmla="*/ 7434067 w 9392070"/>
                <a:gd name="connsiteY3095" fmla="*/ 1278553 h 3110824"/>
                <a:gd name="connsiteX3096" fmla="*/ 7436509 w 9392070"/>
                <a:gd name="connsiteY3096" fmla="*/ 1280994 h 3110824"/>
                <a:gd name="connsiteX3097" fmla="*/ 7441392 w 9392070"/>
                <a:gd name="connsiteY3097" fmla="*/ 1282215 h 3110824"/>
                <a:gd name="connsiteX3098" fmla="*/ 7451157 w 9392070"/>
                <a:gd name="connsiteY3098" fmla="*/ 1287098 h 3110824"/>
                <a:gd name="connsiteX3099" fmla="*/ 7462144 w 9392070"/>
                <a:gd name="connsiteY3099" fmla="*/ 1291980 h 3110824"/>
                <a:gd name="connsiteX3100" fmla="*/ 7468247 w 9392070"/>
                <a:gd name="connsiteY3100" fmla="*/ 1296863 h 3110824"/>
                <a:gd name="connsiteX3101" fmla="*/ 7476792 w 9392070"/>
                <a:gd name="connsiteY3101" fmla="*/ 1305408 h 3110824"/>
                <a:gd name="connsiteX3102" fmla="*/ 7479233 w 9392070"/>
                <a:gd name="connsiteY3102" fmla="*/ 1305408 h 3110824"/>
                <a:gd name="connsiteX3103" fmla="*/ 7479233 w 9392070"/>
                <a:gd name="connsiteY3103" fmla="*/ 1305408 h 3110824"/>
                <a:gd name="connsiteX3104" fmla="*/ 7474351 w 9392070"/>
                <a:gd name="connsiteY3104" fmla="*/ 1305408 h 3110824"/>
                <a:gd name="connsiteX3105" fmla="*/ 7468247 w 9392070"/>
                <a:gd name="connsiteY3105" fmla="*/ 1302967 h 3110824"/>
                <a:gd name="connsiteX3106" fmla="*/ 7465806 w 9392070"/>
                <a:gd name="connsiteY3106" fmla="*/ 1304187 h 3110824"/>
                <a:gd name="connsiteX3107" fmla="*/ 7460923 w 9392070"/>
                <a:gd name="connsiteY3107" fmla="*/ 1300525 h 3110824"/>
                <a:gd name="connsiteX3108" fmla="*/ 7457261 w 9392070"/>
                <a:gd name="connsiteY3108" fmla="*/ 1300525 h 3110824"/>
                <a:gd name="connsiteX3109" fmla="*/ 7453599 w 9392070"/>
                <a:gd name="connsiteY3109" fmla="*/ 1298084 h 3110824"/>
                <a:gd name="connsiteX3110" fmla="*/ 7449937 w 9392070"/>
                <a:gd name="connsiteY3110" fmla="*/ 1295642 h 3110824"/>
                <a:gd name="connsiteX3111" fmla="*/ 7446274 w 9392070"/>
                <a:gd name="connsiteY3111" fmla="*/ 1295642 h 3110824"/>
                <a:gd name="connsiteX3112" fmla="*/ 7442612 w 9392070"/>
                <a:gd name="connsiteY3112" fmla="*/ 1294422 h 3110824"/>
                <a:gd name="connsiteX3113" fmla="*/ 7440171 w 9392070"/>
                <a:gd name="connsiteY3113" fmla="*/ 1291980 h 3110824"/>
                <a:gd name="connsiteX3114" fmla="*/ 7432847 w 9392070"/>
                <a:gd name="connsiteY3114" fmla="*/ 1289539 h 3110824"/>
                <a:gd name="connsiteX3115" fmla="*/ 7425523 w 9392070"/>
                <a:gd name="connsiteY3115" fmla="*/ 1285877 h 3110824"/>
                <a:gd name="connsiteX3116" fmla="*/ 7424302 w 9392070"/>
                <a:gd name="connsiteY3116" fmla="*/ 1288318 h 3110824"/>
                <a:gd name="connsiteX3117" fmla="*/ 7426743 w 9392070"/>
                <a:gd name="connsiteY3117" fmla="*/ 1291980 h 3110824"/>
                <a:gd name="connsiteX3118" fmla="*/ 7430405 w 9392070"/>
                <a:gd name="connsiteY3118" fmla="*/ 1294422 h 3110824"/>
                <a:gd name="connsiteX3119" fmla="*/ 7440171 w 9392070"/>
                <a:gd name="connsiteY3119" fmla="*/ 1300525 h 3110824"/>
                <a:gd name="connsiteX3120" fmla="*/ 7446274 w 9392070"/>
                <a:gd name="connsiteY3120" fmla="*/ 1304187 h 3110824"/>
                <a:gd name="connsiteX3121" fmla="*/ 7452378 w 9392070"/>
                <a:gd name="connsiteY3121" fmla="*/ 1306629 h 3110824"/>
                <a:gd name="connsiteX3122" fmla="*/ 7459702 w 9392070"/>
                <a:gd name="connsiteY3122" fmla="*/ 1311512 h 3110824"/>
                <a:gd name="connsiteX3123" fmla="*/ 7462144 w 9392070"/>
                <a:gd name="connsiteY3123" fmla="*/ 1315174 h 3110824"/>
                <a:gd name="connsiteX3124" fmla="*/ 7460923 w 9392070"/>
                <a:gd name="connsiteY3124" fmla="*/ 1316394 h 3110824"/>
                <a:gd name="connsiteX3125" fmla="*/ 7456040 w 9392070"/>
                <a:gd name="connsiteY3125" fmla="*/ 1312732 h 3110824"/>
                <a:gd name="connsiteX3126" fmla="*/ 7452378 w 9392070"/>
                <a:gd name="connsiteY3126" fmla="*/ 1313953 h 3110824"/>
                <a:gd name="connsiteX3127" fmla="*/ 7447495 w 9392070"/>
                <a:gd name="connsiteY3127" fmla="*/ 1312732 h 3110824"/>
                <a:gd name="connsiteX3128" fmla="*/ 7442612 w 9392070"/>
                <a:gd name="connsiteY3128" fmla="*/ 1311512 h 3110824"/>
                <a:gd name="connsiteX3129" fmla="*/ 7438950 w 9392070"/>
                <a:gd name="connsiteY3129" fmla="*/ 1311512 h 3110824"/>
                <a:gd name="connsiteX3130" fmla="*/ 7435288 w 9392070"/>
                <a:gd name="connsiteY3130" fmla="*/ 1310291 h 3110824"/>
                <a:gd name="connsiteX3131" fmla="*/ 7432847 w 9392070"/>
                <a:gd name="connsiteY3131" fmla="*/ 1309070 h 3110824"/>
                <a:gd name="connsiteX3132" fmla="*/ 7424302 w 9392070"/>
                <a:gd name="connsiteY3132" fmla="*/ 1309070 h 3110824"/>
                <a:gd name="connsiteX3133" fmla="*/ 7415756 w 9392070"/>
                <a:gd name="connsiteY3133" fmla="*/ 1310291 h 3110824"/>
                <a:gd name="connsiteX3134" fmla="*/ 7416978 w 9392070"/>
                <a:gd name="connsiteY3134" fmla="*/ 1312732 h 3110824"/>
                <a:gd name="connsiteX3135" fmla="*/ 7420640 w 9392070"/>
                <a:gd name="connsiteY3135" fmla="*/ 1313953 h 3110824"/>
                <a:gd name="connsiteX3136" fmla="*/ 7425523 w 9392070"/>
                <a:gd name="connsiteY3136" fmla="*/ 1313953 h 3110824"/>
                <a:gd name="connsiteX3137" fmla="*/ 7436509 w 9392070"/>
                <a:gd name="connsiteY3137" fmla="*/ 1316394 h 3110824"/>
                <a:gd name="connsiteX3138" fmla="*/ 7448716 w 9392070"/>
                <a:gd name="connsiteY3138" fmla="*/ 1320056 h 3110824"/>
                <a:gd name="connsiteX3139" fmla="*/ 7456040 w 9392070"/>
                <a:gd name="connsiteY3139" fmla="*/ 1323719 h 3110824"/>
                <a:gd name="connsiteX3140" fmla="*/ 7467026 w 9392070"/>
                <a:gd name="connsiteY3140" fmla="*/ 1332263 h 3110824"/>
                <a:gd name="connsiteX3141" fmla="*/ 7480454 w 9392070"/>
                <a:gd name="connsiteY3141" fmla="*/ 1332263 h 3110824"/>
                <a:gd name="connsiteX3142" fmla="*/ 7495102 w 9392070"/>
                <a:gd name="connsiteY3142" fmla="*/ 1335926 h 3110824"/>
                <a:gd name="connsiteX3143" fmla="*/ 7504868 w 9392070"/>
                <a:gd name="connsiteY3143" fmla="*/ 1338367 h 3110824"/>
                <a:gd name="connsiteX3144" fmla="*/ 7523179 w 9392070"/>
                <a:gd name="connsiteY3144" fmla="*/ 1345691 h 3110824"/>
                <a:gd name="connsiteX3145" fmla="*/ 7524399 w 9392070"/>
                <a:gd name="connsiteY3145" fmla="*/ 1345691 h 3110824"/>
                <a:gd name="connsiteX3146" fmla="*/ 7523179 w 9392070"/>
                <a:gd name="connsiteY3146" fmla="*/ 1346912 h 3110824"/>
                <a:gd name="connsiteX3147" fmla="*/ 7518296 w 9392070"/>
                <a:gd name="connsiteY3147" fmla="*/ 1349353 h 3110824"/>
                <a:gd name="connsiteX3148" fmla="*/ 7515854 w 9392070"/>
                <a:gd name="connsiteY3148" fmla="*/ 1346912 h 3110824"/>
                <a:gd name="connsiteX3149" fmla="*/ 7509751 w 9392070"/>
                <a:gd name="connsiteY3149" fmla="*/ 1348133 h 3110824"/>
                <a:gd name="connsiteX3150" fmla="*/ 7503647 w 9392070"/>
                <a:gd name="connsiteY3150" fmla="*/ 1349353 h 3110824"/>
                <a:gd name="connsiteX3151" fmla="*/ 7491440 w 9392070"/>
                <a:gd name="connsiteY3151" fmla="*/ 1348133 h 3110824"/>
                <a:gd name="connsiteX3152" fmla="*/ 7479233 w 9392070"/>
                <a:gd name="connsiteY3152" fmla="*/ 1346912 h 3110824"/>
                <a:gd name="connsiteX3153" fmla="*/ 7475571 w 9392070"/>
                <a:gd name="connsiteY3153" fmla="*/ 1345691 h 3110824"/>
                <a:gd name="connsiteX3154" fmla="*/ 7471909 w 9392070"/>
                <a:gd name="connsiteY3154" fmla="*/ 1344470 h 3110824"/>
                <a:gd name="connsiteX3155" fmla="*/ 7465806 w 9392070"/>
                <a:gd name="connsiteY3155" fmla="*/ 1345691 h 3110824"/>
                <a:gd name="connsiteX3156" fmla="*/ 7459702 w 9392070"/>
                <a:gd name="connsiteY3156" fmla="*/ 1346912 h 3110824"/>
                <a:gd name="connsiteX3157" fmla="*/ 7452378 w 9392070"/>
                <a:gd name="connsiteY3157" fmla="*/ 1345691 h 3110824"/>
                <a:gd name="connsiteX3158" fmla="*/ 7449937 w 9392070"/>
                <a:gd name="connsiteY3158" fmla="*/ 1348133 h 3110824"/>
                <a:gd name="connsiteX3159" fmla="*/ 7443833 w 9392070"/>
                <a:gd name="connsiteY3159" fmla="*/ 1344470 h 3110824"/>
                <a:gd name="connsiteX3160" fmla="*/ 7440171 w 9392070"/>
                <a:gd name="connsiteY3160" fmla="*/ 1345691 h 3110824"/>
                <a:gd name="connsiteX3161" fmla="*/ 7434067 w 9392070"/>
                <a:gd name="connsiteY3161" fmla="*/ 1344470 h 3110824"/>
                <a:gd name="connsiteX3162" fmla="*/ 7427964 w 9392070"/>
                <a:gd name="connsiteY3162" fmla="*/ 1343250 h 3110824"/>
                <a:gd name="connsiteX3163" fmla="*/ 7424302 w 9392070"/>
                <a:gd name="connsiteY3163" fmla="*/ 1344470 h 3110824"/>
                <a:gd name="connsiteX3164" fmla="*/ 7419419 w 9392070"/>
                <a:gd name="connsiteY3164" fmla="*/ 1343250 h 3110824"/>
                <a:gd name="connsiteX3165" fmla="*/ 7415756 w 9392070"/>
                <a:gd name="connsiteY3165" fmla="*/ 1342029 h 3110824"/>
                <a:gd name="connsiteX3166" fmla="*/ 7407212 w 9392070"/>
                <a:gd name="connsiteY3166" fmla="*/ 1342029 h 3110824"/>
                <a:gd name="connsiteX3167" fmla="*/ 7397446 w 9392070"/>
                <a:gd name="connsiteY3167" fmla="*/ 1343250 h 3110824"/>
                <a:gd name="connsiteX3168" fmla="*/ 7398667 w 9392070"/>
                <a:gd name="connsiteY3168" fmla="*/ 1345691 h 3110824"/>
                <a:gd name="connsiteX3169" fmla="*/ 7402329 w 9392070"/>
                <a:gd name="connsiteY3169" fmla="*/ 1348133 h 3110824"/>
                <a:gd name="connsiteX3170" fmla="*/ 7408433 w 9392070"/>
                <a:gd name="connsiteY3170" fmla="*/ 1348133 h 3110824"/>
                <a:gd name="connsiteX3171" fmla="*/ 7421860 w 9392070"/>
                <a:gd name="connsiteY3171" fmla="*/ 1350574 h 3110824"/>
                <a:gd name="connsiteX3172" fmla="*/ 7436509 w 9392070"/>
                <a:gd name="connsiteY3172" fmla="*/ 1354236 h 3110824"/>
                <a:gd name="connsiteX3173" fmla="*/ 7446274 w 9392070"/>
                <a:gd name="connsiteY3173" fmla="*/ 1357898 h 3110824"/>
                <a:gd name="connsiteX3174" fmla="*/ 7447495 w 9392070"/>
                <a:gd name="connsiteY3174" fmla="*/ 1359119 h 3110824"/>
                <a:gd name="connsiteX3175" fmla="*/ 7446274 w 9392070"/>
                <a:gd name="connsiteY3175" fmla="*/ 1359119 h 3110824"/>
                <a:gd name="connsiteX3176" fmla="*/ 7443833 w 9392070"/>
                <a:gd name="connsiteY3176" fmla="*/ 1357898 h 3110824"/>
                <a:gd name="connsiteX3177" fmla="*/ 7437730 w 9392070"/>
                <a:gd name="connsiteY3177" fmla="*/ 1359119 h 3110824"/>
                <a:gd name="connsiteX3178" fmla="*/ 7431626 w 9392070"/>
                <a:gd name="connsiteY3178" fmla="*/ 1361560 h 3110824"/>
                <a:gd name="connsiteX3179" fmla="*/ 7432847 w 9392070"/>
                <a:gd name="connsiteY3179" fmla="*/ 1364002 h 3110824"/>
                <a:gd name="connsiteX3180" fmla="*/ 7436509 w 9392070"/>
                <a:gd name="connsiteY3180" fmla="*/ 1365222 h 3110824"/>
                <a:gd name="connsiteX3181" fmla="*/ 7440171 w 9392070"/>
                <a:gd name="connsiteY3181" fmla="*/ 1365222 h 3110824"/>
                <a:gd name="connsiteX3182" fmla="*/ 7449937 w 9392070"/>
                <a:gd name="connsiteY3182" fmla="*/ 1365222 h 3110824"/>
                <a:gd name="connsiteX3183" fmla="*/ 7457261 w 9392070"/>
                <a:gd name="connsiteY3183" fmla="*/ 1366443 h 3110824"/>
                <a:gd name="connsiteX3184" fmla="*/ 7460923 w 9392070"/>
                <a:gd name="connsiteY3184" fmla="*/ 1367664 h 3110824"/>
                <a:gd name="connsiteX3185" fmla="*/ 7462144 w 9392070"/>
                <a:gd name="connsiteY3185" fmla="*/ 1367664 h 3110824"/>
                <a:gd name="connsiteX3186" fmla="*/ 7468247 w 9392070"/>
                <a:gd name="connsiteY3186" fmla="*/ 1370105 h 3110824"/>
                <a:gd name="connsiteX3187" fmla="*/ 7470688 w 9392070"/>
                <a:gd name="connsiteY3187" fmla="*/ 1372547 h 3110824"/>
                <a:gd name="connsiteX3188" fmla="*/ 7468247 w 9392070"/>
                <a:gd name="connsiteY3188" fmla="*/ 1373767 h 3110824"/>
                <a:gd name="connsiteX3189" fmla="*/ 7464585 w 9392070"/>
                <a:gd name="connsiteY3189" fmla="*/ 1371326 h 3110824"/>
                <a:gd name="connsiteX3190" fmla="*/ 7458481 w 9392070"/>
                <a:gd name="connsiteY3190" fmla="*/ 1372547 h 3110824"/>
                <a:gd name="connsiteX3191" fmla="*/ 7452378 w 9392070"/>
                <a:gd name="connsiteY3191" fmla="*/ 1373767 h 3110824"/>
                <a:gd name="connsiteX3192" fmla="*/ 7445054 w 9392070"/>
                <a:gd name="connsiteY3192" fmla="*/ 1371326 h 3110824"/>
                <a:gd name="connsiteX3193" fmla="*/ 7442612 w 9392070"/>
                <a:gd name="connsiteY3193" fmla="*/ 1373767 h 3110824"/>
                <a:gd name="connsiteX3194" fmla="*/ 7436509 w 9392070"/>
                <a:gd name="connsiteY3194" fmla="*/ 1370105 h 3110824"/>
                <a:gd name="connsiteX3195" fmla="*/ 7432847 w 9392070"/>
                <a:gd name="connsiteY3195" fmla="*/ 1371326 h 3110824"/>
                <a:gd name="connsiteX3196" fmla="*/ 7426743 w 9392070"/>
                <a:gd name="connsiteY3196" fmla="*/ 1370105 h 3110824"/>
                <a:gd name="connsiteX3197" fmla="*/ 7420640 w 9392070"/>
                <a:gd name="connsiteY3197" fmla="*/ 1368884 h 3110824"/>
                <a:gd name="connsiteX3198" fmla="*/ 7416978 w 9392070"/>
                <a:gd name="connsiteY3198" fmla="*/ 1368884 h 3110824"/>
                <a:gd name="connsiteX3199" fmla="*/ 7412095 w 9392070"/>
                <a:gd name="connsiteY3199" fmla="*/ 1367664 h 3110824"/>
                <a:gd name="connsiteX3200" fmla="*/ 7408433 w 9392070"/>
                <a:gd name="connsiteY3200" fmla="*/ 1366443 h 3110824"/>
                <a:gd name="connsiteX3201" fmla="*/ 7398667 w 9392070"/>
                <a:gd name="connsiteY3201" fmla="*/ 1366443 h 3110824"/>
                <a:gd name="connsiteX3202" fmla="*/ 7388902 w 9392070"/>
                <a:gd name="connsiteY3202" fmla="*/ 1366443 h 3110824"/>
                <a:gd name="connsiteX3203" fmla="*/ 7390122 w 9392070"/>
                <a:gd name="connsiteY3203" fmla="*/ 1370105 h 3110824"/>
                <a:gd name="connsiteX3204" fmla="*/ 7393784 w 9392070"/>
                <a:gd name="connsiteY3204" fmla="*/ 1372547 h 3110824"/>
                <a:gd name="connsiteX3205" fmla="*/ 7399888 w 9392070"/>
                <a:gd name="connsiteY3205" fmla="*/ 1373767 h 3110824"/>
                <a:gd name="connsiteX3206" fmla="*/ 7413316 w 9392070"/>
                <a:gd name="connsiteY3206" fmla="*/ 1377429 h 3110824"/>
                <a:gd name="connsiteX3207" fmla="*/ 7427964 w 9392070"/>
                <a:gd name="connsiteY3207" fmla="*/ 1382312 h 3110824"/>
                <a:gd name="connsiteX3208" fmla="*/ 7436509 w 9392070"/>
                <a:gd name="connsiteY3208" fmla="*/ 1387195 h 3110824"/>
                <a:gd name="connsiteX3209" fmla="*/ 7443833 w 9392070"/>
                <a:gd name="connsiteY3209" fmla="*/ 1394519 h 3110824"/>
                <a:gd name="connsiteX3210" fmla="*/ 7437730 w 9392070"/>
                <a:gd name="connsiteY3210" fmla="*/ 1395740 h 3110824"/>
                <a:gd name="connsiteX3211" fmla="*/ 7430405 w 9392070"/>
                <a:gd name="connsiteY3211" fmla="*/ 1393298 h 3110824"/>
                <a:gd name="connsiteX3212" fmla="*/ 7427964 w 9392070"/>
                <a:gd name="connsiteY3212" fmla="*/ 1395740 h 3110824"/>
                <a:gd name="connsiteX3213" fmla="*/ 7421860 w 9392070"/>
                <a:gd name="connsiteY3213" fmla="*/ 1392078 h 3110824"/>
                <a:gd name="connsiteX3214" fmla="*/ 7418198 w 9392070"/>
                <a:gd name="connsiteY3214" fmla="*/ 1393298 h 3110824"/>
                <a:gd name="connsiteX3215" fmla="*/ 7413316 w 9392070"/>
                <a:gd name="connsiteY3215" fmla="*/ 1392078 h 3110824"/>
                <a:gd name="connsiteX3216" fmla="*/ 7408433 w 9392070"/>
                <a:gd name="connsiteY3216" fmla="*/ 1390857 h 3110824"/>
                <a:gd name="connsiteX3217" fmla="*/ 7404771 w 9392070"/>
                <a:gd name="connsiteY3217" fmla="*/ 1390857 h 3110824"/>
                <a:gd name="connsiteX3218" fmla="*/ 7401109 w 9392070"/>
                <a:gd name="connsiteY3218" fmla="*/ 1389636 h 3110824"/>
                <a:gd name="connsiteX3219" fmla="*/ 7397446 w 9392070"/>
                <a:gd name="connsiteY3219" fmla="*/ 1387195 h 3110824"/>
                <a:gd name="connsiteX3220" fmla="*/ 7388902 w 9392070"/>
                <a:gd name="connsiteY3220" fmla="*/ 1387195 h 3110824"/>
                <a:gd name="connsiteX3221" fmla="*/ 7379135 w 9392070"/>
                <a:gd name="connsiteY3221" fmla="*/ 1387195 h 3110824"/>
                <a:gd name="connsiteX3222" fmla="*/ 7379135 w 9392070"/>
                <a:gd name="connsiteY3222" fmla="*/ 1389636 h 3110824"/>
                <a:gd name="connsiteX3223" fmla="*/ 7379135 w 9392070"/>
                <a:gd name="connsiteY3223" fmla="*/ 1389636 h 3110824"/>
                <a:gd name="connsiteX3224" fmla="*/ 7382798 w 9392070"/>
                <a:gd name="connsiteY3224" fmla="*/ 1409168 h 3110824"/>
                <a:gd name="connsiteX3225" fmla="*/ 7392564 w 9392070"/>
                <a:gd name="connsiteY3225" fmla="*/ 1420154 h 3110824"/>
                <a:gd name="connsiteX3226" fmla="*/ 7405991 w 9392070"/>
                <a:gd name="connsiteY3226" fmla="*/ 1438464 h 3110824"/>
                <a:gd name="connsiteX3227" fmla="*/ 7416978 w 9392070"/>
                <a:gd name="connsiteY3227" fmla="*/ 1440906 h 3110824"/>
                <a:gd name="connsiteX3228" fmla="*/ 7429185 w 9392070"/>
                <a:gd name="connsiteY3228" fmla="*/ 1443347 h 3110824"/>
                <a:gd name="connsiteX3229" fmla="*/ 7449937 w 9392070"/>
                <a:gd name="connsiteY3229" fmla="*/ 1449451 h 3110824"/>
                <a:gd name="connsiteX3230" fmla="*/ 7447495 w 9392070"/>
                <a:gd name="connsiteY3230" fmla="*/ 1450671 h 3110824"/>
                <a:gd name="connsiteX3231" fmla="*/ 7442612 w 9392070"/>
                <a:gd name="connsiteY3231" fmla="*/ 1449451 h 3110824"/>
                <a:gd name="connsiteX3232" fmla="*/ 7436509 w 9392070"/>
                <a:gd name="connsiteY3232" fmla="*/ 1451892 h 3110824"/>
                <a:gd name="connsiteX3233" fmla="*/ 7430405 w 9392070"/>
                <a:gd name="connsiteY3233" fmla="*/ 1454333 h 3110824"/>
                <a:gd name="connsiteX3234" fmla="*/ 7421860 w 9392070"/>
                <a:gd name="connsiteY3234" fmla="*/ 1453113 h 3110824"/>
                <a:gd name="connsiteX3235" fmla="*/ 7419419 w 9392070"/>
                <a:gd name="connsiteY3235" fmla="*/ 1455554 h 3110824"/>
                <a:gd name="connsiteX3236" fmla="*/ 7412095 w 9392070"/>
                <a:gd name="connsiteY3236" fmla="*/ 1453113 h 3110824"/>
                <a:gd name="connsiteX3237" fmla="*/ 7408433 w 9392070"/>
                <a:gd name="connsiteY3237" fmla="*/ 1454333 h 3110824"/>
                <a:gd name="connsiteX3238" fmla="*/ 7402329 w 9392070"/>
                <a:gd name="connsiteY3238" fmla="*/ 1453113 h 3110824"/>
                <a:gd name="connsiteX3239" fmla="*/ 7396226 w 9392070"/>
                <a:gd name="connsiteY3239" fmla="*/ 1453113 h 3110824"/>
                <a:gd name="connsiteX3240" fmla="*/ 7392564 w 9392070"/>
                <a:gd name="connsiteY3240" fmla="*/ 1454333 h 3110824"/>
                <a:gd name="connsiteX3241" fmla="*/ 7387681 w 9392070"/>
                <a:gd name="connsiteY3241" fmla="*/ 1454333 h 3110824"/>
                <a:gd name="connsiteX3242" fmla="*/ 7384019 w 9392070"/>
                <a:gd name="connsiteY3242" fmla="*/ 1453113 h 3110824"/>
                <a:gd name="connsiteX3243" fmla="*/ 7374253 w 9392070"/>
                <a:gd name="connsiteY3243" fmla="*/ 1454333 h 3110824"/>
                <a:gd name="connsiteX3244" fmla="*/ 7364488 w 9392070"/>
                <a:gd name="connsiteY3244" fmla="*/ 1455554 h 3110824"/>
                <a:gd name="connsiteX3245" fmla="*/ 7366928 w 9392070"/>
                <a:gd name="connsiteY3245" fmla="*/ 1459216 h 3110824"/>
                <a:gd name="connsiteX3246" fmla="*/ 7371812 w 9392070"/>
                <a:gd name="connsiteY3246" fmla="*/ 1461658 h 3110824"/>
                <a:gd name="connsiteX3247" fmla="*/ 7377915 w 9392070"/>
                <a:gd name="connsiteY3247" fmla="*/ 1461658 h 3110824"/>
                <a:gd name="connsiteX3248" fmla="*/ 7392564 w 9392070"/>
                <a:gd name="connsiteY3248" fmla="*/ 1464099 h 3110824"/>
                <a:gd name="connsiteX3249" fmla="*/ 7409653 w 9392070"/>
                <a:gd name="connsiteY3249" fmla="*/ 1466540 h 3110824"/>
                <a:gd name="connsiteX3250" fmla="*/ 7420640 w 9392070"/>
                <a:gd name="connsiteY3250" fmla="*/ 1470203 h 3110824"/>
                <a:gd name="connsiteX3251" fmla="*/ 7427964 w 9392070"/>
                <a:gd name="connsiteY3251" fmla="*/ 1475085 h 3110824"/>
                <a:gd name="connsiteX3252" fmla="*/ 7431626 w 9392070"/>
                <a:gd name="connsiteY3252" fmla="*/ 1477527 h 3110824"/>
                <a:gd name="connsiteX3253" fmla="*/ 7431626 w 9392070"/>
                <a:gd name="connsiteY3253" fmla="*/ 1477527 h 3110824"/>
                <a:gd name="connsiteX3254" fmla="*/ 7429185 w 9392070"/>
                <a:gd name="connsiteY3254" fmla="*/ 1479968 h 3110824"/>
                <a:gd name="connsiteX3255" fmla="*/ 7421860 w 9392070"/>
                <a:gd name="connsiteY3255" fmla="*/ 1476306 h 3110824"/>
                <a:gd name="connsiteX3256" fmla="*/ 7416978 w 9392070"/>
                <a:gd name="connsiteY3256" fmla="*/ 1477527 h 3110824"/>
                <a:gd name="connsiteX3257" fmla="*/ 7410874 w 9392070"/>
                <a:gd name="connsiteY3257" fmla="*/ 1476306 h 3110824"/>
                <a:gd name="connsiteX3258" fmla="*/ 7404771 w 9392070"/>
                <a:gd name="connsiteY3258" fmla="*/ 1475085 h 3110824"/>
                <a:gd name="connsiteX3259" fmla="*/ 7399888 w 9392070"/>
                <a:gd name="connsiteY3259" fmla="*/ 1475085 h 3110824"/>
                <a:gd name="connsiteX3260" fmla="*/ 7395005 w 9392070"/>
                <a:gd name="connsiteY3260" fmla="*/ 1473865 h 3110824"/>
                <a:gd name="connsiteX3261" fmla="*/ 7391342 w 9392070"/>
                <a:gd name="connsiteY3261" fmla="*/ 1471423 h 3110824"/>
                <a:gd name="connsiteX3262" fmla="*/ 7380357 w 9392070"/>
                <a:gd name="connsiteY3262" fmla="*/ 1470203 h 3110824"/>
                <a:gd name="connsiteX3263" fmla="*/ 7369370 w 9392070"/>
                <a:gd name="connsiteY3263" fmla="*/ 1467761 h 3110824"/>
                <a:gd name="connsiteX3264" fmla="*/ 7370591 w 9392070"/>
                <a:gd name="connsiteY3264" fmla="*/ 1471423 h 3110824"/>
                <a:gd name="connsiteX3265" fmla="*/ 7375474 w 9392070"/>
                <a:gd name="connsiteY3265" fmla="*/ 1475085 h 3110824"/>
                <a:gd name="connsiteX3266" fmla="*/ 7382798 w 9392070"/>
                <a:gd name="connsiteY3266" fmla="*/ 1477527 h 3110824"/>
                <a:gd name="connsiteX3267" fmla="*/ 7398667 w 9392070"/>
                <a:gd name="connsiteY3267" fmla="*/ 1483630 h 3110824"/>
                <a:gd name="connsiteX3268" fmla="*/ 7407212 w 9392070"/>
                <a:gd name="connsiteY3268" fmla="*/ 1487292 h 3110824"/>
                <a:gd name="connsiteX3269" fmla="*/ 7415756 w 9392070"/>
                <a:gd name="connsiteY3269" fmla="*/ 1489734 h 3110824"/>
                <a:gd name="connsiteX3270" fmla="*/ 7424302 w 9392070"/>
                <a:gd name="connsiteY3270" fmla="*/ 1494617 h 3110824"/>
                <a:gd name="connsiteX3271" fmla="*/ 7423081 w 9392070"/>
                <a:gd name="connsiteY3271" fmla="*/ 1495837 h 3110824"/>
                <a:gd name="connsiteX3272" fmla="*/ 7416978 w 9392070"/>
                <a:gd name="connsiteY3272" fmla="*/ 1494617 h 3110824"/>
                <a:gd name="connsiteX3273" fmla="*/ 7408433 w 9392070"/>
                <a:gd name="connsiteY3273" fmla="*/ 1498279 h 3110824"/>
                <a:gd name="connsiteX3274" fmla="*/ 7401109 w 9392070"/>
                <a:gd name="connsiteY3274" fmla="*/ 1501941 h 3110824"/>
                <a:gd name="connsiteX3275" fmla="*/ 7390122 w 9392070"/>
                <a:gd name="connsiteY3275" fmla="*/ 1501941 h 3110824"/>
                <a:gd name="connsiteX3276" fmla="*/ 7387681 w 9392070"/>
                <a:gd name="connsiteY3276" fmla="*/ 1505603 h 3110824"/>
                <a:gd name="connsiteX3277" fmla="*/ 7376695 w 9392070"/>
                <a:gd name="connsiteY3277" fmla="*/ 1501941 h 3110824"/>
                <a:gd name="connsiteX3278" fmla="*/ 7371812 w 9392070"/>
                <a:gd name="connsiteY3278" fmla="*/ 1504382 h 3110824"/>
                <a:gd name="connsiteX3279" fmla="*/ 7363267 w 9392070"/>
                <a:gd name="connsiteY3279" fmla="*/ 1504382 h 3110824"/>
                <a:gd name="connsiteX3280" fmla="*/ 7357163 w 9392070"/>
                <a:gd name="connsiteY3280" fmla="*/ 1501941 h 3110824"/>
                <a:gd name="connsiteX3281" fmla="*/ 7354721 w 9392070"/>
                <a:gd name="connsiteY3281" fmla="*/ 1504382 h 3110824"/>
                <a:gd name="connsiteX3282" fmla="*/ 7348618 w 9392070"/>
                <a:gd name="connsiteY3282" fmla="*/ 1506824 h 3110824"/>
                <a:gd name="connsiteX3283" fmla="*/ 7341294 w 9392070"/>
                <a:gd name="connsiteY3283" fmla="*/ 1506824 h 3110824"/>
                <a:gd name="connsiteX3284" fmla="*/ 7335191 w 9392070"/>
                <a:gd name="connsiteY3284" fmla="*/ 1505603 h 3110824"/>
                <a:gd name="connsiteX3285" fmla="*/ 7321763 w 9392070"/>
                <a:gd name="connsiteY3285" fmla="*/ 1508044 h 3110824"/>
                <a:gd name="connsiteX3286" fmla="*/ 7307115 w 9392070"/>
                <a:gd name="connsiteY3286" fmla="*/ 1510486 h 3110824"/>
                <a:gd name="connsiteX3287" fmla="*/ 7310777 w 9392070"/>
                <a:gd name="connsiteY3287" fmla="*/ 1515368 h 3110824"/>
                <a:gd name="connsiteX3288" fmla="*/ 7318100 w 9392070"/>
                <a:gd name="connsiteY3288" fmla="*/ 1517810 h 3110824"/>
                <a:gd name="connsiteX3289" fmla="*/ 7327867 w 9392070"/>
                <a:gd name="connsiteY3289" fmla="*/ 1517810 h 3110824"/>
                <a:gd name="connsiteX3290" fmla="*/ 7348618 w 9392070"/>
                <a:gd name="connsiteY3290" fmla="*/ 1519031 h 3110824"/>
                <a:gd name="connsiteX3291" fmla="*/ 7360825 w 9392070"/>
                <a:gd name="connsiteY3291" fmla="*/ 1520251 h 3110824"/>
                <a:gd name="connsiteX3292" fmla="*/ 7373032 w 9392070"/>
                <a:gd name="connsiteY3292" fmla="*/ 1521472 h 3110824"/>
                <a:gd name="connsiteX3293" fmla="*/ 7388902 w 9392070"/>
                <a:gd name="connsiteY3293" fmla="*/ 1525134 h 3110824"/>
                <a:gd name="connsiteX3294" fmla="*/ 7399888 w 9392070"/>
                <a:gd name="connsiteY3294" fmla="*/ 1531238 h 3110824"/>
                <a:gd name="connsiteX3295" fmla="*/ 7397446 w 9392070"/>
                <a:gd name="connsiteY3295" fmla="*/ 1531238 h 3110824"/>
                <a:gd name="connsiteX3296" fmla="*/ 7392564 w 9392070"/>
                <a:gd name="connsiteY3296" fmla="*/ 1533679 h 3110824"/>
                <a:gd name="connsiteX3297" fmla="*/ 7384019 w 9392070"/>
                <a:gd name="connsiteY3297" fmla="*/ 1532458 h 3110824"/>
                <a:gd name="connsiteX3298" fmla="*/ 7375474 w 9392070"/>
                <a:gd name="connsiteY3298" fmla="*/ 1531238 h 3110824"/>
                <a:gd name="connsiteX3299" fmla="*/ 7369370 w 9392070"/>
                <a:gd name="connsiteY3299" fmla="*/ 1532458 h 3110824"/>
                <a:gd name="connsiteX3300" fmla="*/ 7362046 w 9392070"/>
                <a:gd name="connsiteY3300" fmla="*/ 1531238 h 3110824"/>
                <a:gd name="connsiteX3301" fmla="*/ 7355943 w 9392070"/>
                <a:gd name="connsiteY3301" fmla="*/ 1530017 h 3110824"/>
                <a:gd name="connsiteX3302" fmla="*/ 7341294 w 9392070"/>
                <a:gd name="connsiteY3302" fmla="*/ 1532458 h 3110824"/>
                <a:gd name="connsiteX3303" fmla="*/ 7326645 w 9392070"/>
                <a:gd name="connsiteY3303" fmla="*/ 1534900 h 3110824"/>
                <a:gd name="connsiteX3304" fmla="*/ 7330307 w 9392070"/>
                <a:gd name="connsiteY3304" fmla="*/ 1539782 h 3110824"/>
                <a:gd name="connsiteX3305" fmla="*/ 7337632 w 9392070"/>
                <a:gd name="connsiteY3305" fmla="*/ 1542224 h 3110824"/>
                <a:gd name="connsiteX3306" fmla="*/ 7346177 w 9392070"/>
                <a:gd name="connsiteY3306" fmla="*/ 1542224 h 3110824"/>
                <a:gd name="connsiteX3307" fmla="*/ 7366928 w 9392070"/>
                <a:gd name="connsiteY3307" fmla="*/ 1544666 h 3110824"/>
                <a:gd name="connsiteX3308" fmla="*/ 7390122 w 9392070"/>
                <a:gd name="connsiteY3308" fmla="*/ 1548327 h 3110824"/>
                <a:gd name="connsiteX3309" fmla="*/ 7405991 w 9392070"/>
                <a:gd name="connsiteY3309" fmla="*/ 1553210 h 3110824"/>
                <a:gd name="connsiteX3310" fmla="*/ 7419419 w 9392070"/>
                <a:gd name="connsiteY3310" fmla="*/ 1561755 h 3110824"/>
                <a:gd name="connsiteX3311" fmla="*/ 7419419 w 9392070"/>
                <a:gd name="connsiteY3311" fmla="*/ 1561755 h 3110824"/>
                <a:gd name="connsiteX3312" fmla="*/ 7415756 w 9392070"/>
                <a:gd name="connsiteY3312" fmla="*/ 1561755 h 3110824"/>
                <a:gd name="connsiteX3313" fmla="*/ 7408433 w 9392070"/>
                <a:gd name="connsiteY3313" fmla="*/ 1559314 h 3110824"/>
                <a:gd name="connsiteX3314" fmla="*/ 7407212 w 9392070"/>
                <a:gd name="connsiteY3314" fmla="*/ 1559314 h 3110824"/>
                <a:gd name="connsiteX3315" fmla="*/ 7404771 w 9392070"/>
                <a:gd name="connsiteY3315" fmla="*/ 1558093 h 3110824"/>
                <a:gd name="connsiteX3316" fmla="*/ 7395005 w 9392070"/>
                <a:gd name="connsiteY3316" fmla="*/ 1556873 h 3110824"/>
                <a:gd name="connsiteX3317" fmla="*/ 7391342 w 9392070"/>
                <a:gd name="connsiteY3317" fmla="*/ 1556873 h 3110824"/>
                <a:gd name="connsiteX3318" fmla="*/ 7386460 w 9392070"/>
                <a:gd name="connsiteY3318" fmla="*/ 1556873 h 3110824"/>
                <a:gd name="connsiteX3319" fmla="*/ 7381577 w 9392070"/>
                <a:gd name="connsiteY3319" fmla="*/ 1555652 h 3110824"/>
                <a:gd name="connsiteX3320" fmla="*/ 7376695 w 9392070"/>
                <a:gd name="connsiteY3320" fmla="*/ 1553210 h 3110824"/>
                <a:gd name="connsiteX3321" fmla="*/ 7366928 w 9392070"/>
                <a:gd name="connsiteY3321" fmla="*/ 1550769 h 3110824"/>
                <a:gd name="connsiteX3322" fmla="*/ 7357163 w 9392070"/>
                <a:gd name="connsiteY3322" fmla="*/ 1548327 h 3110824"/>
                <a:gd name="connsiteX3323" fmla="*/ 7359605 w 9392070"/>
                <a:gd name="connsiteY3323" fmla="*/ 1550769 h 3110824"/>
                <a:gd name="connsiteX3324" fmla="*/ 7364488 w 9392070"/>
                <a:gd name="connsiteY3324" fmla="*/ 1553210 h 3110824"/>
                <a:gd name="connsiteX3325" fmla="*/ 7370591 w 9392070"/>
                <a:gd name="connsiteY3325" fmla="*/ 1555652 h 3110824"/>
                <a:gd name="connsiteX3326" fmla="*/ 7379135 w 9392070"/>
                <a:gd name="connsiteY3326" fmla="*/ 1558093 h 3110824"/>
                <a:gd name="connsiteX3327" fmla="*/ 7376695 w 9392070"/>
                <a:gd name="connsiteY3327" fmla="*/ 1560534 h 3110824"/>
                <a:gd name="connsiteX3328" fmla="*/ 7369370 w 9392070"/>
                <a:gd name="connsiteY3328" fmla="*/ 1559314 h 3110824"/>
                <a:gd name="connsiteX3329" fmla="*/ 7360825 w 9392070"/>
                <a:gd name="connsiteY3329" fmla="*/ 1564196 h 3110824"/>
                <a:gd name="connsiteX3330" fmla="*/ 7352281 w 9392070"/>
                <a:gd name="connsiteY3330" fmla="*/ 1569080 h 3110824"/>
                <a:gd name="connsiteX3331" fmla="*/ 7338853 w 9392070"/>
                <a:gd name="connsiteY3331" fmla="*/ 1570300 h 3110824"/>
                <a:gd name="connsiteX3332" fmla="*/ 7336411 w 9392070"/>
                <a:gd name="connsiteY3332" fmla="*/ 1575183 h 3110824"/>
                <a:gd name="connsiteX3333" fmla="*/ 7322984 w 9392070"/>
                <a:gd name="connsiteY3333" fmla="*/ 1572741 h 3110824"/>
                <a:gd name="connsiteX3334" fmla="*/ 7318100 w 9392070"/>
                <a:gd name="connsiteY3334" fmla="*/ 1576403 h 3110824"/>
                <a:gd name="connsiteX3335" fmla="*/ 7308335 w 9392070"/>
                <a:gd name="connsiteY3335" fmla="*/ 1577624 h 3110824"/>
                <a:gd name="connsiteX3336" fmla="*/ 7298570 w 9392070"/>
                <a:gd name="connsiteY3336" fmla="*/ 1578845 h 3110824"/>
                <a:gd name="connsiteX3337" fmla="*/ 7292466 w 9392070"/>
                <a:gd name="connsiteY3337" fmla="*/ 1581287 h 3110824"/>
                <a:gd name="connsiteX3338" fmla="*/ 7285142 w 9392070"/>
                <a:gd name="connsiteY3338" fmla="*/ 1582507 h 3110824"/>
                <a:gd name="connsiteX3339" fmla="*/ 7277817 w 9392070"/>
                <a:gd name="connsiteY3339" fmla="*/ 1581287 h 3110824"/>
                <a:gd name="connsiteX3340" fmla="*/ 7263169 w 9392070"/>
                <a:gd name="connsiteY3340" fmla="*/ 1586169 h 3110824"/>
                <a:gd name="connsiteX3341" fmla="*/ 7248521 w 9392070"/>
                <a:gd name="connsiteY3341" fmla="*/ 1592273 h 3110824"/>
                <a:gd name="connsiteX3342" fmla="*/ 7253403 w 9392070"/>
                <a:gd name="connsiteY3342" fmla="*/ 1595935 h 3110824"/>
                <a:gd name="connsiteX3343" fmla="*/ 7261949 w 9392070"/>
                <a:gd name="connsiteY3343" fmla="*/ 1597155 h 3110824"/>
                <a:gd name="connsiteX3344" fmla="*/ 7271714 w 9392070"/>
                <a:gd name="connsiteY3344" fmla="*/ 1594714 h 3110824"/>
                <a:gd name="connsiteX3345" fmla="*/ 7275376 w 9392070"/>
                <a:gd name="connsiteY3345" fmla="*/ 1593494 h 3110824"/>
                <a:gd name="connsiteX3346" fmla="*/ 7275376 w 9392070"/>
                <a:gd name="connsiteY3346" fmla="*/ 1593494 h 3110824"/>
                <a:gd name="connsiteX3347" fmla="*/ 7260728 w 9392070"/>
                <a:gd name="connsiteY3347" fmla="*/ 1602038 h 3110824"/>
                <a:gd name="connsiteX3348" fmla="*/ 7248521 w 9392070"/>
                <a:gd name="connsiteY3348" fmla="*/ 1599597 h 3110824"/>
                <a:gd name="connsiteX3349" fmla="*/ 7237534 w 9392070"/>
                <a:gd name="connsiteY3349" fmla="*/ 1606921 h 3110824"/>
                <a:gd name="connsiteX3350" fmla="*/ 7231431 w 9392070"/>
                <a:gd name="connsiteY3350" fmla="*/ 1616687 h 3110824"/>
                <a:gd name="connsiteX3351" fmla="*/ 7222886 w 9392070"/>
                <a:gd name="connsiteY3351" fmla="*/ 1609362 h 3110824"/>
                <a:gd name="connsiteX3352" fmla="*/ 7214341 w 9392070"/>
                <a:gd name="connsiteY3352" fmla="*/ 1605701 h 3110824"/>
                <a:gd name="connsiteX3353" fmla="*/ 7202134 w 9392070"/>
                <a:gd name="connsiteY3353" fmla="*/ 1617908 h 3110824"/>
                <a:gd name="connsiteX3354" fmla="*/ 7183823 w 9392070"/>
                <a:gd name="connsiteY3354" fmla="*/ 1614245 h 3110824"/>
                <a:gd name="connsiteX3355" fmla="*/ 7177720 w 9392070"/>
                <a:gd name="connsiteY3355" fmla="*/ 1603259 h 3110824"/>
                <a:gd name="connsiteX3356" fmla="*/ 7177720 w 9392070"/>
                <a:gd name="connsiteY3356" fmla="*/ 1603259 h 3110824"/>
                <a:gd name="connsiteX3357" fmla="*/ 7193590 w 9392070"/>
                <a:gd name="connsiteY3357" fmla="*/ 1604480 h 3110824"/>
                <a:gd name="connsiteX3358" fmla="*/ 7203355 w 9392070"/>
                <a:gd name="connsiteY3358" fmla="*/ 1605701 h 3110824"/>
                <a:gd name="connsiteX3359" fmla="*/ 7210679 w 9392070"/>
                <a:gd name="connsiteY3359" fmla="*/ 1603259 h 3110824"/>
                <a:gd name="connsiteX3360" fmla="*/ 7214341 w 9392070"/>
                <a:gd name="connsiteY3360" fmla="*/ 1597155 h 3110824"/>
                <a:gd name="connsiteX3361" fmla="*/ 7198472 w 9392070"/>
                <a:gd name="connsiteY3361" fmla="*/ 1592273 h 3110824"/>
                <a:gd name="connsiteX3362" fmla="*/ 7183823 w 9392070"/>
                <a:gd name="connsiteY3362" fmla="*/ 1588610 h 3110824"/>
                <a:gd name="connsiteX3363" fmla="*/ 7177720 w 9392070"/>
                <a:gd name="connsiteY3363" fmla="*/ 1591052 h 3110824"/>
                <a:gd name="connsiteX3364" fmla="*/ 7170396 w 9392070"/>
                <a:gd name="connsiteY3364" fmla="*/ 1591052 h 3110824"/>
                <a:gd name="connsiteX3365" fmla="*/ 7164292 w 9392070"/>
                <a:gd name="connsiteY3365" fmla="*/ 1588610 h 3110824"/>
                <a:gd name="connsiteX3366" fmla="*/ 7154527 w 9392070"/>
                <a:gd name="connsiteY3366" fmla="*/ 1588610 h 3110824"/>
                <a:gd name="connsiteX3367" fmla="*/ 7144762 w 9392070"/>
                <a:gd name="connsiteY3367" fmla="*/ 1589831 h 3110824"/>
                <a:gd name="connsiteX3368" fmla="*/ 7141099 w 9392070"/>
                <a:gd name="connsiteY3368" fmla="*/ 1587390 h 3110824"/>
                <a:gd name="connsiteX3369" fmla="*/ 7156969 w 9392070"/>
                <a:gd name="connsiteY3369" fmla="*/ 1562976 h 3110824"/>
                <a:gd name="connsiteX3370" fmla="*/ 7176499 w 9392070"/>
                <a:gd name="connsiteY3370" fmla="*/ 1543445 h 3110824"/>
                <a:gd name="connsiteX3371" fmla="*/ 7192368 w 9392070"/>
                <a:gd name="connsiteY3371" fmla="*/ 1532458 h 3110824"/>
                <a:gd name="connsiteX3372" fmla="*/ 7202134 w 9392070"/>
                <a:gd name="connsiteY3372" fmla="*/ 1527575 h 3110824"/>
                <a:gd name="connsiteX3373" fmla="*/ 7208237 w 9392070"/>
                <a:gd name="connsiteY3373" fmla="*/ 1521472 h 3110824"/>
                <a:gd name="connsiteX3374" fmla="*/ 7224107 w 9392070"/>
                <a:gd name="connsiteY3374" fmla="*/ 1505603 h 3110824"/>
                <a:gd name="connsiteX3375" fmla="*/ 7237534 w 9392070"/>
                <a:gd name="connsiteY3375" fmla="*/ 1500720 h 3110824"/>
                <a:gd name="connsiteX3376" fmla="*/ 7250962 w 9392070"/>
                <a:gd name="connsiteY3376" fmla="*/ 1493396 h 3110824"/>
                <a:gd name="connsiteX3377" fmla="*/ 7258287 w 9392070"/>
                <a:gd name="connsiteY3377" fmla="*/ 1482410 h 3110824"/>
                <a:gd name="connsiteX3378" fmla="*/ 7258287 w 9392070"/>
                <a:gd name="connsiteY3378" fmla="*/ 1471423 h 3110824"/>
                <a:gd name="connsiteX3379" fmla="*/ 7235093 w 9392070"/>
                <a:gd name="connsiteY3379" fmla="*/ 1479968 h 3110824"/>
                <a:gd name="connsiteX3380" fmla="*/ 7213120 w 9392070"/>
                <a:gd name="connsiteY3380" fmla="*/ 1487292 h 3110824"/>
                <a:gd name="connsiteX3381" fmla="*/ 7207017 w 9392070"/>
                <a:gd name="connsiteY3381" fmla="*/ 1494617 h 3110824"/>
                <a:gd name="connsiteX3382" fmla="*/ 7197252 w 9392070"/>
                <a:gd name="connsiteY3382" fmla="*/ 1500720 h 3110824"/>
                <a:gd name="connsiteX3383" fmla="*/ 7187486 w 9392070"/>
                <a:gd name="connsiteY3383" fmla="*/ 1501941 h 3110824"/>
                <a:gd name="connsiteX3384" fmla="*/ 7182603 w 9392070"/>
                <a:gd name="connsiteY3384" fmla="*/ 1499499 h 3110824"/>
                <a:gd name="connsiteX3385" fmla="*/ 7175279 w 9392070"/>
                <a:gd name="connsiteY3385" fmla="*/ 1509265 h 3110824"/>
                <a:gd name="connsiteX3386" fmla="*/ 7163072 w 9392070"/>
                <a:gd name="connsiteY3386" fmla="*/ 1516589 h 3110824"/>
                <a:gd name="connsiteX3387" fmla="*/ 7153306 w 9392070"/>
                <a:gd name="connsiteY3387" fmla="*/ 1515368 h 3110824"/>
                <a:gd name="connsiteX3388" fmla="*/ 7141099 w 9392070"/>
                <a:gd name="connsiteY3388" fmla="*/ 1528796 h 3110824"/>
                <a:gd name="connsiteX3389" fmla="*/ 7133775 w 9392070"/>
                <a:gd name="connsiteY3389" fmla="*/ 1522693 h 3110824"/>
                <a:gd name="connsiteX3390" fmla="*/ 7121568 w 9392070"/>
                <a:gd name="connsiteY3390" fmla="*/ 1526355 h 3110824"/>
                <a:gd name="connsiteX3391" fmla="*/ 7125230 w 9392070"/>
                <a:gd name="connsiteY3391" fmla="*/ 1519031 h 3110824"/>
                <a:gd name="connsiteX3392" fmla="*/ 7128892 w 9392070"/>
                <a:gd name="connsiteY3392" fmla="*/ 1512927 h 3110824"/>
                <a:gd name="connsiteX3393" fmla="*/ 7131333 w 9392070"/>
                <a:gd name="connsiteY3393" fmla="*/ 1509265 h 3110824"/>
                <a:gd name="connsiteX3394" fmla="*/ 7133775 w 9392070"/>
                <a:gd name="connsiteY3394" fmla="*/ 1501941 h 3110824"/>
                <a:gd name="connsiteX3395" fmla="*/ 7143540 w 9392070"/>
                <a:gd name="connsiteY3395" fmla="*/ 1501941 h 3110824"/>
                <a:gd name="connsiteX3396" fmla="*/ 7152085 w 9392070"/>
                <a:gd name="connsiteY3396" fmla="*/ 1500720 h 3110824"/>
                <a:gd name="connsiteX3397" fmla="*/ 7158189 w 9392070"/>
                <a:gd name="connsiteY3397" fmla="*/ 1497058 h 3110824"/>
                <a:gd name="connsiteX3398" fmla="*/ 7160631 w 9392070"/>
                <a:gd name="connsiteY3398" fmla="*/ 1490954 h 3110824"/>
                <a:gd name="connsiteX3399" fmla="*/ 7145982 w 9392070"/>
                <a:gd name="connsiteY3399" fmla="*/ 1489734 h 3110824"/>
                <a:gd name="connsiteX3400" fmla="*/ 7134995 w 9392070"/>
                <a:gd name="connsiteY3400" fmla="*/ 1488513 h 3110824"/>
                <a:gd name="connsiteX3401" fmla="*/ 7133775 w 9392070"/>
                <a:gd name="connsiteY3401" fmla="*/ 1484851 h 3110824"/>
                <a:gd name="connsiteX3402" fmla="*/ 7127671 w 9392070"/>
                <a:gd name="connsiteY3402" fmla="*/ 1478747 h 3110824"/>
                <a:gd name="connsiteX3403" fmla="*/ 7127671 w 9392070"/>
                <a:gd name="connsiteY3403" fmla="*/ 1492175 h 3110824"/>
                <a:gd name="connsiteX3404" fmla="*/ 7126451 w 9392070"/>
                <a:gd name="connsiteY3404" fmla="*/ 1492175 h 3110824"/>
                <a:gd name="connsiteX3405" fmla="*/ 7119126 w 9392070"/>
                <a:gd name="connsiteY3405" fmla="*/ 1493396 h 3110824"/>
                <a:gd name="connsiteX3406" fmla="*/ 7113023 w 9392070"/>
                <a:gd name="connsiteY3406" fmla="*/ 1492175 h 3110824"/>
                <a:gd name="connsiteX3407" fmla="*/ 7104478 w 9392070"/>
                <a:gd name="connsiteY3407" fmla="*/ 1493396 h 3110824"/>
                <a:gd name="connsiteX3408" fmla="*/ 7095934 w 9392070"/>
                <a:gd name="connsiteY3408" fmla="*/ 1495837 h 3110824"/>
                <a:gd name="connsiteX3409" fmla="*/ 7093492 w 9392070"/>
                <a:gd name="connsiteY3409" fmla="*/ 1493396 h 3110824"/>
                <a:gd name="connsiteX3410" fmla="*/ 7102037 w 9392070"/>
                <a:gd name="connsiteY3410" fmla="*/ 1483630 h 3110824"/>
                <a:gd name="connsiteX3411" fmla="*/ 7104478 w 9392070"/>
                <a:gd name="connsiteY3411" fmla="*/ 1481189 h 3110824"/>
                <a:gd name="connsiteX3412" fmla="*/ 7113023 w 9392070"/>
                <a:gd name="connsiteY3412" fmla="*/ 1481189 h 3110824"/>
                <a:gd name="connsiteX3413" fmla="*/ 7119126 w 9392070"/>
                <a:gd name="connsiteY3413" fmla="*/ 1477527 h 3110824"/>
                <a:gd name="connsiteX3414" fmla="*/ 7122788 w 9392070"/>
                <a:gd name="connsiteY3414" fmla="*/ 1471423 h 3110824"/>
                <a:gd name="connsiteX3415" fmla="*/ 7132555 w 9392070"/>
                <a:gd name="connsiteY3415" fmla="*/ 1468982 h 3110824"/>
                <a:gd name="connsiteX3416" fmla="*/ 7145982 w 9392070"/>
                <a:gd name="connsiteY3416" fmla="*/ 1464099 h 3110824"/>
                <a:gd name="connsiteX3417" fmla="*/ 7170396 w 9392070"/>
                <a:gd name="connsiteY3417" fmla="*/ 1456775 h 3110824"/>
                <a:gd name="connsiteX3418" fmla="*/ 7181383 w 9392070"/>
                <a:gd name="connsiteY3418" fmla="*/ 1454333 h 3110824"/>
                <a:gd name="connsiteX3419" fmla="*/ 7188706 w 9392070"/>
                <a:gd name="connsiteY3419" fmla="*/ 1449451 h 3110824"/>
                <a:gd name="connsiteX3420" fmla="*/ 7191148 w 9392070"/>
                <a:gd name="connsiteY3420" fmla="*/ 1442126 h 3110824"/>
                <a:gd name="connsiteX3421" fmla="*/ 7172838 w 9392070"/>
                <a:gd name="connsiteY3421" fmla="*/ 1440906 h 3110824"/>
                <a:gd name="connsiteX3422" fmla="*/ 7155747 w 9392070"/>
                <a:gd name="connsiteY3422" fmla="*/ 1440906 h 3110824"/>
                <a:gd name="connsiteX3423" fmla="*/ 7149644 w 9392070"/>
                <a:gd name="connsiteY3423" fmla="*/ 1444568 h 3110824"/>
                <a:gd name="connsiteX3424" fmla="*/ 7141099 w 9392070"/>
                <a:gd name="connsiteY3424" fmla="*/ 1447009 h 3110824"/>
                <a:gd name="connsiteX3425" fmla="*/ 7133775 w 9392070"/>
                <a:gd name="connsiteY3425" fmla="*/ 1445789 h 3110824"/>
                <a:gd name="connsiteX3426" fmla="*/ 7130113 w 9392070"/>
                <a:gd name="connsiteY3426" fmla="*/ 1443347 h 3110824"/>
                <a:gd name="connsiteX3427" fmla="*/ 7122788 w 9392070"/>
                <a:gd name="connsiteY3427" fmla="*/ 1448230 h 3110824"/>
                <a:gd name="connsiteX3428" fmla="*/ 7113023 w 9392070"/>
                <a:gd name="connsiteY3428" fmla="*/ 1450671 h 3110824"/>
                <a:gd name="connsiteX3429" fmla="*/ 7105699 w 9392070"/>
                <a:gd name="connsiteY3429" fmla="*/ 1448230 h 3110824"/>
                <a:gd name="connsiteX3430" fmla="*/ 7093492 w 9392070"/>
                <a:gd name="connsiteY3430" fmla="*/ 1455554 h 3110824"/>
                <a:gd name="connsiteX3431" fmla="*/ 7088609 w 9392070"/>
                <a:gd name="connsiteY3431" fmla="*/ 1450671 h 3110824"/>
                <a:gd name="connsiteX3432" fmla="*/ 7075181 w 9392070"/>
                <a:gd name="connsiteY3432" fmla="*/ 1454333 h 3110824"/>
                <a:gd name="connsiteX3433" fmla="*/ 7064195 w 9392070"/>
                <a:gd name="connsiteY3433" fmla="*/ 1450671 h 3110824"/>
                <a:gd name="connsiteX3434" fmla="*/ 7053209 w 9392070"/>
                <a:gd name="connsiteY3434" fmla="*/ 1448230 h 3110824"/>
                <a:gd name="connsiteX3435" fmla="*/ 7045884 w 9392070"/>
                <a:gd name="connsiteY3435" fmla="*/ 1453113 h 3110824"/>
                <a:gd name="connsiteX3436" fmla="*/ 7039781 w 9392070"/>
                <a:gd name="connsiteY3436" fmla="*/ 1457996 h 3110824"/>
                <a:gd name="connsiteX3437" fmla="*/ 7031236 w 9392070"/>
                <a:gd name="connsiteY3437" fmla="*/ 1454333 h 3110824"/>
                <a:gd name="connsiteX3438" fmla="*/ 7034898 w 9392070"/>
                <a:gd name="connsiteY3438" fmla="*/ 1451892 h 3110824"/>
                <a:gd name="connsiteX3439" fmla="*/ 7045884 w 9392070"/>
                <a:gd name="connsiteY3439" fmla="*/ 1442126 h 3110824"/>
                <a:gd name="connsiteX3440" fmla="*/ 7061753 w 9392070"/>
                <a:gd name="connsiteY3440" fmla="*/ 1434802 h 3110824"/>
                <a:gd name="connsiteX3441" fmla="*/ 7073960 w 9392070"/>
                <a:gd name="connsiteY3441" fmla="*/ 1433582 h 3110824"/>
                <a:gd name="connsiteX3442" fmla="*/ 7086167 w 9392070"/>
                <a:gd name="connsiteY3442" fmla="*/ 1432361 h 3110824"/>
                <a:gd name="connsiteX3443" fmla="*/ 7108141 w 9392070"/>
                <a:gd name="connsiteY3443" fmla="*/ 1429919 h 3110824"/>
                <a:gd name="connsiteX3444" fmla="*/ 7117906 w 9392070"/>
                <a:gd name="connsiteY3444" fmla="*/ 1429919 h 3110824"/>
                <a:gd name="connsiteX3445" fmla="*/ 7125230 w 9392070"/>
                <a:gd name="connsiteY3445" fmla="*/ 1426257 h 3110824"/>
                <a:gd name="connsiteX3446" fmla="*/ 7127671 w 9392070"/>
                <a:gd name="connsiteY3446" fmla="*/ 1420154 h 3110824"/>
                <a:gd name="connsiteX3447" fmla="*/ 7111802 w 9392070"/>
                <a:gd name="connsiteY3447" fmla="*/ 1415271 h 3110824"/>
                <a:gd name="connsiteX3448" fmla="*/ 7097154 w 9392070"/>
                <a:gd name="connsiteY3448" fmla="*/ 1411609 h 3110824"/>
                <a:gd name="connsiteX3449" fmla="*/ 7091050 w 9392070"/>
                <a:gd name="connsiteY3449" fmla="*/ 1414050 h 3110824"/>
                <a:gd name="connsiteX3450" fmla="*/ 7083727 w 9392070"/>
                <a:gd name="connsiteY3450" fmla="*/ 1414050 h 3110824"/>
                <a:gd name="connsiteX3451" fmla="*/ 7077623 w 9392070"/>
                <a:gd name="connsiteY3451" fmla="*/ 1411609 h 3110824"/>
                <a:gd name="connsiteX3452" fmla="*/ 7069078 w 9392070"/>
                <a:gd name="connsiteY3452" fmla="*/ 1411609 h 3110824"/>
                <a:gd name="connsiteX3453" fmla="*/ 7060533 w 9392070"/>
                <a:gd name="connsiteY3453" fmla="*/ 1412830 h 3110824"/>
                <a:gd name="connsiteX3454" fmla="*/ 7054429 w 9392070"/>
                <a:gd name="connsiteY3454" fmla="*/ 1409168 h 3110824"/>
                <a:gd name="connsiteX3455" fmla="*/ 7053209 w 9392070"/>
                <a:gd name="connsiteY3455" fmla="*/ 1409168 h 3110824"/>
                <a:gd name="connsiteX3456" fmla="*/ 7055650 w 9392070"/>
                <a:gd name="connsiteY3456" fmla="*/ 1407947 h 3110824"/>
                <a:gd name="connsiteX3457" fmla="*/ 7073960 w 9392070"/>
                <a:gd name="connsiteY3457" fmla="*/ 1406726 h 3110824"/>
                <a:gd name="connsiteX3458" fmla="*/ 7099595 w 9392070"/>
                <a:gd name="connsiteY3458" fmla="*/ 1411609 h 3110824"/>
                <a:gd name="connsiteX3459" fmla="*/ 7121568 w 9392070"/>
                <a:gd name="connsiteY3459" fmla="*/ 1416492 h 3110824"/>
                <a:gd name="connsiteX3460" fmla="*/ 7131333 w 9392070"/>
                <a:gd name="connsiteY3460" fmla="*/ 1420154 h 3110824"/>
                <a:gd name="connsiteX3461" fmla="*/ 7139878 w 9392070"/>
                <a:gd name="connsiteY3461" fmla="*/ 1420154 h 3110824"/>
                <a:gd name="connsiteX3462" fmla="*/ 7144762 w 9392070"/>
                <a:gd name="connsiteY3462" fmla="*/ 1415271 h 3110824"/>
                <a:gd name="connsiteX3463" fmla="*/ 7131333 w 9392070"/>
                <a:gd name="connsiteY3463" fmla="*/ 1406726 h 3110824"/>
                <a:gd name="connsiteX3464" fmla="*/ 7117906 w 9392070"/>
                <a:gd name="connsiteY3464" fmla="*/ 1398181 h 3110824"/>
                <a:gd name="connsiteX3465" fmla="*/ 7110581 w 9392070"/>
                <a:gd name="connsiteY3465" fmla="*/ 1398181 h 3110824"/>
                <a:gd name="connsiteX3466" fmla="*/ 7103257 w 9392070"/>
                <a:gd name="connsiteY3466" fmla="*/ 1395740 h 3110824"/>
                <a:gd name="connsiteX3467" fmla="*/ 7097154 w 9392070"/>
                <a:gd name="connsiteY3467" fmla="*/ 1392078 h 3110824"/>
                <a:gd name="connsiteX3468" fmla="*/ 7095934 w 9392070"/>
                <a:gd name="connsiteY3468" fmla="*/ 1390857 h 3110824"/>
                <a:gd name="connsiteX3469" fmla="*/ 7095934 w 9392070"/>
                <a:gd name="connsiteY3469" fmla="*/ 1389636 h 3110824"/>
                <a:gd name="connsiteX3470" fmla="*/ 7095934 w 9392070"/>
                <a:gd name="connsiteY3470" fmla="*/ 1389636 h 3110824"/>
                <a:gd name="connsiteX3471" fmla="*/ 7095934 w 9392070"/>
                <a:gd name="connsiteY3471" fmla="*/ 1388416 h 3110824"/>
                <a:gd name="connsiteX3472" fmla="*/ 7083727 w 9392070"/>
                <a:gd name="connsiteY3472" fmla="*/ 1382312 h 3110824"/>
                <a:gd name="connsiteX3473" fmla="*/ 7077623 w 9392070"/>
                <a:gd name="connsiteY3473" fmla="*/ 1382312 h 3110824"/>
                <a:gd name="connsiteX3474" fmla="*/ 7072740 w 9392070"/>
                <a:gd name="connsiteY3474" fmla="*/ 1382312 h 3110824"/>
                <a:gd name="connsiteX3475" fmla="*/ 7071520 w 9392070"/>
                <a:gd name="connsiteY3475" fmla="*/ 1381091 h 3110824"/>
                <a:gd name="connsiteX3476" fmla="*/ 7071520 w 9392070"/>
                <a:gd name="connsiteY3476" fmla="*/ 1381091 h 3110824"/>
                <a:gd name="connsiteX3477" fmla="*/ 7069078 w 9392070"/>
                <a:gd name="connsiteY3477" fmla="*/ 1378650 h 3110824"/>
                <a:gd name="connsiteX3478" fmla="*/ 7073960 w 9392070"/>
                <a:gd name="connsiteY3478" fmla="*/ 1377429 h 3110824"/>
                <a:gd name="connsiteX3479" fmla="*/ 7087388 w 9392070"/>
                <a:gd name="connsiteY3479" fmla="*/ 1370105 h 3110824"/>
                <a:gd name="connsiteX3480" fmla="*/ 7105699 w 9392070"/>
                <a:gd name="connsiteY3480" fmla="*/ 1366443 h 3110824"/>
                <a:gd name="connsiteX3481" fmla="*/ 7119126 w 9392070"/>
                <a:gd name="connsiteY3481" fmla="*/ 1366443 h 3110824"/>
                <a:gd name="connsiteX3482" fmla="*/ 7132555 w 9392070"/>
                <a:gd name="connsiteY3482" fmla="*/ 1366443 h 3110824"/>
                <a:gd name="connsiteX3483" fmla="*/ 7156969 w 9392070"/>
                <a:gd name="connsiteY3483" fmla="*/ 1367664 h 3110824"/>
                <a:gd name="connsiteX3484" fmla="*/ 7166734 w 9392070"/>
                <a:gd name="connsiteY3484" fmla="*/ 1368884 h 3110824"/>
                <a:gd name="connsiteX3485" fmla="*/ 7175279 w 9392070"/>
                <a:gd name="connsiteY3485" fmla="*/ 1366443 h 3110824"/>
                <a:gd name="connsiteX3486" fmla="*/ 7180161 w 9392070"/>
                <a:gd name="connsiteY3486" fmla="*/ 1360340 h 3110824"/>
                <a:gd name="connsiteX3487" fmla="*/ 7164292 w 9392070"/>
                <a:gd name="connsiteY3487" fmla="*/ 1354236 h 3110824"/>
                <a:gd name="connsiteX3488" fmla="*/ 7148423 w 9392070"/>
                <a:gd name="connsiteY3488" fmla="*/ 1349353 h 3110824"/>
                <a:gd name="connsiteX3489" fmla="*/ 7141099 w 9392070"/>
                <a:gd name="connsiteY3489" fmla="*/ 1350574 h 3110824"/>
                <a:gd name="connsiteX3490" fmla="*/ 7133775 w 9392070"/>
                <a:gd name="connsiteY3490" fmla="*/ 1349353 h 3110824"/>
                <a:gd name="connsiteX3491" fmla="*/ 7127671 w 9392070"/>
                <a:gd name="connsiteY3491" fmla="*/ 1345691 h 3110824"/>
                <a:gd name="connsiteX3492" fmla="*/ 7125230 w 9392070"/>
                <a:gd name="connsiteY3492" fmla="*/ 1342029 h 3110824"/>
                <a:gd name="connsiteX3493" fmla="*/ 7117906 w 9392070"/>
                <a:gd name="connsiteY3493" fmla="*/ 1344470 h 3110824"/>
                <a:gd name="connsiteX3494" fmla="*/ 7108141 w 9392070"/>
                <a:gd name="connsiteY3494" fmla="*/ 1343250 h 3110824"/>
                <a:gd name="connsiteX3495" fmla="*/ 7103257 w 9392070"/>
                <a:gd name="connsiteY3495" fmla="*/ 1338367 h 3110824"/>
                <a:gd name="connsiteX3496" fmla="*/ 7089830 w 9392070"/>
                <a:gd name="connsiteY3496" fmla="*/ 1342029 h 3110824"/>
                <a:gd name="connsiteX3497" fmla="*/ 7087388 w 9392070"/>
                <a:gd name="connsiteY3497" fmla="*/ 1340808 h 3110824"/>
                <a:gd name="connsiteX3498" fmla="*/ 7094712 w 9392070"/>
                <a:gd name="connsiteY3498" fmla="*/ 1337146 h 3110824"/>
                <a:gd name="connsiteX3499" fmla="*/ 7114244 w 9392070"/>
                <a:gd name="connsiteY3499" fmla="*/ 1333484 h 3110824"/>
                <a:gd name="connsiteX3500" fmla="*/ 7143540 w 9392070"/>
                <a:gd name="connsiteY3500" fmla="*/ 1335926 h 3110824"/>
                <a:gd name="connsiteX3501" fmla="*/ 7169176 w 9392070"/>
                <a:gd name="connsiteY3501" fmla="*/ 1338367 h 3110824"/>
                <a:gd name="connsiteX3502" fmla="*/ 7180161 w 9392070"/>
                <a:gd name="connsiteY3502" fmla="*/ 1340808 h 3110824"/>
                <a:gd name="connsiteX3503" fmla="*/ 7188706 w 9392070"/>
                <a:gd name="connsiteY3503" fmla="*/ 1339588 h 3110824"/>
                <a:gd name="connsiteX3504" fmla="*/ 7193590 w 9392070"/>
                <a:gd name="connsiteY3504" fmla="*/ 1333484 h 3110824"/>
                <a:gd name="connsiteX3505" fmla="*/ 7177720 w 9392070"/>
                <a:gd name="connsiteY3505" fmla="*/ 1326160 h 3110824"/>
                <a:gd name="connsiteX3506" fmla="*/ 7161851 w 9392070"/>
                <a:gd name="connsiteY3506" fmla="*/ 1318836 h 3110824"/>
                <a:gd name="connsiteX3507" fmla="*/ 7154527 w 9392070"/>
                <a:gd name="connsiteY3507" fmla="*/ 1320056 h 3110824"/>
                <a:gd name="connsiteX3508" fmla="*/ 7145982 w 9392070"/>
                <a:gd name="connsiteY3508" fmla="*/ 1318836 h 3110824"/>
                <a:gd name="connsiteX3509" fmla="*/ 7139878 w 9392070"/>
                <a:gd name="connsiteY3509" fmla="*/ 1315174 h 3110824"/>
                <a:gd name="connsiteX3510" fmla="*/ 7128892 w 9392070"/>
                <a:gd name="connsiteY3510" fmla="*/ 1313953 h 3110824"/>
                <a:gd name="connsiteX3511" fmla="*/ 7117906 w 9392070"/>
                <a:gd name="connsiteY3511" fmla="*/ 1312732 h 3110824"/>
                <a:gd name="connsiteX3512" fmla="*/ 7111802 w 9392070"/>
                <a:gd name="connsiteY3512" fmla="*/ 1307849 h 3110824"/>
                <a:gd name="connsiteX3513" fmla="*/ 7098374 w 9392070"/>
                <a:gd name="connsiteY3513" fmla="*/ 1311512 h 3110824"/>
                <a:gd name="connsiteX3514" fmla="*/ 7095934 w 9392070"/>
                <a:gd name="connsiteY3514" fmla="*/ 1305408 h 3110824"/>
                <a:gd name="connsiteX3515" fmla="*/ 7081285 w 9392070"/>
                <a:gd name="connsiteY3515" fmla="*/ 1304187 h 3110824"/>
                <a:gd name="connsiteX3516" fmla="*/ 7071520 w 9392070"/>
                <a:gd name="connsiteY3516" fmla="*/ 1298084 h 3110824"/>
                <a:gd name="connsiteX3517" fmla="*/ 7061753 w 9392070"/>
                <a:gd name="connsiteY3517" fmla="*/ 1291980 h 3110824"/>
                <a:gd name="connsiteX3518" fmla="*/ 7053209 w 9392070"/>
                <a:gd name="connsiteY3518" fmla="*/ 1293201 h 3110824"/>
                <a:gd name="connsiteX3519" fmla="*/ 7050767 w 9392070"/>
                <a:gd name="connsiteY3519" fmla="*/ 1290760 h 3110824"/>
                <a:gd name="connsiteX3520" fmla="*/ 7059312 w 9392070"/>
                <a:gd name="connsiteY3520" fmla="*/ 1288318 h 3110824"/>
                <a:gd name="connsiteX3521" fmla="*/ 7066636 w 9392070"/>
                <a:gd name="connsiteY3521" fmla="*/ 1285877 h 3110824"/>
                <a:gd name="connsiteX3522" fmla="*/ 7071520 w 9392070"/>
                <a:gd name="connsiteY3522" fmla="*/ 1282215 h 3110824"/>
                <a:gd name="connsiteX3523" fmla="*/ 7073960 w 9392070"/>
                <a:gd name="connsiteY3523" fmla="*/ 1278553 h 3110824"/>
                <a:gd name="connsiteX3524" fmla="*/ 7062974 w 9392070"/>
                <a:gd name="connsiteY3524" fmla="*/ 1282215 h 3110824"/>
                <a:gd name="connsiteX3525" fmla="*/ 7051988 w 9392070"/>
                <a:gd name="connsiteY3525" fmla="*/ 1284656 h 3110824"/>
                <a:gd name="connsiteX3526" fmla="*/ 7047105 w 9392070"/>
                <a:gd name="connsiteY3526" fmla="*/ 1287098 h 3110824"/>
                <a:gd name="connsiteX3527" fmla="*/ 7041002 w 9392070"/>
                <a:gd name="connsiteY3527" fmla="*/ 1289539 h 3110824"/>
                <a:gd name="connsiteX3528" fmla="*/ 7036119 w 9392070"/>
                <a:gd name="connsiteY3528" fmla="*/ 1289539 h 3110824"/>
                <a:gd name="connsiteX3529" fmla="*/ 7032457 w 9392070"/>
                <a:gd name="connsiteY3529" fmla="*/ 1289539 h 3110824"/>
                <a:gd name="connsiteX3530" fmla="*/ 7021470 w 9392070"/>
                <a:gd name="connsiteY3530" fmla="*/ 1291980 h 3110824"/>
                <a:gd name="connsiteX3531" fmla="*/ 7019029 w 9392070"/>
                <a:gd name="connsiteY3531" fmla="*/ 1293201 h 3110824"/>
                <a:gd name="connsiteX3532" fmla="*/ 7017808 w 9392070"/>
                <a:gd name="connsiteY3532" fmla="*/ 1293201 h 3110824"/>
                <a:gd name="connsiteX3533" fmla="*/ 7010484 w 9392070"/>
                <a:gd name="connsiteY3533" fmla="*/ 1295642 h 3110824"/>
                <a:gd name="connsiteX3534" fmla="*/ 7006822 w 9392070"/>
                <a:gd name="connsiteY3534" fmla="*/ 1295642 h 3110824"/>
                <a:gd name="connsiteX3535" fmla="*/ 7006822 w 9392070"/>
                <a:gd name="connsiteY3535" fmla="*/ 1295642 h 3110824"/>
                <a:gd name="connsiteX3536" fmla="*/ 7020250 w 9392070"/>
                <a:gd name="connsiteY3536" fmla="*/ 1284656 h 3110824"/>
                <a:gd name="connsiteX3537" fmla="*/ 7037339 w 9392070"/>
                <a:gd name="connsiteY3537" fmla="*/ 1277332 h 3110824"/>
                <a:gd name="connsiteX3538" fmla="*/ 7061753 w 9392070"/>
                <a:gd name="connsiteY3538" fmla="*/ 1273670 h 3110824"/>
                <a:gd name="connsiteX3539" fmla="*/ 7083727 w 9392070"/>
                <a:gd name="connsiteY3539" fmla="*/ 1271228 h 3110824"/>
                <a:gd name="connsiteX3540" fmla="*/ 7093492 w 9392070"/>
                <a:gd name="connsiteY3540" fmla="*/ 1271228 h 3110824"/>
                <a:gd name="connsiteX3541" fmla="*/ 7100816 w 9392070"/>
                <a:gd name="connsiteY3541" fmla="*/ 1268787 h 3110824"/>
                <a:gd name="connsiteX3542" fmla="*/ 7104478 w 9392070"/>
                <a:gd name="connsiteY3542" fmla="*/ 1262684 h 3110824"/>
                <a:gd name="connsiteX3543" fmla="*/ 7089830 w 9392070"/>
                <a:gd name="connsiteY3543" fmla="*/ 1259021 h 3110824"/>
                <a:gd name="connsiteX3544" fmla="*/ 7075181 w 9392070"/>
                <a:gd name="connsiteY3544" fmla="*/ 1256580 h 3110824"/>
                <a:gd name="connsiteX3545" fmla="*/ 7069078 w 9392070"/>
                <a:gd name="connsiteY3545" fmla="*/ 1259021 h 3110824"/>
                <a:gd name="connsiteX3546" fmla="*/ 7061753 w 9392070"/>
                <a:gd name="connsiteY3546" fmla="*/ 1260242 h 3110824"/>
                <a:gd name="connsiteX3547" fmla="*/ 7055650 w 9392070"/>
                <a:gd name="connsiteY3547" fmla="*/ 1257801 h 3110824"/>
                <a:gd name="connsiteX3548" fmla="*/ 7045884 w 9392070"/>
                <a:gd name="connsiteY3548" fmla="*/ 1259021 h 3110824"/>
                <a:gd name="connsiteX3549" fmla="*/ 7036119 w 9392070"/>
                <a:gd name="connsiteY3549" fmla="*/ 1260242 h 3110824"/>
                <a:gd name="connsiteX3550" fmla="*/ 7030015 w 9392070"/>
                <a:gd name="connsiteY3550" fmla="*/ 1256580 h 3110824"/>
                <a:gd name="connsiteX3551" fmla="*/ 7027574 w 9392070"/>
                <a:gd name="connsiteY3551" fmla="*/ 1256580 h 3110824"/>
                <a:gd name="connsiteX3552" fmla="*/ 7039781 w 9392070"/>
                <a:gd name="connsiteY3552" fmla="*/ 1249256 h 3110824"/>
                <a:gd name="connsiteX3553" fmla="*/ 7056871 w 9392070"/>
                <a:gd name="connsiteY3553" fmla="*/ 1244373 h 3110824"/>
                <a:gd name="connsiteX3554" fmla="*/ 7069078 w 9392070"/>
                <a:gd name="connsiteY3554" fmla="*/ 1243152 h 3110824"/>
                <a:gd name="connsiteX3555" fmla="*/ 7082505 w 9392070"/>
                <a:gd name="connsiteY3555" fmla="*/ 1241931 h 3110824"/>
                <a:gd name="connsiteX3556" fmla="*/ 7104478 w 9392070"/>
                <a:gd name="connsiteY3556" fmla="*/ 1240711 h 3110824"/>
                <a:gd name="connsiteX3557" fmla="*/ 7114244 w 9392070"/>
                <a:gd name="connsiteY3557" fmla="*/ 1240711 h 3110824"/>
                <a:gd name="connsiteX3558" fmla="*/ 7121568 w 9392070"/>
                <a:gd name="connsiteY3558" fmla="*/ 1237049 h 3110824"/>
                <a:gd name="connsiteX3559" fmla="*/ 7125230 w 9392070"/>
                <a:gd name="connsiteY3559" fmla="*/ 1230945 h 3110824"/>
                <a:gd name="connsiteX3560" fmla="*/ 7109361 w 9392070"/>
                <a:gd name="connsiteY3560" fmla="*/ 1227283 h 3110824"/>
                <a:gd name="connsiteX3561" fmla="*/ 7094712 w 9392070"/>
                <a:gd name="connsiteY3561" fmla="*/ 1223621 h 3110824"/>
                <a:gd name="connsiteX3562" fmla="*/ 7088609 w 9392070"/>
                <a:gd name="connsiteY3562" fmla="*/ 1226063 h 3110824"/>
                <a:gd name="connsiteX3563" fmla="*/ 7081285 w 9392070"/>
                <a:gd name="connsiteY3563" fmla="*/ 1226063 h 3110824"/>
                <a:gd name="connsiteX3564" fmla="*/ 7075181 w 9392070"/>
                <a:gd name="connsiteY3564" fmla="*/ 1223621 h 3110824"/>
                <a:gd name="connsiteX3565" fmla="*/ 7072740 w 9392070"/>
                <a:gd name="connsiteY3565" fmla="*/ 1221180 h 3110824"/>
                <a:gd name="connsiteX3566" fmla="*/ 7065416 w 9392070"/>
                <a:gd name="connsiteY3566" fmla="*/ 1223621 h 3110824"/>
                <a:gd name="connsiteX3567" fmla="*/ 7055650 w 9392070"/>
                <a:gd name="connsiteY3567" fmla="*/ 1223621 h 3110824"/>
                <a:gd name="connsiteX3568" fmla="*/ 7050767 w 9392070"/>
                <a:gd name="connsiteY3568" fmla="*/ 1219959 h 3110824"/>
                <a:gd name="connsiteX3569" fmla="*/ 7038560 w 9392070"/>
                <a:gd name="connsiteY3569" fmla="*/ 1223621 h 3110824"/>
                <a:gd name="connsiteX3570" fmla="*/ 7036119 w 9392070"/>
                <a:gd name="connsiteY3570" fmla="*/ 1218738 h 3110824"/>
                <a:gd name="connsiteX3571" fmla="*/ 7023912 w 9392070"/>
                <a:gd name="connsiteY3571" fmla="*/ 1218738 h 3110824"/>
                <a:gd name="connsiteX3572" fmla="*/ 7015367 w 9392070"/>
                <a:gd name="connsiteY3572" fmla="*/ 1213856 h 3110824"/>
                <a:gd name="connsiteX3573" fmla="*/ 7006822 w 9392070"/>
                <a:gd name="connsiteY3573" fmla="*/ 1208973 h 3110824"/>
                <a:gd name="connsiteX3574" fmla="*/ 6999498 w 9392070"/>
                <a:gd name="connsiteY3574" fmla="*/ 1211414 h 3110824"/>
                <a:gd name="connsiteX3575" fmla="*/ 6997056 w 9392070"/>
                <a:gd name="connsiteY3575" fmla="*/ 1208973 h 3110824"/>
                <a:gd name="connsiteX3576" fmla="*/ 7006822 w 9392070"/>
                <a:gd name="connsiteY3576" fmla="*/ 1202869 h 3110824"/>
                <a:gd name="connsiteX3577" fmla="*/ 7016588 w 9392070"/>
                <a:gd name="connsiteY3577" fmla="*/ 1199207 h 3110824"/>
                <a:gd name="connsiteX3578" fmla="*/ 7026353 w 9392070"/>
                <a:gd name="connsiteY3578" fmla="*/ 1195545 h 3110824"/>
                <a:gd name="connsiteX3579" fmla="*/ 7042222 w 9392070"/>
                <a:gd name="connsiteY3579" fmla="*/ 1188221 h 3110824"/>
                <a:gd name="connsiteX3580" fmla="*/ 7049546 w 9392070"/>
                <a:gd name="connsiteY3580" fmla="*/ 1185779 h 3110824"/>
                <a:gd name="connsiteX3581" fmla="*/ 7054429 w 9392070"/>
                <a:gd name="connsiteY3581" fmla="*/ 1180896 h 3110824"/>
                <a:gd name="connsiteX3582" fmla="*/ 7055650 w 9392070"/>
                <a:gd name="connsiteY3582" fmla="*/ 1176014 h 3110824"/>
                <a:gd name="connsiteX3583" fmla="*/ 7043443 w 9392070"/>
                <a:gd name="connsiteY3583" fmla="*/ 1178455 h 3110824"/>
                <a:gd name="connsiteX3584" fmla="*/ 7032457 w 9392070"/>
                <a:gd name="connsiteY3584" fmla="*/ 1180896 h 3110824"/>
                <a:gd name="connsiteX3585" fmla="*/ 7028795 w 9392070"/>
                <a:gd name="connsiteY3585" fmla="*/ 1184559 h 3110824"/>
                <a:gd name="connsiteX3586" fmla="*/ 7023912 w 9392070"/>
                <a:gd name="connsiteY3586" fmla="*/ 1187000 h 3110824"/>
                <a:gd name="connsiteX3587" fmla="*/ 7019029 w 9392070"/>
                <a:gd name="connsiteY3587" fmla="*/ 1187000 h 3110824"/>
                <a:gd name="connsiteX3588" fmla="*/ 7012925 w 9392070"/>
                <a:gd name="connsiteY3588" fmla="*/ 1189442 h 3110824"/>
                <a:gd name="connsiteX3589" fmla="*/ 7006822 w 9392070"/>
                <a:gd name="connsiteY3589" fmla="*/ 1191883 h 3110824"/>
                <a:gd name="connsiteX3590" fmla="*/ 7001939 w 9392070"/>
                <a:gd name="connsiteY3590" fmla="*/ 1190662 h 3110824"/>
                <a:gd name="connsiteX3591" fmla="*/ 6994615 w 9392070"/>
                <a:gd name="connsiteY3591" fmla="*/ 1195545 h 3110824"/>
                <a:gd name="connsiteX3592" fmla="*/ 6992174 w 9392070"/>
                <a:gd name="connsiteY3592" fmla="*/ 1191883 h 3110824"/>
                <a:gd name="connsiteX3593" fmla="*/ 6992174 w 9392070"/>
                <a:gd name="connsiteY3593" fmla="*/ 1191883 h 3110824"/>
                <a:gd name="connsiteX3594" fmla="*/ 6997056 w 9392070"/>
                <a:gd name="connsiteY3594" fmla="*/ 1189442 h 3110824"/>
                <a:gd name="connsiteX3595" fmla="*/ 7004381 w 9392070"/>
                <a:gd name="connsiteY3595" fmla="*/ 1183338 h 3110824"/>
                <a:gd name="connsiteX3596" fmla="*/ 7015367 w 9392070"/>
                <a:gd name="connsiteY3596" fmla="*/ 1178455 h 3110824"/>
                <a:gd name="connsiteX3597" fmla="*/ 7032457 w 9392070"/>
                <a:gd name="connsiteY3597" fmla="*/ 1174793 h 3110824"/>
                <a:gd name="connsiteX3598" fmla="*/ 7048326 w 9392070"/>
                <a:gd name="connsiteY3598" fmla="*/ 1172352 h 3110824"/>
                <a:gd name="connsiteX3599" fmla="*/ 7055650 w 9392070"/>
                <a:gd name="connsiteY3599" fmla="*/ 1172352 h 3110824"/>
                <a:gd name="connsiteX3600" fmla="*/ 7060533 w 9392070"/>
                <a:gd name="connsiteY3600" fmla="*/ 1169910 h 3110824"/>
                <a:gd name="connsiteX3601" fmla="*/ 7062974 w 9392070"/>
                <a:gd name="connsiteY3601" fmla="*/ 1166248 h 3110824"/>
                <a:gd name="connsiteX3602" fmla="*/ 7051988 w 9392070"/>
                <a:gd name="connsiteY3602" fmla="*/ 1165028 h 3110824"/>
                <a:gd name="connsiteX3603" fmla="*/ 7041002 w 9392070"/>
                <a:gd name="connsiteY3603" fmla="*/ 1163807 h 3110824"/>
                <a:gd name="connsiteX3604" fmla="*/ 7037339 w 9392070"/>
                <a:gd name="connsiteY3604" fmla="*/ 1166248 h 3110824"/>
                <a:gd name="connsiteX3605" fmla="*/ 7032457 w 9392070"/>
                <a:gd name="connsiteY3605" fmla="*/ 1167469 h 3110824"/>
                <a:gd name="connsiteX3606" fmla="*/ 7027574 w 9392070"/>
                <a:gd name="connsiteY3606" fmla="*/ 1166248 h 3110824"/>
                <a:gd name="connsiteX3607" fmla="*/ 7021470 w 9392070"/>
                <a:gd name="connsiteY3607" fmla="*/ 1167469 h 3110824"/>
                <a:gd name="connsiteX3608" fmla="*/ 7015367 w 9392070"/>
                <a:gd name="connsiteY3608" fmla="*/ 1168689 h 3110824"/>
                <a:gd name="connsiteX3609" fmla="*/ 7011705 w 9392070"/>
                <a:gd name="connsiteY3609" fmla="*/ 1166248 h 3110824"/>
                <a:gd name="connsiteX3610" fmla="*/ 7004381 w 9392070"/>
                <a:gd name="connsiteY3610" fmla="*/ 1169910 h 3110824"/>
                <a:gd name="connsiteX3611" fmla="*/ 7001939 w 9392070"/>
                <a:gd name="connsiteY3611" fmla="*/ 1166248 h 3110824"/>
                <a:gd name="connsiteX3612" fmla="*/ 6993394 w 9392070"/>
                <a:gd name="connsiteY3612" fmla="*/ 1167469 h 3110824"/>
                <a:gd name="connsiteX3613" fmla="*/ 6987291 w 9392070"/>
                <a:gd name="connsiteY3613" fmla="*/ 1165028 h 3110824"/>
                <a:gd name="connsiteX3614" fmla="*/ 6981187 w 9392070"/>
                <a:gd name="connsiteY3614" fmla="*/ 1162586 h 3110824"/>
                <a:gd name="connsiteX3615" fmla="*/ 6976304 w 9392070"/>
                <a:gd name="connsiteY3615" fmla="*/ 1165028 h 3110824"/>
                <a:gd name="connsiteX3616" fmla="*/ 6973863 w 9392070"/>
                <a:gd name="connsiteY3616" fmla="*/ 1163807 h 3110824"/>
                <a:gd name="connsiteX3617" fmla="*/ 6995836 w 9392070"/>
                <a:gd name="connsiteY3617" fmla="*/ 1155262 h 3110824"/>
                <a:gd name="connsiteX3618" fmla="*/ 7008043 w 9392070"/>
                <a:gd name="connsiteY3618" fmla="*/ 1152820 h 3110824"/>
                <a:gd name="connsiteX3619" fmla="*/ 7020250 w 9392070"/>
                <a:gd name="connsiteY3619" fmla="*/ 1149158 h 3110824"/>
                <a:gd name="connsiteX3620" fmla="*/ 7034898 w 9392070"/>
                <a:gd name="connsiteY3620" fmla="*/ 1124744 h 3110824"/>
                <a:gd name="connsiteX3621" fmla="*/ 7045884 w 9392070"/>
                <a:gd name="connsiteY3621" fmla="*/ 1111317 h 3110824"/>
                <a:gd name="connsiteX3622" fmla="*/ 7065416 w 9392070"/>
                <a:gd name="connsiteY3622" fmla="*/ 1095447 h 3110824"/>
                <a:gd name="connsiteX3623" fmla="*/ 7082505 w 9392070"/>
                <a:gd name="connsiteY3623" fmla="*/ 1082020 h 3110824"/>
                <a:gd name="connsiteX3624" fmla="*/ 7089830 w 9392070"/>
                <a:gd name="connsiteY3624" fmla="*/ 1077137 h 3110824"/>
                <a:gd name="connsiteX3625" fmla="*/ 7094712 w 9392070"/>
                <a:gd name="connsiteY3625" fmla="*/ 1071033 h 3110824"/>
                <a:gd name="connsiteX3626" fmla="*/ 7094712 w 9392070"/>
                <a:gd name="connsiteY3626" fmla="*/ 1064930 h 3110824"/>
                <a:gd name="connsiteX3627" fmla="*/ 7080064 w 9392070"/>
                <a:gd name="connsiteY3627" fmla="*/ 1068592 h 3110824"/>
                <a:gd name="connsiteX3628" fmla="*/ 7066636 w 9392070"/>
                <a:gd name="connsiteY3628" fmla="*/ 1073475 h 3110824"/>
                <a:gd name="connsiteX3629" fmla="*/ 7062974 w 9392070"/>
                <a:gd name="connsiteY3629" fmla="*/ 1078358 h 3110824"/>
                <a:gd name="connsiteX3630" fmla="*/ 7056871 w 9392070"/>
                <a:gd name="connsiteY3630" fmla="*/ 1082020 h 3110824"/>
                <a:gd name="connsiteX3631" fmla="*/ 7050767 w 9392070"/>
                <a:gd name="connsiteY3631" fmla="*/ 1083240 h 3110824"/>
                <a:gd name="connsiteX3632" fmla="*/ 7050767 w 9392070"/>
                <a:gd name="connsiteY3632" fmla="*/ 1083240 h 3110824"/>
                <a:gd name="connsiteX3633" fmla="*/ 7050767 w 9392070"/>
                <a:gd name="connsiteY3633" fmla="*/ 1080799 h 3110824"/>
                <a:gd name="connsiteX3634" fmla="*/ 7041002 w 9392070"/>
                <a:gd name="connsiteY3634" fmla="*/ 1080799 h 3110824"/>
                <a:gd name="connsiteX3635" fmla="*/ 7031236 w 9392070"/>
                <a:gd name="connsiteY3635" fmla="*/ 1082020 h 3110824"/>
                <a:gd name="connsiteX3636" fmla="*/ 7027574 w 9392070"/>
                <a:gd name="connsiteY3636" fmla="*/ 1084461 h 3110824"/>
                <a:gd name="connsiteX3637" fmla="*/ 7022691 w 9392070"/>
                <a:gd name="connsiteY3637" fmla="*/ 1085682 h 3110824"/>
                <a:gd name="connsiteX3638" fmla="*/ 7019029 w 9392070"/>
                <a:gd name="connsiteY3638" fmla="*/ 1085682 h 3110824"/>
                <a:gd name="connsiteX3639" fmla="*/ 7012925 w 9392070"/>
                <a:gd name="connsiteY3639" fmla="*/ 1086903 h 3110824"/>
                <a:gd name="connsiteX3640" fmla="*/ 7006822 w 9392070"/>
                <a:gd name="connsiteY3640" fmla="*/ 1089344 h 3110824"/>
                <a:gd name="connsiteX3641" fmla="*/ 7003160 w 9392070"/>
                <a:gd name="connsiteY3641" fmla="*/ 1088123 h 3110824"/>
                <a:gd name="connsiteX3642" fmla="*/ 6997056 w 9392070"/>
                <a:gd name="connsiteY3642" fmla="*/ 1093006 h 3110824"/>
                <a:gd name="connsiteX3643" fmla="*/ 6994615 w 9392070"/>
                <a:gd name="connsiteY3643" fmla="*/ 1090565 h 3110824"/>
                <a:gd name="connsiteX3644" fmla="*/ 6987291 w 9392070"/>
                <a:gd name="connsiteY3644" fmla="*/ 1093006 h 3110824"/>
                <a:gd name="connsiteX3645" fmla="*/ 6981187 w 9392070"/>
                <a:gd name="connsiteY3645" fmla="*/ 1091785 h 3110824"/>
                <a:gd name="connsiteX3646" fmla="*/ 6989732 w 9392070"/>
                <a:gd name="connsiteY3646" fmla="*/ 1082020 h 3110824"/>
                <a:gd name="connsiteX3647" fmla="*/ 6999498 w 9392070"/>
                <a:gd name="connsiteY3647" fmla="*/ 1074696 h 3110824"/>
                <a:gd name="connsiteX3648" fmla="*/ 7015367 w 9392070"/>
                <a:gd name="connsiteY3648" fmla="*/ 1068592 h 3110824"/>
                <a:gd name="connsiteX3649" fmla="*/ 7028795 w 9392070"/>
                <a:gd name="connsiteY3649" fmla="*/ 1063709 h 3110824"/>
                <a:gd name="connsiteX3650" fmla="*/ 7034898 w 9392070"/>
                <a:gd name="connsiteY3650" fmla="*/ 1062489 h 3110824"/>
                <a:gd name="connsiteX3651" fmla="*/ 7039781 w 9392070"/>
                <a:gd name="connsiteY3651" fmla="*/ 1058826 h 3110824"/>
                <a:gd name="connsiteX3652" fmla="*/ 7041002 w 9392070"/>
                <a:gd name="connsiteY3652" fmla="*/ 1055164 h 3110824"/>
                <a:gd name="connsiteX3653" fmla="*/ 7031236 w 9392070"/>
                <a:gd name="connsiteY3653" fmla="*/ 1055164 h 3110824"/>
                <a:gd name="connsiteX3654" fmla="*/ 7021470 w 9392070"/>
                <a:gd name="connsiteY3654" fmla="*/ 1055164 h 3110824"/>
                <a:gd name="connsiteX3655" fmla="*/ 7017808 w 9392070"/>
                <a:gd name="connsiteY3655" fmla="*/ 1057606 h 3110824"/>
                <a:gd name="connsiteX3656" fmla="*/ 7012925 w 9392070"/>
                <a:gd name="connsiteY3656" fmla="*/ 1058826 h 3110824"/>
                <a:gd name="connsiteX3657" fmla="*/ 7008043 w 9392070"/>
                <a:gd name="connsiteY3657" fmla="*/ 1058826 h 3110824"/>
                <a:gd name="connsiteX3658" fmla="*/ 7001939 w 9392070"/>
                <a:gd name="connsiteY3658" fmla="*/ 1061268 h 3110824"/>
                <a:gd name="connsiteX3659" fmla="*/ 6995836 w 9392070"/>
                <a:gd name="connsiteY3659" fmla="*/ 1063709 h 3110824"/>
                <a:gd name="connsiteX3660" fmla="*/ 6992174 w 9392070"/>
                <a:gd name="connsiteY3660" fmla="*/ 1062489 h 3110824"/>
                <a:gd name="connsiteX3661" fmla="*/ 6986070 w 9392070"/>
                <a:gd name="connsiteY3661" fmla="*/ 1067371 h 3110824"/>
                <a:gd name="connsiteX3662" fmla="*/ 6983629 w 9392070"/>
                <a:gd name="connsiteY3662" fmla="*/ 1064930 h 3110824"/>
                <a:gd name="connsiteX3663" fmla="*/ 6976304 w 9392070"/>
                <a:gd name="connsiteY3663" fmla="*/ 1067371 h 3110824"/>
                <a:gd name="connsiteX3664" fmla="*/ 6970201 w 9392070"/>
                <a:gd name="connsiteY3664" fmla="*/ 1066151 h 3110824"/>
                <a:gd name="connsiteX3665" fmla="*/ 6964097 w 9392070"/>
                <a:gd name="connsiteY3665" fmla="*/ 1064930 h 3110824"/>
                <a:gd name="connsiteX3666" fmla="*/ 6960435 w 9392070"/>
                <a:gd name="connsiteY3666" fmla="*/ 1067371 h 3110824"/>
                <a:gd name="connsiteX3667" fmla="*/ 6957994 w 9392070"/>
                <a:gd name="connsiteY3667" fmla="*/ 1066151 h 3110824"/>
                <a:gd name="connsiteX3668" fmla="*/ 6960435 w 9392070"/>
                <a:gd name="connsiteY3668" fmla="*/ 1062489 h 3110824"/>
                <a:gd name="connsiteX3669" fmla="*/ 6967760 w 9392070"/>
                <a:gd name="connsiteY3669" fmla="*/ 1058826 h 3110824"/>
                <a:gd name="connsiteX3670" fmla="*/ 6968980 w 9392070"/>
                <a:gd name="connsiteY3670" fmla="*/ 1058826 h 3110824"/>
                <a:gd name="connsiteX3671" fmla="*/ 6972642 w 9392070"/>
                <a:gd name="connsiteY3671" fmla="*/ 1057606 h 3110824"/>
                <a:gd name="connsiteX3672" fmla="*/ 6979967 w 9392070"/>
                <a:gd name="connsiteY3672" fmla="*/ 1056385 h 3110824"/>
                <a:gd name="connsiteX3673" fmla="*/ 6989732 w 9392070"/>
                <a:gd name="connsiteY3673" fmla="*/ 1055164 h 3110824"/>
                <a:gd name="connsiteX3674" fmla="*/ 6993394 w 9392070"/>
                <a:gd name="connsiteY3674" fmla="*/ 1055164 h 3110824"/>
                <a:gd name="connsiteX3675" fmla="*/ 6997056 w 9392070"/>
                <a:gd name="connsiteY3675" fmla="*/ 1053944 h 3110824"/>
                <a:gd name="connsiteX3676" fmla="*/ 6999498 w 9392070"/>
                <a:gd name="connsiteY3676" fmla="*/ 1051502 h 3110824"/>
                <a:gd name="connsiteX3677" fmla="*/ 6993394 w 9392070"/>
                <a:gd name="connsiteY3677" fmla="*/ 1049061 h 3110824"/>
                <a:gd name="connsiteX3678" fmla="*/ 6986070 w 9392070"/>
                <a:gd name="connsiteY3678" fmla="*/ 1046619 h 3110824"/>
                <a:gd name="connsiteX3679" fmla="*/ 6982408 w 9392070"/>
                <a:gd name="connsiteY3679" fmla="*/ 1047840 h 3110824"/>
                <a:gd name="connsiteX3680" fmla="*/ 6981187 w 9392070"/>
                <a:gd name="connsiteY3680" fmla="*/ 1047840 h 3110824"/>
                <a:gd name="connsiteX3681" fmla="*/ 6982408 w 9392070"/>
                <a:gd name="connsiteY3681" fmla="*/ 1046619 h 3110824"/>
                <a:gd name="connsiteX3682" fmla="*/ 6992174 w 9392070"/>
                <a:gd name="connsiteY3682" fmla="*/ 1041737 h 3110824"/>
                <a:gd name="connsiteX3683" fmla="*/ 7008043 w 9392070"/>
                <a:gd name="connsiteY3683" fmla="*/ 1038074 h 3110824"/>
                <a:gd name="connsiteX3684" fmla="*/ 7021470 w 9392070"/>
                <a:gd name="connsiteY3684" fmla="*/ 1034412 h 3110824"/>
                <a:gd name="connsiteX3685" fmla="*/ 7027574 w 9392070"/>
                <a:gd name="connsiteY3685" fmla="*/ 1033192 h 3110824"/>
                <a:gd name="connsiteX3686" fmla="*/ 7032457 w 9392070"/>
                <a:gd name="connsiteY3686" fmla="*/ 1030750 h 3110824"/>
                <a:gd name="connsiteX3687" fmla="*/ 7033677 w 9392070"/>
                <a:gd name="connsiteY3687" fmla="*/ 1027088 h 3110824"/>
                <a:gd name="connsiteX3688" fmla="*/ 7023912 w 9392070"/>
                <a:gd name="connsiteY3688" fmla="*/ 1025867 h 3110824"/>
                <a:gd name="connsiteX3689" fmla="*/ 7014146 w 9392070"/>
                <a:gd name="connsiteY3689" fmla="*/ 1024647 h 3110824"/>
                <a:gd name="connsiteX3690" fmla="*/ 7010484 w 9392070"/>
                <a:gd name="connsiteY3690" fmla="*/ 1027088 h 3110824"/>
                <a:gd name="connsiteX3691" fmla="*/ 7005601 w 9392070"/>
                <a:gd name="connsiteY3691" fmla="*/ 1028309 h 3110824"/>
                <a:gd name="connsiteX3692" fmla="*/ 7001939 w 9392070"/>
                <a:gd name="connsiteY3692" fmla="*/ 1027088 h 3110824"/>
                <a:gd name="connsiteX3693" fmla="*/ 6995836 w 9392070"/>
                <a:gd name="connsiteY3693" fmla="*/ 1028309 h 3110824"/>
                <a:gd name="connsiteX3694" fmla="*/ 6989732 w 9392070"/>
                <a:gd name="connsiteY3694" fmla="*/ 1029530 h 3110824"/>
                <a:gd name="connsiteX3695" fmla="*/ 6986070 w 9392070"/>
                <a:gd name="connsiteY3695" fmla="*/ 1028309 h 3110824"/>
                <a:gd name="connsiteX3696" fmla="*/ 6978746 w 9392070"/>
                <a:gd name="connsiteY3696" fmla="*/ 1031971 h 3110824"/>
                <a:gd name="connsiteX3697" fmla="*/ 6976304 w 9392070"/>
                <a:gd name="connsiteY3697" fmla="*/ 1029530 h 3110824"/>
                <a:gd name="connsiteX3698" fmla="*/ 6968980 w 9392070"/>
                <a:gd name="connsiteY3698" fmla="*/ 1030750 h 3110824"/>
                <a:gd name="connsiteX3699" fmla="*/ 6962877 w 9392070"/>
                <a:gd name="connsiteY3699" fmla="*/ 1028309 h 3110824"/>
                <a:gd name="connsiteX3700" fmla="*/ 6956773 w 9392070"/>
                <a:gd name="connsiteY3700" fmla="*/ 1025867 h 3110824"/>
                <a:gd name="connsiteX3701" fmla="*/ 6953111 w 9392070"/>
                <a:gd name="connsiteY3701" fmla="*/ 1028309 h 3110824"/>
                <a:gd name="connsiteX3702" fmla="*/ 6949449 w 9392070"/>
                <a:gd name="connsiteY3702" fmla="*/ 1030750 h 3110824"/>
                <a:gd name="connsiteX3703" fmla="*/ 6937242 w 9392070"/>
                <a:gd name="connsiteY3703" fmla="*/ 1031971 h 3110824"/>
                <a:gd name="connsiteX3704" fmla="*/ 6925035 w 9392070"/>
                <a:gd name="connsiteY3704" fmla="*/ 1033192 h 3110824"/>
                <a:gd name="connsiteX3705" fmla="*/ 6917711 w 9392070"/>
                <a:gd name="connsiteY3705" fmla="*/ 1031971 h 3110824"/>
                <a:gd name="connsiteX3706" fmla="*/ 6910387 w 9392070"/>
                <a:gd name="connsiteY3706" fmla="*/ 1030750 h 3110824"/>
                <a:gd name="connsiteX3707" fmla="*/ 6907945 w 9392070"/>
                <a:gd name="connsiteY3707" fmla="*/ 1033192 h 3110824"/>
                <a:gd name="connsiteX3708" fmla="*/ 6901842 w 9392070"/>
                <a:gd name="connsiteY3708" fmla="*/ 1030750 h 3110824"/>
                <a:gd name="connsiteX3709" fmla="*/ 6900621 w 9392070"/>
                <a:gd name="connsiteY3709" fmla="*/ 1029530 h 3110824"/>
                <a:gd name="connsiteX3710" fmla="*/ 6903062 w 9392070"/>
                <a:gd name="connsiteY3710" fmla="*/ 1028309 h 3110824"/>
                <a:gd name="connsiteX3711" fmla="*/ 6921373 w 9392070"/>
                <a:gd name="connsiteY3711" fmla="*/ 1019764 h 3110824"/>
                <a:gd name="connsiteX3712" fmla="*/ 6931139 w 9392070"/>
                <a:gd name="connsiteY3712" fmla="*/ 1016102 h 3110824"/>
                <a:gd name="connsiteX3713" fmla="*/ 6945787 w 9392070"/>
                <a:gd name="connsiteY3713" fmla="*/ 1011219 h 3110824"/>
                <a:gd name="connsiteX3714" fmla="*/ 6959215 w 9392070"/>
                <a:gd name="connsiteY3714" fmla="*/ 1009998 h 3110824"/>
                <a:gd name="connsiteX3715" fmla="*/ 6970201 w 9392070"/>
                <a:gd name="connsiteY3715" fmla="*/ 999012 h 3110824"/>
                <a:gd name="connsiteX3716" fmla="*/ 6978746 w 9392070"/>
                <a:gd name="connsiteY3716" fmla="*/ 994129 h 3110824"/>
                <a:gd name="connsiteX3717" fmla="*/ 6992174 w 9392070"/>
                <a:gd name="connsiteY3717" fmla="*/ 989246 h 3110824"/>
                <a:gd name="connsiteX3718" fmla="*/ 7004381 w 9392070"/>
                <a:gd name="connsiteY3718" fmla="*/ 985584 h 3110824"/>
                <a:gd name="connsiteX3719" fmla="*/ 7009263 w 9392070"/>
                <a:gd name="connsiteY3719" fmla="*/ 984364 h 3110824"/>
                <a:gd name="connsiteX3720" fmla="*/ 7012925 w 9392070"/>
                <a:gd name="connsiteY3720" fmla="*/ 981922 h 3110824"/>
                <a:gd name="connsiteX3721" fmla="*/ 7014146 w 9392070"/>
                <a:gd name="connsiteY3721" fmla="*/ 978260 h 3110824"/>
                <a:gd name="connsiteX3722" fmla="*/ 7005601 w 9392070"/>
                <a:gd name="connsiteY3722" fmla="*/ 977039 h 3110824"/>
                <a:gd name="connsiteX3723" fmla="*/ 6997056 w 9392070"/>
                <a:gd name="connsiteY3723" fmla="*/ 977039 h 3110824"/>
                <a:gd name="connsiteX3724" fmla="*/ 6993394 w 9392070"/>
                <a:gd name="connsiteY3724" fmla="*/ 978260 h 3110824"/>
                <a:gd name="connsiteX3725" fmla="*/ 6989732 w 9392070"/>
                <a:gd name="connsiteY3725" fmla="*/ 979481 h 3110824"/>
                <a:gd name="connsiteX3726" fmla="*/ 6986070 w 9392070"/>
                <a:gd name="connsiteY3726" fmla="*/ 979481 h 3110824"/>
                <a:gd name="connsiteX3727" fmla="*/ 6981187 w 9392070"/>
                <a:gd name="connsiteY3727" fmla="*/ 980702 h 3110824"/>
                <a:gd name="connsiteX3728" fmla="*/ 6976304 w 9392070"/>
                <a:gd name="connsiteY3728" fmla="*/ 981922 h 3110824"/>
                <a:gd name="connsiteX3729" fmla="*/ 6972642 w 9392070"/>
                <a:gd name="connsiteY3729" fmla="*/ 980702 h 3110824"/>
                <a:gd name="connsiteX3730" fmla="*/ 6966539 w 9392070"/>
                <a:gd name="connsiteY3730" fmla="*/ 984364 h 3110824"/>
                <a:gd name="connsiteX3731" fmla="*/ 6964097 w 9392070"/>
                <a:gd name="connsiteY3731" fmla="*/ 983143 h 3110824"/>
                <a:gd name="connsiteX3732" fmla="*/ 6966539 w 9392070"/>
                <a:gd name="connsiteY3732" fmla="*/ 979481 h 3110824"/>
                <a:gd name="connsiteX3733" fmla="*/ 6973863 w 9392070"/>
                <a:gd name="connsiteY3733" fmla="*/ 972157 h 3110824"/>
                <a:gd name="connsiteX3734" fmla="*/ 6979967 w 9392070"/>
                <a:gd name="connsiteY3734" fmla="*/ 968495 h 3110824"/>
                <a:gd name="connsiteX3735" fmla="*/ 6986070 w 9392070"/>
                <a:gd name="connsiteY3735" fmla="*/ 963612 h 3110824"/>
                <a:gd name="connsiteX3736" fmla="*/ 6995836 w 9392070"/>
                <a:gd name="connsiteY3736" fmla="*/ 955067 h 3110824"/>
                <a:gd name="connsiteX3737" fmla="*/ 7000718 w 9392070"/>
                <a:gd name="connsiteY3737" fmla="*/ 951405 h 3110824"/>
                <a:gd name="connsiteX3738" fmla="*/ 7003160 w 9392070"/>
                <a:gd name="connsiteY3738" fmla="*/ 946522 h 3110824"/>
                <a:gd name="connsiteX3739" fmla="*/ 7001939 w 9392070"/>
                <a:gd name="connsiteY3739" fmla="*/ 942860 h 3110824"/>
                <a:gd name="connsiteX3740" fmla="*/ 6994615 w 9392070"/>
                <a:gd name="connsiteY3740" fmla="*/ 947743 h 3110824"/>
                <a:gd name="connsiteX3741" fmla="*/ 6987291 w 9392070"/>
                <a:gd name="connsiteY3741" fmla="*/ 951405 h 3110824"/>
                <a:gd name="connsiteX3742" fmla="*/ 6984849 w 9392070"/>
                <a:gd name="connsiteY3742" fmla="*/ 953846 h 3110824"/>
                <a:gd name="connsiteX3743" fmla="*/ 6981187 w 9392070"/>
                <a:gd name="connsiteY3743" fmla="*/ 956288 h 3110824"/>
                <a:gd name="connsiteX3744" fmla="*/ 6977525 w 9392070"/>
                <a:gd name="connsiteY3744" fmla="*/ 957508 h 3110824"/>
                <a:gd name="connsiteX3745" fmla="*/ 6972642 w 9392070"/>
                <a:gd name="connsiteY3745" fmla="*/ 959950 h 3110824"/>
                <a:gd name="connsiteX3746" fmla="*/ 6967760 w 9392070"/>
                <a:gd name="connsiteY3746" fmla="*/ 962391 h 3110824"/>
                <a:gd name="connsiteX3747" fmla="*/ 6964097 w 9392070"/>
                <a:gd name="connsiteY3747" fmla="*/ 962391 h 3110824"/>
                <a:gd name="connsiteX3748" fmla="*/ 6959215 w 9392070"/>
                <a:gd name="connsiteY3748" fmla="*/ 967274 h 3110824"/>
                <a:gd name="connsiteX3749" fmla="*/ 6956773 w 9392070"/>
                <a:gd name="connsiteY3749" fmla="*/ 964832 h 3110824"/>
                <a:gd name="connsiteX3750" fmla="*/ 6950670 w 9392070"/>
                <a:gd name="connsiteY3750" fmla="*/ 967274 h 3110824"/>
                <a:gd name="connsiteX3751" fmla="*/ 6945787 w 9392070"/>
                <a:gd name="connsiteY3751" fmla="*/ 966053 h 3110824"/>
                <a:gd name="connsiteX3752" fmla="*/ 6945787 w 9392070"/>
                <a:gd name="connsiteY3752" fmla="*/ 966053 h 3110824"/>
                <a:gd name="connsiteX3753" fmla="*/ 6948228 w 9392070"/>
                <a:gd name="connsiteY3753" fmla="*/ 964832 h 3110824"/>
                <a:gd name="connsiteX3754" fmla="*/ 6957994 w 9392070"/>
                <a:gd name="connsiteY3754" fmla="*/ 952625 h 3110824"/>
                <a:gd name="connsiteX3755" fmla="*/ 6965318 w 9392070"/>
                <a:gd name="connsiteY3755" fmla="*/ 946522 h 3110824"/>
                <a:gd name="connsiteX3756" fmla="*/ 6976304 w 9392070"/>
                <a:gd name="connsiteY3756" fmla="*/ 939198 h 3110824"/>
                <a:gd name="connsiteX3757" fmla="*/ 6986070 w 9392070"/>
                <a:gd name="connsiteY3757" fmla="*/ 933094 h 3110824"/>
                <a:gd name="connsiteX3758" fmla="*/ 6990953 w 9392070"/>
                <a:gd name="connsiteY3758" fmla="*/ 930653 h 3110824"/>
                <a:gd name="connsiteX3759" fmla="*/ 6993394 w 9392070"/>
                <a:gd name="connsiteY3759" fmla="*/ 926991 h 3110824"/>
                <a:gd name="connsiteX3760" fmla="*/ 6993394 w 9392070"/>
                <a:gd name="connsiteY3760" fmla="*/ 923329 h 3110824"/>
                <a:gd name="connsiteX3761" fmla="*/ 6984849 w 9392070"/>
                <a:gd name="connsiteY3761" fmla="*/ 924549 h 3110824"/>
                <a:gd name="connsiteX3762" fmla="*/ 6977525 w 9392070"/>
                <a:gd name="connsiteY3762" fmla="*/ 925770 h 3110824"/>
                <a:gd name="connsiteX3763" fmla="*/ 6975084 w 9392070"/>
                <a:gd name="connsiteY3763" fmla="*/ 928211 h 3110824"/>
                <a:gd name="connsiteX3764" fmla="*/ 6971422 w 9392070"/>
                <a:gd name="connsiteY3764" fmla="*/ 929432 h 3110824"/>
                <a:gd name="connsiteX3765" fmla="*/ 6967760 w 9392070"/>
                <a:gd name="connsiteY3765" fmla="*/ 929432 h 3110824"/>
                <a:gd name="connsiteX3766" fmla="*/ 6962877 w 9392070"/>
                <a:gd name="connsiteY3766" fmla="*/ 931874 h 3110824"/>
                <a:gd name="connsiteX3767" fmla="*/ 6957994 w 9392070"/>
                <a:gd name="connsiteY3767" fmla="*/ 934315 h 3110824"/>
                <a:gd name="connsiteX3768" fmla="*/ 6954332 w 9392070"/>
                <a:gd name="connsiteY3768" fmla="*/ 934315 h 3110824"/>
                <a:gd name="connsiteX3769" fmla="*/ 6949449 w 9392070"/>
                <a:gd name="connsiteY3769" fmla="*/ 939198 h 3110824"/>
                <a:gd name="connsiteX3770" fmla="*/ 6947008 w 9392070"/>
                <a:gd name="connsiteY3770" fmla="*/ 937977 h 3110824"/>
                <a:gd name="connsiteX3771" fmla="*/ 6949449 w 9392070"/>
                <a:gd name="connsiteY3771" fmla="*/ 934315 h 3110824"/>
                <a:gd name="connsiteX3772" fmla="*/ 6956773 w 9392070"/>
                <a:gd name="connsiteY3772" fmla="*/ 929432 h 3110824"/>
                <a:gd name="connsiteX3773" fmla="*/ 6962877 w 9392070"/>
                <a:gd name="connsiteY3773" fmla="*/ 926991 h 3110824"/>
                <a:gd name="connsiteX3774" fmla="*/ 6968980 w 9392070"/>
                <a:gd name="connsiteY3774" fmla="*/ 923329 h 3110824"/>
                <a:gd name="connsiteX3775" fmla="*/ 6975084 w 9392070"/>
                <a:gd name="connsiteY3775" fmla="*/ 918446 h 3110824"/>
                <a:gd name="connsiteX3776" fmla="*/ 6979967 w 9392070"/>
                <a:gd name="connsiteY3776" fmla="*/ 916004 h 3110824"/>
                <a:gd name="connsiteX3777" fmla="*/ 6983629 w 9392070"/>
                <a:gd name="connsiteY3777" fmla="*/ 912342 h 3110824"/>
                <a:gd name="connsiteX3778" fmla="*/ 6984849 w 9392070"/>
                <a:gd name="connsiteY3778" fmla="*/ 907460 h 3110824"/>
                <a:gd name="connsiteX3779" fmla="*/ 6983629 w 9392070"/>
                <a:gd name="connsiteY3779" fmla="*/ 903797 h 3110824"/>
                <a:gd name="connsiteX3780" fmla="*/ 6977525 w 9392070"/>
                <a:gd name="connsiteY3780" fmla="*/ 909901 h 3110824"/>
                <a:gd name="connsiteX3781" fmla="*/ 6971422 w 9392070"/>
                <a:gd name="connsiteY3781" fmla="*/ 913563 h 3110824"/>
                <a:gd name="connsiteX3782" fmla="*/ 6968980 w 9392070"/>
                <a:gd name="connsiteY3782" fmla="*/ 916004 h 3110824"/>
                <a:gd name="connsiteX3783" fmla="*/ 6966539 w 9392070"/>
                <a:gd name="connsiteY3783" fmla="*/ 917225 h 3110824"/>
                <a:gd name="connsiteX3784" fmla="*/ 6962877 w 9392070"/>
                <a:gd name="connsiteY3784" fmla="*/ 917225 h 3110824"/>
                <a:gd name="connsiteX3785" fmla="*/ 6959215 w 9392070"/>
                <a:gd name="connsiteY3785" fmla="*/ 918446 h 3110824"/>
                <a:gd name="connsiteX3786" fmla="*/ 6955553 w 9392070"/>
                <a:gd name="connsiteY3786" fmla="*/ 919667 h 3110824"/>
                <a:gd name="connsiteX3787" fmla="*/ 6951890 w 9392070"/>
                <a:gd name="connsiteY3787" fmla="*/ 918446 h 3110824"/>
                <a:gd name="connsiteX3788" fmla="*/ 6947008 w 9392070"/>
                <a:gd name="connsiteY3788" fmla="*/ 922108 h 3110824"/>
                <a:gd name="connsiteX3789" fmla="*/ 6944566 w 9392070"/>
                <a:gd name="connsiteY3789" fmla="*/ 919667 h 3110824"/>
                <a:gd name="connsiteX3790" fmla="*/ 6938463 w 9392070"/>
                <a:gd name="connsiteY3790" fmla="*/ 922108 h 3110824"/>
                <a:gd name="connsiteX3791" fmla="*/ 6933580 w 9392070"/>
                <a:gd name="connsiteY3791" fmla="*/ 920887 h 3110824"/>
                <a:gd name="connsiteX3792" fmla="*/ 6928697 w 9392070"/>
                <a:gd name="connsiteY3792" fmla="*/ 919667 h 3110824"/>
                <a:gd name="connsiteX3793" fmla="*/ 6926256 w 9392070"/>
                <a:gd name="connsiteY3793" fmla="*/ 922108 h 3110824"/>
                <a:gd name="connsiteX3794" fmla="*/ 6923814 w 9392070"/>
                <a:gd name="connsiteY3794" fmla="*/ 924549 h 3110824"/>
                <a:gd name="connsiteX3795" fmla="*/ 6914049 w 9392070"/>
                <a:gd name="connsiteY3795" fmla="*/ 926991 h 3110824"/>
                <a:gd name="connsiteX3796" fmla="*/ 6904283 w 9392070"/>
                <a:gd name="connsiteY3796" fmla="*/ 930653 h 3110824"/>
                <a:gd name="connsiteX3797" fmla="*/ 6898180 w 9392070"/>
                <a:gd name="connsiteY3797" fmla="*/ 930653 h 3110824"/>
                <a:gd name="connsiteX3798" fmla="*/ 6896959 w 9392070"/>
                <a:gd name="connsiteY3798" fmla="*/ 929432 h 3110824"/>
                <a:gd name="connsiteX3799" fmla="*/ 6910387 w 9392070"/>
                <a:gd name="connsiteY3799" fmla="*/ 919667 h 3110824"/>
                <a:gd name="connsiteX3800" fmla="*/ 6920152 w 9392070"/>
                <a:gd name="connsiteY3800" fmla="*/ 914784 h 3110824"/>
                <a:gd name="connsiteX3801" fmla="*/ 6934801 w 9392070"/>
                <a:gd name="connsiteY3801" fmla="*/ 907460 h 3110824"/>
                <a:gd name="connsiteX3802" fmla="*/ 6949449 w 9392070"/>
                <a:gd name="connsiteY3802" fmla="*/ 903797 h 3110824"/>
                <a:gd name="connsiteX3803" fmla="*/ 6959215 w 9392070"/>
                <a:gd name="connsiteY3803" fmla="*/ 890370 h 3110824"/>
                <a:gd name="connsiteX3804" fmla="*/ 6966539 w 9392070"/>
                <a:gd name="connsiteY3804" fmla="*/ 883046 h 3110824"/>
                <a:gd name="connsiteX3805" fmla="*/ 6972642 w 9392070"/>
                <a:gd name="connsiteY3805" fmla="*/ 878163 h 3110824"/>
                <a:gd name="connsiteX3806" fmla="*/ 6978746 w 9392070"/>
                <a:gd name="connsiteY3806" fmla="*/ 873280 h 3110824"/>
                <a:gd name="connsiteX3807" fmla="*/ 6981187 w 9392070"/>
                <a:gd name="connsiteY3807" fmla="*/ 868397 h 3110824"/>
                <a:gd name="connsiteX3808" fmla="*/ 6981187 w 9392070"/>
                <a:gd name="connsiteY3808" fmla="*/ 868397 h 3110824"/>
                <a:gd name="connsiteX3809" fmla="*/ 6984849 w 9392070"/>
                <a:gd name="connsiteY3809" fmla="*/ 867176 h 3110824"/>
                <a:gd name="connsiteX3810" fmla="*/ 6986070 w 9392070"/>
                <a:gd name="connsiteY3810" fmla="*/ 864735 h 3110824"/>
                <a:gd name="connsiteX3811" fmla="*/ 6983629 w 9392070"/>
                <a:gd name="connsiteY3811" fmla="*/ 864735 h 3110824"/>
                <a:gd name="connsiteX3812" fmla="*/ 6987291 w 9392070"/>
                <a:gd name="connsiteY3812" fmla="*/ 861073 h 3110824"/>
                <a:gd name="connsiteX3813" fmla="*/ 6989732 w 9392070"/>
                <a:gd name="connsiteY3813" fmla="*/ 854969 h 3110824"/>
                <a:gd name="connsiteX3814" fmla="*/ 6989732 w 9392070"/>
                <a:gd name="connsiteY3814" fmla="*/ 848866 h 3110824"/>
                <a:gd name="connsiteX3815" fmla="*/ 6986070 w 9392070"/>
                <a:gd name="connsiteY3815" fmla="*/ 845204 h 3110824"/>
                <a:gd name="connsiteX3816" fmla="*/ 6986070 w 9392070"/>
                <a:gd name="connsiteY3816" fmla="*/ 852528 h 3110824"/>
                <a:gd name="connsiteX3817" fmla="*/ 6982408 w 9392070"/>
                <a:gd name="connsiteY3817" fmla="*/ 854969 h 3110824"/>
                <a:gd name="connsiteX3818" fmla="*/ 6976304 w 9392070"/>
                <a:gd name="connsiteY3818" fmla="*/ 862294 h 3110824"/>
                <a:gd name="connsiteX3819" fmla="*/ 6976304 w 9392070"/>
                <a:gd name="connsiteY3819" fmla="*/ 863514 h 3110824"/>
                <a:gd name="connsiteX3820" fmla="*/ 6971422 w 9392070"/>
                <a:gd name="connsiteY3820" fmla="*/ 863514 h 3110824"/>
                <a:gd name="connsiteX3821" fmla="*/ 6968980 w 9392070"/>
                <a:gd name="connsiteY3821" fmla="*/ 864735 h 3110824"/>
                <a:gd name="connsiteX3822" fmla="*/ 6965318 w 9392070"/>
                <a:gd name="connsiteY3822" fmla="*/ 865956 h 3110824"/>
                <a:gd name="connsiteX3823" fmla="*/ 6961656 w 9392070"/>
                <a:gd name="connsiteY3823" fmla="*/ 865956 h 3110824"/>
                <a:gd name="connsiteX3824" fmla="*/ 6956773 w 9392070"/>
                <a:gd name="connsiteY3824" fmla="*/ 867176 h 3110824"/>
                <a:gd name="connsiteX3825" fmla="*/ 6951890 w 9392070"/>
                <a:gd name="connsiteY3825" fmla="*/ 869618 h 3110824"/>
                <a:gd name="connsiteX3826" fmla="*/ 6948228 w 9392070"/>
                <a:gd name="connsiteY3826" fmla="*/ 868397 h 3110824"/>
                <a:gd name="connsiteX3827" fmla="*/ 6943346 w 9392070"/>
                <a:gd name="connsiteY3827" fmla="*/ 873280 h 3110824"/>
                <a:gd name="connsiteX3828" fmla="*/ 6940904 w 9392070"/>
                <a:gd name="connsiteY3828" fmla="*/ 870839 h 3110824"/>
                <a:gd name="connsiteX3829" fmla="*/ 6934801 w 9392070"/>
                <a:gd name="connsiteY3829" fmla="*/ 873280 h 3110824"/>
                <a:gd name="connsiteX3830" fmla="*/ 6929918 w 9392070"/>
                <a:gd name="connsiteY3830" fmla="*/ 873280 h 3110824"/>
                <a:gd name="connsiteX3831" fmla="*/ 6925035 w 9392070"/>
                <a:gd name="connsiteY3831" fmla="*/ 873280 h 3110824"/>
                <a:gd name="connsiteX3832" fmla="*/ 6922594 w 9392070"/>
                <a:gd name="connsiteY3832" fmla="*/ 875721 h 3110824"/>
                <a:gd name="connsiteX3833" fmla="*/ 6920152 w 9392070"/>
                <a:gd name="connsiteY3833" fmla="*/ 878163 h 3110824"/>
                <a:gd name="connsiteX3834" fmla="*/ 6911607 w 9392070"/>
                <a:gd name="connsiteY3834" fmla="*/ 880604 h 3110824"/>
                <a:gd name="connsiteX3835" fmla="*/ 6903062 w 9392070"/>
                <a:gd name="connsiteY3835" fmla="*/ 883046 h 3110824"/>
                <a:gd name="connsiteX3836" fmla="*/ 6898180 w 9392070"/>
                <a:gd name="connsiteY3836" fmla="*/ 881825 h 3110824"/>
                <a:gd name="connsiteX3837" fmla="*/ 6895738 w 9392070"/>
                <a:gd name="connsiteY3837" fmla="*/ 878163 h 3110824"/>
                <a:gd name="connsiteX3838" fmla="*/ 6904283 w 9392070"/>
                <a:gd name="connsiteY3838" fmla="*/ 872059 h 3110824"/>
                <a:gd name="connsiteX3839" fmla="*/ 6912828 w 9392070"/>
                <a:gd name="connsiteY3839" fmla="*/ 868397 h 3110824"/>
                <a:gd name="connsiteX3840" fmla="*/ 6926256 w 9392070"/>
                <a:gd name="connsiteY3840" fmla="*/ 862294 h 3110824"/>
                <a:gd name="connsiteX3841" fmla="*/ 6938463 w 9392070"/>
                <a:gd name="connsiteY3841" fmla="*/ 859852 h 3110824"/>
                <a:gd name="connsiteX3842" fmla="*/ 6947008 w 9392070"/>
                <a:gd name="connsiteY3842" fmla="*/ 848866 h 3110824"/>
                <a:gd name="connsiteX3843" fmla="*/ 6953111 w 9392070"/>
                <a:gd name="connsiteY3843" fmla="*/ 842762 h 3110824"/>
                <a:gd name="connsiteX3844" fmla="*/ 6964097 w 9392070"/>
                <a:gd name="connsiteY3844" fmla="*/ 836659 h 3110824"/>
                <a:gd name="connsiteX3845" fmla="*/ 6973863 w 9392070"/>
                <a:gd name="connsiteY3845" fmla="*/ 831776 h 3110824"/>
                <a:gd name="connsiteX3846" fmla="*/ 6978746 w 9392070"/>
                <a:gd name="connsiteY3846" fmla="*/ 830555 h 3110824"/>
                <a:gd name="connsiteX3847" fmla="*/ 6981187 w 9392070"/>
                <a:gd name="connsiteY3847" fmla="*/ 828114 h 3110824"/>
                <a:gd name="connsiteX3848" fmla="*/ 6981187 w 9392070"/>
                <a:gd name="connsiteY3848" fmla="*/ 824452 h 3110824"/>
                <a:gd name="connsiteX3849" fmla="*/ 6973863 w 9392070"/>
                <a:gd name="connsiteY3849" fmla="*/ 825673 h 3110824"/>
                <a:gd name="connsiteX3850" fmla="*/ 6966539 w 9392070"/>
                <a:gd name="connsiteY3850" fmla="*/ 826893 h 3110824"/>
                <a:gd name="connsiteX3851" fmla="*/ 6964097 w 9392070"/>
                <a:gd name="connsiteY3851" fmla="*/ 829335 h 3110824"/>
                <a:gd name="connsiteX3852" fmla="*/ 6960435 w 9392070"/>
                <a:gd name="connsiteY3852" fmla="*/ 830555 h 3110824"/>
                <a:gd name="connsiteX3853" fmla="*/ 6956773 w 9392070"/>
                <a:gd name="connsiteY3853" fmla="*/ 830555 h 3110824"/>
                <a:gd name="connsiteX3854" fmla="*/ 6951890 w 9392070"/>
                <a:gd name="connsiteY3854" fmla="*/ 832997 h 3110824"/>
                <a:gd name="connsiteX3855" fmla="*/ 6947008 w 9392070"/>
                <a:gd name="connsiteY3855" fmla="*/ 835438 h 3110824"/>
                <a:gd name="connsiteX3856" fmla="*/ 6943346 w 9392070"/>
                <a:gd name="connsiteY3856" fmla="*/ 835438 h 3110824"/>
                <a:gd name="connsiteX3857" fmla="*/ 6938463 w 9392070"/>
                <a:gd name="connsiteY3857" fmla="*/ 840321 h 3110824"/>
                <a:gd name="connsiteX3858" fmla="*/ 6936021 w 9392070"/>
                <a:gd name="connsiteY3858" fmla="*/ 837880 h 3110824"/>
                <a:gd name="connsiteX3859" fmla="*/ 6929918 w 9392070"/>
                <a:gd name="connsiteY3859" fmla="*/ 840321 h 3110824"/>
                <a:gd name="connsiteX3860" fmla="*/ 6925035 w 9392070"/>
                <a:gd name="connsiteY3860" fmla="*/ 840321 h 3110824"/>
                <a:gd name="connsiteX3861" fmla="*/ 6920152 w 9392070"/>
                <a:gd name="connsiteY3861" fmla="*/ 840321 h 3110824"/>
                <a:gd name="connsiteX3862" fmla="*/ 6917711 w 9392070"/>
                <a:gd name="connsiteY3862" fmla="*/ 842762 h 3110824"/>
                <a:gd name="connsiteX3863" fmla="*/ 6915269 w 9392070"/>
                <a:gd name="connsiteY3863" fmla="*/ 845204 h 3110824"/>
                <a:gd name="connsiteX3864" fmla="*/ 6905504 w 9392070"/>
                <a:gd name="connsiteY3864" fmla="*/ 848866 h 3110824"/>
                <a:gd name="connsiteX3865" fmla="*/ 6896959 w 9392070"/>
                <a:gd name="connsiteY3865" fmla="*/ 852528 h 3110824"/>
                <a:gd name="connsiteX3866" fmla="*/ 6890855 w 9392070"/>
                <a:gd name="connsiteY3866" fmla="*/ 852528 h 3110824"/>
                <a:gd name="connsiteX3867" fmla="*/ 6889635 w 9392070"/>
                <a:gd name="connsiteY3867" fmla="*/ 851307 h 3110824"/>
                <a:gd name="connsiteX3868" fmla="*/ 6896959 w 9392070"/>
                <a:gd name="connsiteY3868" fmla="*/ 845204 h 3110824"/>
                <a:gd name="connsiteX3869" fmla="*/ 6905504 w 9392070"/>
                <a:gd name="connsiteY3869" fmla="*/ 840321 h 3110824"/>
                <a:gd name="connsiteX3870" fmla="*/ 6916490 w 9392070"/>
                <a:gd name="connsiteY3870" fmla="*/ 832997 h 3110824"/>
                <a:gd name="connsiteX3871" fmla="*/ 6927476 w 9392070"/>
                <a:gd name="connsiteY3871" fmla="*/ 828114 h 3110824"/>
                <a:gd name="connsiteX3872" fmla="*/ 6932359 w 9392070"/>
                <a:gd name="connsiteY3872" fmla="*/ 815907 h 3110824"/>
                <a:gd name="connsiteX3873" fmla="*/ 6936021 w 9392070"/>
                <a:gd name="connsiteY3873" fmla="*/ 808583 h 3110824"/>
                <a:gd name="connsiteX3874" fmla="*/ 6943346 w 9392070"/>
                <a:gd name="connsiteY3874" fmla="*/ 798817 h 3110824"/>
                <a:gd name="connsiteX3875" fmla="*/ 6950670 w 9392070"/>
                <a:gd name="connsiteY3875" fmla="*/ 790272 h 3110824"/>
                <a:gd name="connsiteX3876" fmla="*/ 6954332 w 9392070"/>
                <a:gd name="connsiteY3876" fmla="*/ 786610 h 3110824"/>
                <a:gd name="connsiteX3877" fmla="*/ 6955553 w 9392070"/>
                <a:gd name="connsiteY3877" fmla="*/ 782948 h 3110824"/>
                <a:gd name="connsiteX3878" fmla="*/ 6954332 w 9392070"/>
                <a:gd name="connsiteY3878" fmla="*/ 779286 h 3110824"/>
                <a:gd name="connsiteX3879" fmla="*/ 6948228 w 9392070"/>
                <a:gd name="connsiteY3879" fmla="*/ 784169 h 3110824"/>
                <a:gd name="connsiteX3880" fmla="*/ 6942125 w 9392070"/>
                <a:gd name="connsiteY3880" fmla="*/ 787831 h 3110824"/>
                <a:gd name="connsiteX3881" fmla="*/ 6940904 w 9392070"/>
                <a:gd name="connsiteY3881" fmla="*/ 790272 h 3110824"/>
                <a:gd name="connsiteX3882" fmla="*/ 6938463 w 9392070"/>
                <a:gd name="connsiteY3882" fmla="*/ 792714 h 3110824"/>
                <a:gd name="connsiteX3883" fmla="*/ 6936021 w 9392070"/>
                <a:gd name="connsiteY3883" fmla="*/ 793934 h 3110824"/>
                <a:gd name="connsiteX3884" fmla="*/ 6933580 w 9392070"/>
                <a:gd name="connsiteY3884" fmla="*/ 797596 h 3110824"/>
                <a:gd name="connsiteX3885" fmla="*/ 6931139 w 9392070"/>
                <a:gd name="connsiteY3885" fmla="*/ 801259 h 3110824"/>
                <a:gd name="connsiteX3886" fmla="*/ 6927476 w 9392070"/>
                <a:gd name="connsiteY3886" fmla="*/ 801259 h 3110824"/>
                <a:gd name="connsiteX3887" fmla="*/ 6925035 w 9392070"/>
                <a:gd name="connsiteY3887" fmla="*/ 806141 h 3110824"/>
                <a:gd name="connsiteX3888" fmla="*/ 6922594 w 9392070"/>
                <a:gd name="connsiteY3888" fmla="*/ 804921 h 3110824"/>
                <a:gd name="connsiteX3889" fmla="*/ 6918932 w 9392070"/>
                <a:gd name="connsiteY3889" fmla="*/ 808583 h 3110824"/>
                <a:gd name="connsiteX3890" fmla="*/ 6914049 w 9392070"/>
                <a:gd name="connsiteY3890" fmla="*/ 809803 h 3110824"/>
                <a:gd name="connsiteX3891" fmla="*/ 6909166 w 9392070"/>
                <a:gd name="connsiteY3891" fmla="*/ 811024 h 3110824"/>
                <a:gd name="connsiteX3892" fmla="*/ 6907945 w 9392070"/>
                <a:gd name="connsiteY3892" fmla="*/ 813466 h 3110824"/>
                <a:gd name="connsiteX3893" fmla="*/ 6906725 w 9392070"/>
                <a:gd name="connsiteY3893" fmla="*/ 815907 h 3110824"/>
                <a:gd name="connsiteX3894" fmla="*/ 6899400 w 9392070"/>
                <a:gd name="connsiteY3894" fmla="*/ 819569 h 3110824"/>
                <a:gd name="connsiteX3895" fmla="*/ 6895738 w 9392070"/>
                <a:gd name="connsiteY3895" fmla="*/ 824452 h 3110824"/>
                <a:gd name="connsiteX3896" fmla="*/ 6892076 w 9392070"/>
                <a:gd name="connsiteY3896" fmla="*/ 823231 h 3110824"/>
                <a:gd name="connsiteX3897" fmla="*/ 6887193 w 9392070"/>
                <a:gd name="connsiteY3897" fmla="*/ 823231 h 3110824"/>
                <a:gd name="connsiteX3898" fmla="*/ 6885973 w 9392070"/>
                <a:gd name="connsiteY3898" fmla="*/ 822010 h 3110824"/>
                <a:gd name="connsiteX3899" fmla="*/ 6888414 w 9392070"/>
                <a:gd name="connsiteY3899" fmla="*/ 819569 h 3110824"/>
                <a:gd name="connsiteX3900" fmla="*/ 6893297 w 9392070"/>
                <a:gd name="connsiteY3900" fmla="*/ 813466 h 3110824"/>
                <a:gd name="connsiteX3901" fmla="*/ 6900621 w 9392070"/>
                <a:gd name="connsiteY3901" fmla="*/ 804921 h 3110824"/>
                <a:gd name="connsiteX3902" fmla="*/ 6907945 w 9392070"/>
                <a:gd name="connsiteY3902" fmla="*/ 798817 h 3110824"/>
                <a:gd name="connsiteX3903" fmla="*/ 6909166 w 9392070"/>
                <a:gd name="connsiteY3903" fmla="*/ 787831 h 3110824"/>
                <a:gd name="connsiteX3904" fmla="*/ 6911607 w 9392070"/>
                <a:gd name="connsiteY3904" fmla="*/ 781727 h 3110824"/>
                <a:gd name="connsiteX3905" fmla="*/ 6916490 w 9392070"/>
                <a:gd name="connsiteY3905" fmla="*/ 773182 h 3110824"/>
                <a:gd name="connsiteX3906" fmla="*/ 6921373 w 9392070"/>
                <a:gd name="connsiteY3906" fmla="*/ 765858 h 3110824"/>
                <a:gd name="connsiteX3907" fmla="*/ 6923814 w 9392070"/>
                <a:gd name="connsiteY3907" fmla="*/ 763417 h 3110824"/>
                <a:gd name="connsiteX3908" fmla="*/ 6925035 w 9392070"/>
                <a:gd name="connsiteY3908" fmla="*/ 760975 h 3110824"/>
                <a:gd name="connsiteX3909" fmla="*/ 6923814 w 9392070"/>
                <a:gd name="connsiteY3909" fmla="*/ 758534 h 3110824"/>
                <a:gd name="connsiteX3910" fmla="*/ 6918932 w 9392070"/>
                <a:gd name="connsiteY3910" fmla="*/ 762196 h 3110824"/>
                <a:gd name="connsiteX3911" fmla="*/ 6914049 w 9392070"/>
                <a:gd name="connsiteY3911" fmla="*/ 765858 h 3110824"/>
                <a:gd name="connsiteX3912" fmla="*/ 6912828 w 9392070"/>
                <a:gd name="connsiteY3912" fmla="*/ 768300 h 3110824"/>
                <a:gd name="connsiteX3913" fmla="*/ 6911607 w 9392070"/>
                <a:gd name="connsiteY3913" fmla="*/ 770741 h 3110824"/>
                <a:gd name="connsiteX3914" fmla="*/ 6909166 w 9392070"/>
                <a:gd name="connsiteY3914" fmla="*/ 771962 h 3110824"/>
                <a:gd name="connsiteX3915" fmla="*/ 6906725 w 9392070"/>
                <a:gd name="connsiteY3915" fmla="*/ 774403 h 3110824"/>
                <a:gd name="connsiteX3916" fmla="*/ 6904283 w 9392070"/>
                <a:gd name="connsiteY3916" fmla="*/ 778065 h 3110824"/>
                <a:gd name="connsiteX3917" fmla="*/ 6901842 w 9392070"/>
                <a:gd name="connsiteY3917" fmla="*/ 779286 h 3110824"/>
                <a:gd name="connsiteX3918" fmla="*/ 6900621 w 9392070"/>
                <a:gd name="connsiteY3918" fmla="*/ 784169 h 3110824"/>
                <a:gd name="connsiteX3919" fmla="*/ 6898180 w 9392070"/>
                <a:gd name="connsiteY3919" fmla="*/ 784169 h 3110824"/>
                <a:gd name="connsiteX3920" fmla="*/ 6895738 w 9392070"/>
                <a:gd name="connsiteY3920" fmla="*/ 787831 h 3110824"/>
                <a:gd name="connsiteX3921" fmla="*/ 6892076 w 9392070"/>
                <a:gd name="connsiteY3921" fmla="*/ 789052 h 3110824"/>
                <a:gd name="connsiteX3922" fmla="*/ 6888414 w 9392070"/>
                <a:gd name="connsiteY3922" fmla="*/ 790272 h 3110824"/>
                <a:gd name="connsiteX3923" fmla="*/ 6887193 w 9392070"/>
                <a:gd name="connsiteY3923" fmla="*/ 792714 h 3110824"/>
                <a:gd name="connsiteX3924" fmla="*/ 6887193 w 9392070"/>
                <a:gd name="connsiteY3924" fmla="*/ 795155 h 3110824"/>
                <a:gd name="connsiteX3925" fmla="*/ 6882311 w 9392070"/>
                <a:gd name="connsiteY3925" fmla="*/ 800038 h 3110824"/>
                <a:gd name="connsiteX3926" fmla="*/ 6877428 w 9392070"/>
                <a:gd name="connsiteY3926" fmla="*/ 804921 h 3110824"/>
                <a:gd name="connsiteX3927" fmla="*/ 6873766 w 9392070"/>
                <a:gd name="connsiteY3927" fmla="*/ 806141 h 3110824"/>
                <a:gd name="connsiteX3928" fmla="*/ 6872545 w 9392070"/>
                <a:gd name="connsiteY3928" fmla="*/ 804921 h 3110824"/>
                <a:gd name="connsiteX3929" fmla="*/ 6872545 w 9392070"/>
                <a:gd name="connsiteY3929" fmla="*/ 804921 h 3110824"/>
                <a:gd name="connsiteX3930" fmla="*/ 6878648 w 9392070"/>
                <a:gd name="connsiteY3930" fmla="*/ 793934 h 3110824"/>
                <a:gd name="connsiteX3931" fmla="*/ 6882311 w 9392070"/>
                <a:gd name="connsiteY3931" fmla="*/ 789052 h 3110824"/>
                <a:gd name="connsiteX3932" fmla="*/ 6887193 w 9392070"/>
                <a:gd name="connsiteY3932" fmla="*/ 781727 h 3110824"/>
                <a:gd name="connsiteX3933" fmla="*/ 6893297 w 9392070"/>
                <a:gd name="connsiteY3933" fmla="*/ 775624 h 3110824"/>
                <a:gd name="connsiteX3934" fmla="*/ 6893297 w 9392070"/>
                <a:gd name="connsiteY3934" fmla="*/ 765858 h 3110824"/>
                <a:gd name="connsiteX3935" fmla="*/ 6894518 w 9392070"/>
                <a:gd name="connsiteY3935" fmla="*/ 759755 h 3110824"/>
                <a:gd name="connsiteX3936" fmla="*/ 6898180 w 9392070"/>
                <a:gd name="connsiteY3936" fmla="*/ 752431 h 3110824"/>
                <a:gd name="connsiteX3937" fmla="*/ 6901842 w 9392070"/>
                <a:gd name="connsiteY3937" fmla="*/ 745106 h 3110824"/>
                <a:gd name="connsiteX3938" fmla="*/ 6903062 w 9392070"/>
                <a:gd name="connsiteY3938" fmla="*/ 742665 h 3110824"/>
                <a:gd name="connsiteX3939" fmla="*/ 6903062 w 9392070"/>
                <a:gd name="connsiteY3939" fmla="*/ 740224 h 3110824"/>
                <a:gd name="connsiteX3940" fmla="*/ 6901842 w 9392070"/>
                <a:gd name="connsiteY3940" fmla="*/ 737782 h 3110824"/>
                <a:gd name="connsiteX3941" fmla="*/ 6898180 w 9392070"/>
                <a:gd name="connsiteY3941" fmla="*/ 741444 h 3110824"/>
                <a:gd name="connsiteX3942" fmla="*/ 6894518 w 9392070"/>
                <a:gd name="connsiteY3942" fmla="*/ 745106 h 3110824"/>
                <a:gd name="connsiteX3943" fmla="*/ 6894518 w 9392070"/>
                <a:gd name="connsiteY3943" fmla="*/ 747548 h 3110824"/>
                <a:gd name="connsiteX3944" fmla="*/ 6893297 w 9392070"/>
                <a:gd name="connsiteY3944" fmla="*/ 749989 h 3110824"/>
                <a:gd name="connsiteX3945" fmla="*/ 6892076 w 9392070"/>
                <a:gd name="connsiteY3945" fmla="*/ 751210 h 3110824"/>
                <a:gd name="connsiteX3946" fmla="*/ 6890855 w 9392070"/>
                <a:gd name="connsiteY3946" fmla="*/ 753651 h 3110824"/>
                <a:gd name="connsiteX3947" fmla="*/ 6889635 w 9392070"/>
                <a:gd name="connsiteY3947" fmla="*/ 756093 h 3110824"/>
                <a:gd name="connsiteX3948" fmla="*/ 6887193 w 9392070"/>
                <a:gd name="connsiteY3948" fmla="*/ 757313 h 3110824"/>
                <a:gd name="connsiteX3949" fmla="*/ 6887193 w 9392070"/>
                <a:gd name="connsiteY3949" fmla="*/ 760975 h 3110824"/>
                <a:gd name="connsiteX3950" fmla="*/ 6884752 w 9392070"/>
                <a:gd name="connsiteY3950" fmla="*/ 760975 h 3110824"/>
                <a:gd name="connsiteX3951" fmla="*/ 6883531 w 9392070"/>
                <a:gd name="connsiteY3951" fmla="*/ 764638 h 3110824"/>
                <a:gd name="connsiteX3952" fmla="*/ 6881090 w 9392070"/>
                <a:gd name="connsiteY3952" fmla="*/ 765858 h 3110824"/>
                <a:gd name="connsiteX3953" fmla="*/ 6878648 w 9392070"/>
                <a:gd name="connsiteY3953" fmla="*/ 767079 h 3110824"/>
                <a:gd name="connsiteX3954" fmla="*/ 6878648 w 9392070"/>
                <a:gd name="connsiteY3954" fmla="*/ 769520 h 3110824"/>
                <a:gd name="connsiteX3955" fmla="*/ 6878648 w 9392070"/>
                <a:gd name="connsiteY3955" fmla="*/ 771962 h 3110824"/>
                <a:gd name="connsiteX3956" fmla="*/ 6874986 w 9392070"/>
                <a:gd name="connsiteY3956" fmla="*/ 776845 h 3110824"/>
                <a:gd name="connsiteX3957" fmla="*/ 6871324 w 9392070"/>
                <a:gd name="connsiteY3957" fmla="*/ 781727 h 3110824"/>
                <a:gd name="connsiteX3958" fmla="*/ 6868883 w 9392070"/>
                <a:gd name="connsiteY3958" fmla="*/ 784169 h 3110824"/>
                <a:gd name="connsiteX3959" fmla="*/ 6866441 w 9392070"/>
                <a:gd name="connsiteY3959" fmla="*/ 786610 h 3110824"/>
                <a:gd name="connsiteX3960" fmla="*/ 6866441 w 9392070"/>
                <a:gd name="connsiteY3960" fmla="*/ 787831 h 3110824"/>
                <a:gd name="connsiteX3961" fmla="*/ 6864000 w 9392070"/>
                <a:gd name="connsiteY3961" fmla="*/ 789052 h 3110824"/>
                <a:gd name="connsiteX3962" fmla="*/ 6862779 w 9392070"/>
                <a:gd name="connsiteY3962" fmla="*/ 792714 h 3110824"/>
                <a:gd name="connsiteX3963" fmla="*/ 6860338 w 9392070"/>
                <a:gd name="connsiteY3963" fmla="*/ 792714 h 3110824"/>
                <a:gd name="connsiteX3964" fmla="*/ 6860338 w 9392070"/>
                <a:gd name="connsiteY3964" fmla="*/ 793934 h 3110824"/>
                <a:gd name="connsiteX3965" fmla="*/ 6860338 w 9392070"/>
                <a:gd name="connsiteY3965" fmla="*/ 793934 h 3110824"/>
                <a:gd name="connsiteX3966" fmla="*/ 6859117 w 9392070"/>
                <a:gd name="connsiteY3966" fmla="*/ 743886 h 3110824"/>
                <a:gd name="connsiteX3967" fmla="*/ 6857897 w 9392070"/>
                <a:gd name="connsiteY3967" fmla="*/ 793934 h 3110824"/>
                <a:gd name="connsiteX3968" fmla="*/ 6856676 w 9392070"/>
                <a:gd name="connsiteY3968" fmla="*/ 793934 h 3110824"/>
                <a:gd name="connsiteX3969" fmla="*/ 6856676 w 9392070"/>
                <a:gd name="connsiteY3969" fmla="*/ 792714 h 3110824"/>
                <a:gd name="connsiteX3970" fmla="*/ 6854234 w 9392070"/>
                <a:gd name="connsiteY3970" fmla="*/ 792714 h 3110824"/>
                <a:gd name="connsiteX3971" fmla="*/ 6853014 w 9392070"/>
                <a:gd name="connsiteY3971" fmla="*/ 789052 h 3110824"/>
                <a:gd name="connsiteX3972" fmla="*/ 6850572 w 9392070"/>
                <a:gd name="connsiteY3972" fmla="*/ 787831 h 3110824"/>
                <a:gd name="connsiteX3973" fmla="*/ 6850572 w 9392070"/>
                <a:gd name="connsiteY3973" fmla="*/ 786610 h 3110824"/>
                <a:gd name="connsiteX3974" fmla="*/ 6848131 w 9392070"/>
                <a:gd name="connsiteY3974" fmla="*/ 784169 h 3110824"/>
                <a:gd name="connsiteX3975" fmla="*/ 6845690 w 9392070"/>
                <a:gd name="connsiteY3975" fmla="*/ 781727 h 3110824"/>
                <a:gd name="connsiteX3976" fmla="*/ 6842027 w 9392070"/>
                <a:gd name="connsiteY3976" fmla="*/ 776845 h 3110824"/>
                <a:gd name="connsiteX3977" fmla="*/ 6838365 w 9392070"/>
                <a:gd name="connsiteY3977" fmla="*/ 771962 h 3110824"/>
                <a:gd name="connsiteX3978" fmla="*/ 6838365 w 9392070"/>
                <a:gd name="connsiteY3978" fmla="*/ 769520 h 3110824"/>
                <a:gd name="connsiteX3979" fmla="*/ 6838365 w 9392070"/>
                <a:gd name="connsiteY3979" fmla="*/ 767079 h 3110824"/>
                <a:gd name="connsiteX3980" fmla="*/ 6835924 w 9392070"/>
                <a:gd name="connsiteY3980" fmla="*/ 765858 h 3110824"/>
                <a:gd name="connsiteX3981" fmla="*/ 6833483 w 9392070"/>
                <a:gd name="connsiteY3981" fmla="*/ 764638 h 3110824"/>
                <a:gd name="connsiteX3982" fmla="*/ 6832262 w 9392070"/>
                <a:gd name="connsiteY3982" fmla="*/ 760975 h 3110824"/>
                <a:gd name="connsiteX3983" fmla="*/ 6829820 w 9392070"/>
                <a:gd name="connsiteY3983" fmla="*/ 760975 h 3110824"/>
                <a:gd name="connsiteX3984" fmla="*/ 6829820 w 9392070"/>
                <a:gd name="connsiteY3984" fmla="*/ 757313 h 3110824"/>
                <a:gd name="connsiteX3985" fmla="*/ 6827379 w 9392070"/>
                <a:gd name="connsiteY3985" fmla="*/ 756093 h 3110824"/>
                <a:gd name="connsiteX3986" fmla="*/ 6826158 w 9392070"/>
                <a:gd name="connsiteY3986" fmla="*/ 753651 h 3110824"/>
                <a:gd name="connsiteX3987" fmla="*/ 6824938 w 9392070"/>
                <a:gd name="connsiteY3987" fmla="*/ 751210 h 3110824"/>
                <a:gd name="connsiteX3988" fmla="*/ 6823717 w 9392070"/>
                <a:gd name="connsiteY3988" fmla="*/ 749989 h 3110824"/>
                <a:gd name="connsiteX3989" fmla="*/ 6822496 w 9392070"/>
                <a:gd name="connsiteY3989" fmla="*/ 747548 h 3110824"/>
                <a:gd name="connsiteX3990" fmla="*/ 6822496 w 9392070"/>
                <a:gd name="connsiteY3990" fmla="*/ 745106 h 3110824"/>
                <a:gd name="connsiteX3991" fmla="*/ 6818834 w 9392070"/>
                <a:gd name="connsiteY3991" fmla="*/ 741444 h 3110824"/>
                <a:gd name="connsiteX3992" fmla="*/ 6815172 w 9392070"/>
                <a:gd name="connsiteY3992" fmla="*/ 737782 h 3110824"/>
                <a:gd name="connsiteX3993" fmla="*/ 6813951 w 9392070"/>
                <a:gd name="connsiteY3993" fmla="*/ 740224 h 3110824"/>
                <a:gd name="connsiteX3994" fmla="*/ 6813951 w 9392070"/>
                <a:gd name="connsiteY3994" fmla="*/ 742665 h 3110824"/>
                <a:gd name="connsiteX3995" fmla="*/ 6815172 w 9392070"/>
                <a:gd name="connsiteY3995" fmla="*/ 745106 h 3110824"/>
                <a:gd name="connsiteX3996" fmla="*/ 6818834 w 9392070"/>
                <a:gd name="connsiteY3996" fmla="*/ 752431 h 3110824"/>
                <a:gd name="connsiteX3997" fmla="*/ 6822496 w 9392070"/>
                <a:gd name="connsiteY3997" fmla="*/ 759755 h 3110824"/>
                <a:gd name="connsiteX3998" fmla="*/ 6823717 w 9392070"/>
                <a:gd name="connsiteY3998" fmla="*/ 765858 h 3110824"/>
                <a:gd name="connsiteX3999" fmla="*/ 6823717 w 9392070"/>
                <a:gd name="connsiteY3999" fmla="*/ 775624 h 3110824"/>
                <a:gd name="connsiteX4000" fmla="*/ 6829820 w 9392070"/>
                <a:gd name="connsiteY4000" fmla="*/ 781727 h 3110824"/>
                <a:gd name="connsiteX4001" fmla="*/ 6834703 w 9392070"/>
                <a:gd name="connsiteY4001" fmla="*/ 789052 h 3110824"/>
                <a:gd name="connsiteX4002" fmla="*/ 6838365 w 9392070"/>
                <a:gd name="connsiteY4002" fmla="*/ 793934 h 3110824"/>
                <a:gd name="connsiteX4003" fmla="*/ 6844469 w 9392070"/>
                <a:gd name="connsiteY4003" fmla="*/ 804921 h 3110824"/>
                <a:gd name="connsiteX4004" fmla="*/ 6844469 w 9392070"/>
                <a:gd name="connsiteY4004" fmla="*/ 804921 h 3110824"/>
                <a:gd name="connsiteX4005" fmla="*/ 6843248 w 9392070"/>
                <a:gd name="connsiteY4005" fmla="*/ 806141 h 3110824"/>
                <a:gd name="connsiteX4006" fmla="*/ 6839586 w 9392070"/>
                <a:gd name="connsiteY4006" fmla="*/ 804921 h 3110824"/>
                <a:gd name="connsiteX4007" fmla="*/ 6834703 w 9392070"/>
                <a:gd name="connsiteY4007" fmla="*/ 800038 h 3110824"/>
                <a:gd name="connsiteX4008" fmla="*/ 6829820 w 9392070"/>
                <a:gd name="connsiteY4008" fmla="*/ 795155 h 3110824"/>
                <a:gd name="connsiteX4009" fmla="*/ 6829820 w 9392070"/>
                <a:gd name="connsiteY4009" fmla="*/ 792714 h 3110824"/>
                <a:gd name="connsiteX4010" fmla="*/ 6828600 w 9392070"/>
                <a:gd name="connsiteY4010" fmla="*/ 790272 h 3110824"/>
                <a:gd name="connsiteX4011" fmla="*/ 6824938 w 9392070"/>
                <a:gd name="connsiteY4011" fmla="*/ 789052 h 3110824"/>
                <a:gd name="connsiteX4012" fmla="*/ 6821276 w 9392070"/>
                <a:gd name="connsiteY4012" fmla="*/ 787831 h 3110824"/>
                <a:gd name="connsiteX4013" fmla="*/ 6818834 w 9392070"/>
                <a:gd name="connsiteY4013" fmla="*/ 784169 h 3110824"/>
                <a:gd name="connsiteX4014" fmla="*/ 6816393 w 9392070"/>
                <a:gd name="connsiteY4014" fmla="*/ 784169 h 3110824"/>
                <a:gd name="connsiteX4015" fmla="*/ 6815172 w 9392070"/>
                <a:gd name="connsiteY4015" fmla="*/ 779286 h 3110824"/>
                <a:gd name="connsiteX4016" fmla="*/ 6812731 w 9392070"/>
                <a:gd name="connsiteY4016" fmla="*/ 778065 h 3110824"/>
                <a:gd name="connsiteX4017" fmla="*/ 6810289 w 9392070"/>
                <a:gd name="connsiteY4017" fmla="*/ 774403 h 3110824"/>
                <a:gd name="connsiteX4018" fmla="*/ 6807848 w 9392070"/>
                <a:gd name="connsiteY4018" fmla="*/ 771962 h 3110824"/>
                <a:gd name="connsiteX4019" fmla="*/ 6805406 w 9392070"/>
                <a:gd name="connsiteY4019" fmla="*/ 770741 h 3110824"/>
                <a:gd name="connsiteX4020" fmla="*/ 6804186 w 9392070"/>
                <a:gd name="connsiteY4020" fmla="*/ 768300 h 3110824"/>
                <a:gd name="connsiteX4021" fmla="*/ 6802965 w 9392070"/>
                <a:gd name="connsiteY4021" fmla="*/ 765858 h 3110824"/>
                <a:gd name="connsiteX4022" fmla="*/ 6798082 w 9392070"/>
                <a:gd name="connsiteY4022" fmla="*/ 762196 h 3110824"/>
                <a:gd name="connsiteX4023" fmla="*/ 6793199 w 9392070"/>
                <a:gd name="connsiteY4023" fmla="*/ 758534 h 3110824"/>
                <a:gd name="connsiteX4024" fmla="*/ 6791979 w 9392070"/>
                <a:gd name="connsiteY4024" fmla="*/ 760975 h 3110824"/>
                <a:gd name="connsiteX4025" fmla="*/ 6793199 w 9392070"/>
                <a:gd name="connsiteY4025" fmla="*/ 763417 h 3110824"/>
                <a:gd name="connsiteX4026" fmla="*/ 6795641 w 9392070"/>
                <a:gd name="connsiteY4026" fmla="*/ 765858 h 3110824"/>
                <a:gd name="connsiteX4027" fmla="*/ 6800524 w 9392070"/>
                <a:gd name="connsiteY4027" fmla="*/ 773182 h 3110824"/>
                <a:gd name="connsiteX4028" fmla="*/ 6805406 w 9392070"/>
                <a:gd name="connsiteY4028" fmla="*/ 781727 h 3110824"/>
                <a:gd name="connsiteX4029" fmla="*/ 6807848 w 9392070"/>
                <a:gd name="connsiteY4029" fmla="*/ 787831 h 3110824"/>
                <a:gd name="connsiteX4030" fmla="*/ 6809069 w 9392070"/>
                <a:gd name="connsiteY4030" fmla="*/ 798817 h 3110824"/>
                <a:gd name="connsiteX4031" fmla="*/ 6816393 w 9392070"/>
                <a:gd name="connsiteY4031" fmla="*/ 804921 h 3110824"/>
                <a:gd name="connsiteX4032" fmla="*/ 6823717 w 9392070"/>
                <a:gd name="connsiteY4032" fmla="*/ 813466 h 3110824"/>
                <a:gd name="connsiteX4033" fmla="*/ 6828600 w 9392070"/>
                <a:gd name="connsiteY4033" fmla="*/ 819569 h 3110824"/>
                <a:gd name="connsiteX4034" fmla="*/ 6831041 w 9392070"/>
                <a:gd name="connsiteY4034" fmla="*/ 822010 h 3110824"/>
                <a:gd name="connsiteX4035" fmla="*/ 6829820 w 9392070"/>
                <a:gd name="connsiteY4035" fmla="*/ 823231 h 3110824"/>
                <a:gd name="connsiteX4036" fmla="*/ 6824938 w 9392070"/>
                <a:gd name="connsiteY4036" fmla="*/ 823231 h 3110824"/>
                <a:gd name="connsiteX4037" fmla="*/ 6821276 w 9392070"/>
                <a:gd name="connsiteY4037" fmla="*/ 824452 h 3110824"/>
                <a:gd name="connsiteX4038" fmla="*/ 6817613 w 9392070"/>
                <a:gd name="connsiteY4038" fmla="*/ 819569 h 3110824"/>
                <a:gd name="connsiteX4039" fmla="*/ 6810289 w 9392070"/>
                <a:gd name="connsiteY4039" fmla="*/ 815907 h 3110824"/>
                <a:gd name="connsiteX4040" fmla="*/ 6809069 w 9392070"/>
                <a:gd name="connsiteY4040" fmla="*/ 813466 h 3110824"/>
                <a:gd name="connsiteX4041" fmla="*/ 6807848 w 9392070"/>
                <a:gd name="connsiteY4041" fmla="*/ 811024 h 3110824"/>
                <a:gd name="connsiteX4042" fmla="*/ 6802965 w 9392070"/>
                <a:gd name="connsiteY4042" fmla="*/ 809803 h 3110824"/>
                <a:gd name="connsiteX4043" fmla="*/ 6798082 w 9392070"/>
                <a:gd name="connsiteY4043" fmla="*/ 808583 h 3110824"/>
                <a:gd name="connsiteX4044" fmla="*/ 6794420 w 9392070"/>
                <a:gd name="connsiteY4044" fmla="*/ 804921 h 3110824"/>
                <a:gd name="connsiteX4045" fmla="*/ 6791979 w 9392070"/>
                <a:gd name="connsiteY4045" fmla="*/ 806141 h 3110824"/>
                <a:gd name="connsiteX4046" fmla="*/ 6789537 w 9392070"/>
                <a:gd name="connsiteY4046" fmla="*/ 801259 h 3110824"/>
                <a:gd name="connsiteX4047" fmla="*/ 6785875 w 9392070"/>
                <a:gd name="connsiteY4047" fmla="*/ 801259 h 3110824"/>
                <a:gd name="connsiteX4048" fmla="*/ 6783434 w 9392070"/>
                <a:gd name="connsiteY4048" fmla="*/ 797596 h 3110824"/>
                <a:gd name="connsiteX4049" fmla="*/ 6780992 w 9392070"/>
                <a:gd name="connsiteY4049" fmla="*/ 793934 h 3110824"/>
                <a:gd name="connsiteX4050" fmla="*/ 6778551 w 9392070"/>
                <a:gd name="connsiteY4050" fmla="*/ 792714 h 3110824"/>
                <a:gd name="connsiteX4051" fmla="*/ 6776110 w 9392070"/>
                <a:gd name="connsiteY4051" fmla="*/ 790272 h 3110824"/>
                <a:gd name="connsiteX4052" fmla="*/ 6774889 w 9392070"/>
                <a:gd name="connsiteY4052" fmla="*/ 787831 h 3110824"/>
                <a:gd name="connsiteX4053" fmla="*/ 6768785 w 9392070"/>
                <a:gd name="connsiteY4053" fmla="*/ 784169 h 3110824"/>
                <a:gd name="connsiteX4054" fmla="*/ 6762682 w 9392070"/>
                <a:gd name="connsiteY4054" fmla="*/ 779286 h 3110824"/>
                <a:gd name="connsiteX4055" fmla="*/ 6761461 w 9392070"/>
                <a:gd name="connsiteY4055" fmla="*/ 782948 h 3110824"/>
                <a:gd name="connsiteX4056" fmla="*/ 6762682 w 9392070"/>
                <a:gd name="connsiteY4056" fmla="*/ 786610 h 3110824"/>
                <a:gd name="connsiteX4057" fmla="*/ 6766344 w 9392070"/>
                <a:gd name="connsiteY4057" fmla="*/ 790272 h 3110824"/>
                <a:gd name="connsiteX4058" fmla="*/ 6773668 w 9392070"/>
                <a:gd name="connsiteY4058" fmla="*/ 798817 h 3110824"/>
                <a:gd name="connsiteX4059" fmla="*/ 6780992 w 9392070"/>
                <a:gd name="connsiteY4059" fmla="*/ 808583 h 3110824"/>
                <a:gd name="connsiteX4060" fmla="*/ 6784655 w 9392070"/>
                <a:gd name="connsiteY4060" fmla="*/ 815907 h 3110824"/>
                <a:gd name="connsiteX4061" fmla="*/ 6789537 w 9392070"/>
                <a:gd name="connsiteY4061" fmla="*/ 828114 h 3110824"/>
                <a:gd name="connsiteX4062" fmla="*/ 6800524 w 9392070"/>
                <a:gd name="connsiteY4062" fmla="*/ 832997 h 3110824"/>
                <a:gd name="connsiteX4063" fmla="*/ 6811510 w 9392070"/>
                <a:gd name="connsiteY4063" fmla="*/ 840321 h 3110824"/>
                <a:gd name="connsiteX4064" fmla="*/ 6820055 w 9392070"/>
                <a:gd name="connsiteY4064" fmla="*/ 845204 h 3110824"/>
                <a:gd name="connsiteX4065" fmla="*/ 6827379 w 9392070"/>
                <a:gd name="connsiteY4065" fmla="*/ 851307 h 3110824"/>
                <a:gd name="connsiteX4066" fmla="*/ 6826158 w 9392070"/>
                <a:gd name="connsiteY4066" fmla="*/ 852528 h 3110824"/>
                <a:gd name="connsiteX4067" fmla="*/ 6820055 w 9392070"/>
                <a:gd name="connsiteY4067" fmla="*/ 852528 h 3110824"/>
                <a:gd name="connsiteX4068" fmla="*/ 6811510 w 9392070"/>
                <a:gd name="connsiteY4068" fmla="*/ 848866 h 3110824"/>
                <a:gd name="connsiteX4069" fmla="*/ 6801744 w 9392070"/>
                <a:gd name="connsiteY4069" fmla="*/ 845204 h 3110824"/>
                <a:gd name="connsiteX4070" fmla="*/ 6799303 w 9392070"/>
                <a:gd name="connsiteY4070" fmla="*/ 842762 h 3110824"/>
                <a:gd name="connsiteX4071" fmla="*/ 6796862 w 9392070"/>
                <a:gd name="connsiteY4071" fmla="*/ 840321 h 3110824"/>
                <a:gd name="connsiteX4072" fmla="*/ 6791979 w 9392070"/>
                <a:gd name="connsiteY4072" fmla="*/ 840321 h 3110824"/>
                <a:gd name="connsiteX4073" fmla="*/ 6787096 w 9392070"/>
                <a:gd name="connsiteY4073" fmla="*/ 840321 h 3110824"/>
                <a:gd name="connsiteX4074" fmla="*/ 6780992 w 9392070"/>
                <a:gd name="connsiteY4074" fmla="*/ 837880 h 3110824"/>
                <a:gd name="connsiteX4075" fmla="*/ 6778551 w 9392070"/>
                <a:gd name="connsiteY4075" fmla="*/ 840321 h 3110824"/>
                <a:gd name="connsiteX4076" fmla="*/ 6773668 w 9392070"/>
                <a:gd name="connsiteY4076" fmla="*/ 835438 h 3110824"/>
                <a:gd name="connsiteX4077" fmla="*/ 6770006 w 9392070"/>
                <a:gd name="connsiteY4077" fmla="*/ 835438 h 3110824"/>
                <a:gd name="connsiteX4078" fmla="*/ 6765123 w 9392070"/>
                <a:gd name="connsiteY4078" fmla="*/ 832997 h 3110824"/>
                <a:gd name="connsiteX4079" fmla="*/ 6760241 w 9392070"/>
                <a:gd name="connsiteY4079" fmla="*/ 830555 h 3110824"/>
                <a:gd name="connsiteX4080" fmla="*/ 6756578 w 9392070"/>
                <a:gd name="connsiteY4080" fmla="*/ 830555 h 3110824"/>
                <a:gd name="connsiteX4081" fmla="*/ 6752916 w 9392070"/>
                <a:gd name="connsiteY4081" fmla="*/ 829335 h 3110824"/>
                <a:gd name="connsiteX4082" fmla="*/ 6750475 w 9392070"/>
                <a:gd name="connsiteY4082" fmla="*/ 826893 h 3110824"/>
                <a:gd name="connsiteX4083" fmla="*/ 6743151 w 9392070"/>
                <a:gd name="connsiteY4083" fmla="*/ 825673 h 3110824"/>
                <a:gd name="connsiteX4084" fmla="*/ 6735827 w 9392070"/>
                <a:gd name="connsiteY4084" fmla="*/ 824452 h 3110824"/>
                <a:gd name="connsiteX4085" fmla="*/ 6735827 w 9392070"/>
                <a:gd name="connsiteY4085" fmla="*/ 828114 h 3110824"/>
                <a:gd name="connsiteX4086" fmla="*/ 6738268 w 9392070"/>
                <a:gd name="connsiteY4086" fmla="*/ 830555 h 3110824"/>
                <a:gd name="connsiteX4087" fmla="*/ 6743151 w 9392070"/>
                <a:gd name="connsiteY4087" fmla="*/ 831776 h 3110824"/>
                <a:gd name="connsiteX4088" fmla="*/ 6752916 w 9392070"/>
                <a:gd name="connsiteY4088" fmla="*/ 836659 h 3110824"/>
                <a:gd name="connsiteX4089" fmla="*/ 6763903 w 9392070"/>
                <a:gd name="connsiteY4089" fmla="*/ 842762 h 3110824"/>
                <a:gd name="connsiteX4090" fmla="*/ 6770006 w 9392070"/>
                <a:gd name="connsiteY4090" fmla="*/ 848866 h 3110824"/>
                <a:gd name="connsiteX4091" fmla="*/ 6778551 w 9392070"/>
                <a:gd name="connsiteY4091" fmla="*/ 859852 h 3110824"/>
                <a:gd name="connsiteX4092" fmla="*/ 6790758 w 9392070"/>
                <a:gd name="connsiteY4092" fmla="*/ 862294 h 3110824"/>
                <a:gd name="connsiteX4093" fmla="*/ 6804186 w 9392070"/>
                <a:gd name="connsiteY4093" fmla="*/ 868397 h 3110824"/>
                <a:gd name="connsiteX4094" fmla="*/ 6812731 w 9392070"/>
                <a:gd name="connsiteY4094" fmla="*/ 872059 h 3110824"/>
                <a:gd name="connsiteX4095" fmla="*/ 6821276 w 9392070"/>
                <a:gd name="connsiteY4095" fmla="*/ 878163 h 3110824"/>
                <a:gd name="connsiteX4096" fmla="*/ 6818834 w 9392070"/>
                <a:gd name="connsiteY4096" fmla="*/ 881825 h 3110824"/>
                <a:gd name="connsiteX4097" fmla="*/ 6813951 w 9392070"/>
                <a:gd name="connsiteY4097" fmla="*/ 883046 h 3110824"/>
                <a:gd name="connsiteX4098" fmla="*/ 6805406 w 9392070"/>
                <a:gd name="connsiteY4098" fmla="*/ 880604 h 3110824"/>
                <a:gd name="connsiteX4099" fmla="*/ 6796862 w 9392070"/>
                <a:gd name="connsiteY4099" fmla="*/ 878163 h 3110824"/>
                <a:gd name="connsiteX4100" fmla="*/ 6794420 w 9392070"/>
                <a:gd name="connsiteY4100" fmla="*/ 875721 h 3110824"/>
                <a:gd name="connsiteX4101" fmla="*/ 6791979 w 9392070"/>
                <a:gd name="connsiteY4101" fmla="*/ 873280 h 3110824"/>
                <a:gd name="connsiteX4102" fmla="*/ 6787096 w 9392070"/>
                <a:gd name="connsiteY4102" fmla="*/ 873280 h 3110824"/>
                <a:gd name="connsiteX4103" fmla="*/ 6782213 w 9392070"/>
                <a:gd name="connsiteY4103" fmla="*/ 873280 h 3110824"/>
                <a:gd name="connsiteX4104" fmla="*/ 6776110 w 9392070"/>
                <a:gd name="connsiteY4104" fmla="*/ 870839 h 3110824"/>
                <a:gd name="connsiteX4105" fmla="*/ 6773668 w 9392070"/>
                <a:gd name="connsiteY4105" fmla="*/ 873280 h 3110824"/>
                <a:gd name="connsiteX4106" fmla="*/ 6768785 w 9392070"/>
                <a:gd name="connsiteY4106" fmla="*/ 868397 h 3110824"/>
                <a:gd name="connsiteX4107" fmla="*/ 6765123 w 9392070"/>
                <a:gd name="connsiteY4107" fmla="*/ 869618 h 3110824"/>
                <a:gd name="connsiteX4108" fmla="*/ 6760241 w 9392070"/>
                <a:gd name="connsiteY4108" fmla="*/ 867176 h 3110824"/>
                <a:gd name="connsiteX4109" fmla="*/ 6755358 w 9392070"/>
                <a:gd name="connsiteY4109" fmla="*/ 865956 h 3110824"/>
                <a:gd name="connsiteX4110" fmla="*/ 6751696 w 9392070"/>
                <a:gd name="connsiteY4110" fmla="*/ 865956 h 3110824"/>
                <a:gd name="connsiteX4111" fmla="*/ 6748034 w 9392070"/>
                <a:gd name="connsiteY4111" fmla="*/ 864735 h 3110824"/>
                <a:gd name="connsiteX4112" fmla="*/ 6745592 w 9392070"/>
                <a:gd name="connsiteY4112" fmla="*/ 863514 h 3110824"/>
                <a:gd name="connsiteX4113" fmla="*/ 6740709 w 9392070"/>
                <a:gd name="connsiteY4113" fmla="*/ 863514 h 3110824"/>
                <a:gd name="connsiteX4114" fmla="*/ 6740709 w 9392070"/>
                <a:gd name="connsiteY4114" fmla="*/ 862294 h 3110824"/>
                <a:gd name="connsiteX4115" fmla="*/ 6734606 w 9392070"/>
                <a:gd name="connsiteY4115" fmla="*/ 854969 h 3110824"/>
                <a:gd name="connsiteX4116" fmla="*/ 6730944 w 9392070"/>
                <a:gd name="connsiteY4116" fmla="*/ 852528 h 3110824"/>
                <a:gd name="connsiteX4117" fmla="*/ 6730944 w 9392070"/>
                <a:gd name="connsiteY4117" fmla="*/ 845204 h 3110824"/>
                <a:gd name="connsiteX4118" fmla="*/ 6727282 w 9392070"/>
                <a:gd name="connsiteY4118" fmla="*/ 848866 h 3110824"/>
                <a:gd name="connsiteX4119" fmla="*/ 6727282 w 9392070"/>
                <a:gd name="connsiteY4119" fmla="*/ 854969 h 3110824"/>
                <a:gd name="connsiteX4120" fmla="*/ 6729723 w 9392070"/>
                <a:gd name="connsiteY4120" fmla="*/ 861073 h 3110824"/>
                <a:gd name="connsiteX4121" fmla="*/ 6733385 w 9392070"/>
                <a:gd name="connsiteY4121" fmla="*/ 864735 h 3110824"/>
                <a:gd name="connsiteX4122" fmla="*/ 6730944 w 9392070"/>
                <a:gd name="connsiteY4122" fmla="*/ 864735 h 3110824"/>
                <a:gd name="connsiteX4123" fmla="*/ 6732164 w 9392070"/>
                <a:gd name="connsiteY4123" fmla="*/ 867176 h 3110824"/>
                <a:gd name="connsiteX4124" fmla="*/ 6735827 w 9392070"/>
                <a:gd name="connsiteY4124" fmla="*/ 868397 h 3110824"/>
                <a:gd name="connsiteX4125" fmla="*/ 6735827 w 9392070"/>
                <a:gd name="connsiteY4125" fmla="*/ 868397 h 3110824"/>
                <a:gd name="connsiteX4126" fmla="*/ 6738268 w 9392070"/>
                <a:gd name="connsiteY4126" fmla="*/ 873280 h 3110824"/>
                <a:gd name="connsiteX4127" fmla="*/ 6744371 w 9392070"/>
                <a:gd name="connsiteY4127" fmla="*/ 878163 h 3110824"/>
                <a:gd name="connsiteX4128" fmla="*/ 6750475 w 9392070"/>
                <a:gd name="connsiteY4128" fmla="*/ 883046 h 3110824"/>
                <a:gd name="connsiteX4129" fmla="*/ 6757799 w 9392070"/>
                <a:gd name="connsiteY4129" fmla="*/ 890370 h 3110824"/>
                <a:gd name="connsiteX4130" fmla="*/ 6767565 w 9392070"/>
                <a:gd name="connsiteY4130" fmla="*/ 903797 h 3110824"/>
                <a:gd name="connsiteX4131" fmla="*/ 6782213 w 9392070"/>
                <a:gd name="connsiteY4131" fmla="*/ 907460 h 3110824"/>
                <a:gd name="connsiteX4132" fmla="*/ 6796862 w 9392070"/>
                <a:gd name="connsiteY4132" fmla="*/ 914784 h 3110824"/>
                <a:gd name="connsiteX4133" fmla="*/ 6806627 w 9392070"/>
                <a:gd name="connsiteY4133" fmla="*/ 919667 h 3110824"/>
                <a:gd name="connsiteX4134" fmla="*/ 6820055 w 9392070"/>
                <a:gd name="connsiteY4134" fmla="*/ 929432 h 3110824"/>
                <a:gd name="connsiteX4135" fmla="*/ 6818834 w 9392070"/>
                <a:gd name="connsiteY4135" fmla="*/ 930653 h 3110824"/>
                <a:gd name="connsiteX4136" fmla="*/ 6812731 w 9392070"/>
                <a:gd name="connsiteY4136" fmla="*/ 930653 h 3110824"/>
                <a:gd name="connsiteX4137" fmla="*/ 6802965 w 9392070"/>
                <a:gd name="connsiteY4137" fmla="*/ 926991 h 3110824"/>
                <a:gd name="connsiteX4138" fmla="*/ 6793199 w 9392070"/>
                <a:gd name="connsiteY4138" fmla="*/ 924549 h 3110824"/>
                <a:gd name="connsiteX4139" fmla="*/ 6790758 w 9392070"/>
                <a:gd name="connsiteY4139" fmla="*/ 922108 h 3110824"/>
                <a:gd name="connsiteX4140" fmla="*/ 6788317 w 9392070"/>
                <a:gd name="connsiteY4140" fmla="*/ 919667 h 3110824"/>
                <a:gd name="connsiteX4141" fmla="*/ 6783434 w 9392070"/>
                <a:gd name="connsiteY4141" fmla="*/ 920887 h 3110824"/>
                <a:gd name="connsiteX4142" fmla="*/ 6778551 w 9392070"/>
                <a:gd name="connsiteY4142" fmla="*/ 922108 h 3110824"/>
                <a:gd name="connsiteX4143" fmla="*/ 6772448 w 9392070"/>
                <a:gd name="connsiteY4143" fmla="*/ 919667 h 3110824"/>
                <a:gd name="connsiteX4144" fmla="*/ 6770006 w 9392070"/>
                <a:gd name="connsiteY4144" fmla="*/ 922108 h 3110824"/>
                <a:gd name="connsiteX4145" fmla="*/ 6765123 w 9392070"/>
                <a:gd name="connsiteY4145" fmla="*/ 918446 h 3110824"/>
                <a:gd name="connsiteX4146" fmla="*/ 6761461 w 9392070"/>
                <a:gd name="connsiteY4146" fmla="*/ 919667 h 3110824"/>
                <a:gd name="connsiteX4147" fmla="*/ 6757799 w 9392070"/>
                <a:gd name="connsiteY4147" fmla="*/ 918446 h 3110824"/>
                <a:gd name="connsiteX4148" fmla="*/ 6754137 w 9392070"/>
                <a:gd name="connsiteY4148" fmla="*/ 917225 h 3110824"/>
                <a:gd name="connsiteX4149" fmla="*/ 6750475 w 9392070"/>
                <a:gd name="connsiteY4149" fmla="*/ 917225 h 3110824"/>
                <a:gd name="connsiteX4150" fmla="*/ 6748034 w 9392070"/>
                <a:gd name="connsiteY4150" fmla="*/ 916004 h 3110824"/>
                <a:gd name="connsiteX4151" fmla="*/ 6745592 w 9392070"/>
                <a:gd name="connsiteY4151" fmla="*/ 913563 h 3110824"/>
                <a:gd name="connsiteX4152" fmla="*/ 6739489 w 9392070"/>
                <a:gd name="connsiteY4152" fmla="*/ 909901 h 3110824"/>
                <a:gd name="connsiteX4153" fmla="*/ 6733385 w 9392070"/>
                <a:gd name="connsiteY4153" fmla="*/ 903797 h 3110824"/>
                <a:gd name="connsiteX4154" fmla="*/ 6732164 w 9392070"/>
                <a:gd name="connsiteY4154" fmla="*/ 907460 h 3110824"/>
                <a:gd name="connsiteX4155" fmla="*/ 6733385 w 9392070"/>
                <a:gd name="connsiteY4155" fmla="*/ 912342 h 3110824"/>
                <a:gd name="connsiteX4156" fmla="*/ 6737047 w 9392070"/>
                <a:gd name="connsiteY4156" fmla="*/ 916004 h 3110824"/>
                <a:gd name="connsiteX4157" fmla="*/ 6741930 w 9392070"/>
                <a:gd name="connsiteY4157" fmla="*/ 918446 h 3110824"/>
                <a:gd name="connsiteX4158" fmla="*/ 6748034 w 9392070"/>
                <a:gd name="connsiteY4158" fmla="*/ 923329 h 3110824"/>
                <a:gd name="connsiteX4159" fmla="*/ 6754137 w 9392070"/>
                <a:gd name="connsiteY4159" fmla="*/ 926991 h 3110824"/>
                <a:gd name="connsiteX4160" fmla="*/ 6760241 w 9392070"/>
                <a:gd name="connsiteY4160" fmla="*/ 929432 h 3110824"/>
                <a:gd name="connsiteX4161" fmla="*/ 6767565 w 9392070"/>
                <a:gd name="connsiteY4161" fmla="*/ 934315 h 3110824"/>
                <a:gd name="connsiteX4162" fmla="*/ 6770006 w 9392070"/>
                <a:gd name="connsiteY4162" fmla="*/ 937977 h 3110824"/>
                <a:gd name="connsiteX4163" fmla="*/ 6767565 w 9392070"/>
                <a:gd name="connsiteY4163" fmla="*/ 939198 h 3110824"/>
                <a:gd name="connsiteX4164" fmla="*/ 6762682 w 9392070"/>
                <a:gd name="connsiteY4164" fmla="*/ 934315 h 3110824"/>
                <a:gd name="connsiteX4165" fmla="*/ 6759020 w 9392070"/>
                <a:gd name="connsiteY4165" fmla="*/ 934315 h 3110824"/>
                <a:gd name="connsiteX4166" fmla="*/ 6754137 w 9392070"/>
                <a:gd name="connsiteY4166" fmla="*/ 931874 h 3110824"/>
                <a:gd name="connsiteX4167" fmla="*/ 6749254 w 9392070"/>
                <a:gd name="connsiteY4167" fmla="*/ 929432 h 3110824"/>
                <a:gd name="connsiteX4168" fmla="*/ 6745592 w 9392070"/>
                <a:gd name="connsiteY4168" fmla="*/ 929432 h 3110824"/>
                <a:gd name="connsiteX4169" fmla="*/ 6741930 w 9392070"/>
                <a:gd name="connsiteY4169" fmla="*/ 928211 h 3110824"/>
                <a:gd name="connsiteX4170" fmla="*/ 6739489 w 9392070"/>
                <a:gd name="connsiteY4170" fmla="*/ 925770 h 3110824"/>
                <a:gd name="connsiteX4171" fmla="*/ 6732164 w 9392070"/>
                <a:gd name="connsiteY4171" fmla="*/ 924549 h 3110824"/>
                <a:gd name="connsiteX4172" fmla="*/ 6723620 w 9392070"/>
                <a:gd name="connsiteY4172" fmla="*/ 923329 h 3110824"/>
                <a:gd name="connsiteX4173" fmla="*/ 6723620 w 9392070"/>
                <a:gd name="connsiteY4173" fmla="*/ 926991 h 3110824"/>
                <a:gd name="connsiteX4174" fmla="*/ 6726061 w 9392070"/>
                <a:gd name="connsiteY4174" fmla="*/ 930653 h 3110824"/>
                <a:gd name="connsiteX4175" fmla="*/ 6730944 w 9392070"/>
                <a:gd name="connsiteY4175" fmla="*/ 933094 h 3110824"/>
                <a:gd name="connsiteX4176" fmla="*/ 6740709 w 9392070"/>
                <a:gd name="connsiteY4176" fmla="*/ 939198 h 3110824"/>
                <a:gd name="connsiteX4177" fmla="*/ 6751696 w 9392070"/>
                <a:gd name="connsiteY4177" fmla="*/ 946522 h 3110824"/>
                <a:gd name="connsiteX4178" fmla="*/ 6759020 w 9392070"/>
                <a:gd name="connsiteY4178" fmla="*/ 952625 h 3110824"/>
                <a:gd name="connsiteX4179" fmla="*/ 6768785 w 9392070"/>
                <a:gd name="connsiteY4179" fmla="*/ 964832 h 3110824"/>
                <a:gd name="connsiteX4180" fmla="*/ 6771227 w 9392070"/>
                <a:gd name="connsiteY4180" fmla="*/ 966053 h 3110824"/>
                <a:gd name="connsiteX4181" fmla="*/ 6771227 w 9392070"/>
                <a:gd name="connsiteY4181" fmla="*/ 966053 h 3110824"/>
                <a:gd name="connsiteX4182" fmla="*/ 6766344 w 9392070"/>
                <a:gd name="connsiteY4182" fmla="*/ 967274 h 3110824"/>
                <a:gd name="connsiteX4183" fmla="*/ 6760241 w 9392070"/>
                <a:gd name="connsiteY4183" fmla="*/ 964832 h 3110824"/>
                <a:gd name="connsiteX4184" fmla="*/ 6757799 w 9392070"/>
                <a:gd name="connsiteY4184" fmla="*/ 967274 h 3110824"/>
                <a:gd name="connsiteX4185" fmla="*/ 6752916 w 9392070"/>
                <a:gd name="connsiteY4185" fmla="*/ 962391 h 3110824"/>
                <a:gd name="connsiteX4186" fmla="*/ 6749254 w 9392070"/>
                <a:gd name="connsiteY4186" fmla="*/ 962391 h 3110824"/>
                <a:gd name="connsiteX4187" fmla="*/ 6744371 w 9392070"/>
                <a:gd name="connsiteY4187" fmla="*/ 959950 h 3110824"/>
                <a:gd name="connsiteX4188" fmla="*/ 6739489 w 9392070"/>
                <a:gd name="connsiteY4188" fmla="*/ 957508 h 3110824"/>
                <a:gd name="connsiteX4189" fmla="*/ 6735827 w 9392070"/>
                <a:gd name="connsiteY4189" fmla="*/ 956288 h 3110824"/>
                <a:gd name="connsiteX4190" fmla="*/ 6732164 w 9392070"/>
                <a:gd name="connsiteY4190" fmla="*/ 953846 h 3110824"/>
                <a:gd name="connsiteX4191" fmla="*/ 6729723 w 9392070"/>
                <a:gd name="connsiteY4191" fmla="*/ 951405 h 3110824"/>
                <a:gd name="connsiteX4192" fmla="*/ 6722399 w 9392070"/>
                <a:gd name="connsiteY4192" fmla="*/ 947743 h 3110824"/>
                <a:gd name="connsiteX4193" fmla="*/ 6715075 w 9392070"/>
                <a:gd name="connsiteY4193" fmla="*/ 942860 h 3110824"/>
                <a:gd name="connsiteX4194" fmla="*/ 6713854 w 9392070"/>
                <a:gd name="connsiteY4194" fmla="*/ 946522 h 3110824"/>
                <a:gd name="connsiteX4195" fmla="*/ 6716295 w 9392070"/>
                <a:gd name="connsiteY4195" fmla="*/ 951405 h 3110824"/>
                <a:gd name="connsiteX4196" fmla="*/ 6721178 w 9392070"/>
                <a:gd name="connsiteY4196" fmla="*/ 955067 h 3110824"/>
                <a:gd name="connsiteX4197" fmla="*/ 6730944 w 9392070"/>
                <a:gd name="connsiteY4197" fmla="*/ 963612 h 3110824"/>
                <a:gd name="connsiteX4198" fmla="*/ 6737047 w 9392070"/>
                <a:gd name="connsiteY4198" fmla="*/ 968495 h 3110824"/>
                <a:gd name="connsiteX4199" fmla="*/ 6743151 w 9392070"/>
                <a:gd name="connsiteY4199" fmla="*/ 972157 h 3110824"/>
                <a:gd name="connsiteX4200" fmla="*/ 6750475 w 9392070"/>
                <a:gd name="connsiteY4200" fmla="*/ 979481 h 3110824"/>
                <a:gd name="connsiteX4201" fmla="*/ 6752916 w 9392070"/>
                <a:gd name="connsiteY4201" fmla="*/ 983143 h 3110824"/>
                <a:gd name="connsiteX4202" fmla="*/ 6750475 w 9392070"/>
                <a:gd name="connsiteY4202" fmla="*/ 984364 h 3110824"/>
                <a:gd name="connsiteX4203" fmla="*/ 6744371 w 9392070"/>
                <a:gd name="connsiteY4203" fmla="*/ 980702 h 3110824"/>
                <a:gd name="connsiteX4204" fmla="*/ 6740709 w 9392070"/>
                <a:gd name="connsiteY4204" fmla="*/ 981922 h 3110824"/>
                <a:gd name="connsiteX4205" fmla="*/ 6735827 w 9392070"/>
                <a:gd name="connsiteY4205" fmla="*/ 980702 h 3110824"/>
                <a:gd name="connsiteX4206" fmla="*/ 6730944 w 9392070"/>
                <a:gd name="connsiteY4206" fmla="*/ 979481 h 3110824"/>
                <a:gd name="connsiteX4207" fmla="*/ 6727282 w 9392070"/>
                <a:gd name="connsiteY4207" fmla="*/ 979481 h 3110824"/>
                <a:gd name="connsiteX4208" fmla="*/ 6723620 w 9392070"/>
                <a:gd name="connsiteY4208" fmla="*/ 978260 h 3110824"/>
                <a:gd name="connsiteX4209" fmla="*/ 6719957 w 9392070"/>
                <a:gd name="connsiteY4209" fmla="*/ 977039 h 3110824"/>
                <a:gd name="connsiteX4210" fmla="*/ 6711413 w 9392070"/>
                <a:gd name="connsiteY4210" fmla="*/ 977039 h 3110824"/>
                <a:gd name="connsiteX4211" fmla="*/ 6702868 w 9392070"/>
                <a:gd name="connsiteY4211" fmla="*/ 978260 h 3110824"/>
                <a:gd name="connsiteX4212" fmla="*/ 6704088 w 9392070"/>
                <a:gd name="connsiteY4212" fmla="*/ 981922 h 3110824"/>
                <a:gd name="connsiteX4213" fmla="*/ 6707750 w 9392070"/>
                <a:gd name="connsiteY4213" fmla="*/ 984364 h 3110824"/>
                <a:gd name="connsiteX4214" fmla="*/ 6712633 w 9392070"/>
                <a:gd name="connsiteY4214" fmla="*/ 985584 h 3110824"/>
                <a:gd name="connsiteX4215" fmla="*/ 6724840 w 9392070"/>
                <a:gd name="connsiteY4215" fmla="*/ 989246 h 3110824"/>
                <a:gd name="connsiteX4216" fmla="*/ 6738268 w 9392070"/>
                <a:gd name="connsiteY4216" fmla="*/ 994129 h 3110824"/>
                <a:gd name="connsiteX4217" fmla="*/ 6746813 w 9392070"/>
                <a:gd name="connsiteY4217" fmla="*/ 999012 h 3110824"/>
                <a:gd name="connsiteX4218" fmla="*/ 6757799 w 9392070"/>
                <a:gd name="connsiteY4218" fmla="*/ 1009998 h 3110824"/>
                <a:gd name="connsiteX4219" fmla="*/ 6771227 w 9392070"/>
                <a:gd name="connsiteY4219" fmla="*/ 1011219 h 3110824"/>
                <a:gd name="connsiteX4220" fmla="*/ 6785875 w 9392070"/>
                <a:gd name="connsiteY4220" fmla="*/ 1016102 h 3110824"/>
                <a:gd name="connsiteX4221" fmla="*/ 6795641 w 9392070"/>
                <a:gd name="connsiteY4221" fmla="*/ 1019764 h 3110824"/>
                <a:gd name="connsiteX4222" fmla="*/ 6813951 w 9392070"/>
                <a:gd name="connsiteY4222" fmla="*/ 1028309 h 3110824"/>
                <a:gd name="connsiteX4223" fmla="*/ 6816393 w 9392070"/>
                <a:gd name="connsiteY4223" fmla="*/ 1029530 h 3110824"/>
                <a:gd name="connsiteX4224" fmla="*/ 6815172 w 9392070"/>
                <a:gd name="connsiteY4224" fmla="*/ 1030750 h 3110824"/>
                <a:gd name="connsiteX4225" fmla="*/ 6809069 w 9392070"/>
                <a:gd name="connsiteY4225" fmla="*/ 1033192 h 3110824"/>
                <a:gd name="connsiteX4226" fmla="*/ 6806627 w 9392070"/>
                <a:gd name="connsiteY4226" fmla="*/ 1030750 h 3110824"/>
                <a:gd name="connsiteX4227" fmla="*/ 6799303 w 9392070"/>
                <a:gd name="connsiteY4227" fmla="*/ 1031971 h 3110824"/>
                <a:gd name="connsiteX4228" fmla="*/ 6791979 w 9392070"/>
                <a:gd name="connsiteY4228" fmla="*/ 1033192 h 3110824"/>
                <a:gd name="connsiteX4229" fmla="*/ 6779772 w 9392070"/>
                <a:gd name="connsiteY4229" fmla="*/ 1031971 h 3110824"/>
                <a:gd name="connsiteX4230" fmla="*/ 6767565 w 9392070"/>
                <a:gd name="connsiteY4230" fmla="*/ 1030750 h 3110824"/>
                <a:gd name="connsiteX4231" fmla="*/ 6763903 w 9392070"/>
                <a:gd name="connsiteY4231" fmla="*/ 1028309 h 3110824"/>
                <a:gd name="connsiteX4232" fmla="*/ 6760241 w 9392070"/>
                <a:gd name="connsiteY4232" fmla="*/ 1025867 h 3110824"/>
                <a:gd name="connsiteX4233" fmla="*/ 6754137 w 9392070"/>
                <a:gd name="connsiteY4233" fmla="*/ 1028309 h 3110824"/>
                <a:gd name="connsiteX4234" fmla="*/ 6748034 w 9392070"/>
                <a:gd name="connsiteY4234" fmla="*/ 1030750 h 3110824"/>
                <a:gd name="connsiteX4235" fmla="*/ 6740709 w 9392070"/>
                <a:gd name="connsiteY4235" fmla="*/ 1029530 h 3110824"/>
                <a:gd name="connsiteX4236" fmla="*/ 6738268 w 9392070"/>
                <a:gd name="connsiteY4236" fmla="*/ 1031971 h 3110824"/>
                <a:gd name="connsiteX4237" fmla="*/ 6730944 w 9392070"/>
                <a:gd name="connsiteY4237" fmla="*/ 1028309 h 3110824"/>
                <a:gd name="connsiteX4238" fmla="*/ 6727282 w 9392070"/>
                <a:gd name="connsiteY4238" fmla="*/ 1029530 h 3110824"/>
                <a:gd name="connsiteX4239" fmla="*/ 6721178 w 9392070"/>
                <a:gd name="connsiteY4239" fmla="*/ 1028309 h 3110824"/>
                <a:gd name="connsiteX4240" fmla="*/ 6715075 w 9392070"/>
                <a:gd name="connsiteY4240" fmla="*/ 1027088 h 3110824"/>
                <a:gd name="connsiteX4241" fmla="*/ 6711413 w 9392070"/>
                <a:gd name="connsiteY4241" fmla="*/ 1028309 h 3110824"/>
                <a:gd name="connsiteX4242" fmla="*/ 6706530 w 9392070"/>
                <a:gd name="connsiteY4242" fmla="*/ 1027088 h 3110824"/>
                <a:gd name="connsiteX4243" fmla="*/ 6702868 w 9392070"/>
                <a:gd name="connsiteY4243" fmla="*/ 1024647 h 3110824"/>
                <a:gd name="connsiteX4244" fmla="*/ 6693102 w 9392070"/>
                <a:gd name="connsiteY4244" fmla="*/ 1025867 h 3110824"/>
                <a:gd name="connsiteX4245" fmla="*/ 6683336 w 9392070"/>
                <a:gd name="connsiteY4245" fmla="*/ 1027088 h 3110824"/>
                <a:gd name="connsiteX4246" fmla="*/ 6684557 w 9392070"/>
                <a:gd name="connsiteY4246" fmla="*/ 1030750 h 3110824"/>
                <a:gd name="connsiteX4247" fmla="*/ 6689440 w 9392070"/>
                <a:gd name="connsiteY4247" fmla="*/ 1033192 h 3110824"/>
                <a:gd name="connsiteX4248" fmla="*/ 6695543 w 9392070"/>
                <a:gd name="connsiteY4248" fmla="*/ 1034412 h 3110824"/>
                <a:gd name="connsiteX4249" fmla="*/ 6708971 w 9392070"/>
                <a:gd name="connsiteY4249" fmla="*/ 1038074 h 3110824"/>
                <a:gd name="connsiteX4250" fmla="*/ 6724840 w 9392070"/>
                <a:gd name="connsiteY4250" fmla="*/ 1041737 h 3110824"/>
                <a:gd name="connsiteX4251" fmla="*/ 6734606 w 9392070"/>
                <a:gd name="connsiteY4251" fmla="*/ 1046619 h 3110824"/>
                <a:gd name="connsiteX4252" fmla="*/ 6735827 w 9392070"/>
                <a:gd name="connsiteY4252" fmla="*/ 1047840 h 3110824"/>
                <a:gd name="connsiteX4253" fmla="*/ 6734606 w 9392070"/>
                <a:gd name="connsiteY4253" fmla="*/ 1047840 h 3110824"/>
                <a:gd name="connsiteX4254" fmla="*/ 6730944 w 9392070"/>
                <a:gd name="connsiteY4254" fmla="*/ 1046619 h 3110824"/>
                <a:gd name="connsiteX4255" fmla="*/ 6723620 w 9392070"/>
                <a:gd name="connsiteY4255" fmla="*/ 1049061 h 3110824"/>
                <a:gd name="connsiteX4256" fmla="*/ 6717516 w 9392070"/>
                <a:gd name="connsiteY4256" fmla="*/ 1051502 h 3110824"/>
                <a:gd name="connsiteX4257" fmla="*/ 6719957 w 9392070"/>
                <a:gd name="connsiteY4257" fmla="*/ 1053944 h 3110824"/>
                <a:gd name="connsiteX4258" fmla="*/ 6723620 w 9392070"/>
                <a:gd name="connsiteY4258" fmla="*/ 1055164 h 3110824"/>
                <a:gd name="connsiteX4259" fmla="*/ 6727282 w 9392070"/>
                <a:gd name="connsiteY4259" fmla="*/ 1055164 h 3110824"/>
                <a:gd name="connsiteX4260" fmla="*/ 6737047 w 9392070"/>
                <a:gd name="connsiteY4260" fmla="*/ 1056385 h 3110824"/>
                <a:gd name="connsiteX4261" fmla="*/ 6744371 w 9392070"/>
                <a:gd name="connsiteY4261" fmla="*/ 1057606 h 3110824"/>
                <a:gd name="connsiteX4262" fmla="*/ 6748034 w 9392070"/>
                <a:gd name="connsiteY4262" fmla="*/ 1058826 h 3110824"/>
                <a:gd name="connsiteX4263" fmla="*/ 6749254 w 9392070"/>
                <a:gd name="connsiteY4263" fmla="*/ 1058826 h 3110824"/>
                <a:gd name="connsiteX4264" fmla="*/ 6756578 w 9392070"/>
                <a:gd name="connsiteY4264" fmla="*/ 1062489 h 3110824"/>
                <a:gd name="connsiteX4265" fmla="*/ 6759020 w 9392070"/>
                <a:gd name="connsiteY4265" fmla="*/ 1066151 h 3110824"/>
                <a:gd name="connsiteX4266" fmla="*/ 6756578 w 9392070"/>
                <a:gd name="connsiteY4266" fmla="*/ 1067371 h 3110824"/>
                <a:gd name="connsiteX4267" fmla="*/ 6752916 w 9392070"/>
                <a:gd name="connsiteY4267" fmla="*/ 1064930 h 3110824"/>
                <a:gd name="connsiteX4268" fmla="*/ 6746813 w 9392070"/>
                <a:gd name="connsiteY4268" fmla="*/ 1066151 h 3110824"/>
                <a:gd name="connsiteX4269" fmla="*/ 6740709 w 9392070"/>
                <a:gd name="connsiteY4269" fmla="*/ 1067371 h 3110824"/>
                <a:gd name="connsiteX4270" fmla="*/ 6733385 w 9392070"/>
                <a:gd name="connsiteY4270" fmla="*/ 1064930 h 3110824"/>
                <a:gd name="connsiteX4271" fmla="*/ 6730944 w 9392070"/>
                <a:gd name="connsiteY4271" fmla="*/ 1067371 h 3110824"/>
                <a:gd name="connsiteX4272" fmla="*/ 6724840 w 9392070"/>
                <a:gd name="connsiteY4272" fmla="*/ 1062489 h 3110824"/>
                <a:gd name="connsiteX4273" fmla="*/ 6721178 w 9392070"/>
                <a:gd name="connsiteY4273" fmla="*/ 1063709 h 3110824"/>
                <a:gd name="connsiteX4274" fmla="*/ 6715075 w 9392070"/>
                <a:gd name="connsiteY4274" fmla="*/ 1061268 h 3110824"/>
                <a:gd name="connsiteX4275" fmla="*/ 6708971 w 9392070"/>
                <a:gd name="connsiteY4275" fmla="*/ 1058826 h 3110824"/>
                <a:gd name="connsiteX4276" fmla="*/ 6704088 w 9392070"/>
                <a:gd name="connsiteY4276" fmla="*/ 1058826 h 3110824"/>
                <a:gd name="connsiteX4277" fmla="*/ 6699206 w 9392070"/>
                <a:gd name="connsiteY4277" fmla="*/ 1057606 h 3110824"/>
                <a:gd name="connsiteX4278" fmla="*/ 6695543 w 9392070"/>
                <a:gd name="connsiteY4278" fmla="*/ 1055164 h 3110824"/>
                <a:gd name="connsiteX4279" fmla="*/ 6685778 w 9392070"/>
                <a:gd name="connsiteY4279" fmla="*/ 1055164 h 3110824"/>
                <a:gd name="connsiteX4280" fmla="*/ 6676012 w 9392070"/>
                <a:gd name="connsiteY4280" fmla="*/ 1055164 h 3110824"/>
                <a:gd name="connsiteX4281" fmla="*/ 6677233 w 9392070"/>
                <a:gd name="connsiteY4281" fmla="*/ 1058826 h 3110824"/>
                <a:gd name="connsiteX4282" fmla="*/ 6682116 w 9392070"/>
                <a:gd name="connsiteY4282" fmla="*/ 1062489 h 3110824"/>
                <a:gd name="connsiteX4283" fmla="*/ 6688219 w 9392070"/>
                <a:gd name="connsiteY4283" fmla="*/ 1063709 h 3110824"/>
                <a:gd name="connsiteX4284" fmla="*/ 6701647 w 9392070"/>
                <a:gd name="connsiteY4284" fmla="*/ 1068592 h 3110824"/>
                <a:gd name="connsiteX4285" fmla="*/ 6717516 w 9392070"/>
                <a:gd name="connsiteY4285" fmla="*/ 1074696 h 3110824"/>
                <a:gd name="connsiteX4286" fmla="*/ 6727282 w 9392070"/>
                <a:gd name="connsiteY4286" fmla="*/ 1082020 h 3110824"/>
                <a:gd name="connsiteX4287" fmla="*/ 6735827 w 9392070"/>
                <a:gd name="connsiteY4287" fmla="*/ 1091785 h 3110824"/>
                <a:gd name="connsiteX4288" fmla="*/ 6729723 w 9392070"/>
                <a:gd name="connsiteY4288" fmla="*/ 1093006 h 3110824"/>
                <a:gd name="connsiteX4289" fmla="*/ 6722399 w 9392070"/>
                <a:gd name="connsiteY4289" fmla="*/ 1090565 h 3110824"/>
                <a:gd name="connsiteX4290" fmla="*/ 6719957 w 9392070"/>
                <a:gd name="connsiteY4290" fmla="*/ 1093006 h 3110824"/>
                <a:gd name="connsiteX4291" fmla="*/ 6713854 w 9392070"/>
                <a:gd name="connsiteY4291" fmla="*/ 1088123 h 3110824"/>
                <a:gd name="connsiteX4292" fmla="*/ 6710192 w 9392070"/>
                <a:gd name="connsiteY4292" fmla="*/ 1089344 h 3110824"/>
                <a:gd name="connsiteX4293" fmla="*/ 6704088 w 9392070"/>
                <a:gd name="connsiteY4293" fmla="*/ 1086903 h 3110824"/>
                <a:gd name="connsiteX4294" fmla="*/ 6697985 w 9392070"/>
                <a:gd name="connsiteY4294" fmla="*/ 1085682 h 3110824"/>
                <a:gd name="connsiteX4295" fmla="*/ 6694323 w 9392070"/>
                <a:gd name="connsiteY4295" fmla="*/ 1085682 h 3110824"/>
                <a:gd name="connsiteX4296" fmla="*/ 6689440 w 9392070"/>
                <a:gd name="connsiteY4296" fmla="*/ 1084461 h 3110824"/>
                <a:gd name="connsiteX4297" fmla="*/ 6685778 w 9392070"/>
                <a:gd name="connsiteY4297" fmla="*/ 1082020 h 3110824"/>
                <a:gd name="connsiteX4298" fmla="*/ 6676012 w 9392070"/>
                <a:gd name="connsiteY4298" fmla="*/ 1080799 h 3110824"/>
                <a:gd name="connsiteX4299" fmla="*/ 6666247 w 9392070"/>
                <a:gd name="connsiteY4299" fmla="*/ 1080799 h 3110824"/>
                <a:gd name="connsiteX4300" fmla="*/ 6666247 w 9392070"/>
                <a:gd name="connsiteY4300" fmla="*/ 1083240 h 3110824"/>
                <a:gd name="connsiteX4301" fmla="*/ 6666247 w 9392070"/>
                <a:gd name="connsiteY4301" fmla="*/ 1083240 h 3110824"/>
                <a:gd name="connsiteX4302" fmla="*/ 6671129 w 9392070"/>
                <a:gd name="connsiteY4302" fmla="*/ 1108875 h 3110824"/>
                <a:gd name="connsiteX4303" fmla="*/ 6682116 w 9392070"/>
                <a:gd name="connsiteY4303" fmla="*/ 1122303 h 3110824"/>
                <a:gd name="connsiteX4304" fmla="*/ 6696764 w 9392070"/>
                <a:gd name="connsiteY4304" fmla="*/ 1146717 h 3110824"/>
                <a:gd name="connsiteX4305" fmla="*/ 6708971 w 9392070"/>
                <a:gd name="connsiteY4305" fmla="*/ 1150379 h 3110824"/>
                <a:gd name="connsiteX4306" fmla="*/ 6721178 w 9392070"/>
                <a:gd name="connsiteY4306" fmla="*/ 1152820 h 3110824"/>
                <a:gd name="connsiteX4307" fmla="*/ 6743151 w 9392070"/>
                <a:gd name="connsiteY4307" fmla="*/ 1161365 h 3110824"/>
                <a:gd name="connsiteX4308" fmla="*/ 6740709 w 9392070"/>
                <a:gd name="connsiteY4308" fmla="*/ 1162586 h 3110824"/>
                <a:gd name="connsiteX4309" fmla="*/ 6735827 w 9392070"/>
                <a:gd name="connsiteY4309" fmla="*/ 1160145 h 3110824"/>
                <a:gd name="connsiteX4310" fmla="*/ 6729723 w 9392070"/>
                <a:gd name="connsiteY4310" fmla="*/ 1162586 h 3110824"/>
                <a:gd name="connsiteX4311" fmla="*/ 6723620 w 9392070"/>
                <a:gd name="connsiteY4311" fmla="*/ 1165028 h 3110824"/>
                <a:gd name="connsiteX4312" fmla="*/ 6715075 w 9392070"/>
                <a:gd name="connsiteY4312" fmla="*/ 1163807 h 3110824"/>
                <a:gd name="connsiteX4313" fmla="*/ 6712633 w 9392070"/>
                <a:gd name="connsiteY4313" fmla="*/ 1167469 h 3110824"/>
                <a:gd name="connsiteX4314" fmla="*/ 6705309 w 9392070"/>
                <a:gd name="connsiteY4314" fmla="*/ 1163807 h 3110824"/>
                <a:gd name="connsiteX4315" fmla="*/ 6701647 w 9392070"/>
                <a:gd name="connsiteY4315" fmla="*/ 1166248 h 3110824"/>
                <a:gd name="connsiteX4316" fmla="*/ 6695543 w 9392070"/>
                <a:gd name="connsiteY4316" fmla="*/ 1165028 h 3110824"/>
                <a:gd name="connsiteX4317" fmla="*/ 6689440 w 9392070"/>
                <a:gd name="connsiteY4317" fmla="*/ 1163807 h 3110824"/>
                <a:gd name="connsiteX4318" fmla="*/ 6684557 w 9392070"/>
                <a:gd name="connsiteY4318" fmla="*/ 1165028 h 3110824"/>
                <a:gd name="connsiteX4319" fmla="*/ 6679674 w 9392070"/>
                <a:gd name="connsiteY4319" fmla="*/ 1163807 h 3110824"/>
                <a:gd name="connsiteX4320" fmla="*/ 6676012 w 9392070"/>
                <a:gd name="connsiteY4320" fmla="*/ 1161365 h 3110824"/>
                <a:gd name="connsiteX4321" fmla="*/ 6665026 w 9392070"/>
                <a:gd name="connsiteY4321" fmla="*/ 1162586 h 3110824"/>
                <a:gd name="connsiteX4322" fmla="*/ 6654040 w 9392070"/>
                <a:gd name="connsiteY4322" fmla="*/ 1163807 h 3110824"/>
                <a:gd name="connsiteX4323" fmla="*/ 6656481 w 9392070"/>
                <a:gd name="connsiteY4323" fmla="*/ 1167469 h 3110824"/>
                <a:gd name="connsiteX4324" fmla="*/ 6661364 w 9392070"/>
                <a:gd name="connsiteY4324" fmla="*/ 1169910 h 3110824"/>
                <a:gd name="connsiteX4325" fmla="*/ 6668688 w 9392070"/>
                <a:gd name="connsiteY4325" fmla="*/ 1169910 h 3110824"/>
                <a:gd name="connsiteX4326" fmla="*/ 6684557 w 9392070"/>
                <a:gd name="connsiteY4326" fmla="*/ 1172352 h 3110824"/>
                <a:gd name="connsiteX4327" fmla="*/ 6701647 w 9392070"/>
                <a:gd name="connsiteY4327" fmla="*/ 1176014 h 3110824"/>
                <a:gd name="connsiteX4328" fmla="*/ 6712633 w 9392070"/>
                <a:gd name="connsiteY4328" fmla="*/ 1180896 h 3110824"/>
                <a:gd name="connsiteX4329" fmla="*/ 6719957 w 9392070"/>
                <a:gd name="connsiteY4329" fmla="*/ 1187000 h 3110824"/>
                <a:gd name="connsiteX4330" fmla="*/ 6724840 w 9392070"/>
                <a:gd name="connsiteY4330" fmla="*/ 1189442 h 3110824"/>
                <a:gd name="connsiteX4331" fmla="*/ 6724840 w 9392070"/>
                <a:gd name="connsiteY4331" fmla="*/ 1189442 h 3110824"/>
                <a:gd name="connsiteX4332" fmla="*/ 6722399 w 9392070"/>
                <a:gd name="connsiteY4332" fmla="*/ 1193103 h 3110824"/>
                <a:gd name="connsiteX4333" fmla="*/ 6715075 w 9392070"/>
                <a:gd name="connsiteY4333" fmla="*/ 1188221 h 3110824"/>
                <a:gd name="connsiteX4334" fmla="*/ 6710192 w 9392070"/>
                <a:gd name="connsiteY4334" fmla="*/ 1189442 h 3110824"/>
                <a:gd name="connsiteX4335" fmla="*/ 6704088 w 9392070"/>
                <a:gd name="connsiteY4335" fmla="*/ 1187000 h 3110824"/>
                <a:gd name="connsiteX4336" fmla="*/ 6697985 w 9392070"/>
                <a:gd name="connsiteY4336" fmla="*/ 1184559 h 3110824"/>
                <a:gd name="connsiteX4337" fmla="*/ 6693102 w 9392070"/>
                <a:gd name="connsiteY4337" fmla="*/ 1184559 h 3110824"/>
                <a:gd name="connsiteX4338" fmla="*/ 6688219 w 9392070"/>
                <a:gd name="connsiteY4338" fmla="*/ 1182117 h 3110824"/>
                <a:gd name="connsiteX4339" fmla="*/ 6684557 w 9392070"/>
                <a:gd name="connsiteY4339" fmla="*/ 1178455 h 3110824"/>
                <a:gd name="connsiteX4340" fmla="*/ 6673571 w 9392070"/>
                <a:gd name="connsiteY4340" fmla="*/ 1176014 h 3110824"/>
                <a:gd name="connsiteX4341" fmla="*/ 6661364 w 9392070"/>
                <a:gd name="connsiteY4341" fmla="*/ 1173572 h 3110824"/>
                <a:gd name="connsiteX4342" fmla="*/ 6662585 w 9392070"/>
                <a:gd name="connsiteY4342" fmla="*/ 1178455 h 3110824"/>
                <a:gd name="connsiteX4343" fmla="*/ 6667467 w 9392070"/>
                <a:gd name="connsiteY4343" fmla="*/ 1183338 h 3110824"/>
                <a:gd name="connsiteX4344" fmla="*/ 6674792 w 9392070"/>
                <a:gd name="connsiteY4344" fmla="*/ 1185779 h 3110824"/>
                <a:gd name="connsiteX4345" fmla="*/ 6690661 w 9392070"/>
                <a:gd name="connsiteY4345" fmla="*/ 1193103 h 3110824"/>
                <a:gd name="connsiteX4346" fmla="*/ 6700426 w 9392070"/>
                <a:gd name="connsiteY4346" fmla="*/ 1196766 h 3110824"/>
                <a:gd name="connsiteX4347" fmla="*/ 6710192 w 9392070"/>
                <a:gd name="connsiteY4347" fmla="*/ 1200428 h 3110824"/>
                <a:gd name="connsiteX4348" fmla="*/ 6719957 w 9392070"/>
                <a:gd name="connsiteY4348" fmla="*/ 1206531 h 3110824"/>
                <a:gd name="connsiteX4349" fmla="*/ 6717516 w 9392070"/>
                <a:gd name="connsiteY4349" fmla="*/ 1208973 h 3110824"/>
                <a:gd name="connsiteX4350" fmla="*/ 6710192 w 9392070"/>
                <a:gd name="connsiteY4350" fmla="*/ 1206531 h 3110824"/>
                <a:gd name="connsiteX4351" fmla="*/ 6701647 w 9392070"/>
                <a:gd name="connsiteY4351" fmla="*/ 1211414 h 3110824"/>
                <a:gd name="connsiteX4352" fmla="*/ 6693102 w 9392070"/>
                <a:gd name="connsiteY4352" fmla="*/ 1216297 h 3110824"/>
                <a:gd name="connsiteX4353" fmla="*/ 6680895 w 9392070"/>
                <a:gd name="connsiteY4353" fmla="*/ 1216297 h 3110824"/>
                <a:gd name="connsiteX4354" fmla="*/ 6678454 w 9392070"/>
                <a:gd name="connsiteY4354" fmla="*/ 1221180 h 3110824"/>
                <a:gd name="connsiteX4355" fmla="*/ 6666247 w 9392070"/>
                <a:gd name="connsiteY4355" fmla="*/ 1217517 h 3110824"/>
                <a:gd name="connsiteX4356" fmla="*/ 6661364 w 9392070"/>
                <a:gd name="connsiteY4356" fmla="*/ 1221180 h 3110824"/>
                <a:gd name="connsiteX4357" fmla="*/ 6651598 w 9392070"/>
                <a:gd name="connsiteY4357" fmla="*/ 1221180 h 3110824"/>
                <a:gd name="connsiteX4358" fmla="*/ 6644274 w 9392070"/>
                <a:gd name="connsiteY4358" fmla="*/ 1218738 h 3110824"/>
                <a:gd name="connsiteX4359" fmla="*/ 6641833 w 9392070"/>
                <a:gd name="connsiteY4359" fmla="*/ 1221180 h 3110824"/>
                <a:gd name="connsiteX4360" fmla="*/ 6635729 w 9392070"/>
                <a:gd name="connsiteY4360" fmla="*/ 1223621 h 3110824"/>
                <a:gd name="connsiteX4361" fmla="*/ 6628405 w 9392070"/>
                <a:gd name="connsiteY4361" fmla="*/ 1223621 h 3110824"/>
                <a:gd name="connsiteX4362" fmla="*/ 6622301 w 9392070"/>
                <a:gd name="connsiteY4362" fmla="*/ 1221180 h 3110824"/>
                <a:gd name="connsiteX4363" fmla="*/ 6607653 w 9392070"/>
                <a:gd name="connsiteY4363" fmla="*/ 1224842 h 3110824"/>
                <a:gd name="connsiteX4364" fmla="*/ 6591784 w 9392070"/>
                <a:gd name="connsiteY4364" fmla="*/ 1228504 h 3110824"/>
                <a:gd name="connsiteX4365" fmla="*/ 6595446 w 9392070"/>
                <a:gd name="connsiteY4365" fmla="*/ 1234607 h 3110824"/>
                <a:gd name="connsiteX4366" fmla="*/ 6602770 w 9392070"/>
                <a:gd name="connsiteY4366" fmla="*/ 1238270 h 3110824"/>
                <a:gd name="connsiteX4367" fmla="*/ 6612536 w 9392070"/>
                <a:gd name="connsiteY4367" fmla="*/ 1238270 h 3110824"/>
                <a:gd name="connsiteX4368" fmla="*/ 6634508 w 9392070"/>
                <a:gd name="connsiteY4368" fmla="*/ 1239490 h 3110824"/>
                <a:gd name="connsiteX4369" fmla="*/ 6647936 w 9392070"/>
                <a:gd name="connsiteY4369" fmla="*/ 1240711 h 3110824"/>
                <a:gd name="connsiteX4370" fmla="*/ 6660143 w 9392070"/>
                <a:gd name="connsiteY4370" fmla="*/ 1241931 h 3110824"/>
                <a:gd name="connsiteX4371" fmla="*/ 6677233 w 9392070"/>
                <a:gd name="connsiteY4371" fmla="*/ 1246814 h 3110824"/>
                <a:gd name="connsiteX4372" fmla="*/ 6689440 w 9392070"/>
                <a:gd name="connsiteY4372" fmla="*/ 1254139 h 3110824"/>
                <a:gd name="connsiteX4373" fmla="*/ 6686999 w 9392070"/>
                <a:gd name="connsiteY4373" fmla="*/ 1254139 h 3110824"/>
                <a:gd name="connsiteX4374" fmla="*/ 6680895 w 9392070"/>
                <a:gd name="connsiteY4374" fmla="*/ 1257801 h 3110824"/>
                <a:gd name="connsiteX4375" fmla="*/ 6671129 w 9392070"/>
                <a:gd name="connsiteY4375" fmla="*/ 1256580 h 3110824"/>
                <a:gd name="connsiteX4376" fmla="*/ 6661364 w 9392070"/>
                <a:gd name="connsiteY4376" fmla="*/ 1255359 h 3110824"/>
                <a:gd name="connsiteX4377" fmla="*/ 6655260 w 9392070"/>
                <a:gd name="connsiteY4377" fmla="*/ 1257801 h 3110824"/>
                <a:gd name="connsiteX4378" fmla="*/ 6647936 w 9392070"/>
                <a:gd name="connsiteY4378" fmla="*/ 1256580 h 3110824"/>
                <a:gd name="connsiteX4379" fmla="*/ 6641833 w 9392070"/>
                <a:gd name="connsiteY4379" fmla="*/ 1254139 h 3110824"/>
                <a:gd name="connsiteX4380" fmla="*/ 6627184 w 9392070"/>
                <a:gd name="connsiteY4380" fmla="*/ 1256580 h 3110824"/>
                <a:gd name="connsiteX4381" fmla="*/ 6612536 w 9392070"/>
                <a:gd name="connsiteY4381" fmla="*/ 1260242 h 3110824"/>
                <a:gd name="connsiteX4382" fmla="*/ 6616198 w 9392070"/>
                <a:gd name="connsiteY4382" fmla="*/ 1266346 h 3110824"/>
                <a:gd name="connsiteX4383" fmla="*/ 6623522 w 9392070"/>
                <a:gd name="connsiteY4383" fmla="*/ 1268787 h 3110824"/>
                <a:gd name="connsiteX4384" fmla="*/ 6633288 w 9392070"/>
                <a:gd name="connsiteY4384" fmla="*/ 1268787 h 3110824"/>
                <a:gd name="connsiteX4385" fmla="*/ 6655260 w 9392070"/>
                <a:gd name="connsiteY4385" fmla="*/ 1271228 h 3110824"/>
                <a:gd name="connsiteX4386" fmla="*/ 6679674 w 9392070"/>
                <a:gd name="connsiteY4386" fmla="*/ 1274891 h 3110824"/>
                <a:gd name="connsiteX4387" fmla="*/ 6696764 w 9392070"/>
                <a:gd name="connsiteY4387" fmla="*/ 1282215 h 3110824"/>
                <a:gd name="connsiteX4388" fmla="*/ 6710192 w 9392070"/>
                <a:gd name="connsiteY4388" fmla="*/ 1293201 h 3110824"/>
                <a:gd name="connsiteX4389" fmla="*/ 6710192 w 9392070"/>
                <a:gd name="connsiteY4389" fmla="*/ 1293201 h 3110824"/>
                <a:gd name="connsiteX4390" fmla="*/ 6706530 w 9392070"/>
                <a:gd name="connsiteY4390" fmla="*/ 1293201 h 3110824"/>
                <a:gd name="connsiteX4391" fmla="*/ 6699206 w 9392070"/>
                <a:gd name="connsiteY4391" fmla="*/ 1290760 h 3110824"/>
                <a:gd name="connsiteX4392" fmla="*/ 6697985 w 9392070"/>
                <a:gd name="connsiteY4392" fmla="*/ 1290760 h 3110824"/>
                <a:gd name="connsiteX4393" fmla="*/ 6695543 w 9392070"/>
                <a:gd name="connsiteY4393" fmla="*/ 1289539 h 3110824"/>
                <a:gd name="connsiteX4394" fmla="*/ 6684557 w 9392070"/>
                <a:gd name="connsiteY4394" fmla="*/ 1287098 h 3110824"/>
                <a:gd name="connsiteX4395" fmla="*/ 6680895 w 9392070"/>
                <a:gd name="connsiteY4395" fmla="*/ 1287098 h 3110824"/>
                <a:gd name="connsiteX4396" fmla="*/ 6676012 w 9392070"/>
                <a:gd name="connsiteY4396" fmla="*/ 1287098 h 3110824"/>
                <a:gd name="connsiteX4397" fmla="*/ 6669909 w 9392070"/>
                <a:gd name="connsiteY4397" fmla="*/ 1284656 h 3110824"/>
                <a:gd name="connsiteX4398" fmla="*/ 6665026 w 9392070"/>
                <a:gd name="connsiteY4398" fmla="*/ 1282215 h 3110824"/>
                <a:gd name="connsiteX4399" fmla="*/ 6654040 w 9392070"/>
                <a:gd name="connsiteY4399" fmla="*/ 1279773 h 3110824"/>
                <a:gd name="connsiteX4400" fmla="*/ 6643053 w 9392070"/>
                <a:gd name="connsiteY4400" fmla="*/ 1276111 h 3110824"/>
                <a:gd name="connsiteX4401" fmla="*/ 6645495 w 9392070"/>
                <a:gd name="connsiteY4401" fmla="*/ 1279773 h 3110824"/>
                <a:gd name="connsiteX4402" fmla="*/ 6650378 w 9392070"/>
                <a:gd name="connsiteY4402" fmla="*/ 1283435 h 3110824"/>
                <a:gd name="connsiteX4403" fmla="*/ 6657702 w 9392070"/>
                <a:gd name="connsiteY4403" fmla="*/ 1285877 h 3110824"/>
                <a:gd name="connsiteX4404" fmla="*/ 6666247 w 9392070"/>
                <a:gd name="connsiteY4404" fmla="*/ 1288318 h 3110824"/>
                <a:gd name="connsiteX4405" fmla="*/ 6663805 w 9392070"/>
                <a:gd name="connsiteY4405" fmla="*/ 1290760 h 3110824"/>
                <a:gd name="connsiteX4406" fmla="*/ 6655260 w 9392070"/>
                <a:gd name="connsiteY4406" fmla="*/ 1289539 h 3110824"/>
                <a:gd name="connsiteX4407" fmla="*/ 6645495 w 9392070"/>
                <a:gd name="connsiteY4407" fmla="*/ 1295642 h 3110824"/>
                <a:gd name="connsiteX4408" fmla="*/ 6635729 w 9392070"/>
                <a:gd name="connsiteY4408" fmla="*/ 1301746 h 3110824"/>
                <a:gd name="connsiteX4409" fmla="*/ 6621081 w 9392070"/>
                <a:gd name="connsiteY4409" fmla="*/ 1302967 h 3110824"/>
                <a:gd name="connsiteX4410" fmla="*/ 6618639 w 9392070"/>
                <a:gd name="connsiteY4410" fmla="*/ 1309070 h 3110824"/>
                <a:gd name="connsiteX4411" fmla="*/ 6605212 w 9392070"/>
                <a:gd name="connsiteY4411" fmla="*/ 1305408 h 3110824"/>
                <a:gd name="connsiteX4412" fmla="*/ 6599108 w 9392070"/>
                <a:gd name="connsiteY4412" fmla="*/ 1310291 h 3110824"/>
                <a:gd name="connsiteX4413" fmla="*/ 6588122 w 9392070"/>
                <a:gd name="connsiteY4413" fmla="*/ 1311512 h 3110824"/>
                <a:gd name="connsiteX4414" fmla="*/ 6577136 w 9392070"/>
                <a:gd name="connsiteY4414" fmla="*/ 1312732 h 3110824"/>
                <a:gd name="connsiteX4415" fmla="*/ 6571032 w 9392070"/>
                <a:gd name="connsiteY4415" fmla="*/ 1316394 h 3110824"/>
                <a:gd name="connsiteX4416" fmla="*/ 6562487 w 9392070"/>
                <a:gd name="connsiteY4416" fmla="*/ 1317615 h 3110824"/>
                <a:gd name="connsiteX4417" fmla="*/ 6555163 w 9392070"/>
                <a:gd name="connsiteY4417" fmla="*/ 1316394 h 3110824"/>
                <a:gd name="connsiteX4418" fmla="*/ 6539294 w 9392070"/>
                <a:gd name="connsiteY4418" fmla="*/ 1323719 h 3110824"/>
                <a:gd name="connsiteX4419" fmla="*/ 6523425 w 9392070"/>
                <a:gd name="connsiteY4419" fmla="*/ 1331043 h 3110824"/>
                <a:gd name="connsiteX4420" fmla="*/ 6528308 w 9392070"/>
                <a:gd name="connsiteY4420" fmla="*/ 1337146 h 3110824"/>
                <a:gd name="connsiteX4421" fmla="*/ 6536852 w 9392070"/>
                <a:gd name="connsiteY4421" fmla="*/ 1338367 h 3110824"/>
                <a:gd name="connsiteX4422" fmla="*/ 6547839 w 9392070"/>
                <a:gd name="connsiteY4422" fmla="*/ 1335926 h 3110824"/>
                <a:gd name="connsiteX4423" fmla="*/ 6573473 w 9392070"/>
                <a:gd name="connsiteY4423" fmla="*/ 1333484 h 3110824"/>
                <a:gd name="connsiteX4424" fmla="*/ 6602770 w 9392070"/>
                <a:gd name="connsiteY4424" fmla="*/ 1331043 h 3110824"/>
                <a:gd name="connsiteX4425" fmla="*/ 6622301 w 9392070"/>
                <a:gd name="connsiteY4425" fmla="*/ 1334705 h 3110824"/>
                <a:gd name="connsiteX4426" fmla="*/ 6629626 w 9392070"/>
                <a:gd name="connsiteY4426" fmla="*/ 1338367 h 3110824"/>
                <a:gd name="connsiteX4427" fmla="*/ 6627184 w 9392070"/>
                <a:gd name="connsiteY4427" fmla="*/ 1339588 h 3110824"/>
                <a:gd name="connsiteX4428" fmla="*/ 6613757 w 9392070"/>
                <a:gd name="connsiteY4428" fmla="*/ 1335926 h 3110824"/>
                <a:gd name="connsiteX4429" fmla="*/ 6608874 w 9392070"/>
                <a:gd name="connsiteY4429" fmla="*/ 1340808 h 3110824"/>
                <a:gd name="connsiteX4430" fmla="*/ 6599108 w 9392070"/>
                <a:gd name="connsiteY4430" fmla="*/ 1342029 h 3110824"/>
                <a:gd name="connsiteX4431" fmla="*/ 6591784 w 9392070"/>
                <a:gd name="connsiteY4431" fmla="*/ 1339588 h 3110824"/>
                <a:gd name="connsiteX4432" fmla="*/ 6589343 w 9392070"/>
                <a:gd name="connsiteY4432" fmla="*/ 1343250 h 3110824"/>
                <a:gd name="connsiteX4433" fmla="*/ 6583239 w 9392070"/>
                <a:gd name="connsiteY4433" fmla="*/ 1346912 h 3110824"/>
                <a:gd name="connsiteX4434" fmla="*/ 6575915 w 9392070"/>
                <a:gd name="connsiteY4434" fmla="*/ 1348133 h 3110824"/>
                <a:gd name="connsiteX4435" fmla="*/ 6568591 w 9392070"/>
                <a:gd name="connsiteY4435" fmla="*/ 1346912 h 3110824"/>
                <a:gd name="connsiteX4436" fmla="*/ 6552722 w 9392070"/>
                <a:gd name="connsiteY4436" fmla="*/ 1351795 h 3110824"/>
                <a:gd name="connsiteX4437" fmla="*/ 6536852 w 9392070"/>
                <a:gd name="connsiteY4437" fmla="*/ 1357898 h 3110824"/>
                <a:gd name="connsiteX4438" fmla="*/ 6541735 w 9392070"/>
                <a:gd name="connsiteY4438" fmla="*/ 1364002 h 3110824"/>
                <a:gd name="connsiteX4439" fmla="*/ 6550280 w 9392070"/>
                <a:gd name="connsiteY4439" fmla="*/ 1366443 h 3110824"/>
                <a:gd name="connsiteX4440" fmla="*/ 6560046 w 9392070"/>
                <a:gd name="connsiteY4440" fmla="*/ 1365222 h 3110824"/>
                <a:gd name="connsiteX4441" fmla="*/ 6584460 w 9392070"/>
                <a:gd name="connsiteY4441" fmla="*/ 1364002 h 3110824"/>
                <a:gd name="connsiteX4442" fmla="*/ 6597887 w 9392070"/>
                <a:gd name="connsiteY4442" fmla="*/ 1364002 h 3110824"/>
                <a:gd name="connsiteX4443" fmla="*/ 6611315 w 9392070"/>
                <a:gd name="connsiteY4443" fmla="*/ 1364002 h 3110824"/>
                <a:gd name="connsiteX4444" fmla="*/ 6629626 w 9392070"/>
                <a:gd name="connsiteY4444" fmla="*/ 1367664 h 3110824"/>
                <a:gd name="connsiteX4445" fmla="*/ 6643053 w 9392070"/>
                <a:gd name="connsiteY4445" fmla="*/ 1374988 h 3110824"/>
                <a:gd name="connsiteX4446" fmla="*/ 6647936 w 9392070"/>
                <a:gd name="connsiteY4446" fmla="*/ 1376209 h 3110824"/>
                <a:gd name="connsiteX4447" fmla="*/ 6645495 w 9392070"/>
                <a:gd name="connsiteY4447" fmla="*/ 1378650 h 3110824"/>
                <a:gd name="connsiteX4448" fmla="*/ 6645495 w 9392070"/>
                <a:gd name="connsiteY4448" fmla="*/ 1378650 h 3110824"/>
                <a:gd name="connsiteX4449" fmla="*/ 6644274 w 9392070"/>
                <a:gd name="connsiteY4449" fmla="*/ 1379871 h 3110824"/>
                <a:gd name="connsiteX4450" fmla="*/ 6639391 w 9392070"/>
                <a:gd name="connsiteY4450" fmla="*/ 1379871 h 3110824"/>
                <a:gd name="connsiteX4451" fmla="*/ 6633288 w 9392070"/>
                <a:gd name="connsiteY4451" fmla="*/ 1379871 h 3110824"/>
                <a:gd name="connsiteX4452" fmla="*/ 6621081 w 9392070"/>
                <a:gd name="connsiteY4452" fmla="*/ 1385974 h 3110824"/>
                <a:gd name="connsiteX4453" fmla="*/ 6621081 w 9392070"/>
                <a:gd name="connsiteY4453" fmla="*/ 1387195 h 3110824"/>
                <a:gd name="connsiteX4454" fmla="*/ 6621081 w 9392070"/>
                <a:gd name="connsiteY4454" fmla="*/ 1387195 h 3110824"/>
                <a:gd name="connsiteX4455" fmla="*/ 6621081 w 9392070"/>
                <a:gd name="connsiteY4455" fmla="*/ 1388416 h 3110824"/>
                <a:gd name="connsiteX4456" fmla="*/ 6619860 w 9392070"/>
                <a:gd name="connsiteY4456" fmla="*/ 1389636 h 3110824"/>
                <a:gd name="connsiteX4457" fmla="*/ 6613757 w 9392070"/>
                <a:gd name="connsiteY4457" fmla="*/ 1393298 h 3110824"/>
                <a:gd name="connsiteX4458" fmla="*/ 6606432 w 9392070"/>
                <a:gd name="connsiteY4458" fmla="*/ 1395740 h 3110824"/>
                <a:gd name="connsiteX4459" fmla="*/ 6599108 w 9392070"/>
                <a:gd name="connsiteY4459" fmla="*/ 1395740 h 3110824"/>
                <a:gd name="connsiteX4460" fmla="*/ 6585680 w 9392070"/>
                <a:gd name="connsiteY4460" fmla="*/ 1404285 h 3110824"/>
                <a:gd name="connsiteX4461" fmla="*/ 6572253 w 9392070"/>
                <a:gd name="connsiteY4461" fmla="*/ 1412830 h 3110824"/>
                <a:gd name="connsiteX4462" fmla="*/ 6577136 w 9392070"/>
                <a:gd name="connsiteY4462" fmla="*/ 1417712 h 3110824"/>
                <a:gd name="connsiteX4463" fmla="*/ 6585680 w 9392070"/>
                <a:gd name="connsiteY4463" fmla="*/ 1417712 h 3110824"/>
                <a:gd name="connsiteX4464" fmla="*/ 6595446 w 9392070"/>
                <a:gd name="connsiteY4464" fmla="*/ 1414050 h 3110824"/>
                <a:gd name="connsiteX4465" fmla="*/ 6617419 w 9392070"/>
                <a:gd name="connsiteY4465" fmla="*/ 1409168 h 3110824"/>
                <a:gd name="connsiteX4466" fmla="*/ 6643053 w 9392070"/>
                <a:gd name="connsiteY4466" fmla="*/ 1404285 h 3110824"/>
                <a:gd name="connsiteX4467" fmla="*/ 6661364 w 9392070"/>
                <a:gd name="connsiteY4467" fmla="*/ 1405505 h 3110824"/>
                <a:gd name="connsiteX4468" fmla="*/ 6663805 w 9392070"/>
                <a:gd name="connsiteY4468" fmla="*/ 1406726 h 3110824"/>
                <a:gd name="connsiteX4469" fmla="*/ 6662585 w 9392070"/>
                <a:gd name="connsiteY4469" fmla="*/ 1406726 h 3110824"/>
                <a:gd name="connsiteX4470" fmla="*/ 6656481 w 9392070"/>
                <a:gd name="connsiteY4470" fmla="*/ 1410388 h 3110824"/>
                <a:gd name="connsiteX4471" fmla="*/ 6647936 w 9392070"/>
                <a:gd name="connsiteY4471" fmla="*/ 1409168 h 3110824"/>
                <a:gd name="connsiteX4472" fmla="*/ 6639391 w 9392070"/>
                <a:gd name="connsiteY4472" fmla="*/ 1409168 h 3110824"/>
                <a:gd name="connsiteX4473" fmla="*/ 6633288 w 9392070"/>
                <a:gd name="connsiteY4473" fmla="*/ 1411609 h 3110824"/>
                <a:gd name="connsiteX4474" fmla="*/ 6625964 w 9392070"/>
                <a:gd name="connsiteY4474" fmla="*/ 1411609 h 3110824"/>
                <a:gd name="connsiteX4475" fmla="*/ 6619860 w 9392070"/>
                <a:gd name="connsiteY4475" fmla="*/ 1409168 h 3110824"/>
                <a:gd name="connsiteX4476" fmla="*/ 6605212 w 9392070"/>
                <a:gd name="connsiteY4476" fmla="*/ 1412830 h 3110824"/>
                <a:gd name="connsiteX4477" fmla="*/ 6589343 w 9392070"/>
                <a:gd name="connsiteY4477" fmla="*/ 1417712 h 3110824"/>
                <a:gd name="connsiteX4478" fmla="*/ 6591784 w 9392070"/>
                <a:gd name="connsiteY4478" fmla="*/ 1423816 h 3110824"/>
                <a:gd name="connsiteX4479" fmla="*/ 6599108 w 9392070"/>
                <a:gd name="connsiteY4479" fmla="*/ 1427478 h 3110824"/>
                <a:gd name="connsiteX4480" fmla="*/ 6608874 w 9392070"/>
                <a:gd name="connsiteY4480" fmla="*/ 1427478 h 3110824"/>
                <a:gd name="connsiteX4481" fmla="*/ 6630846 w 9392070"/>
                <a:gd name="connsiteY4481" fmla="*/ 1429919 h 3110824"/>
                <a:gd name="connsiteX4482" fmla="*/ 6643053 w 9392070"/>
                <a:gd name="connsiteY4482" fmla="*/ 1431140 h 3110824"/>
                <a:gd name="connsiteX4483" fmla="*/ 6655260 w 9392070"/>
                <a:gd name="connsiteY4483" fmla="*/ 1432361 h 3110824"/>
                <a:gd name="connsiteX4484" fmla="*/ 6671129 w 9392070"/>
                <a:gd name="connsiteY4484" fmla="*/ 1439685 h 3110824"/>
                <a:gd name="connsiteX4485" fmla="*/ 6682116 w 9392070"/>
                <a:gd name="connsiteY4485" fmla="*/ 1449451 h 3110824"/>
                <a:gd name="connsiteX4486" fmla="*/ 6685778 w 9392070"/>
                <a:gd name="connsiteY4486" fmla="*/ 1451892 h 3110824"/>
                <a:gd name="connsiteX4487" fmla="*/ 6677233 w 9392070"/>
                <a:gd name="connsiteY4487" fmla="*/ 1455554 h 3110824"/>
                <a:gd name="connsiteX4488" fmla="*/ 6671129 w 9392070"/>
                <a:gd name="connsiteY4488" fmla="*/ 1450671 h 3110824"/>
                <a:gd name="connsiteX4489" fmla="*/ 6663805 w 9392070"/>
                <a:gd name="connsiteY4489" fmla="*/ 1445789 h 3110824"/>
                <a:gd name="connsiteX4490" fmla="*/ 6652819 w 9392070"/>
                <a:gd name="connsiteY4490" fmla="*/ 1448230 h 3110824"/>
                <a:gd name="connsiteX4491" fmla="*/ 6641833 w 9392070"/>
                <a:gd name="connsiteY4491" fmla="*/ 1451892 h 3110824"/>
                <a:gd name="connsiteX4492" fmla="*/ 6628405 w 9392070"/>
                <a:gd name="connsiteY4492" fmla="*/ 1448230 h 3110824"/>
                <a:gd name="connsiteX4493" fmla="*/ 6623522 w 9392070"/>
                <a:gd name="connsiteY4493" fmla="*/ 1453113 h 3110824"/>
                <a:gd name="connsiteX4494" fmla="*/ 6611315 w 9392070"/>
                <a:gd name="connsiteY4494" fmla="*/ 1445789 h 3110824"/>
                <a:gd name="connsiteX4495" fmla="*/ 6603991 w 9392070"/>
                <a:gd name="connsiteY4495" fmla="*/ 1448230 h 3110824"/>
                <a:gd name="connsiteX4496" fmla="*/ 6594225 w 9392070"/>
                <a:gd name="connsiteY4496" fmla="*/ 1445789 h 3110824"/>
                <a:gd name="connsiteX4497" fmla="*/ 6586901 w 9392070"/>
                <a:gd name="connsiteY4497" fmla="*/ 1440906 h 3110824"/>
                <a:gd name="connsiteX4498" fmla="*/ 6583239 w 9392070"/>
                <a:gd name="connsiteY4498" fmla="*/ 1443347 h 3110824"/>
                <a:gd name="connsiteX4499" fmla="*/ 6575915 w 9392070"/>
                <a:gd name="connsiteY4499" fmla="*/ 1444568 h 3110824"/>
                <a:gd name="connsiteX4500" fmla="*/ 6567370 w 9392070"/>
                <a:gd name="connsiteY4500" fmla="*/ 1442126 h 3110824"/>
                <a:gd name="connsiteX4501" fmla="*/ 6561266 w 9392070"/>
                <a:gd name="connsiteY4501" fmla="*/ 1438464 h 3110824"/>
                <a:gd name="connsiteX4502" fmla="*/ 6544177 w 9392070"/>
                <a:gd name="connsiteY4502" fmla="*/ 1438464 h 3110824"/>
                <a:gd name="connsiteX4503" fmla="*/ 6525866 w 9392070"/>
                <a:gd name="connsiteY4503" fmla="*/ 1439685 h 3110824"/>
                <a:gd name="connsiteX4504" fmla="*/ 6528308 w 9392070"/>
                <a:gd name="connsiteY4504" fmla="*/ 1447009 h 3110824"/>
                <a:gd name="connsiteX4505" fmla="*/ 6535632 w 9392070"/>
                <a:gd name="connsiteY4505" fmla="*/ 1451892 h 3110824"/>
                <a:gd name="connsiteX4506" fmla="*/ 6546618 w 9392070"/>
                <a:gd name="connsiteY4506" fmla="*/ 1454333 h 3110824"/>
                <a:gd name="connsiteX4507" fmla="*/ 6571032 w 9392070"/>
                <a:gd name="connsiteY4507" fmla="*/ 1461658 h 3110824"/>
                <a:gd name="connsiteX4508" fmla="*/ 6584460 w 9392070"/>
                <a:gd name="connsiteY4508" fmla="*/ 1466540 h 3110824"/>
                <a:gd name="connsiteX4509" fmla="*/ 6594225 w 9392070"/>
                <a:gd name="connsiteY4509" fmla="*/ 1468982 h 3110824"/>
                <a:gd name="connsiteX4510" fmla="*/ 6597887 w 9392070"/>
                <a:gd name="connsiteY4510" fmla="*/ 1475085 h 3110824"/>
                <a:gd name="connsiteX4511" fmla="*/ 6603991 w 9392070"/>
                <a:gd name="connsiteY4511" fmla="*/ 1478747 h 3110824"/>
                <a:gd name="connsiteX4512" fmla="*/ 6612536 w 9392070"/>
                <a:gd name="connsiteY4512" fmla="*/ 1478747 h 3110824"/>
                <a:gd name="connsiteX4513" fmla="*/ 6614977 w 9392070"/>
                <a:gd name="connsiteY4513" fmla="*/ 1481189 h 3110824"/>
                <a:gd name="connsiteX4514" fmla="*/ 6623522 w 9392070"/>
                <a:gd name="connsiteY4514" fmla="*/ 1490954 h 3110824"/>
                <a:gd name="connsiteX4515" fmla="*/ 6621081 w 9392070"/>
                <a:gd name="connsiteY4515" fmla="*/ 1493396 h 3110824"/>
                <a:gd name="connsiteX4516" fmla="*/ 6621081 w 9392070"/>
                <a:gd name="connsiteY4516" fmla="*/ 1494617 h 3110824"/>
                <a:gd name="connsiteX4517" fmla="*/ 6617419 w 9392070"/>
                <a:gd name="connsiteY4517" fmla="*/ 1494617 h 3110824"/>
                <a:gd name="connsiteX4518" fmla="*/ 6612536 w 9392070"/>
                <a:gd name="connsiteY4518" fmla="*/ 1490954 h 3110824"/>
                <a:gd name="connsiteX4519" fmla="*/ 6603991 w 9392070"/>
                <a:gd name="connsiteY4519" fmla="*/ 1489734 h 3110824"/>
                <a:gd name="connsiteX4520" fmla="*/ 6597887 w 9392070"/>
                <a:gd name="connsiteY4520" fmla="*/ 1490954 h 3110824"/>
                <a:gd name="connsiteX4521" fmla="*/ 6590563 w 9392070"/>
                <a:gd name="connsiteY4521" fmla="*/ 1489734 h 3110824"/>
                <a:gd name="connsiteX4522" fmla="*/ 6589343 w 9392070"/>
                <a:gd name="connsiteY4522" fmla="*/ 1489734 h 3110824"/>
                <a:gd name="connsiteX4523" fmla="*/ 6589343 w 9392070"/>
                <a:gd name="connsiteY4523" fmla="*/ 1476306 h 3110824"/>
                <a:gd name="connsiteX4524" fmla="*/ 6583239 w 9392070"/>
                <a:gd name="connsiteY4524" fmla="*/ 1482410 h 3110824"/>
                <a:gd name="connsiteX4525" fmla="*/ 6582018 w 9392070"/>
                <a:gd name="connsiteY4525" fmla="*/ 1486072 h 3110824"/>
                <a:gd name="connsiteX4526" fmla="*/ 6571032 w 9392070"/>
                <a:gd name="connsiteY4526" fmla="*/ 1487292 h 3110824"/>
                <a:gd name="connsiteX4527" fmla="*/ 6556384 w 9392070"/>
                <a:gd name="connsiteY4527" fmla="*/ 1488513 h 3110824"/>
                <a:gd name="connsiteX4528" fmla="*/ 6558825 w 9392070"/>
                <a:gd name="connsiteY4528" fmla="*/ 1494617 h 3110824"/>
                <a:gd name="connsiteX4529" fmla="*/ 6564929 w 9392070"/>
                <a:gd name="connsiteY4529" fmla="*/ 1498279 h 3110824"/>
                <a:gd name="connsiteX4530" fmla="*/ 6573473 w 9392070"/>
                <a:gd name="connsiteY4530" fmla="*/ 1499499 h 3110824"/>
                <a:gd name="connsiteX4531" fmla="*/ 6583239 w 9392070"/>
                <a:gd name="connsiteY4531" fmla="*/ 1499499 h 3110824"/>
                <a:gd name="connsiteX4532" fmla="*/ 6585680 w 9392070"/>
                <a:gd name="connsiteY4532" fmla="*/ 1506824 h 3110824"/>
                <a:gd name="connsiteX4533" fmla="*/ 6588122 w 9392070"/>
                <a:gd name="connsiteY4533" fmla="*/ 1510486 h 3110824"/>
                <a:gd name="connsiteX4534" fmla="*/ 6591784 w 9392070"/>
                <a:gd name="connsiteY4534" fmla="*/ 1516589 h 3110824"/>
                <a:gd name="connsiteX4535" fmla="*/ 6595446 w 9392070"/>
                <a:gd name="connsiteY4535" fmla="*/ 1523913 h 3110824"/>
                <a:gd name="connsiteX4536" fmla="*/ 6583239 w 9392070"/>
                <a:gd name="connsiteY4536" fmla="*/ 1520251 h 3110824"/>
                <a:gd name="connsiteX4537" fmla="*/ 6575915 w 9392070"/>
                <a:gd name="connsiteY4537" fmla="*/ 1526355 h 3110824"/>
                <a:gd name="connsiteX4538" fmla="*/ 6563708 w 9392070"/>
                <a:gd name="connsiteY4538" fmla="*/ 1512927 h 3110824"/>
                <a:gd name="connsiteX4539" fmla="*/ 6553942 w 9392070"/>
                <a:gd name="connsiteY4539" fmla="*/ 1514148 h 3110824"/>
                <a:gd name="connsiteX4540" fmla="*/ 6547839 w 9392070"/>
                <a:gd name="connsiteY4540" fmla="*/ 1515368 h 3110824"/>
                <a:gd name="connsiteX4541" fmla="*/ 6547839 w 9392070"/>
                <a:gd name="connsiteY4541" fmla="*/ 1505603 h 3110824"/>
                <a:gd name="connsiteX4542" fmla="*/ 6544177 w 9392070"/>
                <a:gd name="connsiteY4542" fmla="*/ 1509265 h 3110824"/>
                <a:gd name="connsiteX4543" fmla="*/ 6542956 w 9392070"/>
                <a:gd name="connsiteY4543" fmla="*/ 1506824 h 3110824"/>
                <a:gd name="connsiteX4544" fmla="*/ 6535632 w 9392070"/>
                <a:gd name="connsiteY4544" fmla="*/ 1497058 h 3110824"/>
                <a:gd name="connsiteX4545" fmla="*/ 6530749 w 9392070"/>
                <a:gd name="connsiteY4545" fmla="*/ 1499499 h 3110824"/>
                <a:gd name="connsiteX4546" fmla="*/ 6520983 w 9392070"/>
                <a:gd name="connsiteY4546" fmla="*/ 1498279 h 3110824"/>
                <a:gd name="connsiteX4547" fmla="*/ 6511218 w 9392070"/>
                <a:gd name="connsiteY4547" fmla="*/ 1492175 h 3110824"/>
                <a:gd name="connsiteX4548" fmla="*/ 6505114 w 9392070"/>
                <a:gd name="connsiteY4548" fmla="*/ 1484851 h 3110824"/>
                <a:gd name="connsiteX4549" fmla="*/ 6483142 w 9392070"/>
                <a:gd name="connsiteY4549" fmla="*/ 1477527 h 3110824"/>
                <a:gd name="connsiteX4550" fmla="*/ 6483142 w 9392070"/>
                <a:gd name="connsiteY4550" fmla="*/ 1477527 h 3110824"/>
                <a:gd name="connsiteX4551" fmla="*/ 6483142 w 9392070"/>
                <a:gd name="connsiteY4551" fmla="*/ 1477527 h 3110824"/>
                <a:gd name="connsiteX4552" fmla="*/ 6474597 w 9392070"/>
                <a:gd name="connsiteY4552" fmla="*/ 1479968 h 3110824"/>
                <a:gd name="connsiteX4553" fmla="*/ 6459948 w 9392070"/>
                <a:gd name="connsiteY4553" fmla="*/ 1468982 h 3110824"/>
                <a:gd name="connsiteX4554" fmla="*/ 6458728 w 9392070"/>
                <a:gd name="connsiteY4554" fmla="*/ 1475085 h 3110824"/>
                <a:gd name="connsiteX4555" fmla="*/ 6447741 w 9392070"/>
                <a:gd name="connsiteY4555" fmla="*/ 1476306 h 3110824"/>
                <a:gd name="connsiteX4556" fmla="*/ 6441638 w 9392070"/>
                <a:gd name="connsiteY4556" fmla="*/ 1479968 h 3110824"/>
                <a:gd name="connsiteX4557" fmla="*/ 6433093 w 9392070"/>
                <a:gd name="connsiteY4557" fmla="*/ 1482410 h 3110824"/>
                <a:gd name="connsiteX4558" fmla="*/ 6425769 w 9392070"/>
                <a:gd name="connsiteY4558" fmla="*/ 1481189 h 3110824"/>
                <a:gd name="connsiteX4559" fmla="*/ 6422107 w 9392070"/>
                <a:gd name="connsiteY4559" fmla="*/ 1478747 h 3110824"/>
                <a:gd name="connsiteX4560" fmla="*/ 6414782 w 9392070"/>
                <a:gd name="connsiteY4560" fmla="*/ 1483630 h 3110824"/>
                <a:gd name="connsiteX4561" fmla="*/ 6405016 w 9392070"/>
                <a:gd name="connsiteY4561" fmla="*/ 1486072 h 3110824"/>
                <a:gd name="connsiteX4562" fmla="*/ 6397693 w 9392070"/>
                <a:gd name="connsiteY4562" fmla="*/ 1483630 h 3110824"/>
                <a:gd name="connsiteX4563" fmla="*/ 6385486 w 9392070"/>
                <a:gd name="connsiteY4563" fmla="*/ 1490954 h 3110824"/>
                <a:gd name="connsiteX4564" fmla="*/ 6380602 w 9392070"/>
                <a:gd name="connsiteY4564" fmla="*/ 1486072 h 3110824"/>
                <a:gd name="connsiteX4565" fmla="*/ 6367175 w 9392070"/>
                <a:gd name="connsiteY4565" fmla="*/ 1489734 h 3110824"/>
                <a:gd name="connsiteX4566" fmla="*/ 6356188 w 9392070"/>
                <a:gd name="connsiteY4566" fmla="*/ 1486072 h 3110824"/>
                <a:gd name="connsiteX4567" fmla="*/ 6345202 w 9392070"/>
                <a:gd name="connsiteY4567" fmla="*/ 1483630 h 3110824"/>
                <a:gd name="connsiteX4568" fmla="*/ 6337878 w 9392070"/>
                <a:gd name="connsiteY4568" fmla="*/ 1488513 h 3110824"/>
                <a:gd name="connsiteX4569" fmla="*/ 6331774 w 9392070"/>
                <a:gd name="connsiteY4569" fmla="*/ 1493396 h 3110824"/>
                <a:gd name="connsiteX4570" fmla="*/ 6323230 w 9392070"/>
                <a:gd name="connsiteY4570" fmla="*/ 1489734 h 3110824"/>
                <a:gd name="connsiteX4571" fmla="*/ 6326892 w 9392070"/>
                <a:gd name="connsiteY4571" fmla="*/ 1487292 h 3110824"/>
                <a:gd name="connsiteX4572" fmla="*/ 6337878 w 9392070"/>
                <a:gd name="connsiteY4572" fmla="*/ 1477527 h 3110824"/>
                <a:gd name="connsiteX4573" fmla="*/ 6353747 w 9392070"/>
                <a:gd name="connsiteY4573" fmla="*/ 1470203 h 3110824"/>
                <a:gd name="connsiteX4574" fmla="*/ 6365954 w 9392070"/>
                <a:gd name="connsiteY4574" fmla="*/ 1468982 h 3110824"/>
                <a:gd name="connsiteX4575" fmla="*/ 6378161 w 9392070"/>
                <a:gd name="connsiteY4575" fmla="*/ 1467761 h 3110824"/>
                <a:gd name="connsiteX4576" fmla="*/ 6400134 w 9392070"/>
                <a:gd name="connsiteY4576" fmla="*/ 1465320 h 3110824"/>
                <a:gd name="connsiteX4577" fmla="*/ 6409900 w 9392070"/>
                <a:gd name="connsiteY4577" fmla="*/ 1465320 h 3110824"/>
                <a:gd name="connsiteX4578" fmla="*/ 6417224 w 9392070"/>
                <a:gd name="connsiteY4578" fmla="*/ 1461658 h 3110824"/>
                <a:gd name="connsiteX4579" fmla="*/ 6419665 w 9392070"/>
                <a:gd name="connsiteY4579" fmla="*/ 1455554 h 3110824"/>
                <a:gd name="connsiteX4580" fmla="*/ 6403796 w 9392070"/>
                <a:gd name="connsiteY4580" fmla="*/ 1450671 h 3110824"/>
                <a:gd name="connsiteX4581" fmla="*/ 6389148 w 9392070"/>
                <a:gd name="connsiteY4581" fmla="*/ 1447009 h 3110824"/>
                <a:gd name="connsiteX4582" fmla="*/ 6383044 w 9392070"/>
                <a:gd name="connsiteY4582" fmla="*/ 1449451 h 3110824"/>
                <a:gd name="connsiteX4583" fmla="*/ 6375720 w 9392070"/>
                <a:gd name="connsiteY4583" fmla="*/ 1449451 h 3110824"/>
                <a:gd name="connsiteX4584" fmla="*/ 6369616 w 9392070"/>
                <a:gd name="connsiteY4584" fmla="*/ 1447009 h 3110824"/>
                <a:gd name="connsiteX4585" fmla="*/ 6361072 w 9392070"/>
                <a:gd name="connsiteY4585" fmla="*/ 1447009 h 3110824"/>
                <a:gd name="connsiteX4586" fmla="*/ 6352527 w 9392070"/>
                <a:gd name="connsiteY4586" fmla="*/ 1448230 h 3110824"/>
                <a:gd name="connsiteX4587" fmla="*/ 6346423 w 9392070"/>
                <a:gd name="connsiteY4587" fmla="*/ 1444568 h 3110824"/>
                <a:gd name="connsiteX4588" fmla="*/ 6345202 w 9392070"/>
                <a:gd name="connsiteY4588" fmla="*/ 1444568 h 3110824"/>
                <a:gd name="connsiteX4589" fmla="*/ 6347644 w 9392070"/>
                <a:gd name="connsiteY4589" fmla="*/ 1443347 h 3110824"/>
                <a:gd name="connsiteX4590" fmla="*/ 6365954 w 9392070"/>
                <a:gd name="connsiteY4590" fmla="*/ 1442126 h 3110824"/>
                <a:gd name="connsiteX4591" fmla="*/ 6391589 w 9392070"/>
                <a:gd name="connsiteY4591" fmla="*/ 1447009 h 3110824"/>
                <a:gd name="connsiteX4592" fmla="*/ 6413562 w 9392070"/>
                <a:gd name="connsiteY4592" fmla="*/ 1451892 h 3110824"/>
                <a:gd name="connsiteX4593" fmla="*/ 6423327 w 9392070"/>
                <a:gd name="connsiteY4593" fmla="*/ 1455554 h 3110824"/>
                <a:gd name="connsiteX4594" fmla="*/ 6431872 w 9392070"/>
                <a:gd name="connsiteY4594" fmla="*/ 1455554 h 3110824"/>
                <a:gd name="connsiteX4595" fmla="*/ 6436755 w 9392070"/>
                <a:gd name="connsiteY4595" fmla="*/ 1450671 h 3110824"/>
                <a:gd name="connsiteX4596" fmla="*/ 6423327 w 9392070"/>
                <a:gd name="connsiteY4596" fmla="*/ 1442126 h 3110824"/>
                <a:gd name="connsiteX4597" fmla="*/ 6409900 w 9392070"/>
                <a:gd name="connsiteY4597" fmla="*/ 1433582 h 3110824"/>
                <a:gd name="connsiteX4598" fmla="*/ 6402575 w 9392070"/>
                <a:gd name="connsiteY4598" fmla="*/ 1433582 h 3110824"/>
                <a:gd name="connsiteX4599" fmla="*/ 6395251 w 9392070"/>
                <a:gd name="connsiteY4599" fmla="*/ 1431140 h 3110824"/>
                <a:gd name="connsiteX4600" fmla="*/ 6389148 w 9392070"/>
                <a:gd name="connsiteY4600" fmla="*/ 1427478 h 3110824"/>
                <a:gd name="connsiteX4601" fmla="*/ 6387927 w 9392070"/>
                <a:gd name="connsiteY4601" fmla="*/ 1426257 h 3110824"/>
                <a:gd name="connsiteX4602" fmla="*/ 6387927 w 9392070"/>
                <a:gd name="connsiteY4602" fmla="*/ 1425037 h 3110824"/>
                <a:gd name="connsiteX4603" fmla="*/ 6387927 w 9392070"/>
                <a:gd name="connsiteY4603" fmla="*/ 1425037 h 3110824"/>
                <a:gd name="connsiteX4604" fmla="*/ 6387927 w 9392070"/>
                <a:gd name="connsiteY4604" fmla="*/ 1423816 h 3110824"/>
                <a:gd name="connsiteX4605" fmla="*/ 6375720 w 9392070"/>
                <a:gd name="connsiteY4605" fmla="*/ 1417712 h 3110824"/>
                <a:gd name="connsiteX4606" fmla="*/ 6369616 w 9392070"/>
                <a:gd name="connsiteY4606" fmla="*/ 1417712 h 3110824"/>
                <a:gd name="connsiteX4607" fmla="*/ 6364734 w 9392070"/>
                <a:gd name="connsiteY4607" fmla="*/ 1417712 h 3110824"/>
                <a:gd name="connsiteX4608" fmla="*/ 6363513 w 9392070"/>
                <a:gd name="connsiteY4608" fmla="*/ 1416492 h 3110824"/>
                <a:gd name="connsiteX4609" fmla="*/ 6363513 w 9392070"/>
                <a:gd name="connsiteY4609" fmla="*/ 1416492 h 3110824"/>
                <a:gd name="connsiteX4610" fmla="*/ 6361072 w 9392070"/>
                <a:gd name="connsiteY4610" fmla="*/ 1414050 h 3110824"/>
                <a:gd name="connsiteX4611" fmla="*/ 6365954 w 9392070"/>
                <a:gd name="connsiteY4611" fmla="*/ 1412830 h 3110824"/>
                <a:gd name="connsiteX4612" fmla="*/ 6379382 w 9392070"/>
                <a:gd name="connsiteY4612" fmla="*/ 1405505 h 3110824"/>
                <a:gd name="connsiteX4613" fmla="*/ 6397693 w 9392070"/>
                <a:gd name="connsiteY4613" fmla="*/ 1401843 h 3110824"/>
                <a:gd name="connsiteX4614" fmla="*/ 6411120 w 9392070"/>
                <a:gd name="connsiteY4614" fmla="*/ 1401843 h 3110824"/>
                <a:gd name="connsiteX4615" fmla="*/ 6424548 w 9392070"/>
                <a:gd name="connsiteY4615" fmla="*/ 1401843 h 3110824"/>
                <a:gd name="connsiteX4616" fmla="*/ 6448962 w 9392070"/>
                <a:gd name="connsiteY4616" fmla="*/ 1403064 h 3110824"/>
                <a:gd name="connsiteX4617" fmla="*/ 6458728 w 9392070"/>
                <a:gd name="connsiteY4617" fmla="*/ 1404285 h 3110824"/>
                <a:gd name="connsiteX4618" fmla="*/ 6467272 w 9392070"/>
                <a:gd name="connsiteY4618" fmla="*/ 1401843 h 3110824"/>
                <a:gd name="connsiteX4619" fmla="*/ 6472155 w 9392070"/>
                <a:gd name="connsiteY4619" fmla="*/ 1395740 h 3110824"/>
                <a:gd name="connsiteX4620" fmla="*/ 6456286 w 9392070"/>
                <a:gd name="connsiteY4620" fmla="*/ 1389636 h 3110824"/>
                <a:gd name="connsiteX4621" fmla="*/ 6440417 w 9392070"/>
                <a:gd name="connsiteY4621" fmla="*/ 1384754 h 3110824"/>
                <a:gd name="connsiteX4622" fmla="*/ 6433093 w 9392070"/>
                <a:gd name="connsiteY4622" fmla="*/ 1385974 h 3110824"/>
                <a:gd name="connsiteX4623" fmla="*/ 6425769 w 9392070"/>
                <a:gd name="connsiteY4623" fmla="*/ 1384754 h 3110824"/>
                <a:gd name="connsiteX4624" fmla="*/ 6419665 w 9392070"/>
                <a:gd name="connsiteY4624" fmla="*/ 1381091 h 3110824"/>
                <a:gd name="connsiteX4625" fmla="*/ 6417224 w 9392070"/>
                <a:gd name="connsiteY4625" fmla="*/ 1377429 h 3110824"/>
                <a:gd name="connsiteX4626" fmla="*/ 6409900 w 9392070"/>
                <a:gd name="connsiteY4626" fmla="*/ 1379871 h 3110824"/>
                <a:gd name="connsiteX4627" fmla="*/ 6400134 w 9392070"/>
                <a:gd name="connsiteY4627" fmla="*/ 1378650 h 3110824"/>
                <a:gd name="connsiteX4628" fmla="*/ 6395251 w 9392070"/>
                <a:gd name="connsiteY4628" fmla="*/ 1373767 h 3110824"/>
                <a:gd name="connsiteX4629" fmla="*/ 6381823 w 9392070"/>
                <a:gd name="connsiteY4629" fmla="*/ 1377429 h 3110824"/>
                <a:gd name="connsiteX4630" fmla="*/ 6379382 w 9392070"/>
                <a:gd name="connsiteY4630" fmla="*/ 1376209 h 3110824"/>
                <a:gd name="connsiteX4631" fmla="*/ 6386706 w 9392070"/>
                <a:gd name="connsiteY4631" fmla="*/ 1372547 h 3110824"/>
                <a:gd name="connsiteX4632" fmla="*/ 6406237 w 9392070"/>
                <a:gd name="connsiteY4632" fmla="*/ 1368884 h 3110824"/>
                <a:gd name="connsiteX4633" fmla="*/ 6435534 w 9392070"/>
                <a:gd name="connsiteY4633" fmla="*/ 1371326 h 3110824"/>
                <a:gd name="connsiteX4634" fmla="*/ 6461169 w 9392070"/>
                <a:gd name="connsiteY4634" fmla="*/ 1373767 h 3110824"/>
                <a:gd name="connsiteX4635" fmla="*/ 6472155 w 9392070"/>
                <a:gd name="connsiteY4635" fmla="*/ 1376209 h 3110824"/>
                <a:gd name="connsiteX4636" fmla="*/ 6480700 w 9392070"/>
                <a:gd name="connsiteY4636" fmla="*/ 1374988 h 3110824"/>
                <a:gd name="connsiteX4637" fmla="*/ 6485583 w 9392070"/>
                <a:gd name="connsiteY4637" fmla="*/ 1370105 h 3110824"/>
                <a:gd name="connsiteX4638" fmla="*/ 6469714 w 9392070"/>
                <a:gd name="connsiteY4638" fmla="*/ 1362781 h 3110824"/>
                <a:gd name="connsiteX4639" fmla="*/ 6453845 w 9392070"/>
                <a:gd name="connsiteY4639" fmla="*/ 1355457 h 3110824"/>
                <a:gd name="connsiteX4640" fmla="*/ 6446521 w 9392070"/>
                <a:gd name="connsiteY4640" fmla="*/ 1356677 h 3110824"/>
                <a:gd name="connsiteX4641" fmla="*/ 6437976 w 9392070"/>
                <a:gd name="connsiteY4641" fmla="*/ 1355457 h 3110824"/>
                <a:gd name="connsiteX4642" fmla="*/ 6431872 w 9392070"/>
                <a:gd name="connsiteY4642" fmla="*/ 1351795 h 3110824"/>
                <a:gd name="connsiteX4643" fmla="*/ 6420886 w 9392070"/>
                <a:gd name="connsiteY4643" fmla="*/ 1350574 h 3110824"/>
                <a:gd name="connsiteX4644" fmla="*/ 6409900 w 9392070"/>
                <a:gd name="connsiteY4644" fmla="*/ 1349353 h 3110824"/>
                <a:gd name="connsiteX4645" fmla="*/ 6403796 w 9392070"/>
                <a:gd name="connsiteY4645" fmla="*/ 1344470 h 3110824"/>
                <a:gd name="connsiteX4646" fmla="*/ 6390368 w 9392070"/>
                <a:gd name="connsiteY4646" fmla="*/ 1348133 h 3110824"/>
                <a:gd name="connsiteX4647" fmla="*/ 6387927 w 9392070"/>
                <a:gd name="connsiteY4647" fmla="*/ 1342029 h 3110824"/>
                <a:gd name="connsiteX4648" fmla="*/ 6373279 w 9392070"/>
                <a:gd name="connsiteY4648" fmla="*/ 1340808 h 3110824"/>
                <a:gd name="connsiteX4649" fmla="*/ 6363513 w 9392070"/>
                <a:gd name="connsiteY4649" fmla="*/ 1334705 h 3110824"/>
                <a:gd name="connsiteX4650" fmla="*/ 6353747 w 9392070"/>
                <a:gd name="connsiteY4650" fmla="*/ 1328601 h 3110824"/>
                <a:gd name="connsiteX4651" fmla="*/ 6345202 w 9392070"/>
                <a:gd name="connsiteY4651" fmla="*/ 1329822 h 3110824"/>
                <a:gd name="connsiteX4652" fmla="*/ 6342761 w 9392070"/>
                <a:gd name="connsiteY4652" fmla="*/ 1327381 h 3110824"/>
                <a:gd name="connsiteX4653" fmla="*/ 6351306 w 9392070"/>
                <a:gd name="connsiteY4653" fmla="*/ 1324939 h 3110824"/>
                <a:gd name="connsiteX4654" fmla="*/ 6358630 w 9392070"/>
                <a:gd name="connsiteY4654" fmla="*/ 1322498 h 3110824"/>
                <a:gd name="connsiteX4655" fmla="*/ 6363513 w 9392070"/>
                <a:gd name="connsiteY4655" fmla="*/ 1318836 h 3110824"/>
                <a:gd name="connsiteX4656" fmla="*/ 6365954 w 9392070"/>
                <a:gd name="connsiteY4656" fmla="*/ 1315174 h 3110824"/>
                <a:gd name="connsiteX4657" fmla="*/ 6354968 w 9392070"/>
                <a:gd name="connsiteY4657" fmla="*/ 1318836 h 3110824"/>
                <a:gd name="connsiteX4658" fmla="*/ 6343981 w 9392070"/>
                <a:gd name="connsiteY4658" fmla="*/ 1321277 h 3110824"/>
                <a:gd name="connsiteX4659" fmla="*/ 6339099 w 9392070"/>
                <a:gd name="connsiteY4659" fmla="*/ 1323719 h 3110824"/>
                <a:gd name="connsiteX4660" fmla="*/ 6332995 w 9392070"/>
                <a:gd name="connsiteY4660" fmla="*/ 1326160 h 3110824"/>
                <a:gd name="connsiteX4661" fmla="*/ 6328113 w 9392070"/>
                <a:gd name="connsiteY4661" fmla="*/ 1326160 h 3110824"/>
                <a:gd name="connsiteX4662" fmla="*/ 6324451 w 9392070"/>
                <a:gd name="connsiteY4662" fmla="*/ 1326160 h 3110824"/>
                <a:gd name="connsiteX4663" fmla="*/ 6313464 w 9392070"/>
                <a:gd name="connsiteY4663" fmla="*/ 1328601 h 3110824"/>
                <a:gd name="connsiteX4664" fmla="*/ 6311023 w 9392070"/>
                <a:gd name="connsiteY4664" fmla="*/ 1329822 h 3110824"/>
                <a:gd name="connsiteX4665" fmla="*/ 6309802 w 9392070"/>
                <a:gd name="connsiteY4665" fmla="*/ 1329822 h 3110824"/>
                <a:gd name="connsiteX4666" fmla="*/ 6302478 w 9392070"/>
                <a:gd name="connsiteY4666" fmla="*/ 1332263 h 3110824"/>
                <a:gd name="connsiteX4667" fmla="*/ 6298816 w 9392070"/>
                <a:gd name="connsiteY4667" fmla="*/ 1332263 h 3110824"/>
                <a:gd name="connsiteX4668" fmla="*/ 6298816 w 9392070"/>
                <a:gd name="connsiteY4668" fmla="*/ 1332263 h 3110824"/>
                <a:gd name="connsiteX4669" fmla="*/ 6312244 w 9392070"/>
                <a:gd name="connsiteY4669" fmla="*/ 1321277 h 3110824"/>
                <a:gd name="connsiteX4670" fmla="*/ 6329333 w 9392070"/>
                <a:gd name="connsiteY4670" fmla="*/ 1313953 h 3110824"/>
                <a:gd name="connsiteX4671" fmla="*/ 6353747 w 9392070"/>
                <a:gd name="connsiteY4671" fmla="*/ 1310291 h 3110824"/>
                <a:gd name="connsiteX4672" fmla="*/ 6375720 w 9392070"/>
                <a:gd name="connsiteY4672" fmla="*/ 1307849 h 3110824"/>
                <a:gd name="connsiteX4673" fmla="*/ 6385486 w 9392070"/>
                <a:gd name="connsiteY4673" fmla="*/ 1307849 h 3110824"/>
                <a:gd name="connsiteX4674" fmla="*/ 6392809 w 9392070"/>
                <a:gd name="connsiteY4674" fmla="*/ 1305408 h 3110824"/>
                <a:gd name="connsiteX4675" fmla="*/ 6396472 w 9392070"/>
                <a:gd name="connsiteY4675" fmla="*/ 1299305 h 3110824"/>
                <a:gd name="connsiteX4676" fmla="*/ 6381823 w 9392070"/>
                <a:gd name="connsiteY4676" fmla="*/ 1295642 h 3110824"/>
                <a:gd name="connsiteX4677" fmla="*/ 6367175 w 9392070"/>
                <a:gd name="connsiteY4677" fmla="*/ 1293201 h 3110824"/>
                <a:gd name="connsiteX4678" fmla="*/ 6361072 w 9392070"/>
                <a:gd name="connsiteY4678" fmla="*/ 1295642 h 3110824"/>
                <a:gd name="connsiteX4679" fmla="*/ 6353747 w 9392070"/>
                <a:gd name="connsiteY4679" fmla="*/ 1296863 h 3110824"/>
                <a:gd name="connsiteX4680" fmla="*/ 6347644 w 9392070"/>
                <a:gd name="connsiteY4680" fmla="*/ 1294422 h 3110824"/>
                <a:gd name="connsiteX4681" fmla="*/ 6337878 w 9392070"/>
                <a:gd name="connsiteY4681" fmla="*/ 1295642 h 3110824"/>
                <a:gd name="connsiteX4682" fmla="*/ 6328113 w 9392070"/>
                <a:gd name="connsiteY4682" fmla="*/ 1296863 h 3110824"/>
                <a:gd name="connsiteX4683" fmla="*/ 6322009 w 9392070"/>
                <a:gd name="connsiteY4683" fmla="*/ 1293201 h 3110824"/>
                <a:gd name="connsiteX4684" fmla="*/ 6319567 w 9392070"/>
                <a:gd name="connsiteY4684" fmla="*/ 1293201 h 3110824"/>
                <a:gd name="connsiteX4685" fmla="*/ 6331774 w 9392070"/>
                <a:gd name="connsiteY4685" fmla="*/ 1285877 h 3110824"/>
                <a:gd name="connsiteX4686" fmla="*/ 6348865 w 9392070"/>
                <a:gd name="connsiteY4686" fmla="*/ 1280994 h 3110824"/>
                <a:gd name="connsiteX4687" fmla="*/ 6361072 w 9392070"/>
                <a:gd name="connsiteY4687" fmla="*/ 1279773 h 3110824"/>
                <a:gd name="connsiteX4688" fmla="*/ 6374499 w 9392070"/>
                <a:gd name="connsiteY4688" fmla="*/ 1278553 h 3110824"/>
                <a:gd name="connsiteX4689" fmla="*/ 6396472 w 9392070"/>
                <a:gd name="connsiteY4689" fmla="*/ 1277332 h 3110824"/>
                <a:gd name="connsiteX4690" fmla="*/ 6406237 w 9392070"/>
                <a:gd name="connsiteY4690" fmla="*/ 1277332 h 3110824"/>
                <a:gd name="connsiteX4691" fmla="*/ 6413562 w 9392070"/>
                <a:gd name="connsiteY4691" fmla="*/ 1273670 h 3110824"/>
                <a:gd name="connsiteX4692" fmla="*/ 6417224 w 9392070"/>
                <a:gd name="connsiteY4692" fmla="*/ 1267566 h 3110824"/>
                <a:gd name="connsiteX4693" fmla="*/ 6401355 w 9392070"/>
                <a:gd name="connsiteY4693" fmla="*/ 1263904 h 3110824"/>
                <a:gd name="connsiteX4694" fmla="*/ 6386706 w 9392070"/>
                <a:gd name="connsiteY4694" fmla="*/ 1260242 h 3110824"/>
                <a:gd name="connsiteX4695" fmla="*/ 6380602 w 9392070"/>
                <a:gd name="connsiteY4695" fmla="*/ 1262684 h 3110824"/>
                <a:gd name="connsiteX4696" fmla="*/ 6373279 w 9392070"/>
                <a:gd name="connsiteY4696" fmla="*/ 1262684 h 3110824"/>
                <a:gd name="connsiteX4697" fmla="*/ 6367175 w 9392070"/>
                <a:gd name="connsiteY4697" fmla="*/ 1260242 h 3110824"/>
                <a:gd name="connsiteX4698" fmla="*/ 6364734 w 9392070"/>
                <a:gd name="connsiteY4698" fmla="*/ 1257801 h 3110824"/>
                <a:gd name="connsiteX4699" fmla="*/ 6357409 w 9392070"/>
                <a:gd name="connsiteY4699" fmla="*/ 1260242 h 3110824"/>
                <a:gd name="connsiteX4700" fmla="*/ 6347644 w 9392070"/>
                <a:gd name="connsiteY4700" fmla="*/ 1260242 h 3110824"/>
                <a:gd name="connsiteX4701" fmla="*/ 6342761 w 9392070"/>
                <a:gd name="connsiteY4701" fmla="*/ 1256580 h 3110824"/>
                <a:gd name="connsiteX4702" fmla="*/ 6330554 w 9392070"/>
                <a:gd name="connsiteY4702" fmla="*/ 1260242 h 3110824"/>
                <a:gd name="connsiteX4703" fmla="*/ 6328113 w 9392070"/>
                <a:gd name="connsiteY4703" fmla="*/ 1255359 h 3110824"/>
                <a:gd name="connsiteX4704" fmla="*/ 6315905 w 9392070"/>
                <a:gd name="connsiteY4704" fmla="*/ 1255359 h 3110824"/>
                <a:gd name="connsiteX4705" fmla="*/ 6307360 w 9392070"/>
                <a:gd name="connsiteY4705" fmla="*/ 1250477 h 3110824"/>
                <a:gd name="connsiteX4706" fmla="*/ 6298816 w 9392070"/>
                <a:gd name="connsiteY4706" fmla="*/ 1245594 h 3110824"/>
                <a:gd name="connsiteX4707" fmla="*/ 6291491 w 9392070"/>
                <a:gd name="connsiteY4707" fmla="*/ 1248035 h 3110824"/>
                <a:gd name="connsiteX4708" fmla="*/ 6289050 w 9392070"/>
                <a:gd name="connsiteY4708" fmla="*/ 1245594 h 3110824"/>
                <a:gd name="connsiteX4709" fmla="*/ 6298816 w 9392070"/>
                <a:gd name="connsiteY4709" fmla="*/ 1239490 h 3110824"/>
                <a:gd name="connsiteX4710" fmla="*/ 6308581 w 9392070"/>
                <a:gd name="connsiteY4710" fmla="*/ 1235828 h 3110824"/>
                <a:gd name="connsiteX4711" fmla="*/ 6318347 w 9392070"/>
                <a:gd name="connsiteY4711" fmla="*/ 1232166 h 3110824"/>
                <a:gd name="connsiteX4712" fmla="*/ 6334216 w 9392070"/>
                <a:gd name="connsiteY4712" fmla="*/ 1224842 h 3110824"/>
                <a:gd name="connsiteX4713" fmla="*/ 6341540 w 9392070"/>
                <a:gd name="connsiteY4713" fmla="*/ 1222400 h 3110824"/>
                <a:gd name="connsiteX4714" fmla="*/ 6346423 w 9392070"/>
                <a:gd name="connsiteY4714" fmla="*/ 1217517 h 3110824"/>
                <a:gd name="connsiteX4715" fmla="*/ 6347644 w 9392070"/>
                <a:gd name="connsiteY4715" fmla="*/ 1212635 h 3110824"/>
                <a:gd name="connsiteX4716" fmla="*/ 6335437 w 9392070"/>
                <a:gd name="connsiteY4716" fmla="*/ 1215076 h 3110824"/>
                <a:gd name="connsiteX4717" fmla="*/ 6324451 w 9392070"/>
                <a:gd name="connsiteY4717" fmla="*/ 1217517 h 3110824"/>
                <a:gd name="connsiteX4718" fmla="*/ 6320788 w 9392070"/>
                <a:gd name="connsiteY4718" fmla="*/ 1221180 h 3110824"/>
                <a:gd name="connsiteX4719" fmla="*/ 6315905 w 9392070"/>
                <a:gd name="connsiteY4719" fmla="*/ 1223621 h 3110824"/>
                <a:gd name="connsiteX4720" fmla="*/ 6311023 w 9392070"/>
                <a:gd name="connsiteY4720" fmla="*/ 1223621 h 3110824"/>
                <a:gd name="connsiteX4721" fmla="*/ 6304919 w 9392070"/>
                <a:gd name="connsiteY4721" fmla="*/ 1226063 h 3110824"/>
                <a:gd name="connsiteX4722" fmla="*/ 6298816 w 9392070"/>
                <a:gd name="connsiteY4722" fmla="*/ 1228504 h 3110824"/>
                <a:gd name="connsiteX4723" fmla="*/ 6293933 w 9392070"/>
                <a:gd name="connsiteY4723" fmla="*/ 1227283 h 3110824"/>
                <a:gd name="connsiteX4724" fmla="*/ 6286609 w 9392070"/>
                <a:gd name="connsiteY4724" fmla="*/ 1232166 h 3110824"/>
                <a:gd name="connsiteX4725" fmla="*/ 6284167 w 9392070"/>
                <a:gd name="connsiteY4725" fmla="*/ 1228504 h 3110824"/>
                <a:gd name="connsiteX4726" fmla="*/ 6284167 w 9392070"/>
                <a:gd name="connsiteY4726" fmla="*/ 1228504 h 3110824"/>
                <a:gd name="connsiteX4727" fmla="*/ 6289050 w 9392070"/>
                <a:gd name="connsiteY4727" fmla="*/ 1226063 h 3110824"/>
                <a:gd name="connsiteX4728" fmla="*/ 6296374 w 9392070"/>
                <a:gd name="connsiteY4728" fmla="*/ 1219959 h 3110824"/>
                <a:gd name="connsiteX4729" fmla="*/ 6307360 w 9392070"/>
                <a:gd name="connsiteY4729" fmla="*/ 1215076 h 3110824"/>
                <a:gd name="connsiteX4730" fmla="*/ 6324451 w 9392070"/>
                <a:gd name="connsiteY4730" fmla="*/ 1211414 h 3110824"/>
                <a:gd name="connsiteX4731" fmla="*/ 6340320 w 9392070"/>
                <a:gd name="connsiteY4731" fmla="*/ 1208973 h 3110824"/>
                <a:gd name="connsiteX4732" fmla="*/ 6347644 w 9392070"/>
                <a:gd name="connsiteY4732" fmla="*/ 1208973 h 3110824"/>
                <a:gd name="connsiteX4733" fmla="*/ 6352527 w 9392070"/>
                <a:gd name="connsiteY4733" fmla="*/ 1206531 h 3110824"/>
                <a:gd name="connsiteX4734" fmla="*/ 6354968 w 9392070"/>
                <a:gd name="connsiteY4734" fmla="*/ 1202869 h 3110824"/>
                <a:gd name="connsiteX4735" fmla="*/ 6343981 w 9392070"/>
                <a:gd name="connsiteY4735" fmla="*/ 1201649 h 3110824"/>
                <a:gd name="connsiteX4736" fmla="*/ 6332995 w 9392070"/>
                <a:gd name="connsiteY4736" fmla="*/ 1200428 h 3110824"/>
                <a:gd name="connsiteX4737" fmla="*/ 6329333 w 9392070"/>
                <a:gd name="connsiteY4737" fmla="*/ 1202869 h 3110824"/>
                <a:gd name="connsiteX4738" fmla="*/ 6324451 w 9392070"/>
                <a:gd name="connsiteY4738" fmla="*/ 1204090 h 3110824"/>
                <a:gd name="connsiteX4739" fmla="*/ 6319567 w 9392070"/>
                <a:gd name="connsiteY4739" fmla="*/ 1202869 h 3110824"/>
                <a:gd name="connsiteX4740" fmla="*/ 6313464 w 9392070"/>
                <a:gd name="connsiteY4740" fmla="*/ 1204090 h 3110824"/>
                <a:gd name="connsiteX4741" fmla="*/ 6307360 w 9392070"/>
                <a:gd name="connsiteY4741" fmla="*/ 1205310 h 3110824"/>
                <a:gd name="connsiteX4742" fmla="*/ 6303698 w 9392070"/>
                <a:gd name="connsiteY4742" fmla="*/ 1202869 h 3110824"/>
                <a:gd name="connsiteX4743" fmla="*/ 6296374 w 9392070"/>
                <a:gd name="connsiteY4743" fmla="*/ 1206531 h 3110824"/>
                <a:gd name="connsiteX4744" fmla="*/ 6293933 w 9392070"/>
                <a:gd name="connsiteY4744" fmla="*/ 1202869 h 3110824"/>
                <a:gd name="connsiteX4745" fmla="*/ 6285388 w 9392070"/>
                <a:gd name="connsiteY4745" fmla="*/ 1204090 h 3110824"/>
                <a:gd name="connsiteX4746" fmla="*/ 6279284 w 9392070"/>
                <a:gd name="connsiteY4746" fmla="*/ 1201649 h 3110824"/>
                <a:gd name="connsiteX4747" fmla="*/ 6273181 w 9392070"/>
                <a:gd name="connsiteY4747" fmla="*/ 1199207 h 3110824"/>
                <a:gd name="connsiteX4748" fmla="*/ 6268298 w 9392070"/>
                <a:gd name="connsiteY4748" fmla="*/ 1201649 h 3110824"/>
                <a:gd name="connsiteX4749" fmla="*/ 6265857 w 9392070"/>
                <a:gd name="connsiteY4749" fmla="*/ 1200428 h 3110824"/>
                <a:gd name="connsiteX4750" fmla="*/ 6287830 w 9392070"/>
                <a:gd name="connsiteY4750" fmla="*/ 1191883 h 3110824"/>
                <a:gd name="connsiteX4751" fmla="*/ 6300037 w 9392070"/>
                <a:gd name="connsiteY4751" fmla="*/ 1189442 h 3110824"/>
                <a:gd name="connsiteX4752" fmla="*/ 6312244 w 9392070"/>
                <a:gd name="connsiteY4752" fmla="*/ 1185779 h 3110824"/>
                <a:gd name="connsiteX4753" fmla="*/ 6326892 w 9392070"/>
                <a:gd name="connsiteY4753" fmla="*/ 1161365 h 3110824"/>
                <a:gd name="connsiteX4754" fmla="*/ 6337878 w 9392070"/>
                <a:gd name="connsiteY4754" fmla="*/ 1147938 h 3110824"/>
                <a:gd name="connsiteX4755" fmla="*/ 6357409 w 9392070"/>
                <a:gd name="connsiteY4755" fmla="*/ 1132068 h 3110824"/>
                <a:gd name="connsiteX4756" fmla="*/ 6374499 w 9392070"/>
                <a:gd name="connsiteY4756" fmla="*/ 1118641 h 3110824"/>
                <a:gd name="connsiteX4757" fmla="*/ 6381823 w 9392070"/>
                <a:gd name="connsiteY4757" fmla="*/ 1113758 h 3110824"/>
                <a:gd name="connsiteX4758" fmla="*/ 6386706 w 9392070"/>
                <a:gd name="connsiteY4758" fmla="*/ 1107654 h 3110824"/>
                <a:gd name="connsiteX4759" fmla="*/ 6386706 w 9392070"/>
                <a:gd name="connsiteY4759" fmla="*/ 1101551 h 3110824"/>
                <a:gd name="connsiteX4760" fmla="*/ 6372058 w 9392070"/>
                <a:gd name="connsiteY4760" fmla="*/ 1105213 h 3110824"/>
                <a:gd name="connsiteX4761" fmla="*/ 6358630 w 9392070"/>
                <a:gd name="connsiteY4761" fmla="*/ 1110096 h 3110824"/>
                <a:gd name="connsiteX4762" fmla="*/ 6354968 w 9392070"/>
                <a:gd name="connsiteY4762" fmla="*/ 1114979 h 3110824"/>
                <a:gd name="connsiteX4763" fmla="*/ 6348865 w 9392070"/>
                <a:gd name="connsiteY4763" fmla="*/ 1118641 h 3110824"/>
                <a:gd name="connsiteX4764" fmla="*/ 6342761 w 9392070"/>
                <a:gd name="connsiteY4764" fmla="*/ 1119861 h 3110824"/>
                <a:gd name="connsiteX4765" fmla="*/ 6342761 w 9392070"/>
                <a:gd name="connsiteY4765" fmla="*/ 1119861 h 3110824"/>
                <a:gd name="connsiteX4766" fmla="*/ 6342761 w 9392070"/>
                <a:gd name="connsiteY4766" fmla="*/ 1117420 h 3110824"/>
                <a:gd name="connsiteX4767" fmla="*/ 6332995 w 9392070"/>
                <a:gd name="connsiteY4767" fmla="*/ 1117420 h 3110824"/>
                <a:gd name="connsiteX4768" fmla="*/ 6323230 w 9392070"/>
                <a:gd name="connsiteY4768" fmla="*/ 1118641 h 3110824"/>
                <a:gd name="connsiteX4769" fmla="*/ 6319567 w 9392070"/>
                <a:gd name="connsiteY4769" fmla="*/ 1121082 h 3110824"/>
                <a:gd name="connsiteX4770" fmla="*/ 6314685 w 9392070"/>
                <a:gd name="connsiteY4770" fmla="*/ 1122303 h 3110824"/>
                <a:gd name="connsiteX4771" fmla="*/ 6311023 w 9392070"/>
                <a:gd name="connsiteY4771" fmla="*/ 1122303 h 3110824"/>
                <a:gd name="connsiteX4772" fmla="*/ 6304919 w 9392070"/>
                <a:gd name="connsiteY4772" fmla="*/ 1123524 h 3110824"/>
                <a:gd name="connsiteX4773" fmla="*/ 6298816 w 9392070"/>
                <a:gd name="connsiteY4773" fmla="*/ 1125965 h 3110824"/>
                <a:gd name="connsiteX4774" fmla="*/ 6295153 w 9392070"/>
                <a:gd name="connsiteY4774" fmla="*/ 1124744 h 3110824"/>
                <a:gd name="connsiteX4775" fmla="*/ 6289050 w 9392070"/>
                <a:gd name="connsiteY4775" fmla="*/ 1129627 h 3110824"/>
                <a:gd name="connsiteX4776" fmla="*/ 6286609 w 9392070"/>
                <a:gd name="connsiteY4776" fmla="*/ 1127186 h 3110824"/>
                <a:gd name="connsiteX4777" fmla="*/ 6279284 w 9392070"/>
                <a:gd name="connsiteY4777" fmla="*/ 1129627 h 3110824"/>
                <a:gd name="connsiteX4778" fmla="*/ 6273181 w 9392070"/>
                <a:gd name="connsiteY4778" fmla="*/ 1128406 h 3110824"/>
                <a:gd name="connsiteX4779" fmla="*/ 6281726 w 9392070"/>
                <a:gd name="connsiteY4779" fmla="*/ 1118641 h 3110824"/>
                <a:gd name="connsiteX4780" fmla="*/ 6291491 w 9392070"/>
                <a:gd name="connsiteY4780" fmla="*/ 1111317 h 3110824"/>
                <a:gd name="connsiteX4781" fmla="*/ 6307360 w 9392070"/>
                <a:gd name="connsiteY4781" fmla="*/ 1105213 h 3110824"/>
                <a:gd name="connsiteX4782" fmla="*/ 6320788 w 9392070"/>
                <a:gd name="connsiteY4782" fmla="*/ 1100330 h 3110824"/>
                <a:gd name="connsiteX4783" fmla="*/ 6326892 w 9392070"/>
                <a:gd name="connsiteY4783" fmla="*/ 1099110 h 3110824"/>
                <a:gd name="connsiteX4784" fmla="*/ 6331774 w 9392070"/>
                <a:gd name="connsiteY4784" fmla="*/ 1095447 h 3110824"/>
                <a:gd name="connsiteX4785" fmla="*/ 6332995 w 9392070"/>
                <a:gd name="connsiteY4785" fmla="*/ 1091785 h 3110824"/>
                <a:gd name="connsiteX4786" fmla="*/ 6323230 w 9392070"/>
                <a:gd name="connsiteY4786" fmla="*/ 1091785 h 3110824"/>
                <a:gd name="connsiteX4787" fmla="*/ 6313464 w 9392070"/>
                <a:gd name="connsiteY4787" fmla="*/ 1091785 h 3110824"/>
                <a:gd name="connsiteX4788" fmla="*/ 6309802 w 9392070"/>
                <a:gd name="connsiteY4788" fmla="*/ 1094227 h 3110824"/>
                <a:gd name="connsiteX4789" fmla="*/ 6304919 w 9392070"/>
                <a:gd name="connsiteY4789" fmla="*/ 1095447 h 3110824"/>
                <a:gd name="connsiteX4790" fmla="*/ 6300037 w 9392070"/>
                <a:gd name="connsiteY4790" fmla="*/ 1095447 h 3110824"/>
                <a:gd name="connsiteX4791" fmla="*/ 6293933 w 9392070"/>
                <a:gd name="connsiteY4791" fmla="*/ 1097889 h 3110824"/>
                <a:gd name="connsiteX4792" fmla="*/ 6287830 w 9392070"/>
                <a:gd name="connsiteY4792" fmla="*/ 1100330 h 3110824"/>
                <a:gd name="connsiteX4793" fmla="*/ 6284167 w 9392070"/>
                <a:gd name="connsiteY4793" fmla="*/ 1099110 h 3110824"/>
                <a:gd name="connsiteX4794" fmla="*/ 6278064 w 9392070"/>
                <a:gd name="connsiteY4794" fmla="*/ 1103992 h 3110824"/>
                <a:gd name="connsiteX4795" fmla="*/ 6275623 w 9392070"/>
                <a:gd name="connsiteY4795" fmla="*/ 1101551 h 3110824"/>
                <a:gd name="connsiteX4796" fmla="*/ 6268298 w 9392070"/>
                <a:gd name="connsiteY4796" fmla="*/ 1103992 h 3110824"/>
                <a:gd name="connsiteX4797" fmla="*/ 6262195 w 9392070"/>
                <a:gd name="connsiteY4797" fmla="*/ 1102772 h 3110824"/>
                <a:gd name="connsiteX4798" fmla="*/ 6256091 w 9392070"/>
                <a:gd name="connsiteY4798" fmla="*/ 1101551 h 3110824"/>
                <a:gd name="connsiteX4799" fmla="*/ 6252429 w 9392070"/>
                <a:gd name="connsiteY4799" fmla="*/ 1103992 h 3110824"/>
                <a:gd name="connsiteX4800" fmla="*/ 6249988 w 9392070"/>
                <a:gd name="connsiteY4800" fmla="*/ 1102772 h 3110824"/>
                <a:gd name="connsiteX4801" fmla="*/ 6252429 w 9392070"/>
                <a:gd name="connsiteY4801" fmla="*/ 1099110 h 3110824"/>
                <a:gd name="connsiteX4802" fmla="*/ 6259753 w 9392070"/>
                <a:gd name="connsiteY4802" fmla="*/ 1095447 h 3110824"/>
                <a:gd name="connsiteX4803" fmla="*/ 6260974 w 9392070"/>
                <a:gd name="connsiteY4803" fmla="*/ 1095447 h 3110824"/>
                <a:gd name="connsiteX4804" fmla="*/ 6264636 w 9392070"/>
                <a:gd name="connsiteY4804" fmla="*/ 1094227 h 3110824"/>
                <a:gd name="connsiteX4805" fmla="*/ 6271960 w 9392070"/>
                <a:gd name="connsiteY4805" fmla="*/ 1093006 h 3110824"/>
                <a:gd name="connsiteX4806" fmla="*/ 6281726 w 9392070"/>
                <a:gd name="connsiteY4806" fmla="*/ 1091785 h 3110824"/>
                <a:gd name="connsiteX4807" fmla="*/ 6285388 w 9392070"/>
                <a:gd name="connsiteY4807" fmla="*/ 1091785 h 3110824"/>
                <a:gd name="connsiteX4808" fmla="*/ 6289050 w 9392070"/>
                <a:gd name="connsiteY4808" fmla="*/ 1090565 h 3110824"/>
                <a:gd name="connsiteX4809" fmla="*/ 6291491 w 9392070"/>
                <a:gd name="connsiteY4809" fmla="*/ 1088123 h 3110824"/>
                <a:gd name="connsiteX4810" fmla="*/ 6285388 w 9392070"/>
                <a:gd name="connsiteY4810" fmla="*/ 1085682 h 3110824"/>
                <a:gd name="connsiteX4811" fmla="*/ 6278064 w 9392070"/>
                <a:gd name="connsiteY4811" fmla="*/ 1083240 h 3110824"/>
                <a:gd name="connsiteX4812" fmla="*/ 6274402 w 9392070"/>
                <a:gd name="connsiteY4812" fmla="*/ 1084461 h 3110824"/>
                <a:gd name="connsiteX4813" fmla="*/ 6273181 w 9392070"/>
                <a:gd name="connsiteY4813" fmla="*/ 1084461 h 3110824"/>
                <a:gd name="connsiteX4814" fmla="*/ 6274402 w 9392070"/>
                <a:gd name="connsiteY4814" fmla="*/ 1083240 h 3110824"/>
                <a:gd name="connsiteX4815" fmla="*/ 6284167 w 9392070"/>
                <a:gd name="connsiteY4815" fmla="*/ 1078358 h 3110824"/>
                <a:gd name="connsiteX4816" fmla="*/ 6300037 w 9392070"/>
                <a:gd name="connsiteY4816" fmla="*/ 1074696 h 3110824"/>
                <a:gd name="connsiteX4817" fmla="*/ 6313464 w 9392070"/>
                <a:gd name="connsiteY4817" fmla="*/ 1071033 h 3110824"/>
                <a:gd name="connsiteX4818" fmla="*/ 6319567 w 9392070"/>
                <a:gd name="connsiteY4818" fmla="*/ 1069813 h 3110824"/>
                <a:gd name="connsiteX4819" fmla="*/ 6324451 w 9392070"/>
                <a:gd name="connsiteY4819" fmla="*/ 1067371 h 3110824"/>
                <a:gd name="connsiteX4820" fmla="*/ 6325671 w 9392070"/>
                <a:gd name="connsiteY4820" fmla="*/ 1063709 h 3110824"/>
                <a:gd name="connsiteX4821" fmla="*/ 6315905 w 9392070"/>
                <a:gd name="connsiteY4821" fmla="*/ 1062489 h 3110824"/>
                <a:gd name="connsiteX4822" fmla="*/ 6306140 w 9392070"/>
                <a:gd name="connsiteY4822" fmla="*/ 1061268 h 3110824"/>
                <a:gd name="connsiteX4823" fmla="*/ 6302478 w 9392070"/>
                <a:gd name="connsiteY4823" fmla="*/ 1063709 h 3110824"/>
                <a:gd name="connsiteX4824" fmla="*/ 6297595 w 9392070"/>
                <a:gd name="connsiteY4824" fmla="*/ 1064930 h 3110824"/>
                <a:gd name="connsiteX4825" fmla="*/ 6293933 w 9392070"/>
                <a:gd name="connsiteY4825" fmla="*/ 1063709 h 3110824"/>
                <a:gd name="connsiteX4826" fmla="*/ 6287830 w 9392070"/>
                <a:gd name="connsiteY4826" fmla="*/ 1064930 h 3110824"/>
                <a:gd name="connsiteX4827" fmla="*/ 6281726 w 9392070"/>
                <a:gd name="connsiteY4827" fmla="*/ 1066151 h 3110824"/>
                <a:gd name="connsiteX4828" fmla="*/ 6278064 w 9392070"/>
                <a:gd name="connsiteY4828" fmla="*/ 1064930 h 3110824"/>
                <a:gd name="connsiteX4829" fmla="*/ 6270739 w 9392070"/>
                <a:gd name="connsiteY4829" fmla="*/ 1068592 h 3110824"/>
                <a:gd name="connsiteX4830" fmla="*/ 6268298 w 9392070"/>
                <a:gd name="connsiteY4830" fmla="*/ 1066151 h 3110824"/>
                <a:gd name="connsiteX4831" fmla="*/ 6260974 w 9392070"/>
                <a:gd name="connsiteY4831" fmla="*/ 1067371 h 3110824"/>
                <a:gd name="connsiteX4832" fmla="*/ 6254870 w 9392070"/>
                <a:gd name="connsiteY4832" fmla="*/ 1064930 h 3110824"/>
                <a:gd name="connsiteX4833" fmla="*/ 6248767 w 9392070"/>
                <a:gd name="connsiteY4833" fmla="*/ 1062489 h 3110824"/>
                <a:gd name="connsiteX4834" fmla="*/ 6245105 w 9392070"/>
                <a:gd name="connsiteY4834" fmla="*/ 1064930 h 3110824"/>
                <a:gd name="connsiteX4835" fmla="*/ 6241443 w 9392070"/>
                <a:gd name="connsiteY4835" fmla="*/ 1067371 h 3110824"/>
                <a:gd name="connsiteX4836" fmla="*/ 6229236 w 9392070"/>
                <a:gd name="connsiteY4836" fmla="*/ 1068592 h 3110824"/>
                <a:gd name="connsiteX4837" fmla="*/ 6217029 w 9392070"/>
                <a:gd name="connsiteY4837" fmla="*/ 1069813 h 3110824"/>
                <a:gd name="connsiteX4838" fmla="*/ 6209704 w 9392070"/>
                <a:gd name="connsiteY4838" fmla="*/ 1068592 h 3110824"/>
                <a:gd name="connsiteX4839" fmla="*/ 6202380 w 9392070"/>
                <a:gd name="connsiteY4839" fmla="*/ 1067371 h 3110824"/>
                <a:gd name="connsiteX4840" fmla="*/ 6199939 w 9392070"/>
                <a:gd name="connsiteY4840" fmla="*/ 1069813 h 3110824"/>
                <a:gd name="connsiteX4841" fmla="*/ 6193835 w 9392070"/>
                <a:gd name="connsiteY4841" fmla="*/ 1067371 h 3110824"/>
                <a:gd name="connsiteX4842" fmla="*/ 6192615 w 9392070"/>
                <a:gd name="connsiteY4842" fmla="*/ 1066151 h 3110824"/>
                <a:gd name="connsiteX4843" fmla="*/ 6195056 w 9392070"/>
                <a:gd name="connsiteY4843" fmla="*/ 1064930 h 3110824"/>
                <a:gd name="connsiteX4844" fmla="*/ 6213367 w 9392070"/>
                <a:gd name="connsiteY4844" fmla="*/ 1056385 h 3110824"/>
                <a:gd name="connsiteX4845" fmla="*/ 6223132 w 9392070"/>
                <a:gd name="connsiteY4845" fmla="*/ 1052723 h 3110824"/>
                <a:gd name="connsiteX4846" fmla="*/ 6237781 w 9392070"/>
                <a:gd name="connsiteY4846" fmla="*/ 1047840 h 3110824"/>
                <a:gd name="connsiteX4847" fmla="*/ 6251209 w 9392070"/>
                <a:gd name="connsiteY4847" fmla="*/ 1046619 h 3110824"/>
                <a:gd name="connsiteX4848" fmla="*/ 6262195 w 9392070"/>
                <a:gd name="connsiteY4848" fmla="*/ 1035633 h 3110824"/>
                <a:gd name="connsiteX4849" fmla="*/ 6270739 w 9392070"/>
                <a:gd name="connsiteY4849" fmla="*/ 1030750 h 3110824"/>
                <a:gd name="connsiteX4850" fmla="*/ 6284167 w 9392070"/>
                <a:gd name="connsiteY4850" fmla="*/ 1025867 h 3110824"/>
                <a:gd name="connsiteX4851" fmla="*/ 6296374 w 9392070"/>
                <a:gd name="connsiteY4851" fmla="*/ 1022205 h 3110824"/>
                <a:gd name="connsiteX4852" fmla="*/ 6301257 w 9392070"/>
                <a:gd name="connsiteY4852" fmla="*/ 1020985 h 3110824"/>
                <a:gd name="connsiteX4853" fmla="*/ 6304919 w 9392070"/>
                <a:gd name="connsiteY4853" fmla="*/ 1018543 h 3110824"/>
                <a:gd name="connsiteX4854" fmla="*/ 6306140 w 9392070"/>
                <a:gd name="connsiteY4854" fmla="*/ 1014881 h 3110824"/>
                <a:gd name="connsiteX4855" fmla="*/ 6297595 w 9392070"/>
                <a:gd name="connsiteY4855" fmla="*/ 1013660 h 3110824"/>
                <a:gd name="connsiteX4856" fmla="*/ 6289050 w 9392070"/>
                <a:gd name="connsiteY4856" fmla="*/ 1013660 h 3110824"/>
                <a:gd name="connsiteX4857" fmla="*/ 6285388 w 9392070"/>
                <a:gd name="connsiteY4857" fmla="*/ 1014881 h 3110824"/>
                <a:gd name="connsiteX4858" fmla="*/ 6281726 w 9392070"/>
                <a:gd name="connsiteY4858" fmla="*/ 1016102 h 3110824"/>
                <a:gd name="connsiteX4859" fmla="*/ 6278064 w 9392070"/>
                <a:gd name="connsiteY4859" fmla="*/ 1016102 h 3110824"/>
                <a:gd name="connsiteX4860" fmla="*/ 6273181 w 9392070"/>
                <a:gd name="connsiteY4860" fmla="*/ 1017323 h 3110824"/>
                <a:gd name="connsiteX4861" fmla="*/ 6268298 w 9392070"/>
                <a:gd name="connsiteY4861" fmla="*/ 1018543 h 3110824"/>
                <a:gd name="connsiteX4862" fmla="*/ 6264636 w 9392070"/>
                <a:gd name="connsiteY4862" fmla="*/ 1017323 h 3110824"/>
                <a:gd name="connsiteX4863" fmla="*/ 6258532 w 9392070"/>
                <a:gd name="connsiteY4863" fmla="*/ 1020985 h 3110824"/>
                <a:gd name="connsiteX4864" fmla="*/ 6256091 w 9392070"/>
                <a:gd name="connsiteY4864" fmla="*/ 1019764 h 3110824"/>
                <a:gd name="connsiteX4865" fmla="*/ 6258532 w 9392070"/>
                <a:gd name="connsiteY4865" fmla="*/ 1016102 h 3110824"/>
                <a:gd name="connsiteX4866" fmla="*/ 6265857 w 9392070"/>
                <a:gd name="connsiteY4866" fmla="*/ 1008778 h 3110824"/>
                <a:gd name="connsiteX4867" fmla="*/ 6271960 w 9392070"/>
                <a:gd name="connsiteY4867" fmla="*/ 1005116 h 3110824"/>
                <a:gd name="connsiteX4868" fmla="*/ 6278064 w 9392070"/>
                <a:gd name="connsiteY4868" fmla="*/ 1000233 h 3110824"/>
                <a:gd name="connsiteX4869" fmla="*/ 6287830 w 9392070"/>
                <a:gd name="connsiteY4869" fmla="*/ 991688 h 3110824"/>
                <a:gd name="connsiteX4870" fmla="*/ 6292712 w 9392070"/>
                <a:gd name="connsiteY4870" fmla="*/ 988026 h 3110824"/>
                <a:gd name="connsiteX4871" fmla="*/ 6295153 w 9392070"/>
                <a:gd name="connsiteY4871" fmla="*/ 983143 h 3110824"/>
                <a:gd name="connsiteX4872" fmla="*/ 6293933 w 9392070"/>
                <a:gd name="connsiteY4872" fmla="*/ 979481 h 3110824"/>
                <a:gd name="connsiteX4873" fmla="*/ 6286609 w 9392070"/>
                <a:gd name="connsiteY4873" fmla="*/ 984364 h 3110824"/>
                <a:gd name="connsiteX4874" fmla="*/ 6279284 w 9392070"/>
                <a:gd name="connsiteY4874" fmla="*/ 988026 h 3110824"/>
                <a:gd name="connsiteX4875" fmla="*/ 6276843 w 9392070"/>
                <a:gd name="connsiteY4875" fmla="*/ 990467 h 3110824"/>
                <a:gd name="connsiteX4876" fmla="*/ 6273181 w 9392070"/>
                <a:gd name="connsiteY4876" fmla="*/ 992909 h 3110824"/>
                <a:gd name="connsiteX4877" fmla="*/ 6269519 w 9392070"/>
                <a:gd name="connsiteY4877" fmla="*/ 994129 h 3110824"/>
                <a:gd name="connsiteX4878" fmla="*/ 6264636 w 9392070"/>
                <a:gd name="connsiteY4878" fmla="*/ 996571 h 3110824"/>
                <a:gd name="connsiteX4879" fmla="*/ 6259753 w 9392070"/>
                <a:gd name="connsiteY4879" fmla="*/ 999012 h 3110824"/>
                <a:gd name="connsiteX4880" fmla="*/ 6256091 w 9392070"/>
                <a:gd name="connsiteY4880" fmla="*/ 999012 h 3110824"/>
                <a:gd name="connsiteX4881" fmla="*/ 6251209 w 9392070"/>
                <a:gd name="connsiteY4881" fmla="*/ 1003895 h 3110824"/>
                <a:gd name="connsiteX4882" fmla="*/ 6248767 w 9392070"/>
                <a:gd name="connsiteY4882" fmla="*/ 1001453 h 3110824"/>
                <a:gd name="connsiteX4883" fmla="*/ 6242663 w 9392070"/>
                <a:gd name="connsiteY4883" fmla="*/ 1003895 h 3110824"/>
                <a:gd name="connsiteX4884" fmla="*/ 6237781 w 9392070"/>
                <a:gd name="connsiteY4884" fmla="*/ 1002674 h 3110824"/>
                <a:gd name="connsiteX4885" fmla="*/ 6237781 w 9392070"/>
                <a:gd name="connsiteY4885" fmla="*/ 1002674 h 3110824"/>
                <a:gd name="connsiteX4886" fmla="*/ 6240222 w 9392070"/>
                <a:gd name="connsiteY4886" fmla="*/ 1001453 h 3110824"/>
                <a:gd name="connsiteX4887" fmla="*/ 6249988 w 9392070"/>
                <a:gd name="connsiteY4887" fmla="*/ 989246 h 3110824"/>
                <a:gd name="connsiteX4888" fmla="*/ 6257312 w 9392070"/>
                <a:gd name="connsiteY4888" fmla="*/ 983143 h 3110824"/>
                <a:gd name="connsiteX4889" fmla="*/ 6268298 w 9392070"/>
                <a:gd name="connsiteY4889" fmla="*/ 975819 h 3110824"/>
                <a:gd name="connsiteX4890" fmla="*/ 6278064 w 9392070"/>
                <a:gd name="connsiteY4890" fmla="*/ 969715 h 3110824"/>
                <a:gd name="connsiteX4891" fmla="*/ 6282946 w 9392070"/>
                <a:gd name="connsiteY4891" fmla="*/ 967274 h 3110824"/>
                <a:gd name="connsiteX4892" fmla="*/ 6285388 w 9392070"/>
                <a:gd name="connsiteY4892" fmla="*/ 963612 h 3110824"/>
                <a:gd name="connsiteX4893" fmla="*/ 6285388 w 9392070"/>
                <a:gd name="connsiteY4893" fmla="*/ 959950 h 3110824"/>
                <a:gd name="connsiteX4894" fmla="*/ 6276843 w 9392070"/>
                <a:gd name="connsiteY4894" fmla="*/ 961170 h 3110824"/>
                <a:gd name="connsiteX4895" fmla="*/ 6269519 w 9392070"/>
                <a:gd name="connsiteY4895" fmla="*/ 962391 h 3110824"/>
                <a:gd name="connsiteX4896" fmla="*/ 6267077 w 9392070"/>
                <a:gd name="connsiteY4896" fmla="*/ 964832 h 3110824"/>
                <a:gd name="connsiteX4897" fmla="*/ 6263416 w 9392070"/>
                <a:gd name="connsiteY4897" fmla="*/ 966053 h 3110824"/>
                <a:gd name="connsiteX4898" fmla="*/ 6259753 w 9392070"/>
                <a:gd name="connsiteY4898" fmla="*/ 966053 h 3110824"/>
                <a:gd name="connsiteX4899" fmla="*/ 6254870 w 9392070"/>
                <a:gd name="connsiteY4899" fmla="*/ 968495 h 3110824"/>
                <a:gd name="connsiteX4900" fmla="*/ 6249988 w 9392070"/>
                <a:gd name="connsiteY4900" fmla="*/ 970936 h 3110824"/>
                <a:gd name="connsiteX4901" fmla="*/ 6246325 w 9392070"/>
                <a:gd name="connsiteY4901" fmla="*/ 970936 h 3110824"/>
                <a:gd name="connsiteX4902" fmla="*/ 6241443 w 9392070"/>
                <a:gd name="connsiteY4902" fmla="*/ 975819 h 3110824"/>
                <a:gd name="connsiteX4903" fmla="*/ 6239002 w 9392070"/>
                <a:gd name="connsiteY4903" fmla="*/ 974598 h 3110824"/>
                <a:gd name="connsiteX4904" fmla="*/ 6241443 w 9392070"/>
                <a:gd name="connsiteY4904" fmla="*/ 970936 h 3110824"/>
                <a:gd name="connsiteX4905" fmla="*/ 6248767 w 9392070"/>
                <a:gd name="connsiteY4905" fmla="*/ 966053 h 3110824"/>
                <a:gd name="connsiteX4906" fmla="*/ 6254870 w 9392070"/>
                <a:gd name="connsiteY4906" fmla="*/ 963612 h 3110824"/>
                <a:gd name="connsiteX4907" fmla="*/ 6260974 w 9392070"/>
                <a:gd name="connsiteY4907" fmla="*/ 959950 h 3110824"/>
                <a:gd name="connsiteX4908" fmla="*/ 6267077 w 9392070"/>
                <a:gd name="connsiteY4908" fmla="*/ 955067 h 3110824"/>
                <a:gd name="connsiteX4909" fmla="*/ 6271960 w 9392070"/>
                <a:gd name="connsiteY4909" fmla="*/ 952625 h 3110824"/>
                <a:gd name="connsiteX4910" fmla="*/ 6275623 w 9392070"/>
                <a:gd name="connsiteY4910" fmla="*/ 948963 h 3110824"/>
                <a:gd name="connsiteX4911" fmla="*/ 6276843 w 9392070"/>
                <a:gd name="connsiteY4911" fmla="*/ 944081 h 3110824"/>
                <a:gd name="connsiteX4912" fmla="*/ 6275623 w 9392070"/>
                <a:gd name="connsiteY4912" fmla="*/ 940418 h 3110824"/>
                <a:gd name="connsiteX4913" fmla="*/ 6269519 w 9392070"/>
                <a:gd name="connsiteY4913" fmla="*/ 946522 h 3110824"/>
                <a:gd name="connsiteX4914" fmla="*/ 6263416 w 9392070"/>
                <a:gd name="connsiteY4914" fmla="*/ 950184 h 3110824"/>
                <a:gd name="connsiteX4915" fmla="*/ 6260974 w 9392070"/>
                <a:gd name="connsiteY4915" fmla="*/ 952625 h 3110824"/>
                <a:gd name="connsiteX4916" fmla="*/ 6258532 w 9392070"/>
                <a:gd name="connsiteY4916" fmla="*/ 953846 h 3110824"/>
                <a:gd name="connsiteX4917" fmla="*/ 6254870 w 9392070"/>
                <a:gd name="connsiteY4917" fmla="*/ 953846 h 3110824"/>
                <a:gd name="connsiteX4918" fmla="*/ 6251209 w 9392070"/>
                <a:gd name="connsiteY4918" fmla="*/ 955067 h 3110824"/>
                <a:gd name="connsiteX4919" fmla="*/ 6247546 w 9392070"/>
                <a:gd name="connsiteY4919" fmla="*/ 956288 h 3110824"/>
                <a:gd name="connsiteX4920" fmla="*/ 6243884 w 9392070"/>
                <a:gd name="connsiteY4920" fmla="*/ 955067 h 3110824"/>
                <a:gd name="connsiteX4921" fmla="*/ 6239002 w 9392070"/>
                <a:gd name="connsiteY4921" fmla="*/ 958729 h 3110824"/>
                <a:gd name="connsiteX4922" fmla="*/ 6236560 w 9392070"/>
                <a:gd name="connsiteY4922" fmla="*/ 956288 h 3110824"/>
                <a:gd name="connsiteX4923" fmla="*/ 6230456 w 9392070"/>
                <a:gd name="connsiteY4923" fmla="*/ 958729 h 3110824"/>
                <a:gd name="connsiteX4924" fmla="*/ 6225574 w 9392070"/>
                <a:gd name="connsiteY4924" fmla="*/ 957508 h 3110824"/>
                <a:gd name="connsiteX4925" fmla="*/ 6220691 w 9392070"/>
                <a:gd name="connsiteY4925" fmla="*/ 956288 h 3110824"/>
                <a:gd name="connsiteX4926" fmla="*/ 6218249 w 9392070"/>
                <a:gd name="connsiteY4926" fmla="*/ 958729 h 3110824"/>
                <a:gd name="connsiteX4927" fmla="*/ 6215808 w 9392070"/>
                <a:gd name="connsiteY4927" fmla="*/ 961170 h 3110824"/>
                <a:gd name="connsiteX4928" fmla="*/ 6206042 w 9392070"/>
                <a:gd name="connsiteY4928" fmla="*/ 963612 h 3110824"/>
                <a:gd name="connsiteX4929" fmla="*/ 6196277 w 9392070"/>
                <a:gd name="connsiteY4929" fmla="*/ 967274 h 3110824"/>
                <a:gd name="connsiteX4930" fmla="*/ 6190173 w 9392070"/>
                <a:gd name="connsiteY4930" fmla="*/ 967274 h 3110824"/>
                <a:gd name="connsiteX4931" fmla="*/ 6188953 w 9392070"/>
                <a:gd name="connsiteY4931" fmla="*/ 966053 h 3110824"/>
                <a:gd name="connsiteX4932" fmla="*/ 6202380 w 9392070"/>
                <a:gd name="connsiteY4932" fmla="*/ 956288 h 3110824"/>
                <a:gd name="connsiteX4933" fmla="*/ 6212146 w 9392070"/>
                <a:gd name="connsiteY4933" fmla="*/ 951405 h 3110824"/>
                <a:gd name="connsiteX4934" fmla="*/ 6226794 w 9392070"/>
                <a:gd name="connsiteY4934" fmla="*/ 944081 h 3110824"/>
                <a:gd name="connsiteX4935" fmla="*/ 6241443 w 9392070"/>
                <a:gd name="connsiteY4935" fmla="*/ 940418 h 3110824"/>
                <a:gd name="connsiteX4936" fmla="*/ 6251209 w 9392070"/>
                <a:gd name="connsiteY4936" fmla="*/ 926991 h 3110824"/>
                <a:gd name="connsiteX4937" fmla="*/ 6258532 w 9392070"/>
                <a:gd name="connsiteY4937" fmla="*/ 919667 h 3110824"/>
                <a:gd name="connsiteX4938" fmla="*/ 6264636 w 9392070"/>
                <a:gd name="connsiteY4938" fmla="*/ 914784 h 3110824"/>
                <a:gd name="connsiteX4939" fmla="*/ 6270739 w 9392070"/>
                <a:gd name="connsiteY4939" fmla="*/ 909901 h 3110824"/>
                <a:gd name="connsiteX4940" fmla="*/ 6273181 w 9392070"/>
                <a:gd name="connsiteY4940" fmla="*/ 905018 h 3110824"/>
                <a:gd name="connsiteX4941" fmla="*/ 6273181 w 9392070"/>
                <a:gd name="connsiteY4941" fmla="*/ 905018 h 3110824"/>
                <a:gd name="connsiteX4942" fmla="*/ 6276843 w 9392070"/>
                <a:gd name="connsiteY4942" fmla="*/ 903797 h 3110824"/>
                <a:gd name="connsiteX4943" fmla="*/ 6278064 w 9392070"/>
                <a:gd name="connsiteY4943" fmla="*/ 901356 h 3110824"/>
                <a:gd name="connsiteX4944" fmla="*/ 6275623 w 9392070"/>
                <a:gd name="connsiteY4944" fmla="*/ 901356 h 3110824"/>
                <a:gd name="connsiteX4945" fmla="*/ 6279284 w 9392070"/>
                <a:gd name="connsiteY4945" fmla="*/ 897694 h 3110824"/>
                <a:gd name="connsiteX4946" fmla="*/ 6281726 w 9392070"/>
                <a:gd name="connsiteY4946" fmla="*/ 891590 h 3110824"/>
                <a:gd name="connsiteX4947" fmla="*/ 6281726 w 9392070"/>
                <a:gd name="connsiteY4947" fmla="*/ 885487 h 3110824"/>
                <a:gd name="connsiteX4948" fmla="*/ 6278064 w 9392070"/>
                <a:gd name="connsiteY4948" fmla="*/ 881825 h 3110824"/>
                <a:gd name="connsiteX4949" fmla="*/ 6278064 w 9392070"/>
                <a:gd name="connsiteY4949" fmla="*/ 889149 h 3110824"/>
                <a:gd name="connsiteX4950" fmla="*/ 6274402 w 9392070"/>
                <a:gd name="connsiteY4950" fmla="*/ 891590 h 3110824"/>
                <a:gd name="connsiteX4951" fmla="*/ 6268298 w 9392070"/>
                <a:gd name="connsiteY4951" fmla="*/ 898915 h 3110824"/>
                <a:gd name="connsiteX4952" fmla="*/ 6268298 w 9392070"/>
                <a:gd name="connsiteY4952" fmla="*/ 900135 h 3110824"/>
                <a:gd name="connsiteX4953" fmla="*/ 6263416 w 9392070"/>
                <a:gd name="connsiteY4953" fmla="*/ 900135 h 3110824"/>
                <a:gd name="connsiteX4954" fmla="*/ 6260974 w 9392070"/>
                <a:gd name="connsiteY4954" fmla="*/ 901356 h 3110824"/>
                <a:gd name="connsiteX4955" fmla="*/ 6257312 w 9392070"/>
                <a:gd name="connsiteY4955" fmla="*/ 902577 h 3110824"/>
                <a:gd name="connsiteX4956" fmla="*/ 6253650 w 9392070"/>
                <a:gd name="connsiteY4956" fmla="*/ 902577 h 3110824"/>
                <a:gd name="connsiteX4957" fmla="*/ 6248767 w 9392070"/>
                <a:gd name="connsiteY4957" fmla="*/ 903797 h 3110824"/>
                <a:gd name="connsiteX4958" fmla="*/ 6243884 w 9392070"/>
                <a:gd name="connsiteY4958" fmla="*/ 906239 h 3110824"/>
                <a:gd name="connsiteX4959" fmla="*/ 6240222 w 9392070"/>
                <a:gd name="connsiteY4959" fmla="*/ 905018 h 3110824"/>
                <a:gd name="connsiteX4960" fmla="*/ 6235339 w 9392070"/>
                <a:gd name="connsiteY4960" fmla="*/ 909901 h 3110824"/>
                <a:gd name="connsiteX4961" fmla="*/ 6232898 w 9392070"/>
                <a:gd name="connsiteY4961" fmla="*/ 907460 h 3110824"/>
                <a:gd name="connsiteX4962" fmla="*/ 6226794 w 9392070"/>
                <a:gd name="connsiteY4962" fmla="*/ 909901 h 3110824"/>
                <a:gd name="connsiteX4963" fmla="*/ 6221911 w 9392070"/>
                <a:gd name="connsiteY4963" fmla="*/ 909901 h 3110824"/>
                <a:gd name="connsiteX4964" fmla="*/ 6217029 w 9392070"/>
                <a:gd name="connsiteY4964" fmla="*/ 909901 h 3110824"/>
                <a:gd name="connsiteX4965" fmla="*/ 6214587 w 9392070"/>
                <a:gd name="connsiteY4965" fmla="*/ 912342 h 3110824"/>
                <a:gd name="connsiteX4966" fmla="*/ 6212146 w 9392070"/>
                <a:gd name="connsiteY4966" fmla="*/ 914784 h 3110824"/>
                <a:gd name="connsiteX4967" fmla="*/ 6203601 w 9392070"/>
                <a:gd name="connsiteY4967" fmla="*/ 917225 h 3110824"/>
                <a:gd name="connsiteX4968" fmla="*/ 6195056 w 9392070"/>
                <a:gd name="connsiteY4968" fmla="*/ 919667 h 3110824"/>
                <a:gd name="connsiteX4969" fmla="*/ 6190173 w 9392070"/>
                <a:gd name="connsiteY4969" fmla="*/ 918446 h 3110824"/>
                <a:gd name="connsiteX4970" fmla="*/ 6187732 w 9392070"/>
                <a:gd name="connsiteY4970" fmla="*/ 914784 h 3110824"/>
                <a:gd name="connsiteX4971" fmla="*/ 6196277 w 9392070"/>
                <a:gd name="connsiteY4971" fmla="*/ 908680 h 3110824"/>
                <a:gd name="connsiteX4972" fmla="*/ 6204822 w 9392070"/>
                <a:gd name="connsiteY4972" fmla="*/ 905018 h 3110824"/>
                <a:gd name="connsiteX4973" fmla="*/ 6218249 w 9392070"/>
                <a:gd name="connsiteY4973" fmla="*/ 898915 h 3110824"/>
                <a:gd name="connsiteX4974" fmla="*/ 6230456 w 9392070"/>
                <a:gd name="connsiteY4974" fmla="*/ 896473 h 3110824"/>
                <a:gd name="connsiteX4975" fmla="*/ 6239002 w 9392070"/>
                <a:gd name="connsiteY4975" fmla="*/ 885487 h 3110824"/>
                <a:gd name="connsiteX4976" fmla="*/ 6245105 w 9392070"/>
                <a:gd name="connsiteY4976" fmla="*/ 879383 h 3110824"/>
                <a:gd name="connsiteX4977" fmla="*/ 6256091 w 9392070"/>
                <a:gd name="connsiteY4977" fmla="*/ 873280 h 3110824"/>
                <a:gd name="connsiteX4978" fmla="*/ 6265857 w 9392070"/>
                <a:gd name="connsiteY4978" fmla="*/ 868397 h 3110824"/>
                <a:gd name="connsiteX4979" fmla="*/ 6270739 w 9392070"/>
                <a:gd name="connsiteY4979" fmla="*/ 867176 h 3110824"/>
                <a:gd name="connsiteX4980" fmla="*/ 6273181 w 9392070"/>
                <a:gd name="connsiteY4980" fmla="*/ 864735 h 3110824"/>
                <a:gd name="connsiteX4981" fmla="*/ 6273181 w 9392070"/>
                <a:gd name="connsiteY4981" fmla="*/ 861073 h 3110824"/>
                <a:gd name="connsiteX4982" fmla="*/ 6265857 w 9392070"/>
                <a:gd name="connsiteY4982" fmla="*/ 862294 h 3110824"/>
                <a:gd name="connsiteX4983" fmla="*/ 6258532 w 9392070"/>
                <a:gd name="connsiteY4983" fmla="*/ 863514 h 3110824"/>
                <a:gd name="connsiteX4984" fmla="*/ 6256091 w 9392070"/>
                <a:gd name="connsiteY4984" fmla="*/ 865956 h 3110824"/>
                <a:gd name="connsiteX4985" fmla="*/ 6252429 w 9392070"/>
                <a:gd name="connsiteY4985" fmla="*/ 867176 h 3110824"/>
                <a:gd name="connsiteX4986" fmla="*/ 6248767 w 9392070"/>
                <a:gd name="connsiteY4986" fmla="*/ 867176 h 3110824"/>
                <a:gd name="connsiteX4987" fmla="*/ 6243884 w 9392070"/>
                <a:gd name="connsiteY4987" fmla="*/ 869618 h 3110824"/>
                <a:gd name="connsiteX4988" fmla="*/ 6239002 w 9392070"/>
                <a:gd name="connsiteY4988" fmla="*/ 872059 h 3110824"/>
                <a:gd name="connsiteX4989" fmla="*/ 6235339 w 9392070"/>
                <a:gd name="connsiteY4989" fmla="*/ 872059 h 3110824"/>
                <a:gd name="connsiteX4990" fmla="*/ 6230456 w 9392070"/>
                <a:gd name="connsiteY4990" fmla="*/ 876942 h 3110824"/>
                <a:gd name="connsiteX4991" fmla="*/ 6228015 w 9392070"/>
                <a:gd name="connsiteY4991" fmla="*/ 874501 h 3110824"/>
                <a:gd name="connsiteX4992" fmla="*/ 6221911 w 9392070"/>
                <a:gd name="connsiteY4992" fmla="*/ 876942 h 3110824"/>
                <a:gd name="connsiteX4993" fmla="*/ 6217029 w 9392070"/>
                <a:gd name="connsiteY4993" fmla="*/ 876942 h 3110824"/>
                <a:gd name="connsiteX4994" fmla="*/ 6212146 w 9392070"/>
                <a:gd name="connsiteY4994" fmla="*/ 876942 h 3110824"/>
                <a:gd name="connsiteX4995" fmla="*/ 6209704 w 9392070"/>
                <a:gd name="connsiteY4995" fmla="*/ 879383 h 3110824"/>
                <a:gd name="connsiteX4996" fmla="*/ 6207263 w 9392070"/>
                <a:gd name="connsiteY4996" fmla="*/ 881825 h 3110824"/>
                <a:gd name="connsiteX4997" fmla="*/ 6197497 w 9392070"/>
                <a:gd name="connsiteY4997" fmla="*/ 885487 h 3110824"/>
                <a:gd name="connsiteX4998" fmla="*/ 6188953 w 9392070"/>
                <a:gd name="connsiteY4998" fmla="*/ 889149 h 3110824"/>
                <a:gd name="connsiteX4999" fmla="*/ 6182849 w 9392070"/>
                <a:gd name="connsiteY4999" fmla="*/ 889149 h 3110824"/>
                <a:gd name="connsiteX5000" fmla="*/ 6181628 w 9392070"/>
                <a:gd name="connsiteY5000" fmla="*/ 887928 h 3110824"/>
                <a:gd name="connsiteX5001" fmla="*/ 6188953 w 9392070"/>
                <a:gd name="connsiteY5001" fmla="*/ 881825 h 3110824"/>
                <a:gd name="connsiteX5002" fmla="*/ 6197497 w 9392070"/>
                <a:gd name="connsiteY5002" fmla="*/ 876942 h 3110824"/>
                <a:gd name="connsiteX5003" fmla="*/ 6208484 w 9392070"/>
                <a:gd name="connsiteY5003" fmla="*/ 869618 h 3110824"/>
                <a:gd name="connsiteX5004" fmla="*/ 6219470 w 9392070"/>
                <a:gd name="connsiteY5004" fmla="*/ 864735 h 3110824"/>
                <a:gd name="connsiteX5005" fmla="*/ 6224353 w 9392070"/>
                <a:gd name="connsiteY5005" fmla="*/ 852528 h 3110824"/>
                <a:gd name="connsiteX5006" fmla="*/ 6228015 w 9392070"/>
                <a:gd name="connsiteY5006" fmla="*/ 845204 h 3110824"/>
                <a:gd name="connsiteX5007" fmla="*/ 6235339 w 9392070"/>
                <a:gd name="connsiteY5007" fmla="*/ 835438 h 3110824"/>
                <a:gd name="connsiteX5008" fmla="*/ 6242663 w 9392070"/>
                <a:gd name="connsiteY5008" fmla="*/ 826893 h 3110824"/>
                <a:gd name="connsiteX5009" fmla="*/ 6246325 w 9392070"/>
                <a:gd name="connsiteY5009" fmla="*/ 823231 h 3110824"/>
                <a:gd name="connsiteX5010" fmla="*/ 6247546 w 9392070"/>
                <a:gd name="connsiteY5010" fmla="*/ 819569 h 3110824"/>
                <a:gd name="connsiteX5011" fmla="*/ 6246325 w 9392070"/>
                <a:gd name="connsiteY5011" fmla="*/ 815907 h 3110824"/>
                <a:gd name="connsiteX5012" fmla="*/ 6240222 w 9392070"/>
                <a:gd name="connsiteY5012" fmla="*/ 820790 h 3110824"/>
                <a:gd name="connsiteX5013" fmla="*/ 6234118 w 9392070"/>
                <a:gd name="connsiteY5013" fmla="*/ 824452 h 3110824"/>
                <a:gd name="connsiteX5014" fmla="*/ 6232898 w 9392070"/>
                <a:gd name="connsiteY5014" fmla="*/ 826893 h 3110824"/>
                <a:gd name="connsiteX5015" fmla="*/ 6230456 w 9392070"/>
                <a:gd name="connsiteY5015" fmla="*/ 829335 h 3110824"/>
                <a:gd name="connsiteX5016" fmla="*/ 6228015 w 9392070"/>
                <a:gd name="connsiteY5016" fmla="*/ 830555 h 3110824"/>
                <a:gd name="connsiteX5017" fmla="*/ 6225574 w 9392070"/>
                <a:gd name="connsiteY5017" fmla="*/ 834218 h 3110824"/>
                <a:gd name="connsiteX5018" fmla="*/ 6223132 w 9392070"/>
                <a:gd name="connsiteY5018" fmla="*/ 837880 h 3110824"/>
                <a:gd name="connsiteX5019" fmla="*/ 6219470 w 9392070"/>
                <a:gd name="connsiteY5019" fmla="*/ 837880 h 3110824"/>
                <a:gd name="connsiteX5020" fmla="*/ 6217029 w 9392070"/>
                <a:gd name="connsiteY5020" fmla="*/ 842762 h 3110824"/>
                <a:gd name="connsiteX5021" fmla="*/ 6214587 w 9392070"/>
                <a:gd name="connsiteY5021" fmla="*/ 841542 h 3110824"/>
                <a:gd name="connsiteX5022" fmla="*/ 6210925 w 9392070"/>
                <a:gd name="connsiteY5022" fmla="*/ 845204 h 3110824"/>
                <a:gd name="connsiteX5023" fmla="*/ 6206042 w 9392070"/>
                <a:gd name="connsiteY5023" fmla="*/ 846425 h 3110824"/>
                <a:gd name="connsiteX5024" fmla="*/ 6201160 w 9392070"/>
                <a:gd name="connsiteY5024" fmla="*/ 847645 h 3110824"/>
                <a:gd name="connsiteX5025" fmla="*/ 6199939 w 9392070"/>
                <a:gd name="connsiteY5025" fmla="*/ 850087 h 3110824"/>
                <a:gd name="connsiteX5026" fmla="*/ 6198718 w 9392070"/>
                <a:gd name="connsiteY5026" fmla="*/ 852528 h 3110824"/>
                <a:gd name="connsiteX5027" fmla="*/ 6191394 w 9392070"/>
                <a:gd name="connsiteY5027" fmla="*/ 856190 h 3110824"/>
                <a:gd name="connsiteX5028" fmla="*/ 6187732 w 9392070"/>
                <a:gd name="connsiteY5028" fmla="*/ 861073 h 3110824"/>
                <a:gd name="connsiteX5029" fmla="*/ 6184070 w 9392070"/>
                <a:gd name="connsiteY5029" fmla="*/ 859852 h 3110824"/>
                <a:gd name="connsiteX5030" fmla="*/ 6179187 w 9392070"/>
                <a:gd name="connsiteY5030" fmla="*/ 859852 h 3110824"/>
                <a:gd name="connsiteX5031" fmla="*/ 6177966 w 9392070"/>
                <a:gd name="connsiteY5031" fmla="*/ 858632 h 3110824"/>
                <a:gd name="connsiteX5032" fmla="*/ 6180408 w 9392070"/>
                <a:gd name="connsiteY5032" fmla="*/ 856190 h 3110824"/>
                <a:gd name="connsiteX5033" fmla="*/ 6185290 w 9392070"/>
                <a:gd name="connsiteY5033" fmla="*/ 850087 h 3110824"/>
                <a:gd name="connsiteX5034" fmla="*/ 6192615 w 9392070"/>
                <a:gd name="connsiteY5034" fmla="*/ 841542 h 3110824"/>
                <a:gd name="connsiteX5035" fmla="*/ 6199939 w 9392070"/>
                <a:gd name="connsiteY5035" fmla="*/ 835438 h 3110824"/>
                <a:gd name="connsiteX5036" fmla="*/ 6201160 w 9392070"/>
                <a:gd name="connsiteY5036" fmla="*/ 824452 h 3110824"/>
                <a:gd name="connsiteX5037" fmla="*/ 6203601 w 9392070"/>
                <a:gd name="connsiteY5037" fmla="*/ 818348 h 3110824"/>
                <a:gd name="connsiteX5038" fmla="*/ 6208484 w 9392070"/>
                <a:gd name="connsiteY5038" fmla="*/ 809803 h 3110824"/>
                <a:gd name="connsiteX5039" fmla="*/ 6213367 w 9392070"/>
                <a:gd name="connsiteY5039" fmla="*/ 802479 h 3110824"/>
                <a:gd name="connsiteX5040" fmla="*/ 6215808 w 9392070"/>
                <a:gd name="connsiteY5040" fmla="*/ 800038 h 3110824"/>
                <a:gd name="connsiteX5041" fmla="*/ 6217029 w 9392070"/>
                <a:gd name="connsiteY5041" fmla="*/ 797596 h 3110824"/>
                <a:gd name="connsiteX5042" fmla="*/ 6215808 w 9392070"/>
                <a:gd name="connsiteY5042" fmla="*/ 795155 h 3110824"/>
                <a:gd name="connsiteX5043" fmla="*/ 6210925 w 9392070"/>
                <a:gd name="connsiteY5043" fmla="*/ 798817 h 3110824"/>
                <a:gd name="connsiteX5044" fmla="*/ 6206042 w 9392070"/>
                <a:gd name="connsiteY5044" fmla="*/ 802479 h 3110824"/>
                <a:gd name="connsiteX5045" fmla="*/ 6204822 w 9392070"/>
                <a:gd name="connsiteY5045" fmla="*/ 804921 h 3110824"/>
                <a:gd name="connsiteX5046" fmla="*/ 6203601 w 9392070"/>
                <a:gd name="connsiteY5046" fmla="*/ 807362 h 3110824"/>
                <a:gd name="connsiteX5047" fmla="*/ 6201160 w 9392070"/>
                <a:gd name="connsiteY5047" fmla="*/ 808583 h 3110824"/>
                <a:gd name="connsiteX5048" fmla="*/ 6198718 w 9392070"/>
                <a:gd name="connsiteY5048" fmla="*/ 811024 h 3110824"/>
                <a:gd name="connsiteX5049" fmla="*/ 6196277 w 9392070"/>
                <a:gd name="connsiteY5049" fmla="*/ 814686 h 3110824"/>
                <a:gd name="connsiteX5050" fmla="*/ 6193835 w 9392070"/>
                <a:gd name="connsiteY5050" fmla="*/ 815907 h 3110824"/>
                <a:gd name="connsiteX5051" fmla="*/ 6192615 w 9392070"/>
                <a:gd name="connsiteY5051" fmla="*/ 820790 h 3110824"/>
                <a:gd name="connsiteX5052" fmla="*/ 6190173 w 9392070"/>
                <a:gd name="connsiteY5052" fmla="*/ 820790 h 3110824"/>
                <a:gd name="connsiteX5053" fmla="*/ 6187732 w 9392070"/>
                <a:gd name="connsiteY5053" fmla="*/ 824452 h 3110824"/>
                <a:gd name="connsiteX5054" fmla="*/ 6184070 w 9392070"/>
                <a:gd name="connsiteY5054" fmla="*/ 825673 h 3110824"/>
                <a:gd name="connsiteX5055" fmla="*/ 6180408 w 9392070"/>
                <a:gd name="connsiteY5055" fmla="*/ 826893 h 3110824"/>
                <a:gd name="connsiteX5056" fmla="*/ 6179187 w 9392070"/>
                <a:gd name="connsiteY5056" fmla="*/ 829335 h 3110824"/>
                <a:gd name="connsiteX5057" fmla="*/ 6179187 w 9392070"/>
                <a:gd name="connsiteY5057" fmla="*/ 831776 h 3110824"/>
                <a:gd name="connsiteX5058" fmla="*/ 6174304 w 9392070"/>
                <a:gd name="connsiteY5058" fmla="*/ 836659 h 3110824"/>
                <a:gd name="connsiteX5059" fmla="*/ 6169421 w 9392070"/>
                <a:gd name="connsiteY5059" fmla="*/ 841542 h 3110824"/>
                <a:gd name="connsiteX5060" fmla="*/ 6165759 w 9392070"/>
                <a:gd name="connsiteY5060" fmla="*/ 842762 h 3110824"/>
                <a:gd name="connsiteX5061" fmla="*/ 6164539 w 9392070"/>
                <a:gd name="connsiteY5061" fmla="*/ 841542 h 3110824"/>
                <a:gd name="connsiteX5062" fmla="*/ 6164539 w 9392070"/>
                <a:gd name="connsiteY5062" fmla="*/ 841542 h 3110824"/>
                <a:gd name="connsiteX5063" fmla="*/ 6170642 w 9392070"/>
                <a:gd name="connsiteY5063" fmla="*/ 830555 h 3110824"/>
                <a:gd name="connsiteX5064" fmla="*/ 6174304 w 9392070"/>
                <a:gd name="connsiteY5064" fmla="*/ 825673 h 3110824"/>
                <a:gd name="connsiteX5065" fmla="*/ 6179187 w 9392070"/>
                <a:gd name="connsiteY5065" fmla="*/ 818348 h 3110824"/>
                <a:gd name="connsiteX5066" fmla="*/ 6185290 w 9392070"/>
                <a:gd name="connsiteY5066" fmla="*/ 812245 h 3110824"/>
                <a:gd name="connsiteX5067" fmla="*/ 6185290 w 9392070"/>
                <a:gd name="connsiteY5067" fmla="*/ 802479 h 3110824"/>
                <a:gd name="connsiteX5068" fmla="*/ 6186511 w 9392070"/>
                <a:gd name="connsiteY5068" fmla="*/ 796376 h 3110824"/>
                <a:gd name="connsiteX5069" fmla="*/ 6190173 w 9392070"/>
                <a:gd name="connsiteY5069" fmla="*/ 789052 h 3110824"/>
                <a:gd name="connsiteX5070" fmla="*/ 6193835 w 9392070"/>
                <a:gd name="connsiteY5070" fmla="*/ 781727 h 3110824"/>
                <a:gd name="connsiteX5071" fmla="*/ 6195056 w 9392070"/>
                <a:gd name="connsiteY5071" fmla="*/ 779286 h 3110824"/>
                <a:gd name="connsiteX5072" fmla="*/ 6195056 w 9392070"/>
                <a:gd name="connsiteY5072" fmla="*/ 776845 h 3110824"/>
                <a:gd name="connsiteX5073" fmla="*/ 6193835 w 9392070"/>
                <a:gd name="connsiteY5073" fmla="*/ 774403 h 3110824"/>
                <a:gd name="connsiteX5074" fmla="*/ 6190173 w 9392070"/>
                <a:gd name="connsiteY5074" fmla="*/ 778065 h 3110824"/>
                <a:gd name="connsiteX5075" fmla="*/ 6186511 w 9392070"/>
                <a:gd name="connsiteY5075" fmla="*/ 781727 h 3110824"/>
                <a:gd name="connsiteX5076" fmla="*/ 6186511 w 9392070"/>
                <a:gd name="connsiteY5076" fmla="*/ 784169 h 3110824"/>
                <a:gd name="connsiteX5077" fmla="*/ 6185290 w 9392070"/>
                <a:gd name="connsiteY5077" fmla="*/ 786610 h 3110824"/>
                <a:gd name="connsiteX5078" fmla="*/ 6184070 w 9392070"/>
                <a:gd name="connsiteY5078" fmla="*/ 787831 h 3110824"/>
                <a:gd name="connsiteX5079" fmla="*/ 6182849 w 9392070"/>
                <a:gd name="connsiteY5079" fmla="*/ 790272 h 3110824"/>
                <a:gd name="connsiteX5080" fmla="*/ 6181628 w 9392070"/>
                <a:gd name="connsiteY5080" fmla="*/ 792714 h 3110824"/>
                <a:gd name="connsiteX5081" fmla="*/ 6179187 w 9392070"/>
                <a:gd name="connsiteY5081" fmla="*/ 793934 h 3110824"/>
                <a:gd name="connsiteX5082" fmla="*/ 6179187 w 9392070"/>
                <a:gd name="connsiteY5082" fmla="*/ 797596 h 3110824"/>
                <a:gd name="connsiteX5083" fmla="*/ 6176746 w 9392070"/>
                <a:gd name="connsiteY5083" fmla="*/ 797596 h 3110824"/>
                <a:gd name="connsiteX5084" fmla="*/ 6175525 w 9392070"/>
                <a:gd name="connsiteY5084" fmla="*/ 801259 h 3110824"/>
                <a:gd name="connsiteX5085" fmla="*/ 6173083 w 9392070"/>
                <a:gd name="connsiteY5085" fmla="*/ 802479 h 3110824"/>
                <a:gd name="connsiteX5086" fmla="*/ 6170642 w 9392070"/>
                <a:gd name="connsiteY5086" fmla="*/ 803700 h 3110824"/>
                <a:gd name="connsiteX5087" fmla="*/ 6170642 w 9392070"/>
                <a:gd name="connsiteY5087" fmla="*/ 806141 h 3110824"/>
                <a:gd name="connsiteX5088" fmla="*/ 6170642 w 9392070"/>
                <a:gd name="connsiteY5088" fmla="*/ 808583 h 3110824"/>
                <a:gd name="connsiteX5089" fmla="*/ 6166980 w 9392070"/>
                <a:gd name="connsiteY5089" fmla="*/ 813466 h 3110824"/>
                <a:gd name="connsiteX5090" fmla="*/ 6163318 w 9392070"/>
                <a:gd name="connsiteY5090" fmla="*/ 818348 h 3110824"/>
                <a:gd name="connsiteX5091" fmla="*/ 6160876 w 9392070"/>
                <a:gd name="connsiteY5091" fmla="*/ 820790 h 3110824"/>
                <a:gd name="connsiteX5092" fmla="*/ 6158435 w 9392070"/>
                <a:gd name="connsiteY5092" fmla="*/ 823231 h 3110824"/>
                <a:gd name="connsiteX5093" fmla="*/ 6158435 w 9392070"/>
                <a:gd name="connsiteY5093" fmla="*/ 824452 h 3110824"/>
                <a:gd name="connsiteX5094" fmla="*/ 6155994 w 9392070"/>
                <a:gd name="connsiteY5094" fmla="*/ 825673 h 3110824"/>
                <a:gd name="connsiteX5095" fmla="*/ 6154773 w 9392070"/>
                <a:gd name="connsiteY5095" fmla="*/ 829335 h 3110824"/>
                <a:gd name="connsiteX5096" fmla="*/ 6152332 w 9392070"/>
                <a:gd name="connsiteY5096" fmla="*/ 829335 h 3110824"/>
                <a:gd name="connsiteX5097" fmla="*/ 6152332 w 9392070"/>
                <a:gd name="connsiteY5097" fmla="*/ 830555 h 3110824"/>
                <a:gd name="connsiteX5098" fmla="*/ 6152332 w 9392070"/>
                <a:gd name="connsiteY5098" fmla="*/ 830555 h 3110824"/>
                <a:gd name="connsiteX5099" fmla="*/ 6151111 w 9392070"/>
                <a:gd name="connsiteY5099" fmla="*/ 780507 h 3110824"/>
                <a:gd name="connsiteX5100" fmla="*/ 6149890 w 9392070"/>
                <a:gd name="connsiteY5100" fmla="*/ 830555 h 3110824"/>
                <a:gd name="connsiteX5101" fmla="*/ 6148669 w 9392070"/>
                <a:gd name="connsiteY5101" fmla="*/ 830555 h 3110824"/>
                <a:gd name="connsiteX5102" fmla="*/ 6148669 w 9392070"/>
                <a:gd name="connsiteY5102" fmla="*/ 829335 h 3110824"/>
                <a:gd name="connsiteX5103" fmla="*/ 6146228 w 9392070"/>
                <a:gd name="connsiteY5103" fmla="*/ 829335 h 3110824"/>
                <a:gd name="connsiteX5104" fmla="*/ 6145007 w 9392070"/>
                <a:gd name="connsiteY5104" fmla="*/ 825673 h 3110824"/>
                <a:gd name="connsiteX5105" fmla="*/ 6142566 w 9392070"/>
                <a:gd name="connsiteY5105" fmla="*/ 824452 h 3110824"/>
                <a:gd name="connsiteX5106" fmla="*/ 6142566 w 9392070"/>
                <a:gd name="connsiteY5106" fmla="*/ 823231 h 3110824"/>
                <a:gd name="connsiteX5107" fmla="*/ 6140125 w 9392070"/>
                <a:gd name="connsiteY5107" fmla="*/ 820790 h 3110824"/>
                <a:gd name="connsiteX5108" fmla="*/ 6137683 w 9392070"/>
                <a:gd name="connsiteY5108" fmla="*/ 818348 h 3110824"/>
                <a:gd name="connsiteX5109" fmla="*/ 6134021 w 9392070"/>
                <a:gd name="connsiteY5109" fmla="*/ 813466 h 3110824"/>
                <a:gd name="connsiteX5110" fmla="*/ 6130359 w 9392070"/>
                <a:gd name="connsiteY5110" fmla="*/ 808583 h 3110824"/>
                <a:gd name="connsiteX5111" fmla="*/ 6130359 w 9392070"/>
                <a:gd name="connsiteY5111" fmla="*/ 806141 h 3110824"/>
                <a:gd name="connsiteX5112" fmla="*/ 6130359 w 9392070"/>
                <a:gd name="connsiteY5112" fmla="*/ 803700 h 3110824"/>
                <a:gd name="connsiteX5113" fmla="*/ 6127918 w 9392070"/>
                <a:gd name="connsiteY5113" fmla="*/ 802479 h 3110824"/>
                <a:gd name="connsiteX5114" fmla="*/ 6125476 w 9392070"/>
                <a:gd name="connsiteY5114" fmla="*/ 801259 h 3110824"/>
                <a:gd name="connsiteX5115" fmla="*/ 6124255 w 9392070"/>
                <a:gd name="connsiteY5115" fmla="*/ 797596 h 3110824"/>
                <a:gd name="connsiteX5116" fmla="*/ 6121814 w 9392070"/>
                <a:gd name="connsiteY5116" fmla="*/ 797596 h 3110824"/>
                <a:gd name="connsiteX5117" fmla="*/ 6121814 w 9392070"/>
                <a:gd name="connsiteY5117" fmla="*/ 793934 h 3110824"/>
                <a:gd name="connsiteX5118" fmla="*/ 6119373 w 9392070"/>
                <a:gd name="connsiteY5118" fmla="*/ 792714 h 3110824"/>
                <a:gd name="connsiteX5119" fmla="*/ 6118152 w 9392070"/>
                <a:gd name="connsiteY5119" fmla="*/ 790272 h 3110824"/>
                <a:gd name="connsiteX5120" fmla="*/ 6116931 w 9392070"/>
                <a:gd name="connsiteY5120" fmla="*/ 787831 h 3110824"/>
                <a:gd name="connsiteX5121" fmla="*/ 6115711 w 9392070"/>
                <a:gd name="connsiteY5121" fmla="*/ 786610 h 3110824"/>
                <a:gd name="connsiteX5122" fmla="*/ 6114490 w 9392070"/>
                <a:gd name="connsiteY5122" fmla="*/ 784169 h 3110824"/>
                <a:gd name="connsiteX5123" fmla="*/ 6114490 w 9392070"/>
                <a:gd name="connsiteY5123" fmla="*/ 781727 h 3110824"/>
                <a:gd name="connsiteX5124" fmla="*/ 6110828 w 9392070"/>
                <a:gd name="connsiteY5124" fmla="*/ 778065 h 3110824"/>
                <a:gd name="connsiteX5125" fmla="*/ 6107166 w 9392070"/>
                <a:gd name="connsiteY5125" fmla="*/ 774403 h 3110824"/>
                <a:gd name="connsiteX5126" fmla="*/ 6105945 w 9392070"/>
                <a:gd name="connsiteY5126" fmla="*/ 776845 h 3110824"/>
                <a:gd name="connsiteX5127" fmla="*/ 6105945 w 9392070"/>
                <a:gd name="connsiteY5127" fmla="*/ 779286 h 3110824"/>
                <a:gd name="connsiteX5128" fmla="*/ 6107166 w 9392070"/>
                <a:gd name="connsiteY5128" fmla="*/ 781727 h 3110824"/>
                <a:gd name="connsiteX5129" fmla="*/ 6110828 w 9392070"/>
                <a:gd name="connsiteY5129" fmla="*/ 789052 h 3110824"/>
                <a:gd name="connsiteX5130" fmla="*/ 6114490 w 9392070"/>
                <a:gd name="connsiteY5130" fmla="*/ 796376 h 3110824"/>
                <a:gd name="connsiteX5131" fmla="*/ 6115711 w 9392070"/>
                <a:gd name="connsiteY5131" fmla="*/ 802479 h 3110824"/>
                <a:gd name="connsiteX5132" fmla="*/ 6115711 w 9392070"/>
                <a:gd name="connsiteY5132" fmla="*/ 812245 h 3110824"/>
                <a:gd name="connsiteX5133" fmla="*/ 6121814 w 9392070"/>
                <a:gd name="connsiteY5133" fmla="*/ 818348 h 3110824"/>
                <a:gd name="connsiteX5134" fmla="*/ 6126697 w 9392070"/>
                <a:gd name="connsiteY5134" fmla="*/ 825673 h 3110824"/>
                <a:gd name="connsiteX5135" fmla="*/ 6130359 w 9392070"/>
                <a:gd name="connsiteY5135" fmla="*/ 830555 h 3110824"/>
                <a:gd name="connsiteX5136" fmla="*/ 6136462 w 9392070"/>
                <a:gd name="connsiteY5136" fmla="*/ 841542 h 3110824"/>
                <a:gd name="connsiteX5137" fmla="*/ 6136462 w 9392070"/>
                <a:gd name="connsiteY5137" fmla="*/ 841542 h 3110824"/>
                <a:gd name="connsiteX5138" fmla="*/ 6135242 w 9392070"/>
                <a:gd name="connsiteY5138" fmla="*/ 842762 h 3110824"/>
                <a:gd name="connsiteX5139" fmla="*/ 6131580 w 9392070"/>
                <a:gd name="connsiteY5139" fmla="*/ 841542 h 3110824"/>
                <a:gd name="connsiteX5140" fmla="*/ 6126697 w 9392070"/>
                <a:gd name="connsiteY5140" fmla="*/ 836659 h 3110824"/>
                <a:gd name="connsiteX5141" fmla="*/ 6121814 w 9392070"/>
                <a:gd name="connsiteY5141" fmla="*/ 831776 h 3110824"/>
                <a:gd name="connsiteX5142" fmla="*/ 6121814 w 9392070"/>
                <a:gd name="connsiteY5142" fmla="*/ 829335 h 3110824"/>
                <a:gd name="connsiteX5143" fmla="*/ 6120593 w 9392070"/>
                <a:gd name="connsiteY5143" fmla="*/ 826893 h 3110824"/>
                <a:gd name="connsiteX5144" fmla="*/ 6116931 w 9392070"/>
                <a:gd name="connsiteY5144" fmla="*/ 825673 h 3110824"/>
                <a:gd name="connsiteX5145" fmla="*/ 6113269 w 9392070"/>
                <a:gd name="connsiteY5145" fmla="*/ 824452 h 3110824"/>
                <a:gd name="connsiteX5146" fmla="*/ 6110828 w 9392070"/>
                <a:gd name="connsiteY5146" fmla="*/ 820790 h 3110824"/>
                <a:gd name="connsiteX5147" fmla="*/ 6108386 w 9392070"/>
                <a:gd name="connsiteY5147" fmla="*/ 820790 h 3110824"/>
                <a:gd name="connsiteX5148" fmla="*/ 6107166 w 9392070"/>
                <a:gd name="connsiteY5148" fmla="*/ 815907 h 3110824"/>
                <a:gd name="connsiteX5149" fmla="*/ 6104724 w 9392070"/>
                <a:gd name="connsiteY5149" fmla="*/ 814686 h 3110824"/>
                <a:gd name="connsiteX5150" fmla="*/ 6102283 w 9392070"/>
                <a:gd name="connsiteY5150" fmla="*/ 811024 h 3110824"/>
                <a:gd name="connsiteX5151" fmla="*/ 6099841 w 9392070"/>
                <a:gd name="connsiteY5151" fmla="*/ 808583 h 3110824"/>
                <a:gd name="connsiteX5152" fmla="*/ 6097400 w 9392070"/>
                <a:gd name="connsiteY5152" fmla="*/ 807362 h 3110824"/>
                <a:gd name="connsiteX5153" fmla="*/ 6096179 w 9392070"/>
                <a:gd name="connsiteY5153" fmla="*/ 804921 h 3110824"/>
                <a:gd name="connsiteX5154" fmla="*/ 6094959 w 9392070"/>
                <a:gd name="connsiteY5154" fmla="*/ 802479 h 3110824"/>
                <a:gd name="connsiteX5155" fmla="*/ 6090076 w 9392070"/>
                <a:gd name="connsiteY5155" fmla="*/ 798817 h 3110824"/>
                <a:gd name="connsiteX5156" fmla="*/ 6085193 w 9392070"/>
                <a:gd name="connsiteY5156" fmla="*/ 795155 h 3110824"/>
                <a:gd name="connsiteX5157" fmla="*/ 6083972 w 9392070"/>
                <a:gd name="connsiteY5157" fmla="*/ 797596 h 3110824"/>
                <a:gd name="connsiteX5158" fmla="*/ 6085193 w 9392070"/>
                <a:gd name="connsiteY5158" fmla="*/ 800038 h 3110824"/>
                <a:gd name="connsiteX5159" fmla="*/ 6087634 w 9392070"/>
                <a:gd name="connsiteY5159" fmla="*/ 802479 h 3110824"/>
                <a:gd name="connsiteX5160" fmla="*/ 6092517 w 9392070"/>
                <a:gd name="connsiteY5160" fmla="*/ 809803 h 3110824"/>
                <a:gd name="connsiteX5161" fmla="*/ 6097400 w 9392070"/>
                <a:gd name="connsiteY5161" fmla="*/ 818348 h 3110824"/>
                <a:gd name="connsiteX5162" fmla="*/ 6099841 w 9392070"/>
                <a:gd name="connsiteY5162" fmla="*/ 824452 h 3110824"/>
                <a:gd name="connsiteX5163" fmla="*/ 6101062 w 9392070"/>
                <a:gd name="connsiteY5163" fmla="*/ 835438 h 3110824"/>
                <a:gd name="connsiteX5164" fmla="*/ 6108386 w 9392070"/>
                <a:gd name="connsiteY5164" fmla="*/ 841542 h 3110824"/>
                <a:gd name="connsiteX5165" fmla="*/ 6115711 w 9392070"/>
                <a:gd name="connsiteY5165" fmla="*/ 850087 h 3110824"/>
                <a:gd name="connsiteX5166" fmla="*/ 6120593 w 9392070"/>
                <a:gd name="connsiteY5166" fmla="*/ 856190 h 3110824"/>
                <a:gd name="connsiteX5167" fmla="*/ 6123035 w 9392070"/>
                <a:gd name="connsiteY5167" fmla="*/ 858632 h 3110824"/>
                <a:gd name="connsiteX5168" fmla="*/ 6121814 w 9392070"/>
                <a:gd name="connsiteY5168" fmla="*/ 859852 h 3110824"/>
                <a:gd name="connsiteX5169" fmla="*/ 6116931 w 9392070"/>
                <a:gd name="connsiteY5169" fmla="*/ 859852 h 3110824"/>
                <a:gd name="connsiteX5170" fmla="*/ 6113269 w 9392070"/>
                <a:gd name="connsiteY5170" fmla="*/ 861073 h 3110824"/>
                <a:gd name="connsiteX5171" fmla="*/ 6109607 w 9392070"/>
                <a:gd name="connsiteY5171" fmla="*/ 856190 h 3110824"/>
                <a:gd name="connsiteX5172" fmla="*/ 6102283 w 9392070"/>
                <a:gd name="connsiteY5172" fmla="*/ 852528 h 3110824"/>
                <a:gd name="connsiteX5173" fmla="*/ 6101062 w 9392070"/>
                <a:gd name="connsiteY5173" fmla="*/ 850087 h 3110824"/>
                <a:gd name="connsiteX5174" fmla="*/ 6099841 w 9392070"/>
                <a:gd name="connsiteY5174" fmla="*/ 847645 h 3110824"/>
                <a:gd name="connsiteX5175" fmla="*/ 6094959 w 9392070"/>
                <a:gd name="connsiteY5175" fmla="*/ 846425 h 3110824"/>
                <a:gd name="connsiteX5176" fmla="*/ 6090076 w 9392070"/>
                <a:gd name="connsiteY5176" fmla="*/ 845204 h 3110824"/>
                <a:gd name="connsiteX5177" fmla="*/ 6086414 w 9392070"/>
                <a:gd name="connsiteY5177" fmla="*/ 841542 h 3110824"/>
                <a:gd name="connsiteX5178" fmla="*/ 6083972 w 9392070"/>
                <a:gd name="connsiteY5178" fmla="*/ 842762 h 3110824"/>
                <a:gd name="connsiteX5179" fmla="*/ 6081531 w 9392070"/>
                <a:gd name="connsiteY5179" fmla="*/ 837880 h 3110824"/>
                <a:gd name="connsiteX5180" fmla="*/ 6077869 w 9392070"/>
                <a:gd name="connsiteY5180" fmla="*/ 837880 h 3110824"/>
                <a:gd name="connsiteX5181" fmla="*/ 6075427 w 9392070"/>
                <a:gd name="connsiteY5181" fmla="*/ 834218 h 3110824"/>
                <a:gd name="connsiteX5182" fmla="*/ 6072986 w 9392070"/>
                <a:gd name="connsiteY5182" fmla="*/ 830555 h 3110824"/>
                <a:gd name="connsiteX5183" fmla="*/ 6070545 w 9392070"/>
                <a:gd name="connsiteY5183" fmla="*/ 829335 h 3110824"/>
                <a:gd name="connsiteX5184" fmla="*/ 6068103 w 9392070"/>
                <a:gd name="connsiteY5184" fmla="*/ 826893 h 3110824"/>
                <a:gd name="connsiteX5185" fmla="*/ 6066883 w 9392070"/>
                <a:gd name="connsiteY5185" fmla="*/ 824452 h 3110824"/>
                <a:gd name="connsiteX5186" fmla="*/ 6060779 w 9392070"/>
                <a:gd name="connsiteY5186" fmla="*/ 820790 h 3110824"/>
                <a:gd name="connsiteX5187" fmla="*/ 6054676 w 9392070"/>
                <a:gd name="connsiteY5187" fmla="*/ 815907 h 3110824"/>
                <a:gd name="connsiteX5188" fmla="*/ 6053455 w 9392070"/>
                <a:gd name="connsiteY5188" fmla="*/ 819569 h 3110824"/>
                <a:gd name="connsiteX5189" fmla="*/ 6054676 w 9392070"/>
                <a:gd name="connsiteY5189" fmla="*/ 823231 h 3110824"/>
                <a:gd name="connsiteX5190" fmla="*/ 6058338 w 9392070"/>
                <a:gd name="connsiteY5190" fmla="*/ 826893 h 3110824"/>
                <a:gd name="connsiteX5191" fmla="*/ 6065662 w 9392070"/>
                <a:gd name="connsiteY5191" fmla="*/ 835438 h 3110824"/>
                <a:gd name="connsiteX5192" fmla="*/ 6072986 w 9392070"/>
                <a:gd name="connsiteY5192" fmla="*/ 845204 h 3110824"/>
                <a:gd name="connsiteX5193" fmla="*/ 6076648 w 9392070"/>
                <a:gd name="connsiteY5193" fmla="*/ 852528 h 3110824"/>
                <a:gd name="connsiteX5194" fmla="*/ 6081531 w 9392070"/>
                <a:gd name="connsiteY5194" fmla="*/ 864735 h 3110824"/>
                <a:gd name="connsiteX5195" fmla="*/ 6092517 w 9392070"/>
                <a:gd name="connsiteY5195" fmla="*/ 869618 h 3110824"/>
                <a:gd name="connsiteX5196" fmla="*/ 6103504 w 9392070"/>
                <a:gd name="connsiteY5196" fmla="*/ 876942 h 3110824"/>
                <a:gd name="connsiteX5197" fmla="*/ 6112048 w 9392070"/>
                <a:gd name="connsiteY5197" fmla="*/ 881825 h 3110824"/>
                <a:gd name="connsiteX5198" fmla="*/ 6119373 w 9392070"/>
                <a:gd name="connsiteY5198" fmla="*/ 887928 h 3110824"/>
                <a:gd name="connsiteX5199" fmla="*/ 6118152 w 9392070"/>
                <a:gd name="connsiteY5199" fmla="*/ 889149 h 3110824"/>
                <a:gd name="connsiteX5200" fmla="*/ 6112048 w 9392070"/>
                <a:gd name="connsiteY5200" fmla="*/ 889149 h 3110824"/>
                <a:gd name="connsiteX5201" fmla="*/ 6103504 w 9392070"/>
                <a:gd name="connsiteY5201" fmla="*/ 885487 h 3110824"/>
                <a:gd name="connsiteX5202" fmla="*/ 6093738 w 9392070"/>
                <a:gd name="connsiteY5202" fmla="*/ 881825 h 3110824"/>
                <a:gd name="connsiteX5203" fmla="*/ 6091297 w 9392070"/>
                <a:gd name="connsiteY5203" fmla="*/ 879383 h 3110824"/>
                <a:gd name="connsiteX5204" fmla="*/ 6088855 w 9392070"/>
                <a:gd name="connsiteY5204" fmla="*/ 876942 h 3110824"/>
                <a:gd name="connsiteX5205" fmla="*/ 6083972 w 9392070"/>
                <a:gd name="connsiteY5205" fmla="*/ 876942 h 3110824"/>
                <a:gd name="connsiteX5206" fmla="*/ 6079090 w 9392070"/>
                <a:gd name="connsiteY5206" fmla="*/ 876942 h 3110824"/>
                <a:gd name="connsiteX5207" fmla="*/ 6072986 w 9392070"/>
                <a:gd name="connsiteY5207" fmla="*/ 874501 h 3110824"/>
                <a:gd name="connsiteX5208" fmla="*/ 6070545 w 9392070"/>
                <a:gd name="connsiteY5208" fmla="*/ 876942 h 3110824"/>
                <a:gd name="connsiteX5209" fmla="*/ 6065662 w 9392070"/>
                <a:gd name="connsiteY5209" fmla="*/ 872059 h 3110824"/>
                <a:gd name="connsiteX5210" fmla="*/ 6062000 w 9392070"/>
                <a:gd name="connsiteY5210" fmla="*/ 872059 h 3110824"/>
                <a:gd name="connsiteX5211" fmla="*/ 6057117 w 9392070"/>
                <a:gd name="connsiteY5211" fmla="*/ 869618 h 3110824"/>
                <a:gd name="connsiteX5212" fmla="*/ 6052234 w 9392070"/>
                <a:gd name="connsiteY5212" fmla="*/ 867176 h 3110824"/>
                <a:gd name="connsiteX5213" fmla="*/ 6048572 w 9392070"/>
                <a:gd name="connsiteY5213" fmla="*/ 867176 h 3110824"/>
                <a:gd name="connsiteX5214" fmla="*/ 6044910 w 9392070"/>
                <a:gd name="connsiteY5214" fmla="*/ 865956 h 3110824"/>
                <a:gd name="connsiteX5215" fmla="*/ 6042469 w 9392070"/>
                <a:gd name="connsiteY5215" fmla="*/ 863514 h 3110824"/>
                <a:gd name="connsiteX5216" fmla="*/ 6035144 w 9392070"/>
                <a:gd name="connsiteY5216" fmla="*/ 862294 h 3110824"/>
                <a:gd name="connsiteX5217" fmla="*/ 6027820 w 9392070"/>
                <a:gd name="connsiteY5217" fmla="*/ 861073 h 3110824"/>
                <a:gd name="connsiteX5218" fmla="*/ 6027820 w 9392070"/>
                <a:gd name="connsiteY5218" fmla="*/ 864735 h 3110824"/>
                <a:gd name="connsiteX5219" fmla="*/ 6030262 w 9392070"/>
                <a:gd name="connsiteY5219" fmla="*/ 867176 h 3110824"/>
                <a:gd name="connsiteX5220" fmla="*/ 6035144 w 9392070"/>
                <a:gd name="connsiteY5220" fmla="*/ 868397 h 3110824"/>
                <a:gd name="connsiteX5221" fmla="*/ 6044910 w 9392070"/>
                <a:gd name="connsiteY5221" fmla="*/ 873280 h 3110824"/>
                <a:gd name="connsiteX5222" fmla="*/ 6055896 w 9392070"/>
                <a:gd name="connsiteY5222" fmla="*/ 879383 h 3110824"/>
                <a:gd name="connsiteX5223" fmla="*/ 6062000 w 9392070"/>
                <a:gd name="connsiteY5223" fmla="*/ 885487 h 3110824"/>
                <a:gd name="connsiteX5224" fmla="*/ 6070545 w 9392070"/>
                <a:gd name="connsiteY5224" fmla="*/ 896473 h 3110824"/>
                <a:gd name="connsiteX5225" fmla="*/ 6082752 w 9392070"/>
                <a:gd name="connsiteY5225" fmla="*/ 898915 h 3110824"/>
                <a:gd name="connsiteX5226" fmla="*/ 6096179 w 9392070"/>
                <a:gd name="connsiteY5226" fmla="*/ 905018 h 3110824"/>
                <a:gd name="connsiteX5227" fmla="*/ 6104724 w 9392070"/>
                <a:gd name="connsiteY5227" fmla="*/ 908680 h 3110824"/>
                <a:gd name="connsiteX5228" fmla="*/ 6113269 w 9392070"/>
                <a:gd name="connsiteY5228" fmla="*/ 914784 h 3110824"/>
                <a:gd name="connsiteX5229" fmla="*/ 6110828 w 9392070"/>
                <a:gd name="connsiteY5229" fmla="*/ 918446 h 3110824"/>
                <a:gd name="connsiteX5230" fmla="*/ 6105945 w 9392070"/>
                <a:gd name="connsiteY5230" fmla="*/ 919667 h 3110824"/>
                <a:gd name="connsiteX5231" fmla="*/ 6097400 w 9392070"/>
                <a:gd name="connsiteY5231" fmla="*/ 917225 h 3110824"/>
                <a:gd name="connsiteX5232" fmla="*/ 6088855 w 9392070"/>
                <a:gd name="connsiteY5232" fmla="*/ 914784 h 3110824"/>
                <a:gd name="connsiteX5233" fmla="*/ 6086414 w 9392070"/>
                <a:gd name="connsiteY5233" fmla="*/ 912342 h 3110824"/>
                <a:gd name="connsiteX5234" fmla="*/ 6083972 w 9392070"/>
                <a:gd name="connsiteY5234" fmla="*/ 909901 h 3110824"/>
                <a:gd name="connsiteX5235" fmla="*/ 6079090 w 9392070"/>
                <a:gd name="connsiteY5235" fmla="*/ 909901 h 3110824"/>
                <a:gd name="connsiteX5236" fmla="*/ 6074207 w 9392070"/>
                <a:gd name="connsiteY5236" fmla="*/ 909901 h 3110824"/>
                <a:gd name="connsiteX5237" fmla="*/ 6068103 w 9392070"/>
                <a:gd name="connsiteY5237" fmla="*/ 907460 h 3110824"/>
                <a:gd name="connsiteX5238" fmla="*/ 6065662 w 9392070"/>
                <a:gd name="connsiteY5238" fmla="*/ 909901 h 3110824"/>
                <a:gd name="connsiteX5239" fmla="*/ 6060779 w 9392070"/>
                <a:gd name="connsiteY5239" fmla="*/ 905018 h 3110824"/>
                <a:gd name="connsiteX5240" fmla="*/ 6057117 w 9392070"/>
                <a:gd name="connsiteY5240" fmla="*/ 906239 h 3110824"/>
                <a:gd name="connsiteX5241" fmla="*/ 6052234 w 9392070"/>
                <a:gd name="connsiteY5241" fmla="*/ 903797 h 3110824"/>
                <a:gd name="connsiteX5242" fmla="*/ 6047351 w 9392070"/>
                <a:gd name="connsiteY5242" fmla="*/ 902577 h 3110824"/>
                <a:gd name="connsiteX5243" fmla="*/ 6043689 w 9392070"/>
                <a:gd name="connsiteY5243" fmla="*/ 902577 h 3110824"/>
                <a:gd name="connsiteX5244" fmla="*/ 6040027 w 9392070"/>
                <a:gd name="connsiteY5244" fmla="*/ 901356 h 3110824"/>
                <a:gd name="connsiteX5245" fmla="*/ 6037586 w 9392070"/>
                <a:gd name="connsiteY5245" fmla="*/ 900135 h 3110824"/>
                <a:gd name="connsiteX5246" fmla="*/ 6032703 w 9392070"/>
                <a:gd name="connsiteY5246" fmla="*/ 900135 h 3110824"/>
                <a:gd name="connsiteX5247" fmla="*/ 6032703 w 9392070"/>
                <a:gd name="connsiteY5247" fmla="*/ 898915 h 3110824"/>
                <a:gd name="connsiteX5248" fmla="*/ 6026599 w 9392070"/>
                <a:gd name="connsiteY5248" fmla="*/ 891590 h 3110824"/>
                <a:gd name="connsiteX5249" fmla="*/ 6022937 w 9392070"/>
                <a:gd name="connsiteY5249" fmla="*/ 889149 h 3110824"/>
                <a:gd name="connsiteX5250" fmla="*/ 6022937 w 9392070"/>
                <a:gd name="connsiteY5250" fmla="*/ 881825 h 3110824"/>
                <a:gd name="connsiteX5251" fmla="*/ 6019275 w 9392070"/>
                <a:gd name="connsiteY5251" fmla="*/ 885487 h 3110824"/>
                <a:gd name="connsiteX5252" fmla="*/ 6019275 w 9392070"/>
                <a:gd name="connsiteY5252" fmla="*/ 891590 h 3110824"/>
                <a:gd name="connsiteX5253" fmla="*/ 6021717 w 9392070"/>
                <a:gd name="connsiteY5253" fmla="*/ 897694 h 3110824"/>
                <a:gd name="connsiteX5254" fmla="*/ 6025379 w 9392070"/>
                <a:gd name="connsiteY5254" fmla="*/ 901356 h 3110824"/>
                <a:gd name="connsiteX5255" fmla="*/ 6022937 w 9392070"/>
                <a:gd name="connsiteY5255" fmla="*/ 901356 h 3110824"/>
                <a:gd name="connsiteX5256" fmla="*/ 6024158 w 9392070"/>
                <a:gd name="connsiteY5256" fmla="*/ 903797 h 3110824"/>
                <a:gd name="connsiteX5257" fmla="*/ 6027820 w 9392070"/>
                <a:gd name="connsiteY5257" fmla="*/ 905018 h 3110824"/>
                <a:gd name="connsiteX5258" fmla="*/ 6027820 w 9392070"/>
                <a:gd name="connsiteY5258" fmla="*/ 905018 h 3110824"/>
                <a:gd name="connsiteX5259" fmla="*/ 6030262 w 9392070"/>
                <a:gd name="connsiteY5259" fmla="*/ 909901 h 3110824"/>
                <a:gd name="connsiteX5260" fmla="*/ 6036365 w 9392070"/>
                <a:gd name="connsiteY5260" fmla="*/ 914784 h 3110824"/>
                <a:gd name="connsiteX5261" fmla="*/ 6042469 w 9392070"/>
                <a:gd name="connsiteY5261" fmla="*/ 919667 h 3110824"/>
                <a:gd name="connsiteX5262" fmla="*/ 6049793 w 9392070"/>
                <a:gd name="connsiteY5262" fmla="*/ 926991 h 3110824"/>
                <a:gd name="connsiteX5263" fmla="*/ 6059558 w 9392070"/>
                <a:gd name="connsiteY5263" fmla="*/ 940418 h 3110824"/>
                <a:gd name="connsiteX5264" fmla="*/ 6074207 w 9392070"/>
                <a:gd name="connsiteY5264" fmla="*/ 944081 h 3110824"/>
                <a:gd name="connsiteX5265" fmla="*/ 6088855 w 9392070"/>
                <a:gd name="connsiteY5265" fmla="*/ 951405 h 3110824"/>
                <a:gd name="connsiteX5266" fmla="*/ 6098621 w 9392070"/>
                <a:gd name="connsiteY5266" fmla="*/ 956288 h 3110824"/>
                <a:gd name="connsiteX5267" fmla="*/ 6112048 w 9392070"/>
                <a:gd name="connsiteY5267" fmla="*/ 966053 h 3110824"/>
                <a:gd name="connsiteX5268" fmla="*/ 6110828 w 9392070"/>
                <a:gd name="connsiteY5268" fmla="*/ 967274 h 3110824"/>
                <a:gd name="connsiteX5269" fmla="*/ 6104724 w 9392070"/>
                <a:gd name="connsiteY5269" fmla="*/ 967274 h 3110824"/>
                <a:gd name="connsiteX5270" fmla="*/ 6094959 w 9392070"/>
                <a:gd name="connsiteY5270" fmla="*/ 963612 h 3110824"/>
                <a:gd name="connsiteX5271" fmla="*/ 6085193 w 9392070"/>
                <a:gd name="connsiteY5271" fmla="*/ 961170 h 3110824"/>
                <a:gd name="connsiteX5272" fmla="*/ 6082752 w 9392070"/>
                <a:gd name="connsiteY5272" fmla="*/ 958729 h 3110824"/>
                <a:gd name="connsiteX5273" fmla="*/ 6080310 w 9392070"/>
                <a:gd name="connsiteY5273" fmla="*/ 956288 h 3110824"/>
                <a:gd name="connsiteX5274" fmla="*/ 6075427 w 9392070"/>
                <a:gd name="connsiteY5274" fmla="*/ 957508 h 3110824"/>
                <a:gd name="connsiteX5275" fmla="*/ 6070545 w 9392070"/>
                <a:gd name="connsiteY5275" fmla="*/ 958729 h 3110824"/>
                <a:gd name="connsiteX5276" fmla="*/ 6064441 w 9392070"/>
                <a:gd name="connsiteY5276" fmla="*/ 956288 h 3110824"/>
                <a:gd name="connsiteX5277" fmla="*/ 6062000 w 9392070"/>
                <a:gd name="connsiteY5277" fmla="*/ 958729 h 3110824"/>
                <a:gd name="connsiteX5278" fmla="*/ 6057117 w 9392070"/>
                <a:gd name="connsiteY5278" fmla="*/ 955067 h 3110824"/>
                <a:gd name="connsiteX5279" fmla="*/ 6053455 w 9392070"/>
                <a:gd name="connsiteY5279" fmla="*/ 956288 h 3110824"/>
                <a:gd name="connsiteX5280" fmla="*/ 6049793 w 9392070"/>
                <a:gd name="connsiteY5280" fmla="*/ 955067 h 3110824"/>
                <a:gd name="connsiteX5281" fmla="*/ 6046131 w 9392070"/>
                <a:gd name="connsiteY5281" fmla="*/ 953846 h 3110824"/>
                <a:gd name="connsiteX5282" fmla="*/ 6042469 w 9392070"/>
                <a:gd name="connsiteY5282" fmla="*/ 953846 h 3110824"/>
                <a:gd name="connsiteX5283" fmla="*/ 6040027 w 9392070"/>
                <a:gd name="connsiteY5283" fmla="*/ 952625 h 3110824"/>
                <a:gd name="connsiteX5284" fmla="*/ 6037586 w 9392070"/>
                <a:gd name="connsiteY5284" fmla="*/ 950184 h 3110824"/>
                <a:gd name="connsiteX5285" fmla="*/ 6031482 w 9392070"/>
                <a:gd name="connsiteY5285" fmla="*/ 946522 h 3110824"/>
                <a:gd name="connsiteX5286" fmla="*/ 6025379 w 9392070"/>
                <a:gd name="connsiteY5286" fmla="*/ 940418 h 3110824"/>
                <a:gd name="connsiteX5287" fmla="*/ 6024158 w 9392070"/>
                <a:gd name="connsiteY5287" fmla="*/ 944081 h 3110824"/>
                <a:gd name="connsiteX5288" fmla="*/ 6025379 w 9392070"/>
                <a:gd name="connsiteY5288" fmla="*/ 948963 h 3110824"/>
                <a:gd name="connsiteX5289" fmla="*/ 6029041 w 9392070"/>
                <a:gd name="connsiteY5289" fmla="*/ 952625 h 3110824"/>
                <a:gd name="connsiteX5290" fmla="*/ 6033924 w 9392070"/>
                <a:gd name="connsiteY5290" fmla="*/ 955067 h 3110824"/>
                <a:gd name="connsiteX5291" fmla="*/ 6040027 w 9392070"/>
                <a:gd name="connsiteY5291" fmla="*/ 959950 h 3110824"/>
                <a:gd name="connsiteX5292" fmla="*/ 6046131 w 9392070"/>
                <a:gd name="connsiteY5292" fmla="*/ 963612 h 3110824"/>
                <a:gd name="connsiteX5293" fmla="*/ 6052234 w 9392070"/>
                <a:gd name="connsiteY5293" fmla="*/ 966053 h 3110824"/>
                <a:gd name="connsiteX5294" fmla="*/ 6059558 w 9392070"/>
                <a:gd name="connsiteY5294" fmla="*/ 970936 h 3110824"/>
                <a:gd name="connsiteX5295" fmla="*/ 6062000 w 9392070"/>
                <a:gd name="connsiteY5295" fmla="*/ 974598 h 3110824"/>
                <a:gd name="connsiteX5296" fmla="*/ 6059558 w 9392070"/>
                <a:gd name="connsiteY5296" fmla="*/ 975819 h 3110824"/>
                <a:gd name="connsiteX5297" fmla="*/ 6054676 w 9392070"/>
                <a:gd name="connsiteY5297" fmla="*/ 970936 h 3110824"/>
                <a:gd name="connsiteX5298" fmla="*/ 6051013 w 9392070"/>
                <a:gd name="connsiteY5298" fmla="*/ 970936 h 3110824"/>
                <a:gd name="connsiteX5299" fmla="*/ 6046131 w 9392070"/>
                <a:gd name="connsiteY5299" fmla="*/ 968495 h 3110824"/>
                <a:gd name="connsiteX5300" fmla="*/ 6041248 w 9392070"/>
                <a:gd name="connsiteY5300" fmla="*/ 966053 h 3110824"/>
                <a:gd name="connsiteX5301" fmla="*/ 6037586 w 9392070"/>
                <a:gd name="connsiteY5301" fmla="*/ 966053 h 3110824"/>
                <a:gd name="connsiteX5302" fmla="*/ 6033924 w 9392070"/>
                <a:gd name="connsiteY5302" fmla="*/ 964832 h 3110824"/>
                <a:gd name="connsiteX5303" fmla="*/ 6031482 w 9392070"/>
                <a:gd name="connsiteY5303" fmla="*/ 962391 h 3110824"/>
                <a:gd name="connsiteX5304" fmla="*/ 6024158 w 9392070"/>
                <a:gd name="connsiteY5304" fmla="*/ 961170 h 3110824"/>
                <a:gd name="connsiteX5305" fmla="*/ 6015613 w 9392070"/>
                <a:gd name="connsiteY5305" fmla="*/ 959950 h 3110824"/>
                <a:gd name="connsiteX5306" fmla="*/ 6015613 w 9392070"/>
                <a:gd name="connsiteY5306" fmla="*/ 963612 h 3110824"/>
                <a:gd name="connsiteX5307" fmla="*/ 6018055 w 9392070"/>
                <a:gd name="connsiteY5307" fmla="*/ 967274 h 3110824"/>
                <a:gd name="connsiteX5308" fmla="*/ 6022937 w 9392070"/>
                <a:gd name="connsiteY5308" fmla="*/ 969715 h 3110824"/>
                <a:gd name="connsiteX5309" fmla="*/ 6032703 w 9392070"/>
                <a:gd name="connsiteY5309" fmla="*/ 975819 h 3110824"/>
                <a:gd name="connsiteX5310" fmla="*/ 6043689 w 9392070"/>
                <a:gd name="connsiteY5310" fmla="*/ 983143 h 3110824"/>
                <a:gd name="connsiteX5311" fmla="*/ 6051013 w 9392070"/>
                <a:gd name="connsiteY5311" fmla="*/ 989246 h 3110824"/>
                <a:gd name="connsiteX5312" fmla="*/ 6060779 w 9392070"/>
                <a:gd name="connsiteY5312" fmla="*/ 1001453 h 3110824"/>
                <a:gd name="connsiteX5313" fmla="*/ 6063220 w 9392070"/>
                <a:gd name="connsiteY5313" fmla="*/ 1002674 h 3110824"/>
                <a:gd name="connsiteX5314" fmla="*/ 6063220 w 9392070"/>
                <a:gd name="connsiteY5314" fmla="*/ 1002674 h 3110824"/>
                <a:gd name="connsiteX5315" fmla="*/ 6058338 w 9392070"/>
                <a:gd name="connsiteY5315" fmla="*/ 1003895 h 3110824"/>
                <a:gd name="connsiteX5316" fmla="*/ 6052234 w 9392070"/>
                <a:gd name="connsiteY5316" fmla="*/ 1001453 h 3110824"/>
                <a:gd name="connsiteX5317" fmla="*/ 6049793 w 9392070"/>
                <a:gd name="connsiteY5317" fmla="*/ 1003895 h 3110824"/>
                <a:gd name="connsiteX5318" fmla="*/ 6044910 w 9392070"/>
                <a:gd name="connsiteY5318" fmla="*/ 999012 h 3110824"/>
                <a:gd name="connsiteX5319" fmla="*/ 6041248 w 9392070"/>
                <a:gd name="connsiteY5319" fmla="*/ 999012 h 3110824"/>
                <a:gd name="connsiteX5320" fmla="*/ 6036365 w 9392070"/>
                <a:gd name="connsiteY5320" fmla="*/ 996571 h 3110824"/>
                <a:gd name="connsiteX5321" fmla="*/ 6031482 w 9392070"/>
                <a:gd name="connsiteY5321" fmla="*/ 994129 h 3110824"/>
                <a:gd name="connsiteX5322" fmla="*/ 6027820 w 9392070"/>
                <a:gd name="connsiteY5322" fmla="*/ 992909 h 3110824"/>
                <a:gd name="connsiteX5323" fmla="*/ 6024158 w 9392070"/>
                <a:gd name="connsiteY5323" fmla="*/ 990467 h 3110824"/>
                <a:gd name="connsiteX5324" fmla="*/ 6021717 w 9392070"/>
                <a:gd name="connsiteY5324" fmla="*/ 988026 h 3110824"/>
                <a:gd name="connsiteX5325" fmla="*/ 6014392 w 9392070"/>
                <a:gd name="connsiteY5325" fmla="*/ 984364 h 3110824"/>
                <a:gd name="connsiteX5326" fmla="*/ 6007068 w 9392070"/>
                <a:gd name="connsiteY5326" fmla="*/ 979481 h 3110824"/>
                <a:gd name="connsiteX5327" fmla="*/ 6005848 w 9392070"/>
                <a:gd name="connsiteY5327" fmla="*/ 983143 h 3110824"/>
                <a:gd name="connsiteX5328" fmla="*/ 6008289 w 9392070"/>
                <a:gd name="connsiteY5328" fmla="*/ 988026 h 3110824"/>
                <a:gd name="connsiteX5329" fmla="*/ 6013172 w 9392070"/>
                <a:gd name="connsiteY5329" fmla="*/ 991688 h 3110824"/>
                <a:gd name="connsiteX5330" fmla="*/ 6022937 w 9392070"/>
                <a:gd name="connsiteY5330" fmla="*/ 1000233 h 3110824"/>
                <a:gd name="connsiteX5331" fmla="*/ 6029041 w 9392070"/>
                <a:gd name="connsiteY5331" fmla="*/ 1005116 h 3110824"/>
                <a:gd name="connsiteX5332" fmla="*/ 6035144 w 9392070"/>
                <a:gd name="connsiteY5332" fmla="*/ 1008778 h 3110824"/>
                <a:gd name="connsiteX5333" fmla="*/ 6042469 w 9392070"/>
                <a:gd name="connsiteY5333" fmla="*/ 1016102 h 3110824"/>
                <a:gd name="connsiteX5334" fmla="*/ 6044910 w 9392070"/>
                <a:gd name="connsiteY5334" fmla="*/ 1019764 h 3110824"/>
                <a:gd name="connsiteX5335" fmla="*/ 6042469 w 9392070"/>
                <a:gd name="connsiteY5335" fmla="*/ 1020985 h 3110824"/>
                <a:gd name="connsiteX5336" fmla="*/ 6036365 w 9392070"/>
                <a:gd name="connsiteY5336" fmla="*/ 1017323 h 3110824"/>
                <a:gd name="connsiteX5337" fmla="*/ 6032703 w 9392070"/>
                <a:gd name="connsiteY5337" fmla="*/ 1018543 h 3110824"/>
                <a:gd name="connsiteX5338" fmla="*/ 6027820 w 9392070"/>
                <a:gd name="connsiteY5338" fmla="*/ 1017323 h 3110824"/>
                <a:gd name="connsiteX5339" fmla="*/ 6022937 w 9392070"/>
                <a:gd name="connsiteY5339" fmla="*/ 1016102 h 3110824"/>
                <a:gd name="connsiteX5340" fmla="*/ 6019275 w 9392070"/>
                <a:gd name="connsiteY5340" fmla="*/ 1016102 h 3110824"/>
                <a:gd name="connsiteX5341" fmla="*/ 6015613 w 9392070"/>
                <a:gd name="connsiteY5341" fmla="*/ 1014881 h 3110824"/>
                <a:gd name="connsiteX5342" fmla="*/ 6011951 w 9392070"/>
                <a:gd name="connsiteY5342" fmla="*/ 1013660 h 3110824"/>
                <a:gd name="connsiteX5343" fmla="*/ 6003406 w 9392070"/>
                <a:gd name="connsiteY5343" fmla="*/ 1013660 h 3110824"/>
                <a:gd name="connsiteX5344" fmla="*/ 5994861 w 9392070"/>
                <a:gd name="connsiteY5344" fmla="*/ 1014881 h 3110824"/>
                <a:gd name="connsiteX5345" fmla="*/ 5996082 w 9392070"/>
                <a:gd name="connsiteY5345" fmla="*/ 1018543 h 3110824"/>
                <a:gd name="connsiteX5346" fmla="*/ 5999744 w 9392070"/>
                <a:gd name="connsiteY5346" fmla="*/ 1020985 h 3110824"/>
                <a:gd name="connsiteX5347" fmla="*/ 6004627 w 9392070"/>
                <a:gd name="connsiteY5347" fmla="*/ 1022205 h 3110824"/>
                <a:gd name="connsiteX5348" fmla="*/ 6016834 w 9392070"/>
                <a:gd name="connsiteY5348" fmla="*/ 1025867 h 3110824"/>
                <a:gd name="connsiteX5349" fmla="*/ 6030262 w 9392070"/>
                <a:gd name="connsiteY5349" fmla="*/ 1030750 h 3110824"/>
                <a:gd name="connsiteX5350" fmla="*/ 6038806 w 9392070"/>
                <a:gd name="connsiteY5350" fmla="*/ 1035633 h 3110824"/>
                <a:gd name="connsiteX5351" fmla="*/ 6049793 w 9392070"/>
                <a:gd name="connsiteY5351" fmla="*/ 1046619 h 3110824"/>
                <a:gd name="connsiteX5352" fmla="*/ 6063220 w 9392070"/>
                <a:gd name="connsiteY5352" fmla="*/ 1047840 h 3110824"/>
                <a:gd name="connsiteX5353" fmla="*/ 6077869 w 9392070"/>
                <a:gd name="connsiteY5353" fmla="*/ 1052723 h 3110824"/>
                <a:gd name="connsiteX5354" fmla="*/ 6087634 w 9392070"/>
                <a:gd name="connsiteY5354" fmla="*/ 1056385 h 3110824"/>
                <a:gd name="connsiteX5355" fmla="*/ 6105945 w 9392070"/>
                <a:gd name="connsiteY5355" fmla="*/ 1064930 h 3110824"/>
                <a:gd name="connsiteX5356" fmla="*/ 6108386 w 9392070"/>
                <a:gd name="connsiteY5356" fmla="*/ 1066151 h 3110824"/>
                <a:gd name="connsiteX5357" fmla="*/ 6107166 w 9392070"/>
                <a:gd name="connsiteY5357" fmla="*/ 1067371 h 3110824"/>
                <a:gd name="connsiteX5358" fmla="*/ 6101062 w 9392070"/>
                <a:gd name="connsiteY5358" fmla="*/ 1069813 h 3110824"/>
                <a:gd name="connsiteX5359" fmla="*/ 6098621 w 9392070"/>
                <a:gd name="connsiteY5359" fmla="*/ 1067371 h 3110824"/>
                <a:gd name="connsiteX5360" fmla="*/ 6091297 w 9392070"/>
                <a:gd name="connsiteY5360" fmla="*/ 1068592 h 3110824"/>
                <a:gd name="connsiteX5361" fmla="*/ 6083972 w 9392070"/>
                <a:gd name="connsiteY5361" fmla="*/ 1069813 h 3110824"/>
                <a:gd name="connsiteX5362" fmla="*/ 6071765 w 9392070"/>
                <a:gd name="connsiteY5362" fmla="*/ 1068592 h 3110824"/>
                <a:gd name="connsiteX5363" fmla="*/ 6059558 w 9392070"/>
                <a:gd name="connsiteY5363" fmla="*/ 1067371 h 3110824"/>
                <a:gd name="connsiteX5364" fmla="*/ 6055896 w 9392070"/>
                <a:gd name="connsiteY5364" fmla="*/ 1064930 h 3110824"/>
                <a:gd name="connsiteX5365" fmla="*/ 6052234 w 9392070"/>
                <a:gd name="connsiteY5365" fmla="*/ 1062489 h 3110824"/>
                <a:gd name="connsiteX5366" fmla="*/ 6046131 w 9392070"/>
                <a:gd name="connsiteY5366" fmla="*/ 1064930 h 3110824"/>
                <a:gd name="connsiteX5367" fmla="*/ 6040027 w 9392070"/>
                <a:gd name="connsiteY5367" fmla="*/ 1067371 h 3110824"/>
                <a:gd name="connsiteX5368" fmla="*/ 6032703 w 9392070"/>
                <a:gd name="connsiteY5368" fmla="*/ 1066151 h 3110824"/>
                <a:gd name="connsiteX5369" fmla="*/ 6030262 w 9392070"/>
                <a:gd name="connsiteY5369" fmla="*/ 1068592 h 3110824"/>
                <a:gd name="connsiteX5370" fmla="*/ 6022937 w 9392070"/>
                <a:gd name="connsiteY5370" fmla="*/ 1064930 h 3110824"/>
                <a:gd name="connsiteX5371" fmla="*/ 6019275 w 9392070"/>
                <a:gd name="connsiteY5371" fmla="*/ 1066151 h 3110824"/>
                <a:gd name="connsiteX5372" fmla="*/ 6013172 w 9392070"/>
                <a:gd name="connsiteY5372" fmla="*/ 1064930 h 3110824"/>
                <a:gd name="connsiteX5373" fmla="*/ 6007068 w 9392070"/>
                <a:gd name="connsiteY5373" fmla="*/ 1063709 h 3110824"/>
                <a:gd name="connsiteX5374" fmla="*/ 6003406 w 9392070"/>
                <a:gd name="connsiteY5374" fmla="*/ 1064930 h 3110824"/>
                <a:gd name="connsiteX5375" fmla="*/ 5998523 w 9392070"/>
                <a:gd name="connsiteY5375" fmla="*/ 1063709 h 3110824"/>
                <a:gd name="connsiteX5376" fmla="*/ 5994861 w 9392070"/>
                <a:gd name="connsiteY5376" fmla="*/ 1061268 h 3110824"/>
                <a:gd name="connsiteX5377" fmla="*/ 5985096 w 9392070"/>
                <a:gd name="connsiteY5377" fmla="*/ 1062489 h 3110824"/>
                <a:gd name="connsiteX5378" fmla="*/ 5975330 w 9392070"/>
                <a:gd name="connsiteY5378" fmla="*/ 1063709 h 3110824"/>
                <a:gd name="connsiteX5379" fmla="*/ 5976551 w 9392070"/>
                <a:gd name="connsiteY5379" fmla="*/ 1067371 h 3110824"/>
                <a:gd name="connsiteX5380" fmla="*/ 5981434 w 9392070"/>
                <a:gd name="connsiteY5380" fmla="*/ 1069813 h 3110824"/>
                <a:gd name="connsiteX5381" fmla="*/ 5987537 w 9392070"/>
                <a:gd name="connsiteY5381" fmla="*/ 1071033 h 3110824"/>
                <a:gd name="connsiteX5382" fmla="*/ 6000965 w 9392070"/>
                <a:gd name="connsiteY5382" fmla="*/ 1074696 h 3110824"/>
                <a:gd name="connsiteX5383" fmla="*/ 6016834 w 9392070"/>
                <a:gd name="connsiteY5383" fmla="*/ 1078358 h 3110824"/>
                <a:gd name="connsiteX5384" fmla="*/ 6026599 w 9392070"/>
                <a:gd name="connsiteY5384" fmla="*/ 1083240 h 3110824"/>
                <a:gd name="connsiteX5385" fmla="*/ 6027820 w 9392070"/>
                <a:gd name="connsiteY5385" fmla="*/ 1084461 h 3110824"/>
                <a:gd name="connsiteX5386" fmla="*/ 6026599 w 9392070"/>
                <a:gd name="connsiteY5386" fmla="*/ 1084461 h 3110824"/>
                <a:gd name="connsiteX5387" fmla="*/ 6022937 w 9392070"/>
                <a:gd name="connsiteY5387" fmla="*/ 1083240 h 3110824"/>
                <a:gd name="connsiteX5388" fmla="*/ 6015613 w 9392070"/>
                <a:gd name="connsiteY5388" fmla="*/ 1085682 h 3110824"/>
                <a:gd name="connsiteX5389" fmla="*/ 6009510 w 9392070"/>
                <a:gd name="connsiteY5389" fmla="*/ 1088123 h 3110824"/>
                <a:gd name="connsiteX5390" fmla="*/ 6011951 w 9392070"/>
                <a:gd name="connsiteY5390" fmla="*/ 1090565 h 3110824"/>
                <a:gd name="connsiteX5391" fmla="*/ 6015613 w 9392070"/>
                <a:gd name="connsiteY5391" fmla="*/ 1091785 h 3110824"/>
                <a:gd name="connsiteX5392" fmla="*/ 6019275 w 9392070"/>
                <a:gd name="connsiteY5392" fmla="*/ 1091785 h 3110824"/>
                <a:gd name="connsiteX5393" fmla="*/ 6029041 w 9392070"/>
                <a:gd name="connsiteY5393" fmla="*/ 1093006 h 3110824"/>
                <a:gd name="connsiteX5394" fmla="*/ 6036365 w 9392070"/>
                <a:gd name="connsiteY5394" fmla="*/ 1094227 h 3110824"/>
                <a:gd name="connsiteX5395" fmla="*/ 6040027 w 9392070"/>
                <a:gd name="connsiteY5395" fmla="*/ 1095447 h 3110824"/>
                <a:gd name="connsiteX5396" fmla="*/ 6041248 w 9392070"/>
                <a:gd name="connsiteY5396" fmla="*/ 1095447 h 3110824"/>
                <a:gd name="connsiteX5397" fmla="*/ 6048572 w 9392070"/>
                <a:gd name="connsiteY5397" fmla="*/ 1099110 h 3110824"/>
                <a:gd name="connsiteX5398" fmla="*/ 6051013 w 9392070"/>
                <a:gd name="connsiteY5398" fmla="*/ 1102772 h 3110824"/>
                <a:gd name="connsiteX5399" fmla="*/ 6048572 w 9392070"/>
                <a:gd name="connsiteY5399" fmla="*/ 1103992 h 3110824"/>
                <a:gd name="connsiteX5400" fmla="*/ 6044910 w 9392070"/>
                <a:gd name="connsiteY5400" fmla="*/ 1101551 h 3110824"/>
                <a:gd name="connsiteX5401" fmla="*/ 6038806 w 9392070"/>
                <a:gd name="connsiteY5401" fmla="*/ 1102772 h 3110824"/>
                <a:gd name="connsiteX5402" fmla="*/ 6032703 w 9392070"/>
                <a:gd name="connsiteY5402" fmla="*/ 1103992 h 3110824"/>
                <a:gd name="connsiteX5403" fmla="*/ 6025379 w 9392070"/>
                <a:gd name="connsiteY5403" fmla="*/ 1101551 h 3110824"/>
                <a:gd name="connsiteX5404" fmla="*/ 6022937 w 9392070"/>
                <a:gd name="connsiteY5404" fmla="*/ 1103992 h 3110824"/>
                <a:gd name="connsiteX5405" fmla="*/ 6016834 w 9392070"/>
                <a:gd name="connsiteY5405" fmla="*/ 1099110 h 3110824"/>
                <a:gd name="connsiteX5406" fmla="*/ 6013172 w 9392070"/>
                <a:gd name="connsiteY5406" fmla="*/ 1100330 h 3110824"/>
                <a:gd name="connsiteX5407" fmla="*/ 6007068 w 9392070"/>
                <a:gd name="connsiteY5407" fmla="*/ 1097889 h 3110824"/>
                <a:gd name="connsiteX5408" fmla="*/ 6000965 w 9392070"/>
                <a:gd name="connsiteY5408" fmla="*/ 1095447 h 3110824"/>
                <a:gd name="connsiteX5409" fmla="*/ 5996082 w 9392070"/>
                <a:gd name="connsiteY5409" fmla="*/ 1095447 h 3110824"/>
                <a:gd name="connsiteX5410" fmla="*/ 5991199 w 9392070"/>
                <a:gd name="connsiteY5410" fmla="*/ 1094227 h 3110824"/>
                <a:gd name="connsiteX5411" fmla="*/ 5987537 w 9392070"/>
                <a:gd name="connsiteY5411" fmla="*/ 1091785 h 3110824"/>
                <a:gd name="connsiteX5412" fmla="*/ 5977771 w 9392070"/>
                <a:gd name="connsiteY5412" fmla="*/ 1091785 h 3110824"/>
                <a:gd name="connsiteX5413" fmla="*/ 5968006 w 9392070"/>
                <a:gd name="connsiteY5413" fmla="*/ 1091785 h 3110824"/>
                <a:gd name="connsiteX5414" fmla="*/ 5969227 w 9392070"/>
                <a:gd name="connsiteY5414" fmla="*/ 1095447 h 3110824"/>
                <a:gd name="connsiteX5415" fmla="*/ 5974109 w 9392070"/>
                <a:gd name="connsiteY5415" fmla="*/ 1099110 h 3110824"/>
                <a:gd name="connsiteX5416" fmla="*/ 5980213 w 9392070"/>
                <a:gd name="connsiteY5416" fmla="*/ 1100330 h 3110824"/>
                <a:gd name="connsiteX5417" fmla="*/ 5993641 w 9392070"/>
                <a:gd name="connsiteY5417" fmla="*/ 1105213 h 3110824"/>
                <a:gd name="connsiteX5418" fmla="*/ 6009510 w 9392070"/>
                <a:gd name="connsiteY5418" fmla="*/ 1111317 h 3110824"/>
                <a:gd name="connsiteX5419" fmla="*/ 6019275 w 9392070"/>
                <a:gd name="connsiteY5419" fmla="*/ 1118641 h 3110824"/>
                <a:gd name="connsiteX5420" fmla="*/ 6027820 w 9392070"/>
                <a:gd name="connsiteY5420" fmla="*/ 1128406 h 3110824"/>
                <a:gd name="connsiteX5421" fmla="*/ 6021717 w 9392070"/>
                <a:gd name="connsiteY5421" fmla="*/ 1129627 h 3110824"/>
                <a:gd name="connsiteX5422" fmla="*/ 6014392 w 9392070"/>
                <a:gd name="connsiteY5422" fmla="*/ 1127186 h 3110824"/>
                <a:gd name="connsiteX5423" fmla="*/ 6011951 w 9392070"/>
                <a:gd name="connsiteY5423" fmla="*/ 1129627 h 3110824"/>
                <a:gd name="connsiteX5424" fmla="*/ 6005848 w 9392070"/>
                <a:gd name="connsiteY5424" fmla="*/ 1124744 h 3110824"/>
                <a:gd name="connsiteX5425" fmla="*/ 6002185 w 9392070"/>
                <a:gd name="connsiteY5425" fmla="*/ 1125965 h 3110824"/>
                <a:gd name="connsiteX5426" fmla="*/ 5996082 w 9392070"/>
                <a:gd name="connsiteY5426" fmla="*/ 1123524 h 3110824"/>
                <a:gd name="connsiteX5427" fmla="*/ 5989978 w 9392070"/>
                <a:gd name="connsiteY5427" fmla="*/ 1122303 h 3110824"/>
                <a:gd name="connsiteX5428" fmla="*/ 5986316 w 9392070"/>
                <a:gd name="connsiteY5428" fmla="*/ 1122303 h 3110824"/>
                <a:gd name="connsiteX5429" fmla="*/ 5981434 w 9392070"/>
                <a:gd name="connsiteY5429" fmla="*/ 1121082 h 3110824"/>
                <a:gd name="connsiteX5430" fmla="*/ 5977771 w 9392070"/>
                <a:gd name="connsiteY5430" fmla="*/ 1118641 h 3110824"/>
                <a:gd name="connsiteX5431" fmla="*/ 5968006 w 9392070"/>
                <a:gd name="connsiteY5431" fmla="*/ 1117420 h 3110824"/>
                <a:gd name="connsiteX5432" fmla="*/ 5958240 w 9392070"/>
                <a:gd name="connsiteY5432" fmla="*/ 1117420 h 3110824"/>
                <a:gd name="connsiteX5433" fmla="*/ 5958240 w 9392070"/>
                <a:gd name="connsiteY5433" fmla="*/ 1119861 h 3110824"/>
                <a:gd name="connsiteX5434" fmla="*/ 5958240 w 9392070"/>
                <a:gd name="connsiteY5434" fmla="*/ 1119861 h 3110824"/>
                <a:gd name="connsiteX5435" fmla="*/ 5963123 w 9392070"/>
                <a:gd name="connsiteY5435" fmla="*/ 1145496 h 3110824"/>
                <a:gd name="connsiteX5436" fmla="*/ 5974109 w 9392070"/>
                <a:gd name="connsiteY5436" fmla="*/ 1158924 h 3110824"/>
                <a:gd name="connsiteX5437" fmla="*/ 5988758 w 9392070"/>
                <a:gd name="connsiteY5437" fmla="*/ 1183338 h 3110824"/>
                <a:gd name="connsiteX5438" fmla="*/ 6000965 w 9392070"/>
                <a:gd name="connsiteY5438" fmla="*/ 1187000 h 3110824"/>
                <a:gd name="connsiteX5439" fmla="*/ 6013172 w 9392070"/>
                <a:gd name="connsiteY5439" fmla="*/ 1189442 h 3110824"/>
                <a:gd name="connsiteX5440" fmla="*/ 6035144 w 9392070"/>
                <a:gd name="connsiteY5440" fmla="*/ 1197986 h 3110824"/>
                <a:gd name="connsiteX5441" fmla="*/ 6032703 w 9392070"/>
                <a:gd name="connsiteY5441" fmla="*/ 1199207 h 3110824"/>
                <a:gd name="connsiteX5442" fmla="*/ 6027820 w 9392070"/>
                <a:gd name="connsiteY5442" fmla="*/ 1196766 h 3110824"/>
                <a:gd name="connsiteX5443" fmla="*/ 6021717 w 9392070"/>
                <a:gd name="connsiteY5443" fmla="*/ 1199207 h 3110824"/>
                <a:gd name="connsiteX5444" fmla="*/ 6015613 w 9392070"/>
                <a:gd name="connsiteY5444" fmla="*/ 1201649 h 3110824"/>
                <a:gd name="connsiteX5445" fmla="*/ 6007068 w 9392070"/>
                <a:gd name="connsiteY5445" fmla="*/ 1200428 h 3110824"/>
                <a:gd name="connsiteX5446" fmla="*/ 6004627 w 9392070"/>
                <a:gd name="connsiteY5446" fmla="*/ 1204090 h 3110824"/>
                <a:gd name="connsiteX5447" fmla="*/ 5997303 w 9392070"/>
                <a:gd name="connsiteY5447" fmla="*/ 1200428 h 3110824"/>
                <a:gd name="connsiteX5448" fmla="*/ 5993641 w 9392070"/>
                <a:gd name="connsiteY5448" fmla="*/ 1202869 h 3110824"/>
                <a:gd name="connsiteX5449" fmla="*/ 5987537 w 9392070"/>
                <a:gd name="connsiteY5449" fmla="*/ 1201649 h 3110824"/>
                <a:gd name="connsiteX5450" fmla="*/ 5981434 w 9392070"/>
                <a:gd name="connsiteY5450" fmla="*/ 1200428 h 3110824"/>
                <a:gd name="connsiteX5451" fmla="*/ 5976551 w 9392070"/>
                <a:gd name="connsiteY5451" fmla="*/ 1201649 h 3110824"/>
                <a:gd name="connsiteX5452" fmla="*/ 5971668 w 9392070"/>
                <a:gd name="connsiteY5452" fmla="*/ 1200428 h 3110824"/>
                <a:gd name="connsiteX5453" fmla="*/ 5968006 w 9392070"/>
                <a:gd name="connsiteY5453" fmla="*/ 1197986 h 3110824"/>
                <a:gd name="connsiteX5454" fmla="*/ 5957020 w 9392070"/>
                <a:gd name="connsiteY5454" fmla="*/ 1199207 h 3110824"/>
                <a:gd name="connsiteX5455" fmla="*/ 5946033 w 9392070"/>
                <a:gd name="connsiteY5455" fmla="*/ 1200428 h 3110824"/>
                <a:gd name="connsiteX5456" fmla="*/ 5948475 w 9392070"/>
                <a:gd name="connsiteY5456" fmla="*/ 1204090 h 3110824"/>
                <a:gd name="connsiteX5457" fmla="*/ 5953357 w 9392070"/>
                <a:gd name="connsiteY5457" fmla="*/ 1206531 h 3110824"/>
                <a:gd name="connsiteX5458" fmla="*/ 5960682 w 9392070"/>
                <a:gd name="connsiteY5458" fmla="*/ 1206531 h 3110824"/>
                <a:gd name="connsiteX5459" fmla="*/ 5976551 w 9392070"/>
                <a:gd name="connsiteY5459" fmla="*/ 1208973 h 3110824"/>
                <a:gd name="connsiteX5460" fmla="*/ 5993641 w 9392070"/>
                <a:gd name="connsiteY5460" fmla="*/ 1212635 h 3110824"/>
                <a:gd name="connsiteX5461" fmla="*/ 6004627 w 9392070"/>
                <a:gd name="connsiteY5461" fmla="*/ 1217517 h 3110824"/>
                <a:gd name="connsiteX5462" fmla="*/ 6011951 w 9392070"/>
                <a:gd name="connsiteY5462" fmla="*/ 1223621 h 3110824"/>
                <a:gd name="connsiteX5463" fmla="*/ 6016834 w 9392070"/>
                <a:gd name="connsiteY5463" fmla="*/ 1226063 h 3110824"/>
                <a:gd name="connsiteX5464" fmla="*/ 6016834 w 9392070"/>
                <a:gd name="connsiteY5464" fmla="*/ 1226063 h 3110824"/>
                <a:gd name="connsiteX5465" fmla="*/ 6014392 w 9392070"/>
                <a:gd name="connsiteY5465" fmla="*/ 1229724 h 3110824"/>
                <a:gd name="connsiteX5466" fmla="*/ 6007068 w 9392070"/>
                <a:gd name="connsiteY5466" fmla="*/ 1224842 h 3110824"/>
                <a:gd name="connsiteX5467" fmla="*/ 6002185 w 9392070"/>
                <a:gd name="connsiteY5467" fmla="*/ 1226063 h 3110824"/>
                <a:gd name="connsiteX5468" fmla="*/ 5996082 w 9392070"/>
                <a:gd name="connsiteY5468" fmla="*/ 1223621 h 3110824"/>
                <a:gd name="connsiteX5469" fmla="*/ 5989978 w 9392070"/>
                <a:gd name="connsiteY5469" fmla="*/ 1221180 h 3110824"/>
                <a:gd name="connsiteX5470" fmla="*/ 5985096 w 9392070"/>
                <a:gd name="connsiteY5470" fmla="*/ 1221180 h 3110824"/>
                <a:gd name="connsiteX5471" fmla="*/ 5980213 w 9392070"/>
                <a:gd name="connsiteY5471" fmla="*/ 1218738 h 3110824"/>
                <a:gd name="connsiteX5472" fmla="*/ 5976551 w 9392070"/>
                <a:gd name="connsiteY5472" fmla="*/ 1215076 h 3110824"/>
                <a:gd name="connsiteX5473" fmla="*/ 5965564 w 9392070"/>
                <a:gd name="connsiteY5473" fmla="*/ 1212635 h 3110824"/>
                <a:gd name="connsiteX5474" fmla="*/ 5953357 w 9392070"/>
                <a:gd name="connsiteY5474" fmla="*/ 1210193 h 3110824"/>
                <a:gd name="connsiteX5475" fmla="*/ 5954578 w 9392070"/>
                <a:gd name="connsiteY5475" fmla="*/ 1215076 h 3110824"/>
                <a:gd name="connsiteX5476" fmla="*/ 5959461 w 9392070"/>
                <a:gd name="connsiteY5476" fmla="*/ 1219959 h 3110824"/>
                <a:gd name="connsiteX5477" fmla="*/ 5966785 w 9392070"/>
                <a:gd name="connsiteY5477" fmla="*/ 1222400 h 3110824"/>
                <a:gd name="connsiteX5478" fmla="*/ 5982654 w 9392070"/>
                <a:gd name="connsiteY5478" fmla="*/ 1229724 h 3110824"/>
                <a:gd name="connsiteX5479" fmla="*/ 5992420 w 9392070"/>
                <a:gd name="connsiteY5479" fmla="*/ 1233387 h 3110824"/>
                <a:gd name="connsiteX5480" fmla="*/ 6002185 w 9392070"/>
                <a:gd name="connsiteY5480" fmla="*/ 1237049 h 3110824"/>
                <a:gd name="connsiteX5481" fmla="*/ 6011951 w 9392070"/>
                <a:gd name="connsiteY5481" fmla="*/ 1243152 h 3110824"/>
                <a:gd name="connsiteX5482" fmla="*/ 6009510 w 9392070"/>
                <a:gd name="connsiteY5482" fmla="*/ 1245594 h 3110824"/>
                <a:gd name="connsiteX5483" fmla="*/ 6002185 w 9392070"/>
                <a:gd name="connsiteY5483" fmla="*/ 1243152 h 3110824"/>
                <a:gd name="connsiteX5484" fmla="*/ 5993641 w 9392070"/>
                <a:gd name="connsiteY5484" fmla="*/ 1248035 h 3110824"/>
                <a:gd name="connsiteX5485" fmla="*/ 5985096 w 9392070"/>
                <a:gd name="connsiteY5485" fmla="*/ 1252918 h 3110824"/>
                <a:gd name="connsiteX5486" fmla="*/ 5972889 w 9392070"/>
                <a:gd name="connsiteY5486" fmla="*/ 1252918 h 3110824"/>
                <a:gd name="connsiteX5487" fmla="*/ 5970447 w 9392070"/>
                <a:gd name="connsiteY5487" fmla="*/ 1257801 h 3110824"/>
                <a:gd name="connsiteX5488" fmla="*/ 5958240 w 9392070"/>
                <a:gd name="connsiteY5488" fmla="*/ 1254139 h 3110824"/>
                <a:gd name="connsiteX5489" fmla="*/ 5953357 w 9392070"/>
                <a:gd name="connsiteY5489" fmla="*/ 1257801 h 3110824"/>
                <a:gd name="connsiteX5490" fmla="*/ 5943592 w 9392070"/>
                <a:gd name="connsiteY5490" fmla="*/ 1257801 h 3110824"/>
                <a:gd name="connsiteX5491" fmla="*/ 5936268 w 9392070"/>
                <a:gd name="connsiteY5491" fmla="*/ 1255359 h 3110824"/>
                <a:gd name="connsiteX5492" fmla="*/ 5933826 w 9392070"/>
                <a:gd name="connsiteY5492" fmla="*/ 1257801 h 3110824"/>
                <a:gd name="connsiteX5493" fmla="*/ 5927723 w 9392070"/>
                <a:gd name="connsiteY5493" fmla="*/ 1260242 h 3110824"/>
                <a:gd name="connsiteX5494" fmla="*/ 5920399 w 9392070"/>
                <a:gd name="connsiteY5494" fmla="*/ 1260242 h 3110824"/>
                <a:gd name="connsiteX5495" fmla="*/ 5914295 w 9392070"/>
                <a:gd name="connsiteY5495" fmla="*/ 1257801 h 3110824"/>
                <a:gd name="connsiteX5496" fmla="*/ 5899646 w 9392070"/>
                <a:gd name="connsiteY5496" fmla="*/ 1261463 h 3110824"/>
                <a:gd name="connsiteX5497" fmla="*/ 5883778 w 9392070"/>
                <a:gd name="connsiteY5497" fmla="*/ 1265125 h 3110824"/>
                <a:gd name="connsiteX5498" fmla="*/ 5887439 w 9392070"/>
                <a:gd name="connsiteY5498" fmla="*/ 1271228 h 3110824"/>
                <a:gd name="connsiteX5499" fmla="*/ 5894764 w 9392070"/>
                <a:gd name="connsiteY5499" fmla="*/ 1274891 h 3110824"/>
                <a:gd name="connsiteX5500" fmla="*/ 5904529 w 9392070"/>
                <a:gd name="connsiteY5500" fmla="*/ 1274891 h 3110824"/>
                <a:gd name="connsiteX5501" fmla="*/ 5926502 w 9392070"/>
                <a:gd name="connsiteY5501" fmla="*/ 1276111 h 3110824"/>
                <a:gd name="connsiteX5502" fmla="*/ 5939930 w 9392070"/>
                <a:gd name="connsiteY5502" fmla="*/ 1277332 h 3110824"/>
                <a:gd name="connsiteX5503" fmla="*/ 5952137 w 9392070"/>
                <a:gd name="connsiteY5503" fmla="*/ 1278553 h 3110824"/>
                <a:gd name="connsiteX5504" fmla="*/ 5969227 w 9392070"/>
                <a:gd name="connsiteY5504" fmla="*/ 1283435 h 3110824"/>
                <a:gd name="connsiteX5505" fmla="*/ 5981434 w 9392070"/>
                <a:gd name="connsiteY5505" fmla="*/ 1290760 h 3110824"/>
                <a:gd name="connsiteX5506" fmla="*/ 5978992 w 9392070"/>
                <a:gd name="connsiteY5506" fmla="*/ 1290760 h 3110824"/>
                <a:gd name="connsiteX5507" fmla="*/ 5972889 w 9392070"/>
                <a:gd name="connsiteY5507" fmla="*/ 1294422 h 3110824"/>
                <a:gd name="connsiteX5508" fmla="*/ 5963123 w 9392070"/>
                <a:gd name="connsiteY5508" fmla="*/ 1293201 h 3110824"/>
                <a:gd name="connsiteX5509" fmla="*/ 5953357 w 9392070"/>
                <a:gd name="connsiteY5509" fmla="*/ 1291980 h 3110824"/>
                <a:gd name="connsiteX5510" fmla="*/ 5947254 w 9392070"/>
                <a:gd name="connsiteY5510" fmla="*/ 1294422 h 3110824"/>
                <a:gd name="connsiteX5511" fmla="*/ 5939930 w 9392070"/>
                <a:gd name="connsiteY5511" fmla="*/ 1293201 h 3110824"/>
                <a:gd name="connsiteX5512" fmla="*/ 5933826 w 9392070"/>
                <a:gd name="connsiteY5512" fmla="*/ 1290760 h 3110824"/>
                <a:gd name="connsiteX5513" fmla="*/ 5919178 w 9392070"/>
                <a:gd name="connsiteY5513" fmla="*/ 1293201 h 3110824"/>
                <a:gd name="connsiteX5514" fmla="*/ 5904529 w 9392070"/>
                <a:gd name="connsiteY5514" fmla="*/ 1296863 h 3110824"/>
                <a:gd name="connsiteX5515" fmla="*/ 5908192 w 9392070"/>
                <a:gd name="connsiteY5515" fmla="*/ 1302967 h 3110824"/>
                <a:gd name="connsiteX5516" fmla="*/ 5915516 w 9392070"/>
                <a:gd name="connsiteY5516" fmla="*/ 1305408 h 3110824"/>
                <a:gd name="connsiteX5517" fmla="*/ 5925281 w 9392070"/>
                <a:gd name="connsiteY5517" fmla="*/ 1305408 h 3110824"/>
                <a:gd name="connsiteX5518" fmla="*/ 5947254 w 9392070"/>
                <a:gd name="connsiteY5518" fmla="*/ 1307849 h 3110824"/>
                <a:gd name="connsiteX5519" fmla="*/ 5971668 w 9392070"/>
                <a:gd name="connsiteY5519" fmla="*/ 1311512 h 3110824"/>
                <a:gd name="connsiteX5520" fmla="*/ 5988758 w 9392070"/>
                <a:gd name="connsiteY5520" fmla="*/ 1318836 h 3110824"/>
                <a:gd name="connsiteX5521" fmla="*/ 6002185 w 9392070"/>
                <a:gd name="connsiteY5521" fmla="*/ 1329822 h 3110824"/>
                <a:gd name="connsiteX5522" fmla="*/ 6002185 w 9392070"/>
                <a:gd name="connsiteY5522" fmla="*/ 1329822 h 3110824"/>
                <a:gd name="connsiteX5523" fmla="*/ 5998523 w 9392070"/>
                <a:gd name="connsiteY5523" fmla="*/ 1329822 h 3110824"/>
                <a:gd name="connsiteX5524" fmla="*/ 5991199 w 9392070"/>
                <a:gd name="connsiteY5524" fmla="*/ 1327381 h 3110824"/>
                <a:gd name="connsiteX5525" fmla="*/ 5989978 w 9392070"/>
                <a:gd name="connsiteY5525" fmla="*/ 1327381 h 3110824"/>
                <a:gd name="connsiteX5526" fmla="*/ 5987537 w 9392070"/>
                <a:gd name="connsiteY5526" fmla="*/ 1326160 h 3110824"/>
                <a:gd name="connsiteX5527" fmla="*/ 5976551 w 9392070"/>
                <a:gd name="connsiteY5527" fmla="*/ 1323719 h 3110824"/>
                <a:gd name="connsiteX5528" fmla="*/ 5972889 w 9392070"/>
                <a:gd name="connsiteY5528" fmla="*/ 1323719 h 3110824"/>
                <a:gd name="connsiteX5529" fmla="*/ 5968006 w 9392070"/>
                <a:gd name="connsiteY5529" fmla="*/ 1323719 h 3110824"/>
                <a:gd name="connsiteX5530" fmla="*/ 5961902 w 9392070"/>
                <a:gd name="connsiteY5530" fmla="*/ 1321277 h 3110824"/>
                <a:gd name="connsiteX5531" fmla="*/ 5957020 w 9392070"/>
                <a:gd name="connsiteY5531" fmla="*/ 1318836 h 3110824"/>
                <a:gd name="connsiteX5532" fmla="*/ 5946033 w 9392070"/>
                <a:gd name="connsiteY5532" fmla="*/ 1316394 h 3110824"/>
                <a:gd name="connsiteX5533" fmla="*/ 5935047 w 9392070"/>
                <a:gd name="connsiteY5533" fmla="*/ 1312732 h 3110824"/>
                <a:gd name="connsiteX5534" fmla="*/ 5937488 w 9392070"/>
                <a:gd name="connsiteY5534" fmla="*/ 1316394 h 3110824"/>
                <a:gd name="connsiteX5535" fmla="*/ 5942371 w 9392070"/>
                <a:gd name="connsiteY5535" fmla="*/ 1320056 h 3110824"/>
                <a:gd name="connsiteX5536" fmla="*/ 5949695 w 9392070"/>
                <a:gd name="connsiteY5536" fmla="*/ 1322498 h 3110824"/>
                <a:gd name="connsiteX5537" fmla="*/ 5958240 w 9392070"/>
                <a:gd name="connsiteY5537" fmla="*/ 1324939 h 3110824"/>
                <a:gd name="connsiteX5538" fmla="*/ 5955799 w 9392070"/>
                <a:gd name="connsiteY5538" fmla="*/ 1327381 h 3110824"/>
                <a:gd name="connsiteX5539" fmla="*/ 5947254 w 9392070"/>
                <a:gd name="connsiteY5539" fmla="*/ 1326160 h 3110824"/>
                <a:gd name="connsiteX5540" fmla="*/ 5937488 w 9392070"/>
                <a:gd name="connsiteY5540" fmla="*/ 1332263 h 3110824"/>
                <a:gd name="connsiteX5541" fmla="*/ 5927723 w 9392070"/>
                <a:gd name="connsiteY5541" fmla="*/ 1338367 h 3110824"/>
                <a:gd name="connsiteX5542" fmla="*/ 5913074 w 9392070"/>
                <a:gd name="connsiteY5542" fmla="*/ 1339588 h 3110824"/>
                <a:gd name="connsiteX5543" fmla="*/ 5910633 w 9392070"/>
                <a:gd name="connsiteY5543" fmla="*/ 1345691 h 3110824"/>
                <a:gd name="connsiteX5544" fmla="*/ 5897205 w 9392070"/>
                <a:gd name="connsiteY5544" fmla="*/ 1342029 h 3110824"/>
                <a:gd name="connsiteX5545" fmla="*/ 5891102 w 9392070"/>
                <a:gd name="connsiteY5545" fmla="*/ 1346912 h 3110824"/>
                <a:gd name="connsiteX5546" fmla="*/ 5888660 w 9392070"/>
                <a:gd name="connsiteY5546" fmla="*/ 1350574 h 3110824"/>
                <a:gd name="connsiteX5547" fmla="*/ 5889881 w 9392070"/>
                <a:gd name="connsiteY5547" fmla="*/ 1345691 h 3110824"/>
                <a:gd name="connsiteX5548" fmla="*/ 5894764 w 9392070"/>
                <a:gd name="connsiteY5548" fmla="*/ 1337146 h 3110824"/>
                <a:gd name="connsiteX5549" fmla="*/ 5904529 w 9392070"/>
                <a:gd name="connsiteY5549" fmla="*/ 1327381 h 3110824"/>
                <a:gd name="connsiteX5550" fmla="*/ 5913074 w 9392070"/>
                <a:gd name="connsiteY5550" fmla="*/ 1318836 h 3110824"/>
                <a:gd name="connsiteX5551" fmla="*/ 5916736 w 9392070"/>
                <a:gd name="connsiteY5551" fmla="*/ 1316394 h 3110824"/>
                <a:gd name="connsiteX5552" fmla="*/ 5919178 w 9392070"/>
                <a:gd name="connsiteY5552" fmla="*/ 1312732 h 3110824"/>
                <a:gd name="connsiteX5553" fmla="*/ 5919178 w 9392070"/>
                <a:gd name="connsiteY5553" fmla="*/ 1309070 h 3110824"/>
                <a:gd name="connsiteX5554" fmla="*/ 5911853 w 9392070"/>
                <a:gd name="connsiteY5554" fmla="*/ 1311512 h 3110824"/>
                <a:gd name="connsiteX5555" fmla="*/ 5904529 w 9392070"/>
                <a:gd name="connsiteY5555" fmla="*/ 1313953 h 3110824"/>
                <a:gd name="connsiteX5556" fmla="*/ 5902088 w 9392070"/>
                <a:gd name="connsiteY5556" fmla="*/ 1316394 h 3110824"/>
                <a:gd name="connsiteX5557" fmla="*/ 5899646 w 9392070"/>
                <a:gd name="connsiteY5557" fmla="*/ 1318836 h 3110824"/>
                <a:gd name="connsiteX5558" fmla="*/ 5895985 w 9392070"/>
                <a:gd name="connsiteY5558" fmla="*/ 1320056 h 3110824"/>
                <a:gd name="connsiteX5559" fmla="*/ 5895985 w 9392070"/>
                <a:gd name="connsiteY5559" fmla="*/ 1320056 h 3110824"/>
                <a:gd name="connsiteX5560" fmla="*/ 5895985 w 9392070"/>
                <a:gd name="connsiteY5560" fmla="*/ 1318836 h 3110824"/>
                <a:gd name="connsiteX5561" fmla="*/ 5891102 w 9392070"/>
                <a:gd name="connsiteY5561" fmla="*/ 1318836 h 3110824"/>
                <a:gd name="connsiteX5562" fmla="*/ 5886219 w 9392070"/>
                <a:gd name="connsiteY5562" fmla="*/ 1318836 h 3110824"/>
                <a:gd name="connsiteX5563" fmla="*/ 5884998 w 9392070"/>
                <a:gd name="connsiteY5563" fmla="*/ 1320056 h 3110824"/>
                <a:gd name="connsiteX5564" fmla="*/ 5882557 w 9392070"/>
                <a:gd name="connsiteY5564" fmla="*/ 1321277 h 3110824"/>
                <a:gd name="connsiteX5565" fmla="*/ 5880115 w 9392070"/>
                <a:gd name="connsiteY5565" fmla="*/ 1321277 h 3110824"/>
                <a:gd name="connsiteX5566" fmla="*/ 5877674 w 9392070"/>
                <a:gd name="connsiteY5566" fmla="*/ 1322498 h 3110824"/>
                <a:gd name="connsiteX5567" fmla="*/ 5875232 w 9392070"/>
                <a:gd name="connsiteY5567" fmla="*/ 1323719 h 3110824"/>
                <a:gd name="connsiteX5568" fmla="*/ 5872791 w 9392070"/>
                <a:gd name="connsiteY5568" fmla="*/ 1322498 h 3110824"/>
                <a:gd name="connsiteX5569" fmla="*/ 5869129 w 9392070"/>
                <a:gd name="connsiteY5569" fmla="*/ 1324939 h 3110824"/>
                <a:gd name="connsiteX5570" fmla="*/ 5867908 w 9392070"/>
                <a:gd name="connsiteY5570" fmla="*/ 1323719 h 3110824"/>
                <a:gd name="connsiteX5571" fmla="*/ 5864246 w 9392070"/>
                <a:gd name="connsiteY5571" fmla="*/ 1324939 h 3110824"/>
                <a:gd name="connsiteX5572" fmla="*/ 5860584 w 9392070"/>
                <a:gd name="connsiteY5572" fmla="*/ 1323719 h 3110824"/>
                <a:gd name="connsiteX5573" fmla="*/ 5864246 w 9392070"/>
                <a:gd name="connsiteY5573" fmla="*/ 1317615 h 3110824"/>
                <a:gd name="connsiteX5574" fmla="*/ 5869129 w 9392070"/>
                <a:gd name="connsiteY5574" fmla="*/ 1313953 h 3110824"/>
                <a:gd name="connsiteX5575" fmla="*/ 5876453 w 9392070"/>
                <a:gd name="connsiteY5575" fmla="*/ 1310291 h 3110824"/>
                <a:gd name="connsiteX5576" fmla="*/ 5883778 w 9392070"/>
                <a:gd name="connsiteY5576" fmla="*/ 1307849 h 3110824"/>
                <a:gd name="connsiteX5577" fmla="*/ 5887439 w 9392070"/>
                <a:gd name="connsiteY5577" fmla="*/ 1306629 h 3110824"/>
                <a:gd name="connsiteX5578" fmla="*/ 5889881 w 9392070"/>
                <a:gd name="connsiteY5578" fmla="*/ 1304187 h 3110824"/>
                <a:gd name="connsiteX5579" fmla="*/ 5891102 w 9392070"/>
                <a:gd name="connsiteY5579" fmla="*/ 1301746 h 3110824"/>
                <a:gd name="connsiteX5580" fmla="*/ 5886219 w 9392070"/>
                <a:gd name="connsiteY5580" fmla="*/ 1301746 h 3110824"/>
                <a:gd name="connsiteX5581" fmla="*/ 5881336 w 9392070"/>
                <a:gd name="connsiteY5581" fmla="*/ 1301746 h 3110824"/>
                <a:gd name="connsiteX5582" fmla="*/ 5878895 w 9392070"/>
                <a:gd name="connsiteY5582" fmla="*/ 1302967 h 3110824"/>
                <a:gd name="connsiteX5583" fmla="*/ 5876453 w 9392070"/>
                <a:gd name="connsiteY5583" fmla="*/ 1304187 h 3110824"/>
                <a:gd name="connsiteX5584" fmla="*/ 5874012 w 9392070"/>
                <a:gd name="connsiteY5584" fmla="*/ 1304187 h 3110824"/>
                <a:gd name="connsiteX5585" fmla="*/ 5871571 w 9392070"/>
                <a:gd name="connsiteY5585" fmla="*/ 1305408 h 3110824"/>
                <a:gd name="connsiteX5586" fmla="*/ 5869129 w 9392070"/>
                <a:gd name="connsiteY5586" fmla="*/ 1306629 h 3110824"/>
                <a:gd name="connsiteX5587" fmla="*/ 5866688 w 9392070"/>
                <a:gd name="connsiteY5587" fmla="*/ 1305408 h 3110824"/>
                <a:gd name="connsiteX5588" fmla="*/ 5863025 w 9392070"/>
                <a:gd name="connsiteY5588" fmla="*/ 1309070 h 3110824"/>
                <a:gd name="connsiteX5589" fmla="*/ 5861805 w 9392070"/>
                <a:gd name="connsiteY5589" fmla="*/ 1307849 h 3110824"/>
                <a:gd name="connsiteX5590" fmla="*/ 5858143 w 9392070"/>
                <a:gd name="connsiteY5590" fmla="*/ 1309070 h 3110824"/>
                <a:gd name="connsiteX5591" fmla="*/ 5854481 w 9392070"/>
                <a:gd name="connsiteY5591" fmla="*/ 1307849 h 3110824"/>
                <a:gd name="connsiteX5592" fmla="*/ 5850818 w 9392070"/>
                <a:gd name="connsiteY5592" fmla="*/ 1307849 h 3110824"/>
                <a:gd name="connsiteX5593" fmla="*/ 5848377 w 9392070"/>
                <a:gd name="connsiteY5593" fmla="*/ 1309070 h 3110824"/>
                <a:gd name="connsiteX5594" fmla="*/ 5847157 w 9392070"/>
                <a:gd name="connsiteY5594" fmla="*/ 1309070 h 3110824"/>
                <a:gd name="connsiteX5595" fmla="*/ 5848377 w 9392070"/>
                <a:gd name="connsiteY5595" fmla="*/ 1306629 h 3110824"/>
                <a:gd name="connsiteX5596" fmla="*/ 5852039 w 9392070"/>
                <a:gd name="connsiteY5596" fmla="*/ 1304187 h 3110824"/>
                <a:gd name="connsiteX5597" fmla="*/ 5852039 w 9392070"/>
                <a:gd name="connsiteY5597" fmla="*/ 1304187 h 3110824"/>
                <a:gd name="connsiteX5598" fmla="*/ 5853260 w 9392070"/>
                <a:gd name="connsiteY5598" fmla="*/ 1302967 h 3110824"/>
                <a:gd name="connsiteX5599" fmla="*/ 5856922 w 9392070"/>
                <a:gd name="connsiteY5599" fmla="*/ 1301746 h 3110824"/>
                <a:gd name="connsiteX5600" fmla="*/ 5861805 w 9392070"/>
                <a:gd name="connsiteY5600" fmla="*/ 1301746 h 3110824"/>
                <a:gd name="connsiteX5601" fmla="*/ 5864246 w 9392070"/>
                <a:gd name="connsiteY5601" fmla="*/ 1301746 h 3110824"/>
                <a:gd name="connsiteX5602" fmla="*/ 5865467 w 9392070"/>
                <a:gd name="connsiteY5602" fmla="*/ 1301746 h 3110824"/>
                <a:gd name="connsiteX5603" fmla="*/ 5866688 w 9392070"/>
                <a:gd name="connsiteY5603" fmla="*/ 1300525 h 3110824"/>
                <a:gd name="connsiteX5604" fmla="*/ 5863025 w 9392070"/>
                <a:gd name="connsiteY5604" fmla="*/ 1299305 h 3110824"/>
                <a:gd name="connsiteX5605" fmla="*/ 5859364 w 9392070"/>
                <a:gd name="connsiteY5605" fmla="*/ 1298084 h 3110824"/>
                <a:gd name="connsiteX5606" fmla="*/ 5858143 w 9392070"/>
                <a:gd name="connsiteY5606" fmla="*/ 1298084 h 3110824"/>
                <a:gd name="connsiteX5607" fmla="*/ 5858143 w 9392070"/>
                <a:gd name="connsiteY5607" fmla="*/ 1298084 h 3110824"/>
                <a:gd name="connsiteX5608" fmla="*/ 5858143 w 9392070"/>
                <a:gd name="connsiteY5608" fmla="*/ 1296863 h 3110824"/>
                <a:gd name="connsiteX5609" fmla="*/ 5863025 w 9392070"/>
                <a:gd name="connsiteY5609" fmla="*/ 1293201 h 3110824"/>
                <a:gd name="connsiteX5610" fmla="*/ 5870350 w 9392070"/>
                <a:gd name="connsiteY5610" fmla="*/ 1290760 h 3110824"/>
                <a:gd name="connsiteX5611" fmla="*/ 5877674 w 9392070"/>
                <a:gd name="connsiteY5611" fmla="*/ 1288318 h 3110824"/>
                <a:gd name="connsiteX5612" fmla="*/ 5881336 w 9392070"/>
                <a:gd name="connsiteY5612" fmla="*/ 1288318 h 3110824"/>
                <a:gd name="connsiteX5613" fmla="*/ 5883778 w 9392070"/>
                <a:gd name="connsiteY5613" fmla="*/ 1287098 h 3110824"/>
                <a:gd name="connsiteX5614" fmla="*/ 5884998 w 9392070"/>
                <a:gd name="connsiteY5614" fmla="*/ 1284656 h 3110824"/>
                <a:gd name="connsiteX5615" fmla="*/ 5880115 w 9392070"/>
                <a:gd name="connsiteY5615" fmla="*/ 1283435 h 3110824"/>
                <a:gd name="connsiteX5616" fmla="*/ 5875232 w 9392070"/>
                <a:gd name="connsiteY5616" fmla="*/ 1283435 h 3110824"/>
                <a:gd name="connsiteX5617" fmla="*/ 5872791 w 9392070"/>
                <a:gd name="connsiteY5617" fmla="*/ 1284656 h 3110824"/>
                <a:gd name="connsiteX5618" fmla="*/ 5870350 w 9392070"/>
                <a:gd name="connsiteY5618" fmla="*/ 1284656 h 3110824"/>
                <a:gd name="connsiteX5619" fmla="*/ 5867908 w 9392070"/>
                <a:gd name="connsiteY5619" fmla="*/ 1284656 h 3110824"/>
                <a:gd name="connsiteX5620" fmla="*/ 5865467 w 9392070"/>
                <a:gd name="connsiteY5620" fmla="*/ 1285877 h 3110824"/>
                <a:gd name="connsiteX5621" fmla="*/ 5863025 w 9392070"/>
                <a:gd name="connsiteY5621" fmla="*/ 1287098 h 3110824"/>
                <a:gd name="connsiteX5622" fmla="*/ 5860584 w 9392070"/>
                <a:gd name="connsiteY5622" fmla="*/ 1285877 h 3110824"/>
                <a:gd name="connsiteX5623" fmla="*/ 5856922 w 9392070"/>
                <a:gd name="connsiteY5623" fmla="*/ 1288318 h 3110824"/>
                <a:gd name="connsiteX5624" fmla="*/ 5855701 w 9392070"/>
                <a:gd name="connsiteY5624" fmla="*/ 1285877 h 3110824"/>
                <a:gd name="connsiteX5625" fmla="*/ 5852039 w 9392070"/>
                <a:gd name="connsiteY5625" fmla="*/ 1287098 h 3110824"/>
                <a:gd name="connsiteX5626" fmla="*/ 5849598 w 9392070"/>
                <a:gd name="connsiteY5626" fmla="*/ 1285877 h 3110824"/>
                <a:gd name="connsiteX5627" fmla="*/ 5845936 w 9392070"/>
                <a:gd name="connsiteY5627" fmla="*/ 1284656 h 3110824"/>
                <a:gd name="connsiteX5628" fmla="*/ 5843494 w 9392070"/>
                <a:gd name="connsiteY5628" fmla="*/ 1285877 h 3110824"/>
                <a:gd name="connsiteX5629" fmla="*/ 5841053 w 9392070"/>
                <a:gd name="connsiteY5629" fmla="*/ 1287098 h 3110824"/>
                <a:gd name="connsiteX5630" fmla="*/ 5834950 w 9392070"/>
                <a:gd name="connsiteY5630" fmla="*/ 1287098 h 3110824"/>
                <a:gd name="connsiteX5631" fmla="*/ 5828846 w 9392070"/>
                <a:gd name="connsiteY5631" fmla="*/ 1288318 h 3110824"/>
                <a:gd name="connsiteX5632" fmla="*/ 5825184 w 9392070"/>
                <a:gd name="connsiteY5632" fmla="*/ 1287098 h 3110824"/>
                <a:gd name="connsiteX5633" fmla="*/ 5821522 w 9392070"/>
                <a:gd name="connsiteY5633" fmla="*/ 1285877 h 3110824"/>
                <a:gd name="connsiteX5634" fmla="*/ 5820301 w 9392070"/>
                <a:gd name="connsiteY5634" fmla="*/ 1287098 h 3110824"/>
                <a:gd name="connsiteX5635" fmla="*/ 5817860 w 9392070"/>
                <a:gd name="connsiteY5635" fmla="*/ 1285877 h 3110824"/>
                <a:gd name="connsiteX5636" fmla="*/ 5817860 w 9392070"/>
                <a:gd name="connsiteY5636" fmla="*/ 1284656 h 3110824"/>
                <a:gd name="connsiteX5637" fmla="*/ 5819080 w 9392070"/>
                <a:gd name="connsiteY5637" fmla="*/ 1284656 h 3110824"/>
                <a:gd name="connsiteX5638" fmla="*/ 5828846 w 9392070"/>
                <a:gd name="connsiteY5638" fmla="*/ 1278553 h 3110824"/>
                <a:gd name="connsiteX5639" fmla="*/ 5833729 w 9392070"/>
                <a:gd name="connsiteY5639" fmla="*/ 1276111 h 3110824"/>
                <a:gd name="connsiteX5640" fmla="*/ 5841053 w 9392070"/>
                <a:gd name="connsiteY5640" fmla="*/ 1273670 h 3110824"/>
                <a:gd name="connsiteX5641" fmla="*/ 5848377 w 9392070"/>
                <a:gd name="connsiteY5641" fmla="*/ 1273670 h 3110824"/>
                <a:gd name="connsiteX5642" fmla="*/ 5854481 w 9392070"/>
                <a:gd name="connsiteY5642" fmla="*/ 1267566 h 3110824"/>
                <a:gd name="connsiteX5643" fmla="*/ 5858143 w 9392070"/>
                <a:gd name="connsiteY5643" fmla="*/ 1263904 h 3110824"/>
                <a:gd name="connsiteX5644" fmla="*/ 5865467 w 9392070"/>
                <a:gd name="connsiteY5644" fmla="*/ 1261463 h 3110824"/>
                <a:gd name="connsiteX5645" fmla="*/ 5871571 w 9392070"/>
                <a:gd name="connsiteY5645" fmla="*/ 1259021 h 3110824"/>
                <a:gd name="connsiteX5646" fmla="*/ 5874012 w 9392070"/>
                <a:gd name="connsiteY5646" fmla="*/ 1259021 h 3110824"/>
                <a:gd name="connsiteX5647" fmla="*/ 5876453 w 9392070"/>
                <a:gd name="connsiteY5647" fmla="*/ 1257801 h 3110824"/>
                <a:gd name="connsiteX5648" fmla="*/ 5877674 w 9392070"/>
                <a:gd name="connsiteY5648" fmla="*/ 1255359 h 3110824"/>
                <a:gd name="connsiteX5649" fmla="*/ 5872791 w 9392070"/>
                <a:gd name="connsiteY5649" fmla="*/ 1255359 h 3110824"/>
                <a:gd name="connsiteX5650" fmla="*/ 5867908 w 9392070"/>
                <a:gd name="connsiteY5650" fmla="*/ 1255359 h 3110824"/>
                <a:gd name="connsiteX5651" fmla="*/ 5866688 w 9392070"/>
                <a:gd name="connsiteY5651" fmla="*/ 1256580 h 3110824"/>
                <a:gd name="connsiteX5652" fmla="*/ 5864246 w 9392070"/>
                <a:gd name="connsiteY5652" fmla="*/ 1256580 h 3110824"/>
                <a:gd name="connsiteX5653" fmla="*/ 5861805 w 9392070"/>
                <a:gd name="connsiteY5653" fmla="*/ 1256580 h 3110824"/>
                <a:gd name="connsiteX5654" fmla="*/ 5859364 w 9392070"/>
                <a:gd name="connsiteY5654" fmla="*/ 1257801 h 3110824"/>
                <a:gd name="connsiteX5655" fmla="*/ 5856922 w 9392070"/>
                <a:gd name="connsiteY5655" fmla="*/ 1259021 h 3110824"/>
                <a:gd name="connsiteX5656" fmla="*/ 5855701 w 9392070"/>
                <a:gd name="connsiteY5656" fmla="*/ 1257801 h 3110824"/>
                <a:gd name="connsiteX5657" fmla="*/ 5853260 w 9392070"/>
                <a:gd name="connsiteY5657" fmla="*/ 1260242 h 3110824"/>
                <a:gd name="connsiteX5658" fmla="*/ 5852039 w 9392070"/>
                <a:gd name="connsiteY5658" fmla="*/ 1260242 h 3110824"/>
                <a:gd name="connsiteX5659" fmla="*/ 5853260 w 9392070"/>
                <a:gd name="connsiteY5659" fmla="*/ 1257801 h 3110824"/>
                <a:gd name="connsiteX5660" fmla="*/ 5856922 w 9392070"/>
                <a:gd name="connsiteY5660" fmla="*/ 1252918 h 3110824"/>
                <a:gd name="connsiteX5661" fmla="*/ 5860584 w 9392070"/>
                <a:gd name="connsiteY5661" fmla="*/ 1250477 h 3110824"/>
                <a:gd name="connsiteX5662" fmla="*/ 5864246 w 9392070"/>
                <a:gd name="connsiteY5662" fmla="*/ 1248035 h 3110824"/>
                <a:gd name="connsiteX5663" fmla="*/ 5869129 w 9392070"/>
                <a:gd name="connsiteY5663" fmla="*/ 1243152 h 3110824"/>
                <a:gd name="connsiteX5664" fmla="*/ 5871571 w 9392070"/>
                <a:gd name="connsiteY5664" fmla="*/ 1240711 h 3110824"/>
                <a:gd name="connsiteX5665" fmla="*/ 5872791 w 9392070"/>
                <a:gd name="connsiteY5665" fmla="*/ 1238270 h 3110824"/>
                <a:gd name="connsiteX5666" fmla="*/ 5872791 w 9392070"/>
                <a:gd name="connsiteY5666" fmla="*/ 1235828 h 3110824"/>
                <a:gd name="connsiteX5667" fmla="*/ 5869129 w 9392070"/>
                <a:gd name="connsiteY5667" fmla="*/ 1238270 h 3110824"/>
                <a:gd name="connsiteX5668" fmla="*/ 5865467 w 9392070"/>
                <a:gd name="connsiteY5668" fmla="*/ 1240711 h 3110824"/>
                <a:gd name="connsiteX5669" fmla="*/ 5864246 w 9392070"/>
                <a:gd name="connsiteY5669" fmla="*/ 1241931 h 3110824"/>
                <a:gd name="connsiteX5670" fmla="*/ 5863025 w 9392070"/>
                <a:gd name="connsiteY5670" fmla="*/ 1243152 h 3110824"/>
                <a:gd name="connsiteX5671" fmla="*/ 5861805 w 9392070"/>
                <a:gd name="connsiteY5671" fmla="*/ 1243152 h 3110824"/>
                <a:gd name="connsiteX5672" fmla="*/ 5859364 w 9392070"/>
                <a:gd name="connsiteY5672" fmla="*/ 1244373 h 3110824"/>
                <a:gd name="connsiteX5673" fmla="*/ 5856922 w 9392070"/>
                <a:gd name="connsiteY5673" fmla="*/ 1245594 h 3110824"/>
                <a:gd name="connsiteX5674" fmla="*/ 5855701 w 9392070"/>
                <a:gd name="connsiteY5674" fmla="*/ 1245594 h 3110824"/>
                <a:gd name="connsiteX5675" fmla="*/ 5853260 w 9392070"/>
                <a:gd name="connsiteY5675" fmla="*/ 1248035 h 3110824"/>
                <a:gd name="connsiteX5676" fmla="*/ 5852039 w 9392070"/>
                <a:gd name="connsiteY5676" fmla="*/ 1246814 h 3110824"/>
                <a:gd name="connsiteX5677" fmla="*/ 5849598 w 9392070"/>
                <a:gd name="connsiteY5677" fmla="*/ 1248035 h 3110824"/>
                <a:gd name="connsiteX5678" fmla="*/ 5847157 w 9392070"/>
                <a:gd name="connsiteY5678" fmla="*/ 1248035 h 3110824"/>
                <a:gd name="connsiteX5679" fmla="*/ 5847157 w 9392070"/>
                <a:gd name="connsiteY5679" fmla="*/ 1248035 h 3110824"/>
                <a:gd name="connsiteX5680" fmla="*/ 5848377 w 9392070"/>
                <a:gd name="connsiteY5680" fmla="*/ 1248035 h 3110824"/>
                <a:gd name="connsiteX5681" fmla="*/ 5853260 w 9392070"/>
                <a:gd name="connsiteY5681" fmla="*/ 1240711 h 3110824"/>
                <a:gd name="connsiteX5682" fmla="*/ 5856922 w 9392070"/>
                <a:gd name="connsiteY5682" fmla="*/ 1237049 h 3110824"/>
                <a:gd name="connsiteX5683" fmla="*/ 5863025 w 9392070"/>
                <a:gd name="connsiteY5683" fmla="*/ 1233387 h 3110824"/>
                <a:gd name="connsiteX5684" fmla="*/ 5867908 w 9392070"/>
                <a:gd name="connsiteY5684" fmla="*/ 1229724 h 3110824"/>
                <a:gd name="connsiteX5685" fmla="*/ 5870350 w 9392070"/>
                <a:gd name="connsiteY5685" fmla="*/ 1228504 h 3110824"/>
                <a:gd name="connsiteX5686" fmla="*/ 5871571 w 9392070"/>
                <a:gd name="connsiteY5686" fmla="*/ 1226063 h 3110824"/>
                <a:gd name="connsiteX5687" fmla="*/ 5871571 w 9392070"/>
                <a:gd name="connsiteY5687" fmla="*/ 1223621 h 3110824"/>
                <a:gd name="connsiteX5688" fmla="*/ 5867908 w 9392070"/>
                <a:gd name="connsiteY5688" fmla="*/ 1224842 h 3110824"/>
                <a:gd name="connsiteX5689" fmla="*/ 5864246 w 9392070"/>
                <a:gd name="connsiteY5689" fmla="*/ 1226063 h 3110824"/>
                <a:gd name="connsiteX5690" fmla="*/ 5863025 w 9392070"/>
                <a:gd name="connsiteY5690" fmla="*/ 1227283 h 3110824"/>
                <a:gd name="connsiteX5691" fmla="*/ 5861805 w 9392070"/>
                <a:gd name="connsiteY5691" fmla="*/ 1228504 h 3110824"/>
                <a:gd name="connsiteX5692" fmla="*/ 5860584 w 9392070"/>
                <a:gd name="connsiteY5692" fmla="*/ 1228504 h 3110824"/>
                <a:gd name="connsiteX5693" fmla="*/ 5858143 w 9392070"/>
                <a:gd name="connsiteY5693" fmla="*/ 1229724 h 3110824"/>
                <a:gd name="connsiteX5694" fmla="*/ 5855701 w 9392070"/>
                <a:gd name="connsiteY5694" fmla="*/ 1230945 h 3110824"/>
                <a:gd name="connsiteX5695" fmla="*/ 5854481 w 9392070"/>
                <a:gd name="connsiteY5695" fmla="*/ 1230945 h 3110824"/>
                <a:gd name="connsiteX5696" fmla="*/ 5852039 w 9392070"/>
                <a:gd name="connsiteY5696" fmla="*/ 1233387 h 3110824"/>
                <a:gd name="connsiteX5697" fmla="*/ 5850818 w 9392070"/>
                <a:gd name="connsiteY5697" fmla="*/ 1232166 h 3110824"/>
                <a:gd name="connsiteX5698" fmla="*/ 5852039 w 9392070"/>
                <a:gd name="connsiteY5698" fmla="*/ 1229724 h 3110824"/>
                <a:gd name="connsiteX5699" fmla="*/ 5855701 w 9392070"/>
                <a:gd name="connsiteY5699" fmla="*/ 1226063 h 3110824"/>
                <a:gd name="connsiteX5700" fmla="*/ 5858143 w 9392070"/>
                <a:gd name="connsiteY5700" fmla="*/ 1224842 h 3110824"/>
                <a:gd name="connsiteX5701" fmla="*/ 5860584 w 9392070"/>
                <a:gd name="connsiteY5701" fmla="*/ 1222400 h 3110824"/>
                <a:gd name="connsiteX5702" fmla="*/ 5863025 w 9392070"/>
                <a:gd name="connsiteY5702" fmla="*/ 1218738 h 3110824"/>
                <a:gd name="connsiteX5703" fmla="*/ 5865467 w 9392070"/>
                <a:gd name="connsiteY5703" fmla="*/ 1217517 h 3110824"/>
                <a:gd name="connsiteX5704" fmla="*/ 5867908 w 9392070"/>
                <a:gd name="connsiteY5704" fmla="*/ 1215076 h 3110824"/>
                <a:gd name="connsiteX5705" fmla="*/ 5869129 w 9392070"/>
                <a:gd name="connsiteY5705" fmla="*/ 1212635 h 3110824"/>
                <a:gd name="connsiteX5706" fmla="*/ 5869129 w 9392070"/>
                <a:gd name="connsiteY5706" fmla="*/ 1210193 h 3110824"/>
                <a:gd name="connsiteX5707" fmla="*/ 5865467 w 9392070"/>
                <a:gd name="connsiteY5707" fmla="*/ 1213856 h 3110824"/>
                <a:gd name="connsiteX5708" fmla="*/ 5861805 w 9392070"/>
                <a:gd name="connsiteY5708" fmla="*/ 1216297 h 3110824"/>
                <a:gd name="connsiteX5709" fmla="*/ 5860584 w 9392070"/>
                <a:gd name="connsiteY5709" fmla="*/ 1217517 h 3110824"/>
                <a:gd name="connsiteX5710" fmla="*/ 5859364 w 9392070"/>
                <a:gd name="connsiteY5710" fmla="*/ 1218738 h 3110824"/>
                <a:gd name="connsiteX5711" fmla="*/ 5858143 w 9392070"/>
                <a:gd name="connsiteY5711" fmla="*/ 1218738 h 3110824"/>
                <a:gd name="connsiteX5712" fmla="*/ 5855701 w 9392070"/>
                <a:gd name="connsiteY5712" fmla="*/ 1219959 h 3110824"/>
                <a:gd name="connsiteX5713" fmla="*/ 5853260 w 9392070"/>
                <a:gd name="connsiteY5713" fmla="*/ 1221180 h 3110824"/>
                <a:gd name="connsiteX5714" fmla="*/ 5852039 w 9392070"/>
                <a:gd name="connsiteY5714" fmla="*/ 1221180 h 3110824"/>
                <a:gd name="connsiteX5715" fmla="*/ 5849598 w 9392070"/>
                <a:gd name="connsiteY5715" fmla="*/ 1223621 h 3110824"/>
                <a:gd name="connsiteX5716" fmla="*/ 5848377 w 9392070"/>
                <a:gd name="connsiteY5716" fmla="*/ 1222400 h 3110824"/>
                <a:gd name="connsiteX5717" fmla="*/ 5845936 w 9392070"/>
                <a:gd name="connsiteY5717" fmla="*/ 1223621 h 3110824"/>
                <a:gd name="connsiteX5718" fmla="*/ 5843494 w 9392070"/>
                <a:gd name="connsiteY5718" fmla="*/ 1223621 h 3110824"/>
                <a:gd name="connsiteX5719" fmla="*/ 5841053 w 9392070"/>
                <a:gd name="connsiteY5719" fmla="*/ 1223621 h 3110824"/>
                <a:gd name="connsiteX5720" fmla="*/ 5839832 w 9392070"/>
                <a:gd name="connsiteY5720" fmla="*/ 1224842 h 3110824"/>
                <a:gd name="connsiteX5721" fmla="*/ 5838611 w 9392070"/>
                <a:gd name="connsiteY5721" fmla="*/ 1226063 h 3110824"/>
                <a:gd name="connsiteX5722" fmla="*/ 5833729 w 9392070"/>
                <a:gd name="connsiteY5722" fmla="*/ 1227283 h 3110824"/>
                <a:gd name="connsiteX5723" fmla="*/ 5828846 w 9392070"/>
                <a:gd name="connsiteY5723" fmla="*/ 1229724 h 3110824"/>
                <a:gd name="connsiteX5724" fmla="*/ 5826404 w 9392070"/>
                <a:gd name="connsiteY5724" fmla="*/ 1229724 h 3110824"/>
                <a:gd name="connsiteX5725" fmla="*/ 5825184 w 9392070"/>
                <a:gd name="connsiteY5725" fmla="*/ 1228504 h 3110824"/>
                <a:gd name="connsiteX5726" fmla="*/ 5832508 w 9392070"/>
                <a:gd name="connsiteY5726" fmla="*/ 1222400 h 3110824"/>
                <a:gd name="connsiteX5727" fmla="*/ 5837391 w 9392070"/>
                <a:gd name="connsiteY5727" fmla="*/ 1219959 h 3110824"/>
                <a:gd name="connsiteX5728" fmla="*/ 5844715 w 9392070"/>
                <a:gd name="connsiteY5728" fmla="*/ 1216297 h 3110824"/>
                <a:gd name="connsiteX5729" fmla="*/ 5852039 w 9392070"/>
                <a:gd name="connsiteY5729" fmla="*/ 1213856 h 3110824"/>
                <a:gd name="connsiteX5730" fmla="*/ 5856922 w 9392070"/>
                <a:gd name="connsiteY5730" fmla="*/ 1205310 h 3110824"/>
                <a:gd name="connsiteX5731" fmla="*/ 5860584 w 9392070"/>
                <a:gd name="connsiteY5731" fmla="*/ 1200428 h 3110824"/>
                <a:gd name="connsiteX5732" fmla="*/ 5863025 w 9392070"/>
                <a:gd name="connsiteY5732" fmla="*/ 1197986 h 3110824"/>
                <a:gd name="connsiteX5733" fmla="*/ 5865467 w 9392070"/>
                <a:gd name="connsiteY5733" fmla="*/ 1194324 h 3110824"/>
                <a:gd name="connsiteX5734" fmla="*/ 5866688 w 9392070"/>
                <a:gd name="connsiteY5734" fmla="*/ 1190662 h 3110824"/>
                <a:gd name="connsiteX5735" fmla="*/ 5866688 w 9392070"/>
                <a:gd name="connsiteY5735" fmla="*/ 1190662 h 3110824"/>
                <a:gd name="connsiteX5736" fmla="*/ 5867908 w 9392070"/>
                <a:gd name="connsiteY5736" fmla="*/ 1189442 h 3110824"/>
                <a:gd name="connsiteX5737" fmla="*/ 5869129 w 9392070"/>
                <a:gd name="connsiteY5737" fmla="*/ 1188221 h 3110824"/>
                <a:gd name="connsiteX5738" fmla="*/ 5867908 w 9392070"/>
                <a:gd name="connsiteY5738" fmla="*/ 1188221 h 3110824"/>
                <a:gd name="connsiteX5739" fmla="*/ 5869129 w 9392070"/>
                <a:gd name="connsiteY5739" fmla="*/ 1185779 h 3110824"/>
                <a:gd name="connsiteX5740" fmla="*/ 5870350 w 9392070"/>
                <a:gd name="connsiteY5740" fmla="*/ 1182117 h 3110824"/>
                <a:gd name="connsiteX5741" fmla="*/ 5870350 w 9392070"/>
                <a:gd name="connsiteY5741" fmla="*/ 1178455 h 3110824"/>
                <a:gd name="connsiteX5742" fmla="*/ 5869129 w 9392070"/>
                <a:gd name="connsiteY5742" fmla="*/ 1176014 h 3110824"/>
                <a:gd name="connsiteX5743" fmla="*/ 5869129 w 9392070"/>
                <a:gd name="connsiteY5743" fmla="*/ 1180896 h 3110824"/>
                <a:gd name="connsiteX5744" fmla="*/ 5866688 w 9392070"/>
                <a:gd name="connsiteY5744" fmla="*/ 1182117 h 3110824"/>
                <a:gd name="connsiteX5745" fmla="*/ 5864246 w 9392070"/>
                <a:gd name="connsiteY5745" fmla="*/ 1185779 h 3110824"/>
                <a:gd name="connsiteX5746" fmla="*/ 5864246 w 9392070"/>
                <a:gd name="connsiteY5746" fmla="*/ 1185779 h 3110824"/>
                <a:gd name="connsiteX5747" fmla="*/ 5861805 w 9392070"/>
                <a:gd name="connsiteY5747" fmla="*/ 1185779 h 3110824"/>
                <a:gd name="connsiteX5748" fmla="*/ 5860584 w 9392070"/>
                <a:gd name="connsiteY5748" fmla="*/ 1187000 h 3110824"/>
                <a:gd name="connsiteX5749" fmla="*/ 5859364 w 9392070"/>
                <a:gd name="connsiteY5749" fmla="*/ 1188221 h 3110824"/>
                <a:gd name="connsiteX5750" fmla="*/ 5858143 w 9392070"/>
                <a:gd name="connsiteY5750" fmla="*/ 1188221 h 3110824"/>
                <a:gd name="connsiteX5751" fmla="*/ 5855701 w 9392070"/>
                <a:gd name="connsiteY5751" fmla="*/ 1189442 h 3110824"/>
                <a:gd name="connsiteX5752" fmla="*/ 5853260 w 9392070"/>
                <a:gd name="connsiteY5752" fmla="*/ 1190662 h 3110824"/>
                <a:gd name="connsiteX5753" fmla="*/ 5852039 w 9392070"/>
                <a:gd name="connsiteY5753" fmla="*/ 1190662 h 3110824"/>
                <a:gd name="connsiteX5754" fmla="*/ 5849598 w 9392070"/>
                <a:gd name="connsiteY5754" fmla="*/ 1193103 h 3110824"/>
                <a:gd name="connsiteX5755" fmla="*/ 5848377 w 9392070"/>
                <a:gd name="connsiteY5755" fmla="*/ 1191883 h 3110824"/>
                <a:gd name="connsiteX5756" fmla="*/ 5845936 w 9392070"/>
                <a:gd name="connsiteY5756" fmla="*/ 1193103 h 3110824"/>
                <a:gd name="connsiteX5757" fmla="*/ 5843494 w 9392070"/>
                <a:gd name="connsiteY5757" fmla="*/ 1193103 h 3110824"/>
                <a:gd name="connsiteX5758" fmla="*/ 5841053 w 9392070"/>
                <a:gd name="connsiteY5758" fmla="*/ 1193103 h 3110824"/>
                <a:gd name="connsiteX5759" fmla="*/ 5839832 w 9392070"/>
                <a:gd name="connsiteY5759" fmla="*/ 1194324 h 3110824"/>
                <a:gd name="connsiteX5760" fmla="*/ 5838611 w 9392070"/>
                <a:gd name="connsiteY5760" fmla="*/ 1195545 h 3110824"/>
                <a:gd name="connsiteX5761" fmla="*/ 5833729 w 9392070"/>
                <a:gd name="connsiteY5761" fmla="*/ 1196766 h 3110824"/>
                <a:gd name="connsiteX5762" fmla="*/ 5828846 w 9392070"/>
                <a:gd name="connsiteY5762" fmla="*/ 1197986 h 3110824"/>
                <a:gd name="connsiteX5763" fmla="*/ 5826404 w 9392070"/>
                <a:gd name="connsiteY5763" fmla="*/ 1197986 h 3110824"/>
                <a:gd name="connsiteX5764" fmla="*/ 5825184 w 9392070"/>
                <a:gd name="connsiteY5764" fmla="*/ 1195545 h 3110824"/>
                <a:gd name="connsiteX5765" fmla="*/ 5828846 w 9392070"/>
                <a:gd name="connsiteY5765" fmla="*/ 1191883 h 3110824"/>
                <a:gd name="connsiteX5766" fmla="*/ 5833729 w 9392070"/>
                <a:gd name="connsiteY5766" fmla="*/ 1189442 h 3110824"/>
                <a:gd name="connsiteX5767" fmla="*/ 5839832 w 9392070"/>
                <a:gd name="connsiteY5767" fmla="*/ 1185779 h 3110824"/>
                <a:gd name="connsiteX5768" fmla="*/ 5845936 w 9392070"/>
                <a:gd name="connsiteY5768" fmla="*/ 1184559 h 3110824"/>
                <a:gd name="connsiteX5769" fmla="*/ 5850818 w 9392070"/>
                <a:gd name="connsiteY5769" fmla="*/ 1177235 h 3110824"/>
                <a:gd name="connsiteX5770" fmla="*/ 5854481 w 9392070"/>
                <a:gd name="connsiteY5770" fmla="*/ 1173572 h 3110824"/>
                <a:gd name="connsiteX5771" fmla="*/ 5860584 w 9392070"/>
                <a:gd name="connsiteY5771" fmla="*/ 1169910 h 3110824"/>
                <a:gd name="connsiteX5772" fmla="*/ 5865467 w 9392070"/>
                <a:gd name="connsiteY5772" fmla="*/ 1166248 h 3110824"/>
                <a:gd name="connsiteX5773" fmla="*/ 5867908 w 9392070"/>
                <a:gd name="connsiteY5773" fmla="*/ 1165028 h 3110824"/>
                <a:gd name="connsiteX5774" fmla="*/ 5869129 w 9392070"/>
                <a:gd name="connsiteY5774" fmla="*/ 1163807 h 3110824"/>
                <a:gd name="connsiteX5775" fmla="*/ 5869129 w 9392070"/>
                <a:gd name="connsiteY5775" fmla="*/ 1161365 h 3110824"/>
                <a:gd name="connsiteX5776" fmla="*/ 5865467 w 9392070"/>
                <a:gd name="connsiteY5776" fmla="*/ 1162586 h 3110824"/>
                <a:gd name="connsiteX5777" fmla="*/ 5861805 w 9392070"/>
                <a:gd name="connsiteY5777" fmla="*/ 1163807 h 3110824"/>
                <a:gd name="connsiteX5778" fmla="*/ 5860584 w 9392070"/>
                <a:gd name="connsiteY5778" fmla="*/ 1165028 h 3110824"/>
                <a:gd name="connsiteX5779" fmla="*/ 5859364 w 9392070"/>
                <a:gd name="connsiteY5779" fmla="*/ 1166248 h 3110824"/>
                <a:gd name="connsiteX5780" fmla="*/ 5858143 w 9392070"/>
                <a:gd name="connsiteY5780" fmla="*/ 1166248 h 3110824"/>
                <a:gd name="connsiteX5781" fmla="*/ 5855701 w 9392070"/>
                <a:gd name="connsiteY5781" fmla="*/ 1167469 h 3110824"/>
                <a:gd name="connsiteX5782" fmla="*/ 5853260 w 9392070"/>
                <a:gd name="connsiteY5782" fmla="*/ 1168689 h 3110824"/>
                <a:gd name="connsiteX5783" fmla="*/ 5852039 w 9392070"/>
                <a:gd name="connsiteY5783" fmla="*/ 1168689 h 3110824"/>
                <a:gd name="connsiteX5784" fmla="*/ 5849598 w 9392070"/>
                <a:gd name="connsiteY5784" fmla="*/ 1171131 h 3110824"/>
                <a:gd name="connsiteX5785" fmla="*/ 5848377 w 9392070"/>
                <a:gd name="connsiteY5785" fmla="*/ 1169910 h 3110824"/>
                <a:gd name="connsiteX5786" fmla="*/ 5845936 w 9392070"/>
                <a:gd name="connsiteY5786" fmla="*/ 1171131 h 3110824"/>
                <a:gd name="connsiteX5787" fmla="*/ 5843494 w 9392070"/>
                <a:gd name="connsiteY5787" fmla="*/ 1171131 h 3110824"/>
                <a:gd name="connsiteX5788" fmla="*/ 5841053 w 9392070"/>
                <a:gd name="connsiteY5788" fmla="*/ 1171131 h 3110824"/>
                <a:gd name="connsiteX5789" fmla="*/ 5839832 w 9392070"/>
                <a:gd name="connsiteY5789" fmla="*/ 1172352 h 3110824"/>
                <a:gd name="connsiteX5790" fmla="*/ 5838611 w 9392070"/>
                <a:gd name="connsiteY5790" fmla="*/ 1173572 h 3110824"/>
                <a:gd name="connsiteX5791" fmla="*/ 5833729 w 9392070"/>
                <a:gd name="connsiteY5791" fmla="*/ 1176014 h 3110824"/>
                <a:gd name="connsiteX5792" fmla="*/ 5828846 w 9392070"/>
                <a:gd name="connsiteY5792" fmla="*/ 1178455 h 3110824"/>
                <a:gd name="connsiteX5793" fmla="*/ 5826404 w 9392070"/>
                <a:gd name="connsiteY5793" fmla="*/ 1178455 h 3110824"/>
                <a:gd name="connsiteX5794" fmla="*/ 5826404 w 9392070"/>
                <a:gd name="connsiteY5794" fmla="*/ 1178455 h 3110824"/>
                <a:gd name="connsiteX5795" fmla="*/ 5830067 w 9392070"/>
                <a:gd name="connsiteY5795" fmla="*/ 1174793 h 3110824"/>
                <a:gd name="connsiteX5796" fmla="*/ 5833729 w 9392070"/>
                <a:gd name="connsiteY5796" fmla="*/ 1172352 h 3110824"/>
                <a:gd name="connsiteX5797" fmla="*/ 5839832 w 9392070"/>
                <a:gd name="connsiteY5797" fmla="*/ 1167469 h 3110824"/>
                <a:gd name="connsiteX5798" fmla="*/ 5845936 w 9392070"/>
                <a:gd name="connsiteY5798" fmla="*/ 1163807 h 3110824"/>
                <a:gd name="connsiteX5799" fmla="*/ 5848377 w 9392070"/>
                <a:gd name="connsiteY5799" fmla="*/ 1156482 h 3110824"/>
                <a:gd name="connsiteX5800" fmla="*/ 5850818 w 9392070"/>
                <a:gd name="connsiteY5800" fmla="*/ 1151600 h 3110824"/>
                <a:gd name="connsiteX5801" fmla="*/ 5854481 w 9392070"/>
                <a:gd name="connsiteY5801" fmla="*/ 1145496 h 3110824"/>
                <a:gd name="connsiteX5802" fmla="*/ 5858143 w 9392070"/>
                <a:gd name="connsiteY5802" fmla="*/ 1140613 h 3110824"/>
                <a:gd name="connsiteX5803" fmla="*/ 5859364 w 9392070"/>
                <a:gd name="connsiteY5803" fmla="*/ 1138172 h 3110824"/>
                <a:gd name="connsiteX5804" fmla="*/ 5860584 w 9392070"/>
                <a:gd name="connsiteY5804" fmla="*/ 1135731 h 3110824"/>
                <a:gd name="connsiteX5805" fmla="*/ 5860584 w 9392070"/>
                <a:gd name="connsiteY5805" fmla="*/ 1133289 h 3110824"/>
                <a:gd name="connsiteX5806" fmla="*/ 5856922 w 9392070"/>
                <a:gd name="connsiteY5806" fmla="*/ 1135731 h 3110824"/>
                <a:gd name="connsiteX5807" fmla="*/ 5854481 w 9392070"/>
                <a:gd name="connsiteY5807" fmla="*/ 1138172 h 3110824"/>
                <a:gd name="connsiteX5808" fmla="*/ 5853260 w 9392070"/>
                <a:gd name="connsiteY5808" fmla="*/ 1139393 h 3110824"/>
                <a:gd name="connsiteX5809" fmla="*/ 5852039 w 9392070"/>
                <a:gd name="connsiteY5809" fmla="*/ 1140613 h 3110824"/>
                <a:gd name="connsiteX5810" fmla="*/ 5850818 w 9392070"/>
                <a:gd name="connsiteY5810" fmla="*/ 1141834 h 3110824"/>
                <a:gd name="connsiteX5811" fmla="*/ 5849598 w 9392070"/>
                <a:gd name="connsiteY5811" fmla="*/ 1144275 h 3110824"/>
                <a:gd name="connsiteX5812" fmla="*/ 5848377 w 9392070"/>
                <a:gd name="connsiteY5812" fmla="*/ 1146717 h 3110824"/>
                <a:gd name="connsiteX5813" fmla="*/ 5847157 w 9392070"/>
                <a:gd name="connsiteY5813" fmla="*/ 1146717 h 3110824"/>
                <a:gd name="connsiteX5814" fmla="*/ 5845936 w 9392070"/>
                <a:gd name="connsiteY5814" fmla="*/ 1150379 h 3110824"/>
                <a:gd name="connsiteX5815" fmla="*/ 5844715 w 9392070"/>
                <a:gd name="connsiteY5815" fmla="*/ 1149158 h 3110824"/>
                <a:gd name="connsiteX5816" fmla="*/ 5842274 w 9392070"/>
                <a:gd name="connsiteY5816" fmla="*/ 1151600 h 3110824"/>
                <a:gd name="connsiteX5817" fmla="*/ 5839832 w 9392070"/>
                <a:gd name="connsiteY5817" fmla="*/ 1151600 h 3110824"/>
                <a:gd name="connsiteX5818" fmla="*/ 5837391 w 9392070"/>
                <a:gd name="connsiteY5818" fmla="*/ 1151600 h 3110824"/>
                <a:gd name="connsiteX5819" fmla="*/ 5836170 w 9392070"/>
                <a:gd name="connsiteY5819" fmla="*/ 1152820 h 3110824"/>
                <a:gd name="connsiteX5820" fmla="*/ 5834950 w 9392070"/>
                <a:gd name="connsiteY5820" fmla="*/ 1154041 h 3110824"/>
                <a:gd name="connsiteX5821" fmla="*/ 5831287 w 9392070"/>
                <a:gd name="connsiteY5821" fmla="*/ 1156482 h 3110824"/>
                <a:gd name="connsiteX5822" fmla="*/ 5828846 w 9392070"/>
                <a:gd name="connsiteY5822" fmla="*/ 1160145 h 3110824"/>
                <a:gd name="connsiteX5823" fmla="*/ 5826404 w 9392070"/>
                <a:gd name="connsiteY5823" fmla="*/ 1160145 h 3110824"/>
                <a:gd name="connsiteX5824" fmla="*/ 5823963 w 9392070"/>
                <a:gd name="connsiteY5824" fmla="*/ 1160145 h 3110824"/>
                <a:gd name="connsiteX5825" fmla="*/ 5822742 w 9392070"/>
                <a:gd name="connsiteY5825" fmla="*/ 1158924 h 3110824"/>
                <a:gd name="connsiteX5826" fmla="*/ 5823963 w 9392070"/>
                <a:gd name="connsiteY5826" fmla="*/ 1156482 h 3110824"/>
                <a:gd name="connsiteX5827" fmla="*/ 5826404 w 9392070"/>
                <a:gd name="connsiteY5827" fmla="*/ 1152820 h 3110824"/>
                <a:gd name="connsiteX5828" fmla="*/ 5830067 w 9392070"/>
                <a:gd name="connsiteY5828" fmla="*/ 1147938 h 3110824"/>
                <a:gd name="connsiteX5829" fmla="*/ 5833729 w 9392070"/>
                <a:gd name="connsiteY5829" fmla="*/ 1144275 h 3110824"/>
                <a:gd name="connsiteX5830" fmla="*/ 5834950 w 9392070"/>
                <a:gd name="connsiteY5830" fmla="*/ 1136951 h 3110824"/>
                <a:gd name="connsiteX5831" fmla="*/ 5836170 w 9392070"/>
                <a:gd name="connsiteY5831" fmla="*/ 1133289 h 3110824"/>
                <a:gd name="connsiteX5832" fmla="*/ 5838611 w 9392070"/>
                <a:gd name="connsiteY5832" fmla="*/ 1128406 h 3110824"/>
                <a:gd name="connsiteX5833" fmla="*/ 5841053 w 9392070"/>
                <a:gd name="connsiteY5833" fmla="*/ 1123524 h 3110824"/>
                <a:gd name="connsiteX5834" fmla="*/ 5842274 w 9392070"/>
                <a:gd name="connsiteY5834" fmla="*/ 1122303 h 3110824"/>
                <a:gd name="connsiteX5835" fmla="*/ 5842274 w 9392070"/>
                <a:gd name="connsiteY5835" fmla="*/ 1121082 h 3110824"/>
                <a:gd name="connsiteX5836" fmla="*/ 5842274 w 9392070"/>
                <a:gd name="connsiteY5836" fmla="*/ 1119861 h 3110824"/>
                <a:gd name="connsiteX5837" fmla="*/ 5839832 w 9392070"/>
                <a:gd name="connsiteY5837" fmla="*/ 1122303 h 3110824"/>
                <a:gd name="connsiteX5838" fmla="*/ 5837391 w 9392070"/>
                <a:gd name="connsiteY5838" fmla="*/ 1124744 h 3110824"/>
                <a:gd name="connsiteX5839" fmla="*/ 5837391 w 9392070"/>
                <a:gd name="connsiteY5839" fmla="*/ 1125965 h 3110824"/>
                <a:gd name="connsiteX5840" fmla="*/ 5836170 w 9392070"/>
                <a:gd name="connsiteY5840" fmla="*/ 1127186 h 3110824"/>
                <a:gd name="connsiteX5841" fmla="*/ 5834950 w 9392070"/>
                <a:gd name="connsiteY5841" fmla="*/ 1128406 h 3110824"/>
                <a:gd name="connsiteX5842" fmla="*/ 5833729 w 9392070"/>
                <a:gd name="connsiteY5842" fmla="*/ 1129627 h 3110824"/>
                <a:gd name="connsiteX5843" fmla="*/ 5832508 w 9392070"/>
                <a:gd name="connsiteY5843" fmla="*/ 1132068 h 3110824"/>
                <a:gd name="connsiteX5844" fmla="*/ 5831287 w 9392070"/>
                <a:gd name="connsiteY5844" fmla="*/ 1132068 h 3110824"/>
                <a:gd name="connsiteX5845" fmla="*/ 5831287 w 9392070"/>
                <a:gd name="connsiteY5845" fmla="*/ 1134510 h 3110824"/>
                <a:gd name="connsiteX5846" fmla="*/ 5830067 w 9392070"/>
                <a:gd name="connsiteY5846" fmla="*/ 1134510 h 3110824"/>
                <a:gd name="connsiteX5847" fmla="*/ 5828846 w 9392070"/>
                <a:gd name="connsiteY5847" fmla="*/ 1136951 h 3110824"/>
                <a:gd name="connsiteX5848" fmla="*/ 5827625 w 9392070"/>
                <a:gd name="connsiteY5848" fmla="*/ 1138172 h 3110824"/>
                <a:gd name="connsiteX5849" fmla="*/ 5826404 w 9392070"/>
                <a:gd name="connsiteY5849" fmla="*/ 1139393 h 3110824"/>
                <a:gd name="connsiteX5850" fmla="*/ 5826404 w 9392070"/>
                <a:gd name="connsiteY5850" fmla="*/ 1140613 h 3110824"/>
                <a:gd name="connsiteX5851" fmla="*/ 5826404 w 9392070"/>
                <a:gd name="connsiteY5851" fmla="*/ 1141834 h 3110824"/>
                <a:gd name="connsiteX5852" fmla="*/ 5823963 w 9392070"/>
                <a:gd name="connsiteY5852" fmla="*/ 1145496 h 3110824"/>
                <a:gd name="connsiteX5853" fmla="*/ 5821522 w 9392070"/>
                <a:gd name="connsiteY5853" fmla="*/ 1149158 h 3110824"/>
                <a:gd name="connsiteX5854" fmla="*/ 5819080 w 9392070"/>
                <a:gd name="connsiteY5854" fmla="*/ 1150379 h 3110824"/>
                <a:gd name="connsiteX5855" fmla="*/ 5817860 w 9392070"/>
                <a:gd name="connsiteY5855" fmla="*/ 1150379 h 3110824"/>
                <a:gd name="connsiteX5856" fmla="*/ 5817860 w 9392070"/>
                <a:gd name="connsiteY5856" fmla="*/ 1150379 h 3110824"/>
                <a:gd name="connsiteX5857" fmla="*/ 5820301 w 9392070"/>
                <a:gd name="connsiteY5857" fmla="*/ 1143055 h 3110824"/>
                <a:gd name="connsiteX5858" fmla="*/ 5821522 w 9392070"/>
                <a:gd name="connsiteY5858" fmla="*/ 1139393 h 3110824"/>
                <a:gd name="connsiteX5859" fmla="*/ 5823963 w 9392070"/>
                <a:gd name="connsiteY5859" fmla="*/ 1134510 h 3110824"/>
                <a:gd name="connsiteX5860" fmla="*/ 5826404 w 9392070"/>
                <a:gd name="connsiteY5860" fmla="*/ 1130848 h 3110824"/>
                <a:gd name="connsiteX5861" fmla="*/ 5826404 w 9392070"/>
                <a:gd name="connsiteY5861" fmla="*/ 1124744 h 3110824"/>
                <a:gd name="connsiteX5862" fmla="*/ 5826404 w 9392070"/>
                <a:gd name="connsiteY5862" fmla="*/ 1121082 h 3110824"/>
                <a:gd name="connsiteX5863" fmla="*/ 5827625 w 9392070"/>
                <a:gd name="connsiteY5863" fmla="*/ 1116199 h 3110824"/>
                <a:gd name="connsiteX5864" fmla="*/ 5828846 w 9392070"/>
                <a:gd name="connsiteY5864" fmla="*/ 1112537 h 3110824"/>
                <a:gd name="connsiteX5865" fmla="*/ 5830067 w 9392070"/>
                <a:gd name="connsiteY5865" fmla="*/ 1111317 h 3110824"/>
                <a:gd name="connsiteX5866" fmla="*/ 5830067 w 9392070"/>
                <a:gd name="connsiteY5866" fmla="*/ 1110096 h 3110824"/>
                <a:gd name="connsiteX5867" fmla="*/ 5830067 w 9392070"/>
                <a:gd name="connsiteY5867" fmla="*/ 1108875 h 3110824"/>
                <a:gd name="connsiteX5868" fmla="*/ 5828846 w 9392070"/>
                <a:gd name="connsiteY5868" fmla="*/ 1111317 h 3110824"/>
                <a:gd name="connsiteX5869" fmla="*/ 5827625 w 9392070"/>
                <a:gd name="connsiteY5869" fmla="*/ 1113758 h 3110824"/>
                <a:gd name="connsiteX5870" fmla="*/ 5827625 w 9392070"/>
                <a:gd name="connsiteY5870" fmla="*/ 1114979 h 3110824"/>
                <a:gd name="connsiteX5871" fmla="*/ 5827625 w 9392070"/>
                <a:gd name="connsiteY5871" fmla="*/ 1116199 h 3110824"/>
                <a:gd name="connsiteX5872" fmla="*/ 5826404 w 9392070"/>
                <a:gd name="connsiteY5872" fmla="*/ 1117420 h 3110824"/>
                <a:gd name="connsiteX5873" fmla="*/ 5825184 w 9392070"/>
                <a:gd name="connsiteY5873" fmla="*/ 1118641 h 3110824"/>
                <a:gd name="connsiteX5874" fmla="*/ 5823963 w 9392070"/>
                <a:gd name="connsiteY5874" fmla="*/ 1119861 h 3110824"/>
                <a:gd name="connsiteX5875" fmla="*/ 5822742 w 9392070"/>
                <a:gd name="connsiteY5875" fmla="*/ 1119861 h 3110824"/>
                <a:gd name="connsiteX5876" fmla="*/ 5822742 w 9392070"/>
                <a:gd name="connsiteY5876" fmla="*/ 1122303 h 3110824"/>
                <a:gd name="connsiteX5877" fmla="*/ 5821522 w 9392070"/>
                <a:gd name="connsiteY5877" fmla="*/ 1122303 h 3110824"/>
                <a:gd name="connsiteX5878" fmla="*/ 5820301 w 9392070"/>
                <a:gd name="connsiteY5878" fmla="*/ 1124744 h 3110824"/>
                <a:gd name="connsiteX5879" fmla="*/ 5819080 w 9392070"/>
                <a:gd name="connsiteY5879" fmla="*/ 1125965 h 3110824"/>
                <a:gd name="connsiteX5880" fmla="*/ 5817860 w 9392070"/>
                <a:gd name="connsiteY5880" fmla="*/ 1127186 h 3110824"/>
                <a:gd name="connsiteX5881" fmla="*/ 5817860 w 9392070"/>
                <a:gd name="connsiteY5881" fmla="*/ 1128406 h 3110824"/>
                <a:gd name="connsiteX5882" fmla="*/ 5817860 w 9392070"/>
                <a:gd name="connsiteY5882" fmla="*/ 1129627 h 3110824"/>
                <a:gd name="connsiteX5883" fmla="*/ 5815418 w 9392070"/>
                <a:gd name="connsiteY5883" fmla="*/ 1133289 h 3110824"/>
                <a:gd name="connsiteX5884" fmla="*/ 5814197 w 9392070"/>
                <a:gd name="connsiteY5884" fmla="*/ 1136951 h 3110824"/>
                <a:gd name="connsiteX5885" fmla="*/ 5812977 w 9392070"/>
                <a:gd name="connsiteY5885" fmla="*/ 1138172 h 3110824"/>
                <a:gd name="connsiteX5886" fmla="*/ 5811756 w 9392070"/>
                <a:gd name="connsiteY5886" fmla="*/ 1139393 h 3110824"/>
                <a:gd name="connsiteX5887" fmla="*/ 5811756 w 9392070"/>
                <a:gd name="connsiteY5887" fmla="*/ 1140613 h 3110824"/>
                <a:gd name="connsiteX5888" fmla="*/ 5810535 w 9392070"/>
                <a:gd name="connsiteY5888" fmla="*/ 1141834 h 3110824"/>
                <a:gd name="connsiteX5889" fmla="*/ 5809315 w 9392070"/>
                <a:gd name="connsiteY5889" fmla="*/ 1144275 h 3110824"/>
                <a:gd name="connsiteX5890" fmla="*/ 5808094 w 9392070"/>
                <a:gd name="connsiteY5890" fmla="*/ 1144275 h 3110824"/>
                <a:gd name="connsiteX5891" fmla="*/ 5808094 w 9392070"/>
                <a:gd name="connsiteY5891" fmla="*/ 1145496 h 3110824"/>
                <a:gd name="connsiteX5892" fmla="*/ 5808094 w 9392070"/>
                <a:gd name="connsiteY5892" fmla="*/ 1145496 h 3110824"/>
                <a:gd name="connsiteX5893" fmla="*/ 5808094 w 9392070"/>
                <a:gd name="connsiteY5893" fmla="*/ 1114979 h 3110824"/>
                <a:gd name="connsiteX5894" fmla="*/ 5808094 w 9392070"/>
                <a:gd name="connsiteY5894" fmla="*/ 1145496 h 3110824"/>
                <a:gd name="connsiteX5895" fmla="*/ 5806873 w 9392070"/>
                <a:gd name="connsiteY5895" fmla="*/ 1145496 h 3110824"/>
                <a:gd name="connsiteX5896" fmla="*/ 5806873 w 9392070"/>
                <a:gd name="connsiteY5896" fmla="*/ 1144275 h 3110824"/>
                <a:gd name="connsiteX5897" fmla="*/ 5805653 w 9392070"/>
                <a:gd name="connsiteY5897" fmla="*/ 1144275 h 3110824"/>
                <a:gd name="connsiteX5898" fmla="*/ 5804432 w 9392070"/>
                <a:gd name="connsiteY5898" fmla="*/ 1141834 h 3110824"/>
                <a:gd name="connsiteX5899" fmla="*/ 5803211 w 9392070"/>
                <a:gd name="connsiteY5899" fmla="*/ 1140613 h 3110824"/>
                <a:gd name="connsiteX5900" fmla="*/ 5803211 w 9392070"/>
                <a:gd name="connsiteY5900" fmla="*/ 1139393 h 3110824"/>
                <a:gd name="connsiteX5901" fmla="*/ 5801990 w 9392070"/>
                <a:gd name="connsiteY5901" fmla="*/ 1138172 h 3110824"/>
                <a:gd name="connsiteX5902" fmla="*/ 5800770 w 9392070"/>
                <a:gd name="connsiteY5902" fmla="*/ 1136951 h 3110824"/>
                <a:gd name="connsiteX5903" fmla="*/ 5799549 w 9392070"/>
                <a:gd name="connsiteY5903" fmla="*/ 1133289 h 3110824"/>
                <a:gd name="connsiteX5904" fmla="*/ 5797108 w 9392070"/>
                <a:gd name="connsiteY5904" fmla="*/ 1129627 h 3110824"/>
                <a:gd name="connsiteX5905" fmla="*/ 5797108 w 9392070"/>
                <a:gd name="connsiteY5905" fmla="*/ 1128406 h 3110824"/>
                <a:gd name="connsiteX5906" fmla="*/ 5797108 w 9392070"/>
                <a:gd name="connsiteY5906" fmla="*/ 1127186 h 3110824"/>
                <a:gd name="connsiteX5907" fmla="*/ 5795887 w 9392070"/>
                <a:gd name="connsiteY5907" fmla="*/ 1125965 h 3110824"/>
                <a:gd name="connsiteX5908" fmla="*/ 5794666 w 9392070"/>
                <a:gd name="connsiteY5908" fmla="*/ 1124744 h 3110824"/>
                <a:gd name="connsiteX5909" fmla="*/ 5793446 w 9392070"/>
                <a:gd name="connsiteY5909" fmla="*/ 1122303 h 3110824"/>
                <a:gd name="connsiteX5910" fmla="*/ 5792225 w 9392070"/>
                <a:gd name="connsiteY5910" fmla="*/ 1122303 h 3110824"/>
                <a:gd name="connsiteX5911" fmla="*/ 5792225 w 9392070"/>
                <a:gd name="connsiteY5911" fmla="*/ 1119861 h 3110824"/>
                <a:gd name="connsiteX5912" fmla="*/ 5791004 w 9392070"/>
                <a:gd name="connsiteY5912" fmla="*/ 1119861 h 3110824"/>
                <a:gd name="connsiteX5913" fmla="*/ 5789783 w 9392070"/>
                <a:gd name="connsiteY5913" fmla="*/ 1118641 h 3110824"/>
                <a:gd name="connsiteX5914" fmla="*/ 5788563 w 9392070"/>
                <a:gd name="connsiteY5914" fmla="*/ 1117420 h 3110824"/>
                <a:gd name="connsiteX5915" fmla="*/ 5787342 w 9392070"/>
                <a:gd name="connsiteY5915" fmla="*/ 1116199 h 3110824"/>
                <a:gd name="connsiteX5916" fmla="*/ 5787342 w 9392070"/>
                <a:gd name="connsiteY5916" fmla="*/ 1114979 h 3110824"/>
                <a:gd name="connsiteX5917" fmla="*/ 5787342 w 9392070"/>
                <a:gd name="connsiteY5917" fmla="*/ 1113758 h 3110824"/>
                <a:gd name="connsiteX5918" fmla="*/ 5786121 w 9392070"/>
                <a:gd name="connsiteY5918" fmla="*/ 1111317 h 3110824"/>
                <a:gd name="connsiteX5919" fmla="*/ 5784901 w 9392070"/>
                <a:gd name="connsiteY5919" fmla="*/ 1108875 h 3110824"/>
                <a:gd name="connsiteX5920" fmla="*/ 5784901 w 9392070"/>
                <a:gd name="connsiteY5920" fmla="*/ 1110096 h 3110824"/>
                <a:gd name="connsiteX5921" fmla="*/ 5784901 w 9392070"/>
                <a:gd name="connsiteY5921" fmla="*/ 1111317 h 3110824"/>
                <a:gd name="connsiteX5922" fmla="*/ 5786121 w 9392070"/>
                <a:gd name="connsiteY5922" fmla="*/ 1112537 h 3110824"/>
                <a:gd name="connsiteX5923" fmla="*/ 5787342 w 9392070"/>
                <a:gd name="connsiteY5923" fmla="*/ 1116199 h 3110824"/>
                <a:gd name="connsiteX5924" fmla="*/ 5788563 w 9392070"/>
                <a:gd name="connsiteY5924" fmla="*/ 1121082 h 3110824"/>
                <a:gd name="connsiteX5925" fmla="*/ 5788563 w 9392070"/>
                <a:gd name="connsiteY5925" fmla="*/ 1124744 h 3110824"/>
                <a:gd name="connsiteX5926" fmla="*/ 5788563 w 9392070"/>
                <a:gd name="connsiteY5926" fmla="*/ 1130848 h 3110824"/>
                <a:gd name="connsiteX5927" fmla="*/ 5791004 w 9392070"/>
                <a:gd name="connsiteY5927" fmla="*/ 1134510 h 3110824"/>
                <a:gd name="connsiteX5928" fmla="*/ 5793446 w 9392070"/>
                <a:gd name="connsiteY5928" fmla="*/ 1139393 h 3110824"/>
                <a:gd name="connsiteX5929" fmla="*/ 5794666 w 9392070"/>
                <a:gd name="connsiteY5929" fmla="*/ 1143055 h 3110824"/>
                <a:gd name="connsiteX5930" fmla="*/ 5797108 w 9392070"/>
                <a:gd name="connsiteY5930" fmla="*/ 1150379 h 3110824"/>
                <a:gd name="connsiteX5931" fmla="*/ 5797108 w 9392070"/>
                <a:gd name="connsiteY5931" fmla="*/ 1150379 h 3110824"/>
                <a:gd name="connsiteX5932" fmla="*/ 5795887 w 9392070"/>
                <a:gd name="connsiteY5932" fmla="*/ 1150379 h 3110824"/>
                <a:gd name="connsiteX5933" fmla="*/ 5793446 w 9392070"/>
                <a:gd name="connsiteY5933" fmla="*/ 1149158 h 3110824"/>
                <a:gd name="connsiteX5934" fmla="*/ 5791004 w 9392070"/>
                <a:gd name="connsiteY5934" fmla="*/ 1145496 h 3110824"/>
                <a:gd name="connsiteX5935" fmla="*/ 5788563 w 9392070"/>
                <a:gd name="connsiteY5935" fmla="*/ 1141834 h 3110824"/>
                <a:gd name="connsiteX5936" fmla="*/ 5788563 w 9392070"/>
                <a:gd name="connsiteY5936" fmla="*/ 1140613 h 3110824"/>
                <a:gd name="connsiteX5937" fmla="*/ 5788563 w 9392070"/>
                <a:gd name="connsiteY5937" fmla="*/ 1139393 h 3110824"/>
                <a:gd name="connsiteX5938" fmla="*/ 5787342 w 9392070"/>
                <a:gd name="connsiteY5938" fmla="*/ 1138172 h 3110824"/>
                <a:gd name="connsiteX5939" fmla="*/ 5786121 w 9392070"/>
                <a:gd name="connsiteY5939" fmla="*/ 1136951 h 3110824"/>
                <a:gd name="connsiteX5940" fmla="*/ 5784901 w 9392070"/>
                <a:gd name="connsiteY5940" fmla="*/ 1134510 h 3110824"/>
                <a:gd name="connsiteX5941" fmla="*/ 5783680 w 9392070"/>
                <a:gd name="connsiteY5941" fmla="*/ 1134510 h 3110824"/>
                <a:gd name="connsiteX5942" fmla="*/ 5783680 w 9392070"/>
                <a:gd name="connsiteY5942" fmla="*/ 1132068 h 3110824"/>
                <a:gd name="connsiteX5943" fmla="*/ 5782459 w 9392070"/>
                <a:gd name="connsiteY5943" fmla="*/ 1132068 h 3110824"/>
                <a:gd name="connsiteX5944" fmla="*/ 5781239 w 9392070"/>
                <a:gd name="connsiteY5944" fmla="*/ 1129627 h 3110824"/>
                <a:gd name="connsiteX5945" fmla="*/ 5780018 w 9392070"/>
                <a:gd name="connsiteY5945" fmla="*/ 1128406 h 3110824"/>
                <a:gd name="connsiteX5946" fmla="*/ 5778797 w 9392070"/>
                <a:gd name="connsiteY5946" fmla="*/ 1127186 h 3110824"/>
                <a:gd name="connsiteX5947" fmla="*/ 5777576 w 9392070"/>
                <a:gd name="connsiteY5947" fmla="*/ 1125965 h 3110824"/>
                <a:gd name="connsiteX5948" fmla="*/ 5777576 w 9392070"/>
                <a:gd name="connsiteY5948" fmla="*/ 1124744 h 3110824"/>
                <a:gd name="connsiteX5949" fmla="*/ 5775135 w 9392070"/>
                <a:gd name="connsiteY5949" fmla="*/ 1122303 h 3110824"/>
                <a:gd name="connsiteX5950" fmla="*/ 5772694 w 9392070"/>
                <a:gd name="connsiteY5950" fmla="*/ 1119861 h 3110824"/>
                <a:gd name="connsiteX5951" fmla="*/ 5772694 w 9392070"/>
                <a:gd name="connsiteY5951" fmla="*/ 1121082 h 3110824"/>
                <a:gd name="connsiteX5952" fmla="*/ 5772694 w 9392070"/>
                <a:gd name="connsiteY5952" fmla="*/ 1122303 h 3110824"/>
                <a:gd name="connsiteX5953" fmla="*/ 5773914 w 9392070"/>
                <a:gd name="connsiteY5953" fmla="*/ 1123524 h 3110824"/>
                <a:gd name="connsiteX5954" fmla="*/ 5776356 w 9392070"/>
                <a:gd name="connsiteY5954" fmla="*/ 1128406 h 3110824"/>
                <a:gd name="connsiteX5955" fmla="*/ 5778797 w 9392070"/>
                <a:gd name="connsiteY5955" fmla="*/ 1133289 h 3110824"/>
                <a:gd name="connsiteX5956" fmla="*/ 5780018 w 9392070"/>
                <a:gd name="connsiteY5956" fmla="*/ 1136951 h 3110824"/>
                <a:gd name="connsiteX5957" fmla="*/ 5781239 w 9392070"/>
                <a:gd name="connsiteY5957" fmla="*/ 1144275 h 3110824"/>
                <a:gd name="connsiteX5958" fmla="*/ 5784901 w 9392070"/>
                <a:gd name="connsiteY5958" fmla="*/ 1147938 h 3110824"/>
                <a:gd name="connsiteX5959" fmla="*/ 5788563 w 9392070"/>
                <a:gd name="connsiteY5959" fmla="*/ 1152820 h 3110824"/>
                <a:gd name="connsiteX5960" fmla="*/ 5791004 w 9392070"/>
                <a:gd name="connsiteY5960" fmla="*/ 1156482 h 3110824"/>
                <a:gd name="connsiteX5961" fmla="*/ 5792225 w 9392070"/>
                <a:gd name="connsiteY5961" fmla="*/ 1158924 h 3110824"/>
                <a:gd name="connsiteX5962" fmla="*/ 5791004 w 9392070"/>
                <a:gd name="connsiteY5962" fmla="*/ 1160145 h 3110824"/>
                <a:gd name="connsiteX5963" fmla="*/ 5788563 w 9392070"/>
                <a:gd name="connsiteY5963" fmla="*/ 1160145 h 3110824"/>
                <a:gd name="connsiteX5964" fmla="*/ 5786121 w 9392070"/>
                <a:gd name="connsiteY5964" fmla="*/ 1160145 h 3110824"/>
                <a:gd name="connsiteX5965" fmla="*/ 5783680 w 9392070"/>
                <a:gd name="connsiteY5965" fmla="*/ 1156482 h 3110824"/>
                <a:gd name="connsiteX5966" fmla="*/ 5780018 w 9392070"/>
                <a:gd name="connsiteY5966" fmla="*/ 1154041 h 3110824"/>
                <a:gd name="connsiteX5967" fmla="*/ 5778797 w 9392070"/>
                <a:gd name="connsiteY5967" fmla="*/ 1152820 h 3110824"/>
                <a:gd name="connsiteX5968" fmla="*/ 5777576 w 9392070"/>
                <a:gd name="connsiteY5968" fmla="*/ 1151600 h 3110824"/>
                <a:gd name="connsiteX5969" fmla="*/ 5775135 w 9392070"/>
                <a:gd name="connsiteY5969" fmla="*/ 1151600 h 3110824"/>
                <a:gd name="connsiteX5970" fmla="*/ 5772694 w 9392070"/>
                <a:gd name="connsiteY5970" fmla="*/ 1151600 h 3110824"/>
                <a:gd name="connsiteX5971" fmla="*/ 5770252 w 9392070"/>
                <a:gd name="connsiteY5971" fmla="*/ 1149158 h 3110824"/>
                <a:gd name="connsiteX5972" fmla="*/ 5769032 w 9392070"/>
                <a:gd name="connsiteY5972" fmla="*/ 1150379 h 3110824"/>
                <a:gd name="connsiteX5973" fmla="*/ 5767811 w 9392070"/>
                <a:gd name="connsiteY5973" fmla="*/ 1146717 h 3110824"/>
                <a:gd name="connsiteX5974" fmla="*/ 5766590 w 9392070"/>
                <a:gd name="connsiteY5974" fmla="*/ 1146717 h 3110824"/>
                <a:gd name="connsiteX5975" fmla="*/ 5765369 w 9392070"/>
                <a:gd name="connsiteY5975" fmla="*/ 1144275 h 3110824"/>
                <a:gd name="connsiteX5976" fmla="*/ 5764149 w 9392070"/>
                <a:gd name="connsiteY5976" fmla="*/ 1141834 h 3110824"/>
                <a:gd name="connsiteX5977" fmla="*/ 5762928 w 9392070"/>
                <a:gd name="connsiteY5977" fmla="*/ 1140613 h 3110824"/>
                <a:gd name="connsiteX5978" fmla="*/ 5761707 w 9392070"/>
                <a:gd name="connsiteY5978" fmla="*/ 1139393 h 3110824"/>
                <a:gd name="connsiteX5979" fmla="*/ 5760487 w 9392070"/>
                <a:gd name="connsiteY5979" fmla="*/ 1138172 h 3110824"/>
                <a:gd name="connsiteX5980" fmla="*/ 5758045 w 9392070"/>
                <a:gd name="connsiteY5980" fmla="*/ 1135731 h 3110824"/>
                <a:gd name="connsiteX5981" fmla="*/ 5754383 w 9392070"/>
                <a:gd name="connsiteY5981" fmla="*/ 1133289 h 3110824"/>
                <a:gd name="connsiteX5982" fmla="*/ 5754383 w 9392070"/>
                <a:gd name="connsiteY5982" fmla="*/ 1135731 h 3110824"/>
                <a:gd name="connsiteX5983" fmla="*/ 5755604 w 9392070"/>
                <a:gd name="connsiteY5983" fmla="*/ 1138172 h 3110824"/>
                <a:gd name="connsiteX5984" fmla="*/ 5756825 w 9392070"/>
                <a:gd name="connsiteY5984" fmla="*/ 1140613 h 3110824"/>
                <a:gd name="connsiteX5985" fmla="*/ 5760487 w 9392070"/>
                <a:gd name="connsiteY5985" fmla="*/ 1145496 h 3110824"/>
                <a:gd name="connsiteX5986" fmla="*/ 5764149 w 9392070"/>
                <a:gd name="connsiteY5986" fmla="*/ 1151600 h 3110824"/>
                <a:gd name="connsiteX5987" fmla="*/ 5766590 w 9392070"/>
                <a:gd name="connsiteY5987" fmla="*/ 1156482 h 3110824"/>
                <a:gd name="connsiteX5988" fmla="*/ 5769032 w 9392070"/>
                <a:gd name="connsiteY5988" fmla="*/ 1163807 h 3110824"/>
                <a:gd name="connsiteX5989" fmla="*/ 5775135 w 9392070"/>
                <a:gd name="connsiteY5989" fmla="*/ 1167469 h 3110824"/>
                <a:gd name="connsiteX5990" fmla="*/ 5781239 w 9392070"/>
                <a:gd name="connsiteY5990" fmla="*/ 1172352 h 3110824"/>
                <a:gd name="connsiteX5991" fmla="*/ 5784901 w 9392070"/>
                <a:gd name="connsiteY5991" fmla="*/ 1174793 h 3110824"/>
                <a:gd name="connsiteX5992" fmla="*/ 5788563 w 9392070"/>
                <a:gd name="connsiteY5992" fmla="*/ 1178455 h 3110824"/>
                <a:gd name="connsiteX5993" fmla="*/ 5788563 w 9392070"/>
                <a:gd name="connsiteY5993" fmla="*/ 1178455 h 3110824"/>
                <a:gd name="connsiteX5994" fmla="*/ 5786121 w 9392070"/>
                <a:gd name="connsiteY5994" fmla="*/ 1178455 h 3110824"/>
                <a:gd name="connsiteX5995" fmla="*/ 5781239 w 9392070"/>
                <a:gd name="connsiteY5995" fmla="*/ 1176014 h 3110824"/>
                <a:gd name="connsiteX5996" fmla="*/ 5776356 w 9392070"/>
                <a:gd name="connsiteY5996" fmla="*/ 1173572 h 3110824"/>
                <a:gd name="connsiteX5997" fmla="*/ 5775135 w 9392070"/>
                <a:gd name="connsiteY5997" fmla="*/ 1172352 h 3110824"/>
                <a:gd name="connsiteX5998" fmla="*/ 5773914 w 9392070"/>
                <a:gd name="connsiteY5998" fmla="*/ 1171131 h 3110824"/>
                <a:gd name="connsiteX5999" fmla="*/ 5771473 w 9392070"/>
                <a:gd name="connsiteY5999" fmla="*/ 1171131 h 3110824"/>
                <a:gd name="connsiteX6000" fmla="*/ 5769032 w 9392070"/>
                <a:gd name="connsiteY6000" fmla="*/ 1171131 h 3110824"/>
                <a:gd name="connsiteX6001" fmla="*/ 5766590 w 9392070"/>
                <a:gd name="connsiteY6001" fmla="*/ 1169910 h 3110824"/>
                <a:gd name="connsiteX6002" fmla="*/ 5765369 w 9392070"/>
                <a:gd name="connsiteY6002" fmla="*/ 1171131 h 3110824"/>
                <a:gd name="connsiteX6003" fmla="*/ 5762928 w 9392070"/>
                <a:gd name="connsiteY6003" fmla="*/ 1168689 h 3110824"/>
                <a:gd name="connsiteX6004" fmla="*/ 5761707 w 9392070"/>
                <a:gd name="connsiteY6004" fmla="*/ 1168689 h 3110824"/>
                <a:gd name="connsiteX6005" fmla="*/ 5759266 w 9392070"/>
                <a:gd name="connsiteY6005" fmla="*/ 1167469 h 3110824"/>
                <a:gd name="connsiteX6006" fmla="*/ 5756825 w 9392070"/>
                <a:gd name="connsiteY6006" fmla="*/ 1166248 h 3110824"/>
                <a:gd name="connsiteX6007" fmla="*/ 5755604 w 9392070"/>
                <a:gd name="connsiteY6007" fmla="*/ 1166248 h 3110824"/>
                <a:gd name="connsiteX6008" fmla="*/ 5754383 w 9392070"/>
                <a:gd name="connsiteY6008" fmla="*/ 1165028 h 3110824"/>
                <a:gd name="connsiteX6009" fmla="*/ 5753162 w 9392070"/>
                <a:gd name="connsiteY6009" fmla="*/ 1163807 h 3110824"/>
                <a:gd name="connsiteX6010" fmla="*/ 5749500 w 9392070"/>
                <a:gd name="connsiteY6010" fmla="*/ 1162586 h 3110824"/>
                <a:gd name="connsiteX6011" fmla="*/ 5745838 w 9392070"/>
                <a:gd name="connsiteY6011" fmla="*/ 1161365 h 3110824"/>
                <a:gd name="connsiteX6012" fmla="*/ 5745838 w 9392070"/>
                <a:gd name="connsiteY6012" fmla="*/ 1163807 h 3110824"/>
                <a:gd name="connsiteX6013" fmla="*/ 5747059 w 9392070"/>
                <a:gd name="connsiteY6013" fmla="*/ 1165028 h 3110824"/>
                <a:gd name="connsiteX6014" fmla="*/ 5749500 w 9392070"/>
                <a:gd name="connsiteY6014" fmla="*/ 1166248 h 3110824"/>
                <a:gd name="connsiteX6015" fmla="*/ 5754383 w 9392070"/>
                <a:gd name="connsiteY6015" fmla="*/ 1169910 h 3110824"/>
                <a:gd name="connsiteX6016" fmla="*/ 5760487 w 9392070"/>
                <a:gd name="connsiteY6016" fmla="*/ 1173572 h 3110824"/>
                <a:gd name="connsiteX6017" fmla="*/ 5764149 w 9392070"/>
                <a:gd name="connsiteY6017" fmla="*/ 1177235 h 3110824"/>
                <a:gd name="connsiteX6018" fmla="*/ 5769032 w 9392070"/>
                <a:gd name="connsiteY6018" fmla="*/ 1184559 h 3110824"/>
                <a:gd name="connsiteX6019" fmla="*/ 5775135 w 9392070"/>
                <a:gd name="connsiteY6019" fmla="*/ 1185779 h 3110824"/>
                <a:gd name="connsiteX6020" fmla="*/ 5781239 w 9392070"/>
                <a:gd name="connsiteY6020" fmla="*/ 1189442 h 3110824"/>
                <a:gd name="connsiteX6021" fmla="*/ 5786121 w 9392070"/>
                <a:gd name="connsiteY6021" fmla="*/ 1191883 h 3110824"/>
                <a:gd name="connsiteX6022" fmla="*/ 5789783 w 9392070"/>
                <a:gd name="connsiteY6022" fmla="*/ 1195545 h 3110824"/>
                <a:gd name="connsiteX6023" fmla="*/ 5788563 w 9392070"/>
                <a:gd name="connsiteY6023" fmla="*/ 1197986 h 3110824"/>
                <a:gd name="connsiteX6024" fmla="*/ 5786121 w 9392070"/>
                <a:gd name="connsiteY6024" fmla="*/ 1197986 h 3110824"/>
                <a:gd name="connsiteX6025" fmla="*/ 5781239 w 9392070"/>
                <a:gd name="connsiteY6025" fmla="*/ 1196766 h 3110824"/>
                <a:gd name="connsiteX6026" fmla="*/ 5776356 w 9392070"/>
                <a:gd name="connsiteY6026" fmla="*/ 1195545 h 3110824"/>
                <a:gd name="connsiteX6027" fmla="*/ 5775135 w 9392070"/>
                <a:gd name="connsiteY6027" fmla="*/ 1194324 h 3110824"/>
                <a:gd name="connsiteX6028" fmla="*/ 5773914 w 9392070"/>
                <a:gd name="connsiteY6028" fmla="*/ 1193103 h 3110824"/>
                <a:gd name="connsiteX6029" fmla="*/ 5771473 w 9392070"/>
                <a:gd name="connsiteY6029" fmla="*/ 1193103 h 3110824"/>
                <a:gd name="connsiteX6030" fmla="*/ 5769032 w 9392070"/>
                <a:gd name="connsiteY6030" fmla="*/ 1193103 h 3110824"/>
                <a:gd name="connsiteX6031" fmla="*/ 5766590 w 9392070"/>
                <a:gd name="connsiteY6031" fmla="*/ 1191883 h 3110824"/>
                <a:gd name="connsiteX6032" fmla="*/ 5765369 w 9392070"/>
                <a:gd name="connsiteY6032" fmla="*/ 1193103 h 3110824"/>
                <a:gd name="connsiteX6033" fmla="*/ 5762928 w 9392070"/>
                <a:gd name="connsiteY6033" fmla="*/ 1190662 h 3110824"/>
                <a:gd name="connsiteX6034" fmla="*/ 5761707 w 9392070"/>
                <a:gd name="connsiteY6034" fmla="*/ 1190662 h 3110824"/>
                <a:gd name="connsiteX6035" fmla="*/ 5759266 w 9392070"/>
                <a:gd name="connsiteY6035" fmla="*/ 1189442 h 3110824"/>
                <a:gd name="connsiteX6036" fmla="*/ 5756825 w 9392070"/>
                <a:gd name="connsiteY6036" fmla="*/ 1188221 h 3110824"/>
                <a:gd name="connsiteX6037" fmla="*/ 5755604 w 9392070"/>
                <a:gd name="connsiteY6037" fmla="*/ 1188221 h 3110824"/>
                <a:gd name="connsiteX6038" fmla="*/ 5754383 w 9392070"/>
                <a:gd name="connsiteY6038" fmla="*/ 1187000 h 3110824"/>
                <a:gd name="connsiteX6039" fmla="*/ 5753162 w 9392070"/>
                <a:gd name="connsiteY6039" fmla="*/ 1185779 h 3110824"/>
                <a:gd name="connsiteX6040" fmla="*/ 5750721 w 9392070"/>
                <a:gd name="connsiteY6040" fmla="*/ 1185779 h 3110824"/>
                <a:gd name="connsiteX6041" fmla="*/ 5750721 w 9392070"/>
                <a:gd name="connsiteY6041" fmla="*/ 1185779 h 3110824"/>
                <a:gd name="connsiteX6042" fmla="*/ 5748280 w 9392070"/>
                <a:gd name="connsiteY6042" fmla="*/ 1182117 h 3110824"/>
                <a:gd name="connsiteX6043" fmla="*/ 5745838 w 9392070"/>
                <a:gd name="connsiteY6043" fmla="*/ 1180896 h 3110824"/>
                <a:gd name="connsiteX6044" fmla="*/ 5745838 w 9392070"/>
                <a:gd name="connsiteY6044" fmla="*/ 1176014 h 3110824"/>
                <a:gd name="connsiteX6045" fmla="*/ 5744618 w 9392070"/>
                <a:gd name="connsiteY6045" fmla="*/ 1178455 h 3110824"/>
                <a:gd name="connsiteX6046" fmla="*/ 5744618 w 9392070"/>
                <a:gd name="connsiteY6046" fmla="*/ 1182117 h 3110824"/>
                <a:gd name="connsiteX6047" fmla="*/ 5745838 w 9392070"/>
                <a:gd name="connsiteY6047" fmla="*/ 1185779 h 3110824"/>
                <a:gd name="connsiteX6048" fmla="*/ 5747059 w 9392070"/>
                <a:gd name="connsiteY6048" fmla="*/ 1188221 h 3110824"/>
                <a:gd name="connsiteX6049" fmla="*/ 5745838 w 9392070"/>
                <a:gd name="connsiteY6049" fmla="*/ 1188221 h 3110824"/>
                <a:gd name="connsiteX6050" fmla="*/ 5747059 w 9392070"/>
                <a:gd name="connsiteY6050" fmla="*/ 1189442 h 3110824"/>
                <a:gd name="connsiteX6051" fmla="*/ 5748280 w 9392070"/>
                <a:gd name="connsiteY6051" fmla="*/ 1190662 h 3110824"/>
                <a:gd name="connsiteX6052" fmla="*/ 5748280 w 9392070"/>
                <a:gd name="connsiteY6052" fmla="*/ 1190662 h 3110824"/>
                <a:gd name="connsiteX6053" fmla="*/ 5749500 w 9392070"/>
                <a:gd name="connsiteY6053" fmla="*/ 1194324 h 3110824"/>
                <a:gd name="connsiteX6054" fmla="*/ 5751942 w 9392070"/>
                <a:gd name="connsiteY6054" fmla="*/ 1197986 h 3110824"/>
                <a:gd name="connsiteX6055" fmla="*/ 5754383 w 9392070"/>
                <a:gd name="connsiteY6055" fmla="*/ 1200428 h 3110824"/>
                <a:gd name="connsiteX6056" fmla="*/ 5758045 w 9392070"/>
                <a:gd name="connsiteY6056" fmla="*/ 1205310 h 3110824"/>
                <a:gd name="connsiteX6057" fmla="*/ 5762928 w 9392070"/>
                <a:gd name="connsiteY6057" fmla="*/ 1213856 h 3110824"/>
                <a:gd name="connsiteX6058" fmla="*/ 5770252 w 9392070"/>
                <a:gd name="connsiteY6058" fmla="*/ 1216297 h 3110824"/>
                <a:gd name="connsiteX6059" fmla="*/ 5777576 w 9392070"/>
                <a:gd name="connsiteY6059" fmla="*/ 1219959 h 3110824"/>
                <a:gd name="connsiteX6060" fmla="*/ 5782459 w 9392070"/>
                <a:gd name="connsiteY6060" fmla="*/ 1222400 h 3110824"/>
                <a:gd name="connsiteX6061" fmla="*/ 5789783 w 9392070"/>
                <a:gd name="connsiteY6061" fmla="*/ 1228504 h 3110824"/>
                <a:gd name="connsiteX6062" fmla="*/ 5788563 w 9392070"/>
                <a:gd name="connsiteY6062" fmla="*/ 1229724 h 3110824"/>
                <a:gd name="connsiteX6063" fmla="*/ 5786121 w 9392070"/>
                <a:gd name="connsiteY6063" fmla="*/ 1229724 h 3110824"/>
                <a:gd name="connsiteX6064" fmla="*/ 5781239 w 9392070"/>
                <a:gd name="connsiteY6064" fmla="*/ 1227283 h 3110824"/>
                <a:gd name="connsiteX6065" fmla="*/ 5776356 w 9392070"/>
                <a:gd name="connsiteY6065" fmla="*/ 1226063 h 3110824"/>
                <a:gd name="connsiteX6066" fmla="*/ 5775135 w 9392070"/>
                <a:gd name="connsiteY6066" fmla="*/ 1224842 h 3110824"/>
                <a:gd name="connsiteX6067" fmla="*/ 5773914 w 9392070"/>
                <a:gd name="connsiteY6067" fmla="*/ 1223621 h 3110824"/>
                <a:gd name="connsiteX6068" fmla="*/ 5771473 w 9392070"/>
                <a:gd name="connsiteY6068" fmla="*/ 1223621 h 3110824"/>
                <a:gd name="connsiteX6069" fmla="*/ 5769032 w 9392070"/>
                <a:gd name="connsiteY6069" fmla="*/ 1223621 h 3110824"/>
                <a:gd name="connsiteX6070" fmla="*/ 5766590 w 9392070"/>
                <a:gd name="connsiteY6070" fmla="*/ 1222400 h 3110824"/>
                <a:gd name="connsiteX6071" fmla="*/ 5765369 w 9392070"/>
                <a:gd name="connsiteY6071" fmla="*/ 1223621 h 3110824"/>
                <a:gd name="connsiteX6072" fmla="*/ 5762928 w 9392070"/>
                <a:gd name="connsiteY6072" fmla="*/ 1221180 h 3110824"/>
                <a:gd name="connsiteX6073" fmla="*/ 5761707 w 9392070"/>
                <a:gd name="connsiteY6073" fmla="*/ 1221180 h 3110824"/>
                <a:gd name="connsiteX6074" fmla="*/ 5759266 w 9392070"/>
                <a:gd name="connsiteY6074" fmla="*/ 1219959 h 3110824"/>
                <a:gd name="connsiteX6075" fmla="*/ 5756825 w 9392070"/>
                <a:gd name="connsiteY6075" fmla="*/ 1218738 h 3110824"/>
                <a:gd name="connsiteX6076" fmla="*/ 5755604 w 9392070"/>
                <a:gd name="connsiteY6076" fmla="*/ 1218738 h 3110824"/>
                <a:gd name="connsiteX6077" fmla="*/ 5754383 w 9392070"/>
                <a:gd name="connsiteY6077" fmla="*/ 1217517 h 3110824"/>
                <a:gd name="connsiteX6078" fmla="*/ 5753162 w 9392070"/>
                <a:gd name="connsiteY6078" fmla="*/ 1216297 h 3110824"/>
                <a:gd name="connsiteX6079" fmla="*/ 5749500 w 9392070"/>
                <a:gd name="connsiteY6079" fmla="*/ 1213856 h 3110824"/>
                <a:gd name="connsiteX6080" fmla="*/ 5745838 w 9392070"/>
                <a:gd name="connsiteY6080" fmla="*/ 1210193 h 3110824"/>
                <a:gd name="connsiteX6081" fmla="*/ 5745838 w 9392070"/>
                <a:gd name="connsiteY6081" fmla="*/ 1212635 h 3110824"/>
                <a:gd name="connsiteX6082" fmla="*/ 5747059 w 9392070"/>
                <a:gd name="connsiteY6082" fmla="*/ 1215076 h 3110824"/>
                <a:gd name="connsiteX6083" fmla="*/ 5749500 w 9392070"/>
                <a:gd name="connsiteY6083" fmla="*/ 1217517 h 3110824"/>
                <a:gd name="connsiteX6084" fmla="*/ 5751942 w 9392070"/>
                <a:gd name="connsiteY6084" fmla="*/ 1218738 h 3110824"/>
                <a:gd name="connsiteX6085" fmla="*/ 5754383 w 9392070"/>
                <a:gd name="connsiteY6085" fmla="*/ 1222400 h 3110824"/>
                <a:gd name="connsiteX6086" fmla="*/ 5756825 w 9392070"/>
                <a:gd name="connsiteY6086" fmla="*/ 1224842 h 3110824"/>
                <a:gd name="connsiteX6087" fmla="*/ 5759266 w 9392070"/>
                <a:gd name="connsiteY6087" fmla="*/ 1226063 h 3110824"/>
                <a:gd name="connsiteX6088" fmla="*/ 5762928 w 9392070"/>
                <a:gd name="connsiteY6088" fmla="*/ 1229724 h 3110824"/>
                <a:gd name="connsiteX6089" fmla="*/ 5764149 w 9392070"/>
                <a:gd name="connsiteY6089" fmla="*/ 1232166 h 3110824"/>
                <a:gd name="connsiteX6090" fmla="*/ 5762928 w 9392070"/>
                <a:gd name="connsiteY6090" fmla="*/ 1233387 h 3110824"/>
                <a:gd name="connsiteX6091" fmla="*/ 5760487 w 9392070"/>
                <a:gd name="connsiteY6091" fmla="*/ 1230945 h 3110824"/>
                <a:gd name="connsiteX6092" fmla="*/ 5759266 w 9392070"/>
                <a:gd name="connsiteY6092" fmla="*/ 1230945 h 3110824"/>
                <a:gd name="connsiteX6093" fmla="*/ 5756825 w 9392070"/>
                <a:gd name="connsiteY6093" fmla="*/ 1229724 h 3110824"/>
                <a:gd name="connsiteX6094" fmla="*/ 5754383 w 9392070"/>
                <a:gd name="connsiteY6094" fmla="*/ 1228504 h 3110824"/>
                <a:gd name="connsiteX6095" fmla="*/ 5753162 w 9392070"/>
                <a:gd name="connsiteY6095" fmla="*/ 1228504 h 3110824"/>
                <a:gd name="connsiteX6096" fmla="*/ 5751942 w 9392070"/>
                <a:gd name="connsiteY6096" fmla="*/ 1227283 h 3110824"/>
                <a:gd name="connsiteX6097" fmla="*/ 5750721 w 9392070"/>
                <a:gd name="connsiteY6097" fmla="*/ 1226063 h 3110824"/>
                <a:gd name="connsiteX6098" fmla="*/ 5747059 w 9392070"/>
                <a:gd name="connsiteY6098" fmla="*/ 1224842 h 3110824"/>
                <a:gd name="connsiteX6099" fmla="*/ 5743397 w 9392070"/>
                <a:gd name="connsiteY6099" fmla="*/ 1223621 h 3110824"/>
                <a:gd name="connsiteX6100" fmla="*/ 5743397 w 9392070"/>
                <a:gd name="connsiteY6100" fmla="*/ 1226063 h 3110824"/>
                <a:gd name="connsiteX6101" fmla="*/ 5744618 w 9392070"/>
                <a:gd name="connsiteY6101" fmla="*/ 1228504 h 3110824"/>
                <a:gd name="connsiteX6102" fmla="*/ 5747059 w 9392070"/>
                <a:gd name="connsiteY6102" fmla="*/ 1229724 h 3110824"/>
                <a:gd name="connsiteX6103" fmla="*/ 5751942 w 9392070"/>
                <a:gd name="connsiteY6103" fmla="*/ 1233387 h 3110824"/>
                <a:gd name="connsiteX6104" fmla="*/ 5758045 w 9392070"/>
                <a:gd name="connsiteY6104" fmla="*/ 1237049 h 3110824"/>
                <a:gd name="connsiteX6105" fmla="*/ 5761707 w 9392070"/>
                <a:gd name="connsiteY6105" fmla="*/ 1240711 h 3110824"/>
                <a:gd name="connsiteX6106" fmla="*/ 5766590 w 9392070"/>
                <a:gd name="connsiteY6106" fmla="*/ 1248035 h 3110824"/>
                <a:gd name="connsiteX6107" fmla="*/ 5767811 w 9392070"/>
                <a:gd name="connsiteY6107" fmla="*/ 1248035 h 3110824"/>
                <a:gd name="connsiteX6108" fmla="*/ 5767811 w 9392070"/>
                <a:gd name="connsiteY6108" fmla="*/ 1248035 h 3110824"/>
                <a:gd name="connsiteX6109" fmla="*/ 5765369 w 9392070"/>
                <a:gd name="connsiteY6109" fmla="*/ 1248035 h 3110824"/>
                <a:gd name="connsiteX6110" fmla="*/ 5762928 w 9392070"/>
                <a:gd name="connsiteY6110" fmla="*/ 1246814 h 3110824"/>
                <a:gd name="connsiteX6111" fmla="*/ 5761707 w 9392070"/>
                <a:gd name="connsiteY6111" fmla="*/ 1248035 h 3110824"/>
                <a:gd name="connsiteX6112" fmla="*/ 5759266 w 9392070"/>
                <a:gd name="connsiteY6112" fmla="*/ 1245594 h 3110824"/>
                <a:gd name="connsiteX6113" fmla="*/ 5758045 w 9392070"/>
                <a:gd name="connsiteY6113" fmla="*/ 1245594 h 3110824"/>
                <a:gd name="connsiteX6114" fmla="*/ 5755604 w 9392070"/>
                <a:gd name="connsiteY6114" fmla="*/ 1244373 h 3110824"/>
                <a:gd name="connsiteX6115" fmla="*/ 5753162 w 9392070"/>
                <a:gd name="connsiteY6115" fmla="*/ 1243152 h 3110824"/>
                <a:gd name="connsiteX6116" fmla="*/ 5751942 w 9392070"/>
                <a:gd name="connsiteY6116" fmla="*/ 1243152 h 3110824"/>
                <a:gd name="connsiteX6117" fmla="*/ 5750721 w 9392070"/>
                <a:gd name="connsiteY6117" fmla="*/ 1241931 h 3110824"/>
                <a:gd name="connsiteX6118" fmla="*/ 5749500 w 9392070"/>
                <a:gd name="connsiteY6118" fmla="*/ 1240711 h 3110824"/>
                <a:gd name="connsiteX6119" fmla="*/ 5745838 w 9392070"/>
                <a:gd name="connsiteY6119" fmla="*/ 1238270 h 3110824"/>
                <a:gd name="connsiteX6120" fmla="*/ 5742176 w 9392070"/>
                <a:gd name="connsiteY6120" fmla="*/ 1235828 h 3110824"/>
                <a:gd name="connsiteX6121" fmla="*/ 5742176 w 9392070"/>
                <a:gd name="connsiteY6121" fmla="*/ 1238270 h 3110824"/>
                <a:gd name="connsiteX6122" fmla="*/ 5743397 w 9392070"/>
                <a:gd name="connsiteY6122" fmla="*/ 1240711 h 3110824"/>
                <a:gd name="connsiteX6123" fmla="*/ 5745838 w 9392070"/>
                <a:gd name="connsiteY6123" fmla="*/ 1243152 h 3110824"/>
                <a:gd name="connsiteX6124" fmla="*/ 5750721 w 9392070"/>
                <a:gd name="connsiteY6124" fmla="*/ 1248035 h 3110824"/>
                <a:gd name="connsiteX6125" fmla="*/ 5754383 w 9392070"/>
                <a:gd name="connsiteY6125" fmla="*/ 1250477 h 3110824"/>
                <a:gd name="connsiteX6126" fmla="*/ 5758045 w 9392070"/>
                <a:gd name="connsiteY6126" fmla="*/ 1252918 h 3110824"/>
                <a:gd name="connsiteX6127" fmla="*/ 5761707 w 9392070"/>
                <a:gd name="connsiteY6127" fmla="*/ 1257801 h 3110824"/>
                <a:gd name="connsiteX6128" fmla="*/ 5762928 w 9392070"/>
                <a:gd name="connsiteY6128" fmla="*/ 1260242 h 3110824"/>
                <a:gd name="connsiteX6129" fmla="*/ 5761707 w 9392070"/>
                <a:gd name="connsiteY6129" fmla="*/ 1260242 h 3110824"/>
                <a:gd name="connsiteX6130" fmla="*/ 5759266 w 9392070"/>
                <a:gd name="connsiteY6130" fmla="*/ 1257801 h 3110824"/>
                <a:gd name="connsiteX6131" fmla="*/ 5758045 w 9392070"/>
                <a:gd name="connsiteY6131" fmla="*/ 1259021 h 3110824"/>
                <a:gd name="connsiteX6132" fmla="*/ 5755604 w 9392070"/>
                <a:gd name="connsiteY6132" fmla="*/ 1257801 h 3110824"/>
                <a:gd name="connsiteX6133" fmla="*/ 5753162 w 9392070"/>
                <a:gd name="connsiteY6133" fmla="*/ 1256580 h 3110824"/>
                <a:gd name="connsiteX6134" fmla="*/ 5750721 w 9392070"/>
                <a:gd name="connsiteY6134" fmla="*/ 1256580 h 3110824"/>
                <a:gd name="connsiteX6135" fmla="*/ 5748280 w 9392070"/>
                <a:gd name="connsiteY6135" fmla="*/ 1256580 h 3110824"/>
                <a:gd name="connsiteX6136" fmla="*/ 5747059 w 9392070"/>
                <a:gd name="connsiteY6136" fmla="*/ 1255359 h 3110824"/>
                <a:gd name="connsiteX6137" fmla="*/ 5742176 w 9392070"/>
                <a:gd name="connsiteY6137" fmla="*/ 1255359 h 3110824"/>
                <a:gd name="connsiteX6138" fmla="*/ 5737293 w 9392070"/>
                <a:gd name="connsiteY6138" fmla="*/ 1255359 h 3110824"/>
                <a:gd name="connsiteX6139" fmla="*/ 5738514 w 9392070"/>
                <a:gd name="connsiteY6139" fmla="*/ 1257801 h 3110824"/>
                <a:gd name="connsiteX6140" fmla="*/ 5740955 w 9392070"/>
                <a:gd name="connsiteY6140" fmla="*/ 1259021 h 3110824"/>
                <a:gd name="connsiteX6141" fmla="*/ 5743397 w 9392070"/>
                <a:gd name="connsiteY6141" fmla="*/ 1259021 h 3110824"/>
                <a:gd name="connsiteX6142" fmla="*/ 5749500 w 9392070"/>
                <a:gd name="connsiteY6142" fmla="*/ 1261463 h 3110824"/>
                <a:gd name="connsiteX6143" fmla="*/ 5756825 w 9392070"/>
                <a:gd name="connsiteY6143" fmla="*/ 1263904 h 3110824"/>
                <a:gd name="connsiteX6144" fmla="*/ 5760487 w 9392070"/>
                <a:gd name="connsiteY6144" fmla="*/ 1267566 h 3110824"/>
                <a:gd name="connsiteX6145" fmla="*/ 5766590 w 9392070"/>
                <a:gd name="connsiteY6145" fmla="*/ 1273670 h 3110824"/>
                <a:gd name="connsiteX6146" fmla="*/ 5773914 w 9392070"/>
                <a:gd name="connsiteY6146" fmla="*/ 1273670 h 3110824"/>
                <a:gd name="connsiteX6147" fmla="*/ 5781239 w 9392070"/>
                <a:gd name="connsiteY6147" fmla="*/ 1276111 h 3110824"/>
                <a:gd name="connsiteX6148" fmla="*/ 5786121 w 9392070"/>
                <a:gd name="connsiteY6148" fmla="*/ 1278553 h 3110824"/>
                <a:gd name="connsiteX6149" fmla="*/ 5795887 w 9392070"/>
                <a:gd name="connsiteY6149" fmla="*/ 1284656 h 3110824"/>
                <a:gd name="connsiteX6150" fmla="*/ 5797108 w 9392070"/>
                <a:gd name="connsiteY6150" fmla="*/ 1284656 h 3110824"/>
                <a:gd name="connsiteX6151" fmla="*/ 5797108 w 9392070"/>
                <a:gd name="connsiteY6151" fmla="*/ 1285877 h 3110824"/>
                <a:gd name="connsiteX6152" fmla="*/ 5794666 w 9392070"/>
                <a:gd name="connsiteY6152" fmla="*/ 1287098 h 3110824"/>
                <a:gd name="connsiteX6153" fmla="*/ 5793446 w 9392070"/>
                <a:gd name="connsiteY6153" fmla="*/ 1285877 h 3110824"/>
                <a:gd name="connsiteX6154" fmla="*/ 5789783 w 9392070"/>
                <a:gd name="connsiteY6154" fmla="*/ 1287098 h 3110824"/>
                <a:gd name="connsiteX6155" fmla="*/ 5786121 w 9392070"/>
                <a:gd name="connsiteY6155" fmla="*/ 1288318 h 3110824"/>
                <a:gd name="connsiteX6156" fmla="*/ 5780018 w 9392070"/>
                <a:gd name="connsiteY6156" fmla="*/ 1287098 h 3110824"/>
                <a:gd name="connsiteX6157" fmla="*/ 5773914 w 9392070"/>
                <a:gd name="connsiteY6157" fmla="*/ 1287098 h 3110824"/>
                <a:gd name="connsiteX6158" fmla="*/ 5771473 w 9392070"/>
                <a:gd name="connsiteY6158" fmla="*/ 1285877 h 3110824"/>
                <a:gd name="connsiteX6159" fmla="*/ 5769032 w 9392070"/>
                <a:gd name="connsiteY6159" fmla="*/ 1284656 h 3110824"/>
                <a:gd name="connsiteX6160" fmla="*/ 5765369 w 9392070"/>
                <a:gd name="connsiteY6160" fmla="*/ 1285877 h 3110824"/>
                <a:gd name="connsiteX6161" fmla="*/ 5762928 w 9392070"/>
                <a:gd name="connsiteY6161" fmla="*/ 1287098 h 3110824"/>
                <a:gd name="connsiteX6162" fmla="*/ 5759266 w 9392070"/>
                <a:gd name="connsiteY6162" fmla="*/ 1285877 h 3110824"/>
                <a:gd name="connsiteX6163" fmla="*/ 5758045 w 9392070"/>
                <a:gd name="connsiteY6163" fmla="*/ 1288318 h 3110824"/>
                <a:gd name="connsiteX6164" fmla="*/ 5754383 w 9392070"/>
                <a:gd name="connsiteY6164" fmla="*/ 1285877 h 3110824"/>
                <a:gd name="connsiteX6165" fmla="*/ 5751942 w 9392070"/>
                <a:gd name="connsiteY6165" fmla="*/ 1287098 h 3110824"/>
                <a:gd name="connsiteX6166" fmla="*/ 5749500 w 9392070"/>
                <a:gd name="connsiteY6166" fmla="*/ 1285877 h 3110824"/>
                <a:gd name="connsiteX6167" fmla="*/ 5747059 w 9392070"/>
                <a:gd name="connsiteY6167" fmla="*/ 1284656 h 3110824"/>
                <a:gd name="connsiteX6168" fmla="*/ 5744618 w 9392070"/>
                <a:gd name="connsiteY6168" fmla="*/ 1284656 h 3110824"/>
                <a:gd name="connsiteX6169" fmla="*/ 5742176 w 9392070"/>
                <a:gd name="connsiteY6169" fmla="*/ 1284656 h 3110824"/>
                <a:gd name="connsiteX6170" fmla="*/ 5739735 w 9392070"/>
                <a:gd name="connsiteY6170" fmla="*/ 1283435 h 3110824"/>
                <a:gd name="connsiteX6171" fmla="*/ 5734852 w 9392070"/>
                <a:gd name="connsiteY6171" fmla="*/ 1283435 h 3110824"/>
                <a:gd name="connsiteX6172" fmla="*/ 5729969 w 9392070"/>
                <a:gd name="connsiteY6172" fmla="*/ 1284656 h 3110824"/>
                <a:gd name="connsiteX6173" fmla="*/ 5731190 w 9392070"/>
                <a:gd name="connsiteY6173" fmla="*/ 1287098 h 3110824"/>
                <a:gd name="connsiteX6174" fmla="*/ 5733631 w 9392070"/>
                <a:gd name="connsiteY6174" fmla="*/ 1288318 h 3110824"/>
                <a:gd name="connsiteX6175" fmla="*/ 5737293 w 9392070"/>
                <a:gd name="connsiteY6175" fmla="*/ 1288318 h 3110824"/>
                <a:gd name="connsiteX6176" fmla="*/ 5744618 w 9392070"/>
                <a:gd name="connsiteY6176" fmla="*/ 1290760 h 3110824"/>
                <a:gd name="connsiteX6177" fmla="*/ 5751942 w 9392070"/>
                <a:gd name="connsiteY6177" fmla="*/ 1293201 h 3110824"/>
                <a:gd name="connsiteX6178" fmla="*/ 5756825 w 9392070"/>
                <a:gd name="connsiteY6178" fmla="*/ 1296863 h 3110824"/>
                <a:gd name="connsiteX6179" fmla="*/ 5756825 w 9392070"/>
                <a:gd name="connsiteY6179" fmla="*/ 1298084 h 3110824"/>
                <a:gd name="connsiteX6180" fmla="*/ 5756825 w 9392070"/>
                <a:gd name="connsiteY6180" fmla="*/ 1298084 h 3110824"/>
                <a:gd name="connsiteX6181" fmla="*/ 5755604 w 9392070"/>
                <a:gd name="connsiteY6181" fmla="*/ 1298084 h 3110824"/>
                <a:gd name="connsiteX6182" fmla="*/ 5751942 w 9392070"/>
                <a:gd name="connsiteY6182" fmla="*/ 1299305 h 3110824"/>
                <a:gd name="connsiteX6183" fmla="*/ 5748280 w 9392070"/>
                <a:gd name="connsiteY6183" fmla="*/ 1300525 h 3110824"/>
                <a:gd name="connsiteX6184" fmla="*/ 5749500 w 9392070"/>
                <a:gd name="connsiteY6184" fmla="*/ 1301746 h 3110824"/>
                <a:gd name="connsiteX6185" fmla="*/ 5750721 w 9392070"/>
                <a:gd name="connsiteY6185" fmla="*/ 1301746 h 3110824"/>
                <a:gd name="connsiteX6186" fmla="*/ 5753162 w 9392070"/>
                <a:gd name="connsiteY6186" fmla="*/ 1301746 h 3110824"/>
                <a:gd name="connsiteX6187" fmla="*/ 5758045 w 9392070"/>
                <a:gd name="connsiteY6187" fmla="*/ 1301746 h 3110824"/>
                <a:gd name="connsiteX6188" fmla="*/ 5761707 w 9392070"/>
                <a:gd name="connsiteY6188" fmla="*/ 1302967 h 3110824"/>
                <a:gd name="connsiteX6189" fmla="*/ 5762928 w 9392070"/>
                <a:gd name="connsiteY6189" fmla="*/ 1304187 h 3110824"/>
                <a:gd name="connsiteX6190" fmla="*/ 5762928 w 9392070"/>
                <a:gd name="connsiteY6190" fmla="*/ 1304187 h 3110824"/>
                <a:gd name="connsiteX6191" fmla="*/ 5766590 w 9392070"/>
                <a:gd name="connsiteY6191" fmla="*/ 1306629 h 3110824"/>
                <a:gd name="connsiteX6192" fmla="*/ 5767811 w 9392070"/>
                <a:gd name="connsiteY6192" fmla="*/ 1309070 h 3110824"/>
                <a:gd name="connsiteX6193" fmla="*/ 5766590 w 9392070"/>
                <a:gd name="connsiteY6193" fmla="*/ 1309070 h 3110824"/>
                <a:gd name="connsiteX6194" fmla="*/ 5764149 w 9392070"/>
                <a:gd name="connsiteY6194" fmla="*/ 1307849 h 3110824"/>
                <a:gd name="connsiteX6195" fmla="*/ 5760487 w 9392070"/>
                <a:gd name="connsiteY6195" fmla="*/ 1307849 h 3110824"/>
                <a:gd name="connsiteX6196" fmla="*/ 5756825 w 9392070"/>
                <a:gd name="connsiteY6196" fmla="*/ 1309070 h 3110824"/>
                <a:gd name="connsiteX6197" fmla="*/ 5753162 w 9392070"/>
                <a:gd name="connsiteY6197" fmla="*/ 1307849 h 3110824"/>
                <a:gd name="connsiteX6198" fmla="*/ 5751942 w 9392070"/>
                <a:gd name="connsiteY6198" fmla="*/ 1309070 h 3110824"/>
                <a:gd name="connsiteX6199" fmla="*/ 5748280 w 9392070"/>
                <a:gd name="connsiteY6199" fmla="*/ 1305408 h 3110824"/>
                <a:gd name="connsiteX6200" fmla="*/ 5745838 w 9392070"/>
                <a:gd name="connsiteY6200" fmla="*/ 1306629 h 3110824"/>
                <a:gd name="connsiteX6201" fmla="*/ 5743397 w 9392070"/>
                <a:gd name="connsiteY6201" fmla="*/ 1305408 h 3110824"/>
                <a:gd name="connsiteX6202" fmla="*/ 5740955 w 9392070"/>
                <a:gd name="connsiteY6202" fmla="*/ 1304187 h 3110824"/>
                <a:gd name="connsiteX6203" fmla="*/ 5738514 w 9392070"/>
                <a:gd name="connsiteY6203" fmla="*/ 1304187 h 3110824"/>
                <a:gd name="connsiteX6204" fmla="*/ 5736073 w 9392070"/>
                <a:gd name="connsiteY6204" fmla="*/ 1302967 h 3110824"/>
                <a:gd name="connsiteX6205" fmla="*/ 5733631 w 9392070"/>
                <a:gd name="connsiteY6205" fmla="*/ 1301746 h 3110824"/>
                <a:gd name="connsiteX6206" fmla="*/ 5728748 w 9392070"/>
                <a:gd name="connsiteY6206" fmla="*/ 1301746 h 3110824"/>
                <a:gd name="connsiteX6207" fmla="*/ 5723866 w 9392070"/>
                <a:gd name="connsiteY6207" fmla="*/ 1301746 h 3110824"/>
                <a:gd name="connsiteX6208" fmla="*/ 5725086 w 9392070"/>
                <a:gd name="connsiteY6208" fmla="*/ 1304187 h 3110824"/>
                <a:gd name="connsiteX6209" fmla="*/ 5727528 w 9392070"/>
                <a:gd name="connsiteY6209" fmla="*/ 1306629 h 3110824"/>
                <a:gd name="connsiteX6210" fmla="*/ 5731190 w 9392070"/>
                <a:gd name="connsiteY6210" fmla="*/ 1307849 h 3110824"/>
                <a:gd name="connsiteX6211" fmla="*/ 5738514 w 9392070"/>
                <a:gd name="connsiteY6211" fmla="*/ 1310291 h 3110824"/>
                <a:gd name="connsiteX6212" fmla="*/ 5745838 w 9392070"/>
                <a:gd name="connsiteY6212" fmla="*/ 1313953 h 3110824"/>
                <a:gd name="connsiteX6213" fmla="*/ 5750721 w 9392070"/>
                <a:gd name="connsiteY6213" fmla="*/ 1317615 h 3110824"/>
                <a:gd name="connsiteX6214" fmla="*/ 5754383 w 9392070"/>
                <a:gd name="connsiteY6214" fmla="*/ 1323719 h 3110824"/>
                <a:gd name="connsiteX6215" fmla="*/ 5750721 w 9392070"/>
                <a:gd name="connsiteY6215" fmla="*/ 1324939 h 3110824"/>
                <a:gd name="connsiteX6216" fmla="*/ 5747059 w 9392070"/>
                <a:gd name="connsiteY6216" fmla="*/ 1323719 h 3110824"/>
                <a:gd name="connsiteX6217" fmla="*/ 5745838 w 9392070"/>
                <a:gd name="connsiteY6217" fmla="*/ 1324939 h 3110824"/>
                <a:gd name="connsiteX6218" fmla="*/ 5742176 w 9392070"/>
                <a:gd name="connsiteY6218" fmla="*/ 1322498 h 3110824"/>
                <a:gd name="connsiteX6219" fmla="*/ 5739735 w 9392070"/>
                <a:gd name="connsiteY6219" fmla="*/ 1323719 h 3110824"/>
                <a:gd name="connsiteX6220" fmla="*/ 5737293 w 9392070"/>
                <a:gd name="connsiteY6220" fmla="*/ 1322498 h 3110824"/>
                <a:gd name="connsiteX6221" fmla="*/ 5734852 w 9392070"/>
                <a:gd name="connsiteY6221" fmla="*/ 1321277 h 3110824"/>
                <a:gd name="connsiteX6222" fmla="*/ 5732411 w 9392070"/>
                <a:gd name="connsiteY6222" fmla="*/ 1321277 h 3110824"/>
                <a:gd name="connsiteX6223" fmla="*/ 5729969 w 9392070"/>
                <a:gd name="connsiteY6223" fmla="*/ 1320056 h 3110824"/>
                <a:gd name="connsiteX6224" fmla="*/ 5728748 w 9392070"/>
                <a:gd name="connsiteY6224" fmla="*/ 1318836 h 3110824"/>
                <a:gd name="connsiteX6225" fmla="*/ 5723866 w 9392070"/>
                <a:gd name="connsiteY6225" fmla="*/ 1318836 h 3110824"/>
                <a:gd name="connsiteX6226" fmla="*/ 5718983 w 9392070"/>
                <a:gd name="connsiteY6226" fmla="*/ 1318836 h 3110824"/>
                <a:gd name="connsiteX6227" fmla="*/ 5718983 w 9392070"/>
                <a:gd name="connsiteY6227" fmla="*/ 1320056 h 3110824"/>
                <a:gd name="connsiteX6228" fmla="*/ 5718983 w 9392070"/>
                <a:gd name="connsiteY6228" fmla="*/ 1320056 h 3110824"/>
                <a:gd name="connsiteX6229" fmla="*/ 5721424 w 9392070"/>
                <a:gd name="connsiteY6229" fmla="*/ 1335926 h 3110824"/>
                <a:gd name="connsiteX6230" fmla="*/ 5726307 w 9392070"/>
                <a:gd name="connsiteY6230" fmla="*/ 1344470 h 3110824"/>
                <a:gd name="connsiteX6231" fmla="*/ 5733631 w 9392070"/>
                <a:gd name="connsiteY6231" fmla="*/ 1359119 h 3110824"/>
                <a:gd name="connsiteX6232" fmla="*/ 5739735 w 9392070"/>
                <a:gd name="connsiteY6232" fmla="*/ 1361560 h 3110824"/>
                <a:gd name="connsiteX6233" fmla="*/ 5745838 w 9392070"/>
                <a:gd name="connsiteY6233" fmla="*/ 1362781 h 3110824"/>
                <a:gd name="connsiteX6234" fmla="*/ 5756825 w 9392070"/>
                <a:gd name="connsiteY6234" fmla="*/ 1367664 h 3110824"/>
                <a:gd name="connsiteX6235" fmla="*/ 5755604 w 9392070"/>
                <a:gd name="connsiteY6235" fmla="*/ 1368884 h 3110824"/>
                <a:gd name="connsiteX6236" fmla="*/ 5753162 w 9392070"/>
                <a:gd name="connsiteY6236" fmla="*/ 1367664 h 3110824"/>
                <a:gd name="connsiteX6237" fmla="*/ 5749500 w 9392070"/>
                <a:gd name="connsiteY6237" fmla="*/ 1368884 h 3110824"/>
                <a:gd name="connsiteX6238" fmla="*/ 5745838 w 9392070"/>
                <a:gd name="connsiteY6238" fmla="*/ 1370105 h 3110824"/>
                <a:gd name="connsiteX6239" fmla="*/ 5740955 w 9392070"/>
                <a:gd name="connsiteY6239" fmla="*/ 1368884 h 3110824"/>
                <a:gd name="connsiteX6240" fmla="*/ 5739735 w 9392070"/>
                <a:gd name="connsiteY6240" fmla="*/ 1371326 h 3110824"/>
                <a:gd name="connsiteX6241" fmla="*/ 5736073 w 9392070"/>
                <a:gd name="connsiteY6241" fmla="*/ 1368884 h 3110824"/>
                <a:gd name="connsiteX6242" fmla="*/ 5733631 w 9392070"/>
                <a:gd name="connsiteY6242" fmla="*/ 1370105 h 3110824"/>
                <a:gd name="connsiteX6243" fmla="*/ 5729969 w 9392070"/>
                <a:gd name="connsiteY6243" fmla="*/ 1370105 h 3110824"/>
                <a:gd name="connsiteX6244" fmla="*/ 5726307 w 9392070"/>
                <a:gd name="connsiteY6244" fmla="*/ 1370105 h 3110824"/>
                <a:gd name="connsiteX6245" fmla="*/ 5723866 w 9392070"/>
                <a:gd name="connsiteY6245" fmla="*/ 1371326 h 3110824"/>
                <a:gd name="connsiteX6246" fmla="*/ 5721424 w 9392070"/>
                <a:gd name="connsiteY6246" fmla="*/ 1371326 h 3110824"/>
                <a:gd name="connsiteX6247" fmla="*/ 5718983 w 9392070"/>
                <a:gd name="connsiteY6247" fmla="*/ 1370105 h 3110824"/>
                <a:gd name="connsiteX6248" fmla="*/ 5714100 w 9392070"/>
                <a:gd name="connsiteY6248" fmla="*/ 1371326 h 3110824"/>
                <a:gd name="connsiteX6249" fmla="*/ 5707997 w 9392070"/>
                <a:gd name="connsiteY6249" fmla="*/ 1372547 h 3110824"/>
                <a:gd name="connsiteX6250" fmla="*/ 5709217 w 9392070"/>
                <a:gd name="connsiteY6250" fmla="*/ 1374988 h 3110824"/>
                <a:gd name="connsiteX6251" fmla="*/ 5711659 w 9392070"/>
                <a:gd name="connsiteY6251" fmla="*/ 1376209 h 3110824"/>
                <a:gd name="connsiteX6252" fmla="*/ 5715321 w 9392070"/>
                <a:gd name="connsiteY6252" fmla="*/ 1376209 h 3110824"/>
                <a:gd name="connsiteX6253" fmla="*/ 5722645 w 9392070"/>
                <a:gd name="connsiteY6253" fmla="*/ 1377429 h 3110824"/>
                <a:gd name="connsiteX6254" fmla="*/ 5731190 w 9392070"/>
                <a:gd name="connsiteY6254" fmla="*/ 1379871 h 3110824"/>
                <a:gd name="connsiteX6255" fmla="*/ 5737293 w 9392070"/>
                <a:gd name="connsiteY6255" fmla="*/ 1383533 h 3110824"/>
                <a:gd name="connsiteX6256" fmla="*/ 5740955 w 9392070"/>
                <a:gd name="connsiteY6256" fmla="*/ 1387195 h 3110824"/>
                <a:gd name="connsiteX6257" fmla="*/ 5743397 w 9392070"/>
                <a:gd name="connsiteY6257" fmla="*/ 1388416 h 3110824"/>
                <a:gd name="connsiteX6258" fmla="*/ 5743397 w 9392070"/>
                <a:gd name="connsiteY6258" fmla="*/ 1388416 h 3110824"/>
                <a:gd name="connsiteX6259" fmla="*/ 5742176 w 9392070"/>
                <a:gd name="connsiteY6259" fmla="*/ 1390857 h 3110824"/>
                <a:gd name="connsiteX6260" fmla="*/ 5738514 w 9392070"/>
                <a:gd name="connsiteY6260" fmla="*/ 1387195 h 3110824"/>
                <a:gd name="connsiteX6261" fmla="*/ 5736073 w 9392070"/>
                <a:gd name="connsiteY6261" fmla="*/ 1388416 h 3110824"/>
                <a:gd name="connsiteX6262" fmla="*/ 5732411 w 9392070"/>
                <a:gd name="connsiteY6262" fmla="*/ 1387195 h 3110824"/>
                <a:gd name="connsiteX6263" fmla="*/ 5728748 w 9392070"/>
                <a:gd name="connsiteY6263" fmla="*/ 1385974 h 3110824"/>
                <a:gd name="connsiteX6264" fmla="*/ 5726307 w 9392070"/>
                <a:gd name="connsiteY6264" fmla="*/ 1385974 h 3110824"/>
                <a:gd name="connsiteX6265" fmla="*/ 5723866 w 9392070"/>
                <a:gd name="connsiteY6265" fmla="*/ 1384754 h 3110824"/>
                <a:gd name="connsiteX6266" fmla="*/ 5721424 w 9392070"/>
                <a:gd name="connsiteY6266" fmla="*/ 1382312 h 3110824"/>
                <a:gd name="connsiteX6267" fmla="*/ 5715321 w 9392070"/>
                <a:gd name="connsiteY6267" fmla="*/ 1381091 h 3110824"/>
                <a:gd name="connsiteX6268" fmla="*/ 5709217 w 9392070"/>
                <a:gd name="connsiteY6268" fmla="*/ 1379871 h 3110824"/>
                <a:gd name="connsiteX6269" fmla="*/ 5709217 w 9392070"/>
                <a:gd name="connsiteY6269" fmla="*/ 1383533 h 3110824"/>
                <a:gd name="connsiteX6270" fmla="*/ 5711659 w 9392070"/>
                <a:gd name="connsiteY6270" fmla="*/ 1385974 h 3110824"/>
                <a:gd name="connsiteX6271" fmla="*/ 5715321 w 9392070"/>
                <a:gd name="connsiteY6271" fmla="*/ 1388416 h 3110824"/>
                <a:gd name="connsiteX6272" fmla="*/ 5722645 w 9392070"/>
                <a:gd name="connsiteY6272" fmla="*/ 1392078 h 3110824"/>
                <a:gd name="connsiteX6273" fmla="*/ 5705555 w 9392070"/>
                <a:gd name="connsiteY6273" fmla="*/ 1394519 h 3110824"/>
                <a:gd name="connsiteX6274" fmla="*/ 5684803 w 9392070"/>
                <a:gd name="connsiteY6274" fmla="*/ 1400623 h 3110824"/>
                <a:gd name="connsiteX6275" fmla="*/ 5678700 w 9392070"/>
                <a:gd name="connsiteY6275" fmla="*/ 1406726 h 3110824"/>
                <a:gd name="connsiteX6276" fmla="*/ 5670155 w 9392070"/>
                <a:gd name="connsiteY6276" fmla="*/ 1411609 h 3110824"/>
                <a:gd name="connsiteX6277" fmla="*/ 5660389 w 9392070"/>
                <a:gd name="connsiteY6277" fmla="*/ 1412830 h 3110824"/>
                <a:gd name="connsiteX6278" fmla="*/ 5655506 w 9392070"/>
                <a:gd name="connsiteY6278" fmla="*/ 1411609 h 3110824"/>
                <a:gd name="connsiteX6279" fmla="*/ 5649403 w 9392070"/>
                <a:gd name="connsiteY6279" fmla="*/ 1418933 h 3110824"/>
                <a:gd name="connsiteX6280" fmla="*/ 5637196 w 9392070"/>
                <a:gd name="connsiteY6280" fmla="*/ 1425037 h 3110824"/>
                <a:gd name="connsiteX6281" fmla="*/ 5627430 w 9392070"/>
                <a:gd name="connsiteY6281" fmla="*/ 1423816 h 3110824"/>
                <a:gd name="connsiteX6282" fmla="*/ 5615223 w 9392070"/>
                <a:gd name="connsiteY6282" fmla="*/ 1434802 h 3110824"/>
                <a:gd name="connsiteX6283" fmla="*/ 5607899 w 9392070"/>
                <a:gd name="connsiteY6283" fmla="*/ 1431140 h 3110824"/>
                <a:gd name="connsiteX6284" fmla="*/ 5595692 w 9392070"/>
                <a:gd name="connsiteY6284" fmla="*/ 1434802 h 3110824"/>
                <a:gd name="connsiteX6285" fmla="*/ 5599354 w 9392070"/>
                <a:gd name="connsiteY6285" fmla="*/ 1428699 h 3110824"/>
                <a:gd name="connsiteX6286" fmla="*/ 5603016 w 9392070"/>
                <a:gd name="connsiteY6286" fmla="*/ 1423816 h 3110824"/>
                <a:gd name="connsiteX6287" fmla="*/ 5605458 w 9392070"/>
                <a:gd name="connsiteY6287" fmla="*/ 1421375 h 3110824"/>
                <a:gd name="connsiteX6288" fmla="*/ 5607899 w 9392070"/>
                <a:gd name="connsiteY6288" fmla="*/ 1415271 h 3110824"/>
                <a:gd name="connsiteX6289" fmla="*/ 5616444 w 9392070"/>
                <a:gd name="connsiteY6289" fmla="*/ 1415271 h 3110824"/>
                <a:gd name="connsiteX6290" fmla="*/ 5624989 w 9392070"/>
                <a:gd name="connsiteY6290" fmla="*/ 1414050 h 3110824"/>
                <a:gd name="connsiteX6291" fmla="*/ 5631092 w 9392070"/>
                <a:gd name="connsiteY6291" fmla="*/ 1411609 h 3110824"/>
                <a:gd name="connsiteX6292" fmla="*/ 5633534 w 9392070"/>
                <a:gd name="connsiteY6292" fmla="*/ 1406726 h 3110824"/>
                <a:gd name="connsiteX6293" fmla="*/ 5620106 w 9392070"/>
                <a:gd name="connsiteY6293" fmla="*/ 1405505 h 3110824"/>
                <a:gd name="connsiteX6294" fmla="*/ 5610341 w 9392070"/>
                <a:gd name="connsiteY6294" fmla="*/ 1404285 h 3110824"/>
                <a:gd name="connsiteX6295" fmla="*/ 5609120 w 9392070"/>
                <a:gd name="connsiteY6295" fmla="*/ 1401843 h 3110824"/>
                <a:gd name="connsiteX6296" fmla="*/ 5603016 w 9392070"/>
                <a:gd name="connsiteY6296" fmla="*/ 1396961 h 3110824"/>
                <a:gd name="connsiteX6297" fmla="*/ 5603016 w 9392070"/>
                <a:gd name="connsiteY6297" fmla="*/ 1406726 h 3110824"/>
                <a:gd name="connsiteX6298" fmla="*/ 5601796 w 9392070"/>
                <a:gd name="connsiteY6298" fmla="*/ 1406726 h 3110824"/>
                <a:gd name="connsiteX6299" fmla="*/ 5595692 w 9392070"/>
                <a:gd name="connsiteY6299" fmla="*/ 1407947 h 3110824"/>
                <a:gd name="connsiteX6300" fmla="*/ 5589589 w 9392070"/>
                <a:gd name="connsiteY6300" fmla="*/ 1406726 h 3110824"/>
                <a:gd name="connsiteX6301" fmla="*/ 5581044 w 9392070"/>
                <a:gd name="connsiteY6301" fmla="*/ 1407947 h 3110824"/>
                <a:gd name="connsiteX6302" fmla="*/ 5572499 w 9392070"/>
                <a:gd name="connsiteY6302" fmla="*/ 1409168 h 3110824"/>
                <a:gd name="connsiteX6303" fmla="*/ 5570057 w 9392070"/>
                <a:gd name="connsiteY6303" fmla="*/ 1407947 h 3110824"/>
                <a:gd name="connsiteX6304" fmla="*/ 5578602 w 9392070"/>
                <a:gd name="connsiteY6304" fmla="*/ 1400623 h 3110824"/>
                <a:gd name="connsiteX6305" fmla="*/ 5581044 w 9392070"/>
                <a:gd name="connsiteY6305" fmla="*/ 1399402 h 3110824"/>
                <a:gd name="connsiteX6306" fmla="*/ 5589589 w 9392070"/>
                <a:gd name="connsiteY6306" fmla="*/ 1399402 h 3110824"/>
                <a:gd name="connsiteX6307" fmla="*/ 5595692 w 9392070"/>
                <a:gd name="connsiteY6307" fmla="*/ 1395740 h 3110824"/>
                <a:gd name="connsiteX6308" fmla="*/ 5599354 w 9392070"/>
                <a:gd name="connsiteY6308" fmla="*/ 1390857 h 3110824"/>
                <a:gd name="connsiteX6309" fmla="*/ 5607899 w 9392070"/>
                <a:gd name="connsiteY6309" fmla="*/ 1389636 h 3110824"/>
                <a:gd name="connsiteX6310" fmla="*/ 5621327 w 9392070"/>
                <a:gd name="connsiteY6310" fmla="*/ 1385974 h 3110824"/>
                <a:gd name="connsiteX6311" fmla="*/ 5644520 w 9392070"/>
                <a:gd name="connsiteY6311" fmla="*/ 1379871 h 3110824"/>
                <a:gd name="connsiteX6312" fmla="*/ 5654286 w 9392070"/>
                <a:gd name="connsiteY6312" fmla="*/ 1378650 h 3110824"/>
                <a:gd name="connsiteX6313" fmla="*/ 5661610 w 9392070"/>
                <a:gd name="connsiteY6313" fmla="*/ 1374988 h 3110824"/>
                <a:gd name="connsiteX6314" fmla="*/ 5664051 w 9392070"/>
                <a:gd name="connsiteY6314" fmla="*/ 1370105 h 3110824"/>
                <a:gd name="connsiteX6315" fmla="*/ 5646962 w 9392070"/>
                <a:gd name="connsiteY6315" fmla="*/ 1370105 h 3110824"/>
                <a:gd name="connsiteX6316" fmla="*/ 5631092 w 9392070"/>
                <a:gd name="connsiteY6316" fmla="*/ 1370105 h 3110824"/>
                <a:gd name="connsiteX6317" fmla="*/ 5624989 w 9392070"/>
                <a:gd name="connsiteY6317" fmla="*/ 1372547 h 3110824"/>
                <a:gd name="connsiteX6318" fmla="*/ 5617665 w 9392070"/>
                <a:gd name="connsiteY6318" fmla="*/ 1373767 h 3110824"/>
                <a:gd name="connsiteX6319" fmla="*/ 5610341 w 9392070"/>
                <a:gd name="connsiteY6319" fmla="*/ 1372547 h 3110824"/>
                <a:gd name="connsiteX6320" fmla="*/ 5606678 w 9392070"/>
                <a:gd name="connsiteY6320" fmla="*/ 1370105 h 3110824"/>
                <a:gd name="connsiteX6321" fmla="*/ 5600575 w 9392070"/>
                <a:gd name="connsiteY6321" fmla="*/ 1373767 h 3110824"/>
                <a:gd name="connsiteX6322" fmla="*/ 5590809 w 9392070"/>
                <a:gd name="connsiteY6322" fmla="*/ 1376209 h 3110824"/>
                <a:gd name="connsiteX6323" fmla="*/ 5584706 w 9392070"/>
                <a:gd name="connsiteY6323" fmla="*/ 1373767 h 3110824"/>
                <a:gd name="connsiteX6324" fmla="*/ 5573720 w 9392070"/>
                <a:gd name="connsiteY6324" fmla="*/ 1379871 h 3110824"/>
                <a:gd name="connsiteX6325" fmla="*/ 5570057 w 9392070"/>
                <a:gd name="connsiteY6325" fmla="*/ 1376209 h 3110824"/>
                <a:gd name="connsiteX6326" fmla="*/ 5557850 w 9392070"/>
                <a:gd name="connsiteY6326" fmla="*/ 1378650 h 3110824"/>
                <a:gd name="connsiteX6327" fmla="*/ 5548085 w 9392070"/>
                <a:gd name="connsiteY6327" fmla="*/ 1376209 h 3110824"/>
                <a:gd name="connsiteX6328" fmla="*/ 5538319 w 9392070"/>
                <a:gd name="connsiteY6328" fmla="*/ 1373767 h 3110824"/>
                <a:gd name="connsiteX6329" fmla="*/ 5532216 w 9392070"/>
                <a:gd name="connsiteY6329" fmla="*/ 1377429 h 3110824"/>
                <a:gd name="connsiteX6330" fmla="*/ 5526112 w 9392070"/>
                <a:gd name="connsiteY6330" fmla="*/ 1381091 h 3110824"/>
                <a:gd name="connsiteX6331" fmla="*/ 5518788 w 9392070"/>
                <a:gd name="connsiteY6331" fmla="*/ 1378650 h 3110824"/>
                <a:gd name="connsiteX6332" fmla="*/ 5522450 w 9392070"/>
                <a:gd name="connsiteY6332" fmla="*/ 1376209 h 3110824"/>
                <a:gd name="connsiteX6333" fmla="*/ 5532216 w 9392070"/>
                <a:gd name="connsiteY6333" fmla="*/ 1368884 h 3110824"/>
                <a:gd name="connsiteX6334" fmla="*/ 5546864 w 9392070"/>
                <a:gd name="connsiteY6334" fmla="*/ 1362781 h 3110824"/>
                <a:gd name="connsiteX6335" fmla="*/ 5557850 w 9392070"/>
                <a:gd name="connsiteY6335" fmla="*/ 1361560 h 3110824"/>
                <a:gd name="connsiteX6336" fmla="*/ 5570057 w 9392070"/>
                <a:gd name="connsiteY6336" fmla="*/ 1360340 h 3110824"/>
                <a:gd name="connsiteX6337" fmla="*/ 5590809 w 9392070"/>
                <a:gd name="connsiteY6337" fmla="*/ 1359119 h 3110824"/>
                <a:gd name="connsiteX6338" fmla="*/ 5599354 w 9392070"/>
                <a:gd name="connsiteY6338" fmla="*/ 1359119 h 3110824"/>
                <a:gd name="connsiteX6339" fmla="*/ 5606678 w 9392070"/>
                <a:gd name="connsiteY6339" fmla="*/ 1356677 h 3110824"/>
                <a:gd name="connsiteX6340" fmla="*/ 5609120 w 9392070"/>
                <a:gd name="connsiteY6340" fmla="*/ 1351795 h 3110824"/>
                <a:gd name="connsiteX6341" fmla="*/ 5594471 w 9392070"/>
                <a:gd name="connsiteY6341" fmla="*/ 1348133 h 3110824"/>
                <a:gd name="connsiteX6342" fmla="*/ 5579823 w 9392070"/>
                <a:gd name="connsiteY6342" fmla="*/ 1345691 h 3110824"/>
                <a:gd name="connsiteX6343" fmla="*/ 5573720 w 9392070"/>
                <a:gd name="connsiteY6343" fmla="*/ 1346912 h 3110824"/>
                <a:gd name="connsiteX6344" fmla="*/ 5567616 w 9392070"/>
                <a:gd name="connsiteY6344" fmla="*/ 1346912 h 3110824"/>
                <a:gd name="connsiteX6345" fmla="*/ 5561513 w 9392070"/>
                <a:gd name="connsiteY6345" fmla="*/ 1344470 h 3110824"/>
                <a:gd name="connsiteX6346" fmla="*/ 5552968 w 9392070"/>
                <a:gd name="connsiteY6346" fmla="*/ 1344470 h 3110824"/>
                <a:gd name="connsiteX6347" fmla="*/ 5544423 w 9392070"/>
                <a:gd name="connsiteY6347" fmla="*/ 1344470 h 3110824"/>
                <a:gd name="connsiteX6348" fmla="*/ 5539540 w 9392070"/>
                <a:gd name="connsiteY6348" fmla="*/ 1340808 h 3110824"/>
                <a:gd name="connsiteX6349" fmla="*/ 5538319 w 9392070"/>
                <a:gd name="connsiteY6349" fmla="*/ 1340808 h 3110824"/>
                <a:gd name="connsiteX6350" fmla="*/ 5540761 w 9392070"/>
                <a:gd name="connsiteY6350" fmla="*/ 1339588 h 3110824"/>
                <a:gd name="connsiteX6351" fmla="*/ 5557850 w 9392070"/>
                <a:gd name="connsiteY6351" fmla="*/ 1338367 h 3110824"/>
                <a:gd name="connsiteX6352" fmla="*/ 5582264 w 9392070"/>
                <a:gd name="connsiteY6352" fmla="*/ 1342029 h 3110824"/>
                <a:gd name="connsiteX6353" fmla="*/ 5603016 w 9392070"/>
                <a:gd name="connsiteY6353" fmla="*/ 1345691 h 3110824"/>
                <a:gd name="connsiteX6354" fmla="*/ 5611561 w 9392070"/>
                <a:gd name="connsiteY6354" fmla="*/ 1348133 h 3110824"/>
                <a:gd name="connsiteX6355" fmla="*/ 5618885 w 9392070"/>
                <a:gd name="connsiteY6355" fmla="*/ 1348133 h 3110824"/>
                <a:gd name="connsiteX6356" fmla="*/ 5623768 w 9392070"/>
                <a:gd name="connsiteY6356" fmla="*/ 1344470 h 3110824"/>
                <a:gd name="connsiteX6357" fmla="*/ 5611561 w 9392070"/>
                <a:gd name="connsiteY6357" fmla="*/ 1337146 h 3110824"/>
                <a:gd name="connsiteX6358" fmla="*/ 5599354 w 9392070"/>
                <a:gd name="connsiteY6358" fmla="*/ 1331043 h 3110824"/>
                <a:gd name="connsiteX6359" fmla="*/ 5593251 w 9392070"/>
                <a:gd name="connsiteY6359" fmla="*/ 1331043 h 3110824"/>
                <a:gd name="connsiteX6360" fmla="*/ 5585927 w 9392070"/>
                <a:gd name="connsiteY6360" fmla="*/ 1329822 h 3110824"/>
                <a:gd name="connsiteX6361" fmla="*/ 5581044 w 9392070"/>
                <a:gd name="connsiteY6361" fmla="*/ 1326160 h 3110824"/>
                <a:gd name="connsiteX6362" fmla="*/ 5579823 w 9392070"/>
                <a:gd name="connsiteY6362" fmla="*/ 1324939 h 3110824"/>
                <a:gd name="connsiteX6363" fmla="*/ 5579823 w 9392070"/>
                <a:gd name="connsiteY6363" fmla="*/ 1324939 h 3110824"/>
                <a:gd name="connsiteX6364" fmla="*/ 5579823 w 9392070"/>
                <a:gd name="connsiteY6364" fmla="*/ 1324939 h 3110824"/>
                <a:gd name="connsiteX6365" fmla="*/ 5579823 w 9392070"/>
                <a:gd name="connsiteY6365" fmla="*/ 1323719 h 3110824"/>
                <a:gd name="connsiteX6366" fmla="*/ 5568837 w 9392070"/>
                <a:gd name="connsiteY6366" fmla="*/ 1318836 h 3110824"/>
                <a:gd name="connsiteX6367" fmla="*/ 5562733 w 9392070"/>
                <a:gd name="connsiteY6367" fmla="*/ 1318836 h 3110824"/>
                <a:gd name="connsiteX6368" fmla="*/ 5557850 w 9392070"/>
                <a:gd name="connsiteY6368" fmla="*/ 1318836 h 3110824"/>
                <a:gd name="connsiteX6369" fmla="*/ 5556630 w 9392070"/>
                <a:gd name="connsiteY6369" fmla="*/ 1318836 h 3110824"/>
                <a:gd name="connsiteX6370" fmla="*/ 5556630 w 9392070"/>
                <a:gd name="connsiteY6370" fmla="*/ 1318836 h 3110824"/>
                <a:gd name="connsiteX6371" fmla="*/ 5554188 w 9392070"/>
                <a:gd name="connsiteY6371" fmla="*/ 1316394 h 3110824"/>
                <a:gd name="connsiteX6372" fmla="*/ 5557850 w 9392070"/>
                <a:gd name="connsiteY6372" fmla="*/ 1315174 h 3110824"/>
                <a:gd name="connsiteX6373" fmla="*/ 5571278 w 9392070"/>
                <a:gd name="connsiteY6373" fmla="*/ 1309070 h 3110824"/>
                <a:gd name="connsiteX6374" fmla="*/ 5589589 w 9392070"/>
                <a:gd name="connsiteY6374" fmla="*/ 1306629 h 3110824"/>
                <a:gd name="connsiteX6375" fmla="*/ 5601796 w 9392070"/>
                <a:gd name="connsiteY6375" fmla="*/ 1306629 h 3110824"/>
                <a:gd name="connsiteX6376" fmla="*/ 5615223 w 9392070"/>
                <a:gd name="connsiteY6376" fmla="*/ 1306629 h 3110824"/>
                <a:gd name="connsiteX6377" fmla="*/ 5638417 w 9392070"/>
                <a:gd name="connsiteY6377" fmla="*/ 1307849 h 3110824"/>
                <a:gd name="connsiteX6378" fmla="*/ 5648182 w 9392070"/>
                <a:gd name="connsiteY6378" fmla="*/ 1309070 h 3110824"/>
                <a:gd name="connsiteX6379" fmla="*/ 5656727 w 9392070"/>
                <a:gd name="connsiteY6379" fmla="*/ 1307849 h 3110824"/>
                <a:gd name="connsiteX6380" fmla="*/ 5661610 w 9392070"/>
                <a:gd name="connsiteY6380" fmla="*/ 1304187 h 3110824"/>
                <a:gd name="connsiteX6381" fmla="*/ 5646962 w 9392070"/>
                <a:gd name="connsiteY6381" fmla="*/ 1299305 h 3110824"/>
                <a:gd name="connsiteX6382" fmla="*/ 5632313 w 9392070"/>
                <a:gd name="connsiteY6382" fmla="*/ 1295642 h 3110824"/>
                <a:gd name="connsiteX6383" fmla="*/ 5626210 w 9392070"/>
                <a:gd name="connsiteY6383" fmla="*/ 1296863 h 3110824"/>
                <a:gd name="connsiteX6384" fmla="*/ 5618885 w 9392070"/>
                <a:gd name="connsiteY6384" fmla="*/ 1296863 h 3110824"/>
                <a:gd name="connsiteX6385" fmla="*/ 5612782 w 9392070"/>
                <a:gd name="connsiteY6385" fmla="*/ 1294422 h 3110824"/>
                <a:gd name="connsiteX6386" fmla="*/ 5610341 w 9392070"/>
                <a:gd name="connsiteY6386" fmla="*/ 1291980 h 3110824"/>
                <a:gd name="connsiteX6387" fmla="*/ 5603016 w 9392070"/>
                <a:gd name="connsiteY6387" fmla="*/ 1293201 h 3110824"/>
                <a:gd name="connsiteX6388" fmla="*/ 5593251 w 9392070"/>
                <a:gd name="connsiteY6388" fmla="*/ 1293201 h 3110824"/>
                <a:gd name="connsiteX6389" fmla="*/ 5588368 w 9392070"/>
                <a:gd name="connsiteY6389" fmla="*/ 1289539 h 3110824"/>
                <a:gd name="connsiteX6390" fmla="*/ 5576161 w 9392070"/>
                <a:gd name="connsiteY6390" fmla="*/ 1291980 h 3110824"/>
                <a:gd name="connsiteX6391" fmla="*/ 5573720 w 9392070"/>
                <a:gd name="connsiteY6391" fmla="*/ 1290760 h 3110824"/>
                <a:gd name="connsiteX6392" fmla="*/ 5581044 w 9392070"/>
                <a:gd name="connsiteY6392" fmla="*/ 1287098 h 3110824"/>
                <a:gd name="connsiteX6393" fmla="*/ 5599354 w 9392070"/>
                <a:gd name="connsiteY6393" fmla="*/ 1284656 h 3110824"/>
                <a:gd name="connsiteX6394" fmla="*/ 5626210 w 9392070"/>
                <a:gd name="connsiteY6394" fmla="*/ 1285877 h 3110824"/>
                <a:gd name="connsiteX6395" fmla="*/ 5650624 w 9392070"/>
                <a:gd name="connsiteY6395" fmla="*/ 1288318 h 3110824"/>
                <a:gd name="connsiteX6396" fmla="*/ 5660389 w 9392070"/>
                <a:gd name="connsiteY6396" fmla="*/ 1290760 h 3110824"/>
                <a:gd name="connsiteX6397" fmla="*/ 5668934 w 9392070"/>
                <a:gd name="connsiteY6397" fmla="*/ 1289539 h 3110824"/>
                <a:gd name="connsiteX6398" fmla="*/ 5673817 w 9392070"/>
                <a:gd name="connsiteY6398" fmla="*/ 1285877 h 3110824"/>
                <a:gd name="connsiteX6399" fmla="*/ 5659169 w 9392070"/>
                <a:gd name="connsiteY6399" fmla="*/ 1279773 h 3110824"/>
                <a:gd name="connsiteX6400" fmla="*/ 5644520 w 9392070"/>
                <a:gd name="connsiteY6400" fmla="*/ 1274891 h 3110824"/>
                <a:gd name="connsiteX6401" fmla="*/ 5637196 w 9392070"/>
                <a:gd name="connsiteY6401" fmla="*/ 1276111 h 3110824"/>
                <a:gd name="connsiteX6402" fmla="*/ 5629872 w 9392070"/>
                <a:gd name="connsiteY6402" fmla="*/ 1274891 h 3110824"/>
                <a:gd name="connsiteX6403" fmla="*/ 5623768 w 9392070"/>
                <a:gd name="connsiteY6403" fmla="*/ 1272449 h 3110824"/>
                <a:gd name="connsiteX6404" fmla="*/ 5614003 w 9392070"/>
                <a:gd name="connsiteY6404" fmla="*/ 1271228 h 3110824"/>
                <a:gd name="connsiteX6405" fmla="*/ 5604237 w 9392070"/>
                <a:gd name="connsiteY6405" fmla="*/ 1270008 h 3110824"/>
                <a:gd name="connsiteX6406" fmla="*/ 5599354 w 9392070"/>
                <a:gd name="connsiteY6406" fmla="*/ 1266346 h 3110824"/>
                <a:gd name="connsiteX6407" fmla="*/ 5585927 w 9392070"/>
                <a:gd name="connsiteY6407" fmla="*/ 1268787 h 3110824"/>
                <a:gd name="connsiteX6408" fmla="*/ 5583485 w 9392070"/>
                <a:gd name="connsiteY6408" fmla="*/ 1263904 h 3110824"/>
                <a:gd name="connsiteX6409" fmla="*/ 5570057 w 9392070"/>
                <a:gd name="connsiteY6409" fmla="*/ 1262684 h 3110824"/>
                <a:gd name="connsiteX6410" fmla="*/ 5561513 w 9392070"/>
                <a:gd name="connsiteY6410" fmla="*/ 1257801 h 3110824"/>
                <a:gd name="connsiteX6411" fmla="*/ 5552968 w 9392070"/>
                <a:gd name="connsiteY6411" fmla="*/ 1252918 h 3110824"/>
                <a:gd name="connsiteX6412" fmla="*/ 5545643 w 9392070"/>
                <a:gd name="connsiteY6412" fmla="*/ 1254139 h 3110824"/>
                <a:gd name="connsiteX6413" fmla="*/ 5543202 w 9392070"/>
                <a:gd name="connsiteY6413" fmla="*/ 1251697 h 3110824"/>
                <a:gd name="connsiteX6414" fmla="*/ 5551747 w 9392070"/>
                <a:gd name="connsiteY6414" fmla="*/ 1249256 h 3110824"/>
                <a:gd name="connsiteX6415" fmla="*/ 5557850 w 9392070"/>
                <a:gd name="connsiteY6415" fmla="*/ 1246814 h 3110824"/>
                <a:gd name="connsiteX6416" fmla="*/ 5562733 w 9392070"/>
                <a:gd name="connsiteY6416" fmla="*/ 1244373 h 3110824"/>
                <a:gd name="connsiteX6417" fmla="*/ 5565175 w 9392070"/>
                <a:gd name="connsiteY6417" fmla="*/ 1241931 h 3110824"/>
                <a:gd name="connsiteX6418" fmla="*/ 5555409 w 9392070"/>
                <a:gd name="connsiteY6418" fmla="*/ 1244373 h 3110824"/>
                <a:gd name="connsiteX6419" fmla="*/ 5545643 w 9392070"/>
                <a:gd name="connsiteY6419" fmla="*/ 1246814 h 3110824"/>
                <a:gd name="connsiteX6420" fmla="*/ 5540761 w 9392070"/>
                <a:gd name="connsiteY6420" fmla="*/ 1249256 h 3110824"/>
                <a:gd name="connsiteX6421" fmla="*/ 5535878 w 9392070"/>
                <a:gd name="connsiteY6421" fmla="*/ 1250477 h 3110824"/>
                <a:gd name="connsiteX6422" fmla="*/ 5530995 w 9392070"/>
                <a:gd name="connsiteY6422" fmla="*/ 1250477 h 3110824"/>
                <a:gd name="connsiteX6423" fmla="*/ 5527333 w 9392070"/>
                <a:gd name="connsiteY6423" fmla="*/ 1250477 h 3110824"/>
                <a:gd name="connsiteX6424" fmla="*/ 5517567 w 9392070"/>
                <a:gd name="connsiteY6424" fmla="*/ 1251697 h 3110824"/>
                <a:gd name="connsiteX6425" fmla="*/ 5515126 w 9392070"/>
                <a:gd name="connsiteY6425" fmla="*/ 1252918 h 3110824"/>
                <a:gd name="connsiteX6426" fmla="*/ 5513905 w 9392070"/>
                <a:gd name="connsiteY6426" fmla="*/ 1252918 h 3110824"/>
                <a:gd name="connsiteX6427" fmla="*/ 5506581 w 9392070"/>
                <a:gd name="connsiteY6427" fmla="*/ 1255359 h 3110824"/>
                <a:gd name="connsiteX6428" fmla="*/ 5502919 w 9392070"/>
                <a:gd name="connsiteY6428" fmla="*/ 1255359 h 3110824"/>
                <a:gd name="connsiteX6429" fmla="*/ 5502919 w 9392070"/>
                <a:gd name="connsiteY6429" fmla="*/ 1255359 h 3110824"/>
                <a:gd name="connsiteX6430" fmla="*/ 5516347 w 9392070"/>
                <a:gd name="connsiteY6430" fmla="*/ 1246814 h 3110824"/>
                <a:gd name="connsiteX6431" fmla="*/ 5532216 w 9392070"/>
                <a:gd name="connsiteY6431" fmla="*/ 1241931 h 3110824"/>
                <a:gd name="connsiteX6432" fmla="*/ 5555409 w 9392070"/>
                <a:gd name="connsiteY6432" fmla="*/ 1238270 h 3110824"/>
                <a:gd name="connsiteX6433" fmla="*/ 5576161 w 9392070"/>
                <a:gd name="connsiteY6433" fmla="*/ 1235828 h 3110824"/>
                <a:gd name="connsiteX6434" fmla="*/ 5584706 w 9392070"/>
                <a:gd name="connsiteY6434" fmla="*/ 1235828 h 3110824"/>
                <a:gd name="connsiteX6435" fmla="*/ 5592030 w 9392070"/>
                <a:gd name="connsiteY6435" fmla="*/ 1233387 h 3110824"/>
                <a:gd name="connsiteX6436" fmla="*/ 5595692 w 9392070"/>
                <a:gd name="connsiteY6436" fmla="*/ 1228504 h 3110824"/>
                <a:gd name="connsiteX6437" fmla="*/ 5581044 w 9392070"/>
                <a:gd name="connsiteY6437" fmla="*/ 1226063 h 3110824"/>
                <a:gd name="connsiteX6438" fmla="*/ 5566395 w 9392070"/>
                <a:gd name="connsiteY6438" fmla="*/ 1223621 h 3110824"/>
                <a:gd name="connsiteX6439" fmla="*/ 5560292 w 9392070"/>
                <a:gd name="connsiteY6439" fmla="*/ 1224842 h 3110824"/>
                <a:gd name="connsiteX6440" fmla="*/ 5552968 w 9392070"/>
                <a:gd name="connsiteY6440" fmla="*/ 1226063 h 3110824"/>
                <a:gd name="connsiteX6441" fmla="*/ 5546864 w 9392070"/>
                <a:gd name="connsiteY6441" fmla="*/ 1224842 h 3110824"/>
                <a:gd name="connsiteX6442" fmla="*/ 5538319 w 9392070"/>
                <a:gd name="connsiteY6442" fmla="*/ 1226063 h 3110824"/>
                <a:gd name="connsiteX6443" fmla="*/ 5529774 w 9392070"/>
                <a:gd name="connsiteY6443" fmla="*/ 1227283 h 3110824"/>
                <a:gd name="connsiteX6444" fmla="*/ 5524892 w 9392070"/>
                <a:gd name="connsiteY6444" fmla="*/ 1224842 h 3110824"/>
                <a:gd name="connsiteX6445" fmla="*/ 5522450 w 9392070"/>
                <a:gd name="connsiteY6445" fmla="*/ 1224842 h 3110824"/>
                <a:gd name="connsiteX6446" fmla="*/ 5533436 w 9392070"/>
                <a:gd name="connsiteY6446" fmla="*/ 1218738 h 3110824"/>
                <a:gd name="connsiteX6447" fmla="*/ 5549306 w 9392070"/>
                <a:gd name="connsiteY6447" fmla="*/ 1215076 h 3110824"/>
                <a:gd name="connsiteX6448" fmla="*/ 5561513 w 9392070"/>
                <a:gd name="connsiteY6448" fmla="*/ 1213856 h 3110824"/>
                <a:gd name="connsiteX6449" fmla="*/ 5573720 w 9392070"/>
                <a:gd name="connsiteY6449" fmla="*/ 1212635 h 3110824"/>
                <a:gd name="connsiteX6450" fmla="*/ 5594471 w 9392070"/>
                <a:gd name="connsiteY6450" fmla="*/ 1211414 h 3110824"/>
                <a:gd name="connsiteX6451" fmla="*/ 5604237 w 9392070"/>
                <a:gd name="connsiteY6451" fmla="*/ 1211414 h 3110824"/>
                <a:gd name="connsiteX6452" fmla="*/ 5611561 w 9392070"/>
                <a:gd name="connsiteY6452" fmla="*/ 1208973 h 3110824"/>
                <a:gd name="connsiteX6453" fmla="*/ 5615223 w 9392070"/>
                <a:gd name="connsiteY6453" fmla="*/ 1204090 h 3110824"/>
                <a:gd name="connsiteX6454" fmla="*/ 5600575 w 9392070"/>
                <a:gd name="connsiteY6454" fmla="*/ 1201649 h 3110824"/>
                <a:gd name="connsiteX6455" fmla="*/ 5587147 w 9392070"/>
                <a:gd name="connsiteY6455" fmla="*/ 1199207 h 3110824"/>
                <a:gd name="connsiteX6456" fmla="*/ 5581044 w 9392070"/>
                <a:gd name="connsiteY6456" fmla="*/ 1200428 h 3110824"/>
                <a:gd name="connsiteX6457" fmla="*/ 5573720 w 9392070"/>
                <a:gd name="connsiteY6457" fmla="*/ 1200428 h 3110824"/>
                <a:gd name="connsiteX6458" fmla="*/ 5567616 w 9392070"/>
                <a:gd name="connsiteY6458" fmla="*/ 1197986 h 3110824"/>
                <a:gd name="connsiteX6459" fmla="*/ 5565175 w 9392070"/>
                <a:gd name="connsiteY6459" fmla="*/ 1195545 h 3110824"/>
                <a:gd name="connsiteX6460" fmla="*/ 5559071 w 9392070"/>
                <a:gd name="connsiteY6460" fmla="*/ 1197986 h 3110824"/>
                <a:gd name="connsiteX6461" fmla="*/ 5550526 w 9392070"/>
                <a:gd name="connsiteY6461" fmla="*/ 1197986 h 3110824"/>
                <a:gd name="connsiteX6462" fmla="*/ 5545643 w 9392070"/>
                <a:gd name="connsiteY6462" fmla="*/ 1195545 h 3110824"/>
                <a:gd name="connsiteX6463" fmla="*/ 5534657 w 9392070"/>
                <a:gd name="connsiteY6463" fmla="*/ 1199207 h 3110824"/>
                <a:gd name="connsiteX6464" fmla="*/ 5532216 w 9392070"/>
                <a:gd name="connsiteY6464" fmla="*/ 1195545 h 3110824"/>
                <a:gd name="connsiteX6465" fmla="*/ 5521229 w 9392070"/>
                <a:gd name="connsiteY6465" fmla="*/ 1195545 h 3110824"/>
                <a:gd name="connsiteX6466" fmla="*/ 5513905 w 9392070"/>
                <a:gd name="connsiteY6466" fmla="*/ 1191883 h 3110824"/>
                <a:gd name="connsiteX6467" fmla="*/ 5505360 w 9392070"/>
                <a:gd name="connsiteY6467" fmla="*/ 1188221 h 3110824"/>
                <a:gd name="connsiteX6468" fmla="*/ 5499257 w 9392070"/>
                <a:gd name="connsiteY6468" fmla="*/ 1189442 h 3110824"/>
                <a:gd name="connsiteX6469" fmla="*/ 5498036 w 9392070"/>
                <a:gd name="connsiteY6469" fmla="*/ 1188221 h 3110824"/>
                <a:gd name="connsiteX6470" fmla="*/ 5506581 w 9392070"/>
                <a:gd name="connsiteY6470" fmla="*/ 1183338 h 3110824"/>
                <a:gd name="connsiteX6471" fmla="*/ 5515126 w 9392070"/>
                <a:gd name="connsiteY6471" fmla="*/ 1180896 h 3110824"/>
                <a:gd name="connsiteX6472" fmla="*/ 5523671 w 9392070"/>
                <a:gd name="connsiteY6472" fmla="*/ 1177235 h 3110824"/>
                <a:gd name="connsiteX6473" fmla="*/ 5539540 w 9392070"/>
                <a:gd name="connsiteY6473" fmla="*/ 1171131 h 3110824"/>
                <a:gd name="connsiteX6474" fmla="*/ 5546864 w 9392070"/>
                <a:gd name="connsiteY6474" fmla="*/ 1168689 h 3110824"/>
                <a:gd name="connsiteX6475" fmla="*/ 5551747 w 9392070"/>
                <a:gd name="connsiteY6475" fmla="*/ 1165028 h 3110824"/>
                <a:gd name="connsiteX6476" fmla="*/ 5552968 w 9392070"/>
                <a:gd name="connsiteY6476" fmla="*/ 1161365 h 3110824"/>
                <a:gd name="connsiteX6477" fmla="*/ 5541981 w 9392070"/>
                <a:gd name="connsiteY6477" fmla="*/ 1163807 h 3110824"/>
                <a:gd name="connsiteX6478" fmla="*/ 5530995 w 9392070"/>
                <a:gd name="connsiteY6478" fmla="*/ 1165028 h 3110824"/>
                <a:gd name="connsiteX6479" fmla="*/ 5527333 w 9392070"/>
                <a:gd name="connsiteY6479" fmla="*/ 1167469 h 3110824"/>
                <a:gd name="connsiteX6480" fmla="*/ 5522450 w 9392070"/>
                <a:gd name="connsiteY6480" fmla="*/ 1168689 h 3110824"/>
                <a:gd name="connsiteX6481" fmla="*/ 5517567 w 9392070"/>
                <a:gd name="connsiteY6481" fmla="*/ 1168689 h 3110824"/>
                <a:gd name="connsiteX6482" fmla="*/ 5511464 w 9392070"/>
                <a:gd name="connsiteY6482" fmla="*/ 1169910 h 3110824"/>
                <a:gd name="connsiteX6483" fmla="*/ 5505360 w 9392070"/>
                <a:gd name="connsiteY6483" fmla="*/ 1171131 h 3110824"/>
                <a:gd name="connsiteX6484" fmla="*/ 5500478 w 9392070"/>
                <a:gd name="connsiteY6484" fmla="*/ 1169910 h 3110824"/>
                <a:gd name="connsiteX6485" fmla="*/ 5493153 w 9392070"/>
                <a:gd name="connsiteY6485" fmla="*/ 1173572 h 3110824"/>
                <a:gd name="connsiteX6486" fmla="*/ 5490712 w 9392070"/>
                <a:gd name="connsiteY6486" fmla="*/ 1171131 h 3110824"/>
                <a:gd name="connsiteX6487" fmla="*/ 5490712 w 9392070"/>
                <a:gd name="connsiteY6487" fmla="*/ 1171131 h 3110824"/>
                <a:gd name="connsiteX6488" fmla="*/ 5494374 w 9392070"/>
                <a:gd name="connsiteY6488" fmla="*/ 1168689 h 3110824"/>
                <a:gd name="connsiteX6489" fmla="*/ 5501698 w 9392070"/>
                <a:gd name="connsiteY6489" fmla="*/ 1163807 h 3110824"/>
                <a:gd name="connsiteX6490" fmla="*/ 5512685 w 9392070"/>
                <a:gd name="connsiteY6490" fmla="*/ 1160145 h 3110824"/>
                <a:gd name="connsiteX6491" fmla="*/ 5529774 w 9392070"/>
                <a:gd name="connsiteY6491" fmla="*/ 1157703 h 3110824"/>
                <a:gd name="connsiteX6492" fmla="*/ 5544423 w 9392070"/>
                <a:gd name="connsiteY6492" fmla="*/ 1155262 h 3110824"/>
                <a:gd name="connsiteX6493" fmla="*/ 5550526 w 9392070"/>
                <a:gd name="connsiteY6493" fmla="*/ 1155262 h 3110824"/>
                <a:gd name="connsiteX6494" fmla="*/ 5555409 w 9392070"/>
                <a:gd name="connsiteY6494" fmla="*/ 1152820 h 3110824"/>
                <a:gd name="connsiteX6495" fmla="*/ 5557850 w 9392070"/>
                <a:gd name="connsiteY6495" fmla="*/ 1149158 h 3110824"/>
                <a:gd name="connsiteX6496" fmla="*/ 5548085 w 9392070"/>
                <a:gd name="connsiteY6496" fmla="*/ 1147938 h 3110824"/>
                <a:gd name="connsiteX6497" fmla="*/ 5538319 w 9392070"/>
                <a:gd name="connsiteY6497" fmla="*/ 1146717 h 3110824"/>
                <a:gd name="connsiteX6498" fmla="*/ 5534657 w 9392070"/>
                <a:gd name="connsiteY6498" fmla="*/ 1147938 h 3110824"/>
                <a:gd name="connsiteX6499" fmla="*/ 5529774 w 9392070"/>
                <a:gd name="connsiteY6499" fmla="*/ 1147938 h 3110824"/>
                <a:gd name="connsiteX6500" fmla="*/ 5526112 w 9392070"/>
                <a:gd name="connsiteY6500" fmla="*/ 1146717 h 3110824"/>
                <a:gd name="connsiteX6501" fmla="*/ 5520009 w 9392070"/>
                <a:gd name="connsiteY6501" fmla="*/ 1146717 h 3110824"/>
                <a:gd name="connsiteX6502" fmla="*/ 5513905 w 9392070"/>
                <a:gd name="connsiteY6502" fmla="*/ 1147938 h 3110824"/>
                <a:gd name="connsiteX6503" fmla="*/ 5510243 w 9392070"/>
                <a:gd name="connsiteY6503" fmla="*/ 1146717 h 3110824"/>
                <a:gd name="connsiteX6504" fmla="*/ 5502919 w 9392070"/>
                <a:gd name="connsiteY6504" fmla="*/ 1149158 h 3110824"/>
                <a:gd name="connsiteX6505" fmla="*/ 5500478 w 9392070"/>
                <a:gd name="connsiteY6505" fmla="*/ 1146717 h 3110824"/>
                <a:gd name="connsiteX6506" fmla="*/ 5491933 w 9392070"/>
                <a:gd name="connsiteY6506" fmla="*/ 1147938 h 3110824"/>
                <a:gd name="connsiteX6507" fmla="*/ 5485829 w 9392070"/>
                <a:gd name="connsiteY6507" fmla="*/ 1145496 h 3110824"/>
                <a:gd name="connsiteX6508" fmla="*/ 5479726 w 9392070"/>
                <a:gd name="connsiteY6508" fmla="*/ 1143055 h 3110824"/>
                <a:gd name="connsiteX6509" fmla="*/ 5474843 w 9392070"/>
                <a:gd name="connsiteY6509" fmla="*/ 1144275 h 3110824"/>
                <a:gd name="connsiteX6510" fmla="*/ 5472401 w 9392070"/>
                <a:gd name="connsiteY6510" fmla="*/ 1143055 h 3110824"/>
                <a:gd name="connsiteX6511" fmla="*/ 5493153 w 9392070"/>
                <a:gd name="connsiteY6511" fmla="*/ 1135731 h 3110824"/>
                <a:gd name="connsiteX6512" fmla="*/ 5505360 w 9392070"/>
                <a:gd name="connsiteY6512" fmla="*/ 1133289 h 3110824"/>
                <a:gd name="connsiteX6513" fmla="*/ 5516347 w 9392070"/>
                <a:gd name="connsiteY6513" fmla="*/ 1130848 h 3110824"/>
                <a:gd name="connsiteX6514" fmla="*/ 5529774 w 9392070"/>
                <a:gd name="connsiteY6514" fmla="*/ 1112537 h 3110824"/>
                <a:gd name="connsiteX6515" fmla="*/ 5539540 w 9392070"/>
                <a:gd name="connsiteY6515" fmla="*/ 1101551 h 3110824"/>
                <a:gd name="connsiteX6516" fmla="*/ 5557850 w 9392070"/>
                <a:gd name="connsiteY6516" fmla="*/ 1089344 h 3110824"/>
                <a:gd name="connsiteX6517" fmla="*/ 5573720 w 9392070"/>
                <a:gd name="connsiteY6517" fmla="*/ 1079578 h 3110824"/>
                <a:gd name="connsiteX6518" fmla="*/ 5581044 w 9392070"/>
                <a:gd name="connsiteY6518" fmla="*/ 1075916 h 3110824"/>
                <a:gd name="connsiteX6519" fmla="*/ 5585927 w 9392070"/>
                <a:gd name="connsiteY6519" fmla="*/ 1071033 h 3110824"/>
                <a:gd name="connsiteX6520" fmla="*/ 5585927 w 9392070"/>
                <a:gd name="connsiteY6520" fmla="*/ 1066151 h 3110824"/>
                <a:gd name="connsiteX6521" fmla="*/ 5572499 w 9392070"/>
                <a:gd name="connsiteY6521" fmla="*/ 1069813 h 3110824"/>
                <a:gd name="connsiteX6522" fmla="*/ 5559071 w 9392070"/>
                <a:gd name="connsiteY6522" fmla="*/ 1073475 h 3110824"/>
                <a:gd name="connsiteX6523" fmla="*/ 5555409 w 9392070"/>
                <a:gd name="connsiteY6523" fmla="*/ 1077137 h 3110824"/>
                <a:gd name="connsiteX6524" fmla="*/ 5550526 w 9392070"/>
                <a:gd name="connsiteY6524" fmla="*/ 1080799 h 3110824"/>
                <a:gd name="connsiteX6525" fmla="*/ 5544423 w 9392070"/>
                <a:gd name="connsiteY6525" fmla="*/ 1082020 h 3110824"/>
                <a:gd name="connsiteX6526" fmla="*/ 5544423 w 9392070"/>
                <a:gd name="connsiteY6526" fmla="*/ 1082020 h 3110824"/>
                <a:gd name="connsiteX6527" fmla="*/ 5544423 w 9392070"/>
                <a:gd name="connsiteY6527" fmla="*/ 1079578 h 3110824"/>
                <a:gd name="connsiteX6528" fmla="*/ 5534657 w 9392070"/>
                <a:gd name="connsiteY6528" fmla="*/ 1079578 h 3110824"/>
                <a:gd name="connsiteX6529" fmla="*/ 5526112 w 9392070"/>
                <a:gd name="connsiteY6529" fmla="*/ 1079578 h 3110824"/>
                <a:gd name="connsiteX6530" fmla="*/ 5522450 w 9392070"/>
                <a:gd name="connsiteY6530" fmla="*/ 1082020 h 3110824"/>
                <a:gd name="connsiteX6531" fmla="*/ 5518788 w 9392070"/>
                <a:gd name="connsiteY6531" fmla="*/ 1083240 h 3110824"/>
                <a:gd name="connsiteX6532" fmla="*/ 5515126 w 9392070"/>
                <a:gd name="connsiteY6532" fmla="*/ 1083240 h 3110824"/>
                <a:gd name="connsiteX6533" fmla="*/ 5510243 w 9392070"/>
                <a:gd name="connsiteY6533" fmla="*/ 1084461 h 3110824"/>
                <a:gd name="connsiteX6534" fmla="*/ 5505360 w 9392070"/>
                <a:gd name="connsiteY6534" fmla="*/ 1085682 h 3110824"/>
                <a:gd name="connsiteX6535" fmla="*/ 5501698 w 9392070"/>
                <a:gd name="connsiteY6535" fmla="*/ 1084461 h 3110824"/>
                <a:gd name="connsiteX6536" fmla="*/ 5495594 w 9392070"/>
                <a:gd name="connsiteY6536" fmla="*/ 1088123 h 3110824"/>
                <a:gd name="connsiteX6537" fmla="*/ 5493153 w 9392070"/>
                <a:gd name="connsiteY6537" fmla="*/ 1085682 h 3110824"/>
                <a:gd name="connsiteX6538" fmla="*/ 5485829 w 9392070"/>
                <a:gd name="connsiteY6538" fmla="*/ 1088123 h 3110824"/>
                <a:gd name="connsiteX6539" fmla="*/ 5479726 w 9392070"/>
                <a:gd name="connsiteY6539" fmla="*/ 1086903 h 3110824"/>
                <a:gd name="connsiteX6540" fmla="*/ 5487050 w 9392070"/>
                <a:gd name="connsiteY6540" fmla="*/ 1079578 h 3110824"/>
                <a:gd name="connsiteX6541" fmla="*/ 5495594 w 9392070"/>
                <a:gd name="connsiteY6541" fmla="*/ 1074696 h 3110824"/>
                <a:gd name="connsiteX6542" fmla="*/ 5510243 w 9392070"/>
                <a:gd name="connsiteY6542" fmla="*/ 1069813 h 3110824"/>
                <a:gd name="connsiteX6543" fmla="*/ 5523671 w 9392070"/>
                <a:gd name="connsiteY6543" fmla="*/ 1066151 h 3110824"/>
                <a:gd name="connsiteX6544" fmla="*/ 5529774 w 9392070"/>
                <a:gd name="connsiteY6544" fmla="*/ 1064930 h 3110824"/>
                <a:gd name="connsiteX6545" fmla="*/ 5533436 w 9392070"/>
                <a:gd name="connsiteY6545" fmla="*/ 1062489 h 3110824"/>
                <a:gd name="connsiteX6546" fmla="*/ 5534657 w 9392070"/>
                <a:gd name="connsiteY6546" fmla="*/ 1058826 h 3110824"/>
                <a:gd name="connsiteX6547" fmla="*/ 5524892 w 9392070"/>
                <a:gd name="connsiteY6547" fmla="*/ 1058826 h 3110824"/>
                <a:gd name="connsiteX6548" fmla="*/ 5515126 w 9392070"/>
                <a:gd name="connsiteY6548" fmla="*/ 1058826 h 3110824"/>
                <a:gd name="connsiteX6549" fmla="*/ 5511464 w 9392070"/>
                <a:gd name="connsiteY6549" fmla="*/ 1060047 h 3110824"/>
                <a:gd name="connsiteX6550" fmla="*/ 5506581 w 9392070"/>
                <a:gd name="connsiteY6550" fmla="*/ 1061268 h 3110824"/>
                <a:gd name="connsiteX6551" fmla="*/ 5502919 w 9392070"/>
                <a:gd name="connsiteY6551" fmla="*/ 1061268 h 3110824"/>
                <a:gd name="connsiteX6552" fmla="*/ 5496815 w 9392070"/>
                <a:gd name="connsiteY6552" fmla="*/ 1062489 h 3110824"/>
                <a:gd name="connsiteX6553" fmla="*/ 5490712 w 9392070"/>
                <a:gd name="connsiteY6553" fmla="*/ 1063709 h 3110824"/>
                <a:gd name="connsiteX6554" fmla="*/ 5487050 w 9392070"/>
                <a:gd name="connsiteY6554" fmla="*/ 1062489 h 3110824"/>
                <a:gd name="connsiteX6555" fmla="*/ 5480946 w 9392070"/>
                <a:gd name="connsiteY6555" fmla="*/ 1066151 h 3110824"/>
                <a:gd name="connsiteX6556" fmla="*/ 5478505 w 9392070"/>
                <a:gd name="connsiteY6556" fmla="*/ 1063709 h 3110824"/>
                <a:gd name="connsiteX6557" fmla="*/ 5471180 w 9392070"/>
                <a:gd name="connsiteY6557" fmla="*/ 1066151 h 3110824"/>
                <a:gd name="connsiteX6558" fmla="*/ 5465077 w 9392070"/>
                <a:gd name="connsiteY6558" fmla="*/ 1064930 h 3110824"/>
                <a:gd name="connsiteX6559" fmla="*/ 5458973 w 9392070"/>
                <a:gd name="connsiteY6559" fmla="*/ 1063709 h 3110824"/>
                <a:gd name="connsiteX6560" fmla="*/ 5455312 w 9392070"/>
                <a:gd name="connsiteY6560" fmla="*/ 1066151 h 3110824"/>
                <a:gd name="connsiteX6561" fmla="*/ 5452870 w 9392070"/>
                <a:gd name="connsiteY6561" fmla="*/ 1064930 h 3110824"/>
                <a:gd name="connsiteX6562" fmla="*/ 5455312 w 9392070"/>
                <a:gd name="connsiteY6562" fmla="*/ 1062489 h 3110824"/>
                <a:gd name="connsiteX6563" fmla="*/ 5461415 w 9392070"/>
                <a:gd name="connsiteY6563" fmla="*/ 1060047 h 3110824"/>
                <a:gd name="connsiteX6564" fmla="*/ 5462636 w 9392070"/>
                <a:gd name="connsiteY6564" fmla="*/ 1060047 h 3110824"/>
                <a:gd name="connsiteX6565" fmla="*/ 5466298 w 9392070"/>
                <a:gd name="connsiteY6565" fmla="*/ 1058826 h 3110824"/>
                <a:gd name="connsiteX6566" fmla="*/ 5473622 w 9392070"/>
                <a:gd name="connsiteY6566" fmla="*/ 1057606 h 3110824"/>
                <a:gd name="connsiteX6567" fmla="*/ 5483387 w 9392070"/>
                <a:gd name="connsiteY6567" fmla="*/ 1057606 h 3110824"/>
                <a:gd name="connsiteX6568" fmla="*/ 5487050 w 9392070"/>
                <a:gd name="connsiteY6568" fmla="*/ 1057606 h 3110824"/>
                <a:gd name="connsiteX6569" fmla="*/ 5490712 w 9392070"/>
                <a:gd name="connsiteY6569" fmla="*/ 1056385 h 3110824"/>
                <a:gd name="connsiteX6570" fmla="*/ 5491933 w 9392070"/>
                <a:gd name="connsiteY6570" fmla="*/ 1053944 h 3110824"/>
                <a:gd name="connsiteX6571" fmla="*/ 5485829 w 9392070"/>
                <a:gd name="connsiteY6571" fmla="*/ 1051502 h 3110824"/>
                <a:gd name="connsiteX6572" fmla="*/ 5479726 w 9392070"/>
                <a:gd name="connsiteY6572" fmla="*/ 1050282 h 3110824"/>
                <a:gd name="connsiteX6573" fmla="*/ 5477284 w 9392070"/>
                <a:gd name="connsiteY6573" fmla="*/ 1051502 h 3110824"/>
                <a:gd name="connsiteX6574" fmla="*/ 5476064 w 9392070"/>
                <a:gd name="connsiteY6574" fmla="*/ 1051502 h 3110824"/>
                <a:gd name="connsiteX6575" fmla="*/ 5477284 w 9392070"/>
                <a:gd name="connsiteY6575" fmla="*/ 1050282 h 3110824"/>
                <a:gd name="connsiteX6576" fmla="*/ 5487050 w 9392070"/>
                <a:gd name="connsiteY6576" fmla="*/ 1046619 h 3110824"/>
                <a:gd name="connsiteX6577" fmla="*/ 5501698 w 9392070"/>
                <a:gd name="connsiteY6577" fmla="*/ 1042957 h 3110824"/>
                <a:gd name="connsiteX6578" fmla="*/ 5515126 w 9392070"/>
                <a:gd name="connsiteY6578" fmla="*/ 1040516 h 3110824"/>
                <a:gd name="connsiteX6579" fmla="*/ 5521229 w 9392070"/>
                <a:gd name="connsiteY6579" fmla="*/ 1040516 h 3110824"/>
                <a:gd name="connsiteX6580" fmla="*/ 5524892 w 9392070"/>
                <a:gd name="connsiteY6580" fmla="*/ 1038074 h 3110824"/>
                <a:gd name="connsiteX6581" fmla="*/ 5526112 w 9392070"/>
                <a:gd name="connsiteY6581" fmla="*/ 1035633 h 3110824"/>
                <a:gd name="connsiteX6582" fmla="*/ 5516347 w 9392070"/>
                <a:gd name="connsiteY6582" fmla="*/ 1034412 h 3110824"/>
                <a:gd name="connsiteX6583" fmla="*/ 5507802 w 9392070"/>
                <a:gd name="connsiteY6583" fmla="*/ 1034412 h 3110824"/>
                <a:gd name="connsiteX6584" fmla="*/ 5504140 w 9392070"/>
                <a:gd name="connsiteY6584" fmla="*/ 1035633 h 3110824"/>
                <a:gd name="connsiteX6585" fmla="*/ 5499257 w 9392070"/>
                <a:gd name="connsiteY6585" fmla="*/ 1036854 h 3110824"/>
                <a:gd name="connsiteX6586" fmla="*/ 5495594 w 9392070"/>
                <a:gd name="connsiteY6586" fmla="*/ 1035633 h 3110824"/>
                <a:gd name="connsiteX6587" fmla="*/ 5489491 w 9392070"/>
                <a:gd name="connsiteY6587" fmla="*/ 1036854 h 3110824"/>
                <a:gd name="connsiteX6588" fmla="*/ 5483387 w 9392070"/>
                <a:gd name="connsiteY6588" fmla="*/ 1038074 h 3110824"/>
                <a:gd name="connsiteX6589" fmla="*/ 5479726 w 9392070"/>
                <a:gd name="connsiteY6589" fmla="*/ 1036854 h 3110824"/>
                <a:gd name="connsiteX6590" fmla="*/ 5473622 w 9392070"/>
                <a:gd name="connsiteY6590" fmla="*/ 1040516 h 3110824"/>
                <a:gd name="connsiteX6591" fmla="*/ 5471180 w 9392070"/>
                <a:gd name="connsiteY6591" fmla="*/ 1038074 h 3110824"/>
                <a:gd name="connsiteX6592" fmla="*/ 5463857 w 9392070"/>
                <a:gd name="connsiteY6592" fmla="*/ 1039295 h 3110824"/>
                <a:gd name="connsiteX6593" fmla="*/ 5457753 w 9392070"/>
                <a:gd name="connsiteY6593" fmla="*/ 1038074 h 3110824"/>
                <a:gd name="connsiteX6594" fmla="*/ 5451650 w 9392070"/>
                <a:gd name="connsiteY6594" fmla="*/ 1036854 h 3110824"/>
                <a:gd name="connsiteX6595" fmla="*/ 5447987 w 9392070"/>
                <a:gd name="connsiteY6595" fmla="*/ 1038074 h 3110824"/>
                <a:gd name="connsiteX6596" fmla="*/ 5444325 w 9392070"/>
                <a:gd name="connsiteY6596" fmla="*/ 1039295 h 3110824"/>
                <a:gd name="connsiteX6597" fmla="*/ 5432118 w 9392070"/>
                <a:gd name="connsiteY6597" fmla="*/ 1040516 h 3110824"/>
                <a:gd name="connsiteX6598" fmla="*/ 5419911 w 9392070"/>
                <a:gd name="connsiteY6598" fmla="*/ 1041737 h 3110824"/>
                <a:gd name="connsiteX6599" fmla="*/ 5413808 w 9392070"/>
                <a:gd name="connsiteY6599" fmla="*/ 1040516 h 3110824"/>
                <a:gd name="connsiteX6600" fmla="*/ 5407704 w 9392070"/>
                <a:gd name="connsiteY6600" fmla="*/ 1039295 h 3110824"/>
                <a:gd name="connsiteX6601" fmla="*/ 5405263 w 9392070"/>
                <a:gd name="connsiteY6601" fmla="*/ 1041737 h 3110824"/>
                <a:gd name="connsiteX6602" fmla="*/ 5400380 w 9392070"/>
                <a:gd name="connsiteY6602" fmla="*/ 1039295 h 3110824"/>
                <a:gd name="connsiteX6603" fmla="*/ 5399159 w 9392070"/>
                <a:gd name="connsiteY6603" fmla="*/ 1038074 h 3110824"/>
                <a:gd name="connsiteX6604" fmla="*/ 5400380 w 9392070"/>
                <a:gd name="connsiteY6604" fmla="*/ 1038074 h 3110824"/>
                <a:gd name="connsiteX6605" fmla="*/ 5418691 w 9392070"/>
                <a:gd name="connsiteY6605" fmla="*/ 1030750 h 3110824"/>
                <a:gd name="connsiteX6606" fmla="*/ 5428456 w 9392070"/>
                <a:gd name="connsiteY6606" fmla="*/ 1028309 h 3110824"/>
                <a:gd name="connsiteX6607" fmla="*/ 5443105 w 9392070"/>
                <a:gd name="connsiteY6607" fmla="*/ 1024647 h 3110824"/>
                <a:gd name="connsiteX6608" fmla="*/ 5456532 w 9392070"/>
                <a:gd name="connsiteY6608" fmla="*/ 1024647 h 3110824"/>
                <a:gd name="connsiteX6609" fmla="*/ 5467519 w 9392070"/>
                <a:gd name="connsiteY6609" fmla="*/ 1016102 h 3110824"/>
                <a:gd name="connsiteX6610" fmla="*/ 5474843 w 9392070"/>
                <a:gd name="connsiteY6610" fmla="*/ 1012440 h 3110824"/>
                <a:gd name="connsiteX6611" fmla="*/ 5487050 w 9392070"/>
                <a:gd name="connsiteY6611" fmla="*/ 1008778 h 3110824"/>
                <a:gd name="connsiteX6612" fmla="*/ 5498036 w 9392070"/>
                <a:gd name="connsiteY6612" fmla="*/ 1006336 h 3110824"/>
                <a:gd name="connsiteX6613" fmla="*/ 5502919 w 9392070"/>
                <a:gd name="connsiteY6613" fmla="*/ 1006336 h 3110824"/>
                <a:gd name="connsiteX6614" fmla="*/ 5506581 w 9392070"/>
                <a:gd name="connsiteY6614" fmla="*/ 1005116 h 3110824"/>
                <a:gd name="connsiteX6615" fmla="*/ 5507802 w 9392070"/>
                <a:gd name="connsiteY6615" fmla="*/ 1002674 h 3110824"/>
                <a:gd name="connsiteX6616" fmla="*/ 5499257 w 9392070"/>
                <a:gd name="connsiteY6616" fmla="*/ 1001453 h 3110824"/>
                <a:gd name="connsiteX6617" fmla="*/ 5490712 w 9392070"/>
                <a:gd name="connsiteY6617" fmla="*/ 1001453 h 3110824"/>
                <a:gd name="connsiteX6618" fmla="*/ 5488271 w 9392070"/>
                <a:gd name="connsiteY6618" fmla="*/ 1002674 h 3110824"/>
                <a:gd name="connsiteX6619" fmla="*/ 5484608 w 9392070"/>
                <a:gd name="connsiteY6619" fmla="*/ 1003895 h 3110824"/>
                <a:gd name="connsiteX6620" fmla="*/ 5480946 w 9392070"/>
                <a:gd name="connsiteY6620" fmla="*/ 1003895 h 3110824"/>
                <a:gd name="connsiteX6621" fmla="*/ 5476064 w 9392070"/>
                <a:gd name="connsiteY6621" fmla="*/ 1005116 h 3110824"/>
                <a:gd name="connsiteX6622" fmla="*/ 5471180 w 9392070"/>
                <a:gd name="connsiteY6622" fmla="*/ 1006336 h 3110824"/>
                <a:gd name="connsiteX6623" fmla="*/ 5467519 w 9392070"/>
                <a:gd name="connsiteY6623" fmla="*/ 1005116 h 3110824"/>
                <a:gd name="connsiteX6624" fmla="*/ 5462636 w 9392070"/>
                <a:gd name="connsiteY6624" fmla="*/ 1008778 h 3110824"/>
                <a:gd name="connsiteX6625" fmla="*/ 5461415 w 9392070"/>
                <a:gd name="connsiteY6625" fmla="*/ 1007557 h 3110824"/>
                <a:gd name="connsiteX6626" fmla="*/ 5463857 w 9392070"/>
                <a:gd name="connsiteY6626" fmla="*/ 1003895 h 3110824"/>
                <a:gd name="connsiteX6627" fmla="*/ 5471180 w 9392070"/>
                <a:gd name="connsiteY6627" fmla="*/ 999012 h 3110824"/>
                <a:gd name="connsiteX6628" fmla="*/ 5477284 w 9392070"/>
                <a:gd name="connsiteY6628" fmla="*/ 996571 h 3110824"/>
                <a:gd name="connsiteX6629" fmla="*/ 5483387 w 9392070"/>
                <a:gd name="connsiteY6629" fmla="*/ 992909 h 3110824"/>
                <a:gd name="connsiteX6630" fmla="*/ 5493153 w 9392070"/>
                <a:gd name="connsiteY6630" fmla="*/ 986805 h 3110824"/>
                <a:gd name="connsiteX6631" fmla="*/ 5496815 w 9392070"/>
                <a:gd name="connsiteY6631" fmla="*/ 984364 h 3110824"/>
                <a:gd name="connsiteX6632" fmla="*/ 5499257 w 9392070"/>
                <a:gd name="connsiteY6632" fmla="*/ 980702 h 3110824"/>
                <a:gd name="connsiteX6633" fmla="*/ 5498036 w 9392070"/>
                <a:gd name="connsiteY6633" fmla="*/ 978260 h 3110824"/>
                <a:gd name="connsiteX6634" fmla="*/ 5490712 w 9392070"/>
                <a:gd name="connsiteY6634" fmla="*/ 981922 h 3110824"/>
                <a:gd name="connsiteX6635" fmla="*/ 5483387 w 9392070"/>
                <a:gd name="connsiteY6635" fmla="*/ 984364 h 3110824"/>
                <a:gd name="connsiteX6636" fmla="*/ 5480946 w 9392070"/>
                <a:gd name="connsiteY6636" fmla="*/ 986805 h 3110824"/>
                <a:gd name="connsiteX6637" fmla="*/ 5477284 w 9392070"/>
                <a:gd name="connsiteY6637" fmla="*/ 988026 h 3110824"/>
                <a:gd name="connsiteX6638" fmla="*/ 5473622 w 9392070"/>
                <a:gd name="connsiteY6638" fmla="*/ 988026 h 3110824"/>
                <a:gd name="connsiteX6639" fmla="*/ 5469960 w 9392070"/>
                <a:gd name="connsiteY6639" fmla="*/ 990467 h 3110824"/>
                <a:gd name="connsiteX6640" fmla="*/ 5466298 w 9392070"/>
                <a:gd name="connsiteY6640" fmla="*/ 992909 h 3110824"/>
                <a:gd name="connsiteX6641" fmla="*/ 5462636 w 9392070"/>
                <a:gd name="connsiteY6641" fmla="*/ 992909 h 3110824"/>
                <a:gd name="connsiteX6642" fmla="*/ 5457753 w 9392070"/>
                <a:gd name="connsiteY6642" fmla="*/ 996571 h 3110824"/>
                <a:gd name="connsiteX6643" fmla="*/ 5455312 w 9392070"/>
                <a:gd name="connsiteY6643" fmla="*/ 995350 h 3110824"/>
                <a:gd name="connsiteX6644" fmla="*/ 5449208 w 9392070"/>
                <a:gd name="connsiteY6644" fmla="*/ 997791 h 3110824"/>
                <a:gd name="connsiteX6645" fmla="*/ 5444325 w 9392070"/>
                <a:gd name="connsiteY6645" fmla="*/ 997791 h 3110824"/>
                <a:gd name="connsiteX6646" fmla="*/ 5444325 w 9392070"/>
                <a:gd name="connsiteY6646" fmla="*/ 997791 h 3110824"/>
                <a:gd name="connsiteX6647" fmla="*/ 5446766 w 9392070"/>
                <a:gd name="connsiteY6647" fmla="*/ 997791 h 3110824"/>
                <a:gd name="connsiteX6648" fmla="*/ 5455312 w 9392070"/>
                <a:gd name="connsiteY6648" fmla="*/ 989246 h 3110824"/>
                <a:gd name="connsiteX6649" fmla="*/ 5461415 w 9392070"/>
                <a:gd name="connsiteY6649" fmla="*/ 984364 h 3110824"/>
                <a:gd name="connsiteX6650" fmla="*/ 5472401 w 9392070"/>
                <a:gd name="connsiteY6650" fmla="*/ 979481 h 3110824"/>
                <a:gd name="connsiteX6651" fmla="*/ 5482167 w 9392070"/>
                <a:gd name="connsiteY6651" fmla="*/ 974598 h 3110824"/>
                <a:gd name="connsiteX6652" fmla="*/ 5487050 w 9392070"/>
                <a:gd name="connsiteY6652" fmla="*/ 973377 h 3110824"/>
                <a:gd name="connsiteX6653" fmla="*/ 5489491 w 9392070"/>
                <a:gd name="connsiteY6653" fmla="*/ 970936 h 3110824"/>
                <a:gd name="connsiteX6654" fmla="*/ 5489491 w 9392070"/>
                <a:gd name="connsiteY6654" fmla="*/ 968495 h 3110824"/>
                <a:gd name="connsiteX6655" fmla="*/ 5482167 w 9392070"/>
                <a:gd name="connsiteY6655" fmla="*/ 969715 h 3110824"/>
                <a:gd name="connsiteX6656" fmla="*/ 5474843 w 9392070"/>
                <a:gd name="connsiteY6656" fmla="*/ 970936 h 3110824"/>
                <a:gd name="connsiteX6657" fmla="*/ 5472401 w 9392070"/>
                <a:gd name="connsiteY6657" fmla="*/ 972157 h 3110824"/>
                <a:gd name="connsiteX6658" fmla="*/ 5468739 w 9392070"/>
                <a:gd name="connsiteY6658" fmla="*/ 973377 h 3110824"/>
                <a:gd name="connsiteX6659" fmla="*/ 5465077 w 9392070"/>
                <a:gd name="connsiteY6659" fmla="*/ 973377 h 3110824"/>
                <a:gd name="connsiteX6660" fmla="*/ 5461415 w 9392070"/>
                <a:gd name="connsiteY6660" fmla="*/ 974598 h 3110824"/>
                <a:gd name="connsiteX6661" fmla="*/ 5457753 w 9392070"/>
                <a:gd name="connsiteY6661" fmla="*/ 975819 h 3110824"/>
                <a:gd name="connsiteX6662" fmla="*/ 5454091 w 9392070"/>
                <a:gd name="connsiteY6662" fmla="*/ 975819 h 3110824"/>
                <a:gd name="connsiteX6663" fmla="*/ 5450429 w 9392070"/>
                <a:gd name="connsiteY6663" fmla="*/ 979481 h 3110824"/>
                <a:gd name="connsiteX6664" fmla="*/ 5447987 w 9392070"/>
                <a:gd name="connsiteY6664" fmla="*/ 978260 h 3110824"/>
                <a:gd name="connsiteX6665" fmla="*/ 5450429 w 9392070"/>
                <a:gd name="connsiteY6665" fmla="*/ 975819 h 3110824"/>
                <a:gd name="connsiteX6666" fmla="*/ 5456532 w 9392070"/>
                <a:gd name="connsiteY6666" fmla="*/ 972157 h 3110824"/>
                <a:gd name="connsiteX6667" fmla="*/ 5461415 w 9392070"/>
                <a:gd name="connsiteY6667" fmla="*/ 969715 h 3110824"/>
                <a:gd name="connsiteX6668" fmla="*/ 5466298 w 9392070"/>
                <a:gd name="connsiteY6668" fmla="*/ 967274 h 3110824"/>
                <a:gd name="connsiteX6669" fmla="*/ 5471180 w 9392070"/>
                <a:gd name="connsiteY6669" fmla="*/ 963612 h 3110824"/>
                <a:gd name="connsiteX6670" fmla="*/ 5474843 w 9392070"/>
                <a:gd name="connsiteY6670" fmla="*/ 962391 h 3110824"/>
                <a:gd name="connsiteX6671" fmla="*/ 5478505 w 9392070"/>
                <a:gd name="connsiteY6671" fmla="*/ 959950 h 3110824"/>
                <a:gd name="connsiteX6672" fmla="*/ 5479726 w 9392070"/>
                <a:gd name="connsiteY6672" fmla="*/ 956288 h 3110824"/>
                <a:gd name="connsiteX6673" fmla="*/ 5478505 w 9392070"/>
                <a:gd name="connsiteY6673" fmla="*/ 953846 h 3110824"/>
                <a:gd name="connsiteX6674" fmla="*/ 5472401 w 9392070"/>
                <a:gd name="connsiteY6674" fmla="*/ 958729 h 3110824"/>
                <a:gd name="connsiteX6675" fmla="*/ 5466298 w 9392070"/>
                <a:gd name="connsiteY6675" fmla="*/ 961170 h 3110824"/>
                <a:gd name="connsiteX6676" fmla="*/ 5463857 w 9392070"/>
                <a:gd name="connsiteY6676" fmla="*/ 963612 h 3110824"/>
                <a:gd name="connsiteX6677" fmla="*/ 5461415 w 9392070"/>
                <a:gd name="connsiteY6677" fmla="*/ 964832 h 3110824"/>
                <a:gd name="connsiteX6678" fmla="*/ 5458973 w 9392070"/>
                <a:gd name="connsiteY6678" fmla="*/ 964832 h 3110824"/>
                <a:gd name="connsiteX6679" fmla="*/ 5455312 w 9392070"/>
                <a:gd name="connsiteY6679" fmla="*/ 966053 h 3110824"/>
                <a:gd name="connsiteX6680" fmla="*/ 5451650 w 9392070"/>
                <a:gd name="connsiteY6680" fmla="*/ 967274 h 3110824"/>
                <a:gd name="connsiteX6681" fmla="*/ 5449208 w 9392070"/>
                <a:gd name="connsiteY6681" fmla="*/ 966053 h 3110824"/>
                <a:gd name="connsiteX6682" fmla="*/ 5444325 w 9392070"/>
                <a:gd name="connsiteY6682" fmla="*/ 968495 h 3110824"/>
                <a:gd name="connsiteX6683" fmla="*/ 5441884 w 9392070"/>
                <a:gd name="connsiteY6683" fmla="*/ 967274 h 3110824"/>
                <a:gd name="connsiteX6684" fmla="*/ 5437001 w 9392070"/>
                <a:gd name="connsiteY6684" fmla="*/ 968495 h 3110824"/>
                <a:gd name="connsiteX6685" fmla="*/ 5432118 w 9392070"/>
                <a:gd name="connsiteY6685" fmla="*/ 968495 h 3110824"/>
                <a:gd name="connsiteX6686" fmla="*/ 5427236 w 9392070"/>
                <a:gd name="connsiteY6686" fmla="*/ 968495 h 3110824"/>
                <a:gd name="connsiteX6687" fmla="*/ 5424794 w 9392070"/>
                <a:gd name="connsiteY6687" fmla="*/ 969715 h 3110824"/>
                <a:gd name="connsiteX6688" fmla="*/ 5422352 w 9392070"/>
                <a:gd name="connsiteY6688" fmla="*/ 970936 h 3110824"/>
                <a:gd name="connsiteX6689" fmla="*/ 5413808 w 9392070"/>
                <a:gd name="connsiteY6689" fmla="*/ 973377 h 3110824"/>
                <a:gd name="connsiteX6690" fmla="*/ 5405263 w 9392070"/>
                <a:gd name="connsiteY6690" fmla="*/ 975819 h 3110824"/>
                <a:gd name="connsiteX6691" fmla="*/ 5400380 w 9392070"/>
                <a:gd name="connsiteY6691" fmla="*/ 975819 h 3110824"/>
                <a:gd name="connsiteX6692" fmla="*/ 5399159 w 9392070"/>
                <a:gd name="connsiteY6692" fmla="*/ 974598 h 3110824"/>
                <a:gd name="connsiteX6693" fmla="*/ 5411366 w 9392070"/>
                <a:gd name="connsiteY6693" fmla="*/ 967274 h 3110824"/>
                <a:gd name="connsiteX6694" fmla="*/ 5421132 w 9392070"/>
                <a:gd name="connsiteY6694" fmla="*/ 963612 h 3110824"/>
                <a:gd name="connsiteX6695" fmla="*/ 5434559 w 9392070"/>
                <a:gd name="connsiteY6695" fmla="*/ 958729 h 3110824"/>
                <a:gd name="connsiteX6696" fmla="*/ 5447987 w 9392070"/>
                <a:gd name="connsiteY6696" fmla="*/ 956288 h 3110824"/>
                <a:gd name="connsiteX6697" fmla="*/ 5456532 w 9392070"/>
                <a:gd name="connsiteY6697" fmla="*/ 945301 h 3110824"/>
                <a:gd name="connsiteX6698" fmla="*/ 5463857 w 9392070"/>
                <a:gd name="connsiteY6698" fmla="*/ 939198 h 3110824"/>
                <a:gd name="connsiteX6699" fmla="*/ 5469960 w 9392070"/>
                <a:gd name="connsiteY6699" fmla="*/ 935536 h 3110824"/>
                <a:gd name="connsiteX6700" fmla="*/ 5476064 w 9392070"/>
                <a:gd name="connsiteY6700" fmla="*/ 931874 h 3110824"/>
                <a:gd name="connsiteX6701" fmla="*/ 5478505 w 9392070"/>
                <a:gd name="connsiteY6701" fmla="*/ 928211 h 3110824"/>
                <a:gd name="connsiteX6702" fmla="*/ 5478505 w 9392070"/>
                <a:gd name="connsiteY6702" fmla="*/ 928211 h 3110824"/>
                <a:gd name="connsiteX6703" fmla="*/ 5480946 w 9392070"/>
                <a:gd name="connsiteY6703" fmla="*/ 926991 h 3110824"/>
                <a:gd name="connsiteX6704" fmla="*/ 5482167 w 9392070"/>
                <a:gd name="connsiteY6704" fmla="*/ 924549 h 3110824"/>
                <a:gd name="connsiteX6705" fmla="*/ 5479726 w 9392070"/>
                <a:gd name="connsiteY6705" fmla="*/ 924549 h 3110824"/>
                <a:gd name="connsiteX6706" fmla="*/ 5482167 w 9392070"/>
                <a:gd name="connsiteY6706" fmla="*/ 922108 h 3110824"/>
                <a:gd name="connsiteX6707" fmla="*/ 5484608 w 9392070"/>
                <a:gd name="connsiteY6707" fmla="*/ 917225 h 3110824"/>
                <a:gd name="connsiteX6708" fmla="*/ 5484608 w 9392070"/>
                <a:gd name="connsiteY6708" fmla="*/ 912342 h 3110824"/>
                <a:gd name="connsiteX6709" fmla="*/ 5480946 w 9392070"/>
                <a:gd name="connsiteY6709" fmla="*/ 909901 h 3110824"/>
                <a:gd name="connsiteX6710" fmla="*/ 5480946 w 9392070"/>
                <a:gd name="connsiteY6710" fmla="*/ 916004 h 3110824"/>
                <a:gd name="connsiteX6711" fmla="*/ 5477284 w 9392070"/>
                <a:gd name="connsiteY6711" fmla="*/ 917225 h 3110824"/>
                <a:gd name="connsiteX6712" fmla="*/ 5472401 w 9392070"/>
                <a:gd name="connsiteY6712" fmla="*/ 922108 h 3110824"/>
                <a:gd name="connsiteX6713" fmla="*/ 5472401 w 9392070"/>
                <a:gd name="connsiteY6713" fmla="*/ 923329 h 3110824"/>
                <a:gd name="connsiteX6714" fmla="*/ 5467519 w 9392070"/>
                <a:gd name="connsiteY6714" fmla="*/ 923329 h 3110824"/>
                <a:gd name="connsiteX6715" fmla="*/ 5465077 w 9392070"/>
                <a:gd name="connsiteY6715" fmla="*/ 924549 h 3110824"/>
                <a:gd name="connsiteX6716" fmla="*/ 5461415 w 9392070"/>
                <a:gd name="connsiteY6716" fmla="*/ 925770 h 3110824"/>
                <a:gd name="connsiteX6717" fmla="*/ 5457753 w 9392070"/>
                <a:gd name="connsiteY6717" fmla="*/ 925770 h 3110824"/>
                <a:gd name="connsiteX6718" fmla="*/ 5454091 w 9392070"/>
                <a:gd name="connsiteY6718" fmla="*/ 926991 h 3110824"/>
                <a:gd name="connsiteX6719" fmla="*/ 5450429 w 9392070"/>
                <a:gd name="connsiteY6719" fmla="*/ 928211 h 3110824"/>
                <a:gd name="connsiteX6720" fmla="*/ 5446766 w 9392070"/>
                <a:gd name="connsiteY6720" fmla="*/ 928211 h 3110824"/>
                <a:gd name="connsiteX6721" fmla="*/ 5441884 w 9392070"/>
                <a:gd name="connsiteY6721" fmla="*/ 931874 h 3110824"/>
                <a:gd name="connsiteX6722" fmla="*/ 5439443 w 9392070"/>
                <a:gd name="connsiteY6722" fmla="*/ 930653 h 3110824"/>
                <a:gd name="connsiteX6723" fmla="*/ 5434559 w 9392070"/>
                <a:gd name="connsiteY6723" fmla="*/ 933094 h 3110824"/>
                <a:gd name="connsiteX6724" fmla="*/ 5429677 w 9392070"/>
                <a:gd name="connsiteY6724" fmla="*/ 933094 h 3110824"/>
                <a:gd name="connsiteX6725" fmla="*/ 5424794 w 9392070"/>
                <a:gd name="connsiteY6725" fmla="*/ 933094 h 3110824"/>
                <a:gd name="connsiteX6726" fmla="*/ 5422352 w 9392070"/>
                <a:gd name="connsiteY6726" fmla="*/ 935536 h 3110824"/>
                <a:gd name="connsiteX6727" fmla="*/ 5419911 w 9392070"/>
                <a:gd name="connsiteY6727" fmla="*/ 936756 h 3110824"/>
                <a:gd name="connsiteX6728" fmla="*/ 5411366 w 9392070"/>
                <a:gd name="connsiteY6728" fmla="*/ 937977 h 3110824"/>
                <a:gd name="connsiteX6729" fmla="*/ 5402822 w 9392070"/>
                <a:gd name="connsiteY6729" fmla="*/ 939198 h 3110824"/>
                <a:gd name="connsiteX6730" fmla="*/ 5397938 w 9392070"/>
                <a:gd name="connsiteY6730" fmla="*/ 937977 h 3110824"/>
                <a:gd name="connsiteX6731" fmla="*/ 5395497 w 9392070"/>
                <a:gd name="connsiteY6731" fmla="*/ 935536 h 3110824"/>
                <a:gd name="connsiteX6732" fmla="*/ 5402822 w 9392070"/>
                <a:gd name="connsiteY6732" fmla="*/ 930653 h 3110824"/>
                <a:gd name="connsiteX6733" fmla="*/ 5411366 w 9392070"/>
                <a:gd name="connsiteY6733" fmla="*/ 926991 h 3110824"/>
                <a:gd name="connsiteX6734" fmla="*/ 5423573 w 9392070"/>
                <a:gd name="connsiteY6734" fmla="*/ 922108 h 3110824"/>
                <a:gd name="connsiteX6735" fmla="*/ 5435780 w 9392070"/>
                <a:gd name="connsiteY6735" fmla="*/ 919667 h 3110824"/>
                <a:gd name="connsiteX6736" fmla="*/ 5444325 w 9392070"/>
                <a:gd name="connsiteY6736" fmla="*/ 911122 h 3110824"/>
                <a:gd name="connsiteX6737" fmla="*/ 5450429 w 9392070"/>
                <a:gd name="connsiteY6737" fmla="*/ 906239 h 3110824"/>
                <a:gd name="connsiteX6738" fmla="*/ 5461415 w 9392070"/>
                <a:gd name="connsiteY6738" fmla="*/ 901356 h 3110824"/>
                <a:gd name="connsiteX6739" fmla="*/ 5471180 w 9392070"/>
                <a:gd name="connsiteY6739" fmla="*/ 897694 h 3110824"/>
                <a:gd name="connsiteX6740" fmla="*/ 5476064 w 9392070"/>
                <a:gd name="connsiteY6740" fmla="*/ 896473 h 3110824"/>
                <a:gd name="connsiteX6741" fmla="*/ 5478505 w 9392070"/>
                <a:gd name="connsiteY6741" fmla="*/ 894032 h 3110824"/>
                <a:gd name="connsiteX6742" fmla="*/ 5478505 w 9392070"/>
                <a:gd name="connsiteY6742" fmla="*/ 891590 h 3110824"/>
                <a:gd name="connsiteX6743" fmla="*/ 5471180 w 9392070"/>
                <a:gd name="connsiteY6743" fmla="*/ 892811 h 3110824"/>
                <a:gd name="connsiteX6744" fmla="*/ 5463857 w 9392070"/>
                <a:gd name="connsiteY6744" fmla="*/ 894032 h 3110824"/>
                <a:gd name="connsiteX6745" fmla="*/ 5461415 w 9392070"/>
                <a:gd name="connsiteY6745" fmla="*/ 895253 h 3110824"/>
                <a:gd name="connsiteX6746" fmla="*/ 5457753 w 9392070"/>
                <a:gd name="connsiteY6746" fmla="*/ 896473 h 3110824"/>
                <a:gd name="connsiteX6747" fmla="*/ 5454091 w 9392070"/>
                <a:gd name="connsiteY6747" fmla="*/ 896473 h 3110824"/>
                <a:gd name="connsiteX6748" fmla="*/ 5450429 w 9392070"/>
                <a:gd name="connsiteY6748" fmla="*/ 897694 h 3110824"/>
                <a:gd name="connsiteX6749" fmla="*/ 5446766 w 9392070"/>
                <a:gd name="connsiteY6749" fmla="*/ 898915 h 3110824"/>
                <a:gd name="connsiteX6750" fmla="*/ 5443105 w 9392070"/>
                <a:gd name="connsiteY6750" fmla="*/ 898915 h 3110824"/>
                <a:gd name="connsiteX6751" fmla="*/ 5439443 w 9392070"/>
                <a:gd name="connsiteY6751" fmla="*/ 902577 h 3110824"/>
                <a:gd name="connsiteX6752" fmla="*/ 5437001 w 9392070"/>
                <a:gd name="connsiteY6752" fmla="*/ 901356 h 3110824"/>
                <a:gd name="connsiteX6753" fmla="*/ 5432118 w 9392070"/>
                <a:gd name="connsiteY6753" fmla="*/ 903797 h 3110824"/>
                <a:gd name="connsiteX6754" fmla="*/ 5427236 w 9392070"/>
                <a:gd name="connsiteY6754" fmla="*/ 903797 h 3110824"/>
                <a:gd name="connsiteX6755" fmla="*/ 5422352 w 9392070"/>
                <a:gd name="connsiteY6755" fmla="*/ 903797 h 3110824"/>
                <a:gd name="connsiteX6756" fmla="*/ 5419911 w 9392070"/>
                <a:gd name="connsiteY6756" fmla="*/ 906239 h 3110824"/>
                <a:gd name="connsiteX6757" fmla="*/ 5417470 w 9392070"/>
                <a:gd name="connsiteY6757" fmla="*/ 908680 h 3110824"/>
                <a:gd name="connsiteX6758" fmla="*/ 5408925 w 9392070"/>
                <a:gd name="connsiteY6758" fmla="*/ 911122 h 3110824"/>
                <a:gd name="connsiteX6759" fmla="*/ 5400380 w 9392070"/>
                <a:gd name="connsiteY6759" fmla="*/ 914784 h 3110824"/>
                <a:gd name="connsiteX6760" fmla="*/ 5395497 w 9392070"/>
                <a:gd name="connsiteY6760" fmla="*/ 914784 h 3110824"/>
                <a:gd name="connsiteX6761" fmla="*/ 5394276 w 9392070"/>
                <a:gd name="connsiteY6761" fmla="*/ 914784 h 3110824"/>
                <a:gd name="connsiteX6762" fmla="*/ 5400380 w 9392070"/>
                <a:gd name="connsiteY6762" fmla="*/ 909901 h 3110824"/>
                <a:gd name="connsiteX6763" fmla="*/ 5407704 w 9392070"/>
                <a:gd name="connsiteY6763" fmla="*/ 906239 h 3110824"/>
                <a:gd name="connsiteX6764" fmla="*/ 5418691 w 9392070"/>
                <a:gd name="connsiteY6764" fmla="*/ 900135 h 3110824"/>
                <a:gd name="connsiteX6765" fmla="*/ 5429677 w 9392070"/>
                <a:gd name="connsiteY6765" fmla="*/ 896473 h 3110824"/>
                <a:gd name="connsiteX6766" fmla="*/ 5434559 w 9392070"/>
                <a:gd name="connsiteY6766" fmla="*/ 886708 h 3110824"/>
                <a:gd name="connsiteX6767" fmla="*/ 5438222 w 9392070"/>
                <a:gd name="connsiteY6767" fmla="*/ 880604 h 3110824"/>
                <a:gd name="connsiteX6768" fmla="*/ 5445546 w 9392070"/>
                <a:gd name="connsiteY6768" fmla="*/ 873280 h 3110824"/>
                <a:gd name="connsiteX6769" fmla="*/ 5451650 w 9392070"/>
                <a:gd name="connsiteY6769" fmla="*/ 867176 h 3110824"/>
                <a:gd name="connsiteX6770" fmla="*/ 5454091 w 9392070"/>
                <a:gd name="connsiteY6770" fmla="*/ 864735 h 3110824"/>
                <a:gd name="connsiteX6771" fmla="*/ 5455312 w 9392070"/>
                <a:gd name="connsiteY6771" fmla="*/ 862294 h 3110824"/>
                <a:gd name="connsiteX6772" fmla="*/ 5454091 w 9392070"/>
                <a:gd name="connsiteY6772" fmla="*/ 859852 h 3110824"/>
                <a:gd name="connsiteX6773" fmla="*/ 5447987 w 9392070"/>
                <a:gd name="connsiteY6773" fmla="*/ 863514 h 3110824"/>
                <a:gd name="connsiteX6774" fmla="*/ 5443105 w 9392070"/>
                <a:gd name="connsiteY6774" fmla="*/ 867176 h 3110824"/>
                <a:gd name="connsiteX6775" fmla="*/ 5441884 w 9392070"/>
                <a:gd name="connsiteY6775" fmla="*/ 869618 h 3110824"/>
                <a:gd name="connsiteX6776" fmla="*/ 5439443 w 9392070"/>
                <a:gd name="connsiteY6776" fmla="*/ 872059 h 3110824"/>
                <a:gd name="connsiteX6777" fmla="*/ 5437001 w 9392070"/>
                <a:gd name="connsiteY6777" fmla="*/ 873280 h 3110824"/>
                <a:gd name="connsiteX6778" fmla="*/ 5434559 w 9392070"/>
                <a:gd name="connsiteY6778" fmla="*/ 875721 h 3110824"/>
                <a:gd name="connsiteX6779" fmla="*/ 5432118 w 9392070"/>
                <a:gd name="connsiteY6779" fmla="*/ 878163 h 3110824"/>
                <a:gd name="connsiteX6780" fmla="*/ 5429677 w 9392070"/>
                <a:gd name="connsiteY6780" fmla="*/ 878163 h 3110824"/>
                <a:gd name="connsiteX6781" fmla="*/ 5427236 w 9392070"/>
                <a:gd name="connsiteY6781" fmla="*/ 881825 h 3110824"/>
                <a:gd name="connsiteX6782" fmla="*/ 5424794 w 9392070"/>
                <a:gd name="connsiteY6782" fmla="*/ 880604 h 3110824"/>
                <a:gd name="connsiteX6783" fmla="*/ 5421132 w 9392070"/>
                <a:gd name="connsiteY6783" fmla="*/ 883046 h 3110824"/>
                <a:gd name="connsiteX6784" fmla="*/ 5417470 w 9392070"/>
                <a:gd name="connsiteY6784" fmla="*/ 883046 h 3110824"/>
                <a:gd name="connsiteX6785" fmla="*/ 5413808 w 9392070"/>
                <a:gd name="connsiteY6785" fmla="*/ 883046 h 3110824"/>
                <a:gd name="connsiteX6786" fmla="*/ 5412587 w 9392070"/>
                <a:gd name="connsiteY6786" fmla="*/ 885487 h 3110824"/>
                <a:gd name="connsiteX6787" fmla="*/ 5411366 w 9392070"/>
                <a:gd name="connsiteY6787" fmla="*/ 887928 h 3110824"/>
                <a:gd name="connsiteX6788" fmla="*/ 5404042 w 9392070"/>
                <a:gd name="connsiteY6788" fmla="*/ 891590 h 3110824"/>
                <a:gd name="connsiteX6789" fmla="*/ 5400380 w 9392070"/>
                <a:gd name="connsiteY6789" fmla="*/ 895253 h 3110824"/>
                <a:gd name="connsiteX6790" fmla="*/ 5396718 w 9392070"/>
                <a:gd name="connsiteY6790" fmla="*/ 895253 h 3110824"/>
                <a:gd name="connsiteX6791" fmla="*/ 5391835 w 9392070"/>
                <a:gd name="connsiteY6791" fmla="*/ 895253 h 3110824"/>
                <a:gd name="connsiteX6792" fmla="*/ 5390615 w 9392070"/>
                <a:gd name="connsiteY6792" fmla="*/ 894032 h 3110824"/>
                <a:gd name="connsiteX6793" fmla="*/ 5393056 w 9392070"/>
                <a:gd name="connsiteY6793" fmla="*/ 891590 h 3110824"/>
                <a:gd name="connsiteX6794" fmla="*/ 5397938 w 9392070"/>
                <a:gd name="connsiteY6794" fmla="*/ 887928 h 3110824"/>
                <a:gd name="connsiteX6795" fmla="*/ 5405263 w 9392070"/>
                <a:gd name="connsiteY6795" fmla="*/ 881825 h 3110824"/>
                <a:gd name="connsiteX6796" fmla="*/ 5412587 w 9392070"/>
                <a:gd name="connsiteY6796" fmla="*/ 876942 h 3110824"/>
                <a:gd name="connsiteX6797" fmla="*/ 5413808 w 9392070"/>
                <a:gd name="connsiteY6797" fmla="*/ 868397 h 3110824"/>
                <a:gd name="connsiteX6798" fmla="*/ 5416249 w 9392070"/>
                <a:gd name="connsiteY6798" fmla="*/ 863514 h 3110824"/>
                <a:gd name="connsiteX6799" fmla="*/ 5421132 w 9392070"/>
                <a:gd name="connsiteY6799" fmla="*/ 857411 h 3110824"/>
                <a:gd name="connsiteX6800" fmla="*/ 5426015 w 9392070"/>
                <a:gd name="connsiteY6800" fmla="*/ 852528 h 3110824"/>
                <a:gd name="connsiteX6801" fmla="*/ 5428456 w 9392070"/>
                <a:gd name="connsiteY6801" fmla="*/ 850087 h 3110824"/>
                <a:gd name="connsiteX6802" fmla="*/ 5429677 w 9392070"/>
                <a:gd name="connsiteY6802" fmla="*/ 847645 h 3110824"/>
                <a:gd name="connsiteX6803" fmla="*/ 5428456 w 9392070"/>
                <a:gd name="connsiteY6803" fmla="*/ 845204 h 3110824"/>
                <a:gd name="connsiteX6804" fmla="*/ 5423573 w 9392070"/>
                <a:gd name="connsiteY6804" fmla="*/ 847645 h 3110824"/>
                <a:gd name="connsiteX6805" fmla="*/ 5418691 w 9392070"/>
                <a:gd name="connsiteY6805" fmla="*/ 850087 h 3110824"/>
                <a:gd name="connsiteX6806" fmla="*/ 5417470 w 9392070"/>
                <a:gd name="connsiteY6806" fmla="*/ 851307 h 3110824"/>
                <a:gd name="connsiteX6807" fmla="*/ 5416249 w 9392070"/>
                <a:gd name="connsiteY6807" fmla="*/ 852528 h 3110824"/>
                <a:gd name="connsiteX6808" fmla="*/ 5413808 w 9392070"/>
                <a:gd name="connsiteY6808" fmla="*/ 853749 h 3110824"/>
                <a:gd name="connsiteX6809" fmla="*/ 5411366 w 9392070"/>
                <a:gd name="connsiteY6809" fmla="*/ 856190 h 3110824"/>
                <a:gd name="connsiteX6810" fmla="*/ 5408925 w 9392070"/>
                <a:gd name="connsiteY6810" fmla="*/ 858632 h 3110824"/>
                <a:gd name="connsiteX6811" fmla="*/ 5406483 w 9392070"/>
                <a:gd name="connsiteY6811" fmla="*/ 859852 h 3110824"/>
                <a:gd name="connsiteX6812" fmla="*/ 5405263 w 9392070"/>
                <a:gd name="connsiteY6812" fmla="*/ 863514 h 3110824"/>
                <a:gd name="connsiteX6813" fmla="*/ 5402822 w 9392070"/>
                <a:gd name="connsiteY6813" fmla="*/ 863514 h 3110824"/>
                <a:gd name="connsiteX6814" fmla="*/ 5400380 w 9392070"/>
                <a:gd name="connsiteY6814" fmla="*/ 867176 h 3110824"/>
                <a:gd name="connsiteX6815" fmla="*/ 5396718 w 9392070"/>
                <a:gd name="connsiteY6815" fmla="*/ 868397 h 3110824"/>
                <a:gd name="connsiteX6816" fmla="*/ 5393056 w 9392070"/>
                <a:gd name="connsiteY6816" fmla="*/ 869618 h 3110824"/>
                <a:gd name="connsiteX6817" fmla="*/ 5391835 w 9392070"/>
                <a:gd name="connsiteY6817" fmla="*/ 872059 h 3110824"/>
                <a:gd name="connsiteX6818" fmla="*/ 5391835 w 9392070"/>
                <a:gd name="connsiteY6818" fmla="*/ 874501 h 3110824"/>
                <a:gd name="connsiteX6819" fmla="*/ 5386952 w 9392070"/>
                <a:gd name="connsiteY6819" fmla="*/ 878163 h 3110824"/>
                <a:gd name="connsiteX6820" fmla="*/ 5382069 w 9392070"/>
                <a:gd name="connsiteY6820" fmla="*/ 881825 h 3110824"/>
                <a:gd name="connsiteX6821" fmla="*/ 5378408 w 9392070"/>
                <a:gd name="connsiteY6821" fmla="*/ 883046 h 3110824"/>
                <a:gd name="connsiteX6822" fmla="*/ 5377187 w 9392070"/>
                <a:gd name="connsiteY6822" fmla="*/ 883046 h 3110824"/>
                <a:gd name="connsiteX6823" fmla="*/ 5377187 w 9392070"/>
                <a:gd name="connsiteY6823" fmla="*/ 883046 h 3110824"/>
                <a:gd name="connsiteX6824" fmla="*/ 5382069 w 9392070"/>
                <a:gd name="connsiteY6824" fmla="*/ 874501 h 3110824"/>
                <a:gd name="connsiteX6825" fmla="*/ 5385731 w 9392070"/>
                <a:gd name="connsiteY6825" fmla="*/ 870839 h 3110824"/>
                <a:gd name="connsiteX6826" fmla="*/ 5390615 w 9392070"/>
                <a:gd name="connsiteY6826" fmla="*/ 864735 h 3110824"/>
                <a:gd name="connsiteX6827" fmla="*/ 5396718 w 9392070"/>
                <a:gd name="connsiteY6827" fmla="*/ 859852 h 3110824"/>
                <a:gd name="connsiteX6828" fmla="*/ 5396718 w 9392070"/>
                <a:gd name="connsiteY6828" fmla="*/ 852528 h 3110824"/>
                <a:gd name="connsiteX6829" fmla="*/ 5397938 w 9392070"/>
                <a:gd name="connsiteY6829" fmla="*/ 847645 h 3110824"/>
                <a:gd name="connsiteX6830" fmla="*/ 5401601 w 9392070"/>
                <a:gd name="connsiteY6830" fmla="*/ 841542 h 3110824"/>
                <a:gd name="connsiteX6831" fmla="*/ 5404042 w 9392070"/>
                <a:gd name="connsiteY6831" fmla="*/ 836659 h 3110824"/>
                <a:gd name="connsiteX6832" fmla="*/ 5405263 w 9392070"/>
                <a:gd name="connsiteY6832" fmla="*/ 834218 h 3110824"/>
                <a:gd name="connsiteX6833" fmla="*/ 5405263 w 9392070"/>
                <a:gd name="connsiteY6833" fmla="*/ 831776 h 3110824"/>
                <a:gd name="connsiteX6834" fmla="*/ 5404042 w 9392070"/>
                <a:gd name="connsiteY6834" fmla="*/ 830555 h 3110824"/>
                <a:gd name="connsiteX6835" fmla="*/ 5400380 w 9392070"/>
                <a:gd name="connsiteY6835" fmla="*/ 832997 h 3110824"/>
                <a:gd name="connsiteX6836" fmla="*/ 5396718 w 9392070"/>
                <a:gd name="connsiteY6836" fmla="*/ 835438 h 3110824"/>
                <a:gd name="connsiteX6837" fmla="*/ 5396718 w 9392070"/>
                <a:gd name="connsiteY6837" fmla="*/ 836659 h 3110824"/>
                <a:gd name="connsiteX6838" fmla="*/ 5395497 w 9392070"/>
                <a:gd name="connsiteY6838" fmla="*/ 837880 h 3110824"/>
                <a:gd name="connsiteX6839" fmla="*/ 5394276 w 9392070"/>
                <a:gd name="connsiteY6839" fmla="*/ 839100 h 3110824"/>
                <a:gd name="connsiteX6840" fmla="*/ 5393056 w 9392070"/>
                <a:gd name="connsiteY6840" fmla="*/ 841542 h 3110824"/>
                <a:gd name="connsiteX6841" fmla="*/ 5391835 w 9392070"/>
                <a:gd name="connsiteY6841" fmla="*/ 843983 h 3110824"/>
                <a:gd name="connsiteX6842" fmla="*/ 5389394 w 9392070"/>
                <a:gd name="connsiteY6842" fmla="*/ 845204 h 3110824"/>
                <a:gd name="connsiteX6843" fmla="*/ 5389394 w 9392070"/>
                <a:gd name="connsiteY6843" fmla="*/ 848866 h 3110824"/>
                <a:gd name="connsiteX6844" fmla="*/ 5386952 w 9392070"/>
                <a:gd name="connsiteY6844" fmla="*/ 848866 h 3110824"/>
                <a:gd name="connsiteX6845" fmla="*/ 5385731 w 9392070"/>
                <a:gd name="connsiteY6845" fmla="*/ 851307 h 3110824"/>
                <a:gd name="connsiteX6846" fmla="*/ 5383290 w 9392070"/>
                <a:gd name="connsiteY6846" fmla="*/ 852528 h 3110824"/>
                <a:gd name="connsiteX6847" fmla="*/ 5380849 w 9392070"/>
                <a:gd name="connsiteY6847" fmla="*/ 853749 h 3110824"/>
                <a:gd name="connsiteX6848" fmla="*/ 5380849 w 9392070"/>
                <a:gd name="connsiteY6848" fmla="*/ 854969 h 3110824"/>
                <a:gd name="connsiteX6849" fmla="*/ 5380849 w 9392070"/>
                <a:gd name="connsiteY6849" fmla="*/ 856190 h 3110824"/>
                <a:gd name="connsiteX6850" fmla="*/ 5377187 w 9392070"/>
                <a:gd name="connsiteY6850" fmla="*/ 859852 h 3110824"/>
                <a:gd name="connsiteX6851" fmla="*/ 5373524 w 9392070"/>
                <a:gd name="connsiteY6851" fmla="*/ 863514 h 3110824"/>
                <a:gd name="connsiteX6852" fmla="*/ 5371083 w 9392070"/>
                <a:gd name="connsiteY6852" fmla="*/ 864735 h 3110824"/>
                <a:gd name="connsiteX6853" fmla="*/ 5368642 w 9392070"/>
                <a:gd name="connsiteY6853" fmla="*/ 865956 h 3110824"/>
                <a:gd name="connsiteX6854" fmla="*/ 5368642 w 9392070"/>
                <a:gd name="connsiteY6854" fmla="*/ 867176 h 3110824"/>
                <a:gd name="connsiteX6855" fmla="*/ 5366201 w 9392070"/>
                <a:gd name="connsiteY6855" fmla="*/ 868397 h 3110824"/>
                <a:gd name="connsiteX6856" fmla="*/ 5364980 w 9392070"/>
                <a:gd name="connsiteY6856" fmla="*/ 870839 h 3110824"/>
                <a:gd name="connsiteX6857" fmla="*/ 5362538 w 9392070"/>
                <a:gd name="connsiteY6857" fmla="*/ 870839 h 3110824"/>
                <a:gd name="connsiteX6858" fmla="*/ 5362538 w 9392070"/>
                <a:gd name="connsiteY6858" fmla="*/ 872059 h 3110824"/>
                <a:gd name="connsiteX6859" fmla="*/ 5362538 w 9392070"/>
                <a:gd name="connsiteY6859" fmla="*/ 872059 h 3110824"/>
                <a:gd name="connsiteX6860" fmla="*/ 5361317 w 9392070"/>
                <a:gd name="connsiteY6860" fmla="*/ 832997 h 3110824"/>
                <a:gd name="connsiteX6861" fmla="*/ 5360097 w 9392070"/>
                <a:gd name="connsiteY6861" fmla="*/ 872059 h 3110824"/>
                <a:gd name="connsiteX6862" fmla="*/ 5358876 w 9392070"/>
                <a:gd name="connsiteY6862" fmla="*/ 872059 h 3110824"/>
                <a:gd name="connsiteX6863" fmla="*/ 5358876 w 9392070"/>
                <a:gd name="connsiteY6863" fmla="*/ 870839 h 3110824"/>
                <a:gd name="connsiteX6864" fmla="*/ 5356435 w 9392070"/>
                <a:gd name="connsiteY6864" fmla="*/ 870839 h 3110824"/>
                <a:gd name="connsiteX6865" fmla="*/ 5355214 w 9392070"/>
                <a:gd name="connsiteY6865" fmla="*/ 868397 h 3110824"/>
                <a:gd name="connsiteX6866" fmla="*/ 5352773 w 9392070"/>
                <a:gd name="connsiteY6866" fmla="*/ 867176 h 3110824"/>
                <a:gd name="connsiteX6867" fmla="*/ 5352773 w 9392070"/>
                <a:gd name="connsiteY6867" fmla="*/ 865956 h 3110824"/>
                <a:gd name="connsiteX6868" fmla="*/ 5350331 w 9392070"/>
                <a:gd name="connsiteY6868" fmla="*/ 864735 h 3110824"/>
                <a:gd name="connsiteX6869" fmla="*/ 5347890 w 9392070"/>
                <a:gd name="connsiteY6869" fmla="*/ 863514 h 3110824"/>
                <a:gd name="connsiteX6870" fmla="*/ 5344228 w 9392070"/>
                <a:gd name="connsiteY6870" fmla="*/ 859852 h 3110824"/>
                <a:gd name="connsiteX6871" fmla="*/ 5340566 w 9392070"/>
                <a:gd name="connsiteY6871" fmla="*/ 856190 h 3110824"/>
                <a:gd name="connsiteX6872" fmla="*/ 5340566 w 9392070"/>
                <a:gd name="connsiteY6872" fmla="*/ 854969 h 3110824"/>
                <a:gd name="connsiteX6873" fmla="*/ 5340566 w 9392070"/>
                <a:gd name="connsiteY6873" fmla="*/ 853749 h 3110824"/>
                <a:gd name="connsiteX6874" fmla="*/ 5338124 w 9392070"/>
                <a:gd name="connsiteY6874" fmla="*/ 852528 h 3110824"/>
                <a:gd name="connsiteX6875" fmla="*/ 5335683 w 9392070"/>
                <a:gd name="connsiteY6875" fmla="*/ 851307 h 3110824"/>
                <a:gd name="connsiteX6876" fmla="*/ 5334462 w 9392070"/>
                <a:gd name="connsiteY6876" fmla="*/ 848866 h 3110824"/>
                <a:gd name="connsiteX6877" fmla="*/ 5332021 w 9392070"/>
                <a:gd name="connsiteY6877" fmla="*/ 848866 h 3110824"/>
                <a:gd name="connsiteX6878" fmla="*/ 5332021 w 9392070"/>
                <a:gd name="connsiteY6878" fmla="*/ 845204 h 3110824"/>
                <a:gd name="connsiteX6879" fmla="*/ 5329580 w 9392070"/>
                <a:gd name="connsiteY6879" fmla="*/ 843983 h 3110824"/>
                <a:gd name="connsiteX6880" fmla="*/ 5328359 w 9392070"/>
                <a:gd name="connsiteY6880" fmla="*/ 841542 h 3110824"/>
                <a:gd name="connsiteX6881" fmla="*/ 5327138 w 9392070"/>
                <a:gd name="connsiteY6881" fmla="*/ 839100 h 3110824"/>
                <a:gd name="connsiteX6882" fmla="*/ 5325917 w 9392070"/>
                <a:gd name="connsiteY6882" fmla="*/ 837880 h 3110824"/>
                <a:gd name="connsiteX6883" fmla="*/ 5324696 w 9392070"/>
                <a:gd name="connsiteY6883" fmla="*/ 836659 h 3110824"/>
                <a:gd name="connsiteX6884" fmla="*/ 5324696 w 9392070"/>
                <a:gd name="connsiteY6884" fmla="*/ 835438 h 3110824"/>
                <a:gd name="connsiteX6885" fmla="*/ 5321034 w 9392070"/>
                <a:gd name="connsiteY6885" fmla="*/ 832997 h 3110824"/>
                <a:gd name="connsiteX6886" fmla="*/ 5317372 w 9392070"/>
                <a:gd name="connsiteY6886" fmla="*/ 830555 h 3110824"/>
                <a:gd name="connsiteX6887" fmla="*/ 5316152 w 9392070"/>
                <a:gd name="connsiteY6887" fmla="*/ 831776 h 3110824"/>
                <a:gd name="connsiteX6888" fmla="*/ 5316152 w 9392070"/>
                <a:gd name="connsiteY6888" fmla="*/ 834218 h 3110824"/>
                <a:gd name="connsiteX6889" fmla="*/ 5317372 w 9392070"/>
                <a:gd name="connsiteY6889" fmla="*/ 836659 h 3110824"/>
                <a:gd name="connsiteX6890" fmla="*/ 5319814 w 9392070"/>
                <a:gd name="connsiteY6890" fmla="*/ 841542 h 3110824"/>
                <a:gd name="connsiteX6891" fmla="*/ 5323476 w 9392070"/>
                <a:gd name="connsiteY6891" fmla="*/ 847645 h 3110824"/>
                <a:gd name="connsiteX6892" fmla="*/ 5324696 w 9392070"/>
                <a:gd name="connsiteY6892" fmla="*/ 852528 h 3110824"/>
                <a:gd name="connsiteX6893" fmla="*/ 5324696 w 9392070"/>
                <a:gd name="connsiteY6893" fmla="*/ 859852 h 3110824"/>
                <a:gd name="connsiteX6894" fmla="*/ 5330800 w 9392070"/>
                <a:gd name="connsiteY6894" fmla="*/ 864735 h 3110824"/>
                <a:gd name="connsiteX6895" fmla="*/ 5335683 w 9392070"/>
                <a:gd name="connsiteY6895" fmla="*/ 870839 h 3110824"/>
                <a:gd name="connsiteX6896" fmla="*/ 5339345 w 9392070"/>
                <a:gd name="connsiteY6896" fmla="*/ 874501 h 3110824"/>
                <a:gd name="connsiteX6897" fmla="*/ 5344228 w 9392070"/>
                <a:gd name="connsiteY6897" fmla="*/ 883046 h 3110824"/>
                <a:gd name="connsiteX6898" fmla="*/ 5344228 w 9392070"/>
                <a:gd name="connsiteY6898" fmla="*/ 883046 h 3110824"/>
                <a:gd name="connsiteX6899" fmla="*/ 5343007 w 9392070"/>
                <a:gd name="connsiteY6899" fmla="*/ 883046 h 3110824"/>
                <a:gd name="connsiteX6900" fmla="*/ 5339345 w 9392070"/>
                <a:gd name="connsiteY6900" fmla="*/ 881825 h 3110824"/>
                <a:gd name="connsiteX6901" fmla="*/ 5334462 w 9392070"/>
                <a:gd name="connsiteY6901" fmla="*/ 878163 h 3110824"/>
                <a:gd name="connsiteX6902" fmla="*/ 5329580 w 9392070"/>
                <a:gd name="connsiteY6902" fmla="*/ 874501 h 3110824"/>
                <a:gd name="connsiteX6903" fmla="*/ 5329580 w 9392070"/>
                <a:gd name="connsiteY6903" fmla="*/ 872059 h 3110824"/>
                <a:gd name="connsiteX6904" fmla="*/ 5328359 w 9392070"/>
                <a:gd name="connsiteY6904" fmla="*/ 869618 h 3110824"/>
                <a:gd name="connsiteX6905" fmla="*/ 5324696 w 9392070"/>
                <a:gd name="connsiteY6905" fmla="*/ 868397 h 3110824"/>
                <a:gd name="connsiteX6906" fmla="*/ 5321034 w 9392070"/>
                <a:gd name="connsiteY6906" fmla="*/ 867176 h 3110824"/>
                <a:gd name="connsiteX6907" fmla="*/ 5318593 w 9392070"/>
                <a:gd name="connsiteY6907" fmla="*/ 863514 h 3110824"/>
                <a:gd name="connsiteX6908" fmla="*/ 5316152 w 9392070"/>
                <a:gd name="connsiteY6908" fmla="*/ 863514 h 3110824"/>
                <a:gd name="connsiteX6909" fmla="*/ 5314931 w 9392070"/>
                <a:gd name="connsiteY6909" fmla="*/ 859852 h 3110824"/>
                <a:gd name="connsiteX6910" fmla="*/ 5312489 w 9392070"/>
                <a:gd name="connsiteY6910" fmla="*/ 858632 h 3110824"/>
                <a:gd name="connsiteX6911" fmla="*/ 5310048 w 9392070"/>
                <a:gd name="connsiteY6911" fmla="*/ 856190 h 3110824"/>
                <a:gd name="connsiteX6912" fmla="*/ 5307607 w 9392070"/>
                <a:gd name="connsiteY6912" fmla="*/ 853749 h 3110824"/>
                <a:gd name="connsiteX6913" fmla="*/ 5305165 w 9392070"/>
                <a:gd name="connsiteY6913" fmla="*/ 852528 h 3110824"/>
                <a:gd name="connsiteX6914" fmla="*/ 5303945 w 9392070"/>
                <a:gd name="connsiteY6914" fmla="*/ 851307 h 3110824"/>
                <a:gd name="connsiteX6915" fmla="*/ 5302724 w 9392070"/>
                <a:gd name="connsiteY6915" fmla="*/ 850087 h 3110824"/>
                <a:gd name="connsiteX6916" fmla="*/ 5297841 w 9392070"/>
                <a:gd name="connsiteY6916" fmla="*/ 847645 h 3110824"/>
                <a:gd name="connsiteX6917" fmla="*/ 5292958 w 9392070"/>
                <a:gd name="connsiteY6917" fmla="*/ 845204 h 3110824"/>
                <a:gd name="connsiteX6918" fmla="*/ 5291738 w 9392070"/>
                <a:gd name="connsiteY6918" fmla="*/ 847645 h 3110824"/>
                <a:gd name="connsiteX6919" fmla="*/ 5292958 w 9392070"/>
                <a:gd name="connsiteY6919" fmla="*/ 850087 h 3110824"/>
                <a:gd name="connsiteX6920" fmla="*/ 5295400 w 9392070"/>
                <a:gd name="connsiteY6920" fmla="*/ 852528 h 3110824"/>
                <a:gd name="connsiteX6921" fmla="*/ 5300282 w 9392070"/>
                <a:gd name="connsiteY6921" fmla="*/ 857411 h 3110824"/>
                <a:gd name="connsiteX6922" fmla="*/ 5305165 w 9392070"/>
                <a:gd name="connsiteY6922" fmla="*/ 863514 h 3110824"/>
                <a:gd name="connsiteX6923" fmla="*/ 5307607 w 9392070"/>
                <a:gd name="connsiteY6923" fmla="*/ 868397 h 3110824"/>
                <a:gd name="connsiteX6924" fmla="*/ 5308827 w 9392070"/>
                <a:gd name="connsiteY6924" fmla="*/ 876942 h 3110824"/>
                <a:gd name="connsiteX6925" fmla="*/ 5316152 w 9392070"/>
                <a:gd name="connsiteY6925" fmla="*/ 881825 h 3110824"/>
                <a:gd name="connsiteX6926" fmla="*/ 5323476 w 9392070"/>
                <a:gd name="connsiteY6926" fmla="*/ 887928 h 3110824"/>
                <a:gd name="connsiteX6927" fmla="*/ 5328359 w 9392070"/>
                <a:gd name="connsiteY6927" fmla="*/ 891590 h 3110824"/>
                <a:gd name="connsiteX6928" fmla="*/ 5330800 w 9392070"/>
                <a:gd name="connsiteY6928" fmla="*/ 894032 h 3110824"/>
                <a:gd name="connsiteX6929" fmla="*/ 5329580 w 9392070"/>
                <a:gd name="connsiteY6929" fmla="*/ 895253 h 3110824"/>
                <a:gd name="connsiteX6930" fmla="*/ 5324696 w 9392070"/>
                <a:gd name="connsiteY6930" fmla="*/ 895253 h 3110824"/>
                <a:gd name="connsiteX6931" fmla="*/ 5321034 w 9392070"/>
                <a:gd name="connsiteY6931" fmla="*/ 895253 h 3110824"/>
                <a:gd name="connsiteX6932" fmla="*/ 5317372 w 9392070"/>
                <a:gd name="connsiteY6932" fmla="*/ 891590 h 3110824"/>
                <a:gd name="connsiteX6933" fmla="*/ 5310048 w 9392070"/>
                <a:gd name="connsiteY6933" fmla="*/ 887928 h 3110824"/>
                <a:gd name="connsiteX6934" fmla="*/ 5308827 w 9392070"/>
                <a:gd name="connsiteY6934" fmla="*/ 885487 h 3110824"/>
                <a:gd name="connsiteX6935" fmla="*/ 5307607 w 9392070"/>
                <a:gd name="connsiteY6935" fmla="*/ 883046 h 3110824"/>
                <a:gd name="connsiteX6936" fmla="*/ 5303945 w 9392070"/>
                <a:gd name="connsiteY6936" fmla="*/ 883046 h 3110824"/>
                <a:gd name="connsiteX6937" fmla="*/ 5300282 w 9392070"/>
                <a:gd name="connsiteY6937" fmla="*/ 883046 h 3110824"/>
                <a:gd name="connsiteX6938" fmla="*/ 5296620 w 9392070"/>
                <a:gd name="connsiteY6938" fmla="*/ 880604 h 3110824"/>
                <a:gd name="connsiteX6939" fmla="*/ 5294179 w 9392070"/>
                <a:gd name="connsiteY6939" fmla="*/ 881825 h 3110824"/>
                <a:gd name="connsiteX6940" fmla="*/ 5291738 w 9392070"/>
                <a:gd name="connsiteY6940" fmla="*/ 878163 h 3110824"/>
                <a:gd name="connsiteX6941" fmla="*/ 5289296 w 9392070"/>
                <a:gd name="connsiteY6941" fmla="*/ 878163 h 3110824"/>
                <a:gd name="connsiteX6942" fmla="*/ 5286855 w 9392070"/>
                <a:gd name="connsiteY6942" fmla="*/ 875721 h 3110824"/>
                <a:gd name="connsiteX6943" fmla="*/ 5284413 w 9392070"/>
                <a:gd name="connsiteY6943" fmla="*/ 873280 h 3110824"/>
                <a:gd name="connsiteX6944" fmla="*/ 5281972 w 9392070"/>
                <a:gd name="connsiteY6944" fmla="*/ 872059 h 3110824"/>
                <a:gd name="connsiteX6945" fmla="*/ 5279531 w 9392070"/>
                <a:gd name="connsiteY6945" fmla="*/ 869618 h 3110824"/>
                <a:gd name="connsiteX6946" fmla="*/ 5278310 w 9392070"/>
                <a:gd name="connsiteY6946" fmla="*/ 867176 h 3110824"/>
                <a:gd name="connsiteX6947" fmla="*/ 5273427 w 9392070"/>
                <a:gd name="connsiteY6947" fmla="*/ 863514 h 3110824"/>
                <a:gd name="connsiteX6948" fmla="*/ 5267324 w 9392070"/>
                <a:gd name="connsiteY6948" fmla="*/ 859852 h 3110824"/>
                <a:gd name="connsiteX6949" fmla="*/ 5266103 w 9392070"/>
                <a:gd name="connsiteY6949" fmla="*/ 862294 h 3110824"/>
                <a:gd name="connsiteX6950" fmla="*/ 5267324 w 9392070"/>
                <a:gd name="connsiteY6950" fmla="*/ 864735 h 3110824"/>
                <a:gd name="connsiteX6951" fmla="*/ 5269765 w 9392070"/>
                <a:gd name="connsiteY6951" fmla="*/ 867176 h 3110824"/>
                <a:gd name="connsiteX6952" fmla="*/ 5275868 w 9392070"/>
                <a:gd name="connsiteY6952" fmla="*/ 873280 h 3110824"/>
                <a:gd name="connsiteX6953" fmla="*/ 5283193 w 9392070"/>
                <a:gd name="connsiteY6953" fmla="*/ 880604 h 3110824"/>
                <a:gd name="connsiteX6954" fmla="*/ 5286855 w 9392070"/>
                <a:gd name="connsiteY6954" fmla="*/ 886708 h 3110824"/>
                <a:gd name="connsiteX6955" fmla="*/ 5291738 w 9392070"/>
                <a:gd name="connsiteY6955" fmla="*/ 896473 h 3110824"/>
                <a:gd name="connsiteX6956" fmla="*/ 5302724 w 9392070"/>
                <a:gd name="connsiteY6956" fmla="*/ 900135 h 3110824"/>
                <a:gd name="connsiteX6957" fmla="*/ 5313710 w 9392070"/>
                <a:gd name="connsiteY6957" fmla="*/ 906239 h 3110824"/>
                <a:gd name="connsiteX6958" fmla="*/ 5321034 w 9392070"/>
                <a:gd name="connsiteY6958" fmla="*/ 909901 h 3110824"/>
                <a:gd name="connsiteX6959" fmla="*/ 5327138 w 9392070"/>
                <a:gd name="connsiteY6959" fmla="*/ 914784 h 3110824"/>
                <a:gd name="connsiteX6960" fmla="*/ 5325917 w 9392070"/>
                <a:gd name="connsiteY6960" fmla="*/ 914784 h 3110824"/>
                <a:gd name="connsiteX6961" fmla="*/ 5321034 w 9392070"/>
                <a:gd name="connsiteY6961" fmla="*/ 914784 h 3110824"/>
                <a:gd name="connsiteX6962" fmla="*/ 5312489 w 9392070"/>
                <a:gd name="connsiteY6962" fmla="*/ 911122 h 3110824"/>
                <a:gd name="connsiteX6963" fmla="*/ 5303945 w 9392070"/>
                <a:gd name="connsiteY6963" fmla="*/ 908680 h 3110824"/>
                <a:gd name="connsiteX6964" fmla="*/ 5301503 w 9392070"/>
                <a:gd name="connsiteY6964" fmla="*/ 906239 h 3110824"/>
                <a:gd name="connsiteX6965" fmla="*/ 5299062 w 9392070"/>
                <a:gd name="connsiteY6965" fmla="*/ 903797 h 3110824"/>
                <a:gd name="connsiteX6966" fmla="*/ 5294179 w 9392070"/>
                <a:gd name="connsiteY6966" fmla="*/ 903797 h 3110824"/>
                <a:gd name="connsiteX6967" fmla="*/ 5289296 w 9392070"/>
                <a:gd name="connsiteY6967" fmla="*/ 903797 h 3110824"/>
                <a:gd name="connsiteX6968" fmla="*/ 5284413 w 9392070"/>
                <a:gd name="connsiteY6968" fmla="*/ 901356 h 3110824"/>
                <a:gd name="connsiteX6969" fmla="*/ 5281972 w 9392070"/>
                <a:gd name="connsiteY6969" fmla="*/ 902577 h 3110824"/>
                <a:gd name="connsiteX6970" fmla="*/ 5278310 w 9392070"/>
                <a:gd name="connsiteY6970" fmla="*/ 898915 h 3110824"/>
                <a:gd name="connsiteX6971" fmla="*/ 5274648 w 9392070"/>
                <a:gd name="connsiteY6971" fmla="*/ 898915 h 3110824"/>
                <a:gd name="connsiteX6972" fmla="*/ 5270986 w 9392070"/>
                <a:gd name="connsiteY6972" fmla="*/ 897694 h 3110824"/>
                <a:gd name="connsiteX6973" fmla="*/ 5267324 w 9392070"/>
                <a:gd name="connsiteY6973" fmla="*/ 896473 h 3110824"/>
                <a:gd name="connsiteX6974" fmla="*/ 5263661 w 9392070"/>
                <a:gd name="connsiteY6974" fmla="*/ 896473 h 3110824"/>
                <a:gd name="connsiteX6975" fmla="*/ 5259999 w 9392070"/>
                <a:gd name="connsiteY6975" fmla="*/ 895253 h 3110824"/>
                <a:gd name="connsiteX6976" fmla="*/ 5257558 w 9392070"/>
                <a:gd name="connsiteY6976" fmla="*/ 894032 h 3110824"/>
                <a:gd name="connsiteX6977" fmla="*/ 5250234 w 9392070"/>
                <a:gd name="connsiteY6977" fmla="*/ 892811 h 3110824"/>
                <a:gd name="connsiteX6978" fmla="*/ 5242910 w 9392070"/>
                <a:gd name="connsiteY6978" fmla="*/ 891590 h 3110824"/>
                <a:gd name="connsiteX6979" fmla="*/ 5242910 w 9392070"/>
                <a:gd name="connsiteY6979" fmla="*/ 894032 h 3110824"/>
                <a:gd name="connsiteX6980" fmla="*/ 5245351 w 9392070"/>
                <a:gd name="connsiteY6980" fmla="*/ 896473 h 3110824"/>
                <a:gd name="connsiteX6981" fmla="*/ 5250234 w 9392070"/>
                <a:gd name="connsiteY6981" fmla="*/ 897694 h 3110824"/>
                <a:gd name="connsiteX6982" fmla="*/ 5259999 w 9392070"/>
                <a:gd name="connsiteY6982" fmla="*/ 901356 h 3110824"/>
                <a:gd name="connsiteX6983" fmla="*/ 5270986 w 9392070"/>
                <a:gd name="connsiteY6983" fmla="*/ 906239 h 3110824"/>
                <a:gd name="connsiteX6984" fmla="*/ 5277089 w 9392070"/>
                <a:gd name="connsiteY6984" fmla="*/ 911122 h 3110824"/>
                <a:gd name="connsiteX6985" fmla="*/ 5285634 w 9392070"/>
                <a:gd name="connsiteY6985" fmla="*/ 919667 h 3110824"/>
                <a:gd name="connsiteX6986" fmla="*/ 5297841 w 9392070"/>
                <a:gd name="connsiteY6986" fmla="*/ 922108 h 3110824"/>
                <a:gd name="connsiteX6987" fmla="*/ 5310048 w 9392070"/>
                <a:gd name="connsiteY6987" fmla="*/ 926991 h 3110824"/>
                <a:gd name="connsiteX6988" fmla="*/ 5318593 w 9392070"/>
                <a:gd name="connsiteY6988" fmla="*/ 930653 h 3110824"/>
                <a:gd name="connsiteX6989" fmla="*/ 5325917 w 9392070"/>
                <a:gd name="connsiteY6989" fmla="*/ 935536 h 3110824"/>
                <a:gd name="connsiteX6990" fmla="*/ 5323476 w 9392070"/>
                <a:gd name="connsiteY6990" fmla="*/ 937977 h 3110824"/>
                <a:gd name="connsiteX6991" fmla="*/ 5318593 w 9392070"/>
                <a:gd name="connsiteY6991" fmla="*/ 939198 h 3110824"/>
                <a:gd name="connsiteX6992" fmla="*/ 5310048 w 9392070"/>
                <a:gd name="connsiteY6992" fmla="*/ 937977 h 3110824"/>
                <a:gd name="connsiteX6993" fmla="*/ 5301503 w 9392070"/>
                <a:gd name="connsiteY6993" fmla="*/ 936756 h 3110824"/>
                <a:gd name="connsiteX6994" fmla="*/ 5299062 w 9392070"/>
                <a:gd name="connsiteY6994" fmla="*/ 935536 h 3110824"/>
                <a:gd name="connsiteX6995" fmla="*/ 5296620 w 9392070"/>
                <a:gd name="connsiteY6995" fmla="*/ 933094 h 3110824"/>
                <a:gd name="connsiteX6996" fmla="*/ 5291738 w 9392070"/>
                <a:gd name="connsiteY6996" fmla="*/ 933094 h 3110824"/>
                <a:gd name="connsiteX6997" fmla="*/ 5286855 w 9392070"/>
                <a:gd name="connsiteY6997" fmla="*/ 933094 h 3110824"/>
                <a:gd name="connsiteX6998" fmla="*/ 5281972 w 9392070"/>
                <a:gd name="connsiteY6998" fmla="*/ 930653 h 3110824"/>
                <a:gd name="connsiteX6999" fmla="*/ 5279531 w 9392070"/>
                <a:gd name="connsiteY6999" fmla="*/ 931874 h 3110824"/>
                <a:gd name="connsiteX7000" fmla="*/ 5274648 w 9392070"/>
                <a:gd name="connsiteY7000" fmla="*/ 928211 h 3110824"/>
                <a:gd name="connsiteX7001" fmla="*/ 5270986 w 9392070"/>
                <a:gd name="connsiteY7001" fmla="*/ 928211 h 3110824"/>
                <a:gd name="connsiteX7002" fmla="*/ 5267324 w 9392070"/>
                <a:gd name="connsiteY7002" fmla="*/ 926991 h 3110824"/>
                <a:gd name="connsiteX7003" fmla="*/ 5263661 w 9392070"/>
                <a:gd name="connsiteY7003" fmla="*/ 925770 h 3110824"/>
                <a:gd name="connsiteX7004" fmla="*/ 5259999 w 9392070"/>
                <a:gd name="connsiteY7004" fmla="*/ 925770 h 3110824"/>
                <a:gd name="connsiteX7005" fmla="*/ 5256337 w 9392070"/>
                <a:gd name="connsiteY7005" fmla="*/ 924549 h 3110824"/>
                <a:gd name="connsiteX7006" fmla="*/ 5253896 w 9392070"/>
                <a:gd name="connsiteY7006" fmla="*/ 923329 h 3110824"/>
                <a:gd name="connsiteX7007" fmla="*/ 5249013 w 9392070"/>
                <a:gd name="connsiteY7007" fmla="*/ 923329 h 3110824"/>
                <a:gd name="connsiteX7008" fmla="*/ 5249013 w 9392070"/>
                <a:gd name="connsiteY7008" fmla="*/ 922108 h 3110824"/>
                <a:gd name="connsiteX7009" fmla="*/ 5244130 w 9392070"/>
                <a:gd name="connsiteY7009" fmla="*/ 917225 h 3110824"/>
                <a:gd name="connsiteX7010" fmla="*/ 5240468 w 9392070"/>
                <a:gd name="connsiteY7010" fmla="*/ 916004 h 3110824"/>
                <a:gd name="connsiteX7011" fmla="*/ 5240468 w 9392070"/>
                <a:gd name="connsiteY7011" fmla="*/ 909901 h 3110824"/>
                <a:gd name="connsiteX7012" fmla="*/ 5236806 w 9392070"/>
                <a:gd name="connsiteY7012" fmla="*/ 912342 h 3110824"/>
                <a:gd name="connsiteX7013" fmla="*/ 5236806 w 9392070"/>
                <a:gd name="connsiteY7013" fmla="*/ 917225 h 3110824"/>
                <a:gd name="connsiteX7014" fmla="*/ 5239247 w 9392070"/>
                <a:gd name="connsiteY7014" fmla="*/ 922108 h 3110824"/>
                <a:gd name="connsiteX7015" fmla="*/ 5241689 w 9392070"/>
                <a:gd name="connsiteY7015" fmla="*/ 924549 h 3110824"/>
                <a:gd name="connsiteX7016" fmla="*/ 5239247 w 9392070"/>
                <a:gd name="connsiteY7016" fmla="*/ 924549 h 3110824"/>
                <a:gd name="connsiteX7017" fmla="*/ 5240468 w 9392070"/>
                <a:gd name="connsiteY7017" fmla="*/ 926991 h 3110824"/>
                <a:gd name="connsiteX7018" fmla="*/ 5242910 w 9392070"/>
                <a:gd name="connsiteY7018" fmla="*/ 928211 h 3110824"/>
                <a:gd name="connsiteX7019" fmla="*/ 5242910 w 9392070"/>
                <a:gd name="connsiteY7019" fmla="*/ 928211 h 3110824"/>
                <a:gd name="connsiteX7020" fmla="*/ 5245351 w 9392070"/>
                <a:gd name="connsiteY7020" fmla="*/ 931874 h 3110824"/>
                <a:gd name="connsiteX7021" fmla="*/ 5251454 w 9392070"/>
                <a:gd name="connsiteY7021" fmla="*/ 935536 h 3110824"/>
                <a:gd name="connsiteX7022" fmla="*/ 5257558 w 9392070"/>
                <a:gd name="connsiteY7022" fmla="*/ 939198 h 3110824"/>
                <a:gd name="connsiteX7023" fmla="*/ 5264882 w 9392070"/>
                <a:gd name="connsiteY7023" fmla="*/ 945301 h 3110824"/>
                <a:gd name="connsiteX7024" fmla="*/ 5273427 w 9392070"/>
                <a:gd name="connsiteY7024" fmla="*/ 956288 h 3110824"/>
                <a:gd name="connsiteX7025" fmla="*/ 5286855 w 9392070"/>
                <a:gd name="connsiteY7025" fmla="*/ 958729 h 3110824"/>
                <a:gd name="connsiteX7026" fmla="*/ 5300282 w 9392070"/>
                <a:gd name="connsiteY7026" fmla="*/ 963612 h 3110824"/>
                <a:gd name="connsiteX7027" fmla="*/ 5310048 w 9392070"/>
                <a:gd name="connsiteY7027" fmla="*/ 967274 h 3110824"/>
                <a:gd name="connsiteX7028" fmla="*/ 5322255 w 9392070"/>
                <a:gd name="connsiteY7028" fmla="*/ 974598 h 3110824"/>
                <a:gd name="connsiteX7029" fmla="*/ 5321034 w 9392070"/>
                <a:gd name="connsiteY7029" fmla="*/ 975819 h 3110824"/>
                <a:gd name="connsiteX7030" fmla="*/ 5316152 w 9392070"/>
                <a:gd name="connsiteY7030" fmla="*/ 975819 h 3110824"/>
                <a:gd name="connsiteX7031" fmla="*/ 5307607 w 9392070"/>
                <a:gd name="connsiteY7031" fmla="*/ 973377 h 3110824"/>
                <a:gd name="connsiteX7032" fmla="*/ 5299062 w 9392070"/>
                <a:gd name="connsiteY7032" fmla="*/ 970936 h 3110824"/>
                <a:gd name="connsiteX7033" fmla="*/ 5296620 w 9392070"/>
                <a:gd name="connsiteY7033" fmla="*/ 969715 h 3110824"/>
                <a:gd name="connsiteX7034" fmla="*/ 5294179 w 9392070"/>
                <a:gd name="connsiteY7034" fmla="*/ 968495 h 3110824"/>
                <a:gd name="connsiteX7035" fmla="*/ 5289296 w 9392070"/>
                <a:gd name="connsiteY7035" fmla="*/ 968495 h 3110824"/>
                <a:gd name="connsiteX7036" fmla="*/ 5284413 w 9392070"/>
                <a:gd name="connsiteY7036" fmla="*/ 968495 h 3110824"/>
                <a:gd name="connsiteX7037" fmla="*/ 5279531 w 9392070"/>
                <a:gd name="connsiteY7037" fmla="*/ 967274 h 3110824"/>
                <a:gd name="connsiteX7038" fmla="*/ 5277089 w 9392070"/>
                <a:gd name="connsiteY7038" fmla="*/ 968495 h 3110824"/>
                <a:gd name="connsiteX7039" fmla="*/ 5272206 w 9392070"/>
                <a:gd name="connsiteY7039" fmla="*/ 966053 h 3110824"/>
                <a:gd name="connsiteX7040" fmla="*/ 5269765 w 9392070"/>
                <a:gd name="connsiteY7040" fmla="*/ 967274 h 3110824"/>
                <a:gd name="connsiteX7041" fmla="*/ 5266103 w 9392070"/>
                <a:gd name="connsiteY7041" fmla="*/ 966053 h 3110824"/>
                <a:gd name="connsiteX7042" fmla="*/ 5262441 w 9392070"/>
                <a:gd name="connsiteY7042" fmla="*/ 964832 h 3110824"/>
                <a:gd name="connsiteX7043" fmla="*/ 5259999 w 9392070"/>
                <a:gd name="connsiteY7043" fmla="*/ 964832 h 3110824"/>
                <a:gd name="connsiteX7044" fmla="*/ 5257558 w 9392070"/>
                <a:gd name="connsiteY7044" fmla="*/ 963612 h 3110824"/>
                <a:gd name="connsiteX7045" fmla="*/ 5255117 w 9392070"/>
                <a:gd name="connsiteY7045" fmla="*/ 961170 h 3110824"/>
                <a:gd name="connsiteX7046" fmla="*/ 5249013 w 9392070"/>
                <a:gd name="connsiteY7046" fmla="*/ 958729 h 3110824"/>
                <a:gd name="connsiteX7047" fmla="*/ 5242910 w 9392070"/>
                <a:gd name="connsiteY7047" fmla="*/ 953846 h 3110824"/>
                <a:gd name="connsiteX7048" fmla="*/ 5241689 w 9392070"/>
                <a:gd name="connsiteY7048" fmla="*/ 956288 h 3110824"/>
                <a:gd name="connsiteX7049" fmla="*/ 5242910 w 9392070"/>
                <a:gd name="connsiteY7049" fmla="*/ 959950 h 3110824"/>
                <a:gd name="connsiteX7050" fmla="*/ 5246572 w 9392070"/>
                <a:gd name="connsiteY7050" fmla="*/ 962391 h 3110824"/>
                <a:gd name="connsiteX7051" fmla="*/ 5250234 w 9392070"/>
                <a:gd name="connsiteY7051" fmla="*/ 963612 h 3110824"/>
                <a:gd name="connsiteX7052" fmla="*/ 5255117 w 9392070"/>
                <a:gd name="connsiteY7052" fmla="*/ 967274 h 3110824"/>
                <a:gd name="connsiteX7053" fmla="*/ 5259999 w 9392070"/>
                <a:gd name="connsiteY7053" fmla="*/ 969715 h 3110824"/>
                <a:gd name="connsiteX7054" fmla="*/ 5264882 w 9392070"/>
                <a:gd name="connsiteY7054" fmla="*/ 972157 h 3110824"/>
                <a:gd name="connsiteX7055" fmla="*/ 5270986 w 9392070"/>
                <a:gd name="connsiteY7055" fmla="*/ 975819 h 3110824"/>
                <a:gd name="connsiteX7056" fmla="*/ 5273427 w 9392070"/>
                <a:gd name="connsiteY7056" fmla="*/ 978260 h 3110824"/>
                <a:gd name="connsiteX7057" fmla="*/ 5270986 w 9392070"/>
                <a:gd name="connsiteY7057" fmla="*/ 979481 h 3110824"/>
                <a:gd name="connsiteX7058" fmla="*/ 5267324 w 9392070"/>
                <a:gd name="connsiteY7058" fmla="*/ 975819 h 3110824"/>
                <a:gd name="connsiteX7059" fmla="*/ 5263661 w 9392070"/>
                <a:gd name="connsiteY7059" fmla="*/ 975819 h 3110824"/>
                <a:gd name="connsiteX7060" fmla="*/ 5259999 w 9392070"/>
                <a:gd name="connsiteY7060" fmla="*/ 974598 h 3110824"/>
                <a:gd name="connsiteX7061" fmla="*/ 5256337 w 9392070"/>
                <a:gd name="connsiteY7061" fmla="*/ 973377 h 3110824"/>
                <a:gd name="connsiteX7062" fmla="*/ 5252675 w 9392070"/>
                <a:gd name="connsiteY7062" fmla="*/ 973377 h 3110824"/>
                <a:gd name="connsiteX7063" fmla="*/ 5249013 w 9392070"/>
                <a:gd name="connsiteY7063" fmla="*/ 972157 h 3110824"/>
                <a:gd name="connsiteX7064" fmla="*/ 5246572 w 9392070"/>
                <a:gd name="connsiteY7064" fmla="*/ 970936 h 3110824"/>
                <a:gd name="connsiteX7065" fmla="*/ 5239247 w 9392070"/>
                <a:gd name="connsiteY7065" fmla="*/ 969715 h 3110824"/>
                <a:gd name="connsiteX7066" fmla="*/ 5231923 w 9392070"/>
                <a:gd name="connsiteY7066" fmla="*/ 968495 h 3110824"/>
                <a:gd name="connsiteX7067" fmla="*/ 5231923 w 9392070"/>
                <a:gd name="connsiteY7067" fmla="*/ 970936 h 3110824"/>
                <a:gd name="connsiteX7068" fmla="*/ 5234365 w 9392070"/>
                <a:gd name="connsiteY7068" fmla="*/ 973377 h 3110824"/>
                <a:gd name="connsiteX7069" fmla="*/ 5239247 w 9392070"/>
                <a:gd name="connsiteY7069" fmla="*/ 974598 h 3110824"/>
                <a:gd name="connsiteX7070" fmla="*/ 5249013 w 9392070"/>
                <a:gd name="connsiteY7070" fmla="*/ 979481 h 3110824"/>
                <a:gd name="connsiteX7071" fmla="*/ 5259999 w 9392070"/>
                <a:gd name="connsiteY7071" fmla="*/ 984364 h 3110824"/>
                <a:gd name="connsiteX7072" fmla="*/ 5266103 w 9392070"/>
                <a:gd name="connsiteY7072" fmla="*/ 989246 h 3110824"/>
                <a:gd name="connsiteX7073" fmla="*/ 5274648 w 9392070"/>
                <a:gd name="connsiteY7073" fmla="*/ 997791 h 3110824"/>
                <a:gd name="connsiteX7074" fmla="*/ 5277089 w 9392070"/>
                <a:gd name="connsiteY7074" fmla="*/ 997791 h 3110824"/>
                <a:gd name="connsiteX7075" fmla="*/ 5277089 w 9392070"/>
                <a:gd name="connsiteY7075" fmla="*/ 997791 h 3110824"/>
                <a:gd name="connsiteX7076" fmla="*/ 5272206 w 9392070"/>
                <a:gd name="connsiteY7076" fmla="*/ 997791 h 3110824"/>
                <a:gd name="connsiteX7077" fmla="*/ 5266103 w 9392070"/>
                <a:gd name="connsiteY7077" fmla="*/ 995350 h 3110824"/>
                <a:gd name="connsiteX7078" fmla="*/ 5263661 w 9392070"/>
                <a:gd name="connsiteY7078" fmla="*/ 996571 h 3110824"/>
                <a:gd name="connsiteX7079" fmla="*/ 5258779 w 9392070"/>
                <a:gd name="connsiteY7079" fmla="*/ 992909 h 3110824"/>
                <a:gd name="connsiteX7080" fmla="*/ 5255117 w 9392070"/>
                <a:gd name="connsiteY7080" fmla="*/ 992909 h 3110824"/>
                <a:gd name="connsiteX7081" fmla="*/ 5251454 w 9392070"/>
                <a:gd name="connsiteY7081" fmla="*/ 990467 h 3110824"/>
                <a:gd name="connsiteX7082" fmla="*/ 5247792 w 9392070"/>
                <a:gd name="connsiteY7082" fmla="*/ 988026 h 3110824"/>
                <a:gd name="connsiteX7083" fmla="*/ 5244130 w 9392070"/>
                <a:gd name="connsiteY7083" fmla="*/ 988026 h 3110824"/>
                <a:gd name="connsiteX7084" fmla="*/ 5240468 w 9392070"/>
                <a:gd name="connsiteY7084" fmla="*/ 986805 h 3110824"/>
                <a:gd name="connsiteX7085" fmla="*/ 5238027 w 9392070"/>
                <a:gd name="connsiteY7085" fmla="*/ 984364 h 3110824"/>
                <a:gd name="connsiteX7086" fmla="*/ 5230703 w 9392070"/>
                <a:gd name="connsiteY7086" fmla="*/ 981922 h 3110824"/>
                <a:gd name="connsiteX7087" fmla="*/ 5223378 w 9392070"/>
                <a:gd name="connsiteY7087" fmla="*/ 978260 h 3110824"/>
                <a:gd name="connsiteX7088" fmla="*/ 5222158 w 9392070"/>
                <a:gd name="connsiteY7088" fmla="*/ 980702 h 3110824"/>
                <a:gd name="connsiteX7089" fmla="*/ 5224599 w 9392070"/>
                <a:gd name="connsiteY7089" fmla="*/ 984364 h 3110824"/>
                <a:gd name="connsiteX7090" fmla="*/ 5228261 w 9392070"/>
                <a:gd name="connsiteY7090" fmla="*/ 986805 h 3110824"/>
                <a:gd name="connsiteX7091" fmla="*/ 5238027 w 9392070"/>
                <a:gd name="connsiteY7091" fmla="*/ 992909 h 3110824"/>
                <a:gd name="connsiteX7092" fmla="*/ 5244130 w 9392070"/>
                <a:gd name="connsiteY7092" fmla="*/ 996571 h 3110824"/>
                <a:gd name="connsiteX7093" fmla="*/ 5250234 w 9392070"/>
                <a:gd name="connsiteY7093" fmla="*/ 999012 h 3110824"/>
                <a:gd name="connsiteX7094" fmla="*/ 5257558 w 9392070"/>
                <a:gd name="connsiteY7094" fmla="*/ 1003895 h 3110824"/>
                <a:gd name="connsiteX7095" fmla="*/ 5259999 w 9392070"/>
                <a:gd name="connsiteY7095" fmla="*/ 1007557 h 3110824"/>
                <a:gd name="connsiteX7096" fmla="*/ 5258779 w 9392070"/>
                <a:gd name="connsiteY7096" fmla="*/ 1008778 h 3110824"/>
                <a:gd name="connsiteX7097" fmla="*/ 5253896 w 9392070"/>
                <a:gd name="connsiteY7097" fmla="*/ 1005116 h 3110824"/>
                <a:gd name="connsiteX7098" fmla="*/ 5250234 w 9392070"/>
                <a:gd name="connsiteY7098" fmla="*/ 1006336 h 3110824"/>
                <a:gd name="connsiteX7099" fmla="*/ 5245351 w 9392070"/>
                <a:gd name="connsiteY7099" fmla="*/ 1005116 h 3110824"/>
                <a:gd name="connsiteX7100" fmla="*/ 5240468 w 9392070"/>
                <a:gd name="connsiteY7100" fmla="*/ 1003895 h 3110824"/>
                <a:gd name="connsiteX7101" fmla="*/ 5236806 w 9392070"/>
                <a:gd name="connsiteY7101" fmla="*/ 1003895 h 3110824"/>
                <a:gd name="connsiteX7102" fmla="*/ 5233144 w 9392070"/>
                <a:gd name="connsiteY7102" fmla="*/ 1002674 h 3110824"/>
                <a:gd name="connsiteX7103" fmla="*/ 5230703 w 9392070"/>
                <a:gd name="connsiteY7103" fmla="*/ 1001453 h 3110824"/>
                <a:gd name="connsiteX7104" fmla="*/ 5222158 w 9392070"/>
                <a:gd name="connsiteY7104" fmla="*/ 1001453 h 3110824"/>
                <a:gd name="connsiteX7105" fmla="*/ 5213613 w 9392070"/>
                <a:gd name="connsiteY7105" fmla="*/ 1002674 h 3110824"/>
                <a:gd name="connsiteX7106" fmla="*/ 5214833 w 9392070"/>
                <a:gd name="connsiteY7106" fmla="*/ 1005116 h 3110824"/>
                <a:gd name="connsiteX7107" fmla="*/ 5218496 w 9392070"/>
                <a:gd name="connsiteY7107" fmla="*/ 1006336 h 3110824"/>
                <a:gd name="connsiteX7108" fmla="*/ 5223378 w 9392070"/>
                <a:gd name="connsiteY7108" fmla="*/ 1006336 h 3110824"/>
                <a:gd name="connsiteX7109" fmla="*/ 5234365 w 9392070"/>
                <a:gd name="connsiteY7109" fmla="*/ 1008778 h 3110824"/>
                <a:gd name="connsiteX7110" fmla="*/ 5246572 w 9392070"/>
                <a:gd name="connsiteY7110" fmla="*/ 1012440 h 3110824"/>
                <a:gd name="connsiteX7111" fmla="*/ 5253896 w 9392070"/>
                <a:gd name="connsiteY7111" fmla="*/ 1016102 h 3110824"/>
                <a:gd name="connsiteX7112" fmla="*/ 5264882 w 9392070"/>
                <a:gd name="connsiteY7112" fmla="*/ 1024647 h 3110824"/>
                <a:gd name="connsiteX7113" fmla="*/ 5278310 w 9392070"/>
                <a:gd name="connsiteY7113" fmla="*/ 1024647 h 3110824"/>
                <a:gd name="connsiteX7114" fmla="*/ 5292958 w 9392070"/>
                <a:gd name="connsiteY7114" fmla="*/ 1028309 h 3110824"/>
                <a:gd name="connsiteX7115" fmla="*/ 5302724 w 9392070"/>
                <a:gd name="connsiteY7115" fmla="*/ 1030750 h 3110824"/>
                <a:gd name="connsiteX7116" fmla="*/ 5321034 w 9392070"/>
                <a:gd name="connsiteY7116" fmla="*/ 1038074 h 3110824"/>
                <a:gd name="connsiteX7117" fmla="*/ 5322255 w 9392070"/>
                <a:gd name="connsiteY7117" fmla="*/ 1038074 h 3110824"/>
                <a:gd name="connsiteX7118" fmla="*/ 5321034 w 9392070"/>
                <a:gd name="connsiteY7118" fmla="*/ 1039295 h 3110824"/>
                <a:gd name="connsiteX7119" fmla="*/ 5316152 w 9392070"/>
                <a:gd name="connsiteY7119" fmla="*/ 1041737 h 3110824"/>
                <a:gd name="connsiteX7120" fmla="*/ 5313710 w 9392070"/>
                <a:gd name="connsiteY7120" fmla="*/ 1039295 h 3110824"/>
                <a:gd name="connsiteX7121" fmla="*/ 5307607 w 9392070"/>
                <a:gd name="connsiteY7121" fmla="*/ 1040516 h 3110824"/>
                <a:gd name="connsiteX7122" fmla="*/ 5301503 w 9392070"/>
                <a:gd name="connsiteY7122" fmla="*/ 1041737 h 3110824"/>
                <a:gd name="connsiteX7123" fmla="*/ 5289296 w 9392070"/>
                <a:gd name="connsiteY7123" fmla="*/ 1040516 h 3110824"/>
                <a:gd name="connsiteX7124" fmla="*/ 5277089 w 9392070"/>
                <a:gd name="connsiteY7124" fmla="*/ 1039295 h 3110824"/>
                <a:gd name="connsiteX7125" fmla="*/ 5273427 w 9392070"/>
                <a:gd name="connsiteY7125" fmla="*/ 1038074 h 3110824"/>
                <a:gd name="connsiteX7126" fmla="*/ 5269765 w 9392070"/>
                <a:gd name="connsiteY7126" fmla="*/ 1036854 h 3110824"/>
                <a:gd name="connsiteX7127" fmla="*/ 5263661 w 9392070"/>
                <a:gd name="connsiteY7127" fmla="*/ 1038074 h 3110824"/>
                <a:gd name="connsiteX7128" fmla="*/ 5257558 w 9392070"/>
                <a:gd name="connsiteY7128" fmla="*/ 1039295 h 3110824"/>
                <a:gd name="connsiteX7129" fmla="*/ 5250234 w 9392070"/>
                <a:gd name="connsiteY7129" fmla="*/ 1038074 h 3110824"/>
                <a:gd name="connsiteX7130" fmla="*/ 5247792 w 9392070"/>
                <a:gd name="connsiteY7130" fmla="*/ 1040516 h 3110824"/>
                <a:gd name="connsiteX7131" fmla="*/ 5241689 w 9392070"/>
                <a:gd name="connsiteY7131" fmla="*/ 1036854 h 3110824"/>
                <a:gd name="connsiteX7132" fmla="*/ 5238027 w 9392070"/>
                <a:gd name="connsiteY7132" fmla="*/ 1038074 h 3110824"/>
                <a:gd name="connsiteX7133" fmla="*/ 5231923 w 9392070"/>
                <a:gd name="connsiteY7133" fmla="*/ 1036854 h 3110824"/>
                <a:gd name="connsiteX7134" fmla="*/ 5225820 w 9392070"/>
                <a:gd name="connsiteY7134" fmla="*/ 1035633 h 3110824"/>
                <a:gd name="connsiteX7135" fmla="*/ 5222158 w 9392070"/>
                <a:gd name="connsiteY7135" fmla="*/ 1036854 h 3110824"/>
                <a:gd name="connsiteX7136" fmla="*/ 5217275 w 9392070"/>
                <a:gd name="connsiteY7136" fmla="*/ 1035633 h 3110824"/>
                <a:gd name="connsiteX7137" fmla="*/ 5213613 w 9392070"/>
                <a:gd name="connsiteY7137" fmla="*/ 1034412 h 3110824"/>
                <a:gd name="connsiteX7138" fmla="*/ 5205068 w 9392070"/>
                <a:gd name="connsiteY7138" fmla="*/ 1034412 h 3110824"/>
                <a:gd name="connsiteX7139" fmla="*/ 5195302 w 9392070"/>
                <a:gd name="connsiteY7139" fmla="*/ 1035633 h 3110824"/>
                <a:gd name="connsiteX7140" fmla="*/ 5196523 w 9392070"/>
                <a:gd name="connsiteY7140" fmla="*/ 1038074 h 3110824"/>
                <a:gd name="connsiteX7141" fmla="*/ 5200185 w 9392070"/>
                <a:gd name="connsiteY7141" fmla="*/ 1040516 h 3110824"/>
                <a:gd name="connsiteX7142" fmla="*/ 5206289 w 9392070"/>
                <a:gd name="connsiteY7142" fmla="*/ 1040516 h 3110824"/>
                <a:gd name="connsiteX7143" fmla="*/ 5219716 w 9392070"/>
                <a:gd name="connsiteY7143" fmla="*/ 1042957 h 3110824"/>
                <a:gd name="connsiteX7144" fmla="*/ 5234365 w 9392070"/>
                <a:gd name="connsiteY7144" fmla="*/ 1046619 h 3110824"/>
                <a:gd name="connsiteX7145" fmla="*/ 5244130 w 9392070"/>
                <a:gd name="connsiteY7145" fmla="*/ 1050282 h 3110824"/>
                <a:gd name="connsiteX7146" fmla="*/ 5245351 w 9392070"/>
                <a:gd name="connsiteY7146" fmla="*/ 1051502 h 3110824"/>
                <a:gd name="connsiteX7147" fmla="*/ 5244130 w 9392070"/>
                <a:gd name="connsiteY7147" fmla="*/ 1051502 h 3110824"/>
                <a:gd name="connsiteX7148" fmla="*/ 5241689 w 9392070"/>
                <a:gd name="connsiteY7148" fmla="*/ 1050282 h 3110824"/>
                <a:gd name="connsiteX7149" fmla="*/ 5235585 w 9392070"/>
                <a:gd name="connsiteY7149" fmla="*/ 1051502 h 3110824"/>
                <a:gd name="connsiteX7150" fmla="*/ 5229482 w 9392070"/>
                <a:gd name="connsiteY7150" fmla="*/ 1053944 h 3110824"/>
                <a:gd name="connsiteX7151" fmla="*/ 5230703 w 9392070"/>
                <a:gd name="connsiteY7151" fmla="*/ 1056385 h 3110824"/>
                <a:gd name="connsiteX7152" fmla="*/ 5234365 w 9392070"/>
                <a:gd name="connsiteY7152" fmla="*/ 1057606 h 3110824"/>
                <a:gd name="connsiteX7153" fmla="*/ 5238027 w 9392070"/>
                <a:gd name="connsiteY7153" fmla="*/ 1057606 h 3110824"/>
                <a:gd name="connsiteX7154" fmla="*/ 5247792 w 9392070"/>
                <a:gd name="connsiteY7154" fmla="*/ 1057606 h 3110824"/>
                <a:gd name="connsiteX7155" fmla="*/ 5255117 w 9392070"/>
                <a:gd name="connsiteY7155" fmla="*/ 1058826 h 3110824"/>
                <a:gd name="connsiteX7156" fmla="*/ 5258779 w 9392070"/>
                <a:gd name="connsiteY7156" fmla="*/ 1060047 h 3110824"/>
                <a:gd name="connsiteX7157" fmla="*/ 5259999 w 9392070"/>
                <a:gd name="connsiteY7157" fmla="*/ 1060047 h 3110824"/>
                <a:gd name="connsiteX7158" fmla="*/ 5266103 w 9392070"/>
                <a:gd name="connsiteY7158" fmla="*/ 1062489 h 3110824"/>
                <a:gd name="connsiteX7159" fmla="*/ 5268544 w 9392070"/>
                <a:gd name="connsiteY7159" fmla="*/ 1064930 h 3110824"/>
                <a:gd name="connsiteX7160" fmla="*/ 5266103 w 9392070"/>
                <a:gd name="connsiteY7160" fmla="*/ 1066151 h 3110824"/>
                <a:gd name="connsiteX7161" fmla="*/ 5262441 w 9392070"/>
                <a:gd name="connsiteY7161" fmla="*/ 1063709 h 3110824"/>
                <a:gd name="connsiteX7162" fmla="*/ 5256337 w 9392070"/>
                <a:gd name="connsiteY7162" fmla="*/ 1064930 h 3110824"/>
                <a:gd name="connsiteX7163" fmla="*/ 5250234 w 9392070"/>
                <a:gd name="connsiteY7163" fmla="*/ 1066151 h 3110824"/>
                <a:gd name="connsiteX7164" fmla="*/ 5242910 w 9392070"/>
                <a:gd name="connsiteY7164" fmla="*/ 1063709 h 3110824"/>
                <a:gd name="connsiteX7165" fmla="*/ 5240468 w 9392070"/>
                <a:gd name="connsiteY7165" fmla="*/ 1066151 h 3110824"/>
                <a:gd name="connsiteX7166" fmla="*/ 5234365 w 9392070"/>
                <a:gd name="connsiteY7166" fmla="*/ 1062489 h 3110824"/>
                <a:gd name="connsiteX7167" fmla="*/ 5230703 w 9392070"/>
                <a:gd name="connsiteY7167" fmla="*/ 1063709 h 3110824"/>
                <a:gd name="connsiteX7168" fmla="*/ 5224599 w 9392070"/>
                <a:gd name="connsiteY7168" fmla="*/ 1062489 h 3110824"/>
                <a:gd name="connsiteX7169" fmla="*/ 5218496 w 9392070"/>
                <a:gd name="connsiteY7169" fmla="*/ 1061268 h 3110824"/>
                <a:gd name="connsiteX7170" fmla="*/ 5214833 w 9392070"/>
                <a:gd name="connsiteY7170" fmla="*/ 1061268 h 3110824"/>
                <a:gd name="connsiteX7171" fmla="*/ 5209951 w 9392070"/>
                <a:gd name="connsiteY7171" fmla="*/ 1060047 h 3110824"/>
                <a:gd name="connsiteX7172" fmla="*/ 5206289 w 9392070"/>
                <a:gd name="connsiteY7172" fmla="*/ 1058826 h 3110824"/>
                <a:gd name="connsiteX7173" fmla="*/ 5196523 w 9392070"/>
                <a:gd name="connsiteY7173" fmla="*/ 1058826 h 3110824"/>
                <a:gd name="connsiteX7174" fmla="*/ 5186757 w 9392070"/>
                <a:gd name="connsiteY7174" fmla="*/ 1058826 h 3110824"/>
                <a:gd name="connsiteX7175" fmla="*/ 5187978 w 9392070"/>
                <a:gd name="connsiteY7175" fmla="*/ 1062489 h 3110824"/>
                <a:gd name="connsiteX7176" fmla="*/ 5191640 w 9392070"/>
                <a:gd name="connsiteY7176" fmla="*/ 1064930 h 3110824"/>
                <a:gd name="connsiteX7177" fmla="*/ 5197744 w 9392070"/>
                <a:gd name="connsiteY7177" fmla="*/ 1066151 h 3110824"/>
                <a:gd name="connsiteX7178" fmla="*/ 5211171 w 9392070"/>
                <a:gd name="connsiteY7178" fmla="*/ 1069813 h 3110824"/>
                <a:gd name="connsiteX7179" fmla="*/ 5225820 w 9392070"/>
                <a:gd name="connsiteY7179" fmla="*/ 1074696 h 3110824"/>
                <a:gd name="connsiteX7180" fmla="*/ 5234365 w 9392070"/>
                <a:gd name="connsiteY7180" fmla="*/ 1079578 h 3110824"/>
                <a:gd name="connsiteX7181" fmla="*/ 5241689 w 9392070"/>
                <a:gd name="connsiteY7181" fmla="*/ 1086903 h 3110824"/>
                <a:gd name="connsiteX7182" fmla="*/ 5235585 w 9392070"/>
                <a:gd name="connsiteY7182" fmla="*/ 1088123 h 3110824"/>
                <a:gd name="connsiteX7183" fmla="*/ 5228261 w 9392070"/>
                <a:gd name="connsiteY7183" fmla="*/ 1085682 h 3110824"/>
                <a:gd name="connsiteX7184" fmla="*/ 5225820 w 9392070"/>
                <a:gd name="connsiteY7184" fmla="*/ 1088123 h 3110824"/>
                <a:gd name="connsiteX7185" fmla="*/ 5219716 w 9392070"/>
                <a:gd name="connsiteY7185" fmla="*/ 1084461 h 3110824"/>
                <a:gd name="connsiteX7186" fmla="*/ 5216054 w 9392070"/>
                <a:gd name="connsiteY7186" fmla="*/ 1085682 h 3110824"/>
                <a:gd name="connsiteX7187" fmla="*/ 5211171 w 9392070"/>
                <a:gd name="connsiteY7187" fmla="*/ 1084461 h 3110824"/>
                <a:gd name="connsiteX7188" fmla="*/ 5206289 w 9392070"/>
                <a:gd name="connsiteY7188" fmla="*/ 1083240 h 3110824"/>
                <a:gd name="connsiteX7189" fmla="*/ 5202626 w 9392070"/>
                <a:gd name="connsiteY7189" fmla="*/ 1083240 h 3110824"/>
                <a:gd name="connsiteX7190" fmla="*/ 5198964 w 9392070"/>
                <a:gd name="connsiteY7190" fmla="*/ 1082020 h 3110824"/>
                <a:gd name="connsiteX7191" fmla="*/ 5195302 w 9392070"/>
                <a:gd name="connsiteY7191" fmla="*/ 1079578 h 3110824"/>
                <a:gd name="connsiteX7192" fmla="*/ 5186757 w 9392070"/>
                <a:gd name="connsiteY7192" fmla="*/ 1079578 h 3110824"/>
                <a:gd name="connsiteX7193" fmla="*/ 5176992 w 9392070"/>
                <a:gd name="connsiteY7193" fmla="*/ 1079578 h 3110824"/>
                <a:gd name="connsiteX7194" fmla="*/ 5176992 w 9392070"/>
                <a:gd name="connsiteY7194" fmla="*/ 1082020 h 3110824"/>
                <a:gd name="connsiteX7195" fmla="*/ 5176992 w 9392070"/>
                <a:gd name="connsiteY7195" fmla="*/ 1082020 h 3110824"/>
                <a:gd name="connsiteX7196" fmla="*/ 5180654 w 9392070"/>
                <a:gd name="connsiteY7196" fmla="*/ 1101551 h 3110824"/>
                <a:gd name="connsiteX7197" fmla="*/ 5190419 w 9392070"/>
                <a:gd name="connsiteY7197" fmla="*/ 1112537 h 3110824"/>
                <a:gd name="connsiteX7198" fmla="*/ 5203847 w 9392070"/>
                <a:gd name="connsiteY7198" fmla="*/ 1130848 h 3110824"/>
                <a:gd name="connsiteX7199" fmla="*/ 5214833 w 9392070"/>
                <a:gd name="connsiteY7199" fmla="*/ 1133289 h 3110824"/>
                <a:gd name="connsiteX7200" fmla="*/ 5227040 w 9392070"/>
                <a:gd name="connsiteY7200" fmla="*/ 1135731 h 3110824"/>
                <a:gd name="connsiteX7201" fmla="*/ 5247792 w 9392070"/>
                <a:gd name="connsiteY7201" fmla="*/ 1143055 h 3110824"/>
                <a:gd name="connsiteX7202" fmla="*/ 5245351 w 9392070"/>
                <a:gd name="connsiteY7202" fmla="*/ 1144275 h 3110824"/>
                <a:gd name="connsiteX7203" fmla="*/ 5240468 w 9392070"/>
                <a:gd name="connsiteY7203" fmla="*/ 1143055 h 3110824"/>
                <a:gd name="connsiteX7204" fmla="*/ 5234365 w 9392070"/>
                <a:gd name="connsiteY7204" fmla="*/ 1145496 h 3110824"/>
                <a:gd name="connsiteX7205" fmla="*/ 5228261 w 9392070"/>
                <a:gd name="connsiteY7205" fmla="*/ 1147938 h 3110824"/>
                <a:gd name="connsiteX7206" fmla="*/ 5219716 w 9392070"/>
                <a:gd name="connsiteY7206" fmla="*/ 1146717 h 3110824"/>
                <a:gd name="connsiteX7207" fmla="*/ 5217275 w 9392070"/>
                <a:gd name="connsiteY7207" fmla="*/ 1149158 h 3110824"/>
                <a:gd name="connsiteX7208" fmla="*/ 5209951 w 9392070"/>
                <a:gd name="connsiteY7208" fmla="*/ 1146717 h 3110824"/>
                <a:gd name="connsiteX7209" fmla="*/ 5206289 w 9392070"/>
                <a:gd name="connsiteY7209" fmla="*/ 1147938 h 3110824"/>
                <a:gd name="connsiteX7210" fmla="*/ 5200185 w 9392070"/>
                <a:gd name="connsiteY7210" fmla="*/ 1146717 h 3110824"/>
                <a:gd name="connsiteX7211" fmla="*/ 5194082 w 9392070"/>
                <a:gd name="connsiteY7211" fmla="*/ 1146717 h 3110824"/>
                <a:gd name="connsiteX7212" fmla="*/ 5190419 w 9392070"/>
                <a:gd name="connsiteY7212" fmla="*/ 1147938 h 3110824"/>
                <a:gd name="connsiteX7213" fmla="*/ 5185537 w 9392070"/>
                <a:gd name="connsiteY7213" fmla="*/ 1147938 h 3110824"/>
                <a:gd name="connsiteX7214" fmla="*/ 5181875 w 9392070"/>
                <a:gd name="connsiteY7214" fmla="*/ 1146717 h 3110824"/>
                <a:gd name="connsiteX7215" fmla="*/ 5172109 w 9392070"/>
                <a:gd name="connsiteY7215" fmla="*/ 1147938 h 3110824"/>
                <a:gd name="connsiteX7216" fmla="*/ 5162343 w 9392070"/>
                <a:gd name="connsiteY7216" fmla="*/ 1149158 h 3110824"/>
                <a:gd name="connsiteX7217" fmla="*/ 5164785 w 9392070"/>
                <a:gd name="connsiteY7217" fmla="*/ 1152820 h 3110824"/>
                <a:gd name="connsiteX7218" fmla="*/ 5169668 w 9392070"/>
                <a:gd name="connsiteY7218" fmla="*/ 1155262 h 3110824"/>
                <a:gd name="connsiteX7219" fmla="*/ 5175771 w 9392070"/>
                <a:gd name="connsiteY7219" fmla="*/ 1155262 h 3110824"/>
                <a:gd name="connsiteX7220" fmla="*/ 5190419 w 9392070"/>
                <a:gd name="connsiteY7220" fmla="*/ 1157703 h 3110824"/>
                <a:gd name="connsiteX7221" fmla="*/ 5207509 w 9392070"/>
                <a:gd name="connsiteY7221" fmla="*/ 1160145 h 3110824"/>
                <a:gd name="connsiteX7222" fmla="*/ 5218496 w 9392070"/>
                <a:gd name="connsiteY7222" fmla="*/ 1163807 h 3110824"/>
                <a:gd name="connsiteX7223" fmla="*/ 5225820 w 9392070"/>
                <a:gd name="connsiteY7223" fmla="*/ 1168689 h 3110824"/>
                <a:gd name="connsiteX7224" fmla="*/ 5229482 w 9392070"/>
                <a:gd name="connsiteY7224" fmla="*/ 1171131 h 3110824"/>
                <a:gd name="connsiteX7225" fmla="*/ 5229482 w 9392070"/>
                <a:gd name="connsiteY7225" fmla="*/ 1171131 h 3110824"/>
                <a:gd name="connsiteX7226" fmla="*/ 5227040 w 9392070"/>
                <a:gd name="connsiteY7226" fmla="*/ 1173572 h 3110824"/>
                <a:gd name="connsiteX7227" fmla="*/ 5219716 w 9392070"/>
                <a:gd name="connsiteY7227" fmla="*/ 1169910 h 3110824"/>
                <a:gd name="connsiteX7228" fmla="*/ 5214833 w 9392070"/>
                <a:gd name="connsiteY7228" fmla="*/ 1171131 h 3110824"/>
                <a:gd name="connsiteX7229" fmla="*/ 5208730 w 9392070"/>
                <a:gd name="connsiteY7229" fmla="*/ 1169910 h 3110824"/>
                <a:gd name="connsiteX7230" fmla="*/ 5202626 w 9392070"/>
                <a:gd name="connsiteY7230" fmla="*/ 1168689 h 3110824"/>
                <a:gd name="connsiteX7231" fmla="*/ 5197744 w 9392070"/>
                <a:gd name="connsiteY7231" fmla="*/ 1168689 h 3110824"/>
                <a:gd name="connsiteX7232" fmla="*/ 5192861 w 9392070"/>
                <a:gd name="connsiteY7232" fmla="*/ 1167469 h 3110824"/>
                <a:gd name="connsiteX7233" fmla="*/ 5189199 w 9392070"/>
                <a:gd name="connsiteY7233" fmla="*/ 1165028 h 3110824"/>
                <a:gd name="connsiteX7234" fmla="*/ 5178212 w 9392070"/>
                <a:gd name="connsiteY7234" fmla="*/ 1163807 h 3110824"/>
                <a:gd name="connsiteX7235" fmla="*/ 5167226 w 9392070"/>
                <a:gd name="connsiteY7235" fmla="*/ 1161365 h 3110824"/>
                <a:gd name="connsiteX7236" fmla="*/ 5168447 w 9392070"/>
                <a:gd name="connsiteY7236" fmla="*/ 1165028 h 3110824"/>
                <a:gd name="connsiteX7237" fmla="*/ 5173330 w 9392070"/>
                <a:gd name="connsiteY7237" fmla="*/ 1168689 h 3110824"/>
                <a:gd name="connsiteX7238" fmla="*/ 5180654 w 9392070"/>
                <a:gd name="connsiteY7238" fmla="*/ 1171131 h 3110824"/>
                <a:gd name="connsiteX7239" fmla="*/ 5196523 w 9392070"/>
                <a:gd name="connsiteY7239" fmla="*/ 1177235 h 3110824"/>
                <a:gd name="connsiteX7240" fmla="*/ 5205068 w 9392070"/>
                <a:gd name="connsiteY7240" fmla="*/ 1180896 h 3110824"/>
                <a:gd name="connsiteX7241" fmla="*/ 5213613 w 9392070"/>
                <a:gd name="connsiteY7241" fmla="*/ 1183338 h 3110824"/>
                <a:gd name="connsiteX7242" fmla="*/ 5222158 w 9392070"/>
                <a:gd name="connsiteY7242" fmla="*/ 1188221 h 3110824"/>
                <a:gd name="connsiteX7243" fmla="*/ 5220937 w 9392070"/>
                <a:gd name="connsiteY7243" fmla="*/ 1189442 h 3110824"/>
                <a:gd name="connsiteX7244" fmla="*/ 5214833 w 9392070"/>
                <a:gd name="connsiteY7244" fmla="*/ 1188221 h 3110824"/>
                <a:gd name="connsiteX7245" fmla="*/ 5206289 w 9392070"/>
                <a:gd name="connsiteY7245" fmla="*/ 1191883 h 3110824"/>
                <a:gd name="connsiteX7246" fmla="*/ 5198964 w 9392070"/>
                <a:gd name="connsiteY7246" fmla="*/ 1195545 h 3110824"/>
                <a:gd name="connsiteX7247" fmla="*/ 5187978 w 9392070"/>
                <a:gd name="connsiteY7247" fmla="*/ 1195545 h 3110824"/>
                <a:gd name="connsiteX7248" fmla="*/ 5185537 w 9392070"/>
                <a:gd name="connsiteY7248" fmla="*/ 1199207 h 3110824"/>
                <a:gd name="connsiteX7249" fmla="*/ 5174550 w 9392070"/>
                <a:gd name="connsiteY7249" fmla="*/ 1195545 h 3110824"/>
                <a:gd name="connsiteX7250" fmla="*/ 5169668 w 9392070"/>
                <a:gd name="connsiteY7250" fmla="*/ 1197986 h 3110824"/>
                <a:gd name="connsiteX7251" fmla="*/ 5161123 w 9392070"/>
                <a:gd name="connsiteY7251" fmla="*/ 1197986 h 3110824"/>
                <a:gd name="connsiteX7252" fmla="*/ 5155019 w 9392070"/>
                <a:gd name="connsiteY7252" fmla="*/ 1195545 h 3110824"/>
                <a:gd name="connsiteX7253" fmla="*/ 5152578 w 9392070"/>
                <a:gd name="connsiteY7253" fmla="*/ 1197986 h 3110824"/>
                <a:gd name="connsiteX7254" fmla="*/ 5146474 w 9392070"/>
                <a:gd name="connsiteY7254" fmla="*/ 1200428 h 3110824"/>
                <a:gd name="connsiteX7255" fmla="*/ 5139150 w 9392070"/>
                <a:gd name="connsiteY7255" fmla="*/ 1200428 h 3110824"/>
                <a:gd name="connsiteX7256" fmla="*/ 5133047 w 9392070"/>
                <a:gd name="connsiteY7256" fmla="*/ 1199207 h 3110824"/>
                <a:gd name="connsiteX7257" fmla="*/ 5119619 w 9392070"/>
                <a:gd name="connsiteY7257" fmla="*/ 1201649 h 3110824"/>
                <a:gd name="connsiteX7258" fmla="*/ 5104970 w 9392070"/>
                <a:gd name="connsiteY7258" fmla="*/ 1204090 h 3110824"/>
                <a:gd name="connsiteX7259" fmla="*/ 5108633 w 9392070"/>
                <a:gd name="connsiteY7259" fmla="*/ 1208973 h 3110824"/>
                <a:gd name="connsiteX7260" fmla="*/ 5115957 w 9392070"/>
                <a:gd name="connsiteY7260" fmla="*/ 1211414 h 3110824"/>
                <a:gd name="connsiteX7261" fmla="*/ 5125722 w 9392070"/>
                <a:gd name="connsiteY7261" fmla="*/ 1211414 h 3110824"/>
                <a:gd name="connsiteX7262" fmla="*/ 5146474 w 9392070"/>
                <a:gd name="connsiteY7262" fmla="*/ 1212635 h 3110824"/>
                <a:gd name="connsiteX7263" fmla="*/ 5158681 w 9392070"/>
                <a:gd name="connsiteY7263" fmla="*/ 1213856 h 3110824"/>
                <a:gd name="connsiteX7264" fmla="*/ 5170888 w 9392070"/>
                <a:gd name="connsiteY7264" fmla="*/ 1215076 h 3110824"/>
                <a:gd name="connsiteX7265" fmla="*/ 5186757 w 9392070"/>
                <a:gd name="connsiteY7265" fmla="*/ 1218738 h 3110824"/>
                <a:gd name="connsiteX7266" fmla="*/ 5197744 w 9392070"/>
                <a:gd name="connsiteY7266" fmla="*/ 1224842 h 3110824"/>
                <a:gd name="connsiteX7267" fmla="*/ 5195302 w 9392070"/>
                <a:gd name="connsiteY7267" fmla="*/ 1224842 h 3110824"/>
                <a:gd name="connsiteX7268" fmla="*/ 5190419 w 9392070"/>
                <a:gd name="connsiteY7268" fmla="*/ 1227283 h 3110824"/>
                <a:gd name="connsiteX7269" fmla="*/ 5181875 w 9392070"/>
                <a:gd name="connsiteY7269" fmla="*/ 1226063 h 3110824"/>
                <a:gd name="connsiteX7270" fmla="*/ 5173330 w 9392070"/>
                <a:gd name="connsiteY7270" fmla="*/ 1224842 h 3110824"/>
                <a:gd name="connsiteX7271" fmla="*/ 5167226 w 9392070"/>
                <a:gd name="connsiteY7271" fmla="*/ 1226063 h 3110824"/>
                <a:gd name="connsiteX7272" fmla="*/ 5159902 w 9392070"/>
                <a:gd name="connsiteY7272" fmla="*/ 1224842 h 3110824"/>
                <a:gd name="connsiteX7273" fmla="*/ 5153798 w 9392070"/>
                <a:gd name="connsiteY7273" fmla="*/ 1223621 h 3110824"/>
                <a:gd name="connsiteX7274" fmla="*/ 5139150 w 9392070"/>
                <a:gd name="connsiteY7274" fmla="*/ 1226063 h 3110824"/>
                <a:gd name="connsiteX7275" fmla="*/ 5124502 w 9392070"/>
                <a:gd name="connsiteY7275" fmla="*/ 1228504 h 3110824"/>
                <a:gd name="connsiteX7276" fmla="*/ 5128164 w 9392070"/>
                <a:gd name="connsiteY7276" fmla="*/ 1233387 h 3110824"/>
                <a:gd name="connsiteX7277" fmla="*/ 5135488 w 9392070"/>
                <a:gd name="connsiteY7277" fmla="*/ 1235828 h 3110824"/>
                <a:gd name="connsiteX7278" fmla="*/ 5144033 w 9392070"/>
                <a:gd name="connsiteY7278" fmla="*/ 1235828 h 3110824"/>
                <a:gd name="connsiteX7279" fmla="*/ 5164785 w 9392070"/>
                <a:gd name="connsiteY7279" fmla="*/ 1238270 h 3110824"/>
                <a:gd name="connsiteX7280" fmla="*/ 5187978 w 9392070"/>
                <a:gd name="connsiteY7280" fmla="*/ 1241931 h 3110824"/>
                <a:gd name="connsiteX7281" fmla="*/ 5203847 w 9392070"/>
                <a:gd name="connsiteY7281" fmla="*/ 1246814 h 3110824"/>
                <a:gd name="connsiteX7282" fmla="*/ 5217275 w 9392070"/>
                <a:gd name="connsiteY7282" fmla="*/ 1255359 h 3110824"/>
                <a:gd name="connsiteX7283" fmla="*/ 5217275 w 9392070"/>
                <a:gd name="connsiteY7283" fmla="*/ 1255359 h 3110824"/>
                <a:gd name="connsiteX7284" fmla="*/ 5213613 w 9392070"/>
                <a:gd name="connsiteY7284" fmla="*/ 1255359 h 3110824"/>
                <a:gd name="connsiteX7285" fmla="*/ 5206289 w 9392070"/>
                <a:gd name="connsiteY7285" fmla="*/ 1252918 h 3110824"/>
                <a:gd name="connsiteX7286" fmla="*/ 5205068 w 9392070"/>
                <a:gd name="connsiteY7286" fmla="*/ 1252918 h 3110824"/>
                <a:gd name="connsiteX7287" fmla="*/ 5202626 w 9392070"/>
                <a:gd name="connsiteY7287" fmla="*/ 1251697 h 3110824"/>
                <a:gd name="connsiteX7288" fmla="*/ 5192861 w 9392070"/>
                <a:gd name="connsiteY7288" fmla="*/ 1250477 h 3110824"/>
                <a:gd name="connsiteX7289" fmla="*/ 5189199 w 9392070"/>
                <a:gd name="connsiteY7289" fmla="*/ 1250477 h 3110824"/>
                <a:gd name="connsiteX7290" fmla="*/ 5184316 w 9392070"/>
                <a:gd name="connsiteY7290" fmla="*/ 1250477 h 3110824"/>
                <a:gd name="connsiteX7291" fmla="*/ 5179433 w 9392070"/>
                <a:gd name="connsiteY7291" fmla="*/ 1249256 h 3110824"/>
                <a:gd name="connsiteX7292" fmla="*/ 5174550 w 9392070"/>
                <a:gd name="connsiteY7292" fmla="*/ 1246814 h 3110824"/>
                <a:gd name="connsiteX7293" fmla="*/ 5164785 w 9392070"/>
                <a:gd name="connsiteY7293" fmla="*/ 1244373 h 3110824"/>
                <a:gd name="connsiteX7294" fmla="*/ 5155019 w 9392070"/>
                <a:gd name="connsiteY7294" fmla="*/ 1241931 h 3110824"/>
                <a:gd name="connsiteX7295" fmla="*/ 5157461 w 9392070"/>
                <a:gd name="connsiteY7295" fmla="*/ 1244373 h 3110824"/>
                <a:gd name="connsiteX7296" fmla="*/ 5162343 w 9392070"/>
                <a:gd name="connsiteY7296" fmla="*/ 1246814 h 3110824"/>
                <a:gd name="connsiteX7297" fmla="*/ 5168447 w 9392070"/>
                <a:gd name="connsiteY7297" fmla="*/ 1249256 h 3110824"/>
                <a:gd name="connsiteX7298" fmla="*/ 5176992 w 9392070"/>
                <a:gd name="connsiteY7298" fmla="*/ 1251697 h 3110824"/>
                <a:gd name="connsiteX7299" fmla="*/ 5174550 w 9392070"/>
                <a:gd name="connsiteY7299" fmla="*/ 1254139 h 3110824"/>
                <a:gd name="connsiteX7300" fmla="*/ 5167226 w 9392070"/>
                <a:gd name="connsiteY7300" fmla="*/ 1252918 h 3110824"/>
                <a:gd name="connsiteX7301" fmla="*/ 5158681 w 9392070"/>
                <a:gd name="connsiteY7301" fmla="*/ 1257801 h 3110824"/>
                <a:gd name="connsiteX7302" fmla="*/ 5150136 w 9392070"/>
                <a:gd name="connsiteY7302" fmla="*/ 1262684 h 3110824"/>
                <a:gd name="connsiteX7303" fmla="*/ 5136709 w 9392070"/>
                <a:gd name="connsiteY7303" fmla="*/ 1263904 h 3110824"/>
                <a:gd name="connsiteX7304" fmla="*/ 5134267 w 9392070"/>
                <a:gd name="connsiteY7304" fmla="*/ 1268787 h 3110824"/>
                <a:gd name="connsiteX7305" fmla="*/ 5120840 w 9392070"/>
                <a:gd name="connsiteY7305" fmla="*/ 1266346 h 3110824"/>
                <a:gd name="connsiteX7306" fmla="*/ 5115957 w 9392070"/>
                <a:gd name="connsiteY7306" fmla="*/ 1270008 h 3110824"/>
                <a:gd name="connsiteX7307" fmla="*/ 5106191 w 9392070"/>
                <a:gd name="connsiteY7307" fmla="*/ 1271228 h 3110824"/>
                <a:gd name="connsiteX7308" fmla="*/ 5096426 w 9392070"/>
                <a:gd name="connsiteY7308" fmla="*/ 1272449 h 3110824"/>
                <a:gd name="connsiteX7309" fmla="*/ 5091543 w 9392070"/>
                <a:gd name="connsiteY7309" fmla="*/ 1274891 h 3110824"/>
                <a:gd name="connsiteX7310" fmla="*/ 5091543 w 9392070"/>
                <a:gd name="connsiteY7310" fmla="*/ 1274891 h 3110824"/>
                <a:gd name="connsiteX7311" fmla="*/ 5089101 w 9392070"/>
                <a:gd name="connsiteY7311" fmla="*/ 1277332 h 3110824"/>
                <a:gd name="connsiteX7312" fmla="*/ 5082998 w 9392070"/>
                <a:gd name="connsiteY7312" fmla="*/ 1277332 h 3110824"/>
                <a:gd name="connsiteX7313" fmla="*/ 5080556 w 9392070"/>
                <a:gd name="connsiteY7313" fmla="*/ 1274891 h 3110824"/>
                <a:gd name="connsiteX7314" fmla="*/ 5076894 w 9392070"/>
                <a:gd name="connsiteY7314" fmla="*/ 1277332 h 3110824"/>
                <a:gd name="connsiteX7315" fmla="*/ 5075674 w 9392070"/>
                <a:gd name="connsiteY7315" fmla="*/ 1277332 h 3110824"/>
                <a:gd name="connsiteX7316" fmla="*/ 5073232 w 9392070"/>
                <a:gd name="connsiteY7316" fmla="*/ 1278553 h 3110824"/>
                <a:gd name="connsiteX7317" fmla="*/ 5073232 w 9392070"/>
                <a:gd name="connsiteY7317" fmla="*/ 1274891 h 3110824"/>
                <a:gd name="connsiteX7318" fmla="*/ 5067129 w 9392070"/>
                <a:gd name="connsiteY7318" fmla="*/ 1274891 h 3110824"/>
                <a:gd name="connsiteX7319" fmla="*/ 5063467 w 9392070"/>
                <a:gd name="connsiteY7319" fmla="*/ 1270008 h 3110824"/>
                <a:gd name="connsiteX7320" fmla="*/ 5058584 w 9392070"/>
                <a:gd name="connsiteY7320" fmla="*/ 1265125 h 3110824"/>
                <a:gd name="connsiteX7321" fmla="*/ 5054922 w 9392070"/>
                <a:gd name="connsiteY7321" fmla="*/ 1267566 h 3110824"/>
                <a:gd name="connsiteX7322" fmla="*/ 5053701 w 9392070"/>
                <a:gd name="connsiteY7322" fmla="*/ 1265125 h 3110824"/>
                <a:gd name="connsiteX7323" fmla="*/ 5058584 w 9392070"/>
                <a:gd name="connsiteY7323" fmla="*/ 1259021 h 3110824"/>
                <a:gd name="connsiteX7324" fmla="*/ 5063467 w 9392070"/>
                <a:gd name="connsiteY7324" fmla="*/ 1255359 h 3110824"/>
                <a:gd name="connsiteX7325" fmla="*/ 5068349 w 9392070"/>
                <a:gd name="connsiteY7325" fmla="*/ 1251697 h 3110824"/>
                <a:gd name="connsiteX7326" fmla="*/ 5076894 w 9392070"/>
                <a:gd name="connsiteY7326" fmla="*/ 1244373 h 3110824"/>
                <a:gd name="connsiteX7327" fmla="*/ 5080556 w 9392070"/>
                <a:gd name="connsiteY7327" fmla="*/ 1241931 h 3110824"/>
                <a:gd name="connsiteX7328" fmla="*/ 5082998 w 9392070"/>
                <a:gd name="connsiteY7328" fmla="*/ 1237049 h 3110824"/>
                <a:gd name="connsiteX7329" fmla="*/ 5082998 w 9392070"/>
                <a:gd name="connsiteY7329" fmla="*/ 1232166 h 3110824"/>
                <a:gd name="connsiteX7330" fmla="*/ 5076894 w 9392070"/>
                <a:gd name="connsiteY7330" fmla="*/ 1234607 h 3110824"/>
                <a:gd name="connsiteX7331" fmla="*/ 5070791 w 9392070"/>
                <a:gd name="connsiteY7331" fmla="*/ 1237049 h 3110824"/>
                <a:gd name="connsiteX7332" fmla="*/ 5068349 w 9392070"/>
                <a:gd name="connsiteY7332" fmla="*/ 1240711 h 3110824"/>
                <a:gd name="connsiteX7333" fmla="*/ 5065908 w 9392070"/>
                <a:gd name="connsiteY7333" fmla="*/ 1243152 h 3110824"/>
                <a:gd name="connsiteX7334" fmla="*/ 5063467 w 9392070"/>
                <a:gd name="connsiteY7334" fmla="*/ 1243152 h 3110824"/>
                <a:gd name="connsiteX7335" fmla="*/ 5059805 w 9392070"/>
                <a:gd name="connsiteY7335" fmla="*/ 1245594 h 3110824"/>
                <a:gd name="connsiteX7336" fmla="*/ 5056142 w 9392070"/>
                <a:gd name="connsiteY7336" fmla="*/ 1248035 h 3110824"/>
                <a:gd name="connsiteX7337" fmla="*/ 5053701 w 9392070"/>
                <a:gd name="connsiteY7337" fmla="*/ 1246814 h 3110824"/>
                <a:gd name="connsiteX7338" fmla="*/ 5050039 w 9392070"/>
                <a:gd name="connsiteY7338" fmla="*/ 1251697 h 3110824"/>
                <a:gd name="connsiteX7339" fmla="*/ 5048818 w 9392070"/>
                <a:gd name="connsiteY7339" fmla="*/ 1248035 h 3110824"/>
                <a:gd name="connsiteX7340" fmla="*/ 5048818 w 9392070"/>
                <a:gd name="connsiteY7340" fmla="*/ 1248035 h 3110824"/>
                <a:gd name="connsiteX7341" fmla="*/ 5051260 w 9392070"/>
                <a:gd name="connsiteY7341" fmla="*/ 1245594 h 3110824"/>
                <a:gd name="connsiteX7342" fmla="*/ 5054922 w 9392070"/>
                <a:gd name="connsiteY7342" fmla="*/ 1239490 h 3110824"/>
                <a:gd name="connsiteX7343" fmla="*/ 5061025 w 9392070"/>
                <a:gd name="connsiteY7343" fmla="*/ 1234607 h 3110824"/>
                <a:gd name="connsiteX7344" fmla="*/ 5069570 w 9392070"/>
                <a:gd name="connsiteY7344" fmla="*/ 1230945 h 3110824"/>
                <a:gd name="connsiteX7345" fmla="*/ 5076894 w 9392070"/>
                <a:gd name="connsiteY7345" fmla="*/ 1228504 h 3110824"/>
                <a:gd name="connsiteX7346" fmla="*/ 5080556 w 9392070"/>
                <a:gd name="connsiteY7346" fmla="*/ 1228504 h 3110824"/>
                <a:gd name="connsiteX7347" fmla="*/ 5082998 w 9392070"/>
                <a:gd name="connsiteY7347" fmla="*/ 1226063 h 3110824"/>
                <a:gd name="connsiteX7348" fmla="*/ 5084219 w 9392070"/>
                <a:gd name="connsiteY7348" fmla="*/ 1222400 h 3110824"/>
                <a:gd name="connsiteX7349" fmla="*/ 5078115 w 9392070"/>
                <a:gd name="connsiteY7349" fmla="*/ 1221180 h 3110824"/>
                <a:gd name="connsiteX7350" fmla="*/ 5073232 w 9392070"/>
                <a:gd name="connsiteY7350" fmla="*/ 1219959 h 3110824"/>
                <a:gd name="connsiteX7351" fmla="*/ 5070791 w 9392070"/>
                <a:gd name="connsiteY7351" fmla="*/ 1222400 h 3110824"/>
                <a:gd name="connsiteX7352" fmla="*/ 5068349 w 9392070"/>
                <a:gd name="connsiteY7352" fmla="*/ 1223621 h 3110824"/>
                <a:gd name="connsiteX7353" fmla="*/ 5065908 w 9392070"/>
                <a:gd name="connsiteY7353" fmla="*/ 1222400 h 3110824"/>
                <a:gd name="connsiteX7354" fmla="*/ 5062246 w 9392070"/>
                <a:gd name="connsiteY7354" fmla="*/ 1223621 h 3110824"/>
                <a:gd name="connsiteX7355" fmla="*/ 5058584 w 9392070"/>
                <a:gd name="connsiteY7355" fmla="*/ 1224842 h 3110824"/>
                <a:gd name="connsiteX7356" fmla="*/ 5056142 w 9392070"/>
                <a:gd name="connsiteY7356" fmla="*/ 1222400 h 3110824"/>
                <a:gd name="connsiteX7357" fmla="*/ 5052480 w 9392070"/>
                <a:gd name="connsiteY7357" fmla="*/ 1226063 h 3110824"/>
                <a:gd name="connsiteX7358" fmla="*/ 5051260 w 9392070"/>
                <a:gd name="connsiteY7358" fmla="*/ 1222400 h 3110824"/>
                <a:gd name="connsiteX7359" fmla="*/ 5046377 w 9392070"/>
                <a:gd name="connsiteY7359" fmla="*/ 1223621 h 3110824"/>
                <a:gd name="connsiteX7360" fmla="*/ 5042715 w 9392070"/>
                <a:gd name="connsiteY7360" fmla="*/ 1221180 h 3110824"/>
                <a:gd name="connsiteX7361" fmla="*/ 5039053 w 9392070"/>
                <a:gd name="connsiteY7361" fmla="*/ 1218738 h 3110824"/>
                <a:gd name="connsiteX7362" fmla="*/ 5036611 w 9392070"/>
                <a:gd name="connsiteY7362" fmla="*/ 1221180 h 3110824"/>
                <a:gd name="connsiteX7363" fmla="*/ 5035391 w 9392070"/>
                <a:gd name="connsiteY7363" fmla="*/ 1219959 h 3110824"/>
                <a:gd name="connsiteX7364" fmla="*/ 5046377 w 9392070"/>
                <a:gd name="connsiteY7364" fmla="*/ 1211414 h 3110824"/>
                <a:gd name="connsiteX7365" fmla="*/ 5052480 w 9392070"/>
                <a:gd name="connsiteY7365" fmla="*/ 1208973 h 3110824"/>
                <a:gd name="connsiteX7366" fmla="*/ 5058584 w 9392070"/>
                <a:gd name="connsiteY7366" fmla="*/ 1205310 h 3110824"/>
                <a:gd name="connsiteX7367" fmla="*/ 5065908 w 9392070"/>
                <a:gd name="connsiteY7367" fmla="*/ 1180896 h 3110824"/>
                <a:gd name="connsiteX7368" fmla="*/ 5070791 w 9392070"/>
                <a:gd name="connsiteY7368" fmla="*/ 1167469 h 3110824"/>
                <a:gd name="connsiteX7369" fmla="*/ 5080556 w 9392070"/>
                <a:gd name="connsiteY7369" fmla="*/ 1151600 h 3110824"/>
                <a:gd name="connsiteX7370" fmla="*/ 5089101 w 9392070"/>
                <a:gd name="connsiteY7370" fmla="*/ 1138172 h 3110824"/>
                <a:gd name="connsiteX7371" fmla="*/ 5092763 w 9392070"/>
                <a:gd name="connsiteY7371" fmla="*/ 1133289 h 3110824"/>
                <a:gd name="connsiteX7372" fmla="*/ 5095205 w 9392070"/>
                <a:gd name="connsiteY7372" fmla="*/ 1127186 h 3110824"/>
                <a:gd name="connsiteX7373" fmla="*/ 5095205 w 9392070"/>
                <a:gd name="connsiteY7373" fmla="*/ 1121082 h 3110824"/>
                <a:gd name="connsiteX7374" fmla="*/ 5087881 w 9392070"/>
                <a:gd name="connsiteY7374" fmla="*/ 1124744 h 3110824"/>
                <a:gd name="connsiteX7375" fmla="*/ 5080556 w 9392070"/>
                <a:gd name="connsiteY7375" fmla="*/ 1129627 h 3110824"/>
                <a:gd name="connsiteX7376" fmla="*/ 5078115 w 9392070"/>
                <a:gd name="connsiteY7376" fmla="*/ 1134510 h 3110824"/>
                <a:gd name="connsiteX7377" fmla="*/ 5075674 w 9392070"/>
                <a:gd name="connsiteY7377" fmla="*/ 1138172 h 3110824"/>
                <a:gd name="connsiteX7378" fmla="*/ 5072012 w 9392070"/>
                <a:gd name="connsiteY7378" fmla="*/ 1139393 h 3110824"/>
                <a:gd name="connsiteX7379" fmla="*/ 5072012 w 9392070"/>
                <a:gd name="connsiteY7379" fmla="*/ 1139393 h 3110824"/>
                <a:gd name="connsiteX7380" fmla="*/ 5072012 w 9392070"/>
                <a:gd name="connsiteY7380" fmla="*/ 1136951 h 3110824"/>
                <a:gd name="connsiteX7381" fmla="*/ 5067129 w 9392070"/>
                <a:gd name="connsiteY7381" fmla="*/ 1136951 h 3110824"/>
                <a:gd name="connsiteX7382" fmla="*/ 5062246 w 9392070"/>
                <a:gd name="connsiteY7382" fmla="*/ 1138172 h 3110824"/>
                <a:gd name="connsiteX7383" fmla="*/ 5061025 w 9392070"/>
                <a:gd name="connsiteY7383" fmla="*/ 1140613 h 3110824"/>
                <a:gd name="connsiteX7384" fmla="*/ 5058584 w 9392070"/>
                <a:gd name="connsiteY7384" fmla="*/ 1141834 h 3110824"/>
                <a:gd name="connsiteX7385" fmla="*/ 5056142 w 9392070"/>
                <a:gd name="connsiteY7385" fmla="*/ 1141834 h 3110824"/>
                <a:gd name="connsiteX7386" fmla="*/ 5053701 w 9392070"/>
                <a:gd name="connsiteY7386" fmla="*/ 1143055 h 3110824"/>
                <a:gd name="connsiteX7387" fmla="*/ 5051260 w 9392070"/>
                <a:gd name="connsiteY7387" fmla="*/ 1145496 h 3110824"/>
                <a:gd name="connsiteX7388" fmla="*/ 5048818 w 9392070"/>
                <a:gd name="connsiteY7388" fmla="*/ 1144275 h 3110824"/>
                <a:gd name="connsiteX7389" fmla="*/ 5045156 w 9392070"/>
                <a:gd name="connsiteY7389" fmla="*/ 1149158 h 3110824"/>
                <a:gd name="connsiteX7390" fmla="*/ 5043935 w 9392070"/>
                <a:gd name="connsiteY7390" fmla="*/ 1146717 h 3110824"/>
                <a:gd name="connsiteX7391" fmla="*/ 5040273 w 9392070"/>
                <a:gd name="connsiteY7391" fmla="*/ 1149158 h 3110824"/>
                <a:gd name="connsiteX7392" fmla="*/ 5036611 w 9392070"/>
                <a:gd name="connsiteY7392" fmla="*/ 1147938 h 3110824"/>
                <a:gd name="connsiteX7393" fmla="*/ 5040273 w 9392070"/>
                <a:gd name="connsiteY7393" fmla="*/ 1138172 h 3110824"/>
                <a:gd name="connsiteX7394" fmla="*/ 5045156 w 9392070"/>
                <a:gd name="connsiteY7394" fmla="*/ 1130848 h 3110824"/>
                <a:gd name="connsiteX7395" fmla="*/ 5052480 w 9392070"/>
                <a:gd name="connsiteY7395" fmla="*/ 1124744 h 3110824"/>
                <a:gd name="connsiteX7396" fmla="*/ 5059805 w 9392070"/>
                <a:gd name="connsiteY7396" fmla="*/ 1119861 h 3110824"/>
                <a:gd name="connsiteX7397" fmla="*/ 5063467 w 9392070"/>
                <a:gd name="connsiteY7397" fmla="*/ 1118641 h 3110824"/>
                <a:gd name="connsiteX7398" fmla="*/ 5065908 w 9392070"/>
                <a:gd name="connsiteY7398" fmla="*/ 1114979 h 3110824"/>
                <a:gd name="connsiteX7399" fmla="*/ 5067129 w 9392070"/>
                <a:gd name="connsiteY7399" fmla="*/ 1111317 h 3110824"/>
                <a:gd name="connsiteX7400" fmla="*/ 5062246 w 9392070"/>
                <a:gd name="connsiteY7400" fmla="*/ 1111317 h 3110824"/>
                <a:gd name="connsiteX7401" fmla="*/ 5057363 w 9392070"/>
                <a:gd name="connsiteY7401" fmla="*/ 1111317 h 3110824"/>
                <a:gd name="connsiteX7402" fmla="*/ 5054922 w 9392070"/>
                <a:gd name="connsiteY7402" fmla="*/ 1113758 h 3110824"/>
                <a:gd name="connsiteX7403" fmla="*/ 5052480 w 9392070"/>
                <a:gd name="connsiteY7403" fmla="*/ 1114979 h 3110824"/>
                <a:gd name="connsiteX7404" fmla="*/ 5050039 w 9392070"/>
                <a:gd name="connsiteY7404" fmla="*/ 1114979 h 3110824"/>
                <a:gd name="connsiteX7405" fmla="*/ 5047598 w 9392070"/>
                <a:gd name="connsiteY7405" fmla="*/ 1117420 h 3110824"/>
                <a:gd name="connsiteX7406" fmla="*/ 5045156 w 9392070"/>
                <a:gd name="connsiteY7406" fmla="*/ 1119861 h 3110824"/>
                <a:gd name="connsiteX7407" fmla="*/ 5042715 w 9392070"/>
                <a:gd name="connsiteY7407" fmla="*/ 1118641 h 3110824"/>
                <a:gd name="connsiteX7408" fmla="*/ 5039053 w 9392070"/>
                <a:gd name="connsiteY7408" fmla="*/ 1123524 h 3110824"/>
                <a:gd name="connsiteX7409" fmla="*/ 5037832 w 9392070"/>
                <a:gd name="connsiteY7409" fmla="*/ 1121082 h 3110824"/>
                <a:gd name="connsiteX7410" fmla="*/ 5034170 w 9392070"/>
                <a:gd name="connsiteY7410" fmla="*/ 1123524 h 3110824"/>
                <a:gd name="connsiteX7411" fmla="*/ 5030508 w 9392070"/>
                <a:gd name="connsiteY7411" fmla="*/ 1122303 h 3110824"/>
                <a:gd name="connsiteX7412" fmla="*/ 5026846 w 9392070"/>
                <a:gd name="connsiteY7412" fmla="*/ 1121082 h 3110824"/>
                <a:gd name="connsiteX7413" fmla="*/ 5024404 w 9392070"/>
                <a:gd name="connsiteY7413" fmla="*/ 1123524 h 3110824"/>
                <a:gd name="connsiteX7414" fmla="*/ 5023184 w 9392070"/>
                <a:gd name="connsiteY7414" fmla="*/ 1122303 h 3110824"/>
                <a:gd name="connsiteX7415" fmla="*/ 5024404 w 9392070"/>
                <a:gd name="connsiteY7415" fmla="*/ 1118641 h 3110824"/>
                <a:gd name="connsiteX7416" fmla="*/ 5028066 w 9392070"/>
                <a:gd name="connsiteY7416" fmla="*/ 1114979 h 3110824"/>
                <a:gd name="connsiteX7417" fmla="*/ 5028066 w 9392070"/>
                <a:gd name="connsiteY7417" fmla="*/ 1114979 h 3110824"/>
                <a:gd name="connsiteX7418" fmla="*/ 5029287 w 9392070"/>
                <a:gd name="connsiteY7418" fmla="*/ 1113758 h 3110824"/>
                <a:gd name="connsiteX7419" fmla="*/ 5032949 w 9392070"/>
                <a:gd name="connsiteY7419" fmla="*/ 1112537 h 3110824"/>
                <a:gd name="connsiteX7420" fmla="*/ 5037832 w 9392070"/>
                <a:gd name="connsiteY7420" fmla="*/ 1111317 h 3110824"/>
                <a:gd name="connsiteX7421" fmla="*/ 5040273 w 9392070"/>
                <a:gd name="connsiteY7421" fmla="*/ 1111317 h 3110824"/>
                <a:gd name="connsiteX7422" fmla="*/ 5041494 w 9392070"/>
                <a:gd name="connsiteY7422" fmla="*/ 1110096 h 3110824"/>
                <a:gd name="connsiteX7423" fmla="*/ 5042715 w 9392070"/>
                <a:gd name="connsiteY7423" fmla="*/ 1107654 h 3110824"/>
                <a:gd name="connsiteX7424" fmla="*/ 5039053 w 9392070"/>
                <a:gd name="connsiteY7424" fmla="*/ 1105213 h 3110824"/>
                <a:gd name="connsiteX7425" fmla="*/ 5035391 w 9392070"/>
                <a:gd name="connsiteY7425" fmla="*/ 1102772 h 3110824"/>
                <a:gd name="connsiteX7426" fmla="*/ 5034170 w 9392070"/>
                <a:gd name="connsiteY7426" fmla="*/ 1103992 h 3110824"/>
                <a:gd name="connsiteX7427" fmla="*/ 5034170 w 9392070"/>
                <a:gd name="connsiteY7427" fmla="*/ 1103992 h 3110824"/>
                <a:gd name="connsiteX7428" fmla="*/ 5034170 w 9392070"/>
                <a:gd name="connsiteY7428" fmla="*/ 1102772 h 3110824"/>
                <a:gd name="connsiteX7429" fmla="*/ 5039053 w 9392070"/>
                <a:gd name="connsiteY7429" fmla="*/ 1097889 h 3110824"/>
                <a:gd name="connsiteX7430" fmla="*/ 5047598 w 9392070"/>
                <a:gd name="connsiteY7430" fmla="*/ 1094227 h 3110824"/>
                <a:gd name="connsiteX7431" fmla="*/ 5054922 w 9392070"/>
                <a:gd name="connsiteY7431" fmla="*/ 1090565 h 3110824"/>
                <a:gd name="connsiteX7432" fmla="*/ 5058584 w 9392070"/>
                <a:gd name="connsiteY7432" fmla="*/ 1089344 h 3110824"/>
                <a:gd name="connsiteX7433" fmla="*/ 5061025 w 9392070"/>
                <a:gd name="connsiteY7433" fmla="*/ 1086903 h 3110824"/>
                <a:gd name="connsiteX7434" fmla="*/ 5062246 w 9392070"/>
                <a:gd name="connsiteY7434" fmla="*/ 1083240 h 3110824"/>
                <a:gd name="connsiteX7435" fmla="*/ 5057363 w 9392070"/>
                <a:gd name="connsiteY7435" fmla="*/ 1082020 h 3110824"/>
                <a:gd name="connsiteX7436" fmla="*/ 5052480 w 9392070"/>
                <a:gd name="connsiteY7436" fmla="*/ 1080799 h 3110824"/>
                <a:gd name="connsiteX7437" fmla="*/ 5050039 w 9392070"/>
                <a:gd name="connsiteY7437" fmla="*/ 1083240 h 3110824"/>
                <a:gd name="connsiteX7438" fmla="*/ 5047598 w 9392070"/>
                <a:gd name="connsiteY7438" fmla="*/ 1084461 h 3110824"/>
                <a:gd name="connsiteX7439" fmla="*/ 5045156 w 9392070"/>
                <a:gd name="connsiteY7439" fmla="*/ 1083240 h 3110824"/>
                <a:gd name="connsiteX7440" fmla="*/ 5042715 w 9392070"/>
                <a:gd name="connsiteY7440" fmla="*/ 1084461 h 3110824"/>
                <a:gd name="connsiteX7441" fmla="*/ 5040273 w 9392070"/>
                <a:gd name="connsiteY7441" fmla="*/ 1085682 h 3110824"/>
                <a:gd name="connsiteX7442" fmla="*/ 5037832 w 9392070"/>
                <a:gd name="connsiteY7442" fmla="*/ 1084461 h 3110824"/>
                <a:gd name="connsiteX7443" fmla="*/ 5034170 w 9392070"/>
                <a:gd name="connsiteY7443" fmla="*/ 1088123 h 3110824"/>
                <a:gd name="connsiteX7444" fmla="*/ 5032949 w 9392070"/>
                <a:gd name="connsiteY7444" fmla="*/ 1085682 h 3110824"/>
                <a:gd name="connsiteX7445" fmla="*/ 5029287 w 9392070"/>
                <a:gd name="connsiteY7445" fmla="*/ 1086903 h 3110824"/>
                <a:gd name="connsiteX7446" fmla="*/ 5026846 w 9392070"/>
                <a:gd name="connsiteY7446" fmla="*/ 1084461 h 3110824"/>
                <a:gd name="connsiteX7447" fmla="*/ 5023184 w 9392070"/>
                <a:gd name="connsiteY7447" fmla="*/ 1082020 h 3110824"/>
                <a:gd name="connsiteX7448" fmla="*/ 5020742 w 9392070"/>
                <a:gd name="connsiteY7448" fmla="*/ 1084461 h 3110824"/>
                <a:gd name="connsiteX7449" fmla="*/ 5018301 w 9392070"/>
                <a:gd name="connsiteY7449" fmla="*/ 1086903 h 3110824"/>
                <a:gd name="connsiteX7450" fmla="*/ 5012197 w 9392070"/>
                <a:gd name="connsiteY7450" fmla="*/ 1088123 h 3110824"/>
                <a:gd name="connsiteX7451" fmla="*/ 5006094 w 9392070"/>
                <a:gd name="connsiteY7451" fmla="*/ 1089344 h 3110824"/>
                <a:gd name="connsiteX7452" fmla="*/ 5002432 w 9392070"/>
                <a:gd name="connsiteY7452" fmla="*/ 1088123 h 3110824"/>
                <a:gd name="connsiteX7453" fmla="*/ 4998770 w 9392070"/>
                <a:gd name="connsiteY7453" fmla="*/ 1086903 h 3110824"/>
                <a:gd name="connsiteX7454" fmla="*/ 4997549 w 9392070"/>
                <a:gd name="connsiteY7454" fmla="*/ 1089344 h 3110824"/>
                <a:gd name="connsiteX7455" fmla="*/ 4995107 w 9392070"/>
                <a:gd name="connsiteY7455" fmla="*/ 1086903 h 3110824"/>
                <a:gd name="connsiteX7456" fmla="*/ 4995107 w 9392070"/>
                <a:gd name="connsiteY7456" fmla="*/ 1085682 h 3110824"/>
                <a:gd name="connsiteX7457" fmla="*/ 4996328 w 9392070"/>
                <a:gd name="connsiteY7457" fmla="*/ 1084461 h 3110824"/>
                <a:gd name="connsiteX7458" fmla="*/ 5006094 w 9392070"/>
                <a:gd name="connsiteY7458" fmla="*/ 1075916 h 3110824"/>
                <a:gd name="connsiteX7459" fmla="*/ 5010977 w 9392070"/>
                <a:gd name="connsiteY7459" fmla="*/ 1072254 h 3110824"/>
                <a:gd name="connsiteX7460" fmla="*/ 5018301 w 9392070"/>
                <a:gd name="connsiteY7460" fmla="*/ 1067371 h 3110824"/>
                <a:gd name="connsiteX7461" fmla="*/ 5025625 w 9392070"/>
                <a:gd name="connsiteY7461" fmla="*/ 1066151 h 3110824"/>
                <a:gd name="connsiteX7462" fmla="*/ 5031728 w 9392070"/>
                <a:gd name="connsiteY7462" fmla="*/ 1055164 h 3110824"/>
                <a:gd name="connsiteX7463" fmla="*/ 5035391 w 9392070"/>
                <a:gd name="connsiteY7463" fmla="*/ 1050282 h 3110824"/>
                <a:gd name="connsiteX7464" fmla="*/ 5042715 w 9392070"/>
                <a:gd name="connsiteY7464" fmla="*/ 1045399 h 3110824"/>
                <a:gd name="connsiteX7465" fmla="*/ 5048818 w 9392070"/>
                <a:gd name="connsiteY7465" fmla="*/ 1041737 h 3110824"/>
                <a:gd name="connsiteX7466" fmla="*/ 5051260 w 9392070"/>
                <a:gd name="connsiteY7466" fmla="*/ 1040516 h 3110824"/>
                <a:gd name="connsiteX7467" fmla="*/ 5053701 w 9392070"/>
                <a:gd name="connsiteY7467" fmla="*/ 1038074 h 3110824"/>
                <a:gd name="connsiteX7468" fmla="*/ 5054922 w 9392070"/>
                <a:gd name="connsiteY7468" fmla="*/ 1034412 h 3110824"/>
                <a:gd name="connsiteX7469" fmla="*/ 5050039 w 9392070"/>
                <a:gd name="connsiteY7469" fmla="*/ 1033192 h 3110824"/>
                <a:gd name="connsiteX7470" fmla="*/ 5045156 w 9392070"/>
                <a:gd name="connsiteY7470" fmla="*/ 1033192 h 3110824"/>
                <a:gd name="connsiteX7471" fmla="*/ 5043935 w 9392070"/>
                <a:gd name="connsiteY7471" fmla="*/ 1034412 h 3110824"/>
                <a:gd name="connsiteX7472" fmla="*/ 5041494 w 9392070"/>
                <a:gd name="connsiteY7472" fmla="*/ 1035633 h 3110824"/>
                <a:gd name="connsiteX7473" fmla="*/ 5039053 w 9392070"/>
                <a:gd name="connsiteY7473" fmla="*/ 1035633 h 3110824"/>
                <a:gd name="connsiteX7474" fmla="*/ 5036611 w 9392070"/>
                <a:gd name="connsiteY7474" fmla="*/ 1036854 h 3110824"/>
                <a:gd name="connsiteX7475" fmla="*/ 5034170 w 9392070"/>
                <a:gd name="connsiteY7475" fmla="*/ 1038074 h 3110824"/>
                <a:gd name="connsiteX7476" fmla="*/ 5032949 w 9392070"/>
                <a:gd name="connsiteY7476" fmla="*/ 1036854 h 3110824"/>
                <a:gd name="connsiteX7477" fmla="*/ 5030508 w 9392070"/>
                <a:gd name="connsiteY7477" fmla="*/ 1040516 h 3110824"/>
                <a:gd name="connsiteX7478" fmla="*/ 5029287 w 9392070"/>
                <a:gd name="connsiteY7478" fmla="*/ 1039295 h 3110824"/>
                <a:gd name="connsiteX7479" fmla="*/ 5030508 w 9392070"/>
                <a:gd name="connsiteY7479" fmla="*/ 1035633 h 3110824"/>
                <a:gd name="connsiteX7480" fmla="*/ 5034170 w 9392070"/>
                <a:gd name="connsiteY7480" fmla="*/ 1028309 h 3110824"/>
                <a:gd name="connsiteX7481" fmla="*/ 5037832 w 9392070"/>
                <a:gd name="connsiteY7481" fmla="*/ 1024647 h 3110824"/>
                <a:gd name="connsiteX7482" fmla="*/ 5041494 w 9392070"/>
                <a:gd name="connsiteY7482" fmla="*/ 1019764 h 3110824"/>
                <a:gd name="connsiteX7483" fmla="*/ 5046377 w 9392070"/>
                <a:gd name="connsiteY7483" fmla="*/ 1011219 h 3110824"/>
                <a:gd name="connsiteX7484" fmla="*/ 5048818 w 9392070"/>
                <a:gd name="connsiteY7484" fmla="*/ 1007557 h 3110824"/>
                <a:gd name="connsiteX7485" fmla="*/ 5050039 w 9392070"/>
                <a:gd name="connsiteY7485" fmla="*/ 1002674 h 3110824"/>
                <a:gd name="connsiteX7486" fmla="*/ 5050039 w 9392070"/>
                <a:gd name="connsiteY7486" fmla="*/ 999012 h 3110824"/>
                <a:gd name="connsiteX7487" fmla="*/ 5046377 w 9392070"/>
                <a:gd name="connsiteY7487" fmla="*/ 1003895 h 3110824"/>
                <a:gd name="connsiteX7488" fmla="*/ 5042715 w 9392070"/>
                <a:gd name="connsiteY7488" fmla="*/ 1007557 h 3110824"/>
                <a:gd name="connsiteX7489" fmla="*/ 5041494 w 9392070"/>
                <a:gd name="connsiteY7489" fmla="*/ 1009998 h 3110824"/>
                <a:gd name="connsiteX7490" fmla="*/ 5040273 w 9392070"/>
                <a:gd name="connsiteY7490" fmla="*/ 1012440 h 3110824"/>
                <a:gd name="connsiteX7491" fmla="*/ 5039053 w 9392070"/>
                <a:gd name="connsiteY7491" fmla="*/ 1013660 h 3110824"/>
                <a:gd name="connsiteX7492" fmla="*/ 5036611 w 9392070"/>
                <a:gd name="connsiteY7492" fmla="*/ 1016102 h 3110824"/>
                <a:gd name="connsiteX7493" fmla="*/ 5034170 w 9392070"/>
                <a:gd name="connsiteY7493" fmla="*/ 1018543 h 3110824"/>
                <a:gd name="connsiteX7494" fmla="*/ 5032949 w 9392070"/>
                <a:gd name="connsiteY7494" fmla="*/ 1018543 h 3110824"/>
                <a:gd name="connsiteX7495" fmla="*/ 5030508 w 9392070"/>
                <a:gd name="connsiteY7495" fmla="*/ 1023426 h 3110824"/>
                <a:gd name="connsiteX7496" fmla="*/ 5029287 w 9392070"/>
                <a:gd name="connsiteY7496" fmla="*/ 1020985 h 3110824"/>
                <a:gd name="connsiteX7497" fmla="*/ 5026846 w 9392070"/>
                <a:gd name="connsiteY7497" fmla="*/ 1023426 h 3110824"/>
                <a:gd name="connsiteX7498" fmla="*/ 5024404 w 9392070"/>
                <a:gd name="connsiteY7498" fmla="*/ 1022205 h 3110824"/>
                <a:gd name="connsiteX7499" fmla="*/ 5024404 w 9392070"/>
                <a:gd name="connsiteY7499" fmla="*/ 1022205 h 3110824"/>
                <a:gd name="connsiteX7500" fmla="*/ 5025625 w 9392070"/>
                <a:gd name="connsiteY7500" fmla="*/ 1020985 h 3110824"/>
                <a:gd name="connsiteX7501" fmla="*/ 5030508 w 9392070"/>
                <a:gd name="connsiteY7501" fmla="*/ 1008778 h 3110824"/>
                <a:gd name="connsiteX7502" fmla="*/ 5034170 w 9392070"/>
                <a:gd name="connsiteY7502" fmla="*/ 1002674 h 3110824"/>
                <a:gd name="connsiteX7503" fmla="*/ 5040273 w 9392070"/>
                <a:gd name="connsiteY7503" fmla="*/ 995350 h 3110824"/>
                <a:gd name="connsiteX7504" fmla="*/ 5045156 w 9392070"/>
                <a:gd name="connsiteY7504" fmla="*/ 989246 h 3110824"/>
                <a:gd name="connsiteX7505" fmla="*/ 5047598 w 9392070"/>
                <a:gd name="connsiteY7505" fmla="*/ 986805 h 3110824"/>
                <a:gd name="connsiteX7506" fmla="*/ 5048818 w 9392070"/>
                <a:gd name="connsiteY7506" fmla="*/ 983143 h 3110824"/>
                <a:gd name="connsiteX7507" fmla="*/ 5048818 w 9392070"/>
                <a:gd name="connsiteY7507" fmla="*/ 979481 h 3110824"/>
                <a:gd name="connsiteX7508" fmla="*/ 5045156 w 9392070"/>
                <a:gd name="connsiteY7508" fmla="*/ 980702 h 3110824"/>
                <a:gd name="connsiteX7509" fmla="*/ 5041494 w 9392070"/>
                <a:gd name="connsiteY7509" fmla="*/ 981922 h 3110824"/>
                <a:gd name="connsiteX7510" fmla="*/ 5040273 w 9392070"/>
                <a:gd name="connsiteY7510" fmla="*/ 984364 h 3110824"/>
                <a:gd name="connsiteX7511" fmla="*/ 5039053 w 9392070"/>
                <a:gd name="connsiteY7511" fmla="*/ 985584 h 3110824"/>
                <a:gd name="connsiteX7512" fmla="*/ 5037832 w 9392070"/>
                <a:gd name="connsiteY7512" fmla="*/ 985584 h 3110824"/>
                <a:gd name="connsiteX7513" fmla="*/ 5035391 w 9392070"/>
                <a:gd name="connsiteY7513" fmla="*/ 988026 h 3110824"/>
                <a:gd name="connsiteX7514" fmla="*/ 5032949 w 9392070"/>
                <a:gd name="connsiteY7514" fmla="*/ 990467 h 3110824"/>
                <a:gd name="connsiteX7515" fmla="*/ 5031728 w 9392070"/>
                <a:gd name="connsiteY7515" fmla="*/ 990467 h 3110824"/>
                <a:gd name="connsiteX7516" fmla="*/ 5029287 w 9392070"/>
                <a:gd name="connsiteY7516" fmla="*/ 995350 h 3110824"/>
                <a:gd name="connsiteX7517" fmla="*/ 5028066 w 9392070"/>
                <a:gd name="connsiteY7517" fmla="*/ 994129 h 3110824"/>
                <a:gd name="connsiteX7518" fmla="*/ 5029287 w 9392070"/>
                <a:gd name="connsiteY7518" fmla="*/ 990467 h 3110824"/>
                <a:gd name="connsiteX7519" fmla="*/ 5032949 w 9392070"/>
                <a:gd name="connsiteY7519" fmla="*/ 985584 h 3110824"/>
                <a:gd name="connsiteX7520" fmla="*/ 5035391 w 9392070"/>
                <a:gd name="connsiteY7520" fmla="*/ 983143 h 3110824"/>
                <a:gd name="connsiteX7521" fmla="*/ 5037832 w 9392070"/>
                <a:gd name="connsiteY7521" fmla="*/ 979481 h 3110824"/>
                <a:gd name="connsiteX7522" fmla="*/ 5040273 w 9392070"/>
                <a:gd name="connsiteY7522" fmla="*/ 974598 h 3110824"/>
                <a:gd name="connsiteX7523" fmla="*/ 5042715 w 9392070"/>
                <a:gd name="connsiteY7523" fmla="*/ 972157 h 3110824"/>
                <a:gd name="connsiteX7524" fmla="*/ 5045156 w 9392070"/>
                <a:gd name="connsiteY7524" fmla="*/ 968495 h 3110824"/>
                <a:gd name="connsiteX7525" fmla="*/ 5046377 w 9392070"/>
                <a:gd name="connsiteY7525" fmla="*/ 963612 h 3110824"/>
                <a:gd name="connsiteX7526" fmla="*/ 5046377 w 9392070"/>
                <a:gd name="connsiteY7526" fmla="*/ 959950 h 3110824"/>
                <a:gd name="connsiteX7527" fmla="*/ 5042715 w 9392070"/>
                <a:gd name="connsiteY7527" fmla="*/ 966053 h 3110824"/>
                <a:gd name="connsiteX7528" fmla="*/ 5039053 w 9392070"/>
                <a:gd name="connsiteY7528" fmla="*/ 969715 h 3110824"/>
                <a:gd name="connsiteX7529" fmla="*/ 5037832 w 9392070"/>
                <a:gd name="connsiteY7529" fmla="*/ 972157 h 3110824"/>
                <a:gd name="connsiteX7530" fmla="*/ 5036611 w 9392070"/>
                <a:gd name="connsiteY7530" fmla="*/ 973377 h 3110824"/>
                <a:gd name="connsiteX7531" fmla="*/ 5035391 w 9392070"/>
                <a:gd name="connsiteY7531" fmla="*/ 973377 h 3110824"/>
                <a:gd name="connsiteX7532" fmla="*/ 5032949 w 9392070"/>
                <a:gd name="connsiteY7532" fmla="*/ 974598 h 3110824"/>
                <a:gd name="connsiteX7533" fmla="*/ 5030508 w 9392070"/>
                <a:gd name="connsiteY7533" fmla="*/ 975819 h 3110824"/>
                <a:gd name="connsiteX7534" fmla="*/ 5029287 w 9392070"/>
                <a:gd name="connsiteY7534" fmla="*/ 974598 h 3110824"/>
                <a:gd name="connsiteX7535" fmla="*/ 5026846 w 9392070"/>
                <a:gd name="connsiteY7535" fmla="*/ 978260 h 3110824"/>
                <a:gd name="connsiteX7536" fmla="*/ 5025625 w 9392070"/>
                <a:gd name="connsiteY7536" fmla="*/ 975819 h 3110824"/>
                <a:gd name="connsiteX7537" fmla="*/ 5023184 w 9392070"/>
                <a:gd name="connsiteY7537" fmla="*/ 978260 h 3110824"/>
                <a:gd name="connsiteX7538" fmla="*/ 5020742 w 9392070"/>
                <a:gd name="connsiteY7538" fmla="*/ 977039 h 3110824"/>
                <a:gd name="connsiteX7539" fmla="*/ 5018301 w 9392070"/>
                <a:gd name="connsiteY7539" fmla="*/ 975819 h 3110824"/>
                <a:gd name="connsiteX7540" fmla="*/ 5017080 w 9392070"/>
                <a:gd name="connsiteY7540" fmla="*/ 978260 h 3110824"/>
                <a:gd name="connsiteX7541" fmla="*/ 5015859 w 9392070"/>
                <a:gd name="connsiteY7541" fmla="*/ 980702 h 3110824"/>
                <a:gd name="connsiteX7542" fmla="*/ 5010977 w 9392070"/>
                <a:gd name="connsiteY7542" fmla="*/ 983143 h 3110824"/>
                <a:gd name="connsiteX7543" fmla="*/ 5006094 w 9392070"/>
                <a:gd name="connsiteY7543" fmla="*/ 986805 h 3110824"/>
                <a:gd name="connsiteX7544" fmla="*/ 5003652 w 9392070"/>
                <a:gd name="connsiteY7544" fmla="*/ 986805 h 3110824"/>
                <a:gd name="connsiteX7545" fmla="*/ 5002432 w 9392070"/>
                <a:gd name="connsiteY7545" fmla="*/ 985584 h 3110824"/>
                <a:gd name="connsiteX7546" fmla="*/ 5009756 w 9392070"/>
                <a:gd name="connsiteY7546" fmla="*/ 975819 h 3110824"/>
                <a:gd name="connsiteX7547" fmla="*/ 5014639 w 9392070"/>
                <a:gd name="connsiteY7547" fmla="*/ 970936 h 3110824"/>
                <a:gd name="connsiteX7548" fmla="*/ 5021963 w 9392070"/>
                <a:gd name="connsiteY7548" fmla="*/ 963612 h 3110824"/>
                <a:gd name="connsiteX7549" fmla="*/ 5029287 w 9392070"/>
                <a:gd name="connsiteY7549" fmla="*/ 959950 h 3110824"/>
                <a:gd name="connsiteX7550" fmla="*/ 5034170 w 9392070"/>
                <a:gd name="connsiteY7550" fmla="*/ 946522 h 3110824"/>
                <a:gd name="connsiteX7551" fmla="*/ 5037832 w 9392070"/>
                <a:gd name="connsiteY7551" fmla="*/ 939198 h 3110824"/>
                <a:gd name="connsiteX7552" fmla="*/ 5040273 w 9392070"/>
                <a:gd name="connsiteY7552" fmla="*/ 934315 h 3110824"/>
                <a:gd name="connsiteX7553" fmla="*/ 5042715 w 9392070"/>
                <a:gd name="connsiteY7553" fmla="*/ 929432 h 3110824"/>
                <a:gd name="connsiteX7554" fmla="*/ 5043935 w 9392070"/>
                <a:gd name="connsiteY7554" fmla="*/ 924549 h 3110824"/>
                <a:gd name="connsiteX7555" fmla="*/ 5043935 w 9392070"/>
                <a:gd name="connsiteY7555" fmla="*/ 924549 h 3110824"/>
                <a:gd name="connsiteX7556" fmla="*/ 5045156 w 9392070"/>
                <a:gd name="connsiteY7556" fmla="*/ 923329 h 3110824"/>
                <a:gd name="connsiteX7557" fmla="*/ 5046377 w 9392070"/>
                <a:gd name="connsiteY7557" fmla="*/ 920887 h 3110824"/>
                <a:gd name="connsiteX7558" fmla="*/ 5045156 w 9392070"/>
                <a:gd name="connsiteY7558" fmla="*/ 920887 h 3110824"/>
                <a:gd name="connsiteX7559" fmla="*/ 5046377 w 9392070"/>
                <a:gd name="connsiteY7559" fmla="*/ 917225 h 3110824"/>
                <a:gd name="connsiteX7560" fmla="*/ 5047598 w 9392070"/>
                <a:gd name="connsiteY7560" fmla="*/ 911122 h 3110824"/>
                <a:gd name="connsiteX7561" fmla="*/ 5047598 w 9392070"/>
                <a:gd name="connsiteY7561" fmla="*/ 905018 h 3110824"/>
                <a:gd name="connsiteX7562" fmla="*/ 5046377 w 9392070"/>
                <a:gd name="connsiteY7562" fmla="*/ 901356 h 3110824"/>
                <a:gd name="connsiteX7563" fmla="*/ 5046377 w 9392070"/>
                <a:gd name="connsiteY7563" fmla="*/ 908680 h 3110824"/>
                <a:gd name="connsiteX7564" fmla="*/ 5043935 w 9392070"/>
                <a:gd name="connsiteY7564" fmla="*/ 911122 h 3110824"/>
                <a:gd name="connsiteX7565" fmla="*/ 5041494 w 9392070"/>
                <a:gd name="connsiteY7565" fmla="*/ 918446 h 3110824"/>
                <a:gd name="connsiteX7566" fmla="*/ 5041494 w 9392070"/>
                <a:gd name="connsiteY7566" fmla="*/ 919667 h 3110824"/>
                <a:gd name="connsiteX7567" fmla="*/ 5039053 w 9392070"/>
                <a:gd name="connsiteY7567" fmla="*/ 919667 h 3110824"/>
                <a:gd name="connsiteX7568" fmla="*/ 5037832 w 9392070"/>
                <a:gd name="connsiteY7568" fmla="*/ 920887 h 3110824"/>
                <a:gd name="connsiteX7569" fmla="*/ 5036611 w 9392070"/>
                <a:gd name="connsiteY7569" fmla="*/ 922108 h 3110824"/>
                <a:gd name="connsiteX7570" fmla="*/ 5035391 w 9392070"/>
                <a:gd name="connsiteY7570" fmla="*/ 922108 h 3110824"/>
                <a:gd name="connsiteX7571" fmla="*/ 5032949 w 9392070"/>
                <a:gd name="connsiteY7571" fmla="*/ 923329 h 3110824"/>
                <a:gd name="connsiteX7572" fmla="*/ 5030508 w 9392070"/>
                <a:gd name="connsiteY7572" fmla="*/ 925770 h 3110824"/>
                <a:gd name="connsiteX7573" fmla="*/ 5029287 w 9392070"/>
                <a:gd name="connsiteY7573" fmla="*/ 924549 h 3110824"/>
                <a:gd name="connsiteX7574" fmla="*/ 5026846 w 9392070"/>
                <a:gd name="connsiteY7574" fmla="*/ 929432 h 3110824"/>
                <a:gd name="connsiteX7575" fmla="*/ 5025625 w 9392070"/>
                <a:gd name="connsiteY7575" fmla="*/ 926991 h 3110824"/>
                <a:gd name="connsiteX7576" fmla="*/ 5023184 w 9392070"/>
                <a:gd name="connsiteY7576" fmla="*/ 929432 h 3110824"/>
                <a:gd name="connsiteX7577" fmla="*/ 5020742 w 9392070"/>
                <a:gd name="connsiteY7577" fmla="*/ 929432 h 3110824"/>
                <a:gd name="connsiteX7578" fmla="*/ 5018301 w 9392070"/>
                <a:gd name="connsiteY7578" fmla="*/ 929432 h 3110824"/>
                <a:gd name="connsiteX7579" fmla="*/ 5017080 w 9392070"/>
                <a:gd name="connsiteY7579" fmla="*/ 931874 h 3110824"/>
                <a:gd name="connsiteX7580" fmla="*/ 5015859 w 9392070"/>
                <a:gd name="connsiteY7580" fmla="*/ 934315 h 3110824"/>
                <a:gd name="connsiteX7581" fmla="*/ 5010977 w 9392070"/>
                <a:gd name="connsiteY7581" fmla="*/ 936756 h 3110824"/>
                <a:gd name="connsiteX7582" fmla="*/ 5006094 w 9392070"/>
                <a:gd name="connsiteY7582" fmla="*/ 939198 h 3110824"/>
                <a:gd name="connsiteX7583" fmla="*/ 5003652 w 9392070"/>
                <a:gd name="connsiteY7583" fmla="*/ 937977 h 3110824"/>
                <a:gd name="connsiteX7584" fmla="*/ 5002432 w 9392070"/>
                <a:gd name="connsiteY7584" fmla="*/ 934315 h 3110824"/>
                <a:gd name="connsiteX7585" fmla="*/ 5006094 w 9392070"/>
                <a:gd name="connsiteY7585" fmla="*/ 928211 h 3110824"/>
                <a:gd name="connsiteX7586" fmla="*/ 5010977 w 9392070"/>
                <a:gd name="connsiteY7586" fmla="*/ 924549 h 3110824"/>
                <a:gd name="connsiteX7587" fmla="*/ 5017080 w 9392070"/>
                <a:gd name="connsiteY7587" fmla="*/ 918446 h 3110824"/>
                <a:gd name="connsiteX7588" fmla="*/ 5023184 w 9392070"/>
                <a:gd name="connsiteY7588" fmla="*/ 916004 h 3110824"/>
                <a:gd name="connsiteX7589" fmla="*/ 5028066 w 9392070"/>
                <a:gd name="connsiteY7589" fmla="*/ 905018 h 3110824"/>
                <a:gd name="connsiteX7590" fmla="*/ 5031728 w 9392070"/>
                <a:gd name="connsiteY7590" fmla="*/ 898915 h 3110824"/>
                <a:gd name="connsiteX7591" fmla="*/ 5037832 w 9392070"/>
                <a:gd name="connsiteY7591" fmla="*/ 892811 h 3110824"/>
                <a:gd name="connsiteX7592" fmla="*/ 5042715 w 9392070"/>
                <a:gd name="connsiteY7592" fmla="*/ 887928 h 3110824"/>
                <a:gd name="connsiteX7593" fmla="*/ 5045156 w 9392070"/>
                <a:gd name="connsiteY7593" fmla="*/ 886708 h 3110824"/>
                <a:gd name="connsiteX7594" fmla="*/ 5046377 w 9392070"/>
                <a:gd name="connsiteY7594" fmla="*/ 884266 h 3110824"/>
                <a:gd name="connsiteX7595" fmla="*/ 5046377 w 9392070"/>
                <a:gd name="connsiteY7595" fmla="*/ 880604 h 3110824"/>
                <a:gd name="connsiteX7596" fmla="*/ 5042715 w 9392070"/>
                <a:gd name="connsiteY7596" fmla="*/ 881825 h 3110824"/>
                <a:gd name="connsiteX7597" fmla="*/ 5039053 w 9392070"/>
                <a:gd name="connsiteY7597" fmla="*/ 883046 h 3110824"/>
                <a:gd name="connsiteX7598" fmla="*/ 5037832 w 9392070"/>
                <a:gd name="connsiteY7598" fmla="*/ 885487 h 3110824"/>
                <a:gd name="connsiteX7599" fmla="*/ 5036611 w 9392070"/>
                <a:gd name="connsiteY7599" fmla="*/ 886708 h 3110824"/>
                <a:gd name="connsiteX7600" fmla="*/ 5035391 w 9392070"/>
                <a:gd name="connsiteY7600" fmla="*/ 886708 h 3110824"/>
                <a:gd name="connsiteX7601" fmla="*/ 5032949 w 9392070"/>
                <a:gd name="connsiteY7601" fmla="*/ 889149 h 3110824"/>
                <a:gd name="connsiteX7602" fmla="*/ 5030508 w 9392070"/>
                <a:gd name="connsiteY7602" fmla="*/ 891590 h 3110824"/>
                <a:gd name="connsiteX7603" fmla="*/ 5029287 w 9392070"/>
                <a:gd name="connsiteY7603" fmla="*/ 891590 h 3110824"/>
                <a:gd name="connsiteX7604" fmla="*/ 5026846 w 9392070"/>
                <a:gd name="connsiteY7604" fmla="*/ 896473 h 3110824"/>
                <a:gd name="connsiteX7605" fmla="*/ 5025625 w 9392070"/>
                <a:gd name="connsiteY7605" fmla="*/ 894032 h 3110824"/>
                <a:gd name="connsiteX7606" fmla="*/ 5023184 w 9392070"/>
                <a:gd name="connsiteY7606" fmla="*/ 896473 h 3110824"/>
                <a:gd name="connsiteX7607" fmla="*/ 5020742 w 9392070"/>
                <a:gd name="connsiteY7607" fmla="*/ 896473 h 3110824"/>
                <a:gd name="connsiteX7608" fmla="*/ 5018301 w 9392070"/>
                <a:gd name="connsiteY7608" fmla="*/ 896473 h 3110824"/>
                <a:gd name="connsiteX7609" fmla="*/ 5017080 w 9392070"/>
                <a:gd name="connsiteY7609" fmla="*/ 898915 h 3110824"/>
                <a:gd name="connsiteX7610" fmla="*/ 5015859 w 9392070"/>
                <a:gd name="connsiteY7610" fmla="*/ 901356 h 3110824"/>
                <a:gd name="connsiteX7611" fmla="*/ 5010977 w 9392070"/>
                <a:gd name="connsiteY7611" fmla="*/ 905018 h 3110824"/>
                <a:gd name="connsiteX7612" fmla="*/ 5006094 w 9392070"/>
                <a:gd name="connsiteY7612" fmla="*/ 908680 h 3110824"/>
                <a:gd name="connsiteX7613" fmla="*/ 5003652 w 9392070"/>
                <a:gd name="connsiteY7613" fmla="*/ 908680 h 3110824"/>
                <a:gd name="connsiteX7614" fmla="*/ 5003652 w 9392070"/>
                <a:gd name="connsiteY7614" fmla="*/ 907460 h 3110824"/>
                <a:gd name="connsiteX7615" fmla="*/ 5007314 w 9392070"/>
                <a:gd name="connsiteY7615" fmla="*/ 901356 h 3110824"/>
                <a:gd name="connsiteX7616" fmla="*/ 5010977 w 9392070"/>
                <a:gd name="connsiteY7616" fmla="*/ 896473 h 3110824"/>
                <a:gd name="connsiteX7617" fmla="*/ 5017080 w 9392070"/>
                <a:gd name="connsiteY7617" fmla="*/ 889149 h 3110824"/>
                <a:gd name="connsiteX7618" fmla="*/ 5023184 w 9392070"/>
                <a:gd name="connsiteY7618" fmla="*/ 884266 h 3110824"/>
                <a:gd name="connsiteX7619" fmla="*/ 5025625 w 9392070"/>
                <a:gd name="connsiteY7619" fmla="*/ 872059 h 3110824"/>
                <a:gd name="connsiteX7620" fmla="*/ 5028066 w 9392070"/>
                <a:gd name="connsiteY7620" fmla="*/ 864735 h 3110824"/>
                <a:gd name="connsiteX7621" fmla="*/ 5031728 w 9392070"/>
                <a:gd name="connsiteY7621" fmla="*/ 854969 h 3110824"/>
                <a:gd name="connsiteX7622" fmla="*/ 5035391 w 9392070"/>
                <a:gd name="connsiteY7622" fmla="*/ 846425 h 3110824"/>
                <a:gd name="connsiteX7623" fmla="*/ 5036611 w 9392070"/>
                <a:gd name="connsiteY7623" fmla="*/ 842762 h 3110824"/>
                <a:gd name="connsiteX7624" fmla="*/ 5037832 w 9392070"/>
                <a:gd name="connsiteY7624" fmla="*/ 839100 h 3110824"/>
                <a:gd name="connsiteX7625" fmla="*/ 5037832 w 9392070"/>
                <a:gd name="connsiteY7625" fmla="*/ 835438 h 3110824"/>
                <a:gd name="connsiteX7626" fmla="*/ 5034170 w 9392070"/>
                <a:gd name="connsiteY7626" fmla="*/ 840321 h 3110824"/>
                <a:gd name="connsiteX7627" fmla="*/ 5031728 w 9392070"/>
                <a:gd name="connsiteY7627" fmla="*/ 843983 h 3110824"/>
                <a:gd name="connsiteX7628" fmla="*/ 5030508 w 9392070"/>
                <a:gd name="connsiteY7628" fmla="*/ 846425 h 3110824"/>
                <a:gd name="connsiteX7629" fmla="*/ 5029287 w 9392070"/>
                <a:gd name="connsiteY7629" fmla="*/ 848866 h 3110824"/>
                <a:gd name="connsiteX7630" fmla="*/ 5028066 w 9392070"/>
                <a:gd name="connsiteY7630" fmla="*/ 850087 h 3110824"/>
                <a:gd name="connsiteX7631" fmla="*/ 5026846 w 9392070"/>
                <a:gd name="connsiteY7631" fmla="*/ 853749 h 3110824"/>
                <a:gd name="connsiteX7632" fmla="*/ 5025625 w 9392070"/>
                <a:gd name="connsiteY7632" fmla="*/ 857411 h 3110824"/>
                <a:gd name="connsiteX7633" fmla="*/ 5024404 w 9392070"/>
                <a:gd name="connsiteY7633" fmla="*/ 857411 h 3110824"/>
                <a:gd name="connsiteX7634" fmla="*/ 5023184 w 9392070"/>
                <a:gd name="connsiteY7634" fmla="*/ 862294 h 3110824"/>
                <a:gd name="connsiteX7635" fmla="*/ 5021963 w 9392070"/>
                <a:gd name="connsiteY7635" fmla="*/ 861073 h 3110824"/>
                <a:gd name="connsiteX7636" fmla="*/ 5019521 w 9392070"/>
                <a:gd name="connsiteY7636" fmla="*/ 864735 h 3110824"/>
                <a:gd name="connsiteX7637" fmla="*/ 5017080 w 9392070"/>
                <a:gd name="connsiteY7637" fmla="*/ 865956 h 3110824"/>
                <a:gd name="connsiteX7638" fmla="*/ 5014639 w 9392070"/>
                <a:gd name="connsiteY7638" fmla="*/ 867176 h 3110824"/>
                <a:gd name="connsiteX7639" fmla="*/ 5013418 w 9392070"/>
                <a:gd name="connsiteY7639" fmla="*/ 869618 h 3110824"/>
                <a:gd name="connsiteX7640" fmla="*/ 5012197 w 9392070"/>
                <a:gd name="connsiteY7640" fmla="*/ 872059 h 3110824"/>
                <a:gd name="connsiteX7641" fmla="*/ 5008535 w 9392070"/>
                <a:gd name="connsiteY7641" fmla="*/ 875721 h 3110824"/>
                <a:gd name="connsiteX7642" fmla="*/ 5006094 w 9392070"/>
                <a:gd name="connsiteY7642" fmla="*/ 880604 h 3110824"/>
                <a:gd name="connsiteX7643" fmla="*/ 5003652 w 9392070"/>
                <a:gd name="connsiteY7643" fmla="*/ 879383 h 3110824"/>
                <a:gd name="connsiteX7644" fmla="*/ 5001211 w 9392070"/>
                <a:gd name="connsiteY7644" fmla="*/ 879383 h 3110824"/>
                <a:gd name="connsiteX7645" fmla="*/ 4999990 w 9392070"/>
                <a:gd name="connsiteY7645" fmla="*/ 878163 h 3110824"/>
                <a:gd name="connsiteX7646" fmla="*/ 5001211 w 9392070"/>
                <a:gd name="connsiteY7646" fmla="*/ 875721 h 3110824"/>
                <a:gd name="connsiteX7647" fmla="*/ 5003652 w 9392070"/>
                <a:gd name="connsiteY7647" fmla="*/ 869618 h 3110824"/>
                <a:gd name="connsiteX7648" fmla="*/ 5007314 w 9392070"/>
                <a:gd name="connsiteY7648" fmla="*/ 861073 h 3110824"/>
                <a:gd name="connsiteX7649" fmla="*/ 5010977 w 9392070"/>
                <a:gd name="connsiteY7649" fmla="*/ 854969 h 3110824"/>
                <a:gd name="connsiteX7650" fmla="*/ 5012197 w 9392070"/>
                <a:gd name="connsiteY7650" fmla="*/ 843983 h 3110824"/>
                <a:gd name="connsiteX7651" fmla="*/ 5013418 w 9392070"/>
                <a:gd name="connsiteY7651" fmla="*/ 837880 h 3110824"/>
                <a:gd name="connsiteX7652" fmla="*/ 5015859 w 9392070"/>
                <a:gd name="connsiteY7652" fmla="*/ 829335 h 3110824"/>
                <a:gd name="connsiteX7653" fmla="*/ 5018301 w 9392070"/>
                <a:gd name="connsiteY7653" fmla="*/ 822010 h 3110824"/>
                <a:gd name="connsiteX7654" fmla="*/ 5019521 w 9392070"/>
                <a:gd name="connsiteY7654" fmla="*/ 819569 h 3110824"/>
                <a:gd name="connsiteX7655" fmla="*/ 5019521 w 9392070"/>
                <a:gd name="connsiteY7655" fmla="*/ 817128 h 3110824"/>
                <a:gd name="connsiteX7656" fmla="*/ 5019521 w 9392070"/>
                <a:gd name="connsiteY7656" fmla="*/ 814686 h 3110824"/>
                <a:gd name="connsiteX7657" fmla="*/ 5017080 w 9392070"/>
                <a:gd name="connsiteY7657" fmla="*/ 818348 h 3110824"/>
                <a:gd name="connsiteX7658" fmla="*/ 5014639 w 9392070"/>
                <a:gd name="connsiteY7658" fmla="*/ 822010 h 3110824"/>
                <a:gd name="connsiteX7659" fmla="*/ 5014639 w 9392070"/>
                <a:gd name="connsiteY7659" fmla="*/ 824452 h 3110824"/>
                <a:gd name="connsiteX7660" fmla="*/ 5013418 w 9392070"/>
                <a:gd name="connsiteY7660" fmla="*/ 826893 h 3110824"/>
                <a:gd name="connsiteX7661" fmla="*/ 5012197 w 9392070"/>
                <a:gd name="connsiteY7661" fmla="*/ 828114 h 3110824"/>
                <a:gd name="connsiteX7662" fmla="*/ 5010977 w 9392070"/>
                <a:gd name="connsiteY7662" fmla="*/ 830555 h 3110824"/>
                <a:gd name="connsiteX7663" fmla="*/ 5009756 w 9392070"/>
                <a:gd name="connsiteY7663" fmla="*/ 834218 h 3110824"/>
                <a:gd name="connsiteX7664" fmla="*/ 5008535 w 9392070"/>
                <a:gd name="connsiteY7664" fmla="*/ 835438 h 3110824"/>
                <a:gd name="connsiteX7665" fmla="*/ 5007314 w 9392070"/>
                <a:gd name="connsiteY7665" fmla="*/ 840321 h 3110824"/>
                <a:gd name="connsiteX7666" fmla="*/ 5006094 w 9392070"/>
                <a:gd name="connsiteY7666" fmla="*/ 840321 h 3110824"/>
                <a:gd name="connsiteX7667" fmla="*/ 5004873 w 9392070"/>
                <a:gd name="connsiteY7667" fmla="*/ 843983 h 3110824"/>
                <a:gd name="connsiteX7668" fmla="*/ 5003652 w 9392070"/>
                <a:gd name="connsiteY7668" fmla="*/ 845204 h 3110824"/>
                <a:gd name="connsiteX7669" fmla="*/ 5002432 w 9392070"/>
                <a:gd name="connsiteY7669" fmla="*/ 846425 h 3110824"/>
                <a:gd name="connsiteX7670" fmla="*/ 5002432 w 9392070"/>
                <a:gd name="connsiteY7670" fmla="*/ 848866 h 3110824"/>
                <a:gd name="connsiteX7671" fmla="*/ 5002432 w 9392070"/>
                <a:gd name="connsiteY7671" fmla="*/ 851307 h 3110824"/>
                <a:gd name="connsiteX7672" fmla="*/ 4999990 w 9392070"/>
                <a:gd name="connsiteY7672" fmla="*/ 856190 h 3110824"/>
                <a:gd name="connsiteX7673" fmla="*/ 4997549 w 9392070"/>
                <a:gd name="connsiteY7673" fmla="*/ 861073 h 3110824"/>
                <a:gd name="connsiteX7674" fmla="*/ 4995107 w 9392070"/>
                <a:gd name="connsiteY7674" fmla="*/ 862294 h 3110824"/>
                <a:gd name="connsiteX7675" fmla="*/ 4993887 w 9392070"/>
                <a:gd name="connsiteY7675" fmla="*/ 861073 h 3110824"/>
                <a:gd name="connsiteX7676" fmla="*/ 4993887 w 9392070"/>
                <a:gd name="connsiteY7676" fmla="*/ 861073 h 3110824"/>
                <a:gd name="connsiteX7677" fmla="*/ 4996328 w 9392070"/>
                <a:gd name="connsiteY7677" fmla="*/ 850087 h 3110824"/>
                <a:gd name="connsiteX7678" fmla="*/ 4997549 w 9392070"/>
                <a:gd name="connsiteY7678" fmla="*/ 845204 h 3110824"/>
                <a:gd name="connsiteX7679" fmla="*/ 4999990 w 9392070"/>
                <a:gd name="connsiteY7679" fmla="*/ 837880 h 3110824"/>
                <a:gd name="connsiteX7680" fmla="*/ 5002432 w 9392070"/>
                <a:gd name="connsiteY7680" fmla="*/ 831776 h 3110824"/>
                <a:gd name="connsiteX7681" fmla="*/ 5002432 w 9392070"/>
                <a:gd name="connsiteY7681" fmla="*/ 822010 h 3110824"/>
                <a:gd name="connsiteX7682" fmla="*/ 5002432 w 9392070"/>
                <a:gd name="connsiteY7682" fmla="*/ 815907 h 3110824"/>
                <a:gd name="connsiteX7683" fmla="*/ 5003652 w 9392070"/>
                <a:gd name="connsiteY7683" fmla="*/ 808583 h 3110824"/>
                <a:gd name="connsiteX7684" fmla="*/ 5004873 w 9392070"/>
                <a:gd name="connsiteY7684" fmla="*/ 801259 h 3110824"/>
                <a:gd name="connsiteX7685" fmla="*/ 5006094 w 9392070"/>
                <a:gd name="connsiteY7685" fmla="*/ 798817 h 3110824"/>
                <a:gd name="connsiteX7686" fmla="*/ 5006094 w 9392070"/>
                <a:gd name="connsiteY7686" fmla="*/ 796376 h 3110824"/>
                <a:gd name="connsiteX7687" fmla="*/ 5006094 w 9392070"/>
                <a:gd name="connsiteY7687" fmla="*/ 793934 h 3110824"/>
                <a:gd name="connsiteX7688" fmla="*/ 5004873 w 9392070"/>
                <a:gd name="connsiteY7688" fmla="*/ 797596 h 3110824"/>
                <a:gd name="connsiteX7689" fmla="*/ 5003652 w 9392070"/>
                <a:gd name="connsiteY7689" fmla="*/ 801259 h 3110824"/>
                <a:gd name="connsiteX7690" fmla="*/ 5003652 w 9392070"/>
                <a:gd name="connsiteY7690" fmla="*/ 803700 h 3110824"/>
                <a:gd name="connsiteX7691" fmla="*/ 5003652 w 9392070"/>
                <a:gd name="connsiteY7691" fmla="*/ 806141 h 3110824"/>
                <a:gd name="connsiteX7692" fmla="*/ 5002432 w 9392070"/>
                <a:gd name="connsiteY7692" fmla="*/ 807362 h 3110824"/>
                <a:gd name="connsiteX7693" fmla="*/ 5001211 w 9392070"/>
                <a:gd name="connsiteY7693" fmla="*/ 809803 h 3110824"/>
                <a:gd name="connsiteX7694" fmla="*/ 4999990 w 9392070"/>
                <a:gd name="connsiteY7694" fmla="*/ 812245 h 3110824"/>
                <a:gd name="connsiteX7695" fmla="*/ 4998770 w 9392070"/>
                <a:gd name="connsiteY7695" fmla="*/ 813466 h 3110824"/>
                <a:gd name="connsiteX7696" fmla="*/ 4998770 w 9392070"/>
                <a:gd name="connsiteY7696" fmla="*/ 817128 h 3110824"/>
                <a:gd name="connsiteX7697" fmla="*/ 4997549 w 9392070"/>
                <a:gd name="connsiteY7697" fmla="*/ 817128 h 3110824"/>
                <a:gd name="connsiteX7698" fmla="*/ 4996328 w 9392070"/>
                <a:gd name="connsiteY7698" fmla="*/ 820790 h 3110824"/>
                <a:gd name="connsiteX7699" fmla="*/ 4995107 w 9392070"/>
                <a:gd name="connsiteY7699" fmla="*/ 822010 h 3110824"/>
                <a:gd name="connsiteX7700" fmla="*/ 4993887 w 9392070"/>
                <a:gd name="connsiteY7700" fmla="*/ 823231 h 3110824"/>
                <a:gd name="connsiteX7701" fmla="*/ 4993887 w 9392070"/>
                <a:gd name="connsiteY7701" fmla="*/ 825673 h 3110824"/>
                <a:gd name="connsiteX7702" fmla="*/ 4993887 w 9392070"/>
                <a:gd name="connsiteY7702" fmla="*/ 828114 h 3110824"/>
                <a:gd name="connsiteX7703" fmla="*/ 4991445 w 9392070"/>
                <a:gd name="connsiteY7703" fmla="*/ 832997 h 3110824"/>
                <a:gd name="connsiteX7704" fmla="*/ 4990224 w 9392070"/>
                <a:gd name="connsiteY7704" fmla="*/ 837880 h 3110824"/>
                <a:gd name="connsiteX7705" fmla="*/ 4989004 w 9392070"/>
                <a:gd name="connsiteY7705" fmla="*/ 840321 h 3110824"/>
                <a:gd name="connsiteX7706" fmla="*/ 4987783 w 9392070"/>
                <a:gd name="connsiteY7706" fmla="*/ 842762 h 3110824"/>
                <a:gd name="connsiteX7707" fmla="*/ 4987783 w 9392070"/>
                <a:gd name="connsiteY7707" fmla="*/ 843983 h 3110824"/>
                <a:gd name="connsiteX7708" fmla="*/ 4986563 w 9392070"/>
                <a:gd name="connsiteY7708" fmla="*/ 845204 h 3110824"/>
                <a:gd name="connsiteX7709" fmla="*/ 4985342 w 9392070"/>
                <a:gd name="connsiteY7709" fmla="*/ 848866 h 3110824"/>
                <a:gd name="connsiteX7710" fmla="*/ 4984121 w 9392070"/>
                <a:gd name="connsiteY7710" fmla="*/ 848866 h 3110824"/>
                <a:gd name="connsiteX7711" fmla="*/ 4984121 w 9392070"/>
                <a:gd name="connsiteY7711" fmla="*/ 850087 h 3110824"/>
                <a:gd name="connsiteX7712" fmla="*/ 4984121 w 9392070"/>
                <a:gd name="connsiteY7712" fmla="*/ 850087 h 3110824"/>
                <a:gd name="connsiteX7713" fmla="*/ 4984121 w 9392070"/>
                <a:gd name="connsiteY7713" fmla="*/ 800038 h 3110824"/>
                <a:gd name="connsiteX7714" fmla="*/ 4984121 w 9392070"/>
                <a:gd name="connsiteY7714" fmla="*/ 850087 h 3110824"/>
                <a:gd name="connsiteX7715" fmla="*/ 4982900 w 9392070"/>
                <a:gd name="connsiteY7715" fmla="*/ 850087 h 3110824"/>
                <a:gd name="connsiteX7716" fmla="*/ 4982900 w 9392070"/>
                <a:gd name="connsiteY7716" fmla="*/ 848866 h 3110824"/>
                <a:gd name="connsiteX7717" fmla="*/ 4981680 w 9392070"/>
                <a:gd name="connsiteY7717" fmla="*/ 848866 h 3110824"/>
                <a:gd name="connsiteX7718" fmla="*/ 4980459 w 9392070"/>
                <a:gd name="connsiteY7718" fmla="*/ 845204 h 3110824"/>
                <a:gd name="connsiteX7719" fmla="*/ 4979238 w 9392070"/>
                <a:gd name="connsiteY7719" fmla="*/ 843983 h 3110824"/>
                <a:gd name="connsiteX7720" fmla="*/ 4979238 w 9392070"/>
                <a:gd name="connsiteY7720" fmla="*/ 842762 h 3110824"/>
                <a:gd name="connsiteX7721" fmla="*/ 4978017 w 9392070"/>
                <a:gd name="connsiteY7721" fmla="*/ 840321 h 3110824"/>
                <a:gd name="connsiteX7722" fmla="*/ 4976797 w 9392070"/>
                <a:gd name="connsiteY7722" fmla="*/ 837880 h 3110824"/>
                <a:gd name="connsiteX7723" fmla="*/ 4975576 w 9392070"/>
                <a:gd name="connsiteY7723" fmla="*/ 832997 h 3110824"/>
                <a:gd name="connsiteX7724" fmla="*/ 4973135 w 9392070"/>
                <a:gd name="connsiteY7724" fmla="*/ 828114 h 3110824"/>
                <a:gd name="connsiteX7725" fmla="*/ 4973135 w 9392070"/>
                <a:gd name="connsiteY7725" fmla="*/ 825673 h 3110824"/>
                <a:gd name="connsiteX7726" fmla="*/ 4973135 w 9392070"/>
                <a:gd name="connsiteY7726" fmla="*/ 823231 h 3110824"/>
                <a:gd name="connsiteX7727" fmla="*/ 4971914 w 9392070"/>
                <a:gd name="connsiteY7727" fmla="*/ 822010 h 3110824"/>
                <a:gd name="connsiteX7728" fmla="*/ 4970693 w 9392070"/>
                <a:gd name="connsiteY7728" fmla="*/ 820790 h 3110824"/>
                <a:gd name="connsiteX7729" fmla="*/ 4969473 w 9392070"/>
                <a:gd name="connsiteY7729" fmla="*/ 817128 h 3110824"/>
                <a:gd name="connsiteX7730" fmla="*/ 4968252 w 9392070"/>
                <a:gd name="connsiteY7730" fmla="*/ 817128 h 3110824"/>
                <a:gd name="connsiteX7731" fmla="*/ 4968252 w 9392070"/>
                <a:gd name="connsiteY7731" fmla="*/ 813466 h 3110824"/>
                <a:gd name="connsiteX7732" fmla="*/ 4967031 w 9392070"/>
                <a:gd name="connsiteY7732" fmla="*/ 812245 h 3110824"/>
                <a:gd name="connsiteX7733" fmla="*/ 4965810 w 9392070"/>
                <a:gd name="connsiteY7733" fmla="*/ 809803 h 3110824"/>
                <a:gd name="connsiteX7734" fmla="*/ 4964590 w 9392070"/>
                <a:gd name="connsiteY7734" fmla="*/ 807362 h 3110824"/>
                <a:gd name="connsiteX7735" fmla="*/ 4963369 w 9392070"/>
                <a:gd name="connsiteY7735" fmla="*/ 806141 h 3110824"/>
                <a:gd name="connsiteX7736" fmla="*/ 4963369 w 9392070"/>
                <a:gd name="connsiteY7736" fmla="*/ 803700 h 3110824"/>
                <a:gd name="connsiteX7737" fmla="*/ 4963369 w 9392070"/>
                <a:gd name="connsiteY7737" fmla="*/ 801259 h 3110824"/>
                <a:gd name="connsiteX7738" fmla="*/ 4962149 w 9392070"/>
                <a:gd name="connsiteY7738" fmla="*/ 797596 h 3110824"/>
                <a:gd name="connsiteX7739" fmla="*/ 4960928 w 9392070"/>
                <a:gd name="connsiteY7739" fmla="*/ 793934 h 3110824"/>
                <a:gd name="connsiteX7740" fmla="*/ 4960928 w 9392070"/>
                <a:gd name="connsiteY7740" fmla="*/ 796376 h 3110824"/>
                <a:gd name="connsiteX7741" fmla="*/ 4960928 w 9392070"/>
                <a:gd name="connsiteY7741" fmla="*/ 798817 h 3110824"/>
                <a:gd name="connsiteX7742" fmla="*/ 4962149 w 9392070"/>
                <a:gd name="connsiteY7742" fmla="*/ 801259 h 3110824"/>
                <a:gd name="connsiteX7743" fmla="*/ 4963369 w 9392070"/>
                <a:gd name="connsiteY7743" fmla="*/ 808583 h 3110824"/>
                <a:gd name="connsiteX7744" fmla="*/ 4964590 w 9392070"/>
                <a:gd name="connsiteY7744" fmla="*/ 815907 h 3110824"/>
                <a:gd name="connsiteX7745" fmla="*/ 4964590 w 9392070"/>
                <a:gd name="connsiteY7745" fmla="*/ 822010 h 3110824"/>
                <a:gd name="connsiteX7746" fmla="*/ 4964590 w 9392070"/>
                <a:gd name="connsiteY7746" fmla="*/ 831776 h 3110824"/>
                <a:gd name="connsiteX7747" fmla="*/ 4967031 w 9392070"/>
                <a:gd name="connsiteY7747" fmla="*/ 837880 h 3110824"/>
                <a:gd name="connsiteX7748" fmla="*/ 4969473 w 9392070"/>
                <a:gd name="connsiteY7748" fmla="*/ 845204 h 3110824"/>
                <a:gd name="connsiteX7749" fmla="*/ 4970693 w 9392070"/>
                <a:gd name="connsiteY7749" fmla="*/ 850087 h 3110824"/>
                <a:gd name="connsiteX7750" fmla="*/ 4973135 w 9392070"/>
                <a:gd name="connsiteY7750" fmla="*/ 861073 h 3110824"/>
                <a:gd name="connsiteX7751" fmla="*/ 4973135 w 9392070"/>
                <a:gd name="connsiteY7751" fmla="*/ 861073 h 3110824"/>
                <a:gd name="connsiteX7752" fmla="*/ 4971914 w 9392070"/>
                <a:gd name="connsiteY7752" fmla="*/ 862294 h 3110824"/>
                <a:gd name="connsiteX7753" fmla="*/ 4969473 w 9392070"/>
                <a:gd name="connsiteY7753" fmla="*/ 861073 h 3110824"/>
                <a:gd name="connsiteX7754" fmla="*/ 4967031 w 9392070"/>
                <a:gd name="connsiteY7754" fmla="*/ 856190 h 3110824"/>
                <a:gd name="connsiteX7755" fmla="*/ 4964590 w 9392070"/>
                <a:gd name="connsiteY7755" fmla="*/ 851307 h 3110824"/>
                <a:gd name="connsiteX7756" fmla="*/ 4964590 w 9392070"/>
                <a:gd name="connsiteY7756" fmla="*/ 848866 h 3110824"/>
                <a:gd name="connsiteX7757" fmla="*/ 4964590 w 9392070"/>
                <a:gd name="connsiteY7757" fmla="*/ 846425 h 3110824"/>
                <a:gd name="connsiteX7758" fmla="*/ 4963369 w 9392070"/>
                <a:gd name="connsiteY7758" fmla="*/ 845204 h 3110824"/>
                <a:gd name="connsiteX7759" fmla="*/ 4962149 w 9392070"/>
                <a:gd name="connsiteY7759" fmla="*/ 843983 h 3110824"/>
                <a:gd name="connsiteX7760" fmla="*/ 4960928 w 9392070"/>
                <a:gd name="connsiteY7760" fmla="*/ 840321 h 3110824"/>
                <a:gd name="connsiteX7761" fmla="*/ 4959707 w 9392070"/>
                <a:gd name="connsiteY7761" fmla="*/ 840321 h 3110824"/>
                <a:gd name="connsiteX7762" fmla="*/ 4959707 w 9392070"/>
                <a:gd name="connsiteY7762" fmla="*/ 835438 h 3110824"/>
                <a:gd name="connsiteX7763" fmla="*/ 4958486 w 9392070"/>
                <a:gd name="connsiteY7763" fmla="*/ 834218 h 3110824"/>
                <a:gd name="connsiteX7764" fmla="*/ 4957266 w 9392070"/>
                <a:gd name="connsiteY7764" fmla="*/ 830555 h 3110824"/>
                <a:gd name="connsiteX7765" fmla="*/ 4956045 w 9392070"/>
                <a:gd name="connsiteY7765" fmla="*/ 828114 h 3110824"/>
                <a:gd name="connsiteX7766" fmla="*/ 4954824 w 9392070"/>
                <a:gd name="connsiteY7766" fmla="*/ 826893 h 3110824"/>
                <a:gd name="connsiteX7767" fmla="*/ 4953603 w 9392070"/>
                <a:gd name="connsiteY7767" fmla="*/ 824452 h 3110824"/>
                <a:gd name="connsiteX7768" fmla="*/ 4953603 w 9392070"/>
                <a:gd name="connsiteY7768" fmla="*/ 822010 h 3110824"/>
                <a:gd name="connsiteX7769" fmla="*/ 4951162 w 9392070"/>
                <a:gd name="connsiteY7769" fmla="*/ 818348 h 3110824"/>
                <a:gd name="connsiteX7770" fmla="*/ 4948721 w 9392070"/>
                <a:gd name="connsiteY7770" fmla="*/ 814686 h 3110824"/>
                <a:gd name="connsiteX7771" fmla="*/ 4948721 w 9392070"/>
                <a:gd name="connsiteY7771" fmla="*/ 817128 h 3110824"/>
                <a:gd name="connsiteX7772" fmla="*/ 4948721 w 9392070"/>
                <a:gd name="connsiteY7772" fmla="*/ 819569 h 3110824"/>
                <a:gd name="connsiteX7773" fmla="*/ 4949942 w 9392070"/>
                <a:gd name="connsiteY7773" fmla="*/ 822010 h 3110824"/>
                <a:gd name="connsiteX7774" fmla="*/ 4952383 w 9392070"/>
                <a:gd name="connsiteY7774" fmla="*/ 829335 h 3110824"/>
                <a:gd name="connsiteX7775" fmla="*/ 4954824 w 9392070"/>
                <a:gd name="connsiteY7775" fmla="*/ 837880 h 3110824"/>
                <a:gd name="connsiteX7776" fmla="*/ 4956045 w 9392070"/>
                <a:gd name="connsiteY7776" fmla="*/ 843983 h 3110824"/>
                <a:gd name="connsiteX7777" fmla="*/ 4957266 w 9392070"/>
                <a:gd name="connsiteY7777" fmla="*/ 854969 h 3110824"/>
                <a:gd name="connsiteX7778" fmla="*/ 4960928 w 9392070"/>
                <a:gd name="connsiteY7778" fmla="*/ 861073 h 3110824"/>
                <a:gd name="connsiteX7779" fmla="*/ 4964590 w 9392070"/>
                <a:gd name="connsiteY7779" fmla="*/ 869618 h 3110824"/>
                <a:gd name="connsiteX7780" fmla="*/ 4967031 w 9392070"/>
                <a:gd name="connsiteY7780" fmla="*/ 875721 h 3110824"/>
                <a:gd name="connsiteX7781" fmla="*/ 4968252 w 9392070"/>
                <a:gd name="connsiteY7781" fmla="*/ 878163 h 3110824"/>
                <a:gd name="connsiteX7782" fmla="*/ 4967031 w 9392070"/>
                <a:gd name="connsiteY7782" fmla="*/ 879383 h 3110824"/>
                <a:gd name="connsiteX7783" fmla="*/ 4964590 w 9392070"/>
                <a:gd name="connsiteY7783" fmla="*/ 879383 h 3110824"/>
                <a:gd name="connsiteX7784" fmla="*/ 4962149 w 9392070"/>
                <a:gd name="connsiteY7784" fmla="*/ 880604 h 3110824"/>
                <a:gd name="connsiteX7785" fmla="*/ 4959707 w 9392070"/>
                <a:gd name="connsiteY7785" fmla="*/ 875721 h 3110824"/>
                <a:gd name="connsiteX7786" fmla="*/ 4956045 w 9392070"/>
                <a:gd name="connsiteY7786" fmla="*/ 872059 h 3110824"/>
                <a:gd name="connsiteX7787" fmla="*/ 4954824 w 9392070"/>
                <a:gd name="connsiteY7787" fmla="*/ 869618 h 3110824"/>
                <a:gd name="connsiteX7788" fmla="*/ 4953603 w 9392070"/>
                <a:gd name="connsiteY7788" fmla="*/ 867176 h 3110824"/>
                <a:gd name="connsiteX7789" fmla="*/ 4951162 w 9392070"/>
                <a:gd name="connsiteY7789" fmla="*/ 865956 h 3110824"/>
                <a:gd name="connsiteX7790" fmla="*/ 4948721 w 9392070"/>
                <a:gd name="connsiteY7790" fmla="*/ 864735 h 3110824"/>
                <a:gd name="connsiteX7791" fmla="*/ 4946279 w 9392070"/>
                <a:gd name="connsiteY7791" fmla="*/ 861073 h 3110824"/>
                <a:gd name="connsiteX7792" fmla="*/ 4945059 w 9392070"/>
                <a:gd name="connsiteY7792" fmla="*/ 862294 h 3110824"/>
                <a:gd name="connsiteX7793" fmla="*/ 4943838 w 9392070"/>
                <a:gd name="connsiteY7793" fmla="*/ 857411 h 3110824"/>
                <a:gd name="connsiteX7794" fmla="*/ 4942617 w 9392070"/>
                <a:gd name="connsiteY7794" fmla="*/ 857411 h 3110824"/>
                <a:gd name="connsiteX7795" fmla="*/ 4941396 w 9392070"/>
                <a:gd name="connsiteY7795" fmla="*/ 853749 h 3110824"/>
                <a:gd name="connsiteX7796" fmla="*/ 4940176 w 9392070"/>
                <a:gd name="connsiteY7796" fmla="*/ 850087 h 3110824"/>
                <a:gd name="connsiteX7797" fmla="*/ 4938955 w 9392070"/>
                <a:gd name="connsiteY7797" fmla="*/ 848866 h 3110824"/>
                <a:gd name="connsiteX7798" fmla="*/ 4937735 w 9392070"/>
                <a:gd name="connsiteY7798" fmla="*/ 846425 h 3110824"/>
                <a:gd name="connsiteX7799" fmla="*/ 4936514 w 9392070"/>
                <a:gd name="connsiteY7799" fmla="*/ 843983 h 3110824"/>
                <a:gd name="connsiteX7800" fmla="*/ 4934072 w 9392070"/>
                <a:gd name="connsiteY7800" fmla="*/ 840321 h 3110824"/>
                <a:gd name="connsiteX7801" fmla="*/ 4930410 w 9392070"/>
                <a:gd name="connsiteY7801" fmla="*/ 835438 h 3110824"/>
                <a:gd name="connsiteX7802" fmla="*/ 4930410 w 9392070"/>
                <a:gd name="connsiteY7802" fmla="*/ 839100 h 3110824"/>
                <a:gd name="connsiteX7803" fmla="*/ 4931631 w 9392070"/>
                <a:gd name="connsiteY7803" fmla="*/ 842762 h 3110824"/>
                <a:gd name="connsiteX7804" fmla="*/ 4932852 w 9392070"/>
                <a:gd name="connsiteY7804" fmla="*/ 846425 h 3110824"/>
                <a:gd name="connsiteX7805" fmla="*/ 4936514 w 9392070"/>
                <a:gd name="connsiteY7805" fmla="*/ 854969 h 3110824"/>
                <a:gd name="connsiteX7806" fmla="*/ 4940176 w 9392070"/>
                <a:gd name="connsiteY7806" fmla="*/ 864735 h 3110824"/>
                <a:gd name="connsiteX7807" fmla="*/ 4942617 w 9392070"/>
                <a:gd name="connsiteY7807" fmla="*/ 872059 h 3110824"/>
                <a:gd name="connsiteX7808" fmla="*/ 4945059 w 9392070"/>
                <a:gd name="connsiteY7808" fmla="*/ 884266 h 3110824"/>
                <a:gd name="connsiteX7809" fmla="*/ 4951162 w 9392070"/>
                <a:gd name="connsiteY7809" fmla="*/ 889149 h 3110824"/>
                <a:gd name="connsiteX7810" fmla="*/ 4957266 w 9392070"/>
                <a:gd name="connsiteY7810" fmla="*/ 896473 h 3110824"/>
                <a:gd name="connsiteX7811" fmla="*/ 4960928 w 9392070"/>
                <a:gd name="connsiteY7811" fmla="*/ 901356 h 3110824"/>
                <a:gd name="connsiteX7812" fmla="*/ 4964590 w 9392070"/>
                <a:gd name="connsiteY7812" fmla="*/ 907460 h 3110824"/>
                <a:gd name="connsiteX7813" fmla="*/ 4964590 w 9392070"/>
                <a:gd name="connsiteY7813" fmla="*/ 908680 h 3110824"/>
                <a:gd name="connsiteX7814" fmla="*/ 4962149 w 9392070"/>
                <a:gd name="connsiteY7814" fmla="*/ 908680 h 3110824"/>
                <a:gd name="connsiteX7815" fmla="*/ 4957266 w 9392070"/>
                <a:gd name="connsiteY7815" fmla="*/ 905018 h 3110824"/>
                <a:gd name="connsiteX7816" fmla="*/ 4952383 w 9392070"/>
                <a:gd name="connsiteY7816" fmla="*/ 901356 h 3110824"/>
                <a:gd name="connsiteX7817" fmla="*/ 4951162 w 9392070"/>
                <a:gd name="connsiteY7817" fmla="*/ 898915 h 3110824"/>
                <a:gd name="connsiteX7818" fmla="*/ 4949942 w 9392070"/>
                <a:gd name="connsiteY7818" fmla="*/ 896473 h 3110824"/>
                <a:gd name="connsiteX7819" fmla="*/ 4947500 w 9392070"/>
                <a:gd name="connsiteY7819" fmla="*/ 896473 h 3110824"/>
                <a:gd name="connsiteX7820" fmla="*/ 4945059 w 9392070"/>
                <a:gd name="connsiteY7820" fmla="*/ 896473 h 3110824"/>
                <a:gd name="connsiteX7821" fmla="*/ 4942617 w 9392070"/>
                <a:gd name="connsiteY7821" fmla="*/ 894032 h 3110824"/>
                <a:gd name="connsiteX7822" fmla="*/ 4941396 w 9392070"/>
                <a:gd name="connsiteY7822" fmla="*/ 896473 h 3110824"/>
                <a:gd name="connsiteX7823" fmla="*/ 4938955 w 9392070"/>
                <a:gd name="connsiteY7823" fmla="*/ 891590 h 3110824"/>
                <a:gd name="connsiteX7824" fmla="*/ 4937735 w 9392070"/>
                <a:gd name="connsiteY7824" fmla="*/ 891590 h 3110824"/>
                <a:gd name="connsiteX7825" fmla="*/ 4935293 w 9392070"/>
                <a:gd name="connsiteY7825" fmla="*/ 889149 h 3110824"/>
                <a:gd name="connsiteX7826" fmla="*/ 4932852 w 9392070"/>
                <a:gd name="connsiteY7826" fmla="*/ 886708 h 3110824"/>
                <a:gd name="connsiteX7827" fmla="*/ 4931631 w 9392070"/>
                <a:gd name="connsiteY7827" fmla="*/ 886708 h 3110824"/>
                <a:gd name="connsiteX7828" fmla="*/ 4930410 w 9392070"/>
                <a:gd name="connsiteY7828" fmla="*/ 885487 h 3110824"/>
                <a:gd name="connsiteX7829" fmla="*/ 4929189 w 9392070"/>
                <a:gd name="connsiteY7829" fmla="*/ 883046 h 3110824"/>
                <a:gd name="connsiteX7830" fmla="*/ 4925528 w 9392070"/>
                <a:gd name="connsiteY7830" fmla="*/ 881825 h 3110824"/>
                <a:gd name="connsiteX7831" fmla="*/ 4921865 w 9392070"/>
                <a:gd name="connsiteY7831" fmla="*/ 880604 h 3110824"/>
                <a:gd name="connsiteX7832" fmla="*/ 4921865 w 9392070"/>
                <a:gd name="connsiteY7832" fmla="*/ 884266 h 3110824"/>
                <a:gd name="connsiteX7833" fmla="*/ 4923086 w 9392070"/>
                <a:gd name="connsiteY7833" fmla="*/ 886708 h 3110824"/>
                <a:gd name="connsiteX7834" fmla="*/ 4925528 w 9392070"/>
                <a:gd name="connsiteY7834" fmla="*/ 887928 h 3110824"/>
                <a:gd name="connsiteX7835" fmla="*/ 4930410 w 9392070"/>
                <a:gd name="connsiteY7835" fmla="*/ 892811 h 3110824"/>
                <a:gd name="connsiteX7836" fmla="*/ 4936514 w 9392070"/>
                <a:gd name="connsiteY7836" fmla="*/ 898915 h 3110824"/>
                <a:gd name="connsiteX7837" fmla="*/ 4940176 w 9392070"/>
                <a:gd name="connsiteY7837" fmla="*/ 905018 h 3110824"/>
                <a:gd name="connsiteX7838" fmla="*/ 4945059 w 9392070"/>
                <a:gd name="connsiteY7838" fmla="*/ 916004 h 3110824"/>
                <a:gd name="connsiteX7839" fmla="*/ 4951162 w 9392070"/>
                <a:gd name="connsiteY7839" fmla="*/ 918446 h 3110824"/>
                <a:gd name="connsiteX7840" fmla="*/ 4957266 w 9392070"/>
                <a:gd name="connsiteY7840" fmla="*/ 924549 h 3110824"/>
                <a:gd name="connsiteX7841" fmla="*/ 4962149 w 9392070"/>
                <a:gd name="connsiteY7841" fmla="*/ 928211 h 3110824"/>
                <a:gd name="connsiteX7842" fmla="*/ 4965810 w 9392070"/>
                <a:gd name="connsiteY7842" fmla="*/ 934315 h 3110824"/>
                <a:gd name="connsiteX7843" fmla="*/ 4964590 w 9392070"/>
                <a:gd name="connsiteY7843" fmla="*/ 937977 h 3110824"/>
                <a:gd name="connsiteX7844" fmla="*/ 4962149 w 9392070"/>
                <a:gd name="connsiteY7844" fmla="*/ 939198 h 3110824"/>
                <a:gd name="connsiteX7845" fmla="*/ 4957266 w 9392070"/>
                <a:gd name="connsiteY7845" fmla="*/ 936756 h 3110824"/>
                <a:gd name="connsiteX7846" fmla="*/ 4952383 w 9392070"/>
                <a:gd name="connsiteY7846" fmla="*/ 934315 h 3110824"/>
                <a:gd name="connsiteX7847" fmla="*/ 4951162 w 9392070"/>
                <a:gd name="connsiteY7847" fmla="*/ 931874 h 3110824"/>
                <a:gd name="connsiteX7848" fmla="*/ 4949942 w 9392070"/>
                <a:gd name="connsiteY7848" fmla="*/ 929432 h 3110824"/>
                <a:gd name="connsiteX7849" fmla="*/ 4947500 w 9392070"/>
                <a:gd name="connsiteY7849" fmla="*/ 929432 h 3110824"/>
                <a:gd name="connsiteX7850" fmla="*/ 4945059 w 9392070"/>
                <a:gd name="connsiteY7850" fmla="*/ 929432 h 3110824"/>
                <a:gd name="connsiteX7851" fmla="*/ 4942617 w 9392070"/>
                <a:gd name="connsiteY7851" fmla="*/ 926991 h 3110824"/>
                <a:gd name="connsiteX7852" fmla="*/ 4941396 w 9392070"/>
                <a:gd name="connsiteY7852" fmla="*/ 929432 h 3110824"/>
                <a:gd name="connsiteX7853" fmla="*/ 4938955 w 9392070"/>
                <a:gd name="connsiteY7853" fmla="*/ 924549 h 3110824"/>
                <a:gd name="connsiteX7854" fmla="*/ 4937735 w 9392070"/>
                <a:gd name="connsiteY7854" fmla="*/ 925770 h 3110824"/>
                <a:gd name="connsiteX7855" fmla="*/ 4935293 w 9392070"/>
                <a:gd name="connsiteY7855" fmla="*/ 923329 h 3110824"/>
                <a:gd name="connsiteX7856" fmla="*/ 4932852 w 9392070"/>
                <a:gd name="connsiteY7856" fmla="*/ 922108 h 3110824"/>
                <a:gd name="connsiteX7857" fmla="*/ 4931631 w 9392070"/>
                <a:gd name="connsiteY7857" fmla="*/ 922108 h 3110824"/>
                <a:gd name="connsiteX7858" fmla="*/ 4930410 w 9392070"/>
                <a:gd name="connsiteY7858" fmla="*/ 920887 h 3110824"/>
                <a:gd name="connsiteX7859" fmla="*/ 4929189 w 9392070"/>
                <a:gd name="connsiteY7859" fmla="*/ 919667 h 3110824"/>
                <a:gd name="connsiteX7860" fmla="*/ 4926748 w 9392070"/>
                <a:gd name="connsiteY7860" fmla="*/ 919667 h 3110824"/>
                <a:gd name="connsiteX7861" fmla="*/ 4926748 w 9392070"/>
                <a:gd name="connsiteY7861" fmla="*/ 918446 h 3110824"/>
                <a:gd name="connsiteX7862" fmla="*/ 4924307 w 9392070"/>
                <a:gd name="connsiteY7862" fmla="*/ 911122 h 3110824"/>
                <a:gd name="connsiteX7863" fmla="*/ 4921865 w 9392070"/>
                <a:gd name="connsiteY7863" fmla="*/ 908680 h 3110824"/>
                <a:gd name="connsiteX7864" fmla="*/ 4921865 w 9392070"/>
                <a:gd name="connsiteY7864" fmla="*/ 901356 h 3110824"/>
                <a:gd name="connsiteX7865" fmla="*/ 4920645 w 9392070"/>
                <a:gd name="connsiteY7865" fmla="*/ 905018 h 3110824"/>
                <a:gd name="connsiteX7866" fmla="*/ 4920645 w 9392070"/>
                <a:gd name="connsiteY7866" fmla="*/ 911122 h 3110824"/>
                <a:gd name="connsiteX7867" fmla="*/ 4921865 w 9392070"/>
                <a:gd name="connsiteY7867" fmla="*/ 917225 h 3110824"/>
                <a:gd name="connsiteX7868" fmla="*/ 4923086 w 9392070"/>
                <a:gd name="connsiteY7868" fmla="*/ 920887 h 3110824"/>
                <a:gd name="connsiteX7869" fmla="*/ 4921865 w 9392070"/>
                <a:gd name="connsiteY7869" fmla="*/ 920887 h 3110824"/>
                <a:gd name="connsiteX7870" fmla="*/ 4923086 w 9392070"/>
                <a:gd name="connsiteY7870" fmla="*/ 923329 h 3110824"/>
                <a:gd name="connsiteX7871" fmla="*/ 4924307 w 9392070"/>
                <a:gd name="connsiteY7871" fmla="*/ 924549 h 3110824"/>
                <a:gd name="connsiteX7872" fmla="*/ 4924307 w 9392070"/>
                <a:gd name="connsiteY7872" fmla="*/ 924549 h 3110824"/>
                <a:gd name="connsiteX7873" fmla="*/ 4925528 w 9392070"/>
                <a:gd name="connsiteY7873" fmla="*/ 929432 h 3110824"/>
                <a:gd name="connsiteX7874" fmla="*/ 4927969 w 9392070"/>
                <a:gd name="connsiteY7874" fmla="*/ 934315 h 3110824"/>
                <a:gd name="connsiteX7875" fmla="*/ 4930410 w 9392070"/>
                <a:gd name="connsiteY7875" fmla="*/ 939198 h 3110824"/>
                <a:gd name="connsiteX7876" fmla="*/ 4934072 w 9392070"/>
                <a:gd name="connsiteY7876" fmla="*/ 946522 h 3110824"/>
                <a:gd name="connsiteX7877" fmla="*/ 4938955 w 9392070"/>
                <a:gd name="connsiteY7877" fmla="*/ 959950 h 3110824"/>
                <a:gd name="connsiteX7878" fmla="*/ 4946279 w 9392070"/>
                <a:gd name="connsiteY7878" fmla="*/ 963612 h 3110824"/>
                <a:gd name="connsiteX7879" fmla="*/ 4953603 w 9392070"/>
                <a:gd name="connsiteY7879" fmla="*/ 970936 h 3110824"/>
                <a:gd name="connsiteX7880" fmla="*/ 4958486 w 9392070"/>
                <a:gd name="connsiteY7880" fmla="*/ 975819 h 3110824"/>
                <a:gd name="connsiteX7881" fmla="*/ 4965810 w 9392070"/>
                <a:gd name="connsiteY7881" fmla="*/ 985584 h 3110824"/>
                <a:gd name="connsiteX7882" fmla="*/ 4964590 w 9392070"/>
                <a:gd name="connsiteY7882" fmla="*/ 986805 h 3110824"/>
                <a:gd name="connsiteX7883" fmla="*/ 4962149 w 9392070"/>
                <a:gd name="connsiteY7883" fmla="*/ 986805 h 3110824"/>
                <a:gd name="connsiteX7884" fmla="*/ 4957266 w 9392070"/>
                <a:gd name="connsiteY7884" fmla="*/ 983143 h 3110824"/>
                <a:gd name="connsiteX7885" fmla="*/ 4952383 w 9392070"/>
                <a:gd name="connsiteY7885" fmla="*/ 980702 h 3110824"/>
                <a:gd name="connsiteX7886" fmla="*/ 4951162 w 9392070"/>
                <a:gd name="connsiteY7886" fmla="*/ 978260 h 3110824"/>
                <a:gd name="connsiteX7887" fmla="*/ 4949942 w 9392070"/>
                <a:gd name="connsiteY7887" fmla="*/ 975819 h 3110824"/>
                <a:gd name="connsiteX7888" fmla="*/ 4947500 w 9392070"/>
                <a:gd name="connsiteY7888" fmla="*/ 977039 h 3110824"/>
                <a:gd name="connsiteX7889" fmla="*/ 4945059 w 9392070"/>
                <a:gd name="connsiteY7889" fmla="*/ 978260 h 3110824"/>
                <a:gd name="connsiteX7890" fmla="*/ 4942617 w 9392070"/>
                <a:gd name="connsiteY7890" fmla="*/ 975819 h 3110824"/>
                <a:gd name="connsiteX7891" fmla="*/ 4941396 w 9392070"/>
                <a:gd name="connsiteY7891" fmla="*/ 978260 h 3110824"/>
                <a:gd name="connsiteX7892" fmla="*/ 4938955 w 9392070"/>
                <a:gd name="connsiteY7892" fmla="*/ 974598 h 3110824"/>
                <a:gd name="connsiteX7893" fmla="*/ 4937735 w 9392070"/>
                <a:gd name="connsiteY7893" fmla="*/ 975819 h 3110824"/>
                <a:gd name="connsiteX7894" fmla="*/ 4935293 w 9392070"/>
                <a:gd name="connsiteY7894" fmla="*/ 974598 h 3110824"/>
                <a:gd name="connsiteX7895" fmla="*/ 4932852 w 9392070"/>
                <a:gd name="connsiteY7895" fmla="*/ 973377 h 3110824"/>
                <a:gd name="connsiteX7896" fmla="*/ 4931631 w 9392070"/>
                <a:gd name="connsiteY7896" fmla="*/ 973377 h 3110824"/>
                <a:gd name="connsiteX7897" fmla="*/ 4930410 w 9392070"/>
                <a:gd name="connsiteY7897" fmla="*/ 972157 h 3110824"/>
                <a:gd name="connsiteX7898" fmla="*/ 4929189 w 9392070"/>
                <a:gd name="connsiteY7898" fmla="*/ 969715 h 3110824"/>
                <a:gd name="connsiteX7899" fmla="*/ 4925528 w 9392070"/>
                <a:gd name="connsiteY7899" fmla="*/ 966053 h 3110824"/>
                <a:gd name="connsiteX7900" fmla="*/ 4921865 w 9392070"/>
                <a:gd name="connsiteY7900" fmla="*/ 959950 h 3110824"/>
                <a:gd name="connsiteX7901" fmla="*/ 4921865 w 9392070"/>
                <a:gd name="connsiteY7901" fmla="*/ 963612 h 3110824"/>
                <a:gd name="connsiteX7902" fmla="*/ 4923086 w 9392070"/>
                <a:gd name="connsiteY7902" fmla="*/ 968495 h 3110824"/>
                <a:gd name="connsiteX7903" fmla="*/ 4925528 w 9392070"/>
                <a:gd name="connsiteY7903" fmla="*/ 972157 h 3110824"/>
                <a:gd name="connsiteX7904" fmla="*/ 4927969 w 9392070"/>
                <a:gd name="connsiteY7904" fmla="*/ 974598 h 3110824"/>
                <a:gd name="connsiteX7905" fmla="*/ 4930410 w 9392070"/>
                <a:gd name="connsiteY7905" fmla="*/ 979481 h 3110824"/>
                <a:gd name="connsiteX7906" fmla="*/ 4932852 w 9392070"/>
                <a:gd name="connsiteY7906" fmla="*/ 983143 h 3110824"/>
                <a:gd name="connsiteX7907" fmla="*/ 4935293 w 9392070"/>
                <a:gd name="connsiteY7907" fmla="*/ 985584 h 3110824"/>
                <a:gd name="connsiteX7908" fmla="*/ 4938955 w 9392070"/>
                <a:gd name="connsiteY7908" fmla="*/ 990467 h 3110824"/>
                <a:gd name="connsiteX7909" fmla="*/ 4940176 w 9392070"/>
                <a:gd name="connsiteY7909" fmla="*/ 994129 h 3110824"/>
                <a:gd name="connsiteX7910" fmla="*/ 4938955 w 9392070"/>
                <a:gd name="connsiteY7910" fmla="*/ 995350 h 3110824"/>
                <a:gd name="connsiteX7911" fmla="*/ 4936514 w 9392070"/>
                <a:gd name="connsiteY7911" fmla="*/ 990467 h 3110824"/>
                <a:gd name="connsiteX7912" fmla="*/ 4935293 w 9392070"/>
                <a:gd name="connsiteY7912" fmla="*/ 990467 h 3110824"/>
                <a:gd name="connsiteX7913" fmla="*/ 4932852 w 9392070"/>
                <a:gd name="connsiteY7913" fmla="*/ 988026 h 3110824"/>
                <a:gd name="connsiteX7914" fmla="*/ 4930410 w 9392070"/>
                <a:gd name="connsiteY7914" fmla="*/ 985584 h 3110824"/>
                <a:gd name="connsiteX7915" fmla="*/ 4929189 w 9392070"/>
                <a:gd name="connsiteY7915" fmla="*/ 985584 h 3110824"/>
                <a:gd name="connsiteX7916" fmla="*/ 4927969 w 9392070"/>
                <a:gd name="connsiteY7916" fmla="*/ 984364 h 3110824"/>
                <a:gd name="connsiteX7917" fmla="*/ 4926748 w 9392070"/>
                <a:gd name="connsiteY7917" fmla="*/ 981922 h 3110824"/>
                <a:gd name="connsiteX7918" fmla="*/ 4923086 w 9392070"/>
                <a:gd name="connsiteY7918" fmla="*/ 980702 h 3110824"/>
                <a:gd name="connsiteX7919" fmla="*/ 4919424 w 9392070"/>
                <a:gd name="connsiteY7919" fmla="*/ 979481 h 3110824"/>
                <a:gd name="connsiteX7920" fmla="*/ 4919424 w 9392070"/>
                <a:gd name="connsiteY7920" fmla="*/ 983143 h 3110824"/>
                <a:gd name="connsiteX7921" fmla="*/ 4920645 w 9392070"/>
                <a:gd name="connsiteY7921" fmla="*/ 986805 h 3110824"/>
                <a:gd name="connsiteX7922" fmla="*/ 4923086 w 9392070"/>
                <a:gd name="connsiteY7922" fmla="*/ 989246 h 3110824"/>
                <a:gd name="connsiteX7923" fmla="*/ 4927969 w 9392070"/>
                <a:gd name="connsiteY7923" fmla="*/ 995350 h 3110824"/>
                <a:gd name="connsiteX7924" fmla="*/ 4934072 w 9392070"/>
                <a:gd name="connsiteY7924" fmla="*/ 1002674 h 3110824"/>
                <a:gd name="connsiteX7925" fmla="*/ 4937735 w 9392070"/>
                <a:gd name="connsiteY7925" fmla="*/ 1008778 h 3110824"/>
                <a:gd name="connsiteX7926" fmla="*/ 4942617 w 9392070"/>
                <a:gd name="connsiteY7926" fmla="*/ 1020985 h 3110824"/>
                <a:gd name="connsiteX7927" fmla="*/ 4943838 w 9392070"/>
                <a:gd name="connsiteY7927" fmla="*/ 1022205 h 3110824"/>
                <a:gd name="connsiteX7928" fmla="*/ 4943838 w 9392070"/>
                <a:gd name="connsiteY7928" fmla="*/ 1022205 h 3110824"/>
                <a:gd name="connsiteX7929" fmla="*/ 4941396 w 9392070"/>
                <a:gd name="connsiteY7929" fmla="*/ 1023426 h 3110824"/>
                <a:gd name="connsiteX7930" fmla="*/ 4938955 w 9392070"/>
                <a:gd name="connsiteY7930" fmla="*/ 1020985 h 3110824"/>
                <a:gd name="connsiteX7931" fmla="*/ 4937735 w 9392070"/>
                <a:gd name="connsiteY7931" fmla="*/ 1023426 h 3110824"/>
                <a:gd name="connsiteX7932" fmla="*/ 4935293 w 9392070"/>
                <a:gd name="connsiteY7932" fmla="*/ 1018543 h 3110824"/>
                <a:gd name="connsiteX7933" fmla="*/ 4934072 w 9392070"/>
                <a:gd name="connsiteY7933" fmla="*/ 1018543 h 3110824"/>
                <a:gd name="connsiteX7934" fmla="*/ 4931631 w 9392070"/>
                <a:gd name="connsiteY7934" fmla="*/ 1016102 h 3110824"/>
                <a:gd name="connsiteX7935" fmla="*/ 4929189 w 9392070"/>
                <a:gd name="connsiteY7935" fmla="*/ 1013660 h 3110824"/>
                <a:gd name="connsiteX7936" fmla="*/ 4927969 w 9392070"/>
                <a:gd name="connsiteY7936" fmla="*/ 1012440 h 3110824"/>
                <a:gd name="connsiteX7937" fmla="*/ 4926748 w 9392070"/>
                <a:gd name="connsiteY7937" fmla="*/ 1009998 h 3110824"/>
                <a:gd name="connsiteX7938" fmla="*/ 4925528 w 9392070"/>
                <a:gd name="connsiteY7938" fmla="*/ 1007557 h 3110824"/>
                <a:gd name="connsiteX7939" fmla="*/ 4921865 w 9392070"/>
                <a:gd name="connsiteY7939" fmla="*/ 1003895 h 3110824"/>
                <a:gd name="connsiteX7940" fmla="*/ 4918203 w 9392070"/>
                <a:gd name="connsiteY7940" fmla="*/ 999012 h 3110824"/>
                <a:gd name="connsiteX7941" fmla="*/ 4918203 w 9392070"/>
                <a:gd name="connsiteY7941" fmla="*/ 1002674 h 3110824"/>
                <a:gd name="connsiteX7942" fmla="*/ 4919424 w 9392070"/>
                <a:gd name="connsiteY7942" fmla="*/ 1007557 h 3110824"/>
                <a:gd name="connsiteX7943" fmla="*/ 4921865 w 9392070"/>
                <a:gd name="connsiteY7943" fmla="*/ 1011219 h 3110824"/>
                <a:gd name="connsiteX7944" fmla="*/ 4926748 w 9392070"/>
                <a:gd name="connsiteY7944" fmla="*/ 1019764 h 3110824"/>
                <a:gd name="connsiteX7945" fmla="*/ 4930410 w 9392070"/>
                <a:gd name="connsiteY7945" fmla="*/ 1024647 h 3110824"/>
                <a:gd name="connsiteX7946" fmla="*/ 4934072 w 9392070"/>
                <a:gd name="connsiteY7946" fmla="*/ 1028309 h 3110824"/>
                <a:gd name="connsiteX7947" fmla="*/ 4937735 w 9392070"/>
                <a:gd name="connsiteY7947" fmla="*/ 1035633 h 3110824"/>
                <a:gd name="connsiteX7948" fmla="*/ 4938955 w 9392070"/>
                <a:gd name="connsiteY7948" fmla="*/ 1039295 h 3110824"/>
                <a:gd name="connsiteX7949" fmla="*/ 4937735 w 9392070"/>
                <a:gd name="connsiteY7949" fmla="*/ 1040516 h 3110824"/>
                <a:gd name="connsiteX7950" fmla="*/ 4935293 w 9392070"/>
                <a:gd name="connsiteY7950" fmla="*/ 1036854 h 3110824"/>
                <a:gd name="connsiteX7951" fmla="*/ 4934072 w 9392070"/>
                <a:gd name="connsiteY7951" fmla="*/ 1038074 h 3110824"/>
                <a:gd name="connsiteX7952" fmla="*/ 4931631 w 9392070"/>
                <a:gd name="connsiteY7952" fmla="*/ 1036854 h 3110824"/>
                <a:gd name="connsiteX7953" fmla="*/ 4929189 w 9392070"/>
                <a:gd name="connsiteY7953" fmla="*/ 1035633 h 3110824"/>
                <a:gd name="connsiteX7954" fmla="*/ 4926748 w 9392070"/>
                <a:gd name="connsiteY7954" fmla="*/ 1035633 h 3110824"/>
                <a:gd name="connsiteX7955" fmla="*/ 4924307 w 9392070"/>
                <a:gd name="connsiteY7955" fmla="*/ 1034412 h 3110824"/>
                <a:gd name="connsiteX7956" fmla="*/ 4923086 w 9392070"/>
                <a:gd name="connsiteY7956" fmla="*/ 1033192 h 3110824"/>
                <a:gd name="connsiteX7957" fmla="*/ 4918203 w 9392070"/>
                <a:gd name="connsiteY7957" fmla="*/ 1033192 h 3110824"/>
                <a:gd name="connsiteX7958" fmla="*/ 4913321 w 9392070"/>
                <a:gd name="connsiteY7958" fmla="*/ 1034412 h 3110824"/>
                <a:gd name="connsiteX7959" fmla="*/ 4914541 w 9392070"/>
                <a:gd name="connsiteY7959" fmla="*/ 1038074 h 3110824"/>
                <a:gd name="connsiteX7960" fmla="*/ 4916982 w 9392070"/>
                <a:gd name="connsiteY7960" fmla="*/ 1040516 h 3110824"/>
                <a:gd name="connsiteX7961" fmla="*/ 4919424 w 9392070"/>
                <a:gd name="connsiteY7961" fmla="*/ 1041737 h 3110824"/>
                <a:gd name="connsiteX7962" fmla="*/ 4925528 w 9392070"/>
                <a:gd name="connsiteY7962" fmla="*/ 1045399 h 3110824"/>
                <a:gd name="connsiteX7963" fmla="*/ 4932852 w 9392070"/>
                <a:gd name="connsiteY7963" fmla="*/ 1050282 h 3110824"/>
                <a:gd name="connsiteX7964" fmla="*/ 4936514 w 9392070"/>
                <a:gd name="connsiteY7964" fmla="*/ 1055164 h 3110824"/>
                <a:gd name="connsiteX7965" fmla="*/ 4942617 w 9392070"/>
                <a:gd name="connsiteY7965" fmla="*/ 1066151 h 3110824"/>
                <a:gd name="connsiteX7966" fmla="*/ 4949942 w 9392070"/>
                <a:gd name="connsiteY7966" fmla="*/ 1067371 h 3110824"/>
                <a:gd name="connsiteX7967" fmla="*/ 4957266 w 9392070"/>
                <a:gd name="connsiteY7967" fmla="*/ 1072254 h 3110824"/>
                <a:gd name="connsiteX7968" fmla="*/ 4962149 w 9392070"/>
                <a:gd name="connsiteY7968" fmla="*/ 1075916 h 3110824"/>
                <a:gd name="connsiteX7969" fmla="*/ 4971914 w 9392070"/>
                <a:gd name="connsiteY7969" fmla="*/ 1084461 h 3110824"/>
                <a:gd name="connsiteX7970" fmla="*/ 4973135 w 9392070"/>
                <a:gd name="connsiteY7970" fmla="*/ 1085682 h 3110824"/>
                <a:gd name="connsiteX7971" fmla="*/ 4973135 w 9392070"/>
                <a:gd name="connsiteY7971" fmla="*/ 1086903 h 3110824"/>
                <a:gd name="connsiteX7972" fmla="*/ 4970693 w 9392070"/>
                <a:gd name="connsiteY7972" fmla="*/ 1089344 h 3110824"/>
                <a:gd name="connsiteX7973" fmla="*/ 4969473 w 9392070"/>
                <a:gd name="connsiteY7973" fmla="*/ 1086903 h 3110824"/>
                <a:gd name="connsiteX7974" fmla="*/ 4965810 w 9392070"/>
                <a:gd name="connsiteY7974" fmla="*/ 1088123 h 3110824"/>
                <a:gd name="connsiteX7975" fmla="*/ 4962149 w 9392070"/>
                <a:gd name="connsiteY7975" fmla="*/ 1089344 h 3110824"/>
                <a:gd name="connsiteX7976" fmla="*/ 4956045 w 9392070"/>
                <a:gd name="connsiteY7976" fmla="*/ 1088123 h 3110824"/>
                <a:gd name="connsiteX7977" fmla="*/ 4949942 w 9392070"/>
                <a:gd name="connsiteY7977" fmla="*/ 1086903 h 3110824"/>
                <a:gd name="connsiteX7978" fmla="*/ 4947500 w 9392070"/>
                <a:gd name="connsiteY7978" fmla="*/ 1084461 h 3110824"/>
                <a:gd name="connsiteX7979" fmla="*/ 4945059 w 9392070"/>
                <a:gd name="connsiteY7979" fmla="*/ 1082020 h 3110824"/>
                <a:gd name="connsiteX7980" fmla="*/ 4941396 w 9392070"/>
                <a:gd name="connsiteY7980" fmla="*/ 1084461 h 3110824"/>
                <a:gd name="connsiteX7981" fmla="*/ 4938955 w 9392070"/>
                <a:gd name="connsiteY7981" fmla="*/ 1086903 h 3110824"/>
                <a:gd name="connsiteX7982" fmla="*/ 4935293 w 9392070"/>
                <a:gd name="connsiteY7982" fmla="*/ 1085682 h 3110824"/>
                <a:gd name="connsiteX7983" fmla="*/ 4934072 w 9392070"/>
                <a:gd name="connsiteY7983" fmla="*/ 1088123 h 3110824"/>
                <a:gd name="connsiteX7984" fmla="*/ 4930410 w 9392070"/>
                <a:gd name="connsiteY7984" fmla="*/ 1084461 h 3110824"/>
                <a:gd name="connsiteX7985" fmla="*/ 4927969 w 9392070"/>
                <a:gd name="connsiteY7985" fmla="*/ 1085682 h 3110824"/>
                <a:gd name="connsiteX7986" fmla="*/ 4925528 w 9392070"/>
                <a:gd name="connsiteY7986" fmla="*/ 1084461 h 3110824"/>
                <a:gd name="connsiteX7987" fmla="*/ 4923086 w 9392070"/>
                <a:gd name="connsiteY7987" fmla="*/ 1083240 h 3110824"/>
                <a:gd name="connsiteX7988" fmla="*/ 4920645 w 9392070"/>
                <a:gd name="connsiteY7988" fmla="*/ 1084461 h 3110824"/>
                <a:gd name="connsiteX7989" fmla="*/ 4918203 w 9392070"/>
                <a:gd name="connsiteY7989" fmla="*/ 1083240 h 3110824"/>
                <a:gd name="connsiteX7990" fmla="*/ 4915762 w 9392070"/>
                <a:gd name="connsiteY7990" fmla="*/ 1080799 h 3110824"/>
                <a:gd name="connsiteX7991" fmla="*/ 4910879 w 9392070"/>
                <a:gd name="connsiteY7991" fmla="*/ 1082020 h 3110824"/>
                <a:gd name="connsiteX7992" fmla="*/ 4905996 w 9392070"/>
                <a:gd name="connsiteY7992" fmla="*/ 1083240 h 3110824"/>
                <a:gd name="connsiteX7993" fmla="*/ 4907217 w 9392070"/>
                <a:gd name="connsiteY7993" fmla="*/ 1086903 h 3110824"/>
                <a:gd name="connsiteX7994" fmla="*/ 4909658 w 9392070"/>
                <a:gd name="connsiteY7994" fmla="*/ 1089344 h 3110824"/>
                <a:gd name="connsiteX7995" fmla="*/ 4913321 w 9392070"/>
                <a:gd name="connsiteY7995" fmla="*/ 1090565 h 3110824"/>
                <a:gd name="connsiteX7996" fmla="*/ 4920645 w 9392070"/>
                <a:gd name="connsiteY7996" fmla="*/ 1094227 h 3110824"/>
                <a:gd name="connsiteX7997" fmla="*/ 4927969 w 9392070"/>
                <a:gd name="connsiteY7997" fmla="*/ 1097889 h 3110824"/>
                <a:gd name="connsiteX7998" fmla="*/ 4932852 w 9392070"/>
                <a:gd name="connsiteY7998" fmla="*/ 1102772 h 3110824"/>
                <a:gd name="connsiteX7999" fmla="*/ 4932852 w 9392070"/>
                <a:gd name="connsiteY7999" fmla="*/ 1103992 h 3110824"/>
                <a:gd name="connsiteX8000" fmla="*/ 4932852 w 9392070"/>
                <a:gd name="connsiteY8000" fmla="*/ 1103992 h 3110824"/>
                <a:gd name="connsiteX8001" fmla="*/ 4931631 w 9392070"/>
                <a:gd name="connsiteY8001" fmla="*/ 1102772 h 3110824"/>
                <a:gd name="connsiteX8002" fmla="*/ 4927969 w 9392070"/>
                <a:gd name="connsiteY8002" fmla="*/ 1105213 h 3110824"/>
                <a:gd name="connsiteX8003" fmla="*/ 4924307 w 9392070"/>
                <a:gd name="connsiteY8003" fmla="*/ 1107654 h 3110824"/>
                <a:gd name="connsiteX8004" fmla="*/ 4925528 w 9392070"/>
                <a:gd name="connsiteY8004" fmla="*/ 1110096 h 3110824"/>
                <a:gd name="connsiteX8005" fmla="*/ 4926748 w 9392070"/>
                <a:gd name="connsiteY8005" fmla="*/ 1111317 h 3110824"/>
                <a:gd name="connsiteX8006" fmla="*/ 4929189 w 9392070"/>
                <a:gd name="connsiteY8006" fmla="*/ 1111317 h 3110824"/>
                <a:gd name="connsiteX8007" fmla="*/ 4934072 w 9392070"/>
                <a:gd name="connsiteY8007" fmla="*/ 1112537 h 3110824"/>
                <a:gd name="connsiteX8008" fmla="*/ 4937735 w 9392070"/>
                <a:gd name="connsiteY8008" fmla="*/ 1113758 h 3110824"/>
                <a:gd name="connsiteX8009" fmla="*/ 4938955 w 9392070"/>
                <a:gd name="connsiteY8009" fmla="*/ 1114979 h 3110824"/>
                <a:gd name="connsiteX8010" fmla="*/ 4938955 w 9392070"/>
                <a:gd name="connsiteY8010" fmla="*/ 1114979 h 3110824"/>
                <a:gd name="connsiteX8011" fmla="*/ 4942617 w 9392070"/>
                <a:gd name="connsiteY8011" fmla="*/ 1118641 h 3110824"/>
                <a:gd name="connsiteX8012" fmla="*/ 4943838 w 9392070"/>
                <a:gd name="connsiteY8012" fmla="*/ 1122303 h 3110824"/>
                <a:gd name="connsiteX8013" fmla="*/ 4942617 w 9392070"/>
                <a:gd name="connsiteY8013" fmla="*/ 1123524 h 3110824"/>
                <a:gd name="connsiteX8014" fmla="*/ 4940176 w 9392070"/>
                <a:gd name="connsiteY8014" fmla="*/ 1121082 h 3110824"/>
                <a:gd name="connsiteX8015" fmla="*/ 4936514 w 9392070"/>
                <a:gd name="connsiteY8015" fmla="*/ 1122303 h 3110824"/>
                <a:gd name="connsiteX8016" fmla="*/ 4932852 w 9392070"/>
                <a:gd name="connsiteY8016" fmla="*/ 1123524 h 3110824"/>
                <a:gd name="connsiteX8017" fmla="*/ 4929189 w 9392070"/>
                <a:gd name="connsiteY8017" fmla="*/ 1121082 h 3110824"/>
                <a:gd name="connsiteX8018" fmla="*/ 4927969 w 9392070"/>
                <a:gd name="connsiteY8018" fmla="*/ 1123524 h 3110824"/>
                <a:gd name="connsiteX8019" fmla="*/ 4924307 w 9392070"/>
                <a:gd name="connsiteY8019" fmla="*/ 1118641 h 3110824"/>
                <a:gd name="connsiteX8020" fmla="*/ 4921865 w 9392070"/>
                <a:gd name="connsiteY8020" fmla="*/ 1119861 h 3110824"/>
                <a:gd name="connsiteX8021" fmla="*/ 4919424 w 9392070"/>
                <a:gd name="connsiteY8021" fmla="*/ 1117420 h 3110824"/>
                <a:gd name="connsiteX8022" fmla="*/ 4916982 w 9392070"/>
                <a:gd name="connsiteY8022" fmla="*/ 1114979 h 3110824"/>
                <a:gd name="connsiteX8023" fmla="*/ 4914541 w 9392070"/>
                <a:gd name="connsiteY8023" fmla="*/ 1114979 h 3110824"/>
                <a:gd name="connsiteX8024" fmla="*/ 4912100 w 9392070"/>
                <a:gd name="connsiteY8024" fmla="*/ 1113758 h 3110824"/>
                <a:gd name="connsiteX8025" fmla="*/ 4909658 w 9392070"/>
                <a:gd name="connsiteY8025" fmla="*/ 1111317 h 3110824"/>
                <a:gd name="connsiteX8026" fmla="*/ 4904775 w 9392070"/>
                <a:gd name="connsiteY8026" fmla="*/ 1111317 h 3110824"/>
                <a:gd name="connsiteX8027" fmla="*/ 4899893 w 9392070"/>
                <a:gd name="connsiteY8027" fmla="*/ 1111317 h 3110824"/>
                <a:gd name="connsiteX8028" fmla="*/ 4901113 w 9392070"/>
                <a:gd name="connsiteY8028" fmla="*/ 1114979 h 3110824"/>
                <a:gd name="connsiteX8029" fmla="*/ 4903555 w 9392070"/>
                <a:gd name="connsiteY8029" fmla="*/ 1118641 h 3110824"/>
                <a:gd name="connsiteX8030" fmla="*/ 4907217 w 9392070"/>
                <a:gd name="connsiteY8030" fmla="*/ 1119861 h 3110824"/>
                <a:gd name="connsiteX8031" fmla="*/ 4914541 w 9392070"/>
                <a:gd name="connsiteY8031" fmla="*/ 1124744 h 3110824"/>
                <a:gd name="connsiteX8032" fmla="*/ 4921865 w 9392070"/>
                <a:gd name="connsiteY8032" fmla="*/ 1130848 h 3110824"/>
                <a:gd name="connsiteX8033" fmla="*/ 4926748 w 9392070"/>
                <a:gd name="connsiteY8033" fmla="*/ 1138172 h 3110824"/>
                <a:gd name="connsiteX8034" fmla="*/ 4930410 w 9392070"/>
                <a:gd name="connsiteY8034" fmla="*/ 1147938 h 3110824"/>
                <a:gd name="connsiteX8035" fmla="*/ 4926748 w 9392070"/>
                <a:gd name="connsiteY8035" fmla="*/ 1149158 h 3110824"/>
                <a:gd name="connsiteX8036" fmla="*/ 4923086 w 9392070"/>
                <a:gd name="connsiteY8036" fmla="*/ 1146717 h 3110824"/>
                <a:gd name="connsiteX8037" fmla="*/ 4921865 w 9392070"/>
                <a:gd name="connsiteY8037" fmla="*/ 1149158 h 3110824"/>
                <a:gd name="connsiteX8038" fmla="*/ 4918203 w 9392070"/>
                <a:gd name="connsiteY8038" fmla="*/ 1144275 h 3110824"/>
                <a:gd name="connsiteX8039" fmla="*/ 4915762 w 9392070"/>
                <a:gd name="connsiteY8039" fmla="*/ 1145496 h 3110824"/>
                <a:gd name="connsiteX8040" fmla="*/ 4913321 w 9392070"/>
                <a:gd name="connsiteY8040" fmla="*/ 1143055 h 3110824"/>
                <a:gd name="connsiteX8041" fmla="*/ 4910879 w 9392070"/>
                <a:gd name="connsiteY8041" fmla="*/ 1141834 h 3110824"/>
                <a:gd name="connsiteX8042" fmla="*/ 4908438 w 9392070"/>
                <a:gd name="connsiteY8042" fmla="*/ 1141834 h 3110824"/>
                <a:gd name="connsiteX8043" fmla="*/ 4905996 w 9392070"/>
                <a:gd name="connsiteY8043" fmla="*/ 1140613 h 3110824"/>
                <a:gd name="connsiteX8044" fmla="*/ 4904775 w 9392070"/>
                <a:gd name="connsiteY8044" fmla="*/ 1138172 h 3110824"/>
                <a:gd name="connsiteX8045" fmla="*/ 4899893 w 9392070"/>
                <a:gd name="connsiteY8045" fmla="*/ 1136951 h 3110824"/>
                <a:gd name="connsiteX8046" fmla="*/ 4895010 w 9392070"/>
                <a:gd name="connsiteY8046" fmla="*/ 1136951 h 3110824"/>
                <a:gd name="connsiteX8047" fmla="*/ 4895010 w 9392070"/>
                <a:gd name="connsiteY8047" fmla="*/ 1139393 h 3110824"/>
                <a:gd name="connsiteX8048" fmla="*/ 4895010 w 9392070"/>
                <a:gd name="connsiteY8048" fmla="*/ 1139393 h 3110824"/>
                <a:gd name="connsiteX8049" fmla="*/ 4897451 w 9392070"/>
                <a:gd name="connsiteY8049" fmla="*/ 1165028 h 3110824"/>
                <a:gd name="connsiteX8050" fmla="*/ 4902334 w 9392070"/>
                <a:gd name="connsiteY8050" fmla="*/ 1178455 h 3110824"/>
                <a:gd name="connsiteX8051" fmla="*/ 4909658 w 9392070"/>
                <a:gd name="connsiteY8051" fmla="*/ 1202869 h 3110824"/>
                <a:gd name="connsiteX8052" fmla="*/ 4915762 w 9392070"/>
                <a:gd name="connsiteY8052" fmla="*/ 1206531 h 3110824"/>
                <a:gd name="connsiteX8053" fmla="*/ 4921865 w 9392070"/>
                <a:gd name="connsiteY8053" fmla="*/ 1208973 h 3110824"/>
                <a:gd name="connsiteX8054" fmla="*/ 4932852 w 9392070"/>
                <a:gd name="connsiteY8054" fmla="*/ 1217517 h 3110824"/>
                <a:gd name="connsiteX8055" fmla="*/ 4931631 w 9392070"/>
                <a:gd name="connsiteY8055" fmla="*/ 1218738 h 3110824"/>
                <a:gd name="connsiteX8056" fmla="*/ 4929189 w 9392070"/>
                <a:gd name="connsiteY8056" fmla="*/ 1216297 h 3110824"/>
                <a:gd name="connsiteX8057" fmla="*/ 4925528 w 9392070"/>
                <a:gd name="connsiteY8057" fmla="*/ 1218738 h 3110824"/>
                <a:gd name="connsiteX8058" fmla="*/ 4921865 w 9392070"/>
                <a:gd name="connsiteY8058" fmla="*/ 1221180 h 3110824"/>
                <a:gd name="connsiteX8059" fmla="*/ 4916982 w 9392070"/>
                <a:gd name="connsiteY8059" fmla="*/ 1219959 h 3110824"/>
                <a:gd name="connsiteX8060" fmla="*/ 4915762 w 9392070"/>
                <a:gd name="connsiteY8060" fmla="*/ 1223621 h 3110824"/>
                <a:gd name="connsiteX8061" fmla="*/ 4912100 w 9392070"/>
                <a:gd name="connsiteY8061" fmla="*/ 1219959 h 3110824"/>
                <a:gd name="connsiteX8062" fmla="*/ 4909658 w 9392070"/>
                <a:gd name="connsiteY8062" fmla="*/ 1222400 h 3110824"/>
                <a:gd name="connsiteX8063" fmla="*/ 4905996 w 9392070"/>
                <a:gd name="connsiteY8063" fmla="*/ 1221180 h 3110824"/>
                <a:gd name="connsiteX8064" fmla="*/ 4902334 w 9392070"/>
                <a:gd name="connsiteY8064" fmla="*/ 1219959 h 3110824"/>
                <a:gd name="connsiteX8065" fmla="*/ 4899893 w 9392070"/>
                <a:gd name="connsiteY8065" fmla="*/ 1221180 h 3110824"/>
                <a:gd name="connsiteX8066" fmla="*/ 4897451 w 9392070"/>
                <a:gd name="connsiteY8066" fmla="*/ 1219959 h 3110824"/>
                <a:gd name="connsiteX8067" fmla="*/ 4895010 w 9392070"/>
                <a:gd name="connsiteY8067" fmla="*/ 1217517 h 3110824"/>
                <a:gd name="connsiteX8068" fmla="*/ 4890127 w 9392070"/>
                <a:gd name="connsiteY8068" fmla="*/ 1218738 h 3110824"/>
                <a:gd name="connsiteX8069" fmla="*/ 4884024 w 9392070"/>
                <a:gd name="connsiteY8069" fmla="*/ 1219959 h 3110824"/>
                <a:gd name="connsiteX8070" fmla="*/ 4885244 w 9392070"/>
                <a:gd name="connsiteY8070" fmla="*/ 1223621 h 3110824"/>
                <a:gd name="connsiteX8071" fmla="*/ 4887686 w 9392070"/>
                <a:gd name="connsiteY8071" fmla="*/ 1226063 h 3110824"/>
                <a:gd name="connsiteX8072" fmla="*/ 4891348 w 9392070"/>
                <a:gd name="connsiteY8072" fmla="*/ 1226063 h 3110824"/>
                <a:gd name="connsiteX8073" fmla="*/ 4898672 w 9392070"/>
                <a:gd name="connsiteY8073" fmla="*/ 1228504 h 3110824"/>
                <a:gd name="connsiteX8074" fmla="*/ 4907217 w 9392070"/>
                <a:gd name="connsiteY8074" fmla="*/ 1232166 h 3110824"/>
                <a:gd name="connsiteX8075" fmla="*/ 4913321 w 9392070"/>
                <a:gd name="connsiteY8075" fmla="*/ 1237049 h 3110824"/>
                <a:gd name="connsiteX8076" fmla="*/ 4916982 w 9392070"/>
                <a:gd name="connsiteY8076" fmla="*/ 1243152 h 3110824"/>
                <a:gd name="connsiteX8077" fmla="*/ 4919424 w 9392070"/>
                <a:gd name="connsiteY8077" fmla="*/ 1245594 h 3110824"/>
                <a:gd name="connsiteX8078" fmla="*/ 4919424 w 9392070"/>
                <a:gd name="connsiteY8078" fmla="*/ 1245594 h 3110824"/>
                <a:gd name="connsiteX8079" fmla="*/ 4918203 w 9392070"/>
                <a:gd name="connsiteY8079" fmla="*/ 1249256 h 3110824"/>
                <a:gd name="connsiteX8080" fmla="*/ 4914541 w 9392070"/>
                <a:gd name="connsiteY8080" fmla="*/ 1244373 h 3110824"/>
                <a:gd name="connsiteX8081" fmla="*/ 4912100 w 9392070"/>
                <a:gd name="connsiteY8081" fmla="*/ 1245594 h 3110824"/>
                <a:gd name="connsiteX8082" fmla="*/ 4908438 w 9392070"/>
                <a:gd name="connsiteY8082" fmla="*/ 1243152 h 3110824"/>
                <a:gd name="connsiteX8083" fmla="*/ 4904775 w 9392070"/>
                <a:gd name="connsiteY8083" fmla="*/ 1240711 h 3110824"/>
                <a:gd name="connsiteX8084" fmla="*/ 4902334 w 9392070"/>
                <a:gd name="connsiteY8084" fmla="*/ 1240711 h 3110824"/>
                <a:gd name="connsiteX8085" fmla="*/ 4899893 w 9392070"/>
                <a:gd name="connsiteY8085" fmla="*/ 1238270 h 3110824"/>
                <a:gd name="connsiteX8086" fmla="*/ 4897451 w 9392070"/>
                <a:gd name="connsiteY8086" fmla="*/ 1234607 h 3110824"/>
                <a:gd name="connsiteX8087" fmla="*/ 4891348 w 9392070"/>
                <a:gd name="connsiteY8087" fmla="*/ 1232166 h 3110824"/>
                <a:gd name="connsiteX8088" fmla="*/ 4885244 w 9392070"/>
                <a:gd name="connsiteY8088" fmla="*/ 1229724 h 3110824"/>
                <a:gd name="connsiteX8089" fmla="*/ 4885244 w 9392070"/>
                <a:gd name="connsiteY8089" fmla="*/ 1234607 h 3110824"/>
                <a:gd name="connsiteX8090" fmla="*/ 4887686 w 9392070"/>
                <a:gd name="connsiteY8090" fmla="*/ 1239490 h 3110824"/>
                <a:gd name="connsiteX8091" fmla="*/ 4891348 w 9392070"/>
                <a:gd name="connsiteY8091" fmla="*/ 1241931 h 3110824"/>
                <a:gd name="connsiteX8092" fmla="*/ 4899893 w 9392070"/>
                <a:gd name="connsiteY8092" fmla="*/ 1249256 h 3110824"/>
                <a:gd name="connsiteX8093" fmla="*/ 4904775 w 9392070"/>
                <a:gd name="connsiteY8093" fmla="*/ 1252918 h 3110824"/>
                <a:gd name="connsiteX8094" fmla="*/ 4909658 w 9392070"/>
                <a:gd name="connsiteY8094" fmla="*/ 1256580 h 3110824"/>
                <a:gd name="connsiteX8095" fmla="*/ 4914541 w 9392070"/>
                <a:gd name="connsiteY8095" fmla="*/ 1262684 h 3110824"/>
                <a:gd name="connsiteX8096" fmla="*/ 4913321 w 9392070"/>
                <a:gd name="connsiteY8096" fmla="*/ 1265125 h 3110824"/>
                <a:gd name="connsiteX8097" fmla="*/ 4909658 w 9392070"/>
                <a:gd name="connsiteY8097" fmla="*/ 1262684 h 3110824"/>
                <a:gd name="connsiteX8098" fmla="*/ 4904775 w 9392070"/>
                <a:gd name="connsiteY8098" fmla="*/ 1267566 h 3110824"/>
                <a:gd name="connsiteX8099" fmla="*/ 4901113 w 9392070"/>
                <a:gd name="connsiteY8099" fmla="*/ 1272449 h 3110824"/>
                <a:gd name="connsiteX8100" fmla="*/ 4895010 w 9392070"/>
                <a:gd name="connsiteY8100" fmla="*/ 1272449 h 3110824"/>
                <a:gd name="connsiteX8101" fmla="*/ 4893789 w 9392070"/>
                <a:gd name="connsiteY8101" fmla="*/ 1277332 h 3110824"/>
                <a:gd name="connsiteX8102" fmla="*/ 4887686 w 9392070"/>
                <a:gd name="connsiteY8102" fmla="*/ 1273670 h 3110824"/>
                <a:gd name="connsiteX8103" fmla="*/ 4885244 w 9392070"/>
                <a:gd name="connsiteY8103" fmla="*/ 1277332 h 3110824"/>
                <a:gd name="connsiteX8104" fmla="*/ 4880361 w 9392070"/>
                <a:gd name="connsiteY8104" fmla="*/ 1277332 h 3110824"/>
                <a:gd name="connsiteX8105" fmla="*/ 4876699 w 9392070"/>
                <a:gd name="connsiteY8105" fmla="*/ 1274891 h 3110824"/>
                <a:gd name="connsiteX8106" fmla="*/ 4875479 w 9392070"/>
                <a:gd name="connsiteY8106" fmla="*/ 1277332 h 3110824"/>
                <a:gd name="connsiteX8107" fmla="*/ 4871817 w 9392070"/>
                <a:gd name="connsiteY8107" fmla="*/ 1279773 h 3110824"/>
                <a:gd name="connsiteX8108" fmla="*/ 4868154 w 9392070"/>
                <a:gd name="connsiteY8108" fmla="*/ 1279773 h 3110824"/>
                <a:gd name="connsiteX8109" fmla="*/ 4864492 w 9392070"/>
                <a:gd name="connsiteY8109" fmla="*/ 1277332 h 3110824"/>
                <a:gd name="connsiteX8110" fmla="*/ 4857168 w 9392070"/>
                <a:gd name="connsiteY8110" fmla="*/ 1280994 h 3110824"/>
                <a:gd name="connsiteX8111" fmla="*/ 4849844 w 9392070"/>
                <a:gd name="connsiteY8111" fmla="*/ 1284656 h 3110824"/>
                <a:gd name="connsiteX8112" fmla="*/ 4851065 w 9392070"/>
                <a:gd name="connsiteY8112" fmla="*/ 1290760 h 3110824"/>
                <a:gd name="connsiteX8113" fmla="*/ 4854727 w 9392070"/>
                <a:gd name="connsiteY8113" fmla="*/ 1294422 h 3110824"/>
                <a:gd name="connsiteX8114" fmla="*/ 4859610 w 9392070"/>
                <a:gd name="connsiteY8114" fmla="*/ 1294422 h 3110824"/>
                <a:gd name="connsiteX8115" fmla="*/ 4870596 w 9392070"/>
                <a:gd name="connsiteY8115" fmla="*/ 1295642 h 3110824"/>
                <a:gd name="connsiteX8116" fmla="*/ 4876699 w 9392070"/>
                <a:gd name="connsiteY8116" fmla="*/ 1296863 h 3110824"/>
                <a:gd name="connsiteX8117" fmla="*/ 4882803 w 9392070"/>
                <a:gd name="connsiteY8117" fmla="*/ 1298084 h 3110824"/>
                <a:gd name="connsiteX8118" fmla="*/ 4891348 w 9392070"/>
                <a:gd name="connsiteY8118" fmla="*/ 1302967 h 3110824"/>
                <a:gd name="connsiteX8119" fmla="*/ 4897451 w 9392070"/>
                <a:gd name="connsiteY8119" fmla="*/ 1310291 h 3110824"/>
                <a:gd name="connsiteX8120" fmla="*/ 4896231 w 9392070"/>
                <a:gd name="connsiteY8120" fmla="*/ 1310291 h 3110824"/>
                <a:gd name="connsiteX8121" fmla="*/ 4893789 w 9392070"/>
                <a:gd name="connsiteY8121" fmla="*/ 1313953 h 3110824"/>
                <a:gd name="connsiteX8122" fmla="*/ 4888906 w 9392070"/>
                <a:gd name="connsiteY8122" fmla="*/ 1312732 h 3110824"/>
                <a:gd name="connsiteX8123" fmla="*/ 4884024 w 9392070"/>
                <a:gd name="connsiteY8123" fmla="*/ 1311512 h 3110824"/>
                <a:gd name="connsiteX8124" fmla="*/ 4880361 w 9392070"/>
                <a:gd name="connsiteY8124" fmla="*/ 1313953 h 3110824"/>
                <a:gd name="connsiteX8125" fmla="*/ 4876699 w 9392070"/>
                <a:gd name="connsiteY8125" fmla="*/ 1312732 h 3110824"/>
                <a:gd name="connsiteX8126" fmla="*/ 4873037 w 9392070"/>
                <a:gd name="connsiteY8126" fmla="*/ 1310291 h 3110824"/>
                <a:gd name="connsiteX8127" fmla="*/ 4865713 w 9392070"/>
                <a:gd name="connsiteY8127" fmla="*/ 1312732 h 3110824"/>
                <a:gd name="connsiteX8128" fmla="*/ 4858389 w 9392070"/>
                <a:gd name="connsiteY8128" fmla="*/ 1316394 h 3110824"/>
                <a:gd name="connsiteX8129" fmla="*/ 4859610 w 9392070"/>
                <a:gd name="connsiteY8129" fmla="*/ 1322498 h 3110824"/>
                <a:gd name="connsiteX8130" fmla="*/ 4863272 w 9392070"/>
                <a:gd name="connsiteY8130" fmla="*/ 1324939 h 3110824"/>
                <a:gd name="connsiteX8131" fmla="*/ 4868154 w 9392070"/>
                <a:gd name="connsiteY8131" fmla="*/ 1324939 h 3110824"/>
                <a:gd name="connsiteX8132" fmla="*/ 4879141 w 9392070"/>
                <a:gd name="connsiteY8132" fmla="*/ 1327381 h 3110824"/>
                <a:gd name="connsiteX8133" fmla="*/ 4891348 w 9392070"/>
                <a:gd name="connsiteY8133" fmla="*/ 1331043 h 3110824"/>
                <a:gd name="connsiteX8134" fmla="*/ 4899893 w 9392070"/>
                <a:gd name="connsiteY8134" fmla="*/ 1338367 h 3110824"/>
                <a:gd name="connsiteX8135" fmla="*/ 4907217 w 9392070"/>
                <a:gd name="connsiteY8135" fmla="*/ 1349353 h 3110824"/>
                <a:gd name="connsiteX8136" fmla="*/ 4907217 w 9392070"/>
                <a:gd name="connsiteY8136" fmla="*/ 1349353 h 3110824"/>
                <a:gd name="connsiteX8137" fmla="*/ 4904775 w 9392070"/>
                <a:gd name="connsiteY8137" fmla="*/ 1349353 h 3110824"/>
                <a:gd name="connsiteX8138" fmla="*/ 4901113 w 9392070"/>
                <a:gd name="connsiteY8138" fmla="*/ 1346912 h 3110824"/>
                <a:gd name="connsiteX8139" fmla="*/ 4899893 w 9392070"/>
                <a:gd name="connsiteY8139" fmla="*/ 1346912 h 3110824"/>
                <a:gd name="connsiteX8140" fmla="*/ 4898672 w 9392070"/>
                <a:gd name="connsiteY8140" fmla="*/ 1345691 h 3110824"/>
                <a:gd name="connsiteX8141" fmla="*/ 4893789 w 9392070"/>
                <a:gd name="connsiteY8141" fmla="*/ 1343250 h 3110824"/>
                <a:gd name="connsiteX8142" fmla="*/ 4891348 w 9392070"/>
                <a:gd name="connsiteY8142" fmla="*/ 1343250 h 3110824"/>
                <a:gd name="connsiteX8143" fmla="*/ 4888906 w 9392070"/>
                <a:gd name="connsiteY8143" fmla="*/ 1343250 h 3110824"/>
                <a:gd name="connsiteX8144" fmla="*/ 4886465 w 9392070"/>
                <a:gd name="connsiteY8144" fmla="*/ 1340808 h 3110824"/>
                <a:gd name="connsiteX8145" fmla="*/ 4884024 w 9392070"/>
                <a:gd name="connsiteY8145" fmla="*/ 1338367 h 3110824"/>
                <a:gd name="connsiteX8146" fmla="*/ 4879141 w 9392070"/>
                <a:gd name="connsiteY8146" fmla="*/ 1335926 h 3110824"/>
                <a:gd name="connsiteX8147" fmla="*/ 4873037 w 9392070"/>
                <a:gd name="connsiteY8147" fmla="*/ 1332263 h 3110824"/>
                <a:gd name="connsiteX8148" fmla="*/ 4874258 w 9392070"/>
                <a:gd name="connsiteY8148" fmla="*/ 1335926 h 3110824"/>
                <a:gd name="connsiteX8149" fmla="*/ 4876699 w 9392070"/>
                <a:gd name="connsiteY8149" fmla="*/ 1339588 h 3110824"/>
                <a:gd name="connsiteX8150" fmla="*/ 4880361 w 9392070"/>
                <a:gd name="connsiteY8150" fmla="*/ 1342029 h 3110824"/>
                <a:gd name="connsiteX8151" fmla="*/ 4885244 w 9392070"/>
                <a:gd name="connsiteY8151" fmla="*/ 1344470 h 3110824"/>
                <a:gd name="connsiteX8152" fmla="*/ 4884024 w 9392070"/>
                <a:gd name="connsiteY8152" fmla="*/ 1346912 h 3110824"/>
                <a:gd name="connsiteX8153" fmla="*/ 4880361 w 9392070"/>
                <a:gd name="connsiteY8153" fmla="*/ 1345691 h 3110824"/>
                <a:gd name="connsiteX8154" fmla="*/ 4875479 w 9392070"/>
                <a:gd name="connsiteY8154" fmla="*/ 1351795 h 3110824"/>
                <a:gd name="connsiteX8155" fmla="*/ 4870596 w 9392070"/>
                <a:gd name="connsiteY8155" fmla="*/ 1357898 h 3110824"/>
                <a:gd name="connsiteX8156" fmla="*/ 4863272 w 9392070"/>
                <a:gd name="connsiteY8156" fmla="*/ 1359119 h 3110824"/>
                <a:gd name="connsiteX8157" fmla="*/ 4862051 w 9392070"/>
                <a:gd name="connsiteY8157" fmla="*/ 1365222 h 3110824"/>
                <a:gd name="connsiteX8158" fmla="*/ 4854727 w 9392070"/>
                <a:gd name="connsiteY8158" fmla="*/ 1361560 h 3110824"/>
                <a:gd name="connsiteX8159" fmla="*/ 4852285 w 9392070"/>
                <a:gd name="connsiteY8159" fmla="*/ 1366443 h 3110824"/>
                <a:gd name="connsiteX8160" fmla="*/ 4846182 w 9392070"/>
                <a:gd name="connsiteY8160" fmla="*/ 1367664 h 3110824"/>
                <a:gd name="connsiteX8161" fmla="*/ 4841299 w 9392070"/>
                <a:gd name="connsiteY8161" fmla="*/ 1368884 h 3110824"/>
                <a:gd name="connsiteX8162" fmla="*/ 4837637 w 9392070"/>
                <a:gd name="connsiteY8162" fmla="*/ 1372547 h 3110824"/>
                <a:gd name="connsiteX8163" fmla="*/ 4833975 w 9392070"/>
                <a:gd name="connsiteY8163" fmla="*/ 1373767 h 3110824"/>
                <a:gd name="connsiteX8164" fmla="*/ 4830313 w 9392070"/>
                <a:gd name="connsiteY8164" fmla="*/ 1372547 h 3110824"/>
                <a:gd name="connsiteX8165" fmla="*/ 4821768 w 9392070"/>
                <a:gd name="connsiteY8165" fmla="*/ 1379871 h 3110824"/>
                <a:gd name="connsiteX8166" fmla="*/ 4813223 w 9392070"/>
                <a:gd name="connsiteY8166" fmla="*/ 1387195 h 3110824"/>
                <a:gd name="connsiteX8167" fmla="*/ 4815664 w 9392070"/>
                <a:gd name="connsiteY8167" fmla="*/ 1392078 h 3110824"/>
                <a:gd name="connsiteX8168" fmla="*/ 4820547 w 9392070"/>
                <a:gd name="connsiteY8168" fmla="*/ 1393298 h 3110824"/>
                <a:gd name="connsiteX8169" fmla="*/ 4825430 w 9392070"/>
                <a:gd name="connsiteY8169" fmla="*/ 1390857 h 3110824"/>
                <a:gd name="connsiteX8170" fmla="*/ 4838858 w 9392070"/>
                <a:gd name="connsiteY8170" fmla="*/ 1388416 h 3110824"/>
                <a:gd name="connsiteX8171" fmla="*/ 4853506 w 9392070"/>
                <a:gd name="connsiteY8171" fmla="*/ 1385974 h 3110824"/>
                <a:gd name="connsiteX8172" fmla="*/ 4863272 w 9392070"/>
                <a:gd name="connsiteY8172" fmla="*/ 1389636 h 3110824"/>
                <a:gd name="connsiteX8173" fmla="*/ 4866934 w 9392070"/>
                <a:gd name="connsiteY8173" fmla="*/ 1393298 h 3110824"/>
                <a:gd name="connsiteX8174" fmla="*/ 4865713 w 9392070"/>
                <a:gd name="connsiteY8174" fmla="*/ 1394519 h 3110824"/>
                <a:gd name="connsiteX8175" fmla="*/ 4859610 w 9392070"/>
                <a:gd name="connsiteY8175" fmla="*/ 1390857 h 3110824"/>
                <a:gd name="connsiteX8176" fmla="*/ 4857168 w 9392070"/>
                <a:gd name="connsiteY8176" fmla="*/ 1395740 h 3110824"/>
                <a:gd name="connsiteX8177" fmla="*/ 4852285 w 9392070"/>
                <a:gd name="connsiteY8177" fmla="*/ 1396961 h 3110824"/>
                <a:gd name="connsiteX8178" fmla="*/ 4848623 w 9392070"/>
                <a:gd name="connsiteY8178" fmla="*/ 1394519 h 3110824"/>
                <a:gd name="connsiteX8179" fmla="*/ 4847403 w 9392070"/>
                <a:gd name="connsiteY8179" fmla="*/ 1398181 h 3110824"/>
                <a:gd name="connsiteX8180" fmla="*/ 4843740 w 9392070"/>
                <a:gd name="connsiteY8180" fmla="*/ 1401843 h 3110824"/>
                <a:gd name="connsiteX8181" fmla="*/ 4840078 w 9392070"/>
                <a:gd name="connsiteY8181" fmla="*/ 1403064 h 3110824"/>
                <a:gd name="connsiteX8182" fmla="*/ 4836416 w 9392070"/>
                <a:gd name="connsiteY8182" fmla="*/ 1401843 h 3110824"/>
                <a:gd name="connsiteX8183" fmla="*/ 4829092 w 9392070"/>
                <a:gd name="connsiteY8183" fmla="*/ 1406726 h 3110824"/>
                <a:gd name="connsiteX8184" fmla="*/ 4820547 w 9392070"/>
                <a:gd name="connsiteY8184" fmla="*/ 1412830 h 3110824"/>
                <a:gd name="connsiteX8185" fmla="*/ 4822989 w 9392070"/>
                <a:gd name="connsiteY8185" fmla="*/ 1418933 h 3110824"/>
                <a:gd name="connsiteX8186" fmla="*/ 4827871 w 9392070"/>
                <a:gd name="connsiteY8186" fmla="*/ 1421375 h 3110824"/>
                <a:gd name="connsiteX8187" fmla="*/ 4832754 w 9392070"/>
                <a:gd name="connsiteY8187" fmla="*/ 1420154 h 3110824"/>
                <a:gd name="connsiteX8188" fmla="*/ 4844961 w 9392070"/>
                <a:gd name="connsiteY8188" fmla="*/ 1418933 h 3110824"/>
                <a:gd name="connsiteX8189" fmla="*/ 4852285 w 9392070"/>
                <a:gd name="connsiteY8189" fmla="*/ 1418933 h 3110824"/>
                <a:gd name="connsiteX8190" fmla="*/ 4859610 w 9392070"/>
                <a:gd name="connsiteY8190" fmla="*/ 1418933 h 3110824"/>
                <a:gd name="connsiteX8191" fmla="*/ 4869375 w 9392070"/>
                <a:gd name="connsiteY8191" fmla="*/ 1422595 h 3110824"/>
                <a:gd name="connsiteX8192" fmla="*/ 4876699 w 9392070"/>
                <a:gd name="connsiteY8192" fmla="*/ 1429919 h 3110824"/>
                <a:gd name="connsiteX8193" fmla="*/ 4879141 w 9392070"/>
                <a:gd name="connsiteY8193" fmla="*/ 1431140 h 3110824"/>
                <a:gd name="connsiteX8194" fmla="*/ 4877920 w 9392070"/>
                <a:gd name="connsiteY8194" fmla="*/ 1433582 h 3110824"/>
                <a:gd name="connsiteX8195" fmla="*/ 4877920 w 9392070"/>
                <a:gd name="connsiteY8195" fmla="*/ 1433582 h 3110824"/>
                <a:gd name="connsiteX8196" fmla="*/ 4876699 w 9392070"/>
                <a:gd name="connsiteY8196" fmla="*/ 1434802 h 3110824"/>
                <a:gd name="connsiteX8197" fmla="*/ 4876699 w 9392070"/>
                <a:gd name="connsiteY8197" fmla="*/ 1434802 h 3110824"/>
                <a:gd name="connsiteX8198" fmla="*/ 4873037 w 9392070"/>
                <a:gd name="connsiteY8198" fmla="*/ 1434802 h 3110824"/>
                <a:gd name="connsiteX8199" fmla="*/ 4871817 w 9392070"/>
                <a:gd name="connsiteY8199" fmla="*/ 1434802 h 3110824"/>
                <a:gd name="connsiteX8200" fmla="*/ 4865713 w 9392070"/>
                <a:gd name="connsiteY8200" fmla="*/ 1440906 h 3110824"/>
                <a:gd name="connsiteX8201" fmla="*/ 4865713 w 9392070"/>
                <a:gd name="connsiteY8201" fmla="*/ 1442126 h 3110824"/>
                <a:gd name="connsiteX8202" fmla="*/ 4865713 w 9392070"/>
                <a:gd name="connsiteY8202" fmla="*/ 1442126 h 3110824"/>
                <a:gd name="connsiteX8203" fmla="*/ 4865713 w 9392070"/>
                <a:gd name="connsiteY8203" fmla="*/ 1443347 h 3110824"/>
                <a:gd name="connsiteX8204" fmla="*/ 4865713 w 9392070"/>
                <a:gd name="connsiteY8204" fmla="*/ 1444568 h 3110824"/>
                <a:gd name="connsiteX8205" fmla="*/ 4863272 w 9392070"/>
                <a:gd name="connsiteY8205" fmla="*/ 1448230 h 3110824"/>
                <a:gd name="connsiteX8206" fmla="*/ 4859610 w 9392070"/>
                <a:gd name="connsiteY8206" fmla="*/ 1450671 h 3110824"/>
                <a:gd name="connsiteX8207" fmla="*/ 4855947 w 9392070"/>
                <a:gd name="connsiteY8207" fmla="*/ 1450671 h 3110824"/>
                <a:gd name="connsiteX8208" fmla="*/ 4848623 w 9392070"/>
                <a:gd name="connsiteY8208" fmla="*/ 1459216 h 3110824"/>
                <a:gd name="connsiteX8209" fmla="*/ 4841299 w 9392070"/>
                <a:gd name="connsiteY8209" fmla="*/ 1467761 h 3110824"/>
                <a:gd name="connsiteX8210" fmla="*/ 4843740 w 9392070"/>
                <a:gd name="connsiteY8210" fmla="*/ 1472644 h 3110824"/>
                <a:gd name="connsiteX8211" fmla="*/ 4847403 w 9392070"/>
                <a:gd name="connsiteY8211" fmla="*/ 1472644 h 3110824"/>
                <a:gd name="connsiteX8212" fmla="*/ 4852285 w 9392070"/>
                <a:gd name="connsiteY8212" fmla="*/ 1468982 h 3110824"/>
                <a:gd name="connsiteX8213" fmla="*/ 4863272 w 9392070"/>
                <a:gd name="connsiteY8213" fmla="*/ 1464099 h 3110824"/>
                <a:gd name="connsiteX8214" fmla="*/ 4876699 w 9392070"/>
                <a:gd name="connsiteY8214" fmla="*/ 1459216 h 3110824"/>
                <a:gd name="connsiteX8215" fmla="*/ 4882803 w 9392070"/>
                <a:gd name="connsiteY8215" fmla="*/ 1460437 h 3110824"/>
                <a:gd name="connsiteX8216" fmla="*/ 4886465 w 9392070"/>
                <a:gd name="connsiteY8216" fmla="*/ 1464099 h 3110824"/>
                <a:gd name="connsiteX8217" fmla="*/ 4884024 w 9392070"/>
                <a:gd name="connsiteY8217" fmla="*/ 1467761 h 3110824"/>
                <a:gd name="connsiteX8218" fmla="*/ 4879141 w 9392070"/>
                <a:gd name="connsiteY8218" fmla="*/ 1466540 h 3110824"/>
                <a:gd name="connsiteX8219" fmla="*/ 4874258 w 9392070"/>
                <a:gd name="connsiteY8219" fmla="*/ 1466540 h 3110824"/>
                <a:gd name="connsiteX8220" fmla="*/ 4870596 w 9392070"/>
                <a:gd name="connsiteY8220" fmla="*/ 1468982 h 3110824"/>
                <a:gd name="connsiteX8221" fmla="*/ 4866934 w 9392070"/>
                <a:gd name="connsiteY8221" fmla="*/ 1468982 h 3110824"/>
                <a:gd name="connsiteX8222" fmla="*/ 4864492 w 9392070"/>
                <a:gd name="connsiteY8222" fmla="*/ 1466540 h 3110824"/>
                <a:gd name="connsiteX8223" fmla="*/ 4857168 w 9392070"/>
                <a:gd name="connsiteY8223" fmla="*/ 1470203 h 3110824"/>
                <a:gd name="connsiteX8224" fmla="*/ 4848623 w 9392070"/>
                <a:gd name="connsiteY8224" fmla="*/ 1475085 h 3110824"/>
                <a:gd name="connsiteX8225" fmla="*/ 4849844 w 9392070"/>
                <a:gd name="connsiteY8225" fmla="*/ 1481189 h 3110824"/>
                <a:gd name="connsiteX8226" fmla="*/ 4853506 w 9392070"/>
                <a:gd name="connsiteY8226" fmla="*/ 1484851 h 3110824"/>
                <a:gd name="connsiteX8227" fmla="*/ 4858389 w 9392070"/>
                <a:gd name="connsiteY8227" fmla="*/ 1484851 h 3110824"/>
                <a:gd name="connsiteX8228" fmla="*/ 4869375 w 9392070"/>
                <a:gd name="connsiteY8228" fmla="*/ 1487292 h 3110824"/>
                <a:gd name="connsiteX8229" fmla="*/ 4875479 w 9392070"/>
                <a:gd name="connsiteY8229" fmla="*/ 1488513 h 3110824"/>
                <a:gd name="connsiteX8230" fmla="*/ 4881582 w 9392070"/>
                <a:gd name="connsiteY8230" fmla="*/ 1489734 h 3110824"/>
                <a:gd name="connsiteX8231" fmla="*/ 4890127 w 9392070"/>
                <a:gd name="connsiteY8231" fmla="*/ 1497058 h 3110824"/>
                <a:gd name="connsiteX8232" fmla="*/ 4895010 w 9392070"/>
                <a:gd name="connsiteY8232" fmla="*/ 1506824 h 3110824"/>
                <a:gd name="connsiteX8233" fmla="*/ 4897451 w 9392070"/>
                <a:gd name="connsiteY8233" fmla="*/ 1509265 h 3110824"/>
                <a:gd name="connsiteX8234" fmla="*/ 4893789 w 9392070"/>
                <a:gd name="connsiteY8234" fmla="*/ 1512927 h 3110824"/>
                <a:gd name="connsiteX8235" fmla="*/ 4890127 w 9392070"/>
                <a:gd name="connsiteY8235" fmla="*/ 1508044 h 3110824"/>
                <a:gd name="connsiteX8236" fmla="*/ 4886465 w 9392070"/>
                <a:gd name="connsiteY8236" fmla="*/ 1503161 h 3110824"/>
                <a:gd name="connsiteX8237" fmla="*/ 4880361 w 9392070"/>
                <a:gd name="connsiteY8237" fmla="*/ 1505603 h 3110824"/>
                <a:gd name="connsiteX8238" fmla="*/ 4874258 w 9392070"/>
                <a:gd name="connsiteY8238" fmla="*/ 1509265 h 3110824"/>
                <a:gd name="connsiteX8239" fmla="*/ 4866934 w 9392070"/>
                <a:gd name="connsiteY8239" fmla="*/ 1505603 h 3110824"/>
                <a:gd name="connsiteX8240" fmla="*/ 4864492 w 9392070"/>
                <a:gd name="connsiteY8240" fmla="*/ 1510486 h 3110824"/>
                <a:gd name="connsiteX8241" fmla="*/ 4858389 w 9392070"/>
                <a:gd name="connsiteY8241" fmla="*/ 1503161 h 3110824"/>
                <a:gd name="connsiteX8242" fmla="*/ 4854727 w 9392070"/>
                <a:gd name="connsiteY8242" fmla="*/ 1505603 h 3110824"/>
                <a:gd name="connsiteX8243" fmla="*/ 4849844 w 9392070"/>
                <a:gd name="connsiteY8243" fmla="*/ 1503161 h 3110824"/>
                <a:gd name="connsiteX8244" fmla="*/ 4846182 w 9392070"/>
                <a:gd name="connsiteY8244" fmla="*/ 1498279 h 3110824"/>
                <a:gd name="connsiteX8245" fmla="*/ 4844961 w 9392070"/>
                <a:gd name="connsiteY8245" fmla="*/ 1500720 h 3110824"/>
                <a:gd name="connsiteX8246" fmla="*/ 4841299 w 9392070"/>
                <a:gd name="connsiteY8246" fmla="*/ 1501941 h 3110824"/>
                <a:gd name="connsiteX8247" fmla="*/ 4837637 w 9392070"/>
                <a:gd name="connsiteY8247" fmla="*/ 1499499 h 3110824"/>
                <a:gd name="connsiteX8248" fmla="*/ 4833975 w 9392070"/>
                <a:gd name="connsiteY8248" fmla="*/ 1495837 h 3110824"/>
                <a:gd name="connsiteX8249" fmla="*/ 4825430 w 9392070"/>
                <a:gd name="connsiteY8249" fmla="*/ 1495837 h 3110824"/>
                <a:gd name="connsiteX8250" fmla="*/ 4816885 w 9392070"/>
                <a:gd name="connsiteY8250" fmla="*/ 1497058 h 3110824"/>
                <a:gd name="connsiteX8251" fmla="*/ 4818106 w 9392070"/>
                <a:gd name="connsiteY8251" fmla="*/ 1504382 h 3110824"/>
                <a:gd name="connsiteX8252" fmla="*/ 4821768 w 9392070"/>
                <a:gd name="connsiteY8252" fmla="*/ 1509265 h 3110824"/>
                <a:gd name="connsiteX8253" fmla="*/ 4826651 w 9392070"/>
                <a:gd name="connsiteY8253" fmla="*/ 1511706 h 3110824"/>
                <a:gd name="connsiteX8254" fmla="*/ 4838858 w 9392070"/>
                <a:gd name="connsiteY8254" fmla="*/ 1519031 h 3110824"/>
                <a:gd name="connsiteX8255" fmla="*/ 4846182 w 9392070"/>
                <a:gd name="connsiteY8255" fmla="*/ 1523913 h 3110824"/>
                <a:gd name="connsiteX8256" fmla="*/ 4851065 w 9392070"/>
                <a:gd name="connsiteY8256" fmla="*/ 1526355 h 3110824"/>
                <a:gd name="connsiteX8257" fmla="*/ 4852285 w 9392070"/>
                <a:gd name="connsiteY8257" fmla="*/ 1532458 h 3110824"/>
                <a:gd name="connsiteX8258" fmla="*/ 4855947 w 9392070"/>
                <a:gd name="connsiteY8258" fmla="*/ 1536120 h 3110824"/>
                <a:gd name="connsiteX8259" fmla="*/ 4860830 w 9392070"/>
                <a:gd name="connsiteY8259" fmla="*/ 1536120 h 3110824"/>
                <a:gd name="connsiteX8260" fmla="*/ 4862051 w 9392070"/>
                <a:gd name="connsiteY8260" fmla="*/ 1538562 h 3110824"/>
                <a:gd name="connsiteX8261" fmla="*/ 4866934 w 9392070"/>
                <a:gd name="connsiteY8261" fmla="*/ 1548327 h 3110824"/>
                <a:gd name="connsiteX8262" fmla="*/ 4865713 w 9392070"/>
                <a:gd name="connsiteY8262" fmla="*/ 1550769 h 3110824"/>
                <a:gd name="connsiteX8263" fmla="*/ 4865713 w 9392070"/>
                <a:gd name="connsiteY8263" fmla="*/ 1551989 h 3110824"/>
                <a:gd name="connsiteX8264" fmla="*/ 4864492 w 9392070"/>
                <a:gd name="connsiteY8264" fmla="*/ 1551989 h 3110824"/>
                <a:gd name="connsiteX8265" fmla="*/ 4862051 w 9392070"/>
                <a:gd name="connsiteY8265" fmla="*/ 1548327 h 3110824"/>
                <a:gd name="connsiteX8266" fmla="*/ 4857168 w 9392070"/>
                <a:gd name="connsiteY8266" fmla="*/ 1547107 h 3110824"/>
                <a:gd name="connsiteX8267" fmla="*/ 4853506 w 9392070"/>
                <a:gd name="connsiteY8267" fmla="*/ 1548327 h 3110824"/>
                <a:gd name="connsiteX8268" fmla="*/ 4849844 w 9392070"/>
                <a:gd name="connsiteY8268" fmla="*/ 1547107 h 3110824"/>
                <a:gd name="connsiteX8269" fmla="*/ 4849844 w 9392070"/>
                <a:gd name="connsiteY8269" fmla="*/ 1547107 h 3110824"/>
                <a:gd name="connsiteX8270" fmla="*/ 4849844 w 9392070"/>
                <a:gd name="connsiteY8270" fmla="*/ 1533679 h 3110824"/>
                <a:gd name="connsiteX8271" fmla="*/ 4846182 w 9392070"/>
                <a:gd name="connsiteY8271" fmla="*/ 1539782 h 3110824"/>
                <a:gd name="connsiteX8272" fmla="*/ 4844961 w 9392070"/>
                <a:gd name="connsiteY8272" fmla="*/ 1543445 h 3110824"/>
                <a:gd name="connsiteX8273" fmla="*/ 4838858 w 9392070"/>
                <a:gd name="connsiteY8273" fmla="*/ 1544666 h 3110824"/>
                <a:gd name="connsiteX8274" fmla="*/ 4831533 w 9392070"/>
                <a:gd name="connsiteY8274" fmla="*/ 1545886 h 3110824"/>
                <a:gd name="connsiteX8275" fmla="*/ 4832754 w 9392070"/>
                <a:gd name="connsiteY8275" fmla="*/ 1551989 h 3110824"/>
                <a:gd name="connsiteX8276" fmla="*/ 4836416 w 9392070"/>
                <a:gd name="connsiteY8276" fmla="*/ 1555652 h 3110824"/>
                <a:gd name="connsiteX8277" fmla="*/ 4841299 w 9392070"/>
                <a:gd name="connsiteY8277" fmla="*/ 1556873 h 3110824"/>
                <a:gd name="connsiteX8278" fmla="*/ 4846182 w 9392070"/>
                <a:gd name="connsiteY8278" fmla="*/ 1556873 h 3110824"/>
                <a:gd name="connsiteX8279" fmla="*/ 4847403 w 9392070"/>
                <a:gd name="connsiteY8279" fmla="*/ 1564196 h 3110824"/>
                <a:gd name="connsiteX8280" fmla="*/ 4848623 w 9392070"/>
                <a:gd name="connsiteY8280" fmla="*/ 1567859 h 3110824"/>
                <a:gd name="connsiteX8281" fmla="*/ 4851065 w 9392070"/>
                <a:gd name="connsiteY8281" fmla="*/ 1573962 h 3110824"/>
                <a:gd name="connsiteX8282" fmla="*/ 4853506 w 9392070"/>
                <a:gd name="connsiteY8282" fmla="*/ 1581287 h 3110824"/>
                <a:gd name="connsiteX8283" fmla="*/ 4847403 w 9392070"/>
                <a:gd name="connsiteY8283" fmla="*/ 1577624 h 3110824"/>
                <a:gd name="connsiteX8284" fmla="*/ 4843740 w 9392070"/>
                <a:gd name="connsiteY8284" fmla="*/ 1583728 h 3110824"/>
                <a:gd name="connsiteX8285" fmla="*/ 4837637 w 9392070"/>
                <a:gd name="connsiteY8285" fmla="*/ 1570300 h 3110824"/>
                <a:gd name="connsiteX8286" fmla="*/ 4832754 w 9392070"/>
                <a:gd name="connsiteY8286" fmla="*/ 1571521 h 3110824"/>
                <a:gd name="connsiteX8287" fmla="*/ 4826651 w 9392070"/>
                <a:gd name="connsiteY8287" fmla="*/ 1564196 h 3110824"/>
                <a:gd name="connsiteX8288" fmla="*/ 4822989 w 9392070"/>
                <a:gd name="connsiteY8288" fmla="*/ 1554431 h 3110824"/>
                <a:gd name="connsiteX8289" fmla="*/ 4820547 w 9392070"/>
                <a:gd name="connsiteY8289" fmla="*/ 1556873 h 3110824"/>
                <a:gd name="connsiteX8290" fmla="*/ 4815664 w 9392070"/>
                <a:gd name="connsiteY8290" fmla="*/ 1555652 h 3110824"/>
                <a:gd name="connsiteX8291" fmla="*/ 4810782 w 9392070"/>
                <a:gd name="connsiteY8291" fmla="*/ 1549548 h 3110824"/>
                <a:gd name="connsiteX8292" fmla="*/ 4807119 w 9392070"/>
                <a:gd name="connsiteY8292" fmla="*/ 1542224 h 3110824"/>
                <a:gd name="connsiteX8293" fmla="*/ 4796133 w 9392070"/>
                <a:gd name="connsiteY8293" fmla="*/ 1534900 h 3110824"/>
                <a:gd name="connsiteX8294" fmla="*/ 4783926 w 9392070"/>
                <a:gd name="connsiteY8294" fmla="*/ 1526355 h 3110824"/>
                <a:gd name="connsiteX8295" fmla="*/ 4783926 w 9392070"/>
                <a:gd name="connsiteY8295" fmla="*/ 1537341 h 3110824"/>
                <a:gd name="connsiteX8296" fmla="*/ 4787588 w 9392070"/>
                <a:gd name="connsiteY8296" fmla="*/ 1548327 h 3110824"/>
                <a:gd name="connsiteX8297" fmla="*/ 4793692 w 9392070"/>
                <a:gd name="connsiteY8297" fmla="*/ 1555652 h 3110824"/>
                <a:gd name="connsiteX8298" fmla="*/ 4799795 w 9392070"/>
                <a:gd name="connsiteY8298" fmla="*/ 1560534 h 3110824"/>
                <a:gd name="connsiteX8299" fmla="*/ 4808340 w 9392070"/>
                <a:gd name="connsiteY8299" fmla="*/ 1576403 h 3110824"/>
                <a:gd name="connsiteX8300" fmla="*/ 4812002 w 9392070"/>
                <a:gd name="connsiteY8300" fmla="*/ 1582507 h 3110824"/>
                <a:gd name="connsiteX8301" fmla="*/ 4816885 w 9392070"/>
                <a:gd name="connsiteY8301" fmla="*/ 1587390 h 3110824"/>
                <a:gd name="connsiteX8302" fmla="*/ 4825430 w 9392070"/>
                <a:gd name="connsiteY8302" fmla="*/ 1598376 h 3110824"/>
                <a:gd name="connsiteX8303" fmla="*/ 4835196 w 9392070"/>
                <a:gd name="connsiteY8303" fmla="*/ 1617908 h 3110824"/>
                <a:gd name="connsiteX8304" fmla="*/ 4842520 w 9392070"/>
                <a:gd name="connsiteY8304" fmla="*/ 1642322 h 3110824"/>
                <a:gd name="connsiteX8305" fmla="*/ 4840078 w 9392070"/>
                <a:gd name="connsiteY8305" fmla="*/ 1644763 h 3110824"/>
                <a:gd name="connsiteX8306" fmla="*/ 4835196 w 9392070"/>
                <a:gd name="connsiteY8306" fmla="*/ 1643542 h 3110824"/>
                <a:gd name="connsiteX8307" fmla="*/ 4830313 w 9392070"/>
                <a:gd name="connsiteY8307" fmla="*/ 1643542 h 3110824"/>
                <a:gd name="connsiteX8308" fmla="*/ 4826651 w 9392070"/>
                <a:gd name="connsiteY8308" fmla="*/ 1645984 h 3110824"/>
                <a:gd name="connsiteX8309" fmla="*/ 4822989 w 9392070"/>
                <a:gd name="connsiteY8309" fmla="*/ 1645984 h 3110824"/>
                <a:gd name="connsiteX8310" fmla="*/ 4819326 w 9392070"/>
                <a:gd name="connsiteY8310" fmla="*/ 1643542 h 3110824"/>
                <a:gd name="connsiteX8311" fmla="*/ 4812002 w 9392070"/>
                <a:gd name="connsiteY8311" fmla="*/ 1647204 h 3110824"/>
                <a:gd name="connsiteX8312" fmla="*/ 4804678 w 9392070"/>
                <a:gd name="connsiteY8312" fmla="*/ 1652087 h 3110824"/>
                <a:gd name="connsiteX8313" fmla="*/ 4807119 w 9392070"/>
                <a:gd name="connsiteY8313" fmla="*/ 1658191 h 3110824"/>
                <a:gd name="connsiteX8314" fmla="*/ 4810782 w 9392070"/>
                <a:gd name="connsiteY8314" fmla="*/ 1660632 h 3110824"/>
                <a:gd name="connsiteX8315" fmla="*/ 4815664 w 9392070"/>
                <a:gd name="connsiteY8315" fmla="*/ 1659411 h 3110824"/>
                <a:gd name="connsiteX8316" fmla="*/ 4824209 w 9392070"/>
                <a:gd name="connsiteY8316" fmla="*/ 1658191 h 3110824"/>
                <a:gd name="connsiteX8317" fmla="*/ 4824209 w 9392070"/>
                <a:gd name="connsiteY8317" fmla="*/ 1658191 h 3110824"/>
                <a:gd name="connsiteX8318" fmla="*/ 4820547 w 9392070"/>
                <a:gd name="connsiteY8318" fmla="*/ 1669177 h 3110824"/>
                <a:gd name="connsiteX8319" fmla="*/ 4810782 w 9392070"/>
                <a:gd name="connsiteY8319" fmla="*/ 1672839 h 3110824"/>
                <a:gd name="connsiteX8320" fmla="*/ 4804678 w 9392070"/>
                <a:gd name="connsiteY8320" fmla="*/ 1660632 h 3110824"/>
                <a:gd name="connsiteX8321" fmla="*/ 4799795 w 9392070"/>
                <a:gd name="connsiteY8321" fmla="*/ 1664294 h 3110824"/>
                <a:gd name="connsiteX8322" fmla="*/ 4794912 w 9392070"/>
                <a:gd name="connsiteY8322" fmla="*/ 1671618 h 3110824"/>
                <a:gd name="connsiteX8323" fmla="*/ 4792471 w 9392070"/>
                <a:gd name="connsiteY8323" fmla="*/ 1661852 h 3110824"/>
                <a:gd name="connsiteX8324" fmla="*/ 4787588 w 9392070"/>
                <a:gd name="connsiteY8324" fmla="*/ 1654529 h 3110824"/>
                <a:gd name="connsiteX8325" fmla="*/ 4781485 w 9392070"/>
                <a:gd name="connsiteY8325" fmla="*/ 1656970 h 3110824"/>
                <a:gd name="connsiteX8326" fmla="*/ 4774161 w 9392070"/>
                <a:gd name="connsiteY8326" fmla="*/ 1648425 h 3110824"/>
                <a:gd name="connsiteX8327" fmla="*/ 4770498 w 9392070"/>
                <a:gd name="connsiteY8327" fmla="*/ 1636218 h 3110824"/>
                <a:gd name="connsiteX8328" fmla="*/ 4766836 w 9392070"/>
                <a:gd name="connsiteY8328" fmla="*/ 1638659 h 3110824"/>
                <a:gd name="connsiteX8329" fmla="*/ 4760733 w 9392070"/>
                <a:gd name="connsiteY8329" fmla="*/ 1636218 h 3110824"/>
                <a:gd name="connsiteX8330" fmla="*/ 4757071 w 9392070"/>
                <a:gd name="connsiteY8330" fmla="*/ 1632556 h 3110824"/>
                <a:gd name="connsiteX8331" fmla="*/ 4754629 w 9392070"/>
                <a:gd name="connsiteY8331" fmla="*/ 1627673 h 3110824"/>
                <a:gd name="connsiteX8332" fmla="*/ 4750967 w 9392070"/>
                <a:gd name="connsiteY8332" fmla="*/ 1616687 h 3110824"/>
                <a:gd name="connsiteX8333" fmla="*/ 4747305 w 9392070"/>
                <a:gd name="connsiteY8333" fmla="*/ 1611804 h 3110824"/>
                <a:gd name="connsiteX8334" fmla="*/ 4743643 w 9392070"/>
                <a:gd name="connsiteY8334" fmla="*/ 1605701 h 3110824"/>
                <a:gd name="connsiteX8335" fmla="*/ 4737540 w 9392070"/>
                <a:gd name="connsiteY8335" fmla="*/ 1600817 h 3110824"/>
                <a:gd name="connsiteX8336" fmla="*/ 4730215 w 9392070"/>
                <a:gd name="connsiteY8336" fmla="*/ 1600817 h 3110824"/>
                <a:gd name="connsiteX8337" fmla="*/ 4727774 w 9392070"/>
                <a:gd name="connsiteY8337" fmla="*/ 1593494 h 3110824"/>
                <a:gd name="connsiteX8338" fmla="*/ 4726553 w 9392070"/>
                <a:gd name="connsiteY8338" fmla="*/ 1588610 h 3110824"/>
                <a:gd name="connsiteX8339" fmla="*/ 4724112 w 9392070"/>
                <a:gd name="connsiteY8339" fmla="*/ 1582507 h 3110824"/>
                <a:gd name="connsiteX8340" fmla="*/ 4722891 w 9392070"/>
                <a:gd name="connsiteY8340" fmla="*/ 1595935 h 3110824"/>
                <a:gd name="connsiteX8341" fmla="*/ 4722891 w 9392070"/>
                <a:gd name="connsiteY8341" fmla="*/ 1603259 h 3110824"/>
                <a:gd name="connsiteX8342" fmla="*/ 4724112 w 9392070"/>
                <a:gd name="connsiteY8342" fmla="*/ 1608142 h 3110824"/>
                <a:gd name="connsiteX8343" fmla="*/ 4726553 w 9392070"/>
                <a:gd name="connsiteY8343" fmla="*/ 1613024 h 3110824"/>
                <a:gd name="connsiteX8344" fmla="*/ 4730215 w 9392070"/>
                <a:gd name="connsiteY8344" fmla="*/ 1619128 h 3110824"/>
                <a:gd name="connsiteX8345" fmla="*/ 4735098 w 9392070"/>
                <a:gd name="connsiteY8345" fmla="*/ 1627673 h 3110824"/>
                <a:gd name="connsiteX8346" fmla="*/ 4743643 w 9392070"/>
                <a:gd name="connsiteY8346" fmla="*/ 1636218 h 3110824"/>
                <a:gd name="connsiteX8347" fmla="*/ 4753409 w 9392070"/>
                <a:gd name="connsiteY8347" fmla="*/ 1658191 h 3110824"/>
                <a:gd name="connsiteX8348" fmla="*/ 4764395 w 9392070"/>
                <a:gd name="connsiteY8348" fmla="*/ 1674059 h 3110824"/>
                <a:gd name="connsiteX8349" fmla="*/ 4775381 w 9392070"/>
                <a:gd name="connsiteY8349" fmla="*/ 1687487 h 3110824"/>
                <a:gd name="connsiteX8350" fmla="*/ 4788809 w 9392070"/>
                <a:gd name="connsiteY8350" fmla="*/ 1711901 h 3110824"/>
                <a:gd name="connsiteX8351" fmla="*/ 4797354 w 9392070"/>
                <a:gd name="connsiteY8351" fmla="*/ 1736315 h 3110824"/>
                <a:gd name="connsiteX8352" fmla="*/ 4808340 w 9392070"/>
                <a:gd name="connsiteY8352" fmla="*/ 1753405 h 3110824"/>
                <a:gd name="connsiteX8353" fmla="*/ 4808340 w 9392070"/>
                <a:gd name="connsiteY8353" fmla="*/ 1753405 h 3110824"/>
                <a:gd name="connsiteX8354" fmla="*/ 4803457 w 9392070"/>
                <a:gd name="connsiteY8354" fmla="*/ 1753405 h 3110824"/>
                <a:gd name="connsiteX8355" fmla="*/ 4798575 w 9392070"/>
                <a:gd name="connsiteY8355" fmla="*/ 1750964 h 3110824"/>
                <a:gd name="connsiteX8356" fmla="*/ 4787588 w 9392070"/>
                <a:gd name="connsiteY8356" fmla="*/ 1755847 h 3110824"/>
                <a:gd name="connsiteX8357" fmla="*/ 4786368 w 9392070"/>
                <a:gd name="connsiteY8357" fmla="*/ 1760729 h 3110824"/>
                <a:gd name="connsiteX8358" fmla="*/ 4775381 w 9392070"/>
                <a:gd name="connsiteY8358" fmla="*/ 1750964 h 3110824"/>
                <a:gd name="connsiteX8359" fmla="*/ 4764395 w 9392070"/>
                <a:gd name="connsiteY8359" fmla="*/ 1741198 h 3110824"/>
                <a:gd name="connsiteX8360" fmla="*/ 4765616 w 9392070"/>
                <a:gd name="connsiteY8360" fmla="*/ 1750964 h 3110824"/>
                <a:gd name="connsiteX8361" fmla="*/ 4770498 w 9392070"/>
                <a:gd name="connsiteY8361" fmla="*/ 1761950 h 3110824"/>
                <a:gd name="connsiteX8362" fmla="*/ 4772940 w 9392070"/>
                <a:gd name="connsiteY8362" fmla="*/ 1765612 h 3110824"/>
                <a:gd name="connsiteX8363" fmla="*/ 4776602 w 9392070"/>
                <a:gd name="connsiteY8363" fmla="*/ 1770495 h 3110824"/>
                <a:gd name="connsiteX8364" fmla="*/ 4782705 w 9392070"/>
                <a:gd name="connsiteY8364" fmla="*/ 1776599 h 3110824"/>
                <a:gd name="connsiteX8365" fmla="*/ 4787588 w 9392070"/>
                <a:gd name="connsiteY8365" fmla="*/ 1782702 h 3110824"/>
                <a:gd name="connsiteX8366" fmla="*/ 4792471 w 9392070"/>
                <a:gd name="connsiteY8366" fmla="*/ 1792468 h 3110824"/>
                <a:gd name="connsiteX8367" fmla="*/ 4796133 w 9392070"/>
                <a:gd name="connsiteY8367" fmla="*/ 1798571 h 3110824"/>
                <a:gd name="connsiteX8368" fmla="*/ 4802237 w 9392070"/>
                <a:gd name="connsiteY8368" fmla="*/ 1803454 h 3110824"/>
                <a:gd name="connsiteX8369" fmla="*/ 4808340 w 9392070"/>
                <a:gd name="connsiteY8369" fmla="*/ 1808337 h 3110824"/>
                <a:gd name="connsiteX8370" fmla="*/ 4812002 w 9392070"/>
                <a:gd name="connsiteY8370" fmla="*/ 1813220 h 3110824"/>
                <a:gd name="connsiteX8371" fmla="*/ 4824209 w 9392070"/>
                <a:gd name="connsiteY8371" fmla="*/ 1830309 h 3110824"/>
                <a:gd name="connsiteX8372" fmla="*/ 4826651 w 9392070"/>
                <a:gd name="connsiteY8372" fmla="*/ 1835192 h 3110824"/>
                <a:gd name="connsiteX8373" fmla="*/ 4821768 w 9392070"/>
                <a:gd name="connsiteY8373" fmla="*/ 1832751 h 3110824"/>
                <a:gd name="connsiteX8374" fmla="*/ 4812002 w 9392070"/>
                <a:gd name="connsiteY8374" fmla="*/ 1827868 h 3110824"/>
                <a:gd name="connsiteX8375" fmla="*/ 4809561 w 9392070"/>
                <a:gd name="connsiteY8375" fmla="*/ 1835192 h 3110824"/>
                <a:gd name="connsiteX8376" fmla="*/ 4801016 w 9392070"/>
                <a:gd name="connsiteY8376" fmla="*/ 1825427 h 3110824"/>
                <a:gd name="connsiteX8377" fmla="*/ 4796133 w 9392070"/>
                <a:gd name="connsiteY8377" fmla="*/ 1829089 h 3110824"/>
                <a:gd name="connsiteX8378" fmla="*/ 4788809 w 9392070"/>
                <a:gd name="connsiteY8378" fmla="*/ 1825427 h 3110824"/>
                <a:gd name="connsiteX8379" fmla="*/ 4781485 w 9392070"/>
                <a:gd name="connsiteY8379" fmla="*/ 1822985 h 3110824"/>
                <a:gd name="connsiteX8380" fmla="*/ 4776602 w 9392070"/>
                <a:gd name="connsiteY8380" fmla="*/ 1825427 h 3110824"/>
                <a:gd name="connsiteX8381" fmla="*/ 4770498 w 9392070"/>
                <a:gd name="connsiteY8381" fmla="*/ 1822985 h 3110824"/>
                <a:gd name="connsiteX8382" fmla="*/ 4765616 w 9392070"/>
                <a:gd name="connsiteY8382" fmla="*/ 1819323 h 3110824"/>
                <a:gd name="connsiteX8383" fmla="*/ 4753409 w 9392070"/>
                <a:gd name="connsiteY8383" fmla="*/ 1821764 h 3110824"/>
                <a:gd name="connsiteX8384" fmla="*/ 4741202 w 9392070"/>
                <a:gd name="connsiteY8384" fmla="*/ 1826647 h 3110824"/>
                <a:gd name="connsiteX8385" fmla="*/ 4743643 w 9392070"/>
                <a:gd name="connsiteY8385" fmla="*/ 1835192 h 3110824"/>
                <a:gd name="connsiteX8386" fmla="*/ 4748526 w 9392070"/>
                <a:gd name="connsiteY8386" fmla="*/ 1840075 h 3110824"/>
                <a:gd name="connsiteX8387" fmla="*/ 4755850 w 9392070"/>
                <a:gd name="connsiteY8387" fmla="*/ 1841296 h 3110824"/>
                <a:gd name="connsiteX8388" fmla="*/ 4772940 w 9392070"/>
                <a:gd name="connsiteY8388" fmla="*/ 1847399 h 3110824"/>
                <a:gd name="connsiteX8389" fmla="*/ 4792471 w 9392070"/>
                <a:gd name="connsiteY8389" fmla="*/ 1857165 h 3110824"/>
                <a:gd name="connsiteX8390" fmla="*/ 4804678 w 9392070"/>
                <a:gd name="connsiteY8390" fmla="*/ 1870592 h 3110824"/>
                <a:gd name="connsiteX8391" fmla="*/ 4809561 w 9392070"/>
                <a:gd name="connsiteY8391" fmla="*/ 1880358 h 3110824"/>
                <a:gd name="connsiteX8392" fmla="*/ 4807119 w 9392070"/>
                <a:gd name="connsiteY8392" fmla="*/ 1880358 h 3110824"/>
                <a:gd name="connsiteX8393" fmla="*/ 4812002 w 9392070"/>
                <a:gd name="connsiteY8393" fmla="*/ 1885241 h 3110824"/>
                <a:gd name="connsiteX8394" fmla="*/ 4818106 w 9392070"/>
                <a:gd name="connsiteY8394" fmla="*/ 1893786 h 3110824"/>
                <a:gd name="connsiteX8395" fmla="*/ 4808340 w 9392070"/>
                <a:gd name="connsiteY8395" fmla="*/ 1893786 h 3110824"/>
                <a:gd name="connsiteX8396" fmla="*/ 4808340 w 9392070"/>
                <a:gd name="connsiteY8396" fmla="*/ 1898669 h 3110824"/>
                <a:gd name="connsiteX8397" fmla="*/ 4801016 w 9392070"/>
                <a:gd name="connsiteY8397" fmla="*/ 1898669 h 3110824"/>
                <a:gd name="connsiteX8398" fmla="*/ 4787588 w 9392070"/>
                <a:gd name="connsiteY8398" fmla="*/ 1896227 h 3110824"/>
                <a:gd name="connsiteX8399" fmla="*/ 4755850 w 9392070"/>
                <a:gd name="connsiteY8399" fmla="*/ 1902331 h 3110824"/>
                <a:gd name="connsiteX8400" fmla="*/ 4744864 w 9392070"/>
                <a:gd name="connsiteY8400" fmla="*/ 1910876 h 3110824"/>
                <a:gd name="connsiteX8401" fmla="*/ 4721670 w 9392070"/>
                <a:gd name="connsiteY8401" fmla="*/ 1908434 h 3110824"/>
                <a:gd name="connsiteX8402" fmla="*/ 4728995 w 9392070"/>
                <a:gd name="connsiteY8402" fmla="*/ 1919420 h 3110824"/>
                <a:gd name="connsiteX8403" fmla="*/ 4737540 w 9392070"/>
                <a:gd name="connsiteY8403" fmla="*/ 1924303 h 3110824"/>
                <a:gd name="connsiteX8404" fmla="*/ 4736319 w 9392070"/>
                <a:gd name="connsiteY8404" fmla="*/ 1924303 h 3110824"/>
                <a:gd name="connsiteX8405" fmla="*/ 4700919 w 9392070"/>
                <a:gd name="connsiteY8405" fmla="*/ 1932848 h 3110824"/>
                <a:gd name="connsiteX8406" fmla="*/ 4665518 w 9392070"/>
                <a:gd name="connsiteY8406" fmla="*/ 1943834 h 3110824"/>
                <a:gd name="connsiteX8407" fmla="*/ 4675284 w 9392070"/>
                <a:gd name="connsiteY8407" fmla="*/ 1953600 h 3110824"/>
                <a:gd name="connsiteX8408" fmla="*/ 4693594 w 9392070"/>
                <a:gd name="connsiteY8408" fmla="*/ 1958483 h 3110824"/>
                <a:gd name="connsiteX8409" fmla="*/ 4716788 w 9392070"/>
                <a:gd name="connsiteY8409" fmla="*/ 1956041 h 3110824"/>
                <a:gd name="connsiteX8410" fmla="*/ 4770498 w 9392070"/>
                <a:gd name="connsiteY8410" fmla="*/ 1957262 h 3110824"/>
                <a:gd name="connsiteX8411" fmla="*/ 4772940 w 9392070"/>
                <a:gd name="connsiteY8411" fmla="*/ 1958483 h 3110824"/>
                <a:gd name="connsiteX8412" fmla="*/ 4771719 w 9392070"/>
                <a:gd name="connsiteY8412" fmla="*/ 1959704 h 3110824"/>
                <a:gd name="connsiteX8413" fmla="*/ 4768057 w 9392070"/>
                <a:gd name="connsiteY8413" fmla="*/ 1964586 h 3110824"/>
                <a:gd name="connsiteX8414" fmla="*/ 4761954 w 9392070"/>
                <a:gd name="connsiteY8414" fmla="*/ 1963366 h 3110824"/>
                <a:gd name="connsiteX8415" fmla="*/ 4757071 w 9392070"/>
                <a:gd name="connsiteY8415" fmla="*/ 1958483 h 3110824"/>
                <a:gd name="connsiteX8416" fmla="*/ 4755850 w 9392070"/>
                <a:gd name="connsiteY8416" fmla="*/ 1962145 h 3110824"/>
                <a:gd name="connsiteX8417" fmla="*/ 4750967 w 9392070"/>
                <a:gd name="connsiteY8417" fmla="*/ 1965807 h 3110824"/>
                <a:gd name="connsiteX8418" fmla="*/ 4746084 w 9392070"/>
                <a:gd name="connsiteY8418" fmla="*/ 1965807 h 3110824"/>
                <a:gd name="connsiteX8419" fmla="*/ 4741202 w 9392070"/>
                <a:gd name="connsiteY8419" fmla="*/ 1962145 h 3110824"/>
                <a:gd name="connsiteX8420" fmla="*/ 4735098 w 9392070"/>
                <a:gd name="connsiteY8420" fmla="*/ 1962145 h 3110824"/>
                <a:gd name="connsiteX8421" fmla="*/ 4730215 w 9392070"/>
                <a:gd name="connsiteY8421" fmla="*/ 1965807 h 3110824"/>
                <a:gd name="connsiteX8422" fmla="*/ 4719229 w 9392070"/>
                <a:gd name="connsiteY8422" fmla="*/ 1969469 h 3110824"/>
                <a:gd name="connsiteX8423" fmla="*/ 4721670 w 9392070"/>
                <a:gd name="connsiteY8423" fmla="*/ 1978014 h 3110824"/>
                <a:gd name="connsiteX8424" fmla="*/ 4726553 w 9392070"/>
                <a:gd name="connsiteY8424" fmla="*/ 1982897 h 3110824"/>
                <a:gd name="connsiteX8425" fmla="*/ 4728995 w 9392070"/>
                <a:gd name="connsiteY8425" fmla="*/ 1982897 h 3110824"/>
                <a:gd name="connsiteX8426" fmla="*/ 4732657 w 9392070"/>
                <a:gd name="connsiteY8426" fmla="*/ 1982897 h 3110824"/>
                <a:gd name="connsiteX8427" fmla="*/ 4748526 w 9392070"/>
                <a:gd name="connsiteY8427" fmla="*/ 1986559 h 3110824"/>
                <a:gd name="connsiteX8428" fmla="*/ 4752188 w 9392070"/>
                <a:gd name="connsiteY8428" fmla="*/ 1989000 h 3110824"/>
                <a:gd name="connsiteX8429" fmla="*/ 4757071 w 9392070"/>
                <a:gd name="connsiteY8429" fmla="*/ 1989000 h 3110824"/>
                <a:gd name="connsiteX8430" fmla="*/ 4765616 w 9392070"/>
                <a:gd name="connsiteY8430" fmla="*/ 1990221 h 3110824"/>
                <a:gd name="connsiteX8431" fmla="*/ 4777823 w 9392070"/>
                <a:gd name="connsiteY8431" fmla="*/ 1997545 h 3110824"/>
                <a:gd name="connsiteX8432" fmla="*/ 4786368 w 9392070"/>
                <a:gd name="connsiteY8432" fmla="*/ 2008532 h 3110824"/>
                <a:gd name="connsiteX8433" fmla="*/ 4790030 w 9392070"/>
                <a:gd name="connsiteY8433" fmla="*/ 2012194 h 3110824"/>
                <a:gd name="connsiteX8434" fmla="*/ 4771719 w 9392070"/>
                <a:gd name="connsiteY8434" fmla="*/ 2014635 h 3110824"/>
                <a:gd name="connsiteX8435" fmla="*/ 4754629 w 9392070"/>
                <a:gd name="connsiteY8435" fmla="*/ 2013415 h 3110824"/>
                <a:gd name="connsiteX8436" fmla="*/ 4718008 w 9392070"/>
                <a:gd name="connsiteY8436" fmla="*/ 2026842 h 3110824"/>
                <a:gd name="connsiteX8437" fmla="*/ 4682608 w 9392070"/>
                <a:gd name="connsiteY8437" fmla="*/ 2042711 h 3110824"/>
                <a:gd name="connsiteX8438" fmla="*/ 4694815 w 9392070"/>
                <a:gd name="connsiteY8438" fmla="*/ 2052477 h 3110824"/>
                <a:gd name="connsiteX8439" fmla="*/ 4703360 w 9392070"/>
                <a:gd name="connsiteY8439" fmla="*/ 2054918 h 3110824"/>
                <a:gd name="connsiteX8440" fmla="*/ 4700919 w 9392070"/>
                <a:gd name="connsiteY8440" fmla="*/ 2057360 h 3110824"/>
                <a:gd name="connsiteX8441" fmla="*/ 4693594 w 9392070"/>
                <a:gd name="connsiteY8441" fmla="*/ 2064684 h 3110824"/>
                <a:gd name="connsiteX8442" fmla="*/ 4682608 w 9392070"/>
                <a:gd name="connsiteY8442" fmla="*/ 2054918 h 3110824"/>
                <a:gd name="connsiteX8443" fmla="*/ 4685049 w 9392070"/>
                <a:gd name="connsiteY8443" fmla="*/ 2069567 h 3110824"/>
                <a:gd name="connsiteX8444" fmla="*/ 4692374 w 9392070"/>
                <a:gd name="connsiteY8444" fmla="*/ 2080553 h 3110824"/>
                <a:gd name="connsiteX8445" fmla="*/ 4697256 w 9392070"/>
                <a:gd name="connsiteY8445" fmla="*/ 2082994 h 3110824"/>
                <a:gd name="connsiteX8446" fmla="*/ 4703360 w 9392070"/>
                <a:gd name="connsiteY8446" fmla="*/ 2086657 h 3110824"/>
                <a:gd name="connsiteX8447" fmla="*/ 4707022 w 9392070"/>
                <a:gd name="connsiteY8447" fmla="*/ 2086657 h 3110824"/>
                <a:gd name="connsiteX8448" fmla="*/ 4713126 w 9392070"/>
                <a:gd name="connsiteY8448" fmla="*/ 2087877 h 3110824"/>
                <a:gd name="connsiteX8449" fmla="*/ 4720450 w 9392070"/>
                <a:gd name="connsiteY8449" fmla="*/ 2092760 h 3110824"/>
                <a:gd name="connsiteX8450" fmla="*/ 4727774 w 9392070"/>
                <a:gd name="connsiteY8450" fmla="*/ 2102526 h 3110824"/>
                <a:gd name="connsiteX8451" fmla="*/ 4733877 w 9392070"/>
                <a:gd name="connsiteY8451" fmla="*/ 2107408 h 3110824"/>
                <a:gd name="connsiteX8452" fmla="*/ 4742422 w 9392070"/>
                <a:gd name="connsiteY8452" fmla="*/ 2111071 h 3110824"/>
                <a:gd name="connsiteX8453" fmla="*/ 4747305 w 9392070"/>
                <a:gd name="connsiteY8453" fmla="*/ 2112291 h 3110824"/>
                <a:gd name="connsiteX8454" fmla="*/ 4744864 w 9392070"/>
                <a:gd name="connsiteY8454" fmla="*/ 2120836 h 3110824"/>
                <a:gd name="connsiteX8455" fmla="*/ 4736319 w 9392070"/>
                <a:gd name="connsiteY8455" fmla="*/ 2125719 h 3110824"/>
                <a:gd name="connsiteX8456" fmla="*/ 4728995 w 9392070"/>
                <a:gd name="connsiteY8456" fmla="*/ 2124498 h 3110824"/>
                <a:gd name="connsiteX8457" fmla="*/ 4727774 w 9392070"/>
                <a:gd name="connsiteY8457" fmla="*/ 2130602 h 3110824"/>
                <a:gd name="connsiteX8458" fmla="*/ 4722891 w 9392070"/>
                <a:gd name="connsiteY8458" fmla="*/ 2137926 h 3110824"/>
                <a:gd name="connsiteX8459" fmla="*/ 4716788 w 9392070"/>
                <a:gd name="connsiteY8459" fmla="*/ 2141588 h 3110824"/>
                <a:gd name="connsiteX8460" fmla="*/ 4710684 w 9392070"/>
                <a:gd name="connsiteY8460" fmla="*/ 2141588 h 3110824"/>
                <a:gd name="connsiteX8461" fmla="*/ 4698477 w 9392070"/>
                <a:gd name="connsiteY8461" fmla="*/ 2153795 h 3110824"/>
                <a:gd name="connsiteX8462" fmla="*/ 4694815 w 9392070"/>
                <a:gd name="connsiteY8462" fmla="*/ 2164781 h 3110824"/>
                <a:gd name="connsiteX8463" fmla="*/ 4685049 w 9392070"/>
                <a:gd name="connsiteY8463" fmla="*/ 2166002 h 3110824"/>
                <a:gd name="connsiteX8464" fmla="*/ 4689932 w 9392070"/>
                <a:gd name="connsiteY8464" fmla="*/ 2174547 h 3110824"/>
                <a:gd name="connsiteX8465" fmla="*/ 4697256 w 9392070"/>
                <a:gd name="connsiteY8465" fmla="*/ 2176988 h 3110824"/>
                <a:gd name="connsiteX8466" fmla="*/ 4698477 w 9392070"/>
                <a:gd name="connsiteY8466" fmla="*/ 2175768 h 3110824"/>
                <a:gd name="connsiteX8467" fmla="*/ 4696036 w 9392070"/>
                <a:gd name="connsiteY8467" fmla="*/ 2183092 h 3110824"/>
                <a:gd name="connsiteX8468" fmla="*/ 4689932 w 9392070"/>
                <a:gd name="connsiteY8468" fmla="*/ 2190416 h 3110824"/>
                <a:gd name="connsiteX8469" fmla="*/ 4681387 w 9392070"/>
                <a:gd name="connsiteY8469" fmla="*/ 2191637 h 3110824"/>
                <a:gd name="connsiteX8470" fmla="*/ 4674063 w 9392070"/>
                <a:gd name="connsiteY8470" fmla="*/ 2187975 h 3110824"/>
                <a:gd name="connsiteX8471" fmla="*/ 4656973 w 9392070"/>
                <a:gd name="connsiteY8471" fmla="*/ 2196520 h 3110824"/>
                <a:gd name="connsiteX8472" fmla="*/ 4650870 w 9392070"/>
                <a:gd name="connsiteY8472" fmla="*/ 2207506 h 3110824"/>
                <a:gd name="connsiteX8473" fmla="*/ 4638663 w 9392070"/>
                <a:gd name="connsiteY8473" fmla="*/ 2203844 h 3110824"/>
                <a:gd name="connsiteX8474" fmla="*/ 4642325 w 9392070"/>
                <a:gd name="connsiteY8474" fmla="*/ 2217271 h 3110824"/>
                <a:gd name="connsiteX8475" fmla="*/ 4647208 w 9392070"/>
                <a:gd name="connsiteY8475" fmla="*/ 2223375 h 3110824"/>
                <a:gd name="connsiteX8476" fmla="*/ 4647208 w 9392070"/>
                <a:gd name="connsiteY8476" fmla="*/ 2223375 h 3110824"/>
                <a:gd name="connsiteX8477" fmla="*/ 4633780 w 9392070"/>
                <a:gd name="connsiteY8477" fmla="*/ 2227037 h 3110824"/>
                <a:gd name="connsiteX8478" fmla="*/ 4630118 w 9392070"/>
                <a:gd name="connsiteY8478" fmla="*/ 2218492 h 3110824"/>
                <a:gd name="connsiteX8479" fmla="*/ 4605704 w 9392070"/>
                <a:gd name="connsiteY8479" fmla="*/ 2206285 h 3110824"/>
                <a:gd name="connsiteX8480" fmla="*/ 4593497 w 9392070"/>
                <a:gd name="connsiteY8480" fmla="*/ 2206285 h 3110824"/>
                <a:gd name="connsiteX8481" fmla="*/ 4581290 w 9392070"/>
                <a:gd name="connsiteY8481" fmla="*/ 2202623 h 3110824"/>
                <a:gd name="connsiteX8482" fmla="*/ 4571524 w 9392070"/>
                <a:gd name="connsiteY8482" fmla="*/ 2195299 h 3110824"/>
                <a:gd name="connsiteX8483" fmla="*/ 4569083 w 9392070"/>
                <a:gd name="connsiteY8483" fmla="*/ 2189195 h 3110824"/>
                <a:gd name="connsiteX8484" fmla="*/ 4555655 w 9392070"/>
                <a:gd name="connsiteY8484" fmla="*/ 2190416 h 3110824"/>
                <a:gd name="connsiteX8485" fmla="*/ 4539786 w 9392070"/>
                <a:gd name="connsiteY8485" fmla="*/ 2185533 h 3110824"/>
                <a:gd name="connsiteX8486" fmla="*/ 4539786 w 9392070"/>
                <a:gd name="connsiteY8486" fmla="*/ 2184313 h 3110824"/>
                <a:gd name="connsiteX8487" fmla="*/ 4539786 w 9392070"/>
                <a:gd name="connsiteY8487" fmla="*/ 2184313 h 3110824"/>
                <a:gd name="connsiteX8488" fmla="*/ 4549551 w 9392070"/>
                <a:gd name="connsiteY8488" fmla="*/ 2179430 h 3110824"/>
                <a:gd name="connsiteX8489" fmla="*/ 4555655 w 9392070"/>
                <a:gd name="connsiteY8489" fmla="*/ 2173326 h 3110824"/>
                <a:gd name="connsiteX8490" fmla="*/ 4558097 w 9392070"/>
                <a:gd name="connsiteY8490" fmla="*/ 2172106 h 3110824"/>
                <a:gd name="connsiteX8491" fmla="*/ 4569083 w 9392070"/>
                <a:gd name="connsiteY8491" fmla="*/ 2167223 h 3110824"/>
                <a:gd name="connsiteX8492" fmla="*/ 4583731 w 9392070"/>
                <a:gd name="connsiteY8492" fmla="*/ 2157457 h 3110824"/>
                <a:gd name="connsiteX8493" fmla="*/ 4597159 w 9392070"/>
                <a:gd name="connsiteY8493" fmla="*/ 2152574 h 3110824"/>
                <a:gd name="connsiteX8494" fmla="*/ 4609366 w 9392070"/>
                <a:gd name="connsiteY8494" fmla="*/ 2151354 h 3110824"/>
                <a:gd name="connsiteX8495" fmla="*/ 4616690 w 9392070"/>
                <a:gd name="connsiteY8495" fmla="*/ 2151354 h 3110824"/>
                <a:gd name="connsiteX8496" fmla="*/ 4628897 w 9392070"/>
                <a:gd name="connsiteY8496" fmla="*/ 2147692 h 3110824"/>
                <a:gd name="connsiteX8497" fmla="*/ 4638663 w 9392070"/>
                <a:gd name="connsiteY8497" fmla="*/ 2145250 h 3110824"/>
                <a:gd name="connsiteX8498" fmla="*/ 4653311 w 9392070"/>
                <a:gd name="connsiteY8498" fmla="*/ 2134264 h 3110824"/>
                <a:gd name="connsiteX8499" fmla="*/ 4656973 w 9392070"/>
                <a:gd name="connsiteY8499" fmla="*/ 2119615 h 3110824"/>
                <a:gd name="connsiteX8500" fmla="*/ 4636221 w 9392070"/>
                <a:gd name="connsiteY8500" fmla="*/ 2129381 h 3110824"/>
                <a:gd name="connsiteX8501" fmla="*/ 4621573 w 9392070"/>
                <a:gd name="connsiteY8501" fmla="*/ 2122057 h 3110824"/>
                <a:gd name="connsiteX8502" fmla="*/ 4588614 w 9392070"/>
                <a:gd name="connsiteY8502" fmla="*/ 2123278 h 3110824"/>
                <a:gd name="connsiteX8503" fmla="*/ 4576407 w 9392070"/>
                <a:gd name="connsiteY8503" fmla="*/ 2130602 h 3110824"/>
                <a:gd name="connsiteX8504" fmla="*/ 4560538 w 9392070"/>
                <a:gd name="connsiteY8504" fmla="*/ 2135485 h 3110824"/>
                <a:gd name="connsiteX8505" fmla="*/ 4545890 w 9392070"/>
                <a:gd name="connsiteY8505" fmla="*/ 2133043 h 3110824"/>
                <a:gd name="connsiteX8506" fmla="*/ 4539786 w 9392070"/>
                <a:gd name="connsiteY8506" fmla="*/ 2128160 h 3110824"/>
                <a:gd name="connsiteX8507" fmla="*/ 4526358 w 9392070"/>
                <a:gd name="connsiteY8507" fmla="*/ 2137926 h 3110824"/>
                <a:gd name="connsiteX8508" fmla="*/ 4514151 w 9392070"/>
                <a:gd name="connsiteY8508" fmla="*/ 2146471 h 3110824"/>
                <a:gd name="connsiteX8509" fmla="*/ 4506827 w 9392070"/>
                <a:gd name="connsiteY8509" fmla="*/ 2141588 h 3110824"/>
                <a:gd name="connsiteX8510" fmla="*/ 4493400 w 9392070"/>
                <a:gd name="connsiteY8510" fmla="*/ 2135485 h 3110824"/>
                <a:gd name="connsiteX8511" fmla="*/ 4478751 w 9392070"/>
                <a:gd name="connsiteY8511" fmla="*/ 2140367 h 3110824"/>
                <a:gd name="connsiteX8512" fmla="*/ 4478751 w 9392070"/>
                <a:gd name="connsiteY8512" fmla="*/ 2140367 h 3110824"/>
                <a:gd name="connsiteX8513" fmla="*/ 4477530 w 9392070"/>
                <a:gd name="connsiteY8513" fmla="*/ 2137926 h 3110824"/>
                <a:gd name="connsiteX8514" fmla="*/ 4476309 w 9392070"/>
                <a:gd name="connsiteY8514" fmla="*/ 2135485 h 3110824"/>
                <a:gd name="connsiteX8515" fmla="*/ 4464102 w 9392070"/>
                <a:gd name="connsiteY8515" fmla="*/ 2129381 h 3110824"/>
                <a:gd name="connsiteX8516" fmla="*/ 4464102 w 9392070"/>
                <a:gd name="connsiteY8516" fmla="*/ 2129381 h 3110824"/>
                <a:gd name="connsiteX8517" fmla="*/ 4464102 w 9392070"/>
                <a:gd name="connsiteY8517" fmla="*/ 2129381 h 3110824"/>
                <a:gd name="connsiteX8518" fmla="*/ 4467765 w 9392070"/>
                <a:gd name="connsiteY8518" fmla="*/ 2123278 h 3110824"/>
                <a:gd name="connsiteX8519" fmla="*/ 4477530 w 9392070"/>
                <a:gd name="connsiteY8519" fmla="*/ 2120836 h 3110824"/>
                <a:gd name="connsiteX8520" fmla="*/ 4490958 w 9392070"/>
                <a:gd name="connsiteY8520" fmla="*/ 2115953 h 3110824"/>
                <a:gd name="connsiteX8521" fmla="*/ 4515372 w 9392070"/>
                <a:gd name="connsiteY8521" fmla="*/ 2108629 h 3110824"/>
                <a:gd name="connsiteX8522" fmla="*/ 4526358 w 9392070"/>
                <a:gd name="connsiteY8522" fmla="*/ 2106188 h 3110824"/>
                <a:gd name="connsiteX8523" fmla="*/ 4533683 w 9392070"/>
                <a:gd name="connsiteY8523" fmla="*/ 2101305 h 3110824"/>
                <a:gd name="connsiteX8524" fmla="*/ 4536124 w 9392070"/>
                <a:gd name="connsiteY8524" fmla="*/ 2093981 h 3110824"/>
                <a:gd name="connsiteX8525" fmla="*/ 4517814 w 9392070"/>
                <a:gd name="connsiteY8525" fmla="*/ 2092760 h 3110824"/>
                <a:gd name="connsiteX8526" fmla="*/ 4506827 w 9392070"/>
                <a:gd name="connsiteY8526" fmla="*/ 2091539 h 3110824"/>
                <a:gd name="connsiteX8527" fmla="*/ 4506827 w 9392070"/>
                <a:gd name="connsiteY8527" fmla="*/ 2086657 h 3110824"/>
                <a:gd name="connsiteX8528" fmla="*/ 4483634 w 9392070"/>
                <a:gd name="connsiteY8528" fmla="*/ 2091539 h 3110824"/>
                <a:gd name="connsiteX8529" fmla="*/ 4460440 w 9392070"/>
                <a:gd name="connsiteY8529" fmla="*/ 2095201 h 3110824"/>
                <a:gd name="connsiteX8530" fmla="*/ 4451895 w 9392070"/>
                <a:gd name="connsiteY8530" fmla="*/ 2100084 h 3110824"/>
                <a:gd name="connsiteX8531" fmla="*/ 4450675 w 9392070"/>
                <a:gd name="connsiteY8531" fmla="*/ 2100084 h 3110824"/>
                <a:gd name="connsiteX8532" fmla="*/ 4442130 w 9392070"/>
                <a:gd name="connsiteY8532" fmla="*/ 2104967 h 3110824"/>
                <a:gd name="connsiteX8533" fmla="*/ 4439688 w 9392070"/>
                <a:gd name="connsiteY8533" fmla="*/ 2104967 h 3110824"/>
                <a:gd name="connsiteX8534" fmla="*/ 4434806 w 9392070"/>
                <a:gd name="connsiteY8534" fmla="*/ 2103746 h 3110824"/>
                <a:gd name="connsiteX8535" fmla="*/ 4434806 w 9392070"/>
                <a:gd name="connsiteY8535" fmla="*/ 2102526 h 3110824"/>
                <a:gd name="connsiteX8536" fmla="*/ 4426261 w 9392070"/>
                <a:gd name="connsiteY8536" fmla="*/ 2102526 h 3110824"/>
                <a:gd name="connsiteX8537" fmla="*/ 4425040 w 9392070"/>
                <a:gd name="connsiteY8537" fmla="*/ 2102526 h 3110824"/>
                <a:gd name="connsiteX8538" fmla="*/ 4414054 w 9392070"/>
                <a:gd name="connsiteY8538" fmla="*/ 2108629 h 3110824"/>
                <a:gd name="connsiteX8539" fmla="*/ 4411612 w 9392070"/>
                <a:gd name="connsiteY8539" fmla="*/ 2108629 h 3110824"/>
                <a:gd name="connsiteX8540" fmla="*/ 4409171 w 9392070"/>
                <a:gd name="connsiteY8540" fmla="*/ 2103746 h 3110824"/>
                <a:gd name="connsiteX8541" fmla="*/ 4398185 w 9392070"/>
                <a:gd name="connsiteY8541" fmla="*/ 2101305 h 3110824"/>
                <a:gd name="connsiteX8542" fmla="*/ 4390860 w 9392070"/>
                <a:gd name="connsiteY8542" fmla="*/ 2106188 h 3110824"/>
                <a:gd name="connsiteX8543" fmla="*/ 4384757 w 9392070"/>
                <a:gd name="connsiteY8543" fmla="*/ 2108629 h 3110824"/>
                <a:gd name="connsiteX8544" fmla="*/ 4381095 w 9392070"/>
                <a:gd name="connsiteY8544" fmla="*/ 2107408 h 3110824"/>
                <a:gd name="connsiteX8545" fmla="*/ 4379874 w 9392070"/>
                <a:gd name="connsiteY8545" fmla="*/ 2106188 h 3110824"/>
                <a:gd name="connsiteX8546" fmla="*/ 4381095 w 9392070"/>
                <a:gd name="connsiteY8546" fmla="*/ 2106188 h 3110824"/>
                <a:gd name="connsiteX8547" fmla="*/ 4392081 w 9392070"/>
                <a:gd name="connsiteY8547" fmla="*/ 2096422 h 3110824"/>
                <a:gd name="connsiteX8548" fmla="*/ 4407951 w 9392070"/>
                <a:gd name="connsiteY8548" fmla="*/ 2089098 h 3110824"/>
                <a:gd name="connsiteX8549" fmla="*/ 4420158 w 9392070"/>
                <a:gd name="connsiteY8549" fmla="*/ 2087877 h 3110824"/>
                <a:gd name="connsiteX8550" fmla="*/ 4432365 w 9392070"/>
                <a:gd name="connsiteY8550" fmla="*/ 2086657 h 3110824"/>
                <a:gd name="connsiteX8551" fmla="*/ 4454337 w 9392070"/>
                <a:gd name="connsiteY8551" fmla="*/ 2084215 h 3110824"/>
                <a:gd name="connsiteX8552" fmla="*/ 4464102 w 9392070"/>
                <a:gd name="connsiteY8552" fmla="*/ 2084215 h 3110824"/>
                <a:gd name="connsiteX8553" fmla="*/ 4471427 w 9392070"/>
                <a:gd name="connsiteY8553" fmla="*/ 2080553 h 3110824"/>
                <a:gd name="connsiteX8554" fmla="*/ 4473868 w 9392070"/>
                <a:gd name="connsiteY8554" fmla="*/ 2074450 h 3110824"/>
                <a:gd name="connsiteX8555" fmla="*/ 4457999 w 9392070"/>
                <a:gd name="connsiteY8555" fmla="*/ 2069567 h 3110824"/>
                <a:gd name="connsiteX8556" fmla="*/ 4457999 w 9392070"/>
                <a:gd name="connsiteY8556" fmla="*/ 2068346 h 3110824"/>
                <a:gd name="connsiteX8557" fmla="*/ 4462882 w 9392070"/>
                <a:gd name="connsiteY8557" fmla="*/ 2064684 h 3110824"/>
                <a:gd name="connsiteX8558" fmla="*/ 4468986 w 9392070"/>
                <a:gd name="connsiteY8558" fmla="*/ 2068346 h 3110824"/>
                <a:gd name="connsiteX8559" fmla="*/ 4478751 w 9392070"/>
                <a:gd name="connsiteY8559" fmla="*/ 2072008 h 3110824"/>
                <a:gd name="connsiteX8560" fmla="*/ 4487296 w 9392070"/>
                <a:gd name="connsiteY8560" fmla="*/ 2072008 h 3110824"/>
                <a:gd name="connsiteX8561" fmla="*/ 4492179 w 9392070"/>
                <a:gd name="connsiteY8561" fmla="*/ 2067125 h 3110824"/>
                <a:gd name="connsiteX8562" fmla="*/ 4478751 w 9392070"/>
                <a:gd name="connsiteY8562" fmla="*/ 2058580 h 3110824"/>
                <a:gd name="connsiteX8563" fmla="*/ 4492179 w 9392070"/>
                <a:gd name="connsiteY8563" fmla="*/ 2054918 h 3110824"/>
                <a:gd name="connsiteX8564" fmla="*/ 4509269 w 9392070"/>
                <a:gd name="connsiteY8564" fmla="*/ 2053697 h 3110824"/>
                <a:gd name="connsiteX8565" fmla="*/ 4519034 w 9392070"/>
                <a:gd name="connsiteY8565" fmla="*/ 2053697 h 3110824"/>
                <a:gd name="connsiteX8566" fmla="*/ 4526358 w 9392070"/>
                <a:gd name="connsiteY8566" fmla="*/ 2051256 h 3110824"/>
                <a:gd name="connsiteX8567" fmla="*/ 4558097 w 9392070"/>
                <a:gd name="connsiteY8567" fmla="*/ 2047594 h 3110824"/>
                <a:gd name="connsiteX8568" fmla="*/ 4565421 w 9392070"/>
                <a:gd name="connsiteY8568" fmla="*/ 2047594 h 3110824"/>
                <a:gd name="connsiteX8569" fmla="*/ 4571524 w 9392070"/>
                <a:gd name="connsiteY8569" fmla="*/ 2047594 h 3110824"/>
                <a:gd name="connsiteX8570" fmla="*/ 4582511 w 9392070"/>
                <a:gd name="connsiteY8570" fmla="*/ 2042711 h 3110824"/>
                <a:gd name="connsiteX8571" fmla="*/ 4587393 w 9392070"/>
                <a:gd name="connsiteY8571" fmla="*/ 2034166 h 3110824"/>
                <a:gd name="connsiteX8572" fmla="*/ 4565421 w 9392070"/>
                <a:gd name="connsiteY8572" fmla="*/ 2030504 h 3110824"/>
                <a:gd name="connsiteX8573" fmla="*/ 4556876 w 9392070"/>
                <a:gd name="connsiteY8573" fmla="*/ 2026842 h 3110824"/>
                <a:gd name="connsiteX8574" fmla="*/ 4544669 w 9392070"/>
                <a:gd name="connsiteY8574" fmla="*/ 2026842 h 3110824"/>
                <a:gd name="connsiteX8575" fmla="*/ 4536124 w 9392070"/>
                <a:gd name="connsiteY8575" fmla="*/ 2030504 h 3110824"/>
                <a:gd name="connsiteX8576" fmla="*/ 4526358 w 9392070"/>
                <a:gd name="connsiteY8576" fmla="*/ 2030504 h 3110824"/>
                <a:gd name="connsiteX8577" fmla="*/ 4517814 w 9392070"/>
                <a:gd name="connsiteY8577" fmla="*/ 2026842 h 3110824"/>
                <a:gd name="connsiteX8578" fmla="*/ 4514151 w 9392070"/>
                <a:gd name="connsiteY8578" fmla="*/ 2023180 h 3110824"/>
                <a:gd name="connsiteX8579" fmla="*/ 4504386 w 9392070"/>
                <a:gd name="connsiteY8579" fmla="*/ 2028063 h 3110824"/>
                <a:gd name="connsiteX8580" fmla="*/ 4490958 w 9392070"/>
                <a:gd name="connsiteY8580" fmla="*/ 2029283 h 3110824"/>
                <a:gd name="connsiteX8581" fmla="*/ 4483634 w 9392070"/>
                <a:gd name="connsiteY8581" fmla="*/ 2024401 h 3110824"/>
                <a:gd name="connsiteX8582" fmla="*/ 4467765 w 9392070"/>
                <a:gd name="connsiteY8582" fmla="*/ 2030504 h 3110824"/>
                <a:gd name="connsiteX8583" fmla="*/ 4464102 w 9392070"/>
                <a:gd name="connsiteY8583" fmla="*/ 2023180 h 3110824"/>
                <a:gd name="connsiteX8584" fmla="*/ 4464102 w 9392070"/>
                <a:gd name="connsiteY8584" fmla="*/ 2018297 h 3110824"/>
                <a:gd name="connsiteX8585" fmla="*/ 4466544 w 9392070"/>
                <a:gd name="connsiteY8585" fmla="*/ 2018297 h 3110824"/>
                <a:gd name="connsiteX8586" fmla="*/ 4479972 w 9392070"/>
                <a:gd name="connsiteY8586" fmla="*/ 2018297 h 3110824"/>
                <a:gd name="connsiteX8587" fmla="*/ 4504386 w 9392070"/>
                <a:gd name="connsiteY8587" fmla="*/ 2019518 h 3110824"/>
                <a:gd name="connsiteX8588" fmla="*/ 4514151 w 9392070"/>
                <a:gd name="connsiteY8588" fmla="*/ 2020739 h 3110824"/>
                <a:gd name="connsiteX8589" fmla="*/ 4522696 w 9392070"/>
                <a:gd name="connsiteY8589" fmla="*/ 2018297 h 3110824"/>
                <a:gd name="connsiteX8590" fmla="*/ 4527579 w 9392070"/>
                <a:gd name="connsiteY8590" fmla="*/ 2012194 h 3110824"/>
                <a:gd name="connsiteX8591" fmla="*/ 4511710 w 9392070"/>
                <a:gd name="connsiteY8591" fmla="*/ 2006090 h 3110824"/>
                <a:gd name="connsiteX8592" fmla="*/ 4495841 w 9392070"/>
                <a:gd name="connsiteY8592" fmla="*/ 2001207 h 3110824"/>
                <a:gd name="connsiteX8593" fmla="*/ 4488516 w 9392070"/>
                <a:gd name="connsiteY8593" fmla="*/ 2002428 h 3110824"/>
                <a:gd name="connsiteX8594" fmla="*/ 4481193 w 9392070"/>
                <a:gd name="connsiteY8594" fmla="*/ 2001207 h 3110824"/>
                <a:gd name="connsiteX8595" fmla="*/ 4475089 w 9392070"/>
                <a:gd name="connsiteY8595" fmla="*/ 1997545 h 3110824"/>
                <a:gd name="connsiteX8596" fmla="*/ 4472647 w 9392070"/>
                <a:gd name="connsiteY8596" fmla="*/ 1993883 h 3110824"/>
                <a:gd name="connsiteX8597" fmla="*/ 4472647 w 9392070"/>
                <a:gd name="connsiteY8597" fmla="*/ 1993883 h 3110824"/>
                <a:gd name="connsiteX8598" fmla="*/ 4478751 w 9392070"/>
                <a:gd name="connsiteY8598" fmla="*/ 1992662 h 3110824"/>
                <a:gd name="connsiteX8599" fmla="*/ 4487296 w 9392070"/>
                <a:gd name="connsiteY8599" fmla="*/ 1987780 h 3110824"/>
                <a:gd name="connsiteX8600" fmla="*/ 4490958 w 9392070"/>
                <a:gd name="connsiteY8600" fmla="*/ 1987780 h 3110824"/>
                <a:gd name="connsiteX8601" fmla="*/ 4516593 w 9392070"/>
                <a:gd name="connsiteY8601" fmla="*/ 1990221 h 3110824"/>
                <a:gd name="connsiteX8602" fmla="*/ 4527579 w 9392070"/>
                <a:gd name="connsiteY8602" fmla="*/ 1992662 h 3110824"/>
                <a:gd name="connsiteX8603" fmla="*/ 4536124 w 9392070"/>
                <a:gd name="connsiteY8603" fmla="*/ 1991442 h 3110824"/>
                <a:gd name="connsiteX8604" fmla="*/ 4541007 w 9392070"/>
                <a:gd name="connsiteY8604" fmla="*/ 1986559 h 3110824"/>
                <a:gd name="connsiteX8605" fmla="*/ 4525137 w 9392070"/>
                <a:gd name="connsiteY8605" fmla="*/ 1979235 h 3110824"/>
                <a:gd name="connsiteX8606" fmla="*/ 4509269 w 9392070"/>
                <a:gd name="connsiteY8606" fmla="*/ 1971911 h 3110824"/>
                <a:gd name="connsiteX8607" fmla="*/ 4501944 w 9392070"/>
                <a:gd name="connsiteY8607" fmla="*/ 1973131 h 3110824"/>
                <a:gd name="connsiteX8608" fmla="*/ 4493400 w 9392070"/>
                <a:gd name="connsiteY8608" fmla="*/ 1971911 h 3110824"/>
                <a:gd name="connsiteX8609" fmla="*/ 4487296 w 9392070"/>
                <a:gd name="connsiteY8609" fmla="*/ 1968248 h 3110824"/>
                <a:gd name="connsiteX8610" fmla="*/ 4476309 w 9392070"/>
                <a:gd name="connsiteY8610" fmla="*/ 1967028 h 3110824"/>
                <a:gd name="connsiteX8611" fmla="*/ 4465323 w 9392070"/>
                <a:gd name="connsiteY8611" fmla="*/ 1965807 h 3110824"/>
                <a:gd name="connsiteX8612" fmla="*/ 4459220 w 9392070"/>
                <a:gd name="connsiteY8612" fmla="*/ 1960924 h 3110824"/>
                <a:gd name="connsiteX8613" fmla="*/ 4445792 w 9392070"/>
                <a:gd name="connsiteY8613" fmla="*/ 1964586 h 3110824"/>
                <a:gd name="connsiteX8614" fmla="*/ 4443351 w 9392070"/>
                <a:gd name="connsiteY8614" fmla="*/ 1958483 h 3110824"/>
                <a:gd name="connsiteX8615" fmla="*/ 4428702 w 9392070"/>
                <a:gd name="connsiteY8615" fmla="*/ 1957262 h 3110824"/>
                <a:gd name="connsiteX8616" fmla="*/ 4418937 w 9392070"/>
                <a:gd name="connsiteY8616" fmla="*/ 1951159 h 3110824"/>
                <a:gd name="connsiteX8617" fmla="*/ 4416495 w 9392070"/>
                <a:gd name="connsiteY8617" fmla="*/ 1942614 h 3110824"/>
                <a:gd name="connsiteX8618" fmla="*/ 4420158 w 9392070"/>
                <a:gd name="connsiteY8618" fmla="*/ 1938952 h 3110824"/>
                <a:gd name="connsiteX8619" fmla="*/ 4444572 w 9392070"/>
                <a:gd name="connsiteY8619" fmla="*/ 1925524 h 3110824"/>
                <a:gd name="connsiteX8620" fmla="*/ 4482413 w 9392070"/>
                <a:gd name="connsiteY8620" fmla="*/ 1915758 h 3110824"/>
                <a:gd name="connsiteX8621" fmla="*/ 4515372 w 9392070"/>
                <a:gd name="connsiteY8621" fmla="*/ 1909655 h 3110824"/>
                <a:gd name="connsiteX8622" fmla="*/ 4530021 w 9392070"/>
                <a:gd name="connsiteY8622" fmla="*/ 1908434 h 3110824"/>
                <a:gd name="connsiteX8623" fmla="*/ 4541007 w 9392070"/>
                <a:gd name="connsiteY8623" fmla="*/ 1903551 h 3110824"/>
                <a:gd name="connsiteX8624" fmla="*/ 4545890 w 9392070"/>
                <a:gd name="connsiteY8624" fmla="*/ 1895006 h 3110824"/>
                <a:gd name="connsiteX8625" fmla="*/ 4522696 w 9392070"/>
                <a:gd name="connsiteY8625" fmla="*/ 1890124 h 3110824"/>
                <a:gd name="connsiteX8626" fmla="*/ 4499503 w 9392070"/>
                <a:gd name="connsiteY8626" fmla="*/ 1887682 h 3110824"/>
                <a:gd name="connsiteX8627" fmla="*/ 4489737 w 9392070"/>
                <a:gd name="connsiteY8627" fmla="*/ 1891344 h 3110824"/>
                <a:gd name="connsiteX8628" fmla="*/ 4478751 w 9392070"/>
                <a:gd name="connsiteY8628" fmla="*/ 1893786 h 3110824"/>
                <a:gd name="connsiteX8629" fmla="*/ 4468986 w 9392070"/>
                <a:gd name="connsiteY8629" fmla="*/ 1891344 h 3110824"/>
                <a:gd name="connsiteX8630" fmla="*/ 4467765 w 9392070"/>
                <a:gd name="connsiteY8630" fmla="*/ 1891344 h 3110824"/>
                <a:gd name="connsiteX8631" fmla="*/ 4471427 w 9392070"/>
                <a:gd name="connsiteY8631" fmla="*/ 1888903 h 3110824"/>
                <a:gd name="connsiteX8632" fmla="*/ 4475089 w 9392070"/>
                <a:gd name="connsiteY8632" fmla="*/ 1882799 h 3110824"/>
                <a:gd name="connsiteX8633" fmla="*/ 4459220 w 9392070"/>
                <a:gd name="connsiteY8633" fmla="*/ 1879137 h 3110824"/>
                <a:gd name="connsiteX8634" fmla="*/ 4444572 w 9392070"/>
                <a:gd name="connsiteY8634" fmla="*/ 1875475 h 3110824"/>
                <a:gd name="connsiteX8635" fmla="*/ 4438468 w 9392070"/>
                <a:gd name="connsiteY8635" fmla="*/ 1877917 h 3110824"/>
                <a:gd name="connsiteX8636" fmla="*/ 4431144 w 9392070"/>
                <a:gd name="connsiteY8636" fmla="*/ 1877917 h 3110824"/>
                <a:gd name="connsiteX8637" fmla="*/ 4425040 w 9392070"/>
                <a:gd name="connsiteY8637" fmla="*/ 1875475 h 3110824"/>
                <a:gd name="connsiteX8638" fmla="*/ 4422599 w 9392070"/>
                <a:gd name="connsiteY8638" fmla="*/ 1873034 h 3110824"/>
                <a:gd name="connsiteX8639" fmla="*/ 4427481 w 9392070"/>
                <a:gd name="connsiteY8639" fmla="*/ 1870592 h 3110824"/>
                <a:gd name="connsiteX8640" fmla="*/ 4438468 w 9392070"/>
                <a:gd name="connsiteY8640" fmla="*/ 1865710 h 3110824"/>
                <a:gd name="connsiteX8641" fmla="*/ 4445792 w 9392070"/>
                <a:gd name="connsiteY8641" fmla="*/ 1859606 h 3110824"/>
                <a:gd name="connsiteX8642" fmla="*/ 4455558 w 9392070"/>
                <a:gd name="connsiteY8642" fmla="*/ 1849841 h 3110824"/>
                <a:gd name="connsiteX8643" fmla="*/ 4465323 w 9392070"/>
                <a:gd name="connsiteY8643" fmla="*/ 1843737 h 3110824"/>
                <a:gd name="connsiteX8644" fmla="*/ 4478751 w 9392070"/>
                <a:gd name="connsiteY8644" fmla="*/ 1837634 h 3110824"/>
                <a:gd name="connsiteX8645" fmla="*/ 4486075 w 9392070"/>
                <a:gd name="connsiteY8645" fmla="*/ 1832751 h 3110824"/>
                <a:gd name="connsiteX8646" fmla="*/ 4492179 w 9392070"/>
                <a:gd name="connsiteY8646" fmla="*/ 1829089 h 3110824"/>
                <a:gd name="connsiteX8647" fmla="*/ 4501944 w 9392070"/>
                <a:gd name="connsiteY8647" fmla="*/ 1818102 h 3110824"/>
                <a:gd name="connsiteX8648" fmla="*/ 4504386 w 9392070"/>
                <a:gd name="connsiteY8648" fmla="*/ 1808337 h 3110824"/>
                <a:gd name="connsiteX8649" fmla="*/ 4482413 w 9392070"/>
                <a:gd name="connsiteY8649" fmla="*/ 1818102 h 3110824"/>
                <a:gd name="connsiteX8650" fmla="*/ 4460440 w 9392070"/>
                <a:gd name="connsiteY8650" fmla="*/ 1827868 h 3110824"/>
                <a:gd name="connsiteX8651" fmla="*/ 4457999 w 9392070"/>
                <a:gd name="connsiteY8651" fmla="*/ 1822985 h 3110824"/>
                <a:gd name="connsiteX8652" fmla="*/ 4437247 w 9392070"/>
                <a:gd name="connsiteY8652" fmla="*/ 1818102 h 3110824"/>
                <a:gd name="connsiteX8653" fmla="*/ 4428702 w 9392070"/>
                <a:gd name="connsiteY8653" fmla="*/ 1820544 h 3110824"/>
                <a:gd name="connsiteX8654" fmla="*/ 4417716 w 9392070"/>
                <a:gd name="connsiteY8654" fmla="*/ 1820544 h 3110824"/>
                <a:gd name="connsiteX8655" fmla="*/ 4417716 w 9392070"/>
                <a:gd name="connsiteY8655" fmla="*/ 1820544 h 3110824"/>
                <a:gd name="connsiteX8656" fmla="*/ 4439688 w 9392070"/>
                <a:gd name="connsiteY8656" fmla="*/ 1803454 h 3110824"/>
                <a:gd name="connsiteX8657" fmla="*/ 4456779 w 9392070"/>
                <a:gd name="connsiteY8657" fmla="*/ 1779040 h 3110824"/>
                <a:gd name="connsiteX8658" fmla="*/ 4483634 w 9392070"/>
                <a:gd name="connsiteY8658" fmla="*/ 1754626 h 3110824"/>
                <a:gd name="connsiteX8659" fmla="*/ 4497062 w 9392070"/>
                <a:gd name="connsiteY8659" fmla="*/ 1703357 h 3110824"/>
                <a:gd name="connsiteX8660" fmla="*/ 4489737 w 9392070"/>
                <a:gd name="connsiteY8660" fmla="*/ 1700915 h 3110824"/>
                <a:gd name="connsiteX8661" fmla="*/ 4481193 w 9392070"/>
                <a:gd name="connsiteY8661" fmla="*/ 1713122 h 3110824"/>
                <a:gd name="connsiteX8662" fmla="*/ 4466544 w 9392070"/>
                <a:gd name="connsiteY8662" fmla="*/ 1721667 h 3110824"/>
                <a:gd name="connsiteX8663" fmla="*/ 4454337 w 9392070"/>
                <a:gd name="connsiteY8663" fmla="*/ 1719226 h 3110824"/>
                <a:gd name="connsiteX8664" fmla="*/ 4443351 w 9392070"/>
                <a:gd name="connsiteY8664" fmla="*/ 1726550 h 3110824"/>
                <a:gd name="connsiteX8665" fmla="*/ 4437247 w 9392070"/>
                <a:gd name="connsiteY8665" fmla="*/ 1736315 h 3110824"/>
                <a:gd name="connsiteX8666" fmla="*/ 4428702 w 9392070"/>
                <a:gd name="connsiteY8666" fmla="*/ 1728991 h 3110824"/>
                <a:gd name="connsiteX8667" fmla="*/ 4427481 w 9392070"/>
                <a:gd name="connsiteY8667" fmla="*/ 1726550 h 3110824"/>
                <a:gd name="connsiteX8668" fmla="*/ 4434806 w 9392070"/>
                <a:gd name="connsiteY8668" fmla="*/ 1722888 h 3110824"/>
                <a:gd name="connsiteX8669" fmla="*/ 4439688 w 9392070"/>
                <a:gd name="connsiteY8669" fmla="*/ 1716784 h 3110824"/>
                <a:gd name="connsiteX8670" fmla="*/ 4439688 w 9392070"/>
                <a:gd name="connsiteY8670" fmla="*/ 1710681 h 3110824"/>
                <a:gd name="connsiteX8671" fmla="*/ 4425040 w 9392070"/>
                <a:gd name="connsiteY8671" fmla="*/ 1714343 h 3110824"/>
                <a:gd name="connsiteX8672" fmla="*/ 4414054 w 9392070"/>
                <a:gd name="connsiteY8672" fmla="*/ 1718005 h 3110824"/>
                <a:gd name="connsiteX8673" fmla="*/ 4405509 w 9392070"/>
                <a:gd name="connsiteY8673" fmla="*/ 1713122 h 3110824"/>
                <a:gd name="connsiteX8674" fmla="*/ 4390860 w 9392070"/>
                <a:gd name="connsiteY8674" fmla="*/ 1709460 h 3110824"/>
                <a:gd name="connsiteX8675" fmla="*/ 4384757 w 9392070"/>
                <a:gd name="connsiteY8675" fmla="*/ 1711901 h 3110824"/>
                <a:gd name="connsiteX8676" fmla="*/ 4377433 w 9392070"/>
                <a:gd name="connsiteY8676" fmla="*/ 1711901 h 3110824"/>
                <a:gd name="connsiteX8677" fmla="*/ 4374991 w 9392070"/>
                <a:gd name="connsiteY8677" fmla="*/ 1710681 h 3110824"/>
                <a:gd name="connsiteX8678" fmla="*/ 4379874 w 9392070"/>
                <a:gd name="connsiteY8678" fmla="*/ 1709460 h 3110824"/>
                <a:gd name="connsiteX8679" fmla="*/ 4384757 w 9392070"/>
                <a:gd name="connsiteY8679" fmla="*/ 1705798 h 3110824"/>
                <a:gd name="connsiteX8680" fmla="*/ 4385978 w 9392070"/>
                <a:gd name="connsiteY8680" fmla="*/ 1702136 h 3110824"/>
                <a:gd name="connsiteX8681" fmla="*/ 4376212 w 9392070"/>
                <a:gd name="connsiteY8681" fmla="*/ 1702136 h 3110824"/>
                <a:gd name="connsiteX8682" fmla="*/ 4366446 w 9392070"/>
                <a:gd name="connsiteY8682" fmla="*/ 1702136 h 3110824"/>
                <a:gd name="connsiteX8683" fmla="*/ 4362784 w 9392070"/>
                <a:gd name="connsiteY8683" fmla="*/ 1704577 h 3110824"/>
                <a:gd name="connsiteX8684" fmla="*/ 4357902 w 9392070"/>
                <a:gd name="connsiteY8684" fmla="*/ 1705798 h 3110824"/>
                <a:gd name="connsiteX8685" fmla="*/ 4353019 w 9392070"/>
                <a:gd name="connsiteY8685" fmla="*/ 1705798 h 3110824"/>
                <a:gd name="connsiteX8686" fmla="*/ 4350577 w 9392070"/>
                <a:gd name="connsiteY8686" fmla="*/ 1704577 h 3110824"/>
                <a:gd name="connsiteX8687" fmla="*/ 4364005 w 9392070"/>
                <a:gd name="connsiteY8687" fmla="*/ 1682605 h 3110824"/>
                <a:gd name="connsiteX8688" fmla="*/ 4365226 w 9392070"/>
                <a:gd name="connsiteY8688" fmla="*/ 1682605 h 3110824"/>
                <a:gd name="connsiteX8689" fmla="*/ 4371329 w 9392070"/>
                <a:gd name="connsiteY8689" fmla="*/ 1681384 h 3110824"/>
                <a:gd name="connsiteX8690" fmla="*/ 4376212 w 9392070"/>
                <a:gd name="connsiteY8690" fmla="*/ 1678943 h 3110824"/>
                <a:gd name="connsiteX8691" fmla="*/ 4377433 w 9392070"/>
                <a:gd name="connsiteY8691" fmla="*/ 1675280 h 3110824"/>
                <a:gd name="connsiteX8692" fmla="*/ 4368888 w 9392070"/>
                <a:gd name="connsiteY8692" fmla="*/ 1676501 h 3110824"/>
                <a:gd name="connsiteX8693" fmla="*/ 4383536 w 9392070"/>
                <a:gd name="connsiteY8693" fmla="*/ 1663073 h 3110824"/>
                <a:gd name="connsiteX8694" fmla="*/ 4399405 w 9392070"/>
                <a:gd name="connsiteY8694" fmla="*/ 1652087 h 3110824"/>
                <a:gd name="connsiteX8695" fmla="*/ 4409171 w 9392070"/>
                <a:gd name="connsiteY8695" fmla="*/ 1647204 h 3110824"/>
                <a:gd name="connsiteX8696" fmla="*/ 4415274 w 9392070"/>
                <a:gd name="connsiteY8696" fmla="*/ 1641101 h 3110824"/>
                <a:gd name="connsiteX8697" fmla="*/ 4431144 w 9392070"/>
                <a:gd name="connsiteY8697" fmla="*/ 1625231 h 3110824"/>
                <a:gd name="connsiteX8698" fmla="*/ 4444572 w 9392070"/>
                <a:gd name="connsiteY8698" fmla="*/ 1620349 h 3110824"/>
                <a:gd name="connsiteX8699" fmla="*/ 4457999 w 9392070"/>
                <a:gd name="connsiteY8699" fmla="*/ 1613024 h 3110824"/>
                <a:gd name="connsiteX8700" fmla="*/ 4465323 w 9392070"/>
                <a:gd name="connsiteY8700" fmla="*/ 1602038 h 3110824"/>
                <a:gd name="connsiteX8701" fmla="*/ 4465323 w 9392070"/>
                <a:gd name="connsiteY8701" fmla="*/ 1591052 h 3110824"/>
                <a:gd name="connsiteX8702" fmla="*/ 4442130 w 9392070"/>
                <a:gd name="connsiteY8702" fmla="*/ 1599597 h 3110824"/>
                <a:gd name="connsiteX8703" fmla="*/ 4420158 w 9392070"/>
                <a:gd name="connsiteY8703" fmla="*/ 1606921 h 3110824"/>
                <a:gd name="connsiteX8704" fmla="*/ 4414054 w 9392070"/>
                <a:gd name="connsiteY8704" fmla="*/ 1614245 h 3110824"/>
                <a:gd name="connsiteX8705" fmla="*/ 4404288 w 9392070"/>
                <a:gd name="connsiteY8705" fmla="*/ 1620349 h 3110824"/>
                <a:gd name="connsiteX8706" fmla="*/ 4394523 w 9392070"/>
                <a:gd name="connsiteY8706" fmla="*/ 1621569 h 3110824"/>
                <a:gd name="connsiteX8707" fmla="*/ 4389640 w 9392070"/>
                <a:gd name="connsiteY8707" fmla="*/ 1619128 h 3110824"/>
                <a:gd name="connsiteX8708" fmla="*/ 4382316 w 9392070"/>
                <a:gd name="connsiteY8708" fmla="*/ 1628894 h 3110824"/>
                <a:gd name="connsiteX8709" fmla="*/ 4370109 w 9392070"/>
                <a:gd name="connsiteY8709" fmla="*/ 1636218 h 3110824"/>
                <a:gd name="connsiteX8710" fmla="*/ 4360343 w 9392070"/>
                <a:gd name="connsiteY8710" fmla="*/ 1634997 h 3110824"/>
                <a:gd name="connsiteX8711" fmla="*/ 4348136 w 9392070"/>
                <a:gd name="connsiteY8711" fmla="*/ 1648425 h 3110824"/>
                <a:gd name="connsiteX8712" fmla="*/ 4340812 w 9392070"/>
                <a:gd name="connsiteY8712" fmla="*/ 1642322 h 3110824"/>
                <a:gd name="connsiteX8713" fmla="*/ 4338370 w 9392070"/>
                <a:gd name="connsiteY8713" fmla="*/ 1638659 h 3110824"/>
                <a:gd name="connsiteX8714" fmla="*/ 4339591 w 9392070"/>
                <a:gd name="connsiteY8714" fmla="*/ 1637438 h 3110824"/>
                <a:gd name="connsiteX8715" fmla="*/ 4351798 w 9392070"/>
                <a:gd name="connsiteY8715" fmla="*/ 1633777 h 3110824"/>
                <a:gd name="connsiteX8716" fmla="*/ 4356681 w 9392070"/>
                <a:gd name="connsiteY8716" fmla="*/ 1632556 h 3110824"/>
                <a:gd name="connsiteX8717" fmla="*/ 4360343 w 9392070"/>
                <a:gd name="connsiteY8717" fmla="*/ 1630115 h 3110824"/>
                <a:gd name="connsiteX8718" fmla="*/ 4361564 w 9392070"/>
                <a:gd name="connsiteY8718" fmla="*/ 1626452 h 3110824"/>
                <a:gd name="connsiteX8719" fmla="*/ 4353019 w 9392070"/>
                <a:gd name="connsiteY8719" fmla="*/ 1625231 h 3110824"/>
                <a:gd name="connsiteX8720" fmla="*/ 4344474 w 9392070"/>
                <a:gd name="connsiteY8720" fmla="*/ 1625231 h 3110824"/>
                <a:gd name="connsiteX8721" fmla="*/ 4340812 w 9392070"/>
                <a:gd name="connsiteY8721" fmla="*/ 1626452 h 3110824"/>
                <a:gd name="connsiteX8722" fmla="*/ 4337150 w 9392070"/>
                <a:gd name="connsiteY8722" fmla="*/ 1627673 h 3110824"/>
                <a:gd name="connsiteX8723" fmla="*/ 4337150 w 9392070"/>
                <a:gd name="connsiteY8723" fmla="*/ 1627673 h 3110824"/>
                <a:gd name="connsiteX8724" fmla="*/ 4339591 w 9392070"/>
                <a:gd name="connsiteY8724" fmla="*/ 1620349 h 3110824"/>
                <a:gd name="connsiteX8725" fmla="*/ 4349357 w 9392070"/>
                <a:gd name="connsiteY8725" fmla="*/ 1620349 h 3110824"/>
                <a:gd name="connsiteX8726" fmla="*/ 4357902 w 9392070"/>
                <a:gd name="connsiteY8726" fmla="*/ 1619128 h 3110824"/>
                <a:gd name="connsiteX8727" fmla="*/ 4364005 w 9392070"/>
                <a:gd name="connsiteY8727" fmla="*/ 1615466 h 3110824"/>
                <a:gd name="connsiteX8728" fmla="*/ 4366446 w 9392070"/>
                <a:gd name="connsiteY8728" fmla="*/ 1609362 h 3110824"/>
                <a:gd name="connsiteX8729" fmla="*/ 4351798 w 9392070"/>
                <a:gd name="connsiteY8729" fmla="*/ 1608142 h 3110824"/>
                <a:gd name="connsiteX8730" fmla="*/ 4340812 w 9392070"/>
                <a:gd name="connsiteY8730" fmla="*/ 1606921 h 3110824"/>
                <a:gd name="connsiteX8731" fmla="*/ 4339591 w 9392070"/>
                <a:gd name="connsiteY8731" fmla="*/ 1604480 h 3110824"/>
                <a:gd name="connsiteX8732" fmla="*/ 4342032 w 9392070"/>
                <a:gd name="connsiteY8732" fmla="*/ 1603259 h 3110824"/>
                <a:gd name="connsiteX8733" fmla="*/ 4346915 w 9392070"/>
                <a:gd name="connsiteY8733" fmla="*/ 1599597 h 3110824"/>
                <a:gd name="connsiteX8734" fmla="*/ 4349357 w 9392070"/>
                <a:gd name="connsiteY8734" fmla="*/ 1594714 h 3110824"/>
                <a:gd name="connsiteX8735" fmla="*/ 4348136 w 9392070"/>
                <a:gd name="connsiteY8735" fmla="*/ 1591052 h 3110824"/>
                <a:gd name="connsiteX8736" fmla="*/ 4340812 w 9392070"/>
                <a:gd name="connsiteY8736" fmla="*/ 1595935 h 3110824"/>
                <a:gd name="connsiteX8737" fmla="*/ 4337150 w 9392070"/>
                <a:gd name="connsiteY8737" fmla="*/ 1597155 h 3110824"/>
                <a:gd name="connsiteX8738" fmla="*/ 4333488 w 9392070"/>
                <a:gd name="connsiteY8738" fmla="*/ 1595935 h 3110824"/>
                <a:gd name="connsiteX8739" fmla="*/ 4333488 w 9392070"/>
                <a:gd name="connsiteY8739" fmla="*/ 1599597 h 3110824"/>
                <a:gd name="connsiteX8740" fmla="*/ 4333488 w 9392070"/>
                <a:gd name="connsiteY8740" fmla="*/ 1599597 h 3110824"/>
                <a:gd name="connsiteX8741" fmla="*/ 4331046 w 9392070"/>
                <a:gd name="connsiteY8741" fmla="*/ 1602038 h 3110824"/>
                <a:gd name="connsiteX8742" fmla="*/ 4327384 w 9392070"/>
                <a:gd name="connsiteY8742" fmla="*/ 1604480 h 3110824"/>
                <a:gd name="connsiteX8743" fmla="*/ 4323722 w 9392070"/>
                <a:gd name="connsiteY8743" fmla="*/ 1605701 h 3110824"/>
                <a:gd name="connsiteX8744" fmla="*/ 4318839 w 9392070"/>
                <a:gd name="connsiteY8744" fmla="*/ 1608142 h 3110824"/>
                <a:gd name="connsiteX8745" fmla="*/ 4317618 w 9392070"/>
                <a:gd name="connsiteY8745" fmla="*/ 1609362 h 3110824"/>
                <a:gd name="connsiteX8746" fmla="*/ 4310294 w 9392070"/>
                <a:gd name="connsiteY8746" fmla="*/ 1610583 h 3110824"/>
                <a:gd name="connsiteX8747" fmla="*/ 4307853 w 9392070"/>
                <a:gd name="connsiteY8747" fmla="*/ 1613024 h 3110824"/>
                <a:gd name="connsiteX8748" fmla="*/ 4304191 w 9392070"/>
                <a:gd name="connsiteY8748" fmla="*/ 1615466 h 3110824"/>
                <a:gd name="connsiteX8749" fmla="*/ 4302970 w 9392070"/>
                <a:gd name="connsiteY8749" fmla="*/ 1614245 h 3110824"/>
                <a:gd name="connsiteX8750" fmla="*/ 4300529 w 9392070"/>
                <a:gd name="connsiteY8750" fmla="*/ 1614245 h 3110824"/>
                <a:gd name="connsiteX8751" fmla="*/ 4298087 w 9392070"/>
                <a:gd name="connsiteY8751" fmla="*/ 1613024 h 3110824"/>
                <a:gd name="connsiteX8752" fmla="*/ 4300529 w 9392070"/>
                <a:gd name="connsiteY8752" fmla="*/ 1610583 h 3110824"/>
                <a:gd name="connsiteX8753" fmla="*/ 4306632 w 9392070"/>
                <a:gd name="connsiteY8753" fmla="*/ 1603259 h 3110824"/>
                <a:gd name="connsiteX8754" fmla="*/ 4309074 w 9392070"/>
                <a:gd name="connsiteY8754" fmla="*/ 1600817 h 3110824"/>
                <a:gd name="connsiteX8755" fmla="*/ 4317618 w 9392070"/>
                <a:gd name="connsiteY8755" fmla="*/ 1600817 h 3110824"/>
                <a:gd name="connsiteX8756" fmla="*/ 4323722 w 9392070"/>
                <a:gd name="connsiteY8756" fmla="*/ 1597155 h 3110824"/>
                <a:gd name="connsiteX8757" fmla="*/ 4327384 w 9392070"/>
                <a:gd name="connsiteY8757" fmla="*/ 1591052 h 3110824"/>
                <a:gd name="connsiteX8758" fmla="*/ 4337150 w 9392070"/>
                <a:gd name="connsiteY8758" fmla="*/ 1588610 h 3110824"/>
                <a:gd name="connsiteX8759" fmla="*/ 4350577 w 9392070"/>
                <a:gd name="connsiteY8759" fmla="*/ 1583728 h 3110824"/>
                <a:gd name="connsiteX8760" fmla="*/ 4374991 w 9392070"/>
                <a:gd name="connsiteY8760" fmla="*/ 1576403 h 3110824"/>
                <a:gd name="connsiteX8761" fmla="*/ 4385978 w 9392070"/>
                <a:gd name="connsiteY8761" fmla="*/ 1573962 h 3110824"/>
                <a:gd name="connsiteX8762" fmla="*/ 4393302 w 9392070"/>
                <a:gd name="connsiteY8762" fmla="*/ 1569080 h 3110824"/>
                <a:gd name="connsiteX8763" fmla="*/ 4395743 w 9392070"/>
                <a:gd name="connsiteY8763" fmla="*/ 1561755 h 3110824"/>
                <a:gd name="connsiteX8764" fmla="*/ 4377433 w 9392070"/>
                <a:gd name="connsiteY8764" fmla="*/ 1560534 h 3110824"/>
                <a:gd name="connsiteX8765" fmla="*/ 4360343 w 9392070"/>
                <a:gd name="connsiteY8765" fmla="*/ 1560534 h 3110824"/>
                <a:gd name="connsiteX8766" fmla="*/ 4354239 w 9392070"/>
                <a:gd name="connsiteY8766" fmla="*/ 1564196 h 3110824"/>
                <a:gd name="connsiteX8767" fmla="*/ 4345695 w 9392070"/>
                <a:gd name="connsiteY8767" fmla="*/ 1566638 h 3110824"/>
                <a:gd name="connsiteX8768" fmla="*/ 4338370 w 9392070"/>
                <a:gd name="connsiteY8768" fmla="*/ 1565417 h 3110824"/>
                <a:gd name="connsiteX8769" fmla="*/ 4334708 w 9392070"/>
                <a:gd name="connsiteY8769" fmla="*/ 1562976 h 3110824"/>
                <a:gd name="connsiteX8770" fmla="*/ 4327384 w 9392070"/>
                <a:gd name="connsiteY8770" fmla="*/ 1567859 h 3110824"/>
                <a:gd name="connsiteX8771" fmla="*/ 4317618 w 9392070"/>
                <a:gd name="connsiteY8771" fmla="*/ 1572741 h 3110824"/>
                <a:gd name="connsiteX8772" fmla="*/ 4320060 w 9392070"/>
                <a:gd name="connsiteY8772" fmla="*/ 1570300 h 3110824"/>
                <a:gd name="connsiteX8773" fmla="*/ 4324943 w 9392070"/>
                <a:gd name="connsiteY8773" fmla="*/ 1567859 h 3110824"/>
                <a:gd name="connsiteX8774" fmla="*/ 4328605 w 9392070"/>
                <a:gd name="connsiteY8774" fmla="*/ 1564196 h 3110824"/>
                <a:gd name="connsiteX8775" fmla="*/ 4329825 w 9392070"/>
                <a:gd name="connsiteY8775" fmla="*/ 1559314 h 3110824"/>
                <a:gd name="connsiteX8776" fmla="*/ 4328605 w 9392070"/>
                <a:gd name="connsiteY8776" fmla="*/ 1555652 h 3110824"/>
                <a:gd name="connsiteX8777" fmla="*/ 4322501 w 9392070"/>
                <a:gd name="connsiteY8777" fmla="*/ 1561755 h 3110824"/>
                <a:gd name="connsiteX8778" fmla="*/ 4316398 w 9392070"/>
                <a:gd name="connsiteY8778" fmla="*/ 1565417 h 3110824"/>
                <a:gd name="connsiteX8779" fmla="*/ 4313956 w 9392070"/>
                <a:gd name="connsiteY8779" fmla="*/ 1567859 h 3110824"/>
                <a:gd name="connsiteX8780" fmla="*/ 4312736 w 9392070"/>
                <a:gd name="connsiteY8780" fmla="*/ 1569080 h 3110824"/>
                <a:gd name="connsiteX8781" fmla="*/ 4310294 w 9392070"/>
                <a:gd name="connsiteY8781" fmla="*/ 1569080 h 3110824"/>
                <a:gd name="connsiteX8782" fmla="*/ 4301749 w 9392070"/>
                <a:gd name="connsiteY8782" fmla="*/ 1573962 h 3110824"/>
                <a:gd name="connsiteX8783" fmla="*/ 4301749 w 9392070"/>
                <a:gd name="connsiteY8783" fmla="*/ 1572741 h 3110824"/>
                <a:gd name="connsiteX8784" fmla="*/ 4298087 w 9392070"/>
                <a:gd name="connsiteY8784" fmla="*/ 1571521 h 3110824"/>
                <a:gd name="connsiteX8785" fmla="*/ 4295646 w 9392070"/>
                <a:gd name="connsiteY8785" fmla="*/ 1572741 h 3110824"/>
                <a:gd name="connsiteX8786" fmla="*/ 4295646 w 9392070"/>
                <a:gd name="connsiteY8786" fmla="*/ 1570300 h 3110824"/>
                <a:gd name="connsiteX8787" fmla="*/ 4282218 w 9392070"/>
                <a:gd name="connsiteY8787" fmla="*/ 1573962 h 3110824"/>
                <a:gd name="connsiteX8788" fmla="*/ 4282218 w 9392070"/>
                <a:gd name="connsiteY8788" fmla="*/ 1573962 h 3110824"/>
                <a:gd name="connsiteX8789" fmla="*/ 4277335 w 9392070"/>
                <a:gd name="connsiteY8789" fmla="*/ 1573962 h 3110824"/>
                <a:gd name="connsiteX8790" fmla="*/ 4274894 w 9392070"/>
                <a:gd name="connsiteY8790" fmla="*/ 1576403 h 3110824"/>
                <a:gd name="connsiteX8791" fmla="*/ 4272453 w 9392070"/>
                <a:gd name="connsiteY8791" fmla="*/ 1571521 h 3110824"/>
                <a:gd name="connsiteX8792" fmla="*/ 4271232 w 9392070"/>
                <a:gd name="connsiteY8792" fmla="*/ 1569080 h 3110824"/>
                <a:gd name="connsiteX8793" fmla="*/ 4284660 w 9392070"/>
                <a:gd name="connsiteY8793" fmla="*/ 1562976 h 3110824"/>
                <a:gd name="connsiteX8794" fmla="*/ 4299308 w 9392070"/>
                <a:gd name="connsiteY8794" fmla="*/ 1559314 h 3110824"/>
                <a:gd name="connsiteX8795" fmla="*/ 4307853 w 9392070"/>
                <a:gd name="connsiteY8795" fmla="*/ 1547107 h 3110824"/>
                <a:gd name="connsiteX8796" fmla="*/ 4316398 w 9392070"/>
                <a:gd name="connsiteY8796" fmla="*/ 1549548 h 3110824"/>
                <a:gd name="connsiteX8797" fmla="*/ 4326163 w 9392070"/>
                <a:gd name="connsiteY8797" fmla="*/ 1549548 h 3110824"/>
                <a:gd name="connsiteX8798" fmla="*/ 4333488 w 9392070"/>
                <a:gd name="connsiteY8798" fmla="*/ 1545886 h 3110824"/>
                <a:gd name="connsiteX8799" fmla="*/ 4335929 w 9392070"/>
                <a:gd name="connsiteY8799" fmla="*/ 1539782 h 3110824"/>
                <a:gd name="connsiteX8800" fmla="*/ 4320060 w 9392070"/>
                <a:gd name="connsiteY8800" fmla="*/ 1534900 h 3110824"/>
                <a:gd name="connsiteX8801" fmla="*/ 4320060 w 9392070"/>
                <a:gd name="connsiteY8801" fmla="*/ 1534900 h 3110824"/>
                <a:gd name="connsiteX8802" fmla="*/ 4321281 w 9392070"/>
                <a:gd name="connsiteY8802" fmla="*/ 1533679 h 3110824"/>
                <a:gd name="connsiteX8803" fmla="*/ 4324943 w 9392070"/>
                <a:gd name="connsiteY8803" fmla="*/ 1531238 h 3110824"/>
                <a:gd name="connsiteX8804" fmla="*/ 4329825 w 9392070"/>
                <a:gd name="connsiteY8804" fmla="*/ 1534900 h 3110824"/>
                <a:gd name="connsiteX8805" fmla="*/ 4339591 w 9392070"/>
                <a:gd name="connsiteY8805" fmla="*/ 1538562 h 3110824"/>
                <a:gd name="connsiteX8806" fmla="*/ 4348136 w 9392070"/>
                <a:gd name="connsiteY8806" fmla="*/ 1538562 h 3110824"/>
                <a:gd name="connsiteX8807" fmla="*/ 4353019 w 9392070"/>
                <a:gd name="connsiteY8807" fmla="*/ 1533679 h 3110824"/>
                <a:gd name="connsiteX8808" fmla="*/ 4339591 w 9392070"/>
                <a:gd name="connsiteY8808" fmla="*/ 1525134 h 3110824"/>
                <a:gd name="connsiteX8809" fmla="*/ 4334708 w 9392070"/>
                <a:gd name="connsiteY8809" fmla="*/ 1520251 h 3110824"/>
                <a:gd name="connsiteX8810" fmla="*/ 4334708 w 9392070"/>
                <a:gd name="connsiteY8810" fmla="*/ 1519031 h 3110824"/>
                <a:gd name="connsiteX8811" fmla="*/ 4333488 w 9392070"/>
                <a:gd name="connsiteY8811" fmla="*/ 1519031 h 3110824"/>
                <a:gd name="connsiteX8812" fmla="*/ 4333488 w 9392070"/>
                <a:gd name="connsiteY8812" fmla="*/ 1519031 h 3110824"/>
                <a:gd name="connsiteX8813" fmla="*/ 4335929 w 9392070"/>
                <a:gd name="connsiteY8813" fmla="*/ 1515368 h 3110824"/>
                <a:gd name="connsiteX8814" fmla="*/ 4338370 w 9392070"/>
                <a:gd name="connsiteY8814" fmla="*/ 1509265 h 3110824"/>
                <a:gd name="connsiteX8815" fmla="*/ 4338370 w 9392070"/>
                <a:gd name="connsiteY8815" fmla="*/ 1503161 h 3110824"/>
                <a:gd name="connsiteX8816" fmla="*/ 4334708 w 9392070"/>
                <a:gd name="connsiteY8816" fmla="*/ 1499499 h 3110824"/>
                <a:gd name="connsiteX8817" fmla="*/ 4334708 w 9392070"/>
                <a:gd name="connsiteY8817" fmla="*/ 1506824 h 3110824"/>
                <a:gd name="connsiteX8818" fmla="*/ 4331046 w 9392070"/>
                <a:gd name="connsiteY8818" fmla="*/ 1509265 h 3110824"/>
                <a:gd name="connsiteX8819" fmla="*/ 4324943 w 9392070"/>
                <a:gd name="connsiteY8819" fmla="*/ 1516589 h 3110824"/>
                <a:gd name="connsiteX8820" fmla="*/ 4324943 w 9392070"/>
                <a:gd name="connsiteY8820" fmla="*/ 1516589 h 3110824"/>
                <a:gd name="connsiteX8821" fmla="*/ 4318839 w 9392070"/>
                <a:gd name="connsiteY8821" fmla="*/ 1516589 h 3110824"/>
                <a:gd name="connsiteX8822" fmla="*/ 4311515 w 9392070"/>
                <a:gd name="connsiteY8822" fmla="*/ 1514148 h 3110824"/>
                <a:gd name="connsiteX8823" fmla="*/ 4305411 w 9392070"/>
                <a:gd name="connsiteY8823" fmla="*/ 1510486 h 3110824"/>
                <a:gd name="connsiteX8824" fmla="*/ 4304191 w 9392070"/>
                <a:gd name="connsiteY8824" fmla="*/ 1509265 h 3110824"/>
                <a:gd name="connsiteX8825" fmla="*/ 4304191 w 9392070"/>
                <a:gd name="connsiteY8825" fmla="*/ 1508044 h 3110824"/>
                <a:gd name="connsiteX8826" fmla="*/ 4304191 w 9392070"/>
                <a:gd name="connsiteY8826" fmla="*/ 1508044 h 3110824"/>
                <a:gd name="connsiteX8827" fmla="*/ 4304191 w 9392070"/>
                <a:gd name="connsiteY8827" fmla="*/ 1506824 h 3110824"/>
                <a:gd name="connsiteX8828" fmla="*/ 4296867 w 9392070"/>
                <a:gd name="connsiteY8828" fmla="*/ 1503161 h 3110824"/>
                <a:gd name="connsiteX8829" fmla="*/ 4302970 w 9392070"/>
                <a:gd name="connsiteY8829" fmla="*/ 1497058 h 3110824"/>
                <a:gd name="connsiteX8830" fmla="*/ 4313956 w 9392070"/>
                <a:gd name="connsiteY8830" fmla="*/ 1490954 h 3110824"/>
                <a:gd name="connsiteX8831" fmla="*/ 4323722 w 9392070"/>
                <a:gd name="connsiteY8831" fmla="*/ 1486072 h 3110824"/>
                <a:gd name="connsiteX8832" fmla="*/ 4327384 w 9392070"/>
                <a:gd name="connsiteY8832" fmla="*/ 1484851 h 3110824"/>
                <a:gd name="connsiteX8833" fmla="*/ 4340812 w 9392070"/>
                <a:gd name="connsiteY8833" fmla="*/ 1484851 h 3110824"/>
                <a:gd name="connsiteX8834" fmla="*/ 4365226 w 9392070"/>
                <a:gd name="connsiteY8834" fmla="*/ 1486072 h 3110824"/>
                <a:gd name="connsiteX8835" fmla="*/ 4374991 w 9392070"/>
                <a:gd name="connsiteY8835" fmla="*/ 1487292 h 3110824"/>
                <a:gd name="connsiteX8836" fmla="*/ 4383536 w 9392070"/>
                <a:gd name="connsiteY8836" fmla="*/ 1484851 h 3110824"/>
                <a:gd name="connsiteX8837" fmla="*/ 4388419 w 9392070"/>
                <a:gd name="connsiteY8837" fmla="*/ 1478747 h 3110824"/>
                <a:gd name="connsiteX8838" fmla="*/ 4372550 w 9392070"/>
                <a:gd name="connsiteY8838" fmla="*/ 1472644 h 3110824"/>
                <a:gd name="connsiteX8839" fmla="*/ 4356681 w 9392070"/>
                <a:gd name="connsiteY8839" fmla="*/ 1467761 h 3110824"/>
                <a:gd name="connsiteX8840" fmla="*/ 4349357 w 9392070"/>
                <a:gd name="connsiteY8840" fmla="*/ 1468982 h 3110824"/>
                <a:gd name="connsiteX8841" fmla="*/ 4342032 w 9392070"/>
                <a:gd name="connsiteY8841" fmla="*/ 1467761 h 3110824"/>
                <a:gd name="connsiteX8842" fmla="*/ 4335929 w 9392070"/>
                <a:gd name="connsiteY8842" fmla="*/ 1464099 h 3110824"/>
                <a:gd name="connsiteX8843" fmla="*/ 4333488 w 9392070"/>
                <a:gd name="connsiteY8843" fmla="*/ 1460437 h 3110824"/>
                <a:gd name="connsiteX8844" fmla="*/ 4326163 w 9392070"/>
                <a:gd name="connsiteY8844" fmla="*/ 1462878 h 3110824"/>
                <a:gd name="connsiteX8845" fmla="*/ 4316398 w 9392070"/>
                <a:gd name="connsiteY8845" fmla="*/ 1461658 h 3110824"/>
                <a:gd name="connsiteX8846" fmla="*/ 4311515 w 9392070"/>
                <a:gd name="connsiteY8846" fmla="*/ 1456775 h 3110824"/>
                <a:gd name="connsiteX8847" fmla="*/ 4298087 w 9392070"/>
                <a:gd name="connsiteY8847" fmla="*/ 1460437 h 3110824"/>
                <a:gd name="connsiteX8848" fmla="*/ 4295646 w 9392070"/>
                <a:gd name="connsiteY8848" fmla="*/ 1459216 h 3110824"/>
                <a:gd name="connsiteX8849" fmla="*/ 4302970 w 9392070"/>
                <a:gd name="connsiteY8849" fmla="*/ 1455554 h 3110824"/>
                <a:gd name="connsiteX8850" fmla="*/ 4322501 w 9392070"/>
                <a:gd name="connsiteY8850" fmla="*/ 1451892 h 3110824"/>
                <a:gd name="connsiteX8851" fmla="*/ 4351798 w 9392070"/>
                <a:gd name="connsiteY8851" fmla="*/ 1454333 h 3110824"/>
                <a:gd name="connsiteX8852" fmla="*/ 4377433 w 9392070"/>
                <a:gd name="connsiteY8852" fmla="*/ 1456775 h 3110824"/>
                <a:gd name="connsiteX8853" fmla="*/ 4388419 w 9392070"/>
                <a:gd name="connsiteY8853" fmla="*/ 1459216 h 3110824"/>
                <a:gd name="connsiteX8854" fmla="*/ 4396964 w 9392070"/>
                <a:gd name="connsiteY8854" fmla="*/ 1457996 h 3110824"/>
                <a:gd name="connsiteX8855" fmla="*/ 4401847 w 9392070"/>
                <a:gd name="connsiteY8855" fmla="*/ 1453113 h 3110824"/>
                <a:gd name="connsiteX8856" fmla="*/ 4385978 w 9392070"/>
                <a:gd name="connsiteY8856" fmla="*/ 1445789 h 3110824"/>
                <a:gd name="connsiteX8857" fmla="*/ 4370109 w 9392070"/>
                <a:gd name="connsiteY8857" fmla="*/ 1438464 h 3110824"/>
                <a:gd name="connsiteX8858" fmla="*/ 4362784 w 9392070"/>
                <a:gd name="connsiteY8858" fmla="*/ 1439685 h 3110824"/>
                <a:gd name="connsiteX8859" fmla="*/ 4354239 w 9392070"/>
                <a:gd name="connsiteY8859" fmla="*/ 1438464 h 3110824"/>
                <a:gd name="connsiteX8860" fmla="*/ 4348136 w 9392070"/>
                <a:gd name="connsiteY8860" fmla="*/ 1434802 h 3110824"/>
                <a:gd name="connsiteX8861" fmla="*/ 4337150 w 9392070"/>
                <a:gd name="connsiteY8861" fmla="*/ 1433582 h 3110824"/>
                <a:gd name="connsiteX8862" fmla="*/ 4326163 w 9392070"/>
                <a:gd name="connsiteY8862" fmla="*/ 1432361 h 3110824"/>
                <a:gd name="connsiteX8863" fmla="*/ 4320060 w 9392070"/>
                <a:gd name="connsiteY8863" fmla="*/ 1427478 h 3110824"/>
                <a:gd name="connsiteX8864" fmla="*/ 4306632 w 9392070"/>
                <a:gd name="connsiteY8864" fmla="*/ 1431140 h 3110824"/>
                <a:gd name="connsiteX8865" fmla="*/ 4304191 w 9392070"/>
                <a:gd name="connsiteY8865" fmla="*/ 1425037 h 3110824"/>
                <a:gd name="connsiteX8866" fmla="*/ 4289542 w 9392070"/>
                <a:gd name="connsiteY8866" fmla="*/ 1423816 h 3110824"/>
                <a:gd name="connsiteX8867" fmla="*/ 4279777 w 9392070"/>
                <a:gd name="connsiteY8867" fmla="*/ 1417712 h 3110824"/>
                <a:gd name="connsiteX8868" fmla="*/ 4270011 w 9392070"/>
                <a:gd name="connsiteY8868" fmla="*/ 1411609 h 3110824"/>
                <a:gd name="connsiteX8869" fmla="*/ 4261466 w 9392070"/>
                <a:gd name="connsiteY8869" fmla="*/ 1412830 h 3110824"/>
                <a:gd name="connsiteX8870" fmla="*/ 4259025 w 9392070"/>
                <a:gd name="connsiteY8870" fmla="*/ 1410388 h 3110824"/>
                <a:gd name="connsiteX8871" fmla="*/ 4267570 w 9392070"/>
                <a:gd name="connsiteY8871" fmla="*/ 1407947 h 3110824"/>
                <a:gd name="connsiteX8872" fmla="*/ 4274894 w 9392070"/>
                <a:gd name="connsiteY8872" fmla="*/ 1405505 h 3110824"/>
                <a:gd name="connsiteX8873" fmla="*/ 4279777 w 9392070"/>
                <a:gd name="connsiteY8873" fmla="*/ 1401843 h 3110824"/>
                <a:gd name="connsiteX8874" fmla="*/ 4282218 w 9392070"/>
                <a:gd name="connsiteY8874" fmla="*/ 1398181 h 3110824"/>
                <a:gd name="connsiteX8875" fmla="*/ 4271232 w 9392070"/>
                <a:gd name="connsiteY8875" fmla="*/ 1401843 h 3110824"/>
                <a:gd name="connsiteX8876" fmla="*/ 4260246 w 9392070"/>
                <a:gd name="connsiteY8876" fmla="*/ 1404285 h 3110824"/>
                <a:gd name="connsiteX8877" fmla="*/ 4255363 w 9392070"/>
                <a:gd name="connsiteY8877" fmla="*/ 1406726 h 3110824"/>
                <a:gd name="connsiteX8878" fmla="*/ 4251701 w 9392070"/>
                <a:gd name="connsiteY8878" fmla="*/ 1407947 h 3110824"/>
                <a:gd name="connsiteX8879" fmla="*/ 4254142 w 9392070"/>
                <a:gd name="connsiteY8879" fmla="*/ 1404285 h 3110824"/>
                <a:gd name="connsiteX8880" fmla="*/ 4255363 w 9392070"/>
                <a:gd name="connsiteY8880" fmla="*/ 1401843 h 3110824"/>
                <a:gd name="connsiteX8881" fmla="*/ 4255363 w 9392070"/>
                <a:gd name="connsiteY8881" fmla="*/ 1399402 h 3110824"/>
                <a:gd name="connsiteX8882" fmla="*/ 4254142 w 9392070"/>
                <a:gd name="connsiteY8882" fmla="*/ 1396961 h 3110824"/>
                <a:gd name="connsiteX8883" fmla="*/ 4250480 w 9392070"/>
                <a:gd name="connsiteY8883" fmla="*/ 1400623 h 3110824"/>
                <a:gd name="connsiteX8884" fmla="*/ 4246818 w 9392070"/>
                <a:gd name="connsiteY8884" fmla="*/ 1404285 h 3110824"/>
                <a:gd name="connsiteX8885" fmla="*/ 4246818 w 9392070"/>
                <a:gd name="connsiteY8885" fmla="*/ 1406726 h 3110824"/>
                <a:gd name="connsiteX8886" fmla="*/ 4245597 w 9392070"/>
                <a:gd name="connsiteY8886" fmla="*/ 1407947 h 3110824"/>
                <a:gd name="connsiteX8887" fmla="*/ 4243156 w 9392070"/>
                <a:gd name="connsiteY8887" fmla="*/ 1407947 h 3110824"/>
                <a:gd name="connsiteX8888" fmla="*/ 4239494 w 9392070"/>
                <a:gd name="connsiteY8888" fmla="*/ 1407947 h 3110824"/>
                <a:gd name="connsiteX8889" fmla="*/ 4228507 w 9392070"/>
                <a:gd name="connsiteY8889" fmla="*/ 1410388 h 3110824"/>
                <a:gd name="connsiteX8890" fmla="*/ 4226066 w 9392070"/>
                <a:gd name="connsiteY8890" fmla="*/ 1411609 h 3110824"/>
                <a:gd name="connsiteX8891" fmla="*/ 4224845 w 9392070"/>
                <a:gd name="connsiteY8891" fmla="*/ 1411609 h 3110824"/>
                <a:gd name="connsiteX8892" fmla="*/ 4217521 w 9392070"/>
                <a:gd name="connsiteY8892" fmla="*/ 1414050 h 3110824"/>
                <a:gd name="connsiteX8893" fmla="*/ 4213859 w 9392070"/>
                <a:gd name="connsiteY8893" fmla="*/ 1414050 h 3110824"/>
                <a:gd name="connsiteX8894" fmla="*/ 4213859 w 9392070"/>
                <a:gd name="connsiteY8894" fmla="*/ 1414050 h 3110824"/>
                <a:gd name="connsiteX8895" fmla="*/ 4227287 w 9392070"/>
                <a:gd name="connsiteY8895" fmla="*/ 1403064 h 3110824"/>
                <a:gd name="connsiteX8896" fmla="*/ 4244376 w 9392070"/>
                <a:gd name="connsiteY8896" fmla="*/ 1395740 h 3110824"/>
                <a:gd name="connsiteX8897" fmla="*/ 4268790 w 9392070"/>
                <a:gd name="connsiteY8897" fmla="*/ 1392078 h 3110824"/>
                <a:gd name="connsiteX8898" fmla="*/ 4290763 w 9392070"/>
                <a:gd name="connsiteY8898" fmla="*/ 1389636 h 3110824"/>
                <a:gd name="connsiteX8899" fmla="*/ 4300529 w 9392070"/>
                <a:gd name="connsiteY8899" fmla="*/ 1389636 h 3110824"/>
                <a:gd name="connsiteX8900" fmla="*/ 4307853 w 9392070"/>
                <a:gd name="connsiteY8900" fmla="*/ 1387195 h 3110824"/>
                <a:gd name="connsiteX8901" fmla="*/ 4311515 w 9392070"/>
                <a:gd name="connsiteY8901" fmla="*/ 1381091 h 3110824"/>
                <a:gd name="connsiteX8902" fmla="*/ 4296867 w 9392070"/>
                <a:gd name="connsiteY8902" fmla="*/ 1377429 h 3110824"/>
                <a:gd name="connsiteX8903" fmla="*/ 4282218 w 9392070"/>
                <a:gd name="connsiteY8903" fmla="*/ 1374988 h 3110824"/>
                <a:gd name="connsiteX8904" fmla="*/ 4276115 w 9392070"/>
                <a:gd name="connsiteY8904" fmla="*/ 1377429 h 3110824"/>
                <a:gd name="connsiteX8905" fmla="*/ 4268790 w 9392070"/>
                <a:gd name="connsiteY8905" fmla="*/ 1378650 h 3110824"/>
                <a:gd name="connsiteX8906" fmla="*/ 4262687 w 9392070"/>
                <a:gd name="connsiteY8906" fmla="*/ 1376209 h 3110824"/>
                <a:gd name="connsiteX8907" fmla="*/ 4252921 w 9392070"/>
                <a:gd name="connsiteY8907" fmla="*/ 1377429 h 3110824"/>
                <a:gd name="connsiteX8908" fmla="*/ 4243156 w 9392070"/>
                <a:gd name="connsiteY8908" fmla="*/ 1378650 h 3110824"/>
                <a:gd name="connsiteX8909" fmla="*/ 4237052 w 9392070"/>
                <a:gd name="connsiteY8909" fmla="*/ 1374988 h 3110824"/>
                <a:gd name="connsiteX8910" fmla="*/ 4234611 w 9392070"/>
                <a:gd name="connsiteY8910" fmla="*/ 1374988 h 3110824"/>
                <a:gd name="connsiteX8911" fmla="*/ 4246818 w 9392070"/>
                <a:gd name="connsiteY8911" fmla="*/ 1367664 h 3110824"/>
                <a:gd name="connsiteX8912" fmla="*/ 4263908 w 9392070"/>
                <a:gd name="connsiteY8912" fmla="*/ 1362781 h 3110824"/>
                <a:gd name="connsiteX8913" fmla="*/ 4276115 w 9392070"/>
                <a:gd name="connsiteY8913" fmla="*/ 1361560 h 3110824"/>
                <a:gd name="connsiteX8914" fmla="*/ 4289542 w 9392070"/>
                <a:gd name="connsiteY8914" fmla="*/ 1360340 h 3110824"/>
                <a:gd name="connsiteX8915" fmla="*/ 4311515 w 9392070"/>
                <a:gd name="connsiteY8915" fmla="*/ 1359119 h 3110824"/>
                <a:gd name="connsiteX8916" fmla="*/ 4321281 w 9392070"/>
                <a:gd name="connsiteY8916" fmla="*/ 1359119 h 3110824"/>
                <a:gd name="connsiteX8917" fmla="*/ 4328605 w 9392070"/>
                <a:gd name="connsiteY8917" fmla="*/ 1355457 h 3110824"/>
                <a:gd name="connsiteX8918" fmla="*/ 4332267 w 9392070"/>
                <a:gd name="connsiteY8918" fmla="*/ 1349353 h 3110824"/>
                <a:gd name="connsiteX8919" fmla="*/ 4316398 w 9392070"/>
                <a:gd name="connsiteY8919" fmla="*/ 1345691 h 3110824"/>
                <a:gd name="connsiteX8920" fmla="*/ 4301749 w 9392070"/>
                <a:gd name="connsiteY8920" fmla="*/ 1342029 h 3110824"/>
                <a:gd name="connsiteX8921" fmla="*/ 4295646 w 9392070"/>
                <a:gd name="connsiteY8921" fmla="*/ 1344470 h 3110824"/>
                <a:gd name="connsiteX8922" fmla="*/ 4288322 w 9392070"/>
                <a:gd name="connsiteY8922" fmla="*/ 1344470 h 3110824"/>
                <a:gd name="connsiteX8923" fmla="*/ 4282218 w 9392070"/>
                <a:gd name="connsiteY8923" fmla="*/ 1342029 h 3110824"/>
                <a:gd name="connsiteX8924" fmla="*/ 4279777 w 9392070"/>
                <a:gd name="connsiteY8924" fmla="*/ 1339588 h 3110824"/>
                <a:gd name="connsiteX8925" fmla="*/ 4272453 w 9392070"/>
                <a:gd name="connsiteY8925" fmla="*/ 1342029 h 3110824"/>
                <a:gd name="connsiteX8926" fmla="*/ 4262687 w 9392070"/>
                <a:gd name="connsiteY8926" fmla="*/ 1342029 h 3110824"/>
                <a:gd name="connsiteX8927" fmla="*/ 4257804 w 9392070"/>
                <a:gd name="connsiteY8927" fmla="*/ 1338367 h 3110824"/>
                <a:gd name="connsiteX8928" fmla="*/ 4245597 w 9392070"/>
                <a:gd name="connsiteY8928" fmla="*/ 1342029 h 3110824"/>
                <a:gd name="connsiteX8929" fmla="*/ 4243156 w 9392070"/>
                <a:gd name="connsiteY8929" fmla="*/ 1337146 h 3110824"/>
                <a:gd name="connsiteX8930" fmla="*/ 4230949 w 9392070"/>
                <a:gd name="connsiteY8930" fmla="*/ 1337146 h 3110824"/>
                <a:gd name="connsiteX8931" fmla="*/ 4222404 w 9392070"/>
                <a:gd name="connsiteY8931" fmla="*/ 1332263 h 3110824"/>
                <a:gd name="connsiteX8932" fmla="*/ 4213859 w 9392070"/>
                <a:gd name="connsiteY8932" fmla="*/ 1327381 h 3110824"/>
                <a:gd name="connsiteX8933" fmla="*/ 4206535 w 9392070"/>
                <a:gd name="connsiteY8933" fmla="*/ 1329822 h 3110824"/>
                <a:gd name="connsiteX8934" fmla="*/ 4204093 w 9392070"/>
                <a:gd name="connsiteY8934" fmla="*/ 1327381 h 3110824"/>
                <a:gd name="connsiteX8935" fmla="*/ 4213859 w 9392070"/>
                <a:gd name="connsiteY8935" fmla="*/ 1321277 h 3110824"/>
                <a:gd name="connsiteX8936" fmla="*/ 4223625 w 9392070"/>
                <a:gd name="connsiteY8936" fmla="*/ 1317615 h 3110824"/>
                <a:gd name="connsiteX8937" fmla="*/ 4233390 w 9392070"/>
                <a:gd name="connsiteY8937" fmla="*/ 1313953 h 3110824"/>
                <a:gd name="connsiteX8938" fmla="*/ 4249259 w 9392070"/>
                <a:gd name="connsiteY8938" fmla="*/ 1306629 h 3110824"/>
                <a:gd name="connsiteX8939" fmla="*/ 4256583 w 9392070"/>
                <a:gd name="connsiteY8939" fmla="*/ 1304187 h 3110824"/>
                <a:gd name="connsiteX8940" fmla="*/ 4261466 w 9392070"/>
                <a:gd name="connsiteY8940" fmla="*/ 1299305 h 3110824"/>
                <a:gd name="connsiteX8941" fmla="*/ 4262687 w 9392070"/>
                <a:gd name="connsiteY8941" fmla="*/ 1294422 h 3110824"/>
                <a:gd name="connsiteX8942" fmla="*/ 4250480 w 9392070"/>
                <a:gd name="connsiteY8942" fmla="*/ 1296863 h 3110824"/>
                <a:gd name="connsiteX8943" fmla="*/ 4239494 w 9392070"/>
                <a:gd name="connsiteY8943" fmla="*/ 1299305 h 3110824"/>
                <a:gd name="connsiteX8944" fmla="*/ 4235832 w 9392070"/>
                <a:gd name="connsiteY8944" fmla="*/ 1302967 h 3110824"/>
                <a:gd name="connsiteX8945" fmla="*/ 4230949 w 9392070"/>
                <a:gd name="connsiteY8945" fmla="*/ 1305408 h 3110824"/>
                <a:gd name="connsiteX8946" fmla="*/ 4226066 w 9392070"/>
                <a:gd name="connsiteY8946" fmla="*/ 1305408 h 3110824"/>
                <a:gd name="connsiteX8947" fmla="*/ 4219962 w 9392070"/>
                <a:gd name="connsiteY8947" fmla="*/ 1307849 h 3110824"/>
                <a:gd name="connsiteX8948" fmla="*/ 4213859 w 9392070"/>
                <a:gd name="connsiteY8948" fmla="*/ 1310291 h 3110824"/>
                <a:gd name="connsiteX8949" fmla="*/ 4208976 w 9392070"/>
                <a:gd name="connsiteY8949" fmla="*/ 1309070 h 3110824"/>
                <a:gd name="connsiteX8950" fmla="*/ 4201652 w 9392070"/>
                <a:gd name="connsiteY8950" fmla="*/ 1313953 h 3110824"/>
                <a:gd name="connsiteX8951" fmla="*/ 4199211 w 9392070"/>
                <a:gd name="connsiteY8951" fmla="*/ 1310291 h 3110824"/>
                <a:gd name="connsiteX8952" fmla="*/ 4199211 w 9392070"/>
                <a:gd name="connsiteY8952" fmla="*/ 1310291 h 3110824"/>
                <a:gd name="connsiteX8953" fmla="*/ 4204093 w 9392070"/>
                <a:gd name="connsiteY8953" fmla="*/ 1307849 h 3110824"/>
                <a:gd name="connsiteX8954" fmla="*/ 4211418 w 9392070"/>
                <a:gd name="connsiteY8954" fmla="*/ 1301746 h 3110824"/>
                <a:gd name="connsiteX8955" fmla="*/ 4222404 w 9392070"/>
                <a:gd name="connsiteY8955" fmla="*/ 1296863 h 3110824"/>
                <a:gd name="connsiteX8956" fmla="*/ 4239494 w 9392070"/>
                <a:gd name="connsiteY8956" fmla="*/ 1293201 h 3110824"/>
                <a:gd name="connsiteX8957" fmla="*/ 4255363 w 9392070"/>
                <a:gd name="connsiteY8957" fmla="*/ 1290760 h 3110824"/>
                <a:gd name="connsiteX8958" fmla="*/ 4262687 w 9392070"/>
                <a:gd name="connsiteY8958" fmla="*/ 1290760 h 3110824"/>
                <a:gd name="connsiteX8959" fmla="*/ 4267570 w 9392070"/>
                <a:gd name="connsiteY8959" fmla="*/ 1288318 h 3110824"/>
                <a:gd name="connsiteX8960" fmla="*/ 4270011 w 9392070"/>
                <a:gd name="connsiteY8960" fmla="*/ 1284656 h 3110824"/>
                <a:gd name="connsiteX8961" fmla="*/ 4259025 w 9392070"/>
                <a:gd name="connsiteY8961" fmla="*/ 1283435 h 3110824"/>
                <a:gd name="connsiteX8962" fmla="*/ 4248039 w 9392070"/>
                <a:gd name="connsiteY8962" fmla="*/ 1282215 h 3110824"/>
                <a:gd name="connsiteX8963" fmla="*/ 4244376 w 9392070"/>
                <a:gd name="connsiteY8963" fmla="*/ 1284656 h 3110824"/>
                <a:gd name="connsiteX8964" fmla="*/ 4239494 w 9392070"/>
                <a:gd name="connsiteY8964" fmla="*/ 1285877 h 3110824"/>
                <a:gd name="connsiteX8965" fmla="*/ 4234611 w 9392070"/>
                <a:gd name="connsiteY8965" fmla="*/ 1284656 h 3110824"/>
                <a:gd name="connsiteX8966" fmla="*/ 4228507 w 9392070"/>
                <a:gd name="connsiteY8966" fmla="*/ 1285877 h 3110824"/>
                <a:gd name="connsiteX8967" fmla="*/ 4222404 w 9392070"/>
                <a:gd name="connsiteY8967" fmla="*/ 1287098 h 3110824"/>
                <a:gd name="connsiteX8968" fmla="*/ 4218742 w 9392070"/>
                <a:gd name="connsiteY8968" fmla="*/ 1284656 h 3110824"/>
                <a:gd name="connsiteX8969" fmla="*/ 4211418 w 9392070"/>
                <a:gd name="connsiteY8969" fmla="*/ 1288318 h 3110824"/>
                <a:gd name="connsiteX8970" fmla="*/ 4208976 w 9392070"/>
                <a:gd name="connsiteY8970" fmla="*/ 1284656 h 3110824"/>
                <a:gd name="connsiteX8971" fmla="*/ 4200431 w 9392070"/>
                <a:gd name="connsiteY8971" fmla="*/ 1285877 h 3110824"/>
                <a:gd name="connsiteX8972" fmla="*/ 4194328 w 9392070"/>
                <a:gd name="connsiteY8972" fmla="*/ 1283435 h 3110824"/>
                <a:gd name="connsiteX8973" fmla="*/ 4188224 w 9392070"/>
                <a:gd name="connsiteY8973" fmla="*/ 1280994 h 3110824"/>
                <a:gd name="connsiteX8974" fmla="*/ 4183341 w 9392070"/>
                <a:gd name="connsiteY8974" fmla="*/ 1283435 h 3110824"/>
                <a:gd name="connsiteX8975" fmla="*/ 4180900 w 9392070"/>
                <a:gd name="connsiteY8975" fmla="*/ 1282215 h 3110824"/>
                <a:gd name="connsiteX8976" fmla="*/ 4202873 w 9392070"/>
                <a:gd name="connsiteY8976" fmla="*/ 1273670 h 3110824"/>
                <a:gd name="connsiteX8977" fmla="*/ 4215080 w 9392070"/>
                <a:gd name="connsiteY8977" fmla="*/ 1271228 h 3110824"/>
                <a:gd name="connsiteX8978" fmla="*/ 4227287 w 9392070"/>
                <a:gd name="connsiteY8978" fmla="*/ 1267566 h 3110824"/>
                <a:gd name="connsiteX8979" fmla="*/ 4241935 w 9392070"/>
                <a:gd name="connsiteY8979" fmla="*/ 1243152 h 3110824"/>
                <a:gd name="connsiteX8980" fmla="*/ 4252921 w 9392070"/>
                <a:gd name="connsiteY8980" fmla="*/ 1229724 h 3110824"/>
                <a:gd name="connsiteX8981" fmla="*/ 4272453 w 9392070"/>
                <a:gd name="connsiteY8981" fmla="*/ 1213856 h 3110824"/>
                <a:gd name="connsiteX8982" fmla="*/ 4289542 w 9392070"/>
                <a:gd name="connsiteY8982" fmla="*/ 1200428 h 3110824"/>
                <a:gd name="connsiteX8983" fmla="*/ 4296867 w 9392070"/>
                <a:gd name="connsiteY8983" fmla="*/ 1195545 h 3110824"/>
                <a:gd name="connsiteX8984" fmla="*/ 4301749 w 9392070"/>
                <a:gd name="connsiteY8984" fmla="*/ 1189442 h 3110824"/>
                <a:gd name="connsiteX8985" fmla="*/ 4301749 w 9392070"/>
                <a:gd name="connsiteY8985" fmla="*/ 1183338 h 3110824"/>
                <a:gd name="connsiteX8986" fmla="*/ 4287101 w 9392070"/>
                <a:gd name="connsiteY8986" fmla="*/ 1187000 h 3110824"/>
                <a:gd name="connsiteX8987" fmla="*/ 4273673 w 9392070"/>
                <a:gd name="connsiteY8987" fmla="*/ 1191883 h 3110824"/>
                <a:gd name="connsiteX8988" fmla="*/ 4270011 w 9392070"/>
                <a:gd name="connsiteY8988" fmla="*/ 1196766 h 3110824"/>
                <a:gd name="connsiteX8989" fmla="*/ 4263908 w 9392070"/>
                <a:gd name="connsiteY8989" fmla="*/ 1200428 h 3110824"/>
                <a:gd name="connsiteX8990" fmla="*/ 4257804 w 9392070"/>
                <a:gd name="connsiteY8990" fmla="*/ 1201649 h 3110824"/>
                <a:gd name="connsiteX8991" fmla="*/ 4257804 w 9392070"/>
                <a:gd name="connsiteY8991" fmla="*/ 1201649 h 3110824"/>
                <a:gd name="connsiteX8992" fmla="*/ 4257804 w 9392070"/>
                <a:gd name="connsiteY8992" fmla="*/ 1199207 h 3110824"/>
                <a:gd name="connsiteX8993" fmla="*/ 4248039 w 9392070"/>
                <a:gd name="connsiteY8993" fmla="*/ 1199207 h 3110824"/>
                <a:gd name="connsiteX8994" fmla="*/ 4238273 w 9392070"/>
                <a:gd name="connsiteY8994" fmla="*/ 1200428 h 3110824"/>
                <a:gd name="connsiteX8995" fmla="*/ 4234611 w 9392070"/>
                <a:gd name="connsiteY8995" fmla="*/ 1202869 h 3110824"/>
                <a:gd name="connsiteX8996" fmla="*/ 4229728 w 9392070"/>
                <a:gd name="connsiteY8996" fmla="*/ 1204090 h 3110824"/>
                <a:gd name="connsiteX8997" fmla="*/ 4226066 w 9392070"/>
                <a:gd name="connsiteY8997" fmla="*/ 1204090 h 3110824"/>
                <a:gd name="connsiteX8998" fmla="*/ 4219962 w 9392070"/>
                <a:gd name="connsiteY8998" fmla="*/ 1205310 h 3110824"/>
                <a:gd name="connsiteX8999" fmla="*/ 4213859 w 9392070"/>
                <a:gd name="connsiteY8999" fmla="*/ 1207752 h 3110824"/>
                <a:gd name="connsiteX9000" fmla="*/ 4210197 w 9392070"/>
                <a:gd name="connsiteY9000" fmla="*/ 1206531 h 3110824"/>
                <a:gd name="connsiteX9001" fmla="*/ 4204093 w 9392070"/>
                <a:gd name="connsiteY9001" fmla="*/ 1211414 h 3110824"/>
                <a:gd name="connsiteX9002" fmla="*/ 4201652 w 9392070"/>
                <a:gd name="connsiteY9002" fmla="*/ 1208973 h 3110824"/>
                <a:gd name="connsiteX9003" fmla="*/ 4194328 w 9392070"/>
                <a:gd name="connsiteY9003" fmla="*/ 1211414 h 3110824"/>
                <a:gd name="connsiteX9004" fmla="*/ 4188224 w 9392070"/>
                <a:gd name="connsiteY9004" fmla="*/ 1210193 h 3110824"/>
                <a:gd name="connsiteX9005" fmla="*/ 4196769 w 9392070"/>
                <a:gd name="connsiteY9005" fmla="*/ 1200428 h 3110824"/>
                <a:gd name="connsiteX9006" fmla="*/ 4206535 w 9392070"/>
                <a:gd name="connsiteY9006" fmla="*/ 1193103 h 3110824"/>
                <a:gd name="connsiteX9007" fmla="*/ 4222404 w 9392070"/>
                <a:gd name="connsiteY9007" fmla="*/ 1187000 h 3110824"/>
                <a:gd name="connsiteX9008" fmla="*/ 4235832 w 9392070"/>
                <a:gd name="connsiteY9008" fmla="*/ 1182117 h 3110824"/>
                <a:gd name="connsiteX9009" fmla="*/ 4241935 w 9392070"/>
                <a:gd name="connsiteY9009" fmla="*/ 1180896 h 3110824"/>
                <a:gd name="connsiteX9010" fmla="*/ 4246818 w 9392070"/>
                <a:gd name="connsiteY9010" fmla="*/ 1177235 h 3110824"/>
                <a:gd name="connsiteX9011" fmla="*/ 4248039 w 9392070"/>
                <a:gd name="connsiteY9011" fmla="*/ 1173572 h 3110824"/>
                <a:gd name="connsiteX9012" fmla="*/ 4238273 w 9392070"/>
                <a:gd name="connsiteY9012" fmla="*/ 1173572 h 3110824"/>
                <a:gd name="connsiteX9013" fmla="*/ 4228507 w 9392070"/>
                <a:gd name="connsiteY9013" fmla="*/ 1173572 h 3110824"/>
                <a:gd name="connsiteX9014" fmla="*/ 4224845 w 9392070"/>
                <a:gd name="connsiteY9014" fmla="*/ 1176014 h 3110824"/>
                <a:gd name="connsiteX9015" fmla="*/ 4219962 w 9392070"/>
                <a:gd name="connsiteY9015" fmla="*/ 1177235 h 3110824"/>
                <a:gd name="connsiteX9016" fmla="*/ 4215080 w 9392070"/>
                <a:gd name="connsiteY9016" fmla="*/ 1177235 h 3110824"/>
                <a:gd name="connsiteX9017" fmla="*/ 4208976 w 9392070"/>
                <a:gd name="connsiteY9017" fmla="*/ 1179676 h 3110824"/>
                <a:gd name="connsiteX9018" fmla="*/ 4202873 w 9392070"/>
                <a:gd name="connsiteY9018" fmla="*/ 1182117 h 3110824"/>
                <a:gd name="connsiteX9019" fmla="*/ 4199211 w 9392070"/>
                <a:gd name="connsiteY9019" fmla="*/ 1180896 h 3110824"/>
                <a:gd name="connsiteX9020" fmla="*/ 4193107 w 9392070"/>
                <a:gd name="connsiteY9020" fmla="*/ 1185779 h 3110824"/>
                <a:gd name="connsiteX9021" fmla="*/ 4190665 w 9392070"/>
                <a:gd name="connsiteY9021" fmla="*/ 1183338 h 3110824"/>
                <a:gd name="connsiteX9022" fmla="*/ 4183341 w 9392070"/>
                <a:gd name="connsiteY9022" fmla="*/ 1185779 h 3110824"/>
                <a:gd name="connsiteX9023" fmla="*/ 4177238 w 9392070"/>
                <a:gd name="connsiteY9023" fmla="*/ 1184559 h 3110824"/>
                <a:gd name="connsiteX9024" fmla="*/ 4171134 w 9392070"/>
                <a:gd name="connsiteY9024" fmla="*/ 1183338 h 3110824"/>
                <a:gd name="connsiteX9025" fmla="*/ 4167472 w 9392070"/>
                <a:gd name="connsiteY9025" fmla="*/ 1185779 h 3110824"/>
                <a:gd name="connsiteX9026" fmla="*/ 4165031 w 9392070"/>
                <a:gd name="connsiteY9026" fmla="*/ 1184559 h 3110824"/>
                <a:gd name="connsiteX9027" fmla="*/ 4167472 w 9392070"/>
                <a:gd name="connsiteY9027" fmla="*/ 1180896 h 3110824"/>
                <a:gd name="connsiteX9028" fmla="*/ 4174796 w 9392070"/>
                <a:gd name="connsiteY9028" fmla="*/ 1177235 h 3110824"/>
                <a:gd name="connsiteX9029" fmla="*/ 4176017 w 9392070"/>
                <a:gd name="connsiteY9029" fmla="*/ 1177235 h 3110824"/>
                <a:gd name="connsiteX9030" fmla="*/ 4179679 w 9392070"/>
                <a:gd name="connsiteY9030" fmla="*/ 1176014 h 3110824"/>
                <a:gd name="connsiteX9031" fmla="*/ 4187003 w 9392070"/>
                <a:gd name="connsiteY9031" fmla="*/ 1174793 h 3110824"/>
                <a:gd name="connsiteX9032" fmla="*/ 4196769 w 9392070"/>
                <a:gd name="connsiteY9032" fmla="*/ 1173572 h 3110824"/>
                <a:gd name="connsiteX9033" fmla="*/ 4200431 w 9392070"/>
                <a:gd name="connsiteY9033" fmla="*/ 1173572 h 3110824"/>
                <a:gd name="connsiteX9034" fmla="*/ 4204093 w 9392070"/>
                <a:gd name="connsiteY9034" fmla="*/ 1172352 h 3110824"/>
                <a:gd name="connsiteX9035" fmla="*/ 4206535 w 9392070"/>
                <a:gd name="connsiteY9035" fmla="*/ 1169910 h 3110824"/>
                <a:gd name="connsiteX9036" fmla="*/ 4200431 w 9392070"/>
                <a:gd name="connsiteY9036" fmla="*/ 1167469 h 3110824"/>
                <a:gd name="connsiteX9037" fmla="*/ 4193107 w 9392070"/>
                <a:gd name="connsiteY9037" fmla="*/ 1165028 h 3110824"/>
                <a:gd name="connsiteX9038" fmla="*/ 4189445 w 9392070"/>
                <a:gd name="connsiteY9038" fmla="*/ 1166248 h 3110824"/>
                <a:gd name="connsiteX9039" fmla="*/ 4188224 w 9392070"/>
                <a:gd name="connsiteY9039" fmla="*/ 1166248 h 3110824"/>
                <a:gd name="connsiteX9040" fmla="*/ 4189445 w 9392070"/>
                <a:gd name="connsiteY9040" fmla="*/ 1165028 h 3110824"/>
                <a:gd name="connsiteX9041" fmla="*/ 4199211 w 9392070"/>
                <a:gd name="connsiteY9041" fmla="*/ 1160145 h 3110824"/>
                <a:gd name="connsiteX9042" fmla="*/ 4215080 w 9392070"/>
                <a:gd name="connsiteY9042" fmla="*/ 1156482 h 3110824"/>
                <a:gd name="connsiteX9043" fmla="*/ 4228507 w 9392070"/>
                <a:gd name="connsiteY9043" fmla="*/ 1152820 h 3110824"/>
                <a:gd name="connsiteX9044" fmla="*/ 4234611 w 9392070"/>
                <a:gd name="connsiteY9044" fmla="*/ 1151600 h 3110824"/>
                <a:gd name="connsiteX9045" fmla="*/ 4239494 w 9392070"/>
                <a:gd name="connsiteY9045" fmla="*/ 1149158 h 3110824"/>
                <a:gd name="connsiteX9046" fmla="*/ 4240714 w 9392070"/>
                <a:gd name="connsiteY9046" fmla="*/ 1145496 h 3110824"/>
                <a:gd name="connsiteX9047" fmla="*/ 4230949 w 9392070"/>
                <a:gd name="connsiteY9047" fmla="*/ 1144275 h 3110824"/>
                <a:gd name="connsiteX9048" fmla="*/ 4221183 w 9392070"/>
                <a:gd name="connsiteY9048" fmla="*/ 1143055 h 3110824"/>
                <a:gd name="connsiteX9049" fmla="*/ 4217521 w 9392070"/>
                <a:gd name="connsiteY9049" fmla="*/ 1145496 h 3110824"/>
                <a:gd name="connsiteX9050" fmla="*/ 4212638 w 9392070"/>
                <a:gd name="connsiteY9050" fmla="*/ 1146717 h 3110824"/>
                <a:gd name="connsiteX9051" fmla="*/ 4208976 w 9392070"/>
                <a:gd name="connsiteY9051" fmla="*/ 1145496 h 3110824"/>
                <a:gd name="connsiteX9052" fmla="*/ 4202873 w 9392070"/>
                <a:gd name="connsiteY9052" fmla="*/ 1146717 h 3110824"/>
                <a:gd name="connsiteX9053" fmla="*/ 4196769 w 9392070"/>
                <a:gd name="connsiteY9053" fmla="*/ 1147938 h 3110824"/>
                <a:gd name="connsiteX9054" fmla="*/ 4193107 w 9392070"/>
                <a:gd name="connsiteY9054" fmla="*/ 1146717 h 3110824"/>
                <a:gd name="connsiteX9055" fmla="*/ 4185783 w 9392070"/>
                <a:gd name="connsiteY9055" fmla="*/ 1150379 h 3110824"/>
                <a:gd name="connsiteX9056" fmla="*/ 4183341 w 9392070"/>
                <a:gd name="connsiteY9056" fmla="*/ 1147938 h 3110824"/>
                <a:gd name="connsiteX9057" fmla="*/ 4176017 w 9392070"/>
                <a:gd name="connsiteY9057" fmla="*/ 1149158 h 3110824"/>
                <a:gd name="connsiteX9058" fmla="*/ 4169914 w 9392070"/>
                <a:gd name="connsiteY9058" fmla="*/ 1146717 h 3110824"/>
                <a:gd name="connsiteX9059" fmla="*/ 4163810 w 9392070"/>
                <a:gd name="connsiteY9059" fmla="*/ 1144275 h 3110824"/>
                <a:gd name="connsiteX9060" fmla="*/ 4160148 w 9392070"/>
                <a:gd name="connsiteY9060" fmla="*/ 1146717 h 3110824"/>
                <a:gd name="connsiteX9061" fmla="*/ 4156486 w 9392070"/>
                <a:gd name="connsiteY9061" fmla="*/ 1149158 h 3110824"/>
                <a:gd name="connsiteX9062" fmla="*/ 4144279 w 9392070"/>
                <a:gd name="connsiteY9062" fmla="*/ 1150379 h 3110824"/>
                <a:gd name="connsiteX9063" fmla="*/ 4132072 w 9392070"/>
                <a:gd name="connsiteY9063" fmla="*/ 1151600 h 3110824"/>
                <a:gd name="connsiteX9064" fmla="*/ 4124748 w 9392070"/>
                <a:gd name="connsiteY9064" fmla="*/ 1150379 h 3110824"/>
                <a:gd name="connsiteX9065" fmla="*/ 4117423 w 9392070"/>
                <a:gd name="connsiteY9065" fmla="*/ 1149158 h 3110824"/>
                <a:gd name="connsiteX9066" fmla="*/ 4114982 w 9392070"/>
                <a:gd name="connsiteY9066" fmla="*/ 1151600 h 3110824"/>
                <a:gd name="connsiteX9067" fmla="*/ 4108879 w 9392070"/>
                <a:gd name="connsiteY9067" fmla="*/ 1149158 h 3110824"/>
                <a:gd name="connsiteX9068" fmla="*/ 4107658 w 9392070"/>
                <a:gd name="connsiteY9068" fmla="*/ 1147938 h 3110824"/>
                <a:gd name="connsiteX9069" fmla="*/ 4110099 w 9392070"/>
                <a:gd name="connsiteY9069" fmla="*/ 1146717 h 3110824"/>
                <a:gd name="connsiteX9070" fmla="*/ 4128410 w 9392070"/>
                <a:gd name="connsiteY9070" fmla="*/ 1138172 h 3110824"/>
                <a:gd name="connsiteX9071" fmla="*/ 4138175 w 9392070"/>
                <a:gd name="connsiteY9071" fmla="*/ 1134510 h 3110824"/>
                <a:gd name="connsiteX9072" fmla="*/ 4152824 w 9392070"/>
                <a:gd name="connsiteY9072" fmla="*/ 1129627 h 3110824"/>
                <a:gd name="connsiteX9073" fmla="*/ 4166251 w 9392070"/>
                <a:gd name="connsiteY9073" fmla="*/ 1128406 h 3110824"/>
                <a:gd name="connsiteX9074" fmla="*/ 4177238 w 9392070"/>
                <a:gd name="connsiteY9074" fmla="*/ 1117420 h 3110824"/>
                <a:gd name="connsiteX9075" fmla="*/ 4185783 w 9392070"/>
                <a:gd name="connsiteY9075" fmla="*/ 1112537 h 3110824"/>
                <a:gd name="connsiteX9076" fmla="*/ 4199211 w 9392070"/>
                <a:gd name="connsiteY9076" fmla="*/ 1107654 h 3110824"/>
                <a:gd name="connsiteX9077" fmla="*/ 4211418 w 9392070"/>
                <a:gd name="connsiteY9077" fmla="*/ 1103992 h 3110824"/>
                <a:gd name="connsiteX9078" fmla="*/ 4216300 w 9392070"/>
                <a:gd name="connsiteY9078" fmla="*/ 1102772 h 3110824"/>
                <a:gd name="connsiteX9079" fmla="*/ 4219962 w 9392070"/>
                <a:gd name="connsiteY9079" fmla="*/ 1100330 h 3110824"/>
                <a:gd name="connsiteX9080" fmla="*/ 4221183 w 9392070"/>
                <a:gd name="connsiteY9080" fmla="*/ 1096668 h 3110824"/>
                <a:gd name="connsiteX9081" fmla="*/ 4212638 w 9392070"/>
                <a:gd name="connsiteY9081" fmla="*/ 1095447 h 3110824"/>
                <a:gd name="connsiteX9082" fmla="*/ 4204093 w 9392070"/>
                <a:gd name="connsiteY9082" fmla="*/ 1095447 h 3110824"/>
                <a:gd name="connsiteX9083" fmla="*/ 4200431 w 9392070"/>
                <a:gd name="connsiteY9083" fmla="*/ 1096668 h 3110824"/>
                <a:gd name="connsiteX9084" fmla="*/ 4196769 w 9392070"/>
                <a:gd name="connsiteY9084" fmla="*/ 1097889 h 3110824"/>
                <a:gd name="connsiteX9085" fmla="*/ 4193107 w 9392070"/>
                <a:gd name="connsiteY9085" fmla="*/ 1097889 h 3110824"/>
                <a:gd name="connsiteX9086" fmla="*/ 4188224 w 9392070"/>
                <a:gd name="connsiteY9086" fmla="*/ 1099110 h 3110824"/>
                <a:gd name="connsiteX9087" fmla="*/ 4183341 w 9392070"/>
                <a:gd name="connsiteY9087" fmla="*/ 1100330 h 3110824"/>
                <a:gd name="connsiteX9088" fmla="*/ 4179679 w 9392070"/>
                <a:gd name="connsiteY9088" fmla="*/ 1099110 h 3110824"/>
                <a:gd name="connsiteX9089" fmla="*/ 4173576 w 9392070"/>
                <a:gd name="connsiteY9089" fmla="*/ 1102772 h 3110824"/>
                <a:gd name="connsiteX9090" fmla="*/ 4171134 w 9392070"/>
                <a:gd name="connsiteY9090" fmla="*/ 1101551 h 3110824"/>
                <a:gd name="connsiteX9091" fmla="*/ 4173576 w 9392070"/>
                <a:gd name="connsiteY9091" fmla="*/ 1097889 h 3110824"/>
                <a:gd name="connsiteX9092" fmla="*/ 4180900 w 9392070"/>
                <a:gd name="connsiteY9092" fmla="*/ 1090565 h 3110824"/>
                <a:gd name="connsiteX9093" fmla="*/ 4187003 w 9392070"/>
                <a:gd name="connsiteY9093" fmla="*/ 1086903 h 3110824"/>
                <a:gd name="connsiteX9094" fmla="*/ 4193107 w 9392070"/>
                <a:gd name="connsiteY9094" fmla="*/ 1082020 h 3110824"/>
                <a:gd name="connsiteX9095" fmla="*/ 4202873 w 9392070"/>
                <a:gd name="connsiteY9095" fmla="*/ 1073475 h 3110824"/>
                <a:gd name="connsiteX9096" fmla="*/ 4207755 w 9392070"/>
                <a:gd name="connsiteY9096" fmla="*/ 1069813 h 3110824"/>
                <a:gd name="connsiteX9097" fmla="*/ 4210197 w 9392070"/>
                <a:gd name="connsiteY9097" fmla="*/ 1064930 h 3110824"/>
                <a:gd name="connsiteX9098" fmla="*/ 4208976 w 9392070"/>
                <a:gd name="connsiteY9098" fmla="*/ 1061268 h 3110824"/>
                <a:gd name="connsiteX9099" fmla="*/ 4201652 w 9392070"/>
                <a:gd name="connsiteY9099" fmla="*/ 1066151 h 3110824"/>
                <a:gd name="connsiteX9100" fmla="*/ 4194328 w 9392070"/>
                <a:gd name="connsiteY9100" fmla="*/ 1069813 h 3110824"/>
                <a:gd name="connsiteX9101" fmla="*/ 4191886 w 9392070"/>
                <a:gd name="connsiteY9101" fmla="*/ 1072254 h 3110824"/>
                <a:gd name="connsiteX9102" fmla="*/ 4188224 w 9392070"/>
                <a:gd name="connsiteY9102" fmla="*/ 1074696 h 3110824"/>
                <a:gd name="connsiteX9103" fmla="*/ 4184562 w 9392070"/>
                <a:gd name="connsiteY9103" fmla="*/ 1075916 h 3110824"/>
                <a:gd name="connsiteX9104" fmla="*/ 4179679 w 9392070"/>
                <a:gd name="connsiteY9104" fmla="*/ 1078358 h 3110824"/>
                <a:gd name="connsiteX9105" fmla="*/ 4174796 w 9392070"/>
                <a:gd name="connsiteY9105" fmla="*/ 1080799 h 3110824"/>
                <a:gd name="connsiteX9106" fmla="*/ 4171134 w 9392070"/>
                <a:gd name="connsiteY9106" fmla="*/ 1080799 h 3110824"/>
                <a:gd name="connsiteX9107" fmla="*/ 4166251 w 9392070"/>
                <a:gd name="connsiteY9107" fmla="*/ 1085682 h 3110824"/>
                <a:gd name="connsiteX9108" fmla="*/ 4163810 w 9392070"/>
                <a:gd name="connsiteY9108" fmla="*/ 1083240 h 3110824"/>
                <a:gd name="connsiteX9109" fmla="*/ 4157707 w 9392070"/>
                <a:gd name="connsiteY9109" fmla="*/ 1085682 h 3110824"/>
                <a:gd name="connsiteX9110" fmla="*/ 4152824 w 9392070"/>
                <a:gd name="connsiteY9110" fmla="*/ 1084461 h 3110824"/>
                <a:gd name="connsiteX9111" fmla="*/ 4152824 w 9392070"/>
                <a:gd name="connsiteY9111" fmla="*/ 1084461 h 3110824"/>
                <a:gd name="connsiteX9112" fmla="*/ 4155265 w 9392070"/>
                <a:gd name="connsiteY9112" fmla="*/ 1083240 h 3110824"/>
                <a:gd name="connsiteX9113" fmla="*/ 4165031 w 9392070"/>
                <a:gd name="connsiteY9113" fmla="*/ 1071033 h 3110824"/>
                <a:gd name="connsiteX9114" fmla="*/ 4172355 w 9392070"/>
                <a:gd name="connsiteY9114" fmla="*/ 1064930 h 3110824"/>
                <a:gd name="connsiteX9115" fmla="*/ 4183341 w 9392070"/>
                <a:gd name="connsiteY9115" fmla="*/ 1057606 h 3110824"/>
                <a:gd name="connsiteX9116" fmla="*/ 4193107 w 9392070"/>
                <a:gd name="connsiteY9116" fmla="*/ 1051502 h 3110824"/>
                <a:gd name="connsiteX9117" fmla="*/ 4197990 w 9392070"/>
                <a:gd name="connsiteY9117" fmla="*/ 1049061 h 3110824"/>
                <a:gd name="connsiteX9118" fmla="*/ 4200431 w 9392070"/>
                <a:gd name="connsiteY9118" fmla="*/ 1045399 h 3110824"/>
                <a:gd name="connsiteX9119" fmla="*/ 4200431 w 9392070"/>
                <a:gd name="connsiteY9119" fmla="*/ 1041737 h 3110824"/>
                <a:gd name="connsiteX9120" fmla="*/ 4191886 w 9392070"/>
                <a:gd name="connsiteY9120" fmla="*/ 1042957 h 3110824"/>
                <a:gd name="connsiteX9121" fmla="*/ 4184562 w 9392070"/>
                <a:gd name="connsiteY9121" fmla="*/ 1044178 h 3110824"/>
                <a:gd name="connsiteX9122" fmla="*/ 4182121 w 9392070"/>
                <a:gd name="connsiteY9122" fmla="*/ 1046619 h 3110824"/>
                <a:gd name="connsiteX9123" fmla="*/ 4178458 w 9392070"/>
                <a:gd name="connsiteY9123" fmla="*/ 1047840 h 3110824"/>
                <a:gd name="connsiteX9124" fmla="*/ 4174796 w 9392070"/>
                <a:gd name="connsiteY9124" fmla="*/ 1047840 h 3110824"/>
                <a:gd name="connsiteX9125" fmla="*/ 4169914 w 9392070"/>
                <a:gd name="connsiteY9125" fmla="*/ 1050282 h 3110824"/>
                <a:gd name="connsiteX9126" fmla="*/ 4165031 w 9392070"/>
                <a:gd name="connsiteY9126" fmla="*/ 1052723 h 3110824"/>
                <a:gd name="connsiteX9127" fmla="*/ 4161369 w 9392070"/>
                <a:gd name="connsiteY9127" fmla="*/ 1052723 h 3110824"/>
                <a:gd name="connsiteX9128" fmla="*/ 4156486 w 9392070"/>
                <a:gd name="connsiteY9128" fmla="*/ 1057606 h 3110824"/>
                <a:gd name="connsiteX9129" fmla="*/ 4154044 w 9392070"/>
                <a:gd name="connsiteY9129" fmla="*/ 1056385 h 3110824"/>
                <a:gd name="connsiteX9130" fmla="*/ 4156486 w 9392070"/>
                <a:gd name="connsiteY9130" fmla="*/ 1052723 h 3110824"/>
                <a:gd name="connsiteX9131" fmla="*/ 4163810 w 9392070"/>
                <a:gd name="connsiteY9131" fmla="*/ 1047840 h 3110824"/>
                <a:gd name="connsiteX9132" fmla="*/ 4169914 w 9392070"/>
                <a:gd name="connsiteY9132" fmla="*/ 1045399 h 3110824"/>
                <a:gd name="connsiteX9133" fmla="*/ 4176017 w 9392070"/>
                <a:gd name="connsiteY9133" fmla="*/ 1041737 h 3110824"/>
                <a:gd name="connsiteX9134" fmla="*/ 4182121 w 9392070"/>
                <a:gd name="connsiteY9134" fmla="*/ 1036854 h 3110824"/>
                <a:gd name="connsiteX9135" fmla="*/ 4187003 w 9392070"/>
                <a:gd name="connsiteY9135" fmla="*/ 1034412 h 3110824"/>
                <a:gd name="connsiteX9136" fmla="*/ 4190665 w 9392070"/>
                <a:gd name="connsiteY9136" fmla="*/ 1030750 h 3110824"/>
                <a:gd name="connsiteX9137" fmla="*/ 4191886 w 9392070"/>
                <a:gd name="connsiteY9137" fmla="*/ 1025867 h 3110824"/>
                <a:gd name="connsiteX9138" fmla="*/ 4190665 w 9392070"/>
                <a:gd name="connsiteY9138" fmla="*/ 1022205 h 3110824"/>
                <a:gd name="connsiteX9139" fmla="*/ 4184562 w 9392070"/>
                <a:gd name="connsiteY9139" fmla="*/ 1028309 h 3110824"/>
                <a:gd name="connsiteX9140" fmla="*/ 4178458 w 9392070"/>
                <a:gd name="connsiteY9140" fmla="*/ 1031971 h 3110824"/>
                <a:gd name="connsiteX9141" fmla="*/ 4176017 w 9392070"/>
                <a:gd name="connsiteY9141" fmla="*/ 1034412 h 3110824"/>
                <a:gd name="connsiteX9142" fmla="*/ 4173576 w 9392070"/>
                <a:gd name="connsiteY9142" fmla="*/ 1035633 h 3110824"/>
                <a:gd name="connsiteX9143" fmla="*/ 4169914 w 9392070"/>
                <a:gd name="connsiteY9143" fmla="*/ 1035633 h 3110824"/>
                <a:gd name="connsiteX9144" fmla="*/ 4166251 w 9392070"/>
                <a:gd name="connsiteY9144" fmla="*/ 1036854 h 3110824"/>
                <a:gd name="connsiteX9145" fmla="*/ 4162589 w 9392070"/>
                <a:gd name="connsiteY9145" fmla="*/ 1038074 h 3110824"/>
                <a:gd name="connsiteX9146" fmla="*/ 4158927 w 9392070"/>
                <a:gd name="connsiteY9146" fmla="*/ 1036854 h 3110824"/>
                <a:gd name="connsiteX9147" fmla="*/ 4154044 w 9392070"/>
                <a:gd name="connsiteY9147" fmla="*/ 1040516 h 3110824"/>
                <a:gd name="connsiteX9148" fmla="*/ 4151603 w 9392070"/>
                <a:gd name="connsiteY9148" fmla="*/ 1038074 h 3110824"/>
                <a:gd name="connsiteX9149" fmla="*/ 4145500 w 9392070"/>
                <a:gd name="connsiteY9149" fmla="*/ 1040516 h 3110824"/>
                <a:gd name="connsiteX9150" fmla="*/ 4140617 w 9392070"/>
                <a:gd name="connsiteY9150" fmla="*/ 1039295 h 3110824"/>
                <a:gd name="connsiteX9151" fmla="*/ 4135734 w 9392070"/>
                <a:gd name="connsiteY9151" fmla="*/ 1038074 h 3110824"/>
                <a:gd name="connsiteX9152" fmla="*/ 4133293 w 9392070"/>
                <a:gd name="connsiteY9152" fmla="*/ 1040516 h 3110824"/>
                <a:gd name="connsiteX9153" fmla="*/ 4130851 w 9392070"/>
                <a:gd name="connsiteY9153" fmla="*/ 1042957 h 3110824"/>
                <a:gd name="connsiteX9154" fmla="*/ 4121086 w 9392070"/>
                <a:gd name="connsiteY9154" fmla="*/ 1045399 h 3110824"/>
                <a:gd name="connsiteX9155" fmla="*/ 4111320 w 9392070"/>
                <a:gd name="connsiteY9155" fmla="*/ 1049061 h 3110824"/>
                <a:gd name="connsiteX9156" fmla="*/ 4105216 w 9392070"/>
                <a:gd name="connsiteY9156" fmla="*/ 1049061 h 3110824"/>
                <a:gd name="connsiteX9157" fmla="*/ 4103996 w 9392070"/>
                <a:gd name="connsiteY9157" fmla="*/ 1047840 h 3110824"/>
                <a:gd name="connsiteX9158" fmla="*/ 4117423 w 9392070"/>
                <a:gd name="connsiteY9158" fmla="*/ 1038074 h 3110824"/>
                <a:gd name="connsiteX9159" fmla="*/ 4127189 w 9392070"/>
                <a:gd name="connsiteY9159" fmla="*/ 1033192 h 3110824"/>
                <a:gd name="connsiteX9160" fmla="*/ 4141837 w 9392070"/>
                <a:gd name="connsiteY9160" fmla="*/ 1025867 h 3110824"/>
                <a:gd name="connsiteX9161" fmla="*/ 4156486 w 9392070"/>
                <a:gd name="connsiteY9161" fmla="*/ 1022205 h 3110824"/>
                <a:gd name="connsiteX9162" fmla="*/ 4166251 w 9392070"/>
                <a:gd name="connsiteY9162" fmla="*/ 1008778 h 3110824"/>
                <a:gd name="connsiteX9163" fmla="*/ 4173576 w 9392070"/>
                <a:gd name="connsiteY9163" fmla="*/ 1001453 h 3110824"/>
                <a:gd name="connsiteX9164" fmla="*/ 4179679 w 9392070"/>
                <a:gd name="connsiteY9164" fmla="*/ 996571 h 3110824"/>
                <a:gd name="connsiteX9165" fmla="*/ 4185783 w 9392070"/>
                <a:gd name="connsiteY9165" fmla="*/ 991688 h 3110824"/>
                <a:gd name="connsiteX9166" fmla="*/ 4188224 w 9392070"/>
                <a:gd name="connsiteY9166" fmla="*/ 986805 h 3110824"/>
                <a:gd name="connsiteX9167" fmla="*/ 4188224 w 9392070"/>
                <a:gd name="connsiteY9167" fmla="*/ 986805 h 3110824"/>
                <a:gd name="connsiteX9168" fmla="*/ 4191886 w 9392070"/>
                <a:gd name="connsiteY9168" fmla="*/ 985584 h 3110824"/>
                <a:gd name="connsiteX9169" fmla="*/ 4193107 w 9392070"/>
                <a:gd name="connsiteY9169" fmla="*/ 983143 h 3110824"/>
                <a:gd name="connsiteX9170" fmla="*/ 4190665 w 9392070"/>
                <a:gd name="connsiteY9170" fmla="*/ 983143 h 3110824"/>
                <a:gd name="connsiteX9171" fmla="*/ 4194328 w 9392070"/>
                <a:gd name="connsiteY9171" fmla="*/ 979481 h 3110824"/>
                <a:gd name="connsiteX9172" fmla="*/ 4196769 w 9392070"/>
                <a:gd name="connsiteY9172" fmla="*/ 973377 h 3110824"/>
                <a:gd name="connsiteX9173" fmla="*/ 4196769 w 9392070"/>
                <a:gd name="connsiteY9173" fmla="*/ 967274 h 3110824"/>
                <a:gd name="connsiteX9174" fmla="*/ 4193107 w 9392070"/>
                <a:gd name="connsiteY9174" fmla="*/ 963612 h 3110824"/>
                <a:gd name="connsiteX9175" fmla="*/ 4193107 w 9392070"/>
                <a:gd name="connsiteY9175" fmla="*/ 970936 h 3110824"/>
                <a:gd name="connsiteX9176" fmla="*/ 4189445 w 9392070"/>
                <a:gd name="connsiteY9176" fmla="*/ 973377 h 3110824"/>
                <a:gd name="connsiteX9177" fmla="*/ 4183341 w 9392070"/>
                <a:gd name="connsiteY9177" fmla="*/ 980702 h 3110824"/>
                <a:gd name="connsiteX9178" fmla="*/ 4183341 w 9392070"/>
                <a:gd name="connsiteY9178" fmla="*/ 981922 h 3110824"/>
                <a:gd name="connsiteX9179" fmla="*/ 4178458 w 9392070"/>
                <a:gd name="connsiteY9179" fmla="*/ 981922 h 3110824"/>
                <a:gd name="connsiteX9180" fmla="*/ 4176017 w 9392070"/>
                <a:gd name="connsiteY9180" fmla="*/ 983143 h 3110824"/>
                <a:gd name="connsiteX9181" fmla="*/ 4172355 w 9392070"/>
                <a:gd name="connsiteY9181" fmla="*/ 984364 h 3110824"/>
                <a:gd name="connsiteX9182" fmla="*/ 4168693 w 9392070"/>
                <a:gd name="connsiteY9182" fmla="*/ 984364 h 3110824"/>
                <a:gd name="connsiteX9183" fmla="*/ 4163810 w 9392070"/>
                <a:gd name="connsiteY9183" fmla="*/ 985584 h 3110824"/>
                <a:gd name="connsiteX9184" fmla="*/ 4158927 w 9392070"/>
                <a:gd name="connsiteY9184" fmla="*/ 988026 h 3110824"/>
                <a:gd name="connsiteX9185" fmla="*/ 4155265 w 9392070"/>
                <a:gd name="connsiteY9185" fmla="*/ 986805 h 3110824"/>
                <a:gd name="connsiteX9186" fmla="*/ 4150382 w 9392070"/>
                <a:gd name="connsiteY9186" fmla="*/ 991688 h 3110824"/>
                <a:gd name="connsiteX9187" fmla="*/ 4147941 w 9392070"/>
                <a:gd name="connsiteY9187" fmla="*/ 989246 h 3110824"/>
                <a:gd name="connsiteX9188" fmla="*/ 4141837 w 9392070"/>
                <a:gd name="connsiteY9188" fmla="*/ 991688 h 3110824"/>
                <a:gd name="connsiteX9189" fmla="*/ 4136955 w 9392070"/>
                <a:gd name="connsiteY9189" fmla="*/ 991688 h 3110824"/>
                <a:gd name="connsiteX9190" fmla="*/ 4132072 w 9392070"/>
                <a:gd name="connsiteY9190" fmla="*/ 991688 h 3110824"/>
                <a:gd name="connsiteX9191" fmla="*/ 4129630 w 9392070"/>
                <a:gd name="connsiteY9191" fmla="*/ 994129 h 3110824"/>
                <a:gd name="connsiteX9192" fmla="*/ 4127189 w 9392070"/>
                <a:gd name="connsiteY9192" fmla="*/ 996571 h 3110824"/>
                <a:gd name="connsiteX9193" fmla="*/ 4118644 w 9392070"/>
                <a:gd name="connsiteY9193" fmla="*/ 999012 h 3110824"/>
                <a:gd name="connsiteX9194" fmla="*/ 4110099 w 9392070"/>
                <a:gd name="connsiteY9194" fmla="*/ 1001453 h 3110824"/>
                <a:gd name="connsiteX9195" fmla="*/ 4105216 w 9392070"/>
                <a:gd name="connsiteY9195" fmla="*/ 1000233 h 3110824"/>
                <a:gd name="connsiteX9196" fmla="*/ 4102775 w 9392070"/>
                <a:gd name="connsiteY9196" fmla="*/ 996571 h 3110824"/>
                <a:gd name="connsiteX9197" fmla="*/ 4111320 w 9392070"/>
                <a:gd name="connsiteY9197" fmla="*/ 990467 h 3110824"/>
                <a:gd name="connsiteX9198" fmla="*/ 4119865 w 9392070"/>
                <a:gd name="connsiteY9198" fmla="*/ 986805 h 3110824"/>
                <a:gd name="connsiteX9199" fmla="*/ 4133293 w 9392070"/>
                <a:gd name="connsiteY9199" fmla="*/ 980702 h 3110824"/>
                <a:gd name="connsiteX9200" fmla="*/ 4145500 w 9392070"/>
                <a:gd name="connsiteY9200" fmla="*/ 978260 h 3110824"/>
                <a:gd name="connsiteX9201" fmla="*/ 4154044 w 9392070"/>
                <a:gd name="connsiteY9201" fmla="*/ 967274 h 3110824"/>
                <a:gd name="connsiteX9202" fmla="*/ 4160148 w 9392070"/>
                <a:gd name="connsiteY9202" fmla="*/ 961170 h 3110824"/>
                <a:gd name="connsiteX9203" fmla="*/ 4171134 w 9392070"/>
                <a:gd name="connsiteY9203" fmla="*/ 955067 h 3110824"/>
                <a:gd name="connsiteX9204" fmla="*/ 4180900 w 9392070"/>
                <a:gd name="connsiteY9204" fmla="*/ 950184 h 3110824"/>
                <a:gd name="connsiteX9205" fmla="*/ 4185783 w 9392070"/>
                <a:gd name="connsiteY9205" fmla="*/ 948963 h 3110824"/>
                <a:gd name="connsiteX9206" fmla="*/ 4188224 w 9392070"/>
                <a:gd name="connsiteY9206" fmla="*/ 946522 h 3110824"/>
                <a:gd name="connsiteX9207" fmla="*/ 4188224 w 9392070"/>
                <a:gd name="connsiteY9207" fmla="*/ 942860 h 3110824"/>
                <a:gd name="connsiteX9208" fmla="*/ 4180900 w 9392070"/>
                <a:gd name="connsiteY9208" fmla="*/ 944081 h 3110824"/>
                <a:gd name="connsiteX9209" fmla="*/ 4173576 w 9392070"/>
                <a:gd name="connsiteY9209" fmla="*/ 945301 h 3110824"/>
                <a:gd name="connsiteX9210" fmla="*/ 4171134 w 9392070"/>
                <a:gd name="connsiteY9210" fmla="*/ 947743 h 3110824"/>
                <a:gd name="connsiteX9211" fmla="*/ 4167472 w 9392070"/>
                <a:gd name="connsiteY9211" fmla="*/ 948963 h 3110824"/>
                <a:gd name="connsiteX9212" fmla="*/ 4163810 w 9392070"/>
                <a:gd name="connsiteY9212" fmla="*/ 948963 h 3110824"/>
                <a:gd name="connsiteX9213" fmla="*/ 4158927 w 9392070"/>
                <a:gd name="connsiteY9213" fmla="*/ 951405 h 3110824"/>
                <a:gd name="connsiteX9214" fmla="*/ 4154044 w 9392070"/>
                <a:gd name="connsiteY9214" fmla="*/ 953846 h 3110824"/>
                <a:gd name="connsiteX9215" fmla="*/ 4150382 w 9392070"/>
                <a:gd name="connsiteY9215" fmla="*/ 953846 h 3110824"/>
                <a:gd name="connsiteX9216" fmla="*/ 4145500 w 9392070"/>
                <a:gd name="connsiteY9216" fmla="*/ 958729 h 3110824"/>
                <a:gd name="connsiteX9217" fmla="*/ 4143058 w 9392070"/>
                <a:gd name="connsiteY9217" fmla="*/ 956288 h 3110824"/>
                <a:gd name="connsiteX9218" fmla="*/ 4136955 w 9392070"/>
                <a:gd name="connsiteY9218" fmla="*/ 958729 h 3110824"/>
                <a:gd name="connsiteX9219" fmla="*/ 4132072 w 9392070"/>
                <a:gd name="connsiteY9219" fmla="*/ 958729 h 3110824"/>
                <a:gd name="connsiteX9220" fmla="*/ 4127189 w 9392070"/>
                <a:gd name="connsiteY9220" fmla="*/ 958729 h 3110824"/>
                <a:gd name="connsiteX9221" fmla="*/ 4124748 w 9392070"/>
                <a:gd name="connsiteY9221" fmla="*/ 961170 h 3110824"/>
                <a:gd name="connsiteX9222" fmla="*/ 4122306 w 9392070"/>
                <a:gd name="connsiteY9222" fmla="*/ 963612 h 3110824"/>
                <a:gd name="connsiteX9223" fmla="*/ 4112541 w 9392070"/>
                <a:gd name="connsiteY9223" fmla="*/ 967274 h 3110824"/>
                <a:gd name="connsiteX9224" fmla="*/ 4103996 w 9392070"/>
                <a:gd name="connsiteY9224" fmla="*/ 970936 h 3110824"/>
                <a:gd name="connsiteX9225" fmla="*/ 4097892 w 9392070"/>
                <a:gd name="connsiteY9225" fmla="*/ 970936 h 3110824"/>
                <a:gd name="connsiteX9226" fmla="*/ 4096672 w 9392070"/>
                <a:gd name="connsiteY9226" fmla="*/ 969715 h 3110824"/>
                <a:gd name="connsiteX9227" fmla="*/ 4103996 w 9392070"/>
                <a:gd name="connsiteY9227" fmla="*/ 963612 h 3110824"/>
                <a:gd name="connsiteX9228" fmla="*/ 4112541 w 9392070"/>
                <a:gd name="connsiteY9228" fmla="*/ 958729 h 3110824"/>
                <a:gd name="connsiteX9229" fmla="*/ 4123527 w 9392070"/>
                <a:gd name="connsiteY9229" fmla="*/ 951405 h 3110824"/>
                <a:gd name="connsiteX9230" fmla="*/ 4134513 w 9392070"/>
                <a:gd name="connsiteY9230" fmla="*/ 946522 h 3110824"/>
                <a:gd name="connsiteX9231" fmla="*/ 4139396 w 9392070"/>
                <a:gd name="connsiteY9231" fmla="*/ 934315 h 3110824"/>
                <a:gd name="connsiteX9232" fmla="*/ 4143058 w 9392070"/>
                <a:gd name="connsiteY9232" fmla="*/ 926991 h 3110824"/>
                <a:gd name="connsiteX9233" fmla="*/ 4150382 w 9392070"/>
                <a:gd name="connsiteY9233" fmla="*/ 917225 h 3110824"/>
                <a:gd name="connsiteX9234" fmla="*/ 4157707 w 9392070"/>
                <a:gd name="connsiteY9234" fmla="*/ 908680 h 3110824"/>
                <a:gd name="connsiteX9235" fmla="*/ 4161369 w 9392070"/>
                <a:gd name="connsiteY9235" fmla="*/ 905018 h 3110824"/>
                <a:gd name="connsiteX9236" fmla="*/ 4162589 w 9392070"/>
                <a:gd name="connsiteY9236" fmla="*/ 901356 h 3110824"/>
                <a:gd name="connsiteX9237" fmla="*/ 4161369 w 9392070"/>
                <a:gd name="connsiteY9237" fmla="*/ 897694 h 3110824"/>
                <a:gd name="connsiteX9238" fmla="*/ 4155265 w 9392070"/>
                <a:gd name="connsiteY9238" fmla="*/ 902577 h 3110824"/>
                <a:gd name="connsiteX9239" fmla="*/ 4149162 w 9392070"/>
                <a:gd name="connsiteY9239" fmla="*/ 906239 h 3110824"/>
                <a:gd name="connsiteX9240" fmla="*/ 4147941 w 9392070"/>
                <a:gd name="connsiteY9240" fmla="*/ 908680 h 3110824"/>
                <a:gd name="connsiteX9241" fmla="*/ 4145500 w 9392070"/>
                <a:gd name="connsiteY9241" fmla="*/ 911122 h 3110824"/>
                <a:gd name="connsiteX9242" fmla="*/ 4143058 w 9392070"/>
                <a:gd name="connsiteY9242" fmla="*/ 912342 h 3110824"/>
                <a:gd name="connsiteX9243" fmla="*/ 4140617 w 9392070"/>
                <a:gd name="connsiteY9243" fmla="*/ 916004 h 3110824"/>
                <a:gd name="connsiteX9244" fmla="*/ 4138175 w 9392070"/>
                <a:gd name="connsiteY9244" fmla="*/ 919667 h 3110824"/>
                <a:gd name="connsiteX9245" fmla="*/ 4134513 w 9392070"/>
                <a:gd name="connsiteY9245" fmla="*/ 919667 h 3110824"/>
                <a:gd name="connsiteX9246" fmla="*/ 4132072 w 9392070"/>
                <a:gd name="connsiteY9246" fmla="*/ 924549 h 3110824"/>
                <a:gd name="connsiteX9247" fmla="*/ 4129630 w 9392070"/>
                <a:gd name="connsiteY9247" fmla="*/ 923329 h 3110824"/>
                <a:gd name="connsiteX9248" fmla="*/ 4125968 w 9392070"/>
                <a:gd name="connsiteY9248" fmla="*/ 926991 h 3110824"/>
                <a:gd name="connsiteX9249" fmla="*/ 4121086 w 9392070"/>
                <a:gd name="connsiteY9249" fmla="*/ 928211 h 3110824"/>
                <a:gd name="connsiteX9250" fmla="*/ 4116203 w 9392070"/>
                <a:gd name="connsiteY9250" fmla="*/ 929432 h 3110824"/>
                <a:gd name="connsiteX9251" fmla="*/ 4114982 w 9392070"/>
                <a:gd name="connsiteY9251" fmla="*/ 931874 h 3110824"/>
                <a:gd name="connsiteX9252" fmla="*/ 4113761 w 9392070"/>
                <a:gd name="connsiteY9252" fmla="*/ 934315 h 3110824"/>
                <a:gd name="connsiteX9253" fmla="*/ 4106437 w 9392070"/>
                <a:gd name="connsiteY9253" fmla="*/ 937977 h 3110824"/>
                <a:gd name="connsiteX9254" fmla="*/ 4102775 w 9392070"/>
                <a:gd name="connsiteY9254" fmla="*/ 942860 h 3110824"/>
                <a:gd name="connsiteX9255" fmla="*/ 4099113 w 9392070"/>
                <a:gd name="connsiteY9255" fmla="*/ 941639 h 3110824"/>
                <a:gd name="connsiteX9256" fmla="*/ 4094230 w 9392070"/>
                <a:gd name="connsiteY9256" fmla="*/ 941639 h 3110824"/>
                <a:gd name="connsiteX9257" fmla="*/ 4093009 w 9392070"/>
                <a:gd name="connsiteY9257" fmla="*/ 940418 h 3110824"/>
                <a:gd name="connsiteX9258" fmla="*/ 4095451 w 9392070"/>
                <a:gd name="connsiteY9258" fmla="*/ 937977 h 3110824"/>
                <a:gd name="connsiteX9259" fmla="*/ 4100334 w 9392070"/>
                <a:gd name="connsiteY9259" fmla="*/ 931874 h 3110824"/>
                <a:gd name="connsiteX9260" fmla="*/ 4107658 w 9392070"/>
                <a:gd name="connsiteY9260" fmla="*/ 923329 h 3110824"/>
                <a:gd name="connsiteX9261" fmla="*/ 4114982 w 9392070"/>
                <a:gd name="connsiteY9261" fmla="*/ 917225 h 3110824"/>
                <a:gd name="connsiteX9262" fmla="*/ 4116203 w 9392070"/>
                <a:gd name="connsiteY9262" fmla="*/ 906239 h 3110824"/>
                <a:gd name="connsiteX9263" fmla="*/ 4118644 w 9392070"/>
                <a:gd name="connsiteY9263" fmla="*/ 900135 h 3110824"/>
                <a:gd name="connsiteX9264" fmla="*/ 4123527 w 9392070"/>
                <a:gd name="connsiteY9264" fmla="*/ 891590 h 3110824"/>
                <a:gd name="connsiteX9265" fmla="*/ 4128410 w 9392070"/>
                <a:gd name="connsiteY9265" fmla="*/ 884266 h 3110824"/>
                <a:gd name="connsiteX9266" fmla="*/ 4130851 w 9392070"/>
                <a:gd name="connsiteY9266" fmla="*/ 881825 h 3110824"/>
                <a:gd name="connsiteX9267" fmla="*/ 4132072 w 9392070"/>
                <a:gd name="connsiteY9267" fmla="*/ 879383 h 3110824"/>
                <a:gd name="connsiteX9268" fmla="*/ 4130851 w 9392070"/>
                <a:gd name="connsiteY9268" fmla="*/ 876942 h 3110824"/>
                <a:gd name="connsiteX9269" fmla="*/ 4125968 w 9392070"/>
                <a:gd name="connsiteY9269" fmla="*/ 880604 h 3110824"/>
                <a:gd name="connsiteX9270" fmla="*/ 4121086 w 9392070"/>
                <a:gd name="connsiteY9270" fmla="*/ 884266 h 3110824"/>
                <a:gd name="connsiteX9271" fmla="*/ 4119865 w 9392070"/>
                <a:gd name="connsiteY9271" fmla="*/ 886708 h 3110824"/>
                <a:gd name="connsiteX9272" fmla="*/ 4118644 w 9392070"/>
                <a:gd name="connsiteY9272" fmla="*/ 889149 h 3110824"/>
                <a:gd name="connsiteX9273" fmla="*/ 4116203 w 9392070"/>
                <a:gd name="connsiteY9273" fmla="*/ 890370 h 3110824"/>
                <a:gd name="connsiteX9274" fmla="*/ 4113761 w 9392070"/>
                <a:gd name="connsiteY9274" fmla="*/ 892811 h 3110824"/>
                <a:gd name="connsiteX9275" fmla="*/ 4111320 w 9392070"/>
                <a:gd name="connsiteY9275" fmla="*/ 896473 h 3110824"/>
                <a:gd name="connsiteX9276" fmla="*/ 4108879 w 9392070"/>
                <a:gd name="connsiteY9276" fmla="*/ 897694 h 3110824"/>
                <a:gd name="connsiteX9277" fmla="*/ 4107658 w 9392070"/>
                <a:gd name="connsiteY9277" fmla="*/ 902577 h 3110824"/>
                <a:gd name="connsiteX9278" fmla="*/ 4105216 w 9392070"/>
                <a:gd name="connsiteY9278" fmla="*/ 902577 h 3110824"/>
                <a:gd name="connsiteX9279" fmla="*/ 4102775 w 9392070"/>
                <a:gd name="connsiteY9279" fmla="*/ 906239 h 3110824"/>
                <a:gd name="connsiteX9280" fmla="*/ 4099113 w 9392070"/>
                <a:gd name="connsiteY9280" fmla="*/ 907460 h 3110824"/>
                <a:gd name="connsiteX9281" fmla="*/ 4095451 w 9392070"/>
                <a:gd name="connsiteY9281" fmla="*/ 908680 h 3110824"/>
                <a:gd name="connsiteX9282" fmla="*/ 4094230 w 9392070"/>
                <a:gd name="connsiteY9282" fmla="*/ 911122 h 3110824"/>
                <a:gd name="connsiteX9283" fmla="*/ 4094230 w 9392070"/>
                <a:gd name="connsiteY9283" fmla="*/ 913563 h 3110824"/>
                <a:gd name="connsiteX9284" fmla="*/ 4089347 w 9392070"/>
                <a:gd name="connsiteY9284" fmla="*/ 918446 h 3110824"/>
                <a:gd name="connsiteX9285" fmla="*/ 4084465 w 9392070"/>
                <a:gd name="connsiteY9285" fmla="*/ 923329 h 3110824"/>
                <a:gd name="connsiteX9286" fmla="*/ 4080802 w 9392070"/>
                <a:gd name="connsiteY9286" fmla="*/ 924549 h 3110824"/>
                <a:gd name="connsiteX9287" fmla="*/ 4079582 w 9392070"/>
                <a:gd name="connsiteY9287" fmla="*/ 923329 h 3110824"/>
                <a:gd name="connsiteX9288" fmla="*/ 4079582 w 9392070"/>
                <a:gd name="connsiteY9288" fmla="*/ 923329 h 3110824"/>
                <a:gd name="connsiteX9289" fmla="*/ 4085685 w 9392070"/>
                <a:gd name="connsiteY9289" fmla="*/ 912342 h 3110824"/>
                <a:gd name="connsiteX9290" fmla="*/ 4089347 w 9392070"/>
                <a:gd name="connsiteY9290" fmla="*/ 907460 h 3110824"/>
                <a:gd name="connsiteX9291" fmla="*/ 4094230 w 9392070"/>
                <a:gd name="connsiteY9291" fmla="*/ 900135 h 3110824"/>
                <a:gd name="connsiteX9292" fmla="*/ 4100334 w 9392070"/>
                <a:gd name="connsiteY9292" fmla="*/ 894032 h 3110824"/>
                <a:gd name="connsiteX9293" fmla="*/ 4100334 w 9392070"/>
                <a:gd name="connsiteY9293" fmla="*/ 884266 h 3110824"/>
                <a:gd name="connsiteX9294" fmla="*/ 4101554 w 9392070"/>
                <a:gd name="connsiteY9294" fmla="*/ 878163 h 3110824"/>
                <a:gd name="connsiteX9295" fmla="*/ 4105216 w 9392070"/>
                <a:gd name="connsiteY9295" fmla="*/ 870839 h 3110824"/>
                <a:gd name="connsiteX9296" fmla="*/ 4108879 w 9392070"/>
                <a:gd name="connsiteY9296" fmla="*/ 863514 h 3110824"/>
                <a:gd name="connsiteX9297" fmla="*/ 4110099 w 9392070"/>
                <a:gd name="connsiteY9297" fmla="*/ 861073 h 3110824"/>
                <a:gd name="connsiteX9298" fmla="*/ 4110099 w 9392070"/>
                <a:gd name="connsiteY9298" fmla="*/ 858632 h 3110824"/>
                <a:gd name="connsiteX9299" fmla="*/ 4108879 w 9392070"/>
                <a:gd name="connsiteY9299" fmla="*/ 856190 h 3110824"/>
                <a:gd name="connsiteX9300" fmla="*/ 4105216 w 9392070"/>
                <a:gd name="connsiteY9300" fmla="*/ 859852 h 3110824"/>
                <a:gd name="connsiteX9301" fmla="*/ 4101554 w 9392070"/>
                <a:gd name="connsiteY9301" fmla="*/ 863514 h 3110824"/>
                <a:gd name="connsiteX9302" fmla="*/ 4101554 w 9392070"/>
                <a:gd name="connsiteY9302" fmla="*/ 865956 h 3110824"/>
                <a:gd name="connsiteX9303" fmla="*/ 4100334 w 9392070"/>
                <a:gd name="connsiteY9303" fmla="*/ 868397 h 3110824"/>
                <a:gd name="connsiteX9304" fmla="*/ 4099113 w 9392070"/>
                <a:gd name="connsiteY9304" fmla="*/ 869618 h 3110824"/>
                <a:gd name="connsiteX9305" fmla="*/ 4097892 w 9392070"/>
                <a:gd name="connsiteY9305" fmla="*/ 872059 h 3110824"/>
                <a:gd name="connsiteX9306" fmla="*/ 4096672 w 9392070"/>
                <a:gd name="connsiteY9306" fmla="*/ 874501 h 3110824"/>
                <a:gd name="connsiteX9307" fmla="*/ 4094230 w 9392070"/>
                <a:gd name="connsiteY9307" fmla="*/ 875721 h 3110824"/>
                <a:gd name="connsiteX9308" fmla="*/ 4094230 w 9392070"/>
                <a:gd name="connsiteY9308" fmla="*/ 879383 h 3110824"/>
                <a:gd name="connsiteX9309" fmla="*/ 4091789 w 9392070"/>
                <a:gd name="connsiteY9309" fmla="*/ 879383 h 3110824"/>
                <a:gd name="connsiteX9310" fmla="*/ 4090568 w 9392070"/>
                <a:gd name="connsiteY9310" fmla="*/ 883046 h 3110824"/>
                <a:gd name="connsiteX9311" fmla="*/ 4088127 w 9392070"/>
                <a:gd name="connsiteY9311" fmla="*/ 884266 h 3110824"/>
                <a:gd name="connsiteX9312" fmla="*/ 4085685 w 9392070"/>
                <a:gd name="connsiteY9312" fmla="*/ 885487 h 3110824"/>
                <a:gd name="connsiteX9313" fmla="*/ 4085685 w 9392070"/>
                <a:gd name="connsiteY9313" fmla="*/ 887928 h 3110824"/>
                <a:gd name="connsiteX9314" fmla="*/ 4085685 w 9392070"/>
                <a:gd name="connsiteY9314" fmla="*/ 890370 h 3110824"/>
                <a:gd name="connsiteX9315" fmla="*/ 4082023 w 9392070"/>
                <a:gd name="connsiteY9315" fmla="*/ 895253 h 3110824"/>
                <a:gd name="connsiteX9316" fmla="*/ 4078361 w 9392070"/>
                <a:gd name="connsiteY9316" fmla="*/ 900135 h 3110824"/>
                <a:gd name="connsiteX9317" fmla="*/ 4075920 w 9392070"/>
                <a:gd name="connsiteY9317" fmla="*/ 902577 h 3110824"/>
                <a:gd name="connsiteX9318" fmla="*/ 4073478 w 9392070"/>
                <a:gd name="connsiteY9318" fmla="*/ 905018 h 3110824"/>
                <a:gd name="connsiteX9319" fmla="*/ 4073478 w 9392070"/>
                <a:gd name="connsiteY9319" fmla="*/ 906239 h 3110824"/>
                <a:gd name="connsiteX9320" fmla="*/ 4071037 w 9392070"/>
                <a:gd name="connsiteY9320" fmla="*/ 907460 h 3110824"/>
                <a:gd name="connsiteX9321" fmla="*/ 4069816 w 9392070"/>
                <a:gd name="connsiteY9321" fmla="*/ 911122 h 3110824"/>
                <a:gd name="connsiteX9322" fmla="*/ 4067375 w 9392070"/>
                <a:gd name="connsiteY9322" fmla="*/ 911122 h 3110824"/>
                <a:gd name="connsiteX9323" fmla="*/ 4067375 w 9392070"/>
                <a:gd name="connsiteY9323" fmla="*/ 912342 h 3110824"/>
                <a:gd name="connsiteX9324" fmla="*/ 4067375 w 9392070"/>
                <a:gd name="connsiteY9324" fmla="*/ 912342 h 3110824"/>
                <a:gd name="connsiteX9325" fmla="*/ 4066154 w 9392070"/>
                <a:gd name="connsiteY9325" fmla="*/ 862294 h 3110824"/>
                <a:gd name="connsiteX9326" fmla="*/ 4064933 w 9392070"/>
                <a:gd name="connsiteY9326" fmla="*/ 912342 h 3110824"/>
                <a:gd name="connsiteX9327" fmla="*/ 4063713 w 9392070"/>
                <a:gd name="connsiteY9327" fmla="*/ 912342 h 3110824"/>
                <a:gd name="connsiteX9328" fmla="*/ 4063713 w 9392070"/>
                <a:gd name="connsiteY9328" fmla="*/ 911122 h 3110824"/>
                <a:gd name="connsiteX9329" fmla="*/ 4061271 w 9392070"/>
                <a:gd name="connsiteY9329" fmla="*/ 911122 h 3110824"/>
                <a:gd name="connsiteX9330" fmla="*/ 4060051 w 9392070"/>
                <a:gd name="connsiteY9330" fmla="*/ 907460 h 3110824"/>
                <a:gd name="connsiteX9331" fmla="*/ 4057609 w 9392070"/>
                <a:gd name="connsiteY9331" fmla="*/ 906239 h 3110824"/>
                <a:gd name="connsiteX9332" fmla="*/ 4057609 w 9392070"/>
                <a:gd name="connsiteY9332" fmla="*/ 905018 h 3110824"/>
                <a:gd name="connsiteX9333" fmla="*/ 4055168 w 9392070"/>
                <a:gd name="connsiteY9333" fmla="*/ 902577 h 3110824"/>
                <a:gd name="connsiteX9334" fmla="*/ 4052726 w 9392070"/>
                <a:gd name="connsiteY9334" fmla="*/ 900135 h 3110824"/>
                <a:gd name="connsiteX9335" fmla="*/ 4049064 w 9392070"/>
                <a:gd name="connsiteY9335" fmla="*/ 895253 h 3110824"/>
                <a:gd name="connsiteX9336" fmla="*/ 4045402 w 9392070"/>
                <a:gd name="connsiteY9336" fmla="*/ 890370 h 3110824"/>
                <a:gd name="connsiteX9337" fmla="*/ 4045402 w 9392070"/>
                <a:gd name="connsiteY9337" fmla="*/ 887928 h 3110824"/>
                <a:gd name="connsiteX9338" fmla="*/ 4045402 w 9392070"/>
                <a:gd name="connsiteY9338" fmla="*/ 885487 h 3110824"/>
                <a:gd name="connsiteX9339" fmla="*/ 4042961 w 9392070"/>
                <a:gd name="connsiteY9339" fmla="*/ 884266 h 3110824"/>
                <a:gd name="connsiteX9340" fmla="*/ 4040519 w 9392070"/>
                <a:gd name="connsiteY9340" fmla="*/ 883046 h 3110824"/>
                <a:gd name="connsiteX9341" fmla="*/ 4039299 w 9392070"/>
                <a:gd name="connsiteY9341" fmla="*/ 879383 h 3110824"/>
                <a:gd name="connsiteX9342" fmla="*/ 4036857 w 9392070"/>
                <a:gd name="connsiteY9342" fmla="*/ 879383 h 3110824"/>
                <a:gd name="connsiteX9343" fmla="*/ 4036857 w 9392070"/>
                <a:gd name="connsiteY9343" fmla="*/ 875721 h 3110824"/>
                <a:gd name="connsiteX9344" fmla="*/ 4034416 w 9392070"/>
                <a:gd name="connsiteY9344" fmla="*/ 874501 h 3110824"/>
                <a:gd name="connsiteX9345" fmla="*/ 4033195 w 9392070"/>
                <a:gd name="connsiteY9345" fmla="*/ 872059 h 3110824"/>
                <a:gd name="connsiteX9346" fmla="*/ 4031974 w 9392070"/>
                <a:gd name="connsiteY9346" fmla="*/ 869618 h 3110824"/>
                <a:gd name="connsiteX9347" fmla="*/ 4030754 w 9392070"/>
                <a:gd name="connsiteY9347" fmla="*/ 868397 h 3110824"/>
                <a:gd name="connsiteX9348" fmla="*/ 4029533 w 9392070"/>
                <a:gd name="connsiteY9348" fmla="*/ 865956 h 3110824"/>
                <a:gd name="connsiteX9349" fmla="*/ 4029533 w 9392070"/>
                <a:gd name="connsiteY9349" fmla="*/ 863514 h 3110824"/>
                <a:gd name="connsiteX9350" fmla="*/ 4025871 w 9392070"/>
                <a:gd name="connsiteY9350" fmla="*/ 859852 h 3110824"/>
                <a:gd name="connsiteX9351" fmla="*/ 4022209 w 9392070"/>
                <a:gd name="connsiteY9351" fmla="*/ 856190 h 3110824"/>
                <a:gd name="connsiteX9352" fmla="*/ 4020988 w 9392070"/>
                <a:gd name="connsiteY9352" fmla="*/ 858632 h 3110824"/>
                <a:gd name="connsiteX9353" fmla="*/ 4020988 w 9392070"/>
                <a:gd name="connsiteY9353" fmla="*/ 861073 h 3110824"/>
                <a:gd name="connsiteX9354" fmla="*/ 4022209 w 9392070"/>
                <a:gd name="connsiteY9354" fmla="*/ 863514 h 3110824"/>
                <a:gd name="connsiteX9355" fmla="*/ 4025871 w 9392070"/>
                <a:gd name="connsiteY9355" fmla="*/ 870839 h 3110824"/>
                <a:gd name="connsiteX9356" fmla="*/ 4029533 w 9392070"/>
                <a:gd name="connsiteY9356" fmla="*/ 878163 h 3110824"/>
                <a:gd name="connsiteX9357" fmla="*/ 4030754 w 9392070"/>
                <a:gd name="connsiteY9357" fmla="*/ 884266 h 3110824"/>
                <a:gd name="connsiteX9358" fmla="*/ 4030754 w 9392070"/>
                <a:gd name="connsiteY9358" fmla="*/ 894032 h 3110824"/>
                <a:gd name="connsiteX9359" fmla="*/ 4036857 w 9392070"/>
                <a:gd name="connsiteY9359" fmla="*/ 900135 h 3110824"/>
                <a:gd name="connsiteX9360" fmla="*/ 4041740 w 9392070"/>
                <a:gd name="connsiteY9360" fmla="*/ 907460 h 3110824"/>
                <a:gd name="connsiteX9361" fmla="*/ 4045402 w 9392070"/>
                <a:gd name="connsiteY9361" fmla="*/ 912342 h 3110824"/>
                <a:gd name="connsiteX9362" fmla="*/ 4051506 w 9392070"/>
                <a:gd name="connsiteY9362" fmla="*/ 923329 h 3110824"/>
                <a:gd name="connsiteX9363" fmla="*/ 4051506 w 9392070"/>
                <a:gd name="connsiteY9363" fmla="*/ 923329 h 3110824"/>
                <a:gd name="connsiteX9364" fmla="*/ 4050285 w 9392070"/>
                <a:gd name="connsiteY9364" fmla="*/ 924549 h 3110824"/>
                <a:gd name="connsiteX9365" fmla="*/ 4046623 w 9392070"/>
                <a:gd name="connsiteY9365" fmla="*/ 923329 h 3110824"/>
                <a:gd name="connsiteX9366" fmla="*/ 4041740 w 9392070"/>
                <a:gd name="connsiteY9366" fmla="*/ 918446 h 3110824"/>
                <a:gd name="connsiteX9367" fmla="*/ 4036857 w 9392070"/>
                <a:gd name="connsiteY9367" fmla="*/ 913563 h 3110824"/>
                <a:gd name="connsiteX9368" fmla="*/ 4036857 w 9392070"/>
                <a:gd name="connsiteY9368" fmla="*/ 911122 h 3110824"/>
                <a:gd name="connsiteX9369" fmla="*/ 4035637 w 9392070"/>
                <a:gd name="connsiteY9369" fmla="*/ 908680 h 3110824"/>
                <a:gd name="connsiteX9370" fmla="*/ 4031974 w 9392070"/>
                <a:gd name="connsiteY9370" fmla="*/ 907460 h 3110824"/>
                <a:gd name="connsiteX9371" fmla="*/ 4028312 w 9392070"/>
                <a:gd name="connsiteY9371" fmla="*/ 906239 h 3110824"/>
                <a:gd name="connsiteX9372" fmla="*/ 4025871 w 9392070"/>
                <a:gd name="connsiteY9372" fmla="*/ 902577 h 3110824"/>
                <a:gd name="connsiteX9373" fmla="*/ 4023430 w 9392070"/>
                <a:gd name="connsiteY9373" fmla="*/ 902577 h 3110824"/>
                <a:gd name="connsiteX9374" fmla="*/ 4022209 w 9392070"/>
                <a:gd name="connsiteY9374" fmla="*/ 897694 h 3110824"/>
                <a:gd name="connsiteX9375" fmla="*/ 4019767 w 9392070"/>
                <a:gd name="connsiteY9375" fmla="*/ 896473 h 3110824"/>
                <a:gd name="connsiteX9376" fmla="*/ 4017326 w 9392070"/>
                <a:gd name="connsiteY9376" fmla="*/ 892811 h 3110824"/>
                <a:gd name="connsiteX9377" fmla="*/ 4014885 w 9392070"/>
                <a:gd name="connsiteY9377" fmla="*/ 890370 h 3110824"/>
                <a:gd name="connsiteX9378" fmla="*/ 4012443 w 9392070"/>
                <a:gd name="connsiteY9378" fmla="*/ 889149 h 3110824"/>
                <a:gd name="connsiteX9379" fmla="*/ 4011223 w 9392070"/>
                <a:gd name="connsiteY9379" fmla="*/ 886708 h 3110824"/>
                <a:gd name="connsiteX9380" fmla="*/ 4010002 w 9392070"/>
                <a:gd name="connsiteY9380" fmla="*/ 884266 h 3110824"/>
                <a:gd name="connsiteX9381" fmla="*/ 4005119 w 9392070"/>
                <a:gd name="connsiteY9381" fmla="*/ 880604 h 3110824"/>
                <a:gd name="connsiteX9382" fmla="*/ 4000236 w 9392070"/>
                <a:gd name="connsiteY9382" fmla="*/ 876942 h 3110824"/>
                <a:gd name="connsiteX9383" fmla="*/ 3999016 w 9392070"/>
                <a:gd name="connsiteY9383" fmla="*/ 879383 h 3110824"/>
                <a:gd name="connsiteX9384" fmla="*/ 4000236 w 9392070"/>
                <a:gd name="connsiteY9384" fmla="*/ 881825 h 3110824"/>
                <a:gd name="connsiteX9385" fmla="*/ 4002678 w 9392070"/>
                <a:gd name="connsiteY9385" fmla="*/ 884266 h 3110824"/>
                <a:gd name="connsiteX9386" fmla="*/ 4007560 w 9392070"/>
                <a:gd name="connsiteY9386" fmla="*/ 891590 h 3110824"/>
                <a:gd name="connsiteX9387" fmla="*/ 4012443 w 9392070"/>
                <a:gd name="connsiteY9387" fmla="*/ 900135 h 3110824"/>
                <a:gd name="connsiteX9388" fmla="*/ 4014885 w 9392070"/>
                <a:gd name="connsiteY9388" fmla="*/ 906239 h 3110824"/>
                <a:gd name="connsiteX9389" fmla="*/ 4016105 w 9392070"/>
                <a:gd name="connsiteY9389" fmla="*/ 917225 h 3110824"/>
                <a:gd name="connsiteX9390" fmla="*/ 4023430 w 9392070"/>
                <a:gd name="connsiteY9390" fmla="*/ 923329 h 3110824"/>
                <a:gd name="connsiteX9391" fmla="*/ 4030754 w 9392070"/>
                <a:gd name="connsiteY9391" fmla="*/ 931874 h 3110824"/>
                <a:gd name="connsiteX9392" fmla="*/ 4035637 w 9392070"/>
                <a:gd name="connsiteY9392" fmla="*/ 937977 h 3110824"/>
                <a:gd name="connsiteX9393" fmla="*/ 4038078 w 9392070"/>
                <a:gd name="connsiteY9393" fmla="*/ 940418 h 3110824"/>
                <a:gd name="connsiteX9394" fmla="*/ 4036857 w 9392070"/>
                <a:gd name="connsiteY9394" fmla="*/ 941639 h 3110824"/>
                <a:gd name="connsiteX9395" fmla="*/ 4031974 w 9392070"/>
                <a:gd name="connsiteY9395" fmla="*/ 941639 h 3110824"/>
                <a:gd name="connsiteX9396" fmla="*/ 4028312 w 9392070"/>
                <a:gd name="connsiteY9396" fmla="*/ 942860 h 3110824"/>
                <a:gd name="connsiteX9397" fmla="*/ 4024650 w 9392070"/>
                <a:gd name="connsiteY9397" fmla="*/ 937977 h 3110824"/>
                <a:gd name="connsiteX9398" fmla="*/ 4017326 w 9392070"/>
                <a:gd name="connsiteY9398" fmla="*/ 934315 h 3110824"/>
                <a:gd name="connsiteX9399" fmla="*/ 4016105 w 9392070"/>
                <a:gd name="connsiteY9399" fmla="*/ 931874 h 3110824"/>
                <a:gd name="connsiteX9400" fmla="*/ 4014885 w 9392070"/>
                <a:gd name="connsiteY9400" fmla="*/ 929432 h 3110824"/>
                <a:gd name="connsiteX9401" fmla="*/ 4010002 w 9392070"/>
                <a:gd name="connsiteY9401" fmla="*/ 928211 h 3110824"/>
                <a:gd name="connsiteX9402" fmla="*/ 4005119 w 9392070"/>
                <a:gd name="connsiteY9402" fmla="*/ 926991 h 3110824"/>
                <a:gd name="connsiteX9403" fmla="*/ 4001457 w 9392070"/>
                <a:gd name="connsiteY9403" fmla="*/ 923329 h 3110824"/>
                <a:gd name="connsiteX9404" fmla="*/ 3999016 w 9392070"/>
                <a:gd name="connsiteY9404" fmla="*/ 924549 h 3110824"/>
                <a:gd name="connsiteX9405" fmla="*/ 3996574 w 9392070"/>
                <a:gd name="connsiteY9405" fmla="*/ 919667 h 3110824"/>
                <a:gd name="connsiteX9406" fmla="*/ 3992912 w 9392070"/>
                <a:gd name="connsiteY9406" fmla="*/ 919667 h 3110824"/>
                <a:gd name="connsiteX9407" fmla="*/ 3990471 w 9392070"/>
                <a:gd name="connsiteY9407" fmla="*/ 916004 h 3110824"/>
                <a:gd name="connsiteX9408" fmla="*/ 3988029 w 9392070"/>
                <a:gd name="connsiteY9408" fmla="*/ 912342 h 3110824"/>
                <a:gd name="connsiteX9409" fmla="*/ 3985588 w 9392070"/>
                <a:gd name="connsiteY9409" fmla="*/ 911122 h 3110824"/>
                <a:gd name="connsiteX9410" fmla="*/ 3983146 w 9392070"/>
                <a:gd name="connsiteY9410" fmla="*/ 908680 h 3110824"/>
                <a:gd name="connsiteX9411" fmla="*/ 3981926 w 9392070"/>
                <a:gd name="connsiteY9411" fmla="*/ 906239 h 3110824"/>
                <a:gd name="connsiteX9412" fmla="*/ 3975822 w 9392070"/>
                <a:gd name="connsiteY9412" fmla="*/ 902577 h 3110824"/>
                <a:gd name="connsiteX9413" fmla="*/ 3969719 w 9392070"/>
                <a:gd name="connsiteY9413" fmla="*/ 897694 h 3110824"/>
                <a:gd name="connsiteX9414" fmla="*/ 3968498 w 9392070"/>
                <a:gd name="connsiteY9414" fmla="*/ 901356 h 3110824"/>
                <a:gd name="connsiteX9415" fmla="*/ 3969719 w 9392070"/>
                <a:gd name="connsiteY9415" fmla="*/ 905018 h 3110824"/>
                <a:gd name="connsiteX9416" fmla="*/ 3973381 w 9392070"/>
                <a:gd name="connsiteY9416" fmla="*/ 908680 h 3110824"/>
                <a:gd name="connsiteX9417" fmla="*/ 3980705 w 9392070"/>
                <a:gd name="connsiteY9417" fmla="*/ 917225 h 3110824"/>
                <a:gd name="connsiteX9418" fmla="*/ 3988029 w 9392070"/>
                <a:gd name="connsiteY9418" fmla="*/ 926991 h 3110824"/>
                <a:gd name="connsiteX9419" fmla="*/ 3991691 w 9392070"/>
                <a:gd name="connsiteY9419" fmla="*/ 934315 h 3110824"/>
                <a:gd name="connsiteX9420" fmla="*/ 3996574 w 9392070"/>
                <a:gd name="connsiteY9420" fmla="*/ 946522 h 3110824"/>
                <a:gd name="connsiteX9421" fmla="*/ 4007560 w 9392070"/>
                <a:gd name="connsiteY9421" fmla="*/ 951405 h 3110824"/>
                <a:gd name="connsiteX9422" fmla="*/ 4018547 w 9392070"/>
                <a:gd name="connsiteY9422" fmla="*/ 958729 h 3110824"/>
                <a:gd name="connsiteX9423" fmla="*/ 4027092 w 9392070"/>
                <a:gd name="connsiteY9423" fmla="*/ 963612 h 3110824"/>
                <a:gd name="connsiteX9424" fmla="*/ 4034416 w 9392070"/>
                <a:gd name="connsiteY9424" fmla="*/ 969715 h 3110824"/>
                <a:gd name="connsiteX9425" fmla="*/ 4033195 w 9392070"/>
                <a:gd name="connsiteY9425" fmla="*/ 970936 h 3110824"/>
                <a:gd name="connsiteX9426" fmla="*/ 4027092 w 9392070"/>
                <a:gd name="connsiteY9426" fmla="*/ 970936 h 3110824"/>
                <a:gd name="connsiteX9427" fmla="*/ 4018547 w 9392070"/>
                <a:gd name="connsiteY9427" fmla="*/ 967274 h 3110824"/>
                <a:gd name="connsiteX9428" fmla="*/ 4008781 w 9392070"/>
                <a:gd name="connsiteY9428" fmla="*/ 963612 h 3110824"/>
                <a:gd name="connsiteX9429" fmla="*/ 4006340 w 9392070"/>
                <a:gd name="connsiteY9429" fmla="*/ 961170 h 3110824"/>
                <a:gd name="connsiteX9430" fmla="*/ 4003898 w 9392070"/>
                <a:gd name="connsiteY9430" fmla="*/ 958729 h 3110824"/>
                <a:gd name="connsiteX9431" fmla="*/ 3999016 w 9392070"/>
                <a:gd name="connsiteY9431" fmla="*/ 958729 h 3110824"/>
                <a:gd name="connsiteX9432" fmla="*/ 3994133 w 9392070"/>
                <a:gd name="connsiteY9432" fmla="*/ 958729 h 3110824"/>
                <a:gd name="connsiteX9433" fmla="*/ 3988029 w 9392070"/>
                <a:gd name="connsiteY9433" fmla="*/ 956288 h 3110824"/>
                <a:gd name="connsiteX9434" fmla="*/ 3985588 w 9392070"/>
                <a:gd name="connsiteY9434" fmla="*/ 958729 h 3110824"/>
                <a:gd name="connsiteX9435" fmla="*/ 3980705 w 9392070"/>
                <a:gd name="connsiteY9435" fmla="*/ 953846 h 3110824"/>
                <a:gd name="connsiteX9436" fmla="*/ 3977043 w 9392070"/>
                <a:gd name="connsiteY9436" fmla="*/ 953846 h 3110824"/>
                <a:gd name="connsiteX9437" fmla="*/ 3972160 w 9392070"/>
                <a:gd name="connsiteY9437" fmla="*/ 951405 h 3110824"/>
                <a:gd name="connsiteX9438" fmla="*/ 3967277 w 9392070"/>
                <a:gd name="connsiteY9438" fmla="*/ 948963 h 3110824"/>
                <a:gd name="connsiteX9439" fmla="*/ 3963615 w 9392070"/>
                <a:gd name="connsiteY9439" fmla="*/ 948963 h 3110824"/>
                <a:gd name="connsiteX9440" fmla="*/ 3959953 w 9392070"/>
                <a:gd name="connsiteY9440" fmla="*/ 947743 h 3110824"/>
                <a:gd name="connsiteX9441" fmla="*/ 3957512 w 9392070"/>
                <a:gd name="connsiteY9441" fmla="*/ 945301 h 3110824"/>
                <a:gd name="connsiteX9442" fmla="*/ 3950188 w 9392070"/>
                <a:gd name="connsiteY9442" fmla="*/ 944081 h 3110824"/>
                <a:gd name="connsiteX9443" fmla="*/ 3942863 w 9392070"/>
                <a:gd name="connsiteY9443" fmla="*/ 942860 h 3110824"/>
                <a:gd name="connsiteX9444" fmla="*/ 3942863 w 9392070"/>
                <a:gd name="connsiteY9444" fmla="*/ 946522 h 3110824"/>
                <a:gd name="connsiteX9445" fmla="*/ 3945305 w 9392070"/>
                <a:gd name="connsiteY9445" fmla="*/ 948963 h 3110824"/>
                <a:gd name="connsiteX9446" fmla="*/ 3950188 w 9392070"/>
                <a:gd name="connsiteY9446" fmla="*/ 950184 h 3110824"/>
                <a:gd name="connsiteX9447" fmla="*/ 3959953 w 9392070"/>
                <a:gd name="connsiteY9447" fmla="*/ 955067 h 3110824"/>
                <a:gd name="connsiteX9448" fmla="*/ 3970939 w 9392070"/>
                <a:gd name="connsiteY9448" fmla="*/ 961170 h 3110824"/>
                <a:gd name="connsiteX9449" fmla="*/ 3977043 w 9392070"/>
                <a:gd name="connsiteY9449" fmla="*/ 967274 h 3110824"/>
                <a:gd name="connsiteX9450" fmla="*/ 3985588 w 9392070"/>
                <a:gd name="connsiteY9450" fmla="*/ 978260 h 3110824"/>
                <a:gd name="connsiteX9451" fmla="*/ 3997795 w 9392070"/>
                <a:gd name="connsiteY9451" fmla="*/ 980702 h 3110824"/>
                <a:gd name="connsiteX9452" fmla="*/ 4011223 w 9392070"/>
                <a:gd name="connsiteY9452" fmla="*/ 986805 h 3110824"/>
                <a:gd name="connsiteX9453" fmla="*/ 4019767 w 9392070"/>
                <a:gd name="connsiteY9453" fmla="*/ 990467 h 3110824"/>
                <a:gd name="connsiteX9454" fmla="*/ 4028312 w 9392070"/>
                <a:gd name="connsiteY9454" fmla="*/ 996571 h 3110824"/>
                <a:gd name="connsiteX9455" fmla="*/ 4025871 w 9392070"/>
                <a:gd name="connsiteY9455" fmla="*/ 1000233 h 3110824"/>
                <a:gd name="connsiteX9456" fmla="*/ 4020988 w 9392070"/>
                <a:gd name="connsiteY9456" fmla="*/ 1001453 h 3110824"/>
                <a:gd name="connsiteX9457" fmla="*/ 4012443 w 9392070"/>
                <a:gd name="connsiteY9457" fmla="*/ 999012 h 3110824"/>
                <a:gd name="connsiteX9458" fmla="*/ 4003898 w 9392070"/>
                <a:gd name="connsiteY9458" fmla="*/ 996571 h 3110824"/>
                <a:gd name="connsiteX9459" fmla="*/ 4001457 w 9392070"/>
                <a:gd name="connsiteY9459" fmla="*/ 994129 h 3110824"/>
                <a:gd name="connsiteX9460" fmla="*/ 3999016 w 9392070"/>
                <a:gd name="connsiteY9460" fmla="*/ 991688 h 3110824"/>
                <a:gd name="connsiteX9461" fmla="*/ 3994133 w 9392070"/>
                <a:gd name="connsiteY9461" fmla="*/ 991688 h 3110824"/>
                <a:gd name="connsiteX9462" fmla="*/ 3989250 w 9392070"/>
                <a:gd name="connsiteY9462" fmla="*/ 991688 h 3110824"/>
                <a:gd name="connsiteX9463" fmla="*/ 3983146 w 9392070"/>
                <a:gd name="connsiteY9463" fmla="*/ 989246 h 3110824"/>
                <a:gd name="connsiteX9464" fmla="*/ 3980705 w 9392070"/>
                <a:gd name="connsiteY9464" fmla="*/ 991688 h 3110824"/>
                <a:gd name="connsiteX9465" fmla="*/ 3975822 w 9392070"/>
                <a:gd name="connsiteY9465" fmla="*/ 986805 h 3110824"/>
                <a:gd name="connsiteX9466" fmla="*/ 3972160 w 9392070"/>
                <a:gd name="connsiteY9466" fmla="*/ 988026 h 3110824"/>
                <a:gd name="connsiteX9467" fmla="*/ 3967277 w 9392070"/>
                <a:gd name="connsiteY9467" fmla="*/ 985584 h 3110824"/>
                <a:gd name="connsiteX9468" fmla="*/ 3962395 w 9392070"/>
                <a:gd name="connsiteY9468" fmla="*/ 984364 h 3110824"/>
                <a:gd name="connsiteX9469" fmla="*/ 3958732 w 9392070"/>
                <a:gd name="connsiteY9469" fmla="*/ 984364 h 3110824"/>
                <a:gd name="connsiteX9470" fmla="*/ 3955070 w 9392070"/>
                <a:gd name="connsiteY9470" fmla="*/ 983143 h 3110824"/>
                <a:gd name="connsiteX9471" fmla="*/ 3952629 w 9392070"/>
                <a:gd name="connsiteY9471" fmla="*/ 981922 h 3110824"/>
                <a:gd name="connsiteX9472" fmla="*/ 3947746 w 9392070"/>
                <a:gd name="connsiteY9472" fmla="*/ 981922 h 3110824"/>
                <a:gd name="connsiteX9473" fmla="*/ 3947746 w 9392070"/>
                <a:gd name="connsiteY9473" fmla="*/ 980702 h 3110824"/>
                <a:gd name="connsiteX9474" fmla="*/ 3941643 w 9392070"/>
                <a:gd name="connsiteY9474" fmla="*/ 973377 h 3110824"/>
                <a:gd name="connsiteX9475" fmla="*/ 3937981 w 9392070"/>
                <a:gd name="connsiteY9475" fmla="*/ 970936 h 3110824"/>
                <a:gd name="connsiteX9476" fmla="*/ 3937981 w 9392070"/>
                <a:gd name="connsiteY9476" fmla="*/ 963612 h 3110824"/>
                <a:gd name="connsiteX9477" fmla="*/ 3934318 w 9392070"/>
                <a:gd name="connsiteY9477" fmla="*/ 967274 h 3110824"/>
                <a:gd name="connsiteX9478" fmla="*/ 3934318 w 9392070"/>
                <a:gd name="connsiteY9478" fmla="*/ 973377 h 3110824"/>
                <a:gd name="connsiteX9479" fmla="*/ 3936760 w 9392070"/>
                <a:gd name="connsiteY9479" fmla="*/ 979481 h 3110824"/>
                <a:gd name="connsiteX9480" fmla="*/ 3940422 w 9392070"/>
                <a:gd name="connsiteY9480" fmla="*/ 983143 h 3110824"/>
                <a:gd name="connsiteX9481" fmla="*/ 3937981 w 9392070"/>
                <a:gd name="connsiteY9481" fmla="*/ 983143 h 3110824"/>
                <a:gd name="connsiteX9482" fmla="*/ 3939201 w 9392070"/>
                <a:gd name="connsiteY9482" fmla="*/ 985584 h 3110824"/>
                <a:gd name="connsiteX9483" fmla="*/ 3942863 w 9392070"/>
                <a:gd name="connsiteY9483" fmla="*/ 986805 h 3110824"/>
                <a:gd name="connsiteX9484" fmla="*/ 3942863 w 9392070"/>
                <a:gd name="connsiteY9484" fmla="*/ 986805 h 3110824"/>
                <a:gd name="connsiteX9485" fmla="*/ 3945305 w 9392070"/>
                <a:gd name="connsiteY9485" fmla="*/ 991688 h 3110824"/>
                <a:gd name="connsiteX9486" fmla="*/ 3951408 w 9392070"/>
                <a:gd name="connsiteY9486" fmla="*/ 996571 h 3110824"/>
                <a:gd name="connsiteX9487" fmla="*/ 3957512 w 9392070"/>
                <a:gd name="connsiteY9487" fmla="*/ 1001453 h 3110824"/>
                <a:gd name="connsiteX9488" fmla="*/ 3964836 w 9392070"/>
                <a:gd name="connsiteY9488" fmla="*/ 1008778 h 3110824"/>
                <a:gd name="connsiteX9489" fmla="*/ 3974602 w 9392070"/>
                <a:gd name="connsiteY9489" fmla="*/ 1022205 h 3110824"/>
                <a:gd name="connsiteX9490" fmla="*/ 3989250 w 9392070"/>
                <a:gd name="connsiteY9490" fmla="*/ 1025867 h 3110824"/>
                <a:gd name="connsiteX9491" fmla="*/ 4003898 w 9392070"/>
                <a:gd name="connsiteY9491" fmla="*/ 1033192 h 3110824"/>
                <a:gd name="connsiteX9492" fmla="*/ 4013664 w 9392070"/>
                <a:gd name="connsiteY9492" fmla="*/ 1038074 h 3110824"/>
                <a:gd name="connsiteX9493" fmla="*/ 4027092 w 9392070"/>
                <a:gd name="connsiteY9493" fmla="*/ 1047840 h 3110824"/>
                <a:gd name="connsiteX9494" fmla="*/ 4025871 w 9392070"/>
                <a:gd name="connsiteY9494" fmla="*/ 1049061 h 3110824"/>
                <a:gd name="connsiteX9495" fmla="*/ 4019767 w 9392070"/>
                <a:gd name="connsiteY9495" fmla="*/ 1049061 h 3110824"/>
                <a:gd name="connsiteX9496" fmla="*/ 4010002 w 9392070"/>
                <a:gd name="connsiteY9496" fmla="*/ 1045399 h 3110824"/>
                <a:gd name="connsiteX9497" fmla="*/ 4000236 w 9392070"/>
                <a:gd name="connsiteY9497" fmla="*/ 1042957 h 3110824"/>
                <a:gd name="connsiteX9498" fmla="*/ 3997795 w 9392070"/>
                <a:gd name="connsiteY9498" fmla="*/ 1040516 h 3110824"/>
                <a:gd name="connsiteX9499" fmla="*/ 3995353 w 9392070"/>
                <a:gd name="connsiteY9499" fmla="*/ 1038074 h 3110824"/>
                <a:gd name="connsiteX9500" fmla="*/ 3990471 w 9392070"/>
                <a:gd name="connsiteY9500" fmla="*/ 1039295 h 3110824"/>
                <a:gd name="connsiteX9501" fmla="*/ 3985588 w 9392070"/>
                <a:gd name="connsiteY9501" fmla="*/ 1040516 h 3110824"/>
                <a:gd name="connsiteX9502" fmla="*/ 3979484 w 9392070"/>
                <a:gd name="connsiteY9502" fmla="*/ 1038074 h 3110824"/>
                <a:gd name="connsiteX9503" fmla="*/ 3977043 w 9392070"/>
                <a:gd name="connsiteY9503" fmla="*/ 1040516 h 3110824"/>
                <a:gd name="connsiteX9504" fmla="*/ 3972160 w 9392070"/>
                <a:gd name="connsiteY9504" fmla="*/ 1036854 h 3110824"/>
                <a:gd name="connsiteX9505" fmla="*/ 3968498 w 9392070"/>
                <a:gd name="connsiteY9505" fmla="*/ 1038074 h 3110824"/>
                <a:gd name="connsiteX9506" fmla="*/ 3964836 w 9392070"/>
                <a:gd name="connsiteY9506" fmla="*/ 1036854 h 3110824"/>
                <a:gd name="connsiteX9507" fmla="*/ 3961174 w 9392070"/>
                <a:gd name="connsiteY9507" fmla="*/ 1035633 h 3110824"/>
                <a:gd name="connsiteX9508" fmla="*/ 3957512 w 9392070"/>
                <a:gd name="connsiteY9508" fmla="*/ 1035633 h 3110824"/>
                <a:gd name="connsiteX9509" fmla="*/ 3955070 w 9392070"/>
                <a:gd name="connsiteY9509" fmla="*/ 1034412 h 3110824"/>
                <a:gd name="connsiteX9510" fmla="*/ 3952629 w 9392070"/>
                <a:gd name="connsiteY9510" fmla="*/ 1031971 h 3110824"/>
                <a:gd name="connsiteX9511" fmla="*/ 3946525 w 9392070"/>
                <a:gd name="connsiteY9511" fmla="*/ 1028309 h 3110824"/>
                <a:gd name="connsiteX9512" fmla="*/ 3940422 w 9392070"/>
                <a:gd name="connsiteY9512" fmla="*/ 1022205 h 3110824"/>
                <a:gd name="connsiteX9513" fmla="*/ 3939201 w 9392070"/>
                <a:gd name="connsiteY9513" fmla="*/ 1025867 h 3110824"/>
                <a:gd name="connsiteX9514" fmla="*/ 3940422 w 9392070"/>
                <a:gd name="connsiteY9514" fmla="*/ 1030750 h 3110824"/>
                <a:gd name="connsiteX9515" fmla="*/ 3944084 w 9392070"/>
                <a:gd name="connsiteY9515" fmla="*/ 1034412 h 3110824"/>
                <a:gd name="connsiteX9516" fmla="*/ 3948967 w 9392070"/>
                <a:gd name="connsiteY9516" fmla="*/ 1036854 h 3110824"/>
                <a:gd name="connsiteX9517" fmla="*/ 3955070 w 9392070"/>
                <a:gd name="connsiteY9517" fmla="*/ 1041737 h 3110824"/>
                <a:gd name="connsiteX9518" fmla="*/ 3961174 w 9392070"/>
                <a:gd name="connsiteY9518" fmla="*/ 1045399 h 3110824"/>
                <a:gd name="connsiteX9519" fmla="*/ 3967277 w 9392070"/>
                <a:gd name="connsiteY9519" fmla="*/ 1047840 h 3110824"/>
                <a:gd name="connsiteX9520" fmla="*/ 3974602 w 9392070"/>
                <a:gd name="connsiteY9520" fmla="*/ 1052723 h 3110824"/>
                <a:gd name="connsiteX9521" fmla="*/ 3977043 w 9392070"/>
                <a:gd name="connsiteY9521" fmla="*/ 1056385 h 3110824"/>
                <a:gd name="connsiteX9522" fmla="*/ 3974602 w 9392070"/>
                <a:gd name="connsiteY9522" fmla="*/ 1057606 h 3110824"/>
                <a:gd name="connsiteX9523" fmla="*/ 3969719 w 9392070"/>
                <a:gd name="connsiteY9523" fmla="*/ 1052723 h 3110824"/>
                <a:gd name="connsiteX9524" fmla="*/ 3966057 w 9392070"/>
                <a:gd name="connsiteY9524" fmla="*/ 1052723 h 3110824"/>
                <a:gd name="connsiteX9525" fmla="*/ 3961174 w 9392070"/>
                <a:gd name="connsiteY9525" fmla="*/ 1050282 h 3110824"/>
                <a:gd name="connsiteX9526" fmla="*/ 3956291 w 9392070"/>
                <a:gd name="connsiteY9526" fmla="*/ 1047840 h 3110824"/>
                <a:gd name="connsiteX9527" fmla="*/ 3952629 w 9392070"/>
                <a:gd name="connsiteY9527" fmla="*/ 1047840 h 3110824"/>
                <a:gd name="connsiteX9528" fmla="*/ 3948967 w 9392070"/>
                <a:gd name="connsiteY9528" fmla="*/ 1046619 h 3110824"/>
                <a:gd name="connsiteX9529" fmla="*/ 3946525 w 9392070"/>
                <a:gd name="connsiteY9529" fmla="*/ 1044178 h 3110824"/>
                <a:gd name="connsiteX9530" fmla="*/ 3939201 w 9392070"/>
                <a:gd name="connsiteY9530" fmla="*/ 1042957 h 3110824"/>
                <a:gd name="connsiteX9531" fmla="*/ 3930656 w 9392070"/>
                <a:gd name="connsiteY9531" fmla="*/ 1041737 h 3110824"/>
                <a:gd name="connsiteX9532" fmla="*/ 3930656 w 9392070"/>
                <a:gd name="connsiteY9532" fmla="*/ 1045399 h 3110824"/>
                <a:gd name="connsiteX9533" fmla="*/ 3933098 w 9392070"/>
                <a:gd name="connsiteY9533" fmla="*/ 1049061 h 3110824"/>
                <a:gd name="connsiteX9534" fmla="*/ 3937981 w 9392070"/>
                <a:gd name="connsiteY9534" fmla="*/ 1051502 h 3110824"/>
                <a:gd name="connsiteX9535" fmla="*/ 3947746 w 9392070"/>
                <a:gd name="connsiteY9535" fmla="*/ 1057606 h 3110824"/>
                <a:gd name="connsiteX9536" fmla="*/ 3958732 w 9392070"/>
                <a:gd name="connsiteY9536" fmla="*/ 1064930 h 3110824"/>
                <a:gd name="connsiteX9537" fmla="*/ 3966057 w 9392070"/>
                <a:gd name="connsiteY9537" fmla="*/ 1071033 h 3110824"/>
                <a:gd name="connsiteX9538" fmla="*/ 3975822 w 9392070"/>
                <a:gd name="connsiteY9538" fmla="*/ 1083240 h 3110824"/>
                <a:gd name="connsiteX9539" fmla="*/ 3978264 w 9392070"/>
                <a:gd name="connsiteY9539" fmla="*/ 1084461 h 3110824"/>
                <a:gd name="connsiteX9540" fmla="*/ 3978264 w 9392070"/>
                <a:gd name="connsiteY9540" fmla="*/ 1084461 h 3110824"/>
                <a:gd name="connsiteX9541" fmla="*/ 3973381 w 9392070"/>
                <a:gd name="connsiteY9541" fmla="*/ 1085682 h 3110824"/>
                <a:gd name="connsiteX9542" fmla="*/ 3967277 w 9392070"/>
                <a:gd name="connsiteY9542" fmla="*/ 1083240 h 3110824"/>
                <a:gd name="connsiteX9543" fmla="*/ 3964836 w 9392070"/>
                <a:gd name="connsiteY9543" fmla="*/ 1085682 h 3110824"/>
                <a:gd name="connsiteX9544" fmla="*/ 3959953 w 9392070"/>
                <a:gd name="connsiteY9544" fmla="*/ 1080799 h 3110824"/>
                <a:gd name="connsiteX9545" fmla="*/ 3956291 w 9392070"/>
                <a:gd name="connsiteY9545" fmla="*/ 1080799 h 3110824"/>
                <a:gd name="connsiteX9546" fmla="*/ 3951408 w 9392070"/>
                <a:gd name="connsiteY9546" fmla="*/ 1078358 h 3110824"/>
                <a:gd name="connsiteX9547" fmla="*/ 3946525 w 9392070"/>
                <a:gd name="connsiteY9547" fmla="*/ 1075916 h 3110824"/>
                <a:gd name="connsiteX9548" fmla="*/ 3942863 w 9392070"/>
                <a:gd name="connsiteY9548" fmla="*/ 1074696 h 3110824"/>
                <a:gd name="connsiteX9549" fmla="*/ 3939201 w 9392070"/>
                <a:gd name="connsiteY9549" fmla="*/ 1072254 h 3110824"/>
                <a:gd name="connsiteX9550" fmla="*/ 3936760 w 9392070"/>
                <a:gd name="connsiteY9550" fmla="*/ 1069813 h 3110824"/>
                <a:gd name="connsiteX9551" fmla="*/ 3929436 w 9392070"/>
                <a:gd name="connsiteY9551" fmla="*/ 1066151 h 3110824"/>
                <a:gd name="connsiteX9552" fmla="*/ 3922111 w 9392070"/>
                <a:gd name="connsiteY9552" fmla="*/ 1061268 h 3110824"/>
                <a:gd name="connsiteX9553" fmla="*/ 3920891 w 9392070"/>
                <a:gd name="connsiteY9553" fmla="*/ 1064930 h 3110824"/>
                <a:gd name="connsiteX9554" fmla="*/ 3923332 w 9392070"/>
                <a:gd name="connsiteY9554" fmla="*/ 1069813 h 3110824"/>
                <a:gd name="connsiteX9555" fmla="*/ 3928215 w 9392070"/>
                <a:gd name="connsiteY9555" fmla="*/ 1073475 h 3110824"/>
                <a:gd name="connsiteX9556" fmla="*/ 3937981 w 9392070"/>
                <a:gd name="connsiteY9556" fmla="*/ 1082020 h 3110824"/>
                <a:gd name="connsiteX9557" fmla="*/ 3944084 w 9392070"/>
                <a:gd name="connsiteY9557" fmla="*/ 1086903 h 3110824"/>
                <a:gd name="connsiteX9558" fmla="*/ 3950188 w 9392070"/>
                <a:gd name="connsiteY9558" fmla="*/ 1090565 h 3110824"/>
                <a:gd name="connsiteX9559" fmla="*/ 3957512 w 9392070"/>
                <a:gd name="connsiteY9559" fmla="*/ 1097889 h 3110824"/>
                <a:gd name="connsiteX9560" fmla="*/ 3959953 w 9392070"/>
                <a:gd name="connsiteY9560" fmla="*/ 1101551 h 3110824"/>
                <a:gd name="connsiteX9561" fmla="*/ 3957512 w 9392070"/>
                <a:gd name="connsiteY9561" fmla="*/ 1102772 h 3110824"/>
                <a:gd name="connsiteX9562" fmla="*/ 3951408 w 9392070"/>
                <a:gd name="connsiteY9562" fmla="*/ 1099110 h 3110824"/>
                <a:gd name="connsiteX9563" fmla="*/ 3947746 w 9392070"/>
                <a:gd name="connsiteY9563" fmla="*/ 1100330 h 3110824"/>
                <a:gd name="connsiteX9564" fmla="*/ 3942863 w 9392070"/>
                <a:gd name="connsiteY9564" fmla="*/ 1099110 h 3110824"/>
                <a:gd name="connsiteX9565" fmla="*/ 3937981 w 9392070"/>
                <a:gd name="connsiteY9565" fmla="*/ 1097889 h 3110824"/>
                <a:gd name="connsiteX9566" fmla="*/ 3934318 w 9392070"/>
                <a:gd name="connsiteY9566" fmla="*/ 1097889 h 3110824"/>
                <a:gd name="connsiteX9567" fmla="*/ 3930656 w 9392070"/>
                <a:gd name="connsiteY9567" fmla="*/ 1096668 h 3110824"/>
                <a:gd name="connsiteX9568" fmla="*/ 3926994 w 9392070"/>
                <a:gd name="connsiteY9568" fmla="*/ 1095447 h 3110824"/>
                <a:gd name="connsiteX9569" fmla="*/ 3918449 w 9392070"/>
                <a:gd name="connsiteY9569" fmla="*/ 1095447 h 3110824"/>
                <a:gd name="connsiteX9570" fmla="*/ 3909904 w 9392070"/>
                <a:gd name="connsiteY9570" fmla="*/ 1096668 h 3110824"/>
                <a:gd name="connsiteX9571" fmla="*/ 3911125 w 9392070"/>
                <a:gd name="connsiteY9571" fmla="*/ 1100330 h 3110824"/>
                <a:gd name="connsiteX9572" fmla="*/ 3914787 w 9392070"/>
                <a:gd name="connsiteY9572" fmla="*/ 1102772 h 3110824"/>
                <a:gd name="connsiteX9573" fmla="*/ 3919670 w 9392070"/>
                <a:gd name="connsiteY9573" fmla="*/ 1103992 h 3110824"/>
                <a:gd name="connsiteX9574" fmla="*/ 3931877 w 9392070"/>
                <a:gd name="connsiteY9574" fmla="*/ 1107654 h 3110824"/>
                <a:gd name="connsiteX9575" fmla="*/ 3945305 w 9392070"/>
                <a:gd name="connsiteY9575" fmla="*/ 1112537 h 3110824"/>
                <a:gd name="connsiteX9576" fmla="*/ 3953850 w 9392070"/>
                <a:gd name="connsiteY9576" fmla="*/ 1117420 h 3110824"/>
                <a:gd name="connsiteX9577" fmla="*/ 3964836 w 9392070"/>
                <a:gd name="connsiteY9577" fmla="*/ 1128406 h 3110824"/>
                <a:gd name="connsiteX9578" fmla="*/ 3978264 w 9392070"/>
                <a:gd name="connsiteY9578" fmla="*/ 1129627 h 3110824"/>
                <a:gd name="connsiteX9579" fmla="*/ 3992912 w 9392070"/>
                <a:gd name="connsiteY9579" fmla="*/ 1134510 h 3110824"/>
                <a:gd name="connsiteX9580" fmla="*/ 4002678 w 9392070"/>
                <a:gd name="connsiteY9580" fmla="*/ 1138172 h 3110824"/>
                <a:gd name="connsiteX9581" fmla="*/ 4020988 w 9392070"/>
                <a:gd name="connsiteY9581" fmla="*/ 1146717 h 3110824"/>
                <a:gd name="connsiteX9582" fmla="*/ 4023430 w 9392070"/>
                <a:gd name="connsiteY9582" fmla="*/ 1147938 h 3110824"/>
                <a:gd name="connsiteX9583" fmla="*/ 4022209 w 9392070"/>
                <a:gd name="connsiteY9583" fmla="*/ 1149158 h 3110824"/>
                <a:gd name="connsiteX9584" fmla="*/ 4016105 w 9392070"/>
                <a:gd name="connsiteY9584" fmla="*/ 1151600 h 3110824"/>
                <a:gd name="connsiteX9585" fmla="*/ 4013664 w 9392070"/>
                <a:gd name="connsiteY9585" fmla="*/ 1149158 h 3110824"/>
                <a:gd name="connsiteX9586" fmla="*/ 4006340 w 9392070"/>
                <a:gd name="connsiteY9586" fmla="*/ 1150379 h 3110824"/>
                <a:gd name="connsiteX9587" fmla="*/ 3999016 w 9392070"/>
                <a:gd name="connsiteY9587" fmla="*/ 1151600 h 3110824"/>
                <a:gd name="connsiteX9588" fmla="*/ 3986809 w 9392070"/>
                <a:gd name="connsiteY9588" fmla="*/ 1150379 h 3110824"/>
                <a:gd name="connsiteX9589" fmla="*/ 3974602 w 9392070"/>
                <a:gd name="connsiteY9589" fmla="*/ 1149158 h 3110824"/>
                <a:gd name="connsiteX9590" fmla="*/ 3970939 w 9392070"/>
                <a:gd name="connsiteY9590" fmla="*/ 1146717 h 3110824"/>
                <a:gd name="connsiteX9591" fmla="*/ 3967277 w 9392070"/>
                <a:gd name="connsiteY9591" fmla="*/ 1144275 h 3110824"/>
                <a:gd name="connsiteX9592" fmla="*/ 3961174 w 9392070"/>
                <a:gd name="connsiteY9592" fmla="*/ 1146717 h 3110824"/>
                <a:gd name="connsiteX9593" fmla="*/ 3955070 w 9392070"/>
                <a:gd name="connsiteY9593" fmla="*/ 1149158 h 3110824"/>
                <a:gd name="connsiteX9594" fmla="*/ 3947746 w 9392070"/>
                <a:gd name="connsiteY9594" fmla="*/ 1147938 h 3110824"/>
                <a:gd name="connsiteX9595" fmla="*/ 3945305 w 9392070"/>
                <a:gd name="connsiteY9595" fmla="*/ 1150379 h 3110824"/>
                <a:gd name="connsiteX9596" fmla="*/ 3937981 w 9392070"/>
                <a:gd name="connsiteY9596" fmla="*/ 1146717 h 3110824"/>
                <a:gd name="connsiteX9597" fmla="*/ 3934318 w 9392070"/>
                <a:gd name="connsiteY9597" fmla="*/ 1147938 h 3110824"/>
                <a:gd name="connsiteX9598" fmla="*/ 3928215 w 9392070"/>
                <a:gd name="connsiteY9598" fmla="*/ 1146717 h 3110824"/>
                <a:gd name="connsiteX9599" fmla="*/ 3922111 w 9392070"/>
                <a:gd name="connsiteY9599" fmla="*/ 1145496 h 3110824"/>
                <a:gd name="connsiteX9600" fmla="*/ 3918449 w 9392070"/>
                <a:gd name="connsiteY9600" fmla="*/ 1146717 h 3110824"/>
                <a:gd name="connsiteX9601" fmla="*/ 3913567 w 9392070"/>
                <a:gd name="connsiteY9601" fmla="*/ 1145496 h 3110824"/>
                <a:gd name="connsiteX9602" fmla="*/ 3909904 w 9392070"/>
                <a:gd name="connsiteY9602" fmla="*/ 1143055 h 3110824"/>
                <a:gd name="connsiteX9603" fmla="*/ 3900139 w 9392070"/>
                <a:gd name="connsiteY9603" fmla="*/ 1144275 h 3110824"/>
                <a:gd name="connsiteX9604" fmla="*/ 3890373 w 9392070"/>
                <a:gd name="connsiteY9604" fmla="*/ 1145496 h 3110824"/>
                <a:gd name="connsiteX9605" fmla="*/ 3891594 w 9392070"/>
                <a:gd name="connsiteY9605" fmla="*/ 1149158 h 3110824"/>
                <a:gd name="connsiteX9606" fmla="*/ 3896476 w 9392070"/>
                <a:gd name="connsiteY9606" fmla="*/ 1151600 h 3110824"/>
                <a:gd name="connsiteX9607" fmla="*/ 3902580 w 9392070"/>
                <a:gd name="connsiteY9607" fmla="*/ 1152820 h 3110824"/>
                <a:gd name="connsiteX9608" fmla="*/ 3916008 w 9392070"/>
                <a:gd name="connsiteY9608" fmla="*/ 1156482 h 3110824"/>
                <a:gd name="connsiteX9609" fmla="*/ 3931877 w 9392070"/>
                <a:gd name="connsiteY9609" fmla="*/ 1160145 h 3110824"/>
                <a:gd name="connsiteX9610" fmla="*/ 3941643 w 9392070"/>
                <a:gd name="connsiteY9610" fmla="*/ 1165028 h 3110824"/>
                <a:gd name="connsiteX9611" fmla="*/ 3942863 w 9392070"/>
                <a:gd name="connsiteY9611" fmla="*/ 1166248 h 3110824"/>
                <a:gd name="connsiteX9612" fmla="*/ 3941643 w 9392070"/>
                <a:gd name="connsiteY9612" fmla="*/ 1166248 h 3110824"/>
                <a:gd name="connsiteX9613" fmla="*/ 3937981 w 9392070"/>
                <a:gd name="connsiteY9613" fmla="*/ 1165028 h 3110824"/>
                <a:gd name="connsiteX9614" fmla="*/ 3930656 w 9392070"/>
                <a:gd name="connsiteY9614" fmla="*/ 1167469 h 3110824"/>
                <a:gd name="connsiteX9615" fmla="*/ 3924553 w 9392070"/>
                <a:gd name="connsiteY9615" fmla="*/ 1169910 h 3110824"/>
                <a:gd name="connsiteX9616" fmla="*/ 3926994 w 9392070"/>
                <a:gd name="connsiteY9616" fmla="*/ 1172352 h 3110824"/>
                <a:gd name="connsiteX9617" fmla="*/ 3930656 w 9392070"/>
                <a:gd name="connsiteY9617" fmla="*/ 1173572 h 3110824"/>
                <a:gd name="connsiteX9618" fmla="*/ 3934318 w 9392070"/>
                <a:gd name="connsiteY9618" fmla="*/ 1173572 h 3110824"/>
                <a:gd name="connsiteX9619" fmla="*/ 3944084 w 9392070"/>
                <a:gd name="connsiteY9619" fmla="*/ 1174793 h 3110824"/>
                <a:gd name="connsiteX9620" fmla="*/ 3951408 w 9392070"/>
                <a:gd name="connsiteY9620" fmla="*/ 1176014 h 3110824"/>
                <a:gd name="connsiteX9621" fmla="*/ 3955070 w 9392070"/>
                <a:gd name="connsiteY9621" fmla="*/ 1177235 h 3110824"/>
                <a:gd name="connsiteX9622" fmla="*/ 3956291 w 9392070"/>
                <a:gd name="connsiteY9622" fmla="*/ 1177235 h 3110824"/>
                <a:gd name="connsiteX9623" fmla="*/ 3963615 w 9392070"/>
                <a:gd name="connsiteY9623" fmla="*/ 1180896 h 3110824"/>
                <a:gd name="connsiteX9624" fmla="*/ 3966057 w 9392070"/>
                <a:gd name="connsiteY9624" fmla="*/ 1184559 h 3110824"/>
                <a:gd name="connsiteX9625" fmla="*/ 3963615 w 9392070"/>
                <a:gd name="connsiteY9625" fmla="*/ 1185779 h 3110824"/>
                <a:gd name="connsiteX9626" fmla="*/ 3959953 w 9392070"/>
                <a:gd name="connsiteY9626" fmla="*/ 1183338 h 3110824"/>
                <a:gd name="connsiteX9627" fmla="*/ 3953850 w 9392070"/>
                <a:gd name="connsiteY9627" fmla="*/ 1184559 h 3110824"/>
                <a:gd name="connsiteX9628" fmla="*/ 3947746 w 9392070"/>
                <a:gd name="connsiteY9628" fmla="*/ 1185779 h 3110824"/>
                <a:gd name="connsiteX9629" fmla="*/ 3940422 w 9392070"/>
                <a:gd name="connsiteY9629" fmla="*/ 1183338 h 3110824"/>
                <a:gd name="connsiteX9630" fmla="*/ 3937981 w 9392070"/>
                <a:gd name="connsiteY9630" fmla="*/ 1185779 h 3110824"/>
                <a:gd name="connsiteX9631" fmla="*/ 3931877 w 9392070"/>
                <a:gd name="connsiteY9631" fmla="*/ 1180896 h 3110824"/>
                <a:gd name="connsiteX9632" fmla="*/ 3928215 w 9392070"/>
                <a:gd name="connsiteY9632" fmla="*/ 1182117 h 3110824"/>
                <a:gd name="connsiteX9633" fmla="*/ 3922111 w 9392070"/>
                <a:gd name="connsiteY9633" fmla="*/ 1179676 h 3110824"/>
                <a:gd name="connsiteX9634" fmla="*/ 3916008 w 9392070"/>
                <a:gd name="connsiteY9634" fmla="*/ 1177235 h 3110824"/>
                <a:gd name="connsiteX9635" fmla="*/ 3911125 w 9392070"/>
                <a:gd name="connsiteY9635" fmla="*/ 1177235 h 3110824"/>
                <a:gd name="connsiteX9636" fmla="*/ 3906242 w 9392070"/>
                <a:gd name="connsiteY9636" fmla="*/ 1176014 h 3110824"/>
                <a:gd name="connsiteX9637" fmla="*/ 3902580 w 9392070"/>
                <a:gd name="connsiteY9637" fmla="*/ 1173572 h 3110824"/>
                <a:gd name="connsiteX9638" fmla="*/ 3892815 w 9392070"/>
                <a:gd name="connsiteY9638" fmla="*/ 1173572 h 3110824"/>
                <a:gd name="connsiteX9639" fmla="*/ 3883049 w 9392070"/>
                <a:gd name="connsiteY9639" fmla="*/ 1173572 h 3110824"/>
                <a:gd name="connsiteX9640" fmla="*/ 3884269 w 9392070"/>
                <a:gd name="connsiteY9640" fmla="*/ 1177235 h 3110824"/>
                <a:gd name="connsiteX9641" fmla="*/ 3889153 w 9392070"/>
                <a:gd name="connsiteY9641" fmla="*/ 1180896 h 3110824"/>
                <a:gd name="connsiteX9642" fmla="*/ 3895256 w 9392070"/>
                <a:gd name="connsiteY9642" fmla="*/ 1182117 h 3110824"/>
                <a:gd name="connsiteX9643" fmla="*/ 3908684 w 9392070"/>
                <a:gd name="connsiteY9643" fmla="*/ 1187000 h 3110824"/>
                <a:gd name="connsiteX9644" fmla="*/ 3924553 w 9392070"/>
                <a:gd name="connsiteY9644" fmla="*/ 1193103 h 3110824"/>
                <a:gd name="connsiteX9645" fmla="*/ 3934318 w 9392070"/>
                <a:gd name="connsiteY9645" fmla="*/ 1200428 h 3110824"/>
                <a:gd name="connsiteX9646" fmla="*/ 3942863 w 9392070"/>
                <a:gd name="connsiteY9646" fmla="*/ 1210193 h 3110824"/>
                <a:gd name="connsiteX9647" fmla="*/ 3936760 w 9392070"/>
                <a:gd name="connsiteY9647" fmla="*/ 1211414 h 3110824"/>
                <a:gd name="connsiteX9648" fmla="*/ 3929436 w 9392070"/>
                <a:gd name="connsiteY9648" fmla="*/ 1208973 h 3110824"/>
                <a:gd name="connsiteX9649" fmla="*/ 3926994 w 9392070"/>
                <a:gd name="connsiteY9649" fmla="*/ 1211414 h 3110824"/>
                <a:gd name="connsiteX9650" fmla="*/ 3920891 w 9392070"/>
                <a:gd name="connsiteY9650" fmla="*/ 1206531 h 3110824"/>
                <a:gd name="connsiteX9651" fmla="*/ 3917229 w 9392070"/>
                <a:gd name="connsiteY9651" fmla="*/ 1207752 h 3110824"/>
                <a:gd name="connsiteX9652" fmla="*/ 3911125 w 9392070"/>
                <a:gd name="connsiteY9652" fmla="*/ 1205310 h 3110824"/>
                <a:gd name="connsiteX9653" fmla="*/ 3905022 w 9392070"/>
                <a:gd name="connsiteY9653" fmla="*/ 1204090 h 3110824"/>
                <a:gd name="connsiteX9654" fmla="*/ 3901360 w 9392070"/>
                <a:gd name="connsiteY9654" fmla="*/ 1204090 h 3110824"/>
                <a:gd name="connsiteX9655" fmla="*/ 3896476 w 9392070"/>
                <a:gd name="connsiteY9655" fmla="*/ 1202869 h 3110824"/>
                <a:gd name="connsiteX9656" fmla="*/ 3892815 w 9392070"/>
                <a:gd name="connsiteY9656" fmla="*/ 1200428 h 3110824"/>
                <a:gd name="connsiteX9657" fmla="*/ 3883049 w 9392070"/>
                <a:gd name="connsiteY9657" fmla="*/ 1199207 h 3110824"/>
                <a:gd name="connsiteX9658" fmla="*/ 3873283 w 9392070"/>
                <a:gd name="connsiteY9658" fmla="*/ 1199207 h 3110824"/>
                <a:gd name="connsiteX9659" fmla="*/ 3873283 w 9392070"/>
                <a:gd name="connsiteY9659" fmla="*/ 1201649 h 3110824"/>
                <a:gd name="connsiteX9660" fmla="*/ 3873283 w 9392070"/>
                <a:gd name="connsiteY9660" fmla="*/ 1201649 h 3110824"/>
                <a:gd name="connsiteX9661" fmla="*/ 3878166 w 9392070"/>
                <a:gd name="connsiteY9661" fmla="*/ 1227283 h 3110824"/>
                <a:gd name="connsiteX9662" fmla="*/ 3889153 w 9392070"/>
                <a:gd name="connsiteY9662" fmla="*/ 1240711 h 3110824"/>
                <a:gd name="connsiteX9663" fmla="*/ 3903801 w 9392070"/>
                <a:gd name="connsiteY9663" fmla="*/ 1265125 h 3110824"/>
                <a:gd name="connsiteX9664" fmla="*/ 3916008 w 9392070"/>
                <a:gd name="connsiteY9664" fmla="*/ 1268787 h 3110824"/>
                <a:gd name="connsiteX9665" fmla="*/ 3928215 w 9392070"/>
                <a:gd name="connsiteY9665" fmla="*/ 1271228 h 3110824"/>
                <a:gd name="connsiteX9666" fmla="*/ 3950188 w 9392070"/>
                <a:gd name="connsiteY9666" fmla="*/ 1279773 h 3110824"/>
                <a:gd name="connsiteX9667" fmla="*/ 3947746 w 9392070"/>
                <a:gd name="connsiteY9667" fmla="*/ 1280994 h 3110824"/>
                <a:gd name="connsiteX9668" fmla="*/ 3942863 w 9392070"/>
                <a:gd name="connsiteY9668" fmla="*/ 1278553 h 3110824"/>
                <a:gd name="connsiteX9669" fmla="*/ 3936760 w 9392070"/>
                <a:gd name="connsiteY9669" fmla="*/ 1280994 h 3110824"/>
                <a:gd name="connsiteX9670" fmla="*/ 3930656 w 9392070"/>
                <a:gd name="connsiteY9670" fmla="*/ 1283435 h 3110824"/>
                <a:gd name="connsiteX9671" fmla="*/ 3922111 w 9392070"/>
                <a:gd name="connsiteY9671" fmla="*/ 1282215 h 3110824"/>
                <a:gd name="connsiteX9672" fmla="*/ 3919670 w 9392070"/>
                <a:gd name="connsiteY9672" fmla="*/ 1285877 h 3110824"/>
                <a:gd name="connsiteX9673" fmla="*/ 3912346 w 9392070"/>
                <a:gd name="connsiteY9673" fmla="*/ 1282215 h 3110824"/>
                <a:gd name="connsiteX9674" fmla="*/ 3908684 w 9392070"/>
                <a:gd name="connsiteY9674" fmla="*/ 1284656 h 3110824"/>
                <a:gd name="connsiteX9675" fmla="*/ 3902580 w 9392070"/>
                <a:gd name="connsiteY9675" fmla="*/ 1283435 h 3110824"/>
                <a:gd name="connsiteX9676" fmla="*/ 3896476 w 9392070"/>
                <a:gd name="connsiteY9676" fmla="*/ 1282215 h 3110824"/>
                <a:gd name="connsiteX9677" fmla="*/ 3891594 w 9392070"/>
                <a:gd name="connsiteY9677" fmla="*/ 1283435 h 3110824"/>
                <a:gd name="connsiteX9678" fmla="*/ 3886711 w 9392070"/>
                <a:gd name="connsiteY9678" fmla="*/ 1282215 h 3110824"/>
                <a:gd name="connsiteX9679" fmla="*/ 3883049 w 9392070"/>
                <a:gd name="connsiteY9679" fmla="*/ 1279773 h 3110824"/>
                <a:gd name="connsiteX9680" fmla="*/ 3872062 w 9392070"/>
                <a:gd name="connsiteY9680" fmla="*/ 1280994 h 3110824"/>
                <a:gd name="connsiteX9681" fmla="*/ 3861076 w 9392070"/>
                <a:gd name="connsiteY9681" fmla="*/ 1282215 h 3110824"/>
                <a:gd name="connsiteX9682" fmla="*/ 3863518 w 9392070"/>
                <a:gd name="connsiteY9682" fmla="*/ 1285877 h 3110824"/>
                <a:gd name="connsiteX9683" fmla="*/ 3868401 w 9392070"/>
                <a:gd name="connsiteY9683" fmla="*/ 1288318 h 3110824"/>
                <a:gd name="connsiteX9684" fmla="*/ 3875725 w 9392070"/>
                <a:gd name="connsiteY9684" fmla="*/ 1288318 h 3110824"/>
                <a:gd name="connsiteX9685" fmla="*/ 3891594 w 9392070"/>
                <a:gd name="connsiteY9685" fmla="*/ 1290760 h 3110824"/>
                <a:gd name="connsiteX9686" fmla="*/ 3908684 w 9392070"/>
                <a:gd name="connsiteY9686" fmla="*/ 1294422 h 3110824"/>
                <a:gd name="connsiteX9687" fmla="*/ 3919670 w 9392070"/>
                <a:gd name="connsiteY9687" fmla="*/ 1299305 h 3110824"/>
                <a:gd name="connsiteX9688" fmla="*/ 3926994 w 9392070"/>
                <a:gd name="connsiteY9688" fmla="*/ 1305408 h 3110824"/>
                <a:gd name="connsiteX9689" fmla="*/ 3931877 w 9392070"/>
                <a:gd name="connsiteY9689" fmla="*/ 1307849 h 3110824"/>
                <a:gd name="connsiteX9690" fmla="*/ 3931877 w 9392070"/>
                <a:gd name="connsiteY9690" fmla="*/ 1307849 h 3110824"/>
                <a:gd name="connsiteX9691" fmla="*/ 3929436 w 9392070"/>
                <a:gd name="connsiteY9691" fmla="*/ 1311512 h 3110824"/>
                <a:gd name="connsiteX9692" fmla="*/ 3922111 w 9392070"/>
                <a:gd name="connsiteY9692" fmla="*/ 1306629 h 3110824"/>
                <a:gd name="connsiteX9693" fmla="*/ 3917229 w 9392070"/>
                <a:gd name="connsiteY9693" fmla="*/ 1307849 h 3110824"/>
                <a:gd name="connsiteX9694" fmla="*/ 3911125 w 9392070"/>
                <a:gd name="connsiteY9694" fmla="*/ 1305408 h 3110824"/>
                <a:gd name="connsiteX9695" fmla="*/ 3905022 w 9392070"/>
                <a:gd name="connsiteY9695" fmla="*/ 1302967 h 3110824"/>
                <a:gd name="connsiteX9696" fmla="*/ 3900139 w 9392070"/>
                <a:gd name="connsiteY9696" fmla="*/ 1302967 h 3110824"/>
                <a:gd name="connsiteX9697" fmla="*/ 3895256 w 9392070"/>
                <a:gd name="connsiteY9697" fmla="*/ 1300525 h 3110824"/>
                <a:gd name="connsiteX9698" fmla="*/ 3891594 w 9392070"/>
                <a:gd name="connsiteY9698" fmla="*/ 1296863 h 3110824"/>
                <a:gd name="connsiteX9699" fmla="*/ 3880608 w 9392070"/>
                <a:gd name="connsiteY9699" fmla="*/ 1294422 h 3110824"/>
                <a:gd name="connsiteX9700" fmla="*/ 3868401 w 9392070"/>
                <a:gd name="connsiteY9700" fmla="*/ 1291980 h 3110824"/>
                <a:gd name="connsiteX9701" fmla="*/ 3869621 w 9392070"/>
                <a:gd name="connsiteY9701" fmla="*/ 1296863 h 3110824"/>
                <a:gd name="connsiteX9702" fmla="*/ 3874504 w 9392070"/>
                <a:gd name="connsiteY9702" fmla="*/ 1301746 h 3110824"/>
                <a:gd name="connsiteX9703" fmla="*/ 3881828 w 9392070"/>
                <a:gd name="connsiteY9703" fmla="*/ 1304187 h 3110824"/>
                <a:gd name="connsiteX9704" fmla="*/ 3897697 w 9392070"/>
                <a:gd name="connsiteY9704" fmla="*/ 1311512 h 3110824"/>
                <a:gd name="connsiteX9705" fmla="*/ 3907463 w 9392070"/>
                <a:gd name="connsiteY9705" fmla="*/ 1315174 h 3110824"/>
                <a:gd name="connsiteX9706" fmla="*/ 3917229 w 9392070"/>
                <a:gd name="connsiteY9706" fmla="*/ 1318836 h 3110824"/>
                <a:gd name="connsiteX9707" fmla="*/ 3926994 w 9392070"/>
                <a:gd name="connsiteY9707" fmla="*/ 1324939 h 3110824"/>
                <a:gd name="connsiteX9708" fmla="*/ 3924553 w 9392070"/>
                <a:gd name="connsiteY9708" fmla="*/ 1327381 h 3110824"/>
                <a:gd name="connsiteX9709" fmla="*/ 3917229 w 9392070"/>
                <a:gd name="connsiteY9709" fmla="*/ 1324939 h 3110824"/>
                <a:gd name="connsiteX9710" fmla="*/ 3908684 w 9392070"/>
                <a:gd name="connsiteY9710" fmla="*/ 1329822 h 3110824"/>
                <a:gd name="connsiteX9711" fmla="*/ 3900139 w 9392070"/>
                <a:gd name="connsiteY9711" fmla="*/ 1334705 h 3110824"/>
                <a:gd name="connsiteX9712" fmla="*/ 3887932 w 9392070"/>
                <a:gd name="connsiteY9712" fmla="*/ 1334705 h 3110824"/>
                <a:gd name="connsiteX9713" fmla="*/ 3885490 w 9392070"/>
                <a:gd name="connsiteY9713" fmla="*/ 1339588 h 3110824"/>
                <a:gd name="connsiteX9714" fmla="*/ 3873283 w 9392070"/>
                <a:gd name="connsiteY9714" fmla="*/ 1335926 h 3110824"/>
                <a:gd name="connsiteX9715" fmla="*/ 3868401 w 9392070"/>
                <a:gd name="connsiteY9715" fmla="*/ 1339588 h 3110824"/>
                <a:gd name="connsiteX9716" fmla="*/ 3858635 w 9392070"/>
                <a:gd name="connsiteY9716" fmla="*/ 1339588 h 3110824"/>
                <a:gd name="connsiteX9717" fmla="*/ 3851311 w 9392070"/>
                <a:gd name="connsiteY9717" fmla="*/ 1337146 h 3110824"/>
                <a:gd name="connsiteX9718" fmla="*/ 3848869 w 9392070"/>
                <a:gd name="connsiteY9718" fmla="*/ 1339588 h 3110824"/>
                <a:gd name="connsiteX9719" fmla="*/ 3842766 w 9392070"/>
                <a:gd name="connsiteY9719" fmla="*/ 1342029 h 3110824"/>
                <a:gd name="connsiteX9720" fmla="*/ 3835441 w 9392070"/>
                <a:gd name="connsiteY9720" fmla="*/ 1342029 h 3110824"/>
                <a:gd name="connsiteX9721" fmla="*/ 3829338 w 9392070"/>
                <a:gd name="connsiteY9721" fmla="*/ 1339588 h 3110824"/>
                <a:gd name="connsiteX9722" fmla="*/ 3818352 w 9392070"/>
                <a:gd name="connsiteY9722" fmla="*/ 1340808 h 3110824"/>
                <a:gd name="connsiteX9723" fmla="*/ 3812248 w 9392070"/>
                <a:gd name="connsiteY9723" fmla="*/ 1342029 h 3110824"/>
                <a:gd name="connsiteX9724" fmla="*/ 3808586 w 9392070"/>
                <a:gd name="connsiteY9724" fmla="*/ 1337146 h 3110824"/>
                <a:gd name="connsiteX9725" fmla="*/ 3803704 w 9392070"/>
                <a:gd name="connsiteY9725" fmla="*/ 1332263 h 3110824"/>
                <a:gd name="connsiteX9726" fmla="*/ 3800041 w 9392070"/>
                <a:gd name="connsiteY9726" fmla="*/ 1334705 h 3110824"/>
                <a:gd name="connsiteX9727" fmla="*/ 3798820 w 9392070"/>
                <a:gd name="connsiteY9727" fmla="*/ 1332263 h 3110824"/>
                <a:gd name="connsiteX9728" fmla="*/ 3803704 w 9392070"/>
                <a:gd name="connsiteY9728" fmla="*/ 1326160 h 3110824"/>
                <a:gd name="connsiteX9729" fmla="*/ 3808586 w 9392070"/>
                <a:gd name="connsiteY9729" fmla="*/ 1322498 h 3110824"/>
                <a:gd name="connsiteX9730" fmla="*/ 3813469 w 9392070"/>
                <a:gd name="connsiteY9730" fmla="*/ 1318836 h 3110824"/>
                <a:gd name="connsiteX9731" fmla="*/ 3822014 w 9392070"/>
                <a:gd name="connsiteY9731" fmla="*/ 1311512 h 3110824"/>
                <a:gd name="connsiteX9732" fmla="*/ 3825676 w 9392070"/>
                <a:gd name="connsiteY9732" fmla="*/ 1309070 h 3110824"/>
                <a:gd name="connsiteX9733" fmla="*/ 3828118 w 9392070"/>
                <a:gd name="connsiteY9733" fmla="*/ 1304187 h 3110824"/>
                <a:gd name="connsiteX9734" fmla="*/ 3828118 w 9392070"/>
                <a:gd name="connsiteY9734" fmla="*/ 1299305 h 3110824"/>
                <a:gd name="connsiteX9735" fmla="*/ 3822014 w 9392070"/>
                <a:gd name="connsiteY9735" fmla="*/ 1301746 h 3110824"/>
                <a:gd name="connsiteX9736" fmla="*/ 3815911 w 9392070"/>
                <a:gd name="connsiteY9736" fmla="*/ 1304187 h 3110824"/>
                <a:gd name="connsiteX9737" fmla="*/ 3813469 w 9392070"/>
                <a:gd name="connsiteY9737" fmla="*/ 1307849 h 3110824"/>
                <a:gd name="connsiteX9738" fmla="*/ 3811027 w 9392070"/>
                <a:gd name="connsiteY9738" fmla="*/ 1310291 h 3110824"/>
                <a:gd name="connsiteX9739" fmla="*/ 3808586 w 9392070"/>
                <a:gd name="connsiteY9739" fmla="*/ 1310291 h 3110824"/>
                <a:gd name="connsiteX9740" fmla="*/ 3804924 w 9392070"/>
                <a:gd name="connsiteY9740" fmla="*/ 1312732 h 3110824"/>
                <a:gd name="connsiteX9741" fmla="*/ 3801262 w 9392070"/>
                <a:gd name="connsiteY9741" fmla="*/ 1315174 h 3110824"/>
                <a:gd name="connsiteX9742" fmla="*/ 3798820 w 9392070"/>
                <a:gd name="connsiteY9742" fmla="*/ 1313953 h 3110824"/>
                <a:gd name="connsiteX9743" fmla="*/ 3795158 w 9392070"/>
                <a:gd name="connsiteY9743" fmla="*/ 1318836 h 3110824"/>
                <a:gd name="connsiteX9744" fmla="*/ 3793938 w 9392070"/>
                <a:gd name="connsiteY9744" fmla="*/ 1315174 h 3110824"/>
                <a:gd name="connsiteX9745" fmla="*/ 3793938 w 9392070"/>
                <a:gd name="connsiteY9745" fmla="*/ 1315174 h 3110824"/>
                <a:gd name="connsiteX9746" fmla="*/ 3796379 w 9392070"/>
                <a:gd name="connsiteY9746" fmla="*/ 1312732 h 3110824"/>
                <a:gd name="connsiteX9747" fmla="*/ 3800041 w 9392070"/>
                <a:gd name="connsiteY9747" fmla="*/ 1306629 h 3110824"/>
                <a:gd name="connsiteX9748" fmla="*/ 3806145 w 9392070"/>
                <a:gd name="connsiteY9748" fmla="*/ 1301746 h 3110824"/>
                <a:gd name="connsiteX9749" fmla="*/ 3814690 w 9392070"/>
                <a:gd name="connsiteY9749" fmla="*/ 1298084 h 3110824"/>
                <a:gd name="connsiteX9750" fmla="*/ 3822014 w 9392070"/>
                <a:gd name="connsiteY9750" fmla="*/ 1295642 h 3110824"/>
                <a:gd name="connsiteX9751" fmla="*/ 3825676 w 9392070"/>
                <a:gd name="connsiteY9751" fmla="*/ 1295642 h 3110824"/>
                <a:gd name="connsiteX9752" fmla="*/ 3828118 w 9392070"/>
                <a:gd name="connsiteY9752" fmla="*/ 1293201 h 3110824"/>
                <a:gd name="connsiteX9753" fmla="*/ 3829338 w 9392070"/>
                <a:gd name="connsiteY9753" fmla="*/ 1289539 h 3110824"/>
                <a:gd name="connsiteX9754" fmla="*/ 3823234 w 9392070"/>
                <a:gd name="connsiteY9754" fmla="*/ 1288318 h 3110824"/>
                <a:gd name="connsiteX9755" fmla="*/ 3818352 w 9392070"/>
                <a:gd name="connsiteY9755" fmla="*/ 1287098 h 3110824"/>
                <a:gd name="connsiteX9756" fmla="*/ 3815911 w 9392070"/>
                <a:gd name="connsiteY9756" fmla="*/ 1289539 h 3110824"/>
                <a:gd name="connsiteX9757" fmla="*/ 3813469 w 9392070"/>
                <a:gd name="connsiteY9757" fmla="*/ 1290760 h 3110824"/>
                <a:gd name="connsiteX9758" fmla="*/ 3811027 w 9392070"/>
                <a:gd name="connsiteY9758" fmla="*/ 1289539 h 3110824"/>
                <a:gd name="connsiteX9759" fmla="*/ 3807365 w 9392070"/>
                <a:gd name="connsiteY9759" fmla="*/ 1290760 h 3110824"/>
                <a:gd name="connsiteX9760" fmla="*/ 3803704 w 9392070"/>
                <a:gd name="connsiteY9760" fmla="*/ 1291980 h 3110824"/>
                <a:gd name="connsiteX9761" fmla="*/ 3801262 w 9392070"/>
                <a:gd name="connsiteY9761" fmla="*/ 1289539 h 3110824"/>
                <a:gd name="connsiteX9762" fmla="*/ 3797600 w 9392070"/>
                <a:gd name="connsiteY9762" fmla="*/ 1293201 h 3110824"/>
                <a:gd name="connsiteX9763" fmla="*/ 3796379 w 9392070"/>
                <a:gd name="connsiteY9763" fmla="*/ 1289539 h 3110824"/>
                <a:gd name="connsiteX9764" fmla="*/ 3791497 w 9392070"/>
                <a:gd name="connsiteY9764" fmla="*/ 1290760 h 3110824"/>
                <a:gd name="connsiteX9765" fmla="*/ 3787834 w 9392070"/>
                <a:gd name="connsiteY9765" fmla="*/ 1288318 h 3110824"/>
                <a:gd name="connsiteX9766" fmla="*/ 3784172 w 9392070"/>
                <a:gd name="connsiteY9766" fmla="*/ 1285877 h 3110824"/>
                <a:gd name="connsiteX9767" fmla="*/ 3781731 w 9392070"/>
                <a:gd name="connsiteY9767" fmla="*/ 1288318 h 3110824"/>
                <a:gd name="connsiteX9768" fmla="*/ 3780510 w 9392070"/>
                <a:gd name="connsiteY9768" fmla="*/ 1287098 h 3110824"/>
                <a:gd name="connsiteX9769" fmla="*/ 3791497 w 9392070"/>
                <a:gd name="connsiteY9769" fmla="*/ 1278553 h 3110824"/>
                <a:gd name="connsiteX9770" fmla="*/ 3797600 w 9392070"/>
                <a:gd name="connsiteY9770" fmla="*/ 1276111 h 3110824"/>
                <a:gd name="connsiteX9771" fmla="*/ 3803704 w 9392070"/>
                <a:gd name="connsiteY9771" fmla="*/ 1272449 h 3110824"/>
                <a:gd name="connsiteX9772" fmla="*/ 3811027 w 9392070"/>
                <a:gd name="connsiteY9772" fmla="*/ 1248035 h 3110824"/>
                <a:gd name="connsiteX9773" fmla="*/ 3815911 w 9392070"/>
                <a:gd name="connsiteY9773" fmla="*/ 1234607 h 3110824"/>
                <a:gd name="connsiteX9774" fmla="*/ 3825676 w 9392070"/>
                <a:gd name="connsiteY9774" fmla="*/ 1218738 h 3110824"/>
                <a:gd name="connsiteX9775" fmla="*/ 3834221 w 9392070"/>
                <a:gd name="connsiteY9775" fmla="*/ 1205310 h 3110824"/>
                <a:gd name="connsiteX9776" fmla="*/ 3837883 w 9392070"/>
                <a:gd name="connsiteY9776" fmla="*/ 1200428 h 3110824"/>
                <a:gd name="connsiteX9777" fmla="*/ 3840325 w 9392070"/>
                <a:gd name="connsiteY9777" fmla="*/ 1194324 h 3110824"/>
                <a:gd name="connsiteX9778" fmla="*/ 3840325 w 9392070"/>
                <a:gd name="connsiteY9778" fmla="*/ 1188221 h 3110824"/>
                <a:gd name="connsiteX9779" fmla="*/ 3833000 w 9392070"/>
                <a:gd name="connsiteY9779" fmla="*/ 1191883 h 3110824"/>
                <a:gd name="connsiteX9780" fmla="*/ 3825676 w 9392070"/>
                <a:gd name="connsiteY9780" fmla="*/ 1196766 h 3110824"/>
                <a:gd name="connsiteX9781" fmla="*/ 3823234 w 9392070"/>
                <a:gd name="connsiteY9781" fmla="*/ 1201649 h 3110824"/>
                <a:gd name="connsiteX9782" fmla="*/ 3820793 w 9392070"/>
                <a:gd name="connsiteY9782" fmla="*/ 1205310 h 3110824"/>
                <a:gd name="connsiteX9783" fmla="*/ 3817131 w 9392070"/>
                <a:gd name="connsiteY9783" fmla="*/ 1206531 h 3110824"/>
                <a:gd name="connsiteX9784" fmla="*/ 3817131 w 9392070"/>
                <a:gd name="connsiteY9784" fmla="*/ 1206531 h 3110824"/>
                <a:gd name="connsiteX9785" fmla="*/ 3817131 w 9392070"/>
                <a:gd name="connsiteY9785" fmla="*/ 1204090 h 3110824"/>
                <a:gd name="connsiteX9786" fmla="*/ 3812248 w 9392070"/>
                <a:gd name="connsiteY9786" fmla="*/ 1204090 h 3110824"/>
                <a:gd name="connsiteX9787" fmla="*/ 3807365 w 9392070"/>
                <a:gd name="connsiteY9787" fmla="*/ 1205310 h 3110824"/>
                <a:gd name="connsiteX9788" fmla="*/ 3806145 w 9392070"/>
                <a:gd name="connsiteY9788" fmla="*/ 1207752 h 3110824"/>
                <a:gd name="connsiteX9789" fmla="*/ 3803704 w 9392070"/>
                <a:gd name="connsiteY9789" fmla="*/ 1208973 h 3110824"/>
                <a:gd name="connsiteX9790" fmla="*/ 3801262 w 9392070"/>
                <a:gd name="connsiteY9790" fmla="*/ 1208973 h 3110824"/>
                <a:gd name="connsiteX9791" fmla="*/ 3798820 w 9392070"/>
                <a:gd name="connsiteY9791" fmla="*/ 1210193 h 3110824"/>
                <a:gd name="connsiteX9792" fmla="*/ 3796379 w 9392070"/>
                <a:gd name="connsiteY9792" fmla="*/ 1212635 h 3110824"/>
                <a:gd name="connsiteX9793" fmla="*/ 3793938 w 9392070"/>
                <a:gd name="connsiteY9793" fmla="*/ 1211414 h 3110824"/>
                <a:gd name="connsiteX9794" fmla="*/ 3790276 w 9392070"/>
                <a:gd name="connsiteY9794" fmla="*/ 1216297 h 3110824"/>
                <a:gd name="connsiteX9795" fmla="*/ 3789055 w 9392070"/>
                <a:gd name="connsiteY9795" fmla="*/ 1213856 h 3110824"/>
                <a:gd name="connsiteX9796" fmla="*/ 3785393 w 9392070"/>
                <a:gd name="connsiteY9796" fmla="*/ 1216297 h 3110824"/>
                <a:gd name="connsiteX9797" fmla="*/ 3781731 w 9392070"/>
                <a:gd name="connsiteY9797" fmla="*/ 1215076 h 3110824"/>
                <a:gd name="connsiteX9798" fmla="*/ 3785393 w 9392070"/>
                <a:gd name="connsiteY9798" fmla="*/ 1205310 h 3110824"/>
                <a:gd name="connsiteX9799" fmla="*/ 3790276 w 9392070"/>
                <a:gd name="connsiteY9799" fmla="*/ 1197986 h 3110824"/>
                <a:gd name="connsiteX9800" fmla="*/ 3797600 w 9392070"/>
                <a:gd name="connsiteY9800" fmla="*/ 1191883 h 3110824"/>
                <a:gd name="connsiteX9801" fmla="*/ 3804924 w 9392070"/>
                <a:gd name="connsiteY9801" fmla="*/ 1187000 h 3110824"/>
                <a:gd name="connsiteX9802" fmla="*/ 3808586 w 9392070"/>
                <a:gd name="connsiteY9802" fmla="*/ 1185779 h 3110824"/>
                <a:gd name="connsiteX9803" fmla="*/ 3811027 w 9392070"/>
                <a:gd name="connsiteY9803" fmla="*/ 1182117 h 3110824"/>
                <a:gd name="connsiteX9804" fmla="*/ 3812248 w 9392070"/>
                <a:gd name="connsiteY9804" fmla="*/ 1178455 h 3110824"/>
                <a:gd name="connsiteX9805" fmla="*/ 3807365 w 9392070"/>
                <a:gd name="connsiteY9805" fmla="*/ 1178455 h 3110824"/>
                <a:gd name="connsiteX9806" fmla="*/ 3802483 w 9392070"/>
                <a:gd name="connsiteY9806" fmla="*/ 1178455 h 3110824"/>
                <a:gd name="connsiteX9807" fmla="*/ 3800041 w 9392070"/>
                <a:gd name="connsiteY9807" fmla="*/ 1180896 h 3110824"/>
                <a:gd name="connsiteX9808" fmla="*/ 3797600 w 9392070"/>
                <a:gd name="connsiteY9808" fmla="*/ 1182117 h 3110824"/>
                <a:gd name="connsiteX9809" fmla="*/ 3795158 w 9392070"/>
                <a:gd name="connsiteY9809" fmla="*/ 1182117 h 3110824"/>
                <a:gd name="connsiteX9810" fmla="*/ 3792717 w 9392070"/>
                <a:gd name="connsiteY9810" fmla="*/ 1184559 h 3110824"/>
                <a:gd name="connsiteX9811" fmla="*/ 3790276 w 9392070"/>
                <a:gd name="connsiteY9811" fmla="*/ 1187000 h 3110824"/>
                <a:gd name="connsiteX9812" fmla="*/ 3787834 w 9392070"/>
                <a:gd name="connsiteY9812" fmla="*/ 1185779 h 3110824"/>
                <a:gd name="connsiteX9813" fmla="*/ 3784172 w 9392070"/>
                <a:gd name="connsiteY9813" fmla="*/ 1190662 h 3110824"/>
                <a:gd name="connsiteX9814" fmla="*/ 3782951 w 9392070"/>
                <a:gd name="connsiteY9814" fmla="*/ 1188221 h 3110824"/>
                <a:gd name="connsiteX9815" fmla="*/ 3779290 w 9392070"/>
                <a:gd name="connsiteY9815" fmla="*/ 1190662 h 3110824"/>
                <a:gd name="connsiteX9816" fmla="*/ 3775627 w 9392070"/>
                <a:gd name="connsiteY9816" fmla="*/ 1189442 h 3110824"/>
                <a:gd name="connsiteX9817" fmla="*/ 3771965 w 9392070"/>
                <a:gd name="connsiteY9817" fmla="*/ 1188221 h 3110824"/>
                <a:gd name="connsiteX9818" fmla="*/ 3769524 w 9392070"/>
                <a:gd name="connsiteY9818" fmla="*/ 1190662 h 3110824"/>
                <a:gd name="connsiteX9819" fmla="*/ 3768303 w 9392070"/>
                <a:gd name="connsiteY9819" fmla="*/ 1189442 h 3110824"/>
                <a:gd name="connsiteX9820" fmla="*/ 3769524 w 9392070"/>
                <a:gd name="connsiteY9820" fmla="*/ 1185779 h 3110824"/>
                <a:gd name="connsiteX9821" fmla="*/ 3773186 w 9392070"/>
                <a:gd name="connsiteY9821" fmla="*/ 1182117 h 3110824"/>
                <a:gd name="connsiteX9822" fmla="*/ 3773186 w 9392070"/>
                <a:gd name="connsiteY9822" fmla="*/ 1182117 h 3110824"/>
                <a:gd name="connsiteX9823" fmla="*/ 3774406 w 9392070"/>
                <a:gd name="connsiteY9823" fmla="*/ 1180896 h 3110824"/>
                <a:gd name="connsiteX9824" fmla="*/ 3778069 w 9392070"/>
                <a:gd name="connsiteY9824" fmla="*/ 1179676 h 3110824"/>
                <a:gd name="connsiteX9825" fmla="*/ 3782951 w 9392070"/>
                <a:gd name="connsiteY9825" fmla="*/ 1178455 h 3110824"/>
                <a:gd name="connsiteX9826" fmla="*/ 3785393 w 9392070"/>
                <a:gd name="connsiteY9826" fmla="*/ 1178455 h 3110824"/>
                <a:gd name="connsiteX9827" fmla="*/ 3786613 w 9392070"/>
                <a:gd name="connsiteY9827" fmla="*/ 1177235 h 3110824"/>
                <a:gd name="connsiteX9828" fmla="*/ 3787834 w 9392070"/>
                <a:gd name="connsiteY9828" fmla="*/ 1174793 h 3110824"/>
                <a:gd name="connsiteX9829" fmla="*/ 3784172 w 9392070"/>
                <a:gd name="connsiteY9829" fmla="*/ 1172352 h 3110824"/>
                <a:gd name="connsiteX9830" fmla="*/ 3780510 w 9392070"/>
                <a:gd name="connsiteY9830" fmla="*/ 1169910 h 3110824"/>
                <a:gd name="connsiteX9831" fmla="*/ 3779290 w 9392070"/>
                <a:gd name="connsiteY9831" fmla="*/ 1171131 h 3110824"/>
                <a:gd name="connsiteX9832" fmla="*/ 3779290 w 9392070"/>
                <a:gd name="connsiteY9832" fmla="*/ 1171131 h 3110824"/>
                <a:gd name="connsiteX9833" fmla="*/ 3779290 w 9392070"/>
                <a:gd name="connsiteY9833" fmla="*/ 1169910 h 3110824"/>
                <a:gd name="connsiteX9834" fmla="*/ 3784172 w 9392070"/>
                <a:gd name="connsiteY9834" fmla="*/ 1165028 h 3110824"/>
                <a:gd name="connsiteX9835" fmla="*/ 3791497 w 9392070"/>
                <a:gd name="connsiteY9835" fmla="*/ 1161365 h 3110824"/>
                <a:gd name="connsiteX9836" fmla="*/ 3798820 w 9392070"/>
                <a:gd name="connsiteY9836" fmla="*/ 1157703 h 3110824"/>
                <a:gd name="connsiteX9837" fmla="*/ 3802483 w 9392070"/>
                <a:gd name="connsiteY9837" fmla="*/ 1156482 h 3110824"/>
                <a:gd name="connsiteX9838" fmla="*/ 3804924 w 9392070"/>
                <a:gd name="connsiteY9838" fmla="*/ 1154041 h 3110824"/>
                <a:gd name="connsiteX9839" fmla="*/ 3806145 w 9392070"/>
                <a:gd name="connsiteY9839" fmla="*/ 1150379 h 3110824"/>
                <a:gd name="connsiteX9840" fmla="*/ 3801262 w 9392070"/>
                <a:gd name="connsiteY9840" fmla="*/ 1149158 h 3110824"/>
                <a:gd name="connsiteX9841" fmla="*/ 3796379 w 9392070"/>
                <a:gd name="connsiteY9841" fmla="*/ 1147938 h 3110824"/>
                <a:gd name="connsiteX9842" fmla="*/ 3793938 w 9392070"/>
                <a:gd name="connsiteY9842" fmla="*/ 1150379 h 3110824"/>
                <a:gd name="connsiteX9843" fmla="*/ 3791497 w 9392070"/>
                <a:gd name="connsiteY9843" fmla="*/ 1151600 h 3110824"/>
                <a:gd name="connsiteX9844" fmla="*/ 3789055 w 9392070"/>
                <a:gd name="connsiteY9844" fmla="*/ 1150379 h 3110824"/>
                <a:gd name="connsiteX9845" fmla="*/ 3786613 w 9392070"/>
                <a:gd name="connsiteY9845" fmla="*/ 1151600 h 3110824"/>
                <a:gd name="connsiteX9846" fmla="*/ 3784172 w 9392070"/>
                <a:gd name="connsiteY9846" fmla="*/ 1152820 h 3110824"/>
                <a:gd name="connsiteX9847" fmla="*/ 3781731 w 9392070"/>
                <a:gd name="connsiteY9847" fmla="*/ 1151600 h 3110824"/>
                <a:gd name="connsiteX9848" fmla="*/ 3778069 w 9392070"/>
                <a:gd name="connsiteY9848" fmla="*/ 1155262 h 3110824"/>
                <a:gd name="connsiteX9849" fmla="*/ 3776848 w 9392070"/>
                <a:gd name="connsiteY9849" fmla="*/ 1152820 h 3110824"/>
                <a:gd name="connsiteX9850" fmla="*/ 3773186 w 9392070"/>
                <a:gd name="connsiteY9850" fmla="*/ 1154041 h 3110824"/>
                <a:gd name="connsiteX9851" fmla="*/ 3770744 w 9392070"/>
                <a:gd name="connsiteY9851" fmla="*/ 1151600 h 3110824"/>
                <a:gd name="connsiteX9852" fmla="*/ 3767083 w 9392070"/>
                <a:gd name="connsiteY9852" fmla="*/ 1149158 h 3110824"/>
                <a:gd name="connsiteX9853" fmla="*/ 3764641 w 9392070"/>
                <a:gd name="connsiteY9853" fmla="*/ 1151600 h 3110824"/>
                <a:gd name="connsiteX9854" fmla="*/ 3762199 w 9392070"/>
                <a:gd name="connsiteY9854" fmla="*/ 1154041 h 3110824"/>
                <a:gd name="connsiteX9855" fmla="*/ 3756096 w 9392070"/>
                <a:gd name="connsiteY9855" fmla="*/ 1155262 h 3110824"/>
                <a:gd name="connsiteX9856" fmla="*/ 3749992 w 9392070"/>
                <a:gd name="connsiteY9856" fmla="*/ 1156482 h 3110824"/>
                <a:gd name="connsiteX9857" fmla="*/ 3746330 w 9392070"/>
                <a:gd name="connsiteY9857" fmla="*/ 1155262 h 3110824"/>
                <a:gd name="connsiteX9858" fmla="*/ 3742669 w 9392070"/>
                <a:gd name="connsiteY9858" fmla="*/ 1154041 h 3110824"/>
                <a:gd name="connsiteX9859" fmla="*/ 3741448 w 9392070"/>
                <a:gd name="connsiteY9859" fmla="*/ 1156482 h 3110824"/>
                <a:gd name="connsiteX9860" fmla="*/ 3739006 w 9392070"/>
                <a:gd name="connsiteY9860" fmla="*/ 1154041 h 3110824"/>
                <a:gd name="connsiteX9861" fmla="*/ 3739006 w 9392070"/>
                <a:gd name="connsiteY9861" fmla="*/ 1152820 h 3110824"/>
                <a:gd name="connsiteX9862" fmla="*/ 3740227 w 9392070"/>
                <a:gd name="connsiteY9862" fmla="*/ 1151600 h 3110824"/>
                <a:gd name="connsiteX9863" fmla="*/ 3749992 w 9392070"/>
                <a:gd name="connsiteY9863" fmla="*/ 1143055 h 3110824"/>
                <a:gd name="connsiteX9864" fmla="*/ 3754876 w 9392070"/>
                <a:gd name="connsiteY9864" fmla="*/ 1139393 h 3110824"/>
                <a:gd name="connsiteX9865" fmla="*/ 3762199 w 9392070"/>
                <a:gd name="connsiteY9865" fmla="*/ 1134510 h 3110824"/>
                <a:gd name="connsiteX9866" fmla="*/ 3769524 w 9392070"/>
                <a:gd name="connsiteY9866" fmla="*/ 1133289 h 3110824"/>
                <a:gd name="connsiteX9867" fmla="*/ 3775627 w 9392070"/>
                <a:gd name="connsiteY9867" fmla="*/ 1122303 h 3110824"/>
                <a:gd name="connsiteX9868" fmla="*/ 3779290 w 9392070"/>
                <a:gd name="connsiteY9868" fmla="*/ 1117420 h 3110824"/>
                <a:gd name="connsiteX9869" fmla="*/ 3786613 w 9392070"/>
                <a:gd name="connsiteY9869" fmla="*/ 1112537 h 3110824"/>
                <a:gd name="connsiteX9870" fmla="*/ 3792717 w 9392070"/>
                <a:gd name="connsiteY9870" fmla="*/ 1108875 h 3110824"/>
                <a:gd name="connsiteX9871" fmla="*/ 3795158 w 9392070"/>
                <a:gd name="connsiteY9871" fmla="*/ 1107654 h 3110824"/>
                <a:gd name="connsiteX9872" fmla="*/ 3797600 w 9392070"/>
                <a:gd name="connsiteY9872" fmla="*/ 1105213 h 3110824"/>
                <a:gd name="connsiteX9873" fmla="*/ 3798820 w 9392070"/>
                <a:gd name="connsiteY9873" fmla="*/ 1101551 h 3110824"/>
                <a:gd name="connsiteX9874" fmla="*/ 3793938 w 9392070"/>
                <a:gd name="connsiteY9874" fmla="*/ 1100330 h 3110824"/>
                <a:gd name="connsiteX9875" fmla="*/ 3789055 w 9392070"/>
                <a:gd name="connsiteY9875" fmla="*/ 1100330 h 3110824"/>
                <a:gd name="connsiteX9876" fmla="*/ 3787834 w 9392070"/>
                <a:gd name="connsiteY9876" fmla="*/ 1101551 h 3110824"/>
                <a:gd name="connsiteX9877" fmla="*/ 3785393 w 9392070"/>
                <a:gd name="connsiteY9877" fmla="*/ 1102772 h 3110824"/>
                <a:gd name="connsiteX9878" fmla="*/ 3782951 w 9392070"/>
                <a:gd name="connsiteY9878" fmla="*/ 1102772 h 3110824"/>
                <a:gd name="connsiteX9879" fmla="*/ 3780510 w 9392070"/>
                <a:gd name="connsiteY9879" fmla="*/ 1103992 h 3110824"/>
                <a:gd name="connsiteX9880" fmla="*/ 3778069 w 9392070"/>
                <a:gd name="connsiteY9880" fmla="*/ 1105213 h 3110824"/>
                <a:gd name="connsiteX9881" fmla="*/ 3776848 w 9392070"/>
                <a:gd name="connsiteY9881" fmla="*/ 1103992 h 3110824"/>
                <a:gd name="connsiteX9882" fmla="*/ 3774406 w 9392070"/>
                <a:gd name="connsiteY9882" fmla="*/ 1107654 h 3110824"/>
                <a:gd name="connsiteX9883" fmla="*/ 3773186 w 9392070"/>
                <a:gd name="connsiteY9883" fmla="*/ 1106434 h 3110824"/>
                <a:gd name="connsiteX9884" fmla="*/ 3774406 w 9392070"/>
                <a:gd name="connsiteY9884" fmla="*/ 1102772 h 3110824"/>
                <a:gd name="connsiteX9885" fmla="*/ 3778069 w 9392070"/>
                <a:gd name="connsiteY9885" fmla="*/ 1095447 h 3110824"/>
                <a:gd name="connsiteX9886" fmla="*/ 3781731 w 9392070"/>
                <a:gd name="connsiteY9886" fmla="*/ 1091785 h 3110824"/>
                <a:gd name="connsiteX9887" fmla="*/ 3785393 w 9392070"/>
                <a:gd name="connsiteY9887" fmla="*/ 1086903 h 3110824"/>
                <a:gd name="connsiteX9888" fmla="*/ 3790276 w 9392070"/>
                <a:gd name="connsiteY9888" fmla="*/ 1078358 h 3110824"/>
                <a:gd name="connsiteX9889" fmla="*/ 3792717 w 9392070"/>
                <a:gd name="connsiteY9889" fmla="*/ 1074696 h 3110824"/>
                <a:gd name="connsiteX9890" fmla="*/ 3793938 w 9392070"/>
                <a:gd name="connsiteY9890" fmla="*/ 1069813 h 3110824"/>
                <a:gd name="connsiteX9891" fmla="*/ 3793938 w 9392070"/>
                <a:gd name="connsiteY9891" fmla="*/ 1066151 h 3110824"/>
                <a:gd name="connsiteX9892" fmla="*/ 3790276 w 9392070"/>
                <a:gd name="connsiteY9892" fmla="*/ 1071033 h 3110824"/>
                <a:gd name="connsiteX9893" fmla="*/ 3786613 w 9392070"/>
                <a:gd name="connsiteY9893" fmla="*/ 1074696 h 3110824"/>
                <a:gd name="connsiteX9894" fmla="*/ 3785393 w 9392070"/>
                <a:gd name="connsiteY9894" fmla="*/ 1077137 h 3110824"/>
                <a:gd name="connsiteX9895" fmla="*/ 3784172 w 9392070"/>
                <a:gd name="connsiteY9895" fmla="*/ 1079578 h 3110824"/>
                <a:gd name="connsiteX9896" fmla="*/ 3782951 w 9392070"/>
                <a:gd name="connsiteY9896" fmla="*/ 1080799 h 3110824"/>
                <a:gd name="connsiteX9897" fmla="*/ 3780510 w 9392070"/>
                <a:gd name="connsiteY9897" fmla="*/ 1083240 h 3110824"/>
                <a:gd name="connsiteX9898" fmla="*/ 3778069 w 9392070"/>
                <a:gd name="connsiteY9898" fmla="*/ 1085682 h 3110824"/>
                <a:gd name="connsiteX9899" fmla="*/ 3776848 w 9392070"/>
                <a:gd name="connsiteY9899" fmla="*/ 1085682 h 3110824"/>
                <a:gd name="connsiteX9900" fmla="*/ 3774406 w 9392070"/>
                <a:gd name="connsiteY9900" fmla="*/ 1090565 h 3110824"/>
                <a:gd name="connsiteX9901" fmla="*/ 3773186 w 9392070"/>
                <a:gd name="connsiteY9901" fmla="*/ 1088123 h 3110824"/>
                <a:gd name="connsiteX9902" fmla="*/ 3770744 w 9392070"/>
                <a:gd name="connsiteY9902" fmla="*/ 1090565 h 3110824"/>
                <a:gd name="connsiteX9903" fmla="*/ 3768303 w 9392070"/>
                <a:gd name="connsiteY9903" fmla="*/ 1089344 h 3110824"/>
                <a:gd name="connsiteX9904" fmla="*/ 3768303 w 9392070"/>
                <a:gd name="connsiteY9904" fmla="*/ 1089344 h 3110824"/>
                <a:gd name="connsiteX9905" fmla="*/ 3769524 w 9392070"/>
                <a:gd name="connsiteY9905" fmla="*/ 1088123 h 3110824"/>
                <a:gd name="connsiteX9906" fmla="*/ 3774406 w 9392070"/>
                <a:gd name="connsiteY9906" fmla="*/ 1075916 h 3110824"/>
                <a:gd name="connsiteX9907" fmla="*/ 3778069 w 9392070"/>
                <a:gd name="connsiteY9907" fmla="*/ 1069813 h 3110824"/>
                <a:gd name="connsiteX9908" fmla="*/ 3784172 w 9392070"/>
                <a:gd name="connsiteY9908" fmla="*/ 1062489 h 3110824"/>
                <a:gd name="connsiteX9909" fmla="*/ 3789055 w 9392070"/>
                <a:gd name="connsiteY9909" fmla="*/ 1056385 h 3110824"/>
                <a:gd name="connsiteX9910" fmla="*/ 3791497 w 9392070"/>
                <a:gd name="connsiteY9910" fmla="*/ 1053944 h 3110824"/>
                <a:gd name="connsiteX9911" fmla="*/ 3792717 w 9392070"/>
                <a:gd name="connsiteY9911" fmla="*/ 1050282 h 3110824"/>
                <a:gd name="connsiteX9912" fmla="*/ 3792717 w 9392070"/>
                <a:gd name="connsiteY9912" fmla="*/ 1046619 h 3110824"/>
                <a:gd name="connsiteX9913" fmla="*/ 3789055 w 9392070"/>
                <a:gd name="connsiteY9913" fmla="*/ 1047840 h 3110824"/>
                <a:gd name="connsiteX9914" fmla="*/ 3785393 w 9392070"/>
                <a:gd name="connsiteY9914" fmla="*/ 1049061 h 3110824"/>
                <a:gd name="connsiteX9915" fmla="*/ 3784172 w 9392070"/>
                <a:gd name="connsiteY9915" fmla="*/ 1051502 h 3110824"/>
                <a:gd name="connsiteX9916" fmla="*/ 3782951 w 9392070"/>
                <a:gd name="connsiteY9916" fmla="*/ 1052723 h 3110824"/>
                <a:gd name="connsiteX9917" fmla="*/ 3781731 w 9392070"/>
                <a:gd name="connsiteY9917" fmla="*/ 1052723 h 3110824"/>
                <a:gd name="connsiteX9918" fmla="*/ 3779290 w 9392070"/>
                <a:gd name="connsiteY9918" fmla="*/ 1055164 h 3110824"/>
                <a:gd name="connsiteX9919" fmla="*/ 3776848 w 9392070"/>
                <a:gd name="connsiteY9919" fmla="*/ 1057606 h 3110824"/>
                <a:gd name="connsiteX9920" fmla="*/ 3775627 w 9392070"/>
                <a:gd name="connsiteY9920" fmla="*/ 1057606 h 3110824"/>
                <a:gd name="connsiteX9921" fmla="*/ 3773186 w 9392070"/>
                <a:gd name="connsiteY9921" fmla="*/ 1062489 h 3110824"/>
                <a:gd name="connsiteX9922" fmla="*/ 3771965 w 9392070"/>
                <a:gd name="connsiteY9922" fmla="*/ 1061268 h 3110824"/>
                <a:gd name="connsiteX9923" fmla="*/ 3773186 w 9392070"/>
                <a:gd name="connsiteY9923" fmla="*/ 1057606 h 3110824"/>
                <a:gd name="connsiteX9924" fmla="*/ 3776848 w 9392070"/>
                <a:gd name="connsiteY9924" fmla="*/ 1052723 h 3110824"/>
                <a:gd name="connsiteX9925" fmla="*/ 3779290 w 9392070"/>
                <a:gd name="connsiteY9925" fmla="*/ 1050282 h 3110824"/>
                <a:gd name="connsiteX9926" fmla="*/ 3781731 w 9392070"/>
                <a:gd name="connsiteY9926" fmla="*/ 1046619 h 3110824"/>
                <a:gd name="connsiteX9927" fmla="*/ 3784172 w 9392070"/>
                <a:gd name="connsiteY9927" fmla="*/ 1041737 h 3110824"/>
                <a:gd name="connsiteX9928" fmla="*/ 3786613 w 9392070"/>
                <a:gd name="connsiteY9928" fmla="*/ 1039295 h 3110824"/>
                <a:gd name="connsiteX9929" fmla="*/ 3789055 w 9392070"/>
                <a:gd name="connsiteY9929" fmla="*/ 1035633 h 3110824"/>
                <a:gd name="connsiteX9930" fmla="*/ 3790276 w 9392070"/>
                <a:gd name="connsiteY9930" fmla="*/ 1030750 h 3110824"/>
                <a:gd name="connsiteX9931" fmla="*/ 3790276 w 9392070"/>
                <a:gd name="connsiteY9931" fmla="*/ 1027088 h 3110824"/>
                <a:gd name="connsiteX9932" fmla="*/ 3786613 w 9392070"/>
                <a:gd name="connsiteY9932" fmla="*/ 1033192 h 3110824"/>
                <a:gd name="connsiteX9933" fmla="*/ 3782951 w 9392070"/>
                <a:gd name="connsiteY9933" fmla="*/ 1036854 h 3110824"/>
                <a:gd name="connsiteX9934" fmla="*/ 3781731 w 9392070"/>
                <a:gd name="connsiteY9934" fmla="*/ 1039295 h 3110824"/>
                <a:gd name="connsiteX9935" fmla="*/ 3780510 w 9392070"/>
                <a:gd name="connsiteY9935" fmla="*/ 1040516 h 3110824"/>
                <a:gd name="connsiteX9936" fmla="*/ 3779290 w 9392070"/>
                <a:gd name="connsiteY9936" fmla="*/ 1040516 h 3110824"/>
                <a:gd name="connsiteX9937" fmla="*/ 3776848 w 9392070"/>
                <a:gd name="connsiteY9937" fmla="*/ 1041737 h 3110824"/>
                <a:gd name="connsiteX9938" fmla="*/ 3774406 w 9392070"/>
                <a:gd name="connsiteY9938" fmla="*/ 1042957 h 3110824"/>
                <a:gd name="connsiteX9939" fmla="*/ 3773186 w 9392070"/>
                <a:gd name="connsiteY9939" fmla="*/ 1041737 h 3110824"/>
                <a:gd name="connsiteX9940" fmla="*/ 3770744 w 9392070"/>
                <a:gd name="connsiteY9940" fmla="*/ 1045399 h 3110824"/>
                <a:gd name="connsiteX9941" fmla="*/ 3769524 w 9392070"/>
                <a:gd name="connsiteY9941" fmla="*/ 1042957 h 3110824"/>
                <a:gd name="connsiteX9942" fmla="*/ 3767083 w 9392070"/>
                <a:gd name="connsiteY9942" fmla="*/ 1045399 h 3110824"/>
                <a:gd name="connsiteX9943" fmla="*/ 3764641 w 9392070"/>
                <a:gd name="connsiteY9943" fmla="*/ 1044178 h 3110824"/>
                <a:gd name="connsiteX9944" fmla="*/ 3762199 w 9392070"/>
                <a:gd name="connsiteY9944" fmla="*/ 1042957 h 3110824"/>
                <a:gd name="connsiteX9945" fmla="*/ 3760979 w 9392070"/>
                <a:gd name="connsiteY9945" fmla="*/ 1045399 h 3110824"/>
                <a:gd name="connsiteX9946" fmla="*/ 3759758 w 9392070"/>
                <a:gd name="connsiteY9946" fmla="*/ 1047840 h 3110824"/>
                <a:gd name="connsiteX9947" fmla="*/ 3754876 w 9392070"/>
                <a:gd name="connsiteY9947" fmla="*/ 1050282 h 3110824"/>
                <a:gd name="connsiteX9948" fmla="*/ 3749992 w 9392070"/>
                <a:gd name="connsiteY9948" fmla="*/ 1053944 h 3110824"/>
                <a:gd name="connsiteX9949" fmla="*/ 3747551 w 9392070"/>
                <a:gd name="connsiteY9949" fmla="*/ 1053944 h 3110824"/>
                <a:gd name="connsiteX9950" fmla="*/ 3746330 w 9392070"/>
                <a:gd name="connsiteY9950" fmla="*/ 1052723 h 3110824"/>
                <a:gd name="connsiteX9951" fmla="*/ 3753655 w 9392070"/>
                <a:gd name="connsiteY9951" fmla="*/ 1042957 h 3110824"/>
                <a:gd name="connsiteX9952" fmla="*/ 3758537 w 9392070"/>
                <a:gd name="connsiteY9952" fmla="*/ 1038074 h 3110824"/>
                <a:gd name="connsiteX9953" fmla="*/ 3765862 w 9392070"/>
                <a:gd name="connsiteY9953" fmla="*/ 1030750 h 3110824"/>
                <a:gd name="connsiteX9954" fmla="*/ 3773186 w 9392070"/>
                <a:gd name="connsiteY9954" fmla="*/ 1027088 h 3110824"/>
                <a:gd name="connsiteX9955" fmla="*/ 3778069 w 9392070"/>
                <a:gd name="connsiteY9955" fmla="*/ 1013660 h 3110824"/>
                <a:gd name="connsiteX9956" fmla="*/ 3781731 w 9392070"/>
                <a:gd name="connsiteY9956" fmla="*/ 1006336 h 3110824"/>
                <a:gd name="connsiteX9957" fmla="*/ 3784172 w 9392070"/>
                <a:gd name="connsiteY9957" fmla="*/ 1001453 h 3110824"/>
                <a:gd name="connsiteX9958" fmla="*/ 3786613 w 9392070"/>
                <a:gd name="connsiteY9958" fmla="*/ 996571 h 3110824"/>
                <a:gd name="connsiteX9959" fmla="*/ 3787834 w 9392070"/>
                <a:gd name="connsiteY9959" fmla="*/ 991688 h 3110824"/>
                <a:gd name="connsiteX9960" fmla="*/ 3787834 w 9392070"/>
                <a:gd name="connsiteY9960" fmla="*/ 991688 h 3110824"/>
                <a:gd name="connsiteX9961" fmla="*/ 3789055 w 9392070"/>
                <a:gd name="connsiteY9961" fmla="*/ 990467 h 3110824"/>
                <a:gd name="connsiteX9962" fmla="*/ 3790276 w 9392070"/>
                <a:gd name="connsiteY9962" fmla="*/ 988026 h 3110824"/>
                <a:gd name="connsiteX9963" fmla="*/ 3789055 w 9392070"/>
                <a:gd name="connsiteY9963" fmla="*/ 988026 h 3110824"/>
                <a:gd name="connsiteX9964" fmla="*/ 3790276 w 9392070"/>
                <a:gd name="connsiteY9964" fmla="*/ 984364 h 3110824"/>
                <a:gd name="connsiteX9965" fmla="*/ 3791497 w 9392070"/>
                <a:gd name="connsiteY9965" fmla="*/ 978260 h 3110824"/>
                <a:gd name="connsiteX9966" fmla="*/ 3791497 w 9392070"/>
                <a:gd name="connsiteY9966" fmla="*/ 972157 h 3110824"/>
                <a:gd name="connsiteX9967" fmla="*/ 3790276 w 9392070"/>
                <a:gd name="connsiteY9967" fmla="*/ 968495 h 3110824"/>
                <a:gd name="connsiteX9968" fmla="*/ 3790276 w 9392070"/>
                <a:gd name="connsiteY9968" fmla="*/ 975819 h 3110824"/>
                <a:gd name="connsiteX9969" fmla="*/ 3787834 w 9392070"/>
                <a:gd name="connsiteY9969" fmla="*/ 978260 h 3110824"/>
                <a:gd name="connsiteX9970" fmla="*/ 3785393 w 9392070"/>
                <a:gd name="connsiteY9970" fmla="*/ 985584 h 3110824"/>
                <a:gd name="connsiteX9971" fmla="*/ 3785393 w 9392070"/>
                <a:gd name="connsiteY9971" fmla="*/ 986805 h 3110824"/>
                <a:gd name="connsiteX9972" fmla="*/ 3782951 w 9392070"/>
                <a:gd name="connsiteY9972" fmla="*/ 986805 h 3110824"/>
                <a:gd name="connsiteX9973" fmla="*/ 3781731 w 9392070"/>
                <a:gd name="connsiteY9973" fmla="*/ 988026 h 3110824"/>
                <a:gd name="connsiteX9974" fmla="*/ 3780510 w 9392070"/>
                <a:gd name="connsiteY9974" fmla="*/ 989246 h 3110824"/>
                <a:gd name="connsiteX9975" fmla="*/ 3779290 w 9392070"/>
                <a:gd name="connsiteY9975" fmla="*/ 989246 h 3110824"/>
                <a:gd name="connsiteX9976" fmla="*/ 3776848 w 9392070"/>
                <a:gd name="connsiteY9976" fmla="*/ 990467 h 3110824"/>
                <a:gd name="connsiteX9977" fmla="*/ 3774406 w 9392070"/>
                <a:gd name="connsiteY9977" fmla="*/ 992909 h 3110824"/>
                <a:gd name="connsiteX9978" fmla="*/ 3773186 w 9392070"/>
                <a:gd name="connsiteY9978" fmla="*/ 991688 h 3110824"/>
                <a:gd name="connsiteX9979" fmla="*/ 3770744 w 9392070"/>
                <a:gd name="connsiteY9979" fmla="*/ 996571 h 3110824"/>
                <a:gd name="connsiteX9980" fmla="*/ 3769524 w 9392070"/>
                <a:gd name="connsiteY9980" fmla="*/ 994129 h 3110824"/>
                <a:gd name="connsiteX9981" fmla="*/ 3767083 w 9392070"/>
                <a:gd name="connsiteY9981" fmla="*/ 996571 h 3110824"/>
                <a:gd name="connsiteX9982" fmla="*/ 3764641 w 9392070"/>
                <a:gd name="connsiteY9982" fmla="*/ 996571 h 3110824"/>
                <a:gd name="connsiteX9983" fmla="*/ 3762199 w 9392070"/>
                <a:gd name="connsiteY9983" fmla="*/ 996571 h 3110824"/>
                <a:gd name="connsiteX9984" fmla="*/ 3760979 w 9392070"/>
                <a:gd name="connsiteY9984" fmla="*/ 999012 h 3110824"/>
                <a:gd name="connsiteX9985" fmla="*/ 3759758 w 9392070"/>
                <a:gd name="connsiteY9985" fmla="*/ 1001453 h 3110824"/>
                <a:gd name="connsiteX9986" fmla="*/ 3754876 w 9392070"/>
                <a:gd name="connsiteY9986" fmla="*/ 1003895 h 3110824"/>
                <a:gd name="connsiteX9987" fmla="*/ 3749992 w 9392070"/>
                <a:gd name="connsiteY9987" fmla="*/ 1006336 h 3110824"/>
                <a:gd name="connsiteX9988" fmla="*/ 3747551 w 9392070"/>
                <a:gd name="connsiteY9988" fmla="*/ 1005116 h 3110824"/>
                <a:gd name="connsiteX9989" fmla="*/ 3746330 w 9392070"/>
                <a:gd name="connsiteY9989" fmla="*/ 1001453 h 3110824"/>
                <a:gd name="connsiteX9990" fmla="*/ 3749992 w 9392070"/>
                <a:gd name="connsiteY9990" fmla="*/ 995350 h 3110824"/>
                <a:gd name="connsiteX9991" fmla="*/ 3754876 w 9392070"/>
                <a:gd name="connsiteY9991" fmla="*/ 991688 h 3110824"/>
                <a:gd name="connsiteX9992" fmla="*/ 3760979 w 9392070"/>
                <a:gd name="connsiteY9992" fmla="*/ 985584 h 3110824"/>
                <a:gd name="connsiteX9993" fmla="*/ 3767083 w 9392070"/>
                <a:gd name="connsiteY9993" fmla="*/ 983143 h 3110824"/>
                <a:gd name="connsiteX9994" fmla="*/ 3771965 w 9392070"/>
                <a:gd name="connsiteY9994" fmla="*/ 972157 h 3110824"/>
                <a:gd name="connsiteX9995" fmla="*/ 3775627 w 9392070"/>
                <a:gd name="connsiteY9995" fmla="*/ 966053 h 3110824"/>
                <a:gd name="connsiteX9996" fmla="*/ 3781731 w 9392070"/>
                <a:gd name="connsiteY9996" fmla="*/ 959950 h 3110824"/>
                <a:gd name="connsiteX9997" fmla="*/ 3786613 w 9392070"/>
                <a:gd name="connsiteY9997" fmla="*/ 955067 h 3110824"/>
                <a:gd name="connsiteX9998" fmla="*/ 3789055 w 9392070"/>
                <a:gd name="connsiteY9998" fmla="*/ 953846 h 3110824"/>
                <a:gd name="connsiteX9999" fmla="*/ 3790276 w 9392070"/>
                <a:gd name="connsiteY9999" fmla="*/ 951405 h 3110824"/>
                <a:gd name="connsiteX10000" fmla="*/ 3790276 w 9392070"/>
                <a:gd name="connsiteY10000" fmla="*/ 947743 h 3110824"/>
                <a:gd name="connsiteX10001" fmla="*/ 3786613 w 9392070"/>
                <a:gd name="connsiteY10001" fmla="*/ 948963 h 3110824"/>
                <a:gd name="connsiteX10002" fmla="*/ 3782951 w 9392070"/>
                <a:gd name="connsiteY10002" fmla="*/ 950184 h 3110824"/>
                <a:gd name="connsiteX10003" fmla="*/ 3781731 w 9392070"/>
                <a:gd name="connsiteY10003" fmla="*/ 952625 h 3110824"/>
                <a:gd name="connsiteX10004" fmla="*/ 3780510 w 9392070"/>
                <a:gd name="connsiteY10004" fmla="*/ 953846 h 3110824"/>
                <a:gd name="connsiteX10005" fmla="*/ 3779290 w 9392070"/>
                <a:gd name="connsiteY10005" fmla="*/ 953846 h 3110824"/>
                <a:gd name="connsiteX10006" fmla="*/ 3776848 w 9392070"/>
                <a:gd name="connsiteY10006" fmla="*/ 956288 h 3110824"/>
                <a:gd name="connsiteX10007" fmla="*/ 3774406 w 9392070"/>
                <a:gd name="connsiteY10007" fmla="*/ 958729 h 3110824"/>
                <a:gd name="connsiteX10008" fmla="*/ 3773186 w 9392070"/>
                <a:gd name="connsiteY10008" fmla="*/ 958729 h 3110824"/>
                <a:gd name="connsiteX10009" fmla="*/ 3770744 w 9392070"/>
                <a:gd name="connsiteY10009" fmla="*/ 963612 h 3110824"/>
                <a:gd name="connsiteX10010" fmla="*/ 3769524 w 9392070"/>
                <a:gd name="connsiteY10010" fmla="*/ 961170 h 3110824"/>
                <a:gd name="connsiteX10011" fmla="*/ 3767083 w 9392070"/>
                <a:gd name="connsiteY10011" fmla="*/ 963612 h 3110824"/>
                <a:gd name="connsiteX10012" fmla="*/ 3764641 w 9392070"/>
                <a:gd name="connsiteY10012" fmla="*/ 963612 h 3110824"/>
                <a:gd name="connsiteX10013" fmla="*/ 3762199 w 9392070"/>
                <a:gd name="connsiteY10013" fmla="*/ 963612 h 3110824"/>
                <a:gd name="connsiteX10014" fmla="*/ 3760979 w 9392070"/>
                <a:gd name="connsiteY10014" fmla="*/ 966053 h 3110824"/>
                <a:gd name="connsiteX10015" fmla="*/ 3759758 w 9392070"/>
                <a:gd name="connsiteY10015" fmla="*/ 968495 h 3110824"/>
                <a:gd name="connsiteX10016" fmla="*/ 3754876 w 9392070"/>
                <a:gd name="connsiteY10016" fmla="*/ 972157 h 3110824"/>
                <a:gd name="connsiteX10017" fmla="*/ 3749992 w 9392070"/>
                <a:gd name="connsiteY10017" fmla="*/ 975819 h 3110824"/>
                <a:gd name="connsiteX10018" fmla="*/ 3747551 w 9392070"/>
                <a:gd name="connsiteY10018" fmla="*/ 975819 h 3110824"/>
                <a:gd name="connsiteX10019" fmla="*/ 3747551 w 9392070"/>
                <a:gd name="connsiteY10019" fmla="*/ 974598 h 3110824"/>
                <a:gd name="connsiteX10020" fmla="*/ 3751213 w 9392070"/>
                <a:gd name="connsiteY10020" fmla="*/ 968495 h 3110824"/>
                <a:gd name="connsiteX10021" fmla="*/ 3754876 w 9392070"/>
                <a:gd name="connsiteY10021" fmla="*/ 963612 h 3110824"/>
                <a:gd name="connsiteX10022" fmla="*/ 3760979 w 9392070"/>
                <a:gd name="connsiteY10022" fmla="*/ 956288 h 3110824"/>
                <a:gd name="connsiteX10023" fmla="*/ 3767083 w 9392070"/>
                <a:gd name="connsiteY10023" fmla="*/ 951405 h 3110824"/>
                <a:gd name="connsiteX10024" fmla="*/ 3769524 w 9392070"/>
                <a:gd name="connsiteY10024" fmla="*/ 939198 h 3110824"/>
                <a:gd name="connsiteX10025" fmla="*/ 3771965 w 9392070"/>
                <a:gd name="connsiteY10025" fmla="*/ 931874 h 3110824"/>
                <a:gd name="connsiteX10026" fmla="*/ 3775627 w 9392070"/>
                <a:gd name="connsiteY10026" fmla="*/ 922108 h 3110824"/>
                <a:gd name="connsiteX10027" fmla="*/ 3779290 w 9392070"/>
                <a:gd name="connsiteY10027" fmla="*/ 913563 h 3110824"/>
                <a:gd name="connsiteX10028" fmla="*/ 3780510 w 9392070"/>
                <a:gd name="connsiteY10028" fmla="*/ 909901 h 3110824"/>
                <a:gd name="connsiteX10029" fmla="*/ 3781731 w 9392070"/>
                <a:gd name="connsiteY10029" fmla="*/ 906239 h 3110824"/>
                <a:gd name="connsiteX10030" fmla="*/ 3781731 w 9392070"/>
                <a:gd name="connsiteY10030" fmla="*/ 902577 h 3110824"/>
                <a:gd name="connsiteX10031" fmla="*/ 3778069 w 9392070"/>
                <a:gd name="connsiteY10031" fmla="*/ 907460 h 3110824"/>
                <a:gd name="connsiteX10032" fmla="*/ 3775627 w 9392070"/>
                <a:gd name="connsiteY10032" fmla="*/ 911122 h 3110824"/>
                <a:gd name="connsiteX10033" fmla="*/ 3774406 w 9392070"/>
                <a:gd name="connsiteY10033" fmla="*/ 913563 h 3110824"/>
                <a:gd name="connsiteX10034" fmla="*/ 3773186 w 9392070"/>
                <a:gd name="connsiteY10034" fmla="*/ 916004 h 3110824"/>
                <a:gd name="connsiteX10035" fmla="*/ 3771965 w 9392070"/>
                <a:gd name="connsiteY10035" fmla="*/ 917225 h 3110824"/>
                <a:gd name="connsiteX10036" fmla="*/ 3770744 w 9392070"/>
                <a:gd name="connsiteY10036" fmla="*/ 920887 h 3110824"/>
                <a:gd name="connsiteX10037" fmla="*/ 3769524 w 9392070"/>
                <a:gd name="connsiteY10037" fmla="*/ 924549 h 3110824"/>
                <a:gd name="connsiteX10038" fmla="*/ 3768303 w 9392070"/>
                <a:gd name="connsiteY10038" fmla="*/ 924549 h 3110824"/>
                <a:gd name="connsiteX10039" fmla="*/ 3767083 w 9392070"/>
                <a:gd name="connsiteY10039" fmla="*/ 929432 h 3110824"/>
                <a:gd name="connsiteX10040" fmla="*/ 3765862 w 9392070"/>
                <a:gd name="connsiteY10040" fmla="*/ 928211 h 3110824"/>
                <a:gd name="connsiteX10041" fmla="*/ 3763420 w 9392070"/>
                <a:gd name="connsiteY10041" fmla="*/ 931874 h 3110824"/>
                <a:gd name="connsiteX10042" fmla="*/ 3760979 w 9392070"/>
                <a:gd name="connsiteY10042" fmla="*/ 933094 h 3110824"/>
                <a:gd name="connsiteX10043" fmla="*/ 3758537 w 9392070"/>
                <a:gd name="connsiteY10043" fmla="*/ 934315 h 3110824"/>
                <a:gd name="connsiteX10044" fmla="*/ 3757317 w 9392070"/>
                <a:gd name="connsiteY10044" fmla="*/ 936756 h 3110824"/>
                <a:gd name="connsiteX10045" fmla="*/ 3756096 w 9392070"/>
                <a:gd name="connsiteY10045" fmla="*/ 939198 h 3110824"/>
                <a:gd name="connsiteX10046" fmla="*/ 3752434 w 9392070"/>
                <a:gd name="connsiteY10046" fmla="*/ 942860 h 3110824"/>
                <a:gd name="connsiteX10047" fmla="*/ 3749992 w 9392070"/>
                <a:gd name="connsiteY10047" fmla="*/ 947743 h 3110824"/>
                <a:gd name="connsiteX10048" fmla="*/ 3747551 w 9392070"/>
                <a:gd name="connsiteY10048" fmla="*/ 946522 h 3110824"/>
                <a:gd name="connsiteX10049" fmla="*/ 3745110 w 9392070"/>
                <a:gd name="connsiteY10049" fmla="*/ 946522 h 3110824"/>
                <a:gd name="connsiteX10050" fmla="*/ 3743889 w 9392070"/>
                <a:gd name="connsiteY10050" fmla="*/ 945301 h 3110824"/>
                <a:gd name="connsiteX10051" fmla="*/ 3745110 w 9392070"/>
                <a:gd name="connsiteY10051" fmla="*/ 942860 h 3110824"/>
                <a:gd name="connsiteX10052" fmla="*/ 3747551 w 9392070"/>
                <a:gd name="connsiteY10052" fmla="*/ 936756 h 3110824"/>
                <a:gd name="connsiteX10053" fmla="*/ 3751213 w 9392070"/>
                <a:gd name="connsiteY10053" fmla="*/ 928211 h 3110824"/>
                <a:gd name="connsiteX10054" fmla="*/ 3754876 w 9392070"/>
                <a:gd name="connsiteY10054" fmla="*/ 922108 h 3110824"/>
                <a:gd name="connsiteX10055" fmla="*/ 3756096 w 9392070"/>
                <a:gd name="connsiteY10055" fmla="*/ 911122 h 3110824"/>
                <a:gd name="connsiteX10056" fmla="*/ 3757317 w 9392070"/>
                <a:gd name="connsiteY10056" fmla="*/ 905018 h 3110824"/>
                <a:gd name="connsiteX10057" fmla="*/ 3759758 w 9392070"/>
                <a:gd name="connsiteY10057" fmla="*/ 896473 h 3110824"/>
                <a:gd name="connsiteX10058" fmla="*/ 3762199 w 9392070"/>
                <a:gd name="connsiteY10058" fmla="*/ 889149 h 3110824"/>
                <a:gd name="connsiteX10059" fmla="*/ 3763420 w 9392070"/>
                <a:gd name="connsiteY10059" fmla="*/ 886708 h 3110824"/>
                <a:gd name="connsiteX10060" fmla="*/ 3763420 w 9392070"/>
                <a:gd name="connsiteY10060" fmla="*/ 884266 h 3110824"/>
                <a:gd name="connsiteX10061" fmla="*/ 3763420 w 9392070"/>
                <a:gd name="connsiteY10061" fmla="*/ 881825 h 3110824"/>
                <a:gd name="connsiteX10062" fmla="*/ 3760979 w 9392070"/>
                <a:gd name="connsiteY10062" fmla="*/ 885487 h 3110824"/>
                <a:gd name="connsiteX10063" fmla="*/ 3758537 w 9392070"/>
                <a:gd name="connsiteY10063" fmla="*/ 889149 h 3110824"/>
                <a:gd name="connsiteX10064" fmla="*/ 3758537 w 9392070"/>
                <a:gd name="connsiteY10064" fmla="*/ 891590 h 3110824"/>
                <a:gd name="connsiteX10065" fmla="*/ 3757317 w 9392070"/>
                <a:gd name="connsiteY10065" fmla="*/ 894032 h 3110824"/>
                <a:gd name="connsiteX10066" fmla="*/ 3756096 w 9392070"/>
                <a:gd name="connsiteY10066" fmla="*/ 895253 h 3110824"/>
                <a:gd name="connsiteX10067" fmla="*/ 3754876 w 9392070"/>
                <a:gd name="connsiteY10067" fmla="*/ 897694 h 3110824"/>
                <a:gd name="connsiteX10068" fmla="*/ 3753655 w 9392070"/>
                <a:gd name="connsiteY10068" fmla="*/ 901356 h 3110824"/>
                <a:gd name="connsiteX10069" fmla="*/ 3752434 w 9392070"/>
                <a:gd name="connsiteY10069" fmla="*/ 902577 h 3110824"/>
                <a:gd name="connsiteX10070" fmla="*/ 3752434 w 9392070"/>
                <a:gd name="connsiteY10070" fmla="*/ 907460 h 3110824"/>
                <a:gd name="connsiteX10071" fmla="*/ 3751213 w 9392070"/>
                <a:gd name="connsiteY10071" fmla="*/ 907460 h 3110824"/>
                <a:gd name="connsiteX10072" fmla="*/ 3749992 w 9392070"/>
                <a:gd name="connsiteY10072" fmla="*/ 911122 h 3110824"/>
                <a:gd name="connsiteX10073" fmla="*/ 3748772 w 9392070"/>
                <a:gd name="connsiteY10073" fmla="*/ 912342 h 3110824"/>
                <a:gd name="connsiteX10074" fmla="*/ 3747551 w 9392070"/>
                <a:gd name="connsiteY10074" fmla="*/ 913563 h 3110824"/>
                <a:gd name="connsiteX10075" fmla="*/ 3747551 w 9392070"/>
                <a:gd name="connsiteY10075" fmla="*/ 916004 h 3110824"/>
                <a:gd name="connsiteX10076" fmla="*/ 3747551 w 9392070"/>
                <a:gd name="connsiteY10076" fmla="*/ 918446 h 3110824"/>
                <a:gd name="connsiteX10077" fmla="*/ 3745110 w 9392070"/>
                <a:gd name="connsiteY10077" fmla="*/ 923329 h 3110824"/>
                <a:gd name="connsiteX10078" fmla="*/ 3742669 w 9392070"/>
                <a:gd name="connsiteY10078" fmla="*/ 928211 h 3110824"/>
                <a:gd name="connsiteX10079" fmla="*/ 3740227 w 9392070"/>
                <a:gd name="connsiteY10079" fmla="*/ 929432 h 3110824"/>
                <a:gd name="connsiteX10080" fmla="*/ 3739006 w 9392070"/>
                <a:gd name="connsiteY10080" fmla="*/ 928211 h 3110824"/>
                <a:gd name="connsiteX10081" fmla="*/ 3739006 w 9392070"/>
                <a:gd name="connsiteY10081" fmla="*/ 928211 h 3110824"/>
                <a:gd name="connsiteX10082" fmla="*/ 3741448 w 9392070"/>
                <a:gd name="connsiteY10082" fmla="*/ 917225 h 3110824"/>
                <a:gd name="connsiteX10083" fmla="*/ 3742669 w 9392070"/>
                <a:gd name="connsiteY10083" fmla="*/ 912342 h 3110824"/>
                <a:gd name="connsiteX10084" fmla="*/ 3745110 w 9392070"/>
                <a:gd name="connsiteY10084" fmla="*/ 905018 h 3110824"/>
                <a:gd name="connsiteX10085" fmla="*/ 3747551 w 9392070"/>
                <a:gd name="connsiteY10085" fmla="*/ 898915 h 3110824"/>
                <a:gd name="connsiteX10086" fmla="*/ 3747551 w 9392070"/>
                <a:gd name="connsiteY10086" fmla="*/ 889149 h 3110824"/>
                <a:gd name="connsiteX10087" fmla="*/ 3747551 w 9392070"/>
                <a:gd name="connsiteY10087" fmla="*/ 883046 h 3110824"/>
                <a:gd name="connsiteX10088" fmla="*/ 3748772 w 9392070"/>
                <a:gd name="connsiteY10088" fmla="*/ 875721 h 3110824"/>
                <a:gd name="connsiteX10089" fmla="*/ 3749992 w 9392070"/>
                <a:gd name="connsiteY10089" fmla="*/ 868397 h 3110824"/>
                <a:gd name="connsiteX10090" fmla="*/ 3751213 w 9392070"/>
                <a:gd name="connsiteY10090" fmla="*/ 865956 h 3110824"/>
                <a:gd name="connsiteX10091" fmla="*/ 3751213 w 9392070"/>
                <a:gd name="connsiteY10091" fmla="*/ 863514 h 3110824"/>
                <a:gd name="connsiteX10092" fmla="*/ 3751213 w 9392070"/>
                <a:gd name="connsiteY10092" fmla="*/ 861073 h 3110824"/>
                <a:gd name="connsiteX10093" fmla="*/ 3749992 w 9392070"/>
                <a:gd name="connsiteY10093" fmla="*/ 864735 h 3110824"/>
                <a:gd name="connsiteX10094" fmla="*/ 3748772 w 9392070"/>
                <a:gd name="connsiteY10094" fmla="*/ 868397 h 3110824"/>
                <a:gd name="connsiteX10095" fmla="*/ 3748772 w 9392070"/>
                <a:gd name="connsiteY10095" fmla="*/ 870839 h 3110824"/>
                <a:gd name="connsiteX10096" fmla="*/ 3748772 w 9392070"/>
                <a:gd name="connsiteY10096" fmla="*/ 873280 h 3110824"/>
                <a:gd name="connsiteX10097" fmla="*/ 3747551 w 9392070"/>
                <a:gd name="connsiteY10097" fmla="*/ 874501 h 3110824"/>
                <a:gd name="connsiteX10098" fmla="*/ 3746330 w 9392070"/>
                <a:gd name="connsiteY10098" fmla="*/ 876942 h 3110824"/>
                <a:gd name="connsiteX10099" fmla="*/ 3745110 w 9392070"/>
                <a:gd name="connsiteY10099" fmla="*/ 879383 h 3110824"/>
                <a:gd name="connsiteX10100" fmla="*/ 3743889 w 9392070"/>
                <a:gd name="connsiteY10100" fmla="*/ 880604 h 3110824"/>
                <a:gd name="connsiteX10101" fmla="*/ 3743889 w 9392070"/>
                <a:gd name="connsiteY10101" fmla="*/ 884266 h 3110824"/>
                <a:gd name="connsiteX10102" fmla="*/ 3742669 w 9392070"/>
                <a:gd name="connsiteY10102" fmla="*/ 884266 h 3110824"/>
                <a:gd name="connsiteX10103" fmla="*/ 3741448 w 9392070"/>
                <a:gd name="connsiteY10103" fmla="*/ 887928 h 3110824"/>
                <a:gd name="connsiteX10104" fmla="*/ 3740227 w 9392070"/>
                <a:gd name="connsiteY10104" fmla="*/ 889149 h 3110824"/>
                <a:gd name="connsiteX10105" fmla="*/ 3739006 w 9392070"/>
                <a:gd name="connsiteY10105" fmla="*/ 890370 h 3110824"/>
                <a:gd name="connsiteX10106" fmla="*/ 3739006 w 9392070"/>
                <a:gd name="connsiteY10106" fmla="*/ 892811 h 3110824"/>
                <a:gd name="connsiteX10107" fmla="*/ 3739006 w 9392070"/>
                <a:gd name="connsiteY10107" fmla="*/ 895253 h 3110824"/>
                <a:gd name="connsiteX10108" fmla="*/ 3736565 w 9392070"/>
                <a:gd name="connsiteY10108" fmla="*/ 900135 h 3110824"/>
                <a:gd name="connsiteX10109" fmla="*/ 3735344 w 9392070"/>
                <a:gd name="connsiteY10109" fmla="*/ 905018 h 3110824"/>
                <a:gd name="connsiteX10110" fmla="*/ 3734123 w 9392070"/>
                <a:gd name="connsiteY10110" fmla="*/ 907460 h 3110824"/>
                <a:gd name="connsiteX10111" fmla="*/ 3732903 w 9392070"/>
                <a:gd name="connsiteY10111" fmla="*/ 909901 h 3110824"/>
                <a:gd name="connsiteX10112" fmla="*/ 3732903 w 9392070"/>
                <a:gd name="connsiteY10112" fmla="*/ 911122 h 3110824"/>
                <a:gd name="connsiteX10113" fmla="*/ 3731682 w 9392070"/>
                <a:gd name="connsiteY10113" fmla="*/ 912342 h 3110824"/>
                <a:gd name="connsiteX10114" fmla="*/ 3730462 w 9392070"/>
                <a:gd name="connsiteY10114" fmla="*/ 916004 h 3110824"/>
                <a:gd name="connsiteX10115" fmla="*/ 3729241 w 9392070"/>
                <a:gd name="connsiteY10115" fmla="*/ 916004 h 3110824"/>
                <a:gd name="connsiteX10116" fmla="*/ 3729241 w 9392070"/>
                <a:gd name="connsiteY10116" fmla="*/ 917225 h 3110824"/>
                <a:gd name="connsiteX10117" fmla="*/ 3729241 w 9392070"/>
                <a:gd name="connsiteY10117" fmla="*/ 917225 h 3110824"/>
                <a:gd name="connsiteX10118" fmla="*/ 3729241 w 9392070"/>
                <a:gd name="connsiteY10118" fmla="*/ 867176 h 3110824"/>
                <a:gd name="connsiteX10119" fmla="*/ 3729241 w 9392070"/>
                <a:gd name="connsiteY10119" fmla="*/ 917225 h 3110824"/>
                <a:gd name="connsiteX10120" fmla="*/ 3728020 w 9392070"/>
                <a:gd name="connsiteY10120" fmla="*/ 917225 h 3110824"/>
                <a:gd name="connsiteX10121" fmla="*/ 3728020 w 9392070"/>
                <a:gd name="connsiteY10121" fmla="*/ 916004 h 3110824"/>
                <a:gd name="connsiteX10122" fmla="*/ 3726799 w 9392070"/>
                <a:gd name="connsiteY10122" fmla="*/ 916004 h 3110824"/>
                <a:gd name="connsiteX10123" fmla="*/ 3725578 w 9392070"/>
                <a:gd name="connsiteY10123" fmla="*/ 912342 h 3110824"/>
                <a:gd name="connsiteX10124" fmla="*/ 3724358 w 9392070"/>
                <a:gd name="connsiteY10124" fmla="*/ 911122 h 3110824"/>
                <a:gd name="connsiteX10125" fmla="*/ 3724358 w 9392070"/>
                <a:gd name="connsiteY10125" fmla="*/ 909901 h 3110824"/>
                <a:gd name="connsiteX10126" fmla="*/ 3723137 w 9392070"/>
                <a:gd name="connsiteY10126" fmla="*/ 907460 h 3110824"/>
                <a:gd name="connsiteX10127" fmla="*/ 3721916 w 9392070"/>
                <a:gd name="connsiteY10127" fmla="*/ 905018 h 3110824"/>
                <a:gd name="connsiteX10128" fmla="*/ 3720696 w 9392070"/>
                <a:gd name="connsiteY10128" fmla="*/ 900135 h 3110824"/>
                <a:gd name="connsiteX10129" fmla="*/ 3718255 w 9392070"/>
                <a:gd name="connsiteY10129" fmla="*/ 895253 h 3110824"/>
                <a:gd name="connsiteX10130" fmla="*/ 3718255 w 9392070"/>
                <a:gd name="connsiteY10130" fmla="*/ 892811 h 3110824"/>
                <a:gd name="connsiteX10131" fmla="*/ 3718255 w 9392070"/>
                <a:gd name="connsiteY10131" fmla="*/ 890370 h 3110824"/>
                <a:gd name="connsiteX10132" fmla="*/ 3717034 w 9392070"/>
                <a:gd name="connsiteY10132" fmla="*/ 889149 h 3110824"/>
                <a:gd name="connsiteX10133" fmla="*/ 3715813 w 9392070"/>
                <a:gd name="connsiteY10133" fmla="*/ 887928 h 3110824"/>
                <a:gd name="connsiteX10134" fmla="*/ 3714592 w 9392070"/>
                <a:gd name="connsiteY10134" fmla="*/ 884266 h 3110824"/>
                <a:gd name="connsiteX10135" fmla="*/ 3713371 w 9392070"/>
                <a:gd name="connsiteY10135" fmla="*/ 884266 h 3110824"/>
                <a:gd name="connsiteX10136" fmla="*/ 3713371 w 9392070"/>
                <a:gd name="connsiteY10136" fmla="*/ 880604 h 3110824"/>
                <a:gd name="connsiteX10137" fmla="*/ 3712151 w 9392070"/>
                <a:gd name="connsiteY10137" fmla="*/ 879383 h 3110824"/>
                <a:gd name="connsiteX10138" fmla="*/ 3710930 w 9392070"/>
                <a:gd name="connsiteY10138" fmla="*/ 876942 h 3110824"/>
                <a:gd name="connsiteX10139" fmla="*/ 3709709 w 9392070"/>
                <a:gd name="connsiteY10139" fmla="*/ 874501 h 3110824"/>
                <a:gd name="connsiteX10140" fmla="*/ 3708489 w 9392070"/>
                <a:gd name="connsiteY10140" fmla="*/ 873280 h 3110824"/>
                <a:gd name="connsiteX10141" fmla="*/ 3708489 w 9392070"/>
                <a:gd name="connsiteY10141" fmla="*/ 870839 h 3110824"/>
                <a:gd name="connsiteX10142" fmla="*/ 3708489 w 9392070"/>
                <a:gd name="connsiteY10142" fmla="*/ 868397 h 3110824"/>
                <a:gd name="connsiteX10143" fmla="*/ 3707268 w 9392070"/>
                <a:gd name="connsiteY10143" fmla="*/ 864735 h 3110824"/>
                <a:gd name="connsiteX10144" fmla="*/ 3706047 w 9392070"/>
                <a:gd name="connsiteY10144" fmla="*/ 861073 h 3110824"/>
                <a:gd name="connsiteX10145" fmla="*/ 3706047 w 9392070"/>
                <a:gd name="connsiteY10145" fmla="*/ 863514 h 3110824"/>
                <a:gd name="connsiteX10146" fmla="*/ 3706047 w 9392070"/>
                <a:gd name="connsiteY10146" fmla="*/ 865956 h 3110824"/>
                <a:gd name="connsiteX10147" fmla="*/ 3707268 w 9392070"/>
                <a:gd name="connsiteY10147" fmla="*/ 868397 h 3110824"/>
                <a:gd name="connsiteX10148" fmla="*/ 3708489 w 9392070"/>
                <a:gd name="connsiteY10148" fmla="*/ 875721 h 3110824"/>
                <a:gd name="connsiteX10149" fmla="*/ 3709709 w 9392070"/>
                <a:gd name="connsiteY10149" fmla="*/ 883046 h 3110824"/>
                <a:gd name="connsiteX10150" fmla="*/ 3709709 w 9392070"/>
                <a:gd name="connsiteY10150" fmla="*/ 889149 h 3110824"/>
                <a:gd name="connsiteX10151" fmla="*/ 3709709 w 9392070"/>
                <a:gd name="connsiteY10151" fmla="*/ 898915 h 3110824"/>
                <a:gd name="connsiteX10152" fmla="*/ 3712151 w 9392070"/>
                <a:gd name="connsiteY10152" fmla="*/ 905018 h 3110824"/>
                <a:gd name="connsiteX10153" fmla="*/ 3714592 w 9392070"/>
                <a:gd name="connsiteY10153" fmla="*/ 912342 h 3110824"/>
                <a:gd name="connsiteX10154" fmla="*/ 3715813 w 9392070"/>
                <a:gd name="connsiteY10154" fmla="*/ 917225 h 3110824"/>
                <a:gd name="connsiteX10155" fmla="*/ 3718255 w 9392070"/>
                <a:gd name="connsiteY10155" fmla="*/ 928211 h 3110824"/>
                <a:gd name="connsiteX10156" fmla="*/ 3718255 w 9392070"/>
                <a:gd name="connsiteY10156" fmla="*/ 928211 h 3110824"/>
                <a:gd name="connsiteX10157" fmla="*/ 3717034 w 9392070"/>
                <a:gd name="connsiteY10157" fmla="*/ 929432 h 3110824"/>
                <a:gd name="connsiteX10158" fmla="*/ 3714592 w 9392070"/>
                <a:gd name="connsiteY10158" fmla="*/ 928211 h 3110824"/>
                <a:gd name="connsiteX10159" fmla="*/ 3712151 w 9392070"/>
                <a:gd name="connsiteY10159" fmla="*/ 923329 h 3110824"/>
                <a:gd name="connsiteX10160" fmla="*/ 3709709 w 9392070"/>
                <a:gd name="connsiteY10160" fmla="*/ 918446 h 3110824"/>
                <a:gd name="connsiteX10161" fmla="*/ 3709709 w 9392070"/>
                <a:gd name="connsiteY10161" fmla="*/ 916004 h 3110824"/>
                <a:gd name="connsiteX10162" fmla="*/ 3709709 w 9392070"/>
                <a:gd name="connsiteY10162" fmla="*/ 913563 h 3110824"/>
                <a:gd name="connsiteX10163" fmla="*/ 3708489 w 9392070"/>
                <a:gd name="connsiteY10163" fmla="*/ 912342 h 3110824"/>
                <a:gd name="connsiteX10164" fmla="*/ 3707268 w 9392070"/>
                <a:gd name="connsiteY10164" fmla="*/ 911122 h 3110824"/>
                <a:gd name="connsiteX10165" fmla="*/ 3706047 w 9392070"/>
                <a:gd name="connsiteY10165" fmla="*/ 907460 h 3110824"/>
                <a:gd name="connsiteX10166" fmla="*/ 3704827 w 9392070"/>
                <a:gd name="connsiteY10166" fmla="*/ 907460 h 3110824"/>
                <a:gd name="connsiteX10167" fmla="*/ 3704827 w 9392070"/>
                <a:gd name="connsiteY10167" fmla="*/ 902577 h 3110824"/>
                <a:gd name="connsiteX10168" fmla="*/ 3703606 w 9392070"/>
                <a:gd name="connsiteY10168" fmla="*/ 901356 h 3110824"/>
                <a:gd name="connsiteX10169" fmla="*/ 3702385 w 9392070"/>
                <a:gd name="connsiteY10169" fmla="*/ 897694 h 3110824"/>
                <a:gd name="connsiteX10170" fmla="*/ 3701164 w 9392070"/>
                <a:gd name="connsiteY10170" fmla="*/ 895253 h 3110824"/>
                <a:gd name="connsiteX10171" fmla="*/ 3699944 w 9392070"/>
                <a:gd name="connsiteY10171" fmla="*/ 894032 h 3110824"/>
                <a:gd name="connsiteX10172" fmla="*/ 3698723 w 9392070"/>
                <a:gd name="connsiteY10172" fmla="*/ 891590 h 3110824"/>
                <a:gd name="connsiteX10173" fmla="*/ 3698723 w 9392070"/>
                <a:gd name="connsiteY10173" fmla="*/ 889149 h 3110824"/>
                <a:gd name="connsiteX10174" fmla="*/ 3696282 w 9392070"/>
                <a:gd name="connsiteY10174" fmla="*/ 885487 h 3110824"/>
                <a:gd name="connsiteX10175" fmla="*/ 3693840 w 9392070"/>
                <a:gd name="connsiteY10175" fmla="*/ 881825 h 3110824"/>
                <a:gd name="connsiteX10176" fmla="*/ 3693840 w 9392070"/>
                <a:gd name="connsiteY10176" fmla="*/ 884266 h 3110824"/>
                <a:gd name="connsiteX10177" fmla="*/ 3693840 w 9392070"/>
                <a:gd name="connsiteY10177" fmla="*/ 886708 h 3110824"/>
                <a:gd name="connsiteX10178" fmla="*/ 3695061 w 9392070"/>
                <a:gd name="connsiteY10178" fmla="*/ 889149 h 3110824"/>
                <a:gd name="connsiteX10179" fmla="*/ 3697502 w 9392070"/>
                <a:gd name="connsiteY10179" fmla="*/ 896473 h 3110824"/>
                <a:gd name="connsiteX10180" fmla="*/ 3699944 w 9392070"/>
                <a:gd name="connsiteY10180" fmla="*/ 905018 h 3110824"/>
                <a:gd name="connsiteX10181" fmla="*/ 3701164 w 9392070"/>
                <a:gd name="connsiteY10181" fmla="*/ 911122 h 3110824"/>
                <a:gd name="connsiteX10182" fmla="*/ 3702385 w 9392070"/>
                <a:gd name="connsiteY10182" fmla="*/ 922108 h 3110824"/>
                <a:gd name="connsiteX10183" fmla="*/ 3706047 w 9392070"/>
                <a:gd name="connsiteY10183" fmla="*/ 928211 h 3110824"/>
                <a:gd name="connsiteX10184" fmla="*/ 3709709 w 9392070"/>
                <a:gd name="connsiteY10184" fmla="*/ 936756 h 3110824"/>
                <a:gd name="connsiteX10185" fmla="*/ 3712151 w 9392070"/>
                <a:gd name="connsiteY10185" fmla="*/ 942860 h 3110824"/>
                <a:gd name="connsiteX10186" fmla="*/ 3713371 w 9392070"/>
                <a:gd name="connsiteY10186" fmla="*/ 945301 h 3110824"/>
                <a:gd name="connsiteX10187" fmla="*/ 3712151 w 9392070"/>
                <a:gd name="connsiteY10187" fmla="*/ 946522 h 3110824"/>
                <a:gd name="connsiteX10188" fmla="*/ 3709709 w 9392070"/>
                <a:gd name="connsiteY10188" fmla="*/ 946522 h 3110824"/>
                <a:gd name="connsiteX10189" fmla="*/ 3707268 w 9392070"/>
                <a:gd name="connsiteY10189" fmla="*/ 947743 h 3110824"/>
                <a:gd name="connsiteX10190" fmla="*/ 3704827 w 9392070"/>
                <a:gd name="connsiteY10190" fmla="*/ 942860 h 3110824"/>
                <a:gd name="connsiteX10191" fmla="*/ 3701164 w 9392070"/>
                <a:gd name="connsiteY10191" fmla="*/ 939198 h 3110824"/>
                <a:gd name="connsiteX10192" fmla="*/ 3699944 w 9392070"/>
                <a:gd name="connsiteY10192" fmla="*/ 936756 h 3110824"/>
                <a:gd name="connsiteX10193" fmla="*/ 3698723 w 9392070"/>
                <a:gd name="connsiteY10193" fmla="*/ 934315 h 3110824"/>
                <a:gd name="connsiteX10194" fmla="*/ 3696282 w 9392070"/>
                <a:gd name="connsiteY10194" fmla="*/ 933094 h 3110824"/>
                <a:gd name="connsiteX10195" fmla="*/ 3693840 w 9392070"/>
                <a:gd name="connsiteY10195" fmla="*/ 931874 h 3110824"/>
                <a:gd name="connsiteX10196" fmla="*/ 3691399 w 9392070"/>
                <a:gd name="connsiteY10196" fmla="*/ 928211 h 3110824"/>
                <a:gd name="connsiteX10197" fmla="*/ 3690178 w 9392070"/>
                <a:gd name="connsiteY10197" fmla="*/ 929432 h 3110824"/>
                <a:gd name="connsiteX10198" fmla="*/ 3688957 w 9392070"/>
                <a:gd name="connsiteY10198" fmla="*/ 924549 h 3110824"/>
                <a:gd name="connsiteX10199" fmla="*/ 3687737 w 9392070"/>
                <a:gd name="connsiteY10199" fmla="*/ 924549 h 3110824"/>
                <a:gd name="connsiteX10200" fmla="*/ 3686516 w 9392070"/>
                <a:gd name="connsiteY10200" fmla="*/ 920887 h 3110824"/>
                <a:gd name="connsiteX10201" fmla="*/ 3685295 w 9392070"/>
                <a:gd name="connsiteY10201" fmla="*/ 917225 h 3110824"/>
                <a:gd name="connsiteX10202" fmla="*/ 3684075 w 9392070"/>
                <a:gd name="connsiteY10202" fmla="*/ 916004 h 3110824"/>
                <a:gd name="connsiteX10203" fmla="*/ 3682854 w 9392070"/>
                <a:gd name="connsiteY10203" fmla="*/ 913563 h 3110824"/>
                <a:gd name="connsiteX10204" fmla="*/ 3681633 w 9392070"/>
                <a:gd name="connsiteY10204" fmla="*/ 911122 h 3110824"/>
                <a:gd name="connsiteX10205" fmla="*/ 3679192 w 9392070"/>
                <a:gd name="connsiteY10205" fmla="*/ 907460 h 3110824"/>
                <a:gd name="connsiteX10206" fmla="*/ 3675530 w 9392070"/>
                <a:gd name="connsiteY10206" fmla="*/ 902577 h 3110824"/>
                <a:gd name="connsiteX10207" fmla="*/ 3675530 w 9392070"/>
                <a:gd name="connsiteY10207" fmla="*/ 906239 h 3110824"/>
                <a:gd name="connsiteX10208" fmla="*/ 3676750 w 9392070"/>
                <a:gd name="connsiteY10208" fmla="*/ 909901 h 3110824"/>
                <a:gd name="connsiteX10209" fmla="*/ 3677971 w 9392070"/>
                <a:gd name="connsiteY10209" fmla="*/ 913563 h 3110824"/>
                <a:gd name="connsiteX10210" fmla="*/ 3681633 w 9392070"/>
                <a:gd name="connsiteY10210" fmla="*/ 922108 h 3110824"/>
                <a:gd name="connsiteX10211" fmla="*/ 3685295 w 9392070"/>
                <a:gd name="connsiteY10211" fmla="*/ 931874 h 3110824"/>
                <a:gd name="connsiteX10212" fmla="*/ 3687737 w 9392070"/>
                <a:gd name="connsiteY10212" fmla="*/ 939198 h 3110824"/>
                <a:gd name="connsiteX10213" fmla="*/ 3690178 w 9392070"/>
                <a:gd name="connsiteY10213" fmla="*/ 951405 h 3110824"/>
                <a:gd name="connsiteX10214" fmla="*/ 3696282 w 9392070"/>
                <a:gd name="connsiteY10214" fmla="*/ 956288 h 3110824"/>
                <a:gd name="connsiteX10215" fmla="*/ 3702385 w 9392070"/>
                <a:gd name="connsiteY10215" fmla="*/ 963612 h 3110824"/>
                <a:gd name="connsiteX10216" fmla="*/ 3706047 w 9392070"/>
                <a:gd name="connsiteY10216" fmla="*/ 968495 h 3110824"/>
                <a:gd name="connsiteX10217" fmla="*/ 3709709 w 9392070"/>
                <a:gd name="connsiteY10217" fmla="*/ 974598 h 3110824"/>
                <a:gd name="connsiteX10218" fmla="*/ 3709709 w 9392070"/>
                <a:gd name="connsiteY10218" fmla="*/ 975819 h 3110824"/>
                <a:gd name="connsiteX10219" fmla="*/ 3707268 w 9392070"/>
                <a:gd name="connsiteY10219" fmla="*/ 975819 h 3110824"/>
                <a:gd name="connsiteX10220" fmla="*/ 3702385 w 9392070"/>
                <a:gd name="connsiteY10220" fmla="*/ 972157 h 3110824"/>
                <a:gd name="connsiteX10221" fmla="*/ 3697502 w 9392070"/>
                <a:gd name="connsiteY10221" fmla="*/ 968495 h 3110824"/>
                <a:gd name="connsiteX10222" fmla="*/ 3696282 w 9392070"/>
                <a:gd name="connsiteY10222" fmla="*/ 966053 h 3110824"/>
                <a:gd name="connsiteX10223" fmla="*/ 3695061 w 9392070"/>
                <a:gd name="connsiteY10223" fmla="*/ 963612 h 3110824"/>
                <a:gd name="connsiteX10224" fmla="*/ 3692620 w 9392070"/>
                <a:gd name="connsiteY10224" fmla="*/ 963612 h 3110824"/>
                <a:gd name="connsiteX10225" fmla="*/ 3690178 w 9392070"/>
                <a:gd name="connsiteY10225" fmla="*/ 963612 h 3110824"/>
                <a:gd name="connsiteX10226" fmla="*/ 3687737 w 9392070"/>
                <a:gd name="connsiteY10226" fmla="*/ 961170 h 3110824"/>
                <a:gd name="connsiteX10227" fmla="*/ 3686516 w 9392070"/>
                <a:gd name="connsiteY10227" fmla="*/ 963612 h 3110824"/>
                <a:gd name="connsiteX10228" fmla="*/ 3684075 w 9392070"/>
                <a:gd name="connsiteY10228" fmla="*/ 958729 h 3110824"/>
                <a:gd name="connsiteX10229" fmla="*/ 3682854 w 9392070"/>
                <a:gd name="connsiteY10229" fmla="*/ 958729 h 3110824"/>
                <a:gd name="connsiteX10230" fmla="*/ 3680413 w 9392070"/>
                <a:gd name="connsiteY10230" fmla="*/ 956288 h 3110824"/>
                <a:gd name="connsiteX10231" fmla="*/ 3677971 w 9392070"/>
                <a:gd name="connsiteY10231" fmla="*/ 953846 h 3110824"/>
                <a:gd name="connsiteX10232" fmla="*/ 3676750 w 9392070"/>
                <a:gd name="connsiteY10232" fmla="*/ 953846 h 3110824"/>
                <a:gd name="connsiteX10233" fmla="*/ 3675530 w 9392070"/>
                <a:gd name="connsiteY10233" fmla="*/ 952625 h 3110824"/>
                <a:gd name="connsiteX10234" fmla="*/ 3674309 w 9392070"/>
                <a:gd name="connsiteY10234" fmla="*/ 950184 h 3110824"/>
                <a:gd name="connsiteX10235" fmla="*/ 3670647 w 9392070"/>
                <a:gd name="connsiteY10235" fmla="*/ 948963 h 3110824"/>
                <a:gd name="connsiteX10236" fmla="*/ 3666985 w 9392070"/>
                <a:gd name="connsiteY10236" fmla="*/ 947743 h 3110824"/>
                <a:gd name="connsiteX10237" fmla="*/ 3666985 w 9392070"/>
                <a:gd name="connsiteY10237" fmla="*/ 951405 h 3110824"/>
                <a:gd name="connsiteX10238" fmla="*/ 3668206 w 9392070"/>
                <a:gd name="connsiteY10238" fmla="*/ 953846 h 3110824"/>
                <a:gd name="connsiteX10239" fmla="*/ 3670647 w 9392070"/>
                <a:gd name="connsiteY10239" fmla="*/ 955067 h 3110824"/>
                <a:gd name="connsiteX10240" fmla="*/ 3675530 w 9392070"/>
                <a:gd name="connsiteY10240" fmla="*/ 959950 h 3110824"/>
                <a:gd name="connsiteX10241" fmla="*/ 3681633 w 9392070"/>
                <a:gd name="connsiteY10241" fmla="*/ 966053 h 3110824"/>
                <a:gd name="connsiteX10242" fmla="*/ 3685295 w 9392070"/>
                <a:gd name="connsiteY10242" fmla="*/ 972157 h 3110824"/>
                <a:gd name="connsiteX10243" fmla="*/ 3690178 w 9392070"/>
                <a:gd name="connsiteY10243" fmla="*/ 983143 h 3110824"/>
                <a:gd name="connsiteX10244" fmla="*/ 3696282 w 9392070"/>
                <a:gd name="connsiteY10244" fmla="*/ 985584 h 3110824"/>
                <a:gd name="connsiteX10245" fmla="*/ 3702385 w 9392070"/>
                <a:gd name="connsiteY10245" fmla="*/ 991688 h 3110824"/>
                <a:gd name="connsiteX10246" fmla="*/ 3707268 w 9392070"/>
                <a:gd name="connsiteY10246" fmla="*/ 995350 h 3110824"/>
                <a:gd name="connsiteX10247" fmla="*/ 3710930 w 9392070"/>
                <a:gd name="connsiteY10247" fmla="*/ 1001453 h 3110824"/>
                <a:gd name="connsiteX10248" fmla="*/ 3709709 w 9392070"/>
                <a:gd name="connsiteY10248" fmla="*/ 1005116 h 3110824"/>
                <a:gd name="connsiteX10249" fmla="*/ 3707268 w 9392070"/>
                <a:gd name="connsiteY10249" fmla="*/ 1006336 h 3110824"/>
                <a:gd name="connsiteX10250" fmla="*/ 3702385 w 9392070"/>
                <a:gd name="connsiteY10250" fmla="*/ 1003895 h 3110824"/>
                <a:gd name="connsiteX10251" fmla="*/ 3697502 w 9392070"/>
                <a:gd name="connsiteY10251" fmla="*/ 1001453 h 3110824"/>
                <a:gd name="connsiteX10252" fmla="*/ 3696282 w 9392070"/>
                <a:gd name="connsiteY10252" fmla="*/ 999012 h 3110824"/>
                <a:gd name="connsiteX10253" fmla="*/ 3695061 w 9392070"/>
                <a:gd name="connsiteY10253" fmla="*/ 996571 h 3110824"/>
                <a:gd name="connsiteX10254" fmla="*/ 3692620 w 9392070"/>
                <a:gd name="connsiteY10254" fmla="*/ 996571 h 3110824"/>
                <a:gd name="connsiteX10255" fmla="*/ 3690178 w 9392070"/>
                <a:gd name="connsiteY10255" fmla="*/ 996571 h 3110824"/>
                <a:gd name="connsiteX10256" fmla="*/ 3687737 w 9392070"/>
                <a:gd name="connsiteY10256" fmla="*/ 994129 h 3110824"/>
                <a:gd name="connsiteX10257" fmla="*/ 3686516 w 9392070"/>
                <a:gd name="connsiteY10257" fmla="*/ 996571 h 3110824"/>
                <a:gd name="connsiteX10258" fmla="*/ 3684075 w 9392070"/>
                <a:gd name="connsiteY10258" fmla="*/ 991688 h 3110824"/>
                <a:gd name="connsiteX10259" fmla="*/ 3682854 w 9392070"/>
                <a:gd name="connsiteY10259" fmla="*/ 992909 h 3110824"/>
                <a:gd name="connsiteX10260" fmla="*/ 3680413 w 9392070"/>
                <a:gd name="connsiteY10260" fmla="*/ 990467 h 3110824"/>
                <a:gd name="connsiteX10261" fmla="*/ 3677971 w 9392070"/>
                <a:gd name="connsiteY10261" fmla="*/ 989246 h 3110824"/>
                <a:gd name="connsiteX10262" fmla="*/ 3676750 w 9392070"/>
                <a:gd name="connsiteY10262" fmla="*/ 989246 h 3110824"/>
                <a:gd name="connsiteX10263" fmla="*/ 3675530 w 9392070"/>
                <a:gd name="connsiteY10263" fmla="*/ 988026 h 3110824"/>
                <a:gd name="connsiteX10264" fmla="*/ 3674309 w 9392070"/>
                <a:gd name="connsiteY10264" fmla="*/ 986805 h 3110824"/>
                <a:gd name="connsiteX10265" fmla="*/ 3671868 w 9392070"/>
                <a:gd name="connsiteY10265" fmla="*/ 986805 h 3110824"/>
                <a:gd name="connsiteX10266" fmla="*/ 3671868 w 9392070"/>
                <a:gd name="connsiteY10266" fmla="*/ 985584 h 3110824"/>
                <a:gd name="connsiteX10267" fmla="*/ 3669426 w 9392070"/>
                <a:gd name="connsiteY10267" fmla="*/ 978260 h 3110824"/>
                <a:gd name="connsiteX10268" fmla="*/ 3666985 w 9392070"/>
                <a:gd name="connsiteY10268" fmla="*/ 975819 h 3110824"/>
                <a:gd name="connsiteX10269" fmla="*/ 3666985 w 9392070"/>
                <a:gd name="connsiteY10269" fmla="*/ 968495 h 3110824"/>
                <a:gd name="connsiteX10270" fmla="*/ 3665764 w 9392070"/>
                <a:gd name="connsiteY10270" fmla="*/ 972157 h 3110824"/>
                <a:gd name="connsiteX10271" fmla="*/ 3665764 w 9392070"/>
                <a:gd name="connsiteY10271" fmla="*/ 978260 h 3110824"/>
                <a:gd name="connsiteX10272" fmla="*/ 3666985 w 9392070"/>
                <a:gd name="connsiteY10272" fmla="*/ 984364 h 3110824"/>
                <a:gd name="connsiteX10273" fmla="*/ 3668206 w 9392070"/>
                <a:gd name="connsiteY10273" fmla="*/ 988026 h 3110824"/>
                <a:gd name="connsiteX10274" fmla="*/ 3666985 w 9392070"/>
                <a:gd name="connsiteY10274" fmla="*/ 988026 h 3110824"/>
                <a:gd name="connsiteX10275" fmla="*/ 3668206 w 9392070"/>
                <a:gd name="connsiteY10275" fmla="*/ 990467 h 3110824"/>
                <a:gd name="connsiteX10276" fmla="*/ 3669426 w 9392070"/>
                <a:gd name="connsiteY10276" fmla="*/ 991688 h 3110824"/>
                <a:gd name="connsiteX10277" fmla="*/ 3669426 w 9392070"/>
                <a:gd name="connsiteY10277" fmla="*/ 991688 h 3110824"/>
                <a:gd name="connsiteX10278" fmla="*/ 3670647 w 9392070"/>
                <a:gd name="connsiteY10278" fmla="*/ 996571 h 3110824"/>
                <a:gd name="connsiteX10279" fmla="*/ 3673088 w 9392070"/>
                <a:gd name="connsiteY10279" fmla="*/ 1001453 h 3110824"/>
                <a:gd name="connsiteX10280" fmla="*/ 3675530 w 9392070"/>
                <a:gd name="connsiteY10280" fmla="*/ 1006336 h 3110824"/>
                <a:gd name="connsiteX10281" fmla="*/ 3679192 w 9392070"/>
                <a:gd name="connsiteY10281" fmla="*/ 1013660 h 3110824"/>
                <a:gd name="connsiteX10282" fmla="*/ 3684075 w 9392070"/>
                <a:gd name="connsiteY10282" fmla="*/ 1027088 h 3110824"/>
                <a:gd name="connsiteX10283" fmla="*/ 3691399 w 9392070"/>
                <a:gd name="connsiteY10283" fmla="*/ 1030750 h 3110824"/>
                <a:gd name="connsiteX10284" fmla="*/ 3698723 w 9392070"/>
                <a:gd name="connsiteY10284" fmla="*/ 1038074 h 3110824"/>
                <a:gd name="connsiteX10285" fmla="*/ 3703606 w 9392070"/>
                <a:gd name="connsiteY10285" fmla="*/ 1042957 h 3110824"/>
                <a:gd name="connsiteX10286" fmla="*/ 3710930 w 9392070"/>
                <a:gd name="connsiteY10286" fmla="*/ 1052723 h 3110824"/>
                <a:gd name="connsiteX10287" fmla="*/ 3709709 w 9392070"/>
                <a:gd name="connsiteY10287" fmla="*/ 1053944 h 3110824"/>
                <a:gd name="connsiteX10288" fmla="*/ 3707268 w 9392070"/>
                <a:gd name="connsiteY10288" fmla="*/ 1053944 h 3110824"/>
                <a:gd name="connsiteX10289" fmla="*/ 3702385 w 9392070"/>
                <a:gd name="connsiteY10289" fmla="*/ 1050282 h 3110824"/>
                <a:gd name="connsiteX10290" fmla="*/ 3697502 w 9392070"/>
                <a:gd name="connsiteY10290" fmla="*/ 1047840 h 3110824"/>
                <a:gd name="connsiteX10291" fmla="*/ 3696282 w 9392070"/>
                <a:gd name="connsiteY10291" fmla="*/ 1045399 h 3110824"/>
                <a:gd name="connsiteX10292" fmla="*/ 3695061 w 9392070"/>
                <a:gd name="connsiteY10292" fmla="*/ 1042957 h 3110824"/>
                <a:gd name="connsiteX10293" fmla="*/ 3692620 w 9392070"/>
                <a:gd name="connsiteY10293" fmla="*/ 1044178 h 3110824"/>
                <a:gd name="connsiteX10294" fmla="*/ 3690178 w 9392070"/>
                <a:gd name="connsiteY10294" fmla="*/ 1045399 h 3110824"/>
                <a:gd name="connsiteX10295" fmla="*/ 3687737 w 9392070"/>
                <a:gd name="connsiteY10295" fmla="*/ 1042957 h 3110824"/>
                <a:gd name="connsiteX10296" fmla="*/ 3686516 w 9392070"/>
                <a:gd name="connsiteY10296" fmla="*/ 1045399 h 3110824"/>
                <a:gd name="connsiteX10297" fmla="*/ 3684075 w 9392070"/>
                <a:gd name="connsiteY10297" fmla="*/ 1041737 h 3110824"/>
                <a:gd name="connsiteX10298" fmla="*/ 3682854 w 9392070"/>
                <a:gd name="connsiteY10298" fmla="*/ 1042957 h 3110824"/>
                <a:gd name="connsiteX10299" fmla="*/ 3680413 w 9392070"/>
                <a:gd name="connsiteY10299" fmla="*/ 1041737 h 3110824"/>
                <a:gd name="connsiteX10300" fmla="*/ 3677971 w 9392070"/>
                <a:gd name="connsiteY10300" fmla="*/ 1040516 h 3110824"/>
                <a:gd name="connsiteX10301" fmla="*/ 3676750 w 9392070"/>
                <a:gd name="connsiteY10301" fmla="*/ 1040516 h 3110824"/>
                <a:gd name="connsiteX10302" fmla="*/ 3675530 w 9392070"/>
                <a:gd name="connsiteY10302" fmla="*/ 1039295 h 3110824"/>
                <a:gd name="connsiteX10303" fmla="*/ 3674309 w 9392070"/>
                <a:gd name="connsiteY10303" fmla="*/ 1036854 h 3110824"/>
                <a:gd name="connsiteX10304" fmla="*/ 3670647 w 9392070"/>
                <a:gd name="connsiteY10304" fmla="*/ 1033192 h 3110824"/>
                <a:gd name="connsiteX10305" fmla="*/ 3666985 w 9392070"/>
                <a:gd name="connsiteY10305" fmla="*/ 1027088 h 3110824"/>
                <a:gd name="connsiteX10306" fmla="*/ 3666985 w 9392070"/>
                <a:gd name="connsiteY10306" fmla="*/ 1030750 h 3110824"/>
                <a:gd name="connsiteX10307" fmla="*/ 3668206 w 9392070"/>
                <a:gd name="connsiteY10307" fmla="*/ 1035633 h 3110824"/>
                <a:gd name="connsiteX10308" fmla="*/ 3670647 w 9392070"/>
                <a:gd name="connsiteY10308" fmla="*/ 1039295 h 3110824"/>
                <a:gd name="connsiteX10309" fmla="*/ 3673088 w 9392070"/>
                <a:gd name="connsiteY10309" fmla="*/ 1041737 h 3110824"/>
                <a:gd name="connsiteX10310" fmla="*/ 3675530 w 9392070"/>
                <a:gd name="connsiteY10310" fmla="*/ 1046619 h 3110824"/>
                <a:gd name="connsiteX10311" fmla="*/ 3677971 w 9392070"/>
                <a:gd name="connsiteY10311" fmla="*/ 1050282 h 3110824"/>
                <a:gd name="connsiteX10312" fmla="*/ 3680413 w 9392070"/>
                <a:gd name="connsiteY10312" fmla="*/ 1052723 h 3110824"/>
                <a:gd name="connsiteX10313" fmla="*/ 3684075 w 9392070"/>
                <a:gd name="connsiteY10313" fmla="*/ 1057606 h 3110824"/>
                <a:gd name="connsiteX10314" fmla="*/ 3685295 w 9392070"/>
                <a:gd name="connsiteY10314" fmla="*/ 1061268 h 3110824"/>
                <a:gd name="connsiteX10315" fmla="*/ 3684075 w 9392070"/>
                <a:gd name="connsiteY10315" fmla="*/ 1062489 h 3110824"/>
                <a:gd name="connsiteX10316" fmla="*/ 3681633 w 9392070"/>
                <a:gd name="connsiteY10316" fmla="*/ 1057606 h 3110824"/>
                <a:gd name="connsiteX10317" fmla="*/ 3680413 w 9392070"/>
                <a:gd name="connsiteY10317" fmla="*/ 1057606 h 3110824"/>
                <a:gd name="connsiteX10318" fmla="*/ 3677971 w 9392070"/>
                <a:gd name="connsiteY10318" fmla="*/ 1055164 h 3110824"/>
                <a:gd name="connsiteX10319" fmla="*/ 3675530 w 9392070"/>
                <a:gd name="connsiteY10319" fmla="*/ 1052723 h 3110824"/>
                <a:gd name="connsiteX10320" fmla="*/ 3674309 w 9392070"/>
                <a:gd name="connsiteY10320" fmla="*/ 1052723 h 3110824"/>
                <a:gd name="connsiteX10321" fmla="*/ 3673088 w 9392070"/>
                <a:gd name="connsiteY10321" fmla="*/ 1051502 h 3110824"/>
                <a:gd name="connsiteX10322" fmla="*/ 3671868 w 9392070"/>
                <a:gd name="connsiteY10322" fmla="*/ 1049061 h 3110824"/>
                <a:gd name="connsiteX10323" fmla="*/ 3668206 w 9392070"/>
                <a:gd name="connsiteY10323" fmla="*/ 1047840 h 3110824"/>
                <a:gd name="connsiteX10324" fmla="*/ 3664543 w 9392070"/>
                <a:gd name="connsiteY10324" fmla="*/ 1046619 h 3110824"/>
                <a:gd name="connsiteX10325" fmla="*/ 3664543 w 9392070"/>
                <a:gd name="connsiteY10325" fmla="*/ 1050282 h 3110824"/>
                <a:gd name="connsiteX10326" fmla="*/ 3665764 w 9392070"/>
                <a:gd name="connsiteY10326" fmla="*/ 1053944 h 3110824"/>
                <a:gd name="connsiteX10327" fmla="*/ 3668206 w 9392070"/>
                <a:gd name="connsiteY10327" fmla="*/ 1056385 h 3110824"/>
                <a:gd name="connsiteX10328" fmla="*/ 3673088 w 9392070"/>
                <a:gd name="connsiteY10328" fmla="*/ 1062489 h 3110824"/>
                <a:gd name="connsiteX10329" fmla="*/ 3679192 w 9392070"/>
                <a:gd name="connsiteY10329" fmla="*/ 1069813 h 3110824"/>
                <a:gd name="connsiteX10330" fmla="*/ 3682854 w 9392070"/>
                <a:gd name="connsiteY10330" fmla="*/ 1075916 h 3110824"/>
                <a:gd name="connsiteX10331" fmla="*/ 3687737 w 9392070"/>
                <a:gd name="connsiteY10331" fmla="*/ 1088123 h 3110824"/>
                <a:gd name="connsiteX10332" fmla="*/ 3688957 w 9392070"/>
                <a:gd name="connsiteY10332" fmla="*/ 1089344 h 3110824"/>
                <a:gd name="connsiteX10333" fmla="*/ 3688957 w 9392070"/>
                <a:gd name="connsiteY10333" fmla="*/ 1089344 h 3110824"/>
                <a:gd name="connsiteX10334" fmla="*/ 3686516 w 9392070"/>
                <a:gd name="connsiteY10334" fmla="*/ 1090565 h 3110824"/>
                <a:gd name="connsiteX10335" fmla="*/ 3684075 w 9392070"/>
                <a:gd name="connsiteY10335" fmla="*/ 1088123 h 3110824"/>
                <a:gd name="connsiteX10336" fmla="*/ 3682854 w 9392070"/>
                <a:gd name="connsiteY10336" fmla="*/ 1090565 h 3110824"/>
                <a:gd name="connsiteX10337" fmla="*/ 3680413 w 9392070"/>
                <a:gd name="connsiteY10337" fmla="*/ 1085682 h 3110824"/>
                <a:gd name="connsiteX10338" fmla="*/ 3679192 w 9392070"/>
                <a:gd name="connsiteY10338" fmla="*/ 1085682 h 3110824"/>
                <a:gd name="connsiteX10339" fmla="*/ 3676750 w 9392070"/>
                <a:gd name="connsiteY10339" fmla="*/ 1083240 h 3110824"/>
                <a:gd name="connsiteX10340" fmla="*/ 3674309 w 9392070"/>
                <a:gd name="connsiteY10340" fmla="*/ 1080799 h 3110824"/>
                <a:gd name="connsiteX10341" fmla="*/ 3673088 w 9392070"/>
                <a:gd name="connsiteY10341" fmla="*/ 1079578 h 3110824"/>
                <a:gd name="connsiteX10342" fmla="*/ 3671868 w 9392070"/>
                <a:gd name="connsiteY10342" fmla="*/ 1077137 h 3110824"/>
                <a:gd name="connsiteX10343" fmla="*/ 3670647 w 9392070"/>
                <a:gd name="connsiteY10343" fmla="*/ 1074696 h 3110824"/>
                <a:gd name="connsiteX10344" fmla="*/ 3666985 w 9392070"/>
                <a:gd name="connsiteY10344" fmla="*/ 1071033 h 3110824"/>
                <a:gd name="connsiteX10345" fmla="*/ 3663323 w 9392070"/>
                <a:gd name="connsiteY10345" fmla="*/ 1066151 h 3110824"/>
                <a:gd name="connsiteX10346" fmla="*/ 3663323 w 9392070"/>
                <a:gd name="connsiteY10346" fmla="*/ 1069813 h 3110824"/>
                <a:gd name="connsiteX10347" fmla="*/ 3664543 w 9392070"/>
                <a:gd name="connsiteY10347" fmla="*/ 1074696 h 3110824"/>
                <a:gd name="connsiteX10348" fmla="*/ 3666985 w 9392070"/>
                <a:gd name="connsiteY10348" fmla="*/ 1078358 h 3110824"/>
                <a:gd name="connsiteX10349" fmla="*/ 3671868 w 9392070"/>
                <a:gd name="connsiteY10349" fmla="*/ 1086903 h 3110824"/>
                <a:gd name="connsiteX10350" fmla="*/ 3675530 w 9392070"/>
                <a:gd name="connsiteY10350" fmla="*/ 1091785 h 3110824"/>
                <a:gd name="connsiteX10351" fmla="*/ 3679192 w 9392070"/>
                <a:gd name="connsiteY10351" fmla="*/ 1095447 h 3110824"/>
                <a:gd name="connsiteX10352" fmla="*/ 3682854 w 9392070"/>
                <a:gd name="connsiteY10352" fmla="*/ 1102772 h 3110824"/>
                <a:gd name="connsiteX10353" fmla="*/ 3684075 w 9392070"/>
                <a:gd name="connsiteY10353" fmla="*/ 1106434 h 3110824"/>
                <a:gd name="connsiteX10354" fmla="*/ 3682854 w 9392070"/>
                <a:gd name="connsiteY10354" fmla="*/ 1107654 h 3110824"/>
                <a:gd name="connsiteX10355" fmla="*/ 3680413 w 9392070"/>
                <a:gd name="connsiteY10355" fmla="*/ 1103992 h 3110824"/>
                <a:gd name="connsiteX10356" fmla="*/ 3679192 w 9392070"/>
                <a:gd name="connsiteY10356" fmla="*/ 1105213 h 3110824"/>
                <a:gd name="connsiteX10357" fmla="*/ 3676750 w 9392070"/>
                <a:gd name="connsiteY10357" fmla="*/ 1103992 h 3110824"/>
                <a:gd name="connsiteX10358" fmla="*/ 3674309 w 9392070"/>
                <a:gd name="connsiteY10358" fmla="*/ 1102772 h 3110824"/>
                <a:gd name="connsiteX10359" fmla="*/ 3671868 w 9392070"/>
                <a:gd name="connsiteY10359" fmla="*/ 1102772 h 3110824"/>
                <a:gd name="connsiteX10360" fmla="*/ 3669426 w 9392070"/>
                <a:gd name="connsiteY10360" fmla="*/ 1101551 h 3110824"/>
                <a:gd name="connsiteX10361" fmla="*/ 3668206 w 9392070"/>
                <a:gd name="connsiteY10361" fmla="*/ 1100330 h 3110824"/>
                <a:gd name="connsiteX10362" fmla="*/ 3663323 w 9392070"/>
                <a:gd name="connsiteY10362" fmla="*/ 1100330 h 3110824"/>
                <a:gd name="connsiteX10363" fmla="*/ 3658440 w 9392070"/>
                <a:gd name="connsiteY10363" fmla="*/ 1101551 h 3110824"/>
                <a:gd name="connsiteX10364" fmla="*/ 3659661 w 9392070"/>
                <a:gd name="connsiteY10364" fmla="*/ 1105213 h 3110824"/>
                <a:gd name="connsiteX10365" fmla="*/ 3662102 w 9392070"/>
                <a:gd name="connsiteY10365" fmla="*/ 1107654 h 3110824"/>
                <a:gd name="connsiteX10366" fmla="*/ 3664543 w 9392070"/>
                <a:gd name="connsiteY10366" fmla="*/ 1108875 h 3110824"/>
                <a:gd name="connsiteX10367" fmla="*/ 3670647 w 9392070"/>
                <a:gd name="connsiteY10367" fmla="*/ 1112537 h 3110824"/>
                <a:gd name="connsiteX10368" fmla="*/ 3677971 w 9392070"/>
                <a:gd name="connsiteY10368" fmla="*/ 1117420 h 3110824"/>
                <a:gd name="connsiteX10369" fmla="*/ 3681633 w 9392070"/>
                <a:gd name="connsiteY10369" fmla="*/ 1122303 h 3110824"/>
                <a:gd name="connsiteX10370" fmla="*/ 3687737 w 9392070"/>
                <a:gd name="connsiteY10370" fmla="*/ 1133289 h 3110824"/>
                <a:gd name="connsiteX10371" fmla="*/ 3695061 w 9392070"/>
                <a:gd name="connsiteY10371" fmla="*/ 1134510 h 3110824"/>
                <a:gd name="connsiteX10372" fmla="*/ 3702385 w 9392070"/>
                <a:gd name="connsiteY10372" fmla="*/ 1139393 h 3110824"/>
                <a:gd name="connsiteX10373" fmla="*/ 3707268 w 9392070"/>
                <a:gd name="connsiteY10373" fmla="*/ 1143055 h 3110824"/>
                <a:gd name="connsiteX10374" fmla="*/ 3717034 w 9392070"/>
                <a:gd name="connsiteY10374" fmla="*/ 1151600 h 3110824"/>
                <a:gd name="connsiteX10375" fmla="*/ 3718255 w 9392070"/>
                <a:gd name="connsiteY10375" fmla="*/ 1152820 h 3110824"/>
                <a:gd name="connsiteX10376" fmla="*/ 3718255 w 9392070"/>
                <a:gd name="connsiteY10376" fmla="*/ 1154041 h 3110824"/>
                <a:gd name="connsiteX10377" fmla="*/ 3715813 w 9392070"/>
                <a:gd name="connsiteY10377" fmla="*/ 1156482 h 3110824"/>
                <a:gd name="connsiteX10378" fmla="*/ 3714592 w 9392070"/>
                <a:gd name="connsiteY10378" fmla="*/ 1154041 h 3110824"/>
                <a:gd name="connsiteX10379" fmla="*/ 3710930 w 9392070"/>
                <a:gd name="connsiteY10379" fmla="*/ 1155262 h 3110824"/>
                <a:gd name="connsiteX10380" fmla="*/ 3707268 w 9392070"/>
                <a:gd name="connsiteY10380" fmla="*/ 1156482 h 3110824"/>
                <a:gd name="connsiteX10381" fmla="*/ 3701164 w 9392070"/>
                <a:gd name="connsiteY10381" fmla="*/ 1155262 h 3110824"/>
                <a:gd name="connsiteX10382" fmla="*/ 3695061 w 9392070"/>
                <a:gd name="connsiteY10382" fmla="*/ 1154041 h 3110824"/>
                <a:gd name="connsiteX10383" fmla="*/ 3692620 w 9392070"/>
                <a:gd name="connsiteY10383" fmla="*/ 1151600 h 3110824"/>
                <a:gd name="connsiteX10384" fmla="*/ 3690178 w 9392070"/>
                <a:gd name="connsiteY10384" fmla="*/ 1149158 h 3110824"/>
                <a:gd name="connsiteX10385" fmla="*/ 3686516 w 9392070"/>
                <a:gd name="connsiteY10385" fmla="*/ 1151600 h 3110824"/>
                <a:gd name="connsiteX10386" fmla="*/ 3684075 w 9392070"/>
                <a:gd name="connsiteY10386" fmla="*/ 1154041 h 3110824"/>
                <a:gd name="connsiteX10387" fmla="*/ 3680413 w 9392070"/>
                <a:gd name="connsiteY10387" fmla="*/ 1152820 h 3110824"/>
                <a:gd name="connsiteX10388" fmla="*/ 3679192 w 9392070"/>
                <a:gd name="connsiteY10388" fmla="*/ 1155262 h 3110824"/>
                <a:gd name="connsiteX10389" fmla="*/ 3675530 w 9392070"/>
                <a:gd name="connsiteY10389" fmla="*/ 1151600 h 3110824"/>
                <a:gd name="connsiteX10390" fmla="*/ 3673088 w 9392070"/>
                <a:gd name="connsiteY10390" fmla="*/ 1152820 h 3110824"/>
                <a:gd name="connsiteX10391" fmla="*/ 3670647 w 9392070"/>
                <a:gd name="connsiteY10391" fmla="*/ 1151600 h 3110824"/>
                <a:gd name="connsiteX10392" fmla="*/ 3668206 w 9392070"/>
                <a:gd name="connsiteY10392" fmla="*/ 1150379 h 3110824"/>
                <a:gd name="connsiteX10393" fmla="*/ 3665764 w 9392070"/>
                <a:gd name="connsiteY10393" fmla="*/ 1151600 h 3110824"/>
                <a:gd name="connsiteX10394" fmla="*/ 3663323 w 9392070"/>
                <a:gd name="connsiteY10394" fmla="*/ 1150379 h 3110824"/>
                <a:gd name="connsiteX10395" fmla="*/ 3660881 w 9392070"/>
                <a:gd name="connsiteY10395" fmla="*/ 1147938 h 3110824"/>
                <a:gd name="connsiteX10396" fmla="*/ 3655999 w 9392070"/>
                <a:gd name="connsiteY10396" fmla="*/ 1149158 h 3110824"/>
                <a:gd name="connsiteX10397" fmla="*/ 3651116 w 9392070"/>
                <a:gd name="connsiteY10397" fmla="*/ 1150379 h 3110824"/>
                <a:gd name="connsiteX10398" fmla="*/ 3652336 w 9392070"/>
                <a:gd name="connsiteY10398" fmla="*/ 1154041 h 3110824"/>
                <a:gd name="connsiteX10399" fmla="*/ 3654778 w 9392070"/>
                <a:gd name="connsiteY10399" fmla="*/ 1156482 h 3110824"/>
                <a:gd name="connsiteX10400" fmla="*/ 3658440 w 9392070"/>
                <a:gd name="connsiteY10400" fmla="*/ 1157703 h 3110824"/>
                <a:gd name="connsiteX10401" fmla="*/ 3665764 w 9392070"/>
                <a:gd name="connsiteY10401" fmla="*/ 1161365 h 3110824"/>
                <a:gd name="connsiteX10402" fmla="*/ 3673088 w 9392070"/>
                <a:gd name="connsiteY10402" fmla="*/ 1165028 h 3110824"/>
                <a:gd name="connsiteX10403" fmla="*/ 3677971 w 9392070"/>
                <a:gd name="connsiteY10403" fmla="*/ 1169910 h 3110824"/>
                <a:gd name="connsiteX10404" fmla="*/ 3677971 w 9392070"/>
                <a:gd name="connsiteY10404" fmla="*/ 1171131 h 3110824"/>
                <a:gd name="connsiteX10405" fmla="*/ 3677971 w 9392070"/>
                <a:gd name="connsiteY10405" fmla="*/ 1171131 h 3110824"/>
                <a:gd name="connsiteX10406" fmla="*/ 3676750 w 9392070"/>
                <a:gd name="connsiteY10406" fmla="*/ 1169910 h 3110824"/>
                <a:gd name="connsiteX10407" fmla="*/ 3673088 w 9392070"/>
                <a:gd name="connsiteY10407" fmla="*/ 1172352 h 3110824"/>
                <a:gd name="connsiteX10408" fmla="*/ 3669426 w 9392070"/>
                <a:gd name="connsiteY10408" fmla="*/ 1174793 h 3110824"/>
                <a:gd name="connsiteX10409" fmla="*/ 3670647 w 9392070"/>
                <a:gd name="connsiteY10409" fmla="*/ 1177235 h 3110824"/>
                <a:gd name="connsiteX10410" fmla="*/ 3671868 w 9392070"/>
                <a:gd name="connsiteY10410" fmla="*/ 1178455 h 3110824"/>
                <a:gd name="connsiteX10411" fmla="*/ 3674309 w 9392070"/>
                <a:gd name="connsiteY10411" fmla="*/ 1178455 h 3110824"/>
                <a:gd name="connsiteX10412" fmla="*/ 3679192 w 9392070"/>
                <a:gd name="connsiteY10412" fmla="*/ 1179676 h 3110824"/>
                <a:gd name="connsiteX10413" fmla="*/ 3682854 w 9392070"/>
                <a:gd name="connsiteY10413" fmla="*/ 1180896 h 3110824"/>
                <a:gd name="connsiteX10414" fmla="*/ 3684075 w 9392070"/>
                <a:gd name="connsiteY10414" fmla="*/ 1182117 h 3110824"/>
                <a:gd name="connsiteX10415" fmla="*/ 3684075 w 9392070"/>
                <a:gd name="connsiteY10415" fmla="*/ 1182117 h 3110824"/>
                <a:gd name="connsiteX10416" fmla="*/ 3687737 w 9392070"/>
                <a:gd name="connsiteY10416" fmla="*/ 1185779 h 3110824"/>
                <a:gd name="connsiteX10417" fmla="*/ 3688957 w 9392070"/>
                <a:gd name="connsiteY10417" fmla="*/ 1189442 h 3110824"/>
                <a:gd name="connsiteX10418" fmla="*/ 3687737 w 9392070"/>
                <a:gd name="connsiteY10418" fmla="*/ 1190662 h 3110824"/>
                <a:gd name="connsiteX10419" fmla="*/ 3685295 w 9392070"/>
                <a:gd name="connsiteY10419" fmla="*/ 1188221 h 3110824"/>
                <a:gd name="connsiteX10420" fmla="*/ 3681633 w 9392070"/>
                <a:gd name="connsiteY10420" fmla="*/ 1189442 h 3110824"/>
                <a:gd name="connsiteX10421" fmla="*/ 3677971 w 9392070"/>
                <a:gd name="connsiteY10421" fmla="*/ 1190662 h 3110824"/>
                <a:gd name="connsiteX10422" fmla="*/ 3674309 w 9392070"/>
                <a:gd name="connsiteY10422" fmla="*/ 1188221 h 3110824"/>
                <a:gd name="connsiteX10423" fmla="*/ 3673088 w 9392070"/>
                <a:gd name="connsiteY10423" fmla="*/ 1190662 h 3110824"/>
                <a:gd name="connsiteX10424" fmla="*/ 3669426 w 9392070"/>
                <a:gd name="connsiteY10424" fmla="*/ 1185779 h 3110824"/>
                <a:gd name="connsiteX10425" fmla="*/ 3666985 w 9392070"/>
                <a:gd name="connsiteY10425" fmla="*/ 1187000 h 3110824"/>
                <a:gd name="connsiteX10426" fmla="*/ 3664543 w 9392070"/>
                <a:gd name="connsiteY10426" fmla="*/ 1184559 h 3110824"/>
                <a:gd name="connsiteX10427" fmla="*/ 3662102 w 9392070"/>
                <a:gd name="connsiteY10427" fmla="*/ 1182117 h 3110824"/>
                <a:gd name="connsiteX10428" fmla="*/ 3659661 w 9392070"/>
                <a:gd name="connsiteY10428" fmla="*/ 1182117 h 3110824"/>
                <a:gd name="connsiteX10429" fmla="*/ 3657219 w 9392070"/>
                <a:gd name="connsiteY10429" fmla="*/ 1180896 h 3110824"/>
                <a:gd name="connsiteX10430" fmla="*/ 3654778 w 9392070"/>
                <a:gd name="connsiteY10430" fmla="*/ 1178455 h 3110824"/>
                <a:gd name="connsiteX10431" fmla="*/ 3649895 w 9392070"/>
                <a:gd name="connsiteY10431" fmla="*/ 1178455 h 3110824"/>
                <a:gd name="connsiteX10432" fmla="*/ 3645012 w 9392070"/>
                <a:gd name="connsiteY10432" fmla="*/ 1178455 h 3110824"/>
                <a:gd name="connsiteX10433" fmla="*/ 3646233 w 9392070"/>
                <a:gd name="connsiteY10433" fmla="*/ 1182117 h 3110824"/>
                <a:gd name="connsiteX10434" fmla="*/ 3648674 w 9392070"/>
                <a:gd name="connsiteY10434" fmla="*/ 1185779 h 3110824"/>
                <a:gd name="connsiteX10435" fmla="*/ 3652336 w 9392070"/>
                <a:gd name="connsiteY10435" fmla="*/ 1187000 h 3110824"/>
                <a:gd name="connsiteX10436" fmla="*/ 3659661 w 9392070"/>
                <a:gd name="connsiteY10436" fmla="*/ 1191883 h 3110824"/>
                <a:gd name="connsiteX10437" fmla="*/ 3666985 w 9392070"/>
                <a:gd name="connsiteY10437" fmla="*/ 1197986 h 3110824"/>
                <a:gd name="connsiteX10438" fmla="*/ 3671868 w 9392070"/>
                <a:gd name="connsiteY10438" fmla="*/ 1205310 h 3110824"/>
                <a:gd name="connsiteX10439" fmla="*/ 3675530 w 9392070"/>
                <a:gd name="connsiteY10439" fmla="*/ 1215076 h 3110824"/>
                <a:gd name="connsiteX10440" fmla="*/ 3671868 w 9392070"/>
                <a:gd name="connsiteY10440" fmla="*/ 1216297 h 3110824"/>
                <a:gd name="connsiteX10441" fmla="*/ 3668206 w 9392070"/>
                <a:gd name="connsiteY10441" fmla="*/ 1213856 h 3110824"/>
                <a:gd name="connsiteX10442" fmla="*/ 3666985 w 9392070"/>
                <a:gd name="connsiteY10442" fmla="*/ 1216297 h 3110824"/>
                <a:gd name="connsiteX10443" fmla="*/ 3663323 w 9392070"/>
                <a:gd name="connsiteY10443" fmla="*/ 1211414 h 3110824"/>
                <a:gd name="connsiteX10444" fmla="*/ 3660881 w 9392070"/>
                <a:gd name="connsiteY10444" fmla="*/ 1212635 h 3110824"/>
                <a:gd name="connsiteX10445" fmla="*/ 3658440 w 9392070"/>
                <a:gd name="connsiteY10445" fmla="*/ 1210193 h 3110824"/>
                <a:gd name="connsiteX10446" fmla="*/ 3655999 w 9392070"/>
                <a:gd name="connsiteY10446" fmla="*/ 1208973 h 3110824"/>
                <a:gd name="connsiteX10447" fmla="*/ 3653557 w 9392070"/>
                <a:gd name="connsiteY10447" fmla="*/ 1208973 h 3110824"/>
                <a:gd name="connsiteX10448" fmla="*/ 3651116 w 9392070"/>
                <a:gd name="connsiteY10448" fmla="*/ 1207752 h 3110824"/>
                <a:gd name="connsiteX10449" fmla="*/ 3649895 w 9392070"/>
                <a:gd name="connsiteY10449" fmla="*/ 1205310 h 3110824"/>
                <a:gd name="connsiteX10450" fmla="*/ 3645012 w 9392070"/>
                <a:gd name="connsiteY10450" fmla="*/ 1204090 h 3110824"/>
                <a:gd name="connsiteX10451" fmla="*/ 3640129 w 9392070"/>
                <a:gd name="connsiteY10451" fmla="*/ 1204090 h 3110824"/>
                <a:gd name="connsiteX10452" fmla="*/ 3640129 w 9392070"/>
                <a:gd name="connsiteY10452" fmla="*/ 1206531 h 3110824"/>
                <a:gd name="connsiteX10453" fmla="*/ 3640129 w 9392070"/>
                <a:gd name="connsiteY10453" fmla="*/ 1206531 h 3110824"/>
                <a:gd name="connsiteX10454" fmla="*/ 3642571 w 9392070"/>
                <a:gd name="connsiteY10454" fmla="*/ 1232166 h 3110824"/>
                <a:gd name="connsiteX10455" fmla="*/ 3647454 w 9392070"/>
                <a:gd name="connsiteY10455" fmla="*/ 1245594 h 3110824"/>
                <a:gd name="connsiteX10456" fmla="*/ 3654778 w 9392070"/>
                <a:gd name="connsiteY10456" fmla="*/ 1270008 h 3110824"/>
                <a:gd name="connsiteX10457" fmla="*/ 3660881 w 9392070"/>
                <a:gd name="connsiteY10457" fmla="*/ 1273670 h 3110824"/>
                <a:gd name="connsiteX10458" fmla="*/ 3666985 w 9392070"/>
                <a:gd name="connsiteY10458" fmla="*/ 1276111 h 3110824"/>
                <a:gd name="connsiteX10459" fmla="*/ 3677971 w 9392070"/>
                <a:gd name="connsiteY10459" fmla="*/ 1284656 h 3110824"/>
                <a:gd name="connsiteX10460" fmla="*/ 3676750 w 9392070"/>
                <a:gd name="connsiteY10460" fmla="*/ 1285877 h 3110824"/>
                <a:gd name="connsiteX10461" fmla="*/ 3674309 w 9392070"/>
                <a:gd name="connsiteY10461" fmla="*/ 1283435 h 3110824"/>
                <a:gd name="connsiteX10462" fmla="*/ 3670647 w 9392070"/>
                <a:gd name="connsiteY10462" fmla="*/ 1285877 h 3110824"/>
                <a:gd name="connsiteX10463" fmla="*/ 3666985 w 9392070"/>
                <a:gd name="connsiteY10463" fmla="*/ 1288318 h 3110824"/>
                <a:gd name="connsiteX10464" fmla="*/ 3662102 w 9392070"/>
                <a:gd name="connsiteY10464" fmla="*/ 1287098 h 3110824"/>
                <a:gd name="connsiteX10465" fmla="*/ 3660881 w 9392070"/>
                <a:gd name="connsiteY10465" fmla="*/ 1290760 h 3110824"/>
                <a:gd name="connsiteX10466" fmla="*/ 3657219 w 9392070"/>
                <a:gd name="connsiteY10466" fmla="*/ 1287098 h 3110824"/>
                <a:gd name="connsiteX10467" fmla="*/ 3654778 w 9392070"/>
                <a:gd name="connsiteY10467" fmla="*/ 1289539 h 3110824"/>
                <a:gd name="connsiteX10468" fmla="*/ 3651116 w 9392070"/>
                <a:gd name="connsiteY10468" fmla="*/ 1288318 h 3110824"/>
                <a:gd name="connsiteX10469" fmla="*/ 3647454 w 9392070"/>
                <a:gd name="connsiteY10469" fmla="*/ 1287098 h 3110824"/>
                <a:gd name="connsiteX10470" fmla="*/ 3645012 w 9392070"/>
                <a:gd name="connsiteY10470" fmla="*/ 1288318 h 3110824"/>
                <a:gd name="connsiteX10471" fmla="*/ 3642571 w 9392070"/>
                <a:gd name="connsiteY10471" fmla="*/ 1287098 h 3110824"/>
                <a:gd name="connsiteX10472" fmla="*/ 3640129 w 9392070"/>
                <a:gd name="connsiteY10472" fmla="*/ 1284656 h 3110824"/>
                <a:gd name="connsiteX10473" fmla="*/ 3635247 w 9392070"/>
                <a:gd name="connsiteY10473" fmla="*/ 1285877 h 3110824"/>
                <a:gd name="connsiteX10474" fmla="*/ 3629143 w 9392070"/>
                <a:gd name="connsiteY10474" fmla="*/ 1287098 h 3110824"/>
                <a:gd name="connsiteX10475" fmla="*/ 3630364 w 9392070"/>
                <a:gd name="connsiteY10475" fmla="*/ 1290760 h 3110824"/>
                <a:gd name="connsiteX10476" fmla="*/ 3632805 w 9392070"/>
                <a:gd name="connsiteY10476" fmla="*/ 1293201 h 3110824"/>
                <a:gd name="connsiteX10477" fmla="*/ 3636467 w 9392070"/>
                <a:gd name="connsiteY10477" fmla="*/ 1293201 h 3110824"/>
                <a:gd name="connsiteX10478" fmla="*/ 3643792 w 9392070"/>
                <a:gd name="connsiteY10478" fmla="*/ 1295642 h 3110824"/>
                <a:gd name="connsiteX10479" fmla="*/ 3652336 w 9392070"/>
                <a:gd name="connsiteY10479" fmla="*/ 1299305 h 3110824"/>
                <a:gd name="connsiteX10480" fmla="*/ 3658440 w 9392070"/>
                <a:gd name="connsiteY10480" fmla="*/ 1304187 h 3110824"/>
                <a:gd name="connsiteX10481" fmla="*/ 3662102 w 9392070"/>
                <a:gd name="connsiteY10481" fmla="*/ 1310291 h 3110824"/>
                <a:gd name="connsiteX10482" fmla="*/ 3664543 w 9392070"/>
                <a:gd name="connsiteY10482" fmla="*/ 1312732 h 3110824"/>
                <a:gd name="connsiteX10483" fmla="*/ 3664543 w 9392070"/>
                <a:gd name="connsiteY10483" fmla="*/ 1312732 h 3110824"/>
                <a:gd name="connsiteX10484" fmla="*/ 3663323 w 9392070"/>
                <a:gd name="connsiteY10484" fmla="*/ 1316394 h 3110824"/>
                <a:gd name="connsiteX10485" fmla="*/ 3659661 w 9392070"/>
                <a:gd name="connsiteY10485" fmla="*/ 1311512 h 3110824"/>
                <a:gd name="connsiteX10486" fmla="*/ 3657219 w 9392070"/>
                <a:gd name="connsiteY10486" fmla="*/ 1312732 h 3110824"/>
                <a:gd name="connsiteX10487" fmla="*/ 3653557 w 9392070"/>
                <a:gd name="connsiteY10487" fmla="*/ 1310291 h 3110824"/>
                <a:gd name="connsiteX10488" fmla="*/ 3649895 w 9392070"/>
                <a:gd name="connsiteY10488" fmla="*/ 1307849 h 3110824"/>
                <a:gd name="connsiteX10489" fmla="*/ 3647454 w 9392070"/>
                <a:gd name="connsiteY10489" fmla="*/ 1307849 h 3110824"/>
                <a:gd name="connsiteX10490" fmla="*/ 3645012 w 9392070"/>
                <a:gd name="connsiteY10490" fmla="*/ 1305408 h 3110824"/>
                <a:gd name="connsiteX10491" fmla="*/ 3642571 w 9392070"/>
                <a:gd name="connsiteY10491" fmla="*/ 1301746 h 3110824"/>
                <a:gd name="connsiteX10492" fmla="*/ 3636467 w 9392070"/>
                <a:gd name="connsiteY10492" fmla="*/ 1299305 h 3110824"/>
                <a:gd name="connsiteX10493" fmla="*/ 3630364 w 9392070"/>
                <a:gd name="connsiteY10493" fmla="*/ 1296863 h 3110824"/>
                <a:gd name="connsiteX10494" fmla="*/ 3630364 w 9392070"/>
                <a:gd name="connsiteY10494" fmla="*/ 1301746 h 3110824"/>
                <a:gd name="connsiteX10495" fmla="*/ 3632805 w 9392070"/>
                <a:gd name="connsiteY10495" fmla="*/ 1306629 h 3110824"/>
                <a:gd name="connsiteX10496" fmla="*/ 3636467 w 9392070"/>
                <a:gd name="connsiteY10496" fmla="*/ 1309070 h 3110824"/>
                <a:gd name="connsiteX10497" fmla="*/ 3645012 w 9392070"/>
                <a:gd name="connsiteY10497" fmla="*/ 1316394 h 3110824"/>
                <a:gd name="connsiteX10498" fmla="*/ 3649895 w 9392070"/>
                <a:gd name="connsiteY10498" fmla="*/ 1320056 h 3110824"/>
                <a:gd name="connsiteX10499" fmla="*/ 3654778 w 9392070"/>
                <a:gd name="connsiteY10499" fmla="*/ 1323719 h 3110824"/>
                <a:gd name="connsiteX10500" fmla="*/ 3659661 w 9392070"/>
                <a:gd name="connsiteY10500" fmla="*/ 1329822 h 3110824"/>
                <a:gd name="connsiteX10501" fmla="*/ 3658440 w 9392070"/>
                <a:gd name="connsiteY10501" fmla="*/ 1332263 h 3110824"/>
                <a:gd name="connsiteX10502" fmla="*/ 3654778 w 9392070"/>
                <a:gd name="connsiteY10502" fmla="*/ 1329822 h 3110824"/>
                <a:gd name="connsiteX10503" fmla="*/ 3649895 w 9392070"/>
                <a:gd name="connsiteY10503" fmla="*/ 1334705 h 3110824"/>
                <a:gd name="connsiteX10504" fmla="*/ 3646233 w 9392070"/>
                <a:gd name="connsiteY10504" fmla="*/ 1339588 h 3110824"/>
                <a:gd name="connsiteX10505" fmla="*/ 3640129 w 9392070"/>
                <a:gd name="connsiteY10505" fmla="*/ 1339588 h 3110824"/>
                <a:gd name="connsiteX10506" fmla="*/ 3638909 w 9392070"/>
                <a:gd name="connsiteY10506" fmla="*/ 1344470 h 3110824"/>
                <a:gd name="connsiteX10507" fmla="*/ 3632805 w 9392070"/>
                <a:gd name="connsiteY10507" fmla="*/ 1340808 h 3110824"/>
                <a:gd name="connsiteX10508" fmla="*/ 3630364 w 9392070"/>
                <a:gd name="connsiteY10508" fmla="*/ 1344470 h 3110824"/>
                <a:gd name="connsiteX10509" fmla="*/ 3625481 w 9392070"/>
                <a:gd name="connsiteY10509" fmla="*/ 1344470 h 3110824"/>
                <a:gd name="connsiteX10510" fmla="*/ 3621819 w 9392070"/>
                <a:gd name="connsiteY10510" fmla="*/ 1342029 h 3110824"/>
                <a:gd name="connsiteX10511" fmla="*/ 3620598 w 9392070"/>
                <a:gd name="connsiteY10511" fmla="*/ 1344470 h 3110824"/>
                <a:gd name="connsiteX10512" fmla="*/ 3616936 w 9392070"/>
                <a:gd name="connsiteY10512" fmla="*/ 1346912 h 3110824"/>
                <a:gd name="connsiteX10513" fmla="*/ 3613274 w 9392070"/>
                <a:gd name="connsiteY10513" fmla="*/ 1346912 h 3110824"/>
                <a:gd name="connsiteX10514" fmla="*/ 3609612 w 9392070"/>
                <a:gd name="connsiteY10514" fmla="*/ 1344470 h 3110824"/>
                <a:gd name="connsiteX10515" fmla="*/ 3602288 w 9392070"/>
                <a:gd name="connsiteY10515" fmla="*/ 1348133 h 3110824"/>
                <a:gd name="connsiteX10516" fmla="*/ 3594964 w 9392070"/>
                <a:gd name="connsiteY10516" fmla="*/ 1351795 h 3110824"/>
                <a:gd name="connsiteX10517" fmla="*/ 3596184 w 9392070"/>
                <a:gd name="connsiteY10517" fmla="*/ 1357898 h 3110824"/>
                <a:gd name="connsiteX10518" fmla="*/ 3599846 w 9392070"/>
                <a:gd name="connsiteY10518" fmla="*/ 1361560 h 3110824"/>
                <a:gd name="connsiteX10519" fmla="*/ 3604729 w 9392070"/>
                <a:gd name="connsiteY10519" fmla="*/ 1361560 h 3110824"/>
                <a:gd name="connsiteX10520" fmla="*/ 3615715 w 9392070"/>
                <a:gd name="connsiteY10520" fmla="*/ 1362781 h 3110824"/>
                <a:gd name="connsiteX10521" fmla="*/ 3621819 w 9392070"/>
                <a:gd name="connsiteY10521" fmla="*/ 1364002 h 3110824"/>
                <a:gd name="connsiteX10522" fmla="*/ 3627922 w 9392070"/>
                <a:gd name="connsiteY10522" fmla="*/ 1365222 h 3110824"/>
                <a:gd name="connsiteX10523" fmla="*/ 3636467 w 9392070"/>
                <a:gd name="connsiteY10523" fmla="*/ 1370105 h 3110824"/>
                <a:gd name="connsiteX10524" fmla="*/ 3642571 w 9392070"/>
                <a:gd name="connsiteY10524" fmla="*/ 1377429 h 3110824"/>
                <a:gd name="connsiteX10525" fmla="*/ 3641350 w 9392070"/>
                <a:gd name="connsiteY10525" fmla="*/ 1377429 h 3110824"/>
                <a:gd name="connsiteX10526" fmla="*/ 3638909 w 9392070"/>
                <a:gd name="connsiteY10526" fmla="*/ 1381091 h 3110824"/>
                <a:gd name="connsiteX10527" fmla="*/ 3634026 w 9392070"/>
                <a:gd name="connsiteY10527" fmla="*/ 1379871 h 3110824"/>
                <a:gd name="connsiteX10528" fmla="*/ 3629143 w 9392070"/>
                <a:gd name="connsiteY10528" fmla="*/ 1378650 h 3110824"/>
                <a:gd name="connsiteX10529" fmla="*/ 3625481 w 9392070"/>
                <a:gd name="connsiteY10529" fmla="*/ 1381091 h 3110824"/>
                <a:gd name="connsiteX10530" fmla="*/ 3621819 w 9392070"/>
                <a:gd name="connsiteY10530" fmla="*/ 1379871 h 3110824"/>
                <a:gd name="connsiteX10531" fmla="*/ 3618157 w 9392070"/>
                <a:gd name="connsiteY10531" fmla="*/ 1377429 h 3110824"/>
                <a:gd name="connsiteX10532" fmla="*/ 3610833 w 9392070"/>
                <a:gd name="connsiteY10532" fmla="*/ 1379871 h 3110824"/>
                <a:gd name="connsiteX10533" fmla="*/ 3603508 w 9392070"/>
                <a:gd name="connsiteY10533" fmla="*/ 1383533 h 3110824"/>
                <a:gd name="connsiteX10534" fmla="*/ 3604729 w 9392070"/>
                <a:gd name="connsiteY10534" fmla="*/ 1389636 h 3110824"/>
                <a:gd name="connsiteX10535" fmla="*/ 3608391 w 9392070"/>
                <a:gd name="connsiteY10535" fmla="*/ 1392078 h 3110824"/>
                <a:gd name="connsiteX10536" fmla="*/ 3613274 w 9392070"/>
                <a:gd name="connsiteY10536" fmla="*/ 1392078 h 3110824"/>
                <a:gd name="connsiteX10537" fmla="*/ 3624260 w 9392070"/>
                <a:gd name="connsiteY10537" fmla="*/ 1394519 h 3110824"/>
                <a:gd name="connsiteX10538" fmla="*/ 3636467 w 9392070"/>
                <a:gd name="connsiteY10538" fmla="*/ 1398181 h 3110824"/>
                <a:gd name="connsiteX10539" fmla="*/ 3645012 w 9392070"/>
                <a:gd name="connsiteY10539" fmla="*/ 1405505 h 3110824"/>
                <a:gd name="connsiteX10540" fmla="*/ 3652336 w 9392070"/>
                <a:gd name="connsiteY10540" fmla="*/ 1416492 h 3110824"/>
                <a:gd name="connsiteX10541" fmla="*/ 3652336 w 9392070"/>
                <a:gd name="connsiteY10541" fmla="*/ 1416492 h 3110824"/>
                <a:gd name="connsiteX10542" fmla="*/ 3649895 w 9392070"/>
                <a:gd name="connsiteY10542" fmla="*/ 1416492 h 3110824"/>
                <a:gd name="connsiteX10543" fmla="*/ 3646233 w 9392070"/>
                <a:gd name="connsiteY10543" fmla="*/ 1414050 h 3110824"/>
                <a:gd name="connsiteX10544" fmla="*/ 3645012 w 9392070"/>
                <a:gd name="connsiteY10544" fmla="*/ 1414050 h 3110824"/>
                <a:gd name="connsiteX10545" fmla="*/ 3643792 w 9392070"/>
                <a:gd name="connsiteY10545" fmla="*/ 1412830 h 3110824"/>
                <a:gd name="connsiteX10546" fmla="*/ 3638909 w 9392070"/>
                <a:gd name="connsiteY10546" fmla="*/ 1410388 h 3110824"/>
                <a:gd name="connsiteX10547" fmla="*/ 3636467 w 9392070"/>
                <a:gd name="connsiteY10547" fmla="*/ 1410388 h 3110824"/>
                <a:gd name="connsiteX10548" fmla="*/ 3634026 w 9392070"/>
                <a:gd name="connsiteY10548" fmla="*/ 1410388 h 3110824"/>
                <a:gd name="connsiteX10549" fmla="*/ 3631585 w 9392070"/>
                <a:gd name="connsiteY10549" fmla="*/ 1407947 h 3110824"/>
                <a:gd name="connsiteX10550" fmla="*/ 3629143 w 9392070"/>
                <a:gd name="connsiteY10550" fmla="*/ 1405505 h 3110824"/>
                <a:gd name="connsiteX10551" fmla="*/ 3624260 w 9392070"/>
                <a:gd name="connsiteY10551" fmla="*/ 1403064 h 3110824"/>
                <a:gd name="connsiteX10552" fmla="*/ 3618157 w 9392070"/>
                <a:gd name="connsiteY10552" fmla="*/ 1399402 h 3110824"/>
                <a:gd name="connsiteX10553" fmla="*/ 3619378 w 9392070"/>
                <a:gd name="connsiteY10553" fmla="*/ 1403064 h 3110824"/>
                <a:gd name="connsiteX10554" fmla="*/ 3621819 w 9392070"/>
                <a:gd name="connsiteY10554" fmla="*/ 1406726 h 3110824"/>
                <a:gd name="connsiteX10555" fmla="*/ 3625481 w 9392070"/>
                <a:gd name="connsiteY10555" fmla="*/ 1409168 h 3110824"/>
                <a:gd name="connsiteX10556" fmla="*/ 3630364 w 9392070"/>
                <a:gd name="connsiteY10556" fmla="*/ 1411609 h 3110824"/>
                <a:gd name="connsiteX10557" fmla="*/ 3629143 w 9392070"/>
                <a:gd name="connsiteY10557" fmla="*/ 1414050 h 3110824"/>
                <a:gd name="connsiteX10558" fmla="*/ 3625481 w 9392070"/>
                <a:gd name="connsiteY10558" fmla="*/ 1412830 h 3110824"/>
                <a:gd name="connsiteX10559" fmla="*/ 3620598 w 9392070"/>
                <a:gd name="connsiteY10559" fmla="*/ 1418933 h 3110824"/>
                <a:gd name="connsiteX10560" fmla="*/ 3615715 w 9392070"/>
                <a:gd name="connsiteY10560" fmla="*/ 1425037 h 3110824"/>
                <a:gd name="connsiteX10561" fmla="*/ 3608391 w 9392070"/>
                <a:gd name="connsiteY10561" fmla="*/ 1426257 h 3110824"/>
                <a:gd name="connsiteX10562" fmla="*/ 3607171 w 9392070"/>
                <a:gd name="connsiteY10562" fmla="*/ 1432361 h 3110824"/>
                <a:gd name="connsiteX10563" fmla="*/ 3599846 w 9392070"/>
                <a:gd name="connsiteY10563" fmla="*/ 1428699 h 3110824"/>
                <a:gd name="connsiteX10564" fmla="*/ 3597405 w 9392070"/>
                <a:gd name="connsiteY10564" fmla="*/ 1433582 h 3110824"/>
                <a:gd name="connsiteX10565" fmla="*/ 3591301 w 9392070"/>
                <a:gd name="connsiteY10565" fmla="*/ 1434802 h 3110824"/>
                <a:gd name="connsiteX10566" fmla="*/ 3586419 w 9392070"/>
                <a:gd name="connsiteY10566" fmla="*/ 1436023 h 3110824"/>
                <a:gd name="connsiteX10567" fmla="*/ 3582757 w 9392070"/>
                <a:gd name="connsiteY10567" fmla="*/ 1439685 h 3110824"/>
                <a:gd name="connsiteX10568" fmla="*/ 3579094 w 9392070"/>
                <a:gd name="connsiteY10568" fmla="*/ 1440906 h 3110824"/>
                <a:gd name="connsiteX10569" fmla="*/ 3575432 w 9392070"/>
                <a:gd name="connsiteY10569" fmla="*/ 1439685 h 3110824"/>
                <a:gd name="connsiteX10570" fmla="*/ 3566887 w 9392070"/>
                <a:gd name="connsiteY10570" fmla="*/ 1447009 h 3110824"/>
                <a:gd name="connsiteX10571" fmla="*/ 3558343 w 9392070"/>
                <a:gd name="connsiteY10571" fmla="*/ 1454333 h 3110824"/>
                <a:gd name="connsiteX10572" fmla="*/ 3560784 w 9392070"/>
                <a:gd name="connsiteY10572" fmla="*/ 1460437 h 3110824"/>
                <a:gd name="connsiteX10573" fmla="*/ 3565667 w 9392070"/>
                <a:gd name="connsiteY10573" fmla="*/ 1461658 h 3110824"/>
                <a:gd name="connsiteX10574" fmla="*/ 3570550 w 9392070"/>
                <a:gd name="connsiteY10574" fmla="*/ 1459216 h 3110824"/>
                <a:gd name="connsiteX10575" fmla="*/ 3583977 w 9392070"/>
                <a:gd name="connsiteY10575" fmla="*/ 1456775 h 3110824"/>
                <a:gd name="connsiteX10576" fmla="*/ 3598626 w 9392070"/>
                <a:gd name="connsiteY10576" fmla="*/ 1454333 h 3110824"/>
                <a:gd name="connsiteX10577" fmla="*/ 3608391 w 9392070"/>
                <a:gd name="connsiteY10577" fmla="*/ 1457996 h 3110824"/>
                <a:gd name="connsiteX10578" fmla="*/ 3612053 w 9392070"/>
                <a:gd name="connsiteY10578" fmla="*/ 1461658 h 3110824"/>
                <a:gd name="connsiteX10579" fmla="*/ 3610833 w 9392070"/>
                <a:gd name="connsiteY10579" fmla="*/ 1462878 h 3110824"/>
                <a:gd name="connsiteX10580" fmla="*/ 3604729 w 9392070"/>
                <a:gd name="connsiteY10580" fmla="*/ 1459216 h 3110824"/>
                <a:gd name="connsiteX10581" fmla="*/ 3602288 w 9392070"/>
                <a:gd name="connsiteY10581" fmla="*/ 1464099 h 3110824"/>
                <a:gd name="connsiteX10582" fmla="*/ 3597405 w 9392070"/>
                <a:gd name="connsiteY10582" fmla="*/ 1465320 h 3110824"/>
                <a:gd name="connsiteX10583" fmla="*/ 3593743 w 9392070"/>
                <a:gd name="connsiteY10583" fmla="*/ 1462878 h 3110824"/>
                <a:gd name="connsiteX10584" fmla="*/ 3592522 w 9392070"/>
                <a:gd name="connsiteY10584" fmla="*/ 1466540 h 3110824"/>
                <a:gd name="connsiteX10585" fmla="*/ 3588860 w 9392070"/>
                <a:gd name="connsiteY10585" fmla="*/ 1470203 h 3110824"/>
                <a:gd name="connsiteX10586" fmla="*/ 3585198 w 9392070"/>
                <a:gd name="connsiteY10586" fmla="*/ 1471423 h 3110824"/>
                <a:gd name="connsiteX10587" fmla="*/ 3581536 w 9392070"/>
                <a:gd name="connsiteY10587" fmla="*/ 1470203 h 3110824"/>
                <a:gd name="connsiteX10588" fmla="*/ 3574212 w 9392070"/>
                <a:gd name="connsiteY10588" fmla="*/ 1475085 h 3110824"/>
                <a:gd name="connsiteX10589" fmla="*/ 3565667 w 9392070"/>
                <a:gd name="connsiteY10589" fmla="*/ 1481189 h 3110824"/>
                <a:gd name="connsiteX10590" fmla="*/ 3568108 w 9392070"/>
                <a:gd name="connsiteY10590" fmla="*/ 1487292 h 3110824"/>
                <a:gd name="connsiteX10591" fmla="*/ 3572991 w 9392070"/>
                <a:gd name="connsiteY10591" fmla="*/ 1489734 h 3110824"/>
                <a:gd name="connsiteX10592" fmla="*/ 3577874 w 9392070"/>
                <a:gd name="connsiteY10592" fmla="*/ 1488513 h 3110824"/>
                <a:gd name="connsiteX10593" fmla="*/ 3590081 w 9392070"/>
                <a:gd name="connsiteY10593" fmla="*/ 1487292 h 3110824"/>
                <a:gd name="connsiteX10594" fmla="*/ 3597405 w 9392070"/>
                <a:gd name="connsiteY10594" fmla="*/ 1487292 h 3110824"/>
                <a:gd name="connsiteX10595" fmla="*/ 3604729 w 9392070"/>
                <a:gd name="connsiteY10595" fmla="*/ 1487292 h 3110824"/>
                <a:gd name="connsiteX10596" fmla="*/ 3614495 w 9392070"/>
                <a:gd name="connsiteY10596" fmla="*/ 1490954 h 3110824"/>
                <a:gd name="connsiteX10597" fmla="*/ 3621819 w 9392070"/>
                <a:gd name="connsiteY10597" fmla="*/ 1498279 h 3110824"/>
                <a:gd name="connsiteX10598" fmla="*/ 3624260 w 9392070"/>
                <a:gd name="connsiteY10598" fmla="*/ 1499499 h 3110824"/>
                <a:gd name="connsiteX10599" fmla="*/ 3623040 w 9392070"/>
                <a:gd name="connsiteY10599" fmla="*/ 1501941 h 3110824"/>
                <a:gd name="connsiteX10600" fmla="*/ 3623040 w 9392070"/>
                <a:gd name="connsiteY10600" fmla="*/ 1501941 h 3110824"/>
                <a:gd name="connsiteX10601" fmla="*/ 3621819 w 9392070"/>
                <a:gd name="connsiteY10601" fmla="*/ 1503161 h 3110824"/>
                <a:gd name="connsiteX10602" fmla="*/ 3619378 w 9392070"/>
                <a:gd name="connsiteY10602" fmla="*/ 1503161 h 3110824"/>
                <a:gd name="connsiteX10603" fmla="*/ 3615715 w 9392070"/>
                <a:gd name="connsiteY10603" fmla="*/ 1503161 h 3110824"/>
                <a:gd name="connsiteX10604" fmla="*/ 3609612 w 9392070"/>
                <a:gd name="connsiteY10604" fmla="*/ 1509265 h 3110824"/>
                <a:gd name="connsiteX10605" fmla="*/ 3609612 w 9392070"/>
                <a:gd name="connsiteY10605" fmla="*/ 1510486 h 3110824"/>
                <a:gd name="connsiteX10606" fmla="*/ 3609612 w 9392070"/>
                <a:gd name="connsiteY10606" fmla="*/ 1510486 h 3110824"/>
                <a:gd name="connsiteX10607" fmla="*/ 3609612 w 9392070"/>
                <a:gd name="connsiteY10607" fmla="*/ 1511706 h 3110824"/>
                <a:gd name="connsiteX10608" fmla="*/ 3609612 w 9392070"/>
                <a:gd name="connsiteY10608" fmla="*/ 1512927 h 3110824"/>
                <a:gd name="connsiteX10609" fmla="*/ 3607171 w 9392070"/>
                <a:gd name="connsiteY10609" fmla="*/ 1516589 h 3110824"/>
                <a:gd name="connsiteX10610" fmla="*/ 3603508 w 9392070"/>
                <a:gd name="connsiteY10610" fmla="*/ 1519031 h 3110824"/>
                <a:gd name="connsiteX10611" fmla="*/ 3599846 w 9392070"/>
                <a:gd name="connsiteY10611" fmla="*/ 1519031 h 3110824"/>
                <a:gd name="connsiteX10612" fmla="*/ 3592522 w 9392070"/>
                <a:gd name="connsiteY10612" fmla="*/ 1527575 h 3110824"/>
                <a:gd name="connsiteX10613" fmla="*/ 3585198 w 9392070"/>
                <a:gd name="connsiteY10613" fmla="*/ 1536120 h 3110824"/>
                <a:gd name="connsiteX10614" fmla="*/ 3587639 w 9392070"/>
                <a:gd name="connsiteY10614" fmla="*/ 1541003 h 3110824"/>
                <a:gd name="connsiteX10615" fmla="*/ 3591301 w 9392070"/>
                <a:gd name="connsiteY10615" fmla="*/ 1541003 h 3110824"/>
                <a:gd name="connsiteX10616" fmla="*/ 3596184 w 9392070"/>
                <a:gd name="connsiteY10616" fmla="*/ 1537341 h 3110824"/>
                <a:gd name="connsiteX10617" fmla="*/ 3607171 w 9392070"/>
                <a:gd name="connsiteY10617" fmla="*/ 1532458 h 3110824"/>
                <a:gd name="connsiteX10618" fmla="*/ 3620598 w 9392070"/>
                <a:gd name="connsiteY10618" fmla="*/ 1527575 h 3110824"/>
                <a:gd name="connsiteX10619" fmla="*/ 3630364 w 9392070"/>
                <a:gd name="connsiteY10619" fmla="*/ 1528796 h 3110824"/>
                <a:gd name="connsiteX10620" fmla="*/ 3631585 w 9392070"/>
                <a:gd name="connsiteY10620" fmla="*/ 1530017 h 3110824"/>
                <a:gd name="connsiteX10621" fmla="*/ 3630364 w 9392070"/>
                <a:gd name="connsiteY10621" fmla="*/ 1530017 h 3110824"/>
                <a:gd name="connsiteX10622" fmla="*/ 3627922 w 9392070"/>
                <a:gd name="connsiteY10622" fmla="*/ 1533679 h 3110824"/>
                <a:gd name="connsiteX10623" fmla="*/ 3623040 w 9392070"/>
                <a:gd name="connsiteY10623" fmla="*/ 1532458 h 3110824"/>
                <a:gd name="connsiteX10624" fmla="*/ 3618157 w 9392070"/>
                <a:gd name="connsiteY10624" fmla="*/ 1532458 h 3110824"/>
                <a:gd name="connsiteX10625" fmla="*/ 3614495 w 9392070"/>
                <a:gd name="connsiteY10625" fmla="*/ 1534900 h 3110824"/>
                <a:gd name="connsiteX10626" fmla="*/ 3610833 w 9392070"/>
                <a:gd name="connsiteY10626" fmla="*/ 1534900 h 3110824"/>
                <a:gd name="connsiteX10627" fmla="*/ 3608391 w 9392070"/>
                <a:gd name="connsiteY10627" fmla="*/ 1532458 h 3110824"/>
                <a:gd name="connsiteX10628" fmla="*/ 3601067 w 9392070"/>
                <a:gd name="connsiteY10628" fmla="*/ 1536120 h 3110824"/>
                <a:gd name="connsiteX10629" fmla="*/ 3592522 w 9392070"/>
                <a:gd name="connsiteY10629" fmla="*/ 1541003 h 3110824"/>
                <a:gd name="connsiteX10630" fmla="*/ 3593743 w 9392070"/>
                <a:gd name="connsiteY10630" fmla="*/ 1547107 h 3110824"/>
                <a:gd name="connsiteX10631" fmla="*/ 3597405 w 9392070"/>
                <a:gd name="connsiteY10631" fmla="*/ 1550769 h 3110824"/>
                <a:gd name="connsiteX10632" fmla="*/ 3602288 w 9392070"/>
                <a:gd name="connsiteY10632" fmla="*/ 1550769 h 3110824"/>
                <a:gd name="connsiteX10633" fmla="*/ 3613274 w 9392070"/>
                <a:gd name="connsiteY10633" fmla="*/ 1553210 h 3110824"/>
                <a:gd name="connsiteX10634" fmla="*/ 3619378 w 9392070"/>
                <a:gd name="connsiteY10634" fmla="*/ 1554431 h 3110824"/>
                <a:gd name="connsiteX10635" fmla="*/ 3625481 w 9392070"/>
                <a:gd name="connsiteY10635" fmla="*/ 1555652 h 3110824"/>
                <a:gd name="connsiteX10636" fmla="*/ 3634026 w 9392070"/>
                <a:gd name="connsiteY10636" fmla="*/ 1562976 h 3110824"/>
                <a:gd name="connsiteX10637" fmla="*/ 3638909 w 9392070"/>
                <a:gd name="connsiteY10637" fmla="*/ 1572741 h 3110824"/>
                <a:gd name="connsiteX10638" fmla="*/ 3641350 w 9392070"/>
                <a:gd name="connsiteY10638" fmla="*/ 1575183 h 3110824"/>
                <a:gd name="connsiteX10639" fmla="*/ 3637688 w 9392070"/>
                <a:gd name="connsiteY10639" fmla="*/ 1578845 h 3110824"/>
                <a:gd name="connsiteX10640" fmla="*/ 3634026 w 9392070"/>
                <a:gd name="connsiteY10640" fmla="*/ 1573962 h 3110824"/>
                <a:gd name="connsiteX10641" fmla="*/ 3630364 w 9392070"/>
                <a:gd name="connsiteY10641" fmla="*/ 1569080 h 3110824"/>
                <a:gd name="connsiteX10642" fmla="*/ 3624260 w 9392070"/>
                <a:gd name="connsiteY10642" fmla="*/ 1571521 h 3110824"/>
                <a:gd name="connsiteX10643" fmla="*/ 3618157 w 9392070"/>
                <a:gd name="connsiteY10643" fmla="*/ 1575183 h 3110824"/>
                <a:gd name="connsiteX10644" fmla="*/ 3610833 w 9392070"/>
                <a:gd name="connsiteY10644" fmla="*/ 1571521 h 3110824"/>
                <a:gd name="connsiteX10645" fmla="*/ 3608391 w 9392070"/>
                <a:gd name="connsiteY10645" fmla="*/ 1576403 h 3110824"/>
                <a:gd name="connsiteX10646" fmla="*/ 3602288 w 9392070"/>
                <a:gd name="connsiteY10646" fmla="*/ 1569080 h 3110824"/>
                <a:gd name="connsiteX10647" fmla="*/ 3598626 w 9392070"/>
                <a:gd name="connsiteY10647" fmla="*/ 1571521 h 3110824"/>
                <a:gd name="connsiteX10648" fmla="*/ 3593743 w 9392070"/>
                <a:gd name="connsiteY10648" fmla="*/ 1569080 h 3110824"/>
                <a:gd name="connsiteX10649" fmla="*/ 3590081 w 9392070"/>
                <a:gd name="connsiteY10649" fmla="*/ 1564196 h 3110824"/>
                <a:gd name="connsiteX10650" fmla="*/ 3588860 w 9392070"/>
                <a:gd name="connsiteY10650" fmla="*/ 1566638 h 3110824"/>
                <a:gd name="connsiteX10651" fmla="*/ 3585198 w 9392070"/>
                <a:gd name="connsiteY10651" fmla="*/ 1567859 h 3110824"/>
                <a:gd name="connsiteX10652" fmla="*/ 3581536 w 9392070"/>
                <a:gd name="connsiteY10652" fmla="*/ 1565417 h 3110824"/>
                <a:gd name="connsiteX10653" fmla="*/ 3577874 w 9392070"/>
                <a:gd name="connsiteY10653" fmla="*/ 1561755 h 3110824"/>
                <a:gd name="connsiteX10654" fmla="*/ 3569329 w 9392070"/>
                <a:gd name="connsiteY10654" fmla="*/ 1561755 h 3110824"/>
                <a:gd name="connsiteX10655" fmla="*/ 3560784 w 9392070"/>
                <a:gd name="connsiteY10655" fmla="*/ 1562976 h 3110824"/>
                <a:gd name="connsiteX10656" fmla="*/ 3562005 w 9392070"/>
                <a:gd name="connsiteY10656" fmla="*/ 1570300 h 3110824"/>
                <a:gd name="connsiteX10657" fmla="*/ 3565667 w 9392070"/>
                <a:gd name="connsiteY10657" fmla="*/ 1575183 h 3110824"/>
                <a:gd name="connsiteX10658" fmla="*/ 3570550 w 9392070"/>
                <a:gd name="connsiteY10658" fmla="*/ 1577624 h 3110824"/>
                <a:gd name="connsiteX10659" fmla="*/ 3582757 w 9392070"/>
                <a:gd name="connsiteY10659" fmla="*/ 1584948 h 3110824"/>
                <a:gd name="connsiteX10660" fmla="*/ 3590081 w 9392070"/>
                <a:gd name="connsiteY10660" fmla="*/ 1589831 h 3110824"/>
                <a:gd name="connsiteX10661" fmla="*/ 3594964 w 9392070"/>
                <a:gd name="connsiteY10661" fmla="*/ 1592273 h 3110824"/>
                <a:gd name="connsiteX10662" fmla="*/ 3596184 w 9392070"/>
                <a:gd name="connsiteY10662" fmla="*/ 1598376 h 3110824"/>
                <a:gd name="connsiteX10663" fmla="*/ 3599846 w 9392070"/>
                <a:gd name="connsiteY10663" fmla="*/ 1602038 h 3110824"/>
                <a:gd name="connsiteX10664" fmla="*/ 3604729 w 9392070"/>
                <a:gd name="connsiteY10664" fmla="*/ 1602038 h 3110824"/>
                <a:gd name="connsiteX10665" fmla="*/ 3605950 w 9392070"/>
                <a:gd name="connsiteY10665" fmla="*/ 1604480 h 3110824"/>
                <a:gd name="connsiteX10666" fmla="*/ 3610833 w 9392070"/>
                <a:gd name="connsiteY10666" fmla="*/ 1614245 h 3110824"/>
                <a:gd name="connsiteX10667" fmla="*/ 3609612 w 9392070"/>
                <a:gd name="connsiteY10667" fmla="*/ 1616687 h 3110824"/>
                <a:gd name="connsiteX10668" fmla="*/ 3609612 w 9392070"/>
                <a:gd name="connsiteY10668" fmla="*/ 1617908 h 3110824"/>
                <a:gd name="connsiteX10669" fmla="*/ 3608391 w 9392070"/>
                <a:gd name="connsiteY10669" fmla="*/ 1617908 h 3110824"/>
                <a:gd name="connsiteX10670" fmla="*/ 3605950 w 9392070"/>
                <a:gd name="connsiteY10670" fmla="*/ 1614245 h 3110824"/>
                <a:gd name="connsiteX10671" fmla="*/ 3601067 w 9392070"/>
                <a:gd name="connsiteY10671" fmla="*/ 1613024 h 3110824"/>
                <a:gd name="connsiteX10672" fmla="*/ 3597405 w 9392070"/>
                <a:gd name="connsiteY10672" fmla="*/ 1614245 h 3110824"/>
                <a:gd name="connsiteX10673" fmla="*/ 3593743 w 9392070"/>
                <a:gd name="connsiteY10673" fmla="*/ 1613024 h 3110824"/>
                <a:gd name="connsiteX10674" fmla="*/ 3593743 w 9392070"/>
                <a:gd name="connsiteY10674" fmla="*/ 1613024 h 3110824"/>
                <a:gd name="connsiteX10675" fmla="*/ 3593743 w 9392070"/>
                <a:gd name="connsiteY10675" fmla="*/ 1599597 h 3110824"/>
                <a:gd name="connsiteX10676" fmla="*/ 3590081 w 9392070"/>
                <a:gd name="connsiteY10676" fmla="*/ 1605701 h 3110824"/>
                <a:gd name="connsiteX10677" fmla="*/ 3588860 w 9392070"/>
                <a:gd name="connsiteY10677" fmla="*/ 1609362 h 3110824"/>
                <a:gd name="connsiteX10678" fmla="*/ 3582757 w 9392070"/>
                <a:gd name="connsiteY10678" fmla="*/ 1610583 h 3110824"/>
                <a:gd name="connsiteX10679" fmla="*/ 3575432 w 9392070"/>
                <a:gd name="connsiteY10679" fmla="*/ 1611804 h 3110824"/>
                <a:gd name="connsiteX10680" fmla="*/ 3576653 w 9392070"/>
                <a:gd name="connsiteY10680" fmla="*/ 1617908 h 3110824"/>
                <a:gd name="connsiteX10681" fmla="*/ 3580315 w 9392070"/>
                <a:gd name="connsiteY10681" fmla="*/ 1621569 h 3110824"/>
                <a:gd name="connsiteX10682" fmla="*/ 3585198 w 9392070"/>
                <a:gd name="connsiteY10682" fmla="*/ 1622790 h 3110824"/>
                <a:gd name="connsiteX10683" fmla="*/ 3590081 w 9392070"/>
                <a:gd name="connsiteY10683" fmla="*/ 1622790 h 3110824"/>
                <a:gd name="connsiteX10684" fmla="*/ 3591301 w 9392070"/>
                <a:gd name="connsiteY10684" fmla="*/ 1630115 h 3110824"/>
                <a:gd name="connsiteX10685" fmla="*/ 3592522 w 9392070"/>
                <a:gd name="connsiteY10685" fmla="*/ 1633777 h 3110824"/>
                <a:gd name="connsiteX10686" fmla="*/ 3594964 w 9392070"/>
                <a:gd name="connsiteY10686" fmla="*/ 1639880 h 3110824"/>
                <a:gd name="connsiteX10687" fmla="*/ 3597405 w 9392070"/>
                <a:gd name="connsiteY10687" fmla="*/ 1647204 h 3110824"/>
                <a:gd name="connsiteX10688" fmla="*/ 3591301 w 9392070"/>
                <a:gd name="connsiteY10688" fmla="*/ 1643542 h 3110824"/>
                <a:gd name="connsiteX10689" fmla="*/ 3587639 w 9392070"/>
                <a:gd name="connsiteY10689" fmla="*/ 1649645 h 3110824"/>
                <a:gd name="connsiteX10690" fmla="*/ 3581536 w 9392070"/>
                <a:gd name="connsiteY10690" fmla="*/ 1636218 h 3110824"/>
                <a:gd name="connsiteX10691" fmla="*/ 3576653 w 9392070"/>
                <a:gd name="connsiteY10691" fmla="*/ 1637438 h 3110824"/>
                <a:gd name="connsiteX10692" fmla="*/ 3570550 w 9392070"/>
                <a:gd name="connsiteY10692" fmla="*/ 1630115 h 3110824"/>
                <a:gd name="connsiteX10693" fmla="*/ 3566887 w 9392070"/>
                <a:gd name="connsiteY10693" fmla="*/ 1620349 h 3110824"/>
                <a:gd name="connsiteX10694" fmla="*/ 3564446 w 9392070"/>
                <a:gd name="connsiteY10694" fmla="*/ 1622790 h 3110824"/>
                <a:gd name="connsiteX10695" fmla="*/ 3559563 w 9392070"/>
                <a:gd name="connsiteY10695" fmla="*/ 1621569 h 3110824"/>
                <a:gd name="connsiteX10696" fmla="*/ 3554680 w 9392070"/>
                <a:gd name="connsiteY10696" fmla="*/ 1615466 h 3110824"/>
                <a:gd name="connsiteX10697" fmla="*/ 3551018 w 9392070"/>
                <a:gd name="connsiteY10697" fmla="*/ 1608142 h 3110824"/>
                <a:gd name="connsiteX10698" fmla="*/ 3541253 w 9392070"/>
                <a:gd name="connsiteY10698" fmla="*/ 1599597 h 3110824"/>
                <a:gd name="connsiteX10699" fmla="*/ 3541253 w 9392070"/>
                <a:gd name="connsiteY10699" fmla="*/ 1598376 h 3110824"/>
                <a:gd name="connsiteX10700" fmla="*/ 3554680 w 9392070"/>
                <a:gd name="connsiteY10700" fmla="*/ 1573962 h 3110824"/>
                <a:gd name="connsiteX10701" fmla="*/ 3562005 w 9392070"/>
                <a:gd name="connsiteY10701" fmla="*/ 1522693 h 3110824"/>
                <a:gd name="connsiteX10702" fmla="*/ 3558343 w 9392070"/>
                <a:gd name="connsiteY10702" fmla="*/ 1520251 h 3110824"/>
                <a:gd name="connsiteX10703" fmla="*/ 3554680 w 9392070"/>
                <a:gd name="connsiteY10703" fmla="*/ 1532458 h 3110824"/>
                <a:gd name="connsiteX10704" fmla="*/ 3547356 w 9392070"/>
                <a:gd name="connsiteY10704" fmla="*/ 1541003 h 3110824"/>
                <a:gd name="connsiteX10705" fmla="*/ 3541253 w 9392070"/>
                <a:gd name="connsiteY10705" fmla="*/ 1538562 h 3110824"/>
                <a:gd name="connsiteX10706" fmla="*/ 3536370 w 9392070"/>
                <a:gd name="connsiteY10706" fmla="*/ 1545886 h 3110824"/>
                <a:gd name="connsiteX10707" fmla="*/ 3533929 w 9392070"/>
                <a:gd name="connsiteY10707" fmla="*/ 1555652 h 3110824"/>
                <a:gd name="connsiteX10708" fmla="*/ 3529046 w 9392070"/>
                <a:gd name="connsiteY10708" fmla="*/ 1548327 h 3110824"/>
                <a:gd name="connsiteX10709" fmla="*/ 3524163 w 9392070"/>
                <a:gd name="connsiteY10709" fmla="*/ 1544666 h 3110824"/>
                <a:gd name="connsiteX10710" fmla="*/ 3518059 w 9392070"/>
                <a:gd name="connsiteY10710" fmla="*/ 1556873 h 3110824"/>
                <a:gd name="connsiteX10711" fmla="*/ 3508294 w 9392070"/>
                <a:gd name="connsiteY10711" fmla="*/ 1553210 h 3110824"/>
                <a:gd name="connsiteX10712" fmla="*/ 3504632 w 9392070"/>
                <a:gd name="connsiteY10712" fmla="*/ 1542224 h 3110824"/>
                <a:gd name="connsiteX10713" fmla="*/ 3504632 w 9392070"/>
                <a:gd name="connsiteY10713" fmla="*/ 1542224 h 3110824"/>
                <a:gd name="connsiteX10714" fmla="*/ 3513177 w 9392070"/>
                <a:gd name="connsiteY10714" fmla="*/ 1543445 h 3110824"/>
                <a:gd name="connsiteX10715" fmla="*/ 3518059 w 9392070"/>
                <a:gd name="connsiteY10715" fmla="*/ 1544666 h 3110824"/>
                <a:gd name="connsiteX10716" fmla="*/ 3521722 w 9392070"/>
                <a:gd name="connsiteY10716" fmla="*/ 1542224 h 3110824"/>
                <a:gd name="connsiteX10717" fmla="*/ 3524163 w 9392070"/>
                <a:gd name="connsiteY10717" fmla="*/ 1536120 h 3110824"/>
                <a:gd name="connsiteX10718" fmla="*/ 3516839 w 9392070"/>
                <a:gd name="connsiteY10718" fmla="*/ 1531238 h 3110824"/>
                <a:gd name="connsiteX10719" fmla="*/ 3509515 w 9392070"/>
                <a:gd name="connsiteY10719" fmla="*/ 1527575 h 3110824"/>
                <a:gd name="connsiteX10720" fmla="*/ 3505852 w 9392070"/>
                <a:gd name="connsiteY10720" fmla="*/ 1530017 h 3110824"/>
                <a:gd name="connsiteX10721" fmla="*/ 3502190 w 9392070"/>
                <a:gd name="connsiteY10721" fmla="*/ 1530017 h 3110824"/>
                <a:gd name="connsiteX10722" fmla="*/ 3498528 w 9392070"/>
                <a:gd name="connsiteY10722" fmla="*/ 1527575 h 3110824"/>
                <a:gd name="connsiteX10723" fmla="*/ 3493645 w 9392070"/>
                <a:gd name="connsiteY10723" fmla="*/ 1527575 h 3110824"/>
                <a:gd name="connsiteX10724" fmla="*/ 3488763 w 9392070"/>
                <a:gd name="connsiteY10724" fmla="*/ 1528796 h 3110824"/>
                <a:gd name="connsiteX10725" fmla="*/ 3486321 w 9392070"/>
                <a:gd name="connsiteY10725" fmla="*/ 1526355 h 3110824"/>
                <a:gd name="connsiteX10726" fmla="*/ 3493645 w 9392070"/>
                <a:gd name="connsiteY10726" fmla="*/ 1501941 h 3110824"/>
                <a:gd name="connsiteX10727" fmla="*/ 3503411 w 9392070"/>
                <a:gd name="connsiteY10727" fmla="*/ 1482410 h 3110824"/>
                <a:gd name="connsiteX10728" fmla="*/ 3511956 w 9392070"/>
                <a:gd name="connsiteY10728" fmla="*/ 1471423 h 3110824"/>
                <a:gd name="connsiteX10729" fmla="*/ 3516839 w 9392070"/>
                <a:gd name="connsiteY10729" fmla="*/ 1466540 h 3110824"/>
                <a:gd name="connsiteX10730" fmla="*/ 3520501 w 9392070"/>
                <a:gd name="connsiteY10730" fmla="*/ 1460437 h 3110824"/>
                <a:gd name="connsiteX10731" fmla="*/ 3529046 w 9392070"/>
                <a:gd name="connsiteY10731" fmla="*/ 1444568 h 3110824"/>
                <a:gd name="connsiteX10732" fmla="*/ 3535149 w 9392070"/>
                <a:gd name="connsiteY10732" fmla="*/ 1439685 h 3110824"/>
                <a:gd name="connsiteX10733" fmla="*/ 3541253 w 9392070"/>
                <a:gd name="connsiteY10733" fmla="*/ 1432361 h 3110824"/>
                <a:gd name="connsiteX10734" fmla="*/ 3544915 w 9392070"/>
                <a:gd name="connsiteY10734" fmla="*/ 1421375 h 3110824"/>
                <a:gd name="connsiteX10735" fmla="*/ 3544915 w 9392070"/>
                <a:gd name="connsiteY10735" fmla="*/ 1410388 h 3110824"/>
                <a:gd name="connsiteX10736" fmla="*/ 3532708 w 9392070"/>
                <a:gd name="connsiteY10736" fmla="*/ 1418933 h 3110824"/>
                <a:gd name="connsiteX10737" fmla="*/ 3521722 w 9392070"/>
                <a:gd name="connsiteY10737" fmla="*/ 1426257 h 3110824"/>
                <a:gd name="connsiteX10738" fmla="*/ 3518059 w 9392070"/>
                <a:gd name="connsiteY10738" fmla="*/ 1433582 h 3110824"/>
                <a:gd name="connsiteX10739" fmla="*/ 3513177 w 9392070"/>
                <a:gd name="connsiteY10739" fmla="*/ 1439685 h 3110824"/>
                <a:gd name="connsiteX10740" fmla="*/ 3508294 w 9392070"/>
                <a:gd name="connsiteY10740" fmla="*/ 1440906 h 3110824"/>
                <a:gd name="connsiteX10741" fmla="*/ 3505852 w 9392070"/>
                <a:gd name="connsiteY10741" fmla="*/ 1438464 h 3110824"/>
                <a:gd name="connsiteX10742" fmla="*/ 3502190 w 9392070"/>
                <a:gd name="connsiteY10742" fmla="*/ 1448230 h 3110824"/>
                <a:gd name="connsiteX10743" fmla="*/ 3496087 w 9392070"/>
                <a:gd name="connsiteY10743" fmla="*/ 1455554 h 3110824"/>
                <a:gd name="connsiteX10744" fmla="*/ 3491204 w 9392070"/>
                <a:gd name="connsiteY10744" fmla="*/ 1454333 h 3110824"/>
                <a:gd name="connsiteX10745" fmla="*/ 3485101 w 9392070"/>
                <a:gd name="connsiteY10745" fmla="*/ 1467761 h 3110824"/>
                <a:gd name="connsiteX10746" fmla="*/ 3481438 w 9392070"/>
                <a:gd name="connsiteY10746" fmla="*/ 1461658 h 3110824"/>
                <a:gd name="connsiteX10747" fmla="*/ 3475335 w 9392070"/>
                <a:gd name="connsiteY10747" fmla="*/ 1465320 h 3110824"/>
                <a:gd name="connsiteX10748" fmla="*/ 3477776 w 9392070"/>
                <a:gd name="connsiteY10748" fmla="*/ 1457996 h 3110824"/>
                <a:gd name="connsiteX10749" fmla="*/ 3480218 w 9392070"/>
                <a:gd name="connsiteY10749" fmla="*/ 1451892 h 3110824"/>
                <a:gd name="connsiteX10750" fmla="*/ 3481438 w 9392070"/>
                <a:gd name="connsiteY10750" fmla="*/ 1448230 h 3110824"/>
                <a:gd name="connsiteX10751" fmla="*/ 3482659 w 9392070"/>
                <a:gd name="connsiteY10751" fmla="*/ 1440906 h 3110824"/>
                <a:gd name="connsiteX10752" fmla="*/ 3487542 w 9392070"/>
                <a:gd name="connsiteY10752" fmla="*/ 1440906 h 3110824"/>
                <a:gd name="connsiteX10753" fmla="*/ 3492425 w 9392070"/>
                <a:gd name="connsiteY10753" fmla="*/ 1439685 h 3110824"/>
                <a:gd name="connsiteX10754" fmla="*/ 3496087 w 9392070"/>
                <a:gd name="connsiteY10754" fmla="*/ 1436023 h 3110824"/>
                <a:gd name="connsiteX10755" fmla="*/ 3497308 w 9392070"/>
                <a:gd name="connsiteY10755" fmla="*/ 1429919 h 3110824"/>
                <a:gd name="connsiteX10756" fmla="*/ 3489983 w 9392070"/>
                <a:gd name="connsiteY10756" fmla="*/ 1428699 h 3110824"/>
                <a:gd name="connsiteX10757" fmla="*/ 3483880 w 9392070"/>
                <a:gd name="connsiteY10757" fmla="*/ 1427478 h 3110824"/>
                <a:gd name="connsiteX10758" fmla="*/ 3482659 w 9392070"/>
                <a:gd name="connsiteY10758" fmla="*/ 1423816 h 3110824"/>
                <a:gd name="connsiteX10759" fmla="*/ 3478997 w 9392070"/>
                <a:gd name="connsiteY10759" fmla="*/ 1417712 h 3110824"/>
                <a:gd name="connsiteX10760" fmla="*/ 3478997 w 9392070"/>
                <a:gd name="connsiteY10760" fmla="*/ 1431140 h 3110824"/>
                <a:gd name="connsiteX10761" fmla="*/ 3478997 w 9392070"/>
                <a:gd name="connsiteY10761" fmla="*/ 1431140 h 3110824"/>
                <a:gd name="connsiteX10762" fmla="*/ 3475335 w 9392070"/>
                <a:gd name="connsiteY10762" fmla="*/ 1432361 h 3110824"/>
                <a:gd name="connsiteX10763" fmla="*/ 3471673 w 9392070"/>
                <a:gd name="connsiteY10763" fmla="*/ 1431140 h 3110824"/>
                <a:gd name="connsiteX10764" fmla="*/ 3466790 w 9392070"/>
                <a:gd name="connsiteY10764" fmla="*/ 1432361 h 3110824"/>
                <a:gd name="connsiteX10765" fmla="*/ 3461907 w 9392070"/>
                <a:gd name="connsiteY10765" fmla="*/ 1433582 h 3110824"/>
                <a:gd name="connsiteX10766" fmla="*/ 3460687 w 9392070"/>
                <a:gd name="connsiteY10766" fmla="*/ 1431140 h 3110824"/>
                <a:gd name="connsiteX10767" fmla="*/ 3465569 w 9392070"/>
                <a:gd name="connsiteY10767" fmla="*/ 1421375 h 3110824"/>
                <a:gd name="connsiteX10768" fmla="*/ 3466790 w 9392070"/>
                <a:gd name="connsiteY10768" fmla="*/ 1418933 h 3110824"/>
                <a:gd name="connsiteX10769" fmla="*/ 3471673 w 9392070"/>
                <a:gd name="connsiteY10769" fmla="*/ 1418933 h 3110824"/>
                <a:gd name="connsiteX10770" fmla="*/ 3475335 w 9392070"/>
                <a:gd name="connsiteY10770" fmla="*/ 1415271 h 3110824"/>
                <a:gd name="connsiteX10771" fmla="*/ 3476556 w 9392070"/>
                <a:gd name="connsiteY10771" fmla="*/ 1409168 h 3110824"/>
                <a:gd name="connsiteX10772" fmla="*/ 3481438 w 9392070"/>
                <a:gd name="connsiteY10772" fmla="*/ 1406726 h 3110824"/>
                <a:gd name="connsiteX10773" fmla="*/ 3488763 w 9392070"/>
                <a:gd name="connsiteY10773" fmla="*/ 1401843 h 3110824"/>
                <a:gd name="connsiteX10774" fmla="*/ 3500970 w 9392070"/>
                <a:gd name="connsiteY10774" fmla="*/ 1394519 h 3110824"/>
                <a:gd name="connsiteX10775" fmla="*/ 3505852 w 9392070"/>
                <a:gd name="connsiteY10775" fmla="*/ 1392078 h 3110824"/>
                <a:gd name="connsiteX10776" fmla="*/ 3509515 w 9392070"/>
                <a:gd name="connsiteY10776" fmla="*/ 1387195 h 3110824"/>
                <a:gd name="connsiteX10777" fmla="*/ 3510735 w 9392070"/>
                <a:gd name="connsiteY10777" fmla="*/ 1379871 h 3110824"/>
                <a:gd name="connsiteX10778" fmla="*/ 3502190 w 9392070"/>
                <a:gd name="connsiteY10778" fmla="*/ 1378650 h 3110824"/>
                <a:gd name="connsiteX10779" fmla="*/ 3493645 w 9392070"/>
                <a:gd name="connsiteY10779" fmla="*/ 1378650 h 3110824"/>
                <a:gd name="connsiteX10780" fmla="*/ 3489983 w 9392070"/>
                <a:gd name="connsiteY10780" fmla="*/ 1382312 h 3110824"/>
                <a:gd name="connsiteX10781" fmla="*/ 3486321 w 9392070"/>
                <a:gd name="connsiteY10781" fmla="*/ 1384754 h 3110824"/>
                <a:gd name="connsiteX10782" fmla="*/ 3482659 w 9392070"/>
                <a:gd name="connsiteY10782" fmla="*/ 1383533 h 3110824"/>
                <a:gd name="connsiteX10783" fmla="*/ 3481438 w 9392070"/>
                <a:gd name="connsiteY10783" fmla="*/ 1381091 h 3110824"/>
                <a:gd name="connsiteX10784" fmla="*/ 3477776 w 9392070"/>
                <a:gd name="connsiteY10784" fmla="*/ 1385974 h 3110824"/>
                <a:gd name="connsiteX10785" fmla="*/ 3472894 w 9392070"/>
                <a:gd name="connsiteY10785" fmla="*/ 1388416 h 3110824"/>
                <a:gd name="connsiteX10786" fmla="*/ 3469231 w 9392070"/>
                <a:gd name="connsiteY10786" fmla="*/ 1385974 h 3110824"/>
                <a:gd name="connsiteX10787" fmla="*/ 3463128 w 9392070"/>
                <a:gd name="connsiteY10787" fmla="*/ 1393298 h 3110824"/>
                <a:gd name="connsiteX10788" fmla="*/ 3460687 w 9392070"/>
                <a:gd name="connsiteY10788" fmla="*/ 1388416 h 3110824"/>
                <a:gd name="connsiteX10789" fmla="*/ 3453362 w 9392070"/>
                <a:gd name="connsiteY10789" fmla="*/ 1392078 h 3110824"/>
                <a:gd name="connsiteX10790" fmla="*/ 3447259 w 9392070"/>
                <a:gd name="connsiteY10790" fmla="*/ 1388416 h 3110824"/>
                <a:gd name="connsiteX10791" fmla="*/ 3441155 w 9392070"/>
                <a:gd name="connsiteY10791" fmla="*/ 1385974 h 3110824"/>
                <a:gd name="connsiteX10792" fmla="*/ 3437493 w 9392070"/>
                <a:gd name="connsiteY10792" fmla="*/ 1390857 h 3110824"/>
                <a:gd name="connsiteX10793" fmla="*/ 3433831 w 9392070"/>
                <a:gd name="connsiteY10793" fmla="*/ 1395740 h 3110824"/>
                <a:gd name="connsiteX10794" fmla="*/ 3430169 w 9392070"/>
                <a:gd name="connsiteY10794" fmla="*/ 1392078 h 3110824"/>
                <a:gd name="connsiteX10795" fmla="*/ 3432610 w 9392070"/>
                <a:gd name="connsiteY10795" fmla="*/ 1389636 h 3110824"/>
                <a:gd name="connsiteX10796" fmla="*/ 3437493 w 9392070"/>
                <a:gd name="connsiteY10796" fmla="*/ 1379871 h 3110824"/>
                <a:gd name="connsiteX10797" fmla="*/ 3446038 w 9392070"/>
                <a:gd name="connsiteY10797" fmla="*/ 1372547 h 3110824"/>
                <a:gd name="connsiteX10798" fmla="*/ 3452142 w 9392070"/>
                <a:gd name="connsiteY10798" fmla="*/ 1371326 h 3110824"/>
                <a:gd name="connsiteX10799" fmla="*/ 3458245 w 9392070"/>
                <a:gd name="connsiteY10799" fmla="*/ 1370105 h 3110824"/>
                <a:gd name="connsiteX10800" fmla="*/ 3469231 w 9392070"/>
                <a:gd name="connsiteY10800" fmla="*/ 1367664 h 3110824"/>
                <a:gd name="connsiteX10801" fmla="*/ 3474114 w 9392070"/>
                <a:gd name="connsiteY10801" fmla="*/ 1367664 h 3110824"/>
                <a:gd name="connsiteX10802" fmla="*/ 3477776 w 9392070"/>
                <a:gd name="connsiteY10802" fmla="*/ 1364002 h 3110824"/>
                <a:gd name="connsiteX10803" fmla="*/ 3478997 w 9392070"/>
                <a:gd name="connsiteY10803" fmla="*/ 1357898 h 3110824"/>
                <a:gd name="connsiteX10804" fmla="*/ 3470452 w 9392070"/>
                <a:gd name="connsiteY10804" fmla="*/ 1353015 h 3110824"/>
                <a:gd name="connsiteX10805" fmla="*/ 3463128 w 9392070"/>
                <a:gd name="connsiteY10805" fmla="*/ 1349353 h 3110824"/>
                <a:gd name="connsiteX10806" fmla="*/ 3460687 w 9392070"/>
                <a:gd name="connsiteY10806" fmla="*/ 1351795 h 3110824"/>
                <a:gd name="connsiteX10807" fmla="*/ 3457024 w 9392070"/>
                <a:gd name="connsiteY10807" fmla="*/ 1351795 h 3110824"/>
                <a:gd name="connsiteX10808" fmla="*/ 3453362 w 9392070"/>
                <a:gd name="connsiteY10808" fmla="*/ 1349353 h 3110824"/>
                <a:gd name="connsiteX10809" fmla="*/ 3448480 w 9392070"/>
                <a:gd name="connsiteY10809" fmla="*/ 1349353 h 3110824"/>
                <a:gd name="connsiteX10810" fmla="*/ 3443597 w 9392070"/>
                <a:gd name="connsiteY10810" fmla="*/ 1350574 h 3110824"/>
                <a:gd name="connsiteX10811" fmla="*/ 3441155 w 9392070"/>
                <a:gd name="connsiteY10811" fmla="*/ 1346912 h 3110824"/>
                <a:gd name="connsiteX10812" fmla="*/ 3439935 w 9392070"/>
                <a:gd name="connsiteY10812" fmla="*/ 1346912 h 3110824"/>
                <a:gd name="connsiteX10813" fmla="*/ 3441155 w 9392070"/>
                <a:gd name="connsiteY10813" fmla="*/ 1345691 h 3110824"/>
                <a:gd name="connsiteX10814" fmla="*/ 3450921 w 9392070"/>
                <a:gd name="connsiteY10814" fmla="*/ 1344470 h 3110824"/>
                <a:gd name="connsiteX10815" fmla="*/ 3464349 w 9392070"/>
                <a:gd name="connsiteY10815" fmla="*/ 1349353 h 3110824"/>
                <a:gd name="connsiteX10816" fmla="*/ 3475335 w 9392070"/>
                <a:gd name="connsiteY10816" fmla="*/ 1354236 h 3110824"/>
                <a:gd name="connsiteX10817" fmla="*/ 3480218 w 9392070"/>
                <a:gd name="connsiteY10817" fmla="*/ 1357898 h 3110824"/>
                <a:gd name="connsiteX10818" fmla="*/ 3483880 w 9392070"/>
                <a:gd name="connsiteY10818" fmla="*/ 1357898 h 3110824"/>
                <a:gd name="connsiteX10819" fmla="*/ 3486321 w 9392070"/>
                <a:gd name="connsiteY10819" fmla="*/ 1353015 h 3110824"/>
                <a:gd name="connsiteX10820" fmla="*/ 3478997 w 9392070"/>
                <a:gd name="connsiteY10820" fmla="*/ 1344470 h 3110824"/>
                <a:gd name="connsiteX10821" fmla="*/ 3471673 w 9392070"/>
                <a:gd name="connsiteY10821" fmla="*/ 1335926 h 3110824"/>
                <a:gd name="connsiteX10822" fmla="*/ 3468011 w 9392070"/>
                <a:gd name="connsiteY10822" fmla="*/ 1335926 h 3110824"/>
                <a:gd name="connsiteX10823" fmla="*/ 3464349 w 9392070"/>
                <a:gd name="connsiteY10823" fmla="*/ 1333484 h 3110824"/>
                <a:gd name="connsiteX10824" fmla="*/ 3461907 w 9392070"/>
                <a:gd name="connsiteY10824" fmla="*/ 1329822 h 3110824"/>
                <a:gd name="connsiteX10825" fmla="*/ 3461907 w 9392070"/>
                <a:gd name="connsiteY10825" fmla="*/ 1328601 h 3110824"/>
                <a:gd name="connsiteX10826" fmla="*/ 3461907 w 9392070"/>
                <a:gd name="connsiteY10826" fmla="*/ 1327381 h 3110824"/>
                <a:gd name="connsiteX10827" fmla="*/ 3461907 w 9392070"/>
                <a:gd name="connsiteY10827" fmla="*/ 1327381 h 3110824"/>
                <a:gd name="connsiteX10828" fmla="*/ 3461907 w 9392070"/>
                <a:gd name="connsiteY10828" fmla="*/ 1326160 h 3110824"/>
                <a:gd name="connsiteX10829" fmla="*/ 3455804 w 9392070"/>
                <a:gd name="connsiteY10829" fmla="*/ 1320056 h 3110824"/>
                <a:gd name="connsiteX10830" fmla="*/ 3452142 w 9392070"/>
                <a:gd name="connsiteY10830" fmla="*/ 1320056 h 3110824"/>
                <a:gd name="connsiteX10831" fmla="*/ 3449700 w 9392070"/>
                <a:gd name="connsiteY10831" fmla="*/ 1320056 h 3110824"/>
                <a:gd name="connsiteX10832" fmla="*/ 3448480 w 9392070"/>
                <a:gd name="connsiteY10832" fmla="*/ 1318836 h 3110824"/>
                <a:gd name="connsiteX10833" fmla="*/ 3448480 w 9392070"/>
                <a:gd name="connsiteY10833" fmla="*/ 1318836 h 3110824"/>
                <a:gd name="connsiteX10834" fmla="*/ 3447259 w 9392070"/>
                <a:gd name="connsiteY10834" fmla="*/ 1316394 h 3110824"/>
                <a:gd name="connsiteX10835" fmla="*/ 3449700 w 9392070"/>
                <a:gd name="connsiteY10835" fmla="*/ 1315174 h 3110824"/>
                <a:gd name="connsiteX10836" fmla="*/ 3457024 w 9392070"/>
                <a:gd name="connsiteY10836" fmla="*/ 1307849 h 3110824"/>
                <a:gd name="connsiteX10837" fmla="*/ 3466790 w 9392070"/>
                <a:gd name="connsiteY10837" fmla="*/ 1304187 h 3110824"/>
                <a:gd name="connsiteX10838" fmla="*/ 3474114 w 9392070"/>
                <a:gd name="connsiteY10838" fmla="*/ 1304187 h 3110824"/>
                <a:gd name="connsiteX10839" fmla="*/ 3481438 w 9392070"/>
                <a:gd name="connsiteY10839" fmla="*/ 1304187 h 3110824"/>
                <a:gd name="connsiteX10840" fmla="*/ 3493645 w 9392070"/>
                <a:gd name="connsiteY10840" fmla="*/ 1305408 h 3110824"/>
                <a:gd name="connsiteX10841" fmla="*/ 3498528 w 9392070"/>
                <a:gd name="connsiteY10841" fmla="*/ 1306629 h 3110824"/>
                <a:gd name="connsiteX10842" fmla="*/ 3503411 w 9392070"/>
                <a:gd name="connsiteY10842" fmla="*/ 1304187 h 3110824"/>
                <a:gd name="connsiteX10843" fmla="*/ 3505852 w 9392070"/>
                <a:gd name="connsiteY10843" fmla="*/ 1298084 h 3110824"/>
                <a:gd name="connsiteX10844" fmla="*/ 3497308 w 9392070"/>
                <a:gd name="connsiteY10844" fmla="*/ 1291980 h 3110824"/>
                <a:gd name="connsiteX10845" fmla="*/ 3489983 w 9392070"/>
                <a:gd name="connsiteY10845" fmla="*/ 1287098 h 3110824"/>
                <a:gd name="connsiteX10846" fmla="*/ 3486321 w 9392070"/>
                <a:gd name="connsiteY10846" fmla="*/ 1288318 h 3110824"/>
                <a:gd name="connsiteX10847" fmla="*/ 3482659 w 9392070"/>
                <a:gd name="connsiteY10847" fmla="*/ 1287098 h 3110824"/>
                <a:gd name="connsiteX10848" fmla="*/ 3478997 w 9392070"/>
                <a:gd name="connsiteY10848" fmla="*/ 1283435 h 3110824"/>
                <a:gd name="connsiteX10849" fmla="*/ 3477776 w 9392070"/>
                <a:gd name="connsiteY10849" fmla="*/ 1279773 h 3110824"/>
                <a:gd name="connsiteX10850" fmla="*/ 3474114 w 9392070"/>
                <a:gd name="connsiteY10850" fmla="*/ 1282215 h 3110824"/>
                <a:gd name="connsiteX10851" fmla="*/ 3469231 w 9392070"/>
                <a:gd name="connsiteY10851" fmla="*/ 1280994 h 3110824"/>
                <a:gd name="connsiteX10852" fmla="*/ 3466790 w 9392070"/>
                <a:gd name="connsiteY10852" fmla="*/ 1276111 h 3110824"/>
                <a:gd name="connsiteX10853" fmla="*/ 3460687 w 9392070"/>
                <a:gd name="connsiteY10853" fmla="*/ 1279773 h 3110824"/>
                <a:gd name="connsiteX10854" fmla="*/ 3459466 w 9392070"/>
                <a:gd name="connsiteY10854" fmla="*/ 1278553 h 3110824"/>
                <a:gd name="connsiteX10855" fmla="*/ 3463128 w 9392070"/>
                <a:gd name="connsiteY10855" fmla="*/ 1274891 h 3110824"/>
                <a:gd name="connsiteX10856" fmla="*/ 3472894 w 9392070"/>
                <a:gd name="connsiteY10856" fmla="*/ 1271228 h 3110824"/>
                <a:gd name="connsiteX10857" fmla="*/ 3487542 w 9392070"/>
                <a:gd name="connsiteY10857" fmla="*/ 1273670 h 3110824"/>
                <a:gd name="connsiteX10858" fmla="*/ 3500970 w 9392070"/>
                <a:gd name="connsiteY10858" fmla="*/ 1276111 h 3110824"/>
                <a:gd name="connsiteX10859" fmla="*/ 3505852 w 9392070"/>
                <a:gd name="connsiteY10859" fmla="*/ 1278553 h 3110824"/>
                <a:gd name="connsiteX10860" fmla="*/ 3510735 w 9392070"/>
                <a:gd name="connsiteY10860" fmla="*/ 1277332 h 3110824"/>
                <a:gd name="connsiteX10861" fmla="*/ 3513177 w 9392070"/>
                <a:gd name="connsiteY10861" fmla="*/ 1272449 h 3110824"/>
                <a:gd name="connsiteX10862" fmla="*/ 3504632 w 9392070"/>
                <a:gd name="connsiteY10862" fmla="*/ 1265125 h 3110824"/>
                <a:gd name="connsiteX10863" fmla="*/ 3496087 w 9392070"/>
                <a:gd name="connsiteY10863" fmla="*/ 1257801 h 3110824"/>
                <a:gd name="connsiteX10864" fmla="*/ 3492425 w 9392070"/>
                <a:gd name="connsiteY10864" fmla="*/ 1259021 h 3110824"/>
                <a:gd name="connsiteX10865" fmla="*/ 3488763 w 9392070"/>
                <a:gd name="connsiteY10865" fmla="*/ 1257801 h 3110824"/>
                <a:gd name="connsiteX10866" fmla="*/ 3485101 w 9392070"/>
                <a:gd name="connsiteY10866" fmla="*/ 1254139 h 3110824"/>
                <a:gd name="connsiteX10867" fmla="*/ 3480218 w 9392070"/>
                <a:gd name="connsiteY10867" fmla="*/ 1252918 h 3110824"/>
                <a:gd name="connsiteX10868" fmla="*/ 3474114 w 9392070"/>
                <a:gd name="connsiteY10868" fmla="*/ 1251697 h 3110824"/>
                <a:gd name="connsiteX10869" fmla="*/ 3471673 w 9392070"/>
                <a:gd name="connsiteY10869" fmla="*/ 1246814 h 3110824"/>
                <a:gd name="connsiteX10870" fmla="*/ 3464349 w 9392070"/>
                <a:gd name="connsiteY10870" fmla="*/ 1250477 h 3110824"/>
                <a:gd name="connsiteX10871" fmla="*/ 3463128 w 9392070"/>
                <a:gd name="connsiteY10871" fmla="*/ 1244373 h 3110824"/>
                <a:gd name="connsiteX10872" fmla="*/ 3455804 w 9392070"/>
                <a:gd name="connsiteY10872" fmla="*/ 1243152 h 3110824"/>
                <a:gd name="connsiteX10873" fmla="*/ 3450921 w 9392070"/>
                <a:gd name="connsiteY10873" fmla="*/ 1237049 h 3110824"/>
                <a:gd name="connsiteX10874" fmla="*/ 3446038 w 9392070"/>
                <a:gd name="connsiteY10874" fmla="*/ 1230945 h 3110824"/>
                <a:gd name="connsiteX10875" fmla="*/ 3442376 w 9392070"/>
                <a:gd name="connsiteY10875" fmla="*/ 1232166 h 3110824"/>
                <a:gd name="connsiteX10876" fmla="*/ 3441155 w 9392070"/>
                <a:gd name="connsiteY10876" fmla="*/ 1229724 h 3110824"/>
                <a:gd name="connsiteX10877" fmla="*/ 3446038 w 9392070"/>
                <a:gd name="connsiteY10877" fmla="*/ 1227283 h 3110824"/>
                <a:gd name="connsiteX10878" fmla="*/ 3449700 w 9392070"/>
                <a:gd name="connsiteY10878" fmla="*/ 1224842 h 3110824"/>
                <a:gd name="connsiteX10879" fmla="*/ 3452142 w 9392070"/>
                <a:gd name="connsiteY10879" fmla="*/ 1221180 h 3110824"/>
                <a:gd name="connsiteX10880" fmla="*/ 3453362 w 9392070"/>
                <a:gd name="connsiteY10880" fmla="*/ 1217517 h 3110824"/>
                <a:gd name="connsiteX10881" fmla="*/ 3447259 w 9392070"/>
                <a:gd name="connsiteY10881" fmla="*/ 1221180 h 3110824"/>
                <a:gd name="connsiteX10882" fmla="*/ 3442376 w 9392070"/>
                <a:gd name="connsiteY10882" fmla="*/ 1223621 h 3110824"/>
                <a:gd name="connsiteX10883" fmla="*/ 3439935 w 9392070"/>
                <a:gd name="connsiteY10883" fmla="*/ 1226063 h 3110824"/>
                <a:gd name="connsiteX10884" fmla="*/ 3437493 w 9392070"/>
                <a:gd name="connsiteY10884" fmla="*/ 1228504 h 3110824"/>
                <a:gd name="connsiteX10885" fmla="*/ 3435052 w 9392070"/>
                <a:gd name="connsiteY10885" fmla="*/ 1228504 h 3110824"/>
                <a:gd name="connsiteX10886" fmla="*/ 3432610 w 9392070"/>
                <a:gd name="connsiteY10886" fmla="*/ 1228504 h 3110824"/>
                <a:gd name="connsiteX10887" fmla="*/ 3427728 w 9392070"/>
                <a:gd name="connsiteY10887" fmla="*/ 1230945 h 3110824"/>
                <a:gd name="connsiteX10888" fmla="*/ 3426507 w 9392070"/>
                <a:gd name="connsiteY10888" fmla="*/ 1232166 h 3110824"/>
                <a:gd name="connsiteX10889" fmla="*/ 3425286 w 9392070"/>
                <a:gd name="connsiteY10889" fmla="*/ 1232166 h 3110824"/>
                <a:gd name="connsiteX10890" fmla="*/ 3421624 w 9392070"/>
                <a:gd name="connsiteY10890" fmla="*/ 1234607 h 3110824"/>
                <a:gd name="connsiteX10891" fmla="*/ 3419183 w 9392070"/>
                <a:gd name="connsiteY10891" fmla="*/ 1234607 h 3110824"/>
                <a:gd name="connsiteX10892" fmla="*/ 3419183 w 9392070"/>
                <a:gd name="connsiteY10892" fmla="*/ 1234607 h 3110824"/>
                <a:gd name="connsiteX10893" fmla="*/ 3426507 w 9392070"/>
                <a:gd name="connsiteY10893" fmla="*/ 1223621 h 3110824"/>
                <a:gd name="connsiteX10894" fmla="*/ 3435052 w 9392070"/>
                <a:gd name="connsiteY10894" fmla="*/ 1216297 h 3110824"/>
                <a:gd name="connsiteX10895" fmla="*/ 3447259 w 9392070"/>
                <a:gd name="connsiteY10895" fmla="*/ 1212635 h 3110824"/>
                <a:gd name="connsiteX10896" fmla="*/ 3458245 w 9392070"/>
                <a:gd name="connsiteY10896" fmla="*/ 1210193 h 3110824"/>
                <a:gd name="connsiteX10897" fmla="*/ 3463128 w 9392070"/>
                <a:gd name="connsiteY10897" fmla="*/ 1210193 h 3110824"/>
                <a:gd name="connsiteX10898" fmla="*/ 3466790 w 9392070"/>
                <a:gd name="connsiteY10898" fmla="*/ 1207752 h 3110824"/>
                <a:gd name="connsiteX10899" fmla="*/ 3468011 w 9392070"/>
                <a:gd name="connsiteY10899" fmla="*/ 1201649 h 3110824"/>
                <a:gd name="connsiteX10900" fmla="*/ 3460687 w 9392070"/>
                <a:gd name="connsiteY10900" fmla="*/ 1197986 h 3110824"/>
                <a:gd name="connsiteX10901" fmla="*/ 3453362 w 9392070"/>
                <a:gd name="connsiteY10901" fmla="*/ 1195545 h 3110824"/>
                <a:gd name="connsiteX10902" fmla="*/ 3449700 w 9392070"/>
                <a:gd name="connsiteY10902" fmla="*/ 1197986 h 3110824"/>
                <a:gd name="connsiteX10903" fmla="*/ 3446038 w 9392070"/>
                <a:gd name="connsiteY10903" fmla="*/ 1199207 h 3110824"/>
                <a:gd name="connsiteX10904" fmla="*/ 3442376 w 9392070"/>
                <a:gd name="connsiteY10904" fmla="*/ 1196766 h 3110824"/>
                <a:gd name="connsiteX10905" fmla="*/ 3437493 w 9392070"/>
                <a:gd name="connsiteY10905" fmla="*/ 1197986 h 3110824"/>
                <a:gd name="connsiteX10906" fmla="*/ 3432610 w 9392070"/>
                <a:gd name="connsiteY10906" fmla="*/ 1199207 h 3110824"/>
                <a:gd name="connsiteX10907" fmla="*/ 3430169 w 9392070"/>
                <a:gd name="connsiteY10907" fmla="*/ 1195545 h 3110824"/>
                <a:gd name="connsiteX10908" fmla="*/ 3428948 w 9392070"/>
                <a:gd name="connsiteY10908" fmla="*/ 1195545 h 3110824"/>
                <a:gd name="connsiteX10909" fmla="*/ 3435052 w 9392070"/>
                <a:gd name="connsiteY10909" fmla="*/ 1188221 h 3110824"/>
                <a:gd name="connsiteX10910" fmla="*/ 3443597 w 9392070"/>
                <a:gd name="connsiteY10910" fmla="*/ 1183338 h 3110824"/>
                <a:gd name="connsiteX10911" fmla="*/ 3449700 w 9392070"/>
                <a:gd name="connsiteY10911" fmla="*/ 1182117 h 3110824"/>
                <a:gd name="connsiteX10912" fmla="*/ 3455804 w 9392070"/>
                <a:gd name="connsiteY10912" fmla="*/ 1180896 h 3110824"/>
                <a:gd name="connsiteX10913" fmla="*/ 3466790 w 9392070"/>
                <a:gd name="connsiteY10913" fmla="*/ 1179676 h 3110824"/>
                <a:gd name="connsiteX10914" fmla="*/ 3471673 w 9392070"/>
                <a:gd name="connsiteY10914" fmla="*/ 1179676 h 3110824"/>
                <a:gd name="connsiteX10915" fmla="*/ 3475335 w 9392070"/>
                <a:gd name="connsiteY10915" fmla="*/ 1176014 h 3110824"/>
                <a:gd name="connsiteX10916" fmla="*/ 3476556 w 9392070"/>
                <a:gd name="connsiteY10916" fmla="*/ 1169910 h 3110824"/>
                <a:gd name="connsiteX10917" fmla="*/ 3469231 w 9392070"/>
                <a:gd name="connsiteY10917" fmla="*/ 1166248 h 3110824"/>
                <a:gd name="connsiteX10918" fmla="*/ 3461907 w 9392070"/>
                <a:gd name="connsiteY10918" fmla="*/ 1162586 h 3110824"/>
                <a:gd name="connsiteX10919" fmla="*/ 3458245 w 9392070"/>
                <a:gd name="connsiteY10919" fmla="*/ 1165028 h 3110824"/>
                <a:gd name="connsiteX10920" fmla="*/ 3454583 w 9392070"/>
                <a:gd name="connsiteY10920" fmla="*/ 1165028 h 3110824"/>
                <a:gd name="connsiteX10921" fmla="*/ 3450921 w 9392070"/>
                <a:gd name="connsiteY10921" fmla="*/ 1162586 h 3110824"/>
                <a:gd name="connsiteX10922" fmla="*/ 3449700 w 9392070"/>
                <a:gd name="connsiteY10922" fmla="*/ 1160145 h 3110824"/>
                <a:gd name="connsiteX10923" fmla="*/ 3446038 w 9392070"/>
                <a:gd name="connsiteY10923" fmla="*/ 1162586 h 3110824"/>
                <a:gd name="connsiteX10924" fmla="*/ 3441155 w 9392070"/>
                <a:gd name="connsiteY10924" fmla="*/ 1162586 h 3110824"/>
                <a:gd name="connsiteX10925" fmla="*/ 3438714 w 9392070"/>
                <a:gd name="connsiteY10925" fmla="*/ 1158924 h 3110824"/>
                <a:gd name="connsiteX10926" fmla="*/ 3432610 w 9392070"/>
                <a:gd name="connsiteY10926" fmla="*/ 1162586 h 3110824"/>
                <a:gd name="connsiteX10927" fmla="*/ 3431390 w 9392070"/>
                <a:gd name="connsiteY10927" fmla="*/ 1157703 h 3110824"/>
                <a:gd name="connsiteX10928" fmla="*/ 3425286 w 9392070"/>
                <a:gd name="connsiteY10928" fmla="*/ 1157703 h 3110824"/>
                <a:gd name="connsiteX10929" fmla="*/ 3421624 w 9392070"/>
                <a:gd name="connsiteY10929" fmla="*/ 1152820 h 3110824"/>
                <a:gd name="connsiteX10930" fmla="*/ 3416741 w 9392070"/>
                <a:gd name="connsiteY10930" fmla="*/ 1147938 h 3110824"/>
                <a:gd name="connsiteX10931" fmla="*/ 3413079 w 9392070"/>
                <a:gd name="connsiteY10931" fmla="*/ 1150379 h 3110824"/>
                <a:gd name="connsiteX10932" fmla="*/ 3411859 w 9392070"/>
                <a:gd name="connsiteY10932" fmla="*/ 1147938 h 3110824"/>
                <a:gd name="connsiteX10933" fmla="*/ 3416741 w 9392070"/>
                <a:gd name="connsiteY10933" fmla="*/ 1141834 h 3110824"/>
                <a:gd name="connsiteX10934" fmla="*/ 3421624 w 9392070"/>
                <a:gd name="connsiteY10934" fmla="*/ 1138172 h 3110824"/>
                <a:gd name="connsiteX10935" fmla="*/ 3426507 w 9392070"/>
                <a:gd name="connsiteY10935" fmla="*/ 1134510 h 3110824"/>
                <a:gd name="connsiteX10936" fmla="*/ 3435052 w 9392070"/>
                <a:gd name="connsiteY10936" fmla="*/ 1127186 h 3110824"/>
                <a:gd name="connsiteX10937" fmla="*/ 3438714 w 9392070"/>
                <a:gd name="connsiteY10937" fmla="*/ 1124744 h 3110824"/>
                <a:gd name="connsiteX10938" fmla="*/ 3441155 w 9392070"/>
                <a:gd name="connsiteY10938" fmla="*/ 1119861 h 3110824"/>
                <a:gd name="connsiteX10939" fmla="*/ 3441155 w 9392070"/>
                <a:gd name="connsiteY10939" fmla="*/ 1114979 h 3110824"/>
                <a:gd name="connsiteX10940" fmla="*/ 3435052 w 9392070"/>
                <a:gd name="connsiteY10940" fmla="*/ 1117420 h 3110824"/>
                <a:gd name="connsiteX10941" fmla="*/ 3428948 w 9392070"/>
                <a:gd name="connsiteY10941" fmla="*/ 1119861 h 3110824"/>
                <a:gd name="connsiteX10942" fmla="*/ 3426507 w 9392070"/>
                <a:gd name="connsiteY10942" fmla="*/ 1123524 h 3110824"/>
                <a:gd name="connsiteX10943" fmla="*/ 3424066 w 9392070"/>
                <a:gd name="connsiteY10943" fmla="*/ 1125965 h 3110824"/>
                <a:gd name="connsiteX10944" fmla="*/ 3421624 w 9392070"/>
                <a:gd name="connsiteY10944" fmla="*/ 1125965 h 3110824"/>
                <a:gd name="connsiteX10945" fmla="*/ 3417962 w 9392070"/>
                <a:gd name="connsiteY10945" fmla="*/ 1128406 h 3110824"/>
                <a:gd name="connsiteX10946" fmla="*/ 3414300 w 9392070"/>
                <a:gd name="connsiteY10946" fmla="*/ 1130848 h 3110824"/>
                <a:gd name="connsiteX10947" fmla="*/ 3411859 w 9392070"/>
                <a:gd name="connsiteY10947" fmla="*/ 1129627 h 3110824"/>
                <a:gd name="connsiteX10948" fmla="*/ 3408196 w 9392070"/>
                <a:gd name="connsiteY10948" fmla="*/ 1134510 h 3110824"/>
                <a:gd name="connsiteX10949" fmla="*/ 3406976 w 9392070"/>
                <a:gd name="connsiteY10949" fmla="*/ 1130848 h 3110824"/>
                <a:gd name="connsiteX10950" fmla="*/ 3406976 w 9392070"/>
                <a:gd name="connsiteY10950" fmla="*/ 1130848 h 3110824"/>
                <a:gd name="connsiteX10951" fmla="*/ 3409417 w 9392070"/>
                <a:gd name="connsiteY10951" fmla="*/ 1128406 h 3110824"/>
                <a:gd name="connsiteX10952" fmla="*/ 3413079 w 9392070"/>
                <a:gd name="connsiteY10952" fmla="*/ 1122303 h 3110824"/>
                <a:gd name="connsiteX10953" fmla="*/ 3419183 w 9392070"/>
                <a:gd name="connsiteY10953" fmla="*/ 1117420 h 3110824"/>
                <a:gd name="connsiteX10954" fmla="*/ 3427728 w 9392070"/>
                <a:gd name="connsiteY10954" fmla="*/ 1113758 h 3110824"/>
                <a:gd name="connsiteX10955" fmla="*/ 3435052 w 9392070"/>
                <a:gd name="connsiteY10955" fmla="*/ 1111317 h 3110824"/>
                <a:gd name="connsiteX10956" fmla="*/ 3438714 w 9392070"/>
                <a:gd name="connsiteY10956" fmla="*/ 1111317 h 3110824"/>
                <a:gd name="connsiteX10957" fmla="*/ 3441155 w 9392070"/>
                <a:gd name="connsiteY10957" fmla="*/ 1108875 h 3110824"/>
                <a:gd name="connsiteX10958" fmla="*/ 3442376 w 9392070"/>
                <a:gd name="connsiteY10958" fmla="*/ 1105213 h 3110824"/>
                <a:gd name="connsiteX10959" fmla="*/ 3436273 w 9392070"/>
                <a:gd name="connsiteY10959" fmla="*/ 1103992 h 3110824"/>
                <a:gd name="connsiteX10960" fmla="*/ 3431390 w 9392070"/>
                <a:gd name="connsiteY10960" fmla="*/ 1102772 h 3110824"/>
                <a:gd name="connsiteX10961" fmla="*/ 3428948 w 9392070"/>
                <a:gd name="connsiteY10961" fmla="*/ 1105213 h 3110824"/>
                <a:gd name="connsiteX10962" fmla="*/ 3426507 w 9392070"/>
                <a:gd name="connsiteY10962" fmla="*/ 1106434 h 3110824"/>
                <a:gd name="connsiteX10963" fmla="*/ 3424066 w 9392070"/>
                <a:gd name="connsiteY10963" fmla="*/ 1105213 h 3110824"/>
                <a:gd name="connsiteX10964" fmla="*/ 3420403 w 9392070"/>
                <a:gd name="connsiteY10964" fmla="*/ 1106434 h 3110824"/>
                <a:gd name="connsiteX10965" fmla="*/ 3416741 w 9392070"/>
                <a:gd name="connsiteY10965" fmla="*/ 1107654 h 3110824"/>
                <a:gd name="connsiteX10966" fmla="*/ 3414300 w 9392070"/>
                <a:gd name="connsiteY10966" fmla="*/ 1105213 h 3110824"/>
                <a:gd name="connsiteX10967" fmla="*/ 3410638 w 9392070"/>
                <a:gd name="connsiteY10967" fmla="*/ 1108875 h 3110824"/>
                <a:gd name="connsiteX10968" fmla="*/ 3409417 w 9392070"/>
                <a:gd name="connsiteY10968" fmla="*/ 1105213 h 3110824"/>
                <a:gd name="connsiteX10969" fmla="*/ 3404534 w 9392070"/>
                <a:gd name="connsiteY10969" fmla="*/ 1106434 h 3110824"/>
                <a:gd name="connsiteX10970" fmla="*/ 3400872 w 9392070"/>
                <a:gd name="connsiteY10970" fmla="*/ 1103992 h 3110824"/>
                <a:gd name="connsiteX10971" fmla="*/ 3397210 w 9392070"/>
                <a:gd name="connsiteY10971" fmla="*/ 1101551 h 3110824"/>
                <a:gd name="connsiteX10972" fmla="*/ 3394769 w 9392070"/>
                <a:gd name="connsiteY10972" fmla="*/ 1103992 h 3110824"/>
                <a:gd name="connsiteX10973" fmla="*/ 3393548 w 9392070"/>
                <a:gd name="connsiteY10973" fmla="*/ 1102772 h 3110824"/>
                <a:gd name="connsiteX10974" fmla="*/ 3404534 w 9392070"/>
                <a:gd name="connsiteY10974" fmla="*/ 1094227 h 3110824"/>
                <a:gd name="connsiteX10975" fmla="*/ 3410638 w 9392070"/>
                <a:gd name="connsiteY10975" fmla="*/ 1091785 h 3110824"/>
                <a:gd name="connsiteX10976" fmla="*/ 3416741 w 9392070"/>
                <a:gd name="connsiteY10976" fmla="*/ 1088123 h 3110824"/>
                <a:gd name="connsiteX10977" fmla="*/ 3424066 w 9392070"/>
                <a:gd name="connsiteY10977" fmla="*/ 1063709 h 3110824"/>
                <a:gd name="connsiteX10978" fmla="*/ 3428948 w 9392070"/>
                <a:gd name="connsiteY10978" fmla="*/ 1050282 h 3110824"/>
                <a:gd name="connsiteX10979" fmla="*/ 3438714 w 9392070"/>
                <a:gd name="connsiteY10979" fmla="*/ 1034412 h 3110824"/>
                <a:gd name="connsiteX10980" fmla="*/ 3447259 w 9392070"/>
                <a:gd name="connsiteY10980" fmla="*/ 1020985 h 3110824"/>
                <a:gd name="connsiteX10981" fmla="*/ 3450921 w 9392070"/>
                <a:gd name="connsiteY10981" fmla="*/ 1016102 h 3110824"/>
                <a:gd name="connsiteX10982" fmla="*/ 3453362 w 9392070"/>
                <a:gd name="connsiteY10982" fmla="*/ 1009998 h 3110824"/>
                <a:gd name="connsiteX10983" fmla="*/ 3453362 w 9392070"/>
                <a:gd name="connsiteY10983" fmla="*/ 1003895 h 3110824"/>
                <a:gd name="connsiteX10984" fmla="*/ 3446038 w 9392070"/>
                <a:gd name="connsiteY10984" fmla="*/ 1007557 h 3110824"/>
                <a:gd name="connsiteX10985" fmla="*/ 3438714 w 9392070"/>
                <a:gd name="connsiteY10985" fmla="*/ 1012440 h 3110824"/>
                <a:gd name="connsiteX10986" fmla="*/ 3436273 w 9392070"/>
                <a:gd name="connsiteY10986" fmla="*/ 1017323 h 3110824"/>
                <a:gd name="connsiteX10987" fmla="*/ 3433831 w 9392070"/>
                <a:gd name="connsiteY10987" fmla="*/ 1020985 h 3110824"/>
                <a:gd name="connsiteX10988" fmla="*/ 3430169 w 9392070"/>
                <a:gd name="connsiteY10988" fmla="*/ 1022205 h 3110824"/>
                <a:gd name="connsiteX10989" fmla="*/ 3430169 w 9392070"/>
                <a:gd name="connsiteY10989" fmla="*/ 1022205 h 3110824"/>
                <a:gd name="connsiteX10990" fmla="*/ 3430169 w 9392070"/>
                <a:gd name="connsiteY10990" fmla="*/ 1019764 h 3110824"/>
                <a:gd name="connsiteX10991" fmla="*/ 3425286 w 9392070"/>
                <a:gd name="connsiteY10991" fmla="*/ 1019764 h 3110824"/>
                <a:gd name="connsiteX10992" fmla="*/ 3420403 w 9392070"/>
                <a:gd name="connsiteY10992" fmla="*/ 1020985 h 3110824"/>
                <a:gd name="connsiteX10993" fmla="*/ 3419183 w 9392070"/>
                <a:gd name="connsiteY10993" fmla="*/ 1023426 h 3110824"/>
                <a:gd name="connsiteX10994" fmla="*/ 3416741 w 9392070"/>
                <a:gd name="connsiteY10994" fmla="*/ 1024647 h 3110824"/>
                <a:gd name="connsiteX10995" fmla="*/ 3414300 w 9392070"/>
                <a:gd name="connsiteY10995" fmla="*/ 1024647 h 3110824"/>
                <a:gd name="connsiteX10996" fmla="*/ 3411859 w 9392070"/>
                <a:gd name="connsiteY10996" fmla="*/ 1025867 h 3110824"/>
                <a:gd name="connsiteX10997" fmla="*/ 3409417 w 9392070"/>
                <a:gd name="connsiteY10997" fmla="*/ 1028309 h 3110824"/>
                <a:gd name="connsiteX10998" fmla="*/ 3406976 w 9392070"/>
                <a:gd name="connsiteY10998" fmla="*/ 1027088 h 3110824"/>
                <a:gd name="connsiteX10999" fmla="*/ 3403314 w 9392070"/>
                <a:gd name="connsiteY10999" fmla="*/ 1031971 h 3110824"/>
                <a:gd name="connsiteX11000" fmla="*/ 3402093 w 9392070"/>
                <a:gd name="connsiteY11000" fmla="*/ 1029530 h 3110824"/>
                <a:gd name="connsiteX11001" fmla="*/ 3398431 w 9392070"/>
                <a:gd name="connsiteY11001" fmla="*/ 1031971 h 3110824"/>
                <a:gd name="connsiteX11002" fmla="*/ 3394769 w 9392070"/>
                <a:gd name="connsiteY11002" fmla="*/ 1030750 h 3110824"/>
                <a:gd name="connsiteX11003" fmla="*/ 3398431 w 9392070"/>
                <a:gd name="connsiteY11003" fmla="*/ 1020985 h 3110824"/>
                <a:gd name="connsiteX11004" fmla="*/ 3403314 w 9392070"/>
                <a:gd name="connsiteY11004" fmla="*/ 1013660 h 3110824"/>
                <a:gd name="connsiteX11005" fmla="*/ 3410638 w 9392070"/>
                <a:gd name="connsiteY11005" fmla="*/ 1007557 h 3110824"/>
                <a:gd name="connsiteX11006" fmla="*/ 3417962 w 9392070"/>
                <a:gd name="connsiteY11006" fmla="*/ 1002674 h 3110824"/>
                <a:gd name="connsiteX11007" fmla="*/ 3421624 w 9392070"/>
                <a:gd name="connsiteY11007" fmla="*/ 1001453 h 3110824"/>
                <a:gd name="connsiteX11008" fmla="*/ 3424066 w 9392070"/>
                <a:gd name="connsiteY11008" fmla="*/ 997791 h 3110824"/>
                <a:gd name="connsiteX11009" fmla="*/ 3425286 w 9392070"/>
                <a:gd name="connsiteY11009" fmla="*/ 994129 h 3110824"/>
                <a:gd name="connsiteX11010" fmla="*/ 3420403 w 9392070"/>
                <a:gd name="connsiteY11010" fmla="*/ 994129 h 3110824"/>
                <a:gd name="connsiteX11011" fmla="*/ 3415521 w 9392070"/>
                <a:gd name="connsiteY11011" fmla="*/ 994129 h 3110824"/>
                <a:gd name="connsiteX11012" fmla="*/ 3413079 w 9392070"/>
                <a:gd name="connsiteY11012" fmla="*/ 996571 h 3110824"/>
                <a:gd name="connsiteX11013" fmla="*/ 3410638 w 9392070"/>
                <a:gd name="connsiteY11013" fmla="*/ 997791 h 3110824"/>
                <a:gd name="connsiteX11014" fmla="*/ 3408196 w 9392070"/>
                <a:gd name="connsiteY11014" fmla="*/ 997791 h 3110824"/>
                <a:gd name="connsiteX11015" fmla="*/ 3405755 w 9392070"/>
                <a:gd name="connsiteY11015" fmla="*/ 1000233 h 3110824"/>
                <a:gd name="connsiteX11016" fmla="*/ 3403314 w 9392070"/>
                <a:gd name="connsiteY11016" fmla="*/ 1002674 h 3110824"/>
                <a:gd name="connsiteX11017" fmla="*/ 3400872 w 9392070"/>
                <a:gd name="connsiteY11017" fmla="*/ 1001453 h 3110824"/>
                <a:gd name="connsiteX11018" fmla="*/ 3397210 w 9392070"/>
                <a:gd name="connsiteY11018" fmla="*/ 1006336 h 3110824"/>
                <a:gd name="connsiteX11019" fmla="*/ 3395989 w 9392070"/>
                <a:gd name="connsiteY11019" fmla="*/ 1003895 h 3110824"/>
                <a:gd name="connsiteX11020" fmla="*/ 3392327 w 9392070"/>
                <a:gd name="connsiteY11020" fmla="*/ 1006336 h 3110824"/>
                <a:gd name="connsiteX11021" fmla="*/ 3388665 w 9392070"/>
                <a:gd name="connsiteY11021" fmla="*/ 1005116 h 3110824"/>
                <a:gd name="connsiteX11022" fmla="*/ 3385003 w 9392070"/>
                <a:gd name="connsiteY11022" fmla="*/ 1003895 h 3110824"/>
                <a:gd name="connsiteX11023" fmla="*/ 3382562 w 9392070"/>
                <a:gd name="connsiteY11023" fmla="*/ 1006336 h 3110824"/>
                <a:gd name="connsiteX11024" fmla="*/ 3381341 w 9392070"/>
                <a:gd name="connsiteY11024" fmla="*/ 1005116 h 3110824"/>
                <a:gd name="connsiteX11025" fmla="*/ 3382562 w 9392070"/>
                <a:gd name="connsiteY11025" fmla="*/ 1001453 h 3110824"/>
                <a:gd name="connsiteX11026" fmla="*/ 3386224 w 9392070"/>
                <a:gd name="connsiteY11026" fmla="*/ 997791 h 3110824"/>
                <a:gd name="connsiteX11027" fmla="*/ 3386224 w 9392070"/>
                <a:gd name="connsiteY11027" fmla="*/ 997791 h 3110824"/>
                <a:gd name="connsiteX11028" fmla="*/ 3387445 w 9392070"/>
                <a:gd name="connsiteY11028" fmla="*/ 996571 h 3110824"/>
                <a:gd name="connsiteX11029" fmla="*/ 3391106 w 9392070"/>
                <a:gd name="connsiteY11029" fmla="*/ 995350 h 3110824"/>
                <a:gd name="connsiteX11030" fmla="*/ 3395989 w 9392070"/>
                <a:gd name="connsiteY11030" fmla="*/ 994129 h 3110824"/>
                <a:gd name="connsiteX11031" fmla="*/ 3398431 w 9392070"/>
                <a:gd name="connsiteY11031" fmla="*/ 994129 h 3110824"/>
                <a:gd name="connsiteX11032" fmla="*/ 3399652 w 9392070"/>
                <a:gd name="connsiteY11032" fmla="*/ 992909 h 3110824"/>
                <a:gd name="connsiteX11033" fmla="*/ 3400872 w 9392070"/>
                <a:gd name="connsiteY11033" fmla="*/ 990467 h 3110824"/>
                <a:gd name="connsiteX11034" fmla="*/ 3397210 w 9392070"/>
                <a:gd name="connsiteY11034" fmla="*/ 988026 h 3110824"/>
                <a:gd name="connsiteX11035" fmla="*/ 3393548 w 9392070"/>
                <a:gd name="connsiteY11035" fmla="*/ 985584 h 3110824"/>
                <a:gd name="connsiteX11036" fmla="*/ 3392327 w 9392070"/>
                <a:gd name="connsiteY11036" fmla="*/ 986805 h 3110824"/>
                <a:gd name="connsiteX11037" fmla="*/ 3392327 w 9392070"/>
                <a:gd name="connsiteY11037" fmla="*/ 986805 h 3110824"/>
                <a:gd name="connsiteX11038" fmla="*/ 3392327 w 9392070"/>
                <a:gd name="connsiteY11038" fmla="*/ 985584 h 3110824"/>
                <a:gd name="connsiteX11039" fmla="*/ 3397210 w 9392070"/>
                <a:gd name="connsiteY11039" fmla="*/ 980702 h 3110824"/>
                <a:gd name="connsiteX11040" fmla="*/ 3404534 w 9392070"/>
                <a:gd name="connsiteY11040" fmla="*/ 977039 h 3110824"/>
                <a:gd name="connsiteX11041" fmla="*/ 3411859 w 9392070"/>
                <a:gd name="connsiteY11041" fmla="*/ 973377 h 3110824"/>
                <a:gd name="connsiteX11042" fmla="*/ 3415521 w 9392070"/>
                <a:gd name="connsiteY11042" fmla="*/ 972157 h 3110824"/>
                <a:gd name="connsiteX11043" fmla="*/ 3417962 w 9392070"/>
                <a:gd name="connsiteY11043" fmla="*/ 969715 h 3110824"/>
                <a:gd name="connsiteX11044" fmla="*/ 3419183 w 9392070"/>
                <a:gd name="connsiteY11044" fmla="*/ 966053 h 3110824"/>
                <a:gd name="connsiteX11045" fmla="*/ 3414300 w 9392070"/>
                <a:gd name="connsiteY11045" fmla="*/ 964832 h 3110824"/>
                <a:gd name="connsiteX11046" fmla="*/ 3409417 w 9392070"/>
                <a:gd name="connsiteY11046" fmla="*/ 963612 h 3110824"/>
                <a:gd name="connsiteX11047" fmla="*/ 3406976 w 9392070"/>
                <a:gd name="connsiteY11047" fmla="*/ 966053 h 3110824"/>
                <a:gd name="connsiteX11048" fmla="*/ 3404534 w 9392070"/>
                <a:gd name="connsiteY11048" fmla="*/ 967274 h 3110824"/>
                <a:gd name="connsiteX11049" fmla="*/ 3402093 w 9392070"/>
                <a:gd name="connsiteY11049" fmla="*/ 966053 h 3110824"/>
                <a:gd name="connsiteX11050" fmla="*/ 3399652 w 9392070"/>
                <a:gd name="connsiteY11050" fmla="*/ 967274 h 3110824"/>
                <a:gd name="connsiteX11051" fmla="*/ 3397210 w 9392070"/>
                <a:gd name="connsiteY11051" fmla="*/ 968495 h 3110824"/>
                <a:gd name="connsiteX11052" fmla="*/ 3394769 w 9392070"/>
                <a:gd name="connsiteY11052" fmla="*/ 967274 h 3110824"/>
                <a:gd name="connsiteX11053" fmla="*/ 3391106 w 9392070"/>
                <a:gd name="connsiteY11053" fmla="*/ 970936 h 3110824"/>
                <a:gd name="connsiteX11054" fmla="*/ 3389886 w 9392070"/>
                <a:gd name="connsiteY11054" fmla="*/ 968495 h 3110824"/>
                <a:gd name="connsiteX11055" fmla="*/ 3386224 w 9392070"/>
                <a:gd name="connsiteY11055" fmla="*/ 969715 h 3110824"/>
                <a:gd name="connsiteX11056" fmla="*/ 3383782 w 9392070"/>
                <a:gd name="connsiteY11056" fmla="*/ 967274 h 3110824"/>
                <a:gd name="connsiteX11057" fmla="*/ 3380120 w 9392070"/>
                <a:gd name="connsiteY11057" fmla="*/ 964832 h 3110824"/>
                <a:gd name="connsiteX11058" fmla="*/ 3377679 w 9392070"/>
                <a:gd name="connsiteY11058" fmla="*/ 967274 h 3110824"/>
                <a:gd name="connsiteX11059" fmla="*/ 3375238 w 9392070"/>
                <a:gd name="connsiteY11059" fmla="*/ 969715 h 3110824"/>
                <a:gd name="connsiteX11060" fmla="*/ 3369134 w 9392070"/>
                <a:gd name="connsiteY11060" fmla="*/ 970936 h 3110824"/>
                <a:gd name="connsiteX11061" fmla="*/ 3363031 w 9392070"/>
                <a:gd name="connsiteY11061" fmla="*/ 972157 h 3110824"/>
                <a:gd name="connsiteX11062" fmla="*/ 3359368 w 9392070"/>
                <a:gd name="connsiteY11062" fmla="*/ 970936 h 3110824"/>
                <a:gd name="connsiteX11063" fmla="*/ 3355706 w 9392070"/>
                <a:gd name="connsiteY11063" fmla="*/ 969715 h 3110824"/>
                <a:gd name="connsiteX11064" fmla="*/ 3354485 w 9392070"/>
                <a:gd name="connsiteY11064" fmla="*/ 972157 h 3110824"/>
                <a:gd name="connsiteX11065" fmla="*/ 3352044 w 9392070"/>
                <a:gd name="connsiteY11065" fmla="*/ 969715 h 3110824"/>
                <a:gd name="connsiteX11066" fmla="*/ 3352044 w 9392070"/>
                <a:gd name="connsiteY11066" fmla="*/ 968495 h 3110824"/>
                <a:gd name="connsiteX11067" fmla="*/ 3353265 w 9392070"/>
                <a:gd name="connsiteY11067" fmla="*/ 967274 h 3110824"/>
                <a:gd name="connsiteX11068" fmla="*/ 3363031 w 9392070"/>
                <a:gd name="connsiteY11068" fmla="*/ 958729 h 3110824"/>
                <a:gd name="connsiteX11069" fmla="*/ 3367913 w 9392070"/>
                <a:gd name="connsiteY11069" fmla="*/ 955067 h 3110824"/>
                <a:gd name="connsiteX11070" fmla="*/ 3375238 w 9392070"/>
                <a:gd name="connsiteY11070" fmla="*/ 950184 h 3110824"/>
                <a:gd name="connsiteX11071" fmla="*/ 3382562 w 9392070"/>
                <a:gd name="connsiteY11071" fmla="*/ 948963 h 3110824"/>
                <a:gd name="connsiteX11072" fmla="*/ 3388665 w 9392070"/>
                <a:gd name="connsiteY11072" fmla="*/ 937977 h 3110824"/>
                <a:gd name="connsiteX11073" fmla="*/ 3392327 w 9392070"/>
                <a:gd name="connsiteY11073" fmla="*/ 933094 h 3110824"/>
                <a:gd name="connsiteX11074" fmla="*/ 3399652 w 9392070"/>
                <a:gd name="connsiteY11074" fmla="*/ 928211 h 3110824"/>
                <a:gd name="connsiteX11075" fmla="*/ 3405755 w 9392070"/>
                <a:gd name="connsiteY11075" fmla="*/ 924549 h 3110824"/>
                <a:gd name="connsiteX11076" fmla="*/ 3408196 w 9392070"/>
                <a:gd name="connsiteY11076" fmla="*/ 923329 h 3110824"/>
                <a:gd name="connsiteX11077" fmla="*/ 3410638 w 9392070"/>
                <a:gd name="connsiteY11077" fmla="*/ 920887 h 3110824"/>
                <a:gd name="connsiteX11078" fmla="*/ 3411859 w 9392070"/>
                <a:gd name="connsiteY11078" fmla="*/ 917225 h 3110824"/>
                <a:gd name="connsiteX11079" fmla="*/ 3406976 w 9392070"/>
                <a:gd name="connsiteY11079" fmla="*/ 916004 h 3110824"/>
                <a:gd name="connsiteX11080" fmla="*/ 3402093 w 9392070"/>
                <a:gd name="connsiteY11080" fmla="*/ 916004 h 3110824"/>
                <a:gd name="connsiteX11081" fmla="*/ 3400872 w 9392070"/>
                <a:gd name="connsiteY11081" fmla="*/ 917225 h 3110824"/>
                <a:gd name="connsiteX11082" fmla="*/ 3398431 w 9392070"/>
                <a:gd name="connsiteY11082" fmla="*/ 918446 h 3110824"/>
                <a:gd name="connsiteX11083" fmla="*/ 3395989 w 9392070"/>
                <a:gd name="connsiteY11083" fmla="*/ 918446 h 3110824"/>
                <a:gd name="connsiteX11084" fmla="*/ 3393548 w 9392070"/>
                <a:gd name="connsiteY11084" fmla="*/ 919667 h 3110824"/>
                <a:gd name="connsiteX11085" fmla="*/ 3391106 w 9392070"/>
                <a:gd name="connsiteY11085" fmla="*/ 920887 h 3110824"/>
                <a:gd name="connsiteX11086" fmla="*/ 3389886 w 9392070"/>
                <a:gd name="connsiteY11086" fmla="*/ 919667 h 3110824"/>
                <a:gd name="connsiteX11087" fmla="*/ 3387445 w 9392070"/>
                <a:gd name="connsiteY11087" fmla="*/ 923329 h 3110824"/>
                <a:gd name="connsiteX11088" fmla="*/ 3386224 w 9392070"/>
                <a:gd name="connsiteY11088" fmla="*/ 922108 h 3110824"/>
                <a:gd name="connsiteX11089" fmla="*/ 3387445 w 9392070"/>
                <a:gd name="connsiteY11089" fmla="*/ 918446 h 3110824"/>
                <a:gd name="connsiteX11090" fmla="*/ 3391106 w 9392070"/>
                <a:gd name="connsiteY11090" fmla="*/ 911122 h 3110824"/>
                <a:gd name="connsiteX11091" fmla="*/ 3394769 w 9392070"/>
                <a:gd name="connsiteY11091" fmla="*/ 907460 h 3110824"/>
                <a:gd name="connsiteX11092" fmla="*/ 3398431 w 9392070"/>
                <a:gd name="connsiteY11092" fmla="*/ 902577 h 3110824"/>
                <a:gd name="connsiteX11093" fmla="*/ 3403314 w 9392070"/>
                <a:gd name="connsiteY11093" fmla="*/ 894032 h 3110824"/>
                <a:gd name="connsiteX11094" fmla="*/ 3405755 w 9392070"/>
                <a:gd name="connsiteY11094" fmla="*/ 890370 h 3110824"/>
                <a:gd name="connsiteX11095" fmla="*/ 3406976 w 9392070"/>
                <a:gd name="connsiteY11095" fmla="*/ 885487 h 3110824"/>
                <a:gd name="connsiteX11096" fmla="*/ 3406976 w 9392070"/>
                <a:gd name="connsiteY11096" fmla="*/ 881825 h 3110824"/>
                <a:gd name="connsiteX11097" fmla="*/ 3403314 w 9392070"/>
                <a:gd name="connsiteY11097" fmla="*/ 886708 h 3110824"/>
                <a:gd name="connsiteX11098" fmla="*/ 3399652 w 9392070"/>
                <a:gd name="connsiteY11098" fmla="*/ 890370 h 3110824"/>
                <a:gd name="connsiteX11099" fmla="*/ 3398431 w 9392070"/>
                <a:gd name="connsiteY11099" fmla="*/ 892811 h 3110824"/>
                <a:gd name="connsiteX11100" fmla="*/ 3397210 w 9392070"/>
                <a:gd name="connsiteY11100" fmla="*/ 895253 h 3110824"/>
                <a:gd name="connsiteX11101" fmla="*/ 3395989 w 9392070"/>
                <a:gd name="connsiteY11101" fmla="*/ 896473 h 3110824"/>
                <a:gd name="connsiteX11102" fmla="*/ 3393548 w 9392070"/>
                <a:gd name="connsiteY11102" fmla="*/ 898915 h 3110824"/>
                <a:gd name="connsiteX11103" fmla="*/ 3391106 w 9392070"/>
                <a:gd name="connsiteY11103" fmla="*/ 901356 h 3110824"/>
                <a:gd name="connsiteX11104" fmla="*/ 3389886 w 9392070"/>
                <a:gd name="connsiteY11104" fmla="*/ 901356 h 3110824"/>
                <a:gd name="connsiteX11105" fmla="*/ 3387445 w 9392070"/>
                <a:gd name="connsiteY11105" fmla="*/ 906239 h 3110824"/>
                <a:gd name="connsiteX11106" fmla="*/ 3386224 w 9392070"/>
                <a:gd name="connsiteY11106" fmla="*/ 903797 h 3110824"/>
                <a:gd name="connsiteX11107" fmla="*/ 3383782 w 9392070"/>
                <a:gd name="connsiteY11107" fmla="*/ 906239 h 3110824"/>
                <a:gd name="connsiteX11108" fmla="*/ 3381341 w 9392070"/>
                <a:gd name="connsiteY11108" fmla="*/ 905018 h 3110824"/>
                <a:gd name="connsiteX11109" fmla="*/ 3381341 w 9392070"/>
                <a:gd name="connsiteY11109" fmla="*/ 905018 h 3110824"/>
                <a:gd name="connsiteX11110" fmla="*/ 3382562 w 9392070"/>
                <a:gd name="connsiteY11110" fmla="*/ 903797 h 3110824"/>
                <a:gd name="connsiteX11111" fmla="*/ 3387445 w 9392070"/>
                <a:gd name="connsiteY11111" fmla="*/ 891590 h 3110824"/>
                <a:gd name="connsiteX11112" fmla="*/ 3391106 w 9392070"/>
                <a:gd name="connsiteY11112" fmla="*/ 885487 h 3110824"/>
                <a:gd name="connsiteX11113" fmla="*/ 3397210 w 9392070"/>
                <a:gd name="connsiteY11113" fmla="*/ 878163 h 3110824"/>
                <a:gd name="connsiteX11114" fmla="*/ 3402093 w 9392070"/>
                <a:gd name="connsiteY11114" fmla="*/ 872059 h 3110824"/>
                <a:gd name="connsiteX11115" fmla="*/ 3404534 w 9392070"/>
                <a:gd name="connsiteY11115" fmla="*/ 869618 h 3110824"/>
                <a:gd name="connsiteX11116" fmla="*/ 3405755 w 9392070"/>
                <a:gd name="connsiteY11116" fmla="*/ 865956 h 3110824"/>
                <a:gd name="connsiteX11117" fmla="*/ 3405755 w 9392070"/>
                <a:gd name="connsiteY11117" fmla="*/ 862294 h 3110824"/>
                <a:gd name="connsiteX11118" fmla="*/ 3402093 w 9392070"/>
                <a:gd name="connsiteY11118" fmla="*/ 863514 h 3110824"/>
                <a:gd name="connsiteX11119" fmla="*/ 3398431 w 9392070"/>
                <a:gd name="connsiteY11119" fmla="*/ 864735 h 3110824"/>
                <a:gd name="connsiteX11120" fmla="*/ 3397210 w 9392070"/>
                <a:gd name="connsiteY11120" fmla="*/ 867176 h 3110824"/>
                <a:gd name="connsiteX11121" fmla="*/ 3395989 w 9392070"/>
                <a:gd name="connsiteY11121" fmla="*/ 868397 h 3110824"/>
                <a:gd name="connsiteX11122" fmla="*/ 3394769 w 9392070"/>
                <a:gd name="connsiteY11122" fmla="*/ 868397 h 3110824"/>
                <a:gd name="connsiteX11123" fmla="*/ 3392327 w 9392070"/>
                <a:gd name="connsiteY11123" fmla="*/ 870839 h 3110824"/>
                <a:gd name="connsiteX11124" fmla="*/ 3389886 w 9392070"/>
                <a:gd name="connsiteY11124" fmla="*/ 873280 h 3110824"/>
                <a:gd name="connsiteX11125" fmla="*/ 3388665 w 9392070"/>
                <a:gd name="connsiteY11125" fmla="*/ 873280 h 3110824"/>
                <a:gd name="connsiteX11126" fmla="*/ 3386224 w 9392070"/>
                <a:gd name="connsiteY11126" fmla="*/ 878163 h 3110824"/>
                <a:gd name="connsiteX11127" fmla="*/ 3385003 w 9392070"/>
                <a:gd name="connsiteY11127" fmla="*/ 876942 h 3110824"/>
                <a:gd name="connsiteX11128" fmla="*/ 3386224 w 9392070"/>
                <a:gd name="connsiteY11128" fmla="*/ 873280 h 3110824"/>
                <a:gd name="connsiteX11129" fmla="*/ 3389886 w 9392070"/>
                <a:gd name="connsiteY11129" fmla="*/ 868397 h 3110824"/>
                <a:gd name="connsiteX11130" fmla="*/ 3392327 w 9392070"/>
                <a:gd name="connsiteY11130" fmla="*/ 865956 h 3110824"/>
                <a:gd name="connsiteX11131" fmla="*/ 3394769 w 9392070"/>
                <a:gd name="connsiteY11131" fmla="*/ 862294 h 3110824"/>
                <a:gd name="connsiteX11132" fmla="*/ 3397210 w 9392070"/>
                <a:gd name="connsiteY11132" fmla="*/ 857411 h 3110824"/>
                <a:gd name="connsiteX11133" fmla="*/ 3399652 w 9392070"/>
                <a:gd name="connsiteY11133" fmla="*/ 854969 h 3110824"/>
                <a:gd name="connsiteX11134" fmla="*/ 3402093 w 9392070"/>
                <a:gd name="connsiteY11134" fmla="*/ 851307 h 3110824"/>
                <a:gd name="connsiteX11135" fmla="*/ 3403314 w 9392070"/>
                <a:gd name="connsiteY11135" fmla="*/ 846425 h 3110824"/>
                <a:gd name="connsiteX11136" fmla="*/ 3403314 w 9392070"/>
                <a:gd name="connsiteY11136" fmla="*/ 842762 h 3110824"/>
                <a:gd name="connsiteX11137" fmla="*/ 3399652 w 9392070"/>
                <a:gd name="connsiteY11137" fmla="*/ 848866 h 3110824"/>
                <a:gd name="connsiteX11138" fmla="*/ 3395989 w 9392070"/>
                <a:gd name="connsiteY11138" fmla="*/ 852528 h 3110824"/>
                <a:gd name="connsiteX11139" fmla="*/ 3394769 w 9392070"/>
                <a:gd name="connsiteY11139" fmla="*/ 854969 h 3110824"/>
                <a:gd name="connsiteX11140" fmla="*/ 3393548 w 9392070"/>
                <a:gd name="connsiteY11140" fmla="*/ 856190 h 3110824"/>
                <a:gd name="connsiteX11141" fmla="*/ 3392327 w 9392070"/>
                <a:gd name="connsiteY11141" fmla="*/ 856190 h 3110824"/>
                <a:gd name="connsiteX11142" fmla="*/ 3389886 w 9392070"/>
                <a:gd name="connsiteY11142" fmla="*/ 857411 h 3110824"/>
                <a:gd name="connsiteX11143" fmla="*/ 3387445 w 9392070"/>
                <a:gd name="connsiteY11143" fmla="*/ 858632 h 3110824"/>
                <a:gd name="connsiteX11144" fmla="*/ 3386224 w 9392070"/>
                <a:gd name="connsiteY11144" fmla="*/ 857411 h 3110824"/>
                <a:gd name="connsiteX11145" fmla="*/ 3383782 w 9392070"/>
                <a:gd name="connsiteY11145" fmla="*/ 861073 h 3110824"/>
                <a:gd name="connsiteX11146" fmla="*/ 3382562 w 9392070"/>
                <a:gd name="connsiteY11146" fmla="*/ 858632 h 3110824"/>
                <a:gd name="connsiteX11147" fmla="*/ 3380120 w 9392070"/>
                <a:gd name="connsiteY11147" fmla="*/ 861073 h 3110824"/>
                <a:gd name="connsiteX11148" fmla="*/ 3377679 w 9392070"/>
                <a:gd name="connsiteY11148" fmla="*/ 859852 h 3110824"/>
                <a:gd name="connsiteX11149" fmla="*/ 3375238 w 9392070"/>
                <a:gd name="connsiteY11149" fmla="*/ 858632 h 3110824"/>
                <a:gd name="connsiteX11150" fmla="*/ 3374017 w 9392070"/>
                <a:gd name="connsiteY11150" fmla="*/ 861073 h 3110824"/>
                <a:gd name="connsiteX11151" fmla="*/ 3372796 w 9392070"/>
                <a:gd name="connsiteY11151" fmla="*/ 863514 h 3110824"/>
                <a:gd name="connsiteX11152" fmla="*/ 3367913 w 9392070"/>
                <a:gd name="connsiteY11152" fmla="*/ 865956 h 3110824"/>
                <a:gd name="connsiteX11153" fmla="*/ 3363031 w 9392070"/>
                <a:gd name="connsiteY11153" fmla="*/ 869618 h 3110824"/>
                <a:gd name="connsiteX11154" fmla="*/ 3360589 w 9392070"/>
                <a:gd name="connsiteY11154" fmla="*/ 869618 h 3110824"/>
                <a:gd name="connsiteX11155" fmla="*/ 3359368 w 9392070"/>
                <a:gd name="connsiteY11155" fmla="*/ 868397 h 3110824"/>
                <a:gd name="connsiteX11156" fmla="*/ 3366692 w 9392070"/>
                <a:gd name="connsiteY11156" fmla="*/ 858632 h 3110824"/>
                <a:gd name="connsiteX11157" fmla="*/ 3371575 w 9392070"/>
                <a:gd name="connsiteY11157" fmla="*/ 853749 h 3110824"/>
                <a:gd name="connsiteX11158" fmla="*/ 3378899 w 9392070"/>
                <a:gd name="connsiteY11158" fmla="*/ 846425 h 3110824"/>
                <a:gd name="connsiteX11159" fmla="*/ 3386224 w 9392070"/>
                <a:gd name="connsiteY11159" fmla="*/ 842762 h 3110824"/>
                <a:gd name="connsiteX11160" fmla="*/ 3391106 w 9392070"/>
                <a:gd name="connsiteY11160" fmla="*/ 829335 h 3110824"/>
                <a:gd name="connsiteX11161" fmla="*/ 3394769 w 9392070"/>
                <a:gd name="connsiteY11161" fmla="*/ 822010 h 3110824"/>
                <a:gd name="connsiteX11162" fmla="*/ 3397210 w 9392070"/>
                <a:gd name="connsiteY11162" fmla="*/ 817128 h 3110824"/>
                <a:gd name="connsiteX11163" fmla="*/ 3399652 w 9392070"/>
                <a:gd name="connsiteY11163" fmla="*/ 812245 h 3110824"/>
                <a:gd name="connsiteX11164" fmla="*/ 3400872 w 9392070"/>
                <a:gd name="connsiteY11164" fmla="*/ 807362 h 3110824"/>
                <a:gd name="connsiteX11165" fmla="*/ 3400872 w 9392070"/>
                <a:gd name="connsiteY11165" fmla="*/ 807362 h 3110824"/>
                <a:gd name="connsiteX11166" fmla="*/ 3402093 w 9392070"/>
                <a:gd name="connsiteY11166" fmla="*/ 806141 h 3110824"/>
                <a:gd name="connsiteX11167" fmla="*/ 3403314 w 9392070"/>
                <a:gd name="connsiteY11167" fmla="*/ 803700 h 3110824"/>
                <a:gd name="connsiteX11168" fmla="*/ 3402093 w 9392070"/>
                <a:gd name="connsiteY11168" fmla="*/ 803700 h 3110824"/>
                <a:gd name="connsiteX11169" fmla="*/ 3403314 w 9392070"/>
                <a:gd name="connsiteY11169" fmla="*/ 800038 h 3110824"/>
                <a:gd name="connsiteX11170" fmla="*/ 3404534 w 9392070"/>
                <a:gd name="connsiteY11170" fmla="*/ 793934 h 3110824"/>
                <a:gd name="connsiteX11171" fmla="*/ 3404534 w 9392070"/>
                <a:gd name="connsiteY11171" fmla="*/ 787831 h 3110824"/>
                <a:gd name="connsiteX11172" fmla="*/ 3403314 w 9392070"/>
                <a:gd name="connsiteY11172" fmla="*/ 784169 h 3110824"/>
                <a:gd name="connsiteX11173" fmla="*/ 3403314 w 9392070"/>
                <a:gd name="connsiteY11173" fmla="*/ 791493 h 3110824"/>
                <a:gd name="connsiteX11174" fmla="*/ 3400872 w 9392070"/>
                <a:gd name="connsiteY11174" fmla="*/ 793934 h 3110824"/>
                <a:gd name="connsiteX11175" fmla="*/ 3398431 w 9392070"/>
                <a:gd name="connsiteY11175" fmla="*/ 801259 h 3110824"/>
                <a:gd name="connsiteX11176" fmla="*/ 3398431 w 9392070"/>
                <a:gd name="connsiteY11176" fmla="*/ 802479 h 3110824"/>
                <a:gd name="connsiteX11177" fmla="*/ 3395989 w 9392070"/>
                <a:gd name="connsiteY11177" fmla="*/ 802479 h 3110824"/>
                <a:gd name="connsiteX11178" fmla="*/ 3394769 w 9392070"/>
                <a:gd name="connsiteY11178" fmla="*/ 803700 h 3110824"/>
                <a:gd name="connsiteX11179" fmla="*/ 3393548 w 9392070"/>
                <a:gd name="connsiteY11179" fmla="*/ 804921 h 3110824"/>
                <a:gd name="connsiteX11180" fmla="*/ 3392327 w 9392070"/>
                <a:gd name="connsiteY11180" fmla="*/ 804921 h 3110824"/>
                <a:gd name="connsiteX11181" fmla="*/ 3389886 w 9392070"/>
                <a:gd name="connsiteY11181" fmla="*/ 806141 h 3110824"/>
                <a:gd name="connsiteX11182" fmla="*/ 3387445 w 9392070"/>
                <a:gd name="connsiteY11182" fmla="*/ 808583 h 3110824"/>
                <a:gd name="connsiteX11183" fmla="*/ 3386224 w 9392070"/>
                <a:gd name="connsiteY11183" fmla="*/ 807362 h 3110824"/>
                <a:gd name="connsiteX11184" fmla="*/ 3383782 w 9392070"/>
                <a:gd name="connsiteY11184" fmla="*/ 812245 h 3110824"/>
                <a:gd name="connsiteX11185" fmla="*/ 3382562 w 9392070"/>
                <a:gd name="connsiteY11185" fmla="*/ 809803 h 3110824"/>
                <a:gd name="connsiteX11186" fmla="*/ 3380120 w 9392070"/>
                <a:gd name="connsiteY11186" fmla="*/ 812245 h 3110824"/>
                <a:gd name="connsiteX11187" fmla="*/ 3377679 w 9392070"/>
                <a:gd name="connsiteY11187" fmla="*/ 812245 h 3110824"/>
                <a:gd name="connsiteX11188" fmla="*/ 3375238 w 9392070"/>
                <a:gd name="connsiteY11188" fmla="*/ 812245 h 3110824"/>
                <a:gd name="connsiteX11189" fmla="*/ 3374017 w 9392070"/>
                <a:gd name="connsiteY11189" fmla="*/ 814686 h 3110824"/>
                <a:gd name="connsiteX11190" fmla="*/ 3372796 w 9392070"/>
                <a:gd name="connsiteY11190" fmla="*/ 817128 h 3110824"/>
                <a:gd name="connsiteX11191" fmla="*/ 3367913 w 9392070"/>
                <a:gd name="connsiteY11191" fmla="*/ 819569 h 3110824"/>
                <a:gd name="connsiteX11192" fmla="*/ 3363031 w 9392070"/>
                <a:gd name="connsiteY11192" fmla="*/ 822010 h 3110824"/>
                <a:gd name="connsiteX11193" fmla="*/ 3360589 w 9392070"/>
                <a:gd name="connsiteY11193" fmla="*/ 820790 h 3110824"/>
                <a:gd name="connsiteX11194" fmla="*/ 3359368 w 9392070"/>
                <a:gd name="connsiteY11194" fmla="*/ 817128 h 3110824"/>
                <a:gd name="connsiteX11195" fmla="*/ 3363031 w 9392070"/>
                <a:gd name="connsiteY11195" fmla="*/ 811024 h 3110824"/>
                <a:gd name="connsiteX11196" fmla="*/ 3367913 w 9392070"/>
                <a:gd name="connsiteY11196" fmla="*/ 807362 h 3110824"/>
                <a:gd name="connsiteX11197" fmla="*/ 3374017 w 9392070"/>
                <a:gd name="connsiteY11197" fmla="*/ 801259 h 3110824"/>
                <a:gd name="connsiteX11198" fmla="*/ 3380120 w 9392070"/>
                <a:gd name="connsiteY11198" fmla="*/ 798817 h 3110824"/>
                <a:gd name="connsiteX11199" fmla="*/ 3385003 w 9392070"/>
                <a:gd name="connsiteY11199" fmla="*/ 787831 h 3110824"/>
                <a:gd name="connsiteX11200" fmla="*/ 3388665 w 9392070"/>
                <a:gd name="connsiteY11200" fmla="*/ 781727 h 3110824"/>
                <a:gd name="connsiteX11201" fmla="*/ 3394769 w 9392070"/>
                <a:gd name="connsiteY11201" fmla="*/ 775624 h 3110824"/>
                <a:gd name="connsiteX11202" fmla="*/ 3399652 w 9392070"/>
                <a:gd name="connsiteY11202" fmla="*/ 770741 h 3110824"/>
                <a:gd name="connsiteX11203" fmla="*/ 3402093 w 9392070"/>
                <a:gd name="connsiteY11203" fmla="*/ 769520 h 3110824"/>
                <a:gd name="connsiteX11204" fmla="*/ 3403314 w 9392070"/>
                <a:gd name="connsiteY11204" fmla="*/ 767079 h 3110824"/>
                <a:gd name="connsiteX11205" fmla="*/ 3403314 w 9392070"/>
                <a:gd name="connsiteY11205" fmla="*/ 763417 h 3110824"/>
                <a:gd name="connsiteX11206" fmla="*/ 3399652 w 9392070"/>
                <a:gd name="connsiteY11206" fmla="*/ 764638 h 3110824"/>
                <a:gd name="connsiteX11207" fmla="*/ 3395989 w 9392070"/>
                <a:gd name="connsiteY11207" fmla="*/ 765858 h 3110824"/>
                <a:gd name="connsiteX11208" fmla="*/ 3394769 w 9392070"/>
                <a:gd name="connsiteY11208" fmla="*/ 768300 h 3110824"/>
                <a:gd name="connsiteX11209" fmla="*/ 3393548 w 9392070"/>
                <a:gd name="connsiteY11209" fmla="*/ 769520 h 3110824"/>
                <a:gd name="connsiteX11210" fmla="*/ 3392327 w 9392070"/>
                <a:gd name="connsiteY11210" fmla="*/ 769520 h 3110824"/>
                <a:gd name="connsiteX11211" fmla="*/ 3389886 w 9392070"/>
                <a:gd name="connsiteY11211" fmla="*/ 771962 h 3110824"/>
                <a:gd name="connsiteX11212" fmla="*/ 3387445 w 9392070"/>
                <a:gd name="connsiteY11212" fmla="*/ 774403 h 3110824"/>
                <a:gd name="connsiteX11213" fmla="*/ 3386224 w 9392070"/>
                <a:gd name="connsiteY11213" fmla="*/ 774403 h 3110824"/>
                <a:gd name="connsiteX11214" fmla="*/ 3383782 w 9392070"/>
                <a:gd name="connsiteY11214" fmla="*/ 779286 h 3110824"/>
                <a:gd name="connsiteX11215" fmla="*/ 3382562 w 9392070"/>
                <a:gd name="connsiteY11215" fmla="*/ 776845 h 3110824"/>
                <a:gd name="connsiteX11216" fmla="*/ 3380120 w 9392070"/>
                <a:gd name="connsiteY11216" fmla="*/ 779286 h 3110824"/>
                <a:gd name="connsiteX11217" fmla="*/ 3377679 w 9392070"/>
                <a:gd name="connsiteY11217" fmla="*/ 779286 h 3110824"/>
                <a:gd name="connsiteX11218" fmla="*/ 3375238 w 9392070"/>
                <a:gd name="connsiteY11218" fmla="*/ 779286 h 3110824"/>
                <a:gd name="connsiteX11219" fmla="*/ 3374017 w 9392070"/>
                <a:gd name="connsiteY11219" fmla="*/ 781727 h 3110824"/>
                <a:gd name="connsiteX11220" fmla="*/ 3372796 w 9392070"/>
                <a:gd name="connsiteY11220" fmla="*/ 784169 h 3110824"/>
                <a:gd name="connsiteX11221" fmla="*/ 3367913 w 9392070"/>
                <a:gd name="connsiteY11221" fmla="*/ 787831 h 3110824"/>
                <a:gd name="connsiteX11222" fmla="*/ 3363031 w 9392070"/>
                <a:gd name="connsiteY11222" fmla="*/ 791493 h 3110824"/>
                <a:gd name="connsiteX11223" fmla="*/ 3360589 w 9392070"/>
                <a:gd name="connsiteY11223" fmla="*/ 791493 h 3110824"/>
                <a:gd name="connsiteX11224" fmla="*/ 3360589 w 9392070"/>
                <a:gd name="connsiteY11224" fmla="*/ 790272 h 3110824"/>
                <a:gd name="connsiteX11225" fmla="*/ 3364251 w 9392070"/>
                <a:gd name="connsiteY11225" fmla="*/ 784169 h 3110824"/>
                <a:gd name="connsiteX11226" fmla="*/ 3367913 w 9392070"/>
                <a:gd name="connsiteY11226" fmla="*/ 779286 h 3110824"/>
                <a:gd name="connsiteX11227" fmla="*/ 3374017 w 9392070"/>
                <a:gd name="connsiteY11227" fmla="*/ 771962 h 3110824"/>
                <a:gd name="connsiteX11228" fmla="*/ 3380120 w 9392070"/>
                <a:gd name="connsiteY11228" fmla="*/ 767079 h 3110824"/>
                <a:gd name="connsiteX11229" fmla="*/ 3382562 w 9392070"/>
                <a:gd name="connsiteY11229" fmla="*/ 754872 h 3110824"/>
                <a:gd name="connsiteX11230" fmla="*/ 3385003 w 9392070"/>
                <a:gd name="connsiteY11230" fmla="*/ 747548 h 3110824"/>
                <a:gd name="connsiteX11231" fmla="*/ 3388665 w 9392070"/>
                <a:gd name="connsiteY11231" fmla="*/ 737782 h 3110824"/>
                <a:gd name="connsiteX11232" fmla="*/ 3392327 w 9392070"/>
                <a:gd name="connsiteY11232" fmla="*/ 729237 h 3110824"/>
                <a:gd name="connsiteX11233" fmla="*/ 3393548 w 9392070"/>
                <a:gd name="connsiteY11233" fmla="*/ 725575 h 3110824"/>
                <a:gd name="connsiteX11234" fmla="*/ 3394769 w 9392070"/>
                <a:gd name="connsiteY11234" fmla="*/ 721913 h 3110824"/>
                <a:gd name="connsiteX11235" fmla="*/ 3394769 w 9392070"/>
                <a:gd name="connsiteY11235" fmla="*/ 718251 h 3110824"/>
                <a:gd name="connsiteX11236" fmla="*/ 3391106 w 9392070"/>
                <a:gd name="connsiteY11236" fmla="*/ 723134 h 3110824"/>
                <a:gd name="connsiteX11237" fmla="*/ 3388665 w 9392070"/>
                <a:gd name="connsiteY11237" fmla="*/ 726796 h 3110824"/>
                <a:gd name="connsiteX11238" fmla="*/ 3387445 w 9392070"/>
                <a:gd name="connsiteY11238" fmla="*/ 729237 h 3110824"/>
                <a:gd name="connsiteX11239" fmla="*/ 3386224 w 9392070"/>
                <a:gd name="connsiteY11239" fmla="*/ 731679 h 3110824"/>
                <a:gd name="connsiteX11240" fmla="*/ 3385003 w 9392070"/>
                <a:gd name="connsiteY11240" fmla="*/ 732899 h 3110824"/>
                <a:gd name="connsiteX11241" fmla="*/ 3383782 w 9392070"/>
                <a:gd name="connsiteY11241" fmla="*/ 736561 h 3110824"/>
                <a:gd name="connsiteX11242" fmla="*/ 3382562 w 9392070"/>
                <a:gd name="connsiteY11242" fmla="*/ 740224 h 3110824"/>
                <a:gd name="connsiteX11243" fmla="*/ 3381341 w 9392070"/>
                <a:gd name="connsiteY11243" fmla="*/ 740224 h 3110824"/>
                <a:gd name="connsiteX11244" fmla="*/ 3380120 w 9392070"/>
                <a:gd name="connsiteY11244" fmla="*/ 745106 h 3110824"/>
                <a:gd name="connsiteX11245" fmla="*/ 3378899 w 9392070"/>
                <a:gd name="connsiteY11245" fmla="*/ 743886 h 3110824"/>
                <a:gd name="connsiteX11246" fmla="*/ 3376458 w 9392070"/>
                <a:gd name="connsiteY11246" fmla="*/ 747548 h 3110824"/>
                <a:gd name="connsiteX11247" fmla="*/ 3374017 w 9392070"/>
                <a:gd name="connsiteY11247" fmla="*/ 748768 h 3110824"/>
                <a:gd name="connsiteX11248" fmla="*/ 3371575 w 9392070"/>
                <a:gd name="connsiteY11248" fmla="*/ 749989 h 3110824"/>
                <a:gd name="connsiteX11249" fmla="*/ 3370355 w 9392070"/>
                <a:gd name="connsiteY11249" fmla="*/ 752431 h 3110824"/>
                <a:gd name="connsiteX11250" fmla="*/ 3369134 w 9392070"/>
                <a:gd name="connsiteY11250" fmla="*/ 754872 h 3110824"/>
                <a:gd name="connsiteX11251" fmla="*/ 3365472 w 9392070"/>
                <a:gd name="connsiteY11251" fmla="*/ 758534 h 3110824"/>
                <a:gd name="connsiteX11252" fmla="*/ 3363031 w 9392070"/>
                <a:gd name="connsiteY11252" fmla="*/ 763417 h 3110824"/>
                <a:gd name="connsiteX11253" fmla="*/ 3360589 w 9392070"/>
                <a:gd name="connsiteY11253" fmla="*/ 762196 h 3110824"/>
                <a:gd name="connsiteX11254" fmla="*/ 3358148 w 9392070"/>
                <a:gd name="connsiteY11254" fmla="*/ 762196 h 3110824"/>
                <a:gd name="connsiteX11255" fmla="*/ 3356927 w 9392070"/>
                <a:gd name="connsiteY11255" fmla="*/ 760975 h 3110824"/>
                <a:gd name="connsiteX11256" fmla="*/ 3358148 w 9392070"/>
                <a:gd name="connsiteY11256" fmla="*/ 758534 h 3110824"/>
                <a:gd name="connsiteX11257" fmla="*/ 3360589 w 9392070"/>
                <a:gd name="connsiteY11257" fmla="*/ 752431 h 3110824"/>
                <a:gd name="connsiteX11258" fmla="*/ 3364251 w 9392070"/>
                <a:gd name="connsiteY11258" fmla="*/ 743886 h 3110824"/>
                <a:gd name="connsiteX11259" fmla="*/ 3367913 w 9392070"/>
                <a:gd name="connsiteY11259" fmla="*/ 737782 h 3110824"/>
                <a:gd name="connsiteX11260" fmla="*/ 3369134 w 9392070"/>
                <a:gd name="connsiteY11260" fmla="*/ 726796 h 3110824"/>
                <a:gd name="connsiteX11261" fmla="*/ 3370355 w 9392070"/>
                <a:gd name="connsiteY11261" fmla="*/ 720692 h 3110824"/>
                <a:gd name="connsiteX11262" fmla="*/ 3372796 w 9392070"/>
                <a:gd name="connsiteY11262" fmla="*/ 712147 h 3110824"/>
                <a:gd name="connsiteX11263" fmla="*/ 3375238 w 9392070"/>
                <a:gd name="connsiteY11263" fmla="*/ 704823 h 3110824"/>
                <a:gd name="connsiteX11264" fmla="*/ 3376458 w 9392070"/>
                <a:gd name="connsiteY11264" fmla="*/ 702382 h 3110824"/>
                <a:gd name="connsiteX11265" fmla="*/ 3376458 w 9392070"/>
                <a:gd name="connsiteY11265" fmla="*/ 699940 h 3110824"/>
                <a:gd name="connsiteX11266" fmla="*/ 3376458 w 9392070"/>
                <a:gd name="connsiteY11266" fmla="*/ 697499 h 3110824"/>
                <a:gd name="connsiteX11267" fmla="*/ 3374017 w 9392070"/>
                <a:gd name="connsiteY11267" fmla="*/ 701161 h 3110824"/>
                <a:gd name="connsiteX11268" fmla="*/ 3371575 w 9392070"/>
                <a:gd name="connsiteY11268" fmla="*/ 704823 h 3110824"/>
                <a:gd name="connsiteX11269" fmla="*/ 3371575 w 9392070"/>
                <a:gd name="connsiteY11269" fmla="*/ 707265 h 3110824"/>
                <a:gd name="connsiteX11270" fmla="*/ 3370355 w 9392070"/>
                <a:gd name="connsiteY11270" fmla="*/ 709706 h 3110824"/>
                <a:gd name="connsiteX11271" fmla="*/ 3369134 w 9392070"/>
                <a:gd name="connsiteY11271" fmla="*/ 710927 h 3110824"/>
                <a:gd name="connsiteX11272" fmla="*/ 3367913 w 9392070"/>
                <a:gd name="connsiteY11272" fmla="*/ 713368 h 3110824"/>
                <a:gd name="connsiteX11273" fmla="*/ 3366692 w 9392070"/>
                <a:gd name="connsiteY11273" fmla="*/ 717030 h 3110824"/>
                <a:gd name="connsiteX11274" fmla="*/ 3365472 w 9392070"/>
                <a:gd name="connsiteY11274" fmla="*/ 718251 h 3110824"/>
                <a:gd name="connsiteX11275" fmla="*/ 3365472 w 9392070"/>
                <a:gd name="connsiteY11275" fmla="*/ 723134 h 3110824"/>
                <a:gd name="connsiteX11276" fmla="*/ 3364251 w 9392070"/>
                <a:gd name="connsiteY11276" fmla="*/ 723134 h 3110824"/>
                <a:gd name="connsiteX11277" fmla="*/ 3363031 w 9392070"/>
                <a:gd name="connsiteY11277" fmla="*/ 726796 h 3110824"/>
                <a:gd name="connsiteX11278" fmla="*/ 3361810 w 9392070"/>
                <a:gd name="connsiteY11278" fmla="*/ 728017 h 3110824"/>
                <a:gd name="connsiteX11279" fmla="*/ 3360589 w 9392070"/>
                <a:gd name="connsiteY11279" fmla="*/ 729237 h 3110824"/>
                <a:gd name="connsiteX11280" fmla="*/ 3360589 w 9392070"/>
                <a:gd name="connsiteY11280" fmla="*/ 731679 h 3110824"/>
                <a:gd name="connsiteX11281" fmla="*/ 3360589 w 9392070"/>
                <a:gd name="connsiteY11281" fmla="*/ 734120 h 3110824"/>
                <a:gd name="connsiteX11282" fmla="*/ 3358148 w 9392070"/>
                <a:gd name="connsiteY11282" fmla="*/ 739003 h 3110824"/>
                <a:gd name="connsiteX11283" fmla="*/ 3355706 w 9392070"/>
                <a:gd name="connsiteY11283" fmla="*/ 743886 h 3110824"/>
                <a:gd name="connsiteX11284" fmla="*/ 3353265 w 9392070"/>
                <a:gd name="connsiteY11284" fmla="*/ 745106 h 3110824"/>
                <a:gd name="connsiteX11285" fmla="*/ 3352044 w 9392070"/>
                <a:gd name="connsiteY11285" fmla="*/ 743886 h 3110824"/>
                <a:gd name="connsiteX11286" fmla="*/ 3352044 w 9392070"/>
                <a:gd name="connsiteY11286" fmla="*/ 743886 h 3110824"/>
                <a:gd name="connsiteX11287" fmla="*/ 3354485 w 9392070"/>
                <a:gd name="connsiteY11287" fmla="*/ 732899 h 3110824"/>
                <a:gd name="connsiteX11288" fmla="*/ 3355706 w 9392070"/>
                <a:gd name="connsiteY11288" fmla="*/ 728017 h 3110824"/>
                <a:gd name="connsiteX11289" fmla="*/ 3358148 w 9392070"/>
                <a:gd name="connsiteY11289" fmla="*/ 720692 h 3110824"/>
                <a:gd name="connsiteX11290" fmla="*/ 3360589 w 9392070"/>
                <a:gd name="connsiteY11290" fmla="*/ 714589 h 3110824"/>
                <a:gd name="connsiteX11291" fmla="*/ 3360589 w 9392070"/>
                <a:gd name="connsiteY11291" fmla="*/ 704823 h 3110824"/>
                <a:gd name="connsiteX11292" fmla="*/ 3360589 w 9392070"/>
                <a:gd name="connsiteY11292" fmla="*/ 698720 h 3110824"/>
                <a:gd name="connsiteX11293" fmla="*/ 3361810 w 9392070"/>
                <a:gd name="connsiteY11293" fmla="*/ 691396 h 3110824"/>
                <a:gd name="connsiteX11294" fmla="*/ 3363031 w 9392070"/>
                <a:gd name="connsiteY11294" fmla="*/ 684071 h 3110824"/>
                <a:gd name="connsiteX11295" fmla="*/ 3364251 w 9392070"/>
                <a:gd name="connsiteY11295" fmla="*/ 681630 h 3110824"/>
                <a:gd name="connsiteX11296" fmla="*/ 3364251 w 9392070"/>
                <a:gd name="connsiteY11296" fmla="*/ 679189 h 3110824"/>
                <a:gd name="connsiteX11297" fmla="*/ 3364251 w 9392070"/>
                <a:gd name="connsiteY11297" fmla="*/ 676747 h 3110824"/>
                <a:gd name="connsiteX11298" fmla="*/ 3363031 w 9392070"/>
                <a:gd name="connsiteY11298" fmla="*/ 680409 h 3110824"/>
                <a:gd name="connsiteX11299" fmla="*/ 3361810 w 9392070"/>
                <a:gd name="connsiteY11299" fmla="*/ 684071 h 3110824"/>
                <a:gd name="connsiteX11300" fmla="*/ 3361810 w 9392070"/>
                <a:gd name="connsiteY11300" fmla="*/ 686513 h 3110824"/>
                <a:gd name="connsiteX11301" fmla="*/ 3361810 w 9392070"/>
                <a:gd name="connsiteY11301" fmla="*/ 688954 h 3110824"/>
                <a:gd name="connsiteX11302" fmla="*/ 3360589 w 9392070"/>
                <a:gd name="connsiteY11302" fmla="*/ 690175 h 3110824"/>
                <a:gd name="connsiteX11303" fmla="*/ 3359368 w 9392070"/>
                <a:gd name="connsiteY11303" fmla="*/ 692616 h 3110824"/>
                <a:gd name="connsiteX11304" fmla="*/ 3358148 w 9392070"/>
                <a:gd name="connsiteY11304" fmla="*/ 695058 h 3110824"/>
                <a:gd name="connsiteX11305" fmla="*/ 3356927 w 9392070"/>
                <a:gd name="connsiteY11305" fmla="*/ 696278 h 3110824"/>
                <a:gd name="connsiteX11306" fmla="*/ 3356927 w 9392070"/>
                <a:gd name="connsiteY11306" fmla="*/ 699940 h 3110824"/>
                <a:gd name="connsiteX11307" fmla="*/ 3355706 w 9392070"/>
                <a:gd name="connsiteY11307" fmla="*/ 699940 h 3110824"/>
                <a:gd name="connsiteX11308" fmla="*/ 3354485 w 9392070"/>
                <a:gd name="connsiteY11308" fmla="*/ 703603 h 3110824"/>
                <a:gd name="connsiteX11309" fmla="*/ 3353265 w 9392070"/>
                <a:gd name="connsiteY11309" fmla="*/ 704823 h 3110824"/>
                <a:gd name="connsiteX11310" fmla="*/ 3352044 w 9392070"/>
                <a:gd name="connsiteY11310" fmla="*/ 706044 h 3110824"/>
                <a:gd name="connsiteX11311" fmla="*/ 3352044 w 9392070"/>
                <a:gd name="connsiteY11311" fmla="*/ 708485 h 3110824"/>
                <a:gd name="connsiteX11312" fmla="*/ 3352044 w 9392070"/>
                <a:gd name="connsiteY11312" fmla="*/ 710927 h 3110824"/>
                <a:gd name="connsiteX11313" fmla="*/ 3349603 w 9392070"/>
                <a:gd name="connsiteY11313" fmla="*/ 715810 h 3110824"/>
                <a:gd name="connsiteX11314" fmla="*/ 3348382 w 9392070"/>
                <a:gd name="connsiteY11314" fmla="*/ 720692 h 3110824"/>
                <a:gd name="connsiteX11315" fmla="*/ 3347161 w 9392070"/>
                <a:gd name="connsiteY11315" fmla="*/ 723134 h 3110824"/>
                <a:gd name="connsiteX11316" fmla="*/ 3345941 w 9392070"/>
                <a:gd name="connsiteY11316" fmla="*/ 725575 h 3110824"/>
                <a:gd name="connsiteX11317" fmla="*/ 3345941 w 9392070"/>
                <a:gd name="connsiteY11317" fmla="*/ 726796 h 3110824"/>
                <a:gd name="connsiteX11318" fmla="*/ 3344720 w 9392070"/>
                <a:gd name="connsiteY11318" fmla="*/ 728017 h 3110824"/>
                <a:gd name="connsiteX11319" fmla="*/ 3343499 w 9392070"/>
                <a:gd name="connsiteY11319" fmla="*/ 731679 h 3110824"/>
                <a:gd name="connsiteX11320" fmla="*/ 3342278 w 9392070"/>
                <a:gd name="connsiteY11320" fmla="*/ 731679 h 3110824"/>
                <a:gd name="connsiteX11321" fmla="*/ 3342278 w 9392070"/>
                <a:gd name="connsiteY11321" fmla="*/ 732899 h 3110824"/>
                <a:gd name="connsiteX11322" fmla="*/ 3342278 w 9392070"/>
                <a:gd name="connsiteY11322" fmla="*/ 732899 h 3110824"/>
                <a:gd name="connsiteX11323" fmla="*/ 3342278 w 9392070"/>
                <a:gd name="connsiteY11323" fmla="*/ 682851 h 3110824"/>
                <a:gd name="connsiteX11324" fmla="*/ 3342278 w 9392070"/>
                <a:gd name="connsiteY11324" fmla="*/ 732899 h 3110824"/>
                <a:gd name="connsiteX11325" fmla="*/ 3341058 w 9392070"/>
                <a:gd name="connsiteY11325" fmla="*/ 732899 h 3110824"/>
                <a:gd name="connsiteX11326" fmla="*/ 3341058 w 9392070"/>
                <a:gd name="connsiteY11326" fmla="*/ 731679 h 3110824"/>
                <a:gd name="connsiteX11327" fmla="*/ 3339837 w 9392070"/>
                <a:gd name="connsiteY11327" fmla="*/ 731679 h 3110824"/>
                <a:gd name="connsiteX11328" fmla="*/ 3338617 w 9392070"/>
                <a:gd name="connsiteY11328" fmla="*/ 728017 h 3110824"/>
                <a:gd name="connsiteX11329" fmla="*/ 3337396 w 9392070"/>
                <a:gd name="connsiteY11329" fmla="*/ 726796 h 3110824"/>
                <a:gd name="connsiteX11330" fmla="*/ 3337396 w 9392070"/>
                <a:gd name="connsiteY11330" fmla="*/ 725575 h 3110824"/>
                <a:gd name="connsiteX11331" fmla="*/ 3336175 w 9392070"/>
                <a:gd name="connsiteY11331" fmla="*/ 723134 h 3110824"/>
                <a:gd name="connsiteX11332" fmla="*/ 3334954 w 9392070"/>
                <a:gd name="connsiteY11332" fmla="*/ 720692 h 3110824"/>
                <a:gd name="connsiteX11333" fmla="*/ 3333734 w 9392070"/>
                <a:gd name="connsiteY11333" fmla="*/ 715810 h 3110824"/>
                <a:gd name="connsiteX11334" fmla="*/ 3331292 w 9392070"/>
                <a:gd name="connsiteY11334" fmla="*/ 710927 h 3110824"/>
                <a:gd name="connsiteX11335" fmla="*/ 3331292 w 9392070"/>
                <a:gd name="connsiteY11335" fmla="*/ 708485 h 3110824"/>
                <a:gd name="connsiteX11336" fmla="*/ 3331292 w 9392070"/>
                <a:gd name="connsiteY11336" fmla="*/ 706044 h 3110824"/>
                <a:gd name="connsiteX11337" fmla="*/ 3330071 w 9392070"/>
                <a:gd name="connsiteY11337" fmla="*/ 704823 h 3110824"/>
                <a:gd name="connsiteX11338" fmla="*/ 3328851 w 9392070"/>
                <a:gd name="connsiteY11338" fmla="*/ 703603 h 3110824"/>
                <a:gd name="connsiteX11339" fmla="*/ 3327630 w 9392070"/>
                <a:gd name="connsiteY11339" fmla="*/ 699940 h 3110824"/>
                <a:gd name="connsiteX11340" fmla="*/ 3326410 w 9392070"/>
                <a:gd name="connsiteY11340" fmla="*/ 699940 h 3110824"/>
                <a:gd name="connsiteX11341" fmla="*/ 3326410 w 9392070"/>
                <a:gd name="connsiteY11341" fmla="*/ 696278 h 3110824"/>
                <a:gd name="connsiteX11342" fmla="*/ 3325189 w 9392070"/>
                <a:gd name="connsiteY11342" fmla="*/ 695058 h 3110824"/>
                <a:gd name="connsiteX11343" fmla="*/ 3323968 w 9392070"/>
                <a:gd name="connsiteY11343" fmla="*/ 692616 h 3110824"/>
                <a:gd name="connsiteX11344" fmla="*/ 3322747 w 9392070"/>
                <a:gd name="connsiteY11344" fmla="*/ 690175 h 3110824"/>
                <a:gd name="connsiteX11345" fmla="*/ 3321527 w 9392070"/>
                <a:gd name="connsiteY11345" fmla="*/ 688954 h 3110824"/>
                <a:gd name="connsiteX11346" fmla="*/ 3321527 w 9392070"/>
                <a:gd name="connsiteY11346" fmla="*/ 686513 h 3110824"/>
                <a:gd name="connsiteX11347" fmla="*/ 3321527 w 9392070"/>
                <a:gd name="connsiteY11347" fmla="*/ 684071 h 3110824"/>
                <a:gd name="connsiteX11348" fmla="*/ 3320306 w 9392070"/>
                <a:gd name="connsiteY11348" fmla="*/ 680409 h 3110824"/>
                <a:gd name="connsiteX11349" fmla="*/ 3319085 w 9392070"/>
                <a:gd name="connsiteY11349" fmla="*/ 676747 h 3110824"/>
                <a:gd name="connsiteX11350" fmla="*/ 3319085 w 9392070"/>
                <a:gd name="connsiteY11350" fmla="*/ 679189 h 3110824"/>
                <a:gd name="connsiteX11351" fmla="*/ 3319085 w 9392070"/>
                <a:gd name="connsiteY11351" fmla="*/ 681630 h 3110824"/>
                <a:gd name="connsiteX11352" fmla="*/ 3320306 w 9392070"/>
                <a:gd name="connsiteY11352" fmla="*/ 684071 h 3110824"/>
                <a:gd name="connsiteX11353" fmla="*/ 3321527 w 9392070"/>
                <a:gd name="connsiteY11353" fmla="*/ 691396 h 3110824"/>
                <a:gd name="connsiteX11354" fmla="*/ 3322747 w 9392070"/>
                <a:gd name="connsiteY11354" fmla="*/ 698720 h 3110824"/>
                <a:gd name="connsiteX11355" fmla="*/ 3322747 w 9392070"/>
                <a:gd name="connsiteY11355" fmla="*/ 704823 h 3110824"/>
                <a:gd name="connsiteX11356" fmla="*/ 3322747 w 9392070"/>
                <a:gd name="connsiteY11356" fmla="*/ 714589 h 3110824"/>
                <a:gd name="connsiteX11357" fmla="*/ 3325189 w 9392070"/>
                <a:gd name="connsiteY11357" fmla="*/ 720692 h 3110824"/>
                <a:gd name="connsiteX11358" fmla="*/ 3327630 w 9392070"/>
                <a:gd name="connsiteY11358" fmla="*/ 728017 h 3110824"/>
                <a:gd name="connsiteX11359" fmla="*/ 3328851 w 9392070"/>
                <a:gd name="connsiteY11359" fmla="*/ 732899 h 3110824"/>
                <a:gd name="connsiteX11360" fmla="*/ 3331292 w 9392070"/>
                <a:gd name="connsiteY11360" fmla="*/ 743886 h 3110824"/>
                <a:gd name="connsiteX11361" fmla="*/ 3331292 w 9392070"/>
                <a:gd name="connsiteY11361" fmla="*/ 743886 h 3110824"/>
                <a:gd name="connsiteX11362" fmla="*/ 3330071 w 9392070"/>
                <a:gd name="connsiteY11362" fmla="*/ 745106 h 3110824"/>
                <a:gd name="connsiteX11363" fmla="*/ 3327630 w 9392070"/>
                <a:gd name="connsiteY11363" fmla="*/ 743886 h 3110824"/>
                <a:gd name="connsiteX11364" fmla="*/ 3325189 w 9392070"/>
                <a:gd name="connsiteY11364" fmla="*/ 739003 h 3110824"/>
                <a:gd name="connsiteX11365" fmla="*/ 3322747 w 9392070"/>
                <a:gd name="connsiteY11365" fmla="*/ 734120 h 3110824"/>
                <a:gd name="connsiteX11366" fmla="*/ 3322747 w 9392070"/>
                <a:gd name="connsiteY11366" fmla="*/ 731679 h 3110824"/>
                <a:gd name="connsiteX11367" fmla="*/ 3322747 w 9392070"/>
                <a:gd name="connsiteY11367" fmla="*/ 729237 h 3110824"/>
                <a:gd name="connsiteX11368" fmla="*/ 3321527 w 9392070"/>
                <a:gd name="connsiteY11368" fmla="*/ 728017 h 3110824"/>
                <a:gd name="connsiteX11369" fmla="*/ 3320306 w 9392070"/>
                <a:gd name="connsiteY11369" fmla="*/ 726796 h 3110824"/>
                <a:gd name="connsiteX11370" fmla="*/ 3319085 w 9392070"/>
                <a:gd name="connsiteY11370" fmla="*/ 723134 h 3110824"/>
                <a:gd name="connsiteX11371" fmla="*/ 3317864 w 9392070"/>
                <a:gd name="connsiteY11371" fmla="*/ 723134 h 3110824"/>
                <a:gd name="connsiteX11372" fmla="*/ 3317864 w 9392070"/>
                <a:gd name="connsiteY11372" fmla="*/ 718251 h 3110824"/>
                <a:gd name="connsiteX11373" fmla="*/ 3316644 w 9392070"/>
                <a:gd name="connsiteY11373" fmla="*/ 717030 h 3110824"/>
                <a:gd name="connsiteX11374" fmla="*/ 3315423 w 9392070"/>
                <a:gd name="connsiteY11374" fmla="*/ 713368 h 3110824"/>
                <a:gd name="connsiteX11375" fmla="*/ 3314203 w 9392070"/>
                <a:gd name="connsiteY11375" fmla="*/ 710927 h 3110824"/>
                <a:gd name="connsiteX11376" fmla="*/ 3312982 w 9392070"/>
                <a:gd name="connsiteY11376" fmla="*/ 709706 h 3110824"/>
                <a:gd name="connsiteX11377" fmla="*/ 3311761 w 9392070"/>
                <a:gd name="connsiteY11377" fmla="*/ 707265 h 3110824"/>
                <a:gd name="connsiteX11378" fmla="*/ 3311761 w 9392070"/>
                <a:gd name="connsiteY11378" fmla="*/ 704823 h 3110824"/>
                <a:gd name="connsiteX11379" fmla="*/ 3309320 w 9392070"/>
                <a:gd name="connsiteY11379" fmla="*/ 701161 h 3110824"/>
                <a:gd name="connsiteX11380" fmla="*/ 3306878 w 9392070"/>
                <a:gd name="connsiteY11380" fmla="*/ 697499 h 3110824"/>
                <a:gd name="connsiteX11381" fmla="*/ 3306878 w 9392070"/>
                <a:gd name="connsiteY11381" fmla="*/ 699940 h 3110824"/>
                <a:gd name="connsiteX11382" fmla="*/ 3306878 w 9392070"/>
                <a:gd name="connsiteY11382" fmla="*/ 702382 h 3110824"/>
                <a:gd name="connsiteX11383" fmla="*/ 3308099 w 9392070"/>
                <a:gd name="connsiteY11383" fmla="*/ 704823 h 3110824"/>
                <a:gd name="connsiteX11384" fmla="*/ 3310540 w 9392070"/>
                <a:gd name="connsiteY11384" fmla="*/ 712147 h 3110824"/>
                <a:gd name="connsiteX11385" fmla="*/ 3312982 w 9392070"/>
                <a:gd name="connsiteY11385" fmla="*/ 720692 h 3110824"/>
                <a:gd name="connsiteX11386" fmla="*/ 3314203 w 9392070"/>
                <a:gd name="connsiteY11386" fmla="*/ 726796 h 3110824"/>
                <a:gd name="connsiteX11387" fmla="*/ 3315423 w 9392070"/>
                <a:gd name="connsiteY11387" fmla="*/ 737782 h 3110824"/>
                <a:gd name="connsiteX11388" fmla="*/ 3319085 w 9392070"/>
                <a:gd name="connsiteY11388" fmla="*/ 743886 h 3110824"/>
                <a:gd name="connsiteX11389" fmla="*/ 3322747 w 9392070"/>
                <a:gd name="connsiteY11389" fmla="*/ 752431 h 3110824"/>
                <a:gd name="connsiteX11390" fmla="*/ 3325189 w 9392070"/>
                <a:gd name="connsiteY11390" fmla="*/ 758534 h 3110824"/>
                <a:gd name="connsiteX11391" fmla="*/ 3326410 w 9392070"/>
                <a:gd name="connsiteY11391" fmla="*/ 760975 h 3110824"/>
                <a:gd name="connsiteX11392" fmla="*/ 3325189 w 9392070"/>
                <a:gd name="connsiteY11392" fmla="*/ 762196 h 3110824"/>
                <a:gd name="connsiteX11393" fmla="*/ 3322747 w 9392070"/>
                <a:gd name="connsiteY11393" fmla="*/ 762196 h 3110824"/>
                <a:gd name="connsiteX11394" fmla="*/ 3320306 w 9392070"/>
                <a:gd name="connsiteY11394" fmla="*/ 763417 h 3110824"/>
                <a:gd name="connsiteX11395" fmla="*/ 3317864 w 9392070"/>
                <a:gd name="connsiteY11395" fmla="*/ 758534 h 3110824"/>
                <a:gd name="connsiteX11396" fmla="*/ 3314203 w 9392070"/>
                <a:gd name="connsiteY11396" fmla="*/ 754872 h 3110824"/>
                <a:gd name="connsiteX11397" fmla="*/ 3312982 w 9392070"/>
                <a:gd name="connsiteY11397" fmla="*/ 752431 h 3110824"/>
                <a:gd name="connsiteX11398" fmla="*/ 3311761 w 9392070"/>
                <a:gd name="connsiteY11398" fmla="*/ 749989 h 3110824"/>
                <a:gd name="connsiteX11399" fmla="*/ 3309320 w 9392070"/>
                <a:gd name="connsiteY11399" fmla="*/ 748768 h 3110824"/>
                <a:gd name="connsiteX11400" fmla="*/ 3306878 w 9392070"/>
                <a:gd name="connsiteY11400" fmla="*/ 747548 h 3110824"/>
                <a:gd name="connsiteX11401" fmla="*/ 3304437 w 9392070"/>
                <a:gd name="connsiteY11401" fmla="*/ 743886 h 3110824"/>
                <a:gd name="connsiteX11402" fmla="*/ 3303216 w 9392070"/>
                <a:gd name="connsiteY11402" fmla="*/ 745106 h 3110824"/>
                <a:gd name="connsiteX11403" fmla="*/ 3301995 w 9392070"/>
                <a:gd name="connsiteY11403" fmla="*/ 740224 h 3110824"/>
                <a:gd name="connsiteX11404" fmla="*/ 3300775 w 9392070"/>
                <a:gd name="connsiteY11404" fmla="*/ 740224 h 3110824"/>
                <a:gd name="connsiteX11405" fmla="*/ 3299554 w 9392070"/>
                <a:gd name="connsiteY11405" fmla="*/ 736561 h 3110824"/>
                <a:gd name="connsiteX11406" fmla="*/ 3298333 w 9392070"/>
                <a:gd name="connsiteY11406" fmla="*/ 732899 h 3110824"/>
                <a:gd name="connsiteX11407" fmla="*/ 3297113 w 9392070"/>
                <a:gd name="connsiteY11407" fmla="*/ 731679 h 3110824"/>
                <a:gd name="connsiteX11408" fmla="*/ 3295892 w 9392070"/>
                <a:gd name="connsiteY11408" fmla="*/ 729237 h 3110824"/>
                <a:gd name="connsiteX11409" fmla="*/ 3294671 w 9392070"/>
                <a:gd name="connsiteY11409" fmla="*/ 726796 h 3110824"/>
                <a:gd name="connsiteX11410" fmla="*/ 3292230 w 9392070"/>
                <a:gd name="connsiteY11410" fmla="*/ 723134 h 3110824"/>
                <a:gd name="connsiteX11411" fmla="*/ 3288568 w 9392070"/>
                <a:gd name="connsiteY11411" fmla="*/ 718251 h 3110824"/>
                <a:gd name="connsiteX11412" fmla="*/ 3288568 w 9392070"/>
                <a:gd name="connsiteY11412" fmla="*/ 721913 h 3110824"/>
                <a:gd name="connsiteX11413" fmla="*/ 3289788 w 9392070"/>
                <a:gd name="connsiteY11413" fmla="*/ 725575 h 3110824"/>
                <a:gd name="connsiteX11414" fmla="*/ 3291009 w 9392070"/>
                <a:gd name="connsiteY11414" fmla="*/ 729237 h 3110824"/>
                <a:gd name="connsiteX11415" fmla="*/ 3294671 w 9392070"/>
                <a:gd name="connsiteY11415" fmla="*/ 737782 h 3110824"/>
                <a:gd name="connsiteX11416" fmla="*/ 3298333 w 9392070"/>
                <a:gd name="connsiteY11416" fmla="*/ 747548 h 3110824"/>
                <a:gd name="connsiteX11417" fmla="*/ 3300775 w 9392070"/>
                <a:gd name="connsiteY11417" fmla="*/ 754872 h 3110824"/>
                <a:gd name="connsiteX11418" fmla="*/ 3303216 w 9392070"/>
                <a:gd name="connsiteY11418" fmla="*/ 767079 h 3110824"/>
                <a:gd name="connsiteX11419" fmla="*/ 3309320 w 9392070"/>
                <a:gd name="connsiteY11419" fmla="*/ 771962 h 3110824"/>
                <a:gd name="connsiteX11420" fmla="*/ 3315423 w 9392070"/>
                <a:gd name="connsiteY11420" fmla="*/ 779286 h 3110824"/>
                <a:gd name="connsiteX11421" fmla="*/ 3319085 w 9392070"/>
                <a:gd name="connsiteY11421" fmla="*/ 784169 h 3110824"/>
                <a:gd name="connsiteX11422" fmla="*/ 3322747 w 9392070"/>
                <a:gd name="connsiteY11422" fmla="*/ 790272 h 3110824"/>
                <a:gd name="connsiteX11423" fmla="*/ 3322747 w 9392070"/>
                <a:gd name="connsiteY11423" fmla="*/ 791493 h 3110824"/>
                <a:gd name="connsiteX11424" fmla="*/ 3320306 w 9392070"/>
                <a:gd name="connsiteY11424" fmla="*/ 791493 h 3110824"/>
                <a:gd name="connsiteX11425" fmla="*/ 3315423 w 9392070"/>
                <a:gd name="connsiteY11425" fmla="*/ 787831 h 3110824"/>
                <a:gd name="connsiteX11426" fmla="*/ 3310540 w 9392070"/>
                <a:gd name="connsiteY11426" fmla="*/ 784169 h 3110824"/>
                <a:gd name="connsiteX11427" fmla="*/ 3309320 w 9392070"/>
                <a:gd name="connsiteY11427" fmla="*/ 781727 h 3110824"/>
                <a:gd name="connsiteX11428" fmla="*/ 3308099 w 9392070"/>
                <a:gd name="connsiteY11428" fmla="*/ 779286 h 3110824"/>
                <a:gd name="connsiteX11429" fmla="*/ 3305657 w 9392070"/>
                <a:gd name="connsiteY11429" fmla="*/ 779286 h 3110824"/>
                <a:gd name="connsiteX11430" fmla="*/ 3303216 w 9392070"/>
                <a:gd name="connsiteY11430" fmla="*/ 779286 h 3110824"/>
                <a:gd name="connsiteX11431" fmla="*/ 3300775 w 9392070"/>
                <a:gd name="connsiteY11431" fmla="*/ 776845 h 3110824"/>
                <a:gd name="connsiteX11432" fmla="*/ 3299554 w 9392070"/>
                <a:gd name="connsiteY11432" fmla="*/ 779286 h 3110824"/>
                <a:gd name="connsiteX11433" fmla="*/ 3297113 w 9392070"/>
                <a:gd name="connsiteY11433" fmla="*/ 774403 h 3110824"/>
                <a:gd name="connsiteX11434" fmla="*/ 3295892 w 9392070"/>
                <a:gd name="connsiteY11434" fmla="*/ 774403 h 3110824"/>
                <a:gd name="connsiteX11435" fmla="*/ 3293450 w 9392070"/>
                <a:gd name="connsiteY11435" fmla="*/ 771962 h 3110824"/>
                <a:gd name="connsiteX11436" fmla="*/ 3291009 w 9392070"/>
                <a:gd name="connsiteY11436" fmla="*/ 769520 h 3110824"/>
                <a:gd name="connsiteX11437" fmla="*/ 3289788 w 9392070"/>
                <a:gd name="connsiteY11437" fmla="*/ 769520 h 3110824"/>
                <a:gd name="connsiteX11438" fmla="*/ 3288568 w 9392070"/>
                <a:gd name="connsiteY11438" fmla="*/ 768300 h 3110824"/>
                <a:gd name="connsiteX11439" fmla="*/ 3287347 w 9392070"/>
                <a:gd name="connsiteY11439" fmla="*/ 765858 h 3110824"/>
                <a:gd name="connsiteX11440" fmla="*/ 3283685 w 9392070"/>
                <a:gd name="connsiteY11440" fmla="*/ 764638 h 3110824"/>
                <a:gd name="connsiteX11441" fmla="*/ 3280023 w 9392070"/>
                <a:gd name="connsiteY11441" fmla="*/ 763417 h 3110824"/>
                <a:gd name="connsiteX11442" fmla="*/ 3280023 w 9392070"/>
                <a:gd name="connsiteY11442" fmla="*/ 767079 h 3110824"/>
                <a:gd name="connsiteX11443" fmla="*/ 3281243 w 9392070"/>
                <a:gd name="connsiteY11443" fmla="*/ 769520 h 3110824"/>
                <a:gd name="connsiteX11444" fmla="*/ 3283685 w 9392070"/>
                <a:gd name="connsiteY11444" fmla="*/ 770741 h 3110824"/>
                <a:gd name="connsiteX11445" fmla="*/ 3288568 w 9392070"/>
                <a:gd name="connsiteY11445" fmla="*/ 775624 h 3110824"/>
                <a:gd name="connsiteX11446" fmla="*/ 3294671 w 9392070"/>
                <a:gd name="connsiteY11446" fmla="*/ 781727 h 3110824"/>
                <a:gd name="connsiteX11447" fmla="*/ 3298333 w 9392070"/>
                <a:gd name="connsiteY11447" fmla="*/ 787831 h 3110824"/>
                <a:gd name="connsiteX11448" fmla="*/ 3303216 w 9392070"/>
                <a:gd name="connsiteY11448" fmla="*/ 798817 h 3110824"/>
                <a:gd name="connsiteX11449" fmla="*/ 3309320 w 9392070"/>
                <a:gd name="connsiteY11449" fmla="*/ 801259 h 3110824"/>
                <a:gd name="connsiteX11450" fmla="*/ 3315423 w 9392070"/>
                <a:gd name="connsiteY11450" fmla="*/ 807362 h 3110824"/>
                <a:gd name="connsiteX11451" fmla="*/ 3320306 w 9392070"/>
                <a:gd name="connsiteY11451" fmla="*/ 811024 h 3110824"/>
                <a:gd name="connsiteX11452" fmla="*/ 3323968 w 9392070"/>
                <a:gd name="connsiteY11452" fmla="*/ 817128 h 3110824"/>
                <a:gd name="connsiteX11453" fmla="*/ 3322747 w 9392070"/>
                <a:gd name="connsiteY11453" fmla="*/ 820790 h 3110824"/>
                <a:gd name="connsiteX11454" fmla="*/ 3320306 w 9392070"/>
                <a:gd name="connsiteY11454" fmla="*/ 822010 h 3110824"/>
                <a:gd name="connsiteX11455" fmla="*/ 3315423 w 9392070"/>
                <a:gd name="connsiteY11455" fmla="*/ 819569 h 3110824"/>
                <a:gd name="connsiteX11456" fmla="*/ 3310540 w 9392070"/>
                <a:gd name="connsiteY11456" fmla="*/ 817128 h 3110824"/>
                <a:gd name="connsiteX11457" fmla="*/ 3309320 w 9392070"/>
                <a:gd name="connsiteY11457" fmla="*/ 814686 h 3110824"/>
                <a:gd name="connsiteX11458" fmla="*/ 3308099 w 9392070"/>
                <a:gd name="connsiteY11458" fmla="*/ 812245 h 3110824"/>
                <a:gd name="connsiteX11459" fmla="*/ 3305657 w 9392070"/>
                <a:gd name="connsiteY11459" fmla="*/ 812245 h 3110824"/>
                <a:gd name="connsiteX11460" fmla="*/ 3303216 w 9392070"/>
                <a:gd name="connsiteY11460" fmla="*/ 812245 h 3110824"/>
                <a:gd name="connsiteX11461" fmla="*/ 3300775 w 9392070"/>
                <a:gd name="connsiteY11461" fmla="*/ 809803 h 3110824"/>
                <a:gd name="connsiteX11462" fmla="*/ 3299554 w 9392070"/>
                <a:gd name="connsiteY11462" fmla="*/ 812245 h 3110824"/>
                <a:gd name="connsiteX11463" fmla="*/ 3297113 w 9392070"/>
                <a:gd name="connsiteY11463" fmla="*/ 807362 h 3110824"/>
                <a:gd name="connsiteX11464" fmla="*/ 3295892 w 9392070"/>
                <a:gd name="connsiteY11464" fmla="*/ 808583 h 3110824"/>
                <a:gd name="connsiteX11465" fmla="*/ 3293450 w 9392070"/>
                <a:gd name="connsiteY11465" fmla="*/ 806141 h 3110824"/>
                <a:gd name="connsiteX11466" fmla="*/ 3291009 w 9392070"/>
                <a:gd name="connsiteY11466" fmla="*/ 804921 h 3110824"/>
                <a:gd name="connsiteX11467" fmla="*/ 3289788 w 9392070"/>
                <a:gd name="connsiteY11467" fmla="*/ 804921 h 3110824"/>
                <a:gd name="connsiteX11468" fmla="*/ 3288568 w 9392070"/>
                <a:gd name="connsiteY11468" fmla="*/ 803700 h 3110824"/>
                <a:gd name="connsiteX11469" fmla="*/ 3287347 w 9392070"/>
                <a:gd name="connsiteY11469" fmla="*/ 802479 h 3110824"/>
                <a:gd name="connsiteX11470" fmla="*/ 3284906 w 9392070"/>
                <a:gd name="connsiteY11470" fmla="*/ 802479 h 3110824"/>
                <a:gd name="connsiteX11471" fmla="*/ 3284906 w 9392070"/>
                <a:gd name="connsiteY11471" fmla="*/ 801259 h 3110824"/>
                <a:gd name="connsiteX11472" fmla="*/ 3282464 w 9392070"/>
                <a:gd name="connsiteY11472" fmla="*/ 793934 h 3110824"/>
                <a:gd name="connsiteX11473" fmla="*/ 3280023 w 9392070"/>
                <a:gd name="connsiteY11473" fmla="*/ 791493 h 3110824"/>
                <a:gd name="connsiteX11474" fmla="*/ 3280023 w 9392070"/>
                <a:gd name="connsiteY11474" fmla="*/ 784169 h 3110824"/>
                <a:gd name="connsiteX11475" fmla="*/ 3278802 w 9392070"/>
                <a:gd name="connsiteY11475" fmla="*/ 787831 h 3110824"/>
                <a:gd name="connsiteX11476" fmla="*/ 3278802 w 9392070"/>
                <a:gd name="connsiteY11476" fmla="*/ 793934 h 3110824"/>
                <a:gd name="connsiteX11477" fmla="*/ 3280023 w 9392070"/>
                <a:gd name="connsiteY11477" fmla="*/ 800038 h 3110824"/>
                <a:gd name="connsiteX11478" fmla="*/ 3281243 w 9392070"/>
                <a:gd name="connsiteY11478" fmla="*/ 803700 h 3110824"/>
                <a:gd name="connsiteX11479" fmla="*/ 3280023 w 9392070"/>
                <a:gd name="connsiteY11479" fmla="*/ 803700 h 3110824"/>
                <a:gd name="connsiteX11480" fmla="*/ 3281243 w 9392070"/>
                <a:gd name="connsiteY11480" fmla="*/ 806141 h 3110824"/>
                <a:gd name="connsiteX11481" fmla="*/ 3282464 w 9392070"/>
                <a:gd name="connsiteY11481" fmla="*/ 807362 h 3110824"/>
                <a:gd name="connsiteX11482" fmla="*/ 3282464 w 9392070"/>
                <a:gd name="connsiteY11482" fmla="*/ 807362 h 3110824"/>
                <a:gd name="connsiteX11483" fmla="*/ 3283685 w 9392070"/>
                <a:gd name="connsiteY11483" fmla="*/ 812245 h 3110824"/>
                <a:gd name="connsiteX11484" fmla="*/ 3286126 w 9392070"/>
                <a:gd name="connsiteY11484" fmla="*/ 817128 h 3110824"/>
                <a:gd name="connsiteX11485" fmla="*/ 3288568 w 9392070"/>
                <a:gd name="connsiteY11485" fmla="*/ 822010 h 3110824"/>
                <a:gd name="connsiteX11486" fmla="*/ 3292230 w 9392070"/>
                <a:gd name="connsiteY11486" fmla="*/ 829335 h 3110824"/>
                <a:gd name="connsiteX11487" fmla="*/ 3297113 w 9392070"/>
                <a:gd name="connsiteY11487" fmla="*/ 842762 h 3110824"/>
                <a:gd name="connsiteX11488" fmla="*/ 3304437 w 9392070"/>
                <a:gd name="connsiteY11488" fmla="*/ 846425 h 3110824"/>
                <a:gd name="connsiteX11489" fmla="*/ 3311761 w 9392070"/>
                <a:gd name="connsiteY11489" fmla="*/ 853749 h 3110824"/>
                <a:gd name="connsiteX11490" fmla="*/ 3316644 w 9392070"/>
                <a:gd name="connsiteY11490" fmla="*/ 858632 h 3110824"/>
                <a:gd name="connsiteX11491" fmla="*/ 3323968 w 9392070"/>
                <a:gd name="connsiteY11491" fmla="*/ 868397 h 3110824"/>
                <a:gd name="connsiteX11492" fmla="*/ 3322747 w 9392070"/>
                <a:gd name="connsiteY11492" fmla="*/ 869618 h 3110824"/>
                <a:gd name="connsiteX11493" fmla="*/ 3320306 w 9392070"/>
                <a:gd name="connsiteY11493" fmla="*/ 869618 h 3110824"/>
                <a:gd name="connsiteX11494" fmla="*/ 3315423 w 9392070"/>
                <a:gd name="connsiteY11494" fmla="*/ 865956 h 3110824"/>
                <a:gd name="connsiteX11495" fmla="*/ 3310540 w 9392070"/>
                <a:gd name="connsiteY11495" fmla="*/ 863514 h 3110824"/>
                <a:gd name="connsiteX11496" fmla="*/ 3309320 w 9392070"/>
                <a:gd name="connsiteY11496" fmla="*/ 861073 h 3110824"/>
                <a:gd name="connsiteX11497" fmla="*/ 3308099 w 9392070"/>
                <a:gd name="connsiteY11497" fmla="*/ 858632 h 3110824"/>
                <a:gd name="connsiteX11498" fmla="*/ 3305657 w 9392070"/>
                <a:gd name="connsiteY11498" fmla="*/ 859852 h 3110824"/>
                <a:gd name="connsiteX11499" fmla="*/ 3303216 w 9392070"/>
                <a:gd name="connsiteY11499" fmla="*/ 861073 h 3110824"/>
                <a:gd name="connsiteX11500" fmla="*/ 3300775 w 9392070"/>
                <a:gd name="connsiteY11500" fmla="*/ 858632 h 3110824"/>
                <a:gd name="connsiteX11501" fmla="*/ 3299554 w 9392070"/>
                <a:gd name="connsiteY11501" fmla="*/ 861073 h 3110824"/>
                <a:gd name="connsiteX11502" fmla="*/ 3297113 w 9392070"/>
                <a:gd name="connsiteY11502" fmla="*/ 857411 h 3110824"/>
                <a:gd name="connsiteX11503" fmla="*/ 3295892 w 9392070"/>
                <a:gd name="connsiteY11503" fmla="*/ 858632 h 3110824"/>
                <a:gd name="connsiteX11504" fmla="*/ 3293450 w 9392070"/>
                <a:gd name="connsiteY11504" fmla="*/ 857411 h 3110824"/>
                <a:gd name="connsiteX11505" fmla="*/ 3291009 w 9392070"/>
                <a:gd name="connsiteY11505" fmla="*/ 856190 h 3110824"/>
                <a:gd name="connsiteX11506" fmla="*/ 3289788 w 9392070"/>
                <a:gd name="connsiteY11506" fmla="*/ 856190 h 3110824"/>
                <a:gd name="connsiteX11507" fmla="*/ 3288568 w 9392070"/>
                <a:gd name="connsiteY11507" fmla="*/ 854969 h 3110824"/>
                <a:gd name="connsiteX11508" fmla="*/ 3287347 w 9392070"/>
                <a:gd name="connsiteY11508" fmla="*/ 852528 h 3110824"/>
                <a:gd name="connsiteX11509" fmla="*/ 3283685 w 9392070"/>
                <a:gd name="connsiteY11509" fmla="*/ 848866 h 3110824"/>
                <a:gd name="connsiteX11510" fmla="*/ 3280023 w 9392070"/>
                <a:gd name="connsiteY11510" fmla="*/ 842762 h 3110824"/>
                <a:gd name="connsiteX11511" fmla="*/ 3280023 w 9392070"/>
                <a:gd name="connsiteY11511" fmla="*/ 846425 h 3110824"/>
                <a:gd name="connsiteX11512" fmla="*/ 3281243 w 9392070"/>
                <a:gd name="connsiteY11512" fmla="*/ 851307 h 3110824"/>
                <a:gd name="connsiteX11513" fmla="*/ 3283685 w 9392070"/>
                <a:gd name="connsiteY11513" fmla="*/ 854969 h 3110824"/>
                <a:gd name="connsiteX11514" fmla="*/ 3286126 w 9392070"/>
                <a:gd name="connsiteY11514" fmla="*/ 857411 h 3110824"/>
                <a:gd name="connsiteX11515" fmla="*/ 3288568 w 9392070"/>
                <a:gd name="connsiteY11515" fmla="*/ 862294 h 3110824"/>
                <a:gd name="connsiteX11516" fmla="*/ 3291009 w 9392070"/>
                <a:gd name="connsiteY11516" fmla="*/ 865956 h 3110824"/>
                <a:gd name="connsiteX11517" fmla="*/ 3293450 w 9392070"/>
                <a:gd name="connsiteY11517" fmla="*/ 868397 h 3110824"/>
                <a:gd name="connsiteX11518" fmla="*/ 3297113 w 9392070"/>
                <a:gd name="connsiteY11518" fmla="*/ 873280 h 3110824"/>
                <a:gd name="connsiteX11519" fmla="*/ 3298333 w 9392070"/>
                <a:gd name="connsiteY11519" fmla="*/ 876942 h 3110824"/>
                <a:gd name="connsiteX11520" fmla="*/ 3297113 w 9392070"/>
                <a:gd name="connsiteY11520" fmla="*/ 878163 h 3110824"/>
                <a:gd name="connsiteX11521" fmla="*/ 3294671 w 9392070"/>
                <a:gd name="connsiteY11521" fmla="*/ 873280 h 3110824"/>
                <a:gd name="connsiteX11522" fmla="*/ 3293450 w 9392070"/>
                <a:gd name="connsiteY11522" fmla="*/ 873280 h 3110824"/>
                <a:gd name="connsiteX11523" fmla="*/ 3291009 w 9392070"/>
                <a:gd name="connsiteY11523" fmla="*/ 870839 h 3110824"/>
                <a:gd name="connsiteX11524" fmla="*/ 3288568 w 9392070"/>
                <a:gd name="connsiteY11524" fmla="*/ 868397 h 3110824"/>
                <a:gd name="connsiteX11525" fmla="*/ 3287347 w 9392070"/>
                <a:gd name="connsiteY11525" fmla="*/ 868397 h 3110824"/>
                <a:gd name="connsiteX11526" fmla="*/ 3286126 w 9392070"/>
                <a:gd name="connsiteY11526" fmla="*/ 867176 h 3110824"/>
                <a:gd name="connsiteX11527" fmla="*/ 3284906 w 9392070"/>
                <a:gd name="connsiteY11527" fmla="*/ 864735 h 3110824"/>
                <a:gd name="connsiteX11528" fmla="*/ 3281243 w 9392070"/>
                <a:gd name="connsiteY11528" fmla="*/ 863514 h 3110824"/>
                <a:gd name="connsiteX11529" fmla="*/ 3277581 w 9392070"/>
                <a:gd name="connsiteY11529" fmla="*/ 862294 h 3110824"/>
                <a:gd name="connsiteX11530" fmla="*/ 3277581 w 9392070"/>
                <a:gd name="connsiteY11530" fmla="*/ 865956 h 3110824"/>
                <a:gd name="connsiteX11531" fmla="*/ 3278802 w 9392070"/>
                <a:gd name="connsiteY11531" fmla="*/ 869618 h 3110824"/>
                <a:gd name="connsiteX11532" fmla="*/ 3281243 w 9392070"/>
                <a:gd name="connsiteY11532" fmla="*/ 872059 h 3110824"/>
                <a:gd name="connsiteX11533" fmla="*/ 3286126 w 9392070"/>
                <a:gd name="connsiteY11533" fmla="*/ 878163 h 3110824"/>
                <a:gd name="connsiteX11534" fmla="*/ 3292230 w 9392070"/>
                <a:gd name="connsiteY11534" fmla="*/ 885487 h 3110824"/>
                <a:gd name="connsiteX11535" fmla="*/ 3295892 w 9392070"/>
                <a:gd name="connsiteY11535" fmla="*/ 891590 h 3110824"/>
                <a:gd name="connsiteX11536" fmla="*/ 3300775 w 9392070"/>
                <a:gd name="connsiteY11536" fmla="*/ 903797 h 3110824"/>
                <a:gd name="connsiteX11537" fmla="*/ 3301995 w 9392070"/>
                <a:gd name="connsiteY11537" fmla="*/ 905018 h 3110824"/>
                <a:gd name="connsiteX11538" fmla="*/ 3301995 w 9392070"/>
                <a:gd name="connsiteY11538" fmla="*/ 905018 h 3110824"/>
                <a:gd name="connsiteX11539" fmla="*/ 3299554 w 9392070"/>
                <a:gd name="connsiteY11539" fmla="*/ 906239 h 3110824"/>
                <a:gd name="connsiteX11540" fmla="*/ 3297113 w 9392070"/>
                <a:gd name="connsiteY11540" fmla="*/ 903797 h 3110824"/>
                <a:gd name="connsiteX11541" fmla="*/ 3295892 w 9392070"/>
                <a:gd name="connsiteY11541" fmla="*/ 906239 h 3110824"/>
                <a:gd name="connsiteX11542" fmla="*/ 3293450 w 9392070"/>
                <a:gd name="connsiteY11542" fmla="*/ 901356 h 3110824"/>
                <a:gd name="connsiteX11543" fmla="*/ 3292230 w 9392070"/>
                <a:gd name="connsiteY11543" fmla="*/ 901356 h 3110824"/>
                <a:gd name="connsiteX11544" fmla="*/ 3289788 w 9392070"/>
                <a:gd name="connsiteY11544" fmla="*/ 898915 h 3110824"/>
                <a:gd name="connsiteX11545" fmla="*/ 3287347 w 9392070"/>
                <a:gd name="connsiteY11545" fmla="*/ 896473 h 3110824"/>
                <a:gd name="connsiteX11546" fmla="*/ 3286126 w 9392070"/>
                <a:gd name="connsiteY11546" fmla="*/ 895253 h 3110824"/>
                <a:gd name="connsiteX11547" fmla="*/ 3284906 w 9392070"/>
                <a:gd name="connsiteY11547" fmla="*/ 892811 h 3110824"/>
                <a:gd name="connsiteX11548" fmla="*/ 3283685 w 9392070"/>
                <a:gd name="connsiteY11548" fmla="*/ 890370 h 3110824"/>
                <a:gd name="connsiteX11549" fmla="*/ 3280023 w 9392070"/>
                <a:gd name="connsiteY11549" fmla="*/ 886708 h 3110824"/>
                <a:gd name="connsiteX11550" fmla="*/ 3276361 w 9392070"/>
                <a:gd name="connsiteY11550" fmla="*/ 881825 h 3110824"/>
                <a:gd name="connsiteX11551" fmla="*/ 3276361 w 9392070"/>
                <a:gd name="connsiteY11551" fmla="*/ 885487 h 3110824"/>
                <a:gd name="connsiteX11552" fmla="*/ 3277581 w 9392070"/>
                <a:gd name="connsiteY11552" fmla="*/ 890370 h 3110824"/>
                <a:gd name="connsiteX11553" fmla="*/ 3280023 w 9392070"/>
                <a:gd name="connsiteY11553" fmla="*/ 894032 h 3110824"/>
                <a:gd name="connsiteX11554" fmla="*/ 3284906 w 9392070"/>
                <a:gd name="connsiteY11554" fmla="*/ 902577 h 3110824"/>
                <a:gd name="connsiteX11555" fmla="*/ 3288568 w 9392070"/>
                <a:gd name="connsiteY11555" fmla="*/ 907460 h 3110824"/>
                <a:gd name="connsiteX11556" fmla="*/ 3292230 w 9392070"/>
                <a:gd name="connsiteY11556" fmla="*/ 911122 h 3110824"/>
                <a:gd name="connsiteX11557" fmla="*/ 3295892 w 9392070"/>
                <a:gd name="connsiteY11557" fmla="*/ 918446 h 3110824"/>
                <a:gd name="connsiteX11558" fmla="*/ 3297113 w 9392070"/>
                <a:gd name="connsiteY11558" fmla="*/ 922108 h 3110824"/>
                <a:gd name="connsiteX11559" fmla="*/ 3295892 w 9392070"/>
                <a:gd name="connsiteY11559" fmla="*/ 923329 h 3110824"/>
                <a:gd name="connsiteX11560" fmla="*/ 3293450 w 9392070"/>
                <a:gd name="connsiteY11560" fmla="*/ 919667 h 3110824"/>
                <a:gd name="connsiteX11561" fmla="*/ 3292230 w 9392070"/>
                <a:gd name="connsiteY11561" fmla="*/ 920887 h 3110824"/>
                <a:gd name="connsiteX11562" fmla="*/ 3289788 w 9392070"/>
                <a:gd name="connsiteY11562" fmla="*/ 919667 h 3110824"/>
                <a:gd name="connsiteX11563" fmla="*/ 3287347 w 9392070"/>
                <a:gd name="connsiteY11563" fmla="*/ 918446 h 3110824"/>
                <a:gd name="connsiteX11564" fmla="*/ 3284906 w 9392070"/>
                <a:gd name="connsiteY11564" fmla="*/ 918446 h 3110824"/>
                <a:gd name="connsiteX11565" fmla="*/ 3282464 w 9392070"/>
                <a:gd name="connsiteY11565" fmla="*/ 917225 h 3110824"/>
                <a:gd name="connsiteX11566" fmla="*/ 3281243 w 9392070"/>
                <a:gd name="connsiteY11566" fmla="*/ 916004 h 3110824"/>
                <a:gd name="connsiteX11567" fmla="*/ 3276361 w 9392070"/>
                <a:gd name="connsiteY11567" fmla="*/ 916004 h 3110824"/>
                <a:gd name="connsiteX11568" fmla="*/ 3271478 w 9392070"/>
                <a:gd name="connsiteY11568" fmla="*/ 917225 h 3110824"/>
                <a:gd name="connsiteX11569" fmla="*/ 3272699 w 9392070"/>
                <a:gd name="connsiteY11569" fmla="*/ 920887 h 3110824"/>
                <a:gd name="connsiteX11570" fmla="*/ 3275140 w 9392070"/>
                <a:gd name="connsiteY11570" fmla="*/ 923329 h 3110824"/>
                <a:gd name="connsiteX11571" fmla="*/ 3277581 w 9392070"/>
                <a:gd name="connsiteY11571" fmla="*/ 924549 h 3110824"/>
                <a:gd name="connsiteX11572" fmla="*/ 3283685 w 9392070"/>
                <a:gd name="connsiteY11572" fmla="*/ 928211 h 3110824"/>
                <a:gd name="connsiteX11573" fmla="*/ 3291009 w 9392070"/>
                <a:gd name="connsiteY11573" fmla="*/ 933094 h 3110824"/>
                <a:gd name="connsiteX11574" fmla="*/ 3294671 w 9392070"/>
                <a:gd name="connsiteY11574" fmla="*/ 937977 h 3110824"/>
                <a:gd name="connsiteX11575" fmla="*/ 3300775 w 9392070"/>
                <a:gd name="connsiteY11575" fmla="*/ 948963 h 3110824"/>
                <a:gd name="connsiteX11576" fmla="*/ 3308099 w 9392070"/>
                <a:gd name="connsiteY11576" fmla="*/ 950184 h 3110824"/>
                <a:gd name="connsiteX11577" fmla="*/ 3315423 w 9392070"/>
                <a:gd name="connsiteY11577" fmla="*/ 955067 h 3110824"/>
                <a:gd name="connsiteX11578" fmla="*/ 3320306 w 9392070"/>
                <a:gd name="connsiteY11578" fmla="*/ 958729 h 3110824"/>
                <a:gd name="connsiteX11579" fmla="*/ 3330071 w 9392070"/>
                <a:gd name="connsiteY11579" fmla="*/ 967274 h 3110824"/>
                <a:gd name="connsiteX11580" fmla="*/ 3331292 w 9392070"/>
                <a:gd name="connsiteY11580" fmla="*/ 968495 h 3110824"/>
                <a:gd name="connsiteX11581" fmla="*/ 3331292 w 9392070"/>
                <a:gd name="connsiteY11581" fmla="*/ 969715 h 3110824"/>
                <a:gd name="connsiteX11582" fmla="*/ 3328851 w 9392070"/>
                <a:gd name="connsiteY11582" fmla="*/ 972157 h 3110824"/>
                <a:gd name="connsiteX11583" fmla="*/ 3327630 w 9392070"/>
                <a:gd name="connsiteY11583" fmla="*/ 969715 h 3110824"/>
                <a:gd name="connsiteX11584" fmla="*/ 3323968 w 9392070"/>
                <a:gd name="connsiteY11584" fmla="*/ 970936 h 3110824"/>
                <a:gd name="connsiteX11585" fmla="*/ 3320306 w 9392070"/>
                <a:gd name="connsiteY11585" fmla="*/ 972157 h 3110824"/>
                <a:gd name="connsiteX11586" fmla="*/ 3314203 w 9392070"/>
                <a:gd name="connsiteY11586" fmla="*/ 970936 h 3110824"/>
                <a:gd name="connsiteX11587" fmla="*/ 3308099 w 9392070"/>
                <a:gd name="connsiteY11587" fmla="*/ 969715 h 3110824"/>
                <a:gd name="connsiteX11588" fmla="*/ 3305657 w 9392070"/>
                <a:gd name="connsiteY11588" fmla="*/ 967274 h 3110824"/>
                <a:gd name="connsiteX11589" fmla="*/ 3303216 w 9392070"/>
                <a:gd name="connsiteY11589" fmla="*/ 964832 h 3110824"/>
                <a:gd name="connsiteX11590" fmla="*/ 3299554 w 9392070"/>
                <a:gd name="connsiteY11590" fmla="*/ 967274 h 3110824"/>
                <a:gd name="connsiteX11591" fmla="*/ 3297113 w 9392070"/>
                <a:gd name="connsiteY11591" fmla="*/ 969715 h 3110824"/>
                <a:gd name="connsiteX11592" fmla="*/ 3293450 w 9392070"/>
                <a:gd name="connsiteY11592" fmla="*/ 968495 h 3110824"/>
                <a:gd name="connsiteX11593" fmla="*/ 3292230 w 9392070"/>
                <a:gd name="connsiteY11593" fmla="*/ 970936 h 3110824"/>
                <a:gd name="connsiteX11594" fmla="*/ 3288568 w 9392070"/>
                <a:gd name="connsiteY11594" fmla="*/ 967274 h 3110824"/>
                <a:gd name="connsiteX11595" fmla="*/ 3286126 w 9392070"/>
                <a:gd name="connsiteY11595" fmla="*/ 968495 h 3110824"/>
                <a:gd name="connsiteX11596" fmla="*/ 3283685 w 9392070"/>
                <a:gd name="connsiteY11596" fmla="*/ 967274 h 3110824"/>
                <a:gd name="connsiteX11597" fmla="*/ 3281243 w 9392070"/>
                <a:gd name="connsiteY11597" fmla="*/ 966053 h 3110824"/>
                <a:gd name="connsiteX11598" fmla="*/ 3278802 w 9392070"/>
                <a:gd name="connsiteY11598" fmla="*/ 967274 h 3110824"/>
                <a:gd name="connsiteX11599" fmla="*/ 3276361 w 9392070"/>
                <a:gd name="connsiteY11599" fmla="*/ 966053 h 3110824"/>
                <a:gd name="connsiteX11600" fmla="*/ 3273919 w 9392070"/>
                <a:gd name="connsiteY11600" fmla="*/ 963612 h 3110824"/>
                <a:gd name="connsiteX11601" fmla="*/ 3269036 w 9392070"/>
                <a:gd name="connsiteY11601" fmla="*/ 964832 h 3110824"/>
                <a:gd name="connsiteX11602" fmla="*/ 3264154 w 9392070"/>
                <a:gd name="connsiteY11602" fmla="*/ 966053 h 3110824"/>
                <a:gd name="connsiteX11603" fmla="*/ 3265374 w 9392070"/>
                <a:gd name="connsiteY11603" fmla="*/ 969715 h 3110824"/>
                <a:gd name="connsiteX11604" fmla="*/ 3267816 w 9392070"/>
                <a:gd name="connsiteY11604" fmla="*/ 972157 h 3110824"/>
                <a:gd name="connsiteX11605" fmla="*/ 3271478 w 9392070"/>
                <a:gd name="connsiteY11605" fmla="*/ 973377 h 3110824"/>
                <a:gd name="connsiteX11606" fmla="*/ 3278802 w 9392070"/>
                <a:gd name="connsiteY11606" fmla="*/ 977039 h 3110824"/>
                <a:gd name="connsiteX11607" fmla="*/ 3286126 w 9392070"/>
                <a:gd name="connsiteY11607" fmla="*/ 980702 h 3110824"/>
                <a:gd name="connsiteX11608" fmla="*/ 3291009 w 9392070"/>
                <a:gd name="connsiteY11608" fmla="*/ 985584 h 3110824"/>
                <a:gd name="connsiteX11609" fmla="*/ 3291009 w 9392070"/>
                <a:gd name="connsiteY11609" fmla="*/ 986805 h 3110824"/>
                <a:gd name="connsiteX11610" fmla="*/ 3291009 w 9392070"/>
                <a:gd name="connsiteY11610" fmla="*/ 986805 h 3110824"/>
                <a:gd name="connsiteX11611" fmla="*/ 3289788 w 9392070"/>
                <a:gd name="connsiteY11611" fmla="*/ 985584 h 3110824"/>
                <a:gd name="connsiteX11612" fmla="*/ 3286126 w 9392070"/>
                <a:gd name="connsiteY11612" fmla="*/ 988026 h 3110824"/>
                <a:gd name="connsiteX11613" fmla="*/ 3282464 w 9392070"/>
                <a:gd name="connsiteY11613" fmla="*/ 990467 h 3110824"/>
                <a:gd name="connsiteX11614" fmla="*/ 3283685 w 9392070"/>
                <a:gd name="connsiteY11614" fmla="*/ 992909 h 3110824"/>
                <a:gd name="connsiteX11615" fmla="*/ 3284906 w 9392070"/>
                <a:gd name="connsiteY11615" fmla="*/ 994129 h 3110824"/>
                <a:gd name="connsiteX11616" fmla="*/ 3287347 w 9392070"/>
                <a:gd name="connsiteY11616" fmla="*/ 994129 h 3110824"/>
                <a:gd name="connsiteX11617" fmla="*/ 3292230 w 9392070"/>
                <a:gd name="connsiteY11617" fmla="*/ 995350 h 3110824"/>
                <a:gd name="connsiteX11618" fmla="*/ 3295892 w 9392070"/>
                <a:gd name="connsiteY11618" fmla="*/ 996571 h 3110824"/>
                <a:gd name="connsiteX11619" fmla="*/ 3297113 w 9392070"/>
                <a:gd name="connsiteY11619" fmla="*/ 997791 h 3110824"/>
                <a:gd name="connsiteX11620" fmla="*/ 3297113 w 9392070"/>
                <a:gd name="connsiteY11620" fmla="*/ 997791 h 3110824"/>
                <a:gd name="connsiteX11621" fmla="*/ 3300775 w 9392070"/>
                <a:gd name="connsiteY11621" fmla="*/ 1001453 h 3110824"/>
                <a:gd name="connsiteX11622" fmla="*/ 3301995 w 9392070"/>
                <a:gd name="connsiteY11622" fmla="*/ 1005116 h 3110824"/>
                <a:gd name="connsiteX11623" fmla="*/ 3300775 w 9392070"/>
                <a:gd name="connsiteY11623" fmla="*/ 1006336 h 3110824"/>
                <a:gd name="connsiteX11624" fmla="*/ 3298333 w 9392070"/>
                <a:gd name="connsiteY11624" fmla="*/ 1003895 h 3110824"/>
                <a:gd name="connsiteX11625" fmla="*/ 3294671 w 9392070"/>
                <a:gd name="connsiteY11625" fmla="*/ 1005116 h 3110824"/>
                <a:gd name="connsiteX11626" fmla="*/ 3291009 w 9392070"/>
                <a:gd name="connsiteY11626" fmla="*/ 1006336 h 3110824"/>
                <a:gd name="connsiteX11627" fmla="*/ 3287347 w 9392070"/>
                <a:gd name="connsiteY11627" fmla="*/ 1003895 h 3110824"/>
                <a:gd name="connsiteX11628" fmla="*/ 3286126 w 9392070"/>
                <a:gd name="connsiteY11628" fmla="*/ 1006336 h 3110824"/>
                <a:gd name="connsiteX11629" fmla="*/ 3282464 w 9392070"/>
                <a:gd name="connsiteY11629" fmla="*/ 1001453 h 3110824"/>
                <a:gd name="connsiteX11630" fmla="*/ 3280023 w 9392070"/>
                <a:gd name="connsiteY11630" fmla="*/ 1002674 h 3110824"/>
                <a:gd name="connsiteX11631" fmla="*/ 3277581 w 9392070"/>
                <a:gd name="connsiteY11631" fmla="*/ 1000233 h 3110824"/>
                <a:gd name="connsiteX11632" fmla="*/ 3275140 w 9392070"/>
                <a:gd name="connsiteY11632" fmla="*/ 997791 h 3110824"/>
                <a:gd name="connsiteX11633" fmla="*/ 3272699 w 9392070"/>
                <a:gd name="connsiteY11633" fmla="*/ 997791 h 3110824"/>
                <a:gd name="connsiteX11634" fmla="*/ 3270257 w 9392070"/>
                <a:gd name="connsiteY11634" fmla="*/ 996571 h 3110824"/>
                <a:gd name="connsiteX11635" fmla="*/ 3267816 w 9392070"/>
                <a:gd name="connsiteY11635" fmla="*/ 994129 h 3110824"/>
                <a:gd name="connsiteX11636" fmla="*/ 3262933 w 9392070"/>
                <a:gd name="connsiteY11636" fmla="*/ 994129 h 3110824"/>
                <a:gd name="connsiteX11637" fmla="*/ 3258050 w 9392070"/>
                <a:gd name="connsiteY11637" fmla="*/ 994129 h 3110824"/>
                <a:gd name="connsiteX11638" fmla="*/ 3259271 w 9392070"/>
                <a:gd name="connsiteY11638" fmla="*/ 997791 h 3110824"/>
                <a:gd name="connsiteX11639" fmla="*/ 3261712 w 9392070"/>
                <a:gd name="connsiteY11639" fmla="*/ 1001453 h 3110824"/>
                <a:gd name="connsiteX11640" fmla="*/ 3265374 w 9392070"/>
                <a:gd name="connsiteY11640" fmla="*/ 1002674 h 3110824"/>
                <a:gd name="connsiteX11641" fmla="*/ 3272699 w 9392070"/>
                <a:gd name="connsiteY11641" fmla="*/ 1007557 h 3110824"/>
                <a:gd name="connsiteX11642" fmla="*/ 3280023 w 9392070"/>
                <a:gd name="connsiteY11642" fmla="*/ 1013660 h 3110824"/>
                <a:gd name="connsiteX11643" fmla="*/ 3284906 w 9392070"/>
                <a:gd name="connsiteY11643" fmla="*/ 1020985 h 3110824"/>
                <a:gd name="connsiteX11644" fmla="*/ 3288568 w 9392070"/>
                <a:gd name="connsiteY11644" fmla="*/ 1030750 h 3110824"/>
                <a:gd name="connsiteX11645" fmla="*/ 3284906 w 9392070"/>
                <a:gd name="connsiteY11645" fmla="*/ 1031971 h 3110824"/>
                <a:gd name="connsiteX11646" fmla="*/ 3281243 w 9392070"/>
                <a:gd name="connsiteY11646" fmla="*/ 1029530 h 3110824"/>
                <a:gd name="connsiteX11647" fmla="*/ 3280023 w 9392070"/>
                <a:gd name="connsiteY11647" fmla="*/ 1031971 h 3110824"/>
                <a:gd name="connsiteX11648" fmla="*/ 3276361 w 9392070"/>
                <a:gd name="connsiteY11648" fmla="*/ 1027088 h 3110824"/>
                <a:gd name="connsiteX11649" fmla="*/ 3273919 w 9392070"/>
                <a:gd name="connsiteY11649" fmla="*/ 1028309 h 3110824"/>
                <a:gd name="connsiteX11650" fmla="*/ 3271478 w 9392070"/>
                <a:gd name="connsiteY11650" fmla="*/ 1025867 h 3110824"/>
                <a:gd name="connsiteX11651" fmla="*/ 3269036 w 9392070"/>
                <a:gd name="connsiteY11651" fmla="*/ 1024647 h 3110824"/>
                <a:gd name="connsiteX11652" fmla="*/ 3266595 w 9392070"/>
                <a:gd name="connsiteY11652" fmla="*/ 1024647 h 3110824"/>
                <a:gd name="connsiteX11653" fmla="*/ 3264154 w 9392070"/>
                <a:gd name="connsiteY11653" fmla="*/ 1023426 h 3110824"/>
                <a:gd name="connsiteX11654" fmla="*/ 3262933 w 9392070"/>
                <a:gd name="connsiteY11654" fmla="*/ 1020985 h 3110824"/>
                <a:gd name="connsiteX11655" fmla="*/ 3258050 w 9392070"/>
                <a:gd name="connsiteY11655" fmla="*/ 1019764 h 3110824"/>
                <a:gd name="connsiteX11656" fmla="*/ 3253167 w 9392070"/>
                <a:gd name="connsiteY11656" fmla="*/ 1019764 h 3110824"/>
                <a:gd name="connsiteX11657" fmla="*/ 3253167 w 9392070"/>
                <a:gd name="connsiteY11657" fmla="*/ 1022205 h 3110824"/>
                <a:gd name="connsiteX11658" fmla="*/ 3253167 w 9392070"/>
                <a:gd name="connsiteY11658" fmla="*/ 1022205 h 3110824"/>
                <a:gd name="connsiteX11659" fmla="*/ 3255609 w 9392070"/>
                <a:gd name="connsiteY11659" fmla="*/ 1047840 h 3110824"/>
                <a:gd name="connsiteX11660" fmla="*/ 3260492 w 9392070"/>
                <a:gd name="connsiteY11660" fmla="*/ 1061268 h 3110824"/>
                <a:gd name="connsiteX11661" fmla="*/ 3267816 w 9392070"/>
                <a:gd name="connsiteY11661" fmla="*/ 1085682 h 3110824"/>
                <a:gd name="connsiteX11662" fmla="*/ 3273919 w 9392070"/>
                <a:gd name="connsiteY11662" fmla="*/ 1089344 h 3110824"/>
                <a:gd name="connsiteX11663" fmla="*/ 3280023 w 9392070"/>
                <a:gd name="connsiteY11663" fmla="*/ 1091785 h 3110824"/>
                <a:gd name="connsiteX11664" fmla="*/ 3291009 w 9392070"/>
                <a:gd name="connsiteY11664" fmla="*/ 1100330 h 3110824"/>
                <a:gd name="connsiteX11665" fmla="*/ 3289788 w 9392070"/>
                <a:gd name="connsiteY11665" fmla="*/ 1101551 h 3110824"/>
                <a:gd name="connsiteX11666" fmla="*/ 3287347 w 9392070"/>
                <a:gd name="connsiteY11666" fmla="*/ 1099110 h 3110824"/>
                <a:gd name="connsiteX11667" fmla="*/ 3283685 w 9392070"/>
                <a:gd name="connsiteY11667" fmla="*/ 1101551 h 3110824"/>
                <a:gd name="connsiteX11668" fmla="*/ 3280023 w 9392070"/>
                <a:gd name="connsiteY11668" fmla="*/ 1103992 h 3110824"/>
                <a:gd name="connsiteX11669" fmla="*/ 3275140 w 9392070"/>
                <a:gd name="connsiteY11669" fmla="*/ 1102772 h 3110824"/>
                <a:gd name="connsiteX11670" fmla="*/ 3273919 w 9392070"/>
                <a:gd name="connsiteY11670" fmla="*/ 1106434 h 3110824"/>
                <a:gd name="connsiteX11671" fmla="*/ 3270257 w 9392070"/>
                <a:gd name="connsiteY11671" fmla="*/ 1102772 h 3110824"/>
                <a:gd name="connsiteX11672" fmla="*/ 3267816 w 9392070"/>
                <a:gd name="connsiteY11672" fmla="*/ 1105213 h 3110824"/>
                <a:gd name="connsiteX11673" fmla="*/ 3264154 w 9392070"/>
                <a:gd name="connsiteY11673" fmla="*/ 1103992 h 3110824"/>
                <a:gd name="connsiteX11674" fmla="*/ 3260492 w 9392070"/>
                <a:gd name="connsiteY11674" fmla="*/ 1102772 h 3110824"/>
                <a:gd name="connsiteX11675" fmla="*/ 3258050 w 9392070"/>
                <a:gd name="connsiteY11675" fmla="*/ 1103992 h 3110824"/>
                <a:gd name="connsiteX11676" fmla="*/ 3255609 w 9392070"/>
                <a:gd name="connsiteY11676" fmla="*/ 1102772 h 3110824"/>
                <a:gd name="connsiteX11677" fmla="*/ 3253167 w 9392070"/>
                <a:gd name="connsiteY11677" fmla="*/ 1100330 h 3110824"/>
                <a:gd name="connsiteX11678" fmla="*/ 3248285 w 9392070"/>
                <a:gd name="connsiteY11678" fmla="*/ 1101551 h 3110824"/>
                <a:gd name="connsiteX11679" fmla="*/ 3242181 w 9392070"/>
                <a:gd name="connsiteY11679" fmla="*/ 1102772 h 3110824"/>
                <a:gd name="connsiteX11680" fmla="*/ 3243402 w 9392070"/>
                <a:gd name="connsiteY11680" fmla="*/ 1106434 h 3110824"/>
                <a:gd name="connsiteX11681" fmla="*/ 3245843 w 9392070"/>
                <a:gd name="connsiteY11681" fmla="*/ 1108875 h 3110824"/>
                <a:gd name="connsiteX11682" fmla="*/ 3249505 w 9392070"/>
                <a:gd name="connsiteY11682" fmla="*/ 1108875 h 3110824"/>
                <a:gd name="connsiteX11683" fmla="*/ 3256829 w 9392070"/>
                <a:gd name="connsiteY11683" fmla="*/ 1111317 h 3110824"/>
                <a:gd name="connsiteX11684" fmla="*/ 3265374 w 9392070"/>
                <a:gd name="connsiteY11684" fmla="*/ 1114979 h 3110824"/>
                <a:gd name="connsiteX11685" fmla="*/ 3271478 w 9392070"/>
                <a:gd name="connsiteY11685" fmla="*/ 1119861 h 3110824"/>
                <a:gd name="connsiteX11686" fmla="*/ 3275140 w 9392070"/>
                <a:gd name="connsiteY11686" fmla="*/ 1125965 h 3110824"/>
                <a:gd name="connsiteX11687" fmla="*/ 3277581 w 9392070"/>
                <a:gd name="connsiteY11687" fmla="*/ 1128406 h 3110824"/>
                <a:gd name="connsiteX11688" fmla="*/ 3277581 w 9392070"/>
                <a:gd name="connsiteY11688" fmla="*/ 1128406 h 3110824"/>
                <a:gd name="connsiteX11689" fmla="*/ 3276361 w 9392070"/>
                <a:gd name="connsiteY11689" fmla="*/ 1132068 h 3110824"/>
                <a:gd name="connsiteX11690" fmla="*/ 3272699 w 9392070"/>
                <a:gd name="connsiteY11690" fmla="*/ 1127186 h 3110824"/>
                <a:gd name="connsiteX11691" fmla="*/ 3270257 w 9392070"/>
                <a:gd name="connsiteY11691" fmla="*/ 1128406 h 3110824"/>
                <a:gd name="connsiteX11692" fmla="*/ 3266595 w 9392070"/>
                <a:gd name="connsiteY11692" fmla="*/ 1125965 h 3110824"/>
                <a:gd name="connsiteX11693" fmla="*/ 3262933 w 9392070"/>
                <a:gd name="connsiteY11693" fmla="*/ 1123524 h 3110824"/>
                <a:gd name="connsiteX11694" fmla="*/ 3260492 w 9392070"/>
                <a:gd name="connsiteY11694" fmla="*/ 1123524 h 3110824"/>
                <a:gd name="connsiteX11695" fmla="*/ 3258050 w 9392070"/>
                <a:gd name="connsiteY11695" fmla="*/ 1121082 h 3110824"/>
                <a:gd name="connsiteX11696" fmla="*/ 3255609 w 9392070"/>
                <a:gd name="connsiteY11696" fmla="*/ 1117420 h 3110824"/>
                <a:gd name="connsiteX11697" fmla="*/ 3249505 w 9392070"/>
                <a:gd name="connsiteY11697" fmla="*/ 1114979 h 3110824"/>
                <a:gd name="connsiteX11698" fmla="*/ 3243402 w 9392070"/>
                <a:gd name="connsiteY11698" fmla="*/ 1112537 h 3110824"/>
                <a:gd name="connsiteX11699" fmla="*/ 3243402 w 9392070"/>
                <a:gd name="connsiteY11699" fmla="*/ 1117420 h 3110824"/>
                <a:gd name="connsiteX11700" fmla="*/ 3245843 w 9392070"/>
                <a:gd name="connsiteY11700" fmla="*/ 1122303 h 3110824"/>
                <a:gd name="connsiteX11701" fmla="*/ 3249505 w 9392070"/>
                <a:gd name="connsiteY11701" fmla="*/ 1124744 h 3110824"/>
                <a:gd name="connsiteX11702" fmla="*/ 3258050 w 9392070"/>
                <a:gd name="connsiteY11702" fmla="*/ 1132068 h 3110824"/>
                <a:gd name="connsiteX11703" fmla="*/ 3262933 w 9392070"/>
                <a:gd name="connsiteY11703" fmla="*/ 1135731 h 3110824"/>
                <a:gd name="connsiteX11704" fmla="*/ 3267816 w 9392070"/>
                <a:gd name="connsiteY11704" fmla="*/ 1139393 h 3110824"/>
                <a:gd name="connsiteX11705" fmla="*/ 3272699 w 9392070"/>
                <a:gd name="connsiteY11705" fmla="*/ 1145496 h 3110824"/>
                <a:gd name="connsiteX11706" fmla="*/ 3271478 w 9392070"/>
                <a:gd name="connsiteY11706" fmla="*/ 1147938 h 3110824"/>
                <a:gd name="connsiteX11707" fmla="*/ 3267816 w 9392070"/>
                <a:gd name="connsiteY11707" fmla="*/ 1145496 h 3110824"/>
                <a:gd name="connsiteX11708" fmla="*/ 3262933 w 9392070"/>
                <a:gd name="connsiteY11708" fmla="*/ 1150379 h 3110824"/>
                <a:gd name="connsiteX11709" fmla="*/ 3259271 w 9392070"/>
                <a:gd name="connsiteY11709" fmla="*/ 1155262 h 3110824"/>
                <a:gd name="connsiteX11710" fmla="*/ 3253167 w 9392070"/>
                <a:gd name="connsiteY11710" fmla="*/ 1155262 h 3110824"/>
                <a:gd name="connsiteX11711" fmla="*/ 3251947 w 9392070"/>
                <a:gd name="connsiteY11711" fmla="*/ 1160145 h 3110824"/>
                <a:gd name="connsiteX11712" fmla="*/ 3245843 w 9392070"/>
                <a:gd name="connsiteY11712" fmla="*/ 1156482 h 3110824"/>
                <a:gd name="connsiteX11713" fmla="*/ 3243402 w 9392070"/>
                <a:gd name="connsiteY11713" fmla="*/ 1160145 h 3110824"/>
                <a:gd name="connsiteX11714" fmla="*/ 3238519 w 9392070"/>
                <a:gd name="connsiteY11714" fmla="*/ 1160145 h 3110824"/>
                <a:gd name="connsiteX11715" fmla="*/ 3234857 w 9392070"/>
                <a:gd name="connsiteY11715" fmla="*/ 1157703 h 3110824"/>
                <a:gd name="connsiteX11716" fmla="*/ 3233636 w 9392070"/>
                <a:gd name="connsiteY11716" fmla="*/ 1160145 h 3110824"/>
                <a:gd name="connsiteX11717" fmla="*/ 3229974 w 9392070"/>
                <a:gd name="connsiteY11717" fmla="*/ 1162586 h 3110824"/>
                <a:gd name="connsiteX11718" fmla="*/ 3226312 w 9392070"/>
                <a:gd name="connsiteY11718" fmla="*/ 1162586 h 3110824"/>
                <a:gd name="connsiteX11719" fmla="*/ 3222650 w 9392070"/>
                <a:gd name="connsiteY11719" fmla="*/ 1160145 h 3110824"/>
                <a:gd name="connsiteX11720" fmla="*/ 3215326 w 9392070"/>
                <a:gd name="connsiteY11720" fmla="*/ 1163807 h 3110824"/>
                <a:gd name="connsiteX11721" fmla="*/ 3208001 w 9392070"/>
                <a:gd name="connsiteY11721" fmla="*/ 1167469 h 3110824"/>
                <a:gd name="connsiteX11722" fmla="*/ 3209222 w 9392070"/>
                <a:gd name="connsiteY11722" fmla="*/ 1173572 h 3110824"/>
                <a:gd name="connsiteX11723" fmla="*/ 3212884 w 9392070"/>
                <a:gd name="connsiteY11723" fmla="*/ 1177235 h 3110824"/>
                <a:gd name="connsiteX11724" fmla="*/ 3217767 w 9392070"/>
                <a:gd name="connsiteY11724" fmla="*/ 1177235 h 3110824"/>
                <a:gd name="connsiteX11725" fmla="*/ 3228753 w 9392070"/>
                <a:gd name="connsiteY11725" fmla="*/ 1178455 h 3110824"/>
                <a:gd name="connsiteX11726" fmla="*/ 3234857 w 9392070"/>
                <a:gd name="connsiteY11726" fmla="*/ 1179676 h 3110824"/>
                <a:gd name="connsiteX11727" fmla="*/ 3240960 w 9392070"/>
                <a:gd name="connsiteY11727" fmla="*/ 1180896 h 3110824"/>
                <a:gd name="connsiteX11728" fmla="*/ 3249505 w 9392070"/>
                <a:gd name="connsiteY11728" fmla="*/ 1185779 h 3110824"/>
                <a:gd name="connsiteX11729" fmla="*/ 3255609 w 9392070"/>
                <a:gd name="connsiteY11729" fmla="*/ 1193103 h 3110824"/>
                <a:gd name="connsiteX11730" fmla="*/ 3254388 w 9392070"/>
                <a:gd name="connsiteY11730" fmla="*/ 1193103 h 3110824"/>
                <a:gd name="connsiteX11731" fmla="*/ 3251947 w 9392070"/>
                <a:gd name="connsiteY11731" fmla="*/ 1196766 h 3110824"/>
                <a:gd name="connsiteX11732" fmla="*/ 3247064 w 9392070"/>
                <a:gd name="connsiteY11732" fmla="*/ 1195545 h 3110824"/>
                <a:gd name="connsiteX11733" fmla="*/ 3242181 w 9392070"/>
                <a:gd name="connsiteY11733" fmla="*/ 1194324 h 3110824"/>
                <a:gd name="connsiteX11734" fmla="*/ 3238519 w 9392070"/>
                <a:gd name="connsiteY11734" fmla="*/ 1196766 h 3110824"/>
                <a:gd name="connsiteX11735" fmla="*/ 3234857 w 9392070"/>
                <a:gd name="connsiteY11735" fmla="*/ 1195545 h 3110824"/>
                <a:gd name="connsiteX11736" fmla="*/ 3231195 w 9392070"/>
                <a:gd name="connsiteY11736" fmla="*/ 1193103 h 3110824"/>
                <a:gd name="connsiteX11737" fmla="*/ 3223871 w 9392070"/>
                <a:gd name="connsiteY11737" fmla="*/ 1195545 h 3110824"/>
                <a:gd name="connsiteX11738" fmla="*/ 3216546 w 9392070"/>
                <a:gd name="connsiteY11738" fmla="*/ 1199207 h 3110824"/>
                <a:gd name="connsiteX11739" fmla="*/ 3217767 w 9392070"/>
                <a:gd name="connsiteY11739" fmla="*/ 1205310 h 3110824"/>
                <a:gd name="connsiteX11740" fmla="*/ 3221429 w 9392070"/>
                <a:gd name="connsiteY11740" fmla="*/ 1207752 h 3110824"/>
                <a:gd name="connsiteX11741" fmla="*/ 3226312 w 9392070"/>
                <a:gd name="connsiteY11741" fmla="*/ 1207752 h 3110824"/>
                <a:gd name="connsiteX11742" fmla="*/ 3237298 w 9392070"/>
                <a:gd name="connsiteY11742" fmla="*/ 1210193 h 3110824"/>
                <a:gd name="connsiteX11743" fmla="*/ 3249505 w 9392070"/>
                <a:gd name="connsiteY11743" fmla="*/ 1213856 h 3110824"/>
                <a:gd name="connsiteX11744" fmla="*/ 3258050 w 9392070"/>
                <a:gd name="connsiteY11744" fmla="*/ 1221180 h 3110824"/>
                <a:gd name="connsiteX11745" fmla="*/ 3265374 w 9392070"/>
                <a:gd name="connsiteY11745" fmla="*/ 1232166 h 3110824"/>
                <a:gd name="connsiteX11746" fmla="*/ 3265374 w 9392070"/>
                <a:gd name="connsiteY11746" fmla="*/ 1232166 h 3110824"/>
                <a:gd name="connsiteX11747" fmla="*/ 3262933 w 9392070"/>
                <a:gd name="connsiteY11747" fmla="*/ 1232166 h 3110824"/>
                <a:gd name="connsiteX11748" fmla="*/ 3259271 w 9392070"/>
                <a:gd name="connsiteY11748" fmla="*/ 1229724 h 3110824"/>
                <a:gd name="connsiteX11749" fmla="*/ 3258050 w 9392070"/>
                <a:gd name="connsiteY11749" fmla="*/ 1229724 h 3110824"/>
                <a:gd name="connsiteX11750" fmla="*/ 3256829 w 9392070"/>
                <a:gd name="connsiteY11750" fmla="*/ 1228504 h 3110824"/>
                <a:gd name="connsiteX11751" fmla="*/ 3251947 w 9392070"/>
                <a:gd name="connsiteY11751" fmla="*/ 1226063 h 3110824"/>
                <a:gd name="connsiteX11752" fmla="*/ 3249505 w 9392070"/>
                <a:gd name="connsiteY11752" fmla="*/ 1226063 h 3110824"/>
                <a:gd name="connsiteX11753" fmla="*/ 3247064 w 9392070"/>
                <a:gd name="connsiteY11753" fmla="*/ 1226063 h 3110824"/>
                <a:gd name="connsiteX11754" fmla="*/ 3244622 w 9392070"/>
                <a:gd name="connsiteY11754" fmla="*/ 1223621 h 3110824"/>
                <a:gd name="connsiteX11755" fmla="*/ 3242181 w 9392070"/>
                <a:gd name="connsiteY11755" fmla="*/ 1221180 h 3110824"/>
                <a:gd name="connsiteX11756" fmla="*/ 3237298 w 9392070"/>
                <a:gd name="connsiteY11756" fmla="*/ 1218738 h 3110824"/>
                <a:gd name="connsiteX11757" fmla="*/ 3231195 w 9392070"/>
                <a:gd name="connsiteY11757" fmla="*/ 1215076 h 3110824"/>
                <a:gd name="connsiteX11758" fmla="*/ 3232415 w 9392070"/>
                <a:gd name="connsiteY11758" fmla="*/ 1218738 h 3110824"/>
                <a:gd name="connsiteX11759" fmla="*/ 3234857 w 9392070"/>
                <a:gd name="connsiteY11759" fmla="*/ 1222400 h 3110824"/>
                <a:gd name="connsiteX11760" fmla="*/ 3238519 w 9392070"/>
                <a:gd name="connsiteY11760" fmla="*/ 1224842 h 3110824"/>
                <a:gd name="connsiteX11761" fmla="*/ 3243402 w 9392070"/>
                <a:gd name="connsiteY11761" fmla="*/ 1227283 h 3110824"/>
                <a:gd name="connsiteX11762" fmla="*/ 3242181 w 9392070"/>
                <a:gd name="connsiteY11762" fmla="*/ 1229724 h 3110824"/>
                <a:gd name="connsiteX11763" fmla="*/ 3238519 w 9392070"/>
                <a:gd name="connsiteY11763" fmla="*/ 1228504 h 3110824"/>
                <a:gd name="connsiteX11764" fmla="*/ 3233636 w 9392070"/>
                <a:gd name="connsiteY11764" fmla="*/ 1234607 h 3110824"/>
                <a:gd name="connsiteX11765" fmla="*/ 3228753 w 9392070"/>
                <a:gd name="connsiteY11765" fmla="*/ 1240711 h 3110824"/>
                <a:gd name="connsiteX11766" fmla="*/ 3221429 w 9392070"/>
                <a:gd name="connsiteY11766" fmla="*/ 1241931 h 3110824"/>
                <a:gd name="connsiteX11767" fmla="*/ 3220208 w 9392070"/>
                <a:gd name="connsiteY11767" fmla="*/ 1248035 h 3110824"/>
                <a:gd name="connsiteX11768" fmla="*/ 3212884 w 9392070"/>
                <a:gd name="connsiteY11768" fmla="*/ 1244373 h 3110824"/>
                <a:gd name="connsiteX11769" fmla="*/ 3210443 w 9392070"/>
                <a:gd name="connsiteY11769" fmla="*/ 1249256 h 3110824"/>
                <a:gd name="connsiteX11770" fmla="*/ 3204339 w 9392070"/>
                <a:gd name="connsiteY11770" fmla="*/ 1250477 h 3110824"/>
                <a:gd name="connsiteX11771" fmla="*/ 3199457 w 9392070"/>
                <a:gd name="connsiteY11771" fmla="*/ 1251697 h 3110824"/>
                <a:gd name="connsiteX11772" fmla="*/ 3195794 w 9392070"/>
                <a:gd name="connsiteY11772" fmla="*/ 1255359 h 3110824"/>
                <a:gd name="connsiteX11773" fmla="*/ 3192132 w 9392070"/>
                <a:gd name="connsiteY11773" fmla="*/ 1256580 h 3110824"/>
                <a:gd name="connsiteX11774" fmla="*/ 3188470 w 9392070"/>
                <a:gd name="connsiteY11774" fmla="*/ 1255359 h 3110824"/>
                <a:gd name="connsiteX11775" fmla="*/ 3179925 w 9392070"/>
                <a:gd name="connsiteY11775" fmla="*/ 1262684 h 3110824"/>
                <a:gd name="connsiteX11776" fmla="*/ 3171380 w 9392070"/>
                <a:gd name="connsiteY11776" fmla="*/ 1270008 h 3110824"/>
                <a:gd name="connsiteX11777" fmla="*/ 3173822 w 9392070"/>
                <a:gd name="connsiteY11777" fmla="*/ 1274891 h 3110824"/>
                <a:gd name="connsiteX11778" fmla="*/ 3178705 w 9392070"/>
                <a:gd name="connsiteY11778" fmla="*/ 1276111 h 3110824"/>
                <a:gd name="connsiteX11779" fmla="*/ 3183587 w 9392070"/>
                <a:gd name="connsiteY11779" fmla="*/ 1273670 h 3110824"/>
                <a:gd name="connsiteX11780" fmla="*/ 3197015 w 9392070"/>
                <a:gd name="connsiteY11780" fmla="*/ 1271228 h 3110824"/>
                <a:gd name="connsiteX11781" fmla="*/ 3211664 w 9392070"/>
                <a:gd name="connsiteY11781" fmla="*/ 1268787 h 3110824"/>
                <a:gd name="connsiteX11782" fmla="*/ 3221429 w 9392070"/>
                <a:gd name="connsiteY11782" fmla="*/ 1272449 h 3110824"/>
                <a:gd name="connsiteX11783" fmla="*/ 3225091 w 9392070"/>
                <a:gd name="connsiteY11783" fmla="*/ 1276111 h 3110824"/>
                <a:gd name="connsiteX11784" fmla="*/ 3223871 w 9392070"/>
                <a:gd name="connsiteY11784" fmla="*/ 1277332 h 3110824"/>
                <a:gd name="connsiteX11785" fmla="*/ 3217767 w 9392070"/>
                <a:gd name="connsiteY11785" fmla="*/ 1273670 h 3110824"/>
                <a:gd name="connsiteX11786" fmla="*/ 3215326 w 9392070"/>
                <a:gd name="connsiteY11786" fmla="*/ 1278553 h 3110824"/>
                <a:gd name="connsiteX11787" fmla="*/ 3210443 w 9392070"/>
                <a:gd name="connsiteY11787" fmla="*/ 1279773 h 3110824"/>
                <a:gd name="connsiteX11788" fmla="*/ 3206781 w 9392070"/>
                <a:gd name="connsiteY11788" fmla="*/ 1277332 h 3110824"/>
                <a:gd name="connsiteX11789" fmla="*/ 3205560 w 9392070"/>
                <a:gd name="connsiteY11789" fmla="*/ 1280994 h 3110824"/>
                <a:gd name="connsiteX11790" fmla="*/ 3201898 w 9392070"/>
                <a:gd name="connsiteY11790" fmla="*/ 1284656 h 3110824"/>
                <a:gd name="connsiteX11791" fmla="*/ 3198236 w 9392070"/>
                <a:gd name="connsiteY11791" fmla="*/ 1285877 h 3110824"/>
                <a:gd name="connsiteX11792" fmla="*/ 3194574 w 9392070"/>
                <a:gd name="connsiteY11792" fmla="*/ 1284656 h 3110824"/>
                <a:gd name="connsiteX11793" fmla="*/ 3187250 w 9392070"/>
                <a:gd name="connsiteY11793" fmla="*/ 1289539 h 3110824"/>
                <a:gd name="connsiteX11794" fmla="*/ 3178705 w 9392070"/>
                <a:gd name="connsiteY11794" fmla="*/ 1295642 h 3110824"/>
                <a:gd name="connsiteX11795" fmla="*/ 3181146 w 9392070"/>
                <a:gd name="connsiteY11795" fmla="*/ 1301746 h 3110824"/>
                <a:gd name="connsiteX11796" fmla="*/ 3186029 w 9392070"/>
                <a:gd name="connsiteY11796" fmla="*/ 1304187 h 3110824"/>
                <a:gd name="connsiteX11797" fmla="*/ 3190912 w 9392070"/>
                <a:gd name="connsiteY11797" fmla="*/ 1302967 h 3110824"/>
                <a:gd name="connsiteX11798" fmla="*/ 3203119 w 9392070"/>
                <a:gd name="connsiteY11798" fmla="*/ 1301746 h 3110824"/>
                <a:gd name="connsiteX11799" fmla="*/ 3210443 w 9392070"/>
                <a:gd name="connsiteY11799" fmla="*/ 1301746 h 3110824"/>
                <a:gd name="connsiteX11800" fmla="*/ 3217767 w 9392070"/>
                <a:gd name="connsiteY11800" fmla="*/ 1301746 h 3110824"/>
                <a:gd name="connsiteX11801" fmla="*/ 3227533 w 9392070"/>
                <a:gd name="connsiteY11801" fmla="*/ 1305408 h 3110824"/>
                <a:gd name="connsiteX11802" fmla="*/ 3234857 w 9392070"/>
                <a:gd name="connsiteY11802" fmla="*/ 1312732 h 3110824"/>
                <a:gd name="connsiteX11803" fmla="*/ 3237298 w 9392070"/>
                <a:gd name="connsiteY11803" fmla="*/ 1313953 h 3110824"/>
                <a:gd name="connsiteX11804" fmla="*/ 3236078 w 9392070"/>
                <a:gd name="connsiteY11804" fmla="*/ 1316394 h 3110824"/>
                <a:gd name="connsiteX11805" fmla="*/ 3236078 w 9392070"/>
                <a:gd name="connsiteY11805" fmla="*/ 1316394 h 3110824"/>
                <a:gd name="connsiteX11806" fmla="*/ 3234857 w 9392070"/>
                <a:gd name="connsiteY11806" fmla="*/ 1317615 h 3110824"/>
                <a:gd name="connsiteX11807" fmla="*/ 3232415 w 9392070"/>
                <a:gd name="connsiteY11807" fmla="*/ 1317615 h 3110824"/>
                <a:gd name="connsiteX11808" fmla="*/ 3228753 w 9392070"/>
                <a:gd name="connsiteY11808" fmla="*/ 1317615 h 3110824"/>
                <a:gd name="connsiteX11809" fmla="*/ 3222650 w 9392070"/>
                <a:gd name="connsiteY11809" fmla="*/ 1323719 h 3110824"/>
                <a:gd name="connsiteX11810" fmla="*/ 3222650 w 9392070"/>
                <a:gd name="connsiteY11810" fmla="*/ 1324939 h 3110824"/>
                <a:gd name="connsiteX11811" fmla="*/ 3222650 w 9392070"/>
                <a:gd name="connsiteY11811" fmla="*/ 1324939 h 3110824"/>
                <a:gd name="connsiteX11812" fmla="*/ 3222650 w 9392070"/>
                <a:gd name="connsiteY11812" fmla="*/ 1326160 h 3110824"/>
                <a:gd name="connsiteX11813" fmla="*/ 3222650 w 9392070"/>
                <a:gd name="connsiteY11813" fmla="*/ 1327381 h 3110824"/>
                <a:gd name="connsiteX11814" fmla="*/ 3220208 w 9392070"/>
                <a:gd name="connsiteY11814" fmla="*/ 1331043 h 3110824"/>
                <a:gd name="connsiteX11815" fmla="*/ 3216546 w 9392070"/>
                <a:gd name="connsiteY11815" fmla="*/ 1333484 h 3110824"/>
                <a:gd name="connsiteX11816" fmla="*/ 3212884 w 9392070"/>
                <a:gd name="connsiteY11816" fmla="*/ 1333484 h 3110824"/>
                <a:gd name="connsiteX11817" fmla="*/ 3205560 w 9392070"/>
                <a:gd name="connsiteY11817" fmla="*/ 1342029 h 3110824"/>
                <a:gd name="connsiteX11818" fmla="*/ 3198236 w 9392070"/>
                <a:gd name="connsiteY11818" fmla="*/ 1350574 h 3110824"/>
                <a:gd name="connsiteX11819" fmla="*/ 3200677 w 9392070"/>
                <a:gd name="connsiteY11819" fmla="*/ 1355457 h 3110824"/>
                <a:gd name="connsiteX11820" fmla="*/ 3204339 w 9392070"/>
                <a:gd name="connsiteY11820" fmla="*/ 1355457 h 3110824"/>
                <a:gd name="connsiteX11821" fmla="*/ 3209222 w 9392070"/>
                <a:gd name="connsiteY11821" fmla="*/ 1351795 h 3110824"/>
                <a:gd name="connsiteX11822" fmla="*/ 3220208 w 9392070"/>
                <a:gd name="connsiteY11822" fmla="*/ 1346912 h 3110824"/>
                <a:gd name="connsiteX11823" fmla="*/ 3233636 w 9392070"/>
                <a:gd name="connsiteY11823" fmla="*/ 1342029 h 3110824"/>
                <a:gd name="connsiteX11824" fmla="*/ 3243402 w 9392070"/>
                <a:gd name="connsiteY11824" fmla="*/ 1343250 h 3110824"/>
                <a:gd name="connsiteX11825" fmla="*/ 3244622 w 9392070"/>
                <a:gd name="connsiteY11825" fmla="*/ 1344470 h 3110824"/>
                <a:gd name="connsiteX11826" fmla="*/ 3243402 w 9392070"/>
                <a:gd name="connsiteY11826" fmla="*/ 1344470 h 3110824"/>
                <a:gd name="connsiteX11827" fmla="*/ 3240960 w 9392070"/>
                <a:gd name="connsiteY11827" fmla="*/ 1348133 h 3110824"/>
                <a:gd name="connsiteX11828" fmla="*/ 3236078 w 9392070"/>
                <a:gd name="connsiteY11828" fmla="*/ 1346912 h 3110824"/>
                <a:gd name="connsiteX11829" fmla="*/ 3231195 w 9392070"/>
                <a:gd name="connsiteY11829" fmla="*/ 1346912 h 3110824"/>
                <a:gd name="connsiteX11830" fmla="*/ 3227533 w 9392070"/>
                <a:gd name="connsiteY11830" fmla="*/ 1349353 h 3110824"/>
                <a:gd name="connsiteX11831" fmla="*/ 3223871 w 9392070"/>
                <a:gd name="connsiteY11831" fmla="*/ 1349353 h 3110824"/>
                <a:gd name="connsiteX11832" fmla="*/ 3221429 w 9392070"/>
                <a:gd name="connsiteY11832" fmla="*/ 1346912 h 3110824"/>
                <a:gd name="connsiteX11833" fmla="*/ 3214105 w 9392070"/>
                <a:gd name="connsiteY11833" fmla="*/ 1350574 h 3110824"/>
                <a:gd name="connsiteX11834" fmla="*/ 3205560 w 9392070"/>
                <a:gd name="connsiteY11834" fmla="*/ 1355457 h 3110824"/>
                <a:gd name="connsiteX11835" fmla="*/ 3206781 w 9392070"/>
                <a:gd name="connsiteY11835" fmla="*/ 1361560 h 3110824"/>
                <a:gd name="connsiteX11836" fmla="*/ 3210443 w 9392070"/>
                <a:gd name="connsiteY11836" fmla="*/ 1365222 h 3110824"/>
                <a:gd name="connsiteX11837" fmla="*/ 3215326 w 9392070"/>
                <a:gd name="connsiteY11837" fmla="*/ 1365222 h 3110824"/>
                <a:gd name="connsiteX11838" fmla="*/ 3226312 w 9392070"/>
                <a:gd name="connsiteY11838" fmla="*/ 1367664 h 3110824"/>
                <a:gd name="connsiteX11839" fmla="*/ 3232415 w 9392070"/>
                <a:gd name="connsiteY11839" fmla="*/ 1368884 h 3110824"/>
                <a:gd name="connsiteX11840" fmla="*/ 3238519 w 9392070"/>
                <a:gd name="connsiteY11840" fmla="*/ 1370105 h 3110824"/>
                <a:gd name="connsiteX11841" fmla="*/ 3247064 w 9392070"/>
                <a:gd name="connsiteY11841" fmla="*/ 1377429 h 3110824"/>
                <a:gd name="connsiteX11842" fmla="*/ 3251947 w 9392070"/>
                <a:gd name="connsiteY11842" fmla="*/ 1387195 h 3110824"/>
                <a:gd name="connsiteX11843" fmla="*/ 3254388 w 9392070"/>
                <a:gd name="connsiteY11843" fmla="*/ 1389636 h 3110824"/>
                <a:gd name="connsiteX11844" fmla="*/ 3250726 w 9392070"/>
                <a:gd name="connsiteY11844" fmla="*/ 1393298 h 3110824"/>
                <a:gd name="connsiteX11845" fmla="*/ 3247064 w 9392070"/>
                <a:gd name="connsiteY11845" fmla="*/ 1388416 h 3110824"/>
                <a:gd name="connsiteX11846" fmla="*/ 3243402 w 9392070"/>
                <a:gd name="connsiteY11846" fmla="*/ 1383533 h 3110824"/>
                <a:gd name="connsiteX11847" fmla="*/ 3237298 w 9392070"/>
                <a:gd name="connsiteY11847" fmla="*/ 1385974 h 3110824"/>
                <a:gd name="connsiteX11848" fmla="*/ 3231195 w 9392070"/>
                <a:gd name="connsiteY11848" fmla="*/ 1389636 h 3110824"/>
                <a:gd name="connsiteX11849" fmla="*/ 3223871 w 9392070"/>
                <a:gd name="connsiteY11849" fmla="*/ 1385974 h 3110824"/>
                <a:gd name="connsiteX11850" fmla="*/ 3221429 w 9392070"/>
                <a:gd name="connsiteY11850" fmla="*/ 1390857 h 3110824"/>
                <a:gd name="connsiteX11851" fmla="*/ 3215326 w 9392070"/>
                <a:gd name="connsiteY11851" fmla="*/ 1383533 h 3110824"/>
                <a:gd name="connsiteX11852" fmla="*/ 3211664 w 9392070"/>
                <a:gd name="connsiteY11852" fmla="*/ 1385974 h 3110824"/>
                <a:gd name="connsiteX11853" fmla="*/ 3206781 w 9392070"/>
                <a:gd name="connsiteY11853" fmla="*/ 1383533 h 3110824"/>
                <a:gd name="connsiteX11854" fmla="*/ 3203119 w 9392070"/>
                <a:gd name="connsiteY11854" fmla="*/ 1378650 h 3110824"/>
                <a:gd name="connsiteX11855" fmla="*/ 3201898 w 9392070"/>
                <a:gd name="connsiteY11855" fmla="*/ 1381091 h 3110824"/>
                <a:gd name="connsiteX11856" fmla="*/ 3198236 w 9392070"/>
                <a:gd name="connsiteY11856" fmla="*/ 1382312 h 3110824"/>
                <a:gd name="connsiteX11857" fmla="*/ 3194574 w 9392070"/>
                <a:gd name="connsiteY11857" fmla="*/ 1379871 h 3110824"/>
                <a:gd name="connsiteX11858" fmla="*/ 3190912 w 9392070"/>
                <a:gd name="connsiteY11858" fmla="*/ 1376209 h 3110824"/>
                <a:gd name="connsiteX11859" fmla="*/ 3182367 w 9392070"/>
                <a:gd name="connsiteY11859" fmla="*/ 1376209 h 3110824"/>
                <a:gd name="connsiteX11860" fmla="*/ 3173822 w 9392070"/>
                <a:gd name="connsiteY11860" fmla="*/ 1377429 h 3110824"/>
                <a:gd name="connsiteX11861" fmla="*/ 3175043 w 9392070"/>
                <a:gd name="connsiteY11861" fmla="*/ 1384754 h 3110824"/>
                <a:gd name="connsiteX11862" fmla="*/ 3178705 w 9392070"/>
                <a:gd name="connsiteY11862" fmla="*/ 1389636 h 3110824"/>
                <a:gd name="connsiteX11863" fmla="*/ 3183587 w 9392070"/>
                <a:gd name="connsiteY11863" fmla="*/ 1392078 h 3110824"/>
                <a:gd name="connsiteX11864" fmla="*/ 3195794 w 9392070"/>
                <a:gd name="connsiteY11864" fmla="*/ 1399402 h 3110824"/>
                <a:gd name="connsiteX11865" fmla="*/ 3203119 w 9392070"/>
                <a:gd name="connsiteY11865" fmla="*/ 1404285 h 3110824"/>
                <a:gd name="connsiteX11866" fmla="*/ 3208001 w 9392070"/>
                <a:gd name="connsiteY11866" fmla="*/ 1406726 h 3110824"/>
                <a:gd name="connsiteX11867" fmla="*/ 3209222 w 9392070"/>
                <a:gd name="connsiteY11867" fmla="*/ 1412830 h 3110824"/>
                <a:gd name="connsiteX11868" fmla="*/ 3212884 w 9392070"/>
                <a:gd name="connsiteY11868" fmla="*/ 1416492 h 3110824"/>
                <a:gd name="connsiteX11869" fmla="*/ 3217767 w 9392070"/>
                <a:gd name="connsiteY11869" fmla="*/ 1416492 h 3110824"/>
                <a:gd name="connsiteX11870" fmla="*/ 3218988 w 9392070"/>
                <a:gd name="connsiteY11870" fmla="*/ 1418933 h 3110824"/>
                <a:gd name="connsiteX11871" fmla="*/ 3223871 w 9392070"/>
                <a:gd name="connsiteY11871" fmla="*/ 1428699 h 3110824"/>
                <a:gd name="connsiteX11872" fmla="*/ 3222650 w 9392070"/>
                <a:gd name="connsiteY11872" fmla="*/ 1431140 h 3110824"/>
                <a:gd name="connsiteX11873" fmla="*/ 3222650 w 9392070"/>
                <a:gd name="connsiteY11873" fmla="*/ 1432361 h 3110824"/>
                <a:gd name="connsiteX11874" fmla="*/ 3221429 w 9392070"/>
                <a:gd name="connsiteY11874" fmla="*/ 1432361 h 3110824"/>
                <a:gd name="connsiteX11875" fmla="*/ 3218988 w 9392070"/>
                <a:gd name="connsiteY11875" fmla="*/ 1428699 h 3110824"/>
                <a:gd name="connsiteX11876" fmla="*/ 3214105 w 9392070"/>
                <a:gd name="connsiteY11876" fmla="*/ 1427478 h 3110824"/>
                <a:gd name="connsiteX11877" fmla="*/ 3210443 w 9392070"/>
                <a:gd name="connsiteY11877" fmla="*/ 1428699 h 3110824"/>
                <a:gd name="connsiteX11878" fmla="*/ 3206781 w 9392070"/>
                <a:gd name="connsiteY11878" fmla="*/ 1427478 h 3110824"/>
                <a:gd name="connsiteX11879" fmla="*/ 3206781 w 9392070"/>
                <a:gd name="connsiteY11879" fmla="*/ 1427478 h 3110824"/>
                <a:gd name="connsiteX11880" fmla="*/ 3206781 w 9392070"/>
                <a:gd name="connsiteY11880" fmla="*/ 1414050 h 3110824"/>
                <a:gd name="connsiteX11881" fmla="*/ 3203119 w 9392070"/>
                <a:gd name="connsiteY11881" fmla="*/ 1420154 h 3110824"/>
                <a:gd name="connsiteX11882" fmla="*/ 3201898 w 9392070"/>
                <a:gd name="connsiteY11882" fmla="*/ 1423816 h 3110824"/>
                <a:gd name="connsiteX11883" fmla="*/ 3195794 w 9392070"/>
                <a:gd name="connsiteY11883" fmla="*/ 1425037 h 3110824"/>
                <a:gd name="connsiteX11884" fmla="*/ 3188470 w 9392070"/>
                <a:gd name="connsiteY11884" fmla="*/ 1426257 h 3110824"/>
                <a:gd name="connsiteX11885" fmla="*/ 3189691 w 9392070"/>
                <a:gd name="connsiteY11885" fmla="*/ 1432361 h 3110824"/>
                <a:gd name="connsiteX11886" fmla="*/ 3193353 w 9392070"/>
                <a:gd name="connsiteY11886" fmla="*/ 1436023 h 3110824"/>
                <a:gd name="connsiteX11887" fmla="*/ 3198236 w 9392070"/>
                <a:gd name="connsiteY11887" fmla="*/ 1437244 h 3110824"/>
                <a:gd name="connsiteX11888" fmla="*/ 3203119 w 9392070"/>
                <a:gd name="connsiteY11888" fmla="*/ 1437244 h 3110824"/>
                <a:gd name="connsiteX11889" fmla="*/ 3204339 w 9392070"/>
                <a:gd name="connsiteY11889" fmla="*/ 1444568 h 3110824"/>
                <a:gd name="connsiteX11890" fmla="*/ 3205560 w 9392070"/>
                <a:gd name="connsiteY11890" fmla="*/ 1448230 h 3110824"/>
                <a:gd name="connsiteX11891" fmla="*/ 3208001 w 9392070"/>
                <a:gd name="connsiteY11891" fmla="*/ 1454333 h 3110824"/>
                <a:gd name="connsiteX11892" fmla="*/ 3210443 w 9392070"/>
                <a:gd name="connsiteY11892" fmla="*/ 1461658 h 3110824"/>
                <a:gd name="connsiteX11893" fmla="*/ 3204339 w 9392070"/>
                <a:gd name="connsiteY11893" fmla="*/ 1457996 h 3110824"/>
                <a:gd name="connsiteX11894" fmla="*/ 3200677 w 9392070"/>
                <a:gd name="connsiteY11894" fmla="*/ 1464099 h 3110824"/>
                <a:gd name="connsiteX11895" fmla="*/ 3194574 w 9392070"/>
                <a:gd name="connsiteY11895" fmla="*/ 1450671 h 3110824"/>
                <a:gd name="connsiteX11896" fmla="*/ 3189691 w 9392070"/>
                <a:gd name="connsiteY11896" fmla="*/ 1451892 h 3110824"/>
                <a:gd name="connsiteX11897" fmla="*/ 3183587 w 9392070"/>
                <a:gd name="connsiteY11897" fmla="*/ 1444568 h 3110824"/>
                <a:gd name="connsiteX11898" fmla="*/ 3179925 w 9392070"/>
                <a:gd name="connsiteY11898" fmla="*/ 1434802 h 3110824"/>
                <a:gd name="connsiteX11899" fmla="*/ 3177484 w 9392070"/>
                <a:gd name="connsiteY11899" fmla="*/ 1437244 h 3110824"/>
                <a:gd name="connsiteX11900" fmla="*/ 3172601 w 9392070"/>
                <a:gd name="connsiteY11900" fmla="*/ 1436023 h 3110824"/>
                <a:gd name="connsiteX11901" fmla="*/ 3167718 w 9392070"/>
                <a:gd name="connsiteY11901" fmla="*/ 1429919 h 3110824"/>
                <a:gd name="connsiteX11902" fmla="*/ 3164056 w 9392070"/>
                <a:gd name="connsiteY11902" fmla="*/ 1422595 h 3110824"/>
                <a:gd name="connsiteX11903" fmla="*/ 3153070 w 9392070"/>
                <a:gd name="connsiteY11903" fmla="*/ 1415271 h 3110824"/>
                <a:gd name="connsiteX11904" fmla="*/ 3140863 w 9392070"/>
                <a:gd name="connsiteY11904" fmla="*/ 1406726 h 3110824"/>
                <a:gd name="connsiteX11905" fmla="*/ 3140863 w 9392070"/>
                <a:gd name="connsiteY11905" fmla="*/ 1417712 h 3110824"/>
                <a:gd name="connsiteX11906" fmla="*/ 3144525 w 9392070"/>
                <a:gd name="connsiteY11906" fmla="*/ 1428699 h 3110824"/>
                <a:gd name="connsiteX11907" fmla="*/ 3150629 w 9392070"/>
                <a:gd name="connsiteY11907" fmla="*/ 1436023 h 3110824"/>
                <a:gd name="connsiteX11908" fmla="*/ 3156732 w 9392070"/>
                <a:gd name="connsiteY11908" fmla="*/ 1440906 h 3110824"/>
                <a:gd name="connsiteX11909" fmla="*/ 3165277 w 9392070"/>
                <a:gd name="connsiteY11909" fmla="*/ 1456775 h 3110824"/>
                <a:gd name="connsiteX11910" fmla="*/ 3168939 w 9392070"/>
                <a:gd name="connsiteY11910" fmla="*/ 1462878 h 3110824"/>
                <a:gd name="connsiteX11911" fmla="*/ 3173822 w 9392070"/>
                <a:gd name="connsiteY11911" fmla="*/ 1467761 h 3110824"/>
                <a:gd name="connsiteX11912" fmla="*/ 3182367 w 9392070"/>
                <a:gd name="connsiteY11912" fmla="*/ 1478747 h 3110824"/>
                <a:gd name="connsiteX11913" fmla="*/ 3192132 w 9392070"/>
                <a:gd name="connsiteY11913" fmla="*/ 1498279 h 3110824"/>
                <a:gd name="connsiteX11914" fmla="*/ 3199457 w 9392070"/>
                <a:gd name="connsiteY11914" fmla="*/ 1522693 h 3110824"/>
                <a:gd name="connsiteX11915" fmla="*/ 3197015 w 9392070"/>
                <a:gd name="connsiteY11915" fmla="*/ 1525134 h 3110824"/>
                <a:gd name="connsiteX11916" fmla="*/ 3192132 w 9392070"/>
                <a:gd name="connsiteY11916" fmla="*/ 1523913 h 3110824"/>
                <a:gd name="connsiteX11917" fmla="*/ 3187250 w 9392070"/>
                <a:gd name="connsiteY11917" fmla="*/ 1523913 h 3110824"/>
                <a:gd name="connsiteX11918" fmla="*/ 3183587 w 9392070"/>
                <a:gd name="connsiteY11918" fmla="*/ 1526355 h 3110824"/>
                <a:gd name="connsiteX11919" fmla="*/ 3179925 w 9392070"/>
                <a:gd name="connsiteY11919" fmla="*/ 1526355 h 3110824"/>
                <a:gd name="connsiteX11920" fmla="*/ 3176263 w 9392070"/>
                <a:gd name="connsiteY11920" fmla="*/ 1523913 h 3110824"/>
                <a:gd name="connsiteX11921" fmla="*/ 3168939 w 9392070"/>
                <a:gd name="connsiteY11921" fmla="*/ 1527575 h 3110824"/>
                <a:gd name="connsiteX11922" fmla="*/ 3161615 w 9392070"/>
                <a:gd name="connsiteY11922" fmla="*/ 1532458 h 3110824"/>
                <a:gd name="connsiteX11923" fmla="*/ 3164056 w 9392070"/>
                <a:gd name="connsiteY11923" fmla="*/ 1538562 h 3110824"/>
                <a:gd name="connsiteX11924" fmla="*/ 3167718 w 9392070"/>
                <a:gd name="connsiteY11924" fmla="*/ 1541003 h 3110824"/>
                <a:gd name="connsiteX11925" fmla="*/ 3172601 w 9392070"/>
                <a:gd name="connsiteY11925" fmla="*/ 1539782 h 3110824"/>
                <a:gd name="connsiteX11926" fmla="*/ 3181146 w 9392070"/>
                <a:gd name="connsiteY11926" fmla="*/ 1538562 h 3110824"/>
                <a:gd name="connsiteX11927" fmla="*/ 3181146 w 9392070"/>
                <a:gd name="connsiteY11927" fmla="*/ 1538562 h 3110824"/>
                <a:gd name="connsiteX11928" fmla="*/ 3177484 w 9392070"/>
                <a:gd name="connsiteY11928" fmla="*/ 1549548 h 3110824"/>
                <a:gd name="connsiteX11929" fmla="*/ 3167718 w 9392070"/>
                <a:gd name="connsiteY11929" fmla="*/ 1553210 h 3110824"/>
                <a:gd name="connsiteX11930" fmla="*/ 3161615 w 9392070"/>
                <a:gd name="connsiteY11930" fmla="*/ 1541003 h 3110824"/>
                <a:gd name="connsiteX11931" fmla="*/ 3156732 w 9392070"/>
                <a:gd name="connsiteY11931" fmla="*/ 1544666 h 3110824"/>
                <a:gd name="connsiteX11932" fmla="*/ 3151849 w 9392070"/>
                <a:gd name="connsiteY11932" fmla="*/ 1551989 h 3110824"/>
                <a:gd name="connsiteX11933" fmla="*/ 3149408 w 9392070"/>
                <a:gd name="connsiteY11933" fmla="*/ 1542224 h 3110824"/>
                <a:gd name="connsiteX11934" fmla="*/ 3144525 w 9392070"/>
                <a:gd name="connsiteY11934" fmla="*/ 1534900 h 3110824"/>
                <a:gd name="connsiteX11935" fmla="*/ 3138421 w 9392070"/>
                <a:gd name="connsiteY11935" fmla="*/ 1537341 h 3110824"/>
                <a:gd name="connsiteX11936" fmla="*/ 3131097 w 9392070"/>
                <a:gd name="connsiteY11936" fmla="*/ 1528796 h 3110824"/>
                <a:gd name="connsiteX11937" fmla="*/ 3127435 w 9392070"/>
                <a:gd name="connsiteY11937" fmla="*/ 1516589 h 3110824"/>
                <a:gd name="connsiteX11938" fmla="*/ 3123773 w 9392070"/>
                <a:gd name="connsiteY11938" fmla="*/ 1519031 h 3110824"/>
                <a:gd name="connsiteX11939" fmla="*/ 3117670 w 9392070"/>
                <a:gd name="connsiteY11939" fmla="*/ 1516589 h 3110824"/>
                <a:gd name="connsiteX11940" fmla="*/ 3114007 w 9392070"/>
                <a:gd name="connsiteY11940" fmla="*/ 1512927 h 3110824"/>
                <a:gd name="connsiteX11941" fmla="*/ 3111566 w 9392070"/>
                <a:gd name="connsiteY11941" fmla="*/ 1508044 h 3110824"/>
                <a:gd name="connsiteX11942" fmla="*/ 3107904 w 9392070"/>
                <a:gd name="connsiteY11942" fmla="*/ 1497058 h 3110824"/>
                <a:gd name="connsiteX11943" fmla="*/ 3104242 w 9392070"/>
                <a:gd name="connsiteY11943" fmla="*/ 1492175 h 3110824"/>
                <a:gd name="connsiteX11944" fmla="*/ 3100580 w 9392070"/>
                <a:gd name="connsiteY11944" fmla="*/ 1486072 h 3110824"/>
                <a:gd name="connsiteX11945" fmla="*/ 3094476 w 9392070"/>
                <a:gd name="connsiteY11945" fmla="*/ 1481189 h 3110824"/>
                <a:gd name="connsiteX11946" fmla="*/ 3087152 w 9392070"/>
                <a:gd name="connsiteY11946" fmla="*/ 1481189 h 3110824"/>
                <a:gd name="connsiteX11947" fmla="*/ 3084711 w 9392070"/>
                <a:gd name="connsiteY11947" fmla="*/ 1473865 h 3110824"/>
                <a:gd name="connsiteX11948" fmla="*/ 3083490 w 9392070"/>
                <a:gd name="connsiteY11948" fmla="*/ 1468982 h 3110824"/>
                <a:gd name="connsiteX11949" fmla="*/ 3081049 w 9392070"/>
                <a:gd name="connsiteY11949" fmla="*/ 1462878 h 3110824"/>
                <a:gd name="connsiteX11950" fmla="*/ 3079828 w 9392070"/>
                <a:gd name="connsiteY11950" fmla="*/ 1476306 h 3110824"/>
                <a:gd name="connsiteX11951" fmla="*/ 3079828 w 9392070"/>
                <a:gd name="connsiteY11951" fmla="*/ 1483630 h 3110824"/>
                <a:gd name="connsiteX11952" fmla="*/ 3081049 w 9392070"/>
                <a:gd name="connsiteY11952" fmla="*/ 1488513 h 3110824"/>
                <a:gd name="connsiteX11953" fmla="*/ 3083490 w 9392070"/>
                <a:gd name="connsiteY11953" fmla="*/ 1493396 h 3110824"/>
                <a:gd name="connsiteX11954" fmla="*/ 3087152 w 9392070"/>
                <a:gd name="connsiteY11954" fmla="*/ 1499499 h 3110824"/>
                <a:gd name="connsiteX11955" fmla="*/ 3092035 w 9392070"/>
                <a:gd name="connsiteY11955" fmla="*/ 1508044 h 3110824"/>
                <a:gd name="connsiteX11956" fmla="*/ 3100580 w 9392070"/>
                <a:gd name="connsiteY11956" fmla="*/ 1516589 h 3110824"/>
                <a:gd name="connsiteX11957" fmla="*/ 3110345 w 9392070"/>
                <a:gd name="connsiteY11957" fmla="*/ 1538562 h 3110824"/>
                <a:gd name="connsiteX11958" fmla="*/ 3121332 w 9392070"/>
                <a:gd name="connsiteY11958" fmla="*/ 1554431 h 3110824"/>
                <a:gd name="connsiteX11959" fmla="*/ 3132318 w 9392070"/>
                <a:gd name="connsiteY11959" fmla="*/ 1567859 h 3110824"/>
                <a:gd name="connsiteX11960" fmla="*/ 3145746 w 9392070"/>
                <a:gd name="connsiteY11960" fmla="*/ 1592273 h 3110824"/>
                <a:gd name="connsiteX11961" fmla="*/ 3154291 w 9392070"/>
                <a:gd name="connsiteY11961" fmla="*/ 1616687 h 3110824"/>
                <a:gd name="connsiteX11962" fmla="*/ 3165277 w 9392070"/>
                <a:gd name="connsiteY11962" fmla="*/ 1633777 h 3110824"/>
                <a:gd name="connsiteX11963" fmla="*/ 3165277 w 9392070"/>
                <a:gd name="connsiteY11963" fmla="*/ 1633777 h 3110824"/>
                <a:gd name="connsiteX11964" fmla="*/ 3160394 w 9392070"/>
                <a:gd name="connsiteY11964" fmla="*/ 1633777 h 3110824"/>
                <a:gd name="connsiteX11965" fmla="*/ 3155511 w 9392070"/>
                <a:gd name="connsiteY11965" fmla="*/ 1631335 h 3110824"/>
                <a:gd name="connsiteX11966" fmla="*/ 3144525 w 9392070"/>
                <a:gd name="connsiteY11966" fmla="*/ 1636218 h 3110824"/>
                <a:gd name="connsiteX11967" fmla="*/ 3143304 w 9392070"/>
                <a:gd name="connsiteY11967" fmla="*/ 1641101 h 3110824"/>
                <a:gd name="connsiteX11968" fmla="*/ 3132318 w 9392070"/>
                <a:gd name="connsiteY11968" fmla="*/ 1631335 h 3110824"/>
                <a:gd name="connsiteX11969" fmla="*/ 3121332 w 9392070"/>
                <a:gd name="connsiteY11969" fmla="*/ 1621569 h 3110824"/>
                <a:gd name="connsiteX11970" fmla="*/ 3122552 w 9392070"/>
                <a:gd name="connsiteY11970" fmla="*/ 1631335 h 3110824"/>
                <a:gd name="connsiteX11971" fmla="*/ 3127435 w 9392070"/>
                <a:gd name="connsiteY11971" fmla="*/ 1642322 h 3110824"/>
                <a:gd name="connsiteX11972" fmla="*/ 3129877 w 9392070"/>
                <a:gd name="connsiteY11972" fmla="*/ 1645984 h 3110824"/>
                <a:gd name="connsiteX11973" fmla="*/ 3133539 w 9392070"/>
                <a:gd name="connsiteY11973" fmla="*/ 1650866 h 3110824"/>
                <a:gd name="connsiteX11974" fmla="*/ 3139642 w 9392070"/>
                <a:gd name="connsiteY11974" fmla="*/ 1656970 h 3110824"/>
                <a:gd name="connsiteX11975" fmla="*/ 3144525 w 9392070"/>
                <a:gd name="connsiteY11975" fmla="*/ 1663073 h 3110824"/>
                <a:gd name="connsiteX11976" fmla="*/ 3149408 w 9392070"/>
                <a:gd name="connsiteY11976" fmla="*/ 1672839 h 3110824"/>
                <a:gd name="connsiteX11977" fmla="*/ 3153070 w 9392070"/>
                <a:gd name="connsiteY11977" fmla="*/ 1678943 h 3110824"/>
                <a:gd name="connsiteX11978" fmla="*/ 3159173 w 9392070"/>
                <a:gd name="connsiteY11978" fmla="*/ 1683825 h 3110824"/>
                <a:gd name="connsiteX11979" fmla="*/ 3165277 w 9392070"/>
                <a:gd name="connsiteY11979" fmla="*/ 1688708 h 3110824"/>
                <a:gd name="connsiteX11980" fmla="*/ 3168939 w 9392070"/>
                <a:gd name="connsiteY11980" fmla="*/ 1693591 h 3110824"/>
                <a:gd name="connsiteX11981" fmla="*/ 3181146 w 9392070"/>
                <a:gd name="connsiteY11981" fmla="*/ 1710681 h 3110824"/>
                <a:gd name="connsiteX11982" fmla="*/ 3183587 w 9392070"/>
                <a:gd name="connsiteY11982" fmla="*/ 1715564 h 3110824"/>
                <a:gd name="connsiteX11983" fmla="*/ 3178705 w 9392070"/>
                <a:gd name="connsiteY11983" fmla="*/ 1713122 h 3110824"/>
                <a:gd name="connsiteX11984" fmla="*/ 3168939 w 9392070"/>
                <a:gd name="connsiteY11984" fmla="*/ 1708239 h 3110824"/>
                <a:gd name="connsiteX11985" fmla="*/ 3166498 w 9392070"/>
                <a:gd name="connsiteY11985" fmla="*/ 1715564 h 3110824"/>
                <a:gd name="connsiteX11986" fmla="*/ 3157953 w 9392070"/>
                <a:gd name="connsiteY11986" fmla="*/ 1705798 h 3110824"/>
                <a:gd name="connsiteX11987" fmla="*/ 3153070 w 9392070"/>
                <a:gd name="connsiteY11987" fmla="*/ 1709460 h 3110824"/>
                <a:gd name="connsiteX11988" fmla="*/ 3145746 w 9392070"/>
                <a:gd name="connsiteY11988" fmla="*/ 1705798 h 3110824"/>
                <a:gd name="connsiteX11989" fmla="*/ 3138421 w 9392070"/>
                <a:gd name="connsiteY11989" fmla="*/ 1703357 h 3110824"/>
                <a:gd name="connsiteX11990" fmla="*/ 3133539 w 9392070"/>
                <a:gd name="connsiteY11990" fmla="*/ 1705798 h 3110824"/>
                <a:gd name="connsiteX11991" fmla="*/ 3127435 w 9392070"/>
                <a:gd name="connsiteY11991" fmla="*/ 1703357 h 3110824"/>
                <a:gd name="connsiteX11992" fmla="*/ 3122552 w 9392070"/>
                <a:gd name="connsiteY11992" fmla="*/ 1699694 h 3110824"/>
                <a:gd name="connsiteX11993" fmla="*/ 3110345 w 9392070"/>
                <a:gd name="connsiteY11993" fmla="*/ 1702136 h 3110824"/>
                <a:gd name="connsiteX11994" fmla="*/ 3098138 w 9392070"/>
                <a:gd name="connsiteY11994" fmla="*/ 1707019 h 3110824"/>
                <a:gd name="connsiteX11995" fmla="*/ 3100580 w 9392070"/>
                <a:gd name="connsiteY11995" fmla="*/ 1715564 h 3110824"/>
                <a:gd name="connsiteX11996" fmla="*/ 3105463 w 9392070"/>
                <a:gd name="connsiteY11996" fmla="*/ 1720446 h 3110824"/>
                <a:gd name="connsiteX11997" fmla="*/ 3112787 w 9392070"/>
                <a:gd name="connsiteY11997" fmla="*/ 1721667 h 3110824"/>
                <a:gd name="connsiteX11998" fmla="*/ 3129877 w 9392070"/>
                <a:gd name="connsiteY11998" fmla="*/ 1727771 h 3110824"/>
                <a:gd name="connsiteX11999" fmla="*/ 3149408 w 9392070"/>
                <a:gd name="connsiteY11999" fmla="*/ 1737536 h 3110824"/>
                <a:gd name="connsiteX12000" fmla="*/ 3161615 w 9392070"/>
                <a:gd name="connsiteY12000" fmla="*/ 1750964 h 3110824"/>
                <a:gd name="connsiteX12001" fmla="*/ 3175043 w 9392070"/>
                <a:gd name="connsiteY12001" fmla="*/ 1775378 h 3110824"/>
                <a:gd name="connsiteX12002" fmla="*/ 3165277 w 9392070"/>
                <a:gd name="connsiteY12002" fmla="*/ 1775378 h 3110824"/>
                <a:gd name="connsiteX12003" fmla="*/ 3167718 w 9392070"/>
                <a:gd name="connsiteY12003" fmla="*/ 1782702 h 3110824"/>
                <a:gd name="connsiteX12004" fmla="*/ 3172601 w 9392070"/>
                <a:gd name="connsiteY12004" fmla="*/ 1787585 h 3110824"/>
                <a:gd name="connsiteX12005" fmla="*/ 3175043 w 9392070"/>
                <a:gd name="connsiteY12005" fmla="*/ 1787585 h 3110824"/>
                <a:gd name="connsiteX12006" fmla="*/ 3178705 w 9392070"/>
                <a:gd name="connsiteY12006" fmla="*/ 1788806 h 3110824"/>
                <a:gd name="connsiteX12007" fmla="*/ 3193353 w 9392070"/>
                <a:gd name="connsiteY12007" fmla="*/ 1794909 h 3110824"/>
                <a:gd name="connsiteX12008" fmla="*/ 3197015 w 9392070"/>
                <a:gd name="connsiteY12008" fmla="*/ 1797350 h 3110824"/>
                <a:gd name="connsiteX12009" fmla="*/ 3201898 w 9392070"/>
                <a:gd name="connsiteY12009" fmla="*/ 1798571 h 3110824"/>
                <a:gd name="connsiteX12010" fmla="*/ 3204339 w 9392070"/>
                <a:gd name="connsiteY12010" fmla="*/ 1798571 h 3110824"/>
                <a:gd name="connsiteX12011" fmla="*/ 3203119 w 9392070"/>
                <a:gd name="connsiteY12011" fmla="*/ 1809557 h 3110824"/>
                <a:gd name="connsiteX12012" fmla="*/ 3198236 w 9392070"/>
                <a:gd name="connsiteY12012" fmla="*/ 1814440 h 3110824"/>
                <a:gd name="connsiteX12013" fmla="*/ 3195794 w 9392070"/>
                <a:gd name="connsiteY12013" fmla="*/ 1818102 h 3110824"/>
                <a:gd name="connsiteX12014" fmla="*/ 3195794 w 9392070"/>
                <a:gd name="connsiteY12014" fmla="*/ 1820544 h 3110824"/>
                <a:gd name="connsiteX12015" fmla="*/ 3194574 w 9392070"/>
                <a:gd name="connsiteY12015" fmla="*/ 1822985 h 3110824"/>
                <a:gd name="connsiteX12016" fmla="*/ 3193353 w 9392070"/>
                <a:gd name="connsiteY12016" fmla="*/ 1822985 h 3110824"/>
                <a:gd name="connsiteX12017" fmla="*/ 3184808 w 9392070"/>
                <a:gd name="connsiteY12017" fmla="*/ 1813220 h 3110824"/>
                <a:gd name="connsiteX12018" fmla="*/ 3179925 w 9392070"/>
                <a:gd name="connsiteY12018" fmla="*/ 1815661 h 3110824"/>
                <a:gd name="connsiteX12019" fmla="*/ 3172601 w 9392070"/>
                <a:gd name="connsiteY12019" fmla="*/ 1810778 h 3110824"/>
                <a:gd name="connsiteX12020" fmla="*/ 3167718 w 9392070"/>
                <a:gd name="connsiteY12020" fmla="*/ 1804675 h 3110824"/>
                <a:gd name="connsiteX12021" fmla="*/ 3165277 w 9392070"/>
                <a:gd name="connsiteY12021" fmla="*/ 1807116 h 3110824"/>
                <a:gd name="connsiteX12022" fmla="*/ 3160394 w 9392070"/>
                <a:gd name="connsiteY12022" fmla="*/ 1807116 h 3110824"/>
                <a:gd name="connsiteX12023" fmla="*/ 3154291 w 9392070"/>
                <a:gd name="connsiteY12023" fmla="*/ 1803454 h 3110824"/>
                <a:gd name="connsiteX12024" fmla="*/ 3149408 w 9392070"/>
                <a:gd name="connsiteY12024" fmla="*/ 1797350 h 3110824"/>
                <a:gd name="connsiteX12025" fmla="*/ 3142084 w 9392070"/>
                <a:gd name="connsiteY12025" fmla="*/ 1793688 h 3110824"/>
                <a:gd name="connsiteX12026" fmla="*/ 3137201 w 9392070"/>
                <a:gd name="connsiteY12026" fmla="*/ 1793688 h 3110824"/>
                <a:gd name="connsiteX12027" fmla="*/ 3124994 w 9392070"/>
                <a:gd name="connsiteY12027" fmla="*/ 1790026 h 3110824"/>
                <a:gd name="connsiteX12028" fmla="*/ 3127435 w 9392070"/>
                <a:gd name="connsiteY12028" fmla="*/ 1798571 h 3110824"/>
                <a:gd name="connsiteX12029" fmla="*/ 3132318 w 9392070"/>
                <a:gd name="connsiteY12029" fmla="*/ 1805895 h 3110824"/>
                <a:gd name="connsiteX12030" fmla="*/ 3135980 w 9392070"/>
                <a:gd name="connsiteY12030" fmla="*/ 1808337 h 3110824"/>
                <a:gd name="connsiteX12031" fmla="*/ 3139642 w 9392070"/>
                <a:gd name="connsiteY12031" fmla="*/ 1810778 h 3110824"/>
                <a:gd name="connsiteX12032" fmla="*/ 3154291 w 9392070"/>
                <a:gd name="connsiteY12032" fmla="*/ 1820544 h 3110824"/>
                <a:gd name="connsiteX12033" fmla="*/ 3154291 w 9392070"/>
                <a:gd name="connsiteY12033" fmla="*/ 1826647 h 3110824"/>
                <a:gd name="connsiteX12034" fmla="*/ 3153070 w 9392070"/>
                <a:gd name="connsiteY12034" fmla="*/ 1833971 h 3110824"/>
                <a:gd name="connsiteX12035" fmla="*/ 3151849 w 9392070"/>
                <a:gd name="connsiteY12035" fmla="*/ 1835192 h 3110824"/>
                <a:gd name="connsiteX12036" fmla="*/ 3148187 w 9392070"/>
                <a:gd name="connsiteY12036" fmla="*/ 1833971 h 3110824"/>
                <a:gd name="connsiteX12037" fmla="*/ 3139642 w 9392070"/>
                <a:gd name="connsiteY12037" fmla="*/ 1833971 h 3110824"/>
                <a:gd name="connsiteX12038" fmla="*/ 3137201 w 9392070"/>
                <a:gd name="connsiteY12038" fmla="*/ 1841296 h 3110824"/>
                <a:gd name="connsiteX12039" fmla="*/ 3128656 w 9392070"/>
                <a:gd name="connsiteY12039" fmla="*/ 1835192 h 3110824"/>
                <a:gd name="connsiteX12040" fmla="*/ 3124994 w 9392070"/>
                <a:gd name="connsiteY12040" fmla="*/ 1840075 h 3110824"/>
                <a:gd name="connsiteX12041" fmla="*/ 3118890 w 9392070"/>
                <a:gd name="connsiteY12041" fmla="*/ 1838854 h 3110824"/>
                <a:gd name="connsiteX12042" fmla="*/ 3114007 w 9392070"/>
                <a:gd name="connsiteY12042" fmla="*/ 1833971 h 3110824"/>
                <a:gd name="connsiteX12043" fmla="*/ 3112787 w 9392070"/>
                <a:gd name="connsiteY12043" fmla="*/ 1837634 h 3110824"/>
                <a:gd name="connsiteX12044" fmla="*/ 3107904 w 9392070"/>
                <a:gd name="connsiteY12044" fmla="*/ 1841296 h 3110824"/>
                <a:gd name="connsiteX12045" fmla="*/ 3103021 w 9392070"/>
                <a:gd name="connsiteY12045" fmla="*/ 1841296 h 3110824"/>
                <a:gd name="connsiteX12046" fmla="*/ 3098138 w 9392070"/>
                <a:gd name="connsiteY12046" fmla="*/ 1837634 h 3110824"/>
                <a:gd name="connsiteX12047" fmla="*/ 3092035 w 9392070"/>
                <a:gd name="connsiteY12047" fmla="*/ 1837634 h 3110824"/>
                <a:gd name="connsiteX12048" fmla="*/ 3087152 w 9392070"/>
                <a:gd name="connsiteY12048" fmla="*/ 1841296 h 3110824"/>
                <a:gd name="connsiteX12049" fmla="*/ 3076166 w 9392070"/>
                <a:gd name="connsiteY12049" fmla="*/ 1844958 h 3110824"/>
                <a:gd name="connsiteX12050" fmla="*/ 3078607 w 9392070"/>
                <a:gd name="connsiteY12050" fmla="*/ 1853503 h 3110824"/>
                <a:gd name="connsiteX12051" fmla="*/ 3083490 w 9392070"/>
                <a:gd name="connsiteY12051" fmla="*/ 1858385 h 3110824"/>
                <a:gd name="connsiteX12052" fmla="*/ 3085931 w 9392070"/>
                <a:gd name="connsiteY12052" fmla="*/ 1858385 h 3110824"/>
                <a:gd name="connsiteX12053" fmla="*/ 3089593 w 9392070"/>
                <a:gd name="connsiteY12053" fmla="*/ 1858385 h 3110824"/>
                <a:gd name="connsiteX12054" fmla="*/ 3105463 w 9392070"/>
                <a:gd name="connsiteY12054" fmla="*/ 1862048 h 3110824"/>
                <a:gd name="connsiteX12055" fmla="*/ 3109125 w 9392070"/>
                <a:gd name="connsiteY12055" fmla="*/ 1864489 h 3110824"/>
                <a:gd name="connsiteX12056" fmla="*/ 3114007 w 9392070"/>
                <a:gd name="connsiteY12056" fmla="*/ 1864489 h 3110824"/>
                <a:gd name="connsiteX12057" fmla="*/ 3122552 w 9392070"/>
                <a:gd name="connsiteY12057" fmla="*/ 1865710 h 3110824"/>
                <a:gd name="connsiteX12058" fmla="*/ 3134759 w 9392070"/>
                <a:gd name="connsiteY12058" fmla="*/ 1873034 h 3110824"/>
                <a:gd name="connsiteX12059" fmla="*/ 3143304 w 9392070"/>
                <a:gd name="connsiteY12059" fmla="*/ 1884020 h 3110824"/>
                <a:gd name="connsiteX12060" fmla="*/ 3153070 w 9392070"/>
                <a:gd name="connsiteY12060" fmla="*/ 1890124 h 3110824"/>
                <a:gd name="connsiteX12061" fmla="*/ 3156732 w 9392070"/>
                <a:gd name="connsiteY12061" fmla="*/ 1888903 h 3110824"/>
                <a:gd name="connsiteX12062" fmla="*/ 3161615 w 9392070"/>
                <a:gd name="connsiteY12062" fmla="*/ 1885241 h 3110824"/>
                <a:gd name="connsiteX12063" fmla="*/ 3165277 w 9392070"/>
                <a:gd name="connsiteY12063" fmla="*/ 1882799 h 3110824"/>
                <a:gd name="connsiteX12064" fmla="*/ 3167718 w 9392070"/>
                <a:gd name="connsiteY12064" fmla="*/ 1884020 h 3110824"/>
                <a:gd name="connsiteX12065" fmla="*/ 3171380 w 9392070"/>
                <a:gd name="connsiteY12065" fmla="*/ 1885241 h 3110824"/>
                <a:gd name="connsiteX12066" fmla="*/ 3176263 w 9392070"/>
                <a:gd name="connsiteY12066" fmla="*/ 1885241 h 3110824"/>
                <a:gd name="connsiteX12067" fmla="*/ 3184808 w 9392070"/>
                <a:gd name="connsiteY12067" fmla="*/ 1886462 h 3110824"/>
                <a:gd name="connsiteX12068" fmla="*/ 3187250 w 9392070"/>
                <a:gd name="connsiteY12068" fmla="*/ 1888903 h 3110824"/>
                <a:gd name="connsiteX12069" fmla="*/ 3187250 w 9392070"/>
                <a:gd name="connsiteY12069" fmla="*/ 1888903 h 3110824"/>
                <a:gd name="connsiteX12070" fmla="*/ 3179925 w 9392070"/>
                <a:gd name="connsiteY12070" fmla="*/ 1903551 h 3110824"/>
                <a:gd name="connsiteX12071" fmla="*/ 3177484 w 9392070"/>
                <a:gd name="connsiteY12071" fmla="*/ 1916979 h 3110824"/>
                <a:gd name="connsiteX12072" fmla="*/ 3164056 w 9392070"/>
                <a:gd name="connsiteY12072" fmla="*/ 1919420 h 3110824"/>
                <a:gd name="connsiteX12073" fmla="*/ 3160394 w 9392070"/>
                <a:gd name="connsiteY12073" fmla="*/ 1919420 h 3110824"/>
                <a:gd name="connsiteX12074" fmla="*/ 3155511 w 9392070"/>
                <a:gd name="connsiteY12074" fmla="*/ 1913317 h 3110824"/>
                <a:gd name="connsiteX12075" fmla="*/ 3153070 w 9392070"/>
                <a:gd name="connsiteY12075" fmla="*/ 1915758 h 3110824"/>
                <a:gd name="connsiteX12076" fmla="*/ 3148187 w 9392070"/>
                <a:gd name="connsiteY12076" fmla="*/ 1915758 h 3110824"/>
                <a:gd name="connsiteX12077" fmla="*/ 3142084 w 9392070"/>
                <a:gd name="connsiteY12077" fmla="*/ 1912096 h 3110824"/>
                <a:gd name="connsiteX12078" fmla="*/ 3137201 w 9392070"/>
                <a:gd name="connsiteY12078" fmla="*/ 1907213 h 3110824"/>
                <a:gd name="connsiteX12079" fmla="*/ 3124994 w 9392070"/>
                <a:gd name="connsiteY12079" fmla="*/ 1903551 h 3110824"/>
                <a:gd name="connsiteX12080" fmla="*/ 3112787 w 9392070"/>
                <a:gd name="connsiteY12080" fmla="*/ 1898669 h 3110824"/>
                <a:gd name="connsiteX12081" fmla="*/ 3115228 w 9392070"/>
                <a:gd name="connsiteY12081" fmla="*/ 1908434 h 3110824"/>
                <a:gd name="connsiteX12082" fmla="*/ 3121332 w 9392070"/>
                <a:gd name="connsiteY12082" fmla="*/ 1916979 h 3110824"/>
                <a:gd name="connsiteX12083" fmla="*/ 3128656 w 9392070"/>
                <a:gd name="connsiteY12083" fmla="*/ 1921862 h 3110824"/>
                <a:gd name="connsiteX12084" fmla="*/ 3135980 w 9392070"/>
                <a:gd name="connsiteY12084" fmla="*/ 1924303 h 3110824"/>
                <a:gd name="connsiteX12085" fmla="*/ 3140863 w 9392070"/>
                <a:gd name="connsiteY12085" fmla="*/ 1927965 h 3110824"/>
                <a:gd name="connsiteX12086" fmla="*/ 3144525 w 9392070"/>
                <a:gd name="connsiteY12086" fmla="*/ 1932848 h 3110824"/>
                <a:gd name="connsiteX12087" fmla="*/ 3142084 w 9392070"/>
                <a:gd name="connsiteY12087" fmla="*/ 1940172 h 3110824"/>
                <a:gd name="connsiteX12088" fmla="*/ 3139642 w 9392070"/>
                <a:gd name="connsiteY12088" fmla="*/ 1942614 h 3110824"/>
                <a:gd name="connsiteX12089" fmla="*/ 3138421 w 9392070"/>
                <a:gd name="connsiteY12089" fmla="*/ 1942614 h 3110824"/>
                <a:gd name="connsiteX12090" fmla="*/ 3135980 w 9392070"/>
                <a:gd name="connsiteY12090" fmla="*/ 1941393 h 3110824"/>
                <a:gd name="connsiteX12091" fmla="*/ 3129877 w 9392070"/>
                <a:gd name="connsiteY12091" fmla="*/ 1954821 h 3110824"/>
                <a:gd name="connsiteX12092" fmla="*/ 3129877 w 9392070"/>
                <a:gd name="connsiteY12092" fmla="*/ 1956041 h 3110824"/>
                <a:gd name="connsiteX12093" fmla="*/ 3127435 w 9392070"/>
                <a:gd name="connsiteY12093" fmla="*/ 1951159 h 3110824"/>
                <a:gd name="connsiteX12094" fmla="*/ 3120111 w 9392070"/>
                <a:gd name="connsiteY12094" fmla="*/ 1946276 h 3110824"/>
                <a:gd name="connsiteX12095" fmla="*/ 3114007 w 9392070"/>
                <a:gd name="connsiteY12095" fmla="*/ 1952379 h 3110824"/>
                <a:gd name="connsiteX12096" fmla="*/ 3110345 w 9392070"/>
                <a:gd name="connsiteY12096" fmla="*/ 1957262 h 3110824"/>
                <a:gd name="connsiteX12097" fmla="*/ 3104242 w 9392070"/>
                <a:gd name="connsiteY12097" fmla="*/ 1948717 h 3110824"/>
                <a:gd name="connsiteX12098" fmla="*/ 3096918 w 9392070"/>
                <a:gd name="connsiteY12098" fmla="*/ 1938952 h 3110824"/>
                <a:gd name="connsiteX12099" fmla="*/ 3093256 w 9392070"/>
                <a:gd name="connsiteY12099" fmla="*/ 1943834 h 3110824"/>
                <a:gd name="connsiteX12100" fmla="*/ 3085931 w 9392070"/>
                <a:gd name="connsiteY12100" fmla="*/ 1946276 h 3110824"/>
                <a:gd name="connsiteX12101" fmla="*/ 3078607 w 9392070"/>
                <a:gd name="connsiteY12101" fmla="*/ 1941393 h 3110824"/>
                <a:gd name="connsiteX12102" fmla="*/ 3072504 w 9392070"/>
                <a:gd name="connsiteY12102" fmla="*/ 1934069 h 3110824"/>
                <a:gd name="connsiteX12103" fmla="*/ 3055414 w 9392070"/>
                <a:gd name="connsiteY12103" fmla="*/ 1932848 h 3110824"/>
                <a:gd name="connsiteX12104" fmla="*/ 3048090 w 9392070"/>
                <a:gd name="connsiteY12104" fmla="*/ 1940172 h 3110824"/>
                <a:gd name="connsiteX12105" fmla="*/ 3037103 w 9392070"/>
                <a:gd name="connsiteY12105" fmla="*/ 1930407 h 3110824"/>
                <a:gd name="connsiteX12106" fmla="*/ 3039545 w 9392070"/>
                <a:gd name="connsiteY12106" fmla="*/ 1945055 h 3110824"/>
                <a:gd name="connsiteX12107" fmla="*/ 3044428 w 9392070"/>
                <a:gd name="connsiteY12107" fmla="*/ 1956041 h 3110824"/>
                <a:gd name="connsiteX12108" fmla="*/ 3033441 w 9392070"/>
                <a:gd name="connsiteY12108" fmla="*/ 1958483 h 3110824"/>
                <a:gd name="connsiteX12109" fmla="*/ 3021234 w 9392070"/>
                <a:gd name="connsiteY12109" fmla="*/ 1962145 h 3110824"/>
                <a:gd name="connsiteX12110" fmla="*/ 3016351 w 9392070"/>
                <a:gd name="connsiteY12110" fmla="*/ 1967028 h 3110824"/>
                <a:gd name="connsiteX12111" fmla="*/ 3010248 w 9392070"/>
                <a:gd name="connsiteY12111" fmla="*/ 1970690 h 3110824"/>
                <a:gd name="connsiteX12112" fmla="*/ 3005365 w 9392070"/>
                <a:gd name="connsiteY12112" fmla="*/ 1970690 h 3110824"/>
                <a:gd name="connsiteX12113" fmla="*/ 3002924 w 9392070"/>
                <a:gd name="connsiteY12113" fmla="*/ 1968248 h 3110824"/>
                <a:gd name="connsiteX12114" fmla="*/ 2998041 w 9392070"/>
                <a:gd name="connsiteY12114" fmla="*/ 1974352 h 3110824"/>
                <a:gd name="connsiteX12115" fmla="*/ 2994379 w 9392070"/>
                <a:gd name="connsiteY12115" fmla="*/ 1974352 h 3110824"/>
                <a:gd name="connsiteX12116" fmla="*/ 2980951 w 9392070"/>
                <a:gd name="connsiteY12116" fmla="*/ 1971911 h 3110824"/>
                <a:gd name="connsiteX12117" fmla="*/ 2978510 w 9392070"/>
                <a:gd name="connsiteY12117" fmla="*/ 1958483 h 3110824"/>
                <a:gd name="connsiteX12118" fmla="*/ 2977289 w 9392070"/>
                <a:gd name="connsiteY12118" fmla="*/ 1953600 h 3110824"/>
                <a:gd name="connsiteX12119" fmla="*/ 2983393 w 9392070"/>
                <a:gd name="connsiteY12119" fmla="*/ 1953600 h 3110824"/>
                <a:gd name="connsiteX12120" fmla="*/ 2993158 w 9392070"/>
                <a:gd name="connsiteY12120" fmla="*/ 1949938 h 3110824"/>
                <a:gd name="connsiteX12121" fmla="*/ 2998041 w 9392070"/>
                <a:gd name="connsiteY12121" fmla="*/ 1943834 h 3110824"/>
                <a:gd name="connsiteX12122" fmla="*/ 2977289 w 9392070"/>
                <a:gd name="connsiteY12122" fmla="*/ 1940172 h 3110824"/>
                <a:gd name="connsiteX12123" fmla="*/ 2976068 w 9392070"/>
                <a:gd name="connsiteY12123" fmla="*/ 1938952 h 3110824"/>
                <a:gd name="connsiteX12124" fmla="*/ 2983393 w 9392070"/>
                <a:gd name="connsiteY12124" fmla="*/ 1937731 h 3110824"/>
                <a:gd name="connsiteX12125" fmla="*/ 2988275 w 9392070"/>
                <a:gd name="connsiteY12125" fmla="*/ 1937731 h 3110824"/>
                <a:gd name="connsiteX12126" fmla="*/ 2991937 w 9392070"/>
                <a:gd name="connsiteY12126" fmla="*/ 1936510 h 3110824"/>
                <a:gd name="connsiteX12127" fmla="*/ 2994379 w 9392070"/>
                <a:gd name="connsiteY12127" fmla="*/ 1935290 h 3110824"/>
                <a:gd name="connsiteX12128" fmla="*/ 2998041 w 9392070"/>
                <a:gd name="connsiteY12128" fmla="*/ 1937731 h 3110824"/>
                <a:gd name="connsiteX12129" fmla="*/ 3002924 w 9392070"/>
                <a:gd name="connsiteY12129" fmla="*/ 1941393 h 3110824"/>
                <a:gd name="connsiteX12130" fmla="*/ 3006586 w 9392070"/>
                <a:gd name="connsiteY12130" fmla="*/ 1942614 h 3110824"/>
                <a:gd name="connsiteX12131" fmla="*/ 3016351 w 9392070"/>
                <a:gd name="connsiteY12131" fmla="*/ 1936510 h 3110824"/>
                <a:gd name="connsiteX12132" fmla="*/ 3024896 w 9392070"/>
                <a:gd name="connsiteY12132" fmla="*/ 1925524 h 3110824"/>
                <a:gd name="connsiteX12133" fmla="*/ 3037103 w 9392070"/>
                <a:gd name="connsiteY12133" fmla="*/ 1918200 h 3110824"/>
                <a:gd name="connsiteX12134" fmla="*/ 3045648 w 9392070"/>
                <a:gd name="connsiteY12134" fmla="*/ 1916979 h 3110824"/>
                <a:gd name="connsiteX12135" fmla="*/ 3050531 w 9392070"/>
                <a:gd name="connsiteY12135" fmla="*/ 1916979 h 3110824"/>
                <a:gd name="connsiteX12136" fmla="*/ 3054193 w 9392070"/>
                <a:gd name="connsiteY12136" fmla="*/ 1914538 h 3110824"/>
                <a:gd name="connsiteX12137" fmla="*/ 3070062 w 9392070"/>
                <a:gd name="connsiteY12137" fmla="*/ 1910876 h 3110824"/>
                <a:gd name="connsiteX12138" fmla="*/ 3073724 w 9392070"/>
                <a:gd name="connsiteY12138" fmla="*/ 1910876 h 3110824"/>
                <a:gd name="connsiteX12139" fmla="*/ 3076166 w 9392070"/>
                <a:gd name="connsiteY12139" fmla="*/ 1910876 h 3110824"/>
                <a:gd name="connsiteX12140" fmla="*/ 3081049 w 9392070"/>
                <a:gd name="connsiteY12140" fmla="*/ 1905993 h 3110824"/>
                <a:gd name="connsiteX12141" fmla="*/ 3083490 w 9392070"/>
                <a:gd name="connsiteY12141" fmla="*/ 1897448 h 3110824"/>
                <a:gd name="connsiteX12142" fmla="*/ 3072504 w 9392070"/>
                <a:gd name="connsiteY12142" fmla="*/ 1893786 h 3110824"/>
                <a:gd name="connsiteX12143" fmla="*/ 3067621 w 9392070"/>
                <a:gd name="connsiteY12143" fmla="*/ 1890124 h 3110824"/>
                <a:gd name="connsiteX12144" fmla="*/ 3061517 w 9392070"/>
                <a:gd name="connsiteY12144" fmla="*/ 1890124 h 3110824"/>
                <a:gd name="connsiteX12145" fmla="*/ 3056635 w 9392070"/>
                <a:gd name="connsiteY12145" fmla="*/ 1893786 h 3110824"/>
                <a:gd name="connsiteX12146" fmla="*/ 3051752 w 9392070"/>
                <a:gd name="connsiteY12146" fmla="*/ 1893786 h 3110824"/>
                <a:gd name="connsiteX12147" fmla="*/ 3046869 w 9392070"/>
                <a:gd name="connsiteY12147" fmla="*/ 1890124 h 3110824"/>
                <a:gd name="connsiteX12148" fmla="*/ 3045648 w 9392070"/>
                <a:gd name="connsiteY12148" fmla="*/ 1886462 h 3110824"/>
                <a:gd name="connsiteX12149" fmla="*/ 3040765 w 9392070"/>
                <a:gd name="connsiteY12149" fmla="*/ 1891344 h 3110824"/>
                <a:gd name="connsiteX12150" fmla="*/ 3034662 w 9392070"/>
                <a:gd name="connsiteY12150" fmla="*/ 1892565 h 3110824"/>
                <a:gd name="connsiteX12151" fmla="*/ 3031000 w 9392070"/>
                <a:gd name="connsiteY12151" fmla="*/ 1887682 h 3110824"/>
                <a:gd name="connsiteX12152" fmla="*/ 3022455 w 9392070"/>
                <a:gd name="connsiteY12152" fmla="*/ 1893786 h 3110824"/>
                <a:gd name="connsiteX12153" fmla="*/ 3020014 w 9392070"/>
                <a:gd name="connsiteY12153" fmla="*/ 1886462 h 3110824"/>
                <a:gd name="connsiteX12154" fmla="*/ 3011469 w 9392070"/>
                <a:gd name="connsiteY12154" fmla="*/ 1886462 h 3110824"/>
                <a:gd name="connsiteX12155" fmla="*/ 3007807 w 9392070"/>
                <a:gd name="connsiteY12155" fmla="*/ 1887682 h 3110824"/>
                <a:gd name="connsiteX12156" fmla="*/ 3006586 w 9392070"/>
                <a:gd name="connsiteY12156" fmla="*/ 1886462 h 3110824"/>
                <a:gd name="connsiteX12157" fmla="*/ 3005365 w 9392070"/>
                <a:gd name="connsiteY12157" fmla="*/ 1879137 h 3110824"/>
                <a:gd name="connsiteX12158" fmla="*/ 3005365 w 9392070"/>
                <a:gd name="connsiteY12158" fmla="*/ 1873034 h 3110824"/>
                <a:gd name="connsiteX12159" fmla="*/ 3020014 w 9392070"/>
                <a:gd name="connsiteY12159" fmla="*/ 1863268 h 3110824"/>
                <a:gd name="connsiteX12160" fmla="*/ 3023676 w 9392070"/>
                <a:gd name="connsiteY12160" fmla="*/ 1860827 h 3110824"/>
                <a:gd name="connsiteX12161" fmla="*/ 3027338 w 9392070"/>
                <a:gd name="connsiteY12161" fmla="*/ 1858385 h 3110824"/>
                <a:gd name="connsiteX12162" fmla="*/ 3032221 w 9392070"/>
                <a:gd name="connsiteY12162" fmla="*/ 1851061 h 3110824"/>
                <a:gd name="connsiteX12163" fmla="*/ 3034662 w 9392070"/>
                <a:gd name="connsiteY12163" fmla="*/ 1842516 h 3110824"/>
                <a:gd name="connsiteX12164" fmla="*/ 3022455 w 9392070"/>
                <a:gd name="connsiteY12164" fmla="*/ 1846178 h 3110824"/>
                <a:gd name="connsiteX12165" fmla="*/ 3017572 w 9392070"/>
                <a:gd name="connsiteY12165" fmla="*/ 1846178 h 3110824"/>
                <a:gd name="connsiteX12166" fmla="*/ 3010248 w 9392070"/>
                <a:gd name="connsiteY12166" fmla="*/ 1849841 h 3110824"/>
                <a:gd name="connsiteX12167" fmla="*/ 3005365 w 9392070"/>
                <a:gd name="connsiteY12167" fmla="*/ 1855944 h 3110824"/>
                <a:gd name="connsiteX12168" fmla="*/ 2999262 w 9392070"/>
                <a:gd name="connsiteY12168" fmla="*/ 1859606 h 3110824"/>
                <a:gd name="connsiteX12169" fmla="*/ 2994379 w 9392070"/>
                <a:gd name="connsiteY12169" fmla="*/ 1859606 h 3110824"/>
                <a:gd name="connsiteX12170" fmla="*/ 2991937 w 9392070"/>
                <a:gd name="connsiteY12170" fmla="*/ 1857165 h 3110824"/>
                <a:gd name="connsiteX12171" fmla="*/ 2987055 w 9392070"/>
                <a:gd name="connsiteY12171" fmla="*/ 1863268 h 3110824"/>
                <a:gd name="connsiteX12172" fmla="*/ 2979730 w 9392070"/>
                <a:gd name="connsiteY12172" fmla="*/ 1868151 h 3110824"/>
                <a:gd name="connsiteX12173" fmla="*/ 2974848 w 9392070"/>
                <a:gd name="connsiteY12173" fmla="*/ 1865710 h 3110824"/>
                <a:gd name="connsiteX12174" fmla="*/ 2966303 w 9392070"/>
                <a:gd name="connsiteY12174" fmla="*/ 1875475 h 3110824"/>
                <a:gd name="connsiteX12175" fmla="*/ 2965082 w 9392070"/>
                <a:gd name="connsiteY12175" fmla="*/ 1875475 h 3110824"/>
                <a:gd name="connsiteX12176" fmla="*/ 2963861 w 9392070"/>
                <a:gd name="connsiteY12176" fmla="*/ 1873034 h 3110824"/>
                <a:gd name="connsiteX12177" fmla="*/ 2963861 w 9392070"/>
                <a:gd name="connsiteY12177" fmla="*/ 1870592 h 3110824"/>
                <a:gd name="connsiteX12178" fmla="*/ 2961420 w 9392070"/>
                <a:gd name="connsiteY12178" fmla="*/ 1866930 h 3110824"/>
                <a:gd name="connsiteX12179" fmla="*/ 2956537 w 9392070"/>
                <a:gd name="connsiteY12179" fmla="*/ 1862048 h 3110824"/>
                <a:gd name="connsiteX12180" fmla="*/ 2955316 w 9392070"/>
                <a:gd name="connsiteY12180" fmla="*/ 1851061 h 3110824"/>
                <a:gd name="connsiteX12181" fmla="*/ 2957758 w 9392070"/>
                <a:gd name="connsiteY12181" fmla="*/ 1851061 h 3110824"/>
                <a:gd name="connsiteX12182" fmla="*/ 2962641 w 9392070"/>
                <a:gd name="connsiteY12182" fmla="*/ 1849841 h 3110824"/>
                <a:gd name="connsiteX12183" fmla="*/ 2966303 w 9392070"/>
                <a:gd name="connsiteY12183" fmla="*/ 1847399 h 3110824"/>
                <a:gd name="connsiteX12184" fmla="*/ 2968744 w 9392070"/>
                <a:gd name="connsiteY12184" fmla="*/ 1844958 h 3110824"/>
                <a:gd name="connsiteX12185" fmla="*/ 2973627 w 9392070"/>
                <a:gd name="connsiteY12185" fmla="*/ 1847399 h 3110824"/>
                <a:gd name="connsiteX12186" fmla="*/ 2994379 w 9392070"/>
                <a:gd name="connsiteY12186" fmla="*/ 1844958 h 3110824"/>
                <a:gd name="connsiteX12187" fmla="*/ 3006586 w 9392070"/>
                <a:gd name="connsiteY12187" fmla="*/ 1835192 h 3110824"/>
                <a:gd name="connsiteX12188" fmla="*/ 2991937 w 9392070"/>
                <a:gd name="connsiteY12188" fmla="*/ 1833971 h 3110824"/>
                <a:gd name="connsiteX12189" fmla="*/ 2993158 w 9392070"/>
                <a:gd name="connsiteY12189" fmla="*/ 1827868 h 3110824"/>
                <a:gd name="connsiteX12190" fmla="*/ 2983393 w 9392070"/>
                <a:gd name="connsiteY12190" fmla="*/ 1827868 h 3110824"/>
                <a:gd name="connsiteX12191" fmla="*/ 2996820 w 9392070"/>
                <a:gd name="connsiteY12191" fmla="*/ 1803454 h 3110824"/>
                <a:gd name="connsiteX12192" fmla="*/ 3009027 w 9392070"/>
                <a:gd name="connsiteY12192" fmla="*/ 1790026 h 3110824"/>
                <a:gd name="connsiteX12193" fmla="*/ 3028558 w 9392070"/>
                <a:gd name="connsiteY12193" fmla="*/ 1780261 h 3110824"/>
                <a:gd name="connsiteX12194" fmla="*/ 3045648 w 9392070"/>
                <a:gd name="connsiteY12194" fmla="*/ 1774157 h 3110824"/>
                <a:gd name="connsiteX12195" fmla="*/ 3052972 w 9392070"/>
                <a:gd name="connsiteY12195" fmla="*/ 1772936 h 3110824"/>
                <a:gd name="connsiteX12196" fmla="*/ 3057855 w 9392070"/>
                <a:gd name="connsiteY12196" fmla="*/ 1768054 h 3110824"/>
                <a:gd name="connsiteX12197" fmla="*/ 3060297 w 9392070"/>
                <a:gd name="connsiteY12197" fmla="*/ 1759509 h 3110824"/>
                <a:gd name="connsiteX12198" fmla="*/ 3048090 w 9392070"/>
                <a:gd name="connsiteY12198" fmla="*/ 1754626 h 3110824"/>
                <a:gd name="connsiteX12199" fmla="*/ 3035883 w 9392070"/>
                <a:gd name="connsiteY12199" fmla="*/ 1752185 h 3110824"/>
                <a:gd name="connsiteX12200" fmla="*/ 3031000 w 9392070"/>
                <a:gd name="connsiteY12200" fmla="*/ 1755847 h 3110824"/>
                <a:gd name="connsiteX12201" fmla="*/ 3024896 w 9392070"/>
                <a:gd name="connsiteY12201" fmla="*/ 1758288 h 3110824"/>
                <a:gd name="connsiteX12202" fmla="*/ 3020014 w 9392070"/>
                <a:gd name="connsiteY12202" fmla="*/ 1755847 h 3110824"/>
                <a:gd name="connsiteX12203" fmla="*/ 3012689 w 9392070"/>
                <a:gd name="connsiteY12203" fmla="*/ 1758288 h 3110824"/>
                <a:gd name="connsiteX12204" fmla="*/ 3005365 w 9392070"/>
                <a:gd name="connsiteY12204" fmla="*/ 1761950 h 3110824"/>
                <a:gd name="connsiteX12205" fmla="*/ 3000482 w 9392070"/>
                <a:gd name="connsiteY12205" fmla="*/ 1758288 h 3110824"/>
                <a:gd name="connsiteX12206" fmla="*/ 2991937 w 9392070"/>
                <a:gd name="connsiteY12206" fmla="*/ 1768054 h 3110824"/>
                <a:gd name="connsiteX12207" fmla="*/ 2989496 w 9392070"/>
                <a:gd name="connsiteY12207" fmla="*/ 1760729 h 3110824"/>
                <a:gd name="connsiteX12208" fmla="*/ 2979730 w 9392070"/>
                <a:gd name="connsiteY12208" fmla="*/ 1765612 h 3110824"/>
                <a:gd name="connsiteX12209" fmla="*/ 2974848 w 9392070"/>
                <a:gd name="connsiteY12209" fmla="*/ 1768054 h 3110824"/>
                <a:gd name="connsiteX12210" fmla="*/ 2977289 w 9392070"/>
                <a:gd name="connsiteY12210" fmla="*/ 1763171 h 3110824"/>
                <a:gd name="connsiteX12211" fmla="*/ 2987055 w 9392070"/>
                <a:gd name="connsiteY12211" fmla="*/ 1749743 h 3110824"/>
                <a:gd name="connsiteX12212" fmla="*/ 2996820 w 9392070"/>
                <a:gd name="connsiteY12212" fmla="*/ 1750964 h 3110824"/>
                <a:gd name="connsiteX12213" fmla="*/ 3015131 w 9392070"/>
                <a:gd name="connsiteY12213" fmla="*/ 1746081 h 3110824"/>
                <a:gd name="connsiteX12214" fmla="*/ 3024896 w 9392070"/>
                <a:gd name="connsiteY12214" fmla="*/ 1736315 h 3110824"/>
                <a:gd name="connsiteX12215" fmla="*/ 2998041 w 9392070"/>
                <a:gd name="connsiteY12215" fmla="*/ 1735095 h 3110824"/>
                <a:gd name="connsiteX12216" fmla="*/ 2999262 w 9392070"/>
                <a:gd name="connsiteY12216" fmla="*/ 1733874 h 3110824"/>
                <a:gd name="connsiteX12217" fmla="*/ 3005365 w 9392070"/>
                <a:gd name="connsiteY12217" fmla="*/ 1728991 h 3110824"/>
                <a:gd name="connsiteX12218" fmla="*/ 3009027 w 9392070"/>
                <a:gd name="connsiteY12218" fmla="*/ 1722888 h 3110824"/>
                <a:gd name="connsiteX12219" fmla="*/ 3013910 w 9392070"/>
                <a:gd name="connsiteY12219" fmla="*/ 1713122 h 3110824"/>
                <a:gd name="connsiteX12220" fmla="*/ 3018793 w 9392070"/>
                <a:gd name="connsiteY12220" fmla="*/ 1707019 h 3110824"/>
                <a:gd name="connsiteX12221" fmla="*/ 3024896 w 9392070"/>
                <a:gd name="connsiteY12221" fmla="*/ 1700915 h 3110824"/>
                <a:gd name="connsiteX12222" fmla="*/ 3028558 w 9392070"/>
                <a:gd name="connsiteY12222" fmla="*/ 1696032 h 3110824"/>
                <a:gd name="connsiteX12223" fmla="*/ 3031000 w 9392070"/>
                <a:gd name="connsiteY12223" fmla="*/ 1692370 h 3110824"/>
                <a:gd name="connsiteX12224" fmla="*/ 3035883 w 9392070"/>
                <a:gd name="connsiteY12224" fmla="*/ 1681384 h 3110824"/>
                <a:gd name="connsiteX12225" fmla="*/ 3037103 w 9392070"/>
                <a:gd name="connsiteY12225" fmla="*/ 1671618 h 3110824"/>
                <a:gd name="connsiteX12226" fmla="*/ 3026117 w 9392070"/>
                <a:gd name="connsiteY12226" fmla="*/ 1681384 h 3110824"/>
                <a:gd name="connsiteX12227" fmla="*/ 3015131 w 9392070"/>
                <a:gd name="connsiteY12227" fmla="*/ 1691150 h 3110824"/>
                <a:gd name="connsiteX12228" fmla="*/ 3013910 w 9392070"/>
                <a:gd name="connsiteY12228" fmla="*/ 1686266 h 3110824"/>
                <a:gd name="connsiteX12229" fmla="*/ 3002924 w 9392070"/>
                <a:gd name="connsiteY12229" fmla="*/ 1681384 h 3110824"/>
                <a:gd name="connsiteX12230" fmla="*/ 2998041 w 9392070"/>
                <a:gd name="connsiteY12230" fmla="*/ 1683825 h 3110824"/>
                <a:gd name="connsiteX12231" fmla="*/ 2993158 w 9392070"/>
                <a:gd name="connsiteY12231" fmla="*/ 1683825 h 3110824"/>
                <a:gd name="connsiteX12232" fmla="*/ 2993158 w 9392070"/>
                <a:gd name="connsiteY12232" fmla="*/ 1683825 h 3110824"/>
                <a:gd name="connsiteX12233" fmla="*/ 3004144 w 9392070"/>
                <a:gd name="connsiteY12233" fmla="*/ 1666736 h 3110824"/>
                <a:gd name="connsiteX12234" fmla="*/ 3012689 w 9392070"/>
                <a:gd name="connsiteY12234" fmla="*/ 1642322 h 3110824"/>
                <a:gd name="connsiteX12235" fmla="*/ 3026117 w 9392070"/>
                <a:gd name="connsiteY12235" fmla="*/ 1617908 h 3110824"/>
                <a:gd name="connsiteX12236" fmla="*/ 3033441 w 9392070"/>
                <a:gd name="connsiteY12236" fmla="*/ 1566638 h 3110824"/>
                <a:gd name="connsiteX12237" fmla="*/ 3029779 w 9392070"/>
                <a:gd name="connsiteY12237" fmla="*/ 1564196 h 3110824"/>
                <a:gd name="connsiteX12238" fmla="*/ 3026117 w 9392070"/>
                <a:gd name="connsiteY12238" fmla="*/ 1576403 h 3110824"/>
                <a:gd name="connsiteX12239" fmla="*/ 3018793 w 9392070"/>
                <a:gd name="connsiteY12239" fmla="*/ 1584948 h 3110824"/>
                <a:gd name="connsiteX12240" fmla="*/ 3012689 w 9392070"/>
                <a:gd name="connsiteY12240" fmla="*/ 1582507 h 3110824"/>
                <a:gd name="connsiteX12241" fmla="*/ 3007807 w 9392070"/>
                <a:gd name="connsiteY12241" fmla="*/ 1589831 h 3110824"/>
                <a:gd name="connsiteX12242" fmla="*/ 3005365 w 9392070"/>
                <a:gd name="connsiteY12242" fmla="*/ 1599597 h 3110824"/>
                <a:gd name="connsiteX12243" fmla="*/ 3000482 w 9392070"/>
                <a:gd name="connsiteY12243" fmla="*/ 1592273 h 3110824"/>
                <a:gd name="connsiteX12244" fmla="*/ 2995600 w 9392070"/>
                <a:gd name="connsiteY12244" fmla="*/ 1588610 h 3110824"/>
                <a:gd name="connsiteX12245" fmla="*/ 2989496 w 9392070"/>
                <a:gd name="connsiteY12245" fmla="*/ 1600817 h 3110824"/>
                <a:gd name="connsiteX12246" fmla="*/ 2979730 w 9392070"/>
                <a:gd name="connsiteY12246" fmla="*/ 1597155 h 3110824"/>
                <a:gd name="connsiteX12247" fmla="*/ 2976068 w 9392070"/>
                <a:gd name="connsiteY12247" fmla="*/ 1586169 h 3110824"/>
                <a:gd name="connsiteX12248" fmla="*/ 2976068 w 9392070"/>
                <a:gd name="connsiteY12248" fmla="*/ 1586169 h 3110824"/>
                <a:gd name="connsiteX12249" fmla="*/ 2984613 w 9392070"/>
                <a:gd name="connsiteY12249" fmla="*/ 1587390 h 3110824"/>
                <a:gd name="connsiteX12250" fmla="*/ 2989496 w 9392070"/>
                <a:gd name="connsiteY12250" fmla="*/ 1588610 h 3110824"/>
                <a:gd name="connsiteX12251" fmla="*/ 2993158 w 9392070"/>
                <a:gd name="connsiteY12251" fmla="*/ 1586169 h 3110824"/>
                <a:gd name="connsiteX12252" fmla="*/ 2995600 w 9392070"/>
                <a:gd name="connsiteY12252" fmla="*/ 1580066 h 3110824"/>
                <a:gd name="connsiteX12253" fmla="*/ 2988275 w 9392070"/>
                <a:gd name="connsiteY12253" fmla="*/ 1575183 h 3110824"/>
                <a:gd name="connsiteX12254" fmla="*/ 2980951 w 9392070"/>
                <a:gd name="connsiteY12254" fmla="*/ 1571521 h 3110824"/>
                <a:gd name="connsiteX12255" fmla="*/ 2977289 w 9392070"/>
                <a:gd name="connsiteY12255" fmla="*/ 1573962 h 3110824"/>
                <a:gd name="connsiteX12256" fmla="*/ 2973627 w 9392070"/>
                <a:gd name="connsiteY12256" fmla="*/ 1573962 h 3110824"/>
                <a:gd name="connsiteX12257" fmla="*/ 2969965 w 9392070"/>
                <a:gd name="connsiteY12257" fmla="*/ 1571521 h 3110824"/>
                <a:gd name="connsiteX12258" fmla="*/ 2965082 w 9392070"/>
                <a:gd name="connsiteY12258" fmla="*/ 1571521 h 3110824"/>
                <a:gd name="connsiteX12259" fmla="*/ 2960199 w 9392070"/>
                <a:gd name="connsiteY12259" fmla="*/ 1572741 h 3110824"/>
                <a:gd name="connsiteX12260" fmla="*/ 2957758 w 9392070"/>
                <a:gd name="connsiteY12260" fmla="*/ 1570300 h 3110824"/>
                <a:gd name="connsiteX12261" fmla="*/ 2965082 w 9392070"/>
                <a:gd name="connsiteY12261" fmla="*/ 1545886 h 3110824"/>
                <a:gd name="connsiteX12262" fmla="*/ 2974848 w 9392070"/>
                <a:gd name="connsiteY12262" fmla="*/ 1526355 h 3110824"/>
                <a:gd name="connsiteX12263" fmla="*/ 2983393 w 9392070"/>
                <a:gd name="connsiteY12263" fmla="*/ 1515368 h 3110824"/>
                <a:gd name="connsiteX12264" fmla="*/ 2988275 w 9392070"/>
                <a:gd name="connsiteY12264" fmla="*/ 1510486 h 3110824"/>
                <a:gd name="connsiteX12265" fmla="*/ 2991937 w 9392070"/>
                <a:gd name="connsiteY12265" fmla="*/ 1504382 h 3110824"/>
                <a:gd name="connsiteX12266" fmla="*/ 3000482 w 9392070"/>
                <a:gd name="connsiteY12266" fmla="*/ 1488513 h 3110824"/>
                <a:gd name="connsiteX12267" fmla="*/ 3006586 w 9392070"/>
                <a:gd name="connsiteY12267" fmla="*/ 1483630 h 3110824"/>
                <a:gd name="connsiteX12268" fmla="*/ 3012689 w 9392070"/>
                <a:gd name="connsiteY12268" fmla="*/ 1476306 h 3110824"/>
                <a:gd name="connsiteX12269" fmla="*/ 3016351 w 9392070"/>
                <a:gd name="connsiteY12269" fmla="*/ 1465320 h 3110824"/>
                <a:gd name="connsiteX12270" fmla="*/ 3016351 w 9392070"/>
                <a:gd name="connsiteY12270" fmla="*/ 1454333 h 3110824"/>
                <a:gd name="connsiteX12271" fmla="*/ 3004144 w 9392070"/>
                <a:gd name="connsiteY12271" fmla="*/ 1462878 h 3110824"/>
                <a:gd name="connsiteX12272" fmla="*/ 2993158 w 9392070"/>
                <a:gd name="connsiteY12272" fmla="*/ 1470203 h 3110824"/>
                <a:gd name="connsiteX12273" fmla="*/ 2989496 w 9392070"/>
                <a:gd name="connsiteY12273" fmla="*/ 1477527 h 3110824"/>
                <a:gd name="connsiteX12274" fmla="*/ 2984613 w 9392070"/>
                <a:gd name="connsiteY12274" fmla="*/ 1483630 h 3110824"/>
                <a:gd name="connsiteX12275" fmla="*/ 2979730 w 9392070"/>
                <a:gd name="connsiteY12275" fmla="*/ 1484851 h 3110824"/>
                <a:gd name="connsiteX12276" fmla="*/ 2977289 w 9392070"/>
                <a:gd name="connsiteY12276" fmla="*/ 1482410 h 3110824"/>
                <a:gd name="connsiteX12277" fmla="*/ 2973627 w 9392070"/>
                <a:gd name="connsiteY12277" fmla="*/ 1492175 h 3110824"/>
                <a:gd name="connsiteX12278" fmla="*/ 2967523 w 9392070"/>
                <a:gd name="connsiteY12278" fmla="*/ 1499499 h 3110824"/>
                <a:gd name="connsiteX12279" fmla="*/ 2962641 w 9392070"/>
                <a:gd name="connsiteY12279" fmla="*/ 1498279 h 3110824"/>
                <a:gd name="connsiteX12280" fmla="*/ 2956537 w 9392070"/>
                <a:gd name="connsiteY12280" fmla="*/ 1511706 h 3110824"/>
                <a:gd name="connsiteX12281" fmla="*/ 2952875 w 9392070"/>
                <a:gd name="connsiteY12281" fmla="*/ 1505603 h 3110824"/>
                <a:gd name="connsiteX12282" fmla="*/ 2946772 w 9392070"/>
                <a:gd name="connsiteY12282" fmla="*/ 1509265 h 3110824"/>
                <a:gd name="connsiteX12283" fmla="*/ 2949213 w 9392070"/>
                <a:gd name="connsiteY12283" fmla="*/ 1501941 h 3110824"/>
                <a:gd name="connsiteX12284" fmla="*/ 2951654 w 9392070"/>
                <a:gd name="connsiteY12284" fmla="*/ 1495837 h 3110824"/>
                <a:gd name="connsiteX12285" fmla="*/ 2952875 w 9392070"/>
                <a:gd name="connsiteY12285" fmla="*/ 1492175 h 3110824"/>
                <a:gd name="connsiteX12286" fmla="*/ 2954096 w 9392070"/>
                <a:gd name="connsiteY12286" fmla="*/ 1484851 h 3110824"/>
                <a:gd name="connsiteX12287" fmla="*/ 2958979 w 9392070"/>
                <a:gd name="connsiteY12287" fmla="*/ 1484851 h 3110824"/>
                <a:gd name="connsiteX12288" fmla="*/ 2963861 w 9392070"/>
                <a:gd name="connsiteY12288" fmla="*/ 1483630 h 3110824"/>
                <a:gd name="connsiteX12289" fmla="*/ 2967523 w 9392070"/>
                <a:gd name="connsiteY12289" fmla="*/ 1479968 h 3110824"/>
                <a:gd name="connsiteX12290" fmla="*/ 2968744 w 9392070"/>
                <a:gd name="connsiteY12290" fmla="*/ 1473865 h 3110824"/>
                <a:gd name="connsiteX12291" fmla="*/ 2961420 w 9392070"/>
                <a:gd name="connsiteY12291" fmla="*/ 1472644 h 3110824"/>
                <a:gd name="connsiteX12292" fmla="*/ 2955316 w 9392070"/>
                <a:gd name="connsiteY12292" fmla="*/ 1471423 h 3110824"/>
                <a:gd name="connsiteX12293" fmla="*/ 2954096 w 9392070"/>
                <a:gd name="connsiteY12293" fmla="*/ 1467761 h 3110824"/>
                <a:gd name="connsiteX12294" fmla="*/ 2950434 w 9392070"/>
                <a:gd name="connsiteY12294" fmla="*/ 1461658 h 3110824"/>
                <a:gd name="connsiteX12295" fmla="*/ 2950434 w 9392070"/>
                <a:gd name="connsiteY12295" fmla="*/ 1475085 h 3110824"/>
                <a:gd name="connsiteX12296" fmla="*/ 2950434 w 9392070"/>
                <a:gd name="connsiteY12296" fmla="*/ 1475085 h 3110824"/>
                <a:gd name="connsiteX12297" fmla="*/ 2946772 w 9392070"/>
                <a:gd name="connsiteY12297" fmla="*/ 1476306 h 3110824"/>
                <a:gd name="connsiteX12298" fmla="*/ 2943109 w 9392070"/>
                <a:gd name="connsiteY12298" fmla="*/ 1475085 h 3110824"/>
                <a:gd name="connsiteX12299" fmla="*/ 2938227 w 9392070"/>
                <a:gd name="connsiteY12299" fmla="*/ 1476306 h 3110824"/>
                <a:gd name="connsiteX12300" fmla="*/ 2933344 w 9392070"/>
                <a:gd name="connsiteY12300" fmla="*/ 1477527 h 3110824"/>
                <a:gd name="connsiteX12301" fmla="*/ 2932123 w 9392070"/>
                <a:gd name="connsiteY12301" fmla="*/ 1475085 h 3110824"/>
                <a:gd name="connsiteX12302" fmla="*/ 2937006 w 9392070"/>
                <a:gd name="connsiteY12302" fmla="*/ 1465320 h 3110824"/>
                <a:gd name="connsiteX12303" fmla="*/ 2938227 w 9392070"/>
                <a:gd name="connsiteY12303" fmla="*/ 1462878 h 3110824"/>
                <a:gd name="connsiteX12304" fmla="*/ 2943109 w 9392070"/>
                <a:gd name="connsiteY12304" fmla="*/ 1462878 h 3110824"/>
                <a:gd name="connsiteX12305" fmla="*/ 2946772 w 9392070"/>
                <a:gd name="connsiteY12305" fmla="*/ 1459216 h 3110824"/>
                <a:gd name="connsiteX12306" fmla="*/ 2947992 w 9392070"/>
                <a:gd name="connsiteY12306" fmla="*/ 1453113 h 3110824"/>
                <a:gd name="connsiteX12307" fmla="*/ 2952875 w 9392070"/>
                <a:gd name="connsiteY12307" fmla="*/ 1450671 h 3110824"/>
                <a:gd name="connsiteX12308" fmla="*/ 2960199 w 9392070"/>
                <a:gd name="connsiteY12308" fmla="*/ 1445789 h 3110824"/>
                <a:gd name="connsiteX12309" fmla="*/ 2972406 w 9392070"/>
                <a:gd name="connsiteY12309" fmla="*/ 1438464 h 3110824"/>
                <a:gd name="connsiteX12310" fmla="*/ 2977289 w 9392070"/>
                <a:gd name="connsiteY12310" fmla="*/ 1436023 h 3110824"/>
                <a:gd name="connsiteX12311" fmla="*/ 2980951 w 9392070"/>
                <a:gd name="connsiteY12311" fmla="*/ 1431140 h 3110824"/>
                <a:gd name="connsiteX12312" fmla="*/ 2982172 w 9392070"/>
                <a:gd name="connsiteY12312" fmla="*/ 1423816 h 3110824"/>
                <a:gd name="connsiteX12313" fmla="*/ 2973627 w 9392070"/>
                <a:gd name="connsiteY12313" fmla="*/ 1422595 h 3110824"/>
                <a:gd name="connsiteX12314" fmla="*/ 2965082 w 9392070"/>
                <a:gd name="connsiteY12314" fmla="*/ 1422595 h 3110824"/>
                <a:gd name="connsiteX12315" fmla="*/ 2961420 w 9392070"/>
                <a:gd name="connsiteY12315" fmla="*/ 1426257 h 3110824"/>
                <a:gd name="connsiteX12316" fmla="*/ 2957758 w 9392070"/>
                <a:gd name="connsiteY12316" fmla="*/ 1428699 h 3110824"/>
                <a:gd name="connsiteX12317" fmla="*/ 2954096 w 9392070"/>
                <a:gd name="connsiteY12317" fmla="*/ 1427478 h 3110824"/>
                <a:gd name="connsiteX12318" fmla="*/ 2952875 w 9392070"/>
                <a:gd name="connsiteY12318" fmla="*/ 1425037 h 3110824"/>
                <a:gd name="connsiteX12319" fmla="*/ 2949213 w 9392070"/>
                <a:gd name="connsiteY12319" fmla="*/ 1429919 h 3110824"/>
                <a:gd name="connsiteX12320" fmla="*/ 2944330 w 9392070"/>
                <a:gd name="connsiteY12320" fmla="*/ 1432361 h 3110824"/>
                <a:gd name="connsiteX12321" fmla="*/ 2940668 w 9392070"/>
                <a:gd name="connsiteY12321" fmla="*/ 1429919 h 3110824"/>
                <a:gd name="connsiteX12322" fmla="*/ 2934565 w 9392070"/>
                <a:gd name="connsiteY12322" fmla="*/ 1437244 h 3110824"/>
                <a:gd name="connsiteX12323" fmla="*/ 2932123 w 9392070"/>
                <a:gd name="connsiteY12323" fmla="*/ 1432361 h 3110824"/>
                <a:gd name="connsiteX12324" fmla="*/ 2924799 w 9392070"/>
                <a:gd name="connsiteY12324" fmla="*/ 1436023 h 3110824"/>
                <a:gd name="connsiteX12325" fmla="*/ 2919916 w 9392070"/>
                <a:gd name="connsiteY12325" fmla="*/ 1432361 h 3110824"/>
                <a:gd name="connsiteX12326" fmla="*/ 2913813 w 9392070"/>
                <a:gd name="connsiteY12326" fmla="*/ 1429919 h 3110824"/>
                <a:gd name="connsiteX12327" fmla="*/ 2910151 w 9392070"/>
                <a:gd name="connsiteY12327" fmla="*/ 1434802 h 3110824"/>
                <a:gd name="connsiteX12328" fmla="*/ 2906488 w 9392070"/>
                <a:gd name="connsiteY12328" fmla="*/ 1439685 h 3110824"/>
                <a:gd name="connsiteX12329" fmla="*/ 2902826 w 9392070"/>
                <a:gd name="connsiteY12329" fmla="*/ 1436023 h 3110824"/>
                <a:gd name="connsiteX12330" fmla="*/ 2905268 w 9392070"/>
                <a:gd name="connsiteY12330" fmla="*/ 1433582 h 3110824"/>
                <a:gd name="connsiteX12331" fmla="*/ 2910151 w 9392070"/>
                <a:gd name="connsiteY12331" fmla="*/ 1423816 h 3110824"/>
                <a:gd name="connsiteX12332" fmla="*/ 2918695 w 9392070"/>
                <a:gd name="connsiteY12332" fmla="*/ 1416492 h 3110824"/>
                <a:gd name="connsiteX12333" fmla="*/ 2924799 w 9392070"/>
                <a:gd name="connsiteY12333" fmla="*/ 1415271 h 3110824"/>
                <a:gd name="connsiteX12334" fmla="*/ 2930902 w 9392070"/>
                <a:gd name="connsiteY12334" fmla="*/ 1414050 h 3110824"/>
                <a:gd name="connsiteX12335" fmla="*/ 2941889 w 9392070"/>
                <a:gd name="connsiteY12335" fmla="*/ 1411609 h 3110824"/>
                <a:gd name="connsiteX12336" fmla="*/ 2946772 w 9392070"/>
                <a:gd name="connsiteY12336" fmla="*/ 1411609 h 3110824"/>
                <a:gd name="connsiteX12337" fmla="*/ 2950434 w 9392070"/>
                <a:gd name="connsiteY12337" fmla="*/ 1407947 h 3110824"/>
                <a:gd name="connsiteX12338" fmla="*/ 2951654 w 9392070"/>
                <a:gd name="connsiteY12338" fmla="*/ 1401843 h 3110824"/>
                <a:gd name="connsiteX12339" fmla="*/ 2943109 w 9392070"/>
                <a:gd name="connsiteY12339" fmla="*/ 1396961 h 3110824"/>
                <a:gd name="connsiteX12340" fmla="*/ 2935785 w 9392070"/>
                <a:gd name="connsiteY12340" fmla="*/ 1393298 h 3110824"/>
                <a:gd name="connsiteX12341" fmla="*/ 2933344 w 9392070"/>
                <a:gd name="connsiteY12341" fmla="*/ 1395740 h 3110824"/>
                <a:gd name="connsiteX12342" fmla="*/ 2929682 w 9392070"/>
                <a:gd name="connsiteY12342" fmla="*/ 1395740 h 3110824"/>
                <a:gd name="connsiteX12343" fmla="*/ 2926020 w 9392070"/>
                <a:gd name="connsiteY12343" fmla="*/ 1393298 h 3110824"/>
                <a:gd name="connsiteX12344" fmla="*/ 2921137 w 9392070"/>
                <a:gd name="connsiteY12344" fmla="*/ 1393298 h 3110824"/>
                <a:gd name="connsiteX12345" fmla="*/ 2916254 w 9392070"/>
                <a:gd name="connsiteY12345" fmla="*/ 1394519 h 3110824"/>
                <a:gd name="connsiteX12346" fmla="*/ 2913813 w 9392070"/>
                <a:gd name="connsiteY12346" fmla="*/ 1390857 h 3110824"/>
                <a:gd name="connsiteX12347" fmla="*/ 2912592 w 9392070"/>
                <a:gd name="connsiteY12347" fmla="*/ 1390857 h 3110824"/>
                <a:gd name="connsiteX12348" fmla="*/ 2913813 w 9392070"/>
                <a:gd name="connsiteY12348" fmla="*/ 1389636 h 3110824"/>
                <a:gd name="connsiteX12349" fmla="*/ 2923578 w 9392070"/>
                <a:gd name="connsiteY12349" fmla="*/ 1388416 h 3110824"/>
                <a:gd name="connsiteX12350" fmla="*/ 2937006 w 9392070"/>
                <a:gd name="connsiteY12350" fmla="*/ 1393298 h 3110824"/>
                <a:gd name="connsiteX12351" fmla="*/ 2947992 w 9392070"/>
                <a:gd name="connsiteY12351" fmla="*/ 1398181 h 3110824"/>
                <a:gd name="connsiteX12352" fmla="*/ 2952875 w 9392070"/>
                <a:gd name="connsiteY12352" fmla="*/ 1401843 h 3110824"/>
                <a:gd name="connsiteX12353" fmla="*/ 2956537 w 9392070"/>
                <a:gd name="connsiteY12353" fmla="*/ 1401843 h 3110824"/>
                <a:gd name="connsiteX12354" fmla="*/ 2958979 w 9392070"/>
                <a:gd name="connsiteY12354" fmla="*/ 1396961 h 3110824"/>
                <a:gd name="connsiteX12355" fmla="*/ 2951654 w 9392070"/>
                <a:gd name="connsiteY12355" fmla="*/ 1388416 h 3110824"/>
                <a:gd name="connsiteX12356" fmla="*/ 2944330 w 9392070"/>
                <a:gd name="connsiteY12356" fmla="*/ 1379871 h 3110824"/>
                <a:gd name="connsiteX12357" fmla="*/ 2940668 w 9392070"/>
                <a:gd name="connsiteY12357" fmla="*/ 1379871 h 3110824"/>
                <a:gd name="connsiteX12358" fmla="*/ 2937006 w 9392070"/>
                <a:gd name="connsiteY12358" fmla="*/ 1377429 h 3110824"/>
                <a:gd name="connsiteX12359" fmla="*/ 2934565 w 9392070"/>
                <a:gd name="connsiteY12359" fmla="*/ 1373767 h 3110824"/>
                <a:gd name="connsiteX12360" fmla="*/ 2934565 w 9392070"/>
                <a:gd name="connsiteY12360" fmla="*/ 1372547 h 3110824"/>
                <a:gd name="connsiteX12361" fmla="*/ 2934565 w 9392070"/>
                <a:gd name="connsiteY12361" fmla="*/ 1371326 h 3110824"/>
                <a:gd name="connsiteX12362" fmla="*/ 2934565 w 9392070"/>
                <a:gd name="connsiteY12362" fmla="*/ 1371326 h 3110824"/>
                <a:gd name="connsiteX12363" fmla="*/ 2934565 w 9392070"/>
                <a:gd name="connsiteY12363" fmla="*/ 1370105 h 3110824"/>
                <a:gd name="connsiteX12364" fmla="*/ 2928461 w 9392070"/>
                <a:gd name="connsiteY12364" fmla="*/ 1364002 h 3110824"/>
                <a:gd name="connsiteX12365" fmla="*/ 2924799 w 9392070"/>
                <a:gd name="connsiteY12365" fmla="*/ 1364002 h 3110824"/>
                <a:gd name="connsiteX12366" fmla="*/ 2922358 w 9392070"/>
                <a:gd name="connsiteY12366" fmla="*/ 1364002 h 3110824"/>
                <a:gd name="connsiteX12367" fmla="*/ 2921137 w 9392070"/>
                <a:gd name="connsiteY12367" fmla="*/ 1362781 h 3110824"/>
                <a:gd name="connsiteX12368" fmla="*/ 2921137 w 9392070"/>
                <a:gd name="connsiteY12368" fmla="*/ 1362781 h 3110824"/>
                <a:gd name="connsiteX12369" fmla="*/ 2919916 w 9392070"/>
                <a:gd name="connsiteY12369" fmla="*/ 1360340 h 3110824"/>
                <a:gd name="connsiteX12370" fmla="*/ 2922358 w 9392070"/>
                <a:gd name="connsiteY12370" fmla="*/ 1359119 h 3110824"/>
                <a:gd name="connsiteX12371" fmla="*/ 2929682 w 9392070"/>
                <a:gd name="connsiteY12371" fmla="*/ 1351795 h 3110824"/>
                <a:gd name="connsiteX12372" fmla="*/ 2939447 w 9392070"/>
                <a:gd name="connsiteY12372" fmla="*/ 1348133 h 3110824"/>
                <a:gd name="connsiteX12373" fmla="*/ 2946772 w 9392070"/>
                <a:gd name="connsiteY12373" fmla="*/ 1348133 h 3110824"/>
                <a:gd name="connsiteX12374" fmla="*/ 2954096 w 9392070"/>
                <a:gd name="connsiteY12374" fmla="*/ 1348133 h 3110824"/>
                <a:gd name="connsiteX12375" fmla="*/ 2966303 w 9392070"/>
                <a:gd name="connsiteY12375" fmla="*/ 1349353 h 3110824"/>
                <a:gd name="connsiteX12376" fmla="*/ 2971186 w 9392070"/>
                <a:gd name="connsiteY12376" fmla="*/ 1350574 h 3110824"/>
                <a:gd name="connsiteX12377" fmla="*/ 2976068 w 9392070"/>
                <a:gd name="connsiteY12377" fmla="*/ 1348133 h 3110824"/>
                <a:gd name="connsiteX12378" fmla="*/ 2978510 w 9392070"/>
                <a:gd name="connsiteY12378" fmla="*/ 1342029 h 3110824"/>
                <a:gd name="connsiteX12379" fmla="*/ 2969965 w 9392070"/>
                <a:gd name="connsiteY12379" fmla="*/ 1335926 h 3110824"/>
                <a:gd name="connsiteX12380" fmla="*/ 2962641 w 9392070"/>
                <a:gd name="connsiteY12380" fmla="*/ 1331043 h 3110824"/>
                <a:gd name="connsiteX12381" fmla="*/ 2958979 w 9392070"/>
                <a:gd name="connsiteY12381" fmla="*/ 1332263 h 3110824"/>
                <a:gd name="connsiteX12382" fmla="*/ 2955316 w 9392070"/>
                <a:gd name="connsiteY12382" fmla="*/ 1331043 h 3110824"/>
                <a:gd name="connsiteX12383" fmla="*/ 2951654 w 9392070"/>
                <a:gd name="connsiteY12383" fmla="*/ 1327381 h 3110824"/>
                <a:gd name="connsiteX12384" fmla="*/ 2950434 w 9392070"/>
                <a:gd name="connsiteY12384" fmla="*/ 1323719 h 3110824"/>
                <a:gd name="connsiteX12385" fmla="*/ 2946772 w 9392070"/>
                <a:gd name="connsiteY12385" fmla="*/ 1326160 h 3110824"/>
                <a:gd name="connsiteX12386" fmla="*/ 2941889 w 9392070"/>
                <a:gd name="connsiteY12386" fmla="*/ 1324939 h 3110824"/>
                <a:gd name="connsiteX12387" fmla="*/ 2939447 w 9392070"/>
                <a:gd name="connsiteY12387" fmla="*/ 1320056 h 3110824"/>
                <a:gd name="connsiteX12388" fmla="*/ 2933344 w 9392070"/>
                <a:gd name="connsiteY12388" fmla="*/ 1323719 h 3110824"/>
                <a:gd name="connsiteX12389" fmla="*/ 2932123 w 9392070"/>
                <a:gd name="connsiteY12389" fmla="*/ 1322498 h 3110824"/>
                <a:gd name="connsiteX12390" fmla="*/ 2935785 w 9392070"/>
                <a:gd name="connsiteY12390" fmla="*/ 1318836 h 3110824"/>
                <a:gd name="connsiteX12391" fmla="*/ 2945551 w 9392070"/>
                <a:gd name="connsiteY12391" fmla="*/ 1315174 h 3110824"/>
                <a:gd name="connsiteX12392" fmla="*/ 2960199 w 9392070"/>
                <a:gd name="connsiteY12392" fmla="*/ 1317615 h 3110824"/>
                <a:gd name="connsiteX12393" fmla="*/ 2973627 w 9392070"/>
                <a:gd name="connsiteY12393" fmla="*/ 1320056 h 3110824"/>
                <a:gd name="connsiteX12394" fmla="*/ 2978510 w 9392070"/>
                <a:gd name="connsiteY12394" fmla="*/ 1322498 h 3110824"/>
                <a:gd name="connsiteX12395" fmla="*/ 2983393 w 9392070"/>
                <a:gd name="connsiteY12395" fmla="*/ 1321277 h 3110824"/>
                <a:gd name="connsiteX12396" fmla="*/ 2985834 w 9392070"/>
                <a:gd name="connsiteY12396" fmla="*/ 1315174 h 3110824"/>
                <a:gd name="connsiteX12397" fmla="*/ 2977289 w 9392070"/>
                <a:gd name="connsiteY12397" fmla="*/ 1307849 h 3110824"/>
                <a:gd name="connsiteX12398" fmla="*/ 2968744 w 9392070"/>
                <a:gd name="connsiteY12398" fmla="*/ 1300525 h 3110824"/>
                <a:gd name="connsiteX12399" fmla="*/ 2965082 w 9392070"/>
                <a:gd name="connsiteY12399" fmla="*/ 1301746 h 3110824"/>
                <a:gd name="connsiteX12400" fmla="*/ 2961420 w 9392070"/>
                <a:gd name="connsiteY12400" fmla="*/ 1300525 h 3110824"/>
                <a:gd name="connsiteX12401" fmla="*/ 2957758 w 9392070"/>
                <a:gd name="connsiteY12401" fmla="*/ 1296863 h 3110824"/>
                <a:gd name="connsiteX12402" fmla="*/ 2952875 w 9392070"/>
                <a:gd name="connsiteY12402" fmla="*/ 1295642 h 3110824"/>
                <a:gd name="connsiteX12403" fmla="*/ 2946772 w 9392070"/>
                <a:gd name="connsiteY12403" fmla="*/ 1294422 h 3110824"/>
                <a:gd name="connsiteX12404" fmla="*/ 2944330 w 9392070"/>
                <a:gd name="connsiteY12404" fmla="*/ 1289539 h 3110824"/>
                <a:gd name="connsiteX12405" fmla="*/ 2937006 w 9392070"/>
                <a:gd name="connsiteY12405" fmla="*/ 1293201 h 3110824"/>
                <a:gd name="connsiteX12406" fmla="*/ 2935785 w 9392070"/>
                <a:gd name="connsiteY12406" fmla="*/ 1287098 h 3110824"/>
                <a:gd name="connsiteX12407" fmla="*/ 2928461 w 9392070"/>
                <a:gd name="connsiteY12407" fmla="*/ 1285877 h 3110824"/>
                <a:gd name="connsiteX12408" fmla="*/ 2923578 w 9392070"/>
                <a:gd name="connsiteY12408" fmla="*/ 1279773 h 3110824"/>
                <a:gd name="connsiteX12409" fmla="*/ 2918695 w 9392070"/>
                <a:gd name="connsiteY12409" fmla="*/ 1273670 h 3110824"/>
                <a:gd name="connsiteX12410" fmla="*/ 2915033 w 9392070"/>
                <a:gd name="connsiteY12410" fmla="*/ 1274891 h 3110824"/>
                <a:gd name="connsiteX12411" fmla="*/ 2913813 w 9392070"/>
                <a:gd name="connsiteY12411" fmla="*/ 1272449 h 3110824"/>
                <a:gd name="connsiteX12412" fmla="*/ 2918695 w 9392070"/>
                <a:gd name="connsiteY12412" fmla="*/ 1270008 h 3110824"/>
                <a:gd name="connsiteX12413" fmla="*/ 2922358 w 9392070"/>
                <a:gd name="connsiteY12413" fmla="*/ 1267566 h 3110824"/>
                <a:gd name="connsiteX12414" fmla="*/ 2924799 w 9392070"/>
                <a:gd name="connsiteY12414" fmla="*/ 1263904 h 3110824"/>
                <a:gd name="connsiteX12415" fmla="*/ 2926020 w 9392070"/>
                <a:gd name="connsiteY12415" fmla="*/ 1260242 h 3110824"/>
                <a:gd name="connsiteX12416" fmla="*/ 2919916 w 9392070"/>
                <a:gd name="connsiteY12416" fmla="*/ 1263904 h 3110824"/>
                <a:gd name="connsiteX12417" fmla="*/ 2915033 w 9392070"/>
                <a:gd name="connsiteY12417" fmla="*/ 1266346 h 3110824"/>
                <a:gd name="connsiteX12418" fmla="*/ 2912592 w 9392070"/>
                <a:gd name="connsiteY12418" fmla="*/ 1268787 h 3110824"/>
                <a:gd name="connsiteX12419" fmla="*/ 2910151 w 9392070"/>
                <a:gd name="connsiteY12419" fmla="*/ 1271228 h 3110824"/>
                <a:gd name="connsiteX12420" fmla="*/ 2907709 w 9392070"/>
                <a:gd name="connsiteY12420" fmla="*/ 1271228 h 3110824"/>
                <a:gd name="connsiteX12421" fmla="*/ 2905268 w 9392070"/>
                <a:gd name="connsiteY12421" fmla="*/ 1271228 h 3110824"/>
                <a:gd name="connsiteX12422" fmla="*/ 2900385 w 9392070"/>
                <a:gd name="connsiteY12422" fmla="*/ 1273670 h 3110824"/>
                <a:gd name="connsiteX12423" fmla="*/ 2899164 w 9392070"/>
                <a:gd name="connsiteY12423" fmla="*/ 1274891 h 3110824"/>
                <a:gd name="connsiteX12424" fmla="*/ 2897944 w 9392070"/>
                <a:gd name="connsiteY12424" fmla="*/ 1274891 h 3110824"/>
                <a:gd name="connsiteX12425" fmla="*/ 2894281 w 9392070"/>
                <a:gd name="connsiteY12425" fmla="*/ 1277332 h 3110824"/>
                <a:gd name="connsiteX12426" fmla="*/ 2891840 w 9392070"/>
                <a:gd name="connsiteY12426" fmla="*/ 1277332 h 3110824"/>
                <a:gd name="connsiteX12427" fmla="*/ 2891840 w 9392070"/>
                <a:gd name="connsiteY12427" fmla="*/ 1277332 h 3110824"/>
                <a:gd name="connsiteX12428" fmla="*/ 2899164 w 9392070"/>
                <a:gd name="connsiteY12428" fmla="*/ 1266346 h 3110824"/>
                <a:gd name="connsiteX12429" fmla="*/ 2907709 w 9392070"/>
                <a:gd name="connsiteY12429" fmla="*/ 1259021 h 3110824"/>
                <a:gd name="connsiteX12430" fmla="*/ 2919916 w 9392070"/>
                <a:gd name="connsiteY12430" fmla="*/ 1255359 h 3110824"/>
                <a:gd name="connsiteX12431" fmla="*/ 2930902 w 9392070"/>
                <a:gd name="connsiteY12431" fmla="*/ 1252918 h 3110824"/>
                <a:gd name="connsiteX12432" fmla="*/ 2935785 w 9392070"/>
                <a:gd name="connsiteY12432" fmla="*/ 1252918 h 3110824"/>
                <a:gd name="connsiteX12433" fmla="*/ 2939447 w 9392070"/>
                <a:gd name="connsiteY12433" fmla="*/ 1250477 h 3110824"/>
                <a:gd name="connsiteX12434" fmla="*/ 2940668 w 9392070"/>
                <a:gd name="connsiteY12434" fmla="*/ 1244373 h 3110824"/>
                <a:gd name="connsiteX12435" fmla="*/ 2933344 w 9392070"/>
                <a:gd name="connsiteY12435" fmla="*/ 1240711 h 3110824"/>
                <a:gd name="connsiteX12436" fmla="*/ 2926020 w 9392070"/>
                <a:gd name="connsiteY12436" fmla="*/ 1238270 h 3110824"/>
                <a:gd name="connsiteX12437" fmla="*/ 2922358 w 9392070"/>
                <a:gd name="connsiteY12437" fmla="*/ 1240711 h 3110824"/>
                <a:gd name="connsiteX12438" fmla="*/ 2918695 w 9392070"/>
                <a:gd name="connsiteY12438" fmla="*/ 1241931 h 3110824"/>
                <a:gd name="connsiteX12439" fmla="*/ 2915033 w 9392070"/>
                <a:gd name="connsiteY12439" fmla="*/ 1239490 h 3110824"/>
                <a:gd name="connsiteX12440" fmla="*/ 2910151 w 9392070"/>
                <a:gd name="connsiteY12440" fmla="*/ 1240711 h 3110824"/>
                <a:gd name="connsiteX12441" fmla="*/ 2905268 w 9392070"/>
                <a:gd name="connsiteY12441" fmla="*/ 1241931 h 3110824"/>
                <a:gd name="connsiteX12442" fmla="*/ 2902826 w 9392070"/>
                <a:gd name="connsiteY12442" fmla="*/ 1238270 h 3110824"/>
                <a:gd name="connsiteX12443" fmla="*/ 2901606 w 9392070"/>
                <a:gd name="connsiteY12443" fmla="*/ 1238270 h 3110824"/>
                <a:gd name="connsiteX12444" fmla="*/ 2907709 w 9392070"/>
                <a:gd name="connsiteY12444" fmla="*/ 1230945 h 3110824"/>
                <a:gd name="connsiteX12445" fmla="*/ 2916254 w 9392070"/>
                <a:gd name="connsiteY12445" fmla="*/ 1226063 h 3110824"/>
                <a:gd name="connsiteX12446" fmla="*/ 2922358 w 9392070"/>
                <a:gd name="connsiteY12446" fmla="*/ 1224842 h 3110824"/>
                <a:gd name="connsiteX12447" fmla="*/ 2928461 w 9392070"/>
                <a:gd name="connsiteY12447" fmla="*/ 1223621 h 3110824"/>
                <a:gd name="connsiteX12448" fmla="*/ 2939447 w 9392070"/>
                <a:gd name="connsiteY12448" fmla="*/ 1222400 h 3110824"/>
                <a:gd name="connsiteX12449" fmla="*/ 2944330 w 9392070"/>
                <a:gd name="connsiteY12449" fmla="*/ 1222400 h 3110824"/>
                <a:gd name="connsiteX12450" fmla="*/ 2947992 w 9392070"/>
                <a:gd name="connsiteY12450" fmla="*/ 1218738 h 3110824"/>
                <a:gd name="connsiteX12451" fmla="*/ 2949213 w 9392070"/>
                <a:gd name="connsiteY12451" fmla="*/ 1212635 h 3110824"/>
                <a:gd name="connsiteX12452" fmla="*/ 2941889 w 9392070"/>
                <a:gd name="connsiteY12452" fmla="*/ 1208973 h 3110824"/>
                <a:gd name="connsiteX12453" fmla="*/ 2934565 w 9392070"/>
                <a:gd name="connsiteY12453" fmla="*/ 1205310 h 3110824"/>
                <a:gd name="connsiteX12454" fmla="*/ 2930902 w 9392070"/>
                <a:gd name="connsiteY12454" fmla="*/ 1207752 h 3110824"/>
                <a:gd name="connsiteX12455" fmla="*/ 2927240 w 9392070"/>
                <a:gd name="connsiteY12455" fmla="*/ 1207752 h 3110824"/>
                <a:gd name="connsiteX12456" fmla="*/ 2923578 w 9392070"/>
                <a:gd name="connsiteY12456" fmla="*/ 1205310 h 3110824"/>
                <a:gd name="connsiteX12457" fmla="*/ 2922358 w 9392070"/>
                <a:gd name="connsiteY12457" fmla="*/ 1202869 h 3110824"/>
                <a:gd name="connsiteX12458" fmla="*/ 2918695 w 9392070"/>
                <a:gd name="connsiteY12458" fmla="*/ 1205310 h 3110824"/>
                <a:gd name="connsiteX12459" fmla="*/ 2913813 w 9392070"/>
                <a:gd name="connsiteY12459" fmla="*/ 1205310 h 3110824"/>
                <a:gd name="connsiteX12460" fmla="*/ 2911371 w 9392070"/>
                <a:gd name="connsiteY12460" fmla="*/ 1201649 h 3110824"/>
                <a:gd name="connsiteX12461" fmla="*/ 2905268 w 9392070"/>
                <a:gd name="connsiteY12461" fmla="*/ 1205310 h 3110824"/>
                <a:gd name="connsiteX12462" fmla="*/ 2904047 w 9392070"/>
                <a:gd name="connsiteY12462" fmla="*/ 1200428 h 3110824"/>
                <a:gd name="connsiteX12463" fmla="*/ 2897944 w 9392070"/>
                <a:gd name="connsiteY12463" fmla="*/ 1200428 h 3110824"/>
                <a:gd name="connsiteX12464" fmla="*/ 2894281 w 9392070"/>
                <a:gd name="connsiteY12464" fmla="*/ 1195545 h 3110824"/>
                <a:gd name="connsiteX12465" fmla="*/ 2889399 w 9392070"/>
                <a:gd name="connsiteY12465" fmla="*/ 1190662 h 3110824"/>
                <a:gd name="connsiteX12466" fmla="*/ 2885736 w 9392070"/>
                <a:gd name="connsiteY12466" fmla="*/ 1193103 h 3110824"/>
                <a:gd name="connsiteX12467" fmla="*/ 2884516 w 9392070"/>
                <a:gd name="connsiteY12467" fmla="*/ 1190662 h 3110824"/>
                <a:gd name="connsiteX12468" fmla="*/ 2889399 w 9392070"/>
                <a:gd name="connsiteY12468" fmla="*/ 1184559 h 3110824"/>
                <a:gd name="connsiteX12469" fmla="*/ 2894281 w 9392070"/>
                <a:gd name="connsiteY12469" fmla="*/ 1180896 h 3110824"/>
                <a:gd name="connsiteX12470" fmla="*/ 2899164 w 9392070"/>
                <a:gd name="connsiteY12470" fmla="*/ 1177235 h 3110824"/>
                <a:gd name="connsiteX12471" fmla="*/ 2907709 w 9392070"/>
                <a:gd name="connsiteY12471" fmla="*/ 1169910 h 3110824"/>
                <a:gd name="connsiteX12472" fmla="*/ 2911371 w 9392070"/>
                <a:gd name="connsiteY12472" fmla="*/ 1167469 h 3110824"/>
                <a:gd name="connsiteX12473" fmla="*/ 2913813 w 9392070"/>
                <a:gd name="connsiteY12473" fmla="*/ 1162586 h 3110824"/>
                <a:gd name="connsiteX12474" fmla="*/ 2913813 w 9392070"/>
                <a:gd name="connsiteY12474" fmla="*/ 1157703 h 3110824"/>
                <a:gd name="connsiteX12475" fmla="*/ 2907709 w 9392070"/>
                <a:gd name="connsiteY12475" fmla="*/ 1160145 h 3110824"/>
                <a:gd name="connsiteX12476" fmla="*/ 2901606 w 9392070"/>
                <a:gd name="connsiteY12476" fmla="*/ 1162586 h 3110824"/>
                <a:gd name="connsiteX12477" fmla="*/ 2899164 w 9392070"/>
                <a:gd name="connsiteY12477" fmla="*/ 1166248 h 3110824"/>
                <a:gd name="connsiteX12478" fmla="*/ 2896723 w 9392070"/>
                <a:gd name="connsiteY12478" fmla="*/ 1168689 h 3110824"/>
                <a:gd name="connsiteX12479" fmla="*/ 2894281 w 9392070"/>
                <a:gd name="connsiteY12479" fmla="*/ 1168689 h 3110824"/>
                <a:gd name="connsiteX12480" fmla="*/ 2890619 w 9392070"/>
                <a:gd name="connsiteY12480" fmla="*/ 1171131 h 3110824"/>
                <a:gd name="connsiteX12481" fmla="*/ 2886957 w 9392070"/>
                <a:gd name="connsiteY12481" fmla="*/ 1173572 h 3110824"/>
                <a:gd name="connsiteX12482" fmla="*/ 2884516 w 9392070"/>
                <a:gd name="connsiteY12482" fmla="*/ 1172352 h 3110824"/>
                <a:gd name="connsiteX12483" fmla="*/ 2880854 w 9392070"/>
                <a:gd name="connsiteY12483" fmla="*/ 1177235 h 3110824"/>
                <a:gd name="connsiteX12484" fmla="*/ 2879633 w 9392070"/>
                <a:gd name="connsiteY12484" fmla="*/ 1173572 h 3110824"/>
                <a:gd name="connsiteX12485" fmla="*/ 2879633 w 9392070"/>
                <a:gd name="connsiteY12485" fmla="*/ 1173572 h 3110824"/>
                <a:gd name="connsiteX12486" fmla="*/ 2882074 w 9392070"/>
                <a:gd name="connsiteY12486" fmla="*/ 1171131 h 3110824"/>
                <a:gd name="connsiteX12487" fmla="*/ 2885736 w 9392070"/>
                <a:gd name="connsiteY12487" fmla="*/ 1165028 h 3110824"/>
                <a:gd name="connsiteX12488" fmla="*/ 2891840 w 9392070"/>
                <a:gd name="connsiteY12488" fmla="*/ 1160145 h 3110824"/>
                <a:gd name="connsiteX12489" fmla="*/ 2900385 w 9392070"/>
                <a:gd name="connsiteY12489" fmla="*/ 1156482 h 3110824"/>
                <a:gd name="connsiteX12490" fmla="*/ 2907709 w 9392070"/>
                <a:gd name="connsiteY12490" fmla="*/ 1154041 h 3110824"/>
                <a:gd name="connsiteX12491" fmla="*/ 2911371 w 9392070"/>
                <a:gd name="connsiteY12491" fmla="*/ 1154041 h 3110824"/>
                <a:gd name="connsiteX12492" fmla="*/ 2913813 w 9392070"/>
                <a:gd name="connsiteY12492" fmla="*/ 1151600 h 3110824"/>
                <a:gd name="connsiteX12493" fmla="*/ 2915033 w 9392070"/>
                <a:gd name="connsiteY12493" fmla="*/ 1147938 h 3110824"/>
                <a:gd name="connsiteX12494" fmla="*/ 2908930 w 9392070"/>
                <a:gd name="connsiteY12494" fmla="*/ 1146717 h 3110824"/>
                <a:gd name="connsiteX12495" fmla="*/ 2904047 w 9392070"/>
                <a:gd name="connsiteY12495" fmla="*/ 1145496 h 3110824"/>
                <a:gd name="connsiteX12496" fmla="*/ 2901606 w 9392070"/>
                <a:gd name="connsiteY12496" fmla="*/ 1147938 h 3110824"/>
                <a:gd name="connsiteX12497" fmla="*/ 2899164 w 9392070"/>
                <a:gd name="connsiteY12497" fmla="*/ 1149158 h 3110824"/>
                <a:gd name="connsiteX12498" fmla="*/ 2896723 w 9392070"/>
                <a:gd name="connsiteY12498" fmla="*/ 1147938 h 3110824"/>
                <a:gd name="connsiteX12499" fmla="*/ 2893061 w 9392070"/>
                <a:gd name="connsiteY12499" fmla="*/ 1149158 h 3110824"/>
                <a:gd name="connsiteX12500" fmla="*/ 2889399 w 9392070"/>
                <a:gd name="connsiteY12500" fmla="*/ 1150379 h 3110824"/>
                <a:gd name="connsiteX12501" fmla="*/ 2886957 w 9392070"/>
                <a:gd name="connsiteY12501" fmla="*/ 1147938 h 3110824"/>
                <a:gd name="connsiteX12502" fmla="*/ 2883295 w 9392070"/>
                <a:gd name="connsiteY12502" fmla="*/ 1151600 h 3110824"/>
                <a:gd name="connsiteX12503" fmla="*/ 2882074 w 9392070"/>
                <a:gd name="connsiteY12503" fmla="*/ 1147938 h 3110824"/>
                <a:gd name="connsiteX12504" fmla="*/ 2877192 w 9392070"/>
                <a:gd name="connsiteY12504" fmla="*/ 1149158 h 3110824"/>
                <a:gd name="connsiteX12505" fmla="*/ 2873529 w 9392070"/>
                <a:gd name="connsiteY12505" fmla="*/ 1146717 h 3110824"/>
                <a:gd name="connsiteX12506" fmla="*/ 2869867 w 9392070"/>
                <a:gd name="connsiteY12506" fmla="*/ 1144275 h 3110824"/>
                <a:gd name="connsiteX12507" fmla="*/ 2867426 w 9392070"/>
                <a:gd name="connsiteY12507" fmla="*/ 1146717 h 3110824"/>
                <a:gd name="connsiteX12508" fmla="*/ 2866205 w 9392070"/>
                <a:gd name="connsiteY12508" fmla="*/ 1145496 h 3110824"/>
                <a:gd name="connsiteX12509" fmla="*/ 2877192 w 9392070"/>
                <a:gd name="connsiteY12509" fmla="*/ 1136951 h 3110824"/>
                <a:gd name="connsiteX12510" fmla="*/ 2883295 w 9392070"/>
                <a:gd name="connsiteY12510" fmla="*/ 1134510 h 3110824"/>
                <a:gd name="connsiteX12511" fmla="*/ 2889399 w 9392070"/>
                <a:gd name="connsiteY12511" fmla="*/ 1130848 h 3110824"/>
                <a:gd name="connsiteX12512" fmla="*/ 2896723 w 9392070"/>
                <a:gd name="connsiteY12512" fmla="*/ 1106434 h 3110824"/>
                <a:gd name="connsiteX12513" fmla="*/ 2901606 w 9392070"/>
                <a:gd name="connsiteY12513" fmla="*/ 1093006 h 3110824"/>
                <a:gd name="connsiteX12514" fmla="*/ 2911371 w 9392070"/>
                <a:gd name="connsiteY12514" fmla="*/ 1077137 h 3110824"/>
                <a:gd name="connsiteX12515" fmla="*/ 2919916 w 9392070"/>
                <a:gd name="connsiteY12515" fmla="*/ 1063709 h 3110824"/>
                <a:gd name="connsiteX12516" fmla="*/ 2923578 w 9392070"/>
                <a:gd name="connsiteY12516" fmla="*/ 1058826 h 3110824"/>
                <a:gd name="connsiteX12517" fmla="*/ 2926020 w 9392070"/>
                <a:gd name="connsiteY12517" fmla="*/ 1052723 h 3110824"/>
                <a:gd name="connsiteX12518" fmla="*/ 2926020 w 9392070"/>
                <a:gd name="connsiteY12518" fmla="*/ 1046619 h 3110824"/>
                <a:gd name="connsiteX12519" fmla="*/ 2918695 w 9392070"/>
                <a:gd name="connsiteY12519" fmla="*/ 1050282 h 3110824"/>
                <a:gd name="connsiteX12520" fmla="*/ 2911371 w 9392070"/>
                <a:gd name="connsiteY12520" fmla="*/ 1055164 h 3110824"/>
                <a:gd name="connsiteX12521" fmla="*/ 2908930 w 9392070"/>
                <a:gd name="connsiteY12521" fmla="*/ 1060047 h 3110824"/>
                <a:gd name="connsiteX12522" fmla="*/ 2906488 w 9392070"/>
                <a:gd name="connsiteY12522" fmla="*/ 1063709 h 3110824"/>
                <a:gd name="connsiteX12523" fmla="*/ 2902826 w 9392070"/>
                <a:gd name="connsiteY12523" fmla="*/ 1064930 h 3110824"/>
                <a:gd name="connsiteX12524" fmla="*/ 2902826 w 9392070"/>
                <a:gd name="connsiteY12524" fmla="*/ 1064930 h 3110824"/>
                <a:gd name="connsiteX12525" fmla="*/ 2902826 w 9392070"/>
                <a:gd name="connsiteY12525" fmla="*/ 1062489 h 3110824"/>
                <a:gd name="connsiteX12526" fmla="*/ 2897944 w 9392070"/>
                <a:gd name="connsiteY12526" fmla="*/ 1062489 h 3110824"/>
                <a:gd name="connsiteX12527" fmla="*/ 2893061 w 9392070"/>
                <a:gd name="connsiteY12527" fmla="*/ 1063709 h 3110824"/>
                <a:gd name="connsiteX12528" fmla="*/ 2891840 w 9392070"/>
                <a:gd name="connsiteY12528" fmla="*/ 1066151 h 3110824"/>
                <a:gd name="connsiteX12529" fmla="*/ 2889399 w 9392070"/>
                <a:gd name="connsiteY12529" fmla="*/ 1067371 h 3110824"/>
                <a:gd name="connsiteX12530" fmla="*/ 2886957 w 9392070"/>
                <a:gd name="connsiteY12530" fmla="*/ 1067371 h 3110824"/>
                <a:gd name="connsiteX12531" fmla="*/ 2884516 w 9392070"/>
                <a:gd name="connsiteY12531" fmla="*/ 1068592 h 3110824"/>
                <a:gd name="connsiteX12532" fmla="*/ 2882074 w 9392070"/>
                <a:gd name="connsiteY12532" fmla="*/ 1071033 h 3110824"/>
                <a:gd name="connsiteX12533" fmla="*/ 2879633 w 9392070"/>
                <a:gd name="connsiteY12533" fmla="*/ 1069813 h 3110824"/>
                <a:gd name="connsiteX12534" fmla="*/ 2875971 w 9392070"/>
                <a:gd name="connsiteY12534" fmla="*/ 1074696 h 3110824"/>
                <a:gd name="connsiteX12535" fmla="*/ 2874750 w 9392070"/>
                <a:gd name="connsiteY12535" fmla="*/ 1072254 h 3110824"/>
                <a:gd name="connsiteX12536" fmla="*/ 2871088 w 9392070"/>
                <a:gd name="connsiteY12536" fmla="*/ 1074696 h 3110824"/>
                <a:gd name="connsiteX12537" fmla="*/ 2867426 w 9392070"/>
                <a:gd name="connsiteY12537" fmla="*/ 1073475 h 3110824"/>
                <a:gd name="connsiteX12538" fmla="*/ 2871088 w 9392070"/>
                <a:gd name="connsiteY12538" fmla="*/ 1063709 h 3110824"/>
                <a:gd name="connsiteX12539" fmla="*/ 2875971 w 9392070"/>
                <a:gd name="connsiteY12539" fmla="*/ 1056385 h 3110824"/>
                <a:gd name="connsiteX12540" fmla="*/ 2883295 w 9392070"/>
                <a:gd name="connsiteY12540" fmla="*/ 1050282 h 3110824"/>
                <a:gd name="connsiteX12541" fmla="*/ 2890619 w 9392070"/>
                <a:gd name="connsiteY12541" fmla="*/ 1045399 h 3110824"/>
                <a:gd name="connsiteX12542" fmla="*/ 2894281 w 9392070"/>
                <a:gd name="connsiteY12542" fmla="*/ 1044178 h 3110824"/>
                <a:gd name="connsiteX12543" fmla="*/ 2896723 w 9392070"/>
                <a:gd name="connsiteY12543" fmla="*/ 1040516 h 3110824"/>
                <a:gd name="connsiteX12544" fmla="*/ 2897944 w 9392070"/>
                <a:gd name="connsiteY12544" fmla="*/ 1036854 h 3110824"/>
                <a:gd name="connsiteX12545" fmla="*/ 2893061 w 9392070"/>
                <a:gd name="connsiteY12545" fmla="*/ 1036854 h 3110824"/>
                <a:gd name="connsiteX12546" fmla="*/ 2888178 w 9392070"/>
                <a:gd name="connsiteY12546" fmla="*/ 1036854 h 3110824"/>
                <a:gd name="connsiteX12547" fmla="*/ 2885736 w 9392070"/>
                <a:gd name="connsiteY12547" fmla="*/ 1039295 h 3110824"/>
                <a:gd name="connsiteX12548" fmla="*/ 2883295 w 9392070"/>
                <a:gd name="connsiteY12548" fmla="*/ 1040516 h 3110824"/>
                <a:gd name="connsiteX12549" fmla="*/ 2880854 w 9392070"/>
                <a:gd name="connsiteY12549" fmla="*/ 1040516 h 3110824"/>
                <a:gd name="connsiteX12550" fmla="*/ 2878412 w 9392070"/>
                <a:gd name="connsiteY12550" fmla="*/ 1042957 h 3110824"/>
                <a:gd name="connsiteX12551" fmla="*/ 2875971 w 9392070"/>
                <a:gd name="connsiteY12551" fmla="*/ 1045399 h 3110824"/>
                <a:gd name="connsiteX12552" fmla="*/ 2873529 w 9392070"/>
                <a:gd name="connsiteY12552" fmla="*/ 1044178 h 3110824"/>
                <a:gd name="connsiteX12553" fmla="*/ 2869867 w 9392070"/>
                <a:gd name="connsiteY12553" fmla="*/ 1049061 h 3110824"/>
                <a:gd name="connsiteX12554" fmla="*/ 2868647 w 9392070"/>
                <a:gd name="connsiteY12554" fmla="*/ 1046619 h 3110824"/>
                <a:gd name="connsiteX12555" fmla="*/ 2864985 w 9392070"/>
                <a:gd name="connsiteY12555" fmla="*/ 1049061 h 3110824"/>
                <a:gd name="connsiteX12556" fmla="*/ 2861322 w 9392070"/>
                <a:gd name="connsiteY12556" fmla="*/ 1047840 h 3110824"/>
                <a:gd name="connsiteX12557" fmla="*/ 2857660 w 9392070"/>
                <a:gd name="connsiteY12557" fmla="*/ 1046619 h 3110824"/>
                <a:gd name="connsiteX12558" fmla="*/ 2855219 w 9392070"/>
                <a:gd name="connsiteY12558" fmla="*/ 1049061 h 3110824"/>
                <a:gd name="connsiteX12559" fmla="*/ 2853998 w 9392070"/>
                <a:gd name="connsiteY12559" fmla="*/ 1047840 h 3110824"/>
                <a:gd name="connsiteX12560" fmla="*/ 2855219 w 9392070"/>
                <a:gd name="connsiteY12560" fmla="*/ 1044178 h 3110824"/>
                <a:gd name="connsiteX12561" fmla="*/ 2858881 w 9392070"/>
                <a:gd name="connsiteY12561" fmla="*/ 1040516 h 3110824"/>
                <a:gd name="connsiteX12562" fmla="*/ 2858881 w 9392070"/>
                <a:gd name="connsiteY12562" fmla="*/ 1040516 h 3110824"/>
                <a:gd name="connsiteX12563" fmla="*/ 2860102 w 9392070"/>
                <a:gd name="connsiteY12563" fmla="*/ 1039295 h 3110824"/>
                <a:gd name="connsiteX12564" fmla="*/ 2863764 w 9392070"/>
                <a:gd name="connsiteY12564" fmla="*/ 1038074 h 3110824"/>
                <a:gd name="connsiteX12565" fmla="*/ 2868647 w 9392070"/>
                <a:gd name="connsiteY12565" fmla="*/ 1036854 h 3110824"/>
                <a:gd name="connsiteX12566" fmla="*/ 2871088 w 9392070"/>
                <a:gd name="connsiteY12566" fmla="*/ 1036854 h 3110824"/>
                <a:gd name="connsiteX12567" fmla="*/ 2872309 w 9392070"/>
                <a:gd name="connsiteY12567" fmla="*/ 1035633 h 3110824"/>
                <a:gd name="connsiteX12568" fmla="*/ 2873529 w 9392070"/>
                <a:gd name="connsiteY12568" fmla="*/ 1033192 h 3110824"/>
                <a:gd name="connsiteX12569" fmla="*/ 2869867 w 9392070"/>
                <a:gd name="connsiteY12569" fmla="*/ 1030750 h 3110824"/>
                <a:gd name="connsiteX12570" fmla="*/ 2866205 w 9392070"/>
                <a:gd name="connsiteY12570" fmla="*/ 1028309 h 3110824"/>
                <a:gd name="connsiteX12571" fmla="*/ 2864985 w 9392070"/>
                <a:gd name="connsiteY12571" fmla="*/ 1029530 h 3110824"/>
                <a:gd name="connsiteX12572" fmla="*/ 2864985 w 9392070"/>
                <a:gd name="connsiteY12572" fmla="*/ 1029530 h 3110824"/>
                <a:gd name="connsiteX12573" fmla="*/ 2864985 w 9392070"/>
                <a:gd name="connsiteY12573" fmla="*/ 1028309 h 3110824"/>
                <a:gd name="connsiteX12574" fmla="*/ 2869867 w 9392070"/>
                <a:gd name="connsiteY12574" fmla="*/ 1023426 h 3110824"/>
                <a:gd name="connsiteX12575" fmla="*/ 2878412 w 9392070"/>
                <a:gd name="connsiteY12575" fmla="*/ 1019764 h 3110824"/>
                <a:gd name="connsiteX12576" fmla="*/ 2885736 w 9392070"/>
                <a:gd name="connsiteY12576" fmla="*/ 1016102 h 3110824"/>
                <a:gd name="connsiteX12577" fmla="*/ 2889399 w 9392070"/>
                <a:gd name="connsiteY12577" fmla="*/ 1014881 h 3110824"/>
                <a:gd name="connsiteX12578" fmla="*/ 2891840 w 9392070"/>
                <a:gd name="connsiteY12578" fmla="*/ 1012440 h 3110824"/>
                <a:gd name="connsiteX12579" fmla="*/ 2893061 w 9392070"/>
                <a:gd name="connsiteY12579" fmla="*/ 1008778 h 3110824"/>
                <a:gd name="connsiteX12580" fmla="*/ 2888178 w 9392070"/>
                <a:gd name="connsiteY12580" fmla="*/ 1007557 h 3110824"/>
                <a:gd name="connsiteX12581" fmla="*/ 2883295 w 9392070"/>
                <a:gd name="connsiteY12581" fmla="*/ 1006336 h 3110824"/>
                <a:gd name="connsiteX12582" fmla="*/ 2880854 w 9392070"/>
                <a:gd name="connsiteY12582" fmla="*/ 1008778 h 3110824"/>
                <a:gd name="connsiteX12583" fmla="*/ 2878412 w 9392070"/>
                <a:gd name="connsiteY12583" fmla="*/ 1009998 h 3110824"/>
                <a:gd name="connsiteX12584" fmla="*/ 2875971 w 9392070"/>
                <a:gd name="connsiteY12584" fmla="*/ 1008778 h 3110824"/>
                <a:gd name="connsiteX12585" fmla="*/ 2873529 w 9392070"/>
                <a:gd name="connsiteY12585" fmla="*/ 1009998 h 3110824"/>
                <a:gd name="connsiteX12586" fmla="*/ 2871088 w 9392070"/>
                <a:gd name="connsiteY12586" fmla="*/ 1011219 h 3110824"/>
                <a:gd name="connsiteX12587" fmla="*/ 2868647 w 9392070"/>
                <a:gd name="connsiteY12587" fmla="*/ 1009998 h 3110824"/>
                <a:gd name="connsiteX12588" fmla="*/ 2864985 w 9392070"/>
                <a:gd name="connsiteY12588" fmla="*/ 1013660 h 3110824"/>
                <a:gd name="connsiteX12589" fmla="*/ 2863764 w 9392070"/>
                <a:gd name="connsiteY12589" fmla="*/ 1011219 h 3110824"/>
                <a:gd name="connsiteX12590" fmla="*/ 2860102 w 9392070"/>
                <a:gd name="connsiteY12590" fmla="*/ 1012440 h 3110824"/>
                <a:gd name="connsiteX12591" fmla="*/ 2857660 w 9392070"/>
                <a:gd name="connsiteY12591" fmla="*/ 1009998 h 3110824"/>
                <a:gd name="connsiteX12592" fmla="*/ 2853998 w 9392070"/>
                <a:gd name="connsiteY12592" fmla="*/ 1007557 h 3110824"/>
                <a:gd name="connsiteX12593" fmla="*/ 2851557 w 9392070"/>
                <a:gd name="connsiteY12593" fmla="*/ 1009998 h 3110824"/>
                <a:gd name="connsiteX12594" fmla="*/ 2849115 w 9392070"/>
                <a:gd name="connsiteY12594" fmla="*/ 1012440 h 3110824"/>
                <a:gd name="connsiteX12595" fmla="*/ 2843012 w 9392070"/>
                <a:gd name="connsiteY12595" fmla="*/ 1013660 h 3110824"/>
                <a:gd name="connsiteX12596" fmla="*/ 2836908 w 9392070"/>
                <a:gd name="connsiteY12596" fmla="*/ 1014881 h 3110824"/>
                <a:gd name="connsiteX12597" fmla="*/ 2833246 w 9392070"/>
                <a:gd name="connsiteY12597" fmla="*/ 1013660 h 3110824"/>
                <a:gd name="connsiteX12598" fmla="*/ 2829584 w 9392070"/>
                <a:gd name="connsiteY12598" fmla="*/ 1012440 h 3110824"/>
                <a:gd name="connsiteX12599" fmla="*/ 2828364 w 9392070"/>
                <a:gd name="connsiteY12599" fmla="*/ 1014881 h 3110824"/>
                <a:gd name="connsiteX12600" fmla="*/ 2825922 w 9392070"/>
                <a:gd name="connsiteY12600" fmla="*/ 1012440 h 3110824"/>
                <a:gd name="connsiteX12601" fmla="*/ 2825922 w 9392070"/>
                <a:gd name="connsiteY12601" fmla="*/ 1011219 h 3110824"/>
                <a:gd name="connsiteX12602" fmla="*/ 2827143 w 9392070"/>
                <a:gd name="connsiteY12602" fmla="*/ 1009998 h 3110824"/>
                <a:gd name="connsiteX12603" fmla="*/ 2836908 w 9392070"/>
                <a:gd name="connsiteY12603" fmla="*/ 1001453 h 3110824"/>
                <a:gd name="connsiteX12604" fmla="*/ 2841791 w 9392070"/>
                <a:gd name="connsiteY12604" fmla="*/ 997791 h 3110824"/>
                <a:gd name="connsiteX12605" fmla="*/ 2849115 w 9392070"/>
                <a:gd name="connsiteY12605" fmla="*/ 992909 h 3110824"/>
                <a:gd name="connsiteX12606" fmla="*/ 2856440 w 9392070"/>
                <a:gd name="connsiteY12606" fmla="*/ 991688 h 3110824"/>
                <a:gd name="connsiteX12607" fmla="*/ 2862543 w 9392070"/>
                <a:gd name="connsiteY12607" fmla="*/ 980702 h 3110824"/>
                <a:gd name="connsiteX12608" fmla="*/ 2866205 w 9392070"/>
                <a:gd name="connsiteY12608" fmla="*/ 975819 h 3110824"/>
                <a:gd name="connsiteX12609" fmla="*/ 2873529 w 9392070"/>
                <a:gd name="connsiteY12609" fmla="*/ 970936 h 3110824"/>
                <a:gd name="connsiteX12610" fmla="*/ 2879633 w 9392070"/>
                <a:gd name="connsiteY12610" fmla="*/ 967274 h 3110824"/>
                <a:gd name="connsiteX12611" fmla="*/ 2882074 w 9392070"/>
                <a:gd name="connsiteY12611" fmla="*/ 966053 h 3110824"/>
                <a:gd name="connsiteX12612" fmla="*/ 2884516 w 9392070"/>
                <a:gd name="connsiteY12612" fmla="*/ 963612 h 3110824"/>
                <a:gd name="connsiteX12613" fmla="*/ 2885736 w 9392070"/>
                <a:gd name="connsiteY12613" fmla="*/ 959950 h 3110824"/>
                <a:gd name="connsiteX12614" fmla="*/ 2880854 w 9392070"/>
                <a:gd name="connsiteY12614" fmla="*/ 958729 h 3110824"/>
                <a:gd name="connsiteX12615" fmla="*/ 2875971 w 9392070"/>
                <a:gd name="connsiteY12615" fmla="*/ 958729 h 3110824"/>
                <a:gd name="connsiteX12616" fmla="*/ 2874750 w 9392070"/>
                <a:gd name="connsiteY12616" fmla="*/ 959950 h 3110824"/>
                <a:gd name="connsiteX12617" fmla="*/ 2872309 w 9392070"/>
                <a:gd name="connsiteY12617" fmla="*/ 961170 h 3110824"/>
                <a:gd name="connsiteX12618" fmla="*/ 2869867 w 9392070"/>
                <a:gd name="connsiteY12618" fmla="*/ 961170 h 3110824"/>
                <a:gd name="connsiteX12619" fmla="*/ 2867426 w 9392070"/>
                <a:gd name="connsiteY12619" fmla="*/ 962391 h 3110824"/>
                <a:gd name="connsiteX12620" fmla="*/ 2864985 w 9392070"/>
                <a:gd name="connsiteY12620" fmla="*/ 963612 h 3110824"/>
                <a:gd name="connsiteX12621" fmla="*/ 2863764 w 9392070"/>
                <a:gd name="connsiteY12621" fmla="*/ 962391 h 3110824"/>
                <a:gd name="connsiteX12622" fmla="*/ 2861322 w 9392070"/>
                <a:gd name="connsiteY12622" fmla="*/ 966053 h 3110824"/>
                <a:gd name="connsiteX12623" fmla="*/ 2860102 w 9392070"/>
                <a:gd name="connsiteY12623" fmla="*/ 964832 h 3110824"/>
                <a:gd name="connsiteX12624" fmla="*/ 2861322 w 9392070"/>
                <a:gd name="connsiteY12624" fmla="*/ 961170 h 3110824"/>
                <a:gd name="connsiteX12625" fmla="*/ 2864985 w 9392070"/>
                <a:gd name="connsiteY12625" fmla="*/ 953846 h 3110824"/>
                <a:gd name="connsiteX12626" fmla="*/ 2868647 w 9392070"/>
                <a:gd name="connsiteY12626" fmla="*/ 950184 h 3110824"/>
                <a:gd name="connsiteX12627" fmla="*/ 2872309 w 9392070"/>
                <a:gd name="connsiteY12627" fmla="*/ 945301 h 3110824"/>
                <a:gd name="connsiteX12628" fmla="*/ 2877192 w 9392070"/>
                <a:gd name="connsiteY12628" fmla="*/ 936756 h 3110824"/>
                <a:gd name="connsiteX12629" fmla="*/ 2879633 w 9392070"/>
                <a:gd name="connsiteY12629" fmla="*/ 933094 h 3110824"/>
                <a:gd name="connsiteX12630" fmla="*/ 2880854 w 9392070"/>
                <a:gd name="connsiteY12630" fmla="*/ 928211 h 3110824"/>
                <a:gd name="connsiteX12631" fmla="*/ 2880854 w 9392070"/>
                <a:gd name="connsiteY12631" fmla="*/ 924549 h 3110824"/>
                <a:gd name="connsiteX12632" fmla="*/ 2877192 w 9392070"/>
                <a:gd name="connsiteY12632" fmla="*/ 929432 h 3110824"/>
                <a:gd name="connsiteX12633" fmla="*/ 2873529 w 9392070"/>
                <a:gd name="connsiteY12633" fmla="*/ 933094 h 3110824"/>
                <a:gd name="connsiteX12634" fmla="*/ 2872309 w 9392070"/>
                <a:gd name="connsiteY12634" fmla="*/ 935536 h 3110824"/>
                <a:gd name="connsiteX12635" fmla="*/ 2871088 w 9392070"/>
                <a:gd name="connsiteY12635" fmla="*/ 937977 h 3110824"/>
                <a:gd name="connsiteX12636" fmla="*/ 2869867 w 9392070"/>
                <a:gd name="connsiteY12636" fmla="*/ 939198 h 3110824"/>
                <a:gd name="connsiteX12637" fmla="*/ 2867426 w 9392070"/>
                <a:gd name="connsiteY12637" fmla="*/ 941639 h 3110824"/>
                <a:gd name="connsiteX12638" fmla="*/ 2864985 w 9392070"/>
                <a:gd name="connsiteY12638" fmla="*/ 944081 h 3110824"/>
                <a:gd name="connsiteX12639" fmla="*/ 2863764 w 9392070"/>
                <a:gd name="connsiteY12639" fmla="*/ 944081 h 3110824"/>
                <a:gd name="connsiteX12640" fmla="*/ 2861322 w 9392070"/>
                <a:gd name="connsiteY12640" fmla="*/ 948963 h 3110824"/>
                <a:gd name="connsiteX12641" fmla="*/ 2860102 w 9392070"/>
                <a:gd name="connsiteY12641" fmla="*/ 946522 h 3110824"/>
                <a:gd name="connsiteX12642" fmla="*/ 2857660 w 9392070"/>
                <a:gd name="connsiteY12642" fmla="*/ 948963 h 3110824"/>
                <a:gd name="connsiteX12643" fmla="*/ 2855219 w 9392070"/>
                <a:gd name="connsiteY12643" fmla="*/ 947743 h 3110824"/>
                <a:gd name="connsiteX12644" fmla="*/ 2855219 w 9392070"/>
                <a:gd name="connsiteY12644" fmla="*/ 947743 h 3110824"/>
                <a:gd name="connsiteX12645" fmla="*/ 2856440 w 9392070"/>
                <a:gd name="connsiteY12645" fmla="*/ 946522 h 3110824"/>
                <a:gd name="connsiteX12646" fmla="*/ 2861322 w 9392070"/>
                <a:gd name="connsiteY12646" fmla="*/ 934315 h 3110824"/>
                <a:gd name="connsiteX12647" fmla="*/ 2864985 w 9392070"/>
                <a:gd name="connsiteY12647" fmla="*/ 928211 h 3110824"/>
                <a:gd name="connsiteX12648" fmla="*/ 2871088 w 9392070"/>
                <a:gd name="connsiteY12648" fmla="*/ 920887 h 3110824"/>
                <a:gd name="connsiteX12649" fmla="*/ 2875971 w 9392070"/>
                <a:gd name="connsiteY12649" fmla="*/ 914784 h 3110824"/>
                <a:gd name="connsiteX12650" fmla="*/ 2878412 w 9392070"/>
                <a:gd name="connsiteY12650" fmla="*/ 912342 h 3110824"/>
                <a:gd name="connsiteX12651" fmla="*/ 2879633 w 9392070"/>
                <a:gd name="connsiteY12651" fmla="*/ 908680 h 3110824"/>
                <a:gd name="connsiteX12652" fmla="*/ 2879633 w 9392070"/>
                <a:gd name="connsiteY12652" fmla="*/ 905018 h 3110824"/>
                <a:gd name="connsiteX12653" fmla="*/ 2875971 w 9392070"/>
                <a:gd name="connsiteY12653" fmla="*/ 906239 h 3110824"/>
                <a:gd name="connsiteX12654" fmla="*/ 2872309 w 9392070"/>
                <a:gd name="connsiteY12654" fmla="*/ 907460 h 3110824"/>
                <a:gd name="connsiteX12655" fmla="*/ 2871088 w 9392070"/>
                <a:gd name="connsiteY12655" fmla="*/ 909901 h 3110824"/>
                <a:gd name="connsiteX12656" fmla="*/ 2869867 w 9392070"/>
                <a:gd name="connsiteY12656" fmla="*/ 911122 h 3110824"/>
                <a:gd name="connsiteX12657" fmla="*/ 2868647 w 9392070"/>
                <a:gd name="connsiteY12657" fmla="*/ 911122 h 3110824"/>
                <a:gd name="connsiteX12658" fmla="*/ 2866205 w 9392070"/>
                <a:gd name="connsiteY12658" fmla="*/ 913563 h 3110824"/>
                <a:gd name="connsiteX12659" fmla="*/ 2863764 w 9392070"/>
                <a:gd name="connsiteY12659" fmla="*/ 916004 h 3110824"/>
                <a:gd name="connsiteX12660" fmla="*/ 2862543 w 9392070"/>
                <a:gd name="connsiteY12660" fmla="*/ 916004 h 3110824"/>
                <a:gd name="connsiteX12661" fmla="*/ 2860102 w 9392070"/>
                <a:gd name="connsiteY12661" fmla="*/ 920887 h 3110824"/>
                <a:gd name="connsiteX12662" fmla="*/ 2858881 w 9392070"/>
                <a:gd name="connsiteY12662" fmla="*/ 919667 h 3110824"/>
                <a:gd name="connsiteX12663" fmla="*/ 2860102 w 9392070"/>
                <a:gd name="connsiteY12663" fmla="*/ 916004 h 3110824"/>
                <a:gd name="connsiteX12664" fmla="*/ 2863764 w 9392070"/>
                <a:gd name="connsiteY12664" fmla="*/ 911122 h 3110824"/>
                <a:gd name="connsiteX12665" fmla="*/ 2866205 w 9392070"/>
                <a:gd name="connsiteY12665" fmla="*/ 908680 h 3110824"/>
                <a:gd name="connsiteX12666" fmla="*/ 2868647 w 9392070"/>
                <a:gd name="connsiteY12666" fmla="*/ 905018 h 3110824"/>
                <a:gd name="connsiteX12667" fmla="*/ 2871088 w 9392070"/>
                <a:gd name="connsiteY12667" fmla="*/ 900135 h 3110824"/>
                <a:gd name="connsiteX12668" fmla="*/ 2873529 w 9392070"/>
                <a:gd name="connsiteY12668" fmla="*/ 897694 h 3110824"/>
                <a:gd name="connsiteX12669" fmla="*/ 2875971 w 9392070"/>
                <a:gd name="connsiteY12669" fmla="*/ 894032 h 3110824"/>
                <a:gd name="connsiteX12670" fmla="*/ 2877192 w 9392070"/>
                <a:gd name="connsiteY12670" fmla="*/ 889149 h 3110824"/>
                <a:gd name="connsiteX12671" fmla="*/ 2877192 w 9392070"/>
                <a:gd name="connsiteY12671" fmla="*/ 885487 h 3110824"/>
                <a:gd name="connsiteX12672" fmla="*/ 2873529 w 9392070"/>
                <a:gd name="connsiteY12672" fmla="*/ 891590 h 3110824"/>
                <a:gd name="connsiteX12673" fmla="*/ 2869867 w 9392070"/>
                <a:gd name="connsiteY12673" fmla="*/ 895253 h 3110824"/>
                <a:gd name="connsiteX12674" fmla="*/ 2868647 w 9392070"/>
                <a:gd name="connsiteY12674" fmla="*/ 897694 h 3110824"/>
                <a:gd name="connsiteX12675" fmla="*/ 2867426 w 9392070"/>
                <a:gd name="connsiteY12675" fmla="*/ 898915 h 3110824"/>
                <a:gd name="connsiteX12676" fmla="*/ 2866205 w 9392070"/>
                <a:gd name="connsiteY12676" fmla="*/ 898915 h 3110824"/>
                <a:gd name="connsiteX12677" fmla="*/ 2863764 w 9392070"/>
                <a:gd name="connsiteY12677" fmla="*/ 900135 h 3110824"/>
                <a:gd name="connsiteX12678" fmla="*/ 2861322 w 9392070"/>
                <a:gd name="connsiteY12678" fmla="*/ 901356 h 3110824"/>
                <a:gd name="connsiteX12679" fmla="*/ 2860102 w 9392070"/>
                <a:gd name="connsiteY12679" fmla="*/ 900135 h 3110824"/>
                <a:gd name="connsiteX12680" fmla="*/ 2857660 w 9392070"/>
                <a:gd name="connsiteY12680" fmla="*/ 903797 h 3110824"/>
                <a:gd name="connsiteX12681" fmla="*/ 2856440 w 9392070"/>
                <a:gd name="connsiteY12681" fmla="*/ 901356 h 3110824"/>
                <a:gd name="connsiteX12682" fmla="*/ 2853998 w 9392070"/>
                <a:gd name="connsiteY12682" fmla="*/ 903797 h 3110824"/>
                <a:gd name="connsiteX12683" fmla="*/ 2851557 w 9392070"/>
                <a:gd name="connsiteY12683" fmla="*/ 902577 h 3110824"/>
                <a:gd name="connsiteX12684" fmla="*/ 2849115 w 9392070"/>
                <a:gd name="connsiteY12684" fmla="*/ 901356 h 3110824"/>
                <a:gd name="connsiteX12685" fmla="*/ 2847895 w 9392070"/>
                <a:gd name="connsiteY12685" fmla="*/ 903797 h 3110824"/>
                <a:gd name="connsiteX12686" fmla="*/ 2846674 w 9392070"/>
                <a:gd name="connsiteY12686" fmla="*/ 906239 h 3110824"/>
                <a:gd name="connsiteX12687" fmla="*/ 2841791 w 9392070"/>
                <a:gd name="connsiteY12687" fmla="*/ 908680 h 3110824"/>
                <a:gd name="connsiteX12688" fmla="*/ 2836908 w 9392070"/>
                <a:gd name="connsiteY12688" fmla="*/ 912342 h 3110824"/>
                <a:gd name="connsiteX12689" fmla="*/ 2834467 w 9392070"/>
                <a:gd name="connsiteY12689" fmla="*/ 912342 h 3110824"/>
                <a:gd name="connsiteX12690" fmla="*/ 2833246 w 9392070"/>
                <a:gd name="connsiteY12690" fmla="*/ 911122 h 3110824"/>
                <a:gd name="connsiteX12691" fmla="*/ 2840571 w 9392070"/>
                <a:gd name="connsiteY12691" fmla="*/ 901356 h 3110824"/>
                <a:gd name="connsiteX12692" fmla="*/ 2845453 w 9392070"/>
                <a:gd name="connsiteY12692" fmla="*/ 896473 h 3110824"/>
                <a:gd name="connsiteX12693" fmla="*/ 2852778 w 9392070"/>
                <a:gd name="connsiteY12693" fmla="*/ 889149 h 3110824"/>
                <a:gd name="connsiteX12694" fmla="*/ 2860102 w 9392070"/>
                <a:gd name="connsiteY12694" fmla="*/ 885487 h 3110824"/>
                <a:gd name="connsiteX12695" fmla="*/ 2864985 w 9392070"/>
                <a:gd name="connsiteY12695" fmla="*/ 872059 h 3110824"/>
                <a:gd name="connsiteX12696" fmla="*/ 2868647 w 9392070"/>
                <a:gd name="connsiteY12696" fmla="*/ 864735 h 3110824"/>
                <a:gd name="connsiteX12697" fmla="*/ 2871088 w 9392070"/>
                <a:gd name="connsiteY12697" fmla="*/ 859852 h 3110824"/>
                <a:gd name="connsiteX12698" fmla="*/ 2873529 w 9392070"/>
                <a:gd name="connsiteY12698" fmla="*/ 854969 h 3110824"/>
                <a:gd name="connsiteX12699" fmla="*/ 2874750 w 9392070"/>
                <a:gd name="connsiteY12699" fmla="*/ 850087 h 3110824"/>
                <a:gd name="connsiteX12700" fmla="*/ 2874750 w 9392070"/>
                <a:gd name="connsiteY12700" fmla="*/ 850087 h 3110824"/>
                <a:gd name="connsiteX12701" fmla="*/ 2875971 w 9392070"/>
                <a:gd name="connsiteY12701" fmla="*/ 848866 h 3110824"/>
                <a:gd name="connsiteX12702" fmla="*/ 2877192 w 9392070"/>
                <a:gd name="connsiteY12702" fmla="*/ 846425 h 3110824"/>
                <a:gd name="connsiteX12703" fmla="*/ 2875971 w 9392070"/>
                <a:gd name="connsiteY12703" fmla="*/ 846425 h 3110824"/>
                <a:gd name="connsiteX12704" fmla="*/ 2877192 w 9392070"/>
                <a:gd name="connsiteY12704" fmla="*/ 842762 h 3110824"/>
                <a:gd name="connsiteX12705" fmla="*/ 2878412 w 9392070"/>
                <a:gd name="connsiteY12705" fmla="*/ 836659 h 3110824"/>
                <a:gd name="connsiteX12706" fmla="*/ 2878412 w 9392070"/>
                <a:gd name="connsiteY12706" fmla="*/ 830555 h 3110824"/>
                <a:gd name="connsiteX12707" fmla="*/ 2877192 w 9392070"/>
                <a:gd name="connsiteY12707" fmla="*/ 826893 h 3110824"/>
                <a:gd name="connsiteX12708" fmla="*/ 2877192 w 9392070"/>
                <a:gd name="connsiteY12708" fmla="*/ 834218 h 3110824"/>
                <a:gd name="connsiteX12709" fmla="*/ 2874750 w 9392070"/>
                <a:gd name="connsiteY12709" fmla="*/ 836659 h 3110824"/>
                <a:gd name="connsiteX12710" fmla="*/ 2872309 w 9392070"/>
                <a:gd name="connsiteY12710" fmla="*/ 843983 h 3110824"/>
                <a:gd name="connsiteX12711" fmla="*/ 2872309 w 9392070"/>
                <a:gd name="connsiteY12711" fmla="*/ 845204 h 3110824"/>
                <a:gd name="connsiteX12712" fmla="*/ 2869867 w 9392070"/>
                <a:gd name="connsiteY12712" fmla="*/ 845204 h 3110824"/>
                <a:gd name="connsiteX12713" fmla="*/ 2868647 w 9392070"/>
                <a:gd name="connsiteY12713" fmla="*/ 846425 h 3110824"/>
                <a:gd name="connsiteX12714" fmla="*/ 2867426 w 9392070"/>
                <a:gd name="connsiteY12714" fmla="*/ 847645 h 3110824"/>
                <a:gd name="connsiteX12715" fmla="*/ 2866205 w 9392070"/>
                <a:gd name="connsiteY12715" fmla="*/ 847645 h 3110824"/>
                <a:gd name="connsiteX12716" fmla="*/ 2863764 w 9392070"/>
                <a:gd name="connsiteY12716" fmla="*/ 848866 h 3110824"/>
                <a:gd name="connsiteX12717" fmla="*/ 2861322 w 9392070"/>
                <a:gd name="connsiteY12717" fmla="*/ 851307 h 3110824"/>
                <a:gd name="connsiteX12718" fmla="*/ 2860102 w 9392070"/>
                <a:gd name="connsiteY12718" fmla="*/ 850087 h 3110824"/>
                <a:gd name="connsiteX12719" fmla="*/ 2857660 w 9392070"/>
                <a:gd name="connsiteY12719" fmla="*/ 854969 h 3110824"/>
                <a:gd name="connsiteX12720" fmla="*/ 2856440 w 9392070"/>
                <a:gd name="connsiteY12720" fmla="*/ 852528 h 3110824"/>
                <a:gd name="connsiteX12721" fmla="*/ 2853998 w 9392070"/>
                <a:gd name="connsiteY12721" fmla="*/ 854969 h 3110824"/>
                <a:gd name="connsiteX12722" fmla="*/ 2851557 w 9392070"/>
                <a:gd name="connsiteY12722" fmla="*/ 854969 h 3110824"/>
                <a:gd name="connsiteX12723" fmla="*/ 2849115 w 9392070"/>
                <a:gd name="connsiteY12723" fmla="*/ 854969 h 3110824"/>
                <a:gd name="connsiteX12724" fmla="*/ 2847895 w 9392070"/>
                <a:gd name="connsiteY12724" fmla="*/ 857411 h 3110824"/>
                <a:gd name="connsiteX12725" fmla="*/ 2846674 w 9392070"/>
                <a:gd name="connsiteY12725" fmla="*/ 859852 h 3110824"/>
                <a:gd name="connsiteX12726" fmla="*/ 2841791 w 9392070"/>
                <a:gd name="connsiteY12726" fmla="*/ 862294 h 3110824"/>
                <a:gd name="connsiteX12727" fmla="*/ 2836908 w 9392070"/>
                <a:gd name="connsiteY12727" fmla="*/ 864735 h 3110824"/>
                <a:gd name="connsiteX12728" fmla="*/ 2834467 w 9392070"/>
                <a:gd name="connsiteY12728" fmla="*/ 863514 h 3110824"/>
                <a:gd name="connsiteX12729" fmla="*/ 2833246 w 9392070"/>
                <a:gd name="connsiteY12729" fmla="*/ 859852 h 3110824"/>
                <a:gd name="connsiteX12730" fmla="*/ 2836908 w 9392070"/>
                <a:gd name="connsiteY12730" fmla="*/ 853749 h 3110824"/>
                <a:gd name="connsiteX12731" fmla="*/ 2841791 w 9392070"/>
                <a:gd name="connsiteY12731" fmla="*/ 850087 h 3110824"/>
                <a:gd name="connsiteX12732" fmla="*/ 2847895 w 9392070"/>
                <a:gd name="connsiteY12732" fmla="*/ 843983 h 3110824"/>
                <a:gd name="connsiteX12733" fmla="*/ 2853998 w 9392070"/>
                <a:gd name="connsiteY12733" fmla="*/ 841542 h 3110824"/>
                <a:gd name="connsiteX12734" fmla="*/ 2858881 w 9392070"/>
                <a:gd name="connsiteY12734" fmla="*/ 830555 h 3110824"/>
                <a:gd name="connsiteX12735" fmla="*/ 2862543 w 9392070"/>
                <a:gd name="connsiteY12735" fmla="*/ 824452 h 3110824"/>
                <a:gd name="connsiteX12736" fmla="*/ 2868647 w 9392070"/>
                <a:gd name="connsiteY12736" fmla="*/ 818348 h 3110824"/>
                <a:gd name="connsiteX12737" fmla="*/ 2873529 w 9392070"/>
                <a:gd name="connsiteY12737" fmla="*/ 813466 h 3110824"/>
                <a:gd name="connsiteX12738" fmla="*/ 2875971 w 9392070"/>
                <a:gd name="connsiteY12738" fmla="*/ 812245 h 3110824"/>
                <a:gd name="connsiteX12739" fmla="*/ 2877192 w 9392070"/>
                <a:gd name="connsiteY12739" fmla="*/ 809803 h 3110824"/>
                <a:gd name="connsiteX12740" fmla="*/ 2877192 w 9392070"/>
                <a:gd name="connsiteY12740" fmla="*/ 806141 h 3110824"/>
                <a:gd name="connsiteX12741" fmla="*/ 2873529 w 9392070"/>
                <a:gd name="connsiteY12741" fmla="*/ 807362 h 3110824"/>
                <a:gd name="connsiteX12742" fmla="*/ 2869867 w 9392070"/>
                <a:gd name="connsiteY12742" fmla="*/ 808583 h 3110824"/>
                <a:gd name="connsiteX12743" fmla="*/ 2868647 w 9392070"/>
                <a:gd name="connsiteY12743" fmla="*/ 811024 h 3110824"/>
                <a:gd name="connsiteX12744" fmla="*/ 2867426 w 9392070"/>
                <a:gd name="connsiteY12744" fmla="*/ 812245 h 3110824"/>
                <a:gd name="connsiteX12745" fmla="*/ 2866205 w 9392070"/>
                <a:gd name="connsiteY12745" fmla="*/ 812245 h 3110824"/>
                <a:gd name="connsiteX12746" fmla="*/ 2863764 w 9392070"/>
                <a:gd name="connsiteY12746" fmla="*/ 814686 h 3110824"/>
                <a:gd name="connsiteX12747" fmla="*/ 2861322 w 9392070"/>
                <a:gd name="connsiteY12747" fmla="*/ 817128 h 3110824"/>
                <a:gd name="connsiteX12748" fmla="*/ 2860102 w 9392070"/>
                <a:gd name="connsiteY12748" fmla="*/ 817128 h 3110824"/>
                <a:gd name="connsiteX12749" fmla="*/ 2857660 w 9392070"/>
                <a:gd name="connsiteY12749" fmla="*/ 822010 h 3110824"/>
                <a:gd name="connsiteX12750" fmla="*/ 2856440 w 9392070"/>
                <a:gd name="connsiteY12750" fmla="*/ 819569 h 3110824"/>
                <a:gd name="connsiteX12751" fmla="*/ 2853998 w 9392070"/>
                <a:gd name="connsiteY12751" fmla="*/ 822010 h 3110824"/>
                <a:gd name="connsiteX12752" fmla="*/ 2851557 w 9392070"/>
                <a:gd name="connsiteY12752" fmla="*/ 822010 h 3110824"/>
                <a:gd name="connsiteX12753" fmla="*/ 2849115 w 9392070"/>
                <a:gd name="connsiteY12753" fmla="*/ 822010 h 3110824"/>
                <a:gd name="connsiteX12754" fmla="*/ 2847895 w 9392070"/>
                <a:gd name="connsiteY12754" fmla="*/ 824452 h 3110824"/>
                <a:gd name="connsiteX12755" fmla="*/ 2846674 w 9392070"/>
                <a:gd name="connsiteY12755" fmla="*/ 826893 h 3110824"/>
                <a:gd name="connsiteX12756" fmla="*/ 2841791 w 9392070"/>
                <a:gd name="connsiteY12756" fmla="*/ 830555 h 3110824"/>
                <a:gd name="connsiteX12757" fmla="*/ 2836908 w 9392070"/>
                <a:gd name="connsiteY12757" fmla="*/ 834218 h 3110824"/>
                <a:gd name="connsiteX12758" fmla="*/ 2834467 w 9392070"/>
                <a:gd name="connsiteY12758" fmla="*/ 834218 h 3110824"/>
                <a:gd name="connsiteX12759" fmla="*/ 2834467 w 9392070"/>
                <a:gd name="connsiteY12759" fmla="*/ 832997 h 3110824"/>
                <a:gd name="connsiteX12760" fmla="*/ 2838129 w 9392070"/>
                <a:gd name="connsiteY12760" fmla="*/ 826893 h 3110824"/>
                <a:gd name="connsiteX12761" fmla="*/ 2841791 w 9392070"/>
                <a:gd name="connsiteY12761" fmla="*/ 822010 h 3110824"/>
                <a:gd name="connsiteX12762" fmla="*/ 2847895 w 9392070"/>
                <a:gd name="connsiteY12762" fmla="*/ 814686 h 3110824"/>
                <a:gd name="connsiteX12763" fmla="*/ 2853998 w 9392070"/>
                <a:gd name="connsiteY12763" fmla="*/ 809803 h 3110824"/>
                <a:gd name="connsiteX12764" fmla="*/ 2856440 w 9392070"/>
                <a:gd name="connsiteY12764" fmla="*/ 797596 h 3110824"/>
                <a:gd name="connsiteX12765" fmla="*/ 2858881 w 9392070"/>
                <a:gd name="connsiteY12765" fmla="*/ 790272 h 3110824"/>
                <a:gd name="connsiteX12766" fmla="*/ 2862543 w 9392070"/>
                <a:gd name="connsiteY12766" fmla="*/ 780507 h 3110824"/>
                <a:gd name="connsiteX12767" fmla="*/ 2866205 w 9392070"/>
                <a:gd name="connsiteY12767" fmla="*/ 771962 h 3110824"/>
                <a:gd name="connsiteX12768" fmla="*/ 2867426 w 9392070"/>
                <a:gd name="connsiteY12768" fmla="*/ 768300 h 3110824"/>
                <a:gd name="connsiteX12769" fmla="*/ 2868647 w 9392070"/>
                <a:gd name="connsiteY12769" fmla="*/ 764638 h 3110824"/>
                <a:gd name="connsiteX12770" fmla="*/ 2868647 w 9392070"/>
                <a:gd name="connsiteY12770" fmla="*/ 760975 h 3110824"/>
                <a:gd name="connsiteX12771" fmla="*/ 2864985 w 9392070"/>
                <a:gd name="connsiteY12771" fmla="*/ 765858 h 3110824"/>
                <a:gd name="connsiteX12772" fmla="*/ 2862543 w 9392070"/>
                <a:gd name="connsiteY12772" fmla="*/ 769520 h 3110824"/>
                <a:gd name="connsiteX12773" fmla="*/ 2861322 w 9392070"/>
                <a:gd name="connsiteY12773" fmla="*/ 771962 h 3110824"/>
                <a:gd name="connsiteX12774" fmla="*/ 2860102 w 9392070"/>
                <a:gd name="connsiteY12774" fmla="*/ 774403 h 3110824"/>
                <a:gd name="connsiteX12775" fmla="*/ 2858881 w 9392070"/>
                <a:gd name="connsiteY12775" fmla="*/ 775624 h 3110824"/>
                <a:gd name="connsiteX12776" fmla="*/ 2857660 w 9392070"/>
                <a:gd name="connsiteY12776" fmla="*/ 779286 h 3110824"/>
                <a:gd name="connsiteX12777" fmla="*/ 2856440 w 9392070"/>
                <a:gd name="connsiteY12777" fmla="*/ 782948 h 3110824"/>
                <a:gd name="connsiteX12778" fmla="*/ 2855219 w 9392070"/>
                <a:gd name="connsiteY12778" fmla="*/ 782948 h 3110824"/>
                <a:gd name="connsiteX12779" fmla="*/ 2853998 w 9392070"/>
                <a:gd name="connsiteY12779" fmla="*/ 787831 h 3110824"/>
                <a:gd name="connsiteX12780" fmla="*/ 2852778 w 9392070"/>
                <a:gd name="connsiteY12780" fmla="*/ 786610 h 3110824"/>
                <a:gd name="connsiteX12781" fmla="*/ 2850336 w 9392070"/>
                <a:gd name="connsiteY12781" fmla="*/ 790272 h 3110824"/>
                <a:gd name="connsiteX12782" fmla="*/ 2847895 w 9392070"/>
                <a:gd name="connsiteY12782" fmla="*/ 791493 h 3110824"/>
                <a:gd name="connsiteX12783" fmla="*/ 2845453 w 9392070"/>
                <a:gd name="connsiteY12783" fmla="*/ 792714 h 3110824"/>
                <a:gd name="connsiteX12784" fmla="*/ 2844233 w 9392070"/>
                <a:gd name="connsiteY12784" fmla="*/ 795155 h 3110824"/>
                <a:gd name="connsiteX12785" fmla="*/ 2843012 w 9392070"/>
                <a:gd name="connsiteY12785" fmla="*/ 797596 h 3110824"/>
                <a:gd name="connsiteX12786" fmla="*/ 2839350 w 9392070"/>
                <a:gd name="connsiteY12786" fmla="*/ 801259 h 3110824"/>
                <a:gd name="connsiteX12787" fmla="*/ 2836908 w 9392070"/>
                <a:gd name="connsiteY12787" fmla="*/ 806141 h 3110824"/>
                <a:gd name="connsiteX12788" fmla="*/ 2834467 w 9392070"/>
                <a:gd name="connsiteY12788" fmla="*/ 804921 h 3110824"/>
                <a:gd name="connsiteX12789" fmla="*/ 2832026 w 9392070"/>
                <a:gd name="connsiteY12789" fmla="*/ 804921 h 3110824"/>
                <a:gd name="connsiteX12790" fmla="*/ 2830805 w 9392070"/>
                <a:gd name="connsiteY12790" fmla="*/ 803700 h 3110824"/>
                <a:gd name="connsiteX12791" fmla="*/ 2832026 w 9392070"/>
                <a:gd name="connsiteY12791" fmla="*/ 801259 h 3110824"/>
                <a:gd name="connsiteX12792" fmla="*/ 2834467 w 9392070"/>
                <a:gd name="connsiteY12792" fmla="*/ 795155 h 3110824"/>
                <a:gd name="connsiteX12793" fmla="*/ 2838129 w 9392070"/>
                <a:gd name="connsiteY12793" fmla="*/ 786610 h 3110824"/>
                <a:gd name="connsiteX12794" fmla="*/ 2841791 w 9392070"/>
                <a:gd name="connsiteY12794" fmla="*/ 780507 h 3110824"/>
                <a:gd name="connsiteX12795" fmla="*/ 2843012 w 9392070"/>
                <a:gd name="connsiteY12795" fmla="*/ 769520 h 3110824"/>
                <a:gd name="connsiteX12796" fmla="*/ 2844233 w 9392070"/>
                <a:gd name="connsiteY12796" fmla="*/ 763417 h 3110824"/>
                <a:gd name="connsiteX12797" fmla="*/ 2846674 w 9392070"/>
                <a:gd name="connsiteY12797" fmla="*/ 754872 h 3110824"/>
                <a:gd name="connsiteX12798" fmla="*/ 2849115 w 9392070"/>
                <a:gd name="connsiteY12798" fmla="*/ 747548 h 3110824"/>
                <a:gd name="connsiteX12799" fmla="*/ 2850336 w 9392070"/>
                <a:gd name="connsiteY12799" fmla="*/ 745106 h 3110824"/>
                <a:gd name="connsiteX12800" fmla="*/ 2850336 w 9392070"/>
                <a:gd name="connsiteY12800" fmla="*/ 742665 h 3110824"/>
                <a:gd name="connsiteX12801" fmla="*/ 2850336 w 9392070"/>
                <a:gd name="connsiteY12801" fmla="*/ 740224 h 3110824"/>
                <a:gd name="connsiteX12802" fmla="*/ 2847895 w 9392070"/>
                <a:gd name="connsiteY12802" fmla="*/ 743886 h 3110824"/>
                <a:gd name="connsiteX12803" fmla="*/ 2845453 w 9392070"/>
                <a:gd name="connsiteY12803" fmla="*/ 747548 h 3110824"/>
                <a:gd name="connsiteX12804" fmla="*/ 2845453 w 9392070"/>
                <a:gd name="connsiteY12804" fmla="*/ 749989 h 3110824"/>
                <a:gd name="connsiteX12805" fmla="*/ 2844233 w 9392070"/>
                <a:gd name="connsiteY12805" fmla="*/ 752431 h 3110824"/>
                <a:gd name="connsiteX12806" fmla="*/ 2843012 w 9392070"/>
                <a:gd name="connsiteY12806" fmla="*/ 753651 h 3110824"/>
                <a:gd name="connsiteX12807" fmla="*/ 2841791 w 9392070"/>
                <a:gd name="connsiteY12807" fmla="*/ 756093 h 3110824"/>
                <a:gd name="connsiteX12808" fmla="*/ 2840571 w 9392070"/>
                <a:gd name="connsiteY12808" fmla="*/ 759755 h 3110824"/>
                <a:gd name="connsiteX12809" fmla="*/ 2839350 w 9392070"/>
                <a:gd name="connsiteY12809" fmla="*/ 760975 h 3110824"/>
                <a:gd name="connsiteX12810" fmla="*/ 2839350 w 9392070"/>
                <a:gd name="connsiteY12810" fmla="*/ 765858 h 3110824"/>
                <a:gd name="connsiteX12811" fmla="*/ 2838129 w 9392070"/>
                <a:gd name="connsiteY12811" fmla="*/ 765858 h 3110824"/>
                <a:gd name="connsiteX12812" fmla="*/ 2836908 w 9392070"/>
                <a:gd name="connsiteY12812" fmla="*/ 769520 h 3110824"/>
                <a:gd name="connsiteX12813" fmla="*/ 2835688 w 9392070"/>
                <a:gd name="connsiteY12813" fmla="*/ 770741 h 3110824"/>
                <a:gd name="connsiteX12814" fmla="*/ 2834467 w 9392070"/>
                <a:gd name="connsiteY12814" fmla="*/ 771962 h 3110824"/>
                <a:gd name="connsiteX12815" fmla="*/ 2834467 w 9392070"/>
                <a:gd name="connsiteY12815" fmla="*/ 774403 h 3110824"/>
                <a:gd name="connsiteX12816" fmla="*/ 2834467 w 9392070"/>
                <a:gd name="connsiteY12816" fmla="*/ 776845 h 3110824"/>
                <a:gd name="connsiteX12817" fmla="*/ 2832026 w 9392070"/>
                <a:gd name="connsiteY12817" fmla="*/ 781727 h 3110824"/>
                <a:gd name="connsiteX12818" fmla="*/ 2829584 w 9392070"/>
                <a:gd name="connsiteY12818" fmla="*/ 786610 h 3110824"/>
                <a:gd name="connsiteX12819" fmla="*/ 2827143 w 9392070"/>
                <a:gd name="connsiteY12819" fmla="*/ 787831 h 3110824"/>
                <a:gd name="connsiteX12820" fmla="*/ 2825922 w 9392070"/>
                <a:gd name="connsiteY12820" fmla="*/ 786610 h 3110824"/>
                <a:gd name="connsiteX12821" fmla="*/ 2825922 w 9392070"/>
                <a:gd name="connsiteY12821" fmla="*/ 786610 h 3110824"/>
                <a:gd name="connsiteX12822" fmla="*/ 2828364 w 9392070"/>
                <a:gd name="connsiteY12822" fmla="*/ 775624 h 3110824"/>
                <a:gd name="connsiteX12823" fmla="*/ 2829584 w 9392070"/>
                <a:gd name="connsiteY12823" fmla="*/ 770741 h 3110824"/>
                <a:gd name="connsiteX12824" fmla="*/ 2832026 w 9392070"/>
                <a:gd name="connsiteY12824" fmla="*/ 763417 h 3110824"/>
                <a:gd name="connsiteX12825" fmla="*/ 2834467 w 9392070"/>
                <a:gd name="connsiteY12825" fmla="*/ 757313 h 3110824"/>
                <a:gd name="connsiteX12826" fmla="*/ 2834467 w 9392070"/>
                <a:gd name="connsiteY12826" fmla="*/ 747548 h 3110824"/>
                <a:gd name="connsiteX12827" fmla="*/ 2834467 w 9392070"/>
                <a:gd name="connsiteY12827" fmla="*/ 741444 h 3110824"/>
                <a:gd name="connsiteX12828" fmla="*/ 2835688 w 9392070"/>
                <a:gd name="connsiteY12828" fmla="*/ 734120 h 3110824"/>
                <a:gd name="connsiteX12829" fmla="*/ 2836908 w 9392070"/>
                <a:gd name="connsiteY12829" fmla="*/ 726796 h 3110824"/>
                <a:gd name="connsiteX12830" fmla="*/ 2838129 w 9392070"/>
                <a:gd name="connsiteY12830" fmla="*/ 724354 h 3110824"/>
                <a:gd name="connsiteX12831" fmla="*/ 2838129 w 9392070"/>
                <a:gd name="connsiteY12831" fmla="*/ 721913 h 3110824"/>
                <a:gd name="connsiteX12832" fmla="*/ 2838129 w 9392070"/>
                <a:gd name="connsiteY12832" fmla="*/ 719472 h 3110824"/>
                <a:gd name="connsiteX12833" fmla="*/ 2836908 w 9392070"/>
                <a:gd name="connsiteY12833" fmla="*/ 723134 h 3110824"/>
                <a:gd name="connsiteX12834" fmla="*/ 2835688 w 9392070"/>
                <a:gd name="connsiteY12834" fmla="*/ 726796 h 3110824"/>
                <a:gd name="connsiteX12835" fmla="*/ 2835688 w 9392070"/>
                <a:gd name="connsiteY12835" fmla="*/ 729237 h 3110824"/>
                <a:gd name="connsiteX12836" fmla="*/ 2835688 w 9392070"/>
                <a:gd name="connsiteY12836" fmla="*/ 731679 h 3110824"/>
                <a:gd name="connsiteX12837" fmla="*/ 2834467 w 9392070"/>
                <a:gd name="connsiteY12837" fmla="*/ 732899 h 3110824"/>
                <a:gd name="connsiteX12838" fmla="*/ 2833246 w 9392070"/>
                <a:gd name="connsiteY12838" fmla="*/ 735341 h 3110824"/>
                <a:gd name="connsiteX12839" fmla="*/ 2832026 w 9392070"/>
                <a:gd name="connsiteY12839" fmla="*/ 737782 h 3110824"/>
                <a:gd name="connsiteX12840" fmla="*/ 2830805 w 9392070"/>
                <a:gd name="connsiteY12840" fmla="*/ 739003 h 3110824"/>
                <a:gd name="connsiteX12841" fmla="*/ 2830805 w 9392070"/>
                <a:gd name="connsiteY12841" fmla="*/ 742665 h 3110824"/>
                <a:gd name="connsiteX12842" fmla="*/ 2829584 w 9392070"/>
                <a:gd name="connsiteY12842" fmla="*/ 742665 h 3110824"/>
                <a:gd name="connsiteX12843" fmla="*/ 2828364 w 9392070"/>
                <a:gd name="connsiteY12843" fmla="*/ 746327 h 3110824"/>
                <a:gd name="connsiteX12844" fmla="*/ 2827143 w 9392070"/>
                <a:gd name="connsiteY12844" fmla="*/ 747548 h 3110824"/>
                <a:gd name="connsiteX12845" fmla="*/ 2825922 w 9392070"/>
                <a:gd name="connsiteY12845" fmla="*/ 748768 h 3110824"/>
                <a:gd name="connsiteX12846" fmla="*/ 2825922 w 9392070"/>
                <a:gd name="connsiteY12846" fmla="*/ 751210 h 3110824"/>
                <a:gd name="connsiteX12847" fmla="*/ 2825922 w 9392070"/>
                <a:gd name="connsiteY12847" fmla="*/ 753651 h 3110824"/>
                <a:gd name="connsiteX12848" fmla="*/ 2823481 w 9392070"/>
                <a:gd name="connsiteY12848" fmla="*/ 758534 h 3110824"/>
                <a:gd name="connsiteX12849" fmla="*/ 2822260 w 9392070"/>
                <a:gd name="connsiteY12849" fmla="*/ 763417 h 3110824"/>
                <a:gd name="connsiteX12850" fmla="*/ 2821039 w 9392070"/>
                <a:gd name="connsiteY12850" fmla="*/ 765858 h 3110824"/>
                <a:gd name="connsiteX12851" fmla="*/ 2819819 w 9392070"/>
                <a:gd name="connsiteY12851" fmla="*/ 768300 h 3110824"/>
                <a:gd name="connsiteX12852" fmla="*/ 2819819 w 9392070"/>
                <a:gd name="connsiteY12852" fmla="*/ 769520 h 3110824"/>
                <a:gd name="connsiteX12853" fmla="*/ 2818598 w 9392070"/>
                <a:gd name="connsiteY12853" fmla="*/ 770741 h 3110824"/>
                <a:gd name="connsiteX12854" fmla="*/ 2817377 w 9392070"/>
                <a:gd name="connsiteY12854" fmla="*/ 774403 h 3110824"/>
                <a:gd name="connsiteX12855" fmla="*/ 2816157 w 9392070"/>
                <a:gd name="connsiteY12855" fmla="*/ 774403 h 3110824"/>
                <a:gd name="connsiteX12856" fmla="*/ 2816157 w 9392070"/>
                <a:gd name="connsiteY12856" fmla="*/ 775624 h 3110824"/>
                <a:gd name="connsiteX12857" fmla="*/ 2816157 w 9392070"/>
                <a:gd name="connsiteY12857" fmla="*/ 775624 h 3110824"/>
                <a:gd name="connsiteX12858" fmla="*/ 2816157 w 9392070"/>
                <a:gd name="connsiteY12858" fmla="*/ 725575 h 3110824"/>
                <a:gd name="connsiteX12859" fmla="*/ 2816157 w 9392070"/>
                <a:gd name="connsiteY12859" fmla="*/ 775624 h 3110824"/>
                <a:gd name="connsiteX12860" fmla="*/ 2814936 w 9392070"/>
                <a:gd name="connsiteY12860" fmla="*/ 775624 h 3110824"/>
                <a:gd name="connsiteX12861" fmla="*/ 2814936 w 9392070"/>
                <a:gd name="connsiteY12861" fmla="*/ 774403 h 3110824"/>
                <a:gd name="connsiteX12862" fmla="*/ 2813715 w 9392070"/>
                <a:gd name="connsiteY12862" fmla="*/ 774403 h 3110824"/>
                <a:gd name="connsiteX12863" fmla="*/ 2812494 w 9392070"/>
                <a:gd name="connsiteY12863" fmla="*/ 770741 h 3110824"/>
                <a:gd name="connsiteX12864" fmla="*/ 2811274 w 9392070"/>
                <a:gd name="connsiteY12864" fmla="*/ 769520 h 3110824"/>
                <a:gd name="connsiteX12865" fmla="*/ 2811274 w 9392070"/>
                <a:gd name="connsiteY12865" fmla="*/ 768300 h 3110824"/>
                <a:gd name="connsiteX12866" fmla="*/ 2810053 w 9392070"/>
                <a:gd name="connsiteY12866" fmla="*/ 765858 h 3110824"/>
                <a:gd name="connsiteX12867" fmla="*/ 2808832 w 9392070"/>
                <a:gd name="connsiteY12867" fmla="*/ 763417 h 3110824"/>
                <a:gd name="connsiteX12868" fmla="*/ 2807612 w 9392070"/>
                <a:gd name="connsiteY12868" fmla="*/ 758534 h 3110824"/>
                <a:gd name="connsiteX12869" fmla="*/ 2805170 w 9392070"/>
                <a:gd name="connsiteY12869" fmla="*/ 753651 h 3110824"/>
                <a:gd name="connsiteX12870" fmla="*/ 2805170 w 9392070"/>
                <a:gd name="connsiteY12870" fmla="*/ 751210 h 3110824"/>
                <a:gd name="connsiteX12871" fmla="*/ 2805170 w 9392070"/>
                <a:gd name="connsiteY12871" fmla="*/ 748768 h 3110824"/>
                <a:gd name="connsiteX12872" fmla="*/ 2803950 w 9392070"/>
                <a:gd name="connsiteY12872" fmla="*/ 747548 h 3110824"/>
                <a:gd name="connsiteX12873" fmla="*/ 2802729 w 9392070"/>
                <a:gd name="connsiteY12873" fmla="*/ 746327 h 3110824"/>
                <a:gd name="connsiteX12874" fmla="*/ 2801508 w 9392070"/>
                <a:gd name="connsiteY12874" fmla="*/ 742665 h 3110824"/>
                <a:gd name="connsiteX12875" fmla="*/ 2800287 w 9392070"/>
                <a:gd name="connsiteY12875" fmla="*/ 742665 h 3110824"/>
                <a:gd name="connsiteX12876" fmla="*/ 2800287 w 9392070"/>
                <a:gd name="connsiteY12876" fmla="*/ 739003 h 3110824"/>
                <a:gd name="connsiteX12877" fmla="*/ 2799067 w 9392070"/>
                <a:gd name="connsiteY12877" fmla="*/ 737782 h 3110824"/>
                <a:gd name="connsiteX12878" fmla="*/ 2797846 w 9392070"/>
                <a:gd name="connsiteY12878" fmla="*/ 735341 h 3110824"/>
                <a:gd name="connsiteX12879" fmla="*/ 2796625 w 9392070"/>
                <a:gd name="connsiteY12879" fmla="*/ 732899 h 3110824"/>
                <a:gd name="connsiteX12880" fmla="*/ 2795405 w 9392070"/>
                <a:gd name="connsiteY12880" fmla="*/ 731679 h 3110824"/>
                <a:gd name="connsiteX12881" fmla="*/ 2795405 w 9392070"/>
                <a:gd name="connsiteY12881" fmla="*/ 729237 h 3110824"/>
                <a:gd name="connsiteX12882" fmla="*/ 2795405 w 9392070"/>
                <a:gd name="connsiteY12882" fmla="*/ 726796 h 3110824"/>
                <a:gd name="connsiteX12883" fmla="*/ 2794184 w 9392070"/>
                <a:gd name="connsiteY12883" fmla="*/ 723134 h 3110824"/>
                <a:gd name="connsiteX12884" fmla="*/ 2792963 w 9392070"/>
                <a:gd name="connsiteY12884" fmla="*/ 719472 h 3110824"/>
                <a:gd name="connsiteX12885" fmla="*/ 2792963 w 9392070"/>
                <a:gd name="connsiteY12885" fmla="*/ 721913 h 3110824"/>
                <a:gd name="connsiteX12886" fmla="*/ 2792963 w 9392070"/>
                <a:gd name="connsiteY12886" fmla="*/ 724354 h 3110824"/>
                <a:gd name="connsiteX12887" fmla="*/ 2794184 w 9392070"/>
                <a:gd name="connsiteY12887" fmla="*/ 726796 h 3110824"/>
                <a:gd name="connsiteX12888" fmla="*/ 2795405 w 9392070"/>
                <a:gd name="connsiteY12888" fmla="*/ 734120 h 3110824"/>
                <a:gd name="connsiteX12889" fmla="*/ 2796625 w 9392070"/>
                <a:gd name="connsiteY12889" fmla="*/ 741444 h 3110824"/>
                <a:gd name="connsiteX12890" fmla="*/ 2796625 w 9392070"/>
                <a:gd name="connsiteY12890" fmla="*/ 747548 h 3110824"/>
                <a:gd name="connsiteX12891" fmla="*/ 2796625 w 9392070"/>
                <a:gd name="connsiteY12891" fmla="*/ 757313 h 3110824"/>
                <a:gd name="connsiteX12892" fmla="*/ 2799067 w 9392070"/>
                <a:gd name="connsiteY12892" fmla="*/ 763417 h 3110824"/>
                <a:gd name="connsiteX12893" fmla="*/ 2801508 w 9392070"/>
                <a:gd name="connsiteY12893" fmla="*/ 770741 h 3110824"/>
                <a:gd name="connsiteX12894" fmla="*/ 2802729 w 9392070"/>
                <a:gd name="connsiteY12894" fmla="*/ 775624 h 3110824"/>
                <a:gd name="connsiteX12895" fmla="*/ 2805170 w 9392070"/>
                <a:gd name="connsiteY12895" fmla="*/ 786610 h 3110824"/>
                <a:gd name="connsiteX12896" fmla="*/ 2805170 w 9392070"/>
                <a:gd name="connsiteY12896" fmla="*/ 786610 h 3110824"/>
                <a:gd name="connsiteX12897" fmla="*/ 2803950 w 9392070"/>
                <a:gd name="connsiteY12897" fmla="*/ 787831 h 3110824"/>
                <a:gd name="connsiteX12898" fmla="*/ 2801508 w 9392070"/>
                <a:gd name="connsiteY12898" fmla="*/ 786610 h 3110824"/>
                <a:gd name="connsiteX12899" fmla="*/ 2799067 w 9392070"/>
                <a:gd name="connsiteY12899" fmla="*/ 781727 h 3110824"/>
                <a:gd name="connsiteX12900" fmla="*/ 2796625 w 9392070"/>
                <a:gd name="connsiteY12900" fmla="*/ 776845 h 3110824"/>
                <a:gd name="connsiteX12901" fmla="*/ 2796625 w 9392070"/>
                <a:gd name="connsiteY12901" fmla="*/ 774403 h 3110824"/>
                <a:gd name="connsiteX12902" fmla="*/ 2796625 w 9392070"/>
                <a:gd name="connsiteY12902" fmla="*/ 771962 h 3110824"/>
                <a:gd name="connsiteX12903" fmla="*/ 2795405 w 9392070"/>
                <a:gd name="connsiteY12903" fmla="*/ 770741 h 3110824"/>
                <a:gd name="connsiteX12904" fmla="*/ 2794184 w 9392070"/>
                <a:gd name="connsiteY12904" fmla="*/ 769520 h 3110824"/>
                <a:gd name="connsiteX12905" fmla="*/ 2792963 w 9392070"/>
                <a:gd name="connsiteY12905" fmla="*/ 765858 h 3110824"/>
                <a:gd name="connsiteX12906" fmla="*/ 2791743 w 9392070"/>
                <a:gd name="connsiteY12906" fmla="*/ 765858 h 3110824"/>
                <a:gd name="connsiteX12907" fmla="*/ 2791743 w 9392070"/>
                <a:gd name="connsiteY12907" fmla="*/ 760975 h 3110824"/>
                <a:gd name="connsiteX12908" fmla="*/ 2790522 w 9392070"/>
                <a:gd name="connsiteY12908" fmla="*/ 759755 h 3110824"/>
                <a:gd name="connsiteX12909" fmla="*/ 2789301 w 9392070"/>
                <a:gd name="connsiteY12909" fmla="*/ 756093 h 3110824"/>
                <a:gd name="connsiteX12910" fmla="*/ 2788080 w 9392070"/>
                <a:gd name="connsiteY12910" fmla="*/ 753651 h 3110824"/>
                <a:gd name="connsiteX12911" fmla="*/ 2786860 w 9392070"/>
                <a:gd name="connsiteY12911" fmla="*/ 752431 h 3110824"/>
                <a:gd name="connsiteX12912" fmla="*/ 2785639 w 9392070"/>
                <a:gd name="connsiteY12912" fmla="*/ 749989 h 3110824"/>
                <a:gd name="connsiteX12913" fmla="*/ 2785639 w 9392070"/>
                <a:gd name="connsiteY12913" fmla="*/ 747548 h 3110824"/>
                <a:gd name="connsiteX12914" fmla="*/ 2783198 w 9392070"/>
                <a:gd name="connsiteY12914" fmla="*/ 743886 h 3110824"/>
                <a:gd name="connsiteX12915" fmla="*/ 2780756 w 9392070"/>
                <a:gd name="connsiteY12915" fmla="*/ 740224 h 3110824"/>
                <a:gd name="connsiteX12916" fmla="*/ 2780756 w 9392070"/>
                <a:gd name="connsiteY12916" fmla="*/ 742665 h 3110824"/>
                <a:gd name="connsiteX12917" fmla="*/ 2780756 w 9392070"/>
                <a:gd name="connsiteY12917" fmla="*/ 745106 h 3110824"/>
                <a:gd name="connsiteX12918" fmla="*/ 2781977 w 9392070"/>
                <a:gd name="connsiteY12918" fmla="*/ 747548 h 3110824"/>
                <a:gd name="connsiteX12919" fmla="*/ 2784418 w 9392070"/>
                <a:gd name="connsiteY12919" fmla="*/ 754872 h 3110824"/>
                <a:gd name="connsiteX12920" fmla="*/ 2786860 w 9392070"/>
                <a:gd name="connsiteY12920" fmla="*/ 763417 h 3110824"/>
                <a:gd name="connsiteX12921" fmla="*/ 2788080 w 9392070"/>
                <a:gd name="connsiteY12921" fmla="*/ 769520 h 3110824"/>
                <a:gd name="connsiteX12922" fmla="*/ 2789301 w 9392070"/>
                <a:gd name="connsiteY12922" fmla="*/ 780507 h 3110824"/>
                <a:gd name="connsiteX12923" fmla="*/ 2792963 w 9392070"/>
                <a:gd name="connsiteY12923" fmla="*/ 786610 h 3110824"/>
                <a:gd name="connsiteX12924" fmla="*/ 2796625 w 9392070"/>
                <a:gd name="connsiteY12924" fmla="*/ 795155 h 3110824"/>
                <a:gd name="connsiteX12925" fmla="*/ 2799067 w 9392070"/>
                <a:gd name="connsiteY12925" fmla="*/ 801259 h 3110824"/>
                <a:gd name="connsiteX12926" fmla="*/ 2800287 w 9392070"/>
                <a:gd name="connsiteY12926" fmla="*/ 803700 h 3110824"/>
                <a:gd name="connsiteX12927" fmla="*/ 2799067 w 9392070"/>
                <a:gd name="connsiteY12927" fmla="*/ 804921 h 3110824"/>
                <a:gd name="connsiteX12928" fmla="*/ 2796625 w 9392070"/>
                <a:gd name="connsiteY12928" fmla="*/ 804921 h 3110824"/>
                <a:gd name="connsiteX12929" fmla="*/ 2794184 w 9392070"/>
                <a:gd name="connsiteY12929" fmla="*/ 806141 h 3110824"/>
                <a:gd name="connsiteX12930" fmla="*/ 2791743 w 9392070"/>
                <a:gd name="connsiteY12930" fmla="*/ 801259 h 3110824"/>
                <a:gd name="connsiteX12931" fmla="*/ 2788080 w 9392070"/>
                <a:gd name="connsiteY12931" fmla="*/ 797596 h 3110824"/>
                <a:gd name="connsiteX12932" fmla="*/ 2786860 w 9392070"/>
                <a:gd name="connsiteY12932" fmla="*/ 795155 h 3110824"/>
                <a:gd name="connsiteX12933" fmla="*/ 2785639 w 9392070"/>
                <a:gd name="connsiteY12933" fmla="*/ 792714 h 3110824"/>
                <a:gd name="connsiteX12934" fmla="*/ 2783198 w 9392070"/>
                <a:gd name="connsiteY12934" fmla="*/ 791493 h 3110824"/>
                <a:gd name="connsiteX12935" fmla="*/ 2780756 w 9392070"/>
                <a:gd name="connsiteY12935" fmla="*/ 790272 h 3110824"/>
                <a:gd name="connsiteX12936" fmla="*/ 2778315 w 9392070"/>
                <a:gd name="connsiteY12936" fmla="*/ 786610 h 3110824"/>
                <a:gd name="connsiteX12937" fmla="*/ 2777094 w 9392070"/>
                <a:gd name="connsiteY12937" fmla="*/ 787831 h 3110824"/>
                <a:gd name="connsiteX12938" fmla="*/ 2775873 w 9392070"/>
                <a:gd name="connsiteY12938" fmla="*/ 782948 h 3110824"/>
                <a:gd name="connsiteX12939" fmla="*/ 2774653 w 9392070"/>
                <a:gd name="connsiteY12939" fmla="*/ 782948 h 3110824"/>
                <a:gd name="connsiteX12940" fmla="*/ 2773432 w 9392070"/>
                <a:gd name="connsiteY12940" fmla="*/ 779286 h 3110824"/>
                <a:gd name="connsiteX12941" fmla="*/ 2772211 w 9392070"/>
                <a:gd name="connsiteY12941" fmla="*/ 775624 h 3110824"/>
                <a:gd name="connsiteX12942" fmla="*/ 2770991 w 9392070"/>
                <a:gd name="connsiteY12942" fmla="*/ 774403 h 3110824"/>
                <a:gd name="connsiteX12943" fmla="*/ 2769770 w 9392070"/>
                <a:gd name="connsiteY12943" fmla="*/ 771962 h 3110824"/>
                <a:gd name="connsiteX12944" fmla="*/ 2768549 w 9392070"/>
                <a:gd name="connsiteY12944" fmla="*/ 769520 h 3110824"/>
                <a:gd name="connsiteX12945" fmla="*/ 2766108 w 9392070"/>
                <a:gd name="connsiteY12945" fmla="*/ 765858 h 3110824"/>
                <a:gd name="connsiteX12946" fmla="*/ 2762446 w 9392070"/>
                <a:gd name="connsiteY12946" fmla="*/ 760975 h 3110824"/>
                <a:gd name="connsiteX12947" fmla="*/ 2762446 w 9392070"/>
                <a:gd name="connsiteY12947" fmla="*/ 764638 h 3110824"/>
                <a:gd name="connsiteX12948" fmla="*/ 2763666 w 9392070"/>
                <a:gd name="connsiteY12948" fmla="*/ 768300 h 3110824"/>
                <a:gd name="connsiteX12949" fmla="*/ 2764887 w 9392070"/>
                <a:gd name="connsiteY12949" fmla="*/ 771962 h 3110824"/>
                <a:gd name="connsiteX12950" fmla="*/ 2768549 w 9392070"/>
                <a:gd name="connsiteY12950" fmla="*/ 780507 h 3110824"/>
                <a:gd name="connsiteX12951" fmla="*/ 2772211 w 9392070"/>
                <a:gd name="connsiteY12951" fmla="*/ 790272 h 3110824"/>
                <a:gd name="connsiteX12952" fmla="*/ 2774653 w 9392070"/>
                <a:gd name="connsiteY12952" fmla="*/ 797596 h 3110824"/>
                <a:gd name="connsiteX12953" fmla="*/ 2777094 w 9392070"/>
                <a:gd name="connsiteY12953" fmla="*/ 809803 h 3110824"/>
                <a:gd name="connsiteX12954" fmla="*/ 2783198 w 9392070"/>
                <a:gd name="connsiteY12954" fmla="*/ 814686 h 3110824"/>
                <a:gd name="connsiteX12955" fmla="*/ 2789301 w 9392070"/>
                <a:gd name="connsiteY12955" fmla="*/ 822010 h 3110824"/>
                <a:gd name="connsiteX12956" fmla="*/ 2792963 w 9392070"/>
                <a:gd name="connsiteY12956" fmla="*/ 826893 h 3110824"/>
                <a:gd name="connsiteX12957" fmla="*/ 2796625 w 9392070"/>
                <a:gd name="connsiteY12957" fmla="*/ 832997 h 3110824"/>
                <a:gd name="connsiteX12958" fmla="*/ 2796625 w 9392070"/>
                <a:gd name="connsiteY12958" fmla="*/ 834218 h 3110824"/>
                <a:gd name="connsiteX12959" fmla="*/ 2794184 w 9392070"/>
                <a:gd name="connsiteY12959" fmla="*/ 834218 h 3110824"/>
                <a:gd name="connsiteX12960" fmla="*/ 2789301 w 9392070"/>
                <a:gd name="connsiteY12960" fmla="*/ 830555 h 3110824"/>
                <a:gd name="connsiteX12961" fmla="*/ 2784418 w 9392070"/>
                <a:gd name="connsiteY12961" fmla="*/ 826893 h 3110824"/>
                <a:gd name="connsiteX12962" fmla="*/ 2783198 w 9392070"/>
                <a:gd name="connsiteY12962" fmla="*/ 824452 h 3110824"/>
                <a:gd name="connsiteX12963" fmla="*/ 2781977 w 9392070"/>
                <a:gd name="connsiteY12963" fmla="*/ 822010 h 3110824"/>
                <a:gd name="connsiteX12964" fmla="*/ 2779536 w 9392070"/>
                <a:gd name="connsiteY12964" fmla="*/ 822010 h 3110824"/>
                <a:gd name="connsiteX12965" fmla="*/ 2777094 w 9392070"/>
                <a:gd name="connsiteY12965" fmla="*/ 822010 h 3110824"/>
                <a:gd name="connsiteX12966" fmla="*/ 2774653 w 9392070"/>
                <a:gd name="connsiteY12966" fmla="*/ 819569 h 3110824"/>
                <a:gd name="connsiteX12967" fmla="*/ 2773432 w 9392070"/>
                <a:gd name="connsiteY12967" fmla="*/ 822010 h 3110824"/>
                <a:gd name="connsiteX12968" fmla="*/ 2770991 w 9392070"/>
                <a:gd name="connsiteY12968" fmla="*/ 817128 h 3110824"/>
                <a:gd name="connsiteX12969" fmla="*/ 2769770 w 9392070"/>
                <a:gd name="connsiteY12969" fmla="*/ 817128 h 3110824"/>
                <a:gd name="connsiteX12970" fmla="*/ 2767329 w 9392070"/>
                <a:gd name="connsiteY12970" fmla="*/ 814686 h 3110824"/>
                <a:gd name="connsiteX12971" fmla="*/ 2764887 w 9392070"/>
                <a:gd name="connsiteY12971" fmla="*/ 812245 h 3110824"/>
                <a:gd name="connsiteX12972" fmla="*/ 2763666 w 9392070"/>
                <a:gd name="connsiteY12972" fmla="*/ 812245 h 3110824"/>
                <a:gd name="connsiteX12973" fmla="*/ 2762446 w 9392070"/>
                <a:gd name="connsiteY12973" fmla="*/ 811024 h 3110824"/>
                <a:gd name="connsiteX12974" fmla="*/ 2761225 w 9392070"/>
                <a:gd name="connsiteY12974" fmla="*/ 808583 h 3110824"/>
                <a:gd name="connsiteX12975" fmla="*/ 2757563 w 9392070"/>
                <a:gd name="connsiteY12975" fmla="*/ 807362 h 3110824"/>
                <a:gd name="connsiteX12976" fmla="*/ 2753901 w 9392070"/>
                <a:gd name="connsiteY12976" fmla="*/ 806141 h 3110824"/>
                <a:gd name="connsiteX12977" fmla="*/ 2753901 w 9392070"/>
                <a:gd name="connsiteY12977" fmla="*/ 809803 h 3110824"/>
                <a:gd name="connsiteX12978" fmla="*/ 2755122 w 9392070"/>
                <a:gd name="connsiteY12978" fmla="*/ 812245 h 3110824"/>
                <a:gd name="connsiteX12979" fmla="*/ 2757563 w 9392070"/>
                <a:gd name="connsiteY12979" fmla="*/ 813466 h 3110824"/>
                <a:gd name="connsiteX12980" fmla="*/ 2762446 w 9392070"/>
                <a:gd name="connsiteY12980" fmla="*/ 818348 h 3110824"/>
                <a:gd name="connsiteX12981" fmla="*/ 2768549 w 9392070"/>
                <a:gd name="connsiteY12981" fmla="*/ 824452 h 3110824"/>
                <a:gd name="connsiteX12982" fmla="*/ 2772211 w 9392070"/>
                <a:gd name="connsiteY12982" fmla="*/ 830555 h 3110824"/>
                <a:gd name="connsiteX12983" fmla="*/ 2777094 w 9392070"/>
                <a:gd name="connsiteY12983" fmla="*/ 841542 h 3110824"/>
                <a:gd name="connsiteX12984" fmla="*/ 2783198 w 9392070"/>
                <a:gd name="connsiteY12984" fmla="*/ 843983 h 3110824"/>
                <a:gd name="connsiteX12985" fmla="*/ 2789301 w 9392070"/>
                <a:gd name="connsiteY12985" fmla="*/ 850087 h 3110824"/>
                <a:gd name="connsiteX12986" fmla="*/ 2794184 w 9392070"/>
                <a:gd name="connsiteY12986" fmla="*/ 853749 h 3110824"/>
                <a:gd name="connsiteX12987" fmla="*/ 2797846 w 9392070"/>
                <a:gd name="connsiteY12987" fmla="*/ 859852 h 3110824"/>
                <a:gd name="connsiteX12988" fmla="*/ 2796625 w 9392070"/>
                <a:gd name="connsiteY12988" fmla="*/ 863514 h 3110824"/>
                <a:gd name="connsiteX12989" fmla="*/ 2794184 w 9392070"/>
                <a:gd name="connsiteY12989" fmla="*/ 864735 h 3110824"/>
                <a:gd name="connsiteX12990" fmla="*/ 2789301 w 9392070"/>
                <a:gd name="connsiteY12990" fmla="*/ 862294 h 3110824"/>
                <a:gd name="connsiteX12991" fmla="*/ 2784418 w 9392070"/>
                <a:gd name="connsiteY12991" fmla="*/ 859852 h 3110824"/>
                <a:gd name="connsiteX12992" fmla="*/ 2783198 w 9392070"/>
                <a:gd name="connsiteY12992" fmla="*/ 857411 h 3110824"/>
                <a:gd name="connsiteX12993" fmla="*/ 2781977 w 9392070"/>
                <a:gd name="connsiteY12993" fmla="*/ 854969 h 3110824"/>
                <a:gd name="connsiteX12994" fmla="*/ 2779536 w 9392070"/>
                <a:gd name="connsiteY12994" fmla="*/ 854969 h 3110824"/>
                <a:gd name="connsiteX12995" fmla="*/ 2777094 w 9392070"/>
                <a:gd name="connsiteY12995" fmla="*/ 854969 h 3110824"/>
                <a:gd name="connsiteX12996" fmla="*/ 2774653 w 9392070"/>
                <a:gd name="connsiteY12996" fmla="*/ 852528 h 3110824"/>
                <a:gd name="connsiteX12997" fmla="*/ 2773432 w 9392070"/>
                <a:gd name="connsiteY12997" fmla="*/ 854969 h 3110824"/>
                <a:gd name="connsiteX12998" fmla="*/ 2770991 w 9392070"/>
                <a:gd name="connsiteY12998" fmla="*/ 850087 h 3110824"/>
                <a:gd name="connsiteX12999" fmla="*/ 2769770 w 9392070"/>
                <a:gd name="connsiteY12999" fmla="*/ 851307 h 3110824"/>
                <a:gd name="connsiteX13000" fmla="*/ 2767329 w 9392070"/>
                <a:gd name="connsiteY13000" fmla="*/ 848866 h 3110824"/>
                <a:gd name="connsiteX13001" fmla="*/ 2764887 w 9392070"/>
                <a:gd name="connsiteY13001" fmla="*/ 847645 h 3110824"/>
                <a:gd name="connsiteX13002" fmla="*/ 2763666 w 9392070"/>
                <a:gd name="connsiteY13002" fmla="*/ 847645 h 3110824"/>
                <a:gd name="connsiteX13003" fmla="*/ 2762446 w 9392070"/>
                <a:gd name="connsiteY13003" fmla="*/ 846425 h 3110824"/>
                <a:gd name="connsiteX13004" fmla="*/ 2761225 w 9392070"/>
                <a:gd name="connsiteY13004" fmla="*/ 845204 h 3110824"/>
                <a:gd name="connsiteX13005" fmla="*/ 2758784 w 9392070"/>
                <a:gd name="connsiteY13005" fmla="*/ 845204 h 3110824"/>
                <a:gd name="connsiteX13006" fmla="*/ 2758784 w 9392070"/>
                <a:gd name="connsiteY13006" fmla="*/ 843983 h 3110824"/>
                <a:gd name="connsiteX13007" fmla="*/ 2756342 w 9392070"/>
                <a:gd name="connsiteY13007" fmla="*/ 836659 h 3110824"/>
                <a:gd name="connsiteX13008" fmla="*/ 2753901 w 9392070"/>
                <a:gd name="connsiteY13008" fmla="*/ 834218 h 3110824"/>
                <a:gd name="connsiteX13009" fmla="*/ 2753901 w 9392070"/>
                <a:gd name="connsiteY13009" fmla="*/ 826893 h 3110824"/>
                <a:gd name="connsiteX13010" fmla="*/ 2752680 w 9392070"/>
                <a:gd name="connsiteY13010" fmla="*/ 830555 h 3110824"/>
                <a:gd name="connsiteX13011" fmla="*/ 2752680 w 9392070"/>
                <a:gd name="connsiteY13011" fmla="*/ 836659 h 3110824"/>
                <a:gd name="connsiteX13012" fmla="*/ 2753901 w 9392070"/>
                <a:gd name="connsiteY13012" fmla="*/ 842762 h 3110824"/>
                <a:gd name="connsiteX13013" fmla="*/ 2755122 w 9392070"/>
                <a:gd name="connsiteY13013" fmla="*/ 846425 h 3110824"/>
                <a:gd name="connsiteX13014" fmla="*/ 2753901 w 9392070"/>
                <a:gd name="connsiteY13014" fmla="*/ 846425 h 3110824"/>
                <a:gd name="connsiteX13015" fmla="*/ 2755122 w 9392070"/>
                <a:gd name="connsiteY13015" fmla="*/ 848866 h 3110824"/>
                <a:gd name="connsiteX13016" fmla="*/ 2756342 w 9392070"/>
                <a:gd name="connsiteY13016" fmla="*/ 850087 h 3110824"/>
                <a:gd name="connsiteX13017" fmla="*/ 2756342 w 9392070"/>
                <a:gd name="connsiteY13017" fmla="*/ 850087 h 3110824"/>
                <a:gd name="connsiteX13018" fmla="*/ 2757563 w 9392070"/>
                <a:gd name="connsiteY13018" fmla="*/ 854969 h 3110824"/>
                <a:gd name="connsiteX13019" fmla="*/ 2760004 w 9392070"/>
                <a:gd name="connsiteY13019" fmla="*/ 859852 h 3110824"/>
                <a:gd name="connsiteX13020" fmla="*/ 2762446 w 9392070"/>
                <a:gd name="connsiteY13020" fmla="*/ 864735 h 3110824"/>
                <a:gd name="connsiteX13021" fmla="*/ 2766108 w 9392070"/>
                <a:gd name="connsiteY13021" fmla="*/ 872059 h 3110824"/>
                <a:gd name="connsiteX13022" fmla="*/ 2770991 w 9392070"/>
                <a:gd name="connsiteY13022" fmla="*/ 885487 h 3110824"/>
                <a:gd name="connsiteX13023" fmla="*/ 2778315 w 9392070"/>
                <a:gd name="connsiteY13023" fmla="*/ 889149 h 3110824"/>
                <a:gd name="connsiteX13024" fmla="*/ 2785639 w 9392070"/>
                <a:gd name="connsiteY13024" fmla="*/ 896473 h 3110824"/>
                <a:gd name="connsiteX13025" fmla="*/ 2790522 w 9392070"/>
                <a:gd name="connsiteY13025" fmla="*/ 901356 h 3110824"/>
                <a:gd name="connsiteX13026" fmla="*/ 2797846 w 9392070"/>
                <a:gd name="connsiteY13026" fmla="*/ 911122 h 3110824"/>
                <a:gd name="connsiteX13027" fmla="*/ 2796625 w 9392070"/>
                <a:gd name="connsiteY13027" fmla="*/ 912342 h 3110824"/>
                <a:gd name="connsiteX13028" fmla="*/ 2794184 w 9392070"/>
                <a:gd name="connsiteY13028" fmla="*/ 912342 h 3110824"/>
                <a:gd name="connsiteX13029" fmla="*/ 2789301 w 9392070"/>
                <a:gd name="connsiteY13029" fmla="*/ 908680 h 3110824"/>
                <a:gd name="connsiteX13030" fmla="*/ 2784418 w 9392070"/>
                <a:gd name="connsiteY13030" fmla="*/ 906239 h 3110824"/>
                <a:gd name="connsiteX13031" fmla="*/ 2783198 w 9392070"/>
                <a:gd name="connsiteY13031" fmla="*/ 903797 h 3110824"/>
                <a:gd name="connsiteX13032" fmla="*/ 2781977 w 9392070"/>
                <a:gd name="connsiteY13032" fmla="*/ 901356 h 3110824"/>
                <a:gd name="connsiteX13033" fmla="*/ 2779536 w 9392070"/>
                <a:gd name="connsiteY13033" fmla="*/ 902577 h 3110824"/>
                <a:gd name="connsiteX13034" fmla="*/ 2777094 w 9392070"/>
                <a:gd name="connsiteY13034" fmla="*/ 903797 h 3110824"/>
                <a:gd name="connsiteX13035" fmla="*/ 2774653 w 9392070"/>
                <a:gd name="connsiteY13035" fmla="*/ 901356 h 3110824"/>
                <a:gd name="connsiteX13036" fmla="*/ 2773432 w 9392070"/>
                <a:gd name="connsiteY13036" fmla="*/ 903797 h 3110824"/>
                <a:gd name="connsiteX13037" fmla="*/ 2770991 w 9392070"/>
                <a:gd name="connsiteY13037" fmla="*/ 900135 h 3110824"/>
                <a:gd name="connsiteX13038" fmla="*/ 2769770 w 9392070"/>
                <a:gd name="connsiteY13038" fmla="*/ 901356 h 3110824"/>
                <a:gd name="connsiteX13039" fmla="*/ 2767329 w 9392070"/>
                <a:gd name="connsiteY13039" fmla="*/ 900135 h 3110824"/>
                <a:gd name="connsiteX13040" fmla="*/ 2764887 w 9392070"/>
                <a:gd name="connsiteY13040" fmla="*/ 898915 h 3110824"/>
                <a:gd name="connsiteX13041" fmla="*/ 2763666 w 9392070"/>
                <a:gd name="connsiteY13041" fmla="*/ 898915 h 3110824"/>
                <a:gd name="connsiteX13042" fmla="*/ 2762446 w 9392070"/>
                <a:gd name="connsiteY13042" fmla="*/ 897694 h 3110824"/>
                <a:gd name="connsiteX13043" fmla="*/ 2761225 w 9392070"/>
                <a:gd name="connsiteY13043" fmla="*/ 895253 h 3110824"/>
                <a:gd name="connsiteX13044" fmla="*/ 2757563 w 9392070"/>
                <a:gd name="connsiteY13044" fmla="*/ 891590 h 3110824"/>
                <a:gd name="connsiteX13045" fmla="*/ 2753901 w 9392070"/>
                <a:gd name="connsiteY13045" fmla="*/ 885487 h 3110824"/>
                <a:gd name="connsiteX13046" fmla="*/ 2753901 w 9392070"/>
                <a:gd name="connsiteY13046" fmla="*/ 889149 h 3110824"/>
                <a:gd name="connsiteX13047" fmla="*/ 2755122 w 9392070"/>
                <a:gd name="connsiteY13047" fmla="*/ 894032 h 3110824"/>
                <a:gd name="connsiteX13048" fmla="*/ 2757563 w 9392070"/>
                <a:gd name="connsiteY13048" fmla="*/ 897694 h 3110824"/>
                <a:gd name="connsiteX13049" fmla="*/ 2760004 w 9392070"/>
                <a:gd name="connsiteY13049" fmla="*/ 900135 h 3110824"/>
                <a:gd name="connsiteX13050" fmla="*/ 2762446 w 9392070"/>
                <a:gd name="connsiteY13050" fmla="*/ 905018 h 3110824"/>
                <a:gd name="connsiteX13051" fmla="*/ 2764887 w 9392070"/>
                <a:gd name="connsiteY13051" fmla="*/ 908680 h 3110824"/>
                <a:gd name="connsiteX13052" fmla="*/ 2767329 w 9392070"/>
                <a:gd name="connsiteY13052" fmla="*/ 911122 h 3110824"/>
                <a:gd name="connsiteX13053" fmla="*/ 2770991 w 9392070"/>
                <a:gd name="connsiteY13053" fmla="*/ 916004 h 3110824"/>
                <a:gd name="connsiteX13054" fmla="*/ 2772211 w 9392070"/>
                <a:gd name="connsiteY13054" fmla="*/ 919667 h 3110824"/>
                <a:gd name="connsiteX13055" fmla="*/ 2770991 w 9392070"/>
                <a:gd name="connsiteY13055" fmla="*/ 920887 h 3110824"/>
                <a:gd name="connsiteX13056" fmla="*/ 2768549 w 9392070"/>
                <a:gd name="connsiteY13056" fmla="*/ 916004 h 3110824"/>
                <a:gd name="connsiteX13057" fmla="*/ 2767329 w 9392070"/>
                <a:gd name="connsiteY13057" fmla="*/ 916004 h 3110824"/>
                <a:gd name="connsiteX13058" fmla="*/ 2764887 w 9392070"/>
                <a:gd name="connsiteY13058" fmla="*/ 913563 h 3110824"/>
                <a:gd name="connsiteX13059" fmla="*/ 2762446 w 9392070"/>
                <a:gd name="connsiteY13059" fmla="*/ 911122 h 3110824"/>
                <a:gd name="connsiteX13060" fmla="*/ 2761225 w 9392070"/>
                <a:gd name="connsiteY13060" fmla="*/ 911122 h 3110824"/>
                <a:gd name="connsiteX13061" fmla="*/ 2760004 w 9392070"/>
                <a:gd name="connsiteY13061" fmla="*/ 909901 h 3110824"/>
                <a:gd name="connsiteX13062" fmla="*/ 2758784 w 9392070"/>
                <a:gd name="connsiteY13062" fmla="*/ 907460 h 3110824"/>
                <a:gd name="connsiteX13063" fmla="*/ 2755122 w 9392070"/>
                <a:gd name="connsiteY13063" fmla="*/ 906239 h 3110824"/>
                <a:gd name="connsiteX13064" fmla="*/ 2751459 w 9392070"/>
                <a:gd name="connsiteY13064" fmla="*/ 905018 h 3110824"/>
                <a:gd name="connsiteX13065" fmla="*/ 2751459 w 9392070"/>
                <a:gd name="connsiteY13065" fmla="*/ 908680 h 3110824"/>
                <a:gd name="connsiteX13066" fmla="*/ 2752680 w 9392070"/>
                <a:gd name="connsiteY13066" fmla="*/ 912342 h 3110824"/>
                <a:gd name="connsiteX13067" fmla="*/ 2755122 w 9392070"/>
                <a:gd name="connsiteY13067" fmla="*/ 914784 h 3110824"/>
                <a:gd name="connsiteX13068" fmla="*/ 2760004 w 9392070"/>
                <a:gd name="connsiteY13068" fmla="*/ 920887 h 3110824"/>
                <a:gd name="connsiteX13069" fmla="*/ 2766108 w 9392070"/>
                <a:gd name="connsiteY13069" fmla="*/ 928211 h 3110824"/>
                <a:gd name="connsiteX13070" fmla="*/ 2769770 w 9392070"/>
                <a:gd name="connsiteY13070" fmla="*/ 934315 h 3110824"/>
                <a:gd name="connsiteX13071" fmla="*/ 2774653 w 9392070"/>
                <a:gd name="connsiteY13071" fmla="*/ 946522 h 3110824"/>
                <a:gd name="connsiteX13072" fmla="*/ 2775873 w 9392070"/>
                <a:gd name="connsiteY13072" fmla="*/ 947743 h 3110824"/>
                <a:gd name="connsiteX13073" fmla="*/ 2775873 w 9392070"/>
                <a:gd name="connsiteY13073" fmla="*/ 947743 h 3110824"/>
                <a:gd name="connsiteX13074" fmla="*/ 2773432 w 9392070"/>
                <a:gd name="connsiteY13074" fmla="*/ 948963 h 3110824"/>
                <a:gd name="connsiteX13075" fmla="*/ 2770991 w 9392070"/>
                <a:gd name="connsiteY13075" fmla="*/ 946522 h 3110824"/>
                <a:gd name="connsiteX13076" fmla="*/ 2769770 w 9392070"/>
                <a:gd name="connsiteY13076" fmla="*/ 948963 h 3110824"/>
                <a:gd name="connsiteX13077" fmla="*/ 2767329 w 9392070"/>
                <a:gd name="connsiteY13077" fmla="*/ 944081 h 3110824"/>
                <a:gd name="connsiteX13078" fmla="*/ 2766108 w 9392070"/>
                <a:gd name="connsiteY13078" fmla="*/ 944081 h 3110824"/>
                <a:gd name="connsiteX13079" fmla="*/ 2763666 w 9392070"/>
                <a:gd name="connsiteY13079" fmla="*/ 941639 h 3110824"/>
                <a:gd name="connsiteX13080" fmla="*/ 2761225 w 9392070"/>
                <a:gd name="connsiteY13080" fmla="*/ 939198 h 3110824"/>
                <a:gd name="connsiteX13081" fmla="*/ 2760004 w 9392070"/>
                <a:gd name="connsiteY13081" fmla="*/ 937977 h 3110824"/>
                <a:gd name="connsiteX13082" fmla="*/ 2758784 w 9392070"/>
                <a:gd name="connsiteY13082" fmla="*/ 935536 h 3110824"/>
                <a:gd name="connsiteX13083" fmla="*/ 2757563 w 9392070"/>
                <a:gd name="connsiteY13083" fmla="*/ 933094 h 3110824"/>
                <a:gd name="connsiteX13084" fmla="*/ 2753901 w 9392070"/>
                <a:gd name="connsiteY13084" fmla="*/ 929432 h 3110824"/>
                <a:gd name="connsiteX13085" fmla="*/ 2750239 w 9392070"/>
                <a:gd name="connsiteY13085" fmla="*/ 924549 h 3110824"/>
                <a:gd name="connsiteX13086" fmla="*/ 2750239 w 9392070"/>
                <a:gd name="connsiteY13086" fmla="*/ 928211 h 3110824"/>
                <a:gd name="connsiteX13087" fmla="*/ 2751459 w 9392070"/>
                <a:gd name="connsiteY13087" fmla="*/ 933094 h 3110824"/>
                <a:gd name="connsiteX13088" fmla="*/ 2753901 w 9392070"/>
                <a:gd name="connsiteY13088" fmla="*/ 936756 h 3110824"/>
                <a:gd name="connsiteX13089" fmla="*/ 2758784 w 9392070"/>
                <a:gd name="connsiteY13089" fmla="*/ 945301 h 3110824"/>
                <a:gd name="connsiteX13090" fmla="*/ 2762446 w 9392070"/>
                <a:gd name="connsiteY13090" fmla="*/ 950184 h 3110824"/>
                <a:gd name="connsiteX13091" fmla="*/ 2766108 w 9392070"/>
                <a:gd name="connsiteY13091" fmla="*/ 953846 h 3110824"/>
                <a:gd name="connsiteX13092" fmla="*/ 2769770 w 9392070"/>
                <a:gd name="connsiteY13092" fmla="*/ 961170 h 3110824"/>
                <a:gd name="connsiteX13093" fmla="*/ 2770991 w 9392070"/>
                <a:gd name="connsiteY13093" fmla="*/ 964832 h 3110824"/>
                <a:gd name="connsiteX13094" fmla="*/ 2769770 w 9392070"/>
                <a:gd name="connsiteY13094" fmla="*/ 966053 h 3110824"/>
                <a:gd name="connsiteX13095" fmla="*/ 2767329 w 9392070"/>
                <a:gd name="connsiteY13095" fmla="*/ 962391 h 3110824"/>
                <a:gd name="connsiteX13096" fmla="*/ 2766108 w 9392070"/>
                <a:gd name="connsiteY13096" fmla="*/ 963612 h 3110824"/>
                <a:gd name="connsiteX13097" fmla="*/ 2763666 w 9392070"/>
                <a:gd name="connsiteY13097" fmla="*/ 962391 h 3110824"/>
                <a:gd name="connsiteX13098" fmla="*/ 2761225 w 9392070"/>
                <a:gd name="connsiteY13098" fmla="*/ 961170 h 3110824"/>
                <a:gd name="connsiteX13099" fmla="*/ 2758784 w 9392070"/>
                <a:gd name="connsiteY13099" fmla="*/ 961170 h 3110824"/>
                <a:gd name="connsiteX13100" fmla="*/ 2756342 w 9392070"/>
                <a:gd name="connsiteY13100" fmla="*/ 959950 h 3110824"/>
                <a:gd name="connsiteX13101" fmla="*/ 2755122 w 9392070"/>
                <a:gd name="connsiteY13101" fmla="*/ 958729 h 3110824"/>
                <a:gd name="connsiteX13102" fmla="*/ 2750239 w 9392070"/>
                <a:gd name="connsiteY13102" fmla="*/ 958729 h 3110824"/>
                <a:gd name="connsiteX13103" fmla="*/ 2745356 w 9392070"/>
                <a:gd name="connsiteY13103" fmla="*/ 959950 h 3110824"/>
                <a:gd name="connsiteX13104" fmla="*/ 2746577 w 9392070"/>
                <a:gd name="connsiteY13104" fmla="*/ 963612 h 3110824"/>
                <a:gd name="connsiteX13105" fmla="*/ 2749018 w 9392070"/>
                <a:gd name="connsiteY13105" fmla="*/ 966053 h 3110824"/>
                <a:gd name="connsiteX13106" fmla="*/ 2751459 w 9392070"/>
                <a:gd name="connsiteY13106" fmla="*/ 967274 h 3110824"/>
                <a:gd name="connsiteX13107" fmla="*/ 2757563 w 9392070"/>
                <a:gd name="connsiteY13107" fmla="*/ 970936 h 3110824"/>
                <a:gd name="connsiteX13108" fmla="*/ 2764887 w 9392070"/>
                <a:gd name="connsiteY13108" fmla="*/ 975819 h 3110824"/>
                <a:gd name="connsiteX13109" fmla="*/ 2768549 w 9392070"/>
                <a:gd name="connsiteY13109" fmla="*/ 980702 h 3110824"/>
                <a:gd name="connsiteX13110" fmla="*/ 2774653 w 9392070"/>
                <a:gd name="connsiteY13110" fmla="*/ 991688 h 3110824"/>
                <a:gd name="connsiteX13111" fmla="*/ 2781977 w 9392070"/>
                <a:gd name="connsiteY13111" fmla="*/ 992909 h 3110824"/>
                <a:gd name="connsiteX13112" fmla="*/ 2789301 w 9392070"/>
                <a:gd name="connsiteY13112" fmla="*/ 997791 h 3110824"/>
                <a:gd name="connsiteX13113" fmla="*/ 2794184 w 9392070"/>
                <a:gd name="connsiteY13113" fmla="*/ 1001453 h 3110824"/>
                <a:gd name="connsiteX13114" fmla="*/ 2803950 w 9392070"/>
                <a:gd name="connsiteY13114" fmla="*/ 1009998 h 3110824"/>
                <a:gd name="connsiteX13115" fmla="*/ 2805170 w 9392070"/>
                <a:gd name="connsiteY13115" fmla="*/ 1011219 h 3110824"/>
                <a:gd name="connsiteX13116" fmla="*/ 2805170 w 9392070"/>
                <a:gd name="connsiteY13116" fmla="*/ 1012440 h 3110824"/>
                <a:gd name="connsiteX13117" fmla="*/ 2802729 w 9392070"/>
                <a:gd name="connsiteY13117" fmla="*/ 1014881 h 3110824"/>
                <a:gd name="connsiteX13118" fmla="*/ 2801508 w 9392070"/>
                <a:gd name="connsiteY13118" fmla="*/ 1012440 h 3110824"/>
                <a:gd name="connsiteX13119" fmla="*/ 2797846 w 9392070"/>
                <a:gd name="connsiteY13119" fmla="*/ 1013660 h 3110824"/>
                <a:gd name="connsiteX13120" fmla="*/ 2794184 w 9392070"/>
                <a:gd name="connsiteY13120" fmla="*/ 1014881 h 3110824"/>
                <a:gd name="connsiteX13121" fmla="*/ 2788080 w 9392070"/>
                <a:gd name="connsiteY13121" fmla="*/ 1013660 h 3110824"/>
                <a:gd name="connsiteX13122" fmla="*/ 2781977 w 9392070"/>
                <a:gd name="connsiteY13122" fmla="*/ 1012440 h 3110824"/>
                <a:gd name="connsiteX13123" fmla="*/ 2779536 w 9392070"/>
                <a:gd name="connsiteY13123" fmla="*/ 1009998 h 3110824"/>
                <a:gd name="connsiteX13124" fmla="*/ 2777094 w 9392070"/>
                <a:gd name="connsiteY13124" fmla="*/ 1007557 h 3110824"/>
                <a:gd name="connsiteX13125" fmla="*/ 2773432 w 9392070"/>
                <a:gd name="connsiteY13125" fmla="*/ 1009998 h 3110824"/>
                <a:gd name="connsiteX13126" fmla="*/ 2770991 w 9392070"/>
                <a:gd name="connsiteY13126" fmla="*/ 1012440 h 3110824"/>
                <a:gd name="connsiteX13127" fmla="*/ 2767329 w 9392070"/>
                <a:gd name="connsiteY13127" fmla="*/ 1011219 h 3110824"/>
                <a:gd name="connsiteX13128" fmla="*/ 2766108 w 9392070"/>
                <a:gd name="connsiteY13128" fmla="*/ 1013660 h 3110824"/>
                <a:gd name="connsiteX13129" fmla="*/ 2762446 w 9392070"/>
                <a:gd name="connsiteY13129" fmla="*/ 1009998 h 3110824"/>
                <a:gd name="connsiteX13130" fmla="*/ 2760004 w 9392070"/>
                <a:gd name="connsiteY13130" fmla="*/ 1011219 h 3110824"/>
                <a:gd name="connsiteX13131" fmla="*/ 2757563 w 9392070"/>
                <a:gd name="connsiteY13131" fmla="*/ 1009998 h 3110824"/>
                <a:gd name="connsiteX13132" fmla="*/ 2755122 w 9392070"/>
                <a:gd name="connsiteY13132" fmla="*/ 1008778 h 3110824"/>
                <a:gd name="connsiteX13133" fmla="*/ 2752680 w 9392070"/>
                <a:gd name="connsiteY13133" fmla="*/ 1009998 h 3110824"/>
                <a:gd name="connsiteX13134" fmla="*/ 2750239 w 9392070"/>
                <a:gd name="connsiteY13134" fmla="*/ 1008778 h 3110824"/>
                <a:gd name="connsiteX13135" fmla="*/ 2747797 w 9392070"/>
                <a:gd name="connsiteY13135" fmla="*/ 1006336 h 3110824"/>
                <a:gd name="connsiteX13136" fmla="*/ 2742915 w 9392070"/>
                <a:gd name="connsiteY13136" fmla="*/ 1007557 h 3110824"/>
                <a:gd name="connsiteX13137" fmla="*/ 2738032 w 9392070"/>
                <a:gd name="connsiteY13137" fmla="*/ 1008778 h 3110824"/>
                <a:gd name="connsiteX13138" fmla="*/ 2739252 w 9392070"/>
                <a:gd name="connsiteY13138" fmla="*/ 1012440 h 3110824"/>
                <a:gd name="connsiteX13139" fmla="*/ 2741694 w 9392070"/>
                <a:gd name="connsiteY13139" fmla="*/ 1014881 h 3110824"/>
                <a:gd name="connsiteX13140" fmla="*/ 2745356 w 9392070"/>
                <a:gd name="connsiteY13140" fmla="*/ 1016102 h 3110824"/>
                <a:gd name="connsiteX13141" fmla="*/ 2752680 w 9392070"/>
                <a:gd name="connsiteY13141" fmla="*/ 1019764 h 3110824"/>
                <a:gd name="connsiteX13142" fmla="*/ 2761225 w 9392070"/>
                <a:gd name="connsiteY13142" fmla="*/ 1023426 h 3110824"/>
                <a:gd name="connsiteX13143" fmla="*/ 2766108 w 9392070"/>
                <a:gd name="connsiteY13143" fmla="*/ 1028309 h 3110824"/>
                <a:gd name="connsiteX13144" fmla="*/ 2766108 w 9392070"/>
                <a:gd name="connsiteY13144" fmla="*/ 1029530 h 3110824"/>
                <a:gd name="connsiteX13145" fmla="*/ 2766108 w 9392070"/>
                <a:gd name="connsiteY13145" fmla="*/ 1029530 h 3110824"/>
                <a:gd name="connsiteX13146" fmla="*/ 2764887 w 9392070"/>
                <a:gd name="connsiteY13146" fmla="*/ 1028309 h 3110824"/>
                <a:gd name="connsiteX13147" fmla="*/ 2761225 w 9392070"/>
                <a:gd name="connsiteY13147" fmla="*/ 1030750 h 3110824"/>
                <a:gd name="connsiteX13148" fmla="*/ 2757563 w 9392070"/>
                <a:gd name="connsiteY13148" fmla="*/ 1033192 h 3110824"/>
                <a:gd name="connsiteX13149" fmla="*/ 2758784 w 9392070"/>
                <a:gd name="connsiteY13149" fmla="*/ 1035633 h 3110824"/>
                <a:gd name="connsiteX13150" fmla="*/ 2760004 w 9392070"/>
                <a:gd name="connsiteY13150" fmla="*/ 1036854 h 3110824"/>
                <a:gd name="connsiteX13151" fmla="*/ 2762446 w 9392070"/>
                <a:gd name="connsiteY13151" fmla="*/ 1036854 h 3110824"/>
                <a:gd name="connsiteX13152" fmla="*/ 2767329 w 9392070"/>
                <a:gd name="connsiteY13152" fmla="*/ 1038074 h 3110824"/>
                <a:gd name="connsiteX13153" fmla="*/ 2770991 w 9392070"/>
                <a:gd name="connsiteY13153" fmla="*/ 1039295 h 3110824"/>
                <a:gd name="connsiteX13154" fmla="*/ 2772211 w 9392070"/>
                <a:gd name="connsiteY13154" fmla="*/ 1040516 h 3110824"/>
                <a:gd name="connsiteX13155" fmla="*/ 2772211 w 9392070"/>
                <a:gd name="connsiteY13155" fmla="*/ 1040516 h 3110824"/>
                <a:gd name="connsiteX13156" fmla="*/ 2775873 w 9392070"/>
                <a:gd name="connsiteY13156" fmla="*/ 1044178 h 3110824"/>
                <a:gd name="connsiteX13157" fmla="*/ 2777094 w 9392070"/>
                <a:gd name="connsiteY13157" fmla="*/ 1047840 h 3110824"/>
                <a:gd name="connsiteX13158" fmla="*/ 2775873 w 9392070"/>
                <a:gd name="connsiteY13158" fmla="*/ 1049061 h 3110824"/>
                <a:gd name="connsiteX13159" fmla="*/ 2773432 w 9392070"/>
                <a:gd name="connsiteY13159" fmla="*/ 1046619 h 3110824"/>
                <a:gd name="connsiteX13160" fmla="*/ 2769770 w 9392070"/>
                <a:gd name="connsiteY13160" fmla="*/ 1047840 h 3110824"/>
                <a:gd name="connsiteX13161" fmla="*/ 2766108 w 9392070"/>
                <a:gd name="connsiteY13161" fmla="*/ 1049061 h 3110824"/>
                <a:gd name="connsiteX13162" fmla="*/ 2762446 w 9392070"/>
                <a:gd name="connsiteY13162" fmla="*/ 1046619 h 3110824"/>
                <a:gd name="connsiteX13163" fmla="*/ 2761225 w 9392070"/>
                <a:gd name="connsiteY13163" fmla="*/ 1049061 h 3110824"/>
                <a:gd name="connsiteX13164" fmla="*/ 2757563 w 9392070"/>
                <a:gd name="connsiteY13164" fmla="*/ 1044178 h 3110824"/>
                <a:gd name="connsiteX13165" fmla="*/ 2755122 w 9392070"/>
                <a:gd name="connsiteY13165" fmla="*/ 1045399 h 3110824"/>
                <a:gd name="connsiteX13166" fmla="*/ 2752680 w 9392070"/>
                <a:gd name="connsiteY13166" fmla="*/ 1042957 h 3110824"/>
                <a:gd name="connsiteX13167" fmla="*/ 2750239 w 9392070"/>
                <a:gd name="connsiteY13167" fmla="*/ 1040516 h 3110824"/>
                <a:gd name="connsiteX13168" fmla="*/ 2747797 w 9392070"/>
                <a:gd name="connsiteY13168" fmla="*/ 1040516 h 3110824"/>
                <a:gd name="connsiteX13169" fmla="*/ 2745356 w 9392070"/>
                <a:gd name="connsiteY13169" fmla="*/ 1039295 h 3110824"/>
                <a:gd name="connsiteX13170" fmla="*/ 2742915 w 9392070"/>
                <a:gd name="connsiteY13170" fmla="*/ 1036854 h 3110824"/>
                <a:gd name="connsiteX13171" fmla="*/ 2738032 w 9392070"/>
                <a:gd name="connsiteY13171" fmla="*/ 1036854 h 3110824"/>
                <a:gd name="connsiteX13172" fmla="*/ 2733149 w 9392070"/>
                <a:gd name="connsiteY13172" fmla="*/ 1036854 h 3110824"/>
                <a:gd name="connsiteX13173" fmla="*/ 2734370 w 9392070"/>
                <a:gd name="connsiteY13173" fmla="*/ 1040516 h 3110824"/>
                <a:gd name="connsiteX13174" fmla="*/ 2736811 w 9392070"/>
                <a:gd name="connsiteY13174" fmla="*/ 1044178 h 3110824"/>
                <a:gd name="connsiteX13175" fmla="*/ 2740473 w 9392070"/>
                <a:gd name="connsiteY13175" fmla="*/ 1045399 h 3110824"/>
                <a:gd name="connsiteX13176" fmla="*/ 2747797 w 9392070"/>
                <a:gd name="connsiteY13176" fmla="*/ 1050282 h 3110824"/>
                <a:gd name="connsiteX13177" fmla="*/ 2755122 w 9392070"/>
                <a:gd name="connsiteY13177" fmla="*/ 1056385 h 3110824"/>
                <a:gd name="connsiteX13178" fmla="*/ 2760004 w 9392070"/>
                <a:gd name="connsiteY13178" fmla="*/ 1063709 h 3110824"/>
                <a:gd name="connsiteX13179" fmla="*/ 2763666 w 9392070"/>
                <a:gd name="connsiteY13179" fmla="*/ 1073475 h 3110824"/>
                <a:gd name="connsiteX13180" fmla="*/ 2760004 w 9392070"/>
                <a:gd name="connsiteY13180" fmla="*/ 1074696 h 3110824"/>
                <a:gd name="connsiteX13181" fmla="*/ 2756342 w 9392070"/>
                <a:gd name="connsiteY13181" fmla="*/ 1072254 h 3110824"/>
                <a:gd name="connsiteX13182" fmla="*/ 2755122 w 9392070"/>
                <a:gd name="connsiteY13182" fmla="*/ 1074696 h 3110824"/>
                <a:gd name="connsiteX13183" fmla="*/ 2751459 w 9392070"/>
                <a:gd name="connsiteY13183" fmla="*/ 1069813 h 3110824"/>
                <a:gd name="connsiteX13184" fmla="*/ 2749018 w 9392070"/>
                <a:gd name="connsiteY13184" fmla="*/ 1071033 h 3110824"/>
                <a:gd name="connsiteX13185" fmla="*/ 2746577 w 9392070"/>
                <a:gd name="connsiteY13185" fmla="*/ 1068592 h 3110824"/>
                <a:gd name="connsiteX13186" fmla="*/ 2744135 w 9392070"/>
                <a:gd name="connsiteY13186" fmla="*/ 1067371 h 3110824"/>
                <a:gd name="connsiteX13187" fmla="*/ 2741694 w 9392070"/>
                <a:gd name="connsiteY13187" fmla="*/ 1067371 h 3110824"/>
                <a:gd name="connsiteX13188" fmla="*/ 2739252 w 9392070"/>
                <a:gd name="connsiteY13188" fmla="*/ 1066151 h 3110824"/>
                <a:gd name="connsiteX13189" fmla="*/ 2738032 w 9392070"/>
                <a:gd name="connsiteY13189" fmla="*/ 1063709 h 3110824"/>
                <a:gd name="connsiteX13190" fmla="*/ 2733149 w 9392070"/>
                <a:gd name="connsiteY13190" fmla="*/ 1062489 h 3110824"/>
                <a:gd name="connsiteX13191" fmla="*/ 2728266 w 9392070"/>
                <a:gd name="connsiteY13191" fmla="*/ 1062489 h 3110824"/>
                <a:gd name="connsiteX13192" fmla="*/ 2728266 w 9392070"/>
                <a:gd name="connsiteY13192" fmla="*/ 1064930 h 3110824"/>
                <a:gd name="connsiteX13193" fmla="*/ 2728266 w 9392070"/>
                <a:gd name="connsiteY13193" fmla="*/ 1064930 h 3110824"/>
                <a:gd name="connsiteX13194" fmla="*/ 2730708 w 9392070"/>
                <a:gd name="connsiteY13194" fmla="*/ 1090565 h 3110824"/>
                <a:gd name="connsiteX13195" fmla="*/ 2735590 w 9392070"/>
                <a:gd name="connsiteY13195" fmla="*/ 1103992 h 3110824"/>
                <a:gd name="connsiteX13196" fmla="*/ 2742915 w 9392070"/>
                <a:gd name="connsiteY13196" fmla="*/ 1128406 h 3110824"/>
                <a:gd name="connsiteX13197" fmla="*/ 2749018 w 9392070"/>
                <a:gd name="connsiteY13197" fmla="*/ 1132068 h 3110824"/>
                <a:gd name="connsiteX13198" fmla="*/ 2755122 w 9392070"/>
                <a:gd name="connsiteY13198" fmla="*/ 1134510 h 3110824"/>
                <a:gd name="connsiteX13199" fmla="*/ 2766108 w 9392070"/>
                <a:gd name="connsiteY13199" fmla="*/ 1143055 h 3110824"/>
                <a:gd name="connsiteX13200" fmla="*/ 2764887 w 9392070"/>
                <a:gd name="connsiteY13200" fmla="*/ 1144275 h 3110824"/>
                <a:gd name="connsiteX13201" fmla="*/ 2762446 w 9392070"/>
                <a:gd name="connsiteY13201" fmla="*/ 1141834 h 3110824"/>
                <a:gd name="connsiteX13202" fmla="*/ 2758784 w 9392070"/>
                <a:gd name="connsiteY13202" fmla="*/ 1144275 h 3110824"/>
                <a:gd name="connsiteX13203" fmla="*/ 2755122 w 9392070"/>
                <a:gd name="connsiteY13203" fmla="*/ 1146717 h 3110824"/>
                <a:gd name="connsiteX13204" fmla="*/ 2750239 w 9392070"/>
                <a:gd name="connsiteY13204" fmla="*/ 1145496 h 3110824"/>
                <a:gd name="connsiteX13205" fmla="*/ 2749018 w 9392070"/>
                <a:gd name="connsiteY13205" fmla="*/ 1149158 h 3110824"/>
                <a:gd name="connsiteX13206" fmla="*/ 2745356 w 9392070"/>
                <a:gd name="connsiteY13206" fmla="*/ 1145496 h 3110824"/>
                <a:gd name="connsiteX13207" fmla="*/ 2742915 w 9392070"/>
                <a:gd name="connsiteY13207" fmla="*/ 1147938 h 3110824"/>
                <a:gd name="connsiteX13208" fmla="*/ 2739252 w 9392070"/>
                <a:gd name="connsiteY13208" fmla="*/ 1146717 h 3110824"/>
                <a:gd name="connsiteX13209" fmla="*/ 2735590 w 9392070"/>
                <a:gd name="connsiteY13209" fmla="*/ 1145496 h 3110824"/>
                <a:gd name="connsiteX13210" fmla="*/ 2733149 w 9392070"/>
                <a:gd name="connsiteY13210" fmla="*/ 1146717 h 3110824"/>
                <a:gd name="connsiteX13211" fmla="*/ 2730708 w 9392070"/>
                <a:gd name="connsiteY13211" fmla="*/ 1145496 h 3110824"/>
                <a:gd name="connsiteX13212" fmla="*/ 2728266 w 9392070"/>
                <a:gd name="connsiteY13212" fmla="*/ 1143055 h 3110824"/>
                <a:gd name="connsiteX13213" fmla="*/ 2723383 w 9392070"/>
                <a:gd name="connsiteY13213" fmla="*/ 1144275 h 3110824"/>
                <a:gd name="connsiteX13214" fmla="*/ 2717280 w 9392070"/>
                <a:gd name="connsiteY13214" fmla="*/ 1145496 h 3110824"/>
                <a:gd name="connsiteX13215" fmla="*/ 2718501 w 9392070"/>
                <a:gd name="connsiteY13215" fmla="*/ 1149158 h 3110824"/>
                <a:gd name="connsiteX13216" fmla="*/ 2720942 w 9392070"/>
                <a:gd name="connsiteY13216" fmla="*/ 1151600 h 3110824"/>
                <a:gd name="connsiteX13217" fmla="*/ 2724604 w 9392070"/>
                <a:gd name="connsiteY13217" fmla="*/ 1151600 h 3110824"/>
                <a:gd name="connsiteX13218" fmla="*/ 2731928 w 9392070"/>
                <a:gd name="connsiteY13218" fmla="*/ 1154041 h 3110824"/>
                <a:gd name="connsiteX13219" fmla="*/ 2740473 w 9392070"/>
                <a:gd name="connsiteY13219" fmla="*/ 1157703 h 3110824"/>
                <a:gd name="connsiteX13220" fmla="*/ 2746577 w 9392070"/>
                <a:gd name="connsiteY13220" fmla="*/ 1162586 h 3110824"/>
                <a:gd name="connsiteX13221" fmla="*/ 2750239 w 9392070"/>
                <a:gd name="connsiteY13221" fmla="*/ 1168689 h 3110824"/>
                <a:gd name="connsiteX13222" fmla="*/ 2752680 w 9392070"/>
                <a:gd name="connsiteY13222" fmla="*/ 1171131 h 3110824"/>
                <a:gd name="connsiteX13223" fmla="*/ 2752680 w 9392070"/>
                <a:gd name="connsiteY13223" fmla="*/ 1171131 h 3110824"/>
                <a:gd name="connsiteX13224" fmla="*/ 2751459 w 9392070"/>
                <a:gd name="connsiteY13224" fmla="*/ 1174793 h 3110824"/>
                <a:gd name="connsiteX13225" fmla="*/ 2747797 w 9392070"/>
                <a:gd name="connsiteY13225" fmla="*/ 1169910 h 3110824"/>
                <a:gd name="connsiteX13226" fmla="*/ 2745356 w 9392070"/>
                <a:gd name="connsiteY13226" fmla="*/ 1171131 h 3110824"/>
                <a:gd name="connsiteX13227" fmla="*/ 2741694 w 9392070"/>
                <a:gd name="connsiteY13227" fmla="*/ 1168689 h 3110824"/>
                <a:gd name="connsiteX13228" fmla="*/ 2738032 w 9392070"/>
                <a:gd name="connsiteY13228" fmla="*/ 1166248 h 3110824"/>
                <a:gd name="connsiteX13229" fmla="*/ 2735590 w 9392070"/>
                <a:gd name="connsiteY13229" fmla="*/ 1166248 h 3110824"/>
                <a:gd name="connsiteX13230" fmla="*/ 2733149 w 9392070"/>
                <a:gd name="connsiteY13230" fmla="*/ 1163807 h 3110824"/>
                <a:gd name="connsiteX13231" fmla="*/ 2730708 w 9392070"/>
                <a:gd name="connsiteY13231" fmla="*/ 1160145 h 3110824"/>
                <a:gd name="connsiteX13232" fmla="*/ 2724604 w 9392070"/>
                <a:gd name="connsiteY13232" fmla="*/ 1157703 h 3110824"/>
                <a:gd name="connsiteX13233" fmla="*/ 2718501 w 9392070"/>
                <a:gd name="connsiteY13233" fmla="*/ 1155262 h 3110824"/>
                <a:gd name="connsiteX13234" fmla="*/ 2718501 w 9392070"/>
                <a:gd name="connsiteY13234" fmla="*/ 1160145 h 3110824"/>
                <a:gd name="connsiteX13235" fmla="*/ 2720942 w 9392070"/>
                <a:gd name="connsiteY13235" fmla="*/ 1165028 h 3110824"/>
                <a:gd name="connsiteX13236" fmla="*/ 2724604 w 9392070"/>
                <a:gd name="connsiteY13236" fmla="*/ 1167469 h 3110824"/>
                <a:gd name="connsiteX13237" fmla="*/ 2733149 w 9392070"/>
                <a:gd name="connsiteY13237" fmla="*/ 1174793 h 3110824"/>
                <a:gd name="connsiteX13238" fmla="*/ 2738032 w 9392070"/>
                <a:gd name="connsiteY13238" fmla="*/ 1178455 h 3110824"/>
                <a:gd name="connsiteX13239" fmla="*/ 2742915 w 9392070"/>
                <a:gd name="connsiteY13239" fmla="*/ 1182117 h 3110824"/>
                <a:gd name="connsiteX13240" fmla="*/ 2747797 w 9392070"/>
                <a:gd name="connsiteY13240" fmla="*/ 1188221 h 3110824"/>
                <a:gd name="connsiteX13241" fmla="*/ 2746577 w 9392070"/>
                <a:gd name="connsiteY13241" fmla="*/ 1190662 h 3110824"/>
                <a:gd name="connsiteX13242" fmla="*/ 2742915 w 9392070"/>
                <a:gd name="connsiteY13242" fmla="*/ 1188221 h 3110824"/>
                <a:gd name="connsiteX13243" fmla="*/ 2738032 w 9392070"/>
                <a:gd name="connsiteY13243" fmla="*/ 1193103 h 3110824"/>
                <a:gd name="connsiteX13244" fmla="*/ 2734370 w 9392070"/>
                <a:gd name="connsiteY13244" fmla="*/ 1197986 h 3110824"/>
                <a:gd name="connsiteX13245" fmla="*/ 2728266 w 9392070"/>
                <a:gd name="connsiteY13245" fmla="*/ 1197986 h 3110824"/>
                <a:gd name="connsiteX13246" fmla="*/ 2727045 w 9392070"/>
                <a:gd name="connsiteY13246" fmla="*/ 1202869 h 3110824"/>
                <a:gd name="connsiteX13247" fmla="*/ 2720942 w 9392070"/>
                <a:gd name="connsiteY13247" fmla="*/ 1199207 h 3110824"/>
                <a:gd name="connsiteX13248" fmla="*/ 2718501 w 9392070"/>
                <a:gd name="connsiteY13248" fmla="*/ 1202869 h 3110824"/>
                <a:gd name="connsiteX13249" fmla="*/ 2713618 w 9392070"/>
                <a:gd name="connsiteY13249" fmla="*/ 1202869 h 3110824"/>
                <a:gd name="connsiteX13250" fmla="*/ 2709956 w 9392070"/>
                <a:gd name="connsiteY13250" fmla="*/ 1200428 h 3110824"/>
                <a:gd name="connsiteX13251" fmla="*/ 2708735 w 9392070"/>
                <a:gd name="connsiteY13251" fmla="*/ 1202869 h 3110824"/>
                <a:gd name="connsiteX13252" fmla="*/ 2705073 w 9392070"/>
                <a:gd name="connsiteY13252" fmla="*/ 1205310 h 3110824"/>
                <a:gd name="connsiteX13253" fmla="*/ 2701411 w 9392070"/>
                <a:gd name="connsiteY13253" fmla="*/ 1205310 h 3110824"/>
                <a:gd name="connsiteX13254" fmla="*/ 2697749 w 9392070"/>
                <a:gd name="connsiteY13254" fmla="*/ 1202869 h 3110824"/>
                <a:gd name="connsiteX13255" fmla="*/ 2690424 w 9392070"/>
                <a:gd name="connsiteY13255" fmla="*/ 1206531 h 3110824"/>
                <a:gd name="connsiteX13256" fmla="*/ 2683100 w 9392070"/>
                <a:gd name="connsiteY13256" fmla="*/ 1210193 h 3110824"/>
                <a:gd name="connsiteX13257" fmla="*/ 2684321 w 9392070"/>
                <a:gd name="connsiteY13257" fmla="*/ 1216297 h 3110824"/>
                <a:gd name="connsiteX13258" fmla="*/ 2687983 w 9392070"/>
                <a:gd name="connsiteY13258" fmla="*/ 1219959 h 3110824"/>
                <a:gd name="connsiteX13259" fmla="*/ 2692866 w 9392070"/>
                <a:gd name="connsiteY13259" fmla="*/ 1219959 h 3110824"/>
                <a:gd name="connsiteX13260" fmla="*/ 2703852 w 9392070"/>
                <a:gd name="connsiteY13260" fmla="*/ 1221180 h 3110824"/>
                <a:gd name="connsiteX13261" fmla="*/ 2709956 w 9392070"/>
                <a:gd name="connsiteY13261" fmla="*/ 1222400 h 3110824"/>
                <a:gd name="connsiteX13262" fmla="*/ 2716059 w 9392070"/>
                <a:gd name="connsiteY13262" fmla="*/ 1223621 h 3110824"/>
                <a:gd name="connsiteX13263" fmla="*/ 2724604 w 9392070"/>
                <a:gd name="connsiteY13263" fmla="*/ 1228504 h 3110824"/>
                <a:gd name="connsiteX13264" fmla="*/ 2730708 w 9392070"/>
                <a:gd name="connsiteY13264" fmla="*/ 1235828 h 3110824"/>
                <a:gd name="connsiteX13265" fmla="*/ 2729487 w 9392070"/>
                <a:gd name="connsiteY13265" fmla="*/ 1235828 h 3110824"/>
                <a:gd name="connsiteX13266" fmla="*/ 2727045 w 9392070"/>
                <a:gd name="connsiteY13266" fmla="*/ 1239490 h 3110824"/>
                <a:gd name="connsiteX13267" fmla="*/ 2722163 w 9392070"/>
                <a:gd name="connsiteY13267" fmla="*/ 1238270 h 3110824"/>
                <a:gd name="connsiteX13268" fmla="*/ 2717280 w 9392070"/>
                <a:gd name="connsiteY13268" fmla="*/ 1237049 h 3110824"/>
                <a:gd name="connsiteX13269" fmla="*/ 2713618 w 9392070"/>
                <a:gd name="connsiteY13269" fmla="*/ 1239490 h 3110824"/>
                <a:gd name="connsiteX13270" fmla="*/ 2709956 w 9392070"/>
                <a:gd name="connsiteY13270" fmla="*/ 1238270 h 3110824"/>
                <a:gd name="connsiteX13271" fmla="*/ 2706294 w 9392070"/>
                <a:gd name="connsiteY13271" fmla="*/ 1235828 h 3110824"/>
                <a:gd name="connsiteX13272" fmla="*/ 2698969 w 9392070"/>
                <a:gd name="connsiteY13272" fmla="*/ 1238270 h 3110824"/>
                <a:gd name="connsiteX13273" fmla="*/ 2691645 w 9392070"/>
                <a:gd name="connsiteY13273" fmla="*/ 1241931 h 3110824"/>
                <a:gd name="connsiteX13274" fmla="*/ 2692866 w 9392070"/>
                <a:gd name="connsiteY13274" fmla="*/ 1248035 h 3110824"/>
                <a:gd name="connsiteX13275" fmla="*/ 2696528 w 9392070"/>
                <a:gd name="connsiteY13275" fmla="*/ 1250477 h 3110824"/>
                <a:gd name="connsiteX13276" fmla="*/ 2701411 w 9392070"/>
                <a:gd name="connsiteY13276" fmla="*/ 1250477 h 3110824"/>
                <a:gd name="connsiteX13277" fmla="*/ 2712397 w 9392070"/>
                <a:gd name="connsiteY13277" fmla="*/ 1252918 h 3110824"/>
                <a:gd name="connsiteX13278" fmla="*/ 2724604 w 9392070"/>
                <a:gd name="connsiteY13278" fmla="*/ 1256580 h 3110824"/>
                <a:gd name="connsiteX13279" fmla="*/ 2733149 w 9392070"/>
                <a:gd name="connsiteY13279" fmla="*/ 1263904 h 3110824"/>
                <a:gd name="connsiteX13280" fmla="*/ 2740473 w 9392070"/>
                <a:gd name="connsiteY13280" fmla="*/ 1274891 h 3110824"/>
                <a:gd name="connsiteX13281" fmla="*/ 2740473 w 9392070"/>
                <a:gd name="connsiteY13281" fmla="*/ 1274891 h 3110824"/>
                <a:gd name="connsiteX13282" fmla="*/ 2738032 w 9392070"/>
                <a:gd name="connsiteY13282" fmla="*/ 1274891 h 3110824"/>
                <a:gd name="connsiteX13283" fmla="*/ 2734370 w 9392070"/>
                <a:gd name="connsiteY13283" fmla="*/ 1272449 h 3110824"/>
                <a:gd name="connsiteX13284" fmla="*/ 2733149 w 9392070"/>
                <a:gd name="connsiteY13284" fmla="*/ 1272449 h 3110824"/>
                <a:gd name="connsiteX13285" fmla="*/ 2731928 w 9392070"/>
                <a:gd name="connsiteY13285" fmla="*/ 1271228 h 3110824"/>
                <a:gd name="connsiteX13286" fmla="*/ 2730708 w 9392070"/>
                <a:gd name="connsiteY13286" fmla="*/ 1270008 h 3110824"/>
                <a:gd name="connsiteX13287" fmla="*/ 2729487 w 9392070"/>
                <a:gd name="connsiteY13287" fmla="*/ 1267566 h 3110824"/>
                <a:gd name="connsiteX13288" fmla="*/ 2723383 w 9392070"/>
                <a:gd name="connsiteY13288" fmla="*/ 1265125 h 3110824"/>
                <a:gd name="connsiteX13289" fmla="*/ 2720942 w 9392070"/>
                <a:gd name="connsiteY13289" fmla="*/ 1267566 h 3110824"/>
                <a:gd name="connsiteX13290" fmla="*/ 2719721 w 9392070"/>
                <a:gd name="connsiteY13290" fmla="*/ 1266346 h 3110824"/>
                <a:gd name="connsiteX13291" fmla="*/ 2717280 w 9392070"/>
                <a:gd name="connsiteY13291" fmla="*/ 1263904 h 3110824"/>
                <a:gd name="connsiteX13292" fmla="*/ 2712397 w 9392070"/>
                <a:gd name="connsiteY13292" fmla="*/ 1261463 h 3110824"/>
                <a:gd name="connsiteX13293" fmla="*/ 2706294 w 9392070"/>
                <a:gd name="connsiteY13293" fmla="*/ 1257801 h 3110824"/>
                <a:gd name="connsiteX13294" fmla="*/ 2707514 w 9392070"/>
                <a:gd name="connsiteY13294" fmla="*/ 1261463 h 3110824"/>
                <a:gd name="connsiteX13295" fmla="*/ 2709956 w 9392070"/>
                <a:gd name="connsiteY13295" fmla="*/ 1265125 h 3110824"/>
                <a:gd name="connsiteX13296" fmla="*/ 2713618 w 9392070"/>
                <a:gd name="connsiteY13296" fmla="*/ 1267566 h 3110824"/>
                <a:gd name="connsiteX13297" fmla="*/ 2718501 w 9392070"/>
                <a:gd name="connsiteY13297" fmla="*/ 1270008 h 3110824"/>
                <a:gd name="connsiteX13298" fmla="*/ 2717280 w 9392070"/>
                <a:gd name="connsiteY13298" fmla="*/ 1271228 h 3110824"/>
                <a:gd name="connsiteX13299" fmla="*/ 2716059 w 9392070"/>
                <a:gd name="connsiteY13299" fmla="*/ 1273670 h 3110824"/>
                <a:gd name="connsiteX13300" fmla="*/ 2712397 w 9392070"/>
                <a:gd name="connsiteY13300" fmla="*/ 1271228 h 3110824"/>
                <a:gd name="connsiteX13301" fmla="*/ 2707514 w 9392070"/>
                <a:gd name="connsiteY13301" fmla="*/ 1277332 h 3110824"/>
                <a:gd name="connsiteX13302" fmla="*/ 2707514 w 9392070"/>
                <a:gd name="connsiteY13302" fmla="*/ 1282215 h 3110824"/>
                <a:gd name="connsiteX13303" fmla="*/ 2701411 w 9392070"/>
                <a:gd name="connsiteY13303" fmla="*/ 1280994 h 3110824"/>
                <a:gd name="connsiteX13304" fmla="*/ 2689204 w 9392070"/>
                <a:gd name="connsiteY13304" fmla="*/ 1279773 h 3110824"/>
                <a:gd name="connsiteX13305" fmla="*/ 2679438 w 9392070"/>
                <a:gd name="connsiteY13305" fmla="*/ 1284656 h 3110824"/>
                <a:gd name="connsiteX13306" fmla="*/ 2674555 w 9392070"/>
                <a:gd name="connsiteY13306" fmla="*/ 1291980 h 3110824"/>
                <a:gd name="connsiteX13307" fmla="*/ 2666010 w 9392070"/>
                <a:gd name="connsiteY13307" fmla="*/ 1285877 h 3110824"/>
                <a:gd name="connsiteX13308" fmla="*/ 2657466 w 9392070"/>
                <a:gd name="connsiteY13308" fmla="*/ 1283435 h 3110824"/>
                <a:gd name="connsiteX13309" fmla="*/ 2646479 w 9392070"/>
                <a:gd name="connsiteY13309" fmla="*/ 1293201 h 3110824"/>
                <a:gd name="connsiteX13310" fmla="*/ 2629389 w 9392070"/>
                <a:gd name="connsiteY13310" fmla="*/ 1289539 h 3110824"/>
                <a:gd name="connsiteX13311" fmla="*/ 2628169 w 9392070"/>
                <a:gd name="connsiteY13311" fmla="*/ 1288318 h 3110824"/>
                <a:gd name="connsiteX13312" fmla="*/ 2639155 w 9392070"/>
                <a:gd name="connsiteY13312" fmla="*/ 1285877 h 3110824"/>
                <a:gd name="connsiteX13313" fmla="*/ 2645259 w 9392070"/>
                <a:gd name="connsiteY13313" fmla="*/ 1282215 h 3110824"/>
                <a:gd name="connsiteX13314" fmla="*/ 2646479 w 9392070"/>
                <a:gd name="connsiteY13314" fmla="*/ 1282215 h 3110824"/>
                <a:gd name="connsiteX13315" fmla="*/ 2651362 w 9392070"/>
                <a:gd name="connsiteY13315" fmla="*/ 1280994 h 3110824"/>
                <a:gd name="connsiteX13316" fmla="*/ 2656245 w 9392070"/>
                <a:gd name="connsiteY13316" fmla="*/ 1279773 h 3110824"/>
                <a:gd name="connsiteX13317" fmla="*/ 2659907 w 9392070"/>
                <a:gd name="connsiteY13317" fmla="*/ 1277332 h 3110824"/>
                <a:gd name="connsiteX13318" fmla="*/ 2661128 w 9392070"/>
                <a:gd name="connsiteY13318" fmla="*/ 1273670 h 3110824"/>
                <a:gd name="connsiteX13319" fmla="*/ 2656245 w 9392070"/>
                <a:gd name="connsiteY13319" fmla="*/ 1274891 h 3110824"/>
                <a:gd name="connsiteX13320" fmla="*/ 2656245 w 9392070"/>
                <a:gd name="connsiteY13320" fmla="*/ 1274891 h 3110824"/>
                <a:gd name="connsiteX13321" fmla="*/ 2653803 w 9392070"/>
                <a:gd name="connsiteY13321" fmla="*/ 1274891 h 3110824"/>
                <a:gd name="connsiteX13322" fmla="*/ 2651362 w 9392070"/>
                <a:gd name="connsiteY13322" fmla="*/ 1273670 h 3110824"/>
                <a:gd name="connsiteX13323" fmla="*/ 2642817 w 9392070"/>
                <a:gd name="connsiteY13323" fmla="*/ 1273670 h 3110824"/>
                <a:gd name="connsiteX13324" fmla="*/ 2641596 w 9392070"/>
                <a:gd name="connsiteY13324" fmla="*/ 1271228 h 3110824"/>
                <a:gd name="connsiteX13325" fmla="*/ 2626948 w 9392070"/>
                <a:gd name="connsiteY13325" fmla="*/ 1268787 h 3110824"/>
                <a:gd name="connsiteX13326" fmla="*/ 2620844 w 9392070"/>
                <a:gd name="connsiteY13326" fmla="*/ 1270008 h 3110824"/>
                <a:gd name="connsiteX13327" fmla="*/ 2613520 w 9392070"/>
                <a:gd name="connsiteY13327" fmla="*/ 1270008 h 3110824"/>
                <a:gd name="connsiteX13328" fmla="*/ 2607417 w 9392070"/>
                <a:gd name="connsiteY13328" fmla="*/ 1267566 h 3110824"/>
                <a:gd name="connsiteX13329" fmla="*/ 2606196 w 9392070"/>
                <a:gd name="connsiteY13329" fmla="*/ 1266346 h 3110824"/>
                <a:gd name="connsiteX13330" fmla="*/ 2613520 w 9392070"/>
                <a:gd name="connsiteY13330" fmla="*/ 1263904 h 3110824"/>
                <a:gd name="connsiteX13331" fmla="*/ 2628169 w 9392070"/>
                <a:gd name="connsiteY13331" fmla="*/ 1260242 h 3110824"/>
                <a:gd name="connsiteX13332" fmla="*/ 2641596 w 9392070"/>
                <a:gd name="connsiteY13332" fmla="*/ 1257801 h 3110824"/>
                <a:gd name="connsiteX13333" fmla="*/ 2647700 w 9392070"/>
                <a:gd name="connsiteY13333" fmla="*/ 1257801 h 3110824"/>
                <a:gd name="connsiteX13334" fmla="*/ 2651362 w 9392070"/>
                <a:gd name="connsiteY13334" fmla="*/ 1255359 h 3110824"/>
                <a:gd name="connsiteX13335" fmla="*/ 2652583 w 9392070"/>
                <a:gd name="connsiteY13335" fmla="*/ 1252918 h 3110824"/>
                <a:gd name="connsiteX13336" fmla="*/ 2642817 w 9392070"/>
                <a:gd name="connsiteY13336" fmla="*/ 1251697 h 3110824"/>
                <a:gd name="connsiteX13337" fmla="*/ 2634272 w 9392070"/>
                <a:gd name="connsiteY13337" fmla="*/ 1251697 h 3110824"/>
                <a:gd name="connsiteX13338" fmla="*/ 2630610 w 9392070"/>
                <a:gd name="connsiteY13338" fmla="*/ 1252918 h 3110824"/>
                <a:gd name="connsiteX13339" fmla="*/ 2625727 w 9392070"/>
                <a:gd name="connsiteY13339" fmla="*/ 1254139 h 3110824"/>
                <a:gd name="connsiteX13340" fmla="*/ 2622065 w 9392070"/>
                <a:gd name="connsiteY13340" fmla="*/ 1252918 h 3110824"/>
                <a:gd name="connsiteX13341" fmla="*/ 2615962 w 9392070"/>
                <a:gd name="connsiteY13341" fmla="*/ 1254139 h 3110824"/>
                <a:gd name="connsiteX13342" fmla="*/ 2609858 w 9392070"/>
                <a:gd name="connsiteY13342" fmla="*/ 1255359 h 3110824"/>
                <a:gd name="connsiteX13343" fmla="*/ 2606196 w 9392070"/>
                <a:gd name="connsiteY13343" fmla="*/ 1254139 h 3110824"/>
                <a:gd name="connsiteX13344" fmla="*/ 2600093 w 9392070"/>
                <a:gd name="connsiteY13344" fmla="*/ 1257801 h 3110824"/>
                <a:gd name="connsiteX13345" fmla="*/ 2597651 w 9392070"/>
                <a:gd name="connsiteY13345" fmla="*/ 1255359 h 3110824"/>
                <a:gd name="connsiteX13346" fmla="*/ 2593989 w 9392070"/>
                <a:gd name="connsiteY13346" fmla="*/ 1254139 h 3110824"/>
                <a:gd name="connsiteX13347" fmla="*/ 2598872 w 9392070"/>
                <a:gd name="connsiteY13347" fmla="*/ 1248035 h 3110824"/>
                <a:gd name="connsiteX13348" fmla="*/ 2617182 w 9392070"/>
                <a:gd name="connsiteY13348" fmla="*/ 1233387 h 3110824"/>
                <a:gd name="connsiteX13349" fmla="*/ 2633051 w 9392070"/>
                <a:gd name="connsiteY13349" fmla="*/ 1224842 h 3110824"/>
                <a:gd name="connsiteX13350" fmla="*/ 2642817 w 9392070"/>
                <a:gd name="connsiteY13350" fmla="*/ 1221180 h 3110824"/>
                <a:gd name="connsiteX13351" fmla="*/ 2648921 w 9392070"/>
                <a:gd name="connsiteY13351" fmla="*/ 1216297 h 3110824"/>
                <a:gd name="connsiteX13352" fmla="*/ 2663569 w 9392070"/>
                <a:gd name="connsiteY13352" fmla="*/ 1204090 h 3110824"/>
                <a:gd name="connsiteX13353" fmla="*/ 2675776 w 9392070"/>
                <a:gd name="connsiteY13353" fmla="*/ 1200428 h 3110824"/>
                <a:gd name="connsiteX13354" fmla="*/ 2687983 w 9392070"/>
                <a:gd name="connsiteY13354" fmla="*/ 1194324 h 3110824"/>
                <a:gd name="connsiteX13355" fmla="*/ 2695307 w 9392070"/>
                <a:gd name="connsiteY13355" fmla="*/ 1185779 h 3110824"/>
                <a:gd name="connsiteX13356" fmla="*/ 2695307 w 9392070"/>
                <a:gd name="connsiteY13356" fmla="*/ 1177235 h 3110824"/>
                <a:gd name="connsiteX13357" fmla="*/ 2673335 w 9392070"/>
                <a:gd name="connsiteY13357" fmla="*/ 1183338 h 3110824"/>
                <a:gd name="connsiteX13358" fmla="*/ 2652583 w 9392070"/>
                <a:gd name="connsiteY13358" fmla="*/ 1189442 h 3110824"/>
                <a:gd name="connsiteX13359" fmla="*/ 2646479 w 9392070"/>
                <a:gd name="connsiteY13359" fmla="*/ 1195545 h 3110824"/>
                <a:gd name="connsiteX13360" fmla="*/ 2637934 w 9392070"/>
                <a:gd name="connsiteY13360" fmla="*/ 1200428 h 3110824"/>
                <a:gd name="connsiteX13361" fmla="*/ 2628169 w 9392070"/>
                <a:gd name="connsiteY13361" fmla="*/ 1201649 h 3110824"/>
                <a:gd name="connsiteX13362" fmla="*/ 2623286 w 9392070"/>
                <a:gd name="connsiteY13362" fmla="*/ 1200428 h 3110824"/>
                <a:gd name="connsiteX13363" fmla="*/ 2617182 w 9392070"/>
                <a:gd name="connsiteY13363" fmla="*/ 1207752 h 3110824"/>
                <a:gd name="connsiteX13364" fmla="*/ 2604975 w 9392070"/>
                <a:gd name="connsiteY13364" fmla="*/ 1213856 h 3110824"/>
                <a:gd name="connsiteX13365" fmla="*/ 2603755 w 9392070"/>
                <a:gd name="connsiteY13365" fmla="*/ 1212635 h 3110824"/>
                <a:gd name="connsiteX13366" fmla="*/ 2604975 w 9392070"/>
                <a:gd name="connsiteY13366" fmla="*/ 1211414 h 3110824"/>
                <a:gd name="connsiteX13367" fmla="*/ 2611079 w 9392070"/>
                <a:gd name="connsiteY13367" fmla="*/ 1207752 h 3110824"/>
                <a:gd name="connsiteX13368" fmla="*/ 2620844 w 9392070"/>
                <a:gd name="connsiteY13368" fmla="*/ 1201649 h 3110824"/>
                <a:gd name="connsiteX13369" fmla="*/ 2624507 w 9392070"/>
                <a:gd name="connsiteY13369" fmla="*/ 1199207 h 3110824"/>
                <a:gd name="connsiteX13370" fmla="*/ 2626948 w 9392070"/>
                <a:gd name="connsiteY13370" fmla="*/ 1195545 h 3110824"/>
                <a:gd name="connsiteX13371" fmla="*/ 2625727 w 9392070"/>
                <a:gd name="connsiteY13371" fmla="*/ 1193103 h 3110824"/>
                <a:gd name="connsiteX13372" fmla="*/ 2618403 w 9392070"/>
                <a:gd name="connsiteY13372" fmla="*/ 1196766 h 3110824"/>
                <a:gd name="connsiteX13373" fmla="*/ 2611079 w 9392070"/>
                <a:gd name="connsiteY13373" fmla="*/ 1199207 h 3110824"/>
                <a:gd name="connsiteX13374" fmla="*/ 2608637 w 9392070"/>
                <a:gd name="connsiteY13374" fmla="*/ 1201649 h 3110824"/>
                <a:gd name="connsiteX13375" fmla="*/ 2604975 w 9392070"/>
                <a:gd name="connsiteY13375" fmla="*/ 1202869 h 3110824"/>
                <a:gd name="connsiteX13376" fmla="*/ 2601313 w 9392070"/>
                <a:gd name="connsiteY13376" fmla="*/ 1202869 h 3110824"/>
                <a:gd name="connsiteX13377" fmla="*/ 2597651 w 9392070"/>
                <a:gd name="connsiteY13377" fmla="*/ 1205310 h 3110824"/>
                <a:gd name="connsiteX13378" fmla="*/ 2593989 w 9392070"/>
                <a:gd name="connsiteY13378" fmla="*/ 1207752 h 3110824"/>
                <a:gd name="connsiteX13379" fmla="*/ 2590327 w 9392070"/>
                <a:gd name="connsiteY13379" fmla="*/ 1207752 h 3110824"/>
                <a:gd name="connsiteX13380" fmla="*/ 2585444 w 9392070"/>
                <a:gd name="connsiteY13380" fmla="*/ 1211414 h 3110824"/>
                <a:gd name="connsiteX13381" fmla="*/ 2583003 w 9392070"/>
                <a:gd name="connsiteY13381" fmla="*/ 1210193 h 3110824"/>
                <a:gd name="connsiteX13382" fmla="*/ 2576899 w 9392070"/>
                <a:gd name="connsiteY13382" fmla="*/ 1212635 h 3110824"/>
                <a:gd name="connsiteX13383" fmla="*/ 2572016 w 9392070"/>
                <a:gd name="connsiteY13383" fmla="*/ 1212635 h 3110824"/>
                <a:gd name="connsiteX13384" fmla="*/ 2572016 w 9392070"/>
                <a:gd name="connsiteY13384" fmla="*/ 1212635 h 3110824"/>
                <a:gd name="connsiteX13385" fmla="*/ 2574458 w 9392070"/>
                <a:gd name="connsiteY13385" fmla="*/ 1212635 h 3110824"/>
                <a:gd name="connsiteX13386" fmla="*/ 2581782 w 9392070"/>
                <a:gd name="connsiteY13386" fmla="*/ 1206531 h 3110824"/>
                <a:gd name="connsiteX13387" fmla="*/ 2584223 w 9392070"/>
                <a:gd name="connsiteY13387" fmla="*/ 1206531 h 3110824"/>
                <a:gd name="connsiteX13388" fmla="*/ 2592768 w 9392070"/>
                <a:gd name="connsiteY13388" fmla="*/ 1205310 h 3110824"/>
                <a:gd name="connsiteX13389" fmla="*/ 2598872 w 9392070"/>
                <a:gd name="connsiteY13389" fmla="*/ 1202869 h 3110824"/>
                <a:gd name="connsiteX13390" fmla="*/ 2601313 w 9392070"/>
                <a:gd name="connsiteY13390" fmla="*/ 1197986 h 3110824"/>
                <a:gd name="connsiteX13391" fmla="*/ 2589106 w 9392070"/>
                <a:gd name="connsiteY13391" fmla="*/ 1197986 h 3110824"/>
                <a:gd name="connsiteX13392" fmla="*/ 2589106 w 9392070"/>
                <a:gd name="connsiteY13392" fmla="*/ 1197986 h 3110824"/>
                <a:gd name="connsiteX13393" fmla="*/ 2600093 w 9392070"/>
                <a:gd name="connsiteY13393" fmla="*/ 1193103 h 3110824"/>
                <a:gd name="connsiteX13394" fmla="*/ 2609858 w 9392070"/>
                <a:gd name="connsiteY13394" fmla="*/ 1188221 h 3110824"/>
                <a:gd name="connsiteX13395" fmla="*/ 2614741 w 9392070"/>
                <a:gd name="connsiteY13395" fmla="*/ 1187000 h 3110824"/>
                <a:gd name="connsiteX13396" fmla="*/ 2617182 w 9392070"/>
                <a:gd name="connsiteY13396" fmla="*/ 1184559 h 3110824"/>
                <a:gd name="connsiteX13397" fmla="*/ 2617182 w 9392070"/>
                <a:gd name="connsiteY13397" fmla="*/ 1182117 h 3110824"/>
                <a:gd name="connsiteX13398" fmla="*/ 2609858 w 9392070"/>
                <a:gd name="connsiteY13398" fmla="*/ 1183338 h 3110824"/>
                <a:gd name="connsiteX13399" fmla="*/ 2602534 w 9392070"/>
                <a:gd name="connsiteY13399" fmla="*/ 1184559 h 3110824"/>
                <a:gd name="connsiteX13400" fmla="*/ 2600093 w 9392070"/>
                <a:gd name="connsiteY13400" fmla="*/ 1185779 h 3110824"/>
                <a:gd name="connsiteX13401" fmla="*/ 2596430 w 9392070"/>
                <a:gd name="connsiteY13401" fmla="*/ 1187000 h 3110824"/>
                <a:gd name="connsiteX13402" fmla="*/ 2592768 w 9392070"/>
                <a:gd name="connsiteY13402" fmla="*/ 1187000 h 3110824"/>
                <a:gd name="connsiteX13403" fmla="*/ 2589106 w 9392070"/>
                <a:gd name="connsiteY13403" fmla="*/ 1188221 h 3110824"/>
                <a:gd name="connsiteX13404" fmla="*/ 2585444 w 9392070"/>
                <a:gd name="connsiteY13404" fmla="*/ 1189442 h 3110824"/>
                <a:gd name="connsiteX13405" fmla="*/ 2581782 w 9392070"/>
                <a:gd name="connsiteY13405" fmla="*/ 1189442 h 3110824"/>
                <a:gd name="connsiteX13406" fmla="*/ 2578120 w 9392070"/>
                <a:gd name="connsiteY13406" fmla="*/ 1193103 h 3110824"/>
                <a:gd name="connsiteX13407" fmla="*/ 2575679 w 9392070"/>
                <a:gd name="connsiteY13407" fmla="*/ 1191883 h 3110824"/>
                <a:gd name="connsiteX13408" fmla="*/ 2578120 w 9392070"/>
                <a:gd name="connsiteY13408" fmla="*/ 1189442 h 3110824"/>
                <a:gd name="connsiteX13409" fmla="*/ 2584223 w 9392070"/>
                <a:gd name="connsiteY13409" fmla="*/ 1185779 h 3110824"/>
                <a:gd name="connsiteX13410" fmla="*/ 2589106 w 9392070"/>
                <a:gd name="connsiteY13410" fmla="*/ 1183338 h 3110824"/>
                <a:gd name="connsiteX13411" fmla="*/ 2593989 w 9392070"/>
                <a:gd name="connsiteY13411" fmla="*/ 1180896 h 3110824"/>
                <a:gd name="connsiteX13412" fmla="*/ 2598872 w 9392070"/>
                <a:gd name="connsiteY13412" fmla="*/ 1177235 h 3110824"/>
                <a:gd name="connsiteX13413" fmla="*/ 2602534 w 9392070"/>
                <a:gd name="connsiteY13413" fmla="*/ 1176014 h 3110824"/>
                <a:gd name="connsiteX13414" fmla="*/ 2606196 w 9392070"/>
                <a:gd name="connsiteY13414" fmla="*/ 1173572 h 3110824"/>
                <a:gd name="connsiteX13415" fmla="*/ 2607417 w 9392070"/>
                <a:gd name="connsiteY13415" fmla="*/ 1171131 h 3110824"/>
                <a:gd name="connsiteX13416" fmla="*/ 2608637 w 9392070"/>
                <a:gd name="connsiteY13416" fmla="*/ 1171131 h 3110824"/>
                <a:gd name="connsiteX13417" fmla="*/ 2618403 w 9392070"/>
                <a:gd name="connsiteY13417" fmla="*/ 1169910 h 3110824"/>
                <a:gd name="connsiteX13418" fmla="*/ 2625727 w 9392070"/>
                <a:gd name="connsiteY13418" fmla="*/ 1166248 h 3110824"/>
                <a:gd name="connsiteX13419" fmla="*/ 2628169 w 9392070"/>
                <a:gd name="connsiteY13419" fmla="*/ 1161365 h 3110824"/>
                <a:gd name="connsiteX13420" fmla="*/ 2611079 w 9392070"/>
                <a:gd name="connsiteY13420" fmla="*/ 1161365 h 3110824"/>
                <a:gd name="connsiteX13421" fmla="*/ 2595210 w 9392070"/>
                <a:gd name="connsiteY13421" fmla="*/ 1161365 h 3110824"/>
                <a:gd name="connsiteX13422" fmla="*/ 2589106 w 9392070"/>
                <a:gd name="connsiteY13422" fmla="*/ 1163807 h 3110824"/>
                <a:gd name="connsiteX13423" fmla="*/ 2581782 w 9392070"/>
                <a:gd name="connsiteY13423" fmla="*/ 1165028 h 3110824"/>
                <a:gd name="connsiteX13424" fmla="*/ 2581782 w 9392070"/>
                <a:gd name="connsiteY13424" fmla="*/ 1165028 h 3110824"/>
                <a:gd name="connsiteX13425" fmla="*/ 2584223 w 9392070"/>
                <a:gd name="connsiteY13425" fmla="*/ 1160145 h 3110824"/>
                <a:gd name="connsiteX13426" fmla="*/ 2591548 w 9392070"/>
                <a:gd name="connsiteY13426" fmla="*/ 1154041 h 3110824"/>
                <a:gd name="connsiteX13427" fmla="*/ 2597651 w 9392070"/>
                <a:gd name="connsiteY13427" fmla="*/ 1150379 h 3110824"/>
                <a:gd name="connsiteX13428" fmla="*/ 2603755 w 9392070"/>
                <a:gd name="connsiteY13428" fmla="*/ 1146717 h 3110824"/>
                <a:gd name="connsiteX13429" fmla="*/ 2606196 w 9392070"/>
                <a:gd name="connsiteY13429" fmla="*/ 1143055 h 3110824"/>
                <a:gd name="connsiteX13430" fmla="*/ 2606196 w 9392070"/>
                <a:gd name="connsiteY13430" fmla="*/ 1143055 h 3110824"/>
                <a:gd name="connsiteX13431" fmla="*/ 2608637 w 9392070"/>
                <a:gd name="connsiteY13431" fmla="*/ 1141834 h 3110824"/>
                <a:gd name="connsiteX13432" fmla="*/ 2609858 w 9392070"/>
                <a:gd name="connsiteY13432" fmla="*/ 1139393 h 3110824"/>
                <a:gd name="connsiteX13433" fmla="*/ 2607417 w 9392070"/>
                <a:gd name="connsiteY13433" fmla="*/ 1139393 h 3110824"/>
                <a:gd name="connsiteX13434" fmla="*/ 2609858 w 9392070"/>
                <a:gd name="connsiteY13434" fmla="*/ 1136951 h 3110824"/>
                <a:gd name="connsiteX13435" fmla="*/ 2612300 w 9392070"/>
                <a:gd name="connsiteY13435" fmla="*/ 1132068 h 3110824"/>
                <a:gd name="connsiteX13436" fmla="*/ 2612300 w 9392070"/>
                <a:gd name="connsiteY13436" fmla="*/ 1127186 h 3110824"/>
                <a:gd name="connsiteX13437" fmla="*/ 2608637 w 9392070"/>
                <a:gd name="connsiteY13437" fmla="*/ 1124744 h 3110824"/>
                <a:gd name="connsiteX13438" fmla="*/ 2608637 w 9392070"/>
                <a:gd name="connsiteY13438" fmla="*/ 1130848 h 3110824"/>
                <a:gd name="connsiteX13439" fmla="*/ 2604975 w 9392070"/>
                <a:gd name="connsiteY13439" fmla="*/ 1132068 h 3110824"/>
                <a:gd name="connsiteX13440" fmla="*/ 2600093 w 9392070"/>
                <a:gd name="connsiteY13440" fmla="*/ 1136951 h 3110824"/>
                <a:gd name="connsiteX13441" fmla="*/ 2600093 w 9392070"/>
                <a:gd name="connsiteY13441" fmla="*/ 1138172 h 3110824"/>
                <a:gd name="connsiteX13442" fmla="*/ 2595210 w 9392070"/>
                <a:gd name="connsiteY13442" fmla="*/ 1138172 h 3110824"/>
                <a:gd name="connsiteX13443" fmla="*/ 2592768 w 9392070"/>
                <a:gd name="connsiteY13443" fmla="*/ 1139393 h 3110824"/>
                <a:gd name="connsiteX13444" fmla="*/ 2589106 w 9392070"/>
                <a:gd name="connsiteY13444" fmla="*/ 1140613 h 3110824"/>
                <a:gd name="connsiteX13445" fmla="*/ 2587886 w 9392070"/>
                <a:gd name="connsiteY13445" fmla="*/ 1140613 h 3110824"/>
                <a:gd name="connsiteX13446" fmla="*/ 2586665 w 9392070"/>
                <a:gd name="connsiteY13446" fmla="*/ 1140613 h 3110824"/>
                <a:gd name="connsiteX13447" fmla="*/ 2574458 w 9392070"/>
                <a:gd name="connsiteY13447" fmla="*/ 1133289 h 3110824"/>
                <a:gd name="connsiteX13448" fmla="*/ 2572016 w 9392070"/>
                <a:gd name="connsiteY13448" fmla="*/ 1130848 h 3110824"/>
                <a:gd name="connsiteX13449" fmla="*/ 2574458 w 9392070"/>
                <a:gd name="connsiteY13449" fmla="*/ 1127186 h 3110824"/>
                <a:gd name="connsiteX13450" fmla="*/ 2580561 w 9392070"/>
                <a:gd name="connsiteY13450" fmla="*/ 1122303 h 3110824"/>
                <a:gd name="connsiteX13451" fmla="*/ 2591548 w 9392070"/>
                <a:gd name="connsiteY13451" fmla="*/ 1117420 h 3110824"/>
                <a:gd name="connsiteX13452" fmla="*/ 2601313 w 9392070"/>
                <a:gd name="connsiteY13452" fmla="*/ 1113758 h 3110824"/>
                <a:gd name="connsiteX13453" fmla="*/ 2606196 w 9392070"/>
                <a:gd name="connsiteY13453" fmla="*/ 1112537 h 3110824"/>
                <a:gd name="connsiteX13454" fmla="*/ 2608637 w 9392070"/>
                <a:gd name="connsiteY13454" fmla="*/ 1110096 h 3110824"/>
                <a:gd name="connsiteX13455" fmla="*/ 2608637 w 9392070"/>
                <a:gd name="connsiteY13455" fmla="*/ 1107654 h 3110824"/>
                <a:gd name="connsiteX13456" fmla="*/ 2601313 w 9392070"/>
                <a:gd name="connsiteY13456" fmla="*/ 1108875 h 3110824"/>
                <a:gd name="connsiteX13457" fmla="*/ 2593989 w 9392070"/>
                <a:gd name="connsiteY13457" fmla="*/ 1110096 h 3110824"/>
                <a:gd name="connsiteX13458" fmla="*/ 2591548 w 9392070"/>
                <a:gd name="connsiteY13458" fmla="*/ 1111317 h 3110824"/>
                <a:gd name="connsiteX13459" fmla="*/ 2587886 w 9392070"/>
                <a:gd name="connsiteY13459" fmla="*/ 1112537 h 3110824"/>
                <a:gd name="connsiteX13460" fmla="*/ 2584223 w 9392070"/>
                <a:gd name="connsiteY13460" fmla="*/ 1112537 h 3110824"/>
                <a:gd name="connsiteX13461" fmla="*/ 2580561 w 9392070"/>
                <a:gd name="connsiteY13461" fmla="*/ 1113758 h 3110824"/>
                <a:gd name="connsiteX13462" fmla="*/ 2576899 w 9392070"/>
                <a:gd name="connsiteY13462" fmla="*/ 1114979 h 3110824"/>
                <a:gd name="connsiteX13463" fmla="*/ 2573237 w 9392070"/>
                <a:gd name="connsiteY13463" fmla="*/ 1114979 h 3110824"/>
                <a:gd name="connsiteX13464" fmla="*/ 2569575 w 9392070"/>
                <a:gd name="connsiteY13464" fmla="*/ 1118641 h 3110824"/>
                <a:gd name="connsiteX13465" fmla="*/ 2567134 w 9392070"/>
                <a:gd name="connsiteY13465" fmla="*/ 1117420 h 3110824"/>
                <a:gd name="connsiteX13466" fmla="*/ 2562251 w 9392070"/>
                <a:gd name="connsiteY13466" fmla="*/ 1119861 h 3110824"/>
                <a:gd name="connsiteX13467" fmla="*/ 2557368 w 9392070"/>
                <a:gd name="connsiteY13467" fmla="*/ 1119861 h 3110824"/>
                <a:gd name="connsiteX13468" fmla="*/ 2552485 w 9392070"/>
                <a:gd name="connsiteY13468" fmla="*/ 1119861 h 3110824"/>
                <a:gd name="connsiteX13469" fmla="*/ 2550044 w 9392070"/>
                <a:gd name="connsiteY13469" fmla="*/ 1122303 h 3110824"/>
                <a:gd name="connsiteX13470" fmla="*/ 2547602 w 9392070"/>
                <a:gd name="connsiteY13470" fmla="*/ 1124744 h 3110824"/>
                <a:gd name="connsiteX13471" fmla="*/ 2545161 w 9392070"/>
                <a:gd name="connsiteY13471" fmla="*/ 1124744 h 3110824"/>
                <a:gd name="connsiteX13472" fmla="*/ 2542720 w 9392070"/>
                <a:gd name="connsiteY13472" fmla="*/ 1123524 h 3110824"/>
                <a:gd name="connsiteX13473" fmla="*/ 2541499 w 9392070"/>
                <a:gd name="connsiteY13473" fmla="*/ 1122303 h 3110824"/>
                <a:gd name="connsiteX13474" fmla="*/ 2541499 w 9392070"/>
                <a:gd name="connsiteY13474" fmla="*/ 1122303 h 3110824"/>
                <a:gd name="connsiteX13475" fmla="*/ 2541499 w 9392070"/>
                <a:gd name="connsiteY13475" fmla="*/ 1122303 h 3110824"/>
                <a:gd name="connsiteX13476" fmla="*/ 2541499 w 9392070"/>
                <a:gd name="connsiteY13476" fmla="*/ 1122303 h 3110824"/>
                <a:gd name="connsiteX13477" fmla="*/ 2550044 w 9392070"/>
                <a:gd name="connsiteY13477" fmla="*/ 1118641 h 3110824"/>
                <a:gd name="connsiteX13478" fmla="*/ 2561030 w 9392070"/>
                <a:gd name="connsiteY13478" fmla="*/ 1114979 h 3110824"/>
                <a:gd name="connsiteX13479" fmla="*/ 2565913 w 9392070"/>
                <a:gd name="connsiteY13479" fmla="*/ 1105213 h 3110824"/>
                <a:gd name="connsiteX13480" fmla="*/ 2576899 w 9392070"/>
                <a:gd name="connsiteY13480" fmla="*/ 1105213 h 3110824"/>
                <a:gd name="connsiteX13481" fmla="*/ 2600093 w 9392070"/>
                <a:gd name="connsiteY13481" fmla="*/ 1106434 h 3110824"/>
                <a:gd name="connsiteX13482" fmla="*/ 2609858 w 9392070"/>
                <a:gd name="connsiteY13482" fmla="*/ 1107654 h 3110824"/>
                <a:gd name="connsiteX13483" fmla="*/ 2618403 w 9392070"/>
                <a:gd name="connsiteY13483" fmla="*/ 1106434 h 3110824"/>
                <a:gd name="connsiteX13484" fmla="*/ 2623286 w 9392070"/>
                <a:gd name="connsiteY13484" fmla="*/ 1102772 h 3110824"/>
                <a:gd name="connsiteX13485" fmla="*/ 2608637 w 9392070"/>
                <a:gd name="connsiteY13485" fmla="*/ 1097889 h 3110824"/>
                <a:gd name="connsiteX13486" fmla="*/ 2593989 w 9392070"/>
                <a:gd name="connsiteY13486" fmla="*/ 1094227 h 3110824"/>
                <a:gd name="connsiteX13487" fmla="*/ 2587886 w 9392070"/>
                <a:gd name="connsiteY13487" fmla="*/ 1095447 h 3110824"/>
                <a:gd name="connsiteX13488" fmla="*/ 2580561 w 9392070"/>
                <a:gd name="connsiteY13488" fmla="*/ 1095447 h 3110824"/>
                <a:gd name="connsiteX13489" fmla="*/ 2579341 w 9392070"/>
                <a:gd name="connsiteY13489" fmla="*/ 1094227 h 3110824"/>
                <a:gd name="connsiteX13490" fmla="*/ 2579341 w 9392070"/>
                <a:gd name="connsiteY13490" fmla="*/ 1094227 h 3110824"/>
                <a:gd name="connsiteX13491" fmla="*/ 2585444 w 9392070"/>
                <a:gd name="connsiteY13491" fmla="*/ 1088123 h 3110824"/>
                <a:gd name="connsiteX13492" fmla="*/ 2587886 w 9392070"/>
                <a:gd name="connsiteY13492" fmla="*/ 1085682 h 3110824"/>
                <a:gd name="connsiteX13493" fmla="*/ 2589106 w 9392070"/>
                <a:gd name="connsiteY13493" fmla="*/ 1084461 h 3110824"/>
                <a:gd name="connsiteX13494" fmla="*/ 2613520 w 9392070"/>
                <a:gd name="connsiteY13494" fmla="*/ 1086903 h 3110824"/>
                <a:gd name="connsiteX13495" fmla="*/ 2623286 w 9392070"/>
                <a:gd name="connsiteY13495" fmla="*/ 1089344 h 3110824"/>
                <a:gd name="connsiteX13496" fmla="*/ 2631831 w 9392070"/>
                <a:gd name="connsiteY13496" fmla="*/ 1088123 h 3110824"/>
                <a:gd name="connsiteX13497" fmla="*/ 2636714 w 9392070"/>
                <a:gd name="connsiteY13497" fmla="*/ 1084461 h 3110824"/>
                <a:gd name="connsiteX13498" fmla="*/ 2622065 w 9392070"/>
                <a:gd name="connsiteY13498" fmla="*/ 1078358 h 3110824"/>
                <a:gd name="connsiteX13499" fmla="*/ 2607417 w 9392070"/>
                <a:gd name="connsiteY13499" fmla="*/ 1073475 h 3110824"/>
                <a:gd name="connsiteX13500" fmla="*/ 2600093 w 9392070"/>
                <a:gd name="connsiteY13500" fmla="*/ 1074696 h 3110824"/>
                <a:gd name="connsiteX13501" fmla="*/ 2592768 w 9392070"/>
                <a:gd name="connsiteY13501" fmla="*/ 1073475 h 3110824"/>
                <a:gd name="connsiteX13502" fmla="*/ 2586665 w 9392070"/>
                <a:gd name="connsiteY13502" fmla="*/ 1071033 h 3110824"/>
                <a:gd name="connsiteX13503" fmla="*/ 2576899 w 9392070"/>
                <a:gd name="connsiteY13503" fmla="*/ 1069813 h 3110824"/>
                <a:gd name="connsiteX13504" fmla="*/ 2567134 w 9392070"/>
                <a:gd name="connsiteY13504" fmla="*/ 1068592 h 3110824"/>
                <a:gd name="connsiteX13505" fmla="*/ 2562251 w 9392070"/>
                <a:gd name="connsiteY13505" fmla="*/ 1064930 h 3110824"/>
                <a:gd name="connsiteX13506" fmla="*/ 2548823 w 9392070"/>
                <a:gd name="connsiteY13506" fmla="*/ 1067371 h 3110824"/>
                <a:gd name="connsiteX13507" fmla="*/ 2546382 w 9392070"/>
                <a:gd name="connsiteY13507" fmla="*/ 1062489 h 3110824"/>
                <a:gd name="connsiteX13508" fmla="*/ 2539058 w 9392070"/>
                <a:gd name="connsiteY13508" fmla="*/ 1060047 h 3110824"/>
                <a:gd name="connsiteX13509" fmla="*/ 2541499 w 9392070"/>
                <a:gd name="connsiteY13509" fmla="*/ 1057606 h 3110824"/>
                <a:gd name="connsiteX13510" fmla="*/ 2542720 w 9392070"/>
                <a:gd name="connsiteY13510" fmla="*/ 1055164 h 3110824"/>
                <a:gd name="connsiteX13511" fmla="*/ 2542720 w 9392070"/>
                <a:gd name="connsiteY13511" fmla="*/ 1052723 h 3110824"/>
                <a:gd name="connsiteX13512" fmla="*/ 2541499 w 9392070"/>
                <a:gd name="connsiteY13512" fmla="*/ 1051502 h 3110824"/>
                <a:gd name="connsiteX13513" fmla="*/ 2537837 w 9392070"/>
                <a:gd name="connsiteY13513" fmla="*/ 1053944 h 3110824"/>
                <a:gd name="connsiteX13514" fmla="*/ 2534175 w 9392070"/>
                <a:gd name="connsiteY13514" fmla="*/ 1056385 h 3110824"/>
                <a:gd name="connsiteX13515" fmla="*/ 2534175 w 9392070"/>
                <a:gd name="connsiteY13515" fmla="*/ 1057606 h 3110824"/>
                <a:gd name="connsiteX13516" fmla="*/ 2532954 w 9392070"/>
                <a:gd name="connsiteY13516" fmla="*/ 1058826 h 3110824"/>
                <a:gd name="connsiteX13517" fmla="*/ 2531733 w 9392070"/>
                <a:gd name="connsiteY13517" fmla="*/ 1060047 h 3110824"/>
                <a:gd name="connsiteX13518" fmla="*/ 2531733 w 9392070"/>
                <a:gd name="connsiteY13518" fmla="*/ 1060047 h 3110824"/>
                <a:gd name="connsiteX13519" fmla="*/ 2523188 w 9392070"/>
                <a:gd name="connsiteY13519" fmla="*/ 1055164 h 3110824"/>
                <a:gd name="connsiteX13520" fmla="*/ 2514644 w 9392070"/>
                <a:gd name="connsiteY13520" fmla="*/ 1050282 h 3110824"/>
                <a:gd name="connsiteX13521" fmla="*/ 2507319 w 9392070"/>
                <a:gd name="connsiteY13521" fmla="*/ 1051502 h 3110824"/>
                <a:gd name="connsiteX13522" fmla="*/ 2504878 w 9392070"/>
                <a:gd name="connsiteY13522" fmla="*/ 1049061 h 3110824"/>
                <a:gd name="connsiteX13523" fmla="*/ 2513423 w 9392070"/>
                <a:gd name="connsiteY13523" fmla="*/ 1046619 h 3110824"/>
                <a:gd name="connsiteX13524" fmla="*/ 2519526 w 9392070"/>
                <a:gd name="connsiteY13524" fmla="*/ 1044178 h 3110824"/>
                <a:gd name="connsiteX13525" fmla="*/ 2524409 w 9392070"/>
                <a:gd name="connsiteY13525" fmla="*/ 1041737 h 3110824"/>
                <a:gd name="connsiteX13526" fmla="*/ 2526851 w 9392070"/>
                <a:gd name="connsiteY13526" fmla="*/ 1039295 h 3110824"/>
                <a:gd name="connsiteX13527" fmla="*/ 2517085 w 9392070"/>
                <a:gd name="connsiteY13527" fmla="*/ 1041737 h 3110824"/>
                <a:gd name="connsiteX13528" fmla="*/ 2507319 w 9392070"/>
                <a:gd name="connsiteY13528" fmla="*/ 1044178 h 3110824"/>
                <a:gd name="connsiteX13529" fmla="*/ 2502437 w 9392070"/>
                <a:gd name="connsiteY13529" fmla="*/ 1046619 h 3110824"/>
                <a:gd name="connsiteX13530" fmla="*/ 2497554 w 9392070"/>
                <a:gd name="connsiteY13530" fmla="*/ 1047840 h 3110824"/>
                <a:gd name="connsiteX13531" fmla="*/ 2492671 w 9392070"/>
                <a:gd name="connsiteY13531" fmla="*/ 1047840 h 3110824"/>
                <a:gd name="connsiteX13532" fmla="*/ 2489009 w 9392070"/>
                <a:gd name="connsiteY13532" fmla="*/ 1047840 h 3110824"/>
                <a:gd name="connsiteX13533" fmla="*/ 2479243 w 9392070"/>
                <a:gd name="connsiteY13533" fmla="*/ 1049061 h 3110824"/>
                <a:gd name="connsiteX13534" fmla="*/ 2476802 w 9392070"/>
                <a:gd name="connsiteY13534" fmla="*/ 1050282 h 3110824"/>
                <a:gd name="connsiteX13535" fmla="*/ 2475581 w 9392070"/>
                <a:gd name="connsiteY13535" fmla="*/ 1050282 h 3110824"/>
                <a:gd name="connsiteX13536" fmla="*/ 2468257 w 9392070"/>
                <a:gd name="connsiteY13536" fmla="*/ 1052723 h 3110824"/>
                <a:gd name="connsiteX13537" fmla="*/ 2464595 w 9392070"/>
                <a:gd name="connsiteY13537" fmla="*/ 1052723 h 3110824"/>
                <a:gd name="connsiteX13538" fmla="*/ 2464595 w 9392070"/>
                <a:gd name="connsiteY13538" fmla="*/ 1052723 h 3110824"/>
                <a:gd name="connsiteX13539" fmla="*/ 2478023 w 9392070"/>
                <a:gd name="connsiteY13539" fmla="*/ 1044178 h 3110824"/>
                <a:gd name="connsiteX13540" fmla="*/ 2493892 w 9392070"/>
                <a:gd name="connsiteY13540" fmla="*/ 1039295 h 3110824"/>
                <a:gd name="connsiteX13541" fmla="*/ 2517085 w 9392070"/>
                <a:gd name="connsiteY13541" fmla="*/ 1035633 h 3110824"/>
                <a:gd name="connsiteX13542" fmla="*/ 2537837 w 9392070"/>
                <a:gd name="connsiteY13542" fmla="*/ 1033192 h 3110824"/>
                <a:gd name="connsiteX13543" fmla="*/ 2546382 w 9392070"/>
                <a:gd name="connsiteY13543" fmla="*/ 1033192 h 3110824"/>
                <a:gd name="connsiteX13544" fmla="*/ 2553706 w 9392070"/>
                <a:gd name="connsiteY13544" fmla="*/ 1030750 h 3110824"/>
                <a:gd name="connsiteX13545" fmla="*/ 2557368 w 9392070"/>
                <a:gd name="connsiteY13545" fmla="*/ 1025867 h 3110824"/>
                <a:gd name="connsiteX13546" fmla="*/ 2542720 w 9392070"/>
                <a:gd name="connsiteY13546" fmla="*/ 1023426 h 3110824"/>
                <a:gd name="connsiteX13547" fmla="*/ 2528071 w 9392070"/>
                <a:gd name="connsiteY13547" fmla="*/ 1020985 h 3110824"/>
                <a:gd name="connsiteX13548" fmla="*/ 2521968 w 9392070"/>
                <a:gd name="connsiteY13548" fmla="*/ 1022205 h 3110824"/>
                <a:gd name="connsiteX13549" fmla="*/ 2514644 w 9392070"/>
                <a:gd name="connsiteY13549" fmla="*/ 1023426 h 3110824"/>
                <a:gd name="connsiteX13550" fmla="*/ 2508540 w 9392070"/>
                <a:gd name="connsiteY13550" fmla="*/ 1022205 h 3110824"/>
                <a:gd name="connsiteX13551" fmla="*/ 2499995 w 9392070"/>
                <a:gd name="connsiteY13551" fmla="*/ 1023426 h 3110824"/>
                <a:gd name="connsiteX13552" fmla="*/ 2491450 w 9392070"/>
                <a:gd name="connsiteY13552" fmla="*/ 1024647 h 3110824"/>
                <a:gd name="connsiteX13553" fmla="*/ 2486567 w 9392070"/>
                <a:gd name="connsiteY13553" fmla="*/ 1022205 h 3110824"/>
                <a:gd name="connsiteX13554" fmla="*/ 2484126 w 9392070"/>
                <a:gd name="connsiteY13554" fmla="*/ 1022205 h 3110824"/>
                <a:gd name="connsiteX13555" fmla="*/ 2495112 w 9392070"/>
                <a:gd name="connsiteY13555" fmla="*/ 1016102 h 3110824"/>
                <a:gd name="connsiteX13556" fmla="*/ 2510981 w 9392070"/>
                <a:gd name="connsiteY13556" fmla="*/ 1012440 h 3110824"/>
                <a:gd name="connsiteX13557" fmla="*/ 2523188 w 9392070"/>
                <a:gd name="connsiteY13557" fmla="*/ 1011219 h 3110824"/>
                <a:gd name="connsiteX13558" fmla="*/ 2535395 w 9392070"/>
                <a:gd name="connsiteY13558" fmla="*/ 1009998 h 3110824"/>
                <a:gd name="connsiteX13559" fmla="*/ 2556147 w 9392070"/>
                <a:gd name="connsiteY13559" fmla="*/ 1008778 h 3110824"/>
                <a:gd name="connsiteX13560" fmla="*/ 2565913 w 9392070"/>
                <a:gd name="connsiteY13560" fmla="*/ 1008778 h 3110824"/>
                <a:gd name="connsiteX13561" fmla="*/ 2573237 w 9392070"/>
                <a:gd name="connsiteY13561" fmla="*/ 1006336 h 3110824"/>
                <a:gd name="connsiteX13562" fmla="*/ 2576899 w 9392070"/>
                <a:gd name="connsiteY13562" fmla="*/ 1001453 h 3110824"/>
                <a:gd name="connsiteX13563" fmla="*/ 2562251 w 9392070"/>
                <a:gd name="connsiteY13563" fmla="*/ 999012 h 3110824"/>
                <a:gd name="connsiteX13564" fmla="*/ 2548823 w 9392070"/>
                <a:gd name="connsiteY13564" fmla="*/ 996571 h 3110824"/>
                <a:gd name="connsiteX13565" fmla="*/ 2542720 w 9392070"/>
                <a:gd name="connsiteY13565" fmla="*/ 997791 h 3110824"/>
                <a:gd name="connsiteX13566" fmla="*/ 2535395 w 9392070"/>
                <a:gd name="connsiteY13566" fmla="*/ 997791 h 3110824"/>
                <a:gd name="connsiteX13567" fmla="*/ 2529292 w 9392070"/>
                <a:gd name="connsiteY13567" fmla="*/ 995350 h 3110824"/>
                <a:gd name="connsiteX13568" fmla="*/ 2526851 w 9392070"/>
                <a:gd name="connsiteY13568" fmla="*/ 992909 h 3110824"/>
                <a:gd name="connsiteX13569" fmla="*/ 2520747 w 9392070"/>
                <a:gd name="connsiteY13569" fmla="*/ 995350 h 3110824"/>
                <a:gd name="connsiteX13570" fmla="*/ 2512202 w 9392070"/>
                <a:gd name="connsiteY13570" fmla="*/ 995350 h 3110824"/>
                <a:gd name="connsiteX13571" fmla="*/ 2507319 w 9392070"/>
                <a:gd name="connsiteY13571" fmla="*/ 992909 h 3110824"/>
                <a:gd name="connsiteX13572" fmla="*/ 2496333 w 9392070"/>
                <a:gd name="connsiteY13572" fmla="*/ 996571 h 3110824"/>
                <a:gd name="connsiteX13573" fmla="*/ 2493892 w 9392070"/>
                <a:gd name="connsiteY13573" fmla="*/ 992909 h 3110824"/>
                <a:gd name="connsiteX13574" fmla="*/ 2482905 w 9392070"/>
                <a:gd name="connsiteY13574" fmla="*/ 992909 h 3110824"/>
                <a:gd name="connsiteX13575" fmla="*/ 2475581 w 9392070"/>
                <a:gd name="connsiteY13575" fmla="*/ 989246 h 3110824"/>
                <a:gd name="connsiteX13576" fmla="*/ 2467036 w 9392070"/>
                <a:gd name="connsiteY13576" fmla="*/ 985584 h 3110824"/>
                <a:gd name="connsiteX13577" fmla="*/ 2460933 w 9392070"/>
                <a:gd name="connsiteY13577" fmla="*/ 986805 h 3110824"/>
                <a:gd name="connsiteX13578" fmla="*/ 2459712 w 9392070"/>
                <a:gd name="connsiteY13578" fmla="*/ 985584 h 3110824"/>
                <a:gd name="connsiteX13579" fmla="*/ 2468257 w 9392070"/>
                <a:gd name="connsiteY13579" fmla="*/ 980702 h 3110824"/>
                <a:gd name="connsiteX13580" fmla="*/ 2476802 w 9392070"/>
                <a:gd name="connsiteY13580" fmla="*/ 978260 h 3110824"/>
                <a:gd name="connsiteX13581" fmla="*/ 2485347 w 9392070"/>
                <a:gd name="connsiteY13581" fmla="*/ 974598 h 3110824"/>
                <a:gd name="connsiteX13582" fmla="*/ 2501216 w 9392070"/>
                <a:gd name="connsiteY13582" fmla="*/ 968495 h 3110824"/>
                <a:gd name="connsiteX13583" fmla="*/ 2508540 w 9392070"/>
                <a:gd name="connsiteY13583" fmla="*/ 966053 h 3110824"/>
                <a:gd name="connsiteX13584" fmla="*/ 2513423 w 9392070"/>
                <a:gd name="connsiteY13584" fmla="*/ 962391 h 3110824"/>
                <a:gd name="connsiteX13585" fmla="*/ 2514644 w 9392070"/>
                <a:gd name="connsiteY13585" fmla="*/ 958729 h 3110824"/>
                <a:gd name="connsiteX13586" fmla="*/ 2503657 w 9392070"/>
                <a:gd name="connsiteY13586" fmla="*/ 961170 h 3110824"/>
                <a:gd name="connsiteX13587" fmla="*/ 2492671 w 9392070"/>
                <a:gd name="connsiteY13587" fmla="*/ 962391 h 3110824"/>
                <a:gd name="connsiteX13588" fmla="*/ 2489009 w 9392070"/>
                <a:gd name="connsiteY13588" fmla="*/ 964832 h 3110824"/>
                <a:gd name="connsiteX13589" fmla="*/ 2484126 w 9392070"/>
                <a:gd name="connsiteY13589" fmla="*/ 966053 h 3110824"/>
                <a:gd name="connsiteX13590" fmla="*/ 2479243 w 9392070"/>
                <a:gd name="connsiteY13590" fmla="*/ 966053 h 3110824"/>
                <a:gd name="connsiteX13591" fmla="*/ 2473140 w 9392070"/>
                <a:gd name="connsiteY13591" fmla="*/ 967274 h 3110824"/>
                <a:gd name="connsiteX13592" fmla="*/ 2467036 w 9392070"/>
                <a:gd name="connsiteY13592" fmla="*/ 968495 h 3110824"/>
                <a:gd name="connsiteX13593" fmla="*/ 2462153 w 9392070"/>
                <a:gd name="connsiteY13593" fmla="*/ 967274 h 3110824"/>
                <a:gd name="connsiteX13594" fmla="*/ 2454829 w 9392070"/>
                <a:gd name="connsiteY13594" fmla="*/ 970936 h 3110824"/>
                <a:gd name="connsiteX13595" fmla="*/ 2452388 w 9392070"/>
                <a:gd name="connsiteY13595" fmla="*/ 968495 h 3110824"/>
                <a:gd name="connsiteX13596" fmla="*/ 2452388 w 9392070"/>
                <a:gd name="connsiteY13596" fmla="*/ 968495 h 3110824"/>
                <a:gd name="connsiteX13597" fmla="*/ 2456050 w 9392070"/>
                <a:gd name="connsiteY13597" fmla="*/ 966053 h 3110824"/>
                <a:gd name="connsiteX13598" fmla="*/ 2463374 w 9392070"/>
                <a:gd name="connsiteY13598" fmla="*/ 961170 h 3110824"/>
                <a:gd name="connsiteX13599" fmla="*/ 2474360 w 9392070"/>
                <a:gd name="connsiteY13599" fmla="*/ 957508 h 3110824"/>
                <a:gd name="connsiteX13600" fmla="*/ 2491450 w 9392070"/>
                <a:gd name="connsiteY13600" fmla="*/ 955067 h 3110824"/>
                <a:gd name="connsiteX13601" fmla="*/ 2506099 w 9392070"/>
                <a:gd name="connsiteY13601" fmla="*/ 952625 h 3110824"/>
                <a:gd name="connsiteX13602" fmla="*/ 2512202 w 9392070"/>
                <a:gd name="connsiteY13602" fmla="*/ 952625 h 3110824"/>
                <a:gd name="connsiteX13603" fmla="*/ 2517085 w 9392070"/>
                <a:gd name="connsiteY13603" fmla="*/ 950184 h 3110824"/>
                <a:gd name="connsiteX13604" fmla="*/ 2519526 w 9392070"/>
                <a:gd name="connsiteY13604" fmla="*/ 946522 h 3110824"/>
                <a:gd name="connsiteX13605" fmla="*/ 2509761 w 9392070"/>
                <a:gd name="connsiteY13605" fmla="*/ 945301 h 3110824"/>
                <a:gd name="connsiteX13606" fmla="*/ 2499995 w 9392070"/>
                <a:gd name="connsiteY13606" fmla="*/ 944081 h 3110824"/>
                <a:gd name="connsiteX13607" fmla="*/ 2496333 w 9392070"/>
                <a:gd name="connsiteY13607" fmla="*/ 945301 h 3110824"/>
                <a:gd name="connsiteX13608" fmla="*/ 2491450 w 9392070"/>
                <a:gd name="connsiteY13608" fmla="*/ 945301 h 3110824"/>
                <a:gd name="connsiteX13609" fmla="*/ 2487788 w 9392070"/>
                <a:gd name="connsiteY13609" fmla="*/ 944081 h 3110824"/>
                <a:gd name="connsiteX13610" fmla="*/ 2481685 w 9392070"/>
                <a:gd name="connsiteY13610" fmla="*/ 944081 h 3110824"/>
                <a:gd name="connsiteX13611" fmla="*/ 2475581 w 9392070"/>
                <a:gd name="connsiteY13611" fmla="*/ 945301 h 3110824"/>
                <a:gd name="connsiteX13612" fmla="*/ 2471919 w 9392070"/>
                <a:gd name="connsiteY13612" fmla="*/ 944081 h 3110824"/>
                <a:gd name="connsiteX13613" fmla="*/ 2464595 w 9392070"/>
                <a:gd name="connsiteY13613" fmla="*/ 946522 h 3110824"/>
                <a:gd name="connsiteX13614" fmla="*/ 2462153 w 9392070"/>
                <a:gd name="connsiteY13614" fmla="*/ 944081 h 3110824"/>
                <a:gd name="connsiteX13615" fmla="*/ 2453609 w 9392070"/>
                <a:gd name="connsiteY13615" fmla="*/ 945301 h 3110824"/>
                <a:gd name="connsiteX13616" fmla="*/ 2447505 w 9392070"/>
                <a:gd name="connsiteY13616" fmla="*/ 942860 h 3110824"/>
                <a:gd name="connsiteX13617" fmla="*/ 2441402 w 9392070"/>
                <a:gd name="connsiteY13617" fmla="*/ 940418 h 3110824"/>
                <a:gd name="connsiteX13618" fmla="*/ 2436519 w 9392070"/>
                <a:gd name="connsiteY13618" fmla="*/ 941639 h 3110824"/>
                <a:gd name="connsiteX13619" fmla="*/ 2434077 w 9392070"/>
                <a:gd name="connsiteY13619" fmla="*/ 940418 h 3110824"/>
                <a:gd name="connsiteX13620" fmla="*/ 2454829 w 9392070"/>
                <a:gd name="connsiteY13620" fmla="*/ 933094 h 3110824"/>
                <a:gd name="connsiteX13621" fmla="*/ 2467036 w 9392070"/>
                <a:gd name="connsiteY13621" fmla="*/ 930653 h 3110824"/>
                <a:gd name="connsiteX13622" fmla="*/ 2478023 w 9392070"/>
                <a:gd name="connsiteY13622" fmla="*/ 928211 h 3110824"/>
                <a:gd name="connsiteX13623" fmla="*/ 2491450 w 9392070"/>
                <a:gd name="connsiteY13623" fmla="*/ 909901 h 3110824"/>
                <a:gd name="connsiteX13624" fmla="*/ 2501216 w 9392070"/>
                <a:gd name="connsiteY13624" fmla="*/ 898915 h 3110824"/>
                <a:gd name="connsiteX13625" fmla="*/ 2519526 w 9392070"/>
                <a:gd name="connsiteY13625" fmla="*/ 886708 h 3110824"/>
                <a:gd name="connsiteX13626" fmla="*/ 2535395 w 9392070"/>
                <a:gd name="connsiteY13626" fmla="*/ 876942 h 3110824"/>
                <a:gd name="connsiteX13627" fmla="*/ 2542720 w 9392070"/>
                <a:gd name="connsiteY13627" fmla="*/ 873280 h 3110824"/>
                <a:gd name="connsiteX13628" fmla="*/ 2547602 w 9392070"/>
                <a:gd name="connsiteY13628" fmla="*/ 868397 h 3110824"/>
                <a:gd name="connsiteX13629" fmla="*/ 2547602 w 9392070"/>
                <a:gd name="connsiteY13629" fmla="*/ 863514 h 3110824"/>
                <a:gd name="connsiteX13630" fmla="*/ 2534175 w 9392070"/>
                <a:gd name="connsiteY13630" fmla="*/ 867176 h 3110824"/>
                <a:gd name="connsiteX13631" fmla="*/ 2520747 w 9392070"/>
                <a:gd name="connsiteY13631" fmla="*/ 870839 h 3110824"/>
                <a:gd name="connsiteX13632" fmla="*/ 2517085 w 9392070"/>
                <a:gd name="connsiteY13632" fmla="*/ 874501 h 3110824"/>
                <a:gd name="connsiteX13633" fmla="*/ 2512202 w 9392070"/>
                <a:gd name="connsiteY13633" fmla="*/ 878163 h 3110824"/>
                <a:gd name="connsiteX13634" fmla="*/ 2506099 w 9392070"/>
                <a:gd name="connsiteY13634" fmla="*/ 879383 h 3110824"/>
                <a:gd name="connsiteX13635" fmla="*/ 2506099 w 9392070"/>
                <a:gd name="connsiteY13635" fmla="*/ 879383 h 3110824"/>
                <a:gd name="connsiteX13636" fmla="*/ 2506099 w 9392070"/>
                <a:gd name="connsiteY13636" fmla="*/ 876942 h 3110824"/>
                <a:gd name="connsiteX13637" fmla="*/ 2496333 w 9392070"/>
                <a:gd name="connsiteY13637" fmla="*/ 876942 h 3110824"/>
                <a:gd name="connsiteX13638" fmla="*/ 2487788 w 9392070"/>
                <a:gd name="connsiteY13638" fmla="*/ 876942 h 3110824"/>
                <a:gd name="connsiteX13639" fmla="*/ 2484126 w 9392070"/>
                <a:gd name="connsiteY13639" fmla="*/ 879383 h 3110824"/>
                <a:gd name="connsiteX13640" fmla="*/ 2480464 w 9392070"/>
                <a:gd name="connsiteY13640" fmla="*/ 880604 h 3110824"/>
                <a:gd name="connsiteX13641" fmla="*/ 2476802 w 9392070"/>
                <a:gd name="connsiteY13641" fmla="*/ 880604 h 3110824"/>
                <a:gd name="connsiteX13642" fmla="*/ 2471919 w 9392070"/>
                <a:gd name="connsiteY13642" fmla="*/ 881825 h 3110824"/>
                <a:gd name="connsiteX13643" fmla="*/ 2467036 w 9392070"/>
                <a:gd name="connsiteY13643" fmla="*/ 883046 h 3110824"/>
                <a:gd name="connsiteX13644" fmla="*/ 2463374 w 9392070"/>
                <a:gd name="connsiteY13644" fmla="*/ 881825 h 3110824"/>
                <a:gd name="connsiteX13645" fmla="*/ 2457270 w 9392070"/>
                <a:gd name="connsiteY13645" fmla="*/ 885487 h 3110824"/>
                <a:gd name="connsiteX13646" fmla="*/ 2454829 w 9392070"/>
                <a:gd name="connsiteY13646" fmla="*/ 883046 h 3110824"/>
                <a:gd name="connsiteX13647" fmla="*/ 2447505 w 9392070"/>
                <a:gd name="connsiteY13647" fmla="*/ 885487 h 3110824"/>
                <a:gd name="connsiteX13648" fmla="*/ 2441402 w 9392070"/>
                <a:gd name="connsiteY13648" fmla="*/ 884266 h 3110824"/>
                <a:gd name="connsiteX13649" fmla="*/ 2448726 w 9392070"/>
                <a:gd name="connsiteY13649" fmla="*/ 876942 h 3110824"/>
                <a:gd name="connsiteX13650" fmla="*/ 2457270 w 9392070"/>
                <a:gd name="connsiteY13650" fmla="*/ 872059 h 3110824"/>
                <a:gd name="connsiteX13651" fmla="*/ 2471919 w 9392070"/>
                <a:gd name="connsiteY13651" fmla="*/ 867176 h 3110824"/>
                <a:gd name="connsiteX13652" fmla="*/ 2485347 w 9392070"/>
                <a:gd name="connsiteY13652" fmla="*/ 863514 h 3110824"/>
                <a:gd name="connsiteX13653" fmla="*/ 2491450 w 9392070"/>
                <a:gd name="connsiteY13653" fmla="*/ 862294 h 3110824"/>
                <a:gd name="connsiteX13654" fmla="*/ 2495112 w 9392070"/>
                <a:gd name="connsiteY13654" fmla="*/ 859852 h 3110824"/>
                <a:gd name="connsiteX13655" fmla="*/ 2496333 w 9392070"/>
                <a:gd name="connsiteY13655" fmla="*/ 856190 h 3110824"/>
                <a:gd name="connsiteX13656" fmla="*/ 2486567 w 9392070"/>
                <a:gd name="connsiteY13656" fmla="*/ 856190 h 3110824"/>
                <a:gd name="connsiteX13657" fmla="*/ 2476802 w 9392070"/>
                <a:gd name="connsiteY13657" fmla="*/ 856190 h 3110824"/>
                <a:gd name="connsiteX13658" fmla="*/ 2473140 w 9392070"/>
                <a:gd name="connsiteY13658" fmla="*/ 857411 h 3110824"/>
                <a:gd name="connsiteX13659" fmla="*/ 2468257 w 9392070"/>
                <a:gd name="connsiteY13659" fmla="*/ 858632 h 3110824"/>
                <a:gd name="connsiteX13660" fmla="*/ 2464595 w 9392070"/>
                <a:gd name="connsiteY13660" fmla="*/ 858632 h 3110824"/>
                <a:gd name="connsiteX13661" fmla="*/ 2458491 w 9392070"/>
                <a:gd name="connsiteY13661" fmla="*/ 859852 h 3110824"/>
                <a:gd name="connsiteX13662" fmla="*/ 2452388 w 9392070"/>
                <a:gd name="connsiteY13662" fmla="*/ 861073 h 3110824"/>
                <a:gd name="connsiteX13663" fmla="*/ 2448726 w 9392070"/>
                <a:gd name="connsiteY13663" fmla="*/ 859852 h 3110824"/>
                <a:gd name="connsiteX13664" fmla="*/ 2442622 w 9392070"/>
                <a:gd name="connsiteY13664" fmla="*/ 863514 h 3110824"/>
                <a:gd name="connsiteX13665" fmla="*/ 2440181 w 9392070"/>
                <a:gd name="connsiteY13665" fmla="*/ 861073 h 3110824"/>
                <a:gd name="connsiteX13666" fmla="*/ 2432856 w 9392070"/>
                <a:gd name="connsiteY13666" fmla="*/ 863514 h 3110824"/>
                <a:gd name="connsiteX13667" fmla="*/ 2426753 w 9392070"/>
                <a:gd name="connsiteY13667" fmla="*/ 862294 h 3110824"/>
                <a:gd name="connsiteX13668" fmla="*/ 2420649 w 9392070"/>
                <a:gd name="connsiteY13668" fmla="*/ 861073 h 3110824"/>
                <a:gd name="connsiteX13669" fmla="*/ 2416988 w 9392070"/>
                <a:gd name="connsiteY13669" fmla="*/ 863514 h 3110824"/>
                <a:gd name="connsiteX13670" fmla="*/ 2414546 w 9392070"/>
                <a:gd name="connsiteY13670" fmla="*/ 862294 h 3110824"/>
                <a:gd name="connsiteX13671" fmla="*/ 2416988 w 9392070"/>
                <a:gd name="connsiteY13671" fmla="*/ 859852 h 3110824"/>
                <a:gd name="connsiteX13672" fmla="*/ 2423091 w 9392070"/>
                <a:gd name="connsiteY13672" fmla="*/ 857411 h 3110824"/>
                <a:gd name="connsiteX13673" fmla="*/ 2424312 w 9392070"/>
                <a:gd name="connsiteY13673" fmla="*/ 857411 h 3110824"/>
                <a:gd name="connsiteX13674" fmla="*/ 2427974 w 9392070"/>
                <a:gd name="connsiteY13674" fmla="*/ 856190 h 3110824"/>
                <a:gd name="connsiteX13675" fmla="*/ 2435298 w 9392070"/>
                <a:gd name="connsiteY13675" fmla="*/ 854969 h 3110824"/>
                <a:gd name="connsiteX13676" fmla="*/ 2445063 w 9392070"/>
                <a:gd name="connsiteY13676" fmla="*/ 854969 h 3110824"/>
                <a:gd name="connsiteX13677" fmla="*/ 2448726 w 9392070"/>
                <a:gd name="connsiteY13677" fmla="*/ 854969 h 3110824"/>
                <a:gd name="connsiteX13678" fmla="*/ 2452388 w 9392070"/>
                <a:gd name="connsiteY13678" fmla="*/ 853749 h 3110824"/>
                <a:gd name="connsiteX13679" fmla="*/ 2453609 w 9392070"/>
                <a:gd name="connsiteY13679" fmla="*/ 851307 h 3110824"/>
                <a:gd name="connsiteX13680" fmla="*/ 2447505 w 9392070"/>
                <a:gd name="connsiteY13680" fmla="*/ 848866 h 3110824"/>
                <a:gd name="connsiteX13681" fmla="*/ 2441402 w 9392070"/>
                <a:gd name="connsiteY13681" fmla="*/ 847645 h 3110824"/>
                <a:gd name="connsiteX13682" fmla="*/ 2438960 w 9392070"/>
                <a:gd name="connsiteY13682" fmla="*/ 848866 h 3110824"/>
                <a:gd name="connsiteX13683" fmla="*/ 2437739 w 9392070"/>
                <a:gd name="connsiteY13683" fmla="*/ 848866 h 3110824"/>
                <a:gd name="connsiteX13684" fmla="*/ 2438960 w 9392070"/>
                <a:gd name="connsiteY13684" fmla="*/ 847645 h 3110824"/>
                <a:gd name="connsiteX13685" fmla="*/ 2448726 w 9392070"/>
                <a:gd name="connsiteY13685" fmla="*/ 843983 h 3110824"/>
                <a:gd name="connsiteX13686" fmla="*/ 2463374 w 9392070"/>
                <a:gd name="connsiteY13686" fmla="*/ 840321 h 3110824"/>
                <a:gd name="connsiteX13687" fmla="*/ 2476802 w 9392070"/>
                <a:gd name="connsiteY13687" fmla="*/ 837880 h 3110824"/>
                <a:gd name="connsiteX13688" fmla="*/ 2482905 w 9392070"/>
                <a:gd name="connsiteY13688" fmla="*/ 837880 h 3110824"/>
                <a:gd name="connsiteX13689" fmla="*/ 2486567 w 9392070"/>
                <a:gd name="connsiteY13689" fmla="*/ 835438 h 3110824"/>
                <a:gd name="connsiteX13690" fmla="*/ 2487788 w 9392070"/>
                <a:gd name="connsiteY13690" fmla="*/ 832997 h 3110824"/>
                <a:gd name="connsiteX13691" fmla="*/ 2478023 w 9392070"/>
                <a:gd name="connsiteY13691" fmla="*/ 831776 h 3110824"/>
                <a:gd name="connsiteX13692" fmla="*/ 2469477 w 9392070"/>
                <a:gd name="connsiteY13692" fmla="*/ 831776 h 3110824"/>
                <a:gd name="connsiteX13693" fmla="*/ 2465816 w 9392070"/>
                <a:gd name="connsiteY13693" fmla="*/ 832997 h 3110824"/>
                <a:gd name="connsiteX13694" fmla="*/ 2460933 w 9392070"/>
                <a:gd name="connsiteY13694" fmla="*/ 834218 h 3110824"/>
                <a:gd name="connsiteX13695" fmla="*/ 2457270 w 9392070"/>
                <a:gd name="connsiteY13695" fmla="*/ 832997 h 3110824"/>
                <a:gd name="connsiteX13696" fmla="*/ 2451167 w 9392070"/>
                <a:gd name="connsiteY13696" fmla="*/ 834218 h 3110824"/>
                <a:gd name="connsiteX13697" fmla="*/ 2445063 w 9392070"/>
                <a:gd name="connsiteY13697" fmla="*/ 835438 h 3110824"/>
                <a:gd name="connsiteX13698" fmla="*/ 2441402 w 9392070"/>
                <a:gd name="connsiteY13698" fmla="*/ 834218 h 3110824"/>
                <a:gd name="connsiteX13699" fmla="*/ 2435298 w 9392070"/>
                <a:gd name="connsiteY13699" fmla="*/ 837880 h 3110824"/>
                <a:gd name="connsiteX13700" fmla="*/ 2432856 w 9392070"/>
                <a:gd name="connsiteY13700" fmla="*/ 835438 h 3110824"/>
                <a:gd name="connsiteX13701" fmla="*/ 2425532 w 9392070"/>
                <a:gd name="connsiteY13701" fmla="*/ 836659 h 3110824"/>
                <a:gd name="connsiteX13702" fmla="*/ 2419429 w 9392070"/>
                <a:gd name="connsiteY13702" fmla="*/ 835438 h 3110824"/>
                <a:gd name="connsiteX13703" fmla="*/ 2413325 w 9392070"/>
                <a:gd name="connsiteY13703" fmla="*/ 834218 h 3110824"/>
                <a:gd name="connsiteX13704" fmla="*/ 2409663 w 9392070"/>
                <a:gd name="connsiteY13704" fmla="*/ 835438 h 3110824"/>
                <a:gd name="connsiteX13705" fmla="*/ 2406001 w 9392070"/>
                <a:gd name="connsiteY13705" fmla="*/ 836659 h 3110824"/>
                <a:gd name="connsiteX13706" fmla="*/ 2393794 w 9392070"/>
                <a:gd name="connsiteY13706" fmla="*/ 837880 h 3110824"/>
                <a:gd name="connsiteX13707" fmla="*/ 2381587 w 9392070"/>
                <a:gd name="connsiteY13707" fmla="*/ 839100 h 3110824"/>
                <a:gd name="connsiteX13708" fmla="*/ 2375484 w 9392070"/>
                <a:gd name="connsiteY13708" fmla="*/ 837880 h 3110824"/>
                <a:gd name="connsiteX13709" fmla="*/ 2369380 w 9392070"/>
                <a:gd name="connsiteY13709" fmla="*/ 836659 h 3110824"/>
                <a:gd name="connsiteX13710" fmla="*/ 2366939 w 9392070"/>
                <a:gd name="connsiteY13710" fmla="*/ 839100 h 3110824"/>
                <a:gd name="connsiteX13711" fmla="*/ 2362056 w 9392070"/>
                <a:gd name="connsiteY13711" fmla="*/ 836659 h 3110824"/>
                <a:gd name="connsiteX13712" fmla="*/ 2360835 w 9392070"/>
                <a:gd name="connsiteY13712" fmla="*/ 835438 h 3110824"/>
                <a:gd name="connsiteX13713" fmla="*/ 2362056 w 9392070"/>
                <a:gd name="connsiteY13713" fmla="*/ 835438 h 3110824"/>
                <a:gd name="connsiteX13714" fmla="*/ 2380366 w 9392070"/>
                <a:gd name="connsiteY13714" fmla="*/ 828114 h 3110824"/>
                <a:gd name="connsiteX13715" fmla="*/ 2390132 w 9392070"/>
                <a:gd name="connsiteY13715" fmla="*/ 825673 h 3110824"/>
                <a:gd name="connsiteX13716" fmla="*/ 2404781 w 9392070"/>
                <a:gd name="connsiteY13716" fmla="*/ 822010 h 3110824"/>
                <a:gd name="connsiteX13717" fmla="*/ 2418208 w 9392070"/>
                <a:gd name="connsiteY13717" fmla="*/ 822010 h 3110824"/>
                <a:gd name="connsiteX13718" fmla="*/ 2429195 w 9392070"/>
                <a:gd name="connsiteY13718" fmla="*/ 813466 h 3110824"/>
                <a:gd name="connsiteX13719" fmla="*/ 2436519 w 9392070"/>
                <a:gd name="connsiteY13719" fmla="*/ 809803 h 3110824"/>
                <a:gd name="connsiteX13720" fmla="*/ 2448726 w 9392070"/>
                <a:gd name="connsiteY13720" fmla="*/ 806141 h 3110824"/>
                <a:gd name="connsiteX13721" fmla="*/ 2459712 w 9392070"/>
                <a:gd name="connsiteY13721" fmla="*/ 803700 h 3110824"/>
                <a:gd name="connsiteX13722" fmla="*/ 2464595 w 9392070"/>
                <a:gd name="connsiteY13722" fmla="*/ 803700 h 3110824"/>
                <a:gd name="connsiteX13723" fmla="*/ 2468257 w 9392070"/>
                <a:gd name="connsiteY13723" fmla="*/ 802479 h 3110824"/>
                <a:gd name="connsiteX13724" fmla="*/ 2469477 w 9392070"/>
                <a:gd name="connsiteY13724" fmla="*/ 800038 h 3110824"/>
                <a:gd name="connsiteX13725" fmla="*/ 2460933 w 9392070"/>
                <a:gd name="connsiteY13725" fmla="*/ 798817 h 3110824"/>
                <a:gd name="connsiteX13726" fmla="*/ 2452388 w 9392070"/>
                <a:gd name="connsiteY13726" fmla="*/ 798817 h 3110824"/>
                <a:gd name="connsiteX13727" fmla="*/ 2449946 w 9392070"/>
                <a:gd name="connsiteY13727" fmla="*/ 800038 h 3110824"/>
                <a:gd name="connsiteX13728" fmla="*/ 2446284 w 9392070"/>
                <a:gd name="connsiteY13728" fmla="*/ 801259 h 3110824"/>
                <a:gd name="connsiteX13729" fmla="*/ 2442622 w 9392070"/>
                <a:gd name="connsiteY13729" fmla="*/ 801259 h 3110824"/>
                <a:gd name="connsiteX13730" fmla="*/ 2437739 w 9392070"/>
                <a:gd name="connsiteY13730" fmla="*/ 802479 h 3110824"/>
                <a:gd name="connsiteX13731" fmla="*/ 2432856 w 9392070"/>
                <a:gd name="connsiteY13731" fmla="*/ 803700 h 3110824"/>
                <a:gd name="connsiteX13732" fmla="*/ 2429195 w 9392070"/>
                <a:gd name="connsiteY13732" fmla="*/ 802479 h 3110824"/>
                <a:gd name="connsiteX13733" fmla="*/ 2424312 w 9392070"/>
                <a:gd name="connsiteY13733" fmla="*/ 806141 h 3110824"/>
                <a:gd name="connsiteX13734" fmla="*/ 2423091 w 9392070"/>
                <a:gd name="connsiteY13734" fmla="*/ 804921 h 3110824"/>
                <a:gd name="connsiteX13735" fmla="*/ 2425532 w 9392070"/>
                <a:gd name="connsiteY13735" fmla="*/ 801259 h 3110824"/>
                <a:gd name="connsiteX13736" fmla="*/ 2432856 w 9392070"/>
                <a:gd name="connsiteY13736" fmla="*/ 796376 h 3110824"/>
                <a:gd name="connsiteX13737" fmla="*/ 2438960 w 9392070"/>
                <a:gd name="connsiteY13737" fmla="*/ 793934 h 3110824"/>
                <a:gd name="connsiteX13738" fmla="*/ 2445063 w 9392070"/>
                <a:gd name="connsiteY13738" fmla="*/ 790272 h 3110824"/>
                <a:gd name="connsiteX13739" fmla="*/ 2454829 w 9392070"/>
                <a:gd name="connsiteY13739" fmla="*/ 784169 h 3110824"/>
                <a:gd name="connsiteX13740" fmla="*/ 2458491 w 9392070"/>
                <a:gd name="connsiteY13740" fmla="*/ 781727 h 3110824"/>
                <a:gd name="connsiteX13741" fmla="*/ 2460933 w 9392070"/>
                <a:gd name="connsiteY13741" fmla="*/ 778065 h 3110824"/>
                <a:gd name="connsiteX13742" fmla="*/ 2459712 w 9392070"/>
                <a:gd name="connsiteY13742" fmla="*/ 775624 h 3110824"/>
                <a:gd name="connsiteX13743" fmla="*/ 2452388 w 9392070"/>
                <a:gd name="connsiteY13743" fmla="*/ 779286 h 3110824"/>
                <a:gd name="connsiteX13744" fmla="*/ 2445063 w 9392070"/>
                <a:gd name="connsiteY13744" fmla="*/ 781727 h 3110824"/>
                <a:gd name="connsiteX13745" fmla="*/ 2442622 w 9392070"/>
                <a:gd name="connsiteY13745" fmla="*/ 784169 h 3110824"/>
                <a:gd name="connsiteX13746" fmla="*/ 2438960 w 9392070"/>
                <a:gd name="connsiteY13746" fmla="*/ 785389 h 3110824"/>
                <a:gd name="connsiteX13747" fmla="*/ 2435298 w 9392070"/>
                <a:gd name="connsiteY13747" fmla="*/ 785389 h 3110824"/>
                <a:gd name="connsiteX13748" fmla="*/ 2431636 w 9392070"/>
                <a:gd name="connsiteY13748" fmla="*/ 787831 h 3110824"/>
                <a:gd name="connsiteX13749" fmla="*/ 2427974 w 9392070"/>
                <a:gd name="connsiteY13749" fmla="*/ 790272 h 3110824"/>
                <a:gd name="connsiteX13750" fmla="*/ 2424312 w 9392070"/>
                <a:gd name="connsiteY13750" fmla="*/ 790272 h 3110824"/>
                <a:gd name="connsiteX13751" fmla="*/ 2419429 w 9392070"/>
                <a:gd name="connsiteY13751" fmla="*/ 793934 h 3110824"/>
                <a:gd name="connsiteX13752" fmla="*/ 2416988 w 9392070"/>
                <a:gd name="connsiteY13752" fmla="*/ 792714 h 3110824"/>
                <a:gd name="connsiteX13753" fmla="*/ 2410884 w 9392070"/>
                <a:gd name="connsiteY13753" fmla="*/ 795155 h 3110824"/>
                <a:gd name="connsiteX13754" fmla="*/ 2406001 w 9392070"/>
                <a:gd name="connsiteY13754" fmla="*/ 795155 h 3110824"/>
                <a:gd name="connsiteX13755" fmla="*/ 2406001 w 9392070"/>
                <a:gd name="connsiteY13755" fmla="*/ 795155 h 3110824"/>
                <a:gd name="connsiteX13756" fmla="*/ 2408442 w 9392070"/>
                <a:gd name="connsiteY13756" fmla="*/ 795155 h 3110824"/>
                <a:gd name="connsiteX13757" fmla="*/ 2416988 w 9392070"/>
                <a:gd name="connsiteY13757" fmla="*/ 786610 h 3110824"/>
                <a:gd name="connsiteX13758" fmla="*/ 2423091 w 9392070"/>
                <a:gd name="connsiteY13758" fmla="*/ 781727 h 3110824"/>
                <a:gd name="connsiteX13759" fmla="*/ 2434077 w 9392070"/>
                <a:gd name="connsiteY13759" fmla="*/ 776845 h 3110824"/>
                <a:gd name="connsiteX13760" fmla="*/ 2443843 w 9392070"/>
                <a:gd name="connsiteY13760" fmla="*/ 771962 h 3110824"/>
                <a:gd name="connsiteX13761" fmla="*/ 2448726 w 9392070"/>
                <a:gd name="connsiteY13761" fmla="*/ 770741 h 3110824"/>
                <a:gd name="connsiteX13762" fmla="*/ 2451167 w 9392070"/>
                <a:gd name="connsiteY13762" fmla="*/ 768300 h 3110824"/>
                <a:gd name="connsiteX13763" fmla="*/ 2451167 w 9392070"/>
                <a:gd name="connsiteY13763" fmla="*/ 765858 h 3110824"/>
                <a:gd name="connsiteX13764" fmla="*/ 2443843 w 9392070"/>
                <a:gd name="connsiteY13764" fmla="*/ 767079 h 3110824"/>
                <a:gd name="connsiteX13765" fmla="*/ 2436519 w 9392070"/>
                <a:gd name="connsiteY13765" fmla="*/ 768300 h 3110824"/>
                <a:gd name="connsiteX13766" fmla="*/ 2434077 w 9392070"/>
                <a:gd name="connsiteY13766" fmla="*/ 769520 h 3110824"/>
                <a:gd name="connsiteX13767" fmla="*/ 2430415 w 9392070"/>
                <a:gd name="connsiteY13767" fmla="*/ 770741 h 3110824"/>
                <a:gd name="connsiteX13768" fmla="*/ 2426753 w 9392070"/>
                <a:gd name="connsiteY13768" fmla="*/ 770741 h 3110824"/>
                <a:gd name="connsiteX13769" fmla="*/ 2423091 w 9392070"/>
                <a:gd name="connsiteY13769" fmla="*/ 771962 h 3110824"/>
                <a:gd name="connsiteX13770" fmla="*/ 2419429 w 9392070"/>
                <a:gd name="connsiteY13770" fmla="*/ 773182 h 3110824"/>
                <a:gd name="connsiteX13771" fmla="*/ 2415767 w 9392070"/>
                <a:gd name="connsiteY13771" fmla="*/ 773182 h 3110824"/>
                <a:gd name="connsiteX13772" fmla="*/ 2412105 w 9392070"/>
                <a:gd name="connsiteY13772" fmla="*/ 776845 h 3110824"/>
                <a:gd name="connsiteX13773" fmla="*/ 2409663 w 9392070"/>
                <a:gd name="connsiteY13773" fmla="*/ 775624 h 3110824"/>
                <a:gd name="connsiteX13774" fmla="*/ 2412105 w 9392070"/>
                <a:gd name="connsiteY13774" fmla="*/ 773182 h 3110824"/>
                <a:gd name="connsiteX13775" fmla="*/ 2418208 w 9392070"/>
                <a:gd name="connsiteY13775" fmla="*/ 769520 h 3110824"/>
                <a:gd name="connsiteX13776" fmla="*/ 2423091 w 9392070"/>
                <a:gd name="connsiteY13776" fmla="*/ 767079 h 3110824"/>
                <a:gd name="connsiteX13777" fmla="*/ 2427974 w 9392070"/>
                <a:gd name="connsiteY13777" fmla="*/ 764638 h 3110824"/>
                <a:gd name="connsiteX13778" fmla="*/ 2432856 w 9392070"/>
                <a:gd name="connsiteY13778" fmla="*/ 760975 h 3110824"/>
                <a:gd name="connsiteX13779" fmla="*/ 2436519 w 9392070"/>
                <a:gd name="connsiteY13779" fmla="*/ 759755 h 3110824"/>
                <a:gd name="connsiteX13780" fmla="*/ 2440181 w 9392070"/>
                <a:gd name="connsiteY13780" fmla="*/ 757313 h 3110824"/>
                <a:gd name="connsiteX13781" fmla="*/ 2441402 w 9392070"/>
                <a:gd name="connsiteY13781" fmla="*/ 753651 h 3110824"/>
                <a:gd name="connsiteX13782" fmla="*/ 2440181 w 9392070"/>
                <a:gd name="connsiteY13782" fmla="*/ 751210 h 3110824"/>
                <a:gd name="connsiteX13783" fmla="*/ 2434077 w 9392070"/>
                <a:gd name="connsiteY13783" fmla="*/ 756093 h 3110824"/>
                <a:gd name="connsiteX13784" fmla="*/ 2427974 w 9392070"/>
                <a:gd name="connsiteY13784" fmla="*/ 758534 h 3110824"/>
                <a:gd name="connsiteX13785" fmla="*/ 2425532 w 9392070"/>
                <a:gd name="connsiteY13785" fmla="*/ 760975 h 3110824"/>
                <a:gd name="connsiteX13786" fmla="*/ 2423091 w 9392070"/>
                <a:gd name="connsiteY13786" fmla="*/ 762196 h 3110824"/>
                <a:gd name="connsiteX13787" fmla="*/ 2420649 w 9392070"/>
                <a:gd name="connsiteY13787" fmla="*/ 762196 h 3110824"/>
                <a:gd name="connsiteX13788" fmla="*/ 2416988 w 9392070"/>
                <a:gd name="connsiteY13788" fmla="*/ 763417 h 3110824"/>
                <a:gd name="connsiteX13789" fmla="*/ 2413325 w 9392070"/>
                <a:gd name="connsiteY13789" fmla="*/ 764638 h 3110824"/>
                <a:gd name="connsiteX13790" fmla="*/ 2410884 w 9392070"/>
                <a:gd name="connsiteY13790" fmla="*/ 763417 h 3110824"/>
                <a:gd name="connsiteX13791" fmla="*/ 2406001 w 9392070"/>
                <a:gd name="connsiteY13791" fmla="*/ 765858 h 3110824"/>
                <a:gd name="connsiteX13792" fmla="*/ 2403560 w 9392070"/>
                <a:gd name="connsiteY13792" fmla="*/ 764638 h 3110824"/>
                <a:gd name="connsiteX13793" fmla="*/ 2398677 w 9392070"/>
                <a:gd name="connsiteY13793" fmla="*/ 765858 h 3110824"/>
                <a:gd name="connsiteX13794" fmla="*/ 2393794 w 9392070"/>
                <a:gd name="connsiteY13794" fmla="*/ 765858 h 3110824"/>
                <a:gd name="connsiteX13795" fmla="*/ 2388911 w 9392070"/>
                <a:gd name="connsiteY13795" fmla="*/ 765858 h 3110824"/>
                <a:gd name="connsiteX13796" fmla="*/ 2386470 w 9392070"/>
                <a:gd name="connsiteY13796" fmla="*/ 767079 h 3110824"/>
                <a:gd name="connsiteX13797" fmla="*/ 2384028 w 9392070"/>
                <a:gd name="connsiteY13797" fmla="*/ 768300 h 3110824"/>
                <a:gd name="connsiteX13798" fmla="*/ 2375484 w 9392070"/>
                <a:gd name="connsiteY13798" fmla="*/ 770741 h 3110824"/>
                <a:gd name="connsiteX13799" fmla="*/ 2366939 w 9392070"/>
                <a:gd name="connsiteY13799" fmla="*/ 773182 h 3110824"/>
                <a:gd name="connsiteX13800" fmla="*/ 2362056 w 9392070"/>
                <a:gd name="connsiteY13800" fmla="*/ 773182 h 3110824"/>
                <a:gd name="connsiteX13801" fmla="*/ 2360835 w 9392070"/>
                <a:gd name="connsiteY13801" fmla="*/ 771962 h 3110824"/>
                <a:gd name="connsiteX13802" fmla="*/ 2373042 w 9392070"/>
                <a:gd name="connsiteY13802" fmla="*/ 764638 h 3110824"/>
                <a:gd name="connsiteX13803" fmla="*/ 2382808 w 9392070"/>
                <a:gd name="connsiteY13803" fmla="*/ 760975 h 3110824"/>
                <a:gd name="connsiteX13804" fmla="*/ 2396235 w 9392070"/>
                <a:gd name="connsiteY13804" fmla="*/ 756093 h 3110824"/>
                <a:gd name="connsiteX13805" fmla="*/ 2409663 w 9392070"/>
                <a:gd name="connsiteY13805" fmla="*/ 753651 h 3110824"/>
                <a:gd name="connsiteX13806" fmla="*/ 2418208 w 9392070"/>
                <a:gd name="connsiteY13806" fmla="*/ 742665 h 3110824"/>
                <a:gd name="connsiteX13807" fmla="*/ 2425532 w 9392070"/>
                <a:gd name="connsiteY13807" fmla="*/ 736561 h 3110824"/>
                <a:gd name="connsiteX13808" fmla="*/ 2431636 w 9392070"/>
                <a:gd name="connsiteY13808" fmla="*/ 732899 h 3110824"/>
                <a:gd name="connsiteX13809" fmla="*/ 2437739 w 9392070"/>
                <a:gd name="connsiteY13809" fmla="*/ 729237 h 3110824"/>
                <a:gd name="connsiteX13810" fmla="*/ 2440181 w 9392070"/>
                <a:gd name="connsiteY13810" fmla="*/ 725575 h 3110824"/>
                <a:gd name="connsiteX13811" fmla="*/ 2440181 w 9392070"/>
                <a:gd name="connsiteY13811" fmla="*/ 725575 h 3110824"/>
                <a:gd name="connsiteX13812" fmla="*/ 2442622 w 9392070"/>
                <a:gd name="connsiteY13812" fmla="*/ 724354 h 3110824"/>
                <a:gd name="connsiteX13813" fmla="*/ 2443843 w 9392070"/>
                <a:gd name="connsiteY13813" fmla="*/ 721913 h 3110824"/>
                <a:gd name="connsiteX13814" fmla="*/ 2441402 w 9392070"/>
                <a:gd name="connsiteY13814" fmla="*/ 721913 h 3110824"/>
                <a:gd name="connsiteX13815" fmla="*/ 2443843 w 9392070"/>
                <a:gd name="connsiteY13815" fmla="*/ 719472 h 3110824"/>
                <a:gd name="connsiteX13816" fmla="*/ 2446284 w 9392070"/>
                <a:gd name="connsiteY13816" fmla="*/ 714589 h 3110824"/>
                <a:gd name="connsiteX13817" fmla="*/ 2446284 w 9392070"/>
                <a:gd name="connsiteY13817" fmla="*/ 709706 h 3110824"/>
                <a:gd name="connsiteX13818" fmla="*/ 2442622 w 9392070"/>
                <a:gd name="connsiteY13818" fmla="*/ 707265 h 3110824"/>
                <a:gd name="connsiteX13819" fmla="*/ 2442622 w 9392070"/>
                <a:gd name="connsiteY13819" fmla="*/ 713368 h 3110824"/>
                <a:gd name="connsiteX13820" fmla="*/ 2438960 w 9392070"/>
                <a:gd name="connsiteY13820" fmla="*/ 714589 h 3110824"/>
                <a:gd name="connsiteX13821" fmla="*/ 2434077 w 9392070"/>
                <a:gd name="connsiteY13821" fmla="*/ 719472 h 3110824"/>
                <a:gd name="connsiteX13822" fmla="*/ 2434077 w 9392070"/>
                <a:gd name="connsiteY13822" fmla="*/ 720692 h 3110824"/>
                <a:gd name="connsiteX13823" fmla="*/ 2429195 w 9392070"/>
                <a:gd name="connsiteY13823" fmla="*/ 720692 h 3110824"/>
                <a:gd name="connsiteX13824" fmla="*/ 2426753 w 9392070"/>
                <a:gd name="connsiteY13824" fmla="*/ 721913 h 3110824"/>
                <a:gd name="connsiteX13825" fmla="*/ 2423091 w 9392070"/>
                <a:gd name="connsiteY13825" fmla="*/ 723134 h 3110824"/>
                <a:gd name="connsiteX13826" fmla="*/ 2419429 w 9392070"/>
                <a:gd name="connsiteY13826" fmla="*/ 723134 h 3110824"/>
                <a:gd name="connsiteX13827" fmla="*/ 2415767 w 9392070"/>
                <a:gd name="connsiteY13827" fmla="*/ 724354 h 3110824"/>
                <a:gd name="connsiteX13828" fmla="*/ 2412105 w 9392070"/>
                <a:gd name="connsiteY13828" fmla="*/ 725575 h 3110824"/>
                <a:gd name="connsiteX13829" fmla="*/ 2408442 w 9392070"/>
                <a:gd name="connsiteY13829" fmla="*/ 725575 h 3110824"/>
                <a:gd name="connsiteX13830" fmla="*/ 2403560 w 9392070"/>
                <a:gd name="connsiteY13830" fmla="*/ 729237 h 3110824"/>
                <a:gd name="connsiteX13831" fmla="*/ 2401118 w 9392070"/>
                <a:gd name="connsiteY13831" fmla="*/ 728017 h 3110824"/>
                <a:gd name="connsiteX13832" fmla="*/ 2396235 w 9392070"/>
                <a:gd name="connsiteY13832" fmla="*/ 730458 h 3110824"/>
                <a:gd name="connsiteX13833" fmla="*/ 2391353 w 9392070"/>
                <a:gd name="connsiteY13833" fmla="*/ 730458 h 3110824"/>
                <a:gd name="connsiteX13834" fmla="*/ 2386470 w 9392070"/>
                <a:gd name="connsiteY13834" fmla="*/ 730458 h 3110824"/>
                <a:gd name="connsiteX13835" fmla="*/ 2384028 w 9392070"/>
                <a:gd name="connsiteY13835" fmla="*/ 732899 h 3110824"/>
                <a:gd name="connsiteX13836" fmla="*/ 2381587 w 9392070"/>
                <a:gd name="connsiteY13836" fmla="*/ 734120 h 3110824"/>
                <a:gd name="connsiteX13837" fmla="*/ 2373042 w 9392070"/>
                <a:gd name="connsiteY13837" fmla="*/ 735341 h 3110824"/>
                <a:gd name="connsiteX13838" fmla="*/ 2364497 w 9392070"/>
                <a:gd name="connsiteY13838" fmla="*/ 736561 h 3110824"/>
                <a:gd name="connsiteX13839" fmla="*/ 2359614 w 9392070"/>
                <a:gd name="connsiteY13839" fmla="*/ 735341 h 3110824"/>
                <a:gd name="connsiteX13840" fmla="*/ 2357173 w 9392070"/>
                <a:gd name="connsiteY13840" fmla="*/ 732899 h 3110824"/>
                <a:gd name="connsiteX13841" fmla="*/ 2364497 w 9392070"/>
                <a:gd name="connsiteY13841" fmla="*/ 728017 h 3110824"/>
                <a:gd name="connsiteX13842" fmla="*/ 2373042 w 9392070"/>
                <a:gd name="connsiteY13842" fmla="*/ 724354 h 3110824"/>
                <a:gd name="connsiteX13843" fmla="*/ 2385249 w 9392070"/>
                <a:gd name="connsiteY13843" fmla="*/ 719472 h 3110824"/>
                <a:gd name="connsiteX13844" fmla="*/ 2397456 w 9392070"/>
                <a:gd name="connsiteY13844" fmla="*/ 717030 h 3110824"/>
                <a:gd name="connsiteX13845" fmla="*/ 2406001 w 9392070"/>
                <a:gd name="connsiteY13845" fmla="*/ 708485 h 3110824"/>
                <a:gd name="connsiteX13846" fmla="*/ 2412105 w 9392070"/>
                <a:gd name="connsiteY13846" fmla="*/ 703603 h 3110824"/>
                <a:gd name="connsiteX13847" fmla="*/ 2423091 w 9392070"/>
                <a:gd name="connsiteY13847" fmla="*/ 698720 h 3110824"/>
                <a:gd name="connsiteX13848" fmla="*/ 2432856 w 9392070"/>
                <a:gd name="connsiteY13848" fmla="*/ 695058 h 3110824"/>
                <a:gd name="connsiteX13849" fmla="*/ 2437739 w 9392070"/>
                <a:gd name="connsiteY13849" fmla="*/ 693837 h 3110824"/>
                <a:gd name="connsiteX13850" fmla="*/ 2440181 w 9392070"/>
                <a:gd name="connsiteY13850" fmla="*/ 691396 h 3110824"/>
                <a:gd name="connsiteX13851" fmla="*/ 2440181 w 9392070"/>
                <a:gd name="connsiteY13851" fmla="*/ 688954 h 3110824"/>
                <a:gd name="connsiteX13852" fmla="*/ 2432856 w 9392070"/>
                <a:gd name="connsiteY13852" fmla="*/ 690175 h 3110824"/>
                <a:gd name="connsiteX13853" fmla="*/ 2425532 w 9392070"/>
                <a:gd name="connsiteY13853" fmla="*/ 691396 h 3110824"/>
                <a:gd name="connsiteX13854" fmla="*/ 2423091 w 9392070"/>
                <a:gd name="connsiteY13854" fmla="*/ 692616 h 3110824"/>
                <a:gd name="connsiteX13855" fmla="*/ 2419429 w 9392070"/>
                <a:gd name="connsiteY13855" fmla="*/ 693837 h 3110824"/>
                <a:gd name="connsiteX13856" fmla="*/ 2415767 w 9392070"/>
                <a:gd name="connsiteY13856" fmla="*/ 693837 h 3110824"/>
                <a:gd name="connsiteX13857" fmla="*/ 2412105 w 9392070"/>
                <a:gd name="connsiteY13857" fmla="*/ 695058 h 3110824"/>
                <a:gd name="connsiteX13858" fmla="*/ 2408442 w 9392070"/>
                <a:gd name="connsiteY13858" fmla="*/ 696278 h 3110824"/>
                <a:gd name="connsiteX13859" fmla="*/ 2404781 w 9392070"/>
                <a:gd name="connsiteY13859" fmla="*/ 696278 h 3110824"/>
                <a:gd name="connsiteX13860" fmla="*/ 2401118 w 9392070"/>
                <a:gd name="connsiteY13860" fmla="*/ 699940 h 3110824"/>
                <a:gd name="connsiteX13861" fmla="*/ 2398677 w 9392070"/>
                <a:gd name="connsiteY13861" fmla="*/ 698720 h 3110824"/>
                <a:gd name="connsiteX13862" fmla="*/ 2393794 w 9392070"/>
                <a:gd name="connsiteY13862" fmla="*/ 701161 h 3110824"/>
                <a:gd name="connsiteX13863" fmla="*/ 2388911 w 9392070"/>
                <a:gd name="connsiteY13863" fmla="*/ 701161 h 3110824"/>
                <a:gd name="connsiteX13864" fmla="*/ 2384028 w 9392070"/>
                <a:gd name="connsiteY13864" fmla="*/ 701161 h 3110824"/>
                <a:gd name="connsiteX13865" fmla="*/ 2381587 w 9392070"/>
                <a:gd name="connsiteY13865" fmla="*/ 703603 h 3110824"/>
                <a:gd name="connsiteX13866" fmla="*/ 2379146 w 9392070"/>
                <a:gd name="connsiteY13866" fmla="*/ 706044 h 3110824"/>
                <a:gd name="connsiteX13867" fmla="*/ 2370601 w 9392070"/>
                <a:gd name="connsiteY13867" fmla="*/ 708485 h 3110824"/>
                <a:gd name="connsiteX13868" fmla="*/ 2362056 w 9392070"/>
                <a:gd name="connsiteY13868" fmla="*/ 712147 h 3110824"/>
                <a:gd name="connsiteX13869" fmla="*/ 2357173 w 9392070"/>
                <a:gd name="connsiteY13869" fmla="*/ 712147 h 3110824"/>
                <a:gd name="connsiteX13870" fmla="*/ 2355952 w 9392070"/>
                <a:gd name="connsiteY13870" fmla="*/ 712147 h 3110824"/>
                <a:gd name="connsiteX13871" fmla="*/ 2362056 w 9392070"/>
                <a:gd name="connsiteY13871" fmla="*/ 707265 h 3110824"/>
                <a:gd name="connsiteX13872" fmla="*/ 2369380 w 9392070"/>
                <a:gd name="connsiteY13872" fmla="*/ 703603 h 3110824"/>
                <a:gd name="connsiteX13873" fmla="*/ 2380366 w 9392070"/>
                <a:gd name="connsiteY13873" fmla="*/ 697499 h 3110824"/>
                <a:gd name="connsiteX13874" fmla="*/ 2391353 w 9392070"/>
                <a:gd name="connsiteY13874" fmla="*/ 693837 h 3110824"/>
                <a:gd name="connsiteX13875" fmla="*/ 2396235 w 9392070"/>
                <a:gd name="connsiteY13875" fmla="*/ 684071 h 3110824"/>
                <a:gd name="connsiteX13876" fmla="*/ 2399898 w 9392070"/>
                <a:gd name="connsiteY13876" fmla="*/ 677968 h 3110824"/>
                <a:gd name="connsiteX13877" fmla="*/ 2407222 w 9392070"/>
                <a:gd name="connsiteY13877" fmla="*/ 670644 h 3110824"/>
                <a:gd name="connsiteX13878" fmla="*/ 2413325 w 9392070"/>
                <a:gd name="connsiteY13878" fmla="*/ 664540 h 3110824"/>
                <a:gd name="connsiteX13879" fmla="*/ 2415767 w 9392070"/>
                <a:gd name="connsiteY13879" fmla="*/ 662099 h 3110824"/>
                <a:gd name="connsiteX13880" fmla="*/ 2416988 w 9392070"/>
                <a:gd name="connsiteY13880" fmla="*/ 659657 h 3110824"/>
                <a:gd name="connsiteX13881" fmla="*/ 2415767 w 9392070"/>
                <a:gd name="connsiteY13881" fmla="*/ 657216 h 3110824"/>
                <a:gd name="connsiteX13882" fmla="*/ 2409663 w 9392070"/>
                <a:gd name="connsiteY13882" fmla="*/ 660878 h 3110824"/>
                <a:gd name="connsiteX13883" fmla="*/ 2404781 w 9392070"/>
                <a:gd name="connsiteY13883" fmla="*/ 664540 h 3110824"/>
                <a:gd name="connsiteX13884" fmla="*/ 2403560 w 9392070"/>
                <a:gd name="connsiteY13884" fmla="*/ 666982 h 3110824"/>
                <a:gd name="connsiteX13885" fmla="*/ 2401118 w 9392070"/>
                <a:gd name="connsiteY13885" fmla="*/ 669423 h 3110824"/>
                <a:gd name="connsiteX13886" fmla="*/ 2398677 w 9392070"/>
                <a:gd name="connsiteY13886" fmla="*/ 670644 h 3110824"/>
                <a:gd name="connsiteX13887" fmla="*/ 2396235 w 9392070"/>
                <a:gd name="connsiteY13887" fmla="*/ 673085 h 3110824"/>
                <a:gd name="connsiteX13888" fmla="*/ 2393794 w 9392070"/>
                <a:gd name="connsiteY13888" fmla="*/ 675526 h 3110824"/>
                <a:gd name="connsiteX13889" fmla="*/ 2391353 w 9392070"/>
                <a:gd name="connsiteY13889" fmla="*/ 675526 h 3110824"/>
                <a:gd name="connsiteX13890" fmla="*/ 2388911 w 9392070"/>
                <a:gd name="connsiteY13890" fmla="*/ 679189 h 3110824"/>
                <a:gd name="connsiteX13891" fmla="*/ 2386470 w 9392070"/>
                <a:gd name="connsiteY13891" fmla="*/ 677968 h 3110824"/>
                <a:gd name="connsiteX13892" fmla="*/ 2382808 w 9392070"/>
                <a:gd name="connsiteY13892" fmla="*/ 680409 h 3110824"/>
                <a:gd name="connsiteX13893" fmla="*/ 2379146 w 9392070"/>
                <a:gd name="connsiteY13893" fmla="*/ 680409 h 3110824"/>
                <a:gd name="connsiteX13894" fmla="*/ 2375484 w 9392070"/>
                <a:gd name="connsiteY13894" fmla="*/ 680409 h 3110824"/>
                <a:gd name="connsiteX13895" fmla="*/ 2374263 w 9392070"/>
                <a:gd name="connsiteY13895" fmla="*/ 682851 h 3110824"/>
                <a:gd name="connsiteX13896" fmla="*/ 2373042 w 9392070"/>
                <a:gd name="connsiteY13896" fmla="*/ 685292 h 3110824"/>
                <a:gd name="connsiteX13897" fmla="*/ 2365718 w 9392070"/>
                <a:gd name="connsiteY13897" fmla="*/ 688954 h 3110824"/>
                <a:gd name="connsiteX13898" fmla="*/ 2362056 w 9392070"/>
                <a:gd name="connsiteY13898" fmla="*/ 692616 h 3110824"/>
                <a:gd name="connsiteX13899" fmla="*/ 2358394 w 9392070"/>
                <a:gd name="connsiteY13899" fmla="*/ 692616 h 3110824"/>
                <a:gd name="connsiteX13900" fmla="*/ 2353511 w 9392070"/>
                <a:gd name="connsiteY13900" fmla="*/ 692616 h 3110824"/>
                <a:gd name="connsiteX13901" fmla="*/ 2352290 w 9392070"/>
                <a:gd name="connsiteY13901" fmla="*/ 691396 h 3110824"/>
                <a:gd name="connsiteX13902" fmla="*/ 2354732 w 9392070"/>
                <a:gd name="connsiteY13902" fmla="*/ 688954 h 3110824"/>
                <a:gd name="connsiteX13903" fmla="*/ 2359614 w 9392070"/>
                <a:gd name="connsiteY13903" fmla="*/ 685292 h 3110824"/>
                <a:gd name="connsiteX13904" fmla="*/ 2366939 w 9392070"/>
                <a:gd name="connsiteY13904" fmla="*/ 679189 h 3110824"/>
                <a:gd name="connsiteX13905" fmla="*/ 2374263 w 9392070"/>
                <a:gd name="connsiteY13905" fmla="*/ 674306 h 3110824"/>
                <a:gd name="connsiteX13906" fmla="*/ 2375484 w 9392070"/>
                <a:gd name="connsiteY13906" fmla="*/ 665761 h 3110824"/>
                <a:gd name="connsiteX13907" fmla="*/ 2377925 w 9392070"/>
                <a:gd name="connsiteY13907" fmla="*/ 660878 h 3110824"/>
                <a:gd name="connsiteX13908" fmla="*/ 2382808 w 9392070"/>
                <a:gd name="connsiteY13908" fmla="*/ 654775 h 3110824"/>
                <a:gd name="connsiteX13909" fmla="*/ 2387691 w 9392070"/>
                <a:gd name="connsiteY13909" fmla="*/ 649892 h 3110824"/>
                <a:gd name="connsiteX13910" fmla="*/ 2390132 w 9392070"/>
                <a:gd name="connsiteY13910" fmla="*/ 647450 h 3110824"/>
                <a:gd name="connsiteX13911" fmla="*/ 2391353 w 9392070"/>
                <a:gd name="connsiteY13911" fmla="*/ 645009 h 3110824"/>
                <a:gd name="connsiteX13912" fmla="*/ 2390132 w 9392070"/>
                <a:gd name="connsiteY13912" fmla="*/ 642568 h 3110824"/>
                <a:gd name="connsiteX13913" fmla="*/ 2385249 w 9392070"/>
                <a:gd name="connsiteY13913" fmla="*/ 645009 h 3110824"/>
                <a:gd name="connsiteX13914" fmla="*/ 2380366 w 9392070"/>
                <a:gd name="connsiteY13914" fmla="*/ 647450 h 3110824"/>
                <a:gd name="connsiteX13915" fmla="*/ 2379146 w 9392070"/>
                <a:gd name="connsiteY13915" fmla="*/ 648671 h 3110824"/>
                <a:gd name="connsiteX13916" fmla="*/ 2377925 w 9392070"/>
                <a:gd name="connsiteY13916" fmla="*/ 649892 h 3110824"/>
                <a:gd name="connsiteX13917" fmla="*/ 2375484 w 9392070"/>
                <a:gd name="connsiteY13917" fmla="*/ 651112 h 3110824"/>
                <a:gd name="connsiteX13918" fmla="*/ 2373042 w 9392070"/>
                <a:gd name="connsiteY13918" fmla="*/ 653554 h 3110824"/>
                <a:gd name="connsiteX13919" fmla="*/ 2370601 w 9392070"/>
                <a:gd name="connsiteY13919" fmla="*/ 655995 h 3110824"/>
                <a:gd name="connsiteX13920" fmla="*/ 2368159 w 9392070"/>
                <a:gd name="connsiteY13920" fmla="*/ 657216 h 3110824"/>
                <a:gd name="connsiteX13921" fmla="*/ 2366939 w 9392070"/>
                <a:gd name="connsiteY13921" fmla="*/ 660878 h 3110824"/>
                <a:gd name="connsiteX13922" fmla="*/ 2364497 w 9392070"/>
                <a:gd name="connsiteY13922" fmla="*/ 660878 h 3110824"/>
                <a:gd name="connsiteX13923" fmla="*/ 2362056 w 9392070"/>
                <a:gd name="connsiteY13923" fmla="*/ 664540 h 3110824"/>
                <a:gd name="connsiteX13924" fmla="*/ 2358394 w 9392070"/>
                <a:gd name="connsiteY13924" fmla="*/ 665761 h 3110824"/>
                <a:gd name="connsiteX13925" fmla="*/ 2354732 w 9392070"/>
                <a:gd name="connsiteY13925" fmla="*/ 666982 h 3110824"/>
                <a:gd name="connsiteX13926" fmla="*/ 2353511 w 9392070"/>
                <a:gd name="connsiteY13926" fmla="*/ 669423 h 3110824"/>
                <a:gd name="connsiteX13927" fmla="*/ 2353511 w 9392070"/>
                <a:gd name="connsiteY13927" fmla="*/ 671864 h 3110824"/>
                <a:gd name="connsiteX13928" fmla="*/ 2348628 w 9392070"/>
                <a:gd name="connsiteY13928" fmla="*/ 675526 h 3110824"/>
                <a:gd name="connsiteX13929" fmla="*/ 2343745 w 9392070"/>
                <a:gd name="connsiteY13929" fmla="*/ 679189 h 3110824"/>
                <a:gd name="connsiteX13930" fmla="*/ 2340083 w 9392070"/>
                <a:gd name="connsiteY13930" fmla="*/ 680409 h 3110824"/>
                <a:gd name="connsiteX13931" fmla="*/ 2338863 w 9392070"/>
                <a:gd name="connsiteY13931" fmla="*/ 680409 h 3110824"/>
                <a:gd name="connsiteX13932" fmla="*/ 2338863 w 9392070"/>
                <a:gd name="connsiteY13932" fmla="*/ 680409 h 3110824"/>
                <a:gd name="connsiteX13933" fmla="*/ 2343745 w 9392070"/>
                <a:gd name="connsiteY13933" fmla="*/ 671864 h 3110824"/>
                <a:gd name="connsiteX13934" fmla="*/ 2347407 w 9392070"/>
                <a:gd name="connsiteY13934" fmla="*/ 668202 h 3110824"/>
                <a:gd name="connsiteX13935" fmla="*/ 2352290 w 9392070"/>
                <a:gd name="connsiteY13935" fmla="*/ 662099 h 3110824"/>
                <a:gd name="connsiteX13936" fmla="*/ 2358394 w 9392070"/>
                <a:gd name="connsiteY13936" fmla="*/ 657216 h 3110824"/>
                <a:gd name="connsiteX13937" fmla="*/ 2358394 w 9392070"/>
                <a:gd name="connsiteY13937" fmla="*/ 649892 h 3110824"/>
                <a:gd name="connsiteX13938" fmla="*/ 2359614 w 9392070"/>
                <a:gd name="connsiteY13938" fmla="*/ 645009 h 3110824"/>
                <a:gd name="connsiteX13939" fmla="*/ 2363277 w 9392070"/>
                <a:gd name="connsiteY13939" fmla="*/ 638905 h 3110824"/>
                <a:gd name="connsiteX13940" fmla="*/ 2365718 w 9392070"/>
                <a:gd name="connsiteY13940" fmla="*/ 634023 h 3110824"/>
                <a:gd name="connsiteX13941" fmla="*/ 2366939 w 9392070"/>
                <a:gd name="connsiteY13941" fmla="*/ 631581 h 3110824"/>
                <a:gd name="connsiteX13942" fmla="*/ 2366939 w 9392070"/>
                <a:gd name="connsiteY13942" fmla="*/ 629140 h 3110824"/>
                <a:gd name="connsiteX13943" fmla="*/ 2365718 w 9392070"/>
                <a:gd name="connsiteY13943" fmla="*/ 627919 h 3110824"/>
                <a:gd name="connsiteX13944" fmla="*/ 2362056 w 9392070"/>
                <a:gd name="connsiteY13944" fmla="*/ 630361 h 3110824"/>
                <a:gd name="connsiteX13945" fmla="*/ 2358394 w 9392070"/>
                <a:gd name="connsiteY13945" fmla="*/ 632802 h 3110824"/>
                <a:gd name="connsiteX13946" fmla="*/ 2358394 w 9392070"/>
                <a:gd name="connsiteY13946" fmla="*/ 634023 h 3110824"/>
                <a:gd name="connsiteX13947" fmla="*/ 2357173 w 9392070"/>
                <a:gd name="connsiteY13947" fmla="*/ 635243 h 3110824"/>
                <a:gd name="connsiteX13948" fmla="*/ 2355952 w 9392070"/>
                <a:gd name="connsiteY13948" fmla="*/ 636464 h 3110824"/>
                <a:gd name="connsiteX13949" fmla="*/ 2354732 w 9392070"/>
                <a:gd name="connsiteY13949" fmla="*/ 638905 h 3110824"/>
                <a:gd name="connsiteX13950" fmla="*/ 2353511 w 9392070"/>
                <a:gd name="connsiteY13950" fmla="*/ 641347 h 3110824"/>
                <a:gd name="connsiteX13951" fmla="*/ 2351070 w 9392070"/>
                <a:gd name="connsiteY13951" fmla="*/ 642568 h 3110824"/>
                <a:gd name="connsiteX13952" fmla="*/ 2351070 w 9392070"/>
                <a:gd name="connsiteY13952" fmla="*/ 646230 h 3110824"/>
                <a:gd name="connsiteX13953" fmla="*/ 2348628 w 9392070"/>
                <a:gd name="connsiteY13953" fmla="*/ 646230 h 3110824"/>
                <a:gd name="connsiteX13954" fmla="*/ 2347407 w 9392070"/>
                <a:gd name="connsiteY13954" fmla="*/ 648671 h 3110824"/>
                <a:gd name="connsiteX13955" fmla="*/ 2344966 w 9392070"/>
                <a:gd name="connsiteY13955" fmla="*/ 649892 h 3110824"/>
                <a:gd name="connsiteX13956" fmla="*/ 2342525 w 9392070"/>
                <a:gd name="connsiteY13956" fmla="*/ 651112 h 3110824"/>
                <a:gd name="connsiteX13957" fmla="*/ 2342525 w 9392070"/>
                <a:gd name="connsiteY13957" fmla="*/ 652333 h 3110824"/>
                <a:gd name="connsiteX13958" fmla="*/ 2342525 w 9392070"/>
                <a:gd name="connsiteY13958" fmla="*/ 653554 h 3110824"/>
                <a:gd name="connsiteX13959" fmla="*/ 2338863 w 9392070"/>
                <a:gd name="connsiteY13959" fmla="*/ 657216 h 3110824"/>
                <a:gd name="connsiteX13960" fmla="*/ 2335200 w 9392070"/>
                <a:gd name="connsiteY13960" fmla="*/ 660878 h 3110824"/>
                <a:gd name="connsiteX13961" fmla="*/ 2332759 w 9392070"/>
                <a:gd name="connsiteY13961" fmla="*/ 662099 h 3110824"/>
                <a:gd name="connsiteX13962" fmla="*/ 2330318 w 9392070"/>
                <a:gd name="connsiteY13962" fmla="*/ 663319 h 3110824"/>
                <a:gd name="connsiteX13963" fmla="*/ 2330318 w 9392070"/>
                <a:gd name="connsiteY13963" fmla="*/ 664540 h 3110824"/>
                <a:gd name="connsiteX13964" fmla="*/ 2327876 w 9392070"/>
                <a:gd name="connsiteY13964" fmla="*/ 665761 h 3110824"/>
                <a:gd name="connsiteX13965" fmla="*/ 2326656 w 9392070"/>
                <a:gd name="connsiteY13965" fmla="*/ 668202 h 3110824"/>
                <a:gd name="connsiteX13966" fmla="*/ 2324214 w 9392070"/>
                <a:gd name="connsiteY13966" fmla="*/ 668202 h 3110824"/>
                <a:gd name="connsiteX13967" fmla="*/ 2324214 w 9392070"/>
                <a:gd name="connsiteY13967" fmla="*/ 669423 h 3110824"/>
                <a:gd name="connsiteX13968" fmla="*/ 2324214 w 9392070"/>
                <a:gd name="connsiteY13968" fmla="*/ 669423 h 3110824"/>
                <a:gd name="connsiteX13969" fmla="*/ 2322993 w 9392070"/>
                <a:gd name="connsiteY13969" fmla="*/ 630361 h 3110824"/>
                <a:gd name="connsiteX13970" fmla="*/ 2321773 w 9392070"/>
                <a:gd name="connsiteY13970" fmla="*/ 669423 h 3110824"/>
                <a:gd name="connsiteX13971" fmla="*/ 2320552 w 9392070"/>
                <a:gd name="connsiteY13971" fmla="*/ 669423 h 3110824"/>
                <a:gd name="connsiteX13972" fmla="*/ 2320552 w 9392070"/>
                <a:gd name="connsiteY13972" fmla="*/ 668202 h 3110824"/>
                <a:gd name="connsiteX13973" fmla="*/ 2318111 w 9392070"/>
                <a:gd name="connsiteY13973" fmla="*/ 668202 h 3110824"/>
                <a:gd name="connsiteX13974" fmla="*/ 2316890 w 9392070"/>
                <a:gd name="connsiteY13974" fmla="*/ 665761 h 3110824"/>
                <a:gd name="connsiteX13975" fmla="*/ 2314449 w 9392070"/>
                <a:gd name="connsiteY13975" fmla="*/ 664540 h 3110824"/>
                <a:gd name="connsiteX13976" fmla="*/ 2314449 w 9392070"/>
                <a:gd name="connsiteY13976" fmla="*/ 663319 h 3110824"/>
                <a:gd name="connsiteX13977" fmla="*/ 2312007 w 9392070"/>
                <a:gd name="connsiteY13977" fmla="*/ 662099 h 3110824"/>
                <a:gd name="connsiteX13978" fmla="*/ 2309566 w 9392070"/>
                <a:gd name="connsiteY13978" fmla="*/ 660878 h 3110824"/>
                <a:gd name="connsiteX13979" fmla="*/ 2305904 w 9392070"/>
                <a:gd name="connsiteY13979" fmla="*/ 657216 h 3110824"/>
                <a:gd name="connsiteX13980" fmla="*/ 2302242 w 9392070"/>
                <a:gd name="connsiteY13980" fmla="*/ 653554 h 3110824"/>
                <a:gd name="connsiteX13981" fmla="*/ 2302242 w 9392070"/>
                <a:gd name="connsiteY13981" fmla="*/ 652333 h 3110824"/>
                <a:gd name="connsiteX13982" fmla="*/ 2302242 w 9392070"/>
                <a:gd name="connsiteY13982" fmla="*/ 651112 h 3110824"/>
                <a:gd name="connsiteX13983" fmla="*/ 2299800 w 9392070"/>
                <a:gd name="connsiteY13983" fmla="*/ 649892 h 3110824"/>
                <a:gd name="connsiteX13984" fmla="*/ 2297359 w 9392070"/>
                <a:gd name="connsiteY13984" fmla="*/ 648671 h 3110824"/>
                <a:gd name="connsiteX13985" fmla="*/ 2296138 w 9392070"/>
                <a:gd name="connsiteY13985" fmla="*/ 646230 h 3110824"/>
                <a:gd name="connsiteX13986" fmla="*/ 2293697 w 9392070"/>
                <a:gd name="connsiteY13986" fmla="*/ 646230 h 3110824"/>
                <a:gd name="connsiteX13987" fmla="*/ 2293697 w 9392070"/>
                <a:gd name="connsiteY13987" fmla="*/ 642568 h 3110824"/>
                <a:gd name="connsiteX13988" fmla="*/ 2291255 w 9392070"/>
                <a:gd name="connsiteY13988" fmla="*/ 641347 h 3110824"/>
                <a:gd name="connsiteX13989" fmla="*/ 2290035 w 9392070"/>
                <a:gd name="connsiteY13989" fmla="*/ 638905 h 3110824"/>
                <a:gd name="connsiteX13990" fmla="*/ 2288814 w 9392070"/>
                <a:gd name="connsiteY13990" fmla="*/ 636464 h 3110824"/>
                <a:gd name="connsiteX13991" fmla="*/ 2287593 w 9392070"/>
                <a:gd name="connsiteY13991" fmla="*/ 635243 h 3110824"/>
                <a:gd name="connsiteX13992" fmla="*/ 2286372 w 9392070"/>
                <a:gd name="connsiteY13992" fmla="*/ 634023 h 3110824"/>
                <a:gd name="connsiteX13993" fmla="*/ 2286372 w 9392070"/>
                <a:gd name="connsiteY13993" fmla="*/ 632802 h 3110824"/>
                <a:gd name="connsiteX13994" fmla="*/ 2282710 w 9392070"/>
                <a:gd name="connsiteY13994" fmla="*/ 630361 h 3110824"/>
                <a:gd name="connsiteX13995" fmla="*/ 2279048 w 9392070"/>
                <a:gd name="connsiteY13995" fmla="*/ 627919 h 3110824"/>
                <a:gd name="connsiteX13996" fmla="*/ 2277828 w 9392070"/>
                <a:gd name="connsiteY13996" fmla="*/ 629140 h 3110824"/>
                <a:gd name="connsiteX13997" fmla="*/ 2277828 w 9392070"/>
                <a:gd name="connsiteY13997" fmla="*/ 631581 h 3110824"/>
                <a:gd name="connsiteX13998" fmla="*/ 2279048 w 9392070"/>
                <a:gd name="connsiteY13998" fmla="*/ 634023 h 3110824"/>
                <a:gd name="connsiteX13999" fmla="*/ 2281490 w 9392070"/>
                <a:gd name="connsiteY13999" fmla="*/ 638905 h 3110824"/>
                <a:gd name="connsiteX14000" fmla="*/ 2285152 w 9392070"/>
                <a:gd name="connsiteY14000" fmla="*/ 645009 h 3110824"/>
                <a:gd name="connsiteX14001" fmla="*/ 2286372 w 9392070"/>
                <a:gd name="connsiteY14001" fmla="*/ 649892 h 3110824"/>
                <a:gd name="connsiteX14002" fmla="*/ 2286372 w 9392070"/>
                <a:gd name="connsiteY14002" fmla="*/ 657216 h 3110824"/>
                <a:gd name="connsiteX14003" fmla="*/ 2292476 w 9392070"/>
                <a:gd name="connsiteY14003" fmla="*/ 662099 h 3110824"/>
                <a:gd name="connsiteX14004" fmla="*/ 2297359 w 9392070"/>
                <a:gd name="connsiteY14004" fmla="*/ 668202 h 3110824"/>
                <a:gd name="connsiteX14005" fmla="*/ 2301021 w 9392070"/>
                <a:gd name="connsiteY14005" fmla="*/ 671864 h 3110824"/>
                <a:gd name="connsiteX14006" fmla="*/ 2305904 w 9392070"/>
                <a:gd name="connsiteY14006" fmla="*/ 680409 h 3110824"/>
                <a:gd name="connsiteX14007" fmla="*/ 2305904 w 9392070"/>
                <a:gd name="connsiteY14007" fmla="*/ 680409 h 3110824"/>
                <a:gd name="connsiteX14008" fmla="*/ 2304683 w 9392070"/>
                <a:gd name="connsiteY14008" fmla="*/ 680409 h 3110824"/>
                <a:gd name="connsiteX14009" fmla="*/ 2301021 w 9392070"/>
                <a:gd name="connsiteY14009" fmla="*/ 679189 h 3110824"/>
                <a:gd name="connsiteX14010" fmla="*/ 2296138 w 9392070"/>
                <a:gd name="connsiteY14010" fmla="*/ 675526 h 3110824"/>
                <a:gd name="connsiteX14011" fmla="*/ 2291255 w 9392070"/>
                <a:gd name="connsiteY14011" fmla="*/ 671864 h 3110824"/>
                <a:gd name="connsiteX14012" fmla="*/ 2291255 w 9392070"/>
                <a:gd name="connsiteY14012" fmla="*/ 669423 h 3110824"/>
                <a:gd name="connsiteX14013" fmla="*/ 2290035 w 9392070"/>
                <a:gd name="connsiteY14013" fmla="*/ 666982 h 3110824"/>
                <a:gd name="connsiteX14014" fmla="*/ 2286372 w 9392070"/>
                <a:gd name="connsiteY14014" fmla="*/ 665761 h 3110824"/>
                <a:gd name="connsiteX14015" fmla="*/ 2282710 w 9392070"/>
                <a:gd name="connsiteY14015" fmla="*/ 664540 h 3110824"/>
                <a:gd name="connsiteX14016" fmla="*/ 2280269 w 9392070"/>
                <a:gd name="connsiteY14016" fmla="*/ 660878 h 3110824"/>
                <a:gd name="connsiteX14017" fmla="*/ 2277828 w 9392070"/>
                <a:gd name="connsiteY14017" fmla="*/ 660878 h 3110824"/>
                <a:gd name="connsiteX14018" fmla="*/ 2276607 w 9392070"/>
                <a:gd name="connsiteY14018" fmla="*/ 657216 h 3110824"/>
                <a:gd name="connsiteX14019" fmla="*/ 2274165 w 9392070"/>
                <a:gd name="connsiteY14019" fmla="*/ 655995 h 3110824"/>
                <a:gd name="connsiteX14020" fmla="*/ 2271724 w 9392070"/>
                <a:gd name="connsiteY14020" fmla="*/ 653554 h 3110824"/>
                <a:gd name="connsiteX14021" fmla="*/ 2269283 w 9392070"/>
                <a:gd name="connsiteY14021" fmla="*/ 651112 h 3110824"/>
                <a:gd name="connsiteX14022" fmla="*/ 2266841 w 9392070"/>
                <a:gd name="connsiteY14022" fmla="*/ 649892 h 3110824"/>
                <a:gd name="connsiteX14023" fmla="*/ 2265621 w 9392070"/>
                <a:gd name="connsiteY14023" fmla="*/ 648671 h 3110824"/>
                <a:gd name="connsiteX14024" fmla="*/ 2264400 w 9392070"/>
                <a:gd name="connsiteY14024" fmla="*/ 647450 h 3110824"/>
                <a:gd name="connsiteX14025" fmla="*/ 2259517 w 9392070"/>
                <a:gd name="connsiteY14025" fmla="*/ 645009 h 3110824"/>
                <a:gd name="connsiteX14026" fmla="*/ 2254634 w 9392070"/>
                <a:gd name="connsiteY14026" fmla="*/ 642568 h 3110824"/>
                <a:gd name="connsiteX14027" fmla="*/ 2253414 w 9392070"/>
                <a:gd name="connsiteY14027" fmla="*/ 645009 h 3110824"/>
                <a:gd name="connsiteX14028" fmla="*/ 2254634 w 9392070"/>
                <a:gd name="connsiteY14028" fmla="*/ 647450 h 3110824"/>
                <a:gd name="connsiteX14029" fmla="*/ 2257076 w 9392070"/>
                <a:gd name="connsiteY14029" fmla="*/ 649892 h 3110824"/>
                <a:gd name="connsiteX14030" fmla="*/ 2261958 w 9392070"/>
                <a:gd name="connsiteY14030" fmla="*/ 654775 h 3110824"/>
                <a:gd name="connsiteX14031" fmla="*/ 2266841 w 9392070"/>
                <a:gd name="connsiteY14031" fmla="*/ 660878 h 3110824"/>
                <a:gd name="connsiteX14032" fmla="*/ 2269283 w 9392070"/>
                <a:gd name="connsiteY14032" fmla="*/ 665761 h 3110824"/>
                <a:gd name="connsiteX14033" fmla="*/ 2270503 w 9392070"/>
                <a:gd name="connsiteY14033" fmla="*/ 674306 h 3110824"/>
                <a:gd name="connsiteX14034" fmla="*/ 2277828 w 9392070"/>
                <a:gd name="connsiteY14034" fmla="*/ 679189 h 3110824"/>
                <a:gd name="connsiteX14035" fmla="*/ 2285152 w 9392070"/>
                <a:gd name="connsiteY14035" fmla="*/ 685292 h 3110824"/>
                <a:gd name="connsiteX14036" fmla="*/ 2290035 w 9392070"/>
                <a:gd name="connsiteY14036" fmla="*/ 688954 h 3110824"/>
                <a:gd name="connsiteX14037" fmla="*/ 2292476 w 9392070"/>
                <a:gd name="connsiteY14037" fmla="*/ 691396 h 3110824"/>
                <a:gd name="connsiteX14038" fmla="*/ 2291255 w 9392070"/>
                <a:gd name="connsiteY14038" fmla="*/ 692616 h 3110824"/>
                <a:gd name="connsiteX14039" fmla="*/ 2286372 w 9392070"/>
                <a:gd name="connsiteY14039" fmla="*/ 692616 h 3110824"/>
                <a:gd name="connsiteX14040" fmla="*/ 2282710 w 9392070"/>
                <a:gd name="connsiteY14040" fmla="*/ 692616 h 3110824"/>
                <a:gd name="connsiteX14041" fmla="*/ 2279048 w 9392070"/>
                <a:gd name="connsiteY14041" fmla="*/ 688954 h 3110824"/>
                <a:gd name="connsiteX14042" fmla="*/ 2271724 w 9392070"/>
                <a:gd name="connsiteY14042" fmla="*/ 685292 h 3110824"/>
                <a:gd name="connsiteX14043" fmla="*/ 2270503 w 9392070"/>
                <a:gd name="connsiteY14043" fmla="*/ 682851 h 3110824"/>
                <a:gd name="connsiteX14044" fmla="*/ 2269283 w 9392070"/>
                <a:gd name="connsiteY14044" fmla="*/ 680409 h 3110824"/>
                <a:gd name="connsiteX14045" fmla="*/ 2265621 w 9392070"/>
                <a:gd name="connsiteY14045" fmla="*/ 680409 h 3110824"/>
                <a:gd name="connsiteX14046" fmla="*/ 2261958 w 9392070"/>
                <a:gd name="connsiteY14046" fmla="*/ 680409 h 3110824"/>
                <a:gd name="connsiteX14047" fmla="*/ 2258296 w 9392070"/>
                <a:gd name="connsiteY14047" fmla="*/ 677968 h 3110824"/>
                <a:gd name="connsiteX14048" fmla="*/ 2255855 w 9392070"/>
                <a:gd name="connsiteY14048" fmla="*/ 679189 h 3110824"/>
                <a:gd name="connsiteX14049" fmla="*/ 2253414 w 9392070"/>
                <a:gd name="connsiteY14049" fmla="*/ 675526 h 3110824"/>
                <a:gd name="connsiteX14050" fmla="*/ 2250972 w 9392070"/>
                <a:gd name="connsiteY14050" fmla="*/ 675526 h 3110824"/>
                <a:gd name="connsiteX14051" fmla="*/ 2248531 w 9392070"/>
                <a:gd name="connsiteY14051" fmla="*/ 673085 h 3110824"/>
                <a:gd name="connsiteX14052" fmla="*/ 2246089 w 9392070"/>
                <a:gd name="connsiteY14052" fmla="*/ 670644 h 3110824"/>
                <a:gd name="connsiteX14053" fmla="*/ 2243648 w 9392070"/>
                <a:gd name="connsiteY14053" fmla="*/ 669423 h 3110824"/>
                <a:gd name="connsiteX14054" fmla="*/ 2241207 w 9392070"/>
                <a:gd name="connsiteY14054" fmla="*/ 666982 h 3110824"/>
                <a:gd name="connsiteX14055" fmla="*/ 2239986 w 9392070"/>
                <a:gd name="connsiteY14055" fmla="*/ 664540 h 3110824"/>
                <a:gd name="connsiteX14056" fmla="*/ 2235103 w 9392070"/>
                <a:gd name="connsiteY14056" fmla="*/ 660878 h 3110824"/>
                <a:gd name="connsiteX14057" fmla="*/ 2229000 w 9392070"/>
                <a:gd name="connsiteY14057" fmla="*/ 657216 h 3110824"/>
                <a:gd name="connsiteX14058" fmla="*/ 2227779 w 9392070"/>
                <a:gd name="connsiteY14058" fmla="*/ 659657 h 3110824"/>
                <a:gd name="connsiteX14059" fmla="*/ 2229000 w 9392070"/>
                <a:gd name="connsiteY14059" fmla="*/ 662099 h 3110824"/>
                <a:gd name="connsiteX14060" fmla="*/ 2231441 w 9392070"/>
                <a:gd name="connsiteY14060" fmla="*/ 664540 h 3110824"/>
                <a:gd name="connsiteX14061" fmla="*/ 2237544 w 9392070"/>
                <a:gd name="connsiteY14061" fmla="*/ 670644 h 3110824"/>
                <a:gd name="connsiteX14062" fmla="*/ 2244869 w 9392070"/>
                <a:gd name="connsiteY14062" fmla="*/ 677968 h 3110824"/>
                <a:gd name="connsiteX14063" fmla="*/ 2248531 w 9392070"/>
                <a:gd name="connsiteY14063" fmla="*/ 684071 h 3110824"/>
                <a:gd name="connsiteX14064" fmla="*/ 2253414 w 9392070"/>
                <a:gd name="connsiteY14064" fmla="*/ 693837 h 3110824"/>
                <a:gd name="connsiteX14065" fmla="*/ 2264400 w 9392070"/>
                <a:gd name="connsiteY14065" fmla="*/ 697499 h 3110824"/>
                <a:gd name="connsiteX14066" fmla="*/ 2275386 w 9392070"/>
                <a:gd name="connsiteY14066" fmla="*/ 703603 h 3110824"/>
                <a:gd name="connsiteX14067" fmla="*/ 2282710 w 9392070"/>
                <a:gd name="connsiteY14067" fmla="*/ 707265 h 3110824"/>
                <a:gd name="connsiteX14068" fmla="*/ 2288814 w 9392070"/>
                <a:gd name="connsiteY14068" fmla="*/ 712147 h 3110824"/>
                <a:gd name="connsiteX14069" fmla="*/ 2287593 w 9392070"/>
                <a:gd name="connsiteY14069" fmla="*/ 712147 h 3110824"/>
                <a:gd name="connsiteX14070" fmla="*/ 2282710 w 9392070"/>
                <a:gd name="connsiteY14070" fmla="*/ 712147 h 3110824"/>
                <a:gd name="connsiteX14071" fmla="*/ 2274165 w 9392070"/>
                <a:gd name="connsiteY14071" fmla="*/ 708485 h 3110824"/>
                <a:gd name="connsiteX14072" fmla="*/ 2265621 w 9392070"/>
                <a:gd name="connsiteY14072" fmla="*/ 706044 h 3110824"/>
                <a:gd name="connsiteX14073" fmla="*/ 2263179 w 9392070"/>
                <a:gd name="connsiteY14073" fmla="*/ 703603 h 3110824"/>
                <a:gd name="connsiteX14074" fmla="*/ 2260738 w 9392070"/>
                <a:gd name="connsiteY14074" fmla="*/ 701161 h 3110824"/>
                <a:gd name="connsiteX14075" fmla="*/ 2255855 w 9392070"/>
                <a:gd name="connsiteY14075" fmla="*/ 701161 h 3110824"/>
                <a:gd name="connsiteX14076" fmla="*/ 2250972 w 9392070"/>
                <a:gd name="connsiteY14076" fmla="*/ 701161 h 3110824"/>
                <a:gd name="connsiteX14077" fmla="*/ 2246089 w 9392070"/>
                <a:gd name="connsiteY14077" fmla="*/ 698720 h 3110824"/>
                <a:gd name="connsiteX14078" fmla="*/ 2243648 w 9392070"/>
                <a:gd name="connsiteY14078" fmla="*/ 699940 h 3110824"/>
                <a:gd name="connsiteX14079" fmla="*/ 2239986 w 9392070"/>
                <a:gd name="connsiteY14079" fmla="*/ 696278 h 3110824"/>
                <a:gd name="connsiteX14080" fmla="*/ 2236324 w 9392070"/>
                <a:gd name="connsiteY14080" fmla="*/ 696278 h 3110824"/>
                <a:gd name="connsiteX14081" fmla="*/ 2232662 w 9392070"/>
                <a:gd name="connsiteY14081" fmla="*/ 695058 h 3110824"/>
                <a:gd name="connsiteX14082" fmla="*/ 2229000 w 9392070"/>
                <a:gd name="connsiteY14082" fmla="*/ 693837 h 3110824"/>
                <a:gd name="connsiteX14083" fmla="*/ 2225337 w 9392070"/>
                <a:gd name="connsiteY14083" fmla="*/ 693837 h 3110824"/>
                <a:gd name="connsiteX14084" fmla="*/ 2221675 w 9392070"/>
                <a:gd name="connsiteY14084" fmla="*/ 692616 h 3110824"/>
                <a:gd name="connsiteX14085" fmla="*/ 2219234 w 9392070"/>
                <a:gd name="connsiteY14085" fmla="*/ 691396 h 3110824"/>
                <a:gd name="connsiteX14086" fmla="*/ 2211910 w 9392070"/>
                <a:gd name="connsiteY14086" fmla="*/ 690175 h 3110824"/>
                <a:gd name="connsiteX14087" fmla="*/ 2204585 w 9392070"/>
                <a:gd name="connsiteY14087" fmla="*/ 688954 h 3110824"/>
                <a:gd name="connsiteX14088" fmla="*/ 2204585 w 9392070"/>
                <a:gd name="connsiteY14088" fmla="*/ 691396 h 3110824"/>
                <a:gd name="connsiteX14089" fmla="*/ 2207027 w 9392070"/>
                <a:gd name="connsiteY14089" fmla="*/ 693837 h 3110824"/>
                <a:gd name="connsiteX14090" fmla="*/ 2211910 w 9392070"/>
                <a:gd name="connsiteY14090" fmla="*/ 695058 h 3110824"/>
                <a:gd name="connsiteX14091" fmla="*/ 2221675 w 9392070"/>
                <a:gd name="connsiteY14091" fmla="*/ 698720 h 3110824"/>
                <a:gd name="connsiteX14092" fmla="*/ 2232662 w 9392070"/>
                <a:gd name="connsiteY14092" fmla="*/ 703603 h 3110824"/>
                <a:gd name="connsiteX14093" fmla="*/ 2238765 w 9392070"/>
                <a:gd name="connsiteY14093" fmla="*/ 708485 h 3110824"/>
                <a:gd name="connsiteX14094" fmla="*/ 2247310 w 9392070"/>
                <a:gd name="connsiteY14094" fmla="*/ 717030 h 3110824"/>
                <a:gd name="connsiteX14095" fmla="*/ 2259517 w 9392070"/>
                <a:gd name="connsiteY14095" fmla="*/ 719472 h 3110824"/>
                <a:gd name="connsiteX14096" fmla="*/ 2271724 w 9392070"/>
                <a:gd name="connsiteY14096" fmla="*/ 724354 h 3110824"/>
                <a:gd name="connsiteX14097" fmla="*/ 2280269 w 9392070"/>
                <a:gd name="connsiteY14097" fmla="*/ 728017 h 3110824"/>
                <a:gd name="connsiteX14098" fmla="*/ 2287593 w 9392070"/>
                <a:gd name="connsiteY14098" fmla="*/ 732899 h 3110824"/>
                <a:gd name="connsiteX14099" fmla="*/ 2285152 w 9392070"/>
                <a:gd name="connsiteY14099" fmla="*/ 735341 h 3110824"/>
                <a:gd name="connsiteX14100" fmla="*/ 2280269 w 9392070"/>
                <a:gd name="connsiteY14100" fmla="*/ 736561 h 3110824"/>
                <a:gd name="connsiteX14101" fmla="*/ 2271724 w 9392070"/>
                <a:gd name="connsiteY14101" fmla="*/ 735341 h 3110824"/>
                <a:gd name="connsiteX14102" fmla="*/ 2263179 w 9392070"/>
                <a:gd name="connsiteY14102" fmla="*/ 734120 h 3110824"/>
                <a:gd name="connsiteX14103" fmla="*/ 2260738 w 9392070"/>
                <a:gd name="connsiteY14103" fmla="*/ 732899 h 3110824"/>
                <a:gd name="connsiteX14104" fmla="*/ 2258296 w 9392070"/>
                <a:gd name="connsiteY14104" fmla="*/ 730458 h 3110824"/>
                <a:gd name="connsiteX14105" fmla="*/ 2253414 w 9392070"/>
                <a:gd name="connsiteY14105" fmla="*/ 730458 h 3110824"/>
                <a:gd name="connsiteX14106" fmla="*/ 2248531 w 9392070"/>
                <a:gd name="connsiteY14106" fmla="*/ 730458 h 3110824"/>
                <a:gd name="connsiteX14107" fmla="*/ 2243648 w 9392070"/>
                <a:gd name="connsiteY14107" fmla="*/ 728017 h 3110824"/>
                <a:gd name="connsiteX14108" fmla="*/ 2241207 w 9392070"/>
                <a:gd name="connsiteY14108" fmla="*/ 729237 h 3110824"/>
                <a:gd name="connsiteX14109" fmla="*/ 2236324 w 9392070"/>
                <a:gd name="connsiteY14109" fmla="*/ 725575 h 3110824"/>
                <a:gd name="connsiteX14110" fmla="*/ 2232662 w 9392070"/>
                <a:gd name="connsiteY14110" fmla="*/ 725575 h 3110824"/>
                <a:gd name="connsiteX14111" fmla="*/ 2229000 w 9392070"/>
                <a:gd name="connsiteY14111" fmla="*/ 724354 h 3110824"/>
                <a:gd name="connsiteX14112" fmla="*/ 2225337 w 9392070"/>
                <a:gd name="connsiteY14112" fmla="*/ 723134 h 3110824"/>
                <a:gd name="connsiteX14113" fmla="*/ 2221675 w 9392070"/>
                <a:gd name="connsiteY14113" fmla="*/ 723134 h 3110824"/>
                <a:gd name="connsiteX14114" fmla="*/ 2218013 w 9392070"/>
                <a:gd name="connsiteY14114" fmla="*/ 721913 h 3110824"/>
                <a:gd name="connsiteX14115" fmla="*/ 2215572 w 9392070"/>
                <a:gd name="connsiteY14115" fmla="*/ 720692 h 3110824"/>
                <a:gd name="connsiteX14116" fmla="*/ 2210689 w 9392070"/>
                <a:gd name="connsiteY14116" fmla="*/ 720692 h 3110824"/>
                <a:gd name="connsiteX14117" fmla="*/ 2210689 w 9392070"/>
                <a:gd name="connsiteY14117" fmla="*/ 719472 h 3110824"/>
                <a:gd name="connsiteX14118" fmla="*/ 2205806 w 9392070"/>
                <a:gd name="connsiteY14118" fmla="*/ 714589 h 3110824"/>
                <a:gd name="connsiteX14119" fmla="*/ 2202144 w 9392070"/>
                <a:gd name="connsiteY14119" fmla="*/ 713368 h 3110824"/>
                <a:gd name="connsiteX14120" fmla="*/ 2202144 w 9392070"/>
                <a:gd name="connsiteY14120" fmla="*/ 707265 h 3110824"/>
                <a:gd name="connsiteX14121" fmla="*/ 2198482 w 9392070"/>
                <a:gd name="connsiteY14121" fmla="*/ 709706 h 3110824"/>
                <a:gd name="connsiteX14122" fmla="*/ 2198482 w 9392070"/>
                <a:gd name="connsiteY14122" fmla="*/ 714589 h 3110824"/>
                <a:gd name="connsiteX14123" fmla="*/ 2200923 w 9392070"/>
                <a:gd name="connsiteY14123" fmla="*/ 719472 h 3110824"/>
                <a:gd name="connsiteX14124" fmla="*/ 2203365 w 9392070"/>
                <a:gd name="connsiteY14124" fmla="*/ 721913 h 3110824"/>
                <a:gd name="connsiteX14125" fmla="*/ 2200923 w 9392070"/>
                <a:gd name="connsiteY14125" fmla="*/ 721913 h 3110824"/>
                <a:gd name="connsiteX14126" fmla="*/ 2202144 w 9392070"/>
                <a:gd name="connsiteY14126" fmla="*/ 724354 h 3110824"/>
                <a:gd name="connsiteX14127" fmla="*/ 2204585 w 9392070"/>
                <a:gd name="connsiteY14127" fmla="*/ 725575 h 3110824"/>
                <a:gd name="connsiteX14128" fmla="*/ 2204585 w 9392070"/>
                <a:gd name="connsiteY14128" fmla="*/ 725575 h 3110824"/>
                <a:gd name="connsiteX14129" fmla="*/ 2207027 w 9392070"/>
                <a:gd name="connsiteY14129" fmla="*/ 729237 h 3110824"/>
                <a:gd name="connsiteX14130" fmla="*/ 2213130 w 9392070"/>
                <a:gd name="connsiteY14130" fmla="*/ 732899 h 3110824"/>
                <a:gd name="connsiteX14131" fmla="*/ 2219234 w 9392070"/>
                <a:gd name="connsiteY14131" fmla="*/ 736561 h 3110824"/>
                <a:gd name="connsiteX14132" fmla="*/ 2226558 w 9392070"/>
                <a:gd name="connsiteY14132" fmla="*/ 742665 h 3110824"/>
                <a:gd name="connsiteX14133" fmla="*/ 2235103 w 9392070"/>
                <a:gd name="connsiteY14133" fmla="*/ 753651 h 3110824"/>
                <a:gd name="connsiteX14134" fmla="*/ 2248531 w 9392070"/>
                <a:gd name="connsiteY14134" fmla="*/ 756093 h 3110824"/>
                <a:gd name="connsiteX14135" fmla="*/ 2261958 w 9392070"/>
                <a:gd name="connsiteY14135" fmla="*/ 760975 h 3110824"/>
                <a:gd name="connsiteX14136" fmla="*/ 2271724 w 9392070"/>
                <a:gd name="connsiteY14136" fmla="*/ 764638 h 3110824"/>
                <a:gd name="connsiteX14137" fmla="*/ 2283931 w 9392070"/>
                <a:gd name="connsiteY14137" fmla="*/ 771962 h 3110824"/>
                <a:gd name="connsiteX14138" fmla="*/ 2282710 w 9392070"/>
                <a:gd name="connsiteY14138" fmla="*/ 773182 h 3110824"/>
                <a:gd name="connsiteX14139" fmla="*/ 2277828 w 9392070"/>
                <a:gd name="connsiteY14139" fmla="*/ 773182 h 3110824"/>
                <a:gd name="connsiteX14140" fmla="*/ 2269283 w 9392070"/>
                <a:gd name="connsiteY14140" fmla="*/ 770741 h 3110824"/>
                <a:gd name="connsiteX14141" fmla="*/ 2260738 w 9392070"/>
                <a:gd name="connsiteY14141" fmla="*/ 768300 h 3110824"/>
                <a:gd name="connsiteX14142" fmla="*/ 2258296 w 9392070"/>
                <a:gd name="connsiteY14142" fmla="*/ 767079 h 3110824"/>
                <a:gd name="connsiteX14143" fmla="*/ 2255855 w 9392070"/>
                <a:gd name="connsiteY14143" fmla="*/ 765858 h 3110824"/>
                <a:gd name="connsiteX14144" fmla="*/ 2250972 w 9392070"/>
                <a:gd name="connsiteY14144" fmla="*/ 765858 h 3110824"/>
                <a:gd name="connsiteX14145" fmla="*/ 2246089 w 9392070"/>
                <a:gd name="connsiteY14145" fmla="*/ 765858 h 3110824"/>
                <a:gd name="connsiteX14146" fmla="*/ 2241207 w 9392070"/>
                <a:gd name="connsiteY14146" fmla="*/ 764638 h 3110824"/>
                <a:gd name="connsiteX14147" fmla="*/ 2238765 w 9392070"/>
                <a:gd name="connsiteY14147" fmla="*/ 765858 h 3110824"/>
                <a:gd name="connsiteX14148" fmla="*/ 2233882 w 9392070"/>
                <a:gd name="connsiteY14148" fmla="*/ 763417 h 3110824"/>
                <a:gd name="connsiteX14149" fmla="*/ 2231441 w 9392070"/>
                <a:gd name="connsiteY14149" fmla="*/ 764638 h 3110824"/>
                <a:gd name="connsiteX14150" fmla="*/ 2227779 w 9392070"/>
                <a:gd name="connsiteY14150" fmla="*/ 763417 h 3110824"/>
                <a:gd name="connsiteX14151" fmla="*/ 2224117 w 9392070"/>
                <a:gd name="connsiteY14151" fmla="*/ 762196 h 3110824"/>
                <a:gd name="connsiteX14152" fmla="*/ 2221675 w 9392070"/>
                <a:gd name="connsiteY14152" fmla="*/ 762196 h 3110824"/>
                <a:gd name="connsiteX14153" fmla="*/ 2219234 w 9392070"/>
                <a:gd name="connsiteY14153" fmla="*/ 760975 h 3110824"/>
                <a:gd name="connsiteX14154" fmla="*/ 2216792 w 9392070"/>
                <a:gd name="connsiteY14154" fmla="*/ 758534 h 3110824"/>
                <a:gd name="connsiteX14155" fmla="*/ 2210689 w 9392070"/>
                <a:gd name="connsiteY14155" fmla="*/ 756093 h 3110824"/>
                <a:gd name="connsiteX14156" fmla="*/ 2204585 w 9392070"/>
                <a:gd name="connsiteY14156" fmla="*/ 751210 h 3110824"/>
                <a:gd name="connsiteX14157" fmla="*/ 2203365 w 9392070"/>
                <a:gd name="connsiteY14157" fmla="*/ 753651 h 3110824"/>
                <a:gd name="connsiteX14158" fmla="*/ 2204585 w 9392070"/>
                <a:gd name="connsiteY14158" fmla="*/ 757313 h 3110824"/>
                <a:gd name="connsiteX14159" fmla="*/ 2208248 w 9392070"/>
                <a:gd name="connsiteY14159" fmla="*/ 759755 h 3110824"/>
                <a:gd name="connsiteX14160" fmla="*/ 2211910 w 9392070"/>
                <a:gd name="connsiteY14160" fmla="*/ 760975 h 3110824"/>
                <a:gd name="connsiteX14161" fmla="*/ 2216792 w 9392070"/>
                <a:gd name="connsiteY14161" fmla="*/ 764638 h 3110824"/>
                <a:gd name="connsiteX14162" fmla="*/ 2221675 w 9392070"/>
                <a:gd name="connsiteY14162" fmla="*/ 767079 h 3110824"/>
                <a:gd name="connsiteX14163" fmla="*/ 2226558 w 9392070"/>
                <a:gd name="connsiteY14163" fmla="*/ 769520 h 3110824"/>
                <a:gd name="connsiteX14164" fmla="*/ 2232662 w 9392070"/>
                <a:gd name="connsiteY14164" fmla="*/ 773182 h 3110824"/>
                <a:gd name="connsiteX14165" fmla="*/ 2235103 w 9392070"/>
                <a:gd name="connsiteY14165" fmla="*/ 775624 h 3110824"/>
                <a:gd name="connsiteX14166" fmla="*/ 2232662 w 9392070"/>
                <a:gd name="connsiteY14166" fmla="*/ 776845 h 3110824"/>
                <a:gd name="connsiteX14167" fmla="*/ 2229000 w 9392070"/>
                <a:gd name="connsiteY14167" fmla="*/ 773182 h 3110824"/>
                <a:gd name="connsiteX14168" fmla="*/ 2225337 w 9392070"/>
                <a:gd name="connsiteY14168" fmla="*/ 773182 h 3110824"/>
                <a:gd name="connsiteX14169" fmla="*/ 2221675 w 9392070"/>
                <a:gd name="connsiteY14169" fmla="*/ 771962 h 3110824"/>
                <a:gd name="connsiteX14170" fmla="*/ 2218013 w 9392070"/>
                <a:gd name="connsiteY14170" fmla="*/ 770741 h 3110824"/>
                <a:gd name="connsiteX14171" fmla="*/ 2214351 w 9392070"/>
                <a:gd name="connsiteY14171" fmla="*/ 770741 h 3110824"/>
                <a:gd name="connsiteX14172" fmla="*/ 2210689 w 9392070"/>
                <a:gd name="connsiteY14172" fmla="*/ 769520 h 3110824"/>
                <a:gd name="connsiteX14173" fmla="*/ 2208248 w 9392070"/>
                <a:gd name="connsiteY14173" fmla="*/ 768300 h 3110824"/>
                <a:gd name="connsiteX14174" fmla="*/ 2200923 w 9392070"/>
                <a:gd name="connsiteY14174" fmla="*/ 767079 h 3110824"/>
                <a:gd name="connsiteX14175" fmla="*/ 2193599 w 9392070"/>
                <a:gd name="connsiteY14175" fmla="*/ 765858 h 3110824"/>
                <a:gd name="connsiteX14176" fmla="*/ 2193599 w 9392070"/>
                <a:gd name="connsiteY14176" fmla="*/ 768300 h 3110824"/>
                <a:gd name="connsiteX14177" fmla="*/ 2196041 w 9392070"/>
                <a:gd name="connsiteY14177" fmla="*/ 770741 h 3110824"/>
                <a:gd name="connsiteX14178" fmla="*/ 2200923 w 9392070"/>
                <a:gd name="connsiteY14178" fmla="*/ 771962 h 3110824"/>
                <a:gd name="connsiteX14179" fmla="*/ 2210689 w 9392070"/>
                <a:gd name="connsiteY14179" fmla="*/ 776845 h 3110824"/>
                <a:gd name="connsiteX14180" fmla="*/ 2221675 w 9392070"/>
                <a:gd name="connsiteY14180" fmla="*/ 781727 h 3110824"/>
                <a:gd name="connsiteX14181" fmla="*/ 2227779 w 9392070"/>
                <a:gd name="connsiteY14181" fmla="*/ 786610 h 3110824"/>
                <a:gd name="connsiteX14182" fmla="*/ 2236324 w 9392070"/>
                <a:gd name="connsiteY14182" fmla="*/ 795155 h 3110824"/>
                <a:gd name="connsiteX14183" fmla="*/ 2238765 w 9392070"/>
                <a:gd name="connsiteY14183" fmla="*/ 795155 h 3110824"/>
                <a:gd name="connsiteX14184" fmla="*/ 2238765 w 9392070"/>
                <a:gd name="connsiteY14184" fmla="*/ 795155 h 3110824"/>
                <a:gd name="connsiteX14185" fmla="*/ 2233882 w 9392070"/>
                <a:gd name="connsiteY14185" fmla="*/ 795155 h 3110824"/>
                <a:gd name="connsiteX14186" fmla="*/ 2227779 w 9392070"/>
                <a:gd name="connsiteY14186" fmla="*/ 792714 h 3110824"/>
                <a:gd name="connsiteX14187" fmla="*/ 2225337 w 9392070"/>
                <a:gd name="connsiteY14187" fmla="*/ 793934 h 3110824"/>
                <a:gd name="connsiteX14188" fmla="*/ 2220455 w 9392070"/>
                <a:gd name="connsiteY14188" fmla="*/ 790272 h 3110824"/>
                <a:gd name="connsiteX14189" fmla="*/ 2216792 w 9392070"/>
                <a:gd name="connsiteY14189" fmla="*/ 790272 h 3110824"/>
                <a:gd name="connsiteX14190" fmla="*/ 2213130 w 9392070"/>
                <a:gd name="connsiteY14190" fmla="*/ 787831 h 3110824"/>
                <a:gd name="connsiteX14191" fmla="*/ 2209468 w 9392070"/>
                <a:gd name="connsiteY14191" fmla="*/ 785389 h 3110824"/>
                <a:gd name="connsiteX14192" fmla="*/ 2205806 w 9392070"/>
                <a:gd name="connsiteY14192" fmla="*/ 785389 h 3110824"/>
                <a:gd name="connsiteX14193" fmla="*/ 2202144 w 9392070"/>
                <a:gd name="connsiteY14193" fmla="*/ 784169 h 3110824"/>
                <a:gd name="connsiteX14194" fmla="*/ 2199703 w 9392070"/>
                <a:gd name="connsiteY14194" fmla="*/ 781727 h 3110824"/>
                <a:gd name="connsiteX14195" fmla="*/ 2192378 w 9392070"/>
                <a:gd name="connsiteY14195" fmla="*/ 779286 h 3110824"/>
                <a:gd name="connsiteX14196" fmla="*/ 2185054 w 9392070"/>
                <a:gd name="connsiteY14196" fmla="*/ 775624 h 3110824"/>
                <a:gd name="connsiteX14197" fmla="*/ 2183834 w 9392070"/>
                <a:gd name="connsiteY14197" fmla="*/ 778065 h 3110824"/>
                <a:gd name="connsiteX14198" fmla="*/ 2186275 w 9392070"/>
                <a:gd name="connsiteY14198" fmla="*/ 781727 h 3110824"/>
                <a:gd name="connsiteX14199" fmla="*/ 2189937 w 9392070"/>
                <a:gd name="connsiteY14199" fmla="*/ 784169 h 3110824"/>
                <a:gd name="connsiteX14200" fmla="*/ 2199703 w 9392070"/>
                <a:gd name="connsiteY14200" fmla="*/ 790272 h 3110824"/>
                <a:gd name="connsiteX14201" fmla="*/ 2205806 w 9392070"/>
                <a:gd name="connsiteY14201" fmla="*/ 793934 h 3110824"/>
                <a:gd name="connsiteX14202" fmla="*/ 2211910 w 9392070"/>
                <a:gd name="connsiteY14202" fmla="*/ 796376 h 3110824"/>
                <a:gd name="connsiteX14203" fmla="*/ 2219234 w 9392070"/>
                <a:gd name="connsiteY14203" fmla="*/ 801259 h 3110824"/>
                <a:gd name="connsiteX14204" fmla="*/ 2221675 w 9392070"/>
                <a:gd name="connsiteY14204" fmla="*/ 804921 h 3110824"/>
                <a:gd name="connsiteX14205" fmla="*/ 2220455 w 9392070"/>
                <a:gd name="connsiteY14205" fmla="*/ 806141 h 3110824"/>
                <a:gd name="connsiteX14206" fmla="*/ 2215572 w 9392070"/>
                <a:gd name="connsiteY14206" fmla="*/ 802479 h 3110824"/>
                <a:gd name="connsiteX14207" fmla="*/ 2211910 w 9392070"/>
                <a:gd name="connsiteY14207" fmla="*/ 803700 h 3110824"/>
                <a:gd name="connsiteX14208" fmla="*/ 2207027 w 9392070"/>
                <a:gd name="connsiteY14208" fmla="*/ 802479 h 3110824"/>
                <a:gd name="connsiteX14209" fmla="*/ 2202144 w 9392070"/>
                <a:gd name="connsiteY14209" fmla="*/ 801259 h 3110824"/>
                <a:gd name="connsiteX14210" fmla="*/ 2198482 w 9392070"/>
                <a:gd name="connsiteY14210" fmla="*/ 801259 h 3110824"/>
                <a:gd name="connsiteX14211" fmla="*/ 2194820 w 9392070"/>
                <a:gd name="connsiteY14211" fmla="*/ 800038 h 3110824"/>
                <a:gd name="connsiteX14212" fmla="*/ 2192378 w 9392070"/>
                <a:gd name="connsiteY14212" fmla="*/ 798817 h 3110824"/>
                <a:gd name="connsiteX14213" fmla="*/ 2183834 w 9392070"/>
                <a:gd name="connsiteY14213" fmla="*/ 798817 h 3110824"/>
                <a:gd name="connsiteX14214" fmla="*/ 2175289 w 9392070"/>
                <a:gd name="connsiteY14214" fmla="*/ 800038 h 3110824"/>
                <a:gd name="connsiteX14215" fmla="*/ 2176509 w 9392070"/>
                <a:gd name="connsiteY14215" fmla="*/ 802479 h 3110824"/>
                <a:gd name="connsiteX14216" fmla="*/ 2180171 w 9392070"/>
                <a:gd name="connsiteY14216" fmla="*/ 803700 h 3110824"/>
                <a:gd name="connsiteX14217" fmla="*/ 2185054 w 9392070"/>
                <a:gd name="connsiteY14217" fmla="*/ 803700 h 3110824"/>
                <a:gd name="connsiteX14218" fmla="*/ 2196041 w 9392070"/>
                <a:gd name="connsiteY14218" fmla="*/ 806141 h 3110824"/>
                <a:gd name="connsiteX14219" fmla="*/ 2208248 w 9392070"/>
                <a:gd name="connsiteY14219" fmla="*/ 809803 h 3110824"/>
                <a:gd name="connsiteX14220" fmla="*/ 2215572 w 9392070"/>
                <a:gd name="connsiteY14220" fmla="*/ 813466 h 3110824"/>
                <a:gd name="connsiteX14221" fmla="*/ 2226558 w 9392070"/>
                <a:gd name="connsiteY14221" fmla="*/ 822010 h 3110824"/>
                <a:gd name="connsiteX14222" fmla="*/ 2239986 w 9392070"/>
                <a:gd name="connsiteY14222" fmla="*/ 822010 h 3110824"/>
                <a:gd name="connsiteX14223" fmla="*/ 2254634 w 9392070"/>
                <a:gd name="connsiteY14223" fmla="*/ 825673 h 3110824"/>
                <a:gd name="connsiteX14224" fmla="*/ 2264400 w 9392070"/>
                <a:gd name="connsiteY14224" fmla="*/ 828114 h 3110824"/>
                <a:gd name="connsiteX14225" fmla="*/ 2282710 w 9392070"/>
                <a:gd name="connsiteY14225" fmla="*/ 835438 h 3110824"/>
                <a:gd name="connsiteX14226" fmla="*/ 2283931 w 9392070"/>
                <a:gd name="connsiteY14226" fmla="*/ 835438 h 3110824"/>
                <a:gd name="connsiteX14227" fmla="*/ 2282710 w 9392070"/>
                <a:gd name="connsiteY14227" fmla="*/ 836659 h 3110824"/>
                <a:gd name="connsiteX14228" fmla="*/ 2277828 w 9392070"/>
                <a:gd name="connsiteY14228" fmla="*/ 839100 h 3110824"/>
                <a:gd name="connsiteX14229" fmla="*/ 2275386 w 9392070"/>
                <a:gd name="connsiteY14229" fmla="*/ 836659 h 3110824"/>
                <a:gd name="connsiteX14230" fmla="*/ 2269283 w 9392070"/>
                <a:gd name="connsiteY14230" fmla="*/ 837880 h 3110824"/>
                <a:gd name="connsiteX14231" fmla="*/ 2263179 w 9392070"/>
                <a:gd name="connsiteY14231" fmla="*/ 839100 h 3110824"/>
                <a:gd name="connsiteX14232" fmla="*/ 2250972 w 9392070"/>
                <a:gd name="connsiteY14232" fmla="*/ 837880 h 3110824"/>
                <a:gd name="connsiteX14233" fmla="*/ 2238765 w 9392070"/>
                <a:gd name="connsiteY14233" fmla="*/ 836659 h 3110824"/>
                <a:gd name="connsiteX14234" fmla="*/ 2235103 w 9392070"/>
                <a:gd name="connsiteY14234" fmla="*/ 835438 h 3110824"/>
                <a:gd name="connsiteX14235" fmla="*/ 2231441 w 9392070"/>
                <a:gd name="connsiteY14235" fmla="*/ 834218 h 3110824"/>
                <a:gd name="connsiteX14236" fmla="*/ 2225337 w 9392070"/>
                <a:gd name="connsiteY14236" fmla="*/ 835438 h 3110824"/>
                <a:gd name="connsiteX14237" fmla="*/ 2219234 w 9392070"/>
                <a:gd name="connsiteY14237" fmla="*/ 836659 h 3110824"/>
                <a:gd name="connsiteX14238" fmla="*/ 2211910 w 9392070"/>
                <a:gd name="connsiteY14238" fmla="*/ 835438 h 3110824"/>
                <a:gd name="connsiteX14239" fmla="*/ 2209468 w 9392070"/>
                <a:gd name="connsiteY14239" fmla="*/ 837880 h 3110824"/>
                <a:gd name="connsiteX14240" fmla="*/ 2203365 w 9392070"/>
                <a:gd name="connsiteY14240" fmla="*/ 834218 h 3110824"/>
                <a:gd name="connsiteX14241" fmla="*/ 2199703 w 9392070"/>
                <a:gd name="connsiteY14241" fmla="*/ 835438 h 3110824"/>
                <a:gd name="connsiteX14242" fmla="*/ 2193599 w 9392070"/>
                <a:gd name="connsiteY14242" fmla="*/ 834218 h 3110824"/>
                <a:gd name="connsiteX14243" fmla="*/ 2187496 w 9392070"/>
                <a:gd name="connsiteY14243" fmla="*/ 832997 h 3110824"/>
                <a:gd name="connsiteX14244" fmla="*/ 2183834 w 9392070"/>
                <a:gd name="connsiteY14244" fmla="*/ 834218 h 3110824"/>
                <a:gd name="connsiteX14245" fmla="*/ 2178951 w 9392070"/>
                <a:gd name="connsiteY14245" fmla="*/ 832997 h 3110824"/>
                <a:gd name="connsiteX14246" fmla="*/ 2175289 w 9392070"/>
                <a:gd name="connsiteY14246" fmla="*/ 831776 h 3110824"/>
                <a:gd name="connsiteX14247" fmla="*/ 2166744 w 9392070"/>
                <a:gd name="connsiteY14247" fmla="*/ 831776 h 3110824"/>
                <a:gd name="connsiteX14248" fmla="*/ 2156978 w 9392070"/>
                <a:gd name="connsiteY14248" fmla="*/ 832997 h 3110824"/>
                <a:gd name="connsiteX14249" fmla="*/ 2158199 w 9392070"/>
                <a:gd name="connsiteY14249" fmla="*/ 835438 h 3110824"/>
                <a:gd name="connsiteX14250" fmla="*/ 2161861 w 9392070"/>
                <a:gd name="connsiteY14250" fmla="*/ 837880 h 3110824"/>
                <a:gd name="connsiteX14251" fmla="*/ 2167964 w 9392070"/>
                <a:gd name="connsiteY14251" fmla="*/ 837880 h 3110824"/>
                <a:gd name="connsiteX14252" fmla="*/ 2181392 w 9392070"/>
                <a:gd name="connsiteY14252" fmla="*/ 840321 h 3110824"/>
                <a:gd name="connsiteX14253" fmla="*/ 2196041 w 9392070"/>
                <a:gd name="connsiteY14253" fmla="*/ 843983 h 3110824"/>
                <a:gd name="connsiteX14254" fmla="*/ 2205806 w 9392070"/>
                <a:gd name="connsiteY14254" fmla="*/ 847645 h 3110824"/>
                <a:gd name="connsiteX14255" fmla="*/ 2207027 w 9392070"/>
                <a:gd name="connsiteY14255" fmla="*/ 848866 h 3110824"/>
                <a:gd name="connsiteX14256" fmla="*/ 2205806 w 9392070"/>
                <a:gd name="connsiteY14256" fmla="*/ 848866 h 3110824"/>
                <a:gd name="connsiteX14257" fmla="*/ 2203365 w 9392070"/>
                <a:gd name="connsiteY14257" fmla="*/ 847645 h 3110824"/>
                <a:gd name="connsiteX14258" fmla="*/ 2197261 w 9392070"/>
                <a:gd name="connsiteY14258" fmla="*/ 848866 h 3110824"/>
                <a:gd name="connsiteX14259" fmla="*/ 2191158 w 9392070"/>
                <a:gd name="connsiteY14259" fmla="*/ 851307 h 3110824"/>
                <a:gd name="connsiteX14260" fmla="*/ 2192378 w 9392070"/>
                <a:gd name="connsiteY14260" fmla="*/ 853749 h 3110824"/>
                <a:gd name="connsiteX14261" fmla="*/ 2196041 w 9392070"/>
                <a:gd name="connsiteY14261" fmla="*/ 854969 h 3110824"/>
                <a:gd name="connsiteX14262" fmla="*/ 2199703 w 9392070"/>
                <a:gd name="connsiteY14262" fmla="*/ 854969 h 3110824"/>
                <a:gd name="connsiteX14263" fmla="*/ 2209468 w 9392070"/>
                <a:gd name="connsiteY14263" fmla="*/ 854969 h 3110824"/>
                <a:gd name="connsiteX14264" fmla="*/ 2216792 w 9392070"/>
                <a:gd name="connsiteY14264" fmla="*/ 856190 h 3110824"/>
                <a:gd name="connsiteX14265" fmla="*/ 2220455 w 9392070"/>
                <a:gd name="connsiteY14265" fmla="*/ 857411 h 3110824"/>
                <a:gd name="connsiteX14266" fmla="*/ 2221675 w 9392070"/>
                <a:gd name="connsiteY14266" fmla="*/ 857411 h 3110824"/>
                <a:gd name="connsiteX14267" fmla="*/ 2227779 w 9392070"/>
                <a:gd name="connsiteY14267" fmla="*/ 859852 h 3110824"/>
                <a:gd name="connsiteX14268" fmla="*/ 2230220 w 9392070"/>
                <a:gd name="connsiteY14268" fmla="*/ 862294 h 3110824"/>
                <a:gd name="connsiteX14269" fmla="*/ 2227779 w 9392070"/>
                <a:gd name="connsiteY14269" fmla="*/ 863514 h 3110824"/>
                <a:gd name="connsiteX14270" fmla="*/ 2224117 w 9392070"/>
                <a:gd name="connsiteY14270" fmla="*/ 861073 h 3110824"/>
                <a:gd name="connsiteX14271" fmla="*/ 2218013 w 9392070"/>
                <a:gd name="connsiteY14271" fmla="*/ 862294 h 3110824"/>
                <a:gd name="connsiteX14272" fmla="*/ 2211910 w 9392070"/>
                <a:gd name="connsiteY14272" fmla="*/ 863514 h 3110824"/>
                <a:gd name="connsiteX14273" fmla="*/ 2204585 w 9392070"/>
                <a:gd name="connsiteY14273" fmla="*/ 861073 h 3110824"/>
                <a:gd name="connsiteX14274" fmla="*/ 2202144 w 9392070"/>
                <a:gd name="connsiteY14274" fmla="*/ 863514 h 3110824"/>
                <a:gd name="connsiteX14275" fmla="*/ 2196041 w 9392070"/>
                <a:gd name="connsiteY14275" fmla="*/ 859852 h 3110824"/>
                <a:gd name="connsiteX14276" fmla="*/ 2192378 w 9392070"/>
                <a:gd name="connsiteY14276" fmla="*/ 861073 h 3110824"/>
                <a:gd name="connsiteX14277" fmla="*/ 2186275 w 9392070"/>
                <a:gd name="connsiteY14277" fmla="*/ 859852 h 3110824"/>
                <a:gd name="connsiteX14278" fmla="*/ 2180171 w 9392070"/>
                <a:gd name="connsiteY14278" fmla="*/ 858632 h 3110824"/>
                <a:gd name="connsiteX14279" fmla="*/ 2176509 w 9392070"/>
                <a:gd name="connsiteY14279" fmla="*/ 858632 h 3110824"/>
                <a:gd name="connsiteX14280" fmla="*/ 2171627 w 9392070"/>
                <a:gd name="connsiteY14280" fmla="*/ 857411 h 3110824"/>
                <a:gd name="connsiteX14281" fmla="*/ 2167964 w 9392070"/>
                <a:gd name="connsiteY14281" fmla="*/ 856190 h 3110824"/>
                <a:gd name="connsiteX14282" fmla="*/ 2158199 w 9392070"/>
                <a:gd name="connsiteY14282" fmla="*/ 856190 h 3110824"/>
                <a:gd name="connsiteX14283" fmla="*/ 2148433 w 9392070"/>
                <a:gd name="connsiteY14283" fmla="*/ 856190 h 3110824"/>
                <a:gd name="connsiteX14284" fmla="*/ 2149654 w 9392070"/>
                <a:gd name="connsiteY14284" fmla="*/ 859852 h 3110824"/>
                <a:gd name="connsiteX14285" fmla="*/ 2153316 w 9392070"/>
                <a:gd name="connsiteY14285" fmla="*/ 862294 h 3110824"/>
                <a:gd name="connsiteX14286" fmla="*/ 2159420 w 9392070"/>
                <a:gd name="connsiteY14286" fmla="*/ 863514 h 3110824"/>
                <a:gd name="connsiteX14287" fmla="*/ 2172847 w 9392070"/>
                <a:gd name="connsiteY14287" fmla="*/ 867176 h 3110824"/>
                <a:gd name="connsiteX14288" fmla="*/ 2187496 w 9392070"/>
                <a:gd name="connsiteY14288" fmla="*/ 872059 h 3110824"/>
                <a:gd name="connsiteX14289" fmla="*/ 2196041 w 9392070"/>
                <a:gd name="connsiteY14289" fmla="*/ 876942 h 3110824"/>
                <a:gd name="connsiteX14290" fmla="*/ 2203365 w 9392070"/>
                <a:gd name="connsiteY14290" fmla="*/ 884266 h 3110824"/>
                <a:gd name="connsiteX14291" fmla="*/ 2197261 w 9392070"/>
                <a:gd name="connsiteY14291" fmla="*/ 885487 h 3110824"/>
                <a:gd name="connsiteX14292" fmla="*/ 2189937 w 9392070"/>
                <a:gd name="connsiteY14292" fmla="*/ 883046 h 3110824"/>
                <a:gd name="connsiteX14293" fmla="*/ 2187496 w 9392070"/>
                <a:gd name="connsiteY14293" fmla="*/ 885487 h 3110824"/>
                <a:gd name="connsiteX14294" fmla="*/ 2181392 w 9392070"/>
                <a:gd name="connsiteY14294" fmla="*/ 881825 h 3110824"/>
                <a:gd name="connsiteX14295" fmla="*/ 2177730 w 9392070"/>
                <a:gd name="connsiteY14295" fmla="*/ 883046 h 3110824"/>
                <a:gd name="connsiteX14296" fmla="*/ 2172847 w 9392070"/>
                <a:gd name="connsiteY14296" fmla="*/ 881825 h 3110824"/>
                <a:gd name="connsiteX14297" fmla="*/ 2167964 w 9392070"/>
                <a:gd name="connsiteY14297" fmla="*/ 880604 h 3110824"/>
                <a:gd name="connsiteX14298" fmla="*/ 2164302 w 9392070"/>
                <a:gd name="connsiteY14298" fmla="*/ 880604 h 3110824"/>
                <a:gd name="connsiteX14299" fmla="*/ 2160640 w 9392070"/>
                <a:gd name="connsiteY14299" fmla="*/ 879383 h 3110824"/>
                <a:gd name="connsiteX14300" fmla="*/ 2156978 w 9392070"/>
                <a:gd name="connsiteY14300" fmla="*/ 876942 h 3110824"/>
                <a:gd name="connsiteX14301" fmla="*/ 2148433 w 9392070"/>
                <a:gd name="connsiteY14301" fmla="*/ 876942 h 3110824"/>
                <a:gd name="connsiteX14302" fmla="*/ 2138668 w 9392070"/>
                <a:gd name="connsiteY14302" fmla="*/ 876942 h 3110824"/>
                <a:gd name="connsiteX14303" fmla="*/ 2138668 w 9392070"/>
                <a:gd name="connsiteY14303" fmla="*/ 879383 h 3110824"/>
                <a:gd name="connsiteX14304" fmla="*/ 2138668 w 9392070"/>
                <a:gd name="connsiteY14304" fmla="*/ 879383 h 3110824"/>
                <a:gd name="connsiteX14305" fmla="*/ 2142330 w 9392070"/>
                <a:gd name="connsiteY14305" fmla="*/ 898915 h 3110824"/>
                <a:gd name="connsiteX14306" fmla="*/ 2152095 w 9392070"/>
                <a:gd name="connsiteY14306" fmla="*/ 909901 h 3110824"/>
                <a:gd name="connsiteX14307" fmla="*/ 2165523 w 9392070"/>
                <a:gd name="connsiteY14307" fmla="*/ 928211 h 3110824"/>
                <a:gd name="connsiteX14308" fmla="*/ 2176509 w 9392070"/>
                <a:gd name="connsiteY14308" fmla="*/ 930653 h 3110824"/>
                <a:gd name="connsiteX14309" fmla="*/ 2188716 w 9392070"/>
                <a:gd name="connsiteY14309" fmla="*/ 933094 h 3110824"/>
                <a:gd name="connsiteX14310" fmla="*/ 2209468 w 9392070"/>
                <a:gd name="connsiteY14310" fmla="*/ 940418 h 3110824"/>
                <a:gd name="connsiteX14311" fmla="*/ 2207027 w 9392070"/>
                <a:gd name="connsiteY14311" fmla="*/ 941639 h 3110824"/>
                <a:gd name="connsiteX14312" fmla="*/ 2202144 w 9392070"/>
                <a:gd name="connsiteY14312" fmla="*/ 940418 h 3110824"/>
                <a:gd name="connsiteX14313" fmla="*/ 2196041 w 9392070"/>
                <a:gd name="connsiteY14313" fmla="*/ 942860 h 3110824"/>
                <a:gd name="connsiteX14314" fmla="*/ 2189937 w 9392070"/>
                <a:gd name="connsiteY14314" fmla="*/ 945301 h 3110824"/>
                <a:gd name="connsiteX14315" fmla="*/ 2181392 w 9392070"/>
                <a:gd name="connsiteY14315" fmla="*/ 944081 h 3110824"/>
                <a:gd name="connsiteX14316" fmla="*/ 2178951 w 9392070"/>
                <a:gd name="connsiteY14316" fmla="*/ 946522 h 3110824"/>
                <a:gd name="connsiteX14317" fmla="*/ 2171627 w 9392070"/>
                <a:gd name="connsiteY14317" fmla="*/ 944081 h 3110824"/>
                <a:gd name="connsiteX14318" fmla="*/ 2167964 w 9392070"/>
                <a:gd name="connsiteY14318" fmla="*/ 945301 h 3110824"/>
                <a:gd name="connsiteX14319" fmla="*/ 2161861 w 9392070"/>
                <a:gd name="connsiteY14319" fmla="*/ 944081 h 3110824"/>
                <a:gd name="connsiteX14320" fmla="*/ 2155757 w 9392070"/>
                <a:gd name="connsiteY14320" fmla="*/ 944081 h 3110824"/>
                <a:gd name="connsiteX14321" fmla="*/ 2152095 w 9392070"/>
                <a:gd name="connsiteY14321" fmla="*/ 945301 h 3110824"/>
                <a:gd name="connsiteX14322" fmla="*/ 2147213 w 9392070"/>
                <a:gd name="connsiteY14322" fmla="*/ 945301 h 3110824"/>
                <a:gd name="connsiteX14323" fmla="*/ 2143550 w 9392070"/>
                <a:gd name="connsiteY14323" fmla="*/ 944081 h 3110824"/>
                <a:gd name="connsiteX14324" fmla="*/ 2133785 w 9392070"/>
                <a:gd name="connsiteY14324" fmla="*/ 945301 h 3110824"/>
                <a:gd name="connsiteX14325" fmla="*/ 2128902 w 9392070"/>
                <a:gd name="connsiteY14325" fmla="*/ 947743 h 3110824"/>
                <a:gd name="connsiteX14326" fmla="*/ 2128902 w 9392070"/>
                <a:gd name="connsiteY14326" fmla="*/ 947743 h 3110824"/>
                <a:gd name="connsiteX14327" fmla="*/ 2131343 w 9392070"/>
                <a:gd name="connsiteY14327" fmla="*/ 942860 h 3110824"/>
                <a:gd name="connsiteX14328" fmla="*/ 2132564 w 9392070"/>
                <a:gd name="connsiteY14328" fmla="*/ 937977 h 3110824"/>
                <a:gd name="connsiteX14329" fmla="*/ 2132564 w 9392070"/>
                <a:gd name="connsiteY14329" fmla="*/ 937977 h 3110824"/>
                <a:gd name="connsiteX14330" fmla="*/ 2133785 w 9392070"/>
                <a:gd name="connsiteY14330" fmla="*/ 936756 h 3110824"/>
                <a:gd name="connsiteX14331" fmla="*/ 2135006 w 9392070"/>
                <a:gd name="connsiteY14331" fmla="*/ 934315 h 3110824"/>
                <a:gd name="connsiteX14332" fmla="*/ 2133785 w 9392070"/>
                <a:gd name="connsiteY14332" fmla="*/ 934315 h 3110824"/>
                <a:gd name="connsiteX14333" fmla="*/ 2135006 w 9392070"/>
                <a:gd name="connsiteY14333" fmla="*/ 930653 h 3110824"/>
                <a:gd name="connsiteX14334" fmla="*/ 2136226 w 9392070"/>
                <a:gd name="connsiteY14334" fmla="*/ 924549 h 3110824"/>
                <a:gd name="connsiteX14335" fmla="*/ 2136226 w 9392070"/>
                <a:gd name="connsiteY14335" fmla="*/ 918446 h 3110824"/>
                <a:gd name="connsiteX14336" fmla="*/ 2135006 w 9392070"/>
                <a:gd name="connsiteY14336" fmla="*/ 914784 h 3110824"/>
                <a:gd name="connsiteX14337" fmla="*/ 2135006 w 9392070"/>
                <a:gd name="connsiteY14337" fmla="*/ 922108 h 3110824"/>
                <a:gd name="connsiteX14338" fmla="*/ 2132564 w 9392070"/>
                <a:gd name="connsiteY14338" fmla="*/ 924549 h 3110824"/>
                <a:gd name="connsiteX14339" fmla="*/ 2130123 w 9392070"/>
                <a:gd name="connsiteY14339" fmla="*/ 931874 h 3110824"/>
                <a:gd name="connsiteX14340" fmla="*/ 2130123 w 9392070"/>
                <a:gd name="connsiteY14340" fmla="*/ 933094 h 3110824"/>
                <a:gd name="connsiteX14341" fmla="*/ 2127681 w 9392070"/>
                <a:gd name="connsiteY14341" fmla="*/ 933094 h 3110824"/>
                <a:gd name="connsiteX14342" fmla="*/ 2126461 w 9392070"/>
                <a:gd name="connsiteY14342" fmla="*/ 934315 h 3110824"/>
                <a:gd name="connsiteX14343" fmla="*/ 2125240 w 9392070"/>
                <a:gd name="connsiteY14343" fmla="*/ 935536 h 3110824"/>
                <a:gd name="connsiteX14344" fmla="*/ 2124019 w 9392070"/>
                <a:gd name="connsiteY14344" fmla="*/ 935536 h 3110824"/>
                <a:gd name="connsiteX14345" fmla="*/ 2121578 w 9392070"/>
                <a:gd name="connsiteY14345" fmla="*/ 936756 h 3110824"/>
                <a:gd name="connsiteX14346" fmla="*/ 2119136 w 9392070"/>
                <a:gd name="connsiteY14346" fmla="*/ 939198 h 3110824"/>
                <a:gd name="connsiteX14347" fmla="*/ 2117916 w 9392070"/>
                <a:gd name="connsiteY14347" fmla="*/ 937977 h 3110824"/>
                <a:gd name="connsiteX14348" fmla="*/ 2115474 w 9392070"/>
                <a:gd name="connsiteY14348" fmla="*/ 942860 h 3110824"/>
                <a:gd name="connsiteX14349" fmla="*/ 2114254 w 9392070"/>
                <a:gd name="connsiteY14349" fmla="*/ 940418 h 3110824"/>
                <a:gd name="connsiteX14350" fmla="*/ 2111812 w 9392070"/>
                <a:gd name="connsiteY14350" fmla="*/ 942860 h 3110824"/>
                <a:gd name="connsiteX14351" fmla="*/ 2109371 w 9392070"/>
                <a:gd name="connsiteY14351" fmla="*/ 942860 h 3110824"/>
                <a:gd name="connsiteX14352" fmla="*/ 2106929 w 9392070"/>
                <a:gd name="connsiteY14352" fmla="*/ 942860 h 3110824"/>
                <a:gd name="connsiteX14353" fmla="*/ 2105709 w 9392070"/>
                <a:gd name="connsiteY14353" fmla="*/ 945301 h 3110824"/>
                <a:gd name="connsiteX14354" fmla="*/ 2104488 w 9392070"/>
                <a:gd name="connsiteY14354" fmla="*/ 947743 h 3110824"/>
                <a:gd name="connsiteX14355" fmla="*/ 2099605 w 9392070"/>
                <a:gd name="connsiteY14355" fmla="*/ 950184 h 3110824"/>
                <a:gd name="connsiteX14356" fmla="*/ 2094722 w 9392070"/>
                <a:gd name="connsiteY14356" fmla="*/ 952625 h 3110824"/>
                <a:gd name="connsiteX14357" fmla="*/ 2092281 w 9392070"/>
                <a:gd name="connsiteY14357" fmla="*/ 951405 h 3110824"/>
                <a:gd name="connsiteX14358" fmla="*/ 2091060 w 9392070"/>
                <a:gd name="connsiteY14358" fmla="*/ 947743 h 3110824"/>
                <a:gd name="connsiteX14359" fmla="*/ 2094722 w 9392070"/>
                <a:gd name="connsiteY14359" fmla="*/ 941639 h 3110824"/>
                <a:gd name="connsiteX14360" fmla="*/ 2099605 w 9392070"/>
                <a:gd name="connsiteY14360" fmla="*/ 937977 h 3110824"/>
                <a:gd name="connsiteX14361" fmla="*/ 2105709 w 9392070"/>
                <a:gd name="connsiteY14361" fmla="*/ 931874 h 3110824"/>
                <a:gd name="connsiteX14362" fmla="*/ 2111812 w 9392070"/>
                <a:gd name="connsiteY14362" fmla="*/ 929432 h 3110824"/>
                <a:gd name="connsiteX14363" fmla="*/ 2116695 w 9392070"/>
                <a:gd name="connsiteY14363" fmla="*/ 918446 h 3110824"/>
                <a:gd name="connsiteX14364" fmla="*/ 2120357 w 9392070"/>
                <a:gd name="connsiteY14364" fmla="*/ 912342 h 3110824"/>
                <a:gd name="connsiteX14365" fmla="*/ 2126461 w 9392070"/>
                <a:gd name="connsiteY14365" fmla="*/ 906239 h 3110824"/>
                <a:gd name="connsiteX14366" fmla="*/ 2131343 w 9392070"/>
                <a:gd name="connsiteY14366" fmla="*/ 901356 h 3110824"/>
                <a:gd name="connsiteX14367" fmla="*/ 2133785 w 9392070"/>
                <a:gd name="connsiteY14367" fmla="*/ 900135 h 3110824"/>
                <a:gd name="connsiteX14368" fmla="*/ 2135006 w 9392070"/>
                <a:gd name="connsiteY14368" fmla="*/ 897694 h 3110824"/>
                <a:gd name="connsiteX14369" fmla="*/ 2135006 w 9392070"/>
                <a:gd name="connsiteY14369" fmla="*/ 894032 h 3110824"/>
                <a:gd name="connsiteX14370" fmla="*/ 2131343 w 9392070"/>
                <a:gd name="connsiteY14370" fmla="*/ 895253 h 3110824"/>
                <a:gd name="connsiteX14371" fmla="*/ 2127681 w 9392070"/>
                <a:gd name="connsiteY14371" fmla="*/ 896473 h 3110824"/>
                <a:gd name="connsiteX14372" fmla="*/ 2126461 w 9392070"/>
                <a:gd name="connsiteY14372" fmla="*/ 898915 h 3110824"/>
                <a:gd name="connsiteX14373" fmla="*/ 2125240 w 9392070"/>
                <a:gd name="connsiteY14373" fmla="*/ 900135 h 3110824"/>
                <a:gd name="connsiteX14374" fmla="*/ 2124019 w 9392070"/>
                <a:gd name="connsiteY14374" fmla="*/ 900135 h 3110824"/>
                <a:gd name="connsiteX14375" fmla="*/ 2121578 w 9392070"/>
                <a:gd name="connsiteY14375" fmla="*/ 902577 h 3110824"/>
                <a:gd name="connsiteX14376" fmla="*/ 2119136 w 9392070"/>
                <a:gd name="connsiteY14376" fmla="*/ 905018 h 3110824"/>
                <a:gd name="connsiteX14377" fmla="*/ 2117916 w 9392070"/>
                <a:gd name="connsiteY14377" fmla="*/ 905018 h 3110824"/>
                <a:gd name="connsiteX14378" fmla="*/ 2115474 w 9392070"/>
                <a:gd name="connsiteY14378" fmla="*/ 909901 h 3110824"/>
                <a:gd name="connsiteX14379" fmla="*/ 2114254 w 9392070"/>
                <a:gd name="connsiteY14379" fmla="*/ 907460 h 3110824"/>
                <a:gd name="connsiteX14380" fmla="*/ 2111812 w 9392070"/>
                <a:gd name="connsiteY14380" fmla="*/ 909901 h 3110824"/>
                <a:gd name="connsiteX14381" fmla="*/ 2109371 w 9392070"/>
                <a:gd name="connsiteY14381" fmla="*/ 909901 h 3110824"/>
                <a:gd name="connsiteX14382" fmla="*/ 2106929 w 9392070"/>
                <a:gd name="connsiteY14382" fmla="*/ 909901 h 3110824"/>
                <a:gd name="connsiteX14383" fmla="*/ 2105709 w 9392070"/>
                <a:gd name="connsiteY14383" fmla="*/ 912342 h 3110824"/>
                <a:gd name="connsiteX14384" fmla="*/ 2104488 w 9392070"/>
                <a:gd name="connsiteY14384" fmla="*/ 914784 h 3110824"/>
                <a:gd name="connsiteX14385" fmla="*/ 2099605 w 9392070"/>
                <a:gd name="connsiteY14385" fmla="*/ 918446 h 3110824"/>
                <a:gd name="connsiteX14386" fmla="*/ 2094722 w 9392070"/>
                <a:gd name="connsiteY14386" fmla="*/ 922108 h 3110824"/>
                <a:gd name="connsiteX14387" fmla="*/ 2092281 w 9392070"/>
                <a:gd name="connsiteY14387" fmla="*/ 922108 h 3110824"/>
                <a:gd name="connsiteX14388" fmla="*/ 2092281 w 9392070"/>
                <a:gd name="connsiteY14388" fmla="*/ 920887 h 3110824"/>
                <a:gd name="connsiteX14389" fmla="*/ 2095943 w 9392070"/>
                <a:gd name="connsiteY14389" fmla="*/ 914784 h 3110824"/>
                <a:gd name="connsiteX14390" fmla="*/ 2099605 w 9392070"/>
                <a:gd name="connsiteY14390" fmla="*/ 909901 h 3110824"/>
                <a:gd name="connsiteX14391" fmla="*/ 2105709 w 9392070"/>
                <a:gd name="connsiteY14391" fmla="*/ 902577 h 3110824"/>
                <a:gd name="connsiteX14392" fmla="*/ 2111812 w 9392070"/>
                <a:gd name="connsiteY14392" fmla="*/ 897694 h 3110824"/>
                <a:gd name="connsiteX14393" fmla="*/ 2114254 w 9392070"/>
                <a:gd name="connsiteY14393" fmla="*/ 885487 h 3110824"/>
                <a:gd name="connsiteX14394" fmla="*/ 2116695 w 9392070"/>
                <a:gd name="connsiteY14394" fmla="*/ 878163 h 3110824"/>
                <a:gd name="connsiteX14395" fmla="*/ 2120357 w 9392070"/>
                <a:gd name="connsiteY14395" fmla="*/ 868397 h 3110824"/>
                <a:gd name="connsiteX14396" fmla="*/ 2124019 w 9392070"/>
                <a:gd name="connsiteY14396" fmla="*/ 859852 h 3110824"/>
                <a:gd name="connsiteX14397" fmla="*/ 2125240 w 9392070"/>
                <a:gd name="connsiteY14397" fmla="*/ 856190 h 3110824"/>
                <a:gd name="connsiteX14398" fmla="*/ 2126461 w 9392070"/>
                <a:gd name="connsiteY14398" fmla="*/ 852528 h 3110824"/>
                <a:gd name="connsiteX14399" fmla="*/ 2126461 w 9392070"/>
                <a:gd name="connsiteY14399" fmla="*/ 848866 h 3110824"/>
                <a:gd name="connsiteX14400" fmla="*/ 2122799 w 9392070"/>
                <a:gd name="connsiteY14400" fmla="*/ 853749 h 3110824"/>
                <a:gd name="connsiteX14401" fmla="*/ 2120357 w 9392070"/>
                <a:gd name="connsiteY14401" fmla="*/ 857411 h 3110824"/>
                <a:gd name="connsiteX14402" fmla="*/ 2119136 w 9392070"/>
                <a:gd name="connsiteY14402" fmla="*/ 859852 h 3110824"/>
                <a:gd name="connsiteX14403" fmla="*/ 2117916 w 9392070"/>
                <a:gd name="connsiteY14403" fmla="*/ 862294 h 3110824"/>
                <a:gd name="connsiteX14404" fmla="*/ 2116695 w 9392070"/>
                <a:gd name="connsiteY14404" fmla="*/ 863514 h 3110824"/>
                <a:gd name="connsiteX14405" fmla="*/ 2115474 w 9392070"/>
                <a:gd name="connsiteY14405" fmla="*/ 867176 h 3110824"/>
                <a:gd name="connsiteX14406" fmla="*/ 2114254 w 9392070"/>
                <a:gd name="connsiteY14406" fmla="*/ 870839 h 3110824"/>
                <a:gd name="connsiteX14407" fmla="*/ 2113033 w 9392070"/>
                <a:gd name="connsiteY14407" fmla="*/ 870839 h 3110824"/>
                <a:gd name="connsiteX14408" fmla="*/ 2111812 w 9392070"/>
                <a:gd name="connsiteY14408" fmla="*/ 875721 h 3110824"/>
                <a:gd name="connsiteX14409" fmla="*/ 2110592 w 9392070"/>
                <a:gd name="connsiteY14409" fmla="*/ 874501 h 3110824"/>
                <a:gd name="connsiteX14410" fmla="*/ 2108150 w 9392070"/>
                <a:gd name="connsiteY14410" fmla="*/ 878163 h 3110824"/>
                <a:gd name="connsiteX14411" fmla="*/ 2105709 w 9392070"/>
                <a:gd name="connsiteY14411" fmla="*/ 879383 h 3110824"/>
                <a:gd name="connsiteX14412" fmla="*/ 2103267 w 9392070"/>
                <a:gd name="connsiteY14412" fmla="*/ 880604 h 3110824"/>
                <a:gd name="connsiteX14413" fmla="*/ 2102047 w 9392070"/>
                <a:gd name="connsiteY14413" fmla="*/ 883046 h 3110824"/>
                <a:gd name="connsiteX14414" fmla="*/ 2100826 w 9392070"/>
                <a:gd name="connsiteY14414" fmla="*/ 885487 h 3110824"/>
                <a:gd name="connsiteX14415" fmla="*/ 2097164 w 9392070"/>
                <a:gd name="connsiteY14415" fmla="*/ 889149 h 3110824"/>
                <a:gd name="connsiteX14416" fmla="*/ 2094722 w 9392070"/>
                <a:gd name="connsiteY14416" fmla="*/ 894032 h 3110824"/>
                <a:gd name="connsiteX14417" fmla="*/ 2092281 w 9392070"/>
                <a:gd name="connsiteY14417" fmla="*/ 892811 h 3110824"/>
                <a:gd name="connsiteX14418" fmla="*/ 2089840 w 9392070"/>
                <a:gd name="connsiteY14418" fmla="*/ 892811 h 3110824"/>
                <a:gd name="connsiteX14419" fmla="*/ 2088619 w 9392070"/>
                <a:gd name="connsiteY14419" fmla="*/ 891590 h 3110824"/>
                <a:gd name="connsiteX14420" fmla="*/ 2089840 w 9392070"/>
                <a:gd name="connsiteY14420" fmla="*/ 889149 h 3110824"/>
                <a:gd name="connsiteX14421" fmla="*/ 2092281 w 9392070"/>
                <a:gd name="connsiteY14421" fmla="*/ 883046 h 3110824"/>
                <a:gd name="connsiteX14422" fmla="*/ 2095943 w 9392070"/>
                <a:gd name="connsiteY14422" fmla="*/ 874501 h 3110824"/>
                <a:gd name="connsiteX14423" fmla="*/ 2099605 w 9392070"/>
                <a:gd name="connsiteY14423" fmla="*/ 868397 h 3110824"/>
                <a:gd name="connsiteX14424" fmla="*/ 2100826 w 9392070"/>
                <a:gd name="connsiteY14424" fmla="*/ 857411 h 3110824"/>
                <a:gd name="connsiteX14425" fmla="*/ 2102047 w 9392070"/>
                <a:gd name="connsiteY14425" fmla="*/ 851307 h 3110824"/>
                <a:gd name="connsiteX14426" fmla="*/ 2104488 w 9392070"/>
                <a:gd name="connsiteY14426" fmla="*/ 842762 h 3110824"/>
                <a:gd name="connsiteX14427" fmla="*/ 2106929 w 9392070"/>
                <a:gd name="connsiteY14427" fmla="*/ 835438 h 3110824"/>
                <a:gd name="connsiteX14428" fmla="*/ 2108150 w 9392070"/>
                <a:gd name="connsiteY14428" fmla="*/ 832997 h 3110824"/>
                <a:gd name="connsiteX14429" fmla="*/ 2108150 w 9392070"/>
                <a:gd name="connsiteY14429" fmla="*/ 830555 h 3110824"/>
                <a:gd name="connsiteX14430" fmla="*/ 2108150 w 9392070"/>
                <a:gd name="connsiteY14430" fmla="*/ 828114 h 3110824"/>
                <a:gd name="connsiteX14431" fmla="*/ 2105709 w 9392070"/>
                <a:gd name="connsiteY14431" fmla="*/ 831776 h 3110824"/>
                <a:gd name="connsiteX14432" fmla="*/ 2103267 w 9392070"/>
                <a:gd name="connsiteY14432" fmla="*/ 835438 h 3110824"/>
                <a:gd name="connsiteX14433" fmla="*/ 2103267 w 9392070"/>
                <a:gd name="connsiteY14433" fmla="*/ 837880 h 3110824"/>
                <a:gd name="connsiteX14434" fmla="*/ 2102047 w 9392070"/>
                <a:gd name="connsiteY14434" fmla="*/ 840321 h 3110824"/>
                <a:gd name="connsiteX14435" fmla="*/ 2100826 w 9392070"/>
                <a:gd name="connsiteY14435" fmla="*/ 841542 h 3110824"/>
                <a:gd name="connsiteX14436" fmla="*/ 2099605 w 9392070"/>
                <a:gd name="connsiteY14436" fmla="*/ 843983 h 3110824"/>
                <a:gd name="connsiteX14437" fmla="*/ 2098385 w 9392070"/>
                <a:gd name="connsiteY14437" fmla="*/ 847645 h 3110824"/>
                <a:gd name="connsiteX14438" fmla="*/ 2097164 w 9392070"/>
                <a:gd name="connsiteY14438" fmla="*/ 848866 h 3110824"/>
                <a:gd name="connsiteX14439" fmla="*/ 2095943 w 9392070"/>
                <a:gd name="connsiteY14439" fmla="*/ 853749 h 3110824"/>
                <a:gd name="connsiteX14440" fmla="*/ 2094722 w 9392070"/>
                <a:gd name="connsiteY14440" fmla="*/ 853749 h 3110824"/>
                <a:gd name="connsiteX14441" fmla="*/ 2093502 w 9392070"/>
                <a:gd name="connsiteY14441" fmla="*/ 857411 h 3110824"/>
                <a:gd name="connsiteX14442" fmla="*/ 2092281 w 9392070"/>
                <a:gd name="connsiteY14442" fmla="*/ 858632 h 3110824"/>
                <a:gd name="connsiteX14443" fmla="*/ 2091060 w 9392070"/>
                <a:gd name="connsiteY14443" fmla="*/ 859852 h 3110824"/>
                <a:gd name="connsiteX14444" fmla="*/ 2091060 w 9392070"/>
                <a:gd name="connsiteY14444" fmla="*/ 862294 h 3110824"/>
                <a:gd name="connsiteX14445" fmla="*/ 2091060 w 9392070"/>
                <a:gd name="connsiteY14445" fmla="*/ 864735 h 3110824"/>
                <a:gd name="connsiteX14446" fmla="*/ 2088619 w 9392070"/>
                <a:gd name="connsiteY14446" fmla="*/ 869618 h 3110824"/>
                <a:gd name="connsiteX14447" fmla="*/ 2086177 w 9392070"/>
                <a:gd name="connsiteY14447" fmla="*/ 874501 h 3110824"/>
                <a:gd name="connsiteX14448" fmla="*/ 2083736 w 9392070"/>
                <a:gd name="connsiteY14448" fmla="*/ 875721 h 3110824"/>
                <a:gd name="connsiteX14449" fmla="*/ 2082515 w 9392070"/>
                <a:gd name="connsiteY14449" fmla="*/ 874501 h 3110824"/>
                <a:gd name="connsiteX14450" fmla="*/ 2082515 w 9392070"/>
                <a:gd name="connsiteY14450" fmla="*/ 874501 h 3110824"/>
                <a:gd name="connsiteX14451" fmla="*/ 2084957 w 9392070"/>
                <a:gd name="connsiteY14451" fmla="*/ 863514 h 3110824"/>
                <a:gd name="connsiteX14452" fmla="*/ 2086177 w 9392070"/>
                <a:gd name="connsiteY14452" fmla="*/ 858632 h 3110824"/>
                <a:gd name="connsiteX14453" fmla="*/ 2088619 w 9392070"/>
                <a:gd name="connsiteY14453" fmla="*/ 851307 h 3110824"/>
                <a:gd name="connsiteX14454" fmla="*/ 2091060 w 9392070"/>
                <a:gd name="connsiteY14454" fmla="*/ 845204 h 3110824"/>
                <a:gd name="connsiteX14455" fmla="*/ 2091060 w 9392070"/>
                <a:gd name="connsiteY14455" fmla="*/ 835438 h 3110824"/>
                <a:gd name="connsiteX14456" fmla="*/ 2091060 w 9392070"/>
                <a:gd name="connsiteY14456" fmla="*/ 829335 h 3110824"/>
                <a:gd name="connsiteX14457" fmla="*/ 2092281 w 9392070"/>
                <a:gd name="connsiteY14457" fmla="*/ 822010 h 3110824"/>
                <a:gd name="connsiteX14458" fmla="*/ 2093502 w 9392070"/>
                <a:gd name="connsiteY14458" fmla="*/ 814686 h 3110824"/>
                <a:gd name="connsiteX14459" fmla="*/ 2094722 w 9392070"/>
                <a:gd name="connsiteY14459" fmla="*/ 812245 h 3110824"/>
                <a:gd name="connsiteX14460" fmla="*/ 2094722 w 9392070"/>
                <a:gd name="connsiteY14460" fmla="*/ 809803 h 3110824"/>
                <a:gd name="connsiteX14461" fmla="*/ 2094722 w 9392070"/>
                <a:gd name="connsiteY14461" fmla="*/ 807362 h 3110824"/>
                <a:gd name="connsiteX14462" fmla="*/ 2093502 w 9392070"/>
                <a:gd name="connsiteY14462" fmla="*/ 811024 h 3110824"/>
                <a:gd name="connsiteX14463" fmla="*/ 2092281 w 9392070"/>
                <a:gd name="connsiteY14463" fmla="*/ 814686 h 3110824"/>
                <a:gd name="connsiteX14464" fmla="*/ 2092281 w 9392070"/>
                <a:gd name="connsiteY14464" fmla="*/ 817128 h 3110824"/>
                <a:gd name="connsiteX14465" fmla="*/ 2092281 w 9392070"/>
                <a:gd name="connsiteY14465" fmla="*/ 819569 h 3110824"/>
                <a:gd name="connsiteX14466" fmla="*/ 2091060 w 9392070"/>
                <a:gd name="connsiteY14466" fmla="*/ 820790 h 3110824"/>
                <a:gd name="connsiteX14467" fmla="*/ 2089840 w 9392070"/>
                <a:gd name="connsiteY14467" fmla="*/ 823231 h 3110824"/>
                <a:gd name="connsiteX14468" fmla="*/ 2088619 w 9392070"/>
                <a:gd name="connsiteY14468" fmla="*/ 825673 h 3110824"/>
                <a:gd name="connsiteX14469" fmla="*/ 2087398 w 9392070"/>
                <a:gd name="connsiteY14469" fmla="*/ 826893 h 3110824"/>
                <a:gd name="connsiteX14470" fmla="*/ 2087398 w 9392070"/>
                <a:gd name="connsiteY14470" fmla="*/ 830555 h 3110824"/>
                <a:gd name="connsiteX14471" fmla="*/ 2086177 w 9392070"/>
                <a:gd name="connsiteY14471" fmla="*/ 830555 h 3110824"/>
                <a:gd name="connsiteX14472" fmla="*/ 2084957 w 9392070"/>
                <a:gd name="connsiteY14472" fmla="*/ 834218 h 3110824"/>
                <a:gd name="connsiteX14473" fmla="*/ 2083736 w 9392070"/>
                <a:gd name="connsiteY14473" fmla="*/ 835438 h 3110824"/>
                <a:gd name="connsiteX14474" fmla="*/ 2082515 w 9392070"/>
                <a:gd name="connsiteY14474" fmla="*/ 836659 h 3110824"/>
                <a:gd name="connsiteX14475" fmla="*/ 2082515 w 9392070"/>
                <a:gd name="connsiteY14475" fmla="*/ 839100 h 3110824"/>
                <a:gd name="connsiteX14476" fmla="*/ 2082515 w 9392070"/>
                <a:gd name="connsiteY14476" fmla="*/ 841542 h 3110824"/>
                <a:gd name="connsiteX14477" fmla="*/ 2080074 w 9392070"/>
                <a:gd name="connsiteY14477" fmla="*/ 846425 h 3110824"/>
                <a:gd name="connsiteX14478" fmla="*/ 2078853 w 9392070"/>
                <a:gd name="connsiteY14478" fmla="*/ 851307 h 3110824"/>
                <a:gd name="connsiteX14479" fmla="*/ 2077633 w 9392070"/>
                <a:gd name="connsiteY14479" fmla="*/ 853749 h 3110824"/>
                <a:gd name="connsiteX14480" fmla="*/ 2076412 w 9392070"/>
                <a:gd name="connsiteY14480" fmla="*/ 856190 h 3110824"/>
                <a:gd name="connsiteX14481" fmla="*/ 2076412 w 9392070"/>
                <a:gd name="connsiteY14481" fmla="*/ 857411 h 3110824"/>
                <a:gd name="connsiteX14482" fmla="*/ 2075191 w 9392070"/>
                <a:gd name="connsiteY14482" fmla="*/ 858632 h 3110824"/>
                <a:gd name="connsiteX14483" fmla="*/ 2073970 w 9392070"/>
                <a:gd name="connsiteY14483" fmla="*/ 862294 h 3110824"/>
                <a:gd name="connsiteX14484" fmla="*/ 2072750 w 9392070"/>
                <a:gd name="connsiteY14484" fmla="*/ 862294 h 3110824"/>
                <a:gd name="connsiteX14485" fmla="*/ 2072750 w 9392070"/>
                <a:gd name="connsiteY14485" fmla="*/ 863514 h 3110824"/>
                <a:gd name="connsiteX14486" fmla="*/ 2072750 w 9392070"/>
                <a:gd name="connsiteY14486" fmla="*/ 863514 h 3110824"/>
                <a:gd name="connsiteX14487" fmla="*/ 2072750 w 9392070"/>
                <a:gd name="connsiteY14487" fmla="*/ 813466 h 3110824"/>
                <a:gd name="connsiteX14488" fmla="*/ 2072750 w 9392070"/>
                <a:gd name="connsiteY14488" fmla="*/ 863514 h 3110824"/>
                <a:gd name="connsiteX14489" fmla="*/ 2071529 w 9392070"/>
                <a:gd name="connsiteY14489" fmla="*/ 863514 h 3110824"/>
                <a:gd name="connsiteX14490" fmla="*/ 2071529 w 9392070"/>
                <a:gd name="connsiteY14490" fmla="*/ 862294 h 3110824"/>
                <a:gd name="connsiteX14491" fmla="*/ 2070308 w 9392070"/>
                <a:gd name="connsiteY14491" fmla="*/ 862294 h 3110824"/>
                <a:gd name="connsiteX14492" fmla="*/ 2069088 w 9392070"/>
                <a:gd name="connsiteY14492" fmla="*/ 858632 h 3110824"/>
                <a:gd name="connsiteX14493" fmla="*/ 2067867 w 9392070"/>
                <a:gd name="connsiteY14493" fmla="*/ 857411 h 3110824"/>
                <a:gd name="connsiteX14494" fmla="*/ 2067867 w 9392070"/>
                <a:gd name="connsiteY14494" fmla="*/ 856190 h 3110824"/>
                <a:gd name="connsiteX14495" fmla="*/ 2066646 w 9392070"/>
                <a:gd name="connsiteY14495" fmla="*/ 853749 h 3110824"/>
                <a:gd name="connsiteX14496" fmla="*/ 2065426 w 9392070"/>
                <a:gd name="connsiteY14496" fmla="*/ 851307 h 3110824"/>
                <a:gd name="connsiteX14497" fmla="*/ 2064205 w 9392070"/>
                <a:gd name="connsiteY14497" fmla="*/ 846425 h 3110824"/>
                <a:gd name="connsiteX14498" fmla="*/ 2061763 w 9392070"/>
                <a:gd name="connsiteY14498" fmla="*/ 841542 h 3110824"/>
                <a:gd name="connsiteX14499" fmla="*/ 2061763 w 9392070"/>
                <a:gd name="connsiteY14499" fmla="*/ 839100 h 3110824"/>
                <a:gd name="connsiteX14500" fmla="*/ 2061763 w 9392070"/>
                <a:gd name="connsiteY14500" fmla="*/ 836659 h 3110824"/>
                <a:gd name="connsiteX14501" fmla="*/ 2060543 w 9392070"/>
                <a:gd name="connsiteY14501" fmla="*/ 835438 h 3110824"/>
                <a:gd name="connsiteX14502" fmla="*/ 2059322 w 9392070"/>
                <a:gd name="connsiteY14502" fmla="*/ 834218 h 3110824"/>
                <a:gd name="connsiteX14503" fmla="*/ 2058101 w 9392070"/>
                <a:gd name="connsiteY14503" fmla="*/ 830555 h 3110824"/>
                <a:gd name="connsiteX14504" fmla="*/ 2056881 w 9392070"/>
                <a:gd name="connsiteY14504" fmla="*/ 830555 h 3110824"/>
                <a:gd name="connsiteX14505" fmla="*/ 2056881 w 9392070"/>
                <a:gd name="connsiteY14505" fmla="*/ 826893 h 3110824"/>
                <a:gd name="connsiteX14506" fmla="*/ 2055660 w 9392070"/>
                <a:gd name="connsiteY14506" fmla="*/ 825673 h 3110824"/>
                <a:gd name="connsiteX14507" fmla="*/ 2054439 w 9392070"/>
                <a:gd name="connsiteY14507" fmla="*/ 823231 h 3110824"/>
                <a:gd name="connsiteX14508" fmla="*/ 2053219 w 9392070"/>
                <a:gd name="connsiteY14508" fmla="*/ 820790 h 3110824"/>
                <a:gd name="connsiteX14509" fmla="*/ 2051998 w 9392070"/>
                <a:gd name="connsiteY14509" fmla="*/ 819569 h 3110824"/>
                <a:gd name="connsiteX14510" fmla="*/ 2051998 w 9392070"/>
                <a:gd name="connsiteY14510" fmla="*/ 817128 h 3110824"/>
                <a:gd name="connsiteX14511" fmla="*/ 2051998 w 9392070"/>
                <a:gd name="connsiteY14511" fmla="*/ 814686 h 3110824"/>
                <a:gd name="connsiteX14512" fmla="*/ 2050777 w 9392070"/>
                <a:gd name="connsiteY14512" fmla="*/ 811024 h 3110824"/>
                <a:gd name="connsiteX14513" fmla="*/ 2049556 w 9392070"/>
                <a:gd name="connsiteY14513" fmla="*/ 807362 h 3110824"/>
                <a:gd name="connsiteX14514" fmla="*/ 2049556 w 9392070"/>
                <a:gd name="connsiteY14514" fmla="*/ 809803 h 3110824"/>
                <a:gd name="connsiteX14515" fmla="*/ 2049556 w 9392070"/>
                <a:gd name="connsiteY14515" fmla="*/ 812245 h 3110824"/>
                <a:gd name="connsiteX14516" fmla="*/ 2050777 w 9392070"/>
                <a:gd name="connsiteY14516" fmla="*/ 814686 h 3110824"/>
                <a:gd name="connsiteX14517" fmla="*/ 2051998 w 9392070"/>
                <a:gd name="connsiteY14517" fmla="*/ 822010 h 3110824"/>
                <a:gd name="connsiteX14518" fmla="*/ 2053219 w 9392070"/>
                <a:gd name="connsiteY14518" fmla="*/ 829335 h 3110824"/>
                <a:gd name="connsiteX14519" fmla="*/ 2053219 w 9392070"/>
                <a:gd name="connsiteY14519" fmla="*/ 835438 h 3110824"/>
                <a:gd name="connsiteX14520" fmla="*/ 2053219 w 9392070"/>
                <a:gd name="connsiteY14520" fmla="*/ 845204 h 3110824"/>
                <a:gd name="connsiteX14521" fmla="*/ 2055660 w 9392070"/>
                <a:gd name="connsiteY14521" fmla="*/ 851307 h 3110824"/>
                <a:gd name="connsiteX14522" fmla="*/ 2058101 w 9392070"/>
                <a:gd name="connsiteY14522" fmla="*/ 858632 h 3110824"/>
                <a:gd name="connsiteX14523" fmla="*/ 2059322 w 9392070"/>
                <a:gd name="connsiteY14523" fmla="*/ 863514 h 3110824"/>
                <a:gd name="connsiteX14524" fmla="*/ 2061763 w 9392070"/>
                <a:gd name="connsiteY14524" fmla="*/ 874501 h 3110824"/>
                <a:gd name="connsiteX14525" fmla="*/ 2061763 w 9392070"/>
                <a:gd name="connsiteY14525" fmla="*/ 874501 h 3110824"/>
                <a:gd name="connsiteX14526" fmla="*/ 2060543 w 9392070"/>
                <a:gd name="connsiteY14526" fmla="*/ 875721 h 3110824"/>
                <a:gd name="connsiteX14527" fmla="*/ 2058101 w 9392070"/>
                <a:gd name="connsiteY14527" fmla="*/ 874501 h 3110824"/>
                <a:gd name="connsiteX14528" fmla="*/ 2055660 w 9392070"/>
                <a:gd name="connsiteY14528" fmla="*/ 869618 h 3110824"/>
                <a:gd name="connsiteX14529" fmla="*/ 2053219 w 9392070"/>
                <a:gd name="connsiteY14529" fmla="*/ 864735 h 3110824"/>
                <a:gd name="connsiteX14530" fmla="*/ 2053219 w 9392070"/>
                <a:gd name="connsiteY14530" fmla="*/ 862294 h 3110824"/>
                <a:gd name="connsiteX14531" fmla="*/ 2053219 w 9392070"/>
                <a:gd name="connsiteY14531" fmla="*/ 859852 h 3110824"/>
                <a:gd name="connsiteX14532" fmla="*/ 2051998 w 9392070"/>
                <a:gd name="connsiteY14532" fmla="*/ 858632 h 3110824"/>
                <a:gd name="connsiteX14533" fmla="*/ 2050777 w 9392070"/>
                <a:gd name="connsiteY14533" fmla="*/ 857411 h 3110824"/>
                <a:gd name="connsiteX14534" fmla="*/ 2049556 w 9392070"/>
                <a:gd name="connsiteY14534" fmla="*/ 853749 h 3110824"/>
                <a:gd name="connsiteX14535" fmla="*/ 2048336 w 9392070"/>
                <a:gd name="connsiteY14535" fmla="*/ 853749 h 3110824"/>
                <a:gd name="connsiteX14536" fmla="*/ 2048336 w 9392070"/>
                <a:gd name="connsiteY14536" fmla="*/ 848866 h 3110824"/>
                <a:gd name="connsiteX14537" fmla="*/ 2047115 w 9392070"/>
                <a:gd name="connsiteY14537" fmla="*/ 847645 h 3110824"/>
                <a:gd name="connsiteX14538" fmla="*/ 2045894 w 9392070"/>
                <a:gd name="connsiteY14538" fmla="*/ 843983 h 3110824"/>
                <a:gd name="connsiteX14539" fmla="*/ 2044674 w 9392070"/>
                <a:gd name="connsiteY14539" fmla="*/ 841542 h 3110824"/>
                <a:gd name="connsiteX14540" fmla="*/ 2043453 w 9392070"/>
                <a:gd name="connsiteY14540" fmla="*/ 840321 h 3110824"/>
                <a:gd name="connsiteX14541" fmla="*/ 2042232 w 9392070"/>
                <a:gd name="connsiteY14541" fmla="*/ 837880 h 3110824"/>
                <a:gd name="connsiteX14542" fmla="*/ 2042232 w 9392070"/>
                <a:gd name="connsiteY14542" fmla="*/ 835438 h 3110824"/>
                <a:gd name="connsiteX14543" fmla="*/ 2039791 w 9392070"/>
                <a:gd name="connsiteY14543" fmla="*/ 831776 h 3110824"/>
                <a:gd name="connsiteX14544" fmla="*/ 2037349 w 9392070"/>
                <a:gd name="connsiteY14544" fmla="*/ 828114 h 3110824"/>
                <a:gd name="connsiteX14545" fmla="*/ 2037349 w 9392070"/>
                <a:gd name="connsiteY14545" fmla="*/ 830555 h 3110824"/>
                <a:gd name="connsiteX14546" fmla="*/ 2037349 w 9392070"/>
                <a:gd name="connsiteY14546" fmla="*/ 832997 h 3110824"/>
                <a:gd name="connsiteX14547" fmla="*/ 2038570 w 9392070"/>
                <a:gd name="connsiteY14547" fmla="*/ 835438 h 3110824"/>
                <a:gd name="connsiteX14548" fmla="*/ 2041012 w 9392070"/>
                <a:gd name="connsiteY14548" fmla="*/ 842762 h 3110824"/>
                <a:gd name="connsiteX14549" fmla="*/ 2043453 w 9392070"/>
                <a:gd name="connsiteY14549" fmla="*/ 851307 h 3110824"/>
                <a:gd name="connsiteX14550" fmla="*/ 2044674 w 9392070"/>
                <a:gd name="connsiteY14550" fmla="*/ 857411 h 3110824"/>
                <a:gd name="connsiteX14551" fmla="*/ 2045894 w 9392070"/>
                <a:gd name="connsiteY14551" fmla="*/ 868397 h 3110824"/>
                <a:gd name="connsiteX14552" fmla="*/ 2049556 w 9392070"/>
                <a:gd name="connsiteY14552" fmla="*/ 874501 h 3110824"/>
                <a:gd name="connsiteX14553" fmla="*/ 2053219 w 9392070"/>
                <a:gd name="connsiteY14553" fmla="*/ 883046 h 3110824"/>
                <a:gd name="connsiteX14554" fmla="*/ 2055660 w 9392070"/>
                <a:gd name="connsiteY14554" fmla="*/ 889149 h 3110824"/>
                <a:gd name="connsiteX14555" fmla="*/ 2056881 w 9392070"/>
                <a:gd name="connsiteY14555" fmla="*/ 891590 h 3110824"/>
                <a:gd name="connsiteX14556" fmla="*/ 2055660 w 9392070"/>
                <a:gd name="connsiteY14556" fmla="*/ 892811 h 3110824"/>
                <a:gd name="connsiteX14557" fmla="*/ 2053219 w 9392070"/>
                <a:gd name="connsiteY14557" fmla="*/ 892811 h 3110824"/>
                <a:gd name="connsiteX14558" fmla="*/ 2050777 w 9392070"/>
                <a:gd name="connsiteY14558" fmla="*/ 894032 h 3110824"/>
                <a:gd name="connsiteX14559" fmla="*/ 2048336 w 9392070"/>
                <a:gd name="connsiteY14559" fmla="*/ 889149 h 3110824"/>
                <a:gd name="connsiteX14560" fmla="*/ 2044674 w 9392070"/>
                <a:gd name="connsiteY14560" fmla="*/ 885487 h 3110824"/>
                <a:gd name="connsiteX14561" fmla="*/ 2043453 w 9392070"/>
                <a:gd name="connsiteY14561" fmla="*/ 883046 h 3110824"/>
                <a:gd name="connsiteX14562" fmla="*/ 2042232 w 9392070"/>
                <a:gd name="connsiteY14562" fmla="*/ 880604 h 3110824"/>
                <a:gd name="connsiteX14563" fmla="*/ 2039791 w 9392070"/>
                <a:gd name="connsiteY14563" fmla="*/ 879383 h 3110824"/>
                <a:gd name="connsiteX14564" fmla="*/ 2037349 w 9392070"/>
                <a:gd name="connsiteY14564" fmla="*/ 878163 h 3110824"/>
                <a:gd name="connsiteX14565" fmla="*/ 2034908 w 9392070"/>
                <a:gd name="connsiteY14565" fmla="*/ 874501 h 3110824"/>
                <a:gd name="connsiteX14566" fmla="*/ 2033687 w 9392070"/>
                <a:gd name="connsiteY14566" fmla="*/ 875721 h 3110824"/>
                <a:gd name="connsiteX14567" fmla="*/ 2032467 w 9392070"/>
                <a:gd name="connsiteY14567" fmla="*/ 870839 h 3110824"/>
                <a:gd name="connsiteX14568" fmla="*/ 2031246 w 9392070"/>
                <a:gd name="connsiteY14568" fmla="*/ 870839 h 3110824"/>
                <a:gd name="connsiteX14569" fmla="*/ 2030025 w 9392070"/>
                <a:gd name="connsiteY14569" fmla="*/ 867176 h 3110824"/>
                <a:gd name="connsiteX14570" fmla="*/ 2028805 w 9392070"/>
                <a:gd name="connsiteY14570" fmla="*/ 863514 h 3110824"/>
                <a:gd name="connsiteX14571" fmla="*/ 2027584 w 9392070"/>
                <a:gd name="connsiteY14571" fmla="*/ 862294 h 3110824"/>
                <a:gd name="connsiteX14572" fmla="*/ 2026363 w 9392070"/>
                <a:gd name="connsiteY14572" fmla="*/ 859852 h 3110824"/>
                <a:gd name="connsiteX14573" fmla="*/ 2025142 w 9392070"/>
                <a:gd name="connsiteY14573" fmla="*/ 857411 h 3110824"/>
                <a:gd name="connsiteX14574" fmla="*/ 2022701 w 9392070"/>
                <a:gd name="connsiteY14574" fmla="*/ 853749 h 3110824"/>
                <a:gd name="connsiteX14575" fmla="*/ 2019039 w 9392070"/>
                <a:gd name="connsiteY14575" fmla="*/ 848866 h 3110824"/>
                <a:gd name="connsiteX14576" fmla="*/ 2019039 w 9392070"/>
                <a:gd name="connsiteY14576" fmla="*/ 852528 h 3110824"/>
                <a:gd name="connsiteX14577" fmla="*/ 2020260 w 9392070"/>
                <a:gd name="connsiteY14577" fmla="*/ 856190 h 3110824"/>
                <a:gd name="connsiteX14578" fmla="*/ 2021480 w 9392070"/>
                <a:gd name="connsiteY14578" fmla="*/ 859852 h 3110824"/>
                <a:gd name="connsiteX14579" fmla="*/ 2025142 w 9392070"/>
                <a:gd name="connsiteY14579" fmla="*/ 868397 h 3110824"/>
                <a:gd name="connsiteX14580" fmla="*/ 2028805 w 9392070"/>
                <a:gd name="connsiteY14580" fmla="*/ 878163 h 3110824"/>
                <a:gd name="connsiteX14581" fmla="*/ 2031246 w 9392070"/>
                <a:gd name="connsiteY14581" fmla="*/ 885487 h 3110824"/>
                <a:gd name="connsiteX14582" fmla="*/ 2033687 w 9392070"/>
                <a:gd name="connsiteY14582" fmla="*/ 897694 h 3110824"/>
                <a:gd name="connsiteX14583" fmla="*/ 2039791 w 9392070"/>
                <a:gd name="connsiteY14583" fmla="*/ 902577 h 3110824"/>
                <a:gd name="connsiteX14584" fmla="*/ 2045894 w 9392070"/>
                <a:gd name="connsiteY14584" fmla="*/ 909901 h 3110824"/>
                <a:gd name="connsiteX14585" fmla="*/ 2049556 w 9392070"/>
                <a:gd name="connsiteY14585" fmla="*/ 914784 h 3110824"/>
                <a:gd name="connsiteX14586" fmla="*/ 2053219 w 9392070"/>
                <a:gd name="connsiteY14586" fmla="*/ 920887 h 3110824"/>
                <a:gd name="connsiteX14587" fmla="*/ 2053219 w 9392070"/>
                <a:gd name="connsiteY14587" fmla="*/ 922108 h 3110824"/>
                <a:gd name="connsiteX14588" fmla="*/ 2050777 w 9392070"/>
                <a:gd name="connsiteY14588" fmla="*/ 922108 h 3110824"/>
                <a:gd name="connsiteX14589" fmla="*/ 2045894 w 9392070"/>
                <a:gd name="connsiteY14589" fmla="*/ 918446 h 3110824"/>
                <a:gd name="connsiteX14590" fmla="*/ 2041012 w 9392070"/>
                <a:gd name="connsiteY14590" fmla="*/ 914784 h 3110824"/>
                <a:gd name="connsiteX14591" fmla="*/ 2039791 w 9392070"/>
                <a:gd name="connsiteY14591" fmla="*/ 912342 h 3110824"/>
                <a:gd name="connsiteX14592" fmla="*/ 2038570 w 9392070"/>
                <a:gd name="connsiteY14592" fmla="*/ 909901 h 3110824"/>
                <a:gd name="connsiteX14593" fmla="*/ 2036129 w 9392070"/>
                <a:gd name="connsiteY14593" fmla="*/ 909901 h 3110824"/>
                <a:gd name="connsiteX14594" fmla="*/ 2033687 w 9392070"/>
                <a:gd name="connsiteY14594" fmla="*/ 909901 h 3110824"/>
                <a:gd name="connsiteX14595" fmla="*/ 2031246 w 9392070"/>
                <a:gd name="connsiteY14595" fmla="*/ 907460 h 3110824"/>
                <a:gd name="connsiteX14596" fmla="*/ 2030025 w 9392070"/>
                <a:gd name="connsiteY14596" fmla="*/ 909901 h 3110824"/>
                <a:gd name="connsiteX14597" fmla="*/ 2027584 w 9392070"/>
                <a:gd name="connsiteY14597" fmla="*/ 905018 h 3110824"/>
                <a:gd name="connsiteX14598" fmla="*/ 2026363 w 9392070"/>
                <a:gd name="connsiteY14598" fmla="*/ 905018 h 3110824"/>
                <a:gd name="connsiteX14599" fmla="*/ 2023922 w 9392070"/>
                <a:gd name="connsiteY14599" fmla="*/ 902577 h 3110824"/>
                <a:gd name="connsiteX14600" fmla="*/ 2021480 w 9392070"/>
                <a:gd name="connsiteY14600" fmla="*/ 900135 h 3110824"/>
                <a:gd name="connsiteX14601" fmla="*/ 2020260 w 9392070"/>
                <a:gd name="connsiteY14601" fmla="*/ 900135 h 3110824"/>
                <a:gd name="connsiteX14602" fmla="*/ 2019039 w 9392070"/>
                <a:gd name="connsiteY14602" fmla="*/ 898915 h 3110824"/>
                <a:gd name="connsiteX14603" fmla="*/ 2017818 w 9392070"/>
                <a:gd name="connsiteY14603" fmla="*/ 896473 h 3110824"/>
                <a:gd name="connsiteX14604" fmla="*/ 2014156 w 9392070"/>
                <a:gd name="connsiteY14604" fmla="*/ 895253 h 3110824"/>
                <a:gd name="connsiteX14605" fmla="*/ 2010494 w 9392070"/>
                <a:gd name="connsiteY14605" fmla="*/ 894032 h 3110824"/>
                <a:gd name="connsiteX14606" fmla="*/ 2010494 w 9392070"/>
                <a:gd name="connsiteY14606" fmla="*/ 897694 h 3110824"/>
                <a:gd name="connsiteX14607" fmla="*/ 2011715 w 9392070"/>
                <a:gd name="connsiteY14607" fmla="*/ 900135 h 3110824"/>
                <a:gd name="connsiteX14608" fmla="*/ 2014156 w 9392070"/>
                <a:gd name="connsiteY14608" fmla="*/ 901356 h 3110824"/>
                <a:gd name="connsiteX14609" fmla="*/ 2019039 w 9392070"/>
                <a:gd name="connsiteY14609" fmla="*/ 906239 h 3110824"/>
                <a:gd name="connsiteX14610" fmla="*/ 2025142 w 9392070"/>
                <a:gd name="connsiteY14610" fmla="*/ 912342 h 3110824"/>
                <a:gd name="connsiteX14611" fmla="*/ 2028805 w 9392070"/>
                <a:gd name="connsiteY14611" fmla="*/ 918446 h 3110824"/>
                <a:gd name="connsiteX14612" fmla="*/ 2033687 w 9392070"/>
                <a:gd name="connsiteY14612" fmla="*/ 929432 h 3110824"/>
                <a:gd name="connsiteX14613" fmla="*/ 2039791 w 9392070"/>
                <a:gd name="connsiteY14613" fmla="*/ 931874 h 3110824"/>
                <a:gd name="connsiteX14614" fmla="*/ 2045894 w 9392070"/>
                <a:gd name="connsiteY14614" fmla="*/ 937977 h 3110824"/>
                <a:gd name="connsiteX14615" fmla="*/ 2050777 w 9392070"/>
                <a:gd name="connsiteY14615" fmla="*/ 941639 h 3110824"/>
                <a:gd name="connsiteX14616" fmla="*/ 2054439 w 9392070"/>
                <a:gd name="connsiteY14616" fmla="*/ 947743 h 3110824"/>
                <a:gd name="connsiteX14617" fmla="*/ 2053219 w 9392070"/>
                <a:gd name="connsiteY14617" fmla="*/ 951405 h 3110824"/>
                <a:gd name="connsiteX14618" fmla="*/ 2050777 w 9392070"/>
                <a:gd name="connsiteY14618" fmla="*/ 952625 h 3110824"/>
                <a:gd name="connsiteX14619" fmla="*/ 2045894 w 9392070"/>
                <a:gd name="connsiteY14619" fmla="*/ 950184 h 3110824"/>
                <a:gd name="connsiteX14620" fmla="*/ 2041012 w 9392070"/>
                <a:gd name="connsiteY14620" fmla="*/ 947743 h 3110824"/>
                <a:gd name="connsiteX14621" fmla="*/ 2039791 w 9392070"/>
                <a:gd name="connsiteY14621" fmla="*/ 945301 h 3110824"/>
                <a:gd name="connsiteX14622" fmla="*/ 2038570 w 9392070"/>
                <a:gd name="connsiteY14622" fmla="*/ 942860 h 3110824"/>
                <a:gd name="connsiteX14623" fmla="*/ 2036129 w 9392070"/>
                <a:gd name="connsiteY14623" fmla="*/ 942860 h 3110824"/>
                <a:gd name="connsiteX14624" fmla="*/ 2033687 w 9392070"/>
                <a:gd name="connsiteY14624" fmla="*/ 942860 h 3110824"/>
                <a:gd name="connsiteX14625" fmla="*/ 2031246 w 9392070"/>
                <a:gd name="connsiteY14625" fmla="*/ 940418 h 3110824"/>
                <a:gd name="connsiteX14626" fmla="*/ 2030025 w 9392070"/>
                <a:gd name="connsiteY14626" fmla="*/ 942860 h 3110824"/>
                <a:gd name="connsiteX14627" fmla="*/ 2027584 w 9392070"/>
                <a:gd name="connsiteY14627" fmla="*/ 937977 h 3110824"/>
                <a:gd name="connsiteX14628" fmla="*/ 2026363 w 9392070"/>
                <a:gd name="connsiteY14628" fmla="*/ 939198 h 3110824"/>
                <a:gd name="connsiteX14629" fmla="*/ 2023922 w 9392070"/>
                <a:gd name="connsiteY14629" fmla="*/ 936756 h 3110824"/>
                <a:gd name="connsiteX14630" fmla="*/ 2021480 w 9392070"/>
                <a:gd name="connsiteY14630" fmla="*/ 935536 h 3110824"/>
                <a:gd name="connsiteX14631" fmla="*/ 2020260 w 9392070"/>
                <a:gd name="connsiteY14631" fmla="*/ 935536 h 3110824"/>
                <a:gd name="connsiteX14632" fmla="*/ 2019039 w 9392070"/>
                <a:gd name="connsiteY14632" fmla="*/ 934315 h 3110824"/>
                <a:gd name="connsiteX14633" fmla="*/ 2017818 w 9392070"/>
                <a:gd name="connsiteY14633" fmla="*/ 933094 h 3110824"/>
                <a:gd name="connsiteX14634" fmla="*/ 2015377 w 9392070"/>
                <a:gd name="connsiteY14634" fmla="*/ 933094 h 3110824"/>
                <a:gd name="connsiteX14635" fmla="*/ 2015377 w 9392070"/>
                <a:gd name="connsiteY14635" fmla="*/ 931874 h 3110824"/>
                <a:gd name="connsiteX14636" fmla="*/ 2012935 w 9392070"/>
                <a:gd name="connsiteY14636" fmla="*/ 924549 h 3110824"/>
                <a:gd name="connsiteX14637" fmla="*/ 2010494 w 9392070"/>
                <a:gd name="connsiteY14637" fmla="*/ 922108 h 3110824"/>
                <a:gd name="connsiteX14638" fmla="*/ 2010494 w 9392070"/>
                <a:gd name="connsiteY14638" fmla="*/ 914784 h 3110824"/>
                <a:gd name="connsiteX14639" fmla="*/ 2009273 w 9392070"/>
                <a:gd name="connsiteY14639" fmla="*/ 918446 h 3110824"/>
                <a:gd name="connsiteX14640" fmla="*/ 2009273 w 9392070"/>
                <a:gd name="connsiteY14640" fmla="*/ 924549 h 3110824"/>
                <a:gd name="connsiteX14641" fmla="*/ 2010494 w 9392070"/>
                <a:gd name="connsiteY14641" fmla="*/ 930653 h 3110824"/>
                <a:gd name="connsiteX14642" fmla="*/ 2011715 w 9392070"/>
                <a:gd name="connsiteY14642" fmla="*/ 934315 h 3110824"/>
                <a:gd name="connsiteX14643" fmla="*/ 2010494 w 9392070"/>
                <a:gd name="connsiteY14643" fmla="*/ 934315 h 3110824"/>
                <a:gd name="connsiteX14644" fmla="*/ 2011715 w 9392070"/>
                <a:gd name="connsiteY14644" fmla="*/ 936756 h 3110824"/>
                <a:gd name="connsiteX14645" fmla="*/ 2012935 w 9392070"/>
                <a:gd name="connsiteY14645" fmla="*/ 937977 h 3110824"/>
                <a:gd name="connsiteX14646" fmla="*/ 2012935 w 9392070"/>
                <a:gd name="connsiteY14646" fmla="*/ 937977 h 3110824"/>
                <a:gd name="connsiteX14647" fmla="*/ 2014156 w 9392070"/>
                <a:gd name="connsiteY14647" fmla="*/ 942860 h 3110824"/>
                <a:gd name="connsiteX14648" fmla="*/ 2016598 w 9392070"/>
                <a:gd name="connsiteY14648" fmla="*/ 947743 h 3110824"/>
                <a:gd name="connsiteX14649" fmla="*/ 2019039 w 9392070"/>
                <a:gd name="connsiteY14649" fmla="*/ 952625 h 3110824"/>
                <a:gd name="connsiteX14650" fmla="*/ 2022701 w 9392070"/>
                <a:gd name="connsiteY14650" fmla="*/ 959950 h 3110824"/>
                <a:gd name="connsiteX14651" fmla="*/ 2027584 w 9392070"/>
                <a:gd name="connsiteY14651" fmla="*/ 973377 h 3110824"/>
                <a:gd name="connsiteX14652" fmla="*/ 2034908 w 9392070"/>
                <a:gd name="connsiteY14652" fmla="*/ 977039 h 3110824"/>
                <a:gd name="connsiteX14653" fmla="*/ 2042232 w 9392070"/>
                <a:gd name="connsiteY14653" fmla="*/ 984364 h 3110824"/>
                <a:gd name="connsiteX14654" fmla="*/ 2047115 w 9392070"/>
                <a:gd name="connsiteY14654" fmla="*/ 989246 h 3110824"/>
                <a:gd name="connsiteX14655" fmla="*/ 2054439 w 9392070"/>
                <a:gd name="connsiteY14655" fmla="*/ 999012 h 3110824"/>
                <a:gd name="connsiteX14656" fmla="*/ 2053219 w 9392070"/>
                <a:gd name="connsiteY14656" fmla="*/ 1000233 h 3110824"/>
                <a:gd name="connsiteX14657" fmla="*/ 2050777 w 9392070"/>
                <a:gd name="connsiteY14657" fmla="*/ 1000233 h 3110824"/>
                <a:gd name="connsiteX14658" fmla="*/ 2045894 w 9392070"/>
                <a:gd name="connsiteY14658" fmla="*/ 996571 h 3110824"/>
                <a:gd name="connsiteX14659" fmla="*/ 2041012 w 9392070"/>
                <a:gd name="connsiteY14659" fmla="*/ 994129 h 3110824"/>
                <a:gd name="connsiteX14660" fmla="*/ 2039791 w 9392070"/>
                <a:gd name="connsiteY14660" fmla="*/ 991688 h 3110824"/>
                <a:gd name="connsiteX14661" fmla="*/ 2038570 w 9392070"/>
                <a:gd name="connsiteY14661" fmla="*/ 989246 h 3110824"/>
                <a:gd name="connsiteX14662" fmla="*/ 2036129 w 9392070"/>
                <a:gd name="connsiteY14662" fmla="*/ 990467 h 3110824"/>
                <a:gd name="connsiteX14663" fmla="*/ 2033687 w 9392070"/>
                <a:gd name="connsiteY14663" fmla="*/ 991688 h 3110824"/>
                <a:gd name="connsiteX14664" fmla="*/ 2031246 w 9392070"/>
                <a:gd name="connsiteY14664" fmla="*/ 989246 h 3110824"/>
                <a:gd name="connsiteX14665" fmla="*/ 2030025 w 9392070"/>
                <a:gd name="connsiteY14665" fmla="*/ 991688 h 3110824"/>
                <a:gd name="connsiteX14666" fmla="*/ 2027584 w 9392070"/>
                <a:gd name="connsiteY14666" fmla="*/ 988026 h 3110824"/>
                <a:gd name="connsiteX14667" fmla="*/ 2026363 w 9392070"/>
                <a:gd name="connsiteY14667" fmla="*/ 989246 h 3110824"/>
                <a:gd name="connsiteX14668" fmla="*/ 2023922 w 9392070"/>
                <a:gd name="connsiteY14668" fmla="*/ 988026 h 3110824"/>
                <a:gd name="connsiteX14669" fmla="*/ 2021480 w 9392070"/>
                <a:gd name="connsiteY14669" fmla="*/ 986805 h 3110824"/>
                <a:gd name="connsiteX14670" fmla="*/ 2020260 w 9392070"/>
                <a:gd name="connsiteY14670" fmla="*/ 986805 h 3110824"/>
                <a:gd name="connsiteX14671" fmla="*/ 2019039 w 9392070"/>
                <a:gd name="connsiteY14671" fmla="*/ 985584 h 3110824"/>
                <a:gd name="connsiteX14672" fmla="*/ 2017818 w 9392070"/>
                <a:gd name="connsiteY14672" fmla="*/ 983143 h 3110824"/>
                <a:gd name="connsiteX14673" fmla="*/ 2014156 w 9392070"/>
                <a:gd name="connsiteY14673" fmla="*/ 979481 h 3110824"/>
                <a:gd name="connsiteX14674" fmla="*/ 2010494 w 9392070"/>
                <a:gd name="connsiteY14674" fmla="*/ 973377 h 3110824"/>
                <a:gd name="connsiteX14675" fmla="*/ 2010494 w 9392070"/>
                <a:gd name="connsiteY14675" fmla="*/ 977039 h 3110824"/>
                <a:gd name="connsiteX14676" fmla="*/ 2011715 w 9392070"/>
                <a:gd name="connsiteY14676" fmla="*/ 981922 h 3110824"/>
                <a:gd name="connsiteX14677" fmla="*/ 2014156 w 9392070"/>
                <a:gd name="connsiteY14677" fmla="*/ 985584 h 3110824"/>
                <a:gd name="connsiteX14678" fmla="*/ 2016598 w 9392070"/>
                <a:gd name="connsiteY14678" fmla="*/ 988026 h 3110824"/>
                <a:gd name="connsiteX14679" fmla="*/ 2019039 w 9392070"/>
                <a:gd name="connsiteY14679" fmla="*/ 992909 h 3110824"/>
                <a:gd name="connsiteX14680" fmla="*/ 2021480 w 9392070"/>
                <a:gd name="connsiteY14680" fmla="*/ 996571 h 3110824"/>
                <a:gd name="connsiteX14681" fmla="*/ 2023922 w 9392070"/>
                <a:gd name="connsiteY14681" fmla="*/ 999012 h 3110824"/>
                <a:gd name="connsiteX14682" fmla="*/ 2027584 w 9392070"/>
                <a:gd name="connsiteY14682" fmla="*/ 1003895 h 3110824"/>
                <a:gd name="connsiteX14683" fmla="*/ 2028805 w 9392070"/>
                <a:gd name="connsiteY14683" fmla="*/ 1007557 h 3110824"/>
                <a:gd name="connsiteX14684" fmla="*/ 2027584 w 9392070"/>
                <a:gd name="connsiteY14684" fmla="*/ 1008778 h 3110824"/>
                <a:gd name="connsiteX14685" fmla="*/ 2025142 w 9392070"/>
                <a:gd name="connsiteY14685" fmla="*/ 1003895 h 3110824"/>
                <a:gd name="connsiteX14686" fmla="*/ 2023922 w 9392070"/>
                <a:gd name="connsiteY14686" fmla="*/ 1003895 h 3110824"/>
                <a:gd name="connsiteX14687" fmla="*/ 2021480 w 9392070"/>
                <a:gd name="connsiteY14687" fmla="*/ 1001453 h 3110824"/>
                <a:gd name="connsiteX14688" fmla="*/ 2019039 w 9392070"/>
                <a:gd name="connsiteY14688" fmla="*/ 999012 h 3110824"/>
                <a:gd name="connsiteX14689" fmla="*/ 2017818 w 9392070"/>
                <a:gd name="connsiteY14689" fmla="*/ 999012 h 3110824"/>
                <a:gd name="connsiteX14690" fmla="*/ 2016598 w 9392070"/>
                <a:gd name="connsiteY14690" fmla="*/ 997791 h 3110824"/>
                <a:gd name="connsiteX14691" fmla="*/ 2015377 w 9392070"/>
                <a:gd name="connsiteY14691" fmla="*/ 995350 h 3110824"/>
                <a:gd name="connsiteX14692" fmla="*/ 2011715 w 9392070"/>
                <a:gd name="connsiteY14692" fmla="*/ 994129 h 3110824"/>
                <a:gd name="connsiteX14693" fmla="*/ 2008053 w 9392070"/>
                <a:gd name="connsiteY14693" fmla="*/ 992909 h 3110824"/>
                <a:gd name="connsiteX14694" fmla="*/ 2008053 w 9392070"/>
                <a:gd name="connsiteY14694" fmla="*/ 996571 h 3110824"/>
                <a:gd name="connsiteX14695" fmla="*/ 2009273 w 9392070"/>
                <a:gd name="connsiteY14695" fmla="*/ 1000233 h 3110824"/>
                <a:gd name="connsiteX14696" fmla="*/ 2011715 w 9392070"/>
                <a:gd name="connsiteY14696" fmla="*/ 1002674 h 3110824"/>
                <a:gd name="connsiteX14697" fmla="*/ 2016598 w 9392070"/>
                <a:gd name="connsiteY14697" fmla="*/ 1008778 h 3110824"/>
                <a:gd name="connsiteX14698" fmla="*/ 2022701 w 9392070"/>
                <a:gd name="connsiteY14698" fmla="*/ 1016102 h 3110824"/>
                <a:gd name="connsiteX14699" fmla="*/ 2026363 w 9392070"/>
                <a:gd name="connsiteY14699" fmla="*/ 1022205 h 3110824"/>
                <a:gd name="connsiteX14700" fmla="*/ 2031246 w 9392070"/>
                <a:gd name="connsiteY14700" fmla="*/ 1034412 h 3110824"/>
                <a:gd name="connsiteX14701" fmla="*/ 2032467 w 9392070"/>
                <a:gd name="connsiteY14701" fmla="*/ 1035633 h 3110824"/>
                <a:gd name="connsiteX14702" fmla="*/ 2032467 w 9392070"/>
                <a:gd name="connsiteY14702" fmla="*/ 1035633 h 3110824"/>
                <a:gd name="connsiteX14703" fmla="*/ 2030025 w 9392070"/>
                <a:gd name="connsiteY14703" fmla="*/ 1036854 h 3110824"/>
                <a:gd name="connsiteX14704" fmla="*/ 2027584 w 9392070"/>
                <a:gd name="connsiteY14704" fmla="*/ 1034412 h 3110824"/>
                <a:gd name="connsiteX14705" fmla="*/ 2026363 w 9392070"/>
                <a:gd name="connsiteY14705" fmla="*/ 1036854 h 3110824"/>
                <a:gd name="connsiteX14706" fmla="*/ 2023922 w 9392070"/>
                <a:gd name="connsiteY14706" fmla="*/ 1031971 h 3110824"/>
                <a:gd name="connsiteX14707" fmla="*/ 2022701 w 9392070"/>
                <a:gd name="connsiteY14707" fmla="*/ 1031971 h 3110824"/>
                <a:gd name="connsiteX14708" fmla="*/ 2020260 w 9392070"/>
                <a:gd name="connsiteY14708" fmla="*/ 1029530 h 3110824"/>
                <a:gd name="connsiteX14709" fmla="*/ 2017818 w 9392070"/>
                <a:gd name="connsiteY14709" fmla="*/ 1027088 h 3110824"/>
                <a:gd name="connsiteX14710" fmla="*/ 2016598 w 9392070"/>
                <a:gd name="connsiteY14710" fmla="*/ 1025867 h 3110824"/>
                <a:gd name="connsiteX14711" fmla="*/ 2015377 w 9392070"/>
                <a:gd name="connsiteY14711" fmla="*/ 1023426 h 3110824"/>
                <a:gd name="connsiteX14712" fmla="*/ 2014156 w 9392070"/>
                <a:gd name="connsiteY14712" fmla="*/ 1020985 h 3110824"/>
                <a:gd name="connsiteX14713" fmla="*/ 2010494 w 9392070"/>
                <a:gd name="connsiteY14713" fmla="*/ 1017323 h 3110824"/>
                <a:gd name="connsiteX14714" fmla="*/ 2006832 w 9392070"/>
                <a:gd name="connsiteY14714" fmla="*/ 1012440 h 3110824"/>
                <a:gd name="connsiteX14715" fmla="*/ 2006832 w 9392070"/>
                <a:gd name="connsiteY14715" fmla="*/ 1016102 h 3110824"/>
                <a:gd name="connsiteX14716" fmla="*/ 2008053 w 9392070"/>
                <a:gd name="connsiteY14716" fmla="*/ 1020985 h 3110824"/>
                <a:gd name="connsiteX14717" fmla="*/ 2010494 w 9392070"/>
                <a:gd name="connsiteY14717" fmla="*/ 1024647 h 3110824"/>
                <a:gd name="connsiteX14718" fmla="*/ 2015377 w 9392070"/>
                <a:gd name="connsiteY14718" fmla="*/ 1033192 h 3110824"/>
                <a:gd name="connsiteX14719" fmla="*/ 2019039 w 9392070"/>
                <a:gd name="connsiteY14719" fmla="*/ 1038074 h 3110824"/>
                <a:gd name="connsiteX14720" fmla="*/ 2022701 w 9392070"/>
                <a:gd name="connsiteY14720" fmla="*/ 1041737 h 3110824"/>
                <a:gd name="connsiteX14721" fmla="*/ 2026363 w 9392070"/>
                <a:gd name="connsiteY14721" fmla="*/ 1049061 h 3110824"/>
                <a:gd name="connsiteX14722" fmla="*/ 2027584 w 9392070"/>
                <a:gd name="connsiteY14722" fmla="*/ 1052723 h 3110824"/>
                <a:gd name="connsiteX14723" fmla="*/ 2026363 w 9392070"/>
                <a:gd name="connsiteY14723" fmla="*/ 1053944 h 3110824"/>
                <a:gd name="connsiteX14724" fmla="*/ 2023922 w 9392070"/>
                <a:gd name="connsiteY14724" fmla="*/ 1050282 h 3110824"/>
                <a:gd name="connsiteX14725" fmla="*/ 2022701 w 9392070"/>
                <a:gd name="connsiteY14725" fmla="*/ 1051502 h 3110824"/>
                <a:gd name="connsiteX14726" fmla="*/ 2020260 w 9392070"/>
                <a:gd name="connsiteY14726" fmla="*/ 1050282 h 3110824"/>
                <a:gd name="connsiteX14727" fmla="*/ 2017818 w 9392070"/>
                <a:gd name="connsiteY14727" fmla="*/ 1049061 h 3110824"/>
                <a:gd name="connsiteX14728" fmla="*/ 2015377 w 9392070"/>
                <a:gd name="connsiteY14728" fmla="*/ 1049061 h 3110824"/>
                <a:gd name="connsiteX14729" fmla="*/ 2012935 w 9392070"/>
                <a:gd name="connsiteY14729" fmla="*/ 1047840 h 3110824"/>
                <a:gd name="connsiteX14730" fmla="*/ 2011715 w 9392070"/>
                <a:gd name="connsiteY14730" fmla="*/ 1046619 h 3110824"/>
                <a:gd name="connsiteX14731" fmla="*/ 2006832 w 9392070"/>
                <a:gd name="connsiteY14731" fmla="*/ 1046619 h 3110824"/>
                <a:gd name="connsiteX14732" fmla="*/ 2001949 w 9392070"/>
                <a:gd name="connsiteY14732" fmla="*/ 1047840 h 3110824"/>
                <a:gd name="connsiteX14733" fmla="*/ 2003170 w 9392070"/>
                <a:gd name="connsiteY14733" fmla="*/ 1051502 h 3110824"/>
                <a:gd name="connsiteX14734" fmla="*/ 2005611 w 9392070"/>
                <a:gd name="connsiteY14734" fmla="*/ 1053944 h 3110824"/>
                <a:gd name="connsiteX14735" fmla="*/ 2008053 w 9392070"/>
                <a:gd name="connsiteY14735" fmla="*/ 1055164 h 3110824"/>
                <a:gd name="connsiteX14736" fmla="*/ 2014156 w 9392070"/>
                <a:gd name="connsiteY14736" fmla="*/ 1058826 h 3110824"/>
                <a:gd name="connsiteX14737" fmla="*/ 2021480 w 9392070"/>
                <a:gd name="connsiteY14737" fmla="*/ 1063709 h 3110824"/>
                <a:gd name="connsiteX14738" fmla="*/ 2025142 w 9392070"/>
                <a:gd name="connsiteY14738" fmla="*/ 1068592 h 3110824"/>
                <a:gd name="connsiteX14739" fmla="*/ 2027584 w 9392070"/>
                <a:gd name="connsiteY14739" fmla="*/ 1074696 h 3110824"/>
                <a:gd name="connsiteX14740" fmla="*/ 2021480 w 9392070"/>
                <a:gd name="connsiteY14740" fmla="*/ 1071033 h 3110824"/>
                <a:gd name="connsiteX14741" fmla="*/ 2017818 w 9392070"/>
                <a:gd name="connsiteY14741" fmla="*/ 1072254 h 3110824"/>
                <a:gd name="connsiteX14742" fmla="*/ 2014156 w 9392070"/>
                <a:gd name="connsiteY14742" fmla="*/ 1071033 h 3110824"/>
                <a:gd name="connsiteX14743" fmla="*/ 2010494 w 9392070"/>
                <a:gd name="connsiteY14743" fmla="*/ 1067371 h 3110824"/>
                <a:gd name="connsiteX14744" fmla="*/ 2005611 w 9392070"/>
                <a:gd name="connsiteY14744" fmla="*/ 1066151 h 3110824"/>
                <a:gd name="connsiteX14745" fmla="*/ 1999508 w 9392070"/>
                <a:gd name="connsiteY14745" fmla="*/ 1064930 h 3110824"/>
                <a:gd name="connsiteX14746" fmla="*/ 1997066 w 9392070"/>
                <a:gd name="connsiteY14746" fmla="*/ 1060047 h 3110824"/>
                <a:gd name="connsiteX14747" fmla="*/ 1989742 w 9392070"/>
                <a:gd name="connsiteY14747" fmla="*/ 1063709 h 3110824"/>
                <a:gd name="connsiteX14748" fmla="*/ 1988521 w 9392070"/>
                <a:gd name="connsiteY14748" fmla="*/ 1057606 h 3110824"/>
                <a:gd name="connsiteX14749" fmla="*/ 1981197 w 9392070"/>
                <a:gd name="connsiteY14749" fmla="*/ 1056385 h 3110824"/>
                <a:gd name="connsiteX14750" fmla="*/ 1976314 w 9392070"/>
                <a:gd name="connsiteY14750" fmla="*/ 1050282 h 3110824"/>
                <a:gd name="connsiteX14751" fmla="*/ 1971432 w 9392070"/>
                <a:gd name="connsiteY14751" fmla="*/ 1044178 h 3110824"/>
                <a:gd name="connsiteX14752" fmla="*/ 1967770 w 9392070"/>
                <a:gd name="connsiteY14752" fmla="*/ 1045399 h 3110824"/>
                <a:gd name="connsiteX14753" fmla="*/ 1966549 w 9392070"/>
                <a:gd name="connsiteY14753" fmla="*/ 1042957 h 3110824"/>
                <a:gd name="connsiteX14754" fmla="*/ 1971432 w 9392070"/>
                <a:gd name="connsiteY14754" fmla="*/ 1040516 h 3110824"/>
                <a:gd name="connsiteX14755" fmla="*/ 1975094 w 9392070"/>
                <a:gd name="connsiteY14755" fmla="*/ 1038074 h 3110824"/>
                <a:gd name="connsiteX14756" fmla="*/ 1977535 w 9392070"/>
                <a:gd name="connsiteY14756" fmla="*/ 1034412 h 3110824"/>
                <a:gd name="connsiteX14757" fmla="*/ 1978756 w 9392070"/>
                <a:gd name="connsiteY14757" fmla="*/ 1030750 h 3110824"/>
                <a:gd name="connsiteX14758" fmla="*/ 1972652 w 9392070"/>
                <a:gd name="connsiteY14758" fmla="*/ 1034412 h 3110824"/>
                <a:gd name="connsiteX14759" fmla="*/ 1967770 w 9392070"/>
                <a:gd name="connsiteY14759" fmla="*/ 1036854 h 3110824"/>
                <a:gd name="connsiteX14760" fmla="*/ 1965328 w 9392070"/>
                <a:gd name="connsiteY14760" fmla="*/ 1039295 h 3110824"/>
                <a:gd name="connsiteX14761" fmla="*/ 1962887 w 9392070"/>
                <a:gd name="connsiteY14761" fmla="*/ 1041737 h 3110824"/>
                <a:gd name="connsiteX14762" fmla="*/ 1960445 w 9392070"/>
                <a:gd name="connsiteY14762" fmla="*/ 1041737 h 3110824"/>
                <a:gd name="connsiteX14763" fmla="*/ 1958004 w 9392070"/>
                <a:gd name="connsiteY14763" fmla="*/ 1041737 h 3110824"/>
                <a:gd name="connsiteX14764" fmla="*/ 1953121 w 9392070"/>
                <a:gd name="connsiteY14764" fmla="*/ 1044178 h 3110824"/>
                <a:gd name="connsiteX14765" fmla="*/ 1951900 w 9392070"/>
                <a:gd name="connsiteY14765" fmla="*/ 1045399 h 3110824"/>
                <a:gd name="connsiteX14766" fmla="*/ 1950680 w 9392070"/>
                <a:gd name="connsiteY14766" fmla="*/ 1045399 h 3110824"/>
                <a:gd name="connsiteX14767" fmla="*/ 1947018 w 9392070"/>
                <a:gd name="connsiteY14767" fmla="*/ 1047840 h 3110824"/>
                <a:gd name="connsiteX14768" fmla="*/ 1944576 w 9392070"/>
                <a:gd name="connsiteY14768" fmla="*/ 1047840 h 3110824"/>
                <a:gd name="connsiteX14769" fmla="*/ 1944576 w 9392070"/>
                <a:gd name="connsiteY14769" fmla="*/ 1047840 h 3110824"/>
                <a:gd name="connsiteX14770" fmla="*/ 1951900 w 9392070"/>
                <a:gd name="connsiteY14770" fmla="*/ 1036854 h 3110824"/>
                <a:gd name="connsiteX14771" fmla="*/ 1960445 w 9392070"/>
                <a:gd name="connsiteY14771" fmla="*/ 1029530 h 3110824"/>
                <a:gd name="connsiteX14772" fmla="*/ 1972652 w 9392070"/>
                <a:gd name="connsiteY14772" fmla="*/ 1025867 h 3110824"/>
                <a:gd name="connsiteX14773" fmla="*/ 1983639 w 9392070"/>
                <a:gd name="connsiteY14773" fmla="*/ 1023426 h 3110824"/>
                <a:gd name="connsiteX14774" fmla="*/ 1988521 w 9392070"/>
                <a:gd name="connsiteY14774" fmla="*/ 1023426 h 3110824"/>
                <a:gd name="connsiteX14775" fmla="*/ 1992184 w 9392070"/>
                <a:gd name="connsiteY14775" fmla="*/ 1020985 h 3110824"/>
                <a:gd name="connsiteX14776" fmla="*/ 1993404 w 9392070"/>
                <a:gd name="connsiteY14776" fmla="*/ 1014881 h 3110824"/>
                <a:gd name="connsiteX14777" fmla="*/ 1986080 w 9392070"/>
                <a:gd name="connsiteY14777" fmla="*/ 1011219 h 3110824"/>
                <a:gd name="connsiteX14778" fmla="*/ 1978756 w 9392070"/>
                <a:gd name="connsiteY14778" fmla="*/ 1008778 h 3110824"/>
                <a:gd name="connsiteX14779" fmla="*/ 1975094 w 9392070"/>
                <a:gd name="connsiteY14779" fmla="*/ 1011219 h 3110824"/>
                <a:gd name="connsiteX14780" fmla="*/ 1971432 w 9392070"/>
                <a:gd name="connsiteY14780" fmla="*/ 1012440 h 3110824"/>
                <a:gd name="connsiteX14781" fmla="*/ 1967770 w 9392070"/>
                <a:gd name="connsiteY14781" fmla="*/ 1009998 h 3110824"/>
                <a:gd name="connsiteX14782" fmla="*/ 1962887 w 9392070"/>
                <a:gd name="connsiteY14782" fmla="*/ 1011219 h 3110824"/>
                <a:gd name="connsiteX14783" fmla="*/ 1958004 w 9392070"/>
                <a:gd name="connsiteY14783" fmla="*/ 1012440 h 3110824"/>
                <a:gd name="connsiteX14784" fmla="*/ 1955563 w 9392070"/>
                <a:gd name="connsiteY14784" fmla="*/ 1008778 h 3110824"/>
                <a:gd name="connsiteX14785" fmla="*/ 1954342 w 9392070"/>
                <a:gd name="connsiteY14785" fmla="*/ 1008778 h 3110824"/>
                <a:gd name="connsiteX14786" fmla="*/ 1960445 w 9392070"/>
                <a:gd name="connsiteY14786" fmla="*/ 1001453 h 3110824"/>
                <a:gd name="connsiteX14787" fmla="*/ 1968990 w 9392070"/>
                <a:gd name="connsiteY14787" fmla="*/ 996571 h 3110824"/>
                <a:gd name="connsiteX14788" fmla="*/ 1975094 w 9392070"/>
                <a:gd name="connsiteY14788" fmla="*/ 995350 h 3110824"/>
                <a:gd name="connsiteX14789" fmla="*/ 1981197 w 9392070"/>
                <a:gd name="connsiteY14789" fmla="*/ 994129 h 3110824"/>
                <a:gd name="connsiteX14790" fmla="*/ 1992184 w 9392070"/>
                <a:gd name="connsiteY14790" fmla="*/ 992909 h 3110824"/>
                <a:gd name="connsiteX14791" fmla="*/ 1997066 w 9392070"/>
                <a:gd name="connsiteY14791" fmla="*/ 992909 h 3110824"/>
                <a:gd name="connsiteX14792" fmla="*/ 2000728 w 9392070"/>
                <a:gd name="connsiteY14792" fmla="*/ 989246 h 3110824"/>
                <a:gd name="connsiteX14793" fmla="*/ 2001949 w 9392070"/>
                <a:gd name="connsiteY14793" fmla="*/ 983143 h 3110824"/>
                <a:gd name="connsiteX14794" fmla="*/ 1994625 w 9392070"/>
                <a:gd name="connsiteY14794" fmla="*/ 979481 h 3110824"/>
                <a:gd name="connsiteX14795" fmla="*/ 1987301 w 9392070"/>
                <a:gd name="connsiteY14795" fmla="*/ 975819 h 3110824"/>
                <a:gd name="connsiteX14796" fmla="*/ 1983639 w 9392070"/>
                <a:gd name="connsiteY14796" fmla="*/ 978260 h 3110824"/>
                <a:gd name="connsiteX14797" fmla="*/ 1979977 w 9392070"/>
                <a:gd name="connsiteY14797" fmla="*/ 978260 h 3110824"/>
                <a:gd name="connsiteX14798" fmla="*/ 1976314 w 9392070"/>
                <a:gd name="connsiteY14798" fmla="*/ 975819 h 3110824"/>
                <a:gd name="connsiteX14799" fmla="*/ 1975094 w 9392070"/>
                <a:gd name="connsiteY14799" fmla="*/ 973377 h 3110824"/>
                <a:gd name="connsiteX14800" fmla="*/ 1971432 w 9392070"/>
                <a:gd name="connsiteY14800" fmla="*/ 975819 h 3110824"/>
                <a:gd name="connsiteX14801" fmla="*/ 1966549 w 9392070"/>
                <a:gd name="connsiteY14801" fmla="*/ 975819 h 3110824"/>
                <a:gd name="connsiteX14802" fmla="*/ 1964107 w 9392070"/>
                <a:gd name="connsiteY14802" fmla="*/ 972157 h 3110824"/>
                <a:gd name="connsiteX14803" fmla="*/ 1958004 w 9392070"/>
                <a:gd name="connsiteY14803" fmla="*/ 975819 h 3110824"/>
                <a:gd name="connsiteX14804" fmla="*/ 1956783 w 9392070"/>
                <a:gd name="connsiteY14804" fmla="*/ 970936 h 3110824"/>
                <a:gd name="connsiteX14805" fmla="*/ 1950680 w 9392070"/>
                <a:gd name="connsiteY14805" fmla="*/ 970936 h 3110824"/>
                <a:gd name="connsiteX14806" fmla="*/ 1947018 w 9392070"/>
                <a:gd name="connsiteY14806" fmla="*/ 966053 h 3110824"/>
                <a:gd name="connsiteX14807" fmla="*/ 1942135 w 9392070"/>
                <a:gd name="connsiteY14807" fmla="*/ 961170 h 3110824"/>
                <a:gd name="connsiteX14808" fmla="*/ 1938473 w 9392070"/>
                <a:gd name="connsiteY14808" fmla="*/ 963612 h 3110824"/>
                <a:gd name="connsiteX14809" fmla="*/ 1937252 w 9392070"/>
                <a:gd name="connsiteY14809" fmla="*/ 961170 h 3110824"/>
                <a:gd name="connsiteX14810" fmla="*/ 1942135 w 9392070"/>
                <a:gd name="connsiteY14810" fmla="*/ 955067 h 3110824"/>
                <a:gd name="connsiteX14811" fmla="*/ 1947018 w 9392070"/>
                <a:gd name="connsiteY14811" fmla="*/ 951405 h 3110824"/>
                <a:gd name="connsiteX14812" fmla="*/ 1951900 w 9392070"/>
                <a:gd name="connsiteY14812" fmla="*/ 947743 h 3110824"/>
                <a:gd name="connsiteX14813" fmla="*/ 1960445 w 9392070"/>
                <a:gd name="connsiteY14813" fmla="*/ 940418 h 3110824"/>
                <a:gd name="connsiteX14814" fmla="*/ 1964107 w 9392070"/>
                <a:gd name="connsiteY14814" fmla="*/ 937977 h 3110824"/>
                <a:gd name="connsiteX14815" fmla="*/ 1966549 w 9392070"/>
                <a:gd name="connsiteY14815" fmla="*/ 933094 h 3110824"/>
                <a:gd name="connsiteX14816" fmla="*/ 1966549 w 9392070"/>
                <a:gd name="connsiteY14816" fmla="*/ 928211 h 3110824"/>
                <a:gd name="connsiteX14817" fmla="*/ 1960445 w 9392070"/>
                <a:gd name="connsiteY14817" fmla="*/ 930653 h 3110824"/>
                <a:gd name="connsiteX14818" fmla="*/ 1954342 w 9392070"/>
                <a:gd name="connsiteY14818" fmla="*/ 933094 h 3110824"/>
                <a:gd name="connsiteX14819" fmla="*/ 1951900 w 9392070"/>
                <a:gd name="connsiteY14819" fmla="*/ 936756 h 3110824"/>
                <a:gd name="connsiteX14820" fmla="*/ 1949459 w 9392070"/>
                <a:gd name="connsiteY14820" fmla="*/ 939198 h 3110824"/>
                <a:gd name="connsiteX14821" fmla="*/ 1947018 w 9392070"/>
                <a:gd name="connsiteY14821" fmla="*/ 939198 h 3110824"/>
                <a:gd name="connsiteX14822" fmla="*/ 1943356 w 9392070"/>
                <a:gd name="connsiteY14822" fmla="*/ 941639 h 3110824"/>
                <a:gd name="connsiteX14823" fmla="*/ 1939693 w 9392070"/>
                <a:gd name="connsiteY14823" fmla="*/ 944081 h 3110824"/>
                <a:gd name="connsiteX14824" fmla="*/ 1937252 w 9392070"/>
                <a:gd name="connsiteY14824" fmla="*/ 942860 h 3110824"/>
                <a:gd name="connsiteX14825" fmla="*/ 1933590 w 9392070"/>
                <a:gd name="connsiteY14825" fmla="*/ 947743 h 3110824"/>
                <a:gd name="connsiteX14826" fmla="*/ 1932369 w 9392070"/>
                <a:gd name="connsiteY14826" fmla="*/ 944081 h 3110824"/>
                <a:gd name="connsiteX14827" fmla="*/ 1932369 w 9392070"/>
                <a:gd name="connsiteY14827" fmla="*/ 944081 h 3110824"/>
                <a:gd name="connsiteX14828" fmla="*/ 1934811 w 9392070"/>
                <a:gd name="connsiteY14828" fmla="*/ 941639 h 3110824"/>
                <a:gd name="connsiteX14829" fmla="*/ 1938473 w 9392070"/>
                <a:gd name="connsiteY14829" fmla="*/ 935536 h 3110824"/>
                <a:gd name="connsiteX14830" fmla="*/ 1944576 w 9392070"/>
                <a:gd name="connsiteY14830" fmla="*/ 930653 h 3110824"/>
                <a:gd name="connsiteX14831" fmla="*/ 1953121 w 9392070"/>
                <a:gd name="connsiteY14831" fmla="*/ 926991 h 3110824"/>
                <a:gd name="connsiteX14832" fmla="*/ 1960445 w 9392070"/>
                <a:gd name="connsiteY14832" fmla="*/ 924549 h 3110824"/>
                <a:gd name="connsiteX14833" fmla="*/ 1964107 w 9392070"/>
                <a:gd name="connsiteY14833" fmla="*/ 924549 h 3110824"/>
                <a:gd name="connsiteX14834" fmla="*/ 1966549 w 9392070"/>
                <a:gd name="connsiteY14834" fmla="*/ 922108 h 3110824"/>
                <a:gd name="connsiteX14835" fmla="*/ 1967770 w 9392070"/>
                <a:gd name="connsiteY14835" fmla="*/ 918446 h 3110824"/>
                <a:gd name="connsiteX14836" fmla="*/ 1961666 w 9392070"/>
                <a:gd name="connsiteY14836" fmla="*/ 917225 h 3110824"/>
                <a:gd name="connsiteX14837" fmla="*/ 1956783 w 9392070"/>
                <a:gd name="connsiteY14837" fmla="*/ 916004 h 3110824"/>
                <a:gd name="connsiteX14838" fmla="*/ 1954342 w 9392070"/>
                <a:gd name="connsiteY14838" fmla="*/ 918446 h 3110824"/>
                <a:gd name="connsiteX14839" fmla="*/ 1951900 w 9392070"/>
                <a:gd name="connsiteY14839" fmla="*/ 919667 h 3110824"/>
                <a:gd name="connsiteX14840" fmla="*/ 1949459 w 9392070"/>
                <a:gd name="connsiteY14840" fmla="*/ 918446 h 3110824"/>
                <a:gd name="connsiteX14841" fmla="*/ 1945797 w 9392070"/>
                <a:gd name="connsiteY14841" fmla="*/ 919667 h 3110824"/>
                <a:gd name="connsiteX14842" fmla="*/ 1942135 w 9392070"/>
                <a:gd name="connsiteY14842" fmla="*/ 920887 h 3110824"/>
                <a:gd name="connsiteX14843" fmla="*/ 1939693 w 9392070"/>
                <a:gd name="connsiteY14843" fmla="*/ 918446 h 3110824"/>
                <a:gd name="connsiteX14844" fmla="*/ 1936031 w 9392070"/>
                <a:gd name="connsiteY14844" fmla="*/ 922108 h 3110824"/>
                <a:gd name="connsiteX14845" fmla="*/ 1934811 w 9392070"/>
                <a:gd name="connsiteY14845" fmla="*/ 918446 h 3110824"/>
                <a:gd name="connsiteX14846" fmla="*/ 1929928 w 9392070"/>
                <a:gd name="connsiteY14846" fmla="*/ 919667 h 3110824"/>
                <a:gd name="connsiteX14847" fmla="*/ 1926266 w 9392070"/>
                <a:gd name="connsiteY14847" fmla="*/ 917225 h 3110824"/>
                <a:gd name="connsiteX14848" fmla="*/ 1922604 w 9392070"/>
                <a:gd name="connsiteY14848" fmla="*/ 914784 h 3110824"/>
                <a:gd name="connsiteX14849" fmla="*/ 1920162 w 9392070"/>
                <a:gd name="connsiteY14849" fmla="*/ 917225 h 3110824"/>
                <a:gd name="connsiteX14850" fmla="*/ 1918942 w 9392070"/>
                <a:gd name="connsiteY14850" fmla="*/ 916004 h 3110824"/>
                <a:gd name="connsiteX14851" fmla="*/ 1929928 w 9392070"/>
                <a:gd name="connsiteY14851" fmla="*/ 907460 h 3110824"/>
                <a:gd name="connsiteX14852" fmla="*/ 1936031 w 9392070"/>
                <a:gd name="connsiteY14852" fmla="*/ 905018 h 3110824"/>
                <a:gd name="connsiteX14853" fmla="*/ 1942135 w 9392070"/>
                <a:gd name="connsiteY14853" fmla="*/ 901356 h 3110824"/>
                <a:gd name="connsiteX14854" fmla="*/ 1949459 w 9392070"/>
                <a:gd name="connsiteY14854" fmla="*/ 876942 h 3110824"/>
                <a:gd name="connsiteX14855" fmla="*/ 1954342 w 9392070"/>
                <a:gd name="connsiteY14855" fmla="*/ 863514 h 3110824"/>
                <a:gd name="connsiteX14856" fmla="*/ 1964107 w 9392070"/>
                <a:gd name="connsiteY14856" fmla="*/ 847645 h 3110824"/>
                <a:gd name="connsiteX14857" fmla="*/ 1972652 w 9392070"/>
                <a:gd name="connsiteY14857" fmla="*/ 834218 h 3110824"/>
                <a:gd name="connsiteX14858" fmla="*/ 1976314 w 9392070"/>
                <a:gd name="connsiteY14858" fmla="*/ 829335 h 3110824"/>
                <a:gd name="connsiteX14859" fmla="*/ 1978756 w 9392070"/>
                <a:gd name="connsiteY14859" fmla="*/ 823231 h 3110824"/>
                <a:gd name="connsiteX14860" fmla="*/ 1978756 w 9392070"/>
                <a:gd name="connsiteY14860" fmla="*/ 817128 h 3110824"/>
                <a:gd name="connsiteX14861" fmla="*/ 1971432 w 9392070"/>
                <a:gd name="connsiteY14861" fmla="*/ 820790 h 3110824"/>
                <a:gd name="connsiteX14862" fmla="*/ 1964107 w 9392070"/>
                <a:gd name="connsiteY14862" fmla="*/ 825673 h 3110824"/>
                <a:gd name="connsiteX14863" fmla="*/ 1961666 w 9392070"/>
                <a:gd name="connsiteY14863" fmla="*/ 830555 h 3110824"/>
                <a:gd name="connsiteX14864" fmla="*/ 1959225 w 9392070"/>
                <a:gd name="connsiteY14864" fmla="*/ 834218 h 3110824"/>
                <a:gd name="connsiteX14865" fmla="*/ 1955563 w 9392070"/>
                <a:gd name="connsiteY14865" fmla="*/ 835438 h 3110824"/>
                <a:gd name="connsiteX14866" fmla="*/ 1955563 w 9392070"/>
                <a:gd name="connsiteY14866" fmla="*/ 835438 h 3110824"/>
                <a:gd name="connsiteX14867" fmla="*/ 1955563 w 9392070"/>
                <a:gd name="connsiteY14867" fmla="*/ 832997 h 3110824"/>
                <a:gd name="connsiteX14868" fmla="*/ 1950680 w 9392070"/>
                <a:gd name="connsiteY14868" fmla="*/ 832997 h 3110824"/>
                <a:gd name="connsiteX14869" fmla="*/ 1945797 w 9392070"/>
                <a:gd name="connsiteY14869" fmla="*/ 834218 h 3110824"/>
                <a:gd name="connsiteX14870" fmla="*/ 1944576 w 9392070"/>
                <a:gd name="connsiteY14870" fmla="*/ 836659 h 3110824"/>
                <a:gd name="connsiteX14871" fmla="*/ 1942135 w 9392070"/>
                <a:gd name="connsiteY14871" fmla="*/ 837880 h 3110824"/>
                <a:gd name="connsiteX14872" fmla="*/ 1939693 w 9392070"/>
                <a:gd name="connsiteY14872" fmla="*/ 837880 h 3110824"/>
                <a:gd name="connsiteX14873" fmla="*/ 1937252 w 9392070"/>
                <a:gd name="connsiteY14873" fmla="*/ 839100 h 3110824"/>
                <a:gd name="connsiteX14874" fmla="*/ 1934811 w 9392070"/>
                <a:gd name="connsiteY14874" fmla="*/ 841542 h 3110824"/>
                <a:gd name="connsiteX14875" fmla="*/ 1932369 w 9392070"/>
                <a:gd name="connsiteY14875" fmla="*/ 840321 h 3110824"/>
                <a:gd name="connsiteX14876" fmla="*/ 1928707 w 9392070"/>
                <a:gd name="connsiteY14876" fmla="*/ 845204 h 3110824"/>
                <a:gd name="connsiteX14877" fmla="*/ 1927486 w 9392070"/>
                <a:gd name="connsiteY14877" fmla="*/ 842762 h 3110824"/>
                <a:gd name="connsiteX14878" fmla="*/ 1923824 w 9392070"/>
                <a:gd name="connsiteY14878" fmla="*/ 845204 h 3110824"/>
                <a:gd name="connsiteX14879" fmla="*/ 1920162 w 9392070"/>
                <a:gd name="connsiteY14879" fmla="*/ 843983 h 3110824"/>
                <a:gd name="connsiteX14880" fmla="*/ 1923824 w 9392070"/>
                <a:gd name="connsiteY14880" fmla="*/ 834218 h 3110824"/>
                <a:gd name="connsiteX14881" fmla="*/ 1928707 w 9392070"/>
                <a:gd name="connsiteY14881" fmla="*/ 826893 h 3110824"/>
                <a:gd name="connsiteX14882" fmla="*/ 1936031 w 9392070"/>
                <a:gd name="connsiteY14882" fmla="*/ 820790 h 3110824"/>
                <a:gd name="connsiteX14883" fmla="*/ 1943356 w 9392070"/>
                <a:gd name="connsiteY14883" fmla="*/ 815907 h 3110824"/>
                <a:gd name="connsiteX14884" fmla="*/ 1947018 w 9392070"/>
                <a:gd name="connsiteY14884" fmla="*/ 814686 h 3110824"/>
                <a:gd name="connsiteX14885" fmla="*/ 1949459 w 9392070"/>
                <a:gd name="connsiteY14885" fmla="*/ 811024 h 3110824"/>
                <a:gd name="connsiteX14886" fmla="*/ 1950680 w 9392070"/>
                <a:gd name="connsiteY14886" fmla="*/ 807362 h 3110824"/>
                <a:gd name="connsiteX14887" fmla="*/ 1945797 w 9392070"/>
                <a:gd name="connsiteY14887" fmla="*/ 807362 h 3110824"/>
                <a:gd name="connsiteX14888" fmla="*/ 1940914 w 9392070"/>
                <a:gd name="connsiteY14888" fmla="*/ 807362 h 3110824"/>
                <a:gd name="connsiteX14889" fmla="*/ 1938473 w 9392070"/>
                <a:gd name="connsiteY14889" fmla="*/ 809803 h 3110824"/>
                <a:gd name="connsiteX14890" fmla="*/ 1936031 w 9392070"/>
                <a:gd name="connsiteY14890" fmla="*/ 811024 h 3110824"/>
                <a:gd name="connsiteX14891" fmla="*/ 1933590 w 9392070"/>
                <a:gd name="connsiteY14891" fmla="*/ 811024 h 3110824"/>
                <a:gd name="connsiteX14892" fmla="*/ 1931149 w 9392070"/>
                <a:gd name="connsiteY14892" fmla="*/ 813466 h 3110824"/>
                <a:gd name="connsiteX14893" fmla="*/ 1928707 w 9392070"/>
                <a:gd name="connsiteY14893" fmla="*/ 815907 h 3110824"/>
                <a:gd name="connsiteX14894" fmla="*/ 1926266 w 9392070"/>
                <a:gd name="connsiteY14894" fmla="*/ 814686 h 3110824"/>
                <a:gd name="connsiteX14895" fmla="*/ 1922604 w 9392070"/>
                <a:gd name="connsiteY14895" fmla="*/ 819569 h 3110824"/>
                <a:gd name="connsiteX14896" fmla="*/ 1921383 w 9392070"/>
                <a:gd name="connsiteY14896" fmla="*/ 817128 h 3110824"/>
                <a:gd name="connsiteX14897" fmla="*/ 1917721 w 9392070"/>
                <a:gd name="connsiteY14897" fmla="*/ 819569 h 3110824"/>
                <a:gd name="connsiteX14898" fmla="*/ 1914059 w 9392070"/>
                <a:gd name="connsiteY14898" fmla="*/ 818348 h 3110824"/>
                <a:gd name="connsiteX14899" fmla="*/ 1910397 w 9392070"/>
                <a:gd name="connsiteY14899" fmla="*/ 817128 h 3110824"/>
                <a:gd name="connsiteX14900" fmla="*/ 1907955 w 9392070"/>
                <a:gd name="connsiteY14900" fmla="*/ 819569 h 3110824"/>
                <a:gd name="connsiteX14901" fmla="*/ 1906735 w 9392070"/>
                <a:gd name="connsiteY14901" fmla="*/ 818348 h 3110824"/>
                <a:gd name="connsiteX14902" fmla="*/ 1907955 w 9392070"/>
                <a:gd name="connsiteY14902" fmla="*/ 814686 h 3110824"/>
                <a:gd name="connsiteX14903" fmla="*/ 1911617 w 9392070"/>
                <a:gd name="connsiteY14903" fmla="*/ 811024 h 3110824"/>
                <a:gd name="connsiteX14904" fmla="*/ 1911617 w 9392070"/>
                <a:gd name="connsiteY14904" fmla="*/ 811024 h 3110824"/>
                <a:gd name="connsiteX14905" fmla="*/ 1912838 w 9392070"/>
                <a:gd name="connsiteY14905" fmla="*/ 809803 h 3110824"/>
                <a:gd name="connsiteX14906" fmla="*/ 1916500 w 9392070"/>
                <a:gd name="connsiteY14906" fmla="*/ 808583 h 3110824"/>
                <a:gd name="connsiteX14907" fmla="*/ 1921383 w 9392070"/>
                <a:gd name="connsiteY14907" fmla="*/ 807362 h 3110824"/>
                <a:gd name="connsiteX14908" fmla="*/ 1923824 w 9392070"/>
                <a:gd name="connsiteY14908" fmla="*/ 807362 h 3110824"/>
                <a:gd name="connsiteX14909" fmla="*/ 1925045 w 9392070"/>
                <a:gd name="connsiteY14909" fmla="*/ 806141 h 3110824"/>
                <a:gd name="connsiteX14910" fmla="*/ 1926266 w 9392070"/>
                <a:gd name="connsiteY14910" fmla="*/ 803700 h 3110824"/>
                <a:gd name="connsiteX14911" fmla="*/ 1922604 w 9392070"/>
                <a:gd name="connsiteY14911" fmla="*/ 801259 h 3110824"/>
                <a:gd name="connsiteX14912" fmla="*/ 1918942 w 9392070"/>
                <a:gd name="connsiteY14912" fmla="*/ 798817 h 3110824"/>
                <a:gd name="connsiteX14913" fmla="*/ 1917721 w 9392070"/>
                <a:gd name="connsiteY14913" fmla="*/ 800038 h 3110824"/>
                <a:gd name="connsiteX14914" fmla="*/ 1917721 w 9392070"/>
                <a:gd name="connsiteY14914" fmla="*/ 800038 h 3110824"/>
                <a:gd name="connsiteX14915" fmla="*/ 1917721 w 9392070"/>
                <a:gd name="connsiteY14915" fmla="*/ 798817 h 3110824"/>
                <a:gd name="connsiteX14916" fmla="*/ 1922604 w 9392070"/>
                <a:gd name="connsiteY14916" fmla="*/ 793934 h 3110824"/>
                <a:gd name="connsiteX14917" fmla="*/ 1929928 w 9392070"/>
                <a:gd name="connsiteY14917" fmla="*/ 790272 h 3110824"/>
                <a:gd name="connsiteX14918" fmla="*/ 1937252 w 9392070"/>
                <a:gd name="connsiteY14918" fmla="*/ 786610 h 3110824"/>
                <a:gd name="connsiteX14919" fmla="*/ 1940914 w 9392070"/>
                <a:gd name="connsiteY14919" fmla="*/ 785389 h 3110824"/>
                <a:gd name="connsiteX14920" fmla="*/ 1943356 w 9392070"/>
                <a:gd name="connsiteY14920" fmla="*/ 782948 h 3110824"/>
                <a:gd name="connsiteX14921" fmla="*/ 1944576 w 9392070"/>
                <a:gd name="connsiteY14921" fmla="*/ 779286 h 3110824"/>
                <a:gd name="connsiteX14922" fmla="*/ 1939693 w 9392070"/>
                <a:gd name="connsiteY14922" fmla="*/ 778065 h 3110824"/>
                <a:gd name="connsiteX14923" fmla="*/ 1934811 w 9392070"/>
                <a:gd name="connsiteY14923" fmla="*/ 776845 h 3110824"/>
                <a:gd name="connsiteX14924" fmla="*/ 1932369 w 9392070"/>
                <a:gd name="connsiteY14924" fmla="*/ 779286 h 3110824"/>
                <a:gd name="connsiteX14925" fmla="*/ 1929928 w 9392070"/>
                <a:gd name="connsiteY14925" fmla="*/ 780507 h 3110824"/>
                <a:gd name="connsiteX14926" fmla="*/ 1927486 w 9392070"/>
                <a:gd name="connsiteY14926" fmla="*/ 779286 h 3110824"/>
                <a:gd name="connsiteX14927" fmla="*/ 1925045 w 9392070"/>
                <a:gd name="connsiteY14927" fmla="*/ 780507 h 3110824"/>
                <a:gd name="connsiteX14928" fmla="*/ 1922604 w 9392070"/>
                <a:gd name="connsiteY14928" fmla="*/ 781727 h 3110824"/>
                <a:gd name="connsiteX14929" fmla="*/ 1920162 w 9392070"/>
                <a:gd name="connsiteY14929" fmla="*/ 780507 h 3110824"/>
                <a:gd name="connsiteX14930" fmla="*/ 1916500 w 9392070"/>
                <a:gd name="connsiteY14930" fmla="*/ 784169 h 3110824"/>
                <a:gd name="connsiteX14931" fmla="*/ 1915279 w 9392070"/>
                <a:gd name="connsiteY14931" fmla="*/ 781727 h 3110824"/>
                <a:gd name="connsiteX14932" fmla="*/ 1911617 w 9392070"/>
                <a:gd name="connsiteY14932" fmla="*/ 782948 h 3110824"/>
                <a:gd name="connsiteX14933" fmla="*/ 1909176 w 9392070"/>
                <a:gd name="connsiteY14933" fmla="*/ 780507 h 3110824"/>
                <a:gd name="connsiteX14934" fmla="*/ 1905514 w 9392070"/>
                <a:gd name="connsiteY14934" fmla="*/ 778065 h 3110824"/>
                <a:gd name="connsiteX14935" fmla="*/ 1903072 w 9392070"/>
                <a:gd name="connsiteY14935" fmla="*/ 780507 h 3110824"/>
                <a:gd name="connsiteX14936" fmla="*/ 1900631 w 9392070"/>
                <a:gd name="connsiteY14936" fmla="*/ 782948 h 3110824"/>
                <a:gd name="connsiteX14937" fmla="*/ 1894528 w 9392070"/>
                <a:gd name="connsiteY14937" fmla="*/ 784169 h 3110824"/>
                <a:gd name="connsiteX14938" fmla="*/ 1888424 w 9392070"/>
                <a:gd name="connsiteY14938" fmla="*/ 785389 h 3110824"/>
                <a:gd name="connsiteX14939" fmla="*/ 1884762 w 9392070"/>
                <a:gd name="connsiteY14939" fmla="*/ 784169 h 3110824"/>
                <a:gd name="connsiteX14940" fmla="*/ 1881100 w 9392070"/>
                <a:gd name="connsiteY14940" fmla="*/ 782948 h 3110824"/>
                <a:gd name="connsiteX14941" fmla="*/ 1879879 w 9392070"/>
                <a:gd name="connsiteY14941" fmla="*/ 785389 h 3110824"/>
                <a:gd name="connsiteX14942" fmla="*/ 1877438 w 9392070"/>
                <a:gd name="connsiteY14942" fmla="*/ 782948 h 3110824"/>
                <a:gd name="connsiteX14943" fmla="*/ 1877438 w 9392070"/>
                <a:gd name="connsiteY14943" fmla="*/ 781727 h 3110824"/>
                <a:gd name="connsiteX14944" fmla="*/ 1878658 w 9392070"/>
                <a:gd name="connsiteY14944" fmla="*/ 780507 h 3110824"/>
                <a:gd name="connsiteX14945" fmla="*/ 1888424 w 9392070"/>
                <a:gd name="connsiteY14945" fmla="*/ 771962 h 3110824"/>
                <a:gd name="connsiteX14946" fmla="*/ 1893307 w 9392070"/>
                <a:gd name="connsiteY14946" fmla="*/ 768300 h 3110824"/>
                <a:gd name="connsiteX14947" fmla="*/ 1900631 w 9392070"/>
                <a:gd name="connsiteY14947" fmla="*/ 763417 h 3110824"/>
                <a:gd name="connsiteX14948" fmla="*/ 1907955 w 9392070"/>
                <a:gd name="connsiteY14948" fmla="*/ 762196 h 3110824"/>
                <a:gd name="connsiteX14949" fmla="*/ 1914059 w 9392070"/>
                <a:gd name="connsiteY14949" fmla="*/ 751210 h 3110824"/>
                <a:gd name="connsiteX14950" fmla="*/ 1917721 w 9392070"/>
                <a:gd name="connsiteY14950" fmla="*/ 746327 h 3110824"/>
                <a:gd name="connsiteX14951" fmla="*/ 1925045 w 9392070"/>
                <a:gd name="connsiteY14951" fmla="*/ 741444 h 3110824"/>
                <a:gd name="connsiteX14952" fmla="*/ 1931149 w 9392070"/>
                <a:gd name="connsiteY14952" fmla="*/ 737782 h 3110824"/>
                <a:gd name="connsiteX14953" fmla="*/ 1933590 w 9392070"/>
                <a:gd name="connsiteY14953" fmla="*/ 736561 h 3110824"/>
                <a:gd name="connsiteX14954" fmla="*/ 1936031 w 9392070"/>
                <a:gd name="connsiteY14954" fmla="*/ 734120 h 3110824"/>
                <a:gd name="connsiteX14955" fmla="*/ 1937252 w 9392070"/>
                <a:gd name="connsiteY14955" fmla="*/ 730458 h 3110824"/>
                <a:gd name="connsiteX14956" fmla="*/ 1932369 w 9392070"/>
                <a:gd name="connsiteY14956" fmla="*/ 729237 h 3110824"/>
                <a:gd name="connsiteX14957" fmla="*/ 1927486 w 9392070"/>
                <a:gd name="connsiteY14957" fmla="*/ 729237 h 3110824"/>
                <a:gd name="connsiteX14958" fmla="*/ 1926266 w 9392070"/>
                <a:gd name="connsiteY14958" fmla="*/ 730458 h 3110824"/>
                <a:gd name="connsiteX14959" fmla="*/ 1923824 w 9392070"/>
                <a:gd name="connsiteY14959" fmla="*/ 731679 h 3110824"/>
                <a:gd name="connsiteX14960" fmla="*/ 1921383 w 9392070"/>
                <a:gd name="connsiteY14960" fmla="*/ 731679 h 3110824"/>
                <a:gd name="connsiteX14961" fmla="*/ 1918942 w 9392070"/>
                <a:gd name="connsiteY14961" fmla="*/ 732899 h 3110824"/>
                <a:gd name="connsiteX14962" fmla="*/ 1916500 w 9392070"/>
                <a:gd name="connsiteY14962" fmla="*/ 734120 h 3110824"/>
                <a:gd name="connsiteX14963" fmla="*/ 1915279 w 9392070"/>
                <a:gd name="connsiteY14963" fmla="*/ 732899 h 3110824"/>
                <a:gd name="connsiteX14964" fmla="*/ 1912838 w 9392070"/>
                <a:gd name="connsiteY14964" fmla="*/ 736561 h 3110824"/>
                <a:gd name="connsiteX14965" fmla="*/ 1911617 w 9392070"/>
                <a:gd name="connsiteY14965" fmla="*/ 735341 h 3110824"/>
                <a:gd name="connsiteX14966" fmla="*/ 1912838 w 9392070"/>
                <a:gd name="connsiteY14966" fmla="*/ 731679 h 3110824"/>
                <a:gd name="connsiteX14967" fmla="*/ 1916500 w 9392070"/>
                <a:gd name="connsiteY14967" fmla="*/ 724354 h 3110824"/>
                <a:gd name="connsiteX14968" fmla="*/ 1920162 w 9392070"/>
                <a:gd name="connsiteY14968" fmla="*/ 720692 h 3110824"/>
                <a:gd name="connsiteX14969" fmla="*/ 1923824 w 9392070"/>
                <a:gd name="connsiteY14969" fmla="*/ 715810 h 3110824"/>
                <a:gd name="connsiteX14970" fmla="*/ 1928707 w 9392070"/>
                <a:gd name="connsiteY14970" fmla="*/ 707265 h 3110824"/>
                <a:gd name="connsiteX14971" fmla="*/ 1931149 w 9392070"/>
                <a:gd name="connsiteY14971" fmla="*/ 703603 h 3110824"/>
                <a:gd name="connsiteX14972" fmla="*/ 1932369 w 9392070"/>
                <a:gd name="connsiteY14972" fmla="*/ 698720 h 3110824"/>
                <a:gd name="connsiteX14973" fmla="*/ 1932369 w 9392070"/>
                <a:gd name="connsiteY14973" fmla="*/ 695058 h 3110824"/>
                <a:gd name="connsiteX14974" fmla="*/ 1928707 w 9392070"/>
                <a:gd name="connsiteY14974" fmla="*/ 699940 h 3110824"/>
                <a:gd name="connsiteX14975" fmla="*/ 1925045 w 9392070"/>
                <a:gd name="connsiteY14975" fmla="*/ 703603 h 3110824"/>
                <a:gd name="connsiteX14976" fmla="*/ 1923824 w 9392070"/>
                <a:gd name="connsiteY14976" fmla="*/ 706044 h 3110824"/>
                <a:gd name="connsiteX14977" fmla="*/ 1922604 w 9392070"/>
                <a:gd name="connsiteY14977" fmla="*/ 708485 h 3110824"/>
                <a:gd name="connsiteX14978" fmla="*/ 1921383 w 9392070"/>
                <a:gd name="connsiteY14978" fmla="*/ 709706 h 3110824"/>
                <a:gd name="connsiteX14979" fmla="*/ 1918942 w 9392070"/>
                <a:gd name="connsiteY14979" fmla="*/ 712147 h 3110824"/>
                <a:gd name="connsiteX14980" fmla="*/ 1916500 w 9392070"/>
                <a:gd name="connsiteY14980" fmla="*/ 714589 h 3110824"/>
                <a:gd name="connsiteX14981" fmla="*/ 1915279 w 9392070"/>
                <a:gd name="connsiteY14981" fmla="*/ 714589 h 3110824"/>
                <a:gd name="connsiteX14982" fmla="*/ 1912838 w 9392070"/>
                <a:gd name="connsiteY14982" fmla="*/ 719472 h 3110824"/>
                <a:gd name="connsiteX14983" fmla="*/ 1911617 w 9392070"/>
                <a:gd name="connsiteY14983" fmla="*/ 717030 h 3110824"/>
                <a:gd name="connsiteX14984" fmla="*/ 1909176 w 9392070"/>
                <a:gd name="connsiteY14984" fmla="*/ 719472 h 3110824"/>
                <a:gd name="connsiteX14985" fmla="*/ 1906735 w 9392070"/>
                <a:gd name="connsiteY14985" fmla="*/ 718251 h 3110824"/>
                <a:gd name="connsiteX14986" fmla="*/ 1906735 w 9392070"/>
                <a:gd name="connsiteY14986" fmla="*/ 718251 h 3110824"/>
                <a:gd name="connsiteX14987" fmla="*/ 1907955 w 9392070"/>
                <a:gd name="connsiteY14987" fmla="*/ 717030 h 3110824"/>
                <a:gd name="connsiteX14988" fmla="*/ 1912838 w 9392070"/>
                <a:gd name="connsiteY14988" fmla="*/ 704823 h 3110824"/>
                <a:gd name="connsiteX14989" fmla="*/ 1916500 w 9392070"/>
                <a:gd name="connsiteY14989" fmla="*/ 698720 h 3110824"/>
                <a:gd name="connsiteX14990" fmla="*/ 1922604 w 9392070"/>
                <a:gd name="connsiteY14990" fmla="*/ 691396 h 3110824"/>
                <a:gd name="connsiteX14991" fmla="*/ 1927486 w 9392070"/>
                <a:gd name="connsiteY14991" fmla="*/ 685292 h 3110824"/>
                <a:gd name="connsiteX14992" fmla="*/ 1929928 w 9392070"/>
                <a:gd name="connsiteY14992" fmla="*/ 682851 h 3110824"/>
                <a:gd name="connsiteX14993" fmla="*/ 1931149 w 9392070"/>
                <a:gd name="connsiteY14993" fmla="*/ 679189 h 3110824"/>
                <a:gd name="connsiteX14994" fmla="*/ 1931149 w 9392070"/>
                <a:gd name="connsiteY14994" fmla="*/ 675526 h 3110824"/>
                <a:gd name="connsiteX14995" fmla="*/ 1927486 w 9392070"/>
                <a:gd name="connsiteY14995" fmla="*/ 676747 h 3110824"/>
                <a:gd name="connsiteX14996" fmla="*/ 1923824 w 9392070"/>
                <a:gd name="connsiteY14996" fmla="*/ 677968 h 3110824"/>
                <a:gd name="connsiteX14997" fmla="*/ 1922604 w 9392070"/>
                <a:gd name="connsiteY14997" fmla="*/ 680409 h 3110824"/>
                <a:gd name="connsiteX14998" fmla="*/ 1921383 w 9392070"/>
                <a:gd name="connsiteY14998" fmla="*/ 681630 h 3110824"/>
                <a:gd name="connsiteX14999" fmla="*/ 1920162 w 9392070"/>
                <a:gd name="connsiteY14999" fmla="*/ 681630 h 3110824"/>
                <a:gd name="connsiteX15000" fmla="*/ 1917721 w 9392070"/>
                <a:gd name="connsiteY15000" fmla="*/ 684071 h 3110824"/>
                <a:gd name="connsiteX15001" fmla="*/ 1915279 w 9392070"/>
                <a:gd name="connsiteY15001" fmla="*/ 686513 h 3110824"/>
                <a:gd name="connsiteX15002" fmla="*/ 1914059 w 9392070"/>
                <a:gd name="connsiteY15002" fmla="*/ 686513 h 3110824"/>
                <a:gd name="connsiteX15003" fmla="*/ 1911617 w 9392070"/>
                <a:gd name="connsiteY15003" fmla="*/ 691396 h 3110824"/>
                <a:gd name="connsiteX15004" fmla="*/ 1910397 w 9392070"/>
                <a:gd name="connsiteY15004" fmla="*/ 690175 h 3110824"/>
                <a:gd name="connsiteX15005" fmla="*/ 1911617 w 9392070"/>
                <a:gd name="connsiteY15005" fmla="*/ 686513 h 3110824"/>
                <a:gd name="connsiteX15006" fmla="*/ 1915279 w 9392070"/>
                <a:gd name="connsiteY15006" fmla="*/ 681630 h 3110824"/>
                <a:gd name="connsiteX15007" fmla="*/ 1917721 w 9392070"/>
                <a:gd name="connsiteY15007" fmla="*/ 679189 h 3110824"/>
                <a:gd name="connsiteX15008" fmla="*/ 1920162 w 9392070"/>
                <a:gd name="connsiteY15008" fmla="*/ 675526 h 3110824"/>
                <a:gd name="connsiteX15009" fmla="*/ 1922604 w 9392070"/>
                <a:gd name="connsiteY15009" fmla="*/ 670644 h 3110824"/>
                <a:gd name="connsiteX15010" fmla="*/ 1925045 w 9392070"/>
                <a:gd name="connsiteY15010" fmla="*/ 668202 h 3110824"/>
                <a:gd name="connsiteX15011" fmla="*/ 1927486 w 9392070"/>
                <a:gd name="connsiteY15011" fmla="*/ 664540 h 3110824"/>
                <a:gd name="connsiteX15012" fmla="*/ 1928707 w 9392070"/>
                <a:gd name="connsiteY15012" fmla="*/ 659657 h 3110824"/>
                <a:gd name="connsiteX15013" fmla="*/ 1928707 w 9392070"/>
                <a:gd name="connsiteY15013" fmla="*/ 655995 h 3110824"/>
                <a:gd name="connsiteX15014" fmla="*/ 1925045 w 9392070"/>
                <a:gd name="connsiteY15014" fmla="*/ 662099 h 3110824"/>
                <a:gd name="connsiteX15015" fmla="*/ 1921383 w 9392070"/>
                <a:gd name="connsiteY15015" fmla="*/ 665761 h 3110824"/>
                <a:gd name="connsiteX15016" fmla="*/ 1920162 w 9392070"/>
                <a:gd name="connsiteY15016" fmla="*/ 668202 h 3110824"/>
                <a:gd name="connsiteX15017" fmla="*/ 1918942 w 9392070"/>
                <a:gd name="connsiteY15017" fmla="*/ 669423 h 3110824"/>
                <a:gd name="connsiteX15018" fmla="*/ 1917721 w 9392070"/>
                <a:gd name="connsiteY15018" fmla="*/ 669423 h 3110824"/>
                <a:gd name="connsiteX15019" fmla="*/ 1915279 w 9392070"/>
                <a:gd name="connsiteY15019" fmla="*/ 670644 h 3110824"/>
                <a:gd name="connsiteX15020" fmla="*/ 1912838 w 9392070"/>
                <a:gd name="connsiteY15020" fmla="*/ 671864 h 3110824"/>
                <a:gd name="connsiteX15021" fmla="*/ 1911617 w 9392070"/>
                <a:gd name="connsiteY15021" fmla="*/ 670644 h 3110824"/>
                <a:gd name="connsiteX15022" fmla="*/ 1909176 w 9392070"/>
                <a:gd name="connsiteY15022" fmla="*/ 674306 h 3110824"/>
                <a:gd name="connsiteX15023" fmla="*/ 1907955 w 9392070"/>
                <a:gd name="connsiteY15023" fmla="*/ 671864 h 3110824"/>
                <a:gd name="connsiteX15024" fmla="*/ 1905514 w 9392070"/>
                <a:gd name="connsiteY15024" fmla="*/ 674306 h 3110824"/>
                <a:gd name="connsiteX15025" fmla="*/ 1903072 w 9392070"/>
                <a:gd name="connsiteY15025" fmla="*/ 673085 h 3110824"/>
                <a:gd name="connsiteX15026" fmla="*/ 1900631 w 9392070"/>
                <a:gd name="connsiteY15026" fmla="*/ 671864 h 3110824"/>
                <a:gd name="connsiteX15027" fmla="*/ 1899410 w 9392070"/>
                <a:gd name="connsiteY15027" fmla="*/ 674306 h 3110824"/>
                <a:gd name="connsiteX15028" fmla="*/ 1898190 w 9392070"/>
                <a:gd name="connsiteY15028" fmla="*/ 676747 h 3110824"/>
                <a:gd name="connsiteX15029" fmla="*/ 1893307 w 9392070"/>
                <a:gd name="connsiteY15029" fmla="*/ 679189 h 3110824"/>
                <a:gd name="connsiteX15030" fmla="*/ 1888424 w 9392070"/>
                <a:gd name="connsiteY15030" fmla="*/ 682851 h 3110824"/>
                <a:gd name="connsiteX15031" fmla="*/ 1885983 w 9392070"/>
                <a:gd name="connsiteY15031" fmla="*/ 682851 h 3110824"/>
                <a:gd name="connsiteX15032" fmla="*/ 1884762 w 9392070"/>
                <a:gd name="connsiteY15032" fmla="*/ 681630 h 3110824"/>
                <a:gd name="connsiteX15033" fmla="*/ 1892086 w 9392070"/>
                <a:gd name="connsiteY15033" fmla="*/ 671864 h 3110824"/>
                <a:gd name="connsiteX15034" fmla="*/ 1896969 w 9392070"/>
                <a:gd name="connsiteY15034" fmla="*/ 666982 h 3110824"/>
                <a:gd name="connsiteX15035" fmla="*/ 1904293 w 9392070"/>
                <a:gd name="connsiteY15035" fmla="*/ 659657 h 3110824"/>
                <a:gd name="connsiteX15036" fmla="*/ 1911617 w 9392070"/>
                <a:gd name="connsiteY15036" fmla="*/ 655995 h 3110824"/>
                <a:gd name="connsiteX15037" fmla="*/ 1916500 w 9392070"/>
                <a:gd name="connsiteY15037" fmla="*/ 642568 h 3110824"/>
                <a:gd name="connsiteX15038" fmla="*/ 1920162 w 9392070"/>
                <a:gd name="connsiteY15038" fmla="*/ 635243 h 3110824"/>
                <a:gd name="connsiteX15039" fmla="*/ 1922604 w 9392070"/>
                <a:gd name="connsiteY15039" fmla="*/ 630361 h 3110824"/>
                <a:gd name="connsiteX15040" fmla="*/ 1925045 w 9392070"/>
                <a:gd name="connsiteY15040" fmla="*/ 625478 h 3110824"/>
                <a:gd name="connsiteX15041" fmla="*/ 1926266 w 9392070"/>
                <a:gd name="connsiteY15041" fmla="*/ 620595 h 3110824"/>
                <a:gd name="connsiteX15042" fmla="*/ 1926266 w 9392070"/>
                <a:gd name="connsiteY15042" fmla="*/ 620595 h 3110824"/>
                <a:gd name="connsiteX15043" fmla="*/ 1927486 w 9392070"/>
                <a:gd name="connsiteY15043" fmla="*/ 619374 h 3110824"/>
                <a:gd name="connsiteX15044" fmla="*/ 1928707 w 9392070"/>
                <a:gd name="connsiteY15044" fmla="*/ 616933 h 3110824"/>
                <a:gd name="connsiteX15045" fmla="*/ 1927486 w 9392070"/>
                <a:gd name="connsiteY15045" fmla="*/ 616933 h 3110824"/>
                <a:gd name="connsiteX15046" fmla="*/ 1928707 w 9392070"/>
                <a:gd name="connsiteY15046" fmla="*/ 613271 h 3110824"/>
                <a:gd name="connsiteX15047" fmla="*/ 1929928 w 9392070"/>
                <a:gd name="connsiteY15047" fmla="*/ 607167 h 3110824"/>
                <a:gd name="connsiteX15048" fmla="*/ 1929928 w 9392070"/>
                <a:gd name="connsiteY15048" fmla="*/ 601064 h 3110824"/>
                <a:gd name="connsiteX15049" fmla="*/ 1928707 w 9392070"/>
                <a:gd name="connsiteY15049" fmla="*/ 597402 h 3110824"/>
                <a:gd name="connsiteX15050" fmla="*/ 1928707 w 9392070"/>
                <a:gd name="connsiteY15050" fmla="*/ 604726 h 3110824"/>
                <a:gd name="connsiteX15051" fmla="*/ 1926266 w 9392070"/>
                <a:gd name="connsiteY15051" fmla="*/ 607167 h 3110824"/>
                <a:gd name="connsiteX15052" fmla="*/ 1923824 w 9392070"/>
                <a:gd name="connsiteY15052" fmla="*/ 614491 h 3110824"/>
                <a:gd name="connsiteX15053" fmla="*/ 1923824 w 9392070"/>
                <a:gd name="connsiteY15053" fmla="*/ 615712 h 3110824"/>
                <a:gd name="connsiteX15054" fmla="*/ 1921383 w 9392070"/>
                <a:gd name="connsiteY15054" fmla="*/ 615712 h 3110824"/>
                <a:gd name="connsiteX15055" fmla="*/ 1920162 w 9392070"/>
                <a:gd name="connsiteY15055" fmla="*/ 616933 h 3110824"/>
                <a:gd name="connsiteX15056" fmla="*/ 1918942 w 9392070"/>
                <a:gd name="connsiteY15056" fmla="*/ 618154 h 3110824"/>
                <a:gd name="connsiteX15057" fmla="*/ 1917721 w 9392070"/>
                <a:gd name="connsiteY15057" fmla="*/ 618154 h 3110824"/>
                <a:gd name="connsiteX15058" fmla="*/ 1915279 w 9392070"/>
                <a:gd name="connsiteY15058" fmla="*/ 619374 h 3110824"/>
                <a:gd name="connsiteX15059" fmla="*/ 1912838 w 9392070"/>
                <a:gd name="connsiteY15059" fmla="*/ 621816 h 3110824"/>
                <a:gd name="connsiteX15060" fmla="*/ 1911617 w 9392070"/>
                <a:gd name="connsiteY15060" fmla="*/ 620595 h 3110824"/>
                <a:gd name="connsiteX15061" fmla="*/ 1909176 w 9392070"/>
                <a:gd name="connsiteY15061" fmla="*/ 625478 h 3110824"/>
                <a:gd name="connsiteX15062" fmla="*/ 1907955 w 9392070"/>
                <a:gd name="connsiteY15062" fmla="*/ 623036 h 3110824"/>
                <a:gd name="connsiteX15063" fmla="*/ 1905514 w 9392070"/>
                <a:gd name="connsiteY15063" fmla="*/ 625478 h 3110824"/>
                <a:gd name="connsiteX15064" fmla="*/ 1903072 w 9392070"/>
                <a:gd name="connsiteY15064" fmla="*/ 625478 h 3110824"/>
                <a:gd name="connsiteX15065" fmla="*/ 1900631 w 9392070"/>
                <a:gd name="connsiteY15065" fmla="*/ 625478 h 3110824"/>
                <a:gd name="connsiteX15066" fmla="*/ 1899410 w 9392070"/>
                <a:gd name="connsiteY15066" fmla="*/ 627919 h 3110824"/>
                <a:gd name="connsiteX15067" fmla="*/ 1898190 w 9392070"/>
                <a:gd name="connsiteY15067" fmla="*/ 630361 h 3110824"/>
                <a:gd name="connsiteX15068" fmla="*/ 1893307 w 9392070"/>
                <a:gd name="connsiteY15068" fmla="*/ 632802 h 3110824"/>
                <a:gd name="connsiteX15069" fmla="*/ 1888424 w 9392070"/>
                <a:gd name="connsiteY15069" fmla="*/ 635243 h 3110824"/>
                <a:gd name="connsiteX15070" fmla="*/ 1885983 w 9392070"/>
                <a:gd name="connsiteY15070" fmla="*/ 634023 h 3110824"/>
                <a:gd name="connsiteX15071" fmla="*/ 1884762 w 9392070"/>
                <a:gd name="connsiteY15071" fmla="*/ 630361 h 3110824"/>
                <a:gd name="connsiteX15072" fmla="*/ 1888424 w 9392070"/>
                <a:gd name="connsiteY15072" fmla="*/ 624257 h 3110824"/>
                <a:gd name="connsiteX15073" fmla="*/ 1893307 w 9392070"/>
                <a:gd name="connsiteY15073" fmla="*/ 620595 h 3110824"/>
                <a:gd name="connsiteX15074" fmla="*/ 1899410 w 9392070"/>
                <a:gd name="connsiteY15074" fmla="*/ 614491 h 3110824"/>
                <a:gd name="connsiteX15075" fmla="*/ 1905514 w 9392070"/>
                <a:gd name="connsiteY15075" fmla="*/ 612050 h 3110824"/>
                <a:gd name="connsiteX15076" fmla="*/ 1910397 w 9392070"/>
                <a:gd name="connsiteY15076" fmla="*/ 601064 h 3110824"/>
                <a:gd name="connsiteX15077" fmla="*/ 1914059 w 9392070"/>
                <a:gd name="connsiteY15077" fmla="*/ 594960 h 3110824"/>
                <a:gd name="connsiteX15078" fmla="*/ 1920162 w 9392070"/>
                <a:gd name="connsiteY15078" fmla="*/ 588857 h 3110824"/>
                <a:gd name="connsiteX15079" fmla="*/ 1925045 w 9392070"/>
                <a:gd name="connsiteY15079" fmla="*/ 583974 h 3110824"/>
                <a:gd name="connsiteX15080" fmla="*/ 1927486 w 9392070"/>
                <a:gd name="connsiteY15080" fmla="*/ 582753 h 3110824"/>
                <a:gd name="connsiteX15081" fmla="*/ 1928707 w 9392070"/>
                <a:gd name="connsiteY15081" fmla="*/ 580312 h 3110824"/>
                <a:gd name="connsiteX15082" fmla="*/ 1928707 w 9392070"/>
                <a:gd name="connsiteY15082" fmla="*/ 576650 h 3110824"/>
                <a:gd name="connsiteX15083" fmla="*/ 1925045 w 9392070"/>
                <a:gd name="connsiteY15083" fmla="*/ 577870 h 3110824"/>
                <a:gd name="connsiteX15084" fmla="*/ 1921383 w 9392070"/>
                <a:gd name="connsiteY15084" fmla="*/ 579091 h 3110824"/>
                <a:gd name="connsiteX15085" fmla="*/ 1920162 w 9392070"/>
                <a:gd name="connsiteY15085" fmla="*/ 581532 h 3110824"/>
                <a:gd name="connsiteX15086" fmla="*/ 1918942 w 9392070"/>
                <a:gd name="connsiteY15086" fmla="*/ 582753 h 3110824"/>
                <a:gd name="connsiteX15087" fmla="*/ 1917721 w 9392070"/>
                <a:gd name="connsiteY15087" fmla="*/ 582753 h 3110824"/>
                <a:gd name="connsiteX15088" fmla="*/ 1915279 w 9392070"/>
                <a:gd name="connsiteY15088" fmla="*/ 585195 h 3110824"/>
                <a:gd name="connsiteX15089" fmla="*/ 1912838 w 9392070"/>
                <a:gd name="connsiteY15089" fmla="*/ 587636 h 3110824"/>
                <a:gd name="connsiteX15090" fmla="*/ 1911617 w 9392070"/>
                <a:gd name="connsiteY15090" fmla="*/ 587636 h 3110824"/>
                <a:gd name="connsiteX15091" fmla="*/ 1909176 w 9392070"/>
                <a:gd name="connsiteY15091" fmla="*/ 592519 h 3110824"/>
                <a:gd name="connsiteX15092" fmla="*/ 1907955 w 9392070"/>
                <a:gd name="connsiteY15092" fmla="*/ 590077 h 3110824"/>
                <a:gd name="connsiteX15093" fmla="*/ 1905514 w 9392070"/>
                <a:gd name="connsiteY15093" fmla="*/ 592519 h 3110824"/>
                <a:gd name="connsiteX15094" fmla="*/ 1903072 w 9392070"/>
                <a:gd name="connsiteY15094" fmla="*/ 592519 h 3110824"/>
                <a:gd name="connsiteX15095" fmla="*/ 1900631 w 9392070"/>
                <a:gd name="connsiteY15095" fmla="*/ 592519 h 3110824"/>
                <a:gd name="connsiteX15096" fmla="*/ 1899410 w 9392070"/>
                <a:gd name="connsiteY15096" fmla="*/ 594960 h 3110824"/>
                <a:gd name="connsiteX15097" fmla="*/ 1898190 w 9392070"/>
                <a:gd name="connsiteY15097" fmla="*/ 597402 h 3110824"/>
                <a:gd name="connsiteX15098" fmla="*/ 1893307 w 9392070"/>
                <a:gd name="connsiteY15098" fmla="*/ 601064 h 3110824"/>
                <a:gd name="connsiteX15099" fmla="*/ 1888424 w 9392070"/>
                <a:gd name="connsiteY15099" fmla="*/ 604726 h 3110824"/>
                <a:gd name="connsiteX15100" fmla="*/ 1885983 w 9392070"/>
                <a:gd name="connsiteY15100" fmla="*/ 604726 h 3110824"/>
                <a:gd name="connsiteX15101" fmla="*/ 1885983 w 9392070"/>
                <a:gd name="connsiteY15101" fmla="*/ 603505 h 3110824"/>
                <a:gd name="connsiteX15102" fmla="*/ 1889645 w 9392070"/>
                <a:gd name="connsiteY15102" fmla="*/ 597402 h 3110824"/>
                <a:gd name="connsiteX15103" fmla="*/ 1893307 w 9392070"/>
                <a:gd name="connsiteY15103" fmla="*/ 592519 h 3110824"/>
                <a:gd name="connsiteX15104" fmla="*/ 1899410 w 9392070"/>
                <a:gd name="connsiteY15104" fmla="*/ 585195 h 3110824"/>
                <a:gd name="connsiteX15105" fmla="*/ 1905514 w 9392070"/>
                <a:gd name="connsiteY15105" fmla="*/ 580312 h 3110824"/>
                <a:gd name="connsiteX15106" fmla="*/ 1907955 w 9392070"/>
                <a:gd name="connsiteY15106" fmla="*/ 568105 h 3110824"/>
                <a:gd name="connsiteX15107" fmla="*/ 1910397 w 9392070"/>
                <a:gd name="connsiteY15107" fmla="*/ 560781 h 3110824"/>
                <a:gd name="connsiteX15108" fmla="*/ 1914059 w 9392070"/>
                <a:gd name="connsiteY15108" fmla="*/ 551015 h 3110824"/>
                <a:gd name="connsiteX15109" fmla="*/ 1917721 w 9392070"/>
                <a:gd name="connsiteY15109" fmla="*/ 542470 h 3110824"/>
                <a:gd name="connsiteX15110" fmla="*/ 1918942 w 9392070"/>
                <a:gd name="connsiteY15110" fmla="*/ 538808 h 3110824"/>
                <a:gd name="connsiteX15111" fmla="*/ 1920162 w 9392070"/>
                <a:gd name="connsiteY15111" fmla="*/ 535146 h 3110824"/>
                <a:gd name="connsiteX15112" fmla="*/ 1920162 w 9392070"/>
                <a:gd name="connsiteY15112" fmla="*/ 531484 h 3110824"/>
                <a:gd name="connsiteX15113" fmla="*/ 1916500 w 9392070"/>
                <a:gd name="connsiteY15113" fmla="*/ 536367 h 3110824"/>
                <a:gd name="connsiteX15114" fmla="*/ 1914059 w 9392070"/>
                <a:gd name="connsiteY15114" fmla="*/ 540029 h 3110824"/>
                <a:gd name="connsiteX15115" fmla="*/ 1912838 w 9392070"/>
                <a:gd name="connsiteY15115" fmla="*/ 542470 h 3110824"/>
                <a:gd name="connsiteX15116" fmla="*/ 1911617 w 9392070"/>
                <a:gd name="connsiteY15116" fmla="*/ 544911 h 3110824"/>
                <a:gd name="connsiteX15117" fmla="*/ 1910397 w 9392070"/>
                <a:gd name="connsiteY15117" fmla="*/ 546132 h 3110824"/>
                <a:gd name="connsiteX15118" fmla="*/ 1909176 w 9392070"/>
                <a:gd name="connsiteY15118" fmla="*/ 549794 h 3110824"/>
                <a:gd name="connsiteX15119" fmla="*/ 1907955 w 9392070"/>
                <a:gd name="connsiteY15119" fmla="*/ 553456 h 3110824"/>
                <a:gd name="connsiteX15120" fmla="*/ 1906735 w 9392070"/>
                <a:gd name="connsiteY15120" fmla="*/ 553456 h 3110824"/>
                <a:gd name="connsiteX15121" fmla="*/ 1905514 w 9392070"/>
                <a:gd name="connsiteY15121" fmla="*/ 558339 h 3110824"/>
                <a:gd name="connsiteX15122" fmla="*/ 1904293 w 9392070"/>
                <a:gd name="connsiteY15122" fmla="*/ 557118 h 3110824"/>
                <a:gd name="connsiteX15123" fmla="*/ 1901852 w 9392070"/>
                <a:gd name="connsiteY15123" fmla="*/ 560781 h 3110824"/>
                <a:gd name="connsiteX15124" fmla="*/ 1899410 w 9392070"/>
                <a:gd name="connsiteY15124" fmla="*/ 562001 h 3110824"/>
                <a:gd name="connsiteX15125" fmla="*/ 1896969 w 9392070"/>
                <a:gd name="connsiteY15125" fmla="*/ 563222 h 3110824"/>
                <a:gd name="connsiteX15126" fmla="*/ 1895748 w 9392070"/>
                <a:gd name="connsiteY15126" fmla="*/ 565663 h 3110824"/>
                <a:gd name="connsiteX15127" fmla="*/ 1894528 w 9392070"/>
                <a:gd name="connsiteY15127" fmla="*/ 568105 h 3110824"/>
                <a:gd name="connsiteX15128" fmla="*/ 1890865 w 9392070"/>
                <a:gd name="connsiteY15128" fmla="*/ 571767 h 3110824"/>
                <a:gd name="connsiteX15129" fmla="*/ 1888424 w 9392070"/>
                <a:gd name="connsiteY15129" fmla="*/ 576650 h 3110824"/>
                <a:gd name="connsiteX15130" fmla="*/ 1885983 w 9392070"/>
                <a:gd name="connsiteY15130" fmla="*/ 575429 h 3110824"/>
                <a:gd name="connsiteX15131" fmla="*/ 1883541 w 9392070"/>
                <a:gd name="connsiteY15131" fmla="*/ 575429 h 3110824"/>
                <a:gd name="connsiteX15132" fmla="*/ 1882321 w 9392070"/>
                <a:gd name="connsiteY15132" fmla="*/ 574208 h 3110824"/>
                <a:gd name="connsiteX15133" fmla="*/ 1883541 w 9392070"/>
                <a:gd name="connsiteY15133" fmla="*/ 571767 h 3110824"/>
                <a:gd name="connsiteX15134" fmla="*/ 1885983 w 9392070"/>
                <a:gd name="connsiteY15134" fmla="*/ 565663 h 3110824"/>
                <a:gd name="connsiteX15135" fmla="*/ 1889645 w 9392070"/>
                <a:gd name="connsiteY15135" fmla="*/ 557118 h 3110824"/>
                <a:gd name="connsiteX15136" fmla="*/ 1893307 w 9392070"/>
                <a:gd name="connsiteY15136" fmla="*/ 551015 h 3110824"/>
                <a:gd name="connsiteX15137" fmla="*/ 1894528 w 9392070"/>
                <a:gd name="connsiteY15137" fmla="*/ 540029 h 3110824"/>
                <a:gd name="connsiteX15138" fmla="*/ 1895748 w 9392070"/>
                <a:gd name="connsiteY15138" fmla="*/ 533925 h 3110824"/>
                <a:gd name="connsiteX15139" fmla="*/ 1898190 w 9392070"/>
                <a:gd name="connsiteY15139" fmla="*/ 525380 h 3110824"/>
                <a:gd name="connsiteX15140" fmla="*/ 1900631 w 9392070"/>
                <a:gd name="connsiteY15140" fmla="*/ 518056 h 3110824"/>
                <a:gd name="connsiteX15141" fmla="*/ 1901852 w 9392070"/>
                <a:gd name="connsiteY15141" fmla="*/ 515615 h 3110824"/>
                <a:gd name="connsiteX15142" fmla="*/ 1901852 w 9392070"/>
                <a:gd name="connsiteY15142" fmla="*/ 513173 h 3110824"/>
                <a:gd name="connsiteX15143" fmla="*/ 1901852 w 9392070"/>
                <a:gd name="connsiteY15143" fmla="*/ 510732 h 3110824"/>
                <a:gd name="connsiteX15144" fmla="*/ 1899410 w 9392070"/>
                <a:gd name="connsiteY15144" fmla="*/ 514394 h 3110824"/>
                <a:gd name="connsiteX15145" fmla="*/ 1896969 w 9392070"/>
                <a:gd name="connsiteY15145" fmla="*/ 518056 h 3110824"/>
                <a:gd name="connsiteX15146" fmla="*/ 1896969 w 9392070"/>
                <a:gd name="connsiteY15146" fmla="*/ 520497 h 3110824"/>
                <a:gd name="connsiteX15147" fmla="*/ 1895748 w 9392070"/>
                <a:gd name="connsiteY15147" fmla="*/ 522939 h 3110824"/>
                <a:gd name="connsiteX15148" fmla="*/ 1894528 w 9392070"/>
                <a:gd name="connsiteY15148" fmla="*/ 524160 h 3110824"/>
                <a:gd name="connsiteX15149" fmla="*/ 1893307 w 9392070"/>
                <a:gd name="connsiteY15149" fmla="*/ 526601 h 3110824"/>
                <a:gd name="connsiteX15150" fmla="*/ 1892086 w 9392070"/>
                <a:gd name="connsiteY15150" fmla="*/ 530263 h 3110824"/>
                <a:gd name="connsiteX15151" fmla="*/ 1890865 w 9392070"/>
                <a:gd name="connsiteY15151" fmla="*/ 531484 h 3110824"/>
                <a:gd name="connsiteX15152" fmla="*/ 1890865 w 9392070"/>
                <a:gd name="connsiteY15152" fmla="*/ 536367 h 3110824"/>
                <a:gd name="connsiteX15153" fmla="*/ 1889645 w 9392070"/>
                <a:gd name="connsiteY15153" fmla="*/ 536367 h 3110824"/>
                <a:gd name="connsiteX15154" fmla="*/ 1888424 w 9392070"/>
                <a:gd name="connsiteY15154" fmla="*/ 540029 h 3110824"/>
                <a:gd name="connsiteX15155" fmla="*/ 1887203 w 9392070"/>
                <a:gd name="connsiteY15155" fmla="*/ 541249 h 3110824"/>
                <a:gd name="connsiteX15156" fmla="*/ 1885983 w 9392070"/>
                <a:gd name="connsiteY15156" fmla="*/ 542470 h 3110824"/>
                <a:gd name="connsiteX15157" fmla="*/ 1885983 w 9392070"/>
                <a:gd name="connsiteY15157" fmla="*/ 544911 h 3110824"/>
                <a:gd name="connsiteX15158" fmla="*/ 1885983 w 9392070"/>
                <a:gd name="connsiteY15158" fmla="*/ 547353 h 3110824"/>
                <a:gd name="connsiteX15159" fmla="*/ 1883541 w 9392070"/>
                <a:gd name="connsiteY15159" fmla="*/ 552236 h 3110824"/>
                <a:gd name="connsiteX15160" fmla="*/ 1881100 w 9392070"/>
                <a:gd name="connsiteY15160" fmla="*/ 557118 h 3110824"/>
                <a:gd name="connsiteX15161" fmla="*/ 1878658 w 9392070"/>
                <a:gd name="connsiteY15161" fmla="*/ 558339 h 3110824"/>
                <a:gd name="connsiteX15162" fmla="*/ 1877438 w 9392070"/>
                <a:gd name="connsiteY15162" fmla="*/ 557118 h 3110824"/>
                <a:gd name="connsiteX15163" fmla="*/ 1877438 w 9392070"/>
                <a:gd name="connsiteY15163" fmla="*/ 557118 h 3110824"/>
                <a:gd name="connsiteX15164" fmla="*/ 1879879 w 9392070"/>
                <a:gd name="connsiteY15164" fmla="*/ 546132 h 3110824"/>
                <a:gd name="connsiteX15165" fmla="*/ 1881100 w 9392070"/>
                <a:gd name="connsiteY15165" fmla="*/ 541249 h 3110824"/>
                <a:gd name="connsiteX15166" fmla="*/ 1883541 w 9392070"/>
                <a:gd name="connsiteY15166" fmla="*/ 533925 h 3110824"/>
                <a:gd name="connsiteX15167" fmla="*/ 1885983 w 9392070"/>
                <a:gd name="connsiteY15167" fmla="*/ 527822 h 3110824"/>
                <a:gd name="connsiteX15168" fmla="*/ 1885983 w 9392070"/>
                <a:gd name="connsiteY15168" fmla="*/ 518056 h 3110824"/>
                <a:gd name="connsiteX15169" fmla="*/ 1885983 w 9392070"/>
                <a:gd name="connsiteY15169" fmla="*/ 511953 h 3110824"/>
                <a:gd name="connsiteX15170" fmla="*/ 1887203 w 9392070"/>
                <a:gd name="connsiteY15170" fmla="*/ 504628 h 3110824"/>
                <a:gd name="connsiteX15171" fmla="*/ 1888424 w 9392070"/>
                <a:gd name="connsiteY15171" fmla="*/ 497304 h 3110824"/>
                <a:gd name="connsiteX15172" fmla="*/ 1889645 w 9392070"/>
                <a:gd name="connsiteY15172" fmla="*/ 494863 h 3110824"/>
                <a:gd name="connsiteX15173" fmla="*/ 1889645 w 9392070"/>
                <a:gd name="connsiteY15173" fmla="*/ 492421 h 3110824"/>
                <a:gd name="connsiteX15174" fmla="*/ 1889645 w 9392070"/>
                <a:gd name="connsiteY15174" fmla="*/ 489980 h 3110824"/>
                <a:gd name="connsiteX15175" fmla="*/ 1888424 w 9392070"/>
                <a:gd name="connsiteY15175" fmla="*/ 493642 h 3110824"/>
                <a:gd name="connsiteX15176" fmla="*/ 1887203 w 9392070"/>
                <a:gd name="connsiteY15176" fmla="*/ 497304 h 3110824"/>
                <a:gd name="connsiteX15177" fmla="*/ 1887203 w 9392070"/>
                <a:gd name="connsiteY15177" fmla="*/ 499746 h 3110824"/>
                <a:gd name="connsiteX15178" fmla="*/ 1887203 w 9392070"/>
                <a:gd name="connsiteY15178" fmla="*/ 502187 h 3110824"/>
                <a:gd name="connsiteX15179" fmla="*/ 1885983 w 9392070"/>
                <a:gd name="connsiteY15179" fmla="*/ 503408 h 3110824"/>
                <a:gd name="connsiteX15180" fmla="*/ 1884762 w 9392070"/>
                <a:gd name="connsiteY15180" fmla="*/ 505849 h 3110824"/>
                <a:gd name="connsiteX15181" fmla="*/ 1883541 w 9392070"/>
                <a:gd name="connsiteY15181" fmla="*/ 508290 h 3110824"/>
                <a:gd name="connsiteX15182" fmla="*/ 1882321 w 9392070"/>
                <a:gd name="connsiteY15182" fmla="*/ 509511 h 3110824"/>
                <a:gd name="connsiteX15183" fmla="*/ 1882321 w 9392070"/>
                <a:gd name="connsiteY15183" fmla="*/ 513173 h 3110824"/>
                <a:gd name="connsiteX15184" fmla="*/ 1881100 w 9392070"/>
                <a:gd name="connsiteY15184" fmla="*/ 513173 h 3110824"/>
                <a:gd name="connsiteX15185" fmla="*/ 1879879 w 9392070"/>
                <a:gd name="connsiteY15185" fmla="*/ 516835 h 3110824"/>
                <a:gd name="connsiteX15186" fmla="*/ 1878658 w 9392070"/>
                <a:gd name="connsiteY15186" fmla="*/ 518056 h 3110824"/>
                <a:gd name="connsiteX15187" fmla="*/ 1877438 w 9392070"/>
                <a:gd name="connsiteY15187" fmla="*/ 519277 h 3110824"/>
                <a:gd name="connsiteX15188" fmla="*/ 1877438 w 9392070"/>
                <a:gd name="connsiteY15188" fmla="*/ 521718 h 3110824"/>
                <a:gd name="connsiteX15189" fmla="*/ 1877438 w 9392070"/>
                <a:gd name="connsiteY15189" fmla="*/ 524160 h 3110824"/>
                <a:gd name="connsiteX15190" fmla="*/ 1874996 w 9392070"/>
                <a:gd name="connsiteY15190" fmla="*/ 529042 h 3110824"/>
                <a:gd name="connsiteX15191" fmla="*/ 1873776 w 9392070"/>
                <a:gd name="connsiteY15191" fmla="*/ 533925 h 3110824"/>
                <a:gd name="connsiteX15192" fmla="*/ 1872555 w 9392070"/>
                <a:gd name="connsiteY15192" fmla="*/ 536367 h 3110824"/>
                <a:gd name="connsiteX15193" fmla="*/ 1871334 w 9392070"/>
                <a:gd name="connsiteY15193" fmla="*/ 538808 h 3110824"/>
                <a:gd name="connsiteX15194" fmla="*/ 1871334 w 9392070"/>
                <a:gd name="connsiteY15194" fmla="*/ 540029 h 3110824"/>
                <a:gd name="connsiteX15195" fmla="*/ 1870114 w 9392070"/>
                <a:gd name="connsiteY15195" fmla="*/ 541249 h 3110824"/>
                <a:gd name="connsiteX15196" fmla="*/ 1868893 w 9392070"/>
                <a:gd name="connsiteY15196" fmla="*/ 544911 h 3110824"/>
                <a:gd name="connsiteX15197" fmla="*/ 1867672 w 9392070"/>
                <a:gd name="connsiteY15197" fmla="*/ 544911 h 3110824"/>
                <a:gd name="connsiteX15198" fmla="*/ 1867672 w 9392070"/>
                <a:gd name="connsiteY15198" fmla="*/ 546132 h 3110824"/>
                <a:gd name="connsiteX15199" fmla="*/ 1867672 w 9392070"/>
                <a:gd name="connsiteY15199" fmla="*/ 546132 h 3110824"/>
                <a:gd name="connsiteX15200" fmla="*/ 1867672 w 9392070"/>
                <a:gd name="connsiteY15200" fmla="*/ 496083 h 3110824"/>
                <a:gd name="connsiteX15201" fmla="*/ 1867672 w 9392070"/>
                <a:gd name="connsiteY15201" fmla="*/ 546132 h 3110824"/>
                <a:gd name="connsiteX15202" fmla="*/ 1866451 w 9392070"/>
                <a:gd name="connsiteY15202" fmla="*/ 546132 h 3110824"/>
                <a:gd name="connsiteX15203" fmla="*/ 1866451 w 9392070"/>
                <a:gd name="connsiteY15203" fmla="*/ 544911 h 3110824"/>
                <a:gd name="connsiteX15204" fmla="*/ 1865231 w 9392070"/>
                <a:gd name="connsiteY15204" fmla="*/ 544911 h 3110824"/>
                <a:gd name="connsiteX15205" fmla="*/ 1864010 w 9392070"/>
                <a:gd name="connsiteY15205" fmla="*/ 541249 h 3110824"/>
                <a:gd name="connsiteX15206" fmla="*/ 1862789 w 9392070"/>
                <a:gd name="connsiteY15206" fmla="*/ 540029 h 3110824"/>
                <a:gd name="connsiteX15207" fmla="*/ 1862789 w 9392070"/>
                <a:gd name="connsiteY15207" fmla="*/ 538808 h 3110824"/>
                <a:gd name="connsiteX15208" fmla="*/ 1861569 w 9392070"/>
                <a:gd name="connsiteY15208" fmla="*/ 536367 h 3110824"/>
                <a:gd name="connsiteX15209" fmla="*/ 1860348 w 9392070"/>
                <a:gd name="connsiteY15209" fmla="*/ 533925 h 3110824"/>
                <a:gd name="connsiteX15210" fmla="*/ 1859127 w 9392070"/>
                <a:gd name="connsiteY15210" fmla="*/ 529042 h 3110824"/>
                <a:gd name="connsiteX15211" fmla="*/ 1856686 w 9392070"/>
                <a:gd name="connsiteY15211" fmla="*/ 524160 h 3110824"/>
                <a:gd name="connsiteX15212" fmla="*/ 1856686 w 9392070"/>
                <a:gd name="connsiteY15212" fmla="*/ 521718 h 3110824"/>
                <a:gd name="connsiteX15213" fmla="*/ 1856686 w 9392070"/>
                <a:gd name="connsiteY15213" fmla="*/ 519277 h 3110824"/>
                <a:gd name="connsiteX15214" fmla="*/ 1855465 w 9392070"/>
                <a:gd name="connsiteY15214" fmla="*/ 518056 h 3110824"/>
                <a:gd name="connsiteX15215" fmla="*/ 1854244 w 9392070"/>
                <a:gd name="connsiteY15215" fmla="*/ 516835 h 3110824"/>
                <a:gd name="connsiteX15216" fmla="*/ 1853024 w 9392070"/>
                <a:gd name="connsiteY15216" fmla="*/ 513173 h 3110824"/>
                <a:gd name="connsiteX15217" fmla="*/ 1851803 w 9392070"/>
                <a:gd name="connsiteY15217" fmla="*/ 513173 h 3110824"/>
                <a:gd name="connsiteX15218" fmla="*/ 1851803 w 9392070"/>
                <a:gd name="connsiteY15218" fmla="*/ 509511 h 3110824"/>
                <a:gd name="connsiteX15219" fmla="*/ 1850582 w 9392070"/>
                <a:gd name="connsiteY15219" fmla="*/ 508290 h 3110824"/>
                <a:gd name="connsiteX15220" fmla="*/ 1849362 w 9392070"/>
                <a:gd name="connsiteY15220" fmla="*/ 505849 h 3110824"/>
                <a:gd name="connsiteX15221" fmla="*/ 1848141 w 9392070"/>
                <a:gd name="connsiteY15221" fmla="*/ 503408 h 3110824"/>
                <a:gd name="connsiteX15222" fmla="*/ 1846920 w 9392070"/>
                <a:gd name="connsiteY15222" fmla="*/ 502187 h 3110824"/>
                <a:gd name="connsiteX15223" fmla="*/ 1846920 w 9392070"/>
                <a:gd name="connsiteY15223" fmla="*/ 499746 h 3110824"/>
                <a:gd name="connsiteX15224" fmla="*/ 1846920 w 9392070"/>
                <a:gd name="connsiteY15224" fmla="*/ 497304 h 3110824"/>
                <a:gd name="connsiteX15225" fmla="*/ 1845700 w 9392070"/>
                <a:gd name="connsiteY15225" fmla="*/ 493642 h 3110824"/>
                <a:gd name="connsiteX15226" fmla="*/ 1844479 w 9392070"/>
                <a:gd name="connsiteY15226" fmla="*/ 489980 h 3110824"/>
                <a:gd name="connsiteX15227" fmla="*/ 1844479 w 9392070"/>
                <a:gd name="connsiteY15227" fmla="*/ 492421 h 3110824"/>
                <a:gd name="connsiteX15228" fmla="*/ 1844479 w 9392070"/>
                <a:gd name="connsiteY15228" fmla="*/ 494863 h 3110824"/>
                <a:gd name="connsiteX15229" fmla="*/ 1845700 w 9392070"/>
                <a:gd name="connsiteY15229" fmla="*/ 497304 h 3110824"/>
                <a:gd name="connsiteX15230" fmla="*/ 1846920 w 9392070"/>
                <a:gd name="connsiteY15230" fmla="*/ 504628 h 3110824"/>
                <a:gd name="connsiteX15231" fmla="*/ 1848141 w 9392070"/>
                <a:gd name="connsiteY15231" fmla="*/ 511953 h 3110824"/>
                <a:gd name="connsiteX15232" fmla="*/ 1848141 w 9392070"/>
                <a:gd name="connsiteY15232" fmla="*/ 518056 h 3110824"/>
                <a:gd name="connsiteX15233" fmla="*/ 1848141 w 9392070"/>
                <a:gd name="connsiteY15233" fmla="*/ 527822 h 3110824"/>
                <a:gd name="connsiteX15234" fmla="*/ 1850582 w 9392070"/>
                <a:gd name="connsiteY15234" fmla="*/ 533925 h 3110824"/>
                <a:gd name="connsiteX15235" fmla="*/ 1853024 w 9392070"/>
                <a:gd name="connsiteY15235" fmla="*/ 541249 h 3110824"/>
                <a:gd name="connsiteX15236" fmla="*/ 1854244 w 9392070"/>
                <a:gd name="connsiteY15236" fmla="*/ 546132 h 3110824"/>
                <a:gd name="connsiteX15237" fmla="*/ 1856686 w 9392070"/>
                <a:gd name="connsiteY15237" fmla="*/ 557118 h 3110824"/>
                <a:gd name="connsiteX15238" fmla="*/ 1856686 w 9392070"/>
                <a:gd name="connsiteY15238" fmla="*/ 557118 h 3110824"/>
                <a:gd name="connsiteX15239" fmla="*/ 1855465 w 9392070"/>
                <a:gd name="connsiteY15239" fmla="*/ 558339 h 3110824"/>
                <a:gd name="connsiteX15240" fmla="*/ 1853024 w 9392070"/>
                <a:gd name="connsiteY15240" fmla="*/ 557118 h 3110824"/>
                <a:gd name="connsiteX15241" fmla="*/ 1850582 w 9392070"/>
                <a:gd name="connsiteY15241" fmla="*/ 552236 h 3110824"/>
                <a:gd name="connsiteX15242" fmla="*/ 1848141 w 9392070"/>
                <a:gd name="connsiteY15242" fmla="*/ 547353 h 3110824"/>
                <a:gd name="connsiteX15243" fmla="*/ 1848141 w 9392070"/>
                <a:gd name="connsiteY15243" fmla="*/ 544911 h 3110824"/>
                <a:gd name="connsiteX15244" fmla="*/ 1848141 w 9392070"/>
                <a:gd name="connsiteY15244" fmla="*/ 542470 h 3110824"/>
                <a:gd name="connsiteX15245" fmla="*/ 1846920 w 9392070"/>
                <a:gd name="connsiteY15245" fmla="*/ 541249 h 3110824"/>
                <a:gd name="connsiteX15246" fmla="*/ 1845700 w 9392070"/>
                <a:gd name="connsiteY15246" fmla="*/ 540029 h 3110824"/>
                <a:gd name="connsiteX15247" fmla="*/ 1844479 w 9392070"/>
                <a:gd name="connsiteY15247" fmla="*/ 536367 h 3110824"/>
                <a:gd name="connsiteX15248" fmla="*/ 1843258 w 9392070"/>
                <a:gd name="connsiteY15248" fmla="*/ 536367 h 3110824"/>
                <a:gd name="connsiteX15249" fmla="*/ 1843258 w 9392070"/>
                <a:gd name="connsiteY15249" fmla="*/ 531484 h 3110824"/>
                <a:gd name="connsiteX15250" fmla="*/ 1842037 w 9392070"/>
                <a:gd name="connsiteY15250" fmla="*/ 530263 h 3110824"/>
                <a:gd name="connsiteX15251" fmla="*/ 1840817 w 9392070"/>
                <a:gd name="connsiteY15251" fmla="*/ 526601 h 3110824"/>
                <a:gd name="connsiteX15252" fmla="*/ 1839596 w 9392070"/>
                <a:gd name="connsiteY15252" fmla="*/ 524160 h 3110824"/>
                <a:gd name="connsiteX15253" fmla="*/ 1838375 w 9392070"/>
                <a:gd name="connsiteY15253" fmla="*/ 522939 h 3110824"/>
                <a:gd name="connsiteX15254" fmla="*/ 1837155 w 9392070"/>
                <a:gd name="connsiteY15254" fmla="*/ 520497 h 3110824"/>
                <a:gd name="connsiteX15255" fmla="*/ 1837155 w 9392070"/>
                <a:gd name="connsiteY15255" fmla="*/ 518056 h 3110824"/>
                <a:gd name="connsiteX15256" fmla="*/ 1834713 w 9392070"/>
                <a:gd name="connsiteY15256" fmla="*/ 514394 h 3110824"/>
                <a:gd name="connsiteX15257" fmla="*/ 1832272 w 9392070"/>
                <a:gd name="connsiteY15257" fmla="*/ 510732 h 3110824"/>
                <a:gd name="connsiteX15258" fmla="*/ 1832272 w 9392070"/>
                <a:gd name="connsiteY15258" fmla="*/ 513173 h 3110824"/>
                <a:gd name="connsiteX15259" fmla="*/ 1832272 w 9392070"/>
                <a:gd name="connsiteY15259" fmla="*/ 515615 h 3110824"/>
                <a:gd name="connsiteX15260" fmla="*/ 1833492 w 9392070"/>
                <a:gd name="connsiteY15260" fmla="*/ 518056 h 3110824"/>
                <a:gd name="connsiteX15261" fmla="*/ 1835934 w 9392070"/>
                <a:gd name="connsiteY15261" fmla="*/ 525380 h 3110824"/>
                <a:gd name="connsiteX15262" fmla="*/ 1838375 w 9392070"/>
                <a:gd name="connsiteY15262" fmla="*/ 533925 h 3110824"/>
                <a:gd name="connsiteX15263" fmla="*/ 1839596 w 9392070"/>
                <a:gd name="connsiteY15263" fmla="*/ 540029 h 3110824"/>
                <a:gd name="connsiteX15264" fmla="*/ 1840817 w 9392070"/>
                <a:gd name="connsiteY15264" fmla="*/ 551015 h 3110824"/>
                <a:gd name="connsiteX15265" fmla="*/ 1844479 w 9392070"/>
                <a:gd name="connsiteY15265" fmla="*/ 557118 h 3110824"/>
                <a:gd name="connsiteX15266" fmla="*/ 1848141 w 9392070"/>
                <a:gd name="connsiteY15266" fmla="*/ 565663 h 3110824"/>
                <a:gd name="connsiteX15267" fmla="*/ 1850582 w 9392070"/>
                <a:gd name="connsiteY15267" fmla="*/ 571767 h 3110824"/>
                <a:gd name="connsiteX15268" fmla="*/ 1851803 w 9392070"/>
                <a:gd name="connsiteY15268" fmla="*/ 574208 h 3110824"/>
                <a:gd name="connsiteX15269" fmla="*/ 1850582 w 9392070"/>
                <a:gd name="connsiteY15269" fmla="*/ 575429 h 3110824"/>
                <a:gd name="connsiteX15270" fmla="*/ 1848141 w 9392070"/>
                <a:gd name="connsiteY15270" fmla="*/ 575429 h 3110824"/>
                <a:gd name="connsiteX15271" fmla="*/ 1845700 w 9392070"/>
                <a:gd name="connsiteY15271" fmla="*/ 576650 h 3110824"/>
                <a:gd name="connsiteX15272" fmla="*/ 1843258 w 9392070"/>
                <a:gd name="connsiteY15272" fmla="*/ 571767 h 3110824"/>
                <a:gd name="connsiteX15273" fmla="*/ 1839596 w 9392070"/>
                <a:gd name="connsiteY15273" fmla="*/ 568105 h 3110824"/>
                <a:gd name="connsiteX15274" fmla="*/ 1838375 w 9392070"/>
                <a:gd name="connsiteY15274" fmla="*/ 565663 h 3110824"/>
                <a:gd name="connsiteX15275" fmla="*/ 1837155 w 9392070"/>
                <a:gd name="connsiteY15275" fmla="*/ 563222 h 3110824"/>
                <a:gd name="connsiteX15276" fmla="*/ 1834713 w 9392070"/>
                <a:gd name="connsiteY15276" fmla="*/ 562001 h 3110824"/>
                <a:gd name="connsiteX15277" fmla="*/ 1832272 w 9392070"/>
                <a:gd name="connsiteY15277" fmla="*/ 560781 h 3110824"/>
                <a:gd name="connsiteX15278" fmla="*/ 1829830 w 9392070"/>
                <a:gd name="connsiteY15278" fmla="*/ 557118 h 3110824"/>
                <a:gd name="connsiteX15279" fmla="*/ 1828610 w 9392070"/>
                <a:gd name="connsiteY15279" fmla="*/ 558339 h 3110824"/>
                <a:gd name="connsiteX15280" fmla="*/ 1827389 w 9392070"/>
                <a:gd name="connsiteY15280" fmla="*/ 553456 h 3110824"/>
                <a:gd name="connsiteX15281" fmla="*/ 1826168 w 9392070"/>
                <a:gd name="connsiteY15281" fmla="*/ 553456 h 3110824"/>
                <a:gd name="connsiteX15282" fmla="*/ 1824948 w 9392070"/>
                <a:gd name="connsiteY15282" fmla="*/ 549794 h 3110824"/>
                <a:gd name="connsiteX15283" fmla="*/ 1823727 w 9392070"/>
                <a:gd name="connsiteY15283" fmla="*/ 546132 h 3110824"/>
                <a:gd name="connsiteX15284" fmla="*/ 1822506 w 9392070"/>
                <a:gd name="connsiteY15284" fmla="*/ 544911 h 3110824"/>
                <a:gd name="connsiteX15285" fmla="*/ 1821285 w 9392070"/>
                <a:gd name="connsiteY15285" fmla="*/ 542470 h 3110824"/>
                <a:gd name="connsiteX15286" fmla="*/ 1820065 w 9392070"/>
                <a:gd name="connsiteY15286" fmla="*/ 540029 h 3110824"/>
                <a:gd name="connsiteX15287" fmla="*/ 1817623 w 9392070"/>
                <a:gd name="connsiteY15287" fmla="*/ 536367 h 3110824"/>
                <a:gd name="connsiteX15288" fmla="*/ 1813961 w 9392070"/>
                <a:gd name="connsiteY15288" fmla="*/ 531484 h 3110824"/>
                <a:gd name="connsiteX15289" fmla="*/ 1813961 w 9392070"/>
                <a:gd name="connsiteY15289" fmla="*/ 535146 h 3110824"/>
                <a:gd name="connsiteX15290" fmla="*/ 1815182 w 9392070"/>
                <a:gd name="connsiteY15290" fmla="*/ 538808 h 3110824"/>
                <a:gd name="connsiteX15291" fmla="*/ 1816403 w 9392070"/>
                <a:gd name="connsiteY15291" fmla="*/ 542470 h 3110824"/>
                <a:gd name="connsiteX15292" fmla="*/ 1820065 w 9392070"/>
                <a:gd name="connsiteY15292" fmla="*/ 551015 h 3110824"/>
                <a:gd name="connsiteX15293" fmla="*/ 1823727 w 9392070"/>
                <a:gd name="connsiteY15293" fmla="*/ 560781 h 3110824"/>
                <a:gd name="connsiteX15294" fmla="*/ 1826168 w 9392070"/>
                <a:gd name="connsiteY15294" fmla="*/ 568105 h 3110824"/>
                <a:gd name="connsiteX15295" fmla="*/ 1828610 w 9392070"/>
                <a:gd name="connsiteY15295" fmla="*/ 580312 h 3110824"/>
                <a:gd name="connsiteX15296" fmla="*/ 1834713 w 9392070"/>
                <a:gd name="connsiteY15296" fmla="*/ 585195 h 3110824"/>
                <a:gd name="connsiteX15297" fmla="*/ 1840817 w 9392070"/>
                <a:gd name="connsiteY15297" fmla="*/ 592519 h 3110824"/>
                <a:gd name="connsiteX15298" fmla="*/ 1844479 w 9392070"/>
                <a:gd name="connsiteY15298" fmla="*/ 597402 h 3110824"/>
                <a:gd name="connsiteX15299" fmla="*/ 1848141 w 9392070"/>
                <a:gd name="connsiteY15299" fmla="*/ 603505 h 3110824"/>
                <a:gd name="connsiteX15300" fmla="*/ 1848141 w 9392070"/>
                <a:gd name="connsiteY15300" fmla="*/ 604726 h 3110824"/>
                <a:gd name="connsiteX15301" fmla="*/ 1845700 w 9392070"/>
                <a:gd name="connsiteY15301" fmla="*/ 604726 h 3110824"/>
                <a:gd name="connsiteX15302" fmla="*/ 1840817 w 9392070"/>
                <a:gd name="connsiteY15302" fmla="*/ 601064 h 3110824"/>
                <a:gd name="connsiteX15303" fmla="*/ 1835934 w 9392070"/>
                <a:gd name="connsiteY15303" fmla="*/ 597402 h 3110824"/>
                <a:gd name="connsiteX15304" fmla="*/ 1834713 w 9392070"/>
                <a:gd name="connsiteY15304" fmla="*/ 594960 h 3110824"/>
                <a:gd name="connsiteX15305" fmla="*/ 1833492 w 9392070"/>
                <a:gd name="connsiteY15305" fmla="*/ 592519 h 3110824"/>
                <a:gd name="connsiteX15306" fmla="*/ 1831051 w 9392070"/>
                <a:gd name="connsiteY15306" fmla="*/ 592519 h 3110824"/>
                <a:gd name="connsiteX15307" fmla="*/ 1828610 w 9392070"/>
                <a:gd name="connsiteY15307" fmla="*/ 592519 h 3110824"/>
                <a:gd name="connsiteX15308" fmla="*/ 1826168 w 9392070"/>
                <a:gd name="connsiteY15308" fmla="*/ 590077 h 3110824"/>
                <a:gd name="connsiteX15309" fmla="*/ 1824948 w 9392070"/>
                <a:gd name="connsiteY15309" fmla="*/ 592519 h 3110824"/>
                <a:gd name="connsiteX15310" fmla="*/ 1822506 w 9392070"/>
                <a:gd name="connsiteY15310" fmla="*/ 587636 h 3110824"/>
                <a:gd name="connsiteX15311" fmla="*/ 1821285 w 9392070"/>
                <a:gd name="connsiteY15311" fmla="*/ 587636 h 3110824"/>
                <a:gd name="connsiteX15312" fmla="*/ 1818844 w 9392070"/>
                <a:gd name="connsiteY15312" fmla="*/ 585195 h 3110824"/>
                <a:gd name="connsiteX15313" fmla="*/ 1816403 w 9392070"/>
                <a:gd name="connsiteY15313" fmla="*/ 582753 h 3110824"/>
                <a:gd name="connsiteX15314" fmla="*/ 1815182 w 9392070"/>
                <a:gd name="connsiteY15314" fmla="*/ 582753 h 3110824"/>
                <a:gd name="connsiteX15315" fmla="*/ 1813961 w 9392070"/>
                <a:gd name="connsiteY15315" fmla="*/ 581532 h 3110824"/>
                <a:gd name="connsiteX15316" fmla="*/ 1812741 w 9392070"/>
                <a:gd name="connsiteY15316" fmla="*/ 579091 h 3110824"/>
                <a:gd name="connsiteX15317" fmla="*/ 1809078 w 9392070"/>
                <a:gd name="connsiteY15317" fmla="*/ 577870 h 3110824"/>
                <a:gd name="connsiteX15318" fmla="*/ 1805416 w 9392070"/>
                <a:gd name="connsiteY15318" fmla="*/ 576650 h 3110824"/>
                <a:gd name="connsiteX15319" fmla="*/ 1805416 w 9392070"/>
                <a:gd name="connsiteY15319" fmla="*/ 580312 h 3110824"/>
                <a:gd name="connsiteX15320" fmla="*/ 1806637 w 9392070"/>
                <a:gd name="connsiteY15320" fmla="*/ 582753 h 3110824"/>
                <a:gd name="connsiteX15321" fmla="*/ 1809078 w 9392070"/>
                <a:gd name="connsiteY15321" fmla="*/ 583974 h 3110824"/>
                <a:gd name="connsiteX15322" fmla="*/ 1813961 w 9392070"/>
                <a:gd name="connsiteY15322" fmla="*/ 588857 h 3110824"/>
                <a:gd name="connsiteX15323" fmla="*/ 1820065 w 9392070"/>
                <a:gd name="connsiteY15323" fmla="*/ 594960 h 3110824"/>
                <a:gd name="connsiteX15324" fmla="*/ 1823727 w 9392070"/>
                <a:gd name="connsiteY15324" fmla="*/ 601064 h 3110824"/>
                <a:gd name="connsiteX15325" fmla="*/ 1828610 w 9392070"/>
                <a:gd name="connsiteY15325" fmla="*/ 612050 h 3110824"/>
                <a:gd name="connsiteX15326" fmla="*/ 1834713 w 9392070"/>
                <a:gd name="connsiteY15326" fmla="*/ 614491 h 3110824"/>
                <a:gd name="connsiteX15327" fmla="*/ 1840817 w 9392070"/>
                <a:gd name="connsiteY15327" fmla="*/ 620595 h 3110824"/>
                <a:gd name="connsiteX15328" fmla="*/ 1845700 w 9392070"/>
                <a:gd name="connsiteY15328" fmla="*/ 624257 h 3110824"/>
                <a:gd name="connsiteX15329" fmla="*/ 1849362 w 9392070"/>
                <a:gd name="connsiteY15329" fmla="*/ 630361 h 3110824"/>
                <a:gd name="connsiteX15330" fmla="*/ 1848141 w 9392070"/>
                <a:gd name="connsiteY15330" fmla="*/ 634023 h 3110824"/>
                <a:gd name="connsiteX15331" fmla="*/ 1845700 w 9392070"/>
                <a:gd name="connsiteY15331" fmla="*/ 635243 h 3110824"/>
                <a:gd name="connsiteX15332" fmla="*/ 1840817 w 9392070"/>
                <a:gd name="connsiteY15332" fmla="*/ 632802 h 3110824"/>
                <a:gd name="connsiteX15333" fmla="*/ 1835934 w 9392070"/>
                <a:gd name="connsiteY15333" fmla="*/ 630361 h 3110824"/>
                <a:gd name="connsiteX15334" fmla="*/ 1834713 w 9392070"/>
                <a:gd name="connsiteY15334" fmla="*/ 627919 h 3110824"/>
                <a:gd name="connsiteX15335" fmla="*/ 1833492 w 9392070"/>
                <a:gd name="connsiteY15335" fmla="*/ 625478 h 3110824"/>
                <a:gd name="connsiteX15336" fmla="*/ 1831051 w 9392070"/>
                <a:gd name="connsiteY15336" fmla="*/ 625478 h 3110824"/>
                <a:gd name="connsiteX15337" fmla="*/ 1828610 w 9392070"/>
                <a:gd name="connsiteY15337" fmla="*/ 625478 h 3110824"/>
                <a:gd name="connsiteX15338" fmla="*/ 1826168 w 9392070"/>
                <a:gd name="connsiteY15338" fmla="*/ 623036 h 3110824"/>
                <a:gd name="connsiteX15339" fmla="*/ 1824948 w 9392070"/>
                <a:gd name="connsiteY15339" fmla="*/ 625478 h 3110824"/>
                <a:gd name="connsiteX15340" fmla="*/ 1822506 w 9392070"/>
                <a:gd name="connsiteY15340" fmla="*/ 620595 h 3110824"/>
                <a:gd name="connsiteX15341" fmla="*/ 1821285 w 9392070"/>
                <a:gd name="connsiteY15341" fmla="*/ 621816 h 3110824"/>
                <a:gd name="connsiteX15342" fmla="*/ 1818844 w 9392070"/>
                <a:gd name="connsiteY15342" fmla="*/ 619374 h 3110824"/>
                <a:gd name="connsiteX15343" fmla="*/ 1816403 w 9392070"/>
                <a:gd name="connsiteY15343" fmla="*/ 618154 h 3110824"/>
                <a:gd name="connsiteX15344" fmla="*/ 1815182 w 9392070"/>
                <a:gd name="connsiteY15344" fmla="*/ 618154 h 3110824"/>
                <a:gd name="connsiteX15345" fmla="*/ 1813961 w 9392070"/>
                <a:gd name="connsiteY15345" fmla="*/ 616933 h 3110824"/>
                <a:gd name="connsiteX15346" fmla="*/ 1812741 w 9392070"/>
                <a:gd name="connsiteY15346" fmla="*/ 615712 h 3110824"/>
                <a:gd name="connsiteX15347" fmla="*/ 1810299 w 9392070"/>
                <a:gd name="connsiteY15347" fmla="*/ 615712 h 3110824"/>
                <a:gd name="connsiteX15348" fmla="*/ 1810299 w 9392070"/>
                <a:gd name="connsiteY15348" fmla="*/ 614491 h 3110824"/>
                <a:gd name="connsiteX15349" fmla="*/ 1807858 w 9392070"/>
                <a:gd name="connsiteY15349" fmla="*/ 607167 h 3110824"/>
                <a:gd name="connsiteX15350" fmla="*/ 1805416 w 9392070"/>
                <a:gd name="connsiteY15350" fmla="*/ 604726 h 3110824"/>
                <a:gd name="connsiteX15351" fmla="*/ 1805416 w 9392070"/>
                <a:gd name="connsiteY15351" fmla="*/ 597402 h 3110824"/>
                <a:gd name="connsiteX15352" fmla="*/ 1804196 w 9392070"/>
                <a:gd name="connsiteY15352" fmla="*/ 601064 h 3110824"/>
                <a:gd name="connsiteX15353" fmla="*/ 1804196 w 9392070"/>
                <a:gd name="connsiteY15353" fmla="*/ 607167 h 3110824"/>
                <a:gd name="connsiteX15354" fmla="*/ 1805416 w 9392070"/>
                <a:gd name="connsiteY15354" fmla="*/ 613271 h 3110824"/>
                <a:gd name="connsiteX15355" fmla="*/ 1806637 w 9392070"/>
                <a:gd name="connsiteY15355" fmla="*/ 616933 h 3110824"/>
                <a:gd name="connsiteX15356" fmla="*/ 1805416 w 9392070"/>
                <a:gd name="connsiteY15356" fmla="*/ 616933 h 3110824"/>
                <a:gd name="connsiteX15357" fmla="*/ 1806637 w 9392070"/>
                <a:gd name="connsiteY15357" fmla="*/ 619374 h 3110824"/>
                <a:gd name="connsiteX15358" fmla="*/ 1807858 w 9392070"/>
                <a:gd name="connsiteY15358" fmla="*/ 620595 h 3110824"/>
                <a:gd name="connsiteX15359" fmla="*/ 1807858 w 9392070"/>
                <a:gd name="connsiteY15359" fmla="*/ 620595 h 3110824"/>
                <a:gd name="connsiteX15360" fmla="*/ 1809078 w 9392070"/>
                <a:gd name="connsiteY15360" fmla="*/ 625478 h 3110824"/>
                <a:gd name="connsiteX15361" fmla="*/ 1811520 w 9392070"/>
                <a:gd name="connsiteY15361" fmla="*/ 630361 h 3110824"/>
                <a:gd name="connsiteX15362" fmla="*/ 1813961 w 9392070"/>
                <a:gd name="connsiteY15362" fmla="*/ 635243 h 3110824"/>
                <a:gd name="connsiteX15363" fmla="*/ 1817623 w 9392070"/>
                <a:gd name="connsiteY15363" fmla="*/ 642568 h 3110824"/>
                <a:gd name="connsiteX15364" fmla="*/ 1822506 w 9392070"/>
                <a:gd name="connsiteY15364" fmla="*/ 655995 h 3110824"/>
                <a:gd name="connsiteX15365" fmla="*/ 1829830 w 9392070"/>
                <a:gd name="connsiteY15365" fmla="*/ 659657 h 3110824"/>
                <a:gd name="connsiteX15366" fmla="*/ 1837155 w 9392070"/>
                <a:gd name="connsiteY15366" fmla="*/ 666982 h 3110824"/>
                <a:gd name="connsiteX15367" fmla="*/ 1842037 w 9392070"/>
                <a:gd name="connsiteY15367" fmla="*/ 671864 h 3110824"/>
                <a:gd name="connsiteX15368" fmla="*/ 1849362 w 9392070"/>
                <a:gd name="connsiteY15368" fmla="*/ 681630 h 3110824"/>
                <a:gd name="connsiteX15369" fmla="*/ 1848141 w 9392070"/>
                <a:gd name="connsiteY15369" fmla="*/ 682851 h 3110824"/>
                <a:gd name="connsiteX15370" fmla="*/ 1845700 w 9392070"/>
                <a:gd name="connsiteY15370" fmla="*/ 682851 h 3110824"/>
                <a:gd name="connsiteX15371" fmla="*/ 1840817 w 9392070"/>
                <a:gd name="connsiteY15371" fmla="*/ 679189 h 3110824"/>
                <a:gd name="connsiteX15372" fmla="*/ 1835934 w 9392070"/>
                <a:gd name="connsiteY15372" fmla="*/ 676747 h 3110824"/>
                <a:gd name="connsiteX15373" fmla="*/ 1834713 w 9392070"/>
                <a:gd name="connsiteY15373" fmla="*/ 674306 h 3110824"/>
                <a:gd name="connsiteX15374" fmla="*/ 1833492 w 9392070"/>
                <a:gd name="connsiteY15374" fmla="*/ 671864 h 3110824"/>
                <a:gd name="connsiteX15375" fmla="*/ 1831051 w 9392070"/>
                <a:gd name="connsiteY15375" fmla="*/ 673085 h 3110824"/>
                <a:gd name="connsiteX15376" fmla="*/ 1828610 w 9392070"/>
                <a:gd name="connsiteY15376" fmla="*/ 674306 h 3110824"/>
                <a:gd name="connsiteX15377" fmla="*/ 1826168 w 9392070"/>
                <a:gd name="connsiteY15377" fmla="*/ 671864 h 3110824"/>
                <a:gd name="connsiteX15378" fmla="*/ 1824948 w 9392070"/>
                <a:gd name="connsiteY15378" fmla="*/ 674306 h 3110824"/>
                <a:gd name="connsiteX15379" fmla="*/ 1822506 w 9392070"/>
                <a:gd name="connsiteY15379" fmla="*/ 670644 h 3110824"/>
                <a:gd name="connsiteX15380" fmla="*/ 1821285 w 9392070"/>
                <a:gd name="connsiteY15380" fmla="*/ 671864 h 3110824"/>
                <a:gd name="connsiteX15381" fmla="*/ 1818844 w 9392070"/>
                <a:gd name="connsiteY15381" fmla="*/ 670644 h 3110824"/>
                <a:gd name="connsiteX15382" fmla="*/ 1816403 w 9392070"/>
                <a:gd name="connsiteY15382" fmla="*/ 669423 h 3110824"/>
                <a:gd name="connsiteX15383" fmla="*/ 1815182 w 9392070"/>
                <a:gd name="connsiteY15383" fmla="*/ 669423 h 3110824"/>
                <a:gd name="connsiteX15384" fmla="*/ 1813961 w 9392070"/>
                <a:gd name="connsiteY15384" fmla="*/ 668202 h 3110824"/>
                <a:gd name="connsiteX15385" fmla="*/ 1812741 w 9392070"/>
                <a:gd name="connsiteY15385" fmla="*/ 665761 h 3110824"/>
                <a:gd name="connsiteX15386" fmla="*/ 1809078 w 9392070"/>
                <a:gd name="connsiteY15386" fmla="*/ 662099 h 3110824"/>
                <a:gd name="connsiteX15387" fmla="*/ 1805416 w 9392070"/>
                <a:gd name="connsiteY15387" fmla="*/ 655995 h 3110824"/>
                <a:gd name="connsiteX15388" fmla="*/ 1805416 w 9392070"/>
                <a:gd name="connsiteY15388" fmla="*/ 659657 h 3110824"/>
                <a:gd name="connsiteX15389" fmla="*/ 1806637 w 9392070"/>
                <a:gd name="connsiteY15389" fmla="*/ 664540 h 3110824"/>
                <a:gd name="connsiteX15390" fmla="*/ 1809078 w 9392070"/>
                <a:gd name="connsiteY15390" fmla="*/ 668202 h 3110824"/>
                <a:gd name="connsiteX15391" fmla="*/ 1811520 w 9392070"/>
                <a:gd name="connsiteY15391" fmla="*/ 670644 h 3110824"/>
                <a:gd name="connsiteX15392" fmla="*/ 1813961 w 9392070"/>
                <a:gd name="connsiteY15392" fmla="*/ 675526 h 3110824"/>
                <a:gd name="connsiteX15393" fmla="*/ 1816403 w 9392070"/>
                <a:gd name="connsiteY15393" fmla="*/ 679189 h 3110824"/>
                <a:gd name="connsiteX15394" fmla="*/ 1818844 w 9392070"/>
                <a:gd name="connsiteY15394" fmla="*/ 681630 h 3110824"/>
                <a:gd name="connsiteX15395" fmla="*/ 1822506 w 9392070"/>
                <a:gd name="connsiteY15395" fmla="*/ 686513 h 3110824"/>
                <a:gd name="connsiteX15396" fmla="*/ 1823727 w 9392070"/>
                <a:gd name="connsiteY15396" fmla="*/ 690175 h 3110824"/>
                <a:gd name="connsiteX15397" fmla="*/ 1822506 w 9392070"/>
                <a:gd name="connsiteY15397" fmla="*/ 691396 h 3110824"/>
                <a:gd name="connsiteX15398" fmla="*/ 1820065 w 9392070"/>
                <a:gd name="connsiteY15398" fmla="*/ 686513 h 3110824"/>
                <a:gd name="connsiteX15399" fmla="*/ 1818844 w 9392070"/>
                <a:gd name="connsiteY15399" fmla="*/ 686513 h 3110824"/>
                <a:gd name="connsiteX15400" fmla="*/ 1816403 w 9392070"/>
                <a:gd name="connsiteY15400" fmla="*/ 684071 h 3110824"/>
                <a:gd name="connsiteX15401" fmla="*/ 1813961 w 9392070"/>
                <a:gd name="connsiteY15401" fmla="*/ 681630 h 3110824"/>
                <a:gd name="connsiteX15402" fmla="*/ 1812741 w 9392070"/>
                <a:gd name="connsiteY15402" fmla="*/ 681630 h 3110824"/>
                <a:gd name="connsiteX15403" fmla="*/ 1811520 w 9392070"/>
                <a:gd name="connsiteY15403" fmla="*/ 680409 h 3110824"/>
                <a:gd name="connsiteX15404" fmla="*/ 1810299 w 9392070"/>
                <a:gd name="connsiteY15404" fmla="*/ 677968 h 3110824"/>
                <a:gd name="connsiteX15405" fmla="*/ 1806637 w 9392070"/>
                <a:gd name="connsiteY15405" fmla="*/ 676747 h 3110824"/>
                <a:gd name="connsiteX15406" fmla="*/ 1802975 w 9392070"/>
                <a:gd name="connsiteY15406" fmla="*/ 675526 h 3110824"/>
                <a:gd name="connsiteX15407" fmla="*/ 1802975 w 9392070"/>
                <a:gd name="connsiteY15407" fmla="*/ 679189 h 3110824"/>
                <a:gd name="connsiteX15408" fmla="*/ 1804196 w 9392070"/>
                <a:gd name="connsiteY15408" fmla="*/ 682851 h 3110824"/>
                <a:gd name="connsiteX15409" fmla="*/ 1806637 w 9392070"/>
                <a:gd name="connsiteY15409" fmla="*/ 685292 h 3110824"/>
                <a:gd name="connsiteX15410" fmla="*/ 1811520 w 9392070"/>
                <a:gd name="connsiteY15410" fmla="*/ 691396 h 3110824"/>
                <a:gd name="connsiteX15411" fmla="*/ 1817623 w 9392070"/>
                <a:gd name="connsiteY15411" fmla="*/ 698720 h 3110824"/>
                <a:gd name="connsiteX15412" fmla="*/ 1821285 w 9392070"/>
                <a:gd name="connsiteY15412" fmla="*/ 704823 h 3110824"/>
                <a:gd name="connsiteX15413" fmla="*/ 1826168 w 9392070"/>
                <a:gd name="connsiteY15413" fmla="*/ 717030 h 3110824"/>
                <a:gd name="connsiteX15414" fmla="*/ 1827389 w 9392070"/>
                <a:gd name="connsiteY15414" fmla="*/ 718251 h 3110824"/>
                <a:gd name="connsiteX15415" fmla="*/ 1827389 w 9392070"/>
                <a:gd name="connsiteY15415" fmla="*/ 718251 h 3110824"/>
                <a:gd name="connsiteX15416" fmla="*/ 1824948 w 9392070"/>
                <a:gd name="connsiteY15416" fmla="*/ 719472 h 3110824"/>
                <a:gd name="connsiteX15417" fmla="*/ 1822506 w 9392070"/>
                <a:gd name="connsiteY15417" fmla="*/ 717030 h 3110824"/>
                <a:gd name="connsiteX15418" fmla="*/ 1821285 w 9392070"/>
                <a:gd name="connsiteY15418" fmla="*/ 719472 h 3110824"/>
                <a:gd name="connsiteX15419" fmla="*/ 1818844 w 9392070"/>
                <a:gd name="connsiteY15419" fmla="*/ 714589 h 3110824"/>
                <a:gd name="connsiteX15420" fmla="*/ 1817623 w 9392070"/>
                <a:gd name="connsiteY15420" fmla="*/ 714589 h 3110824"/>
                <a:gd name="connsiteX15421" fmla="*/ 1815182 w 9392070"/>
                <a:gd name="connsiteY15421" fmla="*/ 712147 h 3110824"/>
                <a:gd name="connsiteX15422" fmla="*/ 1812741 w 9392070"/>
                <a:gd name="connsiteY15422" fmla="*/ 709706 h 3110824"/>
                <a:gd name="connsiteX15423" fmla="*/ 1811520 w 9392070"/>
                <a:gd name="connsiteY15423" fmla="*/ 708485 h 3110824"/>
                <a:gd name="connsiteX15424" fmla="*/ 1810299 w 9392070"/>
                <a:gd name="connsiteY15424" fmla="*/ 706044 h 3110824"/>
                <a:gd name="connsiteX15425" fmla="*/ 1809078 w 9392070"/>
                <a:gd name="connsiteY15425" fmla="*/ 703603 h 3110824"/>
                <a:gd name="connsiteX15426" fmla="*/ 1805416 w 9392070"/>
                <a:gd name="connsiteY15426" fmla="*/ 699940 h 3110824"/>
                <a:gd name="connsiteX15427" fmla="*/ 1801754 w 9392070"/>
                <a:gd name="connsiteY15427" fmla="*/ 695058 h 3110824"/>
                <a:gd name="connsiteX15428" fmla="*/ 1801754 w 9392070"/>
                <a:gd name="connsiteY15428" fmla="*/ 698720 h 3110824"/>
                <a:gd name="connsiteX15429" fmla="*/ 1802975 w 9392070"/>
                <a:gd name="connsiteY15429" fmla="*/ 703603 h 3110824"/>
                <a:gd name="connsiteX15430" fmla="*/ 1805416 w 9392070"/>
                <a:gd name="connsiteY15430" fmla="*/ 707265 h 3110824"/>
                <a:gd name="connsiteX15431" fmla="*/ 1810299 w 9392070"/>
                <a:gd name="connsiteY15431" fmla="*/ 715810 h 3110824"/>
                <a:gd name="connsiteX15432" fmla="*/ 1813961 w 9392070"/>
                <a:gd name="connsiteY15432" fmla="*/ 720692 h 3110824"/>
                <a:gd name="connsiteX15433" fmla="*/ 1817623 w 9392070"/>
                <a:gd name="connsiteY15433" fmla="*/ 724354 h 3110824"/>
                <a:gd name="connsiteX15434" fmla="*/ 1821285 w 9392070"/>
                <a:gd name="connsiteY15434" fmla="*/ 731679 h 3110824"/>
                <a:gd name="connsiteX15435" fmla="*/ 1822506 w 9392070"/>
                <a:gd name="connsiteY15435" fmla="*/ 735341 h 3110824"/>
                <a:gd name="connsiteX15436" fmla="*/ 1821285 w 9392070"/>
                <a:gd name="connsiteY15436" fmla="*/ 736561 h 3110824"/>
                <a:gd name="connsiteX15437" fmla="*/ 1818844 w 9392070"/>
                <a:gd name="connsiteY15437" fmla="*/ 732899 h 3110824"/>
                <a:gd name="connsiteX15438" fmla="*/ 1817623 w 9392070"/>
                <a:gd name="connsiteY15438" fmla="*/ 734120 h 3110824"/>
                <a:gd name="connsiteX15439" fmla="*/ 1815182 w 9392070"/>
                <a:gd name="connsiteY15439" fmla="*/ 732899 h 3110824"/>
                <a:gd name="connsiteX15440" fmla="*/ 1812741 w 9392070"/>
                <a:gd name="connsiteY15440" fmla="*/ 731679 h 3110824"/>
                <a:gd name="connsiteX15441" fmla="*/ 1810299 w 9392070"/>
                <a:gd name="connsiteY15441" fmla="*/ 731679 h 3110824"/>
                <a:gd name="connsiteX15442" fmla="*/ 1807858 w 9392070"/>
                <a:gd name="connsiteY15442" fmla="*/ 730458 h 3110824"/>
                <a:gd name="connsiteX15443" fmla="*/ 1806637 w 9392070"/>
                <a:gd name="connsiteY15443" fmla="*/ 729237 h 3110824"/>
                <a:gd name="connsiteX15444" fmla="*/ 1801754 w 9392070"/>
                <a:gd name="connsiteY15444" fmla="*/ 729237 h 3110824"/>
                <a:gd name="connsiteX15445" fmla="*/ 1796871 w 9392070"/>
                <a:gd name="connsiteY15445" fmla="*/ 730458 h 3110824"/>
                <a:gd name="connsiteX15446" fmla="*/ 1798092 w 9392070"/>
                <a:gd name="connsiteY15446" fmla="*/ 734120 h 3110824"/>
                <a:gd name="connsiteX15447" fmla="*/ 1800534 w 9392070"/>
                <a:gd name="connsiteY15447" fmla="*/ 736561 h 3110824"/>
                <a:gd name="connsiteX15448" fmla="*/ 1802975 w 9392070"/>
                <a:gd name="connsiteY15448" fmla="*/ 737782 h 3110824"/>
                <a:gd name="connsiteX15449" fmla="*/ 1809078 w 9392070"/>
                <a:gd name="connsiteY15449" fmla="*/ 741444 h 3110824"/>
                <a:gd name="connsiteX15450" fmla="*/ 1816403 w 9392070"/>
                <a:gd name="connsiteY15450" fmla="*/ 746327 h 3110824"/>
                <a:gd name="connsiteX15451" fmla="*/ 1820065 w 9392070"/>
                <a:gd name="connsiteY15451" fmla="*/ 751210 h 3110824"/>
                <a:gd name="connsiteX15452" fmla="*/ 1826168 w 9392070"/>
                <a:gd name="connsiteY15452" fmla="*/ 762196 h 3110824"/>
                <a:gd name="connsiteX15453" fmla="*/ 1833492 w 9392070"/>
                <a:gd name="connsiteY15453" fmla="*/ 763417 h 3110824"/>
                <a:gd name="connsiteX15454" fmla="*/ 1840817 w 9392070"/>
                <a:gd name="connsiteY15454" fmla="*/ 768300 h 3110824"/>
                <a:gd name="connsiteX15455" fmla="*/ 1845700 w 9392070"/>
                <a:gd name="connsiteY15455" fmla="*/ 771962 h 3110824"/>
                <a:gd name="connsiteX15456" fmla="*/ 1855465 w 9392070"/>
                <a:gd name="connsiteY15456" fmla="*/ 780507 h 3110824"/>
                <a:gd name="connsiteX15457" fmla="*/ 1856686 w 9392070"/>
                <a:gd name="connsiteY15457" fmla="*/ 781727 h 3110824"/>
                <a:gd name="connsiteX15458" fmla="*/ 1856686 w 9392070"/>
                <a:gd name="connsiteY15458" fmla="*/ 782948 h 3110824"/>
                <a:gd name="connsiteX15459" fmla="*/ 1854244 w 9392070"/>
                <a:gd name="connsiteY15459" fmla="*/ 785389 h 3110824"/>
                <a:gd name="connsiteX15460" fmla="*/ 1853024 w 9392070"/>
                <a:gd name="connsiteY15460" fmla="*/ 782948 h 3110824"/>
                <a:gd name="connsiteX15461" fmla="*/ 1849362 w 9392070"/>
                <a:gd name="connsiteY15461" fmla="*/ 784169 h 3110824"/>
                <a:gd name="connsiteX15462" fmla="*/ 1845700 w 9392070"/>
                <a:gd name="connsiteY15462" fmla="*/ 785389 h 3110824"/>
                <a:gd name="connsiteX15463" fmla="*/ 1839596 w 9392070"/>
                <a:gd name="connsiteY15463" fmla="*/ 784169 h 3110824"/>
                <a:gd name="connsiteX15464" fmla="*/ 1833492 w 9392070"/>
                <a:gd name="connsiteY15464" fmla="*/ 782948 h 3110824"/>
                <a:gd name="connsiteX15465" fmla="*/ 1831051 w 9392070"/>
                <a:gd name="connsiteY15465" fmla="*/ 780507 h 3110824"/>
                <a:gd name="connsiteX15466" fmla="*/ 1828610 w 9392070"/>
                <a:gd name="connsiteY15466" fmla="*/ 778065 h 3110824"/>
                <a:gd name="connsiteX15467" fmla="*/ 1824948 w 9392070"/>
                <a:gd name="connsiteY15467" fmla="*/ 780507 h 3110824"/>
                <a:gd name="connsiteX15468" fmla="*/ 1822506 w 9392070"/>
                <a:gd name="connsiteY15468" fmla="*/ 782948 h 3110824"/>
                <a:gd name="connsiteX15469" fmla="*/ 1818844 w 9392070"/>
                <a:gd name="connsiteY15469" fmla="*/ 781727 h 3110824"/>
                <a:gd name="connsiteX15470" fmla="*/ 1817623 w 9392070"/>
                <a:gd name="connsiteY15470" fmla="*/ 784169 h 3110824"/>
                <a:gd name="connsiteX15471" fmla="*/ 1813961 w 9392070"/>
                <a:gd name="connsiteY15471" fmla="*/ 780507 h 3110824"/>
                <a:gd name="connsiteX15472" fmla="*/ 1811520 w 9392070"/>
                <a:gd name="connsiteY15472" fmla="*/ 781727 h 3110824"/>
                <a:gd name="connsiteX15473" fmla="*/ 1809078 w 9392070"/>
                <a:gd name="connsiteY15473" fmla="*/ 780507 h 3110824"/>
                <a:gd name="connsiteX15474" fmla="*/ 1806637 w 9392070"/>
                <a:gd name="connsiteY15474" fmla="*/ 779286 h 3110824"/>
                <a:gd name="connsiteX15475" fmla="*/ 1804196 w 9392070"/>
                <a:gd name="connsiteY15475" fmla="*/ 780507 h 3110824"/>
                <a:gd name="connsiteX15476" fmla="*/ 1801754 w 9392070"/>
                <a:gd name="connsiteY15476" fmla="*/ 779286 h 3110824"/>
                <a:gd name="connsiteX15477" fmla="*/ 1799313 w 9392070"/>
                <a:gd name="connsiteY15477" fmla="*/ 776845 h 3110824"/>
                <a:gd name="connsiteX15478" fmla="*/ 1794430 w 9392070"/>
                <a:gd name="connsiteY15478" fmla="*/ 778065 h 3110824"/>
                <a:gd name="connsiteX15479" fmla="*/ 1789547 w 9392070"/>
                <a:gd name="connsiteY15479" fmla="*/ 779286 h 3110824"/>
                <a:gd name="connsiteX15480" fmla="*/ 1790768 w 9392070"/>
                <a:gd name="connsiteY15480" fmla="*/ 782948 h 3110824"/>
                <a:gd name="connsiteX15481" fmla="*/ 1793209 w 9392070"/>
                <a:gd name="connsiteY15481" fmla="*/ 785389 h 3110824"/>
                <a:gd name="connsiteX15482" fmla="*/ 1796871 w 9392070"/>
                <a:gd name="connsiteY15482" fmla="*/ 786610 h 3110824"/>
                <a:gd name="connsiteX15483" fmla="*/ 1804196 w 9392070"/>
                <a:gd name="connsiteY15483" fmla="*/ 790272 h 3110824"/>
                <a:gd name="connsiteX15484" fmla="*/ 1812741 w 9392070"/>
                <a:gd name="connsiteY15484" fmla="*/ 793934 h 3110824"/>
                <a:gd name="connsiteX15485" fmla="*/ 1817623 w 9392070"/>
                <a:gd name="connsiteY15485" fmla="*/ 798817 h 3110824"/>
                <a:gd name="connsiteX15486" fmla="*/ 1817623 w 9392070"/>
                <a:gd name="connsiteY15486" fmla="*/ 800038 h 3110824"/>
                <a:gd name="connsiteX15487" fmla="*/ 1817623 w 9392070"/>
                <a:gd name="connsiteY15487" fmla="*/ 800038 h 3110824"/>
                <a:gd name="connsiteX15488" fmla="*/ 1816403 w 9392070"/>
                <a:gd name="connsiteY15488" fmla="*/ 798817 h 3110824"/>
                <a:gd name="connsiteX15489" fmla="*/ 1812741 w 9392070"/>
                <a:gd name="connsiteY15489" fmla="*/ 801259 h 3110824"/>
                <a:gd name="connsiteX15490" fmla="*/ 1809078 w 9392070"/>
                <a:gd name="connsiteY15490" fmla="*/ 803700 h 3110824"/>
                <a:gd name="connsiteX15491" fmla="*/ 1810299 w 9392070"/>
                <a:gd name="connsiteY15491" fmla="*/ 806141 h 3110824"/>
                <a:gd name="connsiteX15492" fmla="*/ 1811520 w 9392070"/>
                <a:gd name="connsiteY15492" fmla="*/ 807362 h 3110824"/>
                <a:gd name="connsiteX15493" fmla="*/ 1813961 w 9392070"/>
                <a:gd name="connsiteY15493" fmla="*/ 807362 h 3110824"/>
                <a:gd name="connsiteX15494" fmla="*/ 1818844 w 9392070"/>
                <a:gd name="connsiteY15494" fmla="*/ 808583 h 3110824"/>
                <a:gd name="connsiteX15495" fmla="*/ 1822506 w 9392070"/>
                <a:gd name="connsiteY15495" fmla="*/ 809803 h 3110824"/>
                <a:gd name="connsiteX15496" fmla="*/ 1823727 w 9392070"/>
                <a:gd name="connsiteY15496" fmla="*/ 811024 h 3110824"/>
                <a:gd name="connsiteX15497" fmla="*/ 1823727 w 9392070"/>
                <a:gd name="connsiteY15497" fmla="*/ 811024 h 3110824"/>
                <a:gd name="connsiteX15498" fmla="*/ 1827389 w 9392070"/>
                <a:gd name="connsiteY15498" fmla="*/ 814686 h 3110824"/>
                <a:gd name="connsiteX15499" fmla="*/ 1828610 w 9392070"/>
                <a:gd name="connsiteY15499" fmla="*/ 818348 h 3110824"/>
                <a:gd name="connsiteX15500" fmla="*/ 1827389 w 9392070"/>
                <a:gd name="connsiteY15500" fmla="*/ 819569 h 3110824"/>
                <a:gd name="connsiteX15501" fmla="*/ 1824948 w 9392070"/>
                <a:gd name="connsiteY15501" fmla="*/ 817128 h 3110824"/>
                <a:gd name="connsiteX15502" fmla="*/ 1821285 w 9392070"/>
                <a:gd name="connsiteY15502" fmla="*/ 818348 h 3110824"/>
                <a:gd name="connsiteX15503" fmla="*/ 1817623 w 9392070"/>
                <a:gd name="connsiteY15503" fmla="*/ 819569 h 3110824"/>
                <a:gd name="connsiteX15504" fmla="*/ 1813961 w 9392070"/>
                <a:gd name="connsiteY15504" fmla="*/ 817128 h 3110824"/>
                <a:gd name="connsiteX15505" fmla="*/ 1812741 w 9392070"/>
                <a:gd name="connsiteY15505" fmla="*/ 819569 h 3110824"/>
                <a:gd name="connsiteX15506" fmla="*/ 1809078 w 9392070"/>
                <a:gd name="connsiteY15506" fmla="*/ 814686 h 3110824"/>
                <a:gd name="connsiteX15507" fmla="*/ 1806637 w 9392070"/>
                <a:gd name="connsiteY15507" fmla="*/ 815907 h 3110824"/>
                <a:gd name="connsiteX15508" fmla="*/ 1804196 w 9392070"/>
                <a:gd name="connsiteY15508" fmla="*/ 813466 h 3110824"/>
                <a:gd name="connsiteX15509" fmla="*/ 1801754 w 9392070"/>
                <a:gd name="connsiteY15509" fmla="*/ 811024 h 3110824"/>
                <a:gd name="connsiteX15510" fmla="*/ 1799313 w 9392070"/>
                <a:gd name="connsiteY15510" fmla="*/ 811024 h 3110824"/>
                <a:gd name="connsiteX15511" fmla="*/ 1796871 w 9392070"/>
                <a:gd name="connsiteY15511" fmla="*/ 809803 h 3110824"/>
                <a:gd name="connsiteX15512" fmla="*/ 1794430 w 9392070"/>
                <a:gd name="connsiteY15512" fmla="*/ 807362 h 3110824"/>
                <a:gd name="connsiteX15513" fmla="*/ 1789547 w 9392070"/>
                <a:gd name="connsiteY15513" fmla="*/ 807362 h 3110824"/>
                <a:gd name="connsiteX15514" fmla="*/ 1784664 w 9392070"/>
                <a:gd name="connsiteY15514" fmla="*/ 807362 h 3110824"/>
                <a:gd name="connsiteX15515" fmla="*/ 1785885 w 9392070"/>
                <a:gd name="connsiteY15515" fmla="*/ 811024 h 3110824"/>
                <a:gd name="connsiteX15516" fmla="*/ 1788327 w 9392070"/>
                <a:gd name="connsiteY15516" fmla="*/ 814686 h 3110824"/>
                <a:gd name="connsiteX15517" fmla="*/ 1791989 w 9392070"/>
                <a:gd name="connsiteY15517" fmla="*/ 815907 h 3110824"/>
                <a:gd name="connsiteX15518" fmla="*/ 1799313 w 9392070"/>
                <a:gd name="connsiteY15518" fmla="*/ 820790 h 3110824"/>
                <a:gd name="connsiteX15519" fmla="*/ 1806637 w 9392070"/>
                <a:gd name="connsiteY15519" fmla="*/ 826893 h 3110824"/>
                <a:gd name="connsiteX15520" fmla="*/ 1811520 w 9392070"/>
                <a:gd name="connsiteY15520" fmla="*/ 834218 h 3110824"/>
                <a:gd name="connsiteX15521" fmla="*/ 1815182 w 9392070"/>
                <a:gd name="connsiteY15521" fmla="*/ 843983 h 3110824"/>
                <a:gd name="connsiteX15522" fmla="*/ 1811520 w 9392070"/>
                <a:gd name="connsiteY15522" fmla="*/ 845204 h 3110824"/>
                <a:gd name="connsiteX15523" fmla="*/ 1807858 w 9392070"/>
                <a:gd name="connsiteY15523" fmla="*/ 842762 h 3110824"/>
                <a:gd name="connsiteX15524" fmla="*/ 1806637 w 9392070"/>
                <a:gd name="connsiteY15524" fmla="*/ 845204 h 3110824"/>
                <a:gd name="connsiteX15525" fmla="*/ 1802975 w 9392070"/>
                <a:gd name="connsiteY15525" fmla="*/ 840321 h 3110824"/>
                <a:gd name="connsiteX15526" fmla="*/ 1800534 w 9392070"/>
                <a:gd name="connsiteY15526" fmla="*/ 841542 h 3110824"/>
                <a:gd name="connsiteX15527" fmla="*/ 1798092 w 9392070"/>
                <a:gd name="connsiteY15527" fmla="*/ 839100 h 3110824"/>
                <a:gd name="connsiteX15528" fmla="*/ 1795651 w 9392070"/>
                <a:gd name="connsiteY15528" fmla="*/ 837880 h 3110824"/>
                <a:gd name="connsiteX15529" fmla="*/ 1793209 w 9392070"/>
                <a:gd name="connsiteY15529" fmla="*/ 837880 h 3110824"/>
                <a:gd name="connsiteX15530" fmla="*/ 1790768 w 9392070"/>
                <a:gd name="connsiteY15530" fmla="*/ 836659 h 3110824"/>
                <a:gd name="connsiteX15531" fmla="*/ 1789547 w 9392070"/>
                <a:gd name="connsiteY15531" fmla="*/ 834218 h 3110824"/>
                <a:gd name="connsiteX15532" fmla="*/ 1784664 w 9392070"/>
                <a:gd name="connsiteY15532" fmla="*/ 832997 h 3110824"/>
                <a:gd name="connsiteX15533" fmla="*/ 1779782 w 9392070"/>
                <a:gd name="connsiteY15533" fmla="*/ 832997 h 3110824"/>
                <a:gd name="connsiteX15534" fmla="*/ 1779782 w 9392070"/>
                <a:gd name="connsiteY15534" fmla="*/ 835438 h 3110824"/>
                <a:gd name="connsiteX15535" fmla="*/ 1779782 w 9392070"/>
                <a:gd name="connsiteY15535" fmla="*/ 835438 h 3110824"/>
                <a:gd name="connsiteX15536" fmla="*/ 1782223 w 9392070"/>
                <a:gd name="connsiteY15536" fmla="*/ 861073 h 3110824"/>
                <a:gd name="connsiteX15537" fmla="*/ 1787106 w 9392070"/>
                <a:gd name="connsiteY15537" fmla="*/ 874501 h 3110824"/>
                <a:gd name="connsiteX15538" fmla="*/ 1794430 w 9392070"/>
                <a:gd name="connsiteY15538" fmla="*/ 898915 h 3110824"/>
                <a:gd name="connsiteX15539" fmla="*/ 1800534 w 9392070"/>
                <a:gd name="connsiteY15539" fmla="*/ 902577 h 3110824"/>
                <a:gd name="connsiteX15540" fmla="*/ 1806637 w 9392070"/>
                <a:gd name="connsiteY15540" fmla="*/ 905018 h 3110824"/>
                <a:gd name="connsiteX15541" fmla="*/ 1817623 w 9392070"/>
                <a:gd name="connsiteY15541" fmla="*/ 913563 h 3110824"/>
                <a:gd name="connsiteX15542" fmla="*/ 1816403 w 9392070"/>
                <a:gd name="connsiteY15542" fmla="*/ 914784 h 3110824"/>
                <a:gd name="connsiteX15543" fmla="*/ 1813961 w 9392070"/>
                <a:gd name="connsiteY15543" fmla="*/ 912342 h 3110824"/>
                <a:gd name="connsiteX15544" fmla="*/ 1810299 w 9392070"/>
                <a:gd name="connsiteY15544" fmla="*/ 914784 h 3110824"/>
                <a:gd name="connsiteX15545" fmla="*/ 1806637 w 9392070"/>
                <a:gd name="connsiteY15545" fmla="*/ 917225 h 3110824"/>
                <a:gd name="connsiteX15546" fmla="*/ 1801754 w 9392070"/>
                <a:gd name="connsiteY15546" fmla="*/ 916004 h 3110824"/>
                <a:gd name="connsiteX15547" fmla="*/ 1800534 w 9392070"/>
                <a:gd name="connsiteY15547" fmla="*/ 919667 h 3110824"/>
                <a:gd name="connsiteX15548" fmla="*/ 1796871 w 9392070"/>
                <a:gd name="connsiteY15548" fmla="*/ 916004 h 3110824"/>
                <a:gd name="connsiteX15549" fmla="*/ 1794430 w 9392070"/>
                <a:gd name="connsiteY15549" fmla="*/ 918446 h 3110824"/>
                <a:gd name="connsiteX15550" fmla="*/ 1790768 w 9392070"/>
                <a:gd name="connsiteY15550" fmla="*/ 917225 h 3110824"/>
                <a:gd name="connsiteX15551" fmla="*/ 1787106 w 9392070"/>
                <a:gd name="connsiteY15551" fmla="*/ 916004 h 3110824"/>
                <a:gd name="connsiteX15552" fmla="*/ 1784664 w 9392070"/>
                <a:gd name="connsiteY15552" fmla="*/ 917225 h 3110824"/>
                <a:gd name="connsiteX15553" fmla="*/ 1782223 w 9392070"/>
                <a:gd name="connsiteY15553" fmla="*/ 916004 h 3110824"/>
                <a:gd name="connsiteX15554" fmla="*/ 1779782 w 9392070"/>
                <a:gd name="connsiteY15554" fmla="*/ 913563 h 3110824"/>
                <a:gd name="connsiteX15555" fmla="*/ 1774899 w 9392070"/>
                <a:gd name="connsiteY15555" fmla="*/ 914784 h 3110824"/>
                <a:gd name="connsiteX15556" fmla="*/ 1768795 w 9392070"/>
                <a:gd name="connsiteY15556" fmla="*/ 916004 h 3110824"/>
                <a:gd name="connsiteX15557" fmla="*/ 1770016 w 9392070"/>
                <a:gd name="connsiteY15557" fmla="*/ 919667 h 3110824"/>
                <a:gd name="connsiteX15558" fmla="*/ 1772457 w 9392070"/>
                <a:gd name="connsiteY15558" fmla="*/ 922108 h 3110824"/>
                <a:gd name="connsiteX15559" fmla="*/ 1776120 w 9392070"/>
                <a:gd name="connsiteY15559" fmla="*/ 922108 h 3110824"/>
                <a:gd name="connsiteX15560" fmla="*/ 1783444 w 9392070"/>
                <a:gd name="connsiteY15560" fmla="*/ 924549 h 3110824"/>
                <a:gd name="connsiteX15561" fmla="*/ 1791989 w 9392070"/>
                <a:gd name="connsiteY15561" fmla="*/ 928211 h 3110824"/>
                <a:gd name="connsiteX15562" fmla="*/ 1798092 w 9392070"/>
                <a:gd name="connsiteY15562" fmla="*/ 933094 h 3110824"/>
                <a:gd name="connsiteX15563" fmla="*/ 1801754 w 9392070"/>
                <a:gd name="connsiteY15563" fmla="*/ 939198 h 3110824"/>
                <a:gd name="connsiteX15564" fmla="*/ 1804196 w 9392070"/>
                <a:gd name="connsiteY15564" fmla="*/ 941639 h 3110824"/>
                <a:gd name="connsiteX15565" fmla="*/ 1804196 w 9392070"/>
                <a:gd name="connsiteY15565" fmla="*/ 941639 h 3110824"/>
                <a:gd name="connsiteX15566" fmla="*/ 1802975 w 9392070"/>
                <a:gd name="connsiteY15566" fmla="*/ 945301 h 3110824"/>
                <a:gd name="connsiteX15567" fmla="*/ 1799313 w 9392070"/>
                <a:gd name="connsiteY15567" fmla="*/ 940418 h 3110824"/>
                <a:gd name="connsiteX15568" fmla="*/ 1796871 w 9392070"/>
                <a:gd name="connsiteY15568" fmla="*/ 941639 h 3110824"/>
                <a:gd name="connsiteX15569" fmla="*/ 1793209 w 9392070"/>
                <a:gd name="connsiteY15569" fmla="*/ 939198 h 3110824"/>
                <a:gd name="connsiteX15570" fmla="*/ 1789547 w 9392070"/>
                <a:gd name="connsiteY15570" fmla="*/ 936756 h 3110824"/>
                <a:gd name="connsiteX15571" fmla="*/ 1787106 w 9392070"/>
                <a:gd name="connsiteY15571" fmla="*/ 936756 h 3110824"/>
                <a:gd name="connsiteX15572" fmla="*/ 1784664 w 9392070"/>
                <a:gd name="connsiteY15572" fmla="*/ 934315 h 3110824"/>
                <a:gd name="connsiteX15573" fmla="*/ 1782223 w 9392070"/>
                <a:gd name="connsiteY15573" fmla="*/ 930653 h 3110824"/>
                <a:gd name="connsiteX15574" fmla="*/ 1776120 w 9392070"/>
                <a:gd name="connsiteY15574" fmla="*/ 928211 h 3110824"/>
                <a:gd name="connsiteX15575" fmla="*/ 1770016 w 9392070"/>
                <a:gd name="connsiteY15575" fmla="*/ 925770 h 3110824"/>
                <a:gd name="connsiteX15576" fmla="*/ 1770016 w 9392070"/>
                <a:gd name="connsiteY15576" fmla="*/ 930653 h 3110824"/>
                <a:gd name="connsiteX15577" fmla="*/ 1772457 w 9392070"/>
                <a:gd name="connsiteY15577" fmla="*/ 935536 h 3110824"/>
                <a:gd name="connsiteX15578" fmla="*/ 1776120 w 9392070"/>
                <a:gd name="connsiteY15578" fmla="*/ 937977 h 3110824"/>
                <a:gd name="connsiteX15579" fmla="*/ 1784664 w 9392070"/>
                <a:gd name="connsiteY15579" fmla="*/ 945301 h 3110824"/>
                <a:gd name="connsiteX15580" fmla="*/ 1789547 w 9392070"/>
                <a:gd name="connsiteY15580" fmla="*/ 948963 h 3110824"/>
                <a:gd name="connsiteX15581" fmla="*/ 1794430 w 9392070"/>
                <a:gd name="connsiteY15581" fmla="*/ 952625 h 3110824"/>
                <a:gd name="connsiteX15582" fmla="*/ 1799313 w 9392070"/>
                <a:gd name="connsiteY15582" fmla="*/ 958729 h 3110824"/>
                <a:gd name="connsiteX15583" fmla="*/ 1798092 w 9392070"/>
                <a:gd name="connsiteY15583" fmla="*/ 961170 h 3110824"/>
                <a:gd name="connsiteX15584" fmla="*/ 1794430 w 9392070"/>
                <a:gd name="connsiteY15584" fmla="*/ 958729 h 3110824"/>
                <a:gd name="connsiteX15585" fmla="*/ 1789547 w 9392070"/>
                <a:gd name="connsiteY15585" fmla="*/ 963612 h 3110824"/>
                <a:gd name="connsiteX15586" fmla="*/ 1785885 w 9392070"/>
                <a:gd name="connsiteY15586" fmla="*/ 968495 h 3110824"/>
                <a:gd name="connsiteX15587" fmla="*/ 1779782 w 9392070"/>
                <a:gd name="connsiteY15587" fmla="*/ 968495 h 3110824"/>
                <a:gd name="connsiteX15588" fmla="*/ 1778561 w 9392070"/>
                <a:gd name="connsiteY15588" fmla="*/ 973377 h 3110824"/>
                <a:gd name="connsiteX15589" fmla="*/ 1772457 w 9392070"/>
                <a:gd name="connsiteY15589" fmla="*/ 969715 h 3110824"/>
                <a:gd name="connsiteX15590" fmla="*/ 1770016 w 9392070"/>
                <a:gd name="connsiteY15590" fmla="*/ 973377 h 3110824"/>
                <a:gd name="connsiteX15591" fmla="*/ 1765133 w 9392070"/>
                <a:gd name="connsiteY15591" fmla="*/ 973377 h 3110824"/>
                <a:gd name="connsiteX15592" fmla="*/ 1763913 w 9392070"/>
                <a:gd name="connsiteY15592" fmla="*/ 972157 h 3110824"/>
                <a:gd name="connsiteX15593" fmla="*/ 1768795 w 9392070"/>
                <a:gd name="connsiteY15593" fmla="*/ 961170 h 3110824"/>
                <a:gd name="connsiteX15594" fmla="*/ 1770016 w 9392070"/>
                <a:gd name="connsiteY15594" fmla="*/ 951405 h 3110824"/>
                <a:gd name="connsiteX15595" fmla="*/ 1759030 w 9392070"/>
                <a:gd name="connsiteY15595" fmla="*/ 961170 h 3110824"/>
                <a:gd name="connsiteX15596" fmla="*/ 1748043 w 9392070"/>
                <a:gd name="connsiteY15596" fmla="*/ 970936 h 3110824"/>
                <a:gd name="connsiteX15597" fmla="*/ 1746823 w 9392070"/>
                <a:gd name="connsiteY15597" fmla="*/ 966053 h 3110824"/>
                <a:gd name="connsiteX15598" fmla="*/ 1735836 w 9392070"/>
                <a:gd name="connsiteY15598" fmla="*/ 961170 h 3110824"/>
                <a:gd name="connsiteX15599" fmla="*/ 1730954 w 9392070"/>
                <a:gd name="connsiteY15599" fmla="*/ 963612 h 3110824"/>
                <a:gd name="connsiteX15600" fmla="*/ 1726071 w 9392070"/>
                <a:gd name="connsiteY15600" fmla="*/ 963612 h 3110824"/>
                <a:gd name="connsiteX15601" fmla="*/ 1726071 w 9392070"/>
                <a:gd name="connsiteY15601" fmla="*/ 963612 h 3110824"/>
                <a:gd name="connsiteX15602" fmla="*/ 1737057 w 9392070"/>
                <a:gd name="connsiteY15602" fmla="*/ 946522 h 3110824"/>
                <a:gd name="connsiteX15603" fmla="*/ 1745602 w 9392070"/>
                <a:gd name="connsiteY15603" fmla="*/ 922108 h 3110824"/>
                <a:gd name="connsiteX15604" fmla="*/ 1759030 w 9392070"/>
                <a:gd name="connsiteY15604" fmla="*/ 897694 h 3110824"/>
                <a:gd name="connsiteX15605" fmla="*/ 1766354 w 9392070"/>
                <a:gd name="connsiteY15605" fmla="*/ 846425 h 3110824"/>
                <a:gd name="connsiteX15606" fmla="*/ 1762692 w 9392070"/>
                <a:gd name="connsiteY15606" fmla="*/ 843983 h 3110824"/>
                <a:gd name="connsiteX15607" fmla="*/ 1759030 w 9392070"/>
                <a:gd name="connsiteY15607" fmla="*/ 856190 h 3110824"/>
                <a:gd name="connsiteX15608" fmla="*/ 1751705 w 9392070"/>
                <a:gd name="connsiteY15608" fmla="*/ 864735 h 3110824"/>
                <a:gd name="connsiteX15609" fmla="*/ 1745602 w 9392070"/>
                <a:gd name="connsiteY15609" fmla="*/ 862294 h 3110824"/>
                <a:gd name="connsiteX15610" fmla="*/ 1740719 w 9392070"/>
                <a:gd name="connsiteY15610" fmla="*/ 869618 h 3110824"/>
                <a:gd name="connsiteX15611" fmla="*/ 1738278 w 9392070"/>
                <a:gd name="connsiteY15611" fmla="*/ 879383 h 3110824"/>
                <a:gd name="connsiteX15612" fmla="*/ 1733395 w 9392070"/>
                <a:gd name="connsiteY15612" fmla="*/ 872059 h 3110824"/>
                <a:gd name="connsiteX15613" fmla="*/ 1728512 w 9392070"/>
                <a:gd name="connsiteY15613" fmla="*/ 868397 h 3110824"/>
                <a:gd name="connsiteX15614" fmla="*/ 1722409 w 9392070"/>
                <a:gd name="connsiteY15614" fmla="*/ 880604 h 3110824"/>
                <a:gd name="connsiteX15615" fmla="*/ 1712643 w 9392070"/>
                <a:gd name="connsiteY15615" fmla="*/ 876942 h 3110824"/>
                <a:gd name="connsiteX15616" fmla="*/ 1708981 w 9392070"/>
                <a:gd name="connsiteY15616" fmla="*/ 865956 h 3110824"/>
                <a:gd name="connsiteX15617" fmla="*/ 1708981 w 9392070"/>
                <a:gd name="connsiteY15617" fmla="*/ 865956 h 3110824"/>
                <a:gd name="connsiteX15618" fmla="*/ 1717526 w 9392070"/>
                <a:gd name="connsiteY15618" fmla="*/ 867176 h 3110824"/>
                <a:gd name="connsiteX15619" fmla="*/ 1722409 w 9392070"/>
                <a:gd name="connsiteY15619" fmla="*/ 868397 h 3110824"/>
                <a:gd name="connsiteX15620" fmla="*/ 1726071 w 9392070"/>
                <a:gd name="connsiteY15620" fmla="*/ 865956 h 3110824"/>
                <a:gd name="connsiteX15621" fmla="*/ 1728512 w 9392070"/>
                <a:gd name="connsiteY15621" fmla="*/ 859852 h 3110824"/>
                <a:gd name="connsiteX15622" fmla="*/ 1721188 w 9392070"/>
                <a:gd name="connsiteY15622" fmla="*/ 854969 h 3110824"/>
                <a:gd name="connsiteX15623" fmla="*/ 1713864 w 9392070"/>
                <a:gd name="connsiteY15623" fmla="*/ 851307 h 3110824"/>
                <a:gd name="connsiteX15624" fmla="*/ 1710202 w 9392070"/>
                <a:gd name="connsiteY15624" fmla="*/ 853749 h 3110824"/>
                <a:gd name="connsiteX15625" fmla="*/ 1706540 w 9392070"/>
                <a:gd name="connsiteY15625" fmla="*/ 853749 h 3110824"/>
                <a:gd name="connsiteX15626" fmla="*/ 1702877 w 9392070"/>
                <a:gd name="connsiteY15626" fmla="*/ 851307 h 3110824"/>
                <a:gd name="connsiteX15627" fmla="*/ 1697995 w 9392070"/>
                <a:gd name="connsiteY15627" fmla="*/ 851307 h 3110824"/>
                <a:gd name="connsiteX15628" fmla="*/ 1693112 w 9392070"/>
                <a:gd name="connsiteY15628" fmla="*/ 852528 h 3110824"/>
                <a:gd name="connsiteX15629" fmla="*/ 1690670 w 9392070"/>
                <a:gd name="connsiteY15629" fmla="*/ 850087 h 3110824"/>
                <a:gd name="connsiteX15630" fmla="*/ 1697995 w 9392070"/>
                <a:gd name="connsiteY15630" fmla="*/ 825673 h 3110824"/>
                <a:gd name="connsiteX15631" fmla="*/ 1707760 w 9392070"/>
                <a:gd name="connsiteY15631" fmla="*/ 806141 h 3110824"/>
                <a:gd name="connsiteX15632" fmla="*/ 1716305 w 9392070"/>
                <a:gd name="connsiteY15632" fmla="*/ 795155 h 3110824"/>
                <a:gd name="connsiteX15633" fmla="*/ 1721188 w 9392070"/>
                <a:gd name="connsiteY15633" fmla="*/ 790272 h 3110824"/>
                <a:gd name="connsiteX15634" fmla="*/ 1724850 w 9392070"/>
                <a:gd name="connsiteY15634" fmla="*/ 784169 h 3110824"/>
                <a:gd name="connsiteX15635" fmla="*/ 1733395 w 9392070"/>
                <a:gd name="connsiteY15635" fmla="*/ 768300 h 3110824"/>
                <a:gd name="connsiteX15636" fmla="*/ 1739498 w 9392070"/>
                <a:gd name="connsiteY15636" fmla="*/ 763417 h 3110824"/>
                <a:gd name="connsiteX15637" fmla="*/ 1745602 w 9392070"/>
                <a:gd name="connsiteY15637" fmla="*/ 756093 h 3110824"/>
                <a:gd name="connsiteX15638" fmla="*/ 1749264 w 9392070"/>
                <a:gd name="connsiteY15638" fmla="*/ 745106 h 3110824"/>
                <a:gd name="connsiteX15639" fmla="*/ 1749264 w 9392070"/>
                <a:gd name="connsiteY15639" fmla="*/ 734120 h 3110824"/>
                <a:gd name="connsiteX15640" fmla="*/ 1737057 w 9392070"/>
                <a:gd name="connsiteY15640" fmla="*/ 742665 h 3110824"/>
                <a:gd name="connsiteX15641" fmla="*/ 1726071 w 9392070"/>
                <a:gd name="connsiteY15641" fmla="*/ 749989 h 3110824"/>
                <a:gd name="connsiteX15642" fmla="*/ 1722409 w 9392070"/>
                <a:gd name="connsiteY15642" fmla="*/ 757313 h 3110824"/>
                <a:gd name="connsiteX15643" fmla="*/ 1717526 w 9392070"/>
                <a:gd name="connsiteY15643" fmla="*/ 763417 h 3110824"/>
                <a:gd name="connsiteX15644" fmla="*/ 1712643 w 9392070"/>
                <a:gd name="connsiteY15644" fmla="*/ 764638 h 3110824"/>
                <a:gd name="connsiteX15645" fmla="*/ 1710202 w 9392070"/>
                <a:gd name="connsiteY15645" fmla="*/ 762196 h 3110824"/>
                <a:gd name="connsiteX15646" fmla="*/ 1706540 w 9392070"/>
                <a:gd name="connsiteY15646" fmla="*/ 771962 h 3110824"/>
                <a:gd name="connsiteX15647" fmla="*/ 1700436 w 9392070"/>
                <a:gd name="connsiteY15647" fmla="*/ 779286 h 3110824"/>
                <a:gd name="connsiteX15648" fmla="*/ 1695553 w 9392070"/>
                <a:gd name="connsiteY15648" fmla="*/ 778065 h 3110824"/>
                <a:gd name="connsiteX15649" fmla="*/ 1689450 w 9392070"/>
                <a:gd name="connsiteY15649" fmla="*/ 791493 h 3110824"/>
                <a:gd name="connsiteX15650" fmla="*/ 1685788 w 9392070"/>
                <a:gd name="connsiteY15650" fmla="*/ 785389 h 3110824"/>
                <a:gd name="connsiteX15651" fmla="*/ 1679684 w 9392070"/>
                <a:gd name="connsiteY15651" fmla="*/ 789052 h 3110824"/>
                <a:gd name="connsiteX15652" fmla="*/ 1682126 w 9392070"/>
                <a:gd name="connsiteY15652" fmla="*/ 781727 h 3110824"/>
                <a:gd name="connsiteX15653" fmla="*/ 1684567 w 9392070"/>
                <a:gd name="connsiteY15653" fmla="*/ 775624 h 3110824"/>
                <a:gd name="connsiteX15654" fmla="*/ 1685788 w 9392070"/>
                <a:gd name="connsiteY15654" fmla="*/ 771962 h 3110824"/>
                <a:gd name="connsiteX15655" fmla="*/ 1687008 w 9392070"/>
                <a:gd name="connsiteY15655" fmla="*/ 764638 h 3110824"/>
                <a:gd name="connsiteX15656" fmla="*/ 1691891 w 9392070"/>
                <a:gd name="connsiteY15656" fmla="*/ 764638 h 3110824"/>
                <a:gd name="connsiteX15657" fmla="*/ 1696774 w 9392070"/>
                <a:gd name="connsiteY15657" fmla="*/ 763417 h 3110824"/>
                <a:gd name="connsiteX15658" fmla="*/ 1700436 w 9392070"/>
                <a:gd name="connsiteY15658" fmla="*/ 759755 h 3110824"/>
                <a:gd name="connsiteX15659" fmla="*/ 1701657 w 9392070"/>
                <a:gd name="connsiteY15659" fmla="*/ 753651 h 3110824"/>
                <a:gd name="connsiteX15660" fmla="*/ 1694333 w 9392070"/>
                <a:gd name="connsiteY15660" fmla="*/ 752431 h 3110824"/>
                <a:gd name="connsiteX15661" fmla="*/ 1688229 w 9392070"/>
                <a:gd name="connsiteY15661" fmla="*/ 751210 h 3110824"/>
                <a:gd name="connsiteX15662" fmla="*/ 1687008 w 9392070"/>
                <a:gd name="connsiteY15662" fmla="*/ 747548 h 3110824"/>
                <a:gd name="connsiteX15663" fmla="*/ 1683346 w 9392070"/>
                <a:gd name="connsiteY15663" fmla="*/ 741444 h 3110824"/>
                <a:gd name="connsiteX15664" fmla="*/ 1683346 w 9392070"/>
                <a:gd name="connsiteY15664" fmla="*/ 754872 h 3110824"/>
                <a:gd name="connsiteX15665" fmla="*/ 1683346 w 9392070"/>
                <a:gd name="connsiteY15665" fmla="*/ 754872 h 3110824"/>
                <a:gd name="connsiteX15666" fmla="*/ 1679684 w 9392070"/>
                <a:gd name="connsiteY15666" fmla="*/ 756093 h 3110824"/>
                <a:gd name="connsiteX15667" fmla="*/ 1676022 w 9392070"/>
                <a:gd name="connsiteY15667" fmla="*/ 754872 h 3110824"/>
                <a:gd name="connsiteX15668" fmla="*/ 1671139 w 9392070"/>
                <a:gd name="connsiteY15668" fmla="*/ 756093 h 3110824"/>
                <a:gd name="connsiteX15669" fmla="*/ 1666256 w 9392070"/>
                <a:gd name="connsiteY15669" fmla="*/ 757313 h 3110824"/>
                <a:gd name="connsiteX15670" fmla="*/ 1665036 w 9392070"/>
                <a:gd name="connsiteY15670" fmla="*/ 754872 h 3110824"/>
                <a:gd name="connsiteX15671" fmla="*/ 1669919 w 9392070"/>
                <a:gd name="connsiteY15671" fmla="*/ 745106 h 3110824"/>
                <a:gd name="connsiteX15672" fmla="*/ 1671139 w 9392070"/>
                <a:gd name="connsiteY15672" fmla="*/ 742665 h 3110824"/>
                <a:gd name="connsiteX15673" fmla="*/ 1676022 w 9392070"/>
                <a:gd name="connsiteY15673" fmla="*/ 742665 h 3110824"/>
                <a:gd name="connsiteX15674" fmla="*/ 1679684 w 9392070"/>
                <a:gd name="connsiteY15674" fmla="*/ 739003 h 3110824"/>
                <a:gd name="connsiteX15675" fmla="*/ 1680905 w 9392070"/>
                <a:gd name="connsiteY15675" fmla="*/ 732899 h 3110824"/>
                <a:gd name="connsiteX15676" fmla="*/ 1685788 w 9392070"/>
                <a:gd name="connsiteY15676" fmla="*/ 730458 h 3110824"/>
                <a:gd name="connsiteX15677" fmla="*/ 1693112 w 9392070"/>
                <a:gd name="connsiteY15677" fmla="*/ 725575 h 3110824"/>
                <a:gd name="connsiteX15678" fmla="*/ 1705319 w 9392070"/>
                <a:gd name="connsiteY15678" fmla="*/ 718251 h 3110824"/>
                <a:gd name="connsiteX15679" fmla="*/ 1710202 w 9392070"/>
                <a:gd name="connsiteY15679" fmla="*/ 715810 h 3110824"/>
                <a:gd name="connsiteX15680" fmla="*/ 1713864 w 9392070"/>
                <a:gd name="connsiteY15680" fmla="*/ 710927 h 3110824"/>
                <a:gd name="connsiteX15681" fmla="*/ 1715084 w 9392070"/>
                <a:gd name="connsiteY15681" fmla="*/ 703603 h 3110824"/>
                <a:gd name="connsiteX15682" fmla="*/ 1706540 w 9392070"/>
                <a:gd name="connsiteY15682" fmla="*/ 702382 h 3110824"/>
                <a:gd name="connsiteX15683" fmla="*/ 1697995 w 9392070"/>
                <a:gd name="connsiteY15683" fmla="*/ 702382 h 3110824"/>
                <a:gd name="connsiteX15684" fmla="*/ 1694333 w 9392070"/>
                <a:gd name="connsiteY15684" fmla="*/ 706044 h 3110824"/>
                <a:gd name="connsiteX15685" fmla="*/ 1690670 w 9392070"/>
                <a:gd name="connsiteY15685" fmla="*/ 708485 h 3110824"/>
                <a:gd name="connsiteX15686" fmla="*/ 1687008 w 9392070"/>
                <a:gd name="connsiteY15686" fmla="*/ 707265 h 3110824"/>
                <a:gd name="connsiteX15687" fmla="*/ 1685788 w 9392070"/>
                <a:gd name="connsiteY15687" fmla="*/ 704823 h 3110824"/>
                <a:gd name="connsiteX15688" fmla="*/ 1682126 w 9392070"/>
                <a:gd name="connsiteY15688" fmla="*/ 709706 h 3110824"/>
                <a:gd name="connsiteX15689" fmla="*/ 1677243 w 9392070"/>
                <a:gd name="connsiteY15689" fmla="*/ 712147 h 3110824"/>
                <a:gd name="connsiteX15690" fmla="*/ 1673581 w 9392070"/>
                <a:gd name="connsiteY15690" fmla="*/ 709706 h 3110824"/>
                <a:gd name="connsiteX15691" fmla="*/ 1667477 w 9392070"/>
                <a:gd name="connsiteY15691" fmla="*/ 717030 h 3110824"/>
                <a:gd name="connsiteX15692" fmla="*/ 1665036 w 9392070"/>
                <a:gd name="connsiteY15692" fmla="*/ 712147 h 3110824"/>
                <a:gd name="connsiteX15693" fmla="*/ 1657712 w 9392070"/>
                <a:gd name="connsiteY15693" fmla="*/ 715810 h 3110824"/>
                <a:gd name="connsiteX15694" fmla="*/ 1651608 w 9392070"/>
                <a:gd name="connsiteY15694" fmla="*/ 712147 h 3110824"/>
                <a:gd name="connsiteX15695" fmla="*/ 1645505 w 9392070"/>
                <a:gd name="connsiteY15695" fmla="*/ 709706 h 3110824"/>
                <a:gd name="connsiteX15696" fmla="*/ 1641842 w 9392070"/>
                <a:gd name="connsiteY15696" fmla="*/ 714589 h 3110824"/>
                <a:gd name="connsiteX15697" fmla="*/ 1638180 w 9392070"/>
                <a:gd name="connsiteY15697" fmla="*/ 719472 h 3110824"/>
                <a:gd name="connsiteX15698" fmla="*/ 1634518 w 9392070"/>
                <a:gd name="connsiteY15698" fmla="*/ 715810 h 3110824"/>
                <a:gd name="connsiteX15699" fmla="*/ 1636960 w 9392070"/>
                <a:gd name="connsiteY15699" fmla="*/ 713368 h 3110824"/>
                <a:gd name="connsiteX15700" fmla="*/ 1641842 w 9392070"/>
                <a:gd name="connsiteY15700" fmla="*/ 703603 h 3110824"/>
                <a:gd name="connsiteX15701" fmla="*/ 1650387 w 9392070"/>
                <a:gd name="connsiteY15701" fmla="*/ 696278 h 3110824"/>
                <a:gd name="connsiteX15702" fmla="*/ 1656491 w 9392070"/>
                <a:gd name="connsiteY15702" fmla="*/ 695058 h 3110824"/>
                <a:gd name="connsiteX15703" fmla="*/ 1662594 w 9392070"/>
                <a:gd name="connsiteY15703" fmla="*/ 693837 h 3110824"/>
                <a:gd name="connsiteX15704" fmla="*/ 1673581 w 9392070"/>
                <a:gd name="connsiteY15704" fmla="*/ 691396 h 3110824"/>
                <a:gd name="connsiteX15705" fmla="*/ 1678463 w 9392070"/>
                <a:gd name="connsiteY15705" fmla="*/ 691396 h 3110824"/>
                <a:gd name="connsiteX15706" fmla="*/ 1682126 w 9392070"/>
                <a:gd name="connsiteY15706" fmla="*/ 687733 h 3110824"/>
                <a:gd name="connsiteX15707" fmla="*/ 1683346 w 9392070"/>
                <a:gd name="connsiteY15707" fmla="*/ 681630 h 3110824"/>
                <a:gd name="connsiteX15708" fmla="*/ 1674801 w 9392070"/>
                <a:gd name="connsiteY15708" fmla="*/ 676747 h 3110824"/>
                <a:gd name="connsiteX15709" fmla="*/ 1667477 w 9392070"/>
                <a:gd name="connsiteY15709" fmla="*/ 673085 h 3110824"/>
                <a:gd name="connsiteX15710" fmla="*/ 1665036 w 9392070"/>
                <a:gd name="connsiteY15710" fmla="*/ 675526 h 3110824"/>
                <a:gd name="connsiteX15711" fmla="*/ 1661374 w 9392070"/>
                <a:gd name="connsiteY15711" fmla="*/ 675526 h 3110824"/>
                <a:gd name="connsiteX15712" fmla="*/ 1657712 w 9392070"/>
                <a:gd name="connsiteY15712" fmla="*/ 673085 h 3110824"/>
                <a:gd name="connsiteX15713" fmla="*/ 1652829 w 9392070"/>
                <a:gd name="connsiteY15713" fmla="*/ 673085 h 3110824"/>
                <a:gd name="connsiteX15714" fmla="*/ 1647946 w 9392070"/>
                <a:gd name="connsiteY15714" fmla="*/ 674306 h 3110824"/>
                <a:gd name="connsiteX15715" fmla="*/ 1645505 w 9392070"/>
                <a:gd name="connsiteY15715" fmla="*/ 670644 h 3110824"/>
                <a:gd name="connsiteX15716" fmla="*/ 1644284 w 9392070"/>
                <a:gd name="connsiteY15716" fmla="*/ 670644 h 3110824"/>
                <a:gd name="connsiteX15717" fmla="*/ 1645505 w 9392070"/>
                <a:gd name="connsiteY15717" fmla="*/ 669423 h 3110824"/>
                <a:gd name="connsiteX15718" fmla="*/ 1655270 w 9392070"/>
                <a:gd name="connsiteY15718" fmla="*/ 668202 h 3110824"/>
                <a:gd name="connsiteX15719" fmla="*/ 1668698 w 9392070"/>
                <a:gd name="connsiteY15719" fmla="*/ 673085 h 3110824"/>
                <a:gd name="connsiteX15720" fmla="*/ 1679684 w 9392070"/>
                <a:gd name="connsiteY15720" fmla="*/ 677968 h 3110824"/>
                <a:gd name="connsiteX15721" fmla="*/ 1684567 w 9392070"/>
                <a:gd name="connsiteY15721" fmla="*/ 681630 h 3110824"/>
                <a:gd name="connsiteX15722" fmla="*/ 1688229 w 9392070"/>
                <a:gd name="connsiteY15722" fmla="*/ 681630 h 3110824"/>
                <a:gd name="connsiteX15723" fmla="*/ 1690670 w 9392070"/>
                <a:gd name="connsiteY15723" fmla="*/ 676747 h 3110824"/>
                <a:gd name="connsiteX15724" fmla="*/ 1683346 w 9392070"/>
                <a:gd name="connsiteY15724" fmla="*/ 668202 h 3110824"/>
                <a:gd name="connsiteX15725" fmla="*/ 1676022 w 9392070"/>
                <a:gd name="connsiteY15725" fmla="*/ 659657 h 3110824"/>
                <a:gd name="connsiteX15726" fmla="*/ 1672360 w 9392070"/>
                <a:gd name="connsiteY15726" fmla="*/ 659657 h 3110824"/>
                <a:gd name="connsiteX15727" fmla="*/ 1668698 w 9392070"/>
                <a:gd name="connsiteY15727" fmla="*/ 657216 h 3110824"/>
                <a:gd name="connsiteX15728" fmla="*/ 1666256 w 9392070"/>
                <a:gd name="connsiteY15728" fmla="*/ 653554 h 3110824"/>
                <a:gd name="connsiteX15729" fmla="*/ 1666256 w 9392070"/>
                <a:gd name="connsiteY15729" fmla="*/ 652333 h 3110824"/>
                <a:gd name="connsiteX15730" fmla="*/ 1666256 w 9392070"/>
                <a:gd name="connsiteY15730" fmla="*/ 651112 h 3110824"/>
                <a:gd name="connsiteX15731" fmla="*/ 1666256 w 9392070"/>
                <a:gd name="connsiteY15731" fmla="*/ 651112 h 3110824"/>
                <a:gd name="connsiteX15732" fmla="*/ 1666256 w 9392070"/>
                <a:gd name="connsiteY15732" fmla="*/ 649892 h 3110824"/>
                <a:gd name="connsiteX15733" fmla="*/ 1660153 w 9392070"/>
                <a:gd name="connsiteY15733" fmla="*/ 643788 h 3110824"/>
                <a:gd name="connsiteX15734" fmla="*/ 1656491 w 9392070"/>
                <a:gd name="connsiteY15734" fmla="*/ 643788 h 3110824"/>
                <a:gd name="connsiteX15735" fmla="*/ 1654049 w 9392070"/>
                <a:gd name="connsiteY15735" fmla="*/ 643788 h 3110824"/>
                <a:gd name="connsiteX15736" fmla="*/ 1652829 w 9392070"/>
                <a:gd name="connsiteY15736" fmla="*/ 642568 h 3110824"/>
                <a:gd name="connsiteX15737" fmla="*/ 1652829 w 9392070"/>
                <a:gd name="connsiteY15737" fmla="*/ 642568 h 3110824"/>
                <a:gd name="connsiteX15738" fmla="*/ 1651608 w 9392070"/>
                <a:gd name="connsiteY15738" fmla="*/ 640126 h 3110824"/>
                <a:gd name="connsiteX15739" fmla="*/ 1654049 w 9392070"/>
                <a:gd name="connsiteY15739" fmla="*/ 638905 h 3110824"/>
                <a:gd name="connsiteX15740" fmla="*/ 1661374 w 9392070"/>
                <a:gd name="connsiteY15740" fmla="*/ 631581 h 3110824"/>
                <a:gd name="connsiteX15741" fmla="*/ 1671139 w 9392070"/>
                <a:gd name="connsiteY15741" fmla="*/ 627919 h 3110824"/>
                <a:gd name="connsiteX15742" fmla="*/ 1678463 w 9392070"/>
                <a:gd name="connsiteY15742" fmla="*/ 627919 h 3110824"/>
                <a:gd name="connsiteX15743" fmla="*/ 1685788 w 9392070"/>
                <a:gd name="connsiteY15743" fmla="*/ 627919 h 3110824"/>
                <a:gd name="connsiteX15744" fmla="*/ 1697995 w 9392070"/>
                <a:gd name="connsiteY15744" fmla="*/ 629140 h 3110824"/>
                <a:gd name="connsiteX15745" fmla="*/ 1702877 w 9392070"/>
                <a:gd name="connsiteY15745" fmla="*/ 630361 h 3110824"/>
                <a:gd name="connsiteX15746" fmla="*/ 1707760 w 9392070"/>
                <a:gd name="connsiteY15746" fmla="*/ 627919 h 3110824"/>
                <a:gd name="connsiteX15747" fmla="*/ 1710202 w 9392070"/>
                <a:gd name="connsiteY15747" fmla="*/ 621816 h 3110824"/>
                <a:gd name="connsiteX15748" fmla="*/ 1701657 w 9392070"/>
                <a:gd name="connsiteY15748" fmla="*/ 615712 h 3110824"/>
                <a:gd name="connsiteX15749" fmla="*/ 1694333 w 9392070"/>
                <a:gd name="connsiteY15749" fmla="*/ 610829 h 3110824"/>
                <a:gd name="connsiteX15750" fmla="*/ 1690670 w 9392070"/>
                <a:gd name="connsiteY15750" fmla="*/ 612050 h 3110824"/>
                <a:gd name="connsiteX15751" fmla="*/ 1687008 w 9392070"/>
                <a:gd name="connsiteY15751" fmla="*/ 610829 h 3110824"/>
                <a:gd name="connsiteX15752" fmla="*/ 1683346 w 9392070"/>
                <a:gd name="connsiteY15752" fmla="*/ 607167 h 3110824"/>
                <a:gd name="connsiteX15753" fmla="*/ 1682126 w 9392070"/>
                <a:gd name="connsiteY15753" fmla="*/ 603505 h 3110824"/>
                <a:gd name="connsiteX15754" fmla="*/ 1678463 w 9392070"/>
                <a:gd name="connsiteY15754" fmla="*/ 605947 h 3110824"/>
                <a:gd name="connsiteX15755" fmla="*/ 1673581 w 9392070"/>
                <a:gd name="connsiteY15755" fmla="*/ 604726 h 3110824"/>
                <a:gd name="connsiteX15756" fmla="*/ 1671139 w 9392070"/>
                <a:gd name="connsiteY15756" fmla="*/ 599843 h 3110824"/>
                <a:gd name="connsiteX15757" fmla="*/ 1665036 w 9392070"/>
                <a:gd name="connsiteY15757" fmla="*/ 603505 h 3110824"/>
                <a:gd name="connsiteX15758" fmla="*/ 1663815 w 9392070"/>
                <a:gd name="connsiteY15758" fmla="*/ 602284 h 3110824"/>
                <a:gd name="connsiteX15759" fmla="*/ 1667477 w 9392070"/>
                <a:gd name="connsiteY15759" fmla="*/ 598622 h 3110824"/>
                <a:gd name="connsiteX15760" fmla="*/ 1677243 w 9392070"/>
                <a:gd name="connsiteY15760" fmla="*/ 594960 h 3110824"/>
                <a:gd name="connsiteX15761" fmla="*/ 1691891 w 9392070"/>
                <a:gd name="connsiteY15761" fmla="*/ 597402 h 3110824"/>
                <a:gd name="connsiteX15762" fmla="*/ 1705319 w 9392070"/>
                <a:gd name="connsiteY15762" fmla="*/ 599843 h 3110824"/>
                <a:gd name="connsiteX15763" fmla="*/ 1710202 w 9392070"/>
                <a:gd name="connsiteY15763" fmla="*/ 602284 h 3110824"/>
                <a:gd name="connsiteX15764" fmla="*/ 1715084 w 9392070"/>
                <a:gd name="connsiteY15764" fmla="*/ 601064 h 3110824"/>
                <a:gd name="connsiteX15765" fmla="*/ 1717526 w 9392070"/>
                <a:gd name="connsiteY15765" fmla="*/ 596181 h 3110824"/>
                <a:gd name="connsiteX15766" fmla="*/ 1708981 w 9392070"/>
                <a:gd name="connsiteY15766" fmla="*/ 588857 h 3110824"/>
                <a:gd name="connsiteX15767" fmla="*/ 1700436 w 9392070"/>
                <a:gd name="connsiteY15767" fmla="*/ 581532 h 3110824"/>
                <a:gd name="connsiteX15768" fmla="*/ 1696774 w 9392070"/>
                <a:gd name="connsiteY15768" fmla="*/ 582753 h 3110824"/>
                <a:gd name="connsiteX15769" fmla="*/ 1693112 w 9392070"/>
                <a:gd name="connsiteY15769" fmla="*/ 581532 h 3110824"/>
                <a:gd name="connsiteX15770" fmla="*/ 1689450 w 9392070"/>
                <a:gd name="connsiteY15770" fmla="*/ 577870 h 3110824"/>
                <a:gd name="connsiteX15771" fmla="*/ 1684567 w 9392070"/>
                <a:gd name="connsiteY15771" fmla="*/ 576650 h 3110824"/>
                <a:gd name="connsiteX15772" fmla="*/ 1678463 w 9392070"/>
                <a:gd name="connsiteY15772" fmla="*/ 575429 h 3110824"/>
                <a:gd name="connsiteX15773" fmla="*/ 1676022 w 9392070"/>
                <a:gd name="connsiteY15773" fmla="*/ 570546 h 3110824"/>
                <a:gd name="connsiteX15774" fmla="*/ 1668698 w 9392070"/>
                <a:gd name="connsiteY15774" fmla="*/ 574208 h 3110824"/>
                <a:gd name="connsiteX15775" fmla="*/ 1667477 w 9392070"/>
                <a:gd name="connsiteY15775" fmla="*/ 568105 h 3110824"/>
                <a:gd name="connsiteX15776" fmla="*/ 1660153 w 9392070"/>
                <a:gd name="connsiteY15776" fmla="*/ 566884 h 3110824"/>
                <a:gd name="connsiteX15777" fmla="*/ 1655270 w 9392070"/>
                <a:gd name="connsiteY15777" fmla="*/ 560781 h 3110824"/>
                <a:gd name="connsiteX15778" fmla="*/ 1650387 w 9392070"/>
                <a:gd name="connsiteY15778" fmla="*/ 554677 h 3110824"/>
                <a:gd name="connsiteX15779" fmla="*/ 1646725 w 9392070"/>
                <a:gd name="connsiteY15779" fmla="*/ 555898 h 3110824"/>
                <a:gd name="connsiteX15780" fmla="*/ 1645505 w 9392070"/>
                <a:gd name="connsiteY15780" fmla="*/ 553456 h 3110824"/>
                <a:gd name="connsiteX15781" fmla="*/ 1650387 w 9392070"/>
                <a:gd name="connsiteY15781" fmla="*/ 551015 h 3110824"/>
                <a:gd name="connsiteX15782" fmla="*/ 1654049 w 9392070"/>
                <a:gd name="connsiteY15782" fmla="*/ 548574 h 3110824"/>
                <a:gd name="connsiteX15783" fmla="*/ 1656491 w 9392070"/>
                <a:gd name="connsiteY15783" fmla="*/ 544911 h 3110824"/>
                <a:gd name="connsiteX15784" fmla="*/ 1657712 w 9392070"/>
                <a:gd name="connsiteY15784" fmla="*/ 541249 h 3110824"/>
                <a:gd name="connsiteX15785" fmla="*/ 1651608 w 9392070"/>
                <a:gd name="connsiteY15785" fmla="*/ 544911 h 3110824"/>
                <a:gd name="connsiteX15786" fmla="*/ 1646725 w 9392070"/>
                <a:gd name="connsiteY15786" fmla="*/ 547353 h 3110824"/>
                <a:gd name="connsiteX15787" fmla="*/ 1644284 w 9392070"/>
                <a:gd name="connsiteY15787" fmla="*/ 549794 h 3110824"/>
                <a:gd name="connsiteX15788" fmla="*/ 1641842 w 9392070"/>
                <a:gd name="connsiteY15788" fmla="*/ 552236 h 3110824"/>
                <a:gd name="connsiteX15789" fmla="*/ 1639401 w 9392070"/>
                <a:gd name="connsiteY15789" fmla="*/ 552236 h 3110824"/>
                <a:gd name="connsiteX15790" fmla="*/ 1636960 w 9392070"/>
                <a:gd name="connsiteY15790" fmla="*/ 552236 h 3110824"/>
                <a:gd name="connsiteX15791" fmla="*/ 1632077 w 9392070"/>
                <a:gd name="connsiteY15791" fmla="*/ 554677 h 3110824"/>
                <a:gd name="connsiteX15792" fmla="*/ 1630856 w 9392070"/>
                <a:gd name="connsiteY15792" fmla="*/ 555898 h 3110824"/>
                <a:gd name="connsiteX15793" fmla="*/ 1629635 w 9392070"/>
                <a:gd name="connsiteY15793" fmla="*/ 555898 h 3110824"/>
                <a:gd name="connsiteX15794" fmla="*/ 1625973 w 9392070"/>
                <a:gd name="connsiteY15794" fmla="*/ 558339 h 3110824"/>
                <a:gd name="connsiteX15795" fmla="*/ 1623532 w 9392070"/>
                <a:gd name="connsiteY15795" fmla="*/ 558339 h 3110824"/>
                <a:gd name="connsiteX15796" fmla="*/ 1623532 w 9392070"/>
                <a:gd name="connsiteY15796" fmla="*/ 558339 h 3110824"/>
                <a:gd name="connsiteX15797" fmla="*/ 1630856 w 9392070"/>
                <a:gd name="connsiteY15797" fmla="*/ 547353 h 3110824"/>
                <a:gd name="connsiteX15798" fmla="*/ 1639401 w 9392070"/>
                <a:gd name="connsiteY15798" fmla="*/ 540029 h 3110824"/>
                <a:gd name="connsiteX15799" fmla="*/ 1651608 w 9392070"/>
                <a:gd name="connsiteY15799" fmla="*/ 536367 h 3110824"/>
                <a:gd name="connsiteX15800" fmla="*/ 1662594 w 9392070"/>
                <a:gd name="connsiteY15800" fmla="*/ 533925 h 3110824"/>
                <a:gd name="connsiteX15801" fmla="*/ 1667477 w 9392070"/>
                <a:gd name="connsiteY15801" fmla="*/ 533925 h 3110824"/>
                <a:gd name="connsiteX15802" fmla="*/ 1671139 w 9392070"/>
                <a:gd name="connsiteY15802" fmla="*/ 531484 h 3110824"/>
                <a:gd name="connsiteX15803" fmla="*/ 1672360 w 9392070"/>
                <a:gd name="connsiteY15803" fmla="*/ 525380 h 3110824"/>
                <a:gd name="connsiteX15804" fmla="*/ 1665036 w 9392070"/>
                <a:gd name="connsiteY15804" fmla="*/ 521718 h 3110824"/>
                <a:gd name="connsiteX15805" fmla="*/ 1657712 w 9392070"/>
                <a:gd name="connsiteY15805" fmla="*/ 519277 h 3110824"/>
                <a:gd name="connsiteX15806" fmla="*/ 1654049 w 9392070"/>
                <a:gd name="connsiteY15806" fmla="*/ 521718 h 3110824"/>
                <a:gd name="connsiteX15807" fmla="*/ 1650387 w 9392070"/>
                <a:gd name="connsiteY15807" fmla="*/ 522939 h 3110824"/>
                <a:gd name="connsiteX15808" fmla="*/ 1646725 w 9392070"/>
                <a:gd name="connsiteY15808" fmla="*/ 520497 h 3110824"/>
                <a:gd name="connsiteX15809" fmla="*/ 1641842 w 9392070"/>
                <a:gd name="connsiteY15809" fmla="*/ 521718 h 3110824"/>
                <a:gd name="connsiteX15810" fmla="*/ 1636960 w 9392070"/>
                <a:gd name="connsiteY15810" fmla="*/ 522939 h 3110824"/>
                <a:gd name="connsiteX15811" fmla="*/ 1634518 w 9392070"/>
                <a:gd name="connsiteY15811" fmla="*/ 519277 h 3110824"/>
                <a:gd name="connsiteX15812" fmla="*/ 1633298 w 9392070"/>
                <a:gd name="connsiteY15812" fmla="*/ 519277 h 3110824"/>
                <a:gd name="connsiteX15813" fmla="*/ 1639401 w 9392070"/>
                <a:gd name="connsiteY15813" fmla="*/ 511953 h 3110824"/>
                <a:gd name="connsiteX15814" fmla="*/ 1647946 w 9392070"/>
                <a:gd name="connsiteY15814" fmla="*/ 507070 h 3110824"/>
                <a:gd name="connsiteX15815" fmla="*/ 1654049 w 9392070"/>
                <a:gd name="connsiteY15815" fmla="*/ 505849 h 3110824"/>
                <a:gd name="connsiteX15816" fmla="*/ 1660153 w 9392070"/>
                <a:gd name="connsiteY15816" fmla="*/ 504628 h 3110824"/>
                <a:gd name="connsiteX15817" fmla="*/ 1671139 w 9392070"/>
                <a:gd name="connsiteY15817" fmla="*/ 503408 h 3110824"/>
                <a:gd name="connsiteX15818" fmla="*/ 1676022 w 9392070"/>
                <a:gd name="connsiteY15818" fmla="*/ 503408 h 3110824"/>
                <a:gd name="connsiteX15819" fmla="*/ 1679684 w 9392070"/>
                <a:gd name="connsiteY15819" fmla="*/ 499746 h 3110824"/>
                <a:gd name="connsiteX15820" fmla="*/ 1680905 w 9392070"/>
                <a:gd name="connsiteY15820" fmla="*/ 493642 h 3110824"/>
                <a:gd name="connsiteX15821" fmla="*/ 1673581 w 9392070"/>
                <a:gd name="connsiteY15821" fmla="*/ 489980 h 3110824"/>
                <a:gd name="connsiteX15822" fmla="*/ 1666256 w 9392070"/>
                <a:gd name="connsiteY15822" fmla="*/ 486318 h 3110824"/>
                <a:gd name="connsiteX15823" fmla="*/ 1662594 w 9392070"/>
                <a:gd name="connsiteY15823" fmla="*/ 488759 h 3110824"/>
                <a:gd name="connsiteX15824" fmla="*/ 1658932 w 9392070"/>
                <a:gd name="connsiteY15824" fmla="*/ 488759 h 3110824"/>
                <a:gd name="connsiteX15825" fmla="*/ 1655270 w 9392070"/>
                <a:gd name="connsiteY15825" fmla="*/ 486318 h 3110824"/>
                <a:gd name="connsiteX15826" fmla="*/ 1654049 w 9392070"/>
                <a:gd name="connsiteY15826" fmla="*/ 483876 h 3110824"/>
                <a:gd name="connsiteX15827" fmla="*/ 1650387 w 9392070"/>
                <a:gd name="connsiteY15827" fmla="*/ 486318 h 3110824"/>
                <a:gd name="connsiteX15828" fmla="*/ 1645505 w 9392070"/>
                <a:gd name="connsiteY15828" fmla="*/ 486318 h 3110824"/>
                <a:gd name="connsiteX15829" fmla="*/ 1643063 w 9392070"/>
                <a:gd name="connsiteY15829" fmla="*/ 482656 h 3110824"/>
                <a:gd name="connsiteX15830" fmla="*/ 1636960 w 9392070"/>
                <a:gd name="connsiteY15830" fmla="*/ 486318 h 3110824"/>
                <a:gd name="connsiteX15831" fmla="*/ 1635739 w 9392070"/>
                <a:gd name="connsiteY15831" fmla="*/ 481435 h 3110824"/>
                <a:gd name="connsiteX15832" fmla="*/ 1629635 w 9392070"/>
                <a:gd name="connsiteY15832" fmla="*/ 481435 h 3110824"/>
                <a:gd name="connsiteX15833" fmla="*/ 1625973 w 9392070"/>
                <a:gd name="connsiteY15833" fmla="*/ 476552 h 3110824"/>
                <a:gd name="connsiteX15834" fmla="*/ 1621091 w 9392070"/>
                <a:gd name="connsiteY15834" fmla="*/ 471669 h 3110824"/>
                <a:gd name="connsiteX15835" fmla="*/ 1617428 w 9392070"/>
                <a:gd name="connsiteY15835" fmla="*/ 474111 h 3110824"/>
                <a:gd name="connsiteX15836" fmla="*/ 1616208 w 9392070"/>
                <a:gd name="connsiteY15836" fmla="*/ 471669 h 3110824"/>
                <a:gd name="connsiteX15837" fmla="*/ 1621091 w 9392070"/>
                <a:gd name="connsiteY15837" fmla="*/ 465566 h 3110824"/>
                <a:gd name="connsiteX15838" fmla="*/ 1625973 w 9392070"/>
                <a:gd name="connsiteY15838" fmla="*/ 461904 h 3110824"/>
                <a:gd name="connsiteX15839" fmla="*/ 1630856 w 9392070"/>
                <a:gd name="connsiteY15839" fmla="*/ 458242 h 3110824"/>
                <a:gd name="connsiteX15840" fmla="*/ 1639401 w 9392070"/>
                <a:gd name="connsiteY15840" fmla="*/ 450918 h 3110824"/>
                <a:gd name="connsiteX15841" fmla="*/ 1643063 w 9392070"/>
                <a:gd name="connsiteY15841" fmla="*/ 448476 h 3110824"/>
                <a:gd name="connsiteX15842" fmla="*/ 1645505 w 9392070"/>
                <a:gd name="connsiteY15842" fmla="*/ 443593 h 3110824"/>
                <a:gd name="connsiteX15843" fmla="*/ 1645505 w 9392070"/>
                <a:gd name="connsiteY15843" fmla="*/ 438711 h 3110824"/>
                <a:gd name="connsiteX15844" fmla="*/ 1639401 w 9392070"/>
                <a:gd name="connsiteY15844" fmla="*/ 441152 h 3110824"/>
                <a:gd name="connsiteX15845" fmla="*/ 1633298 w 9392070"/>
                <a:gd name="connsiteY15845" fmla="*/ 443593 h 3110824"/>
                <a:gd name="connsiteX15846" fmla="*/ 1630856 w 9392070"/>
                <a:gd name="connsiteY15846" fmla="*/ 447255 h 3110824"/>
                <a:gd name="connsiteX15847" fmla="*/ 1628415 w 9392070"/>
                <a:gd name="connsiteY15847" fmla="*/ 449697 h 3110824"/>
                <a:gd name="connsiteX15848" fmla="*/ 1625973 w 9392070"/>
                <a:gd name="connsiteY15848" fmla="*/ 449697 h 3110824"/>
                <a:gd name="connsiteX15849" fmla="*/ 1622311 w 9392070"/>
                <a:gd name="connsiteY15849" fmla="*/ 452138 h 3110824"/>
                <a:gd name="connsiteX15850" fmla="*/ 1618649 w 9392070"/>
                <a:gd name="connsiteY15850" fmla="*/ 454579 h 3110824"/>
                <a:gd name="connsiteX15851" fmla="*/ 1616208 w 9392070"/>
                <a:gd name="connsiteY15851" fmla="*/ 453359 h 3110824"/>
                <a:gd name="connsiteX15852" fmla="*/ 1612546 w 9392070"/>
                <a:gd name="connsiteY15852" fmla="*/ 458242 h 3110824"/>
                <a:gd name="connsiteX15853" fmla="*/ 1611325 w 9392070"/>
                <a:gd name="connsiteY15853" fmla="*/ 454579 h 3110824"/>
                <a:gd name="connsiteX15854" fmla="*/ 1611325 w 9392070"/>
                <a:gd name="connsiteY15854" fmla="*/ 454579 h 3110824"/>
                <a:gd name="connsiteX15855" fmla="*/ 1613766 w 9392070"/>
                <a:gd name="connsiteY15855" fmla="*/ 452138 h 3110824"/>
                <a:gd name="connsiteX15856" fmla="*/ 1617428 w 9392070"/>
                <a:gd name="connsiteY15856" fmla="*/ 446035 h 3110824"/>
                <a:gd name="connsiteX15857" fmla="*/ 1623532 w 9392070"/>
                <a:gd name="connsiteY15857" fmla="*/ 441152 h 3110824"/>
                <a:gd name="connsiteX15858" fmla="*/ 1632077 w 9392070"/>
                <a:gd name="connsiteY15858" fmla="*/ 437490 h 3110824"/>
                <a:gd name="connsiteX15859" fmla="*/ 1639401 w 9392070"/>
                <a:gd name="connsiteY15859" fmla="*/ 435048 h 3110824"/>
                <a:gd name="connsiteX15860" fmla="*/ 1643063 w 9392070"/>
                <a:gd name="connsiteY15860" fmla="*/ 435048 h 3110824"/>
                <a:gd name="connsiteX15861" fmla="*/ 1645505 w 9392070"/>
                <a:gd name="connsiteY15861" fmla="*/ 432607 h 3110824"/>
                <a:gd name="connsiteX15862" fmla="*/ 1646725 w 9392070"/>
                <a:gd name="connsiteY15862" fmla="*/ 428945 h 3110824"/>
                <a:gd name="connsiteX15863" fmla="*/ 1640622 w 9392070"/>
                <a:gd name="connsiteY15863" fmla="*/ 427724 h 3110824"/>
                <a:gd name="connsiteX15864" fmla="*/ 1635739 w 9392070"/>
                <a:gd name="connsiteY15864" fmla="*/ 426504 h 3110824"/>
                <a:gd name="connsiteX15865" fmla="*/ 1633298 w 9392070"/>
                <a:gd name="connsiteY15865" fmla="*/ 428945 h 3110824"/>
                <a:gd name="connsiteX15866" fmla="*/ 1630856 w 9392070"/>
                <a:gd name="connsiteY15866" fmla="*/ 430165 h 3110824"/>
                <a:gd name="connsiteX15867" fmla="*/ 1628415 w 9392070"/>
                <a:gd name="connsiteY15867" fmla="*/ 428945 h 3110824"/>
                <a:gd name="connsiteX15868" fmla="*/ 1624753 w 9392070"/>
                <a:gd name="connsiteY15868" fmla="*/ 430165 h 3110824"/>
                <a:gd name="connsiteX15869" fmla="*/ 1621091 w 9392070"/>
                <a:gd name="connsiteY15869" fmla="*/ 431386 h 3110824"/>
                <a:gd name="connsiteX15870" fmla="*/ 1618649 w 9392070"/>
                <a:gd name="connsiteY15870" fmla="*/ 428945 h 3110824"/>
                <a:gd name="connsiteX15871" fmla="*/ 1614987 w 9392070"/>
                <a:gd name="connsiteY15871" fmla="*/ 432607 h 3110824"/>
                <a:gd name="connsiteX15872" fmla="*/ 1613766 w 9392070"/>
                <a:gd name="connsiteY15872" fmla="*/ 428945 h 3110824"/>
                <a:gd name="connsiteX15873" fmla="*/ 1608884 w 9392070"/>
                <a:gd name="connsiteY15873" fmla="*/ 430165 h 3110824"/>
                <a:gd name="connsiteX15874" fmla="*/ 1605221 w 9392070"/>
                <a:gd name="connsiteY15874" fmla="*/ 427724 h 3110824"/>
                <a:gd name="connsiteX15875" fmla="*/ 1601559 w 9392070"/>
                <a:gd name="connsiteY15875" fmla="*/ 425283 h 3110824"/>
                <a:gd name="connsiteX15876" fmla="*/ 1599118 w 9392070"/>
                <a:gd name="connsiteY15876" fmla="*/ 427724 h 3110824"/>
                <a:gd name="connsiteX15877" fmla="*/ 1597897 w 9392070"/>
                <a:gd name="connsiteY15877" fmla="*/ 426504 h 3110824"/>
                <a:gd name="connsiteX15878" fmla="*/ 1608884 w 9392070"/>
                <a:gd name="connsiteY15878" fmla="*/ 417958 h 3110824"/>
                <a:gd name="connsiteX15879" fmla="*/ 1614987 w 9392070"/>
                <a:gd name="connsiteY15879" fmla="*/ 415517 h 3110824"/>
                <a:gd name="connsiteX15880" fmla="*/ 1621091 w 9392070"/>
                <a:gd name="connsiteY15880" fmla="*/ 411855 h 3110824"/>
                <a:gd name="connsiteX15881" fmla="*/ 1628415 w 9392070"/>
                <a:gd name="connsiteY15881" fmla="*/ 387441 h 3110824"/>
                <a:gd name="connsiteX15882" fmla="*/ 1633298 w 9392070"/>
                <a:gd name="connsiteY15882" fmla="*/ 374013 h 3110824"/>
                <a:gd name="connsiteX15883" fmla="*/ 1643063 w 9392070"/>
                <a:gd name="connsiteY15883" fmla="*/ 358144 h 3110824"/>
                <a:gd name="connsiteX15884" fmla="*/ 1651608 w 9392070"/>
                <a:gd name="connsiteY15884" fmla="*/ 344716 h 3110824"/>
                <a:gd name="connsiteX15885" fmla="*/ 1655270 w 9392070"/>
                <a:gd name="connsiteY15885" fmla="*/ 339834 h 3110824"/>
                <a:gd name="connsiteX15886" fmla="*/ 1657712 w 9392070"/>
                <a:gd name="connsiteY15886" fmla="*/ 333730 h 3110824"/>
                <a:gd name="connsiteX15887" fmla="*/ 1657712 w 9392070"/>
                <a:gd name="connsiteY15887" fmla="*/ 327627 h 3110824"/>
                <a:gd name="connsiteX15888" fmla="*/ 1650387 w 9392070"/>
                <a:gd name="connsiteY15888" fmla="*/ 331289 h 3110824"/>
                <a:gd name="connsiteX15889" fmla="*/ 1643063 w 9392070"/>
                <a:gd name="connsiteY15889" fmla="*/ 336172 h 3110824"/>
                <a:gd name="connsiteX15890" fmla="*/ 1640622 w 9392070"/>
                <a:gd name="connsiteY15890" fmla="*/ 341054 h 3110824"/>
                <a:gd name="connsiteX15891" fmla="*/ 1638180 w 9392070"/>
                <a:gd name="connsiteY15891" fmla="*/ 344716 h 3110824"/>
                <a:gd name="connsiteX15892" fmla="*/ 1634518 w 9392070"/>
                <a:gd name="connsiteY15892" fmla="*/ 345937 h 3110824"/>
                <a:gd name="connsiteX15893" fmla="*/ 1634518 w 9392070"/>
                <a:gd name="connsiteY15893" fmla="*/ 345937 h 3110824"/>
                <a:gd name="connsiteX15894" fmla="*/ 1634518 w 9392070"/>
                <a:gd name="connsiteY15894" fmla="*/ 343496 h 3110824"/>
                <a:gd name="connsiteX15895" fmla="*/ 1629635 w 9392070"/>
                <a:gd name="connsiteY15895" fmla="*/ 343496 h 3110824"/>
                <a:gd name="connsiteX15896" fmla="*/ 1624753 w 9392070"/>
                <a:gd name="connsiteY15896" fmla="*/ 344716 h 3110824"/>
                <a:gd name="connsiteX15897" fmla="*/ 1623532 w 9392070"/>
                <a:gd name="connsiteY15897" fmla="*/ 347158 h 3110824"/>
                <a:gd name="connsiteX15898" fmla="*/ 1621091 w 9392070"/>
                <a:gd name="connsiteY15898" fmla="*/ 348379 h 3110824"/>
                <a:gd name="connsiteX15899" fmla="*/ 1618649 w 9392070"/>
                <a:gd name="connsiteY15899" fmla="*/ 348379 h 3110824"/>
                <a:gd name="connsiteX15900" fmla="*/ 1616208 w 9392070"/>
                <a:gd name="connsiteY15900" fmla="*/ 349599 h 3110824"/>
                <a:gd name="connsiteX15901" fmla="*/ 1613766 w 9392070"/>
                <a:gd name="connsiteY15901" fmla="*/ 352041 h 3110824"/>
                <a:gd name="connsiteX15902" fmla="*/ 1611325 w 9392070"/>
                <a:gd name="connsiteY15902" fmla="*/ 350820 h 3110824"/>
                <a:gd name="connsiteX15903" fmla="*/ 1607663 w 9392070"/>
                <a:gd name="connsiteY15903" fmla="*/ 355703 h 3110824"/>
                <a:gd name="connsiteX15904" fmla="*/ 1606442 w 9392070"/>
                <a:gd name="connsiteY15904" fmla="*/ 353261 h 3110824"/>
                <a:gd name="connsiteX15905" fmla="*/ 1602780 w 9392070"/>
                <a:gd name="connsiteY15905" fmla="*/ 355703 h 3110824"/>
                <a:gd name="connsiteX15906" fmla="*/ 1599118 w 9392070"/>
                <a:gd name="connsiteY15906" fmla="*/ 354482 h 3110824"/>
                <a:gd name="connsiteX15907" fmla="*/ 1602780 w 9392070"/>
                <a:gd name="connsiteY15907" fmla="*/ 344716 h 3110824"/>
                <a:gd name="connsiteX15908" fmla="*/ 1607663 w 9392070"/>
                <a:gd name="connsiteY15908" fmla="*/ 337392 h 3110824"/>
                <a:gd name="connsiteX15909" fmla="*/ 1614987 w 9392070"/>
                <a:gd name="connsiteY15909" fmla="*/ 331289 h 3110824"/>
                <a:gd name="connsiteX15910" fmla="*/ 1622311 w 9392070"/>
                <a:gd name="connsiteY15910" fmla="*/ 326406 h 3110824"/>
                <a:gd name="connsiteX15911" fmla="*/ 1625973 w 9392070"/>
                <a:gd name="connsiteY15911" fmla="*/ 325185 h 3110824"/>
                <a:gd name="connsiteX15912" fmla="*/ 1628415 w 9392070"/>
                <a:gd name="connsiteY15912" fmla="*/ 321523 h 3110824"/>
                <a:gd name="connsiteX15913" fmla="*/ 1629635 w 9392070"/>
                <a:gd name="connsiteY15913" fmla="*/ 317861 h 3110824"/>
                <a:gd name="connsiteX15914" fmla="*/ 1624753 w 9392070"/>
                <a:gd name="connsiteY15914" fmla="*/ 317861 h 3110824"/>
                <a:gd name="connsiteX15915" fmla="*/ 1619870 w 9392070"/>
                <a:gd name="connsiteY15915" fmla="*/ 317861 h 3110824"/>
                <a:gd name="connsiteX15916" fmla="*/ 1617428 w 9392070"/>
                <a:gd name="connsiteY15916" fmla="*/ 320302 h 3110824"/>
                <a:gd name="connsiteX15917" fmla="*/ 1614987 w 9392070"/>
                <a:gd name="connsiteY15917" fmla="*/ 321523 h 3110824"/>
                <a:gd name="connsiteX15918" fmla="*/ 1612546 w 9392070"/>
                <a:gd name="connsiteY15918" fmla="*/ 321523 h 3110824"/>
                <a:gd name="connsiteX15919" fmla="*/ 1610104 w 9392070"/>
                <a:gd name="connsiteY15919" fmla="*/ 323965 h 3110824"/>
                <a:gd name="connsiteX15920" fmla="*/ 1607663 w 9392070"/>
                <a:gd name="connsiteY15920" fmla="*/ 326406 h 3110824"/>
                <a:gd name="connsiteX15921" fmla="*/ 1605221 w 9392070"/>
                <a:gd name="connsiteY15921" fmla="*/ 325185 h 3110824"/>
                <a:gd name="connsiteX15922" fmla="*/ 1601559 w 9392070"/>
                <a:gd name="connsiteY15922" fmla="*/ 330068 h 3110824"/>
                <a:gd name="connsiteX15923" fmla="*/ 1600339 w 9392070"/>
                <a:gd name="connsiteY15923" fmla="*/ 327627 h 3110824"/>
                <a:gd name="connsiteX15924" fmla="*/ 1596677 w 9392070"/>
                <a:gd name="connsiteY15924" fmla="*/ 330068 h 3110824"/>
                <a:gd name="connsiteX15925" fmla="*/ 1593014 w 9392070"/>
                <a:gd name="connsiteY15925" fmla="*/ 328847 h 3110824"/>
                <a:gd name="connsiteX15926" fmla="*/ 1589352 w 9392070"/>
                <a:gd name="connsiteY15926" fmla="*/ 327627 h 3110824"/>
                <a:gd name="connsiteX15927" fmla="*/ 1586911 w 9392070"/>
                <a:gd name="connsiteY15927" fmla="*/ 330068 h 3110824"/>
                <a:gd name="connsiteX15928" fmla="*/ 1585690 w 9392070"/>
                <a:gd name="connsiteY15928" fmla="*/ 328847 h 3110824"/>
                <a:gd name="connsiteX15929" fmla="*/ 1586911 w 9392070"/>
                <a:gd name="connsiteY15929" fmla="*/ 325185 h 3110824"/>
                <a:gd name="connsiteX15930" fmla="*/ 1590573 w 9392070"/>
                <a:gd name="connsiteY15930" fmla="*/ 321523 h 3110824"/>
                <a:gd name="connsiteX15931" fmla="*/ 1590573 w 9392070"/>
                <a:gd name="connsiteY15931" fmla="*/ 321523 h 3110824"/>
                <a:gd name="connsiteX15932" fmla="*/ 1591794 w 9392070"/>
                <a:gd name="connsiteY15932" fmla="*/ 320302 h 3110824"/>
                <a:gd name="connsiteX15933" fmla="*/ 1595456 w 9392070"/>
                <a:gd name="connsiteY15933" fmla="*/ 319082 h 3110824"/>
                <a:gd name="connsiteX15934" fmla="*/ 1600339 w 9392070"/>
                <a:gd name="connsiteY15934" fmla="*/ 317861 h 3110824"/>
                <a:gd name="connsiteX15935" fmla="*/ 1602780 w 9392070"/>
                <a:gd name="connsiteY15935" fmla="*/ 317861 h 3110824"/>
                <a:gd name="connsiteX15936" fmla="*/ 1604001 w 9392070"/>
                <a:gd name="connsiteY15936" fmla="*/ 316640 h 3110824"/>
                <a:gd name="connsiteX15937" fmla="*/ 1605221 w 9392070"/>
                <a:gd name="connsiteY15937" fmla="*/ 314199 h 3110824"/>
                <a:gd name="connsiteX15938" fmla="*/ 1601559 w 9392070"/>
                <a:gd name="connsiteY15938" fmla="*/ 311758 h 3110824"/>
                <a:gd name="connsiteX15939" fmla="*/ 1597897 w 9392070"/>
                <a:gd name="connsiteY15939" fmla="*/ 309316 h 3110824"/>
                <a:gd name="connsiteX15940" fmla="*/ 1596677 w 9392070"/>
                <a:gd name="connsiteY15940" fmla="*/ 310537 h 3110824"/>
                <a:gd name="connsiteX15941" fmla="*/ 1596677 w 9392070"/>
                <a:gd name="connsiteY15941" fmla="*/ 310537 h 3110824"/>
                <a:gd name="connsiteX15942" fmla="*/ 1596677 w 9392070"/>
                <a:gd name="connsiteY15942" fmla="*/ 309316 h 3110824"/>
                <a:gd name="connsiteX15943" fmla="*/ 1601559 w 9392070"/>
                <a:gd name="connsiteY15943" fmla="*/ 304433 h 3110824"/>
                <a:gd name="connsiteX15944" fmla="*/ 1608884 w 9392070"/>
                <a:gd name="connsiteY15944" fmla="*/ 300771 h 3110824"/>
                <a:gd name="connsiteX15945" fmla="*/ 1616208 w 9392070"/>
                <a:gd name="connsiteY15945" fmla="*/ 297109 h 3110824"/>
                <a:gd name="connsiteX15946" fmla="*/ 1619870 w 9392070"/>
                <a:gd name="connsiteY15946" fmla="*/ 295888 h 3110824"/>
                <a:gd name="connsiteX15947" fmla="*/ 1622311 w 9392070"/>
                <a:gd name="connsiteY15947" fmla="*/ 293447 h 3110824"/>
                <a:gd name="connsiteX15948" fmla="*/ 1623532 w 9392070"/>
                <a:gd name="connsiteY15948" fmla="*/ 289785 h 3110824"/>
                <a:gd name="connsiteX15949" fmla="*/ 1618649 w 9392070"/>
                <a:gd name="connsiteY15949" fmla="*/ 288564 h 3110824"/>
                <a:gd name="connsiteX15950" fmla="*/ 1613766 w 9392070"/>
                <a:gd name="connsiteY15950" fmla="*/ 287344 h 3110824"/>
                <a:gd name="connsiteX15951" fmla="*/ 1611325 w 9392070"/>
                <a:gd name="connsiteY15951" fmla="*/ 289785 h 3110824"/>
                <a:gd name="connsiteX15952" fmla="*/ 1608884 w 9392070"/>
                <a:gd name="connsiteY15952" fmla="*/ 291006 h 3110824"/>
                <a:gd name="connsiteX15953" fmla="*/ 1606442 w 9392070"/>
                <a:gd name="connsiteY15953" fmla="*/ 289785 h 3110824"/>
                <a:gd name="connsiteX15954" fmla="*/ 1604001 w 9392070"/>
                <a:gd name="connsiteY15954" fmla="*/ 291006 h 3110824"/>
                <a:gd name="connsiteX15955" fmla="*/ 1601559 w 9392070"/>
                <a:gd name="connsiteY15955" fmla="*/ 292226 h 3110824"/>
                <a:gd name="connsiteX15956" fmla="*/ 1599118 w 9392070"/>
                <a:gd name="connsiteY15956" fmla="*/ 291006 h 3110824"/>
                <a:gd name="connsiteX15957" fmla="*/ 1595456 w 9392070"/>
                <a:gd name="connsiteY15957" fmla="*/ 294668 h 3110824"/>
                <a:gd name="connsiteX15958" fmla="*/ 1594235 w 9392070"/>
                <a:gd name="connsiteY15958" fmla="*/ 292226 h 3110824"/>
                <a:gd name="connsiteX15959" fmla="*/ 1590573 w 9392070"/>
                <a:gd name="connsiteY15959" fmla="*/ 293447 h 3110824"/>
                <a:gd name="connsiteX15960" fmla="*/ 1588132 w 9392070"/>
                <a:gd name="connsiteY15960" fmla="*/ 291006 h 3110824"/>
                <a:gd name="connsiteX15961" fmla="*/ 1584470 w 9392070"/>
                <a:gd name="connsiteY15961" fmla="*/ 288564 h 3110824"/>
                <a:gd name="connsiteX15962" fmla="*/ 1582028 w 9392070"/>
                <a:gd name="connsiteY15962" fmla="*/ 291006 h 3110824"/>
                <a:gd name="connsiteX15963" fmla="*/ 1579587 w 9392070"/>
                <a:gd name="connsiteY15963" fmla="*/ 293447 h 3110824"/>
                <a:gd name="connsiteX15964" fmla="*/ 1573483 w 9392070"/>
                <a:gd name="connsiteY15964" fmla="*/ 294668 h 3110824"/>
                <a:gd name="connsiteX15965" fmla="*/ 1567380 w 9392070"/>
                <a:gd name="connsiteY15965" fmla="*/ 295888 h 3110824"/>
                <a:gd name="connsiteX15966" fmla="*/ 1563718 w 9392070"/>
                <a:gd name="connsiteY15966" fmla="*/ 294668 h 3110824"/>
                <a:gd name="connsiteX15967" fmla="*/ 1560056 w 9392070"/>
                <a:gd name="connsiteY15967" fmla="*/ 293447 h 3110824"/>
                <a:gd name="connsiteX15968" fmla="*/ 1558835 w 9392070"/>
                <a:gd name="connsiteY15968" fmla="*/ 295888 h 3110824"/>
                <a:gd name="connsiteX15969" fmla="*/ 1556393 w 9392070"/>
                <a:gd name="connsiteY15969" fmla="*/ 293447 h 3110824"/>
                <a:gd name="connsiteX15970" fmla="*/ 1556393 w 9392070"/>
                <a:gd name="connsiteY15970" fmla="*/ 292226 h 3110824"/>
                <a:gd name="connsiteX15971" fmla="*/ 1557614 w 9392070"/>
                <a:gd name="connsiteY15971" fmla="*/ 291006 h 3110824"/>
                <a:gd name="connsiteX15972" fmla="*/ 1567380 w 9392070"/>
                <a:gd name="connsiteY15972" fmla="*/ 282461 h 3110824"/>
                <a:gd name="connsiteX15973" fmla="*/ 1572263 w 9392070"/>
                <a:gd name="connsiteY15973" fmla="*/ 278799 h 3110824"/>
                <a:gd name="connsiteX15974" fmla="*/ 1579587 w 9392070"/>
                <a:gd name="connsiteY15974" fmla="*/ 273916 h 3110824"/>
                <a:gd name="connsiteX15975" fmla="*/ 1586911 w 9392070"/>
                <a:gd name="connsiteY15975" fmla="*/ 272695 h 3110824"/>
                <a:gd name="connsiteX15976" fmla="*/ 1593014 w 9392070"/>
                <a:gd name="connsiteY15976" fmla="*/ 261709 h 3110824"/>
                <a:gd name="connsiteX15977" fmla="*/ 1596677 w 9392070"/>
                <a:gd name="connsiteY15977" fmla="*/ 256826 h 3110824"/>
                <a:gd name="connsiteX15978" fmla="*/ 1604001 w 9392070"/>
                <a:gd name="connsiteY15978" fmla="*/ 251943 h 3110824"/>
                <a:gd name="connsiteX15979" fmla="*/ 1610104 w 9392070"/>
                <a:gd name="connsiteY15979" fmla="*/ 248281 h 3110824"/>
                <a:gd name="connsiteX15980" fmla="*/ 1612546 w 9392070"/>
                <a:gd name="connsiteY15980" fmla="*/ 247060 h 3110824"/>
                <a:gd name="connsiteX15981" fmla="*/ 1614987 w 9392070"/>
                <a:gd name="connsiteY15981" fmla="*/ 244619 h 3110824"/>
                <a:gd name="connsiteX15982" fmla="*/ 1616208 w 9392070"/>
                <a:gd name="connsiteY15982" fmla="*/ 240957 h 3110824"/>
                <a:gd name="connsiteX15983" fmla="*/ 1611325 w 9392070"/>
                <a:gd name="connsiteY15983" fmla="*/ 239736 h 3110824"/>
                <a:gd name="connsiteX15984" fmla="*/ 1606442 w 9392070"/>
                <a:gd name="connsiteY15984" fmla="*/ 239736 h 3110824"/>
                <a:gd name="connsiteX15985" fmla="*/ 1605221 w 9392070"/>
                <a:gd name="connsiteY15985" fmla="*/ 240957 h 3110824"/>
                <a:gd name="connsiteX15986" fmla="*/ 1602780 w 9392070"/>
                <a:gd name="connsiteY15986" fmla="*/ 242178 h 3110824"/>
                <a:gd name="connsiteX15987" fmla="*/ 1600339 w 9392070"/>
                <a:gd name="connsiteY15987" fmla="*/ 242178 h 3110824"/>
                <a:gd name="connsiteX15988" fmla="*/ 1597897 w 9392070"/>
                <a:gd name="connsiteY15988" fmla="*/ 243398 h 3110824"/>
                <a:gd name="connsiteX15989" fmla="*/ 1595456 w 9392070"/>
                <a:gd name="connsiteY15989" fmla="*/ 244619 h 3110824"/>
                <a:gd name="connsiteX15990" fmla="*/ 1594235 w 9392070"/>
                <a:gd name="connsiteY15990" fmla="*/ 243398 h 3110824"/>
                <a:gd name="connsiteX15991" fmla="*/ 1591794 w 9392070"/>
                <a:gd name="connsiteY15991" fmla="*/ 247060 h 3110824"/>
                <a:gd name="connsiteX15992" fmla="*/ 1590573 w 9392070"/>
                <a:gd name="connsiteY15992" fmla="*/ 245840 h 3110824"/>
                <a:gd name="connsiteX15993" fmla="*/ 1591794 w 9392070"/>
                <a:gd name="connsiteY15993" fmla="*/ 242178 h 3110824"/>
                <a:gd name="connsiteX15994" fmla="*/ 1595456 w 9392070"/>
                <a:gd name="connsiteY15994" fmla="*/ 234853 h 3110824"/>
                <a:gd name="connsiteX15995" fmla="*/ 1599118 w 9392070"/>
                <a:gd name="connsiteY15995" fmla="*/ 231191 h 3110824"/>
                <a:gd name="connsiteX15996" fmla="*/ 1602780 w 9392070"/>
                <a:gd name="connsiteY15996" fmla="*/ 226308 h 3110824"/>
                <a:gd name="connsiteX15997" fmla="*/ 1607663 w 9392070"/>
                <a:gd name="connsiteY15997" fmla="*/ 217764 h 3110824"/>
                <a:gd name="connsiteX15998" fmla="*/ 1610104 w 9392070"/>
                <a:gd name="connsiteY15998" fmla="*/ 214101 h 3110824"/>
                <a:gd name="connsiteX15999" fmla="*/ 1611325 w 9392070"/>
                <a:gd name="connsiteY15999" fmla="*/ 209219 h 3110824"/>
                <a:gd name="connsiteX16000" fmla="*/ 1611325 w 9392070"/>
                <a:gd name="connsiteY16000" fmla="*/ 205557 h 3110824"/>
                <a:gd name="connsiteX16001" fmla="*/ 1607663 w 9392070"/>
                <a:gd name="connsiteY16001" fmla="*/ 210439 h 3110824"/>
                <a:gd name="connsiteX16002" fmla="*/ 1604001 w 9392070"/>
                <a:gd name="connsiteY16002" fmla="*/ 214101 h 3110824"/>
                <a:gd name="connsiteX16003" fmla="*/ 1602780 w 9392070"/>
                <a:gd name="connsiteY16003" fmla="*/ 216543 h 3110824"/>
                <a:gd name="connsiteX16004" fmla="*/ 1601559 w 9392070"/>
                <a:gd name="connsiteY16004" fmla="*/ 218984 h 3110824"/>
                <a:gd name="connsiteX16005" fmla="*/ 1600339 w 9392070"/>
                <a:gd name="connsiteY16005" fmla="*/ 220205 h 3110824"/>
                <a:gd name="connsiteX16006" fmla="*/ 1597897 w 9392070"/>
                <a:gd name="connsiteY16006" fmla="*/ 222646 h 3110824"/>
                <a:gd name="connsiteX16007" fmla="*/ 1595456 w 9392070"/>
                <a:gd name="connsiteY16007" fmla="*/ 225088 h 3110824"/>
                <a:gd name="connsiteX16008" fmla="*/ 1594235 w 9392070"/>
                <a:gd name="connsiteY16008" fmla="*/ 225088 h 3110824"/>
                <a:gd name="connsiteX16009" fmla="*/ 1591794 w 9392070"/>
                <a:gd name="connsiteY16009" fmla="*/ 229971 h 3110824"/>
                <a:gd name="connsiteX16010" fmla="*/ 1590573 w 9392070"/>
                <a:gd name="connsiteY16010" fmla="*/ 227529 h 3110824"/>
                <a:gd name="connsiteX16011" fmla="*/ 1588132 w 9392070"/>
                <a:gd name="connsiteY16011" fmla="*/ 229971 h 3110824"/>
                <a:gd name="connsiteX16012" fmla="*/ 1585690 w 9392070"/>
                <a:gd name="connsiteY16012" fmla="*/ 228750 h 3110824"/>
                <a:gd name="connsiteX16013" fmla="*/ 1585690 w 9392070"/>
                <a:gd name="connsiteY16013" fmla="*/ 228750 h 3110824"/>
                <a:gd name="connsiteX16014" fmla="*/ 1586911 w 9392070"/>
                <a:gd name="connsiteY16014" fmla="*/ 227529 h 3110824"/>
                <a:gd name="connsiteX16015" fmla="*/ 1591794 w 9392070"/>
                <a:gd name="connsiteY16015" fmla="*/ 215322 h 3110824"/>
                <a:gd name="connsiteX16016" fmla="*/ 1595456 w 9392070"/>
                <a:gd name="connsiteY16016" fmla="*/ 209219 h 3110824"/>
                <a:gd name="connsiteX16017" fmla="*/ 1601559 w 9392070"/>
                <a:gd name="connsiteY16017" fmla="*/ 201894 h 3110824"/>
                <a:gd name="connsiteX16018" fmla="*/ 1606442 w 9392070"/>
                <a:gd name="connsiteY16018" fmla="*/ 195791 h 3110824"/>
                <a:gd name="connsiteX16019" fmla="*/ 1608884 w 9392070"/>
                <a:gd name="connsiteY16019" fmla="*/ 193350 h 3110824"/>
                <a:gd name="connsiteX16020" fmla="*/ 1610104 w 9392070"/>
                <a:gd name="connsiteY16020" fmla="*/ 189687 h 3110824"/>
                <a:gd name="connsiteX16021" fmla="*/ 1610104 w 9392070"/>
                <a:gd name="connsiteY16021" fmla="*/ 186025 h 3110824"/>
                <a:gd name="connsiteX16022" fmla="*/ 1606442 w 9392070"/>
                <a:gd name="connsiteY16022" fmla="*/ 187246 h 3110824"/>
                <a:gd name="connsiteX16023" fmla="*/ 1602780 w 9392070"/>
                <a:gd name="connsiteY16023" fmla="*/ 188467 h 3110824"/>
                <a:gd name="connsiteX16024" fmla="*/ 1601559 w 9392070"/>
                <a:gd name="connsiteY16024" fmla="*/ 190908 h 3110824"/>
                <a:gd name="connsiteX16025" fmla="*/ 1600339 w 9392070"/>
                <a:gd name="connsiteY16025" fmla="*/ 192129 h 3110824"/>
                <a:gd name="connsiteX16026" fmla="*/ 1599118 w 9392070"/>
                <a:gd name="connsiteY16026" fmla="*/ 192129 h 3110824"/>
                <a:gd name="connsiteX16027" fmla="*/ 1596677 w 9392070"/>
                <a:gd name="connsiteY16027" fmla="*/ 194570 h 3110824"/>
                <a:gd name="connsiteX16028" fmla="*/ 1594235 w 9392070"/>
                <a:gd name="connsiteY16028" fmla="*/ 197012 h 3110824"/>
                <a:gd name="connsiteX16029" fmla="*/ 1593014 w 9392070"/>
                <a:gd name="connsiteY16029" fmla="*/ 197012 h 3110824"/>
                <a:gd name="connsiteX16030" fmla="*/ 1590573 w 9392070"/>
                <a:gd name="connsiteY16030" fmla="*/ 201894 h 3110824"/>
                <a:gd name="connsiteX16031" fmla="*/ 1589352 w 9392070"/>
                <a:gd name="connsiteY16031" fmla="*/ 200674 h 3110824"/>
                <a:gd name="connsiteX16032" fmla="*/ 1590573 w 9392070"/>
                <a:gd name="connsiteY16032" fmla="*/ 197012 h 3110824"/>
                <a:gd name="connsiteX16033" fmla="*/ 1594235 w 9392070"/>
                <a:gd name="connsiteY16033" fmla="*/ 192129 h 3110824"/>
                <a:gd name="connsiteX16034" fmla="*/ 1596677 w 9392070"/>
                <a:gd name="connsiteY16034" fmla="*/ 189687 h 3110824"/>
                <a:gd name="connsiteX16035" fmla="*/ 1599118 w 9392070"/>
                <a:gd name="connsiteY16035" fmla="*/ 186025 h 3110824"/>
                <a:gd name="connsiteX16036" fmla="*/ 1601559 w 9392070"/>
                <a:gd name="connsiteY16036" fmla="*/ 181143 h 3110824"/>
                <a:gd name="connsiteX16037" fmla="*/ 1604001 w 9392070"/>
                <a:gd name="connsiteY16037" fmla="*/ 178701 h 3110824"/>
                <a:gd name="connsiteX16038" fmla="*/ 1606442 w 9392070"/>
                <a:gd name="connsiteY16038" fmla="*/ 175039 h 3110824"/>
                <a:gd name="connsiteX16039" fmla="*/ 1607663 w 9392070"/>
                <a:gd name="connsiteY16039" fmla="*/ 170156 h 3110824"/>
                <a:gd name="connsiteX16040" fmla="*/ 1607663 w 9392070"/>
                <a:gd name="connsiteY16040" fmla="*/ 166494 h 3110824"/>
                <a:gd name="connsiteX16041" fmla="*/ 1604001 w 9392070"/>
                <a:gd name="connsiteY16041" fmla="*/ 172598 h 3110824"/>
                <a:gd name="connsiteX16042" fmla="*/ 1600339 w 9392070"/>
                <a:gd name="connsiteY16042" fmla="*/ 176260 h 3110824"/>
                <a:gd name="connsiteX16043" fmla="*/ 1599118 w 9392070"/>
                <a:gd name="connsiteY16043" fmla="*/ 178701 h 3110824"/>
                <a:gd name="connsiteX16044" fmla="*/ 1597897 w 9392070"/>
                <a:gd name="connsiteY16044" fmla="*/ 179922 h 3110824"/>
                <a:gd name="connsiteX16045" fmla="*/ 1596677 w 9392070"/>
                <a:gd name="connsiteY16045" fmla="*/ 179922 h 3110824"/>
                <a:gd name="connsiteX16046" fmla="*/ 1594235 w 9392070"/>
                <a:gd name="connsiteY16046" fmla="*/ 181143 h 3110824"/>
                <a:gd name="connsiteX16047" fmla="*/ 1591794 w 9392070"/>
                <a:gd name="connsiteY16047" fmla="*/ 182363 h 3110824"/>
                <a:gd name="connsiteX16048" fmla="*/ 1590573 w 9392070"/>
                <a:gd name="connsiteY16048" fmla="*/ 181143 h 3110824"/>
                <a:gd name="connsiteX16049" fmla="*/ 1588132 w 9392070"/>
                <a:gd name="connsiteY16049" fmla="*/ 184805 h 3110824"/>
                <a:gd name="connsiteX16050" fmla="*/ 1586911 w 9392070"/>
                <a:gd name="connsiteY16050" fmla="*/ 182363 h 3110824"/>
                <a:gd name="connsiteX16051" fmla="*/ 1584470 w 9392070"/>
                <a:gd name="connsiteY16051" fmla="*/ 184805 h 3110824"/>
                <a:gd name="connsiteX16052" fmla="*/ 1582028 w 9392070"/>
                <a:gd name="connsiteY16052" fmla="*/ 183584 h 3110824"/>
                <a:gd name="connsiteX16053" fmla="*/ 1579587 w 9392070"/>
                <a:gd name="connsiteY16053" fmla="*/ 182363 h 3110824"/>
                <a:gd name="connsiteX16054" fmla="*/ 1578366 w 9392070"/>
                <a:gd name="connsiteY16054" fmla="*/ 184805 h 3110824"/>
                <a:gd name="connsiteX16055" fmla="*/ 1577145 w 9392070"/>
                <a:gd name="connsiteY16055" fmla="*/ 187246 h 3110824"/>
                <a:gd name="connsiteX16056" fmla="*/ 1572263 w 9392070"/>
                <a:gd name="connsiteY16056" fmla="*/ 189687 h 3110824"/>
                <a:gd name="connsiteX16057" fmla="*/ 1567380 w 9392070"/>
                <a:gd name="connsiteY16057" fmla="*/ 193350 h 3110824"/>
                <a:gd name="connsiteX16058" fmla="*/ 1564938 w 9392070"/>
                <a:gd name="connsiteY16058" fmla="*/ 193350 h 3110824"/>
                <a:gd name="connsiteX16059" fmla="*/ 1563718 w 9392070"/>
                <a:gd name="connsiteY16059" fmla="*/ 192129 h 3110824"/>
                <a:gd name="connsiteX16060" fmla="*/ 1571042 w 9392070"/>
                <a:gd name="connsiteY16060" fmla="*/ 182363 h 3110824"/>
                <a:gd name="connsiteX16061" fmla="*/ 1575925 w 9392070"/>
                <a:gd name="connsiteY16061" fmla="*/ 177480 h 3110824"/>
                <a:gd name="connsiteX16062" fmla="*/ 1583249 w 9392070"/>
                <a:gd name="connsiteY16062" fmla="*/ 170156 h 3110824"/>
                <a:gd name="connsiteX16063" fmla="*/ 1590573 w 9392070"/>
                <a:gd name="connsiteY16063" fmla="*/ 166494 h 3110824"/>
                <a:gd name="connsiteX16064" fmla="*/ 1595456 w 9392070"/>
                <a:gd name="connsiteY16064" fmla="*/ 153066 h 3110824"/>
                <a:gd name="connsiteX16065" fmla="*/ 1599118 w 9392070"/>
                <a:gd name="connsiteY16065" fmla="*/ 145742 h 3110824"/>
                <a:gd name="connsiteX16066" fmla="*/ 1601559 w 9392070"/>
                <a:gd name="connsiteY16066" fmla="*/ 140859 h 3110824"/>
                <a:gd name="connsiteX16067" fmla="*/ 1604001 w 9392070"/>
                <a:gd name="connsiteY16067" fmla="*/ 135977 h 3110824"/>
                <a:gd name="connsiteX16068" fmla="*/ 1605221 w 9392070"/>
                <a:gd name="connsiteY16068" fmla="*/ 131094 h 3110824"/>
                <a:gd name="connsiteX16069" fmla="*/ 1605221 w 9392070"/>
                <a:gd name="connsiteY16069" fmla="*/ 131094 h 3110824"/>
                <a:gd name="connsiteX16070" fmla="*/ 1606442 w 9392070"/>
                <a:gd name="connsiteY16070" fmla="*/ 129873 h 3110824"/>
                <a:gd name="connsiteX16071" fmla="*/ 1607663 w 9392070"/>
                <a:gd name="connsiteY16071" fmla="*/ 127432 h 3110824"/>
                <a:gd name="connsiteX16072" fmla="*/ 1606442 w 9392070"/>
                <a:gd name="connsiteY16072" fmla="*/ 127432 h 3110824"/>
                <a:gd name="connsiteX16073" fmla="*/ 1607663 w 9392070"/>
                <a:gd name="connsiteY16073" fmla="*/ 123770 h 3110824"/>
                <a:gd name="connsiteX16074" fmla="*/ 1608884 w 9392070"/>
                <a:gd name="connsiteY16074" fmla="*/ 117666 h 3110824"/>
                <a:gd name="connsiteX16075" fmla="*/ 1608884 w 9392070"/>
                <a:gd name="connsiteY16075" fmla="*/ 111563 h 3110824"/>
                <a:gd name="connsiteX16076" fmla="*/ 1607663 w 9392070"/>
                <a:gd name="connsiteY16076" fmla="*/ 107901 h 3110824"/>
                <a:gd name="connsiteX16077" fmla="*/ 1607663 w 9392070"/>
                <a:gd name="connsiteY16077" fmla="*/ 115225 h 3110824"/>
                <a:gd name="connsiteX16078" fmla="*/ 1605221 w 9392070"/>
                <a:gd name="connsiteY16078" fmla="*/ 117666 h 3110824"/>
                <a:gd name="connsiteX16079" fmla="*/ 1602780 w 9392070"/>
                <a:gd name="connsiteY16079" fmla="*/ 124990 h 3110824"/>
                <a:gd name="connsiteX16080" fmla="*/ 1602780 w 9392070"/>
                <a:gd name="connsiteY16080" fmla="*/ 126211 h 3110824"/>
                <a:gd name="connsiteX16081" fmla="*/ 1600339 w 9392070"/>
                <a:gd name="connsiteY16081" fmla="*/ 126211 h 3110824"/>
                <a:gd name="connsiteX16082" fmla="*/ 1599118 w 9392070"/>
                <a:gd name="connsiteY16082" fmla="*/ 127432 h 3110824"/>
                <a:gd name="connsiteX16083" fmla="*/ 1597897 w 9392070"/>
                <a:gd name="connsiteY16083" fmla="*/ 128652 h 3110824"/>
                <a:gd name="connsiteX16084" fmla="*/ 1596677 w 9392070"/>
                <a:gd name="connsiteY16084" fmla="*/ 128652 h 3110824"/>
                <a:gd name="connsiteX16085" fmla="*/ 1594235 w 9392070"/>
                <a:gd name="connsiteY16085" fmla="*/ 129873 h 3110824"/>
                <a:gd name="connsiteX16086" fmla="*/ 1591794 w 9392070"/>
                <a:gd name="connsiteY16086" fmla="*/ 132315 h 3110824"/>
                <a:gd name="connsiteX16087" fmla="*/ 1590573 w 9392070"/>
                <a:gd name="connsiteY16087" fmla="*/ 131094 h 3110824"/>
                <a:gd name="connsiteX16088" fmla="*/ 1588132 w 9392070"/>
                <a:gd name="connsiteY16088" fmla="*/ 135977 h 3110824"/>
                <a:gd name="connsiteX16089" fmla="*/ 1586911 w 9392070"/>
                <a:gd name="connsiteY16089" fmla="*/ 133535 h 3110824"/>
                <a:gd name="connsiteX16090" fmla="*/ 1584470 w 9392070"/>
                <a:gd name="connsiteY16090" fmla="*/ 135977 h 3110824"/>
                <a:gd name="connsiteX16091" fmla="*/ 1582028 w 9392070"/>
                <a:gd name="connsiteY16091" fmla="*/ 135977 h 3110824"/>
                <a:gd name="connsiteX16092" fmla="*/ 1579587 w 9392070"/>
                <a:gd name="connsiteY16092" fmla="*/ 135977 h 3110824"/>
                <a:gd name="connsiteX16093" fmla="*/ 1578366 w 9392070"/>
                <a:gd name="connsiteY16093" fmla="*/ 138418 h 3110824"/>
                <a:gd name="connsiteX16094" fmla="*/ 1577145 w 9392070"/>
                <a:gd name="connsiteY16094" fmla="*/ 140859 h 3110824"/>
                <a:gd name="connsiteX16095" fmla="*/ 1572263 w 9392070"/>
                <a:gd name="connsiteY16095" fmla="*/ 143301 h 3110824"/>
                <a:gd name="connsiteX16096" fmla="*/ 1567380 w 9392070"/>
                <a:gd name="connsiteY16096" fmla="*/ 145742 h 3110824"/>
                <a:gd name="connsiteX16097" fmla="*/ 1564938 w 9392070"/>
                <a:gd name="connsiteY16097" fmla="*/ 144522 h 3110824"/>
                <a:gd name="connsiteX16098" fmla="*/ 1563718 w 9392070"/>
                <a:gd name="connsiteY16098" fmla="*/ 140859 h 3110824"/>
                <a:gd name="connsiteX16099" fmla="*/ 1567380 w 9392070"/>
                <a:gd name="connsiteY16099" fmla="*/ 134756 h 3110824"/>
                <a:gd name="connsiteX16100" fmla="*/ 1572263 w 9392070"/>
                <a:gd name="connsiteY16100" fmla="*/ 131094 h 3110824"/>
                <a:gd name="connsiteX16101" fmla="*/ 1578366 w 9392070"/>
                <a:gd name="connsiteY16101" fmla="*/ 124990 h 3110824"/>
                <a:gd name="connsiteX16102" fmla="*/ 1584470 w 9392070"/>
                <a:gd name="connsiteY16102" fmla="*/ 122549 h 3110824"/>
                <a:gd name="connsiteX16103" fmla="*/ 1589352 w 9392070"/>
                <a:gd name="connsiteY16103" fmla="*/ 111563 h 3110824"/>
                <a:gd name="connsiteX16104" fmla="*/ 1593014 w 9392070"/>
                <a:gd name="connsiteY16104" fmla="*/ 105459 h 3110824"/>
                <a:gd name="connsiteX16105" fmla="*/ 1599118 w 9392070"/>
                <a:gd name="connsiteY16105" fmla="*/ 99356 h 3110824"/>
                <a:gd name="connsiteX16106" fmla="*/ 1604001 w 9392070"/>
                <a:gd name="connsiteY16106" fmla="*/ 94473 h 3110824"/>
                <a:gd name="connsiteX16107" fmla="*/ 1606442 w 9392070"/>
                <a:gd name="connsiteY16107" fmla="*/ 93252 h 3110824"/>
                <a:gd name="connsiteX16108" fmla="*/ 1607663 w 9392070"/>
                <a:gd name="connsiteY16108" fmla="*/ 90811 h 3110824"/>
                <a:gd name="connsiteX16109" fmla="*/ 1607663 w 9392070"/>
                <a:gd name="connsiteY16109" fmla="*/ 87149 h 3110824"/>
                <a:gd name="connsiteX16110" fmla="*/ 1604001 w 9392070"/>
                <a:gd name="connsiteY16110" fmla="*/ 88369 h 3110824"/>
                <a:gd name="connsiteX16111" fmla="*/ 1600339 w 9392070"/>
                <a:gd name="connsiteY16111" fmla="*/ 89590 h 3110824"/>
                <a:gd name="connsiteX16112" fmla="*/ 1599118 w 9392070"/>
                <a:gd name="connsiteY16112" fmla="*/ 92031 h 3110824"/>
                <a:gd name="connsiteX16113" fmla="*/ 1597897 w 9392070"/>
                <a:gd name="connsiteY16113" fmla="*/ 93252 h 3110824"/>
                <a:gd name="connsiteX16114" fmla="*/ 1596677 w 9392070"/>
                <a:gd name="connsiteY16114" fmla="*/ 93252 h 3110824"/>
                <a:gd name="connsiteX16115" fmla="*/ 1594235 w 9392070"/>
                <a:gd name="connsiteY16115" fmla="*/ 95694 h 3110824"/>
                <a:gd name="connsiteX16116" fmla="*/ 1591794 w 9392070"/>
                <a:gd name="connsiteY16116" fmla="*/ 98135 h 3110824"/>
                <a:gd name="connsiteX16117" fmla="*/ 1590573 w 9392070"/>
                <a:gd name="connsiteY16117" fmla="*/ 98135 h 3110824"/>
                <a:gd name="connsiteX16118" fmla="*/ 1588132 w 9392070"/>
                <a:gd name="connsiteY16118" fmla="*/ 103018 h 3110824"/>
                <a:gd name="connsiteX16119" fmla="*/ 1586911 w 9392070"/>
                <a:gd name="connsiteY16119" fmla="*/ 100576 h 3110824"/>
                <a:gd name="connsiteX16120" fmla="*/ 1584470 w 9392070"/>
                <a:gd name="connsiteY16120" fmla="*/ 103018 h 3110824"/>
                <a:gd name="connsiteX16121" fmla="*/ 1582028 w 9392070"/>
                <a:gd name="connsiteY16121" fmla="*/ 103018 h 3110824"/>
                <a:gd name="connsiteX16122" fmla="*/ 1579587 w 9392070"/>
                <a:gd name="connsiteY16122" fmla="*/ 103018 h 3110824"/>
                <a:gd name="connsiteX16123" fmla="*/ 1578366 w 9392070"/>
                <a:gd name="connsiteY16123" fmla="*/ 105459 h 3110824"/>
                <a:gd name="connsiteX16124" fmla="*/ 1577145 w 9392070"/>
                <a:gd name="connsiteY16124" fmla="*/ 107901 h 3110824"/>
                <a:gd name="connsiteX16125" fmla="*/ 1572263 w 9392070"/>
                <a:gd name="connsiteY16125" fmla="*/ 111563 h 3110824"/>
                <a:gd name="connsiteX16126" fmla="*/ 1567380 w 9392070"/>
                <a:gd name="connsiteY16126" fmla="*/ 115225 h 3110824"/>
                <a:gd name="connsiteX16127" fmla="*/ 1564938 w 9392070"/>
                <a:gd name="connsiteY16127" fmla="*/ 115225 h 3110824"/>
                <a:gd name="connsiteX16128" fmla="*/ 1564938 w 9392070"/>
                <a:gd name="connsiteY16128" fmla="*/ 114004 h 3110824"/>
                <a:gd name="connsiteX16129" fmla="*/ 1568600 w 9392070"/>
                <a:gd name="connsiteY16129" fmla="*/ 107901 h 3110824"/>
                <a:gd name="connsiteX16130" fmla="*/ 1572263 w 9392070"/>
                <a:gd name="connsiteY16130" fmla="*/ 103018 h 3110824"/>
                <a:gd name="connsiteX16131" fmla="*/ 1578366 w 9392070"/>
                <a:gd name="connsiteY16131" fmla="*/ 95694 h 3110824"/>
                <a:gd name="connsiteX16132" fmla="*/ 1584470 w 9392070"/>
                <a:gd name="connsiteY16132" fmla="*/ 90811 h 3110824"/>
                <a:gd name="connsiteX16133" fmla="*/ 1586911 w 9392070"/>
                <a:gd name="connsiteY16133" fmla="*/ 78604 h 3110824"/>
                <a:gd name="connsiteX16134" fmla="*/ 1589352 w 9392070"/>
                <a:gd name="connsiteY16134" fmla="*/ 71280 h 3110824"/>
                <a:gd name="connsiteX16135" fmla="*/ 1593014 w 9392070"/>
                <a:gd name="connsiteY16135" fmla="*/ 61514 h 3110824"/>
                <a:gd name="connsiteX16136" fmla="*/ 1596677 w 9392070"/>
                <a:gd name="connsiteY16136" fmla="*/ 52969 h 3110824"/>
                <a:gd name="connsiteX16137" fmla="*/ 1597897 w 9392070"/>
                <a:gd name="connsiteY16137" fmla="*/ 49307 h 3110824"/>
                <a:gd name="connsiteX16138" fmla="*/ 1599118 w 9392070"/>
                <a:gd name="connsiteY16138" fmla="*/ 45645 h 3110824"/>
                <a:gd name="connsiteX16139" fmla="*/ 1599118 w 9392070"/>
                <a:gd name="connsiteY16139" fmla="*/ 41983 h 3110824"/>
                <a:gd name="connsiteX16140" fmla="*/ 1595456 w 9392070"/>
                <a:gd name="connsiteY16140" fmla="*/ 46866 h 3110824"/>
                <a:gd name="connsiteX16141" fmla="*/ 1593014 w 9392070"/>
                <a:gd name="connsiteY16141" fmla="*/ 50528 h 3110824"/>
                <a:gd name="connsiteX16142" fmla="*/ 1591794 w 9392070"/>
                <a:gd name="connsiteY16142" fmla="*/ 52969 h 3110824"/>
                <a:gd name="connsiteX16143" fmla="*/ 1590573 w 9392070"/>
                <a:gd name="connsiteY16143" fmla="*/ 55410 h 3110824"/>
                <a:gd name="connsiteX16144" fmla="*/ 1589352 w 9392070"/>
                <a:gd name="connsiteY16144" fmla="*/ 56631 h 3110824"/>
                <a:gd name="connsiteX16145" fmla="*/ 1588132 w 9392070"/>
                <a:gd name="connsiteY16145" fmla="*/ 60293 h 3110824"/>
                <a:gd name="connsiteX16146" fmla="*/ 1586911 w 9392070"/>
                <a:gd name="connsiteY16146" fmla="*/ 63955 h 3110824"/>
                <a:gd name="connsiteX16147" fmla="*/ 1585690 w 9392070"/>
                <a:gd name="connsiteY16147" fmla="*/ 63955 h 3110824"/>
                <a:gd name="connsiteX16148" fmla="*/ 1584470 w 9392070"/>
                <a:gd name="connsiteY16148" fmla="*/ 68838 h 3110824"/>
                <a:gd name="connsiteX16149" fmla="*/ 1583249 w 9392070"/>
                <a:gd name="connsiteY16149" fmla="*/ 67617 h 3110824"/>
                <a:gd name="connsiteX16150" fmla="*/ 1580807 w 9392070"/>
                <a:gd name="connsiteY16150" fmla="*/ 71280 h 3110824"/>
                <a:gd name="connsiteX16151" fmla="*/ 1578366 w 9392070"/>
                <a:gd name="connsiteY16151" fmla="*/ 72500 h 3110824"/>
                <a:gd name="connsiteX16152" fmla="*/ 1575925 w 9392070"/>
                <a:gd name="connsiteY16152" fmla="*/ 73721 h 3110824"/>
                <a:gd name="connsiteX16153" fmla="*/ 1574704 w 9392070"/>
                <a:gd name="connsiteY16153" fmla="*/ 76162 h 3110824"/>
                <a:gd name="connsiteX16154" fmla="*/ 1573483 w 9392070"/>
                <a:gd name="connsiteY16154" fmla="*/ 78604 h 3110824"/>
                <a:gd name="connsiteX16155" fmla="*/ 1569821 w 9392070"/>
                <a:gd name="connsiteY16155" fmla="*/ 82266 h 3110824"/>
                <a:gd name="connsiteX16156" fmla="*/ 1567380 w 9392070"/>
                <a:gd name="connsiteY16156" fmla="*/ 87149 h 3110824"/>
                <a:gd name="connsiteX16157" fmla="*/ 1564938 w 9392070"/>
                <a:gd name="connsiteY16157" fmla="*/ 85928 h 3110824"/>
                <a:gd name="connsiteX16158" fmla="*/ 1562497 w 9392070"/>
                <a:gd name="connsiteY16158" fmla="*/ 85928 h 3110824"/>
                <a:gd name="connsiteX16159" fmla="*/ 1561276 w 9392070"/>
                <a:gd name="connsiteY16159" fmla="*/ 84707 h 3110824"/>
                <a:gd name="connsiteX16160" fmla="*/ 1562497 w 9392070"/>
                <a:gd name="connsiteY16160" fmla="*/ 82266 h 3110824"/>
                <a:gd name="connsiteX16161" fmla="*/ 1564938 w 9392070"/>
                <a:gd name="connsiteY16161" fmla="*/ 76162 h 3110824"/>
                <a:gd name="connsiteX16162" fmla="*/ 1568600 w 9392070"/>
                <a:gd name="connsiteY16162" fmla="*/ 67617 h 3110824"/>
                <a:gd name="connsiteX16163" fmla="*/ 1572263 w 9392070"/>
                <a:gd name="connsiteY16163" fmla="*/ 61514 h 3110824"/>
                <a:gd name="connsiteX16164" fmla="*/ 1573483 w 9392070"/>
                <a:gd name="connsiteY16164" fmla="*/ 50528 h 3110824"/>
                <a:gd name="connsiteX16165" fmla="*/ 1574704 w 9392070"/>
                <a:gd name="connsiteY16165" fmla="*/ 44424 h 3110824"/>
                <a:gd name="connsiteX16166" fmla="*/ 1577145 w 9392070"/>
                <a:gd name="connsiteY16166" fmla="*/ 35879 h 3110824"/>
                <a:gd name="connsiteX16167" fmla="*/ 1579587 w 9392070"/>
                <a:gd name="connsiteY16167" fmla="*/ 28555 h 3110824"/>
                <a:gd name="connsiteX16168" fmla="*/ 1580807 w 9392070"/>
                <a:gd name="connsiteY16168" fmla="*/ 26114 h 3110824"/>
                <a:gd name="connsiteX16169" fmla="*/ 1580807 w 9392070"/>
                <a:gd name="connsiteY16169" fmla="*/ 23672 h 3110824"/>
                <a:gd name="connsiteX16170" fmla="*/ 1580807 w 9392070"/>
                <a:gd name="connsiteY16170" fmla="*/ 21231 h 3110824"/>
                <a:gd name="connsiteX16171" fmla="*/ 1578366 w 9392070"/>
                <a:gd name="connsiteY16171" fmla="*/ 24893 h 3110824"/>
                <a:gd name="connsiteX16172" fmla="*/ 1575925 w 9392070"/>
                <a:gd name="connsiteY16172" fmla="*/ 28555 h 3110824"/>
                <a:gd name="connsiteX16173" fmla="*/ 1575925 w 9392070"/>
                <a:gd name="connsiteY16173" fmla="*/ 30996 h 3110824"/>
                <a:gd name="connsiteX16174" fmla="*/ 1574704 w 9392070"/>
                <a:gd name="connsiteY16174" fmla="*/ 33438 h 3110824"/>
                <a:gd name="connsiteX16175" fmla="*/ 1573483 w 9392070"/>
                <a:gd name="connsiteY16175" fmla="*/ 34658 h 3110824"/>
                <a:gd name="connsiteX16176" fmla="*/ 1572263 w 9392070"/>
                <a:gd name="connsiteY16176" fmla="*/ 37100 h 3110824"/>
                <a:gd name="connsiteX16177" fmla="*/ 1571042 w 9392070"/>
                <a:gd name="connsiteY16177" fmla="*/ 40762 h 3110824"/>
                <a:gd name="connsiteX16178" fmla="*/ 1569821 w 9392070"/>
                <a:gd name="connsiteY16178" fmla="*/ 41983 h 3110824"/>
                <a:gd name="connsiteX16179" fmla="*/ 1569821 w 9392070"/>
                <a:gd name="connsiteY16179" fmla="*/ 46866 h 3110824"/>
                <a:gd name="connsiteX16180" fmla="*/ 1568600 w 9392070"/>
                <a:gd name="connsiteY16180" fmla="*/ 46866 h 3110824"/>
                <a:gd name="connsiteX16181" fmla="*/ 1567380 w 9392070"/>
                <a:gd name="connsiteY16181" fmla="*/ 50528 h 3110824"/>
                <a:gd name="connsiteX16182" fmla="*/ 1566159 w 9392070"/>
                <a:gd name="connsiteY16182" fmla="*/ 51748 h 3110824"/>
                <a:gd name="connsiteX16183" fmla="*/ 1564938 w 9392070"/>
                <a:gd name="connsiteY16183" fmla="*/ 52969 h 3110824"/>
                <a:gd name="connsiteX16184" fmla="*/ 1564938 w 9392070"/>
                <a:gd name="connsiteY16184" fmla="*/ 55410 h 3110824"/>
                <a:gd name="connsiteX16185" fmla="*/ 1564938 w 9392070"/>
                <a:gd name="connsiteY16185" fmla="*/ 57852 h 3110824"/>
                <a:gd name="connsiteX16186" fmla="*/ 1562497 w 9392070"/>
                <a:gd name="connsiteY16186" fmla="*/ 62735 h 3110824"/>
                <a:gd name="connsiteX16187" fmla="*/ 1560056 w 9392070"/>
                <a:gd name="connsiteY16187" fmla="*/ 67617 h 3110824"/>
                <a:gd name="connsiteX16188" fmla="*/ 1557614 w 9392070"/>
                <a:gd name="connsiteY16188" fmla="*/ 68838 h 3110824"/>
                <a:gd name="connsiteX16189" fmla="*/ 1556393 w 9392070"/>
                <a:gd name="connsiteY16189" fmla="*/ 67617 h 3110824"/>
                <a:gd name="connsiteX16190" fmla="*/ 1556393 w 9392070"/>
                <a:gd name="connsiteY16190" fmla="*/ 67617 h 3110824"/>
                <a:gd name="connsiteX16191" fmla="*/ 1558835 w 9392070"/>
                <a:gd name="connsiteY16191" fmla="*/ 56631 h 3110824"/>
                <a:gd name="connsiteX16192" fmla="*/ 1560056 w 9392070"/>
                <a:gd name="connsiteY16192" fmla="*/ 51748 h 3110824"/>
                <a:gd name="connsiteX16193" fmla="*/ 1562497 w 9392070"/>
                <a:gd name="connsiteY16193" fmla="*/ 44424 h 3110824"/>
                <a:gd name="connsiteX16194" fmla="*/ 1564938 w 9392070"/>
                <a:gd name="connsiteY16194" fmla="*/ 38321 h 3110824"/>
                <a:gd name="connsiteX16195" fmla="*/ 1564938 w 9392070"/>
                <a:gd name="connsiteY16195" fmla="*/ 28555 h 3110824"/>
                <a:gd name="connsiteX16196" fmla="*/ 1564938 w 9392070"/>
                <a:gd name="connsiteY16196" fmla="*/ 22451 h 3110824"/>
                <a:gd name="connsiteX16197" fmla="*/ 1566159 w 9392070"/>
                <a:gd name="connsiteY16197" fmla="*/ 15127 h 3110824"/>
                <a:gd name="connsiteX16198" fmla="*/ 1567380 w 9392070"/>
                <a:gd name="connsiteY16198" fmla="*/ 7803 h 3110824"/>
                <a:gd name="connsiteX16199" fmla="*/ 1568600 w 9392070"/>
                <a:gd name="connsiteY16199" fmla="*/ 5362 h 3110824"/>
                <a:gd name="connsiteX16200" fmla="*/ 1568600 w 9392070"/>
                <a:gd name="connsiteY16200" fmla="*/ 2920 h 3110824"/>
                <a:gd name="connsiteX16201" fmla="*/ 1568600 w 9392070"/>
                <a:gd name="connsiteY16201" fmla="*/ 479 h 3110824"/>
                <a:gd name="connsiteX16202" fmla="*/ 1567380 w 9392070"/>
                <a:gd name="connsiteY16202" fmla="*/ 4141 h 3110824"/>
                <a:gd name="connsiteX16203" fmla="*/ 1566159 w 9392070"/>
                <a:gd name="connsiteY16203" fmla="*/ 7803 h 3110824"/>
                <a:gd name="connsiteX16204" fmla="*/ 1566159 w 9392070"/>
                <a:gd name="connsiteY16204" fmla="*/ 10244 h 3110824"/>
                <a:gd name="connsiteX16205" fmla="*/ 1566159 w 9392070"/>
                <a:gd name="connsiteY16205" fmla="*/ 12686 h 3110824"/>
                <a:gd name="connsiteX16206" fmla="*/ 1564938 w 9392070"/>
                <a:gd name="connsiteY16206" fmla="*/ 13907 h 3110824"/>
                <a:gd name="connsiteX16207" fmla="*/ 1563718 w 9392070"/>
                <a:gd name="connsiteY16207" fmla="*/ 16348 h 3110824"/>
                <a:gd name="connsiteX16208" fmla="*/ 1562497 w 9392070"/>
                <a:gd name="connsiteY16208" fmla="*/ 18789 h 3110824"/>
                <a:gd name="connsiteX16209" fmla="*/ 1561276 w 9392070"/>
                <a:gd name="connsiteY16209" fmla="*/ 20010 h 3110824"/>
                <a:gd name="connsiteX16210" fmla="*/ 1561276 w 9392070"/>
                <a:gd name="connsiteY16210" fmla="*/ 23672 h 3110824"/>
                <a:gd name="connsiteX16211" fmla="*/ 1560056 w 9392070"/>
                <a:gd name="connsiteY16211" fmla="*/ 23672 h 3110824"/>
                <a:gd name="connsiteX16212" fmla="*/ 1558835 w 9392070"/>
                <a:gd name="connsiteY16212" fmla="*/ 27334 h 3110824"/>
                <a:gd name="connsiteX16213" fmla="*/ 1557614 w 9392070"/>
                <a:gd name="connsiteY16213" fmla="*/ 28555 h 3110824"/>
                <a:gd name="connsiteX16214" fmla="*/ 1556393 w 9392070"/>
                <a:gd name="connsiteY16214" fmla="*/ 29776 h 3110824"/>
                <a:gd name="connsiteX16215" fmla="*/ 1556393 w 9392070"/>
                <a:gd name="connsiteY16215" fmla="*/ 32217 h 3110824"/>
                <a:gd name="connsiteX16216" fmla="*/ 1556393 w 9392070"/>
                <a:gd name="connsiteY16216" fmla="*/ 34658 h 3110824"/>
                <a:gd name="connsiteX16217" fmla="*/ 1553952 w 9392070"/>
                <a:gd name="connsiteY16217" fmla="*/ 39541 h 3110824"/>
                <a:gd name="connsiteX16218" fmla="*/ 1552731 w 9392070"/>
                <a:gd name="connsiteY16218" fmla="*/ 44424 h 3110824"/>
                <a:gd name="connsiteX16219" fmla="*/ 1551511 w 9392070"/>
                <a:gd name="connsiteY16219" fmla="*/ 46866 h 3110824"/>
                <a:gd name="connsiteX16220" fmla="*/ 1550290 w 9392070"/>
                <a:gd name="connsiteY16220" fmla="*/ 49307 h 3110824"/>
                <a:gd name="connsiteX16221" fmla="*/ 1550290 w 9392070"/>
                <a:gd name="connsiteY16221" fmla="*/ 50528 h 3110824"/>
                <a:gd name="connsiteX16222" fmla="*/ 1549069 w 9392070"/>
                <a:gd name="connsiteY16222" fmla="*/ 51748 h 3110824"/>
                <a:gd name="connsiteX16223" fmla="*/ 1547849 w 9392070"/>
                <a:gd name="connsiteY16223" fmla="*/ 55410 h 3110824"/>
                <a:gd name="connsiteX16224" fmla="*/ 1546628 w 9392070"/>
                <a:gd name="connsiteY16224" fmla="*/ 55410 h 3110824"/>
                <a:gd name="connsiteX16225" fmla="*/ 1546628 w 9392070"/>
                <a:gd name="connsiteY16225" fmla="*/ 56631 h 3110824"/>
                <a:gd name="connsiteX16226" fmla="*/ 1546628 w 9392070"/>
                <a:gd name="connsiteY16226" fmla="*/ 56631 h 3110824"/>
                <a:gd name="connsiteX16227" fmla="*/ 1546628 w 9392070"/>
                <a:gd name="connsiteY16227" fmla="*/ 6582 h 3110824"/>
                <a:gd name="connsiteX16228" fmla="*/ 1546628 w 9392070"/>
                <a:gd name="connsiteY16228" fmla="*/ 56631 h 3110824"/>
                <a:gd name="connsiteX16229" fmla="*/ 1545407 w 9392070"/>
                <a:gd name="connsiteY16229" fmla="*/ 56631 h 3110824"/>
                <a:gd name="connsiteX16230" fmla="*/ 1545407 w 9392070"/>
                <a:gd name="connsiteY16230" fmla="*/ 55410 h 3110824"/>
                <a:gd name="connsiteX16231" fmla="*/ 1544186 w 9392070"/>
                <a:gd name="connsiteY16231" fmla="*/ 55410 h 3110824"/>
                <a:gd name="connsiteX16232" fmla="*/ 1542966 w 9392070"/>
                <a:gd name="connsiteY16232" fmla="*/ 51748 h 3110824"/>
                <a:gd name="connsiteX16233" fmla="*/ 1541745 w 9392070"/>
                <a:gd name="connsiteY16233" fmla="*/ 50528 h 3110824"/>
                <a:gd name="connsiteX16234" fmla="*/ 1541745 w 9392070"/>
                <a:gd name="connsiteY16234" fmla="*/ 49307 h 3110824"/>
                <a:gd name="connsiteX16235" fmla="*/ 1540524 w 9392070"/>
                <a:gd name="connsiteY16235" fmla="*/ 46866 h 3110824"/>
                <a:gd name="connsiteX16236" fmla="*/ 1539304 w 9392070"/>
                <a:gd name="connsiteY16236" fmla="*/ 44424 h 3110824"/>
                <a:gd name="connsiteX16237" fmla="*/ 1538083 w 9392070"/>
                <a:gd name="connsiteY16237" fmla="*/ 39541 h 3110824"/>
                <a:gd name="connsiteX16238" fmla="*/ 1535642 w 9392070"/>
                <a:gd name="connsiteY16238" fmla="*/ 34658 h 3110824"/>
                <a:gd name="connsiteX16239" fmla="*/ 1535642 w 9392070"/>
                <a:gd name="connsiteY16239" fmla="*/ 32217 h 3110824"/>
                <a:gd name="connsiteX16240" fmla="*/ 1535642 w 9392070"/>
                <a:gd name="connsiteY16240" fmla="*/ 29776 h 3110824"/>
                <a:gd name="connsiteX16241" fmla="*/ 1534421 w 9392070"/>
                <a:gd name="connsiteY16241" fmla="*/ 28555 h 3110824"/>
                <a:gd name="connsiteX16242" fmla="*/ 1533200 w 9392070"/>
                <a:gd name="connsiteY16242" fmla="*/ 27334 h 3110824"/>
                <a:gd name="connsiteX16243" fmla="*/ 1531979 w 9392070"/>
                <a:gd name="connsiteY16243" fmla="*/ 23672 h 3110824"/>
                <a:gd name="connsiteX16244" fmla="*/ 1530759 w 9392070"/>
                <a:gd name="connsiteY16244" fmla="*/ 23672 h 3110824"/>
                <a:gd name="connsiteX16245" fmla="*/ 1530759 w 9392070"/>
                <a:gd name="connsiteY16245" fmla="*/ 20010 h 3110824"/>
                <a:gd name="connsiteX16246" fmla="*/ 1529538 w 9392070"/>
                <a:gd name="connsiteY16246" fmla="*/ 18789 h 3110824"/>
                <a:gd name="connsiteX16247" fmla="*/ 1528317 w 9392070"/>
                <a:gd name="connsiteY16247" fmla="*/ 16348 h 3110824"/>
                <a:gd name="connsiteX16248" fmla="*/ 1527097 w 9392070"/>
                <a:gd name="connsiteY16248" fmla="*/ 13907 h 3110824"/>
                <a:gd name="connsiteX16249" fmla="*/ 1525876 w 9392070"/>
                <a:gd name="connsiteY16249" fmla="*/ 12686 h 3110824"/>
                <a:gd name="connsiteX16250" fmla="*/ 1525876 w 9392070"/>
                <a:gd name="connsiteY16250" fmla="*/ 10244 h 3110824"/>
                <a:gd name="connsiteX16251" fmla="*/ 1525876 w 9392070"/>
                <a:gd name="connsiteY16251" fmla="*/ 7803 h 3110824"/>
                <a:gd name="connsiteX16252" fmla="*/ 1524655 w 9392070"/>
                <a:gd name="connsiteY16252" fmla="*/ 4141 h 3110824"/>
                <a:gd name="connsiteX16253" fmla="*/ 1523435 w 9392070"/>
                <a:gd name="connsiteY16253" fmla="*/ 479 h 3110824"/>
                <a:gd name="connsiteX16254" fmla="*/ 1523435 w 9392070"/>
                <a:gd name="connsiteY16254" fmla="*/ 2920 h 3110824"/>
                <a:gd name="connsiteX16255" fmla="*/ 1523435 w 9392070"/>
                <a:gd name="connsiteY16255" fmla="*/ 5362 h 3110824"/>
                <a:gd name="connsiteX16256" fmla="*/ 1524655 w 9392070"/>
                <a:gd name="connsiteY16256" fmla="*/ 7803 h 3110824"/>
                <a:gd name="connsiteX16257" fmla="*/ 1525876 w 9392070"/>
                <a:gd name="connsiteY16257" fmla="*/ 15127 h 3110824"/>
                <a:gd name="connsiteX16258" fmla="*/ 1527097 w 9392070"/>
                <a:gd name="connsiteY16258" fmla="*/ 22451 h 3110824"/>
                <a:gd name="connsiteX16259" fmla="*/ 1527097 w 9392070"/>
                <a:gd name="connsiteY16259" fmla="*/ 28555 h 3110824"/>
                <a:gd name="connsiteX16260" fmla="*/ 1527097 w 9392070"/>
                <a:gd name="connsiteY16260" fmla="*/ 38321 h 3110824"/>
                <a:gd name="connsiteX16261" fmla="*/ 1529538 w 9392070"/>
                <a:gd name="connsiteY16261" fmla="*/ 44424 h 3110824"/>
                <a:gd name="connsiteX16262" fmla="*/ 1531979 w 9392070"/>
                <a:gd name="connsiteY16262" fmla="*/ 51748 h 3110824"/>
                <a:gd name="connsiteX16263" fmla="*/ 1533200 w 9392070"/>
                <a:gd name="connsiteY16263" fmla="*/ 56631 h 3110824"/>
                <a:gd name="connsiteX16264" fmla="*/ 1535642 w 9392070"/>
                <a:gd name="connsiteY16264" fmla="*/ 67617 h 3110824"/>
                <a:gd name="connsiteX16265" fmla="*/ 1535642 w 9392070"/>
                <a:gd name="connsiteY16265" fmla="*/ 67617 h 3110824"/>
                <a:gd name="connsiteX16266" fmla="*/ 1534421 w 9392070"/>
                <a:gd name="connsiteY16266" fmla="*/ 68838 h 3110824"/>
                <a:gd name="connsiteX16267" fmla="*/ 1531979 w 9392070"/>
                <a:gd name="connsiteY16267" fmla="*/ 67617 h 3110824"/>
                <a:gd name="connsiteX16268" fmla="*/ 1529538 w 9392070"/>
                <a:gd name="connsiteY16268" fmla="*/ 62735 h 3110824"/>
                <a:gd name="connsiteX16269" fmla="*/ 1527097 w 9392070"/>
                <a:gd name="connsiteY16269" fmla="*/ 57852 h 3110824"/>
                <a:gd name="connsiteX16270" fmla="*/ 1527097 w 9392070"/>
                <a:gd name="connsiteY16270" fmla="*/ 55410 h 3110824"/>
                <a:gd name="connsiteX16271" fmla="*/ 1527097 w 9392070"/>
                <a:gd name="connsiteY16271" fmla="*/ 52969 h 3110824"/>
                <a:gd name="connsiteX16272" fmla="*/ 1525876 w 9392070"/>
                <a:gd name="connsiteY16272" fmla="*/ 51748 h 3110824"/>
                <a:gd name="connsiteX16273" fmla="*/ 1524655 w 9392070"/>
                <a:gd name="connsiteY16273" fmla="*/ 50528 h 3110824"/>
                <a:gd name="connsiteX16274" fmla="*/ 1523435 w 9392070"/>
                <a:gd name="connsiteY16274" fmla="*/ 46866 h 3110824"/>
                <a:gd name="connsiteX16275" fmla="*/ 1522214 w 9392070"/>
                <a:gd name="connsiteY16275" fmla="*/ 46866 h 3110824"/>
                <a:gd name="connsiteX16276" fmla="*/ 1522214 w 9392070"/>
                <a:gd name="connsiteY16276" fmla="*/ 41983 h 3110824"/>
                <a:gd name="connsiteX16277" fmla="*/ 1520993 w 9392070"/>
                <a:gd name="connsiteY16277" fmla="*/ 40762 h 3110824"/>
                <a:gd name="connsiteX16278" fmla="*/ 1519772 w 9392070"/>
                <a:gd name="connsiteY16278" fmla="*/ 37100 h 3110824"/>
                <a:gd name="connsiteX16279" fmla="*/ 1518552 w 9392070"/>
                <a:gd name="connsiteY16279" fmla="*/ 34658 h 3110824"/>
                <a:gd name="connsiteX16280" fmla="*/ 1517331 w 9392070"/>
                <a:gd name="connsiteY16280" fmla="*/ 33438 h 3110824"/>
                <a:gd name="connsiteX16281" fmla="*/ 1516110 w 9392070"/>
                <a:gd name="connsiteY16281" fmla="*/ 30996 h 3110824"/>
                <a:gd name="connsiteX16282" fmla="*/ 1516110 w 9392070"/>
                <a:gd name="connsiteY16282" fmla="*/ 28555 h 3110824"/>
                <a:gd name="connsiteX16283" fmla="*/ 1513669 w 9392070"/>
                <a:gd name="connsiteY16283" fmla="*/ 24893 h 3110824"/>
                <a:gd name="connsiteX16284" fmla="*/ 1511228 w 9392070"/>
                <a:gd name="connsiteY16284" fmla="*/ 21231 h 3110824"/>
                <a:gd name="connsiteX16285" fmla="*/ 1511228 w 9392070"/>
                <a:gd name="connsiteY16285" fmla="*/ 23672 h 3110824"/>
                <a:gd name="connsiteX16286" fmla="*/ 1511228 w 9392070"/>
                <a:gd name="connsiteY16286" fmla="*/ 26114 h 3110824"/>
                <a:gd name="connsiteX16287" fmla="*/ 1512448 w 9392070"/>
                <a:gd name="connsiteY16287" fmla="*/ 28555 h 3110824"/>
                <a:gd name="connsiteX16288" fmla="*/ 1514890 w 9392070"/>
                <a:gd name="connsiteY16288" fmla="*/ 35879 h 3110824"/>
                <a:gd name="connsiteX16289" fmla="*/ 1517331 w 9392070"/>
                <a:gd name="connsiteY16289" fmla="*/ 44424 h 3110824"/>
                <a:gd name="connsiteX16290" fmla="*/ 1518552 w 9392070"/>
                <a:gd name="connsiteY16290" fmla="*/ 50528 h 3110824"/>
                <a:gd name="connsiteX16291" fmla="*/ 1519772 w 9392070"/>
                <a:gd name="connsiteY16291" fmla="*/ 61514 h 3110824"/>
                <a:gd name="connsiteX16292" fmla="*/ 1523435 w 9392070"/>
                <a:gd name="connsiteY16292" fmla="*/ 67617 h 3110824"/>
                <a:gd name="connsiteX16293" fmla="*/ 1527097 w 9392070"/>
                <a:gd name="connsiteY16293" fmla="*/ 76162 h 3110824"/>
                <a:gd name="connsiteX16294" fmla="*/ 1529538 w 9392070"/>
                <a:gd name="connsiteY16294" fmla="*/ 82266 h 3110824"/>
                <a:gd name="connsiteX16295" fmla="*/ 1530759 w 9392070"/>
                <a:gd name="connsiteY16295" fmla="*/ 84707 h 3110824"/>
                <a:gd name="connsiteX16296" fmla="*/ 1529538 w 9392070"/>
                <a:gd name="connsiteY16296" fmla="*/ 85928 h 3110824"/>
                <a:gd name="connsiteX16297" fmla="*/ 1527097 w 9392070"/>
                <a:gd name="connsiteY16297" fmla="*/ 85928 h 3110824"/>
                <a:gd name="connsiteX16298" fmla="*/ 1524655 w 9392070"/>
                <a:gd name="connsiteY16298" fmla="*/ 87149 h 3110824"/>
                <a:gd name="connsiteX16299" fmla="*/ 1522214 w 9392070"/>
                <a:gd name="connsiteY16299" fmla="*/ 82266 h 3110824"/>
                <a:gd name="connsiteX16300" fmla="*/ 1518552 w 9392070"/>
                <a:gd name="connsiteY16300" fmla="*/ 78604 h 3110824"/>
                <a:gd name="connsiteX16301" fmla="*/ 1517331 w 9392070"/>
                <a:gd name="connsiteY16301" fmla="*/ 76162 h 3110824"/>
                <a:gd name="connsiteX16302" fmla="*/ 1516110 w 9392070"/>
                <a:gd name="connsiteY16302" fmla="*/ 73721 h 3110824"/>
                <a:gd name="connsiteX16303" fmla="*/ 1513669 w 9392070"/>
                <a:gd name="connsiteY16303" fmla="*/ 72500 h 3110824"/>
                <a:gd name="connsiteX16304" fmla="*/ 1511228 w 9392070"/>
                <a:gd name="connsiteY16304" fmla="*/ 71280 h 3110824"/>
                <a:gd name="connsiteX16305" fmla="*/ 1508786 w 9392070"/>
                <a:gd name="connsiteY16305" fmla="*/ 67617 h 3110824"/>
                <a:gd name="connsiteX16306" fmla="*/ 1507565 w 9392070"/>
                <a:gd name="connsiteY16306" fmla="*/ 68838 h 3110824"/>
                <a:gd name="connsiteX16307" fmla="*/ 1506345 w 9392070"/>
                <a:gd name="connsiteY16307" fmla="*/ 63955 h 3110824"/>
                <a:gd name="connsiteX16308" fmla="*/ 1505124 w 9392070"/>
                <a:gd name="connsiteY16308" fmla="*/ 63955 h 3110824"/>
                <a:gd name="connsiteX16309" fmla="*/ 1503903 w 9392070"/>
                <a:gd name="connsiteY16309" fmla="*/ 60293 h 3110824"/>
                <a:gd name="connsiteX16310" fmla="*/ 1502683 w 9392070"/>
                <a:gd name="connsiteY16310" fmla="*/ 56631 h 3110824"/>
                <a:gd name="connsiteX16311" fmla="*/ 1501462 w 9392070"/>
                <a:gd name="connsiteY16311" fmla="*/ 55410 h 3110824"/>
                <a:gd name="connsiteX16312" fmla="*/ 1500241 w 9392070"/>
                <a:gd name="connsiteY16312" fmla="*/ 52969 h 3110824"/>
                <a:gd name="connsiteX16313" fmla="*/ 1499020 w 9392070"/>
                <a:gd name="connsiteY16313" fmla="*/ 50528 h 3110824"/>
                <a:gd name="connsiteX16314" fmla="*/ 1496579 w 9392070"/>
                <a:gd name="connsiteY16314" fmla="*/ 46866 h 3110824"/>
                <a:gd name="connsiteX16315" fmla="*/ 1492917 w 9392070"/>
                <a:gd name="connsiteY16315" fmla="*/ 41983 h 3110824"/>
                <a:gd name="connsiteX16316" fmla="*/ 1492917 w 9392070"/>
                <a:gd name="connsiteY16316" fmla="*/ 45645 h 3110824"/>
                <a:gd name="connsiteX16317" fmla="*/ 1494138 w 9392070"/>
                <a:gd name="connsiteY16317" fmla="*/ 49307 h 3110824"/>
                <a:gd name="connsiteX16318" fmla="*/ 1495358 w 9392070"/>
                <a:gd name="connsiteY16318" fmla="*/ 52969 h 3110824"/>
                <a:gd name="connsiteX16319" fmla="*/ 1499020 w 9392070"/>
                <a:gd name="connsiteY16319" fmla="*/ 61514 h 3110824"/>
                <a:gd name="connsiteX16320" fmla="*/ 1502683 w 9392070"/>
                <a:gd name="connsiteY16320" fmla="*/ 71280 h 3110824"/>
                <a:gd name="connsiteX16321" fmla="*/ 1505124 w 9392070"/>
                <a:gd name="connsiteY16321" fmla="*/ 78604 h 3110824"/>
                <a:gd name="connsiteX16322" fmla="*/ 1507565 w 9392070"/>
                <a:gd name="connsiteY16322" fmla="*/ 90811 h 3110824"/>
                <a:gd name="connsiteX16323" fmla="*/ 1513669 w 9392070"/>
                <a:gd name="connsiteY16323" fmla="*/ 95694 h 3110824"/>
                <a:gd name="connsiteX16324" fmla="*/ 1519772 w 9392070"/>
                <a:gd name="connsiteY16324" fmla="*/ 103018 h 3110824"/>
                <a:gd name="connsiteX16325" fmla="*/ 1523435 w 9392070"/>
                <a:gd name="connsiteY16325" fmla="*/ 107901 h 3110824"/>
                <a:gd name="connsiteX16326" fmla="*/ 1527097 w 9392070"/>
                <a:gd name="connsiteY16326" fmla="*/ 114004 h 3110824"/>
                <a:gd name="connsiteX16327" fmla="*/ 1527097 w 9392070"/>
                <a:gd name="connsiteY16327" fmla="*/ 115225 h 3110824"/>
                <a:gd name="connsiteX16328" fmla="*/ 1524655 w 9392070"/>
                <a:gd name="connsiteY16328" fmla="*/ 115225 h 3110824"/>
                <a:gd name="connsiteX16329" fmla="*/ 1519772 w 9392070"/>
                <a:gd name="connsiteY16329" fmla="*/ 111563 h 3110824"/>
                <a:gd name="connsiteX16330" fmla="*/ 1514890 w 9392070"/>
                <a:gd name="connsiteY16330" fmla="*/ 107901 h 3110824"/>
                <a:gd name="connsiteX16331" fmla="*/ 1513669 w 9392070"/>
                <a:gd name="connsiteY16331" fmla="*/ 105459 h 3110824"/>
                <a:gd name="connsiteX16332" fmla="*/ 1512448 w 9392070"/>
                <a:gd name="connsiteY16332" fmla="*/ 103018 h 3110824"/>
                <a:gd name="connsiteX16333" fmla="*/ 1510007 w 9392070"/>
                <a:gd name="connsiteY16333" fmla="*/ 103018 h 3110824"/>
                <a:gd name="connsiteX16334" fmla="*/ 1507565 w 9392070"/>
                <a:gd name="connsiteY16334" fmla="*/ 103018 h 3110824"/>
                <a:gd name="connsiteX16335" fmla="*/ 1505124 w 9392070"/>
                <a:gd name="connsiteY16335" fmla="*/ 100576 h 3110824"/>
                <a:gd name="connsiteX16336" fmla="*/ 1503903 w 9392070"/>
                <a:gd name="connsiteY16336" fmla="*/ 103018 h 3110824"/>
                <a:gd name="connsiteX16337" fmla="*/ 1501462 w 9392070"/>
                <a:gd name="connsiteY16337" fmla="*/ 98135 h 3110824"/>
                <a:gd name="connsiteX16338" fmla="*/ 1500241 w 9392070"/>
                <a:gd name="connsiteY16338" fmla="*/ 98135 h 3110824"/>
                <a:gd name="connsiteX16339" fmla="*/ 1497800 w 9392070"/>
                <a:gd name="connsiteY16339" fmla="*/ 95694 h 3110824"/>
                <a:gd name="connsiteX16340" fmla="*/ 1495358 w 9392070"/>
                <a:gd name="connsiteY16340" fmla="*/ 93252 h 3110824"/>
                <a:gd name="connsiteX16341" fmla="*/ 1494138 w 9392070"/>
                <a:gd name="connsiteY16341" fmla="*/ 93252 h 3110824"/>
                <a:gd name="connsiteX16342" fmla="*/ 1492917 w 9392070"/>
                <a:gd name="connsiteY16342" fmla="*/ 92031 h 3110824"/>
                <a:gd name="connsiteX16343" fmla="*/ 1491696 w 9392070"/>
                <a:gd name="connsiteY16343" fmla="*/ 89590 h 3110824"/>
                <a:gd name="connsiteX16344" fmla="*/ 1488034 w 9392070"/>
                <a:gd name="connsiteY16344" fmla="*/ 88369 h 3110824"/>
                <a:gd name="connsiteX16345" fmla="*/ 1484372 w 9392070"/>
                <a:gd name="connsiteY16345" fmla="*/ 87149 h 3110824"/>
                <a:gd name="connsiteX16346" fmla="*/ 1484372 w 9392070"/>
                <a:gd name="connsiteY16346" fmla="*/ 90811 h 3110824"/>
                <a:gd name="connsiteX16347" fmla="*/ 1485593 w 9392070"/>
                <a:gd name="connsiteY16347" fmla="*/ 93252 h 3110824"/>
                <a:gd name="connsiteX16348" fmla="*/ 1488034 w 9392070"/>
                <a:gd name="connsiteY16348" fmla="*/ 94473 h 3110824"/>
                <a:gd name="connsiteX16349" fmla="*/ 1492917 w 9392070"/>
                <a:gd name="connsiteY16349" fmla="*/ 99356 h 3110824"/>
                <a:gd name="connsiteX16350" fmla="*/ 1499020 w 9392070"/>
                <a:gd name="connsiteY16350" fmla="*/ 105459 h 3110824"/>
                <a:gd name="connsiteX16351" fmla="*/ 1502683 w 9392070"/>
                <a:gd name="connsiteY16351" fmla="*/ 111563 h 3110824"/>
                <a:gd name="connsiteX16352" fmla="*/ 1507565 w 9392070"/>
                <a:gd name="connsiteY16352" fmla="*/ 122549 h 3110824"/>
                <a:gd name="connsiteX16353" fmla="*/ 1513669 w 9392070"/>
                <a:gd name="connsiteY16353" fmla="*/ 124990 h 3110824"/>
                <a:gd name="connsiteX16354" fmla="*/ 1519772 w 9392070"/>
                <a:gd name="connsiteY16354" fmla="*/ 131094 h 3110824"/>
                <a:gd name="connsiteX16355" fmla="*/ 1524655 w 9392070"/>
                <a:gd name="connsiteY16355" fmla="*/ 134756 h 3110824"/>
                <a:gd name="connsiteX16356" fmla="*/ 1528317 w 9392070"/>
                <a:gd name="connsiteY16356" fmla="*/ 140859 h 3110824"/>
                <a:gd name="connsiteX16357" fmla="*/ 1527097 w 9392070"/>
                <a:gd name="connsiteY16357" fmla="*/ 144522 h 3110824"/>
                <a:gd name="connsiteX16358" fmla="*/ 1524655 w 9392070"/>
                <a:gd name="connsiteY16358" fmla="*/ 145742 h 3110824"/>
                <a:gd name="connsiteX16359" fmla="*/ 1519772 w 9392070"/>
                <a:gd name="connsiteY16359" fmla="*/ 143301 h 3110824"/>
                <a:gd name="connsiteX16360" fmla="*/ 1514890 w 9392070"/>
                <a:gd name="connsiteY16360" fmla="*/ 140859 h 3110824"/>
                <a:gd name="connsiteX16361" fmla="*/ 1513669 w 9392070"/>
                <a:gd name="connsiteY16361" fmla="*/ 138418 h 3110824"/>
                <a:gd name="connsiteX16362" fmla="*/ 1512448 w 9392070"/>
                <a:gd name="connsiteY16362" fmla="*/ 135977 h 3110824"/>
                <a:gd name="connsiteX16363" fmla="*/ 1510007 w 9392070"/>
                <a:gd name="connsiteY16363" fmla="*/ 135977 h 3110824"/>
                <a:gd name="connsiteX16364" fmla="*/ 1507565 w 9392070"/>
                <a:gd name="connsiteY16364" fmla="*/ 135977 h 3110824"/>
                <a:gd name="connsiteX16365" fmla="*/ 1505124 w 9392070"/>
                <a:gd name="connsiteY16365" fmla="*/ 133535 h 3110824"/>
                <a:gd name="connsiteX16366" fmla="*/ 1503903 w 9392070"/>
                <a:gd name="connsiteY16366" fmla="*/ 135977 h 3110824"/>
                <a:gd name="connsiteX16367" fmla="*/ 1501462 w 9392070"/>
                <a:gd name="connsiteY16367" fmla="*/ 131094 h 3110824"/>
                <a:gd name="connsiteX16368" fmla="*/ 1500241 w 9392070"/>
                <a:gd name="connsiteY16368" fmla="*/ 132315 h 3110824"/>
                <a:gd name="connsiteX16369" fmla="*/ 1497800 w 9392070"/>
                <a:gd name="connsiteY16369" fmla="*/ 129873 h 3110824"/>
                <a:gd name="connsiteX16370" fmla="*/ 1495358 w 9392070"/>
                <a:gd name="connsiteY16370" fmla="*/ 128652 h 3110824"/>
                <a:gd name="connsiteX16371" fmla="*/ 1494138 w 9392070"/>
                <a:gd name="connsiteY16371" fmla="*/ 128652 h 3110824"/>
                <a:gd name="connsiteX16372" fmla="*/ 1492917 w 9392070"/>
                <a:gd name="connsiteY16372" fmla="*/ 127432 h 3110824"/>
                <a:gd name="connsiteX16373" fmla="*/ 1491696 w 9392070"/>
                <a:gd name="connsiteY16373" fmla="*/ 126211 h 3110824"/>
                <a:gd name="connsiteX16374" fmla="*/ 1489255 w 9392070"/>
                <a:gd name="connsiteY16374" fmla="*/ 126211 h 3110824"/>
                <a:gd name="connsiteX16375" fmla="*/ 1489255 w 9392070"/>
                <a:gd name="connsiteY16375" fmla="*/ 124990 h 3110824"/>
                <a:gd name="connsiteX16376" fmla="*/ 1486813 w 9392070"/>
                <a:gd name="connsiteY16376" fmla="*/ 117666 h 3110824"/>
                <a:gd name="connsiteX16377" fmla="*/ 1484372 w 9392070"/>
                <a:gd name="connsiteY16377" fmla="*/ 115225 h 3110824"/>
                <a:gd name="connsiteX16378" fmla="*/ 1484372 w 9392070"/>
                <a:gd name="connsiteY16378" fmla="*/ 107901 h 3110824"/>
                <a:gd name="connsiteX16379" fmla="*/ 1483151 w 9392070"/>
                <a:gd name="connsiteY16379" fmla="*/ 111563 h 3110824"/>
                <a:gd name="connsiteX16380" fmla="*/ 1483151 w 9392070"/>
                <a:gd name="connsiteY16380" fmla="*/ 117666 h 3110824"/>
                <a:gd name="connsiteX16381" fmla="*/ 1484372 w 9392070"/>
                <a:gd name="connsiteY16381" fmla="*/ 123770 h 3110824"/>
                <a:gd name="connsiteX16382" fmla="*/ 1485593 w 9392070"/>
                <a:gd name="connsiteY16382" fmla="*/ 127432 h 3110824"/>
                <a:gd name="connsiteX16383" fmla="*/ 1484372 w 9392070"/>
                <a:gd name="connsiteY16383" fmla="*/ 127432 h 3110824"/>
                <a:gd name="connsiteX16384" fmla="*/ 1485593 w 9392070"/>
                <a:gd name="connsiteY16384" fmla="*/ 129873 h 3110824"/>
                <a:gd name="connsiteX16385" fmla="*/ 1486813 w 9392070"/>
                <a:gd name="connsiteY16385" fmla="*/ 131094 h 3110824"/>
                <a:gd name="connsiteX16386" fmla="*/ 1486813 w 9392070"/>
                <a:gd name="connsiteY16386" fmla="*/ 131094 h 3110824"/>
                <a:gd name="connsiteX16387" fmla="*/ 1488034 w 9392070"/>
                <a:gd name="connsiteY16387" fmla="*/ 135977 h 3110824"/>
                <a:gd name="connsiteX16388" fmla="*/ 1490476 w 9392070"/>
                <a:gd name="connsiteY16388" fmla="*/ 140859 h 3110824"/>
                <a:gd name="connsiteX16389" fmla="*/ 1492917 w 9392070"/>
                <a:gd name="connsiteY16389" fmla="*/ 145742 h 3110824"/>
                <a:gd name="connsiteX16390" fmla="*/ 1496579 w 9392070"/>
                <a:gd name="connsiteY16390" fmla="*/ 153066 h 3110824"/>
                <a:gd name="connsiteX16391" fmla="*/ 1501462 w 9392070"/>
                <a:gd name="connsiteY16391" fmla="*/ 166494 h 3110824"/>
                <a:gd name="connsiteX16392" fmla="*/ 1508786 w 9392070"/>
                <a:gd name="connsiteY16392" fmla="*/ 170156 h 3110824"/>
                <a:gd name="connsiteX16393" fmla="*/ 1516110 w 9392070"/>
                <a:gd name="connsiteY16393" fmla="*/ 177480 h 3110824"/>
                <a:gd name="connsiteX16394" fmla="*/ 1520993 w 9392070"/>
                <a:gd name="connsiteY16394" fmla="*/ 182363 h 3110824"/>
                <a:gd name="connsiteX16395" fmla="*/ 1528317 w 9392070"/>
                <a:gd name="connsiteY16395" fmla="*/ 192129 h 3110824"/>
                <a:gd name="connsiteX16396" fmla="*/ 1527097 w 9392070"/>
                <a:gd name="connsiteY16396" fmla="*/ 193350 h 3110824"/>
                <a:gd name="connsiteX16397" fmla="*/ 1524655 w 9392070"/>
                <a:gd name="connsiteY16397" fmla="*/ 193350 h 3110824"/>
                <a:gd name="connsiteX16398" fmla="*/ 1519772 w 9392070"/>
                <a:gd name="connsiteY16398" fmla="*/ 189687 h 3110824"/>
                <a:gd name="connsiteX16399" fmla="*/ 1514890 w 9392070"/>
                <a:gd name="connsiteY16399" fmla="*/ 187246 h 3110824"/>
                <a:gd name="connsiteX16400" fmla="*/ 1513669 w 9392070"/>
                <a:gd name="connsiteY16400" fmla="*/ 184805 h 3110824"/>
                <a:gd name="connsiteX16401" fmla="*/ 1512448 w 9392070"/>
                <a:gd name="connsiteY16401" fmla="*/ 182363 h 3110824"/>
                <a:gd name="connsiteX16402" fmla="*/ 1510007 w 9392070"/>
                <a:gd name="connsiteY16402" fmla="*/ 183584 h 3110824"/>
                <a:gd name="connsiteX16403" fmla="*/ 1507565 w 9392070"/>
                <a:gd name="connsiteY16403" fmla="*/ 184805 h 3110824"/>
                <a:gd name="connsiteX16404" fmla="*/ 1505124 w 9392070"/>
                <a:gd name="connsiteY16404" fmla="*/ 182363 h 3110824"/>
                <a:gd name="connsiteX16405" fmla="*/ 1503903 w 9392070"/>
                <a:gd name="connsiteY16405" fmla="*/ 184805 h 3110824"/>
                <a:gd name="connsiteX16406" fmla="*/ 1501462 w 9392070"/>
                <a:gd name="connsiteY16406" fmla="*/ 181143 h 3110824"/>
                <a:gd name="connsiteX16407" fmla="*/ 1500241 w 9392070"/>
                <a:gd name="connsiteY16407" fmla="*/ 182363 h 3110824"/>
                <a:gd name="connsiteX16408" fmla="*/ 1497800 w 9392070"/>
                <a:gd name="connsiteY16408" fmla="*/ 181143 h 3110824"/>
                <a:gd name="connsiteX16409" fmla="*/ 1495358 w 9392070"/>
                <a:gd name="connsiteY16409" fmla="*/ 179922 h 3110824"/>
                <a:gd name="connsiteX16410" fmla="*/ 1494138 w 9392070"/>
                <a:gd name="connsiteY16410" fmla="*/ 179922 h 3110824"/>
                <a:gd name="connsiteX16411" fmla="*/ 1492917 w 9392070"/>
                <a:gd name="connsiteY16411" fmla="*/ 178701 h 3110824"/>
                <a:gd name="connsiteX16412" fmla="*/ 1491696 w 9392070"/>
                <a:gd name="connsiteY16412" fmla="*/ 176260 h 3110824"/>
                <a:gd name="connsiteX16413" fmla="*/ 1488034 w 9392070"/>
                <a:gd name="connsiteY16413" fmla="*/ 172598 h 3110824"/>
                <a:gd name="connsiteX16414" fmla="*/ 1484372 w 9392070"/>
                <a:gd name="connsiteY16414" fmla="*/ 166494 h 3110824"/>
                <a:gd name="connsiteX16415" fmla="*/ 1484372 w 9392070"/>
                <a:gd name="connsiteY16415" fmla="*/ 170156 h 3110824"/>
                <a:gd name="connsiteX16416" fmla="*/ 1485593 w 9392070"/>
                <a:gd name="connsiteY16416" fmla="*/ 175039 h 3110824"/>
                <a:gd name="connsiteX16417" fmla="*/ 1488034 w 9392070"/>
                <a:gd name="connsiteY16417" fmla="*/ 178701 h 3110824"/>
                <a:gd name="connsiteX16418" fmla="*/ 1490476 w 9392070"/>
                <a:gd name="connsiteY16418" fmla="*/ 181143 h 3110824"/>
                <a:gd name="connsiteX16419" fmla="*/ 1492917 w 9392070"/>
                <a:gd name="connsiteY16419" fmla="*/ 186025 h 3110824"/>
                <a:gd name="connsiteX16420" fmla="*/ 1495358 w 9392070"/>
                <a:gd name="connsiteY16420" fmla="*/ 189687 h 3110824"/>
                <a:gd name="connsiteX16421" fmla="*/ 1497800 w 9392070"/>
                <a:gd name="connsiteY16421" fmla="*/ 192129 h 3110824"/>
                <a:gd name="connsiteX16422" fmla="*/ 1501462 w 9392070"/>
                <a:gd name="connsiteY16422" fmla="*/ 197012 h 3110824"/>
                <a:gd name="connsiteX16423" fmla="*/ 1502683 w 9392070"/>
                <a:gd name="connsiteY16423" fmla="*/ 200674 h 3110824"/>
                <a:gd name="connsiteX16424" fmla="*/ 1501462 w 9392070"/>
                <a:gd name="connsiteY16424" fmla="*/ 201894 h 3110824"/>
                <a:gd name="connsiteX16425" fmla="*/ 1499020 w 9392070"/>
                <a:gd name="connsiteY16425" fmla="*/ 197012 h 3110824"/>
                <a:gd name="connsiteX16426" fmla="*/ 1497800 w 9392070"/>
                <a:gd name="connsiteY16426" fmla="*/ 197012 h 3110824"/>
                <a:gd name="connsiteX16427" fmla="*/ 1495358 w 9392070"/>
                <a:gd name="connsiteY16427" fmla="*/ 194570 h 3110824"/>
                <a:gd name="connsiteX16428" fmla="*/ 1492917 w 9392070"/>
                <a:gd name="connsiteY16428" fmla="*/ 192129 h 3110824"/>
                <a:gd name="connsiteX16429" fmla="*/ 1491696 w 9392070"/>
                <a:gd name="connsiteY16429" fmla="*/ 192129 h 3110824"/>
                <a:gd name="connsiteX16430" fmla="*/ 1490476 w 9392070"/>
                <a:gd name="connsiteY16430" fmla="*/ 190908 h 3110824"/>
                <a:gd name="connsiteX16431" fmla="*/ 1489255 w 9392070"/>
                <a:gd name="connsiteY16431" fmla="*/ 188467 h 3110824"/>
                <a:gd name="connsiteX16432" fmla="*/ 1485593 w 9392070"/>
                <a:gd name="connsiteY16432" fmla="*/ 187246 h 3110824"/>
                <a:gd name="connsiteX16433" fmla="*/ 1481931 w 9392070"/>
                <a:gd name="connsiteY16433" fmla="*/ 186025 h 3110824"/>
                <a:gd name="connsiteX16434" fmla="*/ 1481931 w 9392070"/>
                <a:gd name="connsiteY16434" fmla="*/ 189687 h 3110824"/>
                <a:gd name="connsiteX16435" fmla="*/ 1483151 w 9392070"/>
                <a:gd name="connsiteY16435" fmla="*/ 193350 h 3110824"/>
                <a:gd name="connsiteX16436" fmla="*/ 1485593 w 9392070"/>
                <a:gd name="connsiteY16436" fmla="*/ 195791 h 3110824"/>
                <a:gd name="connsiteX16437" fmla="*/ 1490476 w 9392070"/>
                <a:gd name="connsiteY16437" fmla="*/ 201894 h 3110824"/>
                <a:gd name="connsiteX16438" fmla="*/ 1496579 w 9392070"/>
                <a:gd name="connsiteY16438" fmla="*/ 209219 h 3110824"/>
                <a:gd name="connsiteX16439" fmla="*/ 1500241 w 9392070"/>
                <a:gd name="connsiteY16439" fmla="*/ 215322 h 3110824"/>
                <a:gd name="connsiteX16440" fmla="*/ 1505124 w 9392070"/>
                <a:gd name="connsiteY16440" fmla="*/ 227529 h 3110824"/>
                <a:gd name="connsiteX16441" fmla="*/ 1506345 w 9392070"/>
                <a:gd name="connsiteY16441" fmla="*/ 228750 h 3110824"/>
                <a:gd name="connsiteX16442" fmla="*/ 1506345 w 9392070"/>
                <a:gd name="connsiteY16442" fmla="*/ 228750 h 3110824"/>
                <a:gd name="connsiteX16443" fmla="*/ 1503903 w 9392070"/>
                <a:gd name="connsiteY16443" fmla="*/ 229971 h 3110824"/>
                <a:gd name="connsiteX16444" fmla="*/ 1501462 w 9392070"/>
                <a:gd name="connsiteY16444" fmla="*/ 227529 h 3110824"/>
                <a:gd name="connsiteX16445" fmla="*/ 1500241 w 9392070"/>
                <a:gd name="connsiteY16445" fmla="*/ 229971 h 3110824"/>
                <a:gd name="connsiteX16446" fmla="*/ 1497800 w 9392070"/>
                <a:gd name="connsiteY16446" fmla="*/ 225088 h 3110824"/>
                <a:gd name="connsiteX16447" fmla="*/ 1496579 w 9392070"/>
                <a:gd name="connsiteY16447" fmla="*/ 225088 h 3110824"/>
                <a:gd name="connsiteX16448" fmla="*/ 1494138 w 9392070"/>
                <a:gd name="connsiteY16448" fmla="*/ 222646 h 3110824"/>
                <a:gd name="connsiteX16449" fmla="*/ 1491696 w 9392070"/>
                <a:gd name="connsiteY16449" fmla="*/ 220205 h 3110824"/>
                <a:gd name="connsiteX16450" fmla="*/ 1490476 w 9392070"/>
                <a:gd name="connsiteY16450" fmla="*/ 218984 h 3110824"/>
                <a:gd name="connsiteX16451" fmla="*/ 1489255 w 9392070"/>
                <a:gd name="connsiteY16451" fmla="*/ 216543 h 3110824"/>
                <a:gd name="connsiteX16452" fmla="*/ 1488034 w 9392070"/>
                <a:gd name="connsiteY16452" fmla="*/ 214101 h 3110824"/>
                <a:gd name="connsiteX16453" fmla="*/ 1484372 w 9392070"/>
                <a:gd name="connsiteY16453" fmla="*/ 210439 h 3110824"/>
                <a:gd name="connsiteX16454" fmla="*/ 1480710 w 9392070"/>
                <a:gd name="connsiteY16454" fmla="*/ 205557 h 3110824"/>
                <a:gd name="connsiteX16455" fmla="*/ 1480710 w 9392070"/>
                <a:gd name="connsiteY16455" fmla="*/ 209219 h 3110824"/>
                <a:gd name="connsiteX16456" fmla="*/ 1481931 w 9392070"/>
                <a:gd name="connsiteY16456" fmla="*/ 214101 h 3110824"/>
                <a:gd name="connsiteX16457" fmla="*/ 1484372 w 9392070"/>
                <a:gd name="connsiteY16457" fmla="*/ 217764 h 3110824"/>
                <a:gd name="connsiteX16458" fmla="*/ 1489255 w 9392070"/>
                <a:gd name="connsiteY16458" fmla="*/ 226308 h 3110824"/>
                <a:gd name="connsiteX16459" fmla="*/ 1492917 w 9392070"/>
                <a:gd name="connsiteY16459" fmla="*/ 231191 h 3110824"/>
                <a:gd name="connsiteX16460" fmla="*/ 1496579 w 9392070"/>
                <a:gd name="connsiteY16460" fmla="*/ 234853 h 3110824"/>
                <a:gd name="connsiteX16461" fmla="*/ 1500241 w 9392070"/>
                <a:gd name="connsiteY16461" fmla="*/ 242178 h 3110824"/>
                <a:gd name="connsiteX16462" fmla="*/ 1501462 w 9392070"/>
                <a:gd name="connsiteY16462" fmla="*/ 245840 h 3110824"/>
                <a:gd name="connsiteX16463" fmla="*/ 1500241 w 9392070"/>
                <a:gd name="connsiteY16463" fmla="*/ 247060 h 3110824"/>
                <a:gd name="connsiteX16464" fmla="*/ 1497800 w 9392070"/>
                <a:gd name="connsiteY16464" fmla="*/ 243398 h 3110824"/>
                <a:gd name="connsiteX16465" fmla="*/ 1496579 w 9392070"/>
                <a:gd name="connsiteY16465" fmla="*/ 244619 h 3110824"/>
                <a:gd name="connsiteX16466" fmla="*/ 1494138 w 9392070"/>
                <a:gd name="connsiteY16466" fmla="*/ 243398 h 3110824"/>
                <a:gd name="connsiteX16467" fmla="*/ 1491696 w 9392070"/>
                <a:gd name="connsiteY16467" fmla="*/ 242178 h 3110824"/>
                <a:gd name="connsiteX16468" fmla="*/ 1489255 w 9392070"/>
                <a:gd name="connsiteY16468" fmla="*/ 242178 h 3110824"/>
                <a:gd name="connsiteX16469" fmla="*/ 1486813 w 9392070"/>
                <a:gd name="connsiteY16469" fmla="*/ 240957 h 3110824"/>
                <a:gd name="connsiteX16470" fmla="*/ 1485593 w 9392070"/>
                <a:gd name="connsiteY16470" fmla="*/ 239736 h 3110824"/>
                <a:gd name="connsiteX16471" fmla="*/ 1480710 w 9392070"/>
                <a:gd name="connsiteY16471" fmla="*/ 239736 h 3110824"/>
                <a:gd name="connsiteX16472" fmla="*/ 1475827 w 9392070"/>
                <a:gd name="connsiteY16472" fmla="*/ 240957 h 3110824"/>
                <a:gd name="connsiteX16473" fmla="*/ 1477048 w 9392070"/>
                <a:gd name="connsiteY16473" fmla="*/ 244619 h 3110824"/>
                <a:gd name="connsiteX16474" fmla="*/ 1479489 w 9392070"/>
                <a:gd name="connsiteY16474" fmla="*/ 247060 h 3110824"/>
                <a:gd name="connsiteX16475" fmla="*/ 1481931 w 9392070"/>
                <a:gd name="connsiteY16475" fmla="*/ 248281 h 3110824"/>
                <a:gd name="connsiteX16476" fmla="*/ 1488034 w 9392070"/>
                <a:gd name="connsiteY16476" fmla="*/ 251943 h 3110824"/>
                <a:gd name="connsiteX16477" fmla="*/ 1495358 w 9392070"/>
                <a:gd name="connsiteY16477" fmla="*/ 256826 h 3110824"/>
                <a:gd name="connsiteX16478" fmla="*/ 1499020 w 9392070"/>
                <a:gd name="connsiteY16478" fmla="*/ 261709 h 3110824"/>
                <a:gd name="connsiteX16479" fmla="*/ 1505124 w 9392070"/>
                <a:gd name="connsiteY16479" fmla="*/ 272695 h 3110824"/>
                <a:gd name="connsiteX16480" fmla="*/ 1512448 w 9392070"/>
                <a:gd name="connsiteY16480" fmla="*/ 273916 h 3110824"/>
                <a:gd name="connsiteX16481" fmla="*/ 1519772 w 9392070"/>
                <a:gd name="connsiteY16481" fmla="*/ 278799 h 3110824"/>
                <a:gd name="connsiteX16482" fmla="*/ 1524655 w 9392070"/>
                <a:gd name="connsiteY16482" fmla="*/ 282461 h 3110824"/>
                <a:gd name="connsiteX16483" fmla="*/ 1534421 w 9392070"/>
                <a:gd name="connsiteY16483" fmla="*/ 291006 h 3110824"/>
                <a:gd name="connsiteX16484" fmla="*/ 1535642 w 9392070"/>
                <a:gd name="connsiteY16484" fmla="*/ 292226 h 3110824"/>
                <a:gd name="connsiteX16485" fmla="*/ 1535642 w 9392070"/>
                <a:gd name="connsiteY16485" fmla="*/ 293447 h 3110824"/>
                <a:gd name="connsiteX16486" fmla="*/ 1533200 w 9392070"/>
                <a:gd name="connsiteY16486" fmla="*/ 295888 h 3110824"/>
                <a:gd name="connsiteX16487" fmla="*/ 1531979 w 9392070"/>
                <a:gd name="connsiteY16487" fmla="*/ 293447 h 3110824"/>
                <a:gd name="connsiteX16488" fmla="*/ 1528317 w 9392070"/>
                <a:gd name="connsiteY16488" fmla="*/ 294668 h 3110824"/>
                <a:gd name="connsiteX16489" fmla="*/ 1524655 w 9392070"/>
                <a:gd name="connsiteY16489" fmla="*/ 295888 h 3110824"/>
                <a:gd name="connsiteX16490" fmla="*/ 1518552 w 9392070"/>
                <a:gd name="connsiteY16490" fmla="*/ 294668 h 3110824"/>
                <a:gd name="connsiteX16491" fmla="*/ 1512448 w 9392070"/>
                <a:gd name="connsiteY16491" fmla="*/ 293447 h 3110824"/>
                <a:gd name="connsiteX16492" fmla="*/ 1510007 w 9392070"/>
                <a:gd name="connsiteY16492" fmla="*/ 291006 h 3110824"/>
                <a:gd name="connsiteX16493" fmla="*/ 1507565 w 9392070"/>
                <a:gd name="connsiteY16493" fmla="*/ 288564 h 3110824"/>
                <a:gd name="connsiteX16494" fmla="*/ 1503903 w 9392070"/>
                <a:gd name="connsiteY16494" fmla="*/ 291006 h 3110824"/>
                <a:gd name="connsiteX16495" fmla="*/ 1501462 w 9392070"/>
                <a:gd name="connsiteY16495" fmla="*/ 293447 h 3110824"/>
                <a:gd name="connsiteX16496" fmla="*/ 1497800 w 9392070"/>
                <a:gd name="connsiteY16496" fmla="*/ 292226 h 3110824"/>
                <a:gd name="connsiteX16497" fmla="*/ 1496579 w 9392070"/>
                <a:gd name="connsiteY16497" fmla="*/ 294668 h 3110824"/>
                <a:gd name="connsiteX16498" fmla="*/ 1492917 w 9392070"/>
                <a:gd name="connsiteY16498" fmla="*/ 291006 h 3110824"/>
                <a:gd name="connsiteX16499" fmla="*/ 1490476 w 9392070"/>
                <a:gd name="connsiteY16499" fmla="*/ 292226 h 3110824"/>
                <a:gd name="connsiteX16500" fmla="*/ 1488034 w 9392070"/>
                <a:gd name="connsiteY16500" fmla="*/ 291006 h 3110824"/>
                <a:gd name="connsiteX16501" fmla="*/ 1485593 w 9392070"/>
                <a:gd name="connsiteY16501" fmla="*/ 289785 h 3110824"/>
                <a:gd name="connsiteX16502" fmla="*/ 1483151 w 9392070"/>
                <a:gd name="connsiteY16502" fmla="*/ 291006 h 3110824"/>
                <a:gd name="connsiteX16503" fmla="*/ 1480710 w 9392070"/>
                <a:gd name="connsiteY16503" fmla="*/ 289785 h 3110824"/>
                <a:gd name="connsiteX16504" fmla="*/ 1478269 w 9392070"/>
                <a:gd name="connsiteY16504" fmla="*/ 287344 h 3110824"/>
                <a:gd name="connsiteX16505" fmla="*/ 1473386 w 9392070"/>
                <a:gd name="connsiteY16505" fmla="*/ 288564 h 3110824"/>
                <a:gd name="connsiteX16506" fmla="*/ 1468503 w 9392070"/>
                <a:gd name="connsiteY16506" fmla="*/ 289785 h 3110824"/>
                <a:gd name="connsiteX16507" fmla="*/ 1469724 w 9392070"/>
                <a:gd name="connsiteY16507" fmla="*/ 293447 h 3110824"/>
                <a:gd name="connsiteX16508" fmla="*/ 1472165 w 9392070"/>
                <a:gd name="connsiteY16508" fmla="*/ 295888 h 3110824"/>
                <a:gd name="connsiteX16509" fmla="*/ 1475827 w 9392070"/>
                <a:gd name="connsiteY16509" fmla="*/ 297109 h 3110824"/>
                <a:gd name="connsiteX16510" fmla="*/ 1483151 w 9392070"/>
                <a:gd name="connsiteY16510" fmla="*/ 300771 h 3110824"/>
                <a:gd name="connsiteX16511" fmla="*/ 1490476 w 9392070"/>
                <a:gd name="connsiteY16511" fmla="*/ 304433 h 3110824"/>
                <a:gd name="connsiteX16512" fmla="*/ 1495358 w 9392070"/>
                <a:gd name="connsiteY16512" fmla="*/ 309316 h 3110824"/>
                <a:gd name="connsiteX16513" fmla="*/ 1495358 w 9392070"/>
                <a:gd name="connsiteY16513" fmla="*/ 310537 h 3110824"/>
                <a:gd name="connsiteX16514" fmla="*/ 1495358 w 9392070"/>
                <a:gd name="connsiteY16514" fmla="*/ 310537 h 3110824"/>
                <a:gd name="connsiteX16515" fmla="*/ 1494138 w 9392070"/>
                <a:gd name="connsiteY16515" fmla="*/ 309316 h 3110824"/>
                <a:gd name="connsiteX16516" fmla="*/ 1490476 w 9392070"/>
                <a:gd name="connsiteY16516" fmla="*/ 311758 h 3110824"/>
                <a:gd name="connsiteX16517" fmla="*/ 1486813 w 9392070"/>
                <a:gd name="connsiteY16517" fmla="*/ 314199 h 3110824"/>
                <a:gd name="connsiteX16518" fmla="*/ 1488034 w 9392070"/>
                <a:gd name="connsiteY16518" fmla="*/ 316640 h 3110824"/>
                <a:gd name="connsiteX16519" fmla="*/ 1489255 w 9392070"/>
                <a:gd name="connsiteY16519" fmla="*/ 317861 h 3110824"/>
                <a:gd name="connsiteX16520" fmla="*/ 1491696 w 9392070"/>
                <a:gd name="connsiteY16520" fmla="*/ 317861 h 3110824"/>
                <a:gd name="connsiteX16521" fmla="*/ 1496579 w 9392070"/>
                <a:gd name="connsiteY16521" fmla="*/ 319082 h 3110824"/>
                <a:gd name="connsiteX16522" fmla="*/ 1500241 w 9392070"/>
                <a:gd name="connsiteY16522" fmla="*/ 320302 h 3110824"/>
                <a:gd name="connsiteX16523" fmla="*/ 1501462 w 9392070"/>
                <a:gd name="connsiteY16523" fmla="*/ 321523 h 3110824"/>
                <a:gd name="connsiteX16524" fmla="*/ 1501462 w 9392070"/>
                <a:gd name="connsiteY16524" fmla="*/ 321523 h 3110824"/>
                <a:gd name="connsiteX16525" fmla="*/ 1505124 w 9392070"/>
                <a:gd name="connsiteY16525" fmla="*/ 325185 h 3110824"/>
                <a:gd name="connsiteX16526" fmla="*/ 1506345 w 9392070"/>
                <a:gd name="connsiteY16526" fmla="*/ 328847 h 3110824"/>
                <a:gd name="connsiteX16527" fmla="*/ 1505124 w 9392070"/>
                <a:gd name="connsiteY16527" fmla="*/ 330068 h 3110824"/>
                <a:gd name="connsiteX16528" fmla="*/ 1502683 w 9392070"/>
                <a:gd name="connsiteY16528" fmla="*/ 327627 h 3110824"/>
                <a:gd name="connsiteX16529" fmla="*/ 1499020 w 9392070"/>
                <a:gd name="connsiteY16529" fmla="*/ 328847 h 3110824"/>
                <a:gd name="connsiteX16530" fmla="*/ 1495358 w 9392070"/>
                <a:gd name="connsiteY16530" fmla="*/ 330068 h 3110824"/>
                <a:gd name="connsiteX16531" fmla="*/ 1491696 w 9392070"/>
                <a:gd name="connsiteY16531" fmla="*/ 327627 h 3110824"/>
                <a:gd name="connsiteX16532" fmla="*/ 1490476 w 9392070"/>
                <a:gd name="connsiteY16532" fmla="*/ 330068 h 3110824"/>
                <a:gd name="connsiteX16533" fmla="*/ 1486813 w 9392070"/>
                <a:gd name="connsiteY16533" fmla="*/ 325185 h 3110824"/>
                <a:gd name="connsiteX16534" fmla="*/ 1484372 w 9392070"/>
                <a:gd name="connsiteY16534" fmla="*/ 326406 h 3110824"/>
                <a:gd name="connsiteX16535" fmla="*/ 1481931 w 9392070"/>
                <a:gd name="connsiteY16535" fmla="*/ 323965 h 3110824"/>
                <a:gd name="connsiteX16536" fmla="*/ 1479489 w 9392070"/>
                <a:gd name="connsiteY16536" fmla="*/ 321523 h 3110824"/>
                <a:gd name="connsiteX16537" fmla="*/ 1477048 w 9392070"/>
                <a:gd name="connsiteY16537" fmla="*/ 321523 h 3110824"/>
                <a:gd name="connsiteX16538" fmla="*/ 1474606 w 9392070"/>
                <a:gd name="connsiteY16538" fmla="*/ 320302 h 3110824"/>
                <a:gd name="connsiteX16539" fmla="*/ 1472165 w 9392070"/>
                <a:gd name="connsiteY16539" fmla="*/ 317861 h 3110824"/>
                <a:gd name="connsiteX16540" fmla="*/ 1467282 w 9392070"/>
                <a:gd name="connsiteY16540" fmla="*/ 317861 h 3110824"/>
                <a:gd name="connsiteX16541" fmla="*/ 1462399 w 9392070"/>
                <a:gd name="connsiteY16541" fmla="*/ 317861 h 3110824"/>
                <a:gd name="connsiteX16542" fmla="*/ 1463620 w 9392070"/>
                <a:gd name="connsiteY16542" fmla="*/ 321523 h 3110824"/>
                <a:gd name="connsiteX16543" fmla="*/ 1466062 w 9392070"/>
                <a:gd name="connsiteY16543" fmla="*/ 325185 h 3110824"/>
                <a:gd name="connsiteX16544" fmla="*/ 1469724 w 9392070"/>
                <a:gd name="connsiteY16544" fmla="*/ 326406 h 3110824"/>
                <a:gd name="connsiteX16545" fmla="*/ 1477048 w 9392070"/>
                <a:gd name="connsiteY16545" fmla="*/ 331289 h 3110824"/>
                <a:gd name="connsiteX16546" fmla="*/ 1484372 w 9392070"/>
                <a:gd name="connsiteY16546" fmla="*/ 337392 h 3110824"/>
                <a:gd name="connsiteX16547" fmla="*/ 1489255 w 9392070"/>
                <a:gd name="connsiteY16547" fmla="*/ 344716 h 3110824"/>
                <a:gd name="connsiteX16548" fmla="*/ 1492917 w 9392070"/>
                <a:gd name="connsiteY16548" fmla="*/ 354482 h 3110824"/>
                <a:gd name="connsiteX16549" fmla="*/ 1489255 w 9392070"/>
                <a:gd name="connsiteY16549" fmla="*/ 355703 h 3110824"/>
                <a:gd name="connsiteX16550" fmla="*/ 1485593 w 9392070"/>
                <a:gd name="connsiteY16550" fmla="*/ 353261 h 3110824"/>
                <a:gd name="connsiteX16551" fmla="*/ 1484372 w 9392070"/>
                <a:gd name="connsiteY16551" fmla="*/ 355703 h 3110824"/>
                <a:gd name="connsiteX16552" fmla="*/ 1480710 w 9392070"/>
                <a:gd name="connsiteY16552" fmla="*/ 350820 h 3110824"/>
                <a:gd name="connsiteX16553" fmla="*/ 1478269 w 9392070"/>
                <a:gd name="connsiteY16553" fmla="*/ 352041 h 3110824"/>
                <a:gd name="connsiteX16554" fmla="*/ 1475827 w 9392070"/>
                <a:gd name="connsiteY16554" fmla="*/ 349599 h 3110824"/>
                <a:gd name="connsiteX16555" fmla="*/ 1473386 w 9392070"/>
                <a:gd name="connsiteY16555" fmla="*/ 348379 h 3110824"/>
                <a:gd name="connsiteX16556" fmla="*/ 1470944 w 9392070"/>
                <a:gd name="connsiteY16556" fmla="*/ 348379 h 3110824"/>
                <a:gd name="connsiteX16557" fmla="*/ 1468503 w 9392070"/>
                <a:gd name="connsiteY16557" fmla="*/ 347158 h 3110824"/>
                <a:gd name="connsiteX16558" fmla="*/ 1467282 w 9392070"/>
                <a:gd name="connsiteY16558" fmla="*/ 344716 h 3110824"/>
                <a:gd name="connsiteX16559" fmla="*/ 1462399 w 9392070"/>
                <a:gd name="connsiteY16559" fmla="*/ 343496 h 3110824"/>
                <a:gd name="connsiteX16560" fmla="*/ 1457517 w 9392070"/>
                <a:gd name="connsiteY16560" fmla="*/ 343496 h 3110824"/>
                <a:gd name="connsiteX16561" fmla="*/ 1457517 w 9392070"/>
                <a:gd name="connsiteY16561" fmla="*/ 345937 h 3110824"/>
                <a:gd name="connsiteX16562" fmla="*/ 1457517 w 9392070"/>
                <a:gd name="connsiteY16562" fmla="*/ 345937 h 3110824"/>
                <a:gd name="connsiteX16563" fmla="*/ 1459958 w 9392070"/>
                <a:gd name="connsiteY16563" fmla="*/ 371572 h 3110824"/>
                <a:gd name="connsiteX16564" fmla="*/ 1464841 w 9392070"/>
                <a:gd name="connsiteY16564" fmla="*/ 385000 h 3110824"/>
                <a:gd name="connsiteX16565" fmla="*/ 1472165 w 9392070"/>
                <a:gd name="connsiteY16565" fmla="*/ 409414 h 3110824"/>
                <a:gd name="connsiteX16566" fmla="*/ 1478269 w 9392070"/>
                <a:gd name="connsiteY16566" fmla="*/ 413076 h 3110824"/>
                <a:gd name="connsiteX16567" fmla="*/ 1484372 w 9392070"/>
                <a:gd name="connsiteY16567" fmla="*/ 415517 h 3110824"/>
                <a:gd name="connsiteX16568" fmla="*/ 1495358 w 9392070"/>
                <a:gd name="connsiteY16568" fmla="*/ 424062 h 3110824"/>
                <a:gd name="connsiteX16569" fmla="*/ 1494138 w 9392070"/>
                <a:gd name="connsiteY16569" fmla="*/ 425283 h 3110824"/>
                <a:gd name="connsiteX16570" fmla="*/ 1491696 w 9392070"/>
                <a:gd name="connsiteY16570" fmla="*/ 422841 h 3110824"/>
                <a:gd name="connsiteX16571" fmla="*/ 1488034 w 9392070"/>
                <a:gd name="connsiteY16571" fmla="*/ 425283 h 3110824"/>
                <a:gd name="connsiteX16572" fmla="*/ 1484372 w 9392070"/>
                <a:gd name="connsiteY16572" fmla="*/ 427724 h 3110824"/>
                <a:gd name="connsiteX16573" fmla="*/ 1479489 w 9392070"/>
                <a:gd name="connsiteY16573" fmla="*/ 426504 h 3110824"/>
                <a:gd name="connsiteX16574" fmla="*/ 1478269 w 9392070"/>
                <a:gd name="connsiteY16574" fmla="*/ 430165 h 3110824"/>
                <a:gd name="connsiteX16575" fmla="*/ 1474606 w 9392070"/>
                <a:gd name="connsiteY16575" fmla="*/ 426504 h 3110824"/>
                <a:gd name="connsiteX16576" fmla="*/ 1472165 w 9392070"/>
                <a:gd name="connsiteY16576" fmla="*/ 428945 h 3110824"/>
                <a:gd name="connsiteX16577" fmla="*/ 1468503 w 9392070"/>
                <a:gd name="connsiteY16577" fmla="*/ 427724 h 3110824"/>
                <a:gd name="connsiteX16578" fmla="*/ 1464841 w 9392070"/>
                <a:gd name="connsiteY16578" fmla="*/ 426504 h 3110824"/>
                <a:gd name="connsiteX16579" fmla="*/ 1462399 w 9392070"/>
                <a:gd name="connsiteY16579" fmla="*/ 427724 h 3110824"/>
                <a:gd name="connsiteX16580" fmla="*/ 1459958 w 9392070"/>
                <a:gd name="connsiteY16580" fmla="*/ 426504 h 3110824"/>
                <a:gd name="connsiteX16581" fmla="*/ 1457517 w 9392070"/>
                <a:gd name="connsiteY16581" fmla="*/ 424062 h 3110824"/>
                <a:gd name="connsiteX16582" fmla="*/ 1452634 w 9392070"/>
                <a:gd name="connsiteY16582" fmla="*/ 425283 h 3110824"/>
                <a:gd name="connsiteX16583" fmla="*/ 1446530 w 9392070"/>
                <a:gd name="connsiteY16583" fmla="*/ 426504 h 3110824"/>
                <a:gd name="connsiteX16584" fmla="*/ 1447751 w 9392070"/>
                <a:gd name="connsiteY16584" fmla="*/ 430165 h 3110824"/>
                <a:gd name="connsiteX16585" fmla="*/ 1450192 w 9392070"/>
                <a:gd name="connsiteY16585" fmla="*/ 432607 h 3110824"/>
                <a:gd name="connsiteX16586" fmla="*/ 1453855 w 9392070"/>
                <a:gd name="connsiteY16586" fmla="*/ 432607 h 3110824"/>
                <a:gd name="connsiteX16587" fmla="*/ 1461179 w 9392070"/>
                <a:gd name="connsiteY16587" fmla="*/ 435048 h 3110824"/>
                <a:gd name="connsiteX16588" fmla="*/ 1469724 w 9392070"/>
                <a:gd name="connsiteY16588" fmla="*/ 438711 h 3110824"/>
                <a:gd name="connsiteX16589" fmla="*/ 1475827 w 9392070"/>
                <a:gd name="connsiteY16589" fmla="*/ 443593 h 3110824"/>
                <a:gd name="connsiteX16590" fmla="*/ 1479489 w 9392070"/>
                <a:gd name="connsiteY16590" fmla="*/ 449697 h 3110824"/>
                <a:gd name="connsiteX16591" fmla="*/ 1481931 w 9392070"/>
                <a:gd name="connsiteY16591" fmla="*/ 452138 h 3110824"/>
                <a:gd name="connsiteX16592" fmla="*/ 1481931 w 9392070"/>
                <a:gd name="connsiteY16592" fmla="*/ 452138 h 3110824"/>
                <a:gd name="connsiteX16593" fmla="*/ 1480710 w 9392070"/>
                <a:gd name="connsiteY16593" fmla="*/ 455800 h 3110824"/>
                <a:gd name="connsiteX16594" fmla="*/ 1477048 w 9392070"/>
                <a:gd name="connsiteY16594" fmla="*/ 450918 h 3110824"/>
                <a:gd name="connsiteX16595" fmla="*/ 1474606 w 9392070"/>
                <a:gd name="connsiteY16595" fmla="*/ 452138 h 3110824"/>
                <a:gd name="connsiteX16596" fmla="*/ 1470944 w 9392070"/>
                <a:gd name="connsiteY16596" fmla="*/ 449697 h 3110824"/>
                <a:gd name="connsiteX16597" fmla="*/ 1467282 w 9392070"/>
                <a:gd name="connsiteY16597" fmla="*/ 447255 h 3110824"/>
                <a:gd name="connsiteX16598" fmla="*/ 1464841 w 9392070"/>
                <a:gd name="connsiteY16598" fmla="*/ 447255 h 3110824"/>
                <a:gd name="connsiteX16599" fmla="*/ 1462399 w 9392070"/>
                <a:gd name="connsiteY16599" fmla="*/ 444814 h 3110824"/>
                <a:gd name="connsiteX16600" fmla="*/ 1459958 w 9392070"/>
                <a:gd name="connsiteY16600" fmla="*/ 441152 h 3110824"/>
                <a:gd name="connsiteX16601" fmla="*/ 1453855 w 9392070"/>
                <a:gd name="connsiteY16601" fmla="*/ 438711 h 3110824"/>
                <a:gd name="connsiteX16602" fmla="*/ 1447751 w 9392070"/>
                <a:gd name="connsiteY16602" fmla="*/ 436269 h 3110824"/>
                <a:gd name="connsiteX16603" fmla="*/ 1447751 w 9392070"/>
                <a:gd name="connsiteY16603" fmla="*/ 441152 h 3110824"/>
                <a:gd name="connsiteX16604" fmla="*/ 1450192 w 9392070"/>
                <a:gd name="connsiteY16604" fmla="*/ 446035 h 3110824"/>
                <a:gd name="connsiteX16605" fmla="*/ 1453855 w 9392070"/>
                <a:gd name="connsiteY16605" fmla="*/ 448476 h 3110824"/>
                <a:gd name="connsiteX16606" fmla="*/ 1462399 w 9392070"/>
                <a:gd name="connsiteY16606" fmla="*/ 455800 h 3110824"/>
                <a:gd name="connsiteX16607" fmla="*/ 1467282 w 9392070"/>
                <a:gd name="connsiteY16607" fmla="*/ 459462 h 3110824"/>
                <a:gd name="connsiteX16608" fmla="*/ 1472165 w 9392070"/>
                <a:gd name="connsiteY16608" fmla="*/ 463125 h 3110824"/>
                <a:gd name="connsiteX16609" fmla="*/ 1477048 w 9392070"/>
                <a:gd name="connsiteY16609" fmla="*/ 469228 h 3110824"/>
                <a:gd name="connsiteX16610" fmla="*/ 1475827 w 9392070"/>
                <a:gd name="connsiteY16610" fmla="*/ 471669 h 3110824"/>
                <a:gd name="connsiteX16611" fmla="*/ 1472165 w 9392070"/>
                <a:gd name="connsiteY16611" fmla="*/ 469228 h 3110824"/>
                <a:gd name="connsiteX16612" fmla="*/ 1467282 w 9392070"/>
                <a:gd name="connsiteY16612" fmla="*/ 474111 h 3110824"/>
                <a:gd name="connsiteX16613" fmla="*/ 1463620 w 9392070"/>
                <a:gd name="connsiteY16613" fmla="*/ 478994 h 3110824"/>
                <a:gd name="connsiteX16614" fmla="*/ 1457517 w 9392070"/>
                <a:gd name="connsiteY16614" fmla="*/ 478994 h 3110824"/>
                <a:gd name="connsiteX16615" fmla="*/ 1456296 w 9392070"/>
                <a:gd name="connsiteY16615" fmla="*/ 483876 h 3110824"/>
                <a:gd name="connsiteX16616" fmla="*/ 1450192 w 9392070"/>
                <a:gd name="connsiteY16616" fmla="*/ 480214 h 3110824"/>
                <a:gd name="connsiteX16617" fmla="*/ 1447751 w 9392070"/>
                <a:gd name="connsiteY16617" fmla="*/ 483876 h 3110824"/>
                <a:gd name="connsiteX16618" fmla="*/ 1442868 w 9392070"/>
                <a:gd name="connsiteY16618" fmla="*/ 483876 h 3110824"/>
                <a:gd name="connsiteX16619" fmla="*/ 1439206 w 9392070"/>
                <a:gd name="connsiteY16619" fmla="*/ 481435 h 3110824"/>
                <a:gd name="connsiteX16620" fmla="*/ 1437985 w 9392070"/>
                <a:gd name="connsiteY16620" fmla="*/ 483876 h 3110824"/>
                <a:gd name="connsiteX16621" fmla="*/ 1434323 w 9392070"/>
                <a:gd name="connsiteY16621" fmla="*/ 486318 h 3110824"/>
                <a:gd name="connsiteX16622" fmla="*/ 1430661 w 9392070"/>
                <a:gd name="connsiteY16622" fmla="*/ 486318 h 3110824"/>
                <a:gd name="connsiteX16623" fmla="*/ 1426999 w 9392070"/>
                <a:gd name="connsiteY16623" fmla="*/ 483876 h 3110824"/>
                <a:gd name="connsiteX16624" fmla="*/ 1419675 w 9392070"/>
                <a:gd name="connsiteY16624" fmla="*/ 487539 h 3110824"/>
                <a:gd name="connsiteX16625" fmla="*/ 1412351 w 9392070"/>
                <a:gd name="connsiteY16625" fmla="*/ 491201 h 3110824"/>
                <a:gd name="connsiteX16626" fmla="*/ 1413571 w 9392070"/>
                <a:gd name="connsiteY16626" fmla="*/ 497304 h 3110824"/>
                <a:gd name="connsiteX16627" fmla="*/ 1417233 w 9392070"/>
                <a:gd name="connsiteY16627" fmla="*/ 500966 h 3110824"/>
                <a:gd name="connsiteX16628" fmla="*/ 1422116 w 9392070"/>
                <a:gd name="connsiteY16628" fmla="*/ 500966 h 3110824"/>
                <a:gd name="connsiteX16629" fmla="*/ 1433103 w 9392070"/>
                <a:gd name="connsiteY16629" fmla="*/ 502187 h 3110824"/>
                <a:gd name="connsiteX16630" fmla="*/ 1439206 w 9392070"/>
                <a:gd name="connsiteY16630" fmla="*/ 503408 h 3110824"/>
                <a:gd name="connsiteX16631" fmla="*/ 1445310 w 9392070"/>
                <a:gd name="connsiteY16631" fmla="*/ 504628 h 3110824"/>
                <a:gd name="connsiteX16632" fmla="*/ 1453855 w 9392070"/>
                <a:gd name="connsiteY16632" fmla="*/ 509511 h 3110824"/>
                <a:gd name="connsiteX16633" fmla="*/ 1459958 w 9392070"/>
                <a:gd name="connsiteY16633" fmla="*/ 516835 h 3110824"/>
                <a:gd name="connsiteX16634" fmla="*/ 1458737 w 9392070"/>
                <a:gd name="connsiteY16634" fmla="*/ 516835 h 3110824"/>
                <a:gd name="connsiteX16635" fmla="*/ 1456296 w 9392070"/>
                <a:gd name="connsiteY16635" fmla="*/ 520497 h 3110824"/>
                <a:gd name="connsiteX16636" fmla="*/ 1451413 w 9392070"/>
                <a:gd name="connsiteY16636" fmla="*/ 519277 h 3110824"/>
                <a:gd name="connsiteX16637" fmla="*/ 1446530 w 9392070"/>
                <a:gd name="connsiteY16637" fmla="*/ 518056 h 3110824"/>
                <a:gd name="connsiteX16638" fmla="*/ 1442868 w 9392070"/>
                <a:gd name="connsiteY16638" fmla="*/ 520497 h 3110824"/>
                <a:gd name="connsiteX16639" fmla="*/ 1439206 w 9392070"/>
                <a:gd name="connsiteY16639" fmla="*/ 519277 h 3110824"/>
                <a:gd name="connsiteX16640" fmla="*/ 1435544 w 9392070"/>
                <a:gd name="connsiteY16640" fmla="*/ 516835 h 3110824"/>
                <a:gd name="connsiteX16641" fmla="*/ 1428220 w 9392070"/>
                <a:gd name="connsiteY16641" fmla="*/ 519277 h 3110824"/>
                <a:gd name="connsiteX16642" fmla="*/ 1420896 w 9392070"/>
                <a:gd name="connsiteY16642" fmla="*/ 522939 h 3110824"/>
                <a:gd name="connsiteX16643" fmla="*/ 1422116 w 9392070"/>
                <a:gd name="connsiteY16643" fmla="*/ 529042 h 3110824"/>
                <a:gd name="connsiteX16644" fmla="*/ 1425778 w 9392070"/>
                <a:gd name="connsiteY16644" fmla="*/ 531484 h 3110824"/>
                <a:gd name="connsiteX16645" fmla="*/ 1430661 w 9392070"/>
                <a:gd name="connsiteY16645" fmla="*/ 531484 h 3110824"/>
                <a:gd name="connsiteX16646" fmla="*/ 1441648 w 9392070"/>
                <a:gd name="connsiteY16646" fmla="*/ 533925 h 3110824"/>
                <a:gd name="connsiteX16647" fmla="*/ 1453855 w 9392070"/>
                <a:gd name="connsiteY16647" fmla="*/ 537587 h 3110824"/>
                <a:gd name="connsiteX16648" fmla="*/ 1462399 w 9392070"/>
                <a:gd name="connsiteY16648" fmla="*/ 544911 h 3110824"/>
                <a:gd name="connsiteX16649" fmla="*/ 1469724 w 9392070"/>
                <a:gd name="connsiteY16649" fmla="*/ 555898 h 3110824"/>
                <a:gd name="connsiteX16650" fmla="*/ 1469724 w 9392070"/>
                <a:gd name="connsiteY16650" fmla="*/ 555898 h 3110824"/>
                <a:gd name="connsiteX16651" fmla="*/ 1467282 w 9392070"/>
                <a:gd name="connsiteY16651" fmla="*/ 555898 h 3110824"/>
                <a:gd name="connsiteX16652" fmla="*/ 1463620 w 9392070"/>
                <a:gd name="connsiteY16652" fmla="*/ 553456 h 3110824"/>
                <a:gd name="connsiteX16653" fmla="*/ 1462399 w 9392070"/>
                <a:gd name="connsiteY16653" fmla="*/ 553456 h 3110824"/>
                <a:gd name="connsiteX16654" fmla="*/ 1461179 w 9392070"/>
                <a:gd name="connsiteY16654" fmla="*/ 552236 h 3110824"/>
                <a:gd name="connsiteX16655" fmla="*/ 1456296 w 9392070"/>
                <a:gd name="connsiteY16655" fmla="*/ 549794 h 3110824"/>
                <a:gd name="connsiteX16656" fmla="*/ 1453855 w 9392070"/>
                <a:gd name="connsiteY16656" fmla="*/ 549794 h 3110824"/>
                <a:gd name="connsiteX16657" fmla="*/ 1451413 w 9392070"/>
                <a:gd name="connsiteY16657" fmla="*/ 549794 h 3110824"/>
                <a:gd name="connsiteX16658" fmla="*/ 1448972 w 9392070"/>
                <a:gd name="connsiteY16658" fmla="*/ 547353 h 3110824"/>
                <a:gd name="connsiteX16659" fmla="*/ 1446530 w 9392070"/>
                <a:gd name="connsiteY16659" fmla="*/ 544911 h 3110824"/>
                <a:gd name="connsiteX16660" fmla="*/ 1441648 w 9392070"/>
                <a:gd name="connsiteY16660" fmla="*/ 542470 h 3110824"/>
                <a:gd name="connsiteX16661" fmla="*/ 1435544 w 9392070"/>
                <a:gd name="connsiteY16661" fmla="*/ 538808 h 3110824"/>
                <a:gd name="connsiteX16662" fmla="*/ 1436765 w 9392070"/>
                <a:gd name="connsiteY16662" fmla="*/ 542470 h 3110824"/>
                <a:gd name="connsiteX16663" fmla="*/ 1439206 w 9392070"/>
                <a:gd name="connsiteY16663" fmla="*/ 546132 h 3110824"/>
                <a:gd name="connsiteX16664" fmla="*/ 1442868 w 9392070"/>
                <a:gd name="connsiteY16664" fmla="*/ 548574 h 3110824"/>
                <a:gd name="connsiteX16665" fmla="*/ 1447751 w 9392070"/>
                <a:gd name="connsiteY16665" fmla="*/ 551015 h 3110824"/>
                <a:gd name="connsiteX16666" fmla="*/ 1446530 w 9392070"/>
                <a:gd name="connsiteY16666" fmla="*/ 553456 h 3110824"/>
                <a:gd name="connsiteX16667" fmla="*/ 1442868 w 9392070"/>
                <a:gd name="connsiteY16667" fmla="*/ 552236 h 3110824"/>
                <a:gd name="connsiteX16668" fmla="*/ 1437985 w 9392070"/>
                <a:gd name="connsiteY16668" fmla="*/ 558339 h 3110824"/>
                <a:gd name="connsiteX16669" fmla="*/ 1433103 w 9392070"/>
                <a:gd name="connsiteY16669" fmla="*/ 564443 h 3110824"/>
                <a:gd name="connsiteX16670" fmla="*/ 1425778 w 9392070"/>
                <a:gd name="connsiteY16670" fmla="*/ 565663 h 3110824"/>
                <a:gd name="connsiteX16671" fmla="*/ 1424558 w 9392070"/>
                <a:gd name="connsiteY16671" fmla="*/ 571767 h 3110824"/>
                <a:gd name="connsiteX16672" fmla="*/ 1417233 w 9392070"/>
                <a:gd name="connsiteY16672" fmla="*/ 568105 h 3110824"/>
                <a:gd name="connsiteX16673" fmla="*/ 1414792 w 9392070"/>
                <a:gd name="connsiteY16673" fmla="*/ 572988 h 3110824"/>
                <a:gd name="connsiteX16674" fmla="*/ 1408689 w 9392070"/>
                <a:gd name="connsiteY16674" fmla="*/ 574208 h 3110824"/>
                <a:gd name="connsiteX16675" fmla="*/ 1403806 w 9392070"/>
                <a:gd name="connsiteY16675" fmla="*/ 575429 h 3110824"/>
                <a:gd name="connsiteX16676" fmla="*/ 1400144 w 9392070"/>
                <a:gd name="connsiteY16676" fmla="*/ 579091 h 3110824"/>
                <a:gd name="connsiteX16677" fmla="*/ 1396482 w 9392070"/>
                <a:gd name="connsiteY16677" fmla="*/ 580312 h 3110824"/>
                <a:gd name="connsiteX16678" fmla="*/ 1392819 w 9392070"/>
                <a:gd name="connsiteY16678" fmla="*/ 579091 h 3110824"/>
                <a:gd name="connsiteX16679" fmla="*/ 1384275 w 9392070"/>
                <a:gd name="connsiteY16679" fmla="*/ 586415 h 3110824"/>
                <a:gd name="connsiteX16680" fmla="*/ 1375730 w 9392070"/>
                <a:gd name="connsiteY16680" fmla="*/ 593739 h 3110824"/>
                <a:gd name="connsiteX16681" fmla="*/ 1378171 w 9392070"/>
                <a:gd name="connsiteY16681" fmla="*/ 598622 h 3110824"/>
                <a:gd name="connsiteX16682" fmla="*/ 1383054 w 9392070"/>
                <a:gd name="connsiteY16682" fmla="*/ 599843 h 3110824"/>
                <a:gd name="connsiteX16683" fmla="*/ 1387937 w 9392070"/>
                <a:gd name="connsiteY16683" fmla="*/ 597402 h 3110824"/>
                <a:gd name="connsiteX16684" fmla="*/ 1401364 w 9392070"/>
                <a:gd name="connsiteY16684" fmla="*/ 594960 h 3110824"/>
                <a:gd name="connsiteX16685" fmla="*/ 1416013 w 9392070"/>
                <a:gd name="connsiteY16685" fmla="*/ 592519 h 3110824"/>
                <a:gd name="connsiteX16686" fmla="*/ 1425778 w 9392070"/>
                <a:gd name="connsiteY16686" fmla="*/ 596181 h 3110824"/>
                <a:gd name="connsiteX16687" fmla="*/ 1429441 w 9392070"/>
                <a:gd name="connsiteY16687" fmla="*/ 599843 h 3110824"/>
                <a:gd name="connsiteX16688" fmla="*/ 1428220 w 9392070"/>
                <a:gd name="connsiteY16688" fmla="*/ 601064 h 3110824"/>
                <a:gd name="connsiteX16689" fmla="*/ 1422116 w 9392070"/>
                <a:gd name="connsiteY16689" fmla="*/ 597402 h 3110824"/>
                <a:gd name="connsiteX16690" fmla="*/ 1419675 w 9392070"/>
                <a:gd name="connsiteY16690" fmla="*/ 602284 h 3110824"/>
                <a:gd name="connsiteX16691" fmla="*/ 1414792 w 9392070"/>
                <a:gd name="connsiteY16691" fmla="*/ 603505 h 3110824"/>
                <a:gd name="connsiteX16692" fmla="*/ 1411130 w 9392070"/>
                <a:gd name="connsiteY16692" fmla="*/ 601064 h 3110824"/>
                <a:gd name="connsiteX16693" fmla="*/ 1409909 w 9392070"/>
                <a:gd name="connsiteY16693" fmla="*/ 604726 h 3110824"/>
                <a:gd name="connsiteX16694" fmla="*/ 1406247 w 9392070"/>
                <a:gd name="connsiteY16694" fmla="*/ 608388 h 3110824"/>
                <a:gd name="connsiteX16695" fmla="*/ 1402585 w 9392070"/>
                <a:gd name="connsiteY16695" fmla="*/ 609609 h 3110824"/>
                <a:gd name="connsiteX16696" fmla="*/ 1398923 w 9392070"/>
                <a:gd name="connsiteY16696" fmla="*/ 608388 h 3110824"/>
                <a:gd name="connsiteX16697" fmla="*/ 1391599 w 9392070"/>
                <a:gd name="connsiteY16697" fmla="*/ 613271 h 3110824"/>
                <a:gd name="connsiteX16698" fmla="*/ 1383054 w 9392070"/>
                <a:gd name="connsiteY16698" fmla="*/ 619374 h 3110824"/>
                <a:gd name="connsiteX16699" fmla="*/ 1385495 w 9392070"/>
                <a:gd name="connsiteY16699" fmla="*/ 625478 h 3110824"/>
                <a:gd name="connsiteX16700" fmla="*/ 1390378 w 9392070"/>
                <a:gd name="connsiteY16700" fmla="*/ 627919 h 3110824"/>
                <a:gd name="connsiteX16701" fmla="*/ 1395261 w 9392070"/>
                <a:gd name="connsiteY16701" fmla="*/ 626698 h 3110824"/>
                <a:gd name="connsiteX16702" fmla="*/ 1407468 w 9392070"/>
                <a:gd name="connsiteY16702" fmla="*/ 625478 h 3110824"/>
                <a:gd name="connsiteX16703" fmla="*/ 1414792 w 9392070"/>
                <a:gd name="connsiteY16703" fmla="*/ 625478 h 3110824"/>
                <a:gd name="connsiteX16704" fmla="*/ 1422116 w 9392070"/>
                <a:gd name="connsiteY16704" fmla="*/ 625478 h 3110824"/>
                <a:gd name="connsiteX16705" fmla="*/ 1431882 w 9392070"/>
                <a:gd name="connsiteY16705" fmla="*/ 629140 h 3110824"/>
                <a:gd name="connsiteX16706" fmla="*/ 1439206 w 9392070"/>
                <a:gd name="connsiteY16706" fmla="*/ 636464 h 3110824"/>
                <a:gd name="connsiteX16707" fmla="*/ 1441648 w 9392070"/>
                <a:gd name="connsiteY16707" fmla="*/ 637685 h 3110824"/>
                <a:gd name="connsiteX16708" fmla="*/ 1440427 w 9392070"/>
                <a:gd name="connsiteY16708" fmla="*/ 640126 h 3110824"/>
                <a:gd name="connsiteX16709" fmla="*/ 1440427 w 9392070"/>
                <a:gd name="connsiteY16709" fmla="*/ 640126 h 3110824"/>
                <a:gd name="connsiteX16710" fmla="*/ 1439206 w 9392070"/>
                <a:gd name="connsiteY16710" fmla="*/ 641347 h 3110824"/>
                <a:gd name="connsiteX16711" fmla="*/ 1436765 w 9392070"/>
                <a:gd name="connsiteY16711" fmla="*/ 641347 h 3110824"/>
                <a:gd name="connsiteX16712" fmla="*/ 1433103 w 9392070"/>
                <a:gd name="connsiteY16712" fmla="*/ 641347 h 3110824"/>
                <a:gd name="connsiteX16713" fmla="*/ 1426999 w 9392070"/>
                <a:gd name="connsiteY16713" fmla="*/ 647450 h 3110824"/>
                <a:gd name="connsiteX16714" fmla="*/ 1426999 w 9392070"/>
                <a:gd name="connsiteY16714" fmla="*/ 648671 h 3110824"/>
                <a:gd name="connsiteX16715" fmla="*/ 1426999 w 9392070"/>
                <a:gd name="connsiteY16715" fmla="*/ 648671 h 3110824"/>
                <a:gd name="connsiteX16716" fmla="*/ 1426999 w 9392070"/>
                <a:gd name="connsiteY16716" fmla="*/ 649892 h 3110824"/>
                <a:gd name="connsiteX16717" fmla="*/ 1426999 w 9392070"/>
                <a:gd name="connsiteY16717" fmla="*/ 651112 h 3110824"/>
                <a:gd name="connsiteX16718" fmla="*/ 1424558 w 9392070"/>
                <a:gd name="connsiteY16718" fmla="*/ 654775 h 3110824"/>
                <a:gd name="connsiteX16719" fmla="*/ 1420896 w 9392070"/>
                <a:gd name="connsiteY16719" fmla="*/ 657216 h 3110824"/>
                <a:gd name="connsiteX16720" fmla="*/ 1417233 w 9392070"/>
                <a:gd name="connsiteY16720" fmla="*/ 657216 h 3110824"/>
                <a:gd name="connsiteX16721" fmla="*/ 1409909 w 9392070"/>
                <a:gd name="connsiteY16721" fmla="*/ 665761 h 3110824"/>
                <a:gd name="connsiteX16722" fmla="*/ 1402585 w 9392070"/>
                <a:gd name="connsiteY16722" fmla="*/ 674306 h 3110824"/>
                <a:gd name="connsiteX16723" fmla="*/ 1405026 w 9392070"/>
                <a:gd name="connsiteY16723" fmla="*/ 679189 h 3110824"/>
                <a:gd name="connsiteX16724" fmla="*/ 1408689 w 9392070"/>
                <a:gd name="connsiteY16724" fmla="*/ 679189 h 3110824"/>
                <a:gd name="connsiteX16725" fmla="*/ 1413571 w 9392070"/>
                <a:gd name="connsiteY16725" fmla="*/ 675526 h 3110824"/>
                <a:gd name="connsiteX16726" fmla="*/ 1424558 w 9392070"/>
                <a:gd name="connsiteY16726" fmla="*/ 670644 h 3110824"/>
                <a:gd name="connsiteX16727" fmla="*/ 1437985 w 9392070"/>
                <a:gd name="connsiteY16727" fmla="*/ 665761 h 3110824"/>
                <a:gd name="connsiteX16728" fmla="*/ 1447751 w 9392070"/>
                <a:gd name="connsiteY16728" fmla="*/ 666982 h 3110824"/>
                <a:gd name="connsiteX16729" fmla="*/ 1448972 w 9392070"/>
                <a:gd name="connsiteY16729" fmla="*/ 668202 h 3110824"/>
                <a:gd name="connsiteX16730" fmla="*/ 1447751 w 9392070"/>
                <a:gd name="connsiteY16730" fmla="*/ 668202 h 3110824"/>
                <a:gd name="connsiteX16731" fmla="*/ 1445310 w 9392070"/>
                <a:gd name="connsiteY16731" fmla="*/ 671864 h 3110824"/>
                <a:gd name="connsiteX16732" fmla="*/ 1440427 w 9392070"/>
                <a:gd name="connsiteY16732" fmla="*/ 670644 h 3110824"/>
                <a:gd name="connsiteX16733" fmla="*/ 1435544 w 9392070"/>
                <a:gd name="connsiteY16733" fmla="*/ 670644 h 3110824"/>
                <a:gd name="connsiteX16734" fmla="*/ 1431882 w 9392070"/>
                <a:gd name="connsiteY16734" fmla="*/ 673085 h 3110824"/>
                <a:gd name="connsiteX16735" fmla="*/ 1428220 w 9392070"/>
                <a:gd name="connsiteY16735" fmla="*/ 673085 h 3110824"/>
                <a:gd name="connsiteX16736" fmla="*/ 1425778 w 9392070"/>
                <a:gd name="connsiteY16736" fmla="*/ 670644 h 3110824"/>
                <a:gd name="connsiteX16737" fmla="*/ 1418454 w 9392070"/>
                <a:gd name="connsiteY16737" fmla="*/ 674306 h 3110824"/>
                <a:gd name="connsiteX16738" fmla="*/ 1409909 w 9392070"/>
                <a:gd name="connsiteY16738" fmla="*/ 679189 h 3110824"/>
                <a:gd name="connsiteX16739" fmla="*/ 1411130 w 9392070"/>
                <a:gd name="connsiteY16739" fmla="*/ 685292 h 3110824"/>
                <a:gd name="connsiteX16740" fmla="*/ 1414792 w 9392070"/>
                <a:gd name="connsiteY16740" fmla="*/ 688954 h 3110824"/>
                <a:gd name="connsiteX16741" fmla="*/ 1419675 w 9392070"/>
                <a:gd name="connsiteY16741" fmla="*/ 688954 h 3110824"/>
                <a:gd name="connsiteX16742" fmla="*/ 1430661 w 9392070"/>
                <a:gd name="connsiteY16742" fmla="*/ 691396 h 3110824"/>
                <a:gd name="connsiteX16743" fmla="*/ 1436765 w 9392070"/>
                <a:gd name="connsiteY16743" fmla="*/ 692616 h 3110824"/>
                <a:gd name="connsiteX16744" fmla="*/ 1442868 w 9392070"/>
                <a:gd name="connsiteY16744" fmla="*/ 693837 h 3110824"/>
                <a:gd name="connsiteX16745" fmla="*/ 1451413 w 9392070"/>
                <a:gd name="connsiteY16745" fmla="*/ 701161 h 3110824"/>
                <a:gd name="connsiteX16746" fmla="*/ 1456296 w 9392070"/>
                <a:gd name="connsiteY16746" fmla="*/ 710927 h 3110824"/>
                <a:gd name="connsiteX16747" fmla="*/ 1458737 w 9392070"/>
                <a:gd name="connsiteY16747" fmla="*/ 713368 h 3110824"/>
                <a:gd name="connsiteX16748" fmla="*/ 1455075 w 9392070"/>
                <a:gd name="connsiteY16748" fmla="*/ 717030 h 3110824"/>
                <a:gd name="connsiteX16749" fmla="*/ 1451413 w 9392070"/>
                <a:gd name="connsiteY16749" fmla="*/ 712147 h 3110824"/>
                <a:gd name="connsiteX16750" fmla="*/ 1447751 w 9392070"/>
                <a:gd name="connsiteY16750" fmla="*/ 707265 h 3110824"/>
                <a:gd name="connsiteX16751" fmla="*/ 1441648 w 9392070"/>
                <a:gd name="connsiteY16751" fmla="*/ 709706 h 3110824"/>
                <a:gd name="connsiteX16752" fmla="*/ 1436765 w 9392070"/>
                <a:gd name="connsiteY16752" fmla="*/ 713368 h 3110824"/>
                <a:gd name="connsiteX16753" fmla="*/ 1429441 w 9392070"/>
                <a:gd name="connsiteY16753" fmla="*/ 709706 h 3110824"/>
                <a:gd name="connsiteX16754" fmla="*/ 1426999 w 9392070"/>
                <a:gd name="connsiteY16754" fmla="*/ 714589 h 3110824"/>
                <a:gd name="connsiteX16755" fmla="*/ 1420896 w 9392070"/>
                <a:gd name="connsiteY16755" fmla="*/ 707265 h 3110824"/>
                <a:gd name="connsiteX16756" fmla="*/ 1417233 w 9392070"/>
                <a:gd name="connsiteY16756" fmla="*/ 709706 h 3110824"/>
                <a:gd name="connsiteX16757" fmla="*/ 1412351 w 9392070"/>
                <a:gd name="connsiteY16757" fmla="*/ 707265 h 3110824"/>
                <a:gd name="connsiteX16758" fmla="*/ 1408689 w 9392070"/>
                <a:gd name="connsiteY16758" fmla="*/ 702382 h 3110824"/>
                <a:gd name="connsiteX16759" fmla="*/ 1407468 w 9392070"/>
                <a:gd name="connsiteY16759" fmla="*/ 704823 h 3110824"/>
                <a:gd name="connsiteX16760" fmla="*/ 1403806 w 9392070"/>
                <a:gd name="connsiteY16760" fmla="*/ 706044 h 3110824"/>
                <a:gd name="connsiteX16761" fmla="*/ 1400144 w 9392070"/>
                <a:gd name="connsiteY16761" fmla="*/ 703603 h 3110824"/>
                <a:gd name="connsiteX16762" fmla="*/ 1396482 w 9392070"/>
                <a:gd name="connsiteY16762" fmla="*/ 699940 h 3110824"/>
                <a:gd name="connsiteX16763" fmla="*/ 1387937 w 9392070"/>
                <a:gd name="connsiteY16763" fmla="*/ 699940 h 3110824"/>
                <a:gd name="connsiteX16764" fmla="*/ 1379392 w 9392070"/>
                <a:gd name="connsiteY16764" fmla="*/ 701161 h 3110824"/>
                <a:gd name="connsiteX16765" fmla="*/ 1380612 w 9392070"/>
                <a:gd name="connsiteY16765" fmla="*/ 708485 h 3110824"/>
                <a:gd name="connsiteX16766" fmla="*/ 1384275 w 9392070"/>
                <a:gd name="connsiteY16766" fmla="*/ 713368 h 3110824"/>
                <a:gd name="connsiteX16767" fmla="*/ 1389157 w 9392070"/>
                <a:gd name="connsiteY16767" fmla="*/ 715810 h 3110824"/>
                <a:gd name="connsiteX16768" fmla="*/ 1401364 w 9392070"/>
                <a:gd name="connsiteY16768" fmla="*/ 723134 h 3110824"/>
                <a:gd name="connsiteX16769" fmla="*/ 1408689 w 9392070"/>
                <a:gd name="connsiteY16769" fmla="*/ 728017 h 3110824"/>
                <a:gd name="connsiteX16770" fmla="*/ 1413571 w 9392070"/>
                <a:gd name="connsiteY16770" fmla="*/ 730458 h 3110824"/>
                <a:gd name="connsiteX16771" fmla="*/ 1414792 w 9392070"/>
                <a:gd name="connsiteY16771" fmla="*/ 736561 h 3110824"/>
                <a:gd name="connsiteX16772" fmla="*/ 1418454 w 9392070"/>
                <a:gd name="connsiteY16772" fmla="*/ 740224 h 3110824"/>
                <a:gd name="connsiteX16773" fmla="*/ 1423337 w 9392070"/>
                <a:gd name="connsiteY16773" fmla="*/ 740224 h 3110824"/>
                <a:gd name="connsiteX16774" fmla="*/ 1424558 w 9392070"/>
                <a:gd name="connsiteY16774" fmla="*/ 742665 h 3110824"/>
                <a:gd name="connsiteX16775" fmla="*/ 1429441 w 9392070"/>
                <a:gd name="connsiteY16775" fmla="*/ 752431 h 3110824"/>
                <a:gd name="connsiteX16776" fmla="*/ 1428220 w 9392070"/>
                <a:gd name="connsiteY16776" fmla="*/ 754872 h 3110824"/>
                <a:gd name="connsiteX16777" fmla="*/ 1428220 w 9392070"/>
                <a:gd name="connsiteY16777" fmla="*/ 756093 h 3110824"/>
                <a:gd name="connsiteX16778" fmla="*/ 1426999 w 9392070"/>
                <a:gd name="connsiteY16778" fmla="*/ 756093 h 3110824"/>
                <a:gd name="connsiteX16779" fmla="*/ 1424558 w 9392070"/>
                <a:gd name="connsiteY16779" fmla="*/ 752431 h 3110824"/>
                <a:gd name="connsiteX16780" fmla="*/ 1419675 w 9392070"/>
                <a:gd name="connsiteY16780" fmla="*/ 751210 h 3110824"/>
                <a:gd name="connsiteX16781" fmla="*/ 1416013 w 9392070"/>
                <a:gd name="connsiteY16781" fmla="*/ 752431 h 3110824"/>
                <a:gd name="connsiteX16782" fmla="*/ 1412351 w 9392070"/>
                <a:gd name="connsiteY16782" fmla="*/ 751210 h 3110824"/>
                <a:gd name="connsiteX16783" fmla="*/ 1412351 w 9392070"/>
                <a:gd name="connsiteY16783" fmla="*/ 751210 h 3110824"/>
                <a:gd name="connsiteX16784" fmla="*/ 1412351 w 9392070"/>
                <a:gd name="connsiteY16784" fmla="*/ 737782 h 3110824"/>
                <a:gd name="connsiteX16785" fmla="*/ 1408689 w 9392070"/>
                <a:gd name="connsiteY16785" fmla="*/ 743886 h 3110824"/>
                <a:gd name="connsiteX16786" fmla="*/ 1407468 w 9392070"/>
                <a:gd name="connsiteY16786" fmla="*/ 747548 h 3110824"/>
                <a:gd name="connsiteX16787" fmla="*/ 1401364 w 9392070"/>
                <a:gd name="connsiteY16787" fmla="*/ 748768 h 3110824"/>
                <a:gd name="connsiteX16788" fmla="*/ 1394040 w 9392070"/>
                <a:gd name="connsiteY16788" fmla="*/ 749989 h 3110824"/>
                <a:gd name="connsiteX16789" fmla="*/ 1395261 w 9392070"/>
                <a:gd name="connsiteY16789" fmla="*/ 756093 h 3110824"/>
                <a:gd name="connsiteX16790" fmla="*/ 1398923 w 9392070"/>
                <a:gd name="connsiteY16790" fmla="*/ 759755 h 3110824"/>
                <a:gd name="connsiteX16791" fmla="*/ 1403806 w 9392070"/>
                <a:gd name="connsiteY16791" fmla="*/ 760975 h 3110824"/>
                <a:gd name="connsiteX16792" fmla="*/ 1408689 w 9392070"/>
                <a:gd name="connsiteY16792" fmla="*/ 760975 h 3110824"/>
                <a:gd name="connsiteX16793" fmla="*/ 1409909 w 9392070"/>
                <a:gd name="connsiteY16793" fmla="*/ 768300 h 3110824"/>
                <a:gd name="connsiteX16794" fmla="*/ 1411130 w 9392070"/>
                <a:gd name="connsiteY16794" fmla="*/ 771962 h 3110824"/>
                <a:gd name="connsiteX16795" fmla="*/ 1413571 w 9392070"/>
                <a:gd name="connsiteY16795" fmla="*/ 778065 h 3110824"/>
                <a:gd name="connsiteX16796" fmla="*/ 1416013 w 9392070"/>
                <a:gd name="connsiteY16796" fmla="*/ 785389 h 3110824"/>
                <a:gd name="connsiteX16797" fmla="*/ 1409909 w 9392070"/>
                <a:gd name="connsiteY16797" fmla="*/ 781727 h 3110824"/>
                <a:gd name="connsiteX16798" fmla="*/ 1406247 w 9392070"/>
                <a:gd name="connsiteY16798" fmla="*/ 787831 h 3110824"/>
                <a:gd name="connsiteX16799" fmla="*/ 1400144 w 9392070"/>
                <a:gd name="connsiteY16799" fmla="*/ 774403 h 3110824"/>
                <a:gd name="connsiteX16800" fmla="*/ 1395261 w 9392070"/>
                <a:gd name="connsiteY16800" fmla="*/ 775624 h 3110824"/>
                <a:gd name="connsiteX16801" fmla="*/ 1389157 w 9392070"/>
                <a:gd name="connsiteY16801" fmla="*/ 768300 h 3110824"/>
                <a:gd name="connsiteX16802" fmla="*/ 1385495 w 9392070"/>
                <a:gd name="connsiteY16802" fmla="*/ 758534 h 3110824"/>
                <a:gd name="connsiteX16803" fmla="*/ 1383054 w 9392070"/>
                <a:gd name="connsiteY16803" fmla="*/ 760975 h 3110824"/>
                <a:gd name="connsiteX16804" fmla="*/ 1378171 w 9392070"/>
                <a:gd name="connsiteY16804" fmla="*/ 759755 h 3110824"/>
                <a:gd name="connsiteX16805" fmla="*/ 1373288 w 9392070"/>
                <a:gd name="connsiteY16805" fmla="*/ 753651 h 3110824"/>
                <a:gd name="connsiteX16806" fmla="*/ 1369626 w 9392070"/>
                <a:gd name="connsiteY16806" fmla="*/ 746327 h 3110824"/>
                <a:gd name="connsiteX16807" fmla="*/ 1358640 w 9392070"/>
                <a:gd name="connsiteY16807" fmla="*/ 739003 h 3110824"/>
                <a:gd name="connsiteX16808" fmla="*/ 1346433 w 9392070"/>
                <a:gd name="connsiteY16808" fmla="*/ 730458 h 3110824"/>
                <a:gd name="connsiteX16809" fmla="*/ 1346433 w 9392070"/>
                <a:gd name="connsiteY16809" fmla="*/ 741444 h 3110824"/>
                <a:gd name="connsiteX16810" fmla="*/ 1350095 w 9392070"/>
                <a:gd name="connsiteY16810" fmla="*/ 752431 h 3110824"/>
                <a:gd name="connsiteX16811" fmla="*/ 1356198 w 9392070"/>
                <a:gd name="connsiteY16811" fmla="*/ 759755 h 3110824"/>
                <a:gd name="connsiteX16812" fmla="*/ 1362302 w 9392070"/>
                <a:gd name="connsiteY16812" fmla="*/ 764638 h 3110824"/>
                <a:gd name="connsiteX16813" fmla="*/ 1370847 w 9392070"/>
                <a:gd name="connsiteY16813" fmla="*/ 780507 h 3110824"/>
                <a:gd name="connsiteX16814" fmla="*/ 1374509 w 9392070"/>
                <a:gd name="connsiteY16814" fmla="*/ 786610 h 3110824"/>
                <a:gd name="connsiteX16815" fmla="*/ 1379392 w 9392070"/>
                <a:gd name="connsiteY16815" fmla="*/ 791493 h 3110824"/>
                <a:gd name="connsiteX16816" fmla="*/ 1387937 w 9392070"/>
                <a:gd name="connsiteY16816" fmla="*/ 802479 h 3110824"/>
                <a:gd name="connsiteX16817" fmla="*/ 1397702 w 9392070"/>
                <a:gd name="connsiteY16817" fmla="*/ 822010 h 3110824"/>
                <a:gd name="connsiteX16818" fmla="*/ 1405026 w 9392070"/>
                <a:gd name="connsiteY16818" fmla="*/ 846425 h 3110824"/>
                <a:gd name="connsiteX16819" fmla="*/ 1402585 w 9392070"/>
                <a:gd name="connsiteY16819" fmla="*/ 848866 h 3110824"/>
                <a:gd name="connsiteX16820" fmla="*/ 1397702 w 9392070"/>
                <a:gd name="connsiteY16820" fmla="*/ 847645 h 3110824"/>
                <a:gd name="connsiteX16821" fmla="*/ 1392819 w 9392070"/>
                <a:gd name="connsiteY16821" fmla="*/ 847645 h 3110824"/>
                <a:gd name="connsiteX16822" fmla="*/ 1389157 w 9392070"/>
                <a:gd name="connsiteY16822" fmla="*/ 850087 h 3110824"/>
                <a:gd name="connsiteX16823" fmla="*/ 1385495 w 9392070"/>
                <a:gd name="connsiteY16823" fmla="*/ 850087 h 3110824"/>
                <a:gd name="connsiteX16824" fmla="*/ 1381833 w 9392070"/>
                <a:gd name="connsiteY16824" fmla="*/ 847645 h 3110824"/>
                <a:gd name="connsiteX16825" fmla="*/ 1374509 w 9392070"/>
                <a:gd name="connsiteY16825" fmla="*/ 851307 h 3110824"/>
                <a:gd name="connsiteX16826" fmla="*/ 1367185 w 9392070"/>
                <a:gd name="connsiteY16826" fmla="*/ 856190 h 3110824"/>
                <a:gd name="connsiteX16827" fmla="*/ 1369626 w 9392070"/>
                <a:gd name="connsiteY16827" fmla="*/ 862294 h 3110824"/>
                <a:gd name="connsiteX16828" fmla="*/ 1373288 w 9392070"/>
                <a:gd name="connsiteY16828" fmla="*/ 864735 h 3110824"/>
                <a:gd name="connsiteX16829" fmla="*/ 1378171 w 9392070"/>
                <a:gd name="connsiteY16829" fmla="*/ 863514 h 3110824"/>
                <a:gd name="connsiteX16830" fmla="*/ 1386716 w 9392070"/>
                <a:gd name="connsiteY16830" fmla="*/ 862294 h 3110824"/>
                <a:gd name="connsiteX16831" fmla="*/ 1386716 w 9392070"/>
                <a:gd name="connsiteY16831" fmla="*/ 862294 h 3110824"/>
                <a:gd name="connsiteX16832" fmla="*/ 1383054 w 9392070"/>
                <a:gd name="connsiteY16832" fmla="*/ 873280 h 3110824"/>
                <a:gd name="connsiteX16833" fmla="*/ 1373288 w 9392070"/>
                <a:gd name="connsiteY16833" fmla="*/ 876942 h 3110824"/>
                <a:gd name="connsiteX16834" fmla="*/ 1367185 w 9392070"/>
                <a:gd name="connsiteY16834" fmla="*/ 864735 h 3110824"/>
                <a:gd name="connsiteX16835" fmla="*/ 1362302 w 9392070"/>
                <a:gd name="connsiteY16835" fmla="*/ 868397 h 3110824"/>
                <a:gd name="connsiteX16836" fmla="*/ 1357419 w 9392070"/>
                <a:gd name="connsiteY16836" fmla="*/ 875721 h 3110824"/>
                <a:gd name="connsiteX16837" fmla="*/ 1354978 w 9392070"/>
                <a:gd name="connsiteY16837" fmla="*/ 865956 h 3110824"/>
                <a:gd name="connsiteX16838" fmla="*/ 1350095 w 9392070"/>
                <a:gd name="connsiteY16838" fmla="*/ 858632 h 3110824"/>
                <a:gd name="connsiteX16839" fmla="*/ 1343991 w 9392070"/>
                <a:gd name="connsiteY16839" fmla="*/ 861073 h 3110824"/>
                <a:gd name="connsiteX16840" fmla="*/ 1336667 w 9392070"/>
                <a:gd name="connsiteY16840" fmla="*/ 852528 h 3110824"/>
                <a:gd name="connsiteX16841" fmla="*/ 1333005 w 9392070"/>
                <a:gd name="connsiteY16841" fmla="*/ 840321 h 3110824"/>
                <a:gd name="connsiteX16842" fmla="*/ 1329343 w 9392070"/>
                <a:gd name="connsiteY16842" fmla="*/ 842762 h 3110824"/>
                <a:gd name="connsiteX16843" fmla="*/ 1323240 w 9392070"/>
                <a:gd name="connsiteY16843" fmla="*/ 840321 h 3110824"/>
                <a:gd name="connsiteX16844" fmla="*/ 1319577 w 9392070"/>
                <a:gd name="connsiteY16844" fmla="*/ 836659 h 3110824"/>
                <a:gd name="connsiteX16845" fmla="*/ 1317136 w 9392070"/>
                <a:gd name="connsiteY16845" fmla="*/ 831776 h 3110824"/>
                <a:gd name="connsiteX16846" fmla="*/ 1313474 w 9392070"/>
                <a:gd name="connsiteY16846" fmla="*/ 820790 h 3110824"/>
                <a:gd name="connsiteX16847" fmla="*/ 1309812 w 9392070"/>
                <a:gd name="connsiteY16847" fmla="*/ 815907 h 3110824"/>
                <a:gd name="connsiteX16848" fmla="*/ 1306150 w 9392070"/>
                <a:gd name="connsiteY16848" fmla="*/ 809803 h 3110824"/>
                <a:gd name="connsiteX16849" fmla="*/ 1300046 w 9392070"/>
                <a:gd name="connsiteY16849" fmla="*/ 804921 h 3110824"/>
                <a:gd name="connsiteX16850" fmla="*/ 1292722 w 9392070"/>
                <a:gd name="connsiteY16850" fmla="*/ 804921 h 3110824"/>
                <a:gd name="connsiteX16851" fmla="*/ 1290281 w 9392070"/>
                <a:gd name="connsiteY16851" fmla="*/ 797596 h 3110824"/>
                <a:gd name="connsiteX16852" fmla="*/ 1289060 w 9392070"/>
                <a:gd name="connsiteY16852" fmla="*/ 792714 h 3110824"/>
                <a:gd name="connsiteX16853" fmla="*/ 1286619 w 9392070"/>
                <a:gd name="connsiteY16853" fmla="*/ 786610 h 3110824"/>
                <a:gd name="connsiteX16854" fmla="*/ 1285398 w 9392070"/>
                <a:gd name="connsiteY16854" fmla="*/ 800038 h 3110824"/>
                <a:gd name="connsiteX16855" fmla="*/ 1285398 w 9392070"/>
                <a:gd name="connsiteY16855" fmla="*/ 807362 h 3110824"/>
                <a:gd name="connsiteX16856" fmla="*/ 1286619 w 9392070"/>
                <a:gd name="connsiteY16856" fmla="*/ 812245 h 3110824"/>
                <a:gd name="connsiteX16857" fmla="*/ 1289060 w 9392070"/>
                <a:gd name="connsiteY16857" fmla="*/ 817128 h 3110824"/>
                <a:gd name="connsiteX16858" fmla="*/ 1292722 w 9392070"/>
                <a:gd name="connsiteY16858" fmla="*/ 823231 h 3110824"/>
                <a:gd name="connsiteX16859" fmla="*/ 1297605 w 9392070"/>
                <a:gd name="connsiteY16859" fmla="*/ 831776 h 3110824"/>
                <a:gd name="connsiteX16860" fmla="*/ 1306150 w 9392070"/>
                <a:gd name="connsiteY16860" fmla="*/ 840321 h 3110824"/>
                <a:gd name="connsiteX16861" fmla="*/ 1315915 w 9392070"/>
                <a:gd name="connsiteY16861" fmla="*/ 862294 h 3110824"/>
                <a:gd name="connsiteX16862" fmla="*/ 1325681 w 9392070"/>
                <a:gd name="connsiteY16862" fmla="*/ 875721 h 3110824"/>
                <a:gd name="connsiteX16863" fmla="*/ 1322019 w 9392070"/>
                <a:gd name="connsiteY16863" fmla="*/ 874501 h 3110824"/>
                <a:gd name="connsiteX16864" fmla="*/ 1315915 w 9392070"/>
                <a:gd name="connsiteY16864" fmla="*/ 876942 h 3110824"/>
                <a:gd name="connsiteX16865" fmla="*/ 1308591 w 9392070"/>
                <a:gd name="connsiteY16865" fmla="*/ 876942 h 3110824"/>
                <a:gd name="connsiteX16866" fmla="*/ 1302488 w 9392070"/>
                <a:gd name="connsiteY16866" fmla="*/ 874501 h 3110824"/>
                <a:gd name="connsiteX16867" fmla="*/ 1300046 w 9392070"/>
                <a:gd name="connsiteY16867" fmla="*/ 872059 h 3110824"/>
                <a:gd name="connsiteX16868" fmla="*/ 1292722 w 9392070"/>
                <a:gd name="connsiteY16868" fmla="*/ 874501 h 3110824"/>
                <a:gd name="connsiteX16869" fmla="*/ 1282956 w 9392070"/>
                <a:gd name="connsiteY16869" fmla="*/ 874501 h 3110824"/>
                <a:gd name="connsiteX16870" fmla="*/ 1278074 w 9392070"/>
                <a:gd name="connsiteY16870" fmla="*/ 870839 h 3110824"/>
                <a:gd name="connsiteX16871" fmla="*/ 1265867 w 9392070"/>
                <a:gd name="connsiteY16871" fmla="*/ 874501 h 3110824"/>
                <a:gd name="connsiteX16872" fmla="*/ 1263425 w 9392070"/>
                <a:gd name="connsiteY16872" fmla="*/ 869618 h 3110824"/>
                <a:gd name="connsiteX16873" fmla="*/ 1251218 w 9392070"/>
                <a:gd name="connsiteY16873" fmla="*/ 869618 h 3110824"/>
                <a:gd name="connsiteX16874" fmla="*/ 1242673 w 9392070"/>
                <a:gd name="connsiteY16874" fmla="*/ 864735 h 3110824"/>
                <a:gd name="connsiteX16875" fmla="*/ 1234128 w 9392070"/>
                <a:gd name="connsiteY16875" fmla="*/ 859852 h 3110824"/>
                <a:gd name="connsiteX16876" fmla="*/ 1226804 w 9392070"/>
                <a:gd name="connsiteY16876" fmla="*/ 862294 h 3110824"/>
                <a:gd name="connsiteX16877" fmla="*/ 1224363 w 9392070"/>
                <a:gd name="connsiteY16877" fmla="*/ 859852 h 3110824"/>
                <a:gd name="connsiteX16878" fmla="*/ 1234128 w 9392070"/>
                <a:gd name="connsiteY16878" fmla="*/ 853749 h 3110824"/>
                <a:gd name="connsiteX16879" fmla="*/ 1243894 w 9392070"/>
                <a:gd name="connsiteY16879" fmla="*/ 850087 h 3110824"/>
                <a:gd name="connsiteX16880" fmla="*/ 1253660 w 9392070"/>
                <a:gd name="connsiteY16880" fmla="*/ 846425 h 3110824"/>
                <a:gd name="connsiteX16881" fmla="*/ 1269529 w 9392070"/>
                <a:gd name="connsiteY16881" fmla="*/ 839100 h 3110824"/>
                <a:gd name="connsiteX16882" fmla="*/ 1276853 w 9392070"/>
                <a:gd name="connsiteY16882" fmla="*/ 836659 h 3110824"/>
                <a:gd name="connsiteX16883" fmla="*/ 1281736 w 9392070"/>
                <a:gd name="connsiteY16883" fmla="*/ 831776 h 3110824"/>
                <a:gd name="connsiteX16884" fmla="*/ 1282956 w 9392070"/>
                <a:gd name="connsiteY16884" fmla="*/ 826893 h 3110824"/>
                <a:gd name="connsiteX16885" fmla="*/ 1270749 w 9392070"/>
                <a:gd name="connsiteY16885" fmla="*/ 829335 h 3110824"/>
                <a:gd name="connsiteX16886" fmla="*/ 1259763 w 9392070"/>
                <a:gd name="connsiteY16886" fmla="*/ 831776 h 3110824"/>
                <a:gd name="connsiteX16887" fmla="*/ 1256101 w 9392070"/>
                <a:gd name="connsiteY16887" fmla="*/ 835438 h 3110824"/>
                <a:gd name="connsiteX16888" fmla="*/ 1251218 w 9392070"/>
                <a:gd name="connsiteY16888" fmla="*/ 837880 h 3110824"/>
                <a:gd name="connsiteX16889" fmla="*/ 1246335 w 9392070"/>
                <a:gd name="connsiteY16889" fmla="*/ 837880 h 3110824"/>
                <a:gd name="connsiteX16890" fmla="*/ 1240232 w 9392070"/>
                <a:gd name="connsiteY16890" fmla="*/ 840321 h 3110824"/>
                <a:gd name="connsiteX16891" fmla="*/ 1234128 w 9392070"/>
                <a:gd name="connsiteY16891" fmla="*/ 842762 h 3110824"/>
                <a:gd name="connsiteX16892" fmla="*/ 1229246 w 9392070"/>
                <a:gd name="connsiteY16892" fmla="*/ 841542 h 3110824"/>
                <a:gd name="connsiteX16893" fmla="*/ 1221921 w 9392070"/>
                <a:gd name="connsiteY16893" fmla="*/ 846425 h 3110824"/>
                <a:gd name="connsiteX16894" fmla="*/ 1219480 w 9392070"/>
                <a:gd name="connsiteY16894" fmla="*/ 842762 h 3110824"/>
                <a:gd name="connsiteX16895" fmla="*/ 1219480 w 9392070"/>
                <a:gd name="connsiteY16895" fmla="*/ 842762 h 3110824"/>
                <a:gd name="connsiteX16896" fmla="*/ 1224363 w 9392070"/>
                <a:gd name="connsiteY16896" fmla="*/ 840321 h 3110824"/>
                <a:gd name="connsiteX16897" fmla="*/ 1231687 w 9392070"/>
                <a:gd name="connsiteY16897" fmla="*/ 834218 h 3110824"/>
                <a:gd name="connsiteX16898" fmla="*/ 1242673 w 9392070"/>
                <a:gd name="connsiteY16898" fmla="*/ 829335 h 3110824"/>
                <a:gd name="connsiteX16899" fmla="*/ 1259763 w 9392070"/>
                <a:gd name="connsiteY16899" fmla="*/ 825673 h 3110824"/>
                <a:gd name="connsiteX16900" fmla="*/ 1275632 w 9392070"/>
                <a:gd name="connsiteY16900" fmla="*/ 823231 h 3110824"/>
                <a:gd name="connsiteX16901" fmla="*/ 1282956 w 9392070"/>
                <a:gd name="connsiteY16901" fmla="*/ 823231 h 3110824"/>
                <a:gd name="connsiteX16902" fmla="*/ 1287839 w 9392070"/>
                <a:gd name="connsiteY16902" fmla="*/ 820790 h 3110824"/>
                <a:gd name="connsiteX16903" fmla="*/ 1290281 w 9392070"/>
                <a:gd name="connsiteY16903" fmla="*/ 817128 h 3110824"/>
                <a:gd name="connsiteX16904" fmla="*/ 1279294 w 9392070"/>
                <a:gd name="connsiteY16904" fmla="*/ 815907 h 3110824"/>
                <a:gd name="connsiteX16905" fmla="*/ 1268308 w 9392070"/>
                <a:gd name="connsiteY16905" fmla="*/ 814686 h 3110824"/>
                <a:gd name="connsiteX16906" fmla="*/ 1264646 w 9392070"/>
                <a:gd name="connsiteY16906" fmla="*/ 817128 h 3110824"/>
                <a:gd name="connsiteX16907" fmla="*/ 1259763 w 9392070"/>
                <a:gd name="connsiteY16907" fmla="*/ 818348 h 3110824"/>
                <a:gd name="connsiteX16908" fmla="*/ 1254880 w 9392070"/>
                <a:gd name="connsiteY16908" fmla="*/ 817128 h 3110824"/>
                <a:gd name="connsiteX16909" fmla="*/ 1248777 w 9392070"/>
                <a:gd name="connsiteY16909" fmla="*/ 818348 h 3110824"/>
                <a:gd name="connsiteX16910" fmla="*/ 1242673 w 9392070"/>
                <a:gd name="connsiteY16910" fmla="*/ 819569 h 3110824"/>
                <a:gd name="connsiteX16911" fmla="*/ 1239011 w 9392070"/>
                <a:gd name="connsiteY16911" fmla="*/ 817128 h 3110824"/>
                <a:gd name="connsiteX16912" fmla="*/ 1231687 w 9392070"/>
                <a:gd name="connsiteY16912" fmla="*/ 820790 h 3110824"/>
                <a:gd name="connsiteX16913" fmla="*/ 1229246 w 9392070"/>
                <a:gd name="connsiteY16913" fmla="*/ 817128 h 3110824"/>
                <a:gd name="connsiteX16914" fmla="*/ 1220701 w 9392070"/>
                <a:gd name="connsiteY16914" fmla="*/ 818348 h 3110824"/>
                <a:gd name="connsiteX16915" fmla="*/ 1214597 w 9392070"/>
                <a:gd name="connsiteY16915" fmla="*/ 815907 h 3110824"/>
                <a:gd name="connsiteX16916" fmla="*/ 1208494 w 9392070"/>
                <a:gd name="connsiteY16916" fmla="*/ 813466 h 3110824"/>
                <a:gd name="connsiteX16917" fmla="*/ 1203611 w 9392070"/>
                <a:gd name="connsiteY16917" fmla="*/ 815907 h 3110824"/>
                <a:gd name="connsiteX16918" fmla="*/ 1201170 w 9392070"/>
                <a:gd name="connsiteY16918" fmla="*/ 814686 h 3110824"/>
                <a:gd name="connsiteX16919" fmla="*/ 1223142 w 9392070"/>
                <a:gd name="connsiteY16919" fmla="*/ 806141 h 3110824"/>
                <a:gd name="connsiteX16920" fmla="*/ 1235349 w 9392070"/>
                <a:gd name="connsiteY16920" fmla="*/ 803700 h 3110824"/>
                <a:gd name="connsiteX16921" fmla="*/ 1247556 w 9392070"/>
                <a:gd name="connsiteY16921" fmla="*/ 800038 h 3110824"/>
                <a:gd name="connsiteX16922" fmla="*/ 1262205 w 9392070"/>
                <a:gd name="connsiteY16922" fmla="*/ 775624 h 3110824"/>
                <a:gd name="connsiteX16923" fmla="*/ 1273191 w 9392070"/>
                <a:gd name="connsiteY16923" fmla="*/ 762196 h 3110824"/>
                <a:gd name="connsiteX16924" fmla="*/ 1292722 w 9392070"/>
                <a:gd name="connsiteY16924" fmla="*/ 746327 h 3110824"/>
                <a:gd name="connsiteX16925" fmla="*/ 1309812 w 9392070"/>
                <a:gd name="connsiteY16925" fmla="*/ 732899 h 3110824"/>
                <a:gd name="connsiteX16926" fmla="*/ 1317136 w 9392070"/>
                <a:gd name="connsiteY16926" fmla="*/ 728017 h 3110824"/>
                <a:gd name="connsiteX16927" fmla="*/ 1322019 w 9392070"/>
                <a:gd name="connsiteY16927" fmla="*/ 721913 h 3110824"/>
                <a:gd name="connsiteX16928" fmla="*/ 1322019 w 9392070"/>
                <a:gd name="connsiteY16928" fmla="*/ 715810 h 3110824"/>
                <a:gd name="connsiteX16929" fmla="*/ 1307370 w 9392070"/>
                <a:gd name="connsiteY16929" fmla="*/ 719472 h 3110824"/>
                <a:gd name="connsiteX16930" fmla="*/ 1293943 w 9392070"/>
                <a:gd name="connsiteY16930" fmla="*/ 724354 h 3110824"/>
                <a:gd name="connsiteX16931" fmla="*/ 1290281 w 9392070"/>
                <a:gd name="connsiteY16931" fmla="*/ 729237 h 3110824"/>
                <a:gd name="connsiteX16932" fmla="*/ 1284177 w 9392070"/>
                <a:gd name="connsiteY16932" fmla="*/ 732899 h 3110824"/>
                <a:gd name="connsiteX16933" fmla="*/ 1278074 w 9392070"/>
                <a:gd name="connsiteY16933" fmla="*/ 734120 h 3110824"/>
                <a:gd name="connsiteX16934" fmla="*/ 1278074 w 9392070"/>
                <a:gd name="connsiteY16934" fmla="*/ 734120 h 3110824"/>
                <a:gd name="connsiteX16935" fmla="*/ 1278074 w 9392070"/>
                <a:gd name="connsiteY16935" fmla="*/ 731679 h 3110824"/>
                <a:gd name="connsiteX16936" fmla="*/ 1268308 w 9392070"/>
                <a:gd name="connsiteY16936" fmla="*/ 731679 h 3110824"/>
                <a:gd name="connsiteX16937" fmla="*/ 1258542 w 9392070"/>
                <a:gd name="connsiteY16937" fmla="*/ 732899 h 3110824"/>
                <a:gd name="connsiteX16938" fmla="*/ 1254880 w 9392070"/>
                <a:gd name="connsiteY16938" fmla="*/ 735341 h 3110824"/>
                <a:gd name="connsiteX16939" fmla="*/ 1249998 w 9392070"/>
                <a:gd name="connsiteY16939" fmla="*/ 736561 h 3110824"/>
                <a:gd name="connsiteX16940" fmla="*/ 1246335 w 9392070"/>
                <a:gd name="connsiteY16940" fmla="*/ 736561 h 3110824"/>
                <a:gd name="connsiteX16941" fmla="*/ 1240232 w 9392070"/>
                <a:gd name="connsiteY16941" fmla="*/ 737782 h 3110824"/>
                <a:gd name="connsiteX16942" fmla="*/ 1234128 w 9392070"/>
                <a:gd name="connsiteY16942" fmla="*/ 740224 h 3110824"/>
                <a:gd name="connsiteX16943" fmla="*/ 1230466 w 9392070"/>
                <a:gd name="connsiteY16943" fmla="*/ 739003 h 3110824"/>
                <a:gd name="connsiteX16944" fmla="*/ 1224363 w 9392070"/>
                <a:gd name="connsiteY16944" fmla="*/ 743886 h 3110824"/>
                <a:gd name="connsiteX16945" fmla="*/ 1221921 w 9392070"/>
                <a:gd name="connsiteY16945" fmla="*/ 741444 h 3110824"/>
                <a:gd name="connsiteX16946" fmla="*/ 1214597 w 9392070"/>
                <a:gd name="connsiteY16946" fmla="*/ 743886 h 3110824"/>
                <a:gd name="connsiteX16947" fmla="*/ 1208494 w 9392070"/>
                <a:gd name="connsiteY16947" fmla="*/ 742665 h 3110824"/>
                <a:gd name="connsiteX16948" fmla="*/ 1217039 w 9392070"/>
                <a:gd name="connsiteY16948" fmla="*/ 732899 h 3110824"/>
                <a:gd name="connsiteX16949" fmla="*/ 1226804 w 9392070"/>
                <a:gd name="connsiteY16949" fmla="*/ 725575 h 3110824"/>
                <a:gd name="connsiteX16950" fmla="*/ 1242673 w 9392070"/>
                <a:gd name="connsiteY16950" fmla="*/ 719472 h 3110824"/>
                <a:gd name="connsiteX16951" fmla="*/ 1256101 w 9392070"/>
                <a:gd name="connsiteY16951" fmla="*/ 714589 h 3110824"/>
                <a:gd name="connsiteX16952" fmla="*/ 1262205 w 9392070"/>
                <a:gd name="connsiteY16952" fmla="*/ 713368 h 3110824"/>
                <a:gd name="connsiteX16953" fmla="*/ 1267087 w 9392070"/>
                <a:gd name="connsiteY16953" fmla="*/ 709706 h 3110824"/>
                <a:gd name="connsiteX16954" fmla="*/ 1268308 w 9392070"/>
                <a:gd name="connsiteY16954" fmla="*/ 706044 h 3110824"/>
                <a:gd name="connsiteX16955" fmla="*/ 1258542 w 9392070"/>
                <a:gd name="connsiteY16955" fmla="*/ 706044 h 3110824"/>
                <a:gd name="connsiteX16956" fmla="*/ 1248777 w 9392070"/>
                <a:gd name="connsiteY16956" fmla="*/ 706044 h 3110824"/>
                <a:gd name="connsiteX16957" fmla="*/ 1245115 w 9392070"/>
                <a:gd name="connsiteY16957" fmla="*/ 708485 h 3110824"/>
                <a:gd name="connsiteX16958" fmla="*/ 1240232 w 9392070"/>
                <a:gd name="connsiteY16958" fmla="*/ 709706 h 3110824"/>
                <a:gd name="connsiteX16959" fmla="*/ 1235349 w 9392070"/>
                <a:gd name="connsiteY16959" fmla="*/ 709706 h 3110824"/>
                <a:gd name="connsiteX16960" fmla="*/ 1229246 w 9392070"/>
                <a:gd name="connsiteY16960" fmla="*/ 712147 h 3110824"/>
                <a:gd name="connsiteX16961" fmla="*/ 1223142 w 9392070"/>
                <a:gd name="connsiteY16961" fmla="*/ 714589 h 3110824"/>
                <a:gd name="connsiteX16962" fmla="*/ 1219480 w 9392070"/>
                <a:gd name="connsiteY16962" fmla="*/ 713368 h 3110824"/>
                <a:gd name="connsiteX16963" fmla="*/ 1213377 w 9392070"/>
                <a:gd name="connsiteY16963" fmla="*/ 718251 h 3110824"/>
                <a:gd name="connsiteX16964" fmla="*/ 1210935 w 9392070"/>
                <a:gd name="connsiteY16964" fmla="*/ 715810 h 3110824"/>
                <a:gd name="connsiteX16965" fmla="*/ 1203611 w 9392070"/>
                <a:gd name="connsiteY16965" fmla="*/ 718251 h 3110824"/>
                <a:gd name="connsiteX16966" fmla="*/ 1197507 w 9392070"/>
                <a:gd name="connsiteY16966" fmla="*/ 717030 h 3110824"/>
                <a:gd name="connsiteX16967" fmla="*/ 1191404 w 9392070"/>
                <a:gd name="connsiteY16967" fmla="*/ 715810 h 3110824"/>
                <a:gd name="connsiteX16968" fmla="*/ 1187742 w 9392070"/>
                <a:gd name="connsiteY16968" fmla="*/ 718251 h 3110824"/>
                <a:gd name="connsiteX16969" fmla="*/ 1185300 w 9392070"/>
                <a:gd name="connsiteY16969" fmla="*/ 717030 h 3110824"/>
                <a:gd name="connsiteX16970" fmla="*/ 1187742 w 9392070"/>
                <a:gd name="connsiteY16970" fmla="*/ 713368 h 3110824"/>
                <a:gd name="connsiteX16971" fmla="*/ 1195066 w 9392070"/>
                <a:gd name="connsiteY16971" fmla="*/ 709706 h 3110824"/>
                <a:gd name="connsiteX16972" fmla="*/ 1196287 w 9392070"/>
                <a:gd name="connsiteY16972" fmla="*/ 709706 h 3110824"/>
                <a:gd name="connsiteX16973" fmla="*/ 1199949 w 9392070"/>
                <a:gd name="connsiteY16973" fmla="*/ 708485 h 3110824"/>
                <a:gd name="connsiteX16974" fmla="*/ 1207273 w 9392070"/>
                <a:gd name="connsiteY16974" fmla="*/ 707265 h 3110824"/>
                <a:gd name="connsiteX16975" fmla="*/ 1217039 w 9392070"/>
                <a:gd name="connsiteY16975" fmla="*/ 706044 h 3110824"/>
                <a:gd name="connsiteX16976" fmla="*/ 1220701 w 9392070"/>
                <a:gd name="connsiteY16976" fmla="*/ 706044 h 3110824"/>
                <a:gd name="connsiteX16977" fmla="*/ 1224363 w 9392070"/>
                <a:gd name="connsiteY16977" fmla="*/ 704823 h 3110824"/>
                <a:gd name="connsiteX16978" fmla="*/ 1226804 w 9392070"/>
                <a:gd name="connsiteY16978" fmla="*/ 702382 h 3110824"/>
                <a:gd name="connsiteX16979" fmla="*/ 1220701 w 9392070"/>
                <a:gd name="connsiteY16979" fmla="*/ 699940 h 3110824"/>
                <a:gd name="connsiteX16980" fmla="*/ 1213377 w 9392070"/>
                <a:gd name="connsiteY16980" fmla="*/ 697499 h 3110824"/>
                <a:gd name="connsiteX16981" fmla="*/ 1209714 w 9392070"/>
                <a:gd name="connsiteY16981" fmla="*/ 698720 h 3110824"/>
                <a:gd name="connsiteX16982" fmla="*/ 1208494 w 9392070"/>
                <a:gd name="connsiteY16982" fmla="*/ 698720 h 3110824"/>
                <a:gd name="connsiteX16983" fmla="*/ 1209714 w 9392070"/>
                <a:gd name="connsiteY16983" fmla="*/ 697499 h 3110824"/>
                <a:gd name="connsiteX16984" fmla="*/ 1219480 w 9392070"/>
                <a:gd name="connsiteY16984" fmla="*/ 692616 h 3110824"/>
                <a:gd name="connsiteX16985" fmla="*/ 1235349 w 9392070"/>
                <a:gd name="connsiteY16985" fmla="*/ 688954 h 3110824"/>
                <a:gd name="connsiteX16986" fmla="*/ 1248777 w 9392070"/>
                <a:gd name="connsiteY16986" fmla="*/ 685292 h 3110824"/>
                <a:gd name="connsiteX16987" fmla="*/ 1254880 w 9392070"/>
                <a:gd name="connsiteY16987" fmla="*/ 684071 h 3110824"/>
                <a:gd name="connsiteX16988" fmla="*/ 1259763 w 9392070"/>
                <a:gd name="connsiteY16988" fmla="*/ 681630 h 3110824"/>
                <a:gd name="connsiteX16989" fmla="*/ 1260984 w 9392070"/>
                <a:gd name="connsiteY16989" fmla="*/ 677968 h 3110824"/>
                <a:gd name="connsiteX16990" fmla="*/ 1251218 w 9392070"/>
                <a:gd name="connsiteY16990" fmla="*/ 676747 h 3110824"/>
                <a:gd name="connsiteX16991" fmla="*/ 1241453 w 9392070"/>
                <a:gd name="connsiteY16991" fmla="*/ 675526 h 3110824"/>
                <a:gd name="connsiteX16992" fmla="*/ 1237791 w 9392070"/>
                <a:gd name="connsiteY16992" fmla="*/ 677968 h 3110824"/>
                <a:gd name="connsiteX16993" fmla="*/ 1232908 w 9392070"/>
                <a:gd name="connsiteY16993" fmla="*/ 679189 h 3110824"/>
                <a:gd name="connsiteX16994" fmla="*/ 1229246 w 9392070"/>
                <a:gd name="connsiteY16994" fmla="*/ 677968 h 3110824"/>
                <a:gd name="connsiteX16995" fmla="*/ 1223142 w 9392070"/>
                <a:gd name="connsiteY16995" fmla="*/ 679189 h 3110824"/>
                <a:gd name="connsiteX16996" fmla="*/ 1217039 w 9392070"/>
                <a:gd name="connsiteY16996" fmla="*/ 680409 h 3110824"/>
                <a:gd name="connsiteX16997" fmla="*/ 1213377 w 9392070"/>
                <a:gd name="connsiteY16997" fmla="*/ 679189 h 3110824"/>
                <a:gd name="connsiteX16998" fmla="*/ 1206052 w 9392070"/>
                <a:gd name="connsiteY16998" fmla="*/ 682851 h 3110824"/>
                <a:gd name="connsiteX16999" fmla="*/ 1203611 w 9392070"/>
                <a:gd name="connsiteY16999" fmla="*/ 680409 h 3110824"/>
                <a:gd name="connsiteX17000" fmla="*/ 1196287 w 9392070"/>
                <a:gd name="connsiteY17000" fmla="*/ 681630 h 3110824"/>
                <a:gd name="connsiteX17001" fmla="*/ 1190183 w 9392070"/>
                <a:gd name="connsiteY17001" fmla="*/ 679189 h 3110824"/>
                <a:gd name="connsiteX17002" fmla="*/ 1184080 w 9392070"/>
                <a:gd name="connsiteY17002" fmla="*/ 676747 h 3110824"/>
                <a:gd name="connsiteX17003" fmla="*/ 1180418 w 9392070"/>
                <a:gd name="connsiteY17003" fmla="*/ 679189 h 3110824"/>
                <a:gd name="connsiteX17004" fmla="*/ 1176756 w 9392070"/>
                <a:gd name="connsiteY17004" fmla="*/ 681630 h 3110824"/>
                <a:gd name="connsiteX17005" fmla="*/ 1164548 w 9392070"/>
                <a:gd name="connsiteY17005" fmla="*/ 682851 h 3110824"/>
                <a:gd name="connsiteX17006" fmla="*/ 1152341 w 9392070"/>
                <a:gd name="connsiteY17006" fmla="*/ 684071 h 3110824"/>
                <a:gd name="connsiteX17007" fmla="*/ 1145017 w 9392070"/>
                <a:gd name="connsiteY17007" fmla="*/ 682851 h 3110824"/>
                <a:gd name="connsiteX17008" fmla="*/ 1137693 w 9392070"/>
                <a:gd name="connsiteY17008" fmla="*/ 681630 h 3110824"/>
                <a:gd name="connsiteX17009" fmla="*/ 1135252 w 9392070"/>
                <a:gd name="connsiteY17009" fmla="*/ 684071 h 3110824"/>
                <a:gd name="connsiteX17010" fmla="*/ 1129148 w 9392070"/>
                <a:gd name="connsiteY17010" fmla="*/ 681630 h 3110824"/>
                <a:gd name="connsiteX17011" fmla="*/ 1127927 w 9392070"/>
                <a:gd name="connsiteY17011" fmla="*/ 680409 h 3110824"/>
                <a:gd name="connsiteX17012" fmla="*/ 1130369 w 9392070"/>
                <a:gd name="connsiteY17012" fmla="*/ 679189 h 3110824"/>
                <a:gd name="connsiteX17013" fmla="*/ 1148679 w 9392070"/>
                <a:gd name="connsiteY17013" fmla="*/ 670644 h 3110824"/>
                <a:gd name="connsiteX17014" fmla="*/ 1158445 w 9392070"/>
                <a:gd name="connsiteY17014" fmla="*/ 666982 h 3110824"/>
                <a:gd name="connsiteX17015" fmla="*/ 1173093 w 9392070"/>
                <a:gd name="connsiteY17015" fmla="*/ 662099 h 3110824"/>
                <a:gd name="connsiteX17016" fmla="*/ 1186521 w 9392070"/>
                <a:gd name="connsiteY17016" fmla="*/ 660878 h 3110824"/>
                <a:gd name="connsiteX17017" fmla="*/ 1197507 w 9392070"/>
                <a:gd name="connsiteY17017" fmla="*/ 649892 h 3110824"/>
                <a:gd name="connsiteX17018" fmla="*/ 1206052 w 9392070"/>
                <a:gd name="connsiteY17018" fmla="*/ 645009 h 3110824"/>
                <a:gd name="connsiteX17019" fmla="*/ 1219480 w 9392070"/>
                <a:gd name="connsiteY17019" fmla="*/ 640126 h 3110824"/>
                <a:gd name="connsiteX17020" fmla="*/ 1231687 w 9392070"/>
                <a:gd name="connsiteY17020" fmla="*/ 636464 h 3110824"/>
                <a:gd name="connsiteX17021" fmla="*/ 1236570 w 9392070"/>
                <a:gd name="connsiteY17021" fmla="*/ 635243 h 3110824"/>
                <a:gd name="connsiteX17022" fmla="*/ 1240232 w 9392070"/>
                <a:gd name="connsiteY17022" fmla="*/ 632802 h 3110824"/>
                <a:gd name="connsiteX17023" fmla="*/ 1241453 w 9392070"/>
                <a:gd name="connsiteY17023" fmla="*/ 629140 h 3110824"/>
                <a:gd name="connsiteX17024" fmla="*/ 1232908 w 9392070"/>
                <a:gd name="connsiteY17024" fmla="*/ 627919 h 3110824"/>
                <a:gd name="connsiteX17025" fmla="*/ 1224363 w 9392070"/>
                <a:gd name="connsiteY17025" fmla="*/ 627919 h 3110824"/>
                <a:gd name="connsiteX17026" fmla="*/ 1220701 w 9392070"/>
                <a:gd name="connsiteY17026" fmla="*/ 629140 h 3110824"/>
                <a:gd name="connsiteX17027" fmla="*/ 1217039 w 9392070"/>
                <a:gd name="connsiteY17027" fmla="*/ 630361 h 3110824"/>
                <a:gd name="connsiteX17028" fmla="*/ 1213377 w 9392070"/>
                <a:gd name="connsiteY17028" fmla="*/ 630361 h 3110824"/>
                <a:gd name="connsiteX17029" fmla="*/ 1208494 w 9392070"/>
                <a:gd name="connsiteY17029" fmla="*/ 631581 h 3110824"/>
                <a:gd name="connsiteX17030" fmla="*/ 1203611 w 9392070"/>
                <a:gd name="connsiteY17030" fmla="*/ 632802 h 3110824"/>
                <a:gd name="connsiteX17031" fmla="*/ 1199949 w 9392070"/>
                <a:gd name="connsiteY17031" fmla="*/ 631581 h 3110824"/>
                <a:gd name="connsiteX17032" fmla="*/ 1193845 w 9392070"/>
                <a:gd name="connsiteY17032" fmla="*/ 635243 h 3110824"/>
                <a:gd name="connsiteX17033" fmla="*/ 1191404 w 9392070"/>
                <a:gd name="connsiteY17033" fmla="*/ 634023 h 3110824"/>
                <a:gd name="connsiteX17034" fmla="*/ 1193845 w 9392070"/>
                <a:gd name="connsiteY17034" fmla="*/ 630361 h 3110824"/>
                <a:gd name="connsiteX17035" fmla="*/ 1201170 w 9392070"/>
                <a:gd name="connsiteY17035" fmla="*/ 623036 h 3110824"/>
                <a:gd name="connsiteX17036" fmla="*/ 1207273 w 9392070"/>
                <a:gd name="connsiteY17036" fmla="*/ 619374 h 3110824"/>
                <a:gd name="connsiteX17037" fmla="*/ 1213377 w 9392070"/>
                <a:gd name="connsiteY17037" fmla="*/ 614491 h 3110824"/>
                <a:gd name="connsiteX17038" fmla="*/ 1223142 w 9392070"/>
                <a:gd name="connsiteY17038" fmla="*/ 605947 h 3110824"/>
                <a:gd name="connsiteX17039" fmla="*/ 1228025 w 9392070"/>
                <a:gd name="connsiteY17039" fmla="*/ 602284 h 3110824"/>
                <a:gd name="connsiteX17040" fmla="*/ 1230466 w 9392070"/>
                <a:gd name="connsiteY17040" fmla="*/ 597402 h 3110824"/>
                <a:gd name="connsiteX17041" fmla="*/ 1229246 w 9392070"/>
                <a:gd name="connsiteY17041" fmla="*/ 593739 h 3110824"/>
                <a:gd name="connsiteX17042" fmla="*/ 1221921 w 9392070"/>
                <a:gd name="connsiteY17042" fmla="*/ 598622 h 3110824"/>
                <a:gd name="connsiteX17043" fmla="*/ 1214597 w 9392070"/>
                <a:gd name="connsiteY17043" fmla="*/ 602284 h 3110824"/>
                <a:gd name="connsiteX17044" fmla="*/ 1212156 w 9392070"/>
                <a:gd name="connsiteY17044" fmla="*/ 604726 h 3110824"/>
                <a:gd name="connsiteX17045" fmla="*/ 1208494 w 9392070"/>
                <a:gd name="connsiteY17045" fmla="*/ 607167 h 3110824"/>
                <a:gd name="connsiteX17046" fmla="*/ 1204832 w 9392070"/>
                <a:gd name="connsiteY17046" fmla="*/ 608388 h 3110824"/>
                <a:gd name="connsiteX17047" fmla="*/ 1199949 w 9392070"/>
                <a:gd name="connsiteY17047" fmla="*/ 610829 h 3110824"/>
                <a:gd name="connsiteX17048" fmla="*/ 1195066 w 9392070"/>
                <a:gd name="connsiteY17048" fmla="*/ 613271 h 3110824"/>
                <a:gd name="connsiteX17049" fmla="*/ 1191404 w 9392070"/>
                <a:gd name="connsiteY17049" fmla="*/ 613271 h 3110824"/>
                <a:gd name="connsiteX17050" fmla="*/ 1186521 w 9392070"/>
                <a:gd name="connsiteY17050" fmla="*/ 618154 h 3110824"/>
                <a:gd name="connsiteX17051" fmla="*/ 1184080 w 9392070"/>
                <a:gd name="connsiteY17051" fmla="*/ 615712 h 3110824"/>
                <a:gd name="connsiteX17052" fmla="*/ 1177976 w 9392070"/>
                <a:gd name="connsiteY17052" fmla="*/ 618154 h 3110824"/>
                <a:gd name="connsiteX17053" fmla="*/ 1173093 w 9392070"/>
                <a:gd name="connsiteY17053" fmla="*/ 616933 h 3110824"/>
                <a:gd name="connsiteX17054" fmla="*/ 1173093 w 9392070"/>
                <a:gd name="connsiteY17054" fmla="*/ 616933 h 3110824"/>
                <a:gd name="connsiteX17055" fmla="*/ 1175535 w 9392070"/>
                <a:gd name="connsiteY17055" fmla="*/ 615712 h 3110824"/>
                <a:gd name="connsiteX17056" fmla="*/ 1185300 w 9392070"/>
                <a:gd name="connsiteY17056" fmla="*/ 603505 h 3110824"/>
                <a:gd name="connsiteX17057" fmla="*/ 1192625 w 9392070"/>
                <a:gd name="connsiteY17057" fmla="*/ 597402 h 3110824"/>
                <a:gd name="connsiteX17058" fmla="*/ 1203611 w 9392070"/>
                <a:gd name="connsiteY17058" fmla="*/ 590077 h 3110824"/>
                <a:gd name="connsiteX17059" fmla="*/ 1213377 w 9392070"/>
                <a:gd name="connsiteY17059" fmla="*/ 583974 h 3110824"/>
                <a:gd name="connsiteX17060" fmla="*/ 1218259 w 9392070"/>
                <a:gd name="connsiteY17060" fmla="*/ 581532 h 3110824"/>
                <a:gd name="connsiteX17061" fmla="*/ 1220701 w 9392070"/>
                <a:gd name="connsiteY17061" fmla="*/ 577870 h 3110824"/>
                <a:gd name="connsiteX17062" fmla="*/ 1220701 w 9392070"/>
                <a:gd name="connsiteY17062" fmla="*/ 574208 h 3110824"/>
                <a:gd name="connsiteX17063" fmla="*/ 1212156 w 9392070"/>
                <a:gd name="connsiteY17063" fmla="*/ 575429 h 3110824"/>
                <a:gd name="connsiteX17064" fmla="*/ 1204832 w 9392070"/>
                <a:gd name="connsiteY17064" fmla="*/ 576650 h 3110824"/>
                <a:gd name="connsiteX17065" fmla="*/ 1202390 w 9392070"/>
                <a:gd name="connsiteY17065" fmla="*/ 579091 h 3110824"/>
                <a:gd name="connsiteX17066" fmla="*/ 1198728 w 9392070"/>
                <a:gd name="connsiteY17066" fmla="*/ 580312 h 3110824"/>
                <a:gd name="connsiteX17067" fmla="*/ 1195066 w 9392070"/>
                <a:gd name="connsiteY17067" fmla="*/ 580312 h 3110824"/>
                <a:gd name="connsiteX17068" fmla="*/ 1190183 w 9392070"/>
                <a:gd name="connsiteY17068" fmla="*/ 582753 h 3110824"/>
                <a:gd name="connsiteX17069" fmla="*/ 1185300 w 9392070"/>
                <a:gd name="connsiteY17069" fmla="*/ 585195 h 3110824"/>
                <a:gd name="connsiteX17070" fmla="*/ 1181638 w 9392070"/>
                <a:gd name="connsiteY17070" fmla="*/ 585195 h 3110824"/>
                <a:gd name="connsiteX17071" fmla="*/ 1176756 w 9392070"/>
                <a:gd name="connsiteY17071" fmla="*/ 590077 h 3110824"/>
                <a:gd name="connsiteX17072" fmla="*/ 1174314 w 9392070"/>
                <a:gd name="connsiteY17072" fmla="*/ 588857 h 3110824"/>
                <a:gd name="connsiteX17073" fmla="*/ 1176756 w 9392070"/>
                <a:gd name="connsiteY17073" fmla="*/ 585195 h 3110824"/>
                <a:gd name="connsiteX17074" fmla="*/ 1184080 w 9392070"/>
                <a:gd name="connsiteY17074" fmla="*/ 580312 h 3110824"/>
                <a:gd name="connsiteX17075" fmla="*/ 1190183 w 9392070"/>
                <a:gd name="connsiteY17075" fmla="*/ 577870 h 3110824"/>
                <a:gd name="connsiteX17076" fmla="*/ 1196287 w 9392070"/>
                <a:gd name="connsiteY17076" fmla="*/ 574208 h 3110824"/>
                <a:gd name="connsiteX17077" fmla="*/ 1202390 w 9392070"/>
                <a:gd name="connsiteY17077" fmla="*/ 569325 h 3110824"/>
                <a:gd name="connsiteX17078" fmla="*/ 1207273 w 9392070"/>
                <a:gd name="connsiteY17078" fmla="*/ 566884 h 3110824"/>
                <a:gd name="connsiteX17079" fmla="*/ 1210935 w 9392070"/>
                <a:gd name="connsiteY17079" fmla="*/ 563222 h 3110824"/>
                <a:gd name="connsiteX17080" fmla="*/ 1212156 w 9392070"/>
                <a:gd name="connsiteY17080" fmla="*/ 558339 h 3110824"/>
                <a:gd name="connsiteX17081" fmla="*/ 1210935 w 9392070"/>
                <a:gd name="connsiteY17081" fmla="*/ 554677 h 3110824"/>
                <a:gd name="connsiteX17082" fmla="*/ 1204832 w 9392070"/>
                <a:gd name="connsiteY17082" fmla="*/ 560781 h 3110824"/>
                <a:gd name="connsiteX17083" fmla="*/ 1198728 w 9392070"/>
                <a:gd name="connsiteY17083" fmla="*/ 564443 h 3110824"/>
                <a:gd name="connsiteX17084" fmla="*/ 1196287 w 9392070"/>
                <a:gd name="connsiteY17084" fmla="*/ 566884 h 3110824"/>
                <a:gd name="connsiteX17085" fmla="*/ 1193845 w 9392070"/>
                <a:gd name="connsiteY17085" fmla="*/ 568105 h 3110824"/>
                <a:gd name="connsiteX17086" fmla="*/ 1190183 w 9392070"/>
                <a:gd name="connsiteY17086" fmla="*/ 568105 h 3110824"/>
                <a:gd name="connsiteX17087" fmla="*/ 1186521 w 9392070"/>
                <a:gd name="connsiteY17087" fmla="*/ 569325 h 3110824"/>
                <a:gd name="connsiteX17088" fmla="*/ 1182859 w 9392070"/>
                <a:gd name="connsiteY17088" fmla="*/ 570546 h 3110824"/>
                <a:gd name="connsiteX17089" fmla="*/ 1179197 w 9392070"/>
                <a:gd name="connsiteY17089" fmla="*/ 569325 h 3110824"/>
                <a:gd name="connsiteX17090" fmla="*/ 1174314 w 9392070"/>
                <a:gd name="connsiteY17090" fmla="*/ 572988 h 3110824"/>
                <a:gd name="connsiteX17091" fmla="*/ 1171873 w 9392070"/>
                <a:gd name="connsiteY17091" fmla="*/ 570546 h 3110824"/>
                <a:gd name="connsiteX17092" fmla="*/ 1165769 w 9392070"/>
                <a:gd name="connsiteY17092" fmla="*/ 572988 h 3110824"/>
                <a:gd name="connsiteX17093" fmla="*/ 1160886 w 9392070"/>
                <a:gd name="connsiteY17093" fmla="*/ 571767 h 3110824"/>
                <a:gd name="connsiteX17094" fmla="*/ 1156004 w 9392070"/>
                <a:gd name="connsiteY17094" fmla="*/ 570546 h 3110824"/>
                <a:gd name="connsiteX17095" fmla="*/ 1153562 w 9392070"/>
                <a:gd name="connsiteY17095" fmla="*/ 572988 h 3110824"/>
                <a:gd name="connsiteX17096" fmla="*/ 1151121 w 9392070"/>
                <a:gd name="connsiteY17096" fmla="*/ 575429 h 3110824"/>
                <a:gd name="connsiteX17097" fmla="*/ 1141355 w 9392070"/>
                <a:gd name="connsiteY17097" fmla="*/ 577870 h 3110824"/>
                <a:gd name="connsiteX17098" fmla="*/ 1131590 w 9392070"/>
                <a:gd name="connsiteY17098" fmla="*/ 581532 h 3110824"/>
                <a:gd name="connsiteX17099" fmla="*/ 1125486 w 9392070"/>
                <a:gd name="connsiteY17099" fmla="*/ 581532 h 3110824"/>
                <a:gd name="connsiteX17100" fmla="*/ 1124265 w 9392070"/>
                <a:gd name="connsiteY17100" fmla="*/ 580312 h 3110824"/>
                <a:gd name="connsiteX17101" fmla="*/ 1137693 w 9392070"/>
                <a:gd name="connsiteY17101" fmla="*/ 570546 h 3110824"/>
                <a:gd name="connsiteX17102" fmla="*/ 1147459 w 9392070"/>
                <a:gd name="connsiteY17102" fmla="*/ 565663 h 3110824"/>
                <a:gd name="connsiteX17103" fmla="*/ 1162107 w 9392070"/>
                <a:gd name="connsiteY17103" fmla="*/ 558339 h 3110824"/>
                <a:gd name="connsiteX17104" fmla="*/ 1176756 w 9392070"/>
                <a:gd name="connsiteY17104" fmla="*/ 554677 h 3110824"/>
                <a:gd name="connsiteX17105" fmla="*/ 1186521 w 9392070"/>
                <a:gd name="connsiteY17105" fmla="*/ 541249 h 3110824"/>
                <a:gd name="connsiteX17106" fmla="*/ 1193845 w 9392070"/>
                <a:gd name="connsiteY17106" fmla="*/ 533925 h 3110824"/>
                <a:gd name="connsiteX17107" fmla="*/ 1199949 w 9392070"/>
                <a:gd name="connsiteY17107" fmla="*/ 529042 h 3110824"/>
                <a:gd name="connsiteX17108" fmla="*/ 1206052 w 9392070"/>
                <a:gd name="connsiteY17108" fmla="*/ 524160 h 3110824"/>
                <a:gd name="connsiteX17109" fmla="*/ 1208494 w 9392070"/>
                <a:gd name="connsiteY17109" fmla="*/ 519277 h 3110824"/>
                <a:gd name="connsiteX17110" fmla="*/ 1208494 w 9392070"/>
                <a:gd name="connsiteY17110" fmla="*/ 519277 h 3110824"/>
                <a:gd name="connsiteX17111" fmla="*/ 1212156 w 9392070"/>
                <a:gd name="connsiteY17111" fmla="*/ 518056 h 3110824"/>
                <a:gd name="connsiteX17112" fmla="*/ 1213377 w 9392070"/>
                <a:gd name="connsiteY17112" fmla="*/ 515615 h 3110824"/>
                <a:gd name="connsiteX17113" fmla="*/ 1210935 w 9392070"/>
                <a:gd name="connsiteY17113" fmla="*/ 515615 h 3110824"/>
                <a:gd name="connsiteX17114" fmla="*/ 1214597 w 9392070"/>
                <a:gd name="connsiteY17114" fmla="*/ 511953 h 3110824"/>
                <a:gd name="connsiteX17115" fmla="*/ 1217039 w 9392070"/>
                <a:gd name="connsiteY17115" fmla="*/ 505849 h 3110824"/>
                <a:gd name="connsiteX17116" fmla="*/ 1217039 w 9392070"/>
                <a:gd name="connsiteY17116" fmla="*/ 499746 h 3110824"/>
                <a:gd name="connsiteX17117" fmla="*/ 1213377 w 9392070"/>
                <a:gd name="connsiteY17117" fmla="*/ 496083 h 3110824"/>
                <a:gd name="connsiteX17118" fmla="*/ 1213377 w 9392070"/>
                <a:gd name="connsiteY17118" fmla="*/ 503408 h 3110824"/>
                <a:gd name="connsiteX17119" fmla="*/ 1209714 w 9392070"/>
                <a:gd name="connsiteY17119" fmla="*/ 505849 h 3110824"/>
                <a:gd name="connsiteX17120" fmla="*/ 1203611 w 9392070"/>
                <a:gd name="connsiteY17120" fmla="*/ 513173 h 3110824"/>
                <a:gd name="connsiteX17121" fmla="*/ 1203611 w 9392070"/>
                <a:gd name="connsiteY17121" fmla="*/ 514394 h 3110824"/>
                <a:gd name="connsiteX17122" fmla="*/ 1198728 w 9392070"/>
                <a:gd name="connsiteY17122" fmla="*/ 514394 h 3110824"/>
                <a:gd name="connsiteX17123" fmla="*/ 1196287 w 9392070"/>
                <a:gd name="connsiteY17123" fmla="*/ 515615 h 3110824"/>
                <a:gd name="connsiteX17124" fmla="*/ 1192625 w 9392070"/>
                <a:gd name="connsiteY17124" fmla="*/ 516835 h 3110824"/>
                <a:gd name="connsiteX17125" fmla="*/ 1188963 w 9392070"/>
                <a:gd name="connsiteY17125" fmla="*/ 516835 h 3110824"/>
                <a:gd name="connsiteX17126" fmla="*/ 1184080 w 9392070"/>
                <a:gd name="connsiteY17126" fmla="*/ 518056 h 3110824"/>
                <a:gd name="connsiteX17127" fmla="*/ 1179197 w 9392070"/>
                <a:gd name="connsiteY17127" fmla="*/ 520497 h 3110824"/>
                <a:gd name="connsiteX17128" fmla="*/ 1175535 w 9392070"/>
                <a:gd name="connsiteY17128" fmla="*/ 519277 h 3110824"/>
                <a:gd name="connsiteX17129" fmla="*/ 1170652 w 9392070"/>
                <a:gd name="connsiteY17129" fmla="*/ 524160 h 3110824"/>
                <a:gd name="connsiteX17130" fmla="*/ 1168211 w 9392070"/>
                <a:gd name="connsiteY17130" fmla="*/ 521718 h 3110824"/>
                <a:gd name="connsiteX17131" fmla="*/ 1162107 w 9392070"/>
                <a:gd name="connsiteY17131" fmla="*/ 524160 h 3110824"/>
                <a:gd name="connsiteX17132" fmla="*/ 1157224 w 9392070"/>
                <a:gd name="connsiteY17132" fmla="*/ 524160 h 3110824"/>
                <a:gd name="connsiteX17133" fmla="*/ 1152341 w 9392070"/>
                <a:gd name="connsiteY17133" fmla="*/ 524160 h 3110824"/>
                <a:gd name="connsiteX17134" fmla="*/ 1149900 w 9392070"/>
                <a:gd name="connsiteY17134" fmla="*/ 526601 h 3110824"/>
                <a:gd name="connsiteX17135" fmla="*/ 1147459 w 9392070"/>
                <a:gd name="connsiteY17135" fmla="*/ 529042 h 3110824"/>
                <a:gd name="connsiteX17136" fmla="*/ 1138914 w 9392070"/>
                <a:gd name="connsiteY17136" fmla="*/ 531484 h 3110824"/>
                <a:gd name="connsiteX17137" fmla="*/ 1130369 w 9392070"/>
                <a:gd name="connsiteY17137" fmla="*/ 533925 h 3110824"/>
                <a:gd name="connsiteX17138" fmla="*/ 1125486 w 9392070"/>
                <a:gd name="connsiteY17138" fmla="*/ 532704 h 3110824"/>
                <a:gd name="connsiteX17139" fmla="*/ 1123045 w 9392070"/>
                <a:gd name="connsiteY17139" fmla="*/ 529042 h 3110824"/>
                <a:gd name="connsiteX17140" fmla="*/ 1131590 w 9392070"/>
                <a:gd name="connsiteY17140" fmla="*/ 522939 h 3110824"/>
                <a:gd name="connsiteX17141" fmla="*/ 1140134 w 9392070"/>
                <a:gd name="connsiteY17141" fmla="*/ 519277 h 3110824"/>
                <a:gd name="connsiteX17142" fmla="*/ 1153562 w 9392070"/>
                <a:gd name="connsiteY17142" fmla="*/ 513173 h 3110824"/>
                <a:gd name="connsiteX17143" fmla="*/ 1165769 w 9392070"/>
                <a:gd name="connsiteY17143" fmla="*/ 510732 h 3110824"/>
                <a:gd name="connsiteX17144" fmla="*/ 1174314 w 9392070"/>
                <a:gd name="connsiteY17144" fmla="*/ 499746 h 3110824"/>
                <a:gd name="connsiteX17145" fmla="*/ 1180418 w 9392070"/>
                <a:gd name="connsiteY17145" fmla="*/ 493642 h 3110824"/>
                <a:gd name="connsiteX17146" fmla="*/ 1191404 w 9392070"/>
                <a:gd name="connsiteY17146" fmla="*/ 487539 h 3110824"/>
                <a:gd name="connsiteX17147" fmla="*/ 1201170 w 9392070"/>
                <a:gd name="connsiteY17147" fmla="*/ 482656 h 3110824"/>
                <a:gd name="connsiteX17148" fmla="*/ 1206052 w 9392070"/>
                <a:gd name="connsiteY17148" fmla="*/ 481435 h 3110824"/>
                <a:gd name="connsiteX17149" fmla="*/ 1208494 w 9392070"/>
                <a:gd name="connsiteY17149" fmla="*/ 478994 h 3110824"/>
                <a:gd name="connsiteX17150" fmla="*/ 1208494 w 9392070"/>
                <a:gd name="connsiteY17150" fmla="*/ 475332 h 3110824"/>
                <a:gd name="connsiteX17151" fmla="*/ 1201170 w 9392070"/>
                <a:gd name="connsiteY17151" fmla="*/ 476552 h 3110824"/>
                <a:gd name="connsiteX17152" fmla="*/ 1193845 w 9392070"/>
                <a:gd name="connsiteY17152" fmla="*/ 477773 h 3110824"/>
                <a:gd name="connsiteX17153" fmla="*/ 1191404 w 9392070"/>
                <a:gd name="connsiteY17153" fmla="*/ 480214 h 3110824"/>
                <a:gd name="connsiteX17154" fmla="*/ 1187742 w 9392070"/>
                <a:gd name="connsiteY17154" fmla="*/ 481435 h 3110824"/>
                <a:gd name="connsiteX17155" fmla="*/ 1184080 w 9392070"/>
                <a:gd name="connsiteY17155" fmla="*/ 481435 h 3110824"/>
                <a:gd name="connsiteX17156" fmla="*/ 1179197 w 9392070"/>
                <a:gd name="connsiteY17156" fmla="*/ 483876 h 3110824"/>
                <a:gd name="connsiteX17157" fmla="*/ 1174314 w 9392070"/>
                <a:gd name="connsiteY17157" fmla="*/ 486318 h 3110824"/>
                <a:gd name="connsiteX17158" fmla="*/ 1170652 w 9392070"/>
                <a:gd name="connsiteY17158" fmla="*/ 486318 h 3110824"/>
                <a:gd name="connsiteX17159" fmla="*/ 1165769 w 9392070"/>
                <a:gd name="connsiteY17159" fmla="*/ 491201 h 3110824"/>
                <a:gd name="connsiteX17160" fmla="*/ 1163328 w 9392070"/>
                <a:gd name="connsiteY17160" fmla="*/ 488759 h 3110824"/>
                <a:gd name="connsiteX17161" fmla="*/ 1157224 w 9392070"/>
                <a:gd name="connsiteY17161" fmla="*/ 491201 h 3110824"/>
                <a:gd name="connsiteX17162" fmla="*/ 1152341 w 9392070"/>
                <a:gd name="connsiteY17162" fmla="*/ 491201 h 3110824"/>
                <a:gd name="connsiteX17163" fmla="*/ 1147459 w 9392070"/>
                <a:gd name="connsiteY17163" fmla="*/ 491201 h 3110824"/>
                <a:gd name="connsiteX17164" fmla="*/ 1145017 w 9392070"/>
                <a:gd name="connsiteY17164" fmla="*/ 493642 h 3110824"/>
                <a:gd name="connsiteX17165" fmla="*/ 1142576 w 9392070"/>
                <a:gd name="connsiteY17165" fmla="*/ 496083 h 3110824"/>
                <a:gd name="connsiteX17166" fmla="*/ 1132810 w 9392070"/>
                <a:gd name="connsiteY17166" fmla="*/ 499746 h 3110824"/>
                <a:gd name="connsiteX17167" fmla="*/ 1124265 w 9392070"/>
                <a:gd name="connsiteY17167" fmla="*/ 503408 h 3110824"/>
                <a:gd name="connsiteX17168" fmla="*/ 1118162 w 9392070"/>
                <a:gd name="connsiteY17168" fmla="*/ 503408 h 3110824"/>
                <a:gd name="connsiteX17169" fmla="*/ 1116941 w 9392070"/>
                <a:gd name="connsiteY17169" fmla="*/ 502187 h 3110824"/>
                <a:gd name="connsiteX17170" fmla="*/ 1124265 w 9392070"/>
                <a:gd name="connsiteY17170" fmla="*/ 496083 h 3110824"/>
                <a:gd name="connsiteX17171" fmla="*/ 1132810 w 9392070"/>
                <a:gd name="connsiteY17171" fmla="*/ 491201 h 3110824"/>
                <a:gd name="connsiteX17172" fmla="*/ 1143797 w 9392070"/>
                <a:gd name="connsiteY17172" fmla="*/ 483876 h 3110824"/>
                <a:gd name="connsiteX17173" fmla="*/ 1154783 w 9392070"/>
                <a:gd name="connsiteY17173" fmla="*/ 478994 h 3110824"/>
                <a:gd name="connsiteX17174" fmla="*/ 1159666 w 9392070"/>
                <a:gd name="connsiteY17174" fmla="*/ 466786 h 3110824"/>
                <a:gd name="connsiteX17175" fmla="*/ 1163328 w 9392070"/>
                <a:gd name="connsiteY17175" fmla="*/ 459462 h 3110824"/>
                <a:gd name="connsiteX17176" fmla="*/ 1170652 w 9392070"/>
                <a:gd name="connsiteY17176" fmla="*/ 449697 h 3110824"/>
                <a:gd name="connsiteX17177" fmla="*/ 1177976 w 9392070"/>
                <a:gd name="connsiteY17177" fmla="*/ 441152 h 3110824"/>
                <a:gd name="connsiteX17178" fmla="*/ 1181638 w 9392070"/>
                <a:gd name="connsiteY17178" fmla="*/ 437490 h 3110824"/>
                <a:gd name="connsiteX17179" fmla="*/ 1182859 w 9392070"/>
                <a:gd name="connsiteY17179" fmla="*/ 433828 h 3110824"/>
                <a:gd name="connsiteX17180" fmla="*/ 1181638 w 9392070"/>
                <a:gd name="connsiteY17180" fmla="*/ 430165 h 3110824"/>
                <a:gd name="connsiteX17181" fmla="*/ 1175535 w 9392070"/>
                <a:gd name="connsiteY17181" fmla="*/ 435048 h 3110824"/>
                <a:gd name="connsiteX17182" fmla="*/ 1169431 w 9392070"/>
                <a:gd name="connsiteY17182" fmla="*/ 438711 h 3110824"/>
                <a:gd name="connsiteX17183" fmla="*/ 1168211 w 9392070"/>
                <a:gd name="connsiteY17183" fmla="*/ 441152 h 3110824"/>
                <a:gd name="connsiteX17184" fmla="*/ 1165769 w 9392070"/>
                <a:gd name="connsiteY17184" fmla="*/ 443593 h 3110824"/>
                <a:gd name="connsiteX17185" fmla="*/ 1163328 w 9392070"/>
                <a:gd name="connsiteY17185" fmla="*/ 444814 h 3110824"/>
                <a:gd name="connsiteX17186" fmla="*/ 1160886 w 9392070"/>
                <a:gd name="connsiteY17186" fmla="*/ 448476 h 3110824"/>
                <a:gd name="connsiteX17187" fmla="*/ 1158445 w 9392070"/>
                <a:gd name="connsiteY17187" fmla="*/ 452138 h 3110824"/>
                <a:gd name="connsiteX17188" fmla="*/ 1154783 w 9392070"/>
                <a:gd name="connsiteY17188" fmla="*/ 452138 h 3110824"/>
                <a:gd name="connsiteX17189" fmla="*/ 1152341 w 9392070"/>
                <a:gd name="connsiteY17189" fmla="*/ 457021 h 3110824"/>
                <a:gd name="connsiteX17190" fmla="*/ 1149900 w 9392070"/>
                <a:gd name="connsiteY17190" fmla="*/ 455800 h 3110824"/>
                <a:gd name="connsiteX17191" fmla="*/ 1146238 w 9392070"/>
                <a:gd name="connsiteY17191" fmla="*/ 459462 h 3110824"/>
                <a:gd name="connsiteX17192" fmla="*/ 1141355 w 9392070"/>
                <a:gd name="connsiteY17192" fmla="*/ 460683 h 3110824"/>
                <a:gd name="connsiteX17193" fmla="*/ 1136472 w 9392070"/>
                <a:gd name="connsiteY17193" fmla="*/ 461904 h 3110824"/>
                <a:gd name="connsiteX17194" fmla="*/ 1135252 w 9392070"/>
                <a:gd name="connsiteY17194" fmla="*/ 464345 h 3110824"/>
                <a:gd name="connsiteX17195" fmla="*/ 1134031 w 9392070"/>
                <a:gd name="connsiteY17195" fmla="*/ 466786 h 3110824"/>
                <a:gd name="connsiteX17196" fmla="*/ 1126707 w 9392070"/>
                <a:gd name="connsiteY17196" fmla="*/ 470449 h 3110824"/>
                <a:gd name="connsiteX17197" fmla="*/ 1123045 w 9392070"/>
                <a:gd name="connsiteY17197" fmla="*/ 475332 h 3110824"/>
                <a:gd name="connsiteX17198" fmla="*/ 1119383 w 9392070"/>
                <a:gd name="connsiteY17198" fmla="*/ 474111 h 3110824"/>
                <a:gd name="connsiteX17199" fmla="*/ 1114500 w 9392070"/>
                <a:gd name="connsiteY17199" fmla="*/ 474111 h 3110824"/>
                <a:gd name="connsiteX17200" fmla="*/ 1113279 w 9392070"/>
                <a:gd name="connsiteY17200" fmla="*/ 472890 h 3110824"/>
                <a:gd name="connsiteX17201" fmla="*/ 1115720 w 9392070"/>
                <a:gd name="connsiteY17201" fmla="*/ 470449 h 3110824"/>
                <a:gd name="connsiteX17202" fmla="*/ 1120603 w 9392070"/>
                <a:gd name="connsiteY17202" fmla="*/ 464345 h 3110824"/>
                <a:gd name="connsiteX17203" fmla="*/ 1127927 w 9392070"/>
                <a:gd name="connsiteY17203" fmla="*/ 455800 h 3110824"/>
                <a:gd name="connsiteX17204" fmla="*/ 1135252 w 9392070"/>
                <a:gd name="connsiteY17204" fmla="*/ 449697 h 3110824"/>
                <a:gd name="connsiteX17205" fmla="*/ 1136472 w 9392070"/>
                <a:gd name="connsiteY17205" fmla="*/ 438711 h 3110824"/>
                <a:gd name="connsiteX17206" fmla="*/ 1138914 w 9392070"/>
                <a:gd name="connsiteY17206" fmla="*/ 432607 h 3110824"/>
                <a:gd name="connsiteX17207" fmla="*/ 1143797 w 9392070"/>
                <a:gd name="connsiteY17207" fmla="*/ 424062 h 3110824"/>
                <a:gd name="connsiteX17208" fmla="*/ 1148679 w 9392070"/>
                <a:gd name="connsiteY17208" fmla="*/ 416738 h 3110824"/>
                <a:gd name="connsiteX17209" fmla="*/ 1151121 w 9392070"/>
                <a:gd name="connsiteY17209" fmla="*/ 414297 h 3110824"/>
                <a:gd name="connsiteX17210" fmla="*/ 1152341 w 9392070"/>
                <a:gd name="connsiteY17210" fmla="*/ 411855 h 3110824"/>
                <a:gd name="connsiteX17211" fmla="*/ 1151121 w 9392070"/>
                <a:gd name="connsiteY17211" fmla="*/ 409414 h 3110824"/>
                <a:gd name="connsiteX17212" fmla="*/ 1146238 w 9392070"/>
                <a:gd name="connsiteY17212" fmla="*/ 413076 h 3110824"/>
                <a:gd name="connsiteX17213" fmla="*/ 1141355 w 9392070"/>
                <a:gd name="connsiteY17213" fmla="*/ 416738 h 3110824"/>
                <a:gd name="connsiteX17214" fmla="*/ 1140134 w 9392070"/>
                <a:gd name="connsiteY17214" fmla="*/ 419179 h 3110824"/>
                <a:gd name="connsiteX17215" fmla="*/ 1138914 w 9392070"/>
                <a:gd name="connsiteY17215" fmla="*/ 421621 h 3110824"/>
                <a:gd name="connsiteX17216" fmla="*/ 1136472 w 9392070"/>
                <a:gd name="connsiteY17216" fmla="*/ 422841 h 3110824"/>
                <a:gd name="connsiteX17217" fmla="*/ 1134031 w 9392070"/>
                <a:gd name="connsiteY17217" fmla="*/ 425283 h 3110824"/>
                <a:gd name="connsiteX17218" fmla="*/ 1131590 w 9392070"/>
                <a:gd name="connsiteY17218" fmla="*/ 428945 h 3110824"/>
                <a:gd name="connsiteX17219" fmla="*/ 1129148 w 9392070"/>
                <a:gd name="connsiteY17219" fmla="*/ 430165 h 3110824"/>
                <a:gd name="connsiteX17220" fmla="*/ 1127927 w 9392070"/>
                <a:gd name="connsiteY17220" fmla="*/ 435048 h 3110824"/>
                <a:gd name="connsiteX17221" fmla="*/ 1125486 w 9392070"/>
                <a:gd name="connsiteY17221" fmla="*/ 435048 h 3110824"/>
                <a:gd name="connsiteX17222" fmla="*/ 1123045 w 9392070"/>
                <a:gd name="connsiteY17222" fmla="*/ 438711 h 3110824"/>
                <a:gd name="connsiteX17223" fmla="*/ 1119383 w 9392070"/>
                <a:gd name="connsiteY17223" fmla="*/ 439931 h 3110824"/>
                <a:gd name="connsiteX17224" fmla="*/ 1115720 w 9392070"/>
                <a:gd name="connsiteY17224" fmla="*/ 441152 h 3110824"/>
                <a:gd name="connsiteX17225" fmla="*/ 1114500 w 9392070"/>
                <a:gd name="connsiteY17225" fmla="*/ 443593 h 3110824"/>
                <a:gd name="connsiteX17226" fmla="*/ 1114500 w 9392070"/>
                <a:gd name="connsiteY17226" fmla="*/ 446035 h 3110824"/>
                <a:gd name="connsiteX17227" fmla="*/ 1109617 w 9392070"/>
                <a:gd name="connsiteY17227" fmla="*/ 450918 h 3110824"/>
                <a:gd name="connsiteX17228" fmla="*/ 1104734 w 9392070"/>
                <a:gd name="connsiteY17228" fmla="*/ 455800 h 3110824"/>
                <a:gd name="connsiteX17229" fmla="*/ 1101072 w 9392070"/>
                <a:gd name="connsiteY17229" fmla="*/ 457021 h 3110824"/>
                <a:gd name="connsiteX17230" fmla="*/ 1099851 w 9392070"/>
                <a:gd name="connsiteY17230" fmla="*/ 455800 h 3110824"/>
                <a:gd name="connsiteX17231" fmla="*/ 1099851 w 9392070"/>
                <a:gd name="connsiteY17231" fmla="*/ 455800 h 3110824"/>
                <a:gd name="connsiteX17232" fmla="*/ 1105955 w 9392070"/>
                <a:gd name="connsiteY17232" fmla="*/ 444814 h 3110824"/>
                <a:gd name="connsiteX17233" fmla="*/ 1109617 w 9392070"/>
                <a:gd name="connsiteY17233" fmla="*/ 439931 h 3110824"/>
                <a:gd name="connsiteX17234" fmla="*/ 1114500 w 9392070"/>
                <a:gd name="connsiteY17234" fmla="*/ 432607 h 3110824"/>
                <a:gd name="connsiteX17235" fmla="*/ 1120603 w 9392070"/>
                <a:gd name="connsiteY17235" fmla="*/ 426504 h 3110824"/>
                <a:gd name="connsiteX17236" fmla="*/ 1120603 w 9392070"/>
                <a:gd name="connsiteY17236" fmla="*/ 416738 h 3110824"/>
                <a:gd name="connsiteX17237" fmla="*/ 1121824 w 9392070"/>
                <a:gd name="connsiteY17237" fmla="*/ 410634 h 3110824"/>
                <a:gd name="connsiteX17238" fmla="*/ 1125486 w 9392070"/>
                <a:gd name="connsiteY17238" fmla="*/ 403310 h 3110824"/>
                <a:gd name="connsiteX17239" fmla="*/ 1129148 w 9392070"/>
                <a:gd name="connsiteY17239" fmla="*/ 395986 h 3110824"/>
                <a:gd name="connsiteX17240" fmla="*/ 1130369 w 9392070"/>
                <a:gd name="connsiteY17240" fmla="*/ 393544 h 3110824"/>
                <a:gd name="connsiteX17241" fmla="*/ 1130369 w 9392070"/>
                <a:gd name="connsiteY17241" fmla="*/ 391103 h 3110824"/>
                <a:gd name="connsiteX17242" fmla="*/ 1129148 w 9392070"/>
                <a:gd name="connsiteY17242" fmla="*/ 388662 h 3110824"/>
                <a:gd name="connsiteX17243" fmla="*/ 1125486 w 9392070"/>
                <a:gd name="connsiteY17243" fmla="*/ 392324 h 3110824"/>
                <a:gd name="connsiteX17244" fmla="*/ 1121824 w 9392070"/>
                <a:gd name="connsiteY17244" fmla="*/ 395986 h 3110824"/>
                <a:gd name="connsiteX17245" fmla="*/ 1121824 w 9392070"/>
                <a:gd name="connsiteY17245" fmla="*/ 398427 h 3110824"/>
                <a:gd name="connsiteX17246" fmla="*/ 1120603 w 9392070"/>
                <a:gd name="connsiteY17246" fmla="*/ 400869 h 3110824"/>
                <a:gd name="connsiteX17247" fmla="*/ 1119383 w 9392070"/>
                <a:gd name="connsiteY17247" fmla="*/ 402090 h 3110824"/>
                <a:gd name="connsiteX17248" fmla="*/ 1118162 w 9392070"/>
                <a:gd name="connsiteY17248" fmla="*/ 404531 h 3110824"/>
                <a:gd name="connsiteX17249" fmla="*/ 1116941 w 9392070"/>
                <a:gd name="connsiteY17249" fmla="*/ 406972 h 3110824"/>
                <a:gd name="connsiteX17250" fmla="*/ 1114500 w 9392070"/>
                <a:gd name="connsiteY17250" fmla="*/ 408193 h 3110824"/>
                <a:gd name="connsiteX17251" fmla="*/ 1114500 w 9392070"/>
                <a:gd name="connsiteY17251" fmla="*/ 411855 h 3110824"/>
                <a:gd name="connsiteX17252" fmla="*/ 1112058 w 9392070"/>
                <a:gd name="connsiteY17252" fmla="*/ 411855 h 3110824"/>
                <a:gd name="connsiteX17253" fmla="*/ 1110838 w 9392070"/>
                <a:gd name="connsiteY17253" fmla="*/ 415517 h 3110824"/>
                <a:gd name="connsiteX17254" fmla="*/ 1108396 w 9392070"/>
                <a:gd name="connsiteY17254" fmla="*/ 416738 h 3110824"/>
                <a:gd name="connsiteX17255" fmla="*/ 1105955 w 9392070"/>
                <a:gd name="connsiteY17255" fmla="*/ 417958 h 3110824"/>
                <a:gd name="connsiteX17256" fmla="*/ 1105955 w 9392070"/>
                <a:gd name="connsiteY17256" fmla="*/ 420400 h 3110824"/>
                <a:gd name="connsiteX17257" fmla="*/ 1105955 w 9392070"/>
                <a:gd name="connsiteY17257" fmla="*/ 422841 h 3110824"/>
                <a:gd name="connsiteX17258" fmla="*/ 1102293 w 9392070"/>
                <a:gd name="connsiteY17258" fmla="*/ 427724 h 3110824"/>
                <a:gd name="connsiteX17259" fmla="*/ 1098631 w 9392070"/>
                <a:gd name="connsiteY17259" fmla="*/ 432607 h 3110824"/>
                <a:gd name="connsiteX17260" fmla="*/ 1096189 w 9392070"/>
                <a:gd name="connsiteY17260" fmla="*/ 435048 h 3110824"/>
                <a:gd name="connsiteX17261" fmla="*/ 1093748 w 9392070"/>
                <a:gd name="connsiteY17261" fmla="*/ 437490 h 3110824"/>
                <a:gd name="connsiteX17262" fmla="*/ 1093748 w 9392070"/>
                <a:gd name="connsiteY17262" fmla="*/ 438711 h 3110824"/>
                <a:gd name="connsiteX17263" fmla="*/ 1091306 w 9392070"/>
                <a:gd name="connsiteY17263" fmla="*/ 439931 h 3110824"/>
                <a:gd name="connsiteX17264" fmla="*/ 1090086 w 9392070"/>
                <a:gd name="connsiteY17264" fmla="*/ 443593 h 3110824"/>
                <a:gd name="connsiteX17265" fmla="*/ 1087644 w 9392070"/>
                <a:gd name="connsiteY17265" fmla="*/ 443593 h 3110824"/>
                <a:gd name="connsiteX17266" fmla="*/ 1087644 w 9392070"/>
                <a:gd name="connsiteY17266" fmla="*/ 444814 h 3110824"/>
                <a:gd name="connsiteX17267" fmla="*/ 1087644 w 9392070"/>
                <a:gd name="connsiteY17267" fmla="*/ 444814 h 3110824"/>
                <a:gd name="connsiteX17268" fmla="*/ 1086424 w 9392070"/>
                <a:gd name="connsiteY17268" fmla="*/ 394765 h 3110824"/>
                <a:gd name="connsiteX17269" fmla="*/ 1085203 w 9392070"/>
                <a:gd name="connsiteY17269" fmla="*/ 444814 h 3110824"/>
                <a:gd name="connsiteX17270" fmla="*/ 1083982 w 9392070"/>
                <a:gd name="connsiteY17270" fmla="*/ 444814 h 3110824"/>
                <a:gd name="connsiteX17271" fmla="*/ 1083982 w 9392070"/>
                <a:gd name="connsiteY17271" fmla="*/ 443593 h 3110824"/>
                <a:gd name="connsiteX17272" fmla="*/ 1081541 w 9392070"/>
                <a:gd name="connsiteY17272" fmla="*/ 443593 h 3110824"/>
                <a:gd name="connsiteX17273" fmla="*/ 1080320 w 9392070"/>
                <a:gd name="connsiteY17273" fmla="*/ 439931 h 3110824"/>
                <a:gd name="connsiteX17274" fmla="*/ 1077879 w 9392070"/>
                <a:gd name="connsiteY17274" fmla="*/ 438711 h 3110824"/>
                <a:gd name="connsiteX17275" fmla="*/ 1077879 w 9392070"/>
                <a:gd name="connsiteY17275" fmla="*/ 437490 h 3110824"/>
                <a:gd name="connsiteX17276" fmla="*/ 1075437 w 9392070"/>
                <a:gd name="connsiteY17276" fmla="*/ 435048 h 3110824"/>
                <a:gd name="connsiteX17277" fmla="*/ 1072996 w 9392070"/>
                <a:gd name="connsiteY17277" fmla="*/ 432607 h 3110824"/>
                <a:gd name="connsiteX17278" fmla="*/ 1069334 w 9392070"/>
                <a:gd name="connsiteY17278" fmla="*/ 427724 h 3110824"/>
                <a:gd name="connsiteX17279" fmla="*/ 1065672 w 9392070"/>
                <a:gd name="connsiteY17279" fmla="*/ 422841 h 3110824"/>
                <a:gd name="connsiteX17280" fmla="*/ 1065672 w 9392070"/>
                <a:gd name="connsiteY17280" fmla="*/ 420400 h 3110824"/>
                <a:gd name="connsiteX17281" fmla="*/ 1065672 w 9392070"/>
                <a:gd name="connsiteY17281" fmla="*/ 417958 h 3110824"/>
                <a:gd name="connsiteX17282" fmla="*/ 1063230 w 9392070"/>
                <a:gd name="connsiteY17282" fmla="*/ 416738 h 3110824"/>
                <a:gd name="connsiteX17283" fmla="*/ 1060789 w 9392070"/>
                <a:gd name="connsiteY17283" fmla="*/ 415517 h 3110824"/>
                <a:gd name="connsiteX17284" fmla="*/ 1059568 w 9392070"/>
                <a:gd name="connsiteY17284" fmla="*/ 411855 h 3110824"/>
                <a:gd name="connsiteX17285" fmla="*/ 1057127 w 9392070"/>
                <a:gd name="connsiteY17285" fmla="*/ 411855 h 3110824"/>
                <a:gd name="connsiteX17286" fmla="*/ 1057127 w 9392070"/>
                <a:gd name="connsiteY17286" fmla="*/ 408193 h 3110824"/>
                <a:gd name="connsiteX17287" fmla="*/ 1054685 w 9392070"/>
                <a:gd name="connsiteY17287" fmla="*/ 406972 h 3110824"/>
                <a:gd name="connsiteX17288" fmla="*/ 1053465 w 9392070"/>
                <a:gd name="connsiteY17288" fmla="*/ 404531 h 3110824"/>
                <a:gd name="connsiteX17289" fmla="*/ 1052244 w 9392070"/>
                <a:gd name="connsiteY17289" fmla="*/ 402090 h 3110824"/>
                <a:gd name="connsiteX17290" fmla="*/ 1051023 w 9392070"/>
                <a:gd name="connsiteY17290" fmla="*/ 400869 h 3110824"/>
                <a:gd name="connsiteX17291" fmla="*/ 1049803 w 9392070"/>
                <a:gd name="connsiteY17291" fmla="*/ 398427 h 3110824"/>
                <a:gd name="connsiteX17292" fmla="*/ 1049803 w 9392070"/>
                <a:gd name="connsiteY17292" fmla="*/ 395986 h 3110824"/>
                <a:gd name="connsiteX17293" fmla="*/ 1046141 w 9392070"/>
                <a:gd name="connsiteY17293" fmla="*/ 392324 h 3110824"/>
                <a:gd name="connsiteX17294" fmla="*/ 1042478 w 9392070"/>
                <a:gd name="connsiteY17294" fmla="*/ 388662 h 3110824"/>
                <a:gd name="connsiteX17295" fmla="*/ 1041258 w 9392070"/>
                <a:gd name="connsiteY17295" fmla="*/ 391103 h 3110824"/>
                <a:gd name="connsiteX17296" fmla="*/ 1041258 w 9392070"/>
                <a:gd name="connsiteY17296" fmla="*/ 393544 h 3110824"/>
                <a:gd name="connsiteX17297" fmla="*/ 1042478 w 9392070"/>
                <a:gd name="connsiteY17297" fmla="*/ 395986 h 3110824"/>
                <a:gd name="connsiteX17298" fmla="*/ 1046141 w 9392070"/>
                <a:gd name="connsiteY17298" fmla="*/ 403310 h 3110824"/>
                <a:gd name="connsiteX17299" fmla="*/ 1049803 w 9392070"/>
                <a:gd name="connsiteY17299" fmla="*/ 410634 h 3110824"/>
                <a:gd name="connsiteX17300" fmla="*/ 1051023 w 9392070"/>
                <a:gd name="connsiteY17300" fmla="*/ 416738 h 3110824"/>
                <a:gd name="connsiteX17301" fmla="*/ 1051023 w 9392070"/>
                <a:gd name="connsiteY17301" fmla="*/ 426504 h 3110824"/>
                <a:gd name="connsiteX17302" fmla="*/ 1057127 w 9392070"/>
                <a:gd name="connsiteY17302" fmla="*/ 432607 h 3110824"/>
                <a:gd name="connsiteX17303" fmla="*/ 1062010 w 9392070"/>
                <a:gd name="connsiteY17303" fmla="*/ 439931 h 3110824"/>
                <a:gd name="connsiteX17304" fmla="*/ 1065672 w 9392070"/>
                <a:gd name="connsiteY17304" fmla="*/ 444814 h 3110824"/>
                <a:gd name="connsiteX17305" fmla="*/ 1071775 w 9392070"/>
                <a:gd name="connsiteY17305" fmla="*/ 455800 h 3110824"/>
                <a:gd name="connsiteX17306" fmla="*/ 1071775 w 9392070"/>
                <a:gd name="connsiteY17306" fmla="*/ 455800 h 3110824"/>
                <a:gd name="connsiteX17307" fmla="*/ 1070555 w 9392070"/>
                <a:gd name="connsiteY17307" fmla="*/ 457021 h 3110824"/>
                <a:gd name="connsiteX17308" fmla="*/ 1066892 w 9392070"/>
                <a:gd name="connsiteY17308" fmla="*/ 455800 h 3110824"/>
                <a:gd name="connsiteX17309" fmla="*/ 1062010 w 9392070"/>
                <a:gd name="connsiteY17309" fmla="*/ 450918 h 3110824"/>
                <a:gd name="connsiteX17310" fmla="*/ 1057127 w 9392070"/>
                <a:gd name="connsiteY17310" fmla="*/ 446035 h 3110824"/>
                <a:gd name="connsiteX17311" fmla="*/ 1057127 w 9392070"/>
                <a:gd name="connsiteY17311" fmla="*/ 443593 h 3110824"/>
                <a:gd name="connsiteX17312" fmla="*/ 1055906 w 9392070"/>
                <a:gd name="connsiteY17312" fmla="*/ 441152 h 3110824"/>
                <a:gd name="connsiteX17313" fmla="*/ 1052244 w 9392070"/>
                <a:gd name="connsiteY17313" fmla="*/ 439931 h 3110824"/>
                <a:gd name="connsiteX17314" fmla="*/ 1048582 w 9392070"/>
                <a:gd name="connsiteY17314" fmla="*/ 438711 h 3110824"/>
                <a:gd name="connsiteX17315" fmla="*/ 1046141 w 9392070"/>
                <a:gd name="connsiteY17315" fmla="*/ 435048 h 3110824"/>
                <a:gd name="connsiteX17316" fmla="*/ 1043699 w 9392070"/>
                <a:gd name="connsiteY17316" fmla="*/ 435048 h 3110824"/>
                <a:gd name="connsiteX17317" fmla="*/ 1042478 w 9392070"/>
                <a:gd name="connsiteY17317" fmla="*/ 430165 h 3110824"/>
                <a:gd name="connsiteX17318" fmla="*/ 1040037 w 9392070"/>
                <a:gd name="connsiteY17318" fmla="*/ 428945 h 3110824"/>
                <a:gd name="connsiteX17319" fmla="*/ 1037596 w 9392070"/>
                <a:gd name="connsiteY17319" fmla="*/ 425283 h 3110824"/>
                <a:gd name="connsiteX17320" fmla="*/ 1035154 w 9392070"/>
                <a:gd name="connsiteY17320" fmla="*/ 422841 h 3110824"/>
                <a:gd name="connsiteX17321" fmla="*/ 1032713 w 9392070"/>
                <a:gd name="connsiteY17321" fmla="*/ 421621 h 3110824"/>
                <a:gd name="connsiteX17322" fmla="*/ 1031492 w 9392070"/>
                <a:gd name="connsiteY17322" fmla="*/ 419179 h 3110824"/>
                <a:gd name="connsiteX17323" fmla="*/ 1030271 w 9392070"/>
                <a:gd name="connsiteY17323" fmla="*/ 416738 h 3110824"/>
                <a:gd name="connsiteX17324" fmla="*/ 1025389 w 9392070"/>
                <a:gd name="connsiteY17324" fmla="*/ 413076 h 3110824"/>
                <a:gd name="connsiteX17325" fmla="*/ 1020506 w 9392070"/>
                <a:gd name="connsiteY17325" fmla="*/ 409414 h 3110824"/>
                <a:gd name="connsiteX17326" fmla="*/ 1019285 w 9392070"/>
                <a:gd name="connsiteY17326" fmla="*/ 411855 h 3110824"/>
                <a:gd name="connsiteX17327" fmla="*/ 1020506 w 9392070"/>
                <a:gd name="connsiteY17327" fmla="*/ 414297 h 3110824"/>
                <a:gd name="connsiteX17328" fmla="*/ 1022947 w 9392070"/>
                <a:gd name="connsiteY17328" fmla="*/ 416738 h 3110824"/>
                <a:gd name="connsiteX17329" fmla="*/ 1027830 w 9392070"/>
                <a:gd name="connsiteY17329" fmla="*/ 424062 h 3110824"/>
                <a:gd name="connsiteX17330" fmla="*/ 1032713 w 9392070"/>
                <a:gd name="connsiteY17330" fmla="*/ 432607 h 3110824"/>
                <a:gd name="connsiteX17331" fmla="*/ 1035154 w 9392070"/>
                <a:gd name="connsiteY17331" fmla="*/ 438711 h 3110824"/>
                <a:gd name="connsiteX17332" fmla="*/ 1036375 w 9392070"/>
                <a:gd name="connsiteY17332" fmla="*/ 449697 h 3110824"/>
                <a:gd name="connsiteX17333" fmla="*/ 1043699 w 9392070"/>
                <a:gd name="connsiteY17333" fmla="*/ 455800 h 3110824"/>
                <a:gd name="connsiteX17334" fmla="*/ 1051023 w 9392070"/>
                <a:gd name="connsiteY17334" fmla="*/ 464345 h 3110824"/>
                <a:gd name="connsiteX17335" fmla="*/ 1055906 w 9392070"/>
                <a:gd name="connsiteY17335" fmla="*/ 470449 h 3110824"/>
                <a:gd name="connsiteX17336" fmla="*/ 1058348 w 9392070"/>
                <a:gd name="connsiteY17336" fmla="*/ 472890 h 3110824"/>
                <a:gd name="connsiteX17337" fmla="*/ 1057127 w 9392070"/>
                <a:gd name="connsiteY17337" fmla="*/ 474111 h 3110824"/>
                <a:gd name="connsiteX17338" fmla="*/ 1052244 w 9392070"/>
                <a:gd name="connsiteY17338" fmla="*/ 474111 h 3110824"/>
                <a:gd name="connsiteX17339" fmla="*/ 1048582 w 9392070"/>
                <a:gd name="connsiteY17339" fmla="*/ 475332 h 3110824"/>
                <a:gd name="connsiteX17340" fmla="*/ 1044920 w 9392070"/>
                <a:gd name="connsiteY17340" fmla="*/ 470449 h 3110824"/>
                <a:gd name="connsiteX17341" fmla="*/ 1037596 w 9392070"/>
                <a:gd name="connsiteY17341" fmla="*/ 466786 h 3110824"/>
                <a:gd name="connsiteX17342" fmla="*/ 1036375 w 9392070"/>
                <a:gd name="connsiteY17342" fmla="*/ 464345 h 3110824"/>
                <a:gd name="connsiteX17343" fmla="*/ 1035154 w 9392070"/>
                <a:gd name="connsiteY17343" fmla="*/ 461904 h 3110824"/>
                <a:gd name="connsiteX17344" fmla="*/ 1030271 w 9392070"/>
                <a:gd name="connsiteY17344" fmla="*/ 460683 h 3110824"/>
                <a:gd name="connsiteX17345" fmla="*/ 1025389 w 9392070"/>
                <a:gd name="connsiteY17345" fmla="*/ 459462 h 3110824"/>
                <a:gd name="connsiteX17346" fmla="*/ 1021727 w 9392070"/>
                <a:gd name="connsiteY17346" fmla="*/ 455800 h 3110824"/>
                <a:gd name="connsiteX17347" fmla="*/ 1019285 w 9392070"/>
                <a:gd name="connsiteY17347" fmla="*/ 457021 h 3110824"/>
                <a:gd name="connsiteX17348" fmla="*/ 1016844 w 9392070"/>
                <a:gd name="connsiteY17348" fmla="*/ 452138 h 3110824"/>
                <a:gd name="connsiteX17349" fmla="*/ 1013182 w 9392070"/>
                <a:gd name="connsiteY17349" fmla="*/ 452138 h 3110824"/>
                <a:gd name="connsiteX17350" fmla="*/ 1010740 w 9392070"/>
                <a:gd name="connsiteY17350" fmla="*/ 448476 h 3110824"/>
                <a:gd name="connsiteX17351" fmla="*/ 1008299 w 9392070"/>
                <a:gd name="connsiteY17351" fmla="*/ 444814 h 3110824"/>
                <a:gd name="connsiteX17352" fmla="*/ 1005857 w 9392070"/>
                <a:gd name="connsiteY17352" fmla="*/ 443593 h 3110824"/>
                <a:gd name="connsiteX17353" fmla="*/ 1003416 w 9392070"/>
                <a:gd name="connsiteY17353" fmla="*/ 441152 h 3110824"/>
                <a:gd name="connsiteX17354" fmla="*/ 1002195 w 9392070"/>
                <a:gd name="connsiteY17354" fmla="*/ 438711 h 3110824"/>
                <a:gd name="connsiteX17355" fmla="*/ 996092 w 9392070"/>
                <a:gd name="connsiteY17355" fmla="*/ 435048 h 3110824"/>
                <a:gd name="connsiteX17356" fmla="*/ 989988 w 9392070"/>
                <a:gd name="connsiteY17356" fmla="*/ 430165 h 3110824"/>
                <a:gd name="connsiteX17357" fmla="*/ 988768 w 9392070"/>
                <a:gd name="connsiteY17357" fmla="*/ 433828 h 3110824"/>
                <a:gd name="connsiteX17358" fmla="*/ 989988 w 9392070"/>
                <a:gd name="connsiteY17358" fmla="*/ 437490 h 3110824"/>
                <a:gd name="connsiteX17359" fmla="*/ 993650 w 9392070"/>
                <a:gd name="connsiteY17359" fmla="*/ 441152 h 3110824"/>
                <a:gd name="connsiteX17360" fmla="*/ 1000975 w 9392070"/>
                <a:gd name="connsiteY17360" fmla="*/ 449697 h 3110824"/>
                <a:gd name="connsiteX17361" fmla="*/ 1008299 w 9392070"/>
                <a:gd name="connsiteY17361" fmla="*/ 459462 h 3110824"/>
                <a:gd name="connsiteX17362" fmla="*/ 1011961 w 9392070"/>
                <a:gd name="connsiteY17362" fmla="*/ 466786 h 3110824"/>
                <a:gd name="connsiteX17363" fmla="*/ 1016844 w 9392070"/>
                <a:gd name="connsiteY17363" fmla="*/ 478994 h 3110824"/>
                <a:gd name="connsiteX17364" fmla="*/ 1027830 w 9392070"/>
                <a:gd name="connsiteY17364" fmla="*/ 483876 h 3110824"/>
                <a:gd name="connsiteX17365" fmla="*/ 1038816 w 9392070"/>
                <a:gd name="connsiteY17365" fmla="*/ 491201 h 3110824"/>
                <a:gd name="connsiteX17366" fmla="*/ 1047361 w 9392070"/>
                <a:gd name="connsiteY17366" fmla="*/ 496083 h 3110824"/>
                <a:gd name="connsiteX17367" fmla="*/ 1054685 w 9392070"/>
                <a:gd name="connsiteY17367" fmla="*/ 502187 h 3110824"/>
                <a:gd name="connsiteX17368" fmla="*/ 1053465 w 9392070"/>
                <a:gd name="connsiteY17368" fmla="*/ 503408 h 3110824"/>
                <a:gd name="connsiteX17369" fmla="*/ 1047361 w 9392070"/>
                <a:gd name="connsiteY17369" fmla="*/ 503408 h 3110824"/>
                <a:gd name="connsiteX17370" fmla="*/ 1038816 w 9392070"/>
                <a:gd name="connsiteY17370" fmla="*/ 499746 h 3110824"/>
                <a:gd name="connsiteX17371" fmla="*/ 1029051 w 9392070"/>
                <a:gd name="connsiteY17371" fmla="*/ 496083 h 3110824"/>
                <a:gd name="connsiteX17372" fmla="*/ 1026609 w 9392070"/>
                <a:gd name="connsiteY17372" fmla="*/ 493642 h 3110824"/>
                <a:gd name="connsiteX17373" fmla="*/ 1024168 w 9392070"/>
                <a:gd name="connsiteY17373" fmla="*/ 491201 h 3110824"/>
                <a:gd name="connsiteX17374" fmla="*/ 1019285 w 9392070"/>
                <a:gd name="connsiteY17374" fmla="*/ 491201 h 3110824"/>
                <a:gd name="connsiteX17375" fmla="*/ 1014402 w 9392070"/>
                <a:gd name="connsiteY17375" fmla="*/ 491201 h 3110824"/>
                <a:gd name="connsiteX17376" fmla="*/ 1008299 w 9392070"/>
                <a:gd name="connsiteY17376" fmla="*/ 488759 h 3110824"/>
                <a:gd name="connsiteX17377" fmla="*/ 1005857 w 9392070"/>
                <a:gd name="connsiteY17377" fmla="*/ 491201 h 3110824"/>
                <a:gd name="connsiteX17378" fmla="*/ 1000975 w 9392070"/>
                <a:gd name="connsiteY17378" fmla="*/ 486318 h 3110824"/>
                <a:gd name="connsiteX17379" fmla="*/ 997312 w 9392070"/>
                <a:gd name="connsiteY17379" fmla="*/ 486318 h 3110824"/>
                <a:gd name="connsiteX17380" fmla="*/ 992430 w 9392070"/>
                <a:gd name="connsiteY17380" fmla="*/ 483876 h 3110824"/>
                <a:gd name="connsiteX17381" fmla="*/ 987547 w 9392070"/>
                <a:gd name="connsiteY17381" fmla="*/ 481435 h 3110824"/>
                <a:gd name="connsiteX17382" fmla="*/ 983885 w 9392070"/>
                <a:gd name="connsiteY17382" fmla="*/ 481435 h 3110824"/>
                <a:gd name="connsiteX17383" fmla="*/ 980223 w 9392070"/>
                <a:gd name="connsiteY17383" fmla="*/ 480214 h 3110824"/>
                <a:gd name="connsiteX17384" fmla="*/ 977781 w 9392070"/>
                <a:gd name="connsiteY17384" fmla="*/ 477773 h 3110824"/>
                <a:gd name="connsiteX17385" fmla="*/ 970457 w 9392070"/>
                <a:gd name="connsiteY17385" fmla="*/ 476552 h 3110824"/>
                <a:gd name="connsiteX17386" fmla="*/ 963133 w 9392070"/>
                <a:gd name="connsiteY17386" fmla="*/ 475332 h 3110824"/>
                <a:gd name="connsiteX17387" fmla="*/ 963133 w 9392070"/>
                <a:gd name="connsiteY17387" fmla="*/ 478994 h 3110824"/>
                <a:gd name="connsiteX17388" fmla="*/ 965574 w 9392070"/>
                <a:gd name="connsiteY17388" fmla="*/ 481435 h 3110824"/>
                <a:gd name="connsiteX17389" fmla="*/ 970457 w 9392070"/>
                <a:gd name="connsiteY17389" fmla="*/ 482656 h 3110824"/>
                <a:gd name="connsiteX17390" fmla="*/ 980223 w 9392070"/>
                <a:gd name="connsiteY17390" fmla="*/ 487539 h 3110824"/>
                <a:gd name="connsiteX17391" fmla="*/ 991209 w 9392070"/>
                <a:gd name="connsiteY17391" fmla="*/ 493642 h 3110824"/>
                <a:gd name="connsiteX17392" fmla="*/ 997312 w 9392070"/>
                <a:gd name="connsiteY17392" fmla="*/ 499746 h 3110824"/>
                <a:gd name="connsiteX17393" fmla="*/ 1005857 w 9392070"/>
                <a:gd name="connsiteY17393" fmla="*/ 510732 h 3110824"/>
                <a:gd name="connsiteX17394" fmla="*/ 1018064 w 9392070"/>
                <a:gd name="connsiteY17394" fmla="*/ 513173 h 3110824"/>
                <a:gd name="connsiteX17395" fmla="*/ 1031492 w 9392070"/>
                <a:gd name="connsiteY17395" fmla="*/ 519277 h 3110824"/>
                <a:gd name="connsiteX17396" fmla="*/ 1040037 w 9392070"/>
                <a:gd name="connsiteY17396" fmla="*/ 522939 h 3110824"/>
                <a:gd name="connsiteX17397" fmla="*/ 1048582 w 9392070"/>
                <a:gd name="connsiteY17397" fmla="*/ 529042 h 3110824"/>
                <a:gd name="connsiteX17398" fmla="*/ 1046141 w 9392070"/>
                <a:gd name="connsiteY17398" fmla="*/ 532704 h 3110824"/>
                <a:gd name="connsiteX17399" fmla="*/ 1041258 w 9392070"/>
                <a:gd name="connsiteY17399" fmla="*/ 533925 h 3110824"/>
                <a:gd name="connsiteX17400" fmla="*/ 1032713 w 9392070"/>
                <a:gd name="connsiteY17400" fmla="*/ 531484 h 3110824"/>
                <a:gd name="connsiteX17401" fmla="*/ 1024168 w 9392070"/>
                <a:gd name="connsiteY17401" fmla="*/ 529042 h 3110824"/>
                <a:gd name="connsiteX17402" fmla="*/ 1021727 w 9392070"/>
                <a:gd name="connsiteY17402" fmla="*/ 526601 h 3110824"/>
                <a:gd name="connsiteX17403" fmla="*/ 1019285 w 9392070"/>
                <a:gd name="connsiteY17403" fmla="*/ 524160 h 3110824"/>
                <a:gd name="connsiteX17404" fmla="*/ 1014402 w 9392070"/>
                <a:gd name="connsiteY17404" fmla="*/ 524160 h 3110824"/>
                <a:gd name="connsiteX17405" fmla="*/ 1009519 w 9392070"/>
                <a:gd name="connsiteY17405" fmla="*/ 524160 h 3110824"/>
                <a:gd name="connsiteX17406" fmla="*/ 1003416 w 9392070"/>
                <a:gd name="connsiteY17406" fmla="*/ 521718 h 3110824"/>
                <a:gd name="connsiteX17407" fmla="*/ 1000975 w 9392070"/>
                <a:gd name="connsiteY17407" fmla="*/ 524160 h 3110824"/>
                <a:gd name="connsiteX17408" fmla="*/ 996092 w 9392070"/>
                <a:gd name="connsiteY17408" fmla="*/ 519277 h 3110824"/>
                <a:gd name="connsiteX17409" fmla="*/ 992430 w 9392070"/>
                <a:gd name="connsiteY17409" fmla="*/ 520497 h 3110824"/>
                <a:gd name="connsiteX17410" fmla="*/ 987547 w 9392070"/>
                <a:gd name="connsiteY17410" fmla="*/ 518056 h 3110824"/>
                <a:gd name="connsiteX17411" fmla="*/ 982664 w 9392070"/>
                <a:gd name="connsiteY17411" fmla="*/ 516835 h 3110824"/>
                <a:gd name="connsiteX17412" fmla="*/ 979002 w 9392070"/>
                <a:gd name="connsiteY17412" fmla="*/ 516835 h 3110824"/>
                <a:gd name="connsiteX17413" fmla="*/ 975340 w 9392070"/>
                <a:gd name="connsiteY17413" fmla="*/ 515615 h 3110824"/>
                <a:gd name="connsiteX17414" fmla="*/ 972898 w 9392070"/>
                <a:gd name="connsiteY17414" fmla="*/ 514394 h 3110824"/>
                <a:gd name="connsiteX17415" fmla="*/ 968016 w 9392070"/>
                <a:gd name="connsiteY17415" fmla="*/ 514394 h 3110824"/>
                <a:gd name="connsiteX17416" fmla="*/ 968016 w 9392070"/>
                <a:gd name="connsiteY17416" fmla="*/ 513173 h 3110824"/>
                <a:gd name="connsiteX17417" fmla="*/ 961912 w 9392070"/>
                <a:gd name="connsiteY17417" fmla="*/ 505849 h 3110824"/>
                <a:gd name="connsiteX17418" fmla="*/ 958250 w 9392070"/>
                <a:gd name="connsiteY17418" fmla="*/ 503408 h 3110824"/>
                <a:gd name="connsiteX17419" fmla="*/ 958250 w 9392070"/>
                <a:gd name="connsiteY17419" fmla="*/ 496083 h 3110824"/>
                <a:gd name="connsiteX17420" fmla="*/ 954588 w 9392070"/>
                <a:gd name="connsiteY17420" fmla="*/ 499746 h 3110824"/>
                <a:gd name="connsiteX17421" fmla="*/ 954588 w 9392070"/>
                <a:gd name="connsiteY17421" fmla="*/ 505849 h 3110824"/>
                <a:gd name="connsiteX17422" fmla="*/ 957029 w 9392070"/>
                <a:gd name="connsiteY17422" fmla="*/ 511953 h 3110824"/>
                <a:gd name="connsiteX17423" fmla="*/ 960691 w 9392070"/>
                <a:gd name="connsiteY17423" fmla="*/ 515615 h 3110824"/>
                <a:gd name="connsiteX17424" fmla="*/ 958250 w 9392070"/>
                <a:gd name="connsiteY17424" fmla="*/ 515615 h 3110824"/>
                <a:gd name="connsiteX17425" fmla="*/ 959471 w 9392070"/>
                <a:gd name="connsiteY17425" fmla="*/ 518056 h 3110824"/>
                <a:gd name="connsiteX17426" fmla="*/ 963133 w 9392070"/>
                <a:gd name="connsiteY17426" fmla="*/ 519277 h 3110824"/>
                <a:gd name="connsiteX17427" fmla="*/ 963133 w 9392070"/>
                <a:gd name="connsiteY17427" fmla="*/ 519277 h 3110824"/>
                <a:gd name="connsiteX17428" fmla="*/ 965574 w 9392070"/>
                <a:gd name="connsiteY17428" fmla="*/ 524160 h 3110824"/>
                <a:gd name="connsiteX17429" fmla="*/ 971678 w 9392070"/>
                <a:gd name="connsiteY17429" fmla="*/ 529042 h 3110824"/>
                <a:gd name="connsiteX17430" fmla="*/ 977781 w 9392070"/>
                <a:gd name="connsiteY17430" fmla="*/ 533925 h 3110824"/>
                <a:gd name="connsiteX17431" fmla="*/ 985105 w 9392070"/>
                <a:gd name="connsiteY17431" fmla="*/ 541249 h 3110824"/>
                <a:gd name="connsiteX17432" fmla="*/ 994871 w 9392070"/>
                <a:gd name="connsiteY17432" fmla="*/ 554677 h 3110824"/>
                <a:gd name="connsiteX17433" fmla="*/ 1009519 w 9392070"/>
                <a:gd name="connsiteY17433" fmla="*/ 558339 h 3110824"/>
                <a:gd name="connsiteX17434" fmla="*/ 1024168 w 9392070"/>
                <a:gd name="connsiteY17434" fmla="*/ 565663 h 3110824"/>
                <a:gd name="connsiteX17435" fmla="*/ 1033934 w 9392070"/>
                <a:gd name="connsiteY17435" fmla="*/ 570546 h 3110824"/>
                <a:gd name="connsiteX17436" fmla="*/ 1047361 w 9392070"/>
                <a:gd name="connsiteY17436" fmla="*/ 580312 h 3110824"/>
                <a:gd name="connsiteX17437" fmla="*/ 1046141 w 9392070"/>
                <a:gd name="connsiteY17437" fmla="*/ 581532 h 3110824"/>
                <a:gd name="connsiteX17438" fmla="*/ 1040037 w 9392070"/>
                <a:gd name="connsiteY17438" fmla="*/ 581532 h 3110824"/>
                <a:gd name="connsiteX17439" fmla="*/ 1030271 w 9392070"/>
                <a:gd name="connsiteY17439" fmla="*/ 577870 h 3110824"/>
                <a:gd name="connsiteX17440" fmla="*/ 1020506 w 9392070"/>
                <a:gd name="connsiteY17440" fmla="*/ 575429 h 3110824"/>
                <a:gd name="connsiteX17441" fmla="*/ 1018064 w 9392070"/>
                <a:gd name="connsiteY17441" fmla="*/ 572988 h 3110824"/>
                <a:gd name="connsiteX17442" fmla="*/ 1015623 w 9392070"/>
                <a:gd name="connsiteY17442" fmla="*/ 570546 h 3110824"/>
                <a:gd name="connsiteX17443" fmla="*/ 1010740 w 9392070"/>
                <a:gd name="connsiteY17443" fmla="*/ 571767 h 3110824"/>
                <a:gd name="connsiteX17444" fmla="*/ 1005857 w 9392070"/>
                <a:gd name="connsiteY17444" fmla="*/ 572988 h 3110824"/>
                <a:gd name="connsiteX17445" fmla="*/ 999754 w 9392070"/>
                <a:gd name="connsiteY17445" fmla="*/ 570546 h 3110824"/>
                <a:gd name="connsiteX17446" fmla="*/ 997312 w 9392070"/>
                <a:gd name="connsiteY17446" fmla="*/ 572988 h 3110824"/>
                <a:gd name="connsiteX17447" fmla="*/ 992430 w 9392070"/>
                <a:gd name="connsiteY17447" fmla="*/ 569325 h 3110824"/>
                <a:gd name="connsiteX17448" fmla="*/ 988768 w 9392070"/>
                <a:gd name="connsiteY17448" fmla="*/ 570546 h 3110824"/>
                <a:gd name="connsiteX17449" fmla="*/ 985105 w 9392070"/>
                <a:gd name="connsiteY17449" fmla="*/ 569325 h 3110824"/>
                <a:gd name="connsiteX17450" fmla="*/ 981443 w 9392070"/>
                <a:gd name="connsiteY17450" fmla="*/ 568105 h 3110824"/>
                <a:gd name="connsiteX17451" fmla="*/ 977781 w 9392070"/>
                <a:gd name="connsiteY17451" fmla="*/ 568105 h 3110824"/>
                <a:gd name="connsiteX17452" fmla="*/ 975340 w 9392070"/>
                <a:gd name="connsiteY17452" fmla="*/ 566884 h 3110824"/>
                <a:gd name="connsiteX17453" fmla="*/ 972898 w 9392070"/>
                <a:gd name="connsiteY17453" fmla="*/ 564443 h 3110824"/>
                <a:gd name="connsiteX17454" fmla="*/ 966795 w 9392070"/>
                <a:gd name="connsiteY17454" fmla="*/ 560781 h 3110824"/>
                <a:gd name="connsiteX17455" fmla="*/ 960691 w 9392070"/>
                <a:gd name="connsiteY17455" fmla="*/ 554677 h 3110824"/>
                <a:gd name="connsiteX17456" fmla="*/ 959471 w 9392070"/>
                <a:gd name="connsiteY17456" fmla="*/ 558339 h 3110824"/>
                <a:gd name="connsiteX17457" fmla="*/ 960691 w 9392070"/>
                <a:gd name="connsiteY17457" fmla="*/ 563222 h 3110824"/>
                <a:gd name="connsiteX17458" fmla="*/ 964354 w 9392070"/>
                <a:gd name="connsiteY17458" fmla="*/ 566884 h 3110824"/>
                <a:gd name="connsiteX17459" fmla="*/ 969236 w 9392070"/>
                <a:gd name="connsiteY17459" fmla="*/ 569325 h 3110824"/>
                <a:gd name="connsiteX17460" fmla="*/ 975340 w 9392070"/>
                <a:gd name="connsiteY17460" fmla="*/ 574208 h 3110824"/>
                <a:gd name="connsiteX17461" fmla="*/ 981443 w 9392070"/>
                <a:gd name="connsiteY17461" fmla="*/ 577870 h 3110824"/>
                <a:gd name="connsiteX17462" fmla="*/ 987547 w 9392070"/>
                <a:gd name="connsiteY17462" fmla="*/ 580312 h 3110824"/>
                <a:gd name="connsiteX17463" fmla="*/ 994871 w 9392070"/>
                <a:gd name="connsiteY17463" fmla="*/ 585195 h 3110824"/>
                <a:gd name="connsiteX17464" fmla="*/ 997312 w 9392070"/>
                <a:gd name="connsiteY17464" fmla="*/ 588857 h 3110824"/>
                <a:gd name="connsiteX17465" fmla="*/ 994871 w 9392070"/>
                <a:gd name="connsiteY17465" fmla="*/ 590077 h 3110824"/>
                <a:gd name="connsiteX17466" fmla="*/ 989988 w 9392070"/>
                <a:gd name="connsiteY17466" fmla="*/ 585195 h 3110824"/>
                <a:gd name="connsiteX17467" fmla="*/ 986326 w 9392070"/>
                <a:gd name="connsiteY17467" fmla="*/ 585195 h 3110824"/>
                <a:gd name="connsiteX17468" fmla="*/ 981443 w 9392070"/>
                <a:gd name="connsiteY17468" fmla="*/ 582753 h 3110824"/>
                <a:gd name="connsiteX17469" fmla="*/ 976561 w 9392070"/>
                <a:gd name="connsiteY17469" fmla="*/ 580312 h 3110824"/>
                <a:gd name="connsiteX17470" fmla="*/ 972898 w 9392070"/>
                <a:gd name="connsiteY17470" fmla="*/ 580312 h 3110824"/>
                <a:gd name="connsiteX17471" fmla="*/ 969236 w 9392070"/>
                <a:gd name="connsiteY17471" fmla="*/ 579091 h 3110824"/>
                <a:gd name="connsiteX17472" fmla="*/ 966795 w 9392070"/>
                <a:gd name="connsiteY17472" fmla="*/ 576650 h 3110824"/>
                <a:gd name="connsiteX17473" fmla="*/ 959471 w 9392070"/>
                <a:gd name="connsiteY17473" fmla="*/ 575429 h 3110824"/>
                <a:gd name="connsiteX17474" fmla="*/ 950926 w 9392070"/>
                <a:gd name="connsiteY17474" fmla="*/ 574208 h 3110824"/>
                <a:gd name="connsiteX17475" fmla="*/ 950926 w 9392070"/>
                <a:gd name="connsiteY17475" fmla="*/ 577870 h 3110824"/>
                <a:gd name="connsiteX17476" fmla="*/ 953367 w 9392070"/>
                <a:gd name="connsiteY17476" fmla="*/ 581532 h 3110824"/>
                <a:gd name="connsiteX17477" fmla="*/ 958250 w 9392070"/>
                <a:gd name="connsiteY17477" fmla="*/ 583974 h 3110824"/>
                <a:gd name="connsiteX17478" fmla="*/ 968016 w 9392070"/>
                <a:gd name="connsiteY17478" fmla="*/ 590077 h 3110824"/>
                <a:gd name="connsiteX17479" fmla="*/ 979002 w 9392070"/>
                <a:gd name="connsiteY17479" fmla="*/ 597402 h 3110824"/>
                <a:gd name="connsiteX17480" fmla="*/ 986326 w 9392070"/>
                <a:gd name="connsiteY17480" fmla="*/ 603505 h 3110824"/>
                <a:gd name="connsiteX17481" fmla="*/ 996092 w 9392070"/>
                <a:gd name="connsiteY17481" fmla="*/ 615712 h 3110824"/>
                <a:gd name="connsiteX17482" fmla="*/ 998533 w 9392070"/>
                <a:gd name="connsiteY17482" fmla="*/ 616933 h 3110824"/>
                <a:gd name="connsiteX17483" fmla="*/ 998533 w 9392070"/>
                <a:gd name="connsiteY17483" fmla="*/ 616933 h 3110824"/>
                <a:gd name="connsiteX17484" fmla="*/ 993650 w 9392070"/>
                <a:gd name="connsiteY17484" fmla="*/ 618154 h 3110824"/>
                <a:gd name="connsiteX17485" fmla="*/ 987547 w 9392070"/>
                <a:gd name="connsiteY17485" fmla="*/ 615712 h 3110824"/>
                <a:gd name="connsiteX17486" fmla="*/ 985105 w 9392070"/>
                <a:gd name="connsiteY17486" fmla="*/ 618154 h 3110824"/>
                <a:gd name="connsiteX17487" fmla="*/ 980223 w 9392070"/>
                <a:gd name="connsiteY17487" fmla="*/ 613271 h 3110824"/>
                <a:gd name="connsiteX17488" fmla="*/ 976561 w 9392070"/>
                <a:gd name="connsiteY17488" fmla="*/ 613271 h 3110824"/>
                <a:gd name="connsiteX17489" fmla="*/ 971678 w 9392070"/>
                <a:gd name="connsiteY17489" fmla="*/ 610829 h 3110824"/>
                <a:gd name="connsiteX17490" fmla="*/ 966795 w 9392070"/>
                <a:gd name="connsiteY17490" fmla="*/ 608388 h 3110824"/>
                <a:gd name="connsiteX17491" fmla="*/ 963133 w 9392070"/>
                <a:gd name="connsiteY17491" fmla="*/ 607167 h 3110824"/>
                <a:gd name="connsiteX17492" fmla="*/ 959471 w 9392070"/>
                <a:gd name="connsiteY17492" fmla="*/ 604726 h 3110824"/>
                <a:gd name="connsiteX17493" fmla="*/ 957029 w 9392070"/>
                <a:gd name="connsiteY17493" fmla="*/ 602284 h 3110824"/>
                <a:gd name="connsiteX17494" fmla="*/ 949705 w 9392070"/>
                <a:gd name="connsiteY17494" fmla="*/ 598622 h 3110824"/>
                <a:gd name="connsiteX17495" fmla="*/ 942381 w 9392070"/>
                <a:gd name="connsiteY17495" fmla="*/ 593739 h 3110824"/>
                <a:gd name="connsiteX17496" fmla="*/ 941160 w 9392070"/>
                <a:gd name="connsiteY17496" fmla="*/ 597402 h 3110824"/>
                <a:gd name="connsiteX17497" fmla="*/ 943602 w 9392070"/>
                <a:gd name="connsiteY17497" fmla="*/ 602284 h 3110824"/>
                <a:gd name="connsiteX17498" fmla="*/ 948484 w 9392070"/>
                <a:gd name="connsiteY17498" fmla="*/ 605947 h 3110824"/>
                <a:gd name="connsiteX17499" fmla="*/ 958250 w 9392070"/>
                <a:gd name="connsiteY17499" fmla="*/ 614491 h 3110824"/>
                <a:gd name="connsiteX17500" fmla="*/ 964354 w 9392070"/>
                <a:gd name="connsiteY17500" fmla="*/ 619374 h 3110824"/>
                <a:gd name="connsiteX17501" fmla="*/ 970457 w 9392070"/>
                <a:gd name="connsiteY17501" fmla="*/ 623036 h 3110824"/>
                <a:gd name="connsiteX17502" fmla="*/ 977781 w 9392070"/>
                <a:gd name="connsiteY17502" fmla="*/ 630361 h 3110824"/>
                <a:gd name="connsiteX17503" fmla="*/ 980223 w 9392070"/>
                <a:gd name="connsiteY17503" fmla="*/ 634023 h 3110824"/>
                <a:gd name="connsiteX17504" fmla="*/ 977781 w 9392070"/>
                <a:gd name="connsiteY17504" fmla="*/ 635243 h 3110824"/>
                <a:gd name="connsiteX17505" fmla="*/ 971678 w 9392070"/>
                <a:gd name="connsiteY17505" fmla="*/ 631581 h 3110824"/>
                <a:gd name="connsiteX17506" fmla="*/ 968016 w 9392070"/>
                <a:gd name="connsiteY17506" fmla="*/ 632802 h 3110824"/>
                <a:gd name="connsiteX17507" fmla="*/ 963133 w 9392070"/>
                <a:gd name="connsiteY17507" fmla="*/ 631581 h 3110824"/>
                <a:gd name="connsiteX17508" fmla="*/ 958250 w 9392070"/>
                <a:gd name="connsiteY17508" fmla="*/ 630361 h 3110824"/>
                <a:gd name="connsiteX17509" fmla="*/ 954588 w 9392070"/>
                <a:gd name="connsiteY17509" fmla="*/ 630361 h 3110824"/>
                <a:gd name="connsiteX17510" fmla="*/ 950926 w 9392070"/>
                <a:gd name="connsiteY17510" fmla="*/ 629140 h 3110824"/>
                <a:gd name="connsiteX17511" fmla="*/ 947264 w 9392070"/>
                <a:gd name="connsiteY17511" fmla="*/ 627919 h 3110824"/>
                <a:gd name="connsiteX17512" fmla="*/ 938719 w 9392070"/>
                <a:gd name="connsiteY17512" fmla="*/ 627919 h 3110824"/>
                <a:gd name="connsiteX17513" fmla="*/ 930174 w 9392070"/>
                <a:gd name="connsiteY17513" fmla="*/ 629140 h 3110824"/>
                <a:gd name="connsiteX17514" fmla="*/ 931395 w 9392070"/>
                <a:gd name="connsiteY17514" fmla="*/ 632802 h 3110824"/>
                <a:gd name="connsiteX17515" fmla="*/ 935057 w 9392070"/>
                <a:gd name="connsiteY17515" fmla="*/ 635243 h 3110824"/>
                <a:gd name="connsiteX17516" fmla="*/ 939940 w 9392070"/>
                <a:gd name="connsiteY17516" fmla="*/ 636464 h 3110824"/>
                <a:gd name="connsiteX17517" fmla="*/ 952147 w 9392070"/>
                <a:gd name="connsiteY17517" fmla="*/ 640126 h 3110824"/>
                <a:gd name="connsiteX17518" fmla="*/ 965574 w 9392070"/>
                <a:gd name="connsiteY17518" fmla="*/ 645009 h 3110824"/>
                <a:gd name="connsiteX17519" fmla="*/ 974119 w 9392070"/>
                <a:gd name="connsiteY17519" fmla="*/ 649892 h 3110824"/>
                <a:gd name="connsiteX17520" fmla="*/ 985105 w 9392070"/>
                <a:gd name="connsiteY17520" fmla="*/ 660878 h 3110824"/>
                <a:gd name="connsiteX17521" fmla="*/ 998533 w 9392070"/>
                <a:gd name="connsiteY17521" fmla="*/ 662099 h 3110824"/>
                <a:gd name="connsiteX17522" fmla="*/ 1013182 w 9392070"/>
                <a:gd name="connsiteY17522" fmla="*/ 666982 h 3110824"/>
                <a:gd name="connsiteX17523" fmla="*/ 1022947 w 9392070"/>
                <a:gd name="connsiteY17523" fmla="*/ 670644 h 3110824"/>
                <a:gd name="connsiteX17524" fmla="*/ 1041258 w 9392070"/>
                <a:gd name="connsiteY17524" fmla="*/ 679189 h 3110824"/>
                <a:gd name="connsiteX17525" fmla="*/ 1043699 w 9392070"/>
                <a:gd name="connsiteY17525" fmla="*/ 680409 h 3110824"/>
                <a:gd name="connsiteX17526" fmla="*/ 1042478 w 9392070"/>
                <a:gd name="connsiteY17526" fmla="*/ 681630 h 3110824"/>
                <a:gd name="connsiteX17527" fmla="*/ 1036375 w 9392070"/>
                <a:gd name="connsiteY17527" fmla="*/ 684071 h 3110824"/>
                <a:gd name="connsiteX17528" fmla="*/ 1033934 w 9392070"/>
                <a:gd name="connsiteY17528" fmla="*/ 681630 h 3110824"/>
                <a:gd name="connsiteX17529" fmla="*/ 1026609 w 9392070"/>
                <a:gd name="connsiteY17529" fmla="*/ 682851 h 3110824"/>
                <a:gd name="connsiteX17530" fmla="*/ 1019285 w 9392070"/>
                <a:gd name="connsiteY17530" fmla="*/ 684071 h 3110824"/>
                <a:gd name="connsiteX17531" fmla="*/ 1007078 w 9392070"/>
                <a:gd name="connsiteY17531" fmla="*/ 682851 h 3110824"/>
                <a:gd name="connsiteX17532" fmla="*/ 994871 w 9392070"/>
                <a:gd name="connsiteY17532" fmla="*/ 681630 h 3110824"/>
                <a:gd name="connsiteX17533" fmla="*/ 991209 w 9392070"/>
                <a:gd name="connsiteY17533" fmla="*/ 679189 h 3110824"/>
                <a:gd name="connsiteX17534" fmla="*/ 987547 w 9392070"/>
                <a:gd name="connsiteY17534" fmla="*/ 676747 h 3110824"/>
                <a:gd name="connsiteX17535" fmla="*/ 981443 w 9392070"/>
                <a:gd name="connsiteY17535" fmla="*/ 679189 h 3110824"/>
                <a:gd name="connsiteX17536" fmla="*/ 975340 w 9392070"/>
                <a:gd name="connsiteY17536" fmla="*/ 681630 h 3110824"/>
                <a:gd name="connsiteX17537" fmla="*/ 968016 w 9392070"/>
                <a:gd name="connsiteY17537" fmla="*/ 680409 h 3110824"/>
                <a:gd name="connsiteX17538" fmla="*/ 965574 w 9392070"/>
                <a:gd name="connsiteY17538" fmla="*/ 682851 h 3110824"/>
                <a:gd name="connsiteX17539" fmla="*/ 958250 w 9392070"/>
                <a:gd name="connsiteY17539" fmla="*/ 679189 h 3110824"/>
                <a:gd name="connsiteX17540" fmla="*/ 954588 w 9392070"/>
                <a:gd name="connsiteY17540" fmla="*/ 680409 h 3110824"/>
                <a:gd name="connsiteX17541" fmla="*/ 948484 w 9392070"/>
                <a:gd name="connsiteY17541" fmla="*/ 679189 h 3110824"/>
                <a:gd name="connsiteX17542" fmla="*/ 942381 w 9392070"/>
                <a:gd name="connsiteY17542" fmla="*/ 677968 h 3110824"/>
                <a:gd name="connsiteX17543" fmla="*/ 938719 w 9392070"/>
                <a:gd name="connsiteY17543" fmla="*/ 679189 h 3110824"/>
                <a:gd name="connsiteX17544" fmla="*/ 933836 w 9392070"/>
                <a:gd name="connsiteY17544" fmla="*/ 677968 h 3110824"/>
                <a:gd name="connsiteX17545" fmla="*/ 930174 w 9392070"/>
                <a:gd name="connsiteY17545" fmla="*/ 675526 h 3110824"/>
                <a:gd name="connsiteX17546" fmla="*/ 920408 w 9392070"/>
                <a:gd name="connsiteY17546" fmla="*/ 676747 h 3110824"/>
                <a:gd name="connsiteX17547" fmla="*/ 910643 w 9392070"/>
                <a:gd name="connsiteY17547" fmla="*/ 677968 h 3110824"/>
                <a:gd name="connsiteX17548" fmla="*/ 911863 w 9392070"/>
                <a:gd name="connsiteY17548" fmla="*/ 681630 h 3110824"/>
                <a:gd name="connsiteX17549" fmla="*/ 916746 w 9392070"/>
                <a:gd name="connsiteY17549" fmla="*/ 684071 h 3110824"/>
                <a:gd name="connsiteX17550" fmla="*/ 922850 w 9392070"/>
                <a:gd name="connsiteY17550" fmla="*/ 685292 h 3110824"/>
                <a:gd name="connsiteX17551" fmla="*/ 936277 w 9392070"/>
                <a:gd name="connsiteY17551" fmla="*/ 688954 h 3110824"/>
                <a:gd name="connsiteX17552" fmla="*/ 952147 w 9392070"/>
                <a:gd name="connsiteY17552" fmla="*/ 692616 h 3110824"/>
                <a:gd name="connsiteX17553" fmla="*/ 961912 w 9392070"/>
                <a:gd name="connsiteY17553" fmla="*/ 697499 h 3110824"/>
                <a:gd name="connsiteX17554" fmla="*/ 963133 w 9392070"/>
                <a:gd name="connsiteY17554" fmla="*/ 698720 h 3110824"/>
                <a:gd name="connsiteX17555" fmla="*/ 961912 w 9392070"/>
                <a:gd name="connsiteY17555" fmla="*/ 698720 h 3110824"/>
                <a:gd name="connsiteX17556" fmla="*/ 958250 w 9392070"/>
                <a:gd name="connsiteY17556" fmla="*/ 697499 h 3110824"/>
                <a:gd name="connsiteX17557" fmla="*/ 950926 w 9392070"/>
                <a:gd name="connsiteY17557" fmla="*/ 699940 h 3110824"/>
                <a:gd name="connsiteX17558" fmla="*/ 944822 w 9392070"/>
                <a:gd name="connsiteY17558" fmla="*/ 702382 h 3110824"/>
                <a:gd name="connsiteX17559" fmla="*/ 947264 w 9392070"/>
                <a:gd name="connsiteY17559" fmla="*/ 704823 h 3110824"/>
                <a:gd name="connsiteX17560" fmla="*/ 950926 w 9392070"/>
                <a:gd name="connsiteY17560" fmla="*/ 706044 h 3110824"/>
                <a:gd name="connsiteX17561" fmla="*/ 954588 w 9392070"/>
                <a:gd name="connsiteY17561" fmla="*/ 706044 h 3110824"/>
                <a:gd name="connsiteX17562" fmla="*/ 964354 w 9392070"/>
                <a:gd name="connsiteY17562" fmla="*/ 707265 h 3110824"/>
                <a:gd name="connsiteX17563" fmla="*/ 971678 w 9392070"/>
                <a:gd name="connsiteY17563" fmla="*/ 708485 h 3110824"/>
                <a:gd name="connsiteX17564" fmla="*/ 975340 w 9392070"/>
                <a:gd name="connsiteY17564" fmla="*/ 709706 h 3110824"/>
                <a:gd name="connsiteX17565" fmla="*/ 976561 w 9392070"/>
                <a:gd name="connsiteY17565" fmla="*/ 709706 h 3110824"/>
                <a:gd name="connsiteX17566" fmla="*/ 983885 w 9392070"/>
                <a:gd name="connsiteY17566" fmla="*/ 713368 h 3110824"/>
                <a:gd name="connsiteX17567" fmla="*/ 986326 w 9392070"/>
                <a:gd name="connsiteY17567" fmla="*/ 717030 h 3110824"/>
                <a:gd name="connsiteX17568" fmla="*/ 983885 w 9392070"/>
                <a:gd name="connsiteY17568" fmla="*/ 718251 h 3110824"/>
                <a:gd name="connsiteX17569" fmla="*/ 980223 w 9392070"/>
                <a:gd name="connsiteY17569" fmla="*/ 715810 h 3110824"/>
                <a:gd name="connsiteX17570" fmla="*/ 974119 w 9392070"/>
                <a:gd name="connsiteY17570" fmla="*/ 717030 h 3110824"/>
                <a:gd name="connsiteX17571" fmla="*/ 968016 w 9392070"/>
                <a:gd name="connsiteY17571" fmla="*/ 718251 h 3110824"/>
                <a:gd name="connsiteX17572" fmla="*/ 960691 w 9392070"/>
                <a:gd name="connsiteY17572" fmla="*/ 715810 h 3110824"/>
                <a:gd name="connsiteX17573" fmla="*/ 958250 w 9392070"/>
                <a:gd name="connsiteY17573" fmla="*/ 718251 h 3110824"/>
                <a:gd name="connsiteX17574" fmla="*/ 952147 w 9392070"/>
                <a:gd name="connsiteY17574" fmla="*/ 713368 h 3110824"/>
                <a:gd name="connsiteX17575" fmla="*/ 948484 w 9392070"/>
                <a:gd name="connsiteY17575" fmla="*/ 714589 h 3110824"/>
                <a:gd name="connsiteX17576" fmla="*/ 942381 w 9392070"/>
                <a:gd name="connsiteY17576" fmla="*/ 712147 h 3110824"/>
                <a:gd name="connsiteX17577" fmla="*/ 936277 w 9392070"/>
                <a:gd name="connsiteY17577" fmla="*/ 709706 h 3110824"/>
                <a:gd name="connsiteX17578" fmla="*/ 931395 w 9392070"/>
                <a:gd name="connsiteY17578" fmla="*/ 709706 h 3110824"/>
                <a:gd name="connsiteX17579" fmla="*/ 926512 w 9392070"/>
                <a:gd name="connsiteY17579" fmla="*/ 708485 h 3110824"/>
                <a:gd name="connsiteX17580" fmla="*/ 922850 w 9392070"/>
                <a:gd name="connsiteY17580" fmla="*/ 706044 h 3110824"/>
                <a:gd name="connsiteX17581" fmla="*/ 913084 w 9392070"/>
                <a:gd name="connsiteY17581" fmla="*/ 706044 h 3110824"/>
                <a:gd name="connsiteX17582" fmla="*/ 903319 w 9392070"/>
                <a:gd name="connsiteY17582" fmla="*/ 706044 h 3110824"/>
                <a:gd name="connsiteX17583" fmla="*/ 904539 w 9392070"/>
                <a:gd name="connsiteY17583" fmla="*/ 709706 h 3110824"/>
                <a:gd name="connsiteX17584" fmla="*/ 909422 w 9392070"/>
                <a:gd name="connsiteY17584" fmla="*/ 713368 h 3110824"/>
                <a:gd name="connsiteX17585" fmla="*/ 915526 w 9392070"/>
                <a:gd name="connsiteY17585" fmla="*/ 714589 h 3110824"/>
                <a:gd name="connsiteX17586" fmla="*/ 928953 w 9392070"/>
                <a:gd name="connsiteY17586" fmla="*/ 719472 h 3110824"/>
                <a:gd name="connsiteX17587" fmla="*/ 944822 w 9392070"/>
                <a:gd name="connsiteY17587" fmla="*/ 725575 h 3110824"/>
                <a:gd name="connsiteX17588" fmla="*/ 954588 w 9392070"/>
                <a:gd name="connsiteY17588" fmla="*/ 732899 h 3110824"/>
                <a:gd name="connsiteX17589" fmla="*/ 963133 w 9392070"/>
                <a:gd name="connsiteY17589" fmla="*/ 742665 h 3110824"/>
                <a:gd name="connsiteX17590" fmla="*/ 957029 w 9392070"/>
                <a:gd name="connsiteY17590" fmla="*/ 743886 h 3110824"/>
                <a:gd name="connsiteX17591" fmla="*/ 949705 w 9392070"/>
                <a:gd name="connsiteY17591" fmla="*/ 741444 h 3110824"/>
                <a:gd name="connsiteX17592" fmla="*/ 947264 w 9392070"/>
                <a:gd name="connsiteY17592" fmla="*/ 743886 h 3110824"/>
                <a:gd name="connsiteX17593" fmla="*/ 941160 w 9392070"/>
                <a:gd name="connsiteY17593" fmla="*/ 739003 h 3110824"/>
                <a:gd name="connsiteX17594" fmla="*/ 937498 w 9392070"/>
                <a:gd name="connsiteY17594" fmla="*/ 740224 h 3110824"/>
                <a:gd name="connsiteX17595" fmla="*/ 931395 w 9392070"/>
                <a:gd name="connsiteY17595" fmla="*/ 737782 h 3110824"/>
                <a:gd name="connsiteX17596" fmla="*/ 925291 w 9392070"/>
                <a:gd name="connsiteY17596" fmla="*/ 736561 h 3110824"/>
                <a:gd name="connsiteX17597" fmla="*/ 921629 w 9392070"/>
                <a:gd name="connsiteY17597" fmla="*/ 736561 h 3110824"/>
                <a:gd name="connsiteX17598" fmla="*/ 916746 w 9392070"/>
                <a:gd name="connsiteY17598" fmla="*/ 735341 h 3110824"/>
                <a:gd name="connsiteX17599" fmla="*/ 913084 w 9392070"/>
                <a:gd name="connsiteY17599" fmla="*/ 732899 h 3110824"/>
                <a:gd name="connsiteX17600" fmla="*/ 903319 w 9392070"/>
                <a:gd name="connsiteY17600" fmla="*/ 731679 h 3110824"/>
                <a:gd name="connsiteX17601" fmla="*/ 893553 w 9392070"/>
                <a:gd name="connsiteY17601" fmla="*/ 731679 h 3110824"/>
                <a:gd name="connsiteX17602" fmla="*/ 893553 w 9392070"/>
                <a:gd name="connsiteY17602" fmla="*/ 734120 h 3110824"/>
                <a:gd name="connsiteX17603" fmla="*/ 893553 w 9392070"/>
                <a:gd name="connsiteY17603" fmla="*/ 734120 h 3110824"/>
                <a:gd name="connsiteX17604" fmla="*/ 898436 w 9392070"/>
                <a:gd name="connsiteY17604" fmla="*/ 759755 h 3110824"/>
                <a:gd name="connsiteX17605" fmla="*/ 909422 w 9392070"/>
                <a:gd name="connsiteY17605" fmla="*/ 773182 h 3110824"/>
                <a:gd name="connsiteX17606" fmla="*/ 924070 w 9392070"/>
                <a:gd name="connsiteY17606" fmla="*/ 797596 h 3110824"/>
                <a:gd name="connsiteX17607" fmla="*/ 936277 w 9392070"/>
                <a:gd name="connsiteY17607" fmla="*/ 801259 h 3110824"/>
                <a:gd name="connsiteX17608" fmla="*/ 948484 w 9392070"/>
                <a:gd name="connsiteY17608" fmla="*/ 803700 h 3110824"/>
                <a:gd name="connsiteX17609" fmla="*/ 970457 w 9392070"/>
                <a:gd name="connsiteY17609" fmla="*/ 812245 h 3110824"/>
                <a:gd name="connsiteX17610" fmla="*/ 968016 w 9392070"/>
                <a:gd name="connsiteY17610" fmla="*/ 813466 h 3110824"/>
                <a:gd name="connsiteX17611" fmla="*/ 963133 w 9392070"/>
                <a:gd name="connsiteY17611" fmla="*/ 811024 h 3110824"/>
                <a:gd name="connsiteX17612" fmla="*/ 957029 w 9392070"/>
                <a:gd name="connsiteY17612" fmla="*/ 813466 h 3110824"/>
                <a:gd name="connsiteX17613" fmla="*/ 950926 w 9392070"/>
                <a:gd name="connsiteY17613" fmla="*/ 815907 h 3110824"/>
                <a:gd name="connsiteX17614" fmla="*/ 942381 w 9392070"/>
                <a:gd name="connsiteY17614" fmla="*/ 814686 h 3110824"/>
                <a:gd name="connsiteX17615" fmla="*/ 939940 w 9392070"/>
                <a:gd name="connsiteY17615" fmla="*/ 818348 h 3110824"/>
                <a:gd name="connsiteX17616" fmla="*/ 932615 w 9392070"/>
                <a:gd name="connsiteY17616" fmla="*/ 814686 h 3110824"/>
                <a:gd name="connsiteX17617" fmla="*/ 928953 w 9392070"/>
                <a:gd name="connsiteY17617" fmla="*/ 817128 h 3110824"/>
                <a:gd name="connsiteX17618" fmla="*/ 922850 w 9392070"/>
                <a:gd name="connsiteY17618" fmla="*/ 815907 h 3110824"/>
                <a:gd name="connsiteX17619" fmla="*/ 916746 w 9392070"/>
                <a:gd name="connsiteY17619" fmla="*/ 814686 h 3110824"/>
                <a:gd name="connsiteX17620" fmla="*/ 911863 w 9392070"/>
                <a:gd name="connsiteY17620" fmla="*/ 815907 h 3110824"/>
                <a:gd name="connsiteX17621" fmla="*/ 906981 w 9392070"/>
                <a:gd name="connsiteY17621" fmla="*/ 814686 h 3110824"/>
                <a:gd name="connsiteX17622" fmla="*/ 903319 w 9392070"/>
                <a:gd name="connsiteY17622" fmla="*/ 812245 h 3110824"/>
                <a:gd name="connsiteX17623" fmla="*/ 892332 w 9392070"/>
                <a:gd name="connsiteY17623" fmla="*/ 813466 h 3110824"/>
                <a:gd name="connsiteX17624" fmla="*/ 881346 w 9392070"/>
                <a:gd name="connsiteY17624" fmla="*/ 814686 h 3110824"/>
                <a:gd name="connsiteX17625" fmla="*/ 883787 w 9392070"/>
                <a:gd name="connsiteY17625" fmla="*/ 818348 h 3110824"/>
                <a:gd name="connsiteX17626" fmla="*/ 888670 w 9392070"/>
                <a:gd name="connsiteY17626" fmla="*/ 820790 h 3110824"/>
                <a:gd name="connsiteX17627" fmla="*/ 895994 w 9392070"/>
                <a:gd name="connsiteY17627" fmla="*/ 820790 h 3110824"/>
                <a:gd name="connsiteX17628" fmla="*/ 911863 w 9392070"/>
                <a:gd name="connsiteY17628" fmla="*/ 823231 h 3110824"/>
                <a:gd name="connsiteX17629" fmla="*/ 928953 w 9392070"/>
                <a:gd name="connsiteY17629" fmla="*/ 826893 h 3110824"/>
                <a:gd name="connsiteX17630" fmla="*/ 939940 w 9392070"/>
                <a:gd name="connsiteY17630" fmla="*/ 831776 h 3110824"/>
                <a:gd name="connsiteX17631" fmla="*/ 947264 w 9392070"/>
                <a:gd name="connsiteY17631" fmla="*/ 837880 h 3110824"/>
                <a:gd name="connsiteX17632" fmla="*/ 952147 w 9392070"/>
                <a:gd name="connsiteY17632" fmla="*/ 840321 h 3110824"/>
                <a:gd name="connsiteX17633" fmla="*/ 952147 w 9392070"/>
                <a:gd name="connsiteY17633" fmla="*/ 840321 h 3110824"/>
                <a:gd name="connsiteX17634" fmla="*/ 949705 w 9392070"/>
                <a:gd name="connsiteY17634" fmla="*/ 843983 h 3110824"/>
                <a:gd name="connsiteX17635" fmla="*/ 942381 w 9392070"/>
                <a:gd name="connsiteY17635" fmla="*/ 839100 h 3110824"/>
                <a:gd name="connsiteX17636" fmla="*/ 937498 w 9392070"/>
                <a:gd name="connsiteY17636" fmla="*/ 840321 h 3110824"/>
                <a:gd name="connsiteX17637" fmla="*/ 931395 w 9392070"/>
                <a:gd name="connsiteY17637" fmla="*/ 837880 h 3110824"/>
                <a:gd name="connsiteX17638" fmla="*/ 925291 w 9392070"/>
                <a:gd name="connsiteY17638" fmla="*/ 835438 h 3110824"/>
                <a:gd name="connsiteX17639" fmla="*/ 920408 w 9392070"/>
                <a:gd name="connsiteY17639" fmla="*/ 835438 h 3110824"/>
                <a:gd name="connsiteX17640" fmla="*/ 915526 w 9392070"/>
                <a:gd name="connsiteY17640" fmla="*/ 832997 h 3110824"/>
                <a:gd name="connsiteX17641" fmla="*/ 911863 w 9392070"/>
                <a:gd name="connsiteY17641" fmla="*/ 829335 h 3110824"/>
                <a:gd name="connsiteX17642" fmla="*/ 900877 w 9392070"/>
                <a:gd name="connsiteY17642" fmla="*/ 826893 h 3110824"/>
                <a:gd name="connsiteX17643" fmla="*/ 888670 w 9392070"/>
                <a:gd name="connsiteY17643" fmla="*/ 824452 h 3110824"/>
                <a:gd name="connsiteX17644" fmla="*/ 889891 w 9392070"/>
                <a:gd name="connsiteY17644" fmla="*/ 829335 h 3110824"/>
                <a:gd name="connsiteX17645" fmla="*/ 894774 w 9392070"/>
                <a:gd name="connsiteY17645" fmla="*/ 834218 h 3110824"/>
                <a:gd name="connsiteX17646" fmla="*/ 902098 w 9392070"/>
                <a:gd name="connsiteY17646" fmla="*/ 836659 h 3110824"/>
                <a:gd name="connsiteX17647" fmla="*/ 917967 w 9392070"/>
                <a:gd name="connsiteY17647" fmla="*/ 843983 h 3110824"/>
                <a:gd name="connsiteX17648" fmla="*/ 927733 w 9392070"/>
                <a:gd name="connsiteY17648" fmla="*/ 847645 h 3110824"/>
                <a:gd name="connsiteX17649" fmla="*/ 937498 w 9392070"/>
                <a:gd name="connsiteY17649" fmla="*/ 851307 h 3110824"/>
                <a:gd name="connsiteX17650" fmla="*/ 947264 w 9392070"/>
                <a:gd name="connsiteY17650" fmla="*/ 857411 h 3110824"/>
                <a:gd name="connsiteX17651" fmla="*/ 944822 w 9392070"/>
                <a:gd name="connsiteY17651" fmla="*/ 859852 h 3110824"/>
                <a:gd name="connsiteX17652" fmla="*/ 937498 w 9392070"/>
                <a:gd name="connsiteY17652" fmla="*/ 857411 h 3110824"/>
                <a:gd name="connsiteX17653" fmla="*/ 928953 w 9392070"/>
                <a:gd name="connsiteY17653" fmla="*/ 862294 h 3110824"/>
                <a:gd name="connsiteX17654" fmla="*/ 920408 w 9392070"/>
                <a:gd name="connsiteY17654" fmla="*/ 867176 h 3110824"/>
                <a:gd name="connsiteX17655" fmla="*/ 908201 w 9392070"/>
                <a:gd name="connsiteY17655" fmla="*/ 867176 h 3110824"/>
                <a:gd name="connsiteX17656" fmla="*/ 905760 w 9392070"/>
                <a:gd name="connsiteY17656" fmla="*/ 872059 h 3110824"/>
                <a:gd name="connsiteX17657" fmla="*/ 893553 w 9392070"/>
                <a:gd name="connsiteY17657" fmla="*/ 868397 h 3110824"/>
                <a:gd name="connsiteX17658" fmla="*/ 888670 w 9392070"/>
                <a:gd name="connsiteY17658" fmla="*/ 872059 h 3110824"/>
                <a:gd name="connsiteX17659" fmla="*/ 878904 w 9392070"/>
                <a:gd name="connsiteY17659" fmla="*/ 872059 h 3110824"/>
                <a:gd name="connsiteX17660" fmla="*/ 871580 w 9392070"/>
                <a:gd name="connsiteY17660" fmla="*/ 869618 h 3110824"/>
                <a:gd name="connsiteX17661" fmla="*/ 869139 w 9392070"/>
                <a:gd name="connsiteY17661" fmla="*/ 872059 h 3110824"/>
                <a:gd name="connsiteX17662" fmla="*/ 863035 w 9392070"/>
                <a:gd name="connsiteY17662" fmla="*/ 874501 h 3110824"/>
                <a:gd name="connsiteX17663" fmla="*/ 855711 w 9392070"/>
                <a:gd name="connsiteY17663" fmla="*/ 874501 h 3110824"/>
                <a:gd name="connsiteX17664" fmla="*/ 849608 w 9392070"/>
                <a:gd name="connsiteY17664" fmla="*/ 872059 h 3110824"/>
                <a:gd name="connsiteX17665" fmla="*/ 834959 w 9392070"/>
                <a:gd name="connsiteY17665" fmla="*/ 875721 h 3110824"/>
                <a:gd name="connsiteX17666" fmla="*/ 819090 w 9392070"/>
                <a:gd name="connsiteY17666" fmla="*/ 879383 h 3110824"/>
                <a:gd name="connsiteX17667" fmla="*/ 822752 w 9392070"/>
                <a:gd name="connsiteY17667" fmla="*/ 885487 h 3110824"/>
                <a:gd name="connsiteX17668" fmla="*/ 830076 w 9392070"/>
                <a:gd name="connsiteY17668" fmla="*/ 889149 h 3110824"/>
                <a:gd name="connsiteX17669" fmla="*/ 839842 w 9392070"/>
                <a:gd name="connsiteY17669" fmla="*/ 889149 h 3110824"/>
                <a:gd name="connsiteX17670" fmla="*/ 861815 w 9392070"/>
                <a:gd name="connsiteY17670" fmla="*/ 890370 h 3110824"/>
                <a:gd name="connsiteX17671" fmla="*/ 875242 w 9392070"/>
                <a:gd name="connsiteY17671" fmla="*/ 891590 h 3110824"/>
                <a:gd name="connsiteX17672" fmla="*/ 887449 w 9392070"/>
                <a:gd name="connsiteY17672" fmla="*/ 892811 h 3110824"/>
                <a:gd name="connsiteX17673" fmla="*/ 904539 w 9392070"/>
                <a:gd name="connsiteY17673" fmla="*/ 897694 h 3110824"/>
                <a:gd name="connsiteX17674" fmla="*/ 916746 w 9392070"/>
                <a:gd name="connsiteY17674" fmla="*/ 905018 h 3110824"/>
                <a:gd name="connsiteX17675" fmla="*/ 914305 w 9392070"/>
                <a:gd name="connsiteY17675" fmla="*/ 905018 h 3110824"/>
                <a:gd name="connsiteX17676" fmla="*/ 908201 w 9392070"/>
                <a:gd name="connsiteY17676" fmla="*/ 908680 h 3110824"/>
                <a:gd name="connsiteX17677" fmla="*/ 898436 w 9392070"/>
                <a:gd name="connsiteY17677" fmla="*/ 907460 h 3110824"/>
                <a:gd name="connsiteX17678" fmla="*/ 888670 w 9392070"/>
                <a:gd name="connsiteY17678" fmla="*/ 906239 h 3110824"/>
                <a:gd name="connsiteX17679" fmla="*/ 882567 w 9392070"/>
                <a:gd name="connsiteY17679" fmla="*/ 908680 h 3110824"/>
                <a:gd name="connsiteX17680" fmla="*/ 875242 w 9392070"/>
                <a:gd name="connsiteY17680" fmla="*/ 907460 h 3110824"/>
                <a:gd name="connsiteX17681" fmla="*/ 869139 w 9392070"/>
                <a:gd name="connsiteY17681" fmla="*/ 905018 h 3110824"/>
                <a:gd name="connsiteX17682" fmla="*/ 854490 w 9392070"/>
                <a:gd name="connsiteY17682" fmla="*/ 907460 h 3110824"/>
                <a:gd name="connsiteX17683" fmla="*/ 839842 w 9392070"/>
                <a:gd name="connsiteY17683" fmla="*/ 911122 h 3110824"/>
                <a:gd name="connsiteX17684" fmla="*/ 843504 w 9392070"/>
                <a:gd name="connsiteY17684" fmla="*/ 917225 h 3110824"/>
                <a:gd name="connsiteX17685" fmla="*/ 850828 w 9392070"/>
                <a:gd name="connsiteY17685" fmla="*/ 919667 h 3110824"/>
                <a:gd name="connsiteX17686" fmla="*/ 860594 w 9392070"/>
                <a:gd name="connsiteY17686" fmla="*/ 919667 h 3110824"/>
                <a:gd name="connsiteX17687" fmla="*/ 882567 w 9392070"/>
                <a:gd name="connsiteY17687" fmla="*/ 922108 h 3110824"/>
                <a:gd name="connsiteX17688" fmla="*/ 906981 w 9392070"/>
                <a:gd name="connsiteY17688" fmla="*/ 925770 h 3110824"/>
                <a:gd name="connsiteX17689" fmla="*/ 924070 w 9392070"/>
                <a:gd name="connsiteY17689" fmla="*/ 933094 h 3110824"/>
                <a:gd name="connsiteX17690" fmla="*/ 937498 w 9392070"/>
                <a:gd name="connsiteY17690" fmla="*/ 944081 h 3110824"/>
                <a:gd name="connsiteX17691" fmla="*/ 937498 w 9392070"/>
                <a:gd name="connsiteY17691" fmla="*/ 944081 h 3110824"/>
                <a:gd name="connsiteX17692" fmla="*/ 933836 w 9392070"/>
                <a:gd name="connsiteY17692" fmla="*/ 944081 h 3110824"/>
                <a:gd name="connsiteX17693" fmla="*/ 926512 w 9392070"/>
                <a:gd name="connsiteY17693" fmla="*/ 941639 h 3110824"/>
                <a:gd name="connsiteX17694" fmla="*/ 925291 w 9392070"/>
                <a:gd name="connsiteY17694" fmla="*/ 941639 h 3110824"/>
                <a:gd name="connsiteX17695" fmla="*/ 922850 w 9392070"/>
                <a:gd name="connsiteY17695" fmla="*/ 940418 h 3110824"/>
                <a:gd name="connsiteX17696" fmla="*/ 911863 w 9392070"/>
                <a:gd name="connsiteY17696" fmla="*/ 937977 h 3110824"/>
                <a:gd name="connsiteX17697" fmla="*/ 908201 w 9392070"/>
                <a:gd name="connsiteY17697" fmla="*/ 937977 h 3110824"/>
                <a:gd name="connsiteX17698" fmla="*/ 903319 w 9392070"/>
                <a:gd name="connsiteY17698" fmla="*/ 937977 h 3110824"/>
                <a:gd name="connsiteX17699" fmla="*/ 897215 w 9392070"/>
                <a:gd name="connsiteY17699" fmla="*/ 935536 h 3110824"/>
                <a:gd name="connsiteX17700" fmla="*/ 892332 w 9392070"/>
                <a:gd name="connsiteY17700" fmla="*/ 933094 h 3110824"/>
                <a:gd name="connsiteX17701" fmla="*/ 881346 w 9392070"/>
                <a:gd name="connsiteY17701" fmla="*/ 930653 h 3110824"/>
                <a:gd name="connsiteX17702" fmla="*/ 870360 w 9392070"/>
                <a:gd name="connsiteY17702" fmla="*/ 926991 h 3110824"/>
                <a:gd name="connsiteX17703" fmla="*/ 872801 w 9392070"/>
                <a:gd name="connsiteY17703" fmla="*/ 930653 h 3110824"/>
                <a:gd name="connsiteX17704" fmla="*/ 877684 w 9392070"/>
                <a:gd name="connsiteY17704" fmla="*/ 934315 h 3110824"/>
                <a:gd name="connsiteX17705" fmla="*/ 885008 w 9392070"/>
                <a:gd name="connsiteY17705" fmla="*/ 936756 h 3110824"/>
                <a:gd name="connsiteX17706" fmla="*/ 893553 w 9392070"/>
                <a:gd name="connsiteY17706" fmla="*/ 939198 h 3110824"/>
                <a:gd name="connsiteX17707" fmla="*/ 891111 w 9392070"/>
                <a:gd name="connsiteY17707" fmla="*/ 941639 h 3110824"/>
                <a:gd name="connsiteX17708" fmla="*/ 882567 w 9392070"/>
                <a:gd name="connsiteY17708" fmla="*/ 940418 h 3110824"/>
                <a:gd name="connsiteX17709" fmla="*/ 872801 w 9392070"/>
                <a:gd name="connsiteY17709" fmla="*/ 946522 h 3110824"/>
                <a:gd name="connsiteX17710" fmla="*/ 863035 w 9392070"/>
                <a:gd name="connsiteY17710" fmla="*/ 952625 h 3110824"/>
                <a:gd name="connsiteX17711" fmla="*/ 848387 w 9392070"/>
                <a:gd name="connsiteY17711" fmla="*/ 953846 h 3110824"/>
                <a:gd name="connsiteX17712" fmla="*/ 845946 w 9392070"/>
                <a:gd name="connsiteY17712" fmla="*/ 959950 h 3110824"/>
                <a:gd name="connsiteX17713" fmla="*/ 832518 w 9392070"/>
                <a:gd name="connsiteY17713" fmla="*/ 956288 h 3110824"/>
                <a:gd name="connsiteX17714" fmla="*/ 826414 w 9392070"/>
                <a:gd name="connsiteY17714" fmla="*/ 961170 h 3110824"/>
                <a:gd name="connsiteX17715" fmla="*/ 815428 w 9392070"/>
                <a:gd name="connsiteY17715" fmla="*/ 962391 h 3110824"/>
                <a:gd name="connsiteX17716" fmla="*/ 804442 w 9392070"/>
                <a:gd name="connsiteY17716" fmla="*/ 963612 h 3110824"/>
                <a:gd name="connsiteX17717" fmla="*/ 798338 w 9392070"/>
                <a:gd name="connsiteY17717" fmla="*/ 967274 h 3110824"/>
                <a:gd name="connsiteX17718" fmla="*/ 789793 w 9392070"/>
                <a:gd name="connsiteY17718" fmla="*/ 968495 h 3110824"/>
                <a:gd name="connsiteX17719" fmla="*/ 782469 w 9392070"/>
                <a:gd name="connsiteY17719" fmla="*/ 967274 h 3110824"/>
                <a:gd name="connsiteX17720" fmla="*/ 766600 w 9392070"/>
                <a:gd name="connsiteY17720" fmla="*/ 974598 h 3110824"/>
                <a:gd name="connsiteX17721" fmla="*/ 750731 w 9392070"/>
                <a:gd name="connsiteY17721" fmla="*/ 981922 h 3110824"/>
                <a:gd name="connsiteX17722" fmla="*/ 755614 w 9392070"/>
                <a:gd name="connsiteY17722" fmla="*/ 986805 h 3110824"/>
                <a:gd name="connsiteX17723" fmla="*/ 764159 w 9392070"/>
                <a:gd name="connsiteY17723" fmla="*/ 988026 h 3110824"/>
                <a:gd name="connsiteX17724" fmla="*/ 775145 w 9392070"/>
                <a:gd name="connsiteY17724" fmla="*/ 985584 h 3110824"/>
                <a:gd name="connsiteX17725" fmla="*/ 800780 w 9392070"/>
                <a:gd name="connsiteY17725" fmla="*/ 983143 h 3110824"/>
                <a:gd name="connsiteX17726" fmla="*/ 830076 w 9392070"/>
                <a:gd name="connsiteY17726" fmla="*/ 980702 h 3110824"/>
                <a:gd name="connsiteX17727" fmla="*/ 849608 w 9392070"/>
                <a:gd name="connsiteY17727" fmla="*/ 984364 h 3110824"/>
                <a:gd name="connsiteX17728" fmla="*/ 856932 w 9392070"/>
                <a:gd name="connsiteY17728" fmla="*/ 988026 h 3110824"/>
                <a:gd name="connsiteX17729" fmla="*/ 854490 w 9392070"/>
                <a:gd name="connsiteY17729" fmla="*/ 989246 h 3110824"/>
                <a:gd name="connsiteX17730" fmla="*/ 841063 w 9392070"/>
                <a:gd name="connsiteY17730" fmla="*/ 985584 h 3110824"/>
                <a:gd name="connsiteX17731" fmla="*/ 836180 w 9392070"/>
                <a:gd name="connsiteY17731" fmla="*/ 990467 h 3110824"/>
                <a:gd name="connsiteX17732" fmla="*/ 826414 w 9392070"/>
                <a:gd name="connsiteY17732" fmla="*/ 991688 h 3110824"/>
                <a:gd name="connsiteX17733" fmla="*/ 819090 w 9392070"/>
                <a:gd name="connsiteY17733" fmla="*/ 989246 h 3110824"/>
                <a:gd name="connsiteX17734" fmla="*/ 816649 w 9392070"/>
                <a:gd name="connsiteY17734" fmla="*/ 992909 h 3110824"/>
                <a:gd name="connsiteX17735" fmla="*/ 810545 w 9392070"/>
                <a:gd name="connsiteY17735" fmla="*/ 996571 h 3110824"/>
                <a:gd name="connsiteX17736" fmla="*/ 803221 w 9392070"/>
                <a:gd name="connsiteY17736" fmla="*/ 997791 h 3110824"/>
                <a:gd name="connsiteX17737" fmla="*/ 795897 w 9392070"/>
                <a:gd name="connsiteY17737" fmla="*/ 996571 h 3110824"/>
                <a:gd name="connsiteX17738" fmla="*/ 780028 w 9392070"/>
                <a:gd name="connsiteY17738" fmla="*/ 1001453 h 3110824"/>
                <a:gd name="connsiteX17739" fmla="*/ 764159 w 9392070"/>
                <a:gd name="connsiteY17739" fmla="*/ 1007557 h 3110824"/>
                <a:gd name="connsiteX17740" fmla="*/ 769041 w 9392070"/>
                <a:gd name="connsiteY17740" fmla="*/ 1013660 h 3110824"/>
                <a:gd name="connsiteX17741" fmla="*/ 777586 w 9392070"/>
                <a:gd name="connsiteY17741" fmla="*/ 1016102 h 3110824"/>
                <a:gd name="connsiteX17742" fmla="*/ 787352 w 9392070"/>
                <a:gd name="connsiteY17742" fmla="*/ 1014881 h 3110824"/>
                <a:gd name="connsiteX17743" fmla="*/ 811766 w 9392070"/>
                <a:gd name="connsiteY17743" fmla="*/ 1013660 h 3110824"/>
                <a:gd name="connsiteX17744" fmla="*/ 825194 w 9392070"/>
                <a:gd name="connsiteY17744" fmla="*/ 1013660 h 3110824"/>
                <a:gd name="connsiteX17745" fmla="*/ 838621 w 9392070"/>
                <a:gd name="connsiteY17745" fmla="*/ 1013660 h 3110824"/>
                <a:gd name="connsiteX17746" fmla="*/ 856932 w 9392070"/>
                <a:gd name="connsiteY17746" fmla="*/ 1017323 h 3110824"/>
                <a:gd name="connsiteX17747" fmla="*/ 870360 w 9392070"/>
                <a:gd name="connsiteY17747" fmla="*/ 1024647 h 3110824"/>
                <a:gd name="connsiteX17748" fmla="*/ 875242 w 9392070"/>
                <a:gd name="connsiteY17748" fmla="*/ 1025867 h 3110824"/>
                <a:gd name="connsiteX17749" fmla="*/ 872801 w 9392070"/>
                <a:gd name="connsiteY17749" fmla="*/ 1028309 h 3110824"/>
                <a:gd name="connsiteX17750" fmla="*/ 872801 w 9392070"/>
                <a:gd name="connsiteY17750" fmla="*/ 1028309 h 3110824"/>
                <a:gd name="connsiteX17751" fmla="*/ 871580 w 9392070"/>
                <a:gd name="connsiteY17751" fmla="*/ 1029530 h 3110824"/>
                <a:gd name="connsiteX17752" fmla="*/ 866697 w 9392070"/>
                <a:gd name="connsiteY17752" fmla="*/ 1029530 h 3110824"/>
                <a:gd name="connsiteX17753" fmla="*/ 860594 w 9392070"/>
                <a:gd name="connsiteY17753" fmla="*/ 1029530 h 3110824"/>
                <a:gd name="connsiteX17754" fmla="*/ 848387 w 9392070"/>
                <a:gd name="connsiteY17754" fmla="*/ 1035633 h 3110824"/>
                <a:gd name="connsiteX17755" fmla="*/ 848387 w 9392070"/>
                <a:gd name="connsiteY17755" fmla="*/ 1036854 h 3110824"/>
                <a:gd name="connsiteX17756" fmla="*/ 848387 w 9392070"/>
                <a:gd name="connsiteY17756" fmla="*/ 1036854 h 3110824"/>
                <a:gd name="connsiteX17757" fmla="*/ 848387 w 9392070"/>
                <a:gd name="connsiteY17757" fmla="*/ 1038074 h 3110824"/>
                <a:gd name="connsiteX17758" fmla="*/ 847166 w 9392070"/>
                <a:gd name="connsiteY17758" fmla="*/ 1039295 h 3110824"/>
                <a:gd name="connsiteX17759" fmla="*/ 841063 w 9392070"/>
                <a:gd name="connsiteY17759" fmla="*/ 1042957 h 3110824"/>
                <a:gd name="connsiteX17760" fmla="*/ 833739 w 9392070"/>
                <a:gd name="connsiteY17760" fmla="*/ 1045399 h 3110824"/>
                <a:gd name="connsiteX17761" fmla="*/ 826414 w 9392070"/>
                <a:gd name="connsiteY17761" fmla="*/ 1045399 h 3110824"/>
                <a:gd name="connsiteX17762" fmla="*/ 812987 w 9392070"/>
                <a:gd name="connsiteY17762" fmla="*/ 1053944 h 3110824"/>
                <a:gd name="connsiteX17763" fmla="*/ 799559 w 9392070"/>
                <a:gd name="connsiteY17763" fmla="*/ 1062489 h 3110824"/>
                <a:gd name="connsiteX17764" fmla="*/ 804442 w 9392070"/>
                <a:gd name="connsiteY17764" fmla="*/ 1067371 h 3110824"/>
                <a:gd name="connsiteX17765" fmla="*/ 812987 w 9392070"/>
                <a:gd name="connsiteY17765" fmla="*/ 1067371 h 3110824"/>
                <a:gd name="connsiteX17766" fmla="*/ 822752 w 9392070"/>
                <a:gd name="connsiteY17766" fmla="*/ 1063709 h 3110824"/>
                <a:gd name="connsiteX17767" fmla="*/ 844725 w 9392070"/>
                <a:gd name="connsiteY17767" fmla="*/ 1058826 h 3110824"/>
                <a:gd name="connsiteX17768" fmla="*/ 870360 w 9392070"/>
                <a:gd name="connsiteY17768" fmla="*/ 1053944 h 3110824"/>
                <a:gd name="connsiteX17769" fmla="*/ 888670 w 9392070"/>
                <a:gd name="connsiteY17769" fmla="*/ 1055164 h 3110824"/>
                <a:gd name="connsiteX17770" fmla="*/ 891111 w 9392070"/>
                <a:gd name="connsiteY17770" fmla="*/ 1056385 h 3110824"/>
                <a:gd name="connsiteX17771" fmla="*/ 889891 w 9392070"/>
                <a:gd name="connsiteY17771" fmla="*/ 1056385 h 3110824"/>
                <a:gd name="connsiteX17772" fmla="*/ 883787 w 9392070"/>
                <a:gd name="connsiteY17772" fmla="*/ 1060047 h 3110824"/>
                <a:gd name="connsiteX17773" fmla="*/ 875242 w 9392070"/>
                <a:gd name="connsiteY17773" fmla="*/ 1058826 h 3110824"/>
                <a:gd name="connsiteX17774" fmla="*/ 866697 w 9392070"/>
                <a:gd name="connsiteY17774" fmla="*/ 1058826 h 3110824"/>
                <a:gd name="connsiteX17775" fmla="*/ 860594 w 9392070"/>
                <a:gd name="connsiteY17775" fmla="*/ 1061268 h 3110824"/>
                <a:gd name="connsiteX17776" fmla="*/ 853270 w 9392070"/>
                <a:gd name="connsiteY17776" fmla="*/ 1061268 h 3110824"/>
                <a:gd name="connsiteX17777" fmla="*/ 847166 w 9392070"/>
                <a:gd name="connsiteY17777" fmla="*/ 1058826 h 3110824"/>
                <a:gd name="connsiteX17778" fmla="*/ 832518 w 9392070"/>
                <a:gd name="connsiteY17778" fmla="*/ 1062489 h 3110824"/>
                <a:gd name="connsiteX17779" fmla="*/ 816649 w 9392070"/>
                <a:gd name="connsiteY17779" fmla="*/ 1067371 h 3110824"/>
                <a:gd name="connsiteX17780" fmla="*/ 819090 w 9392070"/>
                <a:gd name="connsiteY17780" fmla="*/ 1073475 h 3110824"/>
                <a:gd name="connsiteX17781" fmla="*/ 826414 w 9392070"/>
                <a:gd name="connsiteY17781" fmla="*/ 1077137 h 3110824"/>
                <a:gd name="connsiteX17782" fmla="*/ 836180 w 9392070"/>
                <a:gd name="connsiteY17782" fmla="*/ 1077137 h 3110824"/>
                <a:gd name="connsiteX17783" fmla="*/ 858153 w 9392070"/>
                <a:gd name="connsiteY17783" fmla="*/ 1079578 h 3110824"/>
                <a:gd name="connsiteX17784" fmla="*/ 870360 w 9392070"/>
                <a:gd name="connsiteY17784" fmla="*/ 1080799 h 3110824"/>
                <a:gd name="connsiteX17785" fmla="*/ 882567 w 9392070"/>
                <a:gd name="connsiteY17785" fmla="*/ 1082020 h 3110824"/>
                <a:gd name="connsiteX17786" fmla="*/ 898436 w 9392070"/>
                <a:gd name="connsiteY17786" fmla="*/ 1089344 h 3110824"/>
                <a:gd name="connsiteX17787" fmla="*/ 909422 w 9392070"/>
                <a:gd name="connsiteY17787" fmla="*/ 1099110 h 3110824"/>
                <a:gd name="connsiteX17788" fmla="*/ 913084 w 9392070"/>
                <a:gd name="connsiteY17788" fmla="*/ 1101551 h 3110824"/>
                <a:gd name="connsiteX17789" fmla="*/ 904539 w 9392070"/>
                <a:gd name="connsiteY17789" fmla="*/ 1105213 h 3110824"/>
                <a:gd name="connsiteX17790" fmla="*/ 898436 w 9392070"/>
                <a:gd name="connsiteY17790" fmla="*/ 1100330 h 3110824"/>
                <a:gd name="connsiteX17791" fmla="*/ 891111 w 9392070"/>
                <a:gd name="connsiteY17791" fmla="*/ 1095447 h 3110824"/>
                <a:gd name="connsiteX17792" fmla="*/ 880125 w 9392070"/>
                <a:gd name="connsiteY17792" fmla="*/ 1097889 h 3110824"/>
                <a:gd name="connsiteX17793" fmla="*/ 869139 w 9392070"/>
                <a:gd name="connsiteY17793" fmla="*/ 1101551 h 3110824"/>
                <a:gd name="connsiteX17794" fmla="*/ 855711 w 9392070"/>
                <a:gd name="connsiteY17794" fmla="*/ 1097889 h 3110824"/>
                <a:gd name="connsiteX17795" fmla="*/ 850828 w 9392070"/>
                <a:gd name="connsiteY17795" fmla="*/ 1102772 h 3110824"/>
                <a:gd name="connsiteX17796" fmla="*/ 838621 w 9392070"/>
                <a:gd name="connsiteY17796" fmla="*/ 1095447 h 3110824"/>
                <a:gd name="connsiteX17797" fmla="*/ 831297 w 9392070"/>
                <a:gd name="connsiteY17797" fmla="*/ 1097889 h 3110824"/>
                <a:gd name="connsiteX17798" fmla="*/ 821532 w 9392070"/>
                <a:gd name="connsiteY17798" fmla="*/ 1095447 h 3110824"/>
                <a:gd name="connsiteX17799" fmla="*/ 814207 w 9392070"/>
                <a:gd name="connsiteY17799" fmla="*/ 1090565 h 3110824"/>
                <a:gd name="connsiteX17800" fmla="*/ 810545 w 9392070"/>
                <a:gd name="connsiteY17800" fmla="*/ 1093006 h 3110824"/>
                <a:gd name="connsiteX17801" fmla="*/ 803221 w 9392070"/>
                <a:gd name="connsiteY17801" fmla="*/ 1094227 h 3110824"/>
                <a:gd name="connsiteX17802" fmla="*/ 794676 w 9392070"/>
                <a:gd name="connsiteY17802" fmla="*/ 1091785 h 3110824"/>
                <a:gd name="connsiteX17803" fmla="*/ 788573 w 9392070"/>
                <a:gd name="connsiteY17803" fmla="*/ 1088123 h 3110824"/>
                <a:gd name="connsiteX17804" fmla="*/ 771483 w 9392070"/>
                <a:gd name="connsiteY17804" fmla="*/ 1088123 h 3110824"/>
                <a:gd name="connsiteX17805" fmla="*/ 753172 w 9392070"/>
                <a:gd name="connsiteY17805" fmla="*/ 1089344 h 3110824"/>
                <a:gd name="connsiteX17806" fmla="*/ 755614 w 9392070"/>
                <a:gd name="connsiteY17806" fmla="*/ 1096668 h 3110824"/>
                <a:gd name="connsiteX17807" fmla="*/ 762938 w 9392070"/>
                <a:gd name="connsiteY17807" fmla="*/ 1101551 h 3110824"/>
                <a:gd name="connsiteX17808" fmla="*/ 773924 w 9392070"/>
                <a:gd name="connsiteY17808" fmla="*/ 1103992 h 3110824"/>
                <a:gd name="connsiteX17809" fmla="*/ 798338 w 9392070"/>
                <a:gd name="connsiteY17809" fmla="*/ 1111317 h 3110824"/>
                <a:gd name="connsiteX17810" fmla="*/ 811766 w 9392070"/>
                <a:gd name="connsiteY17810" fmla="*/ 1116199 h 3110824"/>
                <a:gd name="connsiteX17811" fmla="*/ 821532 w 9392070"/>
                <a:gd name="connsiteY17811" fmla="*/ 1118641 h 3110824"/>
                <a:gd name="connsiteX17812" fmla="*/ 825194 w 9392070"/>
                <a:gd name="connsiteY17812" fmla="*/ 1124744 h 3110824"/>
                <a:gd name="connsiteX17813" fmla="*/ 831297 w 9392070"/>
                <a:gd name="connsiteY17813" fmla="*/ 1128406 h 3110824"/>
                <a:gd name="connsiteX17814" fmla="*/ 839842 w 9392070"/>
                <a:gd name="connsiteY17814" fmla="*/ 1128406 h 3110824"/>
                <a:gd name="connsiteX17815" fmla="*/ 842283 w 9392070"/>
                <a:gd name="connsiteY17815" fmla="*/ 1130848 h 3110824"/>
                <a:gd name="connsiteX17816" fmla="*/ 850828 w 9392070"/>
                <a:gd name="connsiteY17816" fmla="*/ 1140613 h 3110824"/>
                <a:gd name="connsiteX17817" fmla="*/ 848387 w 9392070"/>
                <a:gd name="connsiteY17817" fmla="*/ 1143055 h 3110824"/>
                <a:gd name="connsiteX17818" fmla="*/ 848387 w 9392070"/>
                <a:gd name="connsiteY17818" fmla="*/ 1144275 h 3110824"/>
                <a:gd name="connsiteX17819" fmla="*/ 844725 w 9392070"/>
                <a:gd name="connsiteY17819" fmla="*/ 1144275 h 3110824"/>
                <a:gd name="connsiteX17820" fmla="*/ 839842 w 9392070"/>
                <a:gd name="connsiteY17820" fmla="*/ 1140613 h 3110824"/>
                <a:gd name="connsiteX17821" fmla="*/ 831297 w 9392070"/>
                <a:gd name="connsiteY17821" fmla="*/ 1139393 h 3110824"/>
                <a:gd name="connsiteX17822" fmla="*/ 825194 w 9392070"/>
                <a:gd name="connsiteY17822" fmla="*/ 1140613 h 3110824"/>
                <a:gd name="connsiteX17823" fmla="*/ 817869 w 9392070"/>
                <a:gd name="connsiteY17823" fmla="*/ 1139393 h 3110824"/>
                <a:gd name="connsiteX17824" fmla="*/ 816649 w 9392070"/>
                <a:gd name="connsiteY17824" fmla="*/ 1139393 h 3110824"/>
                <a:gd name="connsiteX17825" fmla="*/ 816649 w 9392070"/>
                <a:gd name="connsiteY17825" fmla="*/ 1125965 h 3110824"/>
                <a:gd name="connsiteX17826" fmla="*/ 810545 w 9392070"/>
                <a:gd name="connsiteY17826" fmla="*/ 1132068 h 3110824"/>
                <a:gd name="connsiteX17827" fmla="*/ 809325 w 9392070"/>
                <a:gd name="connsiteY17827" fmla="*/ 1135731 h 3110824"/>
                <a:gd name="connsiteX17828" fmla="*/ 798338 w 9392070"/>
                <a:gd name="connsiteY17828" fmla="*/ 1136951 h 3110824"/>
                <a:gd name="connsiteX17829" fmla="*/ 783690 w 9392070"/>
                <a:gd name="connsiteY17829" fmla="*/ 1138172 h 3110824"/>
                <a:gd name="connsiteX17830" fmla="*/ 786131 w 9392070"/>
                <a:gd name="connsiteY17830" fmla="*/ 1144275 h 3110824"/>
                <a:gd name="connsiteX17831" fmla="*/ 792235 w 9392070"/>
                <a:gd name="connsiteY17831" fmla="*/ 1147938 h 3110824"/>
                <a:gd name="connsiteX17832" fmla="*/ 800780 w 9392070"/>
                <a:gd name="connsiteY17832" fmla="*/ 1149158 h 3110824"/>
                <a:gd name="connsiteX17833" fmla="*/ 810545 w 9392070"/>
                <a:gd name="connsiteY17833" fmla="*/ 1149158 h 3110824"/>
                <a:gd name="connsiteX17834" fmla="*/ 812987 w 9392070"/>
                <a:gd name="connsiteY17834" fmla="*/ 1156482 h 3110824"/>
                <a:gd name="connsiteX17835" fmla="*/ 815428 w 9392070"/>
                <a:gd name="connsiteY17835" fmla="*/ 1160145 h 3110824"/>
                <a:gd name="connsiteX17836" fmla="*/ 819090 w 9392070"/>
                <a:gd name="connsiteY17836" fmla="*/ 1166248 h 3110824"/>
                <a:gd name="connsiteX17837" fmla="*/ 822752 w 9392070"/>
                <a:gd name="connsiteY17837" fmla="*/ 1173572 h 3110824"/>
                <a:gd name="connsiteX17838" fmla="*/ 810545 w 9392070"/>
                <a:gd name="connsiteY17838" fmla="*/ 1169910 h 3110824"/>
                <a:gd name="connsiteX17839" fmla="*/ 803221 w 9392070"/>
                <a:gd name="connsiteY17839" fmla="*/ 1176014 h 3110824"/>
                <a:gd name="connsiteX17840" fmla="*/ 791014 w 9392070"/>
                <a:gd name="connsiteY17840" fmla="*/ 1162586 h 3110824"/>
                <a:gd name="connsiteX17841" fmla="*/ 781248 w 9392070"/>
                <a:gd name="connsiteY17841" fmla="*/ 1163807 h 3110824"/>
                <a:gd name="connsiteX17842" fmla="*/ 769041 w 9392070"/>
                <a:gd name="connsiteY17842" fmla="*/ 1156482 h 3110824"/>
                <a:gd name="connsiteX17843" fmla="*/ 761717 w 9392070"/>
                <a:gd name="connsiteY17843" fmla="*/ 1146717 h 3110824"/>
                <a:gd name="connsiteX17844" fmla="*/ 756834 w 9392070"/>
                <a:gd name="connsiteY17844" fmla="*/ 1149158 h 3110824"/>
                <a:gd name="connsiteX17845" fmla="*/ 747069 w 9392070"/>
                <a:gd name="connsiteY17845" fmla="*/ 1147938 h 3110824"/>
                <a:gd name="connsiteX17846" fmla="*/ 737303 w 9392070"/>
                <a:gd name="connsiteY17846" fmla="*/ 1141834 h 3110824"/>
                <a:gd name="connsiteX17847" fmla="*/ 731200 w 9392070"/>
                <a:gd name="connsiteY17847" fmla="*/ 1134510 h 3110824"/>
                <a:gd name="connsiteX17848" fmla="*/ 709227 w 9392070"/>
                <a:gd name="connsiteY17848" fmla="*/ 1127186 h 3110824"/>
                <a:gd name="connsiteX17849" fmla="*/ 686034 w 9392070"/>
                <a:gd name="connsiteY17849" fmla="*/ 1118641 h 3110824"/>
                <a:gd name="connsiteX17850" fmla="*/ 686034 w 9392070"/>
                <a:gd name="connsiteY17850" fmla="*/ 1129627 h 3110824"/>
                <a:gd name="connsiteX17851" fmla="*/ 693358 w 9392070"/>
                <a:gd name="connsiteY17851" fmla="*/ 1140613 h 3110824"/>
                <a:gd name="connsiteX17852" fmla="*/ 706786 w 9392070"/>
                <a:gd name="connsiteY17852" fmla="*/ 1147938 h 3110824"/>
                <a:gd name="connsiteX17853" fmla="*/ 720213 w 9392070"/>
                <a:gd name="connsiteY17853" fmla="*/ 1152820 h 3110824"/>
                <a:gd name="connsiteX17854" fmla="*/ 736083 w 9392070"/>
                <a:gd name="connsiteY17854" fmla="*/ 1168689 h 3110824"/>
                <a:gd name="connsiteX17855" fmla="*/ 742186 w 9392070"/>
                <a:gd name="connsiteY17855" fmla="*/ 1174793 h 3110824"/>
                <a:gd name="connsiteX17856" fmla="*/ 751952 w 9392070"/>
                <a:gd name="connsiteY17856" fmla="*/ 1179676 h 3110824"/>
                <a:gd name="connsiteX17857" fmla="*/ 767821 w 9392070"/>
                <a:gd name="connsiteY17857" fmla="*/ 1190662 h 3110824"/>
                <a:gd name="connsiteX17858" fmla="*/ 787352 w 9392070"/>
                <a:gd name="connsiteY17858" fmla="*/ 1210193 h 3110824"/>
                <a:gd name="connsiteX17859" fmla="*/ 803221 w 9392070"/>
                <a:gd name="connsiteY17859" fmla="*/ 1234607 h 3110824"/>
                <a:gd name="connsiteX17860" fmla="*/ 799559 w 9392070"/>
                <a:gd name="connsiteY17860" fmla="*/ 1237049 h 3110824"/>
                <a:gd name="connsiteX17861" fmla="*/ 789793 w 9392070"/>
                <a:gd name="connsiteY17861" fmla="*/ 1235828 h 3110824"/>
                <a:gd name="connsiteX17862" fmla="*/ 780028 w 9392070"/>
                <a:gd name="connsiteY17862" fmla="*/ 1235828 h 3110824"/>
                <a:gd name="connsiteX17863" fmla="*/ 773924 w 9392070"/>
                <a:gd name="connsiteY17863" fmla="*/ 1238270 h 3110824"/>
                <a:gd name="connsiteX17864" fmla="*/ 766600 w 9392070"/>
                <a:gd name="connsiteY17864" fmla="*/ 1238270 h 3110824"/>
                <a:gd name="connsiteX17865" fmla="*/ 760497 w 9392070"/>
                <a:gd name="connsiteY17865" fmla="*/ 1235828 h 3110824"/>
                <a:gd name="connsiteX17866" fmla="*/ 745848 w 9392070"/>
                <a:gd name="connsiteY17866" fmla="*/ 1239490 h 3110824"/>
                <a:gd name="connsiteX17867" fmla="*/ 729979 w 9392070"/>
                <a:gd name="connsiteY17867" fmla="*/ 1244373 h 3110824"/>
                <a:gd name="connsiteX17868" fmla="*/ 733641 w 9392070"/>
                <a:gd name="connsiteY17868" fmla="*/ 1250477 h 3110824"/>
                <a:gd name="connsiteX17869" fmla="*/ 740965 w 9392070"/>
                <a:gd name="connsiteY17869" fmla="*/ 1252918 h 3110824"/>
                <a:gd name="connsiteX17870" fmla="*/ 750731 w 9392070"/>
                <a:gd name="connsiteY17870" fmla="*/ 1251697 h 3110824"/>
                <a:gd name="connsiteX17871" fmla="*/ 766600 w 9392070"/>
                <a:gd name="connsiteY17871" fmla="*/ 1250477 h 3110824"/>
                <a:gd name="connsiteX17872" fmla="*/ 766600 w 9392070"/>
                <a:gd name="connsiteY17872" fmla="*/ 1250477 h 3110824"/>
                <a:gd name="connsiteX17873" fmla="*/ 760497 w 9392070"/>
                <a:gd name="connsiteY17873" fmla="*/ 1261463 h 3110824"/>
                <a:gd name="connsiteX17874" fmla="*/ 742186 w 9392070"/>
                <a:gd name="connsiteY17874" fmla="*/ 1265125 h 3110824"/>
                <a:gd name="connsiteX17875" fmla="*/ 729979 w 9392070"/>
                <a:gd name="connsiteY17875" fmla="*/ 1252918 h 3110824"/>
                <a:gd name="connsiteX17876" fmla="*/ 721434 w 9392070"/>
                <a:gd name="connsiteY17876" fmla="*/ 1256580 h 3110824"/>
                <a:gd name="connsiteX17877" fmla="*/ 712889 w 9392070"/>
                <a:gd name="connsiteY17877" fmla="*/ 1263904 h 3110824"/>
                <a:gd name="connsiteX17878" fmla="*/ 706786 w 9392070"/>
                <a:gd name="connsiteY17878" fmla="*/ 1254139 h 3110824"/>
                <a:gd name="connsiteX17879" fmla="*/ 695799 w 9392070"/>
                <a:gd name="connsiteY17879" fmla="*/ 1246814 h 3110824"/>
                <a:gd name="connsiteX17880" fmla="*/ 683592 w 9392070"/>
                <a:gd name="connsiteY17880" fmla="*/ 1249256 h 3110824"/>
                <a:gd name="connsiteX17881" fmla="*/ 668944 w 9392070"/>
                <a:gd name="connsiteY17881" fmla="*/ 1240711 h 3110824"/>
                <a:gd name="connsiteX17882" fmla="*/ 660399 w 9392070"/>
                <a:gd name="connsiteY17882" fmla="*/ 1228504 h 3110824"/>
                <a:gd name="connsiteX17883" fmla="*/ 653075 w 9392070"/>
                <a:gd name="connsiteY17883" fmla="*/ 1230945 h 3110824"/>
                <a:gd name="connsiteX17884" fmla="*/ 640868 w 9392070"/>
                <a:gd name="connsiteY17884" fmla="*/ 1228504 h 3110824"/>
                <a:gd name="connsiteX17885" fmla="*/ 634764 w 9392070"/>
                <a:gd name="connsiteY17885" fmla="*/ 1224842 h 3110824"/>
                <a:gd name="connsiteX17886" fmla="*/ 629882 w 9392070"/>
                <a:gd name="connsiteY17886" fmla="*/ 1219959 h 3110824"/>
                <a:gd name="connsiteX17887" fmla="*/ 622557 w 9392070"/>
                <a:gd name="connsiteY17887" fmla="*/ 1208973 h 3110824"/>
                <a:gd name="connsiteX17888" fmla="*/ 617675 w 9392070"/>
                <a:gd name="connsiteY17888" fmla="*/ 1206531 h 3110824"/>
                <a:gd name="connsiteX17889" fmla="*/ 618895 w 9392070"/>
                <a:gd name="connsiteY17889" fmla="*/ 1201649 h 3110824"/>
                <a:gd name="connsiteX17890" fmla="*/ 612792 w 9392070"/>
                <a:gd name="connsiteY17890" fmla="*/ 1202869 h 3110824"/>
                <a:gd name="connsiteX17891" fmla="*/ 607909 w 9392070"/>
                <a:gd name="connsiteY17891" fmla="*/ 1199207 h 3110824"/>
                <a:gd name="connsiteX17892" fmla="*/ 595702 w 9392070"/>
                <a:gd name="connsiteY17892" fmla="*/ 1194324 h 3110824"/>
                <a:gd name="connsiteX17893" fmla="*/ 589598 w 9392070"/>
                <a:gd name="connsiteY17893" fmla="*/ 1195545 h 3110824"/>
                <a:gd name="connsiteX17894" fmla="*/ 588378 w 9392070"/>
                <a:gd name="connsiteY17894" fmla="*/ 1195545 h 3110824"/>
                <a:gd name="connsiteX17895" fmla="*/ 587157 w 9392070"/>
                <a:gd name="connsiteY17895" fmla="*/ 1195545 h 3110824"/>
                <a:gd name="connsiteX17896" fmla="*/ 579833 w 9392070"/>
                <a:gd name="connsiteY17896" fmla="*/ 1193103 h 3110824"/>
                <a:gd name="connsiteX17897" fmla="*/ 574950 w 9392070"/>
                <a:gd name="connsiteY17897" fmla="*/ 1185779 h 3110824"/>
                <a:gd name="connsiteX17898" fmla="*/ 571288 w 9392070"/>
                <a:gd name="connsiteY17898" fmla="*/ 1180896 h 3110824"/>
                <a:gd name="connsiteX17899" fmla="*/ 571288 w 9392070"/>
                <a:gd name="connsiteY17899" fmla="*/ 1180896 h 3110824"/>
                <a:gd name="connsiteX17900" fmla="*/ 582274 w 9392070"/>
                <a:gd name="connsiteY17900" fmla="*/ 1180896 h 3110824"/>
                <a:gd name="connsiteX17901" fmla="*/ 595702 w 9392070"/>
                <a:gd name="connsiteY17901" fmla="*/ 1179676 h 3110824"/>
                <a:gd name="connsiteX17902" fmla="*/ 617675 w 9392070"/>
                <a:gd name="connsiteY17902" fmla="*/ 1178455 h 3110824"/>
                <a:gd name="connsiteX17903" fmla="*/ 627440 w 9392070"/>
                <a:gd name="connsiteY17903" fmla="*/ 1178455 h 3110824"/>
                <a:gd name="connsiteX17904" fmla="*/ 634764 w 9392070"/>
                <a:gd name="connsiteY17904" fmla="*/ 1174793 h 3110824"/>
                <a:gd name="connsiteX17905" fmla="*/ 638426 w 9392070"/>
                <a:gd name="connsiteY17905" fmla="*/ 1168689 h 3110824"/>
                <a:gd name="connsiteX17906" fmla="*/ 622557 w 9392070"/>
                <a:gd name="connsiteY17906" fmla="*/ 1165028 h 3110824"/>
                <a:gd name="connsiteX17907" fmla="*/ 607909 w 9392070"/>
                <a:gd name="connsiteY17907" fmla="*/ 1161365 h 3110824"/>
                <a:gd name="connsiteX17908" fmla="*/ 601805 w 9392070"/>
                <a:gd name="connsiteY17908" fmla="*/ 1163807 h 3110824"/>
                <a:gd name="connsiteX17909" fmla="*/ 594481 w 9392070"/>
                <a:gd name="connsiteY17909" fmla="*/ 1163807 h 3110824"/>
                <a:gd name="connsiteX17910" fmla="*/ 588378 w 9392070"/>
                <a:gd name="connsiteY17910" fmla="*/ 1161365 h 3110824"/>
                <a:gd name="connsiteX17911" fmla="*/ 585936 w 9392070"/>
                <a:gd name="connsiteY17911" fmla="*/ 1158924 h 3110824"/>
                <a:gd name="connsiteX17912" fmla="*/ 578612 w 9392070"/>
                <a:gd name="connsiteY17912" fmla="*/ 1161365 h 3110824"/>
                <a:gd name="connsiteX17913" fmla="*/ 568847 w 9392070"/>
                <a:gd name="connsiteY17913" fmla="*/ 1161365 h 3110824"/>
                <a:gd name="connsiteX17914" fmla="*/ 563964 w 9392070"/>
                <a:gd name="connsiteY17914" fmla="*/ 1157703 h 3110824"/>
                <a:gd name="connsiteX17915" fmla="*/ 551757 w 9392070"/>
                <a:gd name="connsiteY17915" fmla="*/ 1161365 h 3110824"/>
                <a:gd name="connsiteX17916" fmla="*/ 549315 w 9392070"/>
                <a:gd name="connsiteY17916" fmla="*/ 1156482 h 3110824"/>
                <a:gd name="connsiteX17917" fmla="*/ 537108 w 9392070"/>
                <a:gd name="connsiteY17917" fmla="*/ 1156482 h 3110824"/>
                <a:gd name="connsiteX17918" fmla="*/ 528563 w 9392070"/>
                <a:gd name="connsiteY17918" fmla="*/ 1151600 h 3110824"/>
                <a:gd name="connsiteX17919" fmla="*/ 520019 w 9392070"/>
                <a:gd name="connsiteY17919" fmla="*/ 1146717 h 3110824"/>
                <a:gd name="connsiteX17920" fmla="*/ 512694 w 9392070"/>
                <a:gd name="connsiteY17920" fmla="*/ 1149158 h 3110824"/>
                <a:gd name="connsiteX17921" fmla="*/ 510253 w 9392070"/>
                <a:gd name="connsiteY17921" fmla="*/ 1146717 h 3110824"/>
                <a:gd name="connsiteX17922" fmla="*/ 520019 w 9392070"/>
                <a:gd name="connsiteY17922" fmla="*/ 1140613 h 3110824"/>
                <a:gd name="connsiteX17923" fmla="*/ 529784 w 9392070"/>
                <a:gd name="connsiteY17923" fmla="*/ 1136951 h 3110824"/>
                <a:gd name="connsiteX17924" fmla="*/ 539550 w 9392070"/>
                <a:gd name="connsiteY17924" fmla="*/ 1133289 h 3110824"/>
                <a:gd name="connsiteX17925" fmla="*/ 555419 w 9392070"/>
                <a:gd name="connsiteY17925" fmla="*/ 1125965 h 3110824"/>
                <a:gd name="connsiteX17926" fmla="*/ 562743 w 9392070"/>
                <a:gd name="connsiteY17926" fmla="*/ 1123524 h 3110824"/>
                <a:gd name="connsiteX17927" fmla="*/ 567626 w 9392070"/>
                <a:gd name="connsiteY17927" fmla="*/ 1118641 h 3110824"/>
                <a:gd name="connsiteX17928" fmla="*/ 568847 w 9392070"/>
                <a:gd name="connsiteY17928" fmla="*/ 1113758 h 3110824"/>
                <a:gd name="connsiteX17929" fmla="*/ 556640 w 9392070"/>
                <a:gd name="connsiteY17929" fmla="*/ 1116199 h 3110824"/>
                <a:gd name="connsiteX17930" fmla="*/ 545653 w 9392070"/>
                <a:gd name="connsiteY17930" fmla="*/ 1118641 h 3110824"/>
                <a:gd name="connsiteX17931" fmla="*/ 541991 w 9392070"/>
                <a:gd name="connsiteY17931" fmla="*/ 1122303 h 3110824"/>
                <a:gd name="connsiteX17932" fmla="*/ 537108 w 9392070"/>
                <a:gd name="connsiteY17932" fmla="*/ 1124744 h 3110824"/>
                <a:gd name="connsiteX17933" fmla="*/ 532226 w 9392070"/>
                <a:gd name="connsiteY17933" fmla="*/ 1124744 h 3110824"/>
                <a:gd name="connsiteX17934" fmla="*/ 526122 w 9392070"/>
                <a:gd name="connsiteY17934" fmla="*/ 1127186 h 3110824"/>
                <a:gd name="connsiteX17935" fmla="*/ 520019 w 9392070"/>
                <a:gd name="connsiteY17935" fmla="*/ 1129627 h 3110824"/>
                <a:gd name="connsiteX17936" fmla="*/ 515136 w 9392070"/>
                <a:gd name="connsiteY17936" fmla="*/ 1128406 h 3110824"/>
                <a:gd name="connsiteX17937" fmla="*/ 507811 w 9392070"/>
                <a:gd name="connsiteY17937" fmla="*/ 1133289 h 3110824"/>
                <a:gd name="connsiteX17938" fmla="*/ 505370 w 9392070"/>
                <a:gd name="connsiteY17938" fmla="*/ 1129627 h 3110824"/>
                <a:gd name="connsiteX17939" fmla="*/ 505370 w 9392070"/>
                <a:gd name="connsiteY17939" fmla="*/ 1129627 h 3110824"/>
                <a:gd name="connsiteX17940" fmla="*/ 510253 w 9392070"/>
                <a:gd name="connsiteY17940" fmla="*/ 1127186 h 3110824"/>
                <a:gd name="connsiteX17941" fmla="*/ 517577 w 9392070"/>
                <a:gd name="connsiteY17941" fmla="*/ 1121082 h 3110824"/>
                <a:gd name="connsiteX17942" fmla="*/ 528563 w 9392070"/>
                <a:gd name="connsiteY17942" fmla="*/ 1116199 h 3110824"/>
                <a:gd name="connsiteX17943" fmla="*/ 545653 w 9392070"/>
                <a:gd name="connsiteY17943" fmla="*/ 1112537 h 3110824"/>
                <a:gd name="connsiteX17944" fmla="*/ 561522 w 9392070"/>
                <a:gd name="connsiteY17944" fmla="*/ 1110096 h 3110824"/>
                <a:gd name="connsiteX17945" fmla="*/ 568847 w 9392070"/>
                <a:gd name="connsiteY17945" fmla="*/ 1110096 h 3110824"/>
                <a:gd name="connsiteX17946" fmla="*/ 573729 w 9392070"/>
                <a:gd name="connsiteY17946" fmla="*/ 1107654 h 3110824"/>
                <a:gd name="connsiteX17947" fmla="*/ 576171 w 9392070"/>
                <a:gd name="connsiteY17947" fmla="*/ 1103992 h 3110824"/>
                <a:gd name="connsiteX17948" fmla="*/ 565184 w 9392070"/>
                <a:gd name="connsiteY17948" fmla="*/ 1102772 h 3110824"/>
                <a:gd name="connsiteX17949" fmla="*/ 554198 w 9392070"/>
                <a:gd name="connsiteY17949" fmla="*/ 1101551 h 3110824"/>
                <a:gd name="connsiteX17950" fmla="*/ 550536 w 9392070"/>
                <a:gd name="connsiteY17950" fmla="*/ 1103992 h 3110824"/>
                <a:gd name="connsiteX17951" fmla="*/ 545653 w 9392070"/>
                <a:gd name="connsiteY17951" fmla="*/ 1105213 h 3110824"/>
                <a:gd name="connsiteX17952" fmla="*/ 540770 w 9392070"/>
                <a:gd name="connsiteY17952" fmla="*/ 1103992 h 3110824"/>
                <a:gd name="connsiteX17953" fmla="*/ 534667 w 9392070"/>
                <a:gd name="connsiteY17953" fmla="*/ 1105213 h 3110824"/>
                <a:gd name="connsiteX17954" fmla="*/ 528563 w 9392070"/>
                <a:gd name="connsiteY17954" fmla="*/ 1106434 h 3110824"/>
                <a:gd name="connsiteX17955" fmla="*/ 524901 w 9392070"/>
                <a:gd name="connsiteY17955" fmla="*/ 1103992 h 3110824"/>
                <a:gd name="connsiteX17956" fmla="*/ 517577 w 9392070"/>
                <a:gd name="connsiteY17956" fmla="*/ 1107654 h 3110824"/>
                <a:gd name="connsiteX17957" fmla="*/ 515136 w 9392070"/>
                <a:gd name="connsiteY17957" fmla="*/ 1103992 h 3110824"/>
                <a:gd name="connsiteX17958" fmla="*/ 506591 w 9392070"/>
                <a:gd name="connsiteY17958" fmla="*/ 1105213 h 3110824"/>
                <a:gd name="connsiteX17959" fmla="*/ 500487 w 9392070"/>
                <a:gd name="connsiteY17959" fmla="*/ 1102772 h 3110824"/>
                <a:gd name="connsiteX17960" fmla="*/ 494384 w 9392070"/>
                <a:gd name="connsiteY17960" fmla="*/ 1100330 h 3110824"/>
                <a:gd name="connsiteX17961" fmla="*/ 489501 w 9392070"/>
                <a:gd name="connsiteY17961" fmla="*/ 1102772 h 3110824"/>
                <a:gd name="connsiteX17962" fmla="*/ 487060 w 9392070"/>
                <a:gd name="connsiteY17962" fmla="*/ 1101551 h 3110824"/>
                <a:gd name="connsiteX17963" fmla="*/ 509032 w 9392070"/>
                <a:gd name="connsiteY17963" fmla="*/ 1093006 h 3110824"/>
                <a:gd name="connsiteX17964" fmla="*/ 521239 w 9392070"/>
                <a:gd name="connsiteY17964" fmla="*/ 1090565 h 3110824"/>
                <a:gd name="connsiteX17965" fmla="*/ 533446 w 9392070"/>
                <a:gd name="connsiteY17965" fmla="*/ 1086903 h 3110824"/>
                <a:gd name="connsiteX17966" fmla="*/ 548095 w 9392070"/>
                <a:gd name="connsiteY17966" fmla="*/ 1062489 h 3110824"/>
                <a:gd name="connsiteX17967" fmla="*/ 559081 w 9392070"/>
                <a:gd name="connsiteY17967" fmla="*/ 1049061 h 3110824"/>
                <a:gd name="connsiteX17968" fmla="*/ 578612 w 9392070"/>
                <a:gd name="connsiteY17968" fmla="*/ 1033192 h 3110824"/>
                <a:gd name="connsiteX17969" fmla="*/ 595702 w 9392070"/>
                <a:gd name="connsiteY17969" fmla="*/ 1019764 h 3110824"/>
                <a:gd name="connsiteX17970" fmla="*/ 603026 w 9392070"/>
                <a:gd name="connsiteY17970" fmla="*/ 1014881 h 3110824"/>
                <a:gd name="connsiteX17971" fmla="*/ 607909 w 9392070"/>
                <a:gd name="connsiteY17971" fmla="*/ 1008778 h 3110824"/>
                <a:gd name="connsiteX17972" fmla="*/ 607909 w 9392070"/>
                <a:gd name="connsiteY17972" fmla="*/ 1002674 h 3110824"/>
                <a:gd name="connsiteX17973" fmla="*/ 593261 w 9392070"/>
                <a:gd name="connsiteY17973" fmla="*/ 1006336 h 3110824"/>
                <a:gd name="connsiteX17974" fmla="*/ 579833 w 9392070"/>
                <a:gd name="connsiteY17974" fmla="*/ 1011219 h 3110824"/>
                <a:gd name="connsiteX17975" fmla="*/ 576171 w 9392070"/>
                <a:gd name="connsiteY17975" fmla="*/ 1016102 h 3110824"/>
                <a:gd name="connsiteX17976" fmla="*/ 570067 w 9392070"/>
                <a:gd name="connsiteY17976" fmla="*/ 1019764 h 3110824"/>
                <a:gd name="connsiteX17977" fmla="*/ 563964 w 9392070"/>
                <a:gd name="connsiteY17977" fmla="*/ 1020985 h 3110824"/>
                <a:gd name="connsiteX17978" fmla="*/ 563964 w 9392070"/>
                <a:gd name="connsiteY17978" fmla="*/ 1020985 h 3110824"/>
                <a:gd name="connsiteX17979" fmla="*/ 563964 w 9392070"/>
                <a:gd name="connsiteY17979" fmla="*/ 1018543 h 3110824"/>
                <a:gd name="connsiteX17980" fmla="*/ 554198 w 9392070"/>
                <a:gd name="connsiteY17980" fmla="*/ 1018543 h 3110824"/>
                <a:gd name="connsiteX17981" fmla="*/ 544433 w 9392070"/>
                <a:gd name="connsiteY17981" fmla="*/ 1019764 h 3110824"/>
                <a:gd name="connsiteX17982" fmla="*/ 540770 w 9392070"/>
                <a:gd name="connsiteY17982" fmla="*/ 1022205 h 3110824"/>
                <a:gd name="connsiteX17983" fmla="*/ 535888 w 9392070"/>
                <a:gd name="connsiteY17983" fmla="*/ 1023426 h 3110824"/>
                <a:gd name="connsiteX17984" fmla="*/ 532226 w 9392070"/>
                <a:gd name="connsiteY17984" fmla="*/ 1023426 h 3110824"/>
                <a:gd name="connsiteX17985" fmla="*/ 526122 w 9392070"/>
                <a:gd name="connsiteY17985" fmla="*/ 1024647 h 3110824"/>
                <a:gd name="connsiteX17986" fmla="*/ 520019 w 9392070"/>
                <a:gd name="connsiteY17986" fmla="*/ 1027088 h 3110824"/>
                <a:gd name="connsiteX17987" fmla="*/ 516356 w 9392070"/>
                <a:gd name="connsiteY17987" fmla="*/ 1025867 h 3110824"/>
                <a:gd name="connsiteX17988" fmla="*/ 510253 w 9392070"/>
                <a:gd name="connsiteY17988" fmla="*/ 1030750 h 3110824"/>
                <a:gd name="connsiteX17989" fmla="*/ 507811 w 9392070"/>
                <a:gd name="connsiteY17989" fmla="*/ 1028309 h 3110824"/>
                <a:gd name="connsiteX17990" fmla="*/ 500487 w 9392070"/>
                <a:gd name="connsiteY17990" fmla="*/ 1030750 h 3110824"/>
                <a:gd name="connsiteX17991" fmla="*/ 494384 w 9392070"/>
                <a:gd name="connsiteY17991" fmla="*/ 1029530 h 3110824"/>
                <a:gd name="connsiteX17992" fmla="*/ 502929 w 9392070"/>
                <a:gd name="connsiteY17992" fmla="*/ 1019764 h 3110824"/>
                <a:gd name="connsiteX17993" fmla="*/ 512694 w 9392070"/>
                <a:gd name="connsiteY17993" fmla="*/ 1012440 h 3110824"/>
                <a:gd name="connsiteX17994" fmla="*/ 528563 w 9392070"/>
                <a:gd name="connsiteY17994" fmla="*/ 1006336 h 3110824"/>
                <a:gd name="connsiteX17995" fmla="*/ 541991 w 9392070"/>
                <a:gd name="connsiteY17995" fmla="*/ 1001453 h 3110824"/>
                <a:gd name="connsiteX17996" fmla="*/ 548095 w 9392070"/>
                <a:gd name="connsiteY17996" fmla="*/ 1000233 h 3110824"/>
                <a:gd name="connsiteX17997" fmla="*/ 552977 w 9392070"/>
                <a:gd name="connsiteY17997" fmla="*/ 996571 h 3110824"/>
                <a:gd name="connsiteX17998" fmla="*/ 554198 w 9392070"/>
                <a:gd name="connsiteY17998" fmla="*/ 992909 h 3110824"/>
                <a:gd name="connsiteX17999" fmla="*/ 544433 w 9392070"/>
                <a:gd name="connsiteY17999" fmla="*/ 992909 h 3110824"/>
                <a:gd name="connsiteX18000" fmla="*/ 534667 w 9392070"/>
                <a:gd name="connsiteY18000" fmla="*/ 992909 h 3110824"/>
                <a:gd name="connsiteX18001" fmla="*/ 531005 w 9392070"/>
                <a:gd name="connsiteY18001" fmla="*/ 995350 h 3110824"/>
                <a:gd name="connsiteX18002" fmla="*/ 526122 w 9392070"/>
                <a:gd name="connsiteY18002" fmla="*/ 996571 h 3110824"/>
                <a:gd name="connsiteX18003" fmla="*/ 521239 w 9392070"/>
                <a:gd name="connsiteY18003" fmla="*/ 996571 h 3110824"/>
                <a:gd name="connsiteX18004" fmla="*/ 515136 w 9392070"/>
                <a:gd name="connsiteY18004" fmla="*/ 999012 h 3110824"/>
                <a:gd name="connsiteX18005" fmla="*/ 509032 w 9392070"/>
                <a:gd name="connsiteY18005" fmla="*/ 1001453 h 3110824"/>
                <a:gd name="connsiteX18006" fmla="*/ 505370 w 9392070"/>
                <a:gd name="connsiteY18006" fmla="*/ 1000233 h 3110824"/>
                <a:gd name="connsiteX18007" fmla="*/ 499267 w 9392070"/>
                <a:gd name="connsiteY18007" fmla="*/ 1005116 h 3110824"/>
                <a:gd name="connsiteX18008" fmla="*/ 496825 w 9392070"/>
                <a:gd name="connsiteY18008" fmla="*/ 1002674 h 3110824"/>
                <a:gd name="connsiteX18009" fmla="*/ 489501 w 9392070"/>
                <a:gd name="connsiteY18009" fmla="*/ 1005116 h 3110824"/>
                <a:gd name="connsiteX18010" fmla="*/ 483397 w 9392070"/>
                <a:gd name="connsiteY18010" fmla="*/ 1003895 h 3110824"/>
                <a:gd name="connsiteX18011" fmla="*/ 477294 w 9392070"/>
                <a:gd name="connsiteY18011" fmla="*/ 1002674 h 3110824"/>
                <a:gd name="connsiteX18012" fmla="*/ 473632 w 9392070"/>
                <a:gd name="connsiteY18012" fmla="*/ 1005116 h 3110824"/>
                <a:gd name="connsiteX18013" fmla="*/ 471190 w 9392070"/>
                <a:gd name="connsiteY18013" fmla="*/ 1003895 h 3110824"/>
                <a:gd name="connsiteX18014" fmla="*/ 473632 w 9392070"/>
                <a:gd name="connsiteY18014" fmla="*/ 1000233 h 3110824"/>
                <a:gd name="connsiteX18015" fmla="*/ 480956 w 9392070"/>
                <a:gd name="connsiteY18015" fmla="*/ 996571 h 3110824"/>
                <a:gd name="connsiteX18016" fmla="*/ 482177 w 9392070"/>
                <a:gd name="connsiteY18016" fmla="*/ 996571 h 3110824"/>
                <a:gd name="connsiteX18017" fmla="*/ 485839 w 9392070"/>
                <a:gd name="connsiteY18017" fmla="*/ 995350 h 3110824"/>
                <a:gd name="connsiteX18018" fmla="*/ 493163 w 9392070"/>
                <a:gd name="connsiteY18018" fmla="*/ 994129 h 3110824"/>
                <a:gd name="connsiteX18019" fmla="*/ 502929 w 9392070"/>
                <a:gd name="connsiteY18019" fmla="*/ 992909 h 3110824"/>
                <a:gd name="connsiteX18020" fmla="*/ 506591 w 9392070"/>
                <a:gd name="connsiteY18020" fmla="*/ 992909 h 3110824"/>
                <a:gd name="connsiteX18021" fmla="*/ 510253 w 9392070"/>
                <a:gd name="connsiteY18021" fmla="*/ 991688 h 3110824"/>
                <a:gd name="connsiteX18022" fmla="*/ 512694 w 9392070"/>
                <a:gd name="connsiteY18022" fmla="*/ 989246 h 3110824"/>
                <a:gd name="connsiteX18023" fmla="*/ 506591 w 9392070"/>
                <a:gd name="connsiteY18023" fmla="*/ 986805 h 3110824"/>
                <a:gd name="connsiteX18024" fmla="*/ 499267 w 9392070"/>
                <a:gd name="connsiteY18024" fmla="*/ 984364 h 3110824"/>
                <a:gd name="connsiteX18025" fmla="*/ 495604 w 9392070"/>
                <a:gd name="connsiteY18025" fmla="*/ 985584 h 3110824"/>
                <a:gd name="connsiteX18026" fmla="*/ 494384 w 9392070"/>
                <a:gd name="connsiteY18026" fmla="*/ 985584 h 3110824"/>
                <a:gd name="connsiteX18027" fmla="*/ 495604 w 9392070"/>
                <a:gd name="connsiteY18027" fmla="*/ 984364 h 3110824"/>
                <a:gd name="connsiteX18028" fmla="*/ 505370 w 9392070"/>
                <a:gd name="connsiteY18028" fmla="*/ 979481 h 3110824"/>
                <a:gd name="connsiteX18029" fmla="*/ 521239 w 9392070"/>
                <a:gd name="connsiteY18029" fmla="*/ 975819 h 3110824"/>
                <a:gd name="connsiteX18030" fmla="*/ 534667 w 9392070"/>
                <a:gd name="connsiteY18030" fmla="*/ 972157 h 3110824"/>
                <a:gd name="connsiteX18031" fmla="*/ 540770 w 9392070"/>
                <a:gd name="connsiteY18031" fmla="*/ 970936 h 3110824"/>
                <a:gd name="connsiteX18032" fmla="*/ 545653 w 9392070"/>
                <a:gd name="connsiteY18032" fmla="*/ 968495 h 3110824"/>
                <a:gd name="connsiteX18033" fmla="*/ 546874 w 9392070"/>
                <a:gd name="connsiteY18033" fmla="*/ 964832 h 3110824"/>
                <a:gd name="connsiteX18034" fmla="*/ 537108 w 9392070"/>
                <a:gd name="connsiteY18034" fmla="*/ 963612 h 3110824"/>
                <a:gd name="connsiteX18035" fmla="*/ 527343 w 9392070"/>
                <a:gd name="connsiteY18035" fmla="*/ 962391 h 3110824"/>
                <a:gd name="connsiteX18036" fmla="*/ 523681 w 9392070"/>
                <a:gd name="connsiteY18036" fmla="*/ 964832 h 3110824"/>
                <a:gd name="connsiteX18037" fmla="*/ 518798 w 9392070"/>
                <a:gd name="connsiteY18037" fmla="*/ 966053 h 3110824"/>
                <a:gd name="connsiteX18038" fmla="*/ 515136 w 9392070"/>
                <a:gd name="connsiteY18038" fmla="*/ 964832 h 3110824"/>
                <a:gd name="connsiteX18039" fmla="*/ 509032 w 9392070"/>
                <a:gd name="connsiteY18039" fmla="*/ 966053 h 3110824"/>
                <a:gd name="connsiteX18040" fmla="*/ 502929 w 9392070"/>
                <a:gd name="connsiteY18040" fmla="*/ 967274 h 3110824"/>
                <a:gd name="connsiteX18041" fmla="*/ 499267 w 9392070"/>
                <a:gd name="connsiteY18041" fmla="*/ 966053 h 3110824"/>
                <a:gd name="connsiteX18042" fmla="*/ 491942 w 9392070"/>
                <a:gd name="connsiteY18042" fmla="*/ 969715 h 3110824"/>
                <a:gd name="connsiteX18043" fmla="*/ 489501 w 9392070"/>
                <a:gd name="connsiteY18043" fmla="*/ 967274 h 3110824"/>
                <a:gd name="connsiteX18044" fmla="*/ 482177 w 9392070"/>
                <a:gd name="connsiteY18044" fmla="*/ 968495 h 3110824"/>
                <a:gd name="connsiteX18045" fmla="*/ 476073 w 9392070"/>
                <a:gd name="connsiteY18045" fmla="*/ 966053 h 3110824"/>
                <a:gd name="connsiteX18046" fmla="*/ 469970 w 9392070"/>
                <a:gd name="connsiteY18046" fmla="*/ 963612 h 3110824"/>
                <a:gd name="connsiteX18047" fmla="*/ 466308 w 9392070"/>
                <a:gd name="connsiteY18047" fmla="*/ 966053 h 3110824"/>
                <a:gd name="connsiteX18048" fmla="*/ 462646 w 9392070"/>
                <a:gd name="connsiteY18048" fmla="*/ 968495 h 3110824"/>
                <a:gd name="connsiteX18049" fmla="*/ 450439 w 9392070"/>
                <a:gd name="connsiteY18049" fmla="*/ 969715 h 3110824"/>
                <a:gd name="connsiteX18050" fmla="*/ 438232 w 9392070"/>
                <a:gd name="connsiteY18050" fmla="*/ 970936 h 3110824"/>
                <a:gd name="connsiteX18051" fmla="*/ 430907 w 9392070"/>
                <a:gd name="connsiteY18051" fmla="*/ 969715 h 3110824"/>
                <a:gd name="connsiteX18052" fmla="*/ 423583 w 9392070"/>
                <a:gd name="connsiteY18052" fmla="*/ 968495 h 3110824"/>
                <a:gd name="connsiteX18053" fmla="*/ 421142 w 9392070"/>
                <a:gd name="connsiteY18053" fmla="*/ 970936 h 3110824"/>
                <a:gd name="connsiteX18054" fmla="*/ 415038 w 9392070"/>
                <a:gd name="connsiteY18054" fmla="*/ 968495 h 3110824"/>
                <a:gd name="connsiteX18055" fmla="*/ 413818 w 9392070"/>
                <a:gd name="connsiteY18055" fmla="*/ 967274 h 3110824"/>
                <a:gd name="connsiteX18056" fmla="*/ 416259 w 9392070"/>
                <a:gd name="connsiteY18056" fmla="*/ 966053 h 3110824"/>
                <a:gd name="connsiteX18057" fmla="*/ 434569 w 9392070"/>
                <a:gd name="connsiteY18057" fmla="*/ 957508 h 3110824"/>
                <a:gd name="connsiteX18058" fmla="*/ 444335 w 9392070"/>
                <a:gd name="connsiteY18058" fmla="*/ 953846 h 3110824"/>
                <a:gd name="connsiteX18059" fmla="*/ 458983 w 9392070"/>
                <a:gd name="connsiteY18059" fmla="*/ 948963 h 3110824"/>
                <a:gd name="connsiteX18060" fmla="*/ 472411 w 9392070"/>
                <a:gd name="connsiteY18060" fmla="*/ 947743 h 3110824"/>
                <a:gd name="connsiteX18061" fmla="*/ 483397 w 9392070"/>
                <a:gd name="connsiteY18061" fmla="*/ 936756 h 3110824"/>
                <a:gd name="connsiteX18062" fmla="*/ 491942 w 9392070"/>
                <a:gd name="connsiteY18062" fmla="*/ 931874 h 3110824"/>
                <a:gd name="connsiteX18063" fmla="*/ 505370 w 9392070"/>
                <a:gd name="connsiteY18063" fmla="*/ 926991 h 3110824"/>
                <a:gd name="connsiteX18064" fmla="*/ 517577 w 9392070"/>
                <a:gd name="connsiteY18064" fmla="*/ 923329 h 3110824"/>
                <a:gd name="connsiteX18065" fmla="*/ 522460 w 9392070"/>
                <a:gd name="connsiteY18065" fmla="*/ 922108 h 3110824"/>
                <a:gd name="connsiteX18066" fmla="*/ 526122 w 9392070"/>
                <a:gd name="connsiteY18066" fmla="*/ 919667 h 3110824"/>
                <a:gd name="connsiteX18067" fmla="*/ 527343 w 9392070"/>
                <a:gd name="connsiteY18067" fmla="*/ 916004 h 3110824"/>
                <a:gd name="connsiteX18068" fmla="*/ 518798 w 9392070"/>
                <a:gd name="connsiteY18068" fmla="*/ 914784 h 3110824"/>
                <a:gd name="connsiteX18069" fmla="*/ 510253 w 9392070"/>
                <a:gd name="connsiteY18069" fmla="*/ 914784 h 3110824"/>
                <a:gd name="connsiteX18070" fmla="*/ 506591 w 9392070"/>
                <a:gd name="connsiteY18070" fmla="*/ 916004 h 3110824"/>
                <a:gd name="connsiteX18071" fmla="*/ 502929 w 9392070"/>
                <a:gd name="connsiteY18071" fmla="*/ 917225 h 3110824"/>
                <a:gd name="connsiteX18072" fmla="*/ 499267 w 9392070"/>
                <a:gd name="connsiteY18072" fmla="*/ 917225 h 3110824"/>
                <a:gd name="connsiteX18073" fmla="*/ 494384 w 9392070"/>
                <a:gd name="connsiteY18073" fmla="*/ 918446 h 3110824"/>
                <a:gd name="connsiteX18074" fmla="*/ 489501 w 9392070"/>
                <a:gd name="connsiteY18074" fmla="*/ 919667 h 3110824"/>
                <a:gd name="connsiteX18075" fmla="*/ 485839 w 9392070"/>
                <a:gd name="connsiteY18075" fmla="*/ 918446 h 3110824"/>
                <a:gd name="connsiteX18076" fmla="*/ 479735 w 9392070"/>
                <a:gd name="connsiteY18076" fmla="*/ 922108 h 3110824"/>
                <a:gd name="connsiteX18077" fmla="*/ 477294 w 9392070"/>
                <a:gd name="connsiteY18077" fmla="*/ 920887 h 3110824"/>
                <a:gd name="connsiteX18078" fmla="*/ 479735 w 9392070"/>
                <a:gd name="connsiteY18078" fmla="*/ 917225 h 3110824"/>
                <a:gd name="connsiteX18079" fmla="*/ 487060 w 9392070"/>
                <a:gd name="connsiteY18079" fmla="*/ 909901 h 3110824"/>
                <a:gd name="connsiteX18080" fmla="*/ 493163 w 9392070"/>
                <a:gd name="connsiteY18080" fmla="*/ 906239 h 3110824"/>
                <a:gd name="connsiteX18081" fmla="*/ 499267 w 9392070"/>
                <a:gd name="connsiteY18081" fmla="*/ 901356 h 3110824"/>
                <a:gd name="connsiteX18082" fmla="*/ 509032 w 9392070"/>
                <a:gd name="connsiteY18082" fmla="*/ 892811 h 3110824"/>
                <a:gd name="connsiteX18083" fmla="*/ 513915 w 9392070"/>
                <a:gd name="connsiteY18083" fmla="*/ 889149 h 3110824"/>
                <a:gd name="connsiteX18084" fmla="*/ 516356 w 9392070"/>
                <a:gd name="connsiteY18084" fmla="*/ 884266 h 3110824"/>
                <a:gd name="connsiteX18085" fmla="*/ 515136 w 9392070"/>
                <a:gd name="connsiteY18085" fmla="*/ 880604 h 3110824"/>
                <a:gd name="connsiteX18086" fmla="*/ 507811 w 9392070"/>
                <a:gd name="connsiteY18086" fmla="*/ 885487 h 3110824"/>
                <a:gd name="connsiteX18087" fmla="*/ 500487 w 9392070"/>
                <a:gd name="connsiteY18087" fmla="*/ 889149 h 3110824"/>
                <a:gd name="connsiteX18088" fmla="*/ 498046 w 9392070"/>
                <a:gd name="connsiteY18088" fmla="*/ 891590 h 3110824"/>
                <a:gd name="connsiteX18089" fmla="*/ 494384 w 9392070"/>
                <a:gd name="connsiteY18089" fmla="*/ 894032 h 3110824"/>
                <a:gd name="connsiteX18090" fmla="*/ 490722 w 9392070"/>
                <a:gd name="connsiteY18090" fmla="*/ 895253 h 3110824"/>
                <a:gd name="connsiteX18091" fmla="*/ 485839 w 9392070"/>
                <a:gd name="connsiteY18091" fmla="*/ 897694 h 3110824"/>
                <a:gd name="connsiteX18092" fmla="*/ 480956 w 9392070"/>
                <a:gd name="connsiteY18092" fmla="*/ 900135 h 3110824"/>
                <a:gd name="connsiteX18093" fmla="*/ 477294 w 9392070"/>
                <a:gd name="connsiteY18093" fmla="*/ 900135 h 3110824"/>
                <a:gd name="connsiteX18094" fmla="*/ 472411 w 9392070"/>
                <a:gd name="connsiteY18094" fmla="*/ 905018 h 3110824"/>
                <a:gd name="connsiteX18095" fmla="*/ 469970 w 9392070"/>
                <a:gd name="connsiteY18095" fmla="*/ 902577 h 3110824"/>
                <a:gd name="connsiteX18096" fmla="*/ 463866 w 9392070"/>
                <a:gd name="connsiteY18096" fmla="*/ 905018 h 3110824"/>
                <a:gd name="connsiteX18097" fmla="*/ 458983 w 9392070"/>
                <a:gd name="connsiteY18097" fmla="*/ 903797 h 3110824"/>
                <a:gd name="connsiteX18098" fmla="*/ 458983 w 9392070"/>
                <a:gd name="connsiteY18098" fmla="*/ 903797 h 3110824"/>
                <a:gd name="connsiteX18099" fmla="*/ 461425 w 9392070"/>
                <a:gd name="connsiteY18099" fmla="*/ 902577 h 3110824"/>
                <a:gd name="connsiteX18100" fmla="*/ 471190 w 9392070"/>
                <a:gd name="connsiteY18100" fmla="*/ 890370 h 3110824"/>
                <a:gd name="connsiteX18101" fmla="*/ 478515 w 9392070"/>
                <a:gd name="connsiteY18101" fmla="*/ 884266 h 3110824"/>
                <a:gd name="connsiteX18102" fmla="*/ 489501 w 9392070"/>
                <a:gd name="connsiteY18102" fmla="*/ 876942 h 3110824"/>
                <a:gd name="connsiteX18103" fmla="*/ 499267 w 9392070"/>
                <a:gd name="connsiteY18103" fmla="*/ 870839 h 3110824"/>
                <a:gd name="connsiteX18104" fmla="*/ 504149 w 9392070"/>
                <a:gd name="connsiteY18104" fmla="*/ 868397 h 3110824"/>
                <a:gd name="connsiteX18105" fmla="*/ 506591 w 9392070"/>
                <a:gd name="connsiteY18105" fmla="*/ 864735 h 3110824"/>
                <a:gd name="connsiteX18106" fmla="*/ 506591 w 9392070"/>
                <a:gd name="connsiteY18106" fmla="*/ 861073 h 3110824"/>
                <a:gd name="connsiteX18107" fmla="*/ 498046 w 9392070"/>
                <a:gd name="connsiteY18107" fmla="*/ 862294 h 3110824"/>
                <a:gd name="connsiteX18108" fmla="*/ 490722 w 9392070"/>
                <a:gd name="connsiteY18108" fmla="*/ 863514 h 3110824"/>
                <a:gd name="connsiteX18109" fmla="*/ 488280 w 9392070"/>
                <a:gd name="connsiteY18109" fmla="*/ 865956 h 3110824"/>
                <a:gd name="connsiteX18110" fmla="*/ 484618 w 9392070"/>
                <a:gd name="connsiteY18110" fmla="*/ 867176 h 3110824"/>
                <a:gd name="connsiteX18111" fmla="*/ 480956 w 9392070"/>
                <a:gd name="connsiteY18111" fmla="*/ 867176 h 3110824"/>
                <a:gd name="connsiteX18112" fmla="*/ 476073 w 9392070"/>
                <a:gd name="connsiteY18112" fmla="*/ 869618 h 3110824"/>
                <a:gd name="connsiteX18113" fmla="*/ 471190 w 9392070"/>
                <a:gd name="connsiteY18113" fmla="*/ 872059 h 3110824"/>
                <a:gd name="connsiteX18114" fmla="*/ 467528 w 9392070"/>
                <a:gd name="connsiteY18114" fmla="*/ 872059 h 3110824"/>
                <a:gd name="connsiteX18115" fmla="*/ 462646 w 9392070"/>
                <a:gd name="connsiteY18115" fmla="*/ 876942 h 3110824"/>
                <a:gd name="connsiteX18116" fmla="*/ 460204 w 9392070"/>
                <a:gd name="connsiteY18116" fmla="*/ 875721 h 3110824"/>
                <a:gd name="connsiteX18117" fmla="*/ 462646 w 9392070"/>
                <a:gd name="connsiteY18117" fmla="*/ 872059 h 3110824"/>
                <a:gd name="connsiteX18118" fmla="*/ 469970 w 9392070"/>
                <a:gd name="connsiteY18118" fmla="*/ 867176 h 3110824"/>
                <a:gd name="connsiteX18119" fmla="*/ 476073 w 9392070"/>
                <a:gd name="connsiteY18119" fmla="*/ 864735 h 3110824"/>
                <a:gd name="connsiteX18120" fmla="*/ 482177 w 9392070"/>
                <a:gd name="connsiteY18120" fmla="*/ 861073 h 3110824"/>
                <a:gd name="connsiteX18121" fmla="*/ 488280 w 9392070"/>
                <a:gd name="connsiteY18121" fmla="*/ 856190 h 3110824"/>
                <a:gd name="connsiteX18122" fmla="*/ 493163 w 9392070"/>
                <a:gd name="connsiteY18122" fmla="*/ 853749 h 3110824"/>
                <a:gd name="connsiteX18123" fmla="*/ 496825 w 9392070"/>
                <a:gd name="connsiteY18123" fmla="*/ 850087 h 3110824"/>
                <a:gd name="connsiteX18124" fmla="*/ 498046 w 9392070"/>
                <a:gd name="connsiteY18124" fmla="*/ 845204 h 3110824"/>
                <a:gd name="connsiteX18125" fmla="*/ 496825 w 9392070"/>
                <a:gd name="connsiteY18125" fmla="*/ 841542 h 3110824"/>
                <a:gd name="connsiteX18126" fmla="*/ 490722 w 9392070"/>
                <a:gd name="connsiteY18126" fmla="*/ 847645 h 3110824"/>
                <a:gd name="connsiteX18127" fmla="*/ 484618 w 9392070"/>
                <a:gd name="connsiteY18127" fmla="*/ 851307 h 3110824"/>
                <a:gd name="connsiteX18128" fmla="*/ 482177 w 9392070"/>
                <a:gd name="connsiteY18128" fmla="*/ 853749 h 3110824"/>
                <a:gd name="connsiteX18129" fmla="*/ 479735 w 9392070"/>
                <a:gd name="connsiteY18129" fmla="*/ 854969 h 3110824"/>
                <a:gd name="connsiteX18130" fmla="*/ 476073 w 9392070"/>
                <a:gd name="connsiteY18130" fmla="*/ 854969 h 3110824"/>
                <a:gd name="connsiteX18131" fmla="*/ 472411 w 9392070"/>
                <a:gd name="connsiteY18131" fmla="*/ 856190 h 3110824"/>
                <a:gd name="connsiteX18132" fmla="*/ 468749 w 9392070"/>
                <a:gd name="connsiteY18132" fmla="*/ 857411 h 3110824"/>
                <a:gd name="connsiteX18133" fmla="*/ 465087 w 9392070"/>
                <a:gd name="connsiteY18133" fmla="*/ 856190 h 3110824"/>
                <a:gd name="connsiteX18134" fmla="*/ 460204 w 9392070"/>
                <a:gd name="connsiteY18134" fmla="*/ 859852 h 3110824"/>
                <a:gd name="connsiteX18135" fmla="*/ 457763 w 9392070"/>
                <a:gd name="connsiteY18135" fmla="*/ 857411 h 3110824"/>
                <a:gd name="connsiteX18136" fmla="*/ 451659 w 9392070"/>
                <a:gd name="connsiteY18136" fmla="*/ 859852 h 3110824"/>
                <a:gd name="connsiteX18137" fmla="*/ 446776 w 9392070"/>
                <a:gd name="connsiteY18137" fmla="*/ 858632 h 3110824"/>
                <a:gd name="connsiteX18138" fmla="*/ 441894 w 9392070"/>
                <a:gd name="connsiteY18138" fmla="*/ 857411 h 3110824"/>
                <a:gd name="connsiteX18139" fmla="*/ 439452 w 9392070"/>
                <a:gd name="connsiteY18139" fmla="*/ 859852 h 3110824"/>
                <a:gd name="connsiteX18140" fmla="*/ 437011 w 9392070"/>
                <a:gd name="connsiteY18140" fmla="*/ 862294 h 3110824"/>
                <a:gd name="connsiteX18141" fmla="*/ 427245 w 9392070"/>
                <a:gd name="connsiteY18141" fmla="*/ 864735 h 3110824"/>
                <a:gd name="connsiteX18142" fmla="*/ 417480 w 9392070"/>
                <a:gd name="connsiteY18142" fmla="*/ 868397 h 3110824"/>
                <a:gd name="connsiteX18143" fmla="*/ 411376 w 9392070"/>
                <a:gd name="connsiteY18143" fmla="*/ 868397 h 3110824"/>
                <a:gd name="connsiteX18144" fmla="*/ 410155 w 9392070"/>
                <a:gd name="connsiteY18144" fmla="*/ 867176 h 3110824"/>
                <a:gd name="connsiteX18145" fmla="*/ 423583 w 9392070"/>
                <a:gd name="connsiteY18145" fmla="*/ 857411 h 3110824"/>
                <a:gd name="connsiteX18146" fmla="*/ 433349 w 9392070"/>
                <a:gd name="connsiteY18146" fmla="*/ 852528 h 3110824"/>
                <a:gd name="connsiteX18147" fmla="*/ 447997 w 9392070"/>
                <a:gd name="connsiteY18147" fmla="*/ 845204 h 3110824"/>
                <a:gd name="connsiteX18148" fmla="*/ 462646 w 9392070"/>
                <a:gd name="connsiteY18148" fmla="*/ 841542 h 3110824"/>
                <a:gd name="connsiteX18149" fmla="*/ 472411 w 9392070"/>
                <a:gd name="connsiteY18149" fmla="*/ 828114 h 3110824"/>
                <a:gd name="connsiteX18150" fmla="*/ 479735 w 9392070"/>
                <a:gd name="connsiteY18150" fmla="*/ 820790 h 3110824"/>
                <a:gd name="connsiteX18151" fmla="*/ 485839 w 9392070"/>
                <a:gd name="connsiteY18151" fmla="*/ 815907 h 3110824"/>
                <a:gd name="connsiteX18152" fmla="*/ 491942 w 9392070"/>
                <a:gd name="connsiteY18152" fmla="*/ 811024 h 3110824"/>
                <a:gd name="connsiteX18153" fmla="*/ 494384 w 9392070"/>
                <a:gd name="connsiteY18153" fmla="*/ 806141 h 3110824"/>
                <a:gd name="connsiteX18154" fmla="*/ 494384 w 9392070"/>
                <a:gd name="connsiteY18154" fmla="*/ 806141 h 3110824"/>
                <a:gd name="connsiteX18155" fmla="*/ 498046 w 9392070"/>
                <a:gd name="connsiteY18155" fmla="*/ 804921 h 3110824"/>
                <a:gd name="connsiteX18156" fmla="*/ 499267 w 9392070"/>
                <a:gd name="connsiteY18156" fmla="*/ 802479 h 3110824"/>
                <a:gd name="connsiteX18157" fmla="*/ 496825 w 9392070"/>
                <a:gd name="connsiteY18157" fmla="*/ 802479 h 3110824"/>
                <a:gd name="connsiteX18158" fmla="*/ 500487 w 9392070"/>
                <a:gd name="connsiteY18158" fmla="*/ 798817 h 3110824"/>
                <a:gd name="connsiteX18159" fmla="*/ 502929 w 9392070"/>
                <a:gd name="connsiteY18159" fmla="*/ 792714 h 3110824"/>
                <a:gd name="connsiteX18160" fmla="*/ 502929 w 9392070"/>
                <a:gd name="connsiteY18160" fmla="*/ 786610 h 3110824"/>
                <a:gd name="connsiteX18161" fmla="*/ 499267 w 9392070"/>
                <a:gd name="connsiteY18161" fmla="*/ 782948 h 3110824"/>
                <a:gd name="connsiteX18162" fmla="*/ 499267 w 9392070"/>
                <a:gd name="connsiteY18162" fmla="*/ 790272 h 3110824"/>
                <a:gd name="connsiteX18163" fmla="*/ 495604 w 9392070"/>
                <a:gd name="connsiteY18163" fmla="*/ 792714 h 3110824"/>
                <a:gd name="connsiteX18164" fmla="*/ 489501 w 9392070"/>
                <a:gd name="connsiteY18164" fmla="*/ 800038 h 3110824"/>
                <a:gd name="connsiteX18165" fmla="*/ 489501 w 9392070"/>
                <a:gd name="connsiteY18165" fmla="*/ 801259 h 3110824"/>
                <a:gd name="connsiteX18166" fmla="*/ 484618 w 9392070"/>
                <a:gd name="connsiteY18166" fmla="*/ 801259 h 3110824"/>
                <a:gd name="connsiteX18167" fmla="*/ 482177 w 9392070"/>
                <a:gd name="connsiteY18167" fmla="*/ 802479 h 3110824"/>
                <a:gd name="connsiteX18168" fmla="*/ 478515 w 9392070"/>
                <a:gd name="connsiteY18168" fmla="*/ 803700 h 3110824"/>
                <a:gd name="connsiteX18169" fmla="*/ 474853 w 9392070"/>
                <a:gd name="connsiteY18169" fmla="*/ 803700 h 3110824"/>
                <a:gd name="connsiteX18170" fmla="*/ 469970 w 9392070"/>
                <a:gd name="connsiteY18170" fmla="*/ 804921 h 3110824"/>
                <a:gd name="connsiteX18171" fmla="*/ 465087 w 9392070"/>
                <a:gd name="connsiteY18171" fmla="*/ 807362 h 3110824"/>
                <a:gd name="connsiteX18172" fmla="*/ 461425 w 9392070"/>
                <a:gd name="connsiteY18172" fmla="*/ 806141 h 3110824"/>
                <a:gd name="connsiteX18173" fmla="*/ 456542 w 9392070"/>
                <a:gd name="connsiteY18173" fmla="*/ 811024 h 3110824"/>
                <a:gd name="connsiteX18174" fmla="*/ 454101 w 9392070"/>
                <a:gd name="connsiteY18174" fmla="*/ 808583 h 3110824"/>
                <a:gd name="connsiteX18175" fmla="*/ 447997 w 9392070"/>
                <a:gd name="connsiteY18175" fmla="*/ 811024 h 3110824"/>
                <a:gd name="connsiteX18176" fmla="*/ 443114 w 9392070"/>
                <a:gd name="connsiteY18176" fmla="*/ 811024 h 3110824"/>
                <a:gd name="connsiteX18177" fmla="*/ 438232 w 9392070"/>
                <a:gd name="connsiteY18177" fmla="*/ 811024 h 3110824"/>
                <a:gd name="connsiteX18178" fmla="*/ 435790 w 9392070"/>
                <a:gd name="connsiteY18178" fmla="*/ 813466 h 3110824"/>
                <a:gd name="connsiteX18179" fmla="*/ 433349 w 9392070"/>
                <a:gd name="connsiteY18179" fmla="*/ 815907 h 3110824"/>
                <a:gd name="connsiteX18180" fmla="*/ 424804 w 9392070"/>
                <a:gd name="connsiteY18180" fmla="*/ 818348 h 3110824"/>
                <a:gd name="connsiteX18181" fmla="*/ 416259 w 9392070"/>
                <a:gd name="connsiteY18181" fmla="*/ 820790 h 3110824"/>
                <a:gd name="connsiteX18182" fmla="*/ 411376 w 9392070"/>
                <a:gd name="connsiteY18182" fmla="*/ 819569 h 3110824"/>
                <a:gd name="connsiteX18183" fmla="*/ 408935 w 9392070"/>
                <a:gd name="connsiteY18183" fmla="*/ 815907 h 3110824"/>
                <a:gd name="connsiteX18184" fmla="*/ 417480 w 9392070"/>
                <a:gd name="connsiteY18184" fmla="*/ 809803 h 3110824"/>
                <a:gd name="connsiteX18185" fmla="*/ 426025 w 9392070"/>
                <a:gd name="connsiteY18185" fmla="*/ 806141 h 3110824"/>
                <a:gd name="connsiteX18186" fmla="*/ 439452 w 9392070"/>
                <a:gd name="connsiteY18186" fmla="*/ 800038 h 3110824"/>
                <a:gd name="connsiteX18187" fmla="*/ 451659 w 9392070"/>
                <a:gd name="connsiteY18187" fmla="*/ 797596 h 3110824"/>
                <a:gd name="connsiteX18188" fmla="*/ 460204 w 9392070"/>
                <a:gd name="connsiteY18188" fmla="*/ 786610 h 3110824"/>
                <a:gd name="connsiteX18189" fmla="*/ 466308 w 9392070"/>
                <a:gd name="connsiteY18189" fmla="*/ 780507 h 3110824"/>
                <a:gd name="connsiteX18190" fmla="*/ 477294 w 9392070"/>
                <a:gd name="connsiteY18190" fmla="*/ 774403 h 3110824"/>
                <a:gd name="connsiteX18191" fmla="*/ 487060 w 9392070"/>
                <a:gd name="connsiteY18191" fmla="*/ 769520 h 3110824"/>
                <a:gd name="connsiteX18192" fmla="*/ 491942 w 9392070"/>
                <a:gd name="connsiteY18192" fmla="*/ 768300 h 3110824"/>
                <a:gd name="connsiteX18193" fmla="*/ 494384 w 9392070"/>
                <a:gd name="connsiteY18193" fmla="*/ 765858 h 3110824"/>
                <a:gd name="connsiteX18194" fmla="*/ 494384 w 9392070"/>
                <a:gd name="connsiteY18194" fmla="*/ 762196 h 3110824"/>
                <a:gd name="connsiteX18195" fmla="*/ 487060 w 9392070"/>
                <a:gd name="connsiteY18195" fmla="*/ 763417 h 3110824"/>
                <a:gd name="connsiteX18196" fmla="*/ 479735 w 9392070"/>
                <a:gd name="connsiteY18196" fmla="*/ 764638 h 3110824"/>
                <a:gd name="connsiteX18197" fmla="*/ 477294 w 9392070"/>
                <a:gd name="connsiteY18197" fmla="*/ 767079 h 3110824"/>
                <a:gd name="connsiteX18198" fmla="*/ 473632 w 9392070"/>
                <a:gd name="connsiteY18198" fmla="*/ 768300 h 3110824"/>
                <a:gd name="connsiteX18199" fmla="*/ 469970 w 9392070"/>
                <a:gd name="connsiteY18199" fmla="*/ 768300 h 3110824"/>
                <a:gd name="connsiteX18200" fmla="*/ 465087 w 9392070"/>
                <a:gd name="connsiteY18200" fmla="*/ 770741 h 3110824"/>
                <a:gd name="connsiteX18201" fmla="*/ 460204 w 9392070"/>
                <a:gd name="connsiteY18201" fmla="*/ 773182 h 3110824"/>
                <a:gd name="connsiteX18202" fmla="*/ 456542 w 9392070"/>
                <a:gd name="connsiteY18202" fmla="*/ 773182 h 3110824"/>
                <a:gd name="connsiteX18203" fmla="*/ 451659 w 9392070"/>
                <a:gd name="connsiteY18203" fmla="*/ 778065 h 3110824"/>
                <a:gd name="connsiteX18204" fmla="*/ 449218 w 9392070"/>
                <a:gd name="connsiteY18204" fmla="*/ 775624 h 3110824"/>
                <a:gd name="connsiteX18205" fmla="*/ 443114 w 9392070"/>
                <a:gd name="connsiteY18205" fmla="*/ 778065 h 3110824"/>
                <a:gd name="connsiteX18206" fmla="*/ 438232 w 9392070"/>
                <a:gd name="connsiteY18206" fmla="*/ 778065 h 3110824"/>
                <a:gd name="connsiteX18207" fmla="*/ 433349 w 9392070"/>
                <a:gd name="connsiteY18207" fmla="*/ 778065 h 3110824"/>
                <a:gd name="connsiteX18208" fmla="*/ 430907 w 9392070"/>
                <a:gd name="connsiteY18208" fmla="*/ 780507 h 3110824"/>
                <a:gd name="connsiteX18209" fmla="*/ 428466 w 9392070"/>
                <a:gd name="connsiteY18209" fmla="*/ 782948 h 3110824"/>
                <a:gd name="connsiteX18210" fmla="*/ 418700 w 9392070"/>
                <a:gd name="connsiteY18210" fmla="*/ 786610 h 3110824"/>
                <a:gd name="connsiteX18211" fmla="*/ 410155 w 9392070"/>
                <a:gd name="connsiteY18211" fmla="*/ 790272 h 3110824"/>
                <a:gd name="connsiteX18212" fmla="*/ 404052 w 9392070"/>
                <a:gd name="connsiteY18212" fmla="*/ 790272 h 3110824"/>
                <a:gd name="connsiteX18213" fmla="*/ 402831 w 9392070"/>
                <a:gd name="connsiteY18213" fmla="*/ 789052 h 3110824"/>
                <a:gd name="connsiteX18214" fmla="*/ 410155 w 9392070"/>
                <a:gd name="connsiteY18214" fmla="*/ 782948 h 3110824"/>
                <a:gd name="connsiteX18215" fmla="*/ 418700 w 9392070"/>
                <a:gd name="connsiteY18215" fmla="*/ 778065 h 3110824"/>
                <a:gd name="connsiteX18216" fmla="*/ 429687 w 9392070"/>
                <a:gd name="connsiteY18216" fmla="*/ 770741 h 3110824"/>
                <a:gd name="connsiteX18217" fmla="*/ 440673 w 9392070"/>
                <a:gd name="connsiteY18217" fmla="*/ 765858 h 3110824"/>
                <a:gd name="connsiteX18218" fmla="*/ 445556 w 9392070"/>
                <a:gd name="connsiteY18218" fmla="*/ 753651 h 3110824"/>
                <a:gd name="connsiteX18219" fmla="*/ 449218 w 9392070"/>
                <a:gd name="connsiteY18219" fmla="*/ 746327 h 3110824"/>
                <a:gd name="connsiteX18220" fmla="*/ 456542 w 9392070"/>
                <a:gd name="connsiteY18220" fmla="*/ 736561 h 3110824"/>
                <a:gd name="connsiteX18221" fmla="*/ 463866 w 9392070"/>
                <a:gd name="connsiteY18221" fmla="*/ 728017 h 3110824"/>
                <a:gd name="connsiteX18222" fmla="*/ 467528 w 9392070"/>
                <a:gd name="connsiteY18222" fmla="*/ 724354 h 3110824"/>
                <a:gd name="connsiteX18223" fmla="*/ 468749 w 9392070"/>
                <a:gd name="connsiteY18223" fmla="*/ 720692 h 3110824"/>
                <a:gd name="connsiteX18224" fmla="*/ 467528 w 9392070"/>
                <a:gd name="connsiteY18224" fmla="*/ 717030 h 3110824"/>
                <a:gd name="connsiteX18225" fmla="*/ 461425 w 9392070"/>
                <a:gd name="connsiteY18225" fmla="*/ 721913 h 3110824"/>
                <a:gd name="connsiteX18226" fmla="*/ 455321 w 9392070"/>
                <a:gd name="connsiteY18226" fmla="*/ 725575 h 3110824"/>
                <a:gd name="connsiteX18227" fmla="*/ 454101 w 9392070"/>
                <a:gd name="connsiteY18227" fmla="*/ 728017 h 3110824"/>
                <a:gd name="connsiteX18228" fmla="*/ 451659 w 9392070"/>
                <a:gd name="connsiteY18228" fmla="*/ 730458 h 3110824"/>
                <a:gd name="connsiteX18229" fmla="*/ 449218 w 9392070"/>
                <a:gd name="connsiteY18229" fmla="*/ 731679 h 3110824"/>
                <a:gd name="connsiteX18230" fmla="*/ 446776 w 9392070"/>
                <a:gd name="connsiteY18230" fmla="*/ 735341 h 3110824"/>
                <a:gd name="connsiteX18231" fmla="*/ 444335 w 9392070"/>
                <a:gd name="connsiteY18231" fmla="*/ 739003 h 3110824"/>
                <a:gd name="connsiteX18232" fmla="*/ 440673 w 9392070"/>
                <a:gd name="connsiteY18232" fmla="*/ 739003 h 3110824"/>
                <a:gd name="connsiteX18233" fmla="*/ 438232 w 9392070"/>
                <a:gd name="connsiteY18233" fmla="*/ 743886 h 3110824"/>
                <a:gd name="connsiteX18234" fmla="*/ 435790 w 9392070"/>
                <a:gd name="connsiteY18234" fmla="*/ 742665 h 3110824"/>
                <a:gd name="connsiteX18235" fmla="*/ 432128 w 9392070"/>
                <a:gd name="connsiteY18235" fmla="*/ 746327 h 3110824"/>
                <a:gd name="connsiteX18236" fmla="*/ 427245 w 9392070"/>
                <a:gd name="connsiteY18236" fmla="*/ 747548 h 3110824"/>
                <a:gd name="connsiteX18237" fmla="*/ 422362 w 9392070"/>
                <a:gd name="connsiteY18237" fmla="*/ 748768 h 3110824"/>
                <a:gd name="connsiteX18238" fmla="*/ 421142 w 9392070"/>
                <a:gd name="connsiteY18238" fmla="*/ 751210 h 3110824"/>
                <a:gd name="connsiteX18239" fmla="*/ 419921 w 9392070"/>
                <a:gd name="connsiteY18239" fmla="*/ 753651 h 3110824"/>
                <a:gd name="connsiteX18240" fmla="*/ 412597 w 9392070"/>
                <a:gd name="connsiteY18240" fmla="*/ 757313 h 3110824"/>
                <a:gd name="connsiteX18241" fmla="*/ 408935 w 9392070"/>
                <a:gd name="connsiteY18241" fmla="*/ 762196 h 3110824"/>
                <a:gd name="connsiteX18242" fmla="*/ 405273 w 9392070"/>
                <a:gd name="connsiteY18242" fmla="*/ 760975 h 3110824"/>
                <a:gd name="connsiteX18243" fmla="*/ 400390 w 9392070"/>
                <a:gd name="connsiteY18243" fmla="*/ 760975 h 3110824"/>
                <a:gd name="connsiteX18244" fmla="*/ 399169 w 9392070"/>
                <a:gd name="connsiteY18244" fmla="*/ 759755 h 3110824"/>
                <a:gd name="connsiteX18245" fmla="*/ 401611 w 9392070"/>
                <a:gd name="connsiteY18245" fmla="*/ 757313 h 3110824"/>
                <a:gd name="connsiteX18246" fmla="*/ 406493 w 9392070"/>
                <a:gd name="connsiteY18246" fmla="*/ 751210 h 3110824"/>
                <a:gd name="connsiteX18247" fmla="*/ 413818 w 9392070"/>
                <a:gd name="connsiteY18247" fmla="*/ 742665 h 3110824"/>
                <a:gd name="connsiteX18248" fmla="*/ 421142 w 9392070"/>
                <a:gd name="connsiteY18248" fmla="*/ 736561 h 3110824"/>
                <a:gd name="connsiteX18249" fmla="*/ 422362 w 9392070"/>
                <a:gd name="connsiteY18249" fmla="*/ 725575 h 3110824"/>
                <a:gd name="connsiteX18250" fmla="*/ 424804 w 9392070"/>
                <a:gd name="connsiteY18250" fmla="*/ 719472 h 3110824"/>
                <a:gd name="connsiteX18251" fmla="*/ 429687 w 9392070"/>
                <a:gd name="connsiteY18251" fmla="*/ 710927 h 3110824"/>
                <a:gd name="connsiteX18252" fmla="*/ 434569 w 9392070"/>
                <a:gd name="connsiteY18252" fmla="*/ 703603 h 3110824"/>
                <a:gd name="connsiteX18253" fmla="*/ 437011 w 9392070"/>
                <a:gd name="connsiteY18253" fmla="*/ 701161 h 3110824"/>
                <a:gd name="connsiteX18254" fmla="*/ 438232 w 9392070"/>
                <a:gd name="connsiteY18254" fmla="*/ 698720 h 3110824"/>
                <a:gd name="connsiteX18255" fmla="*/ 437011 w 9392070"/>
                <a:gd name="connsiteY18255" fmla="*/ 696278 h 3110824"/>
                <a:gd name="connsiteX18256" fmla="*/ 432128 w 9392070"/>
                <a:gd name="connsiteY18256" fmla="*/ 699940 h 3110824"/>
                <a:gd name="connsiteX18257" fmla="*/ 427245 w 9392070"/>
                <a:gd name="connsiteY18257" fmla="*/ 703603 h 3110824"/>
                <a:gd name="connsiteX18258" fmla="*/ 426025 w 9392070"/>
                <a:gd name="connsiteY18258" fmla="*/ 706044 h 3110824"/>
                <a:gd name="connsiteX18259" fmla="*/ 424804 w 9392070"/>
                <a:gd name="connsiteY18259" fmla="*/ 708485 h 3110824"/>
                <a:gd name="connsiteX18260" fmla="*/ 422362 w 9392070"/>
                <a:gd name="connsiteY18260" fmla="*/ 709706 h 3110824"/>
                <a:gd name="connsiteX18261" fmla="*/ 419921 w 9392070"/>
                <a:gd name="connsiteY18261" fmla="*/ 712147 h 3110824"/>
                <a:gd name="connsiteX18262" fmla="*/ 417480 w 9392070"/>
                <a:gd name="connsiteY18262" fmla="*/ 715810 h 3110824"/>
                <a:gd name="connsiteX18263" fmla="*/ 415038 w 9392070"/>
                <a:gd name="connsiteY18263" fmla="*/ 717030 h 3110824"/>
                <a:gd name="connsiteX18264" fmla="*/ 413818 w 9392070"/>
                <a:gd name="connsiteY18264" fmla="*/ 721913 h 3110824"/>
                <a:gd name="connsiteX18265" fmla="*/ 411376 w 9392070"/>
                <a:gd name="connsiteY18265" fmla="*/ 721913 h 3110824"/>
                <a:gd name="connsiteX18266" fmla="*/ 408935 w 9392070"/>
                <a:gd name="connsiteY18266" fmla="*/ 725575 h 3110824"/>
                <a:gd name="connsiteX18267" fmla="*/ 405273 w 9392070"/>
                <a:gd name="connsiteY18267" fmla="*/ 726796 h 3110824"/>
                <a:gd name="connsiteX18268" fmla="*/ 401611 w 9392070"/>
                <a:gd name="connsiteY18268" fmla="*/ 728017 h 3110824"/>
                <a:gd name="connsiteX18269" fmla="*/ 400390 w 9392070"/>
                <a:gd name="connsiteY18269" fmla="*/ 730458 h 3110824"/>
                <a:gd name="connsiteX18270" fmla="*/ 400390 w 9392070"/>
                <a:gd name="connsiteY18270" fmla="*/ 732899 h 3110824"/>
                <a:gd name="connsiteX18271" fmla="*/ 395507 w 9392070"/>
                <a:gd name="connsiteY18271" fmla="*/ 737782 h 3110824"/>
                <a:gd name="connsiteX18272" fmla="*/ 390624 w 9392070"/>
                <a:gd name="connsiteY18272" fmla="*/ 742665 h 3110824"/>
                <a:gd name="connsiteX18273" fmla="*/ 386962 w 9392070"/>
                <a:gd name="connsiteY18273" fmla="*/ 743886 h 3110824"/>
                <a:gd name="connsiteX18274" fmla="*/ 385741 w 9392070"/>
                <a:gd name="connsiteY18274" fmla="*/ 742665 h 3110824"/>
                <a:gd name="connsiteX18275" fmla="*/ 385741 w 9392070"/>
                <a:gd name="connsiteY18275" fmla="*/ 742665 h 3110824"/>
                <a:gd name="connsiteX18276" fmla="*/ 391845 w 9392070"/>
                <a:gd name="connsiteY18276" fmla="*/ 731679 h 3110824"/>
                <a:gd name="connsiteX18277" fmla="*/ 395507 w 9392070"/>
                <a:gd name="connsiteY18277" fmla="*/ 726796 h 3110824"/>
                <a:gd name="connsiteX18278" fmla="*/ 400390 w 9392070"/>
                <a:gd name="connsiteY18278" fmla="*/ 719472 h 3110824"/>
                <a:gd name="connsiteX18279" fmla="*/ 406493 w 9392070"/>
                <a:gd name="connsiteY18279" fmla="*/ 713368 h 3110824"/>
                <a:gd name="connsiteX18280" fmla="*/ 406493 w 9392070"/>
                <a:gd name="connsiteY18280" fmla="*/ 703603 h 3110824"/>
                <a:gd name="connsiteX18281" fmla="*/ 407714 w 9392070"/>
                <a:gd name="connsiteY18281" fmla="*/ 697499 h 3110824"/>
                <a:gd name="connsiteX18282" fmla="*/ 411376 w 9392070"/>
                <a:gd name="connsiteY18282" fmla="*/ 690175 h 3110824"/>
                <a:gd name="connsiteX18283" fmla="*/ 415038 w 9392070"/>
                <a:gd name="connsiteY18283" fmla="*/ 682851 h 3110824"/>
                <a:gd name="connsiteX18284" fmla="*/ 416259 w 9392070"/>
                <a:gd name="connsiteY18284" fmla="*/ 680409 h 3110824"/>
                <a:gd name="connsiteX18285" fmla="*/ 416259 w 9392070"/>
                <a:gd name="connsiteY18285" fmla="*/ 677968 h 3110824"/>
                <a:gd name="connsiteX18286" fmla="*/ 415038 w 9392070"/>
                <a:gd name="connsiteY18286" fmla="*/ 675526 h 3110824"/>
                <a:gd name="connsiteX18287" fmla="*/ 411376 w 9392070"/>
                <a:gd name="connsiteY18287" fmla="*/ 679189 h 3110824"/>
                <a:gd name="connsiteX18288" fmla="*/ 407714 w 9392070"/>
                <a:gd name="connsiteY18288" fmla="*/ 682851 h 3110824"/>
                <a:gd name="connsiteX18289" fmla="*/ 407714 w 9392070"/>
                <a:gd name="connsiteY18289" fmla="*/ 685292 h 3110824"/>
                <a:gd name="connsiteX18290" fmla="*/ 406493 w 9392070"/>
                <a:gd name="connsiteY18290" fmla="*/ 687733 h 3110824"/>
                <a:gd name="connsiteX18291" fmla="*/ 405273 w 9392070"/>
                <a:gd name="connsiteY18291" fmla="*/ 688954 h 3110824"/>
                <a:gd name="connsiteX18292" fmla="*/ 404052 w 9392070"/>
                <a:gd name="connsiteY18292" fmla="*/ 691396 h 3110824"/>
                <a:gd name="connsiteX18293" fmla="*/ 402831 w 9392070"/>
                <a:gd name="connsiteY18293" fmla="*/ 693837 h 3110824"/>
                <a:gd name="connsiteX18294" fmla="*/ 400390 w 9392070"/>
                <a:gd name="connsiteY18294" fmla="*/ 695058 h 3110824"/>
                <a:gd name="connsiteX18295" fmla="*/ 400390 w 9392070"/>
                <a:gd name="connsiteY18295" fmla="*/ 698720 h 3110824"/>
                <a:gd name="connsiteX18296" fmla="*/ 397948 w 9392070"/>
                <a:gd name="connsiteY18296" fmla="*/ 698720 h 3110824"/>
                <a:gd name="connsiteX18297" fmla="*/ 396728 w 9392070"/>
                <a:gd name="connsiteY18297" fmla="*/ 702382 h 3110824"/>
                <a:gd name="connsiteX18298" fmla="*/ 394286 w 9392070"/>
                <a:gd name="connsiteY18298" fmla="*/ 703603 h 3110824"/>
                <a:gd name="connsiteX18299" fmla="*/ 391845 w 9392070"/>
                <a:gd name="connsiteY18299" fmla="*/ 704823 h 3110824"/>
                <a:gd name="connsiteX18300" fmla="*/ 391845 w 9392070"/>
                <a:gd name="connsiteY18300" fmla="*/ 707265 h 3110824"/>
                <a:gd name="connsiteX18301" fmla="*/ 391845 w 9392070"/>
                <a:gd name="connsiteY18301" fmla="*/ 709706 h 3110824"/>
                <a:gd name="connsiteX18302" fmla="*/ 388183 w 9392070"/>
                <a:gd name="connsiteY18302" fmla="*/ 714589 h 3110824"/>
                <a:gd name="connsiteX18303" fmla="*/ 384521 w 9392070"/>
                <a:gd name="connsiteY18303" fmla="*/ 719472 h 3110824"/>
                <a:gd name="connsiteX18304" fmla="*/ 382079 w 9392070"/>
                <a:gd name="connsiteY18304" fmla="*/ 721913 h 3110824"/>
                <a:gd name="connsiteX18305" fmla="*/ 379638 w 9392070"/>
                <a:gd name="connsiteY18305" fmla="*/ 724354 h 3110824"/>
                <a:gd name="connsiteX18306" fmla="*/ 379638 w 9392070"/>
                <a:gd name="connsiteY18306" fmla="*/ 725575 h 3110824"/>
                <a:gd name="connsiteX18307" fmla="*/ 377197 w 9392070"/>
                <a:gd name="connsiteY18307" fmla="*/ 726796 h 3110824"/>
                <a:gd name="connsiteX18308" fmla="*/ 375976 w 9392070"/>
                <a:gd name="connsiteY18308" fmla="*/ 730458 h 3110824"/>
                <a:gd name="connsiteX18309" fmla="*/ 373534 w 9392070"/>
                <a:gd name="connsiteY18309" fmla="*/ 730458 h 3110824"/>
                <a:gd name="connsiteX18310" fmla="*/ 373534 w 9392070"/>
                <a:gd name="connsiteY18310" fmla="*/ 731679 h 3110824"/>
                <a:gd name="connsiteX18311" fmla="*/ 373534 w 9392070"/>
                <a:gd name="connsiteY18311" fmla="*/ 731679 h 3110824"/>
                <a:gd name="connsiteX18312" fmla="*/ 372314 w 9392070"/>
                <a:gd name="connsiteY18312" fmla="*/ 681630 h 3110824"/>
                <a:gd name="connsiteX18313" fmla="*/ 371093 w 9392070"/>
                <a:gd name="connsiteY18313" fmla="*/ 731679 h 3110824"/>
                <a:gd name="connsiteX18314" fmla="*/ 369872 w 9392070"/>
                <a:gd name="connsiteY18314" fmla="*/ 731679 h 3110824"/>
                <a:gd name="connsiteX18315" fmla="*/ 369872 w 9392070"/>
                <a:gd name="connsiteY18315" fmla="*/ 730458 h 3110824"/>
                <a:gd name="connsiteX18316" fmla="*/ 367431 w 9392070"/>
                <a:gd name="connsiteY18316" fmla="*/ 730458 h 3110824"/>
                <a:gd name="connsiteX18317" fmla="*/ 366210 w 9392070"/>
                <a:gd name="connsiteY18317" fmla="*/ 726796 h 3110824"/>
                <a:gd name="connsiteX18318" fmla="*/ 363769 w 9392070"/>
                <a:gd name="connsiteY18318" fmla="*/ 725575 h 3110824"/>
                <a:gd name="connsiteX18319" fmla="*/ 363769 w 9392070"/>
                <a:gd name="connsiteY18319" fmla="*/ 724354 h 3110824"/>
                <a:gd name="connsiteX18320" fmla="*/ 361327 w 9392070"/>
                <a:gd name="connsiteY18320" fmla="*/ 721913 h 3110824"/>
                <a:gd name="connsiteX18321" fmla="*/ 358886 w 9392070"/>
                <a:gd name="connsiteY18321" fmla="*/ 719472 h 3110824"/>
                <a:gd name="connsiteX18322" fmla="*/ 355224 w 9392070"/>
                <a:gd name="connsiteY18322" fmla="*/ 714589 h 3110824"/>
                <a:gd name="connsiteX18323" fmla="*/ 351562 w 9392070"/>
                <a:gd name="connsiteY18323" fmla="*/ 709706 h 3110824"/>
                <a:gd name="connsiteX18324" fmla="*/ 351562 w 9392070"/>
                <a:gd name="connsiteY18324" fmla="*/ 707265 h 3110824"/>
                <a:gd name="connsiteX18325" fmla="*/ 351562 w 9392070"/>
                <a:gd name="connsiteY18325" fmla="*/ 704823 h 3110824"/>
                <a:gd name="connsiteX18326" fmla="*/ 349120 w 9392070"/>
                <a:gd name="connsiteY18326" fmla="*/ 703603 h 3110824"/>
                <a:gd name="connsiteX18327" fmla="*/ 346679 w 9392070"/>
                <a:gd name="connsiteY18327" fmla="*/ 702382 h 3110824"/>
                <a:gd name="connsiteX18328" fmla="*/ 345458 w 9392070"/>
                <a:gd name="connsiteY18328" fmla="*/ 698720 h 3110824"/>
                <a:gd name="connsiteX18329" fmla="*/ 343017 w 9392070"/>
                <a:gd name="connsiteY18329" fmla="*/ 698720 h 3110824"/>
                <a:gd name="connsiteX18330" fmla="*/ 343017 w 9392070"/>
                <a:gd name="connsiteY18330" fmla="*/ 695058 h 3110824"/>
                <a:gd name="connsiteX18331" fmla="*/ 340575 w 9392070"/>
                <a:gd name="connsiteY18331" fmla="*/ 693837 h 3110824"/>
                <a:gd name="connsiteX18332" fmla="*/ 339355 w 9392070"/>
                <a:gd name="connsiteY18332" fmla="*/ 691396 h 3110824"/>
                <a:gd name="connsiteX18333" fmla="*/ 338134 w 9392070"/>
                <a:gd name="connsiteY18333" fmla="*/ 688954 h 3110824"/>
                <a:gd name="connsiteX18334" fmla="*/ 336913 w 9392070"/>
                <a:gd name="connsiteY18334" fmla="*/ 687733 h 3110824"/>
                <a:gd name="connsiteX18335" fmla="*/ 335693 w 9392070"/>
                <a:gd name="connsiteY18335" fmla="*/ 685292 h 3110824"/>
                <a:gd name="connsiteX18336" fmla="*/ 335693 w 9392070"/>
                <a:gd name="connsiteY18336" fmla="*/ 682851 h 3110824"/>
                <a:gd name="connsiteX18337" fmla="*/ 332031 w 9392070"/>
                <a:gd name="connsiteY18337" fmla="*/ 679189 h 3110824"/>
                <a:gd name="connsiteX18338" fmla="*/ 328368 w 9392070"/>
                <a:gd name="connsiteY18338" fmla="*/ 675526 h 3110824"/>
                <a:gd name="connsiteX18339" fmla="*/ 327148 w 9392070"/>
                <a:gd name="connsiteY18339" fmla="*/ 677968 h 3110824"/>
                <a:gd name="connsiteX18340" fmla="*/ 327148 w 9392070"/>
                <a:gd name="connsiteY18340" fmla="*/ 680409 h 3110824"/>
                <a:gd name="connsiteX18341" fmla="*/ 328368 w 9392070"/>
                <a:gd name="connsiteY18341" fmla="*/ 682851 h 3110824"/>
                <a:gd name="connsiteX18342" fmla="*/ 332031 w 9392070"/>
                <a:gd name="connsiteY18342" fmla="*/ 690175 h 3110824"/>
                <a:gd name="connsiteX18343" fmla="*/ 335693 w 9392070"/>
                <a:gd name="connsiteY18343" fmla="*/ 697499 h 3110824"/>
                <a:gd name="connsiteX18344" fmla="*/ 336913 w 9392070"/>
                <a:gd name="connsiteY18344" fmla="*/ 703603 h 3110824"/>
                <a:gd name="connsiteX18345" fmla="*/ 336913 w 9392070"/>
                <a:gd name="connsiteY18345" fmla="*/ 713368 h 3110824"/>
                <a:gd name="connsiteX18346" fmla="*/ 343017 w 9392070"/>
                <a:gd name="connsiteY18346" fmla="*/ 719472 h 3110824"/>
                <a:gd name="connsiteX18347" fmla="*/ 347900 w 9392070"/>
                <a:gd name="connsiteY18347" fmla="*/ 726796 h 3110824"/>
                <a:gd name="connsiteX18348" fmla="*/ 351562 w 9392070"/>
                <a:gd name="connsiteY18348" fmla="*/ 731679 h 3110824"/>
                <a:gd name="connsiteX18349" fmla="*/ 357665 w 9392070"/>
                <a:gd name="connsiteY18349" fmla="*/ 742665 h 3110824"/>
                <a:gd name="connsiteX18350" fmla="*/ 357665 w 9392070"/>
                <a:gd name="connsiteY18350" fmla="*/ 742665 h 3110824"/>
                <a:gd name="connsiteX18351" fmla="*/ 356445 w 9392070"/>
                <a:gd name="connsiteY18351" fmla="*/ 743886 h 3110824"/>
                <a:gd name="connsiteX18352" fmla="*/ 352783 w 9392070"/>
                <a:gd name="connsiteY18352" fmla="*/ 742665 h 3110824"/>
                <a:gd name="connsiteX18353" fmla="*/ 347900 w 9392070"/>
                <a:gd name="connsiteY18353" fmla="*/ 737782 h 3110824"/>
                <a:gd name="connsiteX18354" fmla="*/ 343017 w 9392070"/>
                <a:gd name="connsiteY18354" fmla="*/ 732899 h 3110824"/>
                <a:gd name="connsiteX18355" fmla="*/ 343017 w 9392070"/>
                <a:gd name="connsiteY18355" fmla="*/ 730458 h 3110824"/>
                <a:gd name="connsiteX18356" fmla="*/ 341796 w 9392070"/>
                <a:gd name="connsiteY18356" fmla="*/ 728017 h 3110824"/>
                <a:gd name="connsiteX18357" fmla="*/ 338134 w 9392070"/>
                <a:gd name="connsiteY18357" fmla="*/ 726796 h 3110824"/>
                <a:gd name="connsiteX18358" fmla="*/ 334472 w 9392070"/>
                <a:gd name="connsiteY18358" fmla="*/ 725575 h 3110824"/>
                <a:gd name="connsiteX18359" fmla="*/ 332031 w 9392070"/>
                <a:gd name="connsiteY18359" fmla="*/ 721913 h 3110824"/>
                <a:gd name="connsiteX18360" fmla="*/ 329589 w 9392070"/>
                <a:gd name="connsiteY18360" fmla="*/ 721913 h 3110824"/>
                <a:gd name="connsiteX18361" fmla="*/ 328368 w 9392070"/>
                <a:gd name="connsiteY18361" fmla="*/ 717030 h 3110824"/>
                <a:gd name="connsiteX18362" fmla="*/ 325927 w 9392070"/>
                <a:gd name="connsiteY18362" fmla="*/ 715810 h 3110824"/>
                <a:gd name="connsiteX18363" fmla="*/ 323486 w 9392070"/>
                <a:gd name="connsiteY18363" fmla="*/ 712147 h 3110824"/>
                <a:gd name="connsiteX18364" fmla="*/ 321044 w 9392070"/>
                <a:gd name="connsiteY18364" fmla="*/ 709706 h 3110824"/>
                <a:gd name="connsiteX18365" fmla="*/ 318603 w 9392070"/>
                <a:gd name="connsiteY18365" fmla="*/ 708485 h 3110824"/>
                <a:gd name="connsiteX18366" fmla="*/ 317382 w 9392070"/>
                <a:gd name="connsiteY18366" fmla="*/ 706044 h 3110824"/>
                <a:gd name="connsiteX18367" fmla="*/ 316161 w 9392070"/>
                <a:gd name="connsiteY18367" fmla="*/ 703603 h 3110824"/>
                <a:gd name="connsiteX18368" fmla="*/ 311279 w 9392070"/>
                <a:gd name="connsiteY18368" fmla="*/ 699940 h 3110824"/>
                <a:gd name="connsiteX18369" fmla="*/ 306396 w 9392070"/>
                <a:gd name="connsiteY18369" fmla="*/ 696278 h 3110824"/>
                <a:gd name="connsiteX18370" fmla="*/ 305175 w 9392070"/>
                <a:gd name="connsiteY18370" fmla="*/ 698720 h 3110824"/>
                <a:gd name="connsiteX18371" fmla="*/ 306396 w 9392070"/>
                <a:gd name="connsiteY18371" fmla="*/ 701161 h 3110824"/>
                <a:gd name="connsiteX18372" fmla="*/ 308837 w 9392070"/>
                <a:gd name="connsiteY18372" fmla="*/ 703603 h 3110824"/>
                <a:gd name="connsiteX18373" fmla="*/ 313720 w 9392070"/>
                <a:gd name="connsiteY18373" fmla="*/ 710927 h 3110824"/>
                <a:gd name="connsiteX18374" fmla="*/ 318603 w 9392070"/>
                <a:gd name="connsiteY18374" fmla="*/ 719472 h 3110824"/>
                <a:gd name="connsiteX18375" fmla="*/ 321044 w 9392070"/>
                <a:gd name="connsiteY18375" fmla="*/ 725575 h 3110824"/>
                <a:gd name="connsiteX18376" fmla="*/ 322265 w 9392070"/>
                <a:gd name="connsiteY18376" fmla="*/ 736561 h 3110824"/>
                <a:gd name="connsiteX18377" fmla="*/ 329589 w 9392070"/>
                <a:gd name="connsiteY18377" fmla="*/ 742665 h 3110824"/>
                <a:gd name="connsiteX18378" fmla="*/ 336913 w 9392070"/>
                <a:gd name="connsiteY18378" fmla="*/ 751210 h 3110824"/>
                <a:gd name="connsiteX18379" fmla="*/ 341796 w 9392070"/>
                <a:gd name="connsiteY18379" fmla="*/ 757313 h 3110824"/>
                <a:gd name="connsiteX18380" fmla="*/ 344238 w 9392070"/>
                <a:gd name="connsiteY18380" fmla="*/ 759755 h 3110824"/>
                <a:gd name="connsiteX18381" fmla="*/ 343017 w 9392070"/>
                <a:gd name="connsiteY18381" fmla="*/ 760975 h 3110824"/>
                <a:gd name="connsiteX18382" fmla="*/ 338134 w 9392070"/>
                <a:gd name="connsiteY18382" fmla="*/ 760975 h 3110824"/>
                <a:gd name="connsiteX18383" fmla="*/ 334472 w 9392070"/>
                <a:gd name="connsiteY18383" fmla="*/ 762196 h 3110824"/>
                <a:gd name="connsiteX18384" fmla="*/ 330810 w 9392070"/>
                <a:gd name="connsiteY18384" fmla="*/ 757313 h 3110824"/>
                <a:gd name="connsiteX18385" fmla="*/ 323486 w 9392070"/>
                <a:gd name="connsiteY18385" fmla="*/ 753651 h 3110824"/>
                <a:gd name="connsiteX18386" fmla="*/ 322265 w 9392070"/>
                <a:gd name="connsiteY18386" fmla="*/ 751210 h 3110824"/>
                <a:gd name="connsiteX18387" fmla="*/ 321044 w 9392070"/>
                <a:gd name="connsiteY18387" fmla="*/ 748768 h 3110824"/>
                <a:gd name="connsiteX18388" fmla="*/ 316161 w 9392070"/>
                <a:gd name="connsiteY18388" fmla="*/ 747548 h 3110824"/>
                <a:gd name="connsiteX18389" fmla="*/ 311279 w 9392070"/>
                <a:gd name="connsiteY18389" fmla="*/ 746327 h 3110824"/>
                <a:gd name="connsiteX18390" fmla="*/ 307617 w 9392070"/>
                <a:gd name="connsiteY18390" fmla="*/ 742665 h 3110824"/>
                <a:gd name="connsiteX18391" fmla="*/ 305175 w 9392070"/>
                <a:gd name="connsiteY18391" fmla="*/ 743886 h 3110824"/>
                <a:gd name="connsiteX18392" fmla="*/ 302734 w 9392070"/>
                <a:gd name="connsiteY18392" fmla="*/ 739003 h 3110824"/>
                <a:gd name="connsiteX18393" fmla="*/ 299072 w 9392070"/>
                <a:gd name="connsiteY18393" fmla="*/ 739003 h 3110824"/>
                <a:gd name="connsiteX18394" fmla="*/ 296630 w 9392070"/>
                <a:gd name="connsiteY18394" fmla="*/ 735341 h 3110824"/>
                <a:gd name="connsiteX18395" fmla="*/ 294189 w 9392070"/>
                <a:gd name="connsiteY18395" fmla="*/ 731679 h 3110824"/>
                <a:gd name="connsiteX18396" fmla="*/ 291747 w 9392070"/>
                <a:gd name="connsiteY18396" fmla="*/ 730458 h 3110824"/>
                <a:gd name="connsiteX18397" fmla="*/ 289306 w 9392070"/>
                <a:gd name="connsiteY18397" fmla="*/ 728017 h 3110824"/>
                <a:gd name="connsiteX18398" fmla="*/ 288085 w 9392070"/>
                <a:gd name="connsiteY18398" fmla="*/ 725575 h 3110824"/>
                <a:gd name="connsiteX18399" fmla="*/ 281982 w 9392070"/>
                <a:gd name="connsiteY18399" fmla="*/ 721913 h 3110824"/>
                <a:gd name="connsiteX18400" fmla="*/ 275878 w 9392070"/>
                <a:gd name="connsiteY18400" fmla="*/ 717030 h 3110824"/>
                <a:gd name="connsiteX18401" fmla="*/ 274658 w 9392070"/>
                <a:gd name="connsiteY18401" fmla="*/ 720692 h 3110824"/>
                <a:gd name="connsiteX18402" fmla="*/ 275878 w 9392070"/>
                <a:gd name="connsiteY18402" fmla="*/ 724354 h 3110824"/>
                <a:gd name="connsiteX18403" fmla="*/ 279540 w 9392070"/>
                <a:gd name="connsiteY18403" fmla="*/ 728017 h 3110824"/>
                <a:gd name="connsiteX18404" fmla="*/ 286865 w 9392070"/>
                <a:gd name="connsiteY18404" fmla="*/ 736561 h 3110824"/>
                <a:gd name="connsiteX18405" fmla="*/ 294189 w 9392070"/>
                <a:gd name="connsiteY18405" fmla="*/ 746327 h 3110824"/>
                <a:gd name="connsiteX18406" fmla="*/ 297851 w 9392070"/>
                <a:gd name="connsiteY18406" fmla="*/ 753651 h 3110824"/>
                <a:gd name="connsiteX18407" fmla="*/ 302734 w 9392070"/>
                <a:gd name="connsiteY18407" fmla="*/ 765858 h 3110824"/>
                <a:gd name="connsiteX18408" fmla="*/ 313720 w 9392070"/>
                <a:gd name="connsiteY18408" fmla="*/ 770741 h 3110824"/>
                <a:gd name="connsiteX18409" fmla="*/ 324706 w 9392070"/>
                <a:gd name="connsiteY18409" fmla="*/ 778065 h 3110824"/>
                <a:gd name="connsiteX18410" fmla="*/ 333251 w 9392070"/>
                <a:gd name="connsiteY18410" fmla="*/ 782948 h 3110824"/>
                <a:gd name="connsiteX18411" fmla="*/ 340575 w 9392070"/>
                <a:gd name="connsiteY18411" fmla="*/ 789052 h 3110824"/>
                <a:gd name="connsiteX18412" fmla="*/ 339355 w 9392070"/>
                <a:gd name="connsiteY18412" fmla="*/ 790272 h 3110824"/>
                <a:gd name="connsiteX18413" fmla="*/ 333251 w 9392070"/>
                <a:gd name="connsiteY18413" fmla="*/ 790272 h 3110824"/>
                <a:gd name="connsiteX18414" fmla="*/ 324706 w 9392070"/>
                <a:gd name="connsiteY18414" fmla="*/ 786610 h 3110824"/>
                <a:gd name="connsiteX18415" fmla="*/ 314941 w 9392070"/>
                <a:gd name="connsiteY18415" fmla="*/ 782948 h 3110824"/>
                <a:gd name="connsiteX18416" fmla="*/ 312499 w 9392070"/>
                <a:gd name="connsiteY18416" fmla="*/ 780507 h 3110824"/>
                <a:gd name="connsiteX18417" fmla="*/ 310058 w 9392070"/>
                <a:gd name="connsiteY18417" fmla="*/ 778065 h 3110824"/>
                <a:gd name="connsiteX18418" fmla="*/ 305175 w 9392070"/>
                <a:gd name="connsiteY18418" fmla="*/ 778065 h 3110824"/>
                <a:gd name="connsiteX18419" fmla="*/ 300292 w 9392070"/>
                <a:gd name="connsiteY18419" fmla="*/ 778065 h 3110824"/>
                <a:gd name="connsiteX18420" fmla="*/ 294189 w 9392070"/>
                <a:gd name="connsiteY18420" fmla="*/ 775624 h 3110824"/>
                <a:gd name="connsiteX18421" fmla="*/ 291747 w 9392070"/>
                <a:gd name="connsiteY18421" fmla="*/ 778065 h 3110824"/>
                <a:gd name="connsiteX18422" fmla="*/ 286865 w 9392070"/>
                <a:gd name="connsiteY18422" fmla="*/ 773182 h 3110824"/>
                <a:gd name="connsiteX18423" fmla="*/ 283203 w 9392070"/>
                <a:gd name="connsiteY18423" fmla="*/ 773182 h 3110824"/>
                <a:gd name="connsiteX18424" fmla="*/ 278320 w 9392070"/>
                <a:gd name="connsiteY18424" fmla="*/ 770741 h 3110824"/>
                <a:gd name="connsiteX18425" fmla="*/ 273437 w 9392070"/>
                <a:gd name="connsiteY18425" fmla="*/ 768300 h 3110824"/>
                <a:gd name="connsiteX18426" fmla="*/ 269775 w 9392070"/>
                <a:gd name="connsiteY18426" fmla="*/ 768300 h 3110824"/>
                <a:gd name="connsiteX18427" fmla="*/ 266113 w 9392070"/>
                <a:gd name="connsiteY18427" fmla="*/ 767079 h 3110824"/>
                <a:gd name="connsiteX18428" fmla="*/ 263671 w 9392070"/>
                <a:gd name="connsiteY18428" fmla="*/ 764638 h 3110824"/>
                <a:gd name="connsiteX18429" fmla="*/ 256347 w 9392070"/>
                <a:gd name="connsiteY18429" fmla="*/ 763417 h 3110824"/>
                <a:gd name="connsiteX18430" fmla="*/ 249023 w 9392070"/>
                <a:gd name="connsiteY18430" fmla="*/ 762196 h 3110824"/>
                <a:gd name="connsiteX18431" fmla="*/ 249023 w 9392070"/>
                <a:gd name="connsiteY18431" fmla="*/ 765858 h 3110824"/>
                <a:gd name="connsiteX18432" fmla="*/ 251464 w 9392070"/>
                <a:gd name="connsiteY18432" fmla="*/ 768300 h 3110824"/>
                <a:gd name="connsiteX18433" fmla="*/ 256347 w 9392070"/>
                <a:gd name="connsiteY18433" fmla="*/ 769520 h 3110824"/>
                <a:gd name="connsiteX18434" fmla="*/ 266113 w 9392070"/>
                <a:gd name="connsiteY18434" fmla="*/ 774403 h 3110824"/>
                <a:gd name="connsiteX18435" fmla="*/ 277099 w 9392070"/>
                <a:gd name="connsiteY18435" fmla="*/ 780507 h 3110824"/>
                <a:gd name="connsiteX18436" fmla="*/ 283203 w 9392070"/>
                <a:gd name="connsiteY18436" fmla="*/ 786610 h 3110824"/>
                <a:gd name="connsiteX18437" fmla="*/ 291747 w 9392070"/>
                <a:gd name="connsiteY18437" fmla="*/ 797596 h 3110824"/>
                <a:gd name="connsiteX18438" fmla="*/ 303954 w 9392070"/>
                <a:gd name="connsiteY18438" fmla="*/ 800038 h 3110824"/>
                <a:gd name="connsiteX18439" fmla="*/ 317382 w 9392070"/>
                <a:gd name="connsiteY18439" fmla="*/ 806141 h 3110824"/>
                <a:gd name="connsiteX18440" fmla="*/ 325927 w 9392070"/>
                <a:gd name="connsiteY18440" fmla="*/ 809803 h 3110824"/>
                <a:gd name="connsiteX18441" fmla="*/ 334472 w 9392070"/>
                <a:gd name="connsiteY18441" fmla="*/ 815907 h 3110824"/>
                <a:gd name="connsiteX18442" fmla="*/ 332031 w 9392070"/>
                <a:gd name="connsiteY18442" fmla="*/ 819569 h 3110824"/>
                <a:gd name="connsiteX18443" fmla="*/ 327148 w 9392070"/>
                <a:gd name="connsiteY18443" fmla="*/ 820790 h 3110824"/>
                <a:gd name="connsiteX18444" fmla="*/ 318603 w 9392070"/>
                <a:gd name="connsiteY18444" fmla="*/ 818348 h 3110824"/>
                <a:gd name="connsiteX18445" fmla="*/ 310058 w 9392070"/>
                <a:gd name="connsiteY18445" fmla="*/ 815907 h 3110824"/>
                <a:gd name="connsiteX18446" fmla="*/ 307617 w 9392070"/>
                <a:gd name="connsiteY18446" fmla="*/ 813466 h 3110824"/>
                <a:gd name="connsiteX18447" fmla="*/ 305175 w 9392070"/>
                <a:gd name="connsiteY18447" fmla="*/ 811024 h 3110824"/>
                <a:gd name="connsiteX18448" fmla="*/ 300292 w 9392070"/>
                <a:gd name="connsiteY18448" fmla="*/ 811024 h 3110824"/>
                <a:gd name="connsiteX18449" fmla="*/ 295410 w 9392070"/>
                <a:gd name="connsiteY18449" fmla="*/ 811024 h 3110824"/>
                <a:gd name="connsiteX18450" fmla="*/ 289306 w 9392070"/>
                <a:gd name="connsiteY18450" fmla="*/ 808583 h 3110824"/>
                <a:gd name="connsiteX18451" fmla="*/ 286865 w 9392070"/>
                <a:gd name="connsiteY18451" fmla="*/ 811024 h 3110824"/>
                <a:gd name="connsiteX18452" fmla="*/ 281982 w 9392070"/>
                <a:gd name="connsiteY18452" fmla="*/ 806141 h 3110824"/>
                <a:gd name="connsiteX18453" fmla="*/ 278320 w 9392070"/>
                <a:gd name="connsiteY18453" fmla="*/ 807362 h 3110824"/>
                <a:gd name="connsiteX18454" fmla="*/ 273437 w 9392070"/>
                <a:gd name="connsiteY18454" fmla="*/ 804921 h 3110824"/>
                <a:gd name="connsiteX18455" fmla="*/ 268554 w 9392070"/>
                <a:gd name="connsiteY18455" fmla="*/ 803700 h 3110824"/>
                <a:gd name="connsiteX18456" fmla="*/ 264892 w 9392070"/>
                <a:gd name="connsiteY18456" fmla="*/ 803700 h 3110824"/>
                <a:gd name="connsiteX18457" fmla="*/ 261230 w 9392070"/>
                <a:gd name="connsiteY18457" fmla="*/ 802479 h 3110824"/>
                <a:gd name="connsiteX18458" fmla="*/ 258789 w 9392070"/>
                <a:gd name="connsiteY18458" fmla="*/ 801259 h 3110824"/>
                <a:gd name="connsiteX18459" fmla="*/ 253906 w 9392070"/>
                <a:gd name="connsiteY18459" fmla="*/ 801259 h 3110824"/>
                <a:gd name="connsiteX18460" fmla="*/ 253906 w 9392070"/>
                <a:gd name="connsiteY18460" fmla="*/ 800038 h 3110824"/>
                <a:gd name="connsiteX18461" fmla="*/ 247802 w 9392070"/>
                <a:gd name="connsiteY18461" fmla="*/ 792714 h 3110824"/>
                <a:gd name="connsiteX18462" fmla="*/ 244140 w 9392070"/>
                <a:gd name="connsiteY18462" fmla="*/ 790272 h 3110824"/>
                <a:gd name="connsiteX18463" fmla="*/ 244140 w 9392070"/>
                <a:gd name="connsiteY18463" fmla="*/ 782948 h 3110824"/>
                <a:gd name="connsiteX18464" fmla="*/ 240478 w 9392070"/>
                <a:gd name="connsiteY18464" fmla="*/ 786610 h 3110824"/>
                <a:gd name="connsiteX18465" fmla="*/ 240478 w 9392070"/>
                <a:gd name="connsiteY18465" fmla="*/ 792714 h 3110824"/>
                <a:gd name="connsiteX18466" fmla="*/ 242919 w 9392070"/>
                <a:gd name="connsiteY18466" fmla="*/ 798817 h 3110824"/>
                <a:gd name="connsiteX18467" fmla="*/ 246582 w 9392070"/>
                <a:gd name="connsiteY18467" fmla="*/ 802479 h 3110824"/>
                <a:gd name="connsiteX18468" fmla="*/ 244140 w 9392070"/>
                <a:gd name="connsiteY18468" fmla="*/ 802479 h 3110824"/>
                <a:gd name="connsiteX18469" fmla="*/ 245361 w 9392070"/>
                <a:gd name="connsiteY18469" fmla="*/ 804921 h 3110824"/>
                <a:gd name="connsiteX18470" fmla="*/ 249023 w 9392070"/>
                <a:gd name="connsiteY18470" fmla="*/ 806141 h 3110824"/>
                <a:gd name="connsiteX18471" fmla="*/ 249023 w 9392070"/>
                <a:gd name="connsiteY18471" fmla="*/ 806141 h 3110824"/>
                <a:gd name="connsiteX18472" fmla="*/ 251464 w 9392070"/>
                <a:gd name="connsiteY18472" fmla="*/ 811024 h 3110824"/>
                <a:gd name="connsiteX18473" fmla="*/ 257568 w 9392070"/>
                <a:gd name="connsiteY18473" fmla="*/ 815907 h 3110824"/>
                <a:gd name="connsiteX18474" fmla="*/ 263671 w 9392070"/>
                <a:gd name="connsiteY18474" fmla="*/ 820790 h 3110824"/>
                <a:gd name="connsiteX18475" fmla="*/ 270996 w 9392070"/>
                <a:gd name="connsiteY18475" fmla="*/ 828114 h 3110824"/>
                <a:gd name="connsiteX18476" fmla="*/ 280761 w 9392070"/>
                <a:gd name="connsiteY18476" fmla="*/ 841542 h 3110824"/>
                <a:gd name="connsiteX18477" fmla="*/ 295410 w 9392070"/>
                <a:gd name="connsiteY18477" fmla="*/ 845204 h 3110824"/>
                <a:gd name="connsiteX18478" fmla="*/ 310058 w 9392070"/>
                <a:gd name="connsiteY18478" fmla="*/ 852528 h 3110824"/>
                <a:gd name="connsiteX18479" fmla="*/ 319824 w 9392070"/>
                <a:gd name="connsiteY18479" fmla="*/ 857411 h 3110824"/>
                <a:gd name="connsiteX18480" fmla="*/ 333251 w 9392070"/>
                <a:gd name="connsiteY18480" fmla="*/ 867176 h 3110824"/>
                <a:gd name="connsiteX18481" fmla="*/ 332031 w 9392070"/>
                <a:gd name="connsiteY18481" fmla="*/ 868397 h 3110824"/>
                <a:gd name="connsiteX18482" fmla="*/ 325927 w 9392070"/>
                <a:gd name="connsiteY18482" fmla="*/ 868397 h 3110824"/>
                <a:gd name="connsiteX18483" fmla="*/ 316161 w 9392070"/>
                <a:gd name="connsiteY18483" fmla="*/ 864735 h 3110824"/>
                <a:gd name="connsiteX18484" fmla="*/ 306396 w 9392070"/>
                <a:gd name="connsiteY18484" fmla="*/ 862294 h 3110824"/>
                <a:gd name="connsiteX18485" fmla="*/ 303954 w 9392070"/>
                <a:gd name="connsiteY18485" fmla="*/ 859852 h 3110824"/>
                <a:gd name="connsiteX18486" fmla="*/ 301513 w 9392070"/>
                <a:gd name="connsiteY18486" fmla="*/ 857411 h 3110824"/>
                <a:gd name="connsiteX18487" fmla="*/ 296630 w 9392070"/>
                <a:gd name="connsiteY18487" fmla="*/ 858632 h 3110824"/>
                <a:gd name="connsiteX18488" fmla="*/ 291747 w 9392070"/>
                <a:gd name="connsiteY18488" fmla="*/ 859852 h 3110824"/>
                <a:gd name="connsiteX18489" fmla="*/ 285644 w 9392070"/>
                <a:gd name="connsiteY18489" fmla="*/ 857411 h 3110824"/>
                <a:gd name="connsiteX18490" fmla="*/ 283203 w 9392070"/>
                <a:gd name="connsiteY18490" fmla="*/ 859852 h 3110824"/>
                <a:gd name="connsiteX18491" fmla="*/ 278320 w 9392070"/>
                <a:gd name="connsiteY18491" fmla="*/ 856190 h 3110824"/>
                <a:gd name="connsiteX18492" fmla="*/ 274658 w 9392070"/>
                <a:gd name="connsiteY18492" fmla="*/ 857411 h 3110824"/>
                <a:gd name="connsiteX18493" fmla="*/ 270996 w 9392070"/>
                <a:gd name="connsiteY18493" fmla="*/ 856190 h 3110824"/>
                <a:gd name="connsiteX18494" fmla="*/ 267333 w 9392070"/>
                <a:gd name="connsiteY18494" fmla="*/ 854969 h 3110824"/>
                <a:gd name="connsiteX18495" fmla="*/ 263671 w 9392070"/>
                <a:gd name="connsiteY18495" fmla="*/ 854969 h 3110824"/>
                <a:gd name="connsiteX18496" fmla="*/ 261230 w 9392070"/>
                <a:gd name="connsiteY18496" fmla="*/ 853749 h 3110824"/>
                <a:gd name="connsiteX18497" fmla="*/ 258789 w 9392070"/>
                <a:gd name="connsiteY18497" fmla="*/ 851307 h 3110824"/>
                <a:gd name="connsiteX18498" fmla="*/ 252685 w 9392070"/>
                <a:gd name="connsiteY18498" fmla="*/ 847645 h 3110824"/>
                <a:gd name="connsiteX18499" fmla="*/ 246582 w 9392070"/>
                <a:gd name="connsiteY18499" fmla="*/ 841542 h 3110824"/>
                <a:gd name="connsiteX18500" fmla="*/ 245361 w 9392070"/>
                <a:gd name="connsiteY18500" fmla="*/ 845204 h 3110824"/>
                <a:gd name="connsiteX18501" fmla="*/ 246582 w 9392070"/>
                <a:gd name="connsiteY18501" fmla="*/ 850087 h 3110824"/>
                <a:gd name="connsiteX18502" fmla="*/ 250244 w 9392070"/>
                <a:gd name="connsiteY18502" fmla="*/ 853749 h 3110824"/>
                <a:gd name="connsiteX18503" fmla="*/ 255126 w 9392070"/>
                <a:gd name="connsiteY18503" fmla="*/ 856190 h 3110824"/>
                <a:gd name="connsiteX18504" fmla="*/ 261230 w 9392070"/>
                <a:gd name="connsiteY18504" fmla="*/ 861073 h 3110824"/>
                <a:gd name="connsiteX18505" fmla="*/ 267333 w 9392070"/>
                <a:gd name="connsiteY18505" fmla="*/ 864735 h 3110824"/>
                <a:gd name="connsiteX18506" fmla="*/ 273437 w 9392070"/>
                <a:gd name="connsiteY18506" fmla="*/ 867176 h 3110824"/>
                <a:gd name="connsiteX18507" fmla="*/ 280761 w 9392070"/>
                <a:gd name="connsiteY18507" fmla="*/ 872059 h 3110824"/>
                <a:gd name="connsiteX18508" fmla="*/ 283203 w 9392070"/>
                <a:gd name="connsiteY18508" fmla="*/ 875721 h 3110824"/>
                <a:gd name="connsiteX18509" fmla="*/ 280761 w 9392070"/>
                <a:gd name="connsiteY18509" fmla="*/ 876942 h 3110824"/>
                <a:gd name="connsiteX18510" fmla="*/ 275878 w 9392070"/>
                <a:gd name="connsiteY18510" fmla="*/ 872059 h 3110824"/>
                <a:gd name="connsiteX18511" fmla="*/ 272216 w 9392070"/>
                <a:gd name="connsiteY18511" fmla="*/ 872059 h 3110824"/>
                <a:gd name="connsiteX18512" fmla="*/ 267333 w 9392070"/>
                <a:gd name="connsiteY18512" fmla="*/ 869618 h 3110824"/>
                <a:gd name="connsiteX18513" fmla="*/ 262451 w 9392070"/>
                <a:gd name="connsiteY18513" fmla="*/ 867176 h 3110824"/>
                <a:gd name="connsiteX18514" fmla="*/ 258789 w 9392070"/>
                <a:gd name="connsiteY18514" fmla="*/ 867176 h 3110824"/>
                <a:gd name="connsiteX18515" fmla="*/ 255126 w 9392070"/>
                <a:gd name="connsiteY18515" fmla="*/ 865956 h 3110824"/>
                <a:gd name="connsiteX18516" fmla="*/ 252685 w 9392070"/>
                <a:gd name="connsiteY18516" fmla="*/ 863514 h 3110824"/>
                <a:gd name="connsiteX18517" fmla="*/ 245361 w 9392070"/>
                <a:gd name="connsiteY18517" fmla="*/ 862294 h 3110824"/>
                <a:gd name="connsiteX18518" fmla="*/ 236816 w 9392070"/>
                <a:gd name="connsiteY18518" fmla="*/ 861073 h 3110824"/>
                <a:gd name="connsiteX18519" fmla="*/ 236816 w 9392070"/>
                <a:gd name="connsiteY18519" fmla="*/ 864735 h 3110824"/>
                <a:gd name="connsiteX18520" fmla="*/ 239257 w 9392070"/>
                <a:gd name="connsiteY18520" fmla="*/ 868397 h 3110824"/>
                <a:gd name="connsiteX18521" fmla="*/ 244140 w 9392070"/>
                <a:gd name="connsiteY18521" fmla="*/ 870839 h 3110824"/>
                <a:gd name="connsiteX18522" fmla="*/ 253906 w 9392070"/>
                <a:gd name="connsiteY18522" fmla="*/ 876942 h 3110824"/>
                <a:gd name="connsiteX18523" fmla="*/ 264892 w 9392070"/>
                <a:gd name="connsiteY18523" fmla="*/ 884266 h 3110824"/>
                <a:gd name="connsiteX18524" fmla="*/ 272216 w 9392070"/>
                <a:gd name="connsiteY18524" fmla="*/ 890370 h 3110824"/>
                <a:gd name="connsiteX18525" fmla="*/ 281982 w 9392070"/>
                <a:gd name="connsiteY18525" fmla="*/ 902577 h 3110824"/>
                <a:gd name="connsiteX18526" fmla="*/ 284423 w 9392070"/>
                <a:gd name="connsiteY18526" fmla="*/ 903797 h 3110824"/>
                <a:gd name="connsiteX18527" fmla="*/ 284423 w 9392070"/>
                <a:gd name="connsiteY18527" fmla="*/ 903797 h 3110824"/>
                <a:gd name="connsiteX18528" fmla="*/ 279540 w 9392070"/>
                <a:gd name="connsiteY18528" fmla="*/ 905018 h 3110824"/>
                <a:gd name="connsiteX18529" fmla="*/ 273437 w 9392070"/>
                <a:gd name="connsiteY18529" fmla="*/ 902577 h 3110824"/>
                <a:gd name="connsiteX18530" fmla="*/ 270996 w 9392070"/>
                <a:gd name="connsiteY18530" fmla="*/ 905018 h 3110824"/>
                <a:gd name="connsiteX18531" fmla="*/ 266113 w 9392070"/>
                <a:gd name="connsiteY18531" fmla="*/ 900135 h 3110824"/>
                <a:gd name="connsiteX18532" fmla="*/ 262451 w 9392070"/>
                <a:gd name="connsiteY18532" fmla="*/ 900135 h 3110824"/>
                <a:gd name="connsiteX18533" fmla="*/ 257568 w 9392070"/>
                <a:gd name="connsiteY18533" fmla="*/ 897694 h 3110824"/>
                <a:gd name="connsiteX18534" fmla="*/ 252685 w 9392070"/>
                <a:gd name="connsiteY18534" fmla="*/ 895253 h 3110824"/>
                <a:gd name="connsiteX18535" fmla="*/ 249023 w 9392070"/>
                <a:gd name="connsiteY18535" fmla="*/ 894032 h 3110824"/>
                <a:gd name="connsiteX18536" fmla="*/ 245361 w 9392070"/>
                <a:gd name="connsiteY18536" fmla="*/ 891590 h 3110824"/>
                <a:gd name="connsiteX18537" fmla="*/ 242919 w 9392070"/>
                <a:gd name="connsiteY18537" fmla="*/ 889149 h 3110824"/>
                <a:gd name="connsiteX18538" fmla="*/ 235595 w 9392070"/>
                <a:gd name="connsiteY18538" fmla="*/ 885487 h 3110824"/>
                <a:gd name="connsiteX18539" fmla="*/ 228271 w 9392070"/>
                <a:gd name="connsiteY18539" fmla="*/ 880604 h 3110824"/>
                <a:gd name="connsiteX18540" fmla="*/ 227050 w 9392070"/>
                <a:gd name="connsiteY18540" fmla="*/ 884266 h 3110824"/>
                <a:gd name="connsiteX18541" fmla="*/ 229492 w 9392070"/>
                <a:gd name="connsiteY18541" fmla="*/ 889149 h 3110824"/>
                <a:gd name="connsiteX18542" fmla="*/ 234375 w 9392070"/>
                <a:gd name="connsiteY18542" fmla="*/ 892811 h 3110824"/>
                <a:gd name="connsiteX18543" fmla="*/ 244140 w 9392070"/>
                <a:gd name="connsiteY18543" fmla="*/ 901356 h 3110824"/>
                <a:gd name="connsiteX18544" fmla="*/ 250244 w 9392070"/>
                <a:gd name="connsiteY18544" fmla="*/ 906239 h 3110824"/>
                <a:gd name="connsiteX18545" fmla="*/ 256347 w 9392070"/>
                <a:gd name="connsiteY18545" fmla="*/ 909901 h 3110824"/>
                <a:gd name="connsiteX18546" fmla="*/ 263671 w 9392070"/>
                <a:gd name="connsiteY18546" fmla="*/ 917225 h 3110824"/>
                <a:gd name="connsiteX18547" fmla="*/ 266113 w 9392070"/>
                <a:gd name="connsiteY18547" fmla="*/ 920887 h 3110824"/>
                <a:gd name="connsiteX18548" fmla="*/ 263671 w 9392070"/>
                <a:gd name="connsiteY18548" fmla="*/ 922108 h 3110824"/>
                <a:gd name="connsiteX18549" fmla="*/ 257568 w 9392070"/>
                <a:gd name="connsiteY18549" fmla="*/ 918446 h 3110824"/>
                <a:gd name="connsiteX18550" fmla="*/ 253906 w 9392070"/>
                <a:gd name="connsiteY18550" fmla="*/ 919667 h 3110824"/>
                <a:gd name="connsiteX18551" fmla="*/ 249023 w 9392070"/>
                <a:gd name="connsiteY18551" fmla="*/ 918446 h 3110824"/>
                <a:gd name="connsiteX18552" fmla="*/ 244140 w 9392070"/>
                <a:gd name="connsiteY18552" fmla="*/ 917225 h 3110824"/>
                <a:gd name="connsiteX18553" fmla="*/ 240478 w 9392070"/>
                <a:gd name="connsiteY18553" fmla="*/ 917225 h 3110824"/>
                <a:gd name="connsiteX18554" fmla="*/ 236816 w 9392070"/>
                <a:gd name="connsiteY18554" fmla="*/ 916004 h 3110824"/>
                <a:gd name="connsiteX18555" fmla="*/ 233154 w 9392070"/>
                <a:gd name="connsiteY18555" fmla="*/ 914784 h 3110824"/>
                <a:gd name="connsiteX18556" fmla="*/ 224609 w 9392070"/>
                <a:gd name="connsiteY18556" fmla="*/ 914784 h 3110824"/>
                <a:gd name="connsiteX18557" fmla="*/ 216064 w 9392070"/>
                <a:gd name="connsiteY18557" fmla="*/ 916004 h 3110824"/>
                <a:gd name="connsiteX18558" fmla="*/ 217285 w 9392070"/>
                <a:gd name="connsiteY18558" fmla="*/ 919667 h 3110824"/>
                <a:gd name="connsiteX18559" fmla="*/ 220947 w 9392070"/>
                <a:gd name="connsiteY18559" fmla="*/ 922108 h 3110824"/>
                <a:gd name="connsiteX18560" fmla="*/ 225830 w 9392070"/>
                <a:gd name="connsiteY18560" fmla="*/ 923329 h 3110824"/>
                <a:gd name="connsiteX18561" fmla="*/ 238037 w 9392070"/>
                <a:gd name="connsiteY18561" fmla="*/ 926991 h 3110824"/>
                <a:gd name="connsiteX18562" fmla="*/ 251464 w 9392070"/>
                <a:gd name="connsiteY18562" fmla="*/ 931874 h 3110824"/>
                <a:gd name="connsiteX18563" fmla="*/ 260009 w 9392070"/>
                <a:gd name="connsiteY18563" fmla="*/ 936756 h 3110824"/>
                <a:gd name="connsiteX18564" fmla="*/ 270996 w 9392070"/>
                <a:gd name="connsiteY18564" fmla="*/ 947743 h 3110824"/>
                <a:gd name="connsiteX18565" fmla="*/ 284423 w 9392070"/>
                <a:gd name="connsiteY18565" fmla="*/ 948963 h 3110824"/>
                <a:gd name="connsiteX18566" fmla="*/ 299072 w 9392070"/>
                <a:gd name="connsiteY18566" fmla="*/ 953846 h 3110824"/>
                <a:gd name="connsiteX18567" fmla="*/ 308837 w 9392070"/>
                <a:gd name="connsiteY18567" fmla="*/ 957508 h 3110824"/>
                <a:gd name="connsiteX18568" fmla="*/ 327148 w 9392070"/>
                <a:gd name="connsiteY18568" fmla="*/ 966053 h 3110824"/>
                <a:gd name="connsiteX18569" fmla="*/ 329589 w 9392070"/>
                <a:gd name="connsiteY18569" fmla="*/ 967274 h 3110824"/>
                <a:gd name="connsiteX18570" fmla="*/ 328368 w 9392070"/>
                <a:gd name="connsiteY18570" fmla="*/ 968495 h 3110824"/>
                <a:gd name="connsiteX18571" fmla="*/ 322265 w 9392070"/>
                <a:gd name="connsiteY18571" fmla="*/ 970936 h 3110824"/>
                <a:gd name="connsiteX18572" fmla="*/ 319824 w 9392070"/>
                <a:gd name="connsiteY18572" fmla="*/ 968495 h 3110824"/>
                <a:gd name="connsiteX18573" fmla="*/ 312499 w 9392070"/>
                <a:gd name="connsiteY18573" fmla="*/ 969715 h 3110824"/>
                <a:gd name="connsiteX18574" fmla="*/ 305175 w 9392070"/>
                <a:gd name="connsiteY18574" fmla="*/ 970936 h 3110824"/>
                <a:gd name="connsiteX18575" fmla="*/ 292968 w 9392070"/>
                <a:gd name="connsiteY18575" fmla="*/ 969715 h 3110824"/>
                <a:gd name="connsiteX18576" fmla="*/ 280761 w 9392070"/>
                <a:gd name="connsiteY18576" fmla="*/ 968495 h 3110824"/>
                <a:gd name="connsiteX18577" fmla="*/ 277099 w 9392070"/>
                <a:gd name="connsiteY18577" fmla="*/ 966053 h 3110824"/>
                <a:gd name="connsiteX18578" fmla="*/ 273437 w 9392070"/>
                <a:gd name="connsiteY18578" fmla="*/ 963612 h 3110824"/>
                <a:gd name="connsiteX18579" fmla="*/ 267333 w 9392070"/>
                <a:gd name="connsiteY18579" fmla="*/ 966053 h 3110824"/>
                <a:gd name="connsiteX18580" fmla="*/ 261230 w 9392070"/>
                <a:gd name="connsiteY18580" fmla="*/ 968495 h 3110824"/>
                <a:gd name="connsiteX18581" fmla="*/ 253906 w 9392070"/>
                <a:gd name="connsiteY18581" fmla="*/ 967274 h 3110824"/>
                <a:gd name="connsiteX18582" fmla="*/ 251464 w 9392070"/>
                <a:gd name="connsiteY18582" fmla="*/ 969715 h 3110824"/>
                <a:gd name="connsiteX18583" fmla="*/ 244140 w 9392070"/>
                <a:gd name="connsiteY18583" fmla="*/ 966053 h 3110824"/>
                <a:gd name="connsiteX18584" fmla="*/ 240478 w 9392070"/>
                <a:gd name="connsiteY18584" fmla="*/ 967274 h 3110824"/>
                <a:gd name="connsiteX18585" fmla="*/ 234375 w 9392070"/>
                <a:gd name="connsiteY18585" fmla="*/ 966053 h 3110824"/>
                <a:gd name="connsiteX18586" fmla="*/ 228271 w 9392070"/>
                <a:gd name="connsiteY18586" fmla="*/ 964832 h 3110824"/>
                <a:gd name="connsiteX18587" fmla="*/ 224609 w 9392070"/>
                <a:gd name="connsiteY18587" fmla="*/ 966053 h 3110824"/>
                <a:gd name="connsiteX18588" fmla="*/ 219726 w 9392070"/>
                <a:gd name="connsiteY18588" fmla="*/ 964832 h 3110824"/>
                <a:gd name="connsiteX18589" fmla="*/ 216064 w 9392070"/>
                <a:gd name="connsiteY18589" fmla="*/ 962391 h 3110824"/>
                <a:gd name="connsiteX18590" fmla="*/ 206298 w 9392070"/>
                <a:gd name="connsiteY18590" fmla="*/ 963612 h 3110824"/>
                <a:gd name="connsiteX18591" fmla="*/ 196533 w 9392070"/>
                <a:gd name="connsiteY18591" fmla="*/ 964832 h 3110824"/>
                <a:gd name="connsiteX18592" fmla="*/ 197754 w 9392070"/>
                <a:gd name="connsiteY18592" fmla="*/ 968495 h 3110824"/>
                <a:gd name="connsiteX18593" fmla="*/ 202636 w 9392070"/>
                <a:gd name="connsiteY18593" fmla="*/ 970936 h 3110824"/>
                <a:gd name="connsiteX18594" fmla="*/ 208740 w 9392070"/>
                <a:gd name="connsiteY18594" fmla="*/ 972157 h 3110824"/>
                <a:gd name="connsiteX18595" fmla="*/ 222168 w 9392070"/>
                <a:gd name="connsiteY18595" fmla="*/ 975819 h 3110824"/>
                <a:gd name="connsiteX18596" fmla="*/ 238037 w 9392070"/>
                <a:gd name="connsiteY18596" fmla="*/ 979481 h 3110824"/>
                <a:gd name="connsiteX18597" fmla="*/ 247802 w 9392070"/>
                <a:gd name="connsiteY18597" fmla="*/ 984364 h 3110824"/>
                <a:gd name="connsiteX18598" fmla="*/ 249023 w 9392070"/>
                <a:gd name="connsiteY18598" fmla="*/ 985584 h 3110824"/>
                <a:gd name="connsiteX18599" fmla="*/ 247802 w 9392070"/>
                <a:gd name="connsiteY18599" fmla="*/ 985584 h 3110824"/>
                <a:gd name="connsiteX18600" fmla="*/ 244140 w 9392070"/>
                <a:gd name="connsiteY18600" fmla="*/ 984364 h 3110824"/>
                <a:gd name="connsiteX18601" fmla="*/ 236816 w 9392070"/>
                <a:gd name="connsiteY18601" fmla="*/ 986805 h 3110824"/>
                <a:gd name="connsiteX18602" fmla="*/ 230712 w 9392070"/>
                <a:gd name="connsiteY18602" fmla="*/ 989246 h 3110824"/>
                <a:gd name="connsiteX18603" fmla="*/ 233154 w 9392070"/>
                <a:gd name="connsiteY18603" fmla="*/ 991688 h 3110824"/>
                <a:gd name="connsiteX18604" fmla="*/ 236816 w 9392070"/>
                <a:gd name="connsiteY18604" fmla="*/ 992909 h 3110824"/>
                <a:gd name="connsiteX18605" fmla="*/ 240478 w 9392070"/>
                <a:gd name="connsiteY18605" fmla="*/ 992909 h 3110824"/>
                <a:gd name="connsiteX18606" fmla="*/ 250244 w 9392070"/>
                <a:gd name="connsiteY18606" fmla="*/ 994129 h 3110824"/>
                <a:gd name="connsiteX18607" fmla="*/ 257568 w 9392070"/>
                <a:gd name="connsiteY18607" fmla="*/ 995350 h 3110824"/>
                <a:gd name="connsiteX18608" fmla="*/ 261230 w 9392070"/>
                <a:gd name="connsiteY18608" fmla="*/ 996571 h 3110824"/>
                <a:gd name="connsiteX18609" fmla="*/ 262451 w 9392070"/>
                <a:gd name="connsiteY18609" fmla="*/ 996571 h 3110824"/>
                <a:gd name="connsiteX18610" fmla="*/ 269775 w 9392070"/>
                <a:gd name="connsiteY18610" fmla="*/ 1000233 h 3110824"/>
                <a:gd name="connsiteX18611" fmla="*/ 272216 w 9392070"/>
                <a:gd name="connsiteY18611" fmla="*/ 1003895 h 3110824"/>
                <a:gd name="connsiteX18612" fmla="*/ 269775 w 9392070"/>
                <a:gd name="connsiteY18612" fmla="*/ 1005116 h 3110824"/>
                <a:gd name="connsiteX18613" fmla="*/ 266113 w 9392070"/>
                <a:gd name="connsiteY18613" fmla="*/ 1002674 h 3110824"/>
                <a:gd name="connsiteX18614" fmla="*/ 260009 w 9392070"/>
                <a:gd name="connsiteY18614" fmla="*/ 1003895 h 3110824"/>
                <a:gd name="connsiteX18615" fmla="*/ 253906 w 9392070"/>
                <a:gd name="connsiteY18615" fmla="*/ 1005116 h 3110824"/>
                <a:gd name="connsiteX18616" fmla="*/ 246582 w 9392070"/>
                <a:gd name="connsiteY18616" fmla="*/ 1002674 h 3110824"/>
                <a:gd name="connsiteX18617" fmla="*/ 244140 w 9392070"/>
                <a:gd name="connsiteY18617" fmla="*/ 1005116 h 3110824"/>
                <a:gd name="connsiteX18618" fmla="*/ 238037 w 9392070"/>
                <a:gd name="connsiteY18618" fmla="*/ 1000233 h 3110824"/>
                <a:gd name="connsiteX18619" fmla="*/ 234375 w 9392070"/>
                <a:gd name="connsiteY18619" fmla="*/ 1001453 h 3110824"/>
                <a:gd name="connsiteX18620" fmla="*/ 228271 w 9392070"/>
                <a:gd name="connsiteY18620" fmla="*/ 999012 h 3110824"/>
                <a:gd name="connsiteX18621" fmla="*/ 222168 w 9392070"/>
                <a:gd name="connsiteY18621" fmla="*/ 996571 h 3110824"/>
                <a:gd name="connsiteX18622" fmla="*/ 217285 w 9392070"/>
                <a:gd name="connsiteY18622" fmla="*/ 996571 h 3110824"/>
                <a:gd name="connsiteX18623" fmla="*/ 212402 w 9392070"/>
                <a:gd name="connsiteY18623" fmla="*/ 995350 h 3110824"/>
                <a:gd name="connsiteX18624" fmla="*/ 208740 w 9392070"/>
                <a:gd name="connsiteY18624" fmla="*/ 992909 h 3110824"/>
                <a:gd name="connsiteX18625" fmla="*/ 198974 w 9392070"/>
                <a:gd name="connsiteY18625" fmla="*/ 992909 h 3110824"/>
                <a:gd name="connsiteX18626" fmla="*/ 189209 w 9392070"/>
                <a:gd name="connsiteY18626" fmla="*/ 992909 h 3110824"/>
                <a:gd name="connsiteX18627" fmla="*/ 190429 w 9392070"/>
                <a:gd name="connsiteY18627" fmla="*/ 996571 h 3110824"/>
                <a:gd name="connsiteX18628" fmla="*/ 195312 w 9392070"/>
                <a:gd name="connsiteY18628" fmla="*/ 1000233 h 3110824"/>
                <a:gd name="connsiteX18629" fmla="*/ 201416 w 9392070"/>
                <a:gd name="connsiteY18629" fmla="*/ 1001453 h 3110824"/>
                <a:gd name="connsiteX18630" fmla="*/ 214843 w 9392070"/>
                <a:gd name="connsiteY18630" fmla="*/ 1006336 h 3110824"/>
                <a:gd name="connsiteX18631" fmla="*/ 230712 w 9392070"/>
                <a:gd name="connsiteY18631" fmla="*/ 1012440 h 3110824"/>
                <a:gd name="connsiteX18632" fmla="*/ 240478 w 9392070"/>
                <a:gd name="connsiteY18632" fmla="*/ 1019764 h 3110824"/>
                <a:gd name="connsiteX18633" fmla="*/ 249023 w 9392070"/>
                <a:gd name="connsiteY18633" fmla="*/ 1029530 h 3110824"/>
                <a:gd name="connsiteX18634" fmla="*/ 242919 w 9392070"/>
                <a:gd name="connsiteY18634" fmla="*/ 1030750 h 3110824"/>
                <a:gd name="connsiteX18635" fmla="*/ 235595 w 9392070"/>
                <a:gd name="connsiteY18635" fmla="*/ 1028309 h 3110824"/>
                <a:gd name="connsiteX18636" fmla="*/ 233154 w 9392070"/>
                <a:gd name="connsiteY18636" fmla="*/ 1030750 h 3110824"/>
                <a:gd name="connsiteX18637" fmla="*/ 227050 w 9392070"/>
                <a:gd name="connsiteY18637" fmla="*/ 1025867 h 3110824"/>
                <a:gd name="connsiteX18638" fmla="*/ 223388 w 9392070"/>
                <a:gd name="connsiteY18638" fmla="*/ 1027088 h 3110824"/>
                <a:gd name="connsiteX18639" fmla="*/ 217285 w 9392070"/>
                <a:gd name="connsiteY18639" fmla="*/ 1024647 h 3110824"/>
                <a:gd name="connsiteX18640" fmla="*/ 211181 w 9392070"/>
                <a:gd name="connsiteY18640" fmla="*/ 1023426 h 3110824"/>
                <a:gd name="connsiteX18641" fmla="*/ 207519 w 9392070"/>
                <a:gd name="connsiteY18641" fmla="*/ 1023426 h 3110824"/>
                <a:gd name="connsiteX18642" fmla="*/ 202636 w 9392070"/>
                <a:gd name="connsiteY18642" fmla="*/ 1022205 h 3110824"/>
                <a:gd name="connsiteX18643" fmla="*/ 198974 w 9392070"/>
                <a:gd name="connsiteY18643" fmla="*/ 1019764 h 3110824"/>
                <a:gd name="connsiteX18644" fmla="*/ 189209 w 9392070"/>
                <a:gd name="connsiteY18644" fmla="*/ 1018543 h 3110824"/>
                <a:gd name="connsiteX18645" fmla="*/ 179443 w 9392070"/>
                <a:gd name="connsiteY18645" fmla="*/ 1018543 h 3110824"/>
                <a:gd name="connsiteX18646" fmla="*/ 179443 w 9392070"/>
                <a:gd name="connsiteY18646" fmla="*/ 1020985 h 3110824"/>
                <a:gd name="connsiteX18647" fmla="*/ 179443 w 9392070"/>
                <a:gd name="connsiteY18647" fmla="*/ 1020985 h 3110824"/>
                <a:gd name="connsiteX18648" fmla="*/ 184326 w 9392070"/>
                <a:gd name="connsiteY18648" fmla="*/ 1046619 h 3110824"/>
                <a:gd name="connsiteX18649" fmla="*/ 195312 w 9392070"/>
                <a:gd name="connsiteY18649" fmla="*/ 1060047 h 3110824"/>
                <a:gd name="connsiteX18650" fmla="*/ 209961 w 9392070"/>
                <a:gd name="connsiteY18650" fmla="*/ 1084461 h 3110824"/>
                <a:gd name="connsiteX18651" fmla="*/ 222168 w 9392070"/>
                <a:gd name="connsiteY18651" fmla="*/ 1088123 h 3110824"/>
                <a:gd name="connsiteX18652" fmla="*/ 234375 w 9392070"/>
                <a:gd name="connsiteY18652" fmla="*/ 1090565 h 3110824"/>
                <a:gd name="connsiteX18653" fmla="*/ 256347 w 9392070"/>
                <a:gd name="connsiteY18653" fmla="*/ 1099110 h 3110824"/>
                <a:gd name="connsiteX18654" fmla="*/ 253906 w 9392070"/>
                <a:gd name="connsiteY18654" fmla="*/ 1100330 h 3110824"/>
                <a:gd name="connsiteX18655" fmla="*/ 249023 w 9392070"/>
                <a:gd name="connsiteY18655" fmla="*/ 1097889 h 3110824"/>
                <a:gd name="connsiteX18656" fmla="*/ 242919 w 9392070"/>
                <a:gd name="connsiteY18656" fmla="*/ 1100330 h 3110824"/>
                <a:gd name="connsiteX18657" fmla="*/ 236816 w 9392070"/>
                <a:gd name="connsiteY18657" fmla="*/ 1102772 h 3110824"/>
                <a:gd name="connsiteX18658" fmla="*/ 228271 w 9392070"/>
                <a:gd name="connsiteY18658" fmla="*/ 1101551 h 3110824"/>
                <a:gd name="connsiteX18659" fmla="*/ 225830 w 9392070"/>
                <a:gd name="connsiteY18659" fmla="*/ 1105213 h 3110824"/>
                <a:gd name="connsiteX18660" fmla="*/ 218505 w 9392070"/>
                <a:gd name="connsiteY18660" fmla="*/ 1101551 h 3110824"/>
                <a:gd name="connsiteX18661" fmla="*/ 214843 w 9392070"/>
                <a:gd name="connsiteY18661" fmla="*/ 1103992 h 3110824"/>
                <a:gd name="connsiteX18662" fmla="*/ 208740 w 9392070"/>
                <a:gd name="connsiteY18662" fmla="*/ 1102772 h 3110824"/>
                <a:gd name="connsiteX18663" fmla="*/ 202636 w 9392070"/>
                <a:gd name="connsiteY18663" fmla="*/ 1101551 h 3110824"/>
                <a:gd name="connsiteX18664" fmla="*/ 197754 w 9392070"/>
                <a:gd name="connsiteY18664" fmla="*/ 1102772 h 3110824"/>
                <a:gd name="connsiteX18665" fmla="*/ 192871 w 9392070"/>
                <a:gd name="connsiteY18665" fmla="*/ 1101551 h 3110824"/>
                <a:gd name="connsiteX18666" fmla="*/ 189209 w 9392070"/>
                <a:gd name="connsiteY18666" fmla="*/ 1099110 h 3110824"/>
                <a:gd name="connsiteX18667" fmla="*/ 178222 w 9392070"/>
                <a:gd name="connsiteY18667" fmla="*/ 1100330 h 3110824"/>
                <a:gd name="connsiteX18668" fmla="*/ 167236 w 9392070"/>
                <a:gd name="connsiteY18668" fmla="*/ 1101551 h 3110824"/>
                <a:gd name="connsiteX18669" fmla="*/ 169677 w 9392070"/>
                <a:gd name="connsiteY18669" fmla="*/ 1105213 h 3110824"/>
                <a:gd name="connsiteX18670" fmla="*/ 174560 w 9392070"/>
                <a:gd name="connsiteY18670" fmla="*/ 1107654 h 3110824"/>
                <a:gd name="connsiteX18671" fmla="*/ 181884 w 9392070"/>
                <a:gd name="connsiteY18671" fmla="*/ 1107654 h 3110824"/>
                <a:gd name="connsiteX18672" fmla="*/ 197754 w 9392070"/>
                <a:gd name="connsiteY18672" fmla="*/ 1110096 h 3110824"/>
                <a:gd name="connsiteX18673" fmla="*/ 214843 w 9392070"/>
                <a:gd name="connsiteY18673" fmla="*/ 1113758 h 3110824"/>
                <a:gd name="connsiteX18674" fmla="*/ 225830 w 9392070"/>
                <a:gd name="connsiteY18674" fmla="*/ 1118641 h 3110824"/>
                <a:gd name="connsiteX18675" fmla="*/ 233154 w 9392070"/>
                <a:gd name="connsiteY18675" fmla="*/ 1124744 h 3110824"/>
                <a:gd name="connsiteX18676" fmla="*/ 238037 w 9392070"/>
                <a:gd name="connsiteY18676" fmla="*/ 1127186 h 3110824"/>
                <a:gd name="connsiteX18677" fmla="*/ 238037 w 9392070"/>
                <a:gd name="connsiteY18677" fmla="*/ 1127186 h 3110824"/>
                <a:gd name="connsiteX18678" fmla="*/ 235595 w 9392070"/>
                <a:gd name="connsiteY18678" fmla="*/ 1130848 h 3110824"/>
                <a:gd name="connsiteX18679" fmla="*/ 228271 w 9392070"/>
                <a:gd name="connsiteY18679" fmla="*/ 1125965 h 3110824"/>
                <a:gd name="connsiteX18680" fmla="*/ 223388 w 9392070"/>
                <a:gd name="connsiteY18680" fmla="*/ 1127186 h 3110824"/>
                <a:gd name="connsiteX18681" fmla="*/ 217285 w 9392070"/>
                <a:gd name="connsiteY18681" fmla="*/ 1124744 h 3110824"/>
                <a:gd name="connsiteX18682" fmla="*/ 211181 w 9392070"/>
                <a:gd name="connsiteY18682" fmla="*/ 1122303 h 3110824"/>
                <a:gd name="connsiteX18683" fmla="*/ 206298 w 9392070"/>
                <a:gd name="connsiteY18683" fmla="*/ 1122303 h 3110824"/>
                <a:gd name="connsiteX18684" fmla="*/ 201416 w 9392070"/>
                <a:gd name="connsiteY18684" fmla="*/ 1119861 h 3110824"/>
                <a:gd name="connsiteX18685" fmla="*/ 197754 w 9392070"/>
                <a:gd name="connsiteY18685" fmla="*/ 1116199 h 3110824"/>
                <a:gd name="connsiteX18686" fmla="*/ 186767 w 9392070"/>
                <a:gd name="connsiteY18686" fmla="*/ 1113758 h 3110824"/>
                <a:gd name="connsiteX18687" fmla="*/ 174560 w 9392070"/>
                <a:gd name="connsiteY18687" fmla="*/ 1111317 h 3110824"/>
                <a:gd name="connsiteX18688" fmla="*/ 175781 w 9392070"/>
                <a:gd name="connsiteY18688" fmla="*/ 1116199 h 3110824"/>
                <a:gd name="connsiteX18689" fmla="*/ 180664 w 9392070"/>
                <a:gd name="connsiteY18689" fmla="*/ 1121082 h 3110824"/>
                <a:gd name="connsiteX18690" fmla="*/ 187988 w 9392070"/>
                <a:gd name="connsiteY18690" fmla="*/ 1123524 h 3110824"/>
                <a:gd name="connsiteX18691" fmla="*/ 203857 w 9392070"/>
                <a:gd name="connsiteY18691" fmla="*/ 1130848 h 3110824"/>
                <a:gd name="connsiteX18692" fmla="*/ 213623 w 9392070"/>
                <a:gd name="connsiteY18692" fmla="*/ 1134510 h 3110824"/>
                <a:gd name="connsiteX18693" fmla="*/ 223388 w 9392070"/>
                <a:gd name="connsiteY18693" fmla="*/ 1138172 h 3110824"/>
                <a:gd name="connsiteX18694" fmla="*/ 233154 w 9392070"/>
                <a:gd name="connsiteY18694" fmla="*/ 1144275 h 3110824"/>
                <a:gd name="connsiteX18695" fmla="*/ 230712 w 9392070"/>
                <a:gd name="connsiteY18695" fmla="*/ 1146717 h 3110824"/>
                <a:gd name="connsiteX18696" fmla="*/ 223388 w 9392070"/>
                <a:gd name="connsiteY18696" fmla="*/ 1144275 h 3110824"/>
                <a:gd name="connsiteX18697" fmla="*/ 214843 w 9392070"/>
                <a:gd name="connsiteY18697" fmla="*/ 1149158 h 3110824"/>
                <a:gd name="connsiteX18698" fmla="*/ 206298 w 9392070"/>
                <a:gd name="connsiteY18698" fmla="*/ 1154041 h 3110824"/>
                <a:gd name="connsiteX18699" fmla="*/ 194091 w 9392070"/>
                <a:gd name="connsiteY18699" fmla="*/ 1154041 h 3110824"/>
                <a:gd name="connsiteX18700" fmla="*/ 191650 w 9392070"/>
                <a:gd name="connsiteY18700" fmla="*/ 1158924 h 3110824"/>
                <a:gd name="connsiteX18701" fmla="*/ 179443 w 9392070"/>
                <a:gd name="connsiteY18701" fmla="*/ 1155262 h 3110824"/>
                <a:gd name="connsiteX18702" fmla="*/ 174560 w 9392070"/>
                <a:gd name="connsiteY18702" fmla="*/ 1158924 h 3110824"/>
                <a:gd name="connsiteX18703" fmla="*/ 164795 w 9392070"/>
                <a:gd name="connsiteY18703" fmla="*/ 1158924 h 3110824"/>
                <a:gd name="connsiteX18704" fmla="*/ 157470 w 9392070"/>
                <a:gd name="connsiteY18704" fmla="*/ 1156482 h 3110824"/>
                <a:gd name="connsiteX18705" fmla="*/ 155029 w 9392070"/>
                <a:gd name="connsiteY18705" fmla="*/ 1158924 h 3110824"/>
                <a:gd name="connsiteX18706" fmla="*/ 148925 w 9392070"/>
                <a:gd name="connsiteY18706" fmla="*/ 1161365 h 3110824"/>
                <a:gd name="connsiteX18707" fmla="*/ 141601 w 9392070"/>
                <a:gd name="connsiteY18707" fmla="*/ 1161365 h 3110824"/>
                <a:gd name="connsiteX18708" fmla="*/ 135498 w 9392070"/>
                <a:gd name="connsiteY18708" fmla="*/ 1158924 h 3110824"/>
                <a:gd name="connsiteX18709" fmla="*/ 120849 w 9392070"/>
                <a:gd name="connsiteY18709" fmla="*/ 1162586 h 3110824"/>
                <a:gd name="connsiteX18710" fmla="*/ 104980 w 9392070"/>
                <a:gd name="connsiteY18710" fmla="*/ 1166248 h 3110824"/>
                <a:gd name="connsiteX18711" fmla="*/ 108642 w 9392070"/>
                <a:gd name="connsiteY18711" fmla="*/ 1172352 h 3110824"/>
                <a:gd name="connsiteX18712" fmla="*/ 115967 w 9392070"/>
                <a:gd name="connsiteY18712" fmla="*/ 1176014 h 3110824"/>
                <a:gd name="connsiteX18713" fmla="*/ 125732 w 9392070"/>
                <a:gd name="connsiteY18713" fmla="*/ 1176014 h 3110824"/>
                <a:gd name="connsiteX18714" fmla="*/ 147705 w 9392070"/>
                <a:gd name="connsiteY18714" fmla="*/ 1177235 h 3110824"/>
                <a:gd name="connsiteX18715" fmla="*/ 161132 w 9392070"/>
                <a:gd name="connsiteY18715" fmla="*/ 1178455 h 3110824"/>
                <a:gd name="connsiteX18716" fmla="*/ 173340 w 9392070"/>
                <a:gd name="connsiteY18716" fmla="*/ 1179676 h 3110824"/>
                <a:gd name="connsiteX18717" fmla="*/ 190429 w 9392070"/>
                <a:gd name="connsiteY18717" fmla="*/ 1184559 h 3110824"/>
                <a:gd name="connsiteX18718" fmla="*/ 202636 w 9392070"/>
                <a:gd name="connsiteY18718" fmla="*/ 1191883 h 3110824"/>
                <a:gd name="connsiteX18719" fmla="*/ 200195 w 9392070"/>
                <a:gd name="connsiteY18719" fmla="*/ 1191883 h 3110824"/>
                <a:gd name="connsiteX18720" fmla="*/ 194091 w 9392070"/>
                <a:gd name="connsiteY18720" fmla="*/ 1195545 h 3110824"/>
                <a:gd name="connsiteX18721" fmla="*/ 184326 w 9392070"/>
                <a:gd name="connsiteY18721" fmla="*/ 1194324 h 3110824"/>
                <a:gd name="connsiteX18722" fmla="*/ 174560 w 9392070"/>
                <a:gd name="connsiteY18722" fmla="*/ 1193103 h 3110824"/>
                <a:gd name="connsiteX18723" fmla="*/ 168457 w 9392070"/>
                <a:gd name="connsiteY18723" fmla="*/ 1195545 h 3110824"/>
                <a:gd name="connsiteX18724" fmla="*/ 161132 w 9392070"/>
                <a:gd name="connsiteY18724" fmla="*/ 1194324 h 3110824"/>
                <a:gd name="connsiteX18725" fmla="*/ 155029 w 9392070"/>
                <a:gd name="connsiteY18725" fmla="*/ 1191883 h 3110824"/>
                <a:gd name="connsiteX18726" fmla="*/ 140381 w 9392070"/>
                <a:gd name="connsiteY18726" fmla="*/ 1194324 h 3110824"/>
                <a:gd name="connsiteX18727" fmla="*/ 125732 w 9392070"/>
                <a:gd name="connsiteY18727" fmla="*/ 1197986 h 3110824"/>
                <a:gd name="connsiteX18728" fmla="*/ 129394 w 9392070"/>
                <a:gd name="connsiteY18728" fmla="*/ 1204090 h 3110824"/>
                <a:gd name="connsiteX18729" fmla="*/ 136718 w 9392070"/>
                <a:gd name="connsiteY18729" fmla="*/ 1206531 h 3110824"/>
                <a:gd name="connsiteX18730" fmla="*/ 146484 w 9392070"/>
                <a:gd name="connsiteY18730" fmla="*/ 1206531 h 3110824"/>
                <a:gd name="connsiteX18731" fmla="*/ 168457 w 9392070"/>
                <a:gd name="connsiteY18731" fmla="*/ 1208973 h 3110824"/>
                <a:gd name="connsiteX18732" fmla="*/ 192871 w 9392070"/>
                <a:gd name="connsiteY18732" fmla="*/ 1212635 h 3110824"/>
                <a:gd name="connsiteX18733" fmla="*/ 209961 w 9392070"/>
                <a:gd name="connsiteY18733" fmla="*/ 1219959 h 3110824"/>
                <a:gd name="connsiteX18734" fmla="*/ 223388 w 9392070"/>
                <a:gd name="connsiteY18734" fmla="*/ 1230945 h 3110824"/>
                <a:gd name="connsiteX18735" fmla="*/ 223388 w 9392070"/>
                <a:gd name="connsiteY18735" fmla="*/ 1230945 h 3110824"/>
                <a:gd name="connsiteX18736" fmla="*/ 219726 w 9392070"/>
                <a:gd name="connsiteY18736" fmla="*/ 1230945 h 3110824"/>
                <a:gd name="connsiteX18737" fmla="*/ 212402 w 9392070"/>
                <a:gd name="connsiteY18737" fmla="*/ 1228504 h 3110824"/>
                <a:gd name="connsiteX18738" fmla="*/ 211181 w 9392070"/>
                <a:gd name="connsiteY18738" fmla="*/ 1228504 h 3110824"/>
                <a:gd name="connsiteX18739" fmla="*/ 208740 w 9392070"/>
                <a:gd name="connsiteY18739" fmla="*/ 1227283 h 3110824"/>
                <a:gd name="connsiteX18740" fmla="*/ 197754 w 9392070"/>
                <a:gd name="connsiteY18740" fmla="*/ 1224842 h 3110824"/>
                <a:gd name="connsiteX18741" fmla="*/ 194091 w 9392070"/>
                <a:gd name="connsiteY18741" fmla="*/ 1224842 h 3110824"/>
                <a:gd name="connsiteX18742" fmla="*/ 189209 w 9392070"/>
                <a:gd name="connsiteY18742" fmla="*/ 1224842 h 3110824"/>
                <a:gd name="connsiteX18743" fmla="*/ 183105 w 9392070"/>
                <a:gd name="connsiteY18743" fmla="*/ 1222400 h 3110824"/>
                <a:gd name="connsiteX18744" fmla="*/ 178222 w 9392070"/>
                <a:gd name="connsiteY18744" fmla="*/ 1219959 h 3110824"/>
                <a:gd name="connsiteX18745" fmla="*/ 167236 w 9392070"/>
                <a:gd name="connsiteY18745" fmla="*/ 1217517 h 3110824"/>
                <a:gd name="connsiteX18746" fmla="*/ 156250 w 9392070"/>
                <a:gd name="connsiteY18746" fmla="*/ 1213856 h 3110824"/>
                <a:gd name="connsiteX18747" fmla="*/ 158691 w 9392070"/>
                <a:gd name="connsiteY18747" fmla="*/ 1217517 h 3110824"/>
                <a:gd name="connsiteX18748" fmla="*/ 163574 w 9392070"/>
                <a:gd name="connsiteY18748" fmla="*/ 1221180 h 3110824"/>
                <a:gd name="connsiteX18749" fmla="*/ 170898 w 9392070"/>
                <a:gd name="connsiteY18749" fmla="*/ 1223621 h 3110824"/>
                <a:gd name="connsiteX18750" fmla="*/ 179443 w 9392070"/>
                <a:gd name="connsiteY18750" fmla="*/ 1226063 h 3110824"/>
                <a:gd name="connsiteX18751" fmla="*/ 177002 w 9392070"/>
                <a:gd name="connsiteY18751" fmla="*/ 1228504 h 3110824"/>
                <a:gd name="connsiteX18752" fmla="*/ 168457 w 9392070"/>
                <a:gd name="connsiteY18752" fmla="*/ 1227283 h 3110824"/>
                <a:gd name="connsiteX18753" fmla="*/ 158691 w 9392070"/>
                <a:gd name="connsiteY18753" fmla="*/ 1233387 h 3110824"/>
                <a:gd name="connsiteX18754" fmla="*/ 148925 w 9392070"/>
                <a:gd name="connsiteY18754" fmla="*/ 1239490 h 3110824"/>
                <a:gd name="connsiteX18755" fmla="*/ 134277 w 9392070"/>
                <a:gd name="connsiteY18755" fmla="*/ 1240711 h 3110824"/>
                <a:gd name="connsiteX18756" fmla="*/ 131836 w 9392070"/>
                <a:gd name="connsiteY18756" fmla="*/ 1246814 h 3110824"/>
                <a:gd name="connsiteX18757" fmla="*/ 118408 w 9392070"/>
                <a:gd name="connsiteY18757" fmla="*/ 1243152 h 3110824"/>
                <a:gd name="connsiteX18758" fmla="*/ 112304 w 9392070"/>
                <a:gd name="connsiteY18758" fmla="*/ 1248035 h 3110824"/>
                <a:gd name="connsiteX18759" fmla="*/ 101318 w 9392070"/>
                <a:gd name="connsiteY18759" fmla="*/ 1249256 h 3110824"/>
                <a:gd name="connsiteX18760" fmla="*/ 90332 w 9392070"/>
                <a:gd name="connsiteY18760" fmla="*/ 1250477 h 3110824"/>
                <a:gd name="connsiteX18761" fmla="*/ 84228 w 9392070"/>
                <a:gd name="connsiteY18761" fmla="*/ 1254139 h 3110824"/>
                <a:gd name="connsiteX18762" fmla="*/ 75683 w 9392070"/>
                <a:gd name="connsiteY18762" fmla="*/ 1255359 h 3110824"/>
                <a:gd name="connsiteX18763" fmla="*/ 68359 w 9392070"/>
                <a:gd name="connsiteY18763" fmla="*/ 1254139 h 3110824"/>
                <a:gd name="connsiteX18764" fmla="*/ 52490 w 9392070"/>
                <a:gd name="connsiteY18764" fmla="*/ 1261463 h 3110824"/>
                <a:gd name="connsiteX18765" fmla="*/ 36621 w 9392070"/>
                <a:gd name="connsiteY18765" fmla="*/ 1268787 h 3110824"/>
                <a:gd name="connsiteX18766" fmla="*/ 41504 w 9392070"/>
                <a:gd name="connsiteY18766" fmla="*/ 1273670 h 3110824"/>
                <a:gd name="connsiteX18767" fmla="*/ 50049 w 9392070"/>
                <a:gd name="connsiteY18767" fmla="*/ 1274891 h 3110824"/>
                <a:gd name="connsiteX18768" fmla="*/ 61035 w 9392070"/>
                <a:gd name="connsiteY18768" fmla="*/ 1272449 h 3110824"/>
                <a:gd name="connsiteX18769" fmla="*/ 86670 w 9392070"/>
                <a:gd name="connsiteY18769" fmla="*/ 1270008 h 3110824"/>
                <a:gd name="connsiteX18770" fmla="*/ 115967 w 9392070"/>
                <a:gd name="connsiteY18770" fmla="*/ 1267566 h 3110824"/>
                <a:gd name="connsiteX18771" fmla="*/ 135498 w 9392070"/>
                <a:gd name="connsiteY18771" fmla="*/ 1271228 h 3110824"/>
                <a:gd name="connsiteX18772" fmla="*/ 142822 w 9392070"/>
                <a:gd name="connsiteY18772" fmla="*/ 1274891 h 3110824"/>
                <a:gd name="connsiteX18773" fmla="*/ 140381 w 9392070"/>
                <a:gd name="connsiteY18773" fmla="*/ 1276111 h 3110824"/>
                <a:gd name="connsiteX18774" fmla="*/ 126953 w 9392070"/>
                <a:gd name="connsiteY18774" fmla="*/ 1272449 h 3110824"/>
                <a:gd name="connsiteX18775" fmla="*/ 122070 w 9392070"/>
                <a:gd name="connsiteY18775" fmla="*/ 1277332 h 3110824"/>
                <a:gd name="connsiteX18776" fmla="*/ 112304 w 9392070"/>
                <a:gd name="connsiteY18776" fmla="*/ 1278553 h 3110824"/>
                <a:gd name="connsiteX18777" fmla="*/ 104980 w 9392070"/>
                <a:gd name="connsiteY18777" fmla="*/ 1276111 h 3110824"/>
                <a:gd name="connsiteX18778" fmla="*/ 102539 w 9392070"/>
                <a:gd name="connsiteY18778" fmla="*/ 1279773 h 3110824"/>
                <a:gd name="connsiteX18779" fmla="*/ 96435 w 9392070"/>
                <a:gd name="connsiteY18779" fmla="*/ 1283435 h 3110824"/>
                <a:gd name="connsiteX18780" fmla="*/ 89111 w 9392070"/>
                <a:gd name="connsiteY18780" fmla="*/ 1284656 h 3110824"/>
                <a:gd name="connsiteX18781" fmla="*/ 81787 w 9392070"/>
                <a:gd name="connsiteY18781" fmla="*/ 1283435 h 3110824"/>
                <a:gd name="connsiteX18782" fmla="*/ 65918 w 9392070"/>
                <a:gd name="connsiteY18782" fmla="*/ 1288318 h 3110824"/>
                <a:gd name="connsiteX18783" fmla="*/ 50049 w 9392070"/>
                <a:gd name="connsiteY18783" fmla="*/ 1294422 h 3110824"/>
                <a:gd name="connsiteX18784" fmla="*/ 54932 w 9392070"/>
                <a:gd name="connsiteY18784" fmla="*/ 1300525 h 3110824"/>
                <a:gd name="connsiteX18785" fmla="*/ 63476 w 9392070"/>
                <a:gd name="connsiteY18785" fmla="*/ 1302967 h 3110824"/>
                <a:gd name="connsiteX18786" fmla="*/ 73242 w 9392070"/>
                <a:gd name="connsiteY18786" fmla="*/ 1301746 h 3110824"/>
                <a:gd name="connsiteX18787" fmla="*/ 97656 w 9392070"/>
                <a:gd name="connsiteY18787" fmla="*/ 1300525 h 3110824"/>
                <a:gd name="connsiteX18788" fmla="*/ 111084 w 9392070"/>
                <a:gd name="connsiteY18788" fmla="*/ 1300525 h 3110824"/>
                <a:gd name="connsiteX18789" fmla="*/ 124511 w 9392070"/>
                <a:gd name="connsiteY18789" fmla="*/ 1300525 h 3110824"/>
                <a:gd name="connsiteX18790" fmla="*/ 142822 w 9392070"/>
                <a:gd name="connsiteY18790" fmla="*/ 1304187 h 3110824"/>
                <a:gd name="connsiteX18791" fmla="*/ 156250 w 9392070"/>
                <a:gd name="connsiteY18791" fmla="*/ 1311512 h 3110824"/>
                <a:gd name="connsiteX18792" fmla="*/ 161132 w 9392070"/>
                <a:gd name="connsiteY18792" fmla="*/ 1312732 h 3110824"/>
                <a:gd name="connsiteX18793" fmla="*/ 158691 w 9392070"/>
                <a:gd name="connsiteY18793" fmla="*/ 1315174 h 3110824"/>
                <a:gd name="connsiteX18794" fmla="*/ 158691 w 9392070"/>
                <a:gd name="connsiteY18794" fmla="*/ 1315174 h 3110824"/>
                <a:gd name="connsiteX18795" fmla="*/ 157470 w 9392070"/>
                <a:gd name="connsiteY18795" fmla="*/ 1316394 h 3110824"/>
                <a:gd name="connsiteX18796" fmla="*/ 152588 w 9392070"/>
                <a:gd name="connsiteY18796" fmla="*/ 1316394 h 3110824"/>
                <a:gd name="connsiteX18797" fmla="*/ 146484 w 9392070"/>
                <a:gd name="connsiteY18797" fmla="*/ 1316394 h 3110824"/>
                <a:gd name="connsiteX18798" fmla="*/ 134277 w 9392070"/>
                <a:gd name="connsiteY18798" fmla="*/ 1322498 h 3110824"/>
                <a:gd name="connsiteX18799" fmla="*/ 134277 w 9392070"/>
                <a:gd name="connsiteY18799" fmla="*/ 1323719 h 3110824"/>
                <a:gd name="connsiteX18800" fmla="*/ 134277 w 9392070"/>
                <a:gd name="connsiteY18800" fmla="*/ 1323719 h 3110824"/>
                <a:gd name="connsiteX18801" fmla="*/ 134277 w 9392070"/>
                <a:gd name="connsiteY18801" fmla="*/ 1324939 h 3110824"/>
                <a:gd name="connsiteX18802" fmla="*/ 133056 w 9392070"/>
                <a:gd name="connsiteY18802" fmla="*/ 1326160 h 3110824"/>
                <a:gd name="connsiteX18803" fmla="*/ 126953 w 9392070"/>
                <a:gd name="connsiteY18803" fmla="*/ 1329822 h 3110824"/>
                <a:gd name="connsiteX18804" fmla="*/ 119629 w 9392070"/>
                <a:gd name="connsiteY18804" fmla="*/ 1332263 h 3110824"/>
                <a:gd name="connsiteX18805" fmla="*/ 112304 w 9392070"/>
                <a:gd name="connsiteY18805" fmla="*/ 1332263 h 3110824"/>
                <a:gd name="connsiteX18806" fmla="*/ 98877 w 9392070"/>
                <a:gd name="connsiteY18806" fmla="*/ 1340808 h 3110824"/>
                <a:gd name="connsiteX18807" fmla="*/ 85449 w 9392070"/>
                <a:gd name="connsiteY18807" fmla="*/ 1349353 h 3110824"/>
                <a:gd name="connsiteX18808" fmla="*/ 90332 w 9392070"/>
                <a:gd name="connsiteY18808" fmla="*/ 1354236 h 3110824"/>
                <a:gd name="connsiteX18809" fmla="*/ 98877 w 9392070"/>
                <a:gd name="connsiteY18809" fmla="*/ 1354236 h 3110824"/>
                <a:gd name="connsiteX18810" fmla="*/ 108642 w 9392070"/>
                <a:gd name="connsiteY18810" fmla="*/ 1350574 h 3110824"/>
                <a:gd name="connsiteX18811" fmla="*/ 130615 w 9392070"/>
                <a:gd name="connsiteY18811" fmla="*/ 1345691 h 3110824"/>
                <a:gd name="connsiteX18812" fmla="*/ 156250 w 9392070"/>
                <a:gd name="connsiteY18812" fmla="*/ 1340808 h 3110824"/>
                <a:gd name="connsiteX18813" fmla="*/ 174560 w 9392070"/>
                <a:gd name="connsiteY18813" fmla="*/ 1342029 h 3110824"/>
                <a:gd name="connsiteX18814" fmla="*/ 177002 w 9392070"/>
                <a:gd name="connsiteY18814" fmla="*/ 1343250 h 3110824"/>
                <a:gd name="connsiteX18815" fmla="*/ 175781 w 9392070"/>
                <a:gd name="connsiteY18815" fmla="*/ 1343250 h 3110824"/>
                <a:gd name="connsiteX18816" fmla="*/ 169677 w 9392070"/>
                <a:gd name="connsiteY18816" fmla="*/ 1346912 h 3110824"/>
                <a:gd name="connsiteX18817" fmla="*/ 161132 w 9392070"/>
                <a:gd name="connsiteY18817" fmla="*/ 1345691 h 3110824"/>
                <a:gd name="connsiteX18818" fmla="*/ 152588 w 9392070"/>
                <a:gd name="connsiteY18818" fmla="*/ 1345691 h 3110824"/>
                <a:gd name="connsiteX18819" fmla="*/ 146484 w 9392070"/>
                <a:gd name="connsiteY18819" fmla="*/ 1348133 h 3110824"/>
                <a:gd name="connsiteX18820" fmla="*/ 139160 w 9392070"/>
                <a:gd name="connsiteY18820" fmla="*/ 1348133 h 3110824"/>
                <a:gd name="connsiteX18821" fmla="*/ 133056 w 9392070"/>
                <a:gd name="connsiteY18821" fmla="*/ 1345691 h 3110824"/>
                <a:gd name="connsiteX18822" fmla="*/ 118408 w 9392070"/>
                <a:gd name="connsiteY18822" fmla="*/ 1349353 h 3110824"/>
                <a:gd name="connsiteX18823" fmla="*/ 102539 w 9392070"/>
                <a:gd name="connsiteY18823" fmla="*/ 1354236 h 3110824"/>
                <a:gd name="connsiteX18824" fmla="*/ 104980 w 9392070"/>
                <a:gd name="connsiteY18824" fmla="*/ 1360340 h 3110824"/>
                <a:gd name="connsiteX18825" fmla="*/ 112304 w 9392070"/>
                <a:gd name="connsiteY18825" fmla="*/ 1364002 h 3110824"/>
                <a:gd name="connsiteX18826" fmla="*/ 122070 w 9392070"/>
                <a:gd name="connsiteY18826" fmla="*/ 1364002 h 3110824"/>
                <a:gd name="connsiteX18827" fmla="*/ 144043 w 9392070"/>
                <a:gd name="connsiteY18827" fmla="*/ 1366443 h 3110824"/>
                <a:gd name="connsiteX18828" fmla="*/ 156250 w 9392070"/>
                <a:gd name="connsiteY18828" fmla="*/ 1367664 h 3110824"/>
                <a:gd name="connsiteX18829" fmla="*/ 168457 w 9392070"/>
                <a:gd name="connsiteY18829" fmla="*/ 1368884 h 3110824"/>
                <a:gd name="connsiteX18830" fmla="*/ 184326 w 9392070"/>
                <a:gd name="connsiteY18830" fmla="*/ 1376209 h 3110824"/>
                <a:gd name="connsiteX18831" fmla="*/ 195312 w 9392070"/>
                <a:gd name="connsiteY18831" fmla="*/ 1385974 h 3110824"/>
                <a:gd name="connsiteX18832" fmla="*/ 198974 w 9392070"/>
                <a:gd name="connsiteY18832" fmla="*/ 1388416 h 3110824"/>
                <a:gd name="connsiteX18833" fmla="*/ 190429 w 9392070"/>
                <a:gd name="connsiteY18833" fmla="*/ 1392078 h 3110824"/>
                <a:gd name="connsiteX18834" fmla="*/ 184326 w 9392070"/>
                <a:gd name="connsiteY18834" fmla="*/ 1387195 h 3110824"/>
                <a:gd name="connsiteX18835" fmla="*/ 177002 w 9392070"/>
                <a:gd name="connsiteY18835" fmla="*/ 1382312 h 3110824"/>
                <a:gd name="connsiteX18836" fmla="*/ 166015 w 9392070"/>
                <a:gd name="connsiteY18836" fmla="*/ 1384754 h 3110824"/>
                <a:gd name="connsiteX18837" fmla="*/ 155029 w 9392070"/>
                <a:gd name="connsiteY18837" fmla="*/ 1388416 h 3110824"/>
                <a:gd name="connsiteX18838" fmla="*/ 141601 w 9392070"/>
                <a:gd name="connsiteY18838" fmla="*/ 1384754 h 3110824"/>
                <a:gd name="connsiteX18839" fmla="*/ 136718 w 9392070"/>
                <a:gd name="connsiteY18839" fmla="*/ 1389636 h 3110824"/>
                <a:gd name="connsiteX18840" fmla="*/ 124511 w 9392070"/>
                <a:gd name="connsiteY18840" fmla="*/ 1382312 h 3110824"/>
                <a:gd name="connsiteX18841" fmla="*/ 117187 w 9392070"/>
                <a:gd name="connsiteY18841" fmla="*/ 1384754 h 3110824"/>
                <a:gd name="connsiteX18842" fmla="*/ 107422 w 9392070"/>
                <a:gd name="connsiteY18842" fmla="*/ 1382312 h 3110824"/>
                <a:gd name="connsiteX18843" fmla="*/ 100097 w 9392070"/>
                <a:gd name="connsiteY18843" fmla="*/ 1377429 h 3110824"/>
                <a:gd name="connsiteX18844" fmla="*/ 96435 w 9392070"/>
                <a:gd name="connsiteY18844" fmla="*/ 1379871 h 3110824"/>
                <a:gd name="connsiteX18845" fmla="*/ 89111 w 9392070"/>
                <a:gd name="connsiteY18845" fmla="*/ 1381091 h 3110824"/>
                <a:gd name="connsiteX18846" fmla="*/ 80566 w 9392070"/>
                <a:gd name="connsiteY18846" fmla="*/ 1378650 h 3110824"/>
                <a:gd name="connsiteX18847" fmla="*/ 74463 w 9392070"/>
                <a:gd name="connsiteY18847" fmla="*/ 1374988 h 3110824"/>
                <a:gd name="connsiteX18848" fmla="*/ 57373 w 9392070"/>
                <a:gd name="connsiteY18848" fmla="*/ 1374988 h 3110824"/>
                <a:gd name="connsiteX18849" fmla="*/ 39062 w 9392070"/>
                <a:gd name="connsiteY18849" fmla="*/ 1376209 h 3110824"/>
                <a:gd name="connsiteX18850" fmla="*/ 41504 w 9392070"/>
                <a:gd name="connsiteY18850" fmla="*/ 1383533 h 3110824"/>
                <a:gd name="connsiteX18851" fmla="*/ 48828 w 9392070"/>
                <a:gd name="connsiteY18851" fmla="*/ 1388416 h 3110824"/>
                <a:gd name="connsiteX18852" fmla="*/ 59814 w 9392070"/>
                <a:gd name="connsiteY18852" fmla="*/ 1390857 h 3110824"/>
                <a:gd name="connsiteX18853" fmla="*/ 84228 w 9392070"/>
                <a:gd name="connsiteY18853" fmla="*/ 1398181 h 3110824"/>
                <a:gd name="connsiteX18854" fmla="*/ 97656 w 9392070"/>
                <a:gd name="connsiteY18854" fmla="*/ 1403064 h 3110824"/>
                <a:gd name="connsiteX18855" fmla="*/ 107422 w 9392070"/>
                <a:gd name="connsiteY18855" fmla="*/ 1405505 h 3110824"/>
                <a:gd name="connsiteX18856" fmla="*/ 111084 w 9392070"/>
                <a:gd name="connsiteY18856" fmla="*/ 1411609 h 3110824"/>
                <a:gd name="connsiteX18857" fmla="*/ 117187 w 9392070"/>
                <a:gd name="connsiteY18857" fmla="*/ 1415271 h 3110824"/>
                <a:gd name="connsiteX18858" fmla="*/ 125732 w 9392070"/>
                <a:gd name="connsiteY18858" fmla="*/ 1415271 h 3110824"/>
                <a:gd name="connsiteX18859" fmla="*/ 128174 w 9392070"/>
                <a:gd name="connsiteY18859" fmla="*/ 1417712 h 3110824"/>
                <a:gd name="connsiteX18860" fmla="*/ 136718 w 9392070"/>
                <a:gd name="connsiteY18860" fmla="*/ 1427478 h 3110824"/>
                <a:gd name="connsiteX18861" fmla="*/ 134277 w 9392070"/>
                <a:gd name="connsiteY18861" fmla="*/ 1429919 h 3110824"/>
                <a:gd name="connsiteX18862" fmla="*/ 134277 w 9392070"/>
                <a:gd name="connsiteY18862" fmla="*/ 1431140 h 3110824"/>
                <a:gd name="connsiteX18863" fmla="*/ 130615 w 9392070"/>
                <a:gd name="connsiteY18863" fmla="*/ 1431140 h 3110824"/>
                <a:gd name="connsiteX18864" fmla="*/ 125732 w 9392070"/>
                <a:gd name="connsiteY18864" fmla="*/ 1427478 h 3110824"/>
                <a:gd name="connsiteX18865" fmla="*/ 117187 w 9392070"/>
                <a:gd name="connsiteY18865" fmla="*/ 1426257 h 3110824"/>
                <a:gd name="connsiteX18866" fmla="*/ 111084 w 9392070"/>
                <a:gd name="connsiteY18866" fmla="*/ 1427478 h 3110824"/>
                <a:gd name="connsiteX18867" fmla="*/ 103760 w 9392070"/>
                <a:gd name="connsiteY18867" fmla="*/ 1426257 h 3110824"/>
                <a:gd name="connsiteX18868" fmla="*/ 102539 w 9392070"/>
                <a:gd name="connsiteY18868" fmla="*/ 1426257 h 3110824"/>
                <a:gd name="connsiteX18869" fmla="*/ 102539 w 9392070"/>
                <a:gd name="connsiteY18869" fmla="*/ 1412830 h 3110824"/>
                <a:gd name="connsiteX18870" fmla="*/ 96435 w 9392070"/>
                <a:gd name="connsiteY18870" fmla="*/ 1418933 h 3110824"/>
                <a:gd name="connsiteX18871" fmla="*/ 95215 w 9392070"/>
                <a:gd name="connsiteY18871" fmla="*/ 1422595 h 3110824"/>
                <a:gd name="connsiteX18872" fmla="*/ 84228 w 9392070"/>
                <a:gd name="connsiteY18872" fmla="*/ 1423816 h 3110824"/>
                <a:gd name="connsiteX18873" fmla="*/ 69580 w 9392070"/>
                <a:gd name="connsiteY18873" fmla="*/ 1425037 h 3110824"/>
                <a:gd name="connsiteX18874" fmla="*/ 72021 w 9392070"/>
                <a:gd name="connsiteY18874" fmla="*/ 1431140 h 3110824"/>
                <a:gd name="connsiteX18875" fmla="*/ 78125 w 9392070"/>
                <a:gd name="connsiteY18875" fmla="*/ 1434802 h 3110824"/>
                <a:gd name="connsiteX18876" fmla="*/ 86670 w 9392070"/>
                <a:gd name="connsiteY18876" fmla="*/ 1436023 h 3110824"/>
                <a:gd name="connsiteX18877" fmla="*/ 96435 w 9392070"/>
                <a:gd name="connsiteY18877" fmla="*/ 1436023 h 3110824"/>
                <a:gd name="connsiteX18878" fmla="*/ 98877 w 9392070"/>
                <a:gd name="connsiteY18878" fmla="*/ 1443347 h 3110824"/>
                <a:gd name="connsiteX18879" fmla="*/ 101318 w 9392070"/>
                <a:gd name="connsiteY18879" fmla="*/ 1447009 h 3110824"/>
                <a:gd name="connsiteX18880" fmla="*/ 104980 w 9392070"/>
                <a:gd name="connsiteY18880" fmla="*/ 1453113 h 3110824"/>
                <a:gd name="connsiteX18881" fmla="*/ 108642 w 9392070"/>
                <a:gd name="connsiteY18881" fmla="*/ 1460437 h 3110824"/>
                <a:gd name="connsiteX18882" fmla="*/ 96435 w 9392070"/>
                <a:gd name="connsiteY18882" fmla="*/ 1456775 h 3110824"/>
                <a:gd name="connsiteX18883" fmla="*/ 89111 w 9392070"/>
                <a:gd name="connsiteY18883" fmla="*/ 1462878 h 3110824"/>
                <a:gd name="connsiteX18884" fmla="*/ 76904 w 9392070"/>
                <a:gd name="connsiteY18884" fmla="*/ 1449451 h 3110824"/>
                <a:gd name="connsiteX18885" fmla="*/ 67139 w 9392070"/>
                <a:gd name="connsiteY18885" fmla="*/ 1450671 h 3110824"/>
                <a:gd name="connsiteX18886" fmla="*/ 54932 w 9392070"/>
                <a:gd name="connsiteY18886" fmla="*/ 1443347 h 3110824"/>
                <a:gd name="connsiteX18887" fmla="*/ 47607 w 9392070"/>
                <a:gd name="connsiteY18887" fmla="*/ 1433582 h 3110824"/>
                <a:gd name="connsiteX18888" fmla="*/ 42725 w 9392070"/>
                <a:gd name="connsiteY18888" fmla="*/ 1436023 h 3110824"/>
                <a:gd name="connsiteX18889" fmla="*/ 32959 w 9392070"/>
                <a:gd name="connsiteY18889" fmla="*/ 1434802 h 3110824"/>
                <a:gd name="connsiteX18890" fmla="*/ 23193 w 9392070"/>
                <a:gd name="connsiteY18890" fmla="*/ 1428699 h 3110824"/>
                <a:gd name="connsiteX18891" fmla="*/ 17090 w 9392070"/>
                <a:gd name="connsiteY18891" fmla="*/ 1421375 h 3110824"/>
                <a:gd name="connsiteX18892" fmla="*/ 2441 w 9392070"/>
                <a:gd name="connsiteY18892" fmla="*/ 1414050 h 3110824"/>
                <a:gd name="connsiteX18893" fmla="*/ 2441 w 9392070"/>
                <a:gd name="connsiteY18893" fmla="*/ 1438464 h 3110824"/>
                <a:gd name="connsiteX18894" fmla="*/ 4883 w 9392070"/>
                <a:gd name="connsiteY18894" fmla="*/ 1439685 h 3110824"/>
                <a:gd name="connsiteX18895" fmla="*/ 20752 w 9392070"/>
                <a:gd name="connsiteY18895" fmla="*/ 1455554 h 3110824"/>
                <a:gd name="connsiteX18896" fmla="*/ 26855 w 9392070"/>
                <a:gd name="connsiteY18896" fmla="*/ 1461658 h 3110824"/>
                <a:gd name="connsiteX18897" fmla="*/ 36621 w 9392070"/>
                <a:gd name="connsiteY18897" fmla="*/ 1466540 h 3110824"/>
                <a:gd name="connsiteX18898" fmla="*/ 52490 w 9392070"/>
                <a:gd name="connsiteY18898" fmla="*/ 1477527 h 3110824"/>
                <a:gd name="connsiteX18899" fmla="*/ 72021 w 9392070"/>
                <a:gd name="connsiteY18899" fmla="*/ 1497058 h 3110824"/>
                <a:gd name="connsiteX18900" fmla="*/ 87890 w 9392070"/>
                <a:gd name="connsiteY18900" fmla="*/ 1521472 h 3110824"/>
                <a:gd name="connsiteX18901" fmla="*/ 84228 w 9392070"/>
                <a:gd name="connsiteY18901" fmla="*/ 1523913 h 3110824"/>
                <a:gd name="connsiteX18902" fmla="*/ 74463 w 9392070"/>
                <a:gd name="connsiteY18902" fmla="*/ 1522693 h 3110824"/>
                <a:gd name="connsiteX18903" fmla="*/ 64697 w 9392070"/>
                <a:gd name="connsiteY18903" fmla="*/ 1522693 h 3110824"/>
                <a:gd name="connsiteX18904" fmla="*/ 58594 w 9392070"/>
                <a:gd name="connsiteY18904" fmla="*/ 1525134 h 3110824"/>
                <a:gd name="connsiteX18905" fmla="*/ 51269 w 9392070"/>
                <a:gd name="connsiteY18905" fmla="*/ 1525134 h 3110824"/>
                <a:gd name="connsiteX18906" fmla="*/ 45166 w 9392070"/>
                <a:gd name="connsiteY18906" fmla="*/ 1522693 h 3110824"/>
                <a:gd name="connsiteX18907" fmla="*/ 30518 w 9392070"/>
                <a:gd name="connsiteY18907" fmla="*/ 1526355 h 3110824"/>
                <a:gd name="connsiteX18908" fmla="*/ 14648 w 9392070"/>
                <a:gd name="connsiteY18908" fmla="*/ 1531238 h 3110824"/>
                <a:gd name="connsiteX18909" fmla="*/ 18311 w 9392070"/>
                <a:gd name="connsiteY18909" fmla="*/ 1537341 h 3110824"/>
                <a:gd name="connsiteX18910" fmla="*/ 25635 w 9392070"/>
                <a:gd name="connsiteY18910" fmla="*/ 1539782 h 3110824"/>
                <a:gd name="connsiteX18911" fmla="*/ 35400 w 9392070"/>
                <a:gd name="connsiteY18911" fmla="*/ 1538562 h 3110824"/>
                <a:gd name="connsiteX18912" fmla="*/ 51269 w 9392070"/>
                <a:gd name="connsiteY18912" fmla="*/ 1537341 h 3110824"/>
                <a:gd name="connsiteX18913" fmla="*/ 51269 w 9392070"/>
                <a:gd name="connsiteY18913" fmla="*/ 1537341 h 3110824"/>
                <a:gd name="connsiteX18914" fmla="*/ 45166 w 9392070"/>
                <a:gd name="connsiteY18914" fmla="*/ 1548327 h 3110824"/>
                <a:gd name="connsiteX18915" fmla="*/ 26855 w 9392070"/>
                <a:gd name="connsiteY18915" fmla="*/ 1551989 h 3110824"/>
                <a:gd name="connsiteX18916" fmla="*/ 14648 w 9392070"/>
                <a:gd name="connsiteY18916" fmla="*/ 1539782 h 3110824"/>
                <a:gd name="connsiteX18917" fmla="*/ 6104 w 9392070"/>
                <a:gd name="connsiteY18917" fmla="*/ 1543445 h 3110824"/>
                <a:gd name="connsiteX18918" fmla="*/ 1221 w 9392070"/>
                <a:gd name="connsiteY18918" fmla="*/ 1550769 h 3110824"/>
                <a:gd name="connsiteX18919" fmla="*/ 1221 w 9392070"/>
                <a:gd name="connsiteY18919" fmla="*/ 1621569 h 3110824"/>
                <a:gd name="connsiteX18920" fmla="*/ 19531 w 9392070"/>
                <a:gd name="connsiteY18920" fmla="*/ 1634997 h 3110824"/>
                <a:gd name="connsiteX18921" fmla="*/ 19531 w 9392070"/>
                <a:gd name="connsiteY18921" fmla="*/ 1634997 h 3110824"/>
                <a:gd name="connsiteX18922" fmla="*/ 8545 w 9392070"/>
                <a:gd name="connsiteY18922" fmla="*/ 1634997 h 3110824"/>
                <a:gd name="connsiteX18923" fmla="*/ 1221 w 9392070"/>
                <a:gd name="connsiteY18923" fmla="*/ 1632556 h 3110824"/>
                <a:gd name="connsiteX18924" fmla="*/ 1221 w 9392070"/>
                <a:gd name="connsiteY18924" fmla="*/ 1652087 h 3110824"/>
                <a:gd name="connsiteX18925" fmla="*/ 18311 w 9392070"/>
                <a:gd name="connsiteY18925" fmla="*/ 1656970 h 3110824"/>
                <a:gd name="connsiteX18926" fmla="*/ 36621 w 9392070"/>
                <a:gd name="connsiteY18926" fmla="*/ 1658191 h 3110824"/>
                <a:gd name="connsiteX18927" fmla="*/ 53711 w 9392070"/>
                <a:gd name="connsiteY18927" fmla="*/ 1660632 h 3110824"/>
                <a:gd name="connsiteX18928" fmla="*/ 76904 w 9392070"/>
                <a:gd name="connsiteY18928" fmla="*/ 1669177 h 3110824"/>
                <a:gd name="connsiteX18929" fmla="*/ 92773 w 9392070"/>
                <a:gd name="connsiteY18929" fmla="*/ 1681384 h 3110824"/>
                <a:gd name="connsiteX18930" fmla="*/ 98877 w 9392070"/>
                <a:gd name="connsiteY18930" fmla="*/ 1685046 h 3110824"/>
                <a:gd name="connsiteX18931" fmla="*/ 97656 w 9392070"/>
                <a:gd name="connsiteY18931" fmla="*/ 1686266 h 3110824"/>
                <a:gd name="connsiteX18932" fmla="*/ 83008 w 9392070"/>
                <a:gd name="connsiteY18932" fmla="*/ 1687487 h 3110824"/>
                <a:gd name="connsiteX18933" fmla="*/ 63476 w 9392070"/>
                <a:gd name="connsiteY18933" fmla="*/ 1680163 h 3110824"/>
                <a:gd name="connsiteX18934" fmla="*/ 57373 w 9392070"/>
                <a:gd name="connsiteY18934" fmla="*/ 1685046 h 3110824"/>
                <a:gd name="connsiteX18935" fmla="*/ 41504 w 9392070"/>
                <a:gd name="connsiteY18935" fmla="*/ 1672839 h 3110824"/>
                <a:gd name="connsiteX18936" fmla="*/ 31738 w 9392070"/>
                <a:gd name="connsiteY18936" fmla="*/ 1672839 h 3110824"/>
                <a:gd name="connsiteX18937" fmla="*/ 26855 w 9392070"/>
                <a:gd name="connsiteY18937" fmla="*/ 1674059 h 3110824"/>
                <a:gd name="connsiteX18938" fmla="*/ 18311 w 9392070"/>
                <a:gd name="connsiteY18938" fmla="*/ 1665515 h 3110824"/>
                <a:gd name="connsiteX18939" fmla="*/ 8545 w 9392070"/>
                <a:gd name="connsiteY18939" fmla="*/ 1656970 h 3110824"/>
                <a:gd name="connsiteX18940" fmla="*/ 3662 w 9392070"/>
                <a:gd name="connsiteY18940" fmla="*/ 1658191 h 3110824"/>
                <a:gd name="connsiteX18941" fmla="*/ 0 w 9392070"/>
                <a:gd name="connsiteY18941" fmla="*/ 1656970 h 3110824"/>
                <a:gd name="connsiteX18942" fmla="*/ 0 w 9392070"/>
                <a:gd name="connsiteY18942" fmla="*/ 1681384 h 3110824"/>
                <a:gd name="connsiteX18943" fmla="*/ 7324 w 9392070"/>
                <a:gd name="connsiteY18943" fmla="*/ 1685046 h 3110824"/>
                <a:gd name="connsiteX18944" fmla="*/ 18311 w 9392070"/>
                <a:gd name="connsiteY18944" fmla="*/ 1689929 h 3110824"/>
                <a:gd name="connsiteX18945" fmla="*/ 25635 w 9392070"/>
                <a:gd name="connsiteY18945" fmla="*/ 1694812 h 3110824"/>
                <a:gd name="connsiteX18946" fmla="*/ 50049 w 9392070"/>
                <a:gd name="connsiteY18946" fmla="*/ 1711901 h 3110824"/>
                <a:gd name="connsiteX18947" fmla="*/ 54932 w 9392070"/>
                <a:gd name="connsiteY18947" fmla="*/ 1716784 h 3110824"/>
                <a:gd name="connsiteX18948" fmla="*/ 43945 w 9392070"/>
                <a:gd name="connsiteY18948" fmla="*/ 1714343 h 3110824"/>
                <a:gd name="connsiteX18949" fmla="*/ 25635 w 9392070"/>
                <a:gd name="connsiteY18949" fmla="*/ 1709460 h 3110824"/>
                <a:gd name="connsiteX18950" fmla="*/ 19531 w 9392070"/>
                <a:gd name="connsiteY18950" fmla="*/ 1716784 h 3110824"/>
                <a:gd name="connsiteX18951" fmla="*/ 3662 w 9392070"/>
                <a:gd name="connsiteY18951" fmla="*/ 1707019 h 3110824"/>
                <a:gd name="connsiteX18952" fmla="*/ 0 w 9392070"/>
                <a:gd name="connsiteY18952" fmla="*/ 1708239 h 3110824"/>
                <a:gd name="connsiteX18953" fmla="*/ 0 w 9392070"/>
                <a:gd name="connsiteY18953" fmla="*/ 1746081 h 3110824"/>
                <a:gd name="connsiteX18954" fmla="*/ 13428 w 9392070"/>
                <a:gd name="connsiteY18954" fmla="*/ 1753405 h 3110824"/>
                <a:gd name="connsiteX18955" fmla="*/ 40283 w 9392070"/>
                <a:gd name="connsiteY18955" fmla="*/ 1777819 h 3110824"/>
                <a:gd name="connsiteX18956" fmla="*/ 21973 w 9392070"/>
                <a:gd name="connsiteY18956" fmla="*/ 1777819 h 3110824"/>
                <a:gd name="connsiteX18957" fmla="*/ 25635 w 9392070"/>
                <a:gd name="connsiteY18957" fmla="*/ 1785143 h 3110824"/>
                <a:gd name="connsiteX18958" fmla="*/ 34180 w 9392070"/>
                <a:gd name="connsiteY18958" fmla="*/ 1790026 h 3110824"/>
                <a:gd name="connsiteX18959" fmla="*/ 39062 w 9392070"/>
                <a:gd name="connsiteY18959" fmla="*/ 1790026 h 3110824"/>
                <a:gd name="connsiteX18960" fmla="*/ 46387 w 9392070"/>
                <a:gd name="connsiteY18960" fmla="*/ 1791247 h 3110824"/>
                <a:gd name="connsiteX18961" fmla="*/ 74463 w 9392070"/>
                <a:gd name="connsiteY18961" fmla="*/ 1797350 h 3110824"/>
                <a:gd name="connsiteX18962" fmla="*/ 81787 w 9392070"/>
                <a:gd name="connsiteY18962" fmla="*/ 1799792 h 3110824"/>
                <a:gd name="connsiteX18963" fmla="*/ 91553 w 9392070"/>
                <a:gd name="connsiteY18963" fmla="*/ 1801013 h 3110824"/>
                <a:gd name="connsiteX18964" fmla="*/ 97656 w 9392070"/>
                <a:gd name="connsiteY18964" fmla="*/ 1801013 h 3110824"/>
                <a:gd name="connsiteX18965" fmla="*/ 93994 w 9392070"/>
                <a:gd name="connsiteY18965" fmla="*/ 1811999 h 3110824"/>
                <a:gd name="connsiteX18966" fmla="*/ 84228 w 9392070"/>
                <a:gd name="connsiteY18966" fmla="*/ 1816882 h 3110824"/>
                <a:gd name="connsiteX18967" fmla="*/ 79346 w 9392070"/>
                <a:gd name="connsiteY18967" fmla="*/ 1820544 h 3110824"/>
                <a:gd name="connsiteX18968" fmla="*/ 79346 w 9392070"/>
                <a:gd name="connsiteY18968" fmla="*/ 1822985 h 3110824"/>
                <a:gd name="connsiteX18969" fmla="*/ 78125 w 9392070"/>
                <a:gd name="connsiteY18969" fmla="*/ 1825427 h 3110824"/>
                <a:gd name="connsiteX18970" fmla="*/ 74463 w 9392070"/>
                <a:gd name="connsiteY18970" fmla="*/ 1825427 h 3110824"/>
                <a:gd name="connsiteX18971" fmla="*/ 57373 w 9392070"/>
                <a:gd name="connsiteY18971" fmla="*/ 1815661 h 3110824"/>
                <a:gd name="connsiteX18972" fmla="*/ 48828 w 9392070"/>
                <a:gd name="connsiteY18972" fmla="*/ 1818102 h 3110824"/>
                <a:gd name="connsiteX18973" fmla="*/ 34180 w 9392070"/>
                <a:gd name="connsiteY18973" fmla="*/ 1813220 h 3110824"/>
                <a:gd name="connsiteX18974" fmla="*/ 23193 w 9392070"/>
                <a:gd name="connsiteY18974" fmla="*/ 1807116 h 3110824"/>
                <a:gd name="connsiteX18975" fmla="*/ 19531 w 9392070"/>
                <a:gd name="connsiteY18975" fmla="*/ 1809557 h 3110824"/>
                <a:gd name="connsiteX18976" fmla="*/ 9766 w 9392070"/>
                <a:gd name="connsiteY18976" fmla="*/ 1809557 h 3110824"/>
                <a:gd name="connsiteX18977" fmla="*/ 3662 w 9392070"/>
                <a:gd name="connsiteY18977" fmla="*/ 1808337 h 3110824"/>
                <a:gd name="connsiteX18978" fmla="*/ 3662 w 9392070"/>
                <a:gd name="connsiteY18978" fmla="*/ 1895006 h 3110824"/>
                <a:gd name="connsiteX18979" fmla="*/ 8545 w 9392070"/>
                <a:gd name="connsiteY18979" fmla="*/ 1896227 h 3110824"/>
                <a:gd name="connsiteX18980" fmla="*/ 15869 w 9392070"/>
                <a:gd name="connsiteY18980" fmla="*/ 1895006 h 3110824"/>
                <a:gd name="connsiteX18981" fmla="*/ 25635 w 9392070"/>
                <a:gd name="connsiteY18981" fmla="*/ 1891344 h 3110824"/>
                <a:gd name="connsiteX18982" fmla="*/ 31738 w 9392070"/>
                <a:gd name="connsiteY18982" fmla="*/ 1888903 h 3110824"/>
                <a:gd name="connsiteX18983" fmla="*/ 35400 w 9392070"/>
                <a:gd name="connsiteY18983" fmla="*/ 1890124 h 3110824"/>
                <a:gd name="connsiteX18984" fmla="*/ 42725 w 9392070"/>
                <a:gd name="connsiteY18984" fmla="*/ 1891344 h 3110824"/>
                <a:gd name="connsiteX18985" fmla="*/ 52490 w 9392070"/>
                <a:gd name="connsiteY18985" fmla="*/ 1891344 h 3110824"/>
                <a:gd name="connsiteX18986" fmla="*/ 69580 w 9392070"/>
                <a:gd name="connsiteY18986" fmla="*/ 1892565 h 3110824"/>
                <a:gd name="connsiteX18987" fmla="*/ 75683 w 9392070"/>
                <a:gd name="connsiteY18987" fmla="*/ 1895006 h 3110824"/>
                <a:gd name="connsiteX18988" fmla="*/ 75683 w 9392070"/>
                <a:gd name="connsiteY18988" fmla="*/ 1895006 h 3110824"/>
                <a:gd name="connsiteX18989" fmla="*/ 62256 w 9392070"/>
                <a:gd name="connsiteY18989" fmla="*/ 1909655 h 3110824"/>
                <a:gd name="connsiteX18990" fmla="*/ 56152 w 9392070"/>
                <a:gd name="connsiteY18990" fmla="*/ 1923083 h 3110824"/>
                <a:gd name="connsiteX18991" fmla="*/ 30518 w 9392070"/>
                <a:gd name="connsiteY18991" fmla="*/ 1925524 h 3110824"/>
                <a:gd name="connsiteX18992" fmla="*/ 23193 w 9392070"/>
                <a:gd name="connsiteY18992" fmla="*/ 1925524 h 3110824"/>
                <a:gd name="connsiteX18993" fmla="*/ 12207 w 9392070"/>
                <a:gd name="connsiteY18993" fmla="*/ 1919420 h 3110824"/>
                <a:gd name="connsiteX18994" fmla="*/ 8545 w 9392070"/>
                <a:gd name="connsiteY18994" fmla="*/ 1921862 h 3110824"/>
                <a:gd name="connsiteX18995" fmla="*/ 3662 w 9392070"/>
                <a:gd name="connsiteY18995" fmla="*/ 1921862 h 3110824"/>
                <a:gd name="connsiteX18996" fmla="*/ 3662 w 9392070"/>
                <a:gd name="connsiteY18996" fmla="*/ 2081774 h 3110824"/>
                <a:gd name="connsiteX18997" fmla="*/ 3662 w 9392070"/>
                <a:gd name="connsiteY18997" fmla="*/ 2294176 h 3110824"/>
                <a:gd name="connsiteX18998" fmla="*/ 3662 w 9392070"/>
                <a:gd name="connsiteY18998" fmla="*/ 3110824 h 3110824"/>
                <a:gd name="connsiteX18999" fmla="*/ 4057609 w 9392070"/>
                <a:gd name="connsiteY18999" fmla="*/ 3110824 h 3110824"/>
                <a:gd name="connsiteX19000" fmla="*/ 4117423 w 9392070"/>
                <a:gd name="connsiteY19000" fmla="*/ 3110824 h 3110824"/>
                <a:gd name="connsiteX19001" fmla="*/ 8723127 w 9392070"/>
                <a:gd name="connsiteY19001" fmla="*/ 3110824 h 3110824"/>
                <a:gd name="connsiteX19002" fmla="*/ 8785383 w 9392070"/>
                <a:gd name="connsiteY19002" fmla="*/ 3110824 h 3110824"/>
                <a:gd name="connsiteX19003" fmla="*/ 9392071 w 9392070"/>
                <a:gd name="connsiteY19003" fmla="*/ 3110824 h 3110824"/>
                <a:gd name="connsiteX19004" fmla="*/ 9392071 w 9392070"/>
                <a:gd name="connsiteY19004" fmla="*/ 2941147 h 3110824"/>
                <a:gd name="connsiteX19005" fmla="*/ 9392071 w 9392070"/>
                <a:gd name="connsiteY19005" fmla="*/ 2605454 h 3110824"/>
                <a:gd name="connsiteX19006" fmla="*/ 9392071 w 9392070"/>
                <a:gd name="connsiteY19006" fmla="*/ 2578599 h 3110824"/>
                <a:gd name="connsiteX19007" fmla="*/ 9392071 w 9392070"/>
                <a:gd name="connsiteY19007" fmla="*/ 2561509 h 3110824"/>
                <a:gd name="connsiteX19008" fmla="*/ 9392071 w 9392070"/>
                <a:gd name="connsiteY19008" fmla="*/ 2526109 h 3110824"/>
                <a:gd name="connsiteX19009" fmla="*/ 9392071 w 9392070"/>
                <a:gd name="connsiteY19009" fmla="*/ 2490709 h 3110824"/>
                <a:gd name="connsiteX19010" fmla="*/ 9392071 w 9392070"/>
                <a:gd name="connsiteY19010" fmla="*/ 2476060 h 3110824"/>
                <a:gd name="connsiteX19011" fmla="*/ 9392071 w 9392070"/>
                <a:gd name="connsiteY19011" fmla="*/ 2466295 h 3110824"/>
                <a:gd name="connsiteX19012" fmla="*/ 9392071 w 9392070"/>
                <a:gd name="connsiteY19012" fmla="*/ 2396715 h 3110824"/>
                <a:gd name="connsiteX19013" fmla="*/ 9392071 w 9392070"/>
                <a:gd name="connsiteY19013" fmla="*/ 2374742 h 3110824"/>
                <a:gd name="connsiteX19014" fmla="*/ 9392071 w 9392070"/>
                <a:gd name="connsiteY19014" fmla="*/ 2317369 h 3110824"/>
                <a:gd name="connsiteX19015" fmla="*/ 9392071 w 9392070"/>
                <a:gd name="connsiteY19015" fmla="*/ 2300279 h 3110824"/>
                <a:gd name="connsiteX19016" fmla="*/ 9392071 w 9392070"/>
                <a:gd name="connsiteY19016" fmla="*/ 2238023 h 3110824"/>
                <a:gd name="connsiteX19017" fmla="*/ 9392071 w 9392070"/>
                <a:gd name="connsiteY19017" fmla="*/ 2194078 h 3110824"/>
                <a:gd name="connsiteX19018" fmla="*/ 9392071 w 9392070"/>
                <a:gd name="connsiteY19018" fmla="*/ 2119615 h 3110824"/>
                <a:gd name="connsiteX19019" fmla="*/ 9392071 w 9392070"/>
                <a:gd name="connsiteY19019" fmla="*/ 1964586 h 3110824"/>
                <a:gd name="connsiteX19020" fmla="*/ 9392071 w 9392070"/>
                <a:gd name="connsiteY19020" fmla="*/ 1666736 h 3110824"/>
                <a:gd name="connsiteX19021" fmla="*/ 9390851 w 9392070"/>
                <a:gd name="connsiteY19021" fmla="*/ 1665515 h 3110824"/>
                <a:gd name="connsiteX19022" fmla="*/ 9392071 w 9392070"/>
                <a:gd name="connsiteY19022" fmla="*/ 1663073 h 3110824"/>
                <a:gd name="connsiteX19023" fmla="*/ 9392071 w 9392070"/>
                <a:gd name="connsiteY19023" fmla="*/ 1283435 h 3110824"/>
                <a:gd name="connsiteX19024" fmla="*/ 9388409 w 9392070"/>
                <a:gd name="connsiteY19024" fmla="*/ 1283435 h 3110824"/>
                <a:gd name="connsiteX19025" fmla="*/ 9379864 w 9392070"/>
                <a:gd name="connsiteY19025" fmla="*/ 1284656 h 3110824"/>
                <a:gd name="connsiteX19026" fmla="*/ 9371319 w 9392070"/>
                <a:gd name="connsiteY19026" fmla="*/ 1285877 h 3110824"/>
                <a:gd name="connsiteX19027" fmla="*/ 9368877 w 9392070"/>
                <a:gd name="connsiteY19027" fmla="*/ 1283435 h 3110824"/>
                <a:gd name="connsiteX19028" fmla="*/ 9377422 w 9392070"/>
                <a:gd name="connsiteY19028" fmla="*/ 1273670 h 3110824"/>
                <a:gd name="connsiteX19029" fmla="*/ 9379864 w 9392070"/>
                <a:gd name="connsiteY19029" fmla="*/ 1271228 h 3110824"/>
                <a:gd name="connsiteX19030" fmla="*/ 9388409 w 9392070"/>
                <a:gd name="connsiteY19030" fmla="*/ 1271228 h 3110824"/>
                <a:gd name="connsiteX19031" fmla="*/ 9392071 w 9392070"/>
                <a:gd name="connsiteY19031" fmla="*/ 1270008 h 3110824"/>
                <a:gd name="connsiteX19032" fmla="*/ 9392071 w 9392070"/>
                <a:gd name="connsiteY19032" fmla="*/ 1245594 h 3110824"/>
                <a:gd name="connsiteX19033" fmla="*/ 9389629 w 9392070"/>
                <a:gd name="connsiteY19033" fmla="*/ 1243152 h 3110824"/>
                <a:gd name="connsiteX19034" fmla="*/ 9382305 w 9392070"/>
                <a:gd name="connsiteY19034" fmla="*/ 1240711 h 3110824"/>
                <a:gd name="connsiteX19035" fmla="*/ 9370098 w 9392070"/>
                <a:gd name="connsiteY19035" fmla="*/ 1248035 h 3110824"/>
                <a:gd name="connsiteX19036" fmla="*/ 9365215 w 9392070"/>
                <a:gd name="connsiteY19036" fmla="*/ 1243152 h 3110824"/>
                <a:gd name="connsiteX19037" fmla="*/ 9351788 w 9392070"/>
                <a:gd name="connsiteY19037" fmla="*/ 1246814 h 3110824"/>
                <a:gd name="connsiteX19038" fmla="*/ 9340801 w 9392070"/>
                <a:gd name="connsiteY19038" fmla="*/ 1243152 h 3110824"/>
                <a:gd name="connsiteX19039" fmla="*/ 9329815 w 9392070"/>
                <a:gd name="connsiteY19039" fmla="*/ 1240711 h 3110824"/>
                <a:gd name="connsiteX19040" fmla="*/ 9322491 w 9392070"/>
                <a:gd name="connsiteY19040" fmla="*/ 1245594 h 3110824"/>
                <a:gd name="connsiteX19041" fmla="*/ 9316387 w 9392070"/>
                <a:gd name="connsiteY19041" fmla="*/ 1250477 h 3110824"/>
                <a:gd name="connsiteX19042" fmla="*/ 9307842 w 9392070"/>
                <a:gd name="connsiteY19042" fmla="*/ 1246814 h 3110824"/>
                <a:gd name="connsiteX19043" fmla="*/ 9311505 w 9392070"/>
                <a:gd name="connsiteY19043" fmla="*/ 1244373 h 3110824"/>
                <a:gd name="connsiteX19044" fmla="*/ 9322491 w 9392070"/>
                <a:gd name="connsiteY19044" fmla="*/ 1234607 h 3110824"/>
                <a:gd name="connsiteX19045" fmla="*/ 9338360 w 9392070"/>
                <a:gd name="connsiteY19045" fmla="*/ 1227283 h 3110824"/>
                <a:gd name="connsiteX19046" fmla="*/ 9350567 w 9392070"/>
                <a:gd name="connsiteY19046" fmla="*/ 1226063 h 3110824"/>
                <a:gd name="connsiteX19047" fmla="*/ 9362774 w 9392070"/>
                <a:gd name="connsiteY19047" fmla="*/ 1224842 h 3110824"/>
                <a:gd name="connsiteX19048" fmla="*/ 9384747 w 9392070"/>
                <a:gd name="connsiteY19048" fmla="*/ 1222400 h 3110824"/>
                <a:gd name="connsiteX19049" fmla="*/ 9390851 w 9392070"/>
                <a:gd name="connsiteY19049" fmla="*/ 1222400 h 3110824"/>
                <a:gd name="connsiteX19050" fmla="*/ 9390851 w 9392070"/>
                <a:gd name="connsiteY19050" fmla="*/ 1211414 h 3110824"/>
                <a:gd name="connsiteX19051" fmla="*/ 9388409 w 9392070"/>
                <a:gd name="connsiteY19051" fmla="*/ 1207752 h 3110824"/>
                <a:gd name="connsiteX19052" fmla="*/ 9373760 w 9392070"/>
                <a:gd name="connsiteY19052" fmla="*/ 1204090 h 3110824"/>
                <a:gd name="connsiteX19053" fmla="*/ 9367657 w 9392070"/>
                <a:gd name="connsiteY19053" fmla="*/ 1206531 h 3110824"/>
                <a:gd name="connsiteX19054" fmla="*/ 9360333 w 9392070"/>
                <a:gd name="connsiteY19054" fmla="*/ 1206531 h 3110824"/>
                <a:gd name="connsiteX19055" fmla="*/ 9354230 w 9392070"/>
                <a:gd name="connsiteY19055" fmla="*/ 1204090 h 3110824"/>
                <a:gd name="connsiteX19056" fmla="*/ 9345684 w 9392070"/>
                <a:gd name="connsiteY19056" fmla="*/ 1204090 h 3110824"/>
                <a:gd name="connsiteX19057" fmla="*/ 9337139 w 9392070"/>
                <a:gd name="connsiteY19057" fmla="*/ 1205310 h 3110824"/>
                <a:gd name="connsiteX19058" fmla="*/ 9331036 w 9392070"/>
                <a:gd name="connsiteY19058" fmla="*/ 1201649 h 3110824"/>
                <a:gd name="connsiteX19059" fmla="*/ 9329815 w 9392070"/>
                <a:gd name="connsiteY19059" fmla="*/ 1201649 h 3110824"/>
                <a:gd name="connsiteX19060" fmla="*/ 9332256 w 9392070"/>
                <a:gd name="connsiteY19060" fmla="*/ 1200428 h 3110824"/>
                <a:gd name="connsiteX19061" fmla="*/ 9350567 w 9392070"/>
                <a:gd name="connsiteY19061" fmla="*/ 1199207 h 3110824"/>
                <a:gd name="connsiteX19062" fmla="*/ 9376202 w 9392070"/>
                <a:gd name="connsiteY19062" fmla="*/ 1204090 h 3110824"/>
                <a:gd name="connsiteX19063" fmla="*/ 9390851 w 9392070"/>
                <a:gd name="connsiteY19063" fmla="*/ 1205310 h 3110824"/>
                <a:gd name="connsiteX19064" fmla="*/ 9390851 w 9392070"/>
                <a:gd name="connsiteY19064" fmla="*/ 1191883 h 3110824"/>
                <a:gd name="connsiteX19065" fmla="*/ 9388409 w 9392070"/>
                <a:gd name="connsiteY19065" fmla="*/ 1191883 h 3110824"/>
                <a:gd name="connsiteX19066" fmla="*/ 9381084 w 9392070"/>
                <a:gd name="connsiteY19066" fmla="*/ 1189442 h 3110824"/>
                <a:gd name="connsiteX19067" fmla="*/ 9374981 w 9392070"/>
                <a:gd name="connsiteY19067" fmla="*/ 1185779 h 3110824"/>
                <a:gd name="connsiteX19068" fmla="*/ 9373760 w 9392070"/>
                <a:gd name="connsiteY19068" fmla="*/ 1184559 h 3110824"/>
                <a:gd name="connsiteX19069" fmla="*/ 9373760 w 9392070"/>
                <a:gd name="connsiteY19069" fmla="*/ 1183338 h 3110824"/>
                <a:gd name="connsiteX19070" fmla="*/ 9373760 w 9392070"/>
                <a:gd name="connsiteY19070" fmla="*/ 1183338 h 3110824"/>
                <a:gd name="connsiteX19071" fmla="*/ 9373760 w 9392070"/>
                <a:gd name="connsiteY19071" fmla="*/ 1182117 h 3110824"/>
                <a:gd name="connsiteX19072" fmla="*/ 9361553 w 9392070"/>
                <a:gd name="connsiteY19072" fmla="*/ 1176014 h 3110824"/>
                <a:gd name="connsiteX19073" fmla="*/ 9355450 w 9392070"/>
                <a:gd name="connsiteY19073" fmla="*/ 1176014 h 3110824"/>
                <a:gd name="connsiteX19074" fmla="*/ 9350567 w 9392070"/>
                <a:gd name="connsiteY19074" fmla="*/ 1176014 h 3110824"/>
                <a:gd name="connsiteX19075" fmla="*/ 9349346 w 9392070"/>
                <a:gd name="connsiteY19075" fmla="*/ 1174793 h 3110824"/>
                <a:gd name="connsiteX19076" fmla="*/ 9349346 w 9392070"/>
                <a:gd name="connsiteY19076" fmla="*/ 1174793 h 3110824"/>
                <a:gd name="connsiteX19077" fmla="*/ 9346905 w 9392070"/>
                <a:gd name="connsiteY19077" fmla="*/ 1172352 h 3110824"/>
                <a:gd name="connsiteX19078" fmla="*/ 9351788 w 9392070"/>
                <a:gd name="connsiteY19078" fmla="*/ 1171131 h 3110824"/>
                <a:gd name="connsiteX19079" fmla="*/ 9365215 w 9392070"/>
                <a:gd name="connsiteY19079" fmla="*/ 1163807 h 3110824"/>
                <a:gd name="connsiteX19080" fmla="*/ 9383526 w 9392070"/>
                <a:gd name="connsiteY19080" fmla="*/ 1160145 h 3110824"/>
                <a:gd name="connsiteX19081" fmla="*/ 9390851 w 9392070"/>
                <a:gd name="connsiteY19081" fmla="*/ 1160145 h 3110824"/>
                <a:gd name="connsiteX19082" fmla="*/ 9390851 w 9392070"/>
                <a:gd name="connsiteY19082" fmla="*/ 1143055 h 3110824"/>
                <a:gd name="connsiteX19083" fmla="*/ 9385967 w 9392070"/>
                <a:gd name="connsiteY19083" fmla="*/ 1140613 h 3110824"/>
                <a:gd name="connsiteX19084" fmla="*/ 9381084 w 9392070"/>
                <a:gd name="connsiteY19084" fmla="*/ 1135731 h 3110824"/>
                <a:gd name="connsiteX19085" fmla="*/ 9367657 w 9392070"/>
                <a:gd name="connsiteY19085" fmla="*/ 1139393 h 3110824"/>
                <a:gd name="connsiteX19086" fmla="*/ 9365215 w 9392070"/>
                <a:gd name="connsiteY19086" fmla="*/ 1138172 h 3110824"/>
                <a:gd name="connsiteX19087" fmla="*/ 9372540 w 9392070"/>
                <a:gd name="connsiteY19087" fmla="*/ 1134510 h 3110824"/>
                <a:gd name="connsiteX19088" fmla="*/ 9390851 w 9392070"/>
                <a:gd name="connsiteY19088" fmla="*/ 1130848 h 3110824"/>
                <a:gd name="connsiteX19089" fmla="*/ 9390851 w 9392070"/>
                <a:gd name="connsiteY19089" fmla="*/ 1103992 h 3110824"/>
                <a:gd name="connsiteX19090" fmla="*/ 9390851 w 9392070"/>
                <a:gd name="connsiteY19090" fmla="*/ 1103992 h 3110824"/>
                <a:gd name="connsiteX19091" fmla="*/ 9377422 w 9392070"/>
                <a:gd name="connsiteY19091" fmla="*/ 1107654 h 3110824"/>
                <a:gd name="connsiteX19092" fmla="*/ 9374981 w 9392070"/>
                <a:gd name="connsiteY19092" fmla="*/ 1101551 h 3110824"/>
                <a:gd name="connsiteX19093" fmla="*/ 9360333 w 9392070"/>
                <a:gd name="connsiteY19093" fmla="*/ 1100330 h 3110824"/>
                <a:gd name="connsiteX19094" fmla="*/ 9350567 w 9392070"/>
                <a:gd name="connsiteY19094" fmla="*/ 1094227 h 3110824"/>
                <a:gd name="connsiteX19095" fmla="*/ 9340801 w 9392070"/>
                <a:gd name="connsiteY19095" fmla="*/ 1088123 h 3110824"/>
                <a:gd name="connsiteX19096" fmla="*/ 9332256 w 9392070"/>
                <a:gd name="connsiteY19096" fmla="*/ 1089344 h 3110824"/>
                <a:gd name="connsiteX19097" fmla="*/ 9329815 w 9392070"/>
                <a:gd name="connsiteY19097" fmla="*/ 1086903 h 3110824"/>
                <a:gd name="connsiteX19098" fmla="*/ 9338360 w 9392070"/>
                <a:gd name="connsiteY19098" fmla="*/ 1084461 h 3110824"/>
                <a:gd name="connsiteX19099" fmla="*/ 9345684 w 9392070"/>
                <a:gd name="connsiteY19099" fmla="*/ 1082020 h 3110824"/>
                <a:gd name="connsiteX19100" fmla="*/ 9350567 w 9392070"/>
                <a:gd name="connsiteY19100" fmla="*/ 1078358 h 3110824"/>
                <a:gd name="connsiteX19101" fmla="*/ 9353008 w 9392070"/>
                <a:gd name="connsiteY19101" fmla="*/ 1074696 h 3110824"/>
                <a:gd name="connsiteX19102" fmla="*/ 9342022 w 9392070"/>
                <a:gd name="connsiteY19102" fmla="*/ 1078358 h 3110824"/>
                <a:gd name="connsiteX19103" fmla="*/ 9331036 w 9392070"/>
                <a:gd name="connsiteY19103" fmla="*/ 1080799 h 3110824"/>
                <a:gd name="connsiteX19104" fmla="*/ 9326153 w 9392070"/>
                <a:gd name="connsiteY19104" fmla="*/ 1083240 h 3110824"/>
                <a:gd name="connsiteX19105" fmla="*/ 9320049 w 9392070"/>
                <a:gd name="connsiteY19105" fmla="*/ 1085682 h 3110824"/>
                <a:gd name="connsiteX19106" fmla="*/ 9315167 w 9392070"/>
                <a:gd name="connsiteY19106" fmla="*/ 1085682 h 3110824"/>
                <a:gd name="connsiteX19107" fmla="*/ 9311505 w 9392070"/>
                <a:gd name="connsiteY19107" fmla="*/ 1085682 h 3110824"/>
                <a:gd name="connsiteX19108" fmla="*/ 9300518 w 9392070"/>
                <a:gd name="connsiteY19108" fmla="*/ 1088123 h 3110824"/>
                <a:gd name="connsiteX19109" fmla="*/ 9298077 w 9392070"/>
                <a:gd name="connsiteY19109" fmla="*/ 1089344 h 3110824"/>
                <a:gd name="connsiteX19110" fmla="*/ 9296856 w 9392070"/>
                <a:gd name="connsiteY19110" fmla="*/ 1089344 h 3110824"/>
                <a:gd name="connsiteX19111" fmla="*/ 9289532 w 9392070"/>
                <a:gd name="connsiteY19111" fmla="*/ 1091785 h 3110824"/>
                <a:gd name="connsiteX19112" fmla="*/ 9285870 w 9392070"/>
                <a:gd name="connsiteY19112" fmla="*/ 1091785 h 3110824"/>
                <a:gd name="connsiteX19113" fmla="*/ 9285870 w 9392070"/>
                <a:gd name="connsiteY19113" fmla="*/ 1091785 h 3110824"/>
                <a:gd name="connsiteX19114" fmla="*/ 9299298 w 9392070"/>
                <a:gd name="connsiteY19114" fmla="*/ 1080799 h 3110824"/>
                <a:gd name="connsiteX19115" fmla="*/ 9316387 w 9392070"/>
                <a:gd name="connsiteY19115" fmla="*/ 1073475 h 3110824"/>
                <a:gd name="connsiteX19116" fmla="*/ 9340801 w 9392070"/>
                <a:gd name="connsiteY19116" fmla="*/ 1069813 h 3110824"/>
                <a:gd name="connsiteX19117" fmla="*/ 9362774 w 9392070"/>
                <a:gd name="connsiteY19117" fmla="*/ 1067371 h 3110824"/>
                <a:gd name="connsiteX19118" fmla="*/ 9372540 w 9392070"/>
                <a:gd name="connsiteY19118" fmla="*/ 1067371 h 3110824"/>
                <a:gd name="connsiteX19119" fmla="*/ 9379864 w 9392070"/>
                <a:gd name="connsiteY19119" fmla="*/ 1064930 h 3110824"/>
                <a:gd name="connsiteX19120" fmla="*/ 9383526 w 9392070"/>
                <a:gd name="connsiteY19120" fmla="*/ 1058826 h 3110824"/>
                <a:gd name="connsiteX19121" fmla="*/ 9368877 w 9392070"/>
                <a:gd name="connsiteY19121" fmla="*/ 1055164 h 3110824"/>
                <a:gd name="connsiteX19122" fmla="*/ 9354230 w 9392070"/>
                <a:gd name="connsiteY19122" fmla="*/ 1052723 h 3110824"/>
                <a:gd name="connsiteX19123" fmla="*/ 9348126 w 9392070"/>
                <a:gd name="connsiteY19123" fmla="*/ 1055164 h 3110824"/>
                <a:gd name="connsiteX19124" fmla="*/ 9340801 w 9392070"/>
                <a:gd name="connsiteY19124" fmla="*/ 1056385 h 3110824"/>
                <a:gd name="connsiteX19125" fmla="*/ 9334698 w 9392070"/>
                <a:gd name="connsiteY19125" fmla="*/ 1053944 h 3110824"/>
                <a:gd name="connsiteX19126" fmla="*/ 9324932 w 9392070"/>
                <a:gd name="connsiteY19126" fmla="*/ 1055164 h 3110824"/>
                <a:gd name="connsiteX19127" fmla="*/ 9315167 w 9392070"/>
                <a:gd name="connsiteY19127" fmla="*/ 1056385 h 3110824"/>
                <a:gd name="connsiteX19128" fmla="*/ 9309063 w 9392070"/>
                <a:gd name="connsiteY19128" fmla="*/ 1052723 h 3110824"/>
                <a:gd name="connsiteX19129" fmla="*/ 9306622 w 9392070"/>
                <a:gd name="connsiteY19129" fmla="*/ 1052723 h 3110824"/>
                <a:gd name="connsiteX19130" fmla="*/ 9318829 w 9392070"/>
                <a:gd name="connsiteY19130" fmla="*/ 1045399 h 3110824"/>
                <a:gd name="connsiteX19131" fmla="*/ 9338360 w 9392070"/>
                <a:gd name="connsiteY19131" fmla="*/ 1030750 h 3110824"/>
                <a:gd name="connsiteX19132" fmla="*/ 9302960 w 9392070"/>
                <a:gd name="connsiteY19132" fmla="*/ 875721 h 3110824"/>
                <a:gd name="connsiteX19133" fmla="*/ 9316387 w 9392070"/>
                <a:gd name="connsiteY19133" fmla="*/ 870839 h 3110824"/>
                <a:gd name="connsiteX19134" fmla="*/ 9321270 w 9392070"/>
                <a:gd name="connsiteY19134" fmla="*/ 869618 h 3110824"/>
                <a:gd name="connsiteX19135" fmla="*/ 9321270 w 9392070"/>
                <a:gd name="connsiteY19135" fmla="*/ 869618 h 3110824"/>
                <a:gd name="connsiteX19136" fmla="*/ 9313946 w 9392070"/>
                <a:gd name="connsiteY19136" fmla="*/ 874501 h 3110824"/>
                <a:gd name="connsiteX19137" fmla="*/ 9307842 w 9392070"/>
                <a:gd name="connsiteY19137" fmla="*/ 874501 h 3110824"/>
                <a:gd name="connsiteX19138" fmla="*/ 9300518 w 9392070"/>
                <a:gd name="connsiteY19138" fmla="*/ 884266 h 3110824"/>
                <a:gd name="connsiteX19139" fmla="*/ 9295635 w 9392070"/>
                <a:gd name="connsiteY19139" fmla="*/ 881825 h 3110824"/>
                <a:gd name="connsiteX19140" fmla="*/ 9293194 w 9392070"/>
                <a:gd name="connsiteY19140" fmla="*/ 879383 h 3110824"/>
                <a:gd name="connsiteX19141" fmla="*/ 9302960 w 9392070"/>
                <a:gd name="connsiteY19141" fmla="*/ 875721 h 3110824"/>
                <a:gd name="connsiteX19142" fmla="*/ 9278546 w 9392070"/>
                <a:gd name="connsiteY19142" fmla="*/ 889149 h 3110824"/>
                <a:gd name="connsiteX19143" fmla="*/ 9288311 w 9392070"/>
                <a:gd name="connsiteY19143" fmla="*/ 883046 h 3110824"/>
                <a:gd name="connsiteX19144" fmla="*/ 9291973 w 9392070"/>
                <a:gd name="connsiteY19144" fmla="*/ 880604 h 3110824"/>
                <a:gd name="connsiteX19145" fmla="*/ 9285870 w 9392070"/>
                <a:gd name="connsiteY19145" fmla="*/ 889149 h 3110824"/>
                <a:gd name="connsiteX19146" fmla="*/ 9278546 w 9392070"/>
                <a:gd name="connsiteY19146" fmla="*/ 889149 h 3110824"/>
                <a:gd name="connsiteX19147" fmla="*/ 9278546 w 9392070"/>
                <a:gd name="connsiteY19147" fmla="*/ 889149 h 3110824"/>
                <a:gd name="connsiteX19148" fmla="*/ 9215069 w 9392070"/>
                <a:gd name="connsiteY19148" fmla="*/ 753651 h 3110824"/>
                <a:gd name="connsiteX19149" fmla="*/ 9219952 w 9392070"/>
                <a:gd name="connsiteY19149" fmla="*/ 752431 h 3110824"/>
                <a:gd name="connsiteX19150" fmla="*/ 9217511 w 9392070"/>
                <a:gd name="connsiteY19150" fmla="*/ 753651 h 3110824"/>
                <a:gd name="connsiteX19151" fmla="*/ 9215069 w 9392070"/>
                <a:gd name="connsiteY19151" fmla="*/ 756093 h 3110824"/>
                <a:gd name="connsiteX19152" fmla="*/ 9205304 w 9392070"/>
                <a:gd name="connsiteY19152" fmla="*/ 758534 h 3110824"/>
                <a:gd name="connsiteX19153" fmla="*/ 9195538 w 9392070"/>
                <a:gd name="connsiteY19153" fmla="*/ 762196 h 3110824"/>
                <a:gd name="connsiteX19154" fmla="*/ 9194317 w 9392070"/>
                <a:gd name="connsiteY19154" fmla="*/ 762196 h 3110824"/>
                <a:gd name="connsiteX19155" fmla="*/ 9202862 w 9392070"/>
                <a:gd name="connsiteY19155" fmla="*/ 758534 h 3110824"/>
                <a:gd name="connsiteX19156" fmla="*/ 9215069 w 9392070"/>
                <a:gd name="connsiteY19156" fmla="*/ 753651 h 3110824"/>
                <a:gd name="connsiteX19157" fmla="*/ 9197979 w 9392070"/>
                <a:gd name="connsiteY19157" fmla="*/ 739003 h 3110824"/>
                <a:gd name="connsiteX19158" fmla="*/ 9191876 w 9392070"/>
                <a:gd name="connsiteY19158" fmla="*/ 741444 h 3110824"/>
                <a:gd name="connsiteX19159" fmla="*/ 9197979 w 9392070"/>
                <a:gd name="connsiteY19159" fmla="*/ 739003 h 3110824"/>
                <a:gd name="connsiteX19160" fmla="*/ 9246807 w 9392070"/>
                <a:gd name="connsiteY19160" fmla="*/ 664540 h 3110824"/>
                <a:gd name="connsiteX19161" fmla="*/ 9244366 w 9392070"/>
                <a:gd name="connsiteY19161" fmla="*/ 665761 h 3110824"/>
                <a:gd name="connsiteX19162" fmla="*/ 9246807 w 9392070"/>
                <a:gd name="connsiteY19162" fmla="*/ 664540 h 3110824"/>
                <a:gd name="connsiteX19163" fmla="*/ 9044171 w 9392070"/>
                <a:gd name="connsiteY19163" fmla="*/ 664540 h 3110824"/>
                <a:gd name="connsiteX19164" fmla="*/ 9046613 w 9392070"/>
                <a:gd name="connsiteY19164" fmla="*/ 665761 h 3110824"/>
                <a:gd name="connsiteX19165" fmla="*/ 9044171 w 9392070"/>
                <a:gd name="connsiteY19165" fmla="*/ 664540 h 3110824"/>
                <a:gd name="connsiteX19166" fmla="*/ 8996564 w 9392070"/>
                <a:gd name="connsiteY19166" fmla="*/ 881825 h 3110824"/>
                <a:gd name="connsiteX19167" fmla="*/ 8991681 w 9392070"/>
                <a:gd name="connsiteY19167" fmla="*/ 884266 h 3110824"/>
                <a:gd name="connsiteX19168" fmla="*/ 8984357 w 9392070"/>
                <a:gd name="connsiteY19168" fmla="*/ 874501 h 3110824"/>
                <a:gd name="connsiteX19169" fmla="*/ 8978253 w 9392070"/>
                <a:gd name="connsiteY19169" fmla="*/ 874501 h 3110824"/>
                <a:gd name="connsiteX19170" fmla="*/ 8970929 w 9392070"/>
                <a:gd name="connsiteY19170" fmla="*/ 869618 h 3110824"/>
                <a:gd name="connsiteX19171" fmla="*/ 8970929 w 9392070"/>
                <a:gd name="connsiteY19171" fmla="*/ 869618 h 3110824"/>
                <a:gd name="connsiteX19172" fmla="*/ 8975812 w 9392070"/>
                <a:gd name="connsiteY19172" fmla="*/ 870839 h 3110824"/>
                <a:gd name="connsiteX19173" fmla="*/ 8989240 w 9392070"/>
                <a:gd name="connsiteY19173" fmla="*/ 875721 h 3110824"/>
                <a:gd name="connsiteX19174" fmla="*/ 8999005 w 9392070"/>
                <a:gd name="connsiteY19174" fmla="*/ 879383 h 3110824"/>
                <a:gd name="connsiteX19175" fmla="*/ 8996564 w 9392070"/>
                <a:gd name="connsiteY19175" fmla="*/ 881825 h 3110824"/>
                <a:gd name="connsiteX19176" fmla="*/ 9005109 w 9392070"/>
                <a:gd name="connsiteY19176" fmla="*/ 889149 h 3110824"/>
                <a:gd name="connsiteX19177" fmla="*/ 8999005 w 9392070"/>
                <a:gd name="connsiteY19177" fmla="*/ 880604 h 3110824"/>
                <a:gd name="connsiteX19178" fmla="*/ 9002667 w 9392070"/>
                <a:gd name="connsiteY19178" fmla="*/ 883046 h 3110824"/>
                <a:gd name="connsiteX19179" fmla="*/ 9012433 w 9392070"/>
                <a:gd name="connsiteY19179" fmla="*/ 889149 h 3110824"/>
                <a:gd name="connsiteX19180" fmla="*/ 9013654 w 9392070"/>
                <a:gd name="connsiteY19180" fmla="*/ 890370 h 3110824"/>
                <a:gd name="connsiteX19181" fmla="*/ 9005109 w 9392070"/>
                <a:gd name="connsiteY19181" fmla="*/ 889149 h 3110824"/>
                <a:gd name="connsiteX19182" fmla="*/ 8754865 w 9392070"/>
                <a:gd name="connsiteY19182" fmla="*/ 961170 h 3110824"/>
                <a:gd name="connsiteX19183" fmla="*/ 8757307 w 9392070"/>
                <a:gd name="connsiteY19183" fmla="*/ 962391 h 3110824"/>
                <a:gd name="connsiteX19184" fmla="*/ 8754865 w 9392070"/>
                <a:gd name="connsiteY19184" fmla="*/ 961170 h 3110824"/>
                <a:gd name="connsiteX19185" fmla="*/ 8709699 w 9392070"/>
                <a:gd name="connsiteY19185" fmla="*/ 1128406 h 3110824"/>
                <a:gd name="connsiteX19186" fmla="*/ 8704817 w 9392070"/>
                <a:gd name="connsiteY19186" fmla="*/ 1130848 h 3110824"/>
                <a:gd name="connsiteX19187" fmla="*/ 8698713 w 9392070"/>
                <a:gd name="connsiteY19187" fmla="*/ 1123524 h 3110824"/>
                <a:gd name="connsiteX19188" fmla="*/ 8692610 w 9392070"/>
                <a:gd name="connsiteY19188" fmla="*/ 1123524 h 3110824"/>
                <a:gd name="connsiteX19189" fmla="*/ 8685285 w 9392070"/>
                <a:gd name="connsiteY19189" fmla="*/ 1119861 h 3110824"/>
                <a:gd name="connsiteX19190" fmla="*/ 8685285 w 9392070"/>
                <a:gd name="connsiteY19190" fmla="*/ 1119861 h 3110824"/>
                <a:gd name="connsiteX19191" fmla="*/ 8688948 w 9392070"/>
                <a:gd name="connsiteY19191" fmla="*/ 1121082 h 3110824"/>
                <a:gd name="connsiteX19192" fmla="*/ 8701155 w 9392070"/>
                <a:gd name="connsiteY19192" fmla="*/ 1124744 h 3110824"/>
                <a:gd name="connsiteX19193" fmla="*/ 8710920 w 9392070"/>
                <a:gd name="connsiteY19193" fmla="*/ 1127186 h 3110824"/>
                <a:gd name="connsiteX19194" fmla="*/ 8709699 w 9392070"/>
                <a:gd name="connsiteY19194" fmla="*/ 1128406 h 3110824"/>
                <a:gd name="connsiteX19195" fmla="*/ 8718244 w 9392070"/>
                <a:gd name="connsiteY19195" fmla="*/ 1133289 h 3110824"/>
                <a:gd name="connsiteX19196" fmla="*/ 8713362 w 9392070"/>
                <a:gd name="connsiteY19196" fmla="*/ 1127186 h 3110824"/>
                <a:gd name="connsiteX19197" fmla="*/ 8717024 w 9392070"/>
                <a:gd name="connsiteY19197" fmla="*/ 1128406 h 3110824"/>
                <a:gd name="connsiteX19198" fmla="*/ 8725569 w 9392070"/>
                <a:gd name="connsiteY19198" fmla="*/ 1133289 h 3110824"/>
                <a:gd name="connsiteX19199" fmla="*/ 8726789 w 9392070"/>
                <a:gd name="connsiteY19199" fmla="*/ 1134510 h 3110824"/>
                <a:gd name="connsiteX19200" fmla="*/ 8718244 w 9392070"/>
                <a:gd name="connsiteY19200" fmla="*/ 1133289 h 3110824"/>
                <a:gd name="connsiteX19201" fmla="*/ 8704817 w 9392070"/>
                <a:gd name="connsiteY19201" fmla="*/ 1256580 h 3110824"/>
                <a:gd name="connsiteX19202" fmla="*/ 8701155 w 9392070"/>
                <a:gd name="connsiteY19202" fmla="*/ 1254139 h 3110824"/>
                <a:gd name="connsiteX19203" fmla="*/ 8708479 w 9392070"/>
                <a:gd name="connsiteY19203" fmla="*/ 1255359 h 3110824"/>
                <a:gd name="connsiteX19204" fmla="*/ 8704817 w 9392070"/>
                <a:gd name="connsiteY19204" fmla="*/ 1256580 h 3110824"/>
                <a:gd name="connsiteX19205" fmla="*/ 8679181 w 9392070"/>
                <a:gd name="connsiteY19205" fmla="*/ 1283435 h 3110824"/>
                <a:gd name="connsiteX19206" fmla="*/ 8677961 w 9392070"/>
                <a:gd name="connsiteY19206" fmla="*/ 1280994 h 3110824"/>
                <a:gd name="connsiteX19207" fmla="*/ 8680403 w 9392070"/>
                <a:gd name="connsiteY19207" fmla="*/ 1282215 h 3110824"/>
                <a:gd name="connsiteX19208" fmla="*/ 8679181 w 9392070"/>
                <a:gd name="connsiteY19208" fmla="*/ 1283435 h 3110824"/>
                <a:gd name="connsiteX19209" fmla="*/ 8221419 w 9392070"/>
                <a:gd name="connsiteY19209" fmla="*/ 1187000 h 3110824"/>
                <a:gd name="connsiteX19210" fmla="*/ 8233626 w 9392070"/>
                <a:gd name="connsiteY19210" fmla="*/ 1183338 h 3110824"/>
                <a:gd name="connsiteX19211" fmla="*/ 8237289 w 9392070"/>
                <a:gd name="connsiteY19211" fmla="*/ 1182117 h 3110824"/>
                <a:gd name="connsiteX19212" fmla="*/ 8237289 w 9392070"/>
                <a:gd name="connsiteY19212" fmla="*/ 1182117 h 3110824"/>
                <a:gd name="connsiteX19213" fmla="*/ 8229964 w 9392070"/>
                <a:gd name="connsiteY19213" fmla="*/ 1185779 h 3110824"/>
                <a:gd name="connsiteX19214" fmla="*/ 8223860 w 9392070"/>
                <a:gd name="connsiteY19214" fmla="*/ 1185779 h 3110824"/>
                <a:gd name="connsiteX19215" fmla="*/ 8217757 w 9392070"/>
                <a:gd name="connsiteY19215" fmla="*/ 1193103 h 3110824"/>
                <a:gd name="connsiteX19216" fmla="*/ 8212875 w 9392070"/>
                <a:gd name="connsiteY19216" fmla="*/ 1190662 h 3110824"/>
                <a:gd name="connsiteX19217" fmla="*/ 8211653 w 9392070"/>
                <a:gd name="connsiteY19217" fmla="*/ 1189442 h 3110824"/>
                <a:gd name="connsiteX19218" fmla="*/ 8221419 w 9392070"/>
                <a:gd name="connsiteY19218" fmla="*/ 1187000 h 3110824"/>
                <a:gd name="connsiteX19219" fmla="*/ 8138411 w 9392070"/>
                <a:gd name="connsiteY19219" fmla="*/ 1093006 h 3110824"/>
                <a:gd name="connsiteX19220" fmla="*/ 8143295 w 9392070"/>
                <a:gd name="connsiteY19220" fmla="*/ 1091785 h 3110824"/>
                <a:gd name="connsiteX19221" fmla="*/ 8140853 w 9392070"/>
                <a:gd name="connsiteY19221" fmla="*/ 1093006 h 3110824"/>
                <a:gd name="connsiteX19222" fmla="*/ 8138411 w 9392070"/>
                <a:gd name="connsiteY19222" fmla="*/ 1095447 h 3110824"/>
                <a:gd name="connsiteX19223" fmla="*/ 8128646 w 9392070"/>
                <a:gd name="connsiteY19223" fmla="*/ 1097889 h 3110824"/>
                <a:gd name="connsiteX19224" fmla="*/ 8118881 w 9392070"/>
                <a:gd name="connsiteY19224" fmla="*/ 1100330 h 3110824"/>
                <a:gd name="connsiteX19225" fmla="*/ 8117659 w 9392070"/>
                <a:gd name="connsiteY19225" fmla="*/ 1100330 h 3110824"/>
                <a:gd name="connsiteX19226" fmla="*/ 8124984 w 9392070"/>
                <a:gd name="connsiteY19226" fmla="*/ 1097889 h 3110824"/>
                <a:gd name="connsiteX19227" fmla="*/ 8138411 w 9392070"/>
                <a:gd name="connsiteY19227" fmla="*/ 1093006 h 3110824"/>
                <a:gd name="connsiteX19228" fmla="*/ 8121322 w 9392070"/>
                <a:gd name="connsiteY19228" fmla="*/ 1080799 h 3110824"/>
                <a:gd name="connsiteX19229" fmla="*/ 8115219 w 9392070"/>
                <a:gd name="connsiteY19229" fmla="*/ 1082020 h 3110824"/>
                <a:gd name="connsiteX19230" fmla="*/ 8121322 w 9392070"/>
                <a:gd name="connsiteY19230" fmla="*/ 1080799 h 3110824"/>
                <a:gd name="connsiteX19231" fmla="*/ 8167709 w 9392070"/>
                <a:gd name="connsiteY19231" fmla="*/ 1024647 h 3110824"/>
                <a:gd name="connsiteX19232" fmla="*/ 8165267 w 9392070"/>
                <a:gd name="connsiteY19232" fmla="*/ 1025867 h 3110824"/>
                <a:gd name="connsiteX19233" fmla="*/ 8167709 w 9392070"/>
                <a:gd name="connsiteY19233" fmla="*/ 1024647 h 3110824"/>
                <a:gd name="connsiteX19234" fmla="*/ 7977279 w 9392070"/>
                <a:gd name="connsiteY19234" fmla="*/ 1024647 h 3110824"/>
                <a:gd name="connsiteX19235" fmla="*/ 7979720 w 9392070"/>
                <a:gd name="connsiteY19235" fmla="*/ 1025867 h 3110824"/>
                <a:gd name="connsiteX19236" fmla="*/ 7977279 w 9392070"/>
                <a:gd name="connsiteY19236" fmla="*/ 1024647 h 3110824"/>
                <a:gd name="connsiteX19237" fmla="*/ 7932113 w 9392070"/>
                <a:gd name="connsiteY19237" fmla="*/ 1190662 h 3110824"/>
                <a:gd name="connsiteX19238" fmla="*/ 7927230 w 9392070"/>
                <a:gd name="connsiteY19238" fmla="*/ 1193103 h 3110824"/>
                <a:gd name="connsiteX19239" fmla="*/ 7921127 w 9392070"/>
                <a:gd name="connsiteY19239" fmla="*/ 1185779 h 3110824"/>
                <a:gd name="connsiteX19240" fmla="*/ 7915023 w 9392070"/>
                <a:gd name="connsiteY19240" fmla="*/ 1185779 h 3110824"/>
                <a:gd name="connsiteX19241" fmla="*/ 7907699 w 9392070"/>
                <a:gd name="connsiteY19241" fmla="*/ 1182117 h 3110824"/>
                <a:gd name="connsiteX19242" fmla="*/ 7907699 w 9392070"/>
                <a:gd name="connsiteY19242" fmla="*/ 1182117 h 3110824"/>
                <a:gd name="connsiteX19243" fmla="*/ 7911361 w 9392070"/>
                <a:gd name="connsiteY19243" fmla="*/ 1183338 h 3110824"/>
                <a:gd name="connsiteX19244" fmla="*/ 7923568 w 9392070"/>
                <a:gd name="connsiteY19244" fmla="*/ 1187000 h 3110824"/>
                <a:gd name="connsiteX19245" fmla="*/ 7933334 w 9392070"/>
                <a:gd name="connsiteY19245" fmla="*/ 1189442 h 3110824"/>
                <a:gd name="connsiteX19246" fmla="*/ 7932113 w 9392070"/>
                <a:gd name="connsiteY19246" fmla="*/ 1190662 h 3110824"/>
                <a:gd name="connsiteX19247" fmla="*/ 7940658 w 9392070"/>
                <a:gd name="connsiteY19247" fmla="*/ 1196766 h 3110824"/>
                <a:gd name="connsiteX19248" fmla="*/ 7935775 w 9392070"/>
                <a:gd name="connsiteY19248" fmla="*/ 1190662 h 3110824"/>
                <a:gd name="connsiteX19249" fmla="*/ 7939437 w 9392070"/>
                <a:gd name="connsiteY19249" fmla="*/ 1191883 h 3110824"/>
                <a:gd name="connsiteX19250" fmla="*/ 7947982 w 9392070"/>
                <a:gd name="connsiteY19250" fmla="*/ 1196766 h 3110824"/>
                <a:gd name="connsiteX19251" fmla="*/ 7949203 w 9392070"/>
                <a:gd name="connsiteY19251" fmla="*/ 1197986 h 3110824"/>
                <a:gd name="connsiteX19252" fmla="*/ 7940658 w 9392070"/>
                <a:gd name="connsiteY19252" fmla="*/ 1196766 h 3110824"/>
                <a:gd name="connsiteX19253" fmla="*/ 7927230 w 9392070"/>
                <a:gd name="connsiteY19253" fmla="*/ 1320056 h 3110824"/>
                <a:gd name="connsiteX19254" fmla="*/ 7923568 w 9392070"/>
                <a:gd name="connsiteY19254" fmla="*/ 1317615 h 3110824"/>
                <a:gd name="connsiteX19255" fmla="*/ 7930892 w 9392070"/>
                <a:gd name="connsiteY19255" fmla="*/ 1318836 h 3110824"/>
                <a:gd name="connsiteX19256" fmla="*/ 7927230 w 9392070"/>
                <a:gd name="connsiteY19256" fmla="*/ 1320056 h 3110824"/>
                <a:gd name="connsiteX19257" fmla="*/ 7669663 w 9392070"/>
                <a:gd name="connsiteY19257" fmla="*/ 1299305 h 3110824"/>
                <a:gd name="connsiteX19258" fmla="*/ 7674545 w 9392070"/>
                <a:gd name="connsiteY19258" fmla="*/ 1298084 h 3110824"/>
                <a:gd name="connsiteX19259" fmla="*/ 7672104 w 9392070"/>
                <a:gd name="connsiteY19259" fmla="*/ 1299305 h 3110824"/>
                <a:gd name="connsiteX19260" fmla="*/ 7669663 w 9392070"/>
                <a:gd name="connsiteY19260" fmla="*/ 1301746 h 3110824"/>
                <a:gd name="connsiteX19261" fmla="*/ 7659897 w 9392070"/>
                <a:gd name="connsiteY19261" fmla="*/ 1304187 h 3110824"/>
                <a:gd name="connsiteX19262" fmla="*/ 7650131 w 9392070"/>
                <a:gd name="connsiteY19262" fmla="*/ 1306629 h 3110824"/>
                <a:gd name="connsiteX19263" fmla="*/ 7648911 w 9392070"/>
                <a:gd name="connsiteY19263" fmla="*/ 1306629 h 3110824"/>
                <a:gd name="connsiteX19264" fmla="*/ 7656235 w 9392070"/>
                <a:gd name="connsiteY19264" fmla="*/ 1304187 h 3110824"/>
                <a:gd name="connsiteX19265" fmla="*/ 7669663 w 9392070"/>
                <a:gd name="connsiteY19265" fmla="*/ 1299305 h 3110824"/>
                <a:gd name="connsiteX19266" fmla="*/ 7652573 w 9392070"/>
                <a:gd name="connsiteY19266" fmla="*/ 1287098 h 3110824"/>
                <a:gd name="connsiteX19267" fmla="*/ 7646469 w 9392070"/>
                <a:gd name="connsiteY19267" fmla="*/ 1288318 h 3110824"/>
                <a:gd name="connsiteX19268" fmla="*/ 7652573 w 9392070"/>
                <a:gd name="connsiteY19268" fmla="*/ 1287098 h 3110824"/>
                <a:gd name="connsiteX19269" fmla="*/ 7698959 w 9392070"/>
                <a:gd name="connsiteY19269" fmla="*/ 1230945 h 3110824"/>
                <a:gd name="connsiteX19270" fmla="*/ 7696518 w 9392070"/>
                <a:gd name="connsiteY19270" fmla="*/ 1230945 h 3110824"/>
                <a:gd name="connsiteX19271" fmla="*/ 7698959 w 9392070"/>
                <a:gd name="connsiteY19271" fmla="*/ 1230945 h 3110824"/>
                <a:gd name="connsiteX19272" fmla="*/ 7508530 w 9392070"/>
                <a:gd name="connsiteY19272" fmla="*/ 1230945 h 3110824"/>
                <a:gd name="connsiteX19273" fmla="*/ 7510972 w 9392070"/>
                <a:gd name="connsiteY19273" fmla="*/ 1230945 h 3110824"/>
                <a:gd name="connsiteX19274" fmla="*/ 7508530 w 9392070"/>
                <a:gd name="connsiteY19274" fmla="*/ 1230945 h 3110824"/>
                <a:gd name="connsiteX19275" fmla="*/ 7462144 w 9392070"/>
                <a:gd name="connsiteY19275" fmla="*/ 1396961 h 3110824"/>
                <a:gd name="connsiteX19276" fmla="*/ 7457261 w 9392070"/>
                <a:gd name="connsiteY19276" fmla="*/ 1399402 h 3110824"/>
                <a:gd name="connsiteX19277" fmla="*/ 7451157 w 9392070"/>
                <a:gd name="connsiteY19277" fmla="*/ 1392078 h 3110824"/>
                <a:gd name="connsiteX19278" fmla="*/ 7445054 w 9392070"/>
                <a:gd name="connsiteY19278" fmla="*/ 1392078 h 3110824"/>
                <a:gd name="connsiteX19279" fmla="*/ 7437730 w 9392070"/>
                <a:gd name="connsiteY19279" fmla="*/ 1388416 h 3110824"/>
                <a:gd name="connsiteX19280" fmla="*/ 7437730 w 9392070"/>
                <a:gd name="connsiteY19280" fmla="*/ 1388416 h 3110824"/>
                <a:gd name="connsiteX19281" fmla="*/ 7441392 w 9392070"/>
                <a:gd name="connsiteY19281" fmla="*/ 1389636 h 3110824"/>
                <a:gd name="connsiteX19282" fmla="*/ 7453599 w 9392070"/>
                <a:gd name="connsiteY19282" fmla="*/ 1393298 h 3110824"/>
                <a:gd name="connsiteX19283" fmla="*/ 7463364 w 9392070"/>
                <a:gd name="connsiteY19283" fmla="*/ 1395740 h 3110824"/>
                <a:gd name="connsiteX19284" fmla="*/ 7462144 w 9392070"/>
                <a:gd name="connsiteY19284" fmla="*/ 1396961 h 3110824"/>
                <a:gd name="connsiteX19285" fmla="*/ 7471909 w 9392070"/>
                <a:gd name="connsiteY19285" fmla="*/ 1401843 h 3110824"/>
                <a:gd name="connsiteX19286" fmla="*/ 7467026 w 9392070"/>
                <a:gd name="connsiteY19286" fmla="*/ 1395740 h 3110824"/>
                <a:gd name="connsiteX19287" fmla="*/ 7470688 w 9392070"/>
                <a:gd name="connsiteY19287" fmla="*/ 1396961 h 3110824"/>
                <a:gd name="connsiteX19288" fmla="*/ 7479233 w 9392070"/>
                <a:gd name="connsiteY19288" fmla="*/ 1401843 h 3110824"/>
                <a:gd name="connsiteX19289" fmla="*/ 7480454 w 9392070"/>
                <a:gd name="connsiteY19289" fmla="*/ 1403064 h 3110824"/>
                <a:gd name="connsiteX19290" fmla="*/ 7471909 w 9392070"/>
                <a:gd name="connsiteY19290" fmla="*/ 1401843 h 3110824"/>
                <a:gd name="connsiteX19291" fmla="*/ 7457261 w 9392070"/>
                <a:gd name="connsiteY19291" fmla="*/ 1526355 h 3110824"/>
                <a:gd name="connsiteX19292" fmla="*/ 7453599 w 9392070"/>
                <a:gd name="connsiteY19292" fmla="*/ 1523913 h 3110824"/>
                <a:gd name="connsiteX19293" fmla="*/ 7460923 w 9392070"/>
                <a:gd name="connsiteY19293" fmla="*/ 1525134 h 3110824"/>
                <a:gd name="connsiteX19294" fmla="*/ 7457261 w 9392070"/>
                <a:gd name="connsiteY19294" fmla="*/ 1526355 h 3110824"/>
                <a:gd name="connsiteX19295" fmla="*/ 7099595 w 9392070"/>
                <a:gd name="connsiteY19295" fmla="*/ 1280994 h 3110824"/>
                <a:gd name="connsiteX19296" fmla="*/ 7098374 w 9392070"/>
                <a:gd name="connsiteY19296" fmla="*/ 1284656 h 3110824"/>
                <a:gd name="connsiteX19297" fmla="*/ 7097154 w 9392070"/>
                <a:gd name="connsiteY19297" fmla="*/ 1283435 h 3110824"/>
                <a:gd name="connsiteX19298" fmla="*/ 7099595 w 9392070"/>
                <a:gd name="connsiteY19298" fmla="*/ 1280994 h 3110824"/>
                <a:gd name="connsiteX19299" fmla="*/ 7097154 w 9392070"/>
                <a:gd name="connsiteY19299" fmla="*/ 1401843 h 3110824"/>
                <a:gd name="connsiteX19300" fmla="*/ 7093492 w 9392070"/>
                <a:gd name="connsiteY19300" fmla="*/ 1405505 h 3110824"/>
                <a:gd name="connsiteX19301" fmla="*/ 7091050 w 9392070"/>
                <a:gd name="connsiteY19301" fmla="*/ 1404285 h 3110824"/>
                <a:gd name="connsiteX19302" fmla="*/ 7097154 w 9392070"/>
                <a:gd name="connsiteY19302" fmla="*/ 1401843 h 3110824"/>
                <a:gd name="connsiteX19303" fmla="*/ 7076402 w 9392070"/>
                <a:gd name="connsiteY19303" fmla="*/ 1245594 h 3110824"/>
                <a:gd name="connsiteX19304" fmla="*/ 7071520 w 9392070"/>
                <a:gd name="connsiteY19304" fmla="*/ 1249256 h 3110824"/>
                <a:gd name="connsiteX19305" fmla="*/ 7069078 w 9392070"/>
                <a:gd name="connsiteY19305" fmla="*/ 1248035 h 3110824"/>
                <a:gd name="connsiteX19306" fmla="*/ 7076402 w 9392070"/>
                <a:gd name="connsiteY19306" fmla="*/ 1245594 h 3110824"/>
                <a:gd name="connsiteX19307" fmla="*/ 7073960 w 9392070"/>
                <a:gd name="connsiteY19307" fmla="*/ 1075916 h 3110824"/>
                <a:gd name="connsiteX19308" fmla="*/ 7087388 w 9392070"/>
                <a:gd name="connsiteY19308" fmla="*/ 1071033 h 3110824"/>
                <a:gd name="connsiteX19309" fmla="*/ 7092271 w 9392070"/>
                <a:gd name="connsiteY19309" fmla="*/ 1069813 h 3110824"/>
                <a:gd name="connsiteX19310" fmla="*/ 7092271 w 9392070"/>
                <a:gd name="connsiteY19310" fmla="*/ 1069813 h 3110824"/>
                <a:gd name="connsiteX19311" fmla="*/ 7084947 w 9392070"/>
                <a:gd name="connsiteY19311" fmla="*/ 1074696 h 3110824"/>
                <a:gd name="connsiteX19312" fmla="*/ 7078843 w 9392070"/>
                <a:gd name="connsiteY19312" fmla="*/ 1074696 h 3110824"/>
                <a:gd name="connsiteX19313" fmla="*/ 7071520 w 9392070"/>
                <a:gd name="connsiteY19313" fmla="*/ 1084461 h 3110824"/>
                <a:gd name="connsiteX19314" fmla="*/ 7066636 w 9392070"/>
                <a:gd name="connsiteY19314" fmla="*/ 1082020 h 3110824"/>
                <a:gd name="connsiteX19315" fmla="*/ 7064195 w 9392070"/>
                <a:gd name="connsiteY19315" fmla="*/ 1079578 h 3110824"/>
                <a:gd name="connsiteX19316" fmla="*/ 7073960 w 9392070"/>
                <a:gd name="connsiteY19316" fmla="*/ 1075916 h 3110824"/>
                <a:gd name="connsiteX19317" fmla="*/ 7049546 w 9392070"/>
                <a:gd name="connsiteY19317" fmla="*/ 1088123 h 3110824"/>
                <a:gd name="connsiteX19318" fmla="*/ 7059312 w 9392070"/>
                <a:gd name="connsiteY19318" fmla="*/ 1082020 h 3110824"/>
                <a:gd name="connsiteX19319" fmla="*/ 7062974 w 9392070"/>
                <a:gd name="connsiteY19319" fmla="*/ 1079578 h 3110824"/>
                <a:gd name="connsiteX19320" fmla="*/ 7056871 w 9392070"/>
                <a:gd name="connsiteY19320" fmla="*/ 1088123 h 3110824"/>
                <a:gd name="connsiteX19321" fmla="*/ 7049546 w 9392070"/>
                <a:gd name="connsiteY19321" fmla="*/ 1088123 h 3110824"/>
                <a:gd name="connsiteX19322" fmla="*/ 7049546 w 9392070"/>
                <a:gd name="connsiteY19322" fmla="*/ 1088123 h 3110824"/>
                <a:gd name="connsiteX19323" fmla="*/ 6987291 w 9392070"/>
                <a:gd name="connsiteY19323" fmla="*/ 952625 h 3110824"/>
                <a:gd name="connsiteX19324" fmla="*/ 6992174 w 9392070"/>
                <a:gd name="connsiteY19324" fmla="*/ 951405 h 3110824"/>
                <a:gd name="connsiteX19325" fmla="*/ 6989732 w 9392070"/>
                <a:gd name="connsiteY19325" fmla="*/ 952625 h 3110824"/>
                <a:gd name="connsiteX19326" fmla="*/ 6987291 w 9392070"/>
                <a:gd name="connsiteY19326" fmla="*/ 955067 h 3110824"/>
                <a:gd name="connsiteX19327" fmla="*/ 6977525 w 9392070"/>
                <a:gd name="connsiteY19327" fmla="*/ 957508 h 3110824"/>
                <a:gd name="connsiteX19328" fmla="*/ 6967760 w 9392070"/>
                <a:gd name="connsiteY19328" fmla="*/ 961170 h 3110824"/>
                <a:gd name="connsiteX19329" fmla="*/ 6966539 w 9392070"/>
                <a:gd name="connsiteY19329" fmla="*/ 961170 h 3110824"/>
                <a:gd name="connsiteX19330" fmla="*/ 6975084 w 9392070"/>
                <a:gd name="connsiteY19330" fmla="*/ 957508 h 3110824"/>
                <a:gd name="connsiteX19331" fmla="*/ 6987291 w 9392070"/>
                <a:gd name="connsiteY19331" fmla="*/ 952625 h 3110824"/>
                <a:gd name="connsiteX19332" fmla="*/ 6968980 w 9392070"/>
                <a:gd name="connsiteY19332" fmla="*/ 937977 h 3110824"/>
                <a:gd name="connsiteX19333" fmla="*/ 6962877 w 9392070"/>
                <a:gd name="connsiteY19333" fmla="*/ 940418 h 3110824"/>
                <a:gd name="connsiteX19334" fmla="*/ 6968980 w 9392070"/>
                <a:gd name="connsiteY19334" fmla="*/ 937977 h 3110824"/>
                <a:gd name="connsiteX19335" fmla="*/ 7017808 w 9392070"/>
                <a:gd name="connsiteY19335" fmla="*/ 863514 h 3110824"/>
                <a:gd name="connsiteX19336" fmla="*/ 7015367 w 9392070"/>
                <a:gd name="connsiteY19336" fmla="*/ 864735 h 3110824"/>
                <a:gd name="connsiteX19337" fmla="*/ 7017808 w 9392070"/>
                <a:gd name="connsiteY19337" fmla="*/ 863514 h 3110824"/>
                <a:gd name="connsiteX19338" fmla="*/ 6816393 w 9392070"/>
                <a:gd name="connsiteY19338" fmla="*/ 863514 h 3110824"/>
                <a:gd name="connsiteX19339" fmla="*/ 6818834 w 9392070"/>
                <a:gd name="connsiteY19339" fmla="*/ 864735 h 3110824"/>
                <a:gd name="connsiteX19340" fmla="*/ 6816393 w 9392070"/>
                <a:gd name="connsiteY19340" fmla="*/ 863514 h 3110824"/>
                <a:gd name="connsiteX19341" fmla="*/ 6767565 w 9392070"/>
                <a:gd name="connsiteY19341" fmla="*/ 1082020 h 3110824"/>
                <a:gd name="connsiteX19342" fmla="*/ 6762682 w 9392070"/>
                <a:gd name="connsiteY19342" fmla="*/ 1084461 h 3110824"/>
                <a:gd name="connsiteX19343" fmla="*/ 6755358 w 9392070"/>
                <a:gd name="connsiteY19343" fmla="*/ 1074696 h 3110824"/>
                <a:gd name="connsiteX19344" fmla="*/ 6749254 w 9392070"/>
                <a:gd name="connsiteY19344" fmla="*/ 1074696 h 3110824"/>
                <a:gd name="connsiteX19345" fmla="*/ 6741930 w 9392070"/>
                <a:gd name="connsiteY19345" fmla="*/ 1069813 h 3110824"/>
                <a:gd name="connsiteX19346" fmla="*/ 6741930 w 9392070"/>
                <a:gd name="connsiteY19346" fmla="*/ 1069813 h 3110824"/>
                <a:gd name="connsiteX19347" fmla="*/ 6746813 w 9392070"/>
                <a:gd name="connsiteY19347" fmla="*/ 1071033 h 3110824"/>
                <a:gd name="connsiteX19348" fmla="*/ 6760241 w 9392070"/>
                <a:gd name="connsiteY19348" fmla="*/ 1075916 h 3110824"/>
                <a:gd name="connsiteX19349" fmla="*/ 6770006 w 9392070"/>
                <a:gd name="connsiteY19349" fmla="*/ 1079578 h 3110824"/>
                <a:gd name="connsiteX19350" fmla="*/ 6767565 w 9392070"/>
                <a:gd name="connsiteY19350" fmla="*/ 1082020 h 3110824"/>
                <a:gd name="connsiteX19351" fmla="*/ 6777330 w 9392070"/>
                <a:gd name="connsiteY19351" fmla="*/ 1088123 h 3110824"/>
                <a:gd name="connsiteX19352" fmla="*/ 6771227 w 9392070"/>
                <a:gd name="connsiteY19352" fmla="*/ 1079578 h 3110824"/>
                <a:gd name="connsiteX19353" fmla="*/ 6774889 w 9392070"/>
                <a:gd name="connsiteY19353" fmla="*/ 1082020 h 3110824"/>
                <a:gd name="connsiteX19354" fmla="*/ 6784655 w 9392070"/>
                <a:gd name="connsiteY19354" fmla="*/ 1088123 h 3110824"/>
                <a:gd name="connsiteX19355" fmla="*/ 6785875 w 9392070"/>
                <a:gd name="connsiteY19355" fmla="*/ 1089344 h 3110824"/>
                <a:gd name="connsiteX19356" fmla="*/ 6777330 w 9392070"/>
                <a:gd name="connsiteY19356" fmla="*/ 1088123 h 3110824"/>
                <a:gd name="connsiteX19357" fmla="*/ 6762682 w 9392070"/>
                <a:gd name="connsiteY19357" fmla="*/ 1249256 h 3110824"/>
                <a:gd name="connsiteX19358" fmla="*/ 6757799 w 9392070"/>
                <a:gd name="connsiteY19358" fmla="*/ 1245594 h 3110824"/>
                <a:gd name="connsiteX19359" fmla="*/ 6765123 w 9392070"/>
                <a:gd name="connsiteY19359" fmla="*/ 1248035 h 3110824"/>
                <a:gd name="connsiteX19360" fmla="*/ 6762682 w 9392070"/>
                <a:gd name="connsiteY19360" fmla="*/ 1249256 h 3110824"/>
                <a:gd name="connsiteX19361" fmla="*/ 6734606 w 9392070"/>
                <a:gd name="connsiteY19361" fmla="*/ 1280994 h 3110824"/>
                <a:gd name="connsiteX19362" fmla="*/ 6737047 w 9392070"/>
                <a:gd name="connsiteY19362" fmla="*/ 1282215 h 3110824"/>
                <a:gd name="connsiteX19363" fmla="*/ 6735827 w 9392070"/>
                <a:gd name="connsiteY19363" fmla="*/ 1283435 h 3110824"/>
                <a:gd name="connsiteX19364" fmla="*/ 6734606 w 9392070"/>
                <a:gd name="connsiteY19364" fmla="*/ 1280994 h 3110824"/>
                <a:gd name="connsiteX19365" fmla="*/ 6740709 w 9392070"/>
                <a:gd name="connsiteY19365" fmla="*/ 1405505 h 3110824"/>
                <a:gd name="connsiteX19366" fmla="*/ 6737047 w 9392070"/>
                <a:gd name="connsiteY19366" fmla="*/ 1401843 h 3110824"/>
                <a:gd name="connsiteX19367" fmla="*/ 6743151 w 9392070"/>
                <a:gd name="connsiteY19367" fmla="*/ 1404285 h 3110824"/>
                <a:gd name="connsiteX19368" fmla="*/ 6740709 w 9392070"/>
                <a:gd name="connsiteY19368" fmla="*/ 1405505 h 3110824"/>
                <a:gd name="connsiteX19369" fmla="*/ 6412341 w 9392070"/>
                <a:gd name="connsiteY19369" fmla="*/ 1317615 h 3110824"/>
                <a:gd name="connsiteX19370" fmla="*/ 6411120 w 9392070"/>
                <a:gd name="connsiteY19370" fmla="*/ 1321277 h 3110824"/>
                <a:gd name="connsiteX19371" fmla="*/ 6409900 w 9392070"/>
                <a:gd name="connsiteY19371" fmla="*/ 1320056 h 3110824"/>
                <a:gd name="connsiteX19372" fmla="*/ 6412341 w 9392070"/>
                <a:gd name="connsiteY19372" fmla="*/ 1317615 h 3110824"/>
                <a:gd name="connsiteX19373" fmla="*/ 6411120 w 9392070"/>
                <a:gd name="connsiteY19373" fmla="*/ 1438464 h 3110824"/>
                <a:gd name="connsiteX19374" fmla="*/ 6407458 w 9392070"/>
                <a:gd name="connsiteY19374" fmla="*/ 1442126 h 3110824"/>
                <a:gd name="connsiteX19375" fmla="*/ 6405016 w 9392070"/>
                <a:gd name="connsiteY19375" fmla="*/ 1440906 h 3110824"/>
                <a:gd name="connsiteX19376" fmla="*/ 6411120 w 9392070"/>
                <a:gd name="connsiteY19376" fmla="*/ 1438464 h 3110824"/>
                <a:gd name="connsiteX19377" fmla="*/ 6389148 w 9392070"/>
                <a:gd name="connsiteY19377" fmla="*/ 1282215 h 3110824"/>
                <a:gd name="connsiteX19378" fmla="*/ 6384265 w 9392070"/>
                <a:gd name="connsiteY19378" fmla="*/ 1285877 h 3110824"/>
                <a:gd name="connsiteX19379" fmla="*/ 6381823 w 9392070"/>
                <a:gd name="connsiteY19379" fmla="*/ 1284656 h 3110824"/>
                <a:gd name="connsiteX19380" fmla="*/ 6389148 w 9392070"/>
                <a:gd name="connsiteY19380" fmla="*/ 1282215 h 3110824"/>
                <a:gd name="connsiteX19381" fmla="*/ 6387927 w 9392070"/>
                <a:gd name="connsiteY19381" fmla="*/ 1112537 h 3110824"/>
                <a:gd name="connsiteX19382" fmla="*/ 6401355 w 9392070"/>
                <a:gd name="connsiteY19382" fmla="*/ 1107654 h 3110824"/>
                <a:gd name="connsiteX19383" fmla="*/ 6406237 w 9392070"/>
                <a:gd name="connsiteY19383" fmla="*/ 1106434 h 3110824"/>
                <a:gd name="connsiteX19384" fmla="*/ 6406237 w 9392070"/>
                <a:gd name="connsiteY19384" fmla="*/ 1106434 h 3110824"/>
                <a:gd name="connsiteX19385" fmla="*/ 6398913 w 9392070"/>
                <a:gd name="connsiteY19385" fmla="*/ 1111317 h 3110824"/>
                <a:gd name="connsiteX19386" fmla="*/ 6392809 w 9392070"/>
                <a:gd name="connsiteY19386" fmla="*/ 1111317 h 3110824"/>
                <a:gd name="connsiteX19387" fmla="*/ 6385486 w 9392070"/>
                <a:gd name="connsiteY19387" fmla="*/ 1121082 h 3110824"/>
                <a:gd name="connsiteX19388" fmla="*/ 6380602 w 9392070"/>
                <a:gd name="connsiteY19388" fmla="*/ 1118641 h 3110824"/>
                <a:gd name="connsiteX19389" fmla="*/ 6378161 w 9392070"/>
                <a:gd name="connsiteY19389" fmla="*/ 1116199 h 3110824"/>
                <a:gd name="connsiteX19390" fmla="*/ 6387927 w 9392070"/>
                <a:gd name="connsiteY19390" fmla="*/ 1112537 h 3110824"/>
                <a:gd name="connsiteX19391" fmla="*/ 6363513 w 9392070"/>
                <a:gd name="connsiteY19391" fmla="*/ 1124744 h 3110824"/>
                <a:gd name="connsiteX19392" fmla="*/ 6373279 w 9392070"/>
                <a:gd name="connsiteY19392" fmla="*/ 1118641 h 3110824"/>
                <a:gd name="connsiteX19393" fmla="*/ 6376941 w 9392070"/>
                <a:gd name="connsiteY19393" fmla="*/ 1116199 h 3110824"/>
                <a:gd name="connsiteX19394" fmla="*/ 6370837 w 9392070"/>
                <a:gd name="connsiteY19394" fmla="*/ 1124744 h 3110824"/>
                <a:gd name="connsiteX19395" fmla="*/ 6363513 w 9392070"/>
                <a:gd name="connsiteY19395" fmla="*/ 1124744 h 3110824"/>
                <a:gd name="connsiteX19396" fmla="*/ 6363513 w 9392070"/>
                <a:gd name="connsiteY19396" fmla="*/ 1124744 h 3110824"/>
                <a:gd name="connsiteX19397" fmla="*/ 6301257 w 9392070"/>
                <a:gd name="connsiteY19397" fmla="*/ 989246 h 3110824"/>
                <a:gd name="connsiteX19398" fmla="*/ 6306140 w 9392070"/>
                <a:gd name="connsiteY19398" fmla="*/ 988026 h 3110824"/>
                <a:gd name="connsiteX19399" fmla="*/ 6303698 w 9392070"/>
                <a:gd name="connsiteY19399" fmla="*/ 989246 h 3110824"/>
                <a:gd name="connsiteX19400" fmla="*/ 6301257 w 9392070"/>
                <a:gd name="connsiteY19400" fmla="*/ 991688 h 3110824"/>
                <a:gd name="connsiteX19401" fmla="*/ 6291491 w 9392070"/>
                <a:gd name="connsiteY19401" fmla="*/ 994129 h 3110824"/>
                <a:gd name="connsiteX19402" fmla="*/ 6281726 w 9392070"/>
                <a:gd name="connsiteY19402" fmla="*/ 997791 h 3110824"/>
                <a:gd name="connsiteX19403" fmla="*/ 6280505 w 9392070"/>
                <a:gd name="connsiteY19403" fmla="*/ 997791 h 3110824"/>
                <a:gd name="connsiteX19404" fmla="*/ 6289050 w 9392070"/>
                <a:gd name="connsiteY19404" fmla="*/ 994129 h 3110824"/>
                <a:gd name="connsiteX19405" fmla="*/ 6301257 w 9392070"/>
                <a:gd name="connsiteY19405" fmla="*/ 989246 h 3110824"/>
                <a:gd name="connsiteX19406" fmla="*/ 6282946 w 9392070"/>
                <a:gd name="connsiteY19406" fmla="*/ 974598 h 3110824"/>
                <a:gd name="connsiteX19407" fmla="*/ 6276843 w 9392070"/>
                <a:gd name="connsiteY19407" fmla="*/ 977039 h 3110824"/>
                <a:gd name="connsiteX19408" fmla="*/ 6282946 w 9392070"/>
                <a:gd name="connsiteY19408" fmla="*/ 974598 h 3110824"/>
                <a:gd name="connsiteX19409" fmla="*/ 6331774 w 9392070"/>
                <a:gd name="connsiteY19409" fmla="*/ 900135 h 3110824"/>
                <a:gd name="connsiteX19410" fmla="*/ 6329333 w 9392070"/>
                <a:gd name="connsiteY19410" fmla="*/ 901356 h 3110824"/>
                <a:gd name="connsiteX19411" fmla="*/ 6331774 w 9392070"/>
                <a:gd name="connsiteY19411" fmla="*/ 900135 h 3110824"/>
                <a:gd name="connsiteX19412" fmla="*/ 6130359 w 9392070"/>
                <a:gd name="connsiteY19412" fmla="*/ 900135 h 3110824"/>
                <a:gd name="connsiteX19413" fmla="*/ 6132800 w 9392070"/>
                <a:gd name="connsiteY19413" fmla="*/ 901356 h 3110824"/>
                <a:gd name="connsiteX19414" fmla="*/ 6130359 w 9392070"/>
                <a:gd name="connsiteY19414" fmla="*/ 900135 h 3110824"/>
                <a:gd name="connsiteX19415" fmla="*/ 6081531 w 9392070"/>
                <a:gd name="connsiteY19415" fmla="*/ 1118641 h 3110824"/>
                <a:gd name="connsiteX19416" fmla="*/ 6076648 w 9392070"/>
                <a:gd name="connsiteY19416" fmla="*/ 1121082 h 3110824"/>
                <a:gd name="connsiteX19417" fmla="*/ 6069324 w 9392070"/>
                <a:gd name="connsiteY19417" fmla="*/ 1111317 h 3110824"/>
                <a:gd name="connsiteX19418" fmla="*/ 6063220 w 9392070"/>
                <a:gd name="connsiteY19418" fmla="*/ 1111317 h 3110824"/>
                <a:gd name="connsiteX19419" fmla="*/ 6055896 w 9392070"/>
                <a:gd name="connsiteY19419" fmla="*/ 1106434 h 3110824"/>
                <a:gd name="connsiteX19420" fmla="*/ 6055896 w 9392070"/>
                <a:gd name="connsiteY19420" fmla="*/ 1106434 h 3110824"/>
                <a:gd name="connsiteX19421" fmla="*/ 6060779 w 9392070"/>
                <a:gd name="connsiteY19421" fmla="*/ 1107654 h 3110824"/>
                <a:gd name="connsiteX19422" fmla="*/ 6074207 w 9392070"/>
                <a:gd name="connsiteY19422" fmla="*/ 1112537 h 3110824"/>
                <a:gd name="connsiteX19423" fmla="*/ 6083972 w 9392070"/>
                <a:gd name="connsiteY19423" fmla="*/ 1116199 h 3110824"/>
                <a:gd name="connsiteX19424" fmla="*/ 6081531 w 9392070"/>
                <a:gd name="connsiteY19424" fmla="*/ 1118641 h 3110824"/>
                <a:gd name="connsiteX19425" fmla="*/ 6090076 w 9392070"/>
                <a:gd name="connsiteY19425" fmla="*/ 1124744 h 3110824"/>
                <a:gd name="connsiteX19426" fmla="*/ 6083972 w 9392070"/>
                <a:gd name="connsiteY19426" fmla="*/ 1116199 h 3110824"/>
                <a:gd name="connsiteX19427" fmla="*/ 6087634 w 9392070"/>
                <a:gd name="connsiteY19427" fmla="*/ 1118641 h 3110824"/>
                <a:gd name="connsiteX19428" fmla="*/ 6097400 w 9392070"/>
                <a:gd name="connsiteY19428" fmla="*/ 1124744 h 3110824"/>
                <a:gd name="connsiteX19429" fmla="*/ 6098621 w 9392070"/>
                <a:gd name="connsiteY19429" fmla="*/ 1125965 h 3110824"/>
                <a:gd name="connsiteX19430" fmla="*/ 6090076 w 9392070"/>
                <a:gd name="connsiteY19430" fmla="*/ 1124744 h 3110824"/>
                <a:gd name="connsiteX19431" fmla="*/ 6076648 w 9392070"/>
                <a:gd name="connsiteY19431" fmla="*/ 1285877 h 3110824"/>
                <a:gd name="connsiteX19432" fmla="*/ 6071765 w 9392070"/>
                <a:gd name="connsiteY19432" fmla="*/ 1282215 h 3110824"/>
                <a:gd name="connsiteX19433" fmla="*/ 6079090 w 9392070"/>
                <a:gd name="connsiteY19433" fmla="*/ 1284656 h 3110824"/>
                <a:gd name="connsiteX19434" fmla="*/ 6076648 w 9392070"/>
                <a:gd name="connsiteY19434" fmla="*/ 1285877 h 3110824"/>
                <a:gd name="connsiteX19435" fmla="*/ 5921619 w 9392070"/>
                <a:gd name="connsiteY19435" fmla="*/ 1248035 h 3110824"/>
                <a:gd name="connsiteX19436" fmla="*/ 5928943 w 9392070"/>
                <a:gd name="connsiteY19436" fmla="*/ 1244373 h 3110824"/>
                <a:gd name="connsiteX19437" fmla="*/ 5931385 w 9392070"/>
                <a:gd name="connsiteY19437" fmla="*/ 1244373 h 3110824"/>
                <a:gd name="connsiteX19438" fmla="*/ 5930164 w 9392070"/>
                <a:gd name="connsiteY19438" fmla="*/ 1245594 h 3110824"/>
                <a:gd name="connsiteX19439" fmla="*/ 5928943 w 9392070"/>
                <a:gd name="connsiteY19439" fmla="*/ 1246814 h 3110824"/>
                <a:gd name="connsiteX19440" fmla="*/ 5924061 w 9392070"/>
                <a:gd name="connsiteY19440" fmla="*/ 1248035 h 3110824"/>
                <a:gd name="connsiteX19441" fmla="*/ 5919178 w 9392070"/>
                <a:gd name="connsiteY19441" fmla="*/ 1250477 h 3110824"/>
                <a:gd name="connsiteX19442" fmla="*/ 5919178 w 9392070"/>
                <a:gd name="connsiteY19442" fmla="*/ 1250477 h 3110824"/>
                <a:gd name="connsiteX19443" fmla="*/ 5921619 w 9392070"/>
                <a:gd name="connsiteY19443" fmla="*/ 1248035 h 3110824"/>
                <a:gd name="connsiteX19444" fmla="*/ 5919178 w 9392070"/>
                <a:gd name="connsiteY19444" fmla="*/ 1235828 h 3110824"/>
                <a:gd name="connsiteX19445" fmla="*/ 5916736 w 9392070"/>
                <a:gd name="connsiteY19445" fmla="*/ 1237049 h 3110824"/>
                <a:gd name="connsiteX19446" fmla="*/ 5919178 w 9392070"/>
                <a:gd name="connsiteY19446" fmla="*/ 1235828 h 3110824"/>
                <a:gd name="connsiteX19447" fmla="*/ 5943592 w 9392070"/>
                <a:gd name="connsiteY19447" fmla="*/ 1190662 h 3110824"/>
                <a:gd name="connsiteX19448" fmla="*/ 5942371 w 9392070"/>
                <a:gd name="connsiteY19448" fmla="*/ 1190662 h 3110824"/>
                <a:gd name="connsiteX19449" fmla="*/ 5943592 w 9392070"/>
                <a:gd name="connsiteY19449" fmla="*/ 1190662 h 3110824"/>
                <a:gd name="connsiteX19450" fmla="*/ 5841053 w 9392070"/>
                <a:gd name="connsiteY19450" fmla="*/ 1190662 h 3110824"/>
                <a:gd name="connsiteX19451" fmla="*/ 5842274 w 9392070"/>
                <a:gd name="connsiteY19451" fmla="*/ 1190662 h 3110824"/>
                <a:gd name="connsiteX19452" fmla="*/ 5841053 w 9392070"/>
                <a:gd name="connsiteY19452" fmla="*/ 1190662 h 3110824"/>
                <a:gd name="connsiteX19453" fmla="*/ 5816639 w 9392070"/>
                <a:gd name="connsiteY19453" fmla="*/ 1323719 h 3110824"/>
                <a:gd name="connsiteX19454" fmla="*/ 5814197 w 9392070"/>
                <a:gd name="connsiteY19454" fmla="*/ 1324939 h 3110824"/>
                <a:gd name="connsiteX19455" fmla="*/ 5810535 w 9392070"/>
                <a:gd name="connsiteY19455" fmla="*/ 1318836 h 3110824"/>
                <a:gd name="connsiteX19456" fmla="*/ 5806873 w 9392070"/>
                <a:gd name="connsiteY19456" fmla="*/ 1318836 h 3110824"/>
                <a:gd name="connsiteX19457" fmla="*/ 5803211 w 9392070"/>
                <a:gd name="connsiteY19457" fmla="*/ 1315174 h 3110824"/>
                <a:gd name="connsiteX19458" fmla="*/ 5803211 w 9392070"/>
                <a:gd name="connsiteY19458" fmla="*/ 1315174 h 3110824"/>
                <a:gd name="connsiteX19459" fmla="*/ 5805653 w 9392070"/>
                <a:gd name="connsiteY19459" fmla="*/ 1316394 h 3110824"/>
                <a:gd name="connsiteX19460" fmla="*/ 5812977 w 9392070"/>
                <a:gd name="connsiteY19460" fmla="*/ 1320056 h 3110824"/>
                <a:gd name="connsiteX19461" fmla="*/ 5817860 w 9392070"/>
                <a:gd name="connsiteY19461" fmla="*/ 1322498 h 3110824"/>
                <a:gd name="connsiteX19462" fmla="*/ 5816639 w 9392070"/>
                <a:gd name="connsiteY19462" fmla="*/ 1323719 h 3110824"/>
                <a:gd name="connsiteX19463" fmla="*/ 5821522 w 9392070"/>
                <a:gd name="connsiteY19463" fmla="*/ 1328601 h 3110824"/>
                <a:gd name="connsiteX19464" fmla="*/ 5819080 w 9392070"/>
                <a:gd name="connsiteY19464" fmla="*/ 1323719 h 3110824"/>
                <a:gd name="connsiteX19465" fmla="*/ 5820301 w 9392070"/>
                <a:gd name="connsiteY19465" fmla="*/ 1324939 h 3110824"/>
                <a:gd name="connsiteX19466" fmla="*/ 5825184 w 9392070"/>
                <a:gd name="connsiteY19466" fmla="*/ 1328601 h 3110824"/>
                <a:gd name="connsiteX19467" fmla="*/ 5825184 w 9392070"/>
                <a:gd name="connsiteY19467" fmla="*/ 1329822 h 3110824"/>
                <a:gd name="connsiteX19468" fmla="*/ 5821522 w 9392070"/>
                <a:gd name="connsiteY19468" fmla="*/ 1328601 h 3110824"/>
                <a:gd name="connsiteX19469" fmla="*/ 5618885 w 9392070"/>
                <a:gd name="connsiteY19469" fmla="*/ 1243152 h 3110824"/>
                <a:gd name="connsiteX19470" fmla="*/ 5617665 w 9392070"/>
                <a:gd name="connsiteY19470" fmla="*/ 1245594 h 3110824"/>
                <a:gd name="connsiteX19471" fmla="*/ 5616444 w 9392070"/>
                <a:gd name="connsiteY19471" fmla="*/ 1244373 h 3110824"/>
                <a:gd name="connsiteX19472" fmla="*/ 5618885 w 9392070"/>
                <a:gd name="connsiteY19472" fmla="*/ 1243152 h 3110824"/>
                <a:gd name="connsiteX19473" fmla="*/ 5617665 w 9392070"/>
                <a:gd name="connsiteY19473" fmla="*/ 1335926 h 3110824"/>
                <a:gd name="connsiteX19474" fmla="*/ 5614003 w 9392070"/>
                <a:gd name="connsiteY19474" fmla="*/ 1338367 h 3110824"/>
                <a:gd name="connsiteX19475" fmla="*/ 5611561 w 9392070"/>
                <a:gd name="connsiteY19475" fmla="*/ 1337146 h 3110824"/>
                <a:gd name="connsiteX19476" fmla="*/ 5617665 w 9392070"/>
                <a:gd name="connsiteY19476" fmla="*/ 1335926 h 3110824"/>
                <a:gd name="connsiteX19477" fmla="*/ 5596913 w 9392070"/>
                <a:gd name="connsiteY19477" fmla="*/ 1216297 h 3110824"/>
                <a:gd name="connsiteX19478" fmla="*/ 5593251 w 9392070"/>
                <a:gd name="connsiteY19478" fmla="*/ 1218738 h 3110824"/>
                <a:gd name="connsiteX19479" fmla="*/ 5590809 w 9392070"/>
                <a:gd name="connsiteY19479" fmla="*/ 1217517 h 3110824"/>
                <a:gd name="connsiteX19480" fmla="*/ 5596913 w 9392070"/>
                <a:gd name="connsiteY19480" fmla="*/ 1216297 h 3110824"/>
                <a:gd name="connsiteX19481" fmla="*/ 5595692 w 9392070"/>
                <a:gd name="connsiteY19481" fmla="*/ 1085682 h 3110824"/>
                <a:gd name="connsiteX19482" fmla="*/ 5607899 w 9392070"/>
                <a:gd name="connsiteY19482" fmla="*/ 1082020 h 3110824"/>
                <a:gd name="connsiteX19483" fmla="*/ 5611561 w 9392070"/>
                <a:gd name="connsiteY19483" fmla="*/ 1080799 h 3110824"/>
                <a:gd name="connsiteX19484" fmla="*/ 5611561 w 9392070"/>
                <a:gd name="connsiteY19484" fmla="*/ 1080799 h 3110824"/>
                <a:gd name="connsiteX19485" fmla="*/ 5604237 w 9392070"/>
                <a:gd name="connsiteY19485" fmla="*/ 1084461 h 3110824"/>
                <a:gd name="connsiteX19486" fmla="*/ 5598134 w 9392070"/>
                <a:gd name="connsiteY19486" fmla="*/ 1084461 h 3110824"/>
                <a:gd name="connsiteX19487" fmla="*/ 5592030 w 9392070"/>
                <a:gd name="connsiteY19487" fmla="*/ 1091785 h 3110824"/>
                <a:gd name="connsiteX19488" fmla="*/ 5587147 w 9392070"/>
                <a:gd name="connsiteY19488" fmla="*/ 1089344 h 3110824"/>
                <a:gd name="connsiteX19489" fmla="*/ 5585927 w 9392070"/>
                <a:gd name="connsiteY19489" fmla="*/ 1088123 h 3110824"/>
                <a:gd name="connsiteX19490" fmla="*/ 5595692 w 9392070"/>
                <a:gd name="connsiteY19490" fmla="*/ 1085682 h 3110824"/>
                <a:gd name="connsiteX19491" fmla="*/ 5572499 w 9392070"/>
                <a:gd name="connsiteY19491" fmla="*/ 1095447 h 3110824"/>
                <a:gd name="connsiteX19492" fmla="*/ 5581044 w 9392070"/>
                <a:gd name="connsiteY19492" fmla="*/ 1090565 h 3110824"/>
                <a:gd name="connsiteX19493" fmla="*/ 5584706 w 9392070"/>
                <a:gd name="connsiteY19493" fmla="*/ 1089344 h 3110824"/>
                <a:gd name="connsiteX19494" fmla="*/ 5579823 w 9392070"/>
                <a:gd name="connsiteY19494" fmla="*/ 1095447 h 3110824"/>
                <a:gd name="connsiteX19495" fmla="*/ 5572499 w 9392070"/>
                <a:gd name="connsiteY19495" fmla="*/ 1095447 h 3110824"/>
                <a:gd name="connsiteX19496" fmla="*/ 5572499 w 9392070"/>
                <a:gd name="connsiteY19496" fmla="*/ 1095447 h 3110824"/>
                <a:gd name="connsiteX19497" fmla="*/ 5513905 w 9392070"/>
                <a:gd name="connsiteY19497" fmla="*/ 991688 h 3110824"/>
                <a:gd name="connsiteX19498" fmla="*/ 5518788 w 9392070"/>
                <a:gd name="connsiteY19498" fmla="*/ 990467 h 3110824"/>
                <a:gd name="connsiteX19499" fmla="*/ 5516347 w 9392070"/>
                <a:gd name="connsiteY19499" fmla="*/ 991688 h 3110824"/>
                <a:gd name="connsiteX19500" fmla="*/ 5513905 w 9392070"/>
                <a:gd name="connsiteY19500" fmla="*/ 994129 h 3110824"/>
                <a:gd name="connsiteX19501" fmla="*/ 5504140 w 9392070"/>
                <a:gd name="connsiteY19501" fmla="*/ 996571 h 3110824"/>
                <a:gd name="connsiteX19502" fmla="*/ 5494374 w 9392070"/>
                <a:gd name="connsiteY19502" fmla="*/ 999012 h 3110824"/>
                <a:gd name="connsiteX19503" fmla="*/ 5493153 w 9392070"/>
                <a:gd name="connsiteY19503" fmla="*/ 999012 h 3110824"/>
                <a:gd name="connsiteX19504" fmla="*/ 5500478 w 9392070"/>
                <a:gd name="connsiteY19504" fmla="*/ 996571 h 3110824"/>
                <a:gd name="connsiteX19505" fmla="*/ 5513905 w 9392070"/>
                <a:gd name="connsiteY19505" fmla="*/ 991688 h 3110824"/>
                <a:gd name="connsiteX19506" fmla="*/ 5496815 w 9392070"/>
                <a:gd name="connsiteY19506" fmla="*/ 980702 h 3110824"/>
                <a:gd name="connsiteX19507" fmla="*/ 5490712 w 9392070"/>
                <a:gd name="connsiteY19507" fmla="*/ 981922 h 3110824"/>
                <a:gd name="connsiteX19508" fmla="*/ 5496815 w 9392070"/>
                <a:gd name="connsiteY19508" fmla="*/ 980702 h 3110824"/>
                <a:gd name="connsiteX19509" fmla="*/ 5543202 w 9392070"/>
                <a:gd name="connsiteY19509" fmla="*/ 923329 h 3110824"/>
                <a:gd name="connsiteX19510" fmla="*/ 5540761 w 9392070"/>
                <a:gd name="connsiteY19510" fmla="*/ 923329 h 3110824"/>
                <a:gd name="connsiteX19511" fmla="*/ 5543202 w 9392070"/>
                <a:gd name="connsiteY19511" fmla="*/ 923329 h 3110824"/>
                <a:gd name="connsiteX19512" fmla="*/ 5351552 w 9392070"/>
                <a:gd name="connsiteY19512" fmla="*/ 923329 h 3110824"/>
                <a:gd name="connsiteX19513" fmla="*/ 5353994 w 9392070"/>
                <a:gd name="connsiteY19513" fmla="*/ 923329 h 3110824"/>
                <a:gd name="connsiteX19514" fmla="*/ 5351552 w 9392070"/>
                <a:gd name="connsiteY19514" fmla="*/ 923329 h 3110824"/>
                <a:gd name="connsiteX19515" fmla="*/ 5306386 w 9392070"/>
                <a:gd name="connsiteY19515" fmla="*/ 1090565 h 3110824"/>
                <a:gd name="connsiteX19516" fmla="*/ 5301503 w 9392070"/>
                <a:gd name="connsiteY19516" fmla="*/ 1093006 h 3110824"/>
                <a:gd name="connsiteX19517" fmla="*/ 5295400 w 9392070"/>
                <a:gd name="connsiteY19517" fmla="*/ 1085682 h 3110824"/>
                <a:gd name="connsiteX19518" fmla="*/ 5289296 w 9392070"/>
                <a:gd name="connsiteY19518" fmla="*/ 1085682 h 3110824"/>
                <a:gd name="connsiteX19519" fmla="*/ 5281972 w 9392070"/>
                <a:gd name="connsiteY19519" fmla="*/ 1082020 h 3110824"/>
                <a:gd name="connsiteX19520" fmla="*/ 5281972 w 9392070"/>
                <a:gd name="connsiteY19520" fmla="*/ 1082020 h 3110824"/>
                <a:gd name="connsiteX19521" fmla="*/ 5285634 w 9392070"/>
                <a:gd name="connsiteY19521" fmla="*/ 1083240 h 3110824"/>
                <a:gd name="connsiteX19522" fmla="*/ 5297841 w 9392070"/>
                <a:gd name="connsiteY19522" fmla="*/ 1086903 h 3110824"/>
                <a:gd name="connsiteX19523" fmla="*/ 5307607 w 9392070"/>
                <a:gd name="connsiteY19523" fmla="*/ 1089344 h 3110824"/>
                <a:gd name="connsiteX19524" fmla="*/ 5306386 w 9392070"/>
                <a:gd name="connsiteY19524" fmla="*/ 1090565 h 3110824"/>
                <a:gd name="connsiteX19525" fmla="*/ 5314931 w 9392070"/>
                <a:gd name="connsiteY19525" fmla="*/ 1095447 h 3110824"/>
                <a:gd name="connsiteX19526" fmla="*/ 5310048 w 9392070"/>
                <a:gd name="connsiteY19526" fmla="*/ 1089344 h 3110824"/>
                <a:gd name="connsiteX19527" fmla="*/ 5313710 w 9392070"/>
                <a:gd name="connsiteY19527" fmla="*/ 1090565 h 3110824"/>
                <a:gd name="connsiteX19528" fmla="*/ 5322255 w 9392070"/>
                <a:gd name="connsiteY19528" fmla="*/ 1095447 h 3110824"/>
                <a:gd name="connsiteX19529" fmla="*/ 5323476 w 9392070"/>
                <a:gd name="connsiteY19529" fmla="*/ 1096668 h 3110824"/>
                <a:gd name="connsiteX19530" fmla="*/ 5314931 w 9392070"/>
                <a:gd name="connsiteY19530" fmla="*/ 1095447 h 3110824"/>
                <a:gd name="connsiteX19531" fmla="*/ 5301503 w 9392070"/>
                <a:gd name="connsiteY19531" fmla="*/ 1218738 h 3110824"/>
                <a:gd name="connsiteX19532" fmla="*/ 5297841 w 9392070"/>
                <a:gd name="connsiteY19532" fmla="*/ 1216297 h 3110824"/>
                <a:gd name="connsiteX19533" fmla="*/ 5305165 w 9392070"/>
                <a:gd name="connsiteY19533" fmla="*/ 1217517 h 3110824"/>
                <a:gd name="connsiteX19534" fmla="*/ 5301503 w 9392070"/>
                <a:gd name="connsiteY19534" fmla="*/ 1218738 h 3110824"/>
                <a:gd name="connsiteX19535" fmla="*/ 5157461 w 9392070"/>
                <a:gd name="connsiteY19535" fmla="*/ 1130848 h 3110824"/>
                <a:gd name="connsiteX19536" fmla="*/ 5164785 w 9392070"/>
                <a:gd name="connsiteY19536" fmla="*/ 1125965 h 3110824"/>
                <a:gd name="connsiteX19537" fmla="*/ 5167226 w 9392070"/>
                <a:gd name="connsiteY19537" fmla="*/ 1124744 h 3110824"/>
                <a:gd name="connsiteX19538" fmla="*/ 5167226 w 9392070"/>
                <a:gd name="connsiteY19538" fmla="*/ 1124744 h 3110824"/>
                <a:gd name="connsiteX19539" fmla="*/ 5163564 w 9392070"/>
                <a:gd name="connsiteY19539" fmla="*/ 1129627 h 3110824"/>
                <a:gd name="connsiteX19540" fmla="*/ 5159902 w 9392070"/>
                <a:gd name="connsiteY19540" fmla="*/ 1129627 h 3110824"/>
                <a:gd name="connsiteX19541" fmla="*/ 5156240 w 9392070"/>
                <a:gd name="connsiteY19541" fmla="*/ 1139393 h 3110824"/>
                <a:gd name="connsiteX19542" fmla="*/ 5153798 w 9392070"/>
                <a:gd name="connsiteY19542" fmla="*/ 1136951 h 3110824"/>
                <a:gd name="connsiteX19543" fmla="*/ 5152578 w 9392070"/>
                <a:gd name="connsiteY19543" fmla="*/ 1134510 h 3110824"/>
                <a:gd name="connsiteX19544" fmla="*/ 5157461 w 9392070"/>
                <a:gd name="connsiteY19544" fmla="*/ 1130848 h 3110824"/>
                <a:gd name="connsiteX19545" fmla="*/ 5145254 w 9392070"/>
                <a:gd name="connsiteY19545" fmla="*/ 1144275 h 3110824"/>
                <a:gd name="connsiteX19546" fmla="*/ 5150136 w 9392070"/>
                <a:gd name="connsiteY19546" fmla="*/ 1138172 h 3110824"/>
                <a:gd name="connsiteX19547" fmla="*/ 5151357 w 9392070"/>
                <a:gd name="connsiteY19547" fmla="*/ 1135731 h 3110824"/>
                <a:gd name="connsiteX19548" fmla="*/ 5148916 w 9392070"/>
                <a:gd name="connsiteY19548" fmla="*/ 1144275 h 3110824"/>
                <a:gd name="connsiteX19549" fmla="*/ 5145254 w 9392070"/>
                <a:gd name="connsiteY19549" fmla="*/ 1144275 h 3110824"/>
                <a:gd name="connsiteX19550" fmla="*/ 5145254 w 9392070"/>
                <a:gd name="connsiteY19550" fmla="*/ 1144275 h 3110824"/>
                <a:gd name="connsiteX19551" fmla="*/ 5106191 w 9392070"/>
                <a:gd name="connsiteY19551" fmla="*/ 1013660 h 3110824"/>
                <a:gd name="connsiteX19552" fmla="*/ 5113515 w 9392070"/>
                <a:gd name="connsiteY19552" fmla="*/ 1008778 h 3110824"/>
                <a:gd name="connsiteX19553" fmla="*/ 5115957 w 9392070"/>
                <a:gd name="connsiteY19553" fmla="*/ 1007557 h 3110824"/>
                <a:gd name="connsiteX19554" fmla="*/ 5114736 w 9392070"/>
                <a:gd name="connsiteY19554" fmla="*/ 1008778 h 3110824"/>
                <a:gd name="connsiteX19555" fmla="*/ 5113515 w 9392070"/>
                <a:gd name="connsiteY19555" fmla="*/ 1011219 h 3110824"/>
                <a:gd name="connsiteX19556" fmla="*/ 5108633 w 9392070"/>
                <a:gd name="connsiteY19556" fmla="*/ 1013660 h 3110824"/>
                <a:gd name="connsiteX19557" fmla="*/ 5103750 w 9392070"/>
                <a:gd name="connsiteY19557" fmla="*/ 1017323 h 3110824"/>
                <a:gd name="connsiteX19558" fmla="*/ 5103750 w 9392070"/>
                <a:gd name="connsiteY19558" fmla="*/ 1017323 h 3110824"/>
                <a:gd name="connsiteX19559" fmla="*/ 5106191 w 9392070"/>
                <a:gd name="connsiteY19559" fmla="*/ 1013660 h 3110824"/>
                <a:gd name="connsiteX19560" fmla="*/ 5103750 w 9392070"/>
                <a:gd name="connsiteY19560" fmla="*/ 994129 h 3110824"/>
                <a:gd name="connsiteX19561" fmla="*/ 5101308 w 9392070"/>
                <a:gd name="connsiteY19561" fmla="*/ 996571 h 3110824"/>
                <a:gd name="connsiteX19562" fmla="*/ 5103750 w 9392070"/>
                <a:gd name="connsiteY19562" fmla="*/ 994129 h 3110824"/>
                <a:gd name="connsiteX19563" fmla="*/ 5129384 w 9392070"/>
                <a:gd name="connsiteY19563" fmla="*/ 919667 h 3110824"/>
                <a:gd name="connsiteX19564" fmla="*/ 5128164 w 9392070"/>
                <a:gd name="connsiteY19564" fmla="*/ 920887 h 3110824"/>
                <a:gd name="connsiteX19565" fmla="*/ 5129384 w 9392070"/>
                <a:gd name="connsiteY19565" fmla="*/ 919667 h 3110824"/>
                <a:gd name="connsiteX19566" fmla="*/ 5026846 w 9392070"/>
                <a:gd name="connsiteY19566" fmla="*/ 919667 h 3110824"/>
                <a:gd name="connsiteX19567" fmla="*/ 5028066 w 9392070"/>
                <a:gd name="connsiteY19567" fmla="*/ 920887 h 3110824"/>
                <a:gd name="connsiteX19568" fmla="*/ 5026846 w 9392070"/>
                <a:gd name="connsiteY19568" fmla="*/ 919667 h 3110824"/>
                <a:gd name="connsiteX19569" fmla="*/ 5002432 w 9392070"/>
                <a:gd name="connsiteY19569" fmla="*/ 1136951 h 3110824"/>
                <a:gd name="connsiteX19570" fmla="*/ 4999990 w 9392070"/>
                <a:gd name="connsiteY19570" fmla="*/ 1139393 h 3110824"/>
                <a:gd name="connsiteX19571" fmla="*/ 4996328 w 9392070"/>
                <a:gd name="connsiteY19571" fmla="*/ 1129627 h 3110824"/>
                <a:gd name="connsiteX19572" fmla="*/ 4992666 w 9392070"/>
                <a:gd name="connsiteY19572" fmla="*/ 1129627 h 3110824"/>
                <a:gd name="connsiteX19573" fmla="*/ 4989004 w 9392070"/>
                <a:gd name="connsiteY19573" fmla="*/ 1124744 h 3110824"/>
                <a:gd name="connsiteX19574" fmla="*/ 4989004 w 9392070"/>
                <a:gd name="connsiteY19574" fmla="*/ 1124744 h 3110824"/>
                <a:gd name="connsiteX19575" fmla="*/ 4991445 w 9392070"/>
                <a:gd name="connsiteY19575" fmla="*/ 1125965 h 3110824"/>
                <a:gd name="connsiteX19576" fmla="*/ 4998770 w 9392070"/>
                <a:gd name="connsiteY19576" fmla="*/ 1130848 h 3110824"/>
                <a:gd name="connsiteX19577" fmla="*/ 5003652 w 9392070"/>
                <a:gd name="connsiteY19577" fmla="*/ 1134510 h 3110824"/>
                <a:gd name="connsiteX19578" fmla="*/ 5002432 w 9392070"/>
                <a:gd name="connsiteY19578" fmla="*/ 1136951 h 3110824"/>
                <a:gd name="connsiteX19579" fmla="*/ 5006094 w 9392070"/>
                <a:gd name="connsiteY19579" fmla="*/ 1144275 h 3110824"/>
                <a:gd name="connsiteX19580" fmla="*/ 5003652 w 9392070"/>
                <a:gd name="connsiteY19580" fmla="*/ 1135731 h 3110824"/>
                <a:gd name="connsiteX19581" fmla="*/ 5004873 w 9392070"/>
                <a:gd name="connsiteY19581" fmla="*/ 1138172 h 3110824"/>
                <a:gd name="connsiteX19582" fmla="*/ 5009756 w 9392070"/>
                <a:gd name="connsiteY19582" fmla="*/ 1144275 h 3110824"/>
                <a:gd name="connsiteX19583" fmla="*/ 5009756 w 9392070"/>
                <a:gd name="connsiteY19583" fmla="*/ 1145496 h 3110824"/>
                <a:gd name="connsiteX19584" fmla="*/ 5006094 w 9392070"/>
                <a:gd name="connsiteY19584" fmla="*/ 1144275 h 3110824"/>
                <a:gd name="connsiteX19585" fmla="*/ 4998770 w 9392070"/>
                <a:gd name="connsiteY19585" fmla="*/ 1305408 h 3110824"/>
                <a:gd name="connsiteX19586" fmla="*/ 4996328 w 9392070"/>
                <a:gd name="connsiteY19586" fmla="*/ 1301746 h 3110824"/>
                <a:gd name="connsiteX19587" fmla="*/ 4999990 w 9392070"/>
                <a:gd name="connsiteY19587" fmla="*/ 1304187 h 3110824"/>
                <a:gd name="connsiteX19588" fmla="*/ 4998770 w 9392070"/>
                <a:gd name="connsiteY19588" fmla="*/ 1305408 h 3110824"/>
                <a:gd name="connsiteX19589" fmla="*/ 4986563 w 9392070"/>
                <a:gd name="connsiteY19589" fmla="*/ 1339588 h 3110824"/>
                <a:gd name="connsiteX19590" fmla="*/ 4985342 w 9392070"/>
                <a:gd name="connsiteY19590" fmla="*/ 1335926 h 3110824"/>
                <a:gd name="connsiteX19591" fmla="*/ 4986563 w 9392070"/>
                <a:gd name="connsiteY19591" fmla="*/ 1337146 h 3110824"/>
                <a:gd name="connsiteX19592" fmla="*/ 4986563 w 9392070"/>
                <a:gd name="connsiteY19592" fmla="*/ 1339588 h 3110824"/>
                <a:gd name="connsiteX19593" fmla="*/ 4987783 w 9392070"/>
                <a:gd name="connsiteY19593" fmla="*/ 1460437 h 3110824"/>
                <a:gd name="connsiteX19594" fmla="*/ 4987783 w 9392070"/>
                <a:gd name="connsiteY19594" fmla="*/ 1460437 h 3110824"/>
                <a:gd name="connsiteX19595" fmla="*/ 4987783 w 9392070"/>
                <a:gd name="connsiteY19595" fmla="*/ 1460437 h 3110824"/>
                <a:gd name="connsiteX19596" fmla="*/ 4987783 w 9392070"/>
                <a:gd name="connsiteY19596" fmla="*/ 1460437 h 3110824"/>
                <a:gd name="connsiteX19597" fmla="*/ 4869375 w 9392070"/>
                <a:gd name="connsiteY19597" fmla="*/ 1921862 h 3110824"/>
                <a:gd name="connsiteX19598" fmla="*/ 4851065 w 9392070"/>
                <a:gd name="connsiteY19598" fmla="*/ 1921862 h 3110824"/>
                <a:gd name="connsiteX19599" fmla="*/ 4843740 w 9392070"/>
                <a:gd name="connsiteY19599" fmla="*/ 1920641 h 3110824"/>
                <a:gd name="connsiteX19600" fmla="*/ 4846182 w 9392070"/>
                <a:gd name="connsiteY19600" fmla="*/ 1919420 h 3110824"/>
                <a:gd name="connsiteX19601" fmla="*/ 4855947 w 9392070"/>
                <a:gd name="connsiteY19601" fmla="*/ 1919420 h 3110824"/>
                <a:gd name="connsiteX19602" fmla="*/ 4868154 w 9392070"/>
                <a:gd name="connsiteY19602" fmla="*/ 1919420 h 3110824"/>
                <a:gd name="connsiteX19603" fmla="*/ 4870596 w 9392070"/>
                <a:gd name="connsiteY19603" fmla="*/ 1919420 h 3110824"/>
                <a:gd name="connsiteX19604" fmla="*/ 4871817 w 9392070"/>
                <a:gd name="connsiteY19604" fmla="*/ 1921862 h 3110824"/>
                <a:gd name="connsiteX19605" fmla="*/ 4869375 w 9392070"/>
                <a:gd name="connsiteY19605" fmla="*/ 1921862 h 3110824"/>
                <a:gd name="connsiteX19606" fmla="*/ 4879141 w 9392070"/>
                <a:gd name="connsiteY19606" fmla="*/ 1958483 h 3110824"/>
                <a:gd name="connsiteX19607" fmla="*/ 4874258 w 9392070"/>
                <a:gd name="connsiteY19607" fmla="*/ 1952379 h 3110824"/>
                <a:gd name="connsiteX19608" fmla="*/ 4881582 w 9392070"/>
                <a:gd name="connsiteY19608" fmla="*/ 1953600 h 3110824"/>
                <a:gd name="connsiteX19609" fmla="*/ 4879141 w 9392070"/>
                <a:gd name="connsiteY19609" fmla="*/ 1958483 h 3110824"/>
                <a:gd name="connsiteX19610" fmla="*/ 4571524 w 9392070"/>
                <a:gd name="connsiteY19610" fmla="*/ 1991442 h 3110824"/>
                <a:gd name="connsiteX19611" fmla="*/ 4562979 w 9392070"/>
                <a:gd name="connsiteY19611" fmla="*/ 1992662 h 3110824"/>
                <a:gd name="connsiteX19612" fmla="*/ 4571524 w 9392070"/>
                <a:gd name="connsiteY19612" fmla="*/ 1991442 h 3110824"/>
                <a:gd name="connsiteX19613" fmla="*/ 4560538 w 9392070"/>
                <a:gd name="connsiteY19613" fmla="*/ 2010973 h 3110824"/>
                <a:gd name="connsiteX19614" fmla="*/ 4566642 w 9392070"/>
                <a:gd name="connsiteY19614" fmla="*/ 2009752 h 3110824"/>
                <a:gd name="connsiteX19615" fmla="*/ 4554435 w 9392070"/>
                <a:gd name="connsiteY19615" fmla="*/ 2014635 h 3110824"/>
                <a:gd name="connsiteX19616" fmla="*/ 4548331 w 9392070"/>
                <a:gd name="connsiteY19616" fmla="*/ 2015856 h 3110824"/>
                <a:gd name="connsiteX19617" fmla="*/ 4544669 w 9392070"/>
                <a:gd name="connsiteY19617" fmla="*/ 2014635 h 3110824"/>
                <a:gd name="connsiteX19618" fmla="*/ 4544669 w 9392070"/>
                <a:gd name="connsiteY19618" fmla="*/ 2013415 h 3110824"/>
                <a:gd name="connsiteX19619" fmla="*/ 4560538 w 9392070"/>
                <a:gd name="connsiteY19619" fmla="*/ 2010973 h 3110824"/>
                <a:gd name="connsiteX19620" fmla="*/ 4538565 w 9392070"/>
                <a:gd name="connsiteY19620" fmla="*/ 1884020 h 3110824"/>
                <a:gd name="connsiteX19621" fmla="*/ 4560538 w 9392070"/>
                <a:gd name="connsiteY19621" fmla="*/ 1882799 h 3110824"/>
                <a:gd name="connsiteX19622" fmla="*/ 4564200 w 9392070"/>
                <a:gd name="connsiteY19622" fmla="*/ 1882799 h 3110824"/>
                <a:gd name="connsiteX19623" fmla="*/ 4561758 w 9392070"/>
                <a:gd name="connsiteY19623" fmla="*/ 1885241 h 3110824"/>
                <a:gd name="connsiteX19624" fmla="*/ 4547110 w 9392070"/>
                <a:gd name="connsiteY19624" fmla="*/ 1888903 h 3110824"/>
                <a:gd name="connsiteX19625" fmla="*/ 4538565 w 9392070"/>
                <a:gd name="connsiteY19625" fmla="*/ 1884020 h 3110824"/>
                <a:gd name="connsiteX19626" fmla="*/ 4538565 w 9392070"/>
                <a:gd name="connsiteY19626" fmla="*/ 1884020 h 3110824"/>
                <a:gd name="connsiteX19627" fmla="*/ 4421378 w 9392070"/>
                <a:gd name="connsiteY19627" fmla="*/ 1519031 h 3110824"/>
                <a:gd name="connsiteX19628" fmla="*/ 4421378 w 9392070"/>
                <a:gd name="connsiteY19628" fmla="*/ 1519031 h 3110824"/>
                <a:gd name="connsiteX19629" fmla="*/ 4418937 w 9392070"/>
                <a:gd name="connsiteY19629" fmla="*/ 1520251 h 3110824"/>
                <a:gd name="connsiteX19630" fmla="*/ 4421378 w 9392070"/>
                <a:gd name="connsiteY19630" fmla="*/ 1519031 h 3110824"/>
                <a:gd name="connsiteX19631" fmla="*/ 4403067 w 9392070"/>
                <a:gd name="connsiteY19631" fmla="*/ 1517810 h 3110824"/>
                <a:gd name="connsiteX19632" fmla="*/ 4400626 w 9392070"/>
                <a:gd name="connsiteY19632" fmla="*/ 1516589 h 3110824"/>
                <a:gd name="connsiteX19633" fmla="*/ 4403067 w 9392070"/>
                <a:gd name="connsiteY19633" fmla="*/ 1517810 h 3110824"/>
                <a:gd name="connsiteX19634" fmla="*/ 4403067 w 9392070"/>
                <a:gd name="connsiteY19634" fmla="*/ 1517810 h 3110824"/>
                <a:gd name="connsiteX19635" fmla="*/ 4405509 w 9392070"/>
                <a:gd name="connsiteY19635" fmla="*/ 1477527 h 3110824"/>
                <a:gd name="connsiteX19636" fmla="*/ 4414054 w 9392070"/>
                <a:gd name="connsiteY19636" fmla="*/ 1475085 h 3110824"/>
                <a:gd name="connsiteX19637" fmla="*/ 4414054 w 9392070"/>
                <a:gd name="connsiteY19637" fmla="*/ 1475085 h 3110824"/>
                <a:gd name="connsiteX19638" fmla="*/ 4409171 w 9392070"/>
                <a:gd name="connsiteY19638" fmla="*/ 1477527 h 3110824"/>
                <a:gd name="connsiteX19639" fmla="*/ 4405509 w 9392070"/>
                <a:gd name="connsiteY19639" fmla="*/ 1477527 h 3110824"/>
                <a:gd name="connsiteX19640" fmla="*/ 4401847 w 9392070"/>
                <a:gd name="connsiteY19640" fmla="*/ 1482410 h 3110824"/>
                <a:gd name="connsiteX19641" fmla="*/ 4399405 w 9392070"/>
                <a:gd name="connsiteY19641" fmla="*/ 1481189 h 3110824"/>
                <a:gd name="connsiteX19642" fmla="*/ 4405509 w 9392070"/>
                <a:gd name="connsiteY19642" fmla="*/ 1477527 h 3110824"/>
                <a:gd name="connsiteX19643" fmla="*/ 4390860 w 9392070"/>
                <a:gd name="connsiteY19643" fmla="*/ 1515368 h 3110824"/>
                <a:gd name="connsiteX19644" fmla="*/ 4396964 w 9392070"/>
                <a:gd name="connsiteY19644" fmla="*/ 1515368 h 3110824"/>
                <a:gd name="connsiteX19645" fmla="*/ 4394523 w 9392070"/>
                <a:gd name="connsiteY19645" fmla="*/ 1519031 h 3110824"/>
                <a:gd name="connsiteX19646" fmla="*/ 4393302 w 9392070"/>
                <a:gd name="connsiteY19646" fmla="*/ 1520251 h 3110824"/>
                <a:gd name="connsiteX19647" fmla="*/ 4390860 w 9392070"/>
                <a:gd name="connsiteY19647" fmla="*/ 1520251 h 3110824"/>
                <a:gd name="connsiteX19648" fmla="*/ 4389640 w 9392070"/>
                <a:gd name="connsiteY19648" fmla="*/ 1519031 h 3110824"/>
                <a:gd name="connsiteX19649" fmla="*/ 4387198 w 9392070"/>
                <a:gd name="connsiteY19649" fmla="*/ 1516589 h 3110824"/>
                <a:gd name="connsiteX19650" fmla="*/ 4390860 w 9392070"/>
                <a:gd name="connsiteY19650" fmla="*/ 1515368 h 3110824"/>
                <a:gd name="connsiteX19651" fmla="*/ 4343253 w 9392070"/>
                <a:gd name="connsiteY19651" fmla="*/ 1365222 h 3110824"/>
                <a:gd name="connsiteX19652" fmla="*/ 4338370 w 9392070"/>
                <a:gd name="connsiteY19652" fmla="*/ 1368884 h 3110824"/>
                <a:gd name="connsiteX19653" fmla="*/ 4335929 w 9392070"/>
                <a:gd name="connsiteY19653" fmla="*/ 1367664 h 3110824"/>
                <a:gd name="connsiteX19654" fmla="*/ 4343253 w 9392070"/>
                <a:gd name="connsiteY19654" fmla="*/ 1365222 h 3110824"/>
                <a:gd name="connsiteX19655" fmla="*/ 4342032 w 9392070"/>
                <a:gd name="connsiteY19655" fmla="*/ 1194324 h 3110824"/>
                <a:gd name="connsiteX19656" fmla="*/ 4355460 w 9392070"/>
                <a:gd name="connsiteY19656" fmla="*/ 1189442 h 3110824"/>
                <a:gd name="connsiteX19657" fmla="*/ 4360343 w 9392070"/>
                <a:gd name="connsiteY19657" fmla="*/ 1188221 h 3110824"/>
                <a:gd name="connsiteX19658" fmla="*/ 4360343 w 9392070"/>
                <a:gd name="connsiteY19658" fmla="*/ 1188221 h 3110824"/>
                <a:gd name="connsiteX19659" fmla="*/ 4353019 w 9392070"/>
                <a:gd name="connsiteY19659" fmla="*/ 1193103 h 3110824"/>
                <a:gd name="connsiteX19660" fmla="*/ 4346915 w 9392070"/>
                <a:gd name="connsiteY19660" fmla="*/ 1193103 h 3110824"/>
                <a:gd name="connsiteX19661" fmla="*/ 4339591 w 9392070"/>
                <a:gd name="connsiteY19661" fmla="*/ 1202869 h 3110824"/>
                <a:gd name="connsiteX19662" fmla="*/ 4334708 w 9392070"/>
                <a:gd name="connsiteY19662" fmla="*/ 1200428 h 3110824"/>
                <a:gd name="connsiteX19663" fmla="*/ 4332267 w 9392070"/>
                <a:gd name="connsiteY19663" fmla="*/ 1197986 h 3110824"/>
                <a:gd name="connsiteX19664" fmla="*/ 4342032 w 9392070"/>
                <a:gd name="connsiteY19664" fmla="*/ 1194324 h 3110824"/>
                <a:gd name="connsiteX19665" fmla="*/ 4317618 w 9392070"/>
                <a:gd name="connsiteY19665" fmla="*/ 1207752 h 3110824"/>
                <a:gd name="connsiteX19666" fmla="*/ 4327384 w 9392070"/>
                <a:gd name="connsiteY19666" fmla="*/ 1201649 h 3110824"/>
                <a:gd name="connsiteX19667" fmla="*/ 4331046 w 9392070"/>
                <a:gd name="connsiteY19667" fmla="*/ 1199207 h 3110824"/>
                <a:gd name="connsiteX19668" fmla="*/ 4324943 w 9392070"/>
                <a:gd name="connsiteY19668" fmla="*/ 1207752 h 3110824"/>
                <a:gd name="connsiteX19669" fmla="*/ 4317618 w 9392070"/>
                <a:gd name="connsiteY19669" fmla="*/ 1207752 h 3110824"/>
                <a:gd name="connsiteX19670" fmla="*/ 4317618 w 9392070"/>
                <a:gd name="connsiteY19670" fmla="*/ 1207752 h 3110824"/>
                <a:gd name="connsiteX19671" fmla="*/ 4254142 w 9392070"/>
                <a:gd name="connsiteY19671" fmla="*/ 1072254 h 3110824"/>
                <a:gd name="connsiteX19672" fmla="*/ 4259025 w 9392070"/>
                <a:gd name="connsiteY19672" fmla="*/ 1071033 h 3110824"/>
                <a:gd name="connsiteX19673" fmla="*/ 4256583 w 9392070"/>
                <a:gd name="connsiteY19673" fmla="*/ 1072254 h 3110824"/>
                <a:gd name="connsiteX19674" fmla="*/ 4254142 w 9392070"/>
                <a:gd name="connsiteY19674" fmla="*/ 1074696 h 3110824"/>
                <a:gd name="connsiteX19675" fmla="*/ 4244376 w 9392070"/>
                <a:gd name="connsiteY19675" fmla="*/ 1077137 h 3110824"/>
                <a:gd name="connsiteX19676" fmla="*/ 4234611 w 9392070"/>
                <a:gd name="connsiteY19676" fmla="*/ 1080799 h 3110824"/>
                <a:gd name="connsiteX19677" fmla="*/ 4233390 w 9392070"/>
                <a:gd name="connsiteY19677" fmla="*/ 1080799 h 3110824"/>
                <a:gd name="connsiteX19678" fmla="*/ 4241935 w 9392070"/>
                <a:gd name="connsiteY19678" fmla="*/ 1077137 h 3110824"/>
                <a:gd name="connsiteX19679" fmla="*/ 4254142 w 9392070"/>
                <a:gd name="connsiteY19679" fmla="*/ 1072254 h 3110824"/>
                <a:gd name="connsiteX19680" fmla="*/ 4237052 w 9392070"/>
                <a:gd name="connsiteY19680" fmla="*/ 1057606 h 3110824"/>
                <a:gd name="connsiteX19681" fmla="*/ 4230949 w 9392070"/>
                <a:gd name="connsiteY19681" fmla="*/ 1060047 h 3110824"/>
                <a:gd name="connsiteX19682" fmla="*/ 4237052 w 9392070"/>
                <a:gd name="connsiteY19682" fmla="*/ 1057606 h 3110824"/>
                <a:gd name="connsiteX19683" fmla="*/ 4285880 w 9392070"/>
                <a:gd name="connsiteY19683" fmla="*/ 983143 h 3110824"/>
                <a:gd name="connsiteX19684" fmla="*/ 4283439 w 9392070"/>
                <a:gd name="connsiteY19684" fmla="*/ 984364 h 3110824"/>
                <a:gd name="connsiteX19685" fmla="*/ 4285880 w 9392070"/>
                <a:gd name="connsiteY19685" fmla="*/ 983143 h 3110824"/>
                <a:gd name="connsiteX19686" fmla="*/ 4083244 w 9392070"/>
                <a:gd name="connsiteY19686" fmla="*/ 983143 h 3110824"/>
                <a:gd name="connsiteX19687" fmla="*/ 4085685 w 9392070"/>
                <a:gd name="connsiteY19687" fmla="*/ 984364 h 3110824"/>
                <a:gd name="connsiteX19688" fmla="*/ 4083244 w 9392070"/>
                <a:gd name="connsiteY19688" fmla="*/ 983143 h 3110824"/>
                <a:gd name="connsiteX19689" fmla="*/ 4035637 w 9392070"/>
                <a:gd name="connsiteY19689" fmla="*/ 1200428 h 3110824"/>
                <a:gd name="connsiteX19690" fmla="*/ 4030754 w 9392070"/>
                <a:gd name="connsiteY19690" fmla="*/ 1202869 h 3110824"/>
                <a:gd name="connsiteX19691" fmla="*/ 4023430 w 9392070"/>
                <a:gd name="connsiteY19691" fmla="*/ 1193103 h 3110824"/>
                <a:gd name="connsiteX19692" fmla="*/ 4017326 w 9392070"/>
                <a:gd name="connsiteY19692" fmla="*/ 1193103 h 3110824"/>
                <a:gd name="connsiteX19693" fmla="*/ 4010002 w 9392070"/>
                <a:gd name="connsiteY19693" fmla="*/ 1188221 h 3110824"/>
                <a:gd name="connsiteX19694" fmla="*/ 4010002 w 9392070"/>
                <a:gd name="connsiteY19694" fmla="*/ 1188221 h 3110824"/>
                <a:gd name="connsiteX19695" fmla="*/ 4014885 w 9392070"/>
                <a:gd name="connsiteY19695" fmla="*/ 1189442 h 3110824"/>
                <a:gd name="connsiteX19696" fmla="*/ 4028312 w 9392070"/>
                <a:gd name="connsiteY19696" fmla="*/ 1194324 h 3110824"/>
                <a:gd name="connsiteX19697" fmla="*/ 4038078 w 9392070"/>
                <a:gd name="connsiteY19697" fmla="*/ 1197986 h 3110824"/>
                <a:gd name="connsiteX19698" fmla="*/ 4035637 w 9392070"/>
                <a:gd name="connsiteY19698" fmla="*/ 1200428 h 3110824"/>
                <a:gd name="connsiteX19699" fmla="*/ 4044181 w 9392070"/>
                <a:gd name="connsiteY19699" fmla="*/ 1207752 h 3110824"/>
                <a:gd name="connsiteX19700" fmla="*/ 4038078 w 9392070"/>
                <a:gd name="connsiteY19700" fmla="*/ 1199207 h 3110824"/>
                <a:gd name="connsiteX19701" fmla="*/ 4041740 w 9392070"/>
                <a:gd name="connsiteY19701" fmla="*/ 1201649 h 3110824"/>
                <a:gd name="connsiteX19702" fmla="*/ 4051506 w 9392070"/>
                <a:gd name="connsiteY19702" fmla="*/ 1207752 h 3110824"/>
                <a:gd name="connsiteX19703" fmla="*/ 4052726 w 9392070"/>
                <a:gd name="connsiteY19703" fmla="*/ 1208973 h 3110824"/>
                <a:gd name="connsiteX19704" fmla="*/ 4044181 w 9392070"/>
                <a:gd name="connsiteY19704" fmla="*/ 1207752 h 3110824"/>
                <a:gd name="connsiteX19705" fmla="*/ 3934318 w 9392070"/>
                <a:gd name="connsiteY19705" fmla="*/ 1201649 h 3110824"/>
                <a:gd name="connsiteX19706" fmla="*/ 3941643 w 9392070"/>
                <a:gd name="connsiteY19706" fmla="*/ 1196766 h 3110824"/>
                <a:gd name="connsiteX19707" fmla="*/ 3944084 w 9392070"/>
                <a:gd name="connsiteY19707" fmla="*/ 1195545 h 3110824"/>
                <a:gd name="connsiteX19708" fmla="*/ 3944084 w 9392070"/>
                <a:gd name="connsiteY19708" fmla="*/ 1195545 h 3110824"/>
                <a:gd name="connsiteX19709" fmla="*/ 3940422 w 9392070"/>
                <a:gd name="connsiteY19709" fmla="*/ 1200428 h 3110824"/>
                <a:gd name="connsiteX19710" fmla="*/ 3936760 w 9392070"/>
                <a:gd name="connsiteY19710" fmla="*/ 1200428 h 3110824"/>
                <a:gd name="connsiteX19711" fmla="*/ 3933098 w 9392070"/>
                <a:gd name="connsiteY19711" fmla="*/ 1210193 h 3110824"/>
                <a:gd name="connsiteX19712" fmla="*/ 3930656 w 9392070"/>
                <a:gd name="connsiteY19712" fmla="*/ 1207752 h 3110824"/>
                <a:gd name="connsiteX19713" fmla="*/ 3929436 w 9392070"/>
                <a:gd name="connsiteY19713" fmla="*/ 1205310 h 3110824"/>
                <a:gd name="connsiteX19714" fmla="*/ 3934318 w 9392070"/>
                <a:gd name="connsiteY19714" fmla="*/ 1201649 h 3110824"/>
                <a:gd name="connsiteX19715" fmla="*/ 3920891 w 9392070"/>
                <a:gd name="connsiteY19715" fmla="*/ 1215076 h 3110824"/>
                <a:gd name="connsiteX19716" fmla="*/ 3925774 w 9392070"/>
                <a:gd name="connsiteY19716" fmla="*/ 1208973 h 3110824"/>
                <a:gd name="connsiteX19717" fmla="*/ 3926994 w 9392070"/>
                <a:gd name="connsiteY19717" fmla="*/ 1206531 h 3110824"/>
                <a:gd name="connsiteX19718" fmla="*/ 3924553 w 9392070"/>
                <a:gd name="connsiteY19718" fmla="*/ 1215076 h 3110824"/>
                <a:gd name="connsiteX19719" fmla="*/ 3920891 w 9392070"/>
                <a:gd name="connsiteY19719" fmla="*/ 1215076 h 3110824"/>
                <a:gd name="connsiteX19720" fmla="*/ 3920891 w 9392070"/>
                <a:gd name="connsiteY19720" fmla="*/ 1215076 h 3110824"/>
                <a:gd name="connsiteX19721" fmla="*/ 3881828 w 9392070"/>
                <a:gd name="connsiteY19721" fmla="*/ 1084461 h 3110824"/>
                <a:gd name="connsiteX19722" fmla="*/ 3889153 w 9392070"/>
                <a:gd name="connsiteY19722" fmla="*/ 1079578 h 3110824"/>
                <a:gd name="connsiteX19723" fmla="*/ 3891594 w 9392070"/>
                <a:gd name="connsiteY19723" fmla="*/ 1078358 h 3110824"/>
                <a:gd name="connsiteX19724" fmla="*/ 3890373 w 9392070"/>
                <a:gd name="connsiteY19724" fmla="*/ 1079578 h 3110824"/>
                <a:gd name="connsiteX19725" fmla="*/ 3889153 w 9392070"/>
                <a:gd name="connsiteY19725" fmla="*/ 1082020 h 3110824"/>
                <a:gd name="connsiteX19726" fmla="*/ 3884269 w 9392070"/>
                <a:gd name="connsiteY19726" fmla="*/ 1084461 h 3110824"/>
                <a:gd name="connsiteX19727" fmla="*/ 3879387 w 9392070"/>
                <a:gd name="connsiteY19727" fmla="*/ 1088123 h 3110824"/>
                <a:gd name="connsiteX19728" fmla="*/ 3879387 w 9392070"/>
                <a:gd name="connsiteY19728" fmla="*/ 1088123 h 3110824"/>
                <a:gd name="connsiteX19729" fmla="*/ 3881828 w 9392070"/>
                <a:gd name="connsiteY19729" fmla="*/ 1084461 h 3110824"/>
                <a:gd name="connsiteX19730" fmla="*/ 3880608 w 9392070"/>
                <a:gd name="connsiteY19730" fmla="*/ 1064930 h 3110824"/>
                <a:gd name="connsiteX19731" fmla="*/ 3878166 w 9392070"/>
                <a:gd name="connsiteY19731" fmla="*/ 1067371 h 3110824"/>
                <a:gd name="connsiteX19732" fmla="*/ 3880608 w 9392070"/>
                <a:gd name="connsiteY19732" fmla="*/ 1064930 h 3110824"/>
                <a:gd name="connsiteX19733" fmla="*/ 3905022 w 9392070"/>
                <a:gd name="connsiteY19733" fmla="*/ 990467 h 3110824"/>
                <a:gd name="connsiteX19734" fmla="*/ 3903801 w 9392070"/>
                <a:gd name="connsiteY19734" fmla="*/ 991688 h 3110824"/>
                <a:gd name="connsiteX19735" fmla="*/ 3905022 w 9392070"/>
                <a:gd name="connsiteY19735" fmla="*/ 990467 h 3110824"/>
                <a:gd name="connsiteX19736" fmla="*/ 3802483 w 9392070"/>
                <a:gd name="connsiteY19736" fmla="*/ 990467 h 3110824"/>
                <a:gd name="connsiteX19737" fmla="*/ 3803704 w 9392070"/>
                <a:gd name="connsiteY19737" fmla="*/ 991688 h 3110824"/>
                <a:gd name="connsiteX19738" fmla="*/ 3802483 w 9392070"/>
                <a:gd name="connsiteY19738" fmla="*/ 990467 h 3110824"/>
                <a:gd name="connsiteX19739" fmla="*/ 3778069 w 9392070"/>
                <a:gd name="connsiteY19739" fmla="*/ 1207752 h 3110824"/>
                <a:gd name="connsiteX19740" fmla="*/ 3775627 w 9392070"/>
                <a:gd name="connsiteY19740" fmla="*/ 1210193 h 3110824"/>
                <a:gd name="connsiteX19741" fmla="*/ 3771965 w 9392070"/>
                <a:gd name="connsiteY19741" fmla="*/ 1200428 h 3110824"/>
                <a:gd name="connsiteX19742" fmla="*/ 3768303 w 9392070"/>
                <a:gd name="connsiteY19742" fmla="*/ 1200428 h 3110824"/>
                <a:gd name="connsiteX19743" fmla="*/ 3764641 w 9392070"/>
                <a:gd name="connsiteY19743" fmla="*/ 1195545 h 3110824"/>
                <a:gd name="connsiteX19744" fmla="*/ 3764641 w 9392070"/>
                <a:gd name="connsiteY19744" fmla="*/ 1195545 h 3110824"/>
                <a:gd name="connsiteX19745" fmla="*/ 3767083 w 9392070"/>
                <a:gd name="connsiteY19745" fmla="*/ 1196766 h 3110824"/>
                <a:gd name="connsiteX19746" fmla="*/ 3774406 w 9392070"/>
                <a:gd name="connsiteY19746" fmla="*/ 1201649 h 3110824"/>
                <a:gd name="connsiteX19747" fmla="*/ 3779290 w 9392070"/>
                <a:gd name="connsiteY19747" fmla="*/ 1205310 h 3110824"/>
                <a:gd name="connsiteX19748" fmla="*/ 3778069 w 9392070"/>
                <a:gd name="connsiteY19748" fmla="*/ 1207752 h 3110824"/>
                <a:gd name="connsiteX19749" fmla="*/ 3782951 w 9392070"/>
                <a:gd name="connsiteY19749" fmla="*/ 1215076 h 3110824"/>
                <a:gd name="connsiteX19750" fmla="*/ 3780510 w 9392070"/>
                <a:gd name="connsiteY19750" fmla="*/ 1206531 h 3110824"/>
                <a:gd name="connsiteX19751" fmla="*/ 3781731 w 9392070"/>
                <a:gd name="connsiteY19751" fmla="*/ 1208973 h 3110824"/>
                <a:gd name="connsiteX19752" fmla="*/ 3786613 w 9392070"/>
                <a:gd name="connsiteY19752" fmla="*/ 1215076 h 3110824"/>
                <a:gd name="connsiteX19753" fmla="*/ 3786613 w 9392070"/>
                <a:gd name="connsiteY19753" fmla="*/ 1216297 h 3110824"/>
                <a:gd name="connsiteX19754" fmla="*/ 3782951 w 9392070"/>
                <a:gd name="connsiteY19754" fmla="*/ 1215076 h 3110824"/>
                <a:gd name="connsiteX19755" fmla="*/ 3775627 w 9392070"/>
                <a:gd name="connsiteY19755" fmla="*/ 1374988 h 3110824"/>
                <a:gd name="connsiteX19756" fmla="*/ 3773186 w 9392070"/>
                <a:gd name="connsiteY19756" fmla="*/ 1371326 h 3110824"/>
                <a:gd name="connsiteX19757" fmla="*/ 3776848 w 9392070"/>
                <a:gd name="connsiteY19757" fmla="*/ 1373767 h 3110824"/>
                <a:gd name="connsiteX19758" fmla="*/ 3775627 w 9392070"/>
                <a:gd name="connsiteY19758" fmla="*/ 1374988 h 3110824"/>
                <a:gd name="connsiteX19759" fmla="*/ 3760979 w 9392070"/>
                <a:gd name="connsiteY19759" fmla="*/ 1406726 h 3110824"/>
                <a:gd name="connsiteX19760" fmla="*/ 3762199 w 9392070"/>
                <a:gd name="connsiteY19760" fmla="*/ 1407947 h 3110824"/>
                <a:gd name="connsiteX19761" fmla="*/ 3760979 w 9392070"/>
                <a:gd name="connsiteY19761" fmla="*/ 1409168 h 3110824"/>
                <a:gd name="connsiteX19762" fmla="*/ 3760979 w 9392070"/>
                <a:gd name="connsiteY19762" fmla="*/ 1406726 h 3110824"/>
                <a:gd name="connsiteX19763" fmla="*/ 3764641 w 9392070"/>
                <a:gd name="connsiteY19763" fmla="*/ 1531238 h 3110824"/>
                <a:gd name="connsiteX19764" fmla="*/ 3762199 w 9392070"/>
                <a:gd name="connsiteY19764" fmla="*/ 1527575 h 3110824"/>
                <a:gd name="connsiteX19765" fmla="*/ 3765862 w 9392070"/>
                <a:gd name="connsiteY19765" fmla="*/ 1530017 h 3110824"/>
                <a:gd name="connsiteX19766" fmla="*/ 3764641 w 9392070"/>
                <a:gd name="connsiteY19766" fmla="*/ 1531238 h 3110824"/>
                <a:gd name="connsiteX19767" fmla="*/ 3571770 w 9392070"/>
                <a:gd name="connsiteY19767" fmla="*/ 1223621 h 3110824"/>
                <a:gd name="connsiteX19768" fmla="*/ 3570550 w 9392070"/>
                <a:gd name="connsiteY19768" fmla="*/ 1227283 h 3110824"/>
                <a:gd name="connsiteX19769" fmla="*/ 3569329 w 9392070"/>
                <a:gd name="connsiteY19769" fmla="*/ 1226063 h 3110824"/>
                <a:gd name="connsiteX19770" fmla="*/ 3571770 w 9392070"/>
                <a:gd name="connsiteY19770" fmla="*/ 1223621 h 3110824"/>
                <a:gd name="connsiteX19771" fmla="*/ 3570550 w 9392070"/>
                <a:gd name="connsiteY19771" fmla="*/ 1344470 h 3110824"/>
                <a:gd name="connsiteX19772" fmla="*/ 3568108 w 9392070"/>
                <a:gd name="connsiteY19772" fmla="*/ 1348133 h 3110824"/>
                <a:gd name="connsiteX19773" fmla="*/ 3566887 w 9392070"/>
                <a:gd name="connsiteY19773" fmla="*/ 1346912 h 3110824"/>
                <a:gd name="connsiteX19774" fmla="*/ 3570550 w 9392070"/>
                <a:gd name="connsiteY19774" fmla="*/ 1344470 h 3110824"/>
                <a:gd name="connsiteX19775" fmla="*/ 3559563 w 9392070"/>
                <a:gd name="connsiteY19775" fmla="*/ 1188221 h 3110824"/>
                <a:gd name="connsiteX19776" fmla="*/ 3557122 w 9392070"/>
                <a:gd name="connsiteY19776" fmla="*/ 1191883 h 3110824"/>
                <a:gd name="connsiteX19777" fmla="*/ 3555901 w 9392070"/>
                <a:gd name="connsiteY19777" fmla="*/ 1190662 h 3110824"/>
                <a:gd name="connsiteX19778" fmla="*/ 3559563 w 9392070"/>
                <a:gd name="connsiteY19778" fmla="*/ 1188221 h 3110824"/>
                <a:gd name="connsiteX19779" fmla="*/ 3558343 w 9392070"/>
                <a:gd name="connsiteY19779" fmla="*/ 1017323 h 3110824"/>
                <a:gd name="connsiteX19780" fmla="*/ 3565667 w 9392070"/>
                <a:gd name="connsiteY19780" fmla="*/ 1012440 h 3110824"/>
                <a:gd name="connsiteX19781" fmla="*/ 3568108 w 9392070"/>
                <a:gd name="connsiteY19781" fmla="*/ 1011219 h 3110824"/>
                <a:gd name="connsiteX19782" fmla="*/ 3568108 w 9392070"/>
                <a:gd name="connsiteY19782" fmla="*/ 1011219 h 3110824"/>
                <a:gd name="connsiteX19783" fmla="*/ 3564446 w 9392070"/>
                <a:gd name="connsiteY19783" fmla="*/ 1016102 h 3110824"/>
                <a:gd name="connsiteX19784" fmla="*/ 3560784 w 9392070"/>
                <a:gd name="connsiteY19784" fmla="*/ 1016102 h 3110824"/>
                <a:gd name="connsiteX19785" fmla="*/ 3557122 w 9392070"/>
                <a:gd name="connsiteY19785" fmla="*/ 1025867 h 3110824"/>
                <a:gd name="connsiteX19786" fmla="*/ 3554680 w 9392070"/>
                <a:gd name="connsiteY19786" fmla="*/ 1023426 h 3110824"/>
                <a:gd name="connsiteX19787" fmla="*/ 3553460 w 9392070"/>
                <a:gd name="connsiteY19787" fmla="*/ 1020985 h 3110824"/>
                <a:gd name="connsiteX19788" fmla="*/ 3558343 w 9392070"/>
                <a:gd name="connsiteY19788" fmla="*/ 1017323 h 3110824"/>
                <a:gd name="connsiteX19789" fmla="*/ 3546136 w 9392070"/>
                <a:gd name="connsiteY19789" fmla="*/ 1030750 h 3110824"/>
                <a:gd name="connsiteX19790" fmla="*/ 3551018 w 9392070"/>
                <a:gd name="connsiteY19790" fmla="*/ 1024647 h 3110824"/>
                <a:gd name="connsiteX19791" fmla="*/ 3552239 w 9392070"/>
                <a:gd name="connsiteY19791" fmla="*/ 1022205 h 3110824"/>
                <a:gd name="connsiteX19792" fmla="*/ 3549798 w 9392070"/>
                <a:gd name="connsiteY19792" fmla="*/ 1030750 h 3110824"/>
                <a:gd name="connsiteX19793" fmla="*/ 3546136 w 9392070"/>
                <a:gd name="connsiteY19793" fmla="*/ 1030750 h 3110824"/>
                <a:gd name="connsiteX19794" fmla="*/ 3546136 w 9392070"/>
                <a:gd name="connsiteY19794" fmla="*/ 1030750 h 3110824"/>
                <a:gd name="connsiteX19795" fmla="*/ 3507073 w 9392070"/>
                <a:gd name="connsiteY19795" fmla="*/ 901356 h 3110824"/>
                <a:gd name="connsiteX19796" fmla="*/ 3514397 w 9392070"/>
                <a:gd name="connsiteY19796" fmla="*/ 896473 h 3110824"/>
                <a:gd name="connsiteX19797" fmla="*/ 3516839 w 9392070"/>
                <a:gd name="connsiteY19797" fmla="*/ 895253 h 3110824"/>
                <a:gd name="connsiteX19798" fmla="*/ 3515618 w 9392070"/>
                <a:gd name="connsiteY19798" fmla="*/ 896473 h 3110824"/>
                <a:gd name="connsiteX19799" fmla="*/ 3514397 w 9392070"/>
                <a:gd name="connsiteY19799" fmla="*/ 898915 h 3110824"/>
                <a:gd name="connsiteX19800" fmla="*/ 3509515 w 9392070"/>
                <a:gd name="connsiteY19800" fmla="*/ 901356 h 3110824"/>
                <a:gd name="connsiteX19801" fmla="*/ 3504632 w 9392070"/>
                <a:gd name="connsiteY19801" fmla="*/ 905018 h 3110824"/>
                <a:gd name="connsiteX19802" fmla="*/ 3504632 w 9392070"/>
                <a:gd name="connsiteY19802" fmla="*/ 905018 h 3110824"/>
                <a:gd name="connsiteX19803" fmla="*/ 3507073 w 9392070"/>
                <a:gd name="connsiteY19803" fmla="*/ 901356 h 3110824"/>
                <a:gd name="connsiteX19804" fmla="*/ 3505852 w 9392070"/>
                <a:gd name="connsiteY19804" fmla="*/ 880604 h 3110824"/>
                <a:gd name="connsiteX19805" fmla="*/ 3503411 w 9392070"/>
                <a:gd name="connsiteY19805" fmla="*/ 883046 h 3110824"/>
                <a:gd name="connsiteX19806" fmla="*/ 3505852 w 9392070"/>
                <a:gd name="connsiteY19806" fmla="*/ 880604 h 3110824"/>
                <a:gd name="connsiteX19807" fmla="*/ 3530266 w 9392070"/>
                <a:gd name="connsiteY19807" fmla="*/ 806141 h 3110824"/>
                <a:gd name="connsiteX19808" fmla="*/ 3529046 w 9392070"/>
                <a:gd name="connsiteY19808" fmla="*/ 807362 h 3110824"/>
                <a:gd name="connsiteX19809" fmla="*/ 3530266 w 9392070"/>
                <a:gd name="connsiteY19809" fmla="*/ 806141 h 3110824"/>
                <a:gd name="connsiteX19810" fmla="*/ 3427728 w 9392070"/>
                <a:gd name="connsiteY19810" fmla="*/ 806141 h 3110824"/>
                <a:gd name="connsiteX19811" fmla="*/ 3428948 w 9392070"/>
                <a:gd name="connsiteY19811" fmla="*/ 807362 h 3110824"/>
                <a:gd name="connsiteX19812" fmla="*/ 3427728 w 9392070"/>
                <a:gd name="connsiteY19812" fmla="*/ 806141 h 3110824"/>
                <a:gd name="connsiteX19813" fmla="*/ 3403314 w 9392070"/>
                <a:gd name="connsiteY19813" fmla="*/ 1023426 h 3110824"/>
                <a:gd name="connsiteX19814" fmla="*/ 3400872 w 9392070"/>
                <a:gd name="connsiteY19814" fmla="*/ 1025867 h 3110824"/>
                <a:gd name="connsiteX19815" fmla="*/ 3397210 w 9392070"/>
                <a:gd name="connsiteY19815" fmla="*/ 1016102 h 3110824"/>
                <a:gd name="connsiteX19816" fmla="*/ 3393548 w 9392070"/>
                <a:gd name="connsiteY19816" fmla="*/ 1016102 h 3110824"/>
                <a:gd name="connsiteX19817" fmla="*/ 3389886 w 9392070"/>
                <a:gd name="connsiteY19817" fmla="*/ 1011219 h 3110824"/>
                <a:gd name="connsiteX19818" fmla="*/ 3389886 w 9392070"/>
                <a:gd name="connsiteY19818" fmla="*/ 1011219 h 3110824"/>
                <a:gd name="connsiteX19819" fmla="*/ 3392327 w 9392070"/>
                <a:gd name="connsiteY19819" fmla="*/ 1012440 h 3110824"/>
                <a:gd name="connsiteX19820" fmla="*/ 3399652 w 9392070"/>
                <a:gd name="connsiteY19820" fmla="*/ 1017323 h 3110824"/>
                <a:gd name="connsiteX19821" fmla="*/ 3404534 w 9392070"/>
                <a:gd name="connsiteY19821" fmla="*/ 1020985 h 3110824"/>
                <a:gd name="connsiteX19822" fmla="*/ 3403314 w 9392070"/>
                <a:gd name="connsiteY19822" fmla="*/ 1023426 h 3110824"/>
                <a:gd name="connsiteX19823" fmla="*/ 3408196 w 9392070"/>
                <a:gd name="connsiteY19823" fmla="*/ 1030750 h 3110824"/>
                <a:gd name="connsiteX19824" fmla="*/ 3405755 w 9392070"/>
                <a:gd name="connsiteY19824" fmla="*/ 1022205 h 3110824"/>
                <a:gd name="connsiteX19825" fmla="*/ 3406976 w 9392070"/>
                <a:gd name="connsiteY19825" fmla="*/ 1024647 h 3110824"/>
                <a:gd name="connsiteX19826" fmla="*/ 3411859 w 9392070"/>
                <a:gd name="connsiteY19826" fmla="*/ 1030750 h 3110824"/>
                <a:gd name="connsiteX19827" fmla="*/ 3411859 w 9392070"/>
                <a:gd name="connsiteY19827" fmla="*/ 1031971 h 3110824"/>
                <a:gd name="connsiteX19828" fmla="*/ 3408196 w 9392070"/>
                <a:gd name="connsiteY19828" fmla="*/ 1030750 h 3110824"/>
                <a:gd name="connsiteX19829" fmla="*/ 3400872 w 9392070"/>
                <a:gd name="connsiteY19829" fmla="*/ 1191883 h 3110824"/>
                <a:gd name="connsiteX19830" fmla="*/ 3398431 w 9392070"/>
                <a:gd name="connsiteY19830" fmla="*/ 1188221 h 3110824"/>
                <a:gd name="connsiteX19831" fmla="*/ 3402093 w 9392070"/>
                <a:gd name="connsiteY19831" fmla="*/ 1190662 h 3110824"/>
                <a:gd name="connsiteX19832" fmla="*/ 3400872 w 9392070"/>
                <a:gd name="connsiteY19832" fmla="*/ 1191883 h 3110824"/>
                <a:gd name="connsiteX19833" fmla="*/ 3386224 w 9392070"/>
                <a:gd name="connsiteY19833" fmla="*/ 1223621 h 3110824"/>
                <a:gd name="connsiteX19834" fmla="*/ 3387445 w 9392070"/>
                <a:gd name="connsiteY19834" fmla="*/ 1224842 h 3110824"/>
                <a:gd name="connsiteX19835" fmla="*/ 3386224 w 9392070"/>
                <a:gd name="connsiteY19835" fmla="*/ 1226063 h 3110824"/>
                <a:gd name="connsiteX19836" fmla="*/ 3386224 w 9392070"/>
                <a:gd name="connsiteY19836" fmla="*/ 1223621 h 3110824"/>
                <a:gd name="connsiteX19837" fmla="*/ 3389886 w 9392070"/>
                <a:gd name="connsiteY19837" fmla="*/ 1348133 h 3110824"/>
                <a:gd name="connsiteX19838" fmla="*/ 3387445 w 9392070"/>
                <a:gd name="connsiteY19838" fmla="*/ 1344470 h 3110824"/>
                <a:gd name="connsiteX19839" fmla="*/ 3391106 w 9392070"/>
                <a:gd name="connsiteY19839" fmla="*/ 1346912 h 3110824"/>
                <a:gd name="connsiteX19840" fmla="*/ 3389886 w 9392070"/>
                <a:gd name="connsiteY19840" fmla="*/ 1348133 h 3110824"/>
                <a:gd name="connsiteX19841" fmla="*/ 3132318 w 9392070"/>
                <a:gd name="connsiteY19841" fmla="*/ 1691150 h 3110824"/>
                <a:gd name="connsiteX19842" fmla="*/ 3131097 w 9392070"/>
                <a:gd name="connsiteY19842" fmla="*/ 1691150 h 3110824"/>
                <a:gd name="connsiteX19843" fmla="*/ 3132318 w 9392070"/>
                <a:gd name="connsiteY19843" fmla="*/ 1691150 h 3110824"/>
                <a:gd name="connsiteX19844" fmla="*/ 3131097 w 9392070"/>
                <a:gd name="connsiteY19844" fmla="*/ 1714343 h 3110824"/>
                <a:gd name="connsiteX19845" fmla="*/ 3139642 w 9392070"/>
                <a:gd name="connsiteY19845" fmla="*/ 1711901 h 3110824"/>
                <a:gd name="connsiteX19846" fmla="*/ 3148187 w 9392070"/>
                <a:gd name="connsiteY19846" fmla="*/ 1710681 h 3110824"/>
                <a:gd name="connsiteX19847" fmla="*/ 3162836 w 9392070"/>
                <a:gd name="connsiteY19847" fmla="*/ 1708239 h 3110824"/>
                <a:gd name="connsiteX19848" fmla="*/ 3160394 w 9392070"/>
                <a:gd name="connsiteY19848" fmla="*/ 1710681 h 3110824"/>
                <a:gd name="connsiteX19849" fmla="*/ 3155511 w 9392070"/>
                <a:gd name="connsiteY19849" fmla="*/ 1713122 h 3110824"/>
                <a:gd name="connsiteX19850" fmla="*/ 3153070 w 9392070"/>
                <a:gd name="connsiteY19850" fmla="*/ 1711901 h 3110824"/>
                <a:gd name="connsiteX19851" fmla="*/ 3148187 w 9392070"/>
                <a:gd name="connsiteY19851" fmla="*/ 1720446 h 3110824"/>
                <a:gd name="connsiteX19852" fmla="*/ 3143304 w 9392070"/>
                <a:gd name="connsiteY19852" fmla="*/ 1728991 h 3110824"/>
                <a:gd name="connsiteX19853" fmla="*/ 3143304 w 9392070"/>
                <a:gd name="connsiteY19853" fmla="*/ 1728991 h 3110824"/>
                <a:gd name="connsiteX19854" fmla="*/ 3118890 w 9392070"/>
                <a:gd name="connsiteY19854" fmla="*/ 1722888 h 3110824"/>
                <a:gd name="connsiteX19855" fmla="*/ 3131097 w 9392070"/>
                <a:gd name="connsiteY19855" fmla="*/ 1714343 h 3110824"/>
                <a:gd name="connsiteX19856" fmla="*/ 3068842 w 9392070"/>
                <a:gd name="connsiteY19856" fmla="*/ 1277332 h 3110824"/>
                <a:gd name="connsiteX19857" fmla="*/ 3067621 w 9392070"/>
                <a:gd name="connsiteY19857" fmla="*/ 1280994 h 3110824"/>
                <a:gd name="connsiteX19858" fmla="*/ 3066400 w 9392070"/>
                <a:gd name="connsiteY19858" fmla="*/ 1279773 h 3110824"/>
                <a:gd name="connsiteX19859" fmla="*/ 3068842 w 9392070"/>
                <a:gd name="connsiteY19859" fmla="*/ 1277332 h 3110824"/>
                <a:gd name="connsiteX19860" fmla="*/ 3067621 w 9392070"/>
                <a:gd name="connsiteY19860" fmla="*/ 1396961 h 3110824"/>
                <a:gd name="connsiteX19861" fmla="*/ 3065179 w 9392070"/>
                <a:gd name="connsiteY19861" fmla="*/ 1400623 h 3110824"/>
                <a:gd name="connsiteX19862" fmla="*/ 3063959 w 9392070"/>
                <a:gd name="connsiteY19862" fmla="*/ 1399402 h 3110824"/>
                <a:gd name="connsiteX19863" fmla="*/ 3067621 w 9392070"/>
                <a:gd name="connsiteY19863" fmla="*/ 1396961 h 3110824"/>
                <a:gd name="connsiteX19864" fmla="*/ 3056635 w 9392070"/>
                <a:gd name="connsiteY19864" fmla="*/ 1241931 h 3110824"/>
                <a:gd name="connsiteX19865" fmla="*/ 3054193 w 9392070"/>
                <a:gd name="connsiteY19865" fmla="*/ 1245594 h 3110824"/>
                <a:gd name="connsiteX19866" fmla="*/ 3052972 w 9392070"/>
                <a:gd name="connsiteY19866" fmla="*/ 1244373 h 3110824"/>
                <a:gd name="connsiteX19867" fmla="*/ 3056635 w 9392070"/>
                <a:gd name="connsiteY19867" fmla="*/ 1241931 h 3110824"/>
                <a:gd name="connsiteX19868" fmla="*/ 3056635 w 9392070"/>
                <a:gd name="connsiteY19868" fmla="*/ 1071033 h 3110824"/>
                <a:gd name="connsiteX19869" fmla="*/ 3063959 w 9392070"/>
                <a:gd name="connsiteY19869" fmla="*/ 1066151 h 3110824"/>
                <a:gd name="connsiteX19870" fmla="*/ 3066400 w 9392070"/>
                <a:gd name="connsiteY19870" fmla="*/ 1064930 h 3110824"/>
                <a:gd name="connsiteX19871" fmla="*/ 3066400 w 9392070"/>
                <a:gd name="connsiteY19871" fmla="*/ 1064930 h 3110824"/>
                <a:gd name="connsiteX19872" fmla="*/ 3062738 w 9392070"/>
                <a:gd name="connsiteY19872" fmla="*/ 1069813 h 3110824"/>
                <a:gd name="connsiteX19873" fmla="*/ 3059076 w 9392070"/>
                <a:gd name="connsiteY19873" fmla="*/ 1069813 h 3110824"/>
                <a:gd name="connsiteX19874" fmla="*/ 3055414 w 9392070"/>
                <a:gd name="connsiteY19874" fmla="*/ 1079578 h 3110824"/>
                <a:gd name="connsiteX19875" fmla="*/ 3052972 w 9392070"/>
                <a:gd name="connsiteY19875" fmla="*/ 1077137 h 3110824"/>
                <a:gd name="connsiteX19876" fmla="*/ 3051752 w 9392070"/>
                <a:gd name="connsiteY19876" fmla="*/ 1074696 h 3110824"/>
                <a:gd name="connsiteX19877" fmla="*/ 3056635 w 9392070"/>
                <a:gd name="connsiteY19877" fmla="*/ 1071033 h 3110824"/>
                <a:gd name="connsiteX19878" fmla="*/ 3044428 w 9392070"/>
                <a:gd name="connsiteY19878" fmla="*/ 1084461 h 3110824"/>
                <a:gd name="connsiteX19879" fmla="*/ 3049310 w 9392070"/>
                <a:gd name="connsiteY19879" fmla="*/ 1078358 h 3110824"/>
                <a:gd name="connsiteX19880" fmla="*/ 3050531 w 9392070"/>
                <a:gd name="connsiteY19880" fmla="*/ 1075916 h 3110824"/>
                <a:gd name="connsiteX19881" fmla="*/ 3048090 w 9392070"/>
                <a:gd name="connsiteY19881" fmla="*/ 1084461 h 3110824"/>
                <a:gd name="connsiteX19882" fmla="*/ 3044428 w 9392070"/>
                <a:gd name="connsiteY19882" fmla="*/ 1084461 h 3110824"/>
                <a:gd name="connsiteX19883" fmla="*/ 3044428 w 9392070"/>
                <a:gd name="connsiteY19883" fmla="*/ 1084461 h 3110824"/>
                <a:gd name="connsiteX19884" fmla="*/ 3005365 w 9392070"/>
                <a:gd name="connsiteY19884" fmla="*/ 953846 h 3110824"/>
                <a:gd name="connsiteX19885" fmla="*/ 3012689 w 9392070"/>
                <a:gd name="connsiteY19885" fmla="*/ 948963 h 3110824"/>
                <a:gd name="connsiteX19886" fmla="*/ 3015131 w 9392070"/>
                <a:gd name="connsiteY19886" fmla="*/ 947743 h 3110824"/>
                <a:gd name="connsiteX19887" fmla="*/ 3013910 w 9392070"/>
                <a:gd name="connsiteY19887" fmla="*/ 948963 h 3110824"/>
                <a:gd name="connsiteX19888" fmla="*/ 3012689 w 9392070"/>
                <a:gd name="connsiteY19888" fmla="*/ 951405 h 3110824"/>
                <a:gd name="connsiteX19889" fmla="*/ 3007807 w 9392070"/>
                <a:gd name="connsiteY19889" fmla="*/ 953846 h 3110824"/>
                <a:gd name="connsiteX19890" fmla="*/ 3002924 w 9392070"/>
                <a:gd name="connsiteY19890" fmla="*/ 957508 h 3110824"/>
                <a:gd name="connsiteX19891" fmla="*/ 3002924 w 9392070"/>
                <a:gd name="connsiteY19891" fmla="*/ 957508 h 3110824"/>
                <a:gd name="connsiteX19892" fmla="*/ 3005365 w 9392070"/>
                <a:gd name="connsiteY19892" fmla="*/ 953846 h 3110824"/>
                <a:gd name="connsiteX19893" fmla="*/ 3002924 w 9392070"/>
                <a:gd name="connsiteY19893" fmla="*/ 934315 h 3110824"/>
                <a:gd name="connsiteX19894" fmla="*/ 3000482 w 9392070"/>
                <a:gd name="connsiteY19894" fmla="*/ 936756 h 3110824"/>
                <a:gd name="connsiteX19895" fmla="*/ 3002924 w 9392070"/>
                <a:gd name="connsiteY19895" fmla="*/ 934315 h 3110824"/>
                <a:gd name="connsiteX19896" fmla="*/ 3027338 w 9392070"/>
                <a:gd name="connsiteY19896" fmla="*/ 859852 h 3110824"/>
                <a:gd name="connsiteX19897" fmla="*/ 3026117 w 9392070"/>
                <a:gd name="connsiteY19897" fmla="*/ 861073 h 3110824"/>
                <a:gd name="connsiteX19898" fmla="*/ 3027338 w 9392070"/>
                <a:gd name="connsiteY19898" fmla="*/ 859852 h 3110824"/>
                <a:gd name="connsiteX19899" fmla="*/ 2924799 w 9392070"/>
                <a:gd name="connsiteY19899" fmla="*/ 859852 h 3110824"/>
                <a:gd name="connsiteX19900" fmla="*/ 2926020 w 9392070"/>
                <a:gd name="connsiteY19900" fmla="*/ 861073 h 3110824"/>
                <a:gd name="connsiteX19901" fmla="*/ 2924799 w 9392070"/>
                <a:gd name="connsiteY19901" fmla="*/ 859852 h 3110824"/>
                <a:gd name="connsiteX19902" fmla="*/ 2900385 w 9392070"/>
                <a:gd name="connsiteY19902" fmla="*/ 1077137 h 3110824"/>
                <a:gd name="connsiteX19903" fmla="*/ 2897944 w 9392070"/>
                <a:gd name="connsiteY19903" fmla="*/ 1079578 h 3110824"/>
                <a:gd name="connsiteX19904" fmla="*/ 2894281 w 9392070"/>
                <a:gd name="connsiteY19904" fmla="*/ 1069813 h 3110824"/>
                <a:gd name="connsiteX19905" fmla="*/ 2890619 w 9392070"/>
                <a:gd name="connsiteY19905" fmla="*/ 1069813 h 3110824"/>
                <a:gd name="connsiteX19906" fmla="*/ 2886957 w 9392070"/>
                <a:gd name="connsiteY19906" fmla="*/ 1064930 h 3110824"/>
                <a:gd name="connsiteX19907" fmla="*/ 2886957 w 9392070"/>
                <a:gd name="connsiteY19907" fmla="*/ 1064930 h 3110824"/>
                <a:gd name="connsiteX19908" fmla="*/ 2889399 w 9392070"/>
                <a:gd name="connsiteY19908" fmla="*/ 1066151 h 3110824"/>
                <a:gd name="connsiteX19909" fmla="*/ 2896723 w 9392070"/>
                <a:gd name="connsiteY19909" fmla="*/ 1071033 h 3110824"/>
                <a:gd name="connsiteX19910" fmla="*/ 2901606 w 9392070"/>
                <a:gd name="connsiteY19910" fmla="*/ 1074696 h 3110824"/>
                <a:gd name="connsiteX19911" fmla="*/ 2900385 w 9392070"/>
                <a:gd name="connsiteY19911" fmla="*/ 1077137 h 3110824"/>
                <a:gd name="connsiteX19912" fmla="*/ 2905268 w 9392070"/>
                <a:gd name="connsiteY19912" fmla="*/ 1084461 h 3110824"/>
                <a:gd name="connsiteX19913" fmla="*/ 2902826 w 9392070"/>
                <a:gd name="connsiteY19913" fmla="*/ 1075916 h 3110824"/>
                <a:gd name="connsiteX19914" fmla="*/ 2904047 w 9392070"/>
                <a:gd name="connsiteY19914" fmla="*/ 1078358 h 3110824"/>
                <a:gd name="connsiteX19915" fmla="*/ 2908930 w 9392070"/>
                <a:gd name="connsiteY19915" fmla="*/ 1084461 h 3110824"/>
                <a:gd name="connsiteX19916" fmla="*/ 2908930 w 9392070"/>
                <a:gd name="connsiteY19916" fmla="*/ 1085682 h 3110824"/>
                <a:gd name="connsiteX19917" fmla="*/ 2905268 w 9392070"/>
                <a:gd name="connsiteY19917" fmla="*/ 1084461 h 3110824"/>
                <a:gd name="connsiteX19918" fmla="*/ 2897944 w 9392070"/>
                <a:gd name="connsiteY19918" fmla="*/ 1245594 h 3110824"/>
                <a:gd name="connsiteX19919" fmla="*/ 2895502 w 9392070"/>
                <a:gd name="connsiteY19919" fmla="*/ 1241931 h 3110824"/>
                <a:gd name="connsiteX19920" fmla="*/ 2899164 w 9392070"/>
                <a:gd name="connsiteY19920" fmla="*/ 1244373 h 3110824"/>
                <a:gd name="connsiteX19921" fmla="*/ 2897944 w 9392070"/>
                <a:gd name="connsiteY19921" fmla="*/ 1245594 h 3110824"/>
                <a:gd name="connsiteX19922" fmla="*/ 2761225 w 9392070"/>
                <a:gd name="connsiteY19922" fmla="*/ 1147938 h 3110824"/>
                <a:gd name="connsiteX19923" fmla="*/ 2758784 w 9392070"/>
                <a:gd name="connsiteY19923" fmla="*/ 1147938 h 3110824"/>
                <a:gd name="connsiteX19924" fmla="*/ 2761225 w 9392070"/>
                <a:gd name="connsiteY19924" fmla="*/ 1147938 h 3110824"/>
                <a:gd name="connsiteX19925" fmla="*/ 2758784 w 9392070"/>
                <a:gd name="connsiteY19925" fmla="*/ 1178455 h 3110824"/>
                <a:gd name="connsiteX19926" fmla="*/ 2778315 w 9392070"/>
                <a:gd name="connsiteY19926" fmla="*/ 1172352 h 3110824"/>
                <a:gd name="connsiteX19927" fmla="*/ 2774653 w 9392070"/>
                <a:gd name="connsiteY19927" fmla="*/ 1172352 h 3110824"/>
                <a:gd name="connsiteX19928" fmla="*/ 2768549 w 9392070"/>
                <a:gd name="connsiteY19928" fmla="*/ 1174793 h 3110824"/>
                <a:gd name="connsiteX19929" fmla="*/ 2766108 w 9392070"/>
                <a:gd name="connsiteY19929" fmla="*/ 1177235 h 3110824"/>
                <a:gd name="connsiteX19930" fmla="*/ 2763666 w 9392070"/>
                <a:gd name="connsiteY19930" fmla="*/ 1178455 h 3110824"/>
                <a:gd name="connsiteX19931" fmla="*/ 2761225 w 9392070"/>
                <a:gd name="connsiteY19931" fmla="*/ 1178455 h 3110824"/>
                <a:gd name="connsiteX19932" fmla="*/ 2758784 w 9392070"/>
                <a:gd name="connsiteY19932" fmla="*/ 1178455 h 3110824"/>
                <a:gd name="connsiteX19933" fmla="*/ 2758784 w 9392070"/>
                <a:gd name="connsiteY19933" fmla="*/ 1178455 h 3110824"/>
                <a:gd name="connsiteX19934" fmla="*/ 2757563 w 9392070"/>
                <a:gd name="connsiteY19934" fmla="*/ 1179676 h 3110824"/>
                <a:gd name="connsiteX19935" fmla="*/ 2756342 w 9392070"/>
                <a:gd name="connsiteY19935" fmla="*/ 1180896 h 3110824"/>
                <a:gd name="connsiteX19936" fmla="*/ 2752680 w 9392070"/>
                <a:gd name="connsiteY19936" fmla="*/ 1182117 h 3110824"/>
                <a:gd name="connsiteX19937" fmla="*/ 2750239 w 9392070"/>
                <a:gd name="connsiteY19937" fmla="*/ 1180896 h 3110824"/>
                <a:gd name="connsiteX19938" fmla="*/ 2757563 w 9392070"/>
                <a:gd name="connsiteY19938" fmla="*/ 1179676 h 3110824"/>
                <a:gd name="connsiteX19939" fmla="*/ 2717280 w 9392070"/>
                <a:gd name="connsiteY19939" fmla="*/ 1080799 h 3110824"/>
                <a:gd name="connsiteX19940" fmla="*/ 2731928 w 9392070"/>
                <a:gd name="connsiteY19940" fmla="*/ 1078358 h 3110824"/>
                <a:gd name="connsiteX19941" fmla="*/ 2750239 w 9392070"/>
                <a:gd name="connsiteY19941" fmla="*/ 1079578 h 3110824"/>
                <a:gd name="connsiteX19942" fmla="*/ 2747797 w 9392070"/>
                <a:gd name="connsiteY19942" fmla="*/ 1082020 h 3110824"/>
                <a:gd name="connsiteX19943" fmla="*/ 2746577 w 9392070"/>
                <a:gd name="connsiteY19943" fmla="*/ 1084461 h 3110824"/>
                <a:gd name="connsiteX19944" fmla="*/ 2744135 w 9392070"/>
                <a:gd name="connsiteY19944" fmla="*/ 1086903 h 3110824"/>
                <a:gd name="connsiteX19945" fmla="*/ 2742915 w 9392070"/>
                <a:gd name="connsiteY19945" fmla="*/ 1086903 h 3110824"/>
                <a:gd name="connsiteX19946" fmla="*/ 2742915 w 9392070"/>
                <a:gd name="connsiteY19946" fmla="*/ 1086903 h 3110824"/>
                <a:gd name="connsiteX19947" fmla="*/ 2735590 w 9392070"/>
                <a:gd name="connsiteY19947" fmla="*/ 1088123 h 3110824"/>
                <a:gd name="connsiteX19948" fmla="*/ 2725825 w 9392070"/>
                <a:gd name="connsiteY19948" fmla="*/ 1088123 h 3110824"/>
                <a:gd name="connsiteX19949" fmla="*/ 2720942 w 9392070"/>
                <a:gd name="connsiteY19949" fmla="*/ 1084461 h 3110824"/>
                <a:gd name="connsiteX19950" fmla="*/ 2716059 w 9392070"/>
                <a:gd name="connsiteY19950" fmla="*/ 1083240 h 3110824"/>
                <a:gd name="connsiteX19951" fmla="*/ 2717280 w 9392070"/>
                <a:gd name="connsiteY19951" fmla="*/ 1080799 h 3110824"/>
                <a:gd name="connsiteX19952" fmla="*/ 2647700 w 9392070"/>
                <a:gd name="connsiteY19952" fmla="*/ 1018543 h 3110824"/>
                <a:gd name="connsiteX19953" fmla="*/ 2644038 w 9392070"/>
                <a:gd name="connsiteY19953" fmla="*/ 1020985 h 3110824"/>
                <a:gd name="connsiteX19954" fmla="*/ 2641596 w 9392070"/>
                <a:gd name="connsiteY19954" fmla="*/ 1019764 h 3110824"/>
                <a:gd name="connsiteX19955" fmla="*/ 2647700 w 9392070"/>
                <a:gd name="connsiteY19955" fmla="*/ 1018543 h 3110824"/>
                <a:gd name="connsiteX19956" fmla="*/ 2646479 w 9392070"/>
                <a:gd name="connsiteY19956" fmla="*/ 887928 h 3110824"/>
                <a:gd name="connsiteX19957" fmla="*/ 2658686 w 9392070"/>
                <a:gd name="connsiteY19957" fmla="*/ 884266 h 3110824"/>
                <a:gd name="connsiteX19958" fmla="*/ 2662348 w 9392070"/>
                <a:gd name="connsiteY19958" fmla="*/ 883046 h 3110824"/>
                <a:gd name="connsiteX19959" fmla="*/ 2662348 w 9392070"/>
                <a:gd name="connsiteY19959" fmla="*/ 883046 h 3110824"/>
                <a:gd name="connsiteX19960" fmla="*/ 2655024 w 9392070"/>
                <a:gd name="connsiteY19960" fmla="*/ 886708 h 3110824"/>
                <a:gd name="connsiteX19961" fmla="*/ 2648921 w 9392070"/>
                <a:gd name="connsiteY19961" fmla="*/ 886708 h 3110824"/>
                <a:gd name="connsiteX19962" fmla="*/ 2642817 w 9392070"/>
                <a:gd name="connsiteY19962" fmla="*/ 894032 h 3110824"/>
                <a:gd name="connsiteX19963" fmla="*/ 2637934 w 9392070"/>
                <a:gd name="connsiteY19963" fmla="*/ 891590 h 3110824"/>
                <a:gd name="connsiteX19964" fmla="*/ 2636714 w 9392070"/>
                <a:gd name="connsiteY19964" fmla="*/ 890370 h 3110824"/>
                <a:gd name="connsiteX19965" fmla="*/ 2646479 w 9392070"/>
                <a:gd name="connsiteY19965" fmla="*/ 887928 h 3110824"/>
                <a:gd name="connsiteX19966" fmla="*/ 2623286 w 9392070"/>
                <a:gd name="connsiteY19966" fmla="*/ 897694 h 3110824"/>
                <a:gd name="connsiteX19967" fmla="*/ 2631831 w 9392070"/>
                <a:gd name="connsiteY19967" fmla="*/ 892811 h 3110824"/>
                <a:gd name="connsiteX19968" fmla="*/ 2635493 w 9392070"/>
                <a:gd name="connsiteY19968" fmla="*/ 891590 h 3110824"/>
                <a:gd name="connsiteX19969" fmla="*/ 2630610 w 9392070"/>
                <a:gd name="connsiteY19969" fmla="*/ 897694 h 3110824"/>
                <a:gd name="connsiteX19970" fmla="*/ 2623286 w 9392070"/>
                <a:gd name="connsiteY19970" fmla="*/ 897694 h 3110824"/>
                <a:gd name="connsiteX19971" fmla="*/ 2623286 w 9392070"/>
                <a:gd name="connsiteY19971" fmla="*/ 897694 h 3110824"/>
                <a:gd name="connsiteX19972" fmla="*/ 2563472 w 9392070"/>
                <a:gd name="connsiteY19972" fmla="*/ 793934 h 3110824"/>
                <a:gd name="connsiteX19973" fmla="*/ 2568354 w 9392070"/>
                <a:gd name="connsiteY19973" fmla="*/ 792714 h 3110824"/>
                <a:gd name="connsiteX19974" fmla="*/ 2565913 w 9392070"/>
                <a:gd name="connsiteY19974" fmla="*/ 793934 h 3110824"/>
                <a:gd name="connsiteX19975" fmla="*/ 2563472 w 9392070"/>
                <a:gd name="connsiteY19975" fmla="*/ 796376 h 3110824"/>
                <a:gd name="connsiteX19976" fmla="*/ 2553706 w 9392070"/>
                <a:gd name="connsiteY19976" fmla="*/ 798817 h 3110824"/>
                <a:gd name="connsiteX19977" fmla="*/ 2543940 w 9392070"/>
                <a:gd name="connsiteY19977" fmla="*/ 801259 h 3110824"/>
                <a:gd name="connsiteX19978" fmla="*/ 2542720 w 9392070"/>
                <a:gd name="connsiteY19978" fmla="*/ 801259 h 3110824"/>
                <a:gd name="connsiteX19979" fmla="*/ 2550044 w 9392070"/>
                <a:gd name="connsiteY19979" fmla="*/ 798817 h 3110824"/>
                <a:gd name="connsiteX19980" fmla="*/ 2563472 w 9392070"/>
                <a:gd name="connsiteY19980" fmla="*/ 793934 h 3110824"/>
                <a:gd name="connsiteX19981" fmla="*/ 2546382 w 9392070"/>
                <a:gd name="connsiteY19981" fmla="*/ 782948 h 3110824"/>
                <a:gd name="connsiteX19982" fmla="*/ 2540278 w 9392070"/>
                <a:gd name="connsiteY19982" fmla="*/ 784169 h 3110824"/>
                <a:gd name="connsiteX19983" fmla="*/ 2546382 w 9392070"/>
                <a:gd name="connsiteY19983" fmla="*/ 782948 h 3110824"/>
                <a:gd name="connsiteX19984" fmla="*/ 2592768 w 9392070"/>
                <a:gd name="connsiteY19984" fmla="*/ 725575 h 3110824"/>
                <a:gd name="connsiteX19985" fmla="*/ 2590327 w 9392070"/>
                <a:gd name="connsiteY19985" fmla="*/ 725575 h 3110824"/>
                <a:gd name="connsiteX19986" fmla="*/ 2592768 w 9392070"/>
                <a:gd name="connsiteY19986" fmla="*/ 725575 h 3110824"/>
                <a:gd name="connsiteX19987" fmla="*/ 2402339 w 9392070"/>
                <a:gd name="connsiteY19987" fmla="*/ 725575 h 3110824"/>
                <a:gd name="connsiteX19988" fmla="*/ 2404781 w 9392070"/>
                <a:gd name="connsiteY19988" fmla="*/ 725575 h 3110824"/>
                <a:gd name="connsiteX19989" fmla="*/ 2402339 w 9392070"/>
                <a:gd name="connsiteY19989" fmla="*/ 725575 h 3110824"/>
                <a:gd name="connsiteX19990" fmla="*/ 2357173 w 9392070"/>
                <a:gd name="connsiteY19990" fmla="*/ 892811 h 3110824"/>
                <a:gd name="connsiteX19991" fmla="*/ 2352290 w 9392070"/>
                <a:gd name="connsiteY19991" fmla="*/ 895253 h 3110824"/>
                <a:gd name="connsiteX19992" fmla="*/ 2346187 w 9392070"/>
                <a:gd name="connsiteY19992" fmla="*/ 887928 h 3110824"/>
                <a:gd name="connsiteX19993" fmla="*/ 2340083 w 9392070"/>
                <a:gd name="connsiteY19993" fmla="*/ 887928 h 3110824"/>
                <a:gd name="connsiteX19994" fmla="*/ 2332759 w 9392070"/>
                <a:gd name="connsiteY19994" fmla="*/ 884266 h 3110824"/>
                <a:gd name="connsiteX19995" fmla="*/ 2332759 w 9392070"/>
                <a:gd name="connsiteY19995" fmla="*/ 884266 h 3110824"/>
                <a:gd name="connsiteX19996" fmla="*/ 2336421 w 9392070"/>
                <a:gd name="connsiteY19996" fmla="*/ 885487 h 3110824"/>
                <a:gd name="connsiteX19997" fmla="*/ 2348628 w 9392070"/>
                <a:gd name="connsiteY19997" fmla="*/ 889149 h 3110824"/>
                <a:gd name="connsiteX19998" fmla="*/ 2358394 w 9392070"/>
                <a:gd name="connsiteY19998" fmla="*/ 891590 h 3110824"/>
                <a:gd name="connsiteX19999" fmla="*/ 2357173 w 9392070"/>
                <a:gd name="connsiteY19999" fmla="*/ 892811 h 3110824"/>
                <a:gd name="connsiteX20000" fmla="*/ 2365718 w 9392070"/>
                <a:gd name="connsiteY20000" fmla="*/ 897694 h 3110824"/>
                <a:gd name="connsiteX20001" fmla="*/ 2360835 w 9392070"/>
                <a:gd name="connsiteY20001" fmla="*/ 891590 h 3110824"/>
                <a:gd name="connsiteX20002" fmla="*/ 2364497 w 9392070"/>
                <a:gd name="connsiteY20002" fmla="*/ 892811 h 3110824"/>
                <a:gd name="connsiteX20003" fmla="*/ 2373042 w 9392070"/>
                <a:gd name="connsiteY20003" fmla="*/ 897694 h 3110824"/>
                <a:gd name="connsiteX20004" fmla="*/ 2374263 w 9392070"/>
                <a:gd name="connsiteY20004" fmla="*/ 898915 h 3110824"/>
                <a:gd name="connsiteX20005" fmla="*/ 2365718 w 9392070"/>
                <a:gd name="connsiteY20005" fmla="*/ 897694 h 3110824"/>
                <a:gd name="connsiteX20006" fmla="*/ 2210689 w 9392070"/>
                <a:gd name="connsiteY20006" fmla="*/ 939198 h 3110824"/>
                <a:gd name="connsiteX20007" fmla="*/ 2211910 w 9392070"/>
                <a:gd name="connsiteY20007" fmla="*/ 940418 h 3110824"/>
                <a:gd name="connsiteX20008" fmla="*/ 2210689 w 9392070"/>
                <a:gd name="connsiteY20008" fmla="*/ 939198 h 3110824"/>
                <a:gd name="connsiteX20009" fmla="*/ 2135006 w 9392070"/>
                <a:gd name="connsiteY20009" fmla="*/ 995350 h 3110824"/>
                <a:gd name="connsiteX20010" fmla="*/ 2132564 w 9392070"/>
                <a:gd name="connsiteY20010" fmla="*/ 999012 h 3110824"/>
                <a:gd name="connsiteX20011" fmla="*/ 2131343 w 9392070"/>
                <a:gd name="connsiteY20011" fmla="*/ 997791 h 3110824"/>
                <a:gd name="connsiteX20012" fmla="*/ 2135006 w 9392070"/>
                <a:gd name="connsiteY20012" fmla="*/ 995350 h 3110824"/>
                <a:gd name="connsiteX20013" fmla="*/ 2135006 w 9392070"/>
                <a:gd name="connsiteY20013" fmla="*/ 825673 h 3110824"/>
                <a:gd name="connsiteX20014" fmla="*/ 2142330 w 9392070"/>
                <a:gd name="connsiteY20014" fmla="*/ 820790 h 3110824"/>
                <a:gd name="connsiteX20015" fmla="*/ 2144771 w 9392070"/>
                <a:gd name="connsiteY20015" fmla="*/ 819569 h 3110824"/>
                <a:gd name="connsiteX20016" fmla="*/ 2144771 w 9392070"/>
                <a:gd name="connsiteY20016" fmla="*/ 819569 h 3110824"/>
                <a:gd name="connsiteX20017" fmla="*/ 2141109 w 9392070"/>
                <a:gd name="connsiteY20017" fmla="*/ 824452 h 3110824"/>
                <a:gd name="connsiteX20018" fmla="*/ 2137447 w 9392070"/>
                <a:gd name="connsiteY20018" fmla="*/ 824452 h 3110824"/>
                <a:gd name="connsiteX20019" fmla="*/ 2133785 w 9392070"/>
                <a:gd name="connsiteY20019" fmla="*/ 834218 h 3110824"/>
                <a:gd name="connsiteX20020" fmla="*/ 2131343 w 9392070"/>
                <a:gd name="connsiteY20020" fmla="*/ 831776 h 3110824"/>
                <a:gd name="connsiteX20021" fmla="*/ 2130123 w 9392070"/>
                <a:gd name="connsiteY20021" fmla="*/ 829335 h 3110824"/>
                <a:gd name="connsiteX20022" fmla="*/ 2135006 w 9392070"/>
                <a:gd name="connsiteY20022" fmla="*/ 825673 h 3110824"/>
                <a:gd name="connsiteX20023" fmla="*/ 2122799 w 9392070"/>
                <a:gd name="connsiteY20023" fmla="*/ 839100 h 3110824"/>
                <a:gd name="connsiteX20024" fmla="*/ 2127681 w 9392070"/>
                <a:gd name="connsiteY20024" fmla="*/ 832997 h 3110824"/>
                <a:gd name="connsiteX20025" fmla="*/ 2128902 w 9392070"/>
                <a:gd name="connsiteY20025" fmla="*/ 830555 h 3110824"/>
                <a:gd name="connsiteX20026" fmla="*/ 2126461 w 9392070"/>
                <a:gd name="connsiteY20026" fmla="*/ 839100 h 3110824"/>
                <a:gd name="connsiteX20027" fmla="*/ 2122799 w 9392070"/>
                <a:gd name="connsiteY20027" fmla="*/ 839100 h 3110824"/>
                <a:gd name="connsiteX20028" fmla="*/ 2122799 w 9392070"/>
                <a:gd name="connsiteY20028" fmla="*/ 839100 h 3110824"/>
                <a:gd name="connsiteX20029" fmla="*/ 2083736 w 9392070"/>
                <a:gd name="connsiteY20029" fmla="*/ 708485 h 3110824"/>
                <a:gd name="connsiteX20030" fmla="*/ 2091060 w 9392070"/>
                <a:gd name="connsiteY20030" fmla="*/ 703603 h 3110824"/>
                <a:gd name="connsiteX20031" fmla="*/ 2093502 w 9392070"/>
                <a:gd name="connsiteY20031" fmla="*/ 702382 h 3110824"/>
                <a:gd name="connsiteX20032" fmla="*/ 2092281 w 9392070"/>
                <a:gd name="connsiteY20032" fmla="*/ 703603 h 3110824"/>
                <a:gd name="connsiteX20033" fmla="*/ 2091060 w 9392070"/>
                <a:gd name="connsiteY20033" fmla="*/ 706044 h 3110824"/>
                <a:gd name="connsiteX20034" fmla="*/ 2086177 w 9392070"/>
                <a:gd name="connsiteY20034" fmla="*/ 708485 h 3110824"/>
                <a:gd name="connsiteX20035" fmla="*/ 2081295 w 9392070"/>
                <a:gd name="connsiteY20035" fmla="*/ 712147 h 3110824"/>
                <a:gd name="connsiteX20036" fmla="*/ 2081295 w 9392070"/>
                <a:gd name="connsiteY20036" fmla="*/ 712147 h 3110824"/>
                <a:gd name="connsiteX20037" fmla="*/ 2083736 w 9392070"/>
                <a:gd name="connsiteY20037" fmla="*/ 708485 h 3110824"/>
                <a:gd name="connsiteX20038" fmla="*/ 2081295 w 9392070"/>
                <a:gd name="connsiteY20038" fmla="*/ 688954 h 3110824"/>
                <a:gd name="connsiteX20039" fmla="*/ 2078853 w 9392070"/>
                <a:gd name="connsiteY20039" fmla="*/ 691396 h 3110824"/>
                <a:gd name="connsiteX20040" fmla="*/ 2081295 w 9392070"/>
                <a:gd name="connsiteY20040" fmla="*/ 688954 h 3110824"/>
                <a:gd name="connsiteX20041" fmla="*/ 2105709 w 9392070"/>
                <a:gd name="connsiteY20041" fmla="*/ 614491 h 3110824"/>
                <a:gd name="connsiteX20042" fmla="*/ 2104488 w 9392070"/>
                <a:gd name="connsiteY20042" fmla="*/ 615712 h 3110824"/>
                <a:gd name="connsiteX20043" fmla="*/ 2105709 w 9392070"/>
                <a:gd name="connsiteY20043" fmla="*/ 614491 h 3110824"/>
                <a:gd name="connsiteX20044" fmla="*/ 2003170 w 9392070"/>
                <a:gd name="connsiteY20044" fmla="*/ 614491 h 3110824"/>
                <a:gd name="connsiteX20045" fmla="*/ 2004391 w 9392070"/>
                <a:gd name="connsiteY20045" fmla="*/ 615712 h 3110824"/>
                <a:gd name="connsiteX20046" fmla="*/ 2003170 w 9392070"/>
                <a:gd name="connsiteY20046" fmla="*/ 614491 h 3110824"/>
                <a:gd name="connsiteX20047" fmla="*/ 1978756 w 9392070"/>
                <a:gd name="connsiteY20047" fmla="*/ 831776 h 3110824"/>
                <a:gd name="connsiteX20048" fmla="*/ 1976314 w 9392070"/>
                <a:gd name="connsiteY20048" fmla="*/ 834218 h 3110824"/>
                <a:gd name="connsiteX20049" fmla="*/ 1972652 w 9392070"/>
                <a:gd name="connsiteY20049" fmla="*/ 824452 h 3110824"/>
                <a:gd name="connsiteX20050" fmla="*/ 1968990 w 9392070"/>
                <a:gd name="connsiteY20050" fmla="*/ 824452 h 3110824"/>
                <a:gd name="connsiteX20051" fmla="*/ 1965328 w 9392070"/>
                <a:gd name="connsiteY20051" fmla="*/ 819569 h 3110824"/>
                <a:gd name="connsiteX20052" fmla="*/ 1965328 w 9392070"/>
                <a:gd name="connsiteY20052" fmla="*/ 819569 h 3110824"/>
                <a:gd name="connsiteX20053" fmla="*/ 1967770 w 9392070"/>
                <a:gd name="connsiteY20053" fmla="*/ 820790 h 3110824"/>
                <a:gd name="connsiteX20054" fmla="*/ 1975094 w 9392070"/>
                <a:gd name="connsiteY20054" fmla="*/ 825673 h 3110824"/>
                <a:gd name="connsiteX20055" fmla="*/ 1979977 w 9392070"/>
                <a:gd name="connsiteY20055" fmla="*/ 829335 h 3110824"/>
                <a:gd name="connsiteX20056" fmla="*/ 1978756 w 9392070"/>
                <a:gd name="connsiteY20056" fmla="*/ 831776 h 3110824"/>
                <a:gd name="connsiteX20057" fmla="*/ 1983639 w 9392070"/>
                <a:gd name="connsiteY20057" fmla="*/ 839100 h 3110824"/>
                <a:gd name="connsiteX20058" fmla="*/ 1981197 w 9392070"/>
                <a:gd name="connsiteY20058" fmla="*/ 830555 h 3110824"/>
                <a:gd name="connsiteX20059" fmla="*/ 1982418 w 9392070"/>
                <a:gd name="connsiteY20059" fmla="*/ 832997 h 3110824"/>
                <a:gd name="connsiteX20060" fmla="*/ 1987301 w 9392070"/>
                <a:gd name="connsiteY20060" fmla="*/ 839100 h 3110824"/>
                <a:gd name="connsiteX20061" fmla="*/ 1987301 w 9392070"/>
                <a:gd name="connsiteY20061" fmla="*/ 840321 h 3110824"/>
                <a:gd name="connsiteX20062" fmla="*/ 1983639 w 9392070"/>
                <a:gd name="connsiteY20062" fmla="*/ 839100 h 3110824"/>
                <a:gd name="connsiteX20063" fmla="*/ 1832272 w 9392070"/>
                <a:gd name="connsiteY20063" fmla="*/ 540029 h 3110824"/>
                <a:gd name="connsiteX20064" fmla="*/ 1831051 w 9392070"/>
                <a:gd name="connsiteY20064" fmla="*/ 543691 h 3110824"/>
                <a:gd name="connsiteX20065" fmla="*/ 1829830 w 9392070"/>
                <a:gd name="connsiteY20065" fmla="*/ 542470 h 3110824"/>
                <a:gd name="connsiteX20066" fmla="*/ 1832272 w 9392070"/>
                <a:gd name="connsiteY20066" fmla="*/ 540029 h 3110824"/>
                <a:gd name="connsiteX20067" fmla="*/ 1832272 w 9392070"/>
                <a:gd name="connsiteY20067" fmla="*/ 660878 h 3110824"/>
                <a:gd name="connsiteX20068" fmla="*/ 1829830 w 9392070"/>
                <a:gd name="connsiteY20068" fmla="*/ 664540 h 3110824"/>
                <a:gd name="connsiteX20069" fmla="*/ 1828610 w 9392070"/>
                <a:gd name="connsiteY20069" fmla="*/ 663319 h 3110824"/>
                <a:gd name="connsiteX20070" fmla="*/ 1832272 w 9392070"/>
                <a:gd name="connsiteY20070" fmla="*/ 660878 h 3110824"/>
                <a:gd name="connsiteX20071" fmla="*/ 1821285 w 9392070"/>
                <a:gd name="connsiteY20071" fmla="*/ 504628 h 3110824"/>
                <a:gd name="connsiteX20072" fmla="*/ 1818844 w 9392070"/>
                <a:gd name="connsiteY20072" fmla="*/ 508290 h 3110824"/>
                <a:gd name="connsiteX20073" fmla="*/ 1817623 w 9392070"/>
                <a:gd name="connsiteY20073" fmla="*/ 507070 h 3110824"/>
                <a:gd name="connsiteX20074" fmla="*/ 1821285 w 9392070"/>
                <a:gd name="connsiteY20074" fmla="*/ 504628 h 3110824"/>
                <a:gd name="connsiteX20075" fmla="*/ 1820065 w 9392070"/>
                <a:gd name="connsiteY20075" fmla="*/ 333730 h 3110824"/>
                <a:gd name="connsiteX20076" fmla="*/ 1827389 w 9392070"/>
                <a:gd name="connsiteY20076" fmla="*/ 328847 h 3110824"/>
                <a:gd name="connsiteX20077" fmla="*/ 1829830 w 9392070"/>
                <a:gd name="connsiteY20077" fmla="*/ 327627 h 3110824"/>
                <a:gd name="connsiteX20078" fmla="*/ 1829830 w 9392070"/>
                <a:gd name="connsiteY20078" fmla="*/ 327627 h 3110824"/>
                <a:gd name="connsiteX20079" fmla="*/ 1826168 w 9392070"/>
                <a:gd name="connsiteY20079" fmla="*/ 332509 h 3110824"/>
                <a:gd name="connsiteX20080" fmla="*/ 1822506 w 9392070"/>
                <a:gd name="connsiteY20080" fmla="*/ 332509 h 3110824"/>
                <a:gd name="connsiteX20081" fmla="*/ 1818844 w 9392070"/>
                <a:gd name="connsiteY20081" fmla="*/ 342275 h 3110824"/>
                <a:gd name="connsiteX20082" fmla="*/ 1816403 w 9392070"/>
                <a:gd name="connsiteY20082" fmla="*/ 339834 h 3110824"/>
                <a:gd name="connsiteX20083" fmla="*/ 1815182 w 9392070"/>
                <a:gd name="connsiteY20083" fmla="*/ 337392 h 3110824"/>
                <a:gd name="connsiteX20084" fmla="*/ 1820065 w 9392070"/>
                <a:gd name="connsiteY20084" fmla="*/ 333730 h 3110824"/>
                <a:gd name="connsiteX20085" fmla="*/ 1807858 w 9392070"/>
                <a:gd name="connsiteY20085" fmla="*/ 347158 h 3110824"/>
                <a:gd name="connsiteX20086" fmla="*/ 1812741 w 9392070"/>
                <a:gd name="connsiteY20086" fmla="*/ 341054 h 3110824"/>
                <a:gd name="connsiteX20087" fmla="*/ 1813961 w 9392070"/>
                <a:gd name="connsiteY20087" fmla="*/ 338613 h 3110824"/>
                <a:gd name="connsiteX20088" fmla="*/ 1811520 w 9392070"/>
                <a:gd name="connsiteY20088" fmla="*/ 347158 h 3110824"/>
                <a:gd name="connsiteX20089" fmla="*/ 1807858 w 9392070"/>
                <a:gd name="connsiteY20089" fmla="*/ 347158 h 3110824"/>
                <a:gd name="connsiteX20090" fmla="*/ 1807858 w 9392070"/>
                <a:gd name="connsiteY20090" fmla="*/ 347158 h 3110824"/>
                <a:gd name="connsiteX20091" fmla="*/ 1768795 w 9392070"/>
                <a:gd name="connsiteY20091" fmla="*/ 216543 h 3110824"/>
                <a:gd name="connsiteX20092" fmla="*/ 1776120 w 9392070"/>
                <a:gd name="connsiteY20092" fmla="*/ 211660 h 3110824"/>
                <a:gd name="connsiteX20093" fmla="*/ 1778561 w 9392070"/>
                <a:gd name="connsiteY20093" fmla="*/ 210439 h 3110824"/>
                <a:gd name="connsiteX20094" fmla="*/ 1777340 w 9392070"/>
                <a:gd name="connsiteY20094" fmla="*/ 211660 h 3110824"/>
                <a:gd name="connsiteX20095" fmla="*/ 1776120 w 9392070"/>
                <a:gd name="connsiteY20095" fmla="*/ 214101 h 3110824"/>
                <a:gd name="connsiteX20096" fmla="*/ 1771237 w 9392070"/>
                <a:gd name="connsiteY20096" fmla="*/ 216543 h 3110824"/>
                <a:gd name="connsiteX20097" fmla="*/ 1766354 w 9392070"/>
                <a:gd name="connsiteY20097" fmla="*/ 220205 h 3110824"/>
                <a:gd name="connsiteX20098" fmla="*/ 1766354 w 9392070"/>
                <a:gd name="connsiteY20098" fmla="*/ 220205 h 3110824"/>
                <a:gd name="connsiteX20099" fmla="*/ 1768795 w 9392070"/>
                <a:gd name="connsiteY20099" fmla="*/ 216543 h 3110824"/>
                <a:gd name="connsiteX20100" fmla="*/ 1766354 w 9392070"/>
                <a:gd name="connsiteY20100" fmla="*/ 197012 h 3110824"/>
                <a:gd name="connsiteX20101" fmla="*/ 1763913 w 9392070"/>
                <a:gd name="connsiteY20101" fmla="*/ 199453 h 3110824"/>
                <a:gd name="connsiteX20102" fmla="*/ 1766354 w 9392070"/>
                <a:gd name="connsiteY20102" fmla="*/ 197012 h 3110824"/>
                <a:gd name="connsiteX20103" fmla="*/ 1791989 w 9392070"/>
                <a:gd name="connsiteY20103" fmla="*/ 122549 h 3110824"/>
                <a:gd name="connsiteX20104" fmla="*/ 1790768 w 9392070"/>
                <a:gd name="connsiteY20104" fmla="*/ 123770 h 3110824"/>
                <a:gd name="connsiteX20105" fmla="*/ 1791989 w 9392070"/>
                <a:gd name="connsiteY20105" fmla="*/ 122549 h 3110824"/>
                <a:gd name="connsiteX20106" fmla="*/ 1689450 w 9392070"/>
                <a:gd name="connsiteY20106" fmla="*/ 122549 h 3110824"/>
                <a:gd name="connsiteX20107" fmla="*/ 1690670 w 9392070"/>
                <a:gd name="connsiteY20107" fmla="*/ 123770 h 3110824"/>
                <a:gd name="connsiteX20108" fmla="*/ 1689450 w 9392070"/>
                <a:gd name="connsiteY20108" fmla="*/ 122549 h 3110824"/>
                <a:gd name="connsiteX20109" fmla="*/ 1665036 w 9392070"/>
                <a:gd name="connsiteY20109" fmla="*/ 339834 h 3110824"/>
                <a:gd name="connsiteX20110" fmla="*/ 1662594 w 9392070"/>
                <a:gd name="connsiteY20110" fmla="*/ 342275 h 3110824"/>
                <a:gd name="connsiteX20111" fmla="*/ 1658932 w 9392070"/>
                <a:gd name="connsiteY20111" fmla="*/ 332509 h 3110824"/>
                <a:gd name="connsiteX20112" fmla="*/ 1655270 w 9392070"/>
                <a:gd name="connsiteY20112" fmla="*/ 332509 h 3110824"/>
                <a:gd name="connsiteX20113" fmla="*/ 1651608 w 9392070"/>
                <a:gd name="connsiteY20113" fmla="*/ 327627 h 3110824"/>
                <a:gd name="connsiteX20114" fmla="*/ 1651608 w 9392070"/>
                <a:gd name="connsiteY20114" fmla="*/ 327627 h 3110824"/>
                <a:gd name="connsiteX20115" fmla="*/ 1654049 w 9392070"/>
                <a:gd name="connsiteY20115" fmla="*/ 328847 h 3110824"/>
                <a:gd name="connsiteX20116" fmla="*/ 1661374 w 9392070"/>
                <a:gd name="connsiteY20116" fmla="*/ 333730 h 3110824"/>
                <a:gd name="connsiteX20117" fmla="*/ 1666256 w 9392070"/>
                <a:gd name="connsiteY20117" fmla="*/ 337392 h 3110824"/>
                <a:gd name="connsiteX20118" fmla="*/ 1665036 w 9392070"/>
                <a:gd name="connsiteY20118" fmla="*/ 339834 h 3110824"/>
                <a:gd name="connsiteX20119" fmla="*/ 1668698 w 9392070"/>
                <a:gd name="connsiteY20119" fmla="*/ 347158 h 3110824"/>
                <a:gd name="connsiteX20120" fmla="*/ 1666256 w 9392070"/>
                <a:gd name="connsiteY20120" fmla="*/ 338613 h 3110824"/>
                <a:gd name="connsiteX20121" fmla="*/ 1667477 w 9392070"/>
                <a:gd name="connsiteY20121" fmla="*/ 341054 h 3110824"/>
                <a:gd name="connsiteX20122" fmla="*/ 1672360 w 9392070"/>
                <a:gd name="connsiteY20122" fmla="*/ 347158 h 3110824"/>
                <a:gd name="connsiteX20123" fmla="*/ 1672360 w 9392070"/>
                <a:gd name="connsiteY20123" fmla="*/ 348379 h 3110824"/>
                <a:gd name="connsiteX20124" fmla="*/ 1668698 w 9392070"/>
                <a:gd name="connsiteY20124" fmla="*/ 347158 h 3110824"/>
                <a:gd name="connsiteX20125" fmla="*/ 1661374 w 9392070"/>
                <a:gd name="connsiteY20125" fmla="*/ 508290 h 3110824"/>
                <a:gd name="connsiteX20126" fmla="*/ 1658932 w 9392070"/>
                <a:gd name="connsiteY20126" fmla="*/ 504628 h 3110824"/>
                <a:gd name="connsiteX20127" fmla="*/ 1662594 w 9392070"/>
                <a:gd name="connsiteY20127" fmla="*/ 507070 h 3110824"/>
                <a:gd name="connsiteX20128" fmla="*/ 1661374 w 9392070"/>
                <a:gd name="connsiteY20128" fmla="*/ 508290 h 3110824"/>
                <a:gd name="connsiteX20129" fmla="*/ 1647946 w 9392070"/>
                <a:gd name="connsiteY20129" fmla="*/ 540029 h 3110824"/>
                <a:gd name="connsiteX20130" fmla="*/ 1649167 w 9392070"/>
                <a:gd name="connsiteY20130" fmla="*/ 541249 h 3110824"/>
                <a:gd name="connsiteX20131" fmla="*/ 1647946 w 9392070"/>
                <a:gd name="connsiteY20131" fmla="*/ 542470 h 3110824"/>
                <a:gd name="connsiteX20132" fmla="*/ 1647946 w 9392070"/>
                <a:gd name="connsiteY20132" fmla="*/ 540029 h 3110824"/>
                <a:gd name="connsiteX20133" fmla="*/ 1650387 w 9392070"/>
                <a:gd name="connsiteY20133" fmla="*/ 664540 h 3110824"/>
                <a:gd name="connsiteX20134" fmla="*/ 1647946 w 9392070"/>
                <a:gd name="connsiteY20134" fmla="*/ 660878 h 3110824"/>
                <a:gd name="connsiteX20135" fmla="*/ 1651608 w 9392070"/>
                <a:gd name="connsiteY20135" fmla="*/ 663319 h 3110824"/>
                <a:gd name="connsiteX20136" fmla="*/ 1650387 w 9392070"/>
                <a:gd name="connsiteY20136" fmla="*/ 664540 h 3110824"/>
                <a:gd name="connsiteX20137" fmla="*/ 1444089 w 9392070"/>
                <a:gd name="connsiteY20137" fmla="*/ 734120 h 3110824"/>
                <a:gd name="connsiteX20138" fmla="*/ 1457517 w 9392070"/>
                <a:gd name="connsiteY20138" fmla="*/ 729237 h 3110824"/>
                <a:gd name="connsiteX20139" fmla="*/ 1462399 w 9392070"/>
                <a:gd name="connsiteY20139" fmla="*/ 728017 h 3110824"/>
                <a:gd name="connsiteX20140" fmla="*/ 1462399 w 9392070"/>
                <a:gd name="connsiteY20140" fmla="*/ 728017 h 3110824"/>
                <a:gd name="connsiteX20141" fmla="*/ 1455075 w 9392070"/>
                <a:gd name="connsiteY20141" fmla="*/ 732899 h 3110824"/>
                <a:gd name="connsiteX20142" fmla="*/ 1448972 w 9392070"/>
                <a:gd name="connsiteY20142" fmla="*/ 732899 h 3110824"/>
                <a:gd name="connsiteX20143" fmla="*/ 1441648 w 9392070"/>
                <a:gd name="connsiteY20143" fmla="*/ 742665 h 3110824"/>
                <a:gd name="connsiteX20144" fmla="*/ 1436765 w 9392070"/>
                <a:gd name="connsiteY20144" fmla="*/ 740224 h 3110824"/>
                <a:gd name="connsiteX20145" fmla="*/ 1434323 w 9392070"/>
                <a:gd name="connsiteY20145" fmla="*/ 737782 h 3110824"/>
                <a:gd name="connsiteX20146" fmla="*/ 1444089 w 9392070"/>
                <a:gd name="connsiteY20146" fmla="*/ 734120 h 3110824"/>
                <a:gd name="connsiteX20147" fmla="*/ 1419675 w 9392070"/>
                <a:gd name="connsiteY20147" fmla="*/ 746327 h 3110824"/>
                <a:gd name="connsiteX20148" fmla="*/ 1429441 w 9392070"/>
                <a:gd name="connsiteY20148" fmla="*/ 740224 h 3110824"/>
                <a:gd name="connsiteX20149" fmla="*/ 1433103 w 9392070"/>
                <a:gd name="connsiteY20149" fmla="*/ 737782 h 3110824"/>
                <a:gd name="connsiteX20150" fmla="*/ 1426999 w 9392070"/>
                <a:gd name="connsiteY20150" fmla="*/ 746327 h 3110824"/>
                <a:gd name="connsiteX20151" fmla="*/ 1419675 w 9392070"/>
                <a:gd name="connsiteY20151" fmla="*/ 746327 h 3110824"/>
                <a:gd name="connsiteX20152" fmla="*/ 1419675 w 9392070"/>
                <a:gd name="connsiteY20152" fmla="*/ 746327 h 3110824"/>
                <a:gd name="connsiteX20153" fmla="*/ 1357419 w 9392070"/>
                <a:gd name="connsiteY20153" fmla="*/ 612050 h 3110824"/>
                <a:gd name="connsiteX20154" fmla="*/ 1362302 w 9392070"/>
                <a:gd name="connsiteY20154" fmla="*/ 610829 h 3110824"/>
                <a:gd name="connsiteX20155" fmla="*/ 1359861 w 9392070"/>
                <a:gd name="connsiteY20155" fmla="*/ 612050 h 3110824"/>
                <a:gd name="connsiteX20156" fmla="*/ 1357419 w 9392070"/>
                <a:gd name="connsiteY20156" fmla="*/ 614491 h 3110824"/>
                <a:gd name="connsiteX20157" fmla="*/ 1347654 w 9392070"/>
                <a:gd name="connsiteY20157" fmla="*/ 616933 h 3110824"/>
                <a:gd name="connsiteX20158" fmla="*/ 1337888 w 9392070"/>
                <a:gd name="connsiteY20158" fmla="*/ 620595 h 3110824"/>
                <a:gd name="connsiteX20159" fmla="*/ 1336667 w 9392070"/>
                <a:gd name="connsiteY20159" fmla="*/ 620595 h 3110824"/>
                <a:gd name="connsiteX20160" fmla="*/ 1345212 w 9392070"/>
                <a:gd name="connsiteY20160" fmla="*/ 616933 h 3110824"/>
                <a:gd name="connsiteX20161" fmla="*/ 1357419 w 9392070"/>
                <a:gd name="connsiteY20161" fmla="*/ 612050 h 3110824"/>
                <a:gd name="connsiteX20162" fmla="*/ 1339109 w 9392070"/>
                <a:gd name="connsiteY20162" fmla="*/ 597402 h 3110824"/>
                <a:gd name="connsiteX20163" fmla="*/ 1333005 w 9392070"/>
                <a:gd name="connsiteY20163" fmla="*/ 599843 h 3110824"/>
                <a:gd name="connsiteX20164" fmla="*/ 1339109 w 9392070"/>
                <a:gd name="connsiteY20164" fmla="*/ 597402 h 3110824"/>
                <a:gd name="connsiteX20165" fmla="*/ 1387937 w 9392070"/>
                <a:gd name="connsiteY20165" fmla="*/ 522939 h 3110824"/>
                <a:gd name="connsiteX20166" fmla="*/ 1385495 w 9392070"/>
                <a:gd name="connsiteY20166" fmla="*/ 524160 h 3110824"/>
                <a:gd name="connsiteX20167" fmla="*/ 1387937 w 9392070"/>
                <a:gd name="connsiteY20167" fmla="*/ 522939 h 3110824"/>
                <a:gd name="connsiteX20168" fmla="*/ 1185300 w 9392070"/>
                <a:gd name="connsiteY20168" fmla="*/ 522939 h 3110824"/>
                <a:gd name="connsiteX20169" fmla="*/ 1187742 w 9392070"/>
                <a:gd name="connsiteY20169" fmla="*/ 524160 h 3110824"/>
                <a:gd name="connsiteX20170" fmla="*/ 1185300 w 9392070"/>
                <a:gd name="connsiteY20170" fmla="*/ 522939 h 3110824"/>
                <a:gd name="connsiteX20171" fmla="*/ 1137693 w 9392070"/>
                <a:gd name="connsiteY20171" fmla="*/ 740224 h 3110824"/>
                <a:gd name="connsiteX20172" fmla="*/ 1132810 w 9392070"/>
                <a:gd name="connsiteY20172" fmla="*/ 742665 h 3110824"/>
                <a:gd name="connsiteX20173" fmla="*/ 1125486 w 9392070"/>
                <a:gd name="connsiteY20173" fmla="*/ 732899 h 3110824"/>
                <a:gd name="connsiteX20174" fmla="*/ 1119383 w 9392070"/>
                <a:gd name="connsiteY20174" fmla="*/ 732899 h 3110824"/>
                <a:gd name="connsiteX20175" fmla="*/ 1112058 w 9392070"/>
                <a:gd name="connsiteY20175" fmla="*/ 728017 h 3110824"/>
                <a:gd name="connsiteX20176" fmla="*/ 1112058 w 9392070"/>
                <a:gd name="connsiteY20176" fmla="*/ 728017 h 3110824"/>
                <a:gd name="connsiteX20177" fmla="*/ 1116941 w 9392070"/>
                <a:gd name="connsiteY20177" fmla="*/ 729237 h 3110824"/>
                <a:gd name="connsiteX20178" fmla="*/ 1130369 w 9392070"/>
                <a:gd name="connsiteY20178" fmla="*/ 734120 h 3110824"/>
                <a:gd name="connsiteX20179" fmla="*/ 1140134 w 9392070"/>
                <a:gd name="connsiteY20179" fmla="*/ 737782 h 3110824"/>
                <a:gd name="connsiteX20180" fmla="*/ 1137693 w 9392070"/>
                <a:gd name="connsiteY20180" fmla="*/ 740224 h 3110824"/>
                <a:gd name="connsiteX20181" fmla="*/ 1146238 w 9392070"/>
                <a:gd name="connsiteY20181" fmla="*/ 746327 h 3110824"/>
                <a:gd name="connsiteX20182" fmla="*/ 1140134 w 9392070"/>
                <a:gd name="connsiteY20182" fmla="*/ 737782 h 3110824"/>
                <a:gd name="connsiteX20183" fmla="*/ 1143797 w 9392070"/>
                <a:gd name="connsiteY20183" fmla="*/ 740224 h 3110824"/>
                <a:gd name="connsiteX20184" fmla="*/ 1153562 w 9392070"/>
                <a:gd name="connsiteY20184" fmla="*/ 746327 h 3110824"/>
                <a:gd name="connsiteX20185" fmla="*/ 1154783 w 9392070"/>
                <a:gd name="connsiteY20185" fmla="*/ 747548 h 3110824"/>
                <a:gd name="connsiteX20186" fmla="*/ 1146238 w 9392070"/>
                <a:gd name="connsiteY20186" fmla="*/ 746327 h 3110824"/>
                <a:gd name="connsiteX20187" fmla="*/ 1132810 w 9392070"/>
                <a:gd name="connsiteY20187" fmla="*/ 907460 h 3110824"/>
                <a:gd name="connsiteX20188" fmla="*/ 1127927 w 9392070"/>
                <a:gd name="connsiteY20188" fmla="*/ 903797 h 3110824"/>
                <a:gd name="connsiteX20189" fmla="*/ 1135252 w 9392070"/>
                <a:gd name="connsiteY20189" fmla="*/ 906239 h 3110824"/>
                <a:gd name="connsiteX20190" fmla="*/ 1132810 w 9392070"/>
                <a:gd name="connsiteY20190" fmla="*/ 907460 h 3110824"/>
                <a:gd name="connsiteX20191" fmla="*/ 1104734 w 9392070"/>
                <a:gd name="connsiteY20191" fmla="*/ 939198 h 3110824"/>
                <a:gd name="connsiteX20192" fmla="*/ 1107176 w 9392070"/>
                <a:gd name="connsiteY20192" fmla="*/ 940418 h 3110824"/>
                <a:gd name="connsiteX20193" fmla="*/ 1105955 w 9392070"/>
                <a:gd name="connsiteY20193" fmla="*/ 941639 h 3110824"/>
                <a:gd name="connsiteX20194" fmla="*/ 1104734 w 9392070"/>
                <a:gd name="connsiteY20194" fmla="*/ 939198 h 3110824"/>
                <a:gd name="connsiteX20195" fmla="*/ 1110838 w 9392070"/>
                <a:gd name="connsiteY20195" fmla="*/ 1063709 h 3110824"/>
                <a:gd name="connsiteX20196" fmla="*/ 1107176 w 9392070"/>
                <a:gd name="connsiteY20196" fmla="*/ 1060047 h 3110824"/>
                <a:gd name="connsiteX20197" fmla="*/ 1113279 w 9392070"/>
                <a:gd name="connsiteY20197" fmla="*/ 1062489 h 3110824"/>
                <a:gd name="connsiteX20198" fmla="*/ 1110838 w 9392070"/>
                <a:gd name="connsiteY20198" fmla="*/ 1063709 h 3110824"/>
                <a:gd name="connsiteX20199" fmla="*/ 750731 w 9392070"/>
                <a:gd name="connsiteY20199" fmla="*/ 1031971 h 3110824"/>
                <a:gd name="connsiteX20200" fmla="*/ 764159 w 9392070"/>
                <a:gd name="connsiteY20200" fmla="*/ 1027088 h 3110824"/>
                <a:gd name="connsiteX20201" fmla="*/ 769041 w 9392070"/>
                <a:gd name="connsiteY20201" fmla="*/ 1025867 h 3110824"/>
                <a:gd name="connsiteX20202" fmla="*/ 769041 w 9392070"/>
                <a:gd name="connsiteY20202" fmla="*/ 1025867 h 3110824"/>
                <a:gd name="connsiteX20203" fmla="*/ 761717 w 9392070"/>
                <a:gd name="connsiteY20203" fmla="*/ 1030750 h 3110824"/>
                <a:gd name="connsiteX20204" fmla="*/ 755614 w 9392070"/>
                <a:gd name="connsiteY20204" fmla="*/ 1030750 h 3110824"/>
                <a:gd name="connsiteX20205" fmla="*/ 748290 w 9392070"/>
                <a:gd name="connsiteY20205" fmla="*/ 1040516 h 3110824"/>
                <a:gd name="connsiteX20206" fmla="*/ 743407 w 9392070"/>
                <a:gd name="connsiteY20206" fmla="*/ 1038074 h 3110824"/>
                <a:gd name="connsiteX20207" fmla="*/ 740965 w 9392070"/>
                <a:gd name="connsiteY20207" fmla="*/ 1035633 h 3110824"/>
                <a:gd name="connsiteX20208" fmla="*/ 750731 w 9392070"/>
                <a:gd name="connsiteY20208" fmla="*/ 1031971 h 3110824"/>
                <a:gd name="connsiteX20209" fmla="*/ 726317 w 9392070"/>
                <a:gd name="connsiteY20209" fmla="*/ 1044178 h 3110824"/>
                <a:gd name="connsiteX20210" fmla="*/ 736083 w 9392070"/>
                <a:gd name="connsiteY20210" fmla="*/ 1038074 h 3110824"/>
                <a:gd name="connsiteX20211" fmla="*/ 739745 w 9392070"/>
                <a:gd name="connsiteY20211" fmla="*/ 1035633 h 3110824"/>
                <a:gd name="connsiteX20212" fmla="*/ 733641 w 9392070"/>
                <a:gd name="connsiteY20212" fmla="*/ 1044178 h 3110824"/>
                <a:gd name="connsiteX20213" fmla="*/ 726317 w 9392070"/>
                <a:gd name="connsiteY20213" fmla="*/ 1044178 h 3110824"/>
                <a:gd name="connsiteX20214" fmla="*/ 726317 w 9392070"/>
                <a:gd name="connsiteY20214" fmla="*/ 1044178 h 3110824"/>
                <a:gd name="connsiteX20215" fmla="*/ 664061 w 9392070"/>
                <a:gd name="connsiteY20215" fmla="*/ 908680 h 3110824"/>
                <a:gd name="connsiteX20216" fmla="*/ 668944 w 9392070"/>
                <a:gd name="connsiteY20216" fmla="*/ 907460 h 3110824"/>
                <a:gd name="connsiteX20217" fmla="*/ 666503 w 9392070"/>
                <a:gd name="connsiteY20217" fmla="*/ 908680 h 3110824"/>
                <a:gd name="connsiteX20218" fmla="*/ 664061 w 9392070"/>
                <a:gd name="connsiteY20218" fmla="*/ 911122 h 3110824"/>
                <a:gd name="connsiteX20219" fmla="*/ 654296 w 9392070"/>
                <a:gd name="connsiteY20219" fmla="*/ 913563 h 3110824"/>
                <a:gd name="connsiteX20220" fmla="*/ 644530 w 9392070"/>
                <a:gd name="connsiteY20220" fmla="*/ 917225 h 3110824"/>
                <a:gd name="connsiteX20221" fmla="*/ 643309 w 9392070"/>
                <a:gd name="connsiteY20221" fmla="*/ 917225 h 3110824"/>
                <a:gd name="connsiteX20222" fmla="*/ 651854 w 9392070"/>
                <a:gd name="connsiteY20222" fmla="*/ 913563 h 3110824"/>
                <a:gd name="connsiteX20223" fmla="*/ 664061 w 9392070"/>
                <a:gd name="connsiteY20223" fmla="*/ 908680 h 3110824"/>
                <a:gd name="connsiteX20224" fmla="*/ 645751 w 9392070"/>
                <a:gd name="connsiteY20224" fmla="*/ 894032 h 3110824"/>
                <a:gd name="connsiteX20225" fmla="*/ 639647 w 9392070"/>
                <a:gd name="connsiteY20225" fmla="*/ 896473 h 3110824"/>
                <a:gd name="connsiteX20226" fmla="*/ 645751 w 9392070"/>
                <a:gd name="connsiteY20226" fmla="*/ 894032 h 3110824"/>
                <a:gd name="connsiteX20227" fmla="*/ 694579 w 9392070"/>
                <a:gd name="connsiteY20227" fmla="*/ 819569 h 3110824"/>
                <a:gd name="connsiteX20228" fmla="*/ 692137 w 9392070"/>
                <a:gd name="connsiteY20228" fmla="*/ 820790 h 3110824"/>
                <a:gd name="connsiteX20229" fmla="*/ 694579 w 9392070"/>
                <a:gd name="connsiteY20229" fmla="*/ 819569 h 3110824"/>
                <a:gd name="connsiteX20230" fmla="*/ 493163 w 9392070"/>
                <a:gd name="connsiteY20230" fmla="*/ 819569 h 3110824"/>
                <a:gd name="connsiteX20231" fmla="*/ 495604 w 9392070"/>
                <a:gd name="connsiteY20231" fmla="*/ 820790 h 3110824"/>
                <a:gd name="connsiteX20232" fmla="*/ 493163 w 9392070"/>
                <a:gd name="connsiteY20232" fmla="*/ 819569 h 3110824"/>
                <a:gd name="connsiteX20233" fmla="*/ 444335 w 9392070"/>
                <a:gd name="connsiteY20233" fmla="*/ 1038074 h 3110824"/>
                <a:gd name="connsiteX20234" fmla="*/ 439452 w 9392070"/>
                <a:gd name="connsiteY20234" fmla="*/ 1040516 h 3110824"/>
                <a:gd name="connsiteX20235" fmla="*/ 432128 w 9392070"/>
                <a:gd name="connsiteY20235" fmla="*/ 1030750 h 3110824"/>
                <a:gd name="connsiteX20236" fmla="*/ 426025 w 9392070"/>
                <a:gd name="connsiteY20236" fmla="*/ 1030750 h 3110824"/>
                <a:gd name="connsiteX20237" fmla="*/ 418700 w 9392070"/>
                <a:gd name="connsiteY20237" fmla="*/ 1025867 h 3110824"/>
                <a:gd name="connsiteX20238" fmla="*/ 418700 w 9392070"/>
                <a:gd name="connsiteY20238" fmla="*/ 1025867 h 3110824"/>
                <a:gd name="connsiteX20239" fmla="*/ 423583 w 9392070"/>
                <a:gd name="connsiteY20239" fmla="*/ 1027088 h 3110824"/>
                <a:gd name="connsiteX20240" fmla="*/ 437011 w 9392070"/>
                <a:gd name="connsiteY20240" fmla="*/ 1031971 h 3110824"/>
                <a:gd name="connsiteX20241" fmla="*/ 446776 w 9392070"/>
                <a:gd name="connsiteY20241" fmla="*/ 1035633 h 3110824"/>
                <a:gd name="connsiteX20242" fmla="*/ 444335 w 9392070"/>
                <a:gd name="connsiteY20242" fmla="*/ 1038074 h 3110824"/>
                <a:gd name="connsiteX20243" fmla="*/ 454101 w 9392070"/>
                <a:gd name="connsiteY20243" fmla="*/ 1044178 h 3110824"/>
                <a:gd name="connsiteX20244" fmla="*/ 447997 w 9392070"/>
                <a:gd name="connsiteY20244" fmla="*/ 1035633 h 3110824"/>
                <a:gd name="connsiteX20245" fmla="*/ 451659 w 9392070"/>
                <a:gd name="connsiteY20245" fmla="*/ 1038074 h 3110824"/>
                <a:gd name="connsiteX20246" fmla="*/ 461425 w 9392070"/>
                <a:gd name="connsiteY20246" fmla="*/ 1044178 h 3110824"/>
                <a:gd name="connsiteX20247" fmla="*/ 462646 w 9392070"/>
                <a:gd name="connsiteY20247" fmla="*/ 1045399 h 3110824"/>
                <a:gd name="connsiteX20248" fmla="*/ 454101 w 9392070"/>
                <a:gd name="connsiteY20248" fmla="*/ 1044178 h 3110824"/>
                <a:gd name="connsiteX20249" fmla="*/ 439452 w 9392070"/>
                <a:gd name="connsiteY20249" fmla="*/ 1205310 h 3110824"/>
                <a:gd name="connsiteX20250" fmla="*/ 434569 w 9392070"/>
                <a:gd name="connsiteY20250" fmla="*/ 1201649 h 3110824"/>
                <a:gd name="connsiteX20251" fmla="*/ 441894 w 9392070"/>
                <a:gd name="connsiteY20251" fmla="*/ 1204090 h 3110824"/>
                <a:gd name="connsiteX20252" fmla="*/ 439452 w 9392070"/>
                <a:gd name="connsiteY20252" fmla="*/ 1205310 h 3110824"/>
                <a:gd name="connsiteX20253" fmla="*/ 411376 w 9392070"/>
                <a:gd name="connsiteY20253" fmla="*/ 1237049 h 3110824"/>
                <a:gd name="connsiteX20254" fmla="*/ 413818 w 9392070"/>
                <a:gd name="connsiteY20254" fmla="*/ 1238270 h 3110824"/>
                <a:gd name="connsiteX20255" fmla="*/ 412597 w 9392070"/>
                <a:gd name="connsiteY20255" fmla="*/ 1239490 h 3110824"/>
                <a:gd name="connsiteX20256" fmla="*/ 411376 w 9392070"/>
                <a:gd name="connsiteY20256" fmla="*/ 1237049 h 3110824"/>
                <a:gd name="connsiteX20257" fmla="*/ 417480 w 9392070"/>
                <a:gd name="connsiteY20257" fmla="*/ 1361560 h 3110824"/>
                <a:gd name="connsiteX20258" fmla="*/ 413818 w 9392070"/>
                <a:gd name="connsiteY20258" fmla="*/ 1357898 h 3110824"/>
                <a:gd name="connsiteX20259" fmla="*/ 419921 w 9392070"/>
                <a:gd name="connsiteY20259" fmla="*/ 1360340 h 3110824"/>
                <a:gd name="connsiteX20260" fmla="*/ 417480 w 9392070"/>
                <a:gd name="connsiteY20260" fmla="*/ 1361560 h 3110824"/>
                <a:gd name="connsiteX20261" fmla="*/ 285644 w 9392070"/>
                <a:gd name="connsiteY20261" fmla="*/ 1650866 h 3110824"/>
                <a:gd name="connsiteX20262" fmla="*/ 289306 w 9392070"/>
                <a:gd name="connsiteY20262" fmla="*/ 1650866 h 3110824"/>
                <a:gd name="connsiteX20263" fmla="*/ 285644 w 9392070"/>
                <a:gd name="connsiteY20263" fmla="*/ 1650866 h 3110824"/>
                <a:gd name="connsiteX20264" fmla="*/ 321044 w 9392070"/>
                <a:gd name="connsiteY20264" fmla="*/ 1792468 h 3110824"/>
                <a:gd name="connsiteX20265" fmla="*/ 313720 w 9392070"/>
                <a:gd name="connsiteY20265" fmla="*/ 1794909 h 3110824"/>
                <a:gd name="connsiteX20266" fmla="*/ 307617 w 9392070"/>
                <a:gd name="connsiteY20266" fmla="*/ 1794909 h 3110824"/>
                <a:gd name="connsiteX20267" fmla="*/ 321044 w 9392070"/>
                <a:gd name="connsiteY20267" fmla="*/ 1792468 h 3110824"/>
                <a:gd name="connsiteX20268" fmla="*/ 321044 w 9392070"/>
                <a:gd name="connsiteY20268" fmla="*/ 1792468 h 3110824"/>
                <a:gd name="connsiteX20269" fmla="*/ 9327374 w 9392070"/>
                <a:gd name="connsiteY20269" fmla="*/ 1080799 h 3110824"/>
                <a:gd name="connsiteX20270" fmla="*/ 9326153 w 9392070"/>
                <a:gd name="connsiteY20270" fmla="*/ 1084461 h 3110824"/>
                <a:gd name="connsiteX20271" fmla="*/ 9324932 w 9392070"/>
                <a:gd name="connsiteY20271" fmla="*/ 1083240 h 3110824"/>
                <a:gd name="connsiteX20272" fmla="*/ 9327374 w 9392070"/>
                <a:gd name="connsiteY20272" fmla="*/ 1080799 h 3110824"/>
                <a:gd name="connsiteX20273" fmla="*/ 9324932 w 9392070"/>
                <a:gd name="connsiteY20273" fmla="*/ 1201649 h 3110824"/>
                <a:gd name="connsiteX20274" fmla="*/ 9321270 w 9392070"/>
                <a:gd name="connsiteY20274" fmla="*/ 1205310 h 3110824"/>
                <a:gd name="connsiteX20275" fmla="*/ 9318829 w 9392070"/>
                <a:gd name="connsiteY20275" fmla="*/ 1204090 h 3110824"/>
                <a:gd name="connsiteX20276" fmla="*/ 9324932 w 9392070"/>
                <a:gd name="connsiteY20276" fmla="*/ 1201649 h 3110824"/>
                <a:gd name="connsiteX20277" fmla="*/ 9276104 w 9392070"/>
                <a:gd name="connsiteY20277" fmla="*/ 1001453 h 3110824"/>
                <a:gd name="connsiteX20278" fmla="*/ 9276104 w 9392070"/>
                <a:gd name="connsiteY20278" fmla="*/ 1001453 h 3110824"/>
                <a:gd name="connsiteX20279" fmla="*/ 9276104 w 9392070"/>
                <a:gd name="connsiteY20279" fmla="*/ 1001453 h 3110824"/>
                <a:gd name="connsiteX20280" fmla="*/ 9276104 w 9392070"/>
                <a:gd name="connsiteY20280" fmla="*/ 1001453 h 3110824"/>
                <a:gd name="connsiteX20281" fmla="*/ 9263897 w 9392070"/>
                <a:gd name="connsiteY20281" fmla="*/ 978260 h 3110824"/>
                <a:gd name="connsiteX20282" fmla="*/ 9262677 w 9392070"/>
                <a:gd name="connsiteY20282" fmla="*/ 979481 h 3110824"/>
                <a:gd name="connsiteX20283" fmla="*/ 9255352 w 9392070"/>
                <a:gd name="connsiteY20283" fmla="*/ 977039 h 3110824"/>
                <a:gd name="connsiteX20284" fmla="*/ 9255352 w 9392070"/>
                <a:gd name="connsiteY20284" fmla="*/ 977039 h 3110824"/>
                <a:gd name="connsiteX20285" fmla="*/ 9263897 w 9392070"/>
                <a:gd name="connsiteY20285" fmla="*/ 978260 h 3110824"/>
                <a:gd name="connsiteX20286" fmla="*/ 9246807 w 9392070"/>
                <a:gd name="connsiteY20286" fmla="*/ 945301 h 3110824"/>
                <a:gd name="connsiteX20287" fmla="*/ 9250470 w 9392070"/>
                <a:gd name="connsiteY20287" fmla="*/ 944081 h 3110824"/>
                <a:gd name="connsiteX20288" fmla="*/ 9249249 w 9392070"/>
                <a:gd name="connsiteY20288" fmla="*/ 947743 h 3110824"/>
                <a:gd name="connsiteX20289" fmla="*/ 9246807 w 9392070"/>
                <a:gd name="connsiteY20289" fmla="*/ 945301 h 3110824"/>
                <a:gd name="connsiteX20290" fmla="*/ 9246807 w 9392070"/>
                <a:gd name="connsiteY20290" fmla="*/ 945301 h 3110824"/>
                <a:gd name="connsiteX20291" fmla="*/ 9248028 w 9392070"/>
                <a:gd name="connsiteY20291" fmla="*/ 975819 h 3110824"/>
                <a:gd name="connsiteX20292" fmla="*/ 9244366 w 9392070"/>
                <a:gd name="connsiteY20292" fmla="*/ 977039 h 3110824"/>
                <a:gd name="connsiteX20293" fmla="*/ 9243145 w 9392070"/>
                <a:gd name="connsiteY20293" fmla="*/ 975819 h 3110824"/>
                <a:gd name="connsiteX20294" fmla="*/ 9248028 w 9392070"/>
                <a:gd name="connsiteY20294" fmla="*/ 975819 h 3110824"/>
                <a:gd name="connsiteX20295" fmla="*/ 9239483 w 9392070"/>
                <a:gd name="connsiteY20295" fmla="*/ 975819 h 3110824"/>
                <a:gd name="connsiteX20296" fmla="*/ 9241925 w 9392070"/>
                <a:gd name="connsiteY20296" fmla="*/ 975819 h 3110824"/>
                <a:gd name="connsiteX20297" fmla="*/ 9240704 w 9392070"/>
                <a:gd name="connsiteY20297" fmla="*/ 979481 h 3110824"/>
                <a:gd name="connsiteX20298" fmla="*/ 9235821 w 9392070"/>
                <a:gd name="connsiteY20298" fmla="*/ 975819 h 3110824"/>
                <a:gd name="connsiteX20299" fmla="*/ 9239483 w 9392070"/>
                <a:gd name="connsiteY20299" fmla="*/ 975819 h 3110824"/>
                <a:gd name="connsiteX20300" fmla="*/ 9229718 w 9392070"/>
                <a:gd name="connsiteY20300" fmla="*/ 848866 h 3110824"/>
                <a:gd name="connsiteX20301" fmla="*/ 9229718 w 9392070"/>
                <a:gd name="connsiteY20301" fmla="*/ 851307 h 3110824"/>
                <a:gd name="connsiteX20302" fmla="*/ 9228497 w 9392070"/>
                <a:gd name="connsiteY20302" fmla="*/ 850087 h 3110824"/>
                <a:gd name="connsiteX20303" fmla="*/ 9229718 w 9392070"/>
                <a:gd name="connsiteY20303" fmla="*/ 848866 h 3110824"/>
                <a:gd name="connsiteX20304" fmla="*/ 9062482 w 9392070"/>
                <a:gd name="connsiteY20304" fmla="*/ 851307 h 3110824"/>
                <a:gd name="connsiteX20305" fmla="*/ 9061261 w 9392070"/>
                <a:gd name="connsiteY20305" fmla="*/ 852528 h 3110824"/>
                <a:gd name="connsiteX20306" fmla="*/ 9061261 w 9392070"/>
                <a:gd name="connsiteY20306" fmla="*/ 850087 h 3110824"/>
                <a:gd name="connsiteX20307" fmla="*/ 9062482 w 9392070"/>
                <a:gd name="connsiteY20307" fmla="*/ 851307 h 3110824"/>
                <a:gd name="connsiteX20308" fmla="*/ 9044171 w 9392070"/>
                <a:gd name="connsiteY20308" fmla="*/ 945301 h 3110824"/>
                <a:gd name="connsiteX20309" fmla="*/ 9044171 w 9392070"/>
                <a:gd name="connsiteY20309" fmla="*/ 945301 h 3110824"/>
                <a:gd name="connsiteX20310" fmla="*/ 9041730 w 9392070"/>
                <a:gd name="connsiteY20310" fmla="*/ 946522 h 3110824"/>
                <a:gd name="connsiteX20311" fmla="*/ 9040509 w 9392070"/>
                <a:gd name="connsiteY20311" fmla="*/ 942860 h 3110824"/>
                <a:gd name="connsiteX20312" fmla="*/ 9044171 w 9392070"/>
                <a:gd name="connsiteY20312" fmla="*/ 945301 h 3110824"/>
                <a:gd name="connsiteX20313" fmla="*/ 9033185 w 9392070"/>
                <a:gd name="connsiteY20313" fmla="*/ 977039 h 3110824"/>
                <a:gd name="connsiteX20314" fmla="*/ 9030744 w 9392070"/>
                <a:gd name="connsiteY20314" fmla="*/ 980702 h 3110824"/>
                <a:gd name="connsiteX20315" fmla="*/ 9028302 w 9392070"/>
                <a:gd name="connsiteY20315" fmla="*/ 979481 h 3110824"/>
                <a:gd name="connsiteX20316" fmla="*/ 9027081 w 9392070"/>
                <a:gd name="connsiteY20316" fmla="*/ 978260 h 3110824"/>
                <a:gd name="connsiteX20317" fmla="*/ 9033185 w 9392070"/>
                <a:gd name="connsiteY20317" fmla="*/ 977039 h 3110824"/>
                <a:gd name="connsiteX20318" fmla="*/ 8959943 w 9392070"/>
                <a:gd name="connsiteY20318" fmla="*/ 961170 h 3110824"/>
                <a:gd name="connsiteX20319" fmla="*/ 8962384 w 9392070"/>
                <a:gd name="connsiteY20319" fmla="*/ 957508 h 3110824"/>
                <a:gd name="connsiteX20320" fmla="*/ 8962384 w 9392070"/>
                <a:gd name="connsiteY20320" fmla="*/ 957508 h 3110824"/>
                <a:gd name="connsiteX20321" fmla="*/ 8964826 w 9392070"/>
                <a:gd name="connsiteY20321" fmla="*/ 956288 h 3110824"/>
                <a:gd name="connsiteX20322" fmla="*/ 8978253 w 9392070"/>
                <a:gd name="connsiteY20322" fmla="*/ 959950 h 3110824"/>
                <a:gd name="connsiteX20323" fmla="*/ 8995343 w 9392070"/>
                <a:gd name="connsiteY20323" fmla="*/ 963612 h 3110824"/>
                <a:gd name="connsiteX20324" fmla="*/ 9006330 w 9392070"/>
                <a:gd name="connsiteY20324" fmla="*/ 968495 h 3110824"/>
                <a:gd name="connsiteX20325" fmla="*/ 9013654 w 9392070"/>
                <a:gd name="connsiteY20325" fmla="*/ 974598 h 3110824"/>
                <a:gd name="connsiteX20326" fmla="*/ 9018537 w 9392070"/>
                <a:gd name="connsiteY20326" fmla="*/ 977039 h 3110824"/>
                <a:gd name="connsiteX20327" fmla="*/ 9018537 w 9392070"/>
                <a:gd name="connsiteY20327" fmla="*/ 977039 h 3110824"/>
                <a:gd name="connsiteX20328" fmla="*/ 9016095 w 9392070"/>
                <a:gd name="connsiteY20328" fmla="*/ 980702 h 3110824"/>
                <a:gd name="connsiteX20329" fmla="*/ 9008771 w 9392070"/>
                <a:gd name="connsiteY20329" fmla="*/ 975819 h 3110824"/>
                <a:gd name="connsiteX20330" fmla="*/ 9003888 w 9392070"/>
                <a:gd name="connsiteY20330" fmla="*/ 977039 h 3110824"/>
                <a:gd name="connsiteX20331" fmla="*/ 8997785 w 9392070"/>
                <a:gd name="connsiteY20331" fmla="*/ 974598 h 3110824"/>
                <a:gd name="connsiteX20332" fmla="*/ 8991681 w 9392070"/>
                <a:gd name="connsiteY20332" fmla="*/ 972157 h 3110824"/>
                <a:gd name="connsiteX20333" fmla="*/ 8986798 w 9392070"/>
                <a:gd name="connsiteY20333" fmla="*/ 972157 h 3110824"/>
                <a:gd name="connsiteX20334" fmla="*/ 8981916 w 9392070"/>
                <a:gd name="connsiteY20334" fmla="*/ 969715 h 3110824"/>
                <a:gd name="connsiteX20335" fmla="*/ 8978253 w 9392070"/>
                <a:gd name="connsiteY20335" fmla="*/ 966053 h 3110824"/>
                <a:gd name="connsiteX20336" fmla="*/ 8967267 w 9392070"/>
                <a:gd name="connsiteY20336" fmla="*/ 963612 h 3110824"/>
                <a:gd name="connsiteX20337" fmla="*/ 8957502 w 9392070"/>
                <a:gd name="connsiteY20337" fmla="*/ 962391 h 3110824"/>
                <a:gd name="connsiteX20338" fmla="*/ 8959943 w 9392070"/>
                <a:gd name="connsiteY20338" fmla="*/ 961170 h 3110824"/>
                <a:gd name="connsiteX20339" fmla="*/ 9014874 w 9392070"/>
                <a:gd name="connsiteY20339" fmla="*/ 1001453 h 3110824"/>
                <a:gd name="connsiteX20340" fmla="*/ 9014874 w 9392070"/>
                <a:gd name="connsiteY20340" fmla="*/ 1001453 h 3110824"/>
                <a:gd name="connsiteX20341" fmla="*/ 9014874 w 9392070"/>
                <a:gd name="connsiteY20341" fmla="*/ 1001453 h 3110824"/>
                <a:gd name="connsiteX20342" fmla="*/ 9014874 w 9392070"/>
                <a:gd name="connsiteY20342" fmla="*/ 1001453 h 3110824"/>
                <a:gd name="connsiteX20343" fmla="*/ 8945295 w 9392070"/>
                <a:gd name="connsiteY20343" fmla="*/ 961170 h 3110824"/>
                <a:gd name="connsiteX20344" fmla="*/ 8942853 w 9392070"/>
                <a:gd name="connsiteY20344" fmla="*/ 962391 h 3110824"/>
                <a:gd name="connsiteX20345" fmla="*/ 8945295 w 9392070"/>
                <a:gd name="connsiteY20345" fmla="*/ 961170 h 3110824"/>
                <a:gd name="connsiteX20346" fmla="*/ 8895246 w 9392070"/>
                <a:gd name="connsiteY20346" fmla="*/ 996571 h 3110824"/>
                <a:gd name="connsiteX20347" fmla="*/ 8905011 w 9392070"/>
                <a:gd name="connsiteY20347" fmla="*/ 992909 h 3110824"/>
                <a:gd name="connsiteX20348" fmla="*/ 8918439 w 9392070"/>
                <a:gd name="connsiteY20348" fmla="*/ 988026 h 3110824"/>
                <a:gd name="connsiteX20349" fmla="*/ 8931867 w 9392070"/>
                <a:gd name="connsiteY20349" fmla="*/ 985584 h 3110824"/>
                <a:gd name="connsiteX20350" fmla="*/ 8940412 w 9392070"/>
                <a:gd name="connsiteY20350" fmla="*/ 974598 h 3110824"/>
                <a:gd name="connsiteX20351" fmla="*/ 8947736 w 9392070"/>
                <a:gd name="connsiteY20351" fmla="*/ 968495 h 3110824"/>
                <a:gd name="connsiteX20352" fmla="*/ 8952619 w 9392070"/>
                <a:gd name="connsiteY20352" fmla="*/ 966053 h 3110824"/>
                <a:gd name="connsiteX20353" fmla="*/ 8953839 w 9392070"/>
                <a:gd name="connsiteY20353" fmla="*/ 968495 h 3110824"/>
                <a:gd name="connsiteX20354" fmla="*/ 8958722 w 9392070"/>
                <a:gd name="connsiteY20354" fmla="*/ 973377 h 3110824"/>
                <a:gd name="connsiteX20355" fmla="*/ 8966046 w 9392070"/>
                <a:gd name="connsiteY20355" fmla="*/ 975819 h 3110824"/>
                <a:gd name="connsiteX20356" fmla="*/ 8981916 w 9392070"/>
                <a:gd name="connsiteY20356" fmla="*/ 983143 h 3110824"/>
                <a:gd name="connsiteX20357" fmla="*/ 8991681 w 9392070"/>
                <a:gd name="connsiteY20357" fmla="*/ 986805 h 3110824"/>
                <a:gd name="connsiteX20358" fmla="*/ 9001447 w 9392070"/>
                <a:gd name="connsiteY20358" fmla="*/ 990467 h 3110824"/>
                <a:gd name="connsiteX20359" fmla="*/ 9011212 w 9392070"/>
                <a:gd name="connsiteY20359" fmla="*/ 996571 h 3110824"/>
                <a:gd name="connsiteX20360" fmla="*/ 9008771 w 9392070"/>
                <a:gd name="connsiteY20360" fmla="*/ 999012 h 3110824"/>
                <a:gd name="connsiteX20361" fmla="*/ 9001447 w 9392070"/>
                <a:gd name="connsiteY20361" fmla="*/ 996571 h 3110824"/>
                <a:gd name="connsiteX20362" fmla="*/ 8992902 w 9392070"/>
                <a:gd name="connsiteY20362" fmla="*/ 1001453 h 3110824"/>
                <a:gd name="connsiteX20363" fmla="*/ 8984357 w 9392070"/>
                <a:gd name="connsiteY20363" fmla="*/ 1006336 h 3110824"/>
                <a:gd name="connsiteX20364" fmla="*/ 8972150 w 9392070"/>
                <a:gd name="connsiteY20364" fmla="*/ 1006336 h 3110824"/>
                <a:gd name="connsiteX20365" fmla="*/ 8969709 w 9392070"/>
                <a:gd name="connsiteY20365" fmla="*/ 1011219 h 3110824"/>
                <a:gd name="connsiteX20366" fmla="*/ 8957502 w 9392070"/>
                <a:gd name="connsiteY20366" fmla="*/ 1007557 h 3110824"/>
                <a:gd name="connsiteX20367" fmla="*/ 8952619 w 9392070"/>
                <a:gd name="connsiteY20367" fmla="*/ 1011219 h 3110824"/>
                <a:gd name="connsiteX20368" fmla="*/ 8945295 w 9392070"/>
                <a:gd name="connsiteY20368" fmla="*/ 1012440 h 3110824"/>
                <a:gd name="connsiteX20369" fmla="*/ 8955060 w 9392070"/>
                <a:gd name="connsiteY20369" fmla="*/ 1007557 h 3110824"/>
                <a:gd name="connsiteX20370" fmla="*/ 8964826 w 9392070"/>
                <a:gd name="connsiteY20370" fmla="*/ 1002674 h 3110824"/>
                <a:gd name="connsiteX20371" fmla="*/ 8969709 w 9392070"/>
                <a:gd name="connsiteY20371" fmla="*/ 1001453 h 3110824"/>
                <a:gd name="connsiteX20372" fmla="*/ 8972150 w 9392070"/>
                <a:gd name="connsiteY20372" fmla="*/ 999012 h 3110824"/>
                <a:gd name="connsiteX20373" fmla="*/ 8972150 w 9392070"/>
                <a:gd name="connsiteY20373" fmla="*/ 996571 h 3110824"/>
                <a:gd name="connsiteX20374" fmla="*/ 8964826 w 9392070"/>
                <a:gd name="connsiteY20374" fmla="*/ 997791 h 3110824"/>
                <a:gd name="connsiteX20375" fmla="*/ 8957502 w 9392070"/>
                <a:gd name="connsiteY20375" fmla="*/ 999012 h 3110824"/>
                <a:gd name="connsiteX20376" fmla="*/ 8955060 w 9392070"/>
                <a:gd name="connsiteY20376" fmla="*/ 1000233 h 3110824"/>
                <a:gd name="connsiteX20377" fmla="*/ 8951398 w 9392070"/>
                <a:gd name="connsiteY20377" fmla="*/ 1001453 h 3110824"/>
                <a:gd name="connsiteX20378" fmla="*/ 8947736 w 9392070"/>
                <a:gd name="connsiteY20378" fmla="*/ 1001453 h 3110824"/>
                <a:gd name="connsiteX20379" fmla="*/ 8944074 w 9392070"/>
                <a:gd name="connsiteY20379" fmla="*/ 1002674 h 3110824"/>
                <a:gd name="connsiteX20380" fmla="*/ 8940412 w 9392070"/>
                <a:gd name="connsiteY20380" fmla="*/ 1003895 h 3110824"/>
                <a:gd name="connsiteX20381" fmla="*/ 8936750 w 9392070"/>
                <a:gd name="connsiteY20381" fmla="*/ 1003895 h 3110824"/>
                <a:gd name="connsiteX20382" fmla="*/ 8933088 w 9392070"/>
                <a:gd name="connsiteY20382" fmla="*/ 1007557 h 3110824"/>
                <a:gd name="connsiteX20383" fmla="*/ 8930646 w 9392070"/>
                <a:gd name="connsiteY20383" fmla="*/ 1006336 h 3110824"/>
                <a:gd name="connsiteX20384" fmla="*/ 8933088 w 9392070"/>
                <a:gd name="connsiteY20384" fmla="*/ 1003895 h 3110824"/>
                <a:gd name="connsiteX20385" fmla="*/ 8939191 w 9392070"/>
                <a:gd name="connsiteY20385" fmla="*/ 1000233 h 3110824"/>
                <a:gd name="connsiteX20386" fmla="*/ 8944074 w 9392070"/>
                <a:gd name="connsiteY20386" fmla="*/ 997791 h 3110824"/>
                <a:gd name="connsiteX20387" fmla="*/ 8948957 w 9392070"/>
                <a:gd name="connsiteY20387" fmla="*/ 995350 h 3110824"/>
                <a:gd name="connsiteX20388" fmla="*/ 8953839 w 9392070"/>
                <a:gd name="connsiteY20388" fmla="*/ 991688 h 3110824"/>
                <a:gd name="connsiteX20389" fmla="*/ 8957502 w 9392070"/>
                <a:gd name="connsiteY20389" fmla="*/ 990467 h 3110824"/>
                <a:gd name="connsiteX20390" fmla="*/ 8961164 w 9392070"/>
                <a:gd name="connsiteY20390" fmla="*/ 988026 h 3110824"/>
                <a:gd name="connsiteX20391" fmla="*/ 8962384 w 9392070"/>
                <a:gd name="connsiteY20391" fmla="*/ 984364 h 3110824"/>
                <a:gd name="connsiteX20392" fmla="*/ 8961164 w 9392070"/>
                <a:gd name="connsiteY20392" fmla="*/ 981922 h 3110824"/>
                <a:gd name="connsiteX20393" fmla="*/ 8955060 w 9392070"/>
                <a:gd name="connsiteY20393" fmla="*/ 986805 h 3110824"/>
                <a:gd name="connsiteX20394" fmla="*/ 8948957 w 9392070"/>
                <a:gd name="connsiteY20394" fmla="*/ 989246 h 3110824"/>
                <a:gd name="connsiteX20395" fmla="*/ 8946515 w 9392070"/>
                <a:gd name="connsiteY20395" fmla="*/ 991688 h 3110824"/>
                <a:gd name="connsiteX20396" fmla="*/ 8944074 w 9392070"/>
                <a:gd name="connsiteY20396" fmla="*/ 992909 h 3110824"/>
                <a:gd name="connsiteX20397" fmla="*/ 8941632 w 9392070"/>
                <a:gd name="connsiteY20397" fmla="*/ 992909 h 3110824"/>
                <a:gd name="connsiteX20398" fmla="*/ 8937970 w 9392070"/>
                <a:gd name="connsiteY20398" fmla="*/ 994129 h 3110824"/>
                <a:gd name="connsiteX20399" fmla="*/ 8934308 w 9392070"/>
                <a:gd name="connsiteY20399" fmla="*/ 995350 h 3110824"/>
                <a:gd name="connsiteX20400" fmla="*/ 8931867 w 9392070"/>
                <a:gd name="connsiteY20400" fmla="*/ 994129 h 3110824"/>
                <a:gd name="connsiteX20401" fmla="*/ 8926984 w 9392070"/>
                <a:gd name="connsiteY20401" fmla="*/ 996571 h 3110824"/>
                <a:gd name="connsiteX20402" fmla="*/ 8924543 w 9392070"/>
                <a:gd name="connsiteY20402" fmla="*/ 995350 h 3110824"/>
                <a:gd name="connsiteX20403" fmla="*/ 8919660 w 9392070"/>
                <a:gd name="connsiteY20403" fmla="*/ 996571 h 3110824"/>
                <a:gd name="connsiteX20404" fmla="*/ 8914777 w 9392070"/>
                <a:gd name="connsiteY20404" fmla="*/ 996571 h 3110824"/>
                <a:gd name="connsiteX20405" fmla="*/ 8909894 w 9392070"/>
                <a:gd name="connsiteY20405" fmla="*/ 996571 h 3110824"/>
                <a:gd name="connsiteX20406" fmla="*/ 8907453 w 9392070"/>
                <a:gd name="connsiteY20406" fmla="*/ 997791 h 3110824"/>
                <a:gd name="connsiteX20407" fmla="*/ 8905011 w 9392070"/>
                <a:gd name="connsiteY20407" fmla="*/ 999012 h 3110824"/>
                <a:gd name="connsiteX20408" fmla="*/ 8896467 w 9392070"/>
                <a:gd name="connsiteY20408" fmla="*/ 1001453 h 3110824"/>
                <a:gd name="connsiteX20409" fmla="*/ 8887922 w 9392070"/>
                <a:gd name="connsiteY20409" fmla="*/ 1003895 h 3110824"/>
                <a:gd name="connsiteX20410" fmla="*/ 8883039 w 9392070"/>
                <a:gd name="connsiteY20410" fmla="*/ 1003895 h 3110824"/>
                <a:gd name="connsiteX20411" fmla="*/ 8881818 w 9392070"/>
                <a:gd name="connsiteY20411" fmla="*/ 1002674 h 3110824"/>
                <a:gd name="connsiteX20412" fmla="*/ 8895246 w 9392070"/>
                <a:gd name="connsiteY20412" fmla="*/ 996571 h 3110824"/>
                <a:gd name="connsiteX20413" fmla="*/ 8992902 w 9392070"/>
                <a:gd name="connsiteY20413" fmla="*/ 1078358 h 3110824"/>
                <a:gd name="connsiteX20414" fmla="*/ 8994123 w 9392070"/>
                <a:gd name="connsiteY20414" fmla="*/ 1078358 h 3110824"/>
                <a:gd name="connsiteX20415" fmla="*/ 9002667 w 9392070"/>
                <a:gd name="connsiteY20415" fmla="*/ 1084461 h 3110824"/>
                <a:gd name="connsiteX20416" fmla="*/ 9002667 w 9392070"/>
                <a:gd name="connsiteY20416" fmla="*/ 1084461 h 3110824"/>
                <a:gd name="connsiteX20417" fmla="*/ 8999005 w 9392070"/>
                <a:gd name="connsiteY20417" fmla="*/ 1084461 h 3110824"/>
                <a:gd name="connsiteX20418" fmla="*/ 8991681 w 9392070"/>
                <a:gd name="connsiteY20418" fmla="*/ 1082020 h 3110824"/>
                <a:gd name="connsiteX20419" fmla="*/ 8990460 w 9392070"/>
                <a:gd name="connsiteY20419" fmla="*/ 1082020 h 3110824"/>
                <a:gd name="connsiteX20420" fmla="*/ 8988019 w 9392070"/>
                <a:gd name="connsiteY20420" fmla="*/ 1080799 h 3110824"/>
                <a:gd name="connsiteX20421" fmla="*/ 8984357 w 9392070"/>
                <a:gd name="connsiteY20421" fmla="*/ 1079578 h 3110824"/>
                <a:gd name="connsiteX20422" fmla="*/ 8992902 w 9392070"/>
                <a:gd name="connsiteY20422" fmla="*/ 1078358 h 3110824"/>
                <a:gd name="connsiteX20423" fmla="*/ 8986798 w 9392070"/>
                <a:gd name="connsiteY20423" fmla="*/ 1045399 h 3110824"/>
                <a:gd name="connsiteX20424" fmla="*/ 8994123 w 9392070"/>
                <a:gd name="connsiteY20424" fmla="*/ 1047840 h 3110824"/>
                <a:gd name="connsiteX20425" fmla="*/ 8991681 w 9392070"/>
                <a:gd name="connsiteY20425" fmla="*/ 1049061 h 3110824"/>
                <a:gd name="connsiteX20426" fmla="*/ 8986798 w 9392070"/>
                <a:gd name="connsiteY20426" fmla="*/ 1045399 h 3110824"/>
                <a:gd name="connsiteX20427" fmla="*/ 8968488 w 9392070"/>
                <a:gd name="connsiteY20427" fmla="*/ 1044178 h 3110824"/>
                <a:gd name="connsiteX20428" fmla="*/ 8979474 w 9392070"/>
                <a:gd name="connsiteY20428" fmla="*/ 1041737 h 3110824"/>
                <a:gd name="connsiteX20429" fmla="*/ 8983136 w 9392070"/>
                <a:gd name="connsiteY20429" fmla="*/ 1044178 h 3110824"/>
                <a:gd name="connsiteX20430" fmla="*/ 8980695 w 9392070"/>
                <a:gd name="connsiteY20430" fmla="*/ 1044178 h 3110824"/>
                <a:gd name="connsiteX20431" fmla="*/ 8974591 w 9392070"/>
                <a:gd name="connsiteY20431" fmla="*/ 1047840 h 3110824"/>
                <a:gd name="connsiteX20432" fmla="*/ 8964826 w 9392070"/>
                <a:gd name="connsiteY20432" fmla="*/ 1046619 h 3110824"/>
                <a:gd name="connsiteX20433" fmla="*/ 8963605 w 9392070"/>
                <a:gd name="connsiteY20433" fmla="*/ 1045399 h 3110824"/>
                <a:gd name="connsiteX20434" fmla="*/ 8968488 w 9392070"/>
                <a:gd name="connsiteY20434" fmla="*/ 1044178 h 3110824"/>
                <a:gd name="connsiteX20435" fmla="*/ 8962384 w 9392070"/>
                <a:gd name="connsiteY20435" fmla="*/ 1038074 h 3110824"/>
                <a:gd name="connsiteX20436" fmla="*/ 8957502 w 9392070"/>
                <a:gd name="connsiteY20436" fmla="*/ 1039295 h 3110824"/>
                <a:gd name="connsiteX20437" fmla="*/ 8952619 w 9392070"/>
                <a:gd name="connsiteY20437" fmla="*/ 1040516 h 3110824"/>
                <a:gd name="connsiteX20438" fmla="*/ 8948957 w 9392070"/>
                <a:gd name="connsiteY20438" fmla="*/ 1039295 h 3110824"/>
                <a:gd name="connsiteX20439" fmla="*/ 8944074 w 9392070"/>
                <a:gd name="connsiteY20439" fmla="*/ 1042957 h 3110824"/>
                <a:gd name="connsiteX20440" fmla="*/ 8942853 w 9392070"/>
                <a:gd name="connsiteY20440" fmla="*/ 1041737 h 3110824"/>
                <a:gd name="connsiteX20441" fmla="*/ 8945295 w 9392070"/>
                <a:gd name="connsiteY20441" fmla="*/ 1038074 h 3110824"/>
                <a:gd name="connsiteX20442" fmla="*/ 8952619 w 9392070"/>
                <a:gd name="connsiteY20442" fmla="*/ 1033192 h 3110824"/>
                <a:gd name="connsiteX20443" fmla="*/ 8955060 w 9392070"/>
                <a:gd name="connsiteY20443" fmla="*/ 1031971 h 3110824"/>
                <a:gd name="connsiteX20444" fmla="*/ 8970929 w 9392070"/>
                <a:gd name="connsiteY20444" fmla="*/ 1036854 h 3110824"/>
                <a:gd name="connsiteX20445" fmla="*/ 8972150 w 9392070"/>
                <a:gd name="connsiteY20445" fmla="*/ 1038074 h 3110824"/>
                <a:gd name="connsiteX20446" fmla="*/ 8970929 w 9392070"/>
                <a:gd name="connsiteY20446" fmla="*/ 1038074 h 3110824"/>
                <a:gd name="connsiteX20447" fmla="*/ 8967267 w 9392070"/>
                <a:gd name="connsiteY20447" fmla="*/ 1039295 h 3110824"/>
                <a:gd name="connsiteX20448" fmla="*/ 8962384 w 9392070"/>
                <a:gd name="connsiteY20448" fmla="*/ 1038074 h 3110824"/>
                <a:gd name="connsiteX20449" fmla="*/ 8930646 w 9392070"/>
                <a:gd name="connsiteY20449" fmla="*/ 1029530 h 3110824"/>
                <a:gd name="connsiteX20450" fmla="*/ 8926984 w 9392070"/>
                <a:gd name="connsiteY20450" fmla="*/ 1028309 h 3110824"/>
                <a:gd name="connsiteX20451" fmla="*/ 8926984 w 9392070"/>
                <a:gd name="connsiteY20451" fmla="*/ 1028309 h 3110824"/>
                <a:gd name="connsiteX20452" fmla="*/ 8928205 w 9392070"/>
                <a:gd name="connsiteY20452" fmla="*/ 1028309 h 3110824"/>
                <a:gd name="connsiteX20453" fmla="*/ 8930646 w 9392070"/>
                <a:gd name="connsiteY20453" fmla="*/ 1029530 h 3110824"/>
                <a:gd name="connsiteX20454" fmla="*/ 8915998 w 9392070"/>
                <a:gd name="connsiteY20454" fmla="*/ 1031971 h 3110824"/>
                <a:gd name="connsiteX20455" fmla="*/ 8906232 w 9392070"/>
                <a:gd name="connsiteY20455" fmla="*/ 1034412 h 3110824"/>
                <a:gd name="connsiteX20456" fmla="*/ 8896467 w 9392070"/>
                <a:gd name="connsiteY20456" fmla="*/ 1036854 h 3110824"/>
                <a:gd name="connsiteX20457" fmla="*/ 8895246 w 9392070"/>
                <a:gd name="connsiteY20457" fmla="*/ 1036854 h 3110824"/>
                <a:gd name="connsiteX20458" fmla="*/ 8902570 w 9392070"/>
                <a:gd name="connsiteY20458" fmla="*/ 1034412 h 3110824"/>
                <a:gd name="connsiteX20459" fmla="*/ 8915998 w 9392070"/>
                <a:gd name="connsiteY20459" fmla="*/ 1030750 h 3110824"/>
                <a:gd name="connsiteX20460" fmla="*/ 8920881 w 9392070"/>
                <a:gd name="connsiteY20460" fmla="*/ 1029530 h 3110824"/>
                <a:gd name="connsiteX20461" fmla="*/ 8918439 w 9392070"/>
                <a:gd name="connsiteY20461" fmla="*/ 1030750 h 3110824"/>
                <a:gd name="connsiteX20462" fmla="*/ 8915998 w 9392070"/>
                <a:gd name="connsiteY20462" fmla="*/ 1031971 h 3110824"/>
                <a:gd name="connsiteX20463" fmla="*/ 8895246 w 9392070"/>
                <a:gd name="connsiteY20463" fmla="*/ 1019764 h 3110824"/>
                <a:gd name="connsiteX20464" fmla="*/ 8895246 w 9392070"/>
                <a:gd name="connsiteY20464" fmla="*/ 1019764 h 3110824"/>
                <a:gd name="connsiteX20465" fmla="*/ 8897687 w 9392070"/>
                <a:gd name="connsiteY20465" fmla="*/ 1018543 h 3110824"/>
                <a:gd name="connsiteX20466" fmla="*/ 8895246 w 9392070"/>
                <a:gd name="connsiteY20466" fmla="*/ 1019764 h 3110824"/>
                <a:gd name="connsiteX20467" fmla="*/ 8881818 w 9392070"/>
                <a:gd name="connsiteY20467" fmla="*/ 1073475 h 3110824"/>
                <a:gd name="connsiteX20468" fmla="*/ 8900129 w 9392070"/>
                <a:gd name="connsiteY20468" fmla="*/ 1066151 h 3110824"/>
                <a:gd name="connsiteX20469" fmla="*/ 8909894 w 9392070"/>
                <a:gd name="connsiteY20469" fmla="*/ 1063709 h 3110824"/>
                <a:gd name="connsiteX20470" fmla="*/ 8924543 w 9392070"/>
                <a:gd name="connsiteY20470" fmla="*/ 1060047 h 3110824"/>
                <a:gd name="connsiteX20471" fmla="*/ 8937970 w 9392070"/>
                <a:gd name="connsiteY20471" fmla="*/ 1060047 h 3110824"/>
                <a:gd name="connsiteX20472" fmla="*/ 8940412 w 9392070"/>
                <a:gd name="connsiteY20472" fmla="*/ 1058826 h 3110824"/>
                <a:gd name="connsiteX20473" fmla="*/ 8948957 w 9392070"/>
                <a:gd name="connsiteY20473" fmla="*/ 1062489 h 3110824"/>
                <a:gd name="connsiteX20474" fmla="*/ 8973371 w 9392070"/>
                <a:gd name="connsiteY20474" fmla="*/ 1066151 h 3110824"/>
                <a:gd name="connsiteX20475" fmla="*/ 8985578 w 9392070"/>
                <a:gd name="connsiteY20475" fmla="*/ 1071033 h 3110824"/>
                <a:gd name="connsiteX20476" fmla="*/ 8983136 w 9392070"/>
                <a:gd name="connsiteY20476" fmla="*/ 1072254 h 3110824"/>
                <a:gd name="connsiteX20477" fmla="*/ 8978253 w 9392070"/>
                <a:gd name="connsiteY20477" fmla="*/ 1073475 h 3110824"/>
                <a:gd name="connsiteX20478" fmla="*/ 8974591 w 9392070"/>
                <a:gd name="connsiteY20478" fmla="*/ 1072254 h 3110824"/>
                <a:gd name="connsiteX20479" fmla="*/ 8968488 w 9392070"/>
                <a:gd name="connsiteY20479" fmla="*/ 1073475 h 3110824"/>
                <a:gd name="connsiteX20480" fmla="*/ 8962384 w 9392070"/>
                <a:gd name="connsiteY20480" fmla="*/ 1074696 h 3110824"/>
                <a:gd name="connsiteX20481" fmla="*/ 8958722 w 9392070"/>
                <a:gd name="connsiteY20481" fmla="*/ 1073475 h 3110824"/>
                <a:gd name="connsiteX20482" fmla="*/ 8957502 w 9392070"/>
                <a:gd name="connsiteY20482" fmla="*/ 1073475 h 3110824"/>
                <a:gd name="connsiteX20483" fmla="*/ 8956281 w 9392070"/>
                <a:gd name="connsiteY20483" fmla="*/ 1073475 h 3110824"/>
                <a:gd name="connsiteX20484" fmla="*/ 8945295 w 9392070"/>
                <a:gd name="connsiteY20484" fmla="*/ 1071033 h 3110824"/>
                <a:gd name="connsiteX20485" fmla="*/ 8934308 w 9392070"/>
                <a:gd name="connsiteY20485" fmla="*/ 1067371 h 3110824"/>
                <a:gd name="connsiteX20486" fmla="*/ 8936750 w 9392070"/>
                <a:gd name="connsiteY20486" fmla="*/ 1071033 h 3110824"/>
                <a:gd name="connsiteX20487" fmla="*/ 8941632 w 9392070"/>
                <a:gd name="connsiteY20487" fmla="*/ 1074696 h 3110824"/>
                <a:gd name="connsiteX20488" fmla="*/ 8942853 w 9392070"/>
                <a:gd name="connsiteY20488" fmla="*/ 1074696 h 3110824"/>
                <a:gd name="connsiteX20489" fmla="*/ 8941632 w 9392070"/>
                <a:gd name="connsiteY20489" fmla="*/ 1075916 h 3110824"/>
                <a:gd name="connsiteX20490" fmla="*/ 8935529 w 9392070"/>
                <a:gd name="connsiteY20490" fmla="*/ 1074696 h 3110824"/>
                <a:gd name="connsiteX20491" fmla="*/ 8929425 w 9392070"/>
                <a:gd name="connsiteY20491" fmla="*/ 1073475 h 3110824"/>
                <a:gd name="connsiteX20492" fmla="*/ 8925763 w 9392070"/>
                <a:gd name="connsiteY20492" fmla="*/ 1074696 h 3110824"/>
                <a:gd name="connsiteX20493" fmla="*/ 8922101 w 9392070"/>
                <a:gd name="connsiteY20493" fmla="*/ 1075916 h 3110824"/>
                <a:gd name="connsiteX20494" fmla="*/ 8909894 w 9392070"/>
                <a:gd name="connsiteY20494" fmla="*/ 1077137 h 3110824"/>
                <a:gd name="connsiteX20495" fmla="*/ 8897687 w 9392070"/>
                <a:gd name="connsiteY20495" fmla="*/ 1078358 h 3110824"/>
                <a:gd name="connsiteX20496" fmla="*/ 8891584 w 9392070"/>
                <a:gd name="connsiteY20496" fmla="*/ 1077137 h 3110824"/>
                <a:gd name="connsiteX20497" fmla="*/ 8885480 w 9392070"/>
                <a:gd name="connsiteY20497" fmla="*/ 1075916 h 3110824"/>
                <a:gd name="connsiteX20498" fmla="*/ 8883039 w 9392070"/>
                <a:gd name="connsiteY20498" fmla="*/ 1078358 h 3110824"/>
                <a:gd name="connsiteX20499" fmla="*/ 8878156 w 9392070"/>
                <a:gd name="connsiteY20499" fmla="*/ 1075916 h 3110824"/>
                <a:gd name="connsiteX20500" fmla="*/ 8876935 w 9392070"/>
                <a:gd name="connsiteY20500" fmla="*/ 1074696 h 3110824"/>
                <a:gd name="connsiteX20501" fmla="*/ 8881818 w 9392070"/>
                <a:gd name="connsiteY20501" fmla="*/ 1073475 h 3110824"/>
                <a:gd name="connsiteX20502" fmla="*/ 8966046 w 9392070"/>
                <a:gd name="connsiteY20502" fmla="*/ 1083240 h 3110824"/>
                <a:gd name="connsiteX20503" fmla="*/ 8964826 w 9392070"/>
                <a:gd name="connsiteY20503" fmla="*/ 1084461 h 3110824"/>
                <a:gd name="connsiteX20504" fmla="*/ 8964826 w 9392070"/>
                <a:gd name="connsiteY20504" fmla="*/ 1083240 h 3110824"/>
                <a:gd name="connsiteX20505" fmla="*/ 8964826 w 9392070"/>
                <a:gd name="connsiteY20505" fmla="*/ 1083240 h 3110824"/>
                <a:gd name="connsiteX20506" fmla="*/ 8966046 w 9392070"/>
                <a:gd name="connsiteY20506" fmla="*/ 1083240 h 3110824"/>
                <a:gd name="connsiteX20507" fmla="*/ 8966046 w 9392070"/>
                <a:gd name="connsiteY20507" fmla="*/ 1083240 h 3110824"/>
                <a:gd name="connsiteX20508" fmla="*/ 8957502 w 9392070"/>
                <a:gd name="connsiteY20508" fmla="*/ 1200428 h 3110824"/>
                <a:gd name="connsiteX20509" fmla="*/ 8955060 w 9392070"/>
                <a:gd name="connsiteY20509" fmla="*/ 1201649 h 3110824"/>
                <a:gd name="connsiteX20510" fmla="*/ 8955060 w 9392070"/>
                <a:gd name="connsiteY20510" fmla="*/ 1200428 h 3110824"/>
                <a:gd name="connsiteX20511" fmla="*/ 8955060 w 9392070"/>
                <a:gd name="connsiteY20511" fmla="*/ 1200428 h 3110824"/>
                <a:gd name="connsiteX20512" fmla="*/ 8957502 w 9392070"/>
                <a:gd name="connsiteY20512" fmla="*/ 1200428 h 3110824"/>
                <a:gd name="connsiteX20513" fmla="*/ 8947736 w 9392070"/>
                <a:gd name="connsiteY20513" fmla="*/ 1199207 h 3110824"/>
                <a:gd name="connsiteX20514" fmla="*/ 8944074 w 9392070"/>
                <a:gd name="connsiteY20514" fmla="*/ 1200428 h 3110824"/>
                <a:gd name="connsiteX20515" fmla="*/ 8942853 w 9392070"/>
                <a:gd name="connsiteY20515" fmla="*/ 1199207 h 3110824"/>
                <a:gd name="connsiteX20516" fmla="*/ 8947736 w 9392070"/>
                <a:gd name="connsiteY20516" fmla="*/ 1199207 h 3110824"/>
                <a:gd name="connsiteX20517" fmla="*/ 8941632 w 9392070"/>
                <a:gd name="connsiteY20517" fmla="*/ 1199207 h 3110824"/>
                <a:gd name="connsiteX20518" fmla="*/ 8941632 w 9392070"/>
                <a:gd name="connsiteY20518" fmla="*/ 1200428 h 3110824"/>
                <a:gd name="connsiteX20519" fmla="*/ 8937970 w 9392070"/>
                <a:gd name="connsiteY20519" fmla="*/ 1199207 h 3110824"/>
                <a:gd name="connsiteX20520" fmla="*/ 8935529 w 9392070"/>
                <a:gd name="connsiteY20520" fmla="*/ 1197986 h 3110824"/>
                <a:gd name="connsiteX20521" fmla="*/ 8939191 w 9392070"/>
                <a:gd name="connsiteY20521" fmla="*/ 1197986 h 3110824"/>
                <a:gd name="connsiteX20522" fmla="*/ 8941632 w 9392070"/>
                <a:gd name="connsiteY20522" fmla="*/ 1199207 h 3110824"/>
                <a:gd name="connsiteX20523" fmla="*/ 5959461 w 9392070"/>
                <a:gd name="connsiteY20523" fmla="*/ 1396961 h 3110824"/>
                <a:gd name="connsiteX20524" fmla="*/ 5959461 w 9392070"/>
                <a:gd name="connsiteY20524" fmla="*/ 1396961 h 3110824"/>
                <a:gd name="connsiteX20525" fmla="*/ 5959461 w 9392070"/>
                <a:gd name="connsiteY20525" fmla="*/ 1396961 h 3110824"/>
                <a:gd name="connsiteX20526" fmla="*/ 5959461 w 9392070"/>
                <a:gd name="connsiteY20526" fmla="*/ 1396961 h 3110824"/>
                <a:gd name="connsiteX20527" fmla="*/ 5976551 w 9392070"/>
                <a:gd name="connsiteY20527" fmla="*/ 1443347 h 3110824"/>
                <a:gd name="connsiteX20528" fmla="*/ 5998523 w 9392070"/>
                <a:gd name="connsiteY20528" fmla="*/ 1438464 h 3110824"/>
                <a:gd name="connsiteX20529" fmla="*/ 5998523 w 9392070"/>
                <a:gd name="connsiteY20529" fmla="*/ 1438464 h 3110824"/>
                <a:gd name="connsiteX20530" fmla="*/ 5993641 w 9392070"/>
                <a:gd name="connsiteY20530" fmla="*/ 1439685 h 3110824"/>
                <a:gd name="connsiteX20531" fmla="*/ 5988758 w 9392070"/>
                <a:gd name="connsiteY20531" fmla="*/ 1440906 h 3110824"/>
                <a:gd name="connsiteX20532" fmla="*/ 5987537 w 9392070"/>
                <a:gd name="connsiteY20532" fmla="*/ 1440906 h 3110824"/>
                <a:gd name="connsiteX20533" fmla="*/ 5987537 w 9392070"/>
                <a:gd name="connsiteY20533" fmla="*/ 1440906 h 3110824"/>
                <a:gd name="connsiteX20534" fmla="*/ 5986316 w 9392070"/>
                <a:gd name="connsiteY20534" fmla="*/ 1442126 h 3110824"/>
                <a:gd name="connsiteX20535" fmla="*/ 5983875 w 9392070"/>
                <a:gd name="connsiteY20535" fmla="*/ 1443347 h 3110824"/>
                <a:gd name="connsiteX20536" fmla="*/ 5981434 w 9392070"/>
                <a:gd name="connsiteY20536" fmla="*/ 1443347 h 3110824"/>
                <a:gd name="connsiteX20537" fmla="*/ 5978992 w 9392070"/>
                <a:gd name="connsiteY20537" fmla="*/ 1443347 h 3110824"/>
                <a:gd name="connsiteX20538" fmla="*/ 5974109 w 9392070"/>
                <a:gd name="connsiteY20538" fmla="*/ 1444568 h 3110824"/>
                <a:gd name="connsiteX20539" fmla="*/ 5972889 w 9392070"/>
                <a:gd name="connsiteY20539" fmla="*/ 1445789 h 3110824"/>
                <a:gd name="connsiteX20540" fmla="*/ 5971668 w 9392070"/>
                <a:gd name="connsiteY20540" fmla="*/ 1445789 h 3110824"/>
                <a:gd name="connsiteX20541" fmla="*/ 5968006 w 9392070"/>
                <a:gd name="connsiteY20541" fmla="*/ 1447009 h 3110824"/>
                <a:gd name="connsiteX20542" fmla="*/ 5965564 w 9392070"/>
                <a:gd name="connsiteY20542" fmla="*/ 1447009 h 3110824"/>
                <a:gd name="connsiteX20543" fmla="*/ 5965564 w 9392070"/>
                <a:gd name="connsiteY20543" fmla="*/ 1447009 h 3110824"/>
                <a:gd name="connsiteX20544" fmla="*/ 5969227 w 9392070"/>
                <a:gd name="connsiteY20544" fmla="*/ 1444568 h 3110824"/>
                <a:gd name="connsiteX20545" fmla="*/ 5976551 w 9392070"/>
                <a:gd name="connsiteY20545" fmla="*/ 1443347 h 3110824"/>
                <a:gd name="connsiteX20546" fmla="*/ 5969227 w 9392070"/>
                <a:gd name="connsiteY20546" fmla="*/ 1426257 h 3110824"/>
                <a:gd name="connsiteX20547" fmla="*/ 5972889 w 9392070"/>
                <a:gd name="connsiteY20547" fmla="*/ 1425037 h 3110824"/>
                <a:gd name="connsiteX20548" fmla="*/ 5970447 w 9392070"/>
                <a:gd name="connsiteY20548" fmla="*/ 1427478 h 3110824"/>
                <a:gd name="connsiteX20549" fmla="*/ 5969227 w 9392070"/>
                <a:gd name="connsiteY20549" fmla="*/ 1426257 h 3110824"/>
                <a:gd name="connsiteX20550" fmla="*/ 5975330 w 9392070"/>
                <a:gd name="connsiteY20550" fmla="*/ 1423816 h 3110824"/>
                <a:gd name="connsiteX20551" fmla="*/ 5981434 w 9392070"/>
                <a:gd name="connsiteY20551" fmla="*/ 1418933 h 3110824"/>
                <a:gd name="connsiteX20552" fmla="*/ 5989978 w 9392070"/>
                <a:gd name="connsiteY20552" fmla="*/ 1415271 h 3110824"/>
                <a:gd name="connsiteX20553" fmla="*/ 5996082 w 9392070"/>
                <a:gd name="connsiteY20553" fmla="*/ 1414050 h 3110824"/>
                <a:gd name="connsiteX20554" fmla="*/ 6000965 w 9392070"/>
                <a:gd name="connsiteY20554" fmla="*/ 1414050 h 3110824"/>
                <a:gd name="connsiteX20555" fmla="*/ 6000965 w 9392070"/>
                <a:gd name="connsiteY20555" fmla="*/ 1414050 h 3110824"/>
                <a:gd name="connsiteX20556" fmla="*/ 6000965 w 9392070"/>
                <a:gd name="connsiteY20556" fmla="*/ 1415271 h 3110824"/>
                <a:gd name="connsiteX20557" fmla="*/ 6000965 w 9392070"/>
                <a:gd name="connsiteY20557" fmla="*/ 1415271 h 3110824"/>
                <a:gd name="connsiteX20558" fmla="*/ 6000965 w 9392070"/>
                <a:gd name="connsiteY20558" fmla="*/ 1416492 h 3110824"/>
                <a:gd name="connsiteX20559" fmla="*/ 5999744 w 9392070"/>
                <a:gd name="connsiteY20559" fmla="*/ 1417712 h 3110824"/>
                <a:gd name="connsiteX20560" fmla="*/ 5993641 w 9392070"/>
                <a:gd name="connsiteY20560" fmla="*/ 1421375 h 3110824"/>
                <a:gd name="connsiteX20561" fmla="*/ 5988758 w 9392070"/>
                <a:gd name="connsiteY20561" fmla="*/ 1422595 h 3110824"/>
                <a:gd name="connsiteX20562" fmla="*/ 5983875 w 9392070"/>
                <a:gd name="connsiteY20562" fmla="*/ 1423816 h 3110824"/>
                <a:gd name="connsiteX20563" fmla="*/ 5978992 w 9392070"/>
                <a:gd name="connsiteY20563" fmla="*/ 1423816 h 3110824"/>
                <a:gd name="connsiteX20564" fmla="*/ 5978992 w 9392070"/>
                <a:gd name="connsiteY20564" fmla="*/ 1423816 h 3110824"/>
                <a:gd name="connsiteX20565" fmla="*/ 5975330 w 9392070"/>
                <a:gd name="connsiteY20565" fmla="*/ 1423816 h 3110824"/>
                <a:gd name="connsiteX20566" fmla="*/ 5975330 w 9392070"/>
                <a:gd name="connsiteY20566" fmla="*/ 1423816 h 3110824"/>
                <a:gd name="connsiteX20567" fmla="*/ 5997303 w 9392070"/>
                <a:gd name="connsiteY20567" fmla="*/ 1517810 h 3110824"/>
                <a:gd name="connsiteX20568" fmla="*/ 6007068 w 9392070"/>
                <a:gd name="connsiteY20568" fmla="*/ 1520251 h 3110824"/>
                <a:gd name="connsiteX20569" fmla="*/ 6008289 w 9392070"/>
                <a:gd name="connsiteY20569" fmla="*/ 1521472 h 3110824"/>
                <a:gd name="connsiteX20570" fmla="*/ 6005848 w 9392070"/>
                <a:gd name="connsiteY20570" fmla="*/ 1523913 h 3110824"/>
                <a:gd name="connsiteX20571" fmla="*/ 6005848 w 9392070"/>
                <a:gd name="connsiteY20571" fmla="*/ 1523913 h 3110824"/>
                <a:gd name="connsiteX20572" fmla="*/ 6003406 w 9392070"/>
                <a:gd name="connsiteY20572" fmla="*/ 1523913 h 3110824"/>
                <a:gd name="connsiteX20573" fmla="*/ 5999744 w 9392070"/>
                <a:gd name="connsiteY20573" fmla="*/ 1522693 h 3110824"/>
                <a:gd name="connsiteX20574" fmla="*/ 5996082 w 9392070"/>
                <a:gd name="connsiteY20574" fmla="*/ 1521472 h 3110824"/>
                <a:gd name="connsiteX20575" fmla="*/ 5992420 w 9392070"/>
                <a:gd name="connsiteY20575" fmla="*/ 1519031 h 3110824"/>
                <a:gd name="connsiteX20576" fmla="*/ 5997303 w 9392070"/>
                <a:gd name="connsiteY20576" fmla="*/ 1517810 h 3110824"/>
                <a:gd name="connsiteX20577" fmla="*/ 5989978 w 9392070"/>
                <a:gd name="connsiteY20577" fmla="*/ 1517810 h 3110824"/>
                <a:gd name="connsiteX20578" fmla="*/ 5988758 w 9392070"/>
                <a:gd name="connsiteY20578" fmla="*/ 1519031 h 3110824"/>
                <a:gd name="connsiteX20579" fmla="*/ 5988758 w 9392070"/>
                <a:gd name="connsiteY20579" fmla="*/ 1519031 h 3110824"/>
                <a:gd name="connsiteX20580" fmla="*/ 5988758 w 9392070"/>
                <a:gd name="connsiteY20580" fmla="*/ 1519031 h 3110824"/>
                <a:gd name="connsiteX20581" fmla="*/ 5987537 w 9392070"/>
                <a:gd name="connsiteY20581" fmla="*/ 1519031 h 3110824"/>
                <a:gd name="connsiteX20582" fmla="*/ 5988758 w 9392070"/>
                <a:gd name="connsiteY20582" fmla="*/ 1517810 h 3110824"/>
                <a:gd name="connsiteX20583" fmla="*/ 5989978 w 9392070"/>
                <a:gd name="connsiteY20583" fmla="*/ 1517810 h 3110824"/>
                <a:gd name="connsiteX20584" fmla="*/ 5978992 w 9392070"/>
                <a:gd name="connsiteY20584" fmla="*/ 1549548 h 3110824"/>
                <a:gd name="connsiteX20585" fmla="*/ 5976551 w 9392070"/>
                <a:gd name="connsiteY20585" fmla="*/ 1548327 h 3110824"/>
                <a:gd name="connsiteX20586" fmla="*/ 5976551 w 9392070"/>
                <a:gd name="connsiteY20586" fmla="*/ 1548327 h 3110824"/>
                <a:gd name="connsiteX20587" fmla="*/ 5977771 w 9392070"/>
                <a:gd name="connsiteY20587" fmla="*/ 1547107 h 3110824"/>
                <a:gd name="connsiteX20588" fmla="*/ 5977771 w 9392070"/>
                <a:gd name="connsiteY20588" fmla="*/ 1547107 h 3110824"/>
                <a:gd name="connsiteX20589" fmla="*/ 5978992 w 9392070"/>
                <a:gd name="connsiteY20589" fmla="*/ 1549548 h 3110824"/>
                <a:gd name="connsiteX20590" fmla="*/ 6459948 w 9392070"/>
                <a:gd name="connsiteY20590" fmla="*/ 1877917 h 3110824"/>
                <a:gd name="connsiteX20591" fmla="*/ 6459948 w 9392070"/>
                <a:gd name="connsiteY20591" fmla="*/ 1877917 h 3110824"/>
                <a:gd name="connsiteX20592" fmla="*/ 6459948 w 9392070"/>
                <a:gd name="connsiteY20592" fmla="*/ 1877917 h 3110824"/>
                <a:gd name="connsiteX20593" fmla="*/ 6459948 w 9392070"/>
                <a:gd name="connsiteY20593" fmla="*/ 1877917 h 3110824"/>
                <a:gd name="connsiteX20594" fmla="*/ 6477038 w 9392070"/>
                <a:gd name="connsiteY20594" fmla="*/ 1902331 h 3110824"/>
                <a:gd name="connsiteX20595" fmla="*/ 6478259 w 9392070"/>
                <a:gd name="connsiteY20595" fmla="*/ 1899889 h 3110824"/>
                <a:gd name="connsiteX20596" fmla="*/ 6480700 w 9392070"/>
                <a:gd name="connsiteY20596" fmla="*/ 1898669 h 3110824"/>
                <a:gd name="connsiteX20597" fmla="*/ 6477038 w 9392070"/>
                <a:gd name="connsiteY20597" fmla="*/ 1902331 h 3110824"/>
                <a:gd name="connsiteX20598" fmla="*/ 6477038 w 9392070"/>
                <a:gd name="connsiteY20598" fmla="*/ 1902331 h 3110824"/>
                <a:gd name="connsiteX20599" fmla="*/ 6552722 w 9392070"/>
                <a:gd name="connsiteY20599" fmla="*/ 1753405 h 3110824"/>
                <a:gd name="connsiteX20600" fmla="*/ 6571032 w 9392070"/>
                <a:gd name="connsiteY20600" fmla="*/ 1752185 h 3110824"/>
                <a:gd name="connsiteX20601" fmla="*/ 6578356 w 9392070"/>
                <a:gd name="connsiteY20601" fmla="*/ 1748522 h 3110824"/>
                <a:gd name="connsiteX20602" fmla="*/ 6585680 w 9392070"/>
                <a:gd name="connsiteY20602" fmla="*/ 1753405 h 3110824"/>
                <a:gd name="connsiteX20603" fmla="*/ 6584460 w 9392070"/>
                <a:gd name="connsiteY20603" fmla="*/ 1753405 h 3110824"/>
                <a:gd name="connsiteX20604" fmla="*/ 6579577 w 9392070"/>
                <a:gd name="connsiteY20604" fmla="*/ 1752185 h 3110824"/>
                <a:gd name="connsiteX20605" fmla="*/ 6569811 w 9392070"/>
                <a:gd name="connsiteY20605" fmla="*/ 1760729 h 3110824"/>
                <a:gd name="connsiteX20606" fmla="*/ 6566149 w 9392070"/>
                <a:gd name="connsiteY20606" fmla="*/ 1764392 h 3110824"/>
                <a:gd name="connsiteX20607" fmla="*/ 6563708 w 9392070"/>
                <a:gd name="connsiteY20607" fmla="*/ 1764392 h 3110824"/>
                <a:gd name="connsiteX20608" fmla="*/ 6555163 w 9392070"/>
                <a:gd name="connsiteY20608" fmla="*/ 1766833 h 3110824"/>
                <a:gd name="connsiteX20609" fmla="*/ 6546618 w 9392070"/>
                <a:gd name="connsiteY20609" fmla="*/ 1766833 h 3110824"/>
                <a:gd name="connsiteX20610" fmla="*/ 6542956 w 9392070"/>
                <a:gd name="connsiteY20610" fmla="*/ 1768054 h 3110824"/>
                <a:gd name="connsiteX20611" fmla="*/ 6539294 w 9392070"/>
                <a:gd name="connsiteY20611" fmla="*/ 1765612 h 3110824"/>
                <a:gd name="connsiteX20612" fmla="*/ 6524645 w 9392070"/>
                <a:gd name="connsiteY20612" fmla="*/ 1763171 h 3110824"/>
                <a:gd name="connsiteX20613" fmla="*/ 6514880 w 9392070"/>
                <a:gd name="connsiteY20613" fmla="*/ 1765612 h 3110824"/>
                <a:gd name="connsiteX20614" fmla="*/ 6509997 w 9392070"/>
                <a:gd name="connsiteY20614" fmla="*/ 1765612 h 3110824"/>
                <a:gd name="connsiteX20615" fmla="*/ 6511218 w 9392070"/>
                <a:gd name="connsiteY20615" fmla="*/ 1764392 h 3110824"/>
                <a:gd name="connsiteX20616" fmla="*/ 6534411 w 9392070"/>
                <a:gd name="connsiteY20616" fmla="*/ 1755847 h 3110824"/>
                <a:gd name="connsiteX20617" fmla="*/ 6552722 w 9392070"/>
                <a:gd name="connsiteY20617" fmla="*/ 1753405 h 3110824"/>
                <a:gd name="connsiteX20618" fmla="*/ 6535632 w 9392070"/>
                <a:gd name="connsiteY20618" fmla="*/ 1731433 h 3110824"/>
                <a:gd name="connsiteX20619" fmla="*/ 6539294 w 9392070"/>
                <a:gd name="connsiteY20619" fmla="*/ 1731433 h 3110824"/>
                <a:gd name="connsiteX20620" fmla="*/ 6535632 w 9392070"/>
                <a:gd name="connsiteY20620" fmla="*/ 1731433 h 3110824"/>
                <a:gd name="connsiteX20621" fmla="*/ 6612536 w 9392070"/>
                <a:gd name="connsiteY20621" fmla="*/ 1718005 h 3110824"/>
                <a:gd name="connsiteX20622" fmla="*/ 6635729 w 9392070"/>
                <a:gd name="connsiteY20622" fmla="*/ 1726550 h 3110824"/>
                <a:gd name="connsiteX20623" fmla="*/ 6636950 w 9392070"/>
                <a:gd name="connsiteY20623" fmla="*/ 1727771 h 3110824"/>
                <a:gd name="connsiteX20624" fmla="*/ 6633288 w 9392070"/>
                <a:gd name="connsiteY20624" fmla="*/ 1726550 h 3110824"/>
                <a:gd name="connsiteX20625" fmla="*/ 6611315 w 9392070"/>
                <a:gd name="connsiteY20625" fmla="*/ 1736315 h 3110824"/>
                <a:gd name="connsiteX20626" fmla="*/ 6608874 w 9392070"/>
                <a:gd name="connsiteY20626" fmla="*/ 1731433 h 3110824"/>
                <a:gd name="connsiteX20627" fmla="*/ 6588122 w 9392070"/>
                <a:gd name="connsiteY20627" fmla="*/ 1726550 h 3110824"/>
                <a:gd name="connsiteX20628" fmla="*/ 6582018 w 9392070"/>
                <a:gd name="connsiteY20628" fmla="*/ 1728991 h 3110824"/>
                <a:gd name="connsiteX20629" fmla="*/ 6577136 w 9392070"/>
                <a:gd name="connsiteY20629" fmla="*/ 1724108 h 3110824"/>
                <a:gd name="connsiteX20630" fmla="*/ 6586901 w 9392070"/>
                <a:gd name="connsiteY20630" fmla="*/ 1715564 h 3110824"/>
                <a:gd name="connsiteX20631" fmla="*/ 6594225 w 9392070"/>
                <a:gd name="connsiteY20631" fmla="*/ 1715564 h 3110824"/>
                <a:gd name="connsiteX20632" fmla="*/ 6612536 w 9392070"/>
                <a:gd name="connsiteY20632" fmla="*/ 1718005 h 3110824"/>
                <a:gd name="connsiteX20633" fmla="*/ 6608874 w 9392070"/>
                <a:gd name="connsiteY20633" fmla="*/ 1694812 h 3110824"/>
                <a:gd name="connsiteX20634" fmla="*/ 6612536 w 9392070"/>
                <a:gd name="connsiteY20634" fmla="*/ 1694812 h 3110824"/>
                <a:gd name="connsiteX20635" fmla="*/ 6608874 w 9392070"/>
                <a:gd name="connsiteY20635" fmla="*/ 1694812 h 3110824"/>
                <a:gd name="connsiteX20636" fmla="*/ 6636950 w 9392070"/>
                <a:gd name="connsiteY20636" fmla="*/ 1880358 h 3110824"/>
                <a:gd name="connsiteX20637" fmla="*/ 6635729 w 9392070"/>
                <a:gd name="connsiteY20637" fmla="*/ 1882799 h 3110824"/>
                <a:gd name="connsiteX20638" fmla="*/ 6632067 w 9392070"/>
                <a:gd name="connsiteY20638" fmla="*/ 1882799 h 3110824"/>
                <a:gd name="connsiteX20639" fmla="*/ 6614977 w 9392070"/>
                <a:gd name="connsiteY20639" fmla="*/ 1873034 h 3110824"/>
                <a:gd name="connsiteX20640" fmla="*/ 6606432 w 9392070"/>
                <a:gd name="connsiteY20640" fmla="*/ 1875475 h 3110824"/>
                <a:gd name="connsiteX20641" fmla="*/ 6591784 w 9392070"/>
                <a:gd name="connsiteY20641" fmla="*/ 1870592 h 3110824"/>
                <a:gd name="connsiteX20642" fmla="*/ 6580798 w 9392070"/>
                <a:gd name="connsiteY20642" fmla="*/ 1864489 h 3110824"/>
                <a:gd name="connsiteX20643" fmla="*/ 6577136 w 9392070"/>
                <a:gd name="connsiteY20643" fmla="*/ 1866930 h 3110824"/>
                <a:gd name="connsiteX20644" fmla="*/ 6567370 w 9392070"/>
                <a:gd name="connsiteY20644" fmla="*/ 1866930 h 3110824"/>
                <a:gd name="connsiteX20645" fmla="*/ 6558825 w 9392070"/>
                <a:gd name="connsiteY20645" fmla="*/ 1864489 h 3110824"/>
                <a:gd name="connsiteX20646" fmla="*/ 6575915 w 9392070"/>
                <a:gd name="connsiteY20646" fmla="*/ 1847399 h 3110824"/>
                <a:gd name="connsiteX20647" fmla="*/ 6585680 w 9392070"/>
                <a:gd name="connsiteY20647" fmla="*/ 1841296 h 3110824"/>
                <a:gd name="connsiteX20648" fmla="*/ 6586901 w 9392070"/>
                <a:gd name="connsiteY20648" fmla="*/ 1842516 h 3110824"/>
                <a:gd name="connsiteX20649" fmla="*/ 6595446 w 9392070"/>
                <a:gd name="connsiteY20649" fmla="*/ 1847399 h 3110824"/>
                <a:gd name="connsiteX20650" fmla="*/ 6600329 w 9392070"/>
                <a:gd name="connsiteY20650" fmla="*/ 1847399 h 3110824"/>
                <a:gd name="connsiteX20651" fmla="*/ 6607653 w 9392070"/>
                <a:gd name="connsiteY20651" fmla="*/ 1848620 h 3110824"/>
                <a:gd name="connsiteX20652" fmla="*/ 6635729 w 9392070"/>
                <a:gd name="connsiteY20652" fmla="*/ 1854723 h 3110824"/>
                <a:gd name="connsiteX20653" fmla="*/ 6643053 w 9392070"/>
                <a:gd name="connsiteY20653" fmla="*/ 1857165 h 3110824"/>
                <a:gd name="connsiteX20654" fmla="*/ 6652819 w 9392070"/>
                <a:gd name="connsiteY20654" fmla="*/ 1858385 h 3110824"/>
                <a:gd name="connsiteX20655" fmla="*/ 6658922 w 9392070"/>
                <a:gd name="connsiteY20655" fmla="*/ 1858385 h 3110824"/>
                <a:gd name="connsiteX20656" fmla="*/ 6655260 w 9392070"/>
                <a:gd name="connsiteY20656" fmla="*/ 1869372 h 3110824"/>
                <a:gd name="connsiteX20657" fmla="*/ 6645495 w 9392070"/>
                <a:gd name="connsiteY20657" fmla="*/ 1874255 h 3110824"/>
                <a:gd name="connsiteX20658" fmla="*/ 6640612 w 9392070"/>
                <a:gd name="connsiteY20658" fmla="*/ 1877917 h 3110824"/>
                <a:gd name="connsiteX20659" fmla="*/ 6636950 w 9392070"/>
                <a:gd name="connsiteY20659" fmla="*/ 1880358 h 3110824"/>
                <a:gd name="connsiteX20660" fmla="*/ 6614977 w 9392070"/>
                <a:gd name="connsiteY20660" fmla="*/ 1975573 h 3110824"/>
                <a:gd name="connsiteX20661" fmla="*/ 6611315 w 9392070"/>
                <a:gd name="connsiteY20661" fmla="*/ 1981676 h 3110824"/>
                <a:gd name="connsiteX20662" fmla="*/ 6600329 w 9392070"/>
                <a:gd name="connsiteY20662" fmla="*/ 1984118 h 3110824"/>
                <a:gd name="connsiteX20663" fmla="*/ 6602770 w 9392070"/>
                <a:gd name="connsiteY20663" fmla="*/ 1982897 h 3110824"/>
                <a:gd name="connsiteX20664" fmla="*/ 6614977 w 9392070"/>
                <a:gd name="connsiteY20664" fmla="*/ 1975573 h 3110824"/>
                <a:gd name="connsiteX20665" fmla="*/ 6556384 w 9392070"/>
                <a:gd name="connsiteY20665" fmla="*/ 1896227 h 3110824"/>
                <a:gd name="connsiteX20666" fmla="*/ 6552722 w 9392070"/>
                <a:gd name="connsiteY20666" fmla="*/ 1897448 h 3110824"/>
                <a:gd name="connsiteX20667" fmla="*/ 6546618 w 9392070"/>
                <a:gd name="connsiteY20667" fmla="*/ 1896227 h 3110824"/>
                <a:gd name="connsiteX20668" fmla="*/ 6529528 w 9392070"/>
                <a:gd name="connsiteY20668" fmla="*/ 1896227 h 3110824"/>
                <a:gd name="connsiteX20669" fmla="*/ 6525866 w 9392070"/>
                <a:gd name="connsiteY20669" fmla="*/ 1903551 h 3110824"/>
                <a:gd name="connsiteX20670" fmla="*/ 6509997 w 9392070"/>
                <a:gd name="connsiteY20670" fmla="*/ 1897448 h 3110824"/>
                <a:gd name="connsiteX20671" fmla="*/ 6502673 w 9392070"/>
                <a:gd name="connsiteY20671" fmla="*/ 1902331 h 3110824"/>
                <a:gd name="connsiteX20672" fmla="*/ 6495349 w 9392070"/>
                <a:gd name="connsiteY20672" fmla="*/ 1904772 h 3110824"/>
                <a:gd name="connsiteX20673" fmla="*/ 6491687 w 9392070"/>
                <a:gd name="connsiteY20673" fmla="*/ 1895006 h 3110824"/>
                <a:gd name="connsiteX20674" fmla="*/ 6497790 w 9392070"/>
                <a:gd name="connsiteY20674" fmla="*/ 1895006 h 3110824"/>
                <a:gd name="connsiteX20675" fmla="*/ 6507556 w 9392070"/>
                <a:gd name="connsiteY20675" fmla="*/ 1893786 h 3110824"/>
                <a:gd name="connsiteX20676" fmla="*/ 6514880 w 9392070"/>
                <a:gd name="connsiteY20676" fmla="*/ 1891344 h 3110824"/>
                <a:gd name="connsiteX20677" fmla="*/ 6542956 w 9392070"/>
                <a:gd name="connsiteY20677" fmla="*/ 1885241 h 3110824"/>
                <a:gd name="connsiteX20678" fmla="*/ 6550280 w 9392070"/>
                <a:gd name="connsiteY20678" fmla="*/ 1884020 h 3110824"/>
                <a:gd name="connsiteX20679" fmla="*/ 6555163 w 9392070"/>
                <a:gd name="connsiteY20679" fmla="*/ 1884020 h 3110824"/>
                <a:gd name="connsiteX20680" fmla="*/ 6560046 w 9392070"/>
                <a:gd name="connsiteY20680" fmla="*/ 1881579 h 3110824"/>
                <a:gd name="connsiteX20681" fmla="*/ 6560046 w 9392070"/>
                <a:gd name="connsiteY20681" fmla="*/ 1881579 h 3110824"/>
                <a:gd name="connsiteX20682" fmla="*/ 6558825 w 9392070"/>
                <a:gd name="connsiteY20682" fmla="*/ 1887682 h 3110824"/>
                <a:gd name="connsiteX20683" fmla="*/ 6556384 w 9392070"/>
                <a:gd name="connsiteY20683" fmla="*/ 1896227 h 3110824"/>
                <a:gd name="connsiteX20684" fmla="*/ 6557604 w 9392070"/>
                <a:gd name="connsiteY20684" fmla="*/ 2001207 h 3110824"/>
                <a:gd name="connsiteX20685" fmla="*/ 6557604 w 9392070"/>
                <a:gd name="connsiteY20685" fmla="*/ 2002428 h 3110824"/>
                <a:gd name="connsiteX20686" fmla="*/ 6555163 w 9392070"/>
                <a:gd name="connsiteY20686" fmla="*/ 1998766 h 3110824"/>
                <a:gd name="connsiteX20687" fmla="*/ 6557604 w 9392070"/>
                <a:gd name="connsiteY20687" fmla="*/ 2001207 h 3110824"/>
                <a:gd name="connsiteX20688" fmla="*/ 6549059 w 9392070"/>
                <a:gd name="connsiteY20688" fmla="*/ 1996325 h 3110824"/>
                <a:gd name="connsiteX20689" fmla="*/ 6544177 w 9392070"/>
                <a:gd name="connsiteY20689" fmla="*/ 2003649 h 3110824"/>
                <a:gd name="connsiteX20690" fmla="*/ 6539294 w 9392070"/>
                <a:gd name="connsiteY20690" fmla="*/ 2006090 h 3110824"/>
                <a:gd name="connsiteX20691" fmla="*/ 6536852 w 9392070"/>
                <a:gd name="connsiteY20691" fmla="*/ 2006090 h 3110824"/>
                <a:gd name="connsiteX20692" fmla="*/ 6531970 w 9392070"/>
                <a:gd name="connsiteY20692" fmla="*/ 2004869 h 3110824"/>
                <a:gd name="connsiteX20693" fmla="*/ 6529528 w 9392070"/>
                <a:gd name="connsiteY20693" fmla="*/ 2004869 h 3110824"/>
                <a:gd name="connsiteX20694" fmla="*/ 6516101 w 9392070"/>
                <a:gd name="connsiteY20694" fmla="*/ 1990221 h 3110824"/>
                <a:gd name="connsiteX20695" fmla="*/ 6516101 w 9392070"/>
                <a:gd name="connsiteY20695" fmla="*/ 1990221 h 3110824"/>
                <a:gd name="connsiteX20696" fmla="*/ 6522204 w 9392070"/>
                <a:gd name="connsiteY20696" fmla="*/ 1987780 h 3110824"/>
                <a:gd name="connsiteX20697" fmla="*/ 6523425 w 9392070"/>
                <a:gd name="connsiteY20697" fmla="*/ 1987780 h 3110824"/>
                <a:gd name="connsiteX20698" fmla="*/ 6530749 w 9392070"/>
                <a:gd name="connsiteY20698" fmla="*/ 1989000 h 3110824"/>
                <a:gd name="connsiteX20699" fmla="*/ 6540515 w 9392070"/>
                <a:gd name="connsiteY20699" fmla="*/ 1992662 h 3110824"/>
                <a:gd name="connsiteX20700" fmla="*/ 6549059 w 9392070"/>
                <a:gd name="connsiteY20700" fmla="*/ 1996325 h 3110824"/>
                <a:gd name="connsiteX20701" fmla="*/ 6533190 w 9392070"/>
                <a:gd name="connsiteY20701" fmla="*/ 1811999 h 3110824"/>
                <a:gd name="connsiteX20702" fmla="*/ 6538073 w 9392070"/>
                <a:gd name="connsiteY20702" fmla="*/ 1807116 h 3110824"/>
                <a:gd name="connsiteX20703" fmla="*/ 6551501 w 9392070"/>
                <a:gd name="connsiteY20703" fmla="*/ 1798571 h 3110824"/>
                <a:gd name="connsiteX20704" fmla="*/ 6555163 w 9392070"/>
                <a:gd name="connsiteY20704" fmla="*/ 1801013 h 3110824"/>
                <a:gd name="connsiteX20705" fmla="*/ 6544177 w 9392070"/>
                <a:gd name="connsiteY20705" fmla="*/ 1808337 h 3110824"/>
                <a:gd name="connsiteX20706" fmla="*/ 6533190 w 9392070"/>
                <a:gd name="connsiteY20706" fmla="*/ 1811999 h 3110824"/>
                <a:gd name="connsiteX20707" fmla="*/ 6562487 w 9392070"/>
                <a:gd name="connsiteY20707" fmla="*/ 1804675 h 3110824"/>
                <a:gd name="connsiteX20708" fmla="*/ 6571032 w 9392070"/>
                <a:gd name="connsiteY20708" fmla="*/ 1809557 h 3110824"/>
                <a:gd name="connsiteX20709" fmla="*/ 6568591 w 9392070"/>
                <a:gd name="connsiteY20709" fmla="*/ 1811999 h 3110824"/>
                <a:gd name="connsiteX20710" fmla="*/ 6562487 w 9392070"/>
                <a:gd name="connsiteY20710" fmla="*/ 1804675 h 3110824"/>
                <a:gd name="connsiteX20711" fmla="*/ 6599108 w 9392070"/>
                <a:gd name="connsiteY20711" fmla="*/ 1835192 h 3110824"/>
                <a:gd name="connsiteX20712" fmla="*/ 6591784 w 9392070"/>
                <a:gd name="connsiteY20712" fmla="*/ 1837634 h 3110824"/>
                <a:gd name="connsiteX20713" fmla="*/ 6597887 w 9392070"/>
                <a:gd name="connsiteY20713" fmla="*/ 1833971 h 3110824"/>
                <a:gd name="connsiteX20714" fmla="*/ 6599108 w 9392070"/>
                <a:gd name="connsiteY20714" fmla="*/ 1835192 h 3110824"/>
                <a:gd name="connsiteX20715" fmla="*/ 6599108 w 9392070"/>
                <a:gd name="connsiteY20715" fmla="*/ 1768054 h 3110824"/>
                <a:gd name="connsiteX20716" fmla="*/ 6599108 w 9392070"/>
                <a:gd name="connsiteY20716" fmla="*/ 1768054 h 3110824"/>
                <a:gd name="connsiteX20717" fmla="*/ 6602770 w 9392070"/>
                <a:gd name="connsiteY20717" fmla="*/ 1764392 h 3110824"/>
                <a:gd name="connsiteX20718" fmla="*/ 6610094 w 9392070"/>
                <a:gd name="connsiteY20718" fmla="*/ 1770495 h 3110824"/>
                <a:gd name="connsiteX20719" fmla="*/ 6614977 w 9392070"/>
                <a:gd name="connsiteY20719" fmla="*/ 1775378 h 3110824"/>
                <a:gd name="connsiteX20720" fmla="*/ 6603991 w 9392070"/>
                <a:gd name="connsiteY20720" fmla="*/ 1772936 h 3110824"/>
                <a:gd name="connsiteX20721" fmla="*/ 6599108 w 9392070"/>
                <a:gd name="connsiteY20721" fmla="*/ 1768054 h 3110824"/>
                <a:gd name="connsiteX20722" fmla="*/ 6644274 w 9392070"/>
                <a:gd name="connsiteY20722" fmla="*/ 1836413 h 3110824"/>
                <a:gd name="connsiteX20723" fmla="*/ 6636950 w 9392070"/>
                <a:gd name="connsiteY20723" fmla="*/ 1838854 h 3110824"/>
                <a:gd name="connsiteX20724" fmla="*/ 6630846 w 9392070"/>
                <a:gd name="connsiteY20724" fmla="*/ 1838854 h 3110824"/>
                <a:gd name="connsiteX20725" fmla="*/ 6644274 w 9392070"/>
                <a:gd name="connsiteY20725" fmla="*/ 1836413 h 3110824"/>
                <a:gd name="connsiteX20726" fmla="*/ 6644274 w 9392070"/>
                <a:gd name="connsiteY20726" fmla="*/ 1836413 h 3110824"/>
                <a:gd name="connsiteX20727" fmla="*/ 6517321 w 9392070"/>
                <a:gd name="connsiteY20727" fmla="*/ 1873034 h 3110824"/>
                <a:gd name="connsiteX20728" fmla="*/ 6511218 w 9392070"/>
                <a:gd name="connsiteY20728" fmla="*/ 1873034 h 3110824"/>
                <a:gd name="connsiteX20729" fmla="*/ 6503894 w 9392070"/>
                <a:gd name="connsiteY20729" fmla="*/ 1870592 h 3110824"/>
                <a:gd name="connsiteX20730" fmla="*/ 6503894 w 9392070"/>
                <a:gd name="connsiteY20730" fmla="*/ 1870592 h 3110824"/>
                <a:gd name="connsiteX20731" fmla="*/ 6517321 w 9392070"/>
                <a:gd name="connsiteY20731" fmla="*/ 1873034 h 3110824"/>
                <a:gd name="connsiteX20732" fmla="*/ 6490466 w 9392070"/>
                <a:gd name="connsiteY20732" fmla="*/ 1782702 h 3110824"/>
                <a:gd name="connsiteX20733" fmla="*/ 6489245 w 9392070"/>
                <a:gd name="connsiteY20733" fmla="*/ 1781481 h 3110824"/>
                <a:gd name="connsiteX20734" fmla="*/ 6490466 w 9392070"/>
                <a:gd name="connsiteY20734" fmla="*/ 1780261 h 3110824"/>
                <a:gd name="connsiteX20735" fmla="*/ 6505114 w 9392070"/>
                <a:gd name="connsiteY20735" fmla="*/ 1783923 h 3110824"/>
                <a:gd name="connsiteX20736" fmla="*/ 6490466 w 9392070"/>
                <a:gd name="connsiteY20736" fmla="*/ 1782702 h 3110824"/>
                <a:gd name="connsiteX20737" fmla="*/ 6492907 w 9392070"/>
                <a:gd name="connsiteY20737" fmla="*/ 1873034 h 3110824"/>
                <a:gd name="connsiteX20738" fmla="*/ 6492907 w 9392070"/>
                <a:gd name="connsiteY20738" fmla="*/ 1873034 h 3110824"/>
                <a:gd name="connsiteX20739" fmla="*/ 6480700 w 9392070"/>
                <a:gd name="connsiteY20739" fmla="*/ 1874255 h 3110824"/>
                <a:gd name="connsiteX20740" fmla="*/ 6480700 w 9392070"/>
                <a:gd name="connsiteY20740" fmla="*/ 1874255 h 3110824"/>
                <a:gd name="connsiteX20741" fmla="*/ 6492907 w 9392070"/>
                <a:gd name="connsiteY20741" fmla="*/ 1873034 h 3110824"/>
                <a:gd name="connsiteX20742" fmla="*/ 6486804 w 9392070"/>
                <a:gd name="connsiteY20742" fmla="*/ 1895006 h 3110824"/>
                <a:gd name="connsiteX20743" fmla="*/ 6483142 w 9392070"/>
                <a:gd name="connsiteY20743" fmla="*/ 1897448 h 3110824"/>
                <a:gd name="connsiteX20744" fmla="*/ 6480700 w 9392070"/>
                <a:gd name="connsiteY20744" fmla="*/ 1896227 h 3110824"/>
                <a:gd name="connsiteX20745" fmla="*/ 6481921 w 9392070"/>
                <a:gd name="connsiteY20745" fmla="*/ 1896227 h 3110824"/>
                <a:gd name="connsiteX20746" fmla="*/ 6486804 w 9392070"/>
                <a:gd name="connsiteY20746" fmla="*/ 1895006 h 3110824"/>
                <a:gd name="connsiteX20747" fmla="*/ 7193590 w 9392070"/>
                <a:gd name="connsiteY20747" fmla="*/ 1857165 h 3110824"/>
                <a:gd name="connsiteX20748" fmla="*/ 7200913 w 9392070"/>
                <a:gd name="connsiteY20748" fmla="*/ 1854723 h 3110824"/>
                <a:gd name="connsiteX20749" fmla="*/ 7228989 w 9392070"/>
                <a:gd name="connsiteY20749" fmla="*/ 1848620 h 3110824"/>
                <a:gd name="connsiteX20750" fmla="*/ 7236314 w 9392070"/>
                <a:gd name="connsiteY20750" fmla="*/ 1847399 h 3110824"/>
                <a:gd name="connsiteX20751" fmla="*/ 7241196 w 9392070"/>
                <a:gd name="connsiteY20751" fmla="*/ 1847399 h 3110824"/>
                <a:gd name="connsiteX20752" fmla="*/ 7249742 w 9392070"/>
                <a:gd name="connsiteY20752" fmla="*/ 1842516 h 3110824"/>
                <a:gd name="connsiteX20753" fmla="*/ 7252183 w 9392070"/>
                <a:gd name="connsiteY20753" fmla="*/ 1840075 h 3110824"/>
                <a:gd name="connsiteX20754" fmla="*/ 7264390 w 9392070"/>
                <a:gd name="connsiteY20754" fmla="*/ 1852282 h 3110824"/>
                <a:gd name="connsiteX20755" fmla="*/ 7280259 w 9392070"/>
                <a:gd name="connsiteY20755" fmla="*/ 1863268 h 3110824"/>
                <a:gd name="connsiteX20756" fmla="*/ 7280259 w 9392070"/>
                <a:gd name="connsiteY20756" fmla="*/ 1863268 h 3110824"/>
                <a:gd name="connsiteX20757" fmla="*/ 7275376 w 9392070"/>
                <a:gd name="connsiteY20757" fmla="*/ 1865710 h 3110824"/>
                <a:gd name="connsiteX20758" fmla="*/ 7274156 w 9392070"/>
                <a:gd name="connsiteY20758" fmla="*/ 1865710 h 3110824"/>
                <a:gd name="connsiteX20759" fmla="*/ 7265610 w 9392070"/>
                <a:gd name="connsiteY20759" fmla="*/ 1863268 h 3110824"/>
                <a:gd name="connsiteX20760" fmla="*/ 7246080 w 9392070"/>
                <a:gd name="connsiteY20760" fmla="*/ 1866930 h 3110824"/>
                <a:gd name="connsiteX20761" fmla="*/ 7243638 w 9392070"/>
                <a:gd name="connsiteY20761" fmla="*/ 1870592 h 3110824"/>
                <a:gd name="connsiteX20762" fmla="*/ 7222886 w 9392070"/>
                <a:gd name="connsiteY20762" fmla="*/ 1863268 h 3110824"/>
                <a:gd name="connsiteX20763" fmla="*/ 7202134 w 9392070"/>
                <a:gd name="connsiteY20763" fmla="*/ 1855944 h 3110824"/>
                <a:gd name="connsiteX20764" fmla="*/ 7204575 w 9392070"/>
                <a:gd name="connsiteY20764" fmla="*/ 1863268 h 3110824"/>
                <a:gd name="connsiteX20765" fmla="*/ 7213120 w 9392070"/>
                <a:gd name="connsiteY20765" fmla="*/ 1871813 h 3110824"/>
                <a:gd name="connsiteX20766" fmla="*/ 7216782 w 9392070"/>
                <a:gd name="connsiteY20766" fmla="*/ 1873034 h 3110824"/>
                <a:gd name="connsiteX20767" fmla="*/ 7202134 w 9392070"/>
                <a:gd name="connsiteY20767" fmla="*/ 1882799 h 3110824"/>
                <a:gd name="connsiteX20768" fmla="*/ 7198472 w 9392070"/>
                <a:gd name="connsiteY20768" fmla="*/ 1882799 h 3110824"/>
                <a:gd name="connsiteX20769" fmla="*/ 7197252 w 9392070"/>
                <a:gd name="connsiteY20769" fmla="*/ 1880358 h 3110824"/>
                <a:gd name="connsiteX20770" fmla="*/ 7197252 w 9392070"/>
                <a:gd name="connsiteY20770" fmla="*/ 1877917 h 3110824"/>
                <a:gd name="connsiteX20771" fmla="*/ 7192368 w 9392070"/>
                <a:gd name="connsiteY20771" fmla="*/ 1874255 h 3110824"/>
                <a:gd name="connsiteX20772" fmla="*/ 7182603 w 9392070"/>
                <a:gd name="connsiteY20772" fmla="*/ 1869372 h 3110824"/>
                <a:gd name="connsiteX20773" fmla="*/ 7178941 w 9392070"/>
                <a:gd name="connsiteY20773" fmla="*/ 1858385 h 3110824"/>
                <a:gd name="connsiteX20774" fmla="*/ 7185045 w 9392070"/>
                <a:gd name="connsiteY20774" fmla="*/ 1858385 h 3110824"/>
                <a:gd name="connsiteX20775" fmla="*/ 7193590 w 9392070"/>
                <a:gd name="connsiteY20775" fmla="*/ 1857165 h 3110824"/>
                <a:gd name="connsiteX20776" fmla="*/ 7189927 w 9392070"/>
                <a:gd name="connsiteY20776" fmla="*/ 1835192 h 3110824"/>
                <a:gd name="connsiteX20777" fmla="*/ 7203355 w 9392070"/>
                <a:gd name="connsiteY20777" fmla="*/ 1836413 h 3110824"/>
                <a:gd name="connsiteX20778" fmla="*/ 7197252 w 9392070"/>
                <a:gd name="connsiteY20778" fmla="*/ 1836413 h 3110824"/>
                <a:gd name="connsiteX20779" fmla="*/ 7189927 w 9392070"/>
                <a:gd name="connsiteY20779" fmla="*/ 1835192 h 3110824"/>
                <a:gd name="connsiteX20780" fmla="*/ 7189927 w 9392070"/>
                <a:gd name="connsiteY20780" fmla="*/ 1835192 h 3110824"/>
                <a:gd name="connsiteX20781" fmla="*/ 7368150 w 9392070"/>
                <a:gd name="connsiteY20781" fmla="*/ 1693591 h 3110824"/>
                <a:gd name="connsiteX20782" fmla="*/ 7374253 w 9392070"/>
                <a:gd name="connsiteY20782" fmla="*/ 1697253 h 3110824"/>
                <a:gd name="connsiteX20783" fmla="*/ 7382798 w 9392070"/>
                <a:gd name="connsiteY20783" fmla="*/ 1697253 h 3110824"/>
                <a:gd name="connsiteX20784" fmla="*/ 7385239 w 9392070"/>
                <a:gd name="connsiteY20784" fmla="*/ 1698473 h 3110824"/>
                <a:gd name="connsiteX20785" fmla="*/ 7393784 w 9392070"/>
                <a:gd name="connsiteY20785" fmla="*/ 1705798 h 3110824"/>
                <a:gd name="connsiteX20786" fmla="*/ 7391342 w 9392070"/>
                <a:gd name="connsiteY20786" fmla="*/ 1707019 h 3110824"/>
                <a:gd name="connsiteX20787" fmla="*/ 7391342 w 9392070"/>
                <a:gd name="connsiteY20787" fmla="*/ 1708239 h 3110824"/>
                <a:gd name="connsiteX20788" fmla="*/ 7387681 w 9392070"/>
                <a:gd name="connsiteY20788" fmla="*/ 1708239 h 3110824"/>
                <a:gd name="connsiteX20789" fmla="*/ 7382798 w 9392070"/>
                <a:gd name="connsiteY20789" fmla="*/ 1705798 h 3110824"/>
                <a:gd name="connsiteX20790" fmla="*/ 7374253 w 9392070"/>
                <a:gd name="connsiteY20790" fmla="*/ 1704577 h 3110824"/>
                <a:gd name="connsiteX20791" fmla="*/ 7368150 w 9392070"/>
                <a:gd name="connsiteY20791" fmla="*/ 1705798 h 3110824"/>
                <a:gd name="connsiteX20792" fmla="*/ 7362046 w 9392070"/>
                <a:gd name="connsiteY20792" fmla="*/ 1704577 h 3110824"/>
                <a:gd name="connsiteX20793" fmla="*/ 7360825 w 9392070"/>
                <a:gd name="connsiteY20793" fmla="*/ 1704577 h 3110824"/>
                <a:gd name="connsiteX20794" fmla="*/ 7360825 w 9392070"/>
                <a:gd name="connsiteY20794" fmla="*/ 1694812 h 3110824"/>
                <a:gd name="connsiteX20795" fmla="*/ 7354721 w 9392070"/>
                <a:gd name="connsiteY20795" fmla="*/ 1699694 h 3110824"/>
                <a:gd name="connsiteX20796" fmla="*/ 7353501 w 9392070"/>
                <a:gd name="connsiteY20796" fmla="*/ 1702136 h 3110824"/>
                <a:gd name="connsiteX20797" fmla="*/ 7343736 w 9392070"/>
                <a:gd name="connsiteY20797" fmla="*/ 1703357 h 3110824"/>
                <a:gd name="connsiteX20798" fmla="*/ 7330307 w 9392070"/>
                <a:gd name="connsiteY20798" fmla="*/ 1704577 h 3110824"/>
                <a:gd name="connsiteX20799" fmla="*/ 7332749 w 9392070"/>
                <a:gd name="connsiteY20799" fmla="*/ 1709460 h 3110824"/>
                <a:gd name="connsiteX20800" fmla="*/ 7338853 w 9392070"/>
                <a:gd name="connsiteY20800" fmla="*/ 1711901 h 3110824"/>
                <a:gd name="connsiteX20801" fmla="*/ 7347398 w 9392070"/>
                <a:gd name="connsiteY20801" fmla="*/ 1713122 h 3110824"/>
                <a:gd name="connsiteX20802" fmla="*/ 7355943 w 9392070"/>
                <a:gd name="connsiteY20802" fmla="*/ 1713122 h 3110824"/>
                <a:gd name="connsiteX20803" fmla="*/ 7358384 w 9392070"/>
                <a:gd name="connsiteY20803" fmla="*/ 1719226 h 3110824"/>
                <a:gd name="connsiteX20804" fmla="*/ 7360825 w 9392070"/>
                <a:gd name="connsiteY20804" fmla="*/ 1721667 h 3110824"/>
                <a:gd name="connsiteX20805" fmla="*/ 7364488 w 9392070"/>
                <a:gd name="connsiteY20805" fmla="*/ 1726550 h 3110824"/>
                <a:gd name="connsiteX20806" fmla="*/ 7368150 w 9392070"/>
                <a:gd name="connsiteY20806" fmla="*/ 1732653 h 3110824"/>
                <a:gd name="connsiteX20807" fmla="*/ 7355943 w 9392070"/>
                <a:gd name="connsiteY20807" fmla="*/ 1728991 h 3110824"/>
                <a:gd name="connsiteX20808" fmla="*/ 7348618 w 9392070"/>
                <a:gd name="connsiteY20808" fmla="*/ 1732653 h 3110824"/>
                <a:gd name="connsiteX20809" fmla="*/ 7336411 w 9392070"/>
                <a:gd name="connsiteY20809" fmla="*/ 1721667 h 3110824"/>
                <a:gd name="connsiteX20810" fmla="*/ 7326645 w 9392070"/>
                <a:gd name="connsiteY20810" fmla="*/ 1722888 h 3110824"/>
                <a:gd name="connsiteX20811" fmla="*/ 7314438 w 9392070"/>
                <a:gd name="connsiteY20811" fmla="*/ 1716784 h 3110824"/>
                <a:gd name="connsiteX20812" fmla="*/ 7310777 w 9392070"/>
                <a:gd name="connsiteY20812" fmla="*/ 1711901 h 3110824"/>
                <a:gd name="connsiteX20813" fmla="*/ 7315660 w 9392070"/>
                <a:gd name="connsiteY20813" fmla="*/ 1709460 h 3110824"/>
                <a:gd name="connsiteX20814" fmla="*/ 7322984 w 9392070"/>
                <a:gd name="connsiteY20814" fmla="*/ 1704577 h 3110824"/>
                <a:gd name="connsiteX20815" fmla="*/ 7329087 w 9392070"/>
                <a:gd name="connsiteY20815" fmla="*/ 1700915 h 3110824"/>
                <a:gd name="connsiteX20816" fmla="*/ 7338853 w 9392070"/>
                <a:gd name="connsiteY20816" fmla="*/ 1689929 h 3110824"/>
                <a:gd name="connsiteX20817" fmla="*/ 7342514 w 9392070"/>
                <a:gd name="connsiteY20817" fmla="*/ 1682605 h 3110824"/>
                <a:gd name="connsiteX20818" fmla="*/ 7354721 w 9392070"/>
                <a:gd name="connsiteY20818" fmla="*/ 1685046 h 3110824"/>
                <a:gd name="connsiteX20819" fmla="*/ 7363267 w 9392070"/>
                <a:gd name="connsiteY20819" fmla="*/ 1686266 h 3110824"/>
                <a:gd name="connsiteX20820" fmla="*/ 7368150 w 9392070"/>
                <a:gd name="connsiteY20820" fmla="*/ 1693591 h 3110824"/>
                <a:gd name="connsiteX20821" fmla="*/ 7387681 w 9392070"/>
                <a:gd name="connsiteY20821" fmla="*/ 1979235 h 3110824"/>
                <a:gd name="connsiteX20822" fmla="*/ 7387681 w 9392070"/>
                <a:gd name="connsiteY20822" fmla="*/ 1979235 h 3110824"/>
                <a:gd name="connsiteX20823" fmla="*/ 7387681 w 9392070"/>
                <a:gd name="connsiteY20823" fmla="*/ 1979235 h 3110824"/>
                <a:gd name="connsiteX20824" fmla="*/ 7387681 w 9392070"/>
                <a:gd name="connsiteY20824" fmla="*/ 1979235 h 3110824"/>
                <a:gd name="connsiteX20825" fmla="*/ 7340074 w 9392070"/>
                <a:gd name="connsiteY20825" fmla="*/ 2009752 h 3110824"/>
                <a:gd name="connsiteX20826" fmla="*/ 7338853 w 9392070"/>
                <a:gd name="connsiteY20826" fmla="*/ 2010973 h 3110824"/>
                <a:gd name="connsiteX20827" fmla="*/ 7331529 w 9392070"/>
                <a:gd name="connsiteY20827" fmla="*/ 2009752 h 3110824"/>
                <a:gd name="connsiteX20828" fmla="*/ 7318100 w 9392070"/>
                <a:gd name="connsiteY20828" fmla="*/ 2004869 h 3110824"/>
                <a:gd name="connsiteX20829" fmla="*/ 7314438 w 9392070"/>
                <a:gd name="connsiteY20829" fmla="*/ 2004869 h 3110824"/>
                <a:gd name="connsiteX20830" fmla="*/ 7302231 w 9392070"/>
                <a:gd name="connsiteY20830" fmla="*/ 2003649 h 3110824"/>
                <a:gd name="connsiteX20831" fmla="*/ 7298570 w 9392070"/>
                <a:gd name="connsiteY20831" fmla="*/ 2004869 h 3110824"/>
                <a:gd name="connsiteX20832" fmla="*/ 7296128 w 9392070"/>
                <a:gd name="connsiteY20832" fmla="*/ 2003649 h 3110824"/>
                <a:gd name="connsiteX20833" fmla="*/ 7288804 w 9392070"/>
                <a:gd name="connsiteY20833" fmla="*/ 1998766 h 3110824"/>
                <a:gd name="connsiteX20834" fmla="*/ 7285142 w 9392070"/>
                <a:gd name="connsiteY20834" fmla="*/ 1996325 h 3110824"/>
                <a:gd name="connsiteX20835" fmla="*/ 7292466 w 9392070"/>
                <a:gd name="connsiteY20835" fmla="*/ 1991442 h 3110824"/>
                <a:gd name="connsiteX20836" fmla="*/ 7302231 w 9392070"/>
                <a:gd name="connsiteY20836" fmla="*/ 1987780 h 3110824"/>
                <a:gd name="connsiteX20837" fmla="*/ 7315660 w 9392070"/>
                <a:gd name="connsiteY20837" fmla="*/ 1985338 h 3110824"/>
                <a:gd name="connsiteX20838" fmla="*/ 7318100 w 9392070"/>
                <a:gd name="connsiteY20838" fmla="*/ 1984118 h 3110824"/>
                <a:gd name="connsiteX20839" fmla="*/ 7336411 w 9392070"/>
                <a:gd name="connsiteY20839" fmla="*/ 1989000 h 3110824"/>
                <a:gd name="connsiteX20840" fmla="*/ 7342514 w 9392070"/>
                <a:gd name="connsiteY20840" fmla="*/ 1990221 h 3110824"/>
                <a:gd name="connsiteX20841" fmla="*/ 7351060 w 9392070"/>
                <a:gd name="connsiteY20841" fmla="*/ 1990221 h 3110824"/>
                <a:gd name="connsiteX20842" fmla="*/ 7355943 w 9392070"/>
                <a:gd name="connsiteY20842" fmla="*/ 1990221 h 3110824"/>
                <a:gd name="connsiteX20843" fmla="*/ 7352281 w 9392070"/>
                <a:gd name="connsiteY20843" fmla="*/ 1998766 h 3110824"/>
                <a:gd name="connsiteX20844" fmla="*/ 7342514 w 9392070"/>
                <a:gd name="connsiteY20844" fmla="*/ 2002428 h 3110824"/>
                <a:gd name="connsiteX20845" fmla="*/ 7338853 w 9392070"/>
                <a:gd name="connsiteY20845" fmla="*/ 2004869 h 3110824"/>
                <a:gd name="connsiteX20846" fmla="*/ 7340074 w 9392070"/>
                <a:gd name="connsiteY20846" fmla="*/ 2009752 h 3110824"/>
                <a:gd name="connsiteX20847" fmla="*/ 7279039 w 9392070"/>
                <a:gd name="connsiteY20847" fmla="*/ 1981676 h 3110824"/>
                <a:gd name="connsiteX20848" fmla="*/ 7269272 w 9392070"/>
                <a:gd name="connsiteY20848" fmla="*/ 1981676 h 3110824"/>
                <a:gd name="connsiteX20849" fmla="*/ 7265610 w 9392070"/>
                <a:gd name="connsiteY20849" fmla="*/ 1979235 h 3110824"/>
                <a:gd name="connsiteX20850" fmla="*/ 7254625 w 9392070"/>
                <a:gd name="connsiteY20850" fmla="*/ 1985338 h 3110824"/>
                <a:gd name="connsiteX20851" fmla="*/ 7247300 w 9392070"/>
                <a:gd name="connsiteY20851" fmla="*/ 1985338 h 3110824"/>
                <a:gd name="connsiteX20852" fmla="*/ 7221666 w 9392070"/>
                <a:gd name="connsiteY20852" fmla="*/ 1982897 h 3110824"/>
                <a:gd name="connsiteX20853" fmla="*/ 7215562 w 9392070"/>
                <a:gd name="connsiteY20853" fmla="*/ 1969469 h 3110824"/>
                <a:gd name="connsiteX20854" fmla="*/ 7202134 w 9392070"/>
                <a:gd name="connsiteY20854" fmla="*/ 1954821 h 3110824"/>
                <a:gd name="connsiteX20855" fmla="*/ 7202134 w 9392070"/>
                <a:gd name="connsiteY20855" fmla="*/ 1954821 h 3110824"/>
                <a:gd name="connsiteX20856" fmla="*/ 7208237 w 9392070"/>
                <a:gd name="connsiteY20856" fmla="*/ 1952379 h 3110824"/>
                <a:gd name="connsiteX20857" fmla="*/ 7225327 w 9392070"/>
                <a:gd name="connsiteY20857" fmla="*/ 1951159 h 3110824"/>
                <a:gd name="connsiteX20858" fmla="*/ 7235093 w 9392070"/>
                <a:gd name="connsiteY20858" fmla="*/ 1951159 h 3110824"/>
                <a:gd name="connsiteX20859" fmla="*/ 7242418 w 9392070"/>
                <a:gd name="connsiteY20859" fmla="*/ 1949938 h 3110824"/>
                <a:gd name="connsiteX20860" fmla="*/ 7246080 w 9392070"/>
                <a:gd name="connsiteY20860" fmla="*/ 1948717 h 3110824"/>
                <a:gd name="connsiteX20861" fmla="*/ 7252183 w 9392070"/>
                <a:gd name="connsiteY20861" fmla="*/ 1951159 h 3110824"/>
                <a:gd name="connsiteX20862" fmla="*/ 7261949 w 9392070"/>
                <a:gd name="connsiteY20862" fmla="*/ 1954821 h 3110824"/>
                <a:gd name="connsiteX20863" fmla="*/ 7269272 w 9392070"/>
                <a:gd name="connsiteY20863" fmla="*/ 1956041 h 3110824"/>
                <a:gd name="connsiteX20864" fmla="*/ 7272935 w 9392070"/>
                <a:gd name="connsiteY20864" fmla="*/ 1956041 h 3110824"/>
                <a:gd name="connsiteX20865" fmla="*/ 7279039 w 9392070"/>
                <a:gd name="connsiteY20865" fmla="*/ 1959704 h 3110824"/>
                <a:gd name="connsiteX20866" fmla="*/ 7299790 w 9392070"/>
                <a:gd name="connsiteY20866" fmla="*/ 1975573 h 3110824"/>
                <a:gd name="connsiteX20867" fmla="*/ 7293686 w 9392070"/>
                <a:gd name="connsiteY20867" fmla="*/ 1979235 h 3110824"/>
                <a:gd name="connsiteX20868" fmla="*/ 7287583 w 9392070"/>
                <a:gd name="connsiteY20868" fmla="*/ 1978014 h 3110824"/>
                <a:gd name="connsiteX20869" fmla="*/ 7288804 w 9392070"/>
                <a:gd name="connsiteY20869" fmla="*/ 1981676 h 3110824"/>
                <a:gd name="connsiteX20870" fmla="*/ 7279039 w 9392070"/>
                <a:gd name="connsiteY20870" fmla="*/ 1981676 h 3110824"/>
                <a:gd name="connsiteX20871" fmla="*/ 7280259 w 9392070"/>
                <a:gd name="connsiteY20871" fmla="*/ 1999987 h 3110824"/>
                <a:gd name="connsiteX20872" fmla="*/ 7280259 w 9392070"/>
                <a:gd name="connsiteY20872" fmla="*/ 1999987 h 3110824"/>
                <a:gd name="connsiteX20873" fmla="*/ 7280259 w 9392070"/>
                <a:gd name="connsiteY20873" fmla="*/ 1999987 h 3110824"/>
                <a:gd name="connsiteX20874" fmla="*/ 7280259 w 9392070"/>
                <a:gd name="connsiteY20874" fmla="*/ 1999987 h 3110824"/>
                <a:gd name="connsiteX20875" fmla="*/ 7299790 w 9392070"/>
                <a:gd name="connsiteY20875" fmla="*/ 1884020 h 3110824"/>
                <a:gd name="connsiteX20876" fmla="*/ 7316880 w 9392070"/>
                <a:gd name="connsiteY20876" fmla="*/ 1885241 h 3110824"/>
                <a:gd name="connsiteX20877" fmla="*/ 7338853 w 9392070"/>
                <a:gd name="connsiteY20877" fmla="*/ 1892565 h 3110824"/>
                <a:gd name="connsiteX20878" fmla="*/ 7348618 w 9392070"/>
                <a:gd name="connsiteY20878" fmla="*/ 1899889 h 3110824"/>
                <a:gd name="connsiteX20879" fmla="*/ 7343736 w 9392070"/>
                <a:gd name="connsiteY20879" fmla="*/ 1902331 h 3110824"/>
                <a:gd name="connsiteX20880" fmla="*/ 7340074 w 9392070"/>
                <a:gd name="connsiteY20880" fmla="*/ 1904772 h 3110824"/>
                <a:gd name="connsiteX20881" fmla="*/ 7327867 w 9392070"/>
                <a:gd name="connsiteY20881" fmla="*/ 1899889 h 3110824"/>
                <a:gd name="connsiteX20882" fmla="*/ 7322984 w 9392070"/>
                <a:gd name="connsiteY20882" fmla="*/ 1898669 h 3110824"/>
                <a:gd name="connsiteX20883" fmla="*/ 7314438 w 9392070"/>
                <a:gd name="connsiteY20883" fmla="*/ 1899889 h 3110824"/>
                <a:gd name="connsiteX20884" fmla="*/ 7305893 w 9392070"/>
                <a:gd name="connsiteY20884" fmla="*/ 1896227 h 3110824"/>
                <a:gd name="connsiteX20885" fmla="*/ 7303453 w 9392070"/>
                <a:gd name="connsiteY20885" fmla="*/ 1896227 h 3110824"/>
                <a:gd name="connsiteX20886" fmla="*/ 7290024 w 9392070"/>
                <a:gd name="connsiteY20886" fmla="*/ 1896227 h 3110824"/>
                <a:gd name="connsiteX20887" fmla="*/ 7283921 w 9392070"/>
                <a:gd name="connsiteY20887" fmla="*/ 1891344 h 3110824"/>
                <a:gd name="connsiteX20888" fmla="*/ 7275376 w 9392070"/>
                <a:gd name="connsiteY20888" fmla="*/ 1884020 h 3110824"/>
                <a:gd name="connsiteX20889" fmla="*/ 7275376 w 9392070"/>
                <a:gd name="connsiteY20889" fmla="*/ 1884020 h 3110824"/>
                <a:gd name="connsiteX20890" fmla="*/ 7279039 w 9392070"/>
                <a:gd name="connsiteY20890" fmla="*/ 1882799 h 3110824"/>
                <a:gd name="connsiteX20891" fmla="*/ 7283921 w 9392070"/>
                <a:gd name="connsiteY20891" fmla="*/ 1884020 h 3110824"/>
                <a:gd name="connsiteX20892" fmla="*/ 7299790 w 9392070"/>
                <a:gd name="connsiteY20892" fmla="*/ 1884020 h 3110824"/>
                <a:gd name="connsiteX20893" fmla="*/ 7285142 w 9392070"/>
                <a:gd name="connsiteY20893" fmla="*/ 1797350 h 3110824"/>
                <a:gd name="connsiteX20894" fmla="*/ 7313218 w 9392070"/>
                <a:gd name="connsiteY20894" fmla="*/ 1791247 h 3110824"/>
                <a:gd name="connsiteX20895" fmla="*/ 7307115 w 9392070"/>
                <a:gd name="connsiteY20895" fmla="*/ 1799792 h 3110824"/>
                <a:gd name="connsiteX20896" fmla="*/ 7290024 w 9392070"/>
                <a:gd name="connsiteY20896" fmla="*/ 1803454 h 3110824"/>
                <a:gd name="connsiteX20897" fmla="*/ 7285142 w 9392070"/>
                <a:gd name="connsiteY20897" fmla="*/ 1797350 h 3110824"/>
                <a:gd name="connsiteX20898" fmla="*/ 7338853 w 9392070"/>
                <a:gd name="connsiteY20898" fmla="*/ 1780261 h 3110824"/>
                <a:gd name="connsiteX20899" fmla="*/ 7344956 w 9392070"/>
                <a:gd name="connsiteY20899" fmla="*/ 1780261 h 3110824"/>
                <a:gd name="connsiteX20900" fmla="*/ 7338853 w 9392070"/>
                <a:gd name="connsiteY20900" fmla="*/ 1780261 h 3110824"/>
                <a:gd name="connsiteX20901" fmla="*/ 7346177 w 9392070"/>
                <a:gd name="connsiteY20901" fmla="*/ 1975573 h 3110824"/>
                <a:gd name="connsiteX20902" fmla="*/ 7346177 w 9392070"/>
                <a:gd name="connsiteY20902" fmla="*/ 1975573 h 3110824"/>
                <a:gd name="connsiteX20903" fmla="*/ 7338853 w 9392070"/>
                <a:gd name="connsiteY20903" fmla="*/ 1976793 h 3110824"/>
                <a:gd name="connsiteX20904" fmla="*/ 7338853 w 9392070"/>
                <a:gd name="connsiteY20904" fmla="*/ 1976793 h 3110824"/>
                <a:gd name="connsiteX20905" fmla="*/ 7340074 w 9392070"/>
                <a:gd name="connsiteY20905" fmla="*/ 1975573 h 3110824"/>
                <a:gd name="connsiteX20906" fmla="*/ 7346177 w 9392070"/>
                <a:gd name="connsiteY20906" fmla="*/ 1975573 h 3110824"/>
                <a:gd name="connsiteX20907" fmla="*/ 7355943 w 9392070"/>
                <a:gd name="connsiteY20907" fmla="*/ 1976793 h 3110824"/>
                <a:gd name="connsiteX20908" fmla="*/ 7355943 w 9392070"/>
                <a:gd name="connsiteY20908" fmla="*/ 1976793 h 3110824"/>
                <a:gd name="connsiteX20909" fmla="*/ 7366928 w 9392070"/>
                <a:gd name="connsiteY20909" fmla="*/ 1978014 h 3110824"/>
                <a:gd name="connsiteX20910" fmla="*/ 7366928 w 9392070"/>
                <a:gd name="connsiteY20910" fmla="*/ 1978014 h 3110824"/>
                <a:gd name="connsiteX20911" fmla="*/ 7355943 w 9392070"/>
                <a:gd name="connsiteY20911" fmla="*/ 1976793 h 3110824"/>
                <a:gd name="connsiteX20912" fmla="*/ 7366928 w 9392070"/>
                <a:gd name="connsiteY20912" fmla="*/ 1995104 h 3110824"/>
                <a:gd name="connsiteX20913" fmla="*/ 7371812 w 9392070"/>
                <a:gd name="connsiteY20913" fmla="*/ 1996325 h 3110824"/>
                <a:gd name="connsiteX20914" fmla="*/ 7373032 w 9392070"/>
                <a:gd name="connsiteY20914" fmla="*/ 1998766 h 3110824"/>
                <a:gd name="connsiteX20915" fmla="*/ 7366928 w 9392070"/>
                <a:gd name="connsiteY20915" fmla="*/ 1995104 h 3110824"/>
                <a:gd name="connsiteX20916" fmla="*/ 7362046 w 9392070"/>
                <a:gd name="connsiteY20916" fmla="*/ 1993883 h 3110824"/>
                <a:gd name="connsiteX20917" fmla="*/ 7366928 w 9392070"/>
                <a:gd name="connsiteY20917" fmla="*/ 1995104 h 3110824"/>
                <a:gd name="connsiteX20918" fmla="*/ 7315660 w 9392070"/>
                <a:gd name="connsiteY20918" fmla="*/ 1742419 h 3110824"/>
                <a:gd name="connsiteX20919" fmla="*/ 7333970 w 9392070"/>
                <a:gd name="connsiteY20919" fmla="*/ 1757067 h 3110824"/>
                <a:gd name="connsiteX20920" fmla="*/ 7335191 w 9392070"/>
                <a:gd name="connsiteY20920" fmla="*/ 1759509 h 3110824"/>
                <a:gd name="connsiteX20921" fmla="*/ 7329087 w 9392070"/>
                <a:gd name="connsiteY20921" fmla="*/ 1761950 h 3110824"/>
                <a:gd name="connsiteX20922" fmla="*/ 7318100 w 9392070"/>
                <a:gd name="connsiteY20922" fmla="*/ 1764392 h 3110824"/>
                <a:gd name="connsiteX20923" fmla="*/ 7308335 w 9392070"/>
                <a:gd name="connsiteY20923" fmla="*/ 1761950 h 3110824"/>
                <a:gd name="connsiteX20924" fmla="*/ 7293686 w 9392070"/>
                <a:gd name="connsiteY20924" fmla="*/ 1764392 h 3110824"/>
                <a:gd name="connsiteX20925" fmla="*/ 7279039 w 9392070"/>
                <a:gd name="connsiteY20925" fmla="*/ 1768054 h 3110824"/>
                <a:gd name="connsiteX20926" fmla="*/ 7269272 w 9392070"/>
                <a:gd name="connsiteY20926" fmla="*/ 1764392 h 3110824"/>
                <a:gd name="connsiteX20927" fmla="*/ 7253403 w 9392070"/>
                <a:gd name="connsiteY20927" fmla="*/ 1774157 h 3110824"/>
                <a:gd name="connsiteX20928" fmla="*/ 7247300 w 9392070"/>
                <a:gd name="connsiteY20928" fmla="*/ 1766833 h 3110824"/>
                <a:gd name="connsiteX20929" fmla="*/ 7228989 w 9392070"/>
                <a:gd name="connsiteY20929" fmla="*/ 1771716 h 3110824"/>
                <a:gd name="connsiteX20930" fmla="*/ 7218004 w 9392070"/>
                <a:gd name="connsiteY20930" fmla="*/ 1774157 h 3110824"/>
                <a:gd name="connsiteX20931" fmla="*/ 7222886 w 9392070"/>
                <a:gd name="connsiteY20931" fmla="*/ 1769274 h 3110824"/>
                <a:gd name="connsiteX20932" fmla="*/ 7247300 w 9392070"/>
                <a:gd name="connsiteY20932" fmla="*/ 1752185 h 3110824"/>
                <a:gd name="connsiteX20933" fmla="*/ 7254625 w 9392070"/>
                <a:gd name="connsiteY20933" fmla="*/ 1747302 h 3110824"/>
                <a:gd name="connsiteX20934" fmla="*/ 7265610 w 9392070"/>
                <a:gd name="connsiteY20934" fmla="*/ 1742419 h 3110824"/>
                <a:gd name="connsiteX20935" fmla="*/ 7276597 w 9392070"/>
                <a:gd name="connsiteY20935" fmla="*/ 1737536 h 3110824"/>
                <a:gd name="connsiteX20936" fmla="*/ 7283921 w 9392070"/>
                <a:gd name="connsiteY20936" fmla="*/ 1731433 h 3110824"/>
                <a:gd name="connsiteX20937" fmla="*/ 7286363 w 9392070"/>
                <a:gd name="connsiteY20937" fmla="*/ 1728991 h 3110824"/>
                <a:gd name="connsiteX20938" fmla="*/ 7288804 w 9392070"/>
                <a:gd name="connsiteY20938" fmla="*/ 1730212 h 3110824"/>
                <a:gd name="connsiteX20939" fmla="*/ 7298570 w 9392070"/>
                <a:gd name="connsiteY20939" fmla="*/ 1733874 h 3110824"/>
                <a:gd name="connsiteX20940" fmla="*/ 7315660 w 9392070"/>
                <a:gd name="connsiteY20940" fmla="*/ 1742419 h 3110824"/>
                <a:gd name="connsiteX20941" fmla="*/ 7248521 w 9392070"/>
                <a:gd name="connsiteY20941" fmla="*/ 1836413 h 3110824"/>
                <a:gd name="connsiteX20942" fmla="*/ 7235093 w 9392070"/>
                <a:gd name="connsiteY20942" fmla="*/ 1835192 h 3110824"/>
                <a:gd name="connsiteX20943" fmla="*/ 7242418 w 9392070"/>
                <a:gd name="connsiteY20943" fmla="*/ 1830309 h 3110824"/>
                <a:gd name="connsiteX20944" fmla="*/ 7247300 w 9392070"/>
                <a:gd name="connsiteY20944" fmla="*/ 1835192 h 3110824"/>
                <a:gd name="connsiteX20945" fmla="*/ 7248521 w 9392070"/>
                <a:gd name="connsiteY20945" fmla="*/ 1836413 h 3110824"/>
                <a:gd name="connsiteX20946" fmla="*/ 7707504 w 9392070"/>
                <a:gd name="connsiteY20946" fmla="*/ 1470203 h 3110824"/>
                <a:gd name="connsiteX20947" fmla="*/ 7716049 w 9392070"/>
                <a:gd name="connsiteY20947" fmla="*/ 1471423 h 3110824"/>
                <a:gd name="connsiteX20948" fmla="*/ 7714828 w 9392070"/>
                <a:gd name="connsiteY20948" fmla="*/ 1472644 h 3110824"/>
                <a:gd name="connsiteX20949" fmla="*/ 7707504 w 9392070"/>
                <a:gd name="connsiteY20949" fmla="*/ 1470203 h 3110824"/>
                <a:gd name="connsiteX20950" fmla="*/ 7707504 w 9392070"/>
                <a:gd name="connsiteY20950" fmla="*/ 1470203 h 3110824"/>
                <a:gd name="connsiteX20951" fmla="*/ 7727035 w 9392070"/>
                <a:gd name="connsiteY20951" fmla="*/ 1488513 h 3110824"/>
                <a:gd name="connsiteX20952" fmla="*/ 7727035 w 9392070"/>
                <a:gd name="connsiteY20952" fmla="*/ 1488513 h 3110824"/>
                <a:gd name="connsiteX20953" fmla="*/ 7727035 w 9392070"/>
                <a:gd name="connsiteY20953" fmla="*/ 1488513 h 3110824"/>
                <a:gd name="connsiteX20954" fmla="*/ 7727035 w 9392070"/>
                <a:gd name="connsiteY20954" fmla="*/ 1488513 h 3110824"/>
                <a:gd name="connsiteX20955" fmla="*/ 7836898 w 9392070"/>
                <a:gd name="connsiteY20955" fmla="*/ 1487292 h 3110824"/>
                <a:gd name="connsiteX20956" fmla="*/ 7843002 w 9392070"/>
                <a:gd name="connsiteY20956" fmla="*/ 1490954 h 3110824"/>
                <a:gd name="connsiteX20957" fmla="*/ 7851547 w 9392070"/>
                <a:gd name="connsiteY20957" fmla="*/ 1490954 h 3110824"/>
                <a:gd name="connsiteX20958" fmla="*/ 7853988 w 9392070"/>
                <a:gd name="connsiteY20958" fmla="*/ 1492175 h 3110824"/>
                <a:gd name="connsiteX20959" fmla="*/ 7862533 w 9392070"/>
                <a:gd name="connsiteY20959" fmla="*/ 1499499 h 3110824"/>
                <a:gd name="connsiteX20960" fmla="*/ 7860092 w 9392070"/>
                <a:gd name="connsiteY20960" fmla="*/ 1500720 h 3110824"/>
                <a:gd name="connsiteX20961" fmla="*/ 7860092 w 9392070"/>
                <a:gd name="connsiteY20961" fmla="*/ 1501941 h 3110824"/>
                <a:gd name="connsiteX20962" fmla="*/ 7856430 w 9392070"/>
                <a:gd name="connsiteY20962" fmla="*/ 1501941 h 3110824"/>
                <a:gd name="connsiteX20963" fmla="*/ 7851547 w 9392070"/>
                <a:gd name="connsiteY20963" fmla="*/ 1499499 h 3110824"/>
                <a:gd name="connsiteX20964" fmla="*/ 7843002 w 9392070"/>
                <a:gd name="connsiteY20964" fmla="*/ 1498279 h 3110824"/>
                <a:gd name="connsiteX20965" fmla="*/ 7836898 w 9392070"/>
                <a:gd name="connsiteY20965" fmla="*/ 1499499 h 3110824"/>
                <a:gd name="connsiteX20966" fmla="*/ 7835678 w 9392070"/>
                <a:gd name="connsiteY20966" fmla="*/ 1499499 h 3110824"/>
                <a:gd name="connsiteX20967" fmla="*/ 7835678 w 9392070"/>
                <a:gd name="connsiteY20967" fmla="*/ 1498279 h 3110824"/>
                <a:gd name="connsiteX20968" fmla="*/ 7830795 w 9392070"/>
                <a:gd name="connsiteY20968" fmla="*/ 1495837 h 3110824"/>
                <a:gd name="connsiteX20969" fmla="*/ 7830795 w 9392070"/>
                <a:gd name="connsiteY20969" fmla="*/ 1487292 h 3110824"/>
                <a:gd name="connsiteX20970" fmla="*/ 7824691 w 9392070"/>
                <a:gd name="connsiteY20970" fmla="*/ 1492175 h 3110824"/>
                <a:gd name="connsiteX20971" fmla="*/ 7823471 w 9392070"/>
                <a:gd name="connsiteY20971" fmla="*/ 1494617 h 3110824"/>
                <a:gd name="connsiteX20972" fmla="*/ 7813705 w 9392070"/>
                <a:gd name="connsiteY20972" fmla="*/ 1495837 h 3110824"/>
                <a:gd name="connsiteX20973" fmla="*/ 7812484 w 9392070"/>
                <a:gd name="connsiteY20973" fmla="*/ 1497058 h 3110824"/>
                <a:gd name="connsiteX20974" fmla="*/ 7810043 w 9392070"/>
                <a:gd name="connsiteY20974" fmla="*/ 1497058 h 3110824"/>
                <a:gd name="connsiteX20975" fmla="*/ 7803940 w 9392070"/>
                <a:gd name="connsiteY20975" fmla="*/ 1494617 h 3110824"/>
                <a:gd name="connsiteX20976" fmla="*/ 7801498 w 9392070"/>
                <a:gd name="connsiteY20976" fmla="*/ 1492175 h 3110824"/>
                <a:gd name="connsiteX20977" fmla="*/ 7795395 w 9392070"/>
                <a:gd name="connsiteY20977" fmla="*/ 1494617 h 3110824"/>
                <a:gd name="connsiteX20978" fmla="*/ 7786850 w 9392070"/>
                <a:gd name="connsiteY20978" fmla="*/ 1494617 h 3110824"/>
                <a:gd name="connsiteX20979" fmla="*/ 7781967 w 9392070"/>
                <a:gd name="connsiteY20979" fmla="*/ 1492175 h 3110824"/>
                <a:gd name="connsiteX20980" fmla="*/ 7770981 w 9392070"/>
                <a:gd name="connsiteY20980" fmla="*/ 1495837 h 3110824"/>
                <a:gd name="connsiteX20981" fmla="*/ 7768539 w 9392070"/>
                <a:gd name="connsiteY20981" fmla="*/ 1492175 h 3110824"/>
                <a:gd name="connsiteX20982" fmla="*/ 7757553 w 9392070"/>
                <a:gd name="connsiteY20982" fmla="*/ 1492175 h 3110824"/>
                <a:gd name="connsiteX20983" fmla="*/ 7750229 w 9392070"/>
                <a:gd name="connsiteY20983" fmla="*/ 1488513 h 3110824"/>
                <a:gd name="connsiteX20984" fmla="*/ 7741684 w 9392070"/>
                <a:gd name="connsiteY20984" fmla="*/ 1484851 h 3110824"/>
                <a:gd name="connsiteX20985" fmla="*/ 7735580 w 9392070"/>
                <a:gd name="connsiteY20985" fmla="*/ 1486072 h 3110824"/>
                <a:gd name="connsiteX20986" fmla="*/ 7734360 w 9392070"/>
                <a:gd name="connsiteY20986" fmla="*/ 1484851 h 3110824"/>
                <a:gd name="connsiteX20987" fmla="*/ 7742905 w 9392070"/>
                <a:gd name="connsiteY20987" fmla="*/ 1479968 h 3110824"/>
                <a:gd name="connsiteX20988" fmla="*/ 7751449 w 9392070"/>
                <a:gd name="connsiteY20988" fmla="*/ 1477527 h 3110824"/>
                <a:gd name="connsiteX20989" fmla="*/ 7759994 w 9392070"/>
                <a:gd name="connsiteY20989" fmla="*/ 1473865 h 3110824"/>
                <a:gd name="connsiteX20990" fmla="*/ 7775863 w 9392070"/>
                <a:gd name="connsiteY20990" fmla="*/ 1467761 h 3110824"/>
                <a:gd name="connsiteX20991" fmla="*/ 7777084 w 9392070"/>
                <a:gd name="connsiteY20991" fmla="*/ 1467761 h 3110824"/>
                <a:gd name="connsiteX20992" fmla="*/ 7780746 w 9392070"/>
                <a:gd name="connsiteY20992" fmla="*/ 1468982 h 3110824"/>
                <a:gd name="connsiteX20993" fmla="*/ 7790512 w 9392070"/>
                <a:gd name="connsiteY20993" fmla="*/ 1470203 h 3110824"/>
                <a:gd name="connsiteX20994" fmla="*/ 7813705 w 9392070"/>
                <a:gd name="connsiteY20994" fmla="*/ 1476306 h 3110824"/>
                <a:gd name="connsiteX20995" fmla="*/ 7827133 w 9392070"/>
                <a:gd name="connsiteY20995" fmla="*/ 1479968 h 3110824"/>
                <a:gd name="connsiteX20996" fmla="*/ 7835678 w 9392070"/>
                <a:gd name="connsiteY20996" fmla="*/ 1481189 h 3110824"/>
                <a:gd name="connsiteX20997" fmla="*/ 7836898 w 9392070"/>
                <a:gd name="connsiteY20997" fmla="*/ 1487292 h 3110824"/>
                <a:gd name="connsiteX20998" fmla="*/ 7825912 w 9392070"/>
                <a:gd name="connsiteY20998" fmla="*/ 1522693 h 3110824"/>
                <a:gd name="connsiteX20999" fmla="*/ 7818588 w 9392070"/>
                <a:gd name="connsiteY20999" fmla="*/ 1526355 h 3110824"/>
                <a:gd name="connsiteX21000" fmla="*/ 7806381 w 9392070"/>
                <a:gd name="connsiteY21000" fmla="*/ 1515368 h 3110824"/>
                <a:gd name="connsiteX21001" fmla="*/ 7796615 w 9392070"/>
                <a:gd name="connsiteY21001" fmla="*/ 1516589 h 3110824"/>
                <a:gd name="connsiteX21002" fmla="*/ 7784408 w 9392070"/>
                <a:gd name="connsiteY21002" fmla="*/ 1510486 h 3110824"/>
                <a:gd name="connsiteX21003" fmla="*/ 7784408 w 9392070"/>
                <a:gd name="connsiteY21003" fmla="*/ 1510486 h 3110824"/>
                <a:gd name="connsiteX21004" fmla="*/ 7795395 w 9392070"/>
                <a:gd name="connsiteY21004" fmla="*/ 1509265 h 3110824"/>
                <a:gd name="connsiteX21005" fmla="*/ 7807602 w 9392070"/>
                <a:gd name="connsiteY21005" fmla="*/ 1508044 h 3110824"/>
                <a:gd name="connsiteX21006" fmla="*/ 7823471 w 9392070"/>
                <a:gd name="connsiteY21006" fmla="*/ 1505603 h 3110824"/>
                <a:gd name="connsiteX21007" fmla="*/ 7825912 w 9392070"/>
                <a:gd name="connsiteY21007" fmla="*/ 1510486 h 3110824"/>
                <a:gd name="connsiteX21008" fmla="*/ 7828354 w 9392070"/>
                <a:gd name="connsiteY21008" fmla="*/ 1512927 h 3110824"/>
                <a:gd name="connsiteX21009" fmla="*/ 7832016 w 9392070"/>
                <a:gd name="connsiteY21009" fmla="*/ 1517810 h 3110824"/>
                <a:gd name="connsiteX21010" fmla="*/ 7835678 w 9392070"/>
                <a:gd name="connsiteY21010" fmla="*/ 1523913 h 3110824"/>
                <a:gd name="connsiteX21011" fmla="*/ 7825912 w 9392070"/>
                <a:gd name="connsiteY21011" fmla="*/ 1522693 h 3110824"/>
                <a:gd name="connsiteX21012" fmla="*/ 7828354 w 9392070"/>
                <a:gd name="connsiteY21012" fmla="*/ 1698473 h 3110824"/>
                <a:gd name="connsiteX21013" fmla="*/ 7828354 w 9392070"/>
                <a:gd name="connsiteY21013" fmla="*/ 1698473 h 3110824"/>
                <a:gd name="connsiteX21014" fmla="*/ 7817367 w 9392070"/>
                <a:gd name="connsiteY21014" fmla="*/ 1702136 h 3110824"/>
                <a:gd name="connsiteX21015" fmla="*/ 7822250 w 9392070"/>
                <a:gd name="connsiteY21015" fmla="*/ 1697253 h 3110824"/>
                <a:gd name="connsiteX21016" fmla="*/ 7824691 w 9392070"/>
                <a:gd name="connsiteY21016" fmla="*/ 1696032 h 3110824"/>
                <a:gd name="connsiteX21017" fmla="*/ 7828354 w 9392070"/>
                <a:gd name="connsiteY21017" fmla="*/ 1698473 h 3110824"/>
                <a:gd name="connsiteX21018" fmla="*/ 7772201 w 9392070"/>
                <a:gd name="connsiteY21018" fmla="*/ 1547107 h 3110824"/>
                <a:gd name="connsiteX21019" fmla="*/ 7767319 w 9392070"/>
                <a:gd name="connsiteY21019" fmla="*/ 1547107 h 3110824"/>
                <a:gd name="connsiteX21020" fmla="*/ 7763656 w 9392070"/>
                <a:gd name="connsiteY21020" fmla="*/ 1547107 h 3110824"/>
                <a:gd name="connsiteX21021" fmla="*/ 7753891 w 9392070"/>
                <a:gd name="connsiteY21021" fmla="*/ 1548327 h 3110824"/>
                <a:gd name="connsiteX21022" fmla="*/ 7751449 w 9392070"/>
                <a:gd name="connsiteY21022" fmla="*/ 1549548 h 3110824"/>
                <a:gd name="connsiteX21023" fmla="*/ 7750229 w 9392070"/>
                <a:gd name="connsiteY21023" fmla="*/ 1549548 h 3110824"/>
                <a:gd name="connsiteX21024" fmla="*/ 7742905 w 9392070"/>
                <a:gd name="connsiteY21024" fmla="*/ 1551989 h 3110824"/>
                <a:gd name="connsiteX21025" fmla="*/ 7739242 w 9392070"/>
                <a:gd name="connsiteY21025" fmla="*/ 1551989 h 3110824"/>
                <a:gd name="connsiteX21026" fmla="*/ 7739242 w 9392070"/>
                <a:gd name="connsiteY21026" fmla="*/ 1551989 h 3110824"/>
                <a:gd name="connsiteX21027" fmla="*/ 7752670 w 9392070"/>
                <a:gd name="connsiteY21027" fmla="*/ 1543445 h 3110824"/>
                <a:gd name="connsiteX21028" fmla="*/ 7768539 w 9392070"/>
                <a:gd name="connsiteY21028" fmla="*/ 1538562 h 3110824"/>
                <a:gd name="connsiteX21029" fmla="*/ 7786850 w 9392070"/>
                <a:gd name="connsiteY21029" fmla="*/ 1536120 h 3110824"/>
                <a:gd name="connsiteX21030" fmla="*/ 7786850 w 9392070"/>
                <a:gd name="connsiteY21030" fmla="*/ 1536120 h 3110824"/>
                <a:gd name="connsiteX21031" fmla="*/ 7791733 w 9392070"/>
                <a:gd name="connsiteY21031" fmla="*/ 1539782 h 3110824"/>
                <a:gd name="connsiteX21032" fmla="*/ 7784408 w 9392070"/>
                <a:gd name="connsiteY21032" fmla="*/ 1542224 h 3110824"/>
                <a:gd name="connsiteX21033" fmla="*/ 7779526 w 9392070"/>
                <a:gd name="connsiteY21033" fmla="*/ 1544666 h 3110824"/>
                <a:gd name="connsiteX21034" fmla="*/ 7772201 w 9392070"/>
                <a:gd name="connsiteY21034" fmla="*/ 1547107 h 3110824"/>
                <a:gd name="connsiteX21035" fmla="*/ 7775863 w 9392070"/>
                <a:gd name="connsiteY21035" fmla="*/ 1549548 h 3110824"/>
                <a:gd name="connsiteX21036" fmla="*/ 7774643 w 9392070"/>
                <a:gd name="connsiteY21036" fmla="*/ 1551989 h 3110824"/>
                <a:gd name="connsiteX21037" fmla="*/ 7773422 w 9392070"/>
                <a:gd name="connsiteY21037" fmla="*/ 1550769 h 3110824"/>
                <a:gd name="connsiteX21038" fmla="*/ 7775863 w 9392070"/>
                <a:gd name="connsiteY21038" fmla="*/ 1549548 h 3110824"/>
                <a:gd name="connsiteX21039" fmla="*/ 7766098 w 9392070"/>
                <a:gd name="connsiteY21039" fmla="*/ 1677722 h 3110824"/>
                <a:gd name="connsiteX21040" fmla="*/ 7766098 w 9392070"/>
                <a:gd name="connsiteY21040" fmla="*/ 1678943 h 3110824"/>
                <a:gd name="connsiteX21041" fmla="*/ 7762436 w 9392070"/>
                <a:gd name="connsiteY21041" fmla="*/ 1677722 h 3110824"/>
                <a:gd name="connsiteX21042" fmla="*/ 7766098 w 9392070"/>
                <a:gd name="connsiteY21042" fmla="*/ 1677722 h 3110824"/>
                <a:gd name="connsiteX21043" fmla="*/ 7746567 w 9392070"/>
                <a:gd name="connsiteY21043" fmla="*/ 1525134 h 3110824"/>
                <a:gd name="connsiteX21044" fmla="*/ 7753891 w 9392070"/>
                <a:gd name="connsiteY21044" fmla="*/ 1523913 h 3110824"/>
                <a:gd name="connsiteX21045" fmla="*/ 7750229 w 9392070"/>
                <a:gd name="connsiteY21045" fmla="*/ 1526355 h 3110824"/>
                <a:gd name="connsiteX21046" fmla="*/ 7746567 w 9392070"/>
                <a:gd name="connsiteY21046" fmla="*/ 1525134 h 3110824"/>
                <a:gd name="connsiteX21047" fmla="*/ 7788070 w 9392070"/>
                <a:gd name="connsiteY21047" fmla="*/ 1547107 h 3110824"/>
                <a:gd name="connsiteX21048" fmla="*/ 7794174 w 9392070"/>
                <a:gd name="connsiteY21048" fmla="*/ 1544666 h 3110824"/>
                <a:gd name="connsiteX21049" fmla="*/ 7794174 w 9392070"/>
                <a:gd name="connsiteY21049" fmla="*/ 1544666 h 3110824"/>
                <a:gd name="connsiteX21050" fmla="*/ 7802719 w 9392070"/>
                <a:gd name="connsiteY21050" fmla="*/ 1551989 h 3110824"/>
                <a:gd name="connsiteX21051" fmla="*/ 7807602 w 9392070"/>
                <a:gd name="connsiteY21051" fmla="*/ 1559314 h 3110824"/>
                <a:gd name="connsiteX21052" fmla="*/ 7806381 w 9392070"/>
                <a:gd name="connsiteY21052" fmla="*/ 1559314 h 3110824"/>
                <a:gd name="connsiteX21053" fmla="*/ 7797836 w 9392070"/>
                <a:gd name="connsiteY21053" fmla="*/ 1554431 h 3110824"/>
                <a:gd name="connsiteX21054" fmla="*/ 7789291 w 9392070"/>
                <a:gd name="connsiteY21054" fmla="*/ 1549548 h 3110824"/>
                <a:gd name="connsiteX21055" fmla="*/ 7781967 w 9392070"/>
                <a:gd name="connsiteY21055" fmla="*/ 1550769 h 3110824"/>
                <a:gd name="connsiteX21056" fmla="*/ 7779526 w 9392070"/>
                <a:gd name="connsiteY21056" fmla="*/ 1548327 h 3110824"/>
                <a:gd name="connsiteX21057" fmla="*/ 7788070 w 9392070"/>
                <a:gd name="connsiteY21057" fmla="*/ 1547107 h 3110824"/>
                <a:gd name="connsiteX21058" fmla="*/ 8177474 w 9392070"/>
                <a:gd name="connsiteY21058" fmla="*/ 1265125 h 3110824"/>
                <a:gd name="connsiteX21059" fmla="*/ 8179916 w 9392070"/>
                <a:gd name="connsiteY21059" fmla="*/ 1263904 h 3110824"/>
                <a:gd name="connsiteX21060" fmla="*/ 8184798 w 9392070"/>
                <a:gd name="connsiteY21060" fmla="*/ 1265125 h 3110824"/>
                <a:gd name="connsiteX21061" fmla="*/ 8183578 w 9392070"/>
                <a:gd name="connsiteY21061" fmla="*/ 1266346 h 3110824"/>
                <a:gd name="connsiteX21062" fmla="*/ 8177474 w 9392070"/>
                <a:gd name="connsiteY21062" fmla="*/ 1265125 h 3110824"/>
                <a:gd name="connsiteX21063" fmla="*/ 8194564 w 9392070"/>
                <a:gd name="connsiteY21063" fmla="*/ 1262684 h 3110824"/>
                <a:gd name="connsiteX21064" fmla="*/ 8195785 w 9392070"/>
                <a:gd name="connsiteY21064" fmla="*/ 1261463 h 3110824"/>
                <a:gd name="connsiteX21065" fmla="*/ 8198226 w 9392070"/>
                <a:gd name="connsiteY21065" fmla="*/ 1259021 h 3110824"/>
                <a:gd name="connsiteX21066" fmla="*/ 8198226 w 9392070"/>
                <a:gd name="connsiteY21066" fmla="*/ 1259021 h 3110824"/>
                <a:gd name="connsiteX21067" fmla="*/ 8195785 w 9392070"/>
                <a:gd name="connsiteY21067" fmla="*/ 1261463 h 3110824"/>
                <a:gd name="connsiteX21068" fmla="*/ 8194564 w 9392070"/>
                <a:gd name="connsiteY21068" fmla="*/ 1262684 h 3110824"/>
                <a:gd name="connsiteX21069" fmla="*/ 8207992 w 9392070"/>
                <a:gd name="connsiteY21069" fmla="*/ 1345691 h 3110824"/>
                <a:gd name="connsiteX21070" fmla="*/ 8210433 w 9392070"/>
                <a:gd name="connsiteY21070" fmla="*/ 1344470 h 3110824"/>
                <a:gd name="connsiteX21071" fmla="*/ 8210433 w 9392070"/>
                <a:gd name="connsiteY21071" fmla="*/ 1344470 h 3110824"/>
                <a:gd name="connsiteX21072" fmla="*/ 8207992 w 9392070"/>
                <a:gd name="connsiteY21072" fmla="*/ 1345691 h 3110824"/>
                <a:gd name="connsiteX21073" fmla="*/ 8232406 w 9392070"/>
                <a:gd name="connsiteY21073" fmla="*/ 1472644 h 3110824"/>
                <a:gd name="connsiteX21074" fmla="*/ 8234847 w 9392070"/>
                <a:gd name="connsiteY21074" fmla="*/ 1471423 h 3110824"/>
                <a:gd name="connsiteX21075" fmla="*/ 8234847 w 9392070"/>
                <a:gd name="connsiteY21075" fmla="*/ 1471423 h 3110824"/>
                <a:gd name="connsiteX21076" fmla="*/ 8234847 w 9392070"/>
                <a:gd name="connsiteY21076" fmla="*/ 1473865 h 3110824"/>
                <a:gd name="connsiteX21077" fmla="*/ 8232406 w 9392070"/>
                <a:gd name="connsiteY21077" fmla="*/ 1472644 h 3110824"/>
                <a:gd name="connsiteX21078" fmla="*/ 8242171 w 9392070"/>
                <a:gd name="connsiteY21078" fmla="*/ 1436023 h 3110824"/>
                <a:gd name="connsiteX21079" fmla="*/ 8238509 w 9392070"/>
                <a:gd name="connsiteY21079" fmla="*/ 1438464 h 3110824"/>
                <a:gd name="connsiteX21080" fmla="*/ 8236067 w 9392070"/>
                <a:gd name="connsiteY21080" fmla="*/ 1437244 h 3110824"/>
                <a:gd name="connsiteX21081" fmla="*/ 8242171 w 9392070"/>
                <a:gd name="connsiteY21081" fmla="*/ 1436023 h 3110824"/>
                <a:gd name="connsiteX21082" fmla="*/ 8242171 w 9392070"/>
                <a:gd name="connsiteY21082" fmla="*/ 1345691 h 3110824"/>
                <a:gd name="connsiteX21083" fmla="*/ 8244613 w 9392070"/>
                <a:gd name="connsiteY21083" fmla="*/ 1344470 h 3110824"/>
                <a:gd name="connsiteX21084" fmla="*/ 8243392 w 9392070"/>
                <a:gd name="connsiteY21084" fmla="*/ 1346912 h 3110824"/>
                <a:gd name="connsiteX21085" fmla="*/ 8242171 w 9392070"/>
                <a:gd name="connsiteY21085" fmla="*/ 1345691 h 3110824"/>
                <a:gd name="connsiteX21086" fmla="*/ 8582747 w 9392070"/>
                <a:gd name="connsiteY21086" fmla="*/ 1720446 h 3110824"/>
                <a:gd name="connsiteX21087" fmla="*/ 8588850 w 9392070"/>
                <a:gd name="connsiteY21087" fmla="*/ 1721667 h 3110824"/>
                <a:gd name="connsiteX21088" fmla="*/ 8597395 w 9392070"/>
                <a:gd name="connsiteY21088" fmla="*/ 1721667 h 3110824"/>
                <a:gd name="connsiteX21089" fmla="*/ 8602277 w 9392070"/>
                <a:gd name="connsiteY21089" fmla="*/ 1721667 h 3110824"/>
                <a:gd name="connsiteX21090" fmla="*/ 8598615 w 9392070"/>
                <a:gd name="connsiteY21090" fmla="*/ 1730212 h 3110824"/>
                <a:gd name="connsiteX21091" fmla="*/ 8588850 w 9392070"/>
                <a:gd name="connsiteY21091" fmla="*/ 1733874 h 3110824"/>
                <a:gd name="connsiteX21092" fmla="*/ 8585188 w 9392070"/>
                <a:gd name="connsiteY21092" fmla="*/ 1736315 h 3110824"/>
                <a:gd name="connsiteX21093" fmla="*/ 8585188 w 9392070"/>
                <a:gd name="connsiteY21093" fmla="*/ 1738757 h 3110824"/>
                <a:gd name="connsiteX21094" fmla="*/ 8583967 w 9392070"/>
                <a:gd name="connsiteY21094" fmla="*/ 1741198 h 3110824"/>
                <a:gd name="connsiteX21095" fmla="*/ 8580305 w 9392070"/>
                <a:gd name="connsiteY21095" fmla="*/ 1741198 h 3110824"/>
                <a:gd name="connsiteX21096" fmla="*/ 8563215 w 9392070"/>
                <a:gd name="connsiteY21096" fmla="*/ 1733874 h 3110824"/>
                <a:gd name="connsiteX21097" fmla="*/ 8554671 w 9392070"/>
                <a:gd name="connsiteY21097" fmla="*/ 1735095 h 3110824"/>
                <a:gd name="connsiteX21098" fmla="*/ 8541242 w 9392070"/>
                <a:gd name="connsiteY21098" fmla="*/ 1731433 h 3110824"/>
                <a:gd name="connsiteX21099" fmla="*/ 8531477 w 9392070"/>
                <a:gd name="connsiteY21099" fmla="*/ 1726550 h 3110824"/>
                <a:gd name="connsiteX21100" fmla="*/ 8527815 w 9392070"/>
                <a:gd name="connsiteY21100" fmla="*/ 1728991 h 3110824"/>
                <a:gd name="connsiteX21101" fmla="*/ 8518050 w 9392070"/>
                <a:gd name="connsiteY21101" fmla="*/ 1728991 h 3110824"/>
                <a:gd name="connsiteX21102" fmla="*/ 8507063 w 9392070"/>
                <a:gd name="connsiteY21102" fmla="*/ 1726550 h 3110824"/>
                <a:gd name="connsiteX21103" fmla="*/ 8503401 w 9392070"/>
                <a:gd name="connsiteY21103" fmla="*/ 1725329 h 3110824"/>
                <a:gd name="connsiteX21104" fmla="*/ 8508283 w 9392070"/>
                <a:gd name="connsiteY21104" fmla="*/ 1721667 h 3110824"/>
                <a:gd name="connsiteX21105" fmla="*/ 8513166 w 9392070"/>
                <a:gd name="connsiteY21105" fmla="*/ 1714343 h 3110824"/>
                <a:gd name="connsiteX21106" fmla="*/ 8491194 w 9392070"/>
                <a:gd name="connsiteY21106" fmla="*/ 1710681 h 3110824"/>
                <a:gd name="connsiteX21107" fmla="*/ 8469222 w 9392070"/>
                <a:gd name="connsiteY21107" fmla="*/ 1708239 h 3110824"/>
                <a:gd name="connsiteX21108" fmla="*/ 8460676 w 9392070"/>
                <a:gd name="connsiteY21108" fmla="*/ 1711901 h 3110824"/>
                <a:gd name="connsiteX21109" fmla="*/ 8449690 w 9392070"/>
                <a:gd name="connsiteY21109" fmla="*/ 1713122 h 3110824"/>
                <a:gd name="connsiteX21110" fmla="*/ 8439924 w 9392070"/>
                <a:gd name="connsiteY21110" fmla="*/ 1711901 h 3110824"/>
                <a:gd name="connsiteX21111" fmla="*/ 8426497 w 9392070"/>
                <a:gd name="connsiteY21111" fmla="*/ 1714343 h 3110824"/>
                <a:gd name="connsiteX21112" fmla="*/ 8413069 w 9392070"/>
                <a:gd name="connsiteY21112" fmla="*/ 1716784 h 3110824"/>
                <a:gd name="connsiteX21113" fmla="*/ 8404524 w 9392070"/>
                <a:gd name="connsiteY21113" fmla="*/ 1713122 h 3110824"/>
                <a:gd name="connsiteX21114" fmla="*/ 8388655 w 9392070"/>
                <a:gd name="connsiteY21114" fmla="*/ 1720446 h 3110824"/>
                <a:gd name="connsiteX21115" fmla="*/ 8383773 w 9392070"/>
                <a:gd name="connsiteY21115" fmla="*/ 1715564 h 3110824"/>
                <a:gd name="connsiteX21116" fmla="*/ 8366683 w 9392070"/>
                <a:gd name="connsiteY21116" fmla="*/ 1719226 h 3110824"/>
                <a:gd name="connsiteX21117" fmla="*/ 8363021 w 9392070"/>
                <a:gd name="connsiteY21117" fmla="*/ 1721667 h 3110824"/>
                <a:gd name="connsiteX21118" fmla="*/ 8358138 w 9392070"/>
                <a:gd name="connsiteY21118" fmla="*/ 1721667 h 3110824"/>
                <a:gd name="connsiteX21119" fmla="*/ 8356917 w 9392070"/>
                <a:gd name="connsiteY21119" fmla="*/ 1721667 h 3110824"/>
                <a:gd name="connsiteX21120" fmla="*/ 8360579 w 9392070"/>
                <a:gd name="connsiteY21120" fmla="*/ 1718005 h 3110824"/>
                <a:gd name="connsiteX21121" fmla="*/ 8383773 w 9392070"/>
                <a:gd name="connsiteY21121" fmla="*/ 1704577 h 3110824"/>
                <a:gd name="connsiteX21122" fmla="*/ 8391096 w 9392070"/>
                <a:gd name="connsiteY21122" fmla="*/ 1700915 h 3110824"/>
                <a:gd name="connsiteX21123" fmla="*/ 8402083 w 9392070"/>
                <a:gd name="connsiteY21123" fmla="*/ 1697253 h 3110824"/>
                <a:gd name="connsiteX21124" fmla="*/ 8413069 w 9392070"/>
                <a:gd name="connsiteY21124" fmla="*/ 1693591 h 3110824"/>
                <a:gd name="connsiteX21125" fmla="*/ 8420393 w 9392070"/>
                <a:gd name="connsiteY21125" fmla="*/ 1688708 h 3110824"/>
                <a:gd name="connsiteX21126" fmla="*/ 8430159 w 9392070"/>
                <a:gd name="connsiteY21126" fmla="*/ 1681384 h 3110824"/>
                <a:gd name="connsiteX21127" fmla="*/ 8438704 w 9392070"/>
                <a:gd name="connsiteY21127" fmla="*/ 1676501 h 3110824"/>
                <a:gd name="connsiteX21128" fmla="*/ 8450911 w 9392070"/>
                <a:gd name="connsiteY21128" fmla="*/ 1672839 h 3110824"/>
                <a:gd name="connsiteX21129" fmla="*/ 8458235 w 9392070"/>
                <a:gd name="connsiteY21129" fmla="*/ 1669177 h 3110824"/>
                <a:gd name="connsiteX21130" fmla="*/ 8463118 w 9392070"/>
                <a:gd name="connsiteY21130" fmla="*/ 1666736 h 3110824"/>
                <a:gd name="connsiteX21131" fmla="*/ 8466780 w 9392070"/>
                <a:gd name="connsiteY21131" fmla="*/ 1669177 h 3110824"/>
                <a:gd name="connsiteX21132" fmla="*/ 8502180 w 9392070"/>
                <a:gd name="connsiteY21132" fmla="*/ 1676501 h 3110824"/>
                <a:gd name="connsiteX21133" fmla="*/ 8524153 w 9392070"/>
                <a:gd name="connsiteY21133" fmla="*/ 1686266 h 3110824"/>
                <a:gd name="connsiteX21134" fmla="*/ 8549787 w 9392070"/>
                <a:gd name="connsiteY21134" fmla="*/ 1704577 h 3110824"/>
                <a:gd name="connsiteX21135" fmla="*/ 8532697 w 9392070"/>
                <a:gd name="connsiteY21135" fmla="*/ 1704577 h 3110824"/>
                <a:gd name="connsiteX21136" fmla="*/ 8536360 w 9392070"/>
                <a:gd name="connsiteY21136" fmla="*/ 1710681 h 3110824"/>
                <a:gd name="connsiteX21137" fmla="*/ 8544904 w 9392070"/>
                <a:gd name="connsiteY21137" fmla="*/ 1714343 h 3110824"/>
                <a:gd name="connsiteX21138" fmla="*/ 8549787 w 9392070"/>
                <a:gd name="connsiteY21138" fmla="*/ 1714343 h 3110824"/>
                <a:gd name="connsiteX21139" fmla="*/ 8555891 w 9392070"/>
                <a:gd name="connsiteY21139" fmla="*/ 1715564 h 3110824"/>
                <a:gd name="connsiteX21140" fmla="*/ 8582747 w 9392070"/>
                <a:gd name="connsiteY21140" fmla="*/ 1720446 h 3110824"/>
                <a:gd name="connsiteX21141" fmla="*/ 8579085 w 9392070"/>
                <a:gd name="connsiteY21141" fmla="*/ 1707019 h 3110824"/>
                <a:gd name="connsiteX21142" fmla="*/ 8592512 w 9392070"/>
                <a:gd name="connsiteY21142" fmla="*/ 1705798 h 3110824"/>
                <a:gd name="connsiteX21143" fmla="*/ 8592512 w 9392070"/>
                <a:gd name="connsiteY21143" fmla="*/ 1705798 h 3110824"/>
                <a:gd name="connsiteX21144" fmla="*/ 8585188 w 9392070"/>
                <a:gd name="connsiteY21144" fmla="*/ 1707019 h 3110824"/>
                <a:gd name="connsiteX21145" fmla="*/ 8579085 w 9392070"/>
                <a:gd name="connsiteY21145" fmla="*/ 1707019 h 3110824"/>
                <a:gd name="connsiteX21146" fmla="*/ 8569318 w 9392070"/>
                <a:gd name="connsiteY21146" fmla="*/ 1804675 h 3110824"/>
                <a:gd name="connsiteX21147" fmla="*/ 8566878 w 9392070"/>
                <a:gd name="connsiteY21147" fmla="*/ 1807116 h 3110824"/>
                <a:gd name="connsiteX21148" fmla="*/ 8560774 w 9392070"/>
                <a:gd name="connsiteY21148" fmla="*/ 1818102 h 3110824"/>
                <a:gd name="connsiteX21149" fmla="*/ 8536360 w 9392070"/>
                <a:gd name="connsiteY21149" fmla="*/ 1820544 h 3110824"/>
                <a:gd name="connsiteX21150" fmla="*/ 8530257 w 9392070"/>
                <a:gd name="connsiteY21150" fmla="*/ 1820544 h 3110824"/>
                <a:gd name="connsiteX21151" fmla="*/ 8520490 w 9392070"/>
                <a:gd name="connsiteY21151" fmla="*/ 1815661 h 3110824"/>
                <a:gd name="connsiteX21152" fmla="*/ 8516828 w 9392070"/>
                <a:gd name="connsiteY21152" fmla="*/ 1818102 h 3110824"/>
                <a:gd name="connsiteX21153" fmla="*/ 8507063 w 9392070"/>
                <a:gd name="connsiteY21153" fmla="*/ 1818102 h 3110824"/>
                <a:gd name="connsiteX21154" fmla="*/ 8496076 w 9392070"/>
                <a:gd name="connsiteY21154" fmla="*/ 1815661 h 3110824"/>
                <a:gd name="connsiteX21155" fmla="*/ 8487532 w 9392070"/>
                <a:gd name="connsiteY21155" fmla="*/ 1811999 h 3110824"/>
                <a:gd name="connsiteX21156" fmla="*/ 8465559 w 9392070"/>
                <a:gd name="connsiteY21156" fmla="*/ 1809557 h 3110824"/>
                <a:gd name="connsiteX21157" fmla="*/ 8443586 w 9392070"/>
                <a:gd name="connsiteY21157" fmla="*/ 1805895 h 3110824"/>
                <a:gd name="connsiteX21158" fmla="*/ 8447248 w 9392070"/>
                <a:gd name="connsiteY21158" fmla="*/ 1813220 h 3110824"/>
                <a:gd name="connsiteX21159" fmla="*/ 8454573 w 9392070"/>
                <a:gd name="connsiteY21159" fmla="*/ 1818102 h 3110824"/>
                <a:gd name="connsiteX21160" fmla="*/ 8439924 w 9392070"/>
                <a:gd name="connsiteY21160" fmla="*/ 1822985 h 3110824"/>
                <a:gd name="connsiteX21161" fmla="*/ 8436262 w 9392070"/>
                <a:gd name="connsiteY21161" fmla="*/ 1816882 h 3110824"/>
                <a:gd name="connsiteX21162" fmla="*/ 8420393 w 9392070"/>
                <a:gd name="connsiteY21162" fmla="*/ 1816882 h 3110824"/>
                <a:gd name="connsiteX21163" fmla="*/ 8414290 w 9392070"/>
                <a:gd name="connsiteY21163" fmla="*/ 1818102 h 3110824"/>
                <a:gd name="connsiteX21164" fmla="*/ 8411848 w 9392070"/>
                <a:gd name="connsiteY21164" fmla="*/ 1816882 h 3110824"/>
                <a:gd name="connsiteX21165" fmla="*/ 8410627 w 9392070"/>
                <a:gd name="connsiteY21165" fmla="*/ 1810778 h 3110824"/>
                <a:gd name="connsiteX21166" fmla="*/ 8409407 w 9392070"/>
                <a:gd name="connsiteY21166" fmla="*/ 1805895 h 3110824"/>
                <a:gd name="connsiteX21167" fmla="*/ 8437483 w 9392070"/>
                <a:gd name="connsiteY21167" fmla="*/ 1798571 h 3110824"/>
                <a:gd name="connsiteX21168" fmla="*/ 8444808 w 9392070"/>
                <a:gd name="connsiteY21168" fmla="*/ 1796130 h 3110824"/>
                <a:gd name="connsiteX21169" fmla="*/ 8450911 w 9392070"/>
                <a:gd name="connsiteY21169" fmla="*/ 1794909 h 3110824"/>
                <a:gd name="connsiteX21170" fmla="*/ 8460676 w 9392070"/>
                <a:gd name="connsiteY21170" fmla="*/ 1788806 h 3110824"/>
                <a:gd name="connsiteX21171" fmla="*/ 8464338 w 9392070"/>
                <a:gd name="connsiteY21171" fmla="*/ 1781481 h 3110824"/>
                <a:gd name="connsiteX21172" fmla="*/ 8446028 w 9392070"/>
                <a:gd name="connsiteY21172" fmla="*/ 1786364 h 3110824"/>
                <a:gd name="connsiteX21173" fmla="*/ 8446028 w 9392070"/>
                <a:gd name="connsiteY21173" fmla="*/ 1783923 h 3110824"/>
                <a:gd name="connsiteX21174" fmla="*/ 8441145 w 9392070"/>
                <a:gd name="connsiteY21174" fmla="*/ 1783923 h 3110824"/>
                <a:gd name="connsiteX21175" fmla="*/ 8435041 w 9392070"/>
                <a:gd name="connsiteY21175" fmla="*/ 1783923 h 3110824"/>
                <a:gd name="connsiteX21176" fmla="*/ 8430159 w 9392070"/>
                <a:gd name="connsiteY21176" fmla="*/ 1777819 h 3110824"/>
                <a:gd name="connsiteX21177" fmla="*/ 8428938 w 9392070"/>
                <a:gd name="connsiteY21177" fmla="*/ 1776599 h 3110824"/>
                <a:gd name="connsiteX21178" fmla="*/ 8430159 w 9392070"/>
                <a:gd name="connsiteY21178" fmla="*/ 1776599 h 3110824"/>
                <a:gd name="connsiteX21179" fmla="*/ 8439924 w 9392070"/>
                <a:gd name="connsiteY21179" fmla="*/ 1776599 h 3110824"/>
                <a:gd name="connsiteX21180" fmla="*/ 8457015 w 9392070"/>
                <a:gd name="connsiteY21180" fmla="*/ 1777819 h 3110824"/>
                <a:gd name="connsiteX21181" fmla="*/ 8480207 w 9392070"/>
                <a:gd name="connsiteY21181" fmla="*/ 1783923 h 3110824"/>
                <a:gd name="connsiteX21182" fmla="*/ 8496076 w 9392070"/>
                <a:gd name="connsiteY21182" fmla="*/ 1792468 h 3110824"/>
                <a:gd name="connsiteX21183" fmla="*/ 8514387 w 9392070"/>
                <a:gd name="connsiteY21183" fmla="*/ 1797350 h 3110824"/>
                <a:gd name="connsiteX21184" fmla="*/ 8520490 w 9392070"/>
                <a:gd name="connsiteY21184" fmla="*/ 1796130 h 3110824"/>
                <a:gd name="connsiteX21185" fmla="*/ 8530257 w 9392070"/>
                <a:gd name="connsiteY21185" fmla="*/ 1793688 h 3110824"/>
                <a:gd name="connsiteX21186" fmla="*/ 8536360 w 9392070"/>
                <a:gd name="connsiteY21186" fmla="*/ 1791247 h 3110824"/>
                <a:gd name="connsiteX21187" fmla="*/ 8540022 w 9392070"/>
                <a:gd name="connsiteY21187" fmla="*/ 1792468 h 3110824"/>
                <a:gd name="connsiteX21188" fmla="*/ 8547346 w 9392070"/>
                <a:gd name="connsiteY21188" fmla="*/ 1793688 h 3110824"/>
                <a:gd name="connsiteX21189" fmla="*/ 8557111 w 9392070"/>
                <a:gd name="connsiteY21189" fmla="*/ 1793688 h 3110824"/>
                <a:gd name="connsiteX21190" fmla="*/ 8572981 w 9392070"/>
                <a:gd name="connsiteY21190" fmla="*/ 1794909 h 3110824"/>
                <a:gd name="connsiteX21191" fmla="*/ 8577863 w 9392070"/>
                <a:gd name="connsiteY21191" fmla="*/ 1796130 h 3110824"/>
                <a:gd name="connsiteX21192" fmla="*/ 8577863 w 9392070"/>
                <a:gd name="connsiteY21192" fmla="*/ 1796130 h 3110824"/>
                <a:gd name="connsiteX21193" fmla="*/ 8577863 w 9392070"/>
                <a:gd name="connsiteY21193" fmla="*/ 1799792 h 3110824"/>
                <a:gd name="connsiteX21194" fmla="*/ 8565656 w 9392070"/>
                <a:gd name="connsiteY21194" fmla="*/ 1793688 h 3110824"/>
                <a:gd name="connsiteX21195" fmla="*/ 8569318 w 9392070"/>
                <a:gd name="connsiteY21195" fmla="*/ 1804675 h 3110824"/>
                <a:gd name="connsiteX21196" fmla="*/ 8474104 w 9392070"/>
                <a:gd name="connsiteY21196" fmla="*/ 1838854 h 3110824"/>
                <a:gd name="connsiteX21197" fmla="*/ 8475325 w 9392070"/>
                <a:gd name="connsiteY21197" fmla="*/ 1844958 h 3110824"/>
                <a:gd name="connsiteX21198" fmla="*/ 8475325 w 9392070"/>
                <a:gd name="connsiteY21198" fmla="*/ 1846178 h 3110824"/>
                <a:gd name="connsiteX21199" fmla="*/ 8471662 w 9392070"/>
                <a:gd name="connsiteY21199" fmla="*/ 1842516 h 3110824"/>
                <a:gd name="connsiteX21200" fmla="*/ 8465559 w 9392070"/>
                <a:gd name="connsiteY21200" fmla="*/ 1838854 h 3110824"/>
                <a:gd name="connsiteX21201" fmla="*/ 8474104 w 9392070"/>
                <a:gd name="connsiteY21201" fmla="*/ 1838854 h 3110824"/>
                <a:gd name="connsiteX21202" fmla="*/ 8463118 w 9392070"/>
                <a:gd name="connsiteY21202" fmla="*/ 1820544 h 3110824"/>
                <a:gd name="connsiteX21203" fmla="*/ 8458235 w 9392070"/>
                <a:gd name="connsiteY21203" fmla="*/ 1816882 h 3110824"/>
                <a:gd name="connsiteX21204" fmla="*/ 8459455 w 9392070"/>
                <a:gd name="connsiteY21204" fmla="*/ 1816882 h 3110824"/>
                <a:gd name="connsiteX21205" fmla="*/ 8472883 w 9392070"/>
                <a:gd name="connsiteY21205" fmla="*/ 1820544 h 3110824"/>
                <a:gd name="connsiteX21206" fmla="*/ 8463118 w 9392070"/>
                <a:gd name="connsiteY21206" fmla="*/ 1820544 h 3110824"/>
                <a:gd name="connsiteX21207" fmla="*/ 8448469 w 9392070"/>
                <a:gd name="connsiteY21207" fmla="*/ 1901110 h 3110824"/>
                <a:gd name="connsiteX21208" fmla="*/ 8448469 w 9392070"/>
                <a:gd name="connsiteY21208" fmla="*/ 1901110 h 3110824"/>
                <a:gd name="connsiteX21209" fmla="*/ 8448469 w 9392070"/>
                <a:gd name="connsiteY21209" fmla="*/ 1901110 h 3110824"/>
                <a:gd name="connsiteX21210" fmla="*/ 8448469 w 9392070"/>
                <a:gd name="connsiteY21210" fmla="*/ 1901110 h 3110824"/>
                <a:gd name="connsiteX21211" fmla="*/ 8447248 w 9392070"/>
                <a:gd name="connsiteY21211" fmla="*/ 1843737 h 3110824"/>
                <a:gd name="connsiteX21212" fmla="*/ 8447248 w 9392070"/>
                <a:gd name="connsiteY21212" fmla="*/ 1843737 h 3110824"/>
                <a:gd name="connsiteX21213" fmla="*/ 8441145 w 9392070"/>
                <a:gd name="connsiteY21213" fmla="*/ 1847399 h 3110824"/>
                <a:gd name="connsiteX21214" fmla="*/ 8439924 w 9392070"/>
                <a:gd name="connsiteY21214" fmla="*/ 1846178 h 3110824"/>
                <a:gd name="connsiteX21215" fmla="*/ 8441145 w 9392070"/>
                <a:gd name="connsiteY21215" fmla="*/ 1846178 h 3110824"/>
                <a:gd name="connsiteX21216" fmla="*/ 8447248 w 9392070"/>
                <a:gd name="connsiteY21216" fmla="*/ 1843737 h 3110824"/>
                <a:gd name="connsiteX21217" fmla="*/ 8388655 w 9392070"/>
                <a:gd name="connsiteY21217" fmla="*/ 1787585 h 3110824"/>
                <a:gd name="connsiteX21218" fmla="*/ 8402083 w 9392070"/>
                <a:gd name="connsiteY21218" fmla="*/ 1787585 h 3110824"/>
                <a:gd name="connsiteX21219" fmla="*/ 8420393 w 9392070"/>
                <a:gd name="connsiteY21219" fmla="*/ 1786364 h 3110824"/>
                <a:gd name="connsiteX21220" fmla="*/ 8414290 w 9392070"/>
                <a:gd name="connsiteY21220" fmla="*/ 1790026 h 3110824"/>
                <a:gd name="connsiteX21221" fmla="*/ 8403303 w 9392070"/>
                <a:gd name="connsiteY21221" fmla="*/ 1792468 h 3110824"/>
                <a:gd name="connsiteX21222" fmla="*/ 8393538 w 9392070"/>
                <a:gd name="connsiteY21222" fmla="*/ 1792468 h 3110824"/>
                <a:gd name="connsiteX21223" fmla="*/ 8389876 w 9392070"/>
                <a:gd name="connsiteY21223" fmla="*/ 1790026 h 3110824"/>
                <a:gd name="connsiteX21224" fmla="*/ 8380110 w 9392070"/>
                <a:gd name="connsiteY21224" fmla="*/ 1794909 h 3110824"/>
                <a:gd name="connsiteX21225" fmla="*/ 8366683 w 9392070"/>
                <a:gd name="connsiteY21225" fmla="*/ 1798571 h 3110824"/>
                <a:gd name="connsiteX21226" fmla="*/ 8358138 w 9392070"/>
                <a:gd name="connsiteY21226" fmla="*/ 1797350 h 3110824"/>
                <a:gd name="connsiteX21227" fmla="*/ 8344710 w 9392070"/>
                <a:gd name="connsiteY21227" fmla="*/ 1803454 h 3110824"/>
                <a:gd name="connsiteX21228" fmla="*/ 8342269 w 9392070"/>
                <a:gd name="connsiteY21228" fmla="*/ 1803454 h 3110824"/>
                <a:gd name="connsiteX21229" fmla="*/ 8341048 w 9392070"/>
                <a:gd name="connsiteY21229" fmla="*/ 1802233 h 3110824"/>
                <a:gd name="connsiteX21230" fmla="*/ 8341048 w 9392070"/>
                <a:gd name="connsiteY21230" fmla="*/ 1802233 h 3110824"/>
                <a:gd name="connsiteX21231" fmla="*/ 8338607 w 9392070"/>
                <a:gd name="connsiteY21231" fmla="*/ 1799792 h 3110824"/>
                <a:gd name="connsiteX21232" fmla="*/ 8343489 w 9392070"/>
                <a:gd name="connsiteY21232" fmla="*/ 1798571 h 3110824"/>
                <a:gd name="connsiteX21233" fmla="*/ 8356917 w 9392070"/>
                <a:gd name="connsiteY21233" fmla="*/ 1791247 h 3110824"/>
                <a:gd name="connsiteX21234" fmla="*/ 8375228 w 9392070"/>
                <a:gd name="connsiteY21234" fmla="*/ 1787585 h 3110824"/>
                <a:gd name="connsiteX21235" fmla="*/ 8388655 w 9392070"/>
                <a:gd name="connsiteY21235" fmla="*/ 1787585 h 3110824"/>
                <a:gd name="connsiteX21236" fmla="*/ 8381331 w 9392070"/>
                <a:gd name="connsiteY21236" fmla="*/ 1764392 h 3110824"/>
                <a:gd name="connsiteX21237" fmla="*/ 8391096 w 9392070"/>
                <a:gd name="connsiteY21237" fmla="*/ 1755847 h 3110824"/>
                <a:gd name="connsiteX21238" fmla="*/ 8394758 w 9392070"/>
                <a:gd name="connsiteY21238" fmla="*/ 1757067 h 3110824"/>
                <a:gd name="connsiteX21239" fmla="*/ 8389876 w 9392070"/>
                <a:gd name="connsiteY21239" fmla="*/ 1759509 h 3110824"/>
                <a:gd name="connsiteX21240" fmla="*/ 8381331 w 9392070"/>
                <a:gd name="connsiteY21240" fmla="*/ 1764392 h 3110824"/>
                <a:gd name="connsiteX21241" fmla="*/ 8485090 w 9392070"/>
                <a:gd name="connsiteY21241" fmla="*/ 1752185 h 3110824"/>
                <a:gd name="connsiteX21242" fmla="*/ 8481429 w 9392070"/>
                <a:gd name="connsiteY21242" fmla="*/ 1758288 h 3110824"/>
                <a:gd name="connsiteX21243" fmla="*/ 8466780 w 9392070"/>
                <a:gd name="connsiteY21243" fmla="*/ 1753405 h 3110824"/>
                <a:gd name="connsiteX21244" fmla="*/ 8459455 w 9392070"/>
                <a:gd name="connsiteY21244" fmla="*/ 1757067 h 3110824"/>
                <a:gd name="connsiteX21245" fmla="*/ 8446028 w 9392070"/>
                <a:gd name="connsiteY21245" fmla="*/ 1749743 h 3110824"/>
                <a:gd name="connsiteX21246" fmla="*/ 8430159 w 9392070"/>
                <a:gd name="connsiteY21246" fmla="*/ 1742419 h 3110824"/>
                <a:gd name="connsiteX21247" fmla="*/ 8422834 w 9392070"/>
                <a:gd name="connsiteY21247" fmla="*/ 1743640 h 3110824"/>
                <a:gd name="connsiteX21248" fmla="*/ 8415510 w 9392070"/>
                <a:gd name="connsiteY21248" fmla="*/ 1742419 h 3110824"/>
                <a:gd name="connsiteX21249" fmla="*/ 8419172 w 9392070"/>
                <a:gd name="connsiteY21249" fmla="*/ 1739978 h 3110824"/>
                <a:gd name="connsiteX21250" fmla="*/ 8454573 w 9392070"/>
                <a:gd name="connsiteY21250" fmla="*/ 1732653 h 3110824"/>
                <a:gd name="connsiteX21251" fmla="*/ 8464338 w 9392070"/>
                <a:gd name="connsiteY21251" fmla="*/ 1727771 h 3110824"/>
                <a:gd name="connsiteX21252" fmla="*/ 8470442 w 9392070"/>
                <a:gd name="connsiteY21252" fmla="*/ 1730212 h 3110824"/>
                <a:gd name="connsiteX21253" fmla="*/ 8476545 w 9392070"/>
                <a:gd name="connsiteY21253" fmla="*/ 1731433 h 3110824"/>
                <a:gd name="connsiteX21254" fmla="*/ 8483869 w 9392070"/>
                <a:gd name="connsiteY21254" fmla="*/ 1733874 h 3110824"/>
                <a:gd name="connsiteX21255" fmla="*/ 8511946 w 9392070"/>
                <a:gd name="connsiteY21255" fmla="*/ 1741198 h 3110824"/>
                <a:gd name="connsiteX21256" fmla="*/ 8510725 w 9392070"/>
                <a:gd name="connsiteY21256" fmla="*/ 1746081 h 3110824"/>
                <a:gd name="connsiteX21257" fmla="*/ 8509504 w 9392070"/>
                <a:gd name="connsiteY21257" fmla="*/ 1752185 h 3110824"/>
                <a:gd name="connsiteX21258" fmla="*/ 8507063 w 9392070"/>
                <a:gd name="connsiteY21258" fmla="*/ 1753405 h 3110824"/>
                <a:gd name="connsiteX21259" fmla="*/ 8500959 w 9392070"/>
                <a:gd name="connsiteY21259" fmla="*/ 1752185 h 3110824"/>
                <a:gd name="connsiteX21260" fmla="*/ 8485090 w 9392070"/>
                <a:gd name="connsiteY21260" fmla="*/ 1752185 h 3110824"/>
                <a:gd name="connsiteX21261" fmla="*/ 8430159 w 9392070"/>
                <a:gd name="connsiteY21261" fmla="*/ 1757067 h 3110824"/>
                <a:gd name="connsiteX21262" fmla="*/ 8427717 w 9392070"/>
                <a:gd name="connsiteY21262" fmla="*/ 1758288 h 3110824"/>
                <a:gd name="connsiteX21263" fmla="*/ 8417952 w 9392070"/>
                <a:gd name="connsiteY21263" fmla="*/ 1758288 h 3110824"/>
                <a:gd name="connsiteX21264" fmla="*/ 8414290 w 9392070"/>
                <a:gd name="connsiteY21264" fmla="*/ 1757067 h 3110824"/>
                <a:gd name="connsiteX21265" fmla="*/ 8430159 w 9392070"/>
                <a:gd name="connsiteY21265" fmla="*/ 1757067 h 3110824"/>
                <a:gd name="connsiteX21266" fmla="*/ 8417952 w 9392070"/>
                <a:gd name="connsiteY21266" fmla="*/ 1771716 h 3110824"/>
                <a:gd name="connsiteX21267" fmla="*/ 8410627 w 9392070"/>
                <a:gd name="connsiteY21267" fmla="*/ 1772936 h 3110824"/>
                <a:gd name="connsiteX21268" fmla="*/ 8403303 w 9392070"/>
                <a:gd name="connsiteY21268" fmla="*/ 1771716 h 3110824"/>
                <a:gd name="connsiteX21269" fmla="*/ 8402083 w 9392070"/>
                <a:gd name="connsiteY21269" fmla="*/ 1770495 h 3110824"/>
                <a:gd name="connsiteX21270" fmla="*/ 8417952 w 9392070"/>
                <a:gd name="connsiteY21270" fmla="*/ 1771716 h 3110824"/>
                <a:gd name="connsiteX21271" fmla="*/ 8342269 w 9392070"/>
                <a:gd name="connsiteY21271" fmla="*/ 1859606 h 3110824"/>
                <a:gd name="connsiteX21272" fmla="*/ 8342269 w 9392070"/>
                <a:gd name="connsiteY21272" fmla="*/ 1859606 h 3110824"/>
                <a:gd name="connsiteX21273" fmla="*/ 8347152 w 9392070"/>
                <a:gd name="connsiteY21273" fmla="*/ 1857165 h 3110824"/>
                <a:gd name="connsiteX21274" fmla="*/ 8349593 w 9392070"/>
                <a:gd name="connsiteY21274" fmla="*/ 1855944 h 3110824"/>
                <a:gd name="connsiteX21275" fmla="*/ 8352034 w 9392070"/>
                <a:gd name="connsiteY21275" fmla="*/ 1855944 h 3110824"/>
                <a:gd name="connsiteX21276" fmla="*/ 8364241 w 9392070"/>
                <a:gd name="connsiteY21276" fmla="*/ 1855944 h 3110824"/>
                <a:gd name="connsiteX21277" fmla="*/ 8374007 w 9392070"/>
                <a:gd name="connsiteY21277" fmla="*/ 1855944 h 3110824"/>
                <a:gd name="connsiteX21278" fmla="*/ 8376448 w 9392070"/>
                <a:gd name="connsiteY21278" fmla="*/ 1855944 h 3110824"/>
                <a:gd name="connsiteX21279" fmla="*/ 8389876 w 9392070"/>
                <a:gd name="connsiteY21279" fmla="*/ 1863268 h 3110824"/>
                <a:gd name="connsiteX21280" fmla="*/ 8400862 w 9392070"/>
                <a:gd name="connsiteY21280" fmla="*/ 1866930 h 3110824"/>
                <a:gd name="connsiteX21281" fmla="*/ 8414290 w 9392070"/>
                <a:gd name="connsiteY21281" fmla="*/ 1869372 h 3110824"/>
                <a:gd name="connsiteX21282" fmla="*/ 8408186 w 9392070"/>
                <a:gd name="connsiteY21282" fmla="*/ 1870592 h 3110824"/>
                <a:gd name="connsiteX21283" fmla="*/ 8400862 w 9392070"/>
                <a:gd name="connsiteY21283" fmla="*/ 1869372 h 3110824"/>
                <a:gd name="connsiteX21284" fmla="*/ 8397200 w 9392070"/>
                <a:gd name="connsiteY21284" fmla="*/ 1866930 h 3110824"/>
                <a:gd name="connsiteX21285" fmla="*/ 8389876 w 9392070"/>
                <a:gd name="connsiteY21285" fmla="*/ 1871813 h 3110824"/>
                <a:gd name="connsiteX21286" fmla="*/ 8380110 w 9392070"/>
                <a:gd name="connsiteY21286" fmla="*/ 1874255 h 3110824"/>
                <a:gd name="connsiteX21287" fmla="*/ 8372786 w 9392070"/>
                <a:gd name="connsiteY21287" fmla="*/ 1871813 h 3110824"/>
                <a:gd name="connsiteX21288" fmla="*/ 8360579 w 9392070"/>
                <a:gd name="connsiteY21288" fmla="*/ 1879137 h 3110824"/>
                <a:gd name="connsiteX21289" fmla="*/ 8360579 w 9392070"/>
                <a:gd name="connsiteY21289" fmla="*/ 1879137 h 3110824"/>
                <a:gd name="connsiteX21290" fmla="*/ 8355696 w 9392070"/>
                <a:gd name="connsiteY21290" fmla="*/ 1869372 h 3110824"/>
                <a:gd name="connsiteX21291" fmla="*/ 8342269 w 9392070"/>
                <a:gd name="connsiteY21291" fmla="*/ 1859606 h 3110824"/>
                <a:gd name="connsiteX21292" fmla="*/ 8432600 w 9392070"/>
                <a:gd name="connsiteY21292" fmla="*/ 1664294 h 3110824"/>
                <a:gd name="connsiteX21293" fmla="*/ 8436262 w 9392070"/>
                <a:gd name="connsiteY21293" fmla="*/ 1664294 h 3110824"/>
                <a:gd name="connsiteX21294" fmla="*/ 8437483 w 9392070"/>
                <a:gd name="connsiteY21294" fmla="*/ 1664294 h 3110824"/>
                <a:gd name="connsiteX21295" fmla="*/ 8433821 w 9392070"/>
                <a:gd name="connsiteY21295" fmla="*/ 1665515 h 3110824"/>
                <a:gd name="connsiteX21296" fmla="*/ 8432600 w 9392070"/>
                <a:gd name="connsiteY21296" fmla="*/ 1664294 h 3110824"/>
                <a:gd name="connsiteX21297" fmla="*/ 8554671 w 9392070"/>
                <a:gd name="connsiteY21297" fmla="*/ 1656970 h 3110824"/>
                <a:gd name="connsiteX21298" fmla="*/ 8537580 w 9392070"/>
                <a:gd name="connsiteY21298" fmla="*/ 1653308 h 3110824"/>
                <a:gd name="connsiteX21299" fmla="*/ 8532697 w 9392070"/>
                <a:gd name="connsiteY21299" fmla="*/ 1658191 h 3110824"/>
                <a:gd name="connsiteX21300" fmla="*/ 8516828 w 9392070"/>
                <a:gd name="connsiteY21300" fmla="*/ 1650866 h 3110824"/>
                <a:gd name="connsiteX21301" fmla="*/ 8508283 w 9392070"/>
                <a:gd name="connsiteY21301" fmla="*/ 1654529 h 3110824"/>
                <a:gd name="connsiteX21302" fmla="*/ 8494856 w 9392070"/>
                <a:gd name="connsiteY21302" fmla="*/ 1652087 h 3110824"/>
                <a:gd name="connsiteX21303" fmla="*/ 8481429 w 9392070"/>
                <a:gd name="connsiteY21303" fmla="*/ 1649645 h 3110824"/>
                <a:gd name="connsiteX21304" fmla="*/ 8477766 w 9392070"/>
                <a:gd name="connsiteY21304" fmla="*/ 1649645 h 3110824"/>
                <a:gd name="connsiteX21305" fmla="*/ 8475325 w 9392070"/>
                <a:gd name="connsiteY21305" fmla="*/ 1649645 h 3110824"/>
                <a:gd name="connsiteX21306" fmla="*/ 8475325 w 9392070"/>
                <a:gd name="connsiteY21306" fmla="*/ 1649645 h 3110824"/>
                <a:gd name="connsiteX21307" fmla="*/ 8471662 w 9392070"/>
                <a:gd name="connsiteY21307" fmla="*/ 1650866 h 3110824"/>
                <a:gd name="connsiteX21308" fmla="*/ 8460676 w 9392070"/>
                <a:gd name="connsiteY21308" fmla="*/ 1649645 h 3110824"/>
                <a:gd name="connsiteX21309" fmla="*/ 8452131 w 9392070"/>
                <a:gd name="connsiteY21309" fmla="*/ 1645984 h 3110824"/>
                <a:gd name="connsiteX21310" fmla="*/ 8430159 w 9392070"/>
                <a:gd name="connsiteY21310" fmla="*/ 1648425 h 3110824"/>
                <a:gd name="connsiteX21311" fmla="*/ 8408186 w 9392070"/>
                <a:gd name="connsiteY21311" fmla="*/ 1652087 h 3110824"/>
                <a:gd name="connsiteX21312" fmla="*/ 8410627 w 9392070"/>
                <a:gd name="connsiteY21312" fmla="*/ 1656970 h 3110824"/>
                <a:gd name="connsiteX21313" fmla="*/ 8403303 w 9392070"/>
                <a:gd name="connsiteY21313" fmla="*/ 1659411 h 3110824"/>
                <a:gd name="connsiteX21314" fmla="*/ 8393538 w 9392070"/>
                <a:gd name="connsiteY21314" fmla="*/ 1659411 h 3110824"/>
                <a:gd name="connsiteX21315" fmla="*/ 8393538 w 9392070"/>
                <a:gd name="connsiteY21315" fmla="*/ 1659411 h 3110824"/>
                <a:gd name="connsiteX21316" fmla="*/ 8414290 w 9392070"/>
                <a:gd name="connsiteY21316" fmla="*/ 1645984 h 3110824"/>
                <a:gd name="connsiteX21317" fmla="*/ 8430159 w 9392070"/>
                <a:gd name="connsiteY21317" fmla="*/ 1627673 h 3110824"/>
                <a:gd name="connsiteX21318" fmla="*/ 8455793 w 9392070"/>
                <a:gd name="connsiteY21318" fmla="*/ 1609362 h 3110824"/>
                <a:gd name="connsiteX21319" fmla="*/ 8459455 w 9392070"/>
                <a:gd name="connsiteY21319" fmla="*/ 1603259 h 3110824"/>
                <a:gd name="connsiteX21320" fmla="*/ 8465559 w 9392070"/>
                <a:gd name="connsiteY21320" fmla="*/ 1605701 h 3110824"/>
                <a:gd name="connsiteX21321" fmla="*/ 8472883 w 9392070"/>
                <a:gd name="connsiteY21321" fmla="*/ 1609362 h 3110824"/>
                <a:gd name="connsiteX21322" fmla="*/ 8485090 w 9392070"/>
                <a:gd name="connsiteY21322" fmla="*/ 1613024 h 3110824"/>
                <a:gd name="connsiteX21323" fmla="*/ 8493636 w 9392070"/>
                <a:gd name="connsiteY21323" fmla="*/ 1617908 h 3110824"/>
                <a:gd name="connsiteX21324" fmla="*/ 8503401 w 9392070"/>
                <a:gd name="connsiteY21324" fmla="*/ 1625231 h 3110824"/>
                <a:gd name="connsiteX21325" fmla="*/ 8510725 w 9392070"/>
                <a:gd name="connsiteY21325" fmla="*/ 1630115 h 3110824"/>
                <a:gd name="connsiteX21326" fmla="*/ 8521711 w 9392070"/>
                <a:gd name="connsiteY21326" fmla="*/ 1633777 h 3110824"/>
                <a:gd name="connsiteX21327" fmla="*/ 8532697 w 9392070"/>
                <a:gd name="connsiteY21327" fmla="*/ 1637438 h 3110824"/>
                <a:gd name="connsiteX21328" fmla="*/ 8540022 w 9392070"/>
                <a:gd name="connsiteY21328" fmla="*/ 1641101 h 3110824"/>
                <a:gd name="connsiteX21329" fmla="*/ 8563215 w 9392070"/>
                <a:gd name="connsiteY21329" fmla="*/ 1654529 h 3110824"/>
                <a:gd name="connsiteX21330" fmla="*/ 8566878 w 9392070"/>
                <a:gd name="connsiteY21330" fmla="*/ 1658191 h 3110824"/>
                <a:gd name="connsiteX21331" fmla="*/ 8554671 w 9392070"/>
                <a:gd name="connsiteY21331" fmla="*/ 1656970 h 3110824"/>
                <a:gd name="connsiteX21332" fmla="*/ 8393538 w 9392070"/>
                <a:gd name="connsiteY21332" fmla="*/ 1676501 h 3110824"/>
                <a:gd name="connsiteX21333" fmla="*/ 8420393 w 9392070"/>
                <a:gd name="connsiteY21333" fmla="*/ 1674059 h 3110824"/>
                <a:gd name="connsiteX21334" fmla="*/ 8415510 w 9392070"/>
                <a:gd name="connsiteY21334" fmla="*/ 1676501 h 3110824"/>
                <a:gd name="connsiteX21335" fmla="*/ 8405745 w 9392070"/>
                <a:gd name="connsiteY21335" fmla="*/ 1677722 h 3110824"/>
                <a:gd name="connsiteX21336" fmla="*/ 8402083 w 9392070"/>
                <a:gd name="connsiteY21336" fmla="*/ 1676501 h 3110824"/>
                <a:gd name="connsiteX21337" fmla="*/ 8393538 w 9392070"/>
                <a:gd name="connsiteY21337" fmla="*/ 1683825 h 3110824"/>
                <a:gd name="connsiteX21338" fmla="*/ 8384993 w 9392070"/>
                <a:gd name="connsiteY21338" fmla="*/ 1689929 h 3110824"/>
                <a:gd name="connsiteX21339" fmla="*/ 8380110 w 9392070"/>
                <a:gd name="connsiteY21339" fmla="*/ 1688708 h 3110824"/>
                <a:gd name="connsiteX21340" fmla="*/ 8371566 w 9392070"/>
                <a:gd name="connsiteY21340" fmla="*/ 1688708 h 3110824"/>
                <a:gd name="connsiteX21341" fmla="*/ 8375228 w 9392070"/>
                <a:gd name="connsiteY21341" fmla="*/ 1682605 h 3110824"/>
                <a:gd name="connsiteX21342" fmla="*/ 8360579 w 9392070"/>
                <a:gd name="connsiteY21342" fmla="*/ 1678943 h 3110824"/>
                <a:gd name="connsiteX21343" fmla="*/ 8377669 w 9392070"/>
                <a:gd name="connsiteY21343" fmla="*/ 1677722 h 3110824"/>
                <a:gd name="connsiteX21344" fmla="*/ 8393538 w 9392070"/>
                <a:gd name="connsiteY21344" fmla="*/ 1676501 h 3110824"/>
                <a:gd name="connsiteX21345" fmla="*/ 8363021 w 9392070"/>
                <a:gd name="connsiteY21345" fmla="*/ 1691150 h 3110824"/>
                <a:gd name="connsiteX21346" fmla="*/ 8354476 w 9392070"/>
                <a:gd name="connsiteY21346" fmla="*/ 1698473 h 3110824"/>
                <a:gd name="connsiteX21347" fmla="*/ 8348372 w 9392070"/>
                <a:gd name="connsiteY21347" fmla="*/ 1694812 h 3110824"/>
                <a:gd name="connsiteX21348" fmla="*/ 8330062 w 9392070"/>
                <a:gd name="connsiteY21348" fmla="*/ 1700915 h 3110824"/>
                <a:gd name="connsiteX21349" fmla="*/ 8315413 w 9392070"/>
                <a:gd name="connsiteY21349" fmla="*/ 1699694 h 3110824"/>
                <a:gd name="connsiteX21350" fmla="*/ 8314193 w 9392070"/>
                <a:gd name="connsiteY21350" fmla="*/ 1698473 h 3110824"/>
                <a:gd name="connsiteX21351" fmla="*/ 8320296 w 9392070"/>
                <a:gd name="connsiteY21351" fmla="*/ 1696032 h 3110824"/>
                <a:gd name="connsiteX21352" fmla="*/ 8331282 w 9392070"/>
                <a:gd name="connsiteY21352" fmla="*/ 1693591 h 3110824"/>
                <a:gd name="connsiteX21353" fmla="*/ 8353255 w 9392070"/>
                <a:gd name="connsiteY21353" fmla="*/ 1691150 h 3110824"/>
                <a:gd name="connsiteX21354" fmla="*/ 8363021 w 9392070"/>
                <a:gd name="connsiteY21354" fmla="*/ 1691150 h 3110824"/>
                <a:gd name="connsiteX21355" fmla="*/ 8771955 w 9392070"/>
                <a:gd name="connsiteY21355" fmla="*/ 1103992 h 3110824"/>
                <a:gd name="connsiteX21356" fmla="*/ 8770734 w 9392070"/>
                <a:gd name="connsiteY21356" fmla="*/ 1105213 h 3110824"/>
                <a:gd name="connsiteX21357" fmla="*/ 8770734 w 9392070"/>
                <a:gd name="connsiteY21357" fmla="*/ 1102772 h 3110824"/>
                <a:gd name="connsiteX21358" fmla="*/ 8771955 w 9392070"/>
                <a:gd name="connsiteY21358" fmla="*/ 1103992 h 3110824"/>
                <a:gd name="connsiteX21359" fmla="*/ 8753645 w 9392070"/>
                <a:gd name="connsiteY21359" fmla="*/ 1176014 h 3110824"/>
                <a:gd name="connsiteX21360" fmla="*/ 8753645 w 9392070"/>
                <a:gd name="connsiteY21360" fmla="*/ 1176014 h 3110824"/>
                <a:gd name="connsiteX21361" fmla="*/ 8751203 w 9392070"/>
                <a:gd name="connsiteY21361" fmla="*/ 1177235 h 3110824"/>
                <a:gd name="connsiteX21362" fmla="*/ 8749983 w 9392070"/>
                <a:gd name="connsiteY21362" fmla="*/ 1174793 h 3110824"/>
                <a:gd name="connsiteX21363" fmla="*/ 8753645 w 9392070"/>
                <a:gd name="connsiteY21363" fmla="*/ 1176014 h 3110824"/>
                <a:gd name="connsiteX21364" fmla="*/ 8745100 w 9392070"/>
                <a:gd name="connsiteY21364" fmla="*/ 1200428 h 3110824"/>
                <a:gd name="connsiteX21365" fmla="*/ 8742658 w 9392070"/>
                <a:gd name="connsiteY21365" fmla="*/ 1202869 h 3110824"/>
                <a:gd name="connsiteX21366" fmla="*/ 8740216 w 9392070"/>
                <a:gd name="connsiteY21366" fmla="*/ 1201649 h 3110824"/>
                <a:gd name="connsiteX21367" fmla="*/ 8738996 w 9392070"/>
                <a:gd name="connsiteY21367" fmla="*/ 1200428 h 3110824"/>
                <a:gd name="connsiteX21368" fmla="*/ 8745100 w 9392070"/>
                <a:gd name="connsiteY21368" fmla="*/ 1200428 h 3110824"/>
                <a:gd name="connsiteX21369" fmla="*/ 8726789 w 9392070"/>
                <a:gd name="connsiteY21369" fmla="*/ 1218738 h 3110824"/>
                <a:gd name="connsiteX21370" fmla="*/ 8726789 w 9392070"/>
                <a:gd name="connsiteY21370" fmla="*/ 1218738 h 3110824"/>
                <a:gd name="connsiteX21371" fmla="*/ 8726789 w 9392070"/>
                <a:gd name="connsiteY21371" fmla="*/ 1218738 h 3110824"/>
                <a:gd name="connsiteX21372" fmla="*/ 8726789 w 9392070"/>
                <a:gd name="connsiteY21372" fmla="*/ 1218738 h 3110824"/>
                <a:gd name="connsiteX21373" fmla="*/ 8634016 w 9392070"/>
                <a:gd name="connsiteY21373" fmla="*/ 1709460 h 3110824"/>
                <a:gd name="connsiteX21374" fmla="*/ 8634016 w 9392070"/>
                <a:gd name="connsiteY21374" fmla="*/ 1709460 h 3110824"/>
                <a:gd name="connsiteX21375" fmla="*/ 8634016 w 9392070"/>
                <a:gd name="connsiteY21375" fmla="*/ 1709460 h 3110824"/>
                <a:gd name="connsiteX21376" fmla="*/ 8634016 w 9392070"/>
                <a:gd name="connsiteY21376" fmla="*/ 1709460 h 3110824"/>
                <a:gd name="connsiteX21377" fmla="*/ 8616926 w 9392070"/>
                <a:gd name="connsiteY21377" fmla="*/ 1726550 h 3110824"/>
                <a:gd name="connsiteX21378" fmla="*/ 8618146 w 9392070"/>
                <a:gd name="connsiteY21378" fmla="*/ 1728991 h 3110824"/>
                <a:gd name="connsiteX21379" fmla="*/ 8612043 w 9392070"/>
                <a:gd name="connsiteY21379" fmla="*/ 1726550 h 3110824"/>
                <a:gd name="connsiteX21380" fmla="*/ 8608381 w 9392070"/>
                <a:gd name="connsiteY21380" fmla="*/ 1724108 h 3110824"/>
                <a:gd name="connsiteX21381" fmla="*/ 8613264 w 9392070"/>
                <a:gd name="connsiteY21381" fmla="*/ 1725329 h 3110824"/>
                <a:gd name="connsiteX21382" fmla="*/ 8616926 w 9392070"/>
                <a:gd name="connsiteY21382" fmla="*/ 1726550 h 3110824"/>
                <a:gd name="connsiteX21383" fmla="*/ 8614484 w 9392070"/>
                <a:gd name="connsiteY21383" fmla="*/ 1708239 h 3110824"/>
                <a:gd name="connsiteX21384" fmla="*/ 8614484 w 9392070"/>
                <a:gd name="connsiteY21384" fmla="*/ 1708239 h 3110824"/>
                <a:gd name="connsiteX21385" fmla="*/ 8603499 w 9392070"/>
                <a:gd name="connsiteY21385" fmla="*/ 1707019 h 3110824"/>
                <a:gd name="connsiteX21386" fmla="*/ 8603499 w 9392070"/>
                <a:gd name="connsiteY21386" fmla="*/ 1707019 h 3110824"/>
                <a:gd name="connsiteX21387" fmla="*/ 8614484 w 9392070"/>
                <a:gd name="connsiteY21387" fmla="*/ 1708239 h 3110824"/>
                <a:gd name="connsiteX21388" fmla="*/ 8546126 w 9392070"/>
                <a:gd name="connsiteY21388" fmla="*/ 1614245 h 3110824"/>
                <a:gd name="connsiteX21389" fmla="*/ 8563215 w 9392070"/>
                <a:gd name="connsiteY21389" fmla="*/ 1615466 h 3110824"/>
                <a:gd name="connsiteX21390" fmla="*/ 8585188 w 9392070"/>
                <a:gd name="connsiteY21390" fmla="*/ 1622790 h 3110824"/>
                <a:gd name="connsiteX21391" fmla="*/ 8599836 w 9392070"/>
                <a:gd name="connsiteY21391" fmla="*/ 1632556 h 3110824"/>
                <a:gd name="connsiteX21392" fmla="*/ 8605939 w 9392070"/>
                <a:gd name="connsiteY21392" fmla="*/ 1634997 h 3110824"/>
                <a:gd name="connsiteX21393" fmla="*/ 8604719 w 9392070"/>
                <a:gd name="connsiteY21393" fmla="*/ 1636218 h 3110824"/>
                <a:gd name="connsiteX21394" fmla="*/ 8590070 w 9392070"/>
                <a:gd name="connsiteY21394" fmla="*/ 1637438 h 3110824"/>
                <a:gd name="connsiteX21395" fmla="*/ 8571760 w 9392070"/>
                <a:gd name="connsiteY21395" fmla="*/ 1631335 h 3110824"/>
                <a:gd name="connsiteX21396" fmla="*/ 8565656 w 9392070"/>
                <a:gd name="connsiteY21396" fmla="*/ 1634997 h 3110824"/>
                <a:gd name="connsiteX21397" fmla="*/ 8549787 w 9392070"/>
                <a:gd name="connsiteY21397" fmla="*/ 1625231 h 3110824"/>
                <a:gd name="connsiteX21398" fmla="*/ 8541242 w 9392070"/>
                <a:gd name="connsiteY21398" fmla="*/ 1625231 h 3110824"/>
                <a:gd name="connsiteX21399" fmla="*/ 8536360 w 9392070"/>
                <a:gd name="connsiteY21399" fmla="*/ 1626452 h 3110824"/>
                <a:gd name="connsiteX21400" fmla="*/ 8527815 w 9392070"/>
                <a:gd name="connsiteY21400" fmla="*/ 1620349 h 3110824"/>
                <a:gd name="connsiteX21401" fmla="*/ 8519270 w 9392070"/>
                <a:gd name="connsiteY21401" fmla="*/ 1613024 h 3110824"/>
                <a:gd name="connsiteX21402" fmla="*/ 8515608 w 9392070"/>
                <a:gd name="connsiteY21402" fmla="*/ 1614245 h 3110824"/>
                <a:gd name="connsiteX21403" fmla="*/ 8505843 w 9392070"/>
                <a:gd name="connsiteY21403" fmla="*/ 1613024 h 3110824"/>
                <a:gd name="connsiteX21404" fmla="*/ 8500959 w 9392070"/>
                <a:gd name="connsiteY21404" fmla="*/ 1610583 h 3110824"/>
                <a:gd name="connsiteX21405" fmla="*/ 8527815 w 9392070"/>
                <a:gd name="connsiteY21405" fmla="*/ 1613024 h 3110824"/>
                <a:gd name="connsiteX21406" fmla="*/ 8546126 w 9392070"/>
                <a:gd name="connsiteY21406" fmla="*/ 1614245 h 3110824"/>
                <a:gd name="connsiteX21407" fmla="*/ 8406965 w 9392070"/>
                <a:gd name="connsiteY21407" fmla="*/ 1508044 h 3110824"/>
                <a:gd name="connsiteX21408" fmla="*/ 8409407 w 9392070"/>
                <a:gd name="connsiteY21408" fmla="*/ 1506824 h 3110824"/>
                <a:gd name="connsiteX21409" fmla="*/ 8426497 w 9392070"/>
                <a:gd name="connsiteY21409" fmla="*/ 1523913 h 3110824"/>
                <a:gd name="connsiteX21410" fmla="*/ 8447248 w 9392070"/>
                <a:gd name="connsiteY21410" fmla="*/ 1536120 h 3110824"/>
                <a:gd name="connsiteX21411" fmla="*/ 8468000 w 9392070"/>
                <a:gd name="connsiteY21411" fmla="*/ 1547107 h 3110824"/>
                <a:gd name="connsiteX21412" fmla="*/ 8493636 w 9392070"/>
                <a:gd name="connsiteY21412" fmla="*/ 1565417 h 3110824"/>
                <a:gd name="connsiteX21413" fmla="*/ 8509504 w 9392070"/>
                <a:gd name="connsiteY21413" fmla="*/ 1583728 h 3110824"/>
                <a:gd name="connsiteX21414" fmla="*/ 8530257 w 9392070"/>
                <a:gd name="connsiteY21414" fmla="*/ 1597155 h 3110824"/>
                <a:gd name="connsiteX21415" fmla="*/ 8530257 w 9392070"/>
                <a:gd name="connsiteY21415" fmla="*/ 1597155 h 3110824"/>
                <a:gd name="connsiteX21416" fmla="*/ 8520490 w 9392070"/>
                <a:gd name="connsiteY21416" fmla="*/ 1597155 h 3110824"/>
                <a:gd name="connsiteX21417" fmla="*/ 8511946 w 9392070"/>
                <a:gd name="connsiteY21417" fmla="*/ 1594714 h 3110824"/>
                <a:gd name="connsiteX21418" fmla="*/ 8492414 w 9392070"/>
                <a:gd name="connsiteY21418" fmla="*/ 1598376 h 3110824"/>
                <a:gd name="connsiteX21419" fmla="*/ 8489973 w 9392070"/>
                <a:gd name="connsiteY21419" fmla="*/ 1602038 h 3110824"/>
                <a:gd name="connsiteX21420" fmla="*/ 8469222 w 9392070"/>
                <a:gd name="connsiteY21420" fmla="*/ 1594714 h 3110824"/>
                <a:gd name="connsiteX21421" fmla="*/ 8461897 w 9392070"/>
                <a:gd name="connsiteY21421" fmla="*/ 1595935 h 3110824"/>
                <a:gd name="connsiteX21422" fmla="*/ 8468000 w 9392070"/>
                <a:gd name="connsiteY21422" fmla="*/ 1570300 h 3110824"/>
                <a:gd name="connsiteX21423" fmla="*/ 8461897 w 9392070"/>
                <a:gd name="connsiteY21423" fmla="*/ 1567859 h 3110824"/>
                <a:gd name="connsiteX21424" fmla="*/ 8454573 w 9392070"/>
                <a:gd name="connsiteY21424" fmla="*/ 1576403 h 3110824"/>
                <a:gd name="connsiteX21425" fmla="*/ 8439924 w 9392070"/>
                <a:gd name="connsiteY21425" fmla="*/ 1583728 h 3110824"/>
                <a:gd name="connsiteX21426" fmla="*/ 8427717 w 9392070"/>
                <a:gd name="connsiteY21426" fmla="*/ 1582507 h 3110824"/>
                <a:gd name="connsiteX21427" fmla="*/ 8417952 w 9392070"/>
                <a:gd name="connsiteY21427" fmla="*/ 1587390 h 3110824"/>
                <a:gd name="connsiteX21428" fmla="*/ 8413069 w 9392070"/>
                <a:gd name="connsiteY21428" fmla="*/ 1594714 h 3110824"/>
                <a:gd name="connsiteX21429" fmla="*/ 8404524 w 9392070"/>
                <a:gd name="connsiteY21429" fmla="*/ 1588610 h 3110824"/>
                <a:gd name="connsiteX21430" fmla="*/ 8395979 w 9392070"/>
                <a:gd name="connsiteY21430" fmla="*/ 1586169 h 3110824"/>
                <a:gd name="connsiteX21431" fmla="*/ 8384993 w 9392070"/>
                <a:gd name="connsiteY21431" fmla="*/ 1595935 h 3110824"/>
                <a:gd name="connsiteX21432" fmla="*/ 8367903 w 9392070"/>
                <a:gd name="connsiteY21432" fmla="*/ 1592273 h 3110824"/>
                <a:gd name="connsiteX21433" fmla="*/ 8361800 w 9392070"/>
                <a:gd name="connsiteY21433" fmla="*/ 1583728 h 3110824"/>
                <a:gd name="connsiteX21434" fmla="*/ 8361800 w 9392070"/>
                <a:gd name="connsiteY21434" fmla="*/ 1583728 h 3110824"/>
                <a:gd name="connsiteX21435" fmla="*/ 8377669 w 9392070"/>
                <a:gd name="connsiteY21435" fmla="*/ 1584948 h 3110824"/>
                <a:gd name="connsiteX21436" fmla="*/ 8387435 w 9392070"/>
                <a:gd name="connsiteY21436" fmla="*/ 1584948 h 3110824"/>
                <a:gd name="connsiteX21437" fmla="*/ 8394758 w 9392070"/>
                <a:gd name="connsiteY21437" fmla="*/ 1582507 h 3110824"/>
                <a:gd name="connsiteX21438" fmla="*/ 8398420 w 9392070"/>
                <a:gd name="connsiteY21438" fmla="*/ 1577624 h 3110824"/>
                <a:gd name="connsiteX21439" fmla="*/ 8383773 w 9392070"/>
                <a:gd name="connsiteY21439" fmla="*/ 1573962 h 3110824"/>
                <a:gd name="connsiteX21440" fmla="*/ 8369124 w 9392070"/>
                <a:gd name="connsiteY21440" fmla="*/ 1571521 h 3110824"/>
                <a:gd name="connsiteX21441" fmla="*/ 8363021 w 9392070"/>
                <a:gd name="connsiteY21441" fmla="*/ 1572741 h 3110824"/>
                <a:gd name="connsiteX21442" fmla="*/ 8355696 w 9392070"/>
                <a:gd name="connsiteY21442" fmla="*/ 1572741 h 3110824"/>
                <a:gd name="connsiteX21443" fmla="*/ 8349593 w 9392070"/>
                <a:gd name="connsiteY21443" fmla="*/ 1570300 h 3110824"/>
                <a:gd name="connsiteX21444" fmla="*/ 8339827 w 9392070"/>
                <a:gd name="connsiteY21444" fmla="*/ 1570300 h 3110824"/>
                <a:gd name="connsiteX21445" fmla="*/ 8330062 w 9392070"/>
                <a:gd name="connsiteY21445" fmla="*/ 1570300 h 3110824"/>
                <a:gd name="connsiteX21446" fmla="*/ 8326400 w 9392070"/>
                <a:gd name="connsiteY21446" fmla="*/ 1567859 h 3110824"/>
                <a:gd name="connsiteX21447" fmla="*/ 8341048 w 9392070"/>
                <a:gd name="connsiteY21447" fmla="*/ 1548327 h 3110824"/>
                <a:gd name="connsiteX21448" fmla="*/ 8359359 w 9392070"/>
                <a:gd name="connsiteY21448" fmla="*/ 1533679 h 3110824"/>
                <a:gd name="connsiteX21449" fmla="*/ 8375228 w 9392070"/>
                <a:gd name="connsiteY21449" fmla="*/ 1525134 h 3110824"/>
                <a:gd name="connsiteX21450" fmla="*/ 8384993 w 9392070"/>
                <a:gd name="connsiteY21450" fmla="*/ 1521472 h 3110824"/>
                <a:gd name="connsiteX21451" fmla="*/ 8391096 w 9392070"/>
                <a:gd name="connsiteY21451" fmla="*/ 1516589 h 3110824"/>
                <a:gd name="connsiteX21452" fmla="*/ 8406965 w 9392070"/>
                <a:gd name="connsiteY21452" fmla="*/ 1508044 h 3110824"/>
                <a:gd name="connsiteX21453" fmla="*/ 8290999 w 9392070"/>
                <a:gd name="connsiteY21453" fmla="*/ 1492175 h 3110824"/>
                <a:gd name="connsiteX21454" fmla="*/ 8293441 w 9392070"/>
                <a:gd name="connsiteY21454" fmla="*/ 1490954 h 3110824"/>
                <a:gd name="connsiteX21455" fmla="*/ 8301986 w 9392070"/>
                <a:gd name="connsiteY21455" fmla="*/ 1490954 h 3110824"/>
                <a:gd name="connsiteX21456" fmla="*/ 8308089 w 9392070"/>
                <a:gd name="connsiteY21456" fmla="*/ 1487292 h 3110824"/>
                <a:gd name="connsiteX21457" fmla="*/ 8311751 w 9392070"/>
                <a:gd name="connsiteY21457" fmla="*/ 1482410 h 3110824"/>
                <a:gd name="connsiteX21458" fmla="*/ 8320296 w 9392070"/>
                <a:gd name="connsiteY21458" fmla="*/ 1481189 h 3110824"/>
                <a:gd name="connsiteX21459" fmla="*/ 8333724 w 9392070"/>
                <a:gd name="connsiteY21459" fmla="*/ 1477527 h 3110824"/>
                <a:gd name="connsiteX21460" fmla="*/ 8356917 w 9392070"/>
                <a:gd name="connsiteY21460" fmla="*/ 1471423 h 3110824"/>
                <a:gd name="connsiteX21461" fmla="*/ 8366683 w 9392070"/>
                <a:gd name="connsiteY21461" fmla="*/ 1470203 h 3110824"/>
                <a:gd name="connsiteX21462" fmla="*/ 8371566 w 9392070"/>
                <a:gd name="connsiteY21462" fmla="*/ 1467761 h 3110824"/>
                <a:gd name="connsiteX21463" fmla="*/ 8371566 w 9392070"/>
                <a:gd name="connsiteY21463" fmla="*/ 1475085 h 3110824"/>
                <a:gd name="connsiteX21464" fmla="*/ 8372786 w 9392070"/>
                <a:gd name="connsiteY21464" fmla="*/ 1479968 h 3110824"/>
                <a:gd name="connsiteX21465" fmla="*/ 8374007 w 9392070"/>
                <a:gd name="connsiteY21465" fmla="*/ 1483630 h 3110824"/>
                <a:gd name="connsiteX21466" fmla="*/ 8377669 w 9392070"/>
                <a:gd name="connsiteY21466" fmla="*/ 1487292 h 3110824"/>
                <a:gd name="connsiteX21467" fmla="*/ 8383773 w 9392070"/>
                <a:gd name="connsiteY21467" fmla="*/ 1492175 h 3110824"/>
                <a:gd name="connsiteX21468" fmla="*/ 8389876 w 9392070"/>
                <a:gd name="connsiteY21468" fmla="*/ 1497058 h 3110824"/>
                <a:gd name="connsiteX21469" fmla="*/ 8387435 w 9392070"/>
                <a:gd name="connsiteY21469" fmla="*/ 1498279 h 3110824"/>
                <a:gd name="connsiteX21470" fmla="*/ 8378890 w 9392070"/>
                <a:gd name="connsiteY21470" fmla="*/ 1503161 h 3110824"/>
                <a:gd name="connsiteX21471" fmla="*/ 8369124 w 9392070"/>
                <a:gd name="connsiteY21471" fmla="*/ 1504382 h 3110824"/>
                <a:gd name="connsiteX21472" fmla="*/ 8364241 w 9392070"/>
                <a:gd name="connsiteY21472" fmla="*/ 1503161 h 3110824"/>
                <a:gd name="connsiteX21473" fmla="*/ 8358138 w 9392070"/>
                <a:gd name="connsiteY21473" fmla="*/ 1510486 h 3110824"/>
                <a:gd name="connsiteX21474" fmla="*/ 8345931 w 9392070"/>
                <a:gd name="connsiteY21474" fmla="*/ 1516589 h 3110824"/>
                <a:gd name="connsiteX21475" fmla="*/ 8336165 w 9392070"/>
                <a:gd name="connsiteY21475" fmla="*/ 1515368 h 3110824"/>
                <a:gd name="connsiteX21476" fmla="*/ 8323958 w 9392070"/>
                <a:gd name="connsiteY21476" fmla="*/ 1526355 h 3110824"/>
                <a:gd name="connsiteX21477" fmla="*/ 8316634 w 9392070"/>
                <a:gd name="connsiteY21477" fmla="*/ 1522693 h 3110824"/>
                <a:gd name="connsiteX21478" fmla="*/ 8312971 w 9392070"/>
                <a:gd name="connsiteY21478" fmla="*/ 1519031 h 3110824"/>
                <a:gd name="connsiteX21479" fmla="*/ 8328841 w 9392070"/>
                <a:gd name="connsiteY21479" fmla="*/ 1506824 h 3110824"/>
                <a:gd name="connsiteX21480" fmla="*/ 8328841 w 9392070"/>
                <a:gd name="connsiteY21480" fmla="*/ 1506824 h 3110824"/>
                <a:gd name="connsiteX21481" fmla="*/ 8333724 w 9392070"/>
                <a:gd name="connsiteY21481" fmla="*/ 1506824 h 3110824"/>
                <a:gd name="connsiteX21482" fmla="*/ 8339827 w 9392070"/>
                <a:gd name="connsiteY21482" fmla="*/ 1504382 h 3110824"/>
                <a:gd name="connsiteX21483" fmla="*/ 8342269 w 9392070"/>
                <a:gd name="connsiteY21483" fmla="*/ 1499499 h 3110824"/>
                <a:gd name="connsiteX21484" fmla="*/ 8332503 w 9392070"/>
                <a:gd name="connsiteY21484" fmla="*/ 1500720 h 3110824"/>
                <a:gd name="connsiteX21485" fmla="*/ 8344710 w 9392070"/>
                <a:gd name="connsiteY21485" fmla="*/ 1493396 h 3110824"/>
                <a:gd name="connsiteX21486" fmla="*/ 8352034 w 9392070"/>
                <a:gd name="connsiteY21486" fmla="*/ 1488513 h 3110824"/>
                <a:gd name="connsiteX21487" fmla="*/ 8356917 w 9392070"/>
                <a:gd name="connsiteY21487" fmla="*/ 1482410 h 3110824"/>
                <a:gd name="connsiteX21488" fmla="*/ 8356917 w 9392070"/>
                <a:gd name="connsiteY21488" fmla="*/ 1476306 h 3110824"/>
                <a:gd name="connsiteX21489" fmla="*/ 8342269 w 9392070"/>
                <a:gd name="connsiteY21489" fmla="*/ 1479968 h 3110824"/>
                <a:gd name="connsiteX21490" fmla="*/ 8328841 w 9392070"/>
                <a:gd name="connsiteY21490" fmla="*/ 1484851 h 3110824"/>
                <a:gd name="connsiteX21491" fmla="*/ 8325178 w 9392070"/>
                <a:gd name="connsiteY21491" fmla="*/ 1489734 h 3110824"/>
                <a:gd name="connsiteX21492" fmla="*/ 8319075 w 9392070"/>
                <a:gd name="connsiteY21492" fmla="*/ 1493396 h 3110824"/>
                <a:gd name="connsiteX21493" fmla="*/ 8316634 w 9392070"/>
                <a:gd name="connsiteY21493" fmla="*/ 1493396 h 3110824"/>
                <a:gd name="connsiteX21494" fmla="*/ 8316634 w 9392070"/>
                <a:gd name="connsiteY21494" fmla="*/ 1492175 h 3110824"/>
                <a:gd name="connsiteX21495" fmla="*/ 8310531 w 9392070"/>
                <a:gd name="connsiteY21495" fmla="*/ 1487292 h 3110824"/>
                <a:gd name="connsiteX21496" fmla="*/ 8310531 w 9392070"/>
                <a:gd name="connsiteY21496" fmla="*/ 1493396 h 3110824"/>
                <a:gd name="connsiteX21497" fmla="*/ 8301986 w 9392070"/>
                <a:gd name="connsiteY21497" fmla="*/ 1493396 h 3110824"/>
                <a:gd name="connsiteX21498" fmla="*/ 8292220 w 9392070"/>
                <a:gd name="connsiteY21498" fmla="*/ 1494617 h 3110824"/>
                <a:gd name="connsiteX21499" fmla="*/ 8288557 w 9392070"/>
                <a:gd name="connsiteY21499" fmla="*/ 1497058 h 3110824"/>
                <a:gd name="connsiteX21500" fmla="*/ 8283675 w 9392070"/>
                <a:gd name="connsiteY21500" fmla="*/ 1498279 h 3110824"/>
                <a:gd name="connsiteX21501" fmla="*/ 8280013 w 9392070"/>
                <a:gd name="connsiteY21501" fmla="*/ 1498279 h 3110824"/>
                <a:gd name="connsiteX21502" fmla="*/ 8278792 w 9392070"/>
                <a:gd name="connsiteY21502" fmla="*/ 1498279 h 3110824"/>
                <a:gd name="connsiteX21503" fmla="*/ 8290999 w 9392070"/>
                <a:gd name="connsiteY21503" fmla="*/ 1492175 h 3110824"/>
                <a:gd name="connsiteX21504" fmla="*/ 8220199 w 9392070"/>
                <a:gd name="connsiteY21504" fmla="*/ 1338367 h 3110824"/>
                <a:gd name="connsiteX21505" fmla="*/ 8236067 w 9392070"/>
                <a:gd name="connsiteY21505" fmla="*/ 1333484 h 3110824"/>
                <a:gd name="connsiteX21506" fmla="*/ 8245833 w 9392070"/>
                <a:gd name="connsiteY21506" fmla="*/ 1332263 h 3110824"/>
                <a:gd name="connsiteX21507" fmla="*/ 8242171 w 9392070"/>
                <a:gd name="connsiteY21507" fmla="*/ 1334705 h 3110824"/>
                <a:gd name="connsiteX21508" fmla="*/ 8239729 w 9392070"/>
                <a:gd name="connsiteY21508" fmla="*/ 1337146 h 3110824"/>
                <a:gd name="connsiteX21509" fmla="*/ 8237289 w 9392070"/>
                <a:gd name="connsiteY21509" fmla="*/ 1338367 h 3110824"/>
                <a:gd name="connsiteX21510" fmla="*/ 8233626 w 9392070"/>
                <a:gd name="connsiteY21510" fmla="*/ 1338367 h 3110824"/>
                <a:gd name="connsiteX21511" fmla="*/ 8229964 w 9392070"/>
                <a:gd name="connsiteY21511" fmla="*/ 1339588 h 3110824"/>
                <a:gd name="connsiteX21512" fmla="*/ 8226302 w 9392070"/>
                <a:gd name="connsiteY21512" fmla="*/ 1340808 h 3110824"/>
                <a:gd name="connsiteX21513" fmla="*/ 8222640 w 9392070"/>
                <a:gd name="connsiteY21513" fmla="*/ 1339588 h 3110824"/>
                <a:gd name="connsiteX21514" fmla="*/ 8217757 w 9392070"/>
                <a:gd name="connsiteY21514" fmla="*/ 1343250 h 3110824"/>
                <a:gd name="connsiteX21515" fmla="*/ 8215315 w 9392070"/>
                <a:gd name="connsiteY21515" fmla="*/ 1340808 h 3110824"/>
                <a:gd name="connsiteX21516" fmla="*/ 8215315 w 9392070"/>
                <a:gd name="connsiteY21516" fmla="*/ 1339588 h 3110824"/>
                <a:gd name="connsiteX21517" fmla="*/ 8220199 w 9392070"/>
                <a:gd name="connsiteY21517" fmla="*/ 1338367 h 3110824"/>
                <a:gd name="connsiteX21518" fmla="*/ 8214095 w 9392070"/>
                <a:gd name="connsiteY21518" fmla="*/ 1252918 h 3110824"/>
                <a:gd name="connsiteX21519" fmla="*/ 8231185 w 9392070"/>
                <a:gd name="connsiteY21519" fmla="*/ 1250477 h 3110824"/>
                <a:gd name="connsiteX21520" fmla="*/ 8242171 w 9392070"/>
                <a:gd name="connsiteY21520" fmla="*/ 1248035 h 3110824"/>
                <a:gd name="connsiteX21521" fmla="*/ 8242171 w 9392070"/>
                <a:gd name="connsiteY21521" fmla="*/ 1248035 h 3110824"/>
                <a:gd name="connsiteX21522" fmla="*/ 8239729 w 9392070"/>
                <a:gd name="connsiteY21522" fmla="*/ 1250477 h 3110824"/>
                <a:gd name="connsiteX21523" fmla="*/ 8236067 w 9392070"/>
                <a:gd name="connsiteY21523" fmla="*/ 1251697 h 3110824"/>
                <a:gd name="connsiteX21524" fmla="*/ 8232406 w 9392070"/>
                <a:gd name="connsiteY21524" fmla="*/ 1251697 h 3110824"/>
                <a:gd name="connsiteX21525" fmla="*/ 8227522 w 9392070"/>
                <a:gd name="connsiteY21525" fmla="*/ 1254139 h 3110824"/>
                <a:gd name="connsiteX21526" fmla="*/ 8222640 w 9392070"/>
                <a:gd name="connsiteY21526" fmla="*/ 1256580 h 3110824"/>
                <a:gd name="connsiteX21527" fmla="*/ 8218978 w 9392070"/>
                <a:gd name="connsiteY21527" fmla="*/ 1256580 h 3110824"/>
                <a:gd name="connsiteX21528" fmla="*/ 8215315 w 9392070"/>
                <a:gd name="connsiteY21528" fmla="*/ 1260242 h 3110824"/>
                <a:gd name="connsiteX21529" fmla="*/ 8214095 w 9392070"/>
                <a:gd name="connsiteY21529" fmla="*/ 1260242 h 3110824"/>
                <a:gd name="connsiteX21530" fmla="*/ 8212875 w 9392070"/>
                <a:gd name="connsiteY21530" fmla="*/ 1259021 h 3110824"/>
                <a:gd name="connsiteX21531" fmla="*/ 8206771 w 9392070"/>
                <a:gd name="connsiteY21531" fmla="*/ 1261463 h 3110824"/>
                <a:gd name="connsiteX21532" fmla="*/ 8201888 w 9392070"/>
                <a:gd name="connsiteY21532" fmla="*/ 1261463 h 3110824"/>
                <a:gd name="connsiteX21533" fmla="*/ 8199446 w 9392070"/>
                <a:gd name="connsiteY21533" fmla="*/ 1259021 h 3110824"/>
                <a:gd name="connsiteX21534" fmla="*/ 8201888 w 9392070"/>
                <a:gd name="connsiteY21534" fmla="*/ 1257801 h 3110824"/>
                <a:gd name="connsiteX21535" fmla="*/ 8214095 w 9392070"/>
                <a:gd name="connsiteY21535" fmla="*/ 1252918 h 3110824"/>
                <a:gd name="connsiteX21536" fmla="*/ 8198226 w 9392070"/>
                <a:gd name="connsiteY21536" fmla="*/ 1196766 h 3110824"/>
                <a:gd name="connsiteX21537" fmla="*/ 8206771 w 9392070"/>
                <a:gd name="connsiteY21537" fmla="*/ 1191883 h 3110824"/>
                <a:gd name="connsiteX21538" fmla="*/ 8210433 w 9392070"/>
                <a:gd name="connsiteY21538" fmla="*/ 1190662 h 3110824"/>
                <a:gd name="connsiteX21539" fmla="*/ 8205550 w 9392070"/>
                <a:gd name="connsiteY21539" fmla="*/ 1196766 h 3110824"/>
                <a:gd name="connsiteX21540" fmla="*/ 8198226 w 9392070"/>
                <a:gd name="connsiteY21540" fmla="*/ 1196766 h 3110824"/>
                <a:gd name="connsiteX21541" fmla="*/ 8198226 w 9392070"/>
                <a:gd name="connsiteY21541" fmla="*/ 1196766 h 3110824"/>
                <a:gd name="connsiteX21542" fmla="*/ 8193343 w 9392070"/>
                <a:gd name="connsiteY21542" fmla="*/ 1230945 h 3110824"/>
                <a:gd name="connsiteX21543" fmla="*/ 8198226 w 9392070"/>
                <a:gd name="connsiteY21543" fmla="*/ 1229724 h 3110824"/>
                <a:gd name="connsiteX21544" fmla="*/ 8198226 w 9392070"/>
                <a:gd name="connsiteY21544" fmla="*/ 1230945 h 3110824"/>
                <a:gd name="connsiteX21545" fmla="*/ 8193343 w 9392070"/>
                <a:gd name="connsiteY21545" fmla="*/ 1230945 h 3110824"/>
                <a:gd name="connsiteX21546" fmla="*/ 8193343 w 9392070"/>
                <a:gd name="connsiteY21546" fmla="*/ 1230945 h 3110824"/>
                <a:gd name="connsiteX21547" fmla="*/ 8193343 w 9392070"/>
                <a:gd name="connsiteY21547" fmla="*/ 1230945 h 3110824"/>
                <a:gd name="connsiteX21548" fmla="*/ 8193343 w 9392070"/>
                <a:gd name="connsiteY21548" fmla="*/ 1262684 h 3110824"/>
                <a:gd name="connsiteX21549" fmla="*/ 8193343 w 9392070"/>
                <a:gd name="connsiteY21549" fmla="*/ 1265125 h 3110824"/>
                <a:gd name="connsiteX21550" fmla="*/ 8192123 w 9392070"/>
                <a:gd name="connsiteY21550" fmla="*/ 1265125 h 3110824"/>
                <a:gd name="connsiteX21551" fmla="*/ 8192123 w 9392070"/>
                <a:gd name="connsiteY21551" fmla="*/ 1263904 h 3110824"/>
                <a:gd name="connsiteX21552" fmla="*/ 8192123 w 9392070"/>
                <a:gd name="connsiteY21552" fmla="*/ 1263904 h 3110824"/>
                <a:gd name="connsiteX21553" fmla="*/ 8193343 w 9392070"/>
                <a:gd name="connsiteY21553" fmla="*/ 1262684 h 3110824"/>
                <a:gd name="connsiteX21554" fmla="*/ 8188461 w 9392070"/>
                <a:gd name="connsiteY21554" fmla="*/ 1233387 h 3110824"/>
                <a:gd name="connsiteX21555" fmla="*/ 8188461 w 9392070"/>
                <a:gd name="connsiteY21555" fmla="*/ 1233387 h 3110824"/>
                <a:gd name="connsiteX21556" fmla="*/ 8187239 w 9392070"/>
                <a:gd name="connsiteY21556" fmla="*/ 1235828 h 3110824"/>
                <a:gd name="connsiteX21557" fmla="*/ 8186019 w 9392070"/>
                <a:gd name="connsiteY21557" fmla="*/ 1238270 h 3110824"/>
                <a:gd name="connsiteX21558" fmla="*/ 8184798 w 9392070"/>
                <a:gd name="connsiteY21558" fmla="*/ 1238270 h 3110824"/>
                <a:gd name="connsiteX21559" fmla="*/ 8178694 w 9392070"/>
                <a:gd name="connsiteY21559" fmla="*/ 1238270 h 3110824"/>
                <a:gd name="connsiteX21560" fmla="*/ 8173812 w 9392070"/>
                <a:gd name="connsiteY21560" fmla="*/ 1239490 h 3110824"/>
                <a:gd name="connsiteX21561" fmla="*/ 8171371 w 9392070"/>
                <a:gd name="connsiteY21561" fmla="*/ 1238270 h 3110824"/>
                <a:gd name="connsiteX21562" fmla="*/ 8188461 w 9392070"/>
                <a:gd name="connsiteY21562" fmla="*/ 1233387 h 3110824"/>
                <a:gd name="connsiteX21563" fmla="*/ 8171371 w 9392070"/>
                <a:gd name="connsiteY21563" fmla="*/ 1239490 h 3110824"/>
                <a:gd name="connsiteX21564" fmla="*/ 8171371 w 9392070"/>
                <a:gd name="connsiteY21564" fmla="*/ 1239490 h 3110824"/>
                <a:gd name="connsiteX21565" fmla="*/ 8171371 w 9392070"/>
                <a:gd name="connsiteY21565" fmla="*/ 1241931 h 3110824"/>
                <a:gd name="connsiteX21566" fmla="*/ 8170150 w 9392070"/>
                <a:gd name="connsiteY21566" fmla="*/ 1240711 h 3110824"/>
                <a:gd name="connsiteX21567" fmla="*/ 8171371 w 9392070"/>
                <a:gd name="connsiteY21567" fmla="*/ 1239490 h 3110824"/>
                <a:gd name="connsiteX21568" fmla="*/ 8153060 w 9392070"/>
                <a:gd name="connsiteY21568" fmla="*/ 1166248 h 3110824"/>
                <a:gd name="connsiteX21569" fmla="*/ 8153060 w 9392070"/>
                <a:gd name="connsiteY21569" fmla="*/ 1168689 h 3110824"/>
                <a:gd name="connsiteX21570" fmla="*/ 8151840 w 9392070"/>
                <a:gd name="connsiteY21570" fmla="*/ 1167469 h 3110824"/>
                <a:gd name="connsiteX21571" fmla="*/ 8153060 w 9392070"/>
                <a:gd name="connsiteY21571" fmla="*/ 1166248 h 3110824"/>
                <a:gd name="connsiteX21572" fmla="*/ 7994369 w 9392070"/>
                <a:gd name="connsiteY21572" fmla="*/ 1167469 h 3110824"/>
                <a:gd name="connsiteX21573" fmla="*/ 7993149 w 9392070"/>
                <a:gd name="connsiteY21573" fmla="*/ 1168689 h 3110824"/>
                <a:gd name="connsiteX21574" fmla="*/ 7993149 w 9392070"/>
                <a:gd name="connsiteY21574" fmla="*/ 1166248 h 3110824"/>
                <a:gd name="connsiteX21575" fmla="*/ 7994369 w 9392070"/>
                <a:gd name="connsiteY21575" fmla="*/ 1167469 h 3110824"/>
                <a:gd name="connsiteX21576" fmla="*/ 7976058 w 9392070"/>
                <a:gd name="connsiteY21576" fmla="*/ 1239490 h 3110824"/>
                <a:gd name="connsiteX21577" fmla="*/ 7976058 w 9392070"/>
                <a:gd name="connsiteY21577" fmla="*/ 1239490 h 3110824"/>
                <a:gd name="connsiteX21578" fmla="*/ 7973617 w 9392070"/>
                <a:gd name="connsiteY21578" fmla="*/ 1240711 h 3110824"/>
                <a:gd name="connsiteX21579" fmla="*/ 7972396 w 9392070"/>
                <a:gd name="connsiteY21579" fmla="*/ 1238270 h 3110824"/>
                <a:gd name="connsiteX21580" fmla="*/ 7976058 w 9392070"/>
                <a:gd name="connsiteY21580" fmla="*/ 1239490 h 3110824"/>
                <a:gd name="connsiteX21581" fmla="*/ 7967513 w 9392070"/>
                <a:gd name="connsiteY21581" fmla="*/ 1263904 h 3110824"/>
                <a:gd name="connsiteX21582" fmla="*/ 7965072 w 9392070"/>
                <a:gd name="connsiteY21582" fmla="*/ 1266346 h 3110824"/>
                <a:gd name="connsiteX21583" fmla="*/ 7962631 w 9392070"/>
                <a:gd name="connsiteY21583" fmla="*/ 1265125 h 3110824"/>
                <a:gd name="connsiteX21584" fmla="*/ 7961410 w 9392070"/>
                <a:gd name="connsiteY21584" fmla="*/ 1263904 h 3110824"/>
                <a:gd name="connsiteX21585" fmla="*/ 7967513 w 9392070"/>
                <a:gd name="connsiteY21585" fmla="*/ 1263904 h 3110824"/>
                <a:gd name="connsiteX21586" fmla="*/ 7949203 w 9392070"/>
                <a:gd name="connsiteY21586" fmla="*/ 1282215 h 3110824"/>
                <a:gd name="connsiteX21587" fmla="*/ 7949203 w 9392070"/>
                <a:gd name="connsiteY21587" fmla="*/ 1282215 h 3110824"/>
                <a:gd name="connsiteX21588" fmla="*/ 7949203 w 9392070"/>
                <a:gd name="connsiteY21588" fmla="*/ 1282215 h 3110824"/>
                <a:gd name="connsiteX21589" fmla="*/ 7949203 w 9392070"/>
                <a:gd name="connsiteY21589" fmla="*/ 1282215 h 3110824"/>
                <a:gd name="connsiteX21590" fmla="*/ 7908920 w 9392070"/>
                <a:gd name="connsiteY21590" fmla="*/ 1438464 h 3110824"/>
                <a:gd name="connsiteX21591" fmla="*/ 7906478 w 9392070"/>
                <a:gd name="connsiteY21591" fmla="*/ 1439685 h 3110824"/>
                <a:gd name="connsiteX21592" fmla="*/ 7902816 w 9392070"/>
                <a:gd name="connsiteY21592" fmla="*/ 1437244 h 3110824"/>
                <a:gd name="connsiteX21593" fmla="*/ 7908920 w 9392070"/>
                <a:gd name="connsiteY21593" fmla="*/ 1438464 h 3110824"/>
                <a:gd name="connsiteX21594" fmla="*/ 7902816 w 9392070"/>
                <a:gd name="connsiteY21594" fmla="*/ 1345691 h 3110824"/>
                <a:gd name="connsiteX21595" fmla="*/ 7901596 w 9392070"/>
                <a:gd name="connsiteY21595" fmla="*/ 1346912 h 3110824"/>
                <a:gd name="connsiteX21596" fmla="*/ 7900375 w 9392070"/>
                <a:gd name="connsiteY21596" fmla="*/ 1344470 h 3110824"/>
                <a:gd name="connsiteX21597" fmla="*/ 7902816 w 9392070"/>
                <a:gd name="connsiteY21597" fmla="*/ 1345691 h 3110824"/>
                <a:gd name="connsiteX21598" fmla="*/ 7789291 w 9392070"/>
                <a:gd name="connsiteY21598" fmla="*/ 1392078 h 3110824"/>
                <a:gd name="connsiteX21599" fmla="*/ 7805160 w 9392070"/>
                <a:gd name="connsiteY21599" fmla="*/ 1382312 h 3110824"/>
                <a:gd name="connsiteX21600" fmla="*/ 7811264 w 9392070"/>
                <a:gd name="connsiteY21600" fmla="*/ 1378650 h 3110824"/>
                <a:gd name="connsiteX21601" fmla="*/ 7836898 w 9392070"/>
                <a:gd name="connsiteY21601" fmla="*/ 1377429 h 3110824"/>
                <a:gd name="connsiteX21602" fmla="*/ 7855209 w 9392070"/>
                <a:gd name="connsiteY21602" fmla="*/ 1379871 h 3110824"/>
                <a:gd name="connsiteX21603" fmla="*/ 7862533 w 9392070"/>
                <a:gd name="connsiteY21603" fmla="*/ 1383533 h 3110824"/>
                <a:gd name="connsiteX21604" fmla="*/ 7860092 w 9392070"/>
                <a:gd name="connsiteY21604" fmla="*/ 1384754 h 3110824"/>
                <a:gd name="connsiteX21605" fmla="*/ 7847885 w 9392070"/>
                <a:gd name="connsiteY21605" fmla="*/ 1382312 h 3110824"/>
                <a:gd name="connsiteX21606" fmla="*/ 7843002 w 9392070"/>
                <a:gd name="connsiteY21606" fmla="*/ 1385974 h 3110824"/>
                <a:gd name="connsiteX21607" fmla="*/ 7833236 w 9392070"/>
                <a:gd name="connsiteY21607" fmla="*/ 1385974 h 3110824"/>
                <a:gd name="connsiteX21608" fmla="*/ 7825912 w 9392070"/>
                <a:gd name="connsiteY21608" fmla="*/ 1384754 h 3110824"/>
                <a:gd name="connsiteX21609" fmla="*/ 7823471 w 9392070"/>
                <a:gd name="connsiteY21609" fmla="*/ 1387195 h 3110824"/>
                <a:gd name="connsiteX21610" fmla="*/ 7817367 w 9392070"/>
                <a:gd name="connsiteY21610" fmla="*/ 1389636 h 3110824"/>
                <a:gd name="connsiteX21611" fmla="*/ 7810043 w 9392070"/>
                <a:gd name="connsiteY21611" fmla="*/ 1389636 h 3110824"/>
                <a:gd name="connsiteX21612" fmla="*/ 7803940 w 9392070"/>
                <a:gd name="connsiteY21612" fmla="*/ 1388416 h 3110824"/>
                <a:gd name="connsiteX21613" fmla="*/ 7789291 w 9392070"/>
                <a:gd name="connsiteY21613" fmla="*/ 1392078 h 3110824"/>
                <a:gd name="connsiteX21614" fmla="*/ 7778305 w 9392070"/>
                <a:gd name="connsiteY21614" fmla="*/ 1396961 h 3110824"/>
                <a:gd name="connsiteX21615" fmla="*/ 7789291 w 9392070"/>
                <a:gd name="connsiteY21615" fmla="*/ 1392078 h 3110824"/>
                <a:gd name="connsiteX21616" fmla="*/ 7775863 w 9392070"/>
                <a:gd name="connsiteY21616" fmla="*/ 1382312 h 3110824"/>
                <a:gd name="connsiteX21617" fmla="*/ 7775863 w 9392070"/>
                <a:gd name="connsiteY21617" fmla="*/ 1382312 h 3110824"/>
                <a:gd name="connsiteX21618" fmla="*/ 7785629 w 9392070"/>
                <a:gd name="connsiteY21618" fmla="*/ 1379871 h 3110824"/>
                <a:gd name="connsiteX21619" fmla="*/ 7781967 w 9392070"/>
                <a:gd name="connsiteY21619" fmla="*/ 1382312 h 3110824"/>
                <a:gd name="connsiteX21620" fmla="*/ 7775863 w 9392070"/>
                <a:gd name="connsiteY21620" fmla="*/ 1382312 h 3110824"/>
                <a:gd name="connsiteX21621" fmla="*/ 7775863 w 9392070"/>
                <a:gd name="connsiteY21621" fmla="*/ 1382312 h 3110824"/>
                <a:gd name="connsiteX21622" fmla="*/ 7775863 w 9392070"/>
                <a:gd name="connsiteY21622" fmla="*/ 1382312 h 3110824"/>
                <a:gd name="connsiteX21623" fmla="*/ 7752670 w 9392070"/>
                <a:gd name="connsiteY21623" fmla="*/ 1392078 h 3110824"/>
                <a:gd name="connsiteX21624" fmla="*/ 7764877 w 9392070"/>
                <a:gd name="connsiteY21624" fmla="*/ 1388416 h 3110824"/>
                <a:gd name="connsiteX21625" fmla="*/ 7768539 w 9392070"/>
                <a:gd name="connsiteY21625" fmla="*/ 1387195 h 3110824"/>
                <a:gd name="connsiteX21626" fmla="*/ 7768539 w 9392070"/>
                <a:gd name="connsiteY21626" fmla="*/ 1387195 h 3110824"/>
                <a:gd name="connsiteX21627" fmla="*/ 7761215 w 9392070"/>
                <a:gd name="connsiteY21627" fmla="*/ 1390857 h 3110824"/>
                <a:gd name="connsiteX21628" fmla="*/ 7755112 w 9392070"/>
                <a:gd name="connsiteY21628" fmla="*/ 1390857 h 3110824"/>
                <a:gd name="connsiteX21629" fmla="*/ 7749008 w 9392070"/>
                <a:gd name="connsiteY21629" fmla="*/ 1398181 h 3110824"/>
                <a:gd name="connsiteX21630" fmla="*/ 7744125 w 9392070"/>
                <a:gd name="connsiteY21630" fmla="*/ 1395740 h 3110824"/>
                <a:gd name="connsiteX21631" fmla="*/ 7742905 w 9392070"/>
                <a:gd name="connsiteY21631" fmla="*/ 1394519 h 3110824"/>
                <a:gd name="connsiteX21632" fmla="*/ 7752670 w 9392070"/>
                <a:gd name="connsiteY21632" fmla="*/ 1392078 h 3110824"/>
                <a:gd name="connsiteX21633" fmla="*/ 7729477 w 9392070"/>
                <a:gd name="connsiteY21633" fmla="*/ 1401843 h 3110824"/>
                <a:gd name="connsiteX21634" fmla="*/ 7738022 w 9392070"/>
                <a:gd name="connsiteY21634" fmla="*/ 1396961 h 3110824"/>
                <a:gd name="connsiteX21635" fmla="*/ 7741684 w 9392070"/>
                <a:gd name="connsiteY21635" fmla="*/ 1395740 h 3110824"/>
                <a:gd name="connsiteX21636" fmla="*/ 7736801 w 9392070"/>
                <a:gd name="connsiteY21636" fmla="*/ 1401843 h 3110824"/>
                <a:gd name="connsiteX21637" fmla="*/ 7729477 w 9392070"/>
                <a:gd name="connsiteY21637" fmla="*/ 1401843 h 3110824"/>
                <a:gd name="connsiteX21638" fmla="*/ 7729477 w 9392070"/>
                <a:gd name="connsiteY21638" fmla="*/ 1401843 h 3110824"/>
                <a:gd name="connsiteX21639" fmla="*/ 7724594 w 9392070"/>
                <a:gd name="connsiteY21639" fmla="*/ 1437244 h 3110824"/>
                <a:gd name="connsiteX21640" fmla="*/ 7736801 w 9392070"/>
                <a:gd name="connsiteY21640" fmla="*/ 1434802 h 3110824"/>
                <a:gd name="connsiteX21641" fmla="*/ 7747787 w 9392070"/>
                <a:gd name="connsiteY21641" fmla="*/ 1432361 h 3110824"/>
                <a:gd name="connsiteX21642" fmla="*/ 7761215 w 9392070"/>
                <a:gd name="connsiteY21642" fmla="*/ 1414050 h 3110824"/>
                <a:gd name="connsiteX21643" fmla="*/ 7770981 w 9392070"/>
                <a:gd name="connsiteY21643" fmla="*/ 1403064 h 3110824"/>
                <a:gd name="connsiteX21644" fmla="*/ 7775863 w 9392070"/>
                <a:gd name="connsiteY21644" fmla="*/ 1399402 h 3110824"/>
                <a:gd name="connsiteX21645" fmla="*/ 7779526 w 9392070"/>
                <a:gd name="connsiteY21645" fmla="*/ 1401843 h 3110824"/>
                <a:gd name="connsiteX21646" fmla="*/ 7788070 w 9392070"/>
                <a:gd name="connsiteY21646" fmla="*/ 1403064 h 3110824"/>
                <a:gd name="connsiteX21647" fmla="*/ 7797836 w 9392070"/>
                <a:gd name="connsiteY21647" fmla="*/ 1401843 h 3110824"/>
                <a:gd name="connsiteX21648" fmla="*/ 7821029 w 9392070"/>
                <a:gd name="connsiteY21648" fmla="*/ 1400623 h 3110824"/>
                <a:gd name="connsiteX21649" fmla="*/ 7834457 w 9392070"/>
                <a:gd name="connsiteY21649" fmla="*/ 1400623 h 3110824"/>
                <a:gd name="connsiteX21650" fmla="*/ 7846664 w 9392070"/>
                <a:gd name="connsiteY21650" fmla="*/ 1400623 h 3110824"/>
                <a:gd name="connsiteX21651" fmla="*/ 7864975 w 9392070"/>
                <a:gd name="connsiteY21651" fmla="*/ 1403064 h 3110824"/>
                <a:gd name="connsiteX21652" fmla="*/ 7878402 w 9392070"/>
                <a:gd name="connsiteY21652" fmla="*/ 1409168 h 3110824"/>
                <a:gd name="connsiteX21653" fmla="*/ 7882064 w 9392070"/>
                <a:gd name="connsiteY21653" fmla="*/ 1410388 h 3110824"/>
                <a:gd name="connsiteX21654" fmla="*/ 7879623 w 9392070"/>
                <a:gd name="connsiteY21654" fmla="*/ 1412830 h 3110824"/>
                <a:gd name="connsiteX21655" fmla="*/ 7879623 w 9392070"/>
                <a:gd name="connsiteY21655" fmla="*/ 1412830 h 3110824"/>
                <a:gd name="connsiteX21656" fmla="*/ 7878402 w 9392070"/>
                <a:gd name="connsiteY21656" fmla="*/ 1412830 h 3110824"/>
                <a:gd name="connsiteX21657" fmla="*/ 7873519 w 9392070"/>
                <a:gd name="connsiteY21657" fmla="*/ 1412830 h 3110824"/>
                <a:gd name="connsiteX21658" fmla="*/ 7867416 w 9392070"/>
                <a:gd name="connsiteY21658" fmla="*/ 1412830 h 3110824"/>
                <a:gd name="connsiteX21659" fmla="*/ 7856430 w 9392070"/>
                <a:gd name="connsiteY21659" fmla="*/ 1417712 h 3110824"/>
                <a:gd name="connsiteX21660" fmla="*/ 7856430 w 9392070"/>
                <a:gd name="connsiteY21660" fmla="*/ 1418933 h 3110824"/>
                <a:gd name="connsiteX21661" fmla="*/ 7856430 w 9392070"/>
                <a:gd name="connsiteY21661" fmla="*/ 1418933 h 3110824"/>
                <a:gd name="connsiteX21662" fmla="*/ 7856430 w 9392070"/>
                <a:gd name="connsiteY21662" fmla="*/ 1418933 h 3110824"/>
                <a:gd name="connsiteX21663" fmla="*/ 7855209 w 9392070"/>
                <a:gd name="connsiteY21663" fmla="*/ 1420154 h 3110824"/>
                <a:gd name="connsiteX21664" fmla="*/ 7850326 w 9392070"/>
                <a:gd name="connsiteY21664" fmla="*/ 1423816 h 3110824"/>
                <a:gd name="connsiteX21665" fmla="*/ 7843002 w 9392070"/>
                <a:gd name="connsiteY21665" fmla="*/ 1425037 h 3110824"/>
                <a:gd name="connsiteX21666" fmla="*/ 7836898 w 9392070"/>
                <a:gd name="connsiteY21666" fmla="*/ 1425037 h 3110824"/>
                <a:gd name="connsiteX21667" fmla="*/ 7824691 w 9392070"/>
                <a:gd name="connsiteY21667" fmla="*/ 1431140 h 3110824"/>
                <a:gd name="connsiteX21668" fmla="*/ 7812484 w 9392070"/>
                <a:gd name="connsiteY21668" fmla="*/ 1438464 h 3110824"/>
                <a:gd name="connsiteX21669" fmla="*/ 7817367 w 9392070"/>
                <a:gd name="connsiteY21669" fmla="*/ 1442126 h 3110824"/>
                <a:gd name="connsiteX21670" fmla="*/ 7824691 w 9392070"/>
                <a:gd name="connsiteY21670" fmla="*/ 1442126 h 3110824"/>
                <a:gd name="connsiteX21671" fmla="*/ 7833236 w 9392070"/>
                <a:gd name="connsiteY21671" fmla="*/ 1439685 h 3110824"/>
                <a:gd name="connsiteX21672" fmla="*/ 7853988 w 9392070"/>
                <a:gd name="connsiteY21672" fmla="*/ 1436023 h 3110824"/>
                <a:gd name="connsiteX21673" fmla="*/ 7878402 w 9392070"/>
                <a:gd name="connsiteY21673" fmla="*/ 1432361 h 3110824"/>
                <a:gd name="connsiteX21674" fmla="*/ 7895492 w 9392070"/>
                <a:gd name="connsiteY21674" fmla="*/ 1433582 h 3110824"/>
                <a:gd name="connsiteX21675" fmla="*/ 7897933 w 9392070"/>
                <a:gd name="connsiteY21675" fmla="*/ 1434802 h 3110824"/>
                <a:gd name="connsiteX21676" fmla="*/ 7896713 w 9392070"/>
                <a:gd name="connsiteY21676" fmla="*/ 1434802 h 3110824"/>
                <a:gd name="connsiteX21677" fmla="*/ 7891830 w 9392070"/>
                <a:gd name="connsiteY21677" fmla="*/ 1438464 h 3110824"/>
                <a:gd name="connsiteX21678" fmla="*/ 7883285 w 9392070"/>
                <a:gd name="connsiteY21678" fmla="*/ 1438464 h 3110824"/>
                <a:gd name="connsiteX21679" fmla="*/ 7874740 w 9392070"/>
                <a:gd name="connsiteY21679" fmla="*/ 1438464 h 3110824"/>
                <a:gd name="connsiteX21680" fmla="*/ 7868637 w 9392070"/>
                <a:gd name="connsiteY21680" fmla="*/ 1440906 h 3110824"/>
                <a:gd name="connsiteX21681" fmla="*/ 7862533 w 9392070"/>
                <a:gd name="connsiteY21681" fmla="*/ 1440906 h 3110824"/>
                <a:gd name="connsiteX21682" fmla="*/ 7856430 w 9392070"/>
                <a:gd name="connsiteY21682" fmla="*/ 1439685 h 3110824"/>
                <a:gd name="connsiteX21683" fmla="*/ 7841781 w 9392070"/>
                <a:gd name="connsiteY21683" fmla="*/ 1442126 h 3110824"/>
                <a:gd name="connsiteX21684" fmla="*/ 7827133 w 9392070"/>
                <a:gd name="connsiteY21684" fmla="*/ 1445789 h 3110824"/>
                <a:gd name="connsiteX21685" fmla="*/ 7829574 w 9392070"/>
                <a:gd name="connsiteY21685" fmla="*/ 1450671 h 3110824"/>
                <a:gd name="connsiteX21686" fmla="*/ 7836898 w 9392070"/>
                <a:gd name="connsiteY21686" fmla="*/ 1453113 h 3110824"/>
                <a:gd name="connsiteX21687" fmla="*/ 7845443 w 9392070"/>
                <a:gd name="connsiteY21687" fmla="*/ 1453113 h 3110824"/>
                <a:gd name="connsiteX21688" fmla="*/ 7866195 w 9392070"/>
                <a:gd name="connsiteY21688" fmla="*/ 1454333 h 3110824"/>
                <a:gd name="connsiteX21689" fmla="*/ 7878402 w 9392070"/>
                <a:gd name="connsiteY21689" fmla="*/ 1455554 h 3110824"/>
                <a:gd name="connsiteX21690" fmla="*/ 7889389 w 9392070"/>
                <a:gd name="connsiteY21690" fmla="*/ 1456775 h 3110824"/>
                <a:gd name="connsiteX21691" fmla="*/ 7904037 w 9392070"/>
                <a:gd name="connsiteY21691" fmla="*/ 1462878 h 3110824"/>
                <a:gd name="connsiteX21692" fmla="*/ 7913803 w 9392070"/>
                <a:gd name="connsiteY21692" fmla="*/ 1470203 h 3110824"/>
                <a:gd name="connsiteX21693" fmla="*/ 7917465 w 9392070"/>
                <a:gd name="connsiteY21693" fmla="*/ 1472644 h 3110824"/>
                <a:gd name="connsiteX21694" fmla="*/ 7910140 w 9392070"/>
                <a:gd name="connsiteY21694" fmla="*/ 1475085 h 3110824"/>
                <a:gd name="connsiteX21695" fmla="*/ 7904037 w 9392070"/>
                <a:gd name="connsiteY21695" fmla="*/ 1471423 h 3110824"/>
                <a:gd name="connsiteX21696" fmla="*/ 7897933 w 9392070"/>
                <a:gd name="connsiteY21696" fmla="*/ 1467761 h 3110824"/>
                <a:gd name="connsiteX21697" fmla="*/ 7888168 w 9392070"/>
                <a:gd name="connsiteY21697" fmla="*/ 1470203 h 3110824"/>
                <a:gd name="connsiteX21698" fmla="*/ 7878402 w 9392070"/>
                <a:gd name="connsiteY21698" fmla="*/ 1472644 h 3110824"/>
                <a:gd name="connsiteX21699" fmla="*/ 7866195 w 9392070"/>
                <a:gd name="connsiteY21699" fmla="*/ 1470203 h 3110824"/>
                <a:gd name="connsiteX21700" fmla="*/ 7862533 w 9392070"/>
                <a:gd name="connsiteY21700" fmla="*/ 1473865 h 3110824"/>
                <a:gd name="connsiteX21701" fmla="*/ 7851547 w 9392070"/>
                <a:gd name="connsiteY21701" fmla="*/ 1467761 h 3110824"/>
                <a:gd name="connsiteX21702" fmla="*/ 7845443 w 9392070"/>
                <a:gd name="connsiteY21702" fmla="*/ 1470203 h 3110824"/>
                <a:gd name="connsiteX21703" fmla="*/ 7835678 w 9392070"/>
                <a:gd name="connsiteY21703" fmla="*/ 1467761 h 3110824"/>
                <a:gd name="connsiteX21704" fmla="*/ 7829574 w 9392070"/>
                <a:gd name="connsiteY21704" fmla="*/ 1464099 h 3110824"/>
                <a:gd name="connsiteX21705" fmla="*/ 7825912 w 9392070"/>
                <a:gd name="connsiteY21705" fmla="*/ 1466540 h 3110824"/>
                <a:gd name="connsiteX21706" fmla="*/ 7818588 w 9392070"/>
                <a:gd name="connsiteY21706" fmla="*/ 1467761 h 3110824"/>
                <a:gd name="connsiteX21707" fmla="*/ 7811264 w 9392070"/>
                <a:gd name="connsiteY21707" fmla="*/ 1466540 h 3110824"/>
                <a:gd name="connsiteX21708" fmla="*/ 7805160 w 9392070"/>
                <a:gd name="connsiteY21708" fmla="*/ 1464099 h 3110824"/>
                <a:gd name="connsiteX21709" fmla="*/ 7789291 w 9392070"/>
                <a:gd name="connsiteY21709" fmla="*/ 1464099 h 3110824"/>
                <a:gd name="connsiteX21710" fmla="*/ 7788070 w 9392070"/>
                <a:gd name="connsiteY21710" fmla="*/ 1462878 h 3110824"/>
                <a:gd name="connsiteX21711" fmla="*/ 7777084 w 9392070"/>
                <a:gd name="connsiteY21711" fmla="*/ 1465320 h 3110824"/>
                <a:gd name="connsiteX21712" fmla="*/ 7773422 w 9392070"/>
                <a:gd name="connsiteY21712" fmla="*/ 1465320 h 3110824"/>
                <a:gd name="connsiteX21713" fmla="*/ 7772201 w 9392070"/>
                <a:gd name="connsiteY21713" fmla="*/ 1465320 h 3110824"/>
                <a:gd name="connsiteX21714" fmla="*/ 7770981 w 9392070"/>
                <a:gd name="connsiteY21714" fmla="*/ 1466540 h 3110824"/>
                <a:gd name="connsiteX21715" fmla="*/ 7766098 w 9392070"/>
                <a:gd name="connsiteY21715" fmla="*/ 1467761 h 3110824"/>
                <a:gd name="connsiteX21716" fmla="*/ 7762436 w 9392070"/>
                <a:gd name="connsiteY21716" fmla="*/ 1470203 h 3110824"/>
                <a:gd name="connsiteX21717" fmla="*/ 7757553 w 9392070"/>
                <a:gd name="connsiteY21717" fmla="*/ 1471423 h 3110824"/>
                <a:gd name="connsiteX21718" fmla="*/ 7752670 w 9392070"/>
                <a:gd name="connsiteY21718" fmla="*/ 1471423 h 3110824"/>
                <a:gd name="connsiteX21719" fmla="*/ 7746567 w 9392070"/>
                <a:gd name="connsiteY21719" fmla="*/ 1472644 h 3110824"/>
                <a:gd name="connsiteX21720" fmla="*/ 7740463 w 9392070"/>
                <a:gd name="connsiteY21720" fmla="*/ 1473865 h 3110824"/>
                <a:gd name="connsiteX21721" fmla="*/ 7735580 w 9392070"/>
                <a:gd name="connsiteY21721" fmla="*/ 1472644 h 3110824"/>
                <a:gd name="connsiteX21722" fmla="*/ 7728256 w 9392070"/>
                <a:gd name="connsiteY21722" fmla="*/ 1476306 h 3110824"/>
                <a:gd name="connsiteX21723" fmla="*/ 7725815 w 9392070"/>
                <a:gd name="connsiteY21723" fmla="*/ 1473865 h 3110824"/>
                <a:gd name="connsiteX21724" fmla="*/ 7725815 w 9392070"/>
                <a:gd name="connsiteY21724" fmla="*/ 1473865 h 3110824"/>
                <a:gd name="connsiteX21725" fmla="*/ 7729477 w 9392070"/>
                <a:gd name="connsiteY21725" fmla="*/ 1471423 h 3110824"/>
                <a:gd name="connsiteX21726" fmla="*/ 7736801 w 9392070"/>
                <a:gd name="connsiteY21726" fmla="*/ 1466540 h 3110824"/>
                <a:gd name="connsiteX21727" fmla="*/ 7747787 w 9392070"/>
                <a:gd name="connsiteY21727" fmla="*/ 1462878 h 3110824"/>
                <a:gd name="connsiteX21728" fmla="*/ 7764877 w 9392070"/>
                <a:gd name="connsiteY21728" fmla="*/ 1460437 h 3110824"/>
                <a:gd name="connsiteX21729" fmla="*/ 7779526 w 9392070"/>
                <a:gd name="connsiteY21729" fmla="*/ 1457996 h 3110824"/>
                <a:gd name="connsiteX21730" fmla="*/ 7785629 w 9392070"/>
                <a:gd name="connsiteY21730" fmla="*/ 1457996 h 3110824"/>
                <a:gd name="connsiteX21731" fmla="*/ 7790512 w 9392070"/>
                <a:gd name="connsiteY21731" fmla="*/ 1455554 h 3110824"/>
                <a:gd name="connsiteX21732" fmla="*/ 7792953 w 9392070"/>
                <a:gd name="connsiteY21732" fmla="*/ 1451892 h 3110824"/>
                <a:gd name="connsiteX21733" fmla="*/ 7783188 w 9392070"/>
                <a:gd name="connsiteY21733" fmla="*/ 1450671 h 3110824"/>
                <a:gd name="connsiteX21734" fmla="*/ 7773422 w 9392070"/>
                <a:gd name="connsiteY21734" fmla="*/ 1449451 h 3110824"/>
                <a:gd name="connsiteX21735" fmla="*/ 7769760 w 9392070"/>
                <a:gd name="connsiteY21735" fmla="*/ 1450671 h 3110824"/>
                <a:gd name="connsiteX21736" fmla="*/ 7764877 w 9392070"/>
                <a:gd name="connsiteY21736" fmla="*/ 1450671 h 3110824"/>
                <a:gd name="connsiteX21737" fmla="*/ 7761215 w 9392070"/>
                <a:gd name="connsiteY21737" fmla="*/ 1449451 h 3110824"/>
                <a:gd name="connsiteX21738" fmla="*/ 7755112 w 9392070"/>
                <a:gd name="connsiteY21738" fmla="*/ 1449451 h 3110824"/>
                <a:gd name="connsiteX21739" fmla="*/ 7749008 w 9392070"/>
                <a:gd name="connsiteY21739" fmla="*/ 1450671 h 3110824"/>
                <a:gd name="connsiteX21740" fmla="*/ 7745346 w 9392070"/>
                <a:gd name="connsiteY21740" fmla="*/ 1449451 h 3110824"/>
                <a:gd name="connsiteX21741" fmla="*/ 7738022 w 9392070"/>
                <a:gd name="connsiteY21741" fmla="*/ 1451892 h 3110824"/>
                <a:gd name="connsiteX21742" fmla="*/ 7735580 w 9392070"/>
                <a:gd name="connsiteY21742" fmla="*/ 1449451 h 3110824"/>
                <a:gd name="connsiteX21743" fmla="*/ 7727035 w 9392070"/>
                <a:gd name="connsiteY21743" fmla="*/ 1450671 h 3110824"/>
                <a:gd name="connsiteX21744" fmla="*/ 7720932 w 9392070"/>
                <a:gd name="connsiteY21744" fmla="*/ 1448230 h 3110824"/>
                <a:gd name="connsiteX21745" fmla="*/ 7714828 w 9392070"/>
                <a:gd name="connsiteY21745" fmla="*/ 1445789 h 3110824"/>
                <a:gd name="connsiteX21746" fmla="*/ 7709946 w 9392070"/>
                <a:gd name="connsiteY21746" fmla="*/ 1447009 h 3110824"/>
                <a:gd name="connsiteX21747" fmla="*/ 7707504 w 9392070"/>
                <a:gd name="connsiteY21747" fmla="*/ 1445789 h 3110824"/>
                <a:gd name="connsiteX21748" fmla="*/ 7724594 w 9392070"/>
                <a:gd name="connsiteY21748" fmla="*/ 1437244 h 3110824"/>
                <a:gd name="connsiteX21749" fmla="*/ 7700180 w 9392070"/>
                <a:gd name="connsiteY21749" fmla="*/ 1445789 h 3110824"/>
                <a:gd name="connsiteX21750" fmla="*/ 7702621 w 9392070"/>
                <a:gd name="connsiteY21750" fmla="*/ 1444568 h 3110824"/>
                <a:gd name="connsiteX21751" fmla="*/ 7701401 w 9392070"/>
                <a:gd name="connsiteY21751" fmla="*/ 1447009 h 3110824"/>
                <a:gd name="connsiteX21752" fmla="*/ 7700180 w 9392070"/>
                <a:gd name="connsiteY21752" fmla="*/ 1445789 h 3110824"/>
                <a:gd name="connsiteX21753" fmla="*/ 7700180 w 9392070"/>
                <a:gd name="connsiteY21753" fmla="*/ 1445789 h 3110824"/>
                <a:gd name="connsiteX21754" fmla="*/ 7700180 w 9392070"/>
                <a:gd name="connsiteY21754" fmla="*/ 1468982 h 3110824"/>
                <a:gd name="connsiteX21755" fmla="*/ 7696518 w 9392070"/>
                <a:gd name="connsiteY21755" fmla="*/ 1470203 h 3110824"/>
                <a:gd name="connsiteX21756" fmla="*/ 7695297 w 9392070"/>
                <a:gd name="connsiteY21756" fmla="*/ 1468982 h 3110824"/>
                <a:gd name="connsiteX21757" fmla="*/ 7700180 w 9392070"/>
                <a:gd name="connsiteY21757" fmla="*/ 1468982 h 3110824"/>
                <a:gd name="connsiteX21758" fmla="*/ 7691635 w 9392070"/>
                <a:gd name="connsiteY21758" fmla="*/ 1468982 h 3110824"/>
                <a:gd name="connsiteX21759" fmla="*/ 7694077 w 9392070"/>
                <a:gd name="connsiteY21759" fmla="*/ 1468982 h 3110824"/>
                <a:gd name="connsiteX21760" fmla="*/ 7692856 w 9392070"/>
                <a:gd name="connsiteY21760" fmla="*/ 1471423 h 3110824"/>
                <a:gd name="connsiteX21761" fmla="*/ 7687973 w 9392070"/>
                <a:gd name="connsiteY21761" fmla="*/ 1468982 h 3110824"/>
                <a:gd name="connsiteX21762" fmla="*/ 7691635 w 9392070"/>
                <a:gd name="connsiteY21762" fmla="*/ 1468982 h 3110824"/>
                <a:gd name="connsiteX21763" fmla="*/ 7683090 w 9392070"/>
                <a:gd name="connsiteY21763" fmla="*/ 1372547 h 3110824"/>
                <a:gd name="connsiteX21764" fmla="*/ 7683090 w 9392070"/>
                <a:gd name="connsiteY21764" fmla="*/ 1374988 h 3110824"/>
                <a:gd name="connsiteX21765" fmla="*/ 7681870 w 9392070"/>
                <a:gd name="connsiteY21765" fmla="*/ 1373767 h 3110824"/>
                <a:gd name="connsiteX21766" fmla="*/ 7683090 w 9392070"/>
                <a:gd name="connsiteY21766" fmla="*/ 1372547 h 3110824"/>
                <a:gd name="connsiteX21767" fmla="*/ 7525620 w 9392070"/>
                <a:gd name="connsiteY21767" fmla="*/ 1373767 h 3110824"/>
                <a:gd name="connsiteX21768" fmla="*/ 7524399 w 9392070"/>
                <a:gd name="connsiteY21768" fmla="*/ 1374988 h 3110824"/>
                <a:gd name="connsiteX21769" fmla="*/ 7524399 w 9392070"/>
                <a:gd name="connsiteY21769" fmla="*/ 1372547 h 3110824"/>
                <a:gd name="connsiteX21770" fmla="*/ 7525620 w 9392070"/>
                <a:gd name="connsiteY21770" fmla="*/ 1373767 h 3110824"/>
                <a:gd name="connsiteX21771" fmla="*/ 7507309 w 9392070"/>
                <a:gd name="connsiteY21771" fmla="*/ 1445789 h 3110824"/>
                <a:gd name="connsiteX21772" fmla="*/ 7507309 w 9392070"/>
                <a:gd name="connsiteY21772" fmla="*/ 1445789 h 3110824"/>
                <a:gd name="connsiteX21773" fmla="*/ 7504868 w 9392070"/>
                <a:gd name="connsiteY21773" fmla="*/ 1447009 h 3110824"/>
                <a:gd name="connsiteX21774" fmla="*/ 7503647 w 9392070"/>
                <a:gd name="connsiteY21774" fmla="*/ 1444568 h 3110824"/>
                <a:gd name="connsiteX21775" fmla="*/ 7507309 w 9392070"/>
                <a:gd name="connsiteY21775" fmla="*/ 1445789 h 3110824"/>
                <a:gd name="connsiteX21776" fmla="*/ 7497544 w 9392070"/>
                <a:gd name="connsiteY21776" fmla="*/ 1470203 h 3110824"/>
                <a:gd name="connsiteX21777" fmla="*/ 7495102 w 9392070"/>
                <a:gd name="connsiteY21777" fmla="*/ 1472644 h 3110824"/>
                <a:gd name="connsiteX21778" fmla="*/ 7492661 w 9392070"/>
                <a:gd name="connsiteY21778" fmla="*/ 1471423 h 3110824"/>
                <a:gd name="connsiteX21779" fmla="*/ 7491440 w 9392070"/>
                <a:gd name="connsiteY21779" fmla="*/ 1470203 h 3110824"/>
                <a:gd name="connsiteX21780" fmla="*/ 7497544 w 9392070"/>
                <a:gd name="connsiteY21780" fmla="*/ 1470203 h 3110824"/>
                <a:gd name="connsiteX21781" fmla="*/ 7480454 w 9392070"/>
                <a:gd name="connsiteY21781" fmla="*/ 1488513 h 3110824"/>
                <a:gd name="connsiteX21782" fmla="*/ 7480454 w 9392070"/>
                <a:gd name="connsiteY21782" fmla="*/ 1488513 h 3110824"/>
                <a:gd name="connsiteX21783" fmla="*/ 7480454 w 9392070"/>
                <a:gd name="connsiteY21783" fmla="*/ 1488513 h 3110824"/>
                <a:gd name="connsiteX21784" fmla="*/ 7480454 w 9392070"/>
                <a:gd name="connsiteY21784" fmla="*/ 1488513 h 3110824"/>
                <a:gd name="connsiteX21785" fmla="*/ 7440171 w 9392070"/>
                <a:gd name="connsiteY21785" fmla="*/ 1644763 h 3110824"/>
                <a:gd name="connsiteX21786" fmla="*/ 7437730 w 9392070"/>
                <a:gd name="connsiteY21786" fmla="*/ 1645984 h 3110824"/>
                <a:gd name="connsiteX21787" fmla="*/ 7434067 w 9392070"/>
                <a:gd name="connsiteY21787" fmla="*/ 1643542 h 3110824"/>
                <a:gd name="connsiteX21788" fmla="*/ 7440171 w 9392070"/>
                <a:gd name="connsiteY21788" fmla="*/ 1644763 h 3110824"/>
                <a:gd name="connsiteX21789" fmla="*/ 7434067 w 9392070"/>
                <a:gd name="connsiteY21789" fmla="*/ 1550769 h 3110824"/>
                <a:gd name="connsiteX21790" fmla="*/ 7432847 w 9392070"/>
                <a:gd name="connsiteY21790" fmla="*/ 1551989 h 3110824"/>
                <a:gd name="connsiteX21791" fmla="*/ 7431626 w 9392070"/>
                <a:gd name="connsiteY21791" fmla="*/ 1549548 h 3110824"/>
                <a:gd name="connsiteX21792" fmla="*/ 7434067 w 9392070"/>
                <a:gd name="connsiteY21792" fmla="*/ 1550769 h 3110824"/>
                <a:gd name="connsiteX21793" fmla="*/ 7336411 w 9392070"/>
                <a:gd name="connsiteY21793" fmla="*/ 1583728 h 3110824"/>
                <a:gd name="connsiteX21794" fmla="*/ 7341294 w 9392070"/>
                <a:gd name="connsiteY21794" fmla="*/ 1584948 h 3110824"/>
                <a:gd name="connsiteX21795" fmla="*/ 7368150 w 9392070"/>
                <a:gd name="connsiteY21795" fmla="*/ 1583728 h 3110824"/>
                <a:gd name="connsiteX21796" fmla="*/ 7386460 w 9392070"/>
                <a:gd name="connsiteY21796" fmla="*/ 1586169 h 3110824"/>
                <a:gd name="connsiteX21797" fmla="*/ 7393784 w 9392070"/>
                <a:gd name="connsiteY21797" fmla="*/ 1589831 h 3110824"/>
                <a:gd name="connsiteX21798" fmla="*/ 7391342 w 9392070"/>
                <a:gd name="connsiteY21798" fmla="*/ 1591052 h 3110824"/>
                <a:gd name="connsiteX21799" fmla="*/ 7379135 w 9392070"/>
                <a:gd name="connsiteY21799" fmla="*/ 1588610 h 3110824"/>
                <a:gd name="connsiteX21800" fmla="*/ 7374253 w 9392070"/>
                <a:gd name="connsiteY21800" fmla="*/ 1592273 h 3110824"/>
                <a:gd name="connsiteX21801" fmla="*/ 7364488 w 9392070"/>
                <a:gd name="connsiteY21801" fmla="*/ 1592273 h 3110824"/>
                <a:gd name="connsiteX21802" fmla="*/ 7357163 w 9392070"/>
                <a:gd name="connsiteY21802" fmla="*/ 1591052 h 3110824"/>
                <a:gd name="connsiteX21803" fmla="*/ 7354721 w 9392070"/>
                <a:gd name="connsiteY21803" fmla="*/ 1593494 h 3110824"/>
                <a:gd name="connsiteX21804" fmla="*/ 7348618 w 9392070"/>
                <a:gd name="connsiteY21804" fmla="*/ 1595935 h 3110824"/>
                <a:gd name="connsiteX21805" fmla="*/ 7341294 w 9392070"/>
                <a:gd name="connsiteY21805" fmla="*/ 1595935 h 3110824"/>
                <a:gd name="connsiteX21806" fmla="*/ 7335191 w 9392070"/>
                <a:gd name="connsiteY21806" fmla="*/ 1594714 h 3110824"/>
                <a:gd name="connsiteX21807" fmla="*/ 7332749 w 9392070"/>
                <a:gd name="connsiteY21807" fmla="*/ 1595935 h 3110824"/>
                <a:gd name="connsiteX21808" fmla="*/ 7336411 w 9392070"/>
                <a:gd name="connsiteY21808" fmla="*/ 1583728 h 3110824"/>
                <a:gd name="connsiteX21809" fmla="*/ 7277817 w 9392070"/>
                <a:gd name="connsiteY21809" fmla="*/ 1675280 h 3110824"/>
                <a:gd name="connsiteX21810" fmla="*/ 7294908 w 9392070"/>
                <a:gd name="connsiteY21810" fmla="*/ 1650866 h 3110824"/>
                <a:gd name="connsiteX21811" fmla="*/ 7321763 w 9392070"/>
                <a:gd name="connsiteY21811" fmla="*/ 1626452 h 3110824"/>
                <a:gd name="connsiteX21812" fmla="*/ 7329087 w 9392070"/>
                <a:gd name="connsiteY21812" fmla="*/ 1606921 h 3110824"/>
                <a:gd name="connsiteX21813" fmla="*/ 7351060 w 9392070"/>
                <a:gd name="connsiteY21813" fmla="*/ 1605701 h 3110824"/>
                <a:gd name="connsiteX21814" fmla="*/ 7364488 w 9392070"/>
                <a:gd name="connsiteY21814" fmla="*/ 1605701 h 3110824"/>
                <a:gd name="connsiteX21815" fmla="*/ 7376695 w 9392070"/>
                <a:gd name="connsiteY21815" fmla="*/ 1605701 h 3110824"/>
                <a:gd name="connsiteX21816" fmla="*/ 7395005 w 9392070"/>
                <a:gd name="connsiteY21816" fmla="*/ 1608142 h 3110824"/>
                <a:gd name="connsiteX21817" fmla="*/ 7408433 w 9392070"/>
                <a:gd name="connsiteY21817" fmla="*/ 1614245 h 3110824"/>
                <a:gd name="connsiteX21818" fmla="*/ 7412095 w 9392070"/>
                <a:gd name="connsiteY21818" fmla="*/ 1615466 h 3110824"/>
                <a:gd name="connsiteX21819" fmla="*/ 7409653 w 9392070"/>
                <a:gd name="connsiteY21819" fmla="*/ 1617908 h 3110824"/>
                <a:gd name="connsiteX21820" fmla="*/ 7409653 w 9392070"/>
                <a:gd name="connsiteY21820" fmla="*/ 1617908 h 3110824"/>
                <a:gd name="connsiteX21821" fmla="*/ 7408433 w 9392070"/>
                <a:gd name="connsiteY21821" fmla="*/ 1617908 h 3110824"/>
                <a:gd name="connsiteX21822" fmla="*/ 7403549 w 9392070"/>
                <a:gd name="connsiteY21822" fmla="*/ 1617908 h 3110824"/>
                <a:gd name="connsiteX21823" fmla="*/ 7397446 w 9392070"/>
                <a:gd name="connsiteY21823" fmla="*/ 1617908 h 3110824"/>
                <a:gd name="connsiteX21824" fmla="*/ 7386460 w 9392070"/>
                <a:gd name="connsiteY21824" fmla="*/ 1622790 h 3110824"/>
                <a:gd name="connsiteX21825" fmla="*/ 7386460 w 9392070"/>
                <a:gd name="connsiteY21825" fmla="*/ 1624011 h 3110824"/>
                <a:gd name="connsiteX21826" fmla="*/ 7386460 w 9392070"/>
                <a:gd name="connsiteY21826" fmla="*/ 1624011 h 3110824"/>
                <a:gd name="connsiteX21827" fmla="*/ 7386460 w 9392070"/>
                <a:gd name="connsiteY21827" fmla="*/ 1624011 h 3110824"/>
                <a:gd name="connsiteX21828" fmla="*/ 7385239 w 9392070"/>
                <a:gd name="connsiteY21828" fmla="*/ 1625231 h 3110824"/>
                <a:gd name="connsiteX21829" fmla="*/ 7380357 w 9392070"/>
                <a:gd name="connsiteY21829" fmla="*/ 1628894 h 3110824"/>
                <a:gd name="connsiteX21830" fmla="*/ 7373032 w 9392070"/>
                <a:gd name="connsiteY21830" fmla="*/ 1630115 h 3110824"/>
                <a:gd name="connsiteX21831" fmla="*/ 7366928 w 9392070"/>
                <a:gd name="connsiteY21831" fmla="*/ 1630115 h 3110824"/>
                <a:gd name="connsiteX21832" fmla="*/ 7354721 w 9392070"/>
                <a:gd name="connsiteY21832" fmla="*/ 1636218 h 3110824"/>
                <a:gd name="connsiteX21833" fmla="*/ 7342514 w 9392070"/>
                <a:gd name="connsiteY21833" fmla="*/ 1643542 h 3110824"/>
                <a:gd name="connsiteX21834" fmla="*/ 7347398 w 9392070"/>
                <a:gd name="connsiteY21834" fmla="*/ 1647204 h 3110824"/>
                <a:gd name="connsiteX21835" fmla="*/ 7354721 w 9392070"/>
                <a:gd name="connsiteY21835" fmla="*/ 1647204 h 3110824"/>
                <a:gd name="connsiteX21836" fmla="*/ 7363267 w 9392070"/>
                <a:gd name="connsiteY21836" fmla="*/ 1644763 h 3110824"/>
                <a:gd name="connsiteX21837" fmla="*/ 7384019 w 9392070"/>
                <a:gd name="connsiteY21837" fmla="*/ 1641101 h 3110824"/>
                <a:gd name="connsiteX21838" fmla="*/ 7408433 w 9392070"/>
                <a:gd name="connsiteY21838" fmla="*/ 1637438 h 3110824"/>
                <a:gd name="connsiteX21839" fmla="*/ 7425523 w 9392070"/>
                <a:gd name="connsiteY21839" fmla="*/ 1638659 h 3110824"/>
                <a:gd name="connsiteX21840" fmla="*/ 7427964 w 9392070"/>
                <a:gd name="connsiteY21840" fmla="*/ 1639880 h 3110824"/>
                <a:gd name="connsiteX21841" fmla="*/ 7426743 w 9392070"/>
                <a:gd name="connsiteY21841" fmla="*/ 1639880 h 3110824"/>
                <a:gd name="connsiteX21842" fmla="*/ 7421860 w 9392070"/>
                <a:gd name="connsiteY21842" fmla="*/ 1643542 h 3110824"/>
                <a:gd name="connsiteX21843" fmla="*/ 7413316 w 9392070"/>
                <a:gd name="connsiteY21843" fmla="*/ 1643542 h 3110824"/>
                <a:gd name="connsiteX21844" fmla="*/ 7404771 w 9392070"/>
                <a:gd name="connsiteY21844" fmla="*/ 1643542 h 3110824"/>
                <a:gd name="connsiteX21845" fmla="*/ 7398667 w 9392070"/>
                <a:gd name="connsiteY21845" fmla="*/ 1645984 h 3110824"/>
                <a:gd name="connsiteX21846" fmla="*/ 7392564 w 9392070"/>
                <a:gd name="connsiteY21846" fmla="*/ 1645984 h 3110824"/>
                <a:gd name="connsiteX21847" fmla="*/ 7386460 w 9392070"/>
                <a:gd name="connsiteY21847" fmla="*/ 1644763 h 3110824"/>
                <a:gd name="connsiteX21848" fmla="*/ 7371812 w 9392070"/>
                <a:gd name="connsiteY21848" fmla="*/ 1647204 h 3110824"/>
                <a:gd name="connsiteX21849" fmla="*/ 7357163 w 9392070"/>
                <a:gd name="connsiteY21849" fmla="*/ 1650866 h 3110824"/>
                <a:gd name="connsiteX21850" fmla="*/ 7359605 w 9392070"/>
                <a:gd name="connsiteY21850" fmla="*/ 1655749 h 3110824"/>
                <a:gd name="connsiteX21851" fmla="*/ 7366928 w 9392070"/>
                <a:gd name="connsiteY21851" fmla="*/ 1658191 h 3110824"/>
                <a:gd name="connsiteX21852" fmla="*/ 7375474 w 9392070"/>
                <a:gd name="connsiteY21852" fmla="*/ 1658191 h 3110824"/>
                <a:gd name="connsiteX21853" fmla="*/ 7396226 w 9392070"/>
                <a:gd name="connsiteY21853" fmla="*/ 1659411 h 3110824"/>
                <a:gd name="connsiteX21854" fmla="*/ 7408433 w 9392070"/>
                <a:gd name="connsiteY21854" fmla="*/ 1660632 h 3110824"/>
                <a:gd name="connsiteX21855" fmla="*/ 7419419 w 9392070"/>
                <a:gd name="connsiteY21855" fmla="*/ 1661852 h 3110824"/>
                <a:gd name="connsiteX21856" fmla="*/ 7434067 w 9392070"/>
                <a:gd name="connsiteY21856" fmla="*/ 1667956 h 3110824"/>
                <a:gd name="connsiteX21857" fmla="*/ 7443833 w 9392070"/>
                <a:gd name="connsiteY21857" fmla="*/ 1675280 h 3110824"/>
                <a:gd name="connsiteX21858" fmla="*/ 7447495 w 9392070"/>
                <a:gd name="connsiteY21858" fmla="*/ 1677722 h 3110824"/>
                <a:gd name="connsiteX21859" fmla="*/ 7440171 w 9392070"/>
                <a:gd name="connsiteY21859" fmla="*/ 1680163 h 3110824"/>
                <a:gd name="connsiteX21860" fmla="*/ 7434067 w 9392070"/>
                <a:gd name="connsiteY21860" fmla="*/ 1676501 h 3110824"/>
                <a:gd name="connsiteX21861" fmla="*/ 7427964 w 9392070"/>
                <a:gd name="connsiteY21861" fmla="*/ 1672839 h 3110824"/>
                <a:gd name="connsiteX21862" fmla="*/ 7418198 w 9392070"/>
                <a:gd name="connsiteY21862" fmla="*/ 1675280 h 3110824"/>
                <a:gd name="connsiteX21863" fmla="*/ 7408433 w 9392070"/>
                <a:gd name="connsiteY21863" fmla="*/ 1677722 h 3110824"/>
                <a:gd name="connsiteX21864" fmla="*/ 7396226 w 9392070"/>
                <a:gd name="connsiteY21864" fmla="*/ 1675280 h 3110824"/>
                <a:gd name="connsiteX21865" fmla="*/ 7392564 w 9392070"/>
                <a:gd name="connsiteY21865" fmla="*/ 1678943 h 3110824"/>
                <a:gd name="connsiteX21866" fmla="*/ 7381577 w 9392070"/>
                <a:gd name="connsiteY21866" fmla="*/ 1672839 h 3110824"/>
                <a:gd name="connsiteX21867" fmla="*/ 7375474 w 9392070"/>
                <a:gd name="connsiteY21867" fmla="*/ 1675280 h 3110824"/>
                <a:gd name="connsiteX21868" fmla="*/ 7365708 w 9392070"/>
                <a:gd name="connsiteY21868" fmla="*/ 1672839 h 3110824"/>
                <a:gd name="connsiteX21869" fmla="*/ 7359605 w 9392070"/>
                <a:gd name="connsiteY21869" fmla="*/ 1669177 h 3110824"/>
                <a:gd name="connsiteX21870" fmla="*/ 7355943 w 9392070"/>
                <a:gd name="connsiteY21870" fmla="*/ 1671618 h 3110824"/>
                <a:gd name="connsiteX21871" fmla="*/ 7348618 w 9392070"/>
                <a:gd name="connsiteY21871" fmla="*/ 1672839 h 3110824"/>
                <a:gd name="connsiteX21872" fmla="*/ 7341294 w 9392070"/>
                <a:gd name="connsiteY21872" fmla="*/ 1671618 h 3110824"/>
                <a:gd name="connsiteX21873" fmla="*/ 7335191 w 9392070"/>
                <a:gd name="connsiteY21873" fmla="*/ 1669177 h 3110824"/>
                <a:gd name="connsiteX21874" fmla="*/ 7319322 w 9392070"/>
                <a:gd name="connsiteY21874" fmla="*/ 1669177 h 3110824"/>
                <a:gd name="connsiteX21875" fmla="*/ 7302231 w 9392070"/>
                <a:gd name="connsiteY21875" fmla="*/ 1669177 h 3110824"/>
                <a:gd name="connsiteX21876" fmla="*/ 7304673 w 9392070"/>
                <a:gd name="connsiteY21876" fmla="*/ 1674059 h 3110824"/>
                <a:gd name="connsiteX21877" fmla="*/ 7311997 w 9392070"/>
                <a:gd name="connsiteY21877" fmla="*/ 1677722 h 3110824"/>
                <a:gd name="connsiteX21878" fmla="*/ 7321763 w 9392070"/>
                <a:gd name="connsiteY21878" fmla="*/ 1678943 h 3110824"/>
                <a:gd name="connsiteX21879" fmla="*/ 7343736 w 9392070"/>
                <a:gd name="connsiteY21879" fmla="*/ 1683825 h 3110824"/>
                <a:gd name="connsiteX21880" fmla="*/ 7322984 w 9392070"/>
                <a:gd name="connsiteY21880" fmla="*/ 1692370 h 3110824"/>
                <a:gd name="connsiteX21881" fmla="*/ 7301011 w 9392070"/>
                <a:gd name="connsiteY21881" fmla="*/ 1702136 h 3110824"/>
                <a:gd name="connsiteX21882" fmla="*/ 7298570 w 9392070"/>
                <a:gd name="connsiteY21882" fmla="*/ 1697253 h 3110824"/>
                <a:gd name="connsiteX21883" fmla="*/ 7277817 w 9392070"/>
                <a:gd name="connsiteY21883" fmla="*/ 1692370 h 3110824"/>
                <a:gd name="connsiteX21884" fmla="*/ 7269272 w 9392070"/>
                <a:gd name="connsiteY21884" fmla="*/ 1694812 h 3110824"/>
                <a:gd name="connsiteX21885" fmla="*/ 7258287 w 9392070"/>
                <a:gd name="connsiteY21885" fmla="*/ 1694812 h 3110824"/>
                <a:gd name="connsiteX21886" fmla="*/ 7258287 w 9392070"/>
                <a:gd name="connsiteY21886" fmla="*/ 1694812 h 3110824"/>
                <a:gd name="connsiteX21887" fmla="*/ 7277817 w 9392070"/>
                <a:gd name="connsiteY21887" fmla="*/ 1675280 h 3110824"/>
                <a:gd name="connsiteX21888" fmla="*/ 7225327 w 9392070"/>
                <a:gd name="connsiteY21888" fmla="*/ 1694812 h 3110824"/>
                <a:gd name="connsiteX21889" fmla="*/ 7221666 w 9392070"/>
                <a:gd name="connsiteY21889" fmla="*/ 1694812 h 3110824"/>
                <a:gd name="connsiteX21890" fmla="*/ 7225327 w 9392070"/>
                <a:gd name="connsiteY21890" fmla="*/ 1694812 h 3110824"/>
                <a:gd name="connsiteX21891" fmla="*/ 7181383 w 9392070"/>
                <a:gd name="connsiteY21891" fmla="*/ 1739978 h 3110824"/>
                <a:gd name="connsiteX21892" fmla="*/ 7197252 w 9392070"/>
                <a:gd name="connsiteY21892" fmla="*/ 1727771 h 3110824"/>
                <a:gd name="connsiteX21893" fmla="*/ 7220444 w 9392070"/>
                <a:gd name="connsiteY21893" fmla="*/ 1719226 h 3110824"/>
                <a:gd name="connsiteX21894" fmla="*/ 7237534 w 9392070"/>
                <a:gd name="connsiteY21894" fmla="*/ 1716784 h 3110824"/>
                <a:gd name="connsiteX21895" fmla="*/ 7255845 w 9392070"/>
                <a:gd name="connsiteY21895" fmla="*/ 1715564 h 3110824"/>
                <a:gd name="connsiteX21896" fmla="*/ 7261949 w 9392070"/>
                <a:gd name="connsiteY21896" fmla="*/ 1713122 h 3110824"/>
                <a:gd name="connsiteX21897" fmla="*/ 7269272 w 9392070"/>
                <a:gd name="connsiteY21897" fmla="*/ 1715564 h 3110824"/>
                <a:gd name="connsiteX21898" fmla="*/ 7272935 w 9392070"/>
                <a:gd name="connsiteY21898" fmla="*/ 1716784 h 3110824"/>
                <a:gd name="connsiteX21899" fmla="*/ 7270494 w 9392070"/>
                <a:gd name="connsiteY21899" fmla="*/ 1718005 h 3110824"/>
                <a:gd name="connsiteX21900" fmla="*/ 7265610 w 9392070"/>
                <a:gd name="connsiteY21900" fmla="*/ 1716784 h 3110824"/>
                <a:gd name="connsiteX21901" fmla="*/ 7255845 w 9392070"/>
                <a:gd name="connsiteY21901" fmla="*/ 1725329 h 3110824"/>
                <a:gd name="connsiteX21902" fmla="*/ 7247300 w 9392070"/>
                <a:gd name="connsiteY21902" fmla="*/ 1733874 h 3110824"/>
                <a:gd name="connsiteX21903" fmla="*/ 7242418 w 9392070"/>
                <a:gd name="connsiteY21903" fmla="*/ 1732653 h 3110824"/>
                <a:gd name="connsiteX21904" fmla="*/ 7232651 w 9392070"/>
                <a:gd name="connsiteY21904" fmla="*/ 1732653 h 3110824"/>
                <a:gd name="connsiteX21905" fmla="*/ 7216782 w 9392070"/>
                <a:gd name="connsiteY21905" fmla="*/ 1744860 h 3110824"/>
                <a:gd name="connsiteX21906" fmla="*/ 7210679 w 9392070"/>
                <a:gd name="connsiteY21906" fmla="*/ 1739978 h 3110824"/>
                <a:gd name="connsiteX21907" fmla="*/ 7191148 w 9392070"/>
                <a:gd name="connsiteY21907" fmla="*/ 1747302 h 3110824"/>
                <a:gd name="connsiteX21908" fmla="*/ 7176499 w 9392070"/>
                <a:gd name="connsiteY21908" fmla="*/ 1746081 h 3110824"/>
                <a:gd name="connsiteX21909" fmla="*/ 7175279 w 9392070"/>
                <a:gd name="connsiteY21909" fmla="*/ 1744860 h 3110824"/>
                <a:gd name="connsiteX21910" fmla="*/ 7181383 w 9392070"/>
                <a:gd name="connsiteY21910" fmla="*/ 1739978 h 3110824"/>
                <a:gd name="connsiteX21911" fmla="*/ 7178941 w 9392070"/>
                <a:gd name="connsiteY21911" fmla="*/ 1836413 h 3110824"/>
                <a:gd name="connsiteX21912" fmla="*/ 7178941 w 9392070"/>
                <a:gd name="connsiteY21912" fmla="*/ 1836413 h 3110824"/>
                <a:gd name="connsiteX21913" fmla="*/ 7166734 w 9392070"/>
                <a:gd name="connsiteY21913" fmla="*/ 1837634 h 3110824"/>
                <a:gd name="connsiteX21914" fmla="*/ 7166734 w 9392070"/>
                <a:gd name="connsiteY21914" fmla="*/ 1837634 h 3110824"/>
                <a:gd name="connsiteX21915" fmla="*/ 7178941 w 9392070"/>
                <a:gd name="connsiteY21915" fmla="*/ 1836413 h 3110824"/>
                <a:gd name="connsiteX21916" fmla="*/ 7163072 w 9392070"/>
                <a:gd name="connsiteY21916" fmla="*/ 1863268 h 3110824"/>
                <a:gd name="connsiteX21917" fmla="*/ 7167954 w 9392070"/>
                <a:gd name="connsiteY21917" fmla="*/ 1860827 h 3110824"/>
                <a:gd name="connsiteX21918" fmla="*/ 7172838 w 9392070"/>
                <a:gd name="connsiteY21918" fmla="*/ 1859606 h 3110824"/>
                <a:gd name="connsiteX21919" fmla="*/ 7169176 w 9392070"/>
                <a:gd name="connsiteY21919" fmla="*/ 1862048 h 3110824"/>
                <a:gd name="connsiteX21920" fmla="*/ 7163072 w 9392070"/>
                <a:gd name="connsiteY21920" fmla="*/ 1865710 h 3110824"/>
                <a:gd name="connsiteX21921" fmla="*/ 7163072 w 9392070"/>
                <a:gd name="connsiteY21921" fmla="*/ 1863268 h 3110824"/>
                <a:gd name="connsiteX21922" fmla="*/ 7147202 w 9392070"/>
                <a:gd name="connsiteY21922" fmla="*/ 1841296 h 3110824"/>
                <a:gd name="connsiteX21923" fmla="*/ 7147202 w 9392070"/>
                <a:gd name="connsiteY21923" fmla="*/ 1841296 h 3110824"/>
                <a:gd name="connsiteX21924" fmla="*/ 7147202 w 9392070"/>
                <a:gd name="connsiteY21924" fmla="*/ 1841296 h 3110824"/>
                <a:gd name="connsiteX21925" fmla="*/ 7147202 w 9392070"/>
                <a:gd name="connsiteY21925" fmla="*/ 1841296 h 3110824"/>
                <a:gd name="connsiteX21926" fmla="*/ 7048326 w 9392070"/>
                <a:gd name="connsiteY21926" fmla="*/ 1200428 h 3110824"/>
                <a:gd name="connsiteX21927" fmla="*/ 7048326 w 9392070"/>
                <a:gd name="connsiteY21927" fmla="*/ 1200428 h 3110824"/>
                <a:gd name="connsiteX21928" fmla="*/ 7048326 w 9392070"/>
                <a:gd name="connsiteY21928" fmla="*/ 1200428 h 3110824"/>
                <a:gd name="connsiteX21929" fmla="*/ 7048326 w 9392070"/>
                <a:gd name="connsiteY21929" fmla="*/ 1200428 h 3110824"/>
                <a:gd name="connsiteX21930" fmla="*/ 7036119 w 9392070"/>
                <a:gd name="connsiteY21930" fmla="*/ 1178455 h 3110824"/>
                <a:gd name="connsiteX21931" fmla="*/ 7034898 w 9392070"/>
                <a:gd name="connsiteY21931" fmla="*/ 1179676 h 3110824"/>
                <a:gd name="connsiteX21932" fmla="*/ 7027574 w 9392070"/>
                <a:gd name="connsiteY21932" fmla="*/ 1177235 h 3110824"/>
                <a:gd name="connsiteX21933" fmla="*/ 7027574 w 9392070"/>
                <a:gd name="connsiteY21933" fmla="*/ 1177235 h 3110824"/>
                <a:gd name="connsiteX21934" fmla="*/ 7036119 w 9392070"/>
                <a:gd name="connsiteY21934" fmla="*/ 1178455 h 3110824"/>
                <a:gd name="connsiteX21935" fmla="*/ 7019029 w 9392070"/>
                <a:gd name="connsiteY21935" fmla="*/ 1145496 h 3110824"/>
                <a:gd name="connsiteX21936" fmla="*/ 7022691 w 9392070"/>
                <a:gd name="connsiteY21936" fmla="*/ 1144275 h 3110824"/>
                <a:gd name="connsiteX21937" fmla="*/ 7021470 w 9392070"/>
                <a:gd name="connsiteY21937" fmla="*/ 1147938 h 3110824"/>
                <a:gd name="connsiteX21938" fmla="*/ 7019029 w 9392070"/>
                <a:gd name="connsiteY21938" fmla="*/ 1145496 h 3110824"/>
                <a:gd name="connsiteX21939" fmla="*/ 7019029 w 9392070"/>
                <a:gd name="connsiteY21939" fmla="*/ 1145496 h 3110824"/>
                <a:gd name="connsiteX21940" fmla="*/ 7019029 w 9392070"/>
                <a:gd name="connsiteY21940" fmla="*/ 1174793 h 3110824"/>
                <a:gd name="connsiteX21941" fmla="*/ 7015367 w 9392070"/>
                <a:gd name="connsiteY21941" fmla="*/ 1176014 h 3110824"/>
                <a:gd name="connsiteX21942" fmla="*/ 7014146 w 9392070"/>
                <a:gd name="connsiteY21942" fmla="*/ 1174793 h 3110824"/>
                <a:gd name="connsiteX21943" fmla="*/ 7019029 w 9392070"/>
                <a:gd name="connsiteY21943" fmla="*/ 1174793 h 3110824"/>
                <a:gd name="connsiteX21944" fmla="*/ 7010484 w 9392070"/>
                <a:gd name="connsiteY21944" fmla="*/ 1174793 h 3110824"/>
                <a:gd name="connsiteX21945" fmla="*/ 7012925 w 9392070"/>
                <a:gd name="connsiteY21945" fmla="*/ 1174793 h 3110824"/>
                <a:gd name="connsiteX21946" fmla="*/ 7011705 w 9392070"/>
                <a:gd name="connsiteY21946" fmla="*/ 1178455 h 3110824"/>
                <a:gd name="connsiteX21947" fmla="*/ 7006822 w 9392070"/>
                <a:gd name="connsiteY21947" fmla="*/ 1174793 h 3110824"/>
                <a:gd name="connsiteX21948" fmla="*/ 7010484 w 9392070"/>
                <a:gd name="connsiteY21948" fmla="*/ 1174793 h 3110824"/>
                <a:gd name="connsiteX21949" fmla="*/ 7001939 w 9392070"/>
                <a:gd name="connsiteY21949" fmla="*/ 1049061 h 3110824"/>
                <a:gd name="connsiteX21950" fmla="*/ 7001939 w 9392070"/>
                <a:gd name="connsiteY21950" fmla="*/ 1051502 h 3110824"/>
                <a:gd name="connsiteX21951" fmla="*/ 7000718 w 9392070"/>
                <a:gd name="connsiteY21951" fmla="*/ 1050282 h 3110824"/>
                <a:gd name="connsiteX21952" fmla="*/ 7001939 w 9392070"/>
                <a:gd name="connsiteY21952" fmla="*/ 1049061 h 3110824"/>
                <a:gd name="connsiteX21953" fmla="*/ 6833483 w 9392070"/>
                <a:gd name="connsiteY21953" fmla="*/ 1050282 h 3110824"/>
                <a:gd name="connsiteX21954" fmla="*/ 6832262 w 9392070"/>
                <a:gd name="connsiteY21954" fmla="*/ 1051502 h 3110824"/>
                <a:gd name="connsiteX21955" fmla="*/ 6832262 w 9392070"/>
                <a:gd name="connsiteY21955" fmla="*/ 1049061 h 3110824"/>
                <a:gd name="connsiteX21956" fmla="*/ 6833483 w 9392070"/>
                <a:gd name="connsiteY21956" fmla="*/ 1050282 h 3110824"/>
                <a:gd name="connsiteX21957" fmla="*/ 6815172 w 9392070"/>
                <a:gd name="connsiteY21957" fmla="*/ 1145496 h 3110824"/>
                <a:gd name="connsiteX21958" fmla="*/ 6815172 w 9392070"/>
                <a:gd name="connsiteY21958" fmla="*/ 1145496 h 3110824"/>
                <a:gd name="connsiteX21959" fmla="*/ 6812731 w 9392070"/>
                <a:gd name="connsiteY21959" fmla="*/ 1146717 h 3110824"/>
                <a:gd name="connsiteX21960" fmla="*/ 6811510 w 9392070"/>
                <a:gd name="connsiteY21960" fmla="*/ 1143055 h 3110824"/>
                <a:gd name="connsiteX21961" fmla="*/ 6815172 w 9392070"/>
                <a:gd name="connsiteY21961" fmla="*/ 1145496 h 3110824"/>
                <a:gd name="connsiteX21962" fmla="*/ 6805406 w 9392070"/>
                <a:gd name="connsiteY21962" fmla="*/ 1176014 h 3110824"/>
                <a:gd name="connsiteX21963" fmla="*/ 6802965 w 9392070"/>
                <a:gd name="connsiteY21963" fmla="*/ 1179676 h 3110824"/>
                <a:gd name="connsiteX21964" fmla="*/ 6800524 w 9392070"/>
                <a:gd name="connsiteY21964" fmla="*/ 1178455 h 3110824"/>
                <a:gd name="connsiteX21965" fmla="*/ 6799303 w 9392070"/>
                <a:gd name="connsiteY21965" fmla="*/ 1177235 h 3110824"/>
                <a:gd name="connsiteX21966" fmla="*/ 6805406 w 9392070"/>
                <a:gd name="connsiteY21966" fmla="*/ 1176014 h 3110824"/>
                <a:gd name="connsiteX21967" fmla="*/ 6785875 w 9392070"/>
                <a:gd name="connsiteY21967" fmla="*/ 1200428 h 3110824"/>
                <a:gd name="connsiteX21968" fmla="*/ 6785875 w 9392070"/>
                <a:gd name="connsiteY21968" fmla="*/ 1200428 h 3110824"/>
                <a:gd name="connsiteX21969" fmla="*/ 6785875 w 9392070"/>
                <a:gd name="connsiteY21969" fmla="*/ 1200428 h 3110824"/>
                <a:gd name="connsiteX21970" fmla="*/ 6785875 w 9392070"/>
                <a:gd name="connsiteY21970" fmla="*/ 1200428 h 3110824"/>
                <a:gd name="connsiteX21971" fmla="*/ 6688219 w 9392070"/>
                <a:gd name="connsiteY21971" fmla="*/ 1841296 h 3110824"/>
                <a:gd name="connsiteX21972" fmla="*/ 6688219 w 9392070"/>
                <a:gd name="connsiteY21972" fmla="*/ 1841296 h 3110824"/>
                <a:gd name="connsiteX21973" fmla="*/ 6688219 w 9392070"/>
                <a:gd name="connsiteY21973" fmla="*/ 1841296 h 3110824"/>
                <a:gd name="connsiteX21974" fmla="*/ 6688219 w 9392070"/>
                <a:gd name="connsiteY21974" fmla="*/ 1841296 h 3110824"/>
                <a:gd name="connsiteX21975" fmla="*/ 6669909 w 9392070"/>
                <a:gd name="connsiteY21975" fmla="*/ 1863268 h 3110824"/>
                <a:gd name="connsiteX21976" fmla="*/ 6671129 w 9392070"/>
                <a:gd name="connsiteY21976" fmla="*/ 1865710 h 3110824"/>
                <a:gd name="connsiteX21977" fmla="*/ 6665026 w 9392070"/>
                <a:gd name="connsiteY21977" fmla="*/ 1862048 h 3110824"/>
                <a:gd name="connsiteX21978" fmla="*/ 6661364 w 9392070"/>
                <a:gd name="connsiteY21978" fmla="*/ 1859606 h 3110824"/>
                <a:gd name="connsiteX21979" fmla="*/ 6666247 w 9392070"/>
                <a:gd name="connsiteY21979" fmla="*/ 1860827 h 3110824"/>
                <a:gd name="connsiteX21980" fmla="*/ 6669909 w 9392070"/>
                <a:gd name="connsiteY21980" fmla="*/ 1863268 h 3110824"/>
                <a:gd name="connsiteX21981" fmla="*/ 6667467 w 9392070"/>
                <a:gd name="connsiteY21981" fmla="*/ 1837634 h 3110824"/>
                <a:gd name="connsiteX21982" fmla="*/ 6667467 w 9392070"/>
                <a:gd name="connsiteY21982" fmla="*/ 1837634 h 3110824"/>
                <a:gd name="connsiteX21983" fmla="*/ 6655260 w 9392070"/>
                <a:gd name="connsiteY21983" fmla="*/ 1836413 h 3110824"/>
                <a:gd name="connsiteX21984" fmla="*/ 6655260 w 9392070"/>
                <a:gd name="connsiteY21984" fmla="*/ 1836413 h 3110824"/>
                <a:gd name="connsiteX21985" fmla="*/ 6667467 w 9392070"/>
                <a:gd name="connsiteY21985" fmla="*/ 1837634 h 3110824"/>
                <a:gd name="connsiteX21986" fmla="*/ 6652819 w 9392070"/>
                <a:gd name="connsiteY21986" fmla="*/ 1739978 h 3110824"/>
                <a:gd name="connsiteX21987" fmla="*/ 6658922 w 9392070"/>
                <a:gd name="connsiteY21987" fmla="*/ 1743640 h 3110824"/>
                <a:gd name="connsiteX21988" fmla="*/ 6657702 w 9392070"/>
                <a:gd name="connsiteY21988" fmla="*/ 1744860 h 3110824"/>
                <a:gd name="connsiteX21989" fmla="*/ 6643053 w 9392070"/>
                <a:gd name="connsiteY21989" fmla="*/ 1746081 h 3110824"/>
                <a:gd name="connsiteX21990" fmla="*/ 6638171 w 9392070"/>
                <a:gd name="connsiteY21990" fmla="*/ 1742419 h 3110824"/>
                <a:gd name="connsiteX21991" fmla="*/ 6639391 w 9392070"/>
                <a:gd name="connsiteY21991" fmla="*/ 1741198 h 3110824"/>
                <a:gd name="connsiteX21992" fmla="*/ 6645495 w 9392070"/>
                <a:gd name="connsiteY21992" fmla="*/ 1737536 h 3110824"/>
                <a:gd name="connsiteX21993" fmla="*/ 6647936 w 9392070"/>
                <a:gd name="connsiteY21993" fmla="*/ 1736315 h 3110824"/>
                <a:gd name="connsiteX21994" fmla="*/ 6652819 w 9392070"/>
                <a:gd name="connsiteY21994" fmla="*/ 1739978 h 3110824"/>
                <a:gd name="connsiteX21995" fmla="*/ 6584460 w 9392070"/>
                <a:gd name="connsiteY21995" fmla="*/ 1531238 h 3110824"/>
                <a:gd name="connsiteX21996" fmla="*/ 6597887 w 9392070"/>
                <a:gd name="connsiteY21996" fmla="*/ 1526355 h 3110824"/>
                <a:gd name="connsiteX21997" fmla="*/ 6601550 w 9392070"/>
                <a:gd name="connsiteY21997" fmla="*/ 1523913 h 3110824"/>
                <a:gd name="connsiteX21998" fmla="*/ 6611315 w 9392070"/>
                <a:gd name="connsiteY21998" fmla="*/ 1531238 h 3110824"/>
                <a:gd name="connsiteX21999" fmla="*/ 6630846 w 9392070"/>
                <a:gd name="connsiteY21999" fmla="*/ 1550769 h 3110824"/>
                <a:gd name="connsiteX22000" fmla="*/ 6646715 w 9392070"/>
                <a:gd name="connsiteY22000" fmla="*/ 1575183 h 3110824"/>
                <a:gd name="connsiteX22001" fmla="*/ 6643053 w 9392070"/>
                <a:gd name="connsiteY22001" fmla="*/ 1577624 h 3110824"/>
                <a:gd name="connsiteX22002" fmla="*/ 6633288 w 9392070"/>
                <a:gd name="connsiteY22002" fmla="*/ 1576403 h 3110824"/>
                <a:gd name="connsiteX22003" fmla="*/ 6623522 w 9392070"/>
                <a:gd name="connsiteY22003" fmla="*/ 1576403 h 3110824"/>
                <a:gd name="connsiteX22004" fmla="*/ 6617419 w 9392070"/>
                <a:gd name="connsiteY22004" fmla="*/ 1578845 h 3110824"/>
                <a:gd name="connsiteX22005" fmla="*/ 6610094 w 9392070"/>
                <a:gd name="connsiteY22005" fmla="*/ 1578845 h 3110824"/>
                <a:gd name="connsiteX22006" fmla="*/ 6603991 w 9392070"/>
                <a:gd name="connsiteY22006" fmla="*/ 1576403 h 3110824"/>
                <a:gd name="connsiteX22007" fmla="*/ 6589343 w 9392070"/>
                <a:gd name="connsiteY22007" fmla="*/ 1580066 h 3110824"/>
                <a:gd name="connsiteX22008" fmla="*/ 6573473 w 9392070"/>
                <a:gd name="connsiteY22008" fmla="*/ 1584948 h 3110824"/>
                <a:gd name="connsiteX22009" fmla="*/ 6577136 w 9392070"/>
                <a:gd name="connsiteY22009" fmla="*/ 1591052 h 3110824"/>
                <a:gd name="connsiteX22010" fmla="*/ 6584460 w 9392070"/>
                <a:gd name="connsiteY22010" fmla="*/ 1593494 h 3110824"/>
                <a:gd name="connsiteX22011" fmla="*/ 6594225 w 9392070"/>
                <a:gd name="connsiteY22011" fmla="*/ 1592273 h 3110824"/>
                <a:gd name="connsiteX22012" fmla="*/ 6610094 w 9392070"/>
                <a:gd name="connsiteY22012" fmla="*/ 1591052 h 3110824"/>
                <a:gd name="connsiteX22013" fmla="*/ 6610094 w 9392070"/>
                <a:gd name="connsiteY22013" fmla="*/ 1591052 h 3110824"/>
                <a:gd name="connsiteX22014" fmla="*/ 6603991 w 9392070"/>
                <a:gd name="connsiteY22014" fmla="*/ 1602038 h 3110824"/>
                <a:gd name="connsiteX22015" fmla="*/ 6585680 w 9392070"/>
                <a:gd name="connsiteY22015" fmla="*/ 1605701 h 3110824"/>
                <a:gd name="connsiteX22016" fmla="*/ 6573473 w 9392070"/>
                <a:gd name="connsiteY22016" fmla="*/ 1593494 h 3110824"/>
                <a:gd name="connsiteX22017" fmla="*/ 6564929 w 9392070"/>
                <a:gd name="connsiteY22017" fmla="*/ 1597155 h 3110824"/>
                <a:gd name="connsiteX22018" fmla="*/ 6556384 w 9392070"/>
                <a:gd name="connsiteY22018" fmla="*/ 1604480 h 3110824"/>
                <a:gd name="connsiteX22019" fmla="*/ 6550280 w 9392070"/>
                <a:gd name="connsiteY22019" fmla="*/ 1594714 h 3110824"/>
                <a:gd name="connsiteX22020" fmla="*/ 6539294 w 9392070"/>
                <a:gd name="connsiteY22020" fmla="*/ 1587390 h 3110824"/>
                <a:gd name="connsiteX22021" fmla="*/ 6527087 w 9392070"/>
                <a:gd name="connsiteY22021" fmla="*/ 1589831 h 3110824"/>
                <a:gd name="connsiteX22022" fmla="*/ 6514880 w 9392070"/>
                <a:gd name="connsiteY22022" fmla="*/ 1584948 h 3110824"/>
                <a:gd name="connsiteX22023" fmla="*/ 6514880 w 9392070"/>
                <a:gd name="connsiteY22023" fmla="*/ 1583728 h 3110824"/>
                <a:gd name="connsiteX22024" fmla="*/ 6534411 w 9392070"/>
                <a:gd name="connsiteY22024" fmla="*/ 1564196 h 3110824"/>
                <a:gd name="connsiteX22025" fmla="*/ 6550280 w 9392070"/>
                <a:gd name="connsiteY22025" fmla="*/ 1553210 h 3110824"/>
                <a:gd name="connsiteX22026" fmla="*/ 6560046 w 9392070"/>
                <a:gd name="connsiteY22026" fmla="*/ 1548327 h 3110824"/>
                <a:gd name="connsiteX22027" fmla="*/ 6566149 w 9392070"/>
                <a:gd name="connsiteY22027" fmla="*/ 1542224 h 3110824"/>
                <a:gd name="connsiteX22028" fmla="*/ 6584460 w 9392070"/>
                <a:gd name="connsiteY22028" fmla="*/ 1531238 h 3110824"/>
                <a:gd name="connsiteX22029" fmla="*/ 6462390 w 9392070"/>
                <a:gd name="connsiteY22029" fmla="*/ 1510486 h 3110824"/>
                <a:gd name="connsiteX22030" fmla="*/ 6464831 w 9392070"/>
                <a:gd name="connsiteY22030" fmla="*/ 1508044 h 3110824"/>
                <a:gd name="connsiteX22031" fmla="*/ 6473376 w 9392070"/>
                <a:gd name="connsiteY22031" fmla="*/ 1508044 h 3110824"/>
                <a:gd name="connsiteX22032" fmla="*/ 6479479 w 9392070"/>
                <a:gd name="connsiteY22032" fmla="*/ 1504382 h 3110824"/>
                <a:gd name="connsiteX22033" fmla="*/ 6483142 w 9392070"/>
                <a:gd name="connsiteY22033" fmla="*/ 1498279 h 3110824"/>
                <a:gd name="connsiteX22034" fmla="*/ 6492907 w 9392070"/>
                <a:gd name="connsiteY22034" fmla="*/ 1495837 h 3110824"/>
                <a:gd name="connsiteX22035" fmla="*/ 6506335 w 9392070"/>
                <a:gd name="connsiteY22035" fmla="*/ 1490954 h 3110824"/>
                <a:gd name="connsiteX22036" fmla="*/ 6530749 w 9392070"/>
                <a:gd name="connsiteY22036" fmla="*/ 1483630 h 3110824"/>
                <a:gd name="connsiteX22037" fmla="*/ 6536852 w 9392070"/>
                <a:gd name="connsiteY22037" fmla="*/ 1482410 h 3110824"/>
                <a:gd name="connsiteX22038" fmla="*/ 6549059 w 9392070"/>
                <a:gd name="connsiteY22038" fmla="*/ 1489734 h 3110824"/>
                <a:gd name="connsiteX22039" fmla="*/ 6562487 w 9392070"/>
                <a:gd name="connsiteY22039" fmla="*/ 1494617 h 3110824"/>
                <a:gd name="connsiteX22040" fmla="*/ 6578356 w 9392070"/>
                <a:gd name="connsiteY22040" fmla="*/ 1510486 h 3110824"/>
                <a:gd name="connsiteX22041" fmla="*/ 6578356 w 9392070"/>
                <a:gd name="connsiteY22041" fmla="*/ 1510486 h 3110824"/>
                <a:gd name="connsiteX22042" fmla="*/ 6572253 w 9392070"/>
                <a:gd name="connsiteY22042" fmla="*/ 1512927 h 3110824"/>
                <a:gd name="connsiteX22043" fmla="*/ 6566149 w 9392070"/>
                <a:gd name="connsiteY22043" fmla="*/ 1520251 h 3110824"/>
                <a:gd name="connsiteX22044" fmla="*/ 6556384 w 9392070"/>
                <a:gd name="connsiteY22044" fmla="*/ 1526355 h 3110824"/>
                <a:gd name="connsiteX22045" fmla="*/ 6546618 w 9392070"/>
                <a:gd name="connsiteY22045" fmla="*/ 1527575 h 3110824"/>
                <a:gd name="connsiteX22046" fmla="*/ 6541735 w 9392070"/>
                <a:gd name="connsiteY22046" fmla="*/ 1525134 h 3110824"/>
                <a:gd name="connsiteX22047" fmla="*/ 6534411 w 9392070"/>
                <a:gd name="connsiteY22047" fmla="*/ 1534900 h 3110824"/>
                <a:gd name="connsiteX22048" fmla="*/ 6522204 w 9392070"/>
                <a:gd name="connsiteY22048" fmla="*/ 1542224 h 3110824"/>
                <a:gd name="connsiteX22049" fmla="*/ 6512438 w 9392070"/>
                <a:gd name="connsiteY22049" fmla="*/ 1541003 h 3110824"/>
                <a:gd name="connsiteX22050" fmla="*/ 6500231 w 9392070"/>
                <a:gd name="connsiteY22050" fmla="*/ 1554431 h 3110824"/>
                <a:gd name="connsiteX22051" fmla="*/ 6492907 w 9392070"/>
                <a:gd name="connsiteY22051" fmla="*/ 1548327 h 3110824"/>
                <a:gd name="connsiteX22052" fmla="*/ 6480700 w 9392070"/>
                <a:gd name="connsiteY22052" fmla="*/ 1551989 h 3110824"/>
                <a:gd name="connsiteX22053" fmla="*/ 6484362 w 9392070"/>
                <a:gd name="connsiteY22053" fmla="*/ 1544666 h 3110824"/>
                <a:gd name="connsiteX22054" fmla="*/ 6488024 w 9392070"/>
                <a:gd name="connsiteY22054" fmla="*/ 1538562 h 3110824"/>
                <a:gd name="connsiteX22055" fmla="*/ 6490466 w 9392070"/>
                <a:gd name="connsiteY22055" fmla="*/ 1534900 h 3110824"/>
                <a:gd name="connsiteX22056" fmla="*/ 6492907 w 9392070"/>
                <a:gd name="connsiteY22056" fmla="*/ 1527575 h 3110824"/>
                <a:gd name="connsiteX22057" fmla="*/ 6502673 w 9392070"/>
                <a:gd name="connsiteY22057" fmla="*/ 1527575 h 3110824"/>
                <a:gd name="connsiteX22058" fmla="*/ 6511218 w 9392070"/>
                <a:gd name="connsiteY22058" fmla="*/ 1526355 h 3110824"/>
                <a:gd name="connsiteX22059" fmla="*/ 6517321 w 9392070"/>
                <a:gd name="connsiteY22059" fmla="*/ 1522693 h 3110824"/>
                <a:gd name="connsiteX22060" fmla="*/ 6519763 w 9392070"/>
                <a:gd name="connsiteY22060" fmla="*/ 1516589 h 3110824"/>
                <a:gd name="connsiteX22061" fmla="*/ 6505114 w 9392070"/>
                <a:gd name="connsiteY22061" fmla="*/ 1515368 h 3110824"/>
                <a:gd name="connsiteX22062" fmla="*/ 6494127 w 9392070"/>
                <a:gd name="connsiteY22062" fmla="*/ 1514148 h 3110824"/>
                <a:gd name="connsiteX22063" fmla="*/ 6492907 w 9392070"/>
                <a:gd name="connsiteY22063" fmla="*/ 1510486 h 3110824"/>
                <a:gd name="connsiteX22064" fmla="*/ 6486804 w 9392070"/>
                <a:gd name="connsiteY22064" fmla="*/ 1504382 h 3110824"/>
                <a:gd name="connsiteX22065" fmla="*/ 6486804 w 9392070"/>
                <a:gd name="connsiteY22065" fmla="*/ 1517810 h 3110824"/>
                <a:gd name="connsiteX22066" fmla="*/ 6485583 w 9392070"/>
                <a:gd name="connsiteY22066" fmla="*/ 1517810 h 3110824"/>
                <a:gd name="connsiteX22067" fmla="*/ 6478259 w 9392070"/>
                <a:gd name="connsiteY22067" fmla="*/ 1519031 h 3110824"/>
                <a:gd name="connsiteX22068" fmla="*/ 6472155 w 9392070"/>
                <a:gd name="connsiteY22068" fmla="*/ 1517810 h 3110824"/>
                <a:gd name="connsiteX22069" fmla="*/ 6463610 w 9392070"/>
                <a:gd name="connsiteY22069" fmla="*/ 1519031 h 3110824"/>
                <a:gd name="connsiteX22070" fmla="*/ 6455065 w 9392070"/>
                <a:gd name="connsiteY22070" fmla="*/ 1520251 h 3110824"/>
                <a:gd name="connsiteX22071" fmla="*/ 6452624 w 9392070"/>
                <a:gd name="connsiteY22071" fmla="*/ 1517810 h 3110824"/>
                <a:gd name="connsiteX22072" fmla="*/ 6462390 w 9392070"/>
                <a:gd name="connsiteY22072" fmla="*/ 1510486 h 3110824"/>
                <a:gd name="connsiteX22073" fmla="*/ 6362292 w 9392070"/>
                <a:gd name="connsiteY22073" fmla="*/ 1237049 h 3110824"/>
                <a:gd name="connsiteX22074" fmla="*/ 6362292 w 9392070"/>
                <a:gd name="connsiteY22074" fmla="*/ 1237049 h 3110824"/>
                <a:gd name="connsiteX22075" fmla="*/ 6362292 w 9392070"/>
                <a:gd name="connsiteY22075" fmla="*/ 1237049 h 3110824"/>
                <a:gd name="connsiteX22076" fmla="*/ 6362292 w 9392070"/>
                <a:gd name="connsiteY22076" fmla="*/ 1237049 h 3110824"/>
                <a:gd name="connsiteX22077" fmla="*/ 6350085 w 9392070"/>
                <a:gd name="connsiteY22077" fmla="*/ 1213856 h 3110824"/>
                <a:gd name="connsiteX22078" fmla="*/ 6348865 w 9392070"/>
                <a:gd name="connsiteY22078" fmla="*/ 1215076 h 3110824"/>
                <a:gd name="connsiteX22079" fmla="*/ 6341540 w 9392070"/>
                <a:gd name="connsiteY22079" fmla="*/ 1212635 h 3110824"/>
                <a:gd name="connsiteX22080" fmla="*/ 6341540 w 9392070"/>
                <a:gd name="connsiteY22080" fmla="*/ 1212635 h 3110824"/>
                <a:gd name="connsiteX22081" fmla="*/ 6350085 w 9392070"/>
                <a:gd name="connsiteY22081" fmla="*/ 1213856 h 3110824"/>
                <a:gd name="connsiteX22082" fmla="*/ 6332995 w 9392070"/>
                <a:gd name="connsiteY22082" fmla="*/ 1182117 h 3110824"/>
                <a:gd name="connsiteX22083" fmla="*/ 6336658 w 9392070"/>
                <a:gd name="connsiteY22083" fmla="*/ 1180896 h 3110824"/>
                <a:gd name="connsiteX22084" fmla="*/ 6335437 w 9392070"/>
                <a:gd name="connsiteY22084" fmla="*/ 1184559 h 3110824"/>
                <a:gd name="connsiteX22085" fmla="*/ 6332995 w 9392070"/>
                <a:gd name="connsiteY22085" fmla="*/ 1182117 h 3110824"/>
                <a:gd name="connsiteX22086" fmla="*/ 6332995 w 9392070"/>
                <a:gd name="connsiteY22086" fmla="*/ 1182117 h 3110824"/>
                <a:gd name="connsiteX22087" fmla="*/ 6332995 w 9392070"/>
                <a:gd name="connsiteY22087" fmla="*/ 1211414 h 3110824"/>
                <a:gd name="connsiteX22088" fmla="*/ 6329333 w 9392070"/>
                <a:gd name="connsiteY22088" fmla="*/ 1212635 h 3110824"/>
                <a:gd name="connsiteX22089" fmla="*/ 6328113 w 9392070"/>
                <a:gd name="connsiteY22089" fmla="*/ 1211414 h 3110824"/>
                <a:gd name="connsiteX22090" fmla="*/ 6332995 w 9392070"/>
                <a:gd name="connsiteY22090" fmla="*/ 1211414 h 3110824"/>
                <a:gd name="connsiteX22091" fmla="*/ 6324451 w 9392070"/>
                <a:gd name="connsiteY22091" fmla="*/ 1211414 h 3110824"/>
                <a:gd name="connsiteX22092" fmla="*/ 6326892 w 9392070"/>
                <a:gd name="connsiteY22092" fmla="*/ 1211414 h 3110824"/>
                <a:gd name="connsiteX22093" fmla="*/ 6325671 w 9392070"/>
                <a:gd name="connsiteY22093" fmla="*/ 1215076 h 3110824"/>
                <a:gd name="connsiteX22094" fmla="*/ 6320788 w 9392070"/>
                <a:gd name="connsiteY22094" fmla="*/ 1211414 h 3110824"/>
                <a:gd name="connsiteX22095" fmla="*/ 6324451 w 9392070"/>
                <a:gd name="connsiteY22095" fmla="*/ 1211414 h 3110824"/>
                <a:gd name="connsiteX22096" fmla="*/ 6315905 w 9392070"/>
                <a:gd name="connsiteY22096" fmla="*/ 1085682 h 3110824"/>
                <a:gd name="connsiteX22097" fmla="*/ 6315905 w 9392070"/>
                <a:gd name="connsiteY22097" fmla="*/ 1088123 h 3110824"/>
                <a:gd name="connsiteX22098" fmla="*/ 6314685 w 9392070"/>
                <a:gd name="connsiteY22098" fmla="*/ 1086903 h 3110824"/>
                <a:gd name="connsiteX22099" fmla="*/ 6315905 w 9392070"/>
                <a:gd name="connsiteY22099" fmla="*/ 1085682 h 3110824"/>
                <a:gd name="connsiteX22100" fmla="*/ 6147449 w 9392070"/>
                <a:gd name="connsiteY22100" fmla="*/ 1086903 h 3110824"/>
                <a:gd name="connsiteX22101" fmla="*/ 6146228 w 9392070"/>
                <a:gd name="connsiteY22101" fmla="*/ 1088123 h 3110824"/>
                <a:gd name="connsiteX22102" fmla="*/ 6146228 w 9392070"/>
                <a:gd name="connsiteY22102" fmla="*/ 1085682 h 3110824"/>
                <a:gd name="connsiteX22103" fmla="*/ 6147449 w 9392070"/>
                <a:gd name="connsiteY22103" fmla="*/ 1086903 h 3110824"/>
                <a:gd name="connsiteX22104" fmla="*/ 6129138 w 9392070"/>
                <a:gd name="connsiteY22104" fmla="*/ 1182117 h 3110824"/>
                <a:gd name="connsiteX22105" fmla="*/ 6129138 w 9392070"/>
                <a:gd name="connsiteY22105" fmla="*/ 1182117 h 3110824"/>
                <a:gd name="connsiteX22106" fmla="*/ 6126697 w 9392070"/>
                <a:gd name="connsiteY22106" fmla="*/ 1183338 h 3110824"/>
                <a:gd name="connsiteX22107" fmla="*/ 6125476 w 9392070"/>
                <a:gd name="connsiteY22107" fmla="*/ 1179676 h 3110824"/>
                <a:gd name="connsiteX22108" fmla="*/ 6129138 w 9392070"/>
                <a:gd name="connsiteY22108" fmla="*/ 1182117 h 3110824"/>
                <a:gd name="connsiteX22109" fmla="*/ 6119373 w 9392070"/>
                <a:gd name="connsiteY22109" fmla="*/ 1212635 h 3110824"/>
                <a:gd name="connsiteX22110" fmla="*/ 6116931 w 9392070"/>
                <a:gd name="connsiteY22110" fmla="*/ 1216297 h 3110824"/>
                <a:gd name="connsiteX22111" fmla="*/ 6114490 w 9392070"/>
                <a:gd name="connsiteY22111" fmla="*/ 1215076 h 3110824"/>
                <a:gd name="connsiteX22112" fmla="*/ 6113269 w 9392070"/>
                <a:gd name="connsiteY22112" fmla="*/ 1213856 h 3110824"/>
                <a:gd name="connsiteX22113" fmla="*/ 6119373 w 9392070"/>
                <a:gd name="connsiteY22113" fmla="*/ 1212635 h 3110824"/>
                <a:gd name="connsiteX22114" fmla="*/ 6099841 w 9392070"/>
                <a:gd name="connsiteY22114" fmla="*/ 1237049 h 3110824"/>
                <a:gd name="connsiteX22115" fmla="*/ 6099841 w 9392070"/>
                <a:gd name="connsiteY22115" fmla="*/ 1237049 h 3110824"/>
                <a:gd name="connsiteX22116" fmla="*/ 6099841 w 9392070"/>
                <a:gd name="connsiteY22116" fmla="*/ 1237049 h 3110824"/>
                <a:gd name="connsiteX22117" fmla="*/ 6099841 w 9392070"/>
                <a:gd name="connsiteY22117" fmla="*/ 1237049 h 3110824"/>
                <a:gd name="connsiteX22118" fmla="*/ 6057117 w 9392070"/>
                <a:gd name="connsiteY22118" fmla="*/ 1440906 h 3110824"/>
                <a:gd name="connsiteX22119" fmla="*/ 6054676 w 9392070"/>
                <a:gd name="connsiteY22119" fmla="*/ 1442126 h 3110824"/>
                <a:gd name="connsiteX22120" fmla="*/ 6051013 w 9392070"/>
                <a:gd name="connsiteY22120" fmla="*/ 1438464 h 3110824"/>
                <a:gd name="connsiteX22121" fmla="*/ 6057117 w 9392070"/>
                <a:gd name="connsiteY22121" fmla="*/ 1440906 h 3110824"/>
                <a:gd name="connsiteX22122" fmla="*/ 6054676 w 9392070"/>
                <a:gd name="connsiteY22122" fmla="*/ 1472644 h 3110824"/>
                <a:gd name="connsiteX22123" fmla="*/ 6052234 w 9392070"/>
                <a:gd name="connsiteY22123" fmla="*/ 1470203 h 3110824"/>
                <a:gd name="connsiteX22124" fmla="*/ 6052234 w 9392070"/>
                <a:gd name="connsiteY22124" fmla="*/ 1470203 h 3110824"/>
                <a:gd name="connsiteX22125" fmla="*/ 6054676 w 9392070"/>
                <a:gd name="connsiteY22125" fmla="*/ 1472644 h 3110824"/>
                <a:gd name="connsiteX22126" fmla="*/ 6051013 w 9392070"/>
                <a:gd name="connsiteY22126" fmla="*/ 1318836 h 3110824"/>
                <a:gd name="connsiteX22127" fmla="*/ 6049793 w 9392070"/>
                <a:gd name="connsiteY22127" fmla="*/ 1320056 h 3110824"/>
                <a:gd name="connsiteX22128" fmla="*/ 6048572 w 9392070"/>
                <a:gd name="connsiteY22128" fmla="*/ 1316394 h 3110824"/>
                <a:gd name="connsiteX22129" fmla="*/ 6051013 w 9392070"/>
                <a:gd name="connsiteY22129" fmla="*/ 1318836 h 3110824"/>
                <a:gd name="connsiteX22130" fmla="*/ 6052234 w 9392070"/>
                <a:gd name="connsiteY22130" fmla="*/ 1477527 h 3110824"/>
                <a:gd name="connsiteX22131" fmla="*/ 6057117 w 9392070"/>
                <a:gd name="connsiteY22131" fmla="*/ 1476306 h 3110824"/>
                <a:gd name="connsiteX22132" fmla="*/ 6058338 w 9392070"/>
                <a:gd name="connsiteY22132" fmla="*/ 1475085 h 3110824"/>
                <a:gd name="connsiteX22133" fmla="*/ 6063220 w 9392070"/>
                <a:gd name="connsiteY22133" fmla="*/ 1479968 h 3110824"/>
                <a:gd name="connsiteX22134" fmla="*/ 6066883 w 9392070"/>
                <a:gd name="connsiteY22134" fmla="*/ 1482410 h 3110824"/>
                <a:gd name="connsiteX22135" fmla="*/ 6058338 w 9392070"/>
                <a:gd name="connsiteY22135" fmla="*/ 1486072 h 3110824"/>
                <a:gd name="connsiteX22136" fmla="*/ 6052234 w 9392070"/>
                <a:gd name="connsiteY22136" fmla="*/ 1481189 h 3110824"/>
                <a:gd name="connsiteX22137" fmla="*/ 6044910 w 9392070"/>
                <a:gd name="connsiteY22137" fmla="*/ 1476306 h 3110824"/>
                <a:gd name="connsiteX22138" fmla="*/ 6033924 w 9392070"/>
                <a:gd name="connsiteY22138" fmla="*/ 1478747 h 3110824"/>
                <a:gd name="connsiteX22139" fmla="*/ 6032703 w 9392070"/>
                <a:gd name="connsiteY22139" fmla="*/ 1481189 h 3110824"/>
                <a:gd name="connsiteX22140" fmla="*/ 6029041 w 9392070"/>
                <a:gd name="connsiteY22140" fmla="*/ 1481189 h 3110824"/>
                <a:gd name="connsiteX22141" fmla="*/ 6025379 w 9392070"/>
                <a:gd name="connsiteY22141" fmla="*/ 1478747 h 3110824"/>
                <a:gd name="connsiteX22142" fmla="*/ 6024158 w 9392070"/>
                <a:gd name="connsiteY22142" fmla="*/ 1476306 h 3110824"/>
                <a:gd name="connsiteX22143" fmla="*/ 6020496 w 9392070"/>
                <a:gd name="connsiteY22143" fmla="*/ 1477527 h 3110824"/>
                <a:gd name="connsiteX22144" fmla="*/ 6019275 w 9392070"/>
                <a:gd name="connsiteY22144" fmla="*/ 1477527 h 3110824"/>
                <a:gd name="connsiteX22145" fmla="*/ 6010730 w 9392070"/>
                <a:gd name="connsiteY22145" fmla="*/ 1472644 h 3110824"/>
                <a:gd name="connsiteX22146" fmla="*/ 6005848 w 9392070"/>
                <a:gd name="connsiteY22146" fmla="*/ 1475085 h 3110824"/>
                <a:gd name="connsiteX22147" fmla="*/ 6004627 w 9392070"/>
                <a:gd name="connsiteY22147" fmla="*/ 1473865 h 3110824"/>
                <a:gd name="connsiteX22148" fmla="*/ 6008289 w 9392070"/>
                <a:gd name="connsiteY22148" fmla="*/ 1471423 h 3110824"/>
                <a:gd name="connsiteX22149" fmla="*/ 6018055 w 9392070"/>
                <a:gd name="connsiteY22149" fmla="*/ 1468982 h 3110824"/>
                <a:gd name="connsiteX22150" fmla="*/ 6032703 w 9392070"/>
                <a:gd name="connsiteY22150" fmla="*/ 1470203 h 3110824"/>
                <a:gd name="connsiteX22151" fmla="*/ 6046131 w 9392070"/>
                <a:gd name="connsiteY22151" fmla="*/ 1471423 h 3110824"/>
                <a:gd name="connsiteX22152" fmla="*/ 6052234 w 9392070"/>
                <a:gd name="connsiteY22152" fmla="*/ 1477527 h 3110824"/>
                <a:gd name="connsiteX22153" fmla="*/ 6020496 w 9392070"/>
                <a:gd name="connsiteY22153" fmla="*/ 1460437 h 3110824"/>
                <a:gd name="connsiteX22154" fmla="*/ 6024158 w 9392070"/>
                <a:gd name="connsiteY22154" fmla="*/ 1460437 h 3110824"/>
                <a:gd name="connsiteX22155" fmla="*/ 6025379 w 9392070"/>
                <a:gd name="connsiteY22155" fmla="*/ 1460437 h 3110824"/>
                <a:gd name="connsiteX22156" fmla="*/ 6020496 w 9392070"/>
                <a:gd name="connsiteY22156" fmla="*/ 1460437 h 3110824"/>
                <a:gd name="connsiteX22157" fmla="*/ 6031482 w 9392070"/>
                <a:gd name="connsiteY22157" fmla="*/ 1460437 h 3110824"/>
                <a:gd name="connsiteX22158" fmla="*/ 6036365 w 9392070"/>
                <a:gd name="connsiteY22158" fmla="*/ 1461658 h 3110824"/>
                <a:gd name="connsiteX22159" fmla="*/ 6040027 w 9392070"/>
                <a:gd name="connsiteY22159" fmla="*/ 1462878 h 3110824"/>
                <a:gd name="connsiteX22160" fmla="*/ 6040027 w 9392070"/>
                <a:gd name="connsiteY22160" fmla="*/ 1462878 h 3110824"/>
                <a:gd name="connsiteX22161" fmla="*/ 6036365 w 9392070"/>
                <a:gd name="connsiteY22161" fmla="*/ 1461658 h 3110824"/>
                <a:gd name="connsiteX22162" fmla="*/ 6031482 w 9392070"/>
                <a:gd name="connsiteY22162" fmla="*/ 1460437 h 3110824"/>
                <a:gd name="connsiteX22163" fmla="*/ 6031482 w 9392070"/>
                <a:gd name="connsiteY22163" fmla="*/ 1460437 h 3110824"/>
                <a:gd name="connsiteX22164" fmla="*/ 6042469 w 9392070"/>
                <a:gd name="connsiteY22164" fmla="*/ 1434802 h 3110824"/>
                <a:gd name="connsiteX22165" fmla="*/ 6044910 w 9392070"/>
                <a:gd name="connsiteY22165" fmla="*/ 1436023 h 3110824"/>
                <a:gd name="connsiteX22166" fmla="*/ 6043689 w 9392070"/>
                <a:gd name="connsiteY22166" fmla="*/ 1436023 h 3110824"/>
                <a:gd name="connsiteX22167" fmla="*/ 6037586 w 9392070"/>
                <a:gd name="connsiteY22167" fmla="*/ 1439685 h 3110824"/>
                <a:gd name="connsiteX22168" fmla="*/ 6029041 w 9392070"/>
                <a:gd name="connsiteY22168" fmla="*/ 1438464 h 3110824"/>
                <a:gd name="connsiteX22169" fmla="*/ 6020496 w 9392070"/>
                <a:gd name="connsiteY22169" fmla="*/ 1438464 h 3110824"/>
                <a:gd name="connsiteX22170" fmla="*/ 6014392 w 9392070"/>
                <a:gd name="connsiteY22170" fmla="*/ 1440906 h 3110824"/>
                <a:gd name="connsiteX22171" fmla="*/ 6007068 w 9392070"/>
                <a:gd name="connsiteY22171" fmla="*/ 1440906 h 3110824"/>
                <a:gd name="connsiteX22172" fmla="*/ 6000965 w 9392070"/>
                <a:gd name="connsiteY22172" fmla="*/ 1438464 h 3110824"/>
                <a:gd name="connsiteX22173" fmla="*/ 5997303 w 9392070"/>
                <a:gd name="connsiteY22173" fmla="*/ 1439685 h 3110824"/>
                <a:gd name="connsiteX22174" fmla="*/ 5997303 w 9392070"/>
                <a:gd name="connsiteY22174" fmla="*/ 1439685 h 3110824"/>
                <a:gd name="connsiteX22175" fmla="*/ 5998523 w 9392070"/>
                <a:gd name="connsiteY22175" fmla="*/ 1437244 h 3110824"/>
                <a:gd name="connsiteX22176" fmla="*/ 6022937 w 9392070"/>
                <a:gd name="connsiteY22176" fmla="*/ 1432361 h 3110824"/>
                <a:gd name="connsiteX22177" fmla="*/ 6042469 w 9392070"/>
                <a:gd name="connsiteY22177" fmla="*/ 1434802 h 3110824"/>
                <a:gd name="connsiteX22178" fmla="*/ 6024158 w 9392070"/>
                <a:gd name="connsiteY22178" fmla="*/ 1403064 h 3110824"/>
                <a:gd name="connsiteX22179" fmla="*/ 6029041 w 9392070"/>
                <a:gd name="connsiteY22179" fmla="*/ 1404285 h 3110824"/>
                <a:gd name="connsiteX22180" fmla="*/ 6026599 w 9392070"/>
                <a:gd name="connsiteY22180" fmla="*/ 1406726 h 3110824"/>
                <a:gd name="connsiteX22181" fmla="*/ 6026599 w 9392070"/>
                <a:gd name="connsiteY22181" fmla="*/ 1406726 h 3110824"/>
                <a:gd name="connsiteX22182" fmla="*/ 6025379 w 9392070"/>
                <a:gd name="connsiteY22182" fmla="*/ 1407947 h 3110824"/>
                <a:gd name="connsiteX22183" fmla="*/ 6020496 w 9392070"/>
                <a:gd name="connsiteY22183" fmla="*/ 1407947 h 3110824"/>
                <a:gd name="connsiteX22184" fmla="*/ 6018055 w 9392070"/>
                <a:gd name="connsiteY22184" fmla="*/ 1405505 h 3110824"/>
                <a:gd name="connsiteX22185" fmla="*/ 6010730 w 9392070"/>
                <a:gd name="connsiteY22185" fmla="*/ 1403064 h 3110824"/>
                <a:gd name="connsiteX22186" fmla="*/ 6007068 w 9392070"/>
                <a:gd name="connsiteY22186" fmla="*/ 1404285 h 3110824"/>
                <a:gd name="connsiteX22187" fmla="*/ 6003406 w 9392070"/>
                <a:gd name="connsiteY22187" fmla="*/ 1404285 h 3110824"/>
                <a:gd name="connsiteX22188" fmla="*/ 5999744 w 9392070"/>
                <a:gd name="connsiteY22188" fmla="*/ 1403064 h 3110824"/>
                <a:gd name="connsiteX22189" fmla="*/ 5998523 w 9392070"/>
                <a:gd name="connsiteY22189" fmla="*/ 1401843 h 3110824"/>
                <a:gd name="connsiteX22190" fmla="*/ 5994861 w 9392070"/>
                <a:gd name="connsiteY22190" fmla="*/ 1403064 h 3110824"/>
                <a:gd name="connsiteX22191" fmla="*/ 5989978 w 9392070"/>
                <a:gd name="connsiteY22191" fmla="*/ 1403064 h 3110824"/>
                <a:gd name="connsiteX22192" fmla="*/ 5987537 w 9392070"/>
                <a:gd name="connsiteY22192" fmla="*/ 1400623 h 3110824"/>
                <a:gd name="connsiteX22193" fmla="*/ 5981434 w 9392070"/>
                <a:gd name="connsiteY22193" fmla="*/ 1403064 h 3110824"/>
                <a:gd name="connsiteX22194" fmla="*/ 5980213 w 9392070"/>
                <a:gd name="connsiteY22194" fmla="*/ 1399402 h 3110824"/>
                <a:gd name="connsiteX22195" fmla="*/ 5974109 w 9392070"/>
                <a:gd name="connsiteY22195" fmla="*/ 1399402 h 3110824"/>
                <a:gd name="connsiteX22196" fmla="*/ 5970447 w 9392070"/>
                <a:gd name="connsiteY22196" fmla="*/ 1395740 h 3110824"/>
                <a:gd name="connsiteX22197" fmla="*/ 5965564 w 9392070"/>
                <a:gd name="connsiteY22197" fmla="*/ 1393298 h 3110824"/>
                <a:gd name="connsiteX22198" fmla="*/ 5961902 w 9392070"/>
                <a:gd name="connsiteY22198" fmla="*/ 1394519 h 3110824"/>
                <a:gd name="connsiteX22199" fmla="*/ 5960682 w 9392070"/>
                <a:gd name="connsiteY22199" fmla="*/ 1393298 h 3110824"/>
                <a:gd name="connsiteX22200" fmla="*/ 5963123 w 9392070"/>
                <a:gd name="connsiteY22200" fmla="*/ 1390857 h 3110824"/>
                <a:gd name="connsiteX22201" fmla="*/ 5976551 w 9392070"/>
                <a:gd name="connsiteY22201" fmla="*/ 1390857 h 3110824"/>
                <a:gd name="connsiteX22202" fmla="*/ 5989978 w 9392070"/>
                <a:gd name="connsiteY22202" fmla="*/ 1390857 h 3110824"/>
                <a:gd name="connsiteX22203" fmla="*/ 6008289 w 9392070"/>
                <a:gd name="connsiteY22203" fmla="*/ 1394519 h 3110824"/>
                <a:gd name="connsiteX22204" fmla="*/ 6024158 w 9392070"/>
                <a:gd name="connsiteY22204" fmla="*/ 1403064 h 3110824"/>
                <a:gd name="connsiteX22205" fmla="*/ 5963123 w 9392070"/>
                <a:gd name="connsiteY22205" fmla="*/ 1376209 h 3110824"/>
                <a:gd name="connsiteX22206" fmla="*/ 5963123 w 9392070"/>
                <a:gd name="connsiteY22206" fmla="*/ 1376209 h 3110824"/>
                <a:gd name="connsiteX22207" fmla="*/ 5963123 w 9392070"/>
                <a:gd name="connsiteY22207" fmla="*/ 1376209 h 3110824"/>
                <a:gd name="connsiteX22208" fmla="*/ 5963123 w 9392070"/>
                <a:gd name="connsiteY22208" fmla="*/ 1376209 h 3110824"/>
                <a:gd name="connsiteX22209" fmla="*/ 5966785 w 9392070"/>
                <a:gd name="connsiteY22209" fmla="*/ 1373767 h 3110824"/>
                <a:gd name="connsiteX22210" fmla="*/ 5968006 w 9392070"/>
                <a:gd name="connsiteY22210" fmla="*/ 1372547 h 3110824"/>
                <a:gd name="connsiteX22211" fmla="*/ 5968006 w 9392070"/>
                <a:gd name="connsiteY22211" fmla="*/ 1372547 h 3110824"/>
                <a:gd name="connsiteX22212" fmla="*/ 5968006 w 9392070"/>
                <a:gd name="connsiteY22212" fmla="*/ 1372547 h 3110824"/>
                <a:gd name="connsiteX22213" fmla="*/ 5966785 w 9392070"/>
                <a:gd name="connsiteY22213" fmla="*/ 1373767 h 3110824"/>
                <a:gd name="connsiteX22214" fmla="*/ 5976551 w 9392070"/>
                <a:gd name="connsiteY22214" fmla="*/ 1371326 h 3110824"/>
                <a:gd name="connsiteX22215" fmla="*/ 5976551 w 9392070"/>
                <a:gd name="connsiteY22215" fmla="*/ 1371326 h 3110824"/>
                <a:gd name="connsiteX22216" fmla="*/ 5985096 w 9392070"/>
                <a:gd name="connsiteY22216" fmla="*/ 1368884 h 3110824"/>
                <a:gd name="connsiteX22217" fmla="*/ 5988758 w 9392070"/>
                <a:gd name="connsiteY22217" fmla="*/ 1368884 h 3110824"/>
                <a:gd name="connsiteX22218" fmla="*/ 5989978 w 9392070"/>
                <a:gd name="connsiteY22218" fmla="*/ 1368884 h 3110824"/>
                <a:gd name="connsiteX22219" fmla="*/ 5988758 w 9392070"/>
                <a:gd name="connsiteY22219" fmla="*/ 1371326 h 3110824"/>
                <a:gd name="connsiteX22220" fmla="*/ 5978992 w 9392070"/>
                <a:gd name="connsiteY22220" fmla="*/ 1372547 h 3110824"/>
                <a:gd name="connsiteX22221" fmla="*/ 5976551 w 9392070"/>
                <a:gd name="connsiteY22221" fmla="*/ 1371326 h 3110824"/>
                <a:gd name="connsiteX22222" fmla="*/ 5972889 w 9392070"/>
                <a:gd name="connsiteY22222" fmla="*/ 1320056 h 3110824"/>
                <a:gd name="connsiteX22223" fmla="*/ 5980213 w 9392070"/>
                <a:gd name="connsiteY22223" fmla="*/ 1316394 h 3110824"/>
                <a:gd name="connsiteX22224" fmla="*/ 5982654 w 9392070"/>
                <a:gd name="connsiteY22224" fmla="*/ 1315174 h 3110824"/>
                <a:gd name="connsiteX22225" fmla="*/ 5982654 w 9392070"/>
                <a:gd name="connsiteY22225" fmla="*/ 1315174 h 3110824"/>
                <a:gd name="connsiteX22226" fmla="*/ 5978992 w 9392070"/>
                <a:gd name="connsiteY22226" fmla="*/ 1318836 h 3110824"/>
                <a:gd name="connsiteX22227" fmla="*/ 5975330 w 9392070"/>
                <a:gd name="connsiteY22227" fmla="*/ 1318836 h 3110824"/>
                <a:gd name="connsiteX22228" fmla="*/ 5971668 w 9392070"/>
                <a:gd name="connsiteY22228" fmla="*/ 1324939 h 3110824"/>
                <a:gd name="connsiteX22229" fmla="*/ 5969227 w 9392070"/>
                <a:gd name="connsiteY22229" fmla="*/ 1323719 h 3110824"/>
                <a:gd name="connsiteX22230" fmla="*/ 5968006 w 9392070"/>
                <a:gd name="connsiteY22230" fmla="*/ 1322498 h 3110824"/>
                <a:gd name="connsiteX22231" fmla="*/ 5972889 w 9392070"/>
                <a:gd name="connsiteY22231" fmla="*/ 1320056 h 3110824"/>
                <a:gd name="connsiteX22232" fmla="*/ 5960682 w 9392070"/>
                <a:gd name="connsiteY22232" fmla="*/ 1328601 h 3110824"/>
                <a:gd name="connsiteX22233" fmla="*/ 5965564 w 9392070"/>
                <a:gd name="connsiteY22233" fmla="*/ 1324939 h 3110824"/>
                <a:gd name="connsiteX22234" fmla="*/ 5966785 w 9392070"/>
                <a:gd name="connsiteY22234" fmla="*/ 1323719 h 3110824"/>
                <a:gd name="connsiteX22235" fmla="*/ 5964344 w 9392070"/>
                <a:gd name="connsiteY22235" fmla="*/ 1328601 h 3110824"/>
                <a:gd name="connsiteX22236" fmla="*/ 5960682 w 9392070"/>
                <a:gd name="connsiteY22236" fmla="*/ 1328601 h 3110824"/>
                <a:gd name="connsiteX22237" fmla="*/ 5960682 w 9392070"/>
                <a:gd name="connsiteY22237" fmla="*/ 1328601 h 3110824"/>
                <a:gd name="connsiteX22238" fmla="*/ 5953357 w 9392070"/>
                <a:gd name="connsiteY22238" fmla="*/ 1362781 h 3110824"/>
                <a:gd name="connsiteX22239" fmla="*/ 5982654 w 9392070"/>
                <a:gd name="connsiteY22239" fmla="*/ 1360340 h 3110824"/>
                <a:gd name="connsiteX22240" fmla="*/ 6002185 w 9392070"/>
                <a:gd name="connsiteY22240" fmla="*/ 1364002 h 3110824"/>
                <a:gd name="connsiteX22241" fmla="*/ 6009510 w 9392070"/>
                <a:gd name="connsiteY22241" fmla="*/ 1367664 h 3110824"/>
                <a:gd name="connsiteX22242" fmla="*/ 6007068 w 9392070"/>
                <a:gd name="connsiteY22242" fmla="*/ 1368884 h 3110824"/>
                <a:gd name="connsiteX22243" fmla="*/ 5993641 w 9392070"/>
                <a:gd name="connsiteY22243" fmla="*/ 1365222 h 3110824"/>
                <a:gd name="connsiteX22244" fmla="*/ 5989978 w 9392070"/>
                <a:gd name="connsiteY22244" fmla="*/ 1367664 h 3110824"/>
                <a:gd name="connsiteX22245" fmla="*/ 5991199 w 9392070"/>
                <a:gd name="connsiteY22245" fmla="*/ 1366443 h 3110824"/>
                <a:gd name="connsiteX22246" fmla="*/ 5992420 w 9392070"/>
                <a:gd name="connsiteY22246" fmla="*/ 1364002 h 3110824"/>
                <a:gd name="connsiteX22247" fmla="*/ 5986316 w 9392070"/>
                <a:gd name="connsiteY22247" fmla="*/ 1362781 h 3110824"/>
                <a:gd name="connsiteX22248" fmla="*/ 5981434 w 9392070"/>
                <a:gd name="connsiteY22248" fmla="*/ 1361560 h 3110824"/>
                <a:gd name="connsiteX22249" fmla="*/ 5978992 w 9392070"/>
                <a:gd name="connsiteY22249" fmla="*/ 1362781 h 3110824"/>
                <a:gd name="connsiteX22250" fmla="*/ 5976551 w 9392070"/>
                <a:gd name="connsiteY22250" fmla="*/ 1362781 h 3110824"/>
                <a:gd name="connsiteX22251" fmla="*/ 5974109 w 9392070"/>
                <a:gd name="connsiteY22251" fmla="*/ 1361560 h 3110824"/>
                <a:gd name="connsiteX22252" fmla="*/ 5970447 w 9392070"/>
                <a:gd name="connsiteY22252" fmla="*/ 1361560 h 3110824"/>
                <a:gd name="connsiteX22253" fmla="*/ 5966785 w 9392070"/>
                <a:gd name="connsiteY22253" fmla="*/ 1361560 h 3110824"/>
                <a:gd name="connsiteX22254" fmla="*/ 5964344 w 9392070"/>
                <a:gd name="connsiteY22254" fmla="*/ 1360340 h 3110824"/>
                <a:gd name="connsiteX22255" fmla="*/ 5960682 w 9392070"/>
                <a:gd name="connsiteY22255" fmla="*/ 1362781 h 3110824"/>
                <a:gd name="connsiteX22256" fmla="*/ 5959461 w 9392070"/>
                <a:gd name="connsiteY22256" fmla="*/ 1360340 h 3110824"/>
                <a:gd name="connsiteX22257" fmla="*/ 5954578 w 9392070"/>
                <a:gd name="connsiteY22257" fmla="*/ 1361560 h 3110824"/>
                <a:gd name="connsiteX22258" fmla="*/ 5953357 w 9392070"/>
                <a:gd name="connsiteY22258" fmla="*/ 1362781 h 3110824"/>
                <a:gd name="connsiteX22259" fmla="*/ 5953357 w 9392070"/>
                <a:gd name="connsiteY22259" fmla="*/ 1362781 h 3110824"/>
                <a:gd name="connsiteX22260" fmla="*/ 5953357 w 9392070"/>
                <a:gd name="connsiteY22260" fmla="*/ 1362781 h 3110824"/>
                <a:gd name="connsiteX22261" fmla="*/ 5948475 w 9392070"/>
                <a:gd name="connsiteY22261" fmla="*/ 1361560 h 3110824"/>
                <a:gd name="connsiteX22262" fmla="*/ 5950916 w 9392070"/>
                <a:gd name="connsiteY22262" fmla="*/ 1361560 h 3110824"/>
                <a:gd name="connsiteX22263" fmla="*/ 5950916 w 9392070"/>
                <a:gd name="connsiteY22263" fmla="*/ 1361560 h 3110824"/>
                <a:gd name="connsiteX22264" fmla="*/ 5948475 w 9392070"/>
                <a:gd name="connsiteY22264" fmla="*/ 1362781 h 3110824"/>
                <a:gd name="connsiteX22265" fmla="*/ 5947254 w 9392070"/>
                <a:gd name="connsiteY22265" fmla="*/ 1361560 h 3110824"/>
                <a:gd name="connsiteX22266" fmla="*/ 5948475 w 9392070"/>
                <a:gd name="connsiteY22266" fmla="*/ 1361560 h 3110824"/>
                <a:gd name="connsiteX22267" fmla="*/ 5944813 w 9392070"/>
                <a:gd name="connsiteY22267" fmla="*/ 1362781 h 3110824"/>
                <a:gd name="connsiteX22268" fmla="*/ 5946033 w 9392070"/>
                <a:gd name="connsiteY22268" fmla="*/ 1361560 h 3110824"/>
                <a:gd name="connsiteX22269" fmla="*/ 5944813 w 9392070"/>
                <a:gd name="connsiteY22269" fmla="*/ 1362781 h 3110824"/>
                <a:gd name="connsiteX22270" fmla="*/ 5944813 w 9392070"/>
                <a:gd name="connsiteY22270" fmla="*/ 1362781 h 3110824"/>
                <a:gd name="connsiteX22271" fmla="*/ 5944813 w 9392070"/>
                <a:gd name="connsiteY22271" fmla="*/ 1362781 h 3110824"/>
                <a:gd name="connsiteX22272" fmla="*/ 5936268 w 9392070"/>
                <a:gd name="connsiteY22272" fmla="*/ 1304187 h 3110824"/>
                <a:gd name="connsiteX22273" fmla="*/ 5936268 w 9392070"/>
                <a:gd name="connsiteY22273" fmla="*/ 1305408 h 3110824"/>
                <a:gd name="connsiteX22274" fmla="*/ 5936268 w 9392070"/>
                <a:gd name="connsiteY22274" fmla="*/ 1304187 h 3110824"/>
                <a:gd name="connsiteX22275" fmla="*/ 5936268 w 9392070"/>
                <a:gd name="connsiteY22275" fmla="*/ 1304187 h 3110824"/>
                <a:gd name="connsiteX22276" fmla="*/ 5169668 w 9392070"/>
                <a:gd name="connsiteY22276" fmla="*/ 1456775 h 3110824"/>
                <a:gd name="connsiteX22277" fmla="*/ 5167226 w 9392070"/>
                <a:gd name="connsiteY22277" fmla="*/ 1460437 h 3110824"/>
                <a:gd name="connsiteX22278" fmla="*/ 5166005 w 9392070"/>
                <a:gd name="connsiteY22278" fmla="*/ 1459216 h 3110824"/>
                <a:gd name="connsiteX22279" fmla="*/ 5169668 w 9392070"/>
                <a:gd name="connsiteY22279" fmla="*/ 1456775 h 3110824"/>
                <a:gd name="connsiteX22280" fmla="*/ 5168447 w 9392070"/>
                <a:gd name="connsiteY22280" fmla="*/ 1338367 h 3110824"/>
                <a:gd name="connsiteX22281" fmla="*/ 5169668 w 9392070"/>
                <a:gd name="connsiteY22281" fmla="*/ 1337146 h 3110824"/>
                <a:gd name="connsiteX22282" fmla="*/ 5168447 w 9392070"/>
                <a:gd name="connsiteY22282" fmla="*/ 1340808 h 3110824"/>
                <a:gd name="connsiteX22283" fmla="*/ 5168447 w 9392070"/>
                <a:gd name="connsiteY22283" fmla="*/ 1338367 h 3110824"/>
                <a:gd name="connsiteX22284" fmla="*/ 5172109 w 9392070"/>
                <a:gd name="connsiteY22284" fmla="*/ 1454333 h 3110824"/>
                <a:gd name="connsiteX22285" fmla="*/ 5173330 w 9392070"/>
                <a:gd name="connsiteY22285" fmla="*/ 1453113 h 3110824"/>
                <a:gd name="connsiteX22286" fmla="*/ 5178212 w 9392070"/>
                <a:gd name="connsiteY22286" fmla="*/ 1451892 h 3110824"/>
                <a:gd name="connsiteX22287" fmla="*/ 5180654 w 9392070"/>
                <a:gd name="connsiteY22287" fmla="*/ 1456775 h 3110824"/>
                <a:gd name="connsiteX22288" fmla="*/ 5179433 w 9392070"/>
                <a:gd name="connsiteY22288" fmla="*/ 1459216 h 3110824"/>
                <a:gd name="connsiteX22289" fmla="*/ 5174550 w 9392070"/>
                <a:gd name="connsiteY22289" fmla="*/ 1460437 h 3110824"/>
                <a:gd name="connsiteX22290" fmla="*/ 5172109 w 9392070"/>
                <a:gd name="connsiteY22290" fmla="*/ 1454333 h 3110824"/>
                <a:gd name="connsiteX22291" fmla="*/ 5172109 w 9392070"/>
                <a:gd name="connsiteY22291" fmla="*/ 1454333 h 3110824"/>
                <a:gd name="connsiteX22292" fmla="*/ 5212392 w 9392070"/>
                <a:gd name="connsiteY22292" fmla="*/ 1385974 h 3110824"/>
                <a:gd name="connsiteX22293" fmla="*/ 5218496 w 9392070"/>
                <a:gd name="connsiteY22293" fmla="*/ 1389636 h 3110824"/>
                <a:gd name="connsiteX22294" fmla="*/ 5227040 w 9392070"/>
                <a:gd name="connsiteY22294" fmla="*/ 1389636 h 3110824"/>
                <a:gd name="connsiteX22295" fmla="*/ 5229482 w 9392070"/>
                <a:gd name="connsiteY22295" fmla="*/ 1390857 h 3110824"/>
                <a:gd name="connsiteX22296" fmla="*/ 5238027 w 9392070"/>
                <a:gd name="connsiteY22296" fmla="*/ 1398181 h 3110824"/>
                <a:gd name="connsiteX22297" fmla="*/ 5235585 w 9392070"/>
                <a:gd name="connsiteY22297" fmla="*/ 1399402 h 3110824"/>
                <a:gd name="connsiteX22298" fmla="*/ 5235585 w 9392070"/>
                <a:gd name="connsiteY22298" fmla="*/ 1400623 h 3110824"/>
                <a:gd name="connsiteX22299" fmla="*/ 5231923 w 9392070"/>
                <a:gd name="connsiteY22299" fmla="*/ 1400623 h 3110824"/>
                <a:gd name="connsiteX22300" fmla="*/ 5230703 w 9392070"/>
                <a:gd name="connsiteY22300" fmla="*/ 1399402 h 3110824"/>
                <a:gd name="connsiteX22301" fmla="*/ 5230703 w 9392070"/>
                <a:gd name="connsiteY22301" fmla="*/ 1398181 h 3110824"/>
                <a:gd name="connsiteX22302" fmla="*/ 5223378 w 9392070"/>
                <a:gd name="connsiteY22302" fmla="*/ 1393298 h 3110824"/>
                <a:gd name="connsiteX22303" fmla="*/ 5219716 w 9392070"/>
                <a:gd name="connsiteY22303" fmla="*/ 1394519 h 3110824"/>
                <a:gd name="connsiteX22304" fmla="*/ 5216054 w 9392070"/>
                <a:gd name="connsiteY22304" fmla="*/ 1393298 h 3110824"/>
                <a:gd name="connsiteX22305" fmla="*/ 5212392 w 9392070"/>
                <a:gd name="connsiteY22305" fmla="*/ 1389636 h 3110824"/>
                <a:gd name="connsiteX22306" fmla="*/ 5211171 w 9392070"/>
                <a:gd name="connsiteY22306" fmla="*/ 1385974 h 3110824"/>
                <a:gd name="connsiteX22307" fmla="*/ 5207509 w 9392070"/>
                <a:gd name="connsiteY22307" fmla="*/ 1388416 h 3110824"/>
                <a:gd name="connsiteX22308" fmla="*/ 5206289 w 9392070"/>
                <a:gd name="connsiteY22308" fmla="*/ 1389636 h 3110824"/>
                <a:gd name="connsiteX22309" fmla="*/ 5206289 w 9392070"/>
                <a:gd name="connsiteY22309" fmla="*/ 1385974 h 3110824"/>
                <a:gd name="connsiteX22310" fmla="*/ 5202626 w 9392070"/>
                <a:gd name="connsiteY22310" fmla="*/ 1388416 h 3110824"/>
                <a:gd name="connsiteX22311" fmla="*/ 5202626 w 9392070"/>
                <a:gd name="connsiteY22311" fmla="*/ 1388416 h 3110824"/>
                <a:gd name="connsiteX22312" fmla="*/ 5200185 w 9392070"/>
                <a:gd name="connsiteY22312" fmla="*/ 1383533 h 3110824"/>
                <a:gd name="connsiteX22313" fmla="*/ 5194082 w 9392070"/>
                <a:gd name="connsiteY22313" fmla="*/ 1387195 h 3110824"/>
                <a:gd name="connsiteX22314" fmla="*/ 5192861 w 9392070"/>
                <a:gd name="connsiteY22314" fmla="*/ 1385974 h 3110824"/>
                <a:gd name="connsiteX22315" fmla="*/ 5196523 w 9392070"/>
                <a:gd name="connsiteY22315" fmla="*/ 1382312 h 3110824"/>
                <a:gd name="connsiteX22316" fmla="*/ 5205068 w 9392070"/>
                <a:gd name="connsiteY22316" fmla="*/ 1379871 h 3110824"/>
                <a:gd name="connsiteX22317" fmla="*/ 5211171 w 9392070"/>
                <a:gd name="connsiteY22317" fmla="*/ 1381091 h 3110824"/>
                <a:gd name="connsiteX22318" fmla="*/ 5212392 w 9392070"/>
                <a:gd name="connsiteY22318" fmla="*/ 1385974 h 3110824"/>
                <a:gd name="connsiteX22319" fmla="*/ 5198964 w 9392070"/>
                <a:gd name="connsiteY22319" fmla="*/ 1410388 h 3110824"/>
                <a:gd name="connsiteX22320" fmla="*/ 5200185 w 9392070"/>
                <a:gd name="connsiteY22320" fmla="*/ 1409168 h 3110824"/>
                <a:gd name="connsiteX22321" fmla="*/ 5201406 w 9392070"/>
                <a:gd name="connsiteY22321" fmla="*/ 1411609 h 3110824"/>
                <a:gd name="connsiteX22322" fmla="*/ 5203847 w 9392070"/>
                <a:gd name="connsiteY22322" fmla="*/ 1414050 h 3110824"/>
                <a:gd name="connsiteX22323" fmla="*/ 5207509 w 9392070"/>
                <a:gd name="connsiteY22323" fmla="*/ 1418933 h 3110824"/>
                <a:gd name="connsiteX22324" fmla="*/ 5211171 w 9392070"/>
                <a:gd name="connsiteY22324" fmla="*/ 1425037 h 3110824"/>
                <a:gd name="connsiteX22325" fmla="*/ 5198964 w 9392070"/>
                <a:gd name="connsiteY22325" fmla="*/ 1421375 h 3110824"/>
                <a:gd name="connsiteX22326" fmla="*/ 5191640 w 9392070"/>
                <a:gd name="connsiteY22326" fmla="*/ 1425037 h 3110824"/>
                <a:gd name="connsiteX22327" fmla="*/ 5185537 w 9392070"/>
                <a:gd name="connsiteY22327" fmla="*/ 1416492 h 3110824"/>
                <a:gd name="connsiteX22328" fmla="*/ 5187978 w 9392070"/>
                <a:gd name="connsiteY22328" fmla="*/ 1414050 h 3110824"/>
                <a:gd name="connsiteX22329" fmla="*/ 5198964 w 9392070"/>
                <a:gd name="connsiteY22329" fmla="*/ 1410388 h 3110824"/>
                <a:gd name="connsiteX22330" fmla="*/ 5694569 w 9392070"/>
                <a:gd name="connsiteY22330" fmla="*/ 1686266 h 3110824"/>
                <a:gd name="connsiteX22331" fmla="*/ 5699452 w 9392070"/>
                <a:gd name="connsiteY22331" fmla="*/ 1686266 h 3110824"/>
                <a:gd name="connsiteX22332" fmla="*/ 5706776 w 9392070"/>
                <a:gd name="connsiteY22332" fmla="*/ 1686266 h 3110824"/>
                <a:gd name="connsiteX22333" fmla="*/ 5709217 w 9392070"/>
                <a:gd name="connsiteY22333" fmla="*/ 1689929 h 3110824"/>
                <a:gd name="connsiteX22334" fmla="*/ 5720204 w 9392070"/>
                <a:gd name="connsiteY22334" fmla="*/ 1700915 h 3110824"/>
                <a:gd name="connsiteX22335" fmla="*/ 5720204 w 9392070"/>
                <a:gd name="connsiteY22335" fmla="*/ 1700915 h 3110824"/>
                <a:gd name="connsiteX22336" fmla="*/ 5715321 w 9392070"/>
                <a:gd name="connsiteY22336" fmla="*/ 1700915 h 3110824"/>
                <a:gd name="connsiteX22337" fmla="*/ 5710438 w 9392070"/>
                <a:gd name="connsiteY22337" fmla="*/ 1699694 h 3110824"/>
                <a:gd name="connsiteX22338" fmla="*/ 5705555 w 9392070"/>
                <a:gd name="connsiteY22338" fmla="*/ 1700915 h 3110824"/>
                <a:gd name="connsiteX22339" fmla="*/ 5697010 w 9392070"/>
                <a:gd name="connsiteY22339" fmla="*/ 1697253 h 3110824"/>
                <a:gd name="connsiteX22340" fmla="*/ 5694569 w 9392070"/>
                <a:gd name="connsiteY22340" fmla="*/ 1686266 h 3110824"/>
                <a:gd name="connsiteX22341" fmla="*/ 5772694 w 9392070"/>
                <a:gd name="connsiteY22341" fmla="*/ 1476306 h 3110824"/>
                <a:gd name="connsiteX22342" fmla="*/ 5770252 w 9392070"/>
                <a:gd name="connsiteY22342" fmla="*/ 1478747 h 3110824"/>
                <a:gd name="connsiteX22343" fmla="*/ 5764149 w 9392070"/>
                <a:gd name="connsiteY22343" fmla="*/ 1478747 h 3110824"/>
                <a:gd name="connsiteX22344" fmla="*/ 5761707 w 9392070"/>
                <a:gd name="connsiteY22344" fmla="*/ 1477527 h 3110824"/>
                <a:gd name="connsiteX22345" fmla="*/ 5761707 w 9392070"/>
                <a:gd name="connsiteY22345" fmla="*/ 1477527 h 3110824"/>
                <a:gd name="connsiteX22346" fmla="*/ 5758045 w 9392070"/>
                <a:gd name="connsiteY22346" fmla="*/ 1473865 h 3110824"/>
                <a:gd name="connsiteX22347" fmla="*/ 5756825 w 9392070"/>
                <a:gd name="connsiteY22347" fmla="*/ 1472644 h 3110824"/>
                <a:gd name="connsiteX22348" fmla="*/ 5767811 w 9392070"/>
                <a:gd name="connsiteY22348" fmla="*/ 1471423 h 3110824"/>
                <a:gd name="connsiteX22349" fmla="*/ 5777576 w 9392070"/>
                <a:gd name="connsiteY22349" fmla="*/ 1473865 h 3110824"/>
                <a:gd name="connsiteX22350" fmla="*/ 5781239 w 9392070"/>
                <a:gd name="connsiteY22350" fmla="*/ 1476306 h 3110824"/>
                <a:gd name="connsiteX22351" fmla="*/ 5780018 w 9392070"/>
                <a:gd name="connsiteY22351" fmla="*/ 1477527 h 3110824"/>
                <a:gd name="connsiteX22352" fmla="*/ 5772694 w 9392070"/>
                <a:gd name="connsiteY22352" fmla="*/ 1476306 h 3110824"/>
                <a:gd name="connsiteX22353" fmla="*/ 5778797 w 9392070"/>
                <a:gd name="connsiteY22353" fmla="*/ 1572741 h 3110824"/>
                <a:gd name="connsiteX22354" fmla="*/ 5778797 w 9392070"/>
                <a:gd name="connsiteY22354" fmla="*/ 1572741 h 3110824"/>
                <a:gd name="connsiteX22355" fmla="*/ 5777576 w 9392070"/>
                <a:gd name="connsiteY22355" fmla="*/ 1573962 h 3110824"/>
                <a:gd name="connsiteX22356" fmla="*/ 5777576 w 9392070"/>
                <a:gd name="connsiteY22356" fmla="*/ 1573962 h 3110824"/>
                <a:gd name="connsiteX22357" fmla="*/ 5778797 w 9392070"/>
                <a:gd name="connsiteY22357" fmla="*/ 1572741 h 3110824"/>
                <a:gd name="connsiteX22358" fmla="*/ 5756825 w 9392070"/>
                <a:gd name="connsiteY22358" fmla="*/ 1492175 h 3110824"/>
                <a:gd name="connsiteX22359" fmla="*/ 5762928 w 9392070"/>
                <a:gd name="connsiteY22359" fmla="*/ 1492175 h 3110824"/>
                <a:gd name="connsiteX22360" fmla="*/ 5759266 w 9392070"/>
                <a:gd name="connsiteY22360" fmla="*/ 1494617 h 3110824"/>
                <a:gd name="connsiteX22361" fmla="*/ 5743397 w 9392070"/>
                <a:gd name="connsiteY22361" fmla="*/ 1493396 h 3110824"/>
                <a:gd name="connsiteX22362" fmla="*/ 5744618 w 9392070"/>
                <a:gd name="connsiteY22362" fmla="*/ 1493396 h 3110824"/>
                <a:gd name="connsiteX22363" fmla="*/ 5756825 w 9392070"/>
                <a:gd name="connsiteY22363" fmla="*/ 1492175 h 3110824"/>
                <a:gd name="connsiteX22364" fmla="*/ 5751942 w 9392070"/>
                <a:gd name="connsiteY22364" fmla="*/ 1577624 h 3110824"/>
                <a:gd name="connsiteX22365" fmla="*/ 5742176 w 9392070"/>
                <a:gd name="connsiteY22365" fmla="*/ 1577624 h 3110824"/>
                <a:gd name="connsiteX22366" fmla="*/ 5751942 w 9392070"/>
                <a:gd name="connsiteY22366" fmla="*/ 1577624 h 3110824"/>
                <a:gd name="connsiteX22367" fmla="*/ 5751942 w 9392070"/>
                <a:gd name="connsiteY22367" fmla="*/ 1577624 h 3110824"/>
                <a:gd name="connsiteX22368" fmla="*/ 5740955 w 9392070"/>
                <a:gd name="connsiteY22368" fmla="*/ 1486072 h 3110824"/>
                <a:gd name="connsiteX22369" fmla="*/ 5739735 w 9392070"/>
                <a:gd name="connsiteY22369" fmla="*/ 1488513 h 3110824"/>
                <a:gd name="connsiteX22370" fmla="*/ 5736073 w 9392070"/>
                <a:gd name="connsiteY22370" fmla="*/ 1483630 h 3110824"/>
                <a:gd name="connsiteX22371" fmla="*/ 5736073 w 9392070"/>
                <a:gd name="connsiteY22371" fmla="*/ 1483630 h 3110824"/>
                <a:gd name="connsiteX22372" fmla="*/ 5744618 w 9392070"/>
                <a:gd name="connsiteY22372" fmla="*/ 1483630 h 3110824"/>
                <a:gd name="connsiteX22373" fmla="*/ 5740955 w 9392070"/>
                <a:gd name="connsiteY22373" fmla="*/ 1486072 h 3110824"/>
                <a:gd name="connsiteX22374" fmla="*/ 5737293 w 9392070"/>
                <a:gd name="connsiteY22374" fmla="*/ 1619128 h 3110824"/>
                <a:gd name="connsiteX22375" fmla="*/ 5748280 w 9392070"/>
                <a:gd name="connsiteY22375" fmla="*/ 1613024 h 3110824"/>
                <a:gd name="connsiteX22376" fmla="*/ 5748280 w 9392070"/>
                <a:gd name="connsiteY22376" fmla="*/ 1614245 h 3110824"/>
                <a:gd name="connsiteX22377" fmla="*/ 5749500 w 9392070"/>
                <a:gd name="connsiteY22377" fmla="*/ 1616687 h 3110824"/>
                <a:gd name="connsiteX22378" fmla="*/ 5743397 w 9392070"/>
                <a:gd name="connsiteY22378" fmla="*/ 1620349 h 3110824"/>
                <a:gd name="connsiteX22379" fmla="*/ 5733631 w 9392070"/>
                <a:gd name="connsiteY22379" fmla="*/ 1622790 h 3110824"/>
                <a:gd name="connsiteX22380" fmla="*/ 5737293 w 9392070"/>
                <a:gd name="connsiteY22380" fmla="*/ 1619128 h 3110824"/>
                <a:gd name="connsiteX22381" fmla="*/ 5801990 w 9392070"/>
                <a:gd name="connsiteY22381" fmla="*/ 1539782 h 3110824"/>
                <a:gd name="connsiteX22382" fmla="*/ 5806873 w 9392070"/>
                <a:gd name="connsiteY22382" fmla="*/ 1545886 h 3110824"/>
                <a:gd name="connsiteX22383" fmla="*/ 5809315 w 9392070"/>
                <a:gd name="connsiteY22383" fmla="*/ 1548327 h 3110824"/>
                <a:gd name="connsiteX22384" fmla="*/ 5805653 w 9392070"/>
                <a:gd name="connsiteY22384" fmla="*/ 1550769 h 3110824"/>
                <a:gd name="connsiteX22385" fmla="*/ 5801990 w 9392070"/>
                <a:gd name="connsiteY22385" fmla="*/ 1548327 h 3110824"/>
                <a:gd name="connsiteX22386" fmla="*/ 5798328 w 9392070"/>
                <a:gd name="connsiteY22386" fmla="*/ 1545886 h 3110824"/>
                <a:gd name="connsiteX22387" fmla="*/ 5792225 w 9392070"/>
                <a:gd name="connsiteY22387" fmla="*/ 1547107 h 3110824"/>
                <a:gd name="connsiteX22388" fmla="*/ 5786121 w 9392070"/>
                <a:gd name="connsiteY22388" fmla="*/ 1549548 h 3110824"/>
                <a:gd name="connsiteX22389" fmla="*/ 5784901 w 9392070"/>
                <a:gd name="connsiteY22389" fmla="*/ 1548327 h 3110824"/>
                <a:gd name="connsiteX22390" fmla="*/ 5786121 w 9392070"/>
                <a:gd name="connsiteY22390" fmla="*/ 1547107 h 3110824"/>
                <a:gd name="connsiteX22391" fmla="*/ 5794666 w 9392070"/>
                <a:gd name="connsiteY22391" fmla="*/ 1538562 h 3110824"/>
                <a:gd name="connsiteX22392" fmla="*/ 5801990 w 9392070"/>
                <a:gd name="connsiteY22392" fmla="*/ 1539782 h 3110824"/>
                <a:gd name="connsiteX22393" fmla="*/ 5800770 w 9392070"/>
                <a:gd name="connsiteY22393" fmla="*/ 1445789 h 3110824"/>
                <a:gd name="connsiteX22394" fmla="*/ 5801990 w 9392070"/>
                <a:gd name="connsiteY22394" fmla="*/ 1447009 h 3110824"/>
                <a:gd name="connsiteX22395" fmla="*/ 5800770 w 9392070"/>
                <a:gd name="connsiteY22395" fmla="*/ 1448230 h 3110824"/>
                <a:gd name="connsiteX22396" fmla="*/ 5800770 w 9392070"/>
                <a:gd name="connsiteY22396" fmla="*/ 1445789 h 3110824"/>
                <a:gd name="connsiteX22397" fmla="*/ 5850818 w 9392070"/>
                <a:gd name="connsiteY22397" fmla="*/ 1305408 h 3110824"/>
                <a:gd name="connsiteX22398" fmla="*/ 5850818 w 9392070"/>
                <a:gd name="connsiteY22398" fmla="*/ 1305408 h 3110824"/>
                <a:gd name="connsiteX22399" fmla="*/ 5850818 w 9392070"/>
                <a:gd name="connsiteY22399" fmla="*/ 1305408 h 3110824"/>
                <a:gd name="connsiteX22400" fmla="*/ 5850818 w 9392070"/>
                <a:gd name="connsiteY22400" fmla="*/ 1305408 h 3110824"/>
                <a:gd name="connsiteX22401" fmla="*/ 5841053 w 9392070"/>
                <a:gd name="connsiteY22401" fmla="*/ 1362781 h 3110824"/>
                <a:gd name="connsiteX22402" fmla="*/ 5841053 w 9392070"/>
                <a:gd name="connsiteY22402" fmla="*/ 1362781 h 3110824"/>
                <a:gd name="connsiteX22403" fmla="*/ 5841053 w 9392070"/>
                <a:gd name="connsiteY22403" fmla="*/ 1362781 h 3110824"/>
                <a:gd name="connsiteX22404" fmla="*/ 5839832 w 9392070"/>
                <a:gd name="connsiteY22404" fmla="*/ 1361560 h 3110824"/>
                <a:gd name="connsiteX22405" fmla="*/ 5841053 w 9392070"/>
                <a:gd name="connsiteY22405" fmla="*/ 1362781 h 3110824"/>
                <a:gd name="connsiteX22406" fmla="*/ 5836170 w 9392070"/>
                <a:gd name="connsiteY22406" fmla="*/ 1382312 h 3110824"/>
                <a:gd name="connsiteX22407" fmla="*/ 5834950 w 9392070"/>
                <a:gd name="connsiteY22407" fmla="*/ 1384754 h 3110824"/>
                <a:gd name="connsiteX22408" fmla="*/ 5833729 w 9392070"/>
                <a:gd name="connsiteY22408" fmla="*/ 1383533 h 3110824"/>
                <a:gd name="connsiteX22409" fmla="*/ 5832508 w 9392070"/>
                <a:gd name="connsiteY22409" fmla="*/ 1382312 h 3110824"/>
                <a:gd name="connsiteX22410" fmla="*/ 5836170 w 9392070"/>
                <a:gd name="connsiteY22410" fmla="*/ 1382312 h 3110824"/>
                <a:gd name="connsiteX22411" fmla="*/ 5826404 w 9392070"/>
                <a:gd name="connsiteY22411" fmla="*/ 1396961 h 3110824"/>
                <a:gd name="connsiteX22412" fmla="*/ 5826404 w 9392070"/>
                <a:gd name="connsiteY22412" fmla="*/ 1396961 h 3110824"/>
                <a:gd name="connsiteX22413" fmla="*/ 5826404 w 9392070"/>
                <a:gd name="connsiteY22413" fmla="*/ 1396961 h 3110824"/>
                <a:gd name="connsiteX22414" fmla="*/ 5826404 w 9392070"/>
                <a:gd name="connsiteY22414" fmla="*/ 1396961 h 3110824"/>
                <a:gd name="connsiteX22415" fmla="*/ 5806873 w 9392070"/>
                <a:gd name="connsiteY22415" fmla="*/ 1398181 h 3110824"/>
                <a:gd name="connsiteX22416" fmla="*/ 5814197 w 9392070"/>
                <a:gd name="connsiteY22416" fmla="*/ 1389636 h 3110824"/>
                <a:gd name="connsiteX22417" fmla="*/ 5814197 w 9392070"/>
                <a:gd name="connsiteY22417" fmla="*/ 1388416 h 3110824"/>
                <a:gd name="connsiteX22418" fmla="*/ 5814197 w 9392070"/>
                <a:gd name="connsiteY22418" fmla="*/ 1388416 h 3110824"/>
                <a:gd name="connsiteX22419" fmla="*/ 5819080 w 9392070"/>
                <a:gd name="connsiteY22419" fmla="*/ 1390857 h 3110824"/>
                <a:gd name="connsiteX22420" fmla="*/ 5823963 w 9392070"/>
                <a:gd name="connsiteY22420" fmla="*/ 1394519 h 3110824"/>
                <a:gd name="connsiteX22421" fmla="*/ 5822742 w 9392070"/>
                <a:gd name="connsiteY22421" fmla="*/ 1395740 h 3110824"/>
                <a:gd name="connsiteX22422" fmla="*/ 5819080 w 9392070"/>
                <a:gd name="connsiteY22422" fmla="*/ 1394519 h 3110824"/>
                <a:gd name="connsiteX22423" fmla="*/ 5814197 w 9392070"/>
                <a:gd name="connsiteY22423" fmla="*/ 1396961 h 3110824"/>
                <a:gd name="connsiteX22424" fmla="*/ 5810535 w 9392070"/>
                <a:gd name="connsiteY22424" fmla="*/ 1400623 h 3110824"/>
                <a:gd name="connsiteX22425" fmla="*/ 5804432 w 9392070"/>
                <a:gd name="connsiteY22425" fmla="*/ 1400623 h 3110824"/>
                <a:gd name="connsiteX22426" fmla="*/ 5803211 w 9392070"/>
                <a:gd name="connsiteY22426" fmla="*/ 1404285 h 3110824"/>
                <a:gd name="connsiteX22427" fmla="*/ 5799549 w 9392070"/>
                <a:gd name="connsiteY22427" fmla="*/ 1401843 h 3110824"/>
                <a:gd name="connsiteX22428" fmla="*/ 5806873 w 9392070"/>
                <a:gd name="connsiteY22428" fmla="*/ 1398181 h 3110824"/>
                <a:gd name="connsiteX22429" fmla="*/ 5815418 w 9392070"/>
                <a:gd name="connsiteY22429" fmla="*/ 1426257 h 3110824"/>
                <a:gd name="connsiteX22430" fmla="*/ 5814197 w 9392070"/>
                <a:gd name="connsiteY22430" fmla="*/ 1427478 h 3110824"/>
                <a:gd name="connsiteX22431" fmla="*/ 5811756 w 9392070"/>
                <a:gd name="connsiteY22431" fmla="*/ 1425037 h 3110824"/>
                <a:gd name="connsiteX22432" fmla="*/ 5815418 w 9392070"/>
                <a:gd name="connsiteY22432" fmla="*/ 1426257 h 3110824"/>
                <a:gd name="connsiteX22433" fmla="*/ 5793446 w 9392070"/>
                <a:gd name="connsiteY22433" fmla="*/ 1404285 h 3110824"/>
                <a:gd name="connsiteX22434" fmla="*/ 5793446 w 9392070"/>
                <a:gd name="connsiteY22434" fmla="*/ 1404285 h 3110824"/>
                <a:gd name="connsiteX22435" fmla="*/ 5791004 w 9392070"/>
                <a:gd name="connsiteY22435" fmla="*/ 1404285 h 3110824"/>
                <a:gd name="connsiteX22436" fmla="*/ 5793446 w 9392070"/>
                <a:gd name="connsiteY22436" fmla="*/ 1404285 h 3110824"/>
                <a:gd name="connsiteX22437" fmla="*/ 5716541 w 9392070"/>
                <a:gd name="connsiteY22437" fmla="*/ 1451892 h 3110824"/>
                <a:gd name="connsiteX22438" fmla="*/ 5734852 w 9392070"/>
                <a:gd name="connsiteY22438" fmla="*/ 1437244 h 3110824"/>
                <a:gd name="connsiteX22439" fmla="*/ 5750721 w 9392070"/>
                <a:gd name="connsiteY22439" fmla="*/ 1428699 h 3110824"/>
                <a:gd name="connsiteX22440" fmla="*/ 5760487 w 9392070"/>
                <a:gd name="connsiteY22440" fmla="*/ 1425037 h 3110824"/>
                <a:gd name="connsiteX22441" fmla="*/ 5766590 w 9392070"/>
                <a:gd name="connsiteY22441" fmla="*/ 1420154 h 3110824"/>
                <a:gd name="connsiteX22442" fmla="*/ 5773914 w 9392070"/>
                <a:gd name="connsiteY22442" fmla="*/ 1412830 h 3110824"/>
                <a:gd name="connsiteX22443" fmla="*/ 5782459 w 9392070"/>
                <a:gd name="connsiteY22443" fmla="*/ 1414050 h 3110824"/>
                <a:gd name="connsiteX22444" fmla="*/ 5788563 w 9392070"/>
                <a:gd name="connsiteY22444" fmla="*/ 1414050 h 3110824"/>
                <a:gd name="connsiteX22445" fmla="*/ 5794666 w 9392070"/>
                <a:gd name="connsiteY22445" fmla="*/ 1415271 h 3110824"/>
                <a:gd name="connsiteX22446" fmla="*/ 5803211 w 9392070"/>
                <a:gd name="connsiteY22446" fmla="*/ 1418933 h 3110824"/>
                <a:gd name="connsiteX22447" fmla="*/ 5809315 w 9392070"/>
                <a:gd name="connsiteY22447" fmla="*/ 1423816 h 3110824"/>
                <a:gd name="connsiteX22448" fmla="*/ 5808094 w 9392070"/>
                <a:gd name="connsiteY22448" fmla="*/ 1423816 h 3110824"/>
                <a:gd name="connsiteX22449" fmla="*/ 5805653 w 9392070"/>
                <a:gd name="connsiteY22449" fmla="*/ 1426257 h 3110824"/>
                <a:gd name="connsiteX22450" fmla="*/ 5800770 w 9392070"/>
                <a:gd name="connsiteY22450" fmla="*/ 1425037 h 3110824"/>
                <a:gd name="connsiteX22451" fmla="*/ 5795887 w 9392070"/>
                <a:gd name="connsiteY22451" fmla="*/ 1425037 h 3110824"/>
                <a:gd name="connsiteX22452" fmla="*/ 5792225 w 9392070"/>
                <a:gd name="connsiteY22452" fmla="*/ 1426257 h 3110824"/>
                <a:gd name="connsiteX22453" fmla="*/ 5788563 w 9392070"/>
                <a:gd name="connsiteY22453" fmla="*/ 1426257 h 3110824"/>
                <a:gd name="connsiteX22454" fmla="*/ 5784901 w 9392070"/>
                <a:gd name="connsiteY22454" fmla="*/ 1425037 h 3110824"/>
                <a:gd name="connsiteX22455" fmla="*/ 5777576 w 9392070"/>
                <a:gd name="connsiteY22455" fmla="*/ 1426257 h 3110824"/>
                <a:gd name="connsiteX22456" fmla="*/ 5770252 w 9392070"/>
                <a:gd name="connsiteY22456" fmla="*/ 1428699 h 3110824"/>
                <a:gd name="connsiteX22457" fmla="*/ 5771473 w 9392070"/>
                <a:gd name="connsiteY22457" fmla="*/ 1432361 h 3110824"/>
                <a:gd name="connsiteX22458" fmla="*/ 5775135 w 9392070"/>
                <a:gd name="connsiteY22458" fmla="*/ 1434802 h 3110824"/>
                <a:gd name="connsiteX22459" fmla="*/ 5780018 w 9392070"/>
                <a:gd name="connsiteY22459" fmla="*/ 1434802 h 3110824"/>
                <a:gd name="connsiteX22460" fmla="*/ 5791004 w 9392070"/>
                <a:gd name="connsiteY22460" fmla="*/ 1436023 h 3110824"/>
                <a:gd name="connsiteX22461" fmla="*/ 5803211 w 9392070"/>
                <a:gd name="connsiteY22461" fmla="*/ 1438464 h 3110824"/>
                <a:gd name="connsiteX22462" fmla="*/ 5811756 w 9392070"/>
                <a:gd name="connsiteY22462" fmla="*/ 1443347 h 3110824"/>
                <a:gd name="connsiteX22463" fmla="*/ 5819080 w 9392070"/>
                <a:gd name="connsiteY22463" fmla="*/ 1449451 h 3110824"/>
                <a:gd name="connsiteX22464" fmla="*/ 5819080 w 9392070"/>
                <a:gd name="connsiteY22464" fmla="*/ 1449451 h 3110824"/>
                <a:gd name="connsiteX22465" fmla="*/ 5816639 w 9392070"/>
                <a:gd name="connsiteY22465" fmla="*/ 1449451 h 3110824"/>
                <a:gd name="connsiteX22466" fmla="*/ 5812977 w 9392070"/>
                <a:gd name="connsiteY22466" fmla="*/ 1448230 h 3110824"/>
                <a:gd name="connsiteX22467" fmla="*/ 5811756 w 9392070"/>
                <a:gd name="connsiteY22467" fmla="*/ 1448230 h 3110824"/>
                <a:gd name="connsiteX22468" fmla="*/ 5810535 w 9392070"/>
                <a:gd name="connsiteY22468" fmla="*/ 1447009 h 3110824"/>
                <a:gd name="connsiteX22469" fmla="*/ 5805653 w 9392070"/>
                <a:gd name="connsiteY22469" fmla="*/ 1445789 h 3110824"/>
                <a:gd name="connsiteX22470" fmla="*/ 5803211 w 9392070"/>
                <a:gd name="connsiteY22470" fmla="*/ 1445789 h 3110824"/>
                <a:gd name="connsiteX22471" fmla="*/ 5800770 w 9392070"/>
                <a:gd name="connsiteY22471" fmla="*/ 1445789 h 3110824"/>
                <a:gd name="connsiteX22472" fmla="*/ 5798328 w 9392070"/>
                <a:gd name="connsiteY22472" fmla="*/ 1444568 h 3110824"/>
                <a:gd name="connsiteX22473" fmla="*/ 5795887 w 9392070"/>
                <a:gd name="connsiteY22473" fmla="*/ 1443347 h 3110824"/>
                <a:gd name="connsiteX22474" fmla="*/ 5791004 w 9392070"/>
                <a:gd name="connsiteY22474" fmla="*/ 1442126 h 3110824"/>
                <a:gd name="connsiteX22475" fmla="*/ 5784901 w 9392070"/>
                <a:gd name="connsiteY22475" fmla="*/ 1439685 h 3110824"/>
                <a:gd name="connsiteX22476" fmla="*/ 5786121 w 9392070"/>
                <a:gd name="connsiteY22476" fmla="*/ 1442126 h 3110824"/>
                <a:gd name="connsiteX22477" fmla="*/ 5788563 w 9392070"/>
                <a:gd name="connsiteY22477" fmla="*/ 1444568 h 3110824"/>
                <a:gd name="connsiteX22478" fmla="*/ 5792225 w 9392070"/>
                <a:gd name="connsiteY22478" fmla="*/ 1445789 h 3110824"/>
                <a:gd name="connsiteX22479" fmla="*/ 5797108 w 9392070"/>
                <a:gd name="connsiteY22479" fmla="*/ 1447009 h 3110824"/>
                <a:gd name="connsiteX22480" fmla="*/ 5795887 w 9392070"/>
                <a:gd name="connsiteY22480" fmla="*/ 1448230 h 3110824"/>
                <a:gd name="connsiteX22481" fmla="*/ 5792225 w 9392070"/>
                <a:gd name="connsiteY22481" fmla="*/ 1447009 h 3110824"/>
                <a:gd name="connsiteX22482" fmla="*/ 5787342 w 9392070"/>
                <a:gd name="connsiteY22482" fmla="*/ 1450671 h 3110824"/>
                <a:gd name="connsiteX22483" fmla="*/ 5782459 w 9392070"/>
                <a:gd name="connsiteY22483" fmla="*/ 1454333 h 3110824"/>
                <a:gd name="connsiteX22484" fmla="*/ 5775135 w 9392070"/>
                <a:gd name="connsiteY22484" fmla="*/ 1455554 h 3110824"/>
                <a:gd name="connsiteX22485" fmla="*/ 5773914 w 9392070"/>
                <a:gd name="connsiteY22485" fmla="*/ 1459216 h 3110824"/>
                <a:gd name="connsiteX22486" fmla="*/ 5766590 w 9392070"/>
                <a:gd name="connsiteY22486" fmla="*/ 1456775 h 3110824"/>
                <a:gd name="connsiteX22487" fmla="*/ 5764149 w 9392070"/>
                <a:gd name="connsiteY22487" fmla="*/ 1460437 h 3110824"/>
                <a:gd name="connsiteX22488" fmla="*/ 5758045 w 9392070"/>
                <a:gd name="connsiteY22488" fmla="*/ 1461658 h 3110824"/>
                <a:gd name="connsiteX22489" fmla="*/ 5753162 w 9392070"/>
                <a:gd name="connsiteY22489" fmla="*/ 1462878 h 3110824"/>
                <a:gd name="connsiteX22490" fmla="*/ 5749500 w 9392070"/>
                <a:gd name="connsiteY22490" fmla="*/ 1465320 h 3110824"/>
                <a:gd name="connsiteX22491" fmla="*/ 5745838 w 9392070"/>
                <a:gd name="connsiteY22491" fmla="*/ 1466540 h 3110824"/>
                <a:gd name="connsiteX22492" fmla="*/ 5742176 w 9392070"/>
                <a:gd name="connsiteY22492" fmla="*/ 1466540 h 3110824"/>
                <a:gd name="connsiteX22493" fmla="*/ 5733631 w 9392070"/>
                <a:gd name="connsiteY22493" fmla="*/ 1470203 h 3110824"/>
                <a:gd name="connsiteX22494" fmla="*/ 5726307 w 9392070"/>
                <a:gd name="connsiteY22494" fmla="*/ 1475085 h 3110824"/>
                <a:gd name="connsiteX22495" fmla="*/ 5723866 w 9392070"/>
                <a:gd name="connsiteY22495" fmla="*/ 1475085 h 3110824"/>
                <a:gd name="connsiteX22496" fmla="*/ 5714100 w 9392070"/>
                <a:gd name="connsiteY22496" fmla="*/ 1475085 h 3110824"/>
                <a:gd name="connsiteX22497" fmla="*/ 5704334 w 9392070"/>
                <a:gd name="connsiteY22497" fmla="*/ 1475085 h 3110824"/>
                <a:gd name="connsiteX22498" fmla="*/ 5700672 w 9392070"/>
                <a:gd name="connsiteY22498" fmla="*/ 1472644 h 3110824"/>
                <a:gd name="connsiteX22499" fmla="*/ 5716541 w 9392070"/>
                <a:gd name="connsiteY22499" fmla="*/ 1451892 h 3110824"/>
                <a:gd name="connsiteX22500" fmla="*/ 5697010 w 9392070"/>
                <a:gd name="connsiteY22500" fmla="*/ 1595935 h 3110824"/>
                <a:gd name="connsiteX22501" fmla="*/ 5711659 w 9392070"/>
                <a:gd name="connsiteY22501" fmla="*/ 1586169 h 3110824"/>
                <a:gd name="connsiteX22502" fmla="*/ 5717762 w 9392070"/>
                <a:gd name="connsiteY22502" fmla="*/ 1583728 h 3110824"/>
                <a:gd name="connsiteX22503" fmla="*/ 5720204 w 9392070"/>
                <a:gd name="connsiteY22503" fmla="*/ 1587390 h 3110824"/>
                <a:gd name="connsiteX22504" fmla="*/ 5723866 w 9392070"/>
                <a:gd name="connsiteY22504" fmla="*/ 1591052 h 3110824"/>
                <a:gd name="connsiteX22505" fmla="*/ 5728748 w 9392070"/>
                <a:gd name="connsiteY22505" fmla="*/ 1594714 h 3110824"/>
                <a:gd name="connsiteX22506" fmla="*/ 5731190 w 9392070"/>
                <a:gd name="connsiteY22506" fmla="*/ 1595935 h 3110824"/>
                <a:gd name="connsiteX22507" fmla="*/ 5728748 w 9392070"/>
                <a:gd name="connsiteY22507" fmla="*/ 1598376 h 3110824"/>
                <a:gd name="connsiteX22508" fmla="*/ 5722645 w 9392070"/>
                <a:gd name="connsiteY22508" fmla="*/ 1594714 h 3110824"/>
                <a:gd name="connsiteX22509" fmla="*/ 5704334 w 9392070"/>
                <a:gd name="connsiteY22509" fmla="*/ 1600817 h 3110824"/>
                <a:gd name="connsiteX22510" fmla="*/ 5689686 w 9392070"/>
                <a:gd name="connsiteY22510" fmla="*/ 1599597 h 3110824"/>
                <a:gd name="connsiteX22511" fmla="*/ 5688465 w 9392070"/>
                <a:gd name="connsiteY22511" fmla="*/ 1598376 h 3110824"/>
                <a:gd name="connsiteX22512" fmla="*/ 5697010 w 9392070"/>
                <a:gd name="connsiteY22512" fmla="*/ 1595935 h 3110824"/>
                <a:gd name="connsiteX22513" fmla="*/ 5694569 w 9392070"/>
                <a:gd name="connsiteY22513" fmla="*/ 1669177 h 3110824"/>
                <a:gd name="connsiteX22514" fmla="*/ 5694569 w 9392070"/>
                <a:gd name="connsiteY22514" fmla="*/ 1669177 h 3110824"/>
                <a:gd name="connsiteX22515" fmla="*/ 5683583 w 9392070"/>
                <a:gd name="connsiteY22515" fmla="*/ 1670398 h 3110824"/>
                <a:gd name="connsiteX22516" fmla="*/ 5683583 w 9392070"/>
                <a:gd name="connsiteY22516" fmla="*/ 1670398 h 3110824"/>
                <a:gd name="connsiteX22517" fmla="*/ 5694569 w 9392070"/>
                <a:gd name="connsiteY22517" fmla="*/ 1669177 h 3110824"/>
                <a:gd name="connsiteX22518" fmla="*/ 5679920 w 9392070"/>
                <a:gd name="connsiteY22518" fmla="*/ 1689929 h 3110824"/>
                <a:gd name="connsiteX22519" fmla="*/ 5684803 w 9392070"/>
                <a:gd name="connsiteY22519" fmla="*/ 1688708 h 3110824"/>
                <a:gd name="connsiteX22520" fmla="*/ 5689686 w 9392070"/>
                <a:gd name="connsiteY22520" fmla="*/ 1687487 h 3110824"/>
                <a:gd name="connsiteX22521" fmla="*/ 5686024 w 9392070"/>
                <a:gd name="connsiteY22521" fmla="*/ 1689929 h 3110824"/>
                <a:gd name="connsiteX22522" fmla="*/ 5679920 w 9392070"/>
                <a:gd name="connsiteY22522" fmla="*/ 1692370 h 3110824"/>
                <a:gd name="connsiteX22523" fmla="*/ 5679920 w 9392070"/>
                <a:gd name="connsiteY22523" fmla="*/ 1689929 h 3110824"/>
                <a:gd name="connsiteX22524" fmla="*/ 5664051 w 9392070"/>
                <a:gd name="connsiteY22524" fmla="*/ 1672839 h 3110824"/>
                <a:gd name="connsiteX22525" fmla="*/ 5664051 w 9392070"/>
                <a:gd name="connsiteY22525" fmla="*/ 1672839 h 3110824"/>
                <a:gd name="connsiteX22526" fmla="*/ 5664051 w 9392070"/>
                <a:gd name="connsiteY22526" fmla="*/ 1672839 h 3110824"/>
                <a:gd name="connsiteX22527" fmla="*/ 5664051 w 9392070"/>
                <a:gd name="connsiteY22527" fmla="*/ 1672839 h 3110824"/>
                <a:gd name="connsiteX22528" fmla="*/ 5571278 w 9392070"/>
                <a:gd name="connsiteY22528" fmla="*/ 1182117 h 3110824"/>
                <a:gd name="connsiteX22529" fmla="*/ 5571278 w 9392070"/>
                <a:gd name="connsiteY22529" fmla="*/ 1182117 h 3110824"/>
                <a:gd name="connsiteX22530" fmla="*/ 5571278 w 9392070"/>
                <a:gd name="connsiteY22530" fmla="*/ 1182117 h 3110824"/>
                <a:gd name="connsiteX22531" fmla="*/ 5571278 w 9392070"/>
                <a:gd name="connsiteY22531" fmla="*/ 1182117 h 3110824"/>
                <a:gd name="connsiteX22532" fmla="*/ 5559071 w 9392070"/>
                <a:gd name="connsiteY22532" fmla="*/ 1165028 h 3110824"/>
                <a:gd name="connsiteX22533" fmla="*/ 5557850 w 9392070"/>
                <a:gd name="connsiteY22533" fmla="*/ 1166248 h 3110824"/>
                <a:gd name="connsiteX22534" fmla="*/ 5551747 w 9392070"/>
                <a:gd name="connsiteY22534" fmla="*/ 1163807 h 3110824"/>
                <a:gd name="connsiteX22535" fmla="*/ 5551747 w 9392070"/>
                <a:gd name="connsiteY22535" fmla="*/ 1163807 h 3110824"/>
                <a:gd name="connsiteX22536" fmla="*/ 5559071 w 9392070"/>
                <a:gd name="connsiteY22536" fmla="*/ 1165028 h 3110824"/>
                <a:gd name="connsiteX22537" fmla="*/ 5543202 w 9392070"/>
                <a:gd name="connsiteY22537" fmla="*/ 1139393 h 3110824"/>
                <a:gd name="connsiteX22538" fmla="*/ 5545643 w 9392070"/>
                <a:gd name="connsiteY22538" fmla="*/ 1138172 h 3110824"/>
                <a:gd name="connsiteX22539" fmla="*/ 5544423 w 9392070"/>
                <a:gd name="connsiteY22539" fmla="*/ 1140613 h 3110824"/>
                <a:gd name="connsiteX22540" fmla="*/ 5543202 w 9392070"/>
                <a:gd name="connsiteY22540" fmla="*/ 1139393 h 3110824"/>
                <a:gd name="connsiteX22541" fmla="*/ 5543202 w 9392070"/>
                <a:gd name="connsiteY22541" fmla="*/ 1139393 h 3110824"/>
                <a:gd name="connsiteX22542" fmla="*/ 5544423 w 9392070"/>
                <a:gd name="connsiteY22542" fmla="*/ 1162586 h 3110824"/>
                <a:gd name="connsiteX22543" fmla="*/ 5540761 w 9392070"/>
                <a:gd name="connsiteY22543" fmla="*/ 1163807 h 3110824"/>
                <a:gd name="connsiteX22544" fmla="*/ 5539540 w 9392070"/>
                <a:gd name="connsiteY22544" fmla="*/ 1162586 h 3110824"/>
                <a:gd name="connsiteX22545" fmla="*/ 5544423 w 9392070"/>
                <a:gd name="connsiteY22545" fmla="*/ 1162586 h 3110824"/>
                <a:gd name="connsiteX22546" fmla="*/ 5535878 w 9392070"/>
                <a:gd name="connsiteY22546" fmla="*/ 1162586 h 3110824"/>
                <a:gd name="connsiteX22547" fmla="*/ 5538319 w 9392070"/>
                <a:gd name="connsiteY22547" fmla="*/ 1162586 h 3110824"/>
                <a:gd name="connsiteX22548" fmla="*/ 5537099 w 9392070"/>
                <a:gd name="connsiteY22548" fmla="*/ 1165028 h 3110824"/>
                <a:gd name="connsiteX22549" fmla="*/ 5532216 w 9392070"/>
                <a:gd name="connsiteY22549" fmla="*/ 1162586 h 3110824"/>
                <a:gd name="connsiteX22550" fmla="*/ 5535878 w 9392070"/>
                <a:gd name="connsiteY22550" fmla="*/ 1162586 h 3110824"/>
                <a:gd name="connsiteX22551" fmla="*/ 5527333 w 9392070"/>
                <a:gd name="connsiteY22551" fmla="*/ 1066151 h 3110824"/>
                <a:gd name="connsiteX22552" fmla="*/ 5527333 w 9392070"/>
                <a:gd name="connsiteY22552" fmla="*/ 1068592 h 3110824"/>
                <a:gd name="connsiteX22553" fmla="*/ 5526112 w 9392070"/>
                <a:gd name="connsiteY22553" fmla="*/ 1067371 h 3110824"/>
                <a:gd name="connsiteX22554" fmla="*/ 5527333 w 9392070"/>
                <a:gd name="connsiteY22554" fmla="*/ 1066151 h 3110824"/>
                <a:gd name="connsiteX22555" fmla="*/ 5368642 w 9392070"/>
                <a:gd name="connsiteY22555" fmla="*/ 1067371 h 3110824"/>
                <a:gd name="connsiteX22556" fmla="*/ 5367421 w 9392070"/>
                <a:gd name="connsiteY22556" fmla="*/ 1068592 h 3110824"/>
                <a:gd name="connsiteX22557" fmla="*/ 5367421 w 9392070"/>
                <a:gd name="connsiteY22557" fmla="*/ 1066151 h 3110824"/>
                <a:gd name="connsiteX22558" fmla="*/ 5368642 w 9392070"/>
                <a:gd name="connsiteY22558" fmla="*/ 1067371 h 3110824"/>
                <a:gd name="connsiteX22559" fmla="*/ 5351552 w 9392070"/>
                <a:gd name="connsiteY22559" fmla="*/ 1139393 h 3110824"/>
                <a:gd name="connsiteX22560" fmla="*/ 5351552 w 9392070"/>
                <a:gd name="connsiteY22560" fmla="*/ 1139393 h 3110824"/>
                <a:gd name="connsiteX22561" fmla="*/ 5349110 w 9392070"/>
                <a:gd name="connsiteY22561" fmla="*/ 1140613 h 3110824"/>
                <a:gd name="connsiteX22562" fmla="*/ 5347890 w 9392070"/>
                <a:gd name="connsiteY22562" fmla="*/ 1138172 h 3110824"/>
                <a:gd name="connsiteX22563" fmla="*/ 5351552 w 9392070"/>
                <a:gd name="connsiteY22563" fmla="*/ 1139393 h 3110824"/>
                <a:gd name="connsiteX22564" fmla="*/ 5341787 w 9392070"/>
                <a:gd name="connsiteY22564" fmla="*/ 1163807 h 3110824"/>
                <a:gd name="connsiteX22565" fmla="*/ 5339345 w 9392070"/>
                <a:gd name="connsiteY22565" fmla="*/ 1166248 h 3110824"/>
                <a:gd name="connsiteX22566" fmla="*/ 5336903 w 9392070"/>
                <a:gd name="connsiteY22566" fmla="*/ 1165028 h 3110824"/>
                <a:gd name="connsiteX22567" fmla="*/ 5335683 w 9392070"/>
                <a:gd name="connsiteY22567" fmla="*/ 1163807 h 3110824"/>
                <a:gd name="connsiteX22568" fmla="*/ 5341787 w 9392070"/>
                <a:gd name="connsiteY22568" fmla="*/ 1163807 h 3110824"/>
                <a:gd name="connsiteX22569" fmla="*/ 5323476 w 9392070"/>
                <a:gd name="connsiteY22569" fmla="*/ 1182117 h 3110824"/>
                <a:gd name="connsiteX22570" fmla="*/ 5323476 w 9392070"/>
                <a:gd name="connsiteY22570" fmla="*/ 1182117 h 3110824"/>
                <a:gd name="connsiteX22571" fmla="*/ 5323476 w 9392070"/>
                <a:gd name="connsiteY22571" fmla="*/ 1182117 h 3110824"/>
                <a:gd name="connsiteX22572" fmla="*/ 5323476 w 9392070"/>
                <a:gd name="connsiteY22572" fmla="*/ 1182117 h 3110824"/>
                <a:gd name="connsiteX22573" fmla="*/ 5283193 w 9392070"/>
                <a:gd name="connsiteY22573" fmla="*/ 1338367 h 3110824"/>
                <a:gd name="connsiteX22574" fmla="*/ 5280751 w 9392070"/>
                <a:gd name="connsiteY22574" fmla="*/ 1339588 h 3110824"/>
                <a:gd name="connsiteX22575" fmla="*/ 5277089 w 9392070"/>
                <a:gd name="connsiteY22575" fmla="*/ 1337146 h 3110824"/>
                <a:gd name="connsiteX22576" fmla="*/ 5283193 w 9392070"/>
                <a:gd name="connsiteY22576" fmla="*/ 1338367 h 3110824"/>
                <a:gd name="connsiteX22577" fmla="*/ 5278310 w 9392070"/>
                <a:gd name="connsiteY22577" fmla="*/ 1244373 h 3110824"/>
                <a:gd name="connsiteX22578" fmla="*/ 5277089 w 9392070"/>
                <a:gd name="connsiteY22578" fmla="*/ 1245594 h 3110824"/>
                <a:gd name="connsiteX22579" fmla="*/ 5275868 w 9392070"/>
                <a:gd name="connsiteY22579" fmla="*/ 1243152 h 3110824"/>
                <a:gd name="connsiteX22580" fmla="*/ 5278310 w 9392070"/>
                <a:gd name="connsiteY22580" fmla="*/ 1244373 h 3110824"/>
                <a:gd name="connsiteX22581" fmla="*/ 5167226 w 9392070"/>
                <a:gd name="connsiteY22581" fmla="*/ 1290760 h 3110824"/>
                <a:gd name="connsiteX22582" fmla="*/ 5175771 w 9392070"/>
                <a:gd name="connsiteY22582" fmla="*/ 1285877 h 3110824"/>
                <a:gd name="connsiteX22583" fmla="*/ 5181875 w 9392070"/>
                <a:gd name="connsiteY22583" fmla="*/ 1284656 h 3110824"/>
                <a:gd name="connsiteX22584" fmla="*/ 5187978 w 9392070"/>
                <a:gd name="connsiteY22584" fmla="*/ 1283435 h 3110824"/>
                <a:gd name="connsiteX22585" fmla="*/ 5198964 w 9392070"/>
                <a:gd name="connsiteY22585" fmla="*/ 1282215 h 3110824"/>
                <a:gd name="connsiteX22586" fmla="*/ 5203847 w 9392070"/>
                <a:gd name="connsiteY22586" fmla="*/ 1282215 h 3110824"/>
                <a:gd name="connsiteX22587" fmla="*/ 5207509 w 9392070"/>
                <a:gd name="connsiteY22587" fmla="*/ 1278553 h 3110824"/>
                <a:gd name="connsiteX22588" fmla="*/ 5209951 w 9392070"/>
                <a:gd name="connsiteY22588" fmla="*/ 1274891 h 3110824"/>
                <a:gd name="connsiteX22589" fmla="*/ 5211171 w 9392070"/>
                <a:gd name="connsiteY22589" fmla="*/ 1274891 h 3110824"/>
                <a:gd name="connsiteX22590" fmla="*/ 5229482 w 9392070"/>
                <a:gd name="connsiteY22590" fmla="*/ 1277332 h 3110824"/>
                <a:gd name="connsiteX22591" fmla="*/ 5236806 w 9392070"/>
                <a:gd name="connsiteY22591" fmla="*/ 1280994 h 3110824"/>
                <a:gd name="connsiteX22592" fmla="*/ 5234365 w 9392070"/>
                <a:gd name="connsiteY22592" fmla="*/ 1282215 h 3110824"/>
                <a:gd name="connsiteX22593" fmla="*/ 5222158 w 9392070"/>
                <a:gd name="connsiteY22593" fmla="*/ 1279773 h 3110824"/>
                <a:gd name="connsiteX22594" fmla="*/ 5217275 w 9392070"/>
                <a:gd name="connsiteY22594" fmla="*/ 1283435 h 3110824"/>
                <a:gd name="connsiteX22595" fmla="*/ 5207509 w 9392070"/>
                <a:gd name="connsiteY22595" fmla="*/ 1283435 h 3110824"/>
                <a:gd name="connsiteX22596" fmla="*/ 5200185 w 9392070"/>
                <a:gd name="connsiteY22596" fmla="*/ 1282215 h 3110824"/>
                <a:gd name="connsiteX22597" fmla="*/ 5197744 w 9392070"/>
                <a:gd name="connsiteY22597" fmla="*/ 1284656 h 3110824"/>
                <a:gd name="connsiteX22598" fmla="*/ 5191640 w 9392070"/>
                <a:gd name="connsiteY22598" fmla="*/ 1287098 h 3110824"/>
                <a:gd name="connsiteX22599" fmla="*/ 5184316 w 9392070"/>
                <a:gd name="connsiteY22599" fmla="*/ 1287098 h 3110824"/>
                <a:gd name="connsiteX22600" fmla="*/ 5178212 w 9392070"/>
                <a:gd name="connsiteY22600" fmla="*/ 1285877 h 3110824"/>
                <a:gd name="connsiteX22601" fmla="*/ 5163564 w 9392070"/>
                <a:gd name="connsiteY22601" fmla="*/ 1289539 h 3110824"/>
                <a:gd name="connsiteX22602" fmla="*/ 5159902 w 9392070"/>
                <a:gd name="connsiteY22602" fmla="*/ 1294422 h 3110824"/>
                <a:gd name="connsiteX22603" fmla="*/ 5167226 w 9392070"/>
                <a:gd name="connsiteY22603" fmla="*/ 1290760 h 3110824"/>
                <a:gd name="connsiteX22604" fmla="*/ 5189199 w 9392070"/>
                <a:gd name="connsiteY22604" fmla="*/ 1299305 h 3110824"/>
                <a:gd name="connsiteX22605" fmla="*/ 5185537 w 9392070"/>
                <a:gd name="connsiteY22605" fmla="*/ 1299305 h 3110824"/>
                <a:gd name="connsiteX22606" fmla="*/ 5189199 w 9392070"/>
                <a:gd name="connsiteY22606" fmla="*/ 1299305 h 3110824"/>
                <a:gd name="connsiteX22607" fmla="*/ 5184316 w 9392070"/>
                <a:gd name="connsiteY22607" fmla="*/ 1299305 h 3110824"/>
                <a:gd name="connsiteX22608" fmla="*/ 5181875 w 9392070"/>
                <a:gd name="connsiteY22608" fmla="*/ 1301746 h 3110824"/>
                <a:gd name="connsiteX22609" fmla="*/ 5178212 w 9392070"/>
                <a:gd name="connsiteY22609" fmla="*/ 1302967 h 3110824"/>
                <a:gd name="connsiteX22610" fmla="*/ 5175771 w 9392070"/>
                <a:gd name="connsiteY22610" fmla="*/ 1301746 h 3110824"/>
                <a:gd name="connsiteX22611" fmla="*/ 5184316 w 9392070"/>
                <a:gd name="connsiteY22611" fmla="*/ 1299305 h 3110824"/>
                <a:gd name="connsiteX22612" fmla="*/ 5168447 w 9392070"/>
                <a:gd name="connsiteY22612" fmla="*/ 1302967 h 3110824"/>
                <a:gd name="connsiteX22613" fmla="*/ 5164785 w 9392070"/>
                <a:gd name="connsiteY22613" fmla="*/ 1302967 h 3110824"/>
                <a:gd name="connsiteX22614" fmla="*/ 5164785 w 9392070"/>
                <a:gd name="connsiteY22614" fmla="*/ 1302967 h 3110824"/>
                <a:gd name="connsiteX22615" fmla="*/ 5168447 w 9392070"/>
                <a:gd name="connsiteY22615" fmla="*/ 1302967 h 3110824"/>
                <a:gd name="connsiteX22616" fmla="*/ 5156240 w 9392070"/>
                <a:gd name="connsiteY22616" fmla="*/ 1301746 h 3110824"/>
                <a:gd name="connsiteX22617" fmla="*/ 5156240 w 9392070"/>
                <a:gd name="connsiteY22617" fmla="*/ 1301746 h 3110824"/>
                <a:gd name="connsiteX22618" fmla="*/ 5156240 w 9392070"/>
                <a:gd name="connsiteY22618" fmla="*/ 1304187 h 3110824"/>
                <a:gd name="connsiteX22619" fmla="*/ 5155019 w 9392070"/>
                <a:gd name="connsiteY22619" fmla="*/ 1302967 h 3110824"/>
                <a:gd name="connsiteX22620" fmla="*/ 5156240 w 9392070"/>
                <a:gd name="connsiteY22620" fmla="*/ 1301746 h 3110824"/>
                <a:gd name="connsiteX22621" fmla="*/ 5150136 w 9392070"/>
                <a:gd name="connsiteY22621" fmla="*/ 1339588 h 3110824"/>
                <a:gd name="connsiteX22622" fmla="*/ 5157461 w 9392070"/>
                <a:gd name="connsiteY22622" fmla="*/ 1328601 h 3110824"/>
                <a:gd name="connsiteX22623" fmla="*/ 5166005 w 9392070"/>
                <a:gd name="connsiteY22623" fmla="*/ 1321277 h 3110824"/>
                <a:gd name="connsiteX22624" fmla="*/ 5178212 w 9392070"/>
                <a:gd name="connsiteY22624" fmla="*/ 1317615 h 3110824"/>
                <a:gd name="connsiteX22625" fmla="*/ 5189199 w 9392070"/>
                <a:gd name="connsiteY22625" fmla="*/ 1315174 h 3110824"/>
                <a:gd name="connsiteX22626" fmla="*/ 5194082 w 9392070"/>
                <a:gd name="connsiteY22626" fmla="*/ 1315174 h 3110824"/>
                <a:gd name="connsiteX22627" fmla="*/ 5197744 w 9392070"/>
                <a:gd name="connsiteY22627" fmla="*/ 1312732 h 3110824"/>
                <a:gd name="connsiteX22628" fmla="*/ 5198964 w 9392070"/>
                <a:gd name="connsiteY22628" fmla="*/ 1306629 h 3110824"/>
                <a:gd name="connsiteX22629" fmla="*/ 5191640 w 9392070"/>
                <a:gd name="connsiteY22629" fmla="*/ 1302967 h 3110824"/>
                <a:gd name="connsiteX22630" fmla="*/ 5190419 w 9392070"/>
                <a:gd name="connsiteY22630" fmla="*/ 1300525 h 3110824"/>
                <a:gd name="connsiteX22631" fmla="*/ 5195302 w 9392070"/>
                <a:gd name="connsiteY22631" fmla="*/ 1301746 h 3110824"/>
                <a:gd name="connsiteX22632" fmla="*/ 5208730 w 9392070"/>
                <a:gd name="connsiteY22632" fmla="*/ 1301746 h 3110824"/>
                <a:gd name="connsiteX22633" fmla="*/ 5220937 w 9392070"/>
                <a:gd name="connsiteY22633" fmla="*/ 1301746 h 3110824"/>
                <a:gd name="connsiteX22634" fmla="*/ 5239247 w 9392070"/>
                <a:gd name="connsiteY22634" fmla="*/ 1304187 h 3110824"/>
                <a:gd name="connsiteX22635" fmla="*/ 5252675 w 9392070"/>
                <a:gd name="connsiteY22635" fmla="*/ 1310291 h 3110824"/>
                <a:gd name="connsiteX22636" fmla="*/ 5256337 w 9392070"/>
                <a:gd name="connsiteY22636" fmla="*/ 1311512 h 3110824"/>
                <a:gd name="connsiteX22637" fmla="*/ 5253896 w 9392070"/>
                <a:gd name="connsiteY22637" fmla="*/ 1313953 h 3110824"/>
                <a:gd name="connsiteX22638" fmla="*/ 5253896 w 9392070"/>
                <a:gd name="connsiteY22638" fmla="*/ 1313953 h 3110824"/>
                <a:gd name="connsiteX22639" fmla="*/ 5252675 w 9392070"/>
                <a:gd name="connsiteY22639" fmla="*/ 1313953 h 3110824"/>
                <a:gd name="connsiteX22640" fmla="*/ 5247792 w 9392070"/>
                <a:gd name="connsiteY22640" fmla="*/ 1313953 h 3110824"/>
                <a:gd name="connsiteX22641" fmla="*/ 5241689 w 9392070"/>
                <a:gd name="connsiteY22641" fmla="*/ 1313953 h 3110824"/>
                <a:gd name="connsiteX22642" fmla="*/ 5230703 w 9392070"/>
                <a:gd name="connsiteY22642" fmla="*/ 1318836 h 3110824"/>
                <a:gd name="connsiteX22643" fmla="*/ 5230703 w 9392070"/>
                <a:gd name="connsiteY22643" fmla="*/ 1320056 h 3110824"/>
                <a:gd name="connsiteX22644" fmla="*/ 5230703 w 9392070"/>
                <a:gd name="connsiteY22644" fmla="*/ 1320056 h 3110824"/>
                <a:gd name="connsiteX22645" fmla="*/ 5230703 w 9392070"/>
                <a:gd name="connsiteY22645" fmla="*/ 1320056 h 3110824"/>
                <a:gd name="connsiteX22646" fmla="*/ 5229482 w 9392070"/>
                <a:gd name="connsiteY22646" fmla="*/ 1321277 h 3110824"/>
                <a:gd name="connsiteX22647" fmla="*/ 5224599 w 9392070"/>
                <a:gd name="connsiteY22647" fmla="*/ 1324939 h 3110824"/>
                <a:gd name="connsiteX22648" fmla="*/ 5217275 w 9392070"/>
                <a:gd name="connsiteY22648" fmla="*/ 1326160 h 3110824"/>
                <a:gd name="connsiteX22649" fmla="*/ 5211171 w 9392070"/>
                <a:gd name="connsiteY22649" fmla="*/ 1326160 h 3110824"/>
                <a:gd name="connsiteX22650" fmla="*/ 5198964 w 9392070"/>
                <a:gd name="connsiteY22650" fmla="*/ 1332263 h 3110824"/>
                <a:gd name="connsiteX22651" fmla="*/ 5186757 w 9392070"/>
                <a:gd name="connsiteY22651" fmla="*/ 1339588 h 3110824"/>
                <a:gd name="connsiteX22652" fmla="*/ 5191640 w 9392070"/>
                <a:gd name="connsiteY22652" fmla="*/ 1343250 h 3110824"/>
                <a:gd name="connsiteX22653" fmla="*/ 5198964 w 9392070"/>
                <a:gd name="connsiteY22653" fmla="*/ 1343250 h 3110824"/>
                <a:gd name="connsiteX22654" fmla="*/ 5207509 w 9392070"/>
                <a:gd name="connsiteY22654" fmla="*/ 1340808 h 3110824"/>
                <a:gd name="connsiteX22655" fmla="*/ 5228261 w 9392070"/>
                <a:gd name="connsiteY22655" fmla="*/ 1337146 h 3110824"/>
                <a:gd name="connsiteX22656" fmla="*/ 5252675 w 9392070"/>
                <a:gd name="connsiteY22656" fmla="*/ 1333484 h 3110824"/>
                <a:gd name="connsiteX22657" fmla="*/ 5269765 w 9392070"/>
                <a:gd name="connsiteY22657" fmla="*/ 1334705 h 3110824"/>
                <a:gd name="connsiteX22658" fmla="*/ 5272206 w 9392070"/>
                <a:gd name="connsiteY22658" fmla="*/ 1335926 h 3110824"/>
                <a:gd name="connsiteX22659" fmla="*/ 5270986 w 9392070"/>
                <a:gd name="connsiteY22659" fmla="*/ 1335926 h 3110824"/>
                <a:gd name="connsiteX22660" fmla="*/ 5266103 w 9392070"/>
                <a:gd name="connsiteY22660" fmla="*/ 1339588 h 3110824"/>
                <a:gd name="connsiteX22661" fmla="*/ 5257558 w 9392070"/>
                <a:gd name="connsiteY22661" fmla="*/ 1339588 h 3110824"/>
                <a:gd name="connsiteX22662" fmla="*/ 5249013 w 9392070"/>
                <a:gd name="connsiteY22662" fmla="*/ 1339588 h 3110824"/>
                <a:gd name="connsiteX22663" fmla="*/ 5242910 w 9392070"/>
                <a:gd name="connsiteY22663" fmla="*/ 1342029 h 3110824"/>
                <a:gd name="connsiteX22664" fmla="*/ 5236806 w 9392070"/>
                <a:gd name="connsiteY22664" fmla="*/ 1342029 h 3110824"/>
                <a:gd name="connsiteX22665" fmla="*/ 5230703 w 9392070"/>
                <a:gd name="connsiteY22665" fmla="*/ 1340808 h 3110824"/>
                <a:gd name="connsiteX22666" fmla="*/ 5216054 w 9392070"/>
                <a:gd name="connsiteY22666" fmla="*/ 1343250 h 3110824"/>
                <a:gd name="connsiteX22667" fmla="*/ 5201406 w 9392070"/>
                <a:gd name="connsiteY22667" fmla="*/ 1346912 h 3110824"/>
                <a:gd name="connsiteX22668" fmla="*/ 5203847 w 9392070"/>
                <a:gd name="connsiteY22668" fmla="*/ 1351795 h 3110824"/>
                <a:gd name="connsiteX22669" fmla="*/ 5211171 w 9392070"/>
                <a:gd name="connsiteY22669" fmla="*/ 1354236 h 3110824"/>
                <a:gd name="connsiteX22670" fmla="*/ 5219716 w 9392070"/>
                <a:gd name="connsiteY22670" fmla="*/ 1354236 h 3110824"/>
                <a:gd name="connsiteX22671" fmla="*/ 5240468 w 9392070"/>
                <a:gd name="connsiteY22671" fmla="*/ 1355457 h 3110824"/>
                <a:gd name="connsiteX22672" fmla="*/ 5252675 w 9392070"/>
                <a:gd name="connsiteY22672" fmla="*/ 1356677 h 3110824"/>
                <a:gd name="connsiteX22673" fmla="*/ 5263661 w 9392070"/>
                <a:gd name="connsiteY22673" fmla="*/ 1357898 h 3110824"/>
                <a:gd name="connsiteX22674" fmla="*/ 5278310 w 9392070"/>
                <a:gd name="connsiteY22674" fmla="*/ 1364002 h 3110824"/>
                <a:gd name="connsiteX22675" fmla="*/ 5288075 w 9392070"/>
                <a:gd name="connsiteY22675" fmla="*/ 1371326 h 3110824"/>
                <a:gd name="connsiteX22676" fmla="*/ 5291738 w 9392070"/>
                <a:gd name="connsiteY22676" fmla="*/ 1373767 h 3110824"/>
                <a:gd name="connsiteX22677" fmla="*/ 5284413 w 9392070"/>
                <a:gd name="connsiteY22677" fmla="*/ 1376209 h 3110824"/>
                <a:gd name="connsiteX22678" fmla="*/ 5278310 w 9392070"/>
                <a:gd name="connsiteY22678" fmla="*/ 1372547 h 3110824"/>
                <a:gd name="connsiteX22679" fmla="*/ 5272206 w 9392070"/>
                <a:gd name="connsiteY22679" fmla="*/ 1368884 h 3110824"/>
                <a:gd name="connsiteX22680" fmla="*/ 5262441 w 9392070"/>
                <a:gd name="connsiteY22680" fmla="*/ 1371326 h 3110824"/>
                <a:gd name="connsiteX22681" fmla="*/ 5252675 w 9392070"/>
                <a:gd name="connsiteY22681" fmla="*/ 1373767 h 3110824"/>
                <a:gd name="connsiteX22682" fmla="*/ 5240468 w 9392070"/>
                <a:gd name="connsiteY22682" fmla="*/ 1371326 h 3110824"/>
                <a:gd name="connsiteX22683" fmla="*/ 5238027 w 9392070"/>
                <a:gd name="connsiteY22683" fmla="*/ 1374988 h 3110824"/>
                <a:gd name="connsiteX22684" fmla="*/ 5229482 w 9392070"/>
                <a:gd name="connsiteY22684" fmla="*/ 1368884 h 3110824"/>
                <a:gd name="connsiteX22685" fmla="*/ 5228261 w 9392070"/>
                <a:gd name="connsiteY22685" fmla="*/ 1370105 h 3110824"/>
                <a:gd name="connsiteX22686" fmla="*/ 5225820 w 9392070"/>
                <a:gd name="connsiteY22686" fmla="*/ 1370105 h 3110824"/>
                <a:gd name="connsiteX22687" fmla="*/ 5225820 w 9392070"/>
                <a:gd name="connsiteY22687" fmla="*/ 1370105 h 3110824"/>
                <a:gd name="connsiteX22688" fmla="*/ 5222158 w 9392070"/>
                <a:gd name="connsiteY22688" fmla="*/ 1368884 h 3110824"/>
                <a:gd name="connsiteX22689" fmla="*/ 5218496 w 9392070"/>
                <a:gd name="connsiteY22689" fmla="*/ 1365222 h 3110824"/>
                <a:gd name="connsiteX22690" fmla="*/ 5213613 w 9392070"/>
                <a:gd name="connsiteY22690" fmla="*/ 1364002 h 3110824"/>
                <a:gd name="connsiteX22691" fmla="*/ 5207509 w 9392070"/>
                <a:gd name="connsiteY22691" fmla="*/ 1362781 h 3110824"/>
                <a:gd name="connsiteX22692" fmla="*/ 5205068 w 9392070"/>
                <a:gd name="connsiteY22692" fmla="*/ 1357898 h 3110824"/>
                <a:gd name="connsiteX22693" fmla="*/ 5197744 w 9392070"/>
                <a:gd name="connsiteY22693" fmla="*/ 1361560 h 3110824"/>
                <a:gd name="connsiteX22694" fmla="*/ 5196523 w 9392070"/>
                <a:gd name="connsiteY22694" fmla="*/ 1355457 h 3110824"/>
                <a:gd name="connsiteX22695" fmla="*/ 5189199 w 9392070"/>
                <a:gd name="connsiteY22695" fmla="*/ 1354236 h 3110824"/>
                <a:gd name="connsiteX22696" fmla="*/ 5184316 w 9392070"/>
                <a:gd name="connsiteY22696" fmla="*/ 1348133 h 3110824"/>
                <a:gd name="connsiteX22697" fmla="*/ 5179433 w 9392070"/>
                <a:gd name="connsiteY22697" fmla="*/ 1342029 h 3110824"/>
                <a:gd name="connsiteX22698" fmla="*/ 5175771 w 9392070"/>
                <a:gd name="connsiteY22698" fmla="*/ 1343250 h 3110824"/>
                <a:gd name="connsiteX22699" fmla="*/ 5174550 w 9392070"/>
                <a:gd name="connsiteY22699" fmla="*/ 1340808 h 3110824"/>
                <a:gd name="connsiteX22700" fmla="*/ 5179433 w 9392070"/>
                <a:gd name="connsiteY22700" fmla="*/ 1338367 h 3110824"/>
                <a:gd name="connsiteX22701" fmla="*/ 5183095 w 9392070"/>
                <a:gd name="connsiteY22701" fmla="*/ 1335926 h 3110824"/>
                <a:gd name="connsiteX22702" fmla="*/ 5185537 w 9392070"/>
                <a:gd name="connsiteY22702" fmla="*/ 1332263 h 3110824"/>
                <a:gd name="connsiteX22703" fmla="*/ 5186757 w 9392070"/>
                <a:gd name="connsiteY22703" fmla="*/ 1328601 h 3110824"/>
                <a:gd name="connsiteX22704" fmla="*/ 5180654 w 9392070"/>
                <a:gd name="connsiteY22704" fmla="*/ 1332263 h 3110824"/>
                <a:gd name="connsiteX22705" fmla="*/ 5175771 w 9392070"/>
                <a:gd name="connsiteY22705" fmla="*/ 1334705 h 3110824"/>
                <a:gd name="connsiteX22706" fmla="*/ 5173330 w 9392070"/>
                <a:gd name="connsiteY22706" fmla="*/ 1337146 h 3110824"/>
                <a:gd name="connsiteX22707" fmla="*/ 5170888 w 9392070"/>
                <a:gd name="connsiteY22707" fmla="*/ 1339588 h 3110824"/>
                <a:gd name="connsiteX22708" fmla="*/ 5168447 w 9392070"/>
                <a:gd name="connsiteY22708" fmla="*/ 1339588 h 3110824"/>
                <a:gd name="connsiteX22709" fmla="*/ 5166005 w 9392070"/>
                <a:gd name="connsiteY22709" fmla="*/ 1339588 h 3110824"/>
                <a:gd name="connsiteX22710" fmla="*/ 5161123 w 9392070"/>
                <a:gd name="connsiteY22710" fmla="*/ 1342029 h 3110824"/>
                <a:gd name="connsiteX22711" fmla="*/ 5159902 w 9392070"/>
                <a:gd name="connsiteY22711" fmla="*/ 1343250 h 3110824"/>
                <a:gd name="connsiteX22712" fmla="*/ 5158681 w 9392070"/>
                <a:gd name="connsiteY22712" fmla="*/ 1343250 h 3110824"/>
                <a:gd name="connsiteX22713" fmla="*/ 5155019 w 9392070"/>
                <a:gd name="connsiteY22713" fmla="*/ 1345691 h 3110824"/>
                <a:gd name="connsiteX22714" fmla="*/ 5150136 w 9392070"/>
                <a:gd name="connsiteY22714" fmla="*/ 1339588 h 3110824"/>
                <a:gd name="connsiteX22715" fmla="*/ 5150136 w 9392070"/>
                <a:gd name="connsiteY22715" fmla="*/ 1339588 h 3110824"/>
                <a:gd name="connsiteX22716" fmla="*/ 5144033 w 9392070"/>
                <a:gd name="connsiteY22716" fmla="*/ 1256580 h 3110824"/>
                <a:gd name="connsiteX22717" fmla="*/ 5144033 w 9392070"/>
                <a:gd name="connsiteY22717" fmla="*/ 1256580 h 3110824"/>
                <a:gd name="connsiteX22718" fmla="*/ 5144033 w 9392070"/>
                <a:gd name="connsiteY22718" fmla="*/ 1256580 h 3110824"/>
                <a:gd name="connsiteX22719" fmla="*/ 5144033 w 9392070"/>
                <a:gd name="connsiteY22719" fmla="*/ 1256580 h 3110824"/>
                <a:gd name="connsiteX22720" fmla="*/ 5137929 w 9392070"/>
                <a:gd name="connsiteY22720" fmla="*/ 1233387 h 3110824"/>
                <a:gd name="connsiteX22721" fmla="*/ 5137929 w 9392070"/>
                <a:gd name="connsiteY22721" fmla="*/ 1233387 h 3110824"/>
                <a:gd name="connsiteX22722" fmla="*/ 5133047 w 9392070"/>
                <a:gd name="connsiteY22722" fmla="*/ 1232166 h 3110824"/>
                <a:gd name="connsiteX22723" fmla="*/ 5133047 w 9392070"/>
                <a:gd name="connsiteY22723" fmla="*/ 1232166 h 3110824"/>
                <a:gd name="connsiteX22724" fmla="*/ 5137929 w 9392070"/>
                <a:gd name="connsiteY22724" fmla="*/ 1233387 h 3110824"/>
                <a:gd name="connsiteX22725" fmla="*/ 5129384 w 9392070"/>
                <a:gd name="connsiteY22725" fmla="*/ 1200428 h 3110824"/>
                <a:gd name="connsiteX22726" fmla="*/ 5130605 w 9392070"/>
                <a:gd name="connsiteY22726" fmla="*/ 1199207 h 3110824"/>
                <a:gd name="connsiteX22727" fmla="*/ 5130605 w 9392070"/>
                <a:gd name="connsiteY22727" fmla="*/ 1202869 h 3110824"/>
                <a:gd name="connsiteX22728" fmla="*/ 5129384 w 9392070"/>
                <a:gd name="connsiteY22728" fmla="*/ 1200428 h 3110824"/>
                <a:gd name="connsiteX22729" fmla="*/ 5129384 w 9392070"/>
                <a:gd name="connsiteY22729" fmla="*/ 1200428 h 3110824"/>
                <a:gd name="connsiteX22730" fmla="*/ 5129384 w 9392070"/>
                <a:gd name="connsiteY22730" fmla="*/ 1230945 h 3110824"/>
                <a:gd name="connsiteX22731" fmla="*/ 5128164 w 9392070"/>
                <a:gd name="connsiteY22731" fmla="*/ 1232166 h 3110824"/>
                <a:gd name="connsiteX22732" fmla="*/ 5128164 w 9392070"/>
                <a:gd name="connsiteY22732" fmla="*/ 1230945 h 3110824"/>
                <a:gd name="connsiteX22733" fmla="*/ 5129384 w 9392070"/>
                <a:gd name="connsiteY22733" fmla="*/ 1230945 h 3110824"/>
                <a:gd name="connsiteX22734" fmla="*/ 5125722 w 9392070"/>
                <a:gd name="connsiteY22734" fmla="*/ 1230945 h 3110824"/>
                <a:gd name="connsiteX22735" fmla="*/ 5126943 w 9392070"/>
                <a:gd name="connsiteY22735" fmla="*/ 1230945 h 3110824"/>
                <a:gd name="connsiteX22736" fmla="*/ 5126943 w 9392070"/>
                <a:gd name="connsiteY22736" fmla="*/ 1234607 h 3110824"/>
                <a:gd name="connsiteX22737" fmla="*/ 5124502 w 9392070"/>
                <a:gd name="connsiteY22737" fmla="*/ 1230945 h 3110824"/>
                <a:gd name="connsiteX22738" fmla="*/ 5125722 w 9392070"/>
                <a:gd name="connsiteY22738" fmla="*/ 1230945 h 3110824"/>
                <a:gd name="connsiteX22739" fmla="*/ 5120840 w 9392070"/>
                <a:gd name="connsiteY22739" fmla="*/ 1103992 h 3110824"/>
                <a:gd name="connsiteX22740" fmla="*/ 5120840 w 9392070"/>
                <a:gd name="connsiteY22740" fmla="*/ 1106434 h 3110824"/>
                <a:gd name="connsiteX22741" fmla="*/ 5119619 w 9392070"/>
                <a:gd name="connsiteY22741" fmla="*/ 1105213 h 3110824"/>
                <a:gd name="connsiteX22742" fmla="*/ 5120840 w 9392070"/>
                <a:gd name="connsiteY22742" fmla="*/ 1103992 h 3110824"/>
                <a:gd name="connsiteX22743" fmla="*/ 4820547 w 9392070"/>
                <a:gd name="connsiteY22743" fmla="*/ 2214830 h 3110824"/>
                <a:gd name="connsiteX22744" fmla="*/ 4822989 w 9392070"/>
                <a:gd name="connsiteY22744" fmla="*/ 2216051 h 3110824"/>
                <a:gd name="connsiteX22745" fmla="*/ 4824209 w 9392070"/>
                <a:gd name="connsiteY22745" fmla="*/ 2216051 h 3110824"/>
                <a:gd name="connsiteX22746" fmla="*/ 4822989 w 9392070"/>
                <a:gd name="connsiteY22746" fmla="*/ 2216051 h 3110824"/>
                <a:gd name="connsiteX22747" fmla="*/ 4820547 w 9392070"/>
                <a:gd name="connsiteY22747" fmla="*/ 2214830 h 3110824"/>
                <a:gd name="connsiteX22748" fmla="*/ 5035391 w 9392070"/>
                <a:gd name="connsiteY22748" fmla="*/ 1106434 h 3110824"/>
                <a:gd name="connsiteX22749" fmla="*/ 5035391 w 9392070"/>
                <a:gd name="connsiteY22749" fmla="*/ 1106434 h 3110824"/>
                <a:gd name="connsiteX22750" fmla="*/ 5034170 w 9392070"/>
                <a:gd name="connsiteY22750" fmla="*/ 1105213 h 3110824"/>
                <a:gd name="connsiteX22751" fmla="*/ 5035391 w 9392070"/>
                <a:gd name="connsiteY22751" fmla="*/ 1106434 h 3110824"/>
                <a:gd name="connsiteX22752" fmla="*/ 5025625 w 9392070"/>
                <a:gd name="connsiteY22752" fmla="*/ 1200428 h 3110824"/>
                <a:gd name="connsiteX22753" fmla="*/ 5025625 w 9392070"/>
                <a:gd name="connsiteY22753" fmla="*/ 1200428 h 3110824"/>
                <a:gd name="connsiteX22754" fmla="*/ 5024404 w 9392070"/>
                <a:gd name="connsiteY22754" fmla="*/ 1201649 h 3110824"/>
                <a:gd name="connsiteX22755" fmla="*/ 5024404 w 9392070"/>
                <a:gd name="connsiteY22755" fmla="*/ 1197986 h 3110824"/>
                <a:gd name="connsiteX22756" fmla="*/ 5025625 w 9392070"/>
                <a:gd name="connsiteY22756" fmla="*/ 1200428 h 3110824"/>
                <a:gd name="connsiteX22757" fmla="*/ 5020742 w 9392070"/>
                <a:gd name="connsiteY22757" fmla="*/ 1232166 h 3110824"/>
                <a:gd name="connsiteX22758" fmla="*/ 5019521 w 9392070"/>
                <a:gd name="connsiteY22758" fmla="*/ 1235828 h 3110824"/>
                <a:gd name="connsiteX22759" fmla="*/ 5018301 w 9392070"/>
                <a:gd name="connsiteY22759" fmla="*/ 1234607 h 3110824"/>
                <a:gd name="connsiteX22760" fmla="*/ 5017080 w 9392070"/>
                <a:gd name="connsiteY22760" fmla="*/ 1233387 h 3110824"/>
                <a:gd name="connsiteX22761" fmla="*/ 5020742 w 9392070"/>
                <a:gd name="connsiteY22761" fmla="*/ 1232166 h 3110824"/>
                <a:gd name="connsiteX22762" fmla="*/ 5010977 w 9392070"/>
                <a:gd name="connsiteY22762" fmla="*/ 1256580 h 3110824"/>
                <a:gd name="connsiteX22763" fmla="*/ 5010977 w 9392070"/>
                <a:gd name="connsiteY22763" fmla="*/ 1256580 h 3110824"/>
                <a:gd name="connsiteX22764" fmla="*/ 5010977 w 9392070"/>
                <a:gd name="connsiteY22764" fmla="*/ 1256580 h 3110824"/>
                <a:gd name="connsiteX22765" fmla="*/ 5010977 w 9392070"/>
                <a:gd name="connsiteY22765" fmla="*/ 1256580 h 3110824"/>
                <a:gd name="connsiteX22766" fmla="*/ 4923086 w 9392070"/>
                <a:gd name="connsiteY22766" fmla="*/ 1750964 h 3110824"/>
                <a:gd name="connsiteX22767" fmla="*/ 4921865 w 9392070"/>
                <a:gd name="connsiteY22767" fmla="*/ 1750964 h 3110824"/>
                <a:gd name="connsiteX22768" fmla="*/ 4923086 w 9392070"/>
                <a:gd name="connsiteY22768" fmla="*/ 1750964 h 3110824"/>
                <a:gd name="connsiteX22769" fmla="*/ 4916982 w 9392070"/>
                <a:gd name="connsiteY22769" fmla="*/ 1786364 h 3110824"/>
                <a:gd name="connsiteX22770" fmla="*/ 4912100 w 9392070"/>
                <a:gd name="connsiteY22770" fmla="*/ 1786364 h 3110824"/>
                <a:gd name="connsiteX22771" fmla="*/ 4909658 w 9392070"/>
                <a:gd name="connsiteY22771" fmla="*/ 1787585 h 3110824"/>
                <a:gd name="connsiteX22772" fmla="*/ 4904775 w 9392070"/>
                <a:gd name="connsiteY22772" fmla="*/ 1779040 h 3110824"/>
                <a:gd name="connsiteX22773" fmla="*/ 4899893 w 9392070"/>
                <a:gd name="connsiteY22773" fmla="*/ 1770495 h 3110824"/>
                <a:gd name="connsiteX22774" fmla="*/ 4897451 w 9392070"/>
                <a:gd name="connsiteY22774" fmla="*/ 1771716 h 3110824"/>
                <a:gd name="connsiteX22775" fmla="*/ 4892568 w 9392070"/>
                <a:gd name="connsiteY22775" fmla="*/ 1769274 h 3110824"/>
                <a:gd name="connsiteX22776" fmla="*/ 4890127 w 9392070"/>
                <a:gd name="connsiteY22776" fmla="*/ 1766833 h 3110824"/>
                <a:gd name="connsiteX22777" fmla="*/ 4904775 w 9392070"/>
                <a:gd name="connsiteY22777" fmla="*/ 1769274 h 3110824"/>
                <a:gd name="connsiteX22778" fmla="*/ 4913321 w 9392070"/>
                <a:gd name="connsiteY22778" fmla="*/ 1770495 h 3110824"/>
                <a:gd name="connsiteX22779" fmla="*/ 4921865 w 9392070"/>
                <a:gd name="connsiteY22779" fmla="*/ 1772936 h 3110824"/>
                <a:gd name="connsiteX22780" fmla="*/ 4934072 w 9392070"/>
                <a:gd name="connsiteY22780" fmla="*/ 1781481 h 3110824"/>
                <a:gd name="connsiteX22781" fmla="*/ 4937735 w 9392070"/>
                <a:gd name="connsiteY22781" fmla="*/ 1787585 h 3110824"/>
                <a:gd name="connsiteX22782" fmla="*/ 4934072 w 9392070"/>
                <a:gd name="connsiteY22782" fmla="*/ 1788806 h 3110824"/>
                <a:gd name="connsiteX22783" fmla="*/ 4930410 w 9392070"/>
                <a:gd name="connsiteY22783" fmla="*/ 1791247 h 3110824"/>
                <a:gd name="connsiteX22784" fmla="*/ 4926748 w 9392070"/>
                <a:gd name="connsiteY22784" fmla="*/ 1792468 h 3110824"/>
                <a:gd name="connsiteX22785" fmla="*/ 4926748 w 9392070"/>
                <a:gd name="connsiteY22785" fmla="*/ 1793688 h 3110824"/>
                <a:gd name="connsiteX22786" fmla="*/ 4923086 w 9392070"/>
                <a:gd name="connsiteY22786" fmla="*/ 1794909 h 3110824"/>
                <a:gd name="connsiteX22787" fmla="*/ 4916982 w 9392070"/>
                <a:gd name="connsiteY22787" fmla="*/ 1786364 h 3110824"/>
                <a:gd name="connsiteX22788" fmla="*/ 4918203 w 9392070"/>
                <a:gd name="connsiteY22788" fmla="*/ 1919420 h 3110824"/>
                <a:gd name="connsiteX22789" fmla="*/ 4930410 w 9392070"/>
                <a:gd name="connsiteY22789" fmla="*/ 1920641 h 3110824"/>
                <a:gd name="connsiteX22790" fmla="*/ 4910879 w 9392070"/>
                <a:gd name="connsiteY22790" fmla="*/ 1916979 h 3110824"/>
                <a:gd name="connsiteX22791" fmla="*/ 4918203 w 9392070"/>
                <a:gd name="connsiteY22791" fmla="*/ 1919420 h 3110824"/>
                <a:gd name="connsiteX22792" fmla="*/ 4923086 w 9392070"/>
                <a:gd name="connsiteY22792" fmla="*/ 2036608 h 3110824"/>
                <a:gd name="connsiteX22793" fmla="*/ 4923086 w 9392070"/>
                <a:gd name="connsiteY22793" fmla="*/ 2036608 h 3110824"/>
                <a:gd name="connsiteX22794" fmla="*/ 4909658 w 9392070"/>
                <a:gd name="connsiteY22794" fmla="*/ 2040270 h 3110824"/>
                <a:gd name="connsiteX22795" fmla="*/ 4905996 w 9392070"/>
                <a:gd name="connsiteY22795" fmla="*/ 2040270 h 3110824"/>
                <a:gd name="connsiteX22796" fmla="*/ 4904775 w 9392070"/>
                <a:gd name="connsiteY22796" fmla="*/ 2039049 h 3110824"/>
                <a:gd name="connsiteX22797" fmla="*/ 4923086 w 9392070"/>
                <a:gd name="connsiteY22797" fmla="*/ 2036608 h 3110824"/>
                <a:gd name="connsiteX22798" fmla="*/ 4895010 w 9392070"/>
                <a:gd name="connsiteY22798" fmla="*/ 2058580 h 3110824"/>
                <a:gd name="connsiteX22799" fmla="*/ 4893789 w 9392070"/>
                <a:gd name="connsiteY22799" fmla="*/ 2054918 h 3110824"/>
                <a:gd name="connsiteX22800" fmla="*/ 4893789 w 9392070"/>
                <a:gd name="connsiteY22800" fmla="*/ 2054918 h 3110824"/>
                <a:gd name="connsiteX22801" fmla="*/ 4895010 w 9392070"/>
                <a:gd name="connsiteY22801" fmla="*/ 2056139 h 3110824"/>
                <a:gd name="connsiteX22802" fmla="*/ 4895010 w 9392070"/>
                <a:gd name="connsiteY22802" fmla="*/ 2058580 h 3110824"/>
                <a:gd name="connsiteX22803" fmla="*/ 4893789 w 9392070"/>
                <a:gd name="connsiteY22803" fmla="*/ 2036608 h 3110824"/>
                <a:gd name="connsiteX22804" fmla="*/ 4893789 w 9392070"/>
                <a:gd name="connsiteY22804" fmla="*/ 2036608 h 3110824"/>
                <a:gd name="connsiteX22805" fmla="*/ 4891348 w 9392070"/>
                <a:gd name="connsiteY22805" fmla="*/ 2036608 h 3110824"/>
                <a:gd name="connsiteX22806" fmla="*/ 4893789 w 9392070"/>
                <a:gd name="connsiteY22806" fmla="*/ 2036608 h 3110824"/>
                <a:gd name="connsiteX22807" fmla="*/ 4843740 w 9392070"/>
                <a:gd name="connsiteY22807" fmla="*/ 2057360 h 3110824"/>
                <a:gd name="connsiteX22808" fmla="*/ 4840078 w 9392070"/>
                <a:gd name="connsiteY22808" fmla="*/ 2062243 h 3110824"/>
                <a:gd name="connsiteX22809" fmla="*/ 4832754 w 9392070"/>
                <a:gd name="connsiteY22809" fmla="*/ 2064684 h 3110824"/>
                <a:gd name="connsiteX22810" fmla="*/ 4825430 w 9392070"/>
                <a:gd name="connsiteY22810" fmla="*/ 2059801 h 3110824"/>
                <a:gd name="connsiteX22811" fmla="*/ 4819326 w 9392070"/>
                <a:gd name="connsiteY22811" fmla="*/ 2052477 h 3110824"/>
                <a:gd name="connsiteX22812" fmla="*/ 4810782 w 9392070"/>
                <a:gd name="connsiteY22812" fmla="*/ 2048815 h 3110824"/>
                <a:gd name="connsiteX22813" fmla="*/ 4818106 w 9392070"/>
                <a:gd name="connsiteY22813" fmla="*/ 2047594 h 3110824"/>
                <a:gd name="connsiteX22814" fmla="*/ 4842520 w 9392070"/>
                <a:gd name="connsiteY22814" fmla="*/ 2042711 h 3110824"/>
                <a:gd name="connsiteX22815" fmla="*/ 4866934 w 9392070"/>
                <a:gd name="connsiteY22815" fmla="*/ 2035387 h 3110824"/>
                <a:gd name="connsiteX22816" fmla="*/ 4868154 w 9392070"/>
                <a:gd name="connsiteY22816" fmla="*/ 2036608 h 3110824"/>
                <a:gd name="connsiteX22817" fmla="*/ 4875479 w 9392070"/>
                <a:gd name="connsiteY22817" fmla="*/ 2041490 h 3110824"/>
                <a:gd name="connsiteX22818" fmla="*/ 4882803 w 9392070"/>
                <a:gd name="connsiteY22818" fmla="*/ 2043932 h 3110824"/>
                <a:gd name="connsiteX22819" fmla="*/ 4887686 w 9392070"/>
                <a:gd name="connsiteY22819" fmla="*/ 2047594 h 3110824"/>
                <a:gd name="connsiteX22820" fmla="*/ 4891348 w 9392070"/>
                <a:gd name="connsiteY22820" fmla="*/ 2052477 h 3110824"/>
                <a:gd name="connsiteX22821" fmla="*/ 4888906 w 9392070"/>
                <a:gd name="connsiteY22821" fmla="*/ 2059801 h 3110824"/>
                <a:gd name="connsiteX22822" fmla="*/ 4886465 w 9392070"/>
                <a:gd name="connsiteY22822" fmla="*/ 2062243 h 3110824"/>
                <a:gd name="connsiteX22823" fmla="*/ 4885244 w 9392070"/>
                <a:gd name="connsiteY22823" fmla="*/ 2062243 h 3110824"/>
                <a:gd name="connsiteX22824" fmla="*/ 4882803 w 9392070"/>
                <a:gd name="connsiteY22824" fmla="*/ 2061022 h 3110824"/>
                <a:gd name="connsiteX22825" fmla="*/ 4876699 w 9392070"/>
                <a:gd name="connsiteY22825" fmla="*/ 2074450 h 3110824"/>
                <a:gd name="connsiteX22826" fmla="*/ 4876699 w 9392070"/>
                <a:gd name="connsiteY22826" fmla="*/ 2075670 h 3110824"/>
                <a:gd name="connsiteX22827" fmla="*/ 4874258 w 9392070"/>
                <a:gd name="connsiteY22827" fmla="*/ 2070787 h 3110824"/>
                <a:gd name="connsiteX22828" fmla="*/ 4866934 w 9392070"/>
                <a:gd name="connsiteY22828" fmla="*/ 2065904 h 3110824"/>
                <a:gd name="connsiteX22829" fmla="*/ 4860830 w 9392070"/>
                <a:gd name="connsiteY22829" fmla="*/ 2072008 h 3110824"/>
                <a:gd name="connsiteX22830" fmla="*/ 4857168 w 9392070"/>
                <a:gd name="connsiteY22830" fmla="*/ 2076891 h 3110824"/>
                <a:gd name="connsiteX22831" fmla="*/ 4851065 w 9392070"/>
                <a:gd name="connsiteY22831" fmla="*/ 2068346 h 3110824"/>
                <a:gd name="connsiteX22832" fmla="*/ 4843740 w 9392070"/>
                <a:gd name="connsiteY22832" fmla="*/ 2057360 h 3110824"/>
                <a:gd name="connsiteX22833" fmla="*/ 4851065 w 9392070"/>
                <a:gd name="connsiteY22833" fmla="*/ 2147692 h 3110824"/>
                <a:gd name="connsiteX22834" fmla="*/ 4860830 w 9392070"/>
                <a:gd name="connsiteY22834" fmla="*/ 2146471 h 3110824"/>
                <a:gd name="connsiteX22835" fmla="*/ 4860830 w 9392070"/>
                <a:gd name="connsiteY22835" fmla="*/ 2147692 h 3110824"/>
                <a:gd name="connsiteX22836" fmla="*/ 4858389 w 9392070"/>
                <a:gd name="connsiteY22836" fmla="*/ 2150133 h 3110824"/>
                <a:gd name="connsiteX22837" fmla="*/ 4853506 w 9392070"/>
                <a:gd name="connsiteY22837" fmla="*/ 2150133 h 3110824"/>
                <a:gd name="connsiteX22838" fmla="*/ 4848623 w 9392070"/>
                <a:gd name="connsiteY22838" fmla="*/ 2147692 h 3110824"/>
                <a:gd name="connsiteX22839" fmla="*/ 4851065 w 9392070"/>
                <a:gd name="connsiteY22839" fmla="*/ 2147692 h 3110824"/>
                <a:gd name="connsiteX22840" fmla="*/ 4802237 w 9392070"/>
                <a:gd name="connsiteY22840" fmla="*/ 2170885 h 3110824"/>
                <a:gd name="connsiteX22841" fmla="*/ 4807119 w 9392070"/>
                <a:gd name="connsiteY22841" fmla="*/ 2168443 h 3110824"/>
                <a:gd name="connsiteX22842" fmla="*/ 4814444 w 9392070"/>
                <a:gd name="connsiteY22842" fmla="*/ 2161119 h 3110824"/>
                <a:gd name="connsiteX22843" fmla="*/ 4820547 w 9392070"/>
                <a:gd name="connsiteY22843" fmla="*/ 2158678 h 3110824"/>
                <a:gd name="connsiteX22844" fmla="*/ 4827871 w 9392070"/>
                <a:gd name="connsiteY22844" fmla="*/ 2159899 h 3110824"/>
                <a:gd name="connsiteX22845" fmla="*/ 4832754 w 9392070"/>
                <a:gd name="connsiteY22845" fmla="*/ 2158678 h 3110824"/>
                <a:gd name="connsiteX22846" fmla="*/ 4838858 w 9392070"/>
                <a:gd name="connsiteY22846" fmla="*/ 2153795 h 3110824"/>
                <a:gd name="connsiteX22847" fmla="*/ 4838858 w 9392070"/>
                <a:gd name="connsiteY22847" fmla="*/ 2155016 h 3110824"/>
                <a:gd name="connsiteX22848" fmla="*/ 4837637 w 9392070"/>
                <a:gd name="connsiteY22848" fmla="*/ 2168443 h 3110824"/>
                <a:gd name="connsiteX22849" fmla="*/ 4831533 w 9392070"/>
                <a:gd name="connsiteY22849" fmla="*/ 2163561 h 3110824"/>
                <a:gd name="connsiteX22850" fmla="*/ 4824209 w 9392070"/>
                <a:gd name="connsiteY22850" fmla="*/ 2163561 h 3110824"/>
                <a:gd name="connsiteX22851" fmla="*/ 4819326 w 9392070"/>
                <a:gd name="connsiteY22851" fmla="*/ 2174547 h 3110824"/>
                <a:gd name="connsiteX22852" fmla="*/ 4816885 w 9392070"/>
                <a:gd name="connsiteY22852" fmla="*/ 2180650 h 3110824"/>
                <a:gd name="connsiteX22853" fmla="*/ 4809561 w 9392070"/>
                <a:gd name="connsiteY22853" fmla="*/ 2175768 h 3110824"/>
                <a:gd name="connsiteX22854" fmla="*/ 4802237 w 9392070"/>
                <a:gd name="connsiteY22854" fmla="*/ 2170885 h 3110824"/>
                <a:gd name="connsiteX22855" fmla="*/ 4802237 w 9392070"/>
                <a:gd name="connsiteY22855" fmla="*/ 2170885 h 3110824"/>
                <a:gd name="connsiteX22856" fmla="*/ 4793692 w 9392070"/>
                <a:gd name="connsiteY22856" fmla="*/ 2218492 h 3110824"/>
                <a:gd name="connsiteX22857" fmla="*/ 4799795 w 9392070"/>
                <a:gd name="connsiteY22857" fmla="*/ 2219713 h 3110824"/>
                <a:gd name="connsiteX22858" fmla="*/ 4788809 w 9392070"/>
                <a:gd name="connsiteY22858" fmla="*/ 2214830 h 3110824"/>
                <a:gd name="connsiteX22859" fmla="*/ 4793692 w 9392070"/>
                <a:gd name="connsiteY22859" fmla="*/ 2218492 h 3110824"/>
                <a:gd name="connsiteX22860" fmla="*/ 4754629 w 9392070"/>
                <a:gd name="connsiteY22860" fmla="*/ 2218492 h 3110824"/>
                <a:gd name="connsiteX22861" fmla="*/ 4759512 w 9392070"/>
                <a:gd name="connsiteY22861" fmla="*/ 2218492 h 3110824"/>
                <a:gd name="connsiteX22862" fmla="*/ 4765616 w 9392070"/>
                <a:gd name="connsiteY22862" fmla="*/ 2218492 h 3110824"/>
                <a:gd name="connsiteX22863" fmla="*/ 4769278 w 9392070"/>
                <a:gd name="connsiteY22863" fmla="*/ 2216051 h 3110824"/>
                <a:gd name="connsiteX22864" fmla="*/ 4774161 w 9392070"/>
                <a:gd name="connsiteY22864" fmla="*/ 2213609 h 3110824"/>
                <a:gd name="connsiteX22865" fmla="*/ 4774161 w 9392070"/>
                <a:gd name="connsiteY22865" fmla="*/ 2214830 h 3110824"/>
                <a:gd name="connsiteX22866" fmla="*/ 4765616 w 9392070"/>
                <a:gd name="connsiteY22866" fmla="*/ 2220934 h 3110824"/>
                <a:gd name="connsiteX22867" fmla="*/ 4755850 w 9392070"/>
                <a:gd name="connsiteY22867" fmla="*/ 2220934 h 3110824"/>
                <a:gd name="connsiteX22868" fmla="*/ 4754629 w 9392070"/>
                <a:gd name="connsiteY22868" fmla="*/ 2218492 h 3110824"/>
                <a:gd name="connsiteX22869" fmla="*/ 4754629 w 9392070"/>
                <a:gd name="connsiteY22869" fmla="*/ 2218492 h 3110824"/>
                <a:gd name="connsiteX22870" fmla="*/ 4652091 w 9392070"/>
                <a:gd name="connsiteY22870" fmla="*/ 2218492 h 3110824"/>
                <a:gd name="connsiteX22871" fmla="*/ 4652091 w 9392070"/>
                <a:gd name="connsiteY22871" fmla="*/ 2218492 h 3110824"/>
                <a:gd name="connsiteX22872" fmla="*/ 4664298 w 9392070"/>
                <a:gd name="connsiteY22872" fmla="*/ 2222154 h 3110824"/>
                <a:gd name="connsiteX22873" fmla="*/ 4674063 w 9392070"/>
                <a:gd name="connsiteY22873" fmla="*/ 2223375 h 3110824"/>
                <a:gd name="connsiteX22874" fmla="*/ 4688712 w 9392070"/>
                <a:gd name="connsiteY22874" fmla="*/ 2222154 h 3110824"/>
                <a:gd name="connsiteX22875" fmla="*/ 4700919 w 9392070"/>
                <a:gd name="connsiteY22875" fmla="*/ 2224596 h 3110824"/>
                <a:gd name="connsiteX22876" fmla="*/ 4715567 w 9392070"/>
                <a:gd name="connsiteY22876" fmla="*/ 2231920 h 3110824"/>
                <a:gd name="connsiteX22877" fmla="*/ 4725333 w 9392070"/>
                <a:gd name="connsiteY22877" fmla="*/ 2234361 h 3110824"/>
                <a:gd name="connsiteX22878" fmla="*/ 4726553 w 9392070"/>
                <a:gd name="connsiteY22878" fmla="*/ 2234361 h 3110824"/>
                <a:gd name="connsiteX22879" fmla="*/ 4713126 w 9392070"/>
                <a:gd name="connsiteY22879" fmla="*/ 2239244 h 3110824"/>
                <a:gd name="connsiteX22880" fmla="*/ 4697256 w 9392070"/>
                <a:gd name="connsiteY22880" fmla="*/ 2244127 h 3110824"/>
                <a:gd name="connsiteX22881" fmla="*/ 4692374 w 9392070"/>
                <a:gd name="connsiteY22881" fmla="*/ 2238023 h 3110824"/>
                <a:gd name="connsiteX22882" fmla="*/ 4681387 w 9392070"/>
                <a:gd name="connsiteY22882" fmla="*/ 2227037 h 3110824"/>
                <a:gd name="connsiteX22883" fmla="*/ 4665518 w 9392070"/>
                <a:gd name="connsiteY22883" fmla="*/ 2227037 h 3110824"/>
                <a:gd name="connsiteX22884" fmla="*/ 4654532 w 9392070"/>
                <a:gd name="connsiteY22884" fmla="*/ 2231920 h 3110824"/>
                <a:gd name="connsiteX22885" fmla="*/ 4652091 w 9392070"/>
                <a:gd name="connsiteY22885" fmla="*/ 2218492 h 3110824"/>
                <a:gd name="connsiteX22886" fmla="*/ 4630118 w 9392070"/>
                <a:gd name="connsiteY22886" fmla="*/ 2211168 h 3110824"/>
                <a:gd name="connsiteX22887" fmla="*/ 4636221 w 9392070"/>
                <a:gd name="connsiteY22887" fmla="*/ 2211168 h 3110824"/>
                <a:gd name="connsiteX22888" fmla="*/ 4626456 w 9392070"/>
                <a:gd name="connsiteY22888" fmla="*/ 2213609 h 3110824"/>
                <a:gd name="connsiteX22889" fmla="*/ 4615470 w 9392070"/>
                <a:gd name="connsiteY22889" fmla="*/ 2213609 h 3110824"/>
                <a:gd name="connsiteX22890" fmla="*/ 4610587 w 9392070"/>
                <a:gd name="connsiteY22890" fmla="*/ 2211168 h 3110824"/>
                <a:gd name="connsiteX22891" fmla="*/ 4610587 w 9392070"/>
                <a:gd name="connsiteY22891" fmla="*/ 2209947 h 3110824"/>
                <a:gd name="connsiteX22892" fmla="*/ 4630118 w 9392070"/>
                <a:gd name="connsiteY22892" fmla="*/ 2211168 h 3110824"/>
                <a:gd name="connsiteX22893" fmla="*/ 4497062 w 9392070"/>
                <a:gd name="connsiteY22893" fmla="*/ 1891344 h 3110824"/>
                <a:gd name="connsiteX22894" fmla="*/ 4489737 w 9392070"/>
                <a:gd name="connsiteY22894" fmla="*/ 1895006 h 3110824"/>
                <a:gd name="connsiteX22895" fmla="*/ 4495841 w 9392070"/>
                <a:gd name="connsiteY22895" fmla="*/ 1891344 h 3110824"/>
                <a:gd name="connsiteX22896" fmla="*/ 4500723 w 9392070"/>
                <a:gd name="connsiteY22896" fmla="*/ 1888903 h 3110824"/>
                <a:gd name="connsiteX22897" fmla="*/ 4497062 w 9392070"/>
                <a:gd name="connsiteY22897" fmla="*/ 1891344 h 3110824"/>
                <a:gd name="connsiteX22898" fmla="*/ 4531241 w 9392070"/>
                <a:gd name="connsiteY22898" fmla="*/ 1885241 h 3110824"/>
                <a:gd name="connsiteX22899" fmla="*/ 4521476 w 9392070"/>
                <a:gd name="connsiteY22899" fmla="*/ 1893786 h 3110824"/>
                <a:gd name="connsiteX22900" fmla="*/ 4515372 w 9392070"/>
                <a:gd name="connsiteY22900" fmla="*/ 1886462 h 3110824"/>
                <a:gd name="connsiteX22901" fmla="*/ 4515372 w 9392070"/>
                <a:gd name="connsiteY22901" fmla="*/ 1884020 h 3110824"/>
                <a:gd name="connsiteX22902" fmla="*/ 4525137 w 9392070"/>
                <a:gd name="connsiteY22902" fmla="*/ 1884020 h 3110824"/>
                <a:gd name="connsiteX22903" fmla="*/ 4531241 w 9392070"/>
                <a:gd name="connsiteY22903" fmla="*/ 1885241 h 3110824"/>
                <a:gd name="connsiteX22904" fmla="*/ 4506827 w 9392070"/>
                <a:gd name="connsiteY22904" fmla="*/ 1715564 h 3110824"/>
                <a:gd name="connsiteX22905" fmla="*/ 4512930 w 9392070"/>
                <a:gd name="connsiteY22905" fmla="*/ 1715564 h 3110824"/>
                <a:gd name="connsiteX22906" fmla="*/ 4509269 w 9392070"/>
                <a:gd name="connsiteY22906" fmla="*/ 1718005 h 3110824"/>
                <a:gd name="connsiteX22907" fmla="*/ 4503165 w 9392070"/>
                <a:gd name="connsiteY22907" fmla="*/ 1719226 h 3110824"/>
                <a:gd name="connsiteX22908" fmla="*/ 4503165 w 9392070"/>
                <a:gd name="connsiteY22908" fmla="*/ 1719226 h 3110824"/>
                <a:gd name="connsiteX22909" fmla="*/ 4503165 w 9392070"/>
                <a:gd name="connsiteY22909" fmla="*/ 1716784 h 3110824"/>
                <a:gd name="connsiteX22910" fmla="*/ 4494620 w 9392070"/>
                <a:gd name="connsiteY22910" fmla="*/ 1719226 h 3110824"/>
                <a:gd name="connsiteX22911" fmla="*/ 4490958 w 9392070"/>
                <a:gd name="connsiteY22911" fmla="*/ 1714343 h 3110824"/>
                <a:gd name="connsiteX22912" fmla="*/ 4490958 w 9392070"/>
                <a:gd name="connsiteY22912" fmla="*/ 1714343 h 3110824"/>
                <a:gd name="connsiteX22913" fmla="*/ 4506827 w 9392070"/>
                <a:gd name="connsiteY22913" fmla="*/ 1715564 h 3110824"/>
                <a:gd name="connsiteX22914" fmla="*/ 4492179 w 9392070"/>
                <a:gd name="connsiteY22914" fmla="*/ 1814440 h 3110824"/>
                <a:gd name="connsiteX22915" fmla="*/ 4488516 w 9392070"/>
                <a:gd name="connsiteY22915" fmla="*/ 1814440 h 3110824"/>
                <a:gd name="connsiteX22916" fmla="*/ 4492179 w 9392070"/>
                <a:gd name="connsiteY22916" fmla="*/ 1814440 h 3110824"/>
                <a:gd name="connsiteX22917" fmla="*/ 4465323 w 9392070"/>
                <a:gd name="connsiteY22917" fmla="*/ 1847399 h 3110824"/>
                <a:gd name="connsiteX22918" fmla="*/ 4470206 w 9392070"/>
                <a:gd name="connsiteY22918" fmla="*/ 1844958 h 3110824"/>
                <a:gd name="connsiteX22919" fmla="*/ 4470206 w 9392070"/>
                <a:gd name="connsiteY22919" fmla="*/ 1844958 h 3110824"/>
                <a:gd name="connsiteX22920" fmla="*/ 4476309 w 9392070"/>
                <a:gd name="connsiteY22920" fmla="*/ 1843737 h 3110824"/>
                <a:gd name="connsiteX22921" fmla="*/ 4476309 w 9392070"/>
                <a:gd name="connsiteY22921" fmla="*/ 1843737 h 3110824"/>
                <a:gd name="connsiteX22922" fmla="*/ 4488516 w 9392070"/>
                <a:gd name="connsiteY22922" fmla="*/ 1838854 h 3110824"/>
                <a:gd name="connsiteX22923" fmla="*/ 4505607 w 9392070"/>
                <a:gd name="connsiteY22923" fmla="*/ 1836413 h 3110824"/>
                <a:gd name="connsiteX22924" fmla="*/ 4523917 w 9392070"/>
                <a:gd name="connsiteY22924" fmla="*/ 1835192 h 3110824"/>
                <a:gd name="connsiteX22925" fmla="*/ 4553214 w 9392070"/>
                <a:gd name="connsiteY22925" fmla="*/ 1832751 h 3110824"/>
                <a:gd name="connsiteX22926" fmla="*/ 4547110 w 9392070"/>
                <a:gd name="connsiteY22926" fmla="*/ 1835192 h 3110824"/>
                <a:gd name="connsiteX22927" fmla="*/ 4537344 w 9392070"/>
                <a:gd name="connsiteY22927" fmla="*/ 1837634 h 3110824"/>
                <a:gd name="connsiteX22928" fmla="*/ 4532462 w 9392070"/>
                <a:gd name="connsiteY22928" fmla="*/ 1836413 h 3110824"/>
                <a:gd name="connsiteX22929" fmla="*/ 4522696 w 9392070"/>
                <a:gd name="connsiteY22929" fmla="*/ 1844958 h 3110824"/>
                <a:gd name="connsiteX22930" fmla="*/ 4514151 w 9392070"/>
                <a:gd name="connsiteY22930" fmla="*/ 1853503 h 3110824"/>
                <a:gd name="connsiteX22931" fmla="*/ 4509269 w 9392070"/>
                <a:gd name="connsiteY22931" fmla="*/ 1852282 h 3110824"/>
                <a:gd name="connsiteX22932" fmla="*/ 4499503 w 9392070"/>
                <a:gd name="connsiteY22932" fmla="*/ 1852282 h 3110824"/>
                <a:gd name="connsiteX22933" fmla="*/ 4486075 w 9392070"/>
                <a:gd name="connsiteY22933" fmla="*/ 1862048 h 3110824"/>
                <a:gd name="connsiteX22934" fmla="*/ 4481193 w 9392070"/>
                <a:gd name="connsiteY22934" fmla="*/ 1864489 h 3110824"/>
                <a:gd name="connsiteX22935" fmla="*/ 4479972 w 9392070"/>
                <a:gd name="connsiteY22935" fmla="*/ 1864489 h 3110824"/>
                <a:gd name="connsiteX22936" fmla="*/ 4477530 w 9392070"/>
                <a:gd name="connsiteY22936" fmla="*/ 1859606 h 3110824"/>
                <a:gd name="connsiteX22937" fmla="*/ 4472647 w 9392070"/>
                <a:gd name="connsiteY22937" fmla="*/ 1857165 h 3110824"/>
                <a:gd name="connsiteX22938" fmla="*/ 4464102 w 9392070"/>
                <a:gd name="connsiteY22938" fmla="*/ 1853503 h 3110824"/>
                <a:gd name="connsiteX22939" fmla="*/ 4456779 w 9392070"/>
                <a:gd name="connsiteY22939" fmla="*/ 1855944 h 3110824"/>
                <a:gd name="connsiteX22940" fmla="*/ 4455558 w 9392070"/>
                <a:gd name="connsiteY22940" fmla="*/ 1854723 h 3110824"/>
                <a:gd name="connsiteX22941" fmla="*/ 4465323 w 9392070"/>
                <a:gd name="connsiteY22941" fmla="*/ 1847399 h 3110824"/>
                <a:gd name="connsiteX22942" fmla="*/ 4437247 w 9392070"/>
                <a:gd name="connsiteY22942" fmla="*/ 1630115 h 3110824"/>
                <a:gd name="connsiteX22943" fmla="*/ 4440909 w 9392070"/>
                <a:gd name="connsiteY22943" fmla="*/ 1628894 h 3110824"/>
                <a:gd name="connsiteX22944" fmla="*/ 4434806 w 9392070"/>
                <a:gd name="connsiteY22944" fmla="*/ 1636218 h 3110824"/>
                <a:gd name="connsiteX22945" fmla="*/ 4437247 w 9392070"/>
                <a:gd name="connsiteY22945" fmla="*/ 1630115 h 3110824"/>
                <a:gd name="connsiteX22946" fmla="*/ 3221429 w 9392070"/>
                <a:gd name="connsiteY22946" fmla="*/ 2101305 h 3110824"/>
                <a:gd name="connsiteX22947" fmla="*/ 3222650 w 9392070"/>
                <a:gd name="connsiteY22947" fmla="*/ 2101305 h 3110824"/>
                <a:gd name="connsiteX22948" fmla="*/ 3221429 w 9392070"/>
                <a:gd name="connsiteY22948" fmla="*/ 2101305 h 3110824"/>
                <a:gd name="connsiteX22949" fmla="*/ 3221429 w 9392070"/>
                <a:gd name="connsiteY22949" fmla="*/ 2101305 h 3110824"/>
                <a:gd name="connsiteX22950" fmla="*/ 3648674 w 9392070"/>
                <a:gd name="connsiteY22950" fmla="*/ 1913317 h 3110824"/>
                <a:gd name="connsiteX22951" fmla="*/ 3665764 w 9392070"/>
                <a:gd name="connsiteY22951" fmla="*/ 1921862 h 3110824"/>
                <a:gd name="connsiteX22952" fmla="*/ 3663323 w 9392070"/>
                <a:gd name="connsiteY22952" fmla="*/ 1923083 h 3110824"/>
                <a:gd name="connsiteX22953" fmla="*/ 3658440 w 9392070"/>
                <a:gd name="connsiteY22953" fmla="*/ 1923083 h 3110824"/>
                <a:gd name="connsiteX22954" fmla="*/ 3655999 w 9392070"/>
                <a:gd name="connsiteY22954" fmla="*/ 1920641 h 3110824"/>
                <a:gd name="connsiteX22955" fmla="*/ 3651116 w 9392070"/>
                <a:gd name="connsiteY22955" fmla="*/ 1926745 h 3110824"/>
                <a:gd name="connsiteX22956" fmla="*/ 3647454 w 9392070"/>
                <a:gd name="connsiteY22956" fmla="*/ 1926745 h 3110824"/>
                <a:gd name="connsiteX22957" fmla="*/ 3634026 w 9392070"/>
                <a:gd name="connsiteY22957" fmla="*/ 1924303 h 3110824"/>
                <a:gd name="connsiteX22958" fmla="*/ 3631585 w 9392070"/>
                <a:gd name="connsiteY22958" fmla="*/ 1910876 h 3110824"/>
                <a:gd name="connsiteX22959" fmla="*/ 3630364 w 9392070"/>
                <a:gd name="connsiteY22959" fmla="*/ 1907213 h 3110824"/>
                <a:gd name="connsiteX22960" fmla="*/ 3631585 w 9392070"/>
                <a:gd name="connsiteY22960" fmla="*/ 1907213 h 3110824"/>
                <a:gd name="connsiteX22961" fmla="*/ 3648674 w 9392070"/>
                <a:gd name="connsiteY22961" fmla="*/ 1913317 h 3110824"/>
                <a:gd name="connsiteX22962" fmla="*/ 3645012 w 9392070"/>
                <a:gd name="connsiteY22962" fmla="*/ 1888903 h 3110824"/>
                <a:gd name="connsiteX22963" fmla="*/ 3646233 w 9392070"/>
                <a:gd name="connsiteY22963" fmla="*/ 1887682 h 3110824"/>
                <a:gd name="connsiteX22964" fmla="*/ 3649895 w 9392070"/>
                <a:gd name="connsiteY22964" fmla="*/ 1890124 h 3110824"/>
                <a:gd name="connsiteX22965" fmla="*/ 3651116 w 9392070"/>
                <a:gd name="connsiteY22965" fmla="*/ 1891344 h 3110824"/>
                <a:gd name="connsiteX22966" fmla="*/ 3651116 w 9392070"/>
                <a:gd name="connsiteY22966" fmla="*/ 1891344 h 3110824"/>
                <a:gd name="connsiteX22967" fmla="*/ 3645012 w 9392070"/>
                <a:gd name="connsiteY22967" fmla="*/ 1888903 h 3110824"/>
                <a:gd name="connsiteX22968" fmla="*/ 3668206 w 9392070"/>
                <a:gd name="connsiteY22968" fmla="*/ 1890124 h 3110824"/>
                <a:gd name="connsiteX22969" fmla="*/ 3676750 w 9392070"/>
                <a:gd name="connsiteY22969" fmla="*/ 1879137 h 3110824"/>
                <a:gd name="connsiteX22970" fmla="*/ 3682854 w 9392070"/>
                <a:gd name="connsiteY22970" fmla="*/ 1875475 h 3110824"/>
                <a:gd name="connsiteX22971" fmla="*/ 3685295 w 9392070"/>
                <a:gd name="connsiteY22971" fmla="*/ 1879137 h 3110824"/>
                <a:gd name="connsiteX22972" fmla="*/ 3697502 w 9392070"/>
                <a:gd name="connsiteY22972" fmla="*/ 1896227 h 3110824"/>
                <a:gd name="connsiteX22973" fmla="*/ 3699944 w 9392070"/>
                <a:gd name="connsiteY22973" fmla="*/ 1901110 h 3110824"/>
                <a:gd name="connsiteX22974" fmla="*/ 3695061 w 9392070"/>
                <a:gd name="connsiteY22974" fmla="*/ 1898669 h 3110824"/>
                <a:gd name="connsiteX22975" fmla="*/ 3685295 w 9392070"/>
                <a:gd name="connsiteY22975" fmla="*/ 1893786 h 3110824"/>
                <a:gd name="connsiteX22976" fmla="*/ 3682854 w 9392070"/>
                <a:gd name="connsiteY22976" fmla="*/ 1901110 h 3110824"/>
                <a:gd name="connsiteX22977" fmla="*/ 3674309 w 9392070"/>
                <a:gd name="connsiteY22977" fmla="*/ 1891344 h 3110824"/>
                <a:gd name="connsiteX22978" fmla="*/ 3669426 w 9392070"/>
                <a:gd name="connsiteY22978" fmla="*/ 1895006 h 3110824"/>
                <a:gd name="connsiteX22979" fmla="*/ 3663323 w 9392070"/>
                <a:gd name="connsiteY22979" fmla="*/ 1893786 h 3110824"/>
                <a:gd name="connsiteX22980" fmla="*/ 3668206 w 9392070"/>
                <a:gd name="connsiteY22980" fmla="*/ 1890124 h 3110824"/>
                <a:gd name="connsiteX22981" fmla="*/ 3666985 w 9392070"/>
                <a:gd name="connsiteY22981" fmla="*/ 1837634 h 3110824"/>
                <a:gd name="connsiteX22982" fmla="*/ 3668206 w 9392070"/>
                <a:gd name="connsiteY22982" fmla="*/ 1836413 h 3110824"/>
                <a:gd name="connsiteX22983" fmla="*/ 3666985 w 9392070"/>
                <a:gd name="connsiteY22983" fmla="*/ 1837634 h 3110824"/>
                <a:gd name="connsiteX22984" fmla="*/ 3666985 w 9392070"/>
                <a:gd name="connsiteY22984" fmla="*/ 1837634 h 3110824"/>
                <a:gd name="connsiteX22985" fmla="*/ 3676750 w 9392070"/>
                <a:gd name="connsiteY22985" fmla="*/ 1819323 h 3110824"/>
                <a:gd name="connsiteX22986" fmla="*/ 3671868 w 9392070"/>
                <a:gd name="connsiteY22986" fmla="*/ 1816882 h 3110824"/>
                <a:gd name="connsiteX22987" fmla="*/ 3668206 w 9392070"/>
                <a:gd name="connsiteY22987" fmla="*/ 1818102 h 3110824"/>
                <a:gd name="connsiteX22988" fmla="*/ 3675530 w 9392070"/>
                <a:gd name="connsiteY22988" fmla="*/ 1815661 h 3110824"/>
                <a:gd name="connsiteX22989" fmla="*/ 3676750 w 9392070"/>
                <a:gd name="connsiteY22989" fmla="*/ 1814440 h 3110824"/>
                <a:gd name="connsiteX22990" fmla="*/ 3681633 w 9392070"/>
                <a:gd name="connsiteY22990" fmla="*/ 1819323 h 3110824"/>
                <a:gd name="connsiteX22991" fmla="*/ 3681633 w 9392070"/>
                <a:gd name="connsiteY22991" fmla="*/ 1819323 h 3110824"/>
                <a:gd name="connsiteX22992" fmla="*/ 3676750 w 9392070"/>
                <a:gd name="connsiteY22992" fmla="*/ 1819323 h 3110824"/>
                <a:gd name="connsiteX22993" fmla="*/ 3680413 w 9392070"/>
                <a:gd name="connsiteY22993" fmla="*/ 1840075 h 3110824"/>
                <a:gd name="connsiteX22994" fmla="*/ 3677971 w 9392070"/>
                <a:gd name="connsiteY22994" fmla="*/ 1843737 h 3110824"/>
                <a:gd name="connsiteX22995" fmla="*/ 3676750 w 9392070"/>
                <a:gd name="connsiteY22995" fmla="*/ 1841296 h 3110824"/>
                <a:gd name="connsiteX22996" fmla="*/ 3675530 w 9392070"/>
                <a:gd name="connsiteY22996" fmla="*/ 1842516 h 3110824"/>
                <a:gd name="connsiteX22997" fmla="*/ 3675530 w 9392070"/>
                <a:gd name="connsiteY22997" fmla="*/ 1837634 h 3110824"/>
                <a:gd name="connsiteX22998" fmla="*/ 3675530 w 9392070"/>
                <a:gd name="connsiteY22998" fmla="*/ 1836413 h 3110824"/>
                <a:gd name="connsiteX22999" fmla="*/ 3680413 w 9392070"/>
                <a:gd name="connsiteY22999" fmla="*/ 1840075 h 3110824"/>
                <a:gd name="connsiteX23000" fmla="*/ 3695061 w 9392070"/>
                <a:gd name="connsiteY23000" fmla="*/ 1731433 h 3110824"/>
                <a:gd name="connsiteX23001" fmla="*/ 3685295 w 9392070"/>
                <a:gd name="connsiteY23001" fmla="*/ 1735095 h 3110824"/>
                <a:gd name="connsiteX23002" fmla="*/ 3682854 w 9392070"/>
                <a:gd name="connsiteY23002" fmla="*/ 1730212 h 3110824"/>
                <a:gd name="connsiteX23003" fmla="*/ 3684075 w 9392070"/>
                <a:gd name="connsiteY23003" fmla="*/ 1728991 h 3110824"/>
                <a:gd name="connsiteX23004" fmla="*/ 3697502 w 9392070"/>
                <a:gd name="connsiteY23004" fmla="*/ 1721667 h 3110824"/>
                <a:gd name="connsiteX23005" fmla="*/ 3695061 w 9392070"/>
                <a:gd name="connsiteY23005" fmla="*/ 1731433 h 3110824"/>
                <a:gd name="connsiteX23006" fmla="*/ 3698723 w 9392070"/>
                <a:gd name="connsiteY23006" fmla="*/ 1821764 h 3110824"/>
                <a:gd name="connsiteX23007" fmla="*/ 3697502 w 9392070"/>
                <a:gd name="connsiteY23007" fmla="*/ 1821764 h 3110824"/>
                <a:gd name="connsiteX23008" fmla="*/ 3698723 w 9392070"/>
                <a:gd name="connsiteY23008" fmla="*/ 1821764 h 3110824"/>
                <a:gd name="connsiteX23009" fmla="*/ 3696282 w 9392070"/>
                <a:gd name="connsiteY23009" fmla="*/ 1842516 h 3110824"/>
                <a:gd name="connsiteX23010" fmla="*/ 3696282 w 9392070"/>
                <a:gd name="connsiteY23010" fmla="*/ 1842516 h 3110824"/>
                <a:gd name="connsiteX23011" fmla="*/ 3688957 w 9392070"/>
                <a:gd name="connsiteY23011" fmla="*/ 1843737 h 3110824"/>
                <a:gd name="connsiteX23012" fmla="*/ 3688957 w 9392070"/>
                <a:gd name="connsiteY23012" fmla="*/ 1841296 h 3110824"/>
                <a:gd name="connsiteX23013" fmla="*/ 3690178 w 9392070"/>
                <a:gd name="connsiteY23013" fmla="*/ 1841296 h 3110824"/>
                <a:gd name="connsiteX23014" fmla="*/ 3696282 w 9392070"/>
                <a:gd name="connsiteY23014" fmla="*/ 1842516 h 3110824"/>
                <a:gd name="connsiteX23015" fmla="*/ 3674309 w 9392070"/>
                <a:gd name="connsiteY23015" fmla="*/ 1946276 h 3110824"/>
                <a:gd name="connsiteX23016" fmla="*/ 3671868 w 9392070"/>
                <a:gd name="connsiteY23016" fmla="*/ 1947497 h 3110824"/>
                <a:gd name="connsiteX23017" fmla="*/ 3670647 w 9392070"/>
                <a:gd name="connsiteY23017" fmla="*/ 1947497 h 3110824"/>
                <a:gd name="connsiteX23018" fmla="*/ 3668206 w 9392070"/>
                <a:gd name="connsiteY23018" fmla="*/ 1945055 h 3110824"/>
                <a:gd name="connsiteX23019" fmla="*/ 3665764 w 9392070"/>
                <a:gd name="connsiteY23019" fmla="*/ 1937731 h 3110824"/>
                <a:gd name="connsiteX23020" fmla="*/ 3669426 w 9392070"/>
                <a:gd name="connsiteY23020" fmla="*/ 1932848 h 3110824"/>
                <a:gd name="connsiteX23021" fmla="*/ 3674309 w 9392070"/>
                <a:gd name="connsiteY23021" fmla="*/ 1929186 h 3110824"/>
                <a:gd name="connsiteX23022" fmla="*/ 3679192 w 9392070"/>
                <a:gd name="connsiteY23022" fmla="*/ 1935290 h 3110824"/>
                <a:gd name="connsiteX23023" fmla="*/ 3686516 w 9392070"/>
                <a:gd name="connsiteY23023" fmla="*/ 1949938 h 3110824"/>
                <a:gd name="connsiteX23024" fmla="*/ 3682854 w 9392070"/>
                <a:gd name="connsiteY23024" fmla="*/ 1954821 h 3110824"/>
                <a:gd name="connsiteX23025" fmla="*/ 3680413 w 9392070"/>
                <a:gd name="connsiteY23025" fmla="*/ 1959704 h 3110824"/>
                <a:gd name="connsiteX23026" fmla="*/ 3680413 w 9392070"/>
                <a:gd name="connsiteY23026" fmla="*/ 1958483 h 3110824"/>
                <a:gd name="connsiteX23027" fmla="*/ 3674309 w 9392070"/>
                <a:gd name="connsiteY23027" fmla="*/ 1946276 h 3110824"/>
                <a:gd name="connsiteX23028" fmla="*/ 3663323 w 9392070"/>
                <a:gd name="connsiteY23028" fmla="*/ 1941393 h 3110824"/>
                <a:gd name="connsiteX23029" fmla="*/ 3662102 w 9392070"/>
                <a:gd name="connsiteY23029" fmla="*/ 1945055 h 3110824"/>
                <a:gd name="connsiteX23030" fmla="*/ 3662102 w 9392070"/>
                <a:gd name="connsiteY23030" fmla="*/ 1943834 h 3110824"/>
                <a:gd name="connsiteX23031" fmla="*/ 3663323 w 9392070"/>
                <a:gd name="connsiteY23031" fmla="*/ 1941393 h 3110824"/>
                <a:gd name="connsiteX23032" fmla="*/ 3702385 w 9392070"/>
                <a:gd name="connsiteY23032" fmla="*/ 1869372 h 3110824"/>
                <a:gd name="connsiteX23033" fmla="*/ 3702385 w 9392070"/>
                <a:gd name="connsiteY23033" fmla="*/ 1869372 h 3110824"/>
                <a:gd name="connsiteX23034" fmla="*/ 3704827 w 9392070"/>
                <a:gd name="connsiteY23034" fmla="*/ 1869372 h 3110824"/>
                <a:gd name="connsiteX23035" fmla="*/ 3702385 w 9392070"/>
                <a:gd name="connsiteY23035" fmla="*/ 1869372 h 3110824"/>
                <a:gd name="connsiteX23036" fmla="*/ 3712151 w 9392070"/>
                <a:gd name="connsiteY23036" fmla="*/ 2007311 h 3110824"/>
                <a:gd name="connsiteX23037" fmla="*/ 3712151 w 9392070"/>
                <a:gd name="connsiteY23037" fmla="*/ 2007311 h 3110824"/>
                <a:gd name="connsiteX23038" fmla="*/ 3712151 w 9392070"/>
                <a:gd name="connsiteY23038" fmla="*/ 2002428 h 3110824"/>
                <a:gd name="connsiteX23039" fmla="*/ 3709709 w 9392070"/>
                <a:gd name="connsiteY23039" fmla="*/ 1993883 h 3110824"/>
                <a:gd name="connsiteX23040" fmla="*/ 3714592 w 9392070"/>
                <a:gd name="connsiteY23040" fmla="*/ 1992662 h 3110824"/>
                <a:gd name="connsiteX23041" fmla="*/ 3721916 w 9392070"/>
                <a:gd name="connsiteY23041" fmla="*/ 1990221 h 3110824"/>
                <a:gd name="connsiteX23042" fmla="*/ 3721916 w 9392070"/>
                <a:gd name="connsiteY23042" fmla="*/ 1997545 h 3110824"/>
                <a:gd name="connsiteX23043" fmla="*/ 3717034 w 9392070"/>
                <a:gd name="connsiteY23043" fmla="*/ 2002428 h 3110824"/>
                <a:gd name="connsiteX23044" fmla="*/ 3714592 w 9392070"/>
                <a:gd name="connsiteY23044" fmla="*/ 2006090 h 3110824"/>
                <a:gd name="connsiteX23045" fmla="*/ 3712151 w 9392070"/>
                <a:gd name="connsiteY23045" fmla="*/ 2007311 h 3110824"/>
                <a:gd name="connsiteX23046" fmla="*/ 3952629 w 9392070"/>
                <a:gd name="connsiteY23046" fmla="*/ 1551989 h 3110824"/>
                <a:gd name="connsiteX23047" fmla="*/ 3958732 w 9392070"/>
                <a:gd name="connsiteY23047" fmla="*/ 1550769 h 3110824"/>
                <a:gd name="connsiteX23048" fmla="*/ 3964836 w 9392070"/>
                <a:gd name="connsiteY23048" fmla="*/ 1549548 h 3110824"/>
                <a:gd name="connsiteX23049" fmla="*/ 3975822 w 9392070"/>
                <a:gd name="connsiteY23049" fmla="*/ 1547107 h 3110824"/>
                <a:gd name="connsiteX23050" fmla="*/ 3980705 w 9392070"/>
                <a:gd name="connsiteY23050" fmla="*/ 1547107 h 3110824"/>
                <a:gd name="connsiteX23051" fmla="*/ 3984367 w 9392070"/>
                <a:gd name="connsiteY23051" fmla="*/ 1543445 h 3110824"/>
                <a:gd name="connsiteX23052" fmla="*/ 3984367 w 9392070"/>
                <a:gd name="connsiteY23052" fmla="*/ 1543445 h 3110824"/>
                <a:gd name="connsiteX23053" fmla="*/ 3989250 w 9392070"/>
                <a:gd name="connsiteY23053" fmla="*/ 1544666 h 3110824"/>
                <a:gd name="connsiteX23054" fmla="*/ 4005119 w 9392070"/>
                <a:gd name="connsiteY23054" fmla="*/ 1551989 h 3110824"/>
                <a:gd name="connsiteX23055" fmla="*/ 4013664 w 9392070"/>
                <a:gd name="connsiteY23055" fmla="*/ 1560534 h 3110824"/>
                <a:gd name="connsiteX23056" fmla="*/ 4010002 w 9392070"/>
                <a:gd name="connsiteY23056" fmla="*/ 1562976 h 3110824"/>
                <a:gd name="connsiteX23057" fmla="*/ 4008781 w 9392070"/>
                <a:gd name="connsiteY23057" fmla="*/ 1561755 h 3110824"/>
                <a:gd name="connsiteX23058" fmla="*/ 4006340 w 9392070"/>
                <a:gd name="connsiteY23058" fmla="*/ 1558093 h 3110824"/>
                <a:gd name="connsiteX23059" fmla="*/ 3997795 w 9392070"/>
                <a:gd name="connsiteY23059" fmla="*/ 1558093 h 3110824"/>
                <a:gd name="connsiteX23060" fmla="*/ 3996574 w 9392070"/>
                <a:gd name="connsiteY23060" fmla="*/ 1559314 h 3110824"/>
                <a:gd name="connsiteX23061" fmla="*/ 3985588 w 9392070"/>
                <a:gd name="connsiteY23061" fmla="*/ 1562976 h 3110824"/>
                <a:gd name="connsiteX23062" fmla="*/ 3985588 w 9392070"/>
                <a:gd name="connsiteY23062" fmla="*/ 1562976 h 3110824"/>
                <a:gd name="connsiteX23063" fmla="*/ 3984367 w 9392070"/>
                <a:gd name="connsiteY23063" fmla="*/ 1560534 h 3110824"/>
                <a:gd name="connsiteX23064" fmla="*/ 3980705 w 9392070"/>
                <a:gd name="connsiteY23064" fmla="*/ 1565417 h 3110824"/>
                <a:gd name="connsiteX23065" fmla="*/ 3979484 w 9392070"/>
                <a:gd name="connsiteY23065" fmla="*/ 1567859 h 3110824"/>
                <a:gd name="connsiteX23066" fmla="*/ 3974602 w 9392070"/>
                <a:gd name="connsiteY23066" fmla="*/ 1565417 h 3110824"/>
                <a:gd name="connsiteX23067" fmla="*/ 3961174 w 9392070"/>
                <a:gd name="connsiteY23067" fmla="*/ 1561755 h 3110824"/>
                <a:gd name="connsiteX23068" fmla="*/ 3956291 w 9392070"/>
                <a:gd name="connsiteY23068" fmla="*/ 1566638 h 3110824"/>
                <a:gd name="connsiteX23069" fmla="*/ 3944084 w 9392070"/>
                <a:gd name="connsiteY23069" fmla="*/ 1559314 h 3110824"/>
                <a:gd name="connsiteX23070" fmla="*/ 3940422 w 9392070"/>
                <a:gd name="connsiteY23070" fmla="*/ 1559314 h 3110824"/>
                <a:gd name="connsiteX23071" fmla="*/ 3940422 w 9392070"/>
                <a:gd name="connsiteY23071" fmla="*/ 1559314 h 3110824"/>
                <a:gd name="connsiteX23072" fmla="*/ 3952629 w 9392070"/>
                <a:gd name="connsiteY23072" fmla="*/ 1551989 h 3110824"/>
                <a:gd name="connsiteX23073" fmla="*/ 3945305 w 9392070"/>
                <a:gd name="connsiteY23073" fmla="*/ 1409168 h 3110824"/>
                <a:gd name="connsiteX23074" fmla="*/ 3946525 w 9392070"/>
                <a:gd name="connsiteY23074" fmla="*/ 1407947 h 3110824"/>
                <a:gd name="connsiteX23075" fmla="*/ 3945305 w 9392070"/>
                <a:gd name="connsiteY23075" fmla="*/ 1411609 h 3110824"/>
                <a:gd name="connsiteX23076" fmla="*/ 3945305 w 9392070"/>
                <a:gd name="connsiteY23076" fmla="*/ 1409168 h 3110824"/>
                <a:gd name="connsiteX23077" fmla="*/ 3957512 w 9392070"/>
                <a:gd name="connsiteY23077" fmla="*/ 1495837 h 3110824"/>
                <a:gd name="connsiteX23078" fmla="*/ 3957512 w 9392070"/>
                <a:gd name="connsiteY23078" fmla="*/ 1494617 h 3110824"/>
                <a:gd name="connsiteX23079" fmla="*/ 3959953 w 9392070"/>
                <a:gd name="connsiteY23079" fmla="*/ 1493396 h 3110824"/>
                <a:gd name="connsiteX23080" fmla="*/ 3967277 w 9392070"/>
                <a:gd name="connsiteY23080" fmla="*/ 1486072 h 3110824"/>
                <a:gd name="connsiteX23081" fmla="*/ 3973381 w 9392070"/>
                <a:gd name="connsiteY23081" fmla="*/ 1483630 h 3110824"/>
                <a:gd name="connsiteX23082" fmla="*/ 3978264 w 9392070"/>
                <a:gd name="connsiteY23082" fmla="*/ 1486072 h 3110824"/>
                <a:gd name="connsiteX23083" fmla="*/ 3983146 w 9392070"/>
                <a:gd name="connsiteY23083" fmla="*/ 1487292 h 3110824"/>
                <a:gd name="connsiteX23084" fmla="*/ 3980705 w 9392070"/>
                <a:gd name="connsiteY23084" fmla="*/ 1489734 h 3110824"/>
                <a:gd name="connsiteX23085" fmla="*/ 3980705 w 9392070"/>
                <a:gd name="connsiteY23085" fmla="*/ 1489734 h 3110824"/>
                <a:gd name="connsiteX23086" fmla="*/ 3979484 w 9392070"/>
                <a:gd name="connsiteY23086" fmla="*/ 1490954 h 3110824"/>
                <a:gd name="connsiteX23087" fmla="*/ 3974602 w 9392070"/>
                <a:gd name="connsiteY23087" fmla="*/ 1490954 h 3110824"/>
                <a:gd name="connsiteX23088" fmla="*/ 3968498 w 9392070"/>
                <a:gd name="connsiteY23088" fmla="*/ 1490954 h 3110824"/>
                <a:gd name="connsiteX23089" fmla="*/ 3957512 w 9392070"/>
                <a:gd name="connsiteY23089" fmla="*/ 1495837 h 3110824"/>
                <a:gd name="connsiteX23090" fmla="*/ 3966057 w 9392070"/>
                <a:gd name="connsiteY23090" fmla="*/ 1525134 h 3110824"/>
                <a:gd name="connsiteX23091" fmla="*/ 3959953 w 9392070"/>
                <a:gd name="connsiteY23091" fmla="*/ 1523913 h 3110824"/>
                <a:gd name="connsiteX23092" fmla="*/ 3956291 w 9392070"/>
                <a:gd name="connsiteY23092" fmla="*/ 1522693 h 3110824"/>
                <a:gd name="connsiteX23093" fmla="*/ 3957512 w 9392070"/>
                <a:gd name="connsiteY23093" fmla="*/ 1522693 h 3110824"/>
                <a:gd name="connsiteX23094" fmla="*/ 3966057 w 9392070"/>
                <a:gd name="connsiteY23094" fmla="*/ 1525134 h 3110824"/>
                <a:gd name="connsiteX23095" fmla="*/ 3983146 w 9392070"/>
                <a:gd name="connsiteY23095" fmla="*/ 1516589 h 3110824"/>
                <a:gd name="connsiteX23096" fmla="*/ 3996574 w 9392070"/>
                <a:gd name="connsiteY23096" fmla="*/ 1517810 h 3110824"/>
                <a:gd name="connsiteX23097" fmla="*/ 3999016 w 9392070"/>
                <a:gd name="connsiteY23097" fmla="*/ 1519031 h 3110824"/>
                <a:gd name="connsiteX23098" fmla="*/ 3997795 w 9392070"/>
                <a:gd name="connsiteY23098" fmla="*/ 1519031 h 3110824"/>
                <a:gd name="connsiteX23099" fmla="*/ 3991691 w 9392070"/>
                <a:gd name="connsiteY23099" fmla="*/ 1522693 h 3110824"/>
                <a:gd name="connsiteX23100" fmla="*/ 3988029 w 9392070"/>
                <a:gd name="connsiteY23100" fmla="*/ 1525134 h 3110824"/>
                <a:gd name="connsiteX23101" fmla="*/ 3988029 w 9392070"/>
                <a:gd name="connsiteY23101" fmla="*/ 1521472 h 3110824"/>
                <a:gd name="connsiteX23102" fmla="*/ 3983146 w 9392070"/>
                <a:gd name="connsiteY23102" fmla="*/ 1516589 h 3110824"/>
                <a:gd name="connsiteX23103" fmla="*/ 4003898 w 9392070"/>
                <a:gd name="connsiteY23103" fmla="*/ 1403064 h 3110824"/>
                <a:gd name="connsiteX23104" fmla="*/ 4002678 w 9392070"/>
                <a:gd name="connsiteY23104" fmla="*/ 1399402 h 3110824"/>
                <a:gd name="connsiteX23105" fmla="*/ 4005119 w 9392070"/>
                <a:gd name="connsiteY23105" fmla="*/ 1400623 h 3110824"/>
                <a:gd name="connsiteX23106" fmla="*/ 4003898 w 9392070"/>
                <a:gd name="connsiteY23106" fmla="*/ 1403064 h 3110824"/>
                <a:gd name="connsiteX23107" fmla="*/ 4011223 w 9392070"/>
                <a:gd name="connsiteY23107" fmla="*/ 1523913 h 3110824"/>
                <a:gd name="connsiteX23108" fmla="*/ 4008781 w 9392070"/>
                <a:gd name="connsiteY23108" fmla="*/ 1525134 h 3110824"/>
                <a:gd name="connsiteX23109" fmla="*/ 4005119 w 9392070"/>
                <a:gd name="connsiteY23109" fmla="*/ 1521472 h 3110824"/>
                <a:gd name="connsiteX23110" fmla="*/ 4011223 w 9392070"/>
                <a:gd name="connsiteY23110" fmla="*/ 1523913 h 3110824"/>
                <a:gd name="connsiteX23111" fmla="*/ 4016105 w 9392070"/>
                <a:gd name="connsiteY23111" fmla="*/ 1566638 h 3110824"/>
                <a:gd name="connsiteX23112" fmla="*/ 4016105 w 9392070"/>
                <a:gd name="connsiteY23112" fmla="*/ 1566638 h 3110824"/>
                <a:gd name="connsiteX23113" fmla="*/ 4017326 w 9392070"/>
                <a:gd name="connsiteY23113" fmla="*/ 1562976 h 3110824"/>
                <a:gd name="connsiteX23114" fmla="*/ 4020988 w 9392070"/>
                <a:gd name="connsiteY23114" fmla="*/ 1565417 h 3110824"/>
                <a:gd name="connsiteX23115" fmla="*/ 4016105 w 9392070"/>
                <a:gd name="connsiteY23115" fmla="*/ 1566638 h 3110824"/>
                <a:gd name="connsiteX23116" fmla="*/ 4372550 w 9392070"/>
                <a:gd name="connsiteY23116" fmla="*/ 1517810 h 3110824"/>
                <a:gd name="connsiteX23117" fmla="*/ 4385978 w 9392070"/>
                <a:gd name="connsiteY23117" fmla="*/ 1516589 h 3110824"/>
                <a:gd name="connsiteX23118" fmla="*/ 4384757 w 9392070"/>
                <a:gd name="connsiteY23118" fmla="*/ 1519031 h 3110824"/>
                <a:gd name="connsiteX23119" fmla="*/ 4382316 w 9392070"/>
                <a:gd name="connsiteY23119" fmla="*/ 1521472 h 3110824"/>
                <a:gd name="connsiteX23120" fmla="*/ 4379874 w 9392070"/>
                <a:gd name="connsiteY23120" fmla="*/ 1523913 h 3110824"/>
                <a:gd name="connsiteX23121" fmla="*/ 4376212 w 9392070"/>
                <a:gd name="connsiteY23121" fmla="*/ 1522693 h 3110824"/>
                <a:gd name="connsiteX23122" fmla="*/ 4371329 w 9392070"/>
                <a:gd name="connsiteY23122" fmla="*/ 1519031 h 3110824"/>
                <a:gd name="connsiteX23123" fmla="*/ 4370109 w 9392070"/>
                <a:gd name="connsiteY23123" fmla="*/ 1519031 h 3110824"/>
                <a:gd name="connsiteX23124" fmla="*/ 4372550 w 9392070"/>
                <a:gd name="connsiteY23124" fmla="*/ 1517810 h 3110824"/>
                <a:gd name="connsiteX23125" fmla="*/ 4366446 w 9392070"/>
                <a:gd name="connsiteY23125" fmla="*/ 1400623 h 3110824"/>
                <a:gd name="connsiteX23126" fmla="*/ 4365226 w 9392070"/>
                <a:gd name="connsiteY23126" fmla="*/ 1404285 h 3110824"/>
                <a:gd name="connsiteX23127" fmla="*/ 4364005 w 9392070"/>
                <a:gd name="connsiteY23127" fmla="*/ 1403064 h 3110824"/>
                <a:gd name="connsiteX23128" fmla="*/ 4366446 w 9392070"/>
                <a:gd name="connsiteY23128" fmla="*/ 1400623 h 3110824"/>
                <a:gd name="connsiteX23129" fmla="*/ 4364005 w 9392070"/>
                <a:gd name="connsiteY23129" fmla="*/ 1521472 h 3110824"/>
                <a:gd name="connsiteX23130" fmla="*/ 4360343 w 9392070"/>
                <a:gd name="connsiteY23130" fmla="*/ 1525134 h 3110824"/>
                <a:gd name="connsiteX23131" fmla="*/ 4357902 w 9392070"/>
                <a:gd name="connsiteY23131" fmla="*/ 1523913 h 3110824"/>
                <a:gd name="connsiteX23132" fmla="*/ 4364005 w 9392070"/>
                <a:gd name="connsiteY23132" fmla="*/ 1521472 h 3110824"/>
                <a:gd name="connsiteX23133" fmla="*/ 4316398 w 9392070"/>
                <a:gd name="connsiteY23133" fmla="*/ 1320056 h 3110824"/>
                <a:gd name="connsiteX23134" fmla="*/ 4316398 w 9392070"/>
                <a:gd name="connsiteY23134" fmla="*/ 1320056 h 3110824"/>
                <a:gd name="connsiteX23135" fmla="*/ 4316398 w 9392070"/>
                <a:gd name="connsiteY23135" fmla="*/ 1320056 h 3110824"/>
                <a:gd name="connsiteX23136" fmla="*/ 4316398 w 9392070"/>
                <a:gd name="connsiteY23136" fmla="*/ 1320056 h 3110824"/>
                <a:gd name="connsiteX23137" fmla="*/ 4302970 w 9392070"/>
                <a:gd name="connsiteY23137" fmla="*/ 1296863 h 3110824"/>
                <a:gd name="connsiteX23138" fmla="*/ 4301749 w 9392070"/>
                <a:gd name="connsiteY23138" fmla="*/ 1298084 h 3110824"/>
                <a:gd name="connsiteX23139" fmla="*/ 4294425 w 9392070"/>
                <a:gd name="connsiteY23139" fmla="*/ 1295642 h 3110824"/>
                <a:gd name="connsiteX23140" fmla="*/ 4294425 w 9392070"/>
                <a:gd name="connsiteY23140" fmla="*/ 1295642 h 3110824"/>
                <a:gd name="connsiteX23141" fmla="*/ 4302970 w 9392070"/>
                <a:gd name="connsiteY23141" fmla="*/ 1296863 h 3110824"/>
                <a:gd name="connsiteX23142" fmla="*/ 4285880 w 9392070"/>
                <a:gd name="connsiteY23142" fmla="*/ 1263904 h 3110824"/>
                <a:gd name="connsiteX23143" fmla="*/ 4289542 w 9392070"/>
                <a:gd name="connsiteY23143" fmla="*/ 1262684 h 3110824"/>
                <a:gd name="connsiteX23144" fmla="*/ 4288322 w 9392070"/>
                <a:gd name="connsiteY23144" fmla="*/ 1266346 h 3110824"/>
                <a:gd name="connsiteX23145" fmla="*/ 4285880 w 9392070"/>
                <a:gd name="connsiteY23145" fmla="*/ 1263904 h 3110824"/>
                <a:gd name="connsiteX23146" fmla="*/ 4285880 w 9392070"/>
                <a:gd name="connsiteY23146" fmla="*/ 1263904 h 3110824"/>
                <a:gd name="connsiteX23147" fmla="*/ 4287101 w 9392070"/>
                <a:gd name="connsiteY23147" fmla="*/ 1294422 h 3110824"/>
                <a:gd name="connsiteX23148" fmla="*/ 4283439 w 9392070"/>
                <a:gd name="connsiteY23148" fmla="*/ 1295642 h 3110824"/>
                <a:gd name="connsiteX23149" fmla="*/ 4282218 w 9392070"/>
                <a:gd name="connsiteY23149" fmla="*/ 1294422 h 3110824"/>
                <a:gd name="connsiteX23150" fmla="*/ 4287101 w 9392070"/>
                <a:gd name="connsiteY23150" fmla="*/ 1294422 h 3110824"/>
                <a:gd name="connsiteX23151" fmla="*/ 4278556 w 9392070"/>
                <a:gd name="connsiteY23151" fmla="*/ 1294422 h 3110824"/>
                <a:gd name="connsiteX23152" fmla="*/ 4280997 w 9392070"/>
                <a:gd name="connsiteY23152" fmla="*/ 1294422 h 3110824"/>
                <a:gd name="connsiteX23153" fmla="*/ 4279777 w 9392070"/>
                <a:gd name="connsiteY23153" fmla="*/ 1298084 h 3110824"/>
                <a:gd name="connsiteX23154" fmla="*/ 4274894 w 9392070"/>
                <a:gd name="connsiteY23154" fmla="*/ 1294422 h 3110824"/>
                <a:gd name="connsiteX23155" fmla="*/ 4278556 w 9392070"/>
                <a:gd name="connsiteY23155" fmla="*/ 1294422 h 3110824"/>
                <a:gd name="connsiteX23156" fmla="*/ 4268790 w 9392070"/>
                <a:gd name="connsiteY23156" fmla="*/ 1167469 h 3110824"/>
                <a:gd name="connsiteX23157" fmla="*/ 4268790 w 9392070"/>
                <a:gd name="connsiteY23157" fmla="*/ 1169910 h 3110824"/>
                <a:gd name="connsiteX23158" fmla="*/ 4267570 w 9392070"/>
                <a:gd name="connsiteY23158" fmla="*/ 1168689 h 3110824"/>
                <a:gd name="connsiteX23159" fmla="*/ 4268790 w 9392070"/>
                <a:gd name="connsiteY23159" fmla="*/ 1167469 h 3110824"/>
                <a:gd name="connsiteX23160" fmla="*/ 4101554 w 9392070"/>
                <a:gd name="connsiteY23160" fmla="*/ 1169910 h 3110824"/>
                <a:gd name="connsiteX23161" fmla="*/ 4100334 w 9392070"/>
                <a:gd name="connsiteY23161" fmla="*/ 1171131 h 3110824"/>
                <a:gd name="connsiteX23162" fmla="*/ 4100334 w 9392070"/>
                <a:gd name="connsiteY23162" fmla="*/ 1168689 h 3110824"/>
                <a:gd name="connsiteX23163" fmla="*/ 4101554 w 9392070"/>
                <a:gd name="connsiteY23163" fmla="*/ 1169910 h 3110824"/>
                <a:gd name="connsiteX23164" fmla="*/ 4083244 w 9392070"/>
                <a:gd name="connsiteY23164" fmla="*/ 1263904 h 3110824"/>
                <a:gd name="connsiteX23165" fmla="*/ 4083244 w 9392070"/>
                <a:gd name="connsiteY23165" fmla="*/ 1263904 h 3110824"/>
                <a:gd name="connsiteX23166" fmla="*/ 4080802 w 9392070"/>
                <a:gd name="connsiteY23166" fmla="*/ 1265125 h 3110824"/>
                <a:gd name="connsiteX23167" fmla="*/ 4079582 w 9392070"/>
                <a:gd name="connsiteY23167" fmla="*/ 1261463 h 3110824"/>
                <a:gd name="connsiteX23168" fmla="*/ 4083244 w 9392070"/>
                <a:gd name="connsiteY23168" fmla="*/ 1263904 h 3110824"/>
                <a:gd name="connsiteX23169" fmla="*/ 4072258 w 9392070"/>
                <a:gd name="connsiteY23169" fmla="*/ 1295642 h 3110824"/>
                <a:gd name="connsiteX23170" fmla="*/ 4069816 w 9392070"/>
                <a:gd name="connsiteY23170" fmla="*/ 1299305 h 3110824"/>
                <a:gd name="connsiteX23171" fmla="*/ 4067375 w 9392070"/>
                <a:gd name="connsiteY23171" fmla="*/ 1298084 h 3110824"/>
                <a:gd name="connsiteX23172" fmla="*/ 4066154 w 9392070"/>
                <a:gd name="connsiteY23172" fmla="*/ 1296863 h 3110824"/>
                <a:gd name="connsiteX23173" fmla="*/ 4072258 w 9392070"/>
                <a:gd name="connsiteY23173" fmla="*/ 1295642 h 3110824"/>
                <a:gd name="connsiteX23174" fmla="*/ 4053947 w 9392070"/>
                <a:gd name="connsiteY23174" fmla="*/ 1320056 h 3110824"/>
                <a:gd name="connsiteX23175" fmla="*/ 4053947 w 9392070"/>
                <a:gd name="connsiteY23175" fmla="*/ 1320056 h 3110824"/>
                <a:gd name="connsiteX23176" fmla="*/ 4053947 w 9392070"/>
                <a:gd name="connsiteY23176" fmla="*/ 1320056 h 3110824"/>
                <a:gd name="connsiteX23177" fmla="*/ 4053947 w 9392070"/>
                <a:gd name="connsiteY23177" fmla="*/ 1320056 h 3110824"/>
                <a:gd name="connsiteX23178" fmla="*/ 4033195 w 9392070"/>
                <a:gd name="connsiteY23178" fmla="*/ 1366443 h 3110824"/>
                <a:gd name="connsiteX23179" fmla="*/ 4030754 w 9392070"/>
                <a:gd name="connsiteY23179" fmla="*/ 1367664 h 3110824"/>
                <a:gd name="connsiteX23180" fmla="*/ 4025871 w 9392070"/>
                <a:gd name="connsiteY23180" fmla="*/ 1364002 h 3110824"/>
                <a:gd name="connsiteX23181" fmla="*/ 4033195 w 9392070"/>
                <a:gd name="connsiteY23181" fmla="*/ 1366443 h 3110824"/>
                <a:gd name="connsiteX23182" fmla="*/ 3942863 w 9392070"/>
                <a:gd name="connsiteY23182" fmla="*/ 1361560 h 3110824"/>
                <a:gd name="connsiteX23183" fmla="*/ 3951408 w 9392070"/>
                <a:gd name="connsiteY23183" fmla="*/ 1356677 h 3110824"/>
                <a:gd name="connsiteX23184" fmla="*/ 3957512 w 9392070"/>
                <a:gd name="connsiteY23184" fmla="*/ 1355457 h 3110824"/>
                <a:gd name="connsiteX23185" fmla="*/ 3963615 w 9392070"/>
                <a:gd name="connsiteY23185" fmla="*/ 1354236 h 3110824"/>
                <a:gd name="connsiteX23186" fmla="*/ 3974602 w 9392070"/>
                <a:gd name="connsiteY23186" fmla="*/ 1353015 h 3110824"/>
                <a:gd name="connsiteX23187" fmla="*/ 3979484 w 9392070"/>
                <a:gd name="connsiteY23187" fmla="*/ 1353015 h 3110824"/>
                <a:gd name="connsiteX23188" fmla="*/ 3983146 w 9392070"/>
                <a:gd name="connsiteY23188" fmla="*/ 1349353 h 3110824"/>
                <a:gd name="connsiteX23189" fmla="*/ 3984367 w 9392070"/>
                <a:gd name="connsiteY23189" fmla="*/ 1346912 h 3110824"/>
                <a:gd name="connsiteX23190" fmla="*/ 3990471 w 9392070"/>
                <a:gd name="connsiteY23190" fmla="*/ 1348133 h 3110824"/>
                <a:gd name="connsiteX23191" fmla="*/ 4007560 w 9392070"/>
                <a:gd name="connsiteY23191" fmla="*/ 1353015 h 3110824"/>
                <a:gd name="connsiteX23192" fmla="*/ 4019767 w 9392070"/>
                <a:gd name="connsiteY23192" fmla="*/ 1360340 h 3110824"/>
                <a:gd name="connsiteX23193" fmla="*/ 4017326 w 9392070"/>
                <a:gd name="connsiteY23193" fmla="*/ 1360340 h 3110824"/>
                <a:gd name="connsiteX23194" fmla="*/ 4011223 w 9392070"/>
                <a:gd name="connsiteY23194" fmla="*/ 1364002 h 3110824"/>
                <a:gd name="connsiteX23195" fmla="*/ 4001457 w 9392070"/>
                <a:gd name="connsiteY23195" fmla="*/ 1362781 h 3110824"/>
                <a:gd name="connsiteX23196" fmla="*/ 3991691 w 9392070"/>
                <a:gd name="connsiteY23196" fmla="*/ 1361560 h 3110824"/>
                <a:gd name="connsiteX23197" fmla="*/ 3985588 w 9392070"/>
                <a:gd name="connsiteY23197" fmla="*/ 1364002 h 3110824"/>
                <a:gd name="connsiteX23198" fmla="*/ 3978264 w 9392070"/>
                <a:gd name="connsiteY23198" fmla="*/ 1362781 h 3110824"/>
                <a:gd name="connsiteX23199" fmla="*/ 3972160 w 9392070"/>
                <a:gd name="connsiteY23199" fmla="*/ 1360340 h 3110824"/>
                <a:gd name="connsiteX23200" fmla="*/ 3957512 w 9392070"/>
                <a:gd name="connsiteY23200" fmla="*/ 1362781 h 3110824"/>
                <a:gd name="connsiteX23201" fmla="*/ 3947746 w 9392070"/>
                <a:gd name="connsiteY23201" fmla="*/ 1367664 h 3110824"/>
                <a:gd name="connsiteX23202" fmla="*/ 3945305 w 9392070"/>
                <a:gd name="connsiteY23202" fmla="*/ 1367664 h 3110824"/>
                <a:gd name="connsiteX23203" fmla="*/ 3942863 w 9392070"/>
                <a:gd name="connsiteY23203" fmla="*/ 1367664 h 3110824"/>
                <a:gd name="connsiteX23204" fmla="*/ 3942863 w 9392070"/>
                <a:gd name="connsiteY23204" fmla="*/ 1371326 h 3110824"/>
                <a:gd name="connsiteX23205" fmla="*/ 3937981 w 9392070"/>
                <a:gd name="connsiteY23205" fmla="*/ 1372547 h 3110824"/>
                <a:gd name="connsiteX23206" fmla="*/ 3935539 w 9392070"/>
                <a:gd name="connsiteY23206" fmla="*/ 1368884 h 3110824"/>
                <a:gd name="connsiteX23207" fmla="*/ 3934318 w 9392070"/>
                <a:gd name="connsiteY23207" fmla="*/ 1368884 h 3110824"/>
                <a:gd name="connsiteX23208" fmla="*/ 3942863 w 9392070"/>
                <a:gd name="connsiteY23208" fmla="*/ 1361560 h 3110824"/>
                <a:gd name="connsiteX23209" fmla="*/ 3974602 w 9392070"/>
                <a:gd name="connsiteY23209" fmla="*/ 1377429 h 3110824"/>
                <a:gd name="connsiteX23210" fmla="*/ 3969719 w 9392070"/>
                <a:gd name="connsiteY23210" fmla="*/ 1377429 h 3110824"/>
                <a:gd name="connsiteX23211" fmla="*/ 3974602 w 9392070"/>
                <a:gd name="connsiteY23211" fmla="*/ 1377429 h 3110824"/>
                <a:gd name="connsiteX23212" fmla="*/ 3934318 w 9392070"/>
                <a:gd name="connsiteY23212" fmla="*/ 1371326 h 3110824"/>
                <a:gd name="connsiteX23213" fmla="*/ 3931877 w 9392070"/>
                <a:gd name="connsiteY23213" fmla="*/ 1374988 h 3110824"/>
                <a:gd name="connsiteX23214" fmla="*/ 3930656 w 9392070"/>
                <a:gd name="connsiteY23214" fmla="*/ 1373767 h 3110824"/>
                <a:gd name="connsiteX23215" fmla="*/ 3934318 w 9392070"/>
                <a:gd name="connsiteY23215" fmla="*/ 1371326 h 3110824"/>
                <a:gd name="connsiteX23216" fmla="*/ 3925774 w 9392070"/>
                <a:gd name="connsiteY23216" fmla="*/ 1410388 h 3110824"/>
                <a:gd name="connsiteX23217" fmla="*/ 3933098 w 9392070"/>
                <a:gd name="connsiteY23217" fmla="*/ 1399402 h 3110824"/>
                <a:gd name="connsiteX23218" fmla="*/ 3941643 w 9392070"/>
                <a:gd name="connsiteY23218" fmla="*/ 1392078 h 3110824"/>
                <a:gd name="connsiteX23219" fmla="*/ 3953850 w 9392070"/>
                <a:gd name="connsiteY23219" fmla="*/ 1388416 h 3110824"/>
                <a:gd name="connsiteX23220" fmla="*/ 3964836 w 9392070"/>
                <a:gd name="connsiteY23220" fmla="*/ 1385974 h 3110824"/>
                <a:gd name="connsiteX23221" fmla="*/ 3969719 w 9392070"/>
                <a:gd name="connsiteY23221" fmla="*/ 1385974 h 3110824"/>
                <a:gd name="connsiteX23222" fmla="*/ 3973381 w 9392070"/>
                <a:gd name="connsiteY23222" fmla="*/ 1383533 h 3110824"/>
                <a:gd name="connsiteX23223" fmla="*/ 3975822 w 9392070"/>
                <a:gd name="connsiteY23223" fmla="*/ 1378650 h 3110824"/>
                <a:gd name="connsiteX23224" fmla="*/ 3986809 w 9392070"/>
                <a:gd name="connsiteY23224" fmla="*/ 1382312 h 3110824"/>
                <a:gd name="connsiteX23225" fmla="*/ 4011223 w 9392070"/>
                <a:gd name="connsiteY23225" fmla="*/ 1385974 h 3110824"/>
                <a:gd name="connsiteX23226" fmla="*/ 4028312 w 9392070"/>
                <a:gd name="connsiteY23226" fmla="*/ 1393298 h 3110824"/>
                <a:gd name="connsiteX23227" fmla="*/ 4041740 w 9392070"/>
                <a:gd name="connsiteY23227" fmla="*/ 1404285 h 3110824"/>
                <a:gd name="connsiteX23228" fmla="*/ 4041740 w 9392070"/>
                <a:gd name="connsiteY23228" fmla="*/ 1404285 h 3110824"/>
                <a:gd name="connsiteX23229" fmla="*/ 4038078 w 9392070"/>
                <a:gd name="connsiteY23229" fmla="*/ 1404285 h 3110824"/>
                <a:gd name="connsiteX23230" fmla="*/ 4030754 w 9392070"/>
                <a:gd name="connsiteY23230" fmla="*/ 1401843 h 3110824"/>
                <a:gd name="connsiteX23231" fmla="*/ 4029533 w 9392070"/>
                <a:gd name="connsiteY23231" fmla="*/ 1401843 h 3110824"/>
                <a:gd name="connsiteX23232" fmla="*/ 4027092 w 9392070"/>
                <a:gd name="connsiteY23232" fmla="*/ 1400623 h 3110824"/>
                <a:gd name="connsiteX23233" fmla="*/ 4016105 w 9392070"/>
                <a:gd name="connsiteY23233" fmla="*/ 1398181 h 3110824"/>
                <a:gd name="connsiteX23234" fmla="*/ 4012443 w 9392070"/>
                <a:gd name="connsiteY23234" fmla="*/ 1398181 h 3110824"/>
                <a:gd name="connsiteX23235" fmla="*/ 4007560 w 9392070"/>
                <a:gd name="connsiteY23235" fmla="*/ 1398181 h 3110824"/>
                <a:gd name="connsiteX23236" fmla="*/ 4001457 w 9392070"/>
                <a:gd name="connsiteY23236" fmla="*/ 1395740 h 3110824"/>
                <a:gd name="connsiteX23237" fmla="*/ 3996574 w 9392070"/>
                <a:gd name="connsiteY23237" fmla="*/ 1393298 h 3110824"/>
                <a:gd name="connsiteX23238" fmla="*/ 3985588 w 9392070"/>
                <a:gd name="connsiteY23238" fmla="*/ 1390857 h 3110824"/>
                <a:gd name="connsiteX23239" fmla="*/ 3974602 w 9392070"/>
                <a:gd name="connsiteY23239" fmla="*/ 1387195 h 3110824"/>
                <a:gd name="connsiteX23240" fmla="*/ 3977043 w 9392070"/>
                <a:gd name="connsiteY23240" fmla="*/ 1390857 h 3110824"/>
                <a:gd name="connsiteX23241" fmla="*/ 3981926 w 9392070"/>
                <a:gd name="connsiteY23241" fmla="*/ 1394519 h 3110824"/>
                <a:gd name="connsiteX23242" fmla="*/ 3989250 w 9392070"/>
                <a:gd name="connsiteY23242" fmla="*/ 1396961 h 3110824"/>
                <a:gd name="connsiteX23243" fmla="*/ 3997795 w 9392070"/>
                <a:gd name="connsiteY23243" fmla="*/ 1399402 h 3110824"/>
                <a:gd name="connsiteX23244" fmla="*/ 3995353 w 9392070"/>
                <a:gd name="connsiteY23244" fmla="*/ 1401843 h 3110824"/>
                <a:gd name="connsiteX23245" fmla="*/ 3986809 w 9392070"/>
                <a:gd name="connsiteY23245" fmla="*/ 1400623 h 3110824"/>
                <a:gd name="connsiteX23246" fmla="*/ 3977043 w 9392070"/>
                <a:gd name="connsiteY23246" fmla="*/ 1406726 h 3110824"/>
                <a:gd name="connsiteX23247" fmla="*/ 3967277 w 9392070"/>
                <a:gd name="connsiteY23247" fmla="*/ 1412830 h 3110824"/>
                <a:gd name="connsiteX23248" fmla="*/ 3956291 w 9392070"/>
                <a:gd name="connsiteY23248" fmla="*/ 1409168 h 3110824"/>
                <a:gd name="connsiteX23249" fmla="*/ 3951408 w 9392070"/>
                <a:gd name="connsiteY23249" fmla="*/ 1406726 h 3110824"/>
                <a:gd name="connsiteX23250" fmla="*/ 3947746 w 9392070"/>
                <a:gd name="connsiteY23250" fmla="*/ 1407947 h 3110824"/>
                <a:gd name="connsiteX23251" fmla="*/ 3946525 w 9392070"/>
                <a:gd name="connsiteY23251" fmla="*/ 1405505 h 3110824"/>
                <a:gd name="connsiteX23252" fmla="*/ 3951408 w 9392070"/>
                <a:gd name="connsiteY23252" fmla="*/ 1403064 h 3110824"/>
                <a:gd name="connsiteX23253" fmla="*/ 3955070 w 9392070"/>
                <a:gd name="connsiteY23253" fmla="*/ 1400623 h 3110824"/>
                <a:gd name="connsiteX23254" fmla="*/ 3957512 w 9392070"/>
                <a:gd name="connsiteY23254" fmla="*/ 1396961 h 3110824"/>
                <a:gd name="connsiteX23255" fmla="*/ 3958732 w 9392070"/>
                <a:gd name="connsiteY23255" fmla="*/ 1393298 h 3110824"/>
                <a:gd name="connsiteX23256" fmla="*/ 3952629 w 9392070"/>
                <a:gd name="connsiteY23256" fmla="*/ 1396961 h 3110824"/>
                <a:gd name="connsiteX23257" fmla="*/ 3947746 w 9392070"/>
                <a:gd name="connsiteY23257" fmla="*/ 1399402 h 3110824"/>
                <a:gd name="connsiteX23258" fmla="*/ 3945305 w 9392070"/>
                <a:gd name="connsiteY23258" fmla="*/ 1401843 h 3110824"/>
                <a:gd name="connsiteX23259" fmla="*/ 3942863 w 9392070"/>
                <a:gd name="connsiteY23259" fmla="*/ 1404285 h 3110824"/>
                <a:gd name="connsiteX23260" fmla="*/ 3940422 w 9392070"/>
                <a:gd name="connsiteY23260" fmla="*/ 1404285 h 3110824"/>
                <a:gd name="connsiteX23261" fmla="*/ 3937981 w 9392070"/>
                <a:gd name="connsiteY23261" fmla="*/ 1404285 h 3110824"/>
                <a:gd name="connsiteX23262" fmla="*/ 3933098 w 9392070"/>
                <a:gd name="connsiteY23262" fmla="*/ 1406726 h 3110824"/>
                <a:gd name="connsiteX23263" fmla="*/ 3931877 w 9392070"/>
                <a:gd name="connsiteY23263" fmla="*/ 1407947 h 3110824"/>
                <a:gd name="connsiteX23264" fmla="*/ 3930656 w 9392070"/>
                <a:gd name="connsiteY23264" fmla="*/ 1407947 h 3110824"/>
                <a:gd name="connsiteX23265" fmla="*/ 3926994 w 9392070"/>
                <a:gd name="connsiteY23265" fmla="*/ 1410388 h 3110824"/>
                <a:gd name="connsiteX23266" fmla="*/ 3925774 w 9392070"/>
                <a:gd name="connsiteY23266" fmla="*/ 1410388 h 3110824"/>
                <a:gd name="connsiteX23267" fmla="*/ 3925774 w 9392070"/>
                <a:gd name="connsiteY23267" fmla="*/ 1410388 h 3110824"/>
                <a:gd name="connsiteX23268" fmla="*/ 3920891 w 9392070"/>
                <a:gd name="connsiteY23268" fmla="*/ 1327381 h 3110824"/>
                <a:gd name="connsiteX23269" fmla="*/ 3920891 w 9392070"/>
                <a:gd name="connsiteY23269" fmla="*/ 1327381 h 3110824"/>
                <a:gd name="connsiteX23270" fmla="*/ 3920891 w 9392070"/>
                <a:gd name="connsiteY23270" fmla="*/ 1327381 h 3110824"/>
                <a:gd name="connsiteX23271" fmla="*/ 3920891 w 9392070"/>
                <a:gd name="connsiteY23271" fmla="*/ 1327381 h 3110824"/>
                <a:gd name="connsiteX23272" fmla="*/ 3914787 w 9392070"/>
                <a:gd name="connsiteY23272" fmla="*/ 1304187 h 3110824"/>
                <a:gd name="connsiteX23273" fmla="*/ 3914787 w 9392070"/>
                <a:gd name="connsiteY23273" fmla="*/ 1304187 h 3110824"/>
                <a:gd name="connsiteX23274" fmla="*/ 3909904 w 9392070"/>
                <a:gd name="connsiteY23274" fmla="*/ 1302967 h 3110824"/>
                <a:gd name="connsiteX23275" fmla="*/ 3909904 w 9392070"/>
                <a:gd name="connsiteY23275" fmla="*/ 1302967 h 3110824"/>
                <a:gd name="connsiteX23276" fmla="*/ 3914787 w 9392070"/>
                <a:gd name="connsiteY23276" fmla="*/ 1304187 h 3110824"/>
                <a:gd name="connsiteX23277" fmla="*/ 3905022 w 9392070"/>
                <a:gd name="connsiteY23277" fmla="*/ 1271228 h 3110824"/>
                <a:gd name="connsiteX23278" fmla="*/ 3906242 w 9392070"/>
                <a:gd name="connsiteY23278" fmla="*/ 1270008 h 3110824"/>
                <a:gd name="connsiteX23279" fmla="*/ 3906242 w 9392070"/>
                <a:gd name="connsiteY23279" fmla="*/ 1273670 h 3110824"/>
                <a:gd name="connsiteX23280" fmla="*/ 3905022 w 9392070"/>
                <a:gd name="connsiteY23280" fmla="*/ 1271228 h 3110824"/>
                <a:gd name="connsiteX23281" fmla="*/ 3905022 w 9392070"/>
                <a:gd name="connsiteY23281" fmla="*/ 1271228 h 3110824"/>
                <a:gd name="connsiteX23282" fmla="*/ 3906242 w 9392070"/>
                <a:gd name="connsiteY23282" fmla="*/ 1301746 h 3110824"/>
                <a:gd name="connsiteX23283" fmla="*/ 3905022 w 9392070"/>
                <a:gd name="connsiteY23283" fmla="*/ 1302967 h 3110824"/>
                <a:gd name="connsiteX23284" fmla="*/ 3905022 w 9392070"/>
                <a:gd name="connsiteY23284" fmla="*/ 1301746 h 3110824"/>
                <a:gd name="connsiteX23285" fmla="*/ 3906242 w 9392070"/>
                <a:gd name="connsiteY23285" fmla="*/ 1301746 h 3110824"/>
                <a:gd name="connsiteX23286" fmla="*/ 3901360 w 9392070"/>
                <a:gd name="connsiteY23286" fmla="*/ 1301746 h 3110824"/>
                <a:gd name="connsiteX23287" fmla="*/ 3902580 w 9392070"/>
                <a:gd name="connsiteY23287" fmla="*/ 1301746 h 3110824"/>
                <a:gd name="connsiteX23288" fmla="*/ 3902580 w 9392070"/>
                <a:gd name="connsiteY23288" fmla="*/ 1305408 h 3110824"/>
                <a:gd name="connsiteX23289" fmla="*/ 3900139 w 9392070"/>
                <a:gd name="connsiteY23289" fmla="*/ 1301746 h 3110824"/>
                <a:gd name="connsiteX23290" fmla="*/ 3901360 w 9392070"/>
                <a:gd name="connsiteY23290" fmla="*/ 1301746 h 3110824"/>
                <a:gd name="connsiteX23291" fmla="*/ 3896476 w 9392070"/>
                <a:gd name="connsiteY23291" fmla="*/ 1174793 h 3110824"/>
                <a:gd name="connsiteX23292" fmla="*/ 3896476 w 9392070"/>
                <a:gd name="connsiteY23292" fmla="*/ 1177235 h 3110824"/>
                <a:gd name="connsiteX23293" fmla="*/ 3895256 w 9392070"/>
                <a:gd name="connsiteY23293" fmla="*/ 1176014 h 3110824"/>
                <a:gd name="connsiteX23294" fmla="*/ 3896476 w 9392070"/>
                <a:gd name="connsiteY23294" fmla="*/ 1174793 h 3110824"/>
                <a:gd name="connsiteX23295" fmla="*/ 3812248 w 9392070"/>
                <a:gd name="connsiteY23295" fmla="*/ 1177235 h 3110824"/>
                <a:gd name="connsiteX23296" fmla="*/ 3812248 w 9392070"/>
                <a:gd name="connsiteY23296" fmla="*/ 1177235 h 3110824"/>
                <a:gd name="connsiteX23297" fmla="*/ 3811027 w 9392070"/>
                <a:gd name="connsiteY23297" fmla="*/ 1176014 h 3110824"/>
                <a:gd name="connsiteX23298" fmla="*/ 3812248 w 9392070"/>
                <a:gd name="connsiteY23298" fmla="*/ 1177235 h 3110824"/>
                <a:gd name="connsiteX23299" fmla="*/ 3802483 w 9392070"/>
                <a:gd name="connsiteY23299" fmla="*/ 1271228 h 3110824"/>
                <a:gd name="connsiteX23300" fmla="*/ 3802483 w 9392070"/>
                <a:gd name="connsiteY23300" fmla="*/ 1271228 h 3110824"/>
                <a:gd name="connsiteX23301" fmla="*/ 3801262 w 9392070"/>
                <a:gd name="connsiteY23301" fmla="*/ 1272449 h 3110824"/>
                <a:gd name="connsiteX23302" fmla="*/ 3801262 w 9392070"/>
                <a:gd name="connsiteY23302" fmla="*/ 1268787 h 3110824"/>
                <a:gd name="connsiteX23303" fmla="*/ 3802483 w 9392070"/>
                <a:gd name="connsiteY23303" fmla="*/ 1271228 h 3110824"/>
                <a:gd name="connsiteX23304" fmla="*/ 3797600 w 9392070"/>
                <a:gd name="connsiteY23304" fmla="*/ 1302967 h 3110824"/>
                <a:gd name="connsiteX23305" fmla="*/ 3796379 w 9392070"/>
                <a:gd name="connsiteY23305" fmla="*/ 1306629 h 3110824"/>
                <a:gd name="connsiteX23306" fmla="*/ 3795158 w 9392070"/>
                <a:gd name="connsiteY23306" fmla="*/ 1305408 h 3110824"/>
                <a:gd name="connsiteX23307" fmla="*/ 3793938 w 9392070"/>
                <a:gd name="connsiteY23307" fmla="*/ 1304187 h 3110824"/>
                <a:gd name="connsiteX23308" fmla="*/ 3797600 w 9392070"/>
                <a:gd name="connsiteY23308" fmla="*/ 1302967 h 3110824"/>
                <a:gd name="connsiteX23309" fmla="*/ 3787834 w 9392070"/>
                <a:gd name="connsiteY23309" fmla="*/ 1327381 h 3110824"/>
                <a:gd name="connsiteX23310" fmla="*/ 3787834 w 9392070"/>
                <a:gd name="connsiteY23310" fmla="*/ 1327381 h 3110824"/>
                <a:gd name="connsiteX23311" fmla="*/ 3787834 w 9392070"/>
                <a:gd name="connsiteY23311" fmla="*/ 1327381 h 3110824"/>
                <a:gd name="connsiteX23312" fmla="*/ 3787834 w 9392070"/>
                <a:gd name="connsiteY23312" fmla="*/ 1327381 h 3110824"/>
                <a:gd name="connsiteX23313" fmla="*/ 3724358 w 9392070"/>
                <a:gd name="connsiteY23313" fmla="*/ 1986559 h 3110824"/>
                <a:gd name="connsiteX23314" fmla="*/ 3725578 w 9392070"/>
                <a:gd name="connsiteY23314" fmla="*/ 1987780 h 3110824"/>
                <a:gd name="connsiteX23315" fmla="*/ 3728020 w 9392070"/>
                <a:gd name="connsiteY23315" fmla="*/ 1990221 h 3110824"/>
                <a:gd name="connsiteX23316" fmla="*/ 3728020 w 9392070"/>
                <a:gd name="connsiteY23316" fmla="*/ 1992662 h 3110824"/>
                <a:gd name="connsiteX23317" fmla="*/ 3724358 w 9392070"/>
                <a:gd name="connsiteY23317" fmla="*/ 1989000 h 3110824"/>
                <a:gd name="connsiteX23318" fmla="*/ 3724358 w 9392070"/>
                <a:gd name="connsiteY23318" fmla="*/ 1986559 h 3110824"/>
                <a:gd name="connsiteX23319" fmla="*/ 3724358 w 9392070"/>
                <a:gd name="connsiteY23319" fmla="*/ 1986559 h 3110824"/>
                <a:gd name="connsiteX23320" fmla="*/ 3719475 w 9392070"/>
                <a:gd name="connsiteY23320" fmla="*/ 1866930 h 3110824"/>
                <a:gd name="connsiteX23321" fmla="*/ 3723137 w 9392070"/>
                <a:gd name="connsiteY23321" fmla="*/ 1870592 h 3110824"/>
                <a:gd name="connsiteX23322" fmla="*/ 3723137 w 9392070"/>
                <a:gd name="connsiteY23322" fmla="*/ 1871813 h 3110824"/>
                <a:gd name="connsiteX23323" fmla="*/ 3715813 w 9392070"/>
                <a:gd name="connsiteY23323" fmla="*/ 1873034 h 3110824"/>
                <a:gd name="connsiteX23324" fmla="*/ 3710930 w 9392070"/>
                <a:gd name="connsiteY23324" fmla="*/ 1865710 h 3110824"/>
                <a:gd name="connsiteX23325" fmla="*/ 3718255 w 9392070"/>
                <a:gd name="connsiteY23325" fmla="*/ 1863268 h 3110824"/>
                <a:gd name="connsiteX23326" fmla="*/ 3719475 w 9392070"/>
                <a:gd name="connsiteY23326" fmla="*/ 1866930 h 3110824"/>
                <a:gd name="connsiteX23327" fmla="*/ 3686516 w 9392070"/>
                <a:gd name="connsiteY23327" fmla="*/ 1647204 h 3110824"/>
                <a:gd name="connsiteX23328" fmla="*/ 3687737 w 9392070"/>
                <a:gd name="connsiteY23328" fmla="*/ 1644763 h 3110824"/>
                <a:gd name="connsiteX23329" fmla="*/ 3690178 w 9392070"/>
                <a:gd name="connsiteY23329" fmla="*/ 1647204 h 3110824"/>
                <a:gd name="connsiteX23330" fmla="*/ 3698723 w 9392070"/>
                <a:gd name="connsiteY23330" fmla="*/ 1658191 h 3110824"/>
                <a:gd name="connsiteX23331" fmla="*/ 3699944 w 9392070"/>
                <a:gd name="connsiteY23331" fmla="*/ 1660632 h 3110824"/>
                <a:gd name="connsiteX23332" fmla="*/ 3693840 w 9392070"/>
                <a:gd name="connsiteY23332" fmla="*/ 1658191 h 3110824"/>
                <a:gd name="connsiteX23333" fmla="*/ 3688957 w 9392070"/>
                <a:gd name="connsiteY23333" fmla="*/ 1650866 h 3110824"/>
                <a:gd name="connsiteX23334" fmla="*/ 3686516 w 9392070"/>
                <a:gd name="connsiteY23334" fmla="*/ 1647204 h 3110824"/>
                <a:gd name="connsiteX23335" fmla="*/ 3686516 w 9392070"/>
                <a:gd name="connsiteY23335" fmla="*/ 1647204 h 3110824"/>
                <a:gd name="connsiteX23336" fmla="*/ 3685295 w 9392070"/>
                <a:gd name="connsiteY23336" fmla="*/ 1671618 h 3110824"/>
                <a:gd name="connsiteX23337" fmla="*/ 3692620 w 9392070"/>
                <a:gd name="connsiteY23337" fmla="*/ 1677722 h 3110824"/>
                <a:gd name="connsiteX23338" fmla="*/ 3701164 w 9392070"/>
                <a:gd name="connsiteY23338" fmla="*/ 1686266 h 3110824"/>
                <a:gd name="connsiteX23339" fmla="*/ 3713371 w 9392070"/>
                <a:gd name="connsiteY23339" fmla="*/ 1692370 h 3110824"/>
                <a:gd name="connsiteX23340" fmla="*/ 3717034 w 9392070"/>
                <a:gd name="connsiteY23340" fmla="*/ 1703357 h 3110824"/>
                <a:gd name="connsiteX23341" fmla="*/ 3714592 w 9392070"/>
                <a:gd name="connsiteY23341" fmla="*/ 1705798 h 3110824"/>
                <a:gd name="connsiteX23342" fmla="*/ 3709709 w 9392070"/>
                <a:gd name="connsiteY23342" fmla="*/ 1704577 h 3110824"/>
                <a:gd name="connsiteX23343" fmla="*/ 3704827 w 9392070"/>
                <a:gd name="connsiteY23343" fmla="*/ 1703357 h 3110824"/>
                <a:gd name="connsiteX23344" fmla="*/ 3704827 w 9392070"/>
                <a:gd name="connsiteY23344" fmla="*/ 1702136 h 3110824"/>
                <a:gd name="connsiteX23345" fmla="*/ 3692620 w 9392070"/>
                <a:gd name="connsiteY23345" fmla="*/ 1699694 h 3110824"/>
                <a:gd name="connsiteX23346" fmla="*/ 3687737 w 9392070"/>
                <a:gd name="connsiteY23346" fmla="*/ 1703357 h 3110824"/>
                <a:gd name="connsiteX23347" fmla="*/ 3681633 w 9392070"/>
                <a:gd name="connsiteY23347" fmla="*/ 1705798 h 3110824"/>
                <a:gd name="connsiteX23348" fmla="*/ 3676750 w 9392070"/>
                <a:gd name="connsiteY23348" fmla="*/ 1703357 h 3110824"/>
                <a:gd name="connsiteX23349" fmla="*/ 3669426 w 9392070"/>
                <a:gd name="connsiteY23349" fmla="*/ 1705798 h 3110824"/>
                <a:gd name="connsiteX23350" fmla="*/ 3662102 w 9392070"/>
                <a:gd name="connsiteY23350" fmla="*/ 1709460 h 3110824"/>
                <a:gd name="connsiteX23351" fmla="*/ 3657219 w 9392070"/>
                <a:gd name="connsiteY23351" fmla="*/ 1705798 h 3110824"/>
                <a:gd name="connsiteX23352" fmla="*/ 3648674 w 9392070"/>
                <a:gd name="connsiteY23352" fmla="*/ 1715564 h 3110824"/>
                <a:gd name="connsiteX23353" fmla="*/ 3647454 w 9392070"/>
                <a:gd name="connsiteY23353" fmla="*/ 1710681 h 3110824"/>
                <a:gd name="connsiteX23354" fmla="*/ 3643792 w 9392070"/>
                <a:gd name="connsiteY23354" fmla="*/ 1698473 h 3110824"/>
                <a:gd name="connsiteX23355" fmla="*/ 3643792 w 9392070"/>
                <a:gd name="connsiteY23355" fmla="*/ 1698473 h 3110824"/>
                <a:gd name="connsiteX23356" fmla="*/ 3647454 w 9392070"/>
                <a:gd name="connsiteY23356" fmla="*/ 1693591 h 3110824"/>
                <a:gd name="connsiteX23357" fmla="*/ 3651116 w 9392070"/>
                <a:gd name="connsiteY23357" fmla="*/ 1688708 h 3110824"/>
                <a:gd name="connsiteX23358" fmla="*/ 3657219 w 9392070"/>
                <a:gd name="connsiteY23358" fmla="*/ 1683825 h 3110824"/>
                <a:gd name="connsiteX23359" fmla="*/ 3663323 w 9392070"/>
                <a:gd name="connsiteY23359" fmla="*/ 1678943 h 3110824"/>
                <a:gd name="connsiteX23360" fmla="*/ 3666985 w 9392070"/>
                <a:gd name="connsiteY23360" fmla="*/ 1672839 h 3110824"/>
                <a:gd name="connsiteX23361" fmla="*/ 3671868 w 9392070"/>
                <a:gd name="connsiteY23361" fmla="*/ 1663073 h 3110824"/>
                <a:gd name="connsiteX23362" fmla="*/ 3676750 w 9392070"/>
                <a:gd name="connsiteY23362" fmla="*/ 1656970 h 3110824"/>
                <a:gd name="connsiteX23363" fmla="*/ 3679192 w 9392070"/>
                <a:gd name="connsiteY23363" fmla="*/ 1654529 h 3110824"/>
                <a:gd name="connsiteX23364" fmla="*/ 3680413 w 9392070"/>
                <a:gd name="connsiteY23364" fmla="*/ 1659411 h 3110824"/>
                <a:gd name="connsiteX23365" fmla="*/ 3681633 w 9392070"/>
                <a:gd name="connsiteY23365" fmla="*/ 1664294 h 3110824"/>
                <a:gd name="connsiteX23366" fmla="*/ 3685295 w 9392070"/>
                <a:gd name="connsiteY23366" fmla="*/ 1671618 h 3110824"/>
                <a:gd name="connsiteX23367" fmla="*/ 3662102 w 9392070"/>
                <a:gd name="connsiteY23367" fmla="*/ 1617908 h 3110824"/>
                <a:gd name="connsiteX23368" fmla="*/ 3664543 w 9392070"/>
                <a:gd name="connsiteY23368" fmla="*/ 1613024 h 3110824"/>
                <a:gd name="connsiteX23369" fmla="*/ 3668206 w 9392070"/>
                <a:gd name="connsiteY23369" fmla="*/ 1616687 h 3110824"/>
                <a:gd name="connsiteX23370" fmla="*/ 3674309 w 9392070"/>
                <a:gd name="connsiteY23370" fmla="*/ 1621569 h 3110824"/>
                <a:gd name="connsiteX23371" fmla="*/ 3681633 w 9392070"/>
                <a:gd name="connsiteY23371" fmla="*/ 1633777 h 3110824"/>
                <a:gd name="connsiteX23372" fmla="*/ 3674309 w 9392070"/>
                <a:gd name="connsiteY23372" fmla="*/ 1642322 h 3110824"/>
                <a:gd name="connsiteX23373" fmla="*/ 3673088 w 9392070"/>
                <a:gd name="connsiteY23373" fmla="*/ 1637438 h 3110824"/>
                <a:gd name="connsiteX23374" fmla="*/ 3662102 w 9392070"/>
                <a:gd name="connsiteY23374" fmla="*/ 1632556 h 3110824"/>
                <a:gd name="connsiteX23375" fmla="*/ 3657219 w 9392070"/>
                <a:gd name="connsiteY23375" fmla="*/ 1634997 h 3110824"/>
                <a:gd name="connsiteX23376" fmla="*/ 3652336 w 9392070"/>
                <a:gd name="connsiteY23376" fmla="*/ 1634997 h 3110824"/>
                <a:gd name="connsiteX23377" fmla="*/ 3652336 w 9392070"/>
                <a:gd name="connsiteY23377" fmla="*/ 1634997 h 3110824"/>
                <a:gd name="connsiteX23378" fmla="*/ 3662102 w 9392070"/>
                <a:gd name="connsiteY23378" fmla="*/ 1617908 h 3110824"/>
                <a:gd name="connsiteX23379" fmla="*/ 3635247 w 9392070"/>
                <a:gd name="connsiteY23379" fmla="*/ 1637438 h 3110824"/>
                <a:gd name="connsiteX23380" fmla="*/ 3634026 w 9392070"/>
                <a:gd name="connsiteY23380" fmla="*/ 1637438 h 3110824"/>
                <a:gd name="connsiteX23381" fmla="*/ 3635247 w 9392070"/>
                <a:gd name="connsiteY23381" fmla="*/ 1637438 h 3110824"/>
                <a:gd name="connsiteX23382" fmla="*/ 3621819 w 9392070"/>
                <a:gd name="connsiteY23382" fmla="*/ 1670398 h 3110824"/>
                <a:gd name="connsiteX23383" fmla="*/ 3634026 w 9392070"/>
                <a:gd name="connsiteY23383" fmla="*/ 1661852 h 3110824"/>
                <a:gd name="connsiteX23384" fmla="*/ 3642571 w 9392070"/>
                <a:gd name="connsiteY23384" fmla="*/ 1659411 h 3110824"/>
                <a:gd name="connsiteX23385" fmla="*/ 3651116 w 9392070"/>
                <a:gd name="connsiteY23385" fmla="*/ 1658191 h 3110824"/>
                <a:gd name="connsiteX23386" fmla="*/ 3665764 w 9392070"/>
                <a:gd name="connsiteY23386" fmla="*/ 1655749 h 3110824"/>
                <a:gd name="connsiteX23387" fmla="*/ 3663323 w 9392070"/>
                <a:gd name="connsiteY23387" fmla="*/ 1658191 h 3110824"/>
                <a:gd name="connsiteX23388" fmla="*/ 3658440 w 9392070"/>
                <a:gd name="connsiteY23388" fmla="*/ 1660632 h 3110824"/>
                <a:gd name="connsiteX23389" fmla="*/ 3655999 w 9392070"/>
                <a:gd name="connsiteY23389" fmla="*/ 1659411 h 3110824"/>
                <a:gd name="connsiteX23390" fmla="*/ 3651116 w 9392070"/>
                <a:gd name="connsiteY23390" fmla="*/ 1667956 h 3110824"/>
                <a:gd name="connsiteX23391" fmla="*/ 3646233 w 9392070"/>
                <a:gd name="connsiteY23391" fmla="*/ 1676501 h 3110824"/>
                <a:gd name="connsiteX23392" fmla="*/ 3643792 w 9392070"/>
                <a:gd name="connsiteY23392" fmla="*/ 1675280 h 3110824"/>
                <a:gd name="connsiteX23393" fmla="*/ 3638909 w 9392070"/>
                <a:gd name="connsiteY23393" fmla="*/ 1675280 h 3110824"/>
                <a:gd name="connsiteX23394" fmla="*/ 3630364 w 9392070"/>
                <a:gd name="connsiteY23394" fmla="*/ 1687487 h 3110824"/>
                <a:gd name="connsiteX23395" fmla="*/ 3627922 w 9392070"/>
                <a:gd name="connsiteY23395" fmla="*/ 1682605 h 3110824"/>
                <a:gd name="connsiteX23396" fmla="*/ 3624260 w 9392070"/>
                <a:gd name="connsiteY23396" fmla="*/ 1681384 h 3110824"/>
                <a:gd name="connsiteX23397" fmla="*/ 3621819 w 9392070"/>
                <a:gd name="connsiteY23397" fmla="*/ 1677722 h 3110824"/>
                <a:gd name="connsiteX23398" fmla="*/ 3619378 w 9392070"/>
                <a:gd name="connsiteY23398" fmla="*/ 1674059 h 3110824"/>
                <a:gd name="connsiteX23399" fmla="*/ 3621819 w 9392070"/>
                <a:gd name="connsiteY23399" fmla="*/ 1670398 h 3110824"/>
                <a:gd name="connsiteX23400" fmla="*/ 3624260 w 9392070"/>
                <a:gd name="connsiteY23400" fmla="*/ 1779040 h 3110824"/>
                <a:gd name="connsiteX23401" fmla="*/ 3621819 w 9392070"/>
                <a:gd name="connsiteY23401" fmla="*/ 1779040 h 3110824"/>
                <a:gd name="connsiteX23402" fmla="*/ 3618157 w 9392070"/>
                <a:gd name="connsiteY23402" fmla="*/ 1776599 h 3110824"/>
                <a:gd name="connsiteX23403" fmla="*/ 3618157 w 9392070"/>
                <a:gd name="connsiteY23403" fmla="*/ 1776599 h 3110824"/>
                <a:gd name="connsiteX23404" fmla="*/ 3624260 w 9392070"/>
                <a:gd name="connsiteY23404" fmla="*/ 1779040 h 3110824"/>
                <a:gd name="connsiteX23405" fmla="*/ 3614495 w 9392070"/>
                <a:gd name="connsiteY23405" fmla="*/ 1799792 h 3110824"/>
                <a:gd name="connsiteX23406" fmla="*/ 3619378 w 9392070"/>
                <a:gd name="connsiteY23406" fmla="*/ 1798571 h 3110824"/>
                <a:gd name="connsiteX23407" fmla="*/ 3623040 w 9392070"/>
                <a:gd name="connsiteY23407" fmla="*/ 1796130 h 3110824"/>
                <a:gd name="connsiteX23408" fmla="*/ 3637688 w 9392070"/>
                <a:gd name="connsiteY23408" fmla="*/ 1790026 h 3110824"/>
                <a:gd name="connsiteX23409" fmla="*/ 3641350 w 9392070"/>
                <a:gd name="connsiteY23409" fmla="*/ 1788806 h 3110824"/>
                <a:gd name="connsiteX23410" fmla="*/ 3643792 w 9392070"/>
                <a:gd name="connsiteY23410" fmla="*/ 1788806 h 3110824"/>
                <a:gd name="connsiteX23411" fmla="*/ 3648674 w 9392070"/>
                <a:gd name="connsiteY23411" fmla="*/ 1783923 h 3110824"/>
                <a:gd name="connsiteX23412" fmla="*/ 3651116 w 9392070"/>
                <a:gd name="connsiteY23412" fmla="*/ 1776599 h 3110824"/>
                <a:gd name="connsiteX23413" fmla="*/ 3641350 w 9392070"/>
                <a:gd name="connsiteY23413" fmla="*/ 1776599 h 3110824"/>
                <a:gd name="connsiteX23414" fmla="*/ 3652336 w 9392070"/>
                <a:gd name="connsiteY23414" fmla="*/ 1759509 h 3110824"/>
                <a:gd name="connsiteX23415" fmla="*/ 3663323 w 9392070"/>
                <a:gd name="connsiteY23415" fmla="*/ 1777819 h 3110824"/>
                <a:gd name="connsiteX23416" fmla="*/ 3670647 w 9392070"/>
                <a:gd name="connsiteY23416" fmla="*/ 1799792 h 3110824"/>
                <a:gd name="connsiteX23417" fmla="*/ 3668206 w 9392070"/>
                <a:gd name="connsiteY23417" fmla="*/ 1801013 h 3110824"/>
                <a:gd name="connsiteX23418" fmla="*/ 3663323 w 9392070"/>
                <a:gd name="connsiteY23418" fmla="*/ 1807116 h 3110824"/>
                <a:gd name="connsiteX23419" fmla="*/ 3657219 w 9392070"/>
                <a:gd name="connsiteY23419" fmla="*/ 1810778 h 3110824"/>
                <a:gd name="connsiteX23420" fmla="*/ 3652336 w 9392070"/>
                <a:gd name="connsiteY23420" fmla="*/ 1810778 h 3110824"/>
                <a:gd name="connsiteX23421" fmla="*/ 3649895 w 9392070"/>
                <a:gd name="connsiteY23421" fmla="*/ 1808337 h 3110824"/>
                <a:gd name="connsiteX23422" fmla="*/ 3645012 w 9392070"/>
                <a:gd name="connsiteY23422" fmla="*/ 1814440 h 3110824"/>
                <a:gd name="connsiteX23423" fmla="*/ 3643792 w 9392070"/>
                <a:gd name="connsiteY23423" fmla="*/ 1816882 h 3110824"/>
                <a:gd name="connsiteX23424" fmla="*/ 3637688 w 9392070"/>
                <a:gd name="connsiteY23424" fmla="*/ 1807116 h 3110824"/>
                <a:gd name="connsiteX23425" fmla="*/ 3638909 w 9392070"/>
                <a:gd name="connsiteY23425" fmla="*/ 1816882 h 3110824"/>
                <a:gd name="connsiteX23426" fmla="*/ 3640129 w 9392070"/>
                <a:gd name="connsiteY23426" fmla="*/ 1820544 h 3110824"/>
                <a:gd name="connsiteX23427" fmla="*/ 3637688 w 9392070"/>
                <a:gd name="connsiteY23427" fmla="*/ 1819323 h 3110824"/>
                <a:gd name="connsiteX23428" fmla="*/ 3632805 w 9392070"/>
                <a:gd name="connsiteY23428" fmla="*/ 1816882 h 3110824"/>
                <a:gd name="connsiteX23429" fmla="*/ 3624260 w 9392070"/>
                <a:gd name="connsiteY23429" fmla="*/ 1826647 h 3110824"/>
                <a:gd name="connsiteX23430" fmla="*/ 3623040 w 9392070"/>
                <a:gd name="connsiteY23430" fmla="*/ 1826647 h 3110824"/>
                <a:gd name="connsiteX23431" fmla="*/ 3621819 w 9392070"/>
                <a:gd name="connsiteY23431" fmla="*/ 1824206 h 3110824"/>
                <a:gd name="connsiteX23432" fmla="*/ 3621819 w 9392070"/>
                <a:gd name="connsiteY23432" fmla="*/ 1821764 h 3110824"/>
                <a:gd name="connsiteX23433" fmla="*/ 3619378 w 9392070"/>
                <a:gd name="connsiteY23433" fmla="*/ 1818102 h 3110824"/>
                <a:gd name="connsiteX23434" fmla="*/ 3614495 w 9392070"/>
                <a:gd name="connsiteY23434" fmla="*/ 1813220 h 3110824"/>
                <a:gd name="connsiteX23435" fmla="*/ 3613274 w 9392070"/>
                <a:gd name="connsiteY23435" fmla="*/ 1802233 h 3110824"/>
                <a:gd name="connsiteX23436" fmla="*/ 3614495 w 9392070"/>
                <a:gd name="connsiteY23436" fmla="*/ 1799792 h 3110824"/>
                <a:gd name="connsiteX23437" fmla="*/ 3612053 w 9392070"/>
                <a:gd name="connsiteY23437" fmla="*/ 1779040 h 3110824"/>
                <a:gd name="connsiteX23438" fmla="*/ 3612053 w 9392070"/>
                <a:gd name="connsiteY23438" fmla="*/ 1779040 h 3110824"/>
                <a:gd name="connsiteX23439" fmla="*/ 3605950 w 9392070"/>
                <a:gd name="connsiteY23439" fmla="*/ 1780261 h 3110824"/>
                <a:gd name="connsiteX23440" fmla="*/ 3605950 w 9392070"/>
                <a:gd name="connsiteY23440" fmla="*/ 1780261 h 3110824"/>
                <a:gd name="connsiteX23441" fmla="*/ 3612053 w 9392070"/>
                <a:gd name="connsiteY23441" fmla="*/ 1779040 h 3110824"/>
                <a:gd name="connsiteX23442" fmla="*/ 3604729 w 9392070"/>
                <a:gd name="connsiteY23442" fmla="*/ 1804675 h 3110824"/>
                <a:gd name="connsiteX23443" fmla="*/ 3607171 w 9392070"/>
                <a:gd name="connsiteY23443" fmla="*/ 1802233 h 3110824"/>
                <a:gd name="connsiteX23444" fmla="*/ 3609612 w 9392070"/>
                <a:gd name="connsiteY23444" fmla="*/ 1801013 h 3110824"/>
                <a:gd name="connsiteX23445" fmla="*/ 3607171 w 9392070"/>
                <a:gd name="connsiteY23445" fmla="*/ 1803454 h 3110824"/>
                <a:gd name="connsiteX23446" fmla="*/ 3603508 w 9392070"/>
                <a:gd name="connsiteY23446" fmla="*/ 1807116 h 3110824"/>
                <a:gd name="connsiteX23447" fmla="*/ 3604729 w 9392070"/>
                <a:gd name="connsiteY23447" fmla="*/ 1804675 h 3110824"/>
                <a:gd name="connsiteX23448" fmla="*/ 3596184 w 9392070"/>
                <a:gd name="connsiteY23448" fmla="*/ 1782702 h 3110824"/>
                <a:gd name="connsiteX23449" fmla="*/ 3596184 w 9392070"/>
                <a:gd name="connsiteY23449" fmla="*/ 1782702 h 3110824"/>
                <a:gd name="connsiteX23450" fmla="*/ 3596184 w 9392070"/>
                <a:gd name="connsiteY23450" fmla="*/ 1782702 h 3110824"/>
                <a:gd name="connsiteX23451" fmla="*/ 3596184 w 9392070"/>
                <a:gd name="connsiteY23451" fmla="*/ 1782702 h 3110824"/>
                <a:gd name="connsiteX23452" fmla="*/ 3546136 w 9392070"/>
                <a:gd name="connsiteY23452" fmla="*/ 1143055 h 3110824"/>
                <a:gd name="connsiteX23453" fmla="*/ 3546136 w 9392070"/>
                <a:gd name="connsiteY23453" fmla="*/ 1143055 h 3110824"/>
                <a:gd name="connsiteX23454" fmla="*/ 3546136 w 9392070"/>
                <a:gd name="connsiteY23454" fmla="*/ 1143055 h 3110824"/>
                <a:gd name="connsiteX23455" fmla="*/ 3546136 w 9392070"/>
                <a:gd name="connsiteY23455" fmla="*/ 1143055 h 3110824"/>
                <a:gd name="connsiteX23456" fmla="*/ 3538811 w 9392070"/>
                <a:gd name="connsiteY23456" fmla="*/ 1119861 h 3110824"/>
                <a:gd name="connsiteX23457" fmla="*/ 3538811 w 9392070"/>
                <a:gd name="connsiteY23457" fmla="*/ 1119861 h 3110824"/>
                <a:gd name="connsiteX23458" fmla="*/ 3533929 w 9392070"/>
                <a:gd name="connsiteY23458" fmla="*/ 1118641 h 3110824"/>
                <a:gd name="connsiteX23459" fmla="*/ 3533929 w 9392070"/>
                <a:gd name="connsiteY23459" fmla="*/ 1118641 h 3110824"/>
                <a:gd name="connsiteX23460" fmla="*/ 3538811 w 9392070"/>
                <a:gd name="connsiteY23460" fmla="*/ 1119861 h 3110824"/>
                <a:gd name="connsiteX23461" fmla="*/ 3530266 w 9392070"/>
                <a:gd name="connsiteY23461" fmla="*/ 1086903 h 3110824"/>
                <a:gd name="connsiteX23462" fmla="*/ 3531487 w 9392070"/>
                <a:gd name="connsiteY23462" fmla="*/ 1085682 h 3110824"/>
                <a:gd name="connsiteX23463" fmla="*/ 3531487 w 9392070"/>
                <a:gd name="connsiteY23463" fmla="*/ 1089344 h 3110824"/>
                <a:gd name="connsiteX23464" fmla="*/ 3530266 w 9392070"/>
                <a:gd name="connsiteY23464" fmla="*/ 1086903 h 3110824"/>
                <a:gd name="connsiteX23465" fmla="*/ 3530266 w 9392070"/>
                <a:gd name="connsiteY23465" fmla="*/ 1086903 h 3110824"/>
                <a:gd name="connsiteX23466" fmla="*/ 3531487 w 9392070"/>
                <a:gd name="connsiteY23466" fmla="*/ 1117420 h 3110824"/>
                <a:gd name="connsiteX23467" fmla="*/ 3530266 w 9392070"/>
                <a:gd name="connsiteY23467" fmla="*/ 1118641 h 3110824"/>
                <a:gd name="connsiteX23468" fmla="*/ 3530266 w 9392070"/>
                <a:gd name="connsiteY23468" fmla="*/ 1117420 h 3110824"/>
                <a:gd name="connsiteX23469" fmla="*/ 3531487 w 9392070"/>
                <a:gd name="connsiteY23469" fmla="*/ 1117420 h 3110824"/>
                <a:gd name="connsiteX23470" fmla="*/ 3526604 w 9392070"/>
                <a:gd name="connsiteY23470" fmla="*/ 1117420 h 3110824"/>
                <a:gd name="connsiteX23471" fmla="*/ 3527825 w 9392070"/>
                <a:gd name="connsiteY23471" fmla="*/ 1117420 h 3110824"/>
                <a:gd name="connsiteX23472" fmla="*/ 3527825 w 9392070"/>
                <a:gd name="connsiteY23472" fmla="*/ 1121082 h 3110824"/>
                <a:gd name="connsiteX23473" fmla="*/ 3525384 w 9392070"/>
                <a:gd name="connsiteY23473" fmla="*/ 1117420 h 3110824"/>
                <a:gd name="connsiteX23474" fmla="*/ 3526604 w 9392070"/>
                <a:gd name="connsiteY23474" fmla="*/ 1117420 h 3110824"/>
                <a:gd name="connsiteX23475" fmla="*/ 3521722 w 9392070"/>
                <a:gd name="connsiteY23475" fmla="*/ 991688 h 3110824"/>
                <a:gd name="connsiteX23476" fmla="*/ 3521722 w 9392070"/>
                <a:gd name="connsiteY23476" fmla="*/ 994129 h 3110824"/>
                <a:gd name="connsiteX23477" fmla="*/ 3520501 w 9392070"/>
                <a:gd name="connsiteY23477" fmla="*/ 992909 h 3110824"/>
                <a:gd name="connsiteX23478" fmla="*/ 3521722 w 9392070"/>
                <a:gd name="connsiteY23478" fmla="*/ 991688 h 3110824"/>
                <a:gd name="connsiteX23479" fmla="*/ 3436273 w 9392070"/>
                <a:gd name="connsiteY23479" fmla="*/ 992909 h 3110824"/>
                <a:gd name="connsiteX23480" fmla="*/ 3436273 w 9392070"/>
                <a:gd name="connsiteY23480" fmla="*/ 992909 h 3110824"/>
                <a:gd name="connsiteX23481" fmla="*/ 3435052 w 9392070"/>
                <a:gd name="connsiteY23481" fmla="*/ 991688 h 3110824"/>
                <a:gd name="connsiteX23482" fmla="*/ 3436273 w 9392070"/>
                <a:gd name="connsiteY23482" fmla="*/ 992909 h 3110824"/>
                <a:gd name="connsiteX23483" fmla="*/ 3427728 w 9392070"/>
                <a:gd name="connsiteY23483" fmla="*/ 1086903 h 3110824"/>
                <a:gd name="connsiteX23484" fmla="*/ 3427728 w 9392070"/>
                <a:gd name="connsiteY23484" fmla="*/ 1086903 h 3110824"/>
                <a:gd name="connsiteX23485" fmla="*/ 3426507 w 9392070"/>
                <a:gd name="connsiteY23485" fmla="*/ 1088123 h 3110824"/>
                <a:gd name="connsiteX23486" fmla="*/ 3426507 w 9392070"/>
                <a:gd name="connsiteY23486" fmla="*/ 1084461 h 3110824"/>
                <a:gd name="connsiteX23487" fmla="*/ 3427728 w 9392070"/>
                <a:gd name="connsiteY23487" fmla="*/ 1086903 h 3110824"/>
                <a:gd name="connsiteX23488" fmla="*/ 3421624 w 9392070"/>
                <a:gd name="connsiteY23488" fmla="*/ 1118641 h 3110824"/>
                <a:gd name="connsiteX23489" fmla="*/ 3420403 w 9392070"/>
                <a:gd name="connsiteY23489" fmla="*/ 1122303 h 3110824"/>
                <a:gd name="connsiteX23490" fmla="*/ 3419183 w 9392070"/>
                <a:gd name="connsiteY23490" fmla="*/ 1121082 h 3110824"/>
                <a:gd name="connsiteX23491" fmla="*/ 3417962 w 9392070"/>
                <a:gd name="connsiteY23491" fmla="*/ 1119861 h 3110824"/>
                <a:gd name="connsiteX23492" fmla="*/ 3421624 w 9392070"/>
                <a:gd name="connsiteY23492" fmla="*/ 1118641 h 3110824"/>
                <a:gd name="connsiteX23493" fmla="*/ 3413079 w 9392070"/>
                <a:gd name="connsiteY23493" fmla="*/ 1143055 h 3110824"/>
                <a:gd name="connsiteX23494" fmla="*/ 3413079 w 9392070"/>
                <a:gd name="connsiteY23494" fmla="*/ 1143055 h 3110824"/>
                <a:gd name="connsiteX23495" fmla="*/ 3413079 w 9392070"/>
                <a:gd name="connsiteY23495" fmla="*/ 1143055 h 3110824"/>
                <a:gd name="connsiteX23496" fmla="*/ 3413079 w 9392070"/>
                <a:gd name="connsiteY23496" fmla="*/ 1143055 h 3110824"/>
                <a:gd name="connsiteX23497" fmla="*/ 3363031 w 9392070"/>
                <a:gd name="connsiteY23497" fmla="*/ 1782702 h 3110824"/>
                <a:gd name="connsiteX23498" fmla="*/ 3363031 w 9392070"/>
                <a:gd name="connsiteY23498" fmla="*/ 1782702 h 3110824"/>
                <a:gd name="connsiteX23499" fmla="*/ 3363031 w 9392070"/>
                <a:gd name="connsiteY23499" fmla="*/ 1782702 h 3110824"/>
                <a:gd name="connsiteX23500" fmla="*/ 3363031 w 9392070"/>
                <a:gd name="connsiteY23500" fmla="*/ 1782702 h 3110824"/>
                <a:gd name="connsiteX23501" fmla="*/ 3353265 w 9392070"/>
                <a:gd name="connsiteY23501" fmla="*/ 1804675 h 3110824"/>
                <a:gd name="connsiteX23502" fmla="*/ 3353265 w 9392070"/>
                <a:gd name="connsiteY23502" fmla="*/ 1807116 h 3110824"/>
                <a:gd name="connsiteX23503" fmla="*/ 3349603 w 9392070"/>
                <a:gd name="connsiteY23503" fmla="*/ 1803454 h 3110824"/>
                <a:gd name="connsiteX23504" fmla="*/ 3347161 w 9392070"/>
                <a:gd name="connsiteY23504" fmla="*/ 1801013 h 3110824"/>
                <a:gd name="connsiteX23505" fmla="*/ 3349603 w 9392070"/>
                <a:gd name="connsiteY23505" fmla="*/ 1802233 h 3110824"/>
                <a:gd name="connsiteX23506" fmla="*/ 3353265 w 9392070"/>
                <a:gd name="connsiteY23506" fmla="*/ 1804675 h 3110824"/>
                <a:gd name="connsiteX23507" fmla="*/ 3323968 w 9392070"/>
                <a:gd name="connsiteY23507" fmla="*/ 1637438 h 3110824"/>
                <a:gd name="connsiteX23508" fmla="*/ 3322747 w 9392070"/>
                <a:gd name="connsiteY23508" fmla="*/ 1637438 h 3110824"/>
                <a:gd name="connsiteX23509" fmla="*/ 3323968 w 9392070"/>
                <a:gd name="connsiteY23509" fmla="*/ 1637438 h 3110824"/>
                <a:gd name="connsiteX23510" fmla="*/ 3339837 w 9392070"/>
                <a:gd name="connsiteY23510" fmla="*/ 1777819 h 3110824"/>
                <a:gd name="connsiteX23511" fmla="*/ 3336175 w 9392070"/>
                <a:gd name="connsiteY23511" fmla="*/ 1780261 h 3110824"/>
                <a:gd name="connsiteX23512" fmla="*/ 3333734 w 9392070"/>
                <a:gd name="connsiteY23512" fmla="*/ 1780261 h 3110824"/>
                <a:gd name="connsiteX23513" fmla="*/ 3339837 w 9392070"/>
                <a:gd name="connsiteY23513" fmla="*/ 1777819 h 3110824"/>
                <a:gd name="connsiteX23514" fmla="*/ 3339837 w 9392070"/>
                <a:gd name="connsiteY23514" fmla="*/ 1777819 h 3110824"/>
                <a:gd name="connsiteX23515" fmla="*/ 3339837 w 9392070"/>
                <a:gd name="connsiteY23515" fmla="*/ 1688708 h 3110824"/>
                <a:gd name="connsiteX23516" fmla="*/ 3330071 w 9392070"/>
                <a:gd name="connsiteY23516" fmla="*/ 1681384 h 3110824"/>
                <a:gd name="connsiteX23517" fmla="*/ 3327630 w 9392070"/>
                <a:gd name="connsiteY23517" fmla="*/ 1686266 h 3110824"/>
                <a:gd name="connsiteX23518" fmla="*/ 3319085 w 9392070"/>
                <a:gd name="connsiteY23518" fmla="*/ 1674059 h 3110824"/>
                <a:gd name="connsiteX23519" fmla="*/ 3314203 w 9392070"/>
                <a:gd name="connsiteY23519" fmla="*/ 1674059 h 3110824"/>
                <a:gd name="connsiteX23520" fmla="*/ 3311761 w 9392070"/>
                <a:gd name="connsiteY23520" fmla="*/ 1675280 h 3110824"/>
                <a:gd name="connsiteX23521" fmla="*/ 3306878 w 9392070"/>
                <a:gd name="connsiteY23521" fmla="*/ 1666736 h 3110824"/>
                <a:gd name="connsiteX23522" fmla="*/ 3301995 w 9392070"/>
                <a:gd name="connsiteY23522" fmla="*/ 1658191 h 3110824"/>
                <a:gd name="connsiteX23523" fmla="*/ 3299554 w 9392070"/>
                <a:gd name="connsiteY23523" fmla="*/ 1659411 h 3110824"/>
                <a:gd name="connsiteX23524" fmla="*/ 3294671 w 9392070"/>
                <a:gd name="connsiteY23524" fmla="*/ 1656970 h 3110824"/>
                <a:gd name="connsiteX23525" fmla="*/ 3292230 w 9392070"/>
                <a:gd name="connsiteY23525" fmla="*/ 1654529 h 3110824"/>
                <a:gd name="connsiteX23526" fmla="*/ 3306878 w 9392070"/>
                <a:gd name="connsiteY23526" fmla="*/ 1656970 h 3110824"/>
                <a:gd name="connsiteX23527" fmla="*/ 3315423 w 9392070"/>
                <a:gd name="connsiteY23527" fmla="*/ 1658191 h 3110824"/>
                <a:gd name="connsiteX23528" fmla="*/ 3323968 w 9392070"/>
                <a:gd name="connsiteY23528" fmla="*/ 1660632 h 3110824"/>
                <a:gd name="connsiteX23529" fmla="*/ 3336175 w 9392070"/>
                <a:gd name="connsiteY23529" fmla="*/ 1669177 h 3110824"/>
                <a:gd name="connsiteX23530" fmla="*/ 3344720 w 9392070"/>
                <a:gd name="connsiteY23530" fmla="*/ 1681384 h 3110824"/>
                <a:gd name="connsiteX23531" fmla="*/ 3348382 w 9392070"/>
                <a:gd name="connsiteY23531" fmla="*/ 1685046 h 3110824"/>
                <a:gd name="connsiteX23532" fmla="*/ 3348382 w 9392070"/>
                <a:gd name="connsiteY23532" fmla="*/ 1686266 h 3110824"/>
                <a:gd name="connsiteX23533" fmla="*/ 3339837 w 9392070"/>
                <a:gd name="connsiteY23533" fmla="*/ 1688708 h 3110824"/>
                <a:gd name="connsiteX23534" fmla="*/ 3345941 w 9392070"/>
                <a:gd name="connsiteY23534" fmla="*/ 1779040 h 3110824"/>
                <a:gd name="connsiteX23535" fmla="*/ 3345941 w 9392070"/>
                <a:gd name="connsiteY23535" fmla="*/ 1779040 h 3110824"/>
                <a:gd name="connsiteX23536" fmla="*/ 3352044 w 9392070"/>
                <a:gd name="connsiteY23536" fmla="*/ 1780261 h 3110824"/>
                <a:gd name="connsiteX23537" fmla="*/ 3352044 w 9392070"/>
                <a:gd name="connsiteY23537" fmla="*/ 1780261 h 3110824"/>
                <a:gd name="connsiteX23538" fmla="*/ 3345941 w 9392070"/>
                <a:gd name="connsiteY23538" fmla="*/ 1779040 h 3110824"/>
                <a:gd name="connsiteX23539" fmla="*/ 3295892 w 9392070"/>
                <a:gd name="connsiteY23539" fmla="*/ 1943834 h 3110824"/>
                <a:gd name="connsiteX23540" fmla="*/ 3295892 w 9392070"/>
                <a:gd name="connsiteY23540" fmla="*/ 1945055 h 3110824"/>
                <a:gd name="connsiteX23541" fmla="*/ 3294671 w 9392070"/>
                <a:gd name="connsiteY23541" fmla="*/ 1941393 h 3110824"/>
                <a:gd name="connsiteX23542" fmla="*/ 3295892 w 9392070"/>
                <a:gd name="connsiteY23542" fmla="*/ 1943834 h 3110824"/>
                <a:gd name="connsiteX23543" fmla="*/ 3253167 w 9392070"/>
                <a:gd name="connsiteY23543" fmla="*/ 2034166 h 3110824"/>
                <a:gd name="connsiteX23544" fmla="*/ 3262933 w 9392070"/>
                <a:gd name="connsiteY23544" fmla="*/ 2032946 h 3110824"/>
                <a:gd name="connsiteX23545" fmla="*/ 3262933 w 9392070"/>
                <a:gd name="connsiteY23545" fmla="*/ 2034166 h 3110824"/>
                <a:gd name="connsiteX23546" fmla="*/ 3260492 w 9392070"/>
                <a:gd name="connsiteY23546" fmla="*/ 2036608 h 3110824"/>
                <a:gd name="connsiteX23547" fmla="*/ 3255609 w 9392070"/>
                <a:gd name="connsiteY23547" fmla="*/ 2036608 h 3110824"/>
                <a:gd name="connsiteX23548" fmla="*/ 3250726 w 9392070"/>
                <a:gd name="connsiteY23548" fmla="*/ 2034166 h 3110824"/>
                <a:gd name="connsiteX23549" fmla="*/ 3253167 w 9392070"/>
                <a:gd name="connsiteY23549" fmla="*/ 2034166 h 3110824"/>
                <a:gd name="connsiteX23550" fmla="*/ 3239740 w 9392070"/>
                <a:gd name="connsiteY23550" fmla="*/ 2054918 h 3110824"/>
                <a:gd name="connsiteX23551" fmla="*/ 3233636 w 9392070"/>
                <a:gd name="connsiteY23551" fmla="*/ 2050036 h 3110824"/>
                <a:gd name="connsiteX23552" fmla="*/ 3226312 w 9392070"/>
                <a:gd name="connsiteY23552" fmla="*/ 2050036 h 3110824"/>
                <a:gd name="connsiteX23553" fmla="*/ 3221429 w 9392070"/>
                <a:gd name="connsiteY23553" fmla="*/ 2059801 h 3110824"/>
                <a:gd name="connsiteX23554" fmla="*/ 3217767 w 9392070"/>
                <a:gd name="connsiteY23554" fmla="*/ 2061022 h 3110824"/>
                <a:gd name="connsiteX23555" fmla="*/ 3209222 w 9392070"/>
                <a:gd name="connsiteY23555" fmla="*/ 2056139 h 3110824"/>
                <a:gd name="connsiteX23556" fmla="*/ 3209222 w 9392070"/>
                <a:gd name="connsiteY23556" fmla="*/ 2054918 h 3110824"/>
                <a:gd name="connsiteX23557" fmla="*/ 3209222 w 9392070"/>
                <a:gd name="connsiteY23557" fmla="*/ 2054918 h 3110824"/>
                <a:gd name="connsiteX23558" fmla="*/ 3216546 w 9392070"/>
                <a:gd name="connsiteY23558" fmla="*/ 2047594 h 3110824"/>
                <a:gd name="connsiteX23559" fmla="*/ 3222650 w 9392070"/>
                <a:gd name="connsiteY23559" fmla="*/ 2045153 h 3110824"/>
                <a:gd name="connsiteX23560" fmla="*/ 3229974 w 9392070"/>
                <a:gd name="connsiteY23560" fmla="*/ 2046373 h 3110824"/>
                <a:gd name="connsiteX23561" fmla="*/ 3234857 w 9392070"/>
                <a:gd name="connsiteY23561" fmla="*/ 2045153 h 3110824"/>
                <a:gd name="connsiteX23562" fmla="*/ 3240960 w 9392070"/>
                <a:gd name="connsiteY23562" fmla="*/ 2040270 h 3110824"/>
                <a:gd name="connsiteX23563" fmla="*/ 3240960 w 9392070"/>
                <a:gd name="connsiteY23563" fmla="*/ 2041490 h 3110824"/>
                <a:gd name="connsiteX23564" fmla="*/ 3239740 w 9392070"/>
                <a:gd name="connsiteY23564" fmla="*/ 2054918 h 3110824"/>
                <a:gd name="connsiteX23565" fmla="*/ 3167718 w 9392070"/>
                <a:gd name="connsiteY23565" fmla="*/ 1987780 h 3110824"/>
                <a:gd name="connsiteX23566" fmla="*/ 3172601 w 9392070"/>
                <a:gd name="connsiteY23566" fmla="*/ 1984118 h 3110824"/>
                <a:gd name="connsiteX23567" fmla="*/ 3179925 w 9392070"/>
                <a:gd name="connsiteY23567" fmla="*/ 1981676 h 3110824"/>
                <a:gd name="connsiteX23568" fmla="*/ 3187250 w 9392070"/>
                <a:gd name="connsiteY23568" fmla="*/ 1976793 h 3110824"/>
                <a:gd name="connsiteX23569" fmla="*/ 3193353 w 9392070"/>
                <a:gd name="connsiteY23569" fmla="*/ 1968248 h 3110824"/>
                <a:gd name="connsiteX23570" fmla="*/ 3195794 w 9392070"/>
                <a:gd name="connsiteY23570" fmla="*/ 1962145 h 3110824"/>
                <a:gd name="connsiteX23571" fmla="*/ 3197015 w 9392070"/>
                <a:gd name="connsiteY23571" fmla="*/ 1962145 h 3110824"/>
                <a:gd name="connsiteX23572" fmla="*/ 3201898 w 9392070"/>
                <a:gd name="connsiteY23572" fmla="*/ 1964586 h 3110824"/>
                <a:gd name="connsiteX23573" fmla="*/ 3208001 w 9392070"/>
                <a:gd name="connsiteY23573" fmla="*/ 1968248 h 3110824"/>
                <a:gd name="connsiteX23574" fmla="*/ 3211664 w 9392070"/>
                <a:gd name="connsiteY23574" fmla="*/ 1968248 h 3110824"/>
                <a:gd name="connsiteX23575" fmla="*/ 3217767 w 9392070"/>
                <a:gd name="connsiteY23575" fmla="*/ 1969469 h 3110824"/>
                <a:gd name="connsiteX23576" fmla="*/ 3225091 w 9392070"/>
                <a:gd name="connsiteY23576" fmla="*/ 1974352 h 3110824"/>
                <a:gd name="connsiteX23577" fmla="*/ 3232415 w 9392070"/>
                <a:gd name="connsiteY23577" fmla="*/ 1984118 h 3110824"/>
                <a:gd name="connsiteX23578" fmla="*/ 3238519 w 9392070"/>
                <a:gd name="connsiteY23578" fmla="*/ 1989000 h 3110824"/>
                <a:gd name="connsiteX23579" fmla="*/ 3243402 w 9392070"/>
                <a:gd name="connsiteY23579" fmla="*/ 1991442 h 3110824"/>
                <a:gd name="connsiteX23580" fmla="*/ 3236078 w 9392070"/>
                <a:gd name="connsiteY23580" fmla="*/ 1993883 h 3110824"/>
                <a:gd name="connsiteX23581" fmla="*/ 3229974 w 9392070"/>
                <a:gd name="connsiteY23581" fmla="*/ 2001207 h 3110824"/>
                <a:gd name="connsiteX23582" fmla="*/ 3222650 w 9392070"/>
                <a:gd name="connsiteY23582" fmla="*/ 2006090 h 3110824"/>
                <a:gd name="connsiteX23583" fmla="*/ 3215326 w 9392070"/>
                <a:gd name="connsiteY23583" fmla="*/ 2003649 h 3110824"/>
                <a:gd name="connsiteX23584" fmla="*/ 3211664 w 9392070"/>
                <a:gd name="connsiteY23584" fmla="*/ 1998766 h 3110824"/>
                <a:gd name="connsiteX23585" fmla="*/ 3204339 w 9392070"/>
                <a:gd name="connsiteY23585" fmla="*/ 2008532 h 3110824"/>
                <a:gd name="connsiteX23586" fmla="*/ 3198236 w 9392070"/>
                <a:gd name="connsiteY23586" fmla="*/ 2017076 h 3110824"/>
                <a:gd name="connsiteX23587" fmla="*/ 3194574 w 9392070"/>
                <a:gd name="connsiteY23587" fmla="*/ 2012194 h 3110824"/>
                <a:gd name="connsiteX23588" fmla="*/ 3188470 w 9392070"/>
                <a:gd name="connsiteY23588" fmla="*/ 2006090 h 3110824"/>
                <a:gd name="connsiteX23589" fmla="*/ 3181146 w 9392070"/>
                <a:gd name="connsiteY23589" fmla="*/ 2010973 h 3110824"/>
                <a:gd name="connsiteX23590" fmla="*/ 3178705 w 9392070"/>
                <a:gd name="connsiteY23590" fmla="*/ 2015856 h 3110824"/>
                <a:gd name="connsiteX23591" fmla="*/ 3178705 w 9392070"/>
                <a:gd name="connsiteY23591" fmla="*/ 2014635 h 3110824"/>
                <a:gd name="connsiteX23592" fmla="*/ 3172601 w 9392070"/>
                <a:gd name="connsiteY23592" fmla="*/ 2001207 h 3110824"/>
                <a:gd name="connsiteX23593" fmla="*/ 3170160 w 9392070"/>
                <a:gd name="connsiteY23593" fmla="*/ 2002428 h 3110824"/>
                <a:gd name="connsiteX23594" fmla="*/ 3168939 w 9392070"/>
                <a:gd name="connsiteY23594" fmla="*/ 2002428 h 3110824"/>
                <a:gd name="connsiteX23595" fmla="*/ 3166498 w 9392070"/>
                <a:gd name="connsiteY23595" fmla="*/ 1999987 h 3110824"/>
                <a:gd name="connsiteX23596" fmla="*/ 3164056 w 9392070"/>
                <a:gd name="connsiteY23596" fmla="*/ 1992662 h 3110824"/>
                <a:gd name="connsiteX23597" fmla="*/ 3167718 w 9392070"/>
                <a:gd name="connsiteY23597" fmla="*/ 1987780 h 3110824"/>
                <a:gd name="connsiteX23598" fmla="*/ 3160394 w 9392070"/>
                <a:gd name="connsiteY23598" fmla="*/ 1995104 h 3110824"/>
                <a:gd name="connsiteX23599" fmla="*/ 3159173 w 9392070"/>
                <a:gd name="connsiteY23599" fmla="*/ 1998766 h 3110824"/>
                <a:gd name="connsiteX23600" fmla="*/ 3159173 w 9392070"/>
                <a:gd name="connsiteY23600" fmla="*/ 1997545 h 3110824"/>
                <a:gd name="connsiteX23601" fmla="*/ 3160394 w 9392070"/>
                <a:gd name="connsiteY23601" fmla="*/ 1995104 h 3110824"/>
                <a:gd name="connsiteX23602" fmla="*/ 3101800 w 9392070"/>
                <a:gd name="connsiteY23602" fmla="*/ 1858385 h 3110824"/>
                <a:gd name="connsiteX23603" fmla="*/ 3104242 w 9392070"/>
                <a:gd name="connsiteY23603" fmla="*/ 1855944 h 3110824"/>
                <a:gd name="connsiteX23604" fmla="*/ 3106683 w 9392070"/>
                <a:gd name="connsiteY23604" fmla="*/ 1854723 h 3110824"/>
                <a:gd name="connsiteX23605" fmla="*/ 3104242 w 9392070"/>
                <a:gd name="connsiteY23605" fmla="*/ 1857165 h 3110824"/>
                <a:gd name="connsiteX23606" fmla="*/ 3100580 w 9392070"/>
                <a:gd name="connsiteY23606" fmla="*/ 1860827 h 3110824"/>
                <a:gd name="connsiteX23607" fmla="*/ 3101800 w 9392070"/>
                <a:gd name="connsiteY23607" fmla="*/ 1858385 h 3110824"/>
                <a:gd name="connsiteX23608" fmla="*/ 1881100 w 9392070"/>
                <a:gd name="connsiteY23608" fmla="*/ 1116199 h 3110824"/>
                <a:gd name="connsiteX23609" fmla="*/ 1884762 w 9392070"/>
                <a:gd name="connsiteY23609" fmla="*/ 1113758 h 3110824"/>
                <a:gd name="connsiteX23610" fmla="*/ 1899410 w 9392070"/>
                <a:gd name="connsiteY23610" fmla="*/ 1107654 h 3110824"/>
                <a:gd name="connsiteX23611" fmla="*/ 1899410 w 9392070"/>
                <a:gd name="connsiteY23611" fmla="*/ 1107654 h 3110824"/>
                <a:gd name="connsiteX23612" fmla="*/ 1903072 w 9392070"/>
                <a:gd name="connsiteY23612" fmla="*/ 1108875 h 3110824"/>
                <a:gd name="connsiteX23613" fmla="*/ 1907955 w 9392070"/>
                <a:gd name="connsiteY23613" fmla="*/ 1107654 h 3110824"/>
                <a:gd name="connsiteX23614" fmla="*/ 1920162 w 9392070"/>
                <a:gd name="connsiteY23614" fmla="*/ 1106434 h 3110824"/>
                <a:gd name="connsiteX23615" fmla="*/ 1927486 w 9392070"/>
                <a:gd name="connsiteY23615" fmla="*/ 1106434 h 3110824"/>
                <a:gd name="connsiteX23616" fmla="*/ 1934811 w 9392070"/>
                <a:gd name="connsiteY23616" fmla="*/ 1106434 h 3110824"/>
                <a:gd name="connsiteX23617" fmla="*/ 1944576 w 9392070"/>
                <a:gd name="connsiteY23617" fmla="*/ 1110096 h 3110824"/>
                <a:gd name="connsiteX23618" fmla="*/ 1949459 w 9392070"/>
                <a:gd name="connsiteY23618" fmla="*/ 1114979 h 3110824"/>
                <a:gd name="connsiteX23619" fmla="*/ 1942135 w 9392070"/>
                <a:gd name="connsiteY23619" fmla="*/ 1113758 h 3110824"/>
                <a:gd name="connsiteX23620" fmla="*/ 1937252 w 9392070"/>
                <a:gd name="connsiteY23620" fmla="*/ 1113758 h 3110824"/>
                <a:gd name="connsiteX23621" fmla="*/ 1929928 w 9392070"/>
                <a:gd name="connsiteY23621" fmla="*/ 1117420 h 3110824"/>
                <a:gd name="connsiteX23622" fmla="*/ 1925045 w 9392070"/>
                <a:gd name="connsiteY23622" fmla="*/ 1123524 h 3110824"/>
                <a:gd name="connsiteX23623" fmla="*/ 1918942 w 9392070"/>
                <a:gd name="connsiteY23623" fmla="*/ 1127186 h 3110824"/>
                <a:gd name="connsiteX23624" fmla="*/ 1914059 w 9392070"/>
                <a:gd name="connsiteY23624" fmla="*/ 1127186 h 3110824"/>
                <a:gd name="connsiteX23625" fmla="*/ 1911617 w 9392070"/>
                <a:gd name="connsiteY23625" fmla="*/ 1124744 h 3110824"/>
                <a:gd name="connsiteX23626" fmla="*/ 1906735 w 9392070"/>
                <a:gd name="connsiteY23626" fmla="*/ 1130848 h 3110824"/>
                <a:gd name="connsiteX23627" fmla="*/ 1906735 w 9392070"/>
                <a:gd name="connsiteY23627" fmla="*/ 1132068 h 3110824"/>
                <a:gd name="connsiteX23628" fmla="*/ 1898190 w 9392070"/>
                <a:gd name="connsiteY23628" fmla="*/ 1132068 h 3110824"/>
                <a:gd name="connsiteX23629" fmla="*/ 1894528 w 9392070"/>
                <a:gd name="connsiteY23629" fmla="*/ 1133289 h 3110824"/>
                <a:gd name="connsiteX23630" fmla="*/ 1889645 w 9392070"/>
                <a:gd name="connsiteY23630" fmla="*/ 1134510 h 3110824"/>
                <a:gd name="connsiteX23631" fmla="*/ 1885983 w 9392070"/>
                <a:gd name="connsiteY23631" fmla="*/ 1133289 h 3110824"/>
                <a:gd name="connsiteX23632" fmla="*/ 1881100 w 9392070"/>
                <a:gd name="connsiteY23632" fmla="*/ 1133289 h 3110824"/>
                <a:gd name="connsiteX23633" fmla="*/ 1876217 w 9392070"/>
                <a:gd name="connsiteY23633" fmla="*/ 1128406 h 3110824"/>
                <a:gd name="connsiteX23634" fmla="*/ 1874996 w 9392070"/>
                <a:gd name="connsiteY23634" fmla="*/ 1117420 h 3110824"/>
                <a:gd name="connsiteX23635" fmla="*/ 1877438 w 9392070"/>
                <a:gd name="connsiteY23635" fmla="*/ 1117420 h 3110824"/>
                <a:gd name="connsiteX23636" fmla="*/ 1881100 w 9392070"/>
                <a:gd name="connsiteY23636" fmla="*/ 1116199 h 3110824"/>
                <a:gd name="connsiteX23637" fmla="*/ 1878658 w 9392070"/>
                <a:gd name="connsiteY23637" fmla="*/ 1094227 h 3110824"/>
                <a:gd name="connsiteX23638" fmla="*/ 1885983 w 9392070"/>
                <a:gd name="connsiteY23638" fmla="*/ 1095447 h 3110824"/>
                <a:gd name="connsiteX23639" fmla="*/ 1885983 w 9392070"/>
                <a:gd name="connsiteY23639" fmla="*/ 1095447 h 3110824"/>
                <a:gd name="connsiteX23640" fmla="*/ 1884762 w 9392070"/>
                <a:gd name="connsiteY23640" fmla="*/ 1095447 h 3110824"/>
                <a:gd name="connsiteX23641" fmla="*/ 1883541 w 9392070"/>
                <a:gd name="connsiteY23641" fmla="*/ 1095447 h 3110824"/>
                <a:gd name="connsiteX23642" fmla="*/ 1883541 w 9392070"/>
                <a:gd name="connsiteY23642" fmla="*/ 1095447 h 3110824"/>
                <a:gd name="connsiteX23643" fmla="*/ 1878658 w 9392070"/>
                <a:gd name="connsiteY23643" fmla="*/ 1094227 h 3110824"/>
                <a:gd name="connsiteX23644" fmla="*/ 1878658 w 9392070"/>
                <a:gd name="connsiteY23644" fmla="*/ 1094227 h 3110824"/>
                <a:gd name="connsiteX23645" fmla="*/ 1938473 w 9392070"/>
                <a:gd name="connsiteY23645" fmla="*/ 1078358 h 3110824"/>
                <a:gd name="connsiteX23646" fmla="*/ 1942135 w 9392070"/>
                <a:gd name="connsiteY23646" fmla="*/ 1082020 h 3110824"/>
                <a:gd name="connsiteX23647" fmla="*/ 1940914 w 9392070"/>
                <a:gd name="connsiteY23647" fmla="*/ 1083240 h 3110824"/>
                <a:gd name="connsiteX23648" fmla="*/ 1934811 w 9392070"/>
                <a:gd name="connsiteY23648" fmla="*/ 1079578 h 3110824"/>
                <a:gd name="connsiteX23649" fmla="*/ 1932369 w 9392070"/>
                <a:gd name="connsiteY23649" fmla="*/ 1084461 h 3110824"/>
                <a:gd name="connsiteX23650" fmla="*/ 1927486 w 9392070"/>
                <a:gd name="connsiteY23650" fmla="*/ 1085682 h 3110824"/>
                <a:gd name="connsiteX23651" fmla="*/ 1923824 w 9392070"/>
                <a:gd name="connsiteY23651" fmla="*/ 1083240 h 3110824"/>
                <a:gd name="connsiteX23652" fmla="*/ 1922604 w 9392070"/>
                <a:gd name="connsiteY23652" fmla="*/ 1086903 h 3110824"/>
                <a:gd name="connsiteX23653" fmla="*/ 1918942 w 9392070"/>
                <a:gd name="connsiteY23653" fmla="*/ 1090565 h 3110824"/>
                <a:gd name="connsiteX23654" fmla="*/ 1915279 w 9392070"/>
                <a:gd name="connsiteY23654" fmla="*/ 1091785 h 3110824"/>
                <a:gd name="connsiteX23655" fmla="*/ 1911617 w 9392070"/>
                <a:gd name="connsiteY23655" fmla="*/ 1090565 h 3110824"/>
                <a:gd name="connsiteX23656" fmla="*/ 1904293 w 9392070"/>
                <a:gd name="connsiteY23656" fmla="*/ 1095447 h 3110824"/>
                <a:gd name="connsiteX23657" fmla="*/ 1904293 w 9392070"/>
                <a:gd name="connsiteY23657" fmla="*/ 1096668 h 3110824"/>
                <a:gd name="connsiteX23658" fmla="*/ 1903072 w 9392070"/>
                <a:gd name="connsiteY23658" fmla="*/ 1094227 h 3110824"/>
                <a:gd name="connsiteX23659" fmla="*/ 1914059 w 9392070"/>
                <a:gd name="connsiteY23659" fmla="*/ 1075916 h 3110824"/>
                <a:gd name="connsiteX23660" fmla="*/ 1915279 w 9392070"/>
                <a:gd name="connsiteY23660" fmla="*/ 1077137 h 3110824"/>
                <a:gd name="connsiteX23661" fmla="*/ 1929928 w 9392070"/>
                <a:gd name="connsiteY23661" fmla="*/ 1074696 h 3110824"/>
                <a:gd name="connsiteX23662" fmla="*/ 1938473 w 9392070"/>
                <a:gd name="connsiteY23662" fmla="*/ 1078358 h 3110824"/>
                <a:gd name="connsiteX23663" fmla="*/ 1936031 w 9392070"/>
                <a:gd name="connsiteY23663" fmla="*/ 1050282 h 3110824"/>
                <a:gd name="connsiteX23664" fmla="*/ 1936031 w 9392070"/>
                <a:gd name="connsiteY23664" fmla="*/ 1050282 h 3110824"/>
                <a:gd name="connsiteX23665" fmla="*/ 1936031 w 9392070"/>
                <a:gd name="connsiteY23665" fmla="*/ 1050282 h 3110824"/>
                <a:gd name="connsiteX23666" fmla="*/ 1936031 w 9392070"/>
                <a:gd name="connsiteY23666" fmla="*/ 1050282 h 3110824"/>
                <a:gd name="connsiteX23667" fmla="*/ 1948238 w 9392070"/>
                <a:gd name="connsiteY23667" fmla="*/ 1044178 h 3110824"/>
                <a:gd name="connsiteX23668" fmla="*/ 1950680 w 9392070"/>
                <a:gd name="connsiteY23668" fmla="*/ 1041737 h 3110824"/>
                <a:gd name="connsiteX23669" fmla="*/ 1948238 w 9392070"/>
                <a:gd name="connsiteY23669" fmla="*/ 1044178 h 3110824"/>
                <a:gd name="connsiteX23670" fmla="*/ 1949459 w 9392070"/>
                <a:gd name="connsiteY23670" fmla="*/ 1118641 h 3110824"/>
                <a:gd name="connsiteX23671" fmla="*/ 1950680 w 9392070"/>
                <a:gd name="connsiteY23671" fmla="*/ 1117420 h 3110824"/>
                <a:gd name="connsiteX23672" fmla="*/ 1951900 w 9392070"/>
                <a:gd name="connsiteY23672" fmla="*/ 1118641 h 3110824"/>
                <a:gd name="connsiteX23673" fmla="*/ 1950680 w 9392070"/>
                <a:gd name="connsiteY23673" fmla="*/ 1121082 h 3110824"/>
                <a:gd name="connsiteX23674" fmla="*/ 1950680 w 9392070"/>
                <a:gd name="connsiteY23674" fmla="*/ 1121082 h 3110824"/>
                <a:gd name="connsiteX23675" fmla="*/ 1949459 w 9392070"/>
                <a:gd name="connsiteY23675" fmla="*/ 1122303 h 3110824"/>
                <a:gd name="connsiteX23676" fmla="*/ 1947018 w 9392070"/>
                <a:gd name="connsiteY23676" fmla="*/ 1122303 h 3110824"/>
                <a:gd name="connsiteX23677" fmla="*/ 1949459 w 9392070"/>
                <a:gd name="connsiteY23677" fmla="*/ 1118641 h 3110824"/>
                <a:gd name="connsiteX23678" fmla="*/ 1949459 w 9392070"/>
                <a:gd name="connsiteY23678" fmla="*/ 1146717 h 3110824"/>
                <a:gd name="connsiteX23679" fmla="*/ 1959225 w 9392070"/>
                <a:gd name="connsiteY23679" fmla="*/ 1147938 h 3110824"/>
                <a:gd name="connsiteX23680" fmla="*/ 1960445 w 9392070"/>
                <a:gd name="connsiteY23680" fmla="*/ 1149158 h 3110824"/>
                <a:gd name="connsiteX23681" fmla="*/ 1959225 w 9392070"/>
                <a:gd name="connsiteY23681" fmla="*/ 1149158 h 3110824"/>
                <a:gd name="connsiteX23682" fmla="*/ 1956783 w 9392070"/>
                <a:gd name="connsiteY23682" fmla="*/ 1152820 h 3110824"/>
                <a:gd name="connsiteX23683" fmla="*/ 1951900 w 9392070"/>
                <a:gd name="connsiteY23683" fmla="*/ 1151600 h 3110824"/>
                <a:gd name="connsiteX23684" fmla="*/ 1947018 w 9392070"/>
                <a:gd name="connsiteY23684" fmla="*/ 1151600 h 3110824"/>
                <a:gd name="connsiteX23685" fmla="*/ 1944576 w 9392070"/>
                <a:gd name="connsiteY23685" fmla="*/ 1152820 h 3110824"/>
                <a:gd name="connsiteX23686" fmla="*/ 1942135 w 9392070"/>
                <a:gd name="connsiteY23686" fmla="*/ 1154041 h 3110824"/>
                <a:gd name="connsiteX23687" fmla="*/ 1940914 w 9392070"/>
                <a:gd name="connsiteY23687" fmla="*/ 1154041 h 3110824"/>
                <a:gd name="connsiteX23688" fmla="*/ 1938473 w 9392070"/>
                <a:gd name="connsiteY23688" fmla="*/ 1151600 h 3110824"/>
                <a:gd name="connsiteX23689" fmla="*/ 1937252 w 9392070"/>
                <a:gd name="connsiteY23689" fmla="*/ 1152820 h 3110824"/>
                <a:gd name="connsiteX23690" fmla="*/ 1937252 w 9392070"/>
                <a:gd name="connsiteY23690" fmla="*/ 1150379 h 3110824"/>
                <a:gd name="connsiteX23691" fmla="*/ 1937252 w 9392070"/>
                <a:gd name="connsiteY23691" fmla="*/ 1150379 h 3110824"/>
                <a:gd name="connsiteX23692" fmla="*/ 1949459 w 9392070"/>
                <a:gd name="connsiteY23692" fmla="*/ 1146717 h 3110824"/>
                <a:gd name="connsiteX23693" fmla="*/ 1964107 w 9392070"/>
                <a:gd name="connsiteY23693" fmla="*/ 1185779 h 3110824"/>
                <a:gd name="connsiteX23694" fmla="*/ 1964107 w 9392070"/>
                <a:gd name="connsiteY23694" fmla="*/ 1185779 h 3110824"/>
                <a:gd name="connsiteX23695" fmla="*/ 1968990 w 9392070"/>
                <a:gd name="connsiteY23695" fmla="*/ 1193103 h 3110824"/>
                <a:gd name="connsiteX23696" fmla="*/ 1971432 w 9392070"/>
                <a:gd name="connsiteY23696" fmla="*/ 1195545 h 3110824"/>
                <a:gd name="connsiteX23697" fmla="*/ 1967770 w 9392070"/>
                <a:gd name="connsiteY23697" fmla="*/ 1199207 h 3110824"/>
                <a:gd name="connsiteX23698" fmla="*/ 1964107 w 9392070"/>
                <a:gd name="connsiteY23698" fmla="*/ 1194324 h 3110824"/>
                <a:gd name="connsiteX23699" fmla="*/ 1960445 w 9392070"/>
                <a:gd name="connsiteY23699" fmla="*/ 1189442 h 3110824"/>
                <a:gd name="connsiteX23700" fmla="*/ 1954342 w 9392070"/>
                <a:gd name="connsiteY23700" fmla="*/ 1191883 h 3110824"/>
                <a:gd name="connsiteX23701" fmla="*/ 1949459 w 9392070"/>
                <a:gd name="connsiteY23701" fmla="*/ 1195545 h 3110824"/>
                <a:gd name="connsiteX23702" fmla="*/ 1945797 w 9392070"/>
                <a:gd name="connsiteY23702" fmla="*/ 1189442 h 3110824"/>
                <a:gd name="connsiteX23703" fmla="*/ 1950680 w 9392070"/>
                <a:gd name="connsiteY23703" fmla="*/ 1185779 h 3110824"/>
                <a:gd name="connsiteX23704" fmla="*/ 1959225 w 9392070"/>
                <a:gd name="connsiteY23704" fmla="*/ 1184559 h 3110824"/>
                <a:gd name="connsiteX23705" fmla="*/ 1964107 w 9392070"/>
                <a:gd name="connsiteY23705" fmla="*/ 1185779 h 3110824"/>
                <a:gd name="connsiteX23706" fmla="*/ 1962887 w 9392070"/>
                <a:gd name="connsiteY23706" fmla="*/ 1151600 h 3110824"/>
                <a:gd name="connsiteX23707" fmla="*/ 1966549 w 9392070"/>
                <a:gd name="connsiteY23707" fmla="*/ 1154041 h 3110824"/>
                <a:gd name="connsiteX23708" fmla="*/ 1965328 w 9392070"/>
                <a:gd name="connsiteY23708" fmla="*/ 1155262 h 3110824"/>
                <a:gd name="connsiteX23709" fmla="*/ 1962887 w 9392070"/>
                <a:gd name="connsiteY23709" fmla="*/ 1151600 h 3110824"/>
                <a:gd name="connsiteX23710" fmla="*/ 1909176 w 9392070"/>
                <a:gd name="connsiteY23710" fmla="*/ 1238270 h 3110824"/>
                <a:gd name="connsiteX23711" fmla="*/ 1909176 w 9392070"/>
                <a:gd name="connsiteY23711" fmla="*/ 1238270 h 3110824"/>
                <a:gd name="connsiteX23712" fmla="*/ 1901852 w 9392070"/>
                <a:gd name="connsiteY23712" fmla="*/ 1239490 h 3110824"/>
                <a:gd name="connsiteX23713" fmla="*/ 1898190 w 9392070"/>
                <a:gd name="connsiteY23713" fmla="*/ 1238270 h 3110824"/>
                <a:gd name="connsiteX23714" fmla="*/ 1894528 w 9392070"/>
                <a:gd name="connsiteY23714" fmla="*/ 1238270 h 3110824"/>
                <a:gd name="connsiteX23715" fmla="*/ 1892086 w 9392070"/>
                <a:gd name="connsiteY23715" fmla="*/ 1227283 h 3110824"/>
                <a:gd name="connsiteX23716" fmla="*/ 1892086 w 9392070"/>
                <a:gd name="connsiteY23716" fmla="*/ 1227283 h 3110824"/>
                <a:gd name="connsiteX23717" fmla="*/ 1893307 w 9392070"/>
                <a:gd name="connsiteY23717" fmla="*/ 1227283 h 3110824"/>
                <a:gd name="connsiteX23718" fmla="*/ 1904293 w 9392070"/>
                <a:gd name="connsiteY23718" fmla="*/ 1224842 h 3110824"/>
                <a:gd name="connsiteX23719" fmla="*/ 1915279 w 9392070"/>
                <a:gd name="connsiteY23719" fmla="*/ 1212635 h 3110824"/>
                <a:gd name="connsiteX23720" fmla="*/ 1917721 w 9392070"/>
                <a:gd name="connsiteY23720" fmla="*/ 1213856 h 3110824"/>
                <a:gd name="connsiteX23721" fmla="*/ 1922604 w 9392070"/>
                <a:gd name="connsiteY23721" fmla="*/ 1212635 h 3110824"/>
                <a:gd name="connsiteX23722" fmla="*/ 1925045 w 9392070"/>
                <a:gd name="connsiteY23722" fmla="*/ 1213856 h 3110824"/>
                <a:gd name="connsiteX23723" fmla="*/ 1926266 w 9392070"/>
                <a:gd name="connsiteY23723" fmla="*/ 1219959 h 3110824"/>
                <a:gd name="connsiteX23724" fmla="*/ 1929928 w 9392070"/>
                <a:gd name="connsiteY23724" fmla="*/ 1223621 h 3110824"/>
                <a:gd name="connsiteX23725" fmla="*/ 1934811 w 9392070"/>
                <a:gd name="connsiteY23725" fmla="*/ 1223621 h 3110824"/>
                <a:gd name="connsiteX23726" fmla="*/ 1936031 w 9392070"/>
                <a:gd name="connsiteY23726" fmla="*/ 1226063 h 3110824"/>
                <a:gd name="connsiteX23727" fmla="*/ 1937252 w 9392070"/>
                <a:gd name="connsiteY23727" fmla="*/ 1229724 h 3110824"/>
                <a:gd name="connsiteX23728" fmla="*/ 1932369 w 9392070"/>
                <a:gd name="connsiteY23728" fmla="*/ 1232166 h 3110824"/>
                <a:gd name="connsiteX23729" fmla="*/ 1931149 w 9392070"/>
                <a:gd name="connsiteY23729" fmla="*/ 1233387 h 3110824"/>
                <a:gd name="connsiteX23730" fmla="*/ 1928707 w 9392070"/>
                <a:gd name="connsiteY23730" fmla="*/ 1234607 h 3110824"/>
                <a:gd name="connsiteX23731" fmla="*/ 1925045 w 9392070"/>
                <a:gd name="connsiteY23731" fmla="*/ 1235828 h 3110824"/>
                <a:gd name="connsiteX23732" fmla="*/ 1921383 w 9392070"/>
                <a:gd name="connsiteY23732" fmla="*/ 1234607 h 3110824"/>
                <a:gd name="connsiteX23733" fmla="*/ 1921383 w 9392070"/>
                <a:gd name="connsiteY23733" fmla="*/ 1234607 h 3110824"/>
                <a:gd name="connsiteX23734" fmla="*/ 1921383 w 9392070"/>
                <a:gd name="connsiteY23734" fmla="*/ 1221180 h 3110824"/>
                <a:gd name="connsiteX23735" fmla="*/ 1917721 w 9392070"/>
                <a:gd name="connsiteY23735" fmla="*/ 1227283 h 3110824"/>
                <a:gd name="connsiteX23736" fmla="*/ 1916500 w 9392070"/>
                <a:gd name="connsiteY23736" fmla="*/ 1230945 h 3110824"/>
                <a:gd name="connsiteX23737" fmla="*/ 1910397 w 9392070"/>
                <a:gd name="connsiteY23737" fmla="*/ 1232166 h 3110824"/>
                <a:gd name="connsiteX23738" fmla="*/ 1903072 w 9392070"/>
                <a:gd name="connsiteY23738" fmla="*/ 1233387 h 3110824"/>
                <a:gd name="connsiteX23739" fmla="*/ 1909176 w 9392070"/>
                <a:gd name="connsiteY23739" fmla="*/ 1238270 h 3110824"/>
                <a:gd name="connsiteX23740" fmla="*/ 1931149 w 9392070"/>
                <a:gd name="connsiteY23740" fmla="*/ 1138172 h 3110824"/>
                <a:gd name="connsiteX23741" fmla="*/ 1927486 w 9392070"/>
                <a:gd name="connsiteY23741" fmla="*/ 1138172 h 3110824"/>
                <a:gd name="connsiteX23742" fmla="*/ 1921383 w 9392070"/>
                <a:gd name="connsiteY23742" fmla="*/ 1143055 h 3110824"/>
                <a:gd name="connsiteX23743" fmla="*/ 1921383 w 9392070"/>
                <a:gd name="connsiteY23743" fmla="*/ 1140613 h 3110824"/>
                <a:gd name="connsiteX23744" fmla="*/ 1936031 w 9392070"/>
                <a:gd name="connsiteY23744" fmla="*/ 1130848 h 3110824"/>
                <a:gd name="connsiteX23745" fmla="*/ 1937252 w 9392070"/>
                <a:gd name="connsiteY23745" fmla="*/ 1130848 h 3110824"/>
                <a:gd name="connsiteX23746" fmla="*/ 1937252 w 9392070"/>
                <a:gd name="connsiteY23746" fmla="*/ 1130848 h 3110824"/>
                <a:gd name="connsiteX23747" fmla="*/ 1937252 w 9392070"/>
                <a:gd name="connsiteY23747" fmla="*/ 1132068 h 3110824"/>
                <a:gd name="connsiteX23748" fmla="*/ 1934811 w 9392070"/>
                <a:gd name="connsiteY23748" fmla="*/ 1135731 h 3110824"/>
                <a:gd name="connsiteX23749" fmla="*/ 1931149 w 9392070"/>
                <a:gd name="connsiteY23749" fmla="*/ 1138172 h 3110824"/>
                <a:gd name="connsiteX23750" fmla="*/ 1932369 w 9392070"/>
                <a:gd name="connsiteY23750" fmla="*/ 1150379 h 3110824"/>
                <a:gd name="connsiteX23751" fmla="*/ 1928707 w 9392070"/>
                <a:gd name="connsiteY23751" fmla="*/ 1154041 h 3110824"/>
                <a:gd name="connsiteX23752" fmla="*/ 1926266 w 9392070"/>
                <a:gd name="connsiteY23752" fmla="*/ 1155262 h 3110824"/>
                <a:gd name="connsiteX23753" fmla="*/ 1932369 w 9392070"/>
                <a:gd name="connsiteY23753" fmla="*/ 1150379 h 3110824"/>
                <a:gd name="connsiteX23754" fmla="*/ 1938473 w 9392070"/>
                <a:gd name="connsiteY23754" fmla="*/ 1194324 h 3110824"/>
                <a:gd name="connsiteX23755" fmla="*/ 1942135 w 9392070"/>
                <a:gd name="connsiteY23755" fmla="*/ 1191883 h 3110824"/>
                <a:gd name="connsiteX23756" fmla="*/ 1942135 w 9392070"/>
                <a:gd name="connsiteY23756" fmla="*/ 1193103 h 3110824"/>
                <a:gd name="connsiteX23757" fmla="*/ 1939693 w 9392070"/>
                <a:gd name="connsiteY23757" fmla="*/ 1197986 h 3110824"/>
                <a:gd name="connsiteX23758" fmla="*/ 1938473 w 9392070"/>
                <a:gd name="connsiteY23758" fmla="*/ 1194324 h 3110824"/>
                <a:gd name="connsiteX23759" fmla="*/ 1885983 w 9392070"/>
                <a:gd name="connsiteY23759" fmla="*/ 1141834 h 3110824"/>
                <a:gd name="connsiteX23760" fmla="*/ 1885983 w 9392070"/>
                <a:gd name="connsiteY23760" fmla="*/ 1141834 h 3110824"/>
                <a:gd name="connsiteX23761" fmla="*/ 1883541 w 9392070"/>
                <a:gd name="connsiteY23761" fmla="*/ 1141834 h 3110824"/>
                <a:gd name="connsiteX23762" fmla="*/ 1883541 w 9392070"/>
                <a:gd name="connsiteY23762" fmla="*/ 1141834 h 3110824"/>
                <a:gd name="connsiteX23763" fmla="*/ 1885983 w 9392070"/>
                <a:gd name="connsiteY23763" fmla="*/ 1141834 h 3110824"/>
                <a:gd name="connsiteX23764" fmla="*/ 2175289 w 9392070"/>
                <a:gd name="connsiteY23764" fmla="*/ 1232166 h 3110824"/>
                <a:gd name="connsiteX23765" fmla="*/ 2174068 w 9392070"/>
                <a:gd name="connsiteY23765" fmla="*/ 1234607 h 3110824"/>
                <a:gd name="connsiteX23766" fmla="*/ 2169185 w 9392070"/>
                <a:gd name="connsiteY23766" fmla="*/ 1235828 h 3110824"/>
                <a:gd name="connsiteX23767" fmla="*/ 2167964 w 9392070"/>
                <a:gd name="connsiteY23767" fmla="*/ 1233387 h 3110824"/>
                <a:gd name="connsiteX23768" fmla="*/ 2169185 w 9392070"/>
                <a:gd name="connsiteY23768" fmla="*/ 1229724 h 3110824"/>
                <a:gd name="connsiteX23769" fmla="*/ 2175289 w 9392070"/>
                <a:gd name="connsiteY23769" fmla="*/ 1232166 h 3110824"/>
                <a:gd name="connsiteX23770" fmla="*/ 2174068 w 9392070"/>
                <a:gd name="connsiteY23770" fmla="*/ 1222400 h 3110824"/>
                <a:gd name="connsiteX23771" fmla="*/ 2177730 w 9392070"/>
                <a:gd name="connsiteY23771" fmla="*/ 1222400 h 3110824"/>
                <a:gd name="connsiteX23772" fmla="*/ 2178951 w 9392070"/>
                <a:gd name="connsiteY23772" fmla="*/ 1222400 h 3110824"/>
                <a:gd name="connsiteX23773" fmla="*/ 2178951 w 9392070"/>
                <a:gd name="connsiteY23773" fmla="*/ 1222400 h 3110824"/>
                <a:gd name="connsiteX23774" fmla="*/ 2178951 w 9392070"/>
                <a:gd name="connsiteY23774" fmla="*/ 1222400 h 3110824"/>
                <a:gd name="connsiteX23775" fmla="*/ 2176509 w 9392070"/>
                <a:gd name="connsiteY23775" fmla="*/ 1223621 h 3110824"/>
                <a:gd name="connsiteX23776" fmla="*/ 2174068 w 9392070"/>
                <a:gd name="connsiteY23776" fmla="*/ 1222400 h 3110824"/>
                <a:gd name="connsiteX23777" fmla="*/ 2174068 w 9392070"/>
                <a:gd name="connsiteY23777" fmla="*/ 1222400 h 3110824"/>
                <a:gd name="connsiteX23778" fmla="*/ 2182613 w 9392070"/>
                <a:gd name="connsiteY23778" fmla="*/ 1262684 h 3110824"/>
                <a:gd name="connsiteX23779" fmla="*/ 2182613 w 9392070"/>
                <a:gd name="connsiteY23779" fmla="*/ 1262684 h 3110824"/>
                <a:gd name="connsiteX23780" fmla="*/ 2182613 w 9392070"/>
                <a:gd name="connsiteY23780" fmla="*/ 1262684 h 3110824"/>
                <a:gd name="connsiteX23781" fmla="*/ 2181392 w 9392070"/>
                <a:gd name="connsiteY23781" fmla="*/ 1268787 h 3110824"/>
                <a:gd name="connsiteX23782" fmla="*/ 2182613 w 9392070"/>
                <a:gd name="connsiteY23782" fmla="*/ 1262684 h 3110824"/>
                <a:gd name="connsiteX23783" fmla="*/ 2181392 w 9392070"/>
                <a:gd name="connsiteY23783" fmla="*/ 1154041 h 3110824"/>
                <a:gd name="connsiteX23784" fmla="*/ 2183834 w 9392070"/>
                <a:gd name="connsiteY23784" fmla="*/ 1157703 h 3110824"/>
                <a:gd name="connsiteX23785" fmla="*/ 2185054 w 9392070"/>
                <a:gd name="connsiteY23785" fmla="*/ 1158924 h 3110824"/>
                <a:gd name="connsiteX23786" fmla="*/ 2182613 w 9392070"/>
                <a:gd name="connsiteY23786" fmla="*/ 1161365 h 3110824"/>
                <a:gd name="connsiteX23787" fmla="*/ 2181392 w 9392070"/>
                <a:gd name="connsiteY23787" fmla="*/ 1154041 h 3110824"/>
                <a:gd name="connsiteX23788" fmla="*/ 2194820 w 9392070"/>
                <a:gd name="connsiteY23788" fmla="*/ 1165028 h 3110824"/>
                <a:gd name="connsiteX23789" fmla="*/ 2191158 w 9392070"/>
                <a:gd name="connsiteY23789" fmla="*/ 1163807 h 3110824"/>
                <a:gd name="connsiteX23790" fmla="*/ 2189937 w 9392070"/>
                <a:gd name="connsiteY23790" fmla="*/ 1161365 h 3110824"/>
                <a:gd name="connsiteX23791" fmla="*/ 2192378 w 9392070"/>
                <a:gd name="connsiteY23791" fmla="*/ 1161365 h 3110824"/>
                <a:gd name="connsiteX23792" fmla="*/ 2193599 w 9392070"/>
                <a:gd name="connsiteY23792" fmla="*/ 1162586 h 3110824"/>
                <a:gd name="connsiteX23793" fmla="*/ 2194820 w 9392070"/>
                <a:gd name="connsiteY23793" fmla="*/ 1165028 h 3110824"/>
                <a:gd name="connsiteX23794" fmla="*/ 2192378 w 9392070"/>
                <a:gd name="connsiteY23794" fmla="*/ 1243152 h 3110824"/>
                <a:gd name="connsiteX23795" fmla="*/ 2196041 w 9392070"/>
                <a:gd name="connsiteY23795" fmla="*/ 1248035 h 3110824"/>
                <a:gd name="connsiteX23796" fmla="*/ 2198482 w 9392070"/>
                <a:gd name="connsiteY23796" fmla="*/ 1250477 h 3110824"/>
                <a:gd name="connsiteX23797" fmla="*/ 2198482 w 9392070"/>
                <a:gd name="connsiteY23797" fmla="*/ 1250477 h 3110824"/>
                <a:gd name="connsiteX23798" fmla="*/ 2197261 w 9392070"/>
                <a:gd name="connsiteY23798" fmla="*/ 1254139 h 3110824"/>
                <a:gd name="connsiteX23799" fmla="*/ 2193599 w 9392070"/>
                <a:gd name="connsiteY23799" fmla="*/ 1249256 h 3110824"/>
                <a:gd name="connsiteX23800" fmla="*/ 2191158 w 9392070"/>
                <a:gd name="connsiteY23800" fmla="*/ 1250477 h 3110824"/>
                <a:gd name="connsiteX23801" fmla="*/ 2188716 w 9392070"/>
                <a:gd name="connsiteY23801" fmla="*/ 1249256 h 3110824"/>
                <a:gd name="connsiteX23802" fmla="*/ 2189937 w 9392070"/>
                <a:gd name="connsiteY23802" fmla="*/ 1241931 h 3110824"/>
                <a:gd name="connsiteX23803" fmla="*/ 2192378 w 9392070"/>
                <a:gd name="connsiteY23803" fmla="*/ 1243152 h 3110824"/>
                <a:gd name="connsiteX23804" fmla="*/ 2191158 w 9392070"/>
                <a:gd name="connsiteY23804" fmla="*/ 1270008 h 3110824"/>
                <a:gd name="connsiteX23805" fmla="*/ 2188716 w 9392070"/>
                <a:gd name="connsiteY23805" fmla="*/ 1266346 h 3110824"/>
                <a:gd name="connsiteX23806" fmla="*/ 2191158 w 9392070"/>
                <a:gd name="connsiteY23806" fmla="*/ 1270008 h 3110824"/>
                <a:gd name="connsiteX23807" fmla="*/ 2200923 w 9392070"/>
                <a:gd name="connsiteY23807" fmla="*/ 1252918 h 3110824"/>
                <a:gd name="connsiteX23808" fmla="*/ 2204585 w 9392070"/>
                <a:gd name="connsiteY23808" fmla="*/ 1251697 h 3110824"/>
                <a:gd name="connsiteX23809" fmla="*/ 2203365 w 9392070"/>
                <a:gd name="connsiteY23809" fmla="*/ 1255359 h 3110824"/>
                <a:gd name="connsiteX23810" fmla="*/ 2200923 w 9392070"/>
                <a:gd name="connsiteY23810" fmla="*/ 1252918 h 3110824"/>
                <a:gd name="connsiteX23811" fmla="*/ 2200923 w 9392070"/>
                <a:gd name="connsiteY23811" fmla="*/ 1252918 h 3110824"/>
                <a:gd name="connsiteX23812" fmla="*/ 2218013 w 9392070"/>
                <a:gd name="connsiteY23812" fmla="*/ 1124744 h 3110824"/>
                <a:gd name="connsiteX23813" fmla="*/ 2219234 w 9392070"/>
                <a:gd name="connsiteY23813" fmla="*/ 1125965 h 3110824"/>
                <a:gd name="connsiteX23814" fmla="*/ 2218013 w 9392070"/>
                <a:gd name="connsiteY23814" fmla="*/ 1127186 h 3110824"/>
                <a:gd name="connsiteX23815" fmla="*/ 2218013 w 9392070"/>
                <a:gd name="connsiteY23815" fmla="*/ 1124744 h 3110824"/>
                <a:gd name="connsiteX23816" fmla="*/ 2297359 w 9392070"/>
                <a:gd name="connsiteY23816" fmla="*/ 1031971 h 3110824"/>
                <a:gd name="connsiteX23817" fmla="*/ 2292476 w 9392070"/>
                <a:gd name="connsiteY23817" fmla="*/ 1034412 h 3110824"/>
                <a:gd name="connsiteX23818" fmla="*/ 2287593 w 9392070"/>
                <a:gd name="connsiteY23818" fmla="*/ 1038074 h 3110824"/>
                <a:gd name="connsiteX23819" fmla="*/ 2287593 w 9392070"/>
                <a:gd name="connsiteY23819" fmla="*/ 1038074 h 3110824"/>
                <a:gd name="connsiteX23820" fmla="*/ 2291255 w 9392070"/>
                <a:gd name="connsiteY23820" fmla="*/ 1034412 h 3110824"/>
                <a:gd name="connsiteX23821" fmla="*/ 2298579 w 9392070"/>
                <a:gd name="connsiteY23821" fmla="*/ 1029530 h 3110824"/>
                <a:gd name="connsiteX23822" fmla="*/ 2301021 w 9392070"/>
                <a:gd name="connsiteY23822" fmla="*/ 1028309 h 3110824"/>
                <a:gd name="connsiteX23823" fmla="*/ 2301021 w 9392070"/>
                <a:gd name="connsiteY23823" fmla="*/ 1028309 h 3110824"/>
                <a:gd name="connsiteX23824" fmla="*/ 2299800 w 9392070"/>
                <a:gd name="connsiteY23824" fmla="*/ 1029530 h 3110824"/>
                <a:gd name="connsiteX23825" fmla="*/ 2297359 w 9392070"/>
                <a:gd name="connsiteY23825" fmla="*/ 1031971 h 3110824"/>
                <a:gd name="connsiteX23826" fmla="*/ 2285152 w 9392070"/>
                <a:gd name="connsiteY23826" fmla="*/ 1016102 h 3110824"/>
                <a:gd name="connsiteX23827" fmla="*/ 2287593 w 9392070"/>
                <a:gd name="connsiteY23827" fmla="*/ 1013660 h 3110824"/>
                <a:gd name="connsiteX23828" fmla="*/ 2285152 w 9392070"/>
                <a:gd name="connsiteY23828" fmla="*/ 1016102 h 3110824"/>
                <a:gd name="connsiteX23829" fmla="*/ 2288814 w 9392070"/>
                <a:gd name="connsiteY23829" fmla="*/ 1084461 h 3110824"/>
                <a:gd name="connsiteX23830" fmla="*/ 2286372 w 9392070"/>
                <a:gd name="connsiteY23830" fmla="*/ 1085682 h 3110824"/>
                <a:gd name="connsiteX23831" fmla="*/ 2281490 w 9392070"/>
                <a:gd name="connsiteY23831" fmla="*/ 1083240 h 3110824"/>
                <a:gd name="connsiteX23832" fmla="*/ 2282710 w 9392070"/>
                <a:gd name="connsiteY23832" fmla="*/ 1080799 h 3110824"/>
                <a:gd name="connsiteX23833" fmla="*/ 2288814 w 9392070"/>
                <a:gd name="connsiteY23833" fmla="*/ 1084461 h 3110824"/>
                <a:gd name="connsiteX23834" fmla="*/ 2302242 w 9392070"/>
                <a:gd name="connsiteY23834" fmla="*/ 1028309 h 3110824"/>
                <a:gd name="connsiteX23835" fmla="*/ 2304683 w 9392070"/>
                <a:gd name="connsiteY23835" fmla="*/ 1028309 h 3110824"/>
                <a:gd name="connsiteX23836" fmla="*/ 2302242 w 9392070"/>
                <a:gd name="connsiteY23836" fmla="*/ 1028309 h 3110824"/>
                <a:gd name="connsiteX23837" fmla="*/ 2333980 w 9392070"/>
                <a:gd name="connsiteY23837" fmla="*/ 1034412 h 3110824"/>
                <a:gd name="connsiteX23838" fmla="*/ 2349849 w 9392070"/>
                <a:gd name="connsiteY23838" fmla="*/ 1039295 h 3110824"/>
                <a:gd name="connsiteX23839" fmla="*/ 2363277 w 9392070"/>
                <a:gd name="connsiteY23839" fmla="*/ 1047840 h 3110824"/>
                <a:gd name="connsiteX23840" fmla="*/ 2363277 w 9392070"/>
                <a:gd name="connsiteY23840" fmla="*/ 1047840 h 3110824"/>
                <a:gd name="connsiteX23841" fmla="*/ 2359614 w 9392070"/>
                <a:gd name="connsiteY23841" fmla="*/ 1047840 h 3110824"/>
                <a:gd name="connsiteX23842" fmla="*/ 2352290 w 9392070"/>
                <a:gd name="connsiteY23842" fmla="*/ 1045399 h 3110824"/>
                <a:gd name="connsiteX23843" fmla="*/ 2351070 w 9392070"/>
                <a:gd name="connsiteY23843" fmla="*/ 1045399 h 3110824"/>
                <a:gd name="connsiteX23844" fmla="*/ 2348628 w 9392070"/>
                <a:gd name="connsiteY23844" fmla="*/ 1044178 h 3110824"/>
                <a:gd name="connsiteX23845" fmla="*/ 2338863 w 9392070"/>
                <a:gd name="connsiteY23845" fmla="*/ 1042957 h 3110824"/>
                <a:gd name="connsiteX23846" fmla="*/ 2336421 w 9392070"/>
                <a:gd name="connsiteY23846" fmla="*/ 1042957 h 3110824"/>
                <a:gd name="connsiteX23847" fmla="*/ 2336421 w 9392070"/>
                <a:gd name="connsiteY23847" fmla="*/ 1042957 h 3110824"/>
                <a:gd name="connsiteX23848" fmla="*/ 2337642 w 9392070"/>
                <a:gd name="connsiteY23848" fmla="*/ 1039295 h 3110824"/>
                <a:gd name="connsiteX23849" fmla="*/ 2332759 w 9392070"/>
                <a:gd name="connsiteY23849" fmla="*/ 1038074 h 3110824"/>
                <a:gd name="connsiteX23850" fmla="*/ 2327876 w 9392070"/>
                <a:gd name="connsiteY23850" fmla="*/ 1038074 h 3110824"/>
                <a:gd name="connsiteX23851" fmla="*/ 2326656 w 9392070"/>
                <a:gd name="connsiteY23851" fmla="*/ 1039295 h 3110824"/>
                <a:gd name="connsiteX23852" fmla="*/ 2324214 w 9392070"/>
                <a:gd name="connsiteY23852" fmla="*/ 1040516 h 3110824"/>
                <a:gd name="connsiteX23853" fmla="*/ 2321773 w 9392070"/>
                <a:gd name="connsiteY23853" fmla="*/ 1040516 h 3110824"/>
                <a:gd name="connsiteX23854" fmla="*/ 2320552 w 9392070"/>
                <a:gd name="connsiteY23854" fmla="*/ 1040516 h 3110824"/>
                <a:gd name="connsiteX23855" fmla="*/ 2320552 w 9392070"/>
                <a:gd name="connsiteY23855" fmla="*/ 1040516 h 3110824"/>
                <a:gd name="connsiteX23856" fmla="*/ 2314449 w 9392070"/>
                <a:gd name="connsiteY23856" fmla="*/ 1039295 h 3110824"/>
                <a:gd name="connsiteX23857" fmla="*/ 2316890 w 9392070"/>
                <a:gd name="connsiteY23857" fmla="*/ 1035633 h 3110824"/>
                <a:gd name="connsiteX23858" fmla="*/ 2316890 w 9392070"/>
                <a:gd name="connsiteY23858" fmla="*/ 1035633 h 3110824"/>
                <a:gd name="connsiteX23859" fmla="*/ 2333980 w 9392070"/>
                <a:gd name="connsiteY23859" fmla="*/ 1034412 h 3110824"/>
                <a:gd name="connsiteX23860" fmla="*/ 2325435 w 9392070"/>
                <a:gd name="connsiteY23860" fmla="*/ 1017323 h 3110824"/>
                <a:gd name="connsiteX23861" fmla="*/ 2327876 w 9392070"/>
                <a:gd name="connsiteY23861" fmla="*/ 1014881 h 3110824"/>
                <a:gd name="connsiteX23862" fmla="*/ 2330318 w 9392070"/>
                <a:gd name="connsiteY23862" fmla="*/ 1011219 h 3110824"/>
                <a:gd name="connsiteX23863" fmla="*/ 2331538 w 9392070"/>
                <a:gd name="connsiteY23863" fmla="*/ 1008778 h 3110824"/>
                <a:gd name="connsiteX23864" fmla="*/ 2332759 w 9392070"/>
                <a:gd name="connsiteY23864" fmla="*/ 1009998 h 3110824"/>
                <a:gd name="connsiteX23865" fmla="*/ 2343745 w 9392070"/>
                <a:gd name="connsiteY23865" fmla="*/ 1016102 h 3110824"/>
                <a:gd name="connsiteX23866" fmla="*/ 2341304 w 9392070"/>
                <a:gd name="connsiteY23866" fmla="*/ 1016102 h 3110824"/>
                <a:gd name="connsiteX23867" fmla="*/ 2336421 w 9392070"/>
                <a:gd name="connsiteY23867" fmla="*/ 1018543 h 3110824"/>
                <a:gd name="connsiteX23868" fmla="*/ 2327876 w 9392070"/>
                <a:gd name="connsiteY23868" fmla="*/ 1017323 h 3110824"/>
                <a:gd name="connsiteX23869" fmla="*/ 2325435 w 9392070"/>
                <a:gd name="connsiteY23869" fmla="*/ 1017323 h 3110824"/>
                <a:gd name="connsiteX23870" fmla="*/ 2347407 w 9392070"/>
                <a:gd name="connsiteY23870" fmla="*/ 1018543 h 3110824"/>
                <a:gd name="connsiteX23871" fmla="*/ 2354732 w 9392070"/>
                <a:gd name="connsiteY23871" fmla="*/ 1019764 h 3110824"/>
                <a:gd name="connsiteX23872" fmla="*/ 2352290 w 9392070"/>
                <a:gd name="connsiteY23872" fmla="*/ 1020985 h 3110824"/>
                <a:gd name="connsiteX23873" fmla="*/ 2347407 w 9392070"/>
                <a:gd name="connsiteY23873" fmla="*/ 1018543 h 3110824"/>
                <a:gd name="connsiteX23874" fmla="*/ 2331538 w 9392070"/>
                <a:gd name="connsiteY23874" fmla="*/ 1140613 h 3110824"/>
                <a:gd name="connsiteX23875" fmla="*/ 2327876 w 9392070"/>
                <a:gd name="connsiteY23875" fmla="*/ 1138172 h 3110824"/>
                <a:gd name="connsiteX23876" fmla="*/ 2333980 w 9392070"/>
                <a:gd name="connsiteY23876" fmla="*/ 1140613 h 3110824"/>
                <a:gd name="connsiteX23877" fmla="*/ 2331538 w 9392070"/>
                <a:gd name="connsiteY23877" fmla="*/ 1140613 h 3110824"/>
                <a:gd name="connsiteX23878" fmla="*/ 2332759 w 9392070"/>
                <a:gd name="connsiteY23878" fmla="*/ 1165028 h 3110824"/>
                <a:gd name="connsiteX23879" fmla="*/ 2329097 w 9392070"/>
                <a:gd name="connsiteY23879" fmla="*/ 1165028 h 3110824"/>
                <a:gd name="connsiteX23880" fmla="*/ 2329097 w 9392070"/>
                <a:gd name="connsiteY23880" fmla="*/ 1163807 h 3110824"/>
                <a:gd name="connsiteX23881" fmla="*/ 2329097 w 9392070"/>
                <a:gd name="connsiteY23881" fmla="*/ 1162586 h 3110824"/>
                <a:gd name="connsiteX23882" fmla="*/ 2332759 w 9392070"/>
                <a:gd name="connsiteY23882" fmla="*/ 1165028 h 3110824"/>
                <a:gd name="connsiteX23883" fmla="*/ 2326656 w 9392070"/>
                <a:gd name="connsiteY23883" fmla="*/ 1047840 h 3110824"/>
                <a:gd name="connsiteX23884" fmla="*/ 2325435 w 9392070"/>
                <a:gd name="connsiteY23884" fmla="*/ 1045399 h 3110824"/>
                <a:gd name="connsiteX23885" fmla="*/ 2325435 w 9392070"/>
                <a:gd name="connsiteY23885" fmla="*/ 1045399 h 3110824"/>
                <a:gd name="connsiteX23886" fmla="*/ 2327876 w 9392070"/>
                <a:gd name="connsiteY23886" fmla="*/ 1046619 h 3110824"/>
                <a:gd name="connsiteX23887" fmla="*/ 2326656 w 9392070"/>
                <a:gd name="connsiteY23887" fmla="*/ 1047840 h 3110824"/>
                <a:gd name="connsiteX23888" fmla="*/ 2322993 w 9392070"/>
                <a:gd name="connsiteY23888" fmla="*/ 1012440 h 3110824"/>
                <a:gd name="connsiteX23889" fmla="*/ 2321773 w 9392070"/>
                <a:gd name="connsiteY23889" fmla="*/ 1014881 h 3110824"/>
                <a:gd name="connsiteX23890" fmla="*/ 2321773 w 9392070"/>
                <a:gd name="connsiteY23890" fmla="*/ 1016102 h 3110824"/>
                <a:gd name="connsiteX23891" fmla="*/ 2319331 w 9392070"/>
                <a:gd name="connsiteY23891" fmla="*/ 1017323 h 3110824"/>
                <a:gd name="connsiteX23892" fmla="*/ 2319331 w 9392070"/>
                <a:gd name="connsiteY23892" fmla="*/ 1017323 h 3110824"/>
                <a:gd name="connsiteX23893" fmla="*/ 2319331 w 9392070"/>
                <a:gd name="connsiteY23893" fmla="*/ 1017323 h 3110824"/>
                <a:gd name="connsiteX23894" fmla="*/ 2319331 w 9392070"/>
                <a:gd name="connsiteY23894" fmla="*/ 1017323 h 3110824"/>
                <a:gd name="connsiteX23895" fmla="*/ 2318111 w 9392070"/>
                <a:gd name="connsiteY23895" fmla="*/ 1017323 h 3110824"/>
                <a:gd name="connsiteX23896" fmla="*/ 2313228 w 9392070"/>
                <a:gd name="connsiteY23896" fmla="*/ 1018543 h 3110824"/>
                <a:gd name="connsiteX23897" fmla="*/ 2308345 w 9392070"/>
                <a:gd name="connsiteY23897" fmla="*/ 1018543 h 3110824"/>
                <a:gd name="connsiteX23898" fmla="*/ 2309566 w 9392070"/>
                <a:gd name="connsiteY23898" fmla="*/ 1013660 h 3110824"/>
                <a:gd name="connsiteX23899" fmla="*/ 2313228 w 9392070"/>
                <a:gd name="connsiteY23899" fmla="*/ 1007557 h 3110824"/>
                <a:gd name="connsiteX23900" fmla="*/ 2314449 w 9392070"/>
                <a:gd name="connsiteY23900" fmla="*/ 1006336 h 3110824"/>
                <a:gd name="connsiteX23901" fmla="*/ 2316890 w 9392070"/>
                <a:gd name="connsiteY23901" fmla="*/ 1007557 h 3110824"/>
                <a:gd name="connsiteX23902" fmla="*/ 2326656 w 9392070"/>
                <a:gd name="connsiteY23902" fmla="*/ 1009998 h 3110824"/>
                <a:gd name="connsiteX23903" fmla="*/ 2322993 w 9392070"/>
                <a:gd name="connsiteY23903" fmla="*/ 1012440 h 3110824"/>
                <a:gd name="connsiteX23904" fmla="*/ 2313228 w 9392070"/>
                <a:gd name="connsiteY23904" fmla="*/ 1041737 h 3110824"/>
                <a:gd name="connsiteX23905" fmla="*/ 2312007 w 9392070"/>
                <a:gd name="connsiteY23905" fmla="*/ 1044178 h 3110824"/>
                <a:gd name="connsiteX23906" fmla="*/ 2312007 w 9392070"/>
                <a:gd name="connsiteY23906" fmla="*/ 1044178 h 3110824"/>
                <a:gd name="connsiteX23907" fmla="*/ 2312007 w 9392070"/>
                <a:gd name="connsiteY23907" fmla="*/ 1044178 h 3110824"/>
                <a:gd name="connsiteX23908" fmla="*/ 2312007 w 9392070"/>
                <a:gd name="connsiteY23908" fmla="*/ 1042957 h 3110824"/>
                <a:gd name="connsiteX23909" fmla="*/ 2313228 w 9392070"/>
                <a:gd name="connsiteY23909" fmla="*/ 1040516 h 3110824"/>
                <a:gd name="connsiteX23910" fmla="*/ 2313228 w 9392070"/>
                <a:gd name="connsiteY23910" fmla="*/ 1041737 h 3110824"/>
                <a:gd name="connsiteX23911" fmla="*/ 2374263 w 9392070"/>
                <a:gd name="connsiteY23911" fmla="*/ 984364 h 3110824"/>
                <a:gd name="connsiteX23912" fmla="*/ 2374263 w 9392070"/>
                <a:gd name="connsiteY23912" fmla="*/ 984364 h 3110824"/>
                <a:gd name="connsiteX23913" fmla="*/ 2374263 w 9392070"/>
                <a:gd name="connsiteY23913" fmla="*/ 984364 h 3110824"/>
                <a:gd name="connsiteX23914" fmla="*/ 2374263 w 9392070"/>
                <a:gd name="connsiteY23914" fmla="*/ 984364 h 3110824"/>
                <a:gd name="connsiteX23915" fmla="*/ 2735590 w 9392070"/>
                <a:gd name="connsiteY23915" fmla="*/ 1185779 h 3110824"/>
                <a:gd name="connsiteX23916" fmla="*/ 2735590 w 9392070"/>
                <a:gd name="connsiteY23916" fmla="*/ 1184559 h 3110824"/>
                <a:gd name="connsiteX23917" fmla="*/ 2738032 w 9392070"/>
                <a:gd name="connsiteY23917" fmla="*/ 1183338 h 3110824"/>
                <a:gd name="connsiteX23918" fmla="*/ 2735590 w 9392070"/>
                <a:gd name="connsiteY23918" fmla="*/ 1184559 h 3110824"/>
                <a:gd name="connsiteX23919" fmla="*/ 2735590 w 9392070"/>
                <a:gd name="connsiteY23919" fmla="*/ 1185779 h 3110824"/>
                <a:gd name="connsiteX23920" fmla="*/ 2850336 w 9392070"/>
                <a:gd name="connsiteY23920" fmla="*/ 1464099 h 3110824"/>
                <a:gd name="connsiteX23921" fmla="*/ 2850336 w 9392070"/>
                <a:gd name="connsiteY23921" fmla="*/ 1464099 h 3110824"/>
                <a:gd name="connsiteX23922" fmla="*/ 2852778 w 9392070"/>
                <a:gd name="connsiteY23922" fmla="*/ 1466540 h 3110824"/>
                <a:gd name="connsiteX23923" fmla="*/ 2852778 w 9392070"/>
                <a:gd name="connsiteY23923" fmla="*/ 1466540 h 3110824"/>
                <a:gd name="connsiteX23924" fmla="*/ 2846674 w 9392070"/>
                <a:gd name="connsiteY23924" fmla="*/ 1467761 h 3110824"/>
                <a:gd name="connsiteX23925" fmla="*/ 2846674 w 9392070"/>
                <a:gd name="connsiteY23925" fmla="*/ 1464099 h 3110824"/>
                <a:gd name="connsiteX23926" fmla="*/ 2846674 w 9392070"/>
                <a:gd name="connsiteY23926" fmla="*/ 1464099 h 3110824"/>
                <a:gd name="connsiteX23927" fmla="*/ 2850336 w 9392070"/>
                <a:gd name="connsiteY23927" fmla="*/ 1464099 h 3110824"/>
                <a:gd name="connsiteX23928" fmla="*/ 2850336 w 9392070"/>
                <a:gd name="connsiteY23928" fmla="*/ 1439685 h 3110824"/>
                <a:gd name="connsiteX23929" fmla="*/ 2852778 w 9392070"/>
                <a:gd name="connsiteY23929" fmla="*/ 1438464 h 3110824"/>
                <a:gd name="connsiteX23930" fmla="*/ 2850336 w 9392070"/>
                <a:gd name="connsiteY23930" fmla="*/ 1439685 h 3110824"/>
                <a:gd name="connsiteX23931" fmla="*/ 2844233 w 9392070"/>
                <a:gd name="connsiteY23931" fmla="*/ 1460437 h 3110824"/>
                <a:gd name="connsiteX23932" fmla="*/ 2839350 w 9392070"/>
                <a:gd name="connsiteY23932" fmla="*/ 1462878 h 3110824"/>
                <a:gd name="connsiteX23933" fmla="*/ 2834467 w 9392070"/>
                <a:gd name="connsiteY23933" fmla="*/ 1464099 h 3110824"/>
                <a:gd name="connsiteX23934" fmla="*/ 2829584 w 9392070"/>
                <a:gd name="connsiteY23934" fmla="*/ 1464099 h 3110824"/>
                <a:gd name="connsiteX23935" fmla="*/ 2825922 w 9392070"/>
                <a:gd name="connsiteY23935" fmla="*/ 1464099 h 3110824"/>
                <a:gd name="connsiteX23936" fmla="*/ 2816157 w 9392070"/>
                <a:gd name="connsiteY23936" fmla="*/ 1465320 h 3110824"/>
                <a:gd name="connsiteX23937" fmla="*/ 2813715 w 9392070"/>
                <a:gd name="connsiteY23937" fmla="*/ 1466540 h 3110824"/>
                <a:gd name="connsiteX23938" fmla="*/ 2812494 w 9392070"/>
                <a:gd name="connsiteY23938" fmla="*/ 1466540 h 3110824"/>
                <a:gd name="connsiteX23939" fmla="*/ 2805170 w 9392070"/>
                <a:gd name="connsiteY23939" fmla="*/ 1468982 h 3110824"/>
                <a:gd name="connsiteX23940" fmla="*/ 2801508 w 9392070"/>
                <a:gd name="connsiteY23940" fmla="*/ 1468982 h 3110824"/>
                <a:gd name="connsiteX23941" fmla="*/ 2801508 w 9392070"/>
                <a:gd name="connsiteY23941" fmla="*/ 1468982 h 3110824"/>
                <a:gd name="connsiteX23942" fmla="*/ 2814936 w 9392070"/>
                <a:gd name="connsiteY23942" fmla="*/ 1460437 h 3110824"/>
                <a:gd name="connsiteX23943" fmla="*/ 2830805 w 9392070"/>
                <a:gd name="connsiteY23943" fmla="*/ 1455554 h 3110824"/>
                <a:gd name="connsiteX23944" fmla="*/ 2844233 w 9392070"/>
                <a:gd name="connsiteY23944" fmla="*/ 1454333 h 3110824"/>
                <a:gd name="connsiteX23945" fmla="*/ 2845453 w 9392070"/>
                <a:gd name="connsiteY23945" fmla="*/ 1454333 h 3110824"/>
                <a:gd name="connsiteX23946" fmla="*/ 2850336 w 9392070"/>
                <a:gd name="connsiteY23946" fmla="*/ 1456775 h 3110824"/>
                <a:gd name="connsiteX23947" fmla="*/ 2850336 w 9392070"/>
                <a:gd name="connsiteY23947" fmla="*/ 1459216 h 3110824"/>
                <a:gd name="connsiteX23948" fmla="*/ 2844233 w 9392070"/>
                <a:gd name="connsiteY23948" fmla="*/ 1460437 h 3110824"/>
                <a:gd name="connsiteX23949" fmla="*/ 2844233 w 9392070"/>
                <a:gd name="connsiteY23949" fmla="*/ 1465320 h 3110824"/>
                <a:gd name="connsiteX23950" fmla="*/ 2843012 w 9392070"/>
                <a:gd name="connsiteY23950" fmla="*/ 1467761 h 3110824"/>
                <a:gd name="connsiteX23951" fmla="*/ 2843012 w 9392070"/>
                <a:gd name="connsiteY23951" fmla="*/ 1467761 h 3110824"/>
                <a:gd name="connsiteX23952" fmla="*/ 2840571 w 9392070"/>
                <a:gd name="connsiteY23952" fmla="*/ 1465320 h 3110824"/>
                <a:gd name="connsiteX23953" fmla="*/ 2844233 w 9392070"/>
                <a:gd name="connsiteY23953" fmla="*/ 1465320 h 3110824"/>
                <a:gd name="connsiteX23954" fmla="*/ 2838129 w 9392070"/>
                <a:gd name="connsiteY23954" fmla="*/ 1467761 h 3110824"/>
                <a:gd name="connsiteX23955" fmla="*/ 2836908 w 9392070"/>
                <a:gd name="connsiteY23955" fmla="*/ 1470203 h 3110824"/>
                <a:gd name="connsiteX23956" fmla="*/ 2835688 w 9392070"/>
                <a:gd name="connsiteY23956" fmla="*/ 1468982 h 3110824"/>
                <a:gd name="connsiteX23957" fmla="*/ 2838129 w 9392070"/>
                <a:gd name="connsiteY23957" fmla="*/ 1467761 h 3110824"/>
                <a:gd name="connsiteX23958" fmla="*/ 2835688 w 9392070"/>
                <a:gd name="connsiteY23958" fmla="*/ 1560534 h 3110824"/>
                <a:gd name="connsiteX23959" fmla="*/ 2833246 w 9392070"/>
                <a:gd name="connsiteY23959" fmla="*/ 1562976 h 3110824"/>
                <a:gd name="connsiteX23960" fmla="*/ 2830805 w 9392070"/>
                <a:gd name="connsiteY23960" fmla="*/ 1561755 h 3110824"/>
                <a:gd name="connsiteX23961" fmla="*/ 2835688 w 9392070"/>
                <a:gd name="connsiteY23961" fmla="*/ 1560534 h 3110824"/>
                <a:gd name="connsiteX23962" fmla="*/ 2835688 w 9392070"/>
                <a:gd name="connsiteY23962" fmla="*/ 1560534 h 3110824"/>
                <a:gd name="connsiteX23963" fmla="*/ 2858881 w 9392070"/>
                <a:gd name="connsiteY23963" fmla="*/ 1437244 h 3110824"/>
                <a:gd name="connsiteX23964" fmla="*/ 2863764 w 9392070"/>
                <a:gd name="connsiteY23964" fmla="*/ 1437244 h 3110824"/>
                <a:gd name="connsiteX23965" fmla="*/ 2863764 w 9392070"/>
                <a:gd name="connsiteY23965" fmla="*/ 1438464 h 3110824"/>
                <a:gd name="connsiteX23966" fmla="*/ 2863764 w 9392070"/>
                <a:gd name="connsiteY23966" fmla="*/ 1439685 h 3110824"/>
                <a:gd name="connsiteX23967" fmla="*/ 2863764 w 9392070"/>
                <a:gd name="connsiteY23967" fmla="*/ 1439685 h 3110824"/>
                <a:gd name="connsiteX23968" fmla="*/ 2860102 w 9392070"/>
                <a:gd name="connsiteY23968" fmla="*/ 1440906 h 3110824"/>
                <a:gd name="connsiteX23969" fmla="*/ 2858881 w 9392070"/>
                <a:gd name="connsiteY23969" fmla="*/ 1437244 h 3110824"/>
                <a:gd name="connsiteX23970" fmla="*/ 2867426 w 9392070"/>
                <a:gd name="connsiteY23970" fmla="*/ 1437244 h 3110824"/>
                <a:gd name="connsiteX23971" fmla="*/ 2877192 w 9392070"/>
                <a:gd name="connsiteY23971" fmla="*/ 1434802 h 3110824"/>
                <a:gd name="connsiteX23972" fmla="*/ 2875971 w 9392070"/>
                <a:gd name="connsiteY23972" fmla="*/ 1439685 h 3110824"/>
                <a:gd name="connsiteX23973" fmla="*/ 2875971 w 9392070"/>
                <a:gd name="connsiteY23973" fmla="*/ 1440906 h 3110824"/>
                <a:gd name="connsiteX23974" fmla="*/ 2868647 w 9392070"/>
                <a:gd name="connsiteY23974" fmla="*/ 1440906 h 3110824"/>
                <a:gd name="connsiteX23975" fmla="*/ 2867426 w 9392070"/>
                <a:gd name="connsiteY23975" fmla="*/ 1437244 h 3110824"/>
                <a:gd name="connsiteX23976" fmla="*/ 3043207 w 9392070"/>
                <a:gd name="connsiteY23976" fmla="*/ 1196766 h 3110824"/>
                <a:gd name="connsiteX23977" fmla="*/ 3043207 w 9392070"/>
                <a:gd name="connsiteY23977" fmla="*/ 1196766 h 3110824"/>
                <a:gd name="connsiteX23978" fmla="*/ 3043207 w 9392070"/>
                <a:gd name="connsiteY23978" fmla="*/ 1196766 h 3110824"/>
                <a:gd name="connsiteX23979" fmla="*/ 3043207 w 9392070"/>
                <a:gd name="connsiteY23979" fmla="*/ 1196766 h 3110824"/>
                <a:gd name="connsiteX23980" fmla="*/ 3037103 w 9392070"/>
                <a:gd name="connsiteY23980" fmla="*/ 1173572 h 3110824"/>
                <a:gd name="connsiteX23981" fmla="*/ 3037103 w 9392070"/>
                <a:gd name="connsiteY23981" fmla="*/ 1173572 h 3110824"/>
                <a:gd name="connsiteX23982" fmla="*/ 3032221 w 9392070"/>
                <a:gd name="connsiteY23982" fmla="*/ 1172352 h 3110824"/>
                <a:gd name="connsiteX23983" fmla="*/ 3032221 w 9392070"/>
                <a:gd name="connsiteY23983" fmla="*/ 1172352 h 3110824"/>
                <a:gd name="connsiteX23984" fmla="*/ 3037103 w 9392070"/>
                <a:gd name="connsiteY23984" fmla="*/ 1173572 h 3110824"/>
                <a:gd name="connsiteX23985" fmla="*/ 3028558 w 9392070"/>
                <a:gd name="connsiteY23985" fmla="*/ 1140613 h 3110824"/>
                <a:gd name="connsiteX23986" fmla="*/ 3029779 w 9392070"/>
                <a:gd name="connsiteY23986" fmla="*/ 1139393 h 3110824"/>
                <a:gd name="connsiteX23987" fmla="*/ 3029779 w 9392070"/>
                <a:gd name="connsiteY23987" fmla="*/ 1143055 h 3110824"/>
                <a:gd name="connsiteX23988" fmla="*/ 3028558 w 9392070"/>
                <a:gd name="connsiteY23988" fmla="*/ 1140613 h 3110824"/>
                <a:gd name="connsiteX23989" fmla="*/ 3028558 w 9392070"/>
                <a:gd name="connsiteY23989" fmla="*/ 1140613 h 3110824"/>
                <a:gd name="connsiteX23990" fmla="*/ 3028558 w 9392070"/>
                <a:gd name="connsiteY23990" fmla="*/ 1171131 h 3110824"/>
                <a:gd name="connsiteX23991" fmla="*/ 3027338 w 9392070"/>
                <a:gd name="connsiteY23991" fmla="*/ 1172352 h 3110824"/>
                <a:gd name="connsiteX23992" fmla="*/ 3027338 w 9392070"/>
                <a:gd name="connsiteY23992" fmla="*/ 1171131 h 3110824"/>
                <a:gd name="connsiteX23993" fmla="*/ 3028558 w 9392070"/>
                <a:gd name="connsiteY23993" fmla="*/ 1171131 h 3110824"/>
                <a:gd name="connsiteX23994" fmla="*/ 3023676 w 9392070"/>
                <a:gd name="connsiteY23994" fmla="*/ 1171131 h 3110824"/>
                <a:gd name="connsiteX23995" fmla="*/ 3024896 w 9392070"/>
                <a:gd name="connsiteY23995" fmla="*/ 1171131 h 3110824"/>
                <a:gd name="connsiteX23996" fmla="*/ 3024896 w 9392070"/>
                <a:gd name="connsiteY23996" fmla="*/ 1174793 h 3110824"/>
                <a:gd name="connsiteX23997" fmla="*/ 3022455 w 9392070"/>
                <a:gd name="connsiteY23997" fmla="*/ 1171131 h 3110824"/>
                <a:gd name="connsiteX23998" fmla="*/ 3023676 w 9392070"/>
                <a:gd name="connsiteY23998" fmla="*/ 1171131 h 3110824"/>
                <a:gd name="connsiteX23999" fmla="*/ 3020014 w 9392070"/>
                <a:gd name="connsiteY23999" fmla="*/ 1044178 h 3110824"/>
                <a:gd name="connsiteX24000" fmla="*/ 3020014 w 9392070"/>
                <a:gd name="connsiteY24000" fmla="*/ 1046619 h 3110824"/>
                <a:gd name="connsiteX24001" fmla="*/ 3018793 w 9392070"/>
                <a:gd name="connsiteY24001" fmla="*/ 1045399 h 3110824"/>
                <a:gd name="connsiteX24002" fmla="*/ 3020014 w 9392070"/>
                <a:gd name="connsiteY24002" fmla="*/ 1044178 h 3110824"/>
                <a:gd name="connsiteX24003" fmla="*/ 2934565 w 9392070"/>
                <a:gd name="connsiteY24003" fmla="*/ 1046619 h 3110824"/>
                <a:gd name="connsiteX24004" fmla="*/ 2934565 w 9392070"/>
                <a:gd name="connsiteY24004" fmla="*/ 1046619 h 3110824"/>
                <a:gd name="connsiteX24005" fmla="*/ 2933344 w 9392070"/>
                <a:gd name="connsiteY24005" fmla="*/ 1045399 h 3110824"/>
                <a:gd name="connsiteX24006" fmla="*/ 2934565 w 9392070"/>
                <a:gd name="connsiteY24006" fmla="*/ 1046619 h 3110824"/>
                <a:gd name="connsiteX24007" fmla="*/ 2924799 w 9392070"/>
                <a:gd name="connsiteY24007" fmla="*/ 1140613 h 3110824"/>
                <a:gd name="connsiteX24008" fmla="*/ 2924799 w 9392070"/>
                <a:gd name="connsiteY24008" fmla="*/ 1140613 h 3110824"/>
                <a:gd name="connsiteX24009" fmla="*/ 2923578 w 9392070"/>
                <a:gd name="connsiteY24009" fmla="*/ 1141834 h 3110824"/>
                <a:gd name="connsiteX24010" fmla="*/ 2923578 w 9392070"/>
                <a:gd name="connsiteY24010" fmla="*/ 1138172 h 3110824"/>
                <a:gd name="connsiteX24011" fmla="*/ 2924799 w 9392070"/>
                <a:gd name="connsiteY24011" fmla="*/ 1140613 h 3110824"/>
                <a:gd name="connsiteX24012" fmla="*/ 2919916 w 9392070"/>
                <a:gd name="connsiteY24012" fmla="*/ 1172352 h 3110824"/>
                <a:gd name="connsiteX24013" fmla="*/ 2918695 w 9392070"/>
                <a:gd name="connsiteY24013" fmla="*/ 1176014 h 3110824"/>
                <a:gd name="connsiteX24014" fmla="*/ 2917475 w 9392070"/>
                <a:gd name="connsiteY24014" fmla="*/ 1174793 h 3110824"/>
                <a:gd name="connsiteX24015" fmla="*/ 2916254 w 9392070"/>
                <a:gd name="connsiteY24015" fmla="*/ 1173572 h 3110824"/>
                <a:gd name="connsiteX24016" fmla="*/ 2919916 w 9392070"/>
                <a:gd name="connsiteY24016" fmla="*/ 1172352 h 3110824"/>
                <a:gd name="connsiteX24017" fmla="*/ 2910151 w 9392070"/>
                <a:gd name="connsiteY24017" fmla="*/ 1196766 h 3110824"/>
                <a:gd name="connsiteX24018" fmla="*/ 2910151 w 9392070"/>
                <a:gd name="connsiteY24018" fmla="*/ 1196766 h 3110824"/>
                <a:gd name="connsiteX24019" fmla="*/ 2910151 w 9392070"/>
                <a:gd name="connsiteY24019" fmla="*/ 1196766 h 3110824"/>
                <a:gd name="connsiteX24020" fmla="*/ 2910151 w 9392070"/>
                <a:gd name="connsiteY24020" fmla="*/ 1196766 h 3110824"/>
                <a:gd name="connsiteX24021" fmla="*/ 2888178 w 9392070"/>
                <a:gd name="connsiteY24021" fmla="*/ 1399402 h 3110824"/>
                <a:gd name="connsiteX24022" fmla="*/ 2886957 w 9392070"/>
                <a:gd name="connsiteY24022" fmla="*/ 1400623 h 3110824"/>
                <a:gd name="connsiteX24023" fmla="*/ 2884516 w 9392070"/>
                <a:gd name="connsiteY24023" fmla="*/ 1396961 h 3110824"/>
                <a:gd name="connsiteX24024" fmla="*/ 2888178 w 9392070"/>
                <a:gd name="connsiteY24024" fmla="*/ 1399402 h 3110824"/>
                <a:gd name="connsiteX24025" fmla="*/ 2886957 w 9392070"/>
                <a:gd name="connsiteY24025" fmla="*/ 1431140 h 3110824"/>
                <a:gd name="connsiteX24026" fmla="*/ 2891840 w 9392070"/>
                <a:gd name="connsiteY24026" fmla="*/ 1439685 h 3110824"/>
                <a:gd name="connsiteX24027" fmla="*/ 2894281 w 9392070"/>
                <a:gd name="connsiteY24027" fmla="*/ 1442126 h 3110824"/>
                <a:gd name="connsiteX24028" fmla="*/ 2890619 w 9392070"/>
                <a:gd name="connsiteY24028" fmla="*/ 1444568 h 3110824"/>
                <a:gd name="connsiteX24029" fmla="*/ 2889399 w 9392070"/>
                <a:gd name="connsiteY24029" fmla="*/ 1444568 h 3110824"/>
                <a:gd name="connsiteX24030" fmla="*/ 2885736 w 9392070"/>
                <a:gd name="connsiteY24030" fmla="*/ 1440906 h 3110824"/>
                <a:gd name="connsiteX24031" fmla="*/ 2882074 w 9392070"/>
                <a:gd name="connsiteY24031" fmla="*/ 1436023 h 3110824"/>
                <a:gd name="connsiteX24032" fmla="*/ 2880854 w 9392070"/>
                <a:gd name="connsiteY24032" fmla="*/ 1433582 h 3110824"/>
                <a:gd name="connsiteX24033" fmla="*/ 2886957 w 9392070"/>
                <a:gd name="connsiteY24033" fmla="*/ 1431140 h 3110824"/>
                <a:gd name="connsiteX24034" fmla="*/ 2871088 w 9392070"/>
                <a:gd name="connsiteY24034" fmla="*/ 1392078 h 3110824"/>
                <a:gd name="connsiteX24035" fmla="*/ 2880854 w 9392070"/>
                <a:gd name="connsiteY24035" fmla="*/ 1393298 h 3110824"/>
                <a:gd name="connsiteX24036" fmla="*/ 2882074 w 9392070"/>
                <a:gd name="connsiteY24036" fmla="*/ 1394519 h 3110824"/>
                <a:gd name="connsiteX24037" fmla="*/ 2880854 w 9392070"/>
                <a:gd name="connsiteY24037" fmla="*/ 1394519 h 3110824"/>
                <a:gd name="connsiteX24038" fmla="*/ 2878412 w 9392070"/>
                <a:gd name="connsiteY24038" fmla="*/ 1398181 h 3110824"/>
                <a:gd name="connsiteX24039" fmla="*/ 2873529 w 9392070"/>
                <a:gd name="connsiteY24039" fmla="*/ 1396961 h 3110824"/>
                <a:gd name="connsiteX24040" fmla="*/ 2868647 w 9392070"/>
                <a:gd name="connsiteY24040" fmla="*/ 1396961 h 3110824"/>
                <a:gd name="connsiteX24041" fmla="*/ 2864985 w 9392070"/>
                <a:gd name="connsiteY24041" fmla="*/ 1399402 h 3110824"/>
                <a:gd name="connsiteX24042" fmla="*/ 2861322 w 9392070"/>
                <a:gd name="connsiteY24042" fmla="*/ 1399402 h 3110824"/>
                <a:gd name="connsiteX24043" fmla="*/ 2858881 w 9392070"/>
                <a:gd name="connsiteY24043" fmla="*/ 1396961 h 3110824"/>
                <a:gd name="connsiteX24044" fmla="*/ 2851557 w 9392070"/>
                <a:gd name="connsiteY24044" fmla="*/ 1400623 h 3110824"/>
                <a:gd name="connsiteX24045" fmla="*/ 2843012 w 9392070"/>
                <a:gd name="connsiteY24045" fmla="*/ 1405505 h 3110824"/>
                <a:gd name="connsiteX24046" fmla="*/ 2844233 w 9392070"/>
                <a:gd name="connsiteY24046" fmla="*/ 1410388 h 3110824"/>
                <a:gd name="connsiteX24047" fmla="*/ 2841791 w 9392070"/>
                <a:gd name="connsiteY24047" fmla="*/ 1409168 h 3110824"/>
                <a:gd name="connsiteX24048" fmla="*/ 2830805 w 9392070"/>
                <a:gd name="connsiteY24048" fmla="*/ 1412830 h 3110824"/>
                <a:gd name="connsiteX24049" fmla="*/ 2828364 w 9392070"/>
                <a:gd name="connsiteY24049" fmla="*/ 1409168 h 3110824"/>
                <a:gd name="connsiteX24050" fmla="*/ 2817377 w 9392070"/>
                <a:gd name="connsiteY24050" fmla="*/ 1409168 h 3110824"/>
                <a:gd name="connsiteX24051" fmla="*/ 2810053 w 9392070"/>
                <a:gd name="connsiteY24051" fmla="*/ 1405505 h 3110824"/>
                <a:gd name="connsiteX24052" fmla="*/ 2810053 w 9392070"/>
                <a:gd name="connsiteY24052" fmla="*/ 1405505 h 3110824"/>
                <a:gd name="connsiteX24053" fmla="*/ 2817377 w 9392070"/>
                <a:gd name="connsiteY24053" fmla="*/ 1401843 h 3110824"/>
                <a:gd name="connsiteX24054" fmla="*/ 2828364 w 9392070"/>
                <a:gd name="connsiteY24054" fmla="*/ 1398181 h 3110824"/>
                <a:gd name="connsiteX24055" fmla="*/ 2839350 w 9392070"/>
                <a:gd name="connsiteY24055" fmla="*/ 1394519 h 3110824"/>
                <a:gd name="connsiteX24056" fmla="*/ 2843012 w 9392070"/>
                <a:gd name="connsiteY24056" fmla="*/ 1393298 h 3110824"/>
                <a:gd name="connsiteX24057" fmla="*/ 2836908 w 9392070"/>
                <a:gd name="connsiteY24057" fmla="*/ 1400623 h 3110824"/>
                <a:gd name="connsiteX24058" fmla="*/ 2839350 w 9392070"/>
                <a:gd name="connsiteY24058" fmla="*/ 1405505 h 3110824"/>
                <a:gd name="connsiteX24059" fmla="*/ 2843012 w 9392070"/>
                <a:gd name="connsiteY24059" fmla="*/ 1405505 h 3110824"/>
                <a:gd name="connsiteX24060" fmla="*/ 2847895 w 9392070"/>
                <a:gd name="connsiteY24060" fmla="*/ 1401843 h 3110824"/>
                <a:gd name="connsiteX24061" fmla="*/ 2858881 w 9392070"/>
                <a:gd name="connsiteY24061" fmla="*/ 1396961 h 3110824"/>
                <a:gd name="connsiteX24062" fmla="*/ 2871088 w 9392070"/>
                <a:gd name="connsiteY24062" fmla="*/ 1392078 h 3110824"/>
                <a:gd name="connsiteX24063" fmla="*/ 2861322 w 9392070"/>
                <a:gd name="connsiteY24063" fmla="*/ 1324939 h 3110824"/>
                <a:gd name="connsiteX24064" fmla="*/ 2863764 w 9392070"/>
                <a:gd name="connsiteY24064" fmla="*/ 1328601 h 3110824"/>
                <a:gd name="connsiteX24065" fmla="*/ 2862543 w 9392070"/>
                <a:gd name="connsiteY24065" fmla="*/ 1329822 h 3110824"/>
                <a:gd name="connsiteX24066" fmla="*/ 2858881 w 9392070"/>
                <a:gd name="connsiteY24066" fmla="*/ 1326160 h 3110824"/>
                <a:gd name="connsiteX24067" fmla="*/ 2861322 w 9392070"/>
                <a:gd name="connsiteY24067" fmla="*/ 1324939 h 3110824"/>
                <a:gd name="connsiteX24068" fmla="*/ 2853998 w 9392070"/>
                <a:gd name="connsiteY24068" fmla="*/ 1331043 h 3110824"/>
                <a:gd name="connsiteX24069" fmla="*/ 2851557 w 9392070"/>
                <a:gd name="connsiteY24069" fmla="*/ 1333484 h 3110824"/>
                <a:gd name="connsiteX24070" fmla="*/ 2853998 w 9392070"/>
                <a:gd name="connsiteY24070" fmla="*/ 1331043 h 3110824"/>
                <a:gd name="connsiteX24071" fmla="*/ 2836908 w 9392070"/>
                <a:gd name="connsiteY24071" fmla="*/ 1349353 h 3110824"/>
                <a:gd name="connsiteX24072" fmla="*/ 2841791 w 9392070"/>
                <a:gd name="connsiteY24072" fmla="*/ 1351795 h 3110824"/>
                <a:gd name="connsiteX24073" fmla="*/ 2849115 w 9392070"/>
                <a:gd name="connsiteY24073" fmla="*/ 1351795 h 3110824"/>
                <a:gd name="connsiteX24074" fmla="*/ 2856440 w 9392070"/>
                <a:gd name="connsiteY24074" fmla="*/ 1351795 h 3110824"/>
                <a:gd name="connsiteX24075" fmla="*/ 2866205 w 9392070"/>
                <a:gd name="connsiteY24075" fmla="*/ 1355457 h 3110824"/>
                <a:gd name="connsiteX24076" fmla="*/ 2872309 w 9392070"/>
                <a:gd name="connsiteY24076" fmla="*/ 1361560 h 3110824"/>
                <a:gd name="connsiteX24077" fmla="*/ 2860102 w 9392070"/>
                <a:gd name="connsiteY24077" fmla="*/ 1367664 h 3110824"/>
                <a:gd name="connsiteX24078" fmla="*/ 2857660 w 9392070"/>
                <a:gd name="connsiteY24078" fmla="*/ 1364002 h 3110824"/>
                <a:gd name="connsiteX24079" fmla="*/ 2838129 w 9392070"/>
                <a:gd name="connsiteY24079" fmla="*/ 1360340 h 3110824"/>
                <a:gd name="connsiteX24080" fmla="*/ 2829584 w 9392070"/>
                <a:gd name="connsiteY24080" fmla="*/ 1362781 h 3110824"/>
                <a:gd name="connsiteX24081" fmla="*/ 2819819 w 9392070"/>
                <a:gd name="connsiteY24081" fmla="*/ 1362781 h 3110824"/>
                <a:gd name="connsiteX24082" fmla="*/ 2819819 w 9392070"/>
                <a:gd name="connsiteY24082" fmla="*/ 1362781 h 3110824"/>
                <a:gd name="connsiteX24083" fmla="*/ 2836908 w 9392070"/>
                <a:gd name="connsiteY24083" fmla="*/ 1349353 h 3110824"/>
                <a:gd name="connsiteX24084" fmla="*/ 2789301 w 9392070"/>
                <a:gd name="connsiteY24084" fmla="*/ 1285877 h 3110824"/>
                <a:gd name="connsiteX24085" fmla="*/ 2788080 w 9392070"/>
                <a:gd name="connsiteY24085" fmla="*/ 1287098 h 3110824"/>
                <a:gd name="connsiteX24086" fmla="*/ 2786860 w 9392070"/>
                <a:gd name="connsiteY24086" fmla="*/ 1287098 h 3110824"/>
                <a:gd name="connsiteX24087" fmla="*/ 2786860 w 9392070"/>
                <a:gd name="connsiteY24087" fmla="*/ 1287098 h 3110824"/>
                <a:gd name="connsiteX24088" fmla="*/ 2789301 w 9392070"/>
                <a:gd name="connsiteY24088" fmla="*/ 1285877 h 3110824"/>
                <a:gd name="connsiteX24089" fmla="*/ 2789301 w 9392070"/>
                <a:gd name="connsiteY24089" fmla="*/ 1385974 h 3110824"/>
                <a:gd name="connsiteX24090" fmla="*/ 2796625 w 9392070"/>
                <a:gd name="connsiteY24090" fmla="*/ 1381091 h 3110824"/>
                <a:gd name="connsiteX24091" fmla="*/ 2799067 w 9392070"/>
                <a:gd name="connsiteY24091" fmla="*/ 1379871 h 3110824"/>
                <a:gd name="connsiteX24092" fmla="*/ 2801508 w 9392070"/>
                <a:gd name="connsiteY24092" fmla="*/ 1379871 h 3110824"/>
                <a:gd name="connsiteX24093" fmla="*/ 2818598 w 9392070"/>
                <a:gd name="connsiteY24093" fmla="*/ 1378650 h 3110824"/>
                <a:gd name="connsiteX24094" fmla="*/ 2845453 w 9392070"/>
                <a:gd name="connsiteY24094" fmla="*/ 1376209 h 3110824"/>
                <a:gd name="connsiteX24095" fmla="*/ 2840571 w 9392070"/>
                <a:gd name="connsiteY24095" fmla="*/ 1378650 h 3110824"/>
                <a:gd name="connsiteX24096" fmla="*/ 2834467 w 9392070"/>
                <a:gd name="connsiteY24096" fmla="*/ 1379871 h 3110824"/>
                <a:gd name="connsiteX24097" fmla="*/ 2829584 w 9392070"/>
                <a:gd name="connsiteY24097" fmla="*/ 1381091 h 3110824"/>
                <a:gd name="connsiteX24098" fmla="*/ 2827143 w 9392070"/>
                <a:gd name="connsiteY24098" fmla="*/ 1379871 h 3110824"/>
                <a:gd name="connsiteX24099" fmla="*/ 2819819 w 9392070"/>
                <a:gd name="connsiteY24099" fmla="*/ 1384754 h 3110824"/>
                <a:gd name="connsiteX24100" fmla="*/ 2817377 w 9392070"/>
                <a:gd name="connsiteY24100" fmla="*/ 1385974 h 3110824"/>
                <a:gd name="connsiteX24101" fmla="*/ 2812494 w 9392070"/>
                <a:gd name="connsiteY24101" fmla="*/ 1385974 h 3110824"/>
                <a:gd name="connsiteX24102" fmla="*/ 2806391 w 9392070"/>
                <a:gd name="connsiteY24102" fmla="*/ 1387195 h 3110824"/>
                <a:gd name="connsiteX24103" fmla="*/ 2800287 w 9392070"/>
                <a:gd name="connsiteY24103" fmla="*/ 1388416 h 3110824"/>
                <a:gd name="connsiteX24104" fmla="*/ 2795405 w 9392070"/>
                <a:gd name="connsiteY24104" fmla="*/ 1387195 h 3110824"/>
                <a:gd name="connsiteX24105" fmla="*/ 2788080 w 9392070"/>
                <a:gd name="connsiteY24105" fmla="*/ 1390857 h 3110824"/>
                <a:gd name="connsiteX24106" fmla="*/ 2785639 w 9392070"/>
                <a:gd name="connsiteY24106" fmla="*/ 1388416 h 3110824"/>
                <a:gd name="connsiteX24107" fmla="*/ 2785639 w 9392070"/>
                <a:gd name="connsiteY24107" fmla="*/ 1388416 h 3110824"/>
                <a:gd name="connsiteX24108" fmla="*/ 2789301 w 9392070"/>
                <a:gd name="connsiteY24108" fmla="*/ 1385974 h 3110824"/>
                <a:gd name="connsiteX24109" fmla="*/ 2778315 w 9392070"/>
                <a:gd name="connsiteY24109" fmla="*/ 1388416 h 3110824"/>
                <a:gd name="connsiteX24110" fmla="*/ 2777094 w 9392070"/>
                <a:gd name="connsiteY24110" fmla="*/ 1389636 h 3110824"/>
                <a:gd name="connsiteX24111" fmla="*/ 2770991 w 9392070"/>
                <a:gd name="connsiteY24111" fmla="*/ 1387195 h 3110824"/>
                <a:gd name="connsiteX24112" fmla="*/ 2770991 w 9392070"/>
                <a:gd name="connsiteY24112" fmla="*/ 1387195 h 3110824"/>
                <a:gd name="connsiteX24113" fmla="*/ 2778315 w 9392070"/>
                <a:gd name="connsiteY24113" fmla="*/ 1388416 h 3110824"/>
                <a:gd name="connsiteX24114" fmla="*/ 2747797 w 9392070"/>
                <a:gd name="connsiteY24114" fmla="*/ 1182117 h 3110824"/>
                <a:gd name="connsiteX24115" fmla="*/ 2745356 w 9392070"/>
                <a:gd name="connsiteY24115" fmla="*/ 1184559 h 3110824"/>
                <a:gd name="connsiteX24116" fmla="*/ 2742915 w 9392070"/>
                <a:gd name="connsiteY24116" fmla="*/ 1183338 h 3110824"/>
                <a:gd name="connsiteX24117" fmla="*/ 2742915 w 9392070"/>
                <a:gd name="connsiteY24117" fmla="*/ 1183338 h 3110824"/>
                <a:gd name="connsiteX24118" fmla="*/ 2745356 w 9392070"/>
                <a:gd name="connsiteY24118" fmla="*/ 1183338 h 3110824"/>
                <a:gd name="connsiteX24119" fmla="*/ 2747797 w 9392070"/>
                <a:gd name="connsiteY24119" fmla="*/ 1182117 h 3110824"/>
                <a:gd name="connsiteX24120" fmla="*/ 2727045 w 9392070"/>
                <a:gd name="connsiteY24120" fmla="*/ 1139393 h 3110824"/>
                <a:gd name="connsiteX24121" fmla="*/ 2730708 w 9392070"/>
                <a:gd name="connsiteY24121" fmla="*/ 1138172 h 3110824"/>
                <a:gd name="connsiteX24122" fmla="*/ 2738032 w 9392070"/>
                <a:gd name="connsiteY24122" fmla="*/ 1141834 h 3110824"/>
                <a:gd name="connsiteX24123" fmla="*/ 2746577 w 9392070"/>
                <a:gd name="connsiteY24123" fmla="*/ 1144275 h 3110824"/>
                <a:gd name="connsiteX24124" fmla="*/ 2744135 w 9392070"/>
                <a:gd name="connsiteY24124" fmla="*/ 1145496 h 3110824"/>
                <a:gd name="connsiteX24125" fmla="*/ 2742915 w 9392070"/>
                <a:gd name="connsiteY24125" fmla="*/ 1145496 h 3110824"/>
                <a:gd name="connsiteX24126" fmla="*/ 2740473 w 9392070"/>
                <a:gd name="connsiteY24126" fmla="*/ 1145496 h 3110824"/>
                <a:gd name="connsiteX24127" fmla="*/ 2736811 w 9392070"/>
                <a:gd name="connsiteY24127" fmla="*/ 1145496 h 3110824"/>
                <a:gd name="connsiteX24128" fmla="*/ 2728266 w 9392070"/>
                <a:gd name="connsiteY24128" fmla="*/ 1141834 h 3110824"/>
                <a:gd name="connsiteX24129" fmla="*/ 2724604 w 9392070"/>
                <a:gd name="connsiteY24129" fmla="*/ 1139393 h 3110824"/>
                <a:gd name="connsiteX24130" fmla="*/ 2727045 w 9392070"/>
                <a:gd name="connsiteY24130" fmla="*/ 1139393 h 3110824"/>
                <a:gd name="connsiteX24131" fmla="*/ 2716059 w 9392070"/>
                <a:gd name="connsiteY24131" fmla="*/ 1151600 h 3110824"/>
                <a:gd name="connsiteX24132" fmla="*/ 2713618 w 9392070"/>
                <a:gd name="connsiteY24132" fmla="*/ 1152820 h 3110824"/>
                <a:gd name="connsiteX24133" fmla="*/ 2705073 w 9392070"/>
                <a:gd name="connsiteY24133" fmla="*/ 1154041 h 3110824"/>
                <a:gd name="connsiteX24134" fmla="*/ 2703852 w 9392070"/>
                <a:gd name="connsiteY24134" fmla="*/ 1154041 h 3110824"/>
                <a:gd name="connsiteX24135" fmla="*/ 2716059 w 9392070"/>
                <a:gd name="connsiteY24135" fmla="*/ 1151600 h 3110824"/>
                <a:gd name="connsiteX24136" fmla="*/ 2706294 w 9392070"/>
                <a:gd name="connsiteY24136" fmla="*/ 1105213 h 3110824"/>
                <a:gd name="connsiteX24137" fmla="*/ 2708735 w 9392070"/>
                <a:gd name="connsiteY24137" fmla="*/ 1103992 h 3110824"/>
                <a:gd name="connsiteX24138" fmla="*/ 2706294 w 9392070"/>
                <a:gd name="connsiteY24138" fmla="*/ 1106434 h 3110824"/>
                <a:gd name="connsiteX24139" fmla="*/ 2702631 w 9392070"/>
                <a:gd name="connsiteY24139" fmla="*/ 1110096 h 3110824"/>
                <a:gd name="connsiteX24140" fmla="*/ 2698969 w 9392070"/>
                <a:gd name="connsiteY24140" fmla="*/ 1110096 h 3110824"/>
                <a:gd name="connsiteX24141" fmla="*/ 2694087 w 9392070"/>
                <a:gd name="connsiteY24141" fmla="*/ 1110096 h 3110824"/>
                <a:gd name="connsiteX24142" fmla="*/ 2694087 w 9392070"/>
                <a:gd name="connsiteY24142" fmla="*/ 1110096 h 3110824"/>
                <a:gd name="connsiteX24143" fmla="*/ 2706294 w 9392070"/>
                <a:gd name="connsiteY24143" fmla="*/ 1105213 h 3110824"/>
                <a:gd name="connsiteX24144" fmla="*/ 2669673 w 9392070"/>
                <a:gd name="connsiteY24144" fmla="*/ 1045399 h 3110824"/>
                <a:gd name="connsiteX24145" fmla="*/ 2668452 w 9392070"/>
                <a:gd name="connsiteY24145" fmla="*/ 1047840 h 3110824"/>
                <a:gd name="connsiteX24146" fmla="*/ 2667231 w 9392070"/>
                <a:gd name="connsiteY24146" fmla="*/ 1046619 h 3110824"/>
                <a:gd name="connsiteX24147" fmla="*/ 2669673 w 9392070"/>
                <a:gd name="connsiteY24147" fmla="*/ 1045399 h 3110824"/>
                <a:gd name="connsiteX24148" fmla="*/ 2622065 w 9392070"/>
                <a:gd name="connsiteY24148" fmla="*/ 984364 h 3110824"/>
                <a:gd name="connsiteX24149" fmla="*/ 2622065 w 9392070"/>
                <a:gd name="connsiteY24149" fmla="*/ 984364 h 3110824"/>
                <a:gd name="connsiteX24150" fmla="*/ 2622065 w 9392070"/>
                <a:gd name="connsiteY24150" fmla="*/ 984364 h 3110824"/>
                <a:gd name="connsiteX24151" fmla="*/ 2622065 w 9392070"/>
                <a:gd name="connsiteY24151" fmla="*/ 984364 h 3110824"/>
                <a:gd name="connsiteX24152" fmla="*/ 2609858 w 9392070"/>
                <a:gd name="connsiteY24152" fmla="*/ 966053 h 3110824"/>
                <a:gd name="connsiteX24153" fmla="*/ 2608637 w 9392070"/>
                <a:gd name="connsiteY24153" fmla="*/ 967274 h 3110824"/>
                <a:gd name="connsiteX24154" fmla="*/ 2602534 w 9392070"/>
                <a:gd name="connsiteY24154" fmla="*/ 964832 h 3110824"/>
                <a:gd name="connsiteX24155" fmla="*/ 2602534 w 9392070"/>
                <a:gd name="connsiteY24155" fmla="*/ 964832 h 3110824"/>
                <a:gd name="connsiteX24156" fmla="*/ 2609858 w 9392070"/>
                <a:gd name="connsiteY24156" fmla="*/ 966053 h 3110824"/>
                <a:gd name="connsiteX24157" fmla="*/ 2593989 w 9392070"/>
                <a:gd name="connsiteY24157" fmla="*/ 941639 h 3110824"/>
                <a:gd name="connsiteX24158" fmla="*/ 2596430 w 9392070"/>
                <a:gd name="connsiteY24158" fmla="*/ 940418 h 3110824"/>
                <a:gd name="connsiteX24159" fmla="*/ 2595210 w 9392070"/>
                <a:gd name="connsiteY24159" fmla="*/ 942860 h 3110824"/>
                <a:gd name="connsiteX24160" fmla="*/ 2593989 w 9392070"/>
                <a:gd name="connsiteY24160" fmla="*/ 941639 h 3110824"/>
                <a:gd name="connsiteX24161" fmla="*/ 2593989 w 9392070"/>
                <a:gd name="connsiteY24161" fmla="*/ 941639 h 3110824"/>
                <a:gd name="connsiteX24162" fmla="*/ 2595210 w 9392070"/>
                <a:gd name="connsiteY24162" fmla="*/ 964832 h 3110824"/>
                <a:gd name="connsiteX24163" fmla="*/ 2591548 w 9392070"/>
                <a:gd name="connsiteY24163" fmla="*/ 966053 h 3110824"/>
                <a:gd name="connsiteX24164" fmla="*/ 2590327 w 9392070"/>
                <a:gd name="connsiteY24164" fmla="*/ 964832 h 3110824"/>
                <a:gd name="connsiteX24165" fmla="*/ 2595210 w 9392070"/>
                <a:gd name="connsiteY24165" fmla="*/ 964832 h 3110824"/>
                <a:gd name="connsiteX24166" fmla="*/ 2585444 w 9392070"/>
                <a:gd name="connsiteY24166" fmla="*/ 964832 h 3110824"/>
                <a:gd name="connsiteX24167" fmla="*/ 2587886 w 9392070"/>
                <a:gd name="connsiteY24167" fmla="*/ 964832 h 3110824"/>
                <a:gd name="connsiteX24168" fmla="*/ 2586665 w 9392070"/>
                <a:gd name="connsiteY24168" fmla="*/ 967274 h 3110824"/>
                <a:gd name="connsiteX24169" fmla="*/ 2581782 w 9392070"/>
                <a:gd name="connsiteY24169" fmla="*/ 964832 h 3110824"/>
                <a:gd name="connsiteX24170" fmla="*/ 2585444 w 9392070"/>
                <a:gd name="connsiteY24170" fmla="*/ 964832 h 3110824"/>
                <a:gd name="connsiteX24171" fmla="*/ 2578120 w 9392070"/>
                <a:gd name="connsiteY24171" fmla="*/ 867176 h 3110824"/>
                <a:gd name="connsiteX24172" fmla="*/ 2578120 w 9392070"/>
                <a:gd name="connsiteY24172" fmla="*/ 869618 h 3110824"/>
                <a:gd name="connsiteX24173" fmla="*/ 2576899 w 9392070"/>
                <a:gd name="connsiteY24173" fmla="*/ 868397 h 3110824"/>
                <a:gd name="connsiteX24174" fmla="*/ 2578120 w 9392070"/>
                <a:gd name="connsiteY24174" fmla="*/ 867176 h 3110824"/>
                <a:gd name="connsiteX24175" fmla="*/ 2449946 w 9392070"/>
                <a:gd name="connsiteY24175" fmla="*/ 1897448 h 3110824"/>
                <a:gd name="connsiteX24176" fmla="*/ 2449946 w 9392070"/>
                <a:gd name="connsiteY24176" fmla="*/ 1897448 h 3110824"/>
                <a:gd name="connsiteX24177" fmla="*/ 2449946 w 9392070"/>
                <a:gd name="connsiteY24177" fmla="*/ 1897448 h 3110824"/>
                <a:gd name="connsiteX24178" fmla="*/ 2449946 w 9392070"/>
                <a:gd name="connsiteY24178" fmla="*/ 1897448 h 3110824"/>
                <a:gd name="connsiteX24179" fmla="*/ 2419429 w 9392070"/>
                <a:gd name="connsiteY24179" fmla="*/ 868397 h 3110824"/>
                <a:gd name="connsiteX24180" fmla="*/ 2418208 w 9392070"/>
                <a:gd name="connsiteY24180" fmla="*/ 869618 h 3110824"/>
                <a:gd name="connsiteX24181" fmla="*/ 2418208 w 9392070"/>
                <a:gd name="connsiteY24181" fmla="*/ 867176 h 3110824"/>
                <a:gd name="connsiteX24182" fmla="*/ 2419429 w 9392070"/>
                <a:gd name="connsiteY24182" fmla="*/ 868397 h 3110824"/>
                <a:gd name="connsiteX24183" fmla="*/ 2401118 w 9392070"/>
                <a:gd name="connsiteY24183" fmla="*/ 941639 h 3110824"/>
                <a:gd name="connsiteX24184" fmla="*/ 2401118 w 9392070"/>
                <a:gd name="connsiteY24184" fmla="*/ 941639 h 3110824"/>
                <a:gd name="connsiteX24185" fmla="*/ 2398677 w 9392070"/>
                <a:gd name="connsiteY24185" fmla="*/ 942860 h 3110824"/>
                <a:gd name="connsiteX24186" fmla="*/ 2397456 w 9392070"/>
                <a:gd name="connsiteY24186" fmla="*/ 940418 h 3110824"/>
                <a:gd name="connsiteX24187" fmla="*/ 2401118 w 9392070"/>
                <a:gd name="connsiteY24187" fmla="*/ 941639 h 3110824"/>
                <a:gd name="connsiteX24188" fmla="*/ 2392574 w 9392070"/>
                <a:gd name="connsiteY24188" fmla="*/ 966053 h 3110824"/>
                <a:gd name="connsiteX24189" fmla="*/ 2390132 w 9392070"/>
                <a:gd name="connsiteY24189" fmla="*/ 968495 h 3110824"/>
                <a:gd name="connsiteX24190" fmla="*/ 2387691 w 9392070"/>
                <a:gd name="connsiteY24190" fmla="*/ 967274 h 3110824"/>
                <a:gd name="connsiteX24191" fmla="*/ 2386470 w 9392070"/>
                <a:gd name="connsiteY24191" fmla="*/ 966053 h 3110824"/>
                <a:gd name="connsiteX24192" fmla="*/ 2392574 w 9392070"/>
                <a:gd name="connsiteY24192" fmla="*/ 966053 h 3110824"/>
                <a:gd name="connsiteX24193" fmla="*/ 2313228 w 9392070"/>
                <a:gd name="connsiteY24193" fmla="*/ 939198 h 3110824"/>
                <a:gd name="connsiteX24194" fmla="*/ 2312007 w 9392070"/>
                <a:gd name="connsiteY24194" fmla="*/ 940418 h 3110824"/>
                <a:gd name="connsiteX24195" fmla="*/ 2313228 w 9392070"/>
                <a:gd name="connsiteY24195" fmla="*/ 939198 h 3110824"/>
                <a:gd name="connsiteX24196" fmla="*/ 2286372 w 9392070"/>
                <a:gd name="connsiteY24196" fmla="*/ 984364 h 3110824"/>
                <a:gd name="connsiteX24197" fmla="*/ 2291255 w 9392070"/>
                <a:gd name="connsiteY24197" fmla="*/ 979481 h 3110824"/>
                <a:gd name="connsiteX24198" fmla="*/ 2298579 w 9392070"/>
                <a:gd name="connsiteY24198" fmla="*/ 972157 h 3110824"/>
                <a:gd name="connsiteX24199" fmla="*/ 2305904 w 9392070"/>
                <a:gd name="connsiteY24199" fmla="*/ 968495 h 3110824"/>
                <a:gd name="connsiteX24200" fmla="*/ 2310786 w 9392070"/>
                <a:gd name="connsiteY24200" fmla="*/ 955067 h 3110824"/>
                <a:gd name="connsiteX24201" fmla="*/ 2314449 w 9392070"/>
                <a:gd name="connsiteY24201" fmla="*/ 947743 h 3110824"/>
                <a:gd name="connsiteX24202" fmla="*/ 2315669 w 9392070"/>
                <a:gd name="connsiteY24202" fmla="*/ 946522 h 3110824"/>
                <a:gd name="connsiteX24203" fmla="*/ 2319331 w 9392070"/>
                <a:gd name="connsiteY24203" fmla="*/ 947743 h 3110824"/>
                <a:gd name="connsiteX24204" fmla="*/ 2325435 w 9392070"/>
                <a:gd name="connsiteY24204" fmla="*/ 947743 h 3110824"/>
                <a:gd name="connsiteX24205" fmla="*/ 2340083 w 9392070"/>
                <a:gd name="connsiteY24205" fmla="*/ 950184 h 3110824"/>
                <a:gd name="connsiteX24206" fmla="*/ 2357173 w 9392070"/>
                <a:gd name="connsiteY24206" fmla="*/ 952625 h 3110824"/>
                <a:gd name="connsiteX24207" fmla="*/ 2368159 w 9392070"/>
                <a:gd name="connsiteY24207" fmla="*/ 956288 h 3110824"/>
                <a:gd name="connsiteX24208" fmla="*/ 2375484 w 9392070"/>
                <a:gd name="connsiteY24208" fmla="*/ 961170 h 3110824"/>
                <a:gd name="connsiteX24209" fmla="*/ 2379146 w 9392070"/>
                <a:gd name="connsiteY24209" fmla="*/ 963612 h 3110824"/>
                <a:gd name="connsiteX24210" fmla="*/ 2379146 w 9392070"/>
                <a:gd name="connsiteY24210" fmla="*/ 963612 h 3110824"/>
                <a:gd name="connsiteX24211" fmla="*/ 2376704 w 9392070"/>
                <a:gd name="connsiteY24211" fmla="*/ 966053 h 3110824"/>
                <a:gd name="connsiteX24212" fmla="*/ 2369380 w 9392070"/>
                <a:gd name="connsiteY24212" fmla="*/ 962391 h 3110824"/>
                <a:gd name="connsiteX24213" fmla="*/ 2364497 w 9392070"/>
                <a:gd name="connsiteY24213" fmla="*/ 963612 h 3110824"/>
                <a:gd name="connsiteX24214" fmla="*/ 2358394 w 9392070"/>
                <a:gd name="connsiteY24214" fmla="*/ 962391 h 3110824"/>
                <a:gd name="connsiteX24215" fmla="*/ 2352290 w 9392070"/>
                <a:gd name="connsiteY24215" fmla="*/ 961170 h 3110824"/>
                <a:gd name="connsiteX24216" fmla="*/ 2347407 w 9392070"/>
                <a:gd name="connsiteY24216" fmla="*/ 961170 h 3110824"/>
                <a:gd name="connsiteX24217" fmla="*/ 2342525 w 9392070"/>
                <a:gd name="connsiteY24217" fmla="*/ 959950 h 3110824"/>
                <a:gd name="connsiteX24218" fmla="*/ 2338863 w 9392070"/>
                <a:gd name="connsiteY24218" fmla="*/ 957508 h 3110824"/>
                <a:gd name="connsiteX24219" fmla="*/ 2327876 w 9392070"/>
                <a:gd name="connsiteY24219" fmla="*/ 956288 h 3110824"/>
                <a:gd name="connsiteX24220" fmla="*/ 2316890 w 9392070"/>
                <a:gd name="connsiteY24220" fmla="*/ 953846 h 3110824"/>
                <a:gd name="connsiteX24221" fmla="*/ 2318111 w 9392070"/>
                <a:gd name="connsiteY24221" fmla="*/ 957508 h 3110824"/>
                <a:gd name="connsiteX24222" fmla="*/ 2322993 w 9392070"/>
                <a:gd name="connsiteY24222" fmla="*/ 961170 h 3110824"/>
                <a:gd name="connsiteX24223" fmla="*/ 2330318 w 9392070"/>
                <a:gd name="connsiteY24223" fmla="*/ 963612 h 3110824"/>
                <a:gd name="connsiteX24224" fmla="*/ 2346187 w 9392070"/>
                <a:gd name="connsiteY24224" fmla="*/ 969715 h 3110824"/>
                <a:gd name="connsiteX24225" fmla="*/ 2354732 w 9392070"/>
                <a:gd name="connsiteY24225" fmla="*/ 973377 h 3110824"/>
                <a:gd name="connsiteX24226" fmla="*/ 2363277 w 9392070"/>
                <a:gd name="connsiteY24226" fmla="*/ 975819 h 3110824"/>
                <a:gd name="connsiteX24227" fmla="*/ 2371821 w 9392070"/>
                <a:gd name="connsiteY24227" fmla="*/ 980702 h 3110824"/>
                <a:gd name="connsiteX24228" fmla="*/ 2370601 w 9392070"/>
                <a:gd name="connsiteY24228" fmla="*/ 981922 h 3110824"/>
                <a:gd name="connsiteX24229" fmla="*/ 2364497 w 9392070"/>
                <a:gd name="connsiteY24229" fmla="*/ 980702 h 3110824"/>
                <a:gd name="connsiteX24230" fmla="*/ 2355952 w 9392070"/>
                <a:gd name="connsiteY24230" fmla="*/ 984364 h 3110824"/>
                <a:gd name="connsiteX24231" fmla="*/ 2348628 w 9392070"/>
                <a:gd name="connsiteY24231" fmla="*/ 988026 h 3110824"/>
                <a:gd name="connsiteX24232" fmla="*/ 2337642 w 9392070"/>
                <a:gd name="connsiteY24232" fmla="*/ 988026 h 3110824"/>
                <a:gd name="connsiteX24233" fmla="*/ 2335200 w 9392070"/>
                <a:gd name="connsiteY24233" fmla="*/ 991688 h 3110824"/>
                <a:gd name="connsiteX24234" fmla="*/ 2330318 w 9392070"/>
                <a:gd name="connsiteY24234" fmla="*/ 989246 h 3110824"/>
                <a:gd name="connsiteX24235" fmla="*/ 2330318 w 9392070"/>
                <a:gd name="connsiteY24235" fmla="*/ 985584 h 3110824"/>
                <a:gd name="connsiteX24236" fmla="*/ 2327876 w 9392070"/>
                <a:gd name="connsiteY24236" fmla="*/ 988026 h 3110824"/>
                <a:gd name="connsiteX24237" fmla="*/ 2326656 w 9392070"/>
                <a:gd name="connsiteY24237" fmla="*/ 988026 h 3110824"/>
                <a:gd name="connsiteX24238" fmla="*/ 2326656 w 9392070"/>
                <a:gd name="connsiteY24238" fmla="*/ 986805 h 3110824"/>
                <a:gd name="connsiteX24239" fmla="*/ 2322993 w 9392070"/>
                <a:gd name="connsiteY24239" fmla="*/ 988026 h 3110824"/>
                <a:gd name="connsiteX24240" fmla="*/ 2322993 w 9392070"/>
                <a:gd name="connsiteY24240" fmla="*/ 988026 h 3110824"/>
                <a:gd name="connsiteX24241" fmla="*/ 2319331 w 9392070"/>
                <a:gd name="connsiteY24241" fmla="*/ 990467 h 3110824"/>
                <a:gd name="connsiteX24242" fmla="*/ 2318111 w 9392070"/>
                <a:gd name="connsiteY24242" fmla="*/ 991688 h 3110824"/>
                <a:gd name="connsiteX24243" fmla="*/ 2318111 w 9392070"/>
                <a:gd name="connsiteY24243" fmla="*/ 991688 h 3110824"/>
                <a:gd name="connsiteX24244" fmla="*/ 2316890 w 9392070"/>
                <a:gd name="connsiteY24244" fmla="*/ 991688 h 3110824"/>
                <a:gd name="connsiteX24245" fmla="*/ 2315669 w 9392070"/>
                <a:gd name="connsiteY24245" fmla="*/ 991688 h 3110824"/>
                <a:gd name="connsiteX24246" fmla="*/ 2312007 w 9392070"/>
                <a:gd name="connsiteY24246" fmla="*/ 990467 h 3110824"/>
                <a:gd name="connsiteX24247" fmla="*/ 2312007 w 9392070"/>
                <a:gd name="connsiteY24247" fmla="*/ 990467 h 3110824"/>
                <a:gd name="connsiteX24248" fmla="*/ 2314449 w 9392070"/>
                <a:gd name="connsiteY24248" fmla="*/ 988026 h 3110824"/>
                <a:gd name="connsiteX24249" fmla="*/ 2316890 w 9392070"/>
                <a:gd name="connsiteY24249" fmla="*/ 984364 h 3110824"/>
                <a:gd name="connsiteX24250" fmla="*/ 2319331 w 9392070"/>
                <a:gd name="connsiteY24250" fmla="*/ 979481 h 3110824"/>
                <a:gd name="connsiteX24251" fmla="*/ 2321773 w 9392070"/>
                <a:gd name="connsiteY24251" fmla="*/ 977039 h 3110824"/>
                <a:gd name="connsiteX24252" fmla="*/ 2324214 w 9392070"/>
                <a:gd name="connsiteY24252" fmla="*/ 973377 h 3110824"/>
                <a:gd name="connsiteX24253" fmla="*/ 2325435 w 9392070"/>
                <a:gd name="connsiteY24253" fmla="*/ 968495 h 3110824"/>
                <a:gd name="connsiteX24254" fmla="*/ 2325435 w 9392070"/>
                <a:gd name="connsiteY24254" fmla="*/ 964832 h 3110824"/>
                <a:gd name="connsiteX24255" fmla="*/ 2321773 w 9392070"/>
                <a:gd name="connsiteY24255" fmla="*/ 970936 h 3110824"/>
                <a:gd name="connsiteX24256" fmla="*/ 2318111 w 9392070"/>
                <a:gd name="connsiteY24256" fmla="*/ 974598 h 3110824"/>
                <a:gd name="connsiteX24257" fmla="*/ 2316890 w 9392070"/>
                <a:gd name="connsiteY24257" fmla="*/ 977039 h 3110824"/>
                <a:gd name="connsiteX24258" fmla="*/ 2315669 w 9392070"/>
                <a:gd name="connsiteY24258" fmla="*/ 978260 h 3110824"/>
                <a:gd name="connsiteX24259" fmla="*/ 2314449 w 9392070"/>
                <a:gd name="connsiteY24259" fmla="*/ 978260 h 3110824"/>
                <a:gd name="connsiteX24260" fmla="*/ 2312007 w 9392070"/>
                <a:gd name="connsiteY24260" fmla="*/ 979481 h 3110824"/>
                <a:gd name="connsiteX24261" fmla="*/ 2309566 w 9392070"/>
                <a:gd name="connsiteY24261" fmla="*/ 980702 h 3110824"/>
                <a:gd name="connsiteX24262" fmla="*/ 2308345 w 9392070"/>
                <a:gd name="connsiteY24262" fmla="*/ 979481 h 3110824"/>
                <a:gd name="connsiteX24263" fmla="*/ 2305904 w 9392070"/>
                <a:gd name="connsiteY24263" fmla="*/ 983143 h 3110824"/>
                <a:gd name="connsiteX24264" fmla="*/ 2304683 w 9392070"/>
                <a:gd name="connsiteY24264" fmla="*/ 980702 h 3110824"/>
                <a:gd name="connsiteX24265" fmla="*/ 2302242 w 9392070"/>
                <a:gd name="connsiteY24265" fmla="*/ 983143 h 3110824"/>
                <a:gd name="connsiteX24266" fmla="*/ 2299800 w 9392070"/>
                <a:gd name="connsiteY24266" fmla="*/ 981922 h 3110824"/>
                <a:gd name="connsiteX24267" fmla="*/ 2297359 w 9392070"/>
                <a:gd name="connsiteY24267" fmla="*/ 980702 h 3110824"/>
                <a:gd name="connsiteX24268" fmla="*/ 2296138 w 9392070"/>
                <a:gd name="connsiteY24268" fmla="*/ 983143 h 3110824"/>
                <a:gd name="connsiteX24269" fmla="*/ 2294917 w 9392070"/>
                <a:gd name="connsiteY24269" fmla="*/ 985584 h 3110824"/>
                <a:gd name="connsiteX24270" fmla="*/ 2290035 w 9392070"/>
                <a:gd name="connsiteY24270" fmla="*/ 988026 h 3110824"/>
                <a:gd name="connsiteX24271" fmla="*/ 2290035 w 9392070"/>
                <a:gd name="connsiteY24271" fmla="*/ 989246 h 3110824"/>
                <a:gd name="connsiteX24272" fmla="*/ 2288814 w 9392070"/>
                <a:gd name="connsiteY24272" fmla="*/ 989246 h 3110824"/>
                <a:gd name="connsiteX24273" fmla="*/ 2283931 w 9392070"/>
                <a:gd name="connsiteY24273" fmla="*/ 988026 h 3110824"/>
                <a:gd name="connsiteX24274" fmla="*/ 2286372 w 9392070"/>
                <a:gd name="connsiteY24274" fmla="*/ 984364 h 3110824"/>
                <a:gd name="connsiteX24275" fmla="*/ 2214351 w 9392070"/>
                <a:gd name="connsiteY24275" fmla="*/ 1068592 h 3110824"/>
                <a:gd name="connsiteX24276" fmla="*/ 2213130 w 9392070"/>
                <a:gd name="connsiteY24276" fmla="*/ 1068592 h 3110824"/>
                <a:gd name="connsiteX24277" fmla="*/ 2213130 w 9392070"/>
                <a:gd name="connsiteY24277" fmla="*/ 1066151 h 3110824"/>
                <a:gd name="connsiteX24278" fmla="*/ 2213130 w 9392070"/>
                <a:gd name="connsiteY24278" fmla="*/ 1064930 h 3110824"/>
                <a:gd name="connsiteX24279" fmla="*/ 2214351 w 9392070"/>
                <a:gd name="connsiteY24279" fmla="*/ 1068592 h 3110824"/>
                <a:gd name="connsiteX24280" fmla="*/ 2211910 w 9392070"/>
                <a:gd name="connsiteY24280" fmla="*/ 1082020 h 3110824"/>
                <a:gd name="connsiteX24281" fmla="*/ 2214351 w 9392070"/>
                <a:gd name="connsiteY24281" fmla="*/ 1080799 h 3110824"/>
                <a:gd name="connsiteX24282" fmla="*/ 2214351 w 9392070"/>
                <a:gd name="connsiteY24282" fmla="*/ 1080799 h 3110824"/>
                <a:gd name="connsiteX24283" fmla="*/ 2219234 w 9392070"/>
                <a:gd name="connsiteY24283" fmla="*/ 1079578 h 3110824"/>
                <a:gd name="connsiteX24284" fmla="*/ 2219234 w 9392070"/>
                <a:gd name="connsiteY24284" fmla="*/ 1079578 h 3110824"/>
                <a:gd name="connsiteX24285" fmla="*/ 2236324 w 9392070"/>
                <a:gd name="connsiteY24285" fmla="*/ 1079578 h 3110824"/>
                <a:gd name="connsiteX24286" fmla="*/ 2238765 w 9392070"/>
                <a:gd name="connsiteY24286" fmla="*/ 1079578 h 3110824"/>
                <a:gd name="connsiteX24287" fmla="*/ 2244869 w 9392070"/>
                <a:gd name="connsiteY24287" fmla="*/ 1085682 h 3110824"/>
                <a:gd name="connsiteX24288" fmla="*/ 2246089 w 9392070"/>
                <a:gd name="connsiteY24288" fmla="*/ 1086903 h 3110824"/>
                <a:gd name="connsiteX24289" fmla="*/ 2246089 w 9392070"/>
                <a:gd name="connsiteY24289" fmla="*/ 1088123 h 3110824"/>
                <a:gd name="connsiteX24290" fmla="*/ 2243648 w 9392070"/>
                <a:gd name="connsiteY24290" fmla="*/ 1090565 h 3110824"/>
                <a:gd name="connsiteX24291" fmla="*/ 2242427 w 9392070"/>
                <a:gd name="connsiteY24291" fmla="*/ 1088123 h 3110824"/>
                <a:gd name="connsiteX24292" fmla="*/ 2238765 w 9392070"/>
                <a:gd name="connsiteY24292" fmla="*/ 1089344 h 3110824"/>
                <a:gd name="connsiteX24293" fmla="*/ 2235103 w 9392070"/>
                <a:gd name="connsiteY24293" fmla="*/ 1090565 h 3110824"/>
                <a:gd name="connsiteX24294" fmla="*/ 2231441 w 9392070"/>
                <a:gd name="connsiteY24294" fmla="*/ 1089344 h 3110824"/>
                <a:gd name="connsiteX24295" fmla="*/ 2229000 w 9392070"/>
                <a:gd name="connsiteY24295" fmla="*/ 1089344 h 3110824"/>
                <a:gd name="connsiteX24296" fmla="*/ 2227779 w 9392070"/>
                <a:gd name="connsiteY24296" fmla="*/ 1088123 h 3110824"/>
                <a:gd name="connsiteX24297" fmla="*/ 2221675 w 9392070"/>
                <a:gd name="connsiteY24297" fmla="*/ 1086903 h 3110824"/>
                <a:gd name="connsiteX24298" fmla="*/ 2219234 w 9392070"/>
                <a:gd name="connsiteY24298" fmla="*/ 1084461 h 3110824"/>
                <a:gd name="connsiteX24299" fmla="*/ 2216792 w 9392070"/>
                <a:gd name="connsiteY24299" fmla="*/ 1082020 h 3110824"/>
                <a:gd name="connsiteX24300" fmla="*/ 2213130 w 9392070"/>
                <a:gd name="connsiteY24300" fmla="*/ 1084461 h 3110824"/>
                <a:gd name="connsiteX24301" fmla="*/ 2210689 w 9392070"/>
                <a:gd name="connsiteY24301" fmla="*/ 1086903 h 3110824"/>
                <a:gd name="connsiteX24302" fmla="*/ 2207027 w 9392070"/>
                <a:gd name="connsiteY24302" fmla="*/ 1085682 h 3110824"/>
                <a:gd name="connsiteX24303" fmla="*/ 2205806 w 9392070"/>
                <a:gd name="connsiteY24303" fmla="*/ 1088123 h 3110824"/>
                <a:gd name="connsiteX24304" fmla="*/ 2202144 w 9392070"/>
                <a:gd name="connsiteY24304" fmla="*/ 1084461 h 3110824"/>
                <a:gd name="connsiteX24305" fmla="*/ 2199703 w 9392070"/>
                <a:gd name="connsiteY24305" fmla="*/ 1085682 h 3110824"/>
                <a:gd name="connsiteX24306" fmla="*/ 2197261 w 9392070"/>
                <a:gd name="connsiteY24306" fmla="*/ 1084461 h 3110824"/>
                <a:gd name="connsiteX24307" fmla="*/ 2196041 w 9392070"/>
                <a:gd name="connsiteY24307" fmla="*/ 1082020 h 3110824"/>
                <a:gd name="connsiteX24308" fmla="*/ 2200923 w 9392070"/>
                <a:gd name="connsiteY24308" fmla="*/ 1082020 h 3110824"/>
                <a:gd name="connsiteX24309" fmla="*/ 2211910 w 9392070"/>
                <a:gd name="connsiteY24309" fmla="*/ 1082020 h 3110824"/>
                <a:gd name="connsiteX24310" fmla="*/ 2171627 w 9392070"/>
                <a:gd name="connsiteY24310" fmla="*/ 1078358 h 3110824"/>
                <a:gd name="connsiteX24311" fmla="*/ 2181392 w 9392070"/>
                <a:gd name="connsiteY24311" fmla="*/ 1074696 h 3110824"/>
                <a:gd name="connsiteX24312" fmla="*/ 2196041 w 9392070"/>
                <a:gd name="connsiteY24312" fmla="*/ 1077137 h 3110824"/>
                <a:gd name="connsiteX24313" fmla="*/ 2203365 w 9392070"/>
                <a:gd name="connsiteY24313" fmla="*/ 1075916 h 3110824"/>
                <a:gd name="connsiteX24314" fmla="*/ 2188716 w 9392070"/>
                <a:gd name="connsiteY24314" fmla="*/ 1079578 h 3110824"/>
                <a:gd name="connsiteX24315" fmla="*/ 2193599 w 9392070"/>
                <a:gd name="connsiteY24315" fmla="*/ 1083240 h 3110824"/>
                <a:gd name="connsiteX24316" fmla="*/ 2196041 w 9392070"/>
                <a:gd name="connsiteY24316" fmla="*/ 1084461 h 3110824"/>
                <a:gd name="connsiteX24317" fmla="*/ 2194820 w 9392070"/>
                <a:gd name="connsiteY24317" fmla="*/ 1085682 h 3110824"/>
                <a:gd name="connsiteX24318" fmla="*/ 2192378 w 9392070"/>
                <a:gd name="connsiteY24318" fmla="*/ 1086903 h 3110824"/>
                <a:gd name="connsiteX24319" fmla="*/ 2189937 w 9392070"/>
                <a:gd name="connsiteY24319" fmla="*/ 1085682 h 3110824"/>
                <a:gd name="connsiteX24320" fmla="*/ 2187496 w 9392070"/>
                <a:gd name="connsiteY24320" fmla="*/ 1083240 h 3110824"/>
                <a:gd name="connsiteX24321" fmla="*/ 2182613 w 9392070"/>
                <a:gd name="connsiteY24321" fmla="*/ 1084461 h 3110824"/>
                <a:gd name="connsiteX24322" fmla="*/ 2177730 w 9392070"/>
                <a:gd name="connsiteY24322" fmla="*/ 1085682 h 3110824"/>
                <a:gd name="connsiteX24323" fmla="*/ 2178951 w 9392070"/>
                <a:gd name="connsiteY24323" fmla="*/ 1089344 h 3110824"/>
                <a:gd name="connsiteX24324" fmla="*/ 2176509 w 9392070"/>
                <a:gd name="connsiteY24324" fmla="*/ 1086903 h 3110824"/>
                <a:gd name="connsiteX24325" fmla="*/ 2174068 w 9392070"/>
                <a:gd name="connsiteY24325" fmla="*/ 1082020 h 3110824"/>
                <a:gd name="connsiteX24326" fmla="*/ 2167964 w 9392070"/>
                <a:gd name="connsiteY24326" fmla="*/ 1085682 h 3110824"/>
                <a:gd name="connsiteX24327" fmla="*/ 2166744 w 9392070"/>
                <a:gd name="connsiteY24327" fmla="*/ 1084461 h 3110824"/>
                <a:gd name="connsiteX24328" fmla="*/ 2171627 w 9392070"/>
                <a:gd name="connsiteY24328" fmla="*/ 1078358 h 3110824"/>
                <a:gd name="connsiteX24329" fmla="*/ 2159420 w 9392070"/>
                <a:gd name="connsiteY24329" fmla="*/ 1116199 h 3110824"/>
                <a:gd name="connsiteX24330" fmla="*/ 2166744 w 9392070"/>
                <a:gd name="connsiteY24330" fmla="*/ 1108875 h 3110824"/>
                <a:gd name="connsiteX24331" fmla="*/ 2176509 w 9392070"/>
                <a:gd name="connsiteY24331" fmla="*/ 1105213 h 3110824"/>
                <a:gd name="connsiteX24332" fmla="*/ 2183834 w 9392070"/>
                <a:gd name="connsiteY24332" fmla="*/ 1105213 h 3110824"/>
                <a:gd name="connsiteX24333" fmla="*/ 2191158 w 9392070"/>
                <a:gd name="connsiteY24333" fmla="*/ 1105213 h 3110824"/>
                <a:gd name="connsiteX24334" fmla="*/ 2200923 w 9392070"/>
                <a:gd name="connsiteY24334" fmla="*/ 1105213 h 3110824"/>
                <a:gd name="connsiteX24335" fmla="*/ 2200923 w 9392070"/>
                <a:gd name="connsiteY24335" fmla="*/ 1106434 h 3110824"/>
                <a:gd name="connsiteX24336" fmla="*/ 2197261 w 9392070"/>
                <a:gd name="connsiteY24336" fmla="*/ 1108875 h 3110824"/>
                <a:gd name="connsiteX24337" fmla="*/ 2198482 w 9392070"/>
                <a:gd name="connsiteY24337" fmla="*/ 1111317 h 3110824"/>
                <a:gd name="connsiteX24338" fmla="*/ 2199703 w 9392070"/>
                <a:gd name="connsiteY24338" fmla="*/ 1112537 h 3110824"/>
                <a:gd name="connsiteX24339" fmla="*/ 2202144 w 9392070"/>
                <a:gd name="connsiteY24339" fmla="*/ 1112537 h 3110824"/>
                <a:gd name="connsiteX24340" fmla="*/ 2207027 w 9392070"/>
                <a:gd name="connsiteY24340" fmla="*/ 1113758 h 3110824"/>
                <a:gd name="connsiteX24341" fmla="*/ 2210689 w 9392070"/>
                <a:gd name="connsiteY24341" fmla="*/ 1114979 h 3110824"/>
                <a:gd name="connsiteX24342" fmla="*/ 2211910 w 9392070"/>
                <a:gd name="connsiteY24342" fmla="*/ 1116199 h 3110824"/>
                <a:gd name="connsiteX24343" fmla="*/ 2211910 w 9392070"/>
                <a:gd name="connsiteY24343" fmla="*/ 1116199 h 3110824"/>
                <a:gd name="connsiteX24344" fmla="*/ 2215572 w 9392070"/>
                <a:gd name="connsiteY24344" fmla="*/ 1119861 h 3110824"/>
                <a:gd name="connsiteX24345" fmla="*/ 2216792 w 9392070"/>
                <a:gd name="connsiteY24345" fmla="*/ 1123524 h 3110824"/>
                <a:gd name="connsiteX24346" fmla="*/ 2215572 w 9392070"/>
                <a:gd name="connsiteY24346" fmla="*/ 1124744 h 3110824"/>
                <a:gd name="connsiteX24347" fmla="*/ 2213130 w 9392070"/>
                <a:gd name="connsiteY24347" fmla="*/ 1122303 h 3110824"/>
                <a:gd name="connsiteX24348" fmla="*/ 2209468 w 9392070"/>
                <a:gd name="connsiteY24348" fmla="*/ 1123524 h 3110824"/>
                <a:gd name="connsiteX24349" fmla="*/ 2205806 w 9392070"/>
                <a:gd name="connsiteY24349" fmla="*/ 1124744 h 3110824"/>
                <a:gd name="connsiteX24350" fmla="*/ 2202144 w 9392070"/>
                <a:gd name="connsiteY24350" fmla="*/ 1122303 h 3110824"/>
                <a:gd name="connsiteX24351" fmla="*/ 2200923 w 9392070"/>
                <a:gd name="connsiteY24351" fmla="*/ 1124744 h 3110824"/>
                <a:gd name="connsiteX24352" fmla="*/ 2197261 w 9392070"/>
                <a:gd name="connsiteY24352" fmla="*/ 1119861 h 3110824"/>
                <a:gd name="connsiteX24353" fmla="*/ 2194820 w 9392070"/>
                <a:gd name="connsiteY24353" fmla="*/ 1121082 h 3110824"/>
                <a:gd name="connsiteX24354" fmla="*/ 2192378 w 9392070"/>
                <a:gd name="connsiteY24354" fmla="*/ 1118641 h 3110824"/>
                <a:gd name="connsiteX24355" fmla="*/ 2189937 w 9392070"/>
                <a:gd name="connsiteY24355" fmla="*/ 1116199 h 3110824"/>
                <a:gd name="connsiteX24356" fmla="*/ 2187496 w 9392070"/>
                <a:gd name="connsiteY24356" fmla="*/ 1116199 h 3110824"/>
                <a:gd name="connsiteX24357" fmla="*/ 2185054 w 9392070"/>
                <a:gd name="connsiteY24357" fmla="*/ 1114979 h 3110824"/>
                <a:gd name="connsiteX24358" fmla="*/ 2182613 w 9392070"/>
                <a:gd name="connsiteY24358" fmla="*/ 1112537 h 3110824"/>
                <a:gd name="connsiteX24359" fmla="*/ 2177730 w 9392070"/>
                <a:gd name="connsiteY24359" fmla="*/ 1112537 h 3110824"/>
                <a:gd name="connsiteX24360" fmla="*/ 2172847 w 9392070"/>
                <a:gd name="connsiteY24360" fmla="*/ 1112537 h 3110824"/>
                <a:gd name="connsiteX24361" fmla="*/ 2174068 w 9392070"/>
                <a:gd name="connsiteY24361" fmla="*/ 1116199 h 3110824"/>
                <a:gd name="connsiteX24362" fmla="*/ 2176509 w 9392070"/>
                <a:gd name="connsiteY24362" fmla="*/ 1119861 h 3110824"/>
                <a:gd name="connsiteX24363" fmla="*/ 2180171 w 9392070"/>
                <a:gd name="connsiteY24363" fmla="*/ 1121082 h 3110824"/>
                <a:gd name="connsiteX24364" fmla="*/ 2187496 w 9392070"/>
                <a:gd name="connsiteY24364" fmla="*/ 1125965 h 3110824"/>
                <a:gd name="connsiteX24365" fmla="*/ 2194820 w 9392070"/>
                <a:gd name="connsiteY24365" fmla="*/ 1132068 h 3110824"/>
                <a:gd name="connsiteX24366" fmla="*/ 2199703 w 9392070"/>
                <a:gd name="connsiteY24366" fmla="*/ 1139393 h 3110824"/>
                <a:gd name="connsiteX24367" fmla="*/ 2203365 w 9392070"/>
                <a:gd name="connsiteY24367" fmla="*/ 1149158 h 3110824"/>
                <a:gd name="connsiteX24368" fmla="*/ 2199703 w 9392070"/>
                <a:gd name="connsiteY24368" fmla="*/ 1150379 h 3110824"/>
                <a:gd name="connsiteX24369" fmla="*/ 2196041 w 9392070"/>
                <a:gd name="connsiteY24369" fmla="*/ 1147938 h 3110824"/>
                <a:gd name="connsiteX24370" fmla="*/ 2194820 w 9392070"/>
                <a:gd name="connsiteY24370" fmla="*/ 1150379 h 3110824"/>
                <a:gd name="connsiteX24371" fmla="*/ 2191158 w 9392070"/>
                <a:gd name="connsiteY24371" fmla="*/ 1145496 h 3110824"/>
                <a:gd name="connsiteX24372" fmla="*/ 2188716 w 9392070"/>
                <a:gd name="connsiteY24372" fmla="*/ 1146717 h 3110824"/>
                <a:gd name="connsiteX24373" fmla="*/ 2186275 w 9392070"/>
                <a:gd name="connsiteY24373" fmla="*/ 1145496 h 3110824"/>
                <a:gd name="connsiteX24374" fmla="*/ 2186275 w 9392070"/>
                <a:gd name="connsiteY24374" fmla="*/ 1145496 h 3110824"/>
                <a:gd name="connsiteX24375" fmla="*/ 2186275 w 9392070"/>
                <a:gd name="connsiteY24375" fmla="*/ 1145496 h 3110824"/>
                <a:gd name="connsiteX24376" fmla="*/ 2183834 w 9392070"/>
                <a:gd name="connsiteY24376" fmla="*/ 1143055 h 3110824"/>
                <a:gd name="connsiteX24377" fmla="*/ 2180171 w 9392070"/>
                <a:gd name="connsiteY24377" fmla="*/ 1140613 h 3110824"/>
                <a:gd name="connsiteX24378" fmla="*/ 2177730 w 9392070"/>
                <a:gd name="connsiteY24378" fmla="*/ 1140613 h 3110824"/>
                <a:gd name="connsiteX24379" fmla="*/ 2177730 w 9392070"/>
                <a:gd name="connsiteY24379" fmla="*/ 1139393 h 3110824"/>
                <a:gd name="connsiteX24380" fmla="*/ 2174068 w 9392070"/>
                <a:gd name="connsiteY24380" fmla="*/ 1138172 h 3110824"/>
                <a:gd name="connsiteX24381" fmla="*/ 2174068 w 9392070"/>
                <a:gd name="connsiteY24381" fmla="*/ 1138172 h 3110824"/>
                <a:gd name="connsiteX24382" fmla="*/ 2171627 w 9392070"/>
                <a:gd name="connsiteY24382" fmla="*/ 1134510 h 3110824"/>
                <a:gd name="connsiteX24383" fmla="*/ 2171627 w 9392070"/>
                <a:gd name="connsiteY24383" fmla="*/ 1133289 h 3110824"/>
                <a:gd name="connsiteX24384" fmla="*/ 2171627 w 9392070"/>
                <a:gd name="connsiteY24384" fmla="*/ 1132068 h 3110824"/>
                <a:gd name="connsiteX24385" fmla="*/ 2171627 w 9392070"/>
                <a:gd name="connsiteY24385" fmla="*/ 1132068 h 3110824"/>
                <a:gd name="connsiteX24386" fmla="*/ 2171627 w 9392070"/>
                <a:gd name="connsiteY24386" fmla="*/ 1130848 h 3110824"/>
                <a:gd name="connsiteX24387" fmla="*/ 2165523 w 9392070"/>
                <a:gd name="connsiteY24387" fmla="*/ 1124744 h 3110824"/>
                <a:gd name="connsiteX24388" fmla="*/ 2161861 w 9392070"/>
                <a:gd name="connsiteY24388" fmla="*/ 1124744 h 3110824"/>
                <a:gd name="connsiteX24389" fmla="*/ 2159420 w 9392070"/>
                <a:gd name="connsiteY24389" fmla="*/ 1124744 h 3110824"/>
                <a:gd name="connsiteX24390" fmla="*/ 2158199 w 9392070"/>
                <a:gd name="connsiteY24390" fmla="*/ 1123524 h 3110824"/>
                <a:gd name="connsiteX24391" fmla="*/ 2158199 w 9392070"/>
                <a:gd name="connsiteY24391" fmla="*/ 1123524 h 3110824"/>
                <a:gd name="connsiteX24392" fmla="*/ 2156978 w 9392070"/>
                <a:gd name="connsiteY24392" fmla="*/ 1121082 h 3110824"/>
                <a:gd name="connsiteX24393" fmla="*/ 2159420 w 9392070"/>
                <a:gd name="connsiteY24393" fmla="*/ 1116199 h 3110824"/>
                <a:gd name="connsiteX24394" fmla="*/ 2176509 w 9392070"/>
                <a:gd name="connsiteY24394" fmla="*/ 1150379 h 3110824"/>
                <a:gd name="connsiteX24395" fmla="*/ 2175289 w 9392070"/>
                <a:gd name="connsiteY24395" fmla="*/ 1150379 h 3110824"/>
                <a:gd name="connsiteX24396" fmla="*/ 2176509 w 9392070"/>
                <a:gd name="connsiteY24396" fmla="*/ 1150379 h 3110824"/>
                <a:gd name="connsiteX24397" fmla="*/ 2150875 w 9392070"/>
                <a:gd name="connsiteY24397" fmla="*/ 1147938 h 3110824"/>
                <a:gd name="connsiteX24398" fmla="*/ 2160640 w 9392070"/>
                <a:gd name="connsiteY24398" fmla="*/ 1146717 h 3110824"/>
                <a:gd name="connsiteX24399" fmla="*/ 2170406 w 9392070"/>
                <a:gd name="connsiteY24399" fmla="*/ 1150379 h 3110824"/>
                <a:gd name="connsiteX24400" fmla="*/ 2170406 w 9392070"/>
                <a:gd name="connsiteY24400" fmla="*/ 1155262 h 3110824"/>
                <a:gd name="connsiteX24401" fmla="*/ 2169185 w 9392070"/>
                <a:gd name="connsiteY24401" fmla="*/ 1155262 h 3110824"/>
                <a:gd name="connsiteX24402" fmla="*/ 2165523 w 9392070"/>
                <a:gd name="connsiteY24402" fmla="*/ 1155262 h 3110824"/>
                <a:gd name="connsiteX24403" fmla="*/ 2161861 w 9392070"/>
                <a:gd name="connsiteY24403" fmla="*/ 1152820 h 3110824"/>
                <a:gd name="connsiteX24404" fmla="*/ 2156978 w 9392070"/>
                <a:gd name="connsiteY24404" fmla="*/ 1152820 h 3110824"/>
                <a:gd name="connsiteX24405" fmla="*/ 2152095 w 9392070"/>
                <a:gd name="connsiteY24405" fmla="*/ 1154041 h 3110824"/>
                <a:gd name="connsiteX24406" fmla="*/ 2149654 w 9392070"/>
                <a:gd name="connsiteY24406" fmla="*/ 1150379 h 3110824"/>
                <a:gd name="connsiteX24407" fmla="*/ 2148433 w 9392070"/>
                <a:gd name="connsiteY24407" fmla="*/ 1150379 h 3110824"/>
                <a:gd name="connsiteX24408" fmla="*/ 2150875 w 9392070"/>
                <a:gd name="connsiteY24408" fmla="*/ 1147938 h 3110824"/>
                <a:gd name="connsiteX24409" fmla="*/ 2147213 w 9392070"/>
                <a:gd name="connsiteY24409" fmla="*/ 1030750 h 3110824"/>
                <a:gd name="connsiteX24410" fmla="*/ 2145992 w 9392070"/>
                <a:gd name="connsiteY24410" fmla="*/ 1034412 h 3110824"/>
                <a:gd name="connsiteX24411" fmla="*/ 2144771 w 9392070"/>
                <a:gd name="connsiteY24411" fmla="*/ 1033192 h 3110824"/>
                <a:gd name="connsiteX24412" fmla="*/ 2147213 w 9392070"/>
                <a:gd name="connsiteY24412" fmla="*/ 1030750 h 3110824"/>
                <a:gd name="connsiteX24413" fmla="*/ 2145992 w 9392070"/>
                <a:gd name="connsiteY24413" fmla="*/ 1151600 h 3110824"/>
                <a:gd name="connsiteX24414" fmla="*/ 2143550 w 9392070"/>
                <a:gd name="connsiteY24414" fmla="*/ 1155262 h 3110824"/>
                <a:gd name="connsiteX24415" fmla="*/ 2142330 w 9392070"/>
                <a:gd name="connsiteY24415" fmla="*/ 1154041 h 3110824"/>
                <a:gd name="connsiteX24416" fmla="*/ 2145992 w 9392070"/>
                <a:gd name="connsiteY24416" fmla="*/ 1151600 h 3110824"/>
                <a:gd name="connsiteX24417" fmla="*/ 2145992 w 9392070"/>
                <a:gd name="connsiteY24417" fmla="*/ 1183338 h 3110824"/>
                <a:gd name="connsiteX24418" fmla="*/ 2154537 w 9392070"/>
                <a:gd name="connsiteY24418" fmla="*/ 1176014 h 3110824"/>
                <a:gd name="connsiteX24419" fmla="*/ 2160640 w 9392070"/>
                <a:gd name="connsiteY24419" fmla="*/ 1174793 h 3110824"/>
                <a:gd name="connsiteX24420" fmla="*/ 2166744 w 9392070"/>
                <a:gd name="connsiteY24420" fmla="*/ 1173572 h 3110824"/>
                <a:gd name="connsiteX24421" fmla="*/ 2172847 w 9392070"/>
                <a:gd name="connsiteY24421" fmla="*/ 1169910 h 3110824"/>
                <a:gd name="connsiteX24422" fmla="*/ 2176509 w 9392070"/>
                <a:gd name="connsiteY24422" fmla="*/ 1179676 h 3110824"/>
                <a:gd name="connsiteX24423" fmla="*/ 2180171 w 9392070"/>
                <a:gd name="connsiteY24423" fmla="*/ 1195545 h 3110824"/>
                <a:gd name="connsiteX24424" fmla="*/ 2178951 w 9392070"/>
                <a:gd name="connsiteY24424" fmla="*/ 1193103 h 3110824"/>
                <a:gd name="connsiteX24425" fmla="*/ 2175289 w 9392070"/>
                <a:gd name="connsiteY24425" fmla="*/ 1190662 h 3110824"/>
                <a:gd name="connsiteX24426" fmla="*/ 2170406 w 9392070"/>
                <a:gd name="connsiteY24426" fmla="*/ 1195545 h 3110824"/>
                <a:gd name="connsiteX24427" fmla="*/ 2166744 w 9392070"/>
                <a:gd name="connsiteY24427" fmla="*/ 1194324 h 3110824"/>
                <a:gd name="connsiteX24428" fmla="*/ 2166744 w 9392070"/>
                <a:gd name="connsiteY24428" fmla="*/ 1194324 h 3110824"/>
                <a:gd name="connsiteX24429" fmla="*/ 2163082 w 9392070"/>
                <a:gd name="connsiteY24429" fmla="*/ 1193103 h 3110824"/>
                <a:gd name="connsiteX24430" fmla="*/ 2153316 w 9392070"/>
                <a:gd name="connsiteY24430" fmla="*/ 1191883 h 3110824"/>
                <a:gd name="connsiteX24431" fmla="*/ 2148433 w 9392070"/>
                <a:gd name="connsiteY24431" fmla="*/ 1193103 h 3110824"/>
                <a:gd name="connsiteX24432" fmla="*/ 2148433 w 9392070"/>
                <a:gd name="connsiteY24432" fmla="*/ 1194324 h 3110824"/>
                <a:gd name="connsiteX24433" fmla="*/ 2141109 w 9392070"/>
                <a:gd name="connsiteY24433" fmla="*/ 1193103 h 3110824"/>
                <a:gd name="connsiteX24434" fmla="*/ 2145992 w 9392070"/>
                <a:gd name="connsiteY24434" fmla="*/ 1183338 h 3110824"/>
                <a:gd name="connsiteX24435" fmla="*/ 2121578 w 9392070"/>
                <a:gd name="connsiteY24435" fmla="*/ 951405 h 3110824"/>
                <a:gd name="connsiteX24436" fmla="*/ 2121578 w 9392070"/>
                <a:gd name="connsiteY24436" fmla="*/ 951405 h 3110824"/>
                <a:gd name="connsiteX24437" fmla="*/ 2121578 w 9392070"/>
                <a:gd name="connsiteY24437" fmla="*/ 951405 h 3110824"/>
                <a:gd name="connsiteX24438" fmla="*/ 2121578 w 9392070"/>
                <a:gd name="connsiteY24438" fmla="*/ 951405 h 3110824"/>
                <a:gd name="connsiteX24439" fmla="*/ 2115474 w 9392070"/>
                <a:gd name="connsiteY24439" fmla="*/ 928211 h 3110824"/>
                <a:gd name="connsiteX24440" fmla="*/ 2115474 w 9392070"/>
                <a:gd name="connsiteY24440" fmla="*/ 928211 h 3110824"/>
                <a:gd name="connsiteX24441" fmla="*/ 2110592 w 9392070"/>
                <a:gd name="connsiteY24441" fmla="*/ 926991 h 3110824"/>
                <a:gd name="connsiteX24442" fmla="*/ 2110592 w 9392070"/>
                <a:gd name="connsiteY24442" fmla="*/ 926991 h 3110824"/>
                <a:gd name="connsiteX24443" fmla="*/ 2115474 w 9392070"/>
                <a:gd name="connsiteY24443" fmla="*/ 928211 h 3110824"/>
                <a:gd name="connsiteX24444" fmla="*/ 2106929 w 9392070"/>
                <a:gd name="connsiteY24444" fmla="*/ 895253 h 3110824"/>
                <a:gd name="connsiteX24445" fmla="*/ 2108150 w 9392070"/>
                <a:gd name="connsiteY24445" fmla="*/ 894032 h 3110824"/>
                <a:gd name="connsiteX24446" fmla="*/ 2108150 w 9392070"/>
                <a:gd name="connsiteY24446" fmla="*/ 897694 h 3110824"/>
                <a:gd name="connsiteX24447" fmla="*/ 2106929 w 9392070"/>
                <a:gd name="connsiteY24447" fmla="*/ 895253 h 3110824"/>
                <a:gd name="connsiteX24448" fmla="*/ 2106929 w 9392070"/>
                <a:gd name="connsiteY24448" fmla="*/ 895253 h 3110824"/>
                <a:gd name="connsiteX24449" fmla="*/ 2106929 w 9392070"/>
                <a:gd name="connsiteY24449" fmla="*/ 925770 h 3110824"/>
                <a:gd name="connsiteX24450" fmla="*/ 2105709 w 9392070"/>
                <a:gd name="connsiteY24450" fmla="*/ 926991 h 3110824"/>
                <a:gd name="connsiteX24451" fmla="*/ 2105709 w 9392070"/>
                <a:gd name="connsiteY24451" fmla="*/ 925770 h 3110824"/>
                <a:gd name="connsiteX24452" fmla="*/ 2106929 w 9392070"/>
                <a:gd name="connsiteY24452" fmla="*/ 925770 h 3110824"/>
                <a:gd name="connsiteX24453" fmla="*/ 2102047 w 9392070"/>
                <a:gd name="connsiteY24453" fmla="*/ 925770 h 3110824"/>
                <a:gd name="connsiteX24454" fmla="*/ 2103267 w 9392070"/>
                <a:gd name="connsiteY24454" fmla="*/ 925770 h 3110824"/>
                <a:gd name="connsiteX24455" fmla="*/ 2103267 w 9392070"/>
                <a:gd name="connsiteY24455" fmla="*/ 929432 h 3110824"/>
                <a:gd name="connsiteX24456" fmla="*/ 2100826 w 9392070"/>
                <a:gd name="connsiteY24456" fmla="*/ 925770 h 3110824"/>
                <a:gd name="connsiteX24457" fmla="*/ 2102047 w 9392070"/>
                <a:gd name="connsiteY24457" fmla="*/ 925770 h 3110824"/>
                <a:gd name="connsiteX24458" fmla="*/ 2098385 w 9392070"/>
                <a:gd name="connsiteY24458" fmla="*/ 798817 h 3110824"/>
                <a:gd name="connsiteX24459" fmla="*/ 2098385 w 9392070"/>
                <a:gd name="connsiteY24459" fmla="*/ 801259 h 3110824"/>
                <a:gd name="connsiteX24460" fmla="*/ 2097164 w 9392070"/>
                <a:gd name="connsiteY24460" fmla="*/ 800038 h 3110824"/>
                <a:gd name="connsiteX24461" fmla="*/ 2098385 w 9392070"/>
                <a:gd name="connsiteY24461" fmla="*/ 798817 h 3110824"/>
                <a:gd name="connsiteX24462" fmla="*/ 2012935 w 9392070"/>
                <a:gd name="connsiteY24462" fmla="*/ 801259 h 3110824"/>
                <a:gd name="connsiteX24463" fmla="*/ 2012935 w 9392070"/>
                <a:gd name="connsiteY24463" fmla="*/ 801259 h 3110824"/>
                <a:gd name="connsiteX24464" fmla="*/ 2011715 w 9392070"/>
                <a:gd name="connsiteY24464" fmla="*/ 800038 h 3110824"/>
                <a:gd name="connsiteX24465" fmla="*/ 2012935 w 9392070"/>
                <a:gd name="connsiteY24465" fmla="*/ 801259 h 3110824"/>
                <a:gd name="connsiteX24466" fmla="*/ 2003170 w 9392070"/>
                <a:gd name="connsiteY24466" fmla="*/ 895253 h 3110824"/>
                <a:gd name="connsiteX24467" fmla="*/ 2003170 w 9392070"/>
                <a:gd name="connsiteY24467" fmla="*/ 895253 h 3110824"/>
                <a:gd name="connsiteX24468" fmla="*/ 2001949 w 9392070"/>
                <a:gd name="connsiteY24468" fmla="*/ 896473 h 3110824"/>
                <a:gd name="connsiteX24469" fmla="*/ 2001949 w 9392070"/>
                <a:gd name="connsiteY24469" fmla="*/ 892811 h 3110824"/>
                <a:gd name="connsiteX24470" fmla="*/ 2003170 w 9392070"/>
                <a:gd name="connsiteY24470" fmla="*/ 895253 h 3110824"/>
                <a:gd name="connsiteX24471" fmla="*/ 1998287 w 9392070"/>
                <a:gd name="connsiteY24471" fmla="*/ 926991 h 3110824"/>
                <a:gd name="connsiteX24472" fmla="*/ 1997066 w 9392070"/>
                <a:gd name="connsiteY24472" fmla="*/ 930653 h 3110824"/>
                <a:gd name="connsiteX24473" fmla="*/ 1995846 w 9392070"/>
                <a:gd name="connsiteY24473" fmla="*/ 929432 h 3110824"/>
                <a:gd name="connsiteX24474" fmla="*/ 1994625 w 9392070"/>
                <a:gd name="connsiteY24474" fmla="*/ 928211 h 3110824"/>
                <a:gd name="connsiteX24475" fmla="*/ 1998287 w 9392070"/>
                <a:gd name="connsiteY24475" fmla="*/ 926991 h 3110824"/>
                <a:gd name="connsiteX24476" fmla="*/ 1988521 w 9392070"/>
                <a:gd name="connsiteY24476" fmla="*/ 951405 h 3110824"/>
                <a:gd name="connsiteX24477" fmla="*/ 1988521 w 9392070"/>
                <a:gd name="connsiteY24477" fmla="*/ 951405 h 3110824"/>
                <a:gd name="connsiteX24478" fmla="*/ 1988521 w 9392070"/>
                <a:gd name="connsiteY24478" fmla="*/ 951405 h 3110824"/>
                <a:gd name="connsiteX24479" fmla="*/ 1988521 w 9392070"/>
                <a:gd name="connsiteY24479" fmla="*/ 951405 h 3110824"/>
                <a:gd name="connsiteX24480" fmla="*/ 1982418 w 9392070"/>
                <a:gd name="connsiteY24480" fmla="*/ 1034412 h 3110824"/>
                <a:gd name="connsiteX24481" fmla="*/ 1982418 w 9392070"/>
                <a:gd name="connsiteY24481" fmla="*/ 1034412 h 3110824"/>
                <a:gd name="connsiteX24482" fmla="*/ 1979977 w 9392070"/>
                <a:gd name="connsiteY24482" fmla="*/ 1034412 h 3110824"/>
                <a:gd name="connsiteX24483" fmla="*/ 1976314 w 9392070"/>
                <a:gd name="connsiteY24483" fmla="*/ 1031971 h 3110824"/>
                <a:gd name="connsiteX24484" fmla="*/ 1977535 w 9392070"/>
                <a:gd name="connsiteY24484" fmla="*/ 1028309 h 3110824"/>
                <a:gd name="connsiteX24485" fmla="*/ 1982418 w 9392070"/>
                <a:gd name="connsiteY24485" fmla="*/ 1034412 h 3110824"/>
                <a:gd name="connsiteX24486" fmla="*/ 1977535 w 9392070"/>
                <a:gd name="connsiteY24486" fmla="*/ 997791 h 3110824"/>
                <a:gd name="connsiteX24487" fmla="*/ 1976314 w 9392070"/>
                <a:gd name="connsiteY24487" fmla="*/ 999012 h 3110824"/>
                <a:gd name="connsiteX24488" fmla="*/ 1973873 w 9392070"/>
                <a:gd name="connsiteY24488" fmla="*/ 995350 h 3110824"/>
                <a:gd name="connsiteX24489" fmla="*/ 1977535 w 9392070"/>
                <a:gd name="connsiteY24489" fmla="*/ 997791 h 3110824"/>
                <a:gd name="connsiteX24490" fmla="*/ 1932369 w 9392070"/>
                <a:gd name="connsiteY24490" fmla="*/ 980702 h 3110824"/>
                <a:gd name="connsiteX24491" fmla="*/ 1936031 w 9392070"/>
                <a:gd name="connsiteY24491" fmla="*/ 975819 h 3110824"/>
                <a:gd name="connsiteX24492" fmla="*/ 1943356 w 9392070"/>
                <a:gd name="connsiteY24492" fmla="*/ 978260 h 3110824"/>
                <a:gd name="connsiteX24493" fmla="*/ 1949459 w 9392070"/>
                <a:gd name="connsiteY24493" fmla="*/ 979481 h 3110824"/>
                <a:gd name="connsiteX24494" fmla="*/ 1955563 w 9392070"/>
                <a:gd name="connsiteY24494" fmla="*/ 980702 h 3110824"/>
                <a:gd name="connsiteX24495" fmla="*/ 1964107 w 9392070"/>
                <a:gd name="connsiteY24495" fmla="*/ 985584 h 3110824"/>
                <a:gd name="connsiteX24496" fmla="*/ 1970211 w 9392070"/>
                <a:gd name="connsiteY24496" fmla="*/ 992909 h 3110824"/>
                <a:gd name="connsiteX24497" fmla="*/ 1968990 w 9392070"/>
                <a:gd name="connsiteY24497" fmla="*/ 992909 h 3110824"/>
                <a:gd name="connsiteX24498" fmla="*/ 1966549 w 9392070"/>
                <a:gd name="connsiteY24498" fmla="*/ 996571 h 3110824"/>
                <a:gd name="connsiteX24499" fmla="*/ 1961666 w 9392070"/>
                <a:gd name="connsiteY24499" fmla="*/ 995350 h 3110824"/>
                <a:gd name="connsiteX24500" fmla="*/ 1956783 w 9392070"/>
                <a:gd name="connsiteY24500" fmla="*/ 994129 h 3110824"/>
                <a:gd name="connsiteX24501" fmla="*/ 1953121 w 9392070"/>
                <a:gd name="connsiteY24501" fmla="*/ 996571 h 3110824"/>
                <a:gd name="connsiteX24502" fmla="*/ 1949459 w 9392070"/>
                <a:gd name="connsiteY24502" fmla="*/ 995350 h 3110824"/>
                <a:gd name="connsiteX24503" fmla="*/ 1945797 w 9392070"/>
                <a:gd name="connsiteY24503" fmla="*/ 992909 h 3110824"/>
                <a:gd name="connsiteX24504" fmla="*/ 1938473 w 9392070"/>
                <a:gd name="connsiteY24504" fmla="*/ 995350 h 3110824"/>
                <a:gd name="connsiteX24505" fmla="*/ 1931149 w 9392070"/>
                <a:gd name="connsiteY24505" fmla="*/ 999012 h 3110824"/>
                <a:gd name="connsiteX24506" fmla="*/ 1932369 w 9392070"/>
                <a:gd name="connsiteY24506" fmla="*/ 1005116 h 3110824"/>
                <a:gd name="connsiteX24507" fmla="*/ 1936031 w 9392070"/>
                <a:gd name="connsiteY24507" fmla="*/ 1007557 h 3110824"/>
                <a:gd name="connsiteX24508" fmla="*/ 1940914 w 9392070"/>
                <a:gd name="connsiteY24508" fmla="*/ 1007557 h 3110824"/>
                <a:gd name="connsiteX24509" fmla="*/ 1951900 w 9392070"/>
                <a:gd name="connsiteY24509" fmla="*/ 1009998 h 3110824"/>
                <a:gd name="connsiteX24510" fmla="*/ 1964107 w 9392070"/>
                <a:gd name="connsiteY24510" fmla="*/ 1013660 h 3110824"/>
                <a:gd name="connsiteX24511" fmla="*/ 1972652 w 9392070"/>
                <a:gd name="connsiteY24511" fmla="*/ 1020985 h 3110824"/>
                <a:gd name="connsiteX24512" fmla="*/ 1973873 w 9392070"/>
                <a:gd name="connsiteY24512" fmla="*/ 1022205 h 3110824"/>
                <a:gd name="connsiteX24513" fmla="*/ 1964107 w 9392070"/>
                <a:gd name="connsiteY24513" fmla="*/ 1017323 h 3110824"/>
                <a:gd name="connsiteX24514" fmla="*/ 1951900 w 9392070"/>
                <a:gd name="connsiteY24514" fmla="*/ 1014881 h 3110824"/>
                <a:gd name="connsiteX24515" fmla="*/ 1949459 w 9392070"/>
                <a:gd name="connsiteY24515" fmla="*/ 1017323 h 3110824"/>
                <a:gd name="connsiteX24516" fmla="*/ 1945797 w 9392070"/>
                <a:gd name="connsiteY24516" fmla="*/ 1013660 h 3110824"/>
                <a:gd name="connsiteX24517" fmla="*/ 1947018 w 9392070"/>
                <a:gd name="connsiteY24517" fmla="*/ 1017323 h 3110824"/>
                <a:gd name="connsiteX24518" fmla="*/ 1948238 w 9392070"/>
                <a:gd name="connsiteY24518" fmla="*/ 1018543 h 3110824"/>
                <a:gd name="connsiteX24519" fmla="*/ 1948238 w 9392070"/>
                <a:gd name="connsiteY24519" fmla="*/ 1018543 h 3110824"/>
                <a:gd name="connsiteX24520" fmla="*/ 1942135 w 9392070"/>
                <a:gd name="connsiteY24520" fmla="*/ 1020985 h 3110824"/>
                <a:gd name="connsiteX24521" fmla="*/ 1937252 w 9392070"/>
                <a:gd name="connsiteY24521" fmla="*/ 1018543 h 3110824"/>
                <a:gd name="connsiteX24522" fmla="*/ 1929928 w 9392070"/>
                <a:gd name="connsiteY24522" fmla="*/ 1020985 h 3110824"/>
                <a:gd name="connsiteX24523" fmla="*/ 1922604 w 9392070"/>
                <a:gd name="connsiteY24523" fmla="*/ 1024647 h 3110824"/>
                <a:gd name="connsiteX24524" fmla="*/ 1917721 w 9392070"/>
                <a:gd name="connsiteY24524" fmla="*/ 1020985 h 3110824"/>
                <a:gd name="connsiteX24525" fmla="*/ 1909176 w 9392070"/>
                <a:gd name="connsiteY24525" fmla="*/ 1030750 h 3110824"/>
                <a:gd name="connsiteX24526" fmla="*/ 1906735 w 9392070"/>
                <a:gd name="connsiteY24526" fmla="*/ 1023426 h 3110824"/>
                <a:gd name="connsiteX24527" fmla="*/ 1896969 w 9392070"/>
                <a:gd name="connsiteY24527" fmla="*/ 1028309 h 3110824"/>
                <a:gd name="connsiteX24528" fmla="*/ 1892086 w 9392070"/>
                <a:gd name="connsiteY24528" fmla="*/ 1030750 h 3110824"/>
                <a:gd name="connsiteX24529" fmla="*/ 1894528 w 9392070"/>
                <a:gd name="connsiteY24529" fmla="*/ 1025867 h 3110824"/>
                <a:gd name="connsiteX24530" fmla="*/ 1906735 w 9392070"/>
                <a:gd name="connsiteY24530" fmla="*/ 1008778 h 3110824"/>
                <a:gd name="connsiteX24531" fmla="*/ 1910397 w 9392070"/>
                <a:gd name="connsiteY24531" fmla="*/ 1003895 h 3110824"/>
                <a:gd name="connsiteX24532" fmla="*/ 1916500 w 9392070"/>
                <a:gd name="connsiteY24532" fmla="*/ 999012 h 3110824"/>
                <a:gd name="connsiteX24533" fmla="*/ 1922604 w 9392070"/>
                <a:gd name="connsiteY24533" fmla="*/ 994129 h 3110824"/>
                <a:gd name="connsiteX24534" fmla="*/ 1926266 w 9392070"/>
                <a:gd name="connsiteY24534" fmla="*/ 988026 h 3110824"/>
                <a:gd name="connsiteX24535" fmla="*/ 1932369 w 9392070"/>
                <a:gd name="connsiteY24535" fmla="*/ 980702 h 3110824"/>
                <a:gd name="connsiteX24536" fmla="*/ 1896969 w 9392070"/>
                <a:gd name="connsiteY24536" fmla="*/ 953846 h 3110824"/>
                <a:gd name="connsiteX24537" fmla="*/ 1895748 w 9392070"/>
                <a:gd name="connsiteY24537" fmla="*/ 953846 h 3110824"/>
                <a:gd name="connsiteX24538" fmla="*/ 1896969 w 9392070"/>
                <a:gd name="connsiteY24538" fmla="*/ 953846 h 3110824"/>
                <a:gd name="connsiteX24539" fmla="*/ 1874996 w 9392070"/>
                <a:gd name="connsiteY24539" fmla="*/ 999012 h 3110824"/>
                <a:gd name="connsiteX24540" fmla="*/ 1883541 w 9392070"/>
                <a:gd name="connsiteY24540" fmla="*/ 986805 h 3110824"/>
                <a:gd name="connsiteX24541" fmla="*/ 1895748 w 9392070"/>
                <a:gd name="connsiteY24541" fmla="*/ 978260 h 3110824"/>
                <a:gd name="connsiteX24542" fmla="*/ 1904293 w 9392070"/>
                <a:gd name="connsiteY24542" fmla="*/ 975819 h 3110824"/>
                <a:gd name="connsiteX24543" fmla="*/ 1912838 w 9392070"/>
                <a:gd name="connsiteY24543" fmla="*/ 974598 h 3110824"/>
                <a:gd name="connsiteX24544" fmla="*/ 1927486 w 9392070"/>
                <a:gd name="connsiteY24544" fmla="*/ 970936 h 3110824"/>
                <a:gd name="connsiteX24545" fmla="*/ 1922604 w 9392070"/>
                <a:gd name="connsiteY24545" fmla="*/ 969715 h 3110824"/>
                <a:gd name="connsiteX24546" fmla="*/ 1923824 w 9392070"/>
                <a:gd name="connsiteY24546" fmla="*/ 974598 h 3110824"/>
                <a:gd name="connsiteX24547" fmla="*/ 1920162 w 9392070"/>
                <a:gd name="connsiteY24547" fmla="*/ 977039 h 3110824"/>
                <a:gd name="connsiteX24548" fmla="*/ 1917721 w 9392070"/>
                <a:gd name="connsiteY24548" fmla="*/ 975819 h 3110824"/>
                <a:gd name="connsiteX24549" fmla="*/ 1912838 w 9392070"/>
                <a:gd name="connsiteY24549" fmla="*/ 984364 h 3110824"/>
                <a:gd name="connsiteX24550" fmla="*/ 1907955 w 9392070"/>
                <a:gd name="connsiteY24550" fmla="*/ 992909 h 3110824"/>
                <a:gd name="connsiteX24551" fmla="*/ 1905514 w 9392070"/>
                <a:gd name="connsiteY24551" fmla="*/ 991688 h 3110824"/>
                <a:gd name="connsiteX24552" fmla="*/ 1900631 w 9392070"/>
                <a:gd name="connsiteY24552" fmla="*/ 991688 h 3110824"/>
                <a:gd name="connsiteX24553" fmla="*/ 1892086 w 9392070"/>
                <a:gd name="connsiteY24553" fmla="*/ 1003895 h 3110824"/>
                <a:gd name="connsiteX24554" fmla="*/ 1889645 w 9392070"/>
                <a:gd name="connsiteY24554" fmla="*/ 999012 h 3110824"/>
                <a:gd name="connsiteX24555" fmla="*/ 1881100 w 9392070"/>
                <a:gd name="connsiteY24555" fmla="*/ 1003895 h 3110824"/>
                <a:gd name="connsiteX24556" fmla="*/ 1879879 w 9392070"/>
                <a:gd name="connsiteY24556" fmla="*/ 1002674 h 3110824"/>
                <a:gd name="connsiteX24557" fmla="*/ 1876217 w 9392070"/>
                <a:gd name="connsiteY24557" fmla="*/ 1000233 h 3110824"/>
                <a:gd name="connsiteX24558" fmla="*/ 1876217 w 9392070"/>
                <a:gd name="connsiteY24558" fmla="*/ 1006336 h 3110824"/>
                <a:gd name="connsiteX24559" fmla="*/ 1872555 w 9392070"/>
                <a:gd name="connsiteY24559" fmla="*/ 1007557 h 3110824"/>
                <a:gd name="connsiteX24560" fmla="*/ 1871334 w 9392070"/>
                <a:gd name="connsiteY24560" fmla="*/ 1008778 h 3110824"/>
                <a:gd name="connsiteX24561" fmla="*/ 1870114 w 9392070"/>
                <a:gd name="connsiteY24561" fmla="*/ 1006336 h 3110824"/>
                <a:gd name="connsiteX24562" fmla="*/ 1870114 w 9392070"/>
                <a:gd name="connsiteY24562" fmla="*/ 1005116 h 3110824"/>
                <a:gd name="connsiteX24563" fmla="*/ 1874996 w 9392070"/>
                <a:gd name="connsiteY24563" fmla="*/ 999012 h 3110824"/>
                <a:gd name="connsiteX24564" fmla="*/ 1873776 w 9392070"/>
                <a:gd name="connsiteY24564" fmla="*/ 1095447 h 3110824"/>
                <a:gd name="connsiteX24565" fmla="*/ 1873776 w 9392070"/>
                <a:gd name="connsiteY24565" fmla="*/ 1095447 h 3110824"/>
                <a:gd name="connsiteX24566" fmla="*/ 1873776 w 9392070"/>
                <a:gd name="connsiteY24566" fmla="*/ 1095447 h 3110824"/>
                <a:gd name="connsiteX24567" fmla="*/ 1868893 w 9392070"/>
                <a:gd name="connsiteY24567" fmla="*/ 1097889 h 3110824"/>
                <a:gd name="connsiteX24568" fmla="*/ 1867672 w 9392070"/>
                <a:gd name="connsiteY24568" fmla="*/ 1099110 h 3110824"/>
                <a:gd name="connsiteX24569" fmla="*/ 1867672 w 9392070"/>
                <a:gd name="connsiteY24569" fmla="*/ 1096668 h 3110824"/>
                <a:gd name="connsiteX24570" fmla="*/ 1867672 w 9392070"/>
                <a:gd name="connsiteY24570" fmla="*/ 1096668 h 3110824"/>
                <a:gd name="connsiteX24571" fmla="*/ 1873776 w 9392070"/>
                <a:gd name="connsiteY24571" fmla="*/ 1095447 h 3110824"/>
                <a:gd name="connsiteX24572" fmla="*/ 1865231 w 9392070"/>
                <a:gd name="connsiteY24572" fmla="*/ 1121082 h 3110824"/>
                <a:gd name="connsiteX24573" fmla="*/ 1867672 w 9392070"/>
                <a:gd name="connsiteY24573" fmla="*/ 1118641 h 3110824"/>
                <a:gd name="connsiteX24574" fmla="*/ 1870114 w 9392070"/>
                <a:gd name="connsiteY24574" fmla="*/ 1117420 h 3110824"/>
                <a:gd name="connsiteX24575" fmla="*/ 1867672 w 9392070"/>
                <a:gd name="connsiteY24575" fmla="*/ 1119861 h 3110824"/>
                <a:gd name="connsiteX24576" fmla="*/ 1864010 w 9392070"/>
                <a:gd name="connsiteY24576" fmla="*/ 1123524 h 3110824"/>
                <a:gd name="connsiteX24577" fmla="*/ 1865231 w 9392070"/>
                <a:gd name="connsiteY24577" fmla="*/ 1121082 h 3110824"/>
                <a:gd name="connsiteX24578" fmla="*/ 1856686 w 9392070"/>
                <a:gd name="connsiteY24578" fmla="*/ 1099110 h 3110824"/>
                <a:gd name="connsiteX24579" fmla="*/ 1856686 w 9392070"/>
                <a:gd name="connsiteY24579" fmla="*/ 1099110 h 3110824"/>
                <a:gd name="connsiteX24580" fmla="*/ 1856686 w 9392070"/>
                <a:gd name="connsiteY24580" fmla="*/ 1099110 h 3110824"/>
                <a:gd name="connsiteX24581" fmla="*/ 1856686 w 9392070"/>
                <a:gd name="connsiteY24581" fmla="*/ 1099110 h 3110824"/>
                <a:gd name="connsiteX24582" fmla="*/ 1806637 w 9392070"/>
                <a:gd name="connsiteY24582" fmla="*/ 459462 h 3110824"/>
                <a:gd name="connsiteX24583" fmla="*/ 1806637 w 9392070"/>
                <a:gd name="connsiteY24583" fmla="*/ 459462 h 3110824"/>
                <a:gd name="connsiteX24584" fmla="*/ 1806637 w 9392070"/>
                <a:gd name="connsiteY24584" fmla="*/ 459462 h 3110824"/>
                <a:gd name="connsiteX24585" fmla="*/ 1806637 w 9392070"/>
                <a:gd name="connsiteY24585" fmla="*/ 459462 h 3110824"/>
                <a:gd name="connsiteX24586" fmla="*/ 1800534 w 9392070"/>
                <a:gd name="connsiteY24586" fmla="*/ 436269 h 3110824"/>
                <a:gd name="connsiteX24587" fmla="*/ 1800534 w 9392070"/>
                <a:gd name="connsiteY24587" fmla="*/ 436269 h 3110824"/>
                <a:gd name="connsiteX24588" fmla="*/ 1795651 w 9392070"/>
                <a:gd name="connsiteY24588" fmla="*/ 435048 h 3110824"/>
                <a:gd name="connsiteX24589" fmla="*/ 1795651 w 9392070"/>
                <a:gd name="connsiteY24589" fmla="*/ 435048 h 3110824"/>
                <a:gd name="connsiteX24590" fmla="*/ 1800534 w 9392070"/>
                <a:gd name="connsiteY24590" fmla="*/ 436269 h 3110824"/>
                <a:gd name="connsiteX24591" fmla="*/ 1791989 w 9392070"/>
                <a:gd name="connsiteY24591" fmla="*/ 403310 h 3110824"/>
                <a:gd name="connsiteX24592" fmla="*/ 1793209 w 9392070"/>
                <a:gd name="connsiteY24592" fmla="*/ 402090 h 3110824"/>
                <a:gd name="connsiteX24593" fmla="*/ 1793209 w 9392070"/>
                <a:gd name="connsiteY24593" fmla="*/ 405751 h 3110824"/>
                <a:gd name="connsiteX24594" fmla="*/ 1791989 w 9392070"/>
                <a:gd name="connsiteY24594" fmla="*/ 403310 h 3110824"/>
                <a:gd name="connsiteX24595" fmla="*/ 1791989 w 9392070"/>
                <a:gd name="connsiteY24595" fmla="*/ 403310 h 3110824"/>
                <a:gd name="connsiteX24596" fmla="*/ 1791989 w 9392070"/>
                <a:gd name="connsiteY24596" fmla="*/ 433828 h 3110824"/>
                <a:gd name="connsiteX24597" fmla="*/ 1790768 w 9392070"/>
                <a:gd name="connsiteY24597" fmla="*/ 435048 h 3110824"/>
                <a:gd name="connsiteX24598" fmla="*/ 1790768 w 9392070"/>
                <a:gd name="connsiteY24598" fmla="*/ 433828 h 3110824"/>
                <a:gd name="connsiteX24599" fmla="*/ 1791989 w 9392070"/>
                <a:gd name="connsiteY24599" fmla="*/ 433828 h 3110824"/>
                <a:gd name="connsiteX24600" fmla="*/ 1788327 w 9392070"/>
                <a:gd name="connsiteY24600" fmla="*/ 433828 h 3110824"/>
                <a:gd name="connsiteX24601" fmla="*/ 1789547 w 9392070"/>
                <a:gd name="connsiteY24601" fmla="*/ 433828 h 3110824"/>
                <a:gd name="connsiteX24602" fmla="*/ 1789547 w 9392070"/>
                <a:gd name="connsiteY24602" fmla="*/ 437490 h 3110824"/>
                <a:gd name="connsiteX24603" fmla="*/ 1787106 w 9392070"/>
                <a:gd name="connsiteY24603" fmla="*/ 433828 h 3110824"/>
                <a:gd name="connsiteX24604" fmla="*/ 1788327 w 9392070"/>
                <a:gd name="connsiteY24604" fmla="*/ 433828 h 3110824"/>
                <a:gd name="connsiteX24605" fmla="*/ 1783444 w 9392070"/>
                <a:gd name="connsiteY24605" fmla="*/ 306875 h 3110824"/>
                <a:gd name="connsiteX24606" fmla="*/ 1783444 w 9392070"/>
                <a:gd name="connsiteY24606" fmla="*/ 309316 h 3110824"/>
                <a:gd name="connsiteX24607" fmla="*/ 1782223 w 9392070"/>
                <a:gd name="connsiteY24607" fmla="*/ 308095 h 3110824"/>
                <a:gd name="connsiteX24608" fmla="*/ 1783444 w 9392070"/>
                <a:gd name="connsiteY24608" fmla="*/ 306875 h 3110824"/>
                <a:gd name="connsiteX24609" fmla="*/ 1697995 w 9392070"/>
                <a:gd name="connsiteY24609" fmla="*/ 309316 h 3110824"/>
                <a:gd name="connsiteX24610" fmla="*/ 1697995 w 9392070"/>
                <a:gd name="connsiteY24610" fmla="*/ 309316 h 3110824"/>
                <a:gd name="connsiteX24611" fmla="*/ 1696774 w 9392070"/>
                <a:gd name="connsiteY24611" fmla="*/ 308095 h 3110824"/>
                <a:gd name="connsiteX24612" fmla="*/ 1697995 w 9392070"/>
                <a:gd name="connsiteY24612" fmla="*/ 309316 h 3110824"/>
                <a:gd name="connsiteX24613" fmla="*/ 1688229 w 9392070"/>
                <a:gd name="connsiteY24613" fmla="*/ 403310 h 3110824"/>
                <a:gd name="connsiteX24614" fmla="*/ 1688229 w 9392070"/>
                <a:gd name="connsiteY24614" fmla="*/ 403310 h 3110824"/>
                <a:gd name="connsiteX24615" fmla="*/ 1687008 w 9392070"/>
                <a:gd name="connsiteY24615" fmla="*/ 404531 h 3110824"/>
                <a:gd name="connsiteX24616" fmla="*/ 1687008 w 9392070"/>
                <a:gd name="connsiteY24616" fmla="*/ 400869 h 3110824"/>
                <a:gd name="connsiteX24617" fmla="*/ 1688229 w 9392070"/>
                <a:gd name="connsiteY24617" fmla="*/ 403310 h 3110824"/>
                <a:gd name="connsiteX24618" fmla="*/ 1683346 w 9392070"/>
                <a:gd name="connsiteY24618" fmla="*/ 435048 h 3110824"/>
                <a:gd name="connsiteX24619" fmla="*/ 1682126 w 9392070"/>
                <a:gd name="connsiteY24619" fmla="*/ 438711 h 3110824"/>
                <a:gd name="connsiteX24620" fmla="*/ 1680905 w 9392070"/>
                <a:gd name="connsiteY24620" fmla="*/ 437490 h 3110824"/>
                <a:gd name="connsiteX24621" fmla="*/ 1679684 w 9392070"/>
                <a:gd name="connsiteY24621" fmla="*/ 436269 h 3110824"/>
                <a:gd name="connsiteX24622" fmla="*/ 1683346 w 9392070"/>
                <a:gd name="connsiteY24622" fmla="*/ 435048 h 3110824"/>
                <a:gd name="connsiteX24623" fmla="*/ 1673581 w 9392070"/>
                <a:gd name="connsiteY24623" fmla="*/ 459462 h 3110824"/>
                <a:gd name="connsiteX24624" fmla="*/ 1673581 w 9392070"/>
                <a:gd name="connsiteY24624" fmla="*/ 459462 h 3110824"/>
                <a:gd name="connsiteX24625" fmla="*/ 1673581 w 9392070"/>
                <a:gd name="connsiteY24625" fmla="*/ 459462 h 3110824"/>
                <a:gd name="connsiteX24626" fmla="*/ 1673581 w 9392070"/>
                <a:gd name="connsiteY24626" fmla="*/ 459462 h 3110824"/>
                <a:gd name="connsiteX24627" fmla="*/ 1623532 w 9392070"/>
                <a:gd name="connsiteY24627" fmla="*/ 1099110 h 3110824"/>
                <a:gd name="connsiteX24628" fmla="*/ 1623532 w 9392070"/>
                <a:gd name="connsiteY24628" fmla="*/ 1099110 h 3110824"/>
                <a:gd name="connsiteX24629" fmla="*/ 1623532 w 9392070"/>
                <a:gd name="connsiteY24629" fmla="*/ 1099110 h 3110824"/>
                <a:gd name="connsiteX24630" fmla="*/ 1623532 w 9392070"/>
                <a:gd name="connsiteY24630" fmla="*/ 1099110 h 3110824"/>
                <a:gd name="connsiteX24631" fmla="*/ 1614987 w 9392070"/>
                <a:gd name="connsiteY24631" fmla="*/ 1121082 h 3110824"/>
                <a:gd name="connsiteX24632" fmla="*/ 1614987 w 9392070"/>
                <a:gd name="connsiteY24632" fmla="*/ 1123524 h 3110824"/>
                <a:gd name="connsiteX24633" fmla="*/ 1611325 w 9392070"/>
                <a:gd name="connsiteY24633" fmla="*/ 1119861 h 3110824"/>
                <a:gd name="connsiteX24634" fmla="*/ 1608884 w 9392070"/>
                <a:gd name="connsiteY24634" fmla="*/ 1117420 h 3110824"/>
                <a:gd name="connsiteX24635" fmla="*/ 1611325 w 9392070"/>
                <a:gd name="connsiteY24635" fmla="*/ 1118641 h 3110824"/>
                <a:gd name="connsiteX24636" fmla="*/ 1614987 w 9392070"/>
                <a:gd name="connsiteY24636" fmla="*/ 1121082 h 3110824"/>
                <a:gd name="connsiteX24637" fmla="*/ 1613766 w 9392070"/>
                <a:gd name="connsiteY24637" fmla="*/ 1096668 h 3110824"/>
                <a:gd name="connsiteX24638" fmla="*/ 1613766 w 9392070"/>
                <a:gd name="connsiteY24638" fmla="*/ 1096668 h 3110824"/>
                <a:gd name="connsiteX24639" fmla="*/ 1607663 w 9392070"/>
                <a:gd name="connsiteY24639" fmla="*/ 1096668 h 3110824"/>
                <a:gd name="connsiteX24640" fmla="*/ 1607663 w 9392070"/>
                <a:gd name="connsiteY24640" fmla="*/ 1096668 h 3110824"/>
                <a:gd name="connsiteX24641" fmla="*/ 1613766 w 9392070"/>
                <a:gd name="connsiteY24641" fmla="*/ 1096668 h 3110824"/>
                <a:gd name="connsiteX24642" fmla="*/ 1585690 w 9392070"/>
                <a:gd name="connsiteY24642" fmla="*/ 953846 h 3110824"/>
                <a:gd name="connsiteX24643" fmla="*/ 1584470 w 9392070"/>
                <a:gd name="connsiteY24643" fmla="*/ 953846 h 3110824"/>
                <a:gd name="connsiteX24644" fmla="*/ 1585690 w 9392070"/>
                <a:gd name="connsiteY24644" fmla="*/ 953846 h 3110824"/>
                <a:gd name="connsiteX24645" fmla="*/ 1589352 w 9392070"/>
                <a:gd name="connsiteY24645" fmla="*/ 986805 h 3110824"/>
                <a:gd name="connsiteX24646" fmla="*/ 1599118 w 9392070"/>
                <a:gd name="connsiteY24646" fmla="*/ 989246 h 3110824"/>
                <a:gd name="connsiteX24647" fmla="*/ 1605221 w 9392070"/>
                <a:gd name="connsiteY24647" fmla="*/ 999012 h 3110824"/>
                <a:gd name="connsiteX24648" fmla="*/ 1608884 w 9392070"/>
                <a:gd name="connsiteY24648" fmla="*/ 1002674 h 3110824"/>
                <a:gd name="connsiteX24649" fmla="*/ 1608884 w 9392070"/>
                <a:gd name="connsiteY24649" fmla="*/ 1003895 h 3110824"/>
                <a:gd name="connsiteX24650" fmla="*/ 1601559 w 9392070"/>
                <a:gd name="connsiteY24650" fmla="*/ 1005116 h 3110824"/>
                <a:gd name="connsiteX24651" fmla="*/ 1591794 w 9392070"/>
                <a:gd name="connsiteY24651" fmla="*/ 997791 h 3110824"/>
                <a:gd name="connsiteX24652" fmla="*/ 1589352 w 9392070"/>
                <a:gd name="connsiteY24652" fmla="*/ 1002674 h 3110824"/>
                <a:gd name="connsiteX24653" fmla="*/ 1580807 w 9392070"/>
                <a:gd name="connsiteY24653" fmla="*/ 990467 h 3110824"/>
                <a:gd name="connsiteX24654" fmla="*/ 1575925 w 9392070"/>
                <a:gd name="connsiteY24654" fmla="*/ 990467 h 3110824"/>
                <a:gd name="connsiteX24655" fmla="*/ 1573483 w 9392070"/>
                <a:gd name="connsiteY24655" fmla="*/ 991688 h 3110824"/>
                <a:gd name="connsiteX24656" fmla="*/ 1569821 w 9392070"/>
                <a:gd name="connsiteY24656" fmla="*/ 984364 h 3110824"/>
                <a:gd name="connsiteX24657" fmla="*/ 1589352 w 9392070"/>
                <a:gd name="connsiteY24657" fmla="*/ 986805 h 3110824"/>
                <a:gd name="connsiteX24658" fmla="*/ 1597897 w 9392070"/>
                <a:gd name="connsiteY24658" fmla="*/ 1139393 h 3110824"/>
                <a:gd name="connsiteX24659" fmla="*/ 1596677 w 9392070"/>
                <a:gd name="connsiteY24659" fmla="*/ 1141834 h 3110824"/>
                <a:gd name="connsiteX24660" fmla="*/ 1595456 w 9392070"/>
                <a:gd name="connsiteY24660" fmla="*/ 1141834 h 3110824"/>
                <a:gd name="connsiteX24661" fmla="*/ 1586911 w 9392070"/>
                <a:gd name="connsiteY24661" fmla="*/ 1132068 h 3110824"/>
                <a:gd name="connsiteX24662" fmla="*/ 1582028 w 9392070"/>
                <a:gd name="connsiteY24662" fmla="*/ 1134510 h 3110824"/>
                <a:gd name="connsiteX24663" fmla="*/ 1574704 w 9392070"/>
                <a:gd name="connsiteY24663" fmla="*/ 1129627 h 3110824"/>
                <a:gd name="connsiteX24664" fmla="*/ 1569821 w 9392070"/>
                <a:gd name="connsiteY24664" fmla="*/ 1123524 h 3110824"/>
                <a:gd name="connsiteX24665" fmla="*/ 1567380 w 9392070"/>
                <a:gd name="connsiteY24665" fmla="*/ 1125965 h 3110824"/>
                <a:gd name="connsiteX24666" fmla="*/ 1562497 w 9392070"/>
                <a:gd name="connsiteY24666" fmla="*/ 1125965 h 3110824"/>
                <a:gd name="connsiteX24667" fmla="*/ 1556393 w 9392070"/>
                <a:gd name="connsiteY24667" fmla="*/ 1122303 h 3110824"/>
                <a:gd name="connsiteX24668" fmla="*/ 1551511 w 9392070"/>
                <a:gd name="connsiteY24668" fmla="*/ 1117420 h 3110824"/>
                <a:gd name="connsiteX24669" fmla="*/ 1562497 w 9392070"/>
                <a:gd name="connsiteY24669" fmla="*/ 1113758 h 3110824"/>
                <a:gd name="connsiteX24670" fmla="*/ 1577145 w 9392070"/>
                <a:gd name="connsiteY24670" fmla="*/ 1106434 h 3110824"/>
                <a:gd name="connsiteX24671" fmla="*/ 1578366 w 9392070"/>
                <a:gd name="connsiteY24671" fmla="*/ 1107654 h 3110824"/>
                <a:gd name="connsiteX24672" fmla="*/ 1582028 w 9392070"/>
                <a:gd name="connsiteY24672" fmla="*/ 1108875 h 3110824"/>
                <a:gd name="connsiteX24673" fmla="*/ 1596677 w 9392070"/>
                <a:gd name="connsiteY24673" fmla="*/ 1114979 h 3110824"/>
                <a:gd name="connsiteX24674" fmla="*/ 1600339 w 9392070"/>
                <a:gd name="connsiteY24674" fmla="*/ 1117420 h 3110824"/>
                <a:gd name="connsiteX24675" fmla="*/ 1605221 w 9392070"/>
                <a:gd name="connsiteY24675" fmla="*/ 1118641 h 3110824"/>
                <a:gd name="connsiteX24676" fmla="*/ 1607663 w 9392070"/>
                <a:gd name="connsiteY24676" fmla="*/ 1118641 h 3110824"/>
                <a:gd name="connsiteX24677" fmla="*/ 1606442 w 9392070"/>
                <a:gd name="connsiteY24677" fmla="*/ 1129627 h 3110824"/>
                <a:gd name="connsiteX24678" fmla="*/ 1601559 w 9392070"/>
                <a:gd name="connsiteY24678" fmla="*/ 1134510 h 3110824"/>
                <a:gd name="connsiteX24679" fmla="*/ 1599118 w 9392070"/>
                <a:gd name="connsiteY24679" fmla="*/ 1138172 h 3110824"/>
                <a:gd name="connsiteX24680" fmla="*/ 1597897 w 9392070"/>
                <a:gd name="connsiteY24680" fmla="*/ 1139393 h 3110824"/>
                <a:gd name="connsiteX24681" fmla="*/ 1540524 w 9392070"/>
                <a:gd name="connsiteY24681" fmla="*/ 1097889 h 3110824"/>
                <a:gd name="connsiteX24682" fmla="*/ 1530759 w 9392070"/>
                <a:gd name="connsiteY24682" fmla="*/ 1100330 h 3110824"/>
                <a:gd name="connsiteX24683" fmla="*/ 1523435 w 9392070"/>
                <a:gd name="connsiteY24683" fmla="*/ 1097889 h 3110824"/>
                <a:gd name="connsiteX24684" fmla="*/ 1511228 w 9392070"/>
                <a:gd name="connsiteY24684" fmla="*/ 1105213 h 3110824"/>
                <a:gd name="connsiteX24685" fmla="*/ 1506345 w 9392070"/>
                <a:gd name="connsiteY24685" fmla="*/ 1100330 h 3110824"/>
                <a:gd name="connsiteX24686" fmla="*/ 1492917 w 9392070"/>
                <a:gd name="connsiteY24686" fmla="*/ 1103992 h 3110824"/>
                <a:gd name="connsiteX24687" fmla="*/ 1481931 w 9392070"/>
                <a:gd name="connsiteY24687" fmla="*/ 1100330 h 3110824"/>
                <a:gd name="connsiteX24688" fmla="*/ 1470944 w 9392070"/>
                <a:gd name="connsiteY24688" fmla="*/ 1097889 h 3110824"/>
                <a:gd name="connsiteX24689" fmla="*/ 1463620 w 9392070"/>
                <a:gd name="connsiteY24689" fmla="*/ 1102772 h 3110824"/>
                <a:gd name="connsiteX24690" fmla="*/ 1457517 w 9392070"/>
                <a:gd name="connsiteY24690" fmla="*/ 1107654 h 3110824"/>
                <a:gd name="connsiteX24691" fmla="*/ 1448972 w 9392070"/>
                <a:gd name="connsiteY24691" fmla="*/ 1103992 h 3110824"/>
                <a:gd name="connsiteX24692" fmla="*/ 1452634 w 9392070"/>
                <a:gd name="connsiteY24692" fmla="*/ 1101551 h 3110824"/>
                <a:gd name="connsiteX24693" fmla="*/ 1463620 w 9392070"/>
                <a:gd name="connsiteY24693" fmla="*/ 1091785 h 3110824"/>
                <a:gd name="connsiteX24694" fmla="*/ 1479489 w 9392070"/>
                <a:gd name="connsiteY24694" fmla="*/ 1084461 h 3110824"/>
                <a:gd name="connsiteX24695" fmla="*/ 1491696 w 9392070"/>
                <a:gd name="connsiteY24695" fmla="*/ 1083240 h 3110824"/>
                <a:gd name="connsiteX24696" fmla="*/ 1503903 w 9392070"/>
                <a:gd name="connsiteY24696" fmla="*/ 1082020 h 3110824"/>
                <a:gd name="connsiteX24697" fmla="*/ 1525876 w 9392070"/>
                <a:gd name="connsiteY24697" fmla="*/ 1079578 h 3110824"/>
                <a:gd name="connsiteX24698" fmla="*/ 1535642 w 9392070"/>
                <a:gd name="connsiteY24698" fmla="*/ 1079578 h 3110824"/>
                <a:gd name="connsiteX24699" fmla="*/ 1542966 w 9392070"/>
                <a:gd name="connsiteY24699" fmla="*/ 1075916 h 3110824"/>
                <a:gd name="connsiteX24700" fmla="*/ 1545407 w 9392070"/>
                <a:gd name="connsiteY24700" fmla="*/ 1069813 h 3110824"/>
                <a:gd name="connsiteX24701" fmla="*/ 1529538 w 9392070"/>
                <a:gd name="connsiteY24701" fmla="*/ 1064930 h 3110824"/>
                <a:gd name="connsiteX24702" fmla="*/ 1514890 w 9392070"/>
                <a:gd name="connsiteY24702" fmla="*/ 1061268 h 3110824"/>
                <a:gd name="connsiteX24703" fmla="*/ 1508786 w 9392070"/>
                <a:gd name="connsiteY24703" fmla="*/ 1063709 h 3110824"/>
                <a:gd name="connsiteX24704" fmla="*/ 1501462 w 9392070"/>
                <a:gd name="connsiteY24704" fmla="*/ 1063709 h 3110824"/>
                <a:gd name="connsiteX24705" fmla="*/ 1495358 w 9392070"/>
                <a:gd name="connsiteY24705" fmla="*/ 1061268 h 3110824"/>
                <a:gd name="connsiteX24706" fmla="*/ 1486813 w 9392070"/>
                <a:gd name="connsiteY24706" fmla="*/ 1061268 h 3110824"/>
                <a:gd name="connsiteX24707" fmla="*/ 1478269 w 9392070"/>
                <a:gd name="connsiteY24707" fmla="*/ 1062489 h 3110824"/>
                <a:gd name="connsiteX24708" fmla="*/ 1472165 w 9392070"/>
                <a:gd name="connsiteY24708" fmla="*/ 1058826 h 3110824"/>
                <a:gd name="connsiteX24709" fmla="*/ 1470944 w 9392070"/>
                <a:gd name="connsiteY24709" fmla="*/ 1058826 h 3110824"/>
                <a:gd name="connsiteX24710" fmla="*/ 1473386 w 9392070"/>
                <a:gd name="connsiteY24710" fmla="*/ 1057606 h 3110824"/>
                <a:gd name="connsiteX24711" fmla="*/ 1491696 w 9392070"/>
                <a:gd name="connsiteY24711" fmla="*/ 1056385 h 3110824"/>
                <a:gd name="connsiteX24712" fmla="*/ 1517331 w 9392070"/>
                <a:gd name="connsiteY24712" fmla="*/ 1061268 h 3110824"/>
                <a:gd name="connsiteX24713" fmla="*/ 1539304 w 9392070"/>
                <a:gd name="connsiteY24713" fmla="*/ 1066151 h 3110824"/>
                <a:gd name="connsiteX24714" fmla="*/ 1549069 w 9392070"/>
                <a:gd name="connsiteY24714" fmla="*/ 1069813 h 3110824"/>
                <a:gd name="connsiteX24715" fmla="*/ 1557614 w 9392070"/>
                <a:gd name="connsiteY24715" fmla="*/ 1069813 h 3110824"/>
                <a:gd name="connsiteX24716" fmla="*/ 1562497 w 9392070"/>
                <a:gd name="connsiteY24716" fmla="*/ 1068592 h 3110824"/>
                <a:gd name="connsiteX24717" fmla="*/ 1564938 w 9392070"/>
                <a:gd name="connsiteY24717" fmla="*/ 1071033 h 3110824"/>
                <a:gd name="connsiteX24718" fmla="*/ 1575925 w 9392070"/>
                <a:gd name="connsiteY24718" fmla="*/ 1093006 h 3110824"/>
                <a:gd name="connsiteX24719" fmla="*/ 1572263 w 9392070"/>
                <a:gd name="connsiteY24719" fmla="*/ 1093006 h 3110824"/>
                <a:gd name="connsiteX24720" fmla="*/ 1568600 w 9392070"/>
                <a:gd name="connsiteY24720" fmla="*/ 1095447 h 3110824"/>
                <a:gd name="connsiteX24721" fmla="*/ 1567380 w 9392070"/>
                <a:gd name="connsiteY24721" fmla="*/ 1095447 h 3110824"/>
                <a:gd name="connsiteX24722" fmla="*/ 1564938 w 9392070"/>
                <a:gd name="connsiteY24722" fmla="*/ 1096668 h 3110824"/>
                <a:gd name="connsiteX24723" fmla="*/ 1556393 w 9392070"/>
                <a:gd name="connsiteY24723" fmla="*/ 1099110 h 3110824"/>
                <a:gd name="connsiteX24724" fmla="*/ 1549069 w 9392070"/>
                <a:gd name="connsiteY24724" fmla="*/ 1097889 h 3110824"/>
                <a:gd name="connsiteX24725" fmla="*/ 1545407 w 9392070"/>
                <a:gd name="connsiteY24725" fmla="*/ 1095447 h 3110824"/>
                <a:gd name="connsiteX24726" fmla="*/ 1540524 w 9392070"/>
                <a:gd name="connsiteY24726" fmla="*/ 1097889 h 3110824"/>
                <a:gd name="connsiteX24727" fmla="*/ 1544186 w 9392070"/>
                <a:gd name="connsiteY24727" fmla="*/ 1130848 h 3110824"/>
                <a:gd name="connsiteX24728" fmla="*/ 1544186 w 9392070"/>
                <a:gd name="connsiteY24728" fmla="*/ 1140613 h 3110824"/>
                <a:gd name="connsiteX24729" fmla="*/ 1542966 w 9392070"/>
                <a:gd name="connsiteY24729" fmla="*/ 1140613 h 3110824"/>
                <a:gd name="connsiteX24730" fmla="*/ 1535642 w 9392070"/>
                <a:gd name="connsiteY24730" fmla="*/ 1141834 h 3110824"/>
                <a:gd name="connsiteX24731" fmla="*/ 1529538 w 9392070"/>
                <a:gd name="connsiteY24731" fmla="*/ 1140613 h 3110824"/>
                <a:gd name="connsiteX24732" fmla="*/ 1520993 w 9392070"/>
                <a:gd name="connsiteY24732" fmla="*/ 1141834 h 3110824"/>
                <a:gd name="connsiteX24733" fmla="*/ 1512448 w 9392070"/>
                <a:gd name="connsiteY24733" fmla="*/ 1144275 h 3110824"/>
                <a:gd name="connsiteX24734" fmla="*/ 1510007 w 9392070"/>
                <a:gd name="connsiteY24734" fmla="*/ 1141834 h 3110824"/>
                <a:gd name="connsiteX24735" fmla="*/ 1518552 w 9392070"/>
                <a:gd name="connsiteY24735" fmla="*/ 1132068 h 3110824"/>
                <a:gd name="connsiteX24736" fmla="*/ 1520993 w 9392070"/>
                <a:gd name="connsiteY24736" fmla="*/ 1129627 h 3110824"/>
                <a:gd name="connsiteX24737" fmla="*/ 1529538 w 9392070"/>
                <a:gd name="connsiteY24737" fmla="*/ 1129627 h 3110824"/>
                <a:gd name="connsiteX24738" fmla="*/ 1535642 w 9392070"/>
                <a:gd name="connsiteY24738" fmla="*/ 1125965 h 3110824"/>
                <a:gd name="connsiteX24739" fmla="*/ 1535642 w 9392070"/>
                <a:gd name="connsiteY24739" fmla="*/ 1125965 h 3110824"/>
                <a:gd name="connsiteX24740" fmla="*/ 1539304 w 9392070"/>
                <a:gd name="connsiteY24740" fmla="*/ 1128406 h 3110824"/>
                <a:gd name="connsiteX24741" fmla="*/ 1544186 w 9392070"/>
                <a:gd name="connsiteY24741" fmla="*/ 1130848 h 3110824"/>
                <a:gd name="connsiteX24742" fmla="*/ 1467282 w 9392070"/>
                <a:gd name="connsiteY24742" fmla="*/ 1060047 h 3110824"/>
                <a:gd name="connsiteX24743" fmla="*/ 1463620 w 9392070"/>
                <a:gd name="connsiteY24743" fmla="*/ 1063709 h 3110824"/>
                <a:gd name="connsiteX24744" fmla="*/ 1461179 w 9392070"/>
                <a:gd name="connsiteY24744" fmla="*/ 1062489 h 3110824"/>
                <a:gd name="connsiteX24745" fmla="*/ 1467282 w 9392070"/>
                <a:gd name="connsiteY24745" fmla="*/ 1060047 h 3110824"/>
                <a:gd name="connsiteX24746" fmla="*/ 1466062 w 9392070"/>
                <a:gd name="connsiteY24746" fmla="*/ 941639 h 3110824"/>
                <a:gd name="connsiteX24747" fmla="*/ 1468503 w 9392070"/>
                <a:gd name="connsiteY24747" fmla="*/ 940418 h 3110824"/>
                <a:gd name="connsiteX24748" fmla="*/ 1467282 w 9392070"/>
                <a:gd name="connsiteY24748" fmla="*/ 944081 h 3110824"/>
                <a:gd name="connsiteX24749" fmla="*/ 1466062 w 9392070"/>
                <a:gd name="connsiteY24749" fmla="*/ 941639 h 3110824"/>
                <a:gd name="connsiteX24750" fmla="*/ 1525876 w 9392070"/>
                <a:gd name="connsiteY24750" fmla="*/ 1013660 h 3110824"/>
                <a:gd name="connsiteX24751" fmla="*/ 1539304 w 9392070"/>
                <a:gd name="connsiteY24751" fmla="*/ 1013660 h 3110824"/>
                <a:gd name="connsiteX24752" fmla="*/ 1552731 w 9392070"/>
                <a:gd name="connsiteY24752" fmla="*/ 1013660 h 3110824"/>
                <a:gd name="connsiteX24753" fmla="*/ 1573483 w 9392070"/>
                <a:gd name="connsiteY24753" fmla="*/ 1013660 h 3110824"/>
                <a:gd name="connsiteX24754" fmla="*/ 1584470 w 9392070"/>
                <a:gd name="connsiteY24754" fmla="*/ 1028309 h 3110824"/>
                <a:gd name="connsiteX24755" fmla="*/ 1586911 w 9392070"/>
                <a:gd name="connsiteY24755" fmla="*/ 1033192 h 3110824"/>
                <a:gd name="connsiteX24756" fmla="*/ 1582028 w 9392070"/>
                <a:gd name="connsiteY24756" fmla="*/ 1030750 h 3110824"/>
                <a:gd name="connsiteX24757" fmla="*/ 1572263 w 9392070"/>
                <a:gd name="connsiteY24757" fmla="*/ 1025867 h 3110824"/>
                <a:gd name="connsiteX24758" fmla="*/ 1569821 w 9392070"/>
                <a:gd name="connsiteY24758" fmla="*/ 1033192 h 3110824"/>
                <a:gd name="connsiteX24759" fmla="*/ 1561276 w 9392070"/>
                <a:gd name="connsiteY24759" fmla="*/ 1023426 h 3110824"/>
                <a:gd name="connsiteX24760" fmla="*/ 1556393 w 9392070"/>
                <a:gd name="connsiteY24760" fmla="*/ 1027088 h 3110824"/>
                <a:gd name="connsiteX24761" fmla="*/ 1549069 w 9392070"/>
                <a:gd name="connsiteY24761" fmla="*/ 1023426 h 3110824"/>
                <a:gd name="connsiteX24762" fmla="*/ 1541745 w 9392070"/>
                <a:gd name="connsiteY24762" fmla="*/ 1020985 h 3110824"/>
                <a:gd name="connsiteX24763" fmla="*/ 1536862 w 9392070"/>
                <a:gd name="connsiteY24763" fmla="*/ 1023426 h 3110824"/>
                <a:gd name="connsiteX24764" fmla="*/ 1530759 w 9392070"/>
                <a:gd name="connsiteY24764" fmla="*/ 1020985 h 3110824"/>
                <a:gd name="connsiteX24765" fmla="*/ 1525876 w 9392070"/>
                <a:gd name="connsiteY24765" fmla="*/ 1017323 h 3110824"/>
                <a:gd name="connsiteX24766" fmla="*/ 1513669 w 9392070"/>
                <a:gd name="connsiteY24766" fmla="*/ 1019764 h 3110824"/>
                <a:gd name="connsiteX24767" fmla="*/ 1501462 w 9392070"/>
                <a:gd name="connsiteY24767" fmla="*/ 1024647 h 3110824"/>
                <a:gd name="connsiteX24768" fmla="*/ 1502683 w 9392070"/>
                <a:gd name="connsiteY24768" fmla="*/ 1030750 h 3110824"/>
                <a:gd name="connsiteX24769" fmla="*/ 1497800 w 9392070"/>
                <a:gd name="connsiteY24769" fmla="*/ 1030750 h 3110824"/>
                <a:gd name="connsiteX24770" fmla="*/ 1492917 w 9392070"/>
                <a:gd name="connsiteY24770" fmla="*/ 1030750 h 3110824"/>
                <a:gd name="connsiteX24771" fmla="*/ 1491696 w 9392070"/>
                <a:gd name="connsiteY24771" fmla="*/ 1029530 h 3110824"/>
                <a:gd name="connsiteX24772" fmla="*/ 1491696 w 9392070"/>
                <a:gd name="connsiteY24772" fmla="*/ 1029530 h 3110824"/>
                <a:gd name="connsiteX24773" fmla="*/ 1489255 w 9392070"/>
                <a:gd name="connsiteY24773" fmla="*/ 1027088 h 3110824"/>
                <a:gd name="connsiteX24774" fmla="*/ 1494138 w 9392070"/>
                <a:gd name="connsiteY24774" fmla="*/ 1025867 h 3110824"/>
                <a:gd name="connsiteX24775" fmla="*/ 1507565 w 9392070"/>
                <a:gd name="connsiteY24775" fmla="*/ 1018543 h 3110824"/>
                <a:gd name="connsiteX24776" fmla="*/ 1525876 w 9392070"/>
                <a:gd name="connsiteY24776" fmla="*/ 1013660 h 3110824"/>
                <a:gd name="connsiteX24777" fmla="*/ 1508786 w 9392070"/>
                <a:gd name="connsiteY24777" fmla="*/ 990467 h 3110824"/>
                <a:gd name="connsiteX24778" fmla="*/ 1516110 w 9392070"/>
                <a:gd name="connsiteY24778" fmla="*/ 986805 h 3110824"/>
                <a:gd name="connsiteX24779" fmla="*/ 1535642 w 9392070"/>
                <a:gd name="connsiteY24779" fmla="*/ 983143 h 3110824"/>
                <a:gd name="connsiteX24780" fmla="*/ 1549069 w 9392070"/>
                <a:gd name="connsiteY24780" fmla="*/ 984364 h 3110824"/>
                <a:gd name="connsiteX24781" fmla="*/ 1552731 w 9392070"/>
                <a:gd name="connsiteY24781" fmla="*/ 990467 h 3110824"/>
                <a:gd name="connsiteX24782" fmla="*/ 1556393 w 9392070"/>
                <a:gd name="connsiteY24782" fmla="*/ 996571 h 3110824"/>
                <a:gd name="connsiteX24783" fmla="*/ 1560056 w 9392070"/>
                <a:gd name="connsiteY24783" fmla="*/ 1000233 h 3110824"/>
                <a:gd name="connsiteX24784" fmla="*/ 1553952 w 9392070"/>
                <a:gd name="connsiteY24784" fmla="*/ 999012 h 3110824"/>
                <a:gd name="connsiteX24785" fmla="*/ 1547849 w 9392070"/>
                <a:gd name="connsiteY24785" fmla="*/ 995350 h 3110824"/>
                <a:gd name="connsiteX24786" fmla="*/ 1545407 w 9392070"/>
                <a:gd name="connsiteY24786" fmla="*/ 991688 h 3110824"/>
                <a:gd name="connsiteX24787" fmla="*/ 1538083 w 9392070"/>
                <a:gd name="connsiteY24787" fmla="*/ 994129 h 3110824"/>
                <a:gd name="connsiteX24788" fmla="*/ 1528317 w 9392070"/>
                <a:gd name="connsiteY24788" fmla="*/ 992909 h 3110824"/>
                <a:gd name="connsiteX24789" fmla="*/ 1523435 w 9392070"/>
                <a:gd name="connsiteY24789" fmla="*/ 988026 h 3110824"/>
                <a:gd name="connsiteX24790" fmla="*/ 1510007 w 9392070"/>
                <a:gd name="connsiteY24790" fmla="*/ 991688 h 3110824"/>
                <a:gd name="connsiteX24791" fmla="*/ 1508786 w 9392070"/>
                <a:gd name="connsiteY24791" fmla="*/ 990467 h 3110824"/>
                <a:gd name="connsiteX24792" fmla="*/ 1560056 w 9392070"/>
                <a:gd name="connsiteY24792" fmla="*/ 1062489 h 3110824"/>
                <a:gd name="connsiteX24793" fmla="*/ 1551511 w 9392070"/>
                <a:gd name="connsiteY24793" fmla="*/ 1053944 h 3110824"/>
                <a:gd name="connsiteX24794" fmla="*/ 1550290 w 9392070"/>
                <a:gd name="connsiteY24794" fmla="*/ 1051502 h 3110824"/>
                <a:gd name="connsiteX24795" fmla="*/ 1553952 w 9392070"/>
                <a:gd name="connsiteY24795" fmla="*/ 1055164 h 3110824"/>
                <a:gd name="connsiteX24796" fmla="*/ 1560056 w 9392070"/>
                <a:gd name="connsiteY24796" fmla="*/ 1062489 h 3110824"/>
                <a:gd name="connsiteX24797" fmla="*/ 1535642 w 9392070"/>
                <a:gd name="connsiteY24797" fmla="*/ 1046619 h 3110824"/>
                <a:gd name="connsiteX24798" fmla="*/ 1530759 w 9392070"/>
                <a:gd name="connsiteY24798" fmla="*/ 1046619 h 3110824"/>
                <a:gd name="connsiteX24799" fmla="*/ 1523435 w 9392070"/>
                <a:gd name="connsiteY24799" fmla="*/ 1044178 h 3110824"/>
                <a:gd name="connsiteX24800" fmla="*/ 1517331 w 9392070"/>
                <a:gd name="connsiteY24800" fmla="*/ 1040516 h 3110824"/>
                <a:gd name="connsiteX24801" fmla="*/ 1517331 w 9392070"/>
                <a:gd name="connsiteY24801" fmla="*/ 1039295 h 3110824"/>
                <a:gd name="connsiteX24802" fmla="*/ 1517331 w 9392070"/>
                <a:gd name="connsiteY24802" fmla="*/ 1039295 h 3110824"/>
                <a:gd name="connsiteX24803" fmla="*/ 1535642 w 9392070"/>
                <a:gd name="connsiteY24803" fmla="*/ 1046619 h 3110824"/>
                <a:gd name="connsiteX24804" fmla="*/ 1535642 w 9392070"/>
                <a:gd name="connsiteY24804" fmla="*/ 1046619 h 3110824"/>
                <a:gd name="connsiteX24805" fmla="*/ 1556393 w 9392070"/>
                <a:gd name="connsiteY24805" fmla="*/ 1138172 h 3110824"/>
                <a:gd name="connsiteX24806" fmla="*/ 1550290 w 9392070"/>
                <a:gd name="connsiteY24806" fmla="*/ 1139393 h 3110824"/>
                <a:gd name="connsiteX24807" fmla="*/ 1549069 w 9392070"/>
                <a:gd name="connsiteY24807" fmla="*/ 1135731 h 3110824"/>
                <a:gd name="connsiteX24808" fmla="*/ 1547849 w 9392070"/>
                <a:gd name="connsiteY24808" fmla="*/ 1133289 h 3110824"/>
                <a:gd name="connsiteX24809" fmla="*/ 1556393 w 9392070"/>
                <a:gd name="connsiteY24809" fmla="*/ 1138172 h 3110824"/>
                <a:gd name="connsiteX24810" fmla="*/ 1557614 w 9392070"/>
                <a:gd name="connsiteY24810" fmla="*/ 1151600 h 3110824"/>
                <a:gd name="connsiteX24811" fmla="*/ 1557614 w 9392070"/>
                <a:gd name="connsiteY24811" fmla="*/ 1154041 h 3110824"/>
                <a:gd name="connsiteX24812" fmla="*/ 1556393 w 9392070"/>
                <a:gd name="connsiteY24812" fmla="*/ 1155262 h 3110824"/>
                <a:gd name="connsiteX24813" fmla="*/ 1552731 w 9392070"/>
                <a:gd name="connsiteY24813" fmla="*/ 1154041 h 3110824"/>
                <a:gd name="connsiteX24814" fmla="*/ 1549069 w 9392070"/>
                <a:gd name="connsiteY24814" fmla="*/ 1151600 h 3110824"/>
                <a:gd name="connsiteX24815" fmla="*/ 1557614 w 9392070"/>
                <a:gd name="connsiteY24815" fmla="*/ 1151600 h 3110824"/>
                <a:gd name="connsiteX24816" fmla="*/ 1572263 w 9392070"/>
                <a:gd name="connsiteY24816" fmla="*/ 1211414 h 3110824"/>
                <a:gd name="connsiteX24817" fmla="*/ 1575925 w 9392070"/>
                <a:gd name="connsiteY24817" fmla="*/ 1206531 h 3110824"/>
                <a:gd name="connsiteX24818" fmla="*/ 1578366 w 9392070"/>
                <a:gd name="connsiteY24818" fmla="*/ 1207752 h 3110824"/>
                <a:gd name="connsiteX24819" fmla="*/ 1583249 w 9392070"/>
                <a:gd name="connsiteY24819" fmla="*/ 1207752 h 3110824"/>
                <a:gd name="connsiteX24820" fmla="*/ 1591794 w 9392070"/>
                <a:gd name="connsiteY24820" fmla="*/ 1208973 h 3110824"/>
                <a:gd name="connsiteX24821" fmla="*/ 1594235 w 9392070"/>
                <a:gd name="connsiteY24821" fmla="*/ 1211414 h 3110824"/>
                <a:gd name="connsiteX24822" fmla="*/ 1594235 w 9392070"/>
                <a:gd name="connsiteY24822" fmla="*/ 1211414 h 3110824"/>
                <a:gd name="connsiteX24823" fmla="*/ 1586911 w 9392070"/>
                <a:gd name="connsiteY24823" fmla="*/ 1226063 h 3110824"/>
                <a:gd name="connsiteX24824" fmla="*/ 1585690 w 9392070"/>
                <a:gd name="connsiteY24824" fmla="*/ 1237049 h 3110824"/>
                <a:gd name="connsiteX24825" fmla="*/ 1584470 w 9392070"/>
                <a:gd name="connsiteY24825" fmla="*/ 1237049 h 3110824"/>
                <a:gd name="connsiteX24826" fmla="*/ 1583249 w 9392070"/>
                <a:gd name="connsiteY24826" fmla="*/ 1238270 h 3110824"/>
                <a:gd name="connsiteX24827" fmla="*/ 1578366 w 9392070"/>
                <a:gd name="connsiteY24827" fmla="*/ 1237049 h 3110824"/>
                <a:gd name="connsiteX24828" fmla="*/ 1568600 w 9392070"/>
                <a:gd name="connsiteY24828" fmla="*/ 1237049 h 3110824"/>
                <a:gd name="connsiteX24829" fmla="*/ 1564938 w 9392070"/>
                <a:gd name="connsiteY24829" fmla="*/ 1239490 h 3110824"/>
                <a:gd name="connsiteX24830" fmla="*/ 1562497 w 9392070"/>
                <a:gd name="connsiteY24830" fmla="*/ 1235828 h 3110824"/>
                <a:gd name="connsiteX24831" fmla="*/ 1560056 w 9392070"/>
                <a:gd name="connsiteY24831" fmla="*/ 1238270 h 3110824"/>
                <a:gd name="connsiteX24832" fmla="*/ 1558835 w 9392070"/>
                <a:gd name="connsiteY24832" fmla="*/ 1238270 h 3110824"/>
                <a:gd name="connsiteX24833" fmla="*/ 1558835 w 9392070"/>
                <a:gd name="connsiteY24833" fmla="*/ 1237049 h 3110824"/>
                <a:gd name="connsiteX24834" fmla="*/ 1555173 w 9392070"/>
                <a:gd name="connsiteY24834" fmla="*/ 1234607 h 3110824"/>
                <a:gd name="connsiteX24835" fmla="*/ 1572263 w 9392070"/>
                <a:gd name="connsiteY24835" fmla="*/ 1211414 h 3110824"/>
                <a:gd name="connsiteX24836" fmla="*/ 1595456 w 9392070"/>
                <a:gd name="connsiteY24836" fmla="*/ 1095447 h 3110824"/>
                <a:gd name="connsiteX24837" fmla="*/ 1600339 w 9392070"/>
                <a:gd name="connsiteY24837" fmla="*/ 1094227 h 3110824"/>
                <a:gd name="connsiteX24838" fmla="*/ 1600339 w 9392070"/>
                <a:gd name="connsiteY24838" fmla="*/ 1094227 h 3110824"/>
                <a:gd name="connsiteX24839" fmla="*/ 1599118 w 9392070"/>
                <a:gd name="connsiteY24839" fmla="*/ 1094227 h 3110824"/>
                <a:gd name="connsiteX24840" fmla="*/ 1595456 w 9392070"/>
                <a:gd name="connsiteY24840" fmla="*/ 1095447 h 3110824"/>
                <a:gd name="connsiteX24841" fmla="*/ 1445310 w 9392070"/>
                <a:gd name="connsiteY24841" fmla="*/ 903797 h 3110824"/>
                <a:gd name="connsiteX24842" fmla="*/ 1440427 w 9392070"/>
                <a:gd name="connsiteY24842" fmla="*/ 907460 h 3110824"/>
                <a:gd name="connsiteX24843" fmla="*/ 1437985 w 9392070"/>
                <a:gd name="connsiteY24843" fmla="*/ 906239 h 3110824"/>
                <a:gd name="connsiteX24844" fmla="*/ 1445310 w 9392070"/>
                <a:gd name="connsiteY24844" fmla="*/ 903797 h 3110824"/>
                <a:gd name="connsiteX24845" fmla="*/ 1429441 w 9392070"/>
                <a:gd name="connsiteY24845" fmla="*/ 941639 h 3110824"/>
                <a:gd name="connsiteX24846" fmla="*/ 1442868 w 9392070"/>
                <a:gd name="connsiteY24846" fmla="*/ 930653 h 3110824"/>
                <a:gd name="connsiteX24847" fmla="*/ 1459958 w 9392070"/>
                <a:gd name="connsiteY24847" fmla="*/ 923329 h 3110824"/>
                <a:gd name="connsiteX24848" fmla="*/ 1484372 w 9392070"/>
                <a:gd name="connsiteY24848" fmla="*/ 919667 h 3110824"/>
                <a:gd name="connsiteX24849" fmla="*/ 1506345 w 9392070"/>
                <a:gd name="connsiteY24849" fmla="*/ 917225 h 3110824"/>
                <a:gd name="connsiteX24850" fmla="*/ 1516110 w 9392070"/>
                <a:gd name="connsiteY24850" fmla="*/ 917225 h 3110824"/>
                <a:gd name="connsiteX24851" fmla="*/ 1523435 w 9392070"/>
                <a:gd name="connsiteY24851" fmla="*/ 914784 h 3110824"/>
                <a:gd name="connsiteX24852" fmla="*/ 1527097 w 9392070"/>
                <a:gd name="connsiteY24852" fmla="*/ 908680 h 3110824"/>
                <a:gd name="connsiteX24853" fmla="*/ 1512448 w 9392070"/>
                <a:gd name="connsiteY24853" fmla="*/ 905018 h 3110824"/>
                <a:gd name="connsiteX24854" fmla="*/ 1497800 w 9392070"/>
                <a:gd name="connsiteY24854" fmla="*/ 902577 h 3110824"/>
                <a:gd name="connsiteX24855" fmla="*/ 1491696 w 9392070"/>
                <a:gd name="connsiteY24855" fmla="*/ 905018 h 3110824"/>
                <a:gd name="connsiteX24856" fmla="*/ 1484372 w 9392070"/>
                <a:gd name="connsiteY24856" fmla="*/ 906239 h 3110824"/>
                <a:gd name="connsiteX24857" fmla="*/ 1478269 w 9392070"/>
                <a:gd name="connsiteY24857" fmla="*/ 903797 h 3110824"/>
                <a:gd name="connsiteX24858" fmla="*/ 1468503 w 9392070"/>
                <a:gd name="connsiteY24858" fmla="*/ 905018 h 3110824"/>
                <a:gd name="connsiteX24859" fmla="*/ 1458737 w 9392070"/>
                <a:gd name="connsiteY24859" fmla="*/ 906239 h 3110824"/>
                <a:gd name="connsiteX24860" fmla="*/ 1452634 w 9392070"/>
                <a:gd name="connsiteY24860" fmla="*/ 902577 h 3110824"/>
                <a:gd name="connsiteX24861" fmla="*/ 1450192 w 9392070"/>
                <a:gd name="connsiteY24861" fmla="*/ 902577 h 3110824"/>
                <a:gd name="connsiteX24862" fmla="*/ 1462399 w 9392070"/>
                <a:gd name="connsiteY24862" fmla="*/ 895253 h 3110824"/>
                <a:gd name="connsiteX24863" fmla="*/ 1479489 w 9392070"/>
                <a:gd name="connsiteY24863" fmla="*/ 890370 h 3110824"/>
                <a:gd name="connsiteX24864" fmla="*/ 1491696 w 9392070"/>
                <a:gd name="connsiteY24864" fmla="*/ 889149 h 3110824"/>
                <a:gd name="connsiteX24865" fmla="*/ 1505124 w 9392070"/>
                <a:gd name="connsiteY24865" fmla="*/ 887928 h 3110824"/>
                <a:gd name="connsiteX24866" fmla="*/ 1527097 w 9392070"/>
                <a:gd name="connsiteY24866" fmla="*/ 886708 h 3110824"/>
                <a:gd name="connsiteX24867" fmla="*/ 1534421 w 9392070"/>
                <a:gd name="connsiteY24867" fmla="*/ 886708 h 3110824"/>
                <a:gd name="connsiteX24868" fmla="*/ 1534421 w 9392070"/>
                <a:gd name="connsiteY24868" fmla="*/ 887928 h 3110824"/>
                <a:gd name="connsiteX24869" fmla="*/ 1547849 w 9392070"/>
                <a:gd name="connsiteY24869" fmla="*/ 912342 h 3110824"/>
                <a:gd name="connsiteX24870" fmla="*/ 1556393 w 9392070"/>
                <a:gd name="connsiteY24870" fmla="*/ 936756 h 3110824"/>
                <a:gd name="connsiteX24871" fmla="*/ 1567380 w 9392070"/>
                <a:gd name="connsiteY24871" fmla="*/ 953846 h 3110824"/>
                <a:gd name="connsiteX24872" fmla="*/ 1567380 w 9392070"/>
                <a:gd name="connsiteY24872" fmla="*/ 953846 h 3110824"/>
                <a:gd name="connsiteX24873" fmla="*/ 1562497 w 9392070"/>
                <a:gd name="connsiteY24873" fmla="*/ 953846 h 3110824"/>
                <a:gd name="connsiteX24874" fmla="*/ 1557614 w 9392070"/>
                <a:gd name="connsiteY24874" fmla="*/ 951405 h 3110824"/>
                <a:gd name="connsiteX24875" fmla="*/ 1546628 w 9392070"/>
                <a:gd name="connsiteY24875" fmla="*/ 956288 h 3110824"/>
                <a:gd name="connsiteX24876" fmla="*/ 1545407 w 9392070"/>
                <a:gd name="connsiteY24876" fmla="*/ 961170 h 3110824"/>
                <a:gd name="connsiteX24877" fmla="*/ 1534421 w 9392070"/>
                <a:gd name="connsiteY24877" fmla="*/ 951405 h 3110824"/>
                <a:gd name="connsiteX24878" fmla="*/ 1523435 w 9392070"/>
                <a:gd name="connsiteY24878" fmla="*/ 941639 h 3110824"/>
                <a:gd name="connsiteX24879" fmla="*/ 1524655 w 9392070"/>
                <a:gd name="connsiteY24879" fmla="*/ 951405 h 3110824"/>
                <a:gd name="connsiteX24880" fmla="*/ 1525876 w 9392070"/>
                <a:gd name="connsiteY24880" fmla="*/ 957508 h 3110824"/>
                <a:gd name="connsiteX24881" fmla="*/ 1518552 w 9392070"/>
                <a:gd name="connsiteY24881" fmla="*/ 961170 h 3110824"/>
                <a:gd name="connsiteX24882" fmla="*/ 1516110 w 9392070"/>
                <a:gd name="connsiteY24882" fmla="*/ 955067 h 3110824"/>
                <a:gd name="connsiteX24883" fmla="*/ 1501462 w 9392070"/>
                <a:gd name="connsiteY24883" fmla="*/ 953846 h 3110824"/>
                <a:gd name="connsiteX24884" fmla="*/ 1491696 w 9392070"/>
                <a:gd name="connsiteY24884" fmla="*/ 947743 h 3110824"/>
                <a:gd name="connsiteX24885" fmla="*/ 1481931 w 9392070"/>
                <a:gd name="connsiteY24885" fmla="*/ 941639 h 3110824"/>
                <a:gd name="connsiteX24886" fmla="*/ 1473386 w 9392070"/>
                <a:gd name="connsiteY24886" fmla="*/ 942860 h 3110824"/>
                <a:gd name="connsiteX24887" fmla="*/ 1470944 w 9392070"/>
                <a:gd name="connsiteY24887" fmla="*/ 940418 h 3110824"/>
                <a:gd name="connsiteX24888" fmla="*/ 1479489 w 9392070"/>
                <a:gd name="connsiteY24888" fmla="*/ 937977 h 3110824"/>
                <a:gd name="connsiteX24889" fmla="*/ 1486813 w 9392070"/>
                <a:gd name="connsiteY24889" fmla="*/ 935536 h 3110824"/>
                <a:gd name="connsiteX24890" fmla="*/ 1491696 w 9392070"/>
                <a:gd name="connsiteY24890" fmla="*/ 931874 h 3110824"/>
                <a:gd name="connsiteX24891" fmla="*/ 1494138 w 9392070"/>
                <a:gd name="connsiteY24891" fmla="*/ 928211 h 3110824"/>
                <a:gd name="connsiteX24892" fmla="*/ 1483151 w 9392070"/>
                <a:gd name="connsiteY24892" fmla="*/ 931874 h 3110824"/>
                <a:gd name="connsiteX24893" fmla="*/ 1472165 w 9392070"/>
                <a:gd name="connsiteY24893" fmla="*/ 934315 h 3110824"/>
                <a:gd name="connsiteX24894" fmla="*/ 1467282 w 9392070"/>
                <a:gd name="connsiteY24894" fmla="*/ 936756 h 3110824"/>
                <a:gd name="connsiteX24895" fmla="*/ 1461179 w 9392070"/>
                <a:gd name="connsiteY24895" fmla="*/ 939198 h 3110824"/>
                <a:gd name="connsiteX24896" fmla="*/ 1456296 w 9392070"/>
                <a:gd name="connsiteY24896" fmla="*/ 939198 h 3110824"/>
                <a:gd name="connsiteX24897" fmla="*/ 1452634 w 9392070"/>
                <a:gd name="connsiteY24897" fmla="*/ 939198 h 3110824"/>
                <a:gd name="connsiteX24898" fmla="*/ 1441648 w 9392070"/>
                <a:gd name="connsiteY24898" fmla="*/ 941639 h 3110824"/>
                <a:gd name="connsiteX24899" fmla="*/ 1439206 w 9392070"/>
                <a:gd name="connsiteY24899" fmla="*/ 942860 h 3110824"/>
                <a:gd name="connsiteX24900" fmla="*/ 1437985 w 9392070"/>
                <a:gd name="connsiteY24900" fmla="*/ 942860 h 3110824"/>
                <a:gd name="connsiteX24901" fmla="*/ 1430661 w 9392070"/>
                <a:gd name="connsiteY24901" fmla="*/ 945301 h 3110824"/>
                <a:gd name="connsiteX24902" fmla="*/ 1429441 w 9392070"/>
                <a:gd name="connsiteY24902" fmla="*/ 941639 h 3110824"/>
                <a:gd name="connsiteX24903" fmla="*/ 1429441 w 9392070"/>
                <a:gd name="connsiteY24903" fmla="*/ 941639 h 3110824"/>
                <a:gd name="connsiteX24904" fmla="*/ 1418454 w 9392070"/>
                <a:gd name="connsiteY24904" fmla="*/ 858632 h 3110824"/>
                <a:gd name="connsiteX24905" fmla="*/ 1418454 w 9392070"/>
                <a:gd name="connsiteY24905" fmla="*/ 858632 h 3110824"/>
                <a:gd name="connsiteX24906" fmla="*/ 1418454 w 9392070"/>
                <a:gd name="connsiteY24906" fmla="*/ 858632 h 3110824"/>
                <a:gd name="connsiteX24907" fmla="*/ 1418454 w 9392070"/>
                <a:gd name="connsiteY24907" fmla="*/ 858632 h 3110824"/>
                <a:gd name="connsiteX24908" fmla="*/ 1406247 w 9392070"/>
                <a:gd name="connsiteY24908" fmla="*/ 836659 h 3110824"/>
                <a:gd name="connsiteX24909" fmla="*/ 1405026 w 9392070"/>
                <a:gd name="connsiteY24909" fmla="*/ 837880 h 3110824"/>
                <a:gd name="connsiteX24910" fmla="*/ 1397702 w 9392070"/>
                <a:gd name="connsiteY24910" fmla="*/ 835438 h 3110824"/>
                <a:gd name="connsiteX24911" fmla="*/ 1397702 w 9392070"/>
                <a:gd name="connsiteY24911" fmla="*/ 835438 h 3110824"/>
                <a:gd name="connsiteX24912" fmla="*/ 1406247 w 9392070"/>
                <a:gd name="connsiteY24912" fmla="*/ 836659 h 3110824"/>
                <a:gd name="connsiteX24913" fmla="*/ 1389157 w 9392070"/>
                <a:gd name="connsiteY24913" fmla="*/ 803700 h 3110824"/>
                <a:gd name="connsiteX24914" fmla="*/ 1392819 w 9392070"/>
                <a:gd name="connsiteY24914" fmla="*/ 802479 h 3110824"/>
                <a:gd name="connsiteX24915" fmla="*/ 1391599 w 9392070"/>
                <a:gd name="connsiteY24915" fmla="*/ 806141 h 3110824"/>
                <a:gd name="connsiteX24916" fmla="*/ 1389157 w 9392070"/>
                <a:gd name="connsiteY24916" fmla="*/ 803700 h 3110824"/>
                <a:gd name="connsiteX24917" fmla="*/ 1389157 w 9392070"/>
                <a:gd name="connsiteY24917" fmla="*/ 803700 h 3110824"/>
                <a:gd name="connsiteX24918" fmla="*/ 1389157 w 9392070"/>
                <a:gd name="connsiteY24918" fmla="*/ 834218 h 3110824"/>
                <a:gd name="connsiteX24919" fmla="*/ 1385495 w 9392070"/>
                <a:gd name="connsiteY24919" fmla="*/ 835438 h 3110824"/>
                <a:gd name="connsiteX24920" fmla="*/ 1384275 w 9392070"/>
                <a:gd name="connsiteY24920" fmla="*/ 834218 h 3110824"/>
                <a:gd name="connsiteX24921" fmla="*/ 1389157 w 9392070"/>
                <a:gd name="connsiteY24921" fmla="*/ 834218 h 3110824"/>
                <a:gd name="connsiteX24922" fmla="*/ 1380612 w 9392070"/>
                <a:gd name="connsiteY24922" fmla="*/ 834218 h 3110824"/>
                <a:gd name="connsiteX24923" fmla="*/ 1383054 w 9392070"/>
                <a:gd name="connsiteY24923" fmla="*/ 834218 h 3110824"/>
                <a:gd name="connsiteX24924" fmla="*/ 1381833 w 9392070"/>
                <a:gd name="connsiteY24924" fmla="*/ 837880 h 3110824"/>
                <a:gd name="connsiteX24925" fmla="*/ 1376950 w 9392070"/>
                <a:gd name="connsiteY24925" fmla="*/ 834218 h 3110824"/>
                <a:gd name="connsiteX24926" fmla="*/ 1380612 w 9392070"/>
                <a:gd name="connsiteY24926" fmla="*/ 834218 h 3110824"/>
                <a:gd name="connsiteX24927" fmla="*/ 1372068 w 9392070"/>
                <a:gd name="connsiteY24927" fmla="*/ 707265 h 3110824"/>
                <a:gd name="connsiteX24928" fmla="*/ 1372068 w 9392070"/>
                <a:gd name="connsiteY24928" fmla="*/ 709706 h 3110824"/>
                <a:gd name="connsiteX24929" fmla="*/ 1370847 w 9392070"/>
                <a:gd name="connsiteY24929" fmla="*/ 708485 h 3110824"/>
                <a:gd name="connsiteX24930" fmla="*/ 1372068 w 9392070"/>
                <a:gd name="connsiteY24930" fmla="*/ 707265 h 3110824"/>
                <a:gd name="connsiteX24931" fmla="*/ 1203611 w 9392070"/>
                <a:gd name="connsiteY24931" fmla="*/ 709706 h 3110824"/>
                <a:gd name="connsiteX24932" fmla="*/ 1202390 w 9392070"/>
                <a:gd name="connsiteY24932" fmla="*/ 710927 h 3110824"/>
                <a:gd name="connsiteX24933" fmla="*/ 1202390 w 9392070"/>
                <a:gd name="connsiteY24933" fmla="*/ 708485 h 3110824"/>
                <a:gd name="connsiteX24934" fmla="*/ 1203611 w 9392070"/>
                <a:gd name="connsiteY24934" fmla="*/ 709706 h 3110824"/>
                <a:gd name="connsiteX24935" fmla="*/ 1185300 w 9392070"/>
                <a:gd name="connsiteY24935" fmla="*/ 803700 h 3110824"/>
                <a:gd name="connsiteX24936" fmla="*/ 1185300 w 9392070"/>
                <a:gd name="connsiteY24936" fmla="*/ 803700 h 3110824"/>
                <a:gd name="connsiteX24937" fmla="*/ 1182859 w 9392070"/>
                <a:gd name="connsiteY24937" fmla="*/ 804921 h 3110824"/>
                <a:gd name="connsiteX24938" fmla="*/ 1181638 w 9392070"/>
                <a:gd name="connsiteY24938" fmla="*/ 801259 h 3110824"/>
                <a:gd name="connsiteX24939" fmla="*/ 1185300 w 9392070"/>
                <a:gd name="connsiteY24939" fmla="*/ 803700 h 3110824"/>
                <a:gd name="connsiteX24940" fmla="*/ 1175535 w 9392070"/>
                <a:gd name="connsiteY24940" fmla="*/ 835438 h 3110824"/>
                <a:gd name="connsiteX24941" fmla="*/ 1173093 w 9392070"/>
                <a:gd name="connsiteY24941" fmla="*/ 839100 h 3110824"/>
                <a:gd name="connsiteX24942" fmla="*/ 1170652 w 9392070"/>
                <a:gd name="connsiteY24942" fmla="*/ 837880 h 3110824"/>
                <a:gd name="connsiteX24943" fmla="*/ 1169431 w 9392070"/>
                <a:gd name="connsiteY24943" fmla="*/ 836659 h 3110824"/>
                <a:gd name="connsiteX24944" fmla="*/ 1175535 w 9392070"/>
                <a:gd name="connsiteY24944" fmla="*/ 835438 h 3110824"/>
                <a:gd name="connsiteX24945" fmla="*/ 1156004 w 9392070"/>
                <a:gd name="connsiteY24945" fmla="*/ 859852 h 3110824"/>
                <a:gd name="connsiteX24946" fmla="*/ 1156004 w 9392070"/>
                <a:gd name="connsiteY24946" fmla="*/ 859852 h 3110824"/>
                <a:gd name="connsiteX24947" fmla="*/ 1156004 w 9392070"/>
                <a:gd name="connsiteY24947" fmla="*/ 859852 h 3110824"/>
                <a:gd name="connsiteX24948" fmla="*/ 1156004 w 9392070"/>
                <a:gd name="connsiteY24948" fmla="*/ 859852 h 3110824"/>
                <a:gd name="connsiteX24949" fmla="*/ 1058348 w 9392070"/>
                <a:gd name="connsiteY24949" fmla="*/ 1499499 h 3110824"/>
                <a:gd name="connsiteX24950" fmla="*/ 1058348 w 9392070"/>
                <a:gd name="connsiteY24950" fmla="*/ 1499499 h 3110824"/>
                <a:gd name="connsiteX24951" fmla="*/ 1058348 w 9392070"/>
                <a:gd name="connsiteY24951" fmla="*/ 1499499 h 3110824"/>
                <a:gd name="connsiteX24952" fmla="*/ 1058348 w 9392070"/>
                <a:gd name="connsiteY24952" fmla="*/ 1499499 h 3110824"/>
                <a:gd name="connsiteX24953" fmla="*/ 1040037 w 9392070"/>
                <a:gd name="connsiteY24953" fmla="*/ 1521472 h 3110824"/>
                <a:gd name="connsiteX24954" fmla="*/ 1041258 w 9392070"/>
                <a:gd name="connsiteY24954" fmla="*/ 1523913 h 3110824"/>
                <a:gd name="connsiteX24955" fmla="*/ 1035154 w 9392070"/>
                <a:gd name="connsiteY24955" fmla="*/ 1520251 h 3110824"/>
                <a:gd name="connsiteX24956" fmla="*/ 1031492 w 9392070"/>
                <a:gd name="connsiteY24956" fmla="*/ 1517810 h 3110824"/>
                <a:gd name="connsiteX24957" fmla="*/ 1036375 w 9392070"/>
                <a:gd name="connsiteY24957" fmla="*/ 1519031 h 3110824"/>
                <a:gd name="connsiteX24958" fmla="*/ 1040037 w 9392070"/>
                <a:gd name="connsiteY24958" fmla="*/ 1521472 h 3110824"/>
                <a:gd name="connsiteX24959" fmla="*/ 1036375 w 9392070"/>
                <a:gd name="connsiteY24959" fmla="*/ 1497058 h 3110824"/>
                <a:gd name="connsiteX24960" fmla="*/ 1036375 w 9392070"/>
                <a:gd name="connsiteY24960" fmla="*/ 1497058 h 3110824"/>
                <a:gd name="connsiteX24961" fmla="*/ 1024168 w 9392070"/>
                <a:gd name="connsiteY24961" fmla="*/ 1495837 h 3110824"/>
                <a:gd name="connsiteX24962" fmla="*/ 1024168 w 9392070"/>
                <a:gd name="connsiteY24962" fmla="*/ 1495837 h 3110824"/>
                <a:gd name="connsiteX24963" fmla="*/ 1036375 w 9392070"/>
                <a:gd name="connsiteY24963" fmla="*/ 1497058 h 3110824"/>
                <a:gd name="connsiteX24964" fmla="*/ 998533 w 9392070"/>
                <a:gd name="connsiteY24964" fmla="*/ 1539782 h 3110824"/>
                <a:gd name="connsiteX24965" fmla="*/ 983885 w 9392070"/>
                <a:gd name="connsiteY24965" fmla="*/ 1532458 h 3110824"/>
                <a:gd name="connsiteX24966" fmla="*/ 975340 w 9392070"/>
                <a:gd name="connsiteY24966" fmla="*/ 1534900 h 3110824"/>
                <a:gd name="connsiteX24967" fmla="*/ 960691 w 9392070"/>
                <a:gd name="connsiteY24967" fmla="*/ 1530017 h 3110824"/>
                <a:gd name="connsiteX24968" fmla="*/ 949705 w 9392070"/>
                <a:gd name="connsiteY24968" fmla="*/ 1523913 h 3110824"/>
                <a:gd name="connsiteX24969" fmla="*/ 946043 w 9392070"/>
                <a:gd name="connsiteY24969" fmla="*/ 1526355 h 3110824"/>
                <a:gd name="connsiteX24970" fmla="*/ 936277 w 9392070"/>
                <a:gd name="connsiteY24970" fmla="*/ 1526355 h 3110824"/>
                <a:gd name="connsiteX24971" fmla="*/ 925291 w 9392070"/>
                <a:gd name="connsiteY24971" fmla="*/ 1522693 h 3110824"/>
                <a:gd name="connsiteX24972" fmla="*/ 916746 w 9392070"/>
                <a:gd name="connsiteY24972" fmla="*/ 1516589 h 3110824"/>
                <a:gd name="connsiteX24973" fmla="*/ 903319 w 9392070"/>
                <a:gd name="connsiteY24973" fmla="*/ 1512927 h 3110824"/>
                <a:gd name="connsiteX24974" fmla="*/ 893553 w 9392070"/>
                <a:gd name="connsiteY24974" fmla="*/ 1512927 h 3110824"/>
                <a:gd name="connsiteX24975" fmla="*/ 877684 w 9392070"/>
                <a:gd name="connsiteY24975" fmla="*/ 1512927 h 3110824"/>
                <a:gd name="connsiteX24976" fmla="*/ 880125 w 9392070"/>
                <a:gd name="connsiteY24976" fmla="*/ 1508044 h 3110824"/>
                <a:gd name="connsiteX24977" fmla="*/ 899656 w 9392070"/>
                <a:gd name="connsiteY24977" fmla="*/ 1488513 h 3110824"/>
                <a:gd name="connsiteX24978" fmla="*/ 915526 w 9392070"/>
                <a:gd name="connsiteY24978" fmla="*/ 1477527 h 3110824"/>
                <a:gd name="connsiteX24979" fmla="*/ 925291 w 9392070"/>
                <a:gd name="connsiteY24979" fmla="*/ 1472644 h 3110824"/>
                <a:gd name="connsiteX24980" fmla="*/ 931395 w 9392070"/>
                <a:gd name="connsiteY24980" fmla="*/ 1466540 h 3110824"/>
                <a:gd name="connsiteX24981" fmla="*/ 933836 w 9392070"/>
                <a:gd name="connsiteY24981" fmla="*/ 1464099 h 3110824"/>
                <a:gd name="connsiteX24982" fmla="*/ 942381 w 9392070"/>
                <a:gd name="connsiteY24982" fmla="*/ 1470203 h 3110824"/>
                <a:gd name="connsiteX24983" fmla="*/ 969236 w 9392070"/>
                <a:gd name="connsiteY24983" fmla="*/ 1494617 h 3110824"/>
                <a:gd name="connsiteX24984" fmla="*/ 950926 w 9392070"/>
                <a:gd name="connsiteY24984" fmla="*/ 1494617 h 3110824"/>
                <a:gd name="connsiteX24985" fmla="*/ 954588 w 9392070"/>
                <a:gd name="connsiteY24985" fmla="*/ 1501941 h 3110824"/>
                <a:gd name="connsiteX24986" fmla="*/ 963133 w 9392070"/>
                <a:gd name="connsiteY24986" fmla="*/ 1506824 h 3110824"/>
                <a:gd name="connsiteX24987" fmla="*/ 968016 w 9392070"/>
                <a:gd name="connsiteY24987" fmla="*/ 1506824 h 3110824"/>
                <a:gd name="connsiteX24988" fmla="*/ 975340 w 9392070"/>
                <a:gd name="connsiteY24988" fmla="*/ 1508044 h 3110824"/>
                <a:gd name="connsiteX24989" fmla="*/ 1003416 w 9392070"/>
                <a:gd name="connsiteY24989" fmla="*/ 1514148 h 3110824"/>
                <a:gd name="connsiteX24990" fmla="*/ 1010740 w 9392070"/>
                <a:gd name="connsiteY24990" fmla="*/ 1516589 h 3110824"/>
                <a:gd name="connsiteX24991" fmla="*/ 1020506 w 9392070"/>
                <a:gd name="connsiteY24991" fmla="*/ 1517810 h 3110824"/>
                <a:gd name="connsiteX24992" fmla="*/ 1026609 w 9392070"/>
                <a:gd name="connsiteY24992" fmla="*/ 1517810 h 3110824"/>
                <a:gd name="connsiteX24993" fmla="*/ 1022947 w 9392070"/>
                <a:gd name="connsiteY24993" fmla="*/ 1528796 h 3110824"/>
                <a:gd name="connsiteX24994" fmla="*/ 1014402 w 9392070"/>
                <a:gd name="connsiteY24994" fmla="*/ 1532458 h 3110824"/>
                <a:gd name="connsiteX24995" fmla="*/ 1008299 w 9392070"/>
                <a:gd name="connsiteY24995" fmla="*/ 1530017 h 3110824"/>
                <a:gd name="connsiteX24996" fmla="*/ 998533 w 9392070"/>
                <a:gd name="connsiteY24996" fmla="*/ 1539782 h 3110824"/>
                <a:gd name="connsiteX24997" fmla="*/ 987547 w 9392070"/>
                <a:gd name="connsiteY24997" fmla="*/ 1626452 h 3110824"/>
                <a:gd name="connsiteX24998" fmla="*/ 981443 w 9392070"/>
                <a:gd name="connsiteY24998" fmla="*/ 1639880 h 3110824"/>
                <a:gd name="connsiteX24999" fmla="*/ 955809 w 9392070"/>
                <a:gd name="connsiteY24999" fmla="*/ 1642322 h 3110824"/>
                <a:gd name="connsiteX25000" fmla="*/ 948484 w 9392070"/>
                <a:gd name="connsiteY25000" fmla="*/ 1642322 h 3110824"/>
                <a:gd name="connsiteX25001" fmla="*/ 944822 w 9392070"/>
                <a:gd name="connsiteY25001" fmla="*/ 1639880 h 3110824"/>
                <a:gd name="connsiteX25002" fmla="*/ 953367 w 9392070"/>
                <a:gd name="connsiteY25002" fmla="*/ 1631335 h 3110824"/>
                <a:gd name="connsiteX25003" fmla="*/ 970457 w 9392070"/>
                <a:gd name="connsiteY25003" fmla="*/ 1606921 h 3110824"/>
                <a:gd name="connsiteX25004" fmla="*/ 970457 w 9392070"/>
                <a:gd name="connsiteY25004" fmla="*/ 1606921 h 3110824"/>
                <a:gd name="connsiteX25005" fmla="*/ 976561 w 9392070"/>
                <a:gd name="connsiteY25005" fmla="*/ 1606921 h 3110824"/>
                <a:gd name="connsiteX25006" fmla="*/ 993650 w 9392070"/>
                <a:gd name="connsiteY25006" fmla="*/ 1608142 h 3110824"/>
                <a:gd name="connsiteX25007" fmla="*/ 999754 w 9392070"/>
                <a:gd name="connsiteY25007" fmla="*/ 1610583 h 3110824"/>
                <a:gd name="connsiteX25008" fmla="*/ 999754 w 9392070"/>
                <a:gd name="connsiteY25008" fmla="*/ 1610583 h 3110824"/>
                <a:gd name="connsiteX25009" fmla="*/ 987547 w 9392070"/>
                <a:gd name="connsiteY25009" fmla="*/ 1626452 h 3110824"/>
                <a:gd name="connsiteX25010" fmla="*/ 922850 w 9392070"/>
                <a:gd name="connsiteY25010" fmla="*/ 1539782 h 3110824"/>
                <a:gd name="connsiteX25011" fmla="*/ 908201 w 9392070"/>
                <a:gd name="connsiteY25011" fmla="*/ 1536120 h 3110824"/>
                <a:gd name="connsiteX25012" fmla="*/ 902098 w 9392070"/>
                <a:gd name="connsiteY25012" fmla="*/ 1538562 h 3110824"/>
                <a:gd name="connsiteX25013" fmla="*/ 894774 w 9392070"/>
                <a:gd name="connsiteY25013" fmla="*/ 1538562 h 3110824"/>
                <a:gd name="connsiteX25014" fmla="*/ 888670 w 9392070"/>
                <a:gd name="connsiteY25014" fmla="*/ 1536120 h 3110824"/>
                <a:gd name="connsiteX25015" fmla="*/ 878904 w 9392070"/>
                <a:gd name="connsiteY25015" fmla="*/ 1536120 h 3110824"/>
                <a:gd name="connsiteX25016" fmla="*/ 869139 w 9392070"/>
                <a:gd name="connsiteY25016" fmla="*/ 1537341 h 3110824"/>
                <a:gd name="connsiteX25017" fmla="*/ 865477 w 9392070"/>
                <a:gd name="connsiteY25017" fmla="*/ 1534900 h 3110824"/>
                <a:gd name="connsiteX25018" fmla="*/ 875242 w 9392070"/>
                <a:gd name="connsiteY25018" fmla="*/ 1520251 h 3110824"/>
                <a:gd name="connsiteX25019" fmla="*/ 875242 w 9392070"/>
                <a:gd name="connsiteY25019" fmla="*/ 1520251 h 3110824"/>
                <a:gd name="connsiteX25020" fmla="*/ 886229 w 9392070"/>
                <a:gd name="connsiteY25020" fmla="*/ 1527575 h 3110824"/>
                <a:gd name="connsiteX25021" fmla="*/ 892332 w 9392070"/>
                <a:gd name="connsiteY25021" fmla="*/ 1530017 h 3110824"/>
                <a:gd name="connsiteX25022" fmla="*/ 900877 w 9392070"/>
                <a:gd name="connsiteY25022" fmla="*/ 1532458 h 3110824"/>
                <a:gd name="connsiteX25023" fmla="*/ 930174 w 9392070"/>
                <a:gd name="connsiteY25023" fmla="*/ 1542224 h 3110824"/>
                <a:gd name="connsiteX25024" fmla="*/ 930174 w 9392070"/>
                <a:gd name="connsiteY25024" fmla="*/ 1545886 h 3110824"/>
                <a:gd name="connsiteX25025" fmla="*/ 922850 w 9392070"/>
                <a:gd name="connsiteY25025" fmla="*/ 1539782 h 3110824"/>
                <a:gd name="connsiteX25026" fmla="*/ 927733 w 9392070"/>
                <a:gd name="connsiteY25026" fmla="*/ 1553210 h 3110824"/>
                <a:gd name="connsiteX25027" fmla="*/ 927733 w 9392070"/>
                <a:gd name="connsiteY25027" fmla="*/ 1554431 h 3110824"/>
                <a:gd name="connsiteX25028" fmla="*/ 924070 w 9392070"/>
                <a:gd name="connsiteY25028" fmla="*/ 1555652 h 3110824"/>
                <a:gd name="connsiteX25029" fmla="*/ 917967 w 9392070"/>
                <a:gd name="connsiteY25029" fmla="*/ 1554431 h 3110824"/>
                <a:gd name="connsiteX25030" fmla="*/ 906981 w 9392070"/>
                <a:gd name="connsiteY25030" fmla="*/ 1549548 h 3110824"/>
                <a:gd name="connsiteX25031" fmla="*/ 916746 w 9392070"/>
                <a:gd name="connsiteY25031" fmla="*/ 1551989 h 3110824"/>
                <a:gd name="connsiteX25032" fmla="*/ 927733 w 9392070"/>
                <a:gd name="connsiteY25032" fmla="*/ 1553210 h 3110824"/>
                <a:gd name="connsiteX25033" fmla="*/ 927733 w 9392070"/>
                <a:gd name="connsiteY25033" fmla="*/ 1553210 h 3110824"/>
                <a:gd name="connsiteX25034" fmla="*/ 902098 w 9392070"/>
                <a:gd name="connsiteY25034" fmla="*/ 1650866 h 3110824"/>
                <a:gd name="connsiteX25035" fmla="*/ 898436 w 9392070"/>
                <a:gd name="connsiteY25035" fmla="*/ 1650866 h 3110824"/>
                <a:gd name="connsiteX25036" fmla="*/ 902098 w 9392070"/>
                <a:gd name="connsiteY25036" fmla="*/ 1650866 h 3110824"/>
                <a:gd name="connsiteX25037" fmla="*/ 899656 w 9392070"/>
                <a:gd name="connsiteY25037" fmla="*/ 1550769 h 3110824"/>
                <a:gd name="connsiteX25038" fmla="*/ 899656 w 9392070"/>
                <a:gd name="connsiteY25038" fmla="*/ 1550769 h 3110824"/>
                <a:gd name="connsiteX25039" fmla="*/ 899656 w 9392070"/>
                <a:gd name="connsiteY25039" fmla="*/ 1550769 h 3110824"/>
                <a:gd name="connsiteX25040" fmla="*/ 899656 w 9392070"/>
                <a:gd name="connsiteY25040" fmla="*/ 1550769 h 3110824"/>
                <a:gd name="connsiteX25041" fmla="*/ 899656 w 9392070"/>
                <a:gd name="connsiteY25041" fmla="*/ 1550769 h 3110824"/>
                <a:gd name="connsiteX25042" fmla="*/ 891111 w 9392070"/>
                <a:gd name="connsiteY25042" fmla="*/ 1677722 h 3110824"/>
                <a:gd name="connsiteX25043" fmla="*/ 891111 w 9392070"/>
                <a:gd name="connsiteY25043" fmla="*/ 1677722 h 3110824"/>
                <a:gd name="connsiteX25044" fmla="*/ 891111 w 9392070"/>
                <a:gd name="connsiteY25044" fmla="*/ 1677722 h 3110824"/>
                <a:gd name="connsiteX25045" fmla="*/ 891111 w 9392070"/>
                <a:gd name="connsiteY25045" fmla="*/ 1677722 h 3110824"/>
                <a:gd name="connsiteX25046" fmla="*/ 847166 w 9392070"/>
                <a:gd name="connsiteY25046" fmla="*/ 1466540 h 3110824"/>
                <a:gd name="connsiteX25047" fmla="*/ 850828 w 9392070"/>
                <a:gd name="connsiteY25047" fmla="*/ 1460437 h 3110824"/>
                <a:gd name="connsiteX25048" fmla="*/ 853270 w 9392070"/>
                <a:gd name="connsiteY25048" fmla="*/ 1456775 h 3110824"/>
                <a:gd name="connsiteX25049" fmla="*/ 855711 w 9392070"/>
                <a:gd name="connsiteY25049" fmla="*/ 1449451 h 3110824"/>
                <a:gd name="connsiteX25050" fmla="*/ 865477 w 9392070"/>
                <a:gd name="connsiteY25050" fmla="*/ 1449451 h 3110824"/>
                <a:gd name="connsiteX25051" fmla="*/ 874022 w 9392070"/>
                <a:gd name="connsiteY25051" fmla="*/ 1448230 h 3110824"/>
                <a:gd name="connsiteX25052" fmla="*/ 880125 w 9392070"/>
                <a:gd name="connsiteY25052" fmla="*/ 1444568 h 3110824"/>
                <a:gd name="connsiteX25053" fmla="*/ 881346 w 9392070"/>
                <a:gd name="connsiteY25053" fmla="*/ 1445789 h 3110824"/>
                <a:gd name="connsiteX25054" fmla="*/ 900877 w 9392070"/>
                <a:gd name="connsiteY25054" fmla="*/ 1450671 h 3110824"/>
                <a:gd name="connsiteX25055" fmla="*/ 898436 w 9392070"/>
                <a:gd name="connsiteY25055" fmla="*/ 1455554 h 3110824"/>
                <a:gd name="connsiteX25056" fmla="*/ 886229 w 9392070"/>
                <a:gd name="connsiteY25056" fmla="*/ 1462878 h 3110824"/>
                <a:gd name="connsiteX25057" fmla="*/ 876463 w 9392070"/>
                <a:gd name="connsiteY25057" fmla="*/ 1461658 h 3110824"/>
                <a:gd name="connsiteX25058" fmla="*/ 864256 w 9392070"/>
                <a:gd name="connsiteY25058" fmla="*/ 1475085 h 3110824"/>
                <a:gd name="connsiteX25059" fmla="*/ 856932 w 9392070"/>
                <a:gd name="connsiteY25059" fmla="*/ 1468982 h 3110824"/>
                <a:gd name="connsiteX25060" fmla="*/ 844725 w 9392070"/>
                <a:gd name="connsiteY25060" fmla="*/ 1472644 h 3110824"/>
                <a:gd name="connsiteX25061" fmla="*/ 847166 w 9392070"/>
                <a:gd name="connsiteY25061" fmla="*/ 1466540 h 3110824"/>
                <a:gd name="connsiteX25062" fmla="*/ 842283 w 9392070"/>
                <a:gd name="connsiteY25062" fmla="*/ 1440906 h 3110824"/>
                <a:gd name="connsiteX25063" fmla="*/ 836180 w 9392070"/>
                <a:gd name="connsiteY25063" fmla="*/ 1439685 h 3110824"/>
                <a:gd name="connsiteX25064" fmla="*/ 834959 w 9392070"/>
                <a:gd name="connsiteY25064" fmla="*/ 1439685 h 3110824"/>
                <a:gd name="connsiteX25065" fmla="*/ 847166 w 9392070"/>
                <a:gd name="connsiteY25065" fmla="*/ 1440906 h 3110824"/>
                <a:gd name="connsiteX25066" fmla="*/ 842283 w 9392070"/>
                <a:gd name="connsiteY25066" fmla="*/ 1440906 h 3110824"/>
                <a:gd name="connsiteX25067" fmla="*/ 871580 w 9392070"/>
                <a:gd name="connsiteY25067" fmla="*/ 1440906 h 3110824"/>
                <a:gd name="connsiteX25068" fmla="*/ 874022 w 9392070"/>
                <a:gd name="connsiteY25068" fmla="*/ 1442126 h 3110824"/>
                <a:gd name="connsiteX25069" fmla="*/ 871580 w 9392070"/>
                <a:gd name="connsiteY25069" fmla="*/ 1440906 h 3110824"/>
                <a:gd name="connsiteX25070" fmla="*/ 979002 w 9392070"/>
                <a:gd name="connsiteY25070" fmla="*/ 1433582 h 3110824"/>
                <a:gd name="connsiteX25071" fmla="*/ 980223 w 9392070"/>
                <a:gd name="connsiteY25071" fmla="*/ 1429919 h 3110824"/>
                <a:gd name="connsiteX25072" fmla="*/ 983885 w 9392070"/>
                <a:gd name="connsiteY25072" fmla="*/ 1433582 h 3110824"/>
                <a:gd name="connsiteX25073" fmla="*/ 979002 w 9392070"/>
                <a:gd name="connsiteY25073" fmla="*/ 1433582 h 3110824"/>
                <a:gd name="connsiteX25074" fmla="*/ 999754 w 9392070"/>
                <a:gd name="connsiteY25074" fmla="*/ 1495837 h 3110824"/>
                <a:gd name="connsiteX25075" fmla="*/ 1013182 w 9392070"/>
                <a:gd name="connsiteY25075" fmla="*/ 1494617 h 3110824"/>
                <a:gd name="connsiteX25076" fmla="*/ 1013182 w 9392070"/>
                <a:gd name="connsiteY25076" fmla="*/ 1494617 h 3110824"/>
                <a:gd name="connsiteX25077" fmla="*/ 1005857 w 9392070"/>
                <a:gd name="connsiteY25077" fmla="*/ 1497058 h 3110824"/>
                <a:gd name="connsiteX25078" fmla="*/ 999754 w 9392070"/>
                <a:gd name="connsiteY25078" fmla="*/ 1495837 h 3110824"/>
                <a:gd name="connsiteX25079" fmla="*/ 982664 w 9392070"/>
                <a:gd name="connsiteY25079" fmla="*/ 1353015 h 3110824"/>
                <a:gd name="connsiteX25080" fmla="*/ 979002 w 9392070"/>
                <a:gd name="connsiteY25080" fmla="*/ 1353015 h 3110824"/>
                <a:gd name="connsiteX25081" fmla="*/ 982664 w 9392070"/>
                <a:gd name="connsiteY25081" fmla="*/ 1353015 h 3110824"/>
                <a:gd name="connsiteX25082" fmla="*/ 965574 w 9392070"/>
                <a:gd name="connsiteY25082" fmla="*/ 1374988 h 3110824"/>
                <a:gd name="connsiteX25083" fmla="*/ 982664 w 9392070"/>
                <a:gd name="connsiteY25083" fmla="*/ 1377429 h 3110824"/>
                <a:gd name="connsiteX25084" fmla="*/ 1005857 w 9392070"/>
                <a:gd name="connsiteY25084" fmla="*/ 1385974 h 3110824"/>
                <a:gd name="connsiteX25085" fmla="*/ 1021727 w 9392070"/>
                <a:gd name="connsiteY25085" fmla="*/ 1398181 h 3110824"/>
                <a:gd name="connsiteX25086" fmla="*/ 1027830 w 9392070"/>
                <a:gd name="connsiteY25086" fmla="*/ 1401843 h 3110824"/>
                <a:gd name="connsiteX25087" fmla="*/ 1026609 w 9392070"/>
                <a:gd name="connsiteY25087" fmla="*/ 1403064 h 3110824"/>
                <a:gd name="connsiteX25088" fmla="*/ 1011961 w 9392070"/>
                <a:gd name="connsiteY25088" fmla="*/ 1404285 h 3110824"/>
                <a:gd name="connsiteX25089" fmla="*/ 992430 w 9392070"/>
                <a:gd name="connsiteY25089" fmla="*/ 1396961 h 3110824"/>
                <a:gd name="connsiteX25090" fmla="*/ 986326 w 9392070"/>
                <a:gd name="connsiteY25090" fmla="*/ 1401843 h 3110824"/>
                <a:gd name="connsiteX25091" fmla="*/ 970457 w 9392070"/>
                <a:gd name="connsiteY25091" fmla="*/ 1389636 h 3110824"/>
                <a:gd name="connsiteX25092" fmla="*/ 960691 w 9392070"/>
                <a:gd name="connsiteY25092" fmla="*/ 1389636 h 3110824"/>
                <a:gd name="connsiteX25093" fmla="*/ 955809 w 9392070"/>
                <a:gd name="connsiteY25093" fmla="*/ 1390857 h 3110824"/>
                <a:gd name="connsiteX25094" fmla="*/ 947264 w 9392070"/>
                <a:gd name="connsiteY25094" fmla="*/ 1382312 h 3110824"/>
                <a:gd name="connsiteX25095" fmla="*/ 937498 w 9392070"/>
                <a:gd name="connsiteY25095" fmla="*/ 1373767 h 3110824"/>
                <a:gd name="connsiteX25096" fmla="*/ 932615 w 9392070"/>
                <a:gd name="connsiteY25096" fmla="*/ 1374988 h 3110824"/>
                <a:gd name="connsiteX25097" fmla="*/ 922850 w 9392070"/>
                <a:gd name="connsiteY25097" fmla="*/ 1372547 h 3110824"/>
                <a:gd name="connsiteX25098" fmla="*/ 916746 w 9392070"/>
                <a:gd name="connsiteY25098" fmla="*/ 1370105 h 3110824"/>
                <a:gd name="connsiteX25099" fmla="*/ 946043 w 9392070"/>
                <a:gd name="connsiteY25099" fmla="*/ 1372547 h 3110824"/>
                <a:gd name="connsiteX25100" fmla="*/ 965574 w 9392070"/>
                <a:gd name="connsiteY25100" fmla="*/ 1374988 h 3110824"/>
                <a:gd name="connsiteX25101" fmla="*/ 908201 w 9392070"/>
                <a:gd name="connsiteY25101" fmla="*/ 1310291 h 3110824"/>
                <a:gd name="connsiteX25102" fmla="*/ 925291 w 9392070"/>
                <a:gd name="connsiteY25102" fmla="*/ 1334705 h 3110824"/>
                <a:gd name="connsiteX25103" fmla="*/ 947264 w 9392070"/>
                <a:gd name="connsiteY25103" fmla="*/ 1351795 h 3110824"/>
                <a:gd name="connsiteX25104" fmla="*/ 947264 w 9392070"/>
                <a:gd name="connsiteY25104" fmla="*/ 1351795 h 3110824"/>
                <a:gd name="connsiteX25105" fmla="*/ 936277 w 9392070"/>
                <a:gd name="connsiteY25105" fmla="*/ 1351795 h 3110824"/>
                <a:gd name="connsiteX25106" fmla="*/ 927733 w 9392070"/>
                <a:gd name="connsiteY25106" fmla="*/ 1349353 h 3110824"/>
                <a:gd name="connsiteX25107" fmla="*/ 906981 w 9392070"/>
                <a:gd name="connsiteY25107" fmla="*/ 1354236 h 3110824"/>
                <a:gd name="connsiteX25108" fmla="*/ 904539 w 9392070"/>
                <a:gd name="connsiteY25108" fmla="*/ 1359119 h 3110824"/>
                <a:gd name="connsiteX25109" fmla="*/ 882567 w 9392070"/>
                <a:gd name="connsiteY25109" fmla="*/ 1349353 h 3110824"/>
                <a:gd name="connsiteX25110" fmla="*/ 860594 w 9392070"/>
                <a:gd name="connsiteY25110" fmla="*/ 1339588 h 3110824"/>
                <a:gd name="connsiteX25111" fmla="*/ 863035 w 9392070"/>
                <a:gd name="connsiteY25111" fmla="*/ 1349353 h 3110824"/>
                <a:gd name="connsiteX25112" fmla="*/ 872801 w 9392070"/>
                <a:gd name="connsiteY25112" fmla="*/ 1360340 h 3110824"/>
                <a:gd name="connsiteX25113" fmla="*/ 878904 w 9392070"/>
                <a:gd name="connsiteY25113" fmla="*/ 1364002 h 3110824"/>
                <a:gd name="connsiteX25114" fmla="*/ 886229 w 9392070"/>
                <a:gd name="connsiteY25114" fmla="*/ 1368884 h 3110824"/>
                <a:gd name="connsiteX25115" fmla="*/ 899656 w 9392070"/>
                <a:gd name="connsiteY25115" fmla="*/ 1374988 h 3110824"/>
                <a:gd name="connsiteX25116" fmla="*/ 909422 w 9392070"/>
                <a:gd name="connsiteY25116" fmla="*/ 1381091 h 3110824"/>
                <a:gd name="connsiteX25117" fmla="*/ 919188 w 9392070"/>
                <a:gd name="connsiteY25117" fmla="*/ 1390857 h 3110824"/>
                <a:gd name="connsiteX25118" fmla="*/ 926512 w 9392070"/>
                <a:gd name="connsiteY25118" fmla="*/ 1396961 h 3110824"/>
                <a:gd name="connsiteX25119" fmla="*/ 937498 w 9392070"/>
                <a:gd name="connsiteY25119" fmla="*/ 1401843 h 3110824"/>
                <a:gd name="connsiteX25120" fmla="*/ 948484 w 9392070"/>
                <a:gd name="connsiteY25120" fmla="*/ 1406726 h 3110824"/>
                <a:gd name="connsiteX25121" fmla="*/ 955809 w 9392070"/>
                <a:gd name="connsiteY25121" fmla="*/ 1411609 h 3110824"/>
                <a:gd name="connsiteX25122" fmla="*/ 974119 w 9392070"/>
                <a:gd name="connsiteY25122" fmla="*/ 1425037 h 3110824"/>
                <a:gd name="connsiteX25123" fmla="*/ 969236 w 9392070"/>
                <a:gd name="connsiteY25123" fmla="*/ 1428699 h 3110824"/>
                <a:gd name="connsiteX25124" fmla="*/ 955809 w 9392070"/>
                <a:gd name="connsiteY25124" fmla="*/ 1425037 h 3110824"/>
                <a:gd name="connsiteX25125" fmla="*/ 944822 w 9392070"/>
                <a:gd name="connsiteY25125" fmla="*/ 1429919 h 3110824"/>
                <a:gd name="connsiteX25126" fmla="*/ 932615 w 9392070"/>
                <a:gd name="connsiteY25126" fmla="*/ 1423816 h 3110824"/>
                <a:gd name="connsiteX25127" fmla="*/ 922850 w 9392070"/>
                <a:gd name="connsiteY25127" fmla="*/ 1427478 h 3110824"/>
                <a:gd name="connsiteX25128" fmla="*/ 908201 w 9392070"/>
                <a:gd name="connsiteY25128" fmla="*/ 1423816 h 3110824"/>
                <a:gd name="connsiteX25129" fmla="*/ 893553 w 9392070"/>
                <a:gd name="connsiteY25129" fmla="*/ 1421375 h 3110824"/>
                <a:gd name="connsiteX25130" fmla="*/ 883787 w 9392070"/>
                <a:gd name="connsiteY25130" fmla="*/ 1423816 h 3110824"/>
                <a:gd name="connsiteX25131" fmla="*/ 872801 w 9392070"/>
                <a:gd name="connsiteY25131" fmla="*/ 1421375 h 3110824"/>
                <a:gd name="connsiteX25132" fmla="*/ 863035 w 9392070"/>
                <a:gd name="connsiteY25132" fmla="*/ 1417712 h 3110824"/>
                <a:gd name="connsiteX25133" fmla="*/ 845946 w 9392070"/>
                <a:gd name="connsiteY25133" fmla="*/ 1417712 h 3110824"/>
                <a:gd name="connsiteX25134" fmla="*/ 853270 w 9392070"/>
                <a:gd name="connsiteY25134" fmla="*/ 1416492 h 3110824"/>
                <a:gd name="connsiteX25135" fmla="*/ 866697 w 9392070"/>
                <a:gd name="connsiteY25135" fmla="*/ 1411609 h 3110824"/>
                <a:gd name="connsiteX25136" fmla="*/ 891111 w 9392070"/>
                <a:gd name="connsiteY25136" fmla="*/ 1404285 h 3110824"/>
                <a:gd name="connsiteX25137" fmla="*/ 902098 w 9392070"/>
                <a:gd name="connsiteY25137" fmla="*/ 1401843 h 3110824"/>
                <a:gd name="connsiteX25138" fmla="*/ 909422 w 9392070"/>
                <a:gd name="connsiteY25138" fmla="*/ 1396961 h 3110824"/>
                <a:gd name="connsiteX25139" fmla="*/ 911863 w 9392070"/>
                <a:gd name="connsiteY25139" fmla="*/ 1389636 h 3110824"/>
                <a:gd name="connsiteX25140" fmla="*/ 893553 w 9392070"/>
                <a:gd name="connsiteY25140" fmla="*/ 1388416 h 3110824"/>
                <a:gd name="connsiteX25141" fmla="*/ 876463 w 9392070"/>
                <a:gd name="connsiteY25141" fmla="*/ 1388416 h 3110824"/>
                <a:gd name="connsiteX25142" fmla="*/ 870360 w 9392070"/>
                <a:gd name="connsiteY25142" fmla="*/ 1392078 h 3110824"/>
                <a:gd name="connsiteX25143" fmla="*/ 861815 w 9392070"/>
                <a:gd name="connsiteY25143" fmla="*/ 1394519 h 3110824"/>
                <a:gd name="connsiteX25144" fmla="*/ 854490 w 9392070"/>
                <a:gd name="connsiteY25144" fmla="*/ 1393298 h 3110824"/>
                <a:gd name="connsiteX25145" fmla="*/ 850828 w 9392070"/>
                <a:gd name="connsiteY25145" fmla="*/ 1390857 h 3110824"/>
                <a:gd name="connsiteX25146" fmla="*/ 843504 w 9392070"/>
                <a:gd name="connsiteY25146" fmla="*/ 1395740 h 3110824"/>
                <a:gd name="connsiteX25147" fmla="*/ 833739 w 9392070"/>
                <a:gd name="connsiteY25147" fmla="*/ 1398181 h 3110824"/>
                <a:gd name="connsiteX25148" fmla="*/ 826414 w 9392070"/>
                <a:gd name="connsiteY25148" fmla="*/ 1395740 h 3110824"/>
                <a:gd name="connsiteX25149" fmla="*/ 814207 w 9392070"/>
                <a:gd name="connsiteY25149" fmla="*/ 1403064 h 3110824"/>
                <a:gd name="connsiteX25150" fmla="*/ 809325 w 9392070"/>
                <a:gd name="connsiteY25150" fmla="*/ 1398181 h 3110824"/>
                <a:gd name="connsiteX25151" fmla="*/ 795897 w 9392070"/>
                <a:gd name="connsiteY25151" fmla="*/ 1401843 h 3110824"/>
                <a:gd name="connsiteX25152" fmla="*/ 784911 w 9392070"/>
                <a:gd name="connsiteY25152" fmla="*/ 1398181 h 3110824"/>
                <a:gd name="connsiteX25153" fmla="*/ 773924 w 9392070"/>
                <a:gd name="connsiteY25153" fmla="*/ 1395740 h 3110824"/>
                <a:gd name="connsiteX25154" fmla="*/ 766600 w 9392070"/>
                <a:gd name="connsiteY25154" fmla="*/ 1400623 h 3110824"/>
                <a:gd name="connsiteX25155" fmla="*/ 760497 w 9392070"/>
                <a:gd name="connsiteY25155" fmla="*/ 1405505 h 3110824"/>
                <a:gd name="connsiteX25156" fmla="*/ 751952 w 9392070"/>
                <a:gd name="connsiteY25156" fmla="*/ 1401843 h 3110824"/>
                <a:gd name="connsiteX25157" fmla="*/ 755614 w 9392070"/>
                <a:gd name="connsiteY25157" fmla="*/ 1399402 h 3110824"/>
                <a:gd name="connsiteX25158" fmla="*/ 766600 w 9392070"/>
                <a:gd name="connsiteY25158" fmla="*/ 1389636 h 3110824"/>
                <a:gd name="connsiteX25159" fmla="*/ 782469 w 9392070"/>
                <a:gd name="connsiteY25159" fmla="*/ 1382312 h 3110824"/>
                <a:gd name="connsiteX25160" fmla="*/ 794676 w 9392070"/>
                <a:gd name="connsiteY25160" fmla="*/ 1381091 h 3110824"/>
                <a:gd name="connsiteX25161" fmla="*/ 806883 w 9392070"/>
                <a:gd name="connsiteY25161" fmla="*/ 1379871 h 3110824"/>
                <a:gd name="connsiteX25162" fmla="*/ 828856 w 9392070"/>
                <a:gd name="connsiteY25162" fmla="*/ 1377429 h 3110824"/>
                <a:gd name="connsiteX25163" fmla="*/ 838621 w 9392070"/>
                <a:gd name="connsiteY25163" fmla="*/ 1377429 h 3110824"/>
                <a:gd name="connsiteX25164" fmla="*/ 845946 w 9392070"/>
                <a:gd name="connsiteY25164" fmla="*/ 1373767 h 3110824"/>
                <a:gd name="connsiteX25165" fmla="*/ 848387 w 9392070"/>
                <a:gd name="connsiteY25165" fmla="*/ 1367664 h 3110824"/>
                <a:gd name="connsiteX25166" fmla="*/ 832518 w 9392070"/>
                <a:gd name="connsiteY25166" fmla="*/ 1362781 h 3110824"/>
                <a:gd name="connsiteX25167" fmla="*/ 817869 w 9392070"/>
                <a:gd name="connsiteY25167" fmla="*/ 1359119 h 3110824"/>
                <a:gd name="connsiteX25168" fmla="*/ 811766 w 9392070"/>
                <a:gd name="connsiteY25168" fmla="*/ 1361560 h 3110824"/>
                <a:gd name="connsiteX25169" fmla="*/ 804442 w 9392070"/>
                <a:gd name="connsiteY25169" fmla="*/ 1361560 h 3110824"/>
                <a:gd name="connsiteX25170" fmla="*/ 798338 w 9392070"/>
                <a:gd name="connsiteY25170" fmla="*/ 1359119 h 3110824"/>
                <a:gd name="connsiteX25171" fmla="*/ 789793 w 9392070"/>
                <a:gd name="connsiteY25171" fmla="*/ 1359119 h 3110824"/>
                <a:gd name="connsiteX25172" fmla="*/ 781248 w 9392070"/>
                <a:gd name="connsiteY25172" fmla="*/ 1360340 h 3110824"/>
                <a:gd name="connsiteX25173" fmla="*/ 775145 w 9392070"/>
                <a:gd name="connsiteY25173" fmla="*/ 1356677 h 3110824"/>
                <a:gd name="connsiteX25174" fmla="*/ 773924 w 9392070"/>
                <a:gd name="connsiteY25174" fmla="*/ 1356677 h 3110824"/>
                <a:gd name="connsiteX25175" fmla="*/ 776366 w 9392070"/>
                <a:gd name="connsiteY25175" fmla="*/ 1355457 h 3110824"/>
                <a:gd name="connsiteX25176" fmla="*/ 794676 w 9392070"/>
                <a:gd name="connsiteY25176" fmla="*/ 1354236 h 3110824"/>
                <a:gd name="connsiteX25177" fmla="*/ 820311 w 9392070"/>
                <a:gd name="connsiteY25177" fmla="*/ 1359119 h 3110824"/>
                <a:gd name="connsiteX25178" fmla="*/ 842283 w 9392070"/>
                <a:gd name="connsiteY25178" fmla="*/ 1364002 h 3110824"/>
                <a:gd name="connsiteX25179" fmla="*/ 852049 w 9392070"/>
                <a:gd name="connsiteY25179" fmla="*/ 1367664 h 3110824"/>
                <a:gd name="connsiteX25180" fmla="*/ 860594 w 9392070"/>
                <a:gd name="connsiteY25180" fmla="*/ 1367664 h 3110824"/>
                <a:gd name="connsiteX25181" fmla="*/ 865477 w 9392070"/>
                <a:gd name="connsiteY25181" fmla="*/ 1362781 h 3110824"/>
                <a:gd name="connsiteX25182" fmla="*/ 852049 w 9392070"/>
                <a:gd name="connsiteY25182" fmla="*/ 1354236 h 3110824"/>
                <a:gd name="connsiteX25183" fmla="*/ 838621 w 9392070"/>
                <a:gd name="connsiteY25183" fmla="*/ 1345691 h 3110824"/>
                <a:gd name="connsiteX25184" fmla="*/ 831297 w 9392070"/>
                <a:gd name="connsiteY25184" fmla="*/ 1345691 h 3110824"/>
                <a:gd name="connsiteX25185" fmla="*/ 823973 w 9392070"/>
                <a:gd name="connsiteY25185" fmla="*/ 1343250 h 3110824"/>
                <a:gd name="connsiteX25186" fmla="*/ 817869 w 9392070"/>
                <a:gd name="connsiteY25186" fmla="*/ 1339588 h 3110824"/>
                <a:gd name="connsiteX25187" fmla="*/ 816649 w 9392070"/>
                <a:gd name="connsiteY25187" fmla="*/ 1338367 h 3110824"/>
                <a:gd name="connsiteX25188" fmla="*/ 816649 w 9392070"/>
                <a:gd name="connsiteY25188" fmla="*/ 1337146 h 3110824"/>
                <a:gd name="connsiteX25189" fmla="*/ 816649 w 9392070"/>
                <a:gd name="connsiteY25189" fmla="*/ 1337146 h 3110824"/>
                <a:gd name="connsiteX25190" fmla="*/ 816649 w 9392070"/>
                <a:gd name="connsiteY25190" fmla="*/ 1335926 h 3110824"/>
                <a:gd name="connsiteX25191" fmla="*/ 804442 w 9392070"/>
                <a:gd name="connsiteY25191" fmla="*/ 1329822 h 3110824"/>
                <a:gd name="connsiteX25192" fmla="*/ 798338 w 9392070"/>
                <a:gd name="connsiteY25192" fmla="*/ 1329822 h 3110824"/>
                <a:gd name="connsiteX25193" fmla="*/ 793455 w 9392070"/>
                <a:gd name="connsiteY25193" fmla="*/ 1329822 h 3110824"/>
                <a:gd name="connsiteX25194" fmla="*/ 792235 w 9392070"/>
                <a:gd name="connsiteY25194" fmla="*/ 1328601 h 3110824"/>
                <a:gd name="connsiteX25195" fmla="*/ 792235 w 9392070"/>
                <a:gd name="connsiteY25195" fmla="*/ 1328601 h 3110824"/>
                <a:gd name="connsiteX25196" fmla="*/ 789793 w 9392070"/>
                <a:gd name="connsiteY25196" fmla="*/ 1326160 h 3110824"/>
                <a:gd name="connsiteX25197" fmla="*/ 794676 w 9392070"/>
                <a:gd name="connsiteY25197" fmla="*/ 1324939 h 3110824"/>
                <a:gd name="connsiteX25198" fmla="*/ 808104 w 9392070"/>
                <a:gd name="connsiteY25198" fmla="*/ 1317615 h 3110824"/>
                <a:gd name="connsiteX25199" fmla="*/ 826414 w 9392070"/>
                <a:gd name="connsiteY25199" fmla="*/ 1313953 h 3110824"/>
                <a:gd name="connsiteX25200" fmla="*/ 839842 w 9392070"/>
                <a:gd name="connsiteY25200" fmla="*/ 1313953 h 3110824"/>
                <a:gd name="connsiteX25201" fmla="*/ 853270 w 9392070"/>
                <a:gd name="connsiteY25201" fmla="*/ 1313953 h 3110824"/>
                <a:gd name="connsiteX25202" fmla="*/ 877684 w 9392070"/>
                <a:gd name="connsiteY25202" fmla="*/ 1315174 h 3110824"/>
                <a:gd name="connsiteX25203" fmla="*/ 887449 w 9392070"/>
                <a:gd name="connsiteY25203" fmla="*/ 1316394 h 3110824"/>
                <a:gd name="connsiteX25204" fmla="*/ 895994 w 9392070"/>
                <a:gd name="connsiteY25204" fmla="*/ 1313953 h 3110824"/>
                <a:gd name="connsiteX25205" fmla="*/ 908201 w 9392070"/>
                <a:gd name="connsiteY25205" fmla="*/ 1310291 h 3110824"/>
                <a:gd name="connsiteX25206" fmla="*/ 908201 w 9392070"/>
                <a:gd name="connsiteY25206" fmla="*/ 1310291 h 3110824"/>
                <a:gd name="connsiteX25207" fmla="*/ 830076 w 9392070"/>
                <a:gd name="connsiteY25207" fmla="*/ 1438464 h 3110824"/>
                <a:gd name="connsiteX25208" fmla="*/ 827635 w 9392070"/>
                <a:gd name="connsiteY25208" fmla="*/ 1440906 h 3110824"/>
                <a:gd name="connsiteX25209" fmla="*/ 819090 w 9392070"/>
                <a:gd name="connsiteY25209" fmla="*/ 1443347 h 3110824"/>
                <a:gd name="connsiteX25210" fmla="*/ 816649 w 9392070"/>
                <a:gd name="connsiteY25210" fmla="*/ 1440906 h 3110824"/>
                <a:gd name="connsiteX25211" fmla="*/ 822752 w 9392070"/>
                <a:gd name="connsiteY25211" fmla="*/ 1433582 h 3110824"/>
                <a:gd name="connsiteX25212" fmla="*/ 822752 w 9392070"/>
                <a:gd name="connsiteY25212" fmla="*/ 1433582 h 3110824"/>
                <a:gd name="connsiteX25213" fmla="*/ 830076 w 9392070"/>
                <a:gd name="connsiteY25213" fmla="*/ 1438464 h 3110824"/>
                <a:gd name="connsiteX25214" fmla="*/ 773924 w 9392070"/>
                <a:gd name="connsiteY25214" fmla="*/ 1357898 h 3110824"/>
                <a:gd name="connsiteX25215" fmla="*/ 770262 w 9392070"/>
                <a:gd name="connsiteY25215" fmla="*/ 1361560 h 3110824"/>
                <a:gd name="connsiteX25216" fmla="*/ 767821 w 9392070"/>
                <a:gd name="connsiteY25216" fmla="*/ 1360340 h 3110824"/>
                <a:gd name="connsiteX25217" fmla="*/ 773924 w 9392070"/>
                <a:gd name="connsiteY25217" fmla="*/ 1357898 h 3110824"/>
                <a:gd name="connsiteX25218" fmla="*/ 773924 w 9392070"/>
                <a:gd name="connsiteY25218" fmla="*/ 1238270 h 3110824"/>
                <a:gd name="connsiteX25219" fmla="*/ 776366 w 9392070"/>
                <a:gd name="connsiteY25219" fmla="*/ 1237049 h 3110824"/>
                <a:gd name="connsiteX25220" fmla="*/ 775145 w 9392070"/>
                <a:gd name="connsiteY25220" fmla="*/ 1240711 h 3110824"/>
                <a:gd name="connsiteX25221" fmla="*/ 773924 w 9392070"/>
                <a:gd name="connsiteY25221" fmla="*/ 1238270 h 3110824"/>
                <a:gd name="connsiteX25222" fmla="*/ 842283 w 9392070"/>
                <a:gd name="connsiteY25222" fmla="*/ 1279773 h 3110824"/>
                <a:gd name="connsiteX25223" fmla="*/ 871580 w 9392070"/>
                <a:gd name="connsiteY25223" fmla="*/ 1282215 h 3110824"/>
                <a:gd name="connsiteX25224" fmla="*/ 875242 w 9392070"/>
                <a:gd name="connsiteY25224" fmla="*/ 1280994 h 3110824"/>
                <a:gd name="connsiteX25225" fmla="*/ 881346 w 9392070"/>
                <a:gd name="connsiteY25225" fmla="*/ 1285877 h 3110824"/>
                <a:gd name="connsiteX25226" fmla="*/ 905760 w 9392070"/>
                <a:gd name="connsiteY25226" fmla="*/ 1306629 h 3110824"/>
                <a:gd name="connsiteX25227" fmla="*/ 891111 w 9392070"/>
                <a:gd name="connsiteY25227" fmla="*/ 1300525 h 3110824"/>
                <a:gd name="connsiteX25228" fmla="*/ 875242 w 9392070"/>
                <a:gd name="connsiteY25228" fmla="*/ 1295642 h 3110824"/>
                <a:gd name="connsiteX25229" fmla="*/ 867918 w 9392070"/>
                <a:gd name="connsiteY25229" fmla="*/ 1296863 h 3110824"/>
                <a:gd name="connsiteX25230" fmla="*/ 860594 w 9392070"/>
                <a:gd name="connsiteY25230" fmla="*/ 1295642 h 3110824"/>
                <a:gd name="connsiteX25231" fmla="*/ 854490 w 9392070"/>
                <a:gd name="connsiteY25231" fmla="*/ 1291980 h 3110824"/>
                <a:gd name="connsiteX25232" fmla="*/ 852049 w 9392070"/>
                <a:gd name="connsiteY25232" fmla="*/ 1288318 h 3110824"/>
                <a:gd name="connsiteX25233" fmla="*/ 844725 w 9392070"/>
                <a:gd name="connsiteY25233" fmla="*/ 1290760 h 3110824"/>
                <a:gd name="connsiteX25234" fmla="*/ 834959 w 9392070"/>
                <a:gd name="connsiteY25234" fmla="*/ 1289539 h 3110824"/>
                <a:gd name="connsiteX25235" fmla="*/ 830076 w 9392070"/>
                <a:gd name="connsiteY25235" fmla="*/ 1284656 h 3110824"/>
                <a:gd name="connsiteX25236" fmla="*/ 816649 w 9392070"/>
                <a:gd name="connsiteY25236" fmla="*/ 1288318 h 3110824"/>
                <a:gd name="connsiteX25237" fmla="*/ 814207 w 9392070"/>
                <a:gd name="connsiteY25237" fmla="*/ 1287098 h 3110824"/>
                <a:gd name="connsiteX25238" fmla="*/ 821532 w 9392070"/>
                <a:gd name="connsiteY25238" fmla="*/ 1283435 h 3110824"/>
                <a:gd name="connsiteX25239" fmla="*/ 842283 w 9392070"/>
                <a:gd name="connsiteY25239" fmla="*/ 1279773 h 3110824"/>
                <a:gd name="connsiteX25240" fmla="*/ 802000 w 9392070"/>
                <a:gd name="connsiteY25240" fmla="*/ 1224842 h 3110824"/>
                <a:gd name="connsiteX25241" fmla="*/ 802000 w 9392070"/>
                <a:gd name="connsiteY25241" fmla="*/ 1224842 h 3110824"/>
                <a:gd name="connsiteX25242" fmla="*/ 817869 w 9392070"/>
                <a:gd name="connsiteY25242" fmla="*/ 1234607 h 3110824"/>
                <a:gd name="connsiteX25243" fmla="*/ 834959 w 9392070"/>
                <a:gd name="connsiteY25243" fmla="*/ 1252918 h 3110824"/>
                <a:gd name="connsiteX25244" fmla="*/ 825194 w 9392070"/>
                <a:gd name="connsiteY25244" fmla="*/ 1257801 h 3110824"/>
                <a:gd name="connsiteX25245" fmla="*/ 822752 w 9392070"/>
                <a:gd name="connsiteY25245" fmla="*/ 1251697 h 3110824"/>
                <a:gd name="connsiteX25246" fmla="*/ 808104 w 9392070"/>
                <a:gd name="connsiteY25246" fmla="*/ 1250477 h 3110824"/>
                <a:gd name="connsiteX25247" fmla="*/ 798338 w 9392070"/>
                <a:gd name="connsiteY25247" fmla="*/ 1244373 h 3110824"/>
                <a:gd name="connsiteX25248" fmla="*/ 788573 w 9392070"/>
                <a:gd name="connsiteY25248" fmla="*/ 1238270 h 3110824"/>
                <a:gd name="connsiteX25249" fmla="*/ 780028 w 9392070"/>
                <a:gd name="connsiteY25249" fmla="*/ 1239490 h 3110824"/>
                <a:gd name="connsiteX25250" fmla="*/ 777586 w 9392070"/>
                <a:gd name="connsiteY25250" fmla="*/ 1237049 h 3110824"/>
                <a:gd name="connsiteX25251" fmla="*/ 786131 w 9392070"/>
                <a:gd name="connsiteY25251" fmla="*/ 1234607 h 3110824"/>
                <a:gd name="connsiteX25252" fmla="*/ 793455 w 9392070"/>
                <a:gd name="connsiteY25252" fmla="*/ 1232166 h 3110824"/>
                <a:gd name="connsiteX25253" fmla="*/ 798338 w 9392070"/>
                <a:gd name="connsiteY25253" fmla="*/ 1228504 h 3110824"/>
                <a:gd name="connsiteX25254" fmla="*/ 802000 w 9392070"/>
                <a:gd name="connsiteY25254" fmla="*/ 1224842 h 3110824"/>
                <a:gd name="connsiteX25255" fmla="*/ 769041 w 9392070"/>
                <a:gd name="connsiteY25255" fmla="*/ 1191883 h 3110824"/>
                <a:gd name="connsiteX25256" fmla="*/ 780028 w 9392070"/>
                <a:gd name="connsiteY25256" fmla="*/ 1188221 h 3110824"/>
                <a:gd name="connsiteX25257" fmla="*/ 780028 w 9392070"/>
                <a:gd name="connsiteY25257" fmla="*/ 1193103 h 3110824"/>
                <a:gd name="connsiteX25258" fmla="*/ 781248 w 9392070"/>
                <a:gd name="connsiteY25258" fmla="*/ 1197986 h 3110824"/>
                <a:gd name="connsiteX25259" fmla="*/ 773924 w 9392070"/>
                <a:gd name="connsiteY25259" fmla="*/ 1201649 h 3110824"/>
                <a:gd name="connsiteX25260" fmla="*/ 764159 w 9392070"/>
                <a:gd name="connsiteY25260" fmla="*/ 1202869 h 3110824"/>
                <a:gd name="connsiteX25261" fmla="*/ 758055 w 9392070"/>
                <a:gd name="connsiteY25261" fmla="*/ 1199207 h 3110824"/>
                <a:gd name="connsiteX25262" fmla="*/ 755614 w 9392070"/>
                <a:gd name="connsiteY25262" fmla="*/ 1199207 h 3110824"/>
                <a:gd name="connsiteX25263" fmla="*/ 769041 w 9392070"/>
                <a:gd name="connsiteY25263" fmla="*/ 1191883 h 3110824"/>
                <a:gd name="connsiteX25264" fmla="*/ 753172 w 9392070"/>
                <a:gd name="connsiteY25264" fmla="*/ 1201649 h 3110824"/>
                <a:gd name="connsiteX25265" fmla="*/ 748290 w 9392070"/>
                <a:gd name="connsiteY25265" fmla="*/ 1205310 h 3110824"/>
                <a:gd name="connsiteX25266" fmla="*/ 745848 w 9392070"/>
                <a:gd name="connsiteY25266" fmla="*/ 1204090 h 3110824"/>
                <a:gd name="connsiteX25267" fmla="*/ 753172 w 9392070"/>
                <a:gd name="connsiteY25267" fmla="*/ 1201649 h 3110824"/>
                <a:gd name="connsiteX25268" fmla="*/ 736083 w 9392070"/>
                <a:gd name="connsiteY25268" fmla="*/ 1239490 h 3110824"/>
                <a:gd name="connsiteX25269" fmla="*/ 749510 w 9392070"/>
                <a:gd name="connsiteY25269" fmla="*/ 1228504 h 3110824"/>
                <a:gd name="connsiteX25270" fmla="*/ 766600 w 9392070"/>
                <a:gd name="connsiteY25270" fmla="*/ 1221180 h 3110824"/>
                <a:gd name="connsiteX25271" fmla="*/ 791014 w 9392070"/>
                <a:gd name="connsiteY25271" fmla="*/ 1217517 h 3110824"/>
                <a:gd name="connsiteX25272" fmla="*/ 793455 w 9392070"/>
                <a:gd name="connsiteY25272" fmla="*/ 1216297 h 3110824"/>
                <a:gd name="connsiteX25273" fmla="*/ 793455 w 9392070"/>
                <a:gd name="connsiteY25273" fmla="*/ 1216297 h 3110824"/>
                <a:gd name="connsiteX25274" fmla="*/ 799559 w 9392070"/>
                <a:gd name="connsiteY25274" fmla="*/ 1223621 h 3110824"/>
                <a:gd name="connsiteX25275" fmla="*/ 792235 w 9392070"/>
                <a:gd name="connsiteY25275" fmla="*/ 1224842 h 3110824"/>
                <a:gd name="connsiteX25276" fmla="*/ 781248 w 9392070"/>
                <a:gd name="connsiteY25276" fmla="*/ 1227283 h 3110824"/>
                <a:gd name="connsiteX25277" fmla="*/ 776366 w 9392070"/>
                <a:gd name="connsiteY25277" fmla="*/ 1229724 h 3110824"/>
                <a:gd name="connsiteX25278" fmla="*/ 770262 w 9392070"/>
                <a:gd name="connsiteY25278" fmla="*/ 1232166 h 3110824"/>
                <a:gd name="connsiteX25279" fmla="*/ 765379 w 9392070"/>
                <a:gd name="connsiteY25279" fmla="*/ 1232166 h 3110824"/>
                <a:gd name="connsiteX25280" fmla="*/ 761717 w 9392070"/>
                <a:gd name="connsiteY25280" fmla="*/ 1232166 h 3110824"/>
                <a:gd name="connsiteX25281" fmla="*/ 750731 w 9392070"/>
                <a:gd name="connsiteY25281" fmla="*/ 1234607 h 3110824"/>
                <a:gd name="connsiteX25282" fmla="*/ 748290 w 9392070"/>
                <a:gd name="connsiteY25282" fmla="*/ 1235828 h 3110824"/>
                <a:gd name="connsiteX25283" fmla="*/ 747069 w 9392070"/>
                <a:gd name="connsiteY25283" fmla="*/ 1235828 h 3110824"/>
                <a:gd name="connsiteX25284" fmla="*/ 739745 w 9392070"/>
                <a:gd name="connsiteY25284" fmla="*/ 1238270 h 3110824"/>
                <a:gd name="connsiteX25285" fmla="*/ 736083 w 9392070"/>
                <a:gd name="connsiteY25285" fmla="*/ 1239490 h 3110824"/>
                <a:gd name="connsiteX25286" fmla="*/ 736083 w 9392070"/>
                <a:gd name="connsiteY25286" fmla="*/ 1239490 h 3110824"/>
                <a:gd name="connsiteX25287" fmla="*/ 725096 w 9392070"/>
                <a:gd name="connsiteY25287" fmla="*/ 1156482 h 3110824"/>
                <a:gd name="connsiteX25288" fmla="*/ 725096 w 9392070"/>
                <a:gd name="connsiteY25288" fmla="*/ 1156482 h 3110824"/>
                <a:gd name="connsiteX25289" fmla="*/ 725096 w 9392070"/>
                <a:gd name="connsiteY25289" fmla="*/ 1156482 h 3110824"/>
                <a:gd name="connsiteX25290" fmla="*/ 725096 w 9392070"/>
                <a:gd name="connsiteY25290" fmla="*/ 1156482 h 3110824"/>
                <a:gd name="connsiteX25291" fmla="*/ 712889 w 9392070"/>
                <a:gd name="connsiteY25291" fmla="*/ 1134510 h 3110824"/>
                <a:gd name="connsiteX25292" fmla="*/ 711669 w 9392070"/>
                <a:gd name="connsiteY25292" fmla="*/ 1135731 h 3110824"/>
                <a:gd name="connsiteX25293" fmla="*/ 704344 w 9392070"/>
                <a:gd name="connsiteY25293" fmla="*/ 1133289 h 3110824"/>
                <a:gd name="connsiteX25294" fmla="*/ 704344 w 9392070"/>
                <a:gd name="connsiteY25294" fmla="*/ 1133289 h 3110824"/>
                <a:gd name="connsiteX25295" fmla="*/ 712889 w 9392070"/>
                <a:gd name="connsiteY25295" fmla="*/ 1134510 h 3110824"/>
                <a:gd name="connsiteX25296" fmla="*/ 695799 w 9392070"/>
                <a:gd name="connsiteY25296" fmla="*/ 1101551 h 3110824"/>
                <a:gd name="connsiteX25297" fmla="*/ 699462 w 9392070"/>
                <a:gd name="connsiteY25297" fmla="*/ 1100330 h 3110824"/>
                <a:gd name="connsiteX25298" fmla="*/ 698241 w 9392070"/>
                <a:gd name="connsiteY25298" fmla="*/ 1103992 h 3110824"/>
                <a:gd name="connsiteX25299" fmla="*/ 695799 w 9392070"/>
                <a:gd name="connsiteY25299" fmla="*/ 1101551 h 3110824"/>
                <a:gd name="connsiteX25300" fmla="*/ 695799 w 9392070"/>
                <a:gd name="connsiteY25300" fmla="*/ 1101551 h 3110824"/>
                <a:gd name="connsiteX25301" fmla="*/ 697020 w 9392070"/>
                <a:gd name="connsiteY25301" fmla="*/ 1130848 h 3110824"/>
                <a:gd name="connsiteX25302" fmla="*/ 693358 w 9392070"/>
                <a:gd name="connsiteY25302" fmla="*/ 1132068 h 3110824"/>
                <a:gd name="connsiteX25303" fmla="*/ 692137 w 9392070"/>
                <a:gd name="connsiteY25303" fmla="*/ 1130848 h 3110824"/>
                <a:gd name="connsiteX25304" fmla="*/ 697020 w 9392070"/>
                <a:gd name="connsiteY25304" fmla="*/ 1130848 h 3110824"/>
                <a:gd name="connsiteX25305" fmla="*/ 687255 w 9392070"/>
                <a:gd name="connsiteY25305" fmla="*/ 1130848 h 3110824"/>
                <a:gd name="connsiteX25306" fmla="*/ 689696 w 9392070"/>
                <a:gd name="connsiteY25306" fmla="*/ 1130848 h 3110824"/>
                <a:gd name="connsiteX25307" fmla="*/ 688475 w 9392070"/>
                <a:gd name="connsiteY25307" fmla="*/ 1134510 h 3110824"/>
                <a:gd name="connsiteX25308" fmla="*/ 683592 w 9392070"/>
                <a:gd name="connsiteY25308" fmla="*/ 1130848 h 3110824"/>
                <a:gd name="connsiteX25309" fmla="*/ 687255 w 9392070"/>
                <a:gd name="connsiteY25309" fmla="*/ 1130848 h 3110824"/>
                <a:gd name="connsiteX25310" fmla="*/ 678710 w 9392070"/>
                <a:gd name="connsiteY25310" fmla="*/ 1005116 h 3110824"/>
                <a:gd name="connsiteX25311" fmla="*/ 678710 w 9392070"/>
                <a:gd name="connsiteY25311" fmla="*/ 1007557 h 3110824"/>
                <a:gd name="connsiteX25312" fmla="*/ 677489 w 9392070"/>
                <a:gd name="connsiteY25312" fmla="*/ 1006336 h 3110824"/>
                <a:gd name="connsiteX25313" fmla="*/ 678710 w 9392070"/>
                <a:gd name="connsiteY25313" fmla="*/ 1005116 h 3110824"/>
                <a:gd name="connsiteX25314" fmla="*/ 511474 w 9392070"/>
                <a:gd name="connsiteY25314" fmla="*/ 1006336 h 3110824"/>
                <a:gd name="connsiteX25315" fmla="*/ 510253 w 9392070"/>
                <a:gd name="connsiteY25315" fmla="*/ 1007557 h 3110824"/>
                <a:gd name="connsiteX25316" fmla="*/ 510253 w 9392070"/>
                <a:gd name="connsiteY25316" fmla="*/ 1005116 h 3110824"/>
                <a:gd name="connsiteX25317" fmla="*/ 511474 w 9392070"/>
                <a:gd name="connsiteY25317" fmla="*/ 1006336 h 3110824"/>
                <a:gd name="connsiteX25318" fmla="*/ 491942 w 9392070"/>
                <a:gd name="connsiteY25318" fmla="*/ 1101551 h 3110824"/>
                <a:gd name="connsiteX25319" fmla="*/ 491942 w 9392070"/>
                <a:gd name="connsiteY25319" fmla="*/ 1101551 h 3110824"/>
                <a:gd name="connsiteX25320" fmla="*/ 489501 w 9392070"/>
                <a:gd name="connsiteY25320" fmla="*/ 1102772 h 3110824"/>
                <a:gd name="connsiteX25321" fmla="*/ 488280 w 9392070"/>
                <a:gd name="connsiteY25321" fmla="*/ 1099110 h 3110824"/>
                <a:gd name="connsiteX25322" fmla="*/ 491942 w 9392070"/>
                <a:gd name="connsiteY25322" fmla="*/ 1101551 h 3110824"/>
                <a:gd name="connsiteX25323" fmla="*/ 482177 w 9392070"/>
                <a:gd name="connsiteY25323" fmla="*/ 1132068 h 3110824"/>
                <a:gd name="connsiteX25324" fmla="*/ 479735 w 9392070"/>
                <a:gd name="connsiteY25324" fmla="*/ 1135731 h 3110824"/>
                <a:gd name="connsiteX25325" fmla="*/ 477294 w 9392070"/>
                <a:gd name="connsiteY25325" fmla="*/ 1134510 h 3110824"/>
                <a:gd name="connsiteX25326" fmla="*/ 476073 w 9392070"/>
                <a:gd name="connsiteY25326" fmla="*/ 1133289 h 3110824"/>
                <a:gd name="connsiteX25327" fmla="*/ 482177 w 9392070"/>
                <a:gd name="connsiteY25327" fmla="*/ 1132068 h 3110824"/>
                <a:gd name="connsiteX25328" fmla="*/ 462646 w 9392070"/>
                <a:gd name="connsiteY25328" fmla="*/ 1156482 h 3110824"/>
                <a:gd name="connsiteX25329" fmla="*/ 462646 w 9392070"/>
                <a:gd name="connsiteY25329" fmla="*/ 1156482 h 3110824"/>
                <a:gd name="connsiteX25330" fmla="*/ 462646 w 9392070"/>
                <a:gd name="connsiteY25330" fmla="*/ 1156482 h 3110824"/>
                <a:gd name="connsiteX25331" fmla="*/ 462646 w 9392070"/>
                <a:gd name="connsiteY25331" fmla="*/ 1156482 h 3110824"/>
                <a:gd name="connsiteX25332" fmla="*/ 364990 w 9392070"/>
                <a:gd name="connsiteY25332" fmla="*/ 1797350 h 3110824"/>
                <a:gd name="connsiteX25333" fmla="*/ 364990 w 9392070"/>
                <a:gd name="connsiteY25333" fmla="*/ 1797350 h 3110824"/>
                <a:gd name="connsiteX25334" fmla="*/ 364990 w 9392070"/>
                <a:gd name="connsiteY25334" fmla="*/ 1797350 h 3110824"/>
                <a:gd name="connsiteX25335" fmla="*/ 364990 w 9392070"/>
                <a:gd name="connsiteY25335" fmla="*/ 1797350 h 3110824"/>
                <a:gd name="connsiteX25336" fmla="*/ 347900 w 9392070"/>
                <a:gd name="connsiteY25336" fmla="*/ 1819323 h 3110824"/>
                <a:gd name="connsiteX25337" fmla="*/ 349120 w 9392070"/>
                <a:gd name="connsiteY25337" fmla="*/ 1821764 h 3110824"/>
                <a:gd name="connsiteX25338" fmla="*/ 343017 w 9392070"/>
                <a:gd name="connsiteY25338" fmla="*/ 1818102 h 3110824"/>
                <a:gd name="connsiteX25339" fmla="*/ 339355 w 9392070"/>
                <a:gd name="connsiteY25339" fmla="*/ 1815661 h 3110824"/>
                <a:gd name="connsiteX25340" fmla="*/ 344238 w 9392070"/>
                <a:gd name="connsiteY25340" fmla="*/ 1816882 h 3110824"/>
                <a:gd name="connsiteX25341" fmla="*/ 347900 w 9392070"/>
                <a:gd name="connsiteY25341" fmla="*/ 1819323 h 3110824"/>
                <a:gd name="connsiteX25342" fmla="*/ 332031 w 9392070"/>
                <a:gd name="connsiteY25342" fmla="*/ 1793688 h 3110824"/>
                <a:gd name="connsiteX25343" fmla="*/ 332031 w 9392070"/>
                <a:gd name="connsiteY25343" fmla="*/ 1793688 h 3110824"/>
                <a:gd name="connsiteX25344" fmla="*/ 344238 w 9392070"/>
                <a:gd name="connsiteY25344" fmla="*/ 1794909 h 3110824"/>
                <a:gd name="connsiteX25345" fmla="*/ 344238 w 9392070"/>
                <a:gd name="connsiteY25345" fmla="*/ 1794909 h 3110824"/>
                <a:gd name="connsiteX25346" fmla="*/ 332031 w 9392070"/>
                <a:gd name="connsiteY25346" fmla="*/ 1793688 h 3110824"/>
                <a:gd name="connsiteX25347" fmla="*/ 9374981 w 9392070"/>
                <a:gd name="connsiteY25347" fmla="*/ 1641101 h 3110824"/>
                <a:gd name="connsiteX25348" fmla="*/ 9374981 w 9392070"/>
                <a:gd name="connsiteY25348" fmla="*/ 1641101 h 3110824"/>
                <a:gd name="connsiteX25349" fmla="*/ 9374981 w 9392070"/>
                <a:gd name="connsiteY25349" fmla="*/ 1641101 h 3110824"/>
                <a:gd name="connsiteX25350" fmla="*/ 9374981 w 9392070"/>
                <a:gd name="connsiteY25350" fmla="*/ 1641101 h 3110824"/>
                <a:gd name="connsiteX25351" fmla="*/ 9299298 w 9392070"/>
                <a:gd name="connsiteY25351" fmla="*/ 1050282 h 3110824"/>
                <a:gd name="connsiteX25352" fmla="*/ 9296856 w 9392070"/>
                <a:gd name="connsiteY25352" fmla="*/ 1049061 h 3110824"/>
                <a:gd name="connsiteX25353" fmla="*/ 9304180 w 9392070"/>
                <a:gd name="connsiteY25353" fmla="*/ 1046619 h 3110824"/>
                <a:gd name="connsiteX25354" fmla="*/ 9299298 w 9392070"/>
                <a:gd name="connsiteY25354" fmla="*/ 1050282 h 311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Lst>
              <a:rect l="l" t="t" r="r" b="b"/>
              <a:pathLst>
                <a:path w="9392070" h="3110824">
                  <a:moveTo>
                    <a:pt x="9338360" y="1030750"/>
                  </a:moveTo>
                  <a:cubicBezTo>
                    <a:pt x="9340801" y="1029530"/>
                    <a:pt x="9345684" y="1029530"/>
                    <a:pt x="9350567" y="1029530"/>
                  </a:cubicBezTo>
                  <a:cubicBezTo>
                    <a:pt x="9355450" y="1029530"/>
                    <a:pt x="9360333" y="1029530"/>
                    <a:pt x="9363995" y="1028309"/>
                  </a:cubicBezTo>
                  <a:cubicBezTo>
                    <a:pt x="9373760" y="1022205"/>
                    <a:pt x="9383526" y="1025867"/>
                    <a:pt x="9385967" y="1027088"/>
                  </a:cubicBezTo>
                  <a:cubicBezTo>
                    <a:pt x="9387188" y="1027088"/>
                    <a:pt x="9389629" y="1027088"/>
                    <a:pt x="9392071" y="1027088"/>
                  </a:cubicBezTo>
                  <a:lnTo>
                    <a:pt x="9392071" y="1016102"/>
                  </a:lnTo>
                  <a:cubicBezTo>
                    <a:pt x="9392071" y="1016102"/>
                    <a:pt x="9392071" y="1014881"/>
                    <a:pt x="9390851" y="1014881"/>
                  </a:cubicBezTo>
                  <a:cubicBezTo>
                    <a:pt x="9388409" y="1009998"/>
                    <a:pt x="9382305" y="1013660"/>
                    <a:pt x="9376202" y="1011219"/>
                  </a:cubicBezTo>
                  <a:cubicBezTo>
                    <a:pt x="9376202" y="1011219"/>
                    <a:pt x="9371319" y="1013660"/>
                    <a:pt x="9370098" y="1013660"/>
                  </a:cubicBezTo>
                  <a:cubicBezTo>
                    <a:pt x="9368877" y="1013660"/>
                    <a:pt x="9365215" y="1014881"/>
                    <a:pt x="9362774" y="1013660"/>
                  </a:cubicBezTo>
                  <a:cubicBezTo>
                    <a:pt x="9357891" y="1009998"/>
                    <a:pt x="9359112" y="1012440"/>
                    <a:pt x="9356670" y="1011219"/>
                  </a:cubicBezTo>
                  <a:cubicBezTo>
                    <a:pt x="9355450" y="1009998"/>
                    <a:pt x="9355450" y="1008778"/>
                    <a:pt x="9354230" y="1008778"/>
                  </a:cubicBezTo>
                  <a:cubicBezTo>
                    <a:pt x="9353008" y="1008778"/>
                    <a:pt x="9351788" y="1008778"/>
                    <a:pt x="9346905" y="1011219"/>
                  </a:cubicBezTo>
                  <a:cubicBezTo>
                    <a:pt x="9342022" y="1013660"/>
                    <a:pt x="9337139" y="1016102"/>
                    <a:pt x="9337139" y="1011219"/>
                  </a:cubicBezTo>
                  <a:cubicBezTo>
                    <a:pt x="9337139" y="1008778"/>
                    <a:pt x="9334698" y="1008778"/>
                    <a:pt x="9332256" y="1007557"/>
                  </a:cubicBezTo>
                  <a:cubicBezTo>
                    <a:pt x="9327374" y="1003895"/>
                    <a:pt x="9322491" y="1012440"/>
                    <a:pt x="9320049" y="1011219"/>
                  </a:cubicBezTo>
                  <a:cubicBezTo>
                    <a:pt x="9317608" y="1011219"/>
                    <a:pt x="9316387" y="1008778"/>
                    <a:pt x="9317608" y="1006336"/>
                  </a:cubicBezTo>
                  <a:cubicBezTo>
                    <a:pt x="9318829" y="999012"/>
                    <a:pt x="9310284" y="1005116"/>
                    <a:pt x="9305401" y="1006336"/>
                  </a:cubicBezTo>
                  <a:cubicBezTo>
                    <a:pt x="9296856" y="1009998"/>
                    <a:pt x="9298077" y="1005116"/>
                    <a:pt x="9296856" y="1001453"/>
                  </a:cubicBezTo>
                  <a:cubicBezTo>
                    <a:pt x="9295635" y="997791"/>
                    <a:pt x="9296856" y="990467"/>
                    <a:pt x="9288311" y="996571"/>
                  </a:cubicBezTo>
                  <a:cubicBezTo>
                    <a:pt x="9284649" y="999012"/>
                    <a:pt x="9282208" y="999012"/>
                    <a:pt x="9280987" y="999012"/>
                  </a:cubicBezTo>
                  <a:cubicBezTo>
                    <a:pt x="9279766" y="997791"/>
                    <a:pt x="9279766" y="997791"/>
                    <a:pt x="9278546" y="996571"/>
                  </a:cubicBezTo>
                  <a:cubicBezTo>
                    <a:pt x="9282208" y="994129"/>
                    <a:pt x="9285870" y="994129"/>
                    <a:pt x="9288311" y="990467"/>
                  </a:cubicBezTo>
                  <a:cubicBezTo>
                    <a:pt x="9289532" y="989246"/>
                    <a:pt x="9293194" y="988026"/>
                    <a:pt x="9298077" y="986805"/>
                  </a:cubicBezTo>
                  <a:cubicBezTo>
                    <a:pt x="9301739" y="985584"/>
                    <a:pt x="9305401" y="984364"/>
                    <a:pt x="9307842" y="983143"/>
                  </a:cubicBezTo>
                  <a:cubicBezTo>
                    <a:pt x="9313946" y="975819"/>
                    <a:pt x="9321270" y="975819"/>
                    <a:pt x="9323712" y="975819"/>
                  </a:cubicBezTo>
                  <a:cubicBezTo>
                    <a:pt x="9326153" y="975819"/>
                    <a:pt x="9329815" y="972157"/>
                    <a:pt x="9331036" y="973377"/>
                  </a:cubicBezTo>
                  <a:cubicBezTo>
                    <a:pt x="9332256" y="973377"/>
                    <a:pt x="9333477" y="972157"/>
                    <a:pt x="9335919" y="968495"/>
                  </a:cubicBezTo>
                  <a:cubicBezTo>
                    <a:pt x="9338360" y="964832"/>
                    <a:pt x="9338360" y="962391"/>
                    <a:pt x="9337139" y="963612"/>
                  </a:cubicBezTo>
                  <a:cubicBezTo>
                    <a:pt x="9329815" y="968495"/>
                    <a:pt x="9329815" y="969715"/>
                    <a:pt x="9324932" y="966053"/>
                  </a:cubicBezTo>
                  <a:cubicBezTo>
                    <a:pt x="9322491" y="963612"/>
                    <a:pt x="9317608" y="968495"/>
                    <a:pt x="9313946" y="968495"/>
                  </a:cubicBezTo>
                  <a:cubicBezTo>
                    <a:pt x="9313946" y="968495"/>
                    <a:pt x="9311505" y="970936"/>
                    <a:pt x="9310284" y="972157"/>
                  </a:cubicBezTo>
                  <a:cubicBezTo>
                    <a:pt x="9309063" y="972157"/>
                    <a:pt x="9306622" y="974598"/>
                    <a:pt x="9305401" y="974598"/>
                  </a:cubicBezTo>
                  <a:cubicBezTo>
                    <a:pt x="9301739" y="973377"/>
                    <a:pt x="9302960" y="974598"/>
                    <a:pt x="9300518" y="974598"/>
                  </a:cubicBezTo>
                  <a:cubicBezTo>
                    <a:pt x="9296856" y="973377"/>
                    <a:pt x="9299298" y="970936"/>
                    <a:pt x="9294415" y="977039"/>
                  </a:cubicBezTo>
                  <a:cubicBezTo>
                    <a:pt x="9291973" y="980702"/>
                    <a:pt x="9288311" y="983143"/>
                    <a:pt x="9288311" y="979481"/>
                  </a:cubicBezTo>
                  <a:cubicBezTo>
                    <a:pt x="9288311" y="977039"/>
                    <a:pt x="9285870" y="978260"/>
                    <a:pt x="9283428" y="978260"/>
                  </a:cubicBezTo>
                  <a:cubicBezTo>
                    <a:pt x="9278546" y="977039"/>
                    <a:pt x="9277325" y="983143"/>
                    <a:pt x="9276104" y="983143"/>
                  </a:cubicBezTo>
                  <a:cubicBezTo>
                    <a:pt x="9274884" y="983143"/>
                    <a:pt x="9273663" y="981922"/>
                    <a:pt x="9273663" y="979481"/>
                  </a:cubicBezTo>
                  <a:cubicBezTo>
                    <a:pt x="9273663" y="979481"/>
                    <a:pt x="9273663" y="979481"/>
                    <a:pt x="9273663" y="979481"/>
                  </a:cubicBezTo>
                  <a:cubicBezTo>
                    <a:pt x="9274884" y="978260"/>
                    <a:pt x="9276104" y="978260"/>
                    <a:pt x="9278546" y="977039"/>
                  </a:cubicBezTo>
                  <a:cubicBezTo>
                    <a:pt x="9280987" y="974598"/>
                    <a:pt x="9283428" y="972157"/>
                    <a:pt x="9285870" y="970936"/>
                  </a:cubicBezTo>
                  <a:cubicBezTo>
                    <a:pt x="9288311" y="968495"/>
                    <a:pt x="9294415" y="968495"/>
                    <a:pt x="9296856" y="966053"/>
                  </a:cubicBezTo>
                  <a:cubicBezTo>
                    <a:pt x="9300518" y="963612"/>
                    <a:pt x="9311505" y="964832"/>
                    <a:pt x="9313946" y="962391"/>
                  </a:cubicBezTo>
                  <a:cubicBezTo>
                    <a:pt x="9320049" y="957508"/>
                    <a:pt x="9327374" y="958729"/>
                    <a:pt x="9329815" y="959950"/>
                  </a:cubicBezTo>
                  <a:cubicBezTo>
                    <a:pt x="9332256" y="959950"/>
                    <a:pt x="9335919" y="958729"/>
                    <a:pt x="9337139" y="959950"/>
                  </a:cubicBezTo>
                  <a:cubicBezTo>
                    <a:pt x="9338360" y="961170"/>
                    <a:pt x="9339581" y="958729"/>
                    <a:pt x="9342022" y="957508"/>
                  </a:cubicBezTo>
                  <a:cubicBezTo>
                    <a:pt x="9344463" y="955067"/>
                    <a:pt x="9346905" y="952625"/>
                    <a:pt x="9344463" y="953846"/>
                  </a:cubicBezTo>
                  <a:cubicBezTo>
                    <a:pt x="9337139" y="955067"/>
                    <a:pt x="9337139" y="957508"/>
                    <a:pt x="9333477" y="952625"/>
                  </a:cubicBezTo>
                  <a:cubicBezTo>
                    <a:pt x="9332256" y="950184"/>
                    <a:pt x="9327374" y="952625"/>
                    <a:pt x="9322491" y="951405"/>
                  </a:cubicBezTo>
                  <a:cubicBezTo>
                    <a:pt x="9322491" y="951405"/>
                    <a:pt x="9320049" y="953846"/>
                    <a:pt x="9318829" y="953846"/>
                  </a:cubicBezTo>
                  <a:cubicBezTo>
                    <a:pt x="9317608" y="953846"/>
                    <a:pt x="9315167" y="955067"/>
                    <a:pt x="9313946" y="955067"/>
                  </a:cubicBezTo>
                  <a:cubicBezTo>
                    <a:pt x="9310284" y="952625"/>
                    <a:pt x="9311505" y="955067"/>
                    <a:pt x="9309063" y="953846"/>
                  </a:cubicBezTo>
                  <a:cubicBezTo>
                    <a:pt x="9306622" y="952625"/>
                    <a:pt x="9309063" y="950184"/>
                    <a:pt x="9302960" y="955067"/>
                  </a:cubicBezTo>
                  <a:cubicBezTo>
                    <a:pt x="9299298" y="957508"/>
                    <a:pt x="9296856" y="958729"/>
                    <a:pt x="9296856" y="956288"/>
                  </a:cubicBezTo>
                  <a:cubicBezTo>
                    <a:pt x="9296856" y="953846"/>
                    <a:pt x="9294415" y="955067"/>
                    <a:pt x="9293194" y="953846"/>
                  </a:cubicBezTo>
                  <a:cubicBezTo>
                    <a:pt x="9289532" y="952625"/>
                    <a:pt x="9287091" y="957508"/>
                    <a:pt x="9285870" y="957508"/>
                  </a:cubicBezTo>
                  <a:cubicBezTo>
                    <a:pt x="9284649" y="957508"/>
                    <a:pt x="9283428" y="956288"/>
                    <a:pt x="9283428" y="953846"/>
                  </a:cubicBezTo>
                  <a:cubicBezTo>
                    <a:pt x="9283428" y="948963"/>
                    <a:pt x="9278546" y="953846"/>
                    <a:pt x="9274884" y="955067"/>
                  </a:cubicBezTo>
                  <a:cubicBezTo>
                    <a:pt x="9268780" y="957508"/>
                    <a:pt x="9270001" y="955067"/>
                    <a:pt x="9268780" y="952625"/>
                  </a:cubicBezTo>
                  <a:cubicBezTo>
                    <a:pt x="9267559" y="950184"/>
                    <a:pt x="9267559" y="945301"/>
                    <a:pt x="9262677" y="950184"/>
                  </a:cubicBezTo>
                  <a:cubicBezTo>
                    <a:pt x="9260235" y="952625"/>
                    <a:pt x="9257794" y="952625"/>
                    <a:pt x="9257794" y="952625"/>
                  </a:cubicBezTo>
                  <a:cubicBezTo>
                    <a:pt x="9256573" y="951405"/>
                    <a:pt x="9256573" y="951405"/>
                    <a:pt x="9255352" y="951405"/>
                  </a:cubicBezTo>
                  <a:cubicBezTo>
                    <a:pt x="9262677" y="948963"/>
                    <a:pt x="9270001" y="945301"/>
                    <a:pt x="9277325" y="942860"/>
                  </a:cubicBezTo>
                  <a:cubicBezTo>
                    <a:pt x="9279766" y="941639"/>
                    <a:pt x="9284649" y="941639"/>
                    <a:pt x="9289532" y="940418"/>
                  </a:cubicBezTo>
                  <a:cubicBezTo>
                    <a:pt x="9294415" y="939198"/>
                    <a:pt x="9300518" y="937977"/>
                    <a:pt x="9301739" y="936756"/>
                  </a:cubicBezTo>
                  <a:cubicBezTo>
                    <a:pt x="9309063" y="931874"/>
                    <a:pt x="9313946" y="920887"/>
                    <a:pt x="9316387" y="912342"/>
                  </a:cubicBezTo>
                  <a:cubicBezTo>
                    <a:pt x="9318829" y="907460"/>
                    <a:pt x="9324932" y="903797"/>
                    <a:pt x="9327374" y="898915"/>
                  </a:cubicBezTo>
                  <a:cubicBezTo>
                    <a:pt x="9329815" y="894032"/>
                    <a:pt x="9343243" y="889149"/>
                    <a:pt x="9346905" y="883046"/>
                  </a:cubicBezTo>
                  <a:cubicBezTo>
                    <a:pt x="9351788" y="873280"/>
                    <a:pt x="9361553" y="870839"/>
                    <a:pt x="9363995" y="869618"/>
                  </a:cubicBezTo>
                  <a:cubicBezTo>
                    <a:pt x="9366437" y="869618"/>
                    <a:pt x="9370098" y="864735"/>
                    <a:pt x="9371319" y="864735"/>
                  </a:cubicBezTo>
                  <a:cubicBezTo>
                    <a:pt x="9372540" y="864735"/>
                    <a:pt x="9373760" y="862294"/>
                    <a:pt x="9376202" y="858632"/>
                  </a:cubicBezTo>
                  <a:cubicBezTo>
                    <a:pt x="9378644" y="853749"/>
                    <a:pt x="9378644" y="850087"/>
                    <a:pt x="9376202" y="852528"/>
                  </a:cubicBezTo>
                  <a:cubicBezTo>
                    <a:pt x="9368877" y="858632"/>
                    <a:pt x="9368877" y="861073"/>
                    <a:pt x="9361553" y="856190"/>
                  </a:cubicBezTo>
                  <a:cubicBezTo>
                    <a:pt x="9357891" y="853749"/>
                    <a:pt x="9353008" y="859852"/>
                    <a:pt x="9348126" y="861073"/>
                  </a:cubicBezTo>
                  <a:cubicBezTo>
                    <a:pt x="9348126" y="861073"/>
                    <a:pt x="9345684" y="864735"/>
                    <a:pt x="9344463" y="865956"/>
                  </a:cubicBezTo>
                  <a:cubicBezTo>
                    <a:pt x="9343243" y="865956"/>
                    <a:pt x="9340801" y="869618"/>
                    <a:pt x="9338360" y="869618"/>
                  </a:cubicBezTo>
                  <a:cubicBezTo>
                    <a:pt x="9332256" y="869618"/>
                    <a:pt x="9334698" y="870839"/>
                    <a:pt x="9332256" y="870839"/>
                  </a:cubicBezTo>
                  <a:cubicBezTo>
                    <a:pt x="9332256" y="870839"/>
                    <a:pt x="9332256" y="870839"/>
                    <a:pt x="9332256" y="870839"/>
                  </a:cubicBezTo>
                  <a:cubicBezTo>
                    <a:pt x="9333477" y="868397"/>
                    <a:pt x="9333477" y="867176"/>
                    <a:pt x="9332256" y="868397"/>
                  </a:cubicBezTo>
                  <a:cubicBezTo>
                    <a:pt x="9326153" y="870839"/>
                    <a:pt x="9326153" y="873280"/>
                    <a:pt x="9322491" y="868397"/>
                  </a:cubicBezTo>
                  <a:cubicBezTo>
                    <a:pt x="9320049" y="865956"/>
                    <a:pt x="9316387" y="869618"/>
                    <a:pt x="9312725" y="869618"/>
                  </a:cubicBezTo>
                  <a:cubicBezTo>
                    <a:pt x="9312725" y="869618"/>
                    <a:pt x="9310284" y="872059"/>
                    <a:pt x="9309063" y="872059"/>
                  </a:cubicBezTo>
                  <a:cubicBezTo>
                    <a:pt x="9307842" y="872059"/>
                    <a:pt x="9306622" y="874501"/>
                    <a:pt x="9304180" y="873280"/>
                  </a:cubicBezTo>
                  <a:cubicBezTo>
                    <a:pt x="9300518" y="872059"/>
                    <a:pt x="9301739" y="873280"/>
                    <a:pt x="9300518" y="873280"/>
                  </a:cubicBezTo>
                  <a:cubicBezTo>
                    <a:pt x="9298077" y="872059"/>
                    <a:pt x="9300518" y="869618"/>
                    <a:pt x="9294415" y="874501"/>
                  </a:cubicBezTo>
                  <a:cubicBezTo>
                    <a:pt x="9291973" y="876942"/>
                    <a:pt x="9289532" y="879383"/>
                    <a:pt x="9288311" y="876942"/>
                  </a:cubicBezTo>
                  <a:cubicBezTo>
                    <a:pt x="9288311" y="875721"/>
                    <a:pt x="9285870" y="875721"/>
                    <a:pt x="9284649" y="875721"/>
                  </a:cubicBezTo>
                  <a:cubicBezTo>
                    <a:pt x="9280987" y="874501"/>
                    <a:pt x="9279766" y="880604"/>
                    <a:pt x="9278546" y="880604"/>
                  </a:cubicBezTo>
                  <a:cubicBezTo>
                    <a:pt x="9277325" y="880604"/>
                    <a:pt x="9276104" y="880604"/>
                    <a:pt x="9276104" y="878163"/>
                  </a:cubicBezTo>
                  <a:cubicBezTo>
                    <a:pt x="9276104" y="873280"/>
                    <a:pt x="9271221" y="878163"/>
                    <a:pt x="9268780" y="880604"/>
                  </a:cubicBezTo>
                  <a:cubicBezTo>
                    <a:pt x="9263897" y="884266"/>
                    <a:pt x="9263897" y="881825"/>
                    <a:pt x="9262677" y="879383"/>
                  </a:cubicBezTo>
                  <a:cubicBezTo>
                    <a:pt x="9266339" y="876942"/>
                    <a:pt x="9268780" y="872059"/>
                    <a:pt x="9271221" y="869618"/>
                  </a:cubicBezTo>
                  <a:cubicBezTo>
                    <a:pt x="9273663" y="865956"/>
                    <a:pt x="9278546" y="865956"/>
                    <a:pt x="9280987" y="862294"/>
                  </a:cubicBezTo>
                  <a:cubicBezTo>
                    <a:pt x="9283428" y="858632"/>
                    <a:pt x="9293194" y="858632"/>
                    <a:pt x="9296856" y="856190"/>
                  </a:cubicBezTo>
                  <a:cubicBezTo>
                    <a:pt x="9301739" y="851307"/>
                    <a:pt x="9309063" y="851307"/>
                    <a:pt x="9310284" y="851307"/>
                  </a:cubicBezTo>
                  <a:cubicBezTo>
                    <a:pt x="9311505" y="851307"/>
                    <a:pt x="9315167" y="848866"/>
                    <a:pt x="9316387" y="850087"/>
                  </a:cubicBezTo>
                  <a:cubicBezTo>
                    <a:pt x="9317608" y="851307"/>
                    <a:pt x="9318829" y="848866"/>
                    <a:pt x="9321270" y="846425"/>
                  </a:cubicBezTo>
                  <a:cubicBezTo>
                    <a:pt x="9323712" y="843983"/>
                    <a:pt x="9324932" y="841542"/>
                    <a:pt x="9322491" y="842762"/>
                  </a:cubicBezTo>
                  <a:cubicBezTo>
                    <a:pt x="9316387" y="845204"/>
                    <a:pt x="9315167" y="846425"/>
                    <a:pt x="9312725" y="842762"/>
                  </a:cubicBezTo>
                  <a:cubicBezTo>
                    <a:pt x="9310284" y="840321"/>
                    <a:pt x="9306622" y="842762"/>
                    <a:pt x="9302960" y="842762"/>
                  </a:cubicBezTo>
                  <a:cubicBezTo>
                    <a:pt x="9302960" y="842762"/>
                    <a:pt x="9300518" y="845204"/>
                    <a:pt x="9299298" y="845204"/>
                  </a:cubicBezTo>
                  <a:cubicBezTo>
                    <a:pt x="9298077" y="845204"/>
                    <a:pt x="9296856" y="847645"/>
                    <a:pt x="9294415" y="846425"/>
                  </a:cubicBezTo>
                  <a:cubicBezTo>
                    <a:pt x="9290753" y="845204"/>
                    <a:pt x="9291973" y="846425"/>
                    <a:pt x="9289532" y="846425"/>
                  </a:cubicBezTo>
                  <a:cubicBezTo>
                    <a:pt x="9287091" y="845204"/>
                    <a:pt x="9289532" y="842762"/>
                    <a:pt x="9283428" y="848866"/>
                  </a:cubicBezTo>
                  <a:cubicBezTo>
                    <a:pt x="9280987" y="851307"/>
                    <a:pt x="9278546" y="853749"/>
                    <a:pt x="9277325" y="851307"/>
                  </a:cubicBezTo>
                  <a:cubicBezTo>
                    <a:pt x="9277325" y="850087"/>
                    <a:pt x="9274884" y="850087"/>
                    <a:pt x="9273663" y="850087"/>
                  </a:cubicBezTo>
                  <a:cubicBezTo>
                    <a:pt x="9270001" y="848866"/>
                    <a:pt x="9268780" y="854969"/>
                    <a:pt x="9267559" y="854969"/>
                  </a:cubicBezTo>
                  <a:cubicBezTo>
                    <a:pt x="9266339" y="854969"/>
                    <a:pt x="9265118" y="854969"/>
                    <a:pt x="9265118" y="852528"/>
                  </a:cubicBezTo>
                  <a:cubicBezTo>
                    <a:pt x="9265118" y="847645"/>
                    <a:pt x="9260235" y="853749"/>
                    <a:pt x="9257794" y="854969"/>
                  </a:cubicBezTo>
                  <a:cubicBezTo>
                    <a:pt x="9252911" y="858632"/>
                    <a:pt x="9252911" y="856190"/>
                    <a:pt x="9251690" y="853749"/>
                  </a:cubicBezTo>
                  <a:cubicBezTo>
                    <a:pt x="9250470" y="851307"/>
                    <a:pt x="9249249" y="846425"/>
                    <a:pt x="9245587" y="852528"/>
                  </a:cubicBezTo>
                  <a:cubicBezTo>
                    <a:pt x="9243145" y="854969"/>
                    <a:pt x="9241925" y="856190"/>
                    <a:pt x="9241925" y="854969"/>
                  </a:cubicBezTo>
                  <a:cubicBezTo>
                    <a:pt x="9240704" y="853749"/>
                    <a:pt x="9240704" y="853749"/>
                    <a:pt x="9239483" y="853749"/>
                  </a:cubicBezTo>
                  <a:cubicBezTo>
                    <a:pt x="9240704" y="852528"/>
                    <a:pt x="9241925" y="851307"/>
                    <a:pt x="9241925" y="850087"/>
                  </a:cubicBezTo>
                  <a:cubicBezTo>
                    <a:pt x="9243145" y="847645"/>
                    <a:pt x="9246807" y="847645"/>
                    <a:pt x="9249249" y="846425"/>
                  </a:cubicBezTo>
                  <a:cubicBezTo>
                    <a:pt x="9249249" y="846425"/>
                    <a:pt x="9250470" y="846425"/>
                    <a:pt x="9250470" y="846425"/>
                  </a:cubicBezTo>
                  <a:cubicBezTo>
                    <a:pt x="9251690" y="846425"/>
                    <a:pt x="9252911" y="845204"/>
                    <a:pt x="9254132" y="845204"/>
                  </a:cubicBezTo>
                  <a:cubicBezTo>
                    <a:pt x="9256573" y="845204"/>
                    <a:pt x="9260235" y="845204"/>
                    <a:pt x="9261456" y="843983"/>
                  </a:cubicBezTo>
                  <a:cubicBezTo>
                    <a:pt x="9266339" y="841542"/>
                    <a:pt x="9270001" y="842762"/>
                    <a:pt x="9271221" y="842762"/>
                  </a:cubicBezTo>
                  <a:cubicBezTo>
                    <a:pt x="9272442" y="842762"/>
                    <a:pt x="9274884" y="842762"/>
                    <a:pt x="9274884" y="842762"/>
                  </a:cubicBezTo>
                  <a:cubicBezTo>
                    <a:pt x="9274884" y="843983"/>
                    <a:pt x="9276104" y="842762"/>
                    <a:pt x="9278546" y="841542"/>
                  </a:cubicBezTo>
                  <a:cubicBezTo>
                    <a:pt x="9280987" y="840321"/>
                    <a:pt x="9282208" y="839100"/>
                    <a:pt x="9280987" y="839100"/>
                  </a:cubicBezTo>
                  <a:cubicBezTo>
                    <a:pt x="9276104" y="839100"/>
                    <a:pt x="9276104" y="840321"/>
                    <a:pt x="9274884" y="836659"/>
                  </a:cubicBezTo>
                  <a:cubicBezTo>
                    <a:pt x="9273663" y="834218"/>
                    <a:pt x="9271221" y="835438"/>
                    <a:pt x="9267559" y="834218"/>
                  </a:cubicBezTo>
                  <a:cubicBezTo>
                    <a:pt x="9267559" y="834218"/>
                    <a:pt x="9265118" y="835438"/>
                    <a:pt x="9263897" y="835438"/>
                  </a:cubicBezTo>
                  <a:cubicBezTo>
                    <a:pt x="9263897" y="835438"/>
                    <a:pt x="9263897" y="835438"/>
                    <a:pt x="9262677" y="835438"/>
                  </a:cubicBezTo>
                  <a:cubicBezTo>
                    <a:pt x="9262677" y="835438"/>
                    <a:pt x="9263897" y="834218"/>
                    <a:pt x="9263897" y="834218"/>
                  </a:cubicBezTo>
                  <a:cubicBezTo>
                    <a:pt x="9266339" y="831776"/>
                    <a:pt x="9271221" y="831776"/>
                    <a:pt x="9273663" y="829335"/>
                  </a:cubicBezTo>
                  <a:cubicBezTo>
                    <a:pt x="9276104" y="826893"/>
                    <a:pt x="9285870" y="828114"/>
                    <a:pt x="9289532" y="825673"/>
                  </a:cubicBezTo>
                  <a:cubicBezTo>
                    <a:pt x="9295635" y="820790"/>
                    <a:pt x="9301739" y="822010"/>
                    <a:pt x="9302960" y="822010"/>
                  </a:cubicBezTo>
                  <a:cubicBezTo>
                    <a:pt x="9304180" y="822010"/>
                    <a:pt x="9307842" y="820790"/>
                    <a:pt x="9309063" y="820790"/>
                  </a:cubicBezTo>
                  <a:cubicBezTo>
                    <a:pt x="9310284" y="822010"/>
                    <a:pt x="9311505" y="819569"/>
                    <a:pt x="9313946" y="818348"/>
                  </a:cubicBezTo>
                  <a:cubicBezTo>
                    <a:pt x="9316387" y="815907"/>
                    <a:pt x="9317608" y="813466"/>
                    <a:pt x="9315167" y="814686"/>
                  </a:cubicBezTo>
                  <a:cubicBezTo>
                    <a:pt x="9309063" y="815907"/>
                    <a:pt x="9307842" y="818348"/>
                    <a:pt x="9305401" y="813466"/>
                  </a:cubicBezTo>
                  <a:cubicBezTo>
                    <a:pt x="9304180" y="811024"/>
                    <a:pt x="9299298" y="813466"/>
                    <a:pt x="9295635" y="812245"/>
                  </a:cubicBezTo>
                  <a:cubicBezTo>
                    <a:pt x="9295635" y="812245"/>
                    <a:pt x="9293194" y="814686"/>
                    <a:pt x="9291973" y="814686"/>
                  </a:cubicBezTo>
                  <a:cubicBezTo>
                    <a:pt x="9290753" y="814686"/>
                    <a:pt x="9288311" y="815907"/>
                    <a:pt x="9287091" y="815907"/>
                  </a:cubicBezTo>
                  <a:cubicBezTo>
                    <a:pt x="9283428" y="814686"/>
                    <a:pt x="9284649" y="815907"/>
                    <a:pt x="9283428" y="814686"/>
                  </a:cubicBezTo>
                  <a:cubicBezTo>
                    <a:pt x="9280987" y="813466"/>
                    <a:pt x="9283428" y="811024"/>
                    <a:pt x="9277325" y="815907"/>
                  </a:cubicBezTo>
                  <a:cubicBezTo>
                    <a:pt x="9274884" y="818348"/>
                    <a:pt x="9272442" y="819569"/>
                    <a:pt x="9271221" y="817128"/>
                  </a:cubicBezTo>
                  <a:cubicBezTo>
                    <a:pt x="9271221" y="815907"/>
                    <a:pt x="9268780" y="815907"/>
                    <a:pt x="9267559" y="815907"/>
                  </a:cubicBezTo>
                  <a:cubicBezTo>
                    <a:pt x="9263897" y="814686"/>
                    <a:pt x="9262677" y="819569"/>
                    <a:pt x="9260235" y="819569"/>
                  </a:cubicBezTo>
                  <a:cubicBezTo>
                    <a:pt x="9259014" y="819569"/>
                    <a:pt x="9257794" y="818348"/>
                    <a:pt x="9257794" y="817128"/>
                  </a:cubicBezTo>
                  <a:cubicBezTo>
                    <a:pt x="9257794" y="812245"/>
                    <a:pt x="9252911" y="817128"/>
                    <a:pt x="9250470" y="818348"/>
                  </a:cubicBezTo>
                  <a:cubicBezTo>
                    <a:pt x="9245587" y="820790"/>
                    <a:pt x="9245587" y="818348"/>
                    <a:pt x="9244366" y="815907"/>
                  </a:cubicBezTo>
                  <a:cubicBezTo>
                    <a:pt x="9243145" y="813466"/>
                    <a:pt x="9243145" y="808583"/>
                    <a:pt x="9238263" y="813466"/>
                  </a:cubicBezTo>
                  <a:cubicBezTo>
                    <a:pt x="9235821" y="815907"/>
                    <a:pt x="9234600" y="815907"/>
                    <a:pt x="9234600" y="815907"/>
                  </a:cubicBezTo>
                  <a:cubicBezTo>
                    <a:pt x="9230938" y="812245"/>
                    <a:pt x="9230938" y="818348"/>
                    <a:pt x="9230938" y="818348"/>
                  </a:cubicBezTo>
                  <a:cubicBezTo>
                    <a:pt x="9227276" y="814686"/>
                    <a:pt x="9222393" y="815907"/>
                    <a:pt x="9218731" y="819569"/>
                  </a:cubicBezTo>
                  <a:cubicBezTo>
                    <a:pt x="9210186" y="825673"/>
                    <a:pt x="9210186" y="824452"/>
                    <a:pt x="9206524" y="820790"/>
                  </a:cubicBezTo>
                  <a:cubicBezTo>
                    <a:pt x="9200421" y="817128"/>
                    <a:pt x="9201642" y="823231"/>
                    <a:pt x="9199200" y="819569"/>
                  </a:cubicBezTo>
                  <a:cubicBezTo>
                    <a:pt x="9197979" y="815907"/>
                    <a:pt x="9195538" y="812245"/>
                    <a:pt x="9191876" y="818348"/>
                  </a:cubicBezTo>
                  <a:cubicBezTo>
                    <a:pt x="9190655" y="820790"/>
                    <a:pt x="9189435" y="822010"/>
                    <a:pt x="9189435" y="820790"/>
                  </a:cubicBezTo>
                  <a:cubicBezTo>
                    <a:pt x="9188214" y="809803"/>
                    <a:pt x="9184552" y="820790"/>
                    <a:pt x="9183331" y="818348"/>
                  </a:cubicBezTo>
                  <a:cubicBezTo>
                    <a:pt x="9183331" y="818348"/>
                    <a:pt x="9183331" y="817128"/>
                    <a:pt x="9182110" y="817128"/>
                  </a:cubicBezTo>
                  <a:cubicBezTo>
                    <a:pt x="9182110" y="817128"/>
                    <a:pt x="9183331" y="815907"/>
                    <a:pt x="9184552" y="815907"/>
                  </a:cubicBezTo>
                  <a:cubicBezTo>
                    <a:pt x="9195538" y="814686"/>
                    <a:pt x="9193097" y="811024"/>
                    <a:pt x="9202862" y="807362"/>
                  </a:cubicBezTo>
                  <a:cubicBezTo>
                    <a:pt x="9206524" y="806141"/>
                    <a:pt x="9210186" y="804921"/>
                    <a:pt x="9212628" y="803700"/>
                  </a:cubicBezTo>
                  <a:cubicBezTo>
                    <a:pt x="9217511" y="801259"/>
                    <a:pt x="9222393" y="801259"/>
                    <a:pt x="9227276" y="798817"/>
                  </a:cubicBezTo>
                  <a:cubicBezTo>
                    <a:pt x="9229718" y="797596"/>
                    <a:pt x="9239483" y="798817"/>
                    <a:pt x="9240704" y="797596"/>
                  </a:cubicBezTo>
                  <a:cubicBezTo>
                    <a:pt x="9245587" y="796376"/>
                    <a:pt x="9249249" y="790272"/>
                    <a:pt x="9251690" y="786610"/>
                  </a:cubicBezTo>
                  <a:cubicBezTo>
                    <a:pt x="9254132" y="784169"/>
                    <a:pt x="9257794" y="784169"/>
                    <a:pt x="9260235" y="781727"/>
                  </a:cubicBezTo>
                  <a:cubicBezTo>
                    <a:pt x="9262677" y="779286"/>
                    <a:pt x="9271221" y="779286"/>
                    <a:pt x="9273663" y="776845"/>
                  </a:cubicBezTo>
                  <a:cubicBezTo>
                    <a:pt x="9278546" y="771962"/>
                    <a:pt x="9283428" y="773182"/>
                    <a:pt x="9285870" y="773182"/>
                  </a:cubicBezTo>
                  <a:cubicBezTo>
                    <a:pt x="9287091" y="773182"/>
                    <a:pt x="9290753" y="771962"/>
                    <a:pt x="9290753" y="771962"/>
                  </a:cubicBezTo>
                  <a:cubicBezTo>
                    <a:pt x="9291973" y="773182"/>
                    <a:pt x="9293194" y="770741"/>
                    <a:pt x="9294415" y="769520"/>
                  </a:cubicBezTo>
                  <a:cubicBezTo>
                    <a:pt x="9296856" y="767079"/>
                    <a:pt x="9298077" y="765858"/>
                    <a:pt x="9295635" y="765858"/>
                  </a:cubicBezTo>
                  <a:cubicBezTo>
                    <a:pt x="9289532" y="767079"/>
                    <a:pt x="9289532" y="768300"/>
                    <a:pt x="9287091" y="764638"/>
                  </a:cubicBezTo>
                  <a:cubicBezTo>
                    <a:pt x="9285870" y="762196"/>
                    <a:pt x="9282208" y="764638"/>
                    <a:pt x="9278546" y="764638"/>
                  </a:cubicBezTo>
                  <a:cubicBezTo>
                    <a:pt x="9278546" y="764638"/>
                    <a:pt x="9276104" y="765858"/>
                    <a:pt x="9274884" y="765858"/>
                  </a:cubicBezTo>
                  <a:cubicBezTo>
                    <a:pt x="9273663" y="765858"/>
                    <a:pt x="9272442" y="767079"/>
                    <a:pt x="9271221" y="767079"/>
                  </a:cubicBezTo>
                  <a:cubicBezTo>
                    <a:pt x="9268780" y="765858"/>
                    <a:pt x="9268780" y="767079"/>
                    <a:pt x="9267559" y="767079"/>
                  </a:cubicBezTo>
                  <a:cubicBezTo>
                    <a:pt x="9265118" y="765858"/>
                    <a:pt x="9267559" y="764638"/>
                    <a:pt x="9262677" y="768300"/>
                  </a:cubicBezTo>
                  <a:cubicBezTo>
                    <a:pt x="9260235" y="770741"/>
                    <a:pt x="9257794" y="771962"/>
                    <a:pt x="9257794" y="769520"/>
                  </a:cubicBezTo>
                  <a:cubicBezTo>
                    <a:pt x="9257794" y="768300"/>
                    <a:pt x="9255352" y="768300"/>
                    <a:pt x="9254132" y="768300"/>
                  </a:cubicBezTo>
                  <a:cubicBezTo>
                    <a:pt x="9250470" y="767079"/>
                    <a:pt x="9249249" y="771962"/>
                    <a:pt x="9248028" y="771962"/>
                  </a:cubicBezTo>
                  <a:cubicBezTo>
                    <a:pt x="9246807" y="771962"/>
                    <a:pt x="9246807" y="771962"/>
                    <a:pt x="9245587" y="770741"/>
                  </a:cubicBezTo>
                  <a:cubicBezTo>
                    <a:pt x="9246807" y="769520"/>
                    <a:pt x="9246807" y="768300"/>
                    <a:pt x="9248028" y="767079"/>
                  </a:cubicBezTo>
                  <a:cubicBezTo>
                    <a:pt x="9249249" y="764638"/>
                    <a:pt x="9254132" y="763417"/>
                    <a:pt x="9255352" y="759755"/>
                  </a:cubicBezTo>
                  <a:cubicBezTo>
                    <a:pt x="9256573" y="758534"/>
                    <a:pt x="9259014" y="757313"/>
                    <a:pt x="9261456" y="756093"/>
                  </a:cubicBezTo>
                  <a:cubicBezTo>
                    <a:pt x="9263897" y="754872"/>
                    <a:pt x="9266339" y="753651"/>
                    <a:pt x="9267559" y="751210"/>
                  </a:cubicBezTo>
                  <a:cubicBezTo>
                    <a:pt x="9271221" y="745106"/>
                    <a:pt x="9276104" y="743886"/>
                    <a:pt x="9277325" y="742665"/>
                  </a:cubicBezTo>
                  <a:cubicBezTo>
                    <a:pt x="9278546" y="741444"/>
                    <a:pt x="9280987" y="739003"/>
                    <a:pt x="9282208" y="739003"/>
                  </a:cubicBezTo>
                  <a:cubicBezTo>
                    <a:pt x="9283428" y="739003"/>
                    <a:pt x="9283428" y="736561"/>
                    <a:pt x="9284649" y="734120"/>
                  </a:cubicBezTo>
                  <a:cubicBezTo>
                    <a:pt x="9284649" y="730458"/>
                    <a:pt x="9284649" y="728017"/>
                    <a:pt x="9283428" y="730458"/>
                  </a:cubicBezTo>
                  <a:cubicBezTo>
                    <a:pt x="9279766" y="735341"/>
                    <a:pt x="9279766" y="736561"/>
                    <a:pt x="9276104" y="735341"/>
                  </a:cubicBezTo>
                  <a:cubicBezTo>
                    <a:pt x="9273663" y="734120"/>
                    <a:pt x="9271221" y="737782"/>
                    <a:pt x="9268780" y="739003"/>
                  </a:cubicBezTo>
                  <a:cubicBezTo>
                    <a:pt x="9268780" y="739003"/>
                    <a:pt x="9267559" y="741444"/>
                    <a:pt x="9266339" y="741444"/>
                  </a:cubicBezTo>
                  <a:cubicBezTo>
                    <a:pt x="9265118" y="741444"/>
                    <a:pt x="9265118" y="743886"/>
                    <a:pt x="9262677" y="743886"/>
                  </a:cubicBezTo>
                  <a:cubicBezTo>
                    <a:pt x="9259014" y="743886"/>
                    <a:pt x="9260235" y="745106"/>
                    <a:pt x="9259014" y="745106"/>
                  </a:cubicBezTo>
                  <a:cubicBezTo>
                    <a:pt x="9256573" y="745106"/>
                    <a:pt x="9257794" y="742665"/>
                    <a:pt x="9254132" y="747548"/>
                  </a:cubicBezTo>
                  <a:cubicBezTo>
                    <a:pt x="9252911" y="749989"/>
                    <a:pt x="9250470" y="752431"/>
                    <a:pt x="9249249" y="749989"/>
                  </a:cubicBezTo>
                  <a:cubicBezTo>
                    <a:pt x="9248028" y="748768"/>
                    <a:pt x="9246807" y="749989"/>
                    <a:pt x="9245587" y="749989"/>
                  </a:cubicBezTo>
                  <a:cubicBezTo>
                    <a:pt x="9241925" y="749989"/>
                    <a:pt x="9241925" y="754872"/>
                    <a:pt x="9240704" y="754872"/>
                  </a:cubicBezTo>
                  <a:cubicBezTo>
                    <a:pt x="9239483" y="754872"/>
                    <a:pt x="9238263" y="754872"/>
                    <a:pt x="9238263" y="752431"/>
                  </a:cubicBezTo>
                  <a:cubicBezTo>
                    <a:pt x="9237042" y="748768"/>
                    <a:pt x="9234600" y="753651"/>
                    <a:pt x="9232159" y="754872"/>
                  </a:cubicBezTo>
                  <a:cubicBezTo>
                    <a:pt x="9228497" y="758534"/>
                    <a:pt x="9228497" y="756093"/>
                    <a:pt x="9227276" y="753651"/>
                  </a:cubicBezTo>
                  <a:cubicBezTo>
                    <a:pt x="9227276" y="753651"/>
                    <a:pt x="9227276" y="753651"/>
                    <a:pt x="9227276" y="753651"/>
                  </a:cubicBezTo>
                  <a:cubicBezTo>
                    <a:pt x="9228497" y="753651"/>
                    <a:pt x="9229718" y="753651"/>
                    <a:pt x="9229718" y="752431"/>
                  </a:cubicBezTo>
                  <a:cubicBezTo>
                    <a:pt x="9233380" y="749989"/>
                    <a:pt x="9237042" y="745106"/>
                    <a:pt x="9239483" y="740224"/>
                  </a:cubicBezTo>
                  <a:cubicBezTo>
                    <a:pt x="9240704" y="737782"/>
                    <a:pt x="9244366" y="736561"/>
                    <a:pt x="9246807" y="734120"/>
                  </a:cubicBezTo>
                  <a:cubicBezTo>
                    <a:pt x="9248028" y="731679"/>
                    <a:pt x="9256573" y="730458"/>
                    <a:pt x="9257794" y="726796"/>
                  </a:cubicBezTo>
                  <a:cubicBezTo>
                    <a:pt x="9261456" y="721913"/>
                    <a:pt x="9266339" y="720692"/>
                    <a:pt x="9267559" y="720692"/>
                  </a:cubicBezTo>
                  <a:cubicBezTo>
                    <a:pt x="9268780" y="720692"/>
                    <a:pt x="9271221" y="718251"/>
                    <a:pt x="9272442" y="718251"/>
                  </a:cubicBezTo>
                  <a:cubicBezTo>
                    <a:pt x="9273663" y="718251"/>
                    <a:pt x="9273663" y="717030"/>
                    <a:pt x="9274884" y="714589"/>
                  </a:cubicBezTo>
                  <a:cubicBezTo>
                    <a:pt x="9276104" y="712147"/>
                    <a:pt x="9277325" y="709706"/>
                    <a:pt x="9274884" y="710927"/>
                  </a:cubicBezTo>
                  <a:cubicBezTo>
                    <a:pt x="9270001" y="713368"/>
                    <a:pt x="9270001" y="715810"/>
                    <a:pt x="9266339" y="712147"/>
                  </a:cubicBezTo>
                  <a:cubicBezTo>
                    <a:pt x="9263897" y="710927"/>
                    <a:pt x="9261456" y="713368"/>
                    <a:pt x="9259014" y="713368"/>
                  </a:cubicBezTo>
                  <a:cubicBezTo>
                    <a:pt x="9259014" y="713368"/>
                    <a:pt x="9257794" y="715810"/>
                    <a:pt x="9256573" y="715810"/>
                  </a:cubicBezTo>
                  <a:cubicBezTo>
                    <a:pt x="9255352" y="715810"/>
                    <a:pt x="9254132" y="718251"/>
                    <a:pt x="9252911" y="717030"/>
                  </a:cubicBezTo>
                  <a:cubicBezTo>
                    <a:pt x="9250470" y="717030"/>
                    <a:pt x="9250470" y="717030"/>
                    <a:pt x="9249249" y="717030"/>
                  </a:cubicBezTo>
                  <a:cubicBezTo>
                    <a:pt x="9246807" y="717030"/>
                    <a:pt x="9248028" y="714589"/>
                    <a:pt x="9244366" y="719472"/>
                  </a:cubicBezTo>
                  <a:cubicBezTo>
                    <a:pt x="9243145" y="721913"/>
                    <a:pt x="9240704" y="724354"/>
                    <a:pt x="9239483" y="721913"/>
                  </a:cubicBezTo>
                  <a:cubicBezTo>
                    <a:pt x="9238263" y="720692"/>
                    <a:pt x="9237042" y="721913"/>
                    <a:pt x="9235821" y="721913"/>
                  </a:cubicBezTo>
                  <a:cubicBezTo>
                    <a:pt x="9232159" y="721913"/>
                    <a:pt x="9232159" y="725575"/>
                    <a:pt x="9230938" y="726796"/>
                  </a:cubicBezTo>
                  <a:cubicBezTo>
                    <a:pt x="9229718" y="726796"/>
                    <a:pt x="9228497" y="726796"/>
                    <a:pt x="9228497" y="725575"/>
                  </a:cubicBezTo>
                  <a:cubicBezTo>
                    <a:pt x="9229718" y="724354"/>
                    <a:pt x="9229718" y="723134"/>
                    <a:pt x="9230938" y="721913"/>
                  </a:cubicBezTo>
                  <a:cubicBezTo>
                    <a:pt x="9232159" y="719472"/>
                    <a:pt x="9235821" y="719472"/>
                    <a:pt x="9238263" y="717030"/>
                  </a:cubicBezTo>
                  <a:cubicBezTo>
                    <a:pt x="9239483" y="715810"/>
                    <a:pt x="9241925" y="714589"/>
                    <a:pt x="9244366" y="714589"/>
                  </a:cubicBezTo>
                  <a:cubicBezTo>
                    <a:pt x="9246807" y="713368"/>
                    <a:pt x="9249249" y="712147"/>
                    <a:pt x="9250470" y="710927"/>
                  </a:cubicBezTo>
                  <a:cubicBezTo>
                    <a:pt x="9251690" y="708485"/>
                    <a:pt x="9254132" y="707265"/>
                    <a:pt x="9256573" y="706044"/>
                  </a:cubicBezTo>
                  <a:cubicBezTo>
                    <a:pt x="9257794" y="704823"/>
                    <a:pt x="9260235" y="704823"/>
                    <a:pt x="9261456" y="703603"/>
                  </a:cubicBezTo>
                  <a:cubicBezTo>
                    <a:pt x="9262677" y="703603"/>
                    <a:pt x="9265118" y="699940"/>
                    <a:pt x="9265118" y="699940"/>
                  </a:cubicBezTo>
                  <a:cubicBezTo>
                    <a:pt x="9266339" y="699940"/>
                    <a:pt x="9266339" y="697499"/>
                    <a:pt x="9266339" y="695058"/>
                  </a:cubicBezTo>
                  <a:cubicBezTo>
                    <a:pt x="9266339" y="691396"/>
                    <a:pt x="9266339" y="688954"/>
                    <a:pt x="9265118" y="691396"/>
                  </a:cubicBezTo>
                  <a:cubicBezTo>
                    <a:pt x="9262677" y="697499"/>
                    <a:pt x="9262677" y="698720"/>
                    <a:pt x="9259014" y="697499"/>
                  </a:cubicBezTo>
                  <a:cubicBezTo>
                    <a:pt x="9256573" y="696278"/>
                    <a:pt x="9255352" y="699940"/>
                    <a:pt x="9252911" y="701161"/>
                  </a:cubicBezTo>
                  <a:cubicBezTo>
                    <a:pt x="9252911" y="701161"/>
                    <a:pt x="9251690" y="703603"/>
                    <a:pt x="9250470" y="703603"/>
                  </a:cubicBezTo>
                  <a:cubicBezTo>
                    <a:pt x="9249249" y="703603"/>
                    <a:pt x="9249249" y="706044"/>
                    <a:pt x="9248028" y="704823"/>
                  </a:cubicBezTo>
                  <a:cubicBezTo>
                    <a:pt x="9245587" y="704823"/>
                    <a:pt x="9246807" y="704823"/>
                    <a:pt x="9244366" y="704823"/>
                  </a:cubicBezTo>
                  <a:cubicBezTo>
                    <a:pt x="9241925" y="704823"/>
                    <a:pt x="9243145" y="702382"/>
                    <a:pt x="9240704" y="706044"/>
                  </a:cubicBezTo>
                  <a:cubicBezTo>
                    <a:pt x="9239483" y="708485"/>
                    <a:pt x="9237042" y="709706"/>
                    <a:pt x="9237042" y="707265"/>
                  </a:cubicBezTo>
                  <a:cubicBezTo>
                    <a:pt x="9237042" y="706044"/>
                    <a:pt x="9235821" y="707265"/>
                    <a:pt x="9233380" y="706044"/>
                  </a:cubicBezTo>
                  <a:cubicBezTo>
                    <a:pt x="9230938" y="706044"/>
                    <a:pt x="9229718" y="709706"/>
                    <a:pt x="9228497" y="709706"/>
                  </a:cubicBezTo>
                  <a:cubicBezTo>
                    <a:pt x="9227276" y="709706"/>
                    <a:pt x="9226056" y="709706"/>
                    <a:pt x="9226056" y="707265"/>
                  </a:cubicBezTo>
                  <a:cubicBezTo>
                    <a:pt x="9226056" y="703603"/>
                    <a:pt x="9222393" y="708485"/>
                    <a:pt x="9219952" y="709706"/>
                  </a:cubicBezTo>
                  <a:cubicBezTo>
                    <a:pt x="9216290" y="712147"/>
                    <a:pt x="9216290" y="710927"/>
                    <a:pt x="9215069" y="708485"/>
                  </a:cubicBezTo>
                  <a:cubicBezTo>
                    <a:pt x="9213849" y="707265"/>
                    <a:pt x="9212628" y="703603"/>
                    <a:pt x="9210186" y="707265"/>
                  </a:cubicBezTo>
                  <a:cubicBezTo>
                    <a:pt x="9208966" y="709706"/>
                    <a:pt x="9207745" y="709706"/>
                    <a:pt x="9207745" y="709706"/>
                  </a:cubicBezTo>
                  <a:cubicBezTo>
                    <a:pt x="9204083" y="707265"/>
                    <a:pt x="9205304" y="712147"/>
                    <a:pt x="9205304" y="712147"/>
                  </a:cubicBezTo>
                  <a:cubicBezTo>
                    <a:pt x="9201642" y="709706"/>
                    <a:pt x="9197979" y="712147"/>
                    <a:pt x="9195538" y="714589"/>
                  </a:cubicBezTo>
                  <a:cubicBezTo>
                    <a:pt x="9189435" y="720692"/>
                    <a:pt x="9189435" y="719472"/>
                    <a:pt x="9185772" y="718251"/>
                  </a:cubicBezTo>
                  <a:cubicBezTo>
                    <a:pt x="9180890" y="715810"/>
                    <a:pt x="9182110" y="720692"/>
                    <a:pt x="9179669" y="718251"/>
                  </a:cubicBezTo>
                  <a:cubicBezTo>
                    <a:pt x="9179669" y="718251"/>
                    <a:pt x="9178448" y="717030"/>
                    <a:pt x="9178448" y="717030"/>
                  </a:cubicBezTo>
                  <a:cubicBezTo>
                    <a:pt x="9183331" y="714589"/>
                    <a:pt x="9184552" y="712147"/>
                    <a:pt x="9191876" y="707265"/>
                  </a:cubicBezTo>
                  <a:cubicBezTo>
                    <a:pt x="9195538" y="704823"/>
                    <a:pt x="9199200" y="704823"/>
                    <a:pt x="9201642" y="702382"/>
                  </a:cubicBezTo>
                  <a:cubicBezTo>
                    <a:pt x="9206524" y="699940"/>
                    <a:pt x="9211407" y="697499"/>
                    <a:pt x="9216290" y="695058"/>
                  </a:cubicBezTo>
                  <a:cubicBezTo>
                    <a:pt x="9218731" y="693837"/>
                    <a:pt x="9228497" y="692616"/>
                    <a:pt x="9230938" y="691396"/>
                  </a:cubicBezTo>
                  <a:cubicBezTo>
                    <a:pt x="9235821" y="688954"/>
                    <a:pt x="9238263" y="682851"/>
                    <a:pt x="9240704" y="677968"/>
                  </a:cubicBezTo>
                  <a:cubicBezTo>
                    <a:pt x="9241925" y="675526"/>
                    <a:pt x="9246807" y="673085"/>
                    <a:pt x="9248028" y="670644"/>
                  </a:cubicBezTo>
                  <a:cubicBezTo>
                    <a:pt x="9249249" y="669423"/>
                    <a:pt x="9251690" y="668202"/>
                    <a:pt x="9254132" y="665761"/>
                  </a:cubicBezTo>
                  <a:cubicBezTo>
                    <a:pt x="9256573" y="664540"/>
                    <a:pt x="9259014" y="662099"/>
                    <a:pt x="9260235" y="660878"/>
                  </a:cubicBezTo>
                  <a:cubicBezTo>
                    <a:pt x="9261456" y="658437"/>
                    <a:pt x="9261456" y="657216"/>
                    <a:pt x="9262677" y="655995"/>
                  </a:cubicBezTo>
                  <a:cubicBezTo>
                    <a:pt x="9262677" y="655995"/>
                    <a:pt x="9262677" y="655995"/>
                    <a:pt x="9262677" y="655995"/>
                  </a:cubicBezTo>
                  <a:cubicBezTo>
                    <a:pt x="9262677" y="655995"/>
                    <a:pt x="9263897" y="655995"/>
                    <a:pt x="9266339" y="654775"/>
                  </a:cubicBezTo>
                  <a:cubicBezTo>
                    <a:pt x="9267559" y="653554"/>
                    <a:pt x="9268780" y="652333"/>
                    <a:pt x="9267559" y="652333"/>
                  </a:cubicBezTo>
                  <a:cubicBezTo>
                    <a:pt x="9266339" y="652333"/>
                    <a:pt x="9266339" y="652333"/>
                    <a:pt x="9265118" y="652333"/>
                  </a:cubicBezTo>
                  <a:cubicBezTo>
                    <a:pt x="9266339" y="651112"/>
                    <a:pt x="9267559" y="649892"/>
                    <a:pt x="9268780" y="648671"/>
                  </a:cubicBezTo>
                  <a:cubicBezTo>
                    <a:pt x="9270001" y="647450"/>
                    <a:pt x="9271221" y="642568"/>
                    <a:pt x="9271221" y="642568"/>
                  </a:cubicBezTo>
                  <a:cubicBezTo>
                    <a:pt x="9272442" y="642568"/>
                    <a:pt x="9272442" y="638905"/>
                    <a:pt x="9271221" y="636464"/>
                  </a:cubicBezTo>
                  <a:cubicBezTo>
                    <a:pt x="9270001" y="632802"/>
                    <a:pt x="9267559" y="630361"/>
                    <a:pt x="9267559" y="632802"/>
                  </a:cubicBezTo>
                  <a:cubicBezTo>
                    <a:pt x="9267559" y="636464"/>
                    <a:pt x="9267559" y="638905"/>
                    <a:pt x="9267559" y="640126"/>
                  </a:cubicBezTo>
                  <a:cubicBezTo>
                    <a:pt x="9267559" y="641347"/>
                    <a:pt x="9266339" y="642568"/>
                    <a:pt x="9263897" y="642568"/>
                  </a:cubicBezTo>
                  <a:cubicBezTo>
                    <a:pt x="9261456" y="642568"/>
                    <a:pt x="9261456" y="647450"/>
                    <a:pt x="9257794" y="649892"/>
                  </a:cubicBezTo>
                  <a:cubicBezTo>
                    <a:pt x="9257794" y="649892"/>
                    <a:pt x="9257794" y="649892"/>
                    <a:pt x="9257794" y="651112"/>
                  </a:cubicBezTo>
                  <a:cubicBezTo>
                    <a:pt x="9256573" y="651112"/>
                    <a:pt x="9254132" y="652333"/>
                    <a:pt x="9252911" y="651112"/>
                  </a:cubicBezTo>
                  <a:cubicBezTo>
                    <a:pt x="9252911" y="651112"/>
                    <a:pt x="9250470" y="652333"/>
                    <a:pt x="9250470" y="652333"/>
                  </a:cubicBezTo>
                  <a:cubicBezTo>
                    <a:pt x="9249249" y="652333"/>
                    <a:pt x="9248028" y="653554"/>
                    <a:pt x="9246807" y="653554"/>
                  </a:cubicBezTo>
                  <a:cubicBezTo>
                    <a:pt x="9244366" y="652333"/>
                    <a:pt x="9244366" y="653554"/>
                    <a:pt x="9243145" y="653554"/>
                  </a:cubicBezTo>
                  <a:cubicBezTo>
                    <a:pt x="9240704" y="653554"/>
                    <a:pt x="9243145" y="651112"/>
                    <a:pt x="9238263" y="654775"/>
                  </a:cubicBezTo>
                  <a:cubicBezTo>
                    <a:pt x="9235821" y="657216"/>
                    <a:pt x="9234600" y="658437"/>
                    <a:pt x="9233380" y="657216"/>
                  </a:cubicBezTo>
                  <a:cubicBezTo>
                    <a:pt x="9233380" y="655995"/>
                    <a:pt x="9230938" y="657216"/>
                    <a:pt x="9229718" y="655995"/>
                  </a:cubicBezTo>
                  <a:cubicBezTo>
                    <a:pt x="9226056" y="655995"/>
                    <a:pt x="9226056" y="659657"/>
                    <a:pt x="9224835" y="660878"/>
                  </a:cubicBezTo>
                  <a:cubicBezTo>
                    <a:pt x="9223614" y="660878"/>
                    <a:pt x="9222393" y="660878"/>
                    <a:pt x="9222393" y="658437"/>
                  </a:cubicBezTo>
                  <a:cubicBezTo>
                    <a:pt x="9221173" y="654775"/>
                    <a:pt x="9218731" y="659657"/>
                    <a:pt x="9216290" y="660878"/>
                  </a:cubicBezTo>
                  <a:cubicBezTo>
                    <a:pt x="9212628" y="664540"/>
                    <a:pt x="9212628" y="662099"/>
                    <a:pt x="9211407" y="660878"/>
                  </a:cubicBezTo>
                  <a:cubicBezTo>
                    <a:pt x="9210186" y="659657"/>
                    <a:pt x="9208966" y="655995"/>
                    <a:pt x="9206524" y="660878"/>
                  </a:cubicBezTo>
                  <a:cubicBezTo>
                    <a:pt x="9205304" y="663319"/>
                    <a:pt x="9204083" y="663319"/>
                    <a:pt x="9204083" y="663319"/>
                  </a:cubicBezTo>
                  <a:cubicBezTo>
                    <a:pt x="9200421" y="660878"/>
                    <a:pt x="9201642" y="665761"/>
                    <a:pt x="9201642" y="665761"/>
                  </a:cubicBezTo>
                  <a:cubicBezTo>
                    <a:pt x="9197979" y="663319"/>
                    <a:pt x="9195538" y="665761"/>
                    <a:pt x="9193097" y="668202"/>
                  </a:cubicBezTo>
                  <a:cubicBezTo>
                    <a:pt x="9188214" y="674306"/>
                    <a:pt x="9188214" y="671864"/>
                    <a:pt x="9184552" y="670644"/>
                  </a:cubicBezTo>
                  <a:cubicBezTo>
                    <a:pt x="9179669" y="668202"/>
                    <a:pt x="9180890" y="673085"/>
                    <a:pt x="9179669" y="669423"/>
                  </a:cubicBezTo>
                  <a:cubicBezTo>
                    <a:pt x="9178448" y="668202"/>
                    <a:pt x="9178448" y="666982"/>
                    <a:pt x="9177228" y="665761"/>
                  </a:cubicBezTo>
                  <a:cubicBezTo>
                    <a:pt x="9179669" y="664540"/>
                    <a:pt x="9180890" y="662099"/>
                    <a:pt x="9185772" y="659657"/>
                  </a:cubicBezTo>
                  <a:cubicBezTo>
                    <a:pt x="9188214" y="658437"/>
                    <a:pt x="9191876" y="657216"/>
                    <a:pt x="9194317" y="655995"/>
                  </a:cubicBezTo>
                  <a:cubicBezTo>
                    <a:pt x="9197979" y="653554"/>
                    <a:pt x="9202862" y="652333"/>
                    <a:pt x="9207745" y="649892"/>
                  </a:cubicBezTo>
                  <a:cubicBezTo>
                    <a:pt x="9210186" y="648671"/>
                    <a:pt x="9218731" y="648671"/>
                    <a:pt x="9219952" y="647450"/>
                  </a:cubicBezTo>
                  <a:cubicBezTo>
                    <a:pt x="9223614" y="645009"/>
                    <a:pt x="9226056" y="640126"/>
                    <a:pt x="9228497" y="636464"/>
                  </a:cubicBezTo>
                  <a:cubicBezTo>
                    <a:pt x="9229718" y="634023"/>
                    <a:pt x="9233380" y="632802"/>
                    <a:pt x="9234600" y="630361"/>
                  </a:cubicBezTo>
                  <a:cubicBezTo>
                    <a:pt x="9235821" y="627919"/>
                    <a:pt x="9244366" y="626698"/>
                    <a:pt x="9245587" y="624257"/>
                  </a:cubicBezTo>
                  <a:cubicBezTo>
                    <a:pt x="9249249" y="619374"/>
                    <a:pt x="9254132" y="619374"/>
                    <a:pt x="9255352" y="619374"/>
                  </a:cubicBezTo>
                  <a:cubicBezTo>
                    <a:pt x="9256573" y="619374"/>
                    <a:pt x="9259014" y="616933"/>
                    <a:pt x="9260235" y="618154"/>
                  </a:cubicBezTo>
                  <a:cubicBezTo>
                    <a:pt x="9261456" y="618154"/>
                    <a:pt x="9261456" y="616933"/>
                    <a:pt x="9262677" y="615712"/>
                  </a:cubicBezTo>
                  <a:cubicBezTo>
                    <a:pt x="9263897" y="613271"/>
                    <a:pt x="9265118" y="612050"/>
                    <a:pt x="9262677" y="612050"/>
                  </a:cubicBezTo>
                  <a:cubicBezTo>
                    <a:pt x="9257794" y="614491"/>
                    <a:pt x="9257794" y="615712"/>
                    <a:pt x="9255352" y="613271"/>
                  </a:cubicBezTo>
                  <a:cubicBezTo>
                    <a:pt x="9252911" y="612050"/>
                    <a:pt x="9250470" y="614491"/>
                    <a:pt x="9248028" y="614491"/>
                  </a:cubicBezTo>
                  <a:cubicBezTo>
                    <a:pt x="9248028" y="614491"/>
                    <a:pt x="9246807" y="616933"/>
                    <a:pt x="9245587" y="616933"/>
                  </a:cubicBezTo>
                  <a:cubicBezTo>
                    <a:pt x="9244366" y="616933"/>
                    <a:pt x="9243145" y="619374"/>
                    <a:pt x="9241925" y="618154"/>
                  </a:cubicBezTo>
                  <a:cubicBezTo>
                    <a:pt x="9239483" y="618154"/>
                    <a:pt x="9239483" y="618154"/>
                    <a:pt x="9238263" y="618154"/>
                  </a:cubicBezTo>
                  <a:cubicBezTo>
                    <a:pt x="9235821" y="618154"/>
                    <a:pt x="9237042" y="615712"/>
                    <a:pt x="9233380" y="620595"/>
                  </a:cubicBezTo>
                  <a:cubicBezTo>
                    <a:pt x="9232159" y="623036"/>
                    <a:pt x="9229718" y="624257"/>
                    <a:pt x="9228497" y="623036"/>
                  </a:cubicBezTo>
                  <a:cubicBezTo>
                    <a:pt x="9228497" y="621816"/>
                    <a:pt x="9226056" y="623036"/>
                    <a:pt x="9224835" y="623036"/>
                  </a:cubicBezTo>
                  <a:cubicBezTo>
                    <a:pt x="9221173" y="623036"/>
                    <a:pt x="9221173" y="626698"/>
                    <a:pt x="9219952" y="627919"/>
                  </a:cubicBezTo>
                  <a:cubicBezTo>
                    <a:pt x="9218731" y="627919"/>
                    <a:pt x="9217511" y="627919"/>
                    <a:pt x="9217511" y="625478"/>
                  </a:cubicBezTo>
                  <a:cubicBezTo>
                    <a:pt x="9216290" y="621816"/>
                    <a:pt x="9213849" y="626698"/>
                    <a:pt x="9211407" y="627919"/>
                  </a:cubicBezTo>
                  <a:cubicBezTo>
                    <a:pt x="9207745" y="631581"/>
                    <a:pt x="9207745" y="629140"/>
                    <a:pt x="9206524" y="627919"/>
                  </a:cubicBezTo>
                  <a:cubicBezTo>
                    <a:pt x="9205304" y="626698"/>
                    <a:pt x="9204083" y="623036"/>
                    <a:pt x="9201642" y="627919"/>
                  </a:cubicBezTo>
                  <a:cubicBezTo>
                    <a:pt x="9200421" y="630361"/>
                    <a:pt x="9199200" y="630361"/>
                    <a:pt x="9199200" y="630361"/>
                  </a:cubicBezTo>
                  <a:cubicBezTo>
                    <a:pt x="9195538" y="627919"/>
                    <a:pt x="9196759" y="632802"/>
                    <a:pt x="9196759" y="632802"/>
                  </a:cubicBezTo>
                  <a:cubicBezTo>
                    <a:pt x="9193097" y="630361"/>
                    <a:pt x="9189435" y="632802"/>
                    <a:pt x="9186993" y="636464"/>
                  </a:cubicBezTo>
                  <a:cubicBezTo>
                    <a:pt x="9182110" y="643788"/>
                    <a:pt x="9182110" y="641347"/>
                    <a:pt x="9178448" y="640126"/>
                  </a:cubicBezTo>
                  <a:cubicBezTo>
                    <a:pt x="9172345" y="638905"/>
                    <a:pt x="9174786" y="642568"/>
                    <a:pt x="9172345" y="640126"/>
                  </a:cubicBezTo>
                  <a:cubicBezTo>
                    <a:pt x="9172345" y="640126"/>
                    <a:pt x="9172345" y="640126"/>
                    <a:pt x="9171124" y="638905"/>
                  </a:cubicBezTo>
                  <a:cubicBezTo>
                    <a:pt x="9172345" y="637685"/>
                    <a:pt x="9174786" y="635243"/>
                    <a:pt x="9178448" y="632802"/>
                  </a:cubicBezTo>
                  <a:cubicBezTo>
                    <a:pt x="9180890" y="630361"/>
                    <a:pt x="9184552" y="630361"/>
                    <a:pt x="9186993" y="627919"/>
                  </a:cubicBezTo>
                  <a:cubicBezTo>
                    <a:pt x="9190655" y="625478"/>
                    <a:pt x="9194317" y="623036"/>
                    <a:pt x="9197979" y="620595"/>
                  </a:cubicBezTo>
                  <a:cubicBezTo>
                    <a:pt x="9199200" y="619374"/>
                    <a:pt x="9207745" y="616933"/>
                    <a:pt x="9208966" y="615712"/>
                  </a:cubicBezTo>
                  <a:cubicBezTo>
                    <a:pt x="9212628" y="612050"/>
                    <a:pt x="9213849" y="607167"/>
                    <a:pt x="9213849" y="603505"/>
                  </a:cubicBezTo>
                  <a:cubicBezTo>
                    <a:pt x="9213849" y="601064"/>
                    <a:pt x="9217511" y="598622"/>
                    <a:pt x="9217511" y="596181"/>
                  </a:cubicBezTo>
                  <a:cubicBezTo>
                    <a:pt x="9218731" y="593739"/>
                    <a:pt x="9224835" y="590077"/>
                    <a:pt x="9224835" y="586415"/>
                  </a:cubicBezTo>
                  <a:cubicBezTo>
                    <a:pt x="9226056" y="581532"/>
                    <a:pt x="9229718" y="579091"/>
                    <a:pt x="9232159" y="577870"/>
                  </a:cubicBezTo>
                  <a:cubicBezTo>
                    <a:pt x="9233380" y="576650"/>
                    <a:pt x="9234600" y="574208"/>
                    <a:pt x="9235821" y="574208"/>
                  </a:cubicBezTo>
                  <a:cubicBezTo>
                    <a:pt x="9237042" y="574208"/>
                    <a:pt x="9237042" y="572988"/>
                    <a:pt x="9237042" y="570546"/>
                  </a:cubicBezTo>
                  <a:cubicBezTo>
                    <a:pt x="9237042" y="568105"/>
                    <a:pt x="9237042" y="565663"/>
                    <a:pt x="9235821" y="566884"/>
                  </a:cubicBezTo>
                  <a:cubicBezTo>
                    <a:pt x="9233380" y="570546"/>
                    <a:pt x="9233380" y="571767"/>
                    <a:pt x="9229718" y="571767"/>
                  </a:cubicBezTo>
                  <a:cubicBezTo>
                    <a:pt x="9227276" y="571767"/>
                    <a:pt x="9226056" y="574208"/>
                    <a:pt x="9223614" y="575429"/>
                  </a:cubicBezTo>
                  <a:cubicBezTo>
                    <a:pt x="9223614" y="575429"/>
                    <a:pt x="9223614" y="577870"/>
                    <a:pt x="9222393" y="577870"/>
                  </a:cubicBezTo>
                  <a:cubicBezTo>
                    <a:pt x="9222393" y="577870"/>
                    <a:pt x="9221173" y="580312"/>
                    <a:pt x="9219952" y="580312"/>
                  </a:cubicBezTo>
                  <a:cubicBezTo>
                    <a:pt x="9217511" y="580312"/>
                    <a:pt x="9218731" y="581532"/>
                    <a:pt x="9217511" y="581532"/>
                  </a:cubicBezTo>
                  <a:cubicBezTo>
                    <a:pt x="9215069" y="581532"/>
                    <a:pt x="9216290" y="579091"/>
                    <a:pt x="9215069" y="585195"/>
                  </a:cubicBezTo>
                  <a:cubicBezTo>
                    <a:pt x="9213849" y="587636"/>
                    <a:pt x="9213849" y="590077"/>
                    <a:pt x="9212628" y="588857"/>
                  </a:cubicBezTo>
                  <a:cubicBezTo>
                    <a:pt x="9211407" y="587636"/>
                    <a:pt x="9211407" y="588857"/>
                    <a:pt x="9208966" y="588857"/>
                  </a:cubicBezTo>
                  <a:cubicBezTo>
                    <a:pt x="9206524" y="590077"/>
                    <a:pt x="9207745" y="593739"/>
                    <a:pt x="9206524" y="593739"/>
                  </a:cubicBezTo>
                  <a:cubicBezTo>
                    <a:pt x="9205304" y="594960"/>
                    <a:pt x="9205304" y="593739"/>
                    <a:pt x="9204083" y="592519"/>
                  </a:cubicBezTo>
                  <a:cubicBezTo>
                    <a:pt x="9201642" y="588857"/>
                    <a:pt x="9201642" y="593739"/>
                    <a:pt x="9200421" y="596181"/>
                  </a:cubicBezTo>
                  <a:cubicBezTo>
                    <a:pt x="9197979" y="599843"/>
                    <a:pt x="9197979" y="598622"/>
                    <a:pt x="9195538" y="597402"/>
                  </a:cubicBezTo>
                  <a:cubicBezTo>
                    <a:pt x="9194317" y="596181"/>
                    <a:pt x="9191876" y="593739"/>
                    <a:pt x="9190655" y="598622"/>
                  </a:cubicBezTo>
                  <a:cubicBezTo>
                    <a:pt x="9190655" y="601064"/>
                    <a:pt x="9189435" y="601064"/>
                    <a:pt x="9189435" y="601064"/>
                  </a:cubicBezTo>
                  <a:cubicBezTo>
                    <a:pt x="9185772" y="599843"/>
                    <a:pt x="9188214" y="603505"/>
                    <a:pt x="9188214" y="603505"/>
                  </a:cubicBezTo>
                  <a:cubicBezTo>
                    <a:pt x="9184552" y="602284"/>
                    <a:pt x="9182110" y="604726"/>
                    <a:pt x="9180890" y="607167"/>
                  </a:cubicBezTo>
                  <a:cubicBezTo>
                    <a:pt x="9179669" y="610829"/>
                    <a:pt x="9178448" y="612050"/>
                    <a:pt x="9177228" y="612050"/>
                  </a:cubicBezTo>
                  <a:cubicBezTo>
                    <a:pt x="9176007" y="612050"/>
                    <a:pt x="9174786" y="612050"/>
                    <a:pt x="9173565" y="610829"/>
                  </a:cubicBezTo>
                  <a:cubicBezTo>
                    <a:pt x="9168683" y="609609"/>
                    <a:pt x="9171124" y="613271"/>
                    <a:pt x="9168683" y="610829"/>
                  </a:cubicBezTo>
                  <a:cubicBezTo>
                    <a:pt x="9168683" y="610829"/>
                    <a:pt x="9167462" y="609609"/>
                    <a:pt x="9167462" y="609609"/>
                  </a:cubicBezTo>
                  <a:cubicBezTo>
                    <a:pt x="9167462" y="608388"/>
                    <a:pt x="9168683" y="607167"/>
                    <a:pt x="9169903" y="607167"/>
                  </a:cubicBezTo>
                  <a:cubicBezTo>
                    <a:pt x="9171124" y="604726"/>
                    <a:pt x="9173565" y="603505"/>
                    <a:pt x="9174786" y="601064"/>
                  </a:cubicBezTo>
                  <a:cubicBezTo>
                    <a:pt x="9177228" y="598622"/>
                    <a:pt x="9179669" y="594960"/>
                    <a:pt x="9182110" y="592519"/>
                  </a:cubicBezTo>
                  <a:cubicBezTo>
                    <a:pt x="9183331" y="591298"/>
                    <a:pt x="9189435" y="587636"/>
                    <a:pt x="9189435" y="586415"/>
                  </a:cubicBezTo>
                  <a:cubicBezTo>
                    <a:pt x="9191876" y="583974"/>
                    <a:pt x="9190655" y="579091"/>
                    <a:pt x="9190655" y="575429"/>
                  </a:cubicBezTo>
                  <a:cubicBezTo>
                    <a:pt x="9190655" y="572988"/>
                    <a:pt x="9193097" y="570546"/>
                    <a:pt x="9193097" y="569325"/>
                  </a:cubicBezTo>
                  <a:cubicBezTo>
                    <a:pt x="9193097" y="566884"/>
                    <a:pt x="9197979" y="563222"/>
                    <a:pt x="9197979" y="560781"/>
                  </a:cubicBezTo>
                  <a:cubicBezTo>
                    <a:pt x="9197979" y="555898"/>
                    <a:pt x="9201642" y="554677"/>
                    <a:pt x="9202862" y="553456"/>
                  </a:cubicBezTo>
                  <a:cubicBezTo>
                    <a:pt x="9204083" y="553456"/>
                    <a:pt x="9204083" y="551015"/>
                    <a:pt x="9205304" y="551015"/>
                  </a:cubicBezTo>
                  <a:cubicBezTo>
                    <a:pt x="9205304" y="551015"/>
                    <a:pt x="9206524" y="549794"/>
                    <a:pt x="9206524" y="548574"/>
                  </a:cubicBezTo>
                  <a:cubicBezTo>
                    <a:pt x="9206524" y="546132"/>
                    <a:pt x="9206524" y="544911"/>
                    <a:pt x="9205304" y="546132"/>
                  </a:cubicBezTo>
                  <a:cubicBezTo>
                    <a:pt x="9202862" y="549794"/>
                    <a:pt x="9202862" y="549794"/>
                    <a:pt x="9200421" y="549794"/>
                  </a:cubicBezTo>
                  <a:cubicBezTo>
                    <a:pt x="9197979" y="549794"/>
                    <a:pt x="9197979" y="552236"/>
                    <a:pt x="9195538" y="553456"/>
                  </a:cubicBezTo>
                  <a:cubicBezTo>
                    <a:pt x="9195538" y="553456"/>
                    <a:pt x="9195538" y="555898"/>
                    <a:pt x="9194317" y="555898"/>
                  </a:cubicBezTo>
                  <a:cubicBezTo>
                    <a:pt x="9194317" y="555898"/>
                    <a:pt x="9193097" y="558339"/>
                    <a:pt x="9193097" y="558339"/>
                  </a:cubicBezTo>
                  <a:cubicBezTo>
                    <a:pt x="9190655" y="559560"/>
                    <a:pt x="9191876" y="559560"/>
                    <a:pt x="9190655" y="559560"/>
                  </a:cubicBezTo>
                  <a:cubicBezTo>
                    <a:pt x="9189435" y="559560"/>
                    <a:pt x="9189435" y="558339"/>
                    <a:pt x="9188214" y="562001"/>
                  </a:cubicBezTo>
                  <a:cubicBezTo>
                    <a:pt x="9188214" y="564443"/>
                    <a:pt x="9188214" y="565663"/>
                    <a:pt x="9185772" y="565663"/>
                  </a:cubicBezTo>
                  <a:cubicBezTo>
                    <a:pt x="9184552" y="564443"/>
                    <a:pt x="9184552" y="565663"/>
                    <a:pt x="9183331" y="566884"/>
                  </a:cubicBezTo>
                  <a:cubicBezTo>
                    <a:pt x="9180890" y="568105"/>
                    <a:pt x="9182110" y="570546"/>
                    <a:pt x="9182110" y="571767"/>
                  </a:cubicBezTo>
                  <a:cubicBezTo>
                    <a:pt x="9182110" y="572988"/>
                    <a:pt x="9180890" y="572988"/>
                    <a:pt x="9179669" y="571767"/>
                  </a:cubicBezTo>
                  <a:cubicBezTo>
                    <a:pt x="9177228" y="569325"/>
                    <a:pt x="9177228" y="574208"/>
                    <a:pt x="9177228" y="575429"/>
                  </a:cubicBezTo>
                  <a:cubicBezTo>
                    <a:pt x="9176007" y="579091"/>
                    <a:pt x="9176007" y="577870"/>
                    <a:pt x="9173565" y="576650"/>
                  </a:cubicBezTo>
                  <a:cubicBezTo>
                    <a:pt x="9172345" y="576650"/>
                    <a:pt x="9169903" y="574208"/>
                    <a:pt x="9169903" y="577870"/>
                  </a:cubicBezTo>
                  <a:cubicBezTo>
                    <a:pt x="9169903" y="580312"/>
                    <a:pt x="9169903" y="580312"/>
                    <a:pt x="9168683" y="580312"/>
                  </a:cubicBezTo>
                  <a:cubicBezTo>
                    <a:pt x="9165021" y="580312"/>
                    <a:pt x="9168683" y="582753"/>
                    <a:pt x="9168683" y="582753"/>
                  </a:cubicBezTo>
                  <a:cubicBezTo>
                    <a:pt x="9165021" y="582753"/>
                    <a:pt x="9163800" y="585195"/>
                    <a:pt x="9163800" y="587636"/>
                  </a:cubicBezTo>
                  <a:cubicBezTo>
                    <a:pt x="9162579" y="593739"/>
                    <a:pt x="9162579" y="592519"/>
                    <a:pt x="9158917" y="592519"/>
                  </a:cubicBezTo>
                  <a:cubicBezTo>
                    <a:pt x="9155255" y="592519"/>
                    <a:pt x="9157696" y="594960"/>
                    <a:pt x="9155255" y="593739"/>
                  </a:cubicBezTo>
                  <a:cubicBezTo>
                    <a:pt x="9155255" y="593739"/>
                    <a:pt x="9154034" y="593739"/>
                    <a:pt x="9154034" y="592519"/>
                  </a:cubicBezTo>
                  <a:cubicBezTo>
                    <a:pt x="9154034" y="592519"/>
                    <a:pt x="9154034" y="592519"/>
                    <a:pt x="9154034" y="592519"/>
                  </a:cubicBezTo>
                  <a:cubicBezTo>
                    <a:pt x="9158917" y="587636"/>
                    <a:pt x="9156476" y="587636"/>
                    <a:pt x="9160138" y="581532"/>
                  </a:cubicBezTo>
                  <a:cubicBezTo>
                    <a:pt x="9161358" y="579091"/>
                    <a:pt x="9162579" y="577870"/>
                    <a:pt x="9163800" y="576650"/>
                  </a:cubicBezTo>
                  <a:cubicBezTo>
                    <a:pt x="9165021" y="574208"/>
                    <a:pt x="9167462" y="571767"/>
                    <a:pt x="9168683" y="569325"/>
                  </a:cubicBezTo>
                  <a:cubicBezTo>
                    <a:pt x="9169903" y="568105"/>
                    <a:pt x="9173565" y="564443"/>
                    <a:pt x="9174786" y="563222"/>
                  </a:cubicBezTo>
                  <a:cubicBezTo>
                    <a:pt x="9176007" y="560781"/>
                    <a:pt x="9176007" y="557118"/>
                    <a:pt x="9174786" y="553456"/>
                  </a:cubicBezTo>
                  <a:cubicBezTo>
                    <a:pt x="9174786" y="551015"/>
                    <a:pt x="9176007" y="549794"/>
                    <a:pt x="9176007" y="547353"/>
                  </a:cubicBezTo>
                  <a:cubicBezTo>
                    <a:pt x="9176007" y="544911"/>
                    <a:pt x="9179669" y="541249"/>
                    <a:pt x="9179669" y="540029"/>
                  </a:cubicBezTo>
                  <a:cubicBezTo>
                    <a:pt x="9179669" y="536367"/>
                    <a:pt x="9182110" y="533925"/>
                    <a:pt x="9183331" y="532704"/>
                  </a:cubicBezTo>
                  <a:cubicBezTo>
                    <a:pt x="9184552" y="532704"/>
                    <a:pt x="9184552" y="530263"/>
                    <a:pt x="9184552" y="530263"/>
                  </a:cubicBezTo>
                  <a:cubicBezTo>
                    <a:pt x="9184552" y="530263"/>
                    <a:pt x="9184552" y="529042"/>
                    <a:pt x="9184552" y="527822"/>
                  </a:cubicBezTo>
                  <a:cubicBezTo>
                    <a:pt x="9184552" y="526601"/>
                    <a:pt x="9183331" y="525380"/>
                    <a:pt x="9183331" y="525380"/>
                  </a:cubicBezTo>
                  <a:cubicBezTo>
                    <a:pt x="9182110" y="529042"/>
                    <a:pt x="9182110" y="529042"/>
                    <a:pt x="9179669" y="529042"/>
                  </a:cubicBezTo>
                  <a:cubicBezTo>
                    <a:pt x="9178448" y="529042"/>
                    <a:pt x="9177228" y="531484"/>
                    <a:pt x="9176007" y="532704"/>
                  </a:cubicBezTo>
                  <a:cubicBezTo>
                    <a:pt x="9176007" y="532704"/>
                    <a:pt x="9176007" y="533925"/>
                    <a:pt x="9176007" y="535146"/>
                  </a:cubicBezTo>
                  <a:cubicBezTo>
                    <a:pt x="9176007" y="535146"/>
                    <a:pt x="9176007" y="536367"/>
                    <a:pt x="9174786" y="537587"/>
                  </a:cubicBezTo>
                  <a:cubicBezTo>
                    <a:pt x="9173565" y="538808"/>
                    <a:pt x="9173565" y="538808"/>
                    <a:pt x="9173565" y="538808"/>
                  </a:cubicBezTo>
                  <a:cubicBezTo>
                    <a:pt x="9172345" y="540029"/>
                    <a:pt x="9172345" y="537587"/>
                    <a:pt x="9172345" y="541249"/>
                  </a:cubicBezTo>
                  <a:cubicBezTo>
                    <a:pt x="9172345" y="543691"/>
                    <a:pt x="9172345" y="544911"/>
                    <a:pt x="9171124" y="543691"/>
                  </a:cubicBezTo>
                  <a:cubicBezTo>
                    <a:pt x="9169903" y="543691"/>
                    <a:pt x="9169903" y="543691"/>
                    <a:pt x="9168683" y="544911"/>
                  </a:cubicBezTo>
                  <a:cubicBezTo>
                    <a:pt x="9167462" y="546132"/>
                    <a:pt x="9168683" y="548574"/>
                    <a:pt x="9168683" y="548574"/>
                  </a:cubicBezTo>
                  <a:cubicBezTo>
                    <a:pt x="9168683" y="549794"/>
                    <a:pt x="9167462" y="549794"/>
                    <a:pt x="9166241" y="548574"/>
                  </a:cubicBezTo>
                  <a:cubicBezTo>
                    <a:pt x="9163800" y="547353"/>
                    <a:pt x="9165021" y="551015"/>
                    <a:pt x="9165021" y="552236"/>
                  </a:cubicBezTo>
                  <a:cubicBezTo>
                    <a:pt x="9165021" y="554677"/>
                    <a:pt x="9163800" y="554677"/>
                    <a:pt x="9162579" y="553456"/>
                  </a:cubicBezTo>
                  <a:cubicBezTo>
                    <a:pt x="9161358" y="553456"/>
                    <a:pt x="9158917" y="552236"/>
                    <a:pt x="9160138" y="554677"/>
                  </a:cubicBezTo>
                  <a:cubicBezTo>
                    <a:pt x="9160138" y="555898"/>
                    <a:pt x="9160138" y="557118"/>
                    <a:pt x="9160138" y="557118"/>
                  </a:cubicBezTo>
                  <a:cubicBezTo>
                    <a:pt x="9157696" y="557118"/>
                    <a:pt x="9160138" y="559560"/>
                    <a:pt x="9160138" y="559560"/>
                  </a:cubicBezTo>
                  <a:cubicBezTo>
                    <a:pt x="9157696" y="559560"/>
                    <a:pt x="9156476" y="562001"/>
                    <a:pt x="9156476" y="564443"/>
                  </a:cubicBezTo>
                  <a:cubicBezTo>
                    <a:pt x="9156476" y="570546"/>
                    <a:pt x="9155255" y="569325"/>
                    <a:pt x="9152814" y="569325"/>
                  </a:cubicBezTo>
                  <a:cubicBezTo>
                    <a:pt x="9149151" y="570546"/>
                    <a:pt x="9151593" y="571767"/>
                    <a:pt x="9150372" y="571767"/>
                  </a:cubicBezTo>
                  <a:cubicBezTo>
                    <a:pt x="9149151" y="571767"/>
                    <a:pt x="9146710" y="570546"/>
                    <a:pt x="9147931" y="574208"/>
                  </a:cubicBezTo>
                  <a:cubicBezTo>
                    <a:pt x="9147931" y="575429"/>
                    <a:pt x="9149151" y="576650"/>
                    <a:pt x="9147931" y="575429"/>
                  </a:cubicBezTo>
                  <a:cubicBezTo>
                    <a:pt x="9143048" y="571767"/>
                    <a:pt x="9146710" y="576650"/>
                    <a:pt x="9145489" y="576650"/>
                  </a:cubicBezTo>
                  <a:cubicBezTo>
                    <a:pt x="9140607" y="575429"/>
                    <a:pt x="9145489" y="581532"/>
                    <a:pt x="9144269" y="580312"/>
                  </a:cubicBezTo>
                  <a:cubicBezTo>
                    <a:pt x="9141827" y="579091"/>
                    <a:pt x="9145489" y="582753"/>
                    <a:pt x="9141827" y="580312"/>
                  </a:cubicBezTo>
                  <a:cubicBezTo>
                    <a:pt x="9141827" y="580312"/>
                    <a:pt x="9141827" y="581532"/>
                    <a:pt x="9141827" y="581532"/>
                  </a:cubicBezTo>
                  <a:cubicBezTo>
                    <a:pt x="9141827" y="581532"/>
                    <a:pt x="9141827" y="581532"/>
                    <a:pt x="9141827" y="581532"/>
                  </a:cubicBezTo>
                  <a:lnTo>
                    <a:pt x="9140607" y="531484"/>
                  </a:lnTo>
                  <a:lnTo>
                    <a:pt x="9139386" y="581532"/>
                  </a:lnTo>
                  <a:cubicBezTo>
                    <a:pt x="9139386" y="581532"/>
                    <a:pt x="9138165" y="581532"/>
                    <a:pt x="9138165" y="581532"/>
                  </a:cubicBezTo>
                  <a:cubicBezTo>
                    <a:pt x="9138165" y="581532"/>
                    <a:pt x="9138165" y="580312"/>
                    <a:pt x="9138165" y="580312"/>
                  </a:cubicBezTo>
                  <a:cubicBezTo>
                    <a:pt x="9134503" y="582753"/>
                    <a:pt x="9138165" y="579091"/>
                    <a:pt x="9135724" y="580312"/>
                  </a:cubicBezTo>
                  <a:cubicBezTo>
                    <a:pt x="9134503" y="580312"/>
                    <a:pt x="9138165" y="575429"/>
                    <a:pt x="9134503" y="576650"/>
                  </a:cubicBezTo>
                  <a:cubicBezTo>
                    <a:pt x="9133282" y="576650"/>
                    <a:pt x="9135724" y="571767"/>
                    <a:pt x="9132062" y="575429"/>
                  </a:cubicBezTo>
                  <a:cubicBezTo>
                    <a:pt x="9130841" y="575429"/>
                    <a:pt x="9132062" y="575429"/>
                    <a:pt x="9132062" y="574208"/>
                  </a:cubicBezTo>
                  <a:cubicBezTo>
                    <a:pt x="9133282" y="570546"/>
                    <a:pt x="9130841" y="571767"/>
                    <a:pt x="9129620" y="571767"/>
                  </a:cubicBezTo>
                  <a:cubicBezTo>
                    <a:pt x="9127179" y="572988"/>
                    <a:pt x="9130841" y="570546"/>
                    <a:pt x="9127179" y="569325"/>
                  </a:cubicBezTo>
                  <a:cubicBezTo>
                    <a:pt x="9124737" y="568105"/>
                    <a:pt x="9123517" y="569325"/>
                    <a:pt x="9123517" y="564443"/>
                  </a:cubicBezTo>
                  <a:cubicBezTo>
                    <a:pt x="9123517" y="562001"/>
                    <a:pt x="9122296" y="559560"/>
                    <a:pt x="9119855" y="559560"/>
                  </a:cubicBezTo>
                  <a:cubicBezTo>
                    <a:pt x="9119855" y="559560"/>
                    <a:pt x="9122296" y="557118"/>
                    <a:pt x="9119855" y="557118"/>
                  </a:cubicBezTo>
                  <a:cubicBezTo>
                    <a:pt x="9119855" y="557118"/>
                    <a:pt x="9118634" y="555898"/>
                    <a:pt x="9119855" y="554677"/>
                  </a:cubicBezTo>
                  <a:cubicBezTo>
                    <a:pt x="9119855" y="551015"/>
                    <a:pt x="9118634" y="552236"/>
                    <a:pt x="9117413" y="553456"/>
                  </a:cubicBezTo>
                  <a:cubicBezTo>
                    <a:pt x="9116193" y="553456"/>
                    <a:pt x="9114972" y="554677"/>
                    <a:pt x="9114972" y="552236"/>
                  </a:cubicBezTo>
                  <a:cubicBezTo>
                    <a:pt x="9114972" y="551015"/>
                    <a:pt x="9114972" y="547353"/>
                    <a:pt x="9113751" y="548574"/>
                  </a:cubicBezTo>
                  <a:cubicBezTo>
                    <a:pt x="9112530" y="549794"/>
                    <a:pt x="9112530" y="549794"/>
                    <a:pt x="9111310" y="548574"/>
                  </a:cubicBezTo>
                  <a:cubicBezTo>
                    <a:pt x="9111310" y="547353"/>
                    <a:pt x="9112530" y="546132"/>
                    <a:pt x="9111310" y="544911"/>
                  </a:cubicBezTo>
                  <a:cubicBezTo>
                    <a:pt x="9110089" y="544911"/>
                    <a:pt x="9110089" y="543691"/>
                    <a:pt x="9108868" y="543691"/>
                  </a:cubicBezTo>
                  <a:cubicBezTo>
                    <a:pt x="9107648" y="544911"/>
                    <a:pt x="9107648" y="542470"/>
                    <a:pt x="9107648" y="541249"/>
                  </a:cubicBezTo>
                  <a:cubicBezTo>
                    <a:pt x="9107648" y="537587"/>
                    <a:pt x="9107648" y="538808"/>
                    <a:pt x="9106427" y="538808"/>
                  </a:cubicBezTo>
                  <a:cubicBezTo>
                    <a:pt x="9105206" y="538808"/>
                    <a:pt x="9106427" y="538808"/>
                    <a:pt x="9105206" y="537587"/>
                  </a:cubicBezTo>
                  <a:cubicBezTo>
                    <a:pt x="9103986" y="537587"/>
                    <a:pt x="9103986" y="536367"/>
                    <a:pt x="9103986" y="535146"/>
                  </a:cubicBezTo>
                  <a:cubicBezTo>
                    <a:pt x="9103986" y="535146"/>
                    <a:pt x="9103986" y="532704"/>
                    <a:pt x="9103986" y="532704"/>
                  </a:cubicBezTo>
                  <a:cubicBezTo>
                    <a:pt x="9102765" y="531484"/>
                    <a:pt x="9102765" y="529042"/>
                    <a:pt x="9100323" y="529042"/>
                  </a:cubicBezTo>
                  <a:cubicBezTo>
                    <a:pt x="9097882" y="529042"/>
                    <a:pt x="9097882" y="527822"/>
                    <a:pt x="9096661" y="525380"/>
                  </a:cubicBezTo>
                  <a:cubicBezTo>
                    <a:pt x="9096661" y="524160"/>
                    <a:pt x="9095441" y="525380"/>
                    <a:pt x="9095441" y="527822"/>
                  </a:cubicBezTo>
                  <a:cubicBezTo>
                    <a:pt x="9095441" y="529042"/>
                    <a:pt x="9095441" y="530263"/>
                    <a:pt x="9095441" y="530263"/>
                  </a:cubicBezTo>
                  <a:cubicBezTo>
                    <a:pt x="9095441" y="530263"/>
                    <a:pt x="9096661" y="532704"/>
                    <a:pt x="9096661" y="532704"/>
                  </a:cubicBezTo>
                  <a:cubicBezTo>
                    <a:pt x="9097882" y="533925"/>
                    <a:pt x="9100323" y="535146"/>
                    <a:pt x="9100323" y="540029"/>
                  </a:cubicBezTo>
                  <a:cubicBezTo>
                    <a:pt x="9100323" y="542470"/>
                    <a:pt x="9103986" y="546132"/>
                    <a:pt x="9103986" y="547353"/>
                  </a:cubicBezTo>
                  <a:cubicBezTo>
                    <a:pt x="9103986" y="549794"/>
                    <a:pt x="9105206" y="551015"/>
                    <a:pt x="9105206" y="553456"/>
                  </a:cubicBezTo>
                  <a:cubicBezTo>
                    <a:pt x="9105206" y="555898"/>
                    <a:pt x="9103986" y="560781"/>
                    <a:pt x="9105206" y="563222"/>
                  </a:cubicBezTo>
                  <a:cubicBezTo>
                    <a:pt x="9105206" y="564443"/>
                    <a:pt x="9110089" y="568105"/>
                    <a:pt x="9111310" y="569325"/>
                  </a:cubicBezTo>
                  <a:cubicBezTo>
                    <a:pt x="9112530" y="571767"/>
                    <a:pt x="9114972" y="574208"/>
                    <a:pt x="9116193" y="576650"/>
                  </a:cubicBezTo>
                  <a:cubicBezTo>
                    <a:pt x="9117413" y="579091"/>
                    <a:pt x="9118634" y="580312"/>
                    <a:pt x="9119855" y="581532"/>
                  </a:cubicBezTo>
                  <a:cubicBezTo>
                    <a:pt x="9122296" y="587636"/>
                    <a:pt x="9121075" y="588857"/>
                    <a:pt x="9125958" y="592519"/>
                  </a:cubicBezTo>
                  <a:cubicBezTo>
                    <a:pt x="9125958" y="592519"/>
                    <a:pt x="9125958" y="592519"/>
                    <a:pt x="9125958" y="592519"/>
                  </a:cubicBezTo>
                  <a:cubicBezTo>
                    <a:pt x="9125958" y="592519"/>
                    <a:pt x="9124737" y="592519"/>
                    <a:pt x="9124737" y="593739"/>
                  </a:cubicBezTo>
                  <a:cubicBezTo>
                    <a:pt x="9122296" y="594960"/>
                    <a:pt x="9124737" y="592519"/>
                    <a:pt x="9121075" y="592519"/>
                  </a:cubicBezTo>
                  <a:cubicBezTo>
                    <a:pt x="9118634" y="592519"/>
                    <a:pt x="9117413" y="593739"/>
                    <a:pt x="9116193" y="587636"/>
                  </a:cubicBezTo>
                  <a:cubicBezTo>
                    <a:pt x="9116193" y="585195"/>
                    <a:pt x="9114972" y="582753"/>
                    <a:pt x="9111310" y="582753"/>
                  </a:cubicBezTo>
                  <a:cubicBezTo>
                    <a:pt x="9111310" y="582753"/>
                    <a:pt x="9113751" y="580312"/>
                    <a:pt x="9111310" y="580312"/>
                  </a:cubicBezTo>
                  <a:cubicBezTo>
                    <a:pt x="9111310" y="580312"/>
                    <a:pt x="9110089" y="579091"/>
                    <a:pt x="9110089" y="577870"/>
                  </a:cubicBezTo>
                  <a:cubicBezTo>
                    <a:pt x="9110089" y="574208"/>
                    <a:pt x="9107648" y="575429"/>
                    <a:pt x="9106427" y="576650"/>
                  </a:cubicBezTo>
                  <a:cubicBezTo>
                    <a:pt x="9105206" y="577870"/>
                    <a:pt x="9103986" y="577870"/>
                    <a:pt x="9102765" y="575429"/>
                  </a:cubicBezTo>
                  <a:cubicBezTo>
                    <a:pt x="9102765" y="572988"/>
                    <a:pt x="9102765" y="569325"/>
                    <a:pt x="9100323" y="571767"/>
                  </a:cubicBezTo>
                  <a:cubicBezTo>
                    <a:pt x="9099103" y="572988"/>
                    <a:pt x="9099103" y="572988"/>
                    <a:pt x="9097882" y="571767"/>
                  </a:cubicBezTo>
                  <a:cubicBezTo>
                    <a:pt x="9097882" y="570546"/>
                    <a:pt x="9099103" y="568105"/>
                    <a:pt x="9096661" y="566884"/>
                  </a:cubicBezTo>
                  <a:cubicBezTo>
                    <a:pt x="9095441" y="566884"/>
                    <a:pt x="9095441" y="565663"/>
                    <a:pt x="9094220" y="565663"/>
                  </a:cubicBezTo>
                  <a:cubicBezTo>
                    <a:pt x="9092999" y="566884"/>
                    <a:pt x="9092999" y="564443"/>
                    <a:pt x="9091779" y="562001"/>
                  </a:cubicBezTo>
                  <a:cubicBezTo>
                    <a:pt x="9091779" y="557118"/>
                    <a:pt x="9091779" y="559560"/>
                    <a:pt x="9089337" y="559560"/>
                  </a:cubicBezTo>
                  <a:cubicBezTo>
                    <a:pt x="9088116" y="559560"/>
                    <a:pt x="9089337" y="558339"/>
                    <a:pt x="9086896" y="558339"/>
                  </a:cubicBezTo>
                  <a:cubicBezTo>
                    <a:pt x="9085675" y="558339"/>
                    <a:pt x="9085675" y="555898"/>
                    <a:pt x="9085675" y="555898"/>
                  </a:cubicBezTo>
                  <a:cubicBezTo>
                    <a:pt x="9085675" y="555898"/>
                    <a:pt x="9084454" y="553456"/>
                    <a:pt x="9084454" y="553456"/>
                  </a:cubicBezTo>
                  <a:cubicBezTo>
                    <a:pt x="9082013" y="552236"/>
                    <a:pt x="9082013" y="549794"/>
                    <a:pt x="9079572" y="549794"/>
                  </a:cubicBezTo>
                  <a:cubicBezTo>
                    <a:pt x="9077130" y="551015"/>
                    <a:pt x="9077130" y="549794"/>
                    <a:pt x="9074689" y="546132"/>
                  </a:cubicBezTo>
                  <a:cubicBezTo>
                    <a:pt x="9073468" y="544911"/>
                    <a:pt x="9073468" y="546132"/>
                    <a:pt x="9073468" y="548574"/>
                  </a:cubicBezTo>
                  <a:cubicBezTo>
                    <a:pt x="9073468" y="549794"/>
                    <a:pt x="9073468" y="551015"/>
                    <a:pt x="9074689" y="551015"/>
                  </a:cubicBezTo>
                  <a:cubicBezTo>
                    <a:pt x="9075909" y="551015"/>
                    <a:pt x="9075909" y="553456"/>
                    <a:pt x="9077130" y="553456"/>
                  </a:cubicBezTo>
                  <a:cubicBezTo>
                    <a:pt x="9078351" y="554677"/>
                    <a:pt x="9080792" y="555898"/>
                    <a:pt x="9082013" y="560781"/>
                  </a:cubicBezTo>
                  <a:cubicBezTo>
                    <a:pt x="9082013" y="563222"/>
                    <a:pt x="9086896" y="566884"/>
                    <a:pt x="9086896" y="569325"/>
                  </a:cubicBezTo>
                  <a:cubicBezTo>
                    <a:pt x="9086896" y="571767"/>
                    <a:pt x="9089337" y="574208"/>
                    <a:pt x="9089337" y="575429"/>
                  </a:cubicBezTo>
                  <a:cubicBezTo>
                    <a:pt x="9089337" y="579091"/>
                    <a:pt x="9089337" y="582753"/>
                    <a:pt x="9090558" y="586415"/>
                  </a:cubicBezTo>
                  <a:cubicBezTo>
                    <a:pt x="9091779" y="587636"/>
                    <a:pt x="9096661" y="591298"/>
                    <a:pt x="9097882" y="592519"/>
                  </a:cubicBezTo>
                  <a:cubicBezTo>
                    <a:pt x="9100323" y="594960"/>
                    <a:pt x="9102765" y="597402"/>
                    <a:pt x="9105206" y="601064"/>
                  </a:cubicBezTo>
                  <a:cubicBezTo>
                    <a:pt x="9106427" y="603505"/>
                    <a:pt x="9108868" y="604726"/>
                    <a:pt x="9110089" y="607167"/>
                  </a:cubicBezTo>
                  <a:cubicBezTo>
                    <a:pt x="9111310" y="608388"/>
                    <a:pt x="9111310" y="609609"/>
                    <a:pt x="9112530" y="609609"/>
                  </a:cubicBezTo>
                  <a:cubicBezTo>
                    <a:pt x="9112530" y="609609"/>
                    <a:pt x="9111310" y="610829"/>
                    <a:pt x="9111310" y="610829"/>
                  </a:cubicBezTo>
                  <a:cubicBezTo>
                    <a:pt x="9108868" y="613271"/>
                    <a:pt x="9111310" y="608388"/>
                    <a:pt x="9106427" y="610829"/>
                  </a:cubicBezTo>
                  <a:cubicBezTo>
                    <a:pt x="9105206" y="610829"/>
                    <a:pt x="9103986" y="612050"/>
                    <a:pt x="9102765" y="612050"/>
                  </a:cubicBezTo>
                  <a:cubicBezTo>
                    <a:pt x="9101544" y="612050"/>
                    <a:pt x="9100323" y="610829"/>
                    <a:pt x="9099103" y="607167"/>
                  </a:cubicBezTo>
                  <a:cubicBezTo>
                    <a:pt x="9097882" y="603505"/>
                    <a:pt x="9095441" y="602284"/>
                    <a:pt x="9091779" y="603505"/>
                  </a:cubicBezTo>
                  <a:cubicBezTo>
                    <a:pt x="9091779" y="603505"/>
                    <a:pt x="9094220" y="599843"/>
                    <a:pt x="9090558" y="601064"/>
                  </a:cubicBezTo>
                  <a:cubicBezTo>
                    <a:pt x="9090558" y="601064"/>
                    <a:pt x="9089337" y="601064"/>
                    <a:pt x="9089337" y="598622"/>
                  </a:cubicBezTo>
                  <a:cubicBezTo>
                    <a:pt x="9088116" y="593739"/>
                    <a:pt x="9086896" y="596181"/>
                    <a:pt x="9084454" y="597402"/>
                  </a:cubicBezTo>
                  <a:cubicBezTo>
                    <a:pt x="9083234" y="598622"/>
                    <a:pt x="9082013" y="599843"/>
                    <a:pt x="9079572" y="596181"/>
                  </a:cubicBezTo>
                  <a:cubicBezTo>
                    <a:pt x="9078351" y="593739"/>
                    <a:pt x="9077130" y="588857"/>
                    <a:pt x="9075909" y="592519"/>
                  </a:cubicBezTo>
                  <a:cubicBezTo>
                    <a:pt x="9074689" y="593739"/>
                    <a:pt x="9074689" y="593739"/>
                    <a:pt x="9073468" y="593739"/>
                  </a:cubicBezTo>
                  <a:cubicBezTo>
                    <a:pt x="9072247" y="592519"/>
                    <a:pt x="9073468" y="588857"/>
                    <a:pt x="9071027" y="588857"/>
                  </a:cubicBezTo>
                  <a:cubicBezTo>
                    <a:pt x="9069806" y="588857"/>
                    <a:pt x="9068585" y="587636"/>
                    <a:pt x="9067365" y="588857"/>
                  </a:cubicBezTo>
                  <a:cubicBezTo>
                    <a:pt x="9066144" y="590077"/>
                    <a:pt x="9064923" y="587636"/>
                    <a:pt x="9064923" y="585195"/>
                  </a:cubicBezTo>
                  <a:cubicBezTo>
                    <a:pt x="9063702" y="580312"/>
                    <a:pt x="9063702" y="582753"/>
                    <a:pt x="9062482" y="581532"/>
                  </a:cubicBezTo>
                  <a:cubicBezTo>
                    <a:pt x="9061261" y="581532"/>
                    <a:pt x="9062482" y="580312"/>
                    <a:pt x="9060040" y="580312"/>
                  </a:cubicBezTo>
                  <a:cubicBezTo>
                    <a:pt x="9058820" y="580312"/>
                    <a:pt x="9058820" y="577870"/>
                    <a:pt x="9057599" y="577870"/>
                  </a:cubicBezTo>
                  <a:cubicBezTo>
                    <a:pt x="9056378" y="577870"/>
                    <a:pt x="9056378" y="575429"/>
                    <a:pt x="9056378" y="575429"/>
                  </a:cubicBezTo>
                  <a:cubicBezTo>
                    <a:pt x="9053937" y="574208"/>
                    <a:pt x="9052716" y="570546"/>
                    <a:pt x="9050275" y="571767"/>
                  </a:cubicBezTo>
                  <a:cubicBezTo>
                    <a:pt x="9046613" y="572988"/>
                    <a:pt x="9046613" y="571767"/>
                    <a:pt x="9044171" y="566884"/>
                  </a:cubicBezTo>
                  <a:cubicBezTo>
                    <a:pt x="9042951" y="565663"/>
                    <a:pt x="9042951" y="566884"/>
                    <a:pt x="9042951" y="570546"/>
                  </a:cubicBezTo>
                  <a:cubicBezTo>
                    <a:pt x="9042951" y="572988"/>
                    <a:pt x="9042951" y="574208"/>
                    <a:pt x="9044171" y="574208"/>
                  </a:cubicBezTo>
                  <a:cubicBezTo>
                    <a:pt x="9045392" y="574208"/>
                    <a:pt x="9046613" y="576650"/>
                    <a:pt x="9047833" y="577870"/>
                  </a:cubicBezTo>
                  <a:cubicBezTo>
                    <a:pt x="9049054" y="579091"/>
                    <a:pt x="9052716" y="580312"/>
                    <a:pt x="9055158" y="586415"/>
                  </a:cubicBezTo>
                  <a:cubicBezTo>
                    <a:pt x="9056378" y="588857"/>
                    <a:pt x="9062482" y="592519"/>
                    <a:pt x="9062482" y="596181"/>
                  </a:cubicBezTo>
                  <a:cubicBezTo>
                    <a:pt x="9063702" y="598622"/>
                    <a:pt x="9066144" y="601064"/>
                    <a:pt x="9066144" y="603505"/>
                  </a:cubicBezTo>
                  <a:cubicBezTo>
                    <a:pt x="9067365" y="607167"/>
                    <a:pt x="9068585" y="613271"/>
                    <a:pt x="9071027" y="615712"/>
                  </a:cubicBezTo>
                  <a:cubicBezTo>
                    <a:pt x="9072247" y="616933"/>
                    <a:pt x="9080792" y="619374"/>
                    <a:pt x="9082013" y="620595"/>
                  </a:cubicBezTo>
                  <a:cubicBezTo>
                    <a:pt x="9085675" y="623036"/>
                    <a:pt x="9089337" y="625478"/>
                    <a:pt x="9092999" y="627919"/>
                  </a:cubicBezTo>
                  <a:cubicBezTo>
                    <a:pt x="9095441" y="630361"/>
                    <a:pt x="9099103" y="630361"/>
                    <a:pt x="9101544" y="632802"/>
                  </a:cubicBezTo>
                  <a:cubicBezTo>
                    <a:pt x="9105206" y="635243"/>
                    <a:pt x="9106427" y="636464"/>
                    <a:pt x="9108868" y="638905"/>
                  </a:cubicBezTo>
                  <a:cubicBezTo>
                    <a:pt x="9108868" y="638905"/>
                    <a:pt x="9108868" y="638905"/>
                    <a:pt x="9107648" y="640126"/>
                  </a:cubicBezTo>
                  <a:cubicBezTo>
                    <a:pt x="9105206" y="642568"/>
                    <a:pt x="9107648" y="637685"/>
                    <a:pt x="9101544" y="640126"/>
                  </a:cubicBezTo>
                  <a:cubicBezTo>
                    <a:pt x="9097882" y="641347"/>
                    <a:pt x="9097882" y="643788"/>
                    <a:pt x="9092999" y="636464"/>
                  </a:cubicBezTo>
                  <a:cubicBezTo>
                    <a:pt x="9090558" y="632802"/>
                    <a:pt x="9088116" y="631581"/>
                    <a:pt x="9083234" y="632802"/>
                  </a:cubicBezTo>
                  <a:cubicBezTo>
                    <a:pt x="9083234" y="632802"/>
                    <a:pt x="9084454" y="627919"/>
                    <a:pt x="9080792" y="630361"/>
                  </a:cubicBezTo>
                  <a:cubicBezTo>
                    <a:pt x="9080792" y="630361"/>
                    <a:pt x="9079572" y="630361"/>
                    <a:pt x="9078351" y="627919"/>
                  </a:cubicBezTo>
                  <a:cubicBezTo>
                    <a:pt x="9075909" y="623036"/>
                    <a:pt x="9074689" y="626698"/>
                    <a:pt x="9073468" y="627919"/>
                  </a:cubicBezTo>
                  <a:cubicBezTo>
                    <a:pt x="9072247" y="629140"/>
                    <a:pt x="9072247" y="631581"/>
                    <a:pt x="9068585" y="627919"/>
                  </a:cubicBezTo>
                  <a:cubicBezTo>
                    <a:pt x="9067365" y="625478"/>
                    <a:pt x="9063702" y="620595"/>
                    <a:pt x="9062482" y="625478"/>
                  </a:cubicBezTo>
                  <a:cubicBezTo>
                    <a:pt x="9062482" y="626698"/>
                    <a:pt x="9061261" y="627919"/>
                    <a:pt x="9060040" y="627919"/>
                  </a:cubicBezTo>
                  <a:cubicBezTo>
                    <a:pt x="9058820" y="627919"/>
                    <a:pt x="9058820" y="623036"/>
                    <a:pt x="9055158" y="623036"/>
                  </a:cubicBezTo>
                  <a:cubicBezTo>
                    <a:pt x="9053937" y="623036"/>
                    <a:pt x="9052716" y="621816"/>
                    <a:pt x="9051495" y="623036"/>
                  </a:cubicBezTo>
                  <a:cubicBezTo>
                    <a:pt x="9050275" y="625478"/>
                    <a:pt x="9049054" y="623036"/>
                    <a:pt x="9046613" y="620595"/>
                  </a:cubicBezTo>
                  <a:cubicBezTo>
                    <a:pt x="9042951" y="615712"/>
                    <a:pt x="9044171" y="618154"/>
                    <a:pt x="9041730" y="618154"/>
                  </a:cubicBezTo>
                  <a:cubicBezTo>
                    <a:pt x="9040509" y="618154"/>
                    <a:pt x="9041730" y="616933"/>
                    <a:pt x="9038068" y="618154"/>
                  </a:cubicBezTo>
                  <a:cubicBezTo>
                    <a:pt x="9036847" y="618154"/>
                    <a:pt x="9035626" y="616933"/>
                    <a:pt x="9034406" y="616933"/>
                  </a:cubicBezTo>
                  <a:cubicBezTo>
                    <a:pt x="9033185" y="616933"/>
                    <a:pt x="9031964" y="614491"/>
                    <a:pt x="9031964" y="614491"/>
                  </a:cubicBezTo>
                  <a:cubicBezTo>
                    <a:pt x="9028302" y="614491"/>
                    <a:pt x="9025861" y="612050"/>
                    <a:pt x="9024640" y="613271"/>
                  </a:cubicBezTo>
                  <a:cubicBezTo>
                    <a:pt x="9020978" y="615712"/>
                    <a:pt x="9020978" y="614491"/>
                    <a:pt x="9017316" y="612050"/>
                  </a:cubicBezTo>
                  <a:cubicBezTo>
                    <a:pt x="9016095" y="610829"/>
                    <a:pt x="9016095" y="613271"/>
                    <a:pt x="9017316" y="615712"/>
                  </a:cubicBezTo>
                  <a:cubicBezTo>
                    <a:pt x="9018537" y="618154"/>
                    <a:pt x="9019757" y="619374"/>
                    <a:pt x="9019757" y="618154"/>
                  </a:cubicBezTo>
                  <a:cubicBezTo>
                    <a:pt x="9020978" y="618154"/>
                    <a:pt x="9023419" y="619374"/>
                    <a:pt x="9024640" y="619374"/>
                  </a:cubicBezTo>
                  <a:cubicBezTo>
                    <a:pt x="9025861" y="619374"/>
                    <a:pt x="9030744" y="619374"/>
                    <a:pt x="9034406" y="624257"/>
                  </a:cubicBezTo>
                  <a:cubicBezTo>
                    <a:pt x="9035626" y="626698"/>
                    <a:pt x="9044171" y="627919"/>
                    <a:pt x="9045392" y="630361"/>
                  </a:cubicBezTo>
                  <a:cubicBezTo>
                    <a:pt x="9046613" y="632802"/>
                    <a:pt x="9050275" y="634023"/>
                    <a:pt x="9051495" y="636464"/>
                  </a:cubicBezTo>
                  <a:cubicBezTo>
                    <a:pt x="9053937" y="640126"/>
                    <a:pt x="9056378" y="646230"/>
                    <a:pt x="9060040" y="647450"/>
                  </a:cubicBezTo>
                  <a:cubicBezTo>
                    <a:pt x="9061261" y="648671"/>
                    <a:pt x="9071027" y="648671"/>
                    <a:pt x="9072247" y="649892"/>
                  </a:cubicBezTo>
                  <a:cubicBezTo>
                    <a:pt x="9077130" y="652333"/>
                    <a:pt x="9080792" y="653554"/>
                    <a:pt x="9085675" y="655995"/>
                  </a:cubicBezTo>
                  <a:cubicBezTo>
                    <a:pt x="9088116" y="657216"/>
                    <a:pt x="9091779" y="658437"/>
                    <a:pt x="9094220" y="659657"/>
                  </a:cubicBezTo>
                  <a:cubicBezTo>
                    <a:pt x="9097882" y="662099"/>
                    <a:pt x="9100323" y="664540"/>
                    <a:pt x="9102765" y="665761"/>
                  </a:cubicBezTo>
                  <a:cubicBezTo>
                    <a:pt x="9101544" y="665761"/>
                    <a:pt x="9101544" y="668202"/>
                    <a:pt x="9100323" y="669423"/>
                  </a:cubicBezTo>
                  <a:cubicBezTo>
                    <a:pt x="9099103" y="671864"/>
                    <a:pt x="9100323" y="666982"/>
                    <a:pt x="9095441" y="670644"/>
                  </a:cubicBezTo>
                  <a:cubicBezTo>
                    <a:pt x="9091779" y="673085"/>
                    <a:pt x="9091779" y="674306"/>
                    <a:pt x="9086896" y="668202"/>
                  </a:cubicBezTo>
                  <a:cubicBezTo>
                    <a:pt x="9084454" y="665761"/>
                    <a:pt x="9082013" y="663319"/>
                    <a:pt x="9078351" y="665761"/>
                  </a:cubicBezTo>
                  <a:cubicBezTo>
                    <a:pt x="9078351" y="665761"/>
                    <a:pt x="9079572" y="660878"/>
                    <a:pt x="9075909" y="663319"/>
                  </a:cubicBezTo>
                  <a:cubicBezTo>
                    <a:pt x="9075909" y="663319"/>
                    <a:pt x="9074689" y="663319"/>
                    <a:pt x="9073468" y="660878"/>
                  </a:cubicBezTo>
                  <a:cubicBezTo>
                    <a:pt x="9071027" y="655995"/>
                    <a:pt x="9069806" y="659657"/>
                    <a:pt x="9068585" y="660878"/>
                  </a:cubicBezTo>
                  <a:cubicBezTo>
                    <a:pt x="9067365" y="662099"/>
                    <a:pt x="9067365" y="664540"/>
                    <a:pt x="9063702" y="660878"/>
                  </a:cubicBezTo>
                  <a:cubicBezTo>
                    <a:pt x="9062482" y="658437"/>
                    <a:pt x="9058820" y="653554"/>
                    <a:pt x="9057599" y="658437"/>
                  </a:cubicBezTo>
                  <a:cubicBezTo>
                    <a:pt x="9057599" y="659657"/>
                    <a:pt x="9056378" y="660878"/>
                    <a:pt x="9055158" y="660878"/>
                  </a:cubicBezTo>
                  <a:cubicBezTo>
                    <a:pt x="9053937" y="660878"/>
                    <a:pt x="9053937" y="655995"/>
                    <a:pt x="9050275" y="655995"/>
                  </a:cubicBezTo>
                  <a:cubicBezTo>
                    <a:pt x="9049054" y="655995"/>
                    <a:pt x="9047833" y="654775"/>
                    <a:pt x="9046613" y="657216"/>
                  </a:cubicBezTo>
                  <a:cubicBezTo>
                    <a:pt x="9045392" y="659657"/>
                    <a:pt x="9044171" y="657216"/>
                    <a:pt x="9041730" y="654775"/>
                  </a:cubicBezTo>
                  <a:cubicBezTo>
                    <a:pt x="9038068" y="649892"/>
                    <a:pt x="9039288" y="652333"/>
                    <a:pt x="9036847" y="653554"/>
                  </a:cubicBezTo>
                  <a:cubicBezTo>
                    <a:pt x="9035626" y="653554"/>
                    <a:pt x="9036847" y="652333"/>
                    <a:pt x="9033185" y="653554"/>
                  </a:cubicBezTo>
                  <a:cubicBezTo>
                    <a:pt x="9031964" y="653554"/>
                    <a:pt x="9030744" y="652333"/>
                    <a:pt x="9029523" y="652333"/>
                  </a:cubicBezTo>
                  <a:cubicBezTo>
                    <a:pt x="9028302" y="652333"/>
                    <a:pt x="9027081" y="651112"/>
                    <a:pt x="9027081" y="651112"/>
                  </a:cubicBezTo>
                  <a:cubicBezTo>
                    <a:pt x="9025861" y="651112"/>
                    <a:pt x="9023419" y="651112"/>
                    <a:pt x="9022199" y="651112"/>
                  </a:cubicBezTo>
                  <a:cubicBezTo>
                    <a:pt x="9022199" y="651112"/>
                    <a:pt x="9022199" y="649892"/>
                    <a:pt x="9022199" y="649892"/>
                  </a:cubicBezTo>
                  <a:cubicBezTo>
                    <a:pt x="9019757" y="647450"/>
                    <a:pt x="9019757" y="643788"/>
                    <a:pt x="9016095" y="642568"/>
                  </a:cubicBezTo>
                  <a:cubicBezTo>
                    <a:pt x="9013654" y="642568"/>
                    <a:pt x="9012433" y="641347"/>
                    <a:pt x="9012433" y="640126"/>
                  </a:cubicBezTo>
                  <a:cubicBezTo>
                    <a:pt x="9012433" y="638905"/>
                    <a:pt x="9012433" y="636464"/>
                    <a:pt x="9012433" y="632802"/>
                  </a:cubicBezTo>
                  <a:cubicBezTo>
                    <a:pt x="9012433" y="630361"/>
                    <a:pt x="9011212" y="632802"/>
                    <a:pt x="9008771" y="636464"/>
                  </a:cubicBezTo>
                  <a:cubicBezTo>
                    <a:pt x="9007550" y="640126"/>
                    <a:pt x="9007550" y="642568"/>
                    <a:pt x="9008771" y="642568"/>
                  </a:cubicBezTo>
                  <a:cubicBezTo>
                    <a:pt x="9009992" y="642568"/>
                    <a:pt x="9009992" y="647450"/>
                    <a:pt x="9011212" y="648671"/>
                  </a:cubicBezTo>
                  <a:cubicBezTo>
                    <a:pt x="9012433" y="649892"/>
                    <a:pt x="9013654" y="651112"/>
                    <a:pt x="9014874" y="652333"/>
                  </a:cubicBezTo>
                  <a:cubicBezTo>
                    <a:pt x="9013654" y="652333"/>
                    <a:pt x="9013654" y="652333"/>
                    <a:pt x="9012433" y="652333"/>
                  </a:cubicBezTo>
                  <a:cubicBezTo>
                    <a:pt x="9011212" y="652333"/>
                    <a:pt x="9012433" y="653554"/>
                    <a:pt x="9013654" y="654775"/>
                  </a:cubicBezTo>
                  <a:cubicBezTo>
                    <a:pt x="9014874" y="655995"/>
                    <a:pt x="9016095" y="657216"/>
                    <a:pt x="9017316" y="655995"/>
                  </a:cubicBezTo>
                  <a:cubicBezTo>
                    <a:pt x="9017316" y="655995"/>
                    <a:pt x="9017316" y="655995"/>
                    <a:pt x="9017316" y="655995"/>
                  </a:cubicBezTo>
                  <a:cubicBezTo>
                    <a:pt x="9018537" y="657216"/>
                    <a:pt x="9018537" y="659657"/>
                    <a:pt x="9019757" y="660878"/>
                  </a:cubicBezTo>
                  <a:cubicBezTo>
                    <a:pt x="9020978" y="662099"/>
                    <a:pt x="9023419" y="664540"/>
                    <a:pt x="9025861" y="665761"/>
                  </a:cubicBezTo>
                  <a:cubicBezTo>
                    <a:pt x="9028302" y="666982"/>
                    <a:pt x="9030744" y="668202"/>
                    <a:pt x="9031964" y="670644"/>
                  </a:cubicBezTo>
                  <a:cubicBezTo>
                    <a:pt x="9033185" y="674306"/>
                    <a:pt x="9038068" y="675526"/>
                    <a:pt x="9039288" y="677968"/>
                  </a:cubicBezTo>
                  <a:cubicBezTo>
                    <a:pt x="9041730" y="682851"/>
                    <a:pt x="9044171" y="688954"/>
                    <a:pt x="9049054" y="691396"/>
                  </a:cubicBezTo>
                  <a:cubicBezTo>
                    <a:pt x="9051495" y="692616"/>
                    <a:pt x="9061261" y="693837"/>
                    <a:pt x="9063702" y="695058"/>
                  </a:cubicBezTo>
                  <a:cubicBezTo>
                    <a:pt x="9068585" y="697499"/>
                    <a:pt x="9073468" y="698720"/>
                    <a:pt x="9078351" y="702382"/>
                  </a:cubicBezTo>
                  <a:cubicBezTo>
                    <a:pt x="9082013" y="703603"/>
                    <a:pt x="9085675" y="704823"/>
                    <a:pt x="9088116" y="707265"/>
                  </a:cubicBezTo>
                  <a:cubicBezTo>
                    <a:pt x="9095441" y="710927"/>
                    <a:pt x="9096661" y="714589"/>
                    <a:pt x="9101544" y="717030"/>
                  </a:cubicBezTo>
                  <a:cubicBezTo>
                    <a:pt x="9101544" y="717030"/>
                    <a:pt x="9100323" y="718251"/>
                    <a:pt x="9100323" y="718251"/>
                  </a:cubicBezTo>
                  <a:cubicBezTo>
                    <a:pt x="9097882" y="720692"/>
                    <a:pt x="9100323" y="715810"/>
                    <a:pt x="9094220" y="718251"/>
                  </a:cubicBezTo>
                  <a:cubicBezTo>
                    <a:pt x="9090558" y="719472"/>
                    <a:pt x="9090558" y="721913"/>
                    <a:pt x="9084454" y="714589"/>
                  </a:cubicBezTo>
                  <a:cubicBezTo>
                    <a:pt x="9082013" y="712147"/>
                    <a:pt x="9078351" y="709706"/>
                    <a:pt x="9074689" y="712147"/>
                  </a:cubicBezTo>
                  <a:cubicBezTo>
                    <a:pt x="9074689" y="712147"/>
                    <a:pt x="9075909" y="707265"/>
                    <a:pt x="9072247" y="709706"/>
                  </a:cubicBezTo>
                  <a:cubicBezTo>
                    <a:pt x="9072247" y="709706"/>
                    <a:pt x="9071027" y="709706"/>
                    <a:pt x="9069806" y="707265"/>
                  </a:cubicBezTo>
                  <a:cubicBezTo>
                    <a:pt x="9067365" y="702382"/>
                    <a:pt x="9066144" y="706044"/>
                    <a:pt x="9064923" y="708485"/>
                  </a:cubicBezTo>
                  <a:cubicBezTo>
                    <a:pt x="9063702" y="709706"/>
                    <a:pt x="9063702" y="712147"/>
                    <a:pt x="9060040" y="709706"/>
                  </a:cubicBezTo>
                  <a:cubicBezTo>
                    <a:pt x="9057599" y="708485"/>
                    <a:pt x="9055158" y="703603"/>
                    <a:pt x="9053937" y="707265"/>
                  </a:cubicBezTo>
                  <a:cubicBezTo>
                    <a:pt x="9053937" y="708485"/>
                    <a:pt x="9052716" y="709706"/>
                    <a:pt x="9051495" y="709706"/>
                  </a:cubicBezTo>
                  <a:cubicBezTo>
                    <a:pt x="9050275" y="709706"/>
                    <a:pt x="9050275" y="704823"/>
                    <a:pt x="9046613" y="706044"/>
                  </a:cubicBezTo>
                  <a:cubicBezTo>
                    <a:pt x="9045392" y="706044"/>
                    <a:pt x="9044171" y="706044"/>
                    <a:pt x="9042951" y="707265"/>
                  </a:cubicBezTo>
                  <a:cubicBezTo>
                    <a:pt x="9041730" y="709706"/>
                    <a:pt x="9040509" y="707265"/>
                    <a:pt x="9039288" y="706044"/>
                  </a:cubicBezTo>
                  <a:cubicBezTo>
                    <a:pt x="9035626" y="702382"/>
                    <a:pt x="9036847" y="703603"/>
                    <a:pt x="9035626" y="704823"/>
                  </a:cubicBezTo>
                  <a:cubicBezTo>
                    <a:pt x="9034406" y="704823"/>
                    <a:pt x="9035626" y="703603"/>
                    <a:pt x="9031964" y="704823"/>
                  </a:cubicBezTo>
                  <a:cubicBezTo>
                    <a:pt x="9030744" y="704823"/>
                    <a:pt x="9029523" y="703603"/>
                    <a:pt x="9029523" y="703603"/>
                  </a:cubicBezTo>
                  <a:cubicBezTo>
                    <a:pt x="9028302" y="703603"/>
                    <a:pt x="9028302" y="701161"/>
                    <a:pt x="9027081" y="701161"/>
                  </a:cubicBezTo>
                  <a:cubicBezTo>
                    <a:pt x="9024640" y="699940"/>
                    <a:pt x="9022199" y="697499"/>
                    <a:pt x="9020978" y="697499"/>
                  </a:cubicBezTo>
                  <a:cubicBezTo>
                    <a:pt x="9017316" y="698720"/>
                    <a:pt x="9017316" y="697499"/>
                    <a:pt x="9014874" y="691396"/>
                  </a:cubicBezTo>
                  <a:cubicBezTo>
                    <a:pt x="9013654" y="690175"/>
                    <a:pt x="9013654" y="691396"/>
                    <a:pt x="9013654" y="695058"/>
                  </a:cubicBezTo>
                  <a:cubicBezTo>
                    <a:pt x="9013654" y="697499"/>
                    <a:pt x="9014874" y="699940"/>
                    <a:pt x="9014874" y="699940"/>
                  </a:cubicBezTo>
                  <a:cubicBezTo>
                    <a:pt x="9016095" y="699940"/>
                    <a:pt x="9017316" y="703603"/>
                    <a:pt x="9018537" y="703603"/>
                  </a:cubicBezTo>
                  <a:cubicBezTo>
                    <a:pt x="9019757" y="703603"/>
                    <a:pt x="9020978" y="704823"/>
                    <a:pt x="9023419" y="706044"/>
                  </a:cubicBezTo>
                  <a:cubicBezTo>
                    <a:pt x="9025861" y="707265"/>
                    <a:pt x="9027081" y="708485"/>
                    <a:pt x="9029523" y="710927"/>
                  </a:cubicBezTo>
                  <a:cubicBezTo>
                    <a:pt x="9030744" y="712147"/>
                    <a:pt x="9033185" y="713368"/>
                    <a:pt x="9035626" y="714589"/>
                  </a:cubicBezTo>
                  <a:cubicBezTo>
                    <a:pt x="9038068" y="715810"/>
                    <a:pt x="9040509" y="715810"/>
                    <a:pt x="9041730" y="717030"/>
                  </a:cubicBezTo>
                  <a:cubicBezTo>
                    <a:pt x="9042951" y="719472"/>
                    <a:pt x="9047833" y="720692"/>
                    <a:pt x="9049054" y="721913"/>
                  </a:cubicBezTo>
                  <a:cubicBezTo>
                    <a:pt x="9050275" y="723134"/>
                    <a:pt x="9050275" y="724354"/>
                    <a:pt x="9051495" y="725575"/>
                  </a:cubicBezTo>
                  <a:cubicBezTo>
                    <a:pt x="9051495" y="726796"/>
                    <a:pt x="9050275" y="728017"/>
                    <a:pt x="9049054" y="726796"/>
                  </a:cubicBezTo>
                  <a:cubicBezTo>
                    <a:pt x="9047833" y="726796"/>
                    <a:pt x="9047833" y="721913"/>
                    <a:pt x="9044171" y="721913"/>
                  </a:cubicBezTo>
                  <a:cubicBezTo>
                    <a:pt x="9042951" y="721913"/>
                    <a:pt x="9041730" y="720692"/>
                    <a:pt x="9040509" y="721913"/>
                  </a:cubicBezTo>
                  <a:cubicBezTo>
                    <a:pt x="9039288" y="724354"/>
                    <a:pt x="9038068" y="721913"/>
                    <a:pt x="9035626" y="719472"/>
                  </a:cubicBezTo>
                  <a:cubicBezTo>
                    <a:pt x="9031964" y="714589"/>
                    <a:pt x="9033185" y="717030"/>
                    <a:pt x="9030744" y="717030"/>
                  </a:cubicBezTo>
                  <a:cubicBezTo>
                    <a:pt x="9029523" y="717030"/>
                    <a:pt x="9030744" y="715810"/>
                    <a:pt x="9027081" y="717030"/>
                  </a:cubicBezTo>
                  <a:cubicBezTo>
                    <a:pt x="9025861" y="717030"/>
                    <a:pt x="9024640" y="715810"/>
                    <a:pt x="9023419" y="715810"/>
                  </a:cubicBezTo>
                  <a:cubicBezTo>
                    <a:pt x="9022199" y="715810"/>
                    <a:pt x="9020978" y="713368"/>
                    <a:pt x="9020978" y="713368"/>
                  </a:cubicBezTo>
                  <a:cubicBezTo>
                    <a:pt x="9017316" y="713368"/>
                    <a:pt x="9014874" y="709706"/>
                    <a:pt x="9013654" y="712147"/>
                  </a:cubicBezTo>
                  <a:cubicBezTo>
                    <a:pt x="9009992" y="714589"/>
                    <a:pt x="9009992" y="713368"/>
                    <a:pt x="9005109" y="710927"/>
                  </a:cubicBezTo>
                  <a:cubicBezTo>
                    <a:pt x="9003888" y="709706"/>
                    <a:pt x="9003888" y="712147"/>
                    <a:pt x="9005109" y="714589"/>
                  </a:cubicBezTo>
                  <a:cubicBezTo>
                    <a:pt x="9006330" y="717030"/>
                    <a:pt x="9007550" y="718251"/>
                    <a:pt x="9007550" y="718251"/>
                  </a:cubicBezTo>
                  <a:cubicBezTo>
                    <a:pt x="9008771" y="718251"/>
                    <a:pt x="9011212" y="720692"/>
                    <a:pt x="9012433" y="720692"/>
                  </a:cubicBezTo>
                  <a:cubicBezTo>
                    <a:pt x="9013654" y="720692"/>
                    <a:pt x="9019757" y="721913"/>
                    <a:pt x="9022199" y="726796"/>
                  </a:cubicBezTo>
                  <a:cubicBezTo>
                    <a:pt x="9023419" y="729237"/>
                    <a:pt x="9031964" y="730458"/>
                    <a:pt x="9033185" y="734120"/>
                  </a:cubicBezTo>
                  <a:cubicBezTo>
                    <a:pt x="9034406" y="736561"/>
                    <a:pt x="9038068" y="737782"/>
                    <a:pt x="9040509" y="740224"/>
                  </a:cubicBezTo>
                  <a:cubicBezTo>
                    <a:pt x="9042951" y="743886"/>
                    <a:pt x="9045392" y="749989"/>
                    <a:pt x="9050275" y="752431"/>
                  </a:cubicBezTo>
                  <a:cubicBezTo>
                    <a:pt x="9050275" y="752431"/>
                    <a:pt x="9051495" y="752431"/>
                    <a:pt x="9052716" y="753651"/>
                  </a:cubicBezTo>
                  <a:cubicBezTo>
                    <a:pt x="9052716" y="753651"/>
                    <a:pt x="9052716" y="753651"/>
                    <a:pt x="9052716" y="753651"/>
                  </a:cubicBezTo>
                  <a:cubicBezTo>
                    <a:pt x="9051495" y="756093"/>
                    <a:pt x="9051495" y="757313"/>
                    <a:pt x="9047833" y="754872"/>
                  </a:cubicBezTo>
                  <a:cubicBezTo>
                    <a:pt x="9045392" y="752431"/>
                    <a:pt x="9042951" y="747548"/>
                    <a:pt x="9041730" y="752431"/>
                  </a:cubicBezTo>
                  <a:cubicBezTo>
                    <a:pt x="9041730" y="754872"/>
                    <a:pt x="9040509" y="754872"/>
                    <a:pt x="9039288" y="754872"/>
                  </a:cubicBezTo>
                  <a:cubicBezTo>
                    <a:pt x="9038068" y="754872"/>
                    <a:pt x="9038068" y="749989"/>
                    <a:pt x="9034406" y="749989"/>
                  </a:cubicBezTo>
                  <a:cubicBezTo>
                    <a:pt x="9033185" y="749989"/>
                    <a:pt x="9031964" y="748768"/>
                    <a:pt x="9030744" y="749989"/>
                  </a:cubicBezTo>
                  <a:cubicBezTo>
                    <a:pt x="9029523" y="752431"/>
                    <a:pt x="9028302" y="749989"/>
                    <a:pt x="9025861" y="747548"/>
                  </a:cubicBezTo>
                  <a:cubicBezTo>
                    <a:pt x="9022199" y="742665"/>
                    <a:pt x="9023419" y="745106"/>
                    <a:pt x="9020978" y="745106"/>
                  </a:cubicBezTo>
                  <a:cubicBezTo>
                    <a:pt x="9019757" y="745106"/>
                    <a:pt x="9020978" y="743886"/>
                    <a:pt x="9017316" y="743886"/>
                  </a:cubicBezTo>
                  <a:cubicBezTo>
                    <a:pt x="9016095" y="743886"/>
                    <a:pt x="9014874" y="741444"/>
                    <a:pt x="9013654" y="741444"/>
                  </a:cubicBezTo>
                  <a:cubicBezTo>
                    <a:pt x="9012433" y="741444"/>
                    <a:pt x="9011212" y="739003"/>
                    <a:pt x="9011212" y="739003"/>
                  </a:cubicBezTo>
                  <a:cubicBezTo>
                    <a:pt x="9007550" y="737782"/>
                    <a:pt x="9006330" y="734120"/>
                    <a:pt x="9003888" y="735341"/>
                  </a:cubicBezTo>
                  <a:cubicBezTo>
                    <a:pt x="9000226" y="736561"/>
                    <a:pt x="9000226" y="735341"/>
                    <a:pt x="8996564" y="730458"/>
                  </a:cubicBezTo>
                  <a:cubicBezTo>
                    <a:pt x="8995343" y="729237"/>
                    <a:pt x="8995343" y="731679"/>
                    <a:pt x="8995343" y="734120"/>
                  </a:cubicBezTo>
                  <a:cubicBezTo>
                    <a:pt x="8995343" y="736561"/>
                    <a:pt x="8996564" y="739003"/>
                    <a:pt x="8997785" y="739003"/>
                  </a:cubicBezTo>
                  <a:cubicBezTo>
                    <a:pt x="8999005" y="739003"/>
                    <a:pt x="9000226" y="742665"/>
                    <a:pt x="9002667" y="742665"/>
                  </a:cubicBezTo>
                  <a:cubicBezTo>
                    <a:pt x="9005109" y="743886"/>
                    <a:pt x="9009992" y="745106"/>
                    <a:pt x="9012433" y="751210"/>
                  </a:cubicBezTo>
                  <a:cubicBezTo>
                    <a:pt x="9013654" y="752431"/>
                    <a:pt x="9016095" y="753651"/>
                    <a:pt x="9018537" y="756093"/>
                  </a:cubicBezTo>
                  <a:cubicBezTo>
                    <a:pt x="9020978" y="757313"/>
                    <a:pt x="9023419" y="758534"/>
                    <a:pt x="9024640" y="759755"/>
                  </a:cubicBezTo>
                  <a:cubicBezTo>
                    <a:pt x="9025861" y="762196"/>
                    <a:pt x="9030744" y="763417"/>
                    <a:pt x="9031964" y="767079"/>
                  </a:cubicBezTo>
                  <a:cubicBezTo>
                    <a:pt x="9033185" y="768300"/>
                    <a:pt x="9033185" y="769520"/>
                    <a:pt x="9034406" y="770741"/>
                  </a:cubicBezTo>
                  <a:cubicBezTo>
                    <a:pt x="9034406" y="771962"/>
                    <a:pt x="9033185" y="771962"/>
                    <a:pt x="9031964" y="771962"/>
                  </a:cubicBezTo>
                  <a:cubicBezTo>
                    <a:pt x="9030744" y="771962"/>
                    <a:pt x="9029523" y="767079"/>
                    <a:pt x="9025861" y="768300"/>
                  </a:cubicBezTo>
                  <a:cubicBezTo>
                    <a:pt x="9024640" y="768300"/>
                    <a:pt x="9022199" y="768300"/>
                    <a:pt x="9022199" y="769520"/>
                  </a:cubicBezTo>
                  <a:cubicBezTo>
                    <a:pt x="9022199" y="771962"/>
                    <a:pt x="9019757" y="769520"/>
                    <a:pt x="9017316" y="768300"/>
                  </a:cubicBezTo>
                  <a:cubicBezTo>
                    <a:pt x="9012433" y="764638"/>
                    <a:pt x="9014874" y="765858"/>
                    <a:pt x="9012433" y="767079"/>
                  </a:cubicBezTo>
                  <a:cubicBezTo>
                    <a:pt x="9011212" y="767079"/>
                    <a:pt x="9011212" y="765858"/>
                    <a:pt x="9008771" y="767079"/>
                  </a:cubicBezTo>
                  <a:cubicBezTo>
                    <a:pt x="9007550" y="767079"/>
                    <a:pt x="9005109" y="765858"/>
                    <a:pt x="9005109" y="765858"/>
                  </a:cubicBezTo>
                  <a:cubicBezTo>
                    <a:pt x="9003888" y="765858"/>
                    <a:pt x="9002667" y="764638"/>
                    <a:pt x="9001447" y="764638"/>
                  </a:cubicBezTo>
                  <a:cubicBezTo>
                    <a:pt x="8997785" y="764638"/>
                    <a:pt x="8994123" y="762196"/>
                    <a:pt x="8992902" y="764638"/>
                  </a:cubicBezTo>
                  <a:cubicBezTo>
                    <a:pt x="8990460" y="768300"/>
                    <a:pt x="8989240" y="767079"/>
                    <a:pt x="8984357" y="765858"/>
                  </a:cubicBezTo>
                  <a:cubicBezTo>
                    <a:pt x="8983136" y="765858"/>
                    <a:pt x="8983136" y="767079"/>
                    <a:pt x="8985578" y="769520"/>
                  </a:cubicBezTo>
                  <a:cubicBezTo>
                    <a:pt x="8986798" y="770741"/>
                    <a:pt x="8989240" y="771962"/>
                    <a:pt x="8989240" y="771962"/>
                  </a:cubicBezTo>
                  <a:cubicBezTo>
                    <a:pt x="8990460" y="770741"/>
                    <a:pt x="8992902" y="773182"/>
                    <a:pt x="8994123" y="773182"/>
                  </a:cubicBezTo>
                  <a:cubicBezTo>
                    <a:pt x="8995343" y="773182"/>
                    <a:pt x="9001447" y="771962"/>
                    <a:pt x="9006330" y="776845"/>
                  </a:cubicBezTo>
                  <a:cubicBezTo>
                    <a:pt x="9008771" y="779286"/>
                    <a:pt x="9017316" y="778065"/>
                    <a:pt x="9019757" y="781727"/>
                  </a:cubicBezTo>
                  <a:cubicBezTo>
                    <a:pt x="9022199" y="784169"/>
                    <a:pt x="9025861" y="784169"/>
                    <a:pt x="9028302" y="786610"/>
                  </a:cubicBezTo>
                  <a:cubicBezTo>
                    <a:pt x="9030744" y="790272"/>
                    <a:pt x="9035626" y="795155"/>
                    <a:pt x="9039288" y="797596"/>
                  </a:cubicBezTo>
                  <a:cubicBezTo>
                    <a:pt x="9041730" y="798817"/>
                    <a:pt x="9051495" y="797596"/>
                    <a:pt x="9052716" y="798817"/>
                  </a:cubicBezTo>
                  <a:cubicBezTo>
                    <a:pt x="9057599" y="800038"/>
                    <a:pt x="9062482" y="801259"/>
                    <a:pt x="9067365" y="803700"/>
                  </a:cubicBezTo>
                  <a:cubicBezTo>
                    <a:pt x="9071027" y="804921"/>
                    <a:pt x="9074689" y="804921"/>
                    <a:pt x="9077130" y="807362"/>
                  </a:cubicBezTo>
                  <a:cubicBezTo>
                    <a:pt x="9086896" y="812245"/>
                    <a:pt x="9085675" y="814686"/>
                    <a:pt x="9095441" y="815907"/>
                  </a:cubicBezTo>
                  <a:cubicBezTo>
                    <a:pt x="9096661" y="815907"/>
                    <a:pt x="9096661" y="815907"/>
                    <a:pt x="9097882" y="817128"/>
                  </a:cubicBezTo>
                  <a:cubicBezTo>
                    <a:pt x="9097882" y="817128"/>
                    <a:pt x="9097882" y="818348"/>
                    <a:pt x="9096661" y="818348"/>
                  </a:cubicBezTo>
                  <a:cubicBezTo>
                    <a:pt x="9095441" y="820790"/>
                    <a:pt x="9091779" y="809803"/>
                    <a:pt x="9090558" y="820790"/>
                  </a:cubicBezTo>
                  <a:cubicBezTo>
                    <a:pt x="9090558" y="822010"/>
                    <a:pt x="9089337" y="820790"/>
                    <a:pt x="9088116" y="818348"/>
                  </a:cubicBezTo>
                  <a:cubicBezTo>
                    <a:pt x="9084454" y="812245"/>
                    <a:pt x="9082013" y="817128"/>
                    <a:pt x="9080792" y="819569"/>
                  </a:cubicBezTo>
                  <a:cubicBezTo>
                    <a:pt x="9079572" y="823231"/>
                    <a:pt x="9079572" y="817128"/>
                    <a:pt x="9073468" y="820790"/>
                  </a:cubicBezTo>
                  <a:cubicBezTo>
                    <a:pt x="9069806" y="823231"/>
                    <a:pt x="9069806" y="825673"/>
                    <a:pt x="9061261" y="819569"/>
                  </a:cubicBezTo>
                  <a:cubicBezTo>
                    <a:pt x="9057599" y="815907"/>
                    <a:pt x="9052716" y="814686"/>
                    <a:pt x="9049054" y="818348"/>
                  </a:cubicBezTo>
                  <a:cubicBezTo>
                    <a:pt x="9049054" y="818348"/>
                    <a:pt x="9049054" y="812245"/>
                    <a:pt x="9045392" y="815907"/>
                  </a:cubicBezTo>
                  <a:cubicBezTo>
                    <a:pt x="9045392" y="815907"/>
                    <a:pt x="9042951" y="815907"/>
                    <a:pt x="9041730" y="813466"/>
                  </a:cubicBezTo>
                  <a:cubicBezTo>
                    <a:pt x="9036847" y="808583"/>
                    <a:pt x="9036847" y="813466"/>
                    <a:pt x="9035626" y="815907"/>
                  </a:cubicBezTo>
                  <a:cubicBezTo>
                    <a:pt x="9034406" y="818348"/>
                    <a:pt x="9034406" y="820790"/>
                    <a:pt x="9029523" y="818348"/>
                  </a:cubicBezTo>
                  <a:cubicBezTo>
                    <a:pt x="9027081" y="817128"/>
                    <a:pt x="9022199" y="811024"/>
                    <a:pt x="9022199" y="817128"/>
                  </a:cubicBezTo>
                  <a:cubicBezTo>
                    <a:pt x="9022199" y="819569"/>
                    <a:pt x="9020978" y="820790"/>
                    <a:pt x="9019757" y="819569"/>
                  </a:cubicBezTo>
                  <a:cubicBezTo>
                    <a:pt x="9018537" y="819569"/>
                    <a:pt x="9016095" y="814686"/>
                    <a:pt x="9012433" y="815907"/>
                  </a:cubicBezTo>
                  <a:cubicBezTo>
                    <a:pt x="9011212" y="817128"/>
                    <a:pt x="9008771" y="815907"/>
                    <a:pt x="9008771" y="817128"/>
                  </a:cubicBezTo>
                  <a:cubicBezTo>
                    <a:pt x="9008771" y="819569"/>
                    <a:pt x="9005109" y="818348"/>
                    <a:pt x="9002667" y="815907"/>
                  </a:cubicBezTo>
                  <a:cubicBezTo>
                    <a:pt x="8996564" y="811024"/>
                    <a:pt x="8999005" y="813466"/>
                    <a:pt x="8996564" y="814686"/>
                  </a:cubicBezTo>
                  <a:cubicBezTo>
                    <a:pt x="8995343" y="815907"/>
                    <a:pt x="8995343" y="813466"/>
                    <a:pt x="8992902" y="815907"/>
                  </a:cubicBezTo>
                  <a:cubicBezTo>
                    <a:pt x="8991681" y="817128"/>
                    <a:pt x="8989240" y="814686"/>
                    <a:pt x="8988019" y="814686"/>
                  </a:cubicBezTo>
                  <a:cubicBezTo>
                    <a:pt x="8986798" y="814686"/>
                    <a:pt x="8984357" y="812245"/>
                    <a:pt x="8984357" y="812245"/>
                  </a:cubicBezTo>
                  <a:cubicBezTo>
                    <a:pt x="8980695" y="812245"/>
                    <a:pt x="8977033" y="809803"/>
                    <a:pt x="8974591" y="813466"/>
                  </a:cubicBezTo>
                  <a:cubicBezTo>
                    <a:pt x="8972150" y="817128"/>
                    <a:pt x="8970929" y="815907"/>
                    <a:pt x="8964826" y="814686"/>
                  </a:cubicBezTo>
                  <a:cubicBezTo>
                    <a:pt x="8962384" y="814686"/>
                    <a:pt x="8963605" y="815907"/>
                    <a:pt x="8966046" y="818348"/>
                  </a:cubicBezTo>
                  <a:cubicBezTo>
                    <a:pt x="8968488" y="820790"/>
                    <a:pt x="8969709" y="822010"/>
                    <a:pt x="8970929" y="820790"/>
                  </a:cubicBezTo>
                  <a:cubicBezTo>
                    <a:pt x="8972150" y="819569"/>
                    <a:pt x="8975812" y="822010"/>
                    <a:pt x="8977033" y="822010"/>
                  </a:cubicBezTo>
                  <a:cubicBezTo>
                    <a:pt x="8979474" y="822010"/>
                    <a:pt x="8985578" y="820790"/>
                    <a:pt x="8990460" y="825673"/>
                  </a:cubicBezTo>
                  <a:cubicBezTo>
                    <a:pt x="8992902" y="828114"/>
                    <a:pt x="9003888" y="826893"/>
                    <a:pt x="9006330" y="829335"/>
                  </a:cubicBezTo>
                  <a:cubicBezTo>
                    <a:pt x="9008771" y="831776"/>
                    <a:pt x="9013654" y="831776"/>
                    <a:pt x="9016095" y="834218"/>
                  </a:cubicBezTo>
                  <a:cubicBezTo>
                    <a:pt x="9016095" y="834218"/>
                    <a:pt x="9017316" y="835438"/>
                    <a:pt x="9017316" y="835438"/>
                  </a:cubicBezTo>
                  <a:cubicBezTo>
                    <a:pt x="9017316" y="835438"/>
                    <a:pt x="9016095" y="835438"/>
                    <a:pt x="9016095" y="835438"/>
                  </a:cubicBezTo>
                  <a:cubicBezTo>
                    <a:pt x="9014874" y="835438"/>
                    <a:pt x="9013654" y="834218"/>
                    <a:pt x="9012433" y="834218"/>
                  </a:cubicBezTo>
                  <a:cubicBezTo>
                    <a:pt x="9009992" y="835438"/>
                    <a:pt x="9006330" y="834218"/>
                    <a:pt x="9005109" y="836659"/>
                  </a:cubicBezTo>
                  <a:cubicBezTo>
                    <a:pt x="9003888" y="840321"/>
                    <a:pt x="9002667" y="839100"/>
                    <a:pt x="8999005" y="839100"/>
                  </a:cubicBezTo>
                  <a:cubicBezTo>
                    <a:pt x="8997785" y="839100"/>
                    <a:pt x="8999005" y="840321"/>
                    <a:pt x="9001447" y="841542"/>
                  </a:cubicBezTo>
                  <a:cubicBezTo>
                    <a:pt x="9002667" y="842762"/>
                    <a:pt x="9005109" y="842762"/>
                    <a:pt x="9005109" y="842762"/>
                  </a:cubicBezTo>
                  <a:cubicBezTo>
                    <a:pt x="9005109" y="841542"/>
                    <a:pt x="9008771" y="842762"/>
                    <a:pt x="9008771" y="842762"/>
                  </a:cubicBezTo>
                  <a:cubicBezTo>
                    <a:pt x="9009992" y="841542"/>
                    <a:pt x="9014874" y="840321"/>
                    <a:pt x="9018537" y="843983"/>
                  </a:cubicBezTo>
                  <a:cubicBezTo>
                    <a:pt x="9019757" y="845204"/>
                    <a:pt x="9023419" y="845204"/>
                    <a:pt x="9025861" y="845204"/>
                  </a:cubicBezTo>
                  <a:cubicBezTo>
                    <a:pt x="9027081" y="846425"/>
                    <a:pt x="9028302" y="846425"/>
                    <a:pt x="9029523" y="846425"/>
                  </a:cubicBezTo>
                  <a:cubicBezTo>
                    <a:pt x="9029523" y="846425"/>
                    <a:pt x="9029523" y="846425"/>
                    <a:pt x="9030744" y="846425"/>
                  </a:cubicBezTo>
                  <a:cubicBezTo>
                    <a:pt x="9033185" y="847645"/>
                    <a:pt x="9035626" y="848866"/>
                    <a:pt x="9038068" y="850087"/>
                  </a:cubicBezTo>
                  <a:cubicBezTo>
                    <a:pt x="9039288" y="851307"/>
                    <a:pt x="9039288" y="852528"/>
                    <a:pt x="9040509" y="853749"/>
                  </a:cubicBezTo>
                  <a:cubicBezTo>
                    <a:pt x="9040509" y="853749"/>
                    <a:pt x="9039288" y="853749"/>
                    <a:pt x="9038068" y="854969"/>
                  </a:cubicBezTo>
                  <a:cubicBezTo>
                    <a:pt x="9038068" y="854969"/>
                    <a:pt x="9035626" y="854969"/>
                    <a:pt x="9034406" y="852528"/>
                  </a:cubicBezTo>
                  <a:cubicBezTo>
                    <a:pt x="9030744" y="846425"/>
                    <a:pt x="9029523" y="851307"/>
                    <a:pt x="9028302" y="853749"/>
                  </a:cubicBezTo>
                  <a:cubicBezTo>
                    <a:pt x="9027081" y="856190"/>
                    <a:pt x="9027081" y="858632"/>
                    <a:pt x="9022199" y="854969"/>
                  </a:cubicBezTo>
                  <a:cubicBezTo>
                    <a:pt x="9019757" y="852528"/>
                    <a:pt x="9014874" y="846425"/>
                    <a:pt x="9014874" y="852528"/>
                  </a:cubicBezTo>
                  <a:cubicBezTo>
                    <a:pt x="9014874" y="854969"/>
                    <a:pt x="9013654" y="856190"/>
                    <a:pt x="9012433" y="854969"/>
                  </a:cubicBezTo>
                  <a:cubicBezTo>
                    <a:pt x="9011212" y="854969"/>
                    <a:pt x="9009992" y="848866"/>
                    <a:pt x="9006330" y="850087"/>
                  </a:cubicBezTo>
                  <a:cubicBezTo>
                    <a:pt x="9003888" y="850087"/>
                    <a:pt x="9002667" y="850087"/>
                    <a:pt x="9002667" y="851307"/>
                  </a:cubicBezTo>
                  <a:cubicBezTo>
                    <a:pt x="9001447" y="853749"/>
                    <a:pt x="8999005" y="851307"/>
                    <a:pt x="8996564" y="848866"/>
                  </a:cubicBezTo>
                  <a:cubicBezTo>
                    <a:pt x="8991681" y="843983"/>
                    <a:pt x="8992902" y="846425"/>
                    <a:pt x="8990460" y="846425"/>
                  </a:cubicBezTo>
                  <a:cubicBezTo>
                    <a:pt x="8989240" y="846425"/>
                    <a:pt x="8989240" y="845204"/>
                    <a:pt x="8985578" y="846425"/>
                  </a:cubicBezTo>
                  <a:cubicBezTo>
                    <a:pt x="8984357" y="846425"/>
                    <a:pt x="8981916" y="845204"/>
                    <a:pt x="8980695" y="845204"/>
                  </a:cubicBezTo>
                  <a:cubicBezTo>
                    <a:pt x="8979474" y="845204"/>
                    <a:pt x="8977033" y="842762"/>
                    <a:pt x="8977033" y="842762"/>
                  </a:cubicBezTo>
                  <a:cubicBezTo>
                    <a:pt x="8973371" y="842762"/>
                    <a:pt x="8969709" y="840321"/>
                    <a:pt x="8967267" y="842762"/>
                  </a:cubicBezTo>
                  <a:cubicBezTo>
                    <a:pt x="8963605" y="846425"/>
                    <a:pt x="8963605" y="845204"/>
                    <a:pt x="8957502" y="842762"/>
                  </a:cubicBezTo>
                  <a:cubicBezTo>
                    <a:pt x="8955060" y="841542"/>
                    <a:pt x="8956281" y="843983"/>
                    <a:pt x="8958722" y="846425"/>
                  </a:cubicBezTo>
                  <a:cubicBezTo>
                    <a:pt x="8959943" y="848866"/>
                    <a:pt x="8962384" y="850087"/>
                    <a:pt x="8963605" y="850087"/>
                  </a:cubicBezTo>
                  <a:cubicBezTo>
                    <a:pt x="8964826" y="848866"/>
                    <a:pt x="8968488" y="851307"/>
                    <a:pt x="8969709" y="851307"/>
                  </a:cubicBezTo>
                  <a:cubicBezTo>
                    <a:pt x="8972150" y="851307"/>
                    <a:pt x="8978253" y="851307"/>
                    <a:pt x="8983136" y="856190"/>
                  </a:cubicBezTo>
                  <a:cubicBezTo>
                    <a:pt x="8985578" y="858632"/>
                    <a:pt x="8996564" y="859852"/>
                    <a:pt x="8999005" y="862294"/>
                  </a:cubicBezTo>
                  <a:cubicBezTo>
                    <a:pt x="9001447" y="864735"/>
                    <a:pt x="9006330" y="865956"/>
                    <a:pt x="9008771" y="869618"/>
                  </a:cubicBezTo>
                  <a:cubicBezTo>
                    <a:pt x="9011212" y="873280"/>
                    <a:pt x="9013654" y="876942"/>
                    <a:pt x="9017316" y="879383"/>
                  </a:cubicBezTo>
                  <a:cubicBezTo>
                    <a:pt x="9016095" y="881825"/>
                    <a:pt x="9016095" y="884266"/>
                    <a:pt x="9011212" y="880604"/>
                  </a:cubicBezTo>
                  <a:cubicBezTo>
                    <a:pt x="9008771" y="878163"/>
                    <a:pt x="9003888" y="873280"/>
                    <a:pt x="9003888" y="878163"/>
                  </a:cubicBezTo>
                  <a:cubicBezTo>
                    <a:pt x="9003888" y="880604"/>
                    <a:pt x="9002667" y="881825"/>
                    <a:pt x="9001447" y="880604"/>
                  </a:cubicBezTo>
                  <a:cubicBezTo>
                    <a:pt x="9000226" y="880604"/>
                    <a:pt x="8999005" y="874501"/>
                    <a:pt x="8995343" y="875721"/>
                  </a:cubicBezTo>
                  <a:cubicBezTo>
                    <a:pt x="8994123" y="875721"/>
                    <a:pt x="8991681" y="875721"/>
                    <a:pt x="8991681" y="876942"/>
                  </a:cubicBezTo>
                  <a:cubicBezTo>
                    <a:pt x="8990460" y="879383"/>
                    <a:pt x="8988019" y="876942"/>
                    <a:pt x="8985578" y="874501"/>
                  </a:cubicBezTo>
                  <a:cubicBezTo>
                    <a:pt x="8980695" y="869618"/>
                    <a:pt x="8983136" y="872059"/>
                    <a:pt x="8979474" y="873280"/>
                  </a:cubicBezTo>
                  <a:cubicBezTo>
                    <a:pt x="8978253" y="873280"/>
                    <a:pt x="8978253" y="872059"/>
                    <a:pt x="8975812" y="873280"/>
                  </a:cubicBezTo>
                  <a:cubicBezTo>
                    <a:pt x="8974591" y="873280"/>
                    <a:pt x="8972150" y="872059"/>
                    <a:pt x="8970929" y="872059"/>
                  </a:cubicBezTo>
                  <a:cubicBezTo>
                    <a:pt x="8969709" y="872059"/>
                    <a:pt x="8967267" y="869618"/>
                    <a:pt x="8967267" y="869618"/>
                  </a:cubicBezTo>
                  <a:cubicBezTo>
                    <a:pt x="8963605" y="869618"/>
                    <a:pt x="8959943" y="867176"/>
                    <a:pt x="8957502" y="868397"/>
                  </a:cubicBezTo>
                  <a:cubicBezTo>
                    <a:pt x="8953839" y="872059"/>
                    <a:pt x="8953839" y="870839"/>
                    <a:pt x="8947736" y="868397"/>
                  </a:cubicBezTo>
                  <a:cubicBezTo>
                    <a:pt x="8946515" y="867176"/>
                    <a:pt x="8946515" y="869618"/>
                    <a:pt x="8947736" y="870839"/>
                  </a:cubicBezTo>
                  <a:cubicBezTo>
                    <a:pt x="8947736" y="870839"/>
                    <a:pt x="8947736" y="870839"/>
                    <a:pt x="8947736" y="870839"/>
                  </a:cubicBezTo>
                  <a:cubicBezTo>
                    <a:pt x="8945295" y="870839"/>
                    <a:pt x="8950177" y="891590"/>
                    <a:pt x="8952619" y="896473"/>
                  </a:cubicBezTo>
                  <a:cubicBezTo>
                    <a:pt x="8955060" y="901356"/>
                    <a:pt x="8961164" y="905018"/>
                    <a:pt x="8963605" y="909901"/>
                  </a:cubicBezTo>
                  <a:cubicBezTo>
                    <a:pt x="8966046" y="918446"/>
                    <a:pt x="8970929" y="929432"/>
                    <a:pt x="8978253" y="934315"/>
                  </a:cubicBezTo>
                  <a:cubicBezTo>
                    <a:pt x="8979474" y="935536"/>
                    <a:pt x="8985578" y="936756"/>
                    <a:pt x="8990460" y="937977"/>
                  </a:cubicBezTo>
                  <a:cubicBezTo>
                    <a:pt x="8995343" y="939198"/>
                    <a:pt x="9001447" y="939198"/>
                    <a:pt x="9002667" y="940418"/>
                  </a:cubicBezTo>
                  <a:cubicBezTo>
                    <a:pt x="9009992" y="944081"/>
                    <a:pt x="9017316" y="946522"/>
                    <a:pt x="9024640" y="948963"/>
                  </a:cubicBezTo>
                  <a:cubicBezTo>
                    <a:pt x="9024640" y="948963"/>
                    <a:pt x="9023419" y="948963"/>
                    <a:pt x="9022199" y="950184"/>
                  </a:cubicBezTo>
                  <a:cubicBezTo>
                    <a:pt x="9022199" y="950184"/>
                    <a:pt x="9019757" y="950184"/>
                    <a:pt x="9017316" y="947743"/>
                  </a:cubicBezTo>
                  <a:cubicBezTo>
                    <a:pt x="9012433" y="942860"/>
                    <a:pt x="9012433" y="947743"/>
                    <a:pt x="9011212" y="950184"/>
                  </a:cubicBezTo>
                  <a:cubicBezTo>
                    <a:pt x="9009992" y="952625"/>
                    <a:pt x="9009992" y="956288"/>
                    <a:pt x="9005109" y="952625"/>
                  </a:cubicBezTo>
                  <a:cubicBezTo>
                    <a:pt x="9001447" y="951405"/>
                    <a:pt x="8996564" y="945301"/>
                    <a:pt x="8996564" y="951405"/>
                  </a:cubicBezTo>
                  <a:cubicBezTo>
                    <a:pt x="8996564" y="953846"/>
                    <a:pt x="8995343" y="955067"/>
                    <a:pt x="8994123" y="955067"/>
                  </a:cubicBezTo>
                  <a:cubicBezTo>
                    <a:pt x="8992902" y="955067"/>
                    <a:pt x="8990460" y="948963"/>
                    <a:pt x="8986798" y="951405"/>
                  </a:cubicBezTo>
                  <a:cubicBezTo>
                    <a:pt x="8984357" y="952625"/>
                    <a:pt x="8983136" y="951405"/>
                    <a:pt x="8983136" y="953846"/>
                  </a:cubicBezTo>
                  <a:cubicBezTo>
                    <a:pt x="8983136" y="957508"/>
                    <a:pt x="8979474" y="955067"/>
                    <a:pt x="8977033" y="952625"/>
                  </a:cubicBezTo>
                  <a:cubicBezTo>
                    <a:pt x="8970929" y="947743"/>
                    <a:pt x="8973371" y="950184"/>
                    <a:pt x="8970929" y="951405"/>
                  </a:cubicBezTo>
                  <a:cubicBezTo>
                    <a:pt x="8969709" y="952625"/>
                    <a:pt x="8969709" y="950184"/>
                    <a:pt x="8966046" y="952625"/>
                  </a:cubicBezTo>
                  <a:cubicBezTo>
                    <a:pt x="8964826" y="953846"/>
                    <a:pt x="8962384" y="951405"/>
                    <a:pt x="8961164" y="951405"/>
                  </a:cubicBezTo>
                  <a:cubicBezTo>
                    <a:pt x="8959943" y="951405"/>
                    <a:pt x="8957502" y="948963"/>
                    <a:pt x="8957502" y="948963"/>
                  </a:cubicBezTo>
                  <a:lnTo>
                    <a:pt x="8957502" y="948963"/>
                  </a:lnTo>
                  <a:cubicBezTo>
                    <a:pt x="8957502" y="948963"/>
                    <a:pt x="8957502" y="946522"/>
                    <a:pt x="8956281" y="944081"/>
                  </a:cubicBezTo>
                  <a:cubicBezTo>
                    <a:pt x="8955060" y="940418"/>
                    <a:pt x="8952619" y="939198"/>
                    <a:pt x="8952619" y="941639"/>
                  </a:cubicBezTo>
                  <a:cubicBezTo>
                    <a:pt x="8952619" y="944081"/>
                    <a:pt x="8952619" y="946522"/>
                    <a:pt x="8952619" y="947743"/>
                  </a:cubicBezTo>
                  <a:cubicBezTo>
                    <a:pt x="8952619" y="948963"/>
                    <a:pt x="8951398" y="948963"/>
                    <a:pt x="8948957" y="948963"/>
                  </a:cubicBezTo>
                  <a:cubicBezTo>
                    <a:pt x="8948957" y="948963"/>
                    <a:pt x="8948957" y="948963"/>
                    <a:pt x="8948957" y="948963"/>
                  </a:cubicBezTo>
                  <a:cubicBezTo>
                    <a:pt x="8947736" y="948963"/>
                    <a:pt x="8946515" y="948963"/>
                    <a:pt x="8945295" y="950184"/>
                  </a:cubicBezTo>
                  <a:cubicBezTo>
                    <a:pt x="8941632" y="955067"/>
                    <a:pt x="8941632" y="953846"/>
                    <a:pt x="8934308" y="951405"/>
                  </a:cubicBezTo>
                  <a:cubicBezTo>
                    <a:pt x="8931867" y="951405"/>
                    <a:pt x="8933088" y="952625"/>
                    <a:pt x="8936750" y="955067"/>
                  </a:cubicBezTo>
                  <a:cubicBezTo>
                    <a:pt x="8936750" y="955067"/>
                    <a:pt x="8936750" y="955067"/>
                    <a:pt x="8935529" y="955067"/>
                  </a:cubicBezTo>
                  <a:cubicBezTo>
                    <a:pt x="8934308" y="955067"/>
                    <a:pt x="8933088" y="956288"/>
                    <a:pt x="8931867" y="956288"/>
                  </a:cubicBezTo>
                  <a:cubicBezTo>
                    <a:pt x="8929425" y="955067"/>
                    <a:pt x="8929425" y="956288"/>
                    <a:pt x="8928205" y="956288"/>
                  </a:cubicBezTo>
                  <a:cubicBezTo>
                    <a:pt x="8925763" y="956288"/>
                    <a:pt x="8928205" y="953846"/>
                    <a:pt x="8924543" y="957508"/>
                  </a:cubicBezTo>
                  <a:cubicBezTo>
                    <a:pt x="8922101" y="958729"/>
                    <a:pt x="8920881" y="961170"/>
                    <a:pt x="8920881" y="958729"/>
                  </a:cubicBezTo>
                  <a:cubicBezTo>
                    <a:pt x="8920881" y="957508"/>
                    <a:pt x="8919660" y="958729"/>
                    <a:pt x="8917218" y="958729"/>
                  </a:cubicBezTo>
                  <a:cubicBezTo>
                    <a:pt x="8914777" y="958729"/>
                    <a:pt x="8913556" y="962391"/>
                    <a:pt x="8912336" y="962391"/>
                  </a:cubicBezTo>
                  <a:cubicBezTo>
                    <a:pt x="8911115" y="962391"/>
                    <a:pt x="8909894" y="962391"/>
                    <a:pt x="8909894" y="961170"/>
                  </a:cubicBezTo>
                  <a:cubicBezTo>
                    <a:pt x="8908674" y="958729"/>
                    <a:pt x="8906232" y="962391"/>
                    <a:pt x="8905011" y="963612"/>
                  </a:cubicBezTo>
                  <a:cubicBezTo>
                    <a:pt x="8902570" y="966053"/>
                    <a:pt x="8901349" y="964832"/>
                    <a:pt x="8900129" y="963612"/>
                  </a:cubicBezTo>
                  <a:cubicBezTo>
                    <a:pt x="8898908" y="962391"/>
                    <a:pt x="8897687" y="959950"/>
                    <a:pt x="8895246" y="963612"/>
                  </a:cubicBezTo>
                  <a:cubicBezTo>
                    <a:pt x="8894025" y="964832"/>
                    <a:pt x="8892804" y="966053"/>
                    <a:pt x="8892804" y="966053"/>
                  </a:cubicBezTo>
                  <a:cubicBezTo>
                    <a:pt x="8889142" y="964832"/>
                    <a:pt x="8890363" y="968495"/>
                    <a:pt x="8890363" y="967274"/>
                  </a:cubicBezTo>
                  <a:cubicBezTo>
                    <a:pt x="8886701" y="966053"/>
                    <a:pt x="8884260" y="967274"/>
                    <a:pt x="8881818" y="968495"/>
                  </a:cubicBezTo>
                  <a:cubicBezTo>
                    <a:pt x="8876935" y="973377"/>
                    <a:pt x="8876935" y="972157"/>
                    <a:pt x="8873273" y="969715"/>
                  </a:cubicBezTo>
                  <a:cubicBezTo>
                    <a:pt x="8868390" y="967274"/>
                    <a:pt x="8869611" y="970936"/>
                    <a:pt x="8868390" y="968495"/>
                  </a:cubicBezTo>
                  <a:cubicBezTo>
                    <a:pt x="8867170" y="967274"/>
                    <a:pt x="8867170" y="966053"/>
                    <a:pt x="8865949" y="966053"/>
                  </a:cubicBezTo>
                  <a:cubicBezTo>
                    <a:pt x="8868390" y="964832"/>
                    <a:pt x="8869611" y="963612"/>
                    <a:pt x="8873273" y="961170"/>
                  </a:cubicBezTo>
                  <a:cubicBezTo>
                    <a:pt x="8875715" y="959950"/>
                    <a:pt x="8879377" y="958729"/>
                    <a:pt x="8881818" y="957508"/>
                  </a:cubicBezTo>
                  <a:cubicBezTo>
                    <a:pt x="8885480" y="956288"/>
                    <a:pt x="8890363" y="955067"/>
                    <a:pt x="8894025" y="952625"/>
                  </a:cubicBezTo>
                  <a:cubicBezTo>
                    <a:pt x="8896467" y="951405"/>
                    <a:pt x="8903791" y="951405"/>
                    <a:pt x="8906232" y="950184"/>
                  </a:cubicBezTo>
                  <a:cubicBezTo>
                    <a:pt x="8909894" y="948963"/>
                    <a:pt x="8912336" y="944081"/>
                    <a:pt x="8914777" y="941639"/>
                  </a:cubicBezTo>
                  <a:cubicBezTo>
                    <a:pt x="8915998" y="939198"/>
                    <a:pt x="8919660" y="939198"/>
                    <a:pt x="8920881" y="936756"/>
                  </a:cubicBezTo>
                  <a:cubicBezTo>
                    <a:pt x="8922101" y="934315"/>
                    <a:pt x="8929425" y="934315"/>
                    <a:pt x="8931867" y="931874"/>
                  </a:cubicBezTo>
                  <a:cubicBezTo>
                    <a:pt x="8935529" y="928211"/>
                    <a:pt x="8939191" y="928211"/>
                    <a:pt x="8941632" y="928211"/>
                  </a:cubicBezTo>
                  <a:cubicBezTo>
                    <a:pt x="8942853" y="928211"/>
                    <a:pt x="8945295" y="926991"/>
                    <a:pt x="8946515" y="926991"/>
                  </a:cubicBezTo>
                  <a:cubicBezTo>
                    <a:pt x="8947736" y="926991"/>
                    <a:pt x="8947736" y="925770"/>
                    <a:pt x="8948957" y="924549"/>
                  </a:cubicBezTo>
                  <a:cubicBezTo>
                    <a:pt x="8950177" y="923329"/>
                    <a:pt x="8951398" y="920887"/>
                    <a:pt x="8948957" y="922108"/>
                  </a:cubicBezTo>
                  <a:cubicBezTo>
                    <a:pt x="8944074" y="923329"/>
                    <a:pt x="8944074" y="924549"/>
                    <a:pt x="8941632" y="923329"/>
                  </a:cubicBezTo>
                  <a:cubicBezTo>
                    <a:pt x="8940412" y="922108"/>
                    <a:pt x="8937970" y="924549"/>
                    <a:pt x="8934308" y="924549"/>
                  </a:cubicBezTo>
                  <a:cubicBezTo>
                    <a:pt x="8934308" y="924549"/>
                    <a:pt x="8933088" y="925770"/>
                    <a:pt x="8931867" y="925770"/>
                  </a:cubicBezTo>
                  <a:cubicBezTo>
                    <a:pt x="8930646" y="925770"/>
                    <a:pt x="8929425" y="926991"/>
                    <a:pt x="8928205" y="926991"/>
                  </a:cubicBezTo>
                  <a:cubicBezTo>
                    <a:pt x="8925763" y="926991"/>
                    <a:pt x="8925763" y="926991"/>
                    <a:pt x="8924543" y="926991"/>
                  </a:cubicBezTo>
                  <a:cubicBezTo>
                    <a:pt x="8922101" y="926991"/>
                    <a:pt x="8923322" y="924549"/>
                    <a:pt x="8920881" y="928211"/>
                  </a:cubicBezTo>
                  <a:cubicBezTo>
                    <a:pt x="8919660" y="929432"/>
                    <a:pt x="8917218" y="931874"/>
                    <a:pt x="8917218" y="929432"/>
                  </a:cubicBezTo>
                  <a:cubicBezTo>
                    <a:pt x="8917218" y="928211"/>
                    <a:pt x="8915998" y="929432"/>
                    <a:pt x="8913556" y="929432"/>
                  </a:cubicBezTo>
                  <a:cubicBezTo>
                    <a:pt x="8911115" y="929432"/>
                    <a:pt x="8909894" y="933094"/>
                    <a:pt x="8909894" y="933094"/>
                  </a:cubicBezTo>
                  <a:cubicBezTo>
                    <a:pt x="8908674" y="933094"/>
                    <a:pt x="8907453" y="933094"/>
                    <a:pt x="8907453" y="931874"/>
                  </a:cubicBezTo>
                  <a:cubicBezTo>
                    <a:pt x="8906232" y="929432"/>
                    <a:pt x="8903791" y="933094"/>
                    <a:pt x="8902570" y="934315"/>
                  </a:cubicBezTo>
                  <a:cubicBezTo>
                    <a:pt x="8900129" y="936756"/>
                    <a:pt x="8898908" y="935536"/>
                    <a:pt x="8897687" y="934315"/>
                  </a:cubicBezTo>
                  <a:cubicBezTo>
                    <a:pt x="8896467" y="933094"/>
                    <a:pt x="8895246" y="930653"/>
                    <a:pt x="8892804" y="934315"/>
                  </a:cubicBezTo>
                  <a:cubicBezTo>
                    <a:pt x="8891584" y="935536"/>
                    <a:pt x="8890363" y="936756"/>
                    <a:pt x="8890363" y="936756"/>
                  </a:cubicBezTo>
                  <a:cubicBezTo>
                    <a:pt x="8886701" y="935536"/>
                    <a:pt x="8887922" y="939198"/>
                    <a:pt x="8887922" y="939198"/>
                  </a:cubicBezTo>
                  <a:cubicBezTo>
                    <a:pt x="8884260" y="937977"/>
                    <a:pt x="8881818" y="939198"/>
                    <a:pt x="8879377" y="941639"/>
                  </a:cubicBezTo>
                  <a:cubicBezTo>
                    <a:pt x="8874494" y="946522"/>
                    <a:pt x="8874494" y="945301"/>
                    <a:pt x="8870832" y="945301"/>
                  </a:cubicBezTo>
                  <a:cubicBezTo>
                    <a:pt x="8865949" y="944081"/>
                    <a:pt x="8867170" y="947743"/>
                    <a:pt x="8865949" y="945301"/>
                  </a:cubicBezTo>
                  <a:cubicBezTo>
                    <a:pt x="8865949" y="945301"/>
                    <a:pt x="8865949" y="945301"/>
                    <a:pt x="8864728" y="945301"/>
                  </a:cubicBezTo>
                  <a:cubicBezTo>
                    <a:pt x="8865949" y="944081"/>
                    <a:pt x="8868390" y="942860"/>
                    <a:pt x="8870832" y="940418"/>
                  </a:cubicBezTo>
                  <a:cubicBezTo>
                    <a:pt x="8873273" y="939198"/>
                    <a:pt x="8875715" y="937977"/>
                    <a:pt x="8878156" y="936756"/>
                  </a:cubicBezTo>
                  <a:cubicBezTo>
                    <a:pt x="8881818" y="934315"/>
                    <a:pt x="8885480" y="933094"/>
                    <a:pt x="8889142" y="930653"/>
                  </a:cubicBezTo>
                  <a:cubicBezTo>
                    <a:pt x="8890363" y="929432"/>
                    <a:pt x="8898908" y="928211"/>
                    <a:pt x="8900129" y="926991"/>
                  </a:cubicBezTo>
                  <a:cubicBezTo>
                    <a:pt x="8903791" y="924549"/>
                    <a:pt x="8903791" y="920887"/>
                    <a:pt x="8905011" y="917225"/>
                  </a:cubicBezTo>
                  <a:cubicBezTo>
                    <a:pt x="8905011" y="914784"/>
                    <a:pt x="8908674" y="913563"/>
                    <a:pt x="8908674" y="911122"/>
                  </a:cubicBezTo>
                  <a:cubicBezTo>
                    <a:pt x="8908674" y="908680"/>
                    <a:pt x="8915998" y="906239"/>
                    <a:pt x="8915998" y="903797"/>
                  </a:cubicBezTo>
                  <a:cubicBezTo>
                    <a:pt x="8917218" y="900135"/>
                    <a:pt x="8920881" y="897694"/>
                    <a:pt x="8922101" y="897694"/>
                  </a:cubicBezTo>
                  <a:cubicBezTo>
                    <a:pt x="8923322" y="897694"/>
                    <a:pt x="8924543" y="895253"/>
                    <a:pt x="8924543" y="895253"/>
                  </a:cubicBezTo>
                  <a:cubicBezTo>
                    <a:pt x="8925763" y="895253"/>
                    <a:pt x="8925763" y="894032"/>
                    <a:pt x="8925763" y="892811"/>
                  </a:cubicBezTo>
                  <a:cubicBezTo>
                    <a:pt x="8925763" y="890370"/>
                    <a:pt x="8925763" y="889149"/>
                    <a:pt x="8924543" y="890370"/>
                  </a:cubicBezTo>
                  <a:cubicBezTo>
                    <a:pt x="8922101" y="894032"/>
                    <a:pt x="8922101" y="894032"/>
                    <a:pt x="8918439" y="894032"/>
                  </a:cubicBezTo>
                  <a:cubicBezTo>
                    <a:pt x="8915998" y="894032"/>
                    <a:pt x="8914777" y="896473"/>
                    <a:pt x="8913556" y="897694"/>
                  </a:cubicBezTo>
                  <a:cubicBezTo>
                    <a:pt x="8913556" y="897694"/>
                    <a:pt x="8913556" y="898915"/>
                    <a:pt x="8912336" y="900135"/>
                  </a:cubicBezTo>
                  <a:cubicBezTo>
                    <a:pt x="8912336" y="900135"/>
                    <a:pt x="8911115" y="901356"/>
                    <a:pt x="8909894" y="902577"/>
                  </a:cubicBezTo>
                  <a:cubicBezTo>
                    <a:pt x="8907453" y="902577"/>
                    <a:pt x="8908674" y="903797"/>
                    <a:pt x="8907453" y="903797"/>
                  </a:cubicBezTo>
                  <a:cubicBezTo>
                    <a:pt x="8905011" y="903797"/>
                    <a:pt x="8906232" y="902577"/>
                    <a:pt x="8905011" y="906239"/>
                  </a:cubicBezTo>
                  <a:cubicBezTo>
                    <a:pt x="8903791" y="908680"/>
                    <a:pt x="8903791" y="909901"/>
                    <a:pt x="8902570" y="908680"/>
                  </a:cubicBezTo>
                  <a:cubicBezTo>
                    <a:pt x="8901349" y="907460"/>
                    <a:pt x="8901349" y="908680"/>
                    <a:pt x="8900129" y="908680"/>
                  </a:cubicBezTo>
                  <a:cubicBezTo>
                    <a:pt x="8897687" y="908680"/>
                    <a:pt x="8898908" y="912342"/>
                    <a:pt x="8897687" y="912342"/>
                  </a:cubicBezTo>
                  <a:cubicBezTo>
                    <a:pt x="8896467" y="912342"/>
                    <a:pt x="8896467" y="912342"/>
                    <a:pt x="8895246" y="911122"/>
                  </a:cubicBezTo>
                  <a:cubicBezTo>
                    <a:pt x="8892804" y="908680"/>
                    <a:pt x="8892804" y="912342"/>
                    <a:pt x="8891584" y="913563"/>
                  </a:cubicBezTo>
                  <a:cubicBezTo>
                    <a:pt x="8890363" y="916004"/>
                    <a:pt x="8889142" y="914784"/>
                    <a:pt x="8887922" y="913563"/>
                  </a:cubicBezTo>
                  <a:cubicBezTo>
                    <a:pt x="8886701" y="912342"/>
                    <a:pt x="8884260" y="911122"/>
                    <a:pt x="8884260" y="913563"/>
                  </a:cubicBezTo>
                  <a:cubicBezTo>
                    <a:pt x="8884260" y="914784"/>
                    <a:pt x="8883039" y="916004"/>
                    <a:pt x="8883039" y="916004"/>
                  </a:cubicBezTo>
                  <a:cubicBezTo>
                    <a:pt x="8879377" y="914784"/>
                    <a:pt x="8881818" y="918446"/>
                    <a:pt x="8881818" y="918446"/>
                  </a:cubicBezTo>
                  <a:cubicBezTo>
                    <a:pt x="8878156" y="917225"/>
                    <a:pt x="8875715" y="919667"/>
                    <a:pt x="8874494" y="922108"/>
                  </a:cubicBezTo>
                  <a:cubicBezTo>
                    <a:pt x="8873273" y="924549"/>
                    <a:pt x="8872053" y="925770"/>
                    <a:pt x="8870832" y="925770"/>
                  </a:cubicBezTo>
                  <a:cubicBezTo>
                    <a:pt x="8869611" y="925770"/>
                    <a:pt x="8869611" y="925770"/>
                    <a:pt x="8867170" y="925770"/>
                  </a:cubicBezTo>
                  <a:cubicBezTo>
                    <a:pt x="8862287" y="924549"/>
                    <a:pt x="8864728" y="928211"/>
                    <a:pt x="8862287" y="925770"/>
                  </a:cubicBezTo>
                  <a:cubicBezTo>
                    <a:pt x="8862287" y="925770"/>
                    <a:pt x="8861066" y="924549"/>
                    <a:pt x="8861066" y="924549"/>
                  </a:cubicBezTo>
                  <a:cubicBezTo>
                    <a:pt x="8861066" y="923329"/>
                    <a:pt x="8862287" y="923329"/>
                    <a:pt x="8863508" y="922108"/>
                  </a:cubicBezTo>
                  <a:cubicBezTo>
                    <a:pt x="8864728" y="920887"/>
                    <a:pt x="8867170" y="919667"/>
                    <a:pt x="8868390" y="918446"/>
                  </a:cubicBezTo>
                  <a:cubicBezTo>
                    <a:pt x="8870832" y="916004"/>
                    <a:pt x="8873273" y="914784"/>
                    <a:pt x="8875715" y="912342"/>
                  </a:cubicBezTo>
                  <a:cubicBezTo>
                    <a:pt x="8876935" y="911122"/>
                    <a:pt x="8881818" y="908680"/>
                    <a:pt x="8883039" y="907460"/>
                  </a:cubicBezTo>
                  <a:cubicBezTo>
                    <a:pt x="8884260" y="905018"/>
                    <a:pt x="8884260" y="901356"/>
                    <a:pt x="8884260" y="898915"/>
                  </a:cubicBezTo>
                  <a:cubicBezTo>
                    <a:pt x="8884260" y="897694"/>
                    <a:pt x="8885480" y="895253"/>
                    <a:pt x="8886701" y="894032"/>
                  </a:cubicBezTo>
                  <a:cubicBezTo>
                    <a:pt x="8886701" y="892811"/>
                    <a:pt x="8891584" y="889149"/>
                    <a:pt x="8891584" y="887928"/>
                  </a:cubicBezTo>
                  <a:cubicBezTo>
                    <a:pt x="8891584" y="884266"/>
                    <a:pt x="8895246" y="883046"/>
                    <a:pt x="8896467" y="883046"/>
                  </a:cubicBezTo>
                  <a:cubicBezTo>
                    <a:pt x="8897687" y="883046"/>
                    <a:pt x="8897687" y="880604"/>
                    <a:pt x="8898908" y="880604"/>
                  </a:cubicBezTo>
                  <a:cubicBezTo>
                    <a:pt x="8898908" y="880604"/>
                    <a:pt x="8900129" y="879383"/>
                    <a:pt x="8900129" y="878163"/>
                  </a:cubicBezTo>
                  <a:cubicBezTo>
                    <a:pt x="8900129" y="876942"/>
                    <a:pt x="8900129" y="875721"/>
                    <a:pt x="8898908" y="875721"/>
                  </a:cubicBezTo>
                  <a:cubicBezTo>
                    <a:pt x="8896467" y="878163"/>
                    <a:pt x="8897687" y="879383"/>
                    <a:pt x="8894025" y="878163"/>
                  </a:cubicBezTo>
                  <a:cubicBezTo>
                    <a:pt x="8892804" y="878163"/>
                    <a:pt x="8891584" y="879383"/>
                    <a:pt x="8889142" y="880604"/>
                  </a:cubicBezTo>
                  <a:cubicBezTo>
                    <a:pt x="8889142" y="880604"/>
                    <a:pt x="8889142" y="881825"/>
                    <a:pt x="8887922" y="881825"/>
                  </a:cubicBezTo>
                  <a:cubicBezTo>
                    <a:pt x="8887922" y="881825"/>
                    <a:pt x="8886701" y="883046"/>
                    <a:pt x="8886701" y="883046"/>
                  </a:cubicBezTo>
                  <a:cubicBezTo>
                    <a:pt x="8884260" y="883046"/>
                    <a:pt x="8885480" y="884266"/>
                    <a:pt x="8884260" y="884266"/>
                  </a:cubicBezTo>
                  <a:cubicBezTo>
                    <a:pt x="8883039" y="884266"/>
                    <a:pt x="8883039" y="883046"/>
                    <a:pt x="8881818" y="886708"/>
                  </a:cubicBezTo>
                  <a:cubicBezTo>
                    <a:pt x="8881818" y="887928"/>
                    <a:pt x="8881818" y="890370"/>
                    <a:pt x="8879377" y="889149"/>
                  </a:cubicBezTo>
                  <a:cubicBezTo>
                    <a:pt x="8878156" y="889149"/>
                    <a:pt x="8878156" y="889149"/>
                    <a:pt x="8876935" y="890370"/>
                  </a:cubicBezTo>
                  <a:cubicBezTo>
                    <a:pt x="8874494" y="891590"/>
                    <a:pt x="8876935" y="892811"/>
                    <a:pt x="8875715" y="894032"/>
                  </a:cubicBezTo>
                  <a:cubicBezTo>
                    <a:pt x="8875715" y="894032"/>
                    <a:pt x="8874494" y="894032"/>
                    <a:pt x="8873273" y="894032"/>
                  </a:cubicBezTo>
                  <a:cubicBezTo>
                    <a:pt x="8870832" y="892811"/>
                    <a:pt x="8870832" y="895253"/>
                    <a:pt x="8870832" y="897694"/>
                  </a:cubicBezTo>
                  <a:cubicBezTo>
                    <a:pt x="8869611" y="900135"/>
                    <a:pt x="8869611" y="898915"/>
                    <a:pt x="8867170" y="898915"/>
                  </a:cubicBezTo>
                  <a:cubicBezTo>
                    <a:pt x="8865949" y="898915"/>
                    <a:pt x="8863508" y="897694"/>
                    <a:pt x="8863508" y="900135"/>
                  </a:cubicBezTo>
                  <a:cubicBezTo>
                    <a:pt x="8863508" y="901356"/>
                    <a:pt x="8863508" y="902577"/>
                    <a:pt x="8862287" y="902577"/>
                  </a:cubicBezTo>
                  <a:cubicBezTo>
                    <a:pt x="8858625" y="902577"/>
                    <a:pt x="8862287" y="905018"/>
                    <a:pt x="8862287" y="905018"/>
                  </a:cubicBezTo>
                  <a:cubicBezTo>
                    <a:pt x="8858625" y="905018"/>
                    <a:pt x="8858625" y="906239"/>
                    <a:pt x="8857404" y="908680"/>
                  </a:cubicBezTo>
                  <a:cubicBezTo>
                    <a:pt x="8856183" y="913563"/>
                    <a:pt x="8856183" y="912342"/>
                    <a:pt x="8852521" y="912342"/>
                  </a:cubicBezTo>
                  <a:cubicBezTo>
                    <a:pt x="8848859" y="912342"/>
                    <a:pt x="8851301" y="914784"/>
                    <a:pt x="8848859" y="913563"/>
                  </a:cubicBezTo>
                  <a:cubicBezTo>
                    <a:pt x="8848859" y="913563"/>
                    <a:pt x="8847639" y="913563"/>
                    <a:pt x="8847639" y="913563"/>
                  </a:cubicBezTo>
                  <a:cubicBezTo>
                    <a:pt x="8847639" y="913563"/>
                    <a:pt x="8847639" y="913563"/>
                    <a:pt x="8847639" y="913563"/>
                  </a:cubicBezTo>
                  <a:cubicBezTo>
                    <a:pt x="8852521" y="909901"/>
                    <a:pt x="8850080" y="909901"/>
                    <a:pt x="8852521" y="905018"/>
                  </a:cubicBezTo>
                  <a:cubicBezTo>
                    <a:pt x="8853742" y="903797"/>
                    <a:pt x="8854963" y="902577"/>
                    <a:pt x="8856183" y="901356"/>
                  </a:cubicBezTo>
                  <a:cubicBezTo>
                    <a:pt x="8857404" y="898915"/>
                    <a:pt x="8859846" y="897694"/>
                    <a:pt x="8861066" y="895253"/>
                  </a:cubicBezTo>
                  <a:cubicBezTo>
                    <a:pt x="8862287" y="894032"/>
                    <a:pt x="8865949" y="891590"/>
                    <a:pt x="8867170" y="890370"/>
                  </a:cubicBezTo>
                  <a:cubicBezTo>
                    <a:pt x="8868390" y="887928"/>
                    <a:pt x="8868390" y="885487"/>
                    <a:pt x="8867170" y="883046"/>
                  </a:cubicBezTo>
                  <a:cubicBezTo>
                    <a:pt x="8867170" y="881825"/>
                    <a:pt x="8868390" y="880604"/>
                    <a:pt x="8868390" y="878163"/>
                  </a:cubicBezTo>
                  <a:cubicBezTo>
                    <a:pt x="8868390" y="876942"/>
                    <a:pt x="8872053" y="873280"/>
                    <a:pt x="8872053" y="872059"/>
                  </a:cubicBezTo>
                  <a:cubicBezTo>
                    <a:pt x="8872053" y="869618"/>
                    <a:pt x="8874494" y="867176"/>
                    <a:pt x="8874494" y="867176"/>
                  </a:cubicBezTo>
                  <a:cubicBezTo>
                    <a:pt x="8875715" y="867176"/>
                    <a:pt x="8875715" y="864735"/>
                    <a:pt x="8875715" y="864735"/>
                  </a:cubicBezTo>
                  <a:cubicBezTo>
                    <a:pt x="8875715" y="864735"/>
                    <a:pt x="8875715" y="863514"/>
                    <a:pt x="8875715" y="862294"/>
                  </a:cubicBezTo>
                  <a:cubicBezTo>
                    <a:pt x="8875715" y="861073"/>
                    <a:pt x="8875715" y="859852"/>
                    <a:pt x="8874494" y="861073"/>
                  </a:cubicBezTo>
                  <a:cubicBezTo>
                    <a:pt x="8873273" y="863514"/>
                    <a:pt x="8873273" y="863514"/>
                    <a:pt x="8870832" y="863514"/>
                  </a:cubicBezTo>
                  <a:cubicBezTo>
                    <a:pt x="8869611" y="863514"/>
                    <a:pt x="8869611" y="864735"/>
                    <a:pt x="8867170" y="865956"/>
                  </a:cubicBezTo>
                  <a:cubicBezTo>
                    <a:pt x="8867170" y="865956"/>
                    <a:pt x="8867170" y="867176"/>
                    <a:pt x="8867170" y="867176"/>
                  </a:cubicBezTo>
                  <a:cubicBezTo>
                    <a:pt x="8867170" y="867176"/>
                    <a:pt x="8867170" y="868397"/>
                    <a:pt x="8865949" y="868397"/>
                  </a:cubicBezTo>
                  <a:cubicBezTo>
                    <a:pt x="8864728" y="869618"/>
                    <a:pt x="8864728" y="869618"/>
                    <a:pt x="8864728" y="869618"/>
                  </a:cubicBezTo>
                  <a:cubicBezTo>
                    <a:pt x="8863508" y="869618"/>
                    <a:pt x="8863508" y="868397"/>
                    <a:pt x="8863508" y="872059"/>
                  </a:cubicBezTo>
                  <a:cubicBezTo>
                    <a:pt x="8863508" y="873280"/>
                    <a:pt x="8863508" y="874501"/>
                    <a:pt x="8862287" y="874501"/>
                  </a:cubicBezTo>
                  <a:cubicBezTo>
                    <a:pt x="8861066" y="874501"/>
                    <a:pt x="8861066" y="874501"/>
                    <a:pt x="8859846" y="875721"/>
                  </a:cubicBezTo>
                  <a:cubicBezTo>
                    <a:pt x="8858625" y="876942"/>
                    <a:pt x="8859846" y="878163"/>
                    <a:pt x="8859846" y="879383"/>
                  </a:cubicBezTo>
                  <a:cubicBezTo>
                    <a:pt x="8859846" y="879383"/>
                    <a:pt x="8858625" y="879383"/>
                    <a:pt x="8857404" y="879383"/>
                  </a:cubicBezTo>
                  <a:cubicBezTo>
                    <a:pt x="8854963" y="878163"/>
                    <a:pt x="8856183" y="880604"/>
                    <a:pt x="8856183" y="881825"/>
                  </a:cubicBezTo>
                  <a:cubicBezTo>
                    <a:pt x="8856183" y="884266"/>
                    <a:pt x="8854963" y="883046"/>
                    <a:pt x="8853742" y="883046"/>
                  </a:cubicBezTo>
                  <a:cubicBezTo>
                    <a:pt x="8852521" y="883046"/>
                    <a:pt x="8850080" y="881825"/>
                    <a:pt x="8851301" y="884266"/>
                  </a:cubicBezTo>
                  <a:cubicBezTo>
                    <a:pt x="8851301" y="885487"/>
                    <a:pt x="8851301" y="885487"/>
                    <a:pt x="8851301" y="885487"/>
                  </a:cubicBezTo>
                  <a:cubicBezTo>
                    <a:pt x="8848859" y="885487"/>
                    <a:pt x="8851301" y="886708"/>
                    <a:pt x="8851301" y="886708"/>
                  </a:cubicBezTo>
                  <a:cubicBezTo>
                    <a:pt x="8848859" y="886708"/>
                    <a:pt x="8847639" y="889149"/>
                    <a:pt x="8847639" y="890370"/>
                  </a:cubicBezTo>
                  <a:cubicBezTo>
                    <a:pt x="8847639" y="895253"/>
                    <a:pt x="8846418" y="894032"/>
                    <a:pt x="8843976" y="894032"/>
                  </a:cubicBezTo>
                  <a:cubicBezTo>
                    <a:pt x="8840314" y="895253"/>
                    <a:pt x="8842756" y="896473"/>
                    <a:pt x="8841535" y="895253"/>
                  </a:cubicBezTo>
                  <a:cubicBezTo>
                    <a:pt x="8840314" y="895253"/>
                    <a:pt x="8837873" y="894032"/>
                    <a:pt x="8839094" y="896473"/>
                  </a:cubicBezTo>
                  <a:cubicBezTo>
                    <a:pt x="8839094" y="897694"/>
                    <a:pt x="8840314" y="897694"/>
                    <a:pt x="8839094" y="897694"/>
                  </a:cubicBezTo>
                  <a:cubicBezTo>
                    <a:pt x="8834211" y="895253"/>
                    <a:pt x="8837873" y="898915"/>
                    <a:pt x="8836652" y="898915"/>
                  </a:cubicBezTo>
                  <a:cubicBezTo>
                    <a:pt x="8832990" y="897694"/>
                    <a:pt x="8836652" y="902577"/>
                    <a:pt x="8835432" y="901356"/>
                  </a:cubicBezTo>
                  <a:cubicBezTo>
                    <a:pt x="8832990" y="900135"/>
                    <a:pt x="8836652" y="902577"/>
                    <a:pt x="8832990" y="901356"/>
                  </a:cubicBezTo>
                  <a:cubicBezTo>
                    <a:pt x="8832990" y="901356"/>
                    <a:pt x="8832990" y="902577"/>
                    <a:pt x="8832990" y="902577"/>
                  </a:cubicBezTo>
                  <a:cubicBezTo>
                    <a:pt x="8832990" y="902577"/>
                    <a:pt x="8832990" y="902577"/>
                    <a:pt x="8832990" y="902577"/>
                  </a:cubicBezTo>
                  <a:lnTo>
                    <a:pt x="8831769" y="863514"/>
                  </a:lnTo>
                  <a:lnTo>
                    <a:pt x="8830549" y="902577"/>
                  </a:lnTo>
                  <a:cubicBezTo>
                    <a:pt x="8830549" y="902577"/>
                    <a:pt x="8829328" y="902577"/>
                    <a:pt x="8829328" y="902577"/>
                  </a:cubicBezTo>
                  <a:cubicBezTo>
                    <a:pt x="8829328" y="902577"/>
                    <a:pt x="8829328" y="901356"/>
                    <a:pt x="8829328" y="901356"/>
                  </a:cubicBezTo>
                  <a:cubicBezTo>
                    <a:pt x="8826887" y="902577"/>
                    <a:pt x="8829328" y="900135"/>
                    <a:pt x="8826887" y="901356"/>
                  </a:cubicBezTo>
                  <a:cubicBezTo>
                    <a:pt x="8825666" y="901356"/>
                    <a:pt x="8829328" y="897694"/>
                    <a:pt x="8825666" y="898915"/>
                  </a:cubicBezTo>
                  <a:cubicBezTo>
                    <a:pt x="8824445" y="898915"/>
                    <a:pt x="8826887" y="895253"/>
                    <a:pt x="8823225" y="897694"/>
                  </a:cubicBezTo>
                  <a:cubicBezTo>
                    <a:pt x="8823225" y="897694"/>
                    <a:pt x="8823225" y="897694"/>
                    <a:pt x="8823225" y="896473"/>
                  </a:cubicBezTo>
                  <a:cubicBezTo>
                    <a:pt x="8824445" y="894032"/>
                    <a:pt x="8822004" y="894032"/>
                    <a:pt x="8820783" y="895253"/>
                  </a:cubicBezTo>
                  <a:cubicBezTo>
                    <a:pt x="8818342" y="895253"/>
                    <a:pt x="8822004" y="894032"/>
                    <a:pt x="8818342" y="894032"/>
                  </a:cubicBezTo>
                  <a:cubicBezTo>
                    <a:pt x="8815900" y="894032"/>
                    <a:pt x="8815900" y="894032"/>
                    <a:pt x="8814680" y="890370"/>
                  </a:cubicBezTo>
                  <a:cubicBezTo>
                    <a:pt x="8814680" y="887928"/>
                    <a:pt x="8813459" y="886708"/>
                    <a:pt x="8811018" y="886708"/>
                  </a:cubicBezTo>
                  <a:cubicBezTo>
                    <a:pt x="8811018" y="886708"/>
                    <a:pt x="8813459" y="885487"/>
                    <a:pt x="8811018" y="885487"/>
                  </a:cubicBezTo>
                  <a:cubicBezTo>
                    <a:pt x="8811018" y="885487"/>
                    <a:pt x="8809797" y="885487"/>
                    <a:pt x="8811018" y="884266"/>
                  </a:cubicBezTo>
                  <a:cubicBezTo>
                    <a:pt x="8811018" y="881825"/>
                    <a:pt x="8809797" y="883046"/>
                    <a:pt x="8808576" y="883046"/>
                  </a:cubicBezTo>
                  <a:cubicBezTo>
                    <a:pt x="8807355" y="883046"/>
                    <a:pt x="8806135" y="884266"/>
                    <a:pt x="8806135" y="881825"/>
                  </a:cubicBezTo>
                  <a:cubicBezTo>
                    <a:pt x="8806135" y="880604"/>
                    <a:pt x="8806135" y="878163"/>
                    <a:pt x="8804914" y="879383"/>
                  </a:cubicBezTo>
                  <a:cubicBezTo>
                    <a:pt x="8803693" y="879383"/>
                    <a:pt x="8803693" y="879383"/>
                    <a:pt x="8802473" y="879383"/>
                  </a:cubicBezTo>
                  <a:cubicBezTo>
                    <a:pt x="8802473" y="879383"/>
                    <a:pt x="8803693" y="876942"/>
                    <a:pt x="8802473" y="875721"/>
                  </a:cubicBezTo>
                  <a:cubicBezTo>
                    <a:pt x="8801252" y="875721"/>
                    <a:pt x="8801252" y="874501"/>
                    <a:pt x="8800031" y="874501"/>
                  </a:cubicBezTo>
                  <a:cubicBezTo>
                    <a:pt x="8798811" y="874501"/>
                    <a:pt x="8798811" y="873280"/>
                    <a:pt x="8798811" y="872059"/>
                  </a:cubicBezTo>
                  <a:cubicBezTo>
                    <a:pt x="8798811" y="869618"/>
                    <a:pt x="8798811" y="870839"/>
                    <a:pt x="8797590" y="869618"/>
                  </a:cubicBezTo>
                  <a:cubicBezTo>
                    <a:pt x="8796369" y="869618"/>
                    <a:pt x="8797590" y="869618"/>
                    <a:pt x="8796369" y="868397"/>
                  </a:cubicBezTo>
                  <a:cubicBezTo>
                    <a:pt x="8795148" y="868397"/>
                    <a:pt x="8795148" y="867176"/>
                    <a:pt x="8795148" y="867176"/>
                  </a:cubicBezTo>
                  <a:cubicBezTo>
                    <a:pt x="8795148" y="867176"/>
                    <a:pt x="8795148" y="865956"/>
                    <a:pt x="8795148" y="865956"/>
                  </a:cubicBezTo>
                  <a:cubicBezTo>
                    <a:pt x="8793928" y="864735"/>
                    <a:pt x="8793928" y="863514"/>
                    <a:pt x="8791486" y="863514"/>
                  </a:cubicBezTo>
                  <a:cubicBezTo>
                    <a:pt x="8789044" y="863514"/>
                    <a:pt x="8789044" y="863514"/>
                    <a:pt x="8787824" y="861073"/>
                  </a:cubicBezTo>
                  <a:cubicBezTo>
                    <a:pt x="8787824" y="859852"/>
                    <a:pt x="8786604" y="861073"/>
                    <a:pt x="8786604" y="862294"/>
                  </a:cubicBezTo>
                  <a:cubicBezTo>
                    <a:pt x="8786604" y="863514"/>
                    <a:pt x="8786604" y="864735"/>
                    <a:pt x="8786604" y="864735"/>
                  </a:cubicBezTo>
                  <a:cubicBezTo>
                    <a:pt x="8786604" y="864735"/>
                    <a:pt x="8787824" y="865956"/>
                    <a:pt x="8787824" y="867176"/>
                  </a:cubicBezTo>
                  <a:cubicBezTo>
                    <a:pt x="8789044" y="867176"/>
                    <a:pt x="8790266" y="869618"/>
                    <a:pt x="8790266" y="872059"/>
                  </a:cubicBezTo>
                  <a:cubicBezTo>
                    <a:pt x="8790266" y="873280"/>
                    <a:pt x="8793928" y="876942"/>
                    <a:pt x="8793928" y="878163"/>
                  </a:cubicBezTo>
                  <a:cubicBezTo>
                    <a:pt x="8793928" y="879383"/>
                    <a:pt x="8795148" y="880604"/>
                    <a:pt x="8795148" y="883046"/>
                  </a:cubicBezTo>
                  <a:cubicBezTo>
                    <a:pt x="8795148" y="885487"/>
                    <a:pt x="8793928" y="887928"/>
                    <a:pt x="8795148" y="890370"/>
                  </a:cubicBezTo>
                  <a:cubicBezTo>
                    <a:pt x="8795148" y="891590"/>
                    <a:pt x="8800031" y="894032"/>
                    <a:pt x="8801252" y="895253"/>
                  </a:cubicBezTo>
                  <a:cubicBezTo>
                    <a:pt x="8802473" y="897694"/>
                    <a:pt x="8804914" y="898915"/>
                    <a:pt x="8806135" y="901356"/>
                  </a:cubicBezTo>
                  <a:cubicBezTo>
                    <a:pt x="8807355" y="902577"/>
                    <a:pt x="8808576" y="903797"/>
                    <a:pt x="8809797" y="905018"/>
                  </a:cubicBezTo>
                  <a:cubicBezTo>
                    <a:pt x="8812238" y="909901"/>
                    <a:pt x="8811018" y="909901"/>
                    <a:pt x="8814680" y="913563"/>
                  </a:cubicBezTo>
                  <a:cubicBezTo>
                    <a:pt x="8814680" y="913563"/>
                    <a:pt x="8814680" y="913563"/>
                    <a:pt x="8814680" y="913563"/>
                  </a:cubicBezTo>
                  <a:cubicBezTo>
                    <a:pt x="8814680" y="913563"/>
                    <a:pt x="8813459" y="913563"/>
                    <a:pt x="8813459" y="913563"/>
                  </a:cubicBezTo>
                  <a:cubicBezTo>
                    <a:pt x="8811018" y="914784"/>
                    <a:pt x="8813459" y="912342"/>
                    <a:pt x="8809797" y="912342"/>
                  </a:cubicBezTo>
                  <a:cubicBezTo>
                    <a:pt x="8807355" y="912342"/>
                    <a:pt x="8806135" y="913563"/>
                    <a:pt x="8804914" y="908680"/>
                  </a:cubicBezTo>
                  <a:cubicBezTo>
                    <a:pt x="8804914" y="906239"/>
                    <a:pt x="8803693" y="905018"/>
                    <a:pt x="8800031" y="905018"/>
                  </a:cubicBezTo>
                  <a:cubicBezTo>
                    <a:pt x="8800031" y="905018"/>
                    <a:pt x="8802473" y="902577"/>
                    <a:pt x="8800031" y="902577"/>
                  </a:cubicBezTo>
                  <a:cubicBezTo>
                    <a:pt x="8800031" y="902577"/>
                    <a:pt x="8798811" y="902577"/>
                    <a:pt x="8798811" y="900135"/>
                  </a:cubicBezTo>
                  <a:cubicBezTo>
                    <a:pt x="8798811" y="896473"/>
                    <a:pt x="8797590" y="898915"/>
                    <a:pt x="8795148" y="898915"/>
                  </a:cubicBezTo>
                  <a:cubicBezTo>
                    <a:pt x="8793928" y="898915"/>
                    <a:pt x="8792707" y="900135"/>
                    <a:pt x="8791486" y="897694"/>
                  </a:cubicBezTo>
                  <a:cubicBezTo>
                    <a:pt x="8791486" y="896473"/>
                    <a:pt x="8791486" y="892811"/>
                    <a:pt x="8789044" y="894032"/>
                  </a:cubicBezTo>
                  <a:cubicBezTo>
                    <a:pt x="8787824" y="895253"/>
                    <a:pt x="8787824" y="895253"/>
                    <a:pt x="8786604" y="894032"/>
                  </a:cubicBezTo>
                  <a:cubicBezTo>
                    <a:pt x="8786604" y="894032"/>
                    <a:pt x="8787824" y="891590"/>
                    <a:pt x="8785383" y="890370"/>
                  </a:cubicBezTo>
                  <a:cubicBezTo>
                    <a:pt x="8784162" y="890370"/>
                    <a:pt x="8784162" y="889149"/>
                    <a:pt x="8782941" y="889149"/>
                  </a:cubicBezTo>
                  <a:cubicBezTo>
                    <a:pt x="8781721" y="890370"/>
                    <a:pt x="8781721" y="887928"/>
                    <a:pt x="8780500" y="886708"/>
                  </a:cubicBezTo>
                  <a:cubicBezTo>
                    <a:pt x="8780500" y="883046"/>
                    <a:pt x="8780500" y="884266"/>
                    <a:pt x="8778059" y="884266"/>
                  </a:cubicBezTo>
                  <a:cubicBezTo>
                    <a:pt x="8776837" y="884266"/>
                    <a:pt x="8778059" y="884266"/>
                    <a:pt x="8775617" y="883046"/>
                  </a:cubicBezTo>
                  <a:cubicBezTo>
                    <a:pt x="8774397" y="883046"/>
                    <a:pt x="8774397" y="881825"/>
                    <a:pt x="8774397" y="881825"/>
                  </a:cubicBezTo>
                  <a:cubicBezTo>
                    <a:pt x="8774397" y="881825"/>
                    <a:pt x="8773176" y="880604"/>
                    <a:pt x="8773176" y="880604"/>
                  </a:cubicBezTo>
                  <a:cubicBezTo>
                    <a:pt x="8770734" y="879383"/>
                    <a:pt x="8770734" y="876942"/>
                    <a:pt x="8768293" y="878163"/>
                  </a:cubicBezTo>
                  <a:cubicBezTo>
                    <a:pt x="8765852" y="878163"/>
                    <a:pt x="8765852" y="878163"/>
                    <a:pt x="8763410" y="875721"/>
                  </a:cubicBezTo>
                  <a:cubicBezTo>
                    <a:pt x="8762190" y="874501"/>
                    <a:pt x="8762190" y="875721"/>
                    <a:pt x="8762190" y="878163"/>
                  </a:cubicBezTo>
                  <a:cubicBezTo>
                    <a:pt x="8762190" y="879383"/>
                    <a:pt x="8762190" y="880604"/>
                    <a:pt x="8763410" y="880604"/>
                  </a:cubicBezTo>
                  <a:cubicBezTo>
                    <a:pt x="8763410" y="880604"/>
                    <a:pt x="8764630" y="881825"/>
                    <a:pt x="8765852" y="883046"/>
                  </a:cubicBezTo>
                  <a:cubicBezTo>
                    <a:pt x="8767072" y="883046"/>
                    <a:pt x="8769514" y="885487"/>
                    <a:pt x="8770734" y="887928"/>
                  </a:cubicBezTo>
                  <a:cubicBezTo>
                    <a:pt x="8770734" y="889149"/>
                    <a:pt x="8775617" y="892811"/>
                    <a:pt x="8775617" y="894032"/>
                  </a:cubicBezTo>
                  <a:cubicBezTo>
                    <a:pt x="8775617" y="895253"/>
                    <a:pt x="8778059" y="897694"/>
                    <a:pt x="8778059" y="898915"/>
                  </a:cubicBezTo>
                  <a:cubicBezTo>
                    <a:pt x="8778059" y="901356"/>
                    <a:pt x="8778059" y="905018"/>
                    <a:pt x="8779279" y="907460"/>
                  </a:cubicBezTo>
                  <a:cubicBezTo>
                    <a:pt x="8780500" y="908680"/>
                    <a:pt x="8785383" y="911122"/>
                    <a:pt x="8786604" y="912342"/>
                  </a:cubicBezTo>
                  <a:cubicBezTo>
                    <a:pt x="8789044" y="914784"/>
                    <a:pt x="8791486" y="916004"/>
                    <a:pt x="8793928" y="918446"/>
                  </a:cubicBezTo>
                  <a:cubicBezTo>
                    <a:pt x="8795148" y="919667"/>
                    <a:pt x="8797590" y="920887"/>
                    <a:pt x="8798811" y="922108"/>
                  </a:cubicBezTo>
                  <a:cubicBezTo>
                    <a:pt x="8800031" y="923329"/>
                    <a:pt x="8800031" y="923329"/>
                    <a:pt x="8801252" y="924549"/>
                  </a:cubicBezTo>
                  <a:cubicBezTo>
                    <a:pt x="8801252" y="924549"/>
                    <a:pt x="8800031" y="925770"/>
                    <a:pt x="8800031" y="925770"/>
                  </a:cubicBezTo>
                  <a:cubicBezTo>
                    <a:pt x="8797590" y="926991"/>
                    <a:pt x="8800031" y="924549"/>
                    <a:pt x="8795148" y="925770"/>
                  </a:cubicBezTo>
                  <a:cubicBezTo>
                    <a:pt x="8793928" y="925770"/>
                    <a:pt x="8792707" y="926991"/>
                    <a:pt x="8791486" y="925770"/>
                  </a:cubicBezTo>
                  <a:cubicBezTo>
                    <a:pt x="8790266" y="925770"/>
                    <a:pt x="8789044" y="924549"/>
                    <a:pt x="8787824" y="922108"/>
                  </a:cubicBezTo>
                  <a:cubicBezTo>
                    <a:pt x="8786604" y="919667"/>
                    <a:pt x="8784162" y="918446"/>
                    <a:pt x="8780500" y="918446"/>
                  </a:cubicBezTo>
                  <a:cubicBezTo>
                    <a:pt x="8780500" y="918446"/>
                    <a:pt x="8782941" y="916004"/>
                    <a:pt x="8779279" y="916004"/>
                  </a:cubicBezTo>
                  <a:cubicBezTo>
                    <a:pt x="8779279" y="916004"/>
                    <a:pt x="8778059" y="916004"/>
                    <a:pt x="8778059" y="913563"/>
                  </a:cubicBezTo>
                  <a:cubicBezTo>
                    <a:pt x="8776837" y="909901"/>
                    <a:pt x="8775617" y="912342"/>
                    <a:pt x="8774397" y="913563"/>
                  </a:cubicBezTo>
                  <a:cubicBezTo>
                    <a:pt x="8773176" y="914784"/>
                    <a:pt x="8771955" y="916004"/>
                    <a:pt x="8770734" y="913563"/>
                  </a:cubicBezTo>
                  <a:cubicBezTo>
                    <a:pt x="8769514" y="912342"/>
                    <a:pt x="8768293" y="908680"/>
                    <a:pt x="8767072" y="911122"/>
                  </a:cubicBezTo>
                  <a:cubicBezTo>
                    <a:pt x="8765852" y="912342"/>
                    <a:pt x="8765852" y="912342"/>
                    <a:pt x="8764630" y="912342"/>
                  </a:cubicBezTo>
                  <a:cubicBezTo>
                    <a:pt x="8763410" y="912342"/>
                    <a:pt x="8764630" y="908680"/>
                    <a:pt x="8762190" y="908680"/>
                  </a:cubicBezTo>
                  <a:cubicBezTo>
                    <a:pt x="8760969" y="908680"/>
                    <a:pt x="8759748" y="907460"/>
                    <a:pt x="8759748" y="908680"/>
                  </a:cubicBezTo>
                  <a:cubicBezTo>
                    <a:pt x="8758527" y="909901"/>
                    <a:pt x="8757307" y="908680"/>
                    <a:pt x="8757307" y="906239"/>
                  </a:cubicBezTo>
                  <a:cubicBezTo>
                    <a:pt x="8756086" y="902577"/>
                    <a:pt x="8756086" y="903797"/>
                    <a:pt x="8754865" y="903797"/>
                  </a:cubicBezTo>
                  <a:cubicBezTo>
                    <a:pt x="8753645" y="903797"/>
                    <a:pt x="8754865" y="903797"/>
                    <a:pt x="8752423" y="902577"/>
                  </a:cubicBezTo>
                  <a:cubicBezTo>
                    <a:pt x="8751203" y="902577"/>
                    <a:pt x="8751203" y="901356"/>
                    <a:pt x="8749983" y="900135"/>
                  </a:cubicBezTo>
                  <a:cubicBezTo>
                    <a:pt x="8748762" y="900135"/>
                    <a:pt x="8748762" y="897694"/>
                    <a:pt x="8748762" y="897694"/>
                  </a:cubicBezTo>
                  <a:cubicBezTo>
                    <a:pt x="8746320" y="896473"/>
                    <a:pt x="8745100" y="894032"/>
                    <a:pt x="8743879" y="894032"/>
                  </a:cubicBezTo>
                  <a:cubicBezTo>
                    <a:pt x="8740216" y="895253"/>
                    <a:pt x="8740216" y="894032"/>
                    <a:pt x="8737776" y="890370"/>
                  </a:cubicBezTo>
                  <a:cubicBezTo>
                    <a:pt x="8736555" y="889149"/>
                    <a:pt x="8736555" y="890370"/>
                    <a:pt x="8736555" y="892811"/>
                  </a:cubicBezTo>
                  <a:cubicBezTo>
                    <a:pt x="8736555" y="894032"/>
                    <a:pt x="8736555" y="895253"/>
                    <a:pt x="8737776" y="895253"/>
                  </a:cubicBezTo>
                  <a:cubicBezTo>
                    <a:pt x="8738996" y="895253"/>
                    <a:pt x="8740216" y="897694"/>
                    <a:pt x="8740216" y="897694"/>
                  </a:cubicBezTo>
                  <a:cubicBezTo>
                    <a:pt x="8741438" y="898915"/>
                    <a:pt x="8745100" y="900135"/>
                    <a:pt x="8746320" y="903797"/>
                  </a:cubicBezTo>
                  <a:cubicBezTo>
                    <a:pt x="8747541" y="906239"/>
                    <a:pt x="8753645" y="908680"/>
                    <a:pt x="8753645" y="911122"/>
                  </a:cubicBezTo>
                  <a:cubicBezTo>
                    <a:pt x="8753645" y="913563"/>
                    <a:pt x="8757307" y="914784"/>
                    <a:pt x="8757307" y="917225"/>
                  </a:cubicBezTo>
                  <a:cubicBezTo>
                    <a:pt x="8758527" y="920887"/>
                    <a:pt x="8759748" y="924549"/>
                    <a:pt x="8762190" y="926991"/>
                  </a:cubicBezTo>
                  <a:cubicBezTo>
                    <a:pt x="8763410" y="928211"/>
                    <a:pt x="8770734" y="929432"/>
                    <a:pt x="8773176" y="930653"/>
                  </a:cubicBezTo>
                  <a:cubicBezTo>
                    <a:pt x="8776837" y="933094"/>
                    <a:pt x="8780500" y="934315"/>
                    <a:pt x="8784162" y="936756"/>
                  </a:cubicBezTo>
                  <a:cubicBezTo>
                    <a:pt x="8786604" y="937977"/>
                    <a:pt x="8789044" y="939198"/>
                    <a:pt x="8791486" y="940418"/>
                  </a:cubicBezTo>
                  <a:cubicBezTo>
                    <a:pt x="8795148" y="941639"/>
                    <a:pt x="8796369" y="944081"/>
                    <a:pt x="8797590" y="945301"/>
                  </a:cubicBezTo>
                  <a:cubicBezTo>
                    <a:pt x="8797590" y="945301"/>
                    <a:pt x="8797590" y="945301"/>
                    <a:pt x="8796369" y="945301"/>
                  </a:cubicBezTo>
                  <a:cubicBezTo>
                    <a:pt x="8793928" y="947743"/>
                    <a:pt x="8796369" y="944081"/>
                    <a:pt x="8791486" y="945301"/>
                  </a:cubicBezTo>
                  <a:cubicBezTo>
                    <a:pt x="8787824" y="946522"/>
                    <a:pt x="8787824" y="947743"/>
                    <a:pt x="8782941" y="941639"/>
                  </a:cubicBezTo>
                  <a:cubicBezTo>
                    <a:pt x="8780500" y="939198"/>
                    <a:pt x="8778059" y="937977"/>
                    <a:pt x="8774397" y="939198"/>
                  </a:cubicBezTo>
                  <a:cubicBezTo>
                    <a:pt x="8774397" y="939198"/>
                    <a:pt x="8775617" y="935536"/>
                    <a:pt x="8771955" y="936756"/>
                  </a:cubicBezTo>
                  <a:cubicBezTo>
                    <a:pt x="8771955" y="936756"/>
                    <a:pt x="8770734" y="936756"/>
                    <a:pt x="8769514" y="934315"/>
                  </a:cubicBezTo>
                  <a:cubicBezTo>
                    <a:pt x="8767072" y="930653"/>
                    <a:pt x="8765852" y="933094"/>
                    <a:pt x="8764630" y="934315"/>
                  </a:cubicBezTo>
                  <a:cubicBezTo>
                    <a:pt x="8763410" y="935536"/>
                    <a:pt x="8763410" y="936756"/>
                    <a:pt x="8759748" y="934315"/>
                  </a:cubicBezTo>
                  <a:cubicBezTo>
                    <a:pt x="8758527" y="933094"/>
                    <a:pt x="8754865" y="929432"/>
                    <a:pt x="8754865" y="931874"/>
                  </a:cubicBezTo>
                  <a:cubicBezTo>
                    <a:pt x="8754865" y="933094"/>
                    <a:pt x="8753645" y="933094"/>
                    <a:pt x="8752423" y="933094"/>
                  </a:cubicBezTo>
                  <a:cubicBezTo>
                    <a:pt x="8751203" y="933094"/>
                    <a:pt x="8751203" y="929432"/>
                    <a:pt x="8748762" y="929432"/>
                  </a:cubicBezTo>
                  <a:cubicBezTo>
                    <a:pt x="8747541" y="929432"/>
                    <a:pt x="8746320" y="929432"/>
                    <a:pt x="8745100" y="929432"/>
                  </a:cubicBezTo>
                  <a:cubicBezTo>
                    <a:pt x="8743879" y="930653"/>
                    <a:pt x="8742658" y="929432"/>
                    <a:pt x="8741438" y="928211"/>
                  </a:cubicBezTo>
                  <a:cubicBezTo>
                    <a:pt x="8737776" y="924549"/>
                    <a:pt x="8738996" y="926991"/>
                    <a:pt x="8737776" y="926991"/>
                  </a:cubicBezTo>
                  <a:cubicBezTo>
                    <a:pt x="8736555" y="926991"/>
                    <a:pt x="8737776" y="926991"/>
                    <a:pt x="8734113" y="926991"/>
                  </a:cubicBezTo>
                  <a:cubicBezTo>
                    <a:pt x="8732893" y="926991"/>
                    <a:pt x="8731672" y="925770"/>
                    <a:pt x="8730451" y="925770"/>
                  </a:cubicBezTo>
                  <a:cubicBezTo>
                    <a:pt x="8729231" y="925770"/>
                    <a:pt x="8728009" y="924549"/>
                    <a:pt x="8728009" y="924549"/>
                  </a:cubicBezTo>
                  <a:cubicBezTo>
                    <a:pt x="8725569" y="924549"/>
                    <a:pt x="8723127" y="922108"/>
                    <a:pt x="8720686" y="923329"/>
                  </a:cubicBezTo>
                  <a:cubicBezTo>
                    <a:pt x="8718244" y="925770"/>
                    <a:pt x="8718244" y="924549"/>
                    <a:pt x="8713362" y="922108"/>
                  </a:cubicBezTo>
                  <a:cubicBezTo>
                    <a:pt x="8712141" y="922108"/>
                    <a:pt x="8712141" y="923329"/>
                    <a:pt x="8713362" y="924549"/>
                  </a:cubicBezTo>
                  <a:cubicBezTo>
                    <a:pt x="8714582" y="925770"/>
                    <a:pt x="8715802" y="926991"/>
                    <a:pt x="8715802" y="926991"/>
                  </a:cubicBezTo>
                  <a:cubicBezTo>
                    <a:pt x="8717024" y="926991"/>
                    <a:pt x="8718244" y="928211"/>
                    <a:pt x="8720686" y="928211"/>
                  </a:cubicBezTo>
                  <a:cubicBezTo>
                    <a:pt x="8721906" y="928211"/>
                    <a:pt x="8726789" y="928211"/>
                    <a:pt x="8730451" y="931874"/>
                  </a:cubicBezTo>
                  <a:cubicBezTo>
                    <a:pt x="8731672" y="934315"/>
                    <a:pt x="8738996" y="934315"/>
                    <a:pt x="8741438" y="936756"/>
                  </a:cubicBezTo>
                  <a:cubicBezTo>
                    <a:pt x="8742658" y="939198"/>
                    <a:pt x="8746320" y="939198"/>
                    <a:pt x="8747541" y="941639"/>
                  </a:cubicBezTo>
                  <a:cubicBezTo>
                    <a:pt x="8749983" y="944081"/>
                    <a:pt x="8752423" y="948963"/>
                    <a:pt x="8756086" y="950184"/>
                  </a:cubicBezTo>
                  <a:cubicBezTo>
                    <a:pt x="8757307" y="951405"/>
                    <a:pt x="8765852" y="951405"/>
                    <a:pt x="8768293" y="952625"/>
                  </a:cubicBezTo>
                  <a:cubicBezTo>
                    <a:pt x="8771955" y="953846"/>
                    <a:pt x="8776837" y="955067"/>
                    <a:pt x="8780500" y="957508"/>
                  </a:cubicBezTo>
                  <a:cubicBezTo>
                    <a:pt x="8782941" y="958729"/>
                    <a:pt x="8786604" y="958729"/>
                    <a:pt x="8789044" y="961170"/>
                  </a:cubicBezTo>
                  <a:cubicBezTo>
                    <a:pt x="8792707" y="963612"/>
                    <a:pt x="8795148" y="964832"/>
                    <a:pt x="8796369" y="966053"/>
                  </a:cubicBezTo>
                  <a:cubicBezTo>
                    <a:pt x="8795148" y="966053"/>
                    <a:pt x="8795148" y="967274"/>
                    <a:pt x="8793928" y="968495"/>
                  </a:cubicBezTo>
                  <a:cubicBezTo>
                    <a:pt x="8792707" y="970936"/>
                    <a:pt x="8793928" y="967274"/>
                    <a:pt x="8789044" y="969715"/>
                  </a:cubicBezTo>
                  <a:cubicBezTo>
                    <a:pt x="8786604" y="970936"/>
                    <a:pt x="8786604" y="972157"/>
                    <a:pt x="8780500" y="968495"/>
                  </a:cubicBezTo>
                  <a:cubicBezTo>
                    <a:pt x="8778059" y="966053"/>
                    <a:pt x="8775617" y="964832"/>
                    <a:pt x="8771955" y="967274"/>
                  </a:cubicBezTo>
                  <a:cubicBezTo>
                    <a:pt x="8771955" y="967274"/>
                    <a:pt x="8773176" y="963612"/>
                    <a:pt x="8769514" y="966053"/>
                  </a:cubicBezTo>
                  <a:cubicBezTo>
                    <a:pt x="8769514" y="966053"/>
                    <a:pt x="8768293" y="966053"/>
                    <a:pt x="8767072" y="963612"/>
                  </a:cubicBezTo>
                  <a:cubicBezTo>
                    <a:pt x="8764630" y="959950"/>
                    <a:pt x="8763410" y="962391"/>
                    <a:pt x="8762190" y="963612"/>
                  </a:cubicBezTo>
                  <a:cubicBezTo>
                    <a:pt x="8760969" y="964832"/>
                    <a:pt x="8760969" y="966053"/>
                    <a:pt x="8757307" y="963612"/>
                  </a:cubicBezTo>
                  <a:cubicBezTo>
                    <a:pt x="8756086" y="962391"/>
                    <a:pt x="8752423" y="958729"/>
                    <a:pt x="8752423" y="961170"/>
                  </a:cubicBezTo>
                  <a:cubicBezTo>
                    <a:pt x="8752423" y="962391"/>
                    <a:pt x="8751203" y="962391"/>
                    <a:pt x="8749983" y="962391"/>
                  </a:cubicBezTo>
                  <a:cubicBezTo>
                    <a:pt x="8748762" y="962391"/>
                    <a:pt x="8748762" y="958729"/>
                    <a:pt x="8745100" y="958729"/>
                  </a:cubicBezTo>
                  <a:cubicBezTo>
                    <a:pt x="8743879" y="958729"/>
                    <a:pt x="8742658" y="958729"/>
                    <a:pt x="8741438" y="958729"/>
                  </a:cubicBezTo>
                  <a:cubicBezTo>
                    <a:pt x="8740216" y="959950"/>
                    <a:pt x="8738996" y="958729"/>
                    <a:pt x="8737776" y="957508"/>
                  </a:cubicBezTo>
                  <a:cubicBezTo>
                    <a:pt x="8734113" y="953846"/>
                    <a:pt x="8735334" y="956288"/>
                    <a:pt x="8734113" y="956288"/>
                  </a:cubicBezTo>
                  <a:cubicBezTo>
                    <a:pt x="8732893" y="956288"/>
                    <a:pt x="8734113" y="956288"/>
                    <a:pt x="8730451" y="956288"/>
                  </a:cubicBezTo>
                  <a:cubicBezTo>
                    <a:pt x="8729231" y="956288"/>
                    <a:pt x="8728009" y="955067"/>
                    <a:pt x="8726789" y="955067"/>
                  </a:cubicBezTo>
                  <a:cubicBezTo>
                    <a:pt x="8725569" y="955067"/>
                    <a:pt x="8724348" y="953846"/>
                    <a:pt x="8724348" y="953846"/>
                  </a:cubicBezTo>
                  <a:cubicBezTo>
                    <a:pt x="8723127" y="953846"/>
                    <a:pt x="8720686" y="953846"/>
                    <a:pt x="8719465" y="953846"/>
                  </a:cubicBezTo>
                  <a:cubicBezTo>
                    <a:pt x="8719465" y="953846"/>
                    <a:pt x="8719465" y="952625"/>
                    <a:pt x="8719465" y="952625"/>
                  </a:cubicBezTo>
                  <a:cubicBezTo>
                    <a:pt x="8717024" y="951405"/>
                    <a:pt x="8717024" y="947743"/>
                    <a:pt x="8714582" y="947743"/>
                  </a:cubicBezTo>
                  <a:cubicBezTo>
                    <a:pt x="8712141" y="947743"/>
                    <a:pt x="8710920" y="947743"/>
                    <a:pt x="8710920" y="946522"/>
                  </a:cubicBezTo>
                  <a:cubicBezTo>
                    <a:pt x="8710920" y="945301"/>
                    <a:pt x="8710920" y="944081"/>
                    <a:pt x="8710920" y="940418"/>
                  </a:cubicBezTo>
                  <a:cubicBezTo>
                    <a:pt x="8710920" y="937977"/>
                    <a:pt x="8709699" y="940418"/>
                    <a:pt x="8707258" y="942860"/>
                  </a:cubicBezTo>
                  <a:cubicBezTo>
                    <a:pt x="8706037" y="945301"/>
                    <a:pt x="8706037" y="947743"/>
                    <a:pt x="8707258" y="947743"/>
                  </a:cubicBezTo>
                  <a:cubicBezTo>
                    <a:pt x="8708479" y="947743"/>
                    <a:pt x="8708479" y="951405"/>
                    <a:pt x="8709699" y="952625"/>
                  </a:cubicBezTo>
                  <a:cubicBezTo>
                    <a:pt x="8710920" y="952625"/>
                    <a:pt x="8710920" y="953846"/>
                    <a:pt x="8712141" y="955067"/>
                  </a:cubicBezTo>
                  <a:cubicBezTo>
                    <a:pt x="8712141" y="955067"/>
                    <a:pt x="8710920" y="955067"/>
                    <a:pt x="8709699" y="955067"/>
                  </a:cubicBezTo>
                  <a:cubicBezTo>
                    <a:pt x="8708479" y="955067"/>
                    <a:pt x="8709699" y="956288"/>
                    <a:pt x="8710920" y="957508"/>
                  </a:cubicBezTo>
                  <a:cubicBezTo>
                    <a:pt x="8712141" y="958729"/>
                    <a:pt x="8713362" y="958729"/>
                    <a:pt x="8713362" y="958729"/>
                  </a:cubicBezTo>
                  <a:cubicBezTo>
                    <a:pt x="8713362" y="958729"/>
                    <a:pt x="8713362" y="958729"/>
                    <a:pt x="8713362" y="958729"/>
                  </a:cubicBezTo>
                  <a:cubicBezTo>
                    <a:pt x="8714582" y="959950"/>
                    <a:pt x="8714582" y="961170"/>
                    <a:pt x="8715802" y="962391"/>
                  </a:cubicBezTo>
                  <a:cubicBezTo>
                    <a:pt x="8717024" y="963612"/>
                    <a:pt x="8719465" y="964832"/>
                    <a:pt x="8721906" y="966053"/>
                  </a:cubicBezTo>
                  <a:cubicBezTo>
                    <a:pt x="8724348" y="967274"/>
                    <a:pt x="8726789" y="968495"/>
                    <a:pt x="8728009" y="969715"/>
                  </a:cubicBezTo>
                  <a:cubicBezTo>
                    <a:pt x="8729231" y="972157"/>
                    <a:pt x="8732893" y="973377"/>
                    <a:pt x="8735334" y="975819"/>
                  </a:cubicBezTo>
                  <a:cubicBezTo>
                    <a:pt x="8737776" y="979481"/>
                    <a:pt x="8740216" y="984364"/>
                    <a:pt x="8743879" y="986805"/>
                  </a:cubicBezTo>
                  <a:cubicBezTo>
                    <a:pt x="8745100" y="988026"/>
                    <a:pt x="8754865" y="988026"/>
                    <a:pt x="8757307" y="989246"/>
                  </a:cubicBezTo>
                  <a:cubicBezTo>
                    <a:pt x="8762190" y="990467"/>
                    <a:pt x="8767072" y="992909"/>
                    <a:pt x="8770734" y="994129"/>
                  </a:cubicBezTo>
                  <a:cubicBezTo>
                    <a:pt x="8774397" y="995350"/>
                    <a:pt x="8776837" y="996571"/>
                    <a:pt x="8780500" y="997791"/>
                  </a:cubicBezTo>
                  <a:cubicBezTo>
                    <a:pt x="8787824" y="1001453"/>
                    <a:pt x="8787824" y="1003895"/>
                    <a:pt x="8792707" y="1005116"/>
                  </a:cubicBezTo>
                  <a:cubicBezTo>
                    <a:pt x="8792707" y="1005116"/>
                    <a:pt x="8791486" y="1006336"/>
                    <a:pt x="8791486" y="1006336"/>
                  </a:cubicBezTo>
                  <a:cubicBezTo>
                    <a:pt x="8789044" y="1008778"/>
                    <a:pt x="8791486" y="1005116"/>
                    <a:pt x="8786604" y="1006336"/>
                  </a:cubicBezTo>
                  <a:cubicBezTo>
                    <a:pt x="8782941" y="1007557"/>
                    <a:pt x="8782941" y="1008778"/>
                    <a:pt x="8778059" y="1003895"/>
                  </a:cubicBezTo>
                  <a:cubicBezTo>
                    <a:pt x="8775617" y="1001453"/>
                    <a:pt x="8773176" y="1000233"/>
                    <a:pt x="8769514" y="1001453"/>
                  </a:cubicBezTo>
                  <a:cubicBezTo>
                    <a:pt x="8769514" y="1001453"/>
                    <a:pt x="8770734" y="997791"/>
                    <a:pt x="8767072" y="1000233"/>
                  </a:cubicBezTo>
                  <a:cubicBezTo>
                    <a:pt x="8767072" y="1000233"/>
                    <a:pt x="8765852" y="1000233"/>
                    <a:pt x="8764630" y="999012"/>
                  </a:cubicBezTo>
                  <a:cubicBezTo>
                    <a:pt x="8762190" y="995350"/>
                    <a:pt x="8760969" y="997791"/>
                    <a:pt x="8759748" y="999012"/>
                  </a:cubicBezTo>
                  <a:cubicBezTo>
                    <a:pt x="8758527" y="1000233"/>
                    <a:pt x="8758527" y="1001453"/>
                    <a:pt x="8754865" y="999012"/>
                  </a:cubicBezTo>
                  <a:cubicBezTo>
                    <a:pt x="8752423" y="997791"/>
                    <a:pt x="8749983" y="994129"/>
                    <a:pt x="8749983" y="997791"/>
                  </a:cubicBezTo>
                  <a:cubicBezTo>
                    <a:pt x="8749983" y="999012"/>
                    <a:pt x="8748762" y="999012"/>
                    <a:pt x="8747541" y="999012"/>
                  </a:cubicBezTo>
                  <a:cubicBezTo>
                    <a:pt x="8746320" y="999012"/>
                    <a:pt x="8746320" y="995350"/>
                    <a:pt x="8742658" y="996571"/>
                  </a:cubicBezTo>
                  <a:cubicBezTo>
                    <a:pt x="8741438" y="996571"/>
                    <a:pt x="8740216" y="996571"/>
                    <a:pt x="8740216" y="997791"/>
                  </a:cubicBezTo>
                  <a:cubicBezTo>
                    <a:pt x="8738996" y="999012"/>
                    <a:pt x="8737776" y="997791"/>
                    <a:pt x="8736555" y="996571"/>
                  </a:cubicBezTo>
                  <a:cubicBezTo>
                    <a:pt x="8734113" y="992909"/>
                    <a:pt x="8735334" y="995350"/>
                    <a:pt x="8732893" y="995350"/>
                  </a:cubicBezTo>
                  <a:cubicBezTo>
                    <a:pt x="8731672" y="995350"/>
                    <a:pt x="8732893" y="995350"/>
                    <a:pt x="8730451" y="995350"/>
                  </a:cubicBezTo>
                  <a:cubicBezTo>
                    <a:pt x="8729231" y="995350"/>
                    <a:pt x="8728009" y="994129"/>
                    <a:pt x="8728009" y="994129"/>
                  </a:cubicBezTo>
                  <a:cubicBezTo>
                    <a:pt x="8726789" y="994129"/>
                    <a:pt x="8726789" y="992909"/>
                    <a:pt x="8725569" y="991688"/>
                  </a:cubicBezTo>
                  <a:cubicBezTo>
                    <a:pt x="8723127" y="990467"/>
                    <a:pt x="8721906" y="988026"/>
                    <a:pt x="8719465" y="989246"/>
                  </a:cubicBezTo>
                  <a:cubicBezTo>
                    <a:pt x="8715802" y="990467"/>
                    <a:pt x="8715802" y="989246"/>
                    <a:pt x="8713362" y="984364"/>
                  </a:cubicBezTo>
                  <a:cubicBezTo>
                    <a:pt x="8712141" y="983143"/>
                    <a:pt x="8712141" y="984364"/>
                    <a:pt x="8712141" y="986805"/>
                  </a:cubicBezTo>
                  <a:cubicBezTo>
                    <a:pt x="8712141" y="989246"/>
                    <a:pt x="8713362" y="990467"/>
                    <a:pt x="8713362" y="990467"/>
                  </a:cubicBezTo>
                  <a:cubicBezTo>
                    <a:pt x="8714582" y="990467"/>
                    <a:pt x="8715802" y="992909"/>
                    <a:pt x="8717024" y="992909"/>
                  </a:cubicBezTo>
                  <a:cubicBezTo>
                    <a:pt x="8718244" y="992909"/>
                    <a:pt x="8719465" y="994129"/>
                    <a:pt x="8720686" y="994129"/>
                  </a:cubicBezTo>
                  <a:cubicBezTo>
                    <a:pt x="8721906" y="995350"/>
                    <a:pt x="8724348" y="996571"/>
                    <a:pt x="8725569" y="997791"/>
                  </a:cubicBezTo>
                  <a:cubicBezTo>
                    <a:pt x="8726789" y="999012"/>
                    <a:pt x="8729231" y="999012"/>
                    <a:pt x="8730451" y="1000233"/>
                  </a:cubicBezTo>
                  <a:cubicBezTo>
                    <a:pt x="8732893" y="1001453"/>
                    <a:pt x="8735334" y="1001453"/>
                    <a:pt x="8735334" y="1002674"/>
                  </a:cubicBezTo>
                  <a:cubicBezTo>
                    <a:pt x="8736555" y="1003895"/>
                    <a:pt x="8740216" y="1005116"/>
                    <a:pt x="8741438" y="1006336"/>
                  </a:cubicBezTo>
                  <a:cubicBezTo>
                    <a:pt x="8742658" y="1007557"/>
                    <a:pt x="8742658" y="1007557"/>
                    <a:pt x="8743879" y="1008778"/>
                  </a:cubicBezTo>
                  <a:cubicBezTo>
                    <a:pt x="8743879" y="1009998"/>
                    <a:pt x="8742658" y="1009998"/>
                    <a:pt x="8741438" y="1009998"/>
                  </a:cubicBezTo>
                  <a:cubicBezTo>
                    <a:pt x="8740216" y="1009998"/>
                    <a:pt x="8740216" y="1006336"/>
                    <a:pt x="8737776" y="1006336"/>
                  </a:cubicBezTo>
                  <a:cubicBezTo>
                    <a:pt x="8736555" y="1006336"/>
                    <a:pt x="8735334" y="1005116"/>
                    <a:pt x="8734113" y="1006336"/>
                  </a:cubicBezTo>
                  <a:cubicBezTo>
                    <a:pt x="8732893" y="1007557"/>
                    <a:pt x="8731672" y="1006336"/>
                    <a:pt x="8730451" y="1005116"/>
                  </a:cubicBezTo>
                  <a:cubicBezTo>
                    <a:pt x="8726789" y="1001453"/>
                    <a:pt x="8728009" y="1002674"/>
                    <a:pt x="8726789" y="1003895"/>
                  </a:cubicBezTo>
                  <a:cubicBezTo>
                    <a:pt x="8725569" y="1003895"/>
                    <a:pt x="8726789" y="1003895"/>
                    <a:pt x="8723127" y="1003895"/>
                  </a:cubicBezTo>
                  <a:cubicBezTo>
                    <a:pt x="8721906" y="1003895"/>
                    <a:pt x="8720686" y="1002674"/>
                    <a:pt x="8719465" y="1002674"/>
                  </a:cubicBezTo>
                  <a:cubicBezTo>
                    <a:pt x="8718244" y="1002674"/>
                    <a:pt x="8717024" y="1001453"/>
                    <a:pt x="8717024" y="1001453"/>
                  </a:cubicBezTo>
                  <a:cubicBezTo>
                    <a:pt x="8714582" y="1001453"/>
                    <a:pt x="8712141" y="999012"/>
                    <a:pt x="8709699" y="1000233"/>
                  </a:cubicBezTo>
                  <a:cubicBezTo>
                    <a:pt x="8706037" y="1002674"/>
                    <a:pt x="8706037" y="1001453"/>
                    <a:pt x="8702375" y="999012"/>
                  </a:cubicBezTo>
                  <a:cubicBezTo>
                    <a:pt x="8701155" y="997791"/>
                    <a:pt x="8701155" y="1000233"/>
                    <a:pt x="8702375" y="1001453"/>
                  </a:cubicBezTo>
                  <a:cubicBezTo>
                    <a:pt x="8703595" y="1002674"/>
                    <a:pt x="8704817" y="1003895"/>
                    <a:pt x="8704817" y="1003895"/>
                  </a:cubicBezTo>
                  <a:cubicBezTo>
                    <a:pt x="8706037" y="1003895"/>
                    <a:pt x="8707258" y="1005116"/>
                    <a:pt x="8709699" y="1005116"/>
                  </a:cubicBezTo>
                  <a:cubicBezTo>
                    <a:pt x="8710920" y="1005116"/>
                    <a:pt x="8715802" y="1006336"/>
                    <a:pt x="8719465" y="1009998"/>
                  </a:cubicBezTo>
                  <a:cubicBezTo>
                    <a:pt x="8720686" y="1012440"/>
                    <a:pt x="8729231" y="1013660"/>
                    <a:pt x="8730451" y="1014881"/>
                  </a:cubicBezTo>
                  <a:cubicBezTo>
                    <a:pt x="8731672" y="1017323"/>
                    <a:pt x="8735334" y="1017323"/>
                    <a:pt x="8736555" y="1019764"/>
                  </a:cubicBezTo>
                  <a:cubicBezTo>
                    <a:pt x="8738996" y="1023426"/>
                    <a:pt x="8741438" y="1027088"/>
                    <a:pt x="8745100" y="1028309"/>
                  </a:cubicBezTo>
                  <a:cubicBezTo>
                    <a:pt x="8745100" y="1028309"/>
                    <a:pt x="8746320" y="1028309"/>
                    <a:pt x="8747541" y="1028309"/>
                  </a:cubicBezTo>
                  <a:cubicBezTo>
                    <a:pt x="8747541" y="1028309"/>
                    <a:pt x="8747541" y="1028309"/>
                    <a:pt x="8747541" y="1028309"/>
                  </a:cubicBezTo>
                  <a:cubicBezTo>
                    <a:pt x="8746320" y="1029530"/>
                    <a:pt x="8746320" y="1031971"/>
                    <a:pt x="8742658" y="1028309"/>
                  </a:cubicBezTo>
                  <a:cubicBezTo>
                    <a:pt x="8740216" y="1027088"/>
                    <a:pt x="8737776" y="1023426"/>
                    <a:pt x="8736555" y="1025867"/>
                  </a:cubicBezTo>
                  <a:cubicBezTo>
                    <a:pt x="8736555" y="1027088"/>
                    <a:pt x="8735334" y="1028309"/>
                    <a:pt x="8734113" y="1027088"/>
                  </a:cubicBezTo>
                  <a:cubicBezTo>
                    <a:pt x="8732893" y="1027088"/>
                    <a:pt x="8732893" y="1023426"/>
                    <a:pt x="8729231" y="1023426"/>
                  </a:cubicBezTo>
                  <a:cubicBezTo>
                    <a:pt x="8728009" y="1023426"/>
                    <a:pt x="8726789" y="1022205"/>
                    <a:pt x="8725569" y="1023426"/>
                  </a:cubicBezTo>
                  <a:cubicBezTo>
                    <a:pt x="8724348" y="1024647"/>
                    <a:pt x="8723127" y="1023426"/>
                    <a:pt x="8721906" y="1020985"/>
                  </a:cubicBezTo>
                  <a:cubicBezTo>
                    <a:pt x="8719465" y="1017323"/>
                    <a:pt x="8720686" y="1018543"/>
                    <a:pt x="8718244" y="1018543"/>
                  </a:cubicBezTo>
                  <a:cubicBezTo>
                    <a:pt x="8717024" y="1018543"/>
                    <a:pt x="8718244" y="1017323"/>
                    <a:pt x="8714582" y="1018543"/>
                  </a:cubicBezTo>
                  <a:cubicBezTo>
                    <a:pt x="8713362" y="1018543"/>
                    <a:pt x="8712141" y="1017323"/>
                    <a:pt x="8710920" y="1017323"/>
                  </a:cubicBezTo>
                  <a:cubicBezTo>
                    <a:pt x="8709699" y="1017323"/>
                    <a:pt x="8709699" y="1014881"/>
                    <a:pt x="8708479" y="1014881"/>
                  </a:cubicBezTo>
                  <a:cubicBezTo>
                    <a:pt x="8704817" y="1013660"/>
                    <a:pt x="8703595" y="1011219"/>
                    <a:pt x="8701155" y="1012440"/>
                  </a:cubicBezTo>
                  <a:cubicBezTo>
                    <a:pt x="8697492" y="1013660"/>
                    <a:pt x="8697492" y="1012440"/>
                    <a:pt x="8693830" y="1008778"/>
                  </a:cubicBezTo>
                  <a:cubicBezTo>
                    <a:pt x="8692610" y="1007557"/>
                    <a:pt x="8692610" y="1008778"/>
                    <a:pt x="8692610" y="1011219"/>
                  </a:cubicBezTo>
                  <a:cubicBezTo>
                    <a:pt x="8692610" y="1013660"/>
                    <a:pt x="8693830" y="1014881"/>
                    <a:pt x="8695051" y="1014881"/>
                  </a:cubicBezTo>
                  <a:cubicBezTo>
                    <a:pt x="8696272" y="1014881"/>
                    <a:pt x="8697492" y="1017323"/>
                    <a:pt x="8698713" y="1017323"/>
                  </a:cubicBezTo>
                  <a:cubicBezTo>
                    <a:pt x="8699933" y="1017323"/>
                    <a:pt x="8704817" y="1019764"/>
                    <a:pt x="8708479" y="1023426"/>
                  </a:cubicBezTo>
                  <a:cubicBezTo>
                    <a:pt x="8709699" y="1024647"/>
                    <a:pt x="8712141" y="1025867"/>
                    <a:pt x="8714582" y="1027088"/>
                  </a:cubicBezTo>
                  <a:cubicBezTo>
                    <a:pt x="8717024" y="1028309"/>
                    <a:pt x="8719465" y="1029530"/>
                    <a:pt x="8720686" y="1029530"/>
                  </a:cubicBezTo>
                  <a:cubicBezTo>
                    <a:pt x="8721906" y="1031971"/>
                    <a:pt x="8726789" y="1033192"/>
                    <a:pt x="8728009" y="1034412"/>
                  </a:cubicBezTo>
                  <a:cubicBezTo>
                    <a:pt x="8729231" y="1035633"/>
                    <a:pt x="8729231" y="1036854"/>
                    <a:pt x="8730451" y="1038074"/>
                  </a:cubicBezTo>
                  <a:cubicBezTo>
                    <a:pt x="8730451" y="1038074"/>
                    <a:pt x="8729231" y="1039295"/>
                    <a:pt x="8729231" y="1039295"/>
                  </a:cubicBezTo>
                  <a:cubicBezTo>
                    <a:pt x="8728009" y="1039295"/>
                    <a:pt x="8726789" y="1035633"/>
                    <a:pt x="8724348" y="1035633"/>
                  </a:cubicBezTo>
                  <a:cubicBezTo>
                    <a:pt x="8723127" y="1035633"/>
                    <a:pt x="8721906" y="1035633"/>
                    <a:pt x="8720686" y="1036854"/>
                  </a:cubicBezTo>
                  <a:cubicBezTo>
                    <a:pt x="8720686" y="1039295"/>
                    <a:pt x="8718244" y="1036854"/>
                    <a:pt x="8715802" y="1035633"/>
                  </a:cubicBezTo>
                  <a:cubicBezTo>
                    <a:pt x="8710920" y="1031971"/>
                    <a:pt x="8713362" y="1034412"/>
                    <a:pt x="8710920" y="1034412"/>
                  </a:cubicBezTo>
                  <a:cubicBezTo>
                    <a:pt x="8709699" y="1034412"/>
                    <a:pt x="8709699" y="1034412"/>
                    <a:pt x="8707258" y="1034412"/>
                  </a:cubicBezTo>
                  <a:cubicBezTo>
                    <a:pt x="8706037" y="1034412"/>
                    <a:pt x="8704817" y="1033192"/>
                    <a:pt x="8703595" y="1033192"/>
                  </a:cubicBezTo>
                  <a:cubicBezTo>
                    <a:pt x="8702375" y="1033192"/>
                    <a:pt x="8701155" y="1031971"/>
                    <a:pt x="8701155" y="1031971"/>
                  </a:cubicBezTo>
                  <a:cubicBezTo>
                    <a:pt x="8697492" y="1031971"/>
                    <a:pt x="8695051" y="1030750"/>
                    <a:pt x="8692610" y="1031971"/>
                  </a:cubicBezTo>
                  <a:cubicBezTo>
                    <a:pt x="8690168" y="1034412"/>
                    <a:pt x="8690168" y="1033192"/>
                    <a:pt x="8684065" y="1033192"/>
                  </a:cubicBezTo>
                  <a:cubicBezTo>
                    <a:pt x="8682844" y="1033192"/>
                    <a:pt x="8684065" y="1034412"/>
                    <a:pt x="8685285" y="1035633"/>
                  </a:cubicBezTo>
                  <a:cubicBezTo>
                    <a:pt x="8686506" y="1036854"/>
                    <a:pt x="8687726" y="1038074"/>
                    <a:pt x="8688948" y="1036854"/>
                  </a:cubicBezTo>
                  <a:cubicBezTo>
                    <a:pt x="8688948" y="1036854"/>
                    <a:pt x="8692610" y="1038074"/>
                    <a:pt x="8693830" y="1036854"/>
                  </a:cubicBezTo>
                  <a:cubicBezTo>
                    <a:pt x="8695051" y="1036854"/>
                    <a:pt x="8701155" y="1035633"/>
                    <a:pt x="8704817" y="1039295"/>
                  </a:cubicBezTo>
                  <a:cubicBezTo>
                    <a:pt x="8707258" y="1040516"/>
                    <a:pt x="8715802" y="1040516"/>
                    <a:pt x="8717024" y="1042957"/>
                  </a:cubicBezTo>
                  <a:cubicBezTo>
                    <a:pt x="8719465" y="1044178"/>
                    <a:pt x="8723127" y="1045399"/>
                    <a:pt x="8724348" y="1046619"/>
                  </a:cubicBezTo>
                  <a:cubicBezTo>
                    <a:pt x="8726789" y="1049061"/>
                    <a:pt x="8730451" y="1053944"/>
                    <a:pt x="8735334" y="1055164"/>
                  </a:cubicBezTo>
                  <a:cubicBezTo>
                    <a:pt x="8737776" y="1056385"/>
                    <a:pt x="8746320" y="1055164"/>
                    <a:pt x="8748762" y="1055164"/>
                  </a:cubicBezTo>
                  <a:cubicBezTo>
                    <a:pt x="8753645" y="1056385"/>
                    <a:pt x="8758527" y="1057606"/>
                    <a:pt x="8763410" y="1058826"/>
                  </a:cubicBezTo>
                  <a:cubicBezTo>
                    <a:pt x="8767072" y="1060047"/>
                    <a:pt x="8769514" y="1060047"/>
                    <a:pt x="8773176" y="1061268"/>
                  </a:cubicBezTo>
                  <a:cubicBezTo>
                    <a:pt x="8782941" y="1064930"/>
                    <a:pt x="8781721" y="1067371"/>
                    <a:pt x="8791486" y="1068592"/>
                  </a:cubicBezTo>
                  <a:cubicBezTo>
                    <a:pt x="8792707" y="1068592"/>
                    <a:pt x="8792707" y="1068592"/>
                    <a:pt x="8792707" y="1068592"/>
                  </a:cubicBezTo>
                  <a:cubicBezTo>
                    <a:pt x="8792707" y="1068592"/>
                    <a:pt x="8792707" y="1069813"/>
                    <a:pt x="8791486" y="1069813"/>
                  </a:cubicBezTo>
                  <a:cubicBezTo>
                    <a:pt x="8790266" y="1072254"/>
                    <a:pt x="8786604" y="1063709"/>
                    <a:pt x="8786604" y="1072254"/>
                  </a:cubicBezTo>
                  <a:cubicBezTo>
                    <a:pt x="8786604" y="1073475"/>
                    <a:pt x="8785383" y="1072254"/>
                    <a:pt x="8784162" y="1069813"/>
                  </a:cubicBezTo>
                  <a:cubicBezTo>
                    <a:pt x="8780500" y="1064930"/>
                    <a:pt x="8779279" y="1068592"/>
                    <a:pt x="8778059" y="1071033"/>
                  </a:cubicBezTo>
                  <a:cubicBezTo>
                    <a:pt x="8776837" y="1073475"/>
                    <a:pt x="8776837" y="1068592"/>
                    <a:pt x="8771955" y="1072254"/>
                  </a:cubicBezTo>
                  <a:cubicBezTo>
                    <a:pt x="8768293" y="1074696"/>
                    <a:pt x="8768293" y="1075916"/>
                    <a:pt x="8759748" y="1071033"/>
                  </a:cubicBezTo>
                  <a:cubicBezTo>
                    <a:pt x="8756086" y="1068592"/>
                    <a:pt x="8752423" y="1067371"/>
                    <a:pt x="8747541" y="1069813"/>
                  </a:cubicBezTo>
                  <a:cubicBezTo>
                    <a:pt x="8747541" y="1069813"/>
                    <a:pt x="8747541" y="1064930"/>
                    <a:pt x="8743879" y="1068592"/>
                  </a:cubicBezTo>
                  <a:cubicBezTo>
                    <a:pt x="8743879" y="1068592"/>
                    <a:pt x="8742658" y="1068592"/>
                    <a:pt x="8740216" y="1067371"/>
                  </a:cubicBezTo>
                  <a:cubicBezTo>
                    <a:pt x="8735334" y="1063709"/>
                    <a:pt x="8735334" y="1067371"/>
                    <a:pt x="8734113" y="1068592"/>
                  </a:cubicBezTo>
                  <a:cubicBezTo>
                    <a:pt x="8732893" y="1071033"/>
                    <a:pt x="8732893" y="1072254"/>
                    <a:pt x="8728009" y="1069813"/>
                  </a:cubicBezTo>
                  <a:cubicBezTo>
                    <a:pt x="8725569" y="1068592"/>
                    <a:pt x="8720686" y="1064930"/>
                    <a:pt x="8720686" y="1068592"/>
                  </a:cubicBezTo>
                  <a:cubicBezTo>
                    <a:pt x="8720686" y="1069813"/>
                    <a:pt x="8719465" y="1071033"/>
                    <a:pt x="8718244" y="1071033"/>
                  </a:cubicBezTo>
                  <a:cubicBezTo>
                    <a:pt x="8717024" y="1071033"/>
                    <a:pt x="8715802" y="1067371"/>
                    <a:pt x="8712141" y="1067371"/>
                  </a:cubicBezTo>
                  <a:cubicBezTo>
                    <a:pt x="8710920" y="1067371"/>
                    <a:pt x="8708479" y="1067371"/>
                    <a:pt x="8708479" y="1068592"/>
                  </a:cubicBezTo>
                  <a:cubicBezTo>
                    <a:pt x="8708479" y="1071033"/>
                    <a:pt x="8706037" y="1069813"/>
                    <a:pt x="8702375" y="1067371"/>
                  </a:cubicBezTo>
                  <a:cubicBezTo>
                    <a:pt x="8697492" y="1063709"/>
                    <a:pt x="8698713" y="1066151"/>
                    <a:pt x="8696272" y="1066151"/>
                  </a:cubicBezTo>
                  <a:cubicBezTo>
                    <a:pt x="8695051" y="1066151"/>
                    <a:pt x="8695051" y="1066151"/>
                    <a:pt x="8692610" y="1067371"/>
                  </a:cubicBezTo>
                  <a:cubicBezTo>
                    <a:pt x="8691388" y="1067371"/>
                    <a:pt x="8688948" y="1066151"/>
                    <a:pt x="8687726" y="1066151"/>
                  </a:cubicBezTo>
                  <a:cubicBezTo>
                    <a:pt x="8686506" y="1066151"/>
                    <a:pt x="8684065" y="1064930"/>
                    <a:pt x="8684065" y="1064930"/>
                  </a:cubicBezTo>
                  <a:cubicBezTo>
                    <a:pt x="8680403" y="1064930"/>
                    <a:pt x="8676741" y="1063709"/>
                    <a:pt x="8675519" y="1064930"/>
                  </a:cubicBezTo>
                  <a:cubicBezTo>
                    <a:pt x="8673078" y="1068592"/>
                    <a:pt x="8671858" y="1067371"/>
                    <a:pt x="8665754" y="1066151"/>
                  </a:cubicBezTo>
                  <a:cubicBezTo>
                    <a:pt x="8663312" y="1066151"/>
                    <a:pt x="8664534" y="1067371"/>
                    <a:pt x="8666974" y="1068592"/>
                  </a:cubicBezTo>
                  <a:cubicBezTo>
                    <a:pt x="8669416" y="1069813"/>
                    <a:pt x="8670637" y="1071033"/>
                    <a:pt x="8670637" y="1071033"/>
                  </a:cubicBezTo>
                  <a:cubicBezTo>
                    <a:pt x="8671858" y="1071033"/>
                    <a:pt x="8674299" y="1072254"/>
                    <a:pt x="8676741" y="1071033"/>
                  </a:cubicBezTo>
                  <a:cubicBezTo>
                    <a:pt x="8679181" y="1071033"/>
                    <a:pt x="8684065" y="1069813"/>
                    <a:pt x="8690168" y="1073475"/>
                  </a:cubicBezTo>
                  <a:cubicBezTo>
                    <a:pt x="8692610" y="1075916"/>
                    <a:pt x="8702375" y="1074696"/>
                    <a:pt x="8704817" y="1077137"/>
                  </a:cubicBezTo>
                  <a:cubicBezTo>
                    <a:pt x="8707258" y="1079578"/>
                    <a:pt x="8712141" y="1079578"/>
                    <a:pt x="8714582" y="1080799"/>
                  </a:cubicBezTo>
                  <a:cubicBezTo>
                    <a:pt x="8714582" y="1080799"/>
                    <a:pt x="8715802" y="1080799"/>
                    <a:pt x="8715802" y="1082020"/>
                  </a:cubicBezTo>
                  <a:cubicBezTo>
                    <a:pt x="8715802" y="1082020"/>
                    <a:pt x="8714582" y="1082020"/>
                    <a:pt x="8714582" y="1082020"/>
                  </a:cubicBezTo>
                  <a:cubicBezTo>
                    <a:pt x="8713362" y="1082020"/>
                    <a:pt x="8712141" y="1080799"/>
                    <a:pt x="8712141" y="1080799"/>
                  </a:cubicBezTo>
                  <a:cubicBezTo>
                    <a:pt x="8709699" y="1082020"/>
                    <a:pt x="8706037" y="1080799"/>
                    <a:pt x="8706037" y="1082020"/>
                  </a:cubicBezTo>
                  <a:cubicBezTo>
                    <a:pt x="8704817" y="1084461"/>
                    <a:pt x="8703595" y="1084461"/>
                    <a:pt x="8699933" y="1084461"/>
                  </a:cubicBezTo>
                  <a:cubicBezTo>
                    <a:pt x="8698713" y="1084461"/>
                    <a:pt x="8699933" y="1085682"/>
                    <a:pt x="8701155" y="1086903"/>
                  </a:cubicBezTo>
                  <a:cubicBezTo>
                    <a:pt x="8702375" y="1088123"/>
                    <a:pt x="8703595" y="1088123"/>
                    <a:pt x="8704817" y="1088123"/>
                  </a:cubicBezTo>
                  <a:cubicBezTo>
                    <a:pt x="8704817" y="1088123"/>
                    <a:pt x="8707258" y="1088123"/>
                    <a:pt x="8708479" y="1088123"/>
                  </a:cubicBezTo>
                  <a:cubicBezTo>
                    <a:pt x="8709699" y="1088123"/>
                    <a:pt x="8713362" y="1085682"/>
                    <a:pt x="8718244" y="1088123"/>
                  </a:cubicBezTo>
                  <a:cubicBezTo>
                    <a:pt x="8719465" y="1089344"/>
                    <a:pt x="8723127" y="1089344"/>
                    <a:pt x="8725569" y="1089344"/>
                  </a:cubicBezTo>
                  <a:cubicBezTo>
                    <a:pt x="8726789" y="1089344"/>
                    <a:pt x="8728009" y="1090565"/>
                    <a:pt x="8729231" y="1090565"/>
                  </a:cubicBezTo>
                  <a:cubicBezTo>
                    <a:pt x="8729231" y="1090565"/>
                    <a:pt x="8729231" y="1090565"/>
                    <a:pt x="8730451" y="1090565"/>
                  </a:cubicBezTo>
                  <a:cubicBezTo>
                    <a:pt x="8732893" y="1091785"/>
                    <a:pt x="8735334" y="1091785"/>
                    <a:pt x="8736555" y="1093006"/>
                  </a:cubicBezTo>
                  <a:cubicBezTo>
                    <a:pt x="8737776" y="1094227"/>
                    <a:pt x="8737776" y="1094227"/>
                    <a:pt x="8738996" y="1095447"/>
                  </a:cubicBezTo>
                  <a:cubicBezTo>
                    <a:pt x="8738996" y="1095447"/>
                    <a:pt x="8737776" y="1095447"/>
                    <a:pt x="8736555" y="1096668"/>
                  </a:cubicBezTo>
                  <a:cubicBezTo>
                    <a:pt x="8736555" y="1096668"/>
                    <a:pt x="8734113" y="1096668"/>
                    <a:pt x="8732893" y="1094227"/>
                  </a:cubicBezTo>
                  <a:cubicBezTo>
                    <a:pt x="8729231" y="1089344"/>
                    <a:pt x="8728009" y="1093006"/>
                    <a:pt x="8726789" y="1095447"/>
                  </a:cubicBezTo>
                  <a:cubicBezTo>
                    <a:pt x="8725569" y="1097889"/>
                    <a:pt x="8725569" y="1099110"/>
                    <a:pt x="8720686" y="1096668"/>
                  </a:cubicBezTo>
                  <a:cubicBezTo>
                    <a:pt x="8718244" y="1095447"/>
                    <a:pt x="8714582" y="1090565"/>
                    <a:pt x="8713362" y="1094227"/>
                  </a:cubicBezTo>
                  <a:cubicBezTo>
                    <a:pt x="8713362" y="1095447"/>
                    <a:pt x="8712141" y="1096668"/>
                    <a:pt x="8710920" y="1096668"/>
                  </a:cubicBezTo>
                  <a:cubicBezTo>
                    <a:pt x="8709699" y="1096668"/>
                    <a:pt x="8708479" y="1091785"/>
                    <a:pt x="8704817" y="1093006"/>
                  </a:cubicBezTo>
                  <a:cubicBezTo>
                    <a:pt x="8703595" y="1093006"/>
                    <a:pt x="8701155" y="1093006"/>
                    <a:pt x="8701155" y="1094227"/>
                  </a:cubicBezTo>
                  <a:cubicBezTo>
                    <a:pt x="8699933" y="1096668"/>
                    <a:pt x="8697492" y="1094227"/>
                    <a:pt x="8695051" y="1093006"/>
                  </a:cubicBezTo>
                  <a:cubicBezTo>
                    <a:pt x="8690168" y="1089344"/>
                    <a:pt x="8692610" y="1090565"/>
                    <a:pt x="8688948" y="1091785"/>
                  </a:cubicBezTo>
                  <a:cubicBezTo>
                    <a:pt x="8687726" y="1091785"/>
                    <a:pt x="8687726" y="1090565"/>
                    <a:pt x="8685285" y="1091785"/>
                  </a:cubicBezTo>
                  <a:cubicBezTo>
                    <a:pt x="8684065" y="1091785"/>
                    <a:pt x="8681623" y="1090565"/>
                    <a:pt x="8680403" y="1090565"/>
                  </a:cubicBezTo>
                  <a:cubicBezTo>
                    <a:pt x="8679181" y="1090565"/>
                    <a:pt x="8676741" y="1089344"/>
                    <a:pt x="8676741" y="1089344"/>
                  </a:cubicBezTo>
                  <a:cubicBezTo>
                    <a:pt x="8673078" y="1089344"/>
                    <a:pt x="8669416" y="1086903"/>
                    <a:pt x="8666974" y="1089344"/>
                  </a:cubicBezTo>
                  <a:cubicBezTo>
                    <a:pt x="8663312" y="1093006"/>
                    <a:pt x="8663312" y="1090565"/>
                    <a:pt x="8657209" y="1089344"/>
                  </a:cubicBezTo>
                  <a:cubicBezTo>
                    <a:pt x="8654767" y="1089344"/>
                    <a:pt x="8655989" y="1090565"/>
                    <a:pt x="8658430" y="1093006"/>
                  </a:cubicBezTo>
                  <a:cubicBezTo>
                    <a:pt x="8659651" y="1094227"/>
                    <a:pt x="8662092" y="1095447"/>
                    <a:pt x="8662092" y="1095447"/>
                  </a:cubicBezTo>
                  <a:cubicBezTo>
                    <a:pt x="8663312" y="1095447"/>
                    <a:pt x="8665754" y="1096668"/>
                    <a:pt x="8668196" y="1096668"/>
                  </a:cubicBezTo>
                  <a:cubicBezTo>
                    <a:pt x="8670637" y="1096668"/>
                    <a:pt x="8676741" y="1096668"/>
                    <a:pt x="8681623" y="1100330"/>
                  </a:cubicBezTo>
                  <a:cubicBezTo>
                    <a:pt x="8684065" y="1102772"/>
                    <a:pt x="8693830" y="1102772"/>
                    <a:pt x="8696272" y="1105213"/>
                  </a:cubicBezTo>
                  <a:cubicBezTo>
                    <a:pt x="8698713" y="1107654"/>
                    <a:pt x="8703595" y="1107654"/>
                    <a:pt x="8704817" y="1110096"/>
                  </a:cubicBezTo>
                  <a:cubicBezTo>
                    <a:pt x="8707258" y="1112537"/>
                    <a:pt x="8709699" y="1114979"/>
                    <a:pt x="8712141" y="1117420"/>
                  </a:cubicBezTo>
                  <a:cubicBezTo>
                    <a:pt x="8710920" y="1118641"/>
                    <a:pt x="8710920" y="1121082"/>
                    <a:pt x="8706037" y="1118641"/>
                  </a:cubicBezTo>
                  <a:cubicBezTo>
                    <a:pt x="8703595" y="1117420"/>
                    <a:pt x="8699933" y="1112537"/>
                    <a:pt x="8698713" y="1116199"/>
                  </a:cubicBezTo>
                  <a:cubicBezTo>
                    <a:pt x="8698713" y="1117420"/>
                    <a:pt x="8697492" y="1118641"/>
                    <a:pt x="8696272" y="1118641"/>
                  </a:cubicBezTo>
                  <a:cubicBezTo>
                    <a:pt x="8695051" y="1118641"/>
                    <a:pt x="8693830" y="1113758"/>
                    <a:pt x="8690168" y="1114979"/>
                  </a:cubicBezTo>
                  <a:cubicBezTo>
                    <a:pt x="8688948" y="1114979"/>
                    <a:pt x="8686506" y="1114979"/>
                    <a:pt x="8686506" y="1116199"/>
                  </a:cubicBezTo>
                  <a:cubicBezTo>
                    <a:pt x="8685285" y="1118641"/>
                    <a:pt x="8684065" y="1116199"/>
                    <a:pt x="8681623" y="1114979"/>
                  </a:cubicBezTo>
                  <a:cubicBezTo>
                    <a:pt x="8676741" y="1111317"/>
                    <a:pt x="8679181" y="1112537"/>
                    <a:pt x="8676741" y="1113758"/>
                  </a:cubicBezTo>
                  <a:cubicBezTo>
                    <a:pt x="8675519" y="1113758"/>
                    <a:pt x="8675519" y="1112537"/>
                    <a:pt x="8673078" y="1113758"/>
                  </a:cubicBezTo>
                  <a:cubicBezTo>
                    <a:pt x="8671858" y="1113758"/>
                    <a:pt x="8669416" y="1112537"/>
                    <a:pt x="8669416" y="1112537"/>
                  </a:cubicBezTo>
                  <a:cubicBezTo>
                    <a:pt x="8668196" y="1112537"/>
                    <a:pt x="8666974" y="1110096"/>
                    <a:pt x="8665754" y="1110096"/>
                  </a:cubicBezTo>
                  <a:cubicBezTo>
                    <a:pt x="8662092" y="1110096"/>
                    <a:pt x="8658430" y="1107654"/>
                    <a:pt x="8657209" y="1110096"/>
                  </a:cubicBezTo>
                  <a:cubicBezTo>
                    <a:pt x="8653547" y="1112537"/>
                    <a:pt x="8653547" y="1111317"/>
                    <a:pt x="8647444" y="1110096"/>
                  </a:cubicBezTo>
                  <a:cubicBezTo>
                    <a:pt x="8646223" y="1110096"/>
                    <a:pt x="8646223" y="1110096"/>
                    <a:pt x="8647444" y="1112537"/>
                  </a:cubicBezTo>
                  <a:cubicBezTo>
                    <a:pt x="8647444" y="1112537"/>
                    <a:pt x="8647444" y="1112537"/>
                    <a:pt x="8647444" y="1112537"/>
                  </a:cubicBezTo>
                  <a:cubicBezTo>
                    <a:pt x="8645002" y="1112537"/>
                    <a:pt x="8649885" y="1128406"/>
                    <a:pt x="8651105" y="1132068"/>
                  </a:cubicBezTo>
                  <a:cubicBezTo>
                    <a:pt x="8653547" y="1135731"/>
                    <a:pt x="8659651" y="1138172"/>
                    <a:pt x="8660871" y="1143055"/>
                  </a:cubicBezTo>
                  <a:cubicBezTo>
                    <a:pt x="8663312" y="1149158"/>
                    <a:pt x="8666974" y="1157703"/>
                    <a:pt x="8674299" y="1161365"/>
                  </a:cubicBezTo>
                  <a:cubicBezTo>
                    <a:pt x="8675519" y="1162586"/>
                    <a:pt x="8680403" y="1163807"/>
                    <a:pt x="8685285" y="1163807"/>
                  </a:cubicBezTo>
                  <a:cubicBezTo>
                    <a:pt x="8690168" y="1165028"/>
                    <a:pt x="8695051" y="1165028"/>
                    <a:pt x="8697492" y="1166248"/>
                  </a:cubicBezTo>
                  <a:cubicBezTo>
                    <a:pt x="8704817" y="1168689"/>
                    <a:pt x="8710920" y="1171131"/>
                    <a:pt x="8718244" y="1172352"/>
                  </a:cubicBezTo>
                  <a:cubicBezTo>
                    <a:pt x="8718244" y="1172352"/>
                    <a:pt x="8717024" y="1172352"/>
                    <a:pt x="8715802" y="1173572"/>
                  </a:cubicBezTo>
                  <a:cubicBezTo>
                    <a:pt x="8715802" y="1173572"/>
                    <a:pt x="8713362" y="1173572"/>
                    <a:pt x="8710920" y="1172352"/>
                  </a:cubicBezTo>
                  <a:cubicBezTo>
                    <a:pt x="8706037" y="1168689"/>
                    <a:pt x="8706037" y="1172352"/>
                    <a:pt x="8704817" y="1174793"/>
                  </a:cubicBezTo>
                  <a:cubicBezTo>
                    <a:pt x="8703595" y="1177235"/>
                    <a:pt x="8703595" y="1179676"/>
                    <a:pt x="8698713" y="1177235"/>
                  </a:cubicBezTo>
                  <a:cubicBezTo>
                    <a:pt x="8695051" y="1176014"/>
                    <a:pt x="8690168" y="1172352"/>
                    <a:pt x="8690168" y="1176014"/>
                  </a:cubicBezTo>
                  <a:cubicBezTo>
                    <a:pt x="8690168" y="1177235"/>
                    <a:pt x="8688948" y="1178455"/>
                    <a:pt x="8687726" y="1178455"/>
                  </a:cubicBezTo>
                  <a:cubicBezTo>
                    <a:pt x="8686506" y="1178455"/>
                    <a:pt x="8684065" y="1173572"/>
                    <a:pt x="8680403" y="1176014"/>
                  </a:cubicBezTo>
                  <a:cubicBezTo>
                    <a:pt x="8679181" y="1177235"/>
                    <a:pt x="8676741" y="1176014"/>
                    <a:pt x="8676741" y="1177235"/>
                  </a:cubicBezTo>
                  <a:cubicBezTo>
                    <a:pt x="8676741" y="1179676"/>
                    <a:pt x="8673078" y="1178455"/>
                    <a:pt x="8670637" y="1176014"/>
                  </a:cubicBezTo>
                  <a:cubicBezTo>
                    <a:pt x="8664534" y="1172352"/>
                    <a:pt x="8666974" y="1174793"/>
                    <a:pt x="8664534" y="1176014"/>
                  </a:cubicBezTo>
                  <a:cubicBezTo>
                    <a:pt x="8663312" y="1177235"/>
                    <a:pt x="8663312" y="1176014"/>
                    <a:pt x="8660871" y="1177235"/>
                  </a:cubicBezTo>
                  <a:cubicBezTo>
                    <a:pt x="8659651" y="1178455"/>
                    <a:pt x="8657209" y="1177235"/>
                    <a:pt x="8655989" y="1177235"/>
                  </a:cubicBezTo>
                  <a:cubicBezTo>
                    <a:pt x="8654767" y="1177235"/>
                    <a:pt x="8652327" y="1176014"/>
                    <a:pt x="8652327" y="1176014"/>
                  </a:cubicBezTo>
                  <a:cubicBezTo>
                    <a:pt x="8648664" y="1177235"/>
                    <a:pt x="8643782" y="1174793"/>
                    <a:pt x="8642560" y="1177235"/>
                  </a:cubicBezTo>
                  <a:cubicBezTo>
                    <a:pt x="8640120" y="1180896"/>
                    <a:pt x="8638898" y="1179676"/>
                    <a:pt x="8632795" y="1178455"/>
                  </a:cubicBezTo>
                  <a:cubicBezTo>
                    <a:pt x="8630353" y="1178455"/>
                    <a:pt x="8631575" y="1179676"/>
                    <a:pt x="8635237" y="1182117"/>
                  </a:cubicBezTo>
                  <a:cubicBezTo>
                    <a:pt x="8637678" y="1183338"/>
                    <a:pt x="8638898" y="1184559"/>
                    <a:pt x="8640120" y="1184559"/>
                  </a:cubicBezTo>
                  <a:cubicBezTo>
                    <a:pt x="8641340" y="1183338"/>
                    <a:pt x="8645002" y="1185779"/>
                    <a:pt x="8646223" y="1184559"/>
                  </a:cubicBezTo>
                  <a:cubicBezTo>
                    <a:pt x="8648664" y="1184559"/>
                    <a:pt x="8654767" y="1183338"/>
                    <a:pt x="8660871" y="1187000"/>
                  </a:cubicBezTo>
                  <a:cubicBezTo>
                    <a:pt x="8664534" y="1189442"/>
                    <a:pt x="8674299" y="1187000"/>
                    <a:pt x="8677961" y="1189442"/>
                  </a:cubicBezTo>
                  <a:cubicBezTo>
                    <a:pt x="8681623" y="1191883"/>
                    <a:pt x="8686506" y="1191883"/>
                    <a:pt x="8688948" y="1193103"/>
                  </a:cubicBezTo>
                  <a:cubicBezTo>
                    <a:pt x="8691388" y="1194324"/>
                    <a:pt x="8693830" y="1196766"/>
                    <a:pt x="8696272" y="1197986"/>
                  </a:cubicBezTo>
                  <a:cubicBezTo>
                    <a:pt x="8697492" y="1199207"/>
                    <a:pt x="8698713" y="1199207"/>
                    <a:pt x="8699933" y="1200428"/>
                  </a:cubicBezTo>
                  <a:cubicBezTo>
                    <a:pt x="8699933" y="1200428"/>
                    <a:pt x="8699933" y="1200428"/>
                    <a:pt x="8699933" y="1200428"/>
                  </a:cubicBezTo>
                  <a:cubicBezTo>
                    <a:pt x="8699933" y="1202869"/>
                    <a:pt x="8698713" y="1202869"/>
                    <a:pt x="8697492" y="1202869"/>
                  </a:cubicBezTo>
                  <a:cubicBezTo>
                    <a:pt x="8696272" y="1202869"/>
                    <a:pt x="8695051" y="1197986"/>
                    <a:pt x="8690168" y="1199207"/>
                  </a:cubicBezTo>
                  <a:cubicBezTo>
                    <a:pt x="8687726" y="1199207"/>
                    <a:pt x="8686506" y="1199207"/>
                    <a:pt x="8685285" y="1200428"/>
                  </a:cubicBezTo>
                  <a:cubicBezTo>
                    <a:pt x="8684065" y="1202869"/>
                    <a:pt x="8681623" y="1200428"/>
                    <a:pt x="8679181" y="1199207"/>
                  </a:cubicBezTo>
                  <a:cubicBezTo>
                    <a:pt x="8674299" y="1194324"/>
                    <a:pt x="8675519" y="1196766"/>
                    <a:pt x="8673078" y="1197986"/>
                  </a:cubicBezTo>
                  <a:cubicBezTo>
                    <a:pt x="8670637" y="1197986"/>
                    <a:pt x="8671858" y="1196766"/>
                    <a:pt x="8668196" y="1197986"/>
                  </a:cubicBezTo>
                  <a:cubicBezTo>
                    <a:pt x="8666974" y="1197986"/>
                    <a:pt x="8664534" y="1196766"/>
                    <a:pt x="8663312" y="1196766"/>
                  </a:cubicBezTo>
                  <a:cubicBezTo>
                    <a:pt x="8662092" y="1196766"/>
                    <a:pt x="8659651" y="1194324"/>
                    <a:pt x="8659651" y="1194324"/>
                  </a:cubicBezTo>
                  <a:cubicBezTo>
                    <a:pt x="8654767" y="1194324"/>
                    <a:pt x="8651105" y="1190662"/>
                    <a:pt x="8648664" y="1193103"/>
                  </a:cubicBezTo>
                  <a:cubicBezTo>
                    <a:pt x="8643782" y="1195545"/>
                    <a:pt x="8643782" y="1194324"/>
                    <a:pt x="8637678" y="1190662"/>
                  </a:cubicBezTo>
                  <a:cubicBezTo>
                    <a:pt x="8635237" y="1189442"/>
                    <a:pt x="8636457" y="1191883"/>
                    <a:pt x="8638898" y="1194324"/>
                  </a:cubicBezTo>
                  <a:cubicBezTo>
                    <a:pt x="8640120" y="1196766"/>
                    <a:pt x="8642560" y="1197986"/>
                    <a:pt x="8643782" y="1197986"/>
                  </a:cubicBezTo>
                  <a:cubicBezTo>
                    <a:pt x="8645002" y="1197986"/>
                    <a:pt x="8648664" y="1200428"/>
                    <a:pt x="8651105" y="1200428"/>
                  </a:cubicBezTo>
                  <a:cubicBezTo>
                    <a:pt x="8653547" y="1200428"/>
                    <a:pt x="8660871" y="1200428"/>
                    <a:pt x="8666974" y="1206531"/>
                  </a:cubicBezTo>
                  <a:cubicBezTo>
                    <a:pt x="8668196" y="1207752"/>
                    <a:pt x="8671858" y="1208973"/>
                    <a:pt x="8675519" y="1210193"/>
                  </a:cubicBezTo>
                  <a:cubicBezTo>
                    <a:pt x="8679181" y="1211414"/>
                    <a:pt x="8682844" y="1211414"/>
                    <a:pt x="8684065" y="1212635"/>
                  </a:cubicBezTo>
                  <a:cubicBezTo>
                    <a:pt x="8686506" y="1215076"/>
                    <a:pt x="8690168" y="1215076"/>
                    <a:pt x="8692610" y="1217517"/>
                  </a:cubicBezTo>
                  <a:cubicBezTo>
                    <a:pt x="8692610" y="1217517"/>
                    <a:pt x="8691388" y="1218738"/>
                    <a:pt x="8691388" y="1218738"/>
                  </a:cubicBezTo>
                  <a:cubicBezTo>
                    <a:pt x="8691388" y="1218738"/>
                    <a:pt x="8688948" y="1219959"/>
                    <a:pt x="8685285" y="1217517"/>
                  </a:cubicBezTo>
                  <a:cubicBezTo>
                    <a:pt x="8676741" y="1212635"/>
                    <a:pt x="8677961" y="1217517"/>
                    <a:pt x="8676741" y="1221180"/>
                  </a:cubicBezTo>
                  <a:cubicBezTo>
                    <a:pt x="8675519" y="1224842"/>
                    <a:pt x="8676741" y="1227283"/>
                    <a:pt x="8669416" y="1224842"/>
                  </a:cubicBezTo>
                  <a:cubicBezTo>
                    <a:pt x="8664534" y="1223621"/>
                    <a:pt x="8655989" y="1218738"/>
                    <a:pt x="8658430" y="1224842"/>
                  </a:cubicBezTo>
                  <a:cubicBezTo>
                    <a:pt x="8659651" y="1227283"/>
                    <a:pt x="8658430" y="1228504"/>
                    <a:pt x="8655989" y="1228504"/>
                  </a:cubicBezTo>
                  <a:cubicBezTo>
                    <a:pt x="8653547" y="1228504"/>
                    <a:pt x="8649885" y="1222400"/>
                    <a:pt x="8645002" y="1224842"/>
                  </a:cubicBezTo>
                  <a:cubicBezTo>
                    <a:pt x="8642560" y="1226063"/>
                    <a:pt x="8640120" y="1226063"/>
                    <a:pt x="8640120" y="1227283"/>
                  </a:cubicBezTo>
                  <a:cubicBezTo>
                    <a:pt x="8640120" y="1230945"/>
                    <a:pt x="8636457" y="1228504"/>
                    <a:pt x="8631575" y="1227283"/>
                  </a:cubicBezTo>
                  <a:cubicBezTo>
                    <a:pt x="8626691" y="1224842"/>
                    <a:pt x="8625471" y="1224842"/>
                    <a:pt x="8625471" y="1224842"/>
                  </a:cubicBezTo>
                  <a:cubicBezTo>
                    <a:pt x="8625471" y="1224842"/>
                    <a:pt x="8625471" y="1226063"/>
                    <a:pt x="8623030" y="1227283"/>
                  </a:cubicBezTo>
                  <a:cubicBezTo>
                    <a:pt x="8620588" y="1228504"/>
                    <a:pt x="8621809" y="1226063"/>
                    <a:pt x="8616926" y="1229724"/>
                  </a:cubicBezTo>
                  <a:cubicBezTo>
                    <a:pt x="8614484" y="1230945"/>
                    <a:pt x="8610822" y="1229724"/>
                    <a:pt x="8609602" y="1229724"/>
                  </a:cubicBezTo>
                  <a:cubicBezTo>
                    <a:pt x="8608381" y="1229724"/>
                    <a:pt x="8604719" y="1228504"/>
                    <a:pt x="8603499" y="1228504"/>
                  </a:cubicBezTo>
                  <a:cubicBezTo>
                    <a:pt x="8598615" y="1229724"/>
                    <a:pt x="8591292" y="1227283"/>
                    <a:pt x="8590070" y="1230945"/>
                  </a:cubicBezTo>
                  <a:cubicBezTo>
                    <a:pt x="8586408" y="1237049"/>
                    <a:pt x="8585188" y="1234607"/>
                    <a:pt x="8575422" y="1233387"/>
                  </a:cubicBezTo>
                  <a:cubicBezTo>
                    <a:pt x="8572981" y="1233387"/>
                    <a:pt x="8574201" y="1235828"/>
                    <a:pt x="8579085" y="1238270"/>
                  </a:cubicBezTo>
                  <a:cubicBezTo>
                    <a:pt x="8582747" y="1240711"/>
                    <a:pt x="8585188" y="1241931"/>
                    <a:pt x="8586408" y="1240711"/>
                  </a:cubicBezTo>
                  <a:cubicBezTo>
                    <a:pt x="8587629" y="1239490"/>
                    <a:pt x="8592512" y="1240711"/>
                    <a:pt x="8596174" y="1240711"/>
                  </a:cubicBezTo>
                  <a:cubicBezTo>
                    <a:pt x="8598615" y="1239490"/>
                    <a:pt x="8607161" y="1237049"/>
                    <a:pt x="8616926" y="1241931"/>
                  </a:cubicBezTo>
                  <a:cubicBezTo>
                    <a:pt x="8619368" y="1243152"/>
                    <a:pt x="8624250" y="1243152"/>
                    <a:pt x="8629133" y="1243152"/>
                  </a:cubicBezTo>
                  <a:cubicBezTo>
                    <a:pt x="8634016" y="1243152"/>
                    <a:pt x="8638898" y="1243152"/>
                    <a:pt x="8641340" y="1244373"/>
                  </a:cubicBezTo>
                  <a:cubicBezTo>
                    <a:pt x="8646223" y="1246814"/>
                    <a:pt x="8653547" y="1245594"/>
                    <a:pt x="8657209" y="1248035"/>
                  </a:cubicBezTo>
                  <a:cubicBezTo>
                    <a:pt x="8660871" y="1250477"/>
                    <a:pt x="8664534" y="1251697"/>
                    <a:pt x="8668196" y="1254139"/>
                  </a:cubicBezTo>
                  <a:cubicBezTo>
                    <a:pt x="8666974" y="1254139"/>
                    <a:pt x="8666974" y="1254139"/>
                    <a:pt x="8665754" y="1254139"/>
                  </a:cubicBezTo>
                  <a:cubicBezTo>
                    <a:pt x="8663312" y="1255359"/>
                    <a:pt x="8660871" y="1254139"/>
                    <a:pt x="8660871" y="1256580"/>
                  </a:cubicBezTo>
                  <a:cubicBezTo>
                    <a:pt x="8660871" y="1260242"/>
                    <a:pt x="8655989" y="1257801"/>
                    <a:pt x="8652327" y="1255359"/>
                  </a:cubicBezTo>
                  <a:cubicBezTo>
                    <a:pt x="8643782" y="1250477"/>
                    <a:pt x="8647444" y="1252918"/>
                    <a:pt x="8643782" y="1254139"/>
                  </a:cubicBezTo>
                  <a:cubicBezTo>
                    <a:pt x="8641340" y="1255359"/>
                    <a:pt x="8642560" y="1252918"/>
                    <a:pt x="8637678" y="1255359"/>
                  </a:cubicBezTo>
                  <a:cubicBezTo>
                    <a:pt x="8635237" y="1256580"/>
                    <a:pt x="8631575" y="1254139"/>
                    <a:pt x="8630353" y="1254139"/>
                  </a:cubicBezTo>
                  <a:cubicBezTo>
                    <a:pt x="8629133" y="1254139"/>
                    <a:pt x="8625471" y="1251697"/>
                    <a:pt x="8624250" y="1252918"/>
                  </a:cubicBezTo>
                  <a:cubicBezTo>
                    <a:pt x="8618146" y="1254139"/>
                    <a:pt x="8612043" y="1251697"/>
                    <a:pt x="8609602" y="1255359"/>
                  </a:cubicBezTo>
                  <a:cubicBezTo>
                    <a:pt x="8605939" y="1261463"/>
                    <a:pt x="8604719" y="1259021"/>
                    <a:pt x="8594954" y="1257801"/>
                  </a:cubicBezTo>
                  <a:cubicBezTo>
                    <a:pt x="8592512" y="1257801"/>
                    <a:pt x="8593732" y="1260242"/>
                    <a:pt x="8598615" y="1262684"/>
                  </a:cubicBezTo>
                  <a:cubicBezTo>
                    <a:pt x="8602277" y="1265125"/>
                    <a:pt x="8604719" y="1266346"/>
                    <a:pt x="8605939" y="1265125"/>
                  </a:cubicBezTo>
                  <a:cubicBezTo>
                    <a:pt x="8607161" y="1263904"/>
                    <a:pt x="8612043" y="1265125"/>
                    <a:pt x="8614484" y="1265125"/>
                  </a:cubicBezTo>
                  <a:cubicBezTo>
                    <a:pt x="8616926" y="1263904"/>
                    <a:pt x="8626691" y="1262684"/>
                    <a:pt x="8635237" y="1267566"/>
                  </a:cubicBezTo>
                  <a:cubicBezTo>
                    <a:pt x="8640120" y="1270008"/>
                    <a:pt x="8654767" y="1267566"/>
                    <a:pt x="8658430" y="1271228"/>
                  </a:cubicBezTo>
                  <a:cubicBezTo>
                    <a:pt x="8663312" y="1273670"/>
                    <a:pt x="8669416" y="1273670"/>
                    <a:pt x="8674299" y="1276111"/>
                  </a:cubicBezTo>
                  <a:cubicBezTo>
                    <a:pt x="8677961" y="1278553"/>
                    <a:pt x="8682844" y="1282215"/>
                    <a:pt x="8687726" y="1284656"/>
                  </a:cubicBezTo>
                  <a:cubicBezTo>
                    <a:pt x="8687726" y="1284656"/>
                    <a:pt x="8687726" y="1284656"/>
                    <a:pt x="8687726" y="1284656"/>
                  </a:cubicBezTo>
                  <a:cubicBezTo>
                    <a:pt x="8686506" y="1284656"/>
                    <a:pt x="8685285" y="1284656"/>
                    <a:pt x="8684065" y="1284656"/>
                  </a:cubicBezTo>
                  <a:cubicBezTo>
                    <a:pt x="8682844" y="1283435"/>
                    <a:pt x="8680403" y="1282215"/>
                    <a:pt x="8676741" y="1282215"/>
                  </a:cubicBezTo>
                  <a:cubicBezTo>
                    <a:pt x="8676741" y="1282215"/>
                    <a:pt x="8675519" y="1282215"/>
                    <a:pt x="8675519" y="1282215"/>
                  </a:cubicBezTo>
                  <a:cubicBezTo>
                    <a:pt x="8674299" y="1282215"/>
                    <a:pt x="8674299" y="1282215"/>
                    <a:pt x="8673078" y="1280994"/>
                  </a:cubicBezTo>
                  <a:cubicBezTo>
                    <a:pt x="8669416" y="1279773"/>
                    <a:pt x="8665754" y="1278553"/>
                    <a:pt x="8663312" y="1279773"/>
                  </a:cubicBezTo>
                  <a:cubicBezTo>
                    <a:pt x="8659651" y="1278553"/>
                    <a:pt x="8662092" y="1279773"/>
                    <a:pt x="8659651" y="1279773"/>
                  </a:cubicBezTo>
                  <a:cubicBezTo>
                    <a:pt x="8658430" y="1279773"/>
                    <a:pt x="8658430" y="1279773"/>
                    <a:pt x="8654767" y="1279773"/>
                  </a:cubicBezTo>
                  <a:cubicBezTo>
                    <a:pt x="8653547" y="1279773"/>
                    <a:pt x="8651105" y="1278553"/>
                    <a:pt x="8649885" y="1278553"/>
                  </a:cubicBezTo>
                  <a:cubicBezTo>
                    <a:pt x="8648664" y="1278553"/>
                    <a:pt x="8646223" y="1276111"/>
                    <a:pt x="8645002" y="1276111"/>
                  </a:cubicBezTo>
                  <a:cubicBezTo>
                    <a:pt x="8641340" y="1276111"/>
                    <a:pt x="8636457" y="1272449"/>
                    <a:pt x="8635237" y="1273670"/>
                  </a:cubicBezTo>
                  <a:cubicBezTo>
                    <a:pt x="8632795" y="1274891"/>
                    <a:pt x="8631575" y="1274891"/>
                    <a:pt x="8625471" y="1271228"/>
                  </a:cubicBezTo>
                  <a:cubicBezTo>
                    <a:pt x="8623030" y="1270008"/>
                    <a:pt x="8625471" y="1272449"/>
                    <a:pt x="8627913" y="1273670"/>
                  </a:cubicBezTo>
                  <a:cubicBezTo>
                    <a:pt x="8630353" y="1276111"/>
                    <a:pt x="8632795" y="1277332"/>
                    <a:pt x="8632795" y="1276111"/>
                  </a:cubicBezTo>
                  <a:cubicBezTo>
                    <a:pt x="8634016" y="1276111"/>
                    <a:pt x="8637678" y="1278553"/>
                    <a:pt x="8638898" y="1278553"/>
                  </a:cubicBezTo>
                  <a:cubicBezTo>
                    <a:pt x="8640120" y="1278553"/>
                    <a:pt x="8643782" y="1279773"/>
                    <a:pt x="8647444" y="1280994"/>
                  </a:cubicBezTo>
                  <a:cubicBezTo>
                    <a:pt x="8646223" y="1280994"/>
                    <a:pt x="8646223" y="1282215"/>
                    <a:pt x="8645002" y="1283435"/>
                  </a:cubicBezTo>
                  <a:cubicBezTo>
                    <a:pt x="8645002" y="1284656"/>
                    <a:pt x="8642560" y="1284656"/>
                    <a:pt x="8637678" y="1282215"/>
                  </a:cubicBezTo>
                  <a:cubicBezTo>
                    <a:pt x="8627913" y="1277332"/>
                    <a:pt x="8629133" y="1283435"/>
                    <a:pt x="8629133" y="1287098"/>
                  </a:cubicBezTo>
                  <a:cubicBezTo>
                    <a:pt x="8627913" y="1290760"/>
                    <a:pt x="8630353" y="1294422"/>
                    <a:pt x="8620588" y="1291980"/>
                  </a:cubicBezTo>
                  <a:cubicBezTo>
                    <a:pt x="8614484" y="1290760"/>
                    <a:pt x="8604719" y="1285877"/>
                    <a:pt x="8607161" y="1293201"/>
                  </a:cubicBezTo>
                  <a:cubicBezTo>
                    <a:pt x="8608381" y="1295642"/>
                    <a:pt x="8607161" y="1298084"/>
                    <a:pt x="8604719" y="1298084"/>
                  </a:cubicBezTo>
                  <a:cubicBezTo>
                    <a:pt x="8602277" y="1298084"/>
                    <a:pt x="8597395" y="1291980"/>
                    <a:pt x="8591292" y="1295642"/>
                  </a:cubicBezTo>
                  <a:cubicBezTo>
                    <a:pt x="8588850" y="1296863"/>
                    <a:pt x="8585188" y="1296863"/>
                    <a:pt x="8586408" y="1299305"/>
                  </a:cubicBezTo>
                  <a:cubicBezTo>
                    <a:pt x="8587629" y="1302967"/>
                    <a:pt x="8581525" y="1301746"/>
                    <a:pt x="8576643" y="1300525"/>
                  </a:cubicBezTo>
                  <a:cubicBezTo>
                    <a:pt x="8564436" y="1296863"/>
                    <a:pt x="8570540" y="1299305"/>
                    <a:pt x="8566878" y="1301746"/>
                  </a:cubicBezTo>
                  <a:cubicBezTo>
                    <a:pt x="8564436" y="1302967"/>
                    <a:pt x="8565656" y="1300525"/>
                    <a:pt x="8560774" y="1304187"/>
                  </a:cubicBezTo>
                  <a:cubicBezTo>
                    <a:pt x="8558333" y="1305408"/>
                    <a:pt x="8554671" y="1304187"/>
                    <a:pt x="8553449" y="1305408"/>
                  </a:cubicBezTo>
                  <a:cubicBezTo>
                    <a:pt x="8551008" y="1305408"/>
                    <a:pt x="8547346" y="1304187"/>
                    <a:pt x="8546126" y="1304187"/>
                  </a:cubicBezTo>
                  <a:cubicBezTo>
                    <a:pt x="8540022" y="1306629"/>
                    <a:pt x="8532697" y="1305408"/>
                    <a:pt x="8531477" y="1309070"/>
                  </a:cubicBezTo>
                  <a:cubicBezTo>
                    <a:pt x="8529035" y="1316394"/>
                    <a:pt x="8527815" y="1313953"/>
                    <a:pt x="8516828" y="1315174"/>
                  </a:cubicBezTo>
                  <a:cubicBezTo>
                    <a:pt x="8513166" y="1315174"/>
                    <a:pt x="8516828" y="1317615"/>
                    <a:pt x="8521711" y="1318836"/>
                  </a:cubicBezTo>
                  <a:cubicBezTo>
                    <a:pt x="8525373" y="1320056"/>
                    <a:pt x="8529035" y="1321277"/>
                    <a:pt x="8530257" y="1320056"/>
                  </a:cubicBezTo>
                  <a:cubicBezTo>
                    <a:pt x="8531477" y="1318836"/>
                    <a:pt x="8537580" y="1318836"/>
                    <a:pt x="8540022" y="1317615"/>
                  </a:cubicBezTo>
                  <a:cubicBezTo>
                    <a:pt x="8542464" y="1316394"/>
                    <a:pt x="8552229" y="1311512"/>
                    <a:pt x="8564436" y="1315174"/>
                  </a:cubicBezTo>
                  <a:cubicBezTo>
                    <a:pt x="8570540" y="1317615"/>
                    <a:pt x="8586408" y="1311512"/>
                    <a:pt x="8591292" y="1313953"/>
                  </a:cubicBezTo>
                  <a:cubicBezTo>
                    <a:pt x="8597395" y="1316394"/>
                    <a:pt x="8604719" y="1313953"/>
                    <a:pt x="8609602" y="1316394"/>
                  </a:cubicBezTo>
                  <a:cubicBezTo>
                    <a:pt x="8612043" y="1317615"/>
                    <a:pt x="8614484" y="1318836"/>
                    <a:pt x="8616926" y="1320056"/>
                  </a:cubicBezTo>
                  <a:cubicBezTo>
                    <a:pt x="8616926" y="1320056"/>
                    <a:pt x="8616926" y="1320056"/>
                    <a:pt x="8616926" y="1320056"/>
                  </a:cubicBezTo>
                  <a:cubicBezTo>
                    <a:pt x="8615706" y="1320056"/>
                    <a:pt x="8615706" y="1320056"/>
                    <a:pt x="8615706" y="1321277"/>
                  </a:cubicBezTo>
                  <a:cubicBezTo>
                    <a:pt x="8615706" y="1321277"/>
                    <a:pt x="8615706" y="1321277"/>
                    <a:pt x="8615706" y="1321277"/>
                  </a:cubicBezTo>
                  <a:cubicBezTo>
                    <a:pt x="8613264" y="1321277"/>
                    <a:pt x="8608381" y="1315174"/>
                    <a:pt x="8603499" y="1318836"/>
                  </a:cubicBezTo>
                  <a:cubicBezTo>
                    <a:pt x="8601057" y="1320056"/>
                    <a:pt x="8598615" y="1320056"/>
                    <a:pt x="8598615" y="1322498"/>
                  </a:cubicBezTo>
                  <a:cubicBezTo>
                    <a:pt x="8599836" y="1326160"/>
                    <a:pt x="8594954" y="1324939"/>
                    <a:pt x="8588850" y="1322498"/>
                  </a:cubicBezTo>
                  <a:cubicBezTo>
                    <a:pt x="8583967" y="1321277"/>
                    <a:pt x="8581525" y="1320056"/>
                    <a:pt x="8581525" y="1321277"/>
                  </a:cubicBezTo>
                  <a:cubicBezTo>
                    <a:pt x="8581525" y="1321277"/>
                    <a:pt x="8581525" y="1322498"/>
                    <a:pt x="8579085" y="1323719"/>
                  </a:cubicBezTo>
                  <a:cubicBezTo>
                    <a:pt x="8576643" y="1324939"/>
                    <a:pt x="8577863" y="1322498"/>
                    <a:pt x="8572981" y="1326160"/>
                  </a:cubicBezTo>
                  <a:cubicBezTo>
                    <a:pt x="8570540" y="1327381"/>
                    <a:pt x="8566878" y="1326160"/>
                    <a:pt x="8565656" y="1326160"/>
                  </a:cubicBezTo>
                  <a:cubicBezTo>
                    <a:pt x="8564436" y="1326160"/>
                    <a:pt x="8559553" y="1324939"/>
                    <a:pt x="8559553" y="1324939"/>
                  </a:cubicBezTo>
                  <a:cubicBezTo>
                    <a:pt x="8553449" y="1327381"/>
                    <a:pt x="8547346" y="1324939"/>
                    <a:pt x="8544904" y="1328601"/>
                  </a:cubicBezTo>
                  <a:cubicBezTo>
                    <a:pt x="8542464" y="1334705"/>
                    <a:pt x="8540022" y="1333484"/>
                    <a:pt x="8530257" y="1333484"/>
                  </a:cubicBezTo>
                  <a:cubicBezTo>
                    <a:pt x="8526594" y="1333484"/>
                    <a:pt x="8530257" y="1335926"/>
                    <a:pt x="8535139" y="1337146"/>
                  </a:cubicBezTo>
                  <a:cubicBezTo>
                    <a:pt x="8538801" y="1338367"/>
                    <a:pt x="8542464" y="1339588"/>
                    <a:pt x="8543684" y="1338367"/>
                  </a:cubicBezTo>
                  <a:cubicBezTo>
                    <a:pt x="8544904" y="1337146"/>
                    <a:pt x="8551008" y="1338367"/>
                    <a:pt x="8553449" y="1337146"/>
                  </a:cubicBezTo>
                  <a:cubicBezTo>
                    <a:pt x="8555891" y="1335926"/>
                    <a:pt x="8565656" y="1332263"/>
                    <a:pt x="8576643" y="1335926"/>
                  </a:cubicBezTo>
                  <a:cubicBezTo>
                    <a:pt x="8579085" y="1337146"/>
                    <a:pt x="8583967" y="1335926"/>
                    <a:pt x="8590070" y="1335926"/>
                  </a:cubicBezTo>
                  <a:cubicBezTo>
                    <a:pt x="8594954" y="1334705"/>
                    <a:pt x="8599836" y="1334705"/>
                    <a:pt x="8602277" y="1335926"/>
                  </a:cubicBezTo>
                  <a:cubicBezTo>
                    <a:pt x="8607161" y="1337146"/>
                    <a:pt x="8613264" y="1337146"/>
                    <a:pt x="8618146" y="1338367"/>
                  </a:cubicBezTo>
                  <a:cubicBezTo>
                    <a:pt x="8618146" y="1339588"/>
                    <a:pt x="8618146" y="1339588"/>
                    <a:pt x="8618146" y="1340808"/>
                  </a:cubicBezTo>
                  <a:cubicBezTo>
                    <a:pt x="8618146" y="1343250"/>
                    <a:pt x="8619368" y="1344470"/>
                    <a:pt x="8619368" y="1345691"/>
                  </a:cubicBezTo>
                  <a:cubicBezTo>
                    <a:pt x="8619368" y="1346912"/>
                    <a:pt x="8620588" y="1348133"/>
                    <a:pt x="8620588" y="1349353"/>
                  </a:cubicBezTo>
                  <a:cubicBezTo>
                    <a:pt x="8616926" y="1350574"/>
                    <a:pt x="8612043" y="1350574"/>
                    <a:pt x="8610822" y="1354236"/>
                  </a:cubicBezTo>
                  <a:cubicBezTo>
                    <a:pt x="8610822" y="1354236"/>
                    <a:pt x="8610822" y="1354236"/>
                    <a:pt x="8610822" y="1355457"/>
                  </a:cubicBezTo>
                  <a:cubicBezTo>
                    <a:pt x="8610822" y="1355457"/>
                    <a:pt x="8610822" y="1355457"/>
                    <a:pt x="8610822" y="1355457"/>
                  </a:cubicBezTo>
                  <a:cubicBezTo>
                    <a:pt x="8610822" y="1355457"/>
                    <a:pt x="8610822" y="1355457"/>
                    <a:pt x="8610822" y="1355457"/>
                  </a:cubicBezTo>
                  <a:cubicBezTo>
                    <a:pt x="8610822" y="1355457"/>
                    <a:pt x="8610822" y="1356677"/>
                    <a:pt x="8609602" y="1356677"/>
                  </a:cubicBezTo>
                  <a:cubicBezTo>
                    <a:pt x="8608381" y="1357898"/>
                    <a:pt x="8608381" y="1356677"/>
                    <a:pt x="8604719" y="1360340"/>
                  </a:cubicBezTo>
                  <a:cubicBezTo>
                    <a:pt x="8603499" y="1361560"/>
                    <a:pt x="8598615" y="1361560"/>
                    <a:pt x="8597395" y="1361560"/>
                  </a:cubicBezTo>
                  <a:cubicBezTo>
                    <a:pt x="8596174" y="1362781"/>
                    <a:pt x="8591292" y="1361560"/>
                    <a:pt x="8591292" y="1361560"/>
                  </a:cubicBezTo>
                  <a:cubicBezTo>
                    <a:pt x="8586408" y="1364002"/>
                    <a:pt x="8579085" y="1364002"/>
                    <a:pt x="8579085" y="1367664"/>
                  </a:cubicBezTo>
                  <a:cubicBezTo>
                    <a:pt x="8577863" y="1373767"/>
                    <a:pt x="8576643" y="1372547"/>
                    <a:pt x="8566878" y="1374988"/>
                  </a:cubicBezTo>
                  <a:cubicBezTo>
                    <a:pt x="8564436" y="1376209"/>
                    <a:pt x="8566878" y="1377429"/>
                    <a:pt x="8571760" y="1378650"/>
                  </a:cubicBezTo>
                  <a:cubicBezTo>
                    <a:pt x="8575422" y="1379871"/>
                    <a:pt x="8579085" y="1379871"/>
                    <a:pt x="8579085" y="1378650"/>
                  </a:cubicBezTo>
                  <a:cubicBezTo>
                    <a:pt x="8579085" y="1377429"/>
                    <a:pt x="8585188" y="1377429"/>
                    <a:pt x="8587629" y="1376209"/>
                  </a:cubicBezTo>
                  <a:cubicBezTo>
                    <a:pt x="8590070" y="1374988"/>
                    <a:pt x="8597395" y="1370105"/>
                    <a:pt x="8608381" y="1372547"/>
                  </a:cubicBezTo>
                  <a:cubicBezTo>
                    <a:pt x="8614484" y="1373767"/>
                    <a:pt x="8626691" y="1367664"/>
                    <a:pt x="8632795" y="1368884"/>
                  </a:cubicBezTo>
                  <a:cubicBezTo>
                    <a:pt x="8636457" y="1370105"/>
                    <a:pt x="8641340" y="1368884"/>
                    <a:pt x="8645002" y="1368884"/>
                  </a:cubicBezTo>
                  <a:cubicBezTo>
                    <a:pt x="8646223" y="1370105"/>
                    <a:pt x="8648664" y="1370105"/>
                    <a:pt x="8649885" y="1371326"/>
                  </a:cubicBezTo>
                  <a:cubicBezTo>
                    <a:pt x="8647444" y="1371326"/>
                    <a:pt x="8646223" y="1372547"/>
                    <a:pt x="8646223" y="1373767"/>
                  </a:cubicBezTo>
                  <a:cubicBezTo>
                    <a:pt x="8646223" y="1377429"/>
                    <a:pt x="8641340" y="1376209"/>
                    <a:pt x="8637678" y="1373767"/>
                  </a:cubicBezTo>
                  <a:cubicBezTo>
                    <a:pt x="8629133" y="1368884"/>
                    <a:pt x="8632795" y="1371326"/>
                    <a:pt x="8629133" y="1373767"/>
                  </a:cubicBezTo>
                  <a:cubicBezTo>
                    <a:pt x="8626691" y="1374988"/>
                    <a:pt x="8627913" y="1372547"/>
                    <a:pt x="8623030" y="1376209"/>
                  </a:cubicBezTo>
                  <a:cubicBezTo>
                    <a:pt x="8620588" y="1377429"/>
                    <a:pt x="8618146" y="1376209"/>
                    <a:pt x="8616926" y="1376209"/>
                  </a:cubicBezTo>
                  <a:cubicBezTo>
                    <a:pt x="8615706" y="1376209"/>
                    <a:pt x="8612043" y="1373767"/>
                    <a:pt x="8610822" y="1374988"/>
                  </a:cubicBezTo>
                  <a:cubicBezTo>
                    <a:pt x="8604719" y="1376209"/>
                    <a:pt x="8599836" y="1373767"/>
                    <a:pt x="8596174" y="1377429"/>
                  </a:cubicBezTo>
                  <a:cubicBezTo>
                    <a:pt x="8591292" y="1383533"/>
                    <a:pt x="8591292" y="1381091"/>
                    <a:pt x="8581525" y="1381091"/>
                  </a:cubicBezTo>
                  <a:cubicBezTo>
                    <a:pt x="8579085" y="1381091"/>
                    <a:pt x="8580305" y="1383533"/>
                    <a:pt x="8583967" y="1385974"/>
                  </a:cubicBezTo>
                  <a:cubicBezTo>
                    <a:pt x="8586408" y="1388416"/>
                    <a:pt x="8590070" y="1389636"/>
                    <a:pt x="8591292" y="1388416"/>
                  </a:cubicBezTo>
                  <a:cubicBezTo>
                    <a:pt x="8592512" y="1387195"/>
                    <a:pt x="8597395" y="1388416"/>
                    <a:pt x="8599836" y="1388416"/>
                  </a:cubicBezTo>
                  <a:cubicBezTo>
                    <a:pt x="8602277" y="1387195"/>
                    <a:pt x="8612043" y="1384754"/>
                    <a:pt x="8620588" y="1389636"/>
                  </a:cubicBezTo>
                  <a:cubicBezTo>
                    <a:pt x="8623030" y="1390857"/>
                    <a:pt x="8627913" y="1390857"/>
                    <a:pt x="8632795" y="1390857"/>
                  </a:cubicBezTo>
                  <a:cubicBezTo>
                    <a:pt x="8637678" y="1390857"/>
                    <a:pt x="8642560" y="1390857"/>
                    <a:pt x="8643782" y="1392078"/>
                  </a:cubicBezTo>
                  <a:cubicBezTo>
                    <a:pt x="8647444" y="1394519"/>
                    <a:pt x="8654767" y="1394519"/>
                    <a:pt x="8658430" y="1398181"/>
                  </a:cubicBezTo>
                  <a:cubicBezTo>
                    <a:pt x="8660871" y="1400623"/>
                    <a:pt x="8664534" y="1403064"/>
                    <a:pt x="8668196" y="1405505"/>
                  </a:cubicBezTo>
                  <a:cubicBezTo>
                    <a:pt x="8669416" y="1406726"/>
                    <a:pt x="8670637" y="1406726"/>
                    <a:pt x="8671858" y="1407947"/>
                  </a:cubicBezTo>
                  <a:cubicBezTo>
                    <a:pt x="8669416" y="1407947"/>
                    <a:pt x="8666974" y="1409168"/>
                    <a:pt x="8664534" y="1410388"/>
                  </a:cubicBezTo>
                  <a:cubicBezTo>
                    <a:pt x="8664534" y="1410388"/>
                    <a:pt x="8665754" y="1401843"/>
                    <a:pt x="8658430" y="1406726"/>
                  </a:cubicBezTo>
                  <a:cubicBezTo>
                    <a:pt x="8657209" y="1406726"/>
                    <a:pt x="8654767" y="1406726"/>
                    <a:pt x="8652327" y="1403064"/>
                  </a:cubicBezTo>
                  <a:cubicBezTo>
                    <a:pt x="8645002" y="1395740"/>
                    <a:pt x="8643782" y="1401843"/>
                    <a:pt x="8642560" y="1405505"/>
                  </a:cubicBezTo>
                  <a:cubicBezTo>
                    <a:pt x="8640120" y="1409168"/>
                    <a:pt x="8640120" y="1412830"/>
                    <a:pt x="8632795" y="1407947"/>
                  </a:cubicBezTo>
                  <a:cubicBezTo>
                    <a:pt x="8627913" y="1405505"/>
                    <a:pt x="8620588" y="1398181"/>
                    <a:pt x="8620588" y="1405505"/>
                  </a:cubicBezTo>
                  <a:cubicBezTo>
                    <a:pt x="8620588" y="1407947"/>
                    <a:pt x="8619368" y="1410388"/>
                    <a:pt x="8616926" y="1409168"/>
                  </a:cubicBezTo>
                  <a:cubicBezTo>
                    <a:pt x="8614484" y="1409168"/>
                    <a:pt x="8612043" y="1401843"/>
                    <a:pt x="8605939" y="1403064"/>
                  </a:cubicBezTo>
                  <a:cubicBezTo>
                    <a:pt x="8603499" y="1404285"/>
                    <a:pt x="8599836" y="1403064"/>
                    <a:pt x="8599836" y="1405505"/>
                  </a:cubicBezTo>
                  <a:cubicBezTo>
                    <a:pt x="8598615" y="1409168"/>
                    <a:pt x="8594954" y="1406726"/>
                    <a:pt x="8590070" y="1403064"/>
                  </a:cubicBezTo>
                  <a:cubicBezTo>
                    <a:pt x="8585188" y="1399402"/>
                    <a:pt x="8583967" y="1399402"/>
                    <a:pt x="8583967" y="1399402"/>
                  </a:cubicBezTo>
                  <a:cubicBezTo>
                    <a:pt x="8582747" y="1399402"/>
                    <a:pt x="8582747" y="1400623"/>
                    <a:pt x="8580305" y="1401843"/>
                  </a:cubicBezTo>
                  <a:cubicBezTo>
                    <a:pt x="8577863" y="1403064"/>
                    <a:pt x="8579085" y="1400623"/>
                    <a:pt x="8572981" y="1403064"/>
                  </a:cubicBezTo>
                  <a:cubicBezTo>
                    <a:pt x="8570540" y="1404285"/>
                    <a:pt x="8566878" y="1401843"/>
                    <a:pt x="8565656" y="1401843"/>
                  </a:cubicBezTo>
                  <a:cubicBezTo>
                    <a:pt x="8563215" y="1401843"/>
                    <a:pt x="8559553" y="1399402"/>
                    <a:pt x="8559553" y="1399402"/>
                  </a:cubicBezTo>
                  <a:cubicBezTo>
                    <a:pt x="8553449" y="1399402"/>
                    <a:pt x="8546126" y="1395740"/>
                    <a:pt x="8543684" y="1399402"/>
                  </a:cubicBezTo>
                  <a:cubicBezTo>
                    <a:pt x="8538801" y="1405505"/>
                    <a:pt x="8537580" y="1403064"/>
                    <a:pt x="8526594" y="1399402"/>
                  </a:cubicBezTo>
                  <a:cubicBezTo>
                    <a:pt x="8522932" y="1398181"/>
                    <a:pt x="8525373" y="1401843"/>
                    <a:pt x="8529035" y="1404285"/>
                  </a:cubicBezTo>
                  <a:cubicBezTo>
                    <a:pt x="8532697" y="1406726"/>
                    <a:pt x="8535139" y="1409168"/>
                    <a:pt x="8536360" y="1407947"/>
                  </a:cubicBezTo>
                  <a:cubicBezTo>
                    <a:pt x="8537580" y="1406726"/>
                    <a:pt x="8543684" y="1410388"/>
                    <a:pt x="8546126" y="1409168"/>
                  </a:cubicBezTo>
                  <a:cubicBezTo>
                    <a:pt x="8549787" y="1409168"/>
                    <a:pt x="8559553" y="1407947"/>
                    <a:pt x="8569318" y="1415271"/>
                  </a:cubicBezTo>
                  <a:cubicBezTo>
                    <a:pt x="8571760" y="1416492"/>
                    <a:pt x="8576643" y="1417712"/>
                    <a:pt x="8582747" y="1418933"/>
                  </a:cubicBezTo>
                  <a:cubicBezTo>
                    <a:pt x="8586408" y="1418933"/>
                    <a:pt x="8588850" y="1420154"/>
                    <a:pt x="8591292" y="1420154"/>
                  </a:cubicBezTo>
                  <a:cubicBezTo>
                    <a:pt x="8591292" y="1421375"/>
                    <a:pt x="8592512" y="1422595"/>
                    <a:pt x="8594954" y="1425037"/>
                  </a:cubicBezTo>
                  <a:cubicBezTo>
                    <a:pt x="8597395" y="1427478"/>
                    <a:pt x="8599836" y="1428699"/>
                    <a:pt x="8601057" y="1428699"/>
                  </a:cubicBezTo>
                  <a:cubicBezTo>
                    <a:pt x="8602277" y="1427478"/>
                    <a:pt x="8607161" y="1429919"/>
                    <a:pt x="8609602" y="1428699"/>
                  </a:cubicBezTo>
                  <a:cubicBezTo>
                    <a:pt x="8610822" y="1428699"/>
                    <a:pt x="8610822" y="1429919"/>
                    <a:pt x="8612043" y="1429919"/>
                  </a:cubicBezTo>
                  <a:cubicBezTo>
                    <a:pt x="8614484" y="1432361"/>
                    <a:pt x="8616926" y="1434802"/>
                    <a:pt x="8620588" y="1437244"/>
                  </a:cubicBezTo>
                  <a:cubicBezTo>
                    <a:pt x="8619368" y="1437244"/>
                    <a:pt x="8618146" y="1437244"/>
                    <a:pt x="8618146" y="1438464"/>
                  </a:cubicBezTo>
                  <a:cubicBezTo>
                    <a:pt x="8618146" y="1438464"/>
                    <a:pt x="8618146" y="1438464"/>
                    <a:pt x="8618146" y="1439685"/>
                  </a:cubicBezTo>
                  <a:lnTo>
                    <a:pt x="8614484" y="1439685"/>
                  </a:lnTo>
                  <a:cubicBezTo>
                    <a:pt x="8613264" y="1439685"/>
                    <a:pt x="8612043" y="1438464"/>
                    <a:pt x="8609602" y="1437244"/>
                  </a:cubicBezTo>
                  <a:cubicBezTo>
                    <a:pt x="8601057" y="1432361"/>
                    <a:pt x="8604719" y="1434802"/>
                    <a:pt x="8601057" y="1436023"/>
                  </a:cubicBezTo>
                  <a:cubicBezTo>
                    <a:pt x="8598615" y="1437244"/>
                    <a:pt x="8599836" y="1434802"/>
                    <a:pt x="8594954" y="1437244"/>
                  </a:cubicBezTo>
                  <a:cubicBezTo>
                    <a:pt x="8592512" y="1438464"/>
                    <a:pt x="8590070" y="1436023"/>
                    <a:pt x="8588850" y="1436023"/>
                  </a:cubicBezTo>
                  <a:cubicBezTo>
                    <a:pt x="8588850" y="1436023"/>
                    <a:pt x="8588850" y="1436023"/>
                    <a:pt x="8587629" y="1436023"/>
                  </a:cubicBezTo>
                  <a:cubicBezTo>
                    <a:pt x="8587629" y="1433582"/>
                    <a:pt x="8587629" y="1431140"/>
                    <a:pt x="8587629" y="1426257"/>
                  </a:cubicBezTo>
                  <a:cubicBezTo>
                    <a:pt x="8587629" y="1422595"/>
                    <a:pt x="8583967" y="1426257"/>
                    <a:pt x="8581525" y="1431140"/>
                  </a:cubicBezTo>
                  <a:cubicBezTo>
                    <a:pt x="8581525" y="1432361"/>
                    <a:pt x="8580305" y="1433582"/>
                    <a:pt x="8580305" y="1433582"/>
                  </a:cubicBezTo>
                  <a:cubicBezTo>
                    <a:pt x="8576643" y="1433582"/>
                    <a:pt x="8571760" y="1432361"/>
                    <a:pt x="8570540" y="1434802"/>
                  </a:cubicBezTo>
                  <a:cubicBezTo>
                    <a:pt x="8566878" y="1439685"/>
                    <a:pt x="8565656" y="1437244"/>
                    <a:pt x="8557111" y="1436023"/>
                  </a:cubicBezTo>
                  <a:cubicBezTo>
                    <a:pt x="8554671" y="1436023"/>
                    <a:pt x="8555891" y="1437244"/>
                    <a:pt x="8559553" y="1440906"/>
                  </a:cubicBezTo>
                  <a:cubicBezTo>
                    <a:pt x="8561994" y="1443347"/>
                    <a:pt x="8564436" y="1444568"/>
                    <a:pt x="8565656" y="1443347"/>
                  </a:cubicBezTo>
                  <a:cubicBezTo>
                    <a:pt x="8566878" y="1442126"/>
                    <a:pt x="8571760" y="1444568"/>
                    <a:pt x="8574201" y="1444568"/>
                  </a:cubicBezTo>
                  <a:cubicBezTo>
                    <a:pt x="8575422" y="1444568"/>
                    <a:pt x="8579085" y="1443347"/>
                    <a:pt x="8582747" y="1444568"/>
                  </a:cubicBezTo>
                  <a:cubicBezTo>
                    <a:pt x="8582747" y="1447009"/>
                    <a:pt x="8583967" y="1449451"/>
                    <a:pt x="8585188" y="1450671"/>
                  </a:cubicBezTo>
                  <a:cubicBezTo>
                    <a:pt x="8585188" y="1451892"/>
                    <a:pt x="8586408" y="1451892"/>
                    <a:pt x="8587629" y="1453113"/>
                  </a:cubicBezTo>
                  <a:cubicBezTo>
                    <a:pt x="8588850" y="1454333"/>
                    <a:pt x="8590070" y="1455554"/>
                    <a:pt x="8591292" y="1457996"/>
                  </a:cubicBezTo>
                  <a:cubicBezTo>
                    <a:pt x="8592512" y="1459216"/>
                    <a:pt x="8593732" y="1461658"/>
                    <a:pt x="8594954" y="1464099"/>
                  </a:cubicBezTo>
                  <a:cubicBezTo>
                    <a:pt x="8590070" y="1459216"/>
                    <a:pt x="8585188" y="1454333"/>
                    <a:pt x="8582747" y="1460437"/>
                  </a:cubicBezTo>
                  <a:cubicBezTo>
                    <a:pt x="8581525" y="1464099"/>
                    <a:pt x="8579085" y="1465320"/>
                    <a:pt x="8575422" y="1464099"/>
                  </a:cubicBezTo>
                  <a:cubicBezTo>
                    <a:pt x="8571760" y="1462878"/>
                    <a:pt x="8571760" y="1453113"/>
                    <a:pt x="8563215" y="1453113"/>
                  </a:cubicBezTo>
                  <a:cubicBezTo>
                    <a:pt x="8559553" y="1453113"/>
                    <a:pt x="8555891" y="1450671"/>
                    <a:pt x="8553449" y="1454333"/>
                  </a:cubicBezTo>
                  <a:cubicBezTo>
                    <a:pt x="8551008" y="1459216"/>
                    <a:pt x="8546126" y="1454333"/>
                    <a:pt x="8541242" y="1448230"/>
                  </a:cubicBezTo>
                  <a:cubicBezTo>
                    <a:pt x="8536360" y="1442126"/>
                    <a:pt x="8535139" y="1440906"/>
                    <a:pt x="8535139" y="1440906"/>
                  </a:cubicBezTo>
                  <a:cubicBezTo>
                    <a:pt x="8533919" y="1440906"/>
                    <a:pt x="8532697" y="1442126"/>
                    <a:pt x="8530257" y="1442126"/>
                  </a:cubicBezTo>
                  <a:cubicBezTo>
                    <a:pt x="8526594" y="1442126"/>
                    <a:pt x="8529035" y="1440906"/>
                    <a:pt x="8520490" y="1440906"/>
                  </a:cubicBezTo>
                  <a:cubicBezTo>
                    <a:pt x="8516828" y="1440906"/>
                    <a:pt x="8513166" y="1437244"/>
                    <a:pt x="8511946" y="1436023"/>
                  </a:cubicBezTo>
                  <a:cubicBezTo>
                    <a:pt x="8509504" y="1434802"/>
                    <a:pt x="8505843" y="1429919"/>
                    <a:pt x="8505843" y="1429919"/>
                  </a:cubicBezTo>
                  <a:cubicBezTo>
                    <a:pt x="8497297" y="1428699"/>
                    <a:pt x="8491194" y="1421375"/>
                    <a:pt x="8485090" y="1423816"/>
                  </a:cubicBezTo>
                  <a:cubicBezTo>
                    <a:pt x="8475325" y="1428699"/>
                    <a:pt x="8475325" y="1426257"/>
                    <a:pt x="8463118" y="1417712"/>
                  </a:cubicBezTo>
                  <a:cubicBezTo>
                    <a:pt x="8459455" y="1415271"/>
                    <a:pt x="8460676" y="1420154"/>
                    <a:pt x="8463118" y="1426257"/>
                  </a:cubicBezTo>
                  <a:cubicBezTo>
                    <a:pt x="8465559" y="1431140"/>
                    <a:pt x="8468000" y="1434802"/>
                    <a:pt x="8470442" y="1434802"/>
                  </a:cubicBezTo>
                  <a:cubicBezTo>
                    <a:pt x="8472883" y="1433582"/>
                    <a:pt x="8478987" y="1439685"/>
                    <a:pt x="8482649" y="1440906"/>
                  </a:cubicBezTo>
                  <a:cubicBezTo>
                    <a:pt x="8485090" y="1440906"/>
                    <a:pt x="8489973" y="1442126"/>
                    <a:pt x="8494856" y="1444568"/>
                  </a:cubicBezTo>
                  <a:cubicBezTo>
                    <a:pt x="8499739" y="1447009"/>
                    <a:pt x="8505843" y="1450671"/>
                    <a:pt x="8509504" y="1456775"/>
                  </a:cubicBezTo>
                  <a:cubicBezTo>
                    <a:pt x="8510725" y="1457996"/>
                    <a:pt x="8513166" y="1459216"/>
                    <a:pt x="8515608" y="1461658"/>
                  </a:cubicBezTo>
                  <a:cubicBezTo>
                    <a:pt x="8518050" y="1462878"/>
                    <a:pt x="8521711" y="1464099"/>
                    <a:pt x="8525373" y="1465320"/>
                  </a:cubicBezTo>
                  <a:cubicBezTo>
                    <a:pt x="8531477" y="1467761"/>
                    <a:pt x="8538801" y="1470203"/>
                    <a:pt x="8541242" y="1473865"/>
                  </a:cubicBezTo>
                  <a:cubicBezTo>
                    <a:pt x="8544904" y="1479968"/>
                    <a:pt x="8555891" y="1482410"/>
                    <a:pt x="8559553" y="1488513"/>
                  </a:cubicBezTo>
                  <a:cubicBezTo>
                    <a:pt x="8563215" y="1494617"/>
                    <a:pt x="8568098" y="1501941"/>
                    <a:pt x="8574201" y="1508044"/>
                  </a:cubicBezTo>
                  <a:cubicBezTo>
                    <a:pt x="8571760" y="1508044"/>
                    <a:pt x="8570540" y="1508044"/>
                    <a:pt x="8570540" y="1510486"/>
                  </a:cubicBezTo>
                  <a:cubicBezTo>
                    <a:pt x="8570540" y="1514148"/>
                    <a:pt x="8565656" y="1511706"/>
                    <a:pt x="8560774" y="1510486"/>
                  </a:cubicBezTo>
                  <a:cubicBezTo>
                    <a:pt x="8551008" y="1505603"/>
                    <a:pt x="8554671" y="1508044"/>
                    <a:pt x="8551008" y="1510486"/>
                  </a:cubicBezTo>
                  <a:cubicBezTo>
                    <a:pt x="8548567" y="1511706"/>
                    <a:pt x="8549787" y="1509265"/>
                    <a:pt x="8544904" y="1512927"/>
                  </a:cubicBezTo>
                  <a:cubicBezTo>
                    <a:pt x="8542464" y="1514148"/>
                    <a:pt x="8538801" y="1512927"/>
                    <a:pt x="8537580" y="1512927"/>
                  </a:cubicBezTo>
                  <a:cubicBezTo>
                    <a:pt x="8536360" y="1512927"/>
                    <a:pt x="8531477" y="1511706"/>
                    <a:pt x="8531477" y="1511706"/>
                  </a:cubicBezTo>
                  <a:cubicBezTo>
                    <a:pt x="8525373" y="1512927"/>
                    <a:pt x="8519270" y="1511706"/>
                    <a:pt x="8516828" y="1514148"/>
                  </a:cubicBezTo>
                  <a:cubicBezTo>
                    <a:pt x="8513166" y="1520251"/>
                    <a:pt x="8511946" y="1517810"/>
                    <a:pt x="8502180" y="1517810"/>
                  </a:cubicBezTo>
                  <a:cubicBezTo>
                    <a:pt x="8498518" y="1517810"/>
                    <a:pt x="8502180" y="1520251"/>
                    <a:pt x="8505843" y="1522693"/>
                  </a:cubicBezTo>
                  <a:cubicBezTo>
                    <a:pt x="8509504" y="1525134"/>
                    <a:pt x="8511946" y="1526355"/>
                    <a:pt x="8513166" y="1525134"/>
                  </a:cubicBezTo>
                  <a:cubicBezTo>
                    <a:pt x="8514387" y="1523913"/>
                    <a:pt x="8520490" y="1525134"/>
                    <a:pt x="8522932" y="1525134"/>
                  </a:cubicBezTo>
                  <a:cubicBezTo>
                    <a:pt x="8525373" y="1523913"/>
                    <a:pt x="8531477" y="1522693"/>
                    <a:pt x="8538801" y="1523913"/>
                  </a:cubicBezTo>
                  <a:cubicBezTo>
                    <a:pt x="8538801" y="1523913"/>
                    <a:pt x="8538801" y="1523913"/>
                    <a:pt x="8538801" y="1523913"/>
                  </a:cubicBezTo>
                  <a:cubicBezTo>
                    <a:pt x="8536360" y="1525134"/>
                    <a:pt x="8535139" y="1530017"/>
                    <a:pt x="8532697" y="1532458"/>
                  </a:cubicBezTo>
                  <a:cubicBezTo>
                    <a:pt x="8529035" y="1538562"/>
                    <a:pt x="8527815" y="1544666"/>
                    <a:pt x="8515608" y="1536120"/>
                  </a:cubicBezTo>
                  <a:cubicBezTo>
                    <a:pt x="8511946" y="1533679"/>
                    <a:pt x="8508283" y="1528796"/>
                    <a:pt x="8504621" y="1526355"/>
                  </a:cubicBezTo>
                  <a:cubicBezTo>
                    <a:pt x="8500959" y="1523913"/>
                    <a:pt x="8497297" y="1522693"/>
                    <a:pt x="8496076" y="1528796"/>
                  </a:cubicBezTo>
                  <a:cubicBezTo>
                    <a:pt x="8494856" y="1533679"/>
                    <a:pt x="8491194" y="1536120"/>
                    <a:pt x="8487532" y="1534900"/>
                  </a:cubicBezTo>
                  <a:cubicBezTo>
                    <a:pt x="8485090" y="1534900"/>
                    <a:pt x="8483869" y="1531238"/>
                    <a:pt x="8482649" y="1527575"/>
                  </a:cubicBezTo>
                  <a:cubicBezTo>
                    <a:pt x="8480207" y="1523913"/>
                    <a:pt x="8477766" y="1521472"/>
                    <a:pt x="8472883" y="1522693"/>
                  </a:cubicBezTo>
                  <a:cubicBezTo>
                    <a:pt x="8468000" y="1522693"/>
                    <a:pt x="8463118" y="1520251"/>
                    <a:pt x="8460676" y="1523913"/>
                  </a:cubicBezTo>
                  <a:cubicBezTo>
                    <a:pt x="8457015" y="1530017"/>
                    <a:pt x="8450911" y="1523913"/>
                    <a:pt x="8446028" y="1516589"/>
                  </a:cubicBezTo>
                  <a:cubicBezTo>
                    <a:pt x="8441145" y="1509265"/>
                    <a:pt x="8439924" y="1508044"/>
                    <a:pt x="8438704" y="1508044"/>
                  </a:cubicBezTo>
                  <a:cubicBezTo>
                    <a:pt x="8437483" y="1508044"/>
                    <a:pt x="8436262" y="1509265"/>
                    <a:pt x="8432600" y="1510486"/>
                  </a:cubicBezTo>
                  <a:cubicBezTo>
                    <a:pt x="8427717" y="1510486"/>
                    <a:pt x="8431379" y="1508044"/>
                    <a:pt x="8420393" y="1508044"/>
                  </a:cubicBezTo>
                  <a:cubicBezTo>
                    <a:pt x="8417952" y="1508044"/>
                    <a:pt x="8415510" y="1506824"/>
                    <a:pt x="8414290" y="1505603"/>
                  </a:cubicBezTo>
                  <a:cubicBezTo>
                    <a:pt x="8413069" y="1504382"/>
                    <a:pt x="8410627" y="1501941"/>
                    <a:pt x="8409407" y="1501941"/>
                  </a:cubicBezTo>
                  <a:cubicBezTo>
                    <a:pt x="8409407" y="1501941"/>
                    <a:pt x="8409407" y="1501941"/>
                    <a:pt x="8409407" y="1501941"/>
                  </a:cubicBezTo>
                  <a:cubicBezTo>
                    <a:pt x="8411848" y="1501941"/>
                    <a:pt x="8414290" y="1498279"/>
                    <a:pt x="8416731" y="1493396"/>
                  </a:cubicBezTo>
                  <a:cubicBezTo>
                    <a:pt x="8419172" y="1487292"/>
                    <a:pt x="8420393" y="1482410"/>
                    <a:pt x="8416731" y="1484851"/>
                  </a:cubicBezTo>
                  <a:cubicBezTo>
                    <a:pt x="8409407" y="1489734"/>
                    <a:pt x="8406965" y="1492175"/>
                    <a:pt x="8403303" y="1493396"/>
                  </a:cubicBezTo>
                  <a:cubicBezTo>
                    <a:pt x="8403303" y="1493396"/>
                    <a:pt x="8403303" y="1493396"/>
                    <a:pt x="8403303" y="1493396"/>
                  </a:cubicBezTo>
                  <a:cubicBezTo>
                    <a:pt x="8400862" y="1492175"/>
                    <a:pt x="8398420" y="1490954"/>
                    <a:pt x="8395979" y="1489734"/>
                  </a:cubicBezTo>
                  <a:cubicBezTo>
                    <a:pt x="8393538" y="1488513"/>
                    <a:pt x="8392317" y="1487292"/>
                    <a:pt x="8389876" y="1484851"/>
                  </a:cubicBezTo>
                  <a:cubicBezTo>
                    <a:pt x="8386214" y="1482410"/>
                    <a:pt x="8382552" y="1479968"/>
                    <a:pt x="8378890" y="1481189"/>
                  </a:cubicBezTo>
                  <a:cubicBezTo>
                    <a:pt x="8371566" y="1483630"/>
                    <a:pt x="8367903" y="1483630"/>
                    <a:pt x="8365462" y="1481189"/>
                  </a:cubicBezTo>
                  <a:cubicBezTo>
                    <a:pt x="8364241" y="1479968"/>
                    <a:pt x="8363021" y="1478747"/>
                    <a:pt x="8360579" y="1476306"/>
                  </a:cubicBezTo>
                  <a:cubicBezTo>
                    <a:pt x="8359359" y="1475085"/>
                    <a:pt x="8358138" y="1473865"/>
                    <a:pt x="8358138" y="1472644"/>
                  </a:cubicBezTo>
                  <a:cubicBezTo>
                    <a:pt x="8356917" y="1471423"/>
                    <a:pt x="8355696" y="1468982"/>
                    <a:pt x="8354476" y="1467761"/>
                  </a:cubicBezTo>
                  <a:cubicBezTo>
                    <a:pt x="8354476" y="1467761"/>
                    <a:pt x="8354476" y="1467761"/>
                    <a:pt x="8354476" y="1467761"/>
                  </a:cubicBezTo>
                  <a:cubicBezTo>
                    <a:pt x="8356917" y="1465320"/>
                    <a:pt x="8358138" y="1462878"/>
                    <a:pt x="8355696" y="1464099"/>
                  </a:cubicBezTo>
                  <a:cubicBezTo>
                    <a:pt x="8344710" y="1466540"/>
                    <a:pt x="8344710" y="1468982"/>
                    <a:pt x="8338607" y="1464099"/>
                  </a:cubicBezTo>
                  <a:cubicBezTo>
                    <a:pt x="8334945" y="1460437"/>
                    <a:pt x="8328841" y="1464099"/>
                    <a:pt x="8322738" y="1464099"/>
                  </a:cubicBezTo>
                  <a:cubicBezTo>
                    <a:pt x="8322738" y="1464099"/>
                    <a:pt x="8319075" y="1466540"/>
                    <a:pt x="8316634" y="1466540"/>
                  </a:cubicBezTo>
                  <a:cubicBezTo>
                    <a:pt x="8315413" y="1466540"/>
                    <a:pt x="8311751" y="1468982"/>
                    <a:pt x="8309310" y="1467761"/>
                  </a:cubicBezTo>
                  <a:cubicBezTo>
                    <a:pt x="8303206" y="1465320"/>
                    <a:pt x="8305648" y="1467761"/>
                    <a:pt x="8301986" y="1466540"/>
                  </a:cubicBezTo>
                  <a:cubicBezTo>
                    <a:pt x="8299544" y="1465320"/>
                    <a:pt x="8299544" y="1464099"/>
                    <a:pt x="8298324" y="1464099"/>
                  </a:cubicBezTo>
                  <a:cubicBezTo>
                    <a:pt x="8297103" y="1464099"/>
                    <a:pt x="8295882" y="1465320"/>
                    <a:pt x="8292220" y="1467761"/>
                  </a:cubicBezTo>
                  <a:cubicBezTo>
                    <a:pt x="8289779" y="1468982"/>
                    <a:pt x="8288557" y="1470203"/>
                    <a:pt x="8286117" y="1471423"/>
                  </a:cubicBezTo>
                  <a:cubicBezTo>
                    <a:pt x="8286117" y="1470203"/>
                    <a:pt x="8286117" y="1470203"/>
                    <a:pt x="8284896" y="1470203"/>
                  </a:cubicBezTo>
                  <a:cubicBezTo>
                    <a:pt x="8283675" y="1470203"/>
                    <a:pt x="8283675" y="1470203"/>
                    <a:pt x="8282454" y="1471423"/>
                  </a:cubicBezTo>
                  <a:cubicBezTo>
                    <a:pt x="8282454" y="1471423"/>
                    <a:pt x="8281234" y="1471423"/>
                    <a:pt x="8281234" y="1470203"/>
                  </a:cubicBezTo>
                  <a:cubicBezTo>
                    <a:pt x="8280013" y="1467761"/>
                    <a:pt x="8277572" y="1468982"/>
                    <a:pt x="8275130" y="1467761"/>
                  </a:cubicBezTo>
                  <a:cubicBezTo>
                    <a:pt x="8272689" y="1466540"/>
                    <a:pt x="8270247" y="1467761"/>
                    <a:pt x="8269027" y="1470203"/>
                  </a:cubicBezTo>
                  <a:cubicBezTo>
                    <a:pt x="8267806" y="1470203"/>
                    <a:pt x="8266585" y="1471423"/>
                    <a:pt x="8265365" y="1470203"/>
                  </a:cubicBezTo>
                  <a:cubicBezTo>
                    <a:pt x="8265365" y="1470203"/>
                    <a:pt x="8262923" y="1472644"/>
                    <a:pt x="8261703" y="1472644"/>
                  </a:cubicBezTo>
                  <a:cubicBezTo>
                    <a:pt x="8261703" y="1472644"/>
                    <a:pt x="8261703" y="1472644"/>
                    <a:pt x="8261703" y="1472644"/>
                  </a:cubicBezTo>
                  <a:cubicBezTo>
                    <a:pt x="8261703" y="1471423"/>
                    <a:pt x="8260482" y="1471423"/>
                    <a:pt x="8260482" y="1470203"/>
                  </a:cubicBezTo>
                  <a:cubicBezTo>
                    <a:pt x="8260482" y="1462878"/>
                    <a:pt x="8251936" y="1470203"/>
                    <a:pt x="8248275" y="1472644"/>
                  </a:cubicBezTo>
                  <a:cubicBezTo>
                    <a:pt x="8240951" y="1476306"/>
                    <a:pt x="8240951" y="1475085"/>
                    <a:pt x="8238509" y="1471423"/>
                  </a:cubicBezTo>
                  <a:cubicBezTo>
                    <a:pt x="8238509" y="1471423"/>
                    <a:pt x="8239729" y="1471423"/>
                    <a:pt x="8240951" y="1470203"/>
                  </a:cubicBezTo>
                  <a:cubicBezTo>
                    <a:pt x="8243392" y="1468982"/>
                    <a:pt x="8244613" y="1467761"/>
                    <a:pt x="8243392" y="1467761"/>
                  </a:cubicBezTo>
                  <a:cubicBezTo>
                    <a:pt x="8238509" y="1467761"/>
                    <a:pt x="8238509" y="1468982"/>
                    <a:pt x="8237289" y="1465320"/>
                  </a:cubicBezTo>
                  <a:cubicBezTo>
                    <a:pt x="8236067" y="1462878"/>
                    <a:pt x="8233626" y="1464099"/>
                    <a:pt x="8229964" y="1462878"/>
                  </a:cubicBezTo>
                  <a:cubicBezTo>
                    <a:pt x="8229964" y="1462878"/>
                    <a:pt x="8227522" y="1464099"/>
                    <a:pt x="8226302" y="1464099"/>
                  </a:cubicBezTo>
                  <a:cubicBezTo>
                    <a:pt x="8226302" y="1464099"/>
                    <a:pt x="8226302" y="1464099"/>
                    <a:pt x="8225082" y="1464099"/>
                  </a:cubicBezTo>
                  <a:cubicBezTo>
                    <a:pt x="8225082" y="1464099"/>
                    <a:pt x="8226302" y="1462878"/>
                    <a:pt x="8226302" y="1462878"/>
                  </a:cubicBezTo>
                  <a:cubicBezTo>
                    <a:pt x="8228744" y="1460437"/>
                    <a:pt x="8233626" y="1460437"/>
                    <a:pt x="8236067" y="1457996"/>
                  </a:cubicBezTo>
                  <a:cubicBezTo>
                    <a:pt x="8237289" y="1456775"/>
                    <a:pt x="8242171" y="1455554"/>
                    <a:pt x="8247054" y="1455554"/>
                  </a:cubicBezTo>
                  <a:cubicBezTo>
                    <a:pt x="8247054" y="1455554"/>
                    <a:pt x="8248275" y="1455554"/>
                    <a:pt x="8248275" y="1455554"/>
                  </a:cubicBezTo>
                  <a:cubicBezTo>
                    <a:pt x="8253158" y="1455554"/>
                    <a:pt x="8258040" y="1455554"/>
                    <a:pt x="8260482" y="1454333"/>
                  </a:cubicBezTo>
                  <a:cubicBezTo>
                    <a:pt x="8269027" y="1449451"/>
                    <a:pt x="8277572" y="1451892"/>
                    <a:pt x="8281234" y="1453113"/>
                  </a:cubicBezTo>
                  <a:cubicBezTo>
                    <a:pt x="8283675" y="1454333"/>
                    <a:pt x="8289779" y="1451892"/>
                    <a:pt x="8289779" y="1453113"/>
                  </a:cubicBezTo>
                  <a:cubicBezTo>
                    <a:pt x="8290999" y="1454333"/>
                    <a:pt x="8293441" y="1453113"/>
                    <a:pt x="8297103" y="1450671"/>
                  </a:cubicBezTo>
                  <a:cubicBezTo>
                    <a:pt x="8300764" y="1448230"/>
                    <a:pt x="8303206" y="1445789"/>
                    <a:pt x="8299544" y="1445789"/>
                  </a:cubicBezTo>
                  <a:cubicBezTo>
                    <a:pt x="8289779" y="1447009"/>
                    <a:pt x="8288557" y="1448230"/>
                    <a:pt x="8284896" y="1442126"/>
                  </a:cubicBezTo>
                  <a:cubicBezTo>
                    <a:pt x="8282454" y="1438464"/>
                    <a:pt x="8276350" y="1440906"/>
                    <a:pt x="8270247" y="1439685"/>
                  </a:cubicBezTo>
                  <a:cubicBezTo>
                    <a:pt x="8270247" y="1439685"/>
                    <a:pt x="8266585" y="1442126"/>
                    <a:pt x="8264143" y="1440906"/>
                  </a:cubicBezTo>
                  <a:cubicBezTo>
                    <a:pt x="8262923" y="1440906"/>
                    <a:pt x="8259261" y="1442126"/>
                    <a:pt x="8258040" y="1440906"/>
                  </a:cubicBezTo>
                  <a:cubicBezTo>
                    <a:pt x="8253158" y="1438464"/>
                    <a:pt x="8254378" y="1439685"/>
                    <a:pt x="8251936" y="1438464"/>
                  </a:cubicBezTo>
                  <a:cubicBezTo>
                    <a:pt x="8248275" y="1436023"/>
                    <a:pt x="8251936" y="1433582"/>
                    <a:pt x="8243392" y="1438464"/>
                  </a:cubicBezTo>
                  <a:cubicBezTo>
                    <a:pt x="8239729" y="1440906"/>
                    <a:pt x="8234847" y="1443347"/>
                    <a:pt x="8234847" y="1438464"/>
                  </a:cubicBezTo>
                  <a:cubicBezTo>
                    <a:pt x="8234847" y="1436023"/>
                    <a:pt x="8232406" y="1436023"/>
                    <a:pt x="8229964" y="1434802"/>
                  </a:cubicBezTo>
                  <a:cubicBezTo>
                    <a:pt x="8229964" y="1434802"/>
                    <a:pt x="8228744" y="1434802"/>
                    <a:pt x="8228744" y="1434802"/>
                  </a:cubicBezTo>
                  <a:cubicBezTo>
                    <a:pt x="8229964" y="1434802"/>
                    <a:pt x="8231185" y="1433582"/>
                    <a:pt x="8231185" y="1433582"/>
                  </a:cubicBezTo>
                  <a:cubicBezTo>
                    <a:pt x="8236067" y="1431140"/>
                    <a:pt x="8243392" y="1433582"/>
                    <a:pt x="8248275" y="1432361"/>
                  </a:cubicBezTo>
                  <a:cubicBezTo>
                    <a:pt x="8254378" y="1431140"/>
                    <a:pt x="8266585" y="1437244"/>
                    <a:pt x="8272689" y="1436023"/>
                  </a:cubicBezTo>
                  <a:cubicBezTo>
                    <a:pt x="8283675" y="1433582"/>
                    <a:pt x="8290999" y="1438464"/>
                    <a:pt x="8293441" y="1439685"/>
                  </a:cubicBezTo>
                  <a:cubicBezTo>
                    <a:pt x="8295882" y="1440906"/>
                    <a:pt x="8301986" y="1440906"/>
                    <a:pt x="8301986" y="1442126"/>
                  </a:cubicBezTo>
                  <a:cubicBezTo>
                    <a:pt x="8301986" y="1443347"/>
                    <a:pt x="8305648" y="1443347"/>
                    <a:pt x="8309310" y="1442126"/>
                  </a:cubicBezTo>
                  <a:cubicBezTo>
                    <a:pt x="8314193" y="1440906"/>
                    <a:pt x="8317855" y="1439685"/>
                    <a:pt x="8314193" y="1438464"/>
                  </a:cubicBezTo>
                  <a:cubicBezTo>
                    <a:pt x="8304427" y="1436023"/>
                    <a:pt x="8301986" y="1438464"/>
                    <a:pt x="8301986" y="1431140"/>
                  </a:cubicBezTo>
                  <a:cubicBezTo>
                    <a:pt x="8300764" y="1427478"/>
                    <a:pt x="8294661" y="1427478"/>
                    <a:pt x="8289779" y="1425037"/>
                  </a:cubicBezTo>
                  <a:cubicBezTo>
                    <a:pt x="8289779" y="1425037"/>
                    <a:pt x="8284896" y="1426257"/>
                    <a:pt x="8283675" y="1425037"/>
                  </a:cubicBezTo>
                  <a:cubicBezTo>
                    <a:pt x="8282454" y="1425037"/>
                    <a:pt x="8278792" y="1425037"/>
                    <a:pt x="8276350" y="1423816"/>
                  </a:cubicBezTo>
                  <a:cubicBezTo>
                    <a:pt x="8272689" y="1420154"/>
                    <a:pt x="8272689" y="1422595"/>
                    <a:pt x="8271468" y="1420154"/>
                  </a:cubicBezTo>
                  <a:cubicBezTo>
                    <a:pt x="8271468" y="1420154"/>
                    <a:pt x="8271468" y="1418933"/>
                    <a:pt x="8270247" y="1418933"/>
                  </a:cubicBezTo>
                  <a:cubicBezTo>
                    <a:pt x="8270247" y="1418933"/>
                    <a:pt x="8270247" y="1418933"/>
                    <a:pt x="8270247" y="1418933"/>
                  </a:cubicBezTo>
                  <a:cubicBezTo>
                    <a:pt x="8270247" y="1418933"/>
                    <a:pt x="8270247" y="1418933"/>
                    <a:pt x="8270247" y="1418933"/>
                  </a:cubicBezTo>
                  <a:cubicBezTo>
                    <a:pt x="8270247" y="1418933"/>
                    <a:pt x="8270247" y="1417712"/>
                    <a:pt x="8270247" y="1417712"/>
                  </a:cubicBezTo>
                  <a:cubicBezTo>
                    <a:pt x="8267806" y="1415271"/>
                    <a:pt x="8262923" y="1415271"/>
                    <a:pt x="8259261" y="1412830"/>
                  </a:cubicBezTo>
                  <a:cubicBezTo>
                    <a:pt x="8259261" y="1412830"/>
                    <a:pt x="8255599" y="1414050"/>
                    <a:pt x="8253158" y="1412830"/>
                  </a:cubicBezTo>
                  <a:cubicBezTo>
                    <a:pt x="8251936" y="1412830"/>
                    <a:pt x="8250716" y="1412830"/>
                    <a:pt x="8248275" y="1412830"/>
                  </a:cubicBezTo>
                  <a:cubicBezTo>
                    <a:pt x="8248275" y="1412830"/>
                    <a:pt x="8247054" y="1412830"/>
                    <a:pt x="8247054" y="1412830"/>
                  </a:cubicBezTo>
                  <a:cubicBezTo>
                    <a:pt x="8247054" y="1412830"/>
                    <a:pt x="8247054" y="1412830"/>
                    <a:pt x="8247054" y="1412830"/>
                  </a:cubicBezTo>
                  <a:cubicBezTo>
                    <a:pt x="8245833" y="1411609"/>
                    <a:pt x="8245833" y="1411609"/>
                    <a:pt x="8244613" y="1410388"/>
                  </a:cubicBezTo>
                  <a:cubicBezTo>
                    <a:pt x="8245833" y="1410388"/>
                    <a:pt x="8247054" y="1409168"/>
                    <a:pt x="8248275" y="1409168"/>
                  </a:cubicBezTo>
                  <a:cubicBezTo>
                    <a:pt x="8253158" y="1407947"/>
                    <a:pt x="8256820" y="1405505"/>
                    <a:pt x="8261703" y="1403064"/>
                  </a:cubicBezTo>
                  <a:cubicBezTo>
                    <a:pt x="8266585" y="1400623"/>
                    <a:pt x="8273910" y="1401843"/>
                    <a:pt x="8280013" y="1400623"/>
                  </a:cubicBezTo>
                  <a:cubicBezTo>
                    <a:pt x="8282454" y="1399402"/>
                    <a:pt x="8287337" y="1400623"/>
                    <a:pt x="8292220" y="1400623"/>
                  </a:cubicBezTo>
                  <a:cubicBezTo>
                    <a:pt x="8297103" y="1401843"/>
                    <a:pt x="8301986" y="1401843"/>
                    <a:pt x="8305648" y="1400623"/>
                  </a:cubicBezTo>
                  <a:cubicBezTo>
                    <a:pt x="8316634" y="1396961"/>
                    <a:pt x="8325178" y="1400623"/>
                    <a:pt x="8328841" y="1401843"/>
                  </a:cubicBezTo>
                  <a:cubicBezTo>
                    <a:pt x="8331282" y="1403064"/>
                    <a:pt x="8337386" y="1401843"/>
                    <a:pt x="8338607" y="1403064"/>
                  </a:cubicBezTo>
                  <a:cubicBezTo>
                    <a:pt x="8339827" y="1404285"/>
                    <a:pt x="8342269" y="1403064"/>
                    <a:pt x="8347152" y="1401843"/>
                  </a:cubicBezTo>
                  <a:cubicBezTo>
                    <a:pt x="8352034" y="1399402"/>
                    <a:pt x="8354476" y="1398181"/>
                    <a:pt x="8352034" y="1398181"/>
                  </a:cubicBezTo>
                  <a:cubicBezTo>
                    <a:pt x="8341048" y="1398181"/>
                    <a:pt x="8339827" y="1399402"/>
                    <a:pt x="8337386" y="1393298"/>
                  </a:cubicBezTo>
                  <a:cubicBezTo>
                    <a:pt x="8336165" y="1389636"/>
                    <a:pt x="8328841" y="1390857"/>
                    <a:pt x="8322738" y="1389636"/>
                  </a:cubicBezTo>
                  <a:cubicBezTo>
                    <a:pt x="8322738" y="1389636"/>
                    <a:pt x="8317855" y="1390857"/>
                    <a:pt x="8316634" y="1390857"/>
                  </a:cubicBezTo>
                  <a:cubicBezTo>
                    <a:pt x="8315413" y="1390857"/>
                    <a:pt x="8311751" y="1392078"/>
                    <a:pt x="8309310" y="1390857"/>
                  </a:cubicBezTo>
                  <a:cubicBezTo>
                    <a:pt x="8304427" y="1387195"/>
                    <a:pt x="8305648" y="1389636"/>
                    <a:pt x="8303206" y="1388416"/>
                  </a:cubicBezTo>
                  <a:cubicBezTo>
                    <a:pt x="8301986" y="1387195"/>
                    <a:pt x="8301986" y="1385974"/>
                    <a:pt x="8300764" y="1385974"/>
                  </a:cubicBezTo>
                  <a:cubicBezTo>
                    <a:pt x="8299544" y="1385974"/>
                    <a:pt x="8298324" y="1385974"/>
                    <a:pt x="8293441" y="1387195"/>
                  </a:cubicBezTo>
                  <a:cubicBezTo>
                    <a:pt x="8288557" y="1388416"/>
                    <a:pt x="8283675" y="1390857"/>
                    <a:pt x="8283675" y="1387195"/>
                  </a:cubicBezTo>
                  <a:cubicBezTo>
                    <a:pt x="8283675" y="1384754"/>
                    <a:pt x="8281234" y="1384754"/>
                    <a:pt x="8278792" y="1383533"/>
                  </a:cubicBezTo>
                  <a:cubicBezTo>
                    <a:pt x="8273910" y="1381091"/>
                    <a:pt x="8269027" y="1385974"/>
                    <a:pt x="8266585" y="1385974"/>
                  </a:cubicBezTo>
                  <a:cubicBezTo>
                    <a:pt x="8265365" y="1385974"/>
                    <a:pt x="8264143" y="1384754"/>
                    <a:pt x="8264143" y="1384754"/>
                  </a:cubicBezTo>
                  <a:cubicBezTo>
                    <a:pt x="8266585" y="1383533"/>
                    <a:pt x="8269027" y="1382312"/>
                    <a:pt x="8271468" y="1381091"/>
                  </a:cubicBezTo>
                  <a:cubicBezTo>
                    <a:pt x="8276350" y="1378650"/>
                    <a:pt x="8284896" y="1379871"/>
                    <a:pt x="8289779" y="1378650"/>
                  </a:cubicBezTo>
                  <a:cubicBezTo>
                    <a:pt x="8295882" y="1376209"/>
                    <a:pt x="8310531" y="1382312"/>
                    <a:pt x="8316634" y="1379871"/>
                  </a:cubicBezTo>
                  <a:cubicBezTo>
                    <a:pt x="8328841" y="1376209"/>
                    <a:pt x="8337386" y="1381091"/>
                    <a:pt x="8341048" y="1382312"/>
                  </a:cubicBezTo>
                  <a:cubicBezTo>
                    <a:pt x="8343489" y="1383533"/>
                    <a:pt x="8350814" y="1383533"/>
                    <a:pt x="8350814" y="1384754"/>
                  </a:cubicBezTo>
                  <a:cubicBezTo>
                    <a:pt x="8352034" y="1385974"/>
                    <a:pt x="8355696" y="1384754"/>
                    <a:pt x="8359359" y="1383533"/>
                  </a:cubicBezTo>
                  <a:cubicBezTo>
                    <a:pt x="8364241" y="1381091"/>
                    <a:pt x="8367903" y="1379871"/>
                    <a:pt x="8364241" y="1379871"/>
                  </a:cubicBezTo>
                  <a:cubicBezTo>
                    <a:pt x="8353255" y="1378650"/>
                    <a:pt x="8350814" y="1381091"/>
                    <a:pt x="8349593" y="1373767"/>
                  </a:cubicBezTo>
                  <a:cubicBezTo>
                    <a:pt x="8348372" y="1370105"/>
                    <a:pt x="8339827" y="1371326"/>
                    <a:pt x="8334945" y="1368884"/>
                  </a:cubicBezTo>
                  <a:cubicBezTo>
                    <a:pt x="8334945" y="1368884"/>
                    <a:pt x="8330062" y="1370105"/>
                    <a:pt x="8327620" y="1370105"/>
                  </a:cubicBezTo>
                  <a:cubicBezTo>
                    <a:pt x="8326400" y="1370105"/>
                    <a:pt x="8321517" y="1371326"/>
                    <a:pt x="8320296" y="1368884"/>
                  </a:cubicBezTo>
                  <a:cubicBezTo>
                    <a:pt x="8315413" y="1365222"/>
                    <a:pt x="8316634" y="1367664"/>
                    <a:pt x="8314193" y="1366443"/>
                  </a:cubicBezTo>
                  <a:cubicBezTo>
                    <a:pt x="8310531" y="1364002"/>
                    <a:pt x="8315413" y="1361560"/>
                    <a:pt x="8304427" y="1365222"/>
                  </a:cubicBezTo>
                  <a:cubicBezTo>
                    <a:pt x="8298324" y="1366443"/>
                    <a:pt x="8293441" y="1368884"/>
                    <a:pt x="8294661" y="1364002"/>
                  </a:cubicBezTo>
                  <a:cubicBezTo>
                    <a:pt x="8294661" y="1361560"/>
                    <a:pt x="8292220" y="1361560"/>
                    <a:pt x="8289779" y="1360340"/>
                  </a:cubicBezTo>
                  <a:cubicBezTo>
                    <a:pt x="8284896" y="1356677"/>
                    <a:pt x="8278792" y="1362781"/>
                    <a:pt x="8276350" y="1362781"/>
                  </a:cubicBezTo>
                  <a:cubicBezTo>
                    <a:pt x="8273910" y="1362781"/>
                    <a:pt x="8272689" y="1360340"/>
                    <a:pt x="8273910" y="1357898"/>
                  </a:cubicBezTo>
                  <a:cubicBezTo>
                    <a:pt x="8276350" y="1351795"/>
                    <a:pt x="8265365" y="1355457"/>
                    <a:pt x="8260482" y="1356677"/>
                  </a:cubicBezTo>
                  <a:cubicBezTo>
                    <a:pt x="8250716" y="1359119"/>
                    <a:pt x="8251936" y="1355457"/>
                    <a:pt x="8251936" y="1351795"/>
                  </a:cubicBezTo>
                  <a:cubicBezTo>
                    <a:pt x="8250716" y="1348133"/>
                    <a:pt x="8253158" y="1342029"/>
                    <a:pt x="8243392" y="1346912"/>
                  </a:cubicBezTo>
                  <a:cubicBezTo>
                    <a:pt x="8242171" y="1348133"/>
                    <a:pt x="8240951" y="1348133"/>
                    <a:pt x="8239729" y="1348133"/>
                  </a:cubicBezTo>
                  <a:cubicBezTo>
                    <a:pt x="8239729" y="1348133"/>
                    <a:pt x="8239729" y="1348133"/>
                    <a:pt x="8239729" y="1348133"/>
                  </a:cubicBezTo>
                  <a:cubicBezTo>
                    <a:pt x="8237289" y="1348133"/>
                    <a:pt x="8236067" y="1348133"/>
                    <a:pt x="8236067" y="1348133"/>
                  </a:cubicBezTo>
                  <a:cubicBezTo>
                    <a:pt x="8234847" y="1346912"/>
                    <a:pt x="8234847" y="1346912"/>
                    <a:pt x="8233626" y="1345691"/>
                  </a:cubicBezTo>
                  <a:cubicBezTo>
                    <a:pt x="8237289" y="1344470"/>
                    <a:pt x="8240951" y="1344470"/>
                    <a:pt x="8242171" y="1343250"/>
                  </a:cubicBezTo>
                  <a:cubicBezTo>
                    <a:pt x="8243392" y="1343250"/>
                    <a:pt x="8248275" y="1340808"/>
                    <a:pt x="8248275" y="1340808"/>
                  </a:cubicBezTo>
                  <a:cubicBezTo>
                    <a:pt x="8248275" y="1340808"/>
                    <a:pt x="8250716" y="1339588"/>
                    <a:pt x="8253158" y="1338367"/>
                  </a:cubicBezTo>
                  <a:cubicBezTo>
                    <a:pt x="8255599" y="1335926"/>
                    <a:pt x="8258040" y="1334705"/>
                    <a:pt x="8255599" y="1335926"/>
                  </a:cubicBezTo>
                  <a:cubicBezTo>
                    <a:pt x="8248275" y="1339588"/>
                    <a:pt x="8248275" y="1339588"/>
                    <a:pt x="8245833" y="1338367"/>
                  </a:cubicBezTo>
                  <a:cubicBezTo>
                    <a:pt x="8244613" y="1337146"/>
                    <a:pt x="8239729" y="1339588"/>
                    <a:pt x="8236067" y="1340808"/>
                  </a:cubicBezTo>
                  <a:cubicBezTo>
                    <a:pt x="8236067" y="1340808"/>
                    <a:pt x="8232406" y="1342029"/>
                    <a:pt x="8231185" y="1343250"/>
                  </a:cubicBezTo>
                  <a:cubicBezTo>
                    <a:pt x="8231185" y="1343250"/>
                    <a:pt x="8229964" y="1343250"/>
                    <a:pt x="8229964" y="1343250"/>
                  </a:cubicBezTo>
                  <a:cubicBezTo>
                    <a:pt x="8229964" y="1343250"/>
                    <a:pt x="8231185" y="1342029"/>
                    <a:pt x="8231185" y="1342029"/>
                  </a:cubicBezTo>
                  <a:cubicBezTo>
                    <a:pt x="8232406" y="1340808"/>
                    <a:pt x="8234847" y="1340808"/>
                    <a:pt x="8236067" y="1339588"/>
                  </a:cubicBezTo>
                  <a:cubicBezTo>
                    <a:pt x="8237289" y="1339588"/>
                    <a:pt x="8239729" y="1335926"/>
                    <a:pt x="8239729" y="1335926"/>
                  </a:cubicBezTo>
                  <a:cubicBezTo>
                    <a:pt x="8239729" y="1335926"/>
                    <a:pt x="8240951" y="1334705"/>
                    <a:pt x="8240951" y="1333484"/>
                  </a:cubicBezTo>
                  <a:cubicBezTo>
                    <a:pt x="8242171" y="1333484"/>
                    <a:pt x="8243392" y="1333484"/>
                    <a:pt x="8244613" y="1332263"/>
                  </a:cubicBezTo>
                  <a:cubicBezTo>
                    <a:pt x="8253158" y="1327381"/>
                    <a:pt x="8262923" y="1329822"/>
                    <a:pt x="8265365" y="1329822"/>
                  </a:cubicBezTo>
                  <a:cubicBezTo>
                    <a:pt x="8267806" y="1331043"/>
                    <a:pt x="8273910" y="1328601"/>
                    <a:pt x="8273910" y="1329822"/>
                  </a:cubicBezTo>
                  <a:cubicBezTo>
                    <a:pt x="8275130" y="1331043"/>
                    <a:pt x="8277572" y="1329822"/>
                    <a:pt x="8281234" y="1327381"/>
                  </a:cubicBezTo>
                  <a:cubicBezTo>
                    <a:pt x="8284896" y="1324939"/>
                    <a:pt x="8287337" y="1322498"/>
                    <a:pt x="8284896" y="1322498"/>
                  </a:cubicBezTo>
                  <a:cubicBezTo>
                    <a:pt x="8275130" y="1323719"/>
                    <a:pt x="8273910" y="1324939"/>
                    <a:pt x="8270247" y="1320056"/>
                  </a:cubicBezTo>
                  <a:cubicBezTo>
                    <a:pt x="8267806" y="1316394"/>
                    <a:pt x="8261703" y="1318836"/>
                    <a:pt x="8255599" y="1317615"/>
                  </a:cubicBezTo>
                  <a:cubicBezTo>
                    <a:pt x="8255599" y="1317615"/>
                    <a:pt x="8251936" y="1320056"/>
                    <a:pt x="8249496" y="1318836"/>
                  </a:cubicBezTo>
                  <a:cubicBezTo>
                    <a:pt x="8248275" y="1318836"/>
                    <a:pt x="8244613" y="1320056"/>
                    <a:pt x="8242171" y="1320056"/>
                  </a:cubicBezTo>
                  <a:cubicBezTo>
                    <a:pt x="8237289" y="1317615"/>
                    <a:pt x="8238509" y="1320056"/>
                    <a:pt x="8236067" y="1318836"/>
                  </a:cubicBezTo>
                  <a:cubicBezTo>
                    <a:pt x="8232406" y="1317615"/>
                    <a:pt x="8236067" y="1315174"/>
                    <a:pt x="8227522" y="1320056"/>
                  </a:cubicBezTo>
                  <a:cubicBezTo>
                    <a:pt x="8222640" y="1322498"/>
                    <a:pt x="8218978" y="1324939"/>
                    <a:pt x="8218978" y="1321277"/>
                  </a:cubicBezTo>
                  <a:cubicBezTo>
                    <a:pt x="8218978" y="1320056"/>
                    <a:pt x="8217757" y="1320056"/>
                    <a:pt x="8215315" y="1318836"/>
                  </a:cubicBezTo>
                  <a:cubicBezTo>
                    <a:pt x="8215315" y="1317615"/>
                    <a:pt x="8216537" y="1317615"/>
                    <a:pt x="8216537" y="1316394"/>
                  </a:cubicBezTo>
                  <a:cubicBezTo>
                    <a:pt x="8216537" y="1315174"/>
                    <a:pt x="8217757" y="1315174"/>
                    <a:pt x="8217757" y="1313953"/>
                  </a:cubicBezTo>
                  <a:cubicBezTo>
                    <a:pt x="8218978" y="1312732"/>
                    <a:pt x="8221419" y="1311512"/>
                    <a:pt x="8222640" y="1311512"/>
                  </a:cubicBezTo>
                  <a:cubicBezTo>
                    <a:pt x="8227522" y="1309070"/>
                    <a:pt x="8233626" y="1310291"/>
                    <a:pt x="8238509" y="1307849"/>
                  </a:cubicBezTo>
                  <a:cubicBezTo>
                    <a:pt x="8240951" y="1306629"/>
                    <a:pt x="8245833" y="1306629"/>
                    <a:pt x="8250716" y="1306629"/>
                  </a:cubicBezTo>
                  <a:cubicBezTo>
                    <a:pt x="8255599" y="1306629"/>
                    <a:pt x="8260482" y="1306629"/>
                    <a:pt x="8262923" y="1305408"/>
                  </a:cubicBezTo>
                  <a:cubicBezTo>
                    <a:pt x="8272689" y="1301746"/>
                    <a:pt x="8281234" y="1302967"/>
                    <a:pt x="8283675" y="1304187"/>
                  </a:cubicBezTo>
                  <a:cubicBezTo>
                    <a:pt x="8286117" y="1305408"/>
                    <a:pt x="8292220" y="1302967"/>
                    <a:pt x="8293441" y="1304187"/>
                  </a:cubicBezTo>
                  <a:cubicBezTo>
                    <a:pt x="8294661" y="1305408"/>
                    <a:pt x="8297103" y="1304187"/>
                    <a:pt x="8300764" y="1301746"/>
                  </a:cubicBezTo>
                  <a:cubicBezTo>
                    <a:pt x="8304427" y="1299305"/>
                    <a:pt x="8306868" y="1296863"/>
                    <a:pt x="8304427" y="1296863"/>
                  </a:cubicBezTo>
                  <a:cubicBezTo>
                    <a:pt x="8294661" y="1298084"/>
                    <a:pt x="8293441" y="1299305"/>
                    <a:pt x="8289779" y="1294422"/>
                  </a:cubicBezTo>
                  <a:cubicBezTo>
                    <a:pt x="8287337" y="1290760"/>
                    <a:pt x="8281234" y="1293201"/>
                    <a:pt x="8276350" y="1291980"/>
                  </a:cubicBezTo>
                  <a:cubicBezTo>
                    <a:pt x="8276350" y="1291980"/>
                    <a:pt x="8272689" y="1293201"/>
                    <a:pt x="8270247" y="1293201"/>
                  </a:cubicBezTo>
                  <a:cubicBezTo>
                    <a:pt x="8269027" y="1293201"/>
                    <a:pt x="8265365" y="1294422"/>
                    <a:pt x="8262923" y="1293201"/>
                  </a:cubicBezTo>
                  <a:cubicBezTo>
                    <a:pt x="8258040" y="1290760"/>
                    <a:pt x="8259261" y="1291980"/>
                    <a:pt x="8256820" y="1290760"/>
                  </a:cubicBezTo>
                  <a:cubicBezTo>
                    <a:pt x="8255599" y="1289539"/>
                    <a:pt x="8255599" y="1288318"/>
                    <a:pt x="8254378" y="1288318"/>
                  </a:cubicBezTo>
                  <a:cubicBezTo>
                    <a:pt x="8254378" y="1288318"/>
                    <a:pt x="8251936" y="1288318"/>
                    <a:pt x="8248275" y="1290760"/>
                  </a:cubicBezTo>
                  <a:cubicBezTo>
                    <a:pt x="8244613" y="1291980"/>
                    <a:pt x="8239729" y="1294422"/>
                    <a:pt x="8239729" y="1291980"/>
                  </a:cubicBezTo>
                  <a:cubicBezTo>
                    <a:pt x="8239729" y="1291980"/>
                    <a:pt x="8240951" y="1290760"/>
                    <a:pt x="8242171" y="1290760"/>
                  </a:cubicBezTo>
                  <a:cubicBezTo>
                    <a:pt x="8243392" y="1289539"/>
                    <a:pt x="8244613" y="1288318"/>
                    <a:pt x="8243392" y="1288318"/>
                  </a:cubicBezTo>
                  <a:cubicBezTo>
                    <a:pt x="8242171" y="1288318"/>
                    <a:pt x="8242171" y="1288318"/>
                    <a:pt x="8240951" y="1288318"/>
                  </a:cubicBezTo>
                  <a:cubicBezTo>
                    <a:pt x="8242171" y="1287098"/>
                    <a:pt x="8243392" y="1285877"/>
                    <a:pt x="8244613" y="1284656"/>
                  </a:cubicBezTo>
                  <a:cubicBezTo>
                    <a:pt x="8245833" y="1283435"/>
                    <a:pt x="8247054" y="1278553"/>
                    <a:pt x="8247054" y="1278553"/>
                  </a:cubicBezTo>
                  <a:cubicBezTo>
                    <a:pt x="8248275" y="1278553"/>
                    <a:pt x="8248275" y="1274891"/>
                    <a:pt x="8247054" y="1272449"/>
                  </a:cubicBezTo>
                  <a:cubicBezTo>
                    <a:pt x="8245833" y="1268787"/>
                    <a:pt x="8243392" y="1266346"/>
                    <a:pt x="8243392" y="1268787"/>
                  </a:cubicBezTo>
                  <a:cubicBezTo>
                    <a:pt x="8243392" y="1272449"/>
                    <a:pt x="8243392" y="1274891"/>
                    <a:pt x="8243392" y="1276111"/>
                  </a:cubicBezTo>
                  <a:cubicBezTo>
                    <a:pt x="8243392" y="1277332"/>
                    <a:pt x="8242171" y="1278553"/>
                    <a:pt x="8239729" y="1278553"/>
                  </a:cubicBezTo>
                  <a:cubicBezTo>
                    <a:pt x="8237289" y="1278553"/>
                    <a:pt x="8237289" y="1283435"/>
                    <a:pt x="8233626" y="1285877"/>
                  </a:cubicBezTo>
                  <a:cubicBezTo>
                    <a:pt x="8233626" y="1285877"/>
                    <a:pt x="8233626" y="1285877"/>
                    <a:pt x="8233626" y="1287098"/>
                  </a:cubicBezTo>
                  <a:cubicBezTo>
                    <a:pt x="8232406" y="1287098"/>
                    <a:pt x="8229964" y="1288318"/>
                    <a:pt x="8228744" y="1287098"/>
                  </a:cubicBezTo>
                  <a:cubicBezTo>
                    <a:pt x="8228744" y="1287098"/>
                    <a:pt x="8226302" y="1288318"/>
                    <a:pt x="8226302" y="1288318"/>
                  </a:cubicBezTo>
                  <a:cubicBezTo>
                    <a:pt x="8225082" y="1288318"/>
                    <a:pt x="8223860" y="1289539"/>
                    <a:pt x="8222640" y="1289539"/>
                  </a:cubicBezTo>
                  <a:cubicBezTo>
                    <a:pt x="8222640" y="1289539"/>
                    <a:pt x="8222640" y="1289539"/>
                    <a:pt x="8221419" y="1289539"/>
                  </a:cubicBezTo>
                  <a:cubicBezTo>
                    <a:pt x="8221419" y="1289539"/>
                    <a:pt x="8221419" y="1289539"/>
                    <a:pt x="8221419" y="1288318"/>
                  </a:cubicBezTo>
                  <a:cubicBezTo>
                    <a:pt x="8222640" y="1282215"/>
                    <a:pt x="8214095" y="1287098"/>
                    <a:pt x="8210433" y="1288318"/>
                  </a:cubicBezTo>
                  <a:cubicBezTo>
                    <a:pt x="8201888" y="1290760"/>
                    <a:pt x="8203108" y="1287098"/>
                    <a:pt x="8203108" y="1284656"/>
                  </a:cubicBezTo>
                  <a:cubicBezTo>
                    <a:pt x="8203108" y="1283435"/>
                    <a:pt x="8203108" y="1282215"/>
                    <a:pt x="8201888" y="1280994"/>
                  </a:cubicBezTo>
                  <a:cubicBezTo>
                    <a:pt x="8204330" y="1278553"/>
                    <a:pt x="8205550" y="1276111"/>
                    <a:pt x="8206771" y="1273670"/>
                  </a:cubicBezTo>
                  <a:cubicBezTo>
                    <a:pt x="8209212" y="1272449"/>
                    <a:pt x="8211653" y="1272449"/>
                    <a:pt x="8212875" y="1271228"/>
                  </a:cubicBezTo>
                  <a:cubicBezTo>
                    <a:pt x="8218978" y="1266346"/>
                    <a:pt x="8226302" y="1265125"/>
                    <a:pt x="8228744" y="1265125"/>
                  </a:cubicBezTo>
                  <a:cubicBezTo>
                    <a:pt x="8231185" y="1265125"/>
                    <a:pt x="8234847" y="1262684"/>
                    <a:pt x="8236067" y="1262684"/>
                  </a:cubicBezTo>
                  <a:cubicBezTo>
                    <a:pt x="8237289" y="1262684"/>
                    <a:pt x="8238509" y="1261463"/>
                    <a:pt x="8240951" y="1259021"/>
                  </a:cubicBezTo>
                  <a:cubicBezTo>
                    <a:pt x="8243392" y="1256580"/>
                    <a:pt x="8243392" y="1254139"/>
                    <a:pt x="8242171" y="1255359"/>
                  </a:cubicBezTo>
                  <a:cubicBezTo>
                    <a:pt x="8236067" y="1259021"/>
                    <a:pt x="8234847" y="1260242"/>
                    <a:pt x="8231185" y="1257801"/>
                  </a:cubicBezTo>
                  <a:cubicBezTo>
                    <a:pt x="8233626" y="1256580"/>
                    <a:pt x="8236067" y="1256580"/>
                    <a:pt x="8237289" y="1256580"/>
                  </a:cubicBezTo>
                  <a:cubicBezTo>
                    <a:pt x="8238509" y="1256580"/>
                    <a:pt x="8240951" y="1254139"/>
                    <a:pt x="8242171" y="1255359"/>
                  </a:cubicBezTo>
                  <a:cubicBezTo>
                    <a:pt x="8243392" y="1255359"/>
                    <a:pt x="8243392" y="1254139"/>
                    <a:pt x="8244613" y="1252918"/>
                  </a:cubicBezTo>
                  <a:cubicBezTo>
                    <a:pt x="8245833" y="1250477"/>
                    <a:pt x="8247054" y="1249256"/>
                    <a:pt x="8244613" y="1249256"/>
                  </a:cubicBezTo>
                  <a:cubicBezTo>
                    <a:pt x="8243392" y="1249256"/>
                    <a:pt x="8243392" y="1250477"/>
                    <a:pt x="8242171" y="1250477"/>
                  </a:cubicBezTo>
                  <a:cubicBezTo>
                    <a:pt x="8242171" y="1250477"/>
                    <a:pt x="8243392" y="1249256"/>
                    <a:pt x="8243392" y="1249256"/>
                  </a:cubicBezTo>
                  <a:cubicBezTo>
                    <a:pt x="8245833" y="1246814"/>
                    <a:pt x="8247054" y="1245594"/>
                    <a:pt x="8245833" y="1245594"/>
                  </a:cubicBezTo>
                  <a:cubicBezTo>
                    <a:pt x="8238509" y="1246814"/>
                    <a:pt x="8238509" y="1248035"/>
                    <a:pt x="8236067" y="1244373"/>
                  </a:cubicBezTo>
                  <a:cubicBezTo>
                    <a:pt x="8234847" y="1241931"/>
                    <a:pt x="8229964" y="1244373"/>
                    <a:pt x="8226302" y="1243152"/>
                  </a:cubicBezTo>
                  <a:cubicBezTo>
                    <a:pt x="8226302" y="1243152"/>
                    <a:pt x="8223860" y="1244373"/>
                    <a:pt x="8222640" y="1244373"/>
                  </a:cubicBezTo>
                  <a:cubicBezTo>
                    <a:pt x="8221419" y="1244373"/>
                    <a:pt x="8218978" y="1245594"/>
                    <a:pt x="8217757" y="1244373"/>
                  </a:cubicBezTo>
                  <a:cubicBezTo>
                    <a:pt x="8214095" y="1243152"/>
                    <a:pt x="8215315" y="1244373"/>
                    <a:pt x="8214095" y="1243152"/>
                  </a:cubicBezTo>
                  <a:cubicBezTo>
                    <a:pt x="8211653" y="1241931"/>
                    <a:pt x="8214095" y="1240711"/>
                    <a:pt x="8207992" y="1243152"/>
                  </a:cubicBezTo>
                  <a:cubicBezTo>
                    <a:pt x="8204330" y="1244373"/>
                    <a:pt x="8201888" y="1246814"/>
                    <a:pt x="8201888" y="1244373"/>
                  </a:cubicBezTo>
                  <a:cubicBezTo>
                    <a:pt x="8201888" y="1243152"/>
                    <a:pt x="8200668" y="1243152"/>
                    <a:pt x="8199446" y="1243152"/>
                  </a:cubicBezTo>
                  <a:cubicBezTo>
                    <a:pt x="8199446" y="1241931"/>
                    <a:pt x="8200668" y="1240711"/>
                    <a:pt x="8200668" y="1239490"/>
                  </a:cubicBezTo>
                  <a:cubicBezTo>
                    <a:pt x="8200668" y="1237049"/>
                    <a:pt x="8204330" y="1234607"/>
                    <a:pt x="8204330" y="1232166"/>
                  </a:cubicBezTo>
                  <a:cubicBezTo>
                    <a:pt x="8205550" y="1229724"/>
                    <a:pt x="8211653" y="1226063"/>
                    <a:pt x="8211653" y="1222400"/>
                  </a:cubicBezTo>
                  <a:cubicBezTo>
                    <a:pt x="8211653" y="1222400"/>
                    <a:pt x="8211653" y="1222400"/>
                    <a:pt x="8211653" y="1222400"/>
                  </a:cubicBezTo>
                  <a:cubicBezTo>
                    <a:pt x="8212875" y="1219959"/>
                    <a:pt x="8214095" y="1218738"/>
                    <a:pt x="8215315" y="1216297"/>
                  </a:cubicBezTo>
                  <a:cubicBezTo>
                    <a:pt x="8216537" y="1215076"/>
                    <a:pt x="8217757" y="1215076"/>
                    <a:pt x="8217757" y="1213856"/>
                  </a:cubicBezTo>
                  <a:cubicBezTo>
                    <a:pt x="8218978" y="1212635"/>
                    <a:pt x="8220199" y="1210193"/>
                    <a:pt x="8221419" y="1210193"/>
                  </a:cubicBezTo>
                  <a:cubicBezTo>
                    <a:pt x="8222640" y="1210193"/>
                    <a:pt x="8222640" y="1208973"/>
                    <a:pt x="8222640" y="1206531"/>
                  </a:cubicBezTo>
                  <a:cubicBezTo>
                    <a:pt x="8222640" y="1206531"/>
                    <a:pt x="8222640" y="1205310"/>
                    <a:pt x="8222640" y="1205310"/>
                  </a:cubicBezTo>
                  <a:cubicBezTo>
                    <a:pt x="8225082" y="1204090"/>
                    <a:pt x="8227522" y="1201649"/>
                    <a:pt x="8228744" y="1199207"/>
                  </a:cubicBezTo>
                  <a:cubicBezTo>
                    <a:pt x="8231185" y="1195545"/>
                    <a:pt x="8244613" y="1191883"/>
                    <a:pt x="8247054" y="1187000"/>
                  </a:cubicBezTo>
                  <a:cubicBezTo>
                    <a:pt x="8251936" y="1179676"/>
                    <a:pt x="8260482" y="1177235"/>
                    <a:pt x="8262923" y="1177235"/>
                  </a:cubicBezTo>
                  <a:cubicBezTo>
                    <a:pt x="8265365" y="1177235"/>
                    <a:pt x="8269027" y="1173572"/>
                    <a:pt x="8270247" y="1173572"/>
                  </a:cubicBezTo>
                  <a:cubicBezTo>
                    <a:pt x="8271468" y="1173572"/>
                    <a:pt x="8272689" y="1172352"/>
                    <a:pt x="8275130" y="1168689"/>
                  </a:cubicBezTo>
                  <a:cubicBezTo>
                    <a:pt x="8276350" y="1165028"/>
                    <a:pt x="8277572" y="1162586"/>
                    <a:pt x="8275130" y="1163807"/>
                  </a:cubicBezTo>
                  <a:cubicBezTo>
                    <a:pt x="8267806" y="1168689"/>
                    <a:pt x="8267806" y="1169910"/>
                    <a:pt x="8261703" y="1167469"/>
                  </a:cubicBezTo>
                  <a:cubicBezTo>
                    <a:pt x="8258040" y="1165028"/>
                    <a:pt x="8254378" y="1169910"/>
                    <a:pt x="8248275" y="1171131"/>
                  </a:cubicBezTo>
                  <a:cubicBezTo>
                    <a:pt x="8248275" y="1171131"/>
                    <a:pt x="8245833" y="1174793"/>
                    <a:pt x="8244613" y="1174793"/>
                  </a:cubicBezTo>
                  <a:cubicBezTo>
                    <a:pt x="8243392" y="1174793"/>
                    <a:pt x="8242171" y="1178455"/>
                    <a:pt x="8239729" y="1178455"/>
                  </a:cubicBezTo>
                  <a:cubicBezTo>
                    <a:pt x="8234847" y="1178455"/>
                    <a:pt x="8236067" y="1179676"/>
                    <a:pt x="8233626" y="1179676"/>
                  </a:cubicBezTo>
                  <a:cubicBezTo>
                    <a:pt x="8233626" y="1179676"/>
                    <a:pt x="8233626" y="1179676"/>
                    <a:pt x="8233626" y="1179676"/>
                  </a:cubicBezTo>
                  <a:cubicBezTo>
                    <a:pt x="8234847" y="1178455"/>
                    <a:pt x="8234847" y="1177235"/>
                    <a:pt x="8233626" y="1177235"/>
                  </a:cubicBezTo>
                  <a:cubicBezTo>
                    <a:pt x="8227522" y="1179676"/>
                    <a:pt x="8227522" y="1180896"/>
                    <a:pt x="8223860" y="1177235"/>
                  </a:cubicBezTo>
                  <a:cubicBezTo>
                    <a:pt x="8221419" y="1176014"/>
                    <a:pt x="8218978" y="1178455"/>
                    <a:pt x="8215315" y="1177235"/>
                  </a:cubicBezTo>
                  <a:cubicBezTo>
                    <a:pt x="8215315" y="1177235"/>
                    <a:pt x="8212875" y="1178455"/>
                    <a:pt x="8211653" y="1179676"/>
                  </a:cubicBezTo>
                  <a:cubicBezTo>
                    <a:pt x="8210433" y="1179676"/>
                    <a:pt x="8209212" y="1180896"/>
                    <a:pt x="8207992" y="1180896"/>
                  </a:cubicBezTo>
                  <a:cubicBezTo>
                    <a:pt x="8204330" y="1179676"/>
                    <a:pt x="8205550" y="1180896"/>
                    <a:pt x="8204330" y="1180896"/>
                  </a:cubicBezTo>
                  <a:cubicBezTo>
                    <a:pt x="8201888" y="1179676"/>
                    <a:pt x="8204330" y="1178455"/>
                    <a:pt x="8199446" y="1182117"/>
                  </a:cubicBezTo>
                  <a:cubicBezTo>
                    <a:pt x="8197005" y="1184559"/>
                    <a:pt x="8194564" y="1185779"/>
                    <a:pt x="8194564" y="1183338"/>
                  </a:cubicBezTo>
                  <a:cubicBezTo>
                    <a:pt x="8194564" y="1182117"/>
                    <a:pt x="8192123" y="1182117"/>
                    <a:pt x="8190901" y="1182117"/>
                  </a:cubicBezTo>
                  <a:cubicBezTo>
                    <a:pt x="8187239" y="1180896"/>
                    <a:pt x="8186019" y="1185779"/>
                    <a:pt x="8184798" y="1185779"/>
                  </a:cubicBezTo>
                  <a:cubicBezTo>
                    <a:pt x="8183578" y="1185779"/>
                    <a:pt x="8182357" y="1185779"/>
                    <a:pt x="8182357" y="1183338"/>
                  </a:cubicBezTo>
                  <a:cubicBezTo>
                    <a:pt x="8182357" y="1179676"/>
                    <a:pt x="8177474" y="1183338"/>
                    <a:pt x="8175032" y="1185779"/>
                  </a:cubicBezTo>
                  <a:cubicBezTo>
                    <a:pt x="8171371" y="1188221"/>
                    <a:pt x="8170150" y="1187000"/>
                    <a:pt x="8168929" y="1184559"/>
                  </a:cubicBezTo>
                  <a:cubicBezTo>
                    <a:pt x="8171371" y="1182117"/>
                    <a:pt x="8173812" y="1179676"/>
                    <a:pt x="8176254" y="1177235"/>
                  </a:cubicBezTo>
                  <a:cubicBezTo>
                    <a:pt x="8178694" y="1174793"/>
                    <a:pt x="8182357" y="1173572"/>
                    <a:pt x="8184798" y="1172352"/>
                  </a:cubicBezTo>
                  <a:cubicBezTo>
                    <a:pt x="8187239" y="1169910"/>
                    <a:pt x="8197005" y="1169910"/>
                    <a:pt x="8199446" y="1167469"/>
                  </a:cubicBezTo>
                  <a:cubicBezTo>
                    <a:pt x="8204330" y="1163807"/>
                    <a:pt x="8210433" y="1163807"/>
                    <a:pt x="8212875" y="1163807"/>
                  </a:cubicBezTo>
                  <a:cubicBezTo>
                    <a:pt x="8214095" y="1163807"/>
                    <a:pt x="8217757" y="1162586"/>
                    <a:pt x="8218978" y="1162586"/>
                  </a:cubicBezTo>
                  <a:cubicBezTo>
                    <a:pt x="8220199" y="1162586"/>
                    <a:pt x="8221419" y="1161365"/>
                    <a:pt x="8222640" y="1160145"/>
                  </a:cubicBezTo>
                  <a:cubicBezTo>
                    <a:pt x="8225082" y="1157703"/>
                    <a:pt x="8226302" y="1156482"/>
                    <a:pt x="8223860" y="1156482"/>
                  </a:cubicBezTo>
                  <a:cubicBezTo>
                    <a:pt x="8217757" y="1157703"/>
                    <a:pt x="8217757" y="1160145"/>
                    <a:pt x="8214095" y="1156482"/>
                  </a:cubicBezTo>
                  <a:cubicBezTo>
                    <a:pt x="8211653" y="1154041"/>
                    <a:pt x="8207992" y="1156482"/>
                    <a:pt x="8204330" y="1156482"/>
                  </a:cubicBezTo>
                  <a:cubicBezTo>
                    <a:pt x="8204330" y="1156482"/>
                    <a:pt x="8201888" y="1157703"/>
                    <a:pt x="8200668" y="1157703"/>
                  </a:cubicBezTo>
                  <a:cubicBezTo>
                    <a:pt x="8199446" y="1157703"/>
                    <a:pt x="8198226" y="1158924"/>
                    <a:pt x="8195785" y="1158924"/>
                  </a:cubicBezTo>
                  <a:cubicBezTo>
                    <a:pt x="8192123" y="1157703"/>
                    <a:pt x="8193343" y="1158924"/>
                    <a:pt x="8192123" y="1158924"/>
                  </a:cubicBezTo>
                  <a:cubicBezTo>
                    <a:pt x="8189681" y="1157703"/>
                    <a:pt x="8192123" y="1156482"/>
                    <a:pt x="8186019" y="1160145"/>
                  </a:cubicBezTo>
                  <a:cubicBezTo>
                    <a:pt x="8183578" y="1162586"/>
                    <a:pt x="8181136" y="1163807"/>
                    <a:pt x="8179916" y="1161365"/>
                  </a:cubicBezTo>
                  <a:cubicBezTo>
                    <a:pt x="8179916" y="1160145"/>
                    <a:pt x="8177474" y="1160145"/>
                    <a:pt x="8176254" y="1160145"/>
                  </a:cubicBezTo>
                  <a:cubicBezTo>
                    <a:pt x="8173812" y="1160145"/>
                    <a:pt x="8172591" y="1161365"/>
                    <a:pt x="8171371" y="1162586"/>
                  </a:cubicBezTo>
                  <a:cubicBezTo>
                    <a:pt x="8171371" y="1161365"/>
                    <a:pt x="8171371" y="1160145"/>
                    <a:pt x="8170150" y="1161365"/>
                  </a:cubicBezTo>
                  <a:cubicBezTo>
                    <a:pt x="8168929" y="1162586"/>
                    <a:pt x="8168929" y="1163807"/>
                    <a:pt x="8168929" y="1163807"/>
                  </a:cubicBezTo>
                  <a:cubicBezTo>
                    <a:pt x="8167709" y="1163807"/>
                    <a:pt x="8166487" y="1163807"/>
                    <a:pt x="8166487" y="1161365"/>
                  </a:cubicBezTo>
                  <a:cubicBezTo>
                    <a:pt x="8166487" y="1157703"/>
                    <a:pt x="8161605" y="1161365"/>
                    <a:pt x="8159164" y="1163807"/>
                  </a:cubicBezTo>
                  <a:cubicBezTo>
                    <a:pt x="8154280" y="1166248"/>
                    <a:pt x="8154280" y="1165028"/>
                    <a:pt x="8153060" y="1162586"/>
                  </a:cubicBezTo>
                  <a:cubicBezTo>
                    <a:pt x="8151840" y="1161365"/>
                    <a:pt x="8150618" y="1157703"/>
                    <a:pt x="8146956" y="1161365"/>
                  </a:cubicBezTo>
                  <a:cubicBezTo>
                    <a:pt x="8144515" y="1163807"/>
                    <a:pt x="8143295" y="1163807"/>
                    <a:pt x="8143295" y="1163807"/>
                  </a:cubicBezTo>
                  <a:cubicBezTo>
                    <a:pt x="8142073" y="1163807"/>
                    <a:pt x="8142073" y="1162586"/>
                    <a:pt x="8140853" y="1162586"/>
                  </a:cubicBezTo>
                  <a:cubicBezTo>
                    <a:pt x="8142073" y="1161365"/>
                    <a:pt x="8142073" y="1161365"/>
                    <a:pt x="8143295" y="1160145"/>
                  </a:cubicBezTo>
                  <a:cubicBezTo>
                    <a:pt x="8144515" y="1158924"/>
                    <a:pt x="8148177" y="1158924"/>
                    <a:pt x="8149398" y="1157703"/>
                  </a:cubicBezTo>
                  <a:cubicBezTo>
                    <a:pt x="8149398" y="1157703"/>
                    <a:pt x="8150618" y="1157703"/>
                    <a:pt x="8150618" y="1157703"/>
                  </a:cubicBezTo>
                  <a:cubicBezTo>
                    <a:pt x="8151840" y="1157703"/>
                    <a:pt x="8153060" y="1156482"/>
                    <a:pt x="8154280" y="1156482"/>
                  </a:cubicBezTo>
                  <a:cubicBezTo>
                    <a:pt x="8156722" y="1156482"/>
                    <a:pt x="8160384" y="1156482"/>
                    <a:pt x="8161605" y="1155262"/>
                  </a:cubicBezTo>
                  <a:cubicBezTo>
                    <a:pt x="8166487" y="1152820"/>
                    <a:pt x="8170150" y="1154041"/>
                    <a:pt x="8171371" y="1155262"/>
                  </a:cubicBezTo>
                  <a:cubicBezTo>
                    <a:pt x="8172591" y="1155262"/>
                    <a:pt x="8175032" y="1155262"/>
                    <a:pt x="8175032" y="1155262"/>
                  </a:cubicBezTo>
                  <a:cubicBezTo>
                    <a:pt x="8175032" y="1155262"/>
                    <a:pt x="8176254" y="1155262"/>
                    <a:pt x="8178694" y="1154041"/>
                  </a:cubicBezTo>
                  <a:cubicBezTo>
                    <a:pt x="8181136" y="1152820"/>
                    <a:pt x="8182357" y="1152820"/>
                    <a:pt x="8179916" y="1151600"/>
                  </a:cubicBezTo>
                  <a:cubicBezTo>
                    <a:pt x="8175032" y="1151600"/>
                    <a:pt x="8175032" y="1151600"/>
                    <a:pt x="8173812" y="1149158"/>
                  </a:cubicBezTo>
                  <a:cubicBezTo>
                    <a:pt x="8172591" y="1147938"/>
                    <a:pt x="8170150" y="1147938"/>
                    <a:pt x="8167709" y="1147938"/>
                  </a:cubicBezTo>
                  <a:cubicBezTo>
                    <a:pt x="8167709" y="1147938"/>
                    <a:pt x="8165267" y="1149158"/>
                    <a:pt x="8165267" y="1149158"/>
                  </a:cubicBezTo>
                  <a:cubicBezTo>
                    <a:pt x="8165267" y="1149158"/>
                    <a:pt x="8165267" y="1149158"/>
                    <a:pt x="8164047" y="1149158"/>
                  </a:cubicBezTo>
                  <a:cubicBezTo>
                    <a:pt x="8164047" y="1149158"/>
                    <a:pt x="8165267" y="1147938"/>
                    <a:pt x="8165267" y="1147938"/>
                  </a:cubicBezTo>
                  <a:cubicBezTo>
                    <a:pt x="8167709" y="1145496"/>
                    <a:pt x="8172591" y="1145496"/>
                    <a:pt x="8175032" y="1144275"/>
                  </a:cubicBezTo>
                  <a:cubicBezTo>
                    <a:pt x="8177474" y="1141834"/>
                    <a:pt x="8187239" y="1143055"/>
                    <a:pt x="8189681" y="1140613"/>
                  </a:cubicBezTo>
                  <a:cubicBezTo>
                    <a:pt x="8194564" y="1136951"/>
                    <a:pt x="8200668" y="1138172"/>
                    <a:pt x="8203108" y="1138172"/>
                  </a:cubicBezTo>
                  <a:cubicBezTo>
                    <a:pt x="8204330" y="1138172"/>
                    <a:pt x="8207992" y="1136951"/>
                    <a:pt x="8209212" y="1138172"/>
                  </a:cubicBezTo>
                  <a:cubicBezTo>
                    <a:pt x="8210433" y="1138172"/>
                    <a:pt x="8211653" y="1138172"/>
                    <a:pt x="8212875" y="1135731"/>
                  </a:cubicBezTo>
                  <a:cubicBezTo>
                    <a:pt x="8215315" y="1134510"/>
                    <a:pt x="8216537" y="1132068"/>
                    <a:pt x="8214095" y="1133289"/>
                  </a:cubicBezTo>
                  <a:cubicBezTo>
                    <a:pt x="8207992" y="1134510"/>
                    <a:pt x="8207992" y="1135731"/>
                    <a:pt x="8204330" y="1132068"/>
                  </a:cubicBezTo>
                  <a:cubicBezTo>
                    <a:pt x="8203108" y="1129627"/>
                    <a:pt x="8198226" y="1132068"/>
                    <a:pt x="8195785" y="1132068"/>
                  </a:cubicBezTo>
                  <a:cubicBezTo>
                    <a:pt x="8195785" y="1132068"/>
                    <a:pt x="8193343" y="1133289"/>
                    <a:pt x="8192123" y="1133289"/>
                  </a:cubicBezTo>
                  <a:cubicBezTo>
                    <a:pt x="8190901" y="1133289"/>
                    <a:pt x="8189681" y="1134510"/>
                    <a:pt x="8187239" y="1134510"/>
                  </a:cubicBezTo>
                  <a:cubicBezTo>
                    <a:pt x="8183578" y="1133289"/>
                    <a:pt x="8184798" y="1134510"/>
                    <a:pt x="8183578" y="1133289"/>
                  </a:cubicBezTo>
                  <a:cubicBezTo>
                    <a:pt x="8181136" y="1132068"/>
                    <a:pt x="8183578" y="1130848"/>
                    <a:pt x="8177474" y="1134510"/>
                  </a:cubicBezTo>
                  <a:cubicBezTo>
                    <a:pt x="8175032" y="1135731"/>
                    <a:pt x="8172591" y="1138172"/>
                    <a:pt x="8171371" y="1135731"/>
                  </a:cubicBezTo>
                  <a:cubicBezTo>
                    <a:pt x="8171371" y="1134510"/>
                    <a:pt x="8168929" y="1134510"/>
                    <a:pt x="8167709" y="1134510"/>
                  </a:cubicBezTo>
                  <a:cubicBezTo>
                    <a:pt x="8164047" y="1133289"/>
                    <a:pt x="8162825" y="1136951"/>
                    <a:pt x="8161605" y="1138172"/>
                  </a:cubicBezTo>
                  <a:cubicBezTo>
                    <a:pt x="8160384" y="1138172"/>
                    <a:pt x="8159164" y="1136951"/>
                    <a:pt x="8159164" y="1135731"/>
                  </a:cubicBezTo>
                  <a:cubicBezTo>
                    <a:pt x="8159164" y="1132068"/>
                    <a:pt x="8154280" y="1135731"/>
                    <a:pt x="8151840" y="1136951"/>
                  </a:cubicBezTo>
                  <a:cubicBezTo>
                    <a:pt x="8146956" y="1139393"/>
                    <a:pt x="8146956" y="1136951"/>
                    <a:pt x="8145736" y="1135731"/>
                  </a:cubicBezTo>
                  <a:cubicBezTo>
                    <a:pt x="8144515" y="1133289"/>
                    <a:pt x="8144515" y="1130848"/>
                    <a:pt x="8139633" y="1134510"/>
                  </a:cubicBezTo>
                  <a:cubicBezTo>
                    <a:pt x="8137191" y="1136951"/>
                    <a:pt x="8135970" y="1136951"/>
                    <a:pt x="8135970" y="1135731"/>
                  </a:cubicBezTo>
                  <a:cubicBezTo>
                    <a:pt x="8132308" y="1133289"/>
                    <a:pt x="8132308" y="1138172"/>
                    <a:pt x="8132308" y="1136951"/>
                  </a:cubicBezTo>
                  <a:cubicBezTo>
                    <a:pt x="8128646" y="1134510"/>
                    <a:pt x="8123763" y="1135731"/>
                    <a:pt x="8120101" y="1138172"/>
                  </a:cubicBezTo>
                  <a:cubicBezTo>
                    <a:pt x="8111556" y="1143055"/>
                    <a:pt x="8112777" y="1141834"/>
                    <a:pt x="8107894" y="1139393"/>
                  </a:cubicBezTo>
                  <a:cubicBezTo>
                    <a:pt x="8101790" y="1135731"/>
                    <a:pt x="8103012" y="1140613"/>
                    <a:pt x="8101790" y="1138172"/>
                  </a:cubicBezTo>
                  <a:cubicBezTo>
                    <a:pt x="8100570" y="1135731"/>
                    <a:pt x="8098128" y="1132068"/>
                    <a:pt x="8095687" y="1136951"/>
                  </a:cubicBezTo>
                  <a:cubicBezTo>
                    <a:pt x="8094467" y="1138172"/>
                    <a:pt x="8093245" y="1139393"/>
                    <a:pt x="8093245" y="1139393"/>
                  </a:cubicBezTo>
                  <a:cubicBezTo>
                    <a:pt x="8093245" y="1130848"/>
                    <a:pt x="8089583" y="1139393"/>
                    <a:pt x="8088363" y="1136951"/>
                  </a:cubicBezTo>
                  <a:cubicBezTo>
                    <a:pt x="8088363" y="1136951"/>
                    <a:pt x="8088363" y="1135731"/>
                    <a:pt x="8087142" y="1135731"/>
                  </a:cubicBezTo>
                  <a:cubicBezTo>
                    <a:pt x="8087142" y="1135731"/>
                    <a:pt x="8088363" y="1135731"/>
                    <a:pt x="8088363" y="1135731"/>
                  </a:cubicBezTo>
                  <a:cubicBezTo>
                    <a:pt x="8098128" y="1134510"/>
                    <a:pt x="8096908" y="1132068"/>
                    <a:pt x="8106674" y="1128406"/>
                  </a:cubicBezTo>
                  <a:cubicBezTo>
                    <a:pt x="8110335" y="1127186"/>
                    <a:pt x="8112777" y="1127186"/>
                    <a:pt x="8116439" y="1125965"/>
                  </a:cubicBezTo>
                  <a:cubicBezTo>
                    <a:pt x="8121322" y="1124744"/>
                    <a:pt x="8126204" y="1123524"/>
                    <a:pt x="8131088" y="1122303"/>
                  </a:cubicBezTo>
                  <a:cubicBezTo>
                    <a:pt x="8133529" y="1122303"/>
                    <a:pt x="8142073" y="1122303"/>
                    <a:pt x="8144515" y="1122303"/>
                  </a:cubicBezTo>
                  <a:cubicBezTo>
                    <a:pt x="8149398" y="1121082"/>
                    <a:pt x="8151840" y="1117420"/>
                    <a:pt x="8155502" y="1113758"/>
                  </a:cubicBezTo>
                  <a:cubicBezTo>
                    <a:pt x="8157943" y="1111317"/>
                    <a:pt x="8161605" y="1111317"/>
                    <a:pt x="8162825" y="1110096"/>
                  </a:cubicBezTo>
                  <a:cubicBezTo>
                    <a:pt x="8165267" y="1107654"/>
                    <a:pt x="8172591" y="1108875"/>
                    <a:pt x="8175032" y="1106434"/>
                  </a:cubicBezTo>
                  <a:cubicBezTo>
                    <a:pt x="8179916" y="1102772"/>
                    <a:pt x="8184798" y="1103992"/>
                    <a:pt x="8186019" y="1103992"/>
                  </a:cubicBezTo>
                  <a:cubicBezTo>
                    <a:pt x="8187239" y="1103992"/>
                    <a:pt x="8190901" y="1102772"/>
                    <a:pt x="8190901" y="1103992"/>
                  </a:cubicBezTo>
                  <a:cubicBezTo>
                    <a:pt x="8190901" y="1103992"/>
                    <a:pt x="8193343" y="1103992"/>
                    <a:pt x="8194564" y="1102772"/>
                  </a:cubicBezTo>
                  <a:cubicBezTo>
                    <a:pt x="8197005" y="1101551"/>
                    <a:pt x="8197005" y="1100330"/>
                    <a:pt x="8195785" y="1100330"/>
                  </a:cubicBezTo>
                  <a:cubicBezTo>
                    <a:pt x="8190901" y="1101551"/>
                    <a:pt x="8189681" y="1102772"/>
                    <a:pt x="8187239" y="1099110"/>
                  </a:cubicBezTo>
                  <a:cubicBezTo>
                    <a:pt x="8186019" y="1097889"/>
                    <a:pt x="8182357" y="1099110"/>
                    <a:pt x="8178694" y="1099110"/>
                  </a:cubicBezTo>
                  <a:cubicBezTo>
                    <a:pt x="8178694" y="1099110"/>
                    <a:pt x="8176254" y="1100330"/>
                    <a:pt x="8176254" y="1100330"/>
                  </a:cubicBezTo>
                  <a:cubicBezTo>
                    <a:pt x="8175032" y="1100330"/>
                    <a:pt x="8173812" y="1101551"/>
                    <a:pt x="8172591" y="1101551"/>
                  </a:cubicBezTo>
                  <a:cubicBezTo>
                    <a:pt x="8170150" y="1100330"/>
                    <a:pt x="8170150" y="1101551"/>
                    <a:pt x="8168929" y="1101551"/>
                  </a:cubicBezTo>
                  <a:cubicBezTo>
                    <a:pt x="8166487" y="1100330"/>
                    <a:pt x="8168929" y="1099110"/>
                    <a:pt x="8164047" y="1102772"/>
                  </a:cubicBezTo>
                  <a:cubicBezTo>
                    <a:pt x="8161605" y="1103992"/>
                    <a:pt x="8159164" y="1106434"/>
                    <a:pt x="8159164" y="1103992"/>
                  </a:cubicBezTo>
                  <a:cubicBezTo>
                    <a:pt x="8159164" y="1102772"/>
                    <a:pt x="8156722" y="1102772"/>
                    <a:pt x="8155502" y="1102772"/>
                  </a:cubicBezTo>
                  <a:cubicBezTo>
                    <a:pt x="8151840" y="1101551"/>
                    <a:pt x="8151840" y="1105213"/>
                    <a:pt x="8150618" y="1106434"/>
                  </a:cubicBezTo>
                  <a:cubicBezTo>
                    <a:pt x="8149398" y="1106434"/>
                    <a:pt x="8149398" y="1106434"/>
                    <a:pt x="8149398" y="1105213"/>
                  </a:cubicBezTo>
                  <a:cubicBezTo>
                    <a:pt x="8150618" y="1103992"/>
                    <a:pt x="8150618" y="1102772"/>
                    <a:pt x="8151840" y="1101551"/>
                  </a:cubicBezTo>
                  <a:cubicBezTo>
                    <a:pt x="8153060" y="1099110"/>
                    <a:pt x="8156722" y="1097889"/>
                    <a:pt x="8159164" y="1096668"/>
                  </a:cubicBezTo>
                  <a:cubicBezTo>
                    <a:pt x="8160384" y="1095447"/>
                    <a:pt x="8162825" y="1094227"/>
                    <a:pt x="8165267" y="1094227"/>
                  </a:cubicBezTo>
                  <a:cubicBezTo>
                    <a:pt x="8167709" y="1093006"/>
                    <a:pt x="8170150" y="1091785"/>
                    <a:pt x="8171371" y="1090565"/>
                  </a:cubicBezTo>
                  <a:cubicBezTo>
                    <a:pt x="8175032" y="1085682"/>
                    <a:pt x="8179916" y="1084461"/>
                    <a:pt x="8181136" y="1084461"/>
                  </a:cubicBezTo>
                  <a:cubicBezTo>
                    <a:pt x="8182357" y="1084461"/>
                    <a:pt x="8184798" y="1082020"/>
                    <a:pt x="8184798" y="1082020"/>
                  </a:cubicBezTo>
                  <a:cubicBezTo>
                    <a:pt x="8186019" y="1082020"/>
                    <a:pt x="8186019" y="1080799"/>
                    <a:pt x="8187239" y="1078358"/>
                  </a:cubicBezTo>
                  <a:cubicBezTo>
                    <a:pt x="8187239" y="1075916"/>
                    <a:pt x="8187239" y="1074696"/>
                    <a:pt x="8186019" y="1075916"/>
                  </a:cubicBezTo>
                  <a:cubicBezTo>
                    <a:pt x="8182357" y="1079578"/>
                    <a:pt x="8182357" y="1080799"/>
                    <a:pt x="8178694" y="1079578"/>
                  </a:cubicBezTo>
                  <a:cubicBezTo>
                    <a:pt x="8176254" y="1078358"/>
                    <a:pt x="8175032" y="1082020"/>
                    <a:pt x="8171371" y="1082020"/>
                  </a:cubicBezTo>
                  <a:cubicBezTo>
                    <a:pt x="8171371" y="1082020"/>
                    <a:pt x="8170150" y="1084461"/>
                    <a:pt x="8168929" y="1084461"/>
                  </a:cubicBezTo>
                  <a:cubicBezTo>
                    <a:pt x="8167709" y="1084461"/>
                    <a:pt x="8167709" y="1086903"/>
                    <a:pt x="8165267" y="1085682"/>
                  </a:cubicBezTo>
                  <a:cubicBezTo>
                    <a:pt x="8162825" y="1085682"/>
                    <a:pt x="8162825" y="1085682"/>
                    <a:pt x="8161605" y="1085682"/>
                  </a:cubicBezTo>
                  <a:cubicBezTo>
                    <a:pt x="8159164" y="1085682"/>
                    <a:pt x="8160384" y="1083240"/>
                    <a:pt x="8157943" y="1088123"/>
                  </a:cubicBezTo>
                  <a:cubicBezTo>
                    <a:pt x="8156722" y="1090565"/>
                    <a:pt x="8154280" y="1091785"/>
                    <a:pt x="8154280" y="1090565"/>
                  </a:cubicBezTo>
                  <a:cubicBezTo>
                    <a:pt x="8153060" y="1089344"/>
                    <a:pt x="8151840" y="1090565"/>
                    <a:pt x="8150618" y="1090565"/>
                  </a:cubicBezTo>
                  <a:cubicBezTo>
                    <a:pt x="8146956" y="1090565"/>
                    <a:pt x="8146956" y="1094227"/>
                    <a:pt x="8145736" y="1094227"/>
                  </a:cubicBezTo>
                  <a:cubicBezTo>
                    <a:pt x="8144515" y="1094227"/>
                    <a:pt x="8143295" y="1094227"/>
                    <a:pt x="8143295" y="1093006"/>
                  </a:cubicBezTo>
                  <a:cubicBezTo>
                    <a:pt x="8142073" y="1089344"/>
                    <a:pt x="8139633" y="1094227"/>
                    <a:pt x="8137191" y="1095447"/>
                  </a:cubicBezTo>
                  <a:cubicBezTo>
                    <a:pt x="8133529" y="1097889"/>
                    <a:pt x="8133529" y="1096668"/>
                    <a:pt x="8132308" y="1095447"/>
                  </a:cubicBezTo>
                  <a:cubicBezTo>
                    <a:pt x="8132308" y="1095447"/>
                    <a:pt x="8132308" y="1095447"/>
                    <a:pt x="8132308" y="1095447"/>
                  </a:cubicBezTo>
                  <a:cubicBezTo>
                    <a:pt x="8133529" y="1095447"/>
                    <a:pt x="8134749" y="1095447"/>
                    <a:pt x="8134749" y="1095447"/>
                  </a:cubicBezTo>
                  <a:cubicBezTo>
                    <a:pt x="8138411" y="1094227"/>
                    <a:pt x="8140853" y="1089344"/>
                    <a:pt x="8143295" y="1086903"/>
                  </a:cubicBezTo>
                  <a:cubicBezTo>
                    <a:pt x="8144515" y="1084461"/>
                    <a:pt x="8148177" y="1084461"/>
                    <a:pt x="8149398" y="1082020"/>
                  </a:cubicBezTo>
                  <a:cubicBezTo>
                    <a:pt x="8150618" y="1079578"/>
                    <a:pt x="8159164" y="1078358"/>
                    <a:pt x="8160384" y="1077137"/>
                  </a:cubicBezTo>
                  <a:cubicBezTo>
                    <a:pt x="8164047" y="1073475"/>
                    <a:pt x="8168929" y="1072254"/>
                    <a:pt x="8170150" y="1072254"/>
                  </a:cubicBezTo>
                  <a:cubicBezTo>
                    <a:pt x="8171371" y="1072254"/>
                    <a:pt x="8173812" y="1069813"/>
                    <a:pt x="8175032" y="1071033"/>
                  </a:cubicBezTo>
                  <a:cubicBezTo>
                    <a:pt x="8176254" y="1071033"/>
                    <a:pt x="8176254" y="1069813"/>
                    <a:pt x="8177474" y="1068592"/>
                  </a:cubicBezTo>
                  <a:cubicBezTo>
                    <a:pt x="8178694" y="1066151"/>
                    <a:pt x="8178694" y="1064930"/>
                    <a:pt x="8177474" y="1066151"/>
                  </a:cubicBezTo>
                  <a:cubicBezTo>
                    <a:pt x="8172591" y="1068592"/>
                    <a:pt x="8172591" y="1069813"/>
                    <a:pt x="8170150" y="1067371"/>
                  </a:cubicBezTo>
                  <a:cubicBezTo>
                    <a:pt x="8167709" y="1066151"/>
                    <a:pt x="8165267" y="1068592"/>
                    <a:pt x="8162825" y="1068592"/>
                  </a:cubicBezTo>
                  <a:cubicBezTo>
                    <a:pt x="8162825" y="1068592"/>
                    <a:pt x="8161605" y="1069813"/>
                    <a:pt x="8160384" y="1069813"/>
                  </a:cubicBezTo>
                  <a:cubicBezTo>
                    <a:pt x="8159164" y="1069813"/>
                    <a:pt x="8157943" y="1071033"/>
                    <a:pt x="8156722" y="1071033"/>
                  </a:cubicBezTo>
                  <a:cubicBezTo>
                    <a:pt x="8154280" y="1071033"/>
                    <a:pt x="8154280" y="1071033"/>
                    <a:pt x="8153060" y="1071033"/>
                  </a:cubicBezTo>
                  <a:cubicBezTo>
                    <a:pt x="8150618" y="1071033"/>
                    <a:pt x="8151840" y="1068592"/>
                    <a:pt x="8149398" y="1072254"/>
                  </a:cubicBezTo>
                  <a:cubicBezTo>
                    <a:pt x="8148177" y="1073475"/>
                    <a:pt x="8145736" y="1075916"/>
                    <a:pt x="8145736" y="1073475"/>
                  </a:cubicBezTo>
                  <a:cubicBezTo>
                    <a:pt x="8145736" y="1072254"/>
                    <a:pt x="8144515" y="1073475"/>
                    <a:pt x="8142073" y="1073475"/>
                  </a:cubicBezTo>
                  <a:cubicBezTo>
                    <a:pt x="8139633" y="1073475"/>
                    <a:pt x="8138411" y="1077137"/>
                    <a:pt x="8138411" y="1077137"/>
                  </a:cubicBezTo>
                  <a:cubicBezTo>
                    <a:pt x="8137191" y="1077137"/>
                    <a:pt x="8135970" y="1077137"/>
                    <a:pt x="8135970" y="1075916"/>
                  </a:cubicBezTo>
                  <a:cubicBezTo>
                    <a:pt x="8137191" y="1074696"/>
                    <a:pt x="8137191" y="1074696"/>
                    <a:pt x="8138411" y="1073475"/>
                  </a:cubicBezTo>
                  <a:cubicBezTo>
                    <a:pt x="8139633" y="1072254"/>
                    <a:pt x="8143295" y="1071033"/>
                    <a:pt x="8144515" y="1069813"/>
                  </a:cubicBezTo>
                  <a:cubicBezTo>
                    <a:pt x="8145736" y="1068592"/>
                    <a:pt x="8148177" y="1068592"/>
                    <a:pt x="8149398" y="1067371"/>
                  </a:cubicBezTo>
                  <a:cubicBezTo>
                    <a:pt x="8151840" y="1066151"/>
                    <a:pt x="8154280" y="1066151"/>
                    <a:pt x="8154280" y="1064930"/>
                  </a:cubicBezTo>
                  <a:cubicBezTo>
                    <a:pt x="8155502" y="1062489"/>
                    <a:pt x="8157943" y="1061268"/>
                    <a:pt x="8159164" y="1061268"/>
                  </a:cubicBezTo>
                  <a:cubicBezTo>
                    <a:pt x="8160384" y="1060047"/>
                    <a:pt x="8162825" y="1060047"/>
                    <a:pt x="8162825" y="1060047"/>
                  </a:cubicBezTo>
                  <a:cubicBezTo>
                    <a:pt x="8164047" y="1060047"/>
                    <a:pt x="8166487" y="1057606"/>
                    <a:pt x="8166487" y="1057606"/>
                  </a:cubicBezTo>
                  <a:cubicBezTo>
                    <a:pt x="8167709" y="1057606"/>
                    <a:pt x="8167709" y="1056385"/>
                    <a:pt x="8167709" y="1053944"/>
                  </a:cubicBezTo>
                  <a:cubicBezTo>
                    <a:pt x="8167709" y="1051502"/>
                    <a:pt x="8167709" y="1050282"/>
                    <a:pt x="8166487" y="1051502"/>
                  </a:cubicBezTo>
                  <a:cubicBezTo>
                    <a:pt x="8164047" y="1055164"/>
                    <a:pt x="8164047" y="1056385"/>
                    <a:pt x="8160384" y="1056385"/>
                  </a:cubicBezTo>
                  <a:cubicBezTo>
                    <a:pt x="8157943" y="1056385"/>
                    <a:pt x="8156722" y="1058826"/>
                    <a:pt x="8154280" y="1058826"/>
                  </a:cubicBezTo>
                  <a:cubicBezTo>
                    <a:pt x="8154280" y="1058826"/>
                    <a:pt x="8153060" y="1060047"/>
                    <a:pt x="8151840" y="1061268"/>
                  </a:cubicBezTo>
                  <a:cubicBezTo>
                    <a:pt x="8151840" y="1061268"/>
                    <a:pt x="8150618" y="1062489"/>
                    <a:pt x="8149398" y="1062489"/>
                  </a:cubicBezTo>
                  <a:cubicBezTo>
                    <a:pt x="8146956" y="1062489"/>
                    <a:pt x="8148177" y="1062489"/>
                    <a:pt x="8146956" y="1062489"/>
                  </a:cubicBezTo>
                  <a:cubicBezTo>
                    <a:pt x="8144515" y="1062489"/>
                    <a:pt x="8145736" y="1060047"/>
                    <a:pt x="8143295" y="1063709"/>
                  </a:cubicBezTo>
                  <a:cubicBezTo>
                    <a:pt x="8142073" y="1064930"/>
                    <a:pt x="8139633" y="1066151"/>
                    <a:pt x="8139633" y="1064930"/>
                  </a:cubicBezTo>
                  <a:cubicBezTo>
                    <a:pt x="8139633" y="1063709"/>
                    <a:pt x="8138411" y="1064930"/>
                    <a:pt x="8137191" y="1063709"/>
                  </a:cubicBezTo>
                  <a:cubicBezTo>
                    <a:pt x="8134749" y="1063709"/>
                    <a:pt x="8133529" y="1066151"/>
                    <a:pt x="8132308" y="1066151"/>
                  </a:cubicBezTo>
                  <a:cubicBezTo>
                    <a:pt x="8131088" y="1066151"/>
                    <a:pt x="8129866" y="1066151"/>
                    <a:pt x="8129866" y="1064930"/>
                  </a:cubicBezTo>
                  <a:cubicBezTo>
                    <a:pt x="8129866" y="1062489"/>
                    <a:pt x="8126204" y="1064930"/>
                    <a:pt x="8124984" y="1066151"/>
                  </a:cubicBezTo>
                  <a:cubicBezTo>
                    <a:pt x="8121322" y="1068592"/>
                    <a:pt x="8121322" y="1067371"/>
                    <a:pt x="8120101" y="1066151"/>
                  </a:cubicBezTo>
                  <a:cubicBezTo>
                    <a:pt x="8118881" y="1064930"/>
                    <a:pt x="8117659" y="1062489"/>
                    <a:pt x="8115219" y="1066151"/>
                  </a:cubicBezTo>
                  <a:cubicBezTo>
                    <a:pt x="8113997" y="1067371"/>
                    <a:pt x="8112777" y="1068592"/>
                    <a:pt x="8112777" y="1067371"/>
                  </a:cubicBezTo>
                  <a:cubicBezTo>
                    <a:pt x="8109115" y="1064930"/>
                    <a:pt x="8110335" y="1069813"/>
                    <a:pt x="8110335" y="1068592"/>
                  </a:cubicBezTo>
                  <a:cubicBezTo>
                    <a:pt x="8106674" y="1067371"/>
                    <a:pt x="8104232" y="1068592"/>
                    <a:pt x="8101790" y="1071033"/>
                  </a:cubicBezTo>
                  <a:cubicBezTo>
                    <a:pt x="8096908" y="1075916"/>
                    <a:pt x="8096908" y="1074696"/>
                    <a:pt x="8093245" y="1073475"/>
                  </a:cubicBezTo>
                  <a:cubicBezTo>
                    <a:pt x="8088363" y="1072254"/>
                    <a:pt x="8089583" y="1075916"/>
                    <a:pt x="8088363" y="1073475"/>
                  </a:cubicBezTo>
                  <a:cubicBezTo>
                    <a:pt x="8088363" y="1073475"/>
                    <a:pt x="8087142" y="1072254"/>
                    <a:pt x="8087142" y="1072254"/>
                  </a:cubicBezTo>
                  <a:cubicBezTo>
                    <a:pt x="8092025" y="1071033"/>
                    <a:pt x="8092025" y="1068592"/>
                    <a:pt x="8099349" y="1064930"/>
                  </a:cubicBezTo>
                  <a:cubicBezTo>
                    <a:pt x="8103012" y="1063709"/>
                    <a:pt x="8105452" y="1062489"/>
                    <a:pt x="8109115" y="1061268"/>
                  </a:cubicBezTo>
                  <a:cubicBezTo>
                    <a:pt x="8113997" y="1058826"/>
                    <a:pt x="8118881" y="1057606"/>
                    <a:pt x="8122542" y="1056385"/>
                  </a:cubicBezTo>
                  <a:cubicBezTo>
                    <a:pt x="8124984" y="1055164"/>
                    <a:pt x="8134749" y="1055164"/>
                    <a:pt x="8135970" y="1053944"/>
                  </a:cubicBezTo>
                  <a:cubicBezTo>
                    <a:pt x="8139633" y="1051502"/>
                    <a:pt x="8143295" y="1046619"/>
                    <a:pt x="8144515" y="1042957"/>
                  </a:cubicBezTo>
                  <a:cubicBezTo>
                    <a:pt x="8145736" y="1040516"/>
                    <a:pt x="8149398" y="1039295"/>
                    <a:pt x="8151840" y="1036854"/>
                  </a:cubicBezTo>
                  <a:cubicBezTo>
                    <a:pt x="8153060" y="1035633"/>
                    <a:pt x="8155502" y="1034412"/>
                    <a:pt x="8157943" y="1033192"/>
                  </a:cubicBezTo>
                  <a:cubicBezTo>
                    <a:pt x="8160384" y="1031971"/>
                    <a:pt x="8162825" y="1030750"/>
                    <a:pt x="8164047" y="1029530"/>
                  </a:cubicBezTo>
                  <a:cubicBezTo>
                    <a:pt x="8165267" y="1028309"/>
                    <a:pt x="8165267" y="1027088"/>
                    <a:pt x="8166487" y="1025867"/>
                  </a:cubicBezTo>
                  <a:cubicBezTo>
                    <a:pt x="8166487" y="1025867"/>
                    <a:pt x="8166487" y="1025867"/>
                    <a:pt x="8166487" y="1025867"/>
                  </a:cubicBezTo>
                  <a:cubicBezTo>
                    <a:pt x="8166487" y="1025867"/>
                    <a:pt x="8167709" y="1025867"/>
                    <a:pt x="8168929" y="1024647"/>
                  </a:cubicBezTo>
                  <a:cubicBezTo>
                    <a:pt x="8170150" y="1023426"/>
                    <a:pt x="8171371" y="1022205"/>
                    <a:pt x="8170150" y="1022205"/>
                  </a:cubicBezTo>
                  <a:cubicBezTo>
                    <a:pt x="8168929" y="1022205"/>
                    <a:pt x="8168929" y="1022205"/>
                    <a:pt x="8167709" y="1022205"/>
                  </a:cubicBezTo>
                  <a:cubicBezTo>
                    <a:pt x="8168929" y="1020985"/>
                    <a:pt x="8170150" y="1019764"/>
                    <a:pt x="8170150" y="1019764"/>
                  </a:cubicBezTo>
                  <a:cubicBezTo>
                    <a:pt x="8171371" y="1018543"/>
                    <a:pt x="8171371" y="1014881"/>
                    <a:pt x="8172591" y="1014881"/>
                  </a:cubicBezTo>
                  <a:cubicBezTo>
                    <a:pt x="8173812" y="1014881"/>
                    <a:pt x="8173812" y="1012440"/>
                    <a:pt x="8172591" y="1009998"/>
                  </a:cubicBezTo>
                  <a:cubicBezTo>
                    <a:pt x="8171371" y="1006336"/>
                    <a:pt x="8168929" y="1005116"/>
                    <a:pt x="8168929" y="1007557"/>
                  </a:cubicBezTo>
                  <a:cubicBezTo>
                    <a:pt x="8168929" y="1009998"/>
                    <a:pt x="8168929" y="1012440"/>
                    <a:pt x="8168929" y="1013660"/>
                  </a:cubicBezTo>
                  <a:cubicBezTo>
                    <a:pt x="8168929" y="1014881"/>
                    <a:pt x="8167709" y="1014881"/>
                    <a:pt x="8165267" y="1014881"/>
                  </a:cubicBezTo>
                  <a:cubicBezTo>
                    <a:pt x="8162825" y="1014881"/>
                    <a:pt x="8162825" y="1018543"/>
                    <a:pt x="8160384" y="1019764"/>
                  </a:cubicBezTo>
                  <a:cubicBezTo>
                    <a:pt x="8160384" y="1019764"/>
                    <a:pt x="8160384" y="1019764"/>
                    <a:pt x="8160384" y="1020985"/>
                  </a:cubicBezTo>
                  <a:cubicBezTo>
                    <a:pt x="8159164" y="1020985"/>
                    <a:pt x="8156722" y="1020985"/>
                    <a:pt x="8155502" y="1020985"/>
                  </a:cubicBezTo>
                  <a:cubicBezTo>
                    <a:pt x="8155502" y="1020985"/>
                    <a:pt x="8154280" y="1022205"/>
                    <a:pt x="8153060" y="1022205"/>
                  </a:cubicBezTo>
                  <a:cubicBezTo>
                    <a:pt x="8151840" y="1022205"/>
                    <a:pt x="8150618" y="1023426"/>
                    <a:pt x="8149398" y="1023426"/>
                  </a:cubicBezTo>
                  <a:cubicBezTo>
                    <a:pt x="8146956" y="1022205"/>
                    <a:pt x="8146956" y="1023426"/>
                    <a:pt x="8145736" y="1023426"/>
                  </a:cubicBezTo>
                  <a:cubicBezTo>
                    <a:pt x="8143295" y="1023426"/>
                    <a:pt x="8145736" y="1020985"/>
                    <a:pt x="8142073" y="1024647"/>
                  </a:cubicBezTo>
                  <a:cubicBezTo>
                    <a:pt x="8139633" y="1025867"/>
                    <a:pt x="8138411" y="1028309"/>
                    <a:pt x="8138411" y="1025867"/>
                  </a:cubicBezTo>
                  <a:cubicBezTo>
                    <a:pt x="8138411" y="1024647"/>
                    <a:pt x="8137191" y="1025867"/>
                    <a:pt x="8134749" y="1025867"/>
                  </a:cubicBezTo>
                  <a:cubicBezTo>
                    <a:pt x="8132308" y="1025867"/>
                    <a:pt x="8131088" y="1029530"/>
                    <a:pt x="8129866" y="1029530"/>
                  </a:cubicBezTo>
                  <a:cubicBezTo>
                    <a:pt x="8128646" y="1029530"/>
                    <a:pt x="8127426" y="1029530"/>
                    <a:pt x="8127426" y="1028309"/>
                  </a:cubicBezTo>
                  <a:cubicBezTo>
                    <a:pt x="8126204" y="1025867"/>
                    <a:pt x="8123763" y="1029530"/>
                    <a:pt x="8122542" y="1030750"/>
                  </a:cubicBezTo>
                  <a:cubicBezTo>
                    <a:pt x="8120101" y="1033192"/>
                    <a:pt x="8118881" y="1031971"/>
                    <a:pt x="8117659" y="1030750"/>
                  </a:cubicBezTo>
                  <a:cubicBezTo>
                    <a:pt x="8116439" y="1029530"/>
                    <a:pt x="8115219" y="1027088"/>
                    <a:pt x="8112777" y="1030750"/>
                  </a:cubicBezTo>
                  <a:cubicBezTo>
                    <a:pt x="8111556" y="1031971"/>
                    <a:pt x="8110335" y="1033192"/>
                    <a:pt x="8110335" y="1033192"/>
                  </a:cubicBezTo>
                  <a:cubicBezTo>
                    <a:pt x="8106674" y="1031971"/>
                    <a:pt x="8107894" y="1035633"/>
                    <a:pt x="8107894" y="1034412"/>
                  </a:cubicBezTo>
                  <a:cubicBezTo>
                    <a:pt x="8104232" y="1033192"/>
                    <a:pt x="8101790" y="1034412"/>
                    <a:pt x="8099349" y="1035633"/>
                  </a:cubicBezTo>
                  <a:cubicBezTo>
                    <a:pt x="8094467" y="1040516"/>
                    <a:pt x="8094467" y="1039295"/>
                    <a:pt x="8090805" y="1036854"/>
                  </a:cubicBezTo>
                  <a:cubicBezTo>
                    <a:pt x="8085921" y="1034412"/>
                    <a:pt x="8087142" y="1038074"/>
                    <a:pt x="8085921" y="1035633"/>
                  </a:cubicBezTo>
                  <a:cubicBezTo>
                    <a:pt x="8084701" y="1034412"/>
                    <a:pt x="8084701" y="1033192"/>
                    <a:pt x="8083480" y="1033192"/>
                  </a:cubicBezTo>
                  <a:cubicBezTo>
                    <a:pt x="8085921" y="1031971"/>
                    <a:pt x="8087142" y="1030750"/>
                    <a:pt x="8090805" y="1028309"/>
                  </a:cubicBezTo>
                  <a:cubicBezTo>
                    <a:pt x="8093245" y="1027088"/>
                    <a:pt x="8096908" y="1025867"/>
                    <a:pt x="8099349" y="1024647"/>
                  </a:cubicBezTo>
                  <a:cubicBezTo>
                    <a:pt x="8103012" y="1023426"/>
                    <a:pt x="8107894" y="1022205"/>
                    <a:pt x="8111556" y="1019764"/>
                  </a:cubicBezTo>
                  <a:cubicBezTo>
                    <a:pt x="8113997" y="1018543"/>
                    <a:pt x="8121322" y="1018543"/>
                    <a:pt x="8123763" y="1017323"/>
                  </a:cubicBezTo>
                  <a:cubicBezTo>
                    <a:pt x="8127426" y="1016102"/>
                    <a:pt x="8129866" y="1011219"/>
                    <a:pt x="8132308" y="1008778"/>
                  </a:cubicBezTo>
                  <a:cubicBezTo>
                    <a:pt x="8133529" y="1006336"/>
                    <a:pt x="8137191" y="1006336"/>
                    <a:pt x="8138411" y="1003895"/>
                  </a:cubicBezTo>
                  <a:cubicBezTo>
                    <a:pt x="8139633" y="1001453"/>
                    <a:pt x="8146956" y="1001453"/>
                    <a:pt x="8149398" y="999012"/>
                  </a:cubicBezTo>
                  <a:cubicBezTo>
                    <a:pt x="8153060" y="995350"/>
                    <a:pt x="8156722" y="995350"/>
                    <a:pt x="8159164" y="995350"/>
                  </a:cubicBezTo>
                  <a:cubicBezTo>
                    <a:pt x="8160384" y="995350"/>
                    <a:pt x="8162825" y="994129"/>
                    <a:pt x="8164047" y="994129"/>
                  </a:cubicBezTo>
                  <a:cubicBezTo>
                    <a:pt x="8165267" y="994129"/>
                    <a:pt x="8165267" y="992909"/>
                    <a:pt x="8166487" y="991688"/>
                  </a:cubicBezTo>
                  <a:cubicBezTo>
                    <a:pt x="8167709" y="990467"/>
                    <a:pt x="8168929" y="988026"/>
                    <a:pt x="8166487" y="989246"/>
                  </a:cubicBezTo>
                  <a:cubicBezTo>
                    <a:pt x="8161605" y="990467"/>
                    <a:pt x="8161605" y="991688"/>
                    <a:pt x="8159164" y="990467"/>
                  </a:cubicBezTo>
                  <a:cubicBezTo>
                    <a:pt x="8157943" y="989246"/>
                    <a:pt x="8155502" y="991688"/>
                    <a:pt x="8151840" y="991688"/>
                  </a:cubicBezTo>
                  <a:cubicBezTo>
                    <a:pt x="8151840" y="991688"/>
                    <a:pt x="8150618" y="992909"/>
                    <a:pt x="8149398" y="992909"/>
                  </a:cubicBezTo>
                  <a:cubicBezTo>
                    <a:pt x="8148177" y="992909"/>
                    <a:pt x="8146956" y="994129"/>
                    <a:pt x="8145736" y="994129"/>
                  </a:cubicBezTo>
                  <a:cubicBezTo>
                    <a:pt x="8143295" y="994129"/>
                    <a:pt x="8143295" y="994129"/>
                    <a:pt x="8142073" y="994129"/>
                  </a:cubicBezTo>
                  <a:cubicBezTo>
                    <a:pt x="8139633" y="994129"/>
                    <a:pt x="8140853" y="991688"/>
                    <a:pt x="8138411" y="995350"/>
                  </a:cubicBezTo>
                  <a:cubicBezTo>
                    <a:pt x="8137191" y="996571"/>
                    <a:pt x="8134749" y="999012"/>
                    <a:pt x="8134749" y="996571"/>
                  </a:cubicBezTo>
                  <a:cubicBezTo>
                    <a:pt x="8134749" y="995350"/>
                    <a:pt x="8133529" y="996571"/>
                    <a:pt x="8131088" y="996571"/>
                  </a:cubicBezTo>
                  <a:cubicBezTo>
                    <a:pt x="8128646" y="996571"/>
                    <a:pt x="8127426" y="1000233"/>
                    <a:pt x="8127426" y="1000233"/>
                  </a:cubicBezTo>
                  <a:cubicBezTo>
                    <a:pt x="8126204" y="1000233"/>
                    <a:pt x="8124984" y="1000233"/>
                    <a:pt x="8124984" y="999012"/>
                  </a:cubicBezTo>
                  <a:cubicBezTo>
                    <a:pt x="8123763" y="996571"/>
                    <a:pt x="8121322" y="1000233"/>
                    <a:pt x="8120101" y="1001453"/>
                  </a:cubicBezTo>
                  <a:cubicBezTo>
                    <a:pt x="8117659" y="1003895"/>
                    <a:pt x="8116439" y="1002674"/>
                    <a:pt x="8115219" y="1001453"/>
                  </a:cubicBezTo>
                  <a:cubicBezTo>
                    <a:pt x="8113997" y="1000233"/>
                    <a:pt x="8112777" y="997791"/>
                    <a:pt x="8110335" y="1001453"/>
                  </a:cubicBezTo>
                  <a:cubicBezTo>
                    <a:pt x="8109115" y="1002674"/>
                    <a:pt x="8107894" y="1003895"/>
                    <a:pt x="8107894" y="1003895"/>
                  </a:cubicBezTo>
                  <a:cubicBezTo>
                    <a:pt x="8104232" y="1002674"/>
                    <a:pt x="8105452" y="1006336"/>
                    <a:pt x="8105452" y="1006336"/>
                  </a:cubicBezTo>
                  <a:cubicBezTo>
                    <a:pt x="8101790" y="1005116"/>
                    <a:pt x="8099349" y="1006336"/>
                    <a:pt x="8096908" y="1008778"/>
                  </a:cubicBezTo>
                  <a:cubicBezTo>
                    <a:pt x="8092025" y="1013660"/>
                    <a:pt x="8092025" y="1012440"/>
                    <a:pt x="8088363" y="1012440"/>
                  </a:cubicBezTo>
                  <a:cubicBezTo>
                    <a:pt x="8083480" y="1011219"/>
                    <a:pt x="8084701" y="1014881"/>
                    <a:pt x="8083480" y="1012440"/>
                  </a:cubicBezTo>
                  <a:cubicBezTo>
                    <a:pt x="8083480" y="1012440"/>
                    <a:pt x="8083480" y="1012440"/>
                    <a:pt x="8082260" y="1012440"/>
                  </a:cubicBezTo>
                  <a:cubicBezTo>
                    <a:pt x="8083480" y="1011219"/>
                    <a:pt x="8085921" y="1009998"/>
                    <a:pt x="8088363" y="1007557"/>
                  </a:cubicBezTo>
                  <a:cubicBezTo>
                    <a:pt x="8090805" y="1006336"/>
                    <a:pt x="8093245" y="1005116"/>
                    <a:pt x="8095687" y="1003895"/>
                  </a:cubicBezTo>
                  <a:cubicBezTo>
                    <a:pt x="8099349" y="1001453"/>
                    <a:pt x="8103012" y="1000233"/>
                    <a:pt x="8106674" y="997791"/>
                  </a:cubicBezTo>
                  <a:cubicBezTo>
                    <a:pt x="8107894" y="996571"/>
                    <a:pt x="8116439" y="995350"/>
                    <a:pt x="8117659" y="994129"/>
                  </a:cubicBezTo>
                  <a:cubicBezTo>
                    <a:pt x="8121322" y="991688"/>
                    <a:pt x="8121322" y="988026"/>
                    <a:pt x="8122542" y="984364"/>
                  </a:cubicBezTo>
                  <a:cubicBezTo>
                    <a:pt x="8122542" y="981922"/>
                    <a:pt x="8126204" y="980702"/>
                    <a:pt x="8126204" y="978260"/>
                  </a:cubicBezTo>
                  <a:cubicBezTo>
                    <a:pt x="8126204" y="975819"/>
                    <a:pt x="8133529" y="973377"/>
                    <a:pt x="8133529" y="970936"/>
                  </a:cubicBezTo>
                  <a:cubicBezTo>
                    <a:pt x="8134749" y="967274"/>
                    <a:pt x="8138411" y="964832"/>
                    <a:pt x="8139633" y="964832"/>
                  </a:cubicBezTo>
                  <a:cubicBezTo>
                    <a:pt x="8140853" y="964832"/>
                    <a:pt x="8142073" y="962391"/>
                    <a:pt x="8142073" y="962391"/>
                  </a:cubicBezTo>
                  <a:cubicBezTo>
                    <a:pt x="8143295" y="962391"/>
                    <a:pt x="8143295" y="961170"/>
                    <a:pt x="8143295" y="959950"/>
                  </a:cubicBezTo>
                  <a:cubicBezTo>
                    <a:pt x="8143295" y="957508"/>
                    <a:pt x="8143295" y="956288"/>
                    <a:pt x="8142073" y="957508"/>
                  </a:cubicBezTo>
                  <a:cubicBezTo>
                    <a:pt x="8139633" y="961170"/>
                    <a:pt x="8139633" y="961170"/>
                    <a:pt x="8135970" y="961170"/>
                  </a:cubicBezTo>
                  <a:cubicBezTo>
                    <a:pt x="8133529" y="961170"/>
                    <a:pt x="8132308" y="963612"/>
                    <a:pt x="8131088" y="964832"/>
                  </a:cubicBezTo>
                  <a:cubicBezTo>
                    <a:pt x="8131088" y="964832"/>
                    <a:pt x="8131088" y="966053"/>
                    <a:pt x="8129866" y="967274"/>
                  </a:cubicBezTo>
                  <a:cubicBezTo>
                    <a:pt x="8129866" y="967274"/>
                    <a:pt x="8128646" y="968495"/>
                    <a:pt x="8127426" y="969715"/>
                  </a:cubicBezTo>
                  <a:cubicBezTo>
                    <a:pt x="8124984" y="969715"/>
                    <a:pt x="8126204" y="970936"/>
                    <a:pt x="8124984" y="970936"/>
                  </a:cubicBezTo>
                  <a:cubicBezTo>
                    <a:pt x="8122542" y="970936"/>
                    <a:pt x="8123763" y="969715"/>
                    <a:pt x="8122542" y="973377"/>
                  </a:cubicBezTo>
                  <a:cubicBezTo>
                    <a:pt x="8121322" y="975819"/>
                    <a:pt x="8121322" y="977039"/>
                    <a:pt x="8120101" y="975819"/>
                  </a:cubicBezTo>
                  <a:cubicBezTo>
                    <a:pt x="8118881" y="974598"/>
                    <a:pt x="8118881" y="975819"/>
                    <a:pt x="8117659" y="975819"/>
                  </a:cubicBezTo>
                  <a:cubicBezTo>
                    <a:pt x="8115219" y="975819"/>
                    <a:pt x="8116439" y="979481"/>
                    <a:pt x="8115219" y="979481"/>
                  </a:cubicBezTo>
                  <a:cubicBezTo>
                    <a:pt x="8113997" y="979481"/>
                    <a:pt x="8113997" y="979481"/>
                    <a:pt x="8112777" y="978260"/>
                  </a:cubicBezTo>
                  <a:cubicBezTo>
                    <a:pt x="8110335" y="975819"/>
                    <a:pt x="8110335" y="979481"/>
                    <a:pt x="8109115" y="980702"/>
                  </a:cubicBezTo>
                  <a:cubicBezTo>
                    <a:pt x="8107894" y="983143"/>
                    <a:pt x="8106674" y="981922"/>
                    <a:pt x="8105452" y="980702"/>
                  </a:cubicBezTo>
                  <a:cubicBezTo>
                    <a:pt x="8104232" y="979481"/>
                    <a:pt x="8101790" y="978260"/>
                    <a:pt x="8101790" y="980702"/>
                  </a:cubicBezTo>
                  <a:cubicBezTo>
                    <a:pt x="8101790" y="981922"/>
                    <a:pt x="8100570" y="983143"/>
                    <a:pt x="8100570" y="983143"/>
                  </a:cubicBezTo>
                  <a:cubicBezTo>
                    <a:pt x="8096908" y="981922"/>
                    <a:pt x="8099349" y="985584"/>
                    <a:pt x="8099349" y="985584"/>
                  </a:cubicBezTo>
                  <a:cubicBezTo>
                    <a:pt x="8095687" y="984364"/>
                    <a:pt x="8093245" y="986805"/>
                    <a:pt x="8092025" y="989246"/>
                  </a:cubicBezTo>
                  <a:cubicBezTo>
                    <a:pt x="8090805" y="991688"/>
                    <a:pt x="8089583" y="992909"/>
                    <a:pt x="8088363" y="992909"/>
                  </a:cubicBezTo>
                  <a:cubicBezTo>
                    <a:pt x="8087142" y="992909"/>
                    <a:pt x="8087142" y="992909"/>
                    <a:pt x="8084701" y="992909"/>
                  </a:cubicBezTo>
                  <a:cubicBezTo>
                    <a:pt x="8079818" y="991688"/>
                    <a:pt x="8082260" y="995350"/>
                    <a:pt x="8079818" y="992909"/>
                  </a:cubicBezTo>
                  <a:cubicBezTo>
                    <a:pt x="8079818" y="992909"/>
                    <a:pt x="8078598" y="991688"/>
                    <a:pt x="8078598" y="991688"/>
                  </a:cubicBezTo>
                  <a:cubicBezTo>
                    <a:pt x="8078598" y="990467"/>
                    <a:pt x="8079818" y="990467"/>
                    <a:pt x="8081038" y="989246"/>
                  </a:cubicBezTo>
                  <a:cubicBezTo>
                    <a:pt x="8082260" y="988026"/>
                    <a:pt x="8084701" y="986805"/>
                    <a:pt x="8085921" y="985584"/>
                  </a:cubicBezTo>
                  <a:cubicBezTo>
                    <a:pt x="8088363" y="983143"/>
                    <a:pt x="8090805" y="981922"/>
                    <a:pt x="8093245" y="979481"/>
                  </a:cubicBezTo>
                  <a:cubicBezTo>
                    <a:pt x="8094467" y="978260"/>
                    <a:pt x="8099349" y="975819"/>
                    <a:pt x="8100570" y="974598"/>
                  </a:cubicBezTo>
                  <a:cubicBezTo>
                    <a:pt x="8101790" y="972157"/>
                    <a:pt x="8101790" y="968495"/>
                    <a:pt x="8101790" y="966053"/>
                  </a:cubicBezTo>
                  <a:cubicBezTo>
                    <a:pt x="8101790" y="964832"/>
                    <a:pt x="8103012" y="962391"/>
                    <a:pt x="8104232" y="961170"/>
                  </a:cubicBezTo>
                  <a:cubicBezTo>
                    <a:pt x="8104232" y="959950"/>
                    <a:pt x="8109115" y="956288"/>
                    <a:pt x="8109115" y="955067"/>
                  </a:cubicBezTo>
                  <a:cubicBezTo>
                    <a:pt x="8109115" y="951405"/>
                    <a:pt x="8112777" y="950184"/>
                    <a:pt x="8113997" y="950184"/>
                  </a:cubicBezTo>
                  <a:cubicBezTo>
                    <a:pt x="8115219" y="950184"/>
                    <a:pt x="8115219" y="947743"/>
                    <a:pt x="8116439" y="947743"/>
                  </a:cubicBezTo>
                  <a:cubicBezTo>
                    <a:pt x="8116439" y="947743"/>
                    <a:pt x="8117659" y="946522"/>
                    <a:pt x="8117659" y="945301"/>
                  </a:cubicBezTo>
                  <a:cubicBezTo>
                    <a:pt x="8117659" y="944081"/>
                    <a:pt x="8117659" y="942860"/>
                    <a:pt x="8116439" y="942860"/>
                  </a:cubicBezTo>
                  <a:cubicBezTo>
                    <a:pt x="8113997" y="945301"/>
                    <a:pt x="8115219" y="946522"/>
                    <a:pt x="8111556" y="945301"/>
                  </a:cubicBezTo>
                  <a:cubicBezTo>
                    <a:pt x="8110335" y="945301"/>
                    <a:pt x="8109115" y="946522"/>
                    <a:pt x="8106674" y="947743"/>
                  </a:cubicBezTo>
                  <a:cubicBezTo>
                    <a:pt x="8106674" y="947743"/>
                    <a:pt x="8106674" y="948963"/>
                    <a:pt x="8105452" y="948963"/>
                  </a:cubicBezTo>
                  <a:cubicBezTo>
                    <a:pt x="8105452" y="948963"/>
                    <a:pt x="8104232" y="950184"/>
                    <a:pt x="8104232" y="950184"/>
                  </a:cubicBezTo>
                  <a:cubicBezTo>
                    <a:pt x="8101790" y="950184"/>
                    <a:pt x="8103012" y="951405"/>
                    <a:pt x="8101790" y="951405"/>
                  </a:cubicBezTo>
                  <a:cubicBezTo>
                    <a:pt x="8100570" y="951405"/>
                    <a:pt x="8100570" y="950184"/>
                    <a:pt x="8099349" y="953846"/>
                  </a:cubicBezTo>
                  <a:cubicBezTo>
                    <a:pt x="8099349" y="955067"/>
                    <a:pt x="8099349" y="957508"/>
                    <a:pt x="8096908" y="956288"/>
                  </a:cubicBezTo>
                  <a:cubicBezTo>
                    <a:pt x="8095687" y="956288"/>
                    <a:pt x="8095687" y="956288"/>
                    <a:pt x="8094467" y="957508"/>
                  </a:cubicBezTo>
                  <a:cubicBezTo>
                    <a:pt x="8092025" y="958729"/>
                    <a:pt x="8094467" y="959950"/>
                    <a:pt x="8093245" y="961170"/>
                  </a:cubicBezTo>
                  <a:cubicBezTo>
                    <a:pt x="8093245" y="961170"/>
                    <a:pt x="8092025" y="961170"/>
                    <a:pt x="8090805" y="961170"/>
                  </a:cubicBezTo>
                  <a:cubicBezTo>
                    <a:pt x="8088363" y="959950"/>
                    <a:pt x="8088363" y="962391"/>
                    <a:pt x="8088363" y="964832"/>
                  </a:cubicBezTo>
                  <a:cubicBezTo>
                    <a:pt x="8087142" y="967274"/>
                    <a:pt x="8087142" y="966053"/>
                    <a:pt x="8084701" y="966053"/>
                  </a:cubicBezTo>
                  <a:cubicBezTo>
                    <a:pt x="8083480" y="966053"/>
                    <a:pt x="8081038" y="964832"/>
                    <a:pt x="8081038" y="967274"/>
                  </a:cubicBezTo>
                  <a:cubicBezTo>
                    <a:pt x="8081038" y="968495"/>
                    <a:pt x="8081038" y="969715"/>
                    <a:pt x="8079818" y="969715"/>
                  </a:cubicBezTo>
                  <a:cubicBezTo>
                    <a:pt x="8076156" y="969715"/>
                    <a:pt x="8079818" y="972157"/>
                    <a:pt x="8079818" y="972157"/>
                  </a:cubicBezTo>
                  <a:cubicBezTo>
                    <a:pt x="8076156" y="972157"/>
                    <a:pt x="8076156" y="973377"/>
                    <a:pt x="8074935" y="975819"/>
                  </a:cubicBezTo>
                  <a:cubicBezTo>
                    <a:pt x="8073714" y="980702"/>
                    <a:pt x="8073714" y="979481"/>
                    <a:pt x="8070053" y="979481"/>
                  </a:cubicBezTo>
                  <a:cubicBezTo>
                    <a:pt x="8066391" y="979481"/>
                    <a:pt x="8068831" y="981922"/>
                    <a:pt x="8066391" y="980702"/>
                  </a:cubicBezTo>
                  <a:cubicBezTo>
                    <a:pt x="8066391" y="980702"/>
                    <a:pt x="8065169" y="980702"/>
                    <a:pt x="8065169" y="980702"/>
                  </a:cubicBezTo>
                  <a:cubicBezTo>
                    <a:pt x="8065169" y="980702"/>
                    <a:pt x="8065169" y="980702"/>
                    <a:pt x="8065169" y="980702"/>
                  </a:cubicBezTo>
                  <a:cubicBezTo>
                    <a:pt x="8070053" y="977039"/>
                    <a:pt x="8067611" y="977039"/>
                    <a:pt x="8070053" y="972157"/>
                  </a:cubicBezTo>
                  <a:cubicBezTo>
                    <a:pt x="8071273" y="970936"/>
                    <a:pt x="8072494" y="969715"/>
                    <a:pt x="8073714" y="968495"/>
                  </a:cubicBezTo>
                  <a:cubicBezTo>
                    <a:pt x="8074935" y="966053"/>
                    <a:pt x="8077376" y="964832"/>
                    <a:pt x="8078598" y="962391"/>
                  </a:cubicBezTo>
                  <a:cubicBezTo>
                    <a:pt x="8079818" y="961170"/>
                    <a:pt x="8083480" y="958729"/>
                    <a:pt x="8084701" y="957508"/>
                  </a:cubicBezTo>
                  <a:cubicBezTo>
                    <a:pt x="8085921" y="955067"/>
                    <a:pt x="8085921" y="952625"/>
                    <a:pt x="8084701" y="950184"/>
                  </a:cubicBezTo>
                  <a:cubicBezTo>
                    <a:pt x="8084701" y="948963"/>
                    <a:pt x="8085921" y="947743"/>
                    <a:pt x="8085921" y="945301"/>
                  </a:cubicBezTo>
                  <a:cubicBezTo>
                    <a:pt x="8085921" y="944081"/>
                    <a:pt x="8089583" y="940418"/>
                    <a:pt x="8089583" y="939198"/>
                  </a:cubicBezTo>
                  <a:cubicBezTo>
                    <a:pt x="8089583" y="936756"/>
                    <a:pt x="8092025" y="934315"/>
                    <a:pt x="8092025" y="934315"/>
                  </a:cubicBezTo>
                  <a:cubicBezTo>
                    <a:pt x="8093245" y="934315"/>
                    <a:pt x="8093245" y="931874"/>
                    <a:pt x="8093245" y="931874"/>
                  </a:cubicBezTo>
                  <a:cubicBezTo>
                    <a:pt x="8093245" y="931874"/>
                    <a:pt x="8093245" y="930653"/>
                    <a:pt x="8093245" y="929432"/>
                  </a:cubicBezTo>
                  <a:cubicBezTo>
                    <a:pt x="8093245" y="928211"/>
                    <a:pt x="8093245" y="926991"/>
                    <a:pt x="8092025" y="928211"/>
                  </a:cubicBezTo>
                  <a:cubicBezTo>
                    <a:pt x="8090805" y="930653"/>
                    <a:pt x="8090805" y="930653"/>
                    <a:pt x="8088363" y="930653"/>
                  </a:cubicBezTo>
                  <a:cubicBezTo>
                    <a:pt x="8087142" y="930653"/>
                    <a:pt x="8087142" y="931874"/>
                    <a:pt x="8084701" y="933094"/>
                  </a:cubicBezTo>
                  <a:cubicBezTo>
                    <a:pt x="8084701" y="933094"/>
                    <a:pt x="8084701" y="934315"/>
                    <a:pt x="8084701" y="934315"/>
                  </a:cubicBezTo>
                  <a:cubicBezTo>
                    <a:pt x="8084701" y="934315"/>
                    <a:pt x="8084701" y="935536"/>
                    <a:pt x="8083480" y="935536"/>
                  </a:cubicBezTo>
                  <a:cubicBezTo>
                    <a:pt x="8082260" y="936756"/>
                    <a:pt x="8082260" y="936756"/>
                    <a:pt x="8082260" y="936756"/>
                  </a:cubicBezTo>
                  <a:cubicBezTo>
                    <a:pt x="8081038" y="936756"/>
                    <a:pt x="8081038" y="935536"/>
                    <a:pt x="8081038" y="939198"/>
                  </a:cubicBezTo>
                  <a:cubicBezTo>
                    <a:pt x="8081038" y="940418"/>
                    <a:pt x="8081038" y="941639"/>
                    <a:pt x="8079818" y="941639"/>
                  </a:cubicBezTo>
                  <a:cubicBezTo>
                    <a:pt x="8078598" y="941639"/>
                    <a:pt x="8078598" y="941639"/>
                    <a:pt x="8077376" y="942860"/>
                  </a:cubicBezTo>
                  <a:cubicBezTo>
                    <a:pt x="8076156" y="944081"/>
                    <a:pt x="8077376" y="945301"/>
                    <a:pt x="8077376" y="946522"/>
                  </a:cubicBezTo>
                  <a:cubicBezTo>
                    <a:pt x="8077376" y="946522"/>
                    <a:pt x="8076156" y="946522"/>
                    <a:pt x="8074935" y="946522"/>
                  </a:cubicBezTo>
                  <a:cubicBezTo>
                    <a:pt x="8072494" y="945301"/>
                    <a:pt x="8073714" y="947743"/>
                    <a:pt x="8073714" y="948963"/>
                  </a:cubicBezTo>
                  <a:cubicBezTo>
                    <a:pt x="8073714" y="951405"/>
                    <a:pt x="8072494" y="950184"/>
                    <a:pt x="8071273" y="950184"/>
                  </a:cubicBezTo>
                  <a:cubicBezTo>
                    <a:pt x="8070053" y="950184"/>
                    <a:pt x="8067611" y="948963"/>
                    <a:pt x="8068831" y="951405"/>
                  </a:cubicBezTo>
                  <a:cubicBezTo>
                    <a:pt x="8068831" y="952625"/>
                    <a:pt x="8068831" y="952625"/>
                    <a:pt x="8068831" y="952625"/>
                  </a:cubicBezTo>
                  <a:cubicBezTo>
                    <a:pt x="8066391" y="952625"/>
                    <a:pt x="8068831" y="953846"/>
                    <a:pt x="8068831" y="953846"/>
                  </a:cubicBezTo>
                  <a:cubicBezTo>
                    <a:pt x="8066391" y="953846"/>
                    <a:pt x="8065169" y="956288"/>
                    <a:pt x="8065169" y="957508"/>
                  </a:cubicBezTo>
                  <a:cubicBezTo>
                    <a:pt x="8065169" y="962391"/>
                    <a:pt x="8063949" y="961170"/>
                    <a:pt x="8061507" y="961170"/>
                  </a:cubicBezTo>
                  <a:cubicBezTo>
                    <a:pt x="8057845" y="962391"/>
                    <a:pt x="8060287" y="963612"/>
                    <a:pt x="8059066" y="962391"/>
                  </a:cubicBezTo>
                  <a:cubicBezTo>
                    <a:pt x="8057845" y="962391"/>
                    <a:pt x="8055404" y="961170"/>
                    <a:pt x="8056624" y="963612"/>
                  </a:cubicBezTo>
                  <a:cubicBezTo>
                    <a:pt x="8056624" y="964832"/>
                    <a:pt x="8057845" y="964832"/>
                    <a:pt x="8056624" y="964832"/>
                  </a:cubicBezTo>
                  <a:cubicBezTo>
                    <a:pt x="8051742" y="962391"/>
                    <a:pt x="8055404" y="966053"/>
                    <a:pt x="8054184" y="966053"/>
                  </a:cubicBezTo>
                  <a:cubicBezTo>
                    <a:pt x="8050521" y="964832"/>
                    <a:pt x="8054184" y="969715"/>
                    <a:pt x="8052962" y="968495"/>
                  </a:cubicBezTo>
                  <a:cubicBezTo>
                    <a:pt x="8050521" y="967274"/>
                    <a:pt x="8054184" y="969715"/>
                    <a:pt x="8050521" y="968495"/>
                  </a:cubicBezTo>
                  <a:cubicBezTo>
                    <a:pt x="8050521" y="968495"/>
                    <a:pt x="8050521" y="969715"/>
                    <a:pt x="8050521" y="969715"/>
                  </a:cubicBezTo>
                  <a:cubicBezTo>
                    <a:pt x="8050521" y="969715"/>
                    <a:pt x="8050521" y="969715"/>
                    <a:pt x="8050521" y="969715"/>
                  </a:cubicBezTo>
                  <a:lnTo>
                    <a:pt x="8049300" y="930653"/>
                  </a:lnTo>
                  <a:lnTo>
                    <a:pt x="8048080" y="969715"/>
                  </a:lnTo>
                  <a:cubicBezTo>
                    <a:pt x="8048080" y="969715"/>
                    <a:pt x="8046859" y="969715"/>
                    <a:pt x="8046859" y="969715"/>
                  </a:cubicBezTo>
                  <a:cubicBezTo>
                    <a:pt x="8046859" y="969715"/>
                    <a:pt x="8046859" y="968495"/>
                    <a:pt x="8046859" y="968495"/>
                  </a:cubicBezTo>
                  <a:cubicBezTo>
                    <a:pt x="8044417" y="969715"/>
                    <a:pt x="8046859" y="967274"/>
                    <a:pt x="8044417" y="968495"/>
                  </a:cubicBezTo>
                  <a:cubicBezTo>
                    <a:pt x="8043197" y="968495"/>
                    <a:pt x="8046859" y="964832"/>
                    <a:pt x="8043197" y="966053"/>
                  </a:cubicBezTo>
                  <a:cubicBezTo>
                    <a:pt x="8041977" y="966053"/>
                    <a:pt x="8044417" y="962391"/>
                    <a:pt x="8040755" y="964832"/>
                  </a:cubicBezTo>
                  <a:cubicBezTo>
                    <a:pt x="8040755" y="964832"/>
                    <a:pt x="8040755" y="964832"/>
                    <a:pt x="8040755" y="963612"/>
                  </a:cubicBezTo>
                  <a:cubicBezTo>
                    <a:pt x="8041977" y="961170"/>
                    <a:pt x="8039535" y="961170"/>
                    <a:pt x="8038314" y="962391"/>
                  </a:cubicBezTo>
                  <a:cubicBezTo>
                    <a:pt x="8035873" y="962391"/>
                    <a:pt x="8039535" y="961170"/>
                    <a:pt x="8035873" y="961170"/>
                  </a:cubicBezTo>
                  <a:cubicBezTo>
                    <a:pt x="8033431" y="961170"/>
                    <a:pt x="8033431" y="961170"/>
                    <a:pt x="8032210" y="957508"/>
                  </a:cubicBezTo>
                  <a:cubicBezTo>
                    <a:pt x="8032210" y="955067"/>
                    <a:pt x="8030990" y="953846"/>
                    <a:pt x="8028548" y="953846"/>
                  </a:cubicBezTo>
                  <a:cubicBezTo>
                    <a:pt x="8028548" y="953846"/>
                    <a:pt x="8030990" y="952625"/>
                    <a:pt x="8028548" y="952625"/>
                  </a:cubicBezTo>
                  <a:cubicBezTo>
                    <a:pt x="8028548" y="952625"/>
                    <a:pt x="8027328" y="952625"/>
                    <a:pt x="8028548" y="951405"/>
                  </a:cubicBezTo>
                  <a:cubicBezTo>
                    <a:pt x="8028548" y="948963"/>
                    <a:pt x="8027328" y="950184"/>
                    <a:pt x="8026107" y="950184"/>
                  </a:cubicBezTo>
                  <a:cubicBezTo>
                    <a:pt x="8024886" y="950184"/>
                    <a:pt x="8023666" y="951405"/>
                    <a:pt x="8023666" y="948963"/>
                  </a:cubicBezTo>
                  <a:cubicBezTo>
                    <a:pt x="8023666" y="947743"/>
                    <a:pt x="8023666" y="945301"/>
                    <a:pt x="8022445" y="946522"/>
                  </a:cubicBezTo>
                  <a:cubicBezTo>
                    <a:pt x="8021224" y="946522"/>
                    <a:pt x="8021224" y="946522"/>
                    <a:pt x="8020003" y="946522"/>
                  </a:cubicBezTo>
                  <a:cubicBezTo>
                    <a:pt x="8020003" y="946522"/>
                    <a:pt x="8021224" y="944081"/>
                    <a:pt x="8020003" y="942860"/>
                  </a:cubicBezTo>
                  <a:cubicBezTo>
                    <a:pt x="8018783" y="942860"/>
                    <a:pt x="8018783" y="941639"/>
                    <a:pt x="8017563" y="941639"/>
                  </a:cubicBezTo>
                  <a:cubicBezTo>
                    <a:pt x="8016341" y="941639"/>
                    <a:pt x="8016341" y="940418"/>
                    <a:pt x="8016341" y="939198"/>
                  </a:cubicBezTo>
                  <a:cubicBezTo>
                    <a:pt x="8016341" y="936756"/>
                    <a:pt x="8016341" y="937977"/>
                    <a:pt x="8015121" y="936756"/>
                  </a:cubicBezTo>
                  <a:cubicBezTo>
                    <a:pt x="8013900" y="936756"/>
                    <a:pt x="8015121" y="936756"/>
                    <a:pt x="8013900" y="935536"/>
                  </a:cubicBezTo>
                  <a:cubicBezTo>
                    <a:pt x="8012679" y="935536"/>
                    <a:pt x="8012679" y="934315"/>
                    <a:pt x="8012679" y="934315"/>
                  </a:cubicBezTo>
                  <a:cubicBezTo>
                    <a:pt x="8012679" y="934315"/>
                    <a:pt x="8012679" y="933094"/>
                    <a:pt x="8012679" y="933094"/>
                  </a:cubicBezTo>
                  <a:cubicBezTo>
                    <a:pt x="8011459" y="931874"/>
                    <a:pt x="8011459" y="930653"/>
                    <a:pt x="8009017" y="930653"/>
                  </a:cubicBezTo>
                  <a:cubicBezTo>
                    <a:pt x="8006576" y="930653"/>
                    <a:pt x="8006576" y="930653"/>
                    <a:pt x="8005356" y="928211"/>
                  </a:cubicBezTo>
                  <a:cubicBezTo>
                    <a:pt x="8005356" y="926991"/>
                    <a:pt x="8004134" y="928211"/>
                    <a:pt x="8004134" y="929432"/>
                  </a:cubicBezTo>
                  <a:cubicBezTo>
                    <a:pt x="8004134" y="930653"/>
                    <a:pt x="8004134" y="931874"/>
                    <a:pt x="8004134" y="931874"/>
                  </a:cubicBezTo>
                  <a:cubicBezTo>
                    <a:pt x="8004134" y="931874"/>
                    <a:pt x="8005356" y="933094"/>
                    <a:pt x="8005356" y="934315"/>
                  </a:cubicBezTo>
                  <a:cubicBezTo>
                    <a:pt x="8006576" y="934315"/>
                    <a:pt x="8007796" y="936756"/>
                    <a:pt x="8007796" y="939198"/>
                  </a:cubicBezTo>
                  <a:cubicBezTo>
                    <a:pt x="8007796" y="940418"/>
                    <a:pt x="8011459" y="944081"/>
                    <a:pt x="8011459" y="945301"/>
                  </a:cubicBezTo>
                  <a:cubicBezTo>
                    <a:pt x="8011459" y="946522"/>
                    <a:pt x="8012679" y="947743"/>
                    <a:pt x="8012679" y="950184"/>
                  </a:cubicBezTo>
                  <a:cubicBezTo>
                    <a:pt x="8012679" y="952625"/>
                    <a:pt x="8011459" y="955067"/>
                    <a:pt x="8012679" y="957508"/>
                  </a:cubicBezTo>
                  <a:cubicBezTo>
                    <a:pt x="8012679" y="958729"/>
                    <a:pt x="8017563" y="961170"/>
                    <a:pt x="8018783" y="962391"/>
                  </a:cubicBezTo>
                  <a:cubicBezTo>
                    <a:pt x="8020003" y="964832"/>
                    <a:pt x="8022445" y="966053"/>
                    <a:pt x="8023666" y="968495"/>
                  </a:cubicBezTo>
                  <a:cubicBezTo>
                    <a:pt x="8024886" y="969715"/>
                    <a:pt x="8026107" y="970936"/>
                    <a:pt x="8027328" y="972157"/>
                  </a:cubicBezTo>
                  <a:cubicBezTo>
                    <a:pt x="8029770" y="977039"/>
                    <a:pt x="8028548" y="977039"/>
                    <a:pt x="8032210" y="980702"/>
                  </a:cubicBezTo>
                  <a:cubicBezTo>
                    <a:pt x="8032210" y="980702"/>
                    <a:pt x="8032210" y="980702"/>
                    <a:pt x="8032210" y="980702"/>
                  </a:cubicBezTo>
                  <a:cubicBezTo>
                    <a:pt x="8032210" y="980702"/>
                    <a:pt x="8030990" y="980702"/>
                    <a:pt x="8030990" y="980702"/>
                  </a:cubicBezTo>
                  <a:cubicBezTo>
                    <a:pt x="8028548" y="981922"/>
                    <a:pt x="8030990" y="979481"/>
                    <a:pt x="8027328" y="979481"/>
                  </a:cubicBezTo>
                  <a:cubicBezTo>
                    <a:pt x="8024886" y="979481"/>
                    <a:pt x="8023666" y="980702"/>
                    <a:pt x="8022445" y="975819"/>
                  </a:cubicBezTo>
                  <a:cubicBezTo>
                    <a:pt x="8022445" y="973377"/>
                    <a:pt x="8021224" y="972157"/>
                    <a:pt x="8017563" y="972157"/>
                  </a:cubicBezTo>
                  <a:cubicBezTo>
                    <a:pt x="8017563" y="972157"/>
                    <a:pt x="8020003" y="969715"/>
                    <a:pt x="8017563" y="969715"/>
                  </a:cubicBezTo>
                  <a:cubicBezTo>
                    <a:pt x="8017563" y="969715"/>
                    <a:pt x="8016341" y="969715"/>
                    <a:pt x="8016341" y="967274"/>
                  </a:cubicBezTo>
                  <a:cubicBezTo>
                    <a:pt x="8016341" y="963612"/>
                    <a:pt x="8015121" y="966053"/>
                    <a:pt x="8012679" y="966053"/>
                  </a:cubicBezTo>
                  <a:cubicBezTo>
                    <a:pt x="8011459" y="966053"/>
                    <a:pt x="8010238" y="967274"/>
                    <a:pt x="8009017" y="964832"/>
                  </a:cubicBezTo>
                  <a:cubicBezTo>
                    <a:pt x="8009017" y="963612"/>
                    <a:pt x="8009017" y="959950"/>
                    <a:pt x="8006576" y="961170"/>
                  </a:cubicBezTo>
                  <a:cubicBezTo>
                    <a:pt x="8005356" y="962391"/>
                    <a:pt x="8005356" y="962391"/>
                    <a:pt x="8004134" y="961170"/>
                  </a:cubicBezTo>
                  <a:cubicBezTo>
                    <a:pt x="8004134" y="961170"/>
                    <a:pt x="8005356" y="958729"/>
                    <a:pt x="8002914" y="957508"/>
                  </a:cubicBezTo>
                  <a:cubicBezTo>
                    <a:pt x="8001693" y="957508"/>
                    <a:pt x="8001693" y="956288"/>
                    <a:pt x="8000472" y="956288"/>
                  </a:cubicBezTo>
                  <a:cubicBezTo>
                    <a:pt x="7999252" y="957508"/>
                    <a:pt x="7999252" y="955067"/>
                    <a:pt x="7998031" y="953846"/>
                  </a:cubicBezTo>
                  <a:cubicBezTo>
                    <a:pt x="7998031" y="950184"/>
                    <a:pt x="7998031" y="951405"/>
                    <a:pt x="7995589" y="951405"/>
                  </a:cubicBezTo>
                  <a:cubicBezTo>
                    <a:pt x="7994369" y="951405"/>
                    <a:pt x="7995589" y="951405"/>
                    <a:pt x="7993149" y="950184"/>
                  </a:cubicBezTo>
                  <a:cubicBezTo>
                    <a:pt x="7991927" y="950184"/>
                    <a:pt x="7991927" y="948963"/>
                    <a:pt x="7991927" y="948963"/>
                  </a:cubicBezTo>
                  <a:cubicBezTo>
                    <a:pt x="7991927" y="948963"/>
                    <a:pt x="7990707" y="947743"/>
                    <a:pt x="7990707" y="947743"/>
                  </a:cubicBezTo>
                  <a:cubicBezTo>
                    <a:pt x="7988265" y="946522"/>
                    <a:pt x="7988265" y="944081"/>
                    <a:pt x="7985824" y="945301"/>
                  </a:cubicBezTo>
                  <a:cubicBezTo>
                    <a:pt x="7983382" y="945301"/>
                    <a:pt x="7983382" y="945301"/>
                    <a:pt x="7980942" y="942860"/>
                  </a:cubicBezTo>
                  <a:cubicBezTo>
                    <a:pt x="7979720" y="941639"/>
                    <a:pt x="7979720" y="942860"/>
                    <a:pt x="7979720" y="945301"/>
                  </a:cubicBezTo>
                  <a:cubicBezTo>
                    <a:pt x="7979720" y="946522"/>
                    <a:pt x="7979720" y="947743"/>
                    <a:pt x="7980942" y="947743"/>
                  </a:cubicBezTo>
                  <a:cubicBezTo>
                    <a:pt x="7980942" y="947743"/>
                    <a:pt x="7982162" y="948963"/>
                    <a:pt x="7983382" y="950184"/>
                  </a:cubicBezTo>
                  <a:cubicBezTo>
                    <a:pt x="7984603" y="950184"/>
                    <a:pt x="7987045" y="952625"/>
                    <a:pt x="7988265" y="955067"/>
                  </a:cubicBezTo>
                  <a:cubicBezTo>
                    <a:pt x="7988265" y="956288"/>
                    <a:pt x="7993149" y="959950"/>
                    <a:pt x="7993149" y="961170"/>
                  </a:cubicBezTo>
                  <a:cubicBezTo>
                    <a:pt x="7993149" y="962391"/>
                    <a:pt x="7995589" y="964832"/>
                    <a:pt x="7995589" y="966053"/>
                  </a:cubicBezTo>
                  <a:cubicBezTo>
                    <a:pt x="7995589" y="968495"/>
                    <a:pt x="7995589" y="972157"/>
                    <a:pt x="7996810" y="974598"/>
                  </a:cubicBezTo>
                  <a:cubicBezTo>
                    <a:pt x="7998031" y="975819"/>
                    <a:pt x="8002914" y="978260"/>
                    <a:pt x="8004134" y="979481"/>
                  </a:cubicBezTo>
                  <a:cubicBezTo>
                    <a:pt x="8006576" y="981922"/>
                    <a:pt x="8009017" y="983143"/>
                    <a:pt x="8011459" y="985584"/>
                  </a:cubicBezTo>
                  <a:cubicBezTo>
                    <a:pt x="8012679" y="986805"/>
                    <a:pt x="8015121" y="988026"/>
                    <a:pt x="8016341" y="989246"/>
                  </a:cubicBezTo>
                  <a:cubicBezTo>
                    <a:pt x="8017563" y="990467"/>
                    <a:pt x="8017563" y="990467"/>
                    <a:pt x="8018783" y="991688"/>
                  </a:cubicBezTo>
                  <a:cubicBezTo>
                    <a:pt x="8018783" y="991688"/>
                    <a:pt x="8017563" y="992909"/>
                    <a:pt x="8017563" y="992909"/>
                  </a:cubicBezTo>
                  <a:cubicBezTo>
                    <a:pt x="8015121" y="994129"/>
                    <a:pt x="8017563" y="991688"/>
                    <a:pt x="8012679" y="992909"/>
                  </a:cubicBezTo>
                  <a:cubicBezTo>
                    <a:pt x="8011459" y="992909"/>
                    <a:pt x="8010238" y="994129"/>
                    <a:pt x="8009017" y="992909"/>
                  </a:cubicBezTo>
                  <a:cubicBezTo>
                    <a:pt x="8007796" y="992909"/>
                    <a:pt x="8006576" y="991688"/>
                    <a:pt x="8005356" y="989246"/>
                  </a:cubicBezTo>
                  <a:cubicBezTo>
                    <a:pt x="8004134" y="986805"/>
                    <a:pt x="8001693" y="985584"/>
                    <a:pt x="7998031" y="985584"/>
                  </a:cubicBezTo>
                  <a:cubicBezTo>
                    <a:pt x="7998031" y="985584"/>
                    <a:pt x="8000472" y="983143"/>
                    <a:pt x="7996810" y="983143"/>
                  </a:cubicBezTo>
                  <a:cubicBezTo>
                    <a:pt x="7996810" y="983143"/>
                    <a:pt x="7995589" y="983143"/>
                    <a:pt x="7995589" y="980702"/>
                  </a:cubicBezTo>
                  <a:cubicBezTo>
                    <a:pt x="7994369" y="977039"/>
                    <a:pt x="7993149" y="979481"/>
                    <a:pt x="7991927" y="980702"/>
                  </a:cubicBezTo>
                  <a:cubicBezTo>
                    <a:pt x="7990707" y="981922"/>
                    <a:pt x="7989486" y="983143"/>
                    <a:pt x="7988265" y="980702"/>
                  </a:cubicBezTo>
                  <a:cubicBezTo>
                    <a:pt x="7987045" y="979481"/>
                    <a:pt x="7985824" y="975819"/>
                    <a:pt x="7984603" y="978260"/>
                  </a:cubicBezTo>
                  <a:cubicBezTo>
                    <a:pt x="7983382" y="979481"/>
                    <a:pt x="7983382" y="979481"/>
                    <a:pt x="7982162" y="979481"/>
                  </a:cubicBezTo>
                  <a:cubicBezTo>
                    <a:pt x="7980942" y="979481"/>
                    <a:pt x="7982162" y="975819"/>
                    <a:pt x="7979720" y="975819"/>
                  </a:cubicBezTo>
                  <a:cubicBezTo>
                    <a:pt x="7978500" y="975819"/>
                    <a:pt x="7977279" y="974598"/>
                    <a:pt x="7977279" y="975819"/>
                  </a:cubicBezTo>
                  <a:cubicBezTo>
                    <a:pt x="7976058" y="977039"/>
                    <a:pt x="7974838" y="975819"/>
                    <a:pt x="7974838" y="973377"/>
                  </a:cubicBezTo>
                  <a:cubicBezTo>
                    <a:pt x="7973617" y="969715"/>
                    <a:pt x="7973617" y="970936"/>
                    <a:pt x="7972396" y="970936"/>
                  </a:cubicBezTo>
                  <a:cubicBezTo>
                    <a:pt x="7971175" y="970936"/>
                    <a:pt x="7972396" y="970936"/>
                    <a:pt x="7969955" y="969715"/>
                  </a:cubicBezTo>
                  <a:cubicBezTo>
                    <a:pt x="7968734" y="969715"/>
                    <a:pt x="7968734" y="968495"/>
                    <a:pt x="7967513" y="967274"/>
                  </a:cubicBezTo>
                  <a:cubicBezTo>
                    <a:pt x="7966293" y="967274"/>
                    <a:pt x="7966293" y="964832"/>
                    <a:pt x="7966293" y="964832"/>
                  </a:cubicBezTo>
                  <a:cubicBezTo>
                    <a:pt x="7963851" y="963612"/>
                    <a:pt x="7962631" y="961170"/>
                    <a:pt x="7961410" y="961170"/>
                  </a:cubicBezTo>
                  <a:cubicBezTo>
                    <a:pt x="7957748" y="962391"/>
                    <a:pt x="7957748" y="961170"/>
                    <a:pt x="7955306" y="957508"/>
                  </a:cubicBezTo>
                  <a:cubicBezTo>
                    <a:pt x="7954086" y="956288"/>
                    <a:pt x="7954086" y="957508"/>
                    <a:pt x="7954086" y="959950"/>
                  </a:cubicBezTo>
                  <a:cubicBezTo>
                    <a:pt x="7954086" y="961170"/>
                    <a:pt x="7954086" y="962391"/>
                    <a:pt x="7955306" y="962391"/>
                  </a:cubicBezTo>
                  <a:cubicBezTo>
                    <a:pt x="7956527" y="962391"/>
                    <a:pt x="7957748" y="964832"/>
                    <a:pt x="7957748" y="964832"/>
                  </a:cubicBezTo>
                  <a:cubicBezTo>
                    <a:pt x="7958968" y="966053"/>
                    <a:pt x="7962631" y="967274"/>
                    <a:pt x="7963851" y="970936"/>
                  </a:cubicBezTo>
                  <a:cubicBezTo>
                    <a:pt x="7965072" y="973377"/>
                    <a:pt x="7971175" y="975819"/>
                    <a:pt x="7971175" y="978260"/>
                  </a:cubicBezTo>
                  <a:cubicBezTo>
                    <a:pt x="7971175" y="980702"/>
                    <a:pt x="7974838" y="981922"/>
                    <a:pt x="7974838" y="984364"/>
                  </a:cubicBezTo>
                  <a:cubicBezTo>
                    <a:pt x="7976058" y="988026"/>
                    <a:pt x="7977279" y="991688"/>
                    <a:pt x="7979720" y="994129"/>
                  </a:cubicBezTo>
                  <a:cubicBezTo>
                    <a:pt x="7980942" y="995350"/>
                    <a:pt x="7988265" y="996571"/>
                    <a:pt x="7990707" y="997791"/>
                  </a:cubicBezTo>
                  <a:cubicBezTo>
                    <a:pt x="7994369" y="1000233"/>
                    <a:pt x="7998031" y="1001453"/>
                    <a:pt x="8001693" y="1003895"/>
                  </a:cubicBezTo>
                  <a:cubicBezTo>
                    <a:pt x="8004134" y="1005116"/>
                    <a:pt x="8006576" y="1006336"/>
                    <a:pt x="8009017" y="1007557"/>
                  </a:cubicBezTo>
                  <a:cubicBezTo>
                    <a:pt x="8012679" y="1008778"/>
                    <a:pt x="8013900" y="1011219"/>
                    <a:pt x="8015121" y="1012440"/>
                  </a:cubicBezTo>
                  <a:cubicBezTo>
                    <a:pt x="8015121" y="1012440"/>
                    <a:pt x="8015121" y="1012440"/>
                    <a:pt x="8013900" y="1012440"/>
                  </a:cubicBezTo>
                  <a:cubicBezTo>
                    <a:pt x="8011459" y="1014881"/>
                    <a:pt x="8013900" y="1011219"/>
                    <a:pt x="8009017" y="1012440"/>
                  </a:cubicBezTo>
                  <a:cubicBezTo>
                    <a:pt x="8005356" y="1013660"/>
                    <a:pt x="8005356" y="1014881"/>
                    <a:pt x="8000472" y="1008778"/>
                  </a:cubicBezTo>
                  <a:cubicBezTo>
                    <a:pt x="7998031" y="1006336"/>
                    <a:pt x="7995589" y="1005116"/>
                    <a:pt x="7991927" y="1006336"/>
                  </a:cubicBezTo>
                  <a:cubicBezTo>
                    <a:pt x="7991927" y="1006336"/>
                    <a:pt x="7993149" y="1002674"/>
                    <a:pt x="7989486" y="1003895"/>
                  </a:cubicBezTo>
                  <a:cubicBezTo>
                    <a:pt x="7989486" y="1003895"/>
                    <a:pt x="7988265" y="1003895"/>
                    <a:pt x="7987045" y="1001453"/>
                  </a:cubicBezTo>
                  <a:cubicBezTo>
                    <a:pt x="7984603" y="997791"/>
                    <a:pt x="7983382" y="1000233"/>
                    <a:pt x="7982162" y="1001453"/>
                  </a:cubicBezTo>
                  <a:cubicBezTo>
                    <a:pt x="7980942" y="1002674"/>
                    <a:pt x="7980942" y="1003895"/>
                    <a:pt x="7977279" y="1001453"/>
                  </a:cubicBezTo>
                  <a:cubicBezTo>
                    <a:pt x="7976058" y="1000233"/>
                    <a:pt x="7972396" y="996571"/>
                    <a:pt x="7972396" y="999012"/>
                  </a:cubicBezTo>
                  <a:cubicBezTo>
                    <a:pt x="7972396" y="1000233"/>
                    <a:pt x="7971175" y="1000233"/>
                    <a:pt x="7969955" y="1000233"/>
                  </a:cubicBezTo>
                  <a:cubicBezTo>
                    <a:pt x="7968734" y="1000233"/>
                    <a:pt x="7968734" y="996571"/>
                    <a:pt x="7966293" y="996571"/>
                  </a:cubicBezTo>
                  <a:cubicBezTo>
                    <a:pt x="7965072" y="996571"/>
                    <a:pt x="7963851" y="996571"/>
                    <a:pt x="7962631" y="996571"/>
                  </a:cubicBezTo>
                  <a:cubicBezTo>
                    <a:pt x="7961410" y="997791"/>
                    <a:pt x="7960189" y="996571"/>
                    <a:pt x="7958968" y="995350"/>
                  </a:cubicBezTo>
                  <a:cubicBezTo>
                    <a:pt x="7955306" y="991688"/>
                    <a:pt x="7956527" y="994129"/>
                    <a:pt x="7955306" y="994129"/>
                  </a:cubicBezTo>
                  <a:cubicBezTo>
                    <a:pt x="7954086" y="994129"/>
                    <a:pt x="7955306" y="994129"/>
                    <a:pt x="7951644" y="994129"/>
                  </a:cubicBezTo>
                  <a:cubicBezTo>
                    <a:pt x="7950424" y="994129"/>
                    <a:pt x="7949203" y="992909"/>
                    <a:pt x="7947982" y="992909"/>
                  </a:cubicBezTo>
                  <a:cubicBezTo>
                    <a:pt x="7946761" y="992909"/>
                    <a:pt x="7945541" y="991688"/>
                    <a:pt x="7945541" y="991688"/>
                  </a:cubicBezTo>
                  <a:cubicBezTo>
                    <a:pt x="7943099" y="991688"/>
                    <a:pt x="7940658" y="989246"/>
                    <a:pt x="7938217" y="990467"/>
                  </a:cubicBezTo>
                  <a:cubicBezTo>
                    <a:pt x="7935775" y="992909"/>
                    <a:pt x="7935775" y="991688"/>
                    <a:pt x="7930892" y="989246"/>
                  </a:cubicBezTo>
                  <a:cubicBezTo>
                    <a:pt x="7929672" y="989246"/>
                    <a:pt x="7929672" y="990467"/>
                    <a:pt x="7930892" y="991688"/>
                  </a:cubicBezTo>
                  <a:cubicBezTo>
                    <a:pt x="7932113" y="992909"/>
                    <a:pt x="7933334" y="994129"/>
                    <a:pt x="7933334" y="994129"/>
                  </a:cubicBezTo>
                  <a:cubicBezTo>
                    <a:pt x="7934554" y="994129"/>
                    <a:pt x="7935775" y="995350"/>
                    <a:pt x="7938217" y="995350"/>
                  </a:cubicBezTo>
                  <a:cubicBezTo>
                    <a:pt x="7939437" y="995350"/>
                    <a:pt x="7944320" y="995350"/>
                    <a:pt x="7947982" y="999012"/>
                  </a:cubicBezTo>
                  <a:cubicBezTo>
                    <a:pt x="7949203" y="1001453"/>
                    <a:pt x="7956527" y="1001453"/>
                    <a:pt x="7958968" y="1003895"/>
                  </a:cubicBezTo>
                  <a:cubicBezTo>
                    <a:pt x="7960189" y="1006336"/>
                    <a:pt x="7963851" y="1006336"/>
                    <a:pt x="7965072" y="1008778"/>
                  </a:cubicBezTo>
                  <a:cubicBezTo>
                    <a:pt x="7967513" y="1011219"/>
                    <a:pt x="7969955" y="1016102"/>
                    <a:pt x="7973617" y="1017323"/>
                  </a:cubicBezTo>
                  <a:cubicBezTo>
                    <a:pt x="7974838" y="1018543"/>
                    <a:pt x="7983382" y="1018543"/>
                    <a:pt x="7985824" y="1019764"/>
                  </a:cubicBezTo>
                  <a:cubicBezTo>
                    <a:pt x="7989486" y="1020985"/>
                    <a:pt x="7994369" y="1022205"/>
                    <a:pt x="7998031" y="1024647"/>
                  </a:cubicBezTo>
                  <a:cubicBezTo>
                    <a:pt x="8000472" y="1025867"/>
                    <a:pt x="8004134" y="1025867"/>
                    <a:pt x="8006576" y="1028309"/>
                  </a:cubicBezTo>
                  <a:cubicBezTo>
                    <a:pt x="8010238" y="1030750"/>
                    <a:pt x="8012679" y="1031971"/>
                    <a:pt x="8013900" y="1033192"/>
                  </a:cubicBezTo>
                  <a:cubicBezTo>
                    <a:pt x="8012679" y="1033192"/>
                    <a:pt x="8012679" y="1034412"/>
                    <a:pt x="8011459" y="1035633"/>
                  </a:cubicBezTo>
                  <a:cubicBezTo>
                    <a:pt x="8010238" y="1038074"/>
                    <a:pt x="8011459" y="1034412"/>
                    <a:pt x="8006576" y="1036854"/>
                  </a:cubicBezTo>
                  <a:cubicBezTo>
                    <a:pt x="8004134" y="1038074"/>
                    <a:pt x="8004134" y="1039295"/>
                    <a:pt x="7998031" y="1035633"/>
                  </a:cubicBezTo>
                  <a:cubicBezTo>
                    <a:pt x="7995589" y="1033192"/>
                    <a:pt x="7993149" y="1031971"/>
                    <a:pt x="7989486" y="1034412"/>
                  </a:cubicBezTo>
                  <a:cubicBezTo>
                    <a:pt x="7989486" y="1034412"/>
                    <a:pt x="7990707" y="1030750"/>
                    <a:pt x="7987045" y="1033192"/>
                  </a:cubicBezTo>
                  <a:cubicBezTo>
                    <a:pt x="7987045" y="1033192"/>
                    <a:pt x="7985824" y="1033192"/>
                    <a:pt x="7984603" y="1030750"/>
                  </a:cubicBezTo>
                  <a:cubicBezTo>
                    <a:pt x="7982162" y="1027088"/>
                    <a:pt x="7980942" y="1029530"/>
                    <a:pt x="7979720" y="1030750"/>
                  </a:cubicBezTo>
                  <a:cubicBezTo>
                    <a:pt x="7978500" y="1031971"/>
                    <a:pt x="7978500" y="1033192"/>
                    <a:pt x="7974838" y="1030750"/>
                  </a:cubicBezTo>
                  <a:cubicBezTo>
                    <a:pt x="7973617" y="1029530"/>
                    <a:pt x="7969955" y="1025867"/>
                    <a:pt x="7969955" y="1028309"/>
                  </a:cubicBezTo>
                  <a:cubicBezTo>
                    <a:pt x="7969955" y="1029530"/>
                    <a:pt x="7968734" y="1029530"/>
                    <a:pt x="7967513" y="1029530"/>
                  </a:cubicBezTo>
                  <a:cubicBezTo>
                    <a:pt x="7966293" y="1029530"/>
                    <a:pt x="7966293" y="1025867"/>
                    <a:pt x="7962631" y="1025867"/>
                  </a:cubicBezTo>
                  <a:cubicBezTo>
                    <a:pt x="7961410" y="1025867"/>
                    <a:pt x="7960189" y="1025867"/>
                    <a:pt x="7958968" y="1025867"/>
                  </a:cubicBezTo>
                  <a:cubicBezTo>
                    <a:pt x="7957748" y="1027088"/>
                    <a:pt x="7956527" y="1025867"/>
                    <a:pt x="7955306" y="1024647"/>
                  </a:cubicBezTo>
                  <a:cubicBezTo>
                    <a:pt x="7951644" y="1020985"/>
                    <a:pt x="7952865" y="1023426"/>
                    <a:pt x="7951644" y="1023426"/>
                  </a:cubicBezTo>
                  <a:cubicBezTo>
                    <a:pt x="7950424" y="1023426"/>
                    <a:pt x="7951644" y="1023426"/>
                    <a:pt x="7947982" y="1023426"/>
                  </a:cubicBezTo>
                  <a:cubicBezTo>
                    <a:pt x="7946761" y="1023426"/>
                    <a:pt x="7945541" y="1022205"/>
                    <a:pt x="7944320" y="1022205"/>
                  </a:cubicBezTo>
                  <a:cubicBezTo>
                    <a:pt x="7943099" y="1022205"/>
                    <a:pt x="7941879" y="1020985"/>
                    <a:pt x="7941879" y="1020985"/>
                  </a:cubicBezTo>
                  <a:cubicBezTo>
                    <a:pt x="7940658" y="1020985"/>
                    <a:pt x="7938217" y="1020985"/>
                    <a:pt x="7936996" y="1020985"/>
                  </a:cubicBezTo>
                  <a:cubicBezTo>
                    <a:pt x="7936996" y="1020985"/>
                    <a:pt x="7936996" y="1019764"/>
                    <a:pt x="7936996" y="1019764"/>
                  </a:cubicBezTo>
                  <a:cubicBezTo>
                    <a:pt x="7934554" y="1018543"/>
                    <a:pt x="7934554" y="1014881"/>
                    <a:pt x="7932113" y="1014881"/>
                  </a:cubicBezTo>
                  <a:cubicBezTo>
                    <a:pt x="7929672" y="1014881"/>
                    <a:pt x="7928451" y="1014881"/>
                    <a:pt x="7928451" y="1013660"/>
                  </a:cubicBezTo>
                  <a:cubicBezTo>
                    <a:pt x="7928451" y="1012440"/>
                    <a:pt x="7928451" y="1011219"/>
                    <a:pt x="7928451" y="1007557"/>
                  </a:cubicBezTo>
                  <a:cubicBezTo>
                    <a:pt x="7928451" y="1005116"/>
                    <a:pt x="7927230" y="1007557"/>
                    <a:pt x="7924789" y="1009998"/>
                  </a:cubicBezTo>
                  <a:cubicBezTo>
                    <a:pt x="7923568" y="1012440"/>
                    <a:pt x="7923568" y="1014881"/>
                    <a:pt x="7924789" y="1014881"/>
                  </a:cubicBezTo>
                  <a:cubicBezTo>
                    <a:pt x="7926010" y="1014881"/>
                    <a:pt x="7926010" y="1018543"/>
                    <a:pt x="7927230" y="1019764"/>
                  </a:cubicBezTo>
                  <a:cubicBezTo>
                    <a:pt x="7928451" y="1019764"/>
                    <a:pt x="7928451" y="1020985"/>
                    <a:pt x="7929672" y="1022205"/>
                  </a:cubicBezTo>
                  <a:cubicBezTo>
                    <a:pt x="7929672" y="1022205"/>
                    <a:pt x="7928451" y="1022205"/>
                    <a:pt x="7927230" y="1022205"/>
                  </a:cubicBezTo>
                  <a:cubicBezTo>
                    <a:pt x="7926010" y="1022205"/>
                    <a:pt x="7927230" y="1023426"/>
                    <a:pt x="7928451" y="1024647"/>
                  </a:cubicBezTo>
                  <a:cubicBezTo>
                    <a:pt x="7929672" y="1025867"/>
                    <a:pt x="7930892" y="1025867"/>
                    <a:pt x="7930892" y="1025867"/>
                  </a:cubicBezTo>
                  <a:cubicBezTo>
                    <a:pt x="7930892" y="1025867"/>
                    <a:pt x="7930892" y="1025867"/>
                    <a:pt x="7930892" y="1025867"/>
                  </a:cubicBezTo>
                  <a:cubicBezTo>
                    <a:pt x="7932113" y="1027088"/>
                    <a:pt x="7932113" y="1028309"/>
                    <a:pt x="7933334" y="1029530"/>
                  </a:cubicBezTo>
                  <a:cubicBezTo>
                    <a:pt x="7934554" y="1030750"/>
                    <a:pt x="7936996" y="1031971"/>
                    <a:pt x="7939437" y="1033192"/>
                  </a:cubicBezTo>
                  <a:cubicBezTo>
                    <a:pt x="7941879" y="1034412"/>
                    <a:pt x="7944320" y="1035633"/>
                    <a:pt x="7945541" y="1036854"/>
                  </a:cubicBezTo>
                  <a:cubicBezTo>
                    <a:pt x="7946761" y="1039295"/>
                    <a:pt x="7950424" y="1040516"/>
                    <a:pt x="7952865" y="1042957"/>
                  </a:cubicBezTo>
                  <a:cubicBezTo>
                    <a:pt x="7955306" y="1046619"/>
                    <a:pt x="7957748" y="1051502"/>
                    <a:pt x="7961410" y="1053944"/>
                  </a:cubicBezTo>
                  <a:cubicBezTo>
                    <a:pt x="7962631" y="1055164"/>
                    <a:pt x="7972396" y="1055164"/>
                    <a:pt x="7974838" y="1056385"/>
                  </a:cubicBezTo>
                  <a:cubicBezTo>
                    <a:pt x="7979720" y="1057606"/>
                    <a:pt x="7984603" y="1060047"/>
                    <a:pt x="7988265" y="1061268"/>
                  </a:cubicBezTo>
                  <a:cubicBezTo>
                    <a:pt x="7991927" y="1062489"/>
                    <a:pt x="7994369" y="1063709"/>
                    <a:pt x="7998031" y="1064930"/>
                  </a:cubicBezTo>
                  <a:cubicBezTo>
                    <a:pt x="8005356" y="1068592"/>
                    <a:pt x="8005356" y="1071033"/>
                    <a:pt x="8010238" y="1072254"/>
                  </a:cubicBezTo>
                  <a:cubicBezTo>
                    <a:pt x="8010238" y="1072254"/>
                    <a:pt x="8009017" y="1073475"/>
                    <a:pt x="8009017" y="1073475"/>
                  </a:cubicBezTo>
                  <a:cubicBezTo>
                    <a:pt x="8006576" y="1075916"/>
                    <a:pt x="8009017" y="1072254"/>
                    <a:pt x="8004134" y="1073475"/>
                  </a:cubicBezTo>
                  <a:cubicBezTo>
                    <a:pt x="8000472" y="1074696"/>
                    <a:pt x="8000472" y="1075916"/>
                    <a:pt x="7995589" y="1071033"/>
                  </a:cubicBezTo>
                  <a:cubicBezTo>
                    <a:pt x="7993149" y="1068592"/>
                    <a:pt x="7990707" y="1067371"/>
                    <a:pt x="7987045" y="1068592"/>
                  </a:cubicBezTo>
                  <a:cubicBezTo>
                    <a:pt x="7987045" y="1068592"/>
                    <a:pt x="7988265" y="1064930"/>
                    <a:pt x="7984603" y="1067371"/>
                  </a:cubicBezTo>
                  <a:cubicBezTo>
                    <a:pt x="7984603" y="1067371"/>
                    <a:pt x="7983382" y="1067371"/>
                    <a:pt x="7982162" y="1066151"/>
                  </a:cubicBezTo>
                  <a:cubicBezTo>
                    <a:pt x="7979720" y="1062489"/>
                    <a:pt x="7978500" y="1064930"/>
                    <a:pt x="7977279" y="1066151"/>
                  </a:cubicBezTo>
                  <a:cubicBezTo>
                    <a:pt x="7976058" y="1067371"/>
                    <a:pt x="7976058" y="1068592"/>
                    <a:pt x="7972396" y="1066151"/>
                  </a:cubicBezTo>
                  <a:cubicBezTo>
                    <a:pt x="7969955" y="1064930"/>
                    <a:pt x="7967513" y="1061268"/>
                    <a:pt x="7967513" y="1064930"/>
                  </a:cubicBezTo>
                  <a:cubicBezTo>
                    <a:pt x="7967513" y="1066151"/>
                    <a:pt x="7966293" y="1066151"/>
                    <a:pt x="7965072" y="1066151"/>
                  </a:cubicBezTo>
                  <a:cubicBezTo>
                    <a:pt x="7963851" y="1066151"/>
                    <a:pt x="7963851" y="1062489"/>
                    <a:pt x="7960189" y="1063709"/>
                  </a:cubicBezTo>
                  <a:cubicBezTo>
                    <a:pt x="7958968" y="1063709"/>
                    <a:pt x="7957748" y="1063709"/>
                    <a:pt x="7957748" y="1064930"/>
                  </a:cubicBezTo>
                  <a:cubicBezTo>
                    <a:pt x="7956527" y="1066151"/>
                    <a:pt x="7955306" y="1064930"/>
                    <a:pt x="7954086" y="1063709"/>
                  </a:cubicBezTo>
                  <a:cubicBezTo>
                    <a:pt x="7951644" y="1060047"/>
                    <a:pt x="7952865" y="1062489"/>
                    <a:pt x="7950424" y="1062489"/>
                  </a:cubicBezTo>
                  <a:cubicBezTo>
                    <a:pt x="7949203" y="1062489"/>
                    <a:pt x="7950424" y="1062489"/>
                    <a:pt x="7947982" y="1062489"/>
                  </a:cubicBezTo>
                  <a:cubicBezTo>
                    <a:pt x="7946761" y="1062489"/>
                    <a:pt x="7945541" y="1061268"/>
                    <a:pt x="7945541" y="1061268"/>
                  </a:cubicBezTo>
                  <a:cubicBezTo>
                    <a:pt x="7944320" y="1061268"/>
                    <a:pt x="7944320" y="1060047"/>
                    <a:pt x="7943099" y="1058826"/>
                  </a:cubicBezTo>
                  <a:cubicBezTo>
                    <a:pt x="7940658" y="1057606"/>
                    <a:pt x="7939437" y="1055164"/>
                    <a:pt x="7936996" y="1056385"/>
                  </a:cubicBezTo>
                  <a:cubicBezTo>
                    <a:pt x="7933334" y="1057606"/>
                    <a:pt x="7933334" y="1056385"/>
                    <a:pt x="7930892" y="1051502"/>
                  </a:cubicBezTo>
                  <a:cubicBezTo>
                    <a:pt x="7929672" y="1050282"/>
                    <a:pt x="7929672" y="1051502"/>
                    <a:pt x="7929672" y="1053944"/>
                  </a:cubicBezTo>
                  <a:cubicBezTo>
                    <a:pt x="7929672" y="1056385"/>
                    <a:pt x="7930892" y="1057606"/>
                    <a:pt x="7930892" y="1057606"/>
                  </a:cubicBezTo>
                  <a:cubicBezTo>
                    <a:pt x="7932113" y="1057606"/>
                    <a:pt x="7933334" y="1060047"/>
                    <a:pt x="7934554" y="1060047"/>
                  </a:cubicBezTo>
                  <a:cubicBezTo>
                    <a:pt x="7935775" y="1060047"/>
                    <a:pt x="7936996" y="1061268"/>
                    <a:pt x="7938217" y="1061268"/>
                  </a:cubicBezTo>
                  <a:cubicBezTo>
                    <a:pt x="7939437" y="1062489"/>
                    <a:pt x="7941879" y="1063709"/>
                    <a:pt x="7943099" y="1064930"/>
                  </a:cubicBezTo>
                  <a:cubicBezTo>
                    <a:pt x="7944320" y="1066151"/>
                    <a:pt x="7946761" y="1066151"/>
                    <a:pt x="7947982" y="1067371"/>
                  </a:cubicBezTo>
                  <a:cubicBezTo>
                    <a:pt x="7950424" y="1068592"/>
                    <a:pt x="7952865" y="1068592"/>
                    <a:pt x="7952865" y="1069813"/>
                  </a:cubicBezTo>
                  <a:cubicBezTo>
                    <a:pt x="7954086" y="1071033"/>
                    <a:pt x="7957748" y="1072254"/>
                    <a:pt x="7958968" y="1073475"/>
                  </a:cubicBezTo>
                  <a:cubicBezTo>
                    <a:pt x="7960189" y="1074696"/>
                    <a:pt x="7960189" y="1074696"/>
                    <a:pt x="7961410" y="1075916"/>
                  </a:cubicBezTo>
                  <a:cubicBezTo>
                    <a:pt x="7961410" y="1077137"/>
                    <a:pt x="7960189" y="1077137"/>
                    <a:pt x="7958968" y="1077137"/>
                  </a:cubicBezTo>
                  <a:cubicBezTo>
                    <a:pt x="7957748" y="1077137"/>
                    <a:pt x="7957748" y="1073475"/>
                    <a:pt x="7955306" y="1073475"/>
                  </a:cubicBezTo>
                  <a:cubicBezTo>
                    <a:pt x="7954086" y="1073475"/>
                    <a:pt x="7952865" y="1072254"/>
                    <a:pt x="7951644" y="1073475"/>
                  </a:cubicBezTo>
                  <a:cubicBezTo>
                    <a:pt x="7950424" y="1074696"/>
                    <a:pt x="7949203" y="1073475"/>
                    <a:pt x="7947982" y="1072254"/>
                  </a:cubicBezTo>
                  <a:cubicBezTo>
                    <a:pt x="7944320" y="1068592"/>
                    <a:pt x="7945541" y="1069813"/>
                    <a:pt x="7944320" y="1071033"/>
                  </a:cubicBezTo>
                  <a:cubicBezTo>
                    <a:pt x="7943099" y="1071033"/>
                    <a:pt x="7944320" y="1071033"/>
                    <a:pt x="7940658" y="1071033"/>
                  </a:cubicBezTo>
                  <a:cubicBezTo>
                    <a:pt x="7939437" y="1071033"/>
                    <a:pt x="7938217" y="1069813"/>
                    <a:pt x="7936996" y="1069813"/>
                  </a:cubicBezTo>
                  <a:cubicBezTo>
                    <a:pt x="7935775" y="1069813"/>
                    <a:pt x="7934554" y="1068592"/>
                    <a:pt x="7934554" y="1068592"/>
                  </a:cubicBezTo>
                  <a:cubicBezTo>
                    <a:pt x="7932113" y="1068592"/>
                    <a:pt x="7929672" y="1066151"/>
                    <a:pt x="7927230" y="1067371"/>
                  </a:cubicBezTo>
                  <a:cubicBezTo>
                    <a:pt x="7923568" y="1069813"/>
                    <a:pt x="7923568" y="1068592"/>
                    <a:pt x="7919906" y="1066151"/>
                  </a:cubicBezTo>
                  <a:cubicBezTo>
                    <a:pt x="7918685" y="1064930"/>
                    <a:pt x="7918685" y="1067371"/>
                    <a:pt x="7919906" y="1068592"/>
                  </a:cubicBezTo>
                  <a:cubicBezTo>
                    <a:pt x="7921127" y="1069813"/>
                    <a:pt x="7922347" y="1071033"/>
                    <a:pt x="7922347" y="1071033"/>
                  </a:cubicBezTo>
                  <a:cubicBezTo>
                    <a:pt x="7923568" y="1071033"/>
                    <a:pt x="7924789" y="1072254"/>
                    <a:pt x="7927230" y="1072254"/>
                  </a:cubicBezTo>
                  <a:cubicBezTo>
                    <a:pt x="7928451" y="1072254"/>
                    <a:pt x="7933334" y="1073475"/>
                    <a:pt x="7936996" y="1077137"/>
                  </a:cubicBezTo>
                  <a:cubicBezTo>
                    <a:pt x="7938217" y="1079578"/>
                    <a:pt x="7946761" y="1080799"/>
                    <a:pt x="7947982" y="1082020"/>
                  </a:cubicBezTo>
                  <a:cubicBezTo>
                    <a:pt x="7949203" y="1084461"/>
                    <a:pt x="7952865" y="1084461"/>
                    <a:pt x="7954086" y="1086903"/>
                  </a:cubicBezTo>
                  <a:cubicBezTo>
                    <a:pt x="7956527" y="1090565"/>
                    <a:pt x="7958968" y="1094227"/>
                    <a:pt x="7962631" y="1095447"/>
                  </a:cubicBezTo>
                  <a:cubicBezTo>
                    <a:pt x="7962631" y="1095447"/>
                    <a:pt x="7963851" y="1095447"/>
                    <a:pt x="7965072" y="1095447"/>
                  </a:cubicBezTo>
                  <a:cubicBezTo>
                    <a:pt x="7965072" y="1095447"/>
                    <a:pt x="7965072" y="1095447"/>
                    <a:pt x="7965072" y="1095447"/>
                  </a:cubicBezTo>
                  <a:cubicBezTo>
                    <a:pt x="7963851" y="1096668"/>
                    <a:pt x="7963851" y="1099110"/>
                    <a:pt x="7960189" y="1095447"/>
                  </a:cubicBezTo>
                  <a:cubicBezTo>
                    <a:pt x="7957748" y="1094227"/>
                    <a:pt x="7955306" y="1090565"/>
                    <a:pt x="7954086" y="1093006"/>
                  </a:cubicBezTo>
                  <a:cubicBezTo>
                    <a:pt x="7954086" y="1094227"/>
                    <a:pt x="7952865" y="1095447"/>
                    <a:pt x="7951644" y="1094227"/>
                  </a:cubicBezTo>
                  <a:cubicBezTo>
                    <a:pt x="7950424" y="1094227"/>
                    <a:pt x="7950424" y="1090565"/>
                    <a:pt x="7946761" y="1090565"/>
                  </a:cubicBezTo>
                  <a:cubicBezTo>
                    <a:pt x="7945541" y="1090565"/>
                    <a:pt x="7944320" y="1089344"/>
                    <a:pt x="7943099" y="1090565"/>
                  </a:cubicBezTo>
                  <a:cubicBezTo>
                    <a:pt x="7941879" y="1091785"/>
                    <a:pt x="7940658" y="1090565"/>
                    <a:pt x="7939437" y="1088123"/>
                  </a:cubicBezTo>
                  <a:cubicBezTo>
                    <a:pt x="7936996" y="1084461"/>
                    <a:pt x="7938217" y="1085682"/>
                    <a:pt x="7935775" y="1085682"/>
                  </a:cubicBezTo>
                  <a:cubicBezTo>
                    <a:pt x="7934554" y="1085682"/>
                    <a:pt x="7935775" y="1084461"/>
                    <a:pt x="7932113" y="1085682"/>
                  </a:cubicBezTo>
                  <a:cubicBezTo>
                    <a:pt x="7930892" y="1085682"/>
                    <a:pt x="7929672" y="1084461"/>
                    <a:pt x="7928451" y="1084461"/>
                  </a:cubicBezTo>
                  <a:cubicBezTo>
                    <a:pt x="7927230" y="1084461"/>
                    <a:pt x="7927230" y="1082020"/>
                    <a:pt x="7926010" y="1082020"/>
                  </a:cubicBezTo>
                  <a:cubicBezTo>
                    <a:pt x="7922347" y="1080799"/>
                    <a:pt x="7921127" y="1078358"/>
                    <a:pt x="7918685" y="1079578"/>
                  </a:cubicBezTo>
                  <a:cubicBezTo>
                    <a:pt x="7915023" y="1080799"/>
                    <a:pt x="7915023" y="1079578"/>
                    <a:pt x="7911361" y="1075916"/>
                  </a:cubicBezTo>
                  <a:cubicBezTo>
                    <a:pt x="7910140" y="1074696"/>
                    <a:pt x="7910140" y="1075916"/>
                    <a:pt x="7910140" y="1078358"/>
                  </a:cubicBezTo>
                  <a:cubicBezTo>
                    <a:pt x="7910140" y="1080799"/>
                    <a:pt x="7911361" y="1082020"/>
                    <a:pt x="7912582" y="1082020"/>
                  </a:cubicBezTo>
                  <a:cubicBezTo>
                    <a:pt x="7913803" y="1082020"/>
                    <a:pt x="7915023" y="1084461"/>
                    <a:pt x="7916244" y="1084461"/>
                  </a:cubicBezTo>
                  <a:cubicBezTo>
                    <a:pt x="7917465" y="1084461"/>
                    <a:pt x="7922347" y="1086903"/>
                    <a:pt x="7926010" y="1090565"/>
                  </a:cubicBezTo>
                  <a:cubicBezTo>
                    <a:pt x="7927230" y="1091785"/>
                    <a:pt x="7929672" y="1093006"/>
                    <a:pt x="7932113" y="1094227"/>
                  </a:cubicBezTo>
                  <a:cubicBezTo>
                    <a:pt x="7934554" y="1095447"/>
                    <a:pt x="7936996" y="1096668"/>
                    <a:pt x="7938217" y="1096668"/>
                  </a:cubicBezTo>
                  <a:cubicBezTo>
                    <a:pt x="7939437" y="1099110"/>
                    <a:pt x="7944320" y="1100330"/>
                    <a:pt x="7945541" y="1101551"/>
                  </a:cubicBezTo>
                  <a:cubicBezTo>
                    <a:pt x="7946761" y="1102772"/>
                    <a:pt x="7946761" y="1103992"/>
                    <a:pt x="7947982" y="1105213"/>
                  </a:cubicBezTo>
                  <a:cubicBezTo>
                    <a:pt x="7947982" y="1105213"/>
                    <a:pt x="7946761" y="1106434"/>
                    <a:pt x="7946761" y="1106434"/>
                  </a:cubicBezTo>
                  <a:cubicBezTo>
                    <a:pt x="7945541" y="1106434"/>
                    <a:pt x="7944320" y="1102772"/>
                    <a:pt x="7941879" y="1102772"/>
                  </a:cubicBezTo>
                  <a:cubicBezTo>
                    <a:pt x="7940658" y="1102772"/>
                    <a:pt x="7939437" y="1102772"/>
                    <a:pt x="7938217" y="1103992"/>
                  </a:cubicBezTo>
                  <a:cubicBezTo>
                    <a:pt x="7938217" y="1106434"/>
                    <a:pt x="7935775" y="1103992"/>
                    <a:pt x="7933334" y="1102772"/>
                  </a:cubicBezTo>
                  <a:cubicBezTo>
                    <a:pt x="7928451" y="1099110"/>
                    <a:pt x="7930892" y="1101551"/>
                    <a:pt x="7928451" y="1101551"/>
                  </a:cubicBezTo>
                  <a:cubicBezTo>
                    <a:pt x="7927230" y="1101551"/>
                    <a:pt x="7927230" y="1101551"/>
                    <a:pt x="7924789" y="1101551"/>
                  </a:cubicBezTo>
                  <a:cubicBezTo>
                    <a:pt x="7923568" y="1101551"/>
                    <a:pt x="7922347" y="1100330"/>
                    <a:pt x="7921127" y="1100330"/>
                  </a:cubicBezTo>
                  <a:cubicBezTo>
                    <a:pt x="7919906" y="1100330"/>
                    <a:pt x="7918685" y="1099110"/>
                    <a:pt x="7918685" y="1099110"/>
                  </a:cubicBezTo>
                  <a:cubicBezTo>
                    <a:pt x="7915023" y="1099110"/>
                    <a:pt x="7912582" y="1097889"/>
                    <a:pt x="7910140" y="1099110"/>
                  </a:cubicBezTo>
                  <a:cubicBezTo>
                    <a:pt x="7907699" y="1101551"/>
                    <a:pt x="7907699" y="1100330"/>
                    <a:pt x="7901596" y="1100330"/>
                  </a:cubicBezTo>
                  <a:cubicBezTo>
                    <a:pt x="7900375" y="1100330"/>
                    <a:pt x="7901596" y="1101551"/>
                    <a:pt x="7902816" y="1102772"/>
                  </a:cubicBezTo>
                  <a:cubicBezTo>
                    <a:pt x="7904037" y="1103992"/>
                    <a:pt x="7905258" y="1105213"/>
                    <a:pt x="7906478" y="1103992"/>
                  </a:cubicBezTo>
                  <a:cubicBezTo>
                    <a:pt x="7906478" y="1103992"/>
                    <a:pt x="7910140" y="1105213"/>
                    <a:pt x="7911361" y="1103992"/>
                  </a:cubicBezTo>
                  <a:cubicBezTo>
                    <a:pt x="7912582" y="1103992"/>
                    <a:pt x="7918685" y="1102772"/>
                    <a:pt x="7922347" y="1106434"/>
                  </a:cubicBezTo>
                  <a:cubicBezTo>
                    <a:pt x="7924789" y="1107654"/>
                    <a:pt x="7933334" y="1107654"/>
                    <a:pt x="7934554" y="1110096"/>
                  </a:cubicBezTo>
                  <a:cubicBezTo>
                    <a:pt x="7936996" y="1111317"/>
                    <a:pt x="7940658" y="1112537"/>
                    <a:pt x="7941879" y="1113758"/>
                  </a:cubicBezTo>
                  <a:cubicBezTo>
                    <a:pt x="7944320" y="1116199"/>
                    <a:pt x="7947982" y="1121082"/>
                    <a:pt x="7952865" y="1122303"/>
                  </a:cubicBezTo>
                  <a:cubicBezTo>
                    <a:pt x="7955306" y="1123524"/>
                    <a:pt x="7963851" y="1122303"/>
                    <a:pt x="7966293" y="1122303"/>
                  </a:cubicBezTo>
                  <a:cubicBezTo>
                    <a:pt x="7971175" y="1123524"/>
                    <a:pt x="7976058" y="1124744"/>
                    <a:pt x="7980942" y="1125965"/>
                  </a:cubicBezTo>
                  <a:cubicBezTo>
                    <a:pt x="7984603" y="1127186"/>
                    <a:pt x="7987045" y="1127186"/>
                    <a:pt x="7990707" y="1128406"/>
                  </a:cubicBezTo>
                  <a:cubicBezTo>
                    <a:pt x="8000472" y="1132068"/>
                    <a:pt x="7999252" y="1134510"/>
                    <a:pt x="8009017" y="1135731"/>
                  </a:cubicBezTo>
                  <a:cubicBezTo>
                    <a:pt x="8010238" y="1135731"/>
                    <a:pt x="8010238" y="1135731"/>
                    <a:pt x="8010238" y="1135731"/>
                  </a:cubicBezTo>
                  <a:cubicBezTo>
                    <a:pt x="8010238" y="1135731"/>
                    <a:pt x="8010238" y="1136951"/>
                    <a:pt x="8009017" y="1136951"/>
                  </a:cubicBezTo>
                  <a:cubicBezTo>
                    <a:pt x="8007796" y="1139393"/>
                    <a:pt x="8004134" y="1130848"/>
                    <a:pt x="8004134" y="1139393"/>
                  </a:cubicBezTo>
                  <a:cubicBezTo>
                    <a:pt x="8004134" y="1140613"/>
                    <a:pt x="8002914" y="1139393"/>
                    <a:pt x="8001693" y="1136951"/>
                  </a:cubicBezTo>
                  <a:cubicBezTo>
                    <a:pt x="7998031" y="1132068"/>
                    <a:pt x="7996810" y="1135731"/>
                    <a:pt x="7995589" y="1138172"/>
                  </a:cubicBezTo>
                  <a:cubicBezTo>
                    <a:pt x="7994369" y="1140613"/>
                    <a:pt x="7994369" y="1135731"/>
                    <a:pt x="7989486" y="1139393"/>
                  </a:cubicBezTo>
                  <a:cubicBezTo>
                    <a:pt x="7985824" y="1141834"/>
                    <a:pt x="7985824" y="1143055"/>
                    <a:pt x="7977279" y="1138172"/>
                  </a:cubicBezTo>
                  <a:cubicBezTo>
                    <a:pt x="7973617" y="1135731"/>
                    <a:pt x="7969955" y="1134510"/>
                    <a:pt x="7965072" y="1136951"/>
                  </a:cubicBezTo>
                  <a:cubicBezTo>
                    <a:pt x="7965072" y="1136951"/>
                    <a:pt x="7965072" y="1132068"/>
                    <a:pt x="7961410" y="1135731"/>
                  </a:cubicBezTo>
                  <a:cubicBezTo>
                    <a:pt x="7961410" y="1135731"/>
                    <a:pt x="7960189" y="1135731"/>
                    <a:pt x="7957748" y="1134510"/>
                  </a:cubicBezTo>
                  <a:cubicBezTo>
                    <a:pt x="7952865" y="1130848"/>
                    <a:pt x="7952865" y="1134510"/>
                    <a:pt x="7951644" y="1135731"/>
                  </a:cubicBezTo>
                  <a:cubicBezTo>
                    <a:pt x="7950424" y="1138172"/>
                    <a:pt x="7950424" y="1139393"/>
                    <a:pt x="7945541" y="1136951"/>
                  </a:cubicBezTo>
                  <a:cubicBezTo>
                    <a:pt x="7943099" y="1135731"/>
                    <a:pt x="7938217" y="1132068"/>
                    <a:pt x="7938217" y="1135731"/>
                  </a:cubicBezTo>
                  <a:cubicBezTo>
                    <a:pt x="7938217" y="1136951"/>
                    <a:pt x="7936996" y="1138172"/>
                    <a:pt x="7935775" y="1138172"/>
                  </a:cubicBezTo>
                  <a:cubicBezTo>
                    <a:pt x="7934554" y="1138172"/>
                    <a:pt x="7933334" y="1134510"/>
                    <a:pt x="7929672" y="1134510"/>
                  </a:cubicBezTo>
                  <a:cubicBezTo>
                    <a:pt x="7928451" y="1134510"/>
                    <a:pt x="7926010" y="1134510"/>
                    <a:pt x="7926010" y="1135731"/>
                  </a:cubicBezTo>
                  <a:cubicBezTo>
                    <a:pt x="7926010" y="1138172"/>
                    <a:pt x="7923568" y="1136951"/>
                    <a:pt x="7919906" y="1134510"/>
                  </a:cubicBezTo>
                  <a:cubicBezTo>
                    <a:pt x="7915023" y="1130848"/>
                    <a:pt x="7916244" y="1133289"/>
                    <a:pt x="7913803" y="1133289"/>
                  </a:cubicBezTo>
                  <a:cubicBezTo>
                    <a:pt x="7912582" y="1133289"/>
                    <a:pt x="7912582" y="1133289"/>
                    <a:pt x="7910140" y="1134510"/>
                  </a:cubicBezTo>
                  <a:cubicBezTo>
                    <a:pt x="7908920" y="1134510"/>
                    <a:pt x="7906478" y="1133289"/>
                    <a:pt x="7905258" y="1133289"/>
                  </a:cubicBezTo>
                  <a:cubicBezTo>
                    <a:pt x="7904037" y="1133289"/>
                    <a:pt x="7901596" y="1132068"/>
                    <a:pt x="7901596" y="1132068"/>
                  </a:cubicBezTo>
                  <a:cubicBezTo>
                    <a:pt x="7897933" y="1132068"/>
                    <a:pt x="7894271" y="1130848"/>
                    <a:pt x="7893051" y="1132068"/>
                  </a:cubicBezTo>
                  <a:cubicBezTo>
                    <a:pt x="7890609" y="1135731"/>
                    <a:pt x="7889389" y="1134510"/>
                    <a:pt x="7883285" y="1133289"/>
                  </a:cubicBezTo>
                  <a:cubicBezTo>
                    <a:pt x="7880844" y="1133289"/>
                    <a:pt x="7882064" y="1134510"/>
                    <a:pt x="7884506" y="1135731"/>
                  </a:cubicBezTo>
                  <a:cubicBezTo>
                    <a:pt x="7886947" y="1136951"/>
                    <a:pt x="7888168" y="1138172"/>
                    <a:pt x="7888168" y="1138172"/>
                  </a:cubicBezTo>
                  <a:cubicBezTo>
                    <a:pt x="7889389" y="1138172"/>
                    <a:pt x="7891830" y="1139393"/>
                    <a:pt x="7894271" y="1138172"/>
                  </a:cubicBezTo>
                  <a:cubicBezTo>
                    <a:pt x="7896713" y="1138172"/>
                    <a:pt x="7901596" y="1136951"/>
                    <a:pt x="7907699" y="1140613"/>
                  </a:cubicBezTo>
                  <a:cubicBezTo>
                    <a:pt x="7910140" y="1143055"/>
                    <a:pt x="7919906" y="1141834"/>
                    <a:pt x="7922347" y="1144275"/>
                  </a:cubicBezTo>
                  <a:cubicBezTo>
                    <a:pt x="7924789" y="1146717"/>
                    <a:pt x="7929672" y="1146717"/>
                    <a:pt x="7932113" y="1147938"/>
                  </a:cubicBezTo>
                  <a:cubicBezTo>
                    <a:pt x="7932113" y="1147938"/>
                    <a:pt x="7933334" y="1147938"/>
                    <a:pt x="7933334" y="1149158"/>
                  </a:cubicBezTo>
                  <a:cubicBezTo>
                    <a:pt x="7933334" y="1149158"/>
                    <a:pt x="7932113" y="1149158"/>
                    <a:pt x="7932113" y="1149158"/>
                  </a:cubicBezTo>
                  <a:cubicBezTo>
                    <a:pt x="7930892" y="1149158"/>
                    <a:pt x="7929672" y="1147938"/>
                    <a:pt x="7929672" y="1147938"/>
                  </a:cubicBezTo>
                  <a:cubicBezTo>
                    <a:pt x="7927230" y="1149158"/>
                    <a:pt x="7923568" y="1147938"/>
                    <a:pt x="7923568" y="1149158"/>
                  </a:cubicBezTo>
                  <a:cubicBezTo>
                    <a:pt x="7922347" y="1151600"/>
                    <a:pt x="7921127" y="1151600"/>
                    <a:pt x="7917465" y="1151600"/>
                  </a:cubicBezTo>
                  <a:cubicBezTo>
                    <a:pt x="7916244" y="1151600"/>
                    <a:pt x="7917465" y="1152820"/>
                    <a:pt x="7918685" y="1154041"/>
                  </a:cubicBezTo>
                  <a:cubicBezTo>
                    <a:pt x="7919906" y="1155262"/>
                    <a:pt x="7921127" y="1155262"/>
                    <a:pt x="7922347" y="1155262"/>
                  </a:cubicBezTo>
                  <a:cubicBezTo>
                    <a:pt x="7922347" y="1155262"/>
                    <a:pt x="7924789" y="1155262"/>
                    <a:pt x="7926010" y="1155262"/>
                  </a:cubicBezTo>
                  <a:cubicBezTo>
                    <a:pt x="7927230" y="1155262"/>
                    <a:pt x="7930892" y="1152820"/>
                    <a:pt x="7935775" y="1155262"/>
                  </a:cubicBezTo>
                  <a:cubicBezTo>
                    <a:pt x="7936996" y="1156482"/>
                    <a:pt x="7940658" y="1156482"/>
                    <a:pt x="7943099" y="1156482"/>
                  </a:cubicBezTo>
                  <a:cubicBezTo>
                    <a:pt x="7944320" y="1156482"/>
                    <a:pt x="7945541" y="1157703"/>
                    <a:pt x="7946761" y="1157703"/>
                  </a:cubicBezTo>
                  <a:cubicBezTo>
                    <a:pt x="7946761" y="1157703"/>
                    <a:pt x="7946761" y="1157703"/>
                    <a:pt x="7947982" y="1157703"/>
                  </a:cubicBezTo>
                  <a:cubicBezTo>
                    <a:pt x="7950424" y="1158924"/>
                    <a:pt x="7952865" y="1158924"/>
                    <a:pt x="7954086" y="1160145"/>
                  </a:cubicBezTo>
                  <a:cubicBezTo>
                    <a:pt x="7955306" y="1161365"/>
                    <a:pt x="7955306" y="1161365"/>
                    <a:pt x="7956527" y="1162586"/>
                  </a:cubicBezTo>
                  <a:cubicBezTo>
                    <a:pt x="7956527" y="1162586"/>
                    <a:pt x="7955306" y="1162586"/>
                    <a:pt x="7954086" y="1163807"/>
                  </a:cubicBezTo>
                  <a:cubicBezTo>
                    <a:pt x="7954086" y="1163807"/>
                    <a:pt x="7951644" y="1163807"/>
                    <a:pt x="7950424" y="1161365"/>
                  </a:cubicBezTo>
                  <a:cubicBezTo>
                    <a:pt x="7946761" y="1156482"/>
                    <a:pt x="7945541" y="1160145"/>
                    <a:pt x="7944320" y="1162586"/>
                  </a:cubicBezTo>
                  <a:cubicBezTo>
                    <a:pt x="7943099" y="1165028"/>
                    <a:pt x="7943099" y="1166248"/>
                    <a:pt x="7938217" y="1163807"/>
                  </a:cubicBezTo>
                  <a:cubicBezTo>
                    <a:pt x="7935775" y="1162586"/>
                    <a:pt x="7932113" y="1157703"/>
                    <a:pt x="7930892" y="1161365"/>
                  </a:cubicBezTo>
                  <a:cubicBezTo>
                    <a:pt x="7930892" y="1162586"/>
                    <a:pt x="7929672" y="1163807"/>
                    <a:pt x="7928451" y="1163807"/>
                  </a:cubicBezTo>
                  <a:cubicBezTo>
                    <a:pt x="7927230" y="1163807"/>
                    <a:pt x="7926010" y="1158924"/>
                    <a:pt x="7922347" y="1160145"/>
                  </a:cubicBezTo>
                  <a:cubicBezTo>
                    <a:pt x="7921127" y="1160145"/>
                    <a:pt x="7918685" y="1160145"/>
                    <a:pt x="7918685" y="1161365"/>
                  </a:cubicBezTo>
                  <a:cubicBezTo>
                    <a:pt x="7917465" y="1163807"/>
                    <a:pt x="7915023" y="1161365"/>
                    <a:pt x="7912582" y="1160145"/>
                  </a:cubicBezTo>
                  <a:cubicBezTo>
                    <a:pt x="7907699" y="1156482"/>
                    <a:pt x="7910140" y="1157703"/>
                    <a:pt x="7906478" y="1158924"/>
                  </a:cubicBezTo>
                  <a:cubicBezTo>
                    <a:pt x="7905258" y="1158924"/>
                    <a:pt x="7905258" y="1157703"/>
                    <a:pt x="7902816" y="1158924"/>
                  </a:cubicBezTo>
                  <a:cubicBezTo>
                    <a:pt x="7901596" y="1158924"/>
                    <a:pt x="7899154" y="1157703"/>
                    <a:pt x="7897933" y="1157703"/>
                  </a:cubicBezTo>
                  <a:cubicBezTo>
                    <a:pt x="7896713" y="1157703"/>
                    <a:pt x="7894271" y="1156482"/>
                    <a:pt x="7894271" y="1156482"/>
                  </a:cubicBezTo>
                  <a:cubicBezTo>
                    <a:pt x="7890609" y="1156482"/>
                    <a:pt x="7886947" y="1154041"/>
                    <a:pt x="7884506" y="1156482"/>
                  </a:cubicBezTo>
                  <a:cubicBezTo>
                    <a:pt x="7880844" y="1160145"/>
                    <a:pt x="7880844" y="1157703"/>
                    <a:pt x="7874740" y="1156482"/>
                  </a:cubicBezTo>
                  <a:cubicBezTo>
                    <a:pt x="7872299" y="1156482"/>
                    <a:pt x="7873519" y="1157703"/>
                    <a:pt x="7875961" y="1160145"/>
                  </a:cubicBezTo>
                  <a:cubicBezTo>
                    <a:pt x="7877182" y="1161365"/>
                    <a:pt x="7879623" y="1162586"/>
                    <a:pt x="7879623" y="1162586"/>
                  </a:cubicBezTo>
                  <a:cubicBezTo>
                    <a:pt x="7880844" y="1162586"/>
                    <a:pt x="7883285" y="1163807"/>
                    <a:pt x="7885726" y="1163807"/>
                  </a:cubicBezTo>
                  <a:cubicBezTo>
                    <a:pt x="7888168" y="1163807"/>
                    <a:pt x="7894271" y="1163807"/>
                    <a:pt x="7899154" y="1167469"/>
                  </a:cubicBezTo>
                  <a:cubicBezTo>
                    <a:pt x="7901596" y="1169910"/>
                    <a:pt x="7911361" y="1169910"/>
                    <a:pt x="7913803" y="1172352"/>
                  </a:cubicBezTo>
                  <a:cubicBezTo>
                    <a:pt x="7916244" y="1174793"/>
                    <a:pt x="7921127" y="1174793"/>
                    <a:pt x="7922347" y="1177235"/>
                  </a:cubicBezTo>
                  <a:cubicBezTo>
                    <a:pt x="7924789" y="1179676"/>
                    <a:pt x="7927230" y="1182117"/>
                    <a:pt x="7929672" y="1184559"/>
                  </a:cubicBezTo>
                  <a:cubicBezTo>
                    <a:pt x="7928451" y="1185779"/>
                    <a:pt x="7928451" y="1188221"/>
                    <a:pt x="7923568" y="1185779"/>
                  </a:cubicBezTo>
                  <a:cubicBezTo>
                    <a:pt x="7921127" y="1184559"/>
                    <a:pt x="7917465" y="1179676"/>
                    <a:pt x="7916244" y="1183338"/>
                  </a:cubicBezTo>
                  <a:cubicBezTo>
                    <a:pt x="7916244" y="1184559"/>
                    <a:pt x="7915023" y="1185779"/>
                    <a:pt x="7913803" y="1185779"/>
                  </a:cubicBezTo>
                  <a:cubicBezTo>
                    <a:pt x="7912582" y="1185779"/>
                    <a:pt x="7911361" y="1180896"/>
                    <a:pt x="7907699" y="1182117"/>
                  </a:cubicBezTo>
                  <a:cubicBezTo>
                    <a:pt x="7906478" y="1182117"/>
                    <a:pt x="7904037" y="1182117"/>
                    <a:pt x="7904037" y="1183338"/>
                  </a:cubicBezTo>
                  <a:cubicBezTo>
                    <a:pt x="7902816" y="1185779"/>
                    <a:pt x="7901596" y="1183338"/>
                    <a:pt x="7899154" y="1182117"/>
                  </a:cubicBezTo>
                  <a:cubicBezTo>
                    <a:pt x="7894271" y="1178455"/>
                    <a:pt x="7896713" y="1179676"/>
                    <a:pt x="7894271" y="1180896"/>
                  </a:cubicBezTo>
                  <a:cubicBezTo>
                    <a:pt x="7893051" y="1180896"/>
                    <a:pt x="7893051" y="1179676"/>
                    <a:pt x="7890609" y="1180896"/>
                  </a:cubicBezTo>
                  <a:cubicBezTo>
                    <a:pt x="7889389" y="1180896"/>
                    <a:pt x="7886947" y="1179676"/>
                    <a:pt x="7886947" y="1179676"/>
                  </a:cubicBezTo>
                  <a:cubicBezTo>
                    <a:pt x="7885726" y="1179676"/>
                    <a:pt x="7884506" y="1177235"/>
                    <a:pt x="7883285" y="1177235"/>
                  </a:cubicBezTo>
                  <a:cubicBezTo>
                    <a:pt x="7879623" y="1177235"/>
                    <a:pt x="7875961" y="1174793"/>
                    <a:pt x="7874740" y="1177235"/>
                  </a:cubicBezTo>
                  <a:cubicBezTo>
                    <a:pt x="7871078" y="1179676"/>
                    <a:pt x="7871078" y="1178455"/>
                    <a:pt x="7864975" y="1177235"/>
                  </a:cubicBezTo>
                  <a:cubicBezTo>
                    <a:pt x="7863754" y="1177235"/>
                    <a:pt x="7863754" y="1177235"/>
                    <a:pt x="7864975" y="1179676"/>
                  </a:cubicBezTo>
                  <a:cubicBezTo>
                    <a:pt x="7864975" y="1179676"/>
                    <a:pt x="7864975" y="1179676"/>
                    <a:pt x="7864975" y="1179676"/>
                  </a:cubicBezTo>
                  <a:cubicBezTo>
                    <a:pt x="7862533" y="1179676"/>
                    <a:pt x="7867416" y="1195545"/>
                    <a:pt x="7868637" y="1199207"/>
                  </a:cubicBezTo>
                  <a:cubicBezTo>
                    <a:pt x="7871078" y="1202869"/>
                    <a:pt x="7877182" y="1205310"/>
                    <a:pt x="7878402" y="1210193"/>
                  </a:cubicBezTo>
                  <a:cubicBezTo>
                    <a:pt x="7880844" y="1216297"/>
                    <a:pt x="7884506" y="1224842"/>
                    <a:pt x="7891830" y="1228504"/>
                  </a:cubicBezTo>
                  <a:cubicBezTo>
                    <a:pt x="7893051" y="1229724"/>
                    <a:pt x="7897933" y="1230945"/>
                    <a:pt x="7902816" y="1230945"/>
                  </a:cubicBezTo>
                  <a:cubicBezTo>
                    <a:pt x="7907699" y="1232166"/>
                    <a:pt x="7912582" y="1232166"/>
                    <a:pt x="7915023" y="1233387"/>
                  </a:cubicBezTo>
                  <a:cubicBezTo>
                    <a:pt x="7922347" y="1235828"/>
                    <a:pt x="7928451" y="1238270"/>
                    <a:pt x="7935775" y="1239490"/>
                  </a:cubicBezTo>
                  <a:cubicBezTo>
                    <a:pt x="7935775" y="1239490"/>
                    <a:pt x="7934554" y="1239490"/>
                    <a:pt x="7933334" y="1240711"/>
                  </a:cubicBezTo>
                  <a:cubicBezTo>
                    <a:pt x="7933334" y="1240711"/>
                    <a:pt x="7930892" y="1240711"/>
                    <a:pt x="7928451" y="1239490"/>
                  </a:cubicBezTo>
                  <a:cubicBezTo>
                    <a:pt x="7923568" y="1235828"/>
                    <a:pt x="7923568" y="1239490"/>
                    <a:pt x="7922347" y="1241931"/>
                  </a:cubicBezTo>
                  <a:cubicBezTo>
                    <a:pt x="7921127" y="1244373"/>
                    <a:pt x="7921127" y="1246814"/>
                    <a:pt x="7916244" y="1244373"/>
                  </a:cubicBezTo>
                  <a:cubicBezTo>
                    <a:pt x="7912582" y="1243152"/>
                    <a:pt x="7907699" y="1239490"/>
                    <a:pt x="7907699" y="1243152"/>
                  </a:cubicBezTo>
                  <a:cubicBezTo>
                    <a:pt x="7907699" y="1244373"/>
                    <a:pt x="7906478" y="1245594"/>
                    <a:pt x="7905258" y="1245594"/>
                  </a:cubicBezTo>
                  <a:cubicBezTo>
                    <a:pt x="7904037" y="1245594"/>
                    <a:pt x="7901596" y="1240711"/>
                    <a:pt x="7897933" y="1243152"/>
                  </a:cubicBezTo>
                  <a:cubicBezTo>
                    <a:pt x="7896713" y="1244373"/>
                    <a:pt x="7894271" y="1243152"/>
                    <a:pt x="7894271" y="1244373"/>
                  </a:cubicBezTo>
                  <a:cubicBezTo>
                    <a:pt x="7894271" y="1246814"/>
                    <a:pt x="7890609" y="1245594"/>
                    <a:pt x="7888168" y="1243152"/>
                  </a:cubicBezTo>
                  <a:cubicBezTo>
                    <a:pt x="7882064" y="1239490"/>
                    <a:pt x="7884506" y="1241931"/>
                    <a:pt x="7882064" y="1243152"/>
                  </a:cubicBezTo>
                  <a:cubicBezTo>
                    <a:pt x="7880844" y="1244373"/>
                    <a:pt x="7880844" y="1243152"/>
                    <a:pt x="7878402" y="1244373"/>
                  </a:cubicBezTo>
                  <a:cubicBezTo>
                    <a:pt x="7877182" y="1245594"/>
                    <a:pt x="7874740" y="1244373"/>
                    <a:pt x="7873519" y="1244373"/>
                  </a:cubicBezTo>
                  <a:cubicBezTo>
                    <a:pt x="7872299" y="1244373"/>
                    <a:pt x="7869857" y="1243152"/>
                    <a:pt x="7869857" y="1243152"/>
                  </a:cubicBezTo>
                  <a:cubicBezTo>
                    <a:pt x="7866195" y="1244373"/>
                    <a:pt x="7861312" y="1241931"/>
                    <a:pt x="7860092" y="1244373"/>
                  </a:cubicBezTo>
                  <a:cubicBezTo>
                    <a:pt x="7857650" y="1248035"/>
                    <a:pt x="7856430" y="1246814"/>
                    <a:pt x="7850326" y="1245594"/>
                  </a:cubicBezTo>
                  <a:cubicBezTo>
                    <a:pt x="7847885" y="1245594"/>
                    <a:pt x="7849105" y="1246814"/>
                    <a:pt x="7852768" y="1249256"/>
                  </a:cubicBezTo>
                  <a:cubicBezTo>
                    <a:pt x="7855209" y="1250477"/>
                    <a:pt x="7856430" y="1251697"/>
                    <a:pt x="7857650" y="1251697"/>
                  </a:cubicBezTo>
                  <a:cubicBezTo>
                    <a:pt x="7858871" y="1250477"/>
                    <a:pt x="7862533" y="1252918"/>
                    <a:pt x="7863754" y="1251697"/>
                  </a:cubicBezTo>
                  <a:cubicBezTo>
                    <a:pt x="7866195" y="1251697"/>
                    <a:pt x="7872299" y="1250477"/>
                    <a:pt x="7878402" y="1254139"/>
                  </a:cubicBezTo>
                  <a:cubicBezTo>
                    <a:pt x="7882064" y="1256580"/>
                    <a:pt x="7891830" y="1254139"/>
                    <a:pt x="7895492" y="1256580"/>
                  </a:cubicBezTo>
                  <a:cubicBezTo>
                    <a:pt x="7899154" y="1259021"/>
                    <a:pt x="7904037" y="1259021"/>
                    <a:pt x="7906478" y="1260242"/>
                  </a:cubicBezTo>
                  <a:cubicBezTo>
                    <a:pt x="7908920" y="1261463"/>
                    <a:pt x="7911361" y="1263904"/>
                    <a:pt x="7913803" y="1265125"/>
                  </a:cubicBezTo>
                  <a:cubicBezTo>
                    <a:pt x="7915023" y="1266346"/>
                    <a:pt x="7916244" y="1266346"/>
                    <a:pt x="7917465" y="1267566"/>
                  </a:cubicBezTo>
                  <a:cubicBezTo>
                    <a:pt x="7917465" y="1267566"/>
                    <a:pt x="7917465" y="1267566"/>
                    <a:pt x="7917465" y="1267566"/>
                  </a:cubicBezTo>
                  <a:cubicBezTo>
                    <a:pt x="7917465" y="1270008"/>
                    <a:pt x="7916244" y="1270008"/>
                    <a:pt x="7915023" y="1270008"/>
                  </a:cubicBezTo>
                  <a:cubicBezTo>
                    <a:pt x="7913803" y="1270008"/>
                    <a:pt x="7912582" y="1265125"/>
                    <a:pt x="7907699" y="1266346"/>
                  </a:cubicBezTo>
                  <a:cubicBezTo>
                    <a:pt x="7905258" y="1266346"/>
                    <a:pt x="7904037" y="1266346"/>
                    <a:pt x="7902816" y="1267566"/>
                  </a:cubicBezTo>
                  <a:cubicBezTo>
                    <a:pt x="7901596" y="1270008"/>
                    <a:pt x="7899154" y="1267566"/>
                    <a:pt x="7896713" y="1266346"/>
                  </a:cubicBezTo>
                  <a:cubicBezTo>
                    <a:pt x="7891830" y="1261463"/>
                    <a:pt x="7893051" y="1263904"/>
                    <a:pt x="7890609" y="1265125"/>
                  </a:cubicBezTo>
                  <a:cubicBezTo>
                    <a:pt x="7888168" y="1265125"/>
                    <a:pt x="7889389" y="1263904"/>
                    <a:pt x="7885726" y="1265125"/>
                  </a:cubicBezTo>
                  <a:cubicBezTo>
                    <a:pt x="7884506" y="1265125"/>
                    <a:pt x="7882064" y="1263904"/>
                    <a:pt x="7880844" y="1263904"/>
                  </a:cubicBezTo>
                  <a:cubicBezTo>
                    <a:pt x="7879623" y="1263904"/>
                    <a:pt x="7877182" y="1261463"/>
                    <a:pt x="7877182" y="1261463"/>
                  </a:cubicBezTo>
                  <a:cubicBezTo>
                    <a:pt x="7872299" y="1261463"/>
                    <a:pt x="7868637" y="1257801"/>
                    <a:pt x="7866195" y="1260242"/>
                  </a:cubicBezTo>
                  <a:cubicBezTo>
                    <a:pt x="7861312" y="1262684"/>
                    <a:pt x="7861312" y="1261463"/>
                    <a:pt x="7855209" y="1257801"/>
                  </a:cubicBezTo>
                  <a:cubicBezTo>
                    <a:pt x="7852768" y="1256580"/>
                    <a:pt x="7853988" y="1259021"/>
                    <a:pt x="7856430" y="1261463"/>
                  </a:cubicBezTo>
                  <a:cubicBezTo>
                    <a:pt x="7857650" y="1263904"/>
                    <a:pt x="7860092" y="1265125"/>
                    <a:pt x="7861312" y="1265125"/>
                  </a:cubicBezTo>
                  <a:cubicBezTo>
                    <a:pt x="7862533" y="1265125"/>
                    <a:pt x="7866195" y="1267566"/>
                    <a:pt x="7868637" y="1267566"/>
                  </a:cubicBezTo>
                  <a:cubicBezTo>
                    <a:pt x="7871078" y="1267566"/>
                    <a:pt x="7878402" y="1267566"/>
                    <a:pt x="7884506" y="1273670"/>
                  </a:cubicBezTo>
                  <a:cubicBezTo>
                    <a:pt x="7885726" y="1274891"/>
                    <a:pt x="7889389" y="1276111"/>
                    <a:pt x="7893051" y="1277332"/>
                  </a:cubicBezTo>
                  <a:cubicBezTo>
                    <a:pt x="7896713" y="1278553"/>
                    <a:pt x="7900375" y="1278553"/>
                    <a:pt x="7901596" y="1279773"/>
                  </a:cubicBezTo>
                  <a:cubicBezTo>
                    <a:pt x="7904037" y="1282215"/>
                    <a:pt x="7907699" y="1282215"/>
                    <a:pt x="7910140" y="1284656"/>
                  </a:cubicBezTo>
                  <a:cubicBezTo>
                    <a:pt x="7910140" y="1284656"/>
                    <a:pt x="7908920" y="1285877"/>
                    <a:pt x="7908920" y="1285877"/>
                  </a:cubicBezTo>
                  <a:cubicBezTo>
                    <a:pt x="7908920" y="1285877"/>
                    <a:pt x="7906478" y="1287098"/>
                    <a:pt x="7902816" y="1284656"/>
                  </a:cubicBezTo>
                  <a:cubicBezTo>
                    <a:pt x="7894271" y="1279773"/>
                    <a:pt x="7895492" y="1284656"/>
                    <a:pt x="7894271" y="1288318"/>
                  </a:cubicBezTo>
                  <a:cubicBezTo>
                    <a:pt x="7893051" y="1291980"/>
                    <a:pt x="7894271" y="1294422"/>
                    <a:pt x="7886947" y="1291980"/>
                  </a:cubicBezTo>
                  <a:cubicBezTo>
                    <a:pt x="7882064" y="1290760"/>
                    <a:pt x="7873519" y="1285877"/>
                    <a:pt x="7875961" y="1291980"/>
                  </a:cubicBezTo>
                  <a:cubicBezTo>
                    <a:pt x="7877182" y="1294422"/>
                    <a:pt x="7875961" y="1295642"/>
                    <a:pt x="7873519" y="1295642"/>
                  </a:cubicBezTo>
                  <a:cubicBezTo>
                    <a:pt x="7871078" y="1295642"/>
                    <a:pt x="7867416" y="1289539"/>
                    <a:pt x="7862533" y="1291980"/>
                  </a:cubicBezTo>
                  <a:cubicBezTo>
                    <a:pt x="7860092" y="1293201"/>
                    <a:pt x="7857650" y="1293201"/>
                    <a:pt x="7857650" y="1294422"/>
                  </a:cubicBezTo>
                  <a:cubicBezTo>
                    <a:pt x="7857650" y="1298084"/>
                    <a:pt x="7853988" y="1295642"/>
                    <a:pt x="7849105" y="1294422"/>
                  </a:cubicBezTo>
                  <a:cubicBezTo>
                    <a:pt x="7844223" y="1291980"/>
                    <a:pt x="7843002" y="1291980"/>
                    <a:pt x="7843002" y="1291980"/>
                  </a:cubicBezTo>
                  <a:cubicBezTo>
                    <a:pt x="7843002" y="1291980"/>
                    <a:pt x="7843002" y="1293201"/>
                    <a:pt x="7840561" y="1294422"/>
                  </a:cubicBezTo>
                  <a:cubicBezTo>
                    <a:pt x="7838119" y="1295642"/>
                    <a:pt x="7839340" y="1293201"/>
                    <a:pt x="7834457" y="1296863"/>
                  </a:cubicBezTo>
                  <a:cubicBezTo>
                    <a:pt x="7832016" y="1298084"/>
                    <a:pt x="7828354" y="1296863"/>
                    <a:pt x="7827133" y="1296863"/>
                  </a:cubicBezTo>
                  <a:cubicBezTo>
                    <a:pt x="7825912" y="1296863"/>
                    <a:pt x="7822250" y="1295642"/>
                    <a:pt x="7821029" y="1295642"/>
                  </a:cubicBezTo>
                  <a:cubicBezTo>
                    <a:pt x="7816147" y="1296863"/>
                    <a:pt x="7808822" y="1294422"/>
                    <a:pt x="7807602" y="1298084"/>
                  </a:cubicBezTo>
                  <a:cubicBezTo>
                    <a:pt x="7803940" y="1304187"/>
                    <a:pt x="7802719" y="1301746"/>
                    <a:pt x="7792953" y="1300525"/>
                  </a:cubicBezTo>
                  <a:cubicBezTo>
                    <a:pt x="7790512" y="1300525"/>
                    <a:pt x="7791733" y="1302967"/>
                    <a:pt x="7796615" y="1305408"/>
                  </a:cubicBezTo>
                  <a:cubicBezTo>
                    <a:pt x="7800277" y="1307849"/>
                    <a:pt x="7802719" y="1309070"/>
                    <a:pt x="7803940" y="1307849"/>
                  </a:cubicBezTo>
                  <a:cubicBezTo>
                    <a:pt x="7805160" y="1306629"/>
                    <a:pt x="7810043" y="1307849"/>
                    <a:pt x="7813705" y="1307849"/>
                  </a:cubicBezTo>
                  <a:cubicBezTo>
                    <a:pt x="7816147" y="1306629"/>
                    <a:pt x="7824691" y="1304187"/>
                    <a:pt x="7834457" y="1309070"/>
                  </a:cubicBezTo>
                  <a:cubicBezTo>
                    <a:pt x="7836898" y="1310291"/>
                    <a:pt x="7841781" y="1310291"/>
                    <a:pt x="7846664" y="1310291"/>
                  </a:cubicBezTo>
                  <a:cubicBezTo>
                    <a:pt x="7851547" y="1310291"/>
                    <a:pt x="7856430" y="1310291"/>
                    <a:pt x="7858871" y="1311512"/>
                  </a:cubicBezTo>
                  <a:cubicBezTo>
                    <a:pt x="7863754" y="1313953"/>
                    <a:pt x="7871078" y="1312732"/>
                    <a:pt x="7874740" y="1315174"/>
                  </a:cubicBezTo>
                  <a:cubicBezTo>
                    <a:pt x="7878402" y="1317615"/>
                    <a:pt x="7882064" y="1318836"/>
                    <a:pt x="7885726" y="1321277"/>
                  </a:cubicBezTo>
                  <a:cubicBezTo>
                    <a:pt x="7884506" y="1321277"/>
                    <a:pt x="7884506" y="1321277"/>
                    <a:pt x="7883285" y="1321277"/>
                  </a:cubicBezTo>
                  <a:cubicBezTo>
                    <a:pt x="7880844" y="1322498"/>
                    <a:pt x="7878402" y="1321277"/>
                    <a:pt x="7878402" y="1323719"/>
                  </a:cubicBezTo>
                  <a:cubicBezTo>
                    <a:pt x="7878402" y="1327381"/>
                    <a:pt x="7873519" y="1324939"/>
                    <a:pt x="7869857" y="1322498"/>
                  </a:cubicBezTo>
                  <a:cubicBezTo>
                    <a:pt x="7861312" y="1317615"/>
                    <a:pt x="7864975" y="1320056"/>
                    <a:pt x="7861312" y="1321277"/>
                  </a:cubicBezTo>
                  <a:cubicBezTo>
                    <a:pt x="7858871" y="1322498"/>
                    <a:pt x="7860092" y="1320056"/>
                    <a:pt x="7855209" y="1322498"/>
                  </a:cubicBezTo>
                  <a:cubicBezTo>
                    <a:pt x="7852768" y="1323719"/>
                    <a:pt x="7849105" y="1321277"/>
                    <a:pt x="7847885" y="1321277"/>
                  </a:cubicBezTo>
                  <a:cubicBezTo>
                    <a:pt x="7846664" y="1321277"/>
                    <a:pt x="7843002" y="1318836"/>
                    <a:pt x="7841781" y="1320056"/>
                  </a:cubicBezTo>
                  <a:cubicBezTo>
                    <a:pt x="7835678" y="1321277"/>
                    <a:pt x="7829574" y="1318836"/>
                    <a:pt x="7827133" y="1322498"/>
                  </a:cubicBezTo>
                  <a:cubicBezTo>
                    <a:pt x="7823471" y="1328601"/>
                    <a:pt x="7822250" y="1326160"/>
                    <a:pt x="7812484" y="1324939"/>
                  </a:cubicBezTo>
                  <a:cubicBezTo>
                    <a:pt x="7810043" y="1324939"/>
                    <a:pt x="7811264" y="1327381"/>
                    <a:pt x="7816147" y="1329822"/>
                  </a:cubicBezTo>
                  <a:cubicBezTo>
                    <a:pt x="7819809" y="1332263"/>
                    <a:pt x="7822250" y="1333484"/>
                    <a:pt x="7823471" y="1332263"/>
                  </a:cubicBezTo>
                  <a:cubicBezTo>
                    <a:pt x="7824691" y="1331043"/>
                    <a:pt x="7829574" y="1332263"/>
                    <a:pt x="7832016" y="1332263"/>
                  </a:cubicBezTo>
                  <a:cubicBezTo>
                    <a:pt x="7834457" y="1331043"/>
                    <a:pt x="7844223" y="1329822"/>
                    <a:pt x="7852768" y="1334705"/>
                  </a:cubicBezTo>
                  <a:cubicBezTo>
                    <a:pt x="7857650" y="1337146"/>
                    <a:pt x="7872299" y="1334705"/>
                    <a:pt x="7875961" y="1338367"/>
                  </a:cubicBezTo>
                  <a:cubicBezTo>
                    <a:pt x="7880844" y="1340808"/>
                    <a:pt x="7886947" y="1340808"/>
                    <a:pt x="7891830" y="1343250"/>
                  </a:cubicBezTo>
                  <a:cubicBezTo>
                    <a:pt x="7895492" y="1345691"/>
                    <a:pt x="7900375" y="1349353"/>
                    <a:pt x="7905258" y="1351795"/>
                  </a:cubicBezTo>
                  <a:cubicBezTo>
                    <a:pt x="7905258" y="1351795"/>
                    <a:pt x="7905258" y="1351795"/>
                    <a:pt x="7905258" y="1351795"/>
                  </a:cubicBezTo>
                  <a:cubicBezTo>
                    <a:pt x="7904037" y="1351795"/>
                    <a:pt x="7902816" y="1351795"/>
                    <a:pt x="7901596" y="1351795"/>
                  </a:cubicBezTo>
                  <a:cubicBezTo>
                    <a:pt x="7900375" y="1350574"/>
                    <a:pt x="7897933" y="1349353"/>
                    <a:pt x="7894271" y="1349353"/>
                  </a:cubicBezTo>
                  <a:cubicBezTo>
                    <a:pt x="7894271" y="1349353"/>
                    <a:pt x="7893051" y="1349353"/>
                    <a:pt x="7893051" y="1349353"/>
                  </a:cubicBezTo>
                  <a:cubicBezTo>
                    <a:pt x="7891830" y="1349353"/>
                    <a:pt x="7891830" y="1349353"/>
                    <a:pt x="7890609" y="1348133"/>
                  </a:cubicBezTo>
                  <a:cubicBezTo>
                    <a:pt x="7886947" y="1346912"/>
                    <a:pt x="7883285" y="1345691"/>
                    <a:pt x="7880844" y="1346912"/>
                  </a:cubicBezTo>
                  <a:cubicBezTo>
                    <a:pt x="7877182" y="1345691"/>
                    <a:pt x="7879623" y="1346912"/>
                    <a:pt x="7877182" y="1346912"/>
                  </a:cubicBezTo>
                  <a:cubicBezTo>
                    <a:pt x="7875961" y="1346912"/>
                    <a:pt x="7875961" y="1346912"/>
                    <a:pt x="7872299" y="1346912"/>
                  </a:cubicBezTo>
                  <a:cubicBezTo>
                    <a:pt x="7871078" y="1346912"/>
                    <a:pt x="7868637" y="1345691"/>
                    <a:pt x="7867416" y="1345691"/>
                  </a:cubicBezTo>
                  <a:cubicBezTo>
                    <a:pt x="7866195" y="1345691"/>
                    <a:pt x="7863754" y="1343250"/>
                    <a:pt x="7862533" y="1343250"/>
                  </a:cubicBezTo>
                  <a:cubicBezTo>
                    <a:pt x="7858871" y="1343250"/>
                    <a:pt x="7853988" y="1339588"/>
                    <a:pt x="7852768" y="1340808"/>
                  </a:cubicBezTo>
                  <a:cubicBezTo>
                    <a:pt x="7850326" y="1342029"/>
                    <a:pt x="7849105" y="1342029"/>
                    <a:pt x="7843002" y="1338367"/>
                  </a:cubicBezTo>
                  <a:cubicBezTo>
                    <a:pt x="7840561" y="1337146"/>
                    <a:pt x="7843002" y="1339588"/>
                    <a:pt x="7845443" y="1340808"/>
                  </a:cubicBezTo>
                  <a:cubicBezTo>
                    <a:pt x="7847885" y="1343250"/>
                    <a:pt x="7850326" y="1344470"/>
                    <a:pt x="7850326" y="1343250"/>
                  </a:cubicBezTo>
                  <a:cubicBezTo>
                    <a:pt x="7851547" y="1343250"/>
                    <a:pt x="7855209" y="1345691"/>
                    <a:pt x="7856430" y="1345691"/>
                  </a:cubicBezTo>
                  <a:cubicBezTo>
                    <a:pt x="7857650" y="1345691"/>
                    <a:pt x="7861312" y="1346912"/>
                    <a:pt x="7864975" y="1348133"/>
                  </a:cubicBezTo>
                  <a:cubicBezTo>
                    <a:pt x="7863754" y="1348133"/>
                    <a:pt x="7863754" y="1349353"/>
                    <a:pt x="7862533" y="1350574"/>
                  </a:cubicBezTo>
                  <a:cubicBezTo>
                    <a:pt x="7862533" y="1351795"/>
                    <a:pt x="7860092" y="1351795"/>
                    <a:pt x="7855209" y="1349353"/>
                  </a:cubicBezTo>
                  <a:cubicBezTo>
                    <a:pt x="7845443" y="1344470"/>
                    <a:pt x="7846664" y="1350574"/>
                    <a:pt x="7846664" y="1354236"/>
                  </a:cubicBezTo>
                  <a:cubicBezTo>
                    <a:pt x="7845443" y="1357898"/>
                    <a:pt x="7847885" y="1361560"/>
                    <a:pt x="7838119" y="1359119"/>
                  </a:cubicBezTo>
                  <a:cubicBezTo>
                    <a:pt x="7832016" y="1357898"/>
                    <a:pt x="7822250" y="1353015"/>
                    <a:pt x="7824691" y="1360340"/>
                  </a:cubicBezTo>
                  <a:cubicBezTo>
                    <a:pt x="7825912" y="1362781"/>
                    <a:pt x="7824691" y="1365222"/>
                    <a:pt x="7822250" y="1365222"/>
                  </a:cubicBezTo>
                  <a:cubicBezTo>
                    <a:pt x="7819809" y="1365222"/>
                    <a:pt x="7814926" y="1359119"/>
                    <a:pt x="7808822" y="1362781"/>
                  </a:cubicBezTo>
                  <a:cubicBezTo>
                    <a:pt x="7806381" y="1364002"/>
                    <a:pt x="7802719" y="1364002"/>
                    <a:pt x="7803940" y="1366443"/>
                  </a:cubicBezTo>
                  <a:cubicBezTo>
                    <a:pt x="7805160" y="1370105"/>
                    <a:pt x="7799057" y="1368884"/>
                    <a:pt x="7794174" y="1367664"/>
                  </a:cubicBezTo>
                  <a:cubicBezTo>
                    <a:pt x="7781967" y="1364002"/>
                    <a:pt x="7788070" y="1366443"/>
                    <a:pt x="7784408" y="1368884"/>
                  </a:cubicBezTo>
                  <a:cubicBezTo>
                    <a:pt x="7781967" y="1370105"/>
                    <a:pt x="7783188" y="1367664"/>
                    <a:pt x="7778305" y="1371326"/>
                  </a:cubicBezTo>
                  <a:cubicBezTo>
                    <a:pt x="7775863" y="1372547"/>
                    <a:pt x="7772201" y="1371326"/>
                    <a:pt x="7770981" y="1372547"/>
                  </a:cubicBezTo>
                  <a:cubicBezTo>
                    <a:pt x="7768539" y="1372547"/>
                    <a:pt x="7764877" y="1371326"/>
                    <a:pt x="7763656" y="1371326"/>
                  </a:cubicBezTo>
                  <a:cubicBezTo>
                    <a:pt x="7757553" y="1373767"/>
                    <a:pt x="7750229" y="1372547"/>
                    <a:pt x="7749008" y="1376209"/>
                  </a:cubicBezTo>
                  <a:cubicBezTo>
                    <a:pt x="7746567" y="1383533"/>
                    <a:pt x="7745346" y="1381091"/>
                    <a:pt x="7734360" y="1382312"/>
                  </a:cubicBezTo>
                  <a:cubicBezTo>
                    <a:pt x="7730698" y="1382312"/>
                    <a:pt x="7734360" y="1384754"/>
                    <a:pt x="7739242" y="1385974"/>
                  </a:cubicBezTo>
                  <a:cubicBezTo>
                    <a:pt x="7741684" y="1387195"/>
                    <a:pt x="7742905" y="1387195"/>
                    <a:pt x="7744125" y="1387195"/>
                  </a:cubicBezTo>
                  <a:cubicBezTo>
                    <a:pt x="7740463" y="1388416"/>
                    <a:pt x="7739242" y="1389636"/>
                    <a:pt x="7736801" y="1387195"/>
                  </a:cubicBezTo>
                  <a:cubicBezTo>
                    <a:pt x="7734360" y="1385974"/>
                    <a:pt x="7731918" y="1388416"/>
                    <a:pt x="7728256" y="1387195"/>
                  </a:cubicBezTo>
                  <a:cubicBezTo>
                    <a:pt x="7728256" y="1387195"/>
                    <a:pt x="7725815" y="1388416"/>
                    <a:pt x="7724594" y="1389636"/>
                  </a:cubicBezTo>
                  <a:cubicBezTo>
                    <a:pt x="7723373" y="1389636"/>
                    <a:pt x="7722153" y="1390857"/>
                    <a:pt x="7720932" y="1390857"/>
                  </a:cubicBezTo>
                  <a:cubicBezTo>
                    <a:pt x="7717270" y="1389636"/>
                    <a:pt x="7718491" y="1390857"/>
                    <a:pt x="7717270" y="1390857"/>
                  </a:cubicBezTo>
                  <a:cubicBezTo>
                    <a:pt x="7714828" y="1389636"/>
                    <a:pt x="7717270" y="1388416"/>
                    <a:pt x="7712387" y="1392078"/>
                  </a:cubicBezTo>
                  <a:cubicBezTo>
                    <a:pt x="7709946" y="1394519"/>
                    <a:pt x="7707504" y="1395740"/>
                    <a:pt x="7707504" y="1393298"/>
                  </a:cubicBezTo>
                  <a:cubicBezTo>
                    <a:pt x="7707504" y="1392078"/>
                    <a:pt x="7705063" y="1392078"/>
                    <a:pt x="7703842" y="1392078"/>
                  </a:cubicBezTo>
                  <a:cubicBezTo>
                    <a:pt x="7700180" y="1390857"/>
                    <a:pt x="7698959" y="1395740"/>
                    <a:pt x="7697739" y="1395740"/>
                  </a:cubicBezTo>
                  <a:cubicBezTo>
                    <a:pt x="7696518" y="1395740"/>
                    <a:pt x="7695297" y="1395740"/>
                    <a:pt x="7695297" y="1393298"/>
                  </a:cubicBezTo>
                  <a:cubicBezTo>
                    <a:pt x="7695297" y="1389636"/>
                    <a:pt x="7690414" y="1393298"/>
                    <a:pt x="7687973" y="1395740"/>
                  </a:cubicBezTo>
                  <a:cubicBezTo>
                    <a:pt x="7684311" y="1398181"/>
                    <a:pt x="7683090" y="1396961"/>
                    <a:pt x="7681870" y="1394519"/>
                  </a:cubicBezTo>
                  <a:cubicBezTo>
                    <a:pt x="7684311" y="1392078"/>
                    <a:pt x="7686752" y="1389636"/>
                    <a:pt x="7689194" y="1387195"/>
                  </a:cubicBezTo>
                  <a:cubicBezTo>
                    <a:pt x="7691635" y="1384754"/>
                    <a:pt x="7695297" y="1383533"/>
                    <a:pt x="7697739" y="1382312"/>
                  </a:cubicBezTo>
                  <a:cubicBezTo>
                    <a:pt x="7700180" y="1379871"/>
                    <a:pt x="7709946" y="1379871"/>
                    <a:pt x="7712387" y="1377429"/>
                  </a:cubicBezTo>
                  <a:cubicBezTo>
                    <a:pt x="7717270" y="1373767"/>
                    <a:pt x="7723373" y="1373767"/>
                    <a:pt x="7725815" y="1373767"/>
                  </a:cubicBezTo>
                  <a:cubicBezTo>
                    <a:pt x="7727035" y="1373767"/>
                    <a:pt x="7730698" y="1372547"/>
                    <a:pt x="7731918" y="1372547"/>
                  </a:cubicBezTo>
                  <a:cubicBezTo>
                    <a:pt x="7733139" y="1372547"/>
                    <a:pt x="7734360" y="1371326"/>
                    <a:pt x="7735580" y="1370105"/>
                  </a:cubicBezTo>
                  <a:cubicBezTo>
                    <a:pt x="7738022" y="1367664"/>
                    <a:pt x="7739242" y="1366443"/>
                    <a:pt x="7736801" y="1366443"/>
                  </a:cubicBezTo>
                  <a:cubicBezTo>
                    <a:pt x="7730698" y="1367664"/>
                    <a:pt x="7730698" y="1370105"/>
                    <a:pt x="7727035" y="1366443"/>
                  </a:cubicBezTo>
                  <a:cubicBezTo>
                    <a:pt x="7724594" y="1364002"/>
                    <a:pt x="7720932" y="1366443"/>
                    <a:pt x="7717270" y="1366443"/>
                  </a:cubicBezTo>
                  <a:cubicBezTo>
                    <a:pt x="7717270" y="1366443"/>
                    <a:pt x="7714828" y="1367664"/>
                    <a:pt x="7713608" y="1367664"/>
                  </a:cubicBezTo>
                  <a:cubicBezTo>
                    <a:pt x="7712387" y="1367664"/>
                    <a:pt x="7711166" y="1368884"/>
                    <a:pt x="7708725" y="1368884"/>
                  </a:cubicBezTo>
                  <a:cubicBezTo>
                    <a:pt x="7705063" y="1367664"/>
                    <a:pt x="7706284" y="1368884"/>
                    <a:pt x="7705063" y="1368884"/>
                  </a:cubicBezTo>
                  <a:cubicBezTo>
                    <a:pt x="7702621" y="1367664"/>
                    <a:pt x="7705063" y="1366443"/>
                    <a:pt x="7698959" y="1370105"/>
                  </a:cubicBezTo>
                  <a:cubicBezTo>
                    <a:pt x="7696518" y="1372547"/>
                    <a:pt x="7694077" y="1373767"/>
                    <a:pt x="7692856" y="1371326"/>
                  </a:cubicBezTo>
                  <a:cubicBezTo>
                    <a:pt x="7692856" y="1370105"/>
                    <a:pt x="7690414" y="1370105"/>
                    <a:pt x="7689194" y="1370105"/>
                  </a:cubicBezTo>
                  <a:cubicBezTo>
                    <a:pt x="7685532" y="1368884"/>
                    <a:pt x="7684311" y="1373767"/>
                    <a:pt x="7683090" y="1373767"/>
                  </a:cubicBezTo>
                  <a:cubicBezTo>
                    <a:pt x="7681870" y="1373767"/>
                    <a:pt x="7680649" y="1373767"/>
                    <a:pt x="7680649" y="1371326"/>
                  </a:cubicBezTo>
                  <a:cubicBezTo>
                    <a:pt x="7680649" y="1367664"/>
                    <a:pt x="7675766" y="1371326"/>
                    <a:pt x="7673325" y="1373767"/>
                  </a:cubicBezTo>
                  <a:cubicBezTo>
                    <a:pt x="7668442" y="1376209"/>
                    <a:pt x="7668442" y="1374988"/>
                    <a:pt x="7667221" y="1372547"/>
                  </a:cubicBezTo>
                  <a:cubicBezTo>
                    <a:pt x="7666000" y="1371326"/>
                    <a:pt x="7664780" y="1367664"/>
                    <a:pt x="7661118" y="1371326"/>
                  </a:cubicBezTo>
                  <a:cubicBezTo>
                    <a:pt x="7658676" y="1373767"/>
                    <a:pt x="7657456" y="1373767"/>
                    <a:pt x="7657456" y="1373767"/>
                  </a:cubicBezTo>
                  <a:cubicBezTo>
                    <a:pt x="7656235" y="1373767"/>
                    <a:pt x="7656235" y="1372547"/>
                    <a:pt x="7655014" y="1372547"/>
                  </a:cubicBezTo>
                  <a:cubicBezTo>
                    <a:pt x="7656235" y="1371326"/>
                    <a:pt x="7656235" y="1371326"/>
                    <a:pt x="7657456" y="1370105"/>
                  </a:cubicBezTo>
                  <a:cubicBezTo>
                    <a:pt x="7658676" y="1368884"/>
                    <a:pt x="7662338" y="1368884"/>
                    <a:pt x="7663559" y="1367664"/>
                  </a:cubicBezTo>
                  <a:cubicBezTo>
                    <a:pt x="7663559" y="1367664"/>
                    <a:pt x="7664780" y="1367664"/>
                    <a:pt x="7664780" y="1367664"/>
                  </a:cubicBezTo>
                  <a:cubicBezTo>
                    <a:pt x="7666000" y="1367664"/>
                    <a:pt x="7667221" y="1366443"/>
                    <a:pt x="7668442" y="1366443"/>
                  </a:cubicBezTo>
                  <a:cubicBezTo>
                    <a:pt x="7670883" y="1366443"/>
                    <a:pt x="7674545" y="1366443"/>
                    <a:pt x="7675766" y="1365222"/>
                  </a:cubicBezTo>
                  <a:cubicBezTo>
                    <a:pt x="7680649" y="1362781"/>
                    <a:pt x="7684311" y="1364002"/>
                    <a:pt x="7685532" y="1365222"/>
                  </a:cubicBezTo>
                  <a:cubicBezTo>
                    <a:pt x="7686752" y="1365222"/>
                    <a:pt x="7689194" y="1365222"/>
                    <a:pt x="7689194" y="1365222"/>
                  </a:cubicBezTo>
                  <a:cubicBezTo>
                    <a:pt x="7689194" y="1365222"/>
                    <a:pt x="7690414" y="1365222"/>
                    <a:pt x="7692856" y="1364002"/>
                  </a:cubicBezTo>
                  <a:cubicBezTo>
                    <a:pt x="7695297" y="1362781"/>
                    <a:pt x="7696518" y="1362781"/>
                    <a:pt x="7694077" y="1361560"/>
                  </a:cubicBezTo>
                  <a:cubicBezTo>
                    <a:pt x="7689194" y="1361560"/>
                    <a:pt x="7689194" y="1361560"/>
                    <a:pt x="7687973" y="1359119"/>
                  </a:cubicBezTo>
                  <a:cubicBezTo>
                    <a:pt x="7686752" y="1357898"/>
                    <a:pt x="7684311" y="1357898"/>
                    <a:pt x="7681870" y="1357898"/>
                  </a:cubicBezTo>
                  <a:cubicBezTo>
                    <a:pt x="7681870" y="1357898"/>
                    <a:pt x="7679428" y="1359119"/>
                    <a:pt x="7679428" y="1359119"/>
                  </a:cubicBezTo>
                  <a:cubicBezTo>
                    <a:pt x="7679428" y="1359119"/>
                    <a:pt x="7679428" y="1359119"/>
                    <a:pt x="7678207" y="1359119"/>
                  </a:cubicBezTo>
                  <a:cubicBezTo>
                    <a:pt x="7678207" y="1359119"/>
                    <a:pt x="7679428" y="1357898"/>
                    <a:pt x="7679428" y="1357898"/>
                  </a:cubicBezTo>
                  <a:cubicBezTo>
                    <a:pt x="7681870" y="1355457"/>
                    <a:pt x="7686752" y="1355457"/>
                    <a:pt x="7689194" y="1354236"/>
                  </a:cubicBezTo>
                  <a:cubicBezTo>
                    <a:pt x="7691635" y="1351795"/>
                    <a:pt x="7701401" y="1353015"/>
                    <a:pt x="7703842" y="1350574"/>
                  </a:cubicBezTo>
                  <a:cubicBezTo>
                    <a:pt x="7708725" y="1346912"/>
                    <a:pt x="7714828" y="1348133"/>
                    <a:pt x="7717270" y="1348133"/>
                  </a:cubicBezTo>
                  <a:cubicBezTo>
                    <a:pt x="7718491" y="1348133"/>
                    <a:pt x="7722153" y="1346912"/>
                    <a:pt x="7723373" y="1348133"/>
                  </a:cubicBezTo>
                  <a:cubicBezTo>
                    <a:pt x="7724594" y="1348133"/>
                    <a:pt x="7725815" y="1348133"/>
                    <a:pt x="7727035" y="1345691"/>
                  </a:cubicBezTo>
                  <a:cubicBezTo>
                    <a:pt x="7729477" y="1344470"/>
                    <a:pt x="7730698" y="1342029"/>
                    <a:pt x="7728256" y="1343250"/>
                  </a:cubicBezTo>
                  <a:cubicBezTo>
                    <a:pt x="7722153" y="1344470"/>
                    <a:pt x="7722153" y="1345691"/>
                    <a:pt x="7718491" y="1342029"/>
                  </a:cubicBezTo>
                  <a:cubicBezTo>
                    <a:pt x="7717270" y="1339588"/>
                    <a:pt x="7712387" y="1342029"/>
                    <a:pt x="7709946" y="1342029"/>
                  </a:cubicBezTo>
                  <a:cubicBezTo>
                    <a:pt x="7709946" y="1342029"/>
                    <a:pt x="7707504" y="1343250"/>
                    <a:pt x="7706284" y="1343250"/>
                  </a:cubicBezTo>
                  <a:cubicBezTo>
                    <a:pt x="7705063" y="1343250"/>
                    <a:pt x="7703842" y="1344470"/>
                    <a:pt x="7701401" y="1344470"/>
                  </a:cubicBezTo>
                  <a:cubicBezTo>
                    <a:pt x="7697739" y="1343250"/>
                    <a:pt x="7698959" y="1344470"/>
                    <a:pt x="7697739" y="1343250"/>
                  </a:cubicBezTo>
                  <a:cubicBezTo>
                    <a:pt x="7695297" y="1342029"/>
                    <a:pt x="7697739" y="1340808"/>
                    <a:pt x="7691635" y="1344470"/>
                  </a:cubicBezTo>
                  <a:cubicBezTo>
                    <a:pt x="7689194" y="1345691"/>
                    <a:pt x="7686752" y="1348133"/>
                    <a:pt x="7685532" y="1345691"/>
                  </a:cubicBezTo>
                  <a:cubicBezTo>
                    <a:pt x="7685532" y="1344470"/>
                    <a:pt x="7683090" y="1344470"/>
                    <a:pt x="7681870" y="1344470"/>
                  </a:cubicBezTo>
                  <a:cubicBezTo>
                    <a:pt x="7678207" y="1343250"/>
                    <a:pt x="7676987" y="1346912"/>
                    <a:pt x="7675766" y="1348133"/>
                  </a:cubicBezTo>
                  <a:cubicBezTo>
                    <a:pt x="7674545" y="1348133"/>
                    <a:pt x="7673325" y="1346912"/>
                    <a:pt x="7673325" y="1345691"/>
                  </a:cubicBezTo>
                  <a:cubicBezTo>
                    <a:pt x="7673325" y="1342029"/>
                    <a:pt x="7668442" y="1345691"/>
                    <a:pt x="7666000" y="1346912"/>
                  </a:cubicBezTo>
                  <a:cubicBezTo>
                    <a:pt x="7661118" y="1349353"/>
                    <a:pt x="7661118" y="1346912"/>
                    <a:pt x="7659897" y="1345691"/>
                  </a:cubicBezTo>
                  <a:cubicBezTo>
                    <a:pt x="7658676" y="1343250"/>
                    <a:pt x="7658676" y="1340808"/>
                    <a:pt x="7653793" y="1344470"/>
                  </a:cubicBezTo>
                  <a:cubicBezTo>
                    <a:pt x="7651352" y="1346912"/>
                    <a:pt x="7650131" y="1346912"/>
                    <a:pt x="7650131" y="1345691"/>
                  </a:cubicBezTo>
                  <a:cubicBezTo>
                    <a:pt x="7646469" y="1343250"/>
                    <a:pt x="7646469" y="1348133"/>
                    <a:pt x="7646469" y="1346912"/>
                  </a:cubicBezTo>
                  <a:cubicBezTo>
                    <a:pt x="7642807" y="1344470"/>
                    <a:pt x="7637924" y="1345691"/>
                    <a:pt x="7634262" y="1348133"/>
                  </a:cubicBezTo>
                  <a:cubicBezTo>
                    <a:pt x="7625717" y="1353015"/>
                    <a:pt x="7626938" y="1351795"/>
                    <a:pt x="7622055" y="1349353"/>
                  </a:cubicBezTo>
                  <a:cubicBezTo>
                    <a:pt x="7615952" y="1345691"/>
                    <a:pt x="7617172" y="1350574"/>
                    <a:pt x="7615952" y="1348133"/>
                  </a:cubicBezTo>
                  <a:cubicBezTo>
                    <a:pt x="7614731" y="1345691"/>
                    <a:pt x="7612290" y="1342029"/>
                    <a:pt x="7609848" y="1346912"/>
                  </a:cubicBezTo>
                  <a:cubicBezTo>
                    <a:pt x="7608628" y="1348133"/>
                    <a:pt x="7607407" y="1349353"/>
                    <a:pt x="7607407" y="1349353"/>
                  </a:cubicBezTo>
                  <a:cubicBezTo>
                    <a:pt x="7607407" y="1340808"/>
                    <a:pt x="7603745" y="1349353"/>
                    <a:pt x="7602524" y="1346912"/>
                  </a:cubicBezTo>
                  <a:cubicBezTo>
                    <a:pt x="7602524" y="1346912"/>
                    <a:pt x="7602524" y="1345691"/>
                    <a:pt x="7601303" y="1345691"/>
                  </a:cubicBezTo>
                  <a:cubicBezTo>
                    <a:pt x="7601303" y="1345691"/>
                    <a:pt x="7602524" y="1345691"/>
                    <a:pt x="7602524" y="1345691"/>
                  </a:cubicBezTo>
                  <a:cubicBezTo>
                    <a:pt x="7612290" y="1344470"/>
                    <a:pt x="7611069" y="1342029"/>
                    <a:pt x="7620835" y="1338367"/>
                  </a:cubicBezTo>
                  <a:cubicBezTo>
                    <a:pt x="7624497" y="1337146"/>
                    <a:pt x="7626938" y="1337146"/>
                    <a:pt x="7630600" y="1335926"/>
                  </a:cubicBezTo>
                  <a:cubicBezTo>
                    <a:pt x="7635483" y="1334705"/>
                    <a:pt x="7640366" y="1333484"/>
                    <a:pt x="7645249" y="1332263"/>
                  </a:cubicBezTo>
                  <a:cubicBezTo>
                    <a:pt x="7647690" y="1332263"/>
                    <a:pt x="7656235" y="1332263"/>
                    <a:pt x="7658676" y="1332263"/>
                  </a:cubicBezTo>
                  <a:cubicBezTo>
                    <a:pt x="7663559" y="1331043"/>
                    <a:pt x="7666000" y="1327381"/>
                    <a:pt x="7669663" y="1323719"/>
                  </a:cubicBezTo>
                  <a:cubicBezTo>
                    <a:pt x="7672104" y="1321277"/>
                    <a:pt x="7675766" y="1321277"/>
                    <a:pt x="7676987" y="1320056"/>
                  </a:cubicBezTo>
                  <a:cubicBezTo>
                    <a:pt x="7679428" y="1317615"/>
                    <a:pt x="7686752" y="1318836"/>
                    <a:pt x="7689194" y="1316394"/>
                  </a:cubicBezTo>
                  <a:cubicBezTo>
                    <a:pt x="7694077" y="1312732"/>
                    <a:pt x="7698959" y="1313953"/>
                    <a:pt x="7700180" y="1313953"/>
                  </a:cubicBezTo>
                  <a:cubicBezTo>
                    <a:pt x="7701401" y="1313953"/>
                    <a:pt x="7705063" y="1312732"/>
                    <a:pt x="7705063" y="1313953"/>
                  </a:cubicBezTo>
                  <a:cubicBezTo>
                    <a:pt x="7705063" y="1313953"/>
                    <a:pt x="7707504" y="1313953"/>
                    <a:pt x="7708725" y="1312732"/>
                  </a:cubicBezTo>
                  <a:cubicBezTo>
                    <a:pt x="7711166" y="1311512"/>
                    <a:pt x="7711166" y="1310291"/>
                    <a:pt x="7709946" y="1310291"/>
                  </a:cubicBezTo>
                  <a:cubicBezTo>
                    <a:pt x="7705063" y="1311512"/>
                    <a:pt x="7703842" y="1312732"/>
                    <a:pt x="7701401" y="1309070"/>
                  </a:cubicBezTo>
                  <a:cubicBezTo>
                    <a:pt x="7700180" y="1307849"/>
                    <a:pt x="7696518" y="1309070"/>
                    <a:pt x="7692856" y="1309070"/>
                  </a:cubicBezTo>
                  <a:cubicBezTo>
                    <a:pt x="7692856" y="1309070"/>
                    <a:pt x="7690414" y="1310291"/>
                    <a:pt x="7690414" y="1310291"/>
                  </a:cubicBezTo>
                  <a:cubicBezTo>
                    <a:pt x="7689194" y="1310291"/>
                    <a:pt x="7687973" y="1311512"/>
                    <a:pt x="7686752" y="1311512"/>
                  </a:cubicBezTo>
                  <a:cubicBezTo>
                    <a:pt x="7684311" y="1310291"/>
                    <a:pt x="7684311" y="1311512"/>
                    <a:pt x="7683090" y="1311512"/>
                  </a:cubicBezTo>
                  <a:cubicBezTo>
                    <a:pt x="7680649" y="1310291"/>
                    <a:pt x="7683090" y="1309070"/>
                    <a:pt x="7678207" y="1312732"/>
                  </a:cubicBezTo>
                  <a:cubicBezTo>
                    <a:pt x="7675766" y="1313953"/>
                    <a:pt x="7673325" y="1316394"/>
                    <a:pt x="7673325" y="1313953"/>
                  </a:cubicBezTo>
                  <a:cubicBezTo>
                    <a:pt x="7673325" y="1312732"/>
                    <a:pt x="7670883" y="1312732"/>
                    <a:pt x="7669663" y="1312732"/>
                  </a:cubicBezTo>
                  <a:cubicBezTo>
                    <a:pt x="7666000" y="1311512"/>
                    <a:pt x="7666000" y="1315174"/>
                    <a:pt x="7664780" y="1316394"/>
                  </a:cubicBezTo>
                  <a:cubicBezTo>
                    <a:pt x="7663559" y="1316394"/>
                    <a:pt x="7663559" y="1316394"/>
                    <a:pt x="7663559" y="1315174"/>
                  </a:cubicBezTo>
                  <a:cubicBezTo>
                    <a:pt x="7664780" y="1313953"/>
                    <a:pt x="7664780" y="1312732"/>
                    <a:pt x="7666000" y="1311512"/>
                  </a:cubicBezTo>
                  <a:cubicBezTo>
                    <a:pt x="7667221" y="1309070"/>
                    <a:pt x="7670883" y="1307849"/>
                    <a:pt x="7673325" y="1306629"/>
                  </a:cubicBezTo>
                  <a:cubicBezTo>
                    <a:pt x="7674545" y="1305408"/>
                    <a:pt x="7676987" y="1304187"/>
                    <a:pt x="7679428" y="1304187"/>
                  </a:cubicBezTo>
                  <a:cubicBezTo>
                    <a:pt x="7681870" y="1302967"/>
                    <a:pt x="7684311" y="1301746"/>
                    <a:pt x="7685532" y="1300525"/>
                  </a:cubicBezTo>
                  <a:cubicBezTo>
                    <a:pt x="7689194" y="1295642"/>
                    <a:pt x="7694077" y="1294422"/>
                    <a:pt x="7695297" y="1294422"/>
                  </a:cubicBezTo>
                  <a:cubicBezTo>
                    <a:pt x="7696518" y="1294422"/>
                    <a:pt x="7698959" y="1291980"/>
                    <a:pt x="7698959" y="1291980"/>
                  </a:cubicBezTo>
                  <a:cubicBezTo>
                    <a:pt x="7700180" y="1291980"/>
                    <a:pt x="7700180" y="1290760"/>
                    <a:pt x="7701401" y="1288318"/>
                  </a:cubicBezTo>
                  <a:cubicBezTo>
                    <a:pt x="7701401" y="1285877"/>
                    <a:pt x="7701401" y="1284656"/>
                    <a:pt x="7700180" y="1285877"/>
                  </a:cubicBezTo>
                  <a:cubicBezTo>
                    <a:pt x="7696518" y="1289539"/>
                    <a:pt x="7696518" y="1290760"/>
                    <a:pt x="7692856" y="1289539"/>
                  </a:cubicBezTo>
                  <a:cubicBezTo>
                    <a:pt x="7690414" y="1288318"/>
                    <a:pt x="7689194" y="1291980"/>
                    <a:pt x="7685532" y="1291980"/>
                  </a:cubicBezTo>
                  <a:cubicBezTo>
                    <a:pt x="7685532" y="1291980"/>
                    <a:pt x="7684311" y="1294422"/>
                    <a:pt x="7683090" y="1294422"/>
                  </a:cubicBezTo>
                  <a:cubicBezTo>
                    <a:pt x="7681870" y="1294422"/>
                    <a:pt x="7681870" y="1296863"/>
                    <a:pt x="7679428" y="1295642"/>
                  </a:cubicBezTo>
                  <a:cubicBezTo>
                    <a:pt x="7676987" y="1295642"/>
                    <a:pt x="7676987" y="1295642"/>
                    <a:pt x="7675766" y="1295642"/>
                  </a:cubicBezTo>
                  <a:cubicBezTo>
                    <a:pt x="7673325" y="1295642"/>
                    <a:pt x="7674545" y="1293201"/>
                    <a:pt x="7672104" y="1298084"/>
                  </a:cubicBezTo>
                  <a:cubicBezTo>
                    <a:pt x="7670883" y="1300525"/>
                    <a:pt x="7668442" y="1301746"/>
                    <a:pt x="7668442" y="1300525"/>
                  </a:cubicBezTo>
                  <a:cubicBezTo>
                    <a:pt x="7667221" y="1299305"/>
                    <a:pt x="7666000" y="1300525"/>
                    <a:pt x="7664780" y="1300525"/>
                  </a:cubicBezTo>
                  <a:cubicBezTo>
                    <a:pt x="7661118" y="1300525"/>
                    <a:pt x="7661118" y="1304187"/>
                    <a:pt x="7659897" y="1304187"/>
                  </a:cubicBezTo>
                  <a:cubicBezTo>
                    <a:pt x="7658676" y="1304187"/>
                    <a:pt x="7657456" y="1304187"/>
                    <a:pt x="7657456" y="1302967"/>
                  </a:cubicBezTo>
                  <a:cubicBezTo>
                    <a:pt x="7656235" y="1299305"/>
                    <a:pt x="7653793" y="1304187"/>
                    <a:pt x="7651352" y="1305408"/>
                  </a:cubicBezTo>
                  <a:cubicBezTo>
                    <a:pt x="7647690" y="1307849"/>
                    <a:pt x="7647690" y="1306629"/>
                    <a:pt x="7646469" y="1305408"/>
                  </a:cubicBezTo>
                  <a:cubicBezTo>
                    <a:pt x="7646469" y="1305408"/>
                    <a:pt x="7646469" y="1305408"/>
                    <a:pt x="7646469" y="1305408"/>
                  </a:cubicBezTo>
                  <a:cubicBezTo>
                    <a:pt x="7647690" y="1305408"/>
                    <a:pt x="7648911" y="1305408"/>
                    <a:pt x="7648911" y="1305408"/>
                  </a:cubicBezTo>
                  <a:cubicBezTo>
                    <a:pt x="7652573" y="1304187"/>
                    <a:pt x="7655014" y="1299305"/>
                    <a:pt x="7657456" y="1296863"/>
                  </a:cubicBezTo>
                  <a:cubicBezTo>
                    <a:pt x="7658676" y="1294422"/>
                    <a:pt x="7662338" y="1294422"/>
                    <a:pt x="7663559" y="1291980"/>
                  </a:cubicBezTo>
                  <a:cubicBezTo>
                    <a:pt x="7664780" y="1289539"/>
                    <a:pt x="7673325" y="1288318"/>
                    <a:pt x="7674545" y="1287098"/>
                  </a:cubicBezTo>
                  <a:cubicBezTo>
                    <a:pt x="7678207" y="1283435"/>
                    <a:pt x="7683090" y="1282215"/>
                    <a:pt x="7684311" y="1282215"/>
                  </a:cubicBezTo>
                  <a:cubicBezTo>
                    <a:pt x="7685532" y="1282215"/>
                    <a:pt x="7687973" y="1279773"/>
                    <a:pt x="7689194" y="1280994"/>
                  </a:cubicBezTo>
                  <a:cubicBezTo>
                    <a:pt x="7690414" y="1280994"/>
                    <a:pt x="7690414" y="1279773"/>
                    <a:pt x="7691635" y="1278553"/>
                  </a:cubicBezTo>
                  <a:cubicBezTo>
                    <a:pt x="7692856" y="1276111"/>
                    <a:pt x="7692856" y="1274891"/>
                    <a:pt x="7691635" y="1276111"/>
                  </a:cubicBezTo>
                  <a:cubicBezTo>
                    <a:pt x="7686752" y="1278553"/>
                    <a:pt x="7686752" y="1279773"/>
                    <a:pt x="7684311" y="1277332"/>
                  </a:cubicBezTo>
                  <a:cubicBezTo>
                    <a:pt x="7681870" y="1276111"/>
                    <a:pt x="7679428" y="1278553"/>
                    <a:pt x="7676987" y="1278553"/>
                  </a:cubicBezTo>
                  <a:cubicBezTo>
                    <a:pt x="7676987" y="1278553"/>
                    <a:pt x="7675766" y="1279773"/>
                    <a:pt x="7674545" y="1279773"/>
                  </a:cubicBezTo>
                  <a:cubicBezTo>
                    <a:pt x="7673325" y="1279773"/>
                    <a:pt x="7672104" y="1280994"/>
                    <a:pt x="7670883" y="1280994"/>
                  </a:cubicBezTo>
                  <a:cubicBezTo>
                    <a:pt x="7668442" y="1280994"/>
                    <a:pt x="7668442" y="1280994"/>
                    <a:pt x="7667221" y="1280994"/>
                  </a:cubicBezTo>
                  <a:cubicBezTo>
                    <a:pt x="7664780" y="1280994"/>
                    <a:pt x="7666000" y="1278553"/>
                    <a:pt x="7663559" y="1282215"/>
                  </a:cubicBezTo>
                  <a:cubicBezTo>
                    <a:pt x="7662338" y="1283435"/>
                    <a:pt x="7659897" y="1285877"/>
                    <a:pt x="7659897" y="1283435"/>
                  </a:cubicBezTo>
                  <a:cubicBezTo>
                    <a:pt x="7659897" y="1282215"/>
                    <a:pt x="7658676" y="1283435"/>
                    <a:pt x="7656235" y="1283435"/>
                  </a:cubicBezTo>
                  <a:cubicBezTo>
                    <a:pt x="7653793" y="1283435"/>
                    <a:pt x="7652573" y="1287098"/>
                    <a:pt x="7652573" y="1287098"/>
                  </a:cubicBezTo>
                  <a:cubicBezTo>
                    <a:pt x="7651352" y="1287098"/>
                    <a:pt x="7650131" y="1287098"/>
                    <a:pt x="7650131" y="1285877"/>
                  </a:cubicBezTo>
                  <a:cubicBezTo>
                    <a:pt x="7651352" y="1284656"/>
                    <a:pt x="7651352" y="1284656"/>
                    <a:pt x="7652573" y="1283435"/>
                  </a:cubicBezTo>
                  <a:cubicBezTo>
                    <a:pt x="7653793" y="1282215"/>
                    <a:pt x="7657456" y="1280994"/>
                    <a:pt x="7658676" y="1279773"/>
                  </a:cubicBezTo>
                  <a:cubicBezTo>
                    <a:pt x="7659897" y="1278553"/>
                    <a:pt x="7662338" y="1278553"/>
                    <a:pt x="7663559" y="1277332"/>
                  </a:cubicBezTo>
                  <a:cubicBezTo>
                    <a:pt x="7666000" y="1276111"/>
                    <a:pt x="7668442" y="1276111"/>
                    <a:pt x="7668442" y="1274891"/>
                  </a:cubicBezTo>
                  <a:cubicBezTo>
                    <a:pt x="7669663" y="1272449"/>
                    <a:pt x="7672104" y="1271228"/>
                    <a:pt x="7673325" y="1271228"/>
                  </a:cubicBezTo>
                  <a:cubicBezTo>
                    <a:pt x="7674545" y="1270008"/>
                    <a:pt x="7676987" y="1270008"/>
                    <a:pt x="7676987" y="1270008"/>
                  </a:cubicBezTo>
                  <a:cubicBezTo>
                    <a:pt x="7678207" y="1270008"/>
                    <a:pt x="7680649" y="1267566"/>
                    <a:pt x="7680649" y="1267566"/>
                  </a:cubicBezTo>
                  <a:cubicBezTo>
                    <a:pt x="7681870" y="1267566"/>
                    <a:pt x="7681870" y="1266346"/>
                    <a:pt x="7681870" y="1263904"/>
                  </a:cubicBezTo>
                  <a:cubicBezTo>
                    <a:pt x="7681870" y="1261463"/>
                    <a:pt x="7681870" y="1260242"/>
                    <a:pt x="7680649" y="1261463"/>
                  </a:cubicBezTo>
                  <a:cubicBezTo>
                    <a:pt x="7678207" y="1265125"/>
                    <a:pt x="7678207" y="1266346"/>
                    <a:pt x="7674545" y="1266346"/>
                  </a:cubicBezTo>
                  <a:cubicBezTo>
                    <a:pt x="7672104" y="1266346"/>
                    <a:pt x="7670883" y="1268787"/>
                    <a:pt x="7668442" y="1268787"/>
                  </a:cubicBezTo>
                  <a:cubicBezTo>
                    <a:pt x="7668442" y="1268787"/>
                    <a:pt x="7667221" y="1270008"/>
                    <a:pt x="7666000" y="1271228"/>
                  </a:cubicBezTo>
                  <a:cubicBezTo>
                    <a:pt x="7666000" y="1271228"/>
                    <a:pt x="7664780" y="1272449"/>
                    <a:pt x="7663559" y="1272449"/>
                  </a:cubicBezTo>
                  <a:cubicBezTo>
                    <a:pt x="7661118" y="1272449"/>
                    <a:pt x="7662338" y="1272449"/>
                    <a:pt x="7661118" y="1272449"/>
                  </a:cubicBezTo>
                  <a:cubicBezTo>
                    <a:pt x="7658676" y="1272449"/>
                    <a:pt x="7659897" y="1270008"/>
                    <a:pt x="7657456" y="1273670"/>
                  </a:cubicBezTo>
                  <a:cubicBezTo>
                    <a:pt x="7656235" y="1274891"/>
                    <a:pt x="7653793" y="1276111"/>
                    <a:pt x="7653793" y="1274891"/>
                  </a:cubicBezTo>
                  <a:cubicBezTo>
                    <a:pt x="7653793" y="1273670"/>
                    <a:pt x="7652573" y="1274891"/>
                    <a:pt x="7651352" y="1273670"/>
                  </a:cubicBezTo>
                  <a:cubicBezTo>
                    <a:pt x="7648911" y="1273670"/>
                    <a:pt x="7647690" y="1276111"/>
                    <a:pt x="7646469" y="1276111"/>
                  </a:cubicBezTo>
                  <a:cubicBezTo>
                    <a:pt x="7645249" y="1276111"/>
                    <a:pt x="7644028" y="1276111"/>
                    <a:pt x="7644028" y="1274891"/>
                  </a:cubicBezTo>
                  <a:cubicBezTo>
                    <a:pt x="7644028" y="1272449"/>
                    <a:pt x="7640366" y="1274891"/>
                    <a:pt x="7639145" y="1276111"/>
                  </a:cubicBezTo>
                  <a:cubicBezTo>
                    <a:pt x="7635483" y="1278553"/>
                    <a:pt x="7635483" y="1277332"/>
                    <a:pt x="7634262" y="1276111"/>
                  </a:cubicBezTo>
                  <a:cubicBezTo>
                    <a:pt x="7633042" y="1274891"/>
                    <a:pt x="7631821" y="1272449"/>
                    <a:pt x="7629379" y="1276111"/>
                  </a:cubicBezTo>
                  <a:cubicBezTo>
                    <a:pt x="7628159" y="1277332"/>
                    <a:pt x="7626938" y="1278553"/>
                    <a:pt x="7626938" y="1277332"/>
                  </a:cubicBezTo>
                  <a:cubicBezTo>
                    <a:pt x="7623276" y="1274891"/>
                    <a:pt x="7624497" y="1279773"/>
                    <a:pt x="7624497" y="1278553"/>
                  </a:cubicBezTo>
                  <a:cubicBezTo>
                    <a:pt x="7620835" y="1277332"/>
                    <a:pt x="7618393" y="1278553"/>
                    <a:pt x="7615952" y="1280994"/>
                  </a:cubicBezTo>
                  <a:cubicBezTo>
                    <a:pt x="7611069" y="1285877"/>
                    <a:pt x="7611069" y="1284656"/>
                    <a:pt x="7607407" y="1283435"/>
                  </a:cubicBezTo>
                  <a:cubicBezTo>
                    <a:pt x="7602524" y="1282215"/>
                    <a:pt x="7603745" y="1285877"/>
                    <a:pt x="7602524" y="1283435"/>
                  </a:cubicBezTo>
                  <a:cubicBezTo>
                    <a:pt x="7602524" y="1283435"/>
                    <a:pt x="7601303" y="1282215"/>
                    <a:pt x="7601303" y="1282215"/>
                  </a:cubicBezTo>
                  <a:cubicBezTo>
                    <a:pt x="7606186" y="1280994"/>
                    <a:pt x="7606186" y="1278553"/>
                    <a:pt x="7613510" y="1274891"/>
                  </a:cubicBezTo>
                  <a:cubicBezTo>
                    <a:pt x="7617172" y="1273670"/>
                    <a:pt x="7619614" y="1272449"/>
                    <a:pt x="7623276" y="1271228"/>
                  </a:cubicBezTo>
                  <a:cubicBezTo>
                    <a:pt x="7628159" y="1268787"/>
                    <a:pt x="7633042" y="1267566"/>
                    <a:pt x="7636704" y="1266346"/>
                  </a:cubicBezTo>
                  <a:cubicBezTo>
                    <a:pt x="7639145" y="1265125"/>
                    <a:pt x="7648911" y="1265125"/>
                    <a:pt x="7650131" y="1263904"/>
                  </a:cubicBezTo>
                  <a:cubicBezTo>
                    <a:pt x="7653793" y="1261463"/>
                    <a:pt x="7657456" y="1256580"/>
                    <a:pt x="7658676" y="1252918"/>
                  </a:cubicBezTo>
                  <a:cubicBezTo>
                    <a:pt x="7659897" y="1250477"/>
                    <a:pt x="7663559" y="1249256"/>
                    <a:pt x="7666000" y="1246814"/>
                  </a:cubicBezTo>
                  <a:cubicBezTo>
                    <a:pt x="7667221" y="1245594"/>
                    <a:pt x="7669663" y="1244373"/>
                    <a:pt x="7672104" y="1243152"/>
                  </a:cubicBezTo>
                  <a:cubicBezTo>
                    <a:pt x="7674545" y="1241931"/>
                    <a:pt x="7676987" y="1240711"/>
                    <a:pt x="7678207" y="1239490"/>
                  </a:cubicBezTo>
                  <a:cubicBezTo>
                    <a:pt x="7679428" y="1238270"/>
                    <a:pt x="7679428" y="1237049"/>
                    <a:pt x="7680649" y="1235828"/>
                  </a:cubicBezTo>
                  <a:cubicBezTo>
                    <a:pt x="7680649" y="1235828"/>
                    <a:pt x="7680649" y="1235828"/>
                    <a:pt x="7680649" y="1235828"/>
                  </a:cubicBezTo>
                  <a:cubicBezTo>
                    <a:pt x="7680649" y="1235828"/>
                    <a:pt x="7681870" y="1235828"/>
                    <a:pt x="7683090" y="1234607"/>
                  </a:cubicBezTo>
                  <a:cubicBezTo>
                    <a:pt x="7684311" y="1233387"/>
                    <a:pt x="7685532" y="1232166"/>
                    <a:pt x="7684311" y="1232166"/>
                  </a:cubicBezTo>
                  <a:cubicBezTo>
                    <a:pt x="7683090" y="1232166"/>
                    <a:pt x="7683090" y="1232166"/>
                    <a:pt x="7681870" y="1232166"/>
                  </a:cubicBezTo>
                  <a:cubicBezTo>
                    <a:pt x="7683090" y="1230945"/>
                    <a:pt x="7684311" y="1229724"/>
                    <a:pt x="7684311" y="1229724"/>
                  </a:cubicBezTo>
                  <a:cubicBezTo>
                    <a:pt x="7685532" y="1228504"/>
                    <a:pt x="7685532" y="1224842"/>
                    <a:pt x="7686752" y="1224842"/>
                  </a:cubicBezTo>
                  <a:cubicBezTo>
                    <a:pt x="7687973" y="1224842"/>
                    <a:pt x="7687973" y="1222400"/>
                    <a:pt x="7686752" y="1219959"/>
                  </a:cubicBezTo>
                  <a:cubicBezTo>
                    <a:pt x="7685532" y="1216297"/>
                    <a:pt x="7683090" y="1215076"/>
                    <a:pt x="7683090" y="1217517"/>
                  </a:cubicBezTo>
                  <a:cubicBezTo>
                    <a:pt x="7683090" y="1219959"/>
                    <a:pt x="7683090" y="1222400"/>
                    <a:pt x="7683090" y="1223621"/>
                  </a:cubicBezTo>
                  <a:cubicBezTo>
                    <a:pt x="7683090" y="1224842"/>
                    <a:pt x="7681870" y="1224842"/>
                    <a:pt x="7679428" y="1224842"/>
                  </a:cubicBezTo>
                  <a:cubicBezTo>
                    <a:pt x="7676987" y="1224842"/>
                    <a:pt x="7676987" y="1228504"/>
                    <a:pt x="7674545" y="1229724"/>
                  </a:cubicBezTo>
                  <a:cubicBezTo>
                    <a:pt x="7674545" y="1229724"/>
                    <a:pt x="7674545" y="1229724"/>
                    <a:pt x="7674545" y="1230945"/>
                  </a:cubicBezTo>
                  <a:cubicBezTo>
                    <a:pt x="7673325" y="1230945"/>
                    <a:pt x="7670883" y="1230945"/>
                    <a:pt x="7669663" y="1230945"/>
                  </a:cubicBezTo>
                  <a:cubicBezTo>
                    <a:pt x="7669663" y="1230945"/>
                    <a:pt x="7668442" y="1232166"/>
                    <a:pt x="7667221" y="1232166"/>
                  </a:cubicBezTo>
                  <a:cubicBezTo>
                    <a:pt x="7666000" y="1232166"/>
                    <a:pt x="7664780" y="1233387"/>
                    <a:pt x="7663559" y="1233387"/>
                  </a:cubicBezTo>
                  <a:cubicBezTo>
                    <a:pt x="7661118" y="1232166"/>
                    <a:pt x="7661118" y="1233387"/>
                    <a:pt x="7659897" y="1233387"/>
                  </a:cubicBezTo>
                  <a:cubicBezTo>
                    <a:pt x="7657456" y="1233387"/>
                    <a:pt x="7659897" y="1230945"/>
                    <a:pt x="7656235" y="1234607"/>
                  </a:cubicBezTo>
                  <a:cubicBezTo>
                    <a:pt x="7653793" y="1235828"/>
                    <a:pt x="7652573" y="1238270"/>
                    <a:pt x="7652573" y="1235828"/>
                  </a:cubicBezTo>
                  <a:cubicBezTo>
                    <a:pt x="7652573" y="1234607"/>
                    <a:pt x="7651352" y="1235828"/>
                    <a:pt x="7648911" y="1235828"/>
                  </a:cubicBezTo>
                  <a:cubicBezTo>
                    <a:pt x="7646469" y="1235828"/>
                    <a:pt x="7645249" y="1239490"/>
                    <a:pt x="7644028" y="1239490"/>
                  </a:cubicBezTo>
                  <a:cubicBezTo>
                    <a:pt x="7642807" y="1239490"/>
                    <a:pt x="7641586" y="1239490"/>
                    <a:pt x="7641586" y="1238270"/>
                  </a:cubicBezTo>
                  <a:cubicBezTo>
                    <a:pt x="7640366" y="1235828"/>
                    <a:pt x="7637924" y="1239490"/>
                    <a:pt x="7636704" y="1240711"/>
                  </a:cubicBezTo>
                  <a:cubicBezTo>
                    <a:pt x="7634262" y="1243152"/>
                    <a:pt x="7633042" y="1241931"/>
                    <a:pt x="7631821" y="1240711"/>
                  </a:cubicBezTo>
                  <a:cubicBezTo>
                    <a:pt x="7630600" y="1239490"/>
                    <a:pt x="7629379" y="1237049"/>
                    <a:pt x="7626938" y="1240711"/>
                  </a:cubicBezTo>
                  <a:cubicBezTo>
                    <a:pt x="7625717" y="1241931"/>
                    <a:pt x="7624497" y="1243152"/>
                    <a:pt x="7624497" y="1243152"/>
                  </a:cubicBezTo>
                  <a:cubicBezTo>
                    <a:pt x="7620835" y="1241931"/>
                    <a:pt x="7622055" y="1245594"/>
                    <a:pt x="7622055" y="1244373"/>
                  </a:cubicBezTo>
                  <a:cubicBezTo>
                    <a:pt x="7618393" y="1243152"/>
                    <a:pt x="7615952" y="1244373"/>
                    <a:pt x="7613510" y="1245594"/>
                  </a:cubicBezTo>
                  <a:cubicBezTo>
                    <a:pt x="7608628" y="1250477"/>
                    <a:pt x="7608628" y="1249256"/>
                    <a:pt x="7604965" y="1246814"/>
                  </a:cubicBezTo>
                  <a:cubicBezTo>
                    <a:pt x="7600083" y="1244373"/>
                    <a:pt x="7601303" y="1248035"/>
                    <a:pt x="7600083" y="1245594"/>
                  </a:cubicBezTo>
                  <a:cubicBezTo>
                    <a:pt x="7598862" y="1244373"/>
                    <a:pt x="7598862" y="1243152"/>
                    <a:pt x="7597641" y="1243152"/>
                  </a:cubicBezTo>
                  <a:cubicBezTo>
                    <a:pt x="7600083" y="1241931"/>
                    <a:pt x="7601303" y="1240711"/>
                    <a:pt x="7604965" y="1238270"/>
                  </a:cubicBezTo>
                  <a:cubicBezTo>
                    <a:pt x="7607407" y="1237049"/>
                    <a:pt x="7611069" y="1235828"/>
                    <a:pt x="7613510" y="1234607"/>
                  </a:cubicBezTo>
                  <a:cubicBezTo>
                    <a:pt x="7617172" y="1233387"/>
                    <a:pt x="7622055" y="1232166"/>
                    <a:pt x="7625717" y="1229724"/>
                  </a:cubicBezTo>
                  <a:cubicBezTo>
                    <a:pt x="7628159" y="1228504"/>
                    <a:pt x="7635483" y="1228504"/>
                    <a:pt x="7637924" y="1227283"/>
                  </a:cubicBezTo>
                  <a:cubicBezTo>
                    <a:pt x="7641586" y="1226063"/>
                    <a:pt x="7644028" y="1221180"/>
                    <a:pt x="7646469" y="1218738"/>
                  </a:cubicBezTo>
                  <a:cubicBezTo>
                    <a:pt x="7647690" y="1216297"/>
                    <a:pt x="7651352" y="1216297"/>
                    <a:pt x="7652573" y="1213856"/>
                  </a:cubicBezTo>
                  <a:cubicBezTo>
                    <a:pt x="7653793" y="1211414"/>
                    <a:pt x="7661118" y="1211414"/>
                    <a:pt x="7663559" y="1208973"/>
                  </a:cubicBezTo>
                  <a:cubicBezTo>
                    <a:pt x="7667221" y="1205310"/>
                    <a:pt x="7672104" y="1205310"/>
                    <a:pt x="7673325" y="1205310"/>
                  </a:cubicBezTo>
                  <a:cubicBezTo>
                    <a:pt x="7674545" y="1205310"/>
                    <a:pt x="7676987" y="1204090"/>
                    <a:pt x="7678207" y="1204090"/>
                  </a:cubicBezTo>
                  <a:cubicBezTo>
                    <a:pt x="7679428" y="1204090"/>
                    <a:pt x="7679428" y="1202869"/>
                    <a:pt x="7680649" y="1201649"/>
                  </a:cubicBezTo>
                  <a:cubicBezTo>
                    <a:pt x="7681870" y="1200428"/>
                    <a:pt x="7683090" y="1197986"/>
                    <a:pt x="7680649" y="1199207"/>
                  </a:cubicBezTo>
                  <a:cubicBezTo>
                    <a:pt x="7675766" y="1200428"/>
                    <a:pt x="7675766" y="1201649"/>
                    <a:pt x="7673325" y="1200428"/>
                  </a:cubicBezTo>
                  <a:cubicBezTo>
                    <a:pt x="7672104" y="1199207"/>
                    <a:pt x="7669663" y="1201649"/>
                    <a:pt x="7666000" y="1201649"/>
                  </a:cubicBezTo>
                  <a:cubicBezTo>
                    <a:pt x="7666000" y="1201649"/>
                    <a:pt x="7664780" y="1202869"/>
                    <a:pt x="7663559" y="1202869"/>
                  </a:cubicBezTo>
                  <a:cubicBezTo>
                    <a:pt x="7662338" y="1202869"/>
                    <a:pt x="7661118" y="1204090"/>
                    <a:pt x="7659897" y="1204090"/>
                  </a:cubicBezTo>
                  <a:cubicBezTo>
                    <a:pt x="7657456" y="1204090"/>
                    <a:pt x="7657456" y="1204090"/>
                    <a:pt x="7656235" y="1204090"/>
                  </a:cubicBezTo>
                  <a:cubicBezTo>
                    <a:pt x="7653793" y="1204090"/>
                    <a:pt x="7655014" y="1201649"/>
                    <a:pt x="7652573" y="1205310"/>
                  </a:cubicBezTo>
                  <a:cubicBezTo>
                    <a:pt x="7651352" y="1206531"/>
                    <a:pt x="7648911" y="1208973"/>
                    <a:pt x="7648911" y="1206531"/>
                  </a:cubicBezTo>
                  <a:cubicBezTo>
                    <a:pt x="7648911" y="1205310"/>
                    <a:pt x="7647690" y="1206531"/>
                    <a:pt x="7645249" y="1206531"/>
                  </a:cubicBezTo>
                  <a:cubicBezTo>
                    <a:pt x="7642807" y="1206531"/>
                    <a:pt x="7641586" y="1210193"/>
                    <a:pt x="7641586" y="1210193"/>
                  </a:cubicBezTo>
                  <a:cubicBezTo>
                    <a:pt x="7640366" y="1210193"/>
                    <a:pt x="7639145" y="1210193"/>
                    <a:pt x="7639145" y="1208973"/>
                  </a:cubicBezTo>
                  <a:cubicBezTo>
                    <a:pt x="7637924" y="1206531"/>
                    <a:pt x="7635483" y="1210193"/>
                    <a:pt x="7634262" y="1211414"/>
                  </a:cubicBezTo>
                  <a:cubicBezTo>
                    <a:pt x="7631821" y="1213856"/>
                    <a:pt x="7630600" y="1212635"/>
                    <a:pt x="7629379" y="1211414"/>
                  </a:cubicBezTo>
                  <a:cubicBezTo>
                    <a:pt x="7628159" y="1210193"/>
                    <a:pt x="7626938" y="1207752"/>
                    <a:pt x="7624497" y="1211414"/>
                  </a:cubicBezTo>
                  <a:cubicBezTo>
                    <a:pt x="7623276" y="1212635"/>
                    <a:pt x="7622055" y="1213856"/>
                    <a:pt x="7622055" y="1213856"/>
                  </a:cubicBezTo>
                  <a:cubicBezTo>
                    <a:pt x="7618393" y="1212635"/>
                    <a:pt x="7619614" y="1216297"/>
                    <a:pt x="7619614" y="1216297"/>
                  </a:cubicBezTo>
                  <a:cubicBezTo>
                    <a:pt x="7615952" y="1215076"/>
                    <a:pt x="7613510" y="1216297"/>
                    <a:pt x="7611069" y="1218738"/>
                  </a:cubicBezTo>
                  <a:cubicBezTo>
                    <a:pt x="7606186" y="1223621"/>
                    <a:pt x="7606186" y="1222400"/>
                    <a:pt x="7602524" y="1222400"/>
                  </a:cubicBezTo>
                  <a:cubicBezTo>
                    <a:pt x="7597641" y="1221180"/>
                    <a:pt x="7598862" y="1224842"/>
                    <a:pt x="7597641" y="1222400"/>
                  </a:cubicBezTo>
                  <a:cubicBezTo>
                    <a:pt x="7597641" y="1222400"/>
                    <a:pt x="7597641" y="1222400"/>
                    <a:pt x="7596421" y="1222400"/>
                  </a:cubicBezTo>
                  <a:cubicBezTo>
                    <a:pt x="7597641" y="1221180"/>
                    <a:pt x="7600083" y="1219959"/>
                    <a:pt x="7602524" y="1217517"/>
                  </a:cubicBezTo>
                  <a:cubicBezTo>
                    <a:pt x="7604965" y="1216297"/>
                    <a:pt x="7607407" y="1215076"/>
                    <a:pt x="7609848" y="1213856"/>
                  </a:cubicBezTo>
                  <a:cubicBezTo>
                    <a:pt x="7613510" y="1211414"/>
                    <a:pt x="7617172" y="1210193"/>
                    <a:pt x="7620835" y="1207752"/>
                  </a:cubicBezTo>
                  <a:cubicBezTo>
                    <a:pt x="7622055" y="1206531"/>
                    <a:pt x="7630600" y="1205310"/>
                    <a:pt x="7631821" y="1204090"/>
                  </a:cubicBezTo>
                  <a:cubicBezTo>
                    <a:pt x="7635483" y="1201649"/>
                    <a:pt x="7635483" y="1197986"/>
                    <a:pt x="7636704" y="1194324"/>
                  </a:cubicBezTo>
                  <a:cubicBezTo>
                    <a:pt x="7636704" y="1191883"/>
                    <a:pt x="7640366" y="1190662"/>
                    <a:pt x="7640366" y="1188221"/>
                  </a:cubicBezTo>
                  <a:cubicBezTo>
                    <a:pt x="7640366" y="1185779"/>
                    <a:pt x="7647690" y="1183338"/>
                    <a:pt x="7647690" y="1180896"/>
                  </a:cubicBezTo>
                  <a:cubicBezTo>
                    <a:pt x="7648911" y="1177235"/>
                    <a:pt x="7652573" y="1174793"/>
                    <a:pt x="7653793" y="1174793"/>
                  </a:cubicBezTo>
                  <a:cubicBezTo>
                    <a:pt x="7655014" y="1174793"/>
                    <a:pt x="7656235" y="1172352"/>
                    <a:pt x="7656235" y="1172352"/>
                  </a:cubicBezTo>
                  <a:cubicBezTo>
                    <a:pt x="7657456" y="1172352"/>
                    <a:pt x="7657456" y="1171131"/>
                    <a:pt x="7657456" y="1169910"/>
                  </a:cubicBezTo>
                  <a:cubicBezTo>
                    <a:pt x="7657456" y="1167469"/>
                    <a:pt x="7657456" y="1166248"/>
                    <a:pt x="7656235" y="1167469"/>
                  </a:cubicBezTo>
                  <a:cubicBezTo>
                    <a:pt x="7653793" y="1171131"/>
                    <a:pt x="7653793" y="1171131"/>
                    <a:pt x="7650131" y="1171131"/>
                  </a:cubicBezTo>
                  <a:cubicBezTo>
                    <a:pt x="7647690" y="1171131"/>
                    <a:pt x="7646469" y="1173572"/>
                    <a:pt x="7645249" y="1174793"/>
                  </a:cubicBezTo>
                  <a:cubicBezTo>
                    <a:pt x="7645249" y="1174793"/>
                    <a:pt x="7645249" y="1176014"/>
                    <a:pt x="7644028" y="1177235"/>
                  </a:cubicBezTo>
                  <a:cubicBezTo>
                    <a:pt x="7644028" y="1177235"/>
                    <a:pt x="7642807" y="1178455"/>
                    <a:pt x="7641586" y="1179676"/>
                  </a:cubicBezTo>
                  <a:cubicBezTo>
                    <a:pt x="7639145" y="1179676"/>
                    <a:pt x="7640366" y="1180896"/>
                    <a:pt x="7639145" y="1180896"/>
                  </a:cubicBezTo>
                  <a:cubicBezTo>
                    <a:pt x="7636704" y="1180896"/>
                    <a:pt x="7637924" y="1179676"/>
                    <a:pt x="7636704" y="1183338"/>
                  </a:cubicBezTo>
                  <a:cubicBezTo>
                    <a:pt x="7635483" y="1185779"/>
                    <a:pt x="7635483" y="1187000"/>
                    <a:pt x="7634262" y="1185779"/>
                  </a:cubicBezTo>
                  <a:cubicBezTo>
                    <a:pt x="7633042" y="1184559"/>
                    <a:pt x="7633042" y="1185779"/>
                    <a:pt x="7631821" y="1185779"/>
                  </a:cubicBezTo>
                  <a:cubicBezTo>
                    <a:pt x="7629379" y="1185779"/>
                    <a:pt x="7630600" y="1189442"/>
                    <a:pt x="7629379" y="1189442"/>
                  </a:cubicBezTo>
                  <a:cubicBezTo>
                    <a:pt x="7628159" y="1189442"/>
                    <a:pt x="7628159" y="1189442"/>
                    <a:pt x="7626938" y="1188221"/>
                  </a:cubicBezTo>
                  <a:cubicBezTo>
                    <a:pt x="7624497" y="1185779"/>
                    <a:pt x="7624497" y="1189442"/>
                    <a:pt x="7623276" y="1190662"/>
                  </a:cubicBezTo>
                  <a:cubicBezTo>
                    <a:pt x="7622055" y="1193103"/>
                    <a:pt x="7620835" y="1191883"/>
                    <a:pt x="7619614" y="1190662"/>
                  </a:cubicBezTo>
                  <a:cubicBezTo>
                    <a:pt x="7618393" y="1189442"/>
                    <a:pt x="7615952" y="1188221"/>
                    <a:pt x="7615952" y="1190662"/>
                  </a:cubicBezTo>
                  <a:cubicBezTo>
                    <a:pt x="7615952" y="1191883"/>
                    <a:pt x="7614731" y="1193103"/>
                    <a:pt x="7614731" y="1193103"/>
                  </a:cubicBezTo>
                  <a:cubicBezTo>
                    <a:pt x="7611069" y="1191883"/>
                    <a:pt x="7613510" y="1195545"/>
                    <a:pt x="7613510" y="1195545"/>
                  </a:cubicBezTo>
                  <a:cubicBezTo>
                    <a:pt x="7609848" y="1194324"/>
                    <a:pt x="7607407" y="1196766"/>
                    <a:pt x="7606186" y="1199207"/>
                  </a:cubicBezTo>
                  <a:cubicBezTo>
                    <a:pt x="7604965" y="1201649"/>
                    <a:pt x="7603745" y="1202869"/>
                    <a:pt x="7602524" y="1202869"/>
                  </a:cubicBezTo>
                  <a:cubicBezTo>
                    <a:pt x="7601303" y="1202869"/>
                    <a:pt x="7601303" y="1202869"/>
                    <a:pt x="7598862" y="1202869"/>
                  </a:cubicBezTo>
                  <a:cubicBezTo>
                    <a:pt x="7593979" y="1201649"/>
                    <a:pt x="7596421" y="1205310"/>
                    <a:pt x="7593979" y="1202869"/>
                  </a:cubicBezTo>
                  <a:cubicBezTo>
                    <a:pt x="7593979" y="1202869"/>
                    <a:pt x="7592758" y="1201649"/>
                    <a:pt x="7592758" y="1201649"/>
                  </a:cubicBezTo>
                  <a:cubicBezTo>
                    <a:pt x="7592758" y="1200428"/>
                    <a:pt x="7593979" y="1200428"/>
                    <a:pt x="7595200" y="1199207"/>
                  </a:cubicBezTo>
                  <a:cubicBezTo>
                    <a:pt x="7596421" y="1197986"/>
                    <a:pt x="7598862" y="1196766"/>
                    <a:pt x="7600083" y="1195545"/>
                  </a:cubicBezTo>
                  <a:cubicBezTo>
                    <a:pt x="7602524" y="1193103"/>
                    <a:pt x="7604965" y="1191883"/>
                    <a:pt x="7607407" y="1189442"/>
                  </a:cubicBezTo>
                  <a:cubicBezTo>
                    <a:pt x="7608628" y="1188221"/>
                    <a:pt x="7613510" y="1185779"/>
                    <a:pt x="7614731" y="1184559"/>
                  </a:cubicBezTo>
                  <a:cubicBezTo>
                    <a:pt x="7615952" y="1182117"/>
                    <a:pt x="7615952" y="1178455"/>
                    <a:pt x="7615952" y="1176014"/>
                  </a:cubicBezTo>
                  <a:cubicBezTo>
                    <a:pt x="7615952" y="1174793"/>
                    <a:pt x="7617172" y="1172352"/>
                    <a:pt x="7618393" y="1171131"/>
                  </a:cubicBezTo>
                  <a:cubicBezTo>
                    <a:pt x="7618393" y="1169910"/>
                    <a:pt x="7623276" y="1166248"/>
                    <a:pt x="7623276" y="1165028"/>
                  </a:cubicBezTo>
                  <a:cubicBezTo>
                    <a:pt x="7623276" y="1161365"/>
                    <a:pt x="7626938" y="1160145"/>
                    <a:pt x="7628159" y="1160145"/>
                  </a:cubicBezTo>
                  <a:cubicBezTo>
                    <a:pt x="7629379" y="1160145"/>
                    <a:pt x="7629379" y="1157703"/>
                    <a:pt x="7630600" y="1157703"/>
                  </a:cubicBezTo>
                  <a:cubicBezTo>
                    <a:pt x="7630600" y="1157703"/>
                    <a:pt x="7631821" y="1156482"/>
                    <a:pt x="7631821" y="1155262"/>
                  </a:cubicBezTo>
                  <a:cubicBezTo>
                    <a:pt x="7631821" y="1154041"/>
                    <a:pt x="7631821" y="1152820"/>
                    <a:pt x="7630600" y="1152820"/>
                  </a:cubicBezTo>
                  <a:cubicBezTo>
                    <a:pt x="7628159" y="1155262"/>
                    <a:pt x="7629379" y="1156482"/>
                    <a:pt x="7625717" y="1155262"/>
                  </a:cubicBezTo>
                  <a:cubicBezTo>
                    <a:pt x="7624497" y="1155262"/>
                    <a:pt x="7623276" y="1156482"/>
                    <a:pt x="7620835" y="1157703"/>
                  </a:cubicBezTo>
                  <a:cubicBezTo>
                    <a:pt x="7620835" y="1157703"/>
                    <a:pt x="7620835" y="1158924"/>
                    <a:pt x="7619614" y="1158924"/>
                  </a:cubicBezTo>
                  <a:cubicBezTo>
                    <a:pt x="7619614" y="1158924"/>
                    <a:pt x="7618393" y="1160145"/>
                    <a:pt x="7618393" y="1160145"/>
                  </a:cubicBezTo>
                  <a:cubicBezTo>
                    <a:pt x="7615952" y="1160145"/>
                    <a:pt x="7617172" y="1161365"/>
                    <a:pt x="7615952" y="1161365"/>
                  </a:cubicBezTo>
                  <a:cubicBezTo>
                    <a:pt x="7614731" y="1161365"/>
                    <a:pt x="7614731" y="1160145"/>
                    <a:pt x="7613510" y="1163807"/>
                  </a:cubicBezTo>
                  <a:cubicBezTo>
                    <a:pt x="7613510" y="1165028"/>
                    <a:pt x="7613510" y="1167469"/>
                    <a:pt x="7611069" y="1166248"/>
                  </a:cubicBezTo>
                  <a:cubicBezTo>
                    <a:pt x="7609848" y="1166248"/>
                    <a:pt x="7609848" y="1166248"/>
                    <a:pt x="7608628" y="1167469"/>
                  </a:cubicBezTo>
                  <a:cubicBezTo>
                    <a:pt x="7606186" y="1168689"/>
                    <a:pt x="7608628" y="1169910"/>
                    <a:pt x="7607407" y="1171131"/>
                  </a:cubicBezTo>
                  <a:cubicBezTo>
                    <a:pt x="7607407" y="1171131"/>
                    <a:pt x="7606186" y="1171131"/>
                    <a:pt x="7604965" y="1171131"/>
                  </a:cubicBezTo>
                  <a:cubicBezTo>
                    <a:pt x="7602524" y="1169910"/>
                    <a:pt x="7602524" y="1172352"/>
                    <a:pt x="7602524" y="1174793"/>
                  </a:cubicBezTo>
                  <a:cubicBezTo>
                    <a:pt x="7601303" y="1177235"/>
                    <a:pt x="7601303" y="1176014"/>
                    <a:pt x="7598862" y="1176014"/>
                  </a:cubicBezTo>
                  <a:cubicBezTo>
                    <a:pt x="7597641" y="1176014"/>
                    <a:pt x="7595200" y="1174793"/>
                    <a:pt x="7595200" y="1177235"/>
                  </a:cubicBezTo>
                  <a:cubicBezTo>
                    <a:pt x="7595200" y="1178455"/>
                    <a:pt x="7595200" y="1179676"/>
                    <a:pt x="7593979" y="1179676"/>
                  </a:cubicBezTo>
                  <a:cubicBezTo>
                    <a:pt x="7590317" y="1179676"/>
                    <a:pt x="7593979" y="1182117"/>
                    <a:pt x="7593979" y="1182117"/>
                  </a:cubicBezTo>
                  <a:cubicBezTo>
                    <a:pt x="7590317" y="1182117"/>
                    <a:pt x="7590317" y="1183338"/>
                    <a:pt x="7589096" y="1185779"/>
                  </a:cubicBezTo>
                  <a:cubicBezTo>
                    <a:pt x="7587876" y="1190662"/>
                    <a:pt x="7587876" y="1189442"/>
                    <a:pt x="7584214" y="1189442"/>
                  </a:cubicBezTo>
                  <a:cubicBezTo>
                    <a:pt x="7580551" y="1189442"/>
                    <a:pt x="7582993" y="1191883"/>
                    <a:pt x="7580551" y="1190662"/>
                  </a:cubicBezTo>
                  <a:cubicBezTo>
                    <a:pt x="7580551" y="1190662"/>
                    <a:pt x="7579331" y="1190662"/>
                    <a:pt x="7579331" y="1190662"/>
                  </a:cubicBezTo>
                  <a:cubicBezTo>
                    <a:pt x="7579331" y="1190662"/>
                    <a:pt x="7579331" y="1190662"/>
                    <a:pt x="7579331" y="1190662"/>
                  </a:cubicBezTo>
                  <a:cubicBezTo>
                    <a:pt x="7584214" y="1187000"/>
                    <a:pt x="7581772" y="1187000"/>
                    <a:pt x="7584214" y="1182117"/>
                  </a:cubicBezTo>
                  <a:cubicBezTo>
                    <a:pt x="7585434" y="1180896"/>
                    <a:pt x="7586655" y="1179676"/>
                    <a:pt x="7587876" y="1178455"/>
                  </a:cubicBezTo>
                  <a:cubicBezTo>
                    <a:pt x="7589096" y="1176014"/>
                    <a:pt x="7591538" y="1174793"/>
                    <a:pt x="7592758" y="1172352"/>
                  </a:cubicBezTo>
                  <a:cubicBezTo>
                    <a:pt x="7593979" y="1171131"/>
                    <a:pt x="7597641" y="1168689"/>
                    <a:pt x="7598862" y="1167469"/>
                  </a:cubicBezTo>
                  <a:cubicBezTo>
                    <a:pt x="7600083" y="1165028"/>
                    <a:pt x="7600083" y="1162586"/>
                    <a:pt x="7598862" y="1160145"/>
                  </a:cubicBezTo>
                  <a:cubicBezTo>
                    <a:pt x="7598862" y="1158924"/>
                    <a:pt x="7600083" y="1157703"/>
                    <a:pt x="7600083" y="1155262"/>
                  </a:cubicBezTo>
                  <a:cubicBezTo>
                    <a:pt x="7600083" y="1154041"/>
                    <a:pt x="7603745" y="1150379"/>
                    <a:pt x="7603745" y="1149158"/>
                  </a:cubicBezTo>
                  <a:cubicBezTo>
                    <a:pt x="7603745" y="1146717"/>
                    <a:pt x="7606186" y="1144275"/>
                    <a:pt x="7606186" y="1144275"/>
                  </a:cubicBezTo>
                  <a:cubicBezTo>
                    <a:pt x="7607407" y="1144275"/>
                    <a:pt x="7607407" y="1141834"/>
                    <a:pt x="7607407" y="1141834"/>
                  </a:cubicBezTo>
                  <a:cubicBezTo>
                    <a:pt x="7607407" y="1141834"/>
                    <a:pt x="7607407" y="1140613"/>
                    <a:pt x="7607407" y="1139393"/>
                  </a:cubicBezTo>
                  <a:cubicBezTo>
                    <a:pt x="7607407" y="1138172"/>
                    <a:pt x="7607407" y="1136951"/>
                    <a:pt x="7606186" y="1138172"/>
                  </a:cubicBezTo>
                  <a:cubicBezTo>
                    <a:pt x="7604965" y="1140613"/>
                    <a:pt x="7604965" y="1140613"/>
                    <a:pt x="7602524" y="1140613"/>
                  </a:cubicBezTo>
                  <a:cubicBezTo>
                    <a:pt x="7601303" y="1140613"/>
                    <a:pt x="7601303" y="1141834"/>
                    <a:pt x="7598862" y="1143055"/>
                  </a:cubicBezTo>
                  <a:cubicBezTo>
                    <a:pt x="7598862" y="1143055"/>
                    <a:pt x="7598862" y="1144275"/>
                    <a:pt x="7598862" y="1144275"/>
                  </a:cubicBezTo>
                  <a:cubicBezTo>
                    <a:pt x="7598862" y="1144275"/>
                    <a:pt x="7598862" y="1145496"/>
                    <a:pt x="7597641" y="1145496"/>
                  </a:cubicBezTo>
                  <a:cubicBezTo>
                    <a:pt x="7596421" y="1146717"/>
                    <a:pt x="7596421" y="1146717"/>
                    <a:pt x="7596421" y="1146717"/>
                  </a:cubicBezTo>
                  <a:cubicBezTo>
                    <a:pt x="7595200" y="1146717"/>
                    <a:pt x="7595200" y="1145496"/>
                    <a:pt x="7595200" y="1149158"/>
                  </a:cubicBezTo>
                  <a:cubicBezTo>
                    <a:pt x="7595200" y="1150379"/>
                    <a:pt x="7595200" y="1151600"/>
                    <a:pt x="7593979" y="1151600"/>
                  </a:cubicBezTo>
                  <a:cubicBezTo>
                    <a:pt x="7592758" y="1151600"/>
                    <a:pt x="7592758" y="1151600"/>
                    <a:pt x="7591538" y="1152820"/>
                  </a:cubicBezTo>
                  <a:cubicBezTo>
                    <a:pt x="7590317" y="1154041"/>
                    <a:pt x="7591538" y="1155262"/>
                    <a:pt x="7591538" y="1156482"/>
                  </a:cubicBezTo>
                  <a:cubicBezTo>
                    <a:pt x="7591538" y="1156482"/>
                    <a:pt x="7590317" y="1156482"/>
                    <a:pt x="7589096" y="1156482"/>
                  </a:cubicBezTo>
                  <a:cubicBezTo>
                    <a:pt x="7586655" y="1155262"/>
                    <a:pt x="7587876" y="1157703"/>
                    <a:pt x="7587876" y="1158924"/>
                  </a:cubicBezTo>
                  <a:cubicBezTo>
                    <a:pt x="7587876" y="1161365"/>
                    <a:pt x="7586655" y="1160145"/>
                    <a:pt x="7585434" y="1160145"/>
                  </a:cubicBezTo>
                  <a:cubicBezTo>
                    <a:pt x="7584214" y="1160145"/>
                    <a:pt x="7581772" y="1158924"/>
                    <a:pt x="7582993" y="1161365"/>
                  </a:cubicBezTo>
                  <a:cubicBezTo>
                    <a:pt x="7582993" y="1162586"/>
                    <a:pt x="7582993" y="1162586"/>
                    <a:pt x="7582993" y="1162586"/>
                  </a:cubicBezTo>
                  <a:cubicBezTo>
                    <a:pt x="7580551" y="1162586"/>
                    <a:pt x="7582993" y="1163807"/>
                    <a:pt x="7582993" y="1163807"/>
                  </a:cubicBezTo>
                  <a:cubicBezTo>
                    <a:pt x="7580551" y="1163807"/>
                    <a:pt x="7579331" y="1166248"/>
                    <a:pt x="7579331" y="1167469"/>
                  </a:cubicBezTo>
                  <a:cubicBezTo>
                    <a:pt x="7579331" y="1172352"/>
                    <a:pt x="7578110" y="1171131"/>
                    <a:pt x="7575669" y="1171131"/>
                  </a:cubicBezTo>
                  <a:cubicBezTo>
                    <a:pt x="7572007" y="1172352"/>
                    <a:pt x="7574448" y="1173572"/>
                    <a:pt x="7573227" y="1172352"/>
                  </a:cubicBezTo>
                  <a:cubicBezTo>
                    <a:pt x="7572007" y="1172352"/>
                    <a:pt x="7569565" y="1171131"/>
                    <a:pt x="7570786" y="1173572"/>
                  </a:cubicBezTo>
                  <a:cubicBezTo>
                    <a:pt x="7570786" y="1174793"/>
                    <a:pt x="7572007" y="1174793"/>
                    <a:pt x="7570786" y="1174793"/>
                  </a:cubicBezTo>
                  <a:cubicBezTo>
                    <a:pt x="7565903" y="1172352"/>
                    <a:pt x="7569565" y="1176014"/>
                    <a:pt x="7568344" y="1176014"/>
                  </a:cubicBezTo>
                  <a:cubicBezTo>
                    <a:pt x="7564682" y="1174793"/>
                    <a:pt x="7568344" y="1179676"/>
                    <a:pt x="7567124" y="1178455"/>
                  </a:cubicBezTo>
                  <a:cubicBezTo>
                    <a:pt x="7564682" y="1177235"/>
                    <a:pt x="7568344" y="1179676"/>
                    <a:pt x="7564682" y="1178455"/>
                  </a:cubicBezTo>
                  <a:cubicBezTo>
                    <a:pt x="7564682" y="1178455"/>
                    <a:pt x="7564682" y="1179676"/>
                    <a:pt x="7564682" y="1179676"/>
                  </a:cubicBezTo>
                  <a:cubicBezTo>
                    <a:pt x="7564682" y="1179676"/>
                    <a:pt x="7564682" y="1179676"/>
                    <a:pt x="7564682" y="1179676"/>
                  </a:cubicBezTo>
                  <a:lnTo>
                    <a:pt x="7563462" y="1140613"/>
                  </a:lnTo>
                  <a:lnTo>
                    <a:pt x="7562241" y="1179676"/>
                  </a:lnTo>
                  <a:cubicBezTo>
                    <a:pt x="7562241" y="1179676"/>
                    <a:pt x="7561020" y="1179676"/>
                    <a:pt x="7561020" y="1179676"/>
                  </a:cubicBezTo>
                  <a:cubicBezTo>
                    <a:pt x="7561020" y="1179676"/>
                    <a:pt x="7561020" y="1178455"/>
                    <a:pt x="7561020" y="1178455"/>
                  </a:cubicBezTo>
                  <a:cubicBezTo>
                    <a:pt x="7558579" y="1179676"/>
                    <a:pt x="7561020" y="1177235"/>
                    <a:pt x="7558579" y="1178455"/>
                  </a:cubicBezTo>
                  <a:cubicBezTo>
                    <a:pt x="7557358" y="1178455"/>
                    <a:pt x="7561020" y="1174793"/>
                    <a:pt x="7557358" y="1176014"/>
                  </a:cubicBezTo>
                  <a:cubicBezTo>
                    <a:pt x="7556137" y="1176014"/>
                    <a:pt x="7558579" y="1172352"/>
                    <a:pt x="7554917" y="1174793"/>
                  </a:cubicBezTo>
                  <a:cubicBezTo>
                    <a:pt x="7554917" y="1174793"/>
                    <a:pt x="7554917" y="1174793"/>
                    <a:pt x="7554917" y="1173572"/>
                  </a:cubicBezTo>
                  <a:cubicBezTo>
                    <a:pt x="7556137" y="1171131"/>
                    <a:pt x="7553696" y="1171131"/>
                    <a:pt x="7552475" y="1172352"/>
                  </a:cubicBezTo>
                  <a:cubicBezTo>
                    <a:pt x="7550034" y="1172352"/>
                    <a:pt x="7553696" y="1171131"/>
                    <a:pt x="7550034" y="1171131"/>
                  </a:cubicBezTo>
                  <a:cubicBezTo>
                    <a:pt x="7547593" y="1171131"/>
                    <a:pt x="7547593" y="1171131"/>
                    <a:pt x="7546372" y="1167469"/>
                  </a:cubicBezTo>
                  <a:cubicBezTo>
                    <a:pt x="7546372" y="1165028"/>
                    <a:pt x="7545151" y="1163807"/>
                    <a:pt x="7542710" y="1163807"/>
                  </a:cubicBezTo>
                  <a:cubicBezTo>
                    <a:pt x="7542710" y="1163807"/>
                    <a:pt x="7545151" y="1162586"/>
                    <a:pt x="7542710" y="1162586"/>
                  </a:cubicBezTo>
                  <a:cubicBezTo>
                    <a:pt x="7542710" y="1162586"/>
                    <a:pt x="7541489" y="1162586"/>
                    <a:pt x="7542710" y="1161365"/>
                  </a:cubicBezTo>
                  <a:cubicBezTo>
                    <a:pt x="7542710" y="1158924"/>
                    <a:pt x="7541489" y="1160145"/>
                    <a:pt x="7540268" y="1160145"/>
                  </a:cubicBezTo>
                  <a:cubicBezTo>
                    <a:pt x="7539048" y="1160145"/>
                    <a:pt x="7537827" y="1161365"/>
                    <a:pt x="7537827" y="1158924"/>
                  </a:cubicBezTo>
                  <a:cubicBezTo>
                    <a:pt x="7537827" y="1157703"/>
                    <a:pt x="7537827" y="1155262"/>
                    <a:pt x="7536606" y="1156482"/>
                  </a:cubicBezTo>
                  <a:cubicBezTo>
                    <a:pt x="7535386" y="1156482"/>
                    <a:pt x="7535386" y="1156482"/>
                    <a:pt x="7534165" y="1156482"/>
                  </a:cubicBezTo>
                  <a:cubicBezTo>
                    <a:pt x="7534165" y="1156482"/>
                    <a:pt x="7535386" y="1154041"/>
                    <a:pt x="7534165" y="1152820"/>
                  </a:cubicBezTo>
                  <a:cubicBezTo>
                    <a:pt x="7532944" y="1152820"/>
                    <a:pt x="7532944" y="1151600"/>
                    <a:pt x="7531723" y="1151600"/>
                  </a:cubicBezTo>
                  <a:cubicBezTo>
                    <a:pt x="7530503" y="1151600"/>
                    <a:pt x="7530503" y="1150379"/>
                    <a:pt x="7530503" y="1149158"/>
                  </a:cubicBezTo>
                  <a:cubicBezTo>
                    <a:pt x="7530503" y="1146717"/>
                    <a:pt x="7530503" y="1147938"/>
                    <a:pt x="7529282" y="1146717"/>
                  </a:cubicBezTo>
                  <a:cubicBezTo>
                    <a:pt x="7528061" y="1146717"/>
                    <a:pt x="7529282" y="1146717"/>
                    <a:pt x="7528061" y="1145496"/>
                  </a:cubicBezTo>
                  <a:cubicBezTo>
                    <a:pt x="7526841" y="1145496"/>
                    <a:pt x="7526841" y="1144275"/>
                    <a:pt x="7526841" y="1144275"/>
                  </a:cubicBezTo>
                  <a:cubicBezTo>
                    <a:pt x="7526841" y="1144275"/>
                    <a:pt x="7526841" y="1143055"/>
                    <a:pt x="7526841" y="1143055"/>
                  </a:cubicBezTo>
                  <a:cubicBezTo>
                    <a:pt x="7525620" y="1141834"/>
                    <a:pt x="7525620" y="1140613"/>
                    <a:pt x="7523179" y="1140613"/>
                  </a:cubicBezTo>
                  <a:cubicBezTo>
                    <a:pt x="7520737" y="1140613"/>
                    <a:pt x="7520737" y="1140613"/>
                    <a:pt x="7519516" y="1138172"/>
                  </a:cubicBezTo>
                  <a:cubicBezTo>
                    <a:pt x="7519516" y="1136951"/>
                    <a:pt x="7518296" y="1138172"/>
                    <a:pt x="7518296" y="1139393"/>
                  </a:cubicBezTo>
                  <a:cubicBezTo>
                    <a:pt x="7518296" y="1140613"/>
                    <a:pt x="7518296" y="1141834"/>
                    <a:pt x="7518296" y="1141834"/>
                  </a:cubicBezTo>
                  <a:cubicBezTo>
                    <a:pt x="7518296" y="1141834"/>
                    <a:pt x="7519516" y="1143055"/>
                    <a:pt x="7519516" y="1144275"/>
                  </a:cubicBezTo>
                  <a:cubicBezTo>
                    <a:pt x="7520737" y="1144275"/>
                    <a:pt x="7521958" y="1146717"/>
                    <a:pt x="7521958" y="1149158"/>
                  </a:cubicBezTo>
                  <a:cubicBezTo>
                    <a:pt x="7521958" y="1150379"/>
                    <a:pt x="7525620" y="1154041"/>
                    <a:pt x="7525620" y="1155262"/>
                  </a:cubicBezTo>
                  <a:cubicBezTo>
                    <a:pt x="7525620" y="1156482"/>
                    <a:pt x="7526841" y="1157703"/>
                    <a:pt x="7526841" y="1160145"/>
                  </a:cubicBezTo>
                  <a:cubicBezTo>
                    <a:pt x="7526841" y="1162586"/>
                    <a:pt x="7525620" y="1165028"/>
                    <a:pt x="7526841" y="1167469"/>
                  </a:cubicBezTo>
                  <a:cubicBezTo>
                    <a:pt x="7526841" y="1168689"/>
                    <a:pt x="7531723" y="1171131"/>
                    <a:pt x="7532944" y="1172352"/>
                  </a:cubicBezTo>
                  <a:cubicBezTo>
                    <a:pt x="7534165" y="1174793"/>
                    <a:pt x="7536606" y="1176014"/>
                    <a:pt x="7537827" y="1178455"/>
                  </a:cubicBezTo>
                  <a:cubicBezTo>
                    <a:pt x="7539048" y="1179676"/>
                    <a:pt x="7540268" y="1180896"/>
                    <a:pt x="7541489" y="1182117"/>
                  </a:cubicBezTo>
                  <a:cubicBezTo>
                    <a:pt x="7543930" y="1187000"/>
                    <a:pt x="7542710" y="1187000"/>
                    <a:pt x="7546372" y="1190662"/>
                  </a:cubicBezTo>
                  <a:cubicBezTo>
                    <a:pt x="7546372" y="1190662"/>
                    <a:pt x="7546372" y="1190662"/>
                    <a:pt x="7546372" y="1190662"/>
                  </a:cubicBezTo>
                  <a:cubicBezTo>
                    <a:pt x="7546372" y="1190662"/>
                    <a:pt x="7545151" y="1190662"/>
                    <a:pt x="7545151" y="1190662"/>
                  </a:cubicBezTo>
                  <a:cubicBezTo>
                    <a:pt x="7542710" y="1191883"/>
                    <a:pt x="7545151" y="1189442"/>
                    <a:pt x="7541489" y="1189442"/>
                  </a:cubicBezTo>
                  <a:cubicBezTo>
                    <a:pt x="7539048" y="1189442"/>
                    <a:pt x="7537827" y="1190662"/>
                    <a:pt x="7536606" y="1185779"/>
                  </a:cubicBezTo>
                  <a:cubicBezTo>
                    <a:pt x="7536606" y="1183338"/>
                    <a:pt x="7535386" y="1182117"/>
                    <a:pt x="7531723" y="1182117"/>
                  </a:cubicBezTo>
                  <a:cubicBezTo>
                    <a:pt x="7531723" y="1182117"/>
                    <a:pt x="7534165" y="1179676"/>
                    <a:pt x="7531723" y="1179676"/>
                  </a:cubicBezTo>
                  <a:cubicBezTo>
                    <a:pt x="7531723" y="1179676"/>
                    <a:pt x="7530503" y="1179676"/>
                    <a:pt x="7530503" y="1177235"/>
                  </a:cubicBezTo>
                  <a:cubicBezTo>
                    <a:pt x="7530503" y="1173572"/>
                    <a:pt x="7529282" y="1176014"/>
                    <a:pt x="7526841" y="1176014"/>
                  </a:cubicBezTo>
                  <a:cubicBezTo>
                    <a:pt x="7525620" y="1176014"/>
                    <a:pt x="7524399" y="1177235"/>
                    <a:pt x="7523179" y="1174793"/>
                  </a:cubicBezTo>
                  <a:cubicBezTo>
                    <a:pt x="7523179" y="1173572"/>
                    <a:pt x="7523179" y="1169910"/>
                    <a:pt x="7520737" y="1171131"/>
                  </a:cubicBezTo>
                  <a:cubicBezTo>
                    <a:pt x="7519516" y="1172352"/>
                    <a:pt x="7519516" y="1172352"/>
                    <a:pt x="7518296" y="1171131"/>
                  </a:cubicBezTo>
                  <a:cubicBezTo>
                    <a:pt x="7518296" y="1171131"/>
                    <a:pt x="7519516" y="1168689"/>
                    <a:pt x="7517075" y="1167469"/>
                  </a:cubicBezTo>
                  <a:cubicBezTo>
                    <a:pt x="7515854" y="1167469"/>
                    <a:pt x="7515854" y="1166248"/>
                    <a:pt x="7514634" y="1166248"/>
                  </a:cubicBezTo>
                  <a:cubicBezTo>
                    <a:pt x="7513413" y="1167469"/>
                    <a:pt x="7513413" y="1165028"/>
                    <a:pt x="7512192" y="1163807"/>
                  </a:cubicBezTo>
                  <a:cubicBezTo>
                    <a:pt x="7512192" y="1160145"/>
                    <a:pt x="7512192" y="1161365"/>
                    <a:pt x="7509751" y="1161365"/>
                  </a:cubicBezTo>
                  <a:cubicBezTo>
                    <a:pt x="7508530" y="1161365"/>
                    <a:pt x="7509751" y="1161365"/>
                    <a:pt x="7507309" y="1160145"/>
                  </a:cubicBezTo>
                  <a:cubicBezTo>
                    <a:pt x="7506089" y="1160145"/>
                    <a:pt x="7506089" y="1158924"/>
                    <a:pt x="7506089" y="1158924"/>
                  </a:cubicBezTo>
                  <a:cubicBezTo>
                    <a:pt x="7506089" y="1158924"/>
                    <a:pt x="7504868" y="1157703"/>
                    <a:pt x="7504868" y="1157703"/>
                  </a:cubicBezTo>
                  <a:cubicBezTo>
                    <a:pt x="7502427" y="1156482"/>
                    <a:pt x="7502427" y="1154041"/>
                    <a:pt x="7499985" y="1155262"/>
                  </a:cubicBezTo>
                  <a:cubicBezTo>
                    <a:pt x="7497544" y="1155262"/>
                    <a:pt x="7497544" y="1155262"/>
                    <a:pt x="7495102" y="1152820"/>
                  </a:cubicBezTo>
                  <a:cubicBezTo>
                    <a:pt x="7493882" y="1151600"/>
                    <a:pt x="7493882" y="1152820"/>
                    <a:pt x="7493882" y="1155262"/>
                  </a:cubicBezTo>
                  <a:cubicBezTo>
                    <a:pt x="7493882" y="1156482"/>
                    <a:pt x="7493882" y="1157703"/>
                    <a:pt x="7495102" y="1157703"/>
                  </a:cubicBezTo>
                  <a:cubicBezTo>
                    <a:pt x="7495102" y="1157703"/>
                    <a:pt x="7496323" y="1158924"/>
                    <a:pt x="7497544" y="1160145"/>
                  </a:cubicBezTo>
                  <a:cubicBezTo>
                    <a:pt x="7498765" y="1160145"/>
                    <a:pt x="7501206" y="1162586"/>
                    <a:pt x="7502427" y="1165028"/>
                  </a:cubicBezTo>
                  <a:cubicBezTo>
                    <a:pt x="7502427" y="1166248"/>
                    <a:pt x="7507309" y="1169910"/>
                    <a:pt x="7507309" y="1171131"/>
                  </a:cubicBezTo>
                  <a:cubicBezTo>
                    <a:pt x="7507309" y="1172352"/>
                    <a:pt x="7509751" y="1174793"/>
                    <a:pt x="7509751" y="1176014"/>
                  </a:cubicBezTo>
                  <a:cubicBezTo>
                    <a:pt x="7509751" y="1178455"/>
                    <a:pt x="7509751" y="1182117"/>
                    <a:pt x="7510972" y="1184559"/>
                  </a:cubicBezTo>
                  <a:cubicBezTo>
                    <a:pt x="7512192" y="1185779"/>
                    <a:pt x="7517075" y="1188221"/>
                    <a:pt x="7518296" y="1189442"/>
                  </a:cubicBezTo>
                  <a:cubicBezTo>
                    <a:pt x="7520737" y="1191883"/>
                    <a:pt x="7523179" y="1193103"/>
                    <a:pt x="7525620" y="1195545"/>
                  </a:cubicBezTo>
                  <a:cubicBezTo>
                    <a:pt x="7526841" y="1196766"/>
                    <a:pt x="7529282" y="1197986"/>
                    <a:pt x="7530503" y="1199207"/>
                  </a:cubicBezTo>
                  <a:cubicBezTo>
                    <a:pt x="7531723" y="1200428"/>
                    <a:pt x="7531723" y="1200428"/>
                    <a:pt x="7532944" y="1201649"/>
                  </a:cubicBezTo>
                  <a:cubicBezTo>
                    <a:pt x="7532944" y="1201649"/>
                    <a:pt x="7531723" y="1202869"/>
                    <a:pt x="7531723" y="1202869"/>
                  </a:cubicBezTo>
                  <a:cubicBezTo>
                    <a:pt x="7529282" y="1204090"/>
                    <a:pt x="7531723" y="1201649"/>
                    <a:pt x="7526841" y="1202869"/>
                  </a:cubicBezTo>
                  <a:cubicBezTo>
                    <a:pt x="7525620" y="1202869"/>
                    <a:pt x="7524399" y="1204090"/>
                    <a:pt x="7523179" y="1202869"/>
                  </a:cubicBezTo>
                  <a:cubicBezTo>
                    <a:pt x="7521958" y="1202869"/>
                    <a:pt x="7520737" y="1201649"/>
                    <a:pt x="7519516" y="1199207"/>
                  </a:cubicBezTo>
                  <a:cubicBezTo>
                    <a:pt x="7518296" y="1196766"/>
                    <a:pt x="7515854" y="1195545"/>
                    <a:pt x="7512192" y="1195545"/>
                  </a:cubicBezTo>
                  <a:cubicBezTo>
                    <a:pt x="7512192" y="1195545"/>
                    <a:pt x="7514634" y="1193103"/>
                    <a:pt x="7510972" y="1193103"/>
                  </a:cubicBezTo>
                  <a:cubicBezTo>
                    <a:pt x="7510972" y="1193103"/>
                    <a:pt x="7509751" y="1193103"/>
                    <a:pt x="7509751" y="1190662"/>
                  </a:cubicBezTo>
                  <a:cubicBezTo>
                    <a:pt x="7508530" y="1187000"/>
                    <a:pt x="7507309" y="1189442"/>
                    <a:pt x="7506089" y="1190662"/>
                  </a:cubicBezTo>
                  <a:cubicBezTo>
                    <a:pt x="7504868" y="1191883"/>
                    <a:pt x="7503647" y="1193103"/>
                    <a:pt x="7502427" y="1190662"/>
                  </a:cubicBezTo>
                  <a:cubicBezTo>
                    <a:pt x="7501206" y="1189442"/>
                    <a:pt x="7499985" y="1185779"/>
                    <a:pt x="7498765" y="1188221"/>
                  </a:cubicBezTo>
                  <a:cubicBezTo>
                    <a:pt x="7497544" y="1189442"/>
                    <a:pt x="7497544" y="1189442"/>
                    <a:pt x="7496323" y="1189442"/>
                  </a:cubicBezTo>
                  <a:cubicBezTo>
                    <a:pt x="7495102" y="1189442"/>
                    <a:pt x="7496323" y="1185779"/>
                    <a:pt x="7493882" y="1185779"/>
                  </a:cubicBezTo>
                  <a:cubicBezTo>
                    <a:pt x="7492661" y="1185779"/>
                    <a:pt x="7491440" y="1184559"/>
                    <a:pt x="7491440" y="1185779"/>
                  </a:cubicBezTo>
                  <a:cubicBezTo>
                    <a:pt x="7490220" y="1187000"/>
                    <a:pt x="7488999" y="1185779"/>
                    <a:pt x="7488999" y="1183338"/>
                  </a:cubicBezTo>
                  <a:cubicBezTo>
                    <a:pt x="7487778" y="1179676"/>
                    <a:pt x="7487778" y="1180896"/>
                    <a:pt x="7486558" y="1180896"/>
                  </a:cubicBezTo>
                  <a:cubicBezTo>
                    <a:pt x="7485337" y="1180896"/>
                    <a:pt x="7486558" y="1180896"/>
                    <a:pt x="7484116" y="1179676"/>
                  </a:cubicBezTo>
                  <a:cubicBezTo>
                    <a:pt x="7482895" y="1179676"/>
                    <a:pt x="7482895" y="1178455"/>
                    <a:pt x="7481675" y="1177235"/>
                  </a:cubicBezTo>
                  <a:cubicBezTo>
                    <a:pt x="7480454" y="1177235"/>
                    <a:pt x="7480454" y="1174793"/>
                    <a:pt x="7480454" y="1174793"/>
                  </a:cubicBezTo>
                  <a:cubicBezTo>
                    <a:pt x="7478013" y="1173572"/>
                    <a:pt x="7476792" y="1171131"/>
                    <a:pt x="7475571" y="1171131"/>
                  </a:cubicBezTo>
                  <a:cubicBezTo>
                    <a:pt x="7471909" y="1172352"/>
                    <a:pt x="7471909" y="1171131"/>
                    <a:pt x="7469468" y="1167469"/>
                  </a:cubicBezTo>
                  <a:cubicBezTo>
                    <a:pt x="7468247" y="1166248"/>
                    <a:pt x="7468247" y="1167469"/>
                    <a:pt x="7468247" y="1169910"/>
                  </a:cubicBezTo>
                  <a:cubicBezTo>
                    <a:pt x="7468247" y="1171131"/>
                    <a:pt x="7468247" y="1172352"/>
                    <a:pt x="7469468" y="1172352"/>
                  </a:cubicBezTo>
                  <a:cubicBezTo>
                    <a:pt x="7470688" y="1172352"/>
                    <a:pt x="7471909" y="1174793"/>
                    <a:pt x="7471909" y="1174793"/>
                  </a:cubicBezTo>
                  <a:cubicBezTo>
                    <a:pt x="7473130" y="1176014"/>
                    <a:pt x="7476792" y="1177235"/>
                    <a:pt x="7478013" y="1180896"/>
                  </a:cubicBezTo>
                  <a:cubicBezTo>
                    <a:pt x="7479233" y="1183338"/>
                    <a:pt x="7485337" y="1185779"/>
                    <a:pt x="7485337" y="1188221"/>
                  </a:cubicBezTo>
                  <a:cubicBezTo>
                    <a:pt x="7485337" y="1190662"/>
                    <a:pt x="7488999" y="1191883"/>
                    <a:pt x="7488999" y="1194324"/>
                  </a:cubicBezTo>
                  <a:cubicBezTo>
                    <a:pt x="7490220" y="1197986"/>
                    <a:pt x="7491440" y="1201649"/>
                    <a:pt x="7493882" y="1204090"/>
                  </a:cubicBezTo>
                  <a:cubicBezTo>
                    <a:pt x="7495102" y="1205310"/>
                    <a:pt x="7502427" y="1206531"/>
                    <a:pt x="7504868" y="1207752"/>
                  </a:cubicBezTo>
                  <a:cubicBezTo>
                    <a:pt x="7508530" y="1210193"/>
                    <a:pt x="7512192" y="1211414"/>
                    <a:pt x="7515854" y="1213856"/>
                  </a:cubicBezTo>
                  <a:cubicBezTo>
                    <a:pt x="7518296" y="1215076"/>
                    <a:pt x="7520737" y="1216297"/>
                    <a:pt x="7523179" y="1217517"/>
                  </a:cubicBezTo>
                  <a:cubicBezTo>
                    <a:pt x="7526841" y="1218738"/>
                    <a:pt x="7528061" y="1221180"/>
                    <a:pt x="7529282" y="1222400"/>
                  </a:cubicBezTo>
                  <a:cubicBezTo>
                    <a:pt x="7529282" y="1222400"/>
                    <a:pt x="7529282" y="1222400"/>
                    <a:pt x="7528061" y="1222400"/>
                  </a:cubicBezTo>
                  <a:cubicBezTo>
                    <a:pt x="7525620" y="1224842"/>
                    <a:pt x="7528061" y="1221180"/>
                    <a:pt x="7523179" y="1222400"/>
                  </a:cubicBezTo>
                  <a:cubicBezTo>
                    <a:pt x="7519516" y="1223621"/>
                    <a:pt x="7519516" y="1224842"/>
                    <a:pt x="7514634" y="1218738"/>
                  </a:cubicBezTo>
                  <a:cubicBezTo>
                    <a:pt x="7512192" y="1216297"/>
                    <a:pt x="7509751" y="1215076"/>
                    <a:pt x="7506089" y="1216297"/>
                  </a:cubicBezTo>
                  <a:cubicBezTo>
                    <a:pt x="7506089" y="1216297"/>
                    <a:pt x="7507309" y="1212635"/>
                    <a:pt x="7503647" y="1213856"/>
                  </a:cubicBezTo>
                  <a:cubicBezTo>
                    <a:pt x="7503647" y="1213856"/>
                    <a:pt x="7502427" y="1213856"/>
                    <a:pt x="7501206" y="1211414"/>
                  </a:cubicBezTo>
                  <a:cubicBezTo>
                    <a:pt x="7498765" y="1207752"/>
                    <a:pt x="7497544" y="1210193"/>
                    <a:pt x="7496323" y="1211414"/>
                  </a:cubicBezTo>
                  <a:cubicBezTo>
                    <a:pt x="7495102" y="1212635"/>
                    <a:pt x="7495102" y="1213856"/>
                    <a:pt x="7491440" y="1211414"/>
                  </a:cubicBezTo>
                  <a:cubicBezTo>
                    <a:pt x="7490220" y="1210193"/>
                    <a:pt x="7486558" y="1206531"/>
                    <a:pt x="7486558" y="1208973"/>
                  </a:cubicBezTo>
                  <a:cubicBezTo>
                    <a:pt x="7486558" y="1210193"/>
                    <a:pt x="7485337" y="1210193"/>
                    <a:pt x="7484116" y="1210193"/>
                  </a:cubicBezTo>
                  <a:cubicBezTo>
                    <a:pt x="7482895" y="1210193"/>
                    <a:pt x="7482895" y="1206531"/>
                    <a:pt x="7480454" y="1206531"/>
                  </a:cubicBezTo>
                  <a:cubicBezTo>
                    <a:pt x="7479233" y="1206531"/>
                    <a:pt x="7478013" y="1206531"/>
                    <a:pt x="7476792" y="1206531"/>
                  </a:cubicBezTo>
                  <a:cubicBezTo>
                    <a:pt x="7475571" y="1207752"/>
                    <a:pt x="7474351" y="1206531"/>
                    <a:pt x="7473130" y="1205310"/>
                  </a:cubicBezTo>
                  <a:cubicBezTo>
                    <a:pt x="7469468" y="1201649"/>
                    <a:pt x="7470688" y="1204090"/>
                    <a:pt x="7469468" y="1204090"/>
                  </a:cubicBezTo>
                  <a:cubicBezTo>
                    <a:pt x="7468247" y="1204090"/>
                    <a:pt x="7469468" y="1204090"/>
                    <a:pt x="7465806" y="1204090"/>
                  </a:cubicBezTo>
                  <a:cubicBezTo>
                    <a:pt x="7464585" y="1204090"/>
                    <a:pt x="7463364" y="1202869"/>
                    <a:pt x="7462144" y="1202869"/>
                  </a:cubicBezTo>
                  <a:cubicBezTo>
                    <a:pt x="7460923" y="1202869"/>
                    <a:pt x="7459702" y="1201649"/>
                    <a:pt x="7459702" y="1201649"/>
                  </a:cubicBezTo>
                  <a:cubicBezTo>
                    <a:pt x="7457261" y="1201649"/>
                    <a:pt x="7454819" y="1199207"/>
                    <a:pt x="7452378" y="1200428"/>
                  </a:cubicBezTo>
                  <a:cubicBezTo>
                    <a:pt x="7449937" y="1202869"/>
                    <a:pt x="7449937" y="1201649"/>
                    <a:pt x="7445054" y="1199207"/>
                  </a:cubicBezTo>
                  <a:cubicBezTo>
                    <a:pt x="7443833" y="1199207"/>
                    <a:pt x="7443833" y="1200428"/>
                    <a:pt x="7445054" y="1201649"/>
                  </a:cubicBezTo>
                  <a:cubicBezTo>
                    <a:pt x="7446274" y="1202869"/>
                    <a:pt x="7447495" y="1204090"/>
                    <a:pt x="7447495" y="1204090"/>
                  </a:cubicBezTo>
                  <a:cubicBezTo>
                    <a:pt x="7448716" y="1204090"/>
                    <a:pt x="7449937" y="1205310"/>
                    <a:pt x="7452378" y="1205310"/>
                  </a:cubicBezTo>
                  <a:cubicBezTo>
                    <a:pt x="7453599" y="1205310"/>
                    <a:pt x="7458481" y="1205310"/>
                    <a:pt x="7462144" y="1208973"/>
                  </a:cubicBezTo>
                  <a:cubicBezTo>
                    <a:pt x="7463364" y="1211414"/>
                    <a:pt x="7470688" y="1211414"/>
                    <a:pt x="7473130" y="1213856"/>
                  </a:cubicBezTo>
                  <a:cubicBezTo>
                    <a:pt x="7474351" y="1216297"/>
                    <a:pt x="7478013" y="1216297"/>
                    <a:pt x="7479233" y="1218738"/>
                  </a:cubicBezTo>
                  <a:cubicBezTo>
                    <a:pt x="7481675" y="1221180"/>
                    <a:pt x="7484116" y="1226063"/>
                    <a:pt x="7487778" y="1227283"/>
                  </a:cubicBezTo>
                  <a:cubicBezTo>
                    <a:pt x="7488999" y="1228504"/>
                    <a:pt x="7497544" y="1228504"/>
                    <a:pt x="7499985" y="1229724"/>
                  </a:cubicBezTo>
                  <a:cubicBezTo>
                    <a:pt x="7503647" y="1230945"/>
                    <a:pt x="7508530" y="1232166"/>
                    <a:pt x="7512192" y="1234607"/>
                  </a:cubicBezTo>
                  <a:cubicBezTo>
                    <a:pt x="7514634" y="1235828"/>
                    <a:pt x="7518296" y="1235828"/>
                    <a:pt x="7520737" y="1238270"/>
                  </a:cubicBezTo>
                  <a:cubicBezTo>
                    <a:pt x="7524399" y="1240711"/>
                    <a:pt x="7526841" y="1241931"/>
                    <a:pt x="7528061" y="1243152"/>
                  </a:cubicBezTo>
                  <a:cubicBezTo>
                    <a:pt x="7526841" y="1243152"/>
                    <a:pt x="7526841" y="1244373"/>
                    <a:pt x="7525620" y="1245594"/>
                  </a:cubicBezTo>
                  <a:cubicBezTo>
                    <a:pt x="7524399" y="1248035"/>
                    <a:pt x="7525620" y="1244373"/>
                    <a:pt x="7520737" y="1246814"/>
                  </a:cubicBezTo>
                  <a:cubicBezTo>
                    <a:pt x="7518296" y="1248035"/>
                    <a:pt x="7518296" y="1249256"/>
                    <a:pt x="7512192" y="1245594"/>
                  </a:cubicBezTo>
                  <a:cubicBezTo>
                    <a:pt x="7509751" y="1243152"/>
                    <a:pt x="7507309" y="1241931"/>
                    <a:pt x="7503647" y="1244373"/>
                  </a:cubicBezTo>
                  <a:cubicBezTo>
                    <a:pt x="7503647" y="1244373"/>
                    <a:pt x="7504868" y="1240711"/>
                    <a:pt x="7501206" y="1243152"/>
                  </a:cubicBezTo>
                  <a:cubicBezTo>
                    <a:pt x="7501206" y="1243152"/>
                    <a:pt x="7499985" y="1243152"/>
                    <a:pt x="7498765" y="1240711"/>
                  </a:cubicBezTo>
                  <a:cubicBezTo>
                    <a:pt x="7496323" y="1237049"/>
                    <a:pt x="7495102" y="1239490"/>
                    <a:pt x="7493882" y="1240711"/>
                  </a:cubicBezTo>
                  <a:cubicBezTo>
                    <a:pt x="7492661" y="1241931"/>
                    <a:pt x="7492661" y="1243152"/>
                    <a:pt x="7488999" y="1240711"/>
                  </a:cubicBezTo>
                  <a:cubicBezTo>
                    <a:pt x="7487778" y="1239490"/>
                    <a:pt x="7484116" y="1235828"/>
                    <a:pt x="7484116" y="1238270"/>
                  </a:cubicBezTo>
                  <a:cubicBezTo>
                    <a:pt x="7484116" y="1239490"/>
                    <a:pt x="7482895" y="1239490"/>
                    <a:pt x="7481675" y="1239490"/>
                  </a:cubicBezTo>
                  <a:cubicBezTo>
                    <a:pt x="7480454" y="1239490"/>
                    <a:pt x="7480454" y="1235828"/>
                    <a:pt x="7476792" y="1235828"/>
                  </a:cubicBezTo>
                  <a:cubicBezTo>
                    <a:pt x="7475571" y="1235828"/>
                    <a:pt x="7474351" y="1235828"/>
                    <a:pt x="7473130" y="1235828"/>
                  </a:cubicBezTo>
                  <a:cubicBezTo>
                    <a:pt x="7471909" y="1237049"/>
                    <a:pt x="7470688" y="1235828"/>
                    <a:pt x="7469468" y="1234607"/>
                  </a:cubicBezTo>
                  <a:cubicBezTo>
                    <a:pt x="7465806" y="1230945"/>
                    <a:pt x="7467026" y="1233387"/>
                    <a:pt x="7465806" y="1233387"/>
                  </a:cubicBezTo>
                  <a:cubicBezTo>
                    <a:pt x="7464585" y="1233387"/>
                    <a:pt x="7465806" y="1233387"/>
                    <a:pt x="7462144" y="1233387"/>
                  </a:cubicBezTo>
                  <a:cubicBezTo>
                    <a:pt x="7460923" y="1233387"/>
                    <a:pt x="7459702" y="1232166"/>
                    <a:pt x="7458481" y="1232166"/>
                  </a:cubicBezTo>
                  <a:cubicBezTo>
                    <a:pt x="7457261" y="1232166"/>
                    <a:pt x="7456040" y="1230945"/>
                    <a:pt x="7456040" y="1230945"/>
                  </a:cubicBezTo>
                  <a:cubicBezTo>
                    <a:pt x="7454819" y="1230945"/>
                    <a:pt x="7452378" y="1230945"/>
                    <a:pt x="7451157" y="1230945"/>
                  </a:cubicBezTo>
                  <a:cubicBezTo>
                    <a:pt x="7451157" y="1230945"/>
                    <a:pt x="7451157" y="1229724"/>
                    <a:pt x="7451157" y="1229724"/>
                  </a:cubicBezTo>
                  <a:cubicBezTo>
                    <a:pt x="7448716" y="1228504"/>
                    <a:pt x="7448716" y="1224842"/>
                    <a:pt x="7446274" y="1224842"/>
                  </a:cubicBezTo>
                  <a:cubicBezTo>
                    <a:pt x="7443833" y="1224842"/>
                    <a:pt x="7442612" y="1224842"/>
                    <a:pt x="7442612" y="1223621"/>
                  </a:cubicBezTo>
                  <a:cubicBezTo>
                    <a:pt x="7442612" y="1222400"/>
                    <a:pt x="7442612" y="1221180"/>
                    <a:pt x="7442612" y="1217517"/>
                  </a:cubicBezTo>
                  <a:cubicBezTo>
                    <a:pt x="7442612" y="1215076"/>
                    <a:pt x="7441392" y="1217517"/>
                    <a:pt x="7438950" y="1219959"/>
                  </a:cubicBezTo>
                  <a:cubicBezTo>
                    <a:pt x="7437730" y="1222400"/>
                    <a:pt x="7437730" y="1224842"/>
                    <a:pt x="7438950" y="1224842"/>
                  </a:cubicBezTo>
                  <a:cubicBezTo>
                    <a:pt x="7440171" y="1224842"/>
                    <a:pt x="7440171" y="1228504"/>
                    <a:pt x="7441392" y="1229724"/>
                  </a:cubicBezTo>
                  <a:cubicBezTo>
                    <a:pt x="7442612" y="1229724"/>
                    <a:pt x="7442612" y="1230945"/>
                    <a:pt x="7443833" y="1232166"/>
                  </a:cubicBezTo>
                  <a:cubicBezTo>
                    <a:pt x="7443833" y="1232166"/>
                    <a:pt x="7442612" y="1232166"/>
                    <a:pt x="7441392" y="1232166"/>
                  </a:cubicBezTo>
                  <a:cubicBezTo>
                    <a:pt x="7440171" y="1232166"/>
                    <a:pt x="7441392" y="1233387"/>
                    <a:pt x="7442612" y="1234607"/>
                  </a:cubicBezTo>
                  <a:cubicBezTo>
                    <a:pt x="7443833" y="1235828"/>
                    <a:pt x="7445054" y="1235828"/>
                    <a:pt x="7445054" y="1235828"/>
                  </a:cubicBezTo>
                  <a:cubicBezTo>
                    <a:pt x="7445054" y="1235828"/>
                    <a:pt x="7445054" y="1235828"/>
                    <a:pt x="7445054" y="1235828"/>
                  </a:cubicBezTo>
                  <a:cubicBezTo>
                    <a:pt x="7446274" y="1237049"/>
                    <a:pt x="7446274" y="1238270"/>
                    <a:pt x="7447495" y="1239490"/>
                  </a:cubicBezTo>
                  <a:cubicBezTo>
                    <a:pt x="7448716" y="1240711"/>
                    <a:pt x="7451157" y="1241931"/>
                    <a:pt x="7453599" y="1243152"/>
                  </a:cubicBezTo>
                  <a:cubicBezTo>
                    <a:pt x="7456040" y="1244373"/>
                    <a:pt x="7458481" y="1245594"/>
                    <a:pt x="7459702" y="1246814"/>
                  </a:cubicBezTo>
                  <a:cubicBezTo>
                    <a:pt x="7460923" y="1249256"/>
                    <a:pt x="7464585" y="1250477"/>
                    <a:pt x="7467026" y="1252918"/>
                  </a:cubicBezTo>
                  <a:cubicBezTo>
                    <a:pt x="7469468" y="1256580"/>
                    <a:pt x="7471909" y="1261463"/>
                    <a:pt x="7475571" y="1263904"/>
                  </a:cubicBezTo>
                  <a:cubicBezTo>
                    <a:pt x="7476792" y="1265125"/>
                    <a:pt x="7486558" y="1265125"/>
                    <a:pt x="7488999" y="1266346"/>
                  </a:cubicBezTo>
                  <a:cubicBezTo>
                    <a:pt x="7493882" y="1267566"/>
                    <a:pt x="7498765" y="1270008"/>
                    <a:pt x="7502427" y="1271228"/>
                  </a:cubicBezTo>
                  <a:cubicBezTo>
                    <a:pt x="7506089" y="1272449"/>
                    <a:pt x="7508530" y="1273670"/>
                    <a:pt x="7512192" y="1274891"/>
                  </a:cubicBezTo>
                  <a:cubicBezTo>
                    <a:pt x="7519516" y="1278553"/>
                    <a:pt x="7519516" y="1280994"/>
                    <a:pt x="7524399" y="1282215"/>
                  </a:cubicBezTo>
                  <a:cubicBezTo>
                    <a:pt x="7524399" y="1282215"/>
                    <a:pt x="7523179" y="1283435"/>
                    <a:pt x="7523179" y="1283435"/>
                  </a:cubicBezTo>
                  <a:cubicBezTo>
                    <a:pt x="7520737" y="1285877"/>
                    <a:pt x="7523179" y="1282215"/>
                    <a:pt x="7518296" y="1283435"/>
                  </a:cubicBezTo>
                  <a:cubicBezTo>
                    <a:pt x="7514634" y="1284656"/>
                    <a:pt x="7514634" y="1285877"/>
                    <a:pt x="7509751" y="1280994"/>
                  </a:cubicBezTo>
                  <a:cubicBezTo>
                    <a:pt x="7507309" y="1278553"/>
                    <a:pt x="7504868" y="1277332"/>
                    <a:pt x="7501206" y="1278553"/>
                  </a:cubicBezTo>
                  <a:cubicBezTo>
                    <a:pt x="7501206" y="1278553"/>
                    <a:pt x="7502427" y="1274891"/>
                    <a:pt x="7498765" y="1277332"/>
                  </a:cubicBezTo>
                  <a:cubicBezTo>
                    <a:pt x="7498765" y="1277332"/>
                    <a:pt x="7497544" y="1277332"/>
                    <a:pt x="7496323" y="1276111"/>
                  </a:cubicBezTo>
                  <a:cubicBezTo>
                    <a:pt x="7493882" y="1272449"/>
                    <a:pt x="7492661" y="1274891"/>
                    <a:pt x="7491440" y="1276111"/>
                  </a:cubicBezTo>
                  <a:cubicBezTo>
                    <a:pt x="7490220" y="1277332"/>
                    <a:pt x="7490220" y="1278553"/>
                    <a:pt x="7486558" y="1276111"/>
                  </a:cubicBezTo>
                  <a:cubicBezTo>
                    <a:pt x="7484116" y="1274891"/>
                    <a:pt x="7481675" y="1271228"/>
                    <a:pt x="7481675" y="1274891"/>
                  </a:cubicBezTo>
                  <a:cubicBezTo>
                    <a:pt x="7481675" y="1276111"/>
                    <a:pt x="7480454" y="1276111"/>
                    <a:pt x="7479233" y="1276111"/>
                  </a:cubicBezTo>
                  <a:cubicBezTo>
                    <a:pt x="7478013" y="1276111"/>
                    <a:pt x="7478013" y="1272449"/>
                    <a:pt x="7474351" y="1273670"/>
                  </a:cubicBezTo>
                  <a:cubicBezTo>
                    <a:pt x="7473130" y="1273670"/>
                    <a:pt x="7471909" y="1273670"/>
                    <a:pt x="7471909" y="1274891"/>
                  </a:cubicBezTo>
                  <a:cubicBezTo>
                    <a:pt x="7470688" y="1276111"/>
                    <a:pt x="7469468" y="1274891"/>
                    <a:pt x="7468247" y="1273670"/>
                  </a:cubicBezTo>
                  <a:cubicBezTo>
                    <a:pt x="7465806" y="1270008"/>
                    <a:pt x="7467026" y="1272449"/>
                    <a:pt x="7464585" y="1272449"/>
                  </a:cubicBezTo>
                  <a:cubicBezTo>
                    <a:pt x="7463364" y="1272449"/>
                    <a:pt x="7464585" y="1272449"/>
                    <a:pt x="7462144" y="1272449"/>
                  </a:cubicBezTo>
                  <a:cubicBezTo>
                    <a:pt x="7460923" y="1272449"/>
                    <a:pt x="7459702" y="1271228"/>
                    <a:pt x="7459702" y="1271228"/>
                  </a:cubicBezTo>
                  <a:cubicBezTo>
                    <a:pt x="7458481" y="1271228"/>
                    <a:pt x="7458481" y="1270008"/>
                    <a:pt x="7457261" y="1268787"/>
                  </a:cubicBezTo>
                  <a:cubicBezTo>
                    <a:pt x="7454819" y="1267566"/>
                    <a:pt x="7453599" y="1265125"/>
                    <a:pt x="7451157" y="1266346"/>
                  </a:cubicBezTo>
                  <a:cubicBezTo>
                    <a:pt x="7447495" y="1267566"/>
                    <a:pt x="7447495" y="1266346"/>
                    <a:pt x="7445054" y="1261463"/>
                  </a:cubicBezTo>
                  <a:cubicBezTo>
                    <a:pt x="7443833" y="1260242"/>
                    <a:pt x="7443833" y="1261463"/>
                    <a:pt x="7443833" y="1263904"/>
                  </a:cubicBezTo>
                  <a:cubicBezTo>
                    <a:pt x="7443833" y="1266346"/>
                    <a:pt x="7445054" y="1267566"/>
                    <a:pt x="7445054" y="1267566"/>
                  </a:cubicBezTo>
                  <a:cubicBezTo>
                    <a:pt x="7446274" y="1267566"/>
                    <a:pt x="7447495" y="1270008"/>
                    <a:pt x="7448716" y="1270008"/>
                  </a:cubicBezTo>
                  <a:cubicBezTo>
                    <a:pt x="7449937" y="1270008"/>
                    <a:pt x="7451157" y="1271228"/>
                    <a:pt x="7452378" y="1271228"/>
                  </a:cubicBezTo>
                  <a:cubicBezTo>
                    <a:pt x="7453599" y="1272449"/>
                    <a:pt x="7456040" y="1273670"/>
                    <a:pt x="7457261" y="1274891"/>
                  </a:cubicBezTo>
                  <a:cubicBezTo>
                    <a:pt x="7458481" y="1276111"/>
                    <a:pt x="7460923" y="1276111"/>
                    <a:pt x="7462144" y="1277332"/>
                  </a:cubicBezTo>
                  <a:cubicBezTo>
                    <a:pt x="7464585" y="1278553"/>
                    <a:pt x="7467026" y="1278553"/>
                    <a:pt x="7467026" y="1279773"/>
                  </a:cubicBezTo>
                  <a:cubicBezTo>
                    <a:pt x="7468247" y="1280994"/>
                    <a:pt x="7471909" y="1282215"/>
                    <a:pt x="7473130" y="1283435"/>
                  </a:cubicBezTo>
                  <a:cubicBezTo>
                    <a:pt x="7474351" y="1284656"/>
                    <a:pt x="7474351" y="1284656"/>
                    <a:pt x="7475571" y="1285877"/>
                  </a:cubicBezTo>
                  <a:cubicBezTo>
                    <a:pt x="7475571" y="1287098"/>
                    <a:pt x="7474351" y="1287098"/>
                    <a:pt x="7473130" y="1287098"/>
                  </a:cubicBezTo>
                  <a:cubicBezTo>
                    <a:pt x="7471909" y="1287098"/>
                    <a:pt x="7471909" y="1283435"/>
                    <a:pt x="7469468" y="1283435"/>
                  </a:cubicBezTo>
                  <a:cubicBezTo>
                    <a:pt x="7468247" y="1283435"/>
                    <a:pt x="7467026" y="1282215"/>
                    <a:pt x="7465806" y="1283435"/>
                  </a:cubicBezTo>
                  <a:cubicBezTo>
                    <a:pt x="7464585" y="1284656"/>
                    <a:pt x="7463364" y="1283435"/>
                    <a:pt x="7462144" y="1282215"/>
                  </a:cubicBezTo>
                  <a:cubicBezTo>
                    <a:pt x="7458481" y="1278553"/>
                    <a:pt x="7459702" y="1279773"/>
                    <a:pt x="7458481" y="1280994"/>
                  </a:cubicBezTo>
                  <a:cubicBezTo>
                    <a:pt x="7457261" y="1280994"/>
                    <a:pt x="7458481" y="1280994"/>
                    <a:pt x="7454819" y="1280994"/>
                  </a:cubicBezTo>
                  <a:cubicBezTo>
                    <a:pt x="7453599" y="1280994"/>
                    <a:pt x="7452378" y="1279773"/>
                    <a:pt x="7451157" y="1279773"/>
                  </a:cubicBezTo>
                  <a:cubicBezTo>
                    <a:pt x="7449937" y="1279773"/>
                    <a:pt x="7448716" y="1278553"/>
                    <a:pt x="7448716" y="1278553"/>
                  </a:cubicBezTo>
                  <a:cubicBezTo>
                    <a:pt x="7446274" y="1278553"/>
                    <a:pt x="7443833" y="1276111"/>
                    <a:pt x="7441392" y="1277332"/>
                  </a:cubicBezTo>
                  <a:cubicBezTo>
                    <a:pt x="7437730" y="1279773"/>
                    <a:pt x="7437730" y="1278553"/>
                    <a:pt x="7434067" y="1276111"/>
                  </a:cubicBezTo>
                  <a:cubicBezTo>
                    <a:pt x="7432847" y="1274891"/>
                    <a:pt x="7432847" y="1277332"/>
                    <a:pt x="7434067" y="1278553"/>
                  </a:cubicBezTo>
                  <a:cubicBezTo>
                    <a:pt x="7435288" y="1279773"/>
                    <a:pt x="7436509" y="1280994"/>
                    <a:pt x="7436509" y="1280994"/>
                  </a:cubicBezTo>
                  <a:cubicBezTo>
                    <a:pt x="7437730" y="1280994"/>
                    <a:pt x="7438950" y="1282215"/>
                    <a:pt x="7441392" y="1282215"/>
                  </a:cubicBezTo>
                  <a:cubicBezTo>
                    <a:pt x="7442612" y="1282215"/>
                    <a:pt x="7447495" y="1283435"/>
                    <a:pt x="7451157" y="1287098"/>
                  </a:cubicBezTo>
                  <a:cubicBezTo>
                    <a:pt x="7452378" y="1289539"/>
                    <a:pt x="7460923" y="1290760"/>
                    <a:pt x="7462144" y="1291980"/>
                  </a:cubicBezTo>
                  <a:cubicBezTo>
                    <a:pt x="7463364" y="1294422"/>
                    <a:pt x="7467026" y="1294422"/>
                    <a:pt x="7468247" y="1296863"/>
                  </a:cubicBezTo>
                  <a:cubicBezTo>
                    <a:pt x="7470688" y="1300525"/>
                    <a:pt x="7473130" y="1304187"/>
                    <a:pt x="7476792" y="1305408"/>
                  </a:cubicBezTo>
                  <a:cubicBezTo>
                    <a:pt x="7476792" y="1305408"/>
                    <a:pt x="7478013" y="1305408"/>
                    <a:pt x="7479233" y="1305408"/>
                  </a:cubicBezTo>
                  <a:cubicBezTo>
                    <a:pt x="7479233" y="1305408"/>
                    <a:pt x="7479233" y="1305408"/>
                    <a:pt x="7479233" y="1305408"/>
                  </a:cubicBezTo>
                  <a:cubicBezTo>
                    <a:pt x="7478013" y="1306629"/>
                    <a:pt x="7478013" y="1309070"/>
                    <a:pt x="7474351" y="1305408"/>
                  </a:cubicBezTo>
                  <a:cubicBezTo>
                    <a:pt x="7471909" y="1304187"/>
                    <a:pt x="7469468" y="1300525"/>
                    <a:pt x="7468247" y="1302967"/>
                  </a:cubicBezTo>
                  <a:cubicBezTo>
                    <a:pt x="7468247" y="1304187"/>
                    <a:pt x="7467026" y="1305408"/>
                    <a:pt x="7465806" y="1304187"/>
                  </a:cubicBezTo>
                  <a:cubicBezTo>
                    <a:pt x="7464585" y="1304187"/>
                    <a:pt x="7464585" y="1300525"/>
                    <a:pt x="7460923" y="1300525"/>
                  </a:cubicBezTo>
                  <a:cubicBezTo>
                    <a:pt x="7459702" y="1300525"/>
                    <a:pt x="7458481" y="1299305"/>
                    <a:pt x="7457261" y="1300525"/>
                  </a:cubicBezTo>
                  <a:cubicBezTo>
                    <a:pt x="7456040" y="1301746"/>
                    <a:pt x="7454819" y="1300525"/>
                    <a:pt x="7453599" y="1298084"/>
                  </a:cubicBezTo>
                  <a:cubicBezTo>
                    <a:pt x="7451157" y="1294422"/>
                    <a:pt x="7452378" y="1295642"/>
                    <a:pt x="7449937" y="1295642"/>
                  </a:cubicBezTo>
                  <a:cubicBezTo>
                    <a:pt x="7448716" y="1295642"/>
                    <a:pt x="7449937" y="1294422"/>
                    <a:pt x="7446274" y="1295642"/>
                  </a:cubicBezTo>
                  <a:cubicBezTo>
                    <a:pt x="7445054" y="1295642"/>
                    <a:pt x="7443833" y="1294422"/>
                    <a:pt x="7442612" y="1294422"/>
                  </a:cubicBezTo>
                  <a:cubicBezTo>
                    <a:pt x="7441392" y="1294422"/>
                    <a:pt x="7441392" y="1291980"/>
                    <a:pt x="7440171" y="1291980"/>
                  </a:cubicBezTo>
                  <a:cubicBezTo>
                    <a:pt x="7436509" y="1290760"/>
                    <a:pt x="7435288" y="1288318"/>
                    <a:pt x="7432847" y="1289539"/>
                  </a:cubicBezTo>
                  <a:cubicBezTo>
                    <a:pt x="7429185" y="1290760"/>
                    <a:pt x="7429185" y="1289539"/>
                    <a:pt x="7425523" y="1285877"/>
                  </a:cubicBezTo>
                  <a:cubicBezTo>
                    <a:pt x="7424302" y="1284656"/>
                    <a:pt x="7424302" y="1285877"/>
                    <a:pt x="7424302" y="1288318"/>
                  </a:cubicBezTo>
                  <a:cubicBezTo>
                    <a:pt x="7424302" y="1290760"/>
                    <a:pt x="7425523" y="1291980"/>
                    <a:pt x="7426743" y="1291980"/>
                  </a:cubicBezTo>
                  <a:cubicBezTo>
                    <a:pt x="7427964" y="1291980"/>
                    <a:pt x="7429185" y="1294422"/>
                    <a:pt x="7430405" y="1294422"/>
                  </a:cubicBezTo>
                  <a:cubicBezTo>
                    <a:pt x="7431626" y="1294422"/>
                    <a:pt x="7436509" y="1296863"/>
                    <a:pt x="7440171" y="1300525"/>
                  </a:cubicBezTo>
                  <a:cubicBezTo>
                    <a:pt x="7441392" y="1301746"/>
                    <a:pt x="7443833" y="1302967"/>
                    <a:pt x="7446274" y="1304187"/>
                  </a:cubicBezTo>
                  <a:cubicBezTo>
                    <a:pt x="7448716" y="1305408"/>
                    <a:pt x="7451157" y="1306629"/>
                    <a:pt x="7452378" y="1306629"/>
                  </a:cubicBezTo>
                  <a:cubicBezTo>
                    <a:pt x="7453599" y="1309070"/>
                    <a:pt x="7458481" y="1310291"/>
                    <a:pt x="7459702" y="1311512"/>
                  </a:cubicBezTo>
                  <a:cubicBezTo>
                    <a:pt x="7460923" y="1312732"/>
                    <a:pt x="7460923" y="1313953"/>
                    <a:pt x="7462144" y="1315174"/>
                  </a:cubicBezTo>
                  <a:cubicBezTo>
                    <a:pt x="7462144" y="1315174"/>
                    <a:pt x="7460923" y="1316394"/>
                    <a:pt x="7460923" y="1316394"/>
                  </a:cubicBezTo>
                  <a:cubicBezTo>
                    <a:pt x="7459702" y="1316394"/>
                    <a:pt x="7458481" y="1312732"/>
                    <a:pt x="7456040" y="1312732"/>
                  </a:cubicBezTo>
                  <a:cubicBezTo>
                    <a:pt x="7454819" y="1312732"/>
                    <a:pt x="7453599" y="1312732"/>
                    <a:pt x="7452378" y="1313953"/>
                  </a:cubicBezTo>
                  <a:cubicBezTo>
                    <a:pt x="7452378" y="1316394"/>
                    <a:pt x="7449937" y="1313953"/>
                    <a:pt x="7447495" y="1312732"/>
                  </a:cubicBezTo>
                  <a:cubicBezTo>
                    <a:pt x="7442612" y="1309070"/>
                    <a:pt x="7445054" y="1311512"/>
                    <a:pt x="7442612" y="1311512"/>
                  </a:cubicBezTo>
                  <a:cubicBezTo>
                    <a:pt x="7441392" y="1311512"/>
                    <a:pt x="7441392" y="1311512"/>
                    <a:pt x="7438950" y="1311512"/>
                  </a:cubicBezTo>
                  <a:cubicBezTo>
                    <a:pt x="7437730" y="1311512"/>
                    <a:pt x="7436509" y="1310291"/>
                    <a:pt x="7435288" y="1310291"/>
                  </a:cubicBezTo>
                  <a:cubicBezTo>
                    <a:pt x="7434067" y="1310291"/>
                    <a:pt x="7432847" y="1309070"/>
                    <a:pt x="7432847" y="1309070"/>
                  </a:cubicBezTo>
                  <a:cubicBezTo>
                    <a:pt x="7429185" y="1309070"/>
                    <a:pt x="7426743" y="1307849"/>
                    <a:pt x="7424302" y="1309070"/>
                  </a:cubicBezTo>
                  <a:cubicBezTo>
                    <a:pt x="7421860" y="1311512"/>
                    <a:pt x="7421860" y="1310291"/>
                    <a:pt x="7415756" y="1310291"/>
                  </a:cubicBezTo>
                  <a:cubicBezTo>
                    <a:pt x="7414536" y="1310291"/>
                    <a:pt x="7415756" y="1311512"/>
                    <a:pt x="7416978" y="1312732"/>
                  </a:cubicBezTo>
                  <a:cubicBezTo>
                    <a:pt x="7418198" y="1313953"/>
                    <a:pt x="7419419" y="1315174"/>
                    <a:pt x="7420640" y="1313953"/>
                  </a:cubicBezTo>
                  <a:cubicBezTo>
                    <a:pt x="7420640" y="1313953"/>
                    <a:pt x="7424302" y="1315174"/>
                    <a:pt x="7425523" y="1313953"/>
                  </a:cubicBezTo>
                  <a:cubicBezTo>
                    <a:pt x="7426743" y="1313953"/>
                    <a:pt x="7432847" y="1312732"/>
                    <a:pt x="7436509" y="1316394"/>
                  </a:cubicBezTo>
                  <a:cubicBezTo>
                    <a:pt x="7438950" y="1317615"/>
                    <a:pt x="7447495" y="1317615"/>
                    <a:pt x="7448716" y="1320056"/>
                  </a:cubicBezTo>
                  <a:cubicBezTo>
                    <a:pt x="7451157" y="1321277"/>
                    <a:pt x="7454819" y="1322498"/>
                    <a:pt x="7456040" y="1323719"/>
                  </a:cubicBezTo>
                  <a:cubicBezTo>
                    <a:pt x="7458481" y="1326160"/>
                    <a:pt x="7462144" y="1331043"/>
                    <a:pt x="7467026" y="1332263"/>
                  </a:cubicBezTo>
                  <a:cubicBezTo>
                    <a:pt x="7469468" y="1333484"/>
                    <a:pt x="7478013" y="1332263"/>
                    <a:pt x="7480454" y="1332263"/>
                  </a:cubicBezTo>
                  <a:cubicBezTo>
                    <a:pt x="7485337" y="1333484"/>
                    <a:pt x="7490220" y="1334705"/>
                    <a:pt x="7495102" y="1335926"/>
                  </a:cubicBezTo>
                  <a:cubicBezTo>
                    <a:pt x="7498765" y="1337146"/>
                    <a:pt x="7501206" y="1337146"/>
                    <a:pt x="7504868" y="1338367"/>
                  </a:cubicBezTo>
                  <a:cubicBezTo>
                    <a:pt x="7514634" y="1342029"/>
                    <a:pt x="7513413" y="1344470"/>
                    <a:pt x="7523179" y="1345691"/>
                  </a:cubicBezTo>
                  <a:cubicBezTo>
                    <a:pt x="7524399" y="1345691"/>
                    <a:pt x="7524399" y="1345691"/>
                    <a:pt x="7524399" y="1345691"/>
                  </a:cubicBezTo>
                  <a:cubicBezTo>
                    <a:pt x="7524399" y="1345691"/>
                    <a:pt x="7524399" y="1345691"/>
                    <a:pt x="7523179" y="1346912"/>
                  </a:cubicBezTo>
                  <a:cubicBezTo>
                    <a:pt x="7521958" y="1349353"/>
                    <a:pt x="7518296" y="1340808"/>
                    <a:pt x="7518296" y="1349353"/>
                  </a:cubicBezTo>
                  <a:cubicBezTo>
                    <a:pt x="7518296" y="1350574"/>
                    <a:pt x="7517075" y="1349353"/>
                    <a:pt x="7515854" y="1346912"/>
                  </a:cubicBezTo>
                  <a:cubicBezTo>
                    <a:pt x="7512192" y="1342029"/>
                    <a:pt x="7510972" y="1345691"/>
                    <a:pt x="7509751" y="1348133"/>
                  </a:cubicBezTo>
                  <a:cubicBezTo>
                    <a:pt x="7508530" y="1350574"/>
                    <a:pt x="7508530" y="1345691"/>
                    <a:pt x="7503647" y="1349353"/>
                  </a:cubicBezTo>
                  <a:cubicBezTo>
                    <a:pt x="7499985" y="1351795"/>
                    <a:pt x="7499985" y="1353015"/>
                    <a:pt x="7491440" y="1348133"/>
                  </a:cubicBezTo>
                  <a:cubicBezTo>
                    <a:pt x="7487778" y="1345691"/>
                    <a:pt x="7484116" y="1344470"/>
                    <a:pt x="7479233" y="1346912"/>
                  </a:cubicBezTo>
                  <a:cubicBezTo>
                    <a:pt x="7479233" y="1346912"/>
                    <a:pt x="7479233" y="1342029"/>
                    <a:pt x="7475571" y="1345691"/>
                  </a:cubicBezTo>
                  <a:cubicBezTo>
                    <a:pt x="7475571" y="1345691"/>
                    <a:pt x="7474351" y="1345691"/>
                    <a:pt x="7471909" y="1344470"/>
                  </a:cubicBezTo>
                  <a:cubicBezTo>
                    <a:pt x="7467026" y="1340808"/>
                    <a:pt x="7467026" y="1344470"/>
                    <a:pt x="7465806" y="1345691"/>
                  </a:cubicBezTo>
                  <a:cubicBezTo>
                    <a:pt x="7464585" y="1348133"/>
                    <a:pt x="7464585" y="1349353"/>
                    <a:pt x="7459702" y="1346912"/>
                  </a:cubicBezTo>
                  <a:cubicBezTo>
                    <a:pt x="7457261" y="1345691"/>
                    <a:pt x="7452378" y="1342029"/>
                    <a:pt x="7452378" y="1345691"/>
                  </a:cubicBezTo>
                  <a:cubicBezTo>
                    <a:pt x="7452378" y="1346912"/>
                    <a:pt x="7451157" y="1348133"/>
                    <a:pt x="7449937" y="1348133"/>
                  </a:cubicBezTo>
                  <a:cubicBezTo>
                    <a:pt x="7448716" y="1348133"/>
                    <a:pt x="7447495" y="1344470"/>
                    <a:pt x="7443833" y="1344470"/>
                  </a:cubicBezTo>
                  <a:cubicBezTo>
                    <a:pt x="7442612" y="1344470"/>
                    <a:pt x="7440171" y="1344470"/>
                    <a:pt x="7440171" y="1345691"/>
                  </a:cubicBezTo>
                  <a:cubicBezTo>
                    <a:pt x="7440171" y="1348133"/>
                    <a:pt x="7437730" y="1346912"/>
                    <a:pt x="7434067" y="1344470"/>
                  </a:cubicBezTo>
                  <a:cubicBezTo>
                    <a:pt x="7429185" y="1340808"/>
                    <a:pt x="7430405" y="1343250"/>
                    <a:pt x="7427964" y="1343250"/>
                  </a:cubicBezTo>
                  <a:cubicBezTo>
                    <a:pt x="7426743" y="1343250"/>
                    <a:pt x="7426743" y="1343250"/>
                    <a:pt x="7424302" y="1344470"/>
                  </a:cubicBezTo>
                  <a:cubicBezTo>
                    <a:pt x="7423081" y="1344470"/>
                    <a:pt x="7420640" y="1343250"/>
                    <a:pt x="7419419" y="1343250"/>
                  </a:cubicBezTo>
                  <a:cubicBezTo>
                    <a:pt x="7418198" y="1343250"/>
                    <a:pt x="7415756" y="1342029"/>
                    <a:pt x="7415756" y="1342029"/>
                  </a:cubicBezTo>
                  <a:cubicBezTo>
                    <a:pt x="7412095" y="1342029"/>
                    <a:pt x="7408433" y="1340808"/>
                    <a:pt x="7407212" y="1342029"/>
                  </a:cubicBezTo>
                  <a:cubicBezTo>
                    <a:pt x="7404771" y="1345691"/>
                    <a:pt x="7403549" y="1344470"/>
                    <a:pt x="7397446" y="1343250"/>
                  </a:cubicBezTo>
                  <a:cubicBezTo>
                    <a:pt x="7395005" y="1343250"/>
                    <a:pt x="7396226" y="1344470"/>
                    <a:pt x="7398667" y="1345691"/>
                  </a:cubicBezTo>
                  <a:cubicBezTo>
                    <a:pt x="7401109" y="1346912"/>
                    <a:pt x="7402329" y="1348133"/>
                    <a:pt x="7402329" y="1348133"/>
                  </a:cubicBezTo>
                  <a:cubicBezTo>
                    <a:pt x="7403549" y="1348133"/>
                    <a:pt x="7405991" y="1349353"/>
                    <a:pt x="7408433" y="1348133"/>
                  </a:cubicBezTo>
                  <a:cubicBezTo>
                    <a:pt x="7410874" y="1348133"/>
                    <a:pt x="7415756" y="1346912"/>
                    <a:pt x="7421860" y="1350574"/>
                  </a:cubicBezTo>
                  <a:cubicBezTo>
                    <a:pt x="7424302" y="1353015"/>
                    <a:pt x="7434067" y="1351795"/>
                    <a:pt x="7436509" y="1354236"/>
                  </a:cubicBezTo>
                  <a:cubicBezTo>
                    <a:pt x="7438950" y="1356677"/>
                    <a:pt x="7443833" y="1356677"/>
                    <a:pt x="7446274" y="1357898"/>
                  </a:cubicBezTo>
                  <a:cubicBezTo>
                    <a:pt x="7446274" y="1357898"/>
                    <a:pt x="7447495" y="1357898"/>
                    <a:pt x="7447495" y="1359119"/>
                  </a:cubicBezTo>
                  <a:cubicBezTo>
                    <a:pt x="7447495" y="1359119"/>
                    <a:pt x="7446274" y="1359119"/>
                    <a:pt x="7446274" y="1359119"/>
                  </a:cubicBezTo>
                  <a:cubicBezTo>
                    <a:pt x="7445054" y="1359119"/>
                    <a:pt x="7443833" y="1357898"/>
                    <a:pt x="7443833" y="1357898"/>
                  </a:cubicBezTo>
                  <a:cubicBezTo>
                    <a:pt x="7441392" y="1359119"/>
                    <a:pt x="7437730" y="1357898"/>
                    <a:pt x="7437730" y="1359119"/>
                  </a:cubicBezTo>
                  <a:cubicBezTo>
                    <a:pt x="7436509" y="1361560"/>
                    <a:pt x="7435288" y="1361560"/>
                    <a:pt x="7431626" y="1361560"/>
                  </a:cubicBezTo>
                  <a:cubicBezTo>
                    <a:pt x="7430405" y="1361560"/>
                    <a:pt x="7431626" y="1362781"/>
                    <a:pt x="7432847" y="1364002"/>
                  </a:cubicBezTo>
                  <a:cubicBezTo>
                    <a:pt x="7434067" y="1365222"/>
                    <a:pt x="7435288" y="1365222"/>
                    <a:pt x="7436509" y="1365222"/>
                  </a:cubicBezTo>
                  <a:cubicBezTo>
                    <a:pt x="7436509" y="1365222"/>
                    <a:pt x="7438950" y="1365222"/>
                    <a:pt x="7440171" y="1365222"/>
                  </a:cubicBezTo>
                  <a:cubicBezTo>
                    <a:pt x="7441392" y="1365222"/>
                    <a:pt x="7445054" y="1362781"/>
                    <a:pt x="7449937" y="1365222"/>
                  </a:cubicBezTo>
                  <a:cubicBezTo>
                    <a:pt x="7451157" y="1366443"/>
                    <a:pt x="7454819" y="1366443"/>
                    <a:pt x="7457261" y="1366443"/>
                  </a:cubicBezTo>
                  <a:cubicBezTo>
                    <a:pt x="7458481" y="1366443"/>
                    <a:pt x="7459702" y="1367664"/>
                    <a:pt x="7460923" y="1367664"/>
                  </a:cubicBezTo>
                  <a:cubicBezTo>
                    <a:pt x="7460923" y="1367664"/>
                    <a:pt x="7460923" y="1367664"/>
                    <a:pt x="7462144" y="1367664"/>
                  </a:cubicBezTo>
                  <a:cubicBezTo>
                    <a:pt x="7464585" y="1368884"/>
                    <a:pt x="7467026" y="1368884"/>
                    <a:pt x="7468247" y="1370105"/>
                  </a:cubicBezTo>
                  <a:cubicBezTo>
                    <a:pt x="7469468" y="1371326"/>
                    <a:pt x="7469468" y="1371326"/>
                    <a:pt x="7470688" y="1372547"/>
                  </a:cubicBezTo>
                  <a:cubicBezTo>
                    <a:pt x="7470688" y="1372547"/>
                    <a:pt x="7469468" y="1372547"/>
                    <a:pt x="7468247" y="1373767"/>
                  </a:cubicBezTo>
                  <a:cubicBezTo>
                    <a:pt x="7468247" y="1373767"/>
                    <a:pt x="7465806" y="1373767"/>
                    <a:pt x="7464585" y="1371326"/>
                  </a:cubicBezTo>
                  <a:cubicBezTo>
                    <a:pt x="7460923" y="1366443"/>
                    <a:pt x="7459702" y="1370105"/>
                    <a:pt x="7458481" y="1372547"/>
                  </a:cubicBezTo>
                  <a:cubicBezTo>
                    <a:pt x="7457261" y="1374988"/>
                    <a:pt x="7457261" y="1376209"/>
                    <a:pt x="7452378" y="1373767"/>
                  </a:cubicBezTo>
                  <a:cubicBezTo>
                    <a:pt x="7449937" y="1372547"/>
                    <a:pt x="7446274" y="1367664"/>
                    <a:pt x="7445054" y="1371326"/>
                  </a:cubicBezTo>
                  <a:cubicBezTo>
                    <a:pt x="7445054" y="1372547"/>
                    <a:pt x="7443833" y="1373767"/>
                    <a:pt x="7442612" y="1373767"/>
                  </a:cubicBezTo>
                  <a:cubicBezTo>
                    <a:pt x="7441392" y="1373767"/>
                    <a:pt x="7440171" y="1368884"/>
                    <a:pt x="7436509" y="1370105"/>
                  </a:cubicBezTo>
                  <a:cubicBezTo>
                    <a:pt x="7435288" y="1370105"/>
                    <a:pt x="7432847" y="1370105"/>
                    <a:pt x="7432847" y="1371326"/>
                  </a:cubicBezTo>
                  <a:cubicBezTo>
                    <a:pt x="7431626" y="1373767"/>
                    <a:pt x="7429185" y="1371326"/>
                    <a:pt x="7426743" y="1370105"/>
                  </a:cubicBezTo>
                  <a:cubicBezTo>
                    <a:pt x="7421860" y="1366443"/>
                    <a:pt x="7424302" y="1367664"/>
                    <a:pt x="7420640" y="1368884"/>
                  </a:cubicBezTo>
                  <a:cubicBezTo>
                    <a:pt x="7419419" y="1368884"/>
                    <a:pt x="7419419" y="1367664"/>
                    <a:pt x="7416978" y="1368884"/>
                  </a:cubicBezTo>
                  <a:cubicBezTo>
                    <a:pt x="7415756" y="1368884"/>
                    <a:pt x="7413316" y="1367664"/>
                    <a:pt x="7412095" y="1367664"/>
                  </a:cubicBezTo>
                  <a:cubicBezTo>
                    <a:pt x="7410874" y="1367664"/>
                    <a:pt x="7408433" y="1366443"/>
                    <a:pt x="7408433" y="1366443"/>
                  </a:cubicBezTo>
                  <a:cubicBezTo>
                    <a:pt x="7404771" y="1366443"/>
                    <a:pt x="7401109" y="1364002"/>
                    <a:pt x="7398667" y="1366443"/>
                  </a:cubicBezTo>
                  <a:cubicBezTo>
                    <a:pt x="7395005" y="1370105"/>
                    <a:pt x="7395005" y="1367664"/>
                    <a:pt x="7388902" y="1366443"/>
                  </a:cubicBezTo>
                  <a:cubicBezTo>
                    <a:pt x="7386460" y="1366443"/>
                    <a:pt x="7387681" y="1367664"/>
                    <a:pt x="7390122" y="1370105"/>
                  </a:cubicBezTo>
                  <a:cubicBezTo>
                    <a:pt x="7391342" y="1371326"/>
                    <a:pt x="7393784" y="1372547"/>
                    <a:pt x="7393784" y="1372547"/>
                  </a:cubicBezTo>
                  <a:cubicBezTo>
                    <a:pt x="7395005" y="1372547"/>
                    <a:pt x="7397446" y="1373767"/>
                    <a:pt x="7399888" y="1373767"/>
                  </a:cubicBezTo>
                  <a:cubicBezTo>
                    <a:pt x="7402329" y="1373767"/>
                    <a:pt x="7408433" y="1373767"/>
                    <a:pt x="7413316" y="1377429"/>
                  </a:cubicBezTo>
                  <a:cubicBezTo>
                    <a:pt x="7415756" y="1379871"/>
                    <a:pt x="7425523" y="1379871"/>
                    <a:pt x="7427964" y="1382312"/>
                  </a:cubicBezTo>
                  <a:cubicBezTo>
                    <a:pt x="7430405" y="1384754"/>
                    <a:pt x="7435288" y="1384754"/>
                    <a:pt x="7436509" y="1387195"/>
                  </a:cubicBezTo>
                  <a:cubicBezTo>
                    <a:pt x="7438950" y="1389636"/>
                    <a:pt x="7441392" y="1392078"/>
                    <a:pt x="7443833" y="1394519"/>
                  </a:cubicBezTo>
                  <a:cubicBezTo>
                    <a:pt x="7442612" y="1395740"/>
                    <a:pt x="7442612" y="1398181"/>
                    <a:pt x="7437730" y="1395740"/>
                  </a:cubicBezTo>
                  <a:cubicBezTo>
                    <a:pt x="7435288" y="1394519"/>
                    <a:pt x="7431626" y="1389636"/>
                    <a:pt x="7430405" y="1393298"/>
                  </a:cubicBezTo>
                  <a:cubicBezTo>
                    <a:pt x="7430405" y="1394519"/>
                    <a:pt x="7429185" y="1395740"/>
                    <a:pt x="7427964" y="1395740"/>
                  </a:cubicBezTo>
                  <a:cubicBezTo>
                    <a:pt x="7426743" y="1395740"/>
                    <a:pt x="7425523" y="1390857"/>
                    <a:pt x="7421860" y="1392078"/>
                  </a:cubicBezTo>
                  <a:cubicBezTo>
                    <a:pt x="7420640" y="1392078"/>
                    <a:pt x="7418198" y="1392078"/>
                    <a:pt x="7418198" y="1393298"/>
                  </a:cubicBezTo>
                  <a:cubicBezTo>
                    <a:pt x="7416978" y="1395740"/>
                    <a:pt x="7415756" y="1393298"/>
                    <a:pt x="7413316" y="1392078"/>
                  </a:cubicBezTo>
                  <a:cubicBezTo>
                    <a:pt x="7408433" y="1388416"/>
                    <a:pt x="7410874" y="1389636"/>
                    <a:pt x="7408433" y="1390857"/>
                  </a:cubicBezTo>
                  <a:cubicBezTo>
                    <a:pt x="7407212" y="1390857"/>
                    <a:pt x="7407212" y="1389636"/>
                    <a:pt x="7404771" y="1390857"/>
                  </a:cubicBezTo>
                  <a:cubicBezTo>
                    <a:pt x="7403549" y="1390857"/>
                    <a:pt x="7401109" y="1389636"/>
                    <a:pt x="7401109" y="1389636"/>
                  </a:cubicBezTo>
                  <a:cubicBezTo>
                    <a:pt x="7399888" y="1389636"/>
                    <a:pt x="7398667" y="1387195"/>
                    <a:pt x="7397446" y="1387195"/>
                  </a:cubicBezTo>
                  <a:cubicBezTo>
                    <a:pt x="7393784" y="1387195"/>
                    <a:pt x="7390122" y="1384754"/>
                    <a:pt x="7388902" y="1387195"/>
                  </a:cubicBezTo>
                  <a:cubicBezTo>
                    <a:pt x="7385239" y="1389636"/>
                    <a:pt x="7385239" y="1388416"/>
                    <a:pt x="7379135" y="1387195"/>
                  </a:cubicBezTo>
                  <a:cubicBezTo>
                    <a:pt x="7377915" y="1387195"/>
                    <a:pt x="7377915" y="1387195"/>
                    <a:pt x="7379135" y="1389636"/>
                  </a:cubicBezTo>
                  <a:cubicBezTo>
                    <a:pt x="7379135" y="1389636"/>
                    <a:pt x="7379135" y="1389636"/>
                    <a:pt x="7379135" y="1389636"/>
                  </a:cubicBezTo>
                  <a:cubicBezTo>
                    <a:pt x="7376695" y="1389636"/>
                    <a:pt x="7381577" y="1405505"/>
                    <a:pt x="7382798" y="1409168"/>
                  </a:cubicBezTo>
                  <a:cubicBezTo>
                    <a:pt x="7385239" y="1412830"/>
                    <a:pt x="7391342" y="1415271"/>
                    <a:pt x="7392564" y="1420154"/>
                  </a:cubicBezTo>
                  <a:cubicBezTo>
                    <a:pt x="7395005" y="1426257"/>
                    <a:pt x="7398667" y="1434802"/>
                    <a:pt x="7405991" y="1438464"/>
                  </a:cubicBezTo>
                  <a:cubicBezTo>
                    <a:pt x="7407212" y="1439685"/>
                    <a:pt x="7412095" y="1440906"/>
                    <a:pt x="7416978" y="1440906"/>
                  </a:cubicBezTo>
                  <a:cubicBezTo>
                    <a:pt x="7421860" y="1442126"/>
                    <a:pt x="7426743" y="1442126"/>
                    <a:pt x="7429185" y="1443347"/>
                  </a:cubicBezTo>
                  <a:cubicBezTo>
                    <a:pt x="7436509" y="1445789"/>
                    <a:pt x="7442612" y="1448230"/>
                    <a:pt x="7449937" y="1449451"/>
                  </a:cubicBezTo>
                  <a:cubicBezTo>
                    <a:pt x="7449937" y="1449451"/>
                    <a:pt x="7448716" y="1449451"/>
                    <a:pt x="7447495" y="1450671"/>
                  </a:cubicBezTo>
                  <a:cubicBezTo>
                    <a:pt x="7447495" y="1450671"/>
                    <a:pt x="7445054" y="1450671"/>
                    <a:pt x="7442612" y="1449451"/>
                  </a:cubicBezTo>
                  <a:cubicBezTo>
                    <a:pt x="7437730" y="1445789"/>
                    <a:pt x="7437730" y="1449451"/>
                    <a:pt x="7436509" y="1451892"/>
                  </a:cubicBezTo>
                  <a:cubicBezTo>
                    <a:pt x="7435288" y="1454333"/>
                    <a:pt x="7435288" y="1456775"/>
                    <a:pt x="7430405" y="1454333"/>
                  </a:cubicBezTo>
                  <a:cubicBezTo>
                    <a:pt x="7426743" y="1453113"/>
                    <a:pt x="7421860" y="1449451"/>
                    <a:pt x="7421860" y="1453113"/>
                  </a:cubicBezTo>
                  <a:cubicBezTo>
                    <a:pt x="7421860" y="1454333"/>
                    <a:pt x="7420640" y="1455554"/>
                    <a:pt x="7419419" y="1455554"/>
                  </a:cubicBezTo>
                  <a:cubicBezTo>
                    <a:pt x="7418198" y="1455554"/>
                    <a:pt x="7415756" y="1450671"/>
                    <a:pt x="7412095" y="1453113"/>
                  </a:cubicBezTo>
                  <a:cubicBezTo>
                    <a:pt x="7410874" y="1454333"/>
                    <a:pt x="7408433" y="1453113"/>
                    <a:pt x="7408433" y="1454333"/>
                  </a:cubicBezTo>
                  <a:cubicBezTo>
                    <a:pt x="7408433" y="1456775"/>
                    <a:pt x="7404771" y="1455554"/>
                    <a:pt x="7402329" y="1453113"/>
                  </a:cubicBezTo>
                  <a:cubicBezTo>
                    <a:pt x="7396226" y="1449451"/>
                    <a:pt x="7398667" y="1451892"/>
                    <a:pt x="7396226" y="1453113"/>
                  </a:cubicBezTo>
                  <a:cubicBezTo>
                    <a:pt x="7395005" y="1454333"/>
                    <a:pt x="7395005" y="1453113"/>
                    <a:pt x="7392564" y="1454333"/>
                  </a:cubicBezTo>
                  <a:cubicBezTo>
                    <a:pt x="7391342" y="1455554"/>
                    <a:pt x="7388902" y="1454333"/>
                    <a:pt x="7387681" y="1454333"/>
                  </a:cubicBezTo>
                  <a:cubicBezTo>
                    <a:pt x="7386460" y="1454333"/>
                    <a:pt x="7384019" y="1453113"/>
                    <a:pt x="7384019" y="1453113"/>
                  </a:cubicBezTo>
                  <a:cubicBezTo>
                    <a:pt x="7380357" y="1454333"/>
                    <a:pt x="7375474" y="1451892"/>
                    <a:pt x="7374253" y="1454333"/>
                  </a:cubicBezTo>
                  <a:cubicBezTo>
                    <a:pt x="7371812" y="1457996"/>
                    <a:pt x="7370591" y="1456775"/>
                    <a:pt x="7364488" y="1455554"/>
                  </a:cubicBezTo>
                  <a:cubicBezTo>
                    <a:pt x="7362046" y="1455554"/>
                    <a:pt x="7363267" y="1456775"/>
                    <a:pt x="7366928" y="1459216"/>
                  </a:cubicBezTo>
                  <a:cubicBezTo>
                    <a:pt x="7369370" y="1460437"/>
                    <a:pt x="7370591" y="1461658"/>
                    <a:pt x="7371812" y="1461658"/>
                  </a:cubicBezTo>
                  <a:cubicBezTo>
                    <a:pt x="7373032" y="1460437"/>
                    <a:pt x="7376695" y="1462878"/>
                    <a:pt x="7377915" y="1461658"/>
                  </a:cubicBezTo>
                  <a:cubicBezTo>
                    <a:pt x="7380357" y="1461658"/>
                    <a:pt x="7386460" y="1460437"/>
                    <a:pt x="7392564" y="1464099"/>
                  </a:cubicBezTo>
                  <a:cubicBezTo>
                    <a:pt x="7396226" y="1466540"/>
                    <a:pt x="7405991" y="1464099"/>
                    <a:pt x="7409653" y="1466540"/>
                  </a:cubicBezTo>
                  <a:cubicBezTo>
                    <a:pt x="7413316" y="1468982"/>
                    <a:pt x="7418198" y="1468982"/>
                    <a:pt x="7420640" y="1470203"/>
                  </a:cubicBezTo>
                  <a:cubicBezTo>
                    <a:pt x="7423081" y="1471423"/>
                    <a:pt x="7425523" y="1473865"/>
                    <a:pt x="7427964" y="1475085"/>
                  </a:cubicBezTo>
                  <a:cubicBezTo>
                    <a:pt x="7429185" y="1476306"/>
                    <a:pt x="7430405" y="1476306"/>
                    <a:pt x="7431626" y="1477527"/>
                  </a:cubicBezTo>
                  <a:cubicBezTo>
                    <a:pt x="7431626" y="1477527"/>
                    <a:pt x="7431626" y="1477527"/>
                    <a:pt x="7431626" y="1477527"/>
                  </a:cubicBezTo>
                  <a:cubicBezTo>
                    <a:pt x="7431626" y="1479968"/>
                    <a:pt x="7430405" y="1479968"/>
                    <a:pt x="7429185" y="1479968"/>
                  </a:cubicBezTo>
                  <a:cubicBezTo>
                    <a:pt x="7427964" y="1479968"/>
                    <a:pt x="7426743" y="1475085"/>
                    <a:pt x="7421860" y="1476306"/>
                  </a:cubicBezTo>
                  <a:cubicBezTo>
                    <a:pt x="7419419" y="1476306"/>
                    <a:pt x="7418198" y="1476306"/>
                    <a:pt x="7416978" y="1477527"/>
                  </a:cubicBezTo>
                  <a:cubicBezTo>
                    <a:pt x="7415756" y="1479968"/>
                    <a:pt x="7413316" y="1477527"/>
                    <a:pt x="7410874" y="1476306"/>
                  </a:cubicBezTo>
                  <a:cubicBezTo>
                    <a:pt x="7405991" y="1471423"/>
                    <a:pt x="7407212" y="1473865"/>
                    <a:pt x="7404771" y="1475085"/>
                  </a:cubicBezTo>
                  <a:cubicBezTo>
                    <a:pt x="7402329" y="1475085"/>
                    <a:pt x="7403549" y="1473865"/>
                    <a:pt x="7399888" y="1475085"/>
                  </a:cubicBezTo>
                  <a:cubicBezTo>
                    <a:pt x="7398667" y="1475085"/>
                    <a:pt x="7396226" y="1473865"/>
                    <a:pt x="7395005" y="1473865"/>
                  </a:cubicBezTo>
                  <a:cubicBezTo>
                    <a:pt x="7393784" y="1473865"/>
                    <a:pt x="7391342" y="1471423"/>
                    <a:pt x="7391342" y="1471423"/>
                  </a:cubicBezTo>
                  <a:cubicBezTo>
                    <a:pt x="7386460" y="1471423"/>
                    <a:pt x="7382798" y="1467761"/>
                    <a:pt x="7380357" y="1470203"/>
                  </a:cubicBezTo>
                  <a:cubicBezTo>
                    <a:pt x="7375474" y="1472644"/>
                    <a:pt x="7375474" y="1471423"/>
                    <a:pt x="7369370" y="1467761"/>
                  </a:cubicBezTo>
                  <a:cubicBezTo>
                    <a:pt x="7366928" y="1466540"/>
                    <a:pt x="7368150" y="1468982"/>
                    <a:pt x="7370591" y="1471423"/>
                  </a:cubicBezTo>
                  <a:cubicBezTo>
                    <a:pt x="7371812" y="1473865"/>
                    <a:pt x="7374253" y="1475085"/>
                    <a:pt x="7375474" y="1475085"/>
                  </a:cubicBezTo>
                  <a:cubicBezTo>
                    <a:pt x="7376695" y="1475085"/>
                    <a:pt x="7380357" y="1477527"/>
                    <a:pt x="7382798" y="1477527"/>
                  </a:cubicBezTo>
                  <a:cubicBezTo>
                    <a:pt x="7385239" y="1477527"/>
                    <a:pt x="7392564" y="1477527"/>
                    <a:pt x="7398667" y="1483630"/>
                  </a:cubicBezTo>
                  <a:cubicBezTo>
                    <a:pt x="7399888" y="1484851"/>
                    <a:pt x="7403549" y="1486072"/>
                    <a:pt x="7407212" y="1487292"/>
                  </a:cubicBezTo>
                  <a:cubicBezTo>
                    <a:pt x="7410874" y="1488513"/>
                    <a:pt x="7414536" y="1488513"/>
                    <a:pt x="7415756" y="1489734"/>
                  </a:cubicBezTo>
                  <a:cubicBezTo>
                    <a:pt x="7418198" y="1492175"/>
                    <a:pt x="7421860" y="1492175"/>
                    <a:pt x="7424302" y="1494617"/>
                  </a:cubicBezTo>
                  <a:cubicBezTo>
                    <a:pt x="7424302" y="1494617"/>
                    <a:pt x="7423081" y="1495837"/>
                    <a:pt x="7423081" y="1495837"/>
                  </a:cubicBezTo>
                  <a:cubicBezTo>
                    <a:pt x="7423081" y="1495837"/>
                    <a:pt x="7420640" y="1497058"/>
                    <a:pt x="7416978" y="1494617"/>
                  </a:cubicBezTo>
                  <a:cubicBezTo>
                    <a:pt x="7408433" y="1489734"/>
                    <a:pt x="7409653" y="1494617"/>
                    <a:pt x="7408433" y="1498279"/>
                  </a:cubicBezTo>
                  <a:cubicBezTo>
                    <a:pt x="7407212" y="1501941"/>
                    <a:pt x="7408433" y="1504382"/>
                    <a:pt x="7401109" y="1501941"/>
                  </a:cubicBezTo>
                  <a:cubicBezTo>
                    <a:pt x="7396226" y="1500720"/>
                    <a:pt x="7387681" y="1495837"/>
                    <a:pt x="7390122" y="1501941"/>
                  </a:cubicBezTo>
                  <a:cubicBezTo>
                    <a:pt x="7391342" y="1504382"/>
                    <a:pt x="7390122" y="1505603"/>
                    <a:pt x="7387681" y="1505603"/>
                  </a:cubicBezTo>
                  <a:cubicBezTo>
                    <a:pt x="7385239" y="1505603"/>
                    <a:pt x="7381577" y="1499499"/>
                    <a:pt x="7376695" y="1501941"/>
                  </a:cubicBezTo>
                  <a:cubicBezTo>
                    <a:pt x="7374253" y="1503161"/>
                    <a:pt x="7371812" y="1503161"/>
                    <a:pt x="7371812" y="1504382"/>
                  </a:cubicBezTo>
                  <a:cubicBezTo>
                    <a:pt x="7371812" y="1508044"/>
                    <a:pt x="7368150" y="1505603"/>
                    <a:pt x="7363267" y="1504382"/>
                  </a:cubicBezTo>
                  <a:cubicBezTo>
                    <a:pt x="7358384" y="1501941"/>
                    <a:pt x="7357163" y="1501941"/>
                    <a:pt x="7357163" y="1501941"/>
                  </a:cubicBezTo>
                  <a:cubicBezTo>
                    <a:pt x="7357163" y="1501941"/>
                    <a:pt x="7357163" y="1503161"/>
                    <a:pt x="7354721" y="1504382"/>
                  </a:cubicBezTo>
                  <a:cubicBezTo>
                    <a:pt x="7352281" y="1505603"/>
                    <a:pt x="7353501" y="1503161"/>
                    <a:pt x="7348618" y="1506824"/>
                  </a:cubicBezTo>
                  <a:cubicBezTo>
                    <a:pt x="7346177" y="1508044"/>
                    <a:pt x="7342514" y="1506824"/>
                    <a:pt x="7341294" y="1506824"/>
                  </a:cubicBezTo>
                  <a:cubicBezTo>
                    <a:pt x="7340074" y="1506824"/>
                    <a:pt x="7336411" y="1505603"/>
                    <a:pt x="7335191" y="1505603"/>
                  </a:cubicBezTo>
                  <a:cubicBezTo>
                    <a:pt x="7330307" y="1506824"/>
                    <a:pt x="7322984" y="1504382"/>
                    <a:pt x="7321763" y="1508044"/>
                  </a:cubicBezTo>
                  <a:cubicBezTo>
                    <a:pt x="7318100" y="1514148"/>
                    <a:pt x="7316880" y="1511706"/>
                    <a:pt x="7307115" y="1510486"/>
                  </a:cubicBezTo>
                  <a:cubicBezTo>
                    <a:pt x="7304673" y="1510486"/>
                    <a:pt x="7305893" y="1512927"/>
                    <a:pt x="7310777" y="1515368"/>
                  </a:cubicBezTo>
                  <a:cubicBezTo>
                    <a:pt x="7314438" y="1517810"/>
                    <a:pt x="7316880" y="1519031"/>
                    <a:pt x="7318100" y="1517810"/>
                  </a:cubicBezTo>
                  <a:cubicBezTo>
                    <a:pt x="7319322" y="1516589"/>
                    <a:pt x="7324204" y="1517810"/>
                    <a:pt x="7327867" y="1517810"/>
                  </a:cubicBezTo>
                  <a:cubicBezTo>
                    <a:pt x="7330307" y="1516589"/>
                    <a:pt x="7338853" y="1514148"/>
                    <a:pt x="7348618" y="1519031"/>
                  </a:cubicBezTo>
                  <a:cubicBezTo>
                    <a:pt x="7351060" y="1520251"/>
                    <a:pt x="7355943" y="1520251"/>
                    <a:pt x="7360825" y="1520251"/>
                  </a:cubicBezTo>
                  <a:cubicBezTo>
                    <a:pt x="7365708" y="1520251"/>
                    <a:pt x="7370591" y="1520251"/>
                    <a:pt x="7373032" y="1521472"/>
                  </a:cubicBezTo>
                  <a:cubicBezTo>
                    <a:pt x="7377915" y="1523913"/>
                    <a:pt x="7385239" y="1522693"/>
                    <a:pt x="7388902" y="1525134"/>
                  </a:cubicBezTo>
                  <a:cubicBezTo>
                    <a:pt x="7392564" y="1527575"/>
                    <a:pt x="7396226" y="1528796"/>
                    <a:pt x="7399888" y="1531238"/>
                  </a:cubicBezTo>
                  <a:cubicBezTo>
                    <a:pt x="7398667" y="1531238"/>
                    <a:pt x="7398667" y="1531238"/>
                    <a:pt x="7397446" y="1531238"/>
                  </a:cubicBezTo>
                  <a:cubicBezTo>
                    <a:pt x="7395005" y="1532458"/>
                    <a:pt x="7392564" y="1531238"/>
                    <a:pt x="7392564" y="1533679"/>
                  </a:cubicBezTo>
                  <a:cubicBezTo>
                    <a:pt x="7392564" y="1537341"/>
                    <a:pt x="7387681" y="1534900"/>
                    <a:pt x="7384019" y="1532458"/>
                  </a:cubicBezTo>
                  <a:cubicBezTo>
                    <a:pt x="7375474" y="1527575"/>
                    <a:pt x="7379135" y="1530017"/>
                    <a:pt x="7375474" y="1531238"/>
                  </a:cubicBezTo>
                  <a:cubicBezTo>
                    <a:pt x="7373032" y="1532458"/>
                    <a:pt x="7374253" y="1530017"/>
                    <a:pt x="7369370" y="1532458"/>
                  </a:cubicBezTo>
                  <a:cubicBezTo>
                    <a:pt x="7366928" y="1533679"/>
                    <a:pt x="7363267" y="1531238"/>
                    <a:pt x="7362046" y="1531238"/>
                  </a:cubicBezTo>
                  <a:cubicBezTo>
                    <a:pt x="7360825" y="1531238"/>
                    <a:pt x="7357163" y="1528796"/>
                    <a:pt x="7355943" y="1530017"/>
                  </a:cubicBezTo>
                  <a:cubicBezTo>
                    <a:pt x="7349839" y="1531238"/>
                    <a:pt x="7343736" y="1528796"/>
                    <a:pt x="7341294" y="1532458"/>
                  </a:cubicBezTo>
                  <a:cubicBezTo>
                    <a:pt x="7337632" y="1538562"/>
                    <a:pt x="7336411" y="1536120"/>
                    <a:pt x="7326645" y="1534900"/>
                  </a:cubicBezTo>
                  <a:cubicBezTo>
                    <a:pt x="7324204" y="1534900"/>
                    <a:pt x="7325425" y="1537341"/>
                    <a:pt x="7330307" y="1539782"/>
                  </a:cubicBezTo>
                  <a:cubicBezTo>
                    <a:pt x="7333970" y="1542224"/>
                    <a:pt x="7336411" y="1543445"/>
                    <a:pt x="7337632" y="1542224"/>
                  </a:cubicBezTo>
                  <a:cubicBezTo>
                    <a:pt x="7338853" y="1541003"/>
                    <a:pt x="7343736" y="1542224"/>
                    <a:pt x="7346177" y="1542224"/>
                  </a:cubicBezTo>
                  <a:cubicBezTo>
                    <a:pt x="7348618" y="1541003"/>
                    <a:pt x="7358384" y="1539782"/>
                    <a:pt x="7366928" y="1544666"/>
                  </a:cubicBezTo>
                  <a:cubicBezTo>
                    <a:pt x="7371812" y="1547107"/>
                    <a:pt x="7386460" y="1544666"/>
                    <a:pt x="7390122" y="1548327"/>
                  </a:cubicBezTo>
                  <a:cubicBezTo>
                    <a:pt x="7395005" y="1550769"/>
                    <a:pt x="7401109" y="1550769"/>
                    <a:pt x="7405991" y="1553210"/>
                  </a:cubicBezTo>
                  <a:cubicBezTo>
                    <a:pt x="7409653" y="1555652"/>
                    <a:pt x="7414536" y="1559314"/>
                    <a:pt x="7419419" y="1561755"/>
                  </a:cubicBezTo>
                  <a:cubicBezTo>
                    <a:pt x="7419419" y="1561755"/>
                    <a:pt x="7419419" y="1561755"/>
                    <a:pt x="7419419" y="1561755"/>
                  </a:cubicBezTo>
                  <a:cubicBezTo>
                    <a:pt x="7418198" y="1561755"/>
                    <a:pt x="7416978" y="1561755"/>
                    <a:pt x="7415756" y="1561755"/>
                  </a:cubicBezTo>
                  <a:cubicBezTo>
                    <a:pt x="7414536" y="1560534"/>
                    <a:pt x="7412095" y="1559314"/>
                    <a:pt x="7408433" y="1559314"/>
                  </a:cubicBezTo>
                  <a:cubicBezTo>
                    <a:pt x="7408433" y="1559314"/>
                    <a:pt x="7407212" y="1559314"/>
                    <a:pt x="7407212" y="1559314"/>
                  </a:cubicBezTo>
                  <a:cubicBezTo>
                    <a:pt x="7405991" y="1559314"/>
                    <a:pt x="7405991" y="1559314"/>
                    <a:pt x="7404771" y="1558093"/>
                  </a:cubicBezTo>
                  <a:cubicBezTo>
                    <a:pt x="7401109" y="1556873"/>
                    <a:pt x="7397446" y="1555652"/>
                    <a:pt x="7395005" y="1556873"/>
                  </a:cubicBezTo>
                  <a:cubicBezTo>
                    <a:pt x="7391342" y="1555652"/>
                    <a:pt x="7393784" y="1556873"/>
                    <a:pt x="7391342" y="1556873"/>
                  </a:cubicBezTo>
                  <a:cubicBezTo>
                    <a:pt x="7390122" y="1556873"/>
                    <a:pt x="7390122" y="1556873"/>
                    <a:pt x="7386460" y="1556873"/>
                  </a:cubicBezTo>
                  <a:cubicBezTo>
                    <a:pt x="7385239" y="1556873"/>
                    <a:pt x="7382798" y="1555652"/>
                    <a:pt x="7381577" y="1555652"/>
                  </a:cubicBezTo>
                  <a:cubicBezTo>
                    <a:pt x="7380357" y="1555652"/>
                    <a:pt x="7377915" y="1553210"/>
                    <a:pt x="7376695" y="1553210"/>
                  </a:cubicBezTo>
                  <a:cubicBezTo>
                    <a:pt x="7373032" y="1553210"/>
                    <a:pt x="7368150" y="1549548"/>
                    <a:pt x="7366928" y="1550769"/>
                  </a:cubicBezTo>
                  <a:cubicBezTo>
                    <a:pt x="7364488" y="1551989"/>
                    <a:pt x="7363267" y="1551989"/>
                    <a:pt x="7357163" y="1548327"/>
                  </a:cubicBezTo>
                  <a:cubicBezTo>
                    <a:pt x="7354721" y="1547107"/>
                    <a:pt x="7357163" y="1549548"/>
                    <a:pt x="7359605" y="1550769"/>
                  </a:cubicBezTo>
                  <a:cubicBezTo>
                    <a:pt x="7362046" y="1553210"/>
                    <a:pt x="7364488" y="1554431"/>
                    <a:pt x="7364488" y="1553210"/>
                  </a:cubicBezTo>
                  <a:cubicBezTo>
                    <a:pt x="7365708" y="1553210"/>
                    <a:pt x="7369370" y="1555652"/>
                    <a:pt x="7370591" y="1555652"/>
                  </a:cubicBezTo>
                  <a:cubicBezTo>
                    <a:pt x="7371812" y="1555652"/>
                    <a:pt x="7375474" y="1556873"/>
                    <a:pt x="7379135" y="1558093"/>
                  </a:cubicBezTo>
                  <a:cubicBezTo>
                    <a:pt x="7377915" y="1558093"/>
                    <a:pt x="7377915" y="1559314"/>
                    <a:pt x="7376695" y="1560534"/>
                  </a:cubicBezTo>
                  <a:cubicBezTo>
                    <a:pt x="7376695" y="1561755"/>
                    <a:pt x="7374253" y="1561755"/>
                    <a:pt x="7369370" y="1559314"/>
                  </a:cubicBezTo>
                  <a:cubicBezTo>
                    <a:pt x="7359605" y="1554431"/>
                    <a:pt x="7360825" y="1560534"/>
                    <a:pt x="7360825" y="1564196"/>
                  </a:cubicBezTo>
                  <a:cubicBezTo>
                    <a:pt x="7359605" y="1567859"/>
                    <a:pt x="7362046" y="1571521"/>
                    <a:pt x="7352281" y="1569080"/>
                  </a:cubicBezTo>
                  <a:cubicBezTo>
                    <a:pt x="7346177" y="1567859"/>
                    <a:pt x="7336411" y="1562976"/>
                    <a:pt x="7338853" y="1570300"/>
                  </a:cubicBezTo>
                  <a:cubicBezTo>
                    <a:pt x="7340074" y="1572741"/>
                    <a:pt x="7338853" y="1575183"/>
                    <a:pt x="7336411" y="1575183"/>
                  </a:cubicBezTo>
                  <a:cubicBezTo>
                    <a:pt x="7333970" y="1575183"/>
                    <a:pt x="7329087" y="1569080"/>
                    <a:pt x="7322984" y="1572741"/>
                  </a:cubicBezTo>
                  <a:cubicBezTo>
                    <a:pt x="7320542" y="1573962"/>
                    <a:pt x="7316880" y="1573962"/>
                    <a:pt x="7318100" y="1576403"/>
                  </a:cubicBezTo>
                  <a:cubicBezTo>
                    <a:pt x="7319322" y="1580066"/>
                    <a:pt x="7313218" y="1578845"/>
                    <a:pt x="7308335" y="1577624"/>
                  </a:cubicBezTo>
                  <a:cubicBezTo>
                    <a:pt x="7296128" y="1573962"/>
                    <a:pt x="7302231" y="1576403"/>
                    <a:pt x="7298570" y="1578845"/>
                  </a:cubicBezTo>
                  <a:cubicBezTo>
                    <a:pt x="7296128" y="1580066"/>
                    <a:pt x="7297349" y="1577624"/>
                    <a:pt x="7292466" y="1581287"/>
                  </a:cubicBezTo>
                  <a:cubicBezTo>
                    <a:pt x="7290024" y="1582507"/>
                    <a:pt x="7286363" y="1581287"/>
                    <a:pt x="7285142" y="1582507"/>
                  </a:cubicBezTo>
                  <a:cubicBezTo>
                    <a:pt x="7282701" y="1582507"/>
                    <a:pt x="7279039" y="1581287"/>
                    <a:pt x="7277817" y="1581287"/>
                  </a:cubicBezTo>
                  <a:cubicBezTo>
                    <a:pt x="7271714" y="1583728"/>
                    <a:pt x="7264390" y="1582507"/>
                    <a:pt x="7263169" y="1586169"/>
                  </a:cubicBezTo>
                  <a:cubicBezTo>
                    <a:pt x="7260728" y="1593494"/>
                    <a:pt x="7259507" y="1591052"/>
                    <a:pt x="7248521" y="1592273"/>
                  </a:cubicBezTo>
                  <a:cubicBezTo>
                    <a:pt x="7244858" y="1592273"/>
                    <a:pt x="7248521" y="1594714"/>
                    <a:pt x="7253403" y="1595935"/>
                  </a:cubicBezTo>
                  <a:cubicBezTo>
                    <a:pt x="7257065" y="1597155"/>
                    <a:pt x="7260728" y="1598376"/>
                    <a:pt x="7261949" y="1597155"/>
                  </a:cubicBezTo>
                  <a:cubicBezTo>
                    <a:pt x="7263169" y="1595935"/>
                    <a:pt x="7269272" y="1595935"/>
                    <a:pt x="7271714" y="1594714"/>
                  </a:cubicBezTo>
                  <a:cubicBezTo>
                    <a:pt x="7272935" y="1594714"/>
                    <a:pt x="7274156" y="1593494"/>
                    <a:pt x="7275376" y="1593494"/>
                  </a:cubicBezTo>
                  <a:cubicBezTo>
                    <a:pt x="7275376" y="1593494"/>
                    <a:pt x="7275376" y="1593494"/>
                    <a:pt x="7275376" y="1593494"/>
                  </a:cubicBezTo>
                  <a:cubicBezTo>
                    <a:pt x="7270494" y="1602038"/>
                    <a:pt x="7264390" y="1610583"/>
                    <a:pt x="7260728" y="1602038"/>
                  </a:cubicBezTo>
                  <a:cubicBezTo>
                    <a:pt x="7258287" y="1597155"/>
                    <a:pt x="7253403" y="1600817"/>
                    <a:pt x="7248521" y="1599597"/>
                  </a:cubicBezTo>
                  <a:cubicBezTo>
                    <a:pt x="7242418" y="1598376"/>
                    <a:pt x="7239976" y="1602038"/>
                    <a:pt x="7237534" y="1606921"/>
                  </a:cubicBezTo>
                  <a:cubicBezTo>
                    <a:pt x="7235093" y="1610583"/>
                    <a:pt x="7233873" y="1615466"/>
                    <a:pt x="7231431" y="1616687"/>
                  </a:cubicBezTo>
                  <a:cubicBezTo>
                    <a:pt x="7227769" y="1617908"/>
                    <a:pt x="7224107" y="1615466"/>
                    <a:pt x="7222886" y="1609362"/>
                  </a:cubicBezTo>
                  <a:cubicBezTo>
                    <a:pt x="7221666" y="1602038"/>
                    <a:pt x="7218004" y="1602038"/>
                    <a:pt x="7214341" y="1605701"/>
                  </a:cubicBezTo>
                  <a:cubicBezTo>
                    <a:pt x="7210679" y="1609362"/>
                    <a:pt x="7205797" y="1615466"/>
                    <a:pt x="7202134" y="1617908"/>
                  </a:cubicBezTo>
                  <a:cubicBezTo>
                    <a:pt x="7189927" y="1628894"/>
                    <a:pt x="7188706" y="1621569"/>
                    <a:pt x="7183823" y="1614245"/>
                  </a:cubicBezTo>
                  <a:cubicBezTo>
                    <a:pt x="7181383" y="1610583"/>
                    <a:pt x="7180161" y="1605701"/>
                    <a:pt x="7177720" y="1603259"/>
                  </a:cubicBezTo>
                  <a:cubicBezTo>
                    <a:pt x="7177720" y="1603259"/>
                    <a:pt x="7177720" y="1603259"/>
                    <a:pt x="7177720" y="1603259"/>
                  </a:cubicBezTo>
                  <a:cubicBezTo>
                    <a:pt x="7185045" y="1602038"/>
                    <a:pt x="7191148" y="1603259"/>
                    <a:pt x="7193590" y="1604480"/>
                  </a:cubicBezTo>
                  <a:cubicBezTo>
                    <a:pt x="7196030" y="1605701"/>
                    <a:pt x="7202134" y="1603259"/>
                    <a:pt x="7203355" y="1605701"/>
                  </a:cubicBezTo>
                  <a:cubicBezTo>
                    <a:pt x="7204575" y="1606921"/>
                    <a:pt x="7207017" y="1605701"/>
                    <a:pt x="7210679" y="1603259"/>
                  </a:cubicBezTo>
                  <a:cubicBezTo>
                    <a:pt x="7215562" y="1600817"/>
                    <a:pt x="7218004" y="1597155"/>
                    <a:pt x="7214341" y="1597155"/>
                  </a:cubicBezTo>
                  <a:cubicBezTo>
                    <a:pt x="7203355" y="1597155"/>
                    <a:pt x="7202134" y="1599597"/>
                    <a:pt x="7198472" y="1592273"/>
                  </a:cubicBezTo>
                  <a:cubicBezTo>
                    <a:pt x="7196030" y="1587390"/>
                    <a:pt x="7188706" y="1589831"/>
                    <a:pt x="7183823" y="1588610"/>
                  </a:cubicBezTo>
                  <a:cubicBezTo>
                    <a:pt x="7183823" y="1588610"/>
                    <a:pt x="7178941" y="1591052"/>
                    <a:pt x="7177720" y="1591052"/>
                  </a:cubicBezTo>
                  <a:cubicBezTo>
                    <a:pt x="7176499" y="1591052"/>
                    <a:pt x="7172838" y="1592273"/>
                    <a:pt x="7170396" y="1591052"/>
                  </a:cubicBezTo>
                  <a:cubicBezTo>
                    <a:pt x="7165513" y="1587390"/>
                    <a:pt x="7166734" y="1589831"/>
                    <a:pt x="7164292" y="1588610"/>
                  </a:cubicBezTo>
                  <a:cubicBezTo>
                    <a:pt x="7160631" y="1586169"/>
                    <a:pt x="7164292" y="1583728"/>
                    <a:pt x="7154527" y="1588610"/>
                  </a:cubicBezTo>
                  <a:cubicBezTo>
                    <a:pt x="7149644" y="1591052"/>
                    <a:pt x="7144762" y="1593494"/>
                    <a:pt x="7144762" y="1589831"/>
                  </a:cubicBezTo>
                  <a:cubicBezTo>
                    <a:pt x="7144762" y="1587390"/>
                    <a:pt x="7143540" y="1587390"/>
                    <a:pt x="7141099" y="1587390"/>
                  </a:cubicBezTo>
                  <a:cubicBezTo>
                    <a:pt x="7147202" y="1580066"/>
                    <a:pt x="7152085" y="1570300"/>
                    <a:pt x="7156969" y="1562976"/>
                  </a:cubicBezTo>
                  <a:cubicBezTo>
                    <a:pt x="7160631" y="1555652"/>
                    <a:pt x="7172838" y="1550769"/>
                    <a:pt x="7176499" y="1543445"/>
                  </a:cubicBezTo>
                  <a:cubicBezTo>
                    <a:pt x="7178941" y="1539782"/>
                    <a:pt x="7186265" y="1536120"/>
                    <a:pt x="7192368" y="1532458"/>
                  </a:cubicBezTo>
                  <a:cubicBezTo>
                    <a:pt x="7196030" y="1531238"/>
                    <a:pt x="7199693" y="1528796"/>
                    <a:pt x="7202134" y="1527575"/>
                  </a:cubicBezTo>
                  <a:cubicBezTo>
                    <a:pt x="7204575" y="1525134"/>
                    <a:pt x="7207017" y="1523913"/>
                    <a:pt x="7208237" y="1521472"/>
                  </a:cubicBezTo>
                  <a:cubicBezTo>
                    <a:pt x="7213120" y="1514148"/>
                    <a:pt x="7219224" y="1509265"/>
                    <a:pt x="7224107" y="1505603"/>
                  </a:cubicBezTo>
                  <a:cubicBezTo>
                    <a:pt x="7228989" y="1503161"/>
                    <a:pt x="7235093" y="1501941"/>
                    <a:pt x="7237534" y="1500720"/>
                  </a:cubicBezTo>
                  <a:cubicBezTo>
                    <a:pt x="7241196" y="1499499"/>
                    <a:pt x="7248521" y="1492175"/>
                    <a:pt x="7250962" y="1493396"/>
                  </a:cubicBezTo>
                  <a:cubicBezTo>
                    <a:pt x="7253403" y="1494617"/>
                    <a:pt x="7255845" y="1489734"/>
                    <a:pt x="7258287" y="1482410"/>
                  </a:cubicBezTo>
                  <a:cubicBezTo>
                    <a:pt x="7261949" y="1475085"/>
                    <a:pt x="7261949" y="1468982"/>
                    <a:pt x="7258287" y="1471423"/>
                  </a:cubicBezTo>
                  <a:cubicBezTo>
                    <a:pt x="7246080" y="1482410"/>
                    <a:pt x="7246080" y="1486072"/>
                    <a:pt x="7235093" y="1479968"/>
                  </a:cubicBezTo>
                  <a:cubicBezTo>
                    <a:pt x="7228989" y="1476306"/>
                    <a:pt x="7221666" y="1486072"/>
                    <a:pt x="7213120" y="1487292"/>
                  </a:cubicBezTo>
                  <a:cubicBezTo>
                    <a:pt x="7211900" y="1487292"/>
                    <a:pt x="7209459" y="1493396"/>
                    <a:pt x="7207017" y="1494617"/>
                  </a:cubicBezTo>
                  <a:cubicBezTo>
                    <a:pt x="7204575" y="1495837"/>
                    <a:pt x="7202134" y="1500720"/>
                    <a:pt x="7197252" y="1500720"/>
                  </a:cubicBezTo>
                  <a:cubicBezTo>
                    <a:pt x="7188706" y="1499499"/>
                    <a:pt x="7191148" y="1501941"/>
                    <a:pt x="7187486" y="1501941"/>
                  </a:cubicBezTo>
                  <a:cubicBezTo>
                    <a:pt x="7183823" y="1501941"/>
                    <a:pt x="7183823" y="1499499"/>
                    <a:pt x="7182603" y="1499499"/>
                  </a:cubicBezTo>
                  <a:cubicBezTo>
                    <a:pt x="7181383" y="1499499"/>
                    <a:pt x="7180161" y="1501941"/>
                    <a:pt x="7175279" y="1509265"/>
                  </a:cubicBezTo>
                  <a:cubicBezTo>
                    <a:pt x="7170396" y="1516589"/>
                    <a:pt x="7165513" y="1522693"/>
                    <a:pt x="7163072" y="1516589"/>
                  </a:cubicBezTo>
                  <a:cubicBezTo>
                    <a:pt x="7160631" y="1512927"/>
                    <a:pt x="7156969" y="1515368"/>
                    <a:pt x="7153306" y="1515368"/>
                  </a:cubicBezTo>
                  <a:cubicBezTo>
                    <a:pt x="7143540" y="1515368"/>
                    <a:pt x="7144762" y="1527575"/>
                    <a:pt x="7141099" y="1528796"/>
                  </a:cubicBezTo>
                  <a:cubicBezTo>
                    <a:pt x="7137437" y="1530017"/>
                    <a:pt x="7134995" y="1528796"/>
                    <a:pt x="7133775" y="1522693"/>
                  </a:cubicBezTo>
                  <a:cubicBezTo>
                    <a:pt x="7131333" y="1514148"/>
                    <a:pt x="7126451" y="1520251"/>
                    <a:pt x="7121568" y="1526355"/>
                  </a:cubicBezTo>
                  <a:cubicBezTo>
                    <a:pt x="7122788" y="1523913"/>
                    <a:pt x="7124009" y="1520251"/>
                    <a:pt x="7125230" y="1519031"/>
                  </a:cubicBezTo>
                  <a:cubicBezTo>
                    <a:pt x="7126451" y="1516589"/>
                    <a:pt x="7127671" y="1515368"/>
                    <a:pt x="7128892" y="1512927"/>
                  </a:cubicBezTo>
                  <a:cubicBezTo>
                    <a:pt x="7130113" y="1511706"/>
                    <a:pt x="7131333" y="1510486"/>
                    <a:pt x="7131333" y="1509265"/>
                  </a:cubicBezTo>
                  <a:cubicBezTo>
                    <a:pt x="7132555" y="1508044"/>
                    <a:pt x="7133775" y="1504382"/>
                    <a:pt x="7133775" y="1501941"/>
                  </a:cubicBezTo>
                  <a:cubicBezTo>
                    <a:pt x="7137437" y="1501941"/>
                    <a:pt x="7141099" y="1501941"/>
                    <a:pt x="7143540" y="1501941"/>
                  </a:cubicBezTo>
                  <a:cubicBezTo>
                    <a:pt x="7145982" y="1501941"/>
                    <a:pt x="7150865" y="1499499"/>
                    <a:pt x="7152085" y="1500720"/>
                  </a:cubicBezTo>
                  <a:cubicBezTo>
                    <a:pt x="7153306" y="1501941"/>
                    <a:pt x="7155747" y="1499499"/>
                    <a:pt x="7158189" y="1497058"/>
                  </a:cubicBezTo>
                  <a:cubicBezTo>
                    <a:pt x="7161851" y="1493396"/>
                    <a:pt x="7164292" y="1490954"/>
                    <a:pt x="7160631" y="1490954"/>
                  </a:cubicBezTo>
                  <a:cubicBezTo>
                    <a:pt x="7150865" y="1493396"/>
                    <a:pt x="7150865" y="1495837"/>
                    <a:pt x="7145982" y="1489734"/>
                  </a:cubicBezTo>
                  <a:cubicBezTo>
                    <a:pt x="7143540" y="1487292"/>
                    <a:pt x="7139878" y="1488513"/>
                    <a:pt x="7134995" y="1488513"/>
                  </a:cubicBezTo>
                  <a:cubicBezTo>
                    <a:pt x="7134995" y="1487292"/>
                    <a:pt x="7133775" y="1486072"/>
                    <a:pt x="7133775" y="1484851"/>
                  </a:cubicBezTo>
                  <a:cubicBezTo>
                    <a:pt x="7131333" y="1477527"/>
                    <a:pt x="7127671" y="1473865"/>
                    <a:pt x="7127671" y="1478747"/>
                  </a:cubicBezTo>
                  <a:cubicBezTo>
                    <a:pt x="7127671" y="1484851"/>
                    <a:pt x="7127671" y="1488513"/>
                    <a:pt x="7127671" y="1492175"/>
                  </a:cubicBezTo>
                  <a:cubicBezTo>
                    <a:pt x="7127671" y="1492175"/>
                    <a:pt x="7127671" y="1492175"/>
                    <a:pt x="7126451" y="1492175"/>
                  </a:cubicBezTo>
                  <a:cubicBezTo>
                    <a:pt x="7125230" y="1492175"/>
                    <a:pt x="7121568" y="1494617"/>
                    <a:pt x="7119126" y="1493396"/>
                  </a:cubicBezTo>
                  <a:cubicBezTo>
                    <a:pt x="7114244" y="1490954"/>
                    <a:pt x="7115464" y="1493396"/>
                    <a:pt x="7113023" y="1492175"/>
                  </a:cubicBezTo>
                  <a:cubicBezTo>
                    <a:pt x="7109361" y="1490954"/>
                    <a:pt x="7113023" y="1487292"/>
                    <a:pt x="7104478" y="1493396"/>
                  </a:cubicBezTo>
                  <a:cubicBezTo>
                    <a:pt x="7100816" y="1497058"/>
                    <a:pt x="7095934" y="1499499"/>
                    <a:pt x="7095934" y="1495837"/>
                  </a:cubicBezTo>
                  <a:cubicBezTo>
                    <a:pt x="7095934" y="1494617"/>
                    <a:pt x="7094712" y="1493396"/>
                    <a:pt x="7093492" y="1493396"/>
                  </a:cubicBezTo>
                  <a:cubicBezTo>
                    <a:pt x="7097154" y="1489734"/>
                    <a:pt x="7099595" y="1486072"/>
                    <a:pt x="7102037" y="1483630"/>
                  </a:cubicBezTo>
                  <a:cubicBezTo>
                    <a:pt x="7103257" y="1482410"/>
                    <a:pt x="7103257" y="1482410"/>
                    <a:pt x="7104478" y="1481189"/>
                  </a:cubicBezTo>
                  <a:cubicBezTo>
                    <a:pt x="7106919" y="1481189"/>
                    <a:pt x="7111802" y="1478747"/>
                    <a:pt x="7113023" y="1481189"/>
                  </a:cubicBezTo>
                  <a:cubicBezTo>
                    <a:pt x="7114244" y="1482410"/>
                    <a:pt x="7116685" y="1479968"/>
                    <a:pt x="7119126" y="1477527"/>
                  </a:cubicBezTo>
                  <a:cubicBezTo>
                    <a:pt x="7121568" y="1475085"/>
                    <a:pt x="7122788" y="1472644"/>
                    <a:pt x="7122788" y="1471423"/>
                  </a:cubicBezTo>
                  <a:cubicBezTo>
                    <a:pt x="7125230" y="1470203"/>
                    <a:pt x="7128892" y="1470203"/>
                    <a:pt x="7132555" y="1468982"/>
                  </a:cubicBezTo>
                  <a:cubicBezTo>
                    <a:pt x="7138658" y="1467761"/>
                    <a:pt x="7143540" y="1466540"/>
                    <a:pt x="7145982" y="1464099"/>
                  </a:cubicBezTo>
                  <a:cubicBezTo>
                    <a:pt x="7155747" y="1455554"/>
                    <a:pt x="7166734" y="1456775"/>
                    <a:pt x="7170396" y="1456775"/>
                  </a:cubicBezTo>
                  <a:cubicBezTo>
                    <a:pt x="7174058" y="1456775"/>
                    <a:pt x="7180161" y="1453113"/>
                    <a:pt x="7181383" y="1454333"/>
                  </a:cubicBezTo>
                  <a:cubicBezTo>
                    <a:pt x="7182603" y="1455554"/>
                    <a:pt x="7186265" y="1453113"/>
                    <a:pt x="7188706" y="1449451"/>
                  </a:cubicBezTo>
                  <a:cubicBezTo>
                    <a:pt x="7192368" y="1444568"/>
                    <a:pt x="7194810" y="1440906"/>
                    <a:pt x="7191148" y="1442126"/>
                  </a:cubicBezTo>
                  <a:cubicBezTo>
                    <a:pt x="7180161" y="1445789"/>
                    <a:pt x="7178941" y="1448230"/>
                    <a:pt x="7172838" y="1440906"/>
                  </a:cubicBezTo>
                  <a:cubicBezTo>
                    <a:pt x="7169176" y="1436023"/>
                    <a:pt x="7163072" y="1440906"/>
                    <a:pt x="7155747" y="1440906"/>
                  </a:cubicBezTo>
                  <a:cubicBezTo>
                    <a:pt x="7155747" y="1440906"/>
                    <a:pt x="7150865" y="1444568"/>
                    <a:pt x="7149644" y="1444568"/>
                  </a:cubicBezTo>
                  <a:cubicBezTo>
                    <a:pt x="7148423" y="1444568"/>
                    <a:pt x="7144762" y="1448230"/>
                    <a:pt x="7141099" y="1447009"/>
                  </a:cubicBezTo>
                  <a:cubicBezTo>
                    <a:pt x="7134995" y="1444568"/>
                    <a:pt x="7136216" y="1447009"/>
                    <a:pt x="7133775" y="1445789"/>
                  </a:cubicBezTo>
                  <a:cubicBezTo>
                    <a:pt x="7131333" y="1444568"/>
                    <a:pt x="7131333" y="1443347"/>
                    <a:pt x="7130113" y="1443347"/>
                  </a:cubicBezTo>
                  <a:cubicBezTo>
                    <a:pt x="7128892" y="1443347"/>
                    <a:pt x="7127671" y="1444568"/>
                    <a:pt x="7122788" y="1448230"/>
                  </a:cubicBezTo>
                  <a:cubicBezTo>
                    <a:pt x="7117906" y="1451892"/>
                    <a:pt x="7113023" y="1456775"/>
                    <a:pt x="7113023" y="1450671"/>
                  </a:cubicBezTo>
                  <a:cubicBezTo>
                    <a:pt x="7111802" y="1447009"/>
                    <a:pt x="7109361" y="1449451"/>
                    <a:pt x="7105699" y="1448230"/>
                  </a:cubicBezTo>
                  <a:cubicBezTo>
                    <a:pt x="7099595" y="1445789"/>
                    <a:pt x="7097154" y="1455554"/>
                    <a:pt x="7093492" y="1455554"/>
                  </a:cubicBezTo>
                  <a:cubicBezTo>
                    <a:pt x="7091050" y="1455554"/>
                    <a:pt x="7088609" y="1454333"/>
                    <a:pt x="7088609" y="1450671"/>
                  </a:cubicBezTo>
                  <a:cubicBezTo>
                    <a:pt x="7088609" y="1442126"/>
                    <a:pt x="7080064" y="1450671"/>
                    <a:pt x="7075181" y="1454333"/>
                  </a:cubicBezTo>
                  <a:cubicBezTo>
                    <a:pt x="7066636" y="1460437"/>
                    <a:pt x="7066636" y="1455554"/>
                    <a:pt x="7064195" y="1450671"/>
                  </a:cubicBezTo>
                  <a:cubicBezTo>
                    <a:pt x="7061753" y="1447009"/>
                    <a:pt x="7060533" y="1438464"/>
                    <a:pt x="7053209" y="1448230"/>
                  </a:cubicBezTo>
                  <a:cubicBezTo>
                    <a:pt x="7049546" y="1453113"/>
                    <a:pt x="7047105" y="1453113"/>
                    <a:pt x="7045884" y="1453113"/>
                  </a:cubicBezTo>
                  <a:cubicBezTo>
                    <a:pt x="7038560" y="1447009"/>
                    <a:pt x="7039781" y="1457996"/>
                    <a:pt x="7039781" y="1457996"/>
                  </a:cubicBezTo>
                  <a:cubicBezTo>
                    <a:pt x="7037339" y="1455554"/>
                    <a:pt x="7033677" y="1454333"/>
                    <a:pt x="7031236" y="1454333"/>
                  </a:cubicBezTo>
                  <a:cubicBezTo>
                    <a:pt x="7032457" y="1453113"/>
                    <a:pt x="7033677" y="1451892"/>
                    <a:pt x="7034898" y="1451892"/>
                  </a:cubicBezTo>
                  <a:cubicBezTo>
                    <a:pt x="7038560" y="1448230"/>
                    <a:pt x="7042222" y="1444568"/>
                    <a:pt x="7045884" y="1442126"/>
                  </a:cubicBezTo>
                  <a:cubicBezTo>
                    <a:pt x="7049546" y="1438464"/>
                    <a:pt x="7056871" y="1438464"/>
                    <a:pt x="7061753" y="1434802"/>
                  </a:cubicBezTo>
                  <a:cubicBezTo>
                    <a:pt x="7064195" y="1432361"/>
                    <a:pt x="7069078" y="1432361"/>
                    <a:pt x="7073960" y="1433582"/>
                  </a:cubicBezTo>
                  <a:cubicBezTo>
                    <a:pt x="7078843" y="1433582"/>
                    <a:pt x="7083727" y="1433582"/>
                    <a:pt x="7086167" y="1432361"/>
                  </a:cubicBezTo>
                  <a:cubicBezTo>
                    <a:pt x="7095934" y="1425037"/>
                    <a:pt x="7104478" y="1428699"/>
                    <a:pt x="7108141" y="1429919"/>
                  </a:cubicBezTo>
                  <a:cubicBezTo>
                    <a:pt x="7110581" y="1431140"/>
                    <a:pt x="7116685" y="1428699"/>
                    <a:pt x="7117906" y="1429919"/>
                  </a:cubicBezTo>
                  <a:cubicBezTo>
                    <a:pt x="7119126" y="1431140"/>
                    <a:pt x="7121568" y="1429919"/>
                    <a:pt x="7125230" y="1426257"/>
                  </a:cubicBezTo>
                  <a:cubicBezTo>
                    <a:pt x="7128892" y="1422595"/>
                    <a:pt x="7131333" y="1418933"/>
                    <a:pt x="7127671" y="1420154"/>
                  </a:cubicBezTo>
                  <a:cubicBezTo>
                    <a:pt x="7117906" y="1421375"/>
                    <a:pt x="7116685" y="1423816"/>
                    <a:pt x="7111802" y="1415271"/>
                  </a:cubicBezTo>
                  <a:cubicBezTo>
                    <a:pt x="7109361" y="1410388"/>
                    <a:pt x="7103257" y="1414050"/>
                    <a:pt x="7097154" y="1411609"/>
                  </a:cubicBezTo>
                  <a:cubicBezTo>
                    <a:pt x="7097154" y="1411609"/>
                    <a:pt x="7093492" y="1414050"/>
                    <a:pt x="7091050" y="1414050"/>
                  </a:cubicBezTo>
                  <a:cubicBezTo>
                    <a:pt x="7089830" y="1414050"/>
                    <a:pt x="7086167" y="1416492"/>
                    <a:pt x="7083727" y="1414050"/>
                  </a:cubicBezTo>
                  <a:cubicBezTo>
                    <a:pt x="7078843" y="1410388"/>
                    <a:pt x="7080064" y="1412830"/>
                    <a:pt x="7077623" y="1411609"/>
                  </a:cubicBezTo>
                  <a:cubicBezTo>
                    <a:pt x="7073960" y="1409168"/>
                    <a:pt x="7077623" y="1405505"/>
                    <a:pt x="7069078" y="1411609"/>
                  </a:cubicBezTo>
                  <a:cubicBezTo>
                    <a:pt x="7064195" y="1415271"/>
                    <a:pt x="7060533" y="1417712"/>
                    <a:pt x="7060533" y="1412830"/>
                  </a:cubicBezTo>
                  <a:cubicBezTo>
                    <a:pt x="7060533" y="1409168"/>
                    <a:pt x="7056871" y="1410388"/>
                    <a:pt x="7054429" y="1409168"/>
                  </a:cubicBezTo>
                  <a:cubicBezTo>
                    <a:pt x="7054429" y="1409168"/>
                    <a:pt x="7053209" y="1409168"/>
                    <a:pt x="7053209" y="1409168"/>
                  </a:cubicBezTo>
                  <a:cubicBezTo>
                    <a:pt x="7054429" y="1409168"/>
                    <a:pt x="7055650" y="1407947"/>
                    <a:pt x="7055650" y="1407947"/>
                  </a:cubicBezTo>
                  <a:cubicBezTo>
                    <a:pt x="7060533" y="1405505"/>
                    <a:pt x="7067857" y="1407947"/>
                    <a:pt x="7073960" y="1406726"/>
                  </a:cubicBezTo>
                  <a:cubicBezTo>
                    <a:pt x="7080064" y="1404285"/>
                    <a:pt x="7093492" y="1412830"/>
                    <a:pt x="7099595" y="1411609"/>
                  </a:cubicBezTo>
                  <a:cubicBezTo>
                    <a:pt x="7111802" y="1409168"/>
                    <a:pt x="7119126" y="1415271"/>
                    <a:pt x="7121568" y="1416492"/>
                  </a:cubicBezTo>
                  <a:cubicBezTo>
                    <a:pt x="7124009" y="1417712"/>
                    <a:pt x="7130113" y="1418933"/>
                    <a:pt x="7131333" y="1420154"/>
                  </a:cubicBezTo>
                  <a:cubicBezTo>
                    <a:pt x="7131333" y="1421375"/>
                    <a:pt x="7134995" y="1421375"/>
                    <a:pt x="7139878" y="1420154"/>
                  </a:cubicBezTo>
                  <a:cubicBezTo>
                    <a:pt x="7144762" y="1418933"/>
                    <a:pt x="7148423" y="1416492"/>
                    <a:pt x="7144762" y="1415271"/>
                  </a:cubicBezTo>
                  <a:cubicBezTo>
                    <a:pt x="7134995" y="1412830"/>
                    <a:pt x="7132555" y="1414050"/>
                    <a:pt x="7131333" y="1406726"/>
                  </a:cubicBezTo>
                  <a:cubicBezTo>
                    <a:pt x="7130113" y="1401843"/>
                    <a:pt x="7122788" y="1401843"/>
                    <a:pt x="7117906" y="1398181"/>
                  </a:cubicBezTo>
                  <a:cubicBezTo>
                    <a:pt x="7117906" y="1398181"/>
                    <a:pt x="7113023" y="1399402"/>
                    <a:pt x="7110581" y="1398181"/>
                  </a:cubicBezTo>
                  <a:cubicBezTo>
                    <a:pt x="7109361" y="1396961"/>
                    <a:pt x="7104478" y="1398181"/>
                    <a:pt x="7103257" y="1395740"/>
                  </a:cubicBezTo>
                  <a:cubicBezTo>
                    <a:pt x="7099595" y="1390857"/>
                    <a:pt x="7099595" y="1393298"/>
                    <a:pt x="7097154" y="1392078"/>
                  </a:cubicBezTo>
                  <a:cubicBezTo>
                    <a:pt x="7097154" y="1392078"/>
                    <a:pt x="7095934" y="1390857"/>
                    <a:pt x="7095934" y="1390857"/>
                  </a:cubicBezTo>
                  <a:cubicBezTo>
                    <a:pt x="7095934" y="1390857"/>
                    <a:pt x="7095934" y="1390857"/>
                    <a:pt x="7095934" y="1389636"/>
                  </a:cubicBezTo>
                  <a:cubicBezTo>
                    <a:pt x="7095934" y="1389636"/>
                    <a:pt x="7095934" y="1389636"/>
                    <a:pt x="7095934" y="1389636"/>
                  </a:cubicBezTo>
                  <a:cubicBezTo>
                    <a:pt x="7095934" y="1389636"/>
                    <a:pt x="7095934" y="1388416"/>
                    <a:pt x="7095934" y="1388416"/>
                  </a:cubicBezTo>
                  <a:cubicBezTo>
                    <a:pt x="7093492" y="1384754"/>
                    <a:pt x="7088609" y="1384754"/>
                    <a:pt x="7083727" y="1382312"/>
                  </a:cubicBezTo>
                  <a:cubicBezTo>
                    <a:pt x="7083727" y="1382312"/>
                    <a:pt x="7078843" y="1383533"/>
                    <a:pt x="7077623" y="1382312"/>
                  </a:cubicBezTo>
                  <a:cubicBezTo>
                    <a:pt x="7076402" y="1382312"/>
                    <a:pt x="7073960" y="1382312"/>
                    <a:pt x="7072740" y="1382312"/>
                  </a:cubicBezTo>
                  <a:cubicBezTo>
                    <a:pt x="7072740" y="1382312"/>
                    <a:pt x="7071520" y="1382312"/>
                    <a:pt x="7071520" y="1381091"/>
                  </a:cubicBezTo>
                  <a:cubicBezTo>
                    <a:pt x="7071520" y="1381091"/>
                    <a:pt x="7071520" y="1381091"/>
                    <a:pt x="7071520" y="1381091"/>
                  </a:cubicBezTo>
                  <a:cubicBezTo>
                    <a:pt x="7070298" y="1379871"/>
                    <a:pt x="7070298" y="1378650"/>
                    <a:pt x="7069078" y="1378650"/>
                  </a:cubicBezTo>
                  <a:cubicBezTo>
                    <a:pt x="7070298" y="1378650"/>
                    <a:pt x="7071520" y="1377429"/>
                    <a:pt x="7073960" y="1377429"/>
                  </a:cubicBezTo>
                  <a:cubicBezTo>
                    <a:pt x="7078843" y="1374988"/>
                    <a:pt x="7083727" y="1372547"/>
                    <a:pt x="7087388" y="1370105"/>
                  </a:cubicBezTo>
                  <a:cubicBezTo>
                    <a:pt x="7092271" y="1367664"/>
                    <a:pt x="7100816" y="1368884"/>
                    <a:pt x="7105699" y="1366443"/>
                  </a:cubicBezTo>
                  <a:cubicBezTo>
                    <a:pt x="7108141" y="1365222"/>
                    <a:pt x="7114244" y="1365222"/>
                    <a:pt x="7119126" y="1366443"/>
                  </a:cubicBezTo>
                  <a:cubicBezTo>
                    <a:pt x="7124009" y="1367664"/>
                    <a:pt x="7130113" y="1367664"/>
                    <a:pt x="7132555" y="1366443"/>
                  </a:cubicBezTo>
                  <a:cubicBezTo>
                    <a:pt x="7143540" y="1361560"/>
                    <a:pt x="7153306" y="1366443"/>
                    <a:pt x="7156969" y="1367664"/>
                  </a:cubicBezTo>
                  <a:cubicBezTo>
                    <a:pt x="7159409" y="1368884"/>
                    <a:pt x="7166734" y="1367664"/>
                    <a:pt x="7166734" y="1368884"/>
                  </a:cubicBezTo>
                  <a:cubicBezTo>
                    <a:pt x="7167954" y="1370105"/>
                    <a:pt x="7171616" y="1368884"/>
                    <a:pt x="7175279" y="1366443"/>
                  </a:cubicBezTo>
                  <a:cubicBezTo>
                    <a:pt x="7180161" y="1364002"/>
                    <a:pt x="7183823" y="1361560"/>
                    <a:pt x="7180161" y="1360340"/>
                  </a:cubicBezTo>
                  <a:cubicBezTo>
                    <a:pt x="7169176" y="1360340"/>
                    <a:pt x="7167954" y="1362781"/>
                    <a:pt x="7164292" y="1354236"/>
                  </a:cubicBezTo>
                  <a:cubicBezTo>
                    <a:pt x="7163072" y="1349353"/>
                    <a:pt x="7154527" y="1351795"/>
                    <a:pt x="7148423" y="1349353"/>
                  </a:cubicBezTo>
                  <a:cubicBezTo>
                    <a:pt x="7148423" y="1349353"/>
                    <a:pt x="7143540" y="1351795"/>
                    <a:pt x="7141099" y="1350574"/>
                  </a:cubicBezTo>
                  <a:cubicBezTo>
                    <a:pt x="7139878" y="1350574"/>
                    <a:pt x="7134995" y="1351795"/>
                    <a:pt x="7133775" y="1349353"/>
                  </a:cubicBezTo>
                  <a:cubicBezTo>
                    <a:pt x="7128892" y="1345691"/>
                    <a:pt x="7130113" y="1348133"/>
                    <a:pt x="7127671" y="1345691"/>
                  </a:cubicBezTo>
                  <a:cubicBezTo>
                    <a:pt x="7126451" y="1344470"/>
                    <a:pt x="7126451" y="1343250"/>
                    <a:pt x="7125230" y="1342029"/>
                  </a:cubicBezTo>
                  <a:cubicBezTo>
                    <a:pt x="7124009" y="1342029"/>
                    <a:pt x="7122788" y="1342029"/>
                    <a:pt x="7117906" y="1344470"/>
                  </a:cubicBezTo>
                  <a:cubicBezTo>
                    <a:pt x="7111802" y="1346912"/>
                    <a:pt x="7106919" y="1348133"/>
                    <a:pt x="7108141" y="1343250"/>
                  </a:cubicBezTo>
                  <a:cubicBezTo>
                    <a:pt x="7108141" y="1340808"/>
                    <a:pt x="7105699" y="1340808"/>
                    <a:pt x="7103257" y="1338367"/>
                  </a:cubicBezTo>
                  <a:cubicBezTo>
                    <a:pt x="7098374" y="1334705"/>
                    <a:pt x="7093492" y="1342029"/>
                    <a:pt x="7089830" y="1342029"/>
                  </a:cubicBezTo>
                  <a:cubicBezTo>
                    <a:pt x="7088609" y="1342029"/>
                    <a:pt x="7087388" y="1340808"/>
                    <a:pt x="7087388" y="1340808"/>
                  </a:cubicBezTo>
                  <a:cubicBezTo>
                    <a:pt x="7089830" y="1339588"/>
                    <a:pt x="7092271" y="1338367"/>
                    <a:pt x="7094712" y="1337146"/>
                  </a:cubicBezTo>
                  <a:cubicBezTo>
                    <a:pt x="7100816" y="1333484"/>
                    <a:pt x="7108141" y="1335926"/>
                    <a:pt x="7114244" y="1333484"/>
                  </a:cubicBezTo>
                  <a:cubicBezTo>
                    <a:pt x="7120348" y="1331043"/>
                    <a:pt x="7136216" y="1338367"/>
                    <a:pt x="7143540" y="1335926"/>
                  </a:cubicBezTo>
                  <a:cubicBezTo>
                    <a:pt x="7155747" y="1331043"/>
                    <a:pt x="7165513" y="1337146"/>
                    <a:pt x="7169176" y="1338367"/>
                  </a:cubicBezTo>
                  <a:cubicBezTo>
                    <a:pt x="7171616" y="1339588"/>
                    <a:pt x="7178941" y="1339588"/>
                    <a:pt x="7180161" y="1340808"/>
                  </a:cubicBezTo>
                  <a:cubicBezTo>
                    <a:pt x="7181383" y="1342029"/>
                    <a:pt x="7185045" y="1340808"/>
                    <a:pt x="7188706" y="1339588"/>
                  </a:cubicBezTo>
                  <a:cubicBezTo>
                    <a:pt x="7193590" y="1337146"/>
                    <a:pt x="7197252" y="1334705"/>
                    <a:pt x="7193590" y="1333484"/>
                  </a:cubicBezTo>
                  <a:cubicBezTo>
                    <a:pt x="7181383" y="1332263"/>
                    <a:pt x="7180161" y="1334705"/>
                    <a:pt x="7177720" y="1326160"/>
                  </a:cubicBezTo>
                  <a:cubicBezTo>
                    <a:pt x="7176499" y="1321277"/>
                    <a:pt x="7167954" y="1322498"/>
                    <a:pt x="7161851" y="1318836"/>
                  </a:cubicBezTo>
                  <a:cubicBezTo>
                    <a:pt x="7161851" y="1318836"/>
                    <a:pt x="7156969" y="1320056"/>
                    <a:pt x="7154527" y="1320056"/>
                  </a:cubicBezTo>
                  <a:cubicBezTo>
                    <a:pt x="7153306" y="1320056"/>
                    <a:pt x="7148423" y="1321277"/>
                    <a:pt x="7145982" y="1318836"/>
                  </a:cubicBezTo>
                  <a:cubicBezTo>
                    <a:pt x="7141099" y="1313953"/>
                    <a:pt x="7142320" y="1317615"/>
                    <a:pt x="7139878" y="1315174"/>
                  </a:cubicBezTo>
                  <a:cubicBezTo>
                    <a:pt x="7136216" y="1311512"/>
                    <a:pt x="7141099" y="1309070"/>
                    <a:pt x="7128892" y="1313953"/>
                  </a:cubicBezTo>
                  <a:cubicBezTo>
                    <a:pt x="7122788" y="1316394"/>
                    <a:pt x="7116685" y="1317615"/>
                    <a:pt x="7117906" y="1312732"/>
                  </a:cubicBezTo>
                  <a:cubicBezTo>
                    <a:pt x="7117906" y="1309070"/>
                    <a:pt x="7115464" y="1309070"/>
                    <a:pt x="7111802" y="1307849"/>
                  </a:cubicBezTo>
                  <a:cubicBezTo>
                    <a:pt x="7105699" y="1302967"/>
                    <a:pt x="7100816" y="1311512"/>
                    <a:pt x="7098374" y="1311512"/>
                  </a:cubicBezTo>
                  <a:cubicBezTo>
                    <a:pt x="7095934" y="1311512"/>
                    <a:pt x="7094712" y="1309070"/>
                    <a:pt x="7095934" y="1305408"/>
                  </a:cubicBezTo>
                  <a:cubicBezTo>
                    <a:pt x="7098374" y="1296863"/>
                    <a:pt x="7087388" y="1302967"/>
                    <a:pt x="7081285" y="1304187"/>
                  </a:cubicBezTo>
                  <a:cubicBezTo>
                    <a:pt x="7071520" y="1306629"/>
                    <a:pt x="7072740" y="1302967"/>
                    <a:pt x="7071520" y="1298084"/>
                  </a:cubicBezTo>
                  <a:cubicBezTo>
                    <a:pt x="7070298" y="1293201"/>
                    <a:pt x="7072740" y="1285877"/>
                    <a:pt x="7061753" y="1291980"/>
                  </a:cubicBezTo>
                  <a:cubicBezTo>
                    <a:pt x="7056871" y="1294422"/>
                    <a:pt x="7054429" y="1294422"/>
                    <a:pt x="7053209" y="1293201"/>
                  </a:cubicBezTo>
                  <a:cubicBezTo>
                    <a:pt x="7051988" y="1291980"/>
                    <a:pt x="7051988" y="1290760"/>
                    <a:pt x="7050767" y="1290760"/>
                  </a:cubicBezTo>
                  <a:cubicBezTo>
                    <a:pt x="7054429" y="1289539"/>
                    <a:pt x="7058091" y="1288318"/>
                    <a:pt x="7059312" y="1288318"/>
                  </a:cubicBezTo>
                  <a:cubicBezTo>
                    <a:pt x="7061753" y="1288318"/>
                    <a:pt x="7065416" y="1284656"/>
                    <a:pt x="7066636" y="1285877"/>
                  </a:cubicBezTo>
                  <a:cubicBezTo>
                    <a:pt x="7067857" y="1285877"/>
                    <a:pt x="7069078" y="1284656"/>
                    <a:pt x="7071520" y="1282215"/>
                  </a:cubicBezTo>
                  <a:cubicBezTo>
                    <a:pt x="7075181" y="1279773"/>
                    <a:pt x="7076402" y="1277332"/>
                    <a:pt x="7073960" y="1278553"/>
                  </a:cubicBezTo>
                  <a:cubicBezTo>
                    <a:pt x="7066636" y="1282215"/>
                    <a:pt x="7065416" y="1283435"/>
                    <a:pt x="7062974" y="1282215"/>
                  </a:cubicBezTo>
                  <a:cubicBezTo>
                    <a:pt x="7061753" y="1280994"/>
                    <a:pt x="7056871" y="1284656"/>
                    <a:pt x="7051988" y="1284656"/>
                  </a:cubicBezTo>
                  <a:cubicBezTo>
                    <a:pt x="7051988" y="1284656"/>
                    <a:pt x="7048326" y="1287098"/>
                    <a:pt x="7047105" y="1287098"/>
                  </a:cubicBezTo>
                  <a:cubicBezTo>
                    <a:pt x="7045884" y="1287098"/>
                    <a:pt x="7043443" y="1289539"/>
                    <a:pt x="7041002" y="1289539"/>
                  </a:cubicBezTo>
                  <a:cubicBezTo>
                    <a:pt x="7037339" y="1289539"/>
                    <a:pt x="7038560" y="1289539"/>
                    <a:pt x="7036119" y="1289539"/>
                  </a:cubicBezTo>
                  <a:cubicBezTo>
                    <a:pt x="7033677" y="1289539"/>
                    <a:pt x="7036119" y="1288318"/>
                    <a:pt x="7032457" y="1289539"/>
                  </a:cubicBezTo>
                  <a:cubicBezTo>
                    <a:pt x="7028795" y="1289539"/>
                    <a:pt x="7025132" y="1290760"/>
                    <a:pt x="7021470" y="1291980"/>
                  </a:cubicBezTo>
                  <a:cubicBezTo>
                    <a:pt x="7020250" y="1291980"/>
                    <a:pt x="7019029" y="1293201"/>
                    <a:pt x="7019029" y="1293201"/>
                  </a:cubicBezTo>
                  <a:cubicBezTo>
                    <a:pt x="7019029" y="1293201"/>
                    <a:pt x="7017808" y="1293201"/>
                    <a:pt x="7017808" y="1293201"/>
                  </a:cubicBezTo>
                  <a:cubicBezTo>
                    <a:pt x="7014146" y="1293201"/>
                    <a:pt x="7011705" y="1294422"/>
                    <a:pt x="7010484" y="1295642"/>
                  </a:cubicBezTo>
                  <a:cubicBezTo>
                    <a:pt x="7008043" y="1295642"/>
                    <a:pt x="7006822" y="1295642"/>
                    <a:pt x="7006822" y="1295642"/>
                  </a:cubicBezTo>
                  <a:cubicBezTo>
                    <a:pt x="7006822" y="1295642"/>
                    <a:pt x="7006822" y="1295642"/>
                    <a:pt x="7006822" y="1295642"/>
                  </a:cubicBezTo>
                  <a:cubicBezTo>
                    <a:pt x="7011705" y="1293201"/>
                    <a:pt x="7016588" y="1288318"/>
                    <a:pt x="7020250" y="1284656"/>
                  </a:cubicBezTo>
                  <a:cubicBezTo>
                    <a:pt x="7025132" y="1280994"/>
                    <a:pt x="7032457" y="1280994"/>
                    <a:pt x="7037339" y="1277332"/>
                  </a:cubicBezTo>
                  <a:cubicBezTo>
                    <a:pt x="7042222" y="1273670"/>
                    <a:pt x="7056871" y="1276111"/>
                    <a:pt x="7061753" y="1273670"/>
                  </a:cubicBezTo>
                  <a:cubicBezTo>
                    <a:pt x="7071520" y="1267566"/>
                    <a:pt x="7080064" y="1270008"/>
                    <a:pt x="7083727" y="1271228"/>
                  </a:cubicBezTo>
                  <a:cubicBezTo>
                    <a:pt x="7086167" y="1272449"/>
                    <a:pt x="7092271" y="1270008"/>
                    <a:pt x="7093492" y="1271228"/>
                  </a:cubicBezTo>
                  <a:cubicBezTo>
                    <a:pt x="7094712" y="1272449"/>
                    <a:pt x="7097154" y="1271228"/>
                    <a:pt x="7100816" y="1268787"/>
                  </a:cubicBezTo>
                  <a:cubicBezTo>
                    <a:pt x="7104478" y="1265125"/>
                    <a:pt x="7106919" y="1262684"/>
                    <a:pt x="7104478" y="1262684"/>
                  </a:cubicBezTo>
                  <a:cubicBezTo>
                    <a:pt x="7094712" y="1263904"/>
                    <a:pt x="7093492" y="1266346"/>
                    <a:pt x="7089830" y="1259021"/>
                  </a:cubicBezTo>
                  <a:cubicBezTo>
                    <a:pt x="7087388" y="1254139"/>
                    <a:pt x="7081285" y="1257801"/>
                    <a:pt x="7075181" y="1256580"/>
                  </a:cubicBezTo>
                  <a:cubicBezTo>
                    <a:pt x="7075181" y="1256580"/>
                    <a:pt x="7070298" y="1259021"/>
                    <a:pt x="7069078" y="1259021"/>
                  </a:cubicBezTo>
                  <a:cubicBezTo>
                    <a:pt x="7067857" y="1259021"/>
                    <a:pt x="7064195" y="1261463"/>
                    <a:pt x="7061753" y="1260242"/>
                  </a:cubicBezTo>
                  <a:cubicBezTo>
                    <a:pt x="7056871" y="1257801"/>
                    <a:pt x="7058091" y="1260242"/>
                    <a:pt x="7055650" y="1257801"/>
                  </a:cubicBezTo>
                  <a:cubicBezTo>
                    <a:pt x="7051988" y="1255359"/>
                    <a:pt x="7055650" y="1252918"/>
                    <a:pt x="7045884" y="1259021"/>
                  </a:cubicBezTo>
                  <a:cubicBezTo>
                    <a:pt x="7041002" y="1262684"/>
                    <a:pt x="7037339" y="1265125"/>
                    <a:pt x="7036119" y="1260242"/>
                  </a:cubicBezTo>
                  <a:cubicBezTo>
                    <a:pt x="7036119" y="1257801"/>
                    <a:pt x="7032457" y="1257801"/>
                    <a:pt x="7030015" y="1256580"/>
                  </a:cubicBezTo>
                  <a:cubicBezTo>
                    <a:pt x="7028795" y="1256580"/>
                    <a:pt x="7028795" y="1256580"/>
                    <a:pt x="7027574" y="1256580"/>
                  </a:cubicBezTo>
                  <a:cubicBezTo>
                    <a:pt x="7032457" y="1254139"/>
                    <a:pt x="7036119" y="1251697"/>
                    <a:pt x="7039781" y="1249256"/>
                  </a:cubicBezTo>
                  <a:cubicBezTo>
                    <a:pt x="7044664" y="1245594"/>
                    <a:pt x="7051988" y="1246814"/>
                    <a:pt x="7056871" y="1244373"/>
                  </a:cubicBezTo>
                  <a:cubicBezTo>
                    <a:pt x="7059312" y="1243152"/>
                    <a:pt x="7064195" y="1243152"/>
                    <a:pt x="7069078" y="1243152"/>
                  </a:cubicBezTo>
                  <a:cubicBezTo>
                    <a:pt x="7073960" y="1243152"/>
                    <a:pt x="7078843" y="1243152"/>
                    <a:pt x="7082505" y="1241931"/>
                  </a:cubicBezTo>
                  <a:cubicBezTo>
                    <a:pt x="7092271" y="1235828"/>
                    <a:pt x="7102037" y="1239490"/>
                    <a:pt x="7104478" y="1240711"/>
                  </a:cubicBezTo>
                  <a:cubicBezTo>
                    <a:pt x="7106919" y="1241931"/>
                    <a:pt x="7113023" y="1239490"/>
                    <a:pt x="7114244" y="1240711"/>
                  </a:cubicBezTo>
                  <a:cubicBezTo>
                    <a:pt x="7115464" y="1241931"/>
                    <a:pt x="7117906" y="1240711"/>
                    <a:pt x="7121568" y="1237049"/>
                  </a:cubicBezTo>
                  <a:cubicBezTo>
                    <a:pt x="7126451" y="1233387"/>
                    <a:pt x="7128892" y="1230945"/>
                    <a:pt x="7125230" y="1230945"/>
                  </a:cubicBezTo>
                  <a:cubicBezTo>
                    <a:pt x="7114244" y="1232166"/>
                    <a:pt x="7113023" y="1234607"/>
                    <a:pt x="7109361" y="1227283"/>
                  </a:cubicBezTo>
                  <a:cubicBezTo>
                    <a:pt x="7106919" y="1222400"/>
                    <a:pt x="7100816" y="1226063"/>
                    <a:pt x="7094712" y="1223621"/>
                  </a:cubicBezTo>
                  <a:cubicBezTo>
                    <a:pt x="7094712" y="1223621"/>
                    <a:pt x="7089830" y="1226063"/>
                    <a:pt x="7088609" y="1226063"/>
                  </a:cubicBezTo>
                  <a:cubicBezTo>
                    <a:pt x="7087388" y="1226063"/>
                    <a:pt x="7083727" y="1227283"/>
                    <a:pt x="7081285" y="1226063"/>
                  </a:cubicBezTo>
                  <a:cubicBezTo>
                    <a:pt x="7076402" y="1222400"/>
                    <a:pt x="7077623" y="1224842"/>
                    <a:pt x="7075181" y="1223621"/>
                  </a:cubicBezTo>
                  <a:cubicBezTo>
                    <a:pt x="7073960" y="1222400"/>
                    <a:pt x="7073960" y="1221180"/>
                    <a:pt x="7072740" y="1221180"/>
                  </a:cubicBezTo>
                  <a:cubicBezTo>
                    <a:pt x="7071520" y="1221180"/>
                    <a:pt x="7070298" y="1221180"/>
                    <a:pt x="7065416" y="1223621"/>
                  </a:cubicBezTo>
                  <a:cubicBezTo>
                    <a:pt x="7060533" y="1226063"/>
                    <a:pt x="7055650" y="1228504"/>
                    <a:pt x="7055650" y="1223621"/>
                  </a:cubicBezTo>
                  <a:cubicBezTo>
                    <a:pt x="7055650" y="1221180"/>
                    <a:pt x="7053209" y="1221180"/>
                    <a:pt x="7050767" y="1219959"/>
                  </a:cubicBezTo>
                  <a:cubicBezTo>
                    <a:pt x="7045884" y="1216297"/>
                    <a:pt x="7041002" y="1224842"/>
                    <a:pt x="7038560" y="1223621"/>
                  </a:cubicBezTo>
                  <a:cubicBezTo>
                    <a:pt x="7036119" y="1223621"/>
                    <a:pt x="7034898" y="1221180"/>
                    <a:pt x="7036119" y="1218738"/>
                  </a:cubicBezTo>
                  <a:cubicBezTo>
                    <a:pt x="7037339" y="1211414"/>
                    <a:pt x="7028795" y="1217517"/>
                    <a:pt x="7023912" y="1218738"/>
                  </a:cubicBezTo>
                  <a:cubicBezTo>
                    <a:pt x="7015367" y="1222400"/>
                    <a:pt x="7016588" y="1217517"/>
                    <a:pt x="7015367" y="1213856"/>
                  </a:cubicBezTo>
                  <a:cubicBezTo>
                    <a:pt x="7014146" y="1210193"/>
                    <a:pt x="7015367" y="1202869"/>
                    <a:pt x="7006822" y="1208973"/>
                  </a:cubicBezTo>
                  <a:cubicBezTo>
                    <a:pt x="7003160" y="1211414"/>
                    <a:pt x="7000718" y="1211414"/>
                    <a:pt x="6999498" y="1211414"/>
                  </a:cubicBezTo>
                  <a:cubicBezTo>
                    <a:pt x="6998277" y="1210193"/>
                    <a:pt x="6998277" y="1210193"/>
                    <a:pt x="6997056" y="1208973"/>
                  </a:cubicBezTo>
                  <a:cubicBezTo>
                    <a:pt x="7000718" y="1206531"/>
                    <a:pt x="7004381" y="1206531"/>
                    <a:pt x="7006822" y="1202869"/>
                  </a:cubicBezTo>
                  <a:cubicBezTo>
                    <a:pt x="7008043" y="1201649"/>
                    <a:pt x="7011705" y="1200428"/>
                    <a:pt x="7016588" y="1199207"/>
                  </a:cubicBezTo>
                  <a:cubicBezTo>
                    <a:pt x="7020250" y="1197986"/>
                    <a:pt x="7023912" y="1196766"/>
                    <a:pt x="7026353" y="1195545"/>
                  </a:cubicBezTo>
                  <a:cubicBezTo>
                    <a:pt x="7032457" y="1188221"/>
                    <a:pt x="7039781" y="1188221"/>
                    <a:pt x="7042222" y="1188221"/>
                  </a:cubicBezTo>
                  <a:cubicBezTo>
                    <a:pt x="7044664" y="1188221"/>
                    <a:pt x="7048326" y="1184559"/>
                    <a:pt x="7049546" y="1185779"/>
                  </a:cubicBezTo>
                  <a:cubicBezTo>
                    <a:pt x="7050767" y="1185779"/>
                    <a:pt x="7051988" y="1184559"/>
                    <a:pt x="7054429" y="1180896"/>
                  </a:cubicBezTo>
                  <a:cubicBezTo>
                    <a:pt x="7056871" y="1177235"/>
                    <a:pt x="7056871" y="1174793"/>
                    <a:pt x="7055650" y="1176014"/>
                  </a:cubicBezTo>
                  <a:cubicBezTo>
                    <a:pt x="7048326" y="1180896"/>
                    <a:pt x="7048326" y="1182117"/>
                    <a:pt x="7043443" y="1178455"/>
                  </a:cubicBezTo>
                  <a:cubicBezTo>
                    <a:pt x="7041002" y="1176014"/>
                    <a:pt x="7036119" y="1180896"/>
                    <a:pt x="7032457" y="1180896"/>
                  </a:cubicBezTo>
                  <a:cubicBezTo>
                    <a:pt x="7032457" y="1180896"/>
                    <a:pt x="7030015" y="1183338"/>
                    <a:pt x="7028795" y="1184559"/>
                  </a:cubicBezTo>
                  <a:cubicBezTo>
                    <a:pt x="7027574" y="1184559"/>
                    <a:pt x="7025132" y="1187000"/>
                    <a:pt x="7023912" y="1187000"/>
                  </a:cubicBezTo>
                  <a:cubicBezTo>
                    <a:pt x="7020250" y="1185779"/>
                    <a:pt x="7021470" y="1187000"/>
                    <a:pt x="7019029" y="1187000"/>
                  </a:cubicBezTo>
                  <a:cubicBezTo>
                    <a:pt x="7015367" y="1185779"/>
                    <a:pt x="7017808" y="1183338"/>
                    <a:pt x="7012925" y="1189442"/>
                  </a:cubicBezTo>
                  <a:cubicBezTo>
                    <a:pt x="7010484" y="1193103"/>
                    <a:pt x="7006822" y="1195545"/>
                    <a:pt x="7006822" y="1191883"/>
                  </a:cubicBezTo>
                  <a:cubicBezTo>
                    <a:pt x="7006822" y="1189442"/>
                    <a:pt x="7004381" y="1190662"/>
                    <a:pt x="7001939" y="1190662"/>
                  </a:cubicBezTo>
                  <a:cubicBezTo>
                    <a:pt x="6997056" y="1189442"/>
                    <a:pt x="6995836" y="1195545"/>
                    <a:pt x="6994615" y="1195545"/>
                  </a:cubicBezTo>
                  <a:cubicBezTo>
                    <a:pt x="6993394" y="1195545"/>
                    <a:pt x="6992174" y="1194324"/>
                    <a:pt x="6992174" y="1191883"/>
                  </a:cubicBezTo>
                  <a:cubicBezTo>
                    <a:pt x="6992174" y="1191883"/>
                    <a:pt x="6992174" y="1191883"/>
                    <a:pt x="6992174" y="1191883"/>
                  </a:cubicBezTo>
                  <a:cubicBezTo>
                    <a:pt x="6993394" y="1190662"/>
                    <a:pt x="6994615" y="1190662"/>
                    <a:pt x="6997056" y="1189442"/>
                  </a:cubicBezTo>
                  <a:cubicBezTo>
                    <a:pt x="6999498" y="1187000"/>
                    <a:pt x="7001939" y="1184559"/>
                    <a:pt x="7004381" y="1183338"/>
                  </a:cubicBezTo>
                  <a:cubicBezTo>
                    <a:pt x="7006822" y="1180896"/>
                    <a:pt x="7012925" y="1180896"/>
                    <a:pt x="7015367" y="1178455"/>
                  </a:cubicBezTo>
                  <a:cubicBezTo>
                    <a:pt x="7019029" y="1176014"/>
                    <a:pt x="7030015" y="1177235"/>
                    <a:pt x="7032457" y="1174793"/>
                  </a:cubicBezTo>
                  <a:cubicBezTo>
                    <a:pt x="7038560" y="1169910"/>
                    <a:pt x="7045884" y="1171131"/>
                    <a:pt x="7048326" y="1172352"/>
                  </a:cubicBezTo>
                  <a:cubicBezTo>
                    <a:pt x="7050767" y="1172352"/>
                    <a:pt x="7054429" y="1171131"/>
                    <a:pt x="7055650" y="1172352"/>
                  </a:cubicBezTo>
                  <a:cubicBezTo>
                    <a:pt x="7056871" y="1173572"/>
                    <a:pt x="7058091" y="1171131"/>
                    <a:pt x="7060533" y="1169910"/>
                  </a:cubicBezTo>
                  <a:cubicBezTo>
                    <a:pt x="7062974" y="1167469"/>
                    <a:pt x="7065416" y="1165028"/>
                    <a:pt x="7062974" y="1166248"/>
                  </a:cubicBezTo>
                  <a:cubicBezTo>
                    <a:pt x="7055650" y="1167469"/>
                    <a:pt x="7055650" y="1169910"/>
                    <a:pt x="7051988" y="1165028"/>
                  </a:cubicBezTo>
                  <a:cubicBezTo>
                    <a:pt x="7050767" y="1162586"/>
                    <a:pt x="7045884" y="1165028"/>
                    <a:pt x="7041002" y="1163807"/>
                  </a:cubicBezTo>
                  <a:cubicBezTo>
                    <a:pt x="7041002" y="1163807"/>
                    <a:pt x="7038560" y="1166248"/>
                    <a:pt x="7037339" y="1166248"/>
                  </a:cubicBezTo>
                  <a:cubicBezTo>
                    <a:pt x="7036119" y="1166248"/>
                    <a:pt x="7033677" y="1167469"/>
                    <a:pt x="7032457" y="1167469"/>
                  </a:cubicBezTo>
                  <a:cubicBezTo>
                    <a:pt x="7028795" y="1165028"/>
                    <a:pt x="7030015" y="1167469"/>
                    <a:pt x="7027574" y="1166248"/>
                  </a:cubicBezTo>
                  <a:cubicBezTo>
                    <a:pt x="7025132" y="1165028"/>
                    <a:pt x="7027574" y="1162586"/>
                    <a:pt x="7021470" y="1167469"/>
                  </a:cubicBezTo>
                  <a:cubicBezTo>
                    <a:pt x="7017808" y="1169910"/>
                    <a:pt x="7015367" y="1171131"/>
                    <a:pt x="7015367" y="1168689"/>
                  </a:cubicBezTo>
                  <a:cubicBezTo>
                    <a:pt x="7015367" y="1166248"/>
                    <a:pt x="7012925" y="1167469"/>
                    <a:pt x="7011705" y="1166248"/>
                  </a:cubicBezTo>
                  <a:cubicBezTo>
                    <a:pt x="7008043" y="1165028"/>
                    <a:pt x="7005601" y="1169910"/>
                    <a:pt x="7004381" y="1169910"/>
                  </a:cubicBezTo>
                  <a:cubicBezTo>
                    <a:pt x="7003160" y="1169910"/>
                    <a:pt x="7001939" y="1168689"/>
                    <a:pt x="7001939" y="1166248"/>
                  </a:cubicBezTo>
                  <a:cubicBezTo>
                    <a:pt x="7001939" y="1161365"/>
                    <a:pt x="6997056" y="1166248"/>
                    <a:pt x="6993394" y="1167469"/>
                  </a:cubicBezTo>
                  <a:cubicBezTo>
                    <a:pt x="6987291" y="1169910"/>
                    <a:pt x="6988511" y="1167469"/>
                    <a:pt x="6987291" y="1165028"/>
                  </a:cubicBezTo>
                  <a:cubicBezTo>
                    <a:pt x="6986070" y="1162586"/>
                    <a:pt x="6986070" y="1157703"/>
                    <a:pt x="6981187" y="1162586"/>
                  </a:cubicBezTo>
                  <a:cubicBezTo>
                    <a:pt x="6978746" y="1165028"/>
                    <a:pt x="6976304" y="1165028"/>
                    <a:pt x="6976304" y="1165028"/>
                  </a:cubicBezTo>
                  <a:cubicBezTo>
                    <a:pt x="6975084" y="1163807"/>
                    <a:pt x="6975084" y="1163807"/>
                    <a:pt x="6973863" y="1163807"/>
                  </a:cubicBezTo>
                  <a:cubicBezTo>
                    <a:pt x="6981187" y="1161365"/>
                    <a:pt x="6988511" y="1157703"/>
                    <a:pt x="6995836" y="1155262"/>
                  </a:cubicBezTo>
                  <a:cubicBezTo>
                    <a:pt x="6998277" y="1154041"/>
                    <a:pt x="7003160" y="1154041"/>
                    <a:pt x="7008043" y="1152820"/>
                  </a:cubicBezTo>
                  <a:cubicBezTo>
                    <a:pt x="7012925" y="1151600"/>
                    <a:pt x="7019029" y="1150379"/>
                    <a:pt x="7020250" y="1149158"/>
                  </a:cubicBezTo>
                  <a:cubicBezTo>
                    <a:pt x="7027574" y="1144275"/>
                    <a:pt x="7032457" y="1133289"/>
                    <a:pt x="7034898" y="1124744"/>
                  </a:cubicBezTo>
                  <a:cubicBezTo>
                    <a:pt x="7037339" y="1119861"/>
                    <a:pt x="7043443" y="1116199"/>
                    <a:pt x="7045884" y="1111317"/>
                  </a:cubicBezTo>
                  <a:cubicBezTo>
                    <a:pt x="7048326" y="1106434"/>
                    <a:pt x="7061753" y="1101551"/>
                    <a:pt x="7065416" y="1095447"/>
                  </a:cubicBezTo>
                  <a:cubicBezTo>
                    <a:pt x="7070298" y="1085682"/>
                    <a:pt x="7080064" y="1083240"/>
                    <a:pt x="7082505" y="1082020"/>
                  </a:cubicBezTo>
                  <a:cubicBezTo>
                    <a:pt x="7084947" y="1082020"/>
                    <a:pt x="7088609" y="1077137"/>
                    <a:pt x="7089830" y="1077137"/>
                  </a:cubicBezTo>
                  <a:cubicBezTo>
                    <a:pt x="7091050" y="1077137"/>
                    <a:pt x="7092271" y="1074696"/>
                    <a:pt x="7094712" y="1071033"/>
                  </a:cubicBezTo>
                  <a:cubicBezTo>
                    <a:pt x="7097154" y="1066151"/>
                    <a:pt x="7097154" y="1062489"/>
                    <a:pt x="7094712" y="1064930"/>
                  </a:cubicBezTo>
                  <a:cubicBezTo>
                    <a:pt x="7087388" y="1071033"/>
                    <a:pt x="7087388" y="1073475"/>
                    <a:pt x="7080064" y="1068592"/>
                  </a:cubicBezTo>
                  <a:cubicBezTo>
                    <a:pt x="7076402" y="1066151"/>
                    <a:pt x="7071520" y="1072254"/>
                    <a:pt x="7066636" y="1073475"/>
                  </a:cubicBezTo>
                  <a:cubicBezTo>
                    <a:pt x="7066636" y="1073475"/>
                    <a:pt x="7064195" y="1077137"/>
                    <a:pt x="7062974" y="1078358"/>
                  </a:cubicBezTo>
                  <a:cubicBezTo>
                    <a:pt x="7061753" y="1078358"/>
                    <a:pt x="7059312" y="1082020"/>
                    <a:pt x="7056871" y="1082020"/>
                  </a:cubicBezTo>
                  <a:cubicBezTo>
                    <a:pt x="7050767" y="1082020"/>
                    <a:pt x="7053209" y="1083240"/>
                    <a:pt x="7050767" y="1083240"/>
                  </a:cubicBezTo>
                  <a:cubicBezTo>
                    <a:pt x="7050767" y="1083240"/>
                    <a:pt x="7050767" y="1083240"/>
                    <a:pt x="7050767" y="1083240"/>
                  </a:cubicBezTo>
                  <a:cubicBezTo>
                    <a:pt x="7051988" y="1080799"/>
                    <a:pt x="7051988" y="1079578"/>
                    <a:pt x="7050767" y="1080799"/>
                  </a:cubicBezTo>
                  <a:cubicBezTo>
                    <a:pt x="7044664" y="1083240"/>
                    <a:pt x="7044664" y="1085682"/>
                    <a:pt x="7041002" y="1080799"/>
                  </a:cubicBezTo>
                  <a:cubicBezTo>
                    <a:pt x="7038560" y="1078358"/>
                    <a:pt x="7034898" y="1082020"/>
                    <a:pt x="7031236" y="1082020"/>
                  </a:cubicBezTo>
                  <a:cubicBezTo>
                    <a:pt x="7031236" y="1082020"/>
                    <a:pt x="7028795" y="1084461"/>
                    <a:pt x="7027574" y="1084461"/>
                  </a:cubicBezTo>
                  <a:cubicBezTo>
                    <a:pt x="7026353" y="1084461"/>
                    <a:pt x="7025132" y="1086903"/>
                    <a:pt x="7022691" y="1085682"/>
                  </a:cubicBezTo>
                  <a:cubicBezTo>
                    <a:pt x="7019029" y="1084461"/>
                    <a:pt x="7020250" y="1085682"/>
                    <a:pt x="7019029" y="1085682"/>
                  </a:cubicBezTo>
                  <a:cubicBezTo>
                    <a:pt x="7016588" y="1084461"/>
                    <a:pt x="7019029" y="1082020"/>
                    <a:pt x="7012925" y="1086903"/>
                  </a:cubicBezTo>
                  <a:cubicBezTo>
                    <a:pt x="7010484" y="1089344"/>
                    <a:pt x="7008043" y="1091785"/>
                    <a:pt x="7006822" y="1089344"/>
                  </a:cubicBezTo>
                  <a:cubicBezTo>
                    <a:pt x="7006822" y="1088123"/>
                    <a:pt x="7004381" y="1088123"/>
                    <a:pt x="7003160" y="1088123"/>
                  </a:cubicBezTo>
                  <a:cubicBezTo>
                    <a:pt x="6999498" y="1086903"/>
                    <a:pt x="6998277" y="1093006"/>
                    <a:pt x="6997056" y="1093006"/>
                  </a:cubicBezTo>
                  <a:cubicBezTo>
                    <a:pt x="6995836" y="1093006"/>
                    <a:pt x="6994615" y="1093006"/>
                    <a:pt x="6994615" y="1090565"/>
                  </a:cubicBezTo>
                  <a:cubicBezTo>
                    <a:pt x="6994615" y="1085682"/>
                    <a:pt x="6989732" y="1090565"/>
                    <a:pt x="6987291" y="1093006"/>
                  </a:cubicBezTo>
                  <a:cubicBezTo>
                    <a:pt x="6982408" y="1096668"/>
                    <a:pt x="6982408" y="1094227"/>
                    <a:pt x="6981187" y="1091785"/>
                  </a:cubicBezTo>
                  <a:cubicBezTo>
                    <a:pt x="6984849" y="1089344"/>
                    <a:pt x="6987291" y="1084461"/>
                    <a:pt x="6989732" y="1082020"/>
                  </a:cubicBezTo>
                  <a:cubicBezTo>
                    <a:pt x="6992174" y="1078358"/>
                    <a:pt x="6997056" y="1078358"/>
                    <a:pt x="6999498" y="1074696"/>
                  </a:cubicBezTo>
                  <a:cubicBezTo>
                    <a:pt x="7001939" y="1071033"/>
                    <a:pt x="7011705" y="1071033"/>
                    <a:pt x="7015367" y="1068592"/>
                  </a:cubicBezTo>
                  <a:cubicBezTo>
                    <a:pt x="7020250" y="1063709"/>
                    <a:pt x="7027574" y="1063709"/>
                    <a:pt x="7028795" y="1063709"/>
                  </a:cubicBezTo>
                  <a:cubicBezTo>
                    <a:pt x="7030015" y="1063709"/>
                    <a:pt x="7033677" y="1061268"/>
                    <a:pt x="7034898" y="1062489"/>
                  </a:cubicBezTo>
                  <a:cubicBezTo>
                    <a:pt x="7036119" y="1063709"/>
                    <a:pt x="7037339" y="1061268"/>
                    <a:pt x="7039781" y="1058826"/>
                  </a:cubicBezTo>
                  <a:cubicBezTo>
                    <a:pt x="7042222" y="1056385"/>
                    <a:pt x="7043443" y="1053944"/>
                    <a:pt x="7041002" y="1055164"/>
                  </a:cubicBezTo>
                  <a:cubicBezTo>
                    <a:pt x="7034898" y="1057606"/>
                    <a:pt x="7033677" y="1058826"/>
                    <a:pt x="7031236" y="1055164"/>
                  </a:cubicBezTo>
                  <a:cubicBezTo>
                    <a:pt x="7028795" y="1052723"/>
                    <a:pt x="7025132" y="1055164"/>
                    <a:pt x="7021470" y="1055164"/>
                  </a:cubicBezTo>
                  <a:cubicBezTo>
                    <a:pt x="7021470" y="1055164"/>
                    <a:pt x="7019029" y="1057606"/>
                    <a:pt x="7017808" y="1057606"/>
                  </a:cubicBezTo>
                  <a:cubicBezTo>
                    <a:pt x="7016588" y="1057606"/>
                    <a:pt x="7015367" y="1060047"/>
                    <a:pt x="7012925" y="1058826"/>
                  </a:cubicBezTo>
                  <a:cubicBezTo>
                    <a:pt x="7009263" y="1057606"/>
                    <a:pt x="7010484" y="1058826"/>
                    <a:pt x="7008043" y="1058826"/>
                  </a:cubicBezTo>
                  <a:cubicBezTo>
                    <a:pt x="7005601" y="1057606"/>
                    <a:pt x="7008043" y="1055164"/>
                    <a:pt x="7001939" y="1061268"/>
                  </a:cubicBezTo>
                  <a:cubicBezTo>
                    <a:pt x="6999498" y="1063709"/>
                    <a:pt x="6997056" y="1066151"/>
                    <a:pt x="6995836" y="1063709"/>
                  </a:cubicBezTo>
                  <a:cubicBezTo>
                    <a:pt x="6995836" y="1062489"/>
                    <a:pt x="6993394" y="1062489"/>
                    <a:pt x="6992174" y="1062489"/>
                  </a:cubicBezTo>
                  <a:cubicBezTo>
                    <a:pt x="6988511" y="1061268"/>
                    <a:pt x="6987291" y="1067371"/>
                    <a:pt x="6986070" y="1067371"/>
                  </a:cubicBezTo>
                  <a:cubicBezTo>
                    <a:pt x="6984849" y="1067371"/>
                    <a:pt x="6983629" y="1067371"/>
                    <a:pt x="6983629" y="1064930"/>
                  </a:cubicBezTo>
                  <a:cubicBezTo>
                    <a:pt x="6983629" y="1060047"/>
                    <a:pt x="6978746" y="1066151"/>
                    <a:pt x="6976304" y="1067371"/>
                  </a:cubicBezTo>
                  <a:cubicBezTo>
                    <a:pt x="6971422" y="1071033"/>
                    <a:pt x="6971422" y="1068592"/>
                    <a:pt x="6970201" y="1066151"/>
                  </a:cubicBezTo>
                  <a:cubicBezTo>
                    <a:pt x="6968980" y="1063709"/>
                    <a:pt x="6967760" y="1058826"/>
                    <a:pt x="6964097" y="1064930"/>
                  </a:cubicBezTo>
                  <a:cubicBezTo>
                    <a:pt x="6961656" y="1067371"/>
                    <a:pt x="6960435" y="1068592"/>
                    <a:pt x="6960435" y="1067371"/>
                  </a:cubicBezTo>
                  <a:cubicBezTo>
                    <a:pt x="6959215" y="1066151"/>
                    <a:pt x="6959215" y="1066151"/>
                    <a:pt x="6957994" y="1066151"/>
                  </a:cubicBezTo>
                  <a:cubicBezTo>
                    <a:pt x="6959215" y="1064930"/>
                    <a:pt x="6960435" y="1063709"/>
                    <a:pt x="6960435" y="1062489"/>
                  </a:cubicBezTo>
                  <a:cubicBezTo>
                    <a:pt x="6961656" y="1060047"/>
                    <a:pt x="6965318" y="1060047"/>
                    <a:pt x="6967760" y="1058826"/>
                  </a:cubicBezTo>
                  <a:cubicBezTo>
                    <a:pt x="6967760" y="1058826"/>
                    <a:pt x="6968980" y="1058826"/>
                    <a:pt x="6968980" y="1058826"/>
                  </a:cubicBezTo>
                  <a:cubicBezTo>
                    <a:pt x="6970201" y="1058826"/>
                    <a:pt x="6971422" y="1057606"/>
                    <a:pt x="6972642" y="1057606"/>
                  </a:cubicBezTo>
                  <a:cubicBezTo>
                    <a:pt x="6975084" y="1057606"/>
                    <a:pt x="6978746" y="1057606"/>
                    <a:pt x="6979967" y="1056385"/>
                  </a:cubicBezTo>
                  <a:cubicBezTo>
                    <a:pt x="6984849" y="1053944"/>
                    <a:pt x="6988511" y="1055164"/>
                    <a:pt x="6989732" y="1055164"/>
                  </a:cubicBezTo>
                  <a:cubicBezTo>
                    <a:pt x="6990953" y="1055164"/>
                    <a:pt x="6993394" y="1055164"/>
                    <a:pt x="6993394" y="1055164"/>
                  </a:cubicBezTo>
                  <a:cubicBezTo>
                    <a:pt x="6993394" y="1056385"/>
                    <a:pt x="6994615" y="1055164"/>
                    <a:pt x="6997056" y="1053944"/>
                  </a:cubicBezTo>
                  <a:cubicBezTo>
                    <a:pt x="6999498" y="1052723"/>
                    <a:pt x="7000718" y="1051502"/>
                    <a:pt x="6999498" y="1051502"/>
                  </a:cubicBezTo>
                  <a:cubicBezTo>
                    <a:pt x="6994615" y="1051502"/>
                    <a:pt x="6994615" y="1052723"/>
                    <a:pt x="6993394" y="1049061"/>
                  </a:cubicBezTo>
                  <a:cubicBezTo>
                    <a:pt x="6992174" y="1046619"/>
                    <a:pt x="6989732" y="1047840"/>
                    <a:pt x="6986070" y="1046619"/>
                  </a:cubicBezTo>
                  <a:cubicBezTo>
                    <a:pt x="6986070" y="1046619"/>
                    <a:pt x="6983629" y="1047840"/>
                    <a:pt x="6982408" y="1047840"/>
                  </a:cubicBezTo>
                  <a:cubicBezTo>
                    <a:pt x="6982408" y="1047840"/>
                    <a:pt x="6982408" y="1047840"/>
                    <a:pt x="6981187" y="1047840"/>
                  </a:cubicBezTo>
                  <a:cubicBezTo>
                    <a:pt x="6981187" y="1047840"/>
                    <a:pt x="6982408" y="1046619"/>
                    <a:pt x="6982408" y="1046619"/>
                  </a:cubicBezTo>
                  <a:cubicBezTo>
                    <a:pt x="6984849" y="1044178"/>
                    <a:pt x="6989732" y="1044178"/>
                    <a:pt x="6992174" y="1041737"/>
                  </a:cubicBezTo>
                  <a:cubicBezTo>
                    <a:pt x="6994615" y="1039295"/>
                    <a:pt x="7004381" y="1040516"/>
                    <a:pt x="7008043" y="1038074"/>
                  </a:cubicBezTo>
                  <a:cubicBezTo>
                    <a:pt x="7014146" y="1033192"/>
                    <a:pt x="7020250" y="1034412"/>
                    <a:pt x="7021470" y="1034412"/>
                  </a:cubicBezTo>
                  <a:cubicBezTo>
                    <a:pt x="7022691" y="1034412"/>
                    <a:pt x="7026353" y="1033192"/>
                    <a:pt x="7027574" y="1033192"/>
                  </a:cubicBezTo>
                  <a:cubicBezTo>
                    <a:pt x="7028795" y="1034412"/>
                    <a:pt x="7030015" y="1031971"/>
                    <a:pt x="7032457" y="1030750"/>
                  </a:cubicBezTo>
                  <a:cubicBezTo>
                    <a:pt x="7034898" y="1028309"/>
                    <a:pt x="7036119" y="1025867"/>
                    <a:pt x="7033677" y="1027088"/>
                  </a:cubicBezTo>
                  <a:cubicBezTo>
                    <a:pt x="7027574" y="1028309"/>
                    <a:pt x="7026353" y="1030750"/>
                    <a:pt x="7023912" y="1025867"/>
                  </a:cubicBezTo>
                  <a:cubicBezTo>
                    <a:pt x="7022691" y="1023426"/>
                    <a:pt x="7017808" y="1025867"/>
                    <a:pt x="7014146" y="1024647"/>
                  </a:cubicBezTo>
                  <a:cubicBezTo>
                    <a:pt x="7014146" y="1024647"/>
                    <a:pt x="7011705" y="1027088"/>
                    <a:pt x="7010484" y="1027088"/>
                  </a:cubicBezTo>
                  <a:cubicBezTo>
                    <a:pt x="7009263" y="1027088"/>
                    <a:pt x="7006822" y="1028309"/>
                    <a:pt x="7005601" y="1028309"/>
                  </a:cubicBezTo>
                  <a:cubicBezTo>
                    <a:pt x="7001939" y="1027088"/>
                    <a:pt x="7003160" y="1028309"/>
                    <a:pt x="7001939" y="1027088"/>
                  </a:cubicBezTo>
                  <a:cubicBezTo>
                    <a:pt x="6999498" y="1025867"/>
                    <a:pt x="7001939" y="1023426"/>
                    <a:pt x="6995836" y="1028309"/>
                  </a:cubicBezTo>
                  <a:cubicBezTo>
                    <a:pt x="6993394" y="1030750"/>
                    <a:pt x="6990953" y="1031971"/>
                    <a:pt x="6989732" y="1029530"/>
                  </a:cubicBezTo>
                  <a:cubicBezTo>
                    <a:pt x="6989732" y="1028309"/>
                    <a:pt x="6987291" y="1028309"/>
                    <a:pt x="6986070" y="1028309"/>
                  </a:cubicBezTo>
                  <a:cubicBezTo>
                    <a:pt x="6982408" y="1027088"/>
                    <a:pt x="6981187" y="1031971"/>
                    <a:pt x="6978746" y="1031971"/>
                  </a:cubicBezTo>
                  <a:cubicBezTo>
                    <a:pt x="6977525" y="1031971"/>
                    <a:pt x="6976304" y="1030750"/>
                    <a:pt x="6976304" y="1029530"/>
                  </a:cubicBezTo>
                  <a:cubicBezTo>
                    <a:pt x="6976304" y="1024647"/>
                    <a:pt x="6971422" y="1029530"/>
                    <a:pt x="6968980" y="1030750"/>
                  </a:cubicBezTo>
                  <a:cubicBezTo>
                    <a:pt x="6964097" y="1033192"/>
                    <a:pt x="6964097" y="1030750"/>
                    <a:pt x="6962877" y="1028309"/>
                  </a:cubicBezTo>
                  <a:cubicBezTo>
                    <a:pt x="6961656" y="1025867"/>
                    <a:pt x="6961656" y="1020985"/>
                    <a:pt x="6956773" y="1025867"/>
                  </a:cubicBezTo>
                  <a:cubicBezTo>
                    <a:pt x="6954332" y="1028309"/>
                    <a:pt x="6953111" y="1028309"/>
                    <a:pt x="6953111" y="1028309"/>
                  </a:cubicBezTo>
                  <a:cubicBezTo>
                    <a:pt x="6949449" y="1024647"/>
                    <a:pt x="6949449" y="1030750"/>
                    <a:pt x="6949449" y="1030750"/>
                  </a:cubicBezTo>
                  <a:cubicBezTo>
                    <a:pt x="6945787" y="1027088"/>
                    <a:pt x="6940904" y="1028309"/>
                    <a:pt x="6937242" y="1031971"/>
                  </a:cubicBezTo>
                  <a:cubicBezTo>
                    <a:pt x="6928697" y="1038074"/>
                    <a:pt x="6928697" y="1036854"/>
                    <a:pt x="6925035" y="1033192"/>
                  </a:cubicBezTo>
                  <a:cubicBezTo>
                    <a:pt x="6918932" y="1029530"/>
                    <a:pt x="6920152" y="1035633"/>
                    <a:pt x="6917711" y="1031971"/>
                  </a:cubicBezTo>
                  <a:cubicBezTo>
                    <a:pt x="6916490" y="1028309"/>
                    <a:pt x="6914049" y="1024647"/>
                    <a:pt x="6910387" y="1030750"/>
                  </a:cubicBezTo>
                  <a:cubicBezTo>
                    <a:pt x="6909166" y="1033192"/>
                    <a:pt x="6907945" y="1034412"/>
                    <a:pt x="6907945" y="1033192"/>
                  </a:cubicBezTo>
                  <a:cubicBezTo>
                    <a:pt x="6906725" y="1022205"/>
                    <a:pt x="6903062" y="1033192"/>
                    <a:pt x="6901842" y="1030750"/>
                  </a:cubicBezTo>
                  <a:cubicBezTo>
                    <a:pt x="6901842" y="1030750"/>
                    <a:pt x="6901842" y="1029530"/>
                    <a:pt x="6900621" y="1029530"/>
                  </a:cubicBezTo>
                  <a:cubicBezTo>
                    <a:pt x="6900621" y="1029530"/>
                    <a:pt x="6901842" y="1028309"/>
                    <a:pt x="6903062" y="1028309"/>
                  </a:cubicBezTo>
                  <a:cubicBezTo>
                    <a:pt x="6914049" y="1027088"/>
                    <a:pt x="6911607" y="1023426"/>
                    <a:pt x="6921373" y="1019764"/>
                  </a:cubicBezTo>
                  <a:cubicBezTo>
                    <a:pt x="6925035" y="1018543"/>
                    <a:pt x="6928697" y="1017323"/>
                    <a:pt x="6931139" y="1016102"/>
                  </a:cubicBezTo>
                  <a:cubicBezTo>
                    <a:pt x="6936021" y="1013660"/>
                    <a:pt x="6940904" y="1013660"/>
                    <a:pt x="6945787" y="1011219"/>
                  </a:cubicBezTo>
                  <a:cubicBezTo>
                    <a:pt x="6948228" y="1009998"/>
                    <a:pt x="6957994" y="1011219"/>
                    <a:pt x="6959215" y="1009998"/>
                  </a:cubicBezTo>
                  <a:cubicBezTo>
                    <a:pt x="6964097" y="1008778"/>
                    <a:pt x="6967760" y="1002674"/>
                    <a:pt x="6970201" y="999012"/>
                  </a:cubicBezTo>
                  <a:cubicBezTo>
                    <a:pt x="6972642" y="996571"/>
                    <a:pt x="6976304" y="996571"/>
                    <a:pt x="6978746" y="994129"/>
                  </a:cubicBezTo>
                  <a:cubicBezTo>
                    <a:pt x="6981187" y="991688"/>
                    <a:pt x="6989732" y="991688"/>
                    <a:pt x="6992174" y="989246"/>
                  </a:cubicBezTo>
                  <a:cubicBezTo>
                    <a:pt x="6997056" y="984364"/>
                    <a:pt x="7001939" y="985584"/>
                    <a:pt x="7004381" y="985584"/>
                  </a:cubicBezTo>
                  <a:cubicBezTo>
                    <a:pt x="7005601" y="985584"/>
                    <a:pt x="7009263" y="984364"/>
                    <a:pt x="7009263" y="984364"/>
                  </a:cubicBezTo>
                  <a:cubicBezTo>
                    <a:pt x="7010484" y="985584"/>
                    <a:pt x="7011705" y="983143"/>
                    <a:pt x="7012925" y="981922"/>
                  </a:cubicBezTo>
                  <a:cubicBezTo>
                    <a:pt x="7015367" y="979481"/>
                    <a:pt x="7016588" y="978260"/>
                    <a:pt x="7014146" y="978260"/>
                  </a:cubicBezTo>
                  <a:cubicBezTo>
                    <a:pt x="7008043" y="979481"/>
                    <a:pt x="7008043" y="980702"/>
                    <a:pt x="7005601" y="977039"/>
                  </a:cubicBezTo>
                  <a:cubicBezTo>
                    <a:pt x="7004381" y="974598"/>
                    <a:pt x="7000718" y="977039"/>
                    <a:pt x="6997056" y="977039"/>
                  </a:cubicBezTo>
                  <a:cubicBezTo>
                    <a:pt x="6997056" y="977039"/>
                    <a:pt x="6994615" y="978260"/>
                    <a:pt x="6993394" y="978260"/>
                  </a:cubicBezTo>
                  <a:cubicBezTo>
                    <a:pt x="6992174" y="978260"/>
                    <a:pt x="6990953" y="979481"/>
                    <a:pt x="6989732" y="979481"/>
                  </a:cubicBezTo>
                  <a:cubicBezTo>
                    <a:pt x="6987291" y="978260"/>
                    <a:pt x="6987291" y="979481"/>
                    <a:pt x="6986070" y="979481"/>
                  </a:cubicBezTo>
                  <a:cubicBezTo>
                    <a:pt x="6983629" y="978260"/>
                    <a:pt x="6986070" y="977039"/>
                    <a:pt x="6981187" y="980702"/>
                  </a:cubicBezTo>
                  <a:cubicBezTo>
                    <a:pt x="6978746" y="983143"/>
                    <a:pt x="6976304" y="984364"/>
                    <a:pt x="6976304" y="981922"/>
                  </a:cubicBezTo>
                  <a:cubicBezTo>
                    <a:pt x="6976304" y="980702"/>
                    <a:pt x="6973863" y="980702"/>
                    <a:pt x="6972642" y="980702"/>
                  </a:cubicBezTo>
                  <a:cubicBezTo>
                    <a:pt x="6968980" y="979481"/>
                    <a:pt x="6967760" y="984364"/>
                    <a:pt x="6966539" y="984364"/>
                  </a:cubicBezTo>
                  <a:cubicBezTo>
                    <a:pt x="6965318" y="984364"/>
                    <a:pt x="6965318" y="984364"/>
                    <a:pt x="6964097" y="983143"/>
                  </a:cubicBezTo>
                  <a:cubicBezTo>
                    <a:pt x="6965318" y="981922"/>
                    <a:pt x="6965318" y="980702"/>
                    <a:pt x="6966539" y="979481"/>
                  </a:cubicBezTo>
                  <a:cubicBezTo>
                    <a:pt x="6967760" y="977039"/>
                    <a:pt x="6972642" y="975819"/>
                    <a:pt x="6973863" y="972157"/>
                  </a:cubicBezTo>
                  <a:cubicBezTo>
                    <a:pt x="6975084" y="970936"/>
                    <a:pt x="6977525" y="969715"/>
                    <a:pt x="6979967" y="968495"/>
                  </a:cubicBezTo>
                  <a:cubicBezTo>
                    <a:pt x="6982408" y="967274"/>
                    <a:pt x="6984849" y="966053"/>
                    <a:pt x="6986070" y="963612"/>
                  </a:cubicBezTo>
                  <a:cubicBezTo>
                    <a:pt x="6989732" y="957508"/>
                    <a:pt x="6994615" y="956288"/>
                    <a:pt x="6995836" y="955067"/>
                  </a:cubicBezTo>
                  <a:cubicBezTo>
                    <a:pt x="6997056" y="953846"/>
                    <a:pt x="6999498" y="951405"/>
                    <a:pt x="7000718" y="951405"/>
                  </a:cubicBezTo>
                  <a:cubicBezTo>
                    <a:pt x="7001939" y="951405"/>
                    <a:pt x="7001939" y="948963"/>
                    <a:pt x="7003160" y="946522"/>
                  </a:cubicBezTo>
                  <a:cubicBezTo>
                    <a:pt x="7003160" y="942860"/>
                    <a:pt x="7003160" y="940418"/>
                    <a:pt x="7001939" y="942860"/>
                  </a:cubicBezTo>
                  <a:cubicBezTo>
                    <a:pt x="6998277" y="947743"/>
                    <a:pt x="6998277" y="948963"/>
                    <a:pt x="6994615" y="947743"/>
                  </a:cubicBezTo>
                  <a:cubicBezTo>
                    <a:pt x="6992174" y="946522"/>
                    <a:pt x="6989732" y="950184"/>
                    <a:pt x="6987291" y="951405"/>
                  </a:cubicBezTo>
                  <a:cubicBezTo>
                    <a:pt x="6987291" y="951405"/>
                    <a:pt x="6986070" y="953846"/>
                    <a:pt x="6984849" y="953846"/>
                  </a:cubicBezTo>
                  <a:cubicBezTo>
                    <a:pt x="6983629" y="953846"/>
                    <a:pt x="6983629" y="956288"/>
                    <a:pt x="6981187" y="956288"/>
                  </a:cubicBezTo>
                  <a:cubicBezTo>
                    <a:pt x="6977525" y="956288"/>
                    <a:pt x="6978746" y="957508"/>
                    <a:pt x="6977525" y="957508"/>
                  </a:cubicBezTo>
                  <a:cubicBezTo>
                    <a:pt x="6975084" y="957508"/>
                    <a:pt x="6976304" y="955067"/>
                    <a:pt x="6972642" y="959950"/>
                  </a:cubicBezTo>
                  <a:cubicBezTo>
                    <a:pt x="6971422" y="962391"/>
                    <a:pt x="6968980" y="964832"/>
                    <a:pt x="6967760" y="962391"/>
                  </a:cubicBezTo>
                  <a:cubicBezTo>
                    <a:pt x="6966539" y="961170"/>
                    <a:pt x="6965318" y="962391"/>
                    <a:pt x="6964097" y="962391"/>
                  </a:cubicBezTo>
                  <a:cubicBezTo>
                    <a:pt x="6960435" y="962391"/>
                    <a:pt x="6960435" y="967274"/>
                    <a:pt x="6959215" y="967274"/>
                  </a:cubicBezTo>
                  <a:cubicBezTo>
                    <a:pt x="6957994" y="967274"/>
                    <a:pt x="6956773" y="967274"/>
                    <a:pt x="6956773" y="964832"/>
                  </a:cubicBezTo>
                  <a:cubicBezTo>
                    <a:pt x="6955553" y="961170"/>
                    <a:pt x="6953111" y="966053"/>
                    <a:pt x="6950670" y="967274"/>
                  </a:cubicBezTo>
                  <a:cubicBezTo>
                    <a:pt x="6947008" y="970936"/>
                    <a:pt x="6947008" y="968495"/>
                    <a:pt x="6945787" y="966053"/>
                  </a:cubicBezTo>
                  <a:cubicBezTo>
                    <a:pt x="6945787" y="966053"/>
                    <a:pt x="6945787" y="966053"/>
                    <a:pt x="6945787" y="966053"/>
                  </a:cubicBezTo>
                  <a:cubicBezTo>
                    <a:pt x="6947008" y="966053"/>
                    <a:pt x="6948228" y="966053"/>
                    <a:pt x="6948228" y="964832"/>
                  </a:cubicBezTo>
                  <a:cubicBezTo>
                    <a:pt x="6951890" y="962391"/>
                    <a:pt x="6955553" y="957508"/>
                    <a:pt x="6957994" y="952625"/>
                  </a:cubicBezTo>
                  <a:cubicBezTo>
                    <a:pt x="6959215" y="950184"/>
                    <a:pt x="6962877" y="948963"/>
                    <a:pt x="6965318" y="946522"/>
                  </a:cubicBezTo>
                  <a:cubicBezTo>
                    <a:pt x="6966539" y="944081"/>
                    <a:pt x="6975084" y="942860"/>
                    <a:pt x="6976304" y="939198"/>
                  </a:cubicBezTo>
                  <a:cubicBezTo>
                    <a:pt x="6979967" y="934315"/>
                    <a:pt x="6984849" y="933094"/>
                    <a:pt x="6986070" y="933094"/>
                  </a:cubicBezTo>
                  <a:cubicBezTo>
                    <a:pt x="6987291" y="933094"/>
                    <a:pt x="6989732" y="930653"/>
                    <a:pt x="6990953" y="930653"/>
                  </a:cubicBezTo>
                  <a:cubicBezTo>
                    <a:pt x="6992174" y="930653"/>
                    <a:pt x="6992174" y="929432"/>
                    <a:pt x="6993394" y="926991"/>
                  </a:cubicBezTo>
                  <a:cubicBezTo>
                    <a:pt x="6994615" y="924549"/>
                    <a:pt x="6995836" y="922108"/>
                    <a:pt x="6993394" y="923329"/>
                  </a:cubicBezTo>
                  <a:cubicBezTo>
                    <a:pt x="6988511" y="925770"/>
                    <a:pt x="6988511" y="926991"/>
                    <a:pt x="6984849" y="924549"/>
                  </a:cubicBezTo>
                  <a:cubicBezTo>
                    <a:pt x="6982408" y="923329"/>
                    <a:pt x="6979967" y="925770"/>
                    <a:pt x="6977525" y="925770"/>
                  </a:cubicBezTo>
                  <a:cubicBezTo>
                    <a:pt x="6977525" y="925770"/>
                    <a:pt x="6976304" y="928211"/>
                    <a:pt x="6975084" y="928211"/>
                  </a:cubicBezTo>
                  <a:cubicBezTo>
                    <a:pt x="6973863" y="928211"/>
                    <a:pt x="6972642" y="930653"/>
                    <a:pt x="6971422" y="929432"/>
                  </a:cubicBezTo>
                  <a:cubicBezTo>
                    <a:pt x="6968980" y="929432"/>
                    <a:pt x="6968980" y="929432"/>
                    <a:pt x="6967760" y="929432"/>
                  </a:cubicBezTo>
                  <a:cubicBezTo>
                    <a:pt x="6965318" y="929432"/>
                    <a:pt x="6966539" y="926991"/>
                    <a:pt x="6962877" y="931874"/>
                  </a:cubicBezTo>
                  <a:cubicBezTo>
                    <a:pt x="6961656" y="934315"/>
                    <a:pt x="6959215" y="936756"/>
                    <a:pt x="6957994" y="934315"/>
                  </a:cubicBezTo>
                  <a:cubicBezTo>
                    <a:pt x="6956773" y="933094"/>
                    <a:pt x="6955553" y="934315"/>
                    <a:pt x="6954332" y="934315"/>
                  </a:cubicBezTo>
                  <a:cubicBezTo>
                    <a:pt x="6950670" y="934315"/>
                    <a:pt x="6950670" y="937977"/>
                    <a:pt x="6949449" y="939198"/>
                  </a:cubicBezTo>
                  <a:cubicBezTo>
                    <a:pt x="6948228" y="939198"/>
                    <a:pt x="6947008" y="939198"/>
                    <a:pt x="6947008" y="937977"/>
                  </a:cubicBezTo>
                  <a:cubicBezTo>
                    <a:pt x="6948228" y="936756"/>
                    <a:pt x="6948228" y="935536"/>
                    <a:pt x="6949449" y="934315"/>
                  </a:cubicBezTo>
                  <a:cubicBezTo>
                    <a:pt x="6950670" y="931874"/>
                    <a:pt x="6954332" y="931874"/>
                    <a:pt x="6956773" y="929432"/>
                  </a:cubicBezTo>
                  <a:cubicBezTo>
                    <a:pt x="6957994" y="928211"/>
                    <a:pt x="6960435" y="926991"/>
                    <a:pt x="6962877" y="926991"/>
                  </a:cubicBezTo>
                  <a:cubicBezTo>
                    <a:pt x="6965318" y="925770"/>
                    <a:pt x="6967760" y="924549"/>
                    <a:pt x="6968980" y="923329"/>
                  </a:cubicBezTo>
                  <a:cubicBezTo>
                    <a:pt x="6970201" y="920887"/>
                    <a:pt x="6972642" y="919667"/>
                    <a:pt x="6975084" y="918446"/>
                  </a:cubicBezTo>
                  <a:cubicBezTo>
                    <a:pt x="6976304" y="917225"/>
                    <a:pt x="6978746" y="917225"/>
                    <a:pt x="6979967" y="916004"/>
                  </a:cubicBezTo>
                  <a:cubicBezTo>
                    <a:pt x="6981187" y="916004"/>
                    <a:pt x="6983629" y="912342"/>
                    <a:pt x="6983629" y="912342"/>
                  </a:cubicBezTo>
                  <a:cubicBezTo>
                    <a:pt x="6984849" y="912342"/>
                    <a:pt x="6984849" y="909901"/>
                    <a:pt x="6984849" y="907460"/>
                  </a:cubicBezTo>
                  <a:cubicBezTo>
                    <a:pt x="6984849" y="903797"/>
                    <a:pt x="6984849" y="901356"/>
                    <a:pt x="6983629" y="903797"/>
                  </a:cubicBezTo>
                  <a:cubicBezTo>
                    <a:pt x="6981187" y="909901"/>
                    <a:pt x="6981187" y="911122"/>
                    <a:pt x="6977525" y="909901"/>
                  </a:cubicBezTo>
                  <a:cubicBezTo>
                    <a:pt x="6975084" y="908680"/>
                    <a:pt x="6973863" y="912342"/>
                    <a:pt x="6971422" y="913563"/>
                  </a:cubicBezTo>
                  <a:cubicBezTo>
                    <a:pt x="6971422" y="913563"/>
                    <a:pt x="6970201" y="916004"/>
                    <a:pt x="6968980" y="916004"/>
                  </a:cubicBezTo>
                  <a:cubicBezTo>
                    <a:pt x="6967760" y="916004"/>
                    <a:pt x="6967760" y="918446"/>
                    <a:pt x="6966539" y="917225"/>
                  </a:cubicBezTo>
                  <a:cubicBezTo>
                    <a:pt x="6964097" y="917225"/>
                    <a:pt x="6965318" y="917225"/>
                    <a:pt x="6962877" y="917225"/>
                  </a:cubicBezTo>
                  <a:cubicBezTo>
                    <a:pt x="6960435" y="917225"/>
                    <a:pt x="6961656" y="914784"/>
                    <a:pt x="6959215" y="918446"/>
                  </a:cubicBezTo>
                  <a:cubicBezTo>
                    <a:pt x="6957994" y="920887"/>
                    <a:pt x="6955553" y="922108"/>
                    <a:pt x="6955553" y="919667"/>
                  </a:cubicBezTo>
                  <a:cubicBezTo>
                    <a:pt x="6955553" y="918446"/>
                    <a:pt x="6954332" y="919667"/>
                    <a:pt x="6951890" y="918446"/>
                  </a:cubicBezTo>
                  <a:cubicBezTo>
                    <a:pt x="6949449" y="918446"/>
                    <a:pt x="6948228" y="922108"/>
                    <a:pt x="6947008" y="922108"/>
                  </a:cubicBezTo>
                  <a:cubicBezTo>
                    <a:pt x="6945787" y="922108"/>
                    <a:pt x="6944566" y="922108"/>
                    <a:pt x="6944566" y="919667"/>
                  </a:cubicBezTo>
                  <a:cubicBezTo>
                    <a:pt x="6944566" y="916004"/>
                    <a:pt x="6940904" y="920887"/>
                    <a:pt x="6938463" y="922108"/>
                  </a:cubicBezTo>
                  <a:cubicBezTo>
                    <a:pt x="6934801" y="924549"/>
                    <a:pt x="6934801" y="923329"/>
                    <a:pt x="6933580" y="920887"/>
                  </a:cubicBezTo>
                  <a:cubicBezTo>
                    <a:pt x="6932359" y="919667"/>
                    <a:pt x="6931139" y="916004"/>
                    <a:pt x="6928697" y="919667"/>
                  </a:cubicBezTo>
                  <a:cubicBezTo>
                    <a:pt x="6927476" y="922108"/>
                    <a:pt x="6926256" y="922108"/>
                    <a:pt x="6926256" y="922108"/>
                  </a:cubicBezTo>
                  <a:cubicBezTo>
                    <a:pt x="6922594" y="919667"/>
                    <a:pt x="6923814" y="924549"/>
                    <a:pt x="6923814" y="924549"/>
                  </a:cubicBezTo>
                  <a:cubicBezTo>
                    <a:pt x="6920152" y="922108"/>
                    <a:pt x="6916490" y="924549"/>
                    <a:pt x="6914049" y="926991"/>
                  </a:cubicBezTo>
                  <a:cubicBezTo>
                    <a:pt x="6907945" y="933094"/>
                    <a:pt x="6907945" y="931874"/>
                    <a:pt x="6904283" y="930653"/>
                  </a:cubicBezTo>
                  <a:cubicBezTo>
                    <a:pt x="6899400" y="928211"/>
                    <a:pt x="6900621" y="933094"/>
                    <a:pt x="6898180" y="930653"/>
                  </a:cubicBezTo>
                  <a:cubicBezTo>
                    <a:pt x="6898180" y="930653"/>
                    <a:pt x="6896959" y="929432"/>
                    <a:pt x="6896959" y="929432"/>
                  </a:cubicBezTo>
                  <a:cubicBezTo>
                    <a:pt x="6901842" y="926991"/>
                    <a:pt x="6903062" y="924549"/>
                    <a:pt x="6910387" y="919667"/>
                  </a:cubicBezTo>
                  <a:cubicBezTo>
                    <a:pt x="6914049" y="917225"/>
                    <a:pt x="6917711" y="917225"/>
                    <a:pt x="6920152" y="914784"/>
                  </a:cubicBezTo>
                  <a:cubicBezTo>
                    <a:pt x="6925035" y="912342"/>
                    <a:pt x="6929918" y="909901"/>
                    <a:pt x="6934801" y="907460"/>
                  </a:cubicBezTo>
                  <a:cubicBezTo>
                    <a:pt x="6937242" y="906239"/>
                    <a:pt x="6947008" y="905018"/>
                    <a:pt x="6949449" y="903797"/>
                  </a:cubicBezTo>
                  <a:cubicBezTo>
                    <a:pt x="6954332" y="901356"/>
                    <a:pt x="6956773" y="895253"/>
                    <a:pt x="6959215" y="890370"/>
                  </a:cubicBezTo>
                  <a:cubicBezTo>
                    <a:pt x="6960435" y="887928"/>
                    <a:pt x="6965318" y="885487"/>
                    <a:pt x="6966539" y="883046"/>
                  </a:cubicBezTo>
                  <a:cubicBezTo>
                    <a:pt x="6967760" y="881825"/>
                    <a:pt x="6970201" y="880604"/>
                    <a:pt x="6972642" y="878163"/>
                  </a:cubicBezTo>
                  <a:cubicBezTo>
                    <a:pt x="6975084" y="876942"/>
                    <a:pt x="6977525" y="874501"/>
                    <a:pt x="6978746" y="873280"/>
                  </a:cubicBezTo>
                  <a:cubicBezTo>
                    <a:pt x="6979967" y="870839"/>
                    <a:pt x="6979967" y="869618"/>
                    <a:pt x="6981187" y="868397"/>
                  </a:cubicBezTo>
                  <a:cubicBezTo>
                    <a:pt x="6981187" y="868397"/>
                    <a:pt x="6981187" y="868397"/>
                    <a:pt x="6981187" y="868397"/>
                  </a:cubicBezTo>
                  <a:cubicBezTo>
                    <a:pt x="6981187" y="868397"/>
                    <a:pt x="6982408" y="868397"/>
                    <a:pt x="6984849" y="867176"/>
                  </a:cubicBezTo>
                  <a:cubicBezTo>
                    <a:pt x="6986070" y="865956"/>
                    <a:pt x="6987291" y="864735"/>
                    <a:pt x="6986070" y="864735"/>
                  </a:cubicBezTo>
                  <a:cubicBezTo>
                    <a:pt x="6984849" y="864735"/>
                    <a:pt x="6984849" y="864735"/>
                    <a:pt x="6983629" y="864735"/>
                  </a:cubicBezTo>
                  <a:cubicBezTo>
                    <a:pt x="6984849" y="863514"/>
                    <a:pt x="6986070" y="862294"/>
                    <a:pt x="6987291" y="861073"/>
                  </a:cubicBezTo>
                  <a:cubicBezTo>
                    <a:pt x="6988511" y="859852"/>
                    <a:pt x="6989732" y="854969"/>
                    <a:pt x="6989732" y="854969"/>
                  </a:cubicBezTo>
                  <a:cubicBezTo>
                    <a:pt x="6990953" y="854969"/>
                    <a:pt x="6990953" y="851307"/>
                    <a:pt x="6989732" y="848866"/>
                  </a:cubicBezTo>
                  <a:cubicBezTo>
                    <a:pt x="6988511" y="845204"/>
                    <a:pt x="6986070" y="842762"/>
                    <a:pt x="6986070" y="845204"/>
                  </a:cubicBezTo>
                  <a:cubicBezTo>
                    <a:pt x="6986070" y="848866"/>
                    <a:pt x="6986070" y="851307"/>
                    <a:pt x="6986070" y="852528"/>
                  </a:cubicBezTo>
                  <a:cubicBezTo>
                    <a:pt x="6986070" y="853749"/>
                    <a:pt x="6984849" y="854969"/>
                    <a:pt x="6982408" y="854969"/>
                  </a:cubicBezTo>
                  <a:cubicBezTo>
                    <a:pt x="6979967" y="854969"/>
                    <a:pt x="6979967" y="859852"/>
                    <a:pt x="6976304" y="862294"/>
                  </a:cubicBezTo>
                  <a:cubicBezTo>
                    <a:pt x="6976304" y="862294"/>
                    <a:pt x="6976304" y="862294"/>
                    <a:pt x="6976304" y="863514"/>
                  </a:cubicBezTo>
                  <a:cubicBezTo>
                    <a:pt x="6975084" y="863514"/>
                    <a:pt x="6972642" y="864735"/>
                    <a:pt x="6971422" y="863514"/>
                  </a:cubicBezTo>
                  <a:cubicBezTo>
                    <a:pt x="6971422" y="863514"/>
                    <a:pt x="6968980" y="864735"/>
                    <a:pt x="6968980" y="864735"/>
                  </a:cubicBezTo>
                  <a:cubicBezTo>
                    <a:pt x="6967760" y="864735"/>
                    <a:pt x="6966539" y="865956"/>
                    <a:pt x="6965318" y="865956"/>
                  </a:cubicBezTo>
                  <a:cubicBezTo>
                    <a:pt x="6962877" y="864735"/>
                    <a:pt x="6962877" y="865956"/>
                    <a:pt x="6961656" y="865956"/>
                  </a:cubicBezTo>
                  <a:cubicBezTo>
                    <a:pt x="6959215" y="865956"/>
                    <a:pt x="6961656" y="863514"/>
                    <a:pt x="6956773" y="867176"/>
                  </a:cubicBezTo>
                  <a:cubicBezTo>
                    <a:pt x="6954332" y="869618"/>
                    <a:pt x="6953111" y="870839"/>
                    <a:pt x="6951890" y="869618"/>
                  </a:cubicBezTo>
                  <a:cubicBezTo>
                    <a:pt x="6951890" y="868397"/>
                    <a:pt x="6949449" y="869618"/>
                    <a:pt x="6948228" y="868397"/>
                  </a:cubicBezTo>
                  <a:cubicBezTo>
                    <a:pt x="6944566" y="868397"/>
                    <a:pt x="6944566" y="872059"/>
                    <a:pt x="6943346" y="873280"/>
                  </a:cubicBezTo>
                  <a:cubicBezTo>
                    <a:pt x="6942125" y="873280"/>
                    <a:pt x="6940904" y="873280"/>
                    <a:pt x="6940904" y="870839"/>
                  </a:cubicBezTo>
                  <a:cubicBezTo>
                    <a:pt x="6939683" y="867176"/>
                    <a:pt x="6937242" y="872059"/>
                    <a:pt x="6934801" y="873280"/>
                  </a:cubicBezTo>
                  <a:cubicBezTo>
                    <a:pt x="6931139" y="876942"/>
                    <a:pt x="6931139" y="874501"/>
                    <a:pt x="6929918" y="873280"/>
                  </a:cubicBezTo>
                  <a:cubicBezTo>
                    <a:pt x="6928697" y="872059"/>
                    <a:pt x="6927476" y="868397"/>
                    <a:pt x="6925035" y="873280"/>
                  </a:cubicBezTo>
                  <a:cubicBezTo>
                    <a:pt x="6923814" y="875721"/>
                    <a:pt x="6922594" y="875721"/>
                    <a:pt x="6922594" y="875721"/>
                  </a:cubicBezTo>
                  <a:cubicBezTo>
                    <a:pt x="6918932" y="873280"/>
                    <a:pt x="6920152" y="878163"/>
                    <a:pt x="6920152" y="878163"/>
                  </a:cubicBezTo>
                  <a:cubicBezTo>
                    <a:pt x="6916490" y="875721"/>
                    <a:pt x="6914049" y="878163"/>
                    <a:pt x="6911607" y="880604"/>
                  </a:cubicBezTo>
                  <a:cubicBezTo>
                    <a:pt x="6906725" y="886708"/>
                    <a:pt x="6906725" y="884266"/>
                    <a:pt x="6903062" y="883046"/>
                  </a:cubicBezTo>
                  <a:cubicBezTo>
                    <a:pt x="6898180" y="880604"/>
                    <a:pt x="6899400" y="885487"/>
                    <a:pt x="6898180" y="881825"/>
                  </a:cubicBezTo>
                  <a:cubicBezTo>
                    <a:pt x="6896959" y="880604"/>
                    <a:pt x="6896959" y="879383"/>
                    <a:pt x="6895738" y="878163"/>
                  </a:cubicBezTo>
                  <a:cubicBezTo>
                    <a:pt x="6898180" y="876942"/>
                    <a:pt x="6899400" y="874501"/>
                    <a:pt x="6904283" y="872059"/>
                  </a:cubicBezTo>
                  <a:cubicBezTo>
                    <a:pt x="6906725" y="870839"/>
                    <a:pt x="6910387" y="869618"/>
                    <a:pt x="6912828" y="868397"/>
                  </a:cubicBezTo>
                  <a:cubicBezTo>
                    <a:pt x="6916490" y="865956"/>
                    <a:pt x="6921373" y="864735"/>
                    <a:pt x="6926256" y="862294"/>
                  </a:cubicBezTo>
                  <a:cubicBezTo>
                    <a:pt x="6928697" y="861073"/>
                    <a:pt x="6937242" y="861073"/>
                    <a:pt x="6938463" y="859852"/>
                  </a:cubicBezTo>
                  <a:cubicBezTo>
                    <a:pt x="6942125" y="857411"/>
                    <a:pt x="6944566" y="852528"/>
                    <a:pt x="6947008" y="848866"/>
                  </a:cubicBezTo>
                  <a:cubicBezTo>
                    <a:pt x="6948228" y="846425"/>
                    <a:pt x="6951890" y="845204"/>
                    <a:pt x="6953111" y="842762"/>
                  </a:cubicBezTo>
                  <a:cubicBezTo>
                    <a:pt x="6954332" y="840321"/>
                    <a:pt x="6962877" y="839100"/>
                    <a:pt x="6964097" y="836659"/>
                  </a:cubicBezTo>
                  <a:cubicBezTo>
                    <a:pt x="6967760" y="831776"/>
                    <a:pt x="6972642" y="831776"/>
                    <a:pt x="6973863" y="831776"/>
                  </a:cubicBezTo>
                  <a:cubicBezTo>
                    <a:pt x="6975084" y="831776"/>
                    <a:pt x="6977525" y="829335"/>
                    <a:pt x="6978746" y="830555"/>
                  </a:cubicBezTo>
                  <a:cubicBezTo>
                    <a:pt x="6979967" y="830555"/>
                    <a:pt x="6979967" y="829335"/>
                    <a:pt x="6981187" y="828114"/>
                  </a:cubicBezTo>
                  <a:cubicBezTo>
                    <a:pt x="6982408" y="825673"/>
                    <a:pt x="6983629" y="824452"/>
                    <a:pt x="6981187" y="824452"/>
                  </a:cubicBezTo>
                  <a:cubicBezTo>
                    <a:pt x="6976304" y="826893"/>
                    <a:pt x="6976304" y="828114"/>
                    <a:pt x="6973863" y="825673"/>
                  </a:cubicBezTo>
                  <a:cubicBezTo>
                    <a:pt x="6971422" y="824452"/>
                    <a:pt x="6968980" y="826893"/>
                    <a:pt x="6966539" y="826893"/>
                  </a:cubicBezTo>
                  <a:cubicBezTo>
                    <a:pt x="6966539" y="826893"/>
                    <a:pt x="6965318" y="829335"/>
                    <a:pt x="6964097" y="829335"/>
                  </a:cubicBezTo>
                  <a:cubicBezTo>
                    <a:pt x="6962877" y="829335"/>
                    <a:pt x="6961656" y="831776"/>
                    <a:pt x="6960435" y="830555"/>
                  </a:cubicBezTo>
                  <a:cubicBezTo>
                    <a:pt x="6957994" y="830555"/>
                    <a:pt x="6957994" y="830555"/>
                    <a:pt x="6956773" y="830555"/>
                  </a:cubicBezTo>
                  <a:cubicBezTo>
                    <a:pt x="6954332" y="830555"/>
                    <a:pt x="6955553" y="828114"/>
                    <a:pt x="6951890" y="832997"/>
                  </a:cubicBezTo>
                  <a:cubicBezTo>
                    <a:pt x="6950670" y="835438"/>
                    <a:pt x="6948228" y="836659"/>
                    <a:pt x="6947008" y="835438"/>
                  </a:cubicBezTo>
                  <a:cubicBezTo>
                    <a:pt x="6947008" y="834218"/>
                    <a:pt x="6944566" y="835438"/>
                    <a:pt x="6943346" y="835438"/>
                  </a:cubicBezTo>
                  <a:cubicBezTo>
                    <a:pt x="6939683" y="835438"/>
                    <a:pt x="6939683" y="839100"/>
                    <a:pt x="6938463" y="840321"/>
                  </a:cubicBezTo>
                  <a:cubicBezTo>
                    <a:pt x="6937242" y="840321"/>
                    <a:pt x="6936021" y="840321"/>
                    <a:pt x="6936021" y="837880"/>
                  </a:cubicBezTo>
                  <a:cubicBezTo>
                    <a:pt x="6934801" y="834218"/>
                    <a:pt x="6932359" y="839100"/>
                    <a:pt x="6929918" y="840321"/>
                  </a:cubicBezTo>
                  <a:cubicBezTo>
                    <a:pt x="6926256" y="843983"/>
                    <a:pt x="6926256" y="841542"/>
                    <a:pt x="6925035" y="840321"/>
                  </a:cubicBezTo>
                  <a:cubicBezTo>
                    <a:pt x="6923814" y="839100"/>
                    <a:pt x="6922594" y="835438"/>
                    <a:pt x="6920152" y="840321"/>
                  </a:cubicBezTo>
                  <a:cubicBezTo>
                    <a:pt x="6918932" y="842762"/>
                    <a:pt x="6917711" y="842762"/>
                    <a:pt x="6917711" y="842762"/>
                  </a:cubicBezTo>
                  <a:cubicBezTo>
                    <a:pt x="6914049" y="840321"/>
                    <a:pt x="6915269" y="845204"/>
                    <a:pt x="6915269" y="845204"/>
                  </a:cubicBezTo>
                  <a:cubicBezTo>
                    <a:pt x="6911607" y="842762"/>
                    <a:pt x="6907945" y="845204"/>
                    <a:pt x="6905504" y="848866"/>
                  </a:cubicBezTo>
                  <a:cubicBezTo>
                    <a:pt x="6900621" y="856190"/>
                    <a:pt x="6900621" y="853749"/>
                    <a:pt x="6896959" y="852528"/>
                  </a:cubicBezTo>
                  <a:cubicBezTo>
                    <a:pt x="6890855" y="851307"/>
                    <a:pt x="6893297" y="854969"/>
                    <a:pt x="6890855" y="852528"/>
                  </a:cubicBezTo>
                  <a:cubicBezTo>
                    <a:pt x="6890855" y="852528"/>
                    <a:pt x="6890855" y="852528"/>
                    <a:pt x="6889635" y="851307"/>
                  </a:cubicBezTo>
                  <a:cubicBezTo>
                    <a:pt x="6890855" y="850087"/>
                    <a:pt x="6893297" y="847645"/>
                    <a:pt x="6896959" y="845204"/>
                  </a:cubicBezTo>
                  <a:cubicBezTo>
                    <a:pt x="6899400" y="842762"/>
                    <a:pt x="6903062" y="842762"/>
                    <a:pt x="6905504" y="840321"/>
                  </a:cubicBezTo>
                  <a:cubicBezTo>
                    <a:pt x="6909166" y="837880"/>
                    <a:pt x="6912828" y="835438"/>
                    <a:pt x="6916490" y="832997"/>
                  </a:cubicBezTo>
                  <a:cubicBezTo>
                    <a:pt x="6917711" y="831776"/>
                    <a:pt x="6926256" y="829335"/>
                    <a:pt x="6927476" y="828114"/>
                  </a:cubicBezTo>
                  <a:cubicBezTo>
                    <a:pt x="6931139" y="824452"/>
                    <a:pt x="6932359" y="819569"/>
                    <a:pt x="6932359" y="815907"/>
                  </a:cubicBezTo>
                  <a:cubicBezTo>
                    <a:pt x="6932359" y="813466"/>
                    <a:pt x="6936021" y="811024"/>
                    <a:pt x="6936021" y="808583"/>
                  </a:cubicBezTo>
                  <a:cubicBezTo>
                    <a:pt x="6937242" y="806141"/>
                    <a:pt x="6943346" y="802479"/>
                    <a:pt x="6943346" y="798817"/>
                  </a:cubicBezTo>
                  <a:cubicBezTo>
                    <a:pt x="6944566" y="793934"/>
                    <a:pt x="6948228" y="791493"/>
                    <a:pt x="6950670" y="790272"/>
                  </a:cubicBezTo>
                  <a:cubicBezTo>
                    <a:pt x="6951890" y="789052"/>
                    <a:pt x="6953111" y="786610"/>
                    <a:pt x="6954332" y="786610"/>
                  </a:cubicBezTo>
                  <a:cubicBezTo>
                    <a:pt x="6955553" y="786610"/>
                    <a:pt x="6955553" y="785389"/>
                    <a:pt x="6955553" y="782948"/>
                  </a:cubicBezTo>
                  <a:cubicBezTo>
                    <a:pt x="6955553" y="780507"/>
                    <a:pt x="6955553" y="778065"/>
                    <a:pt x="6954332" y="779286"/>
                  </a:cubicBezTo>
                  <a:cubicBezTo>
                    <a:pt x="6951890" y="782948"/>
                    <a:pt x="6951890" y="784169"/>
                    <a:pt x="6948228" y="784169"/>
                  </a:cubicBezTo>
                  <a:cubicBezTo>
                    <a:pt x="6945787" y="784169"/>
                    <a:pt x="6944566" y="786610"/>
                    <a:pt x="6942125" y="787831"/>
                  </a:cubicBezTo>
                  <a:cubicBezTo>
                    <a:pt x="6942125" y="787831"/>
                    <a:pt x="6942125" y="790272"/>
                    <a:pt x="6940904" y="790272"/>
                  </a:cubicBezTo>
                  <a:cubicBezTo>
                    <a:pt x="6940904" y="790272"/>
                    <a:pt x="6939683" y="792714"/>
                    <a:pt x="6938463" y="792714"/>
                  </a:cubicBezTo>
                  <a:cubicBezTo>
                    <a:pt x="6936021" y="792714"/>
                    <a:pt x="6937242" y="793934"/>
                    <a:pt x="6936021" y="793934"/>
                  </a:cubicBezTo>
                  <a:cubicBezTo>
                    <a:pt x="6933580" y="793934"/>
                    <a:pt x="6934801" y="791493"/>
                    <a:pt x="6933580" y="797596"/>
                  </a:cubicBezTo>
                  <a:cubicBezTo>
                    <a:pt x="6932359" y="800038"/>
                    <a:pt x="6932359" y="802479"/>
                    <a:pt x="6931139" y="801259"/>
                  </a:cubicBezTo>
                  <a:cubicBezTo>
                    <a:pt x="6929918" y="800038"/>
                    <a:pt x="6929918" y="801259"/>
                    <a:pt x="6927476" y="801259"/>
                  </a:cubicBezTo>
                  <a:cubicBezTo>
                    <a:pt x="6925035" y="802479"/>
                    <a:pt x="6926256" y="806141"/>
                    <a:pt x="6925035" y="806141"/>
                  </a:cubicBezTo>
                  <a:cubicBezTo>
                    <a:pt x="6923814" y="807362"/>
                    <a:pt x="6923814" y="806141"/>
                    <a:pt x="6922594" y="804921"/>
                  </a:cubicBezTo>
                  <a:cubicBezTo>
                    <a:pt x="6920152" y="801259"/>
                    <a:pt x="6920152" y="806141"/>
                    <a:pt x="6918932" y="808583"/>
                  </a:cubicBezTo>
                  <a:cubicBezTo>
                    <a:pt x="6916490" y="812245"/>
                    <a:pt x="6916490" y="811024"/>
                    <a:pt x="6914049" y="809803"/>
                  </a:cubicBezTo>
                  <a:cubicBezTo>
                    <a:pt x="6912828" y="808583"/>
                    <a:pt x="6910387" y="806141"/>
                    <a:pt x="6909166" y="811024"/>
                  </a:cubicBezTo>
                  <a:cubicBezTo>
                    <a:pt x="6909166" y="813466"/>
                    <a:pt x="6907945" y="813466"/>
                    <a:pt x="6907945" y="813466"/>
                  </a:cubicBezTo>
                  <a:cubicBezTo>
                    <a:pt x="6904283" y="812245"/>
                    <a:pt x="6906725" y="815907"/>
                    <a:pt x="6906725" y="815907"/>
                  </a:cubicBezTo>
                  <a:cubicBezTo>
                    <a:pt x="6903062" y="814686"/>
                    <a:pt x="6900621" y="817128"/>
                    <a:pt x="6899400" y="819569"/>
                  </a:cubicBezTo>
                  <a:cubicBezTo>
                    <a:pt x="6898180" y="823231"/>
                    <a:pt x="6896959" y="824452"/>
                    <a:pt x="6895738" y="824452"/>
                  </a:cubicBezTo>
                  <a:cubicBezTo>
                    <a:pt x="6894518" y="824452"/>
                    <a:pt x="6893297" y="824452"/>
                    <a:pt x="6892076" y="823231"/>
                  </a:cubicBezTo>
                  <a:cubicBezTo>
                    <a:pt x="6887193" y="822010"/>
                    <a:pt x="6889635" y="825673"/>
                    <a:pt x="6887193" y="823231"/>
                  </a:cubicBezTo>
                  <a:cubicBezTo>
                    <a:pt x="6887193" y="823231"/>
                    <a:pt x="6885973" y="822010"/>
                    <a:pt x="6885973" y="822010"/>
                  </a:cubicBezTo>
                  <a:cubicBezTo>
                    <a:pt x="6885973" y="820790"/>
                    <a:pt x="6887193" y="819569"/>
                    <a:pt x="6888414" y="819569"/>
                  </a:cubicBezTo>
                  <a:cubicBezTo>
                    <a:pt x="6889635" y="817128"/>
                    <a:pt x="6892076" y="815907"/>
                    <a:pt x="6893297" y="813466"/>
                  </a:cubicBezTo>
                  <a:cubicBezTo>
                    <a:pt x="6895738" y="811024"/>
                    <a:pt x="6898180" y="807362"/>
                    <a:pt x="6900621" y="804921"/>
                  </a:cubicBezTo>
                  <a:cubicBezTo>
                    <a:pt x="6901842" y="803700"/>
                    <a:pt x="6907945" y="800038"/>
                    <a:pt x="6907945" y="798817"/>
                  </a:cubicBezTo>
                  <a:cubicBezTo>
                    <a:pt x="6910387" y="796376"/>
                    <a:pt x="6909166" y="791493"/>
                    <a:pt x="6909166" y="787831"/>
                  </a:cubicBezTo>
                  <a:cubicBezTo>
                    <a:pt x="6909166" y="785389"/>
                    <a:pt x="6911607" y="782948"/>
                    <a:pt x="6911607" y="781727"/>
                  </a:cubicBezTo>
                  <a:cubicBezTo>
                    <a:pt x="6911607" y="779286"/>
                    <a:pt x="6916490" y="775624"/>
                    <a:pt x="6916490" y="773182"/>
                  </a:cubicBezTo>
                  <a:cubicBezTo>
                    <a:pt x="6916490" y="768300"/>
                    <a:pt x="6920152" y="767079"/>
                    <a:pt x="6921373" y="765858"/>
                  </a:cubicBezTo>
                  <a:cubicBezTo>
                    <a:pt x="6922594" y="765858"/>
                    <a:pt x="6922594" y="763417"/>
                    <a:pt x="6923814" y="763417"/>
                  </a:cubicBezTo>
                  <a:cubicBezTo>
                    <a:pt x="6923814" y="763417"/>
                    <a:pt x="6925035" y="762196"/>
                    <a:pt x="6925035" y="760975"/>
                  </a:cubicBezTo>
                  <a:cubicBezTo>
                    <a:pt x="6925035" y="758534"/>
                    <a:pt x="6925035" y="757313"/>
                    <a:pt x="6923814" y="758534"/>
                  </a:cubicBezTo>
                  <a:cubicBezTo>
                    <a:pt x="6921373" y="762196"/>
                    <a:pt x="6921373" y="762196"/>
                    <a:pt x="6918932" y="762196"/>
                  </a:cubicBezTo>
                  <a:cubicBezTo>
                    <a:pt x="6916490" y="762196"/>
                    <a:pt x="6916490" y="764638"/>
                    <a:pt x="6914049" y="765858"/>
                  </a:cubicBezTo>
                  <a:cubicBezTo>
                    <a:pt x="6914049" y="765858"/>
                    <a:pt x="6914049" y="768300"/>
                    <a:pt x="6912828" y="768300"/>
                  </a:cubicBezTo>
                  <a:cubicBezTo>
                    <a:pt x="6912828" y="768300"/>
                    <a:pt x="6911607" y="770741"/>
                    <a:pt x="6911607" y="770741"/>
                  </a:cubicBezTo>
                  <a:cubicBezTo>
                    <a:pt x="6909166" y="771962"/>
                    <a:pt x="6910387" y="771962"/>
                    <a:pt x="6909166" y="771962"/>
                  </a:cubicBezTo>
                  <a:cubicBezTo>
                    <a:pt x="6907945" y="771962"/>
                    <a:pt x="6907945" y="770741"/>
                    <a:pt x="6906725" y="774403"/>
                  </a:cubicBezTo>
                  <a:cubicBezTo>
                    <a:pt x="6906725" y="776845"/>
                    <a:pt x="6906725" y="778065"/>
                    <a:pt x="6904283" y="778065"/>
                  </a:cubicBezTo>
                  <a:cubicBezTo>
                    <a:pt x="6903062" y="776845"/>
                    <a:pt x="6903062" y="778065"/>
                    <a:pt x="6901842" y="779286"/>
                  </a:cubicBezTo>
                  <a:cubicBezTo>
                    <a:pt x="6899400" y="780507"/>
                    <a:pt x="6900621" y="782948"/>
                    <a:pt x="6900621" y="784169"/>
                  </a:cubicBezTo>
                  <a:cubicBezTo>
                    <a:pt x="6900621" y="785389"/>
                    <a:pt x="6899400" y="785389"/>
                    <a:pt x="6898180" y="784169"/>
                  </a:cubicBezTo>
                  <a:cubicBezTo>
                    <a:pt x="6895738" y="781727"/>
                    <a:pt x="6895738" y="786610"/>
                    <a:pt x="6895738" y="787831"/>
                  </a:cubicBezTo>
                  <a:cubicBezTo>
                    <a:pt x="6894518" y="791493"/>
                    <a:pt x="6894518" y="790272"/>
                    <a:pt x="6892076" y="789052"/>
                  </a:cubicBezTo>
                  <a:cubicBezTo>
                    <a:pt x="6890855" y="789052"/>
                    <a:pt x="6888414" y="786610"/>
                    <a:pt x="6888414" y="790272"/>
                  </a:cubicBezTo>
                  <a:cubicBezTo>
                    <a:pt x="6888414" y="792714"/>
                    <a:pt x="6888414" y="792714"/>
                    <a:pt x="6887193" y="792714"/>
                  </a:cubicBezTo>
                  <a:cubicBezTo>
                    <a:pt x="6883531" y="792714"/>
                    <a:pt x="6887193" y="795155"/>
                    <a:pt x="6887193" y="795155"/>
                  </a:cubicBezTo>
                  <a:cubicBezTo>
                    <a:pt x="6883531" y="795155"/>
                    <a:pt x="6882311" y="797596"/>
                    <a:pt x="6882311" y="800038"/>
                  </a:cubicBezTo>
                  <a:cubicBezTo>
                    <a:pt x="6881090" y="806141"/>
                    <a:pt x="6881090" y="804921"/>
                    <a:pt x="6877428" y="804921"/>
                  </a:cubicBezTo>
                  <a:cubicBezTo>
                    <a:pt x="6873766" y="804921"/>
                    <a:pt x="6876207" y="807362"/>
                    <a:pt x="6873766" y="806141"/>
                  </a:cubicBezTo>
                  <a:cubicBezTo>
                    <a:pt x="6873766" y="806141"/>
                    <a:pt x="6872545" y="806141"/>
                    <a:pt x="6872545" y="804921"/>
                  </a:cubicBezTo>
                  <a:cubicBezTo>
                    <a:pt x="6872545" y="804921"/>
                    <a:pt x="6872545" y="804921"/>
                    <a:pt x="6872545" y="804921"/>
                  </a:cubicBezTo>
                  <a:cubicBezTo>
                    <a:pt x="6877428" y="800038"/>
                    <a:pt x="6874986" y="800038"/>
                    <a:pt x="6878648" y="793934"/>
                  </a:cubicBezTo>
                  <a:cubicBezTo>
                    <a:pt x="6879869" y="791493"/>
                    <a:pt x="6881090" y="790272"/>
                    <a:pt x="6882311" y="789052"/>
                  </a:cubicBezTo>
                  <a:cubicBezTo>
                    <a:pt x="6883531" y="786610"/>
                    <a:pt x="6885973" y="784169"/>
                    <a:pt x="6887193" y="781727"/>
                  </a:cubicBezTo>
                  <a:cubicBezTo>
                    <a:pt x="6888414" y="780507"/>
                    <a:pt x="6892076" y="776845"/>
                    <a:pt x="6893297" y="775624"/>
                  </a:cubicBezTo>
                  <a:cubicBezTo>
                    <a:pt x="6894518" y="773182"/>
                    <a:pt x="6894518" y="769520"/>
                    <a:pt x="6893297" y="765858"/>
                  </a:cubicBezTo>
                  <a:cubicBezTo>
                    <a:pt x="6893297" y="763417"/>
                    <a:pt x="6894518" y="762196"/>
                    <a:pt x="6894518" y="759755"/>
                  </a:cubicBezTo>
                  <a:cubicBezTo>
                    <a:pt x="6894518" y="757313"/>
                    <a:pt x="6898180" y="753651"/>
                    <a:pt x="6898180" y="752431"/>
                  </a:cubicBezTo>
                  <a:cubicBezTo>
                    <a:pt x="6898180" y="748768"/>
                    <a:pt x="6900621" y="746327"/>
                    <a:pt x="6901842" y="745106"/>
                  </a:cubicBezTo>
                  <a:cubicBezTo>
                    <a:pt x="6903062" y="745106"/>
                    <a:pt x="6903062" y="742665"/>
                    <a:pt x="6903062" y="742665"/>
                  </a:cubicBezTo>
                  <a:cubicBezTo>
                    <a:pt x="6903062" y="742665"/>
                    <a:pt x="6903062" y="741444"/>
                    <a:pt x="6903062" y="740224"/>
                  </a:cubicBezTo>
                  <a:cubicBezTo>
                    <a:pt x="6903062" y="739003"/>
                    <a:pt x="6901842" y="737782"/>
                    <a:pt x="6901842" y="737782"/>
                  </a:cubicBezTo>
                  <a:cubicBezTo>
                    <a:pt x="6900621" y="741444"/>
                    <a:pt x="6900621" y="741444"/>
                    <a:pt x="6898180" y="741444"/>
                  </a:cubicBezTo>
                  <a:cubicBezTo>
                    <a:pt x="6896959" y="741444"/>
                    <a:pt x="6895738" y="743886"/>
                    <a:pt x="6894518" y="745106"/>
                  </a:cubicBezTo>
                  <a:cubicBezTo>
                    <a:pt x="6894518" y="745106"/>
                    <a:pt x="6894518" y="746327"/>
                    <a:pt x="6894518" y="747548"/>
                  </a:cubicBezTo>
                  <a:cubicBezTo>
                    <a:pt x="6894518" y="747548"/>
                    <a:pt x="6894518" y="748768"/>
                    <a:pt x="6893297" y="749989"/>
                  </a:cubicBezTo>
                  <a:cubicBezTo>
                    <a:pt x="6892076" y="751210"/>
                    <a:pt x="6892076" y="751210"/>
                    <a:pt x="6892076" y="751210"/>
                  </a:cubicBezTo>
                  <a:cubicBezTo>
                    <a:pt x="6890855" y="752431"/>
                    <a:pt x="6890855" y="749989"/>
                    <a:pt x="6890855" y="753651"/>
                  </a:cubicBezTo>
                  <a:cubicBezTo>
                    <a:pt x="6890855" y="756093"/>
                    <a:pt x="6890855" y="757313"/>
                    <a:pt x="6889635" y="756093"/>
                  </a:cubicBezTo>
                  <a:cubicBezTo>
                    <a:pt x="6888414" y="756093"/>
                    <a:pt x="6888414" y="756093"/>
                    <a:pt x="6887193" y="757313"/>
                  </a:cubicBezTo>
                  <a:cubicBezTo>
                    <a:pt x="6885973" y="758534"/>
                    <a:pt x="6887193" y="760975"/>
                    <a:pt x="6887193" y="760975"/>
                  </a:cubicBezTo>
                  <a:cubicBezTo>
                    <a:pt x="6887193" y="762196"/>
                    <a:pt x="6885973" y="762196"/>
                    <a:pt x="6884752" y="760975"/>
                  </a:cubicBezTo>
                  <a:cubicBezTo>
                    <a:pt x="6882311" y="759755"/>
                    <a:pt x="6883531" y="763417"/>
                    <a:pt x="6883531" y="764638"/>
                  </a:cubicBezTo>
                  <a:cubicBezTo>
                    <a:pt x="6883531" y="767079"/>
                    <a:pt x="6882311" y="767079"/>
                    <a:pt x="6881090" y="765858"/>
                  </a:cubicBezTo>
                  <a:cubicBezTo>
                    <a:pt x="6879869" y="765858"/>
                    <a:pt x="6877428" y="764638"/>
                    <a:pt x="6878648" y="767079"/>
                  </a:cubicBezTo>
                  <a:cubicBezTo>
                    <a:pt x="6878648" y="768300"/>
                    <a:pt x="6878648" y="769520"/>
                    <a:pt x="6878648" y="769520"/>
                  </a:cubicBezTo>
                  <a:cubicBezTo>
                    <a:pt x="6876207" y="769520"/>
                    <a:pt x="6878648" y="771962"/>
                    <a:pt x="6878648" y="771962"/>
                  </a:cubicBezTo>
                  <a:cubicBezTo>
                    <a:pt x="6876207" y="771962"/>
                    <a:pt x="6874986" y="774403"/>
                    <a:pt x="6874986" y="776845"/>
                  </a:cubicBezTo>
                  <a:cubicBezTo>
                    <a:pt x="6874986" y="782948"/>
                    <a:pt x="6873766" y="781727"/>
                    <a:pt x="6871324" y="781727"/>
                  </a:cubicBezTo>
                  <a:cubicBezTo>
                    <a:pt x="6867662" y="782948"/>
                    <a:pt x="6870104" y="784169"/>
                    <a:pt x="6868883" y="784169"/>
                  </a:cubicBezTo>
                  <a:cubicBezTo>
                    <a:pt x="6867662" y="784169"/>
                    <a:pt x="6865221" y="782948"/>
                    <a:pt x="6866441" y="786610"/>
                  </a:cubicBezTo>
                  <a:cubicBezTo>
                    <a:pt x="6866441" y="787831"/>
                    <a:pt x="6867662" y="789052"/>
                    <a:pt x="6866441" y="787831"/>
                  </a:cubicBezTo>
                  <a:cubicBezTo>
                    <a:pt x="6861559" y="784169"/>
                    <a:pt x="6865221" y="789052"/>
                    <a:pt x="6864000" y="789052"/>
                  </a:cubicBezTo>
                  <a:cubicBezTo>
                    <a:pt x="6859117" y="787831"/>
                    <a:pt x="6864000" y="793934"/>
                    <a:pt x="6862779" y="792714"/>
                  </a:cubicBezTo>
                  <a:cubicBezTo>
                    <a:pt x="6860338" y="791493"/>
                    <a:pt x="6864000" y="795155"/>
                    <a:pt x="6860338" y="792714"/>
                  </a:cubicBezTo>
                  <a:cubicBezTo>
                    <a:pt x="6860338" y="792714"/>
                    <a:pt x="6860338" y="793934"/>
                    <a:pt x="6860338" y="793934"/>
                  </a:cubicBezTo>
                  <a:cubicBezTo>
                    <a:pt x="6860338" y="793934"/>
                    <a:pt x="6860338" y="793934"/>
                    <a:pt x="6860338" y="793934"/>
                  </a:cubicBezTo>
                  <a:lnTo>
                    <a:pt x="6859117" y="743886"/>
                  </a:lnTo>
                  <a:lnTo>
                    <a:pt x="6857897" y="793934"/>
                  </a:lnTo>
                  <a:cubicBezTo>
                    <a:pt x="6857897" y="793934"/>
                    <a:pt x="6856676" y="793934"/>
                    <a:pt x="6856676" y="793934"/>
                  </a:cubicBezTo>
                  <a:cubicBezTo>
                    <a:pt x="6856676" y="793934"/>
                    <a:pt x="6856676" y="792714"/>
                    <a:pt x="6856676" y="792714"/>
                  </a:cubicBezTo>
                  <a:cubicBezTo>
                    <a:pt x="6853014" y="795155"/>
                    <a:pt x="6856676" y="791493"/>
                    <a:pt x="6854234" y="792714"/>
                  </a:cubicBezTo>
                  <a:cubicBezTo>
                    <a:pt x="6853014" y="792714"/>
                    <a:pt x="6856676" y="787831"/>
                    <a:pt x="6853014" y="789052"/>
                  </a:cubicBezTo>
                  <a:cubicBezTo>
                    <a:pt x="6851793" y="789052"/>
                    <a:pt x="6854234" y="784169"/>
                    <a:pt x="6850572" y="787831"/>
                  </a:cubicBezTo>
                  <a:cubicBezTo>
                    <a:pt x="6849352" y="787831"/>
                    <a:pt x="6850572" y="787831"/>
                    <a:pt x="6850572" y="786610"/>
                  </a:cubicBezTo>
                  <a:cubicBezTo>
                    <a:pt x="6851793" y="782948"/>
                    <a:pt x="6849352" y="784169"/>
                    <a:pt x="6848131" y="784169"/>
                  </a:cubicBezTo>
                  <a:cubicBezTo>
                    <a:pt x="6845690" y="785389"/>
                    <a:pt x="6849352" y="782948"/>
                    <a:pt x="6845690" y="781727"/>
                  </a:cubicBezTo>
                  <a:cubicBezTo>
                    <a:pt x="6843248" y="780507"/>
                    <a:pt x="6842027" y="781727"/>
                    <a:pt x="6842027" y="776845"/>
                  </a:cubicBezTo>
                  <a:cubicBezTo>
                    <a:pt x="6842027" y="774403"/>
                    <a:pt x="6840807" y="771962"/>
                    <a:pt x="6838365" y="771962"/>
                  </a:cubicBezTo>
                  <a:cubicBezTo>
                    <a:pt x="6838365" y="771962"/>
                    <a:pt x="6840807" y="769520"/>
                    <a:pt x="6838365" y="769520"/>
                  </a:cubicBezTo>
                  <a:cubicBezTo>
                    <a:pt x="6838365" y="769520"/>
                    <a:pt x="6837145" y="768300"/>
                    <a:pt x="6838365" y="767079"/>
                  </a:cubicBezTo>
                  <a:cubicBezTo>
                    <a:pt x="6838365" y="763417"/>
                    <a:pt x="6837145" y="764638"/>
                    <a:pt x="6835924" y="765858"/>
                  </a:cubicBezTo>
                  <a:cubicBezTo>
                    <a:pt x="6834703" y="765858"/>
                    <a:pt x="6833483" y="767079"/>
                    <a:pt x="6833483" y="764638"/>
                  </a:cubicBezTo>
                  <a:cubicBezTo>
                    <a:pt x="6833483" y="763417"/>
                    <a:pt x="6833483" y="759755"/>
                    <a:pt x="6832262" y="760975"/>
                  </a:cubicBezTo>
                  <a:cubicBezTo>
                    <a:pt x="6831041" y="762196"/>
                    <a:pt x="6831041" y="762196"/>
                    <a:pt x="6829820" y="760975"/>
                  </a:cubicBezTo>
                  <a:cubicBezTo>
                    <a:pt x="6829820" y="759755"/>
                    <a:pt x="6831041" y="758534"/>
                    <a:pt x="6829820" y="757313"/>
                  </a:cubicBezTo>
                  <a:cubicBezTo>
                    <a:pt x="6828600" y="757313"/>
                    <a:pt x="6828600" y="756093"/>
                    <a:pt x="6827379" y="756093"/>
                  </a:cubicBezTo>
                  <a:cubicBezTo>
                    <a:pt x="6826158" y="757313"/>
                    <a:pt x="6826158" y="754872"/>
                    <a:pt x="6826158" y="753651"/>
                  </a:cubicBezTo>
                  <a:cubicBezTo>
                    <a:pt x="6826158" y="749989"/>
                    <a:pt x="6826158" y="751210"/>
                    <a:pt x="6824938" y="751210"/>
                  </a:cubicBezTo>
                  <a:cubicBezTo>
                    <a:pt x="6823717" y="751210"/>
                    <a:pt x="6824938" y="751210"/>
                    <a:pt x="6823717" y="749989"/>
                  </a:cubicBezTo>
                  <a:cubicBezTo>
                    <a:pt x="6822496" y="749989"/>
                    <a:pt x="6822496" y="748768"/>
                    <a:pt x="6822496" y="747548"/>
                  </a:cubicBezTo>
                  <a:cubicBezTo>
                    <a:pt x="6822496" y="747548"/>
                    <a:pt x="6822496" y="745106"/>
                    <a:pt x="6822496" y="745106"/>
                  </a:cubicBezTo>
                  <a:cubicBezTo>
                    <a:pt x="6821276" y="743886"/>
                    <a:pt x="6821276" y="741444"/>
                    <a:pt x="6818834" y="741444"/>
                  </a:cubicBezTo>
                  <a:cubicBezTo>
                    <a:pt x="6816393" y="741444"/>
                    <a:pt x="6816393" y="740224"/>
                    <a:pt x="6815172" y="737782"/>
                  </a:cubicBezTo>
                  <a:cubicBezTo>
                    <a:pt x="6815172" y="736561"/>
                    <a:pt x="6813951" y="737782"/>
                    <a:pt x="6813951" y="740224"/>
                  </a:cubicBezTo>
                  <a:cubicBezTo>
                    <a:pt x="6813951" y="741444"/>
                    <a:pt x="6813951" y="742665"/>
                    <a:pt x="6813951" y="742665"/>
                  </a:cubicBezTo>
                  <a:cubicBezTo>
                    <a:pt x="6813951" y="742665"/>
                    <a:pt x="6815172" y="745106"/>
                    <a:pt x="6815172" y="745106"/>
                  </a:cubicBezTo>
                  <a:cubicBezTo>
                    <a:pt x="6816393" y="746327"/>
                    <a:pt x="6818834" y="747548"/>
                    <a:pt x="6818834" y="752431"/>
                  </a:cubicBezTo>
                  <a:cubicBezTo>
                    <a:pt x="6818834" y="754872"/>
                    <a:pt x="6822496" y="758534"/>
                    <a:pt x="6822496" y="759755"/>
                  </a:cubicBezTo>
                  <a:cubicBezTo>
                    <a:pt x="6822496" y="762196"/>
                    <a:pt x="6823717" y="763417"/>
                    <a:pt x="6823717" y="765858"/>
                  </a:cubicBezTo>
                  <a:cubicBezTo>
                    <a:pt x="6823717" y="768300"/>
                    <a:pt x="6822496" y="773182"/>
                    <a:pt x="6823717" y="775624"/>
                  </a:cubicBezTo>
                  <a:cubicBezTo>
                    <a:pt x="6823717" y="776845"/>
                    <a:pt x="6828600" y="780507"/>
                    <a:pt x="6829820" y="781727"/>
                  </a:cubicBezTo>
                  <a:cubicBezTo>
                    <a:pt x="6831041" y="784169"/>
                    <a:pt x="6833483" y="786610"/>
                    <a:pt x="6834703" y="789052"/>
                  </a:cubicBezTo>
                  <a:cubicBezTo>
                    <a:pt x="6835924" y="791493"/>
                    <a:pt x="6837145" y="792714"/>
                    <a:pt x="6838365" y="793934"/>
                  </a:cubicBezTo>
                  <a:cubicBezTo>
                    <a:pt x="6840807" y="800038"/>
                    <a:pt x="6839586" y="801259"/>
                    <a:pt x="6844469" y="804921"/>
                  </a:cubicBezTo>
                  <a:cubicBezTo>
                    <a:pt x="6844469" y="804921"/>
                    <a:pt x="6844469" y="804921"/>
                    <a:pt x="6844469" y="804921"/>
                  </a:cubicBezTo>
                  <a:cubicBezTo>
                    <a:pt x="6844469" y="804921"/>
                    <a:pt x="6843248" y="804921"/>
                    <a:pt x="6843248" y="806141"/>
                  </a:cubicBezTo>
                  <a:cubicBezTo>
                    <a:pt x="6840807" y="807362"/>
                    <a:pt x="6843248" y="804921"/>
                    <a:pt x="6839586" y="804921"/>
                  </a:cubicBezTo>
                  <a:cubicBezTo>
                    <a:pt x="6837145" y="804921"/>
                    <a:pt x="6835924" y="806141"/>
                    <a:pt x="6834703" y="800038"/>
                  </a:cubicBezTo>
                  <a:cubicBezTo>
                    <a:pt x="6834703" y="797596"/>
                    <a:pt x="6833483" y="795155"/>
                    <a:pt x="6829820" y="795155"/>
                  </a:cubicBezTo>
                  <a:cubicBezTo>
                    <a:pt x="6829820" y="795155"/>
                    <a:pt x="6832262" y="792714"/>
                    <a:pt x="6829820" y="792714"/>
                  </a:cubicBezTo>
                  <a:cubicBezTo>
                    <a:pt x="6829820" y="792714"/>
                    <a:pt x="6828600" y="791493"/>
                    <a:pt x="6828600" y="790272"/>
                  </a:cubicBezTo>
                  <a:cubicBezTo>
                    <a:pt x="6828600" y="786610"/>
                    <a:pt x="6826158" y="787831"/>
                    <a:pt x="6824938" y="789052"/>
                  </a:cubicBezTo>
                  <a:cubicBezTo>
                    <a:pt x="6823717" y="790272"/>
                    <a:pt x="6822496" y="790272"/>
                    <a:pt x="6821276" y="787831"/>
                  </a:cubicBezTo>
                  <a:cubicBezTo>
                    <a:pt x="6821276" y="785389"/>
                    <a:pt x="6821276" y="781727"/>
                    <a:pt x="6818834" y="784169"/>
                  </a:cubicBezTo>
                  <a:cubicBezTo>
                    <a:pt x="6817613" y="785389"/>
                    <a:pt x="6817613" y="785389"/>
                    <a:pt x="6816393" y="784169"/>
                  </a:cubicBezTo>
                  <a:cubicBezTo>
                    <a:pt x="6816393" y="782948"/>
                    <a:pt x="6817613" y="780507"/>
                    <a:pt x="6815172" y="779286"/>
                  </a:cubicBezTo>
                  <a:cubicBezTo>
                    <a:pt x="6813951" y="779286"/>
                    <a:pt x="6813951" y="778065"/>
                    <a:pt x="6812731" y="778065"/>
                  </a:cubicBezTo>
                  <a:cubicBezTo>
                    <a:pt x="6811510" y="779286"/>
                    <a:pt x="6811510" y="776845"/>
                    <a:pt x="6810289" y="774403"/>
                  </a:cubicBezTo>
                  <a:cubicBezTo>
                    <a:pt x="6810289" y="769520"/>
                    <a:pt x="6810289" y="771962"/>
                    <a:pt x="6807848" y="771962"/>
                  </a:cubicBezTo>
                  <a:cubicBezTo>
                    <a:pt x="6806627" y="771962"/>
                    <a:pt x="6807848" y="770741"/>
                    <a:pt x="6805406" y="770741"/>
                  </a:cubicBezTo>
                  <a:cubicBezTo>
                    <a:pt x="6804186" y="770741"/>
                    <a:pt x="6804186" y="768300"/>
                    <a:pt x="6804186" y="768300"/>
                  </a:cubicBezTo>
                  <a:cubicBezTo>
                    <a:pt x="6804186" y="768300"/>
                    <a:pt x="6802965" y="765858"/>
                    <a:pt x="6802965" y="765858"/>
                  </a:cubicBezTo>
                  <a:cubicBezTo>
                    <a:pt x="6800524" y="764638"/>
                    <a:pt x="6800524" y="762196"/>
                    <a:pt x="6798082" y="762196"/>
                  </a:cubicBezTo>
                  <a:cubicBezTo>
                    <a:pt x="6795641" y="763417"/>
                    <a:pt x="6795641" y="762196"/>
                    <a:pt x="6793199" y="758534"/>
                  </a:cubicBezTo>
                  <a:cubicBezTo>
                    <a:pt x="6791979" y="757313"/>
                    <a:pt x="6791979" y="758534"/>
                    <a:pt x="6791979" y="760975"/>
                  </a:cubicBezTo>
                  <a:cubicBezTo>
                    <a:pt x="6791979" y="762196"/>
                    <a:pt x="6791979" y="763417"/>
                    <a:pt x="6793199" y="763417"/>
                  </a:cubicBezTo>
                  <a:cubicBezTo>
                    <a:pt x="6794420" y="763417"/>
                    <a:pt x="6794420" y="765858"/>
                    <a:pt x="6795641" y="765858"/>
                  </a:cubicBezTo>
                  <a:cubicBezTo>
                    <a:pt x="6796862" y="767079"/>
                    <a:pt x="6799303" y="768300"/>
                    <a:pt x="6800524" y="773182"/>
                  </a:cubicBezTo>
                  <a:cubicBezTo>
                    <a:pt x="6800524" y="775624"/>
                    <a:pt x="6805406" y="779286"/>
                    <a:pt x="6805406" y="781727"/>
                  </a:cubicBezTo>
                  <a:cubicBezTo>
                    <a:pt x="6805406" y="784169"/>
                    <a:pt x="6807848" y="786610"/>
                    <a:pt x="6807848" y="787831"/>
                  </a:cubicBezTo>
                  <a:cubicBezTo>
                    <a:pt x="6807848" y="791493"/>
                    <a:pt x="6807848" y="795155"/>
                    <a:pt x="6809069" y="798817"/>
                  </a:cubicBezTo>
                  <a:cubicBezTo>
                    <a:pt x="6810289" y="800038"/>
                    <a:pt x="6815172" y="803700"/>
                    <a:pt x="6816393" y="804921"/>
                  </a:cubicBezTo>
                  <a:cubicBezTo>
                    <a:pt x="6818834" y="807362"/>
                    <a:pt x="6821276" y="809803"/>
                    <a:pt x="6823717" y="813466"/>
                  </a:cubicBezTo>
                  <a:cubicBezTo>
                    <a:pt x="6824938" y="815907"/>
                    <a:pt x="6827379" y="817128"/>
                    <a:pt x="6828600" y="819569"/>
                  </a:cubicBezTo>
                  <a:cubicBezTo>
                    <a:pt x="6829820" y="820790"/>
                    <a:pt x="6829820" y="822010"/>
                    <a:pt x="6831041" y="822010"/>
                  </a:cubicBezTo>
                  <a:cubicBezTo>
                    <a:pt x="6831041" y="822010"/>
                    <a:pt x="6829820" y="823231"/>
                    <a:pt x="6829820" y="823231"/>
                  </a:cubicBezTo>
                  <a:cubicBezTo>
                    <a:pt x="6827379" y="825673"/>
                    <a:pt x="6829820" y="820790"/>
                    <a:pt x="6824938" y="823231"/>
                  </a:cubicBezTo>
                  <a:cubicBezTo>
                    <a:pt x="6823717" y="823231"/>
                    <a:pt x="6822496" y="824452"/>
                    <a:pt x="6821276" y="824452"/>
                  </a:cubicBezTo>
                  <a:cubicBezTo>
                    <a:pt x="6820055" y="824452"/>
                    <a:pt x="6818834" y="823231"/>
                    <a:pt x="6817613" y="819569"/>
                  </a:cubicBezTo>
                  <a:cubicBezTo>
                    <a:pt x="6816393" y="815907"/>
                    <a:pt x="6813951" y="814686"/>
                    <a:pt x="6810289" y="815907"/>
                  </a:cubicBezTo>
                  <a:cubicBezTo>
                    <a:pt x="6810289" y="815907"/>
                    <a:pt x="6812731" y="812245"/>
                    <a:pt x="6809069" y="813466"/>
                  </a:cubicBezTo>
                  <a:cubicBezTo>
                    <a:pt x="6809069" y="813466"/>
                    <a:pt x="6807848" y="813466"/>
                    <a:pt x="6807848" y="811024"/>
                  </a:cubicBezTo>
                  <a:cubicBezTo>
                    <a:pt x="6806627" y="806141"/>
                    <a:pt x="6805406" y="808583"/>
                    <a:pt x="6802965" y="809803"/>
                  </a:cubicBezTo>
                  <a:cubicBezTo>
                    <a:pt x="6801744" y="811024"/>
                    <a:pt x="6800524" y="812245"/>
                    <a:pt x="6798082" y="808583"/>
                  </a:cubicBezTo>
                  <a:cubicBezTo>
                    <a:pt x="6796862" y="806141"/>
                    <a:pt x="6795641" y="801259"/>
                    <a:pt x="6794420" y="804921"/>
                  </a:cubicBezTo>
                  <a:cubicBezTo>
                    <a:pt x="6793199" y="806141"/>
                    <a:pt x="6793199" y="806141"/>
                    <a:pt x="6791979" y="806141"/>
                  </a:cubicBezTo>
                  <a:cubicBezTo>
                    <a:pt x="6790758" y="804921"/>
                    <a:pt x="6791979" y="801259"/>
                    <a:pt x="6789537" y="801259"/>
                  </a:cubicBezTo>
                  <a:cubicBezTo>
                    <a:pt x="6788317" y="801259"/>
                    <a:pt x="6787096" y="800038"/>
                    <a:pt x="6785875" y="801259"/>
                  </a:cubicBezTo>
                  <a:cubicBezTo>
                    <a:pt x="6784655" y="802479"/>
                    <a:pt x="6783434" y="800038"/>
                    <a:pt x="6783434" y="797596"/>
                  </a:cubicBezTo>
                  <a:cubicBezTo>
                    <a:pt x="6782213" y="792714"/>
                    <a:pt x="6782213" y="795155"/>
                    <a:pt x="6780992" y="793934"/>
                  </a:cubicBezTo>
                  <a:cubicBezTo>
                    <a:pt x="6779772" y="793934"/>
                    <a:pt x="6780992" y="792714"/>
                    <a:pt x="6778551" y="792714"/>
                  </a:cubicBezTo>
                  <a:cubicBezTo>
                    <a:pt x="6777330" y="792714"/>
                    <a:pt x="6777330" y="790272"/>
                    <a:pt x="6776110" y="790272"/>
                  </a:cubicBezTo>
                  <a:cubicBezTo>
                    <a:pt x="6774889" y="790272"/>
                    <a:pt x="6774889" y="787831"/>
                    <a:pt x="6774889" y="787831"/>
                  </a:cubicBezTo>
                  <a:cubicBezTo>
                    <a:pt x="6772448" y="786610"/>
                    <a:pt x="6771227" y="782948"/>
                    <a:pt x="6768785" y="784169"/>
                  </a:cubicBezTo>
                  <a:cubicBezTo>
                    <a:pt x="6765123" y="785389"/>
                    <a:pt x="6765123" y="784169"/>
                    <a:pt x="6762682" y="779286"/>
                  </a:cubicBezTo>
                  <a:cubicBezTo>
                    <a:pt x="6761461" y="778065"/>
                    <a:pt x="6761461" y="779286"/>
                    <a:pt x="6761461" y="782948"/>
                  </a:cubicBezTo>
                  <a:cubicBezTo>
                    <a:pt x="6761461" y="785389"/>
                    <a:pt x="6761461" y="786610"/>
                    <a:pt x="6762682" y="786610"/>
                  </a:cubicBezTo>
                  <a:cubicBezTo>
                    <a:pt x="6763903" y="786610"/>
                    <a:pt x="6765123" y="789052"/>
                    <a:pt x="6766344" y="790272"/>
                  </a:cubicBezTo>
                  <a:cubicBezTo>
                    <a:pt x="6767565" y="791493"/>
                    <a:pt x="6771227" y="792714"/>
                    <a:pt x="6773668" y="798817"/>
                  </a:cubicBezTo>
                  <a:cubicBezTo>
                    <a:pt x="6774889" y="801259"/>
                    <a:pt x="6780992" y="804921"/>
                    <a:pt x="6780992" y="808583"/>
                  </a:cubicBezTo>
                  <a:cubicBezTo>
                    <a:pt x="6782213" y="811024"/>
                    <a:pt x="6784655" y="813466"/>
                    <a:pt x="6784655" y="815907"/>
                  </a:cubicBezTo>
                  <a:cubicBezTo>
                    <a:pt x="6785875" y="819569"/>
                    <a:pt x="6787096" y="825673"/>
                    <a:pt x="6789537" y="828114"/>
                  </a:cubicBezTo>
                  <a:cubicBezTo>
                    <a:pt x="6790758" y="829335"/>
                    <a:pt x="6799303" y="831776"/>
                    <a:pt x="6800524" y="832997"/>
                  </a:cubicBezTo>
                  <a:cubicBezTo>
                    <a:pt x="6804186" y="835438"/>
                    <a:pt x="6807848" y="837880"/>
                    <a:pt x="6811510" y="840321"/>
                  </a:cubicBezTo>
                  <a:cubicBezTo>
                    <a:pt x="6813951" y="842762"/>
                    <a:pt x="6817613" y="842762"/>
                    <a:pt x="6820055" y="845204"/>
                  </a:cubicBezTo>
                  <a:cubicBezTo>
                    <a:pt x="6823717" y="847645"/>
                    <a:pt x="6824938" y="848866"/>
                    <a:pt x="6827379" y="851307"/>
                  </a:cubicBezTo>
                  <a:cubicBezTo>
                    <a:pt x="6827379" y="851307"/>
                    <a:pt x="6827379" y="851307"/>
                    <a:pt x="6826158" y="852528"/>
                  </a:cubicBezTo>
                  <a:cubicBezTo>
                    <a:pt x="6823717" y="854969"/>
                    <a:pt x="6826158" y="850087"/>
                    <a:pt x="6820055" y="852528"/>
                  </a:cubicBezTo>
                  <a:cubicBezTo>
                    <a:pt x="6816393" y="853749"/>
                    <a:pt x="6816393" y="856190"/>
                    <a:pt x="6811510" y="848866"/>
                  </a:cubicBezTo>
                  <a:cubicBezTo>
                    <a:pt x="6809069" y="845204"/>
                    <a:pt x="6806627" y="843983"/>
                    <a:pt x="6801744" y="845204"/>
                  </a:cubicBezTo>
                  <a:cubicBezTo>
                    <a:pt x="6801744" y="845204"/>
                    <a:pt x="6802965" y="840321"/>
                    <a:pt x="6799303" y="842762"/>
                  </a:cubicBezTo>
                  <a:cubicBezTo>
                    <a:pt x="6799303" y="842762"/>
                    <a:pt x="6798082" y="842762"/>
                    <a:pt x="6796862" y="840321"/>
                  </a:cubicBezTo>
                  <a:cubicBezTo>
                    <a:pt x="6794420" y="835438"/>
                    <a:pt x="6793199" y="839100"/>
                    <a:pt x="6791979" y="840321"/>
                  </a:cubicBezTo>
                  <a:cubicBezTo>
                    <a:pt x="6790758" y="841542"/>
                    <a:pt x="6790758" y="843983"/>
                    <a:pt x="6787096" y="840321"/>
                  </a:cubicBezTo>
                  <a:cubicBezTo>
                    <a:pt x="6785875" y="837880"/>
                    <a:pt x="6782213" y="832997"/>
                    <a:pt x="6780992" y="837880"/>
                  </a:cubicBezTo>
                  <a:cubicBezTo>
                    <a:pt x="6780992" y="839100"/>
                    <a:pt x="6779772" y="840321"/>
                    <a:pt x="6778551" y="840321"/>
                  </a:cubicBezTo>
                  <a:cubicBezTo>
                    <a:pt x="6777330" y="840321"/>
                    <a:pt x="6777330" y="835438"/>
                    <a:pt x="6773668" y="835438"/>
                  </a:cubicBezTo>
                  <a:cubicBezTo>
                    <a:pt x="6772448" y="835438"/>
                    <a:pt x="6771227" y="834218"/>
                    <a:pt x="6770006" y="835438"/>
                  </a:cubicBezTo>
                  <a:cubicBezTo>
                    <a:pt x="6768785" y="837880"/>
                    <a:pt x="6767565" y="835438"/>
                    <a:pt x="6765123" y="832997"/>
                  </a:cubicBezTo>
                  <a:cubicBezTo>
                    <a:pt x="6761461" y="828114"/>
                    <a:pt x="6762682" y="830555"/>
                    <a:pt x="6760241" y="830555"/>
                  </a:cubicBezTo>
                  <a:cubicBezTo>
                    <a:pt x="6759020" y="830555"/>
                    <a:pt x="6760241" y="829335"/>
                    <a:pt x="6756578" y="830555"/>
                  </a:cubicBezTo>
                  <a:cubicBezTo>
                    <a:pt x="6755358" y="830555"/>
                    <a:pt x="6754137" y="829335"/>
                    <a:pt x="6752916" y="829335"/>
                  </a:cubicBezTo>
                  <a:cubicBezTo>
                    <a:pt x="6751696" y="829335"/>
                    <a:pt x="6750475" y="826893"/>
                    <a:pt x="6750475" y="826893"/>
                  </a:cubicBezTo>
                  <a:cubicBezTo>
                    <a:pt x="6746813" y="826893"/>
                    <a:pt x="6744371" y="824452"/>
                    <a:pt x="6743151" y="825673"/>
                  </a:cubicBezTo>
                  <a:cubicBezTo>
                    <a:pt x="6739489" y="828114"/>
                    <a:pt x="6739489" y="826893"/>
                    <a:pt x="6735827" y="824452"/>
                  </a:cubicBezTo>
                  <a:cubicBezTo>
                    <a:pt x="6734606" y="823231"/>
                    <a:pt x="6734606" y="825673"/>
                    <a:pt x="6735827" y="828114"/>
                  </a:cubicBezTo>
                  <a:cubicBezTo>
                    <a:pt x="6737047" y="830555"/>
                    <a:pt x="6738268" y="831776"/>
                    <a:pt x="6738268" y="830555"/>
                  </a:cubicBezTo>
                  <a:cubicBezTo>
                    <a:pt x="6739489" y="830555"/>
                    <a:pt x="6741930" y="831776"/>
                    <a:pt x="6743151" y="831776"/>
                  </a:cubicBezTo>
                  <a:cubicBezTo>
                    <a:pt x="6744371" y="831776"/>
                    <a:pt x="6749254" y="831776"/>
                    <a:pt x="6752916" y="836659"/>
                  </a:cubicBezTo>
                  <a:cubicBezTo>
                    <a:pt x="6754137" y="839100"/>
                    <a:pt x="6762682" y="840321"/>
                    <a:pt x="6763903" y="842762"/>
                  </a:cubicBezTo>
                  <a:cubicBezTo>
                    <a:pt x="6765123" y="845204"/>
                    <a:pt x="6768785" y="846425"/>
                    <a:pt x="6770006" y="848866"/>
                  </a:cubicBezTo>
                  <a:cubicBezTo>
                    <a:pt x="6772448" y="852528"/>
                    <a:pt x="6774889" y="858632"/>
                    <a:pt x="6778551" y="859852"/>
                  </a:cubicBezTo>
                  <a:cubicBezTo>
                    <a:pt x="6779772" y="861073"/>
                    <a:pt x="6789537" y="861073"/>
                    <a:pt x="6790758" y="862294"/>
                  </a:cubicBezTo>
                  <a:cubicBezTo>
                    <a:pt x="6795641" y="864735"/>
                    <a:pt x="6799303" y="865956"/>
                    <a:pt x="6804186" y="868397"/>
                  </a:cubicBezTo>
                  <a:cubicBezTo>
                    <a:pt x="6806627" y="869618"/>
                    <a:pt x="6810289" y="870839"/>
                    <a:pt x="6812731" y="872059"/>
                  </a:cubicBezTo>
                  <a:cubicBezTo>
                    <a:pt x="6816393" y="874501"/>
                    <a:pt x="6818834" y="876942"/>
                    <a:pt x="6821276" y="878163"/>
                  </a:cubicBezTo>
                  <a:cubicBezTo>
                    <a:pt x="6820055" y="878163"/>
                    <a:pt x="6820055" y="880604"/>
                    <a:pt x="6818834" y="881825"/>
                  </a:cubicBezTo>
                  <a:cubicBezTo>
                    <a:pt x="6817613" y="884266"/>
                    <a:pt x="6818834" y="879383"/>
                    <a:pt x="6813951" y="883046"/>
                  </a:cubicBezTo>
                  <a:cubicBezTo>
                    <a:pt x="6810289" y="885487"/>
                    <a:pt x="6810289" y="886708"/>
                    <a:pt x="6805406" y="880604"/>
                  </a:cubicBezTo>
                  <a:cubicBezTo>
                    <a:pt x="6802965" y="878163"/>
                    <a:pt x="6800524" y="875721"/>
                    <a:pt x="6796862" y="878163"/>
                  </a:cubicBezTo>
                  <a:cubicBezTo>
                    <a:pt x="6796862" y="878163"/>
                    <a:pt x="6798082" y="873280"/>
                    <a:pt x="6794420" y="875721"/>
                  </a:cubicBezTo>
                  <a:cubicBezTo>
                    <a:pt x="6794420" y="875721"/>
                    <a:pt x="6793199" y="875721"/>
                    <a:pt x="6791979" y="873280"/>
                  </a:cubicBezTo>
                  <a:cubicBezTo>
                    <a:pt x="6789537" y="868397"/>
                    <a:pt x="6788317" y="872059"/>
                    <a:pt x="6787096" y="873280"/>
                  </a:cubicBezTo>
                  <a:cubicBezTo>
                    <a:pt x="6785875" y="874501"/>
                    <a:pt x="6785875" y="876942"/>
                    <a:pt x="6782213" y="873280"/>
                  </a:cubicBezTo>
                  <a:cubicBezTo>
                    <a:pt x="6780992" y="870839"/>
                    <a:pt x="6777330" y="865956"/>
                    <a:pt x="6776110" y="870839"/>
                  </a:cubicBezTo>
                  <a:cubicBezTo>
                    <a:pt x="6776110" y="872059"/>
                    <a:pt x="6774889" y="873280"/>
                    <a:pt x="6773668" y="873280"/>
                  </a:cubicBezTo>
                  <a:cubicBezTo>
                    <a:pt x="6772448" y="873280"/>
                    <a:pt x="6772448" y="868397"/>
                    <a:pt x="6768785" y="868397"/>
                  </a:cubicBezTo>
                  <a:cubicBezTo>
                    <a:pt x="6767565" y="868397"/>
                    <a:pt x="6766344" y="867176"/>
                    <a:pt x="6765123" y="869618"/>
                  </a:cubicBezTo>
                  <a:cubicBezTo>
                    <a:pt x="6763903" y="872059"/>
                    <a:pt x="6762682" y="869618"/>
                    <a:pt x="6760241" y="867176"/>
                  </a:cubicBezTo>
                  <a:cubicBezTo>
                    <a:pt x="6756578" y="862294"/>
                    <a:pt x="6757799" y="864735"/>
                    <a:pt x="6755358" y="865956"/>
                  </a:cubicBezTo>
                  <a:cubicBezTo>
                    <a:pt x="6754137" y="865956"/>
                    <a:pt x="6755358" y="864735"/>
                    <a:pt x="6751696" y="865956"/>
                  </a:cubicBezTo>
                  <a:cubicBezTo>
                    <a:pt x="6750475" y="865956"/>
                    <a:pt x="6749254" y="864735"/>
                    <a:pt x="6748034" y="864735"/>
                  </a:cubicBezTo>
                  <a:cubicBezTo>
                    <a:pt x="6746813" y="864735"/>
                    <a:pt x="6745592" y="863514"/>
                    <a:pt x="6745592" y="863514"/>
                  </a:cubicBezTo>
                  <a:cubicBezTo>
                    <a:pt x="6744371" y="863514"/>
                    <a:pt x="6741930" y="863514"/>
                    <a:pt x="6740709" y="863514"/>
                  </a:cubicBezTo>
                  <a:cubicBezTo>
                    <a:pt x="6740709" y="863514"/>
                    <a:pt x="6740709" y="862294"/>
                    <a:pt x="6740709" y="862294"/>
                  </a:cubicBezTo>
                  <a:cubicBezTo>
                    <a:pt x="6738268" y="859852"/>
                    <a:pt x="6738268" y="856190"/>
                    <a:pt x="6734606" y="854969"/>
                  </a:cubicBezTo>
                  <a:cubicBezTo>
                    <a:pt x="6732164" y="854969"/>
                    <a:pt x="6730944" y="853749"/>
                    <a:pt x="6730944" y="852528"/>
                  </a:cubicBezTo>
                  <a:cubicBezTo>
                    <a:pt x="6730944" y="851307"/>
                    <a:pt x="6730944" y="848866"/>
                    <a:pt x="6730944" y="845204"/>
                  </a:cubicBezTo>
                  <a:cubicBezTo>
                    <a:pt x="6730944" y="842762"/>
                    <a:pt x="6729723" y="845204"/>
                    <a:pt x="6727282" y="848866"/>
                  </a:cubicBezTo>
                  <a:cubicBezTo>
                    <a:pt x="6726061" y="852528"/>
                    <a:pt x="6726061" y="854969"/>
                    <a:pt x="6727282" y="854969"/>
                  </a:cubicBezTo>
                  <a:cubicBezTo>
                    <a:pt x="6728502" y="854969"/>
                    <a:pt x="6728502" y="859852"/>
                    <a:pt x="6729723" y="861073"/>
                  </a:cubicBezTo>
                  <a:cubicBezTo>
                    <a:pt x="6730944" y="862294"/>
                    <a:pt x="6732164" y="863514"/>
                    <a:pt x="6733385" y="864735"/>
                  </a:cubicBezTo>
                  <a:cubicBezTo>
                    <a:pt x="6732164" y="864735"/>
                    <a:pt x="6732164" y="864735"/>
                    <a:pt x="6730944" y="864735"/>
                  </a:cubicBezTo>
                  <a:cubicBezTo>
                    <a:pt x="6729723" y="864735"/>
                    <a:pt x="6730944" y="865956"/>
                    <a:pt x="6732164" y="867176"/>
                  </a:cubicBezTo>
                  <a:cubicBezTo>
                    <a:pt x="6733385" y="868397"/>
                    <a:pt x="6734606" y="869618"/>
                    <a:pt x="6735827" y="868397"/>
                  </a:cubicBezTo>
                  <a:cubicBezTo>
                    <a:pt x="6735827" y="868397"/>
                    <a:pt x="6735827" y="868397"/>
                    <a:pt x="6735827" y="868397"/>
                  </a:cubicBezTo>
                  <a:cubicBezTo>
                    <a:pt x="6737047" y="869618"/>
                    <a:pt x="6737047" y="872059"/>
                    <a:pt x="6738268" y="873280"/>
                  </a:cubicBezTo>
                  <a:cubicBezTo>
                    <a:pt x="6739489" y="874501"/>
                    <a:pt x="6741930" y="876942"/>
                    <a:pt x="6744371" y="878163"/>
                  </a:cubicBezTo>
                  <a:cubicBezTo>
                    <a:pt x="6746813" y="879383"/>
                    <a:pt x="6749254" y="880604"/>
                    <a:pt x="6750475" y="883046"/>
                  </a:cubicBezTo>
                  <a:cubicBezTo>
                    <a:pt x="6751696" y="886708"/>
                    <a:pt x="6756578" y="887928"/>
                    <a:pt x="6757799" y="890370"/>
                  </a:cubicBezTo>
                  <a:cubicBezTo>
                    <a:pt x="6760241" y="895253"/>
                    <a:pt x="6762682" y="901356"/>
                    <a:pt x="6767565" y="903797"/>
                  </a:cubicBezTo>
                  <a:cubicBezTo>
                    <a:pt x="6770006" y="905018"/>
                    <a:pt x="6779772" y="906239"/>
                    <a:pt x="6782213" y="907460"/>
                  </a:cubicBezTo>
                  <a:cubicBezTo>
                    <a:pt x="6787096" y="909901"/>
                    <a:pt x="6791979" y="911122"/>
                    <a:pt x="6796862" y="914784"/>
                  </a:cubicBezTo>
                  <a:cubicBezTo>
                    <a:pt x="6800524" y="916004"/>
                    <a:pt x="6804186" y="917225"/>
                    <a:pt x="6806627" y="919667"/>
                  </a:cubicBezTo>
                  <a:cubicBezTo>
                    <a:pt x="6813951" y="923329"/>
                    <a:pt x="6815172" y="926991"/>
                    <a:pt x="6820055" y="929432"/>
                  </a:cubicBezTo>
                  <a:cubicBezTo>
                    <a:pt x="6820055" y="929432"/>
                    <a:pt x="6818834" y="930653"/>
                    <a:pt x="6818834" y="930653"/>
                  </a:cubicBezTo>
                  <a:cubicBezTo>
                    <a:pt x="6816393" y="933094"/>
                    <a:pt x="6818834" y="928211"/>
                    <a:pt x="6812731" y="930653"/>
                  </a:cubicBezTo>
                  <a:cubicBezTo>
                    <a:pt x="6809069" y="931874"/>
                    <a:pt x="6809069" y="934315"/>
                    <a:pt x="6802965" y="926991"/>
                  </a:cubicBezTo>
                  <a:cubicBezTo>
                    <a:pt x="6800524" y="924549"/>
                    <a:pt x="6796862" y="922108"/>
                    <a:pt x="6793199" y="924549"/>
                  </a:cubicBezTo>
                  <a:cubicBezTo>
                    <a:pt x="6793199" y="924549"/>
                    <a:pt x="6794420" y="919667"/>
                    <a:pt x="6790758" y="922108"/>
                  </a:cubicBezTo>
                  <a:cubicBezTo>
                    <a:pt x="6790758" y="922108"/>
                    <a:pt x="6789537" y="922108"/>
                    <a:pt x="6788317" y="919667"/>
                  </a:cubicBezTo>
                  <a:cubicBezTo>
                    <a:pt x="6785875" y="914784"/>
                    <a:pt x="6784655" y="918446"/>
                    <a:pt x="6783434" y="920887"/>
                  </a:cubicBezTo>
                  <a:cubicBezTo>
                    <a:pt x="6782213" y="922108"/>
                    <a:pt x="6782213" y="924549"/>
                    <a:pt x="6778551" y="922108"/>
                  </a:cubicBezTo>
                  <a:cubicBezTo>
                    <a:pt x="6776110" y="920887"/>
                    <a:pt x="6773668" y="916004"/>
                    <a:pt x="6772448" y="919667"/>
                  </a:cubicBezTo>
                  <a:cubicBezTo>
                    <a:pt x="6772448" y="920887"/>
                    <a:pt x="6771227" y="922108"/>
                    <a:pt x="6770006" y="922108"/>
                  </a:cubicBezTo>
                  <a:cubicBezTo>
                    <a:pt x="6768785" y="922108"/>
                    <a:pt x="6768785" y="917225"/>
                    <a:pt x="6765123" y="918446"/>
                  </a:cubicBezTo>
                  <a:cubicBezTo>
                    <a:pt x="6763903" y="918446"/>
                    <a:pt x="6762682" y="918446"/>
                    <a:pt x="6761461" y="919667"/>
                  </a:cubicBezTo>
                  <a:cubicBezTo>
                    <a:pt x="6760241" y="922108"/>
                    <a:pt x="6759020" y="919667"/>
                    <a:pt x="6757799" y="918446"/>
                  </a:cubicBezTo>
                  <a:cubicBezTo>
                    <a:pt x="6754137" y="914784"/>
                    <a:pt x="6755358" y="916004"/>
                    <a:pt x="6754137" y="917225"/>
                  </a:cubicBezTo>
                  <a:cubicBezTo>
                    <a:pt x="6752916" y="917225"/>
                    <a:pt x="6754137" y="916004"/>
                    <a:pt x="6750475" y="917225"/>
                  </a:cubicBezTo>
                  <a:cubicBezTo>
                    <a:pt x="6749254" y="917225"/>
                    <a:pt x="6748034" y="916004"/>
                    <a:pt x="6748034" y="916004"/>
                  </a:cubicBezTo>
                  <a:cubicBezTo>
                    <a:pt x="6746813" y="916004"/>
                    <a:pt x="6746813" y="913563"/>
                    <a:pt x="6745592" y="913563"/>
                  </a:cubicBezTo>
                  <a:cubicBezTo>
                    <a:pt x="6743151" y="912342"/>
                    <a:pt x="6740709" y="909901"/>
                    <a:pt x="6739489" y="909901"/>
                  </a:cubicBezTo>
                  <a:cubicBezTo>
                    <a:pt x="6735827" y="911122"/>
                    <a:pt x="6735827" y="909901"/>
                    <a:pt x="6733385" y="903797"/>
                  </a:cubicBezTo>
                  <a:cubicBezTo>
                    <a:pt x="6732164" y="902577"/>
                    <a:pt x="6732164" y="903797"/>
                    <a:pt x="6732164" y="907460"/>
                  </a:cubicBezTo>
                  <a:cubicBezTo>
                    <a:pt x="6732164" y="909901"/>
                    <a:pt x="6733385" y="912342"/>
                    <a:pt x="6733385" y="912342"/>
                  </a:cubicBezTo>
                  <a:cubicBezTo>
                    <a:pt x="6734606" y="912342"/>
                    <a:pt x="6735827" y="916004"/>
                    <a:pt x="6737047" y="916004"/>
                  </a:cubicBezTo>
                  <a:cubicBezTo>
                    <a:pt x="6738268" y="916004"/>
                    <a:pt x="6739489" y="917225"/>
                    <a:pt x="6741930" y="918446"/>
                  </a:cubicBezTo>
                  <a:cubicBezTo>
                    <a:pt x="6744371" y="919667"/>
                    <a:pt x="6745592" y="920887"/>
                    <a:pt x="6748034" y="923329"/>
                  </a:cubicBezTo>
                  <a:cubicBezTo>
                    <a:pt x="6749254" y="924549"/>
                    <a:pt x="6751696" y="925770"/>
                    <a:pt x="6754137" y="926991"/>
                  </a:cubicBezTo>
                  <a:cubicBezTo>
                    <a:pt x="6756578" y="928211"/>
                    <a:pt x="6759020" y="928211"/>
                    <a:pt x="6760241" y="929432"/>
                  </a:cubicBezTo>
                  <a:cubicBezTo>
                    <a:pt x="6761461" y="931874"/>
                    <a:pt x="6766344" y="933094"/>
                    <a:pt x="6767565" y="934315"/>
                  </a:cubicBezTo>
                  <a:cubicBezTo>
                    <a:pt x="6768785" y="935536"/>
                    <a:pt x="6768785" y="936756"/>
                    <a:pt x="6770006" y="937977"/>
                  </a:cubicBezTo>
                  <a:cubicBezTo>
                    <a:pt x="6770006" y="939198"/>
                    <a:pt x="6768785" y="940418"/>
                    <a:pt x="6767565" y="939198"/>
                  </a:cubicBezTo>
                  <a:cubicBezTo>
                    <a:pt x="6766344" y="939198"/>
                    <a:pt x="6766344" y="934315"/>
                    <a:pt x="6762682" y="934315"/>
                  </a:cubicBezTo>
                  <a:cubicBezTo>
                    <a:pt x="6761461" y="934315"/>
                    <a:pt x="6760241" y="933094"/>
                    <a:pt x="6759020" y="934315"/>
                  </a:cubicBezTo>
                  <a:cubicBezTo>
                    <a:pt x="6757799" y="936756"/>
                    <a:pt x="6756578" y="934315"/>
                    <a:pt x="6754137" y="931874"/>
                  </a:cubicBezTo>
                  <a:cubicBezTo>
                    <a:pt x="6750475" y="926991"/>
                    <a:pt x="6751696" y="929432"/>
                    <a:pt x="6749254" y="929432"/>
                  </a:cubicBezTo>
                  <a:cubicBezTo>
                    <a:pt x="6748034" y="929432"/>
                    <a:pt x="6749254" y="928211"/>
                    <a:pt x="6745592" y="929432"/>
                  </a:cubicBezTo>
                  <a:cubicBezTo>
                    <a:pt x="6744371" y="929432"/>
                    <a:pt x="6743151" y="928211"/>
                    <a:pt x="6741930" y="928211"/>
                  </a:cubicBezTo>
                  <a:cubicBezTo>
                    <a:pt x="6740709" y="928211"/>
                    <a:pt x="6739489" y="925770"/>
                    <a:pt x="6739489" y="925770"/>
                  </a:cubicBezTo>
                  <a:cubicBezTo>
                    <a:pt x="6735827" y="925770"/>
                    <a:pt x="6733385" y="922108"/>
                    <a:pt x="6732164" y="924549"/>
                  </a:cubicBezTo>
                  <a:cubicBezTo>
                    <a:pt x="6728502" y="926991"/>
                    <a:pt x="6728502" y="925770"/>
                    <a:pt x="6723620" y="923329"/>
                  </a:cubicBezTo>
                  <a:cubicBezTo>
                    <a:pt x="6722399" y="922108"/>
                    <a:pt x="6722399" y="924549"/>
                    <a:pt x="6723620" y="926991"/>
                  </a:cubicBezTo>
                  <a:cubicBezTo>
                    <a:pt x="6724840" y="929432"/>
                    <a:pt x="6726061" y="930653"/>
                    <a:pt x="6726061" y="930653"/>
                  </a:cubicBezTo>
                  <a:cubicBezTo>
                    <a:pt x="6727282" y="930653"/>
                    <a:pt x="6729723" y="933094"/>
                    <a:pt x="6730944" y="933094"/>
                  </a:cubicBezTo>
                  <a:cubicBezTo>
                    <a:pt x="6732164" y="933094"/>
                    <a:pt x="6738268" y="934315"/>
                    <a:pt x="6740709" y="939198"/>
                  </a:cubicBezTo>
                  <a:cubicBezTo>
                    <a:pt x="6741930" y="941639"/>
                    <a:pt x="6750475" y="942860"/>
                    <a:pt x="6751696" y="946522"/>
                  </a:cubicBezTo>
                  <a:cubicBezTo>
                    <a:pt x="6752916" y="948963"/>
                    <a:pt x="6756578" y="950184"/>
                    <a:pt x="6759020" y="952625"/>
                  </a:cubicBezTo>
                  <a:cubicBezTo>
                    <a:pt x="6761461" y="956288"/>
                    <a:pt x="6763903" y="962391"/>
                    <a:pt x="6768785" y="964832"/>
                  </a:cubicBezTo>
                  <a:cubicBezTo>
                    <a:pt x="6768785" y="964832"/>
                    <a:pt x="6770006" y="964832"/>
                    <a:pt x="6771227" y="966053"/>
                  </a:cubicBezTo>
                  <a:cubicBezTo>
                    <a:pt x="6771227" y="966053"/>
                    <a:pt x="6771227" y="966053"/>
                    <a:pt x="6771227" y="966053"/>
                  </a:cubicBezTo>
                  <a:cubicBezTo>
                    <a:pt x="6770006" y="968495"/>
                    <a:pt x="6770006" y="969715"/>
                    <a:pt x="6766344" y="967274"/>
                  </a:cubicBezTo>
                  <a:cubicBezTo>
                    <a:pt x="6763903" y="964832"/>
                    <a:pt x="6761461" y="959950"/>
                    <a:pt x="6760241" y="964832"/>
                  </a:cubicBezTo>
                  <a:cubicBezTo>
                    <a:pt x="6760241" y="967274"/>
                    <a:pt x="6759020" y="967274"/>
                    <a:pt x="6757799" y="967274"/>
                  </a:cubicBezTo>
                  <a:cubicBezTo>
                    <a:pt x="6756578" y="967274"/>
                    <a:pt x="6756578" y="962391"/>
                    <a:pt x="6752916" y="962391"/>
                  </a:cubicBezTo>
                  <a:cubicBezTo>
                    <a:pt x="6751696" y="962391"/>
                    <a:pt x="6750475" y="961170"/>
                    <a:pt x="6749254" y="962391"/>
                  </a:cubicBezTo>
                  <a:cubicBezTo>
                    <a:pt x="6748034" y="964832"/>
                    <a:pt x="6746813" y="962391"/>
                    <a:pt x="6744371" y="959950"/>
                  </a:cubicBezTo>
                  <a:cubicBezTo>
                    <a:pt x="6740709" y="955067"/>
                    <a:pt x="6741930" y="957508"/>
                    <a:pt x="6739489" y="957508"/>
                  </a:cubicBezTo>
                  <a:cubicBezTo>
                    <a:pt x="6738268" y="957508"/>
                    <a:pt x="6739489" y="956288"/>
                    <a:pt x="6735827" y="956288"/>
                  </a:cubicBezTo>
                  <a:cubicBezTo>
                    <a:pt x="6734606" y="956288"/>
                    <a:pt x="6733385" y="953846"/>
                    <a:pt x="6732164" y="953846"/>
                  </a:cubicBezTo>
                  <a:cubicBezTo>
                    <a:pt x="6730944" y="953846"/>
                    <a:pt x="6729723" y="951405"/>
                    <a:pt x="6729723" y="951405"/>
                  </a:cubicBezTo>
                  <a:cubicBezTo>
                    <a:pt x="6726061" y="950184"/>
                    <a:pt x="6724840" y="946522"/>
                    <a:pt x="6722399" y="947743"/>
                  </a:cubicBezTo>
                  <a:cubicBezTo>
                    <a:pt x="6718737" y="948963"/>
                    <a:pt x="6718737" y="947743"/>
                    <a:pt x="6715075" y="942860"/>
                  </a:cubicBezTo>
                  <a:cubicBezTo>
                    <a:pt x="6713854" y="941639"/>
                    <a:pt x="6713854" y="944081"/>
                    <a:pt x="6713854" y="946522"/>
                  </a:cubicBezTo>
                  <a:cubicBezTo>
                    <a:pt x="6713854" y="948963"/>
                    <a:pt x="6715075" y="951405"/>
                    <a:pt x="6716295" y="951405"/>
                  </a:cubicBezTo>
                  <a:cubicBezTo>
                    <a:pt x="6717516" y="951405"/>
                    <a:pt x="6718737" y="955067"/>
                    <a:pt x="6721178" y="955067"/>
                  </a:cubicBezTo>
                  <a:cubicBezTo>
                    <a:pt x="6723620" y="956288"/>
                    <a:pt x="6728502" y="957508"/>
                    <a:pt x="6730944" y="963612"/>
                  </a:cubicBezTo>
                  <a:cubicBezTo>
                    <a:pt x="6732164" y="964832"/>
                    <a:pt x="6734606" y="966053"/>
                    <a:pt x="6737047" y="968495"/>
                  </a:cubicBezTo>
                  <a:cubicBezTo>
                    <a:pt x="6739489" y="969715"/>
                    <a:pt x="6741930" y="970936"/>
                    <a:pt x="6743151" y="972157"/>
                  </a:cubicBezTo>
                  <a:cubicBezTo>
                    <a:pt x="6744371" y="974598"/>
                    <a:pt x="6749254" y="975819"/>
                    <a:pt x="6750475" y="979481"/>
                  </a:cubicBezTo>
                  <a:cubicBezTo>
                    <a:pt x="6751696" y="980702"/>
                    <a:pt x="6751696" y="981922"/>
                    <a:pt x="6752916" y="983143"/>
                  </a:cubicBezTo>
                  <a:cubicBezTo>
                    <a:pt x="6752916" y="984364"/>
                    <a:pt x="6751696" y="984364"/>
                    <a:pt x="6750475" y="984364"/>
                  </a:cubicBezTo>
                  <a:cubicBezTo>
                    <a:pt x="6749254" y="984364"/>
                    <a:pt x="6748034" y="979481"/>
                    <a:pt x="6744371" y="980702"/>
                  </a:cubicBezTo>
                  <a:cubicBezTo>
                    <a:pt x="6743151" y="980702"/>
                    <a:pt x="6740709" y="980702"/>
                    <a:pt x="6740709" y="981922"/>
                  </a:cubicBezTo>
                  <a:cubicBezTo>
                    <a:pt x="6740709" y="984364"/>
                    <a:pt x="6738268" y="981922"/>
                    <a:pt x="6735827" y="980702"/>
                  </a:cubicBezTo>
                  <a:cubicBezTo>
                    <a:pt x="6730944" y="977039"/>
                    <a:pt x="6733385" y="978260"/>
                    <a:pt x="6730944" y="979481"/>
                  </a:cubicBezTo>
                  <a:cubicBezTo>
                    <a:pt x="6729723" y="979481"/>
                    <a:pt x="6729723" y="978260"/>
                    <a:pt x="6727282" y="979481"/>
                  </a:cubicBezTo>
                  <a:cubicBezTo>
                    <a:pt x="6726061" y="979481"/>
                    <a:pt x="6723620" y="978260"/>
                    <a:pt x="6723620" y="978260"/>
                  </a:cubicBezTo>
                  <a:cubicBezTo>
                    <a:pt x="6722399" y="978260"/>
                    <a:pt x="6721178" y="977039"/>
                    <a:pt x="6719957" y="977039"/>
                  </a:cubicBezTo>
                  <a:cubicBezTo>
                    <a:pt x="6716295" y="977039"/>
                    <a:pt x="6712633" y="974598"/>
                    <a:pt x="6711413" y="977039"/>
                  </a:cubicBezTo>
                  <a:cubicBezTo>
                    <a:pt x="6708971" y="980702"/>
                    <a:pt x="6707750" y="979481"/>
                    <a:pt x="6702868" y="978260"/>
                  </a:cubicBezTo>
                  <a:cubicBezTo>
                    <a:pt x="6701647" y="978260"/>
                    <a:pt x="6701647" y="979481"/>
                    <a:pt x="6704088" y="981922"/>
                  </a:cubicBezTo>
                  <a:cubicBezTo>
                    <a:pt x="6705309" y="983143"/>
                    <a:pt x="6707750" y="984364"/>
                    <a:pt x="6707750" y="984364"/>
                  </a:cubicBezTo>
                  <a:cubicBezTo>
                    <a:pt x="6708971" y="983143"/>
                    <a:pt x="6711413" y="985584"/>
                    <a:pt x="6712633" y="985584"/>
                  </a:cubicBezTo>
                  <a:cubicBezTo>
                    <a:pt x="6713854" y="985584"/>
                    <a:pt x="6719957" y="984364"/>
                    <a:pt x="6724840" y="989246"/>
                  </a:cubicBezTo>
                  <a:cubicBezTo>
                    <a:pt x="6727282" y="991688"/>
                    <a:pt x="6735827" y="991688"/>
                    <a:pt x="6738268" y="994129"/>
                  </a:cubicBezTo>
                  <a:cubicBezTo>
                    <a:pt x="6740709" y="996571"/>
                    <a:pt x="6744371" y="996571"/>
                    <a:pt x="6746813" y="999012"/>
                  </a:cubicBezTo>
                  <a:cubicBezTo>
                    <a:pt x="6749254" y="1002674"/>
                    <a:pt x="6754137" y="1007557"/>
                    <a:pt x="6757799" y="1009998"/>
                  </a:cubicBezTo>
                  <a:cubicBezTo>
                    <a:pt x="6760241" y="1011219"/>
                    <a:pt x="6770006" y="1009998"/>
                    <a:pt x="6771227" y="1011219"/>
                  </a:cubicBezTo>
                  <a:cubicBezTo>
                    <a:pt x="6776110" y="1012440"/>
                    <a:pt x="6780992" y="1013660"/>
                    <a:pt x="6785875" y="1016102"/>
                  </a:cubicBezTo>
                  <a:cubicBezTo>
                    <a:pt x="6789537" y="1017323"/>
                    <a:pt x="6793199" y="1017323"/>
                    <a:pt x="6795641" y="1019764"/>
                  </a:cubicBezTo>
                  <a:cubicBezTo>
                    <a:pt x="6805406" y="1024647"/>
                    <a:pt x="6804186" y="1027088"/>
                    <a:pt x="6813951" y="1028309"/>
                  </a:cubicBezTo>
                  <a:cubicBezTo>
                    <a:pt x="6815172" y="1028309"/>
                    <a:pt x="6815172" y="1028309"/>
                    <a:pt x="6816393" y="1029530"/>
                  </a:cubicBezTo>
                  <a:cubicBezTo>
                    <a:pt x="6816393" y="1029530"/>
                    <a:pt x="6816393" y="1030750"/>
                    <a:pt x="6815172" y="1030750"/>
                  </a:cubicBezTo>
                  <a:cubicBezTo>
                    <a:pt x="6813951" y="1033192"/>
                    <a:pt x="6810289" y="1022205"/>
                    <a:pt x="6809069" y="1033192"/>
                  </a:cubicBezTo>
                  <a:cubicBezTo>
                    <a:pt x="6809069" y="1034412"/>
                    <a:pt x="6807848" y="1033192"/>
                    <a:pt x="6806627" y="1030750"/>
                  </a:cubicBezTo>
                  <a:cubicBezTo>
                    <a:pt x="6802965" y="1024647"/>
                    <a:pt x="6800524" y="1029530"/>
                    <a:pt x="6799303" y="1031971"/>
                  </a:cubicBezTo>
                  <a:cubicBezTo>
                    <a:pt x="6798082" y="1035633"/>
                    <a:pt x="6798082" y="1029530"/>
                    <a:pt x="6791979" y="1033192"/>
                  </a:cubicBezTo>
                  <a:cubicBezTo>
                    <a:pt x="6788317" y="1035633"/>
                    <a:pt x="6788317" y="1038074"/>
                    <a:pt x="6779772" y="1031971"/>
                  </a:cubicBezTo>
                  <a:cubicBezTo>
                    <a:pt x="6776110" y="1028309"/>
                    <a:pt x="6771227" y="1027088"/>
                    <a:pt x="6767565" y="1030750"/>
                  </a:cubicBezTo>
                  <a:cubicBezTo>
                    <a:pt x="6767565" y="1030750"/>
                    <a:pt x="6767565" y="1024647"/>
                    <a:pt x="6763903" y="1028309"/>
                  </a:cubicBezTo>
                  <a:cubicBezTo>
                    <a:pt x="6763903" y="1028309"/>
                    <a:pt x="6761461" y="1028309"/>
                    <a:pt x="6760241" y="1025867"/>
                  </a:cubicBezTo>
                  <a:cubicBezTo>
                    <a:pt x="6755358" y="1020985"/>
                    <a:pt x="6755358" y="1025867"/>
                    <a:pt x="6754137" y="1028309"/>
                  </a:cubicBezTo>
                  <a:cubicBezTo>
                    <a:pt x="6752916" y="1030750"/>
                    <a:pt x="6752916" y="1033192"/>
                    <a:pt x="6748034" y="1030750"/>
                  </a:cubicBezTo>
                  <a:cubicBezTo>
                    <a:pt x="6745592" y="1029530"/>
                    <a:pt x="6740709" y="1023426"/>
                    <a:pt x="6740709" y="1029530"/>
                  </a:cubicBezTo>
                  <a:cubicBezTo>
                    <a:pt x="6740709" y="1031971"/>
                    <a:pt x="6739489" y="1033192"/>
                    <a:pt x="6738268" y="1031971"/>
                  </a:cubicBezTo>
                  <a:cubicBezTo>
                    <a:pt x="6737047" y="1031971"/>
                    <a:pt x="6734606" y="1027088"/>
                    <a:pt x="6730944" y="1028309"/>
                  </a:cubicBezTo>
                  <a:cubicBezTo>
                    <a:pt x="6729723" y="1029530"/>
                    <a:pt x="6727282" y="1028309"/>
                    <a:pt x="6727282" y="1029530"/>
                  </a:cubicBezTo>
                  <a:cubicBezTo>
                    <a:pt x="6727282" y="1031971"/>
                    <a:pt x="6723620" y="1030750"/>
                    <a:pt x="6721178" y="1028309"/>
                  </a:cubicBezTo>
                  <a:cubicBezTo>
                    <a:pt x="6715075" y="1023426"/>
                    <a:pt x="6717516" y="1025867"/>
                    <a:pt x="6715075" y="1027088"/>
                  </a:cubicBezTo>
                  <a:cubicBezTo>
                    <a:pt x="6713854" y="1028309"/>
                    <a:pt x="6713854" y="1025867"/>
                    <a:pt x="6711413" y="1028309"/>
                  </a:cubicBezTo>
                  <a:cubicBezTo>
                    <a:pt x="6710192" y="1029530"/>
                    <a:pt x="6707750" y="1027088"/>
                    <a:pt x="6706530" y="1027088"/>
                  </a:cubicBezTo>
                  <a:cubicBezTo>
                    <a:pt x="6705309" y="1027088"/>
                    <a:pt x="6702868" y="1024647"/>
                    <a:pt x="6702868" y="1024647"/>
                  </a:cubicBezTo>
                  <a:cubicBezTo>
                    <a:pt x="6699206" y="1024647"/>
                    <a:pt x="6695543" y="1022205"/>
                    <a:pt x="6693102" y="1025867"/>
                  </a:cubicBezTo>
                  <a:cubicBezTo>
                    <a:pt x="6690661" y="1029530"/>
                    <a:pt x="6689440" y="1028309"/>
                    <a:pt x="6683336" y="1027088"/>
                  </a:cubicBezTo>
                  <a:cubicBezTo>
                    <a:pt x="6680895" y="1027088"/>
                    <a:pt x="6682116" y="1028309"/>
                    <a:pt x="6684557" y="1030750"/>
                  </a:cubicBezTo>
                  <a:cubicBezTo>
                    <a:pt x="6686999" y="1033192"/>
                    <a:pt x="6688219" y="1034412"/>
                    <a:pt x="6689440" y="1033192"/>
                  </a:cubicBezTo>
                  <a:cubicBezTo>
                    <a:pt x="6690661" y="1031971"/>
                    <a:pt x="6694323" y="1034412"/>
                    <a:pt x="6695543" y="1034412"/>
                  </a:cubicBezTo>
                  <a:cubicBezTo>
                    <a:pt x="6697985" y="1034412"/>
                    <a:pt x="6704088" y="1033192"/>
                    <a:pt x="6708971" y="1038074"/>
                  </a:cubicBezTo>
                  <a:cubicBezTo>
                    <a:pt x="6711413" y="1040516"/>
                    <a:pt x="6722399" y="1039295"/>
                    <a:pt x="6724840" y="1041737"/>
                  </a:cubicBezTo>
                  <a:cubicBezTo>
                    <a:pt x="6727282" y="1044178"/>
                    <a:pt x="6732164" y="1044178"/>
                    <a:pt x="6734606" y="1046619"/>
                  </a:cubicBezTo>
                  <a:cubicBezTo>
                    <a:pt x="6734606" y="1046619"/>
                    <a:pt x="6735827" y="1047840"/>
                    <a:pt x="6735827" y="1047840"/>
                  </a:cubicBezTo>
                  <a:cubicBezTo>
                    <a:pt x="6735827" y="1047840"/>
                    <a:pt x="6734606" y="1047840"/>
                    <a:pt x="6734606" y="1047840"/>
                  </a:cubicBezTo>
                  <a:cubicBezTo>
                    <a:pt x="6733385" y="1047840"/>
                    <a:pt x="6732164" y="1046619"/>
                    <a:pt x="6730944" y="1046619"/>
                  </a:cubicBezTo>
                  <a:cubicBezTo>
                    <a:pt x="6728502" y="1047840"/>
                    <a:pt x="6724840" y="1046619"/>
                    <a:pt x="6723620" y="1049061"/>
                  </a:cubicBezTo>
                  <a:cubicBezTo>
                    <a:pt x="6722399" y="1052723"/>
                    <a:pt x="6721178" y="1051502"/>
                    <a:pt x="6717516" y="1051502"/>
                  </a:cubicBezTo>
                  <a:cubicBezTo>
                    <a:pt x="6716295" y="1051502"/>
                    <a:pt x="6717516" y="1052723"/>
                    <a:pt x="6719957" y="1053944"/>
                  </a:cubicBezTo>
                  <a:cubicBezTo>
                    <a:pt x="6721178" y="1055164"/>
                    <a:pt x="6723620" y="1055164"/>
                    <a:pt x="6723620" y="1055164"/>
                  </a:cubicBezTo>
                  <a:cubicBezTo>
                    <a:pt x="6723620" y="1053944"/>
                    <a:pt x="6727282" y="1055164"/>
                    <a:pt x="6727282" y="1055164"/>
                  </a:cubicBezTo>
                  <a:cubicBezTo>
                    <a:pt x="6728502" y="1053944"/>
                    <a:pt x="6733385" y="1052723"/>
                    <a:pt x="6737047" y="1056385"/>
                  </a:cubicBezTo>
                  <a:cubicBezTo>
                    <a:pt x="6738268" y="1057606"/>
                    <a:pt x="6741930" y="1057606"/>
                    <a:pt x="6744371" y="1057606"/>
                  </a:cubicBezTo>
                  <a:cubicBezTo>
                    <a:pt x="6745592" y="1058826"/>
                    <a:pt x="6746813" y="1058826"/>
                    <a:pt x="6748034" y="1058826"/>
                  </a:cubicBezTo>
                  <a:cubicBezTo>
                    <a:pt x="6748034" y="1058826"/>
                    <a:pt x="6748034" y="1058826"/>
                    <a:pt x="6749254" y="1058826"/>
                  </a:cubicBezTo>
                  <a:cubicBezTo>
                    <a:pt x="6751696" y="1060047"/>
                    <a:pt x="6754137" y="1061268"/>
                    <a:pt x="6756578" y="1062489"/>
                  </a:cubicBezTo>
                  <a:cubicBezTo>
                    <a:pt x="6757799" y="1063709"/>
                    <a:pt x="6757799" y="1064930"/>
                    <a:pt x="6759020" y="1066151"/>
                  </a:cubicBezTo>
                  <a:cubicBezTo>
                    <a:pt x="6759020" y="1066151"/>
                    <a:pt x="6757799" y="1066151"/>
                    <a:pt x="6756578" y="1067371"/>
                  </a:cubicBezTo>
                  <a:cubicBezTo>
                    <a:pt x="6756578" y="1067371"/>
                    <a:pt x="6754137" y="1067371"/>
                    <a:pt x="6752916" y="1064930"/>
                  </a:cubicBezTo>
                  <a:cubicBezTo>
                    <a:pt x="6749254" y="1058826"/>
                    <a:pt x="6748034" y="1063709"/>
                    <a:pt x="6746813" y="1066151"/>
                  </a:cubicBezTo>
                  <a:cubicBezTo>
                    <a:pt x="6745592" y="1068592"/>
                    <a:pt x="6745592" y="1071033"/>
                    <a:pt x="6740709" y="1067371"/>
                  </a:cubicBezTo>
                  <a:cubicBezTo>
                    <a:pt x="6738268" y="1064930"/>
                    <a:pt x="6733385" y="1058826"/>
                    <a:pt x="6733385" y="1064930"/>
                  </a:cubicBezTo>
                  <a:cubicBezTo>
                    <a:pt x="6733385" y="1067371"/>
                    <a:pt x="6732164" y="1068592"/>
                    <a:pt x="6730944" y="1067371"/>
                  </a:cubicBezTo>
                  <a:cubicBezTo>
                    <a:pt x="6729723" y="1067371"/>
                    <a:pt x="6728502" y="1061268"/>
                    <a:pt x="6724840" y="1062489"/>
                  </a:cubicBezTo>
                  <a:cubicBezTo>
                    <a:pt x="6722399" y="1062489"/>
                    <a:pt x="6721178" y="1062489"/>
                    <a:pt x="6721178" y="1063709"/>
                  </a:cubicBezTo>
                  <a:cubicBezTo>
                    <a:pt x="6719957" y="1066151"/>
                    <a:pt x="6717516" y="1063709"/>
                    <a:pt x="6715075" y="1061268"/>
                  </a:cubicBezTo>
                  <a:cubicBezTo>
                    <a:pt x="6710192" y="1056385"/>
                    <a:pt x="6711413" y="1058826"/>
                    <a:pt x="6708971" y="1058826"/>
                  </a:cubicBezTo>
                  <a:cubicBezTo>
                    <a:pt x="6707750" y="1058826"/>
                    <a:pt x="6707750" y="1057606"/>
                    <a:pt x="6704088" y="1058826"/>
                  </a:cubicBezTo>
                  <a:cubicBezTo>
                    <a:pt x="6702868" y="1058826"/>
                    <a:pt x="6700426" y="1057606"/>
                    <a:pt x="6699206" y="1057606"/>
                  </a:cubicBezTo>
                  <a:cubicBezTo>
                    <a:pt x="6697985" y="1057606"/>
                    <a:pt x="6695543" y="1055164"/>
                    <a:pt x="6695543" y="1055164"/>
                  </a:cubicBezTo>
                  <a:cubicBezTo>
                    <a:pt x="6691881" y="1055164"/>
                    <a:pt x="6688219" y="1052723"/>
                    <a:pt x="6685778" y="1055164"/>
                  </a:cubicBezTo>
                  <a:cubicBezTo>
                    <a:pt x="6682116" y="1058826"/>
                    <a:pt x="6682116" y="1057606"/>
                    <a:pt x="6676012" y="1055164"/>
                  </a:cubicBezTo>
                  <a:cubicBezTo>
                    <a:pt x="6673571" y="1053944"/>
                    <a:pt x="6674792" y="1056385"/>
                    <a:pt x="6677233" y="1058826"/>
                  </a:cubicBezTo>
                  <a:cubicBezTo>
                    <a:pt x="6678454" y="1061268"/>
                    <a:pt x="6680895" y="1062489"/>
                    <a:pt x="6682116" y="1062489"/>
                  </a:cubicBezTo>
                  <a:cubicBezTo>
                    <a:pt x="6683336" y="1061268"/>
                    <a:pt x="6686999" y="1063709"/>
                    <a:pt x="6688219" y="1063709"/>
                  </a:cubicBezTo>
                  <a:cubicBezTo>
                    <a:pt x="6690661" y="1063709"/>
                    <a:pt x="6696764" y="1063709"/>
                    <a:pt x="6701647" y="1068592"/>
                  </a:cubicBezTo>
                  <a:cubicBezTo>
                    <a:pt x="6704088" y="1071033"/>
                    <a:pt x="6715075" y="1072254"/>
                    <a:pt x="6717516" y="1074696"/>
                  </a:cubicBezTo>
                  <a:cubicBezTo>
                    <a:pt x="6719957" y="1077137"/>
                    <a:pt x="6724840" y="1078358"/>
                    <a:pt x="6727282" y="1082020"/>
                  </a:cubicBezTo>
                  <a:cubicBezTo>
                    <a:pt x="6729723" y="1085682"/>
                    <a:pt x="6732164" y="1089344"/>
                    <a:pt x="6735827" y="1091785"/>
                  </a:cubicBezTo>
                  <a:cubicBezTo>
                    <a:pt x="6734606" y="1094227"/>
                    <a:pt x="6734606" y="1096668"/>
                    <a:pt x="6729723" y="1093006"/>
                  </a:cubicBezTo>
                  <a:cubicBezTo>
                    <a:pt x="6727282" y="1090565"/>
                    <a:pt x="6722399" y="1085682"/>
                    <a:pt x="6722399" y="1090565"/>
                  </a:cubicBezTo>
                  <a:cubicBezTo>
                    <a:pt x="6722399" y="1093006"/>
                    <a:pt x="6721178" y="1094227"/>
                    <a:pt x="6719957" y="1093006"/>
                  </a:cubicBezTo>
                  <a:cubicBezTo>
                    <a:pt x="6718737" y="1093006"/>
                    <a:pt x="6717516" y="1086903"/>
                    <a:pt x="6713854" y="1088123"/>
                  </a:cubicBezTo>
                  <a:cubicBezTo>
                    <a:pt x="6712633" y="1088123"/>
                    <a:pt x="6710192" y="1088123"/>
                    <a:pt x="6710192" y="1089344"/>
                  </a:cubicBezTo>
                  <a:cubicBezTo>
                    <a:pt x="6708971" y="1091785"/>
                    <a:pt x="6706530" y="1089344"/>
                    <a:pt x="6704088" y="1086903"/>
                  </a:cubicBezTo>
                  <a:cubicBezTo>
                    <a:pt x="6699206" y="1082020"/>
                    <a:pt x="6701647" y="1084461"/>
                    <a:pt x="6697985" y="1085682"/>
                  </a:cubicBezTo>
                  <a:cubicBezTo>
                    <a:pt x="6696764" y="1085682"/>
                    <a:pt x="6696764" y="1084461"/>
                    <a:pt x="6694323" y="1085682"/>
                  </a:cubicBezTo>
                  <a:cubicBezTo>
                    <a:pt x="6693102" y="1085682"/>
                    <a:pt x="6690661" y="1084461"/>
                    <a:pt x="6689440" y="1084461"/>
                  </a:cubicBezTo>
                  <a:cubicBezTo>
                    <a:pt x="6688219" y="1084461"/>
                    <a:pt x="6685778" y="1082020"/>
                    <a:pt x="6685778" y="1082020"/>
                  </a:cubicBezTo>
                  <a:cubicBezTo>
                    <a:pt x="6682116" y="1082020"/>
                    <a:pt x="6678454" y="1079578"/>
                    <a:pt x="6676012" y="1080799"/>
                  </a:cubicBezTo>
                  <a:cubicBezTo>
                    <a:pt x="6672350" y="1084461"/>
                    <a:pt x="6672350" y="1083240"/>
                    <a:pt x="6666247" y="1080799"/>
                  </a:cubicBezTo>
                  <a:cubicBezTo>
                    <a:pt x="6665026" y="1079578"/>
                    <a:pt x="6665026" y="1082020"/>
                    <a:pt x="6666247" y="1083240"/>
                  </a:cubicBezTo>
                  <a:cubicBezTo>
                    <a:pt x="6666247" y="1083240"/>
                    <a:pt x="6666247" y="1083240"/>
                    <a:pt x="6666247" y="1083240"/>
                  </a:cubicBezTo>
                  <a:cubicBezTo>
                    <a:pt x="6663805" y="1083240"/>
                    <a:pt x="6668688" y="1103992"/>
                    <a:pt x="6671129" y="1108875"/>
                  </a:cubicBezTo>
                  <a:cubicBezTo>
                    <a:pt x="6673571" y="1113758"/>
                    <a:pt x="6679674" y="1117420"/>
                    <a:pt x="6682116" y="1122303"/>
                  </a:cubicBezTo>
                  <a:cubicBezTo>
                    <a:pt x="6684557" y="1130848"/>
                    <a:pt x="6689440" y="1141834"/>
                    <a:pt x="6696764" y="1146717"/>
                  </a:cubicBezTo>
                  <a:cubicBezTo>
                    <a:pt x="6697985" y="1147938"/>
                    <a:pt x="6704088" y="1149158"/>
                    <a:pt x="6708971" y="1150379"/>
                  </a:cubicBezTo>
                  <a:cubicBezTo>
                    <a:pt x="6713854" y="1151600"/>
                    <a:pt x="6719957" y="1151600"/>
                    <a:pt x="6721178" y="1152820"/>
                  </a:cubicBezTo>
                  <a:cubicBezTo>
                    <a:pt x="6728502" y="1156482"/>
                    <a:pt x="6735827" y="1158924"/>
                    <a:pt x="6743151" y="1161365"/>
                  </a:cubicBezTo>
                  <a:cubicBezTo>
                    <a:pt x="6743151" y="1161365"/>
                    <a:pt x="6741930" y="1161365"/>
                    <a:pt x="6740709" y="1162586"/>
                  </a:cubicBezTo>
                  <a:cubicBezTo>
                    <a:pt x="6740709" y="1162586"/>
                    <a:pt x="6738268" y="1162586"/>
                    <a:pt x="6735827" y="1160145"/>
                  </a:cubicBezTo>
                  <a:cubicBezTo>
                    <a:pt x="6730944" y="1155262"/>
                    <a:pt x="6730944" y="1160145"/>
                    <a:pt x="6729723" y="1162586"/>
                  </a:cubicBezTo>
                  <a:cubicBezTo>
                    <a:pt x="6728502" y="1165028"/>
                    <a:pt x="6728502" y="1168689"/>
                    <a:pt x="6723620" y="1165028"/>
                  </a:cubicBezTo>
                  <a:cubicBezTo>
                    <a:pt x="6719957" y="1163807"/>
                    <a:pt x="6715075" y="1157703"/>
                    <a:pt x="6715075" y="1163807"/>
                  </a:cubicBezTo>
                  <a:cubicBezTo>
                    <a:pt x="6715075" y="1166248"/>
                    <a:pt x="6713854" y="1167469"/>
                    <a:pt x="6712633" y="1167469"/>
                  </a:cubicBezTo>
                  <a:cubicBezTo>
                    <a:pt x="6711413" y="1167469"/>
                    <a:pt x="6708971" y="1161365"/>
                    <a:pt x="6705309" y="1163807"/>
                  </a:cubicBezTo>
                  <a:cubicBezTo>
                    <a:pt x="6702868" y="1165028"/>
                    <a:pt x="6701647" y="1163807"/>
                    <a:pt x="6701647" y="1166248"/>
                  </a:cubicBezTo>
                  <a:cubicBezTo>
                    <a:pt x="6701647" y="1169910"/>
                    <a:pt x="6697985" y="1167469"/>
                    <a:pt x="6695543" y="1165028"/>
                  </a:cubicBezTo>
                  <a:cubicBezTo>
                    <a:pt x="6689440" y="1160145"/>
                    <a:pt x="6691881" y="1162586"/>
                    <a:pt x="6689440" y="1163807"/>
                  </a:cubicBezTo>
                  <a:cubicBezTo>
                    <a:pt x="6688219" y="1165028"/>
                    <a:pt x="6688219" y="1162586"/>
                    <a:pt x="6684557" y="1165028"/>
                  </a:cubicBezTo>
                  <a:cubicBezTo>
                    <a:pt x="6683336" y="1166248"/>
                    <a:pt x="6680895" y="1163807"/>
                    <a:pt x="6679674" y="1163807"/>
                  </a:cubicBezTo>
                  <a:cubicBezTo>
                    <a:pt x="6678454" y="1163807"/>
                    <a:pt x="6676012" y="1161365"/>
                    <a:pt x="6676012" y="1161365"/>
                  </a:cubicBezTo>
                  <a:cubicBezTo>
                    <a:pt x="6672350" y="1162586"/>
                    <a:pt x="6667467" y="1160145"/>
                    <a:pt x="6665026" y="1162586"/>
                  </a:cubicBezTo>
                  <a:cubicBezTo>
                    <a:pt x="6661364" y="1167469"/>
                    <a:pt x="6661364" y="1166248"/>
                    <a:pt x="6654040" y="1163807"/>
                  </a:cubicBezTo>
                  <a:cubicBezTo>
                    <a:pt x="6651598" y="1163807"/>
                    <a:pt x="6652819" y="1165028"/>
                    <a:pt x="6656481" y="1167469"/>
                  </a:cubicBezTo>
                  <a:cubicBezTo>
                    <a:pt x="6658922" y="1169910"/>
                    <a:pt x="6661364" y="1171131"/>
                    <a:pt x="6661364" y="1169910"/>
                  </a:cubicBezTo>
                  <a:cubicBezTo>
                    <a:pt x="6662585" y="1168689"/>
                    <a:pt x="6666247" y="1171131"/>
                    <a:pt x="6668688" y="1169910"/>
                  </a:cubicBezTo>
                  <a:cubicBezTo>
                    <a:pt x="6671129" y="1169910"/>
                    <a:pt x="6677233" y="1167469"/>
                    <a:pt x="6684557" y="1172352"/>
                  </a:cubicBezTo>
                  <a:cubicBezTo>
                    <a:pt x="6688219" y="1174793"/>
                    <a:pt x="6699206" y="1173572"/>
                    <a:pt x="6701647" y="1176014"/>
                  </a:cubicBezTo>
                  <a:cubicBezTo>
                    <a:pt x="6705309" y="1178455"/>
                    <a:pt x="6710192" y="1178455"/>
                    <a:pt x="6712633" y="1180896"/>
                  </a:cubicBezTo>
                  <a:cubicBezTo>
                    <a:pt x="6715075" y="1183338"/>
                    <a:pt x="6717516" y="1185779"/>
                    <a:pt x="6719957" y="1187000"/>
                  </a:cubicBezTo>
                  <a:cubicBezTo>
                    <a:pt x="6721178" y="1188221"/>
                    <a:pt x="6722399" y="1189442"/>
                    <a:pt x="6724840" y="1189442"/>
                  </a:cubicBezTo>
                  <a:cubicBezTo>
                    <a:pt x="6724840" y="1189442"/>
                    <a:pt x="6724840" y="1189442"/>
                    <a:pt x="6724840" y="1189442"/>
                  </a:cubicBezTo>
                  <a:cubicBezTo>
                    <a:pt x="6724840" y="1191883"/>
                    <a:pt x="6723620" y="1193103"/>
                    <a:pt x="6722399" y="1193103"/>
                  </a:cubicBezTo>
                  <a:cubicBezTo>
                    <a:pt x="6721178" y="1193103"/>
                    <a:pt x="6718737" y="1187000"/>
                    <a:pt x="6715075" y="1188221"/>
                  </a:cubicBezTo>
                  <a:cubicBezTo>
                    <a:pt x="6712633" y="1188221"/>
                    <a:pt x="6711413" y="1188221"/>
                    <a:pt x="6710192" y="1189442"/>
                  </a:cubicBezTo>
                  <a:cubicBezTo>
                    <a:pt x="6708971" y="1193103"/>
                    <a:pt x="6706530" y="1190662"/>
                    <a:pt x="6704088" y="1187000"/>
                  </a:cubicBezTo>
                  <a:cubicBezTo>
                    <a:pt x="6697985" y="1180896"/>
                    <a:pt x="6700426" y="1183338"/>
                    <a:pt x="6697985" y="1184559"/>
                  </a:cubicBezTo>
                  <a:cubicBezTo>
                    <a:pt x="6695543" y="1184559"/>
                    <a:pt x="6696764" y="1183338"/>
                    <a:pt x="6693102" y="1184559"/>
                  </a:cubicBezTo>
                  <a:cubicBezTo>
                    <a:pt x="6690661" y="1184559"/>
                    <a:pt x="6689440" y="1182117"/>
                    <a:pt x="6688219" y="1182117"/>
                  </a:cubicBezTo>
                  <a:cubicBezTo>
                    <a:pt x="6686999" y="1182117"/>
                    <a:pt x="6684557" y="1178455"/>
                    <a:pt x="6684557" y="1178455"/>
                  </a:cubicBezTo>
                  <a:cubicBezTo>
                    <a:pt x="6679674" y="1178455"/>
                    <a:pt x="6676012" y="1173572"/>
                    <a:pt x="6673571" y="1176014"/>
                  </a:cubicBezTo>
                  <a:cubicBezTo>
                    <a:pt x="6668688" y="1179676"/>
                    <a:pt x="6668688" y="1178455"/>
                    <a:pt x="6661364" y="1173572"/>
                  </a:cubicBezTo>
                  <a:cubicBezTo>
                    <a:pt x="6658922" y="1172352"/>
                    <a:pt x="6660143" y="1174793"/>
                    <a:pt x="6662585" y="1178455"/>
                  </a:cubicBezTo>
                  <a:cubicBezTo>
                    <a:pt x="6663805" y="1182117"/>
                    <a:pt x="6666247" y="1183338"/>
                    <a:pt x="6667467" y="1183338"/>
                  </a:cubicBezTo>
                  <a:cubicBezTo>
                    <a:pt x="6668688" y="1183338"/>
                    <a:pt x="6672350" y="1185779"/>
                    <a:pt x="6674792" y="1185779"/>
                  </a:cubicBezTo>
                  <a:cubicBezTo>
                    <a:pt x="6677233" y="1185779"/>
                    <a:pt x="6684557" y="1187000"/>
                    <a:pt x="6690661" y="1193103"/>
                  </a:cubicBezTo>
                  <a:cubicBezTo>
                    <a:pt x="6691881" y="1194324"/>
                    <a:pt x="6695543" y="1195545"/>
                    <a:pt x="6700426" y="1196766"/>
                  </a:cubicBezTo>
                  <a:cubicBezTo>
                    <a:pt x="6704088" y="1197986"/>
                    <a:pt x="6707750" y="1199207"/>
                    <a:pt x="6710192" y="1200428"/>
                  </a:cubicBezTo>
                  <a:cubicBezTo>
                    <a:pt x="6712633" y="1202869"/>
                    <a:pt x="6716295" y="1204090"/>
                    <a:pt x="6719957" y="1206531"/>
                  </a:cubicBezTo>
                  <a:cubicBezTo>
                    <a:pt x="6719957" y="1206531"/>
                    <a:pt x="6718737" y="1207752"/>
                    <a:pt x="6717516" y="1208973"/>
                  </a:cubicBezTo>
                  <a:cubicBezTo>
                    <a:pt x="6717516" y="1210193"/>
                    <a:pt x="6715075" y="1210193"/>
                    <a:pt x="6710192" y="1206531"/>
                  </a:cubicBezTo>
                  <a:cubicBezTo>
                    <a:pt x="6701647" y="1200428"/>
                    <a:pt x="6702868" y="1207752"/>
                    <a:pt x="6701647" y="1211414"/>
                  </a:cubicBezTo>
                  <a:cubicBezTo>
                    <a:pt x="6700426" y="1216297"/>
                    <a:pt x="6701647" y="1219959"/>
                    <a:pt x="6693102" y="1216297"/>
                  </a:cubicBezTo>
                  <a:cubicBezTo>
                    <a:pt x="6688219" y="1213856"/>
                    <a:pt x="6679674" y="1208973"/>
                    <a:pt x="6680895" y="1216297"/>
                  </a:cubicBezTo>
                  <a:cubicBezTo>
                    <a:pt x="6682116" y="1219959"/>
                    <a:pt x="6680895" y="1221180"/>
                    <a:pt x="6678454" y="1221180"/>
                  </a:cubicBezTo>
                  <a:cubicBezTo>
                    <a:pt x="6676012" y="1221180"/>
                    <a:pt x="6672350" y="1213856"/>
                    <a:pt x="6666247" y="1217517"/>
                  </a:cubicBezTo>
                  <a:cubicBezTo>
                    <a:pt x="6663805" y="1218738"/>
                    <a:pt x="6660143" y="1218738"/>
                    <a:pt x="6661364" y="1221180"/>
                  </a:cubicBezTo>
                  <a:cubicBezTo>
                    <a:pt x="6661364" y="1226063"/>
                    <a:pt x="6656481" y="1223621"/>
                    <a:pt x="6651598" y="1221180"/>
                  </a:cubicBezTo>
                  <a:cubicBezTo>
                    <a:pt x="6646715" y="1218738"/>
                    <a:pt x="6645495" y="1217517"/>
                    <a:pt x="6644274" y="1218738"/>
                  </a:cubicBezTo>
                  <a:cubicBezTo>
                    <a:pt x="6643053" y="1218738"/>
                    <a:pt x="6644274" y="1219959"/>
                    <a:pt x="6641833" y="1221180"/>
                  </a:cubicBezTo>
                  <a:cubicBezTo>
                    <a:pt x="6639391" y="1222400"/>
                    <a:pt x="6640612" y="1219959"/>
                    <a:pt x="6635729" y="1223621"/>
                  </a:cubicBezTo>
                  <a:cubicBezTo>
                    <a:pt x="6633288" y="1224842"/>
                    <a:pt x="6629626" y="1223621"/>
                    <a:pt x="6628405" y="1223621"/>
                  </a:cubicBezTo>
                  <a:cubicBezTo>
                    <a:pt x="6625964" y="1223621"/>
                    <a:pt x="6622301" y="1221180"/>
                    <a:pt x="6622301" y="1221180"/>
                  </a:cubicBezTo>
                  <a:cubicBezTo>
                    <a:pt x="6616198" y="1223621"/>
                    <a:pt x="6610094" y="1219959"/>
                    <a:pt x="6607653" y="1224842"/>
                  </a:cubicBezTo>
                  <a:cubicBezTo>
                    <a:pt x="6603991" y="1232166"/>
                    <a:pt x="6602770" y="1229724"/>
                    <a:pt x="6591784" y="1228504"/>
                  </a:cubicBezTo>
                  <a:cubicBezTo>
                    <a:pt x="6588122" y="1228504"/>
                    <a:pt x="6590563" y="1230945"/>
                    <a:pt x="6595446" y="1234607"/>
                  </a:cubicBezTo>
                  <a:cubicBezTo>
                    <a:pt x="6599108" y="1237049"/>
                    <a:pt x="6601550" y="1239490"/>
                    <a:pt x="6602770" y="1238270"/>
                  </a:cubicBezTo>
                  <a:cubicBezTo>
                    <a:pt x="6603991" y="1237049"/>
                    <a:pt x="6610094" y="1239490"/>
                    <a:pt x="6612536" y="1238270"/>
                  </a:cubicBezTo>
                  <a:cubicBezTo>
                    <a:pt x="6616198" y="1237049"/>
                    <a:pt x="6624743" y="1234607"/>
                    <a:pt x="6634508" y="1239490"/>
                  </a:cubicBezTo>
                  <a:cubicBezTo>
                    <a:pt x="6636950" y="1240711"/>
                    <a:pt x="6641833" y="1240711"/>
                    <a:pt x="6647936" y="1240711"/>
                  </a:cubicBezTo>
                  <a:cubicBezTo>
                    <a:pt x="6652819" y="1240711"/>
                    <a:pt x="6657702" y="1240711"/>
                    <a:pt x="6660143" y="1241931"/>
                  </a:cubicBezTo>
                  <a:cubicBezTo>
                    <a:pt x="6665026" y="1244373"/>
                    <a:pt x="6672350" y="1244373"/>
                    <a:pt x="6677233" y="1246814"/>
                  </a:cubicBezTo>
                  <a:cubicBezTo>
                    <a:pt x="6680895" y="1249256"/>
                    <a:pt x="6684557" y="1251697"/>
                    <a:pt x="6689440" y="1254139"/>
                  </a:cubicBezTo>
                  <a:cubicBezTo>
                    <a:pt x="6688219" y="1254139"/>
                    <a:pt x="6688219" y="1254139"/>
                    <a:pt x="6686999" y="1254139"/>
                  </a:cubicBezTo>
                  <a:cubicBezTo>
                    <a:pt x="6684557" y="1255359"/>
                    <a:pt x="6680895" y="1254139"/>
                    <a:pt x="6680895" y="1257801"/>
                  </a:cubicBezTo>
                  <a:cubicBezTo>
                    <a:pt x="6680895" y="1262684"/>
                    <a:pt x="6676012" y="1260242"/>
                    <a:pt x="6671129" y="1256580"/>
                  </a:cubicBezTo>
                  <a:cubicBezTo>
                    <a:pt x="6661364" y="1250477"/>
                    <a:pt x="6665026" y="1252918"/>
                    <a:pt x="6661364" y="1255359"/>
                  </a:cubicBezTo>
                  <a:cubicBezTo>
                    <a:pt x="6658922" y="1256580"/>
                    <a:pt x="6660143" y="1254139"/>
                    <a:pt x="6655260" y="1257801"/>
                  </a:cubicBezTo>
                  <a:cubicBezTo>
                    <a:pt x="6652819" y="1259021"/>
                    <a:pt x="6649157" y="1256580"/>
                    <a:pt x="6647936" y="1256580"/>
                  </a:cubicBezTo>
                  <a:cubicBezTo>
                    <a:pt x="6645495" y="1256580"/>
                    <a:pt x="6641833" y="1254139"/>
                    <a:pt x="6641833" y="1254139"/>
                  </a:cubicBezTo>
                  <a:cubicBezTo>
                    <a:pt x="6635729" y="1255359"/>
                    <a:pt x="6629626" y="1252918"/>
                    <a:pt x="6627184" y="1256580"/>
                  </a:cubicBezTo>
                  <a:cubicBezTo>
                    <a:pt x="6623522" y="1263904"/>
                    <a:pt x="6622301" y="1261463"/>
                    <a:pt x="6612536" y="1260242"/>
                  </a:cubicBezTo>
                  <a:cubicBezTo>
                    <a:pt x="6608874" y="1260242"/>
                    <a:pt x="6611315" y="1262684"/>
                    <a:pt x="6616198" y="1266346"/>
                  </a:cubicBezTo>
                  <a:cubicBezTo>
                    <a:pt x="6619860" y="1268787"/>
                    <a:pt x="6622301" y="1271228"/>
                    <a:pt x="6623522" y="1268787"/>
                  </a:cubicBezTo>
                  <a:cubicBezTo>
                    <a:pt x="6624743" y="1267566"/>
                    <a:pt x="6630846" y="1270008"/>
                    <a:pt x="6633288" y="1268787"/>
                  </a:cubicBezTo>
                  <a:cubicBezTo>
                    <a:pt x="6636950" y="1267566"/>
                    <a:pt x="6645495" y="1265125"/>
                    <a:pt x="6655260" y="1271228"/>
                  </a:cubicBezTo>
                  <a:cubicBezTo>
                    <a:pt x="6660143" y="1274891"/>
                    <a:pt x="6676012" y="1271228"/>
                    <a:pt x="6679674" y="1274891"/>
                  </a:cubicBezTo>
                  <a:cubicBezTo>
                    <a:pt x="6684557" y="1278553"/>
                    <a:pt x="6691881" y="1278553"/>
                    <a:pt x="6696764" y="1282215"/>
                  </a:cubicBezTo>
                  <a:cubicBezTo>
                    <a:pt x="6700426" y="1285877"/>
                    <a:pt x="6705309" y="1289539"/>
                    <a:pt x="6710192" y="1293201"/>
                  </a:cubicBezTo>
                  <a:cubicBezTo>
                    <a:pt x="6710192" y="1293201"/>
                    <a:pt x="6710192" y="1293201"/>
                    <a:pt x="6710192" y="1293201"/>
                  </a:cubicBezTo>
                  <a:cubicBezTo>
                    <a:pt x="6708971" y="1293201"/>
                    <a:pt x="6707750" y="1293201"/>
                    <a:pt x="6706530" y="1293201"/>
                  </a:cubicBezTo>
                  <a:cubicBezTo>
                    <a:pt x="6704088" y="1291980"/>
                    <a:pt x="6701647" y="1289539"/>
                    <a:pt x="6699206" y="1290760"/>
                  </a:cubicBezTo>
                  <a:cubicBezTo>
                    <a:pt x="6699206" y="1290760"/>
                    <a:pt x="6697985" y="1290760"/>
                    <a:pt x="6697985" y="1290760"/>
                  </a:cubicBezTo>
                  <a:cubicBezTo>
                    <a:pt x="6696764" y="1290760"/>
                    <a:pt x="6696764" y="1289539"/>
                    <a:pt x="6695543" y="1289539"/>
                  </a:cubicBezTo>
                  <a:cubicBezTo>
                    <a:pt x="6691881" y="1288318"/>
                    <a:pt x="6688219" y="1287098"/>
                    <a:pt x="6684557" y="1287098"/>
                  </a:cubicBezTo>
                  <a:cubicBezTo>
                    <a:pt x="6680895" y="1284656"/>
                    <a:pt x="6683336" y="1287098"/>
                    <a:pt x="6680895" y="1287098"/>
                  </a:cubicBezTo>
                  <a:cubicBezTo>
                    <a:pt x="6679674" y="1287098"/>
                    <a:pt x="6679674" y="1285877"/>
                    <a:pt x="6676012" y="1287098"/>
                  </a:cubicBezTo>
                  <a:cubicBezTo>
                    <a:pt x="6674792" y="1287098"/>
                    <a:pt x="6671129" y="1285877"/>
                    <a:pt x="6669909" y="1284656"/>
                  </a:cubicBezTo>
                  <a:cubicBezTo>
                    <a:pt x="6668688" y="1284656"/>
                    <a:pt x="6665026" y="1282215"/>
                    <a:pt x="6665026" y="1282215"/>
                  </a:cubicBezTo>
                  <a:cubicBezTo>
                    <a:pt x="6661364" y="1280994"/>
                    <a:pt x="6655260" y="1277332"/>
                    <a:pt x="6654040" y="1279773"/>
                  </a:cubicBezTo>
                  <a:cubicBezTo>
                    <a:pt x="6651598" y="1282215"/>
                    <a:pt x="6650378" y="1280994"/>
                    <a:pt x="6643053" y="1276111"/>
                  </a:cubicBezTo>
                  <a:cubicBezTo>
                    <a:pt x="6640612" y="1274891"/>
                    <a:pt x="6643053" y="1277332"/>
                    <a:pt x="6645495" y="1279773"/>
                  </a:cubicBezTo>
                  <a:cubicBezTo>
                    <a:pt x="6647936" y="1282215"/>
                    <a:pt x="6650378" y="1283435"/>
                    <a:pt x="6650378" y="1283435"/>
                  </a:cubicBezTo>
                  <a:cubicBezTo>
                    <a:pt x="6651598" y="1283435"/>
                    <a:pt x="6655260" y="1285877"/>
                    <a:pt x="6657702" y="1285877"/>
                  </a:cubicBezTo>
                  <a:cubicBezTo>
                    <a:pt x="6658922" y="1285877"/>
                    <a:pt x="6662585" y="1287098"/>
                    <a:pt x="6666247" y="1288318"/>
                  </a:cubicBezTo>
                  <a:cubicBezTo>
                    <a:pt x="6665026" y="1288318"/>
                    <a:pt x="6665026" y="1289539"/>
                    <a:pt x="6663805" y="1290760"/>
                  </a:cubicBezTo>
                  <a:cubicBezTo>
                    <a:pt x="6663805" y="1291980"/>
                    <a:pt x="6660143" y="1291980"/>
                    <a:pt x="6655260" y="1289539"/>
                  </a:cubicBezTo>
                  <a:cubicBezTo>
                    <a:pt x="6644274" y="1283435"/>
                    <a:pt x="6646715" y="1290760"/>
                    <a:pt x="6645495" y="1295642"/>
                  </a:cubicBezTo>
                  <a:cubicBezTo>
                    <a:pt x="6644274" y="1300525"/>
                    <a:pt x="6646715" y="1305408"/>
                    <a:pt x="6635729" y="1301746"/>
                  </a:cubicBezTo>
                  <a:cubicBezTo>
                    <a:pt x="6629626" y="1300525"/>
                    <a:pt x="6618639" y="1294422"/>
                    <a:pt x="6621081" y="1302967"/>
                  </a:cubicBezTo>
                  <a:cubicBezTo>
                    <a:pt x="6622301" y="1306629"/>
                    <a:pt x="6621081" y="1309070"/>
                    <a:pt x="6618639" y="1309070"/>
                  </a:cubicBezTo>
                  <a:cubicBezTo>
                    <a:pt x="6616198" y="1309070"/>
                    <a:pt x="6610094" y="1301746"/>
                    <a:pt x="6605212" y="1305408"/>
                  </a:cubicBezTo>
                  <a:cubicBezTo>
                    <a:pt x="6602770" y="1307849"/>
                    <a:pt x="6599108" y="1307849"/>
                    <a:pt x="6599108" y="1310291"/>
                  </a:cubicBezTo>
                  <a:cubicBezTo>
                    <a:pt x="6600329" y="1315174"/>
                    <a:pt x="6594225" y="1313953"/>
                    <a:pt x="6588122" y="1311512"/>
                  </a:cubicBezTo>
                  <a:cubicBezTo>
                    <a:pt x="6575915" y="1306629"/>
                    <a:pt x="6580798" y="1309070"/>
                    <a:pt x="6577136" y="1312732"/>
                  </a:cubicBezTo>
                  <a:cubicBezTo>
                    <a:pt x="6574694" y="1315174"/>
                    <a:pt x="6574694" y="1311512"/>
                    <a:pt x="6571032" y="1316394"/>
                  </a:cubicBezTo>
                  <a:cubicBezTo>
                    <a:pt x="6568591" y="1318836"/>
                    <a:pt x="6563708" y="1316394"/>
                    <a:pt x="6562487" y="1317615"/>
                  </a:cubicBezTo>
                  <a:cubicBezTo>
                    <a:pt x="6560046" y="1318836"/>
                    <a:pt x="6555163" y="1316394"/>
                    <a:pt x="6555163" y="1316394"/>
                  </a:cubicBezTo>
                  <a:cubicBezTo>
                    <a:pt x="6549059" y="1320056"/>
                    <a:pt x="6540515" y="1317615"/>
                    <a:pt x="6539294" y="1323719"/>
                  </a:cubicBezTo>
                  <a:cubicBezTo>
                    <a:pt x="6536852" y="1332263"/>
                    <a:pt x="6534411" y="1329822"/>
                    <a:pt x="6523425" y="1331043"/>
                  </a:cubicBezTo>
                  <a:cubicBezTo>
                    <a:pt x="6519763" y="1331043"/>
                    <a:pt x="6523425" y="1333484"/>
                    <a:pt x="6528308" y="1337146"/>
                  </a:cubicBezTo>
                  <a:cubicBezTo>
                    <a:pt x="6533190" y="1339588"/>
                    <a:pt x="6536852" y="1340808"/>
                    <a:pt x="6536852" y="1338367"/>
                  </a:cubicBezTo>
                  <a:cubicBezTo>
                    <a:pt x="6538073" y="1337146"/>
                    <a:pt x="6544177" y="1337146"/>
                    <a:pt x="6547839" y="1335926"/>
                  </a:cubicBezTo>
                  <a:cubicBezTo>
                    <a:pt x="6551501" y="1333484"/>
                    <a:pt x="6561266" y="1328601"/>
                    <a:pt x="6573473" y="1333484"/>
                  </a:cubicBezTo>
                  <a:cubicBezTo>
                    <a:pt x="6579577" y="1335926"/>
                    <a:pt x="6596667" y="1328601"/>
                    <a:pt x="6602770" y="1331043"/>
                  </a:cubicBezTo>
                  <a:cubicBezTo>
                    <a:pt x="6608874" y="1333484"/>
                    <a:pt x="6617419" y="1331043"/>
                    <a:pt x="6622301" y="1334705"/>
                  </a:cubicBezTo>
                  <a:cubicBezTo>
                    <a:pt x="6624743" y="1335926"/>
                    <a:pt x="6627184" y="1337146"/>
                    <a:pt x="6629626" y="1338367"/>
                  </a:cubicBezTo>
                  <a:cubicBezTo>
                    <a:pt x="6629626" y="1339588"/>
                    <a:pt x="6628405" y="1339588"/>
                    <a:pt x="6627184" y="1339588"/>
                  </a:cubicBezTo>
                  <a:cubicBezTo>
                    <a:pt x="6624743" y="1339588"/>
                    <a:pt x="6619860" y="1332263"/>
                    <a:pt x="6613757" y="1335926"/>
                  </a:cubicBezTo>
                  <a:cubicBezTo>
                    <a:pt x="6611315" y="1338367"/>
                    <a:pt x="6607653" y="1337146"/>
                    <a:pt x="6608874" y="1340808"/>
                  </a:cubicBezTo>
                  <a:cubicBezTo>
                    <a:pt x="6610094" y="1345691"/>
                    <a:pt x="6603991" y="1343250"/>
                    <a:pt x="6599108" y="1342029"/>
                  </a:cubicBezTo>
                  <a:cubicBezTo>
                    <a:pt x="6593005" y="1339588"/>
                    <a:pt x="6591784" y="1339588"/>
                    <a:pt x="6591784" y="1339588"/>
                  </a:cubicBezTo>
                  <a:cubicBezTo>
                    <a:pt x="6590563" y="1339588"/>
                    <a:pt x="6591784" y="1342029"/>
                    <a:pt x="6589343" y="1343250"/>
                  </a:cubicBezTo>
                  <a:cubicBezTo>
                    <a:pt x="6586901" y="1345691"/>
                    <a:pt x="6588122" y="1342029"/>
                    <a:pt x="6583239" y="1346912"/>
                  </a:cubicBezTo>
                  <a:cubicBezTo>
                    <a:pt x="6580798" y="1349353"/>
                    <a:pt x="6577136" y="1346912"/>
                    <a:pt x="6575915" y="1348133"/>
                  </a:cubicBezTo>
                  <a:cubicBezTo>
                    <a:pt x="6573473" y="1348133"/>
                    <a:pt x="6569811" y="1346912"/>
                    <a:pt x="6568591" y="1346912"/>
                  </a:cubicBezTo>
                  <a:cubicBezTo>
                    <a:pt x="6562487" y="1349353"/>
                    <a:pt x="6555163" y="1346912"/>
                    <a:pt x="6552722" y="1351795"/>
                  </a:cubicBezTo>
                  <a:cubicBezTo>
                    <a:pt x="6550280" y="1360340"/>
                    <a:pt x="6547839" y="1357898"/>
                    <a:pt x="6536852" y="1357898"/>
                  </a:cubicBezTo>
                  <a:cubicBezTo>
                    <a:pt x="6533190" y="1357898"/>
                    <a:pt x="6536852" y="1360340"/>
                    <a:pt x="6541735" y="1364002"/>
                  </a:cubicBezTo>
                  <a:cubicBezTo>
                    <a:pt x="6545397" y="1366443"/>
                    <a:pt x="6549059" y="1367664"/>
                    <a:pt x="6550280" y="1366443"/>
                  </a:cubicBezTo>
                  <a:cubicBezTo>
                    <a:pt x="6551501" y="1365222"/>
                    <a:pt x="6557604" y="1366443"/>
                    <a:pt x="6560046" y="1365222"/>
                  </a:cubicBezTo>
                  <a:cubicBezTo>
                    <a:pt x="6563708" y="1364002"/>
                    <a:pt x="6572253" y="1359119"/>
                    <a:pt x="6584460" y="1364002"/>
                  </a:cubicBezTo>
                  <a:cubicBezTo>
                    <a:pt x="6586901" y="1365222"/>
                    <a:pt x="6593005" y="1364002"/>
                    <a:pt x="6597887" y="1364002"/>
                  </a:cubicBezTo>
                  <a:cubicBezTo>
                    <a:pt x="6602770" y="1362781"/>
                    <a:pt x="6608874" y="1362781"/>
                    <a:pt x="6611315" y="1364002"/>
                  </a:cubicBezTo>
                  <a:cubicBezTo>
                    <a:pt x="6617419" y="1366443"/>
                    <a:pt x="6624743" y="1365222"/>
                    <a:pt x="6629626" y="1367664"/>
                  </a:cubicBezTo>
                  <a:cubicBezTo>
                    <a:pt x="6633288" y="1370105"/>
                    <a:pt x="6638171" y="1372547"/>
                    <a:pt x="6643053" y="1374988"/>
                  </a:cubicBezTo>
                  <a:cubicBezTo>
                    <a:pt x="6644274" y="1376209"/>
                    <a:pt x="6645495" y="1376209"/>
                    <a:pt x="6647936" y="1376209"/>
                  </a:cubicBezTo>
                  <a:cubicBezTo>
                    <a:pt x="6647936" y="1376209"/>
                    <a:pt x="6646715" y="1377429"/>
                    <a:pt x="6645495" y="1378650"/>
                  </a:cubicBezTo>
                  <a:cubicBezTo>
                    <a:pt x="6645495" y="1378650"/>
                    <a:pt x="6645495" y="1378650"/>
                    <a:pt x="6645495" y="1378650"/>
                  </a:cubicBezTo>
                  <a:cubicBezTo>
                    <a:pt x="6645495" y="1378650"/>
                    <a:pt x="6644274" y="1378650"/>
                    <a:pt x="6644274" y="1379871"/>
                  </a:cubicBezTo>
                  <a:cubicBezTo>
                    <a:pt x="6643053" y="1379871"/>
                    <a:pt x="6640612" y="1379871"/>
                    <a:pt x="6639391" y="1379871"/>
                  </a:cubicBezTo>
                  <a:cubicBezTo>
                    <a:pt x="6638171" y="1381091"/>
                    <a:pt x="6633288" y="1378650"/>
                    <a:pt x="6633288" y="1379871"/>
                  </a:cubicBezTo>
                  <a:cubicBezTo>
                    <a:pt x="6628405" y="1383533"/>
                    <a:pt x="6623522" y="1382312"/>
                    <a:pt x="6621081" y="1385974"/>
                  </a:cubicBezTo>
                  <a:cubicBezTo>
                    <a:pt x="6621081" y="1385974"/>
                    <a:pt x="6621081" y="1385974"/>
                    <a:pt x="6621081" y="1387195"/>
                  </a:cubicBezTo>
                  <a:cubicBezTo>
                    <a:pt x="6621081" y="1387195"/>
                    <a:pt x="6621081" y="1387195"/>
                    <a:pt x="6621081" y="1387195"/>
                  </a:cubicBezTo>
                  <a:cubicBezTo>
                    <a:pt x="6621081" y="1387195"/>
                    <a:pt x="6621081" y="1387195"/>
                    <a:pt x="6621081" y="1388416"/>
                  </a:cubicBezTo>
                  <a:cubicBezTo>
                    <a:pt x="6621081" y="1388416"/>
                    <a:pt x="6621081" y="1389636"/>
                    <a:pt x="6619860" y="1389636"/>
                  </a:cubicBezTo>
                  <a:cubicBezTo>
                    <a:pt x="6617419" y="1392078"/>
                    <a:pt x="6618639" y="1389636"/>
                    <a:pt x="6613757" y="1393298"/>
                  </a:cubicBezTo>
                  <a:cubicBezTo>
                    <a:pt x="6612536" y="1395740"/>
                    <a:pt x="6607653" y="1394519"/>
                    <a:pt x="6606432" y="1395740"/>
                  </a:cubicBezTo>
                  <a:cubicBezTo>
                    <a:pt x="6605212" y="1396961"/>
                    <a:pt x="6600329" y="1395740"/>
                    <a:pt x="6599108" y="1395740"/>
                  </a:cubicBezTo>
                  <a:cubicBezTo>
                    <a:pt x="6594225" y="1399402"/>
                    <a:pt x="6585680" y="1398181"/>
                    <a:pt x="6585680" y="1404285"/>
                  </a:cubicBezTo>
                  <a:cubicBezTo>
                    <a:pt x="6584460" y="1412830"/>
                    <a:pt x="6582018" y="1410388"/>
                    <a:pt x="6572253" y="1412830"/>
                  </a:cubicBezTo>
                  <a:cubicBezTo>
                    <a:pt x="6568591" y="1414050"/>
                    <a:pt x="6572253" y="1415271"/>
                    <a:pt x="6577136" y="1417712"/>
                  </a:cubicBezTo>
                  <a:cubicBezTo>
                    <a:pt x="6580798" y="1418933"/>
                    <a:pt x="6584460" y="1420154"/>
                    <a:pt x="6585680" y="1417712"/>
                  </a:cubicBezTo>
                  <a:cubicBezTo>
                    <a:pt x="6585680" y="1416492"/>
                    <a:pt x="6593005" y="1416492"/>
                    <a:pt x="6595446" y="1414050"/>
                  </a:cubicBezTo>
                  <a:cubicBezTo>
                    <a:pt x="6597887" y="1411609"/>
                    <a:pt x="6606432" y="1405505"/>
                    <a:pt x="6617419" y="1409168"/>
                  </a:cubicBezTo>
                  <a:cubicBezTo>
                    <a:pt x="6623522" y="1410388"/>
                    <a:pt x="6636950" y="1401843"/>
                    <a:pt x="6643053" y="1404285"/>
                  </a:cubicBezTo>
                  <a:cubicBezTo>
                    <a:pt x="6649157" y="1406726"/>
                    <a:pt x="6656481" y="1403064"/>
                    <a:pt x="6661364" y="1405505"/>
                  </a:cubicBezTo>
                  <a:cubicBezTo>
                    <a:pt x="6662585" y="1405505"/>
                    <a:pt x="6663805" y="1406726"/>
                    <a:pt x="6663805" y="1406726"/>
                  </a:cubicBezTo>
                  <a:cubicBezTo>
                    <a:pt x="6663805" y="1406726"/>
                    <a:pt x="6662585" y="1406726"/>
                    <a:pt x="6662585" y="1406726"/>
                  </a:cubicBezTo>
                  <a:cubicBezTo>
                    <a:pt x="6660143" y="1407947"/>
                    <a:pt x="6657702" y="1407947"/>
                    <a:pt x="6656481" y="1410388"/>
                  </a:cubicBezTo>
                  <a:cubicBezTo>
                    <a:pt x="6656481" y="1415271"/>
                    <a:pt x="6651598" y="1412830"/>
                    <a:pt x="6647936" y="1409168"/>
                  </a:cubicBezTo>
                  <a:cubicBezTo>
                    <a:pt x="6639391" y="1403064"/>
                    <a:pt x="6643053" y="1405505"/>
                    <a:pt x="6639391" y="1409168"/>
                  </a:cubicBezTo>
                  <a:cubicBezTo>
                    <a:pt x="6636950" y="1410388"/>
                    <a:pt x="6638171" y="1407947"/>
                    <a:pt x="6633288" y="1411609"/>
                  </a:cubicBezTo>
                  <a:cubicBezTo>
                    <a:pt x="6630846" y="1412830"/>
                    <a:pt x="6627184" y="1410388"/>
                    <a:pt x="6625964" y="1411609"/>
                  </a:cubicBezTo>
                  <a:cubicBezTo>
                    <a:pt x="6623522" y="1411609"/>
                    <a:pt x="6621081" y="1409168"/>
                    <a:pt x="6619860" y="1409168"/>
                  </a:cubicBezTo>
                  <a:cubicBezTo>
                    <a:pt x="6613757" y="1411609"/>
                    <a:pt x="6607653" y="1407947"/>
                    <a:pt x="6605212" y="1412830"/>
                  </a:cubicBezTo>
                  <a:cubicBezTo>
                    <a:pt x="6600329" y="1421375"/>
                    <a:pt x="6599108" y="1418933"/>
                    <a:pt x="6589343" y="1417712"/>
                  </a:cubicBezTo>
                  <a:cubicBezTo>
                    <a:pt x="6585680" y="1417712"/>
                    <a:pt x="6588122" y="1420154"/>
                    <a:pt x="6591784" y="1423816"/>
                  </a:cubicBezTo>
                  <a:cubicBezTo>
                    <a:pt x="6595446" y="1426257"/>
                    <a:pt x="6597887" y="1428699"/>
                    <a:pt x="6599108" y="1427478"/>
                  </a:cubicBezTo>
                  <a:cubicBezTo>
                    <a:pt x="6600329" y="1426257"/>
                    <a:pt x="6606432" y="1428699"/>
                    <a:pt x="6608874" y="1427478"/>
                  </a:cubicBezTo>
                  <a:cubicBezTo>
                    <a:pt x="6612536" y="1426257"/>
                    <a:pt x="6621081" y="1422595"/>
                    <a:pt x="6630846" y="1429919"/>
                  </a:cubicBezTo>
                  <a:cubicBezTo>
                    <a:pt x="6633288" y="1431140"/>
                    <a:pt x="6638171" y="1431140"/>
                    <a:pt x="6643053" y="1431140"/>
                  </a:cubicBezTo>
                  <a:cubicBezTo>
                    <a:pt x="6647936" y="1431140"/>
                    <a:pt x="6652819" y="1431140"/>
                    <a:pt x="6655260" y="1432361"/>
                  </a:cubicBezTo>
                  <a:cubicBezTo>
                    <a:pt x="6660143" y="1436023"/>
                    <a:pt x="6667467" y="1434802"/>
                    <a:pt x="6671129" y="1439685"/>
                  </a:cubicBezTo>
                  <a:cubicBezTo>
                    <a:pt x="6674792" y="1443347"/>
                    <a:pt x="6678454" y="1447009"/>
                    <a:pt x="6682116" y="1449451"/>
                  </a:cubicBezTo>
                  <a:cubicBezTo>
                    <a:pt x="6683336" y="1450671"/>
                    <a:pt x="6684557" y="1451892"/>
                    <a:pt x="6685778" y="1451892"/>
                  </a:cubicBezTo>
                  <a:cubicBezTo>
                    <a:pt x="6683336" y="1451892"/>
                    <a:pt x="6679674" y="1453113"/>
                    <a:pt x="6677233" y="1455554"/>
                  </a:cubicBezTo>
                  <a:cubicBezTo>
                    <a:pt x="6677233" y="1455554"/>
                    <a:pt x="6678454" y="1444568"/>
                    <a:pt x="6671129" y="1450671"/>
                  </a:cubicBezTo>
                  <a:cubicBezTo>
                    <a:pt x="6669909" y="1450671"/>
                    <a:pt x="6667467" y="1450671"/>
                    <a:pt x="6663805" y="1445789"/>
                  </a:cubicBezTo>
                  <a:cubicBezTo>
                    <a:pt x="6656481" y="1436023"/>
                    <a:pt x="6655260" y="1444568"/>
                    <a:pt x="6652819" y="1448230"/>
                  </a:cubicBezTo>
                  <a:cubicBezTo>
                    <a:pt x="6650378" y="1453113"/>
                    <a:pt x="6650378" y="1456775"/>
                    <a:pt x="6641833" y="1451892"/>
                  </a:cubicBezTo>
                  <a:cubicBezTo>
                    <a:pt x="6636950" y="1448230"/>
                    <a:pt x="6628405" y="1439685"/>
                    <a:pt x="6628405" y="1448230"/>
                  </a:cubicBezTo>
                  <a:cubicBezTo>
                    <a:pt x="6628405" y="1451892"/>
                    <a:pt x="6625964" y="1454333"/>
                    <a:pt x="6623522" y="1453113"/>
                  </a:cubicBezTo>
                  <a:cubicBezTo>
                    <a:pt x="6621081" y="1453113"/>
                    <a:pt x="6618639" y="1443347"/>
                    <a:pt x="6611315" y="1445789"/>
                  </a:cubicBezTo>
                  <a:cubicBezTo>
                    <a:pt x="6607653" y="1447009"/>
                    <a:pt x="6605212" y="1445789"/>
                    <a:pt x="6603991" y="1448230"/>
                  </a:cubicBezTo>
                  <a:cubicBezTo>
                    <a:pt x="6602770" y="1453113"/>
                    <a:pt x="6597887" y="1449451"/>
                    <a:pt x="6594225" y="1445789"/>
                  </a:cubicBezTo>
                  <a:cubicBezTo>
                    <a:pt x="6589343" y="1442126"/>
                    <a:pt x="6588122" y="1440906"/>
                    <a:pt x="6586901" y="1440906"/>
                  </a:cubicBezTo>
                  <a:cubicBezTo>
                    <a:pt x="6585680" y="1440906"/>
                    <a:pt x="6585680" y="1442126"/>
                    <a:pt x="6583239" y="1443347"/>
                  </a:cubicBezTo>
                  <a:cubicBezTo>
                    <a:pt x="6580798" y="1444568"/>
                    <a:pt x="6582018" y="1442126"/>
                    <a:pt x="6575915" y="1444568"/>
                  </a:cubicBezTo>
                  <a:cubicBezTo>
                    <a:pt x="6573473" y="1445789"/>
                    <a:pt x="6569811" y="1442126"/>
                    <a:pt x="6567370" y="1442126"/>
                  </a:cubicBezTo>
                  <a:cubicBezTo>
                    <a:pt x="6564929" y="1442126"/>
                    <a:pt x="6561266" y="1438464"/>
                    <a:pt x="6561266" y="1438464"/>
                  </a:cubicBezTo>
                  <a:cubicBezTo>
                    <a:pt x="6553942" y="1439685"/>
                    <a:pt x="6547839" y="1434802"/>
                    <a:pt x="6544177" y="1438464"/>
                  </a:cubicBezTo>
                  <a:cubicBezTo>
                    <a:pt x="6538073" y="1445789"/>
                    <a:pt x="6538073" y="1442126"/>
                    <a:pt x="6525866" y="1439685"/>
                  </a:cubicBezTo>
                  <a:cubicBezTo>
                    <a:pt x="6522204" y="1438464"/>
                    <a:pt x="6524645" y="1442126"/>
                    <a:pt x="6528308" y="1447009"/>
                  </a:cubicBezTo>
                  <a:cubicBezTo>
                    <a:pt x="6531970" y="1450671"/>
                    <a:pt x="6534411" y="1453113"/>
                    <a:pt x="6535632" y="1451892"/>
                  </a:cubicBezTo>
                  <a:cubicBezTo>
                    <a:pt x="6536852" y="1450671"/>
                    <a:pt x="6542956" y="1454333"/>
                    <a:pt x="6546618" y="1454333"/>
                  </a:cubicBezTo>
                  <a:cubicBezTo>
                    <a:pt x="6550280" y="1454333"/>
                    <a:pt x="6561266" y="1453113"/>
                    <a:pt x="6571032" y="1461658"/>
                  </a:cubicBezTo>
                  <a:cubicBezTo>
                    <a:pt x="6573473" y="1464099"/>
                    <a:pt x="6579577" y="1465320"/>
                    <a:pt x="6584460" y="1466540"/>
                  </a:cubicBezTo>
                  <a:cubicBezTo>
                    <a:pt x="6588122" y="1466540"/>
                    <a:pt x="6591784" y="1467761"/>
                    <a:pt x="6594225" y="1468982"/>
                  </a:cubicBezTo>
                  <a:cubicBezTo>
                    <a:pt x="6594225" y="1470203"/>
                    <a:pt x="6595446" y="1472644"/>
                    <a:pt x="6597887" y="1475085"/>
                  </a:cubicBezTo>
                  <a:cubicBezTo>
                    <a:pt x="6600329" y="1478747"/>
                    <a:pt x="6602770" y="1479968"/>
                    <a:pt x="6603991" y="1478747"/>
                  </a:cubicBezTo>
                  <a:cubicBezTo>
                    <a:pt x="6605212" y="1477527"/>
                    <a:pt x="6610094" y="1479968"/>
                    <a:pt x="6612536" y="1478747"/>
                  </a:cubicBezTo>
                  <a:cubicBezTo>
                    <a:pt x="6613757" y="1479968"/>
                    <a:pt x="6613757" y="1479968"/>
                    <a:pt x="6614977" y="1481189"/>
                  </a:cubicBezTo>
                  <a:cubicBezTo>
                    <a:pt x="6617419" y="1484851"/>
                    <a:pt x="6621081" y="1487292"/>
                    <a:pt x="6623522" y="1490954"/>
                  </a:cubicBezTo>
                  <a:cubicBezTo>
                    <a:pt x="6622301" y="1490954"/>
                    <a:pt x="6621081" y="1490954"/>
                    <a:pt x="6621081" y="1493396"/>
                  </a:cubicBezTo>
                  <a:cubicBezTo>
                    <a:pt x="6621081" y="1493396"/>
                    <a:pt x="6621081" y="1494617"/>
                    <a:pt x="6621081" y="1494617"/>
                  </a:cubicBezTo>
                  <a:lnTo>
                    <a:pt x="6617419" y="1494617"/>
                  </a:lnTo>
                  <a:cubicBezTo>
                    <a:pt x="6616198" y="1493396"/>
                    <a:pt x="6613757" y="1492175"/>
                    <a:pt x="6612536" y="1490954"/>
                  </a:cubicBezTo>
                  <a:cubicBezTo>
                    <a:pt x="6603991" y="1484851"/>
                    <a:pt x="6607653" y="1487292"/>
                    <a:pt x="6603991" y="1489734"/>
                  </a:cubicBezTo>
                  <a:cubicBezTo>
                    <a:pt x="6601550" y="1490954"/>
                    <a:pt x="6602770" y="1488513"/>
                    <a:pt x="6597887" y="1490954"/>
                  </a:cubicBezTo>
                  <a:cubicBezTo>
                    <a:pt x="6595446" y="1492175"/>
                    <a:pt x="6593005" y="1489734"/>
                    <a:pt x="6590563" y="1489734"/>
                  </a:cubicBezTo>
                  <a:cubicBezTo>
                    <a:pt x="6590563" y="1489734"/>
                    <a:pt x="6590563" y="1489734"/>
                    <a:pt x="6589343" y="1489734"/>
                  </a:cubicBezTo>
                  <a:cubicBezTo>
                    <a:pt x="6589343" y="1487292"/>
                    <a:pt x="6589343" y="1483630"/>
                    <a:pt x="6589343" y="1476306"/>
                  </a:cubicBezTo>
                  <a:cubicBezTo>
                    <a:pt x="6589343" y="1471423"/>
                    <a:pt x="6585680" y="1476306"/>
                    <a:pt x="6583239" y="1482410"/>
                  </a:cubicBezTo>
                  <a:cubicBezTo>
                    <a:pt x="6583239" y="1483630"/>
                    <a:pt x="6582018" y="1484851"/>
                    <a:pt x="6582018" y="1486072"/>
                  </a:cubicBezTo>
                  <a:cubicBezTo>
                    <a:pt x="6577136" y="1486072"/>
                    <a:pt x="6573473" y="1483630"/>
                    <a:pt x="6571032" y="1487292"/>
                  </a:cubicBezTo>
                  <a:cubicBezTo>
                    <a:pt x="6567370" y="1493396"/>
                    <a:pt x="6566149" y="1490954"/>
                    <a:pt x="6556384" y="1488513"/>
                  </a:cubicBezTo>
                  <a:cubicBezTo>
                    <a:pt x="6553942" y="1487292"/>
                    <a:pt x="6555163" y="1490954"/>
                    <a:pt x="6558825" y="1494617"/>
                  </a:cubicBezTo>
                  <a:cubicBezTo>
                    <a:pt x="6561266" y="1497058"/>
                    <a:pt x="6564929" y="1499499"/>
                    <a:pt x="6564929" y="1498279"/>
                  </a:cubicBezTo>
                  <a:cubicBezTo>
                    <a:pt x="6566149" y="1497058"/>
                    <a:pt x="6571032" y="1499499"/>
                    <a:pt x="6573473" y="1499499"/>
                  </a:cubicBezTo>
                  <a:cubicBezTo>
                    <a:pt x="6574694" y="1499499"/>
                    <a:pt x="6578356" y="1498279"/>
                    <a:pt x="6583239" y="1499499"/>
                  </a:cubicBezTo>
                  <a:cubicBezTo>
                    <a:pt x="6584460" y="1501941"/>
                    <a:pt x="6584460" y="1505603"/>
                    <a:pt x="6585680" y="1506824"/>
                  </a:cubicBezTo>
                  <a:cubicBezTo>
                    <a:pt x="6586901" y="1508044"/>
                    <a:pt x="6586901" y="1509265"/>
                    <a:pt x="6588122" y="1510486"/>
                  </a:cubicBezTo>
                  <a:cubicBezTo>
                    <a:pt x="6589343" y="1511706"/>
                    <a:pt x="6590563" y="1514148"/>
                    <a:pt x="6591784" y="1516589"/>
                  </a:cubicBezTo>
                  <a:cubicBezTo>
                    <a:pt x="6593005" y="1519031"/>
                    <a:pt x="6594225" y="1521472"/>
                    <a:pt x="6595446" y="1523913"/>
                  </a:cubicBezTo>
                  <a:cubicBezTo>
                    <a:pt x="6590563" y="1517810"/>
                    <a:pt x="6585680" y="1510486"/>
                    <a:pt x="6583239" y="1520251"/>
                  </a:cubicBezTo>
                  <a:cubicBezTo>
                    <a:pt x="6582018" y="1525134"/>
                    <a:pt x="6579577" y="1527575"/>
                    <a:pt x="6575915" y="1526355"/>
                  </a:cubicBezTo>
                  <a:cubicBezTo>
                    <a:pt x="6572253" y="1525134"/>
                    <a:pt x="6572253" y="1511706"/>
                    <a:pt x="6563708" y="1512927"/>
                  </a:cubicBezTo>
                  <a:cubicBezTo>
                    <a:pt x="6558825" y="1512927"/>
                    <a:pt x="6555163" y="1510486"/>
                    <a:pt x="6553942" y="1514148"/>
                  </a:cubicBezTo>
                  <a:cubicBezTo>
                    <a:pt x="6552722" y="1517810"/>
                    <a:pt x="6550280" y="1516589"/>
                    <a:pt x="6547839" y="1515368"/>
                  </a:cubicBezTo>
                  <a:cubicBezTo>
                    <a:pt x="6550280" y="1508044"/>
                    <a:pt x="6551501" y="1503161"/>
                    <a:pt x="6547839" y="1505603"/>
                  </a:cubicBezTo>
                  <a:cubicBezTo>
                    <a:pt x="6546618" y="1506824"/>
                    <a:pt x="6545397" y="1508044"/>
                    <a:pt x="6544177" y="1509265"/>
                  </a:cubicBezTo>
                  <a:cubicBezTo>
                    <a:pt x="6544177" y="1508044"/>
                    <a:pt x="6542956" y="1508044"/>
                    <a:pt x="6542956" y="1506824"/>
                  </a:cubicBezTo>
                  <a:cubicBezTo>
                    <a:pt x="6538073" y="1499499"/>
                    <a:pt x="6536852" y="1497058"/>
                    <a:pt x="6535632" y="1497058"/>
                  </a:cubicBezTo>
                  <a:cubicBezTo>
                    <a:pt x="6534411" y="1497058"/>
                    <a:pt x="6533190" y="1499499"/>
                    <a:pt x="6530749" y="1499499"/>
                  </a:cubicBezTo>
                  <a:cubicBezTo>
                    <a:pt x="6527087" y="1499499"/>
                    <a:pt x="6529528" y="1497058"/>
                    <a:pt x="6520983" y="1498279"/>
                  </a:cubicBezTo>
                  <a:cubicBezTo>
                    <a:pt x="6517321" y="1498279"/>
                    <a:pt x="6513659" y="1493396"/>
                    <a:pt x="6511218" y="1492175"/>
                  </a:cubicBezTo>
                  <a:cubicBezTo>
                    <a:pt x="6508776" y="1490954"/>
                    <a:pt x="6505114" y="1484851"/>
                    <a:pt x="6505114" y="1484851"/>
                  </a:cubicBezTo>
                  <a:cubicBezTo>
                    <a:pt x="6496569" y="1482410"/>
                    <a:pt x="6489245" y="1472644"/>
                    <a:pt x="6483142" y="1477527"/>
                  </a:cubicBezTo>
                  <a:cubicBezTo>
                    <a:pt x="6483142" y="1477527"/>
                    <a:pt x="6483142" y="1477527"/>
                    <a:pt x="6483142" y="1477527"/>
                  </a:cubicBezTo>
                  <a:cubicBezTo>
                    <a:pt x="6483142" y="1477527"/>
                    <a:pt x="6483142" y="1477527"/>
                    <a:pt x="6483142" y="1477527"/>
                  </a:cubicBezTo>
                  <a:cubicBezTo>
                    <a:pt x="6479479" y="1478747"/>
                    <a:pt x="6477038" y="1479968"/>
                    <a:pt x="6474597" y="1479968"/>
                  </a:cubicBezTo>
                  <a:cubicBezTo>
                    <a:pt x="6470935" y="1479968"/>
                    <a:pt x="6468493" y="1475085"/>
                    <a:pt x="6459948" y="1468982"/>
                  </a:cubicBezTo>
                  <a:cubicBezTo>
                    <a:pt x="6456286" y="1466540"/>
                    <a:pt x="6456286" y="1468982"/>
                    <a:pt x="6458728" y="1475085"/>
                  </a:cubicBezTo>
                  <a:cubicBezTo>
                    <a:pt x="6455065" y="1475085"/>
                    <a:pt x="6451403" y="1476306"/>
                    <a:pt x="6447741" y="1476306"/>
                  </a:cubicBezTo>
                  <a:cubicBezTo>
                    <a:pt x="6447741" y="1476306"/>
                    <a:pt x="6442858" y="1479968"/>
                    <a:pt x="6441638" y="1479968"/>
                  </a:cubicBezTo>
                  <a:cubicBezTo>
                    <a:pt x="6440417" y="1479968"/>
                    <a:pt x="6436755" y="1483630"/>
                    <a:pt x="6433093" y="1482410"/>
                  </a:cubicBezTo>
                  <a:cubicBezTo>
                    <a:pt x="6426989" y="1479968"/>
                    <a:pt x="6428210" y="1482410"/>
                    <a:pt x="6425769" y="1481189"/>
                  </a:cubicBezTo>
                  <a:cubicBezTo>
                    <a:pt x="6423327" y="1479968"/>
                    <a:pt x="6423327" y="1478747"/>
                    <a:pt x="6422107" y="1478747"/>
                  </a:cubicBezTo>
                  <a:cubicBezTo>
                    <a:pt x="6420886" y="1478747"/>
                    <a:pt x="6419665" y="1479968"/>
                    <a:pt x="6414782" y="1483630"/>
                  </a:cubicBezTo>
                  <a:cubicBezTo>
                    <a:pt x="6409900" y="1487292"/>
                    <a:pt x="6405016" y="1492175"/>
                    <a:pt x="6405016" y="1486072"/>
                  </a:cubicBezTo>
                  <a:cubicBezTo>
                    <a:pt x="6403796" y="1482410"/>
                    <a:pt x="6401355" y="1484851"/>
                    <a:pt x="6397693" y="1483630"/>
                  </a:cubicBezTo>
                  <a:cubicBezTo>
                    <a:pt x="6391589" y="1481189"/>
                    <a:pt x="6389148" y="1490954"/>
                    <a:pt x="6385486" y="1490954"/>
                  </a:cubicBezTo>
                  <a:cubicBezTo>
                    <a:pt x="6383044" y="1490954"/>
                    <a:pt x="6380602" y="1489734"/>
                    <a:pt x="6380602" y="1486072"/>
                  </a:cubicBezTo>
                  <a:cubicBezTo>
                    <a:pt x="6380602" y="1477527"/>
                    <a:pt x="6372058" y="1486072"/>
                    <a:pt x="6367175" y="1489734"/>
                  </a:cubicBezTo>
                  <a:cubicBezTo>
                    <a:pt x="6358630" y="1495837"/>
                    <a:pt x="6358630" y="1490954"/>
                    <a:pt x="6356188" y="1486072"/>
                  </a:cubicBezTo>
                  <a:cubicBezTo>
                    <a:pt x="6353747" y="1482410"/>
                    <a:pt x="6352527" y="1473865"/>
                    <a:pt x="6345202" y="1483630"/>
                  </a:cubicBezTo>
                  <a:cubicBezTo>
                    <a:pt x="6341540" y="1488513"/>
                    <a:pt x="6339099" y="1488513"/>
                    <a:pt x="6337878" y="1488513"/>
                  </a:cubicBezTo>
                  <a:cubicBezTo>
                    <a:pt x="6330554" y="1482410"/>
                    <a:pt x="6331774" y="1493396"/>
                    <a:pt x="6331774" y="1493396"/>
                  </a:cubicBezTo>
                  <a:cubicBezTo>
                    <a:pt x="6329333" y="1490954"/>
                    <a:pt x="6325671" y="1489734"/>
                    <a:pt x="6323230" y="1489734"/>
                  </a:cubicBezTo>
                  <a:cubicBezTo>
                    <a:pt x="6324451" y="1488513"/>
                    <a:pt x="6325671" y="1487292"/>
                    <a:pt x="6326892" y="1487292"/>
                  </a:cubicBezTo>
                  <a:cubicBezTo>
                    <a:pt x="6330554" y="1483630"/>
                    <a:pt x="6334216" y="1479968"/>
                    <a:pt x="6337878" y="1477527"/>
                  </a:cubicBezTo>
                  <a:cubicBezTo>
                    <a:pt x="6341540" y="1473865"/>
                    <a:pt x="6348865" y="1473865"/>
                    <a:pt x="6353747" y="1470203"/>
                  </a:cubicBezTo>
                  <a:cubicBezTo>
                    <a:pt x="6356188" y="1467761"/>
                    <a:pt x="6361072" y="1467761"/>
                    <a:pt x="6365954" y="1468982"/>
                  </a:cubicBezTo>
                  <a:cubicBezTo>
                    <a:pt x="6370837" y="1468982"/>
                    <a:pt x="6375720" y="1468982"/>
                    <a:pt x="6378161" y="1467761"/>
                  </a:cubicBezTo>
                  <a:cubicBezTo>
                    <a:pt x="6387927" y="1460437"/>
                    <a:pt x="6396472" y="1464099"/>
                    <a:pt x="6400134" y="1465320"/>
                  </a:cubicBezTo>
                  <a:cubicBezTo>
                    <a:pt x="6402575" y="1466540"/>
                    <a:pt x="6408679" y="1464099"/>
                    <a:pt x="6409900" y="1465320"/>
                  </a:cubicBezTo>
                  <a:cubicBezTo>
                    <a:pt x="6411120" y="1466540"/>
                    <a:pt x="6413562" y="1465320"/>
                    <a:pt x="6417224" y="1461658"/>
                  </a:cubicBezTo>
                  <a:cubicBezTo>
                    <a:pt x="6420886" y="1457996"/>
                    <a:pt x="6423327" y="1454333"/>
                    <a:pt x="6419665" y="1455554"/>
                  </a:cubicBezTo>
                  <a:cubicBezTo>
                    <a:pt x="6409900" y="1456775"/>
                    <a:pt x="6408679" y="1459216"/>
                    <a:pt x="6403796" y="1450671"/>
                  </a:cubicBezTo>
                  <a:cubicBezTo>
                    <a:pt x="6401355" y="1445789"/>
                    <a:pt x="6395251" y="1449451"/>
                    <a:pt x="6389148" y="1447009"/>
                  </a:cubicBezTo>
                  <a:cubicBezTo>
                    <a:pt x="6389148" y="1447009"/>
                    <a:pt x="6385486" y="1449451"/>
                    <a:pt x="6383044" y="1449451"/>
                  </a:cubicBezTo>
                  <a:cubicBezTo>
                    <a:pt x="6381823" y="1449451"/>
                    <a:pt x="6378161" y="1451892"/>
                    <a:pt x="6375720" y="1449451"/>
                  </a:cubicBezTo>
                  <a:cubicBezTo>
                    <a:pt x="6370837" y="1445789"/>
                    <a:pt x="6372058" y="1448230"/>
                    <a:pt x="6369616" y="1447009"/>
                  </a:cubicBezTo>
                  <a:cubicBezTo>
                    <a:pt x="6365954" y="1444568"/>
                    <a:pt x="6369616" y="1440906"/>
                    <a:pt x="6361072" y="1447009"/>
                  </a:cubicBezTo>
                  <a:cubicBezTo>
                    <a:pt x="6356188" y="1450671"/>
                    <a:pt x="6352527" y="1453113"/>
                    <a:pt x="6352527" y="1448230"/>
                  </a:cubicBezTo>
                  <a:cubicBezTo>
                    <a:pt x="6352527" y="1444568"/>
                    <a:pt x="6348865" y="1445789"/>
                    <a:pt x="6346423" y="1444568"/>
                  </a:cubicBezTo>
                  <a:cubicBezTo>
                    <a:pt x="6346423" y="1444568"/>
                    <a:pt x="6345202" y="1444568"/>
                    <a:pt x="6345202" y="1444568"/>
                  </a:cubicBezTo>
                  <a:cubicBezTo>
                    <a:pt x="6346423" y="1444568"/>
                    <a:pt x="6347644" y="1443347"/>
                    <a:pt x="6347644" y="1443347"/>
                  </a:cubicBezTo>
                  <a:cubicBezTo>
                    <a:pt x="6352527" y="1440906"/>
                    <a:pt x="6359851" y="1443347"/>
                    <a:pt x="6365954" y="1442126"/>
                  </a:cubicBezTo>
                  <a:cubicBezTo>
                    <a:pt x="6372058" y="1439685"/>
                    <a:pt x="6385486" y="1448230"/>
                    <a:pt x="6391589" y="1447009"/>
                  </a:cubicBezTo>
                  <a:cubicBezTo>
                    <a:pt x="6403796" y="1444568"/>
                    <a:pt x="6411120" y="1450671"/>
                    <a:pt x="6413562" y="1451892"/>
                  </a:cubicBezTo>
                  <a:cubicBezTo>
                    <a:pt x="6416003" y="1453113"/>
                    <a:pt x="6422107" y="1454333"/>
                    <a:pt x="6423327" y="1455554"/>
                  </a:cubicBezTo>
                  <a:cubicBezTo>
                    <a:pt x="6423327" y="1456775"/>
                    <a:pt x="6426989" y="1456775"/>
                    <a:pt x="6431872" y="1455554"/>
                  </a:cubicBezTo>
                  <a:cubicBezTo>
                    <a:pt x="6436755" y="1454333"/>
                    <a:pt x="6440417" y="1451892"/>
                    <a:pt x="6436755" y="1450671"/>
                  </a:cubicBezTo>
                  <a:cubicBezTo>
                    <a:pt x="6426989" y="1448230"/>
                    <a:pt x="6424548" y="1449451"/>
                    <a:pt x="6423327" y="1442126"/>
                  </a:cubicBezTo>
                  <a:cubicBezTo>
                    <a:pt x="6422107" y="1437244"/>
                    <a:pt x="6414782" y="1437244"/>
                    <a:pt x="6409900" y="1433582"/>
                  </a:cubicBezTo>
                  <a:cubicBezTo>
                    <a:pt x="6409900" y="1433582"/>
                    <a:pt x="6405016" y="1434802"/>
                    <a:pt x="6402575" y="1433582"/>
                  </a:cubicBezTo>
                  <a:cubicBezTo>
                    <a:pt x="6401355" y="1432361"/>
                    <a:pt x="6396472" y="1433582"/>
                    <a:pt x="6395251" y="1431140"/>
                  </a:cubicBezTo>
                  <a:cubicBezTo>
                    <a:pt x="6391589" y="1426257"/>
                    <a:pt x="6391589" y="1428699"/>
                    <a:pt x="6389148" y="1427478"/>
                  </a:cubicBezTo>
                  <a:cubicBezTo>
                    <a:pt x="6389148" y="1427478"/>
                    <a:pt x="6387927" y="1426257"/>
                    <a:pt x="6387927" y="1426257"/>
                  </a:cubicBezTo>
                  <a:cubicBezTo>
                    <a:pt x="6387927" y="1426257"/>
                    <a:pt x="6387927" y="1426257"/>
                    <a:pt x="6387927" y="1425037"/>
                  </a:cubicBezTo>
                  <a:cubicBezTo>
                    <a:pt x="6387927" y="1425037"/>
                    <a:pt x="6387927" y="1425037"/>
                    <a:pt x="6387927" y="1425037"/>
                  </a:cubicBezTo>
                  <a:cubicBezTo>
                    <a:pt x="6387927" y="1425037"/>
                    <a:pt x="6387927" y="1423816"/>
                    <a:pt x="6387927" y="1423816"/>
                  </a:cubicBezTo>
                  <a:cubicBezTo>
                    <a:pt x="6385486" y="1420154"/>
                    <a:pt x="6380602" y="1420154"/>
                    <a:pt x="6375720" y="1417712"/>
                  </a:cubicBezTo>
                  <a:cubicBezTo>
                    <a:pt x="6375720" y="1417712"/>
                    <a:pt x="6370837" y="1418933"/>
                    <a:pt x="6369616" y="1417712"/>
                  </a:cubicBezTo>
                  <a:cubicBezTo>
                    <a:pt x="6368395" y="1417712"/>
                    <a:pt x="6365954" y="1417712"/>
                    <a:pt x="6364734" y="1417712"/>
                  </a:cubicBezTo>
                  <a:cubicBezTo>
                    <a:pt x="6364734" y="1417712"/>
                    <a:pt x="6363513" y="1417712"/>
                    <a:pt x="6363513" y="1416492"/>
                  </a:cubicBezTo>
                  <a:cubicBezTo>
                    <a:pt x="6363513" y="1416492"/>
                    <a:pt x="6363513" y="1416492"/>
                    <a:pt x="6363513" y="1416492"/>
                  </a:cubicBezTo>
                  <a:cubicBezTo>
                    <a:pt x="6362292" y="1415271"/>
                    <a:pt x="6362292" y="1414050"/>
                    <a:pt x="6361072" y="1414050"/>
                  </a:cubicBezTo>
                  <a:cubicBezTo>
                    <a:pt x="6362292" y="1414050"/>
                    <a:pt x="6363513" y="1412830"/>
                    <a:pt x="6365954" y="1412830"/>
                  </a:cubicBezTo>
                  <a:cubicBezTo>
                    <a:pt x="6370837" y="1410388"/>
                    <a:pt x="6375720" y="1407947"/>
                    <a:pt x="6379382" y="1405505"/>
                  </a:cubicBezTo>
                  <a:cubicBezTo>
                    <a:pt x="6384265" y="1403064"/>
                    <a:pt x="6392809" y="1404285"/>
                    <a:pt x="6397693" y="1401843"/>
                  </a:cubicBezTo>
                  <a:cubicBezTo>
                    <a:pt x="6400134" y="1400623"/>
                    <a:pt x="6406237" y="1400623"/>
                    <a:pt x="6411120" y="1401843"/>
                  </a:cubicBezTo>
                  <a:cubicBezTo>
                    <a:pt x="6416003" y="1403064"/>
                    <a:pt x="6422107" y="1403064"/>
                    <a:pt x="6424548" y="1401843"/>
                  </a:cubicBezTo>
                  <a:cubicBezTo>
                    <a:pt x="6435534" y="1396961"/>
                    <a:pt x="6445300" y="1401843"/>
                    <a:pt x="6448962" y="1403064"/>
                  </a:cubicBezTo>
                  <a:cubicBezTo>
                    <a:pt x="6451403" y="1404285"/>
                    <a:pt x="6458728" y="1403064"/>
                    <a:pt x="6458728" y="1404285"/>
                  </a:cubicBezTo>
                  <a:cubicBezTo>
                    <a:pt x="6459948" y="1405505"/>
                    <a:pt x="6463610" y="1404285"/>
                    <a:pt x="6467272" y="1401843"/>
                  </a:cubicBezTo>
                  <a:cubicBezTo>
                    <a:pt x="6472155" y="1399402"/>
                    <a:pt x="6475817" y="1396961"/>
                    <a:pt x="6472155" y="1395740"/>
                  </a:cubicBezTo>
                  <a:cubicBezTo>
                    <a:pt x="6461169" y="1395740"/>
                    <a:pt x="6459948" y="1398181"/>
                    <a:pt x="6456286" y="1389636"/>
                  </a:cubicBezTo>
                  <a:cubicBezTo>
                    <a:pt x="6455065" y="1384754"/>
                    <a:pt x="6446521" y="1387195"/>
                    <a:pt x="6440417" y="1384754"/>
                  </a:cubicBezTo>
                  <a:cubicBezTo>
                    <a:pt x="6440417" y="1384754"/>
                    <a:pt x="6435534" y="1387195"/>
                    <a:pt x="6433093" y="1385974"/>
                  </a:cubicBezTo>
                  <a:cubicBezTo>
                    <a:pt x="6431872" y="1385974"/>
                    <a:pt x="6426989" y="1387195"/>
                    <a:pt x="6425769" y="1384754"/>
                  </a:cubicBezTo>
                  <a:cubicBezTo>
                    <a:pt x="6420886" y="1381091"/>
                    <a:pt x="6422107" y="1383533"/>
                    <a:pt x="6419665" y="1381091"/>
                  </a:cubicBezTo>
                  <a:cubicBezTo>
                    <a:pt x="6418444" y="1379871"/>
                    <a:pt x="6418444" y="1378650"/>
                    <a:pt x="6417224" y="1377429"/>
                  </a:cubicBezTo>
                  <a:cubicBezTo>
                    <a:pt x="6416003" y="1377429"/>
                    <a:pt x="6414782" y="1377429"/>
                    <a:pt x="6409900" y="1379871"/>
                  </a:cubicBezTo>
                  <a:cubicBezTo>
                    <a:pt x="6403796" y="1382312"/>
                    <a:pt x="6398913" y="1383533"/>
                    <a:pt x="6400134" y="1378650"/>
                  </a:cubicBezTo>
                  <a:cubicBezTo>
                    <a:pt x="6400134" y="1376209"/>
                    <a:pt x="6397693" y="1376209"/>
                    <a:pt x="6395251" y="1373767"/>
                  </a:cubicBezTo>
                  <a:cubicBezTo>
                    <a:pt x="6390368" y="1370105"/>
                    <a:pt x="6385486" y="1377429"/>
                    <a:pt x="6381823" y="1377429"/>
                  </a:cubicBezTo>
                  <a:cubicBezTo>
                    <a:pt x="6380602" y="1377429"/>
                    <a:pt x="6379382" y="1376209"/>
                    <a:pt x="6379382" y="1376209"/>
                  </a:cubicBezTo>
                  <a:cubicBezTo>
                    <a:pt x="6381823" y="1374988"/>
                    <a:pt x="6384265" y="1373767"/>
                    <a:pt x="6386706" y="1372547"/>
                  </a:cubicBezTo>
                  <a:cubicBezTo>
                    <a:pt x="6392809" y="1368884"/>
                    <a:pt x="6400134" y="1371326"/>
                    <a:pt x="6406237" y="1368884"/>
                  </a:cubicBezTo>
                  <a:cubicBezTo>
                    <a:pt x="6412341" y="1366443"/>
                    <a:pt x="6428210" y="1373767"/>
                    <a:pt x="6435534" y="1371326"/>
                  </a:cubicBezTo>
                  <a:cubicBezTo>
                    <a:pt x="6447741" y="1366443"/>
                    <a:pt x="6457507" y="1372547"/>
                    <a:pt x="6461169" y="1373767"/>
                  </a:cubicBezTo>
                  <a:cubicBezTo>
                    <a:pt x="6463610" y="1374988"/>
                    <a:pt x="6470935" y="1374988"/>
                    <a:pt x="6472155" y="1376209"/>
                  </a:cubicBezTo>
                  <a:cubicBezTo>
                    <a:pt x="6473376" y="1377429"/>
                    <a:pt x="6477038" y="1376209"/>
                    <a:pt x="6480700" y="1374988"/>
                  </a:cubicBezTo>
                  <a:cubicBezTo>
                    <a:pt x="6485583" y="1372547"/>
                    <a:pt x="6489245" y="1370105"/>
                    <a:pt x="6485583" y="1370105"/>
                  </a:cubicBezTo>
                  <a:cubicBezTo>
                    <a:pt x="6473376" y="1368884"/>
                    <a:pt x="6472155" y="1371326"/>
                    <a:pt x="6469714" y="1362781"/>
                  </a:cubicBezTo>
                  <a:cubicBezTo>
                    <a:pt x="6468493" y="1357898"/>
                    <a:pt x="6459948" y="1359119"/>
                    <a:pt x="6453845" y="1355457"/>
                  </a:cubicBezTo>
                  <a:cubicBezTo>
                    <a:pt x="6453845" y="1355457"/>
                    <a:pt x="6448962" y="1356677"/>
                    <a:pt x="6446521" y="1356677"/>
                  </a:cubicBezTo>
                  <a:cubicBezTo>
                    <a:pt x="6445300" y="1356677"/>
                    <a:pt x="6440417" y="1357898"/>
                    <a:pt x="6437976" y="1355457"/>
                  </a:cubicBezTo>
                  <a:cubicBezTo>
                    <a:pt x="6433093" y="1350574"/>
                    <a:pt x="6434314" y="1354236"/>
                    <a:pt x="6431872" y="1351795"/>
                  </a:cubicBezTo>
                  <a:cubicBezTo>
                    <a:pt x="6428210" y="1348133"/>
                    <a:pt x="6433093" y="1345691"/>
                    <a:pt x="6420886" y="1350574"/>
                  </a:cubicBezTo>
                  <a:cubicBezTo>
                    <a:pt x="6414782" y="1353015"/>
                    <a:pt x="6408679" y="1354236"/>
                    <a:pt x="6409900" y="1349353"/>
                  </a:cubicBezTo>
                  <a:cubicBezTo>
                    <a:pt x="6409900" y="1345691"/>
                    <a:pt x="6407458" y="1345691"/>
                    <a:pt x="6403796" y="1344470"/>
                  </a:cubicBezTo>
                  <a:cubicBezTo>
                    <a:pt x="6397693" y="1339588"/>
                    <a:pt x="6392809" y="1348133"/>
                    <a:pt x="6390368" y="1348133"/>
                  </a:cubicBezTo>
                  <a:cubicBezTo>
                    <a:pt x="6387927" y="1348133"/>
                    <a:pt x="6386706" y="1345691"/>
                    <a:pt x="6387927" y="1342029"/>
                  </a:cubicBezTo>
                  <a:cubicBezTo>
                    <a:pt x="6390368" y="1333484"/>
                    <a:pt x="6379382" y="1339588"/>
                    <a:pt x="6373279" y="1340808"/>
                  </a:cubicBezTo>
                  <a:cubicBezTo>
                    <a:pt x="6363513" y="1343250"/>
                    <a:pt x="6364734" y="1339588"/>
                    <a:pt x="6363513" y="1334705"/>
                  </a:cubicBezTo>
                  <a:cubicBezTo>
                    <a:pt x="6362292" y="1329822"/>
                    <a:pt x="6364734" y="1322498"/>
                    <a:pt x="6353747" y="1328601"/>
                  </a:cubicBezTo>
                  <a:cubicBezTo>
                    <a:pt x="6348865" y="1331043"/>
                    <a:pt x="6346423" y="1331043"/>
                    <a:pt x="6345202" y="1329822"/>
                  </a:cubicBezTo>
                  <a:cubicBezTo>
                    <a:pt x="6343981" y="1328601"/>
                    <a:pt x="6343981" y="1327381"/>
                    <a:pt x="6342761" y="1327381"/>
                  </a:cubicBezTo>
                  <a:cubicBezTo>
                    <a:pt x="6346423" y="1326160"/>
                    <a:pt x="6350085" y="1324939"/>
                    <a:pt x="6351306" y="1324939"/>
                  </a:cubicBezTo>
                  <a:cubicBezTo>
                    <a:pt x="6353747" y="1324939"/>
                    <a:pt x="6357409" y="1321277"/>
                    <a:pt x="6358630" y="1322498"/>
                  </a:cubicBezTo>
                  <a:cubicBezTo>
                    <a:pt x="6359851" y="1322498"/>
                    <a:pt x="6361072" y="1321277"/>
                    <a:pt x="6363513" y="1318836"/>
                  </a:cubicBezTo>
                  <a:cubicBezTo>
                    <a:pt x="6367175" y="1316394"/>
                    <a:pt x="6368395" y="1313953"/>
                    <a:pt x="6365954" y="1315174"/>
                  </a:cubicBezTo>
                  <a:cubicBezTo>
                    <a:pt x="6358630" y="1318836"/>
                    <a:pt x="6357409" y="1320056"/>
                    <a:pt x="6354968" y="1318836"/>
                  </a:cubicBezTo>
                  <a:cubicBezTo>
                    <a:pt x="6353747" y="1317615"/>
                    <a:pt x="6348865" y="1321277"/>
                    <a:pt x="6343981" y="1321277"/>
                  </a:cubicBezTo>
                  <a:cubicBezTo>
                    <a:pt x="6343981" y="1321277"/>
                    <a:pt x="6340320" y="1323719"/>
                    <a:pt x="6339099" y="1323719"/>
                  </a:cubicBezTo>
                  <a:cubicBezTo>
                    <a:pt x="6337878" y="1323719"/>
                    <a:pt x="6335437" y="1326160"/>
                    <a:pt x="6332995" y="1326160"/>
                  </a:cubicBezTo>
                  <a:cubicBezTo>
                    <a:pt x="6329333" y="1326160"/>
                    <a:pt x="6330554" y="1326160"/>
                    <a:pt x="6328113" y="1326160"/>
                  </a:cubicBezTo>
                  <a:cubicBezTo>
                    <a:pt x="6325671" y="1326160"/>
                    <a:pt x="6328113" y="1324939"/>
                    <a:pt x="6324451" y="1326160"/>
                  </a:cubicBezTo>
                  <a:cubicBezTo>
                    <a:pt x="6320788" y="1326160"/>
                    <a:pt x="6317126" y="1327381"/>
                    <a:pt x="6313464" y="1328601"/>
                  </a:cubicBezTo>
                  <a:cubicBezTo>
                    <a:pt x="6312244" y="1328601"/>
                    <a:pt x="6311023" y="1329822"/>
                    <a:pt x="6311023" y="1329822"/>
                  </a:cubicBezTo>
                  <a:cubicBezTo>
                    <a:pt x="6311023" y="1329822"/>
                    <a:pt x="6309802" y="1329822"/>
                    <a:pt x="6309802" y="1329822"/>
                  </a:cubicBezTo>
                  <a:cubicBezTo>
                    <a:pt x="6306140" y="1329822"/>
                    <a:pt x="6303698" y="1331043"/>
                    <a:pt x="6302478" y="1332263"/>
                  </a:cubicBezTo>
                  <a:cubicBezTo>
                    <a:pt x="6300037" y="1332263"/>
                    <a:pt x="6298816" y="1332263"/>
                    <a:pt x="6298816" y="1332263"/>
                  </a:cubicBezTo>
                  <a:cubicBezTo>
                    <a:pt x="6298816" y="1332263"/>
                    <a:pt x="6298816" y="1332263"/>
                    <a:pt x="6298816" y="1332263"/>
                  </a:cubicBezTo>
                  <a:cubicBezTo>
                    <a:pt x="6303698" y="1329822"/>
                    <a:pt x="6308581" y="1324939"/>
                    <a:pt x="6312244" y="1321277"/>
                  </a:cubicBezTo>
                  <a:cubicBezTo>
                    <a:pt x="6317126" y="1317615"/>
                    <a:pt x="6324451" y="1317615"/>
                    <a:pt x="6329333" y="1313953"/>
                  </a:cubicBezTo>
                  <a:cubicBezTo>
                    <a:pt x="6334216" y="1310291"/>
                    <a:pt x="6348865" y="1312732"/>
                    <a:pt x="6353747" y="1310291"/>
                  </a:cubicBezTo>
                  <a:cubicBezTo>
                    <a:pt x="6363513" y="1304187"/>
                    <a:pt x="6372058" y="1306629"/>
                    <a:pt x="6375720" y="1307849"/>
                  </a:cubicBezTo>
                  <a:cubicBezTo>
                    <a:pt x="6378161" y="1309070"/>
                    <a:pt x="6384265" y="1306629"/>
                    <a:pt x="6385486" y="1307849"/>
                  </a:cubicBezTo>
                  <a:cubicBezTo>
                    <a:pt x="6386706" y="1309070"/>
                    <a:pt x="6389148" y="1307849"/>
                    <a:pt x="6392809" y="1305408"/>
                  </a:cubicBezTo>
                  <a:cubicBezTo>
                    <a:pt x="6396472" y="1301746"/>
                    <a:pt x="6398913" y="1299305"/>
                    <a:pt x="6396472" y="1299305"/>
                  </a:cubicBezTo>
                  <a:cubicBezTo>
                    <a:pt x="6386706" y="1300525"/>
                    <a:pt x="6385486" y="1302967"/>
                    <a:pt x="6381823" y="1295642"/>
                  </a:cubicBezTo>
                  <a:cubicBezTo>
                    <a:pt x="6379382" y="1290760"/>
                    <a:pt x="6373279" y="1294422"/>
                    <a:pt x="6367175" y="1293201"/>
                  </a:cubicBezTo>
                  <a:cubicBezTo>
                    <a:pt x="6367175" y="1293201"/>
                    <a:pt x="6362292" y="1295642"/>
                    <a:pt x="6361072" y="1295642"/>
                  </a:cubicBezTo>
                  <a:cubicBezTo>
                    <a:pt x="6359851" y="1295642"/>
                    <a:pt x="6356188" y="1298084"/>
                    <a:pt x="6353747" y="1296863"/>
                  </a:cubicBezTo>
                  <a:cubicBezTo>
                    <a:pt x="6348865" y="1294422"/>
                    <a:pt x="6350085" y="1296863"/>
                    <a:pt x="6347644" y="1294422"/>
                  </a:cubicBezTo>
                  <a:cubicBezTo>
                    <a:pt x="6343981" y="1291980"/>
                    <a:pt x="6347644" y="1289539"/>
                    <a:pt x="6337878" y="1295642"/>
                  </a:cubicBezTo>
                  <a:cubicBezTo>
                    <a:pt x="6332995" y="1299305"/>
                    <a:pt x="6329333" y="1301746"/>
                    <a:pt x="6328113" y="1296863"/>
                  </a:cubicBezTo>
                  <a:cubicBezTo>
                    <a:pt x="6328113" y="1294422"/>
                    <a:pt x="6324451" y="1294422"/>
                    <a:pt x="6322009" y="1293201"/>
                  </a:cubicBezTo>
                  <a:cubicBezTo>
                    <a:pt x="6320788" y="1293201"/>
                    <a:pt x="6320788" y="1293201"/>
                    <a:pt x="6319567" y="1293201"/>
                  </a:cubicBezTo>
                  <a:cubicBezTo>
                    <a:pt x="6324451" y="1290760"/>
                    <a:pt x="6328113" y="1288318"/>
                    <a:pt x="6331774" y="1285877"/>
                  </a:cubicBezTo>
                  <a:cubicBezTo>
                    <a:pt x="6336658" y="1282215"/>
                    <a:pt x="6343981" y="1283435"/>
                    <a:pt x="6348865" y="1280994"/>
                  </a:cubicBezTo>
                  <a:cubicBezTo>
                    <a:pt x="6351306" y="1279773"/>
                    <a:pt x="6356188" y="1279773"/>
                    <a:pt x="6361072" y="1279773"/>
                  </a:cubicBezTo>
                  <a:cubicBezTo>
                    <a:pt x="6365954" y="1279773"/>
                    <a:pt x="6370837" y="1279773"/>
                    <a:pt x="6374499" y="1278553"/>
                  </a:cubicBezTo>
                  <a:cubicBezTo>
                    <a:pt x="6384265" y="1272449"/>
                    <a:pt x="6394030" y="1276111"/>
                    <a:pt x="6396472" y="1277332"/>
                  </a:cubicBezTo>
                  <a:cubicBezTo>
                    <a:pt x="6398913" y="1278553"/>
                    <a:pt x="6405016" y="1276111"/>
                    <a:pt x="6406237" y="1277332"/>
                  </a:cubicBezTo>
                  <a:cubicBezTo>
                    <a:pt x="6407458" y="1278553"/>
                    <a:pt x="6409900" y="1277332"/>
                    <a:pt x="6413562" y="1273670"/>
                  </a:cubicBezTo>
                  <a:cubicBezTo>
                    <a:pt x="6418444" y="1270008"/>
                    <a:pt x="6420886" y="1267566"/>
                    <a:pt x="6417224" y="1267566"/>
                  </a:cubicBezTo>
                  <a:cubicBezTo>
                    <a:pt x="6406237" y="1268787"/>
                    <a:pt x="6405016" y="1271228"/>
                    <a:pt x="6401355" y="1263904"/>
                  </a:cubicBezTo>
                  <a:cubicBezTo>
                    <a:pt x="6398913" y="1259021"/>
                    <a:pt x="6392809" y="1262684"/>
                    <a:pt x="6386706" y="1260242"/>
                  </a:cubicBezTo>
                  <a:cubicBezTo>
                    <a:pt x="6386706" y="1260242"/>
                    <a:pt x="6381823" y="1262684"/>
                    <a:pt x="6380602" y="1262684"/>
                  </a:cubicBezTo>
                  <a:cubicBezTo>
                    <a:pt x="6379382" y="1262684"/>
                    <a:pt x="6375720" y="1263904"/>
                    <a:pt x="6373279" y="1262684"/>
                  </a:cubicBezTo>
                  <a:cubicBezTo>
                    <a:pt x="6368395" y="1259021"/>
                    <a:pt x="6369616" y="1261463"/>
                    <a:pt x="6367175" y="1260242"/>
                  </a:cubicBezTo>
                  <a:cubicBezTo>
                    <a:pt x="6365954" y="1259021"/>
                    <a:pt x="6365954" y="1257801"/>
                    <a:pt x="6364734" y="1257801"/>
                  </a:cubicBezTo>
                  <a:cubicBezTo>
                    <a:pt x="6363513" y="1257801"/>
                    <a:pt x="6362292" y="1257801"/>
                    <a:pt x="6357409" y="1260242"/>
                  </a:cubicBezTo>
                  <a:cubicBezTo>
                    <a:pt x="6352527" y="1262684"/>
                    <a:pt x="6347644" y="1265125"/>
                    <a:pt x="6347644" y="1260242"/>
                  </a:cubicBezTo>
                  <a:cubicBezTo>
                    <a:pt x="6347644" y="1257801"/>
                    <a:pt x="6345202" y="1257801"/>
                    <a:pt x="6342761" y="1256580"/>
                  </a:cubicBezTo>
                  <a:cubicBezTo>
                    <a:pt x="6337878" y="1252918"/>
                    <a:pt x="6332995" y="1261463"/>
                    <a:pt x="6330554" y="1260242"/>
                  </a:cubicBezTo>
                  <a:cubicBezTo>
                    <a:pt x="6328113" y="1260242"/>
                    <a:pt x="6326892" y="1257801"/>
                    <a:pt x="6328113" y="1255359"/>
                  </a:cubicBezTo>
                  <a:cubicBezTo>
                    <a:pt x="6329333" y="1248035"/>
                    <a:pt x="6320788" y="1254139"/>
                    <a:pt x="6315905" y="1255359"/>
                  </a:cubicBezTo>
                  <a:cubicBezTo>
                    <a:pt x="6307360" y="1259021"/>
                    <a:pt x="6308581" y="1254139"/>
                    <a:pt x="6307360" y="1250477"/>
                  </a:cubicBezTo>
                  <a:cubicBezTo>
                    <a:pt x="6306140" y="1246814"/>
                    <a:pt x="6307360" y="1239490"/>
                    <a:pt x="6298816" y="1245594"/>
                  </a:cubicBezTo>
                  <a:cubicBezTo>
                    <a:pt x="6295153" y="1248035"/>
                    <a:pt x="6292712" y="1248035"/>
                    <a:pt x="6291491" y="1248035"/>
                  </a:cubicBezTo>
                  <a:cubicBezTo>
                    <a:pt x="6290271" y="1246814"/>
                    <a:pt x="6290271" y="1246814"/>
                    <a:pt x="6289050" y="1245594"/>
                  </a:cubicBezTo>
                  <a:cubicBezTo>
                    <a:pt x="6292712" y="1243152"/>
                    <a:pt x="6296374" y="1243152"/>
                    <a:pt x="6298816" y="1239490"/>
                  </a:cubicBezTo>
                  <a:cubicBezTo>
                    <a:pt x="6300037" y="1238270"/>
                    <a:pt x="6303698" y="1237049"/>
                    <a:pt x="6308581" y="1235828"/>
                  </a:cubicBezTo>
                  <a:cubicBezTo>
                    <a:pt x="6312244" y="1234607"/>
                    <a:pt x="6315905" y="1233387"/>
                    <a:pt x="6318347" y="1232166"/>
                  </a:cubicBezTo>
                  <a:cubicBezTo>
                    <a:pt x="6324451" y="1224842"/>
                    <a:pt x="6331774" y="1224842"/>
                    <a:pt x="6334216" y="1224842"/>
                  </a:cubicBezTo>
                  <a:cubicBezTo>
                    <a:pt x="6336658" y="1224842"/>
                    <a:pt x="6340320" y="1221180"/>
                    <a:pt x="6341540" y="1222400"/>
                  </a:cubicBezTo>
                  <a:cubicBezTo>
                    <a:pt x="6342761" y="1222400"/>
                    <a:pt x="6343981" y="1221180"/>
                    <a:pt x="6346423" y="1217517"/>
                  </a:cubicBezTo>
                  <a:cubicBezTo>
                    <a:pt x="6348865" y="1213856"/>
                    <a:pt x="6348865" y="1211414"/>
                    <a:pt x="6347644" y="1212635"/>
                  </a:cubicBezTo>
                  <a:cubicBezTo>
                    <a:pt x="6340320" y="1217517"/>
                    <a:pt x="6340320" y="1218738"/>
                    <a:pt x="6335437" y="1215076"/>
                  </a:cubicBezTo>
                  <a:cubicBezTo>
                    <a:pt x="6332995" y="1212635"/>
                    <a:pt x="6328113" y="1217517"/>
                    <a:pt x="6324451" y="1217517"/>
                  </a:cubicBezTo>
                  <a:cubicBezTo>
                    <a:pt x="6324451" y="1217517"/>
                    <a:pt x="6322009" y="1219959"/>
                    <a:pt x="6320788" y="1221180"/>
                  </a:cubicBezTo>
                  <a:cubicBezTo>
                    <a:pt x="6319567" y="1221180"/>
                    <a:pt x="6317126" y="1223621"/>
                    <a:pt x="6315905" y="1223621"/>
                  </a:cubicBezTo>
                  <a:cubicBezTo>
                    <a:pt x="6312244" y="1222400"/>
                    <a:pt x="6313464" y="1223621"/>
                    <a:pt x="6311023" y="1223621"/>
                  </a:cubicBezTo>
                  <a:cubicBezTo>
                    <a:pt x="6307360" y="1222400"/>
                    <a:pt x="6309802" y="1219959"/>
                    <a:pt x="6304919" y="1226063"/>
                  </a:cubicBezTo>
                  <a:cubicBezTo>
                    <a:pt x="6302478" y="1229724"/>
                    <a:pt x="6298816" y="1232166"/>
                    <a:pt x="6298816" y="1228504"/>
                  </a:cubicBezTo>
                  <a:cubicBezTo>
                    <a:pt x="6298816" y="1226063"/>
                    <a:pt x="6296374" y="1227283"/>
                    <a:pt x="6293933" y="1227283"/>
                  </a:cubicBezTo>
                  <a:cubicBezTo>
                    <a:pt x="6289050" y="1226063"/>
                    <a:pt x="6287830" y="1232166"/>
                    <a:pt x="6286609" y="1232166"/>
                  </a:cubicBezTo>
                  <a:cubicBezTo>
                    <a:pt x="6285388" y="1232166"/>
                    <a:pt x="6284167" y="1230945"/>
                    <a:pt x="6284167" y="1228504"/>
                  </a:cubicBezTo>
                  <a:cubicBezTo>
                    <a:pt x="6284167" y="1228504"/>
                    <a:pt x="6284167" y="1228504"/>
                    <a:pt x="6284167" y="1228504"/>
                  </a:cubicBezTo>
                  <a:cubicBezTo>
                    <a:pt x="6285388" y="1227283"/>
                    <a:pt x="6286609" y="1227283"/>
                    <a:pt x="6289050" y="1226063"/>
                  </a:cubicBezTo>
                  <a:cubicBezTo>
                    <a:pt x="6291491" y="1223621"/>
                    <a:pt x="6295153" y="1221180"/>
                    <a:pt x="6296374" y="1219959"/>
                  </a:cubicBezTo>
                  <a:cubicBezTo>
                    <a:pt x="6298816" y="1217517"/>
                    <a:pt x="6304919" y="1217517"/>
                    <a:pt x="6307360" y="1215076"/>
                  </a:cubicBezTo>
                  <a:cubicBezTo>
                    <a:pt x="6311023" y="1212635"/>
                    <a:pt x="6322009" y="1213856"/>
                    <a:pt x="6324451" y="1211414"/>
                  </a:cubicBezTo>
                  <a:cubicBezTo>
                    <a:pt x="6330554" y="1206531"/>
                    <a:pt x="6337878" y="1207752"/>
                    <a:pt x="6340320" y="1208973"/>
                  </a:cubicBezTo>
                  <a:cubicBezTo>
                    <a:pt x="6342761" y="1208973"/>
                    <a:pt x="6346423" y="1207752"/>
                    <a:pt x="6347644" y="1208973"/>
                  </a:cubicBezTo>
                  <a:cubicBezTo>
                    <a:pt x="6348865" y="1210193"/>
                    <a:pt x="6350085" y="1207752"/>
                    <a:pt x="6352527" y="1206531"/>
                  </a:cubicBezTo>
                  <a:cubicBezTo>
                    <a:pt x="6354968" y="1204090"/>
                    <a:pt x="6357409" y="1201649"/>
                    <a:pt x="6354968" y="1202869"/>
                  </a:cubicBezTo>
                  <a:cubicBezTo>
                    <a:pt x="6347644" y="1204090"/>
                    <a:pt x="6347644" y="1206531"/>
                    <a:pt x="6343981" y="1201649"/>
                  </a:cubicBezTo>
                  <a:cubicBezTo>
                    <a:pt x="6342761" y="1199207"/>
                    <a:pt x="6337878" y="1201649"/>
                    <a:pt x="6332995" y="1200428"/>
                  </a:cubicBezTo>
                  <a:cubicBezTo>
                    <a:pt x="6332995" y="1200428"/>
                    <a:pt x="6330554" y="1202869"/>
                    <a:pt x="6329333" y="1202869"/>
                  </a:cubicBezTo>
                  <a:cubicBezTo>
                    <a:pt x="6328113" y="1202869"/>
                    <a:pt x="6325671" y="1204090"/>
                    <a:pt x="6324451" y="1204090"/>
                  </a:cubicBezTo>
                  <a:cubicBezTo>
                    <a:pt x="6320788" y="1201649"/>
                    <a:pt x="6322009" y="1204090"/>
                    <a:pt x="6319567" y="1202869"/>
                  </a:cubicBezTo>
                  <a:cubicBezTo>
                    <a:pt x="6317126" y="1201649"/>
                    <a:pt x="6319567" y="1199207"/>
                    <a:pt x="6313464" y="1204090"/>
                  </a:cubicBezTo>
                  <a:cubicBezTo>
                    <a:pt x="6309802" y="1206531"/>
                    <a:pt x="6307360" y="1207752"/>
                    <a:pt x="6307360" y="1205310"/>
                  </a:cubicBezTo>
                  <a:cubicBezTo>
                    <a:pt x="6307360" y="1202869"/>
                    <a:pt x="6304919" y="1204090"/>
                    <a:pt x="6303698" y="1202869"/>
                  </a:cubicBezTo>
                  <a:cubicBezTo>
                    <a:pt x="6300037" y="1201649"/>
                    <a:pt x="6297595" y="1206531"/>
                    <a:pt x="6296374" y="1206531"/>
                  </a:cubicBezTo>
                  <a:cubicBezTo>
                    <a:pt x="6295153" y="1206531"/>
                    <a:pt x="6293933" y="1205310"/>
                    <a:pt x="6293933" y="1202869"/>
                  </a:cubicBezTo>
                  <a:cubicBezTo>
                    <a:pt x="6293933" y="1197986"/>
                    <a:pt x="6289050" y="1202869"/>
                    <a:pt x="6285388" y="1204090"/>
                  </a:cubicBezTo>
                  <a:cubicBezTo>
                    <a:pt x="6279284" y="1206531"/>
                    <a:pt x="6280505" y="1204090"/>
                    <a:pt x="6279284" y="1201649"/>
                  </a:cubicBezTo>
                  <a:cubicBezTo>
                    <a:pt x="6278064" y="1199207"/>
                    <a:pt x="6278064" y="1194324"/>
                    <a:pt x="6273181" y="1199207"/>
                  </a:cubicBezTo>
                  <a:cubicBezTo>
                    <a:pt x="6270739" y="1201649"/>
                    <a:pt x="6268298" y="1201649"/>
                    <a:pt x="6268298" y="1201649"/>
                  </a:cubicBezTo>
                  <a:cubicBezTo>
                    <a:pt x="6267077" y="1200428"/>
                    <a:pt x="6267077" y="1200428"/>
                    <a:pt x="6265857" y="1200428"/>
                  </a:cubicBezTo>
                  <a:cubicBezTo>
                    <a:pt x="6273181" y="1197986"/>
                    <a:pt x="6280505" y="1194324"/>
                    <a:pt x="6287830" y="1191883"/>
                  </a:cubicBezTo>
                  <a:cubicBezTo>
                    <a:pt x="6290271" y="1190662"/>
                    <a:pt x="6295153" y="1190662"/>
                    <a:pt x="6300037" y="1189442"/>
                  </a:cubicBezTo>
                  <a:cubicBezTo>
                    <a:pt x="6304919" y="1188221"/>
                    <a:pt x="6311023" y="1187000"/>
                    <a:pt x="6312244" y="1185779"/>
                  </a:cubicBezTo>
                  <a:cubicBezTo>
                    <a:pt x="6319567" y="1180896"/>
                    <a:pt x="6324451" y="1169910"/>
                    <a:pt x="6326892" y="1161365"/>
                  </a:cubicBezTo>
                  <a:cubicBezTo>
                    <a:pt x="6329333" y="1156482"/>
                    <a:pt x="6335437" y="1152820"/>
                    <a:pt x="6337878" y="1147938"/>
                  </a:cubicBezTo>
                  <a:cubicBezTo>
                    <a:pt x="6340320" y="1143055"/>
                    <a:pt x="6353747" y="1138172"/>
                    <a:pt x="6357409" y="1132068"/>
                  </a:cubicBezTo>
                  <a:cubicBezTo>
                    <a:pt x="6362292" y="1122303"/>
                    <a:pt x="6372058" y="1119861"/>
                    <a:pt x="6374499" y="1118641"/>
                  </a:cubicBezTo>
                  <a:cubicBezTo>
                    <a:pt x="6376941" y="1118641"/>
                    <a:pt x="6380602" y="1113758"/>
                    <a:pt x="6381823" y="1113758"/>
                  </a:cubicBezTo>
                  <a:cubicBezTo>
                    <a:pt x="6383044" y="1113758"/>
                    <a:pt x="6384265" y="1111317"/>
                    <a:pt x="6386706" y="1107654"/>
                  </a:cubicBezTo>
                  <a:cubicBezTo>
                    <a:pt x="6389148" y="1102772"/>
                    <a:pt x="6389148" y="1099110"/>
                    <a:pt x="6386706" y="1101551"/>
                  </a:cubicBezTo>
                  <a:cubicBezTo>
                    <a:pt x="6379382" y="1107654"/>
                    <a:pt x="6379382" y="1110096"/>
                    <a:pt x="6372058" y="1105213"/>
                  </a:cubicBezTo>
                  <a:cubicBezTo>
                    <a:pt x="6368395" y="1102772"/>
                    <a:pt x="6363513" y="1108875"/>
                    <a:pt x="6358630" y="1110096"/>
                  </a:cubicBezTo>
                  <a:cubicBezTo>
                    <a:pt x="6358630" y="1110096"/>
                    <a:pt x="6356188" y="1113758"/>
                    <a:pt x="6354968" y="1114979"/>
                  </a:cubicBezTo>
                  <a:cubicBezTo>
                    <a:pt x="6353747" y="1114979"/>
                    <a:pt x="6351306" y="1118641"/>
                    <a:pt x="6348865" y="1118641"/>
                  </a:cubicBezTo>
                  <a:cubicBezTo>
                    <a:pt x="6342761" y="1118641"/>
                    <a:pt x="6345202" y="1119861"/>
                    <a:pt x="6342761" y="1119861"/>
                  </a:cubicBezTo>
                  <a:cubicBezTo>
                    <a:pt x="6342761" y="1119861"/>
                    <a:pt x="6342761" y="1119861"/>
                    <a:pt x="6342761" y="1119861"/>
                  </a:cubicBezTo>
                  <a:cubicBezTo>
                    <a:pt x="6343981" y="1117420"/>
                    <a:pt x="6343981" y="1116199"/>
                    <a:pt x="6342761" y="1117420"/>
                  </a:cubicBezTo>
                  <a:cubicBezTo>
                    <a:pt x="6336658" y="1119861"/>
                    <a:pt x="6336658" y="1122303"/>
                    <a:pt x="6332995" y="1117420"/>
                  </a:cubicBezTo>
                  <a:cubicBezTo>
                    <a:pt x="6330554" y="1114979"/>
                    <a:pt x="6326892" y="1118641"/>
                    <a:pt x="6323230" y="1118641"/>
                  </a:cubicBezTo>
                  <a:cubicBezTo>
                    <a:pt x="6323230" y="1118641"/>
                    <a:pt x="6320788" y="1121082"/>
                    <a:pt x="6319567" y="1121082"/>
                  </a:cubicBezTo>
                  <a:cubicBezTo>
                    <a:pt x="6318347" y="1121082"/>
                    <a:pt x="6317126" y="1123524"/>
                    <a:pt x="6314685" y="1122303"/>
                  </a:cubicBezTo>
                  <a:cubicBezTo>
                    <a:pt x="6311023" y="1121082"/>
                    <a:pt x="6312244" y="1122303"/>
                    <a:pt x="6311023" y="1122303"/>
                  </a:cubicBezTo>
                  <a:cubicBezTo>
                    <a:pt x="6308581" y="1121082"/>
                    <a:pt x="6311023" y="1118641"/>
                    <a:pt x="6304919" y="1123524"/>
                  </a:cubicBezTo>
                  <a:cubicBezTo>
                    <a:pt x="6302478" y="1125965"/>
                    <a:pt x="6300037" y="1128406"/>
                    <a:pt x="6298816" y="1125965"/>
                  </a:cubicBezTo>
                  <a:cubicBezTo>
                    <a:pt x="6298816" y="1124744"/>
                    <a:pt x="6296374" y="1124744"/>
                    <a:pt x="6295153" y="1124744"/>
                  </a:cubicBezTo>
                  <a:cubicBezTo>
                    <a:pt x="6291491" y="1123524"/>
                    <a:pt x="6290271" y="1129627"/>
                    <a:pt x="6289050" y="1129627"/>
                  </a:cubicBezTo>
                  <a:cubicBezTo>
                    <a:pt x="6287830" y="1129627"/>
                    <a:pt x="6286609" y="1129627"/>
                    <a:pt x="6286609" y="1127186"/>
                  </a:cubicBezTo>
                  <a:cubicBezTo>
                    <a:pt x="6286609" y="1122303"/>
                    <a:pt x="6281726" y="1127186"/>
                    <a:pt x="6279284" y="1129627"/>
                  </a:cubicBezTo>
                  <a:cubicBezTo>
                    <a:pt x="6274402" y="1133289"/>
                    <a:pt x="6274402" y="1130848"/>
                    <a:pt x="6273181" y="1128406"/>
                  </a:cubicBezTo>
                  <a:cubicBezTo>
                    <a:pt x="6276843" y="1125965"/>
                    <a:pt x="6279284" y="1121082"/>
                    <a:pt x="6281726" y="1118641"/>
                  </a:cubicBezTo>
                  <a:cubicBezTo>
                    <a:pt x="6284167" y="1114979"/>
                    <a:pt x="6289050" y="1114979"/>
                    <a:pt x="6291491" y="1111317"/>
                  </a:cubicBezTo>
                  <a:cubicBezTo>
                    <a:pt x="6293933" y="1107654"/>
                    <a:pt x="6303698" y="1107654"/>
                    <a:pt x="6307360" y="1105213"/>
                  </a:cubicBezTo>
                  <a:cubicBezTo>
                    <a:pt x="6312244" y="1100330"/>
                    <a:pt x="6319567" y="1100330"/>
                    <a:pt x="6320788" y="1100330"/>
                  </a:cubicBezTo>
                  <a:cubicBezTo>
                    <a:pt x="6322009" y="1100330"/>
                    <a:pt x="6325671" y="1097889"/>
                    <a:pt x="6326892" y="1099110"/>
                  </a:cubicBezTo>
                  <a:cubicBezTo>
                    <a:pt x="6328113" y="1100330"/>
                    <a:pt x="6329333" y="1097889"/>
                    <a:pt x="6331774" y="1095447"/>
                  </a:cubicBezTo>
                  <a:cubicBezTo>
                    <a:pt x="6334216" y="1093006"/>
                    <a:pt x="6335437" y="1090565"/>
                    <a:pt x="6332995" y="1091785"/>
                  </a:cubicBezTo>
                  <a:cubicBezTo>
                    <a:pt x="6326892" y="1094227"/>
                    <a:pt x="6325671" y="1095447"/>
                    <a:pt x="6323230" y="1091785"/>
                  </a:cubicBezTo>
                  <a:cubicBezTo>
                    <a:pt x="6320788" y="1089344"/>
                    <a:pt x="6317126" y="1091785"/>
                    <a:pt x="6313464" y="1091785"/>
                  </a:cubicBezTo>
                  <a:cubicBezTo>
                    <a:pt x="6313464" y="1091785"/>
                    <a:pt x="6311023" y="1094227"/>
                    <a:pt x="6309802" y="1094227"/>
                  </a:cubicBezTo>
                  <a:cubicBezTo>
                    <a:pt x="6308581" y="1094227"/>
                    <a:pt x="6307360" y="1096668"/>
                    <a:pt x="6304919" y="1095447"/>
                  </a:cubicBezTo>
                  <a:cubicBezTo>
                    <a:pt x="6301257" y="1094227"/>
                    <a:pt x="6302478" y="1095447"/>
                    <a:pt x="6300037" y="1095447"/>
                  </a:cubicBezTo>
                  <a:cubicBezTo>
                    <a:pt x="6297595" y="1094227"/>
                    <a:pt x="6300037" y="1091785"/>
                    <a:pt x="6293933" y="1097889"/>
                  </a:cubicBezTo>
                  <a:cubicBezTo>
                    <a:pt x="6291491" y="1100330"/>
                    <a:pt x="6289050" y="1102772"/>
                    <a:pt x="6287830" y="1100330"/>
                  </a:cubicBezTo>
                  <a:cubicBezTo>
                    <a:pt x="6287830" y="1099110"/>
                    <a:pt x="6285388" y="1099110"/>
                    <a:pt x="6284167" y="1099110"/>
                  </a:cubicBezTo>
                  <a:cubicBezTo>
                    <a:pt x="6280505" y="1097889"/>
                    <a:pt x="6279284" y="1103992"/>
                    <a:pt x="6278064" y="1103992"/>
                  </a:cubicBezTo>
                  <a:cubicBezTo>
                    <a:pt x="6276843" y="1103992"/>
                    <a:pt x="6275623" y="1103992"/>
                    <a:pt x="6275623" y="1101551"/>
                  </a:cubicBezTo>
                  <a:cubicBezTo>
                    <a:pt x="6275623" y="1096668"/>
                    <a:pt x="6270739" y="1102772"/>
                    <a:pt x="6268298" y="1103992"/>
                  </a:cubicBezTo>
                  <a:cubicBezTo>
                    <a:pt x="6263416" y="1107654"/>
                    <a:pt x="6263416" y="1105213"/>
                    <a:pt x="6262195" y="1102772"/>
                  </a:cubicBezTo>
                  <a:cubicBezTo>
                    <a:pt x="6260974" y="1100330"/>
                    <a:pt x="6259753" y="1095447"/>
                    <a:pt x="6256091" y="1101551"/>
                  </a:cubicBezTo>
                  <a:cubicBezTo>
                    <a:pt x="6253650" y="1103992"/>
                    <a:pt x="6252429" y="1105213"/>
                    <a:pt x="6252429" y="1103992"/>
                  </a:cubicBezTo>
                  <a:cubicBezTo>
                    <a:pt x="6251209" y="1102772"/>
                    <a:pt x="6251209" y="1102772"/>
                    <a:pt x="6249988" y="1102772"/>
                  </a:cubicBezTo>
                  <a:cubicBezTo>
                    <a:pt x="6251209" y="1101551"/>
                    <a:pt x="6252429" y="1100330"/>
                    <a:pt x="6252429" y="1099110"/>
                  </a:cubicBezTo>
                  <a:cubicBezTo>
                    <a:pt x="6253650" y="1096668"/>
                    <a:pt x="6257312" y="1096668"/>
                    <a:pt x="6259753" y="1095447"/>
                  </a:cubicBezTo>
                  <a:cubicBezTo>
                    <a:pt x="6259753" y="1095447"/>
                    <a:pt x="6260974" y="1095447"/>
                    <a:pt x="6260974" y="1095447"/>
                  </a:cubicBezTo>
                  <a:cubicBezTo>
                    <a:pt x="6262195" y="1095447"/>
                    <a:pt x="6263416" y="1094227"/>
                    <a:pt x="6264636" y="1094227"/>
                  </a:cubicBezTo>
                  <a:cubicBezTo>
                    <a:pt x="6267077" y="1094227"/>
                    <a:pt x="6270739" y="1094227"/>
                    <a:pt x="6271960" y="1093006"/>
                  </a:cubicBezTo>
                  <a:cubicBezTo>
                    <a:pt x="6276843" y="1090565"/>
                    <a:pt x="6280505" y="1091785"/>
                    <a:pt x="6281726" y="1091785"/>
                  </a:cubicBezTo>
                  <a:cubicBezTo>
                    <a:pt x="6282946" y="1091785"/>
                    <a:pt x="6285388" y="1091785"/>
                    <a:pt x="6285388" y="1091785"/>
                  </a:cubicBezTo>
                  <a:cubicBezTo>
                    <a:pt x="6285388" y="1093006"/>
                    <a:pt x="6286609" y="1091785"/>
                    <a:pt x="6289050" y="1090565"/>
                  </a:cubicBezTo>
                  <a:cubicBezTo>
                    <a:pt x="6291491" y="1089344"/>
                    <a:pt x="6292712" y="1088123"/>
                    <a:pt x="6291491" y="1088123"/>
                  </a:cubicBezTo>
                  <a:cubicBezTo>
                    <a:pt x="6286609" y="1088123"/>
                    <a:pt x="6286609" y="1089344"/>
                    <a:pt x="6285388" y="1085682"/>
                  </a:cubicBezTo>
                  <a:cubicBezTo>
                    <a:pt x="6284167" y="1083240"/>
                    <a:pt x="6281726" y="1084461"/>
                    <a:pt x="6278064" y="1083240"/>
                  </a:cubicBezTo>
                  <a:cubicBezTo>
                    <a:pt x="6278064" y="1083240"/>
                    <a:pt x="6275623" y="1084461"/>
                    <a:pt x="6274402" y="1084461"/>
                  </a:cubicBezTo>
                  <a:cubicBezTo>
                    <a:pt x="6274402" y="1084461"/>
                    <a:pt x="6274402" y="1084461"/>
                    <a:pt x="6273181" y="1084461"/>
                  </a:cubicBezTo>
                  <a:cubicBezTo>
                    <a:pt x="6273181" y="1084461"/>
                    <a:pt x="6274402" y="1083240"/>
                    <a:pt x="6274402" y="1083240"/>
                  </a:cubicBezTo>
                  <a:cubicBezTo>
                    <a:pt x="6276843" y="1080799"/>
                    <a:pt x="6281726" y="1080799"/>
                    <a:pt x="6284167" y="1078358"/>
                  </a:cubicBezTo>
                  <a:cubicBezTo>
                    <a:pt x="6286609" y="1075916"/>
                    <a:pt x="6296374" y="1077137"/>
                    <a:pt x="6300037" y="1074696"/>
                  </a:cubicBezTo>
                  <a:cubicBezTo>
                    <a:pt x="6306140" y="1069813"/>
                    <a:pt x="6312244" y="1071033"/>
                    <a:pt x="6313464" y="1071033"/>
                  </a:cubicBezTo>
                  <a:cubicBezTo>
                    <a:pt x="6314685" y="1071033"/>
                    <a:pt x="6318347" y="1069813"/>
                    <a:pt x="6319567" y="1069813"/>
                  </a:cubicBezTo>
                  <a:cubicBezTo>
                    <a:pt x="6320788" y="1071033"/>
                    <a:pt x="6322009" y="1068592"/>
                    <a:pt x="6324451" y="1067371"/>
                  </a:cubicBezTo>
                  <a:cubicBezTo>
                    <a:pt x="6326892" y="1064930"/>
                    <a:pt x="6328113" y="1062489"/>
                    <a:pt x="6325671" y="1063709"/>
                  </a:cubicBezTo>
                  <a:cubicBezTo>
                    <a:pt x="6319567" y="1064930"/>
                    <a:pt x="6318347" y="1067371"/>
                    <a:pt x="6315905" y="1062489"/>
                  </a:cubicBezTo>
                  <a:cubicBezTo>
                    <a:pt x="6314685" y="1060047"/>
                    <a:pt x="6309802" y="1062489"/>
                    <a:pt x="6306140" y="1061268"/>
                  </a:cubicBezTo>
                  <a:cubicBezTo>
                    <a:pt x="6306140" y="1061268"/>
                    <a:pt x="6303698" y="1063709"/>
                    <a:pt x="6302478" y="1063709"/>
                  </a:cubicBezTo>
                  <a:cubicBezTo>
                    <a:pt x="6301257" y="1063709"/>
                    <a:pt x="6298816" y="1064930"/>
                    <a:pt x="6297595" y="1064930"/>
                  </a:cubicBezTo>
                  <a:cubicBezTo>
                    <a:pt x="6293933" y="1063709"/>
                    <a:pt x="6295153" y="1064930"/>
                    <a:pt x="6293933" y="1063709"/>
                  </a:cubicBezTo>
                  <a:cubicBezTo>
                    <a:pt x="6291491" y="1062489"/>
                    <a:pt x="6293933" y="1060047"/>
                    <a:pt x="6287830" y="1064930"/>
                  </a:cubicBezTo>
                  <a:cubicBezTo>
                    <a:pt x="6285388" y="1067371"/>
                    <a:pt x="6282946" y="1068592"/>
                    <a:pt x="6281726" y="1066151"/>
                  </a:cubicBezTo>
                  <a:cubicBezTo>
                    <a:pt x="6281726" y="1064930"/>
                    <a:pt x="6279284" y="1064930"/>
                    <a:pt x="6278064" y="1064930"/>
                  </a:cubicBezTo>
                  <a:cubicBezTo>
                    <a:pt x="6274402" y="1063709"/>
                    <a:pt x="6273181" y="1068592"/>
                    <a:pt x="6270739" y="1068592"/>
                  </a:cubicBezTo>
                  <a:cubicBezTo>
                    <a:pt x="6269519" y="1068592"/>
                    <a:pt x="6268298" y="1067371"/>
                    <a:pt x="6268298" y="1066151"/>
                  </a:cubicBezTo>
                  <a:cubicBezTo>
                    <a:pt x="6268298" y="1061268"/>
                    <a:pt x="6263416" y="1066151"/>
                    <a:pt x="6260974" y="1067371"/>
                  </a:cubicBezTo>
                  <a:cubicBezTo>
                    <a:pt x="6256091" y="1069813"/>
                    <a:pt x="6256091" y="1067371"/>
                    <a:pt x="6254870" y="1064930"/>
                  </a:cubicBezTo>
                  <a:cubicBezTo>
                    <a:pt x="6253650" y="1062489"/>
                    <a:pt x="6253650" y="1057606"/>
                    <a:pt x="6248767" y="1062489"/>
                  </a:cubicBezTo>
                  <a:cubicBezTo>
                    <a:pt x="6246325" y="1064930"/>
                    <a:pt x="6245105" y="1064930"/>
                    <a:pt x="6245105" y="1064930"/>
                  </a:cubicBezTo>
                  <a:cubicBezTo>
                    <a:pt x="6241443" y="1061268"/>
                    <a:pt x="6241443" y="1067371"/>
                    <a:pt x="6241443" y="1067371"/>
                  </a:cubicBezTo>
                  <a:cubicBezTo>
                    <a:pt x="6237781" y="1063709"/>
                    <a:pt x="6232898" y="1064930"/>
                    <a:pt x="6229236" y="1068592"/>
                  </a:cubicBezTo>
                  <a:cubicBezTo>
                    <a:pt x="6220691" y="1074696"/>
                    <a:pt x="6220691" y="1073475"/>
                    <a:pt x="6217029" y="1069813"/>
                  </a:cubicBezTo>
                  <a:cubicBezTo>
                    <a:pt x="6210925" y="1066151"/>
                    <a:pt x="6212146" y="1072254"/>
                    <a:pt x="6209704" y="1068592"/>
                  </a:cubicBezTo>
                  <a:cubicBezTo>
                    <a:pt x="6208484" y="1064930"/>
                    <a:pt x="6206042" y="1061268"/>
                    <a:pt x="6202380" y="1067371"/>
                  </a:cubicBezTo>
                  <a:cubicBezTo>
                    <a:pt x="6201160" y="1069813"/>
                    <a:pt x="6199939" y="1071033"/>
                    <a:pt x="6199939" y="1069813"/>
                  </a:cubicBezTo>
                  <a:cubicBezTo>
                    <a:pt x="6198718" y="1058826"/>
                    <a:pt x="6195056" y="1069813"/>
                    <a:pt x="6193835" y="1067371"/>
                  </a:cubicBezTo>
                  <a:cubicBezTo>
                    <a:pt x="6193835" y="1067371"/>
                    <a:pt x="6193835" y="1066151"/>
                    <a:pt x="6192615" y="1066151"/>
                  </a:cubicBezTo>
                  <a:cubicBezTo>
                    <a:pt x="6192615" y="1066151"/>
                    <a:pt x="6193835" y="1064930"/>
                    <a:pt x="6195056" y="1064930"/>
                  </a:cubicBezTo>
                  <a:cubicBezTo>
                    <a:pt x="6206042" y="1063709"/>
                    <a:pt x="6203601" y="1060047"/>
                    <a:pt x="6213367" y="1056385"/>
                  </a:cubicBezTo>
                  <a:cubicBezTo>
                    <a:pt x="6217029" y="1055164"/>
                    <a:pt x="6220691" y="1053944"/>
                    <a:pt x="6223132" y="1052723"/>
                  </a:cubicBezTo>
                  <a:cubicBezTo>
                    <a:pt x="6228015" y="1050282"/>
                    <a:pt x="6232898" y="1050282"/>
                    <a:pt x="6237781" y="1047840"/>
                  </a:cubicBezTo>
                  <a:cubicBezTo>
                    <a:pt x="6240222" y="1046619"/>
                    <a:pt x="6249988" y="1047840"/>
                    <a:pt x="6251209" y="1046619"/>
                  </a:cubicBezTo>
                  <a:cubicBezTo>
                    <a:pt x="6256091" y="1045399"/>
                    <a:pt x="6259753" y="1039295"/>
                    <a:pt x="6262195" y="1035633"/>
                  </a:cubicBezTo>
                  <a:cubicBezTo>
                    <a:pt x="6264636" y="1033192"/>
                    <a:pt x="6268298" y="1033192"/>
                    <a:pt x="6270739" y="1030750"/>
                  </a:cubicBezTo>
                  <a:cubicBezTo>
                    <a:pt x="6273181" y="1028309"/>
                    <a:pt x="6281726" y="1028309"/>
                    <a:pt x="6284167" y="1025867"/>
                  </a:cubicBezTo>
                  <a:cubicBezTo>
                    <a:pt x="6289050" y="1020985"/>
                    <a:pt x="6293933" y="1022205"/>
                    <a:pt x="6296374" y="1022205"/>
                  </a:cubicBezTo>
                  <a:cubicBezTo>
                    <a:pt x="6297595" y="1022205"/>
                    <a:pt x="6301257" y="1020985"/>
                    <a:pt x="6301257" y="1020985"/>
                  </a:cubicBezTo>
                  <a:cubicBezTo>
                    <a:pt x="6302478" y="1022205"/>
                    <a:pt x="6303698" y="1019764"/>
                    <a:pt x="6304919" y="1018543"/>
                  </a:cubicBezTo>
                  <a:cubicBezTo>
                    <a:pt x="6307360" y="1016102"/>
                    <a:pt x="6308581" y="1014881"/>
                    <a:pt x="6306140" y="1014881"/>
                  </a:cubicBezTo>
                  <a:cubicBezTo>
                    <a:pt x="6300037" y="1016102"/>
                    <a:pt x="6300037" y="1017323"/>
                    <a:pt x="6297595" y="1013660"/>
                  </a:cubicBezTo>
                  <a:cubicBezTo>
                    <a:pt x="6296374" y="1011219"/>
                    <a:pt x="6292712" y="1013660"/>
                    <a:pt x="6289050" y="1013660"/>
                  </a:cubicBezTo>
                  <a:cubicBezTo>
                    <a:pt x="6289050" y="1013660"/>
                    <a:pt x="6286609" y="1014881"/>
                    <a:pt x="6285388" y="1014881"/>
                  </a:cubicBezTo>
                  <a:cubicBezTo>
                    <a:pt x="6284167" y="1014881"/>
                    <a:pt x="6282946" y="1016102"/>
                    <a:pt x="6281726" y="1016102"/>
                  </a:cubicBezTo>
                  <a:cubicBezTo>
                    <a:pt x="6279284" y="1014881"/>
                    <a:pt x="6279284" y="1016102"/>
                    <a:pt x="6278064" y="1016102"/>
                  </a:cubicBezTo>
                  <a:cubicBezTo>
                    <a:pt x="6275623" y="1014881"/>
                    <a:pt x="6278064" y="1013660"/>
                    <a:pt x="6273181" y="1017323"/>
                  </a:cubicBezTo>
                  <a:cubicBezTo>
                    <a:pt x="6270739" y="1019764"/>
                    <a:pt x="6268298" y="1020985"/>
                    <a:pt x="6268298" y="1018543"/>
                  </a:cubicBezTo>
                  <a:cubicBezTo>
                    <a:pt x="6268298" y="1017323"/>
                    <a:pt x="6265857" y="1017323"/>
                    <a:pt x="6264636" y="1017323"/>
                  </a:cubicBezTo>
                  <a:cubicBezTo>
                    <a:pt x="6260974" y="1016102"/>
                    <a:pt x="6259753" y="1020985"/>
                    <a:pt x="6258532" y="1020985"/>
                  </a:cubicBezTo>
                  <a:cubicBezTo>
                    <a:pt x="6257312" y="1020985"/>
                    <a:pt x="6257312" y="1020985"/>
                    <a:pt x="6256091" y="1019764"/>
                  </a:cubicBezTo>
                  <a:cubicBezTo>
                    <a:pt x="6257312" y="1018543"/>
                    <a:pt x="6257312" y="1017323"/>
                    <a:pt x="6258532" y="1016102"/>
                  </a:cubicBezTo>
                  <a:cubicBezTo>
                    <a:pt x="6259753" y="1013660"/>
                    <a:pt x="6264636" y="1012440"/>
                    <a:pt x="6265857" y="1008778"/>
                  </a:cubicBezTo>
                  <a:cubicBezTo>
                    <a:pt x="6267077" y="1007557"/>
                    <a:pt x="6269519" y="1006336"/>
                    <a:pt x="6271960" y="1005116"/>
                  </a:cubicBezTo>
                  <a:cubicBezTo>
                    <a:pt x="6274402" y="1003895"/>
                    <a:pt x="6276843" y="1002674"/>
                    <a:pt x="6278064" y="1000233"/>
                  </a:cubicBezTo>
                  <a:cubicBezTo>
                    <a:pt x="6281726" y="994129"/>
                    <a:pt x="6286609" y="992909"/>
                    <a:pt x="6287830" y="991688"/>
                  </a:cubicBezTo>
                  <a:cubicBezTo>
                    <a:pt x="6289050" y="990467"/>
                    <a:pt x="6291491" y="988026"/>
                    <a:pt x="6292712" y="988026"/>
                  </a:cubicBezTo>
                  <a:cubicBezTo>
                    <a:pt x="6293933" y="988026"/>
                    <a:pt x="6293933" y="985584"/>
                    <a:pt x="6295153" y="983143"/>
                  </a:cubicBezTo>
                  <a:cubicBezTo>
                    <a:pt x="6295153" y="979481"/>
                    <a:pt x="6295153" y="977039"/>
                    <a:pt x="6293933" y="979481"/>
                  </a:cubicBezTo>
                  <a:cubicBezTo>
                    <a:pt x="6290271" y="984364"/>
                    <a:pt x="6290271" y="985584"/>
                    <a:pt x="6286609" y="984364"/>
                  </a:cubicBezTo>
                  <a:cubicBezTo>
                    <a:pt x="6284167" y="983143"/>
                    <a:pt x="6281726" y="986805"/>
                    <a:pt x="6279284" y="988026"/>
                  </a:cubicBezTo>
                  <a:cubicBezTo>
                    <a:pt x="6279284" y="988026"/>
                    <a:pt x="6278064" y="990467"/>
                    <a:pt x="6276843" y="990467"/>
                  </a:cubicBezTo>
                  <a:cubicBezTo>
                    <a:pt x="6275623" y="990467"/>
                    <a:pt x="6275623" y="992909"/>
                    <a:pt x="6273181" y="992909"/>
                  </a:cubicBezTo>
                  <a:cubicBezTo>
                    <a:pt x="6269519" y="992909"/>
                    <a:pt x="6270739" y="994129"/>
                    <a:pt x="6269519" y="994129"/>
                  </a:cubicBezTo>
                  <a:cubicBezTo>
                    <a:pt x="6267077" y="994129"/>
                    <a:pt x="6268298" y="991688"/>
                    <a:pt x="6264636" y="996571"/>
                  </a:cubicBezTo>
                  <a:cubicBezTo>
                    <a:pt x="6263416" y="999012"/>
                    <a:pt x="6260974" y="1001453"/>
                    <a:pt x="6259753" y="999012"/>
                  </a:cubicBezTo>
                  <a:cubicBezTo>
                    <a:pt x="6258532" y="997791"/>
                    <a:pt x="6257312" y="999012"/>
                    <a:pt x="6256091" y="999012"/>
                  </a:cubicBezTo>
                  <a:cubicBezTo>
                    <a:pt x="6252429" y="999012"/>
                    <a:pt x="6252429" y="1003895"/>
                    <a:pt x="6251209" y="1003895"/>
                  </a:cubicBezTo>
                  <a:cubicBezTo>
                    <a:pt x="6249988" y="1003895"/>
                    <a:pt x="6248767" y="1003895"/>
                    <a:pt x="6248767" y="1001453"/>
                  </a:cubicBezTo>
                  <a:cubicBezTo>
                    <a:pt x="6247546" y="997791"/>
                    <a:pt x="6245105" y="1002674"/>
                    <a:pt x="6242663" y="1003895"/>
                  </a:cubicBezTo>
                  <a:cubicBezTo>
                    <a:pt x="6239002" y="1007557"/>
                    <a:pt x="6239002" y="1005116"/>
                    <a:pt x="6237781" y="1002674"/>
                  </a:cubicBezTo>
                  <a:cubicBezTo>
                    <a:pt x="6237781" y="1002674"/>
                    <a:pt x="6237781" y="1002674"/>
                    <a:pt x="6237781" y="1002674"/>
                  </a:cubicBezTo>
                  <a:cubicBezTo>
                    <a:pt x="6239002" y="1002674"/>
                    <a:pt x="6240222" y="1002674"/>
                    <a:pt x="6240222" y="1001453"/>
                  </a:cubicBezTo>
                  <a:cubicBezTo>
                    <a:pt x="6243884" y="999012"/>
                    <a:pt x="6247546" y="994129"/>
                    <a:pt x="6249988" y="989246"/>
                  </a:cubicBezTo>
                  <a:cubicBezTo>
                    <a:pt x="6251209" y="986805"/>
                    <a:pt x="6254870" y="985584"/>
                    <a:pt x="6257312" y="983143"/>
                  </a:cubicBezTo>
                  <a:cubicBezTo>
                    <a:pt x="6258532" y="980702"/>
                    <a:pt x="6267077" y="979481"/>
                    <a:pt x="6268298" y="975819"/>
                  </a:cubicBezTo>
                  <a:cubicBezTo>
                    <a:pt x="6271960" y="970936"/>
                    <a:pt x="6276843" y="969715"/>
                    <a:pt x="6278064" y="969715"/>
                  </a:cubicBezTo>
                  <a:cubicBezTo>
                    <a:pt x="6279284" y="969715"/>
                    <a:pt x="6281726" y="967274"/>
                    <a:pt x="6282946" y="967274"/>
                  </a:cubicBezTo>
                  <a:cubicBezTo>
                    <a:pt x="6284167" y="967274"/>
                    <a:pt x="6284167" y="966053"/>
                    <a:pt x="6285388" y="963612"/>
                  </a:cubicBezTo>
                  <a:cubicBezTo>
                    <a:pt x="6286609" y="961170"/>
                    <a:pt x="6287830" y="958729"/>
                    <a:pt x="6285388" y="959950"/>
                  </a:cubicBezTo>
                  <a:cubicBezTo>
                    <a:pt x="6280505" y="962391"/>
                    <a:pt x="6280505" y="963612"/>
                    <a:pt x="6276843" y="961170"/>
                  </a:cubicBezTo>
                  <a:cubicBezTo>
                    <a:pt x="6274402" y="959950"/>
                    <a:pt x="6271960" y="962391"/>
                    <a:pt x="6269519" y="962391"/>
                  </a:cubicBezTo>
                  <a:cubicBezTo>
                    <a:pt x="6269519" y="962391"/>
                    <a:pt x="6268298" y="964832"/>
                    <a:pt x="6267077" y="964832"/>
                  </a:cubicBezTo>
                  <a:cubicBezTo>
                    <a:pt x="6265857" y="964832"/>
                    <a:pt x="6264636" y="967274"/>
                    <a:pt x="6263416" y="966053"/>
                  </a:cubicBezTo>
                  <a:cubicBezTo>
                    <a:pt x="6260974" y="966053"/>
                    <a:pt x="6260974" y="966053"/>
                    <a:pt x="6259753" y="966053"/>
                  </a:cubicBezTo>
                  <a:cubicBezTo>
                    <a:pt x="6257312" y="966053"/>
                    <a:pt x="6258532" y="963612"/>
                    <a:pt x="6254870" y="968495"/>
                  </a:cubicBezTo>
                  <a:cubicBezTo>
                    <a:pt x="6253650" y="970936"/>
                    <a:pt x="6251209" y="973377"/>
                    <a:pt x="6249988" y="970936"/>
                  </a:cubicBezTo>
                  <a:cubicBezTo>
                    <a:pt x="6248767" y="969715"/>
                    <a:pt x="6247546" y="970936"/>
                    <a:pt x="6246325" y="970936"/>
                  </a:cubicBezTo>
                  <a:cubicBezTo>
                    <a:pt x="6242663" y="970936"/>
                    <a:pt x="6242663" y="974598"/>
                    <a:pt x="6241443" y="975819"/>
                  </a:cubicBezTo>
                  <a:cubicBezTo>
                    <a:pt x="6240222" y="975819"/>
                    <a:pt x="6239002" y="975819"/>
                    <a:pt x="6239002" y="974598"/>
                  </a:cubicBezTo>
                  <a:cubicBezTo>
                    <a:pt x="6240222" y="973377"/>
                    <a:pt x="6240222" y="972157"/>
                    <a:pt x="6241443" y="970936"/>
                  </a:cubicBezTo>
                  <a:cubicBezTo>
                    <a:pt x="6242663" y="968495"/>
                    <a:pt x="6246325" y="968495"/>
                    <a:pt x="6248767" y="966053"/>
                  </a:cubicBezTo>
                  <a:cubicBezTo>
                    <a:pt x="6249988" y="964832"/>
                    <a:pt x="6252429" y="963612"/>
                    <a:pt x="6254870" y="963612"/>
                  </a:cubicBezTo>
                  <a:cubicBezTo>
                    <a:pt x="6257312" y="962391"/>
                    <a:pt x="6259753" y="961170"/>
                    <a:pt x="6260974" y="959950"/>
                  </a:cubicBezTo>
                  <a:cubicBezTo>
                    <a:pt x="6262195" y="957508"/>
                    <a:pt x="6264636" y="956288"/>
                    <a:pt x="6267077" y="955067"/>
                  </a:cubicBezTo>
                  <a:cubicBezTo>
                    <a:pt x="6268298" y="953846"/>
                    <a:pt x="6270739" y="953846"/>
                    <a:pt x="6271960" y="952625"/>
                  </a:cubicBezTo>
                  <a:cubicBezTo>
                    <a:pt x="6273181" y="952625"/>
                    <a:pt x="6275623" y="948963"/>
                    <a:pt x="6275623" y="948963"/>
                  </a:cubicBezTo>
                  <a:cubicBezTo>
                    <a:pt x="6276843" y="948963"/>
                    <a:pt x="6276843" y="946522"/>
                    <a:pt x="6276843" y="944081"/>
                  </a:cubicBezTo>
                  <a:cubicBezTo>
                    <a:pt x="6276843" y="940418"/>
                    <a:pt x="6276843" y="937977"/>
                    <a:pt x="6275623" y="940418"/>
                  </a:cubicBezTo>
                  <a:cubicBezTo>
                    <a:pt x="6273181" y="946522"/>
                    <a:pt x="6273181" y="947743"/>
                    <a:pt x="6269519" y="946522"/>
                  </a:cubicBezTo>
                  <a:cubicBezTo>
                    <a:pt x="6267077" y="945301"/>
                    <a:pt x="6265857" y="948963"/>
                    <a:pt x="6263416" y="950184"/>
                  </a:cubicBezTo>
                  <a:cubicBezTo>
                    <a:pt x="6263416" y="950184"/>
                    <a:pt x="6262195" y="952625"/>
                    <a:pt x="6260974" y="952625"/>
                  </a:cubicBezTo>
                  <a:cubicBezTo>
                    <a:pt x="6259753" y="952625"/>
                    <a:pt x="6259753" y="955067"/>
                    <a:pt x="6258532" y="953846"/>
                  </a:cubicBezTo>
                  <a:cubicBezTo>
                    <a:pt x="6256091" y="953846"/>
                    <a:pt x="6257312" y="953846"/>
                    <a:pt x="6254870" y="953846"/>
                  </a:cubicBezTo>
                  <a:cubicBezTo>
                    <a:pt x="6252429" y="953846"/>
                    <a:pt x="6253650" y="951405"/>
                    <a:pt x="6251209" y="955067"/>
                  </a:cubicBezTo>
                  <a:cubicBezTo>
                    <a:pt x="6249988" y="957508"/>
                    <a:pt x="6247546" y="958729"/>
                    <a:pt x="6247546" y="956288"/>
                  </a:cubicBezTo>
                  <a:cubicBezTo>
                    <a:pt x="6247546" y="955067"/>
                    <a:pt x="6246325" y="956288"/>
                    <a:pt x="6243884" y="955067"/>
                  </a:cubicBezTo>
                  <a:cubicBezTo>
                    <a:pt x="6241443" y="955067"/>
                    <a:pt x="6240222" y="958729"/>
                    <a:pt x="6239002" y="958729"/>
                  </a:cubicBezTo>
                  <a:cubicBezTo>
                    <a:pt x="6237781" y="958729"/>
                    <a:pt x="6236560" y="958729"/>
                    <a:pt x="6236560" y="956288"/>
                  </a:cubicBezTo>
                  <a:cubicBezTo>
                    <a:pt x="6236560" y="952625"/>
                    <a:pt x="6232898" y="957508"/>
                    <a:pt x="6230456" y="958729"/>
                  </a:cubicBezTo>
                  <a:cubicBezTo>
                    <a:pt x="6226794" y="961170"/>
                    <a:pt x="6226794" y="959950"/>
                    <a:pt x="6225574" y="957508"/>
                  </a:cubicBezTo>
                  <a:cubicBezTo>
                    <a:pt x="6224353" y="956288"/>
                    <a:pt x="6223132" y="952625"/>
                    <a:pt x="6220691" y="956288"/>
                  </a:cubicBezTo>
                  <a:cubicBezTo>
                    <a:pt x="6219470" y="958729"/>
                    <a:pt x="6218249" y="958729"/>
                    <a:pt x="6218249" y="958729"/>
                  </a:cubicBezTo>
                  <a:cubicBezTo>
                    <a:pt x="6214587" y="956288"/>
                    <a:pt x="6215808" y="961170"/>
                    <a:pt x="6215808" y="961170"/>
                  </a:cubicBezTo>
                  <a:cubicBezTo>
                    <a:pt x="6212146" y="958729"/>
                    <a:pt x="6208484" y="961170"/>
                    <a:pt x="6206042" y="963612"/>
                  </a:cubicBezTo>
                  <a:cubicBezTo>
                    <a:pt x="6199939" y="969715"/>
                    <a:pt x="6199939" y="968495"/>
                    <a:pt x="6196277" y="967274"/>
                  </a:cubicBezTo>
                  <a:cubicBezTo>
                    <a:pt x="6191394" y="964832"/>
                    <a:pt x="6192615" y="969715"/>
                    <a:pt x="6190173" y="967274"/>
                  </a:cubicBezTo>
                  <a:cubicBezTo>
                    <a:pt x="6190173" y="967274"/>
                    <a:pt x="6188953" y="966053"/>
                    <a:pt x="6188953" y="966053"/>
                  </a:cubicBezTo>
                  <a:cubicBezTo>
                    <a:pt x="6193835" y="963612"/>
                    <a:pt x="6195056" y="961170"/>
                    <a:pt x="6202380" y="956288"/>
                  </a:cubicBezTo>
                  <a:cubicBezTo>
                    <a:pt x="6206042" y="953846"/>
                    <a:pt x="6209704" y="953846"/>
                    <a:pt x="6212146" y="951405"/>
                  </a:cubicBezTo>
                  <a:cubicBezTo>
                    <a:pt x="6217029" y="948963"/>
                    <a:pt x="6221911" y="946522"/>
                    <a:pt x="6226794" y="944081"/>
                  </a:cubicBezTo>
                  <a:cubicBezTo>
                    <a:pt x="6229236" y="942860"/>
                    <a:pt x="6239002" y="941639"/>
                    <a:pt x="6241443" y="940418"/>
                  </a:cubicBezTo>
                  <a:cubicBezTo>
                    <a:pt x="6246325" y="937977"/>
                    <a:pt x="6248767" y="931874"/>
                    <a:pt x="6251209" y="926991"/>
                  </a:cubicBezTo>
                  <a:cubicBezTo>
                    <a:pt x="6252429" y="924549"/>
                    <a:pt x="6257312" y="922108"/>
                    <a:pt x="6258532" y="919667"/>
                  </a:cubicBezTo>
                  <a:cubicBezTo>
                    <a:pt x="6259753" y="918446"/>
                    <a:pt x="6262195" y="917225"/>
                    <a:pt x="6264636" y="914784"/>
                  </a:cubicBezTo>
                  <a:cubicBezTo>
                    <a:pt x="6267077" y="913563"/>
                    <a:pt x="6269519" y="911122"/>
                    <a:pt x="6270739" y="909901"/>
                  </a:cubicBezTo>
                  <a:cubicBezTo>
                    <a:pt x="6271960" y="907460"/>
                    <a:pt x="6271960" y="906239"/>
                    <a:pt x="6273181" y="905018"/>
                  </a:cubicBezTo>
                  <a:cubicBezTo>
                    <a:pt x="6273181" y="905018"/>
                    <a:pt x="6273181" y="905018"/>
                    <a:pt x="6273181" y="905018"/>
                  </a:cubicBezTo>
                  <a:cubicBezTo>
                    <a:pt x="6273181" y="905018"/>
                    <a:pt x="6274402" y="905018"/>
                    <a:pt x="6276843" y="903797"/>
                  </a:cubicBezTo>
                  <a:cubicBezTo>
                    <a:pt x="6278064" y="902577"/>
                    <a:pt x="6279284" y="901356"/>
                    <a:pt x="6278064" y="901356"/>
                  </a:cubicBezTo>
                  <a:cubicBezTo>
                    <a:pt x="6276843" y="901356"/>
                    <a:pt x="6276843" y="901356"/>
                    <a:pt x="6275623" y="901356"/>
                  </a:cubicBezTo>
                  <a:cubicBezTo>
                    <a:pt x="6276843" y="900135"/>
                    <a:pt x="6278064" y="898915"/>
                    <a:pt x="6279284" y="897694"/>
                  </a:cubicBezTo>
                  <a:cubicBezTo>
                    <a:pt x="6280505" y="896473"/>
                    <a:pt x="6281726" y="891590"/>
                    <a:pt x="6281726" y="891590"/>
                  </a:cubicBezTo>
                  <a:cubicBezTo>
                    <a:pt x="6282946" y="891590"/>
                    <a:pt x="6282946" y="887928"/>
                    <a:pt x="6281726" y="885487"/>
                  </a:cubicBezTo>
                  <a:cubicBezTo>
                    <a:pt x="6280505" y="881825"/>
                    <a:pt x="6278064" y="879383"/>
                    <a:pt x="6278064" y="881825"/>
                  </a:cubicBezTo>
                  <a:cubicBezTo>
                    <a:pt x="6278064" y="885487"/>
                    <a:pt x="6278064" y="887928"/>
                    <a:pt x="6278064" y="889149"/>
                  </a:cubicBezTo>
                  <a:cubicBezTo>
                    <a:pt x="6278064" y="890370"/>
                    <a:pt x="6276843" y="891590"/>
                    <a:pt x="6274402" y="891590"/>
                  </a:cubicBezTo>
                  <a:cubicBezTo>
                    <a:pt x="6271960" y="891590"/>
                    <a:pt x="6271960" y="896473"/>
                    <a:pt x="6268298" y="898915"/>
                  </a:cubicBezTo>
                  <a:cubicBezTo>
                    <a:pt x="6268298" y="898915"/>
                    <a:pt x="6268298" y="898915"/>
                    <a:pt x="6268298" y="900135"/>
                  </a:cubicBezTo>
                  <a:cubicBezTo>
                    <a:pt x="6267077" y="900135"/>
                    <a:pt x="6264636" y="901356"/>
                    <a:pt x="6263416" y="900135"/>
                  </a:cubicBezTo>
                  <a:cubicBezTo>
                    <a:pt x="6263416" y="900135"/>
                    <a:pt x="6260974" y="901356"/>
                    <a:pt x="6260974" y="901356"/>
                  </a:cubicBezTo>
                  <a:cubicBezTo>
                    <a:pt x="6259753" y="901356"/>
                    <a:pt x="6258532" y="902577"/>
                    <a:pt x="6257312" y="902577"/>
                  </a:cubicBezTo>
                  <a:cubicBezTo>
                    <a:pt x="6254870" y="901356"/>
                    <a:pt x="6254870" y="902577"/>
                    <a:pt x="6253650" y="902577"/>
                  </a:cubicBezTo>
                  <a:cubicBezTo>
                    <a:pt x="6251209" y="902577"/>
                    <a:pt x="6253650" y="900135"/>
                    <a:pt x="6248767" y="903797"/>
                  </a:cubicBezTo>
                  <a:cubicBezTo>
                    <a:pt x="6246325" y="906239"/>
                    <a:pt x="6245105" y="907460"/>
                    <a:pt x="6243884" y="906239"/>
                  </a:cubicBezTo>
                  <a:cubicBezTo>
                    <a:pt x="6243884" y="905018"/>
                    <a:pt x="6241443" y="906239"/>
                    <a:pt x="6240222" y="905018"/>
                  </a:cubicBezTo>
                  <a:cubicBezTo>
                    <a:pt x="6236560" y="905018"/>
                    <a:pt x="6236560" y="908680"/>
                    <a:pt x="6235339" y="909901"/>
                  </a:cubicBezTo>
                  <a:cubicBezTo>
                    <a:pt x="6234118" y="909901"/>
                    <a:pt x="6232898" y="909901"/>
                    <a:pt x="6232898" y="907460"/>
                  </a:cubicBezTo>
                  <a:cubicBezTo>
                    <a:pt x="6231677" y="903797"/>
                    <a:pt x="6229236" y="908680"/>
                    <a:pt x="6226794" y="909901"/>
                  </a:cubicBezTo>
                  <a:cubicBezTo>
                    <a:pt x="6223132" y="913563"/>
                    <a:pt x="6223132" y="911122"/>
                    <a:pt x="6221911" y="909901"/>
                  </a:cubicBezTo>
                  <a:cubicBezTo>
                    <a:pt x="6220691" y="908680"/>
                    <a:pt x="6219470" y="905018"/>
                    <a:pt x="6217029" y="909901"/>
                  </a:cubicBezTo>
                  <a:cubicBezTo>
                    <a:pt x="6215808" y="912342"/>
                    <a:pt x="6214587" y="912342"/>
                    <a:pt x="6214587" y="912342"/>
                  </a:cubicBezTo>
                  <a:cubicBezTo>
                    <a:pt x="6210925" y="909901"/>
                    <a:pt x="6212146" y="914784"/>
                    <a:pt x="6212146" y="914784"/>
                  </a:cubicBezTo>
                  <a:cubicBezTo>
                    <a:pt x="6208484" y="912342"/>
                    <a:pt x="6206042" y="914784"/>
                    <a:pt x="6203601" y="917225"/>
                  </a:cubicBezTo>
                  <a:cubicBezTo>
                    <a:pt x="6198718" y="923329"/>
                    <a:pt x="6198718" y="920887"/>
                    <a:pt x="6195056" y="919667"/>
                  </a:cubicBezTo>
                  <a:cubicBezTo>
                    <a:pt x="6190173" y="917225"/>
                    <a:pt x="6191394" y="922108"/>
                    <a:pt x="6190173" y="918446"/>
                  </a:cubicBezTo>
                  <a:cubicBezTo>
                    <a:pt x="6188953" y="917225"/>
                    <a:pt x="6188953" y="916004"/>
                    <a:pt x="6187732" y="914784"/>
                  </a:cubicBezTo>
                  <a:cubicBezTo>
                    <a:pt x="6190173" y="913563"/>
                    <a:pt x="6191394" y="911122"/>
                    <a:pt x="6196277" y="908680"/>
                  </a:cubicBezTo>
                  <a:cubicBezTo>
                    <a:pt x="6198718" y="907460"/>
                    <a:pt x="6202380" y="906239"/>
                    <a:pt x="6204822" y="905018"/>
                  </a:cubicBezTo>
                  <a:cubicBezTo>
                    <a:pt x="6208484" y="902577"/>
                    <a:pt x="6213367" y="901356"/>
                    <a:pt x="6218249" y="898915"/>
                  </a:cubicBezTo>
                  <a:cubicBezTo>
                    <a:pt x="6220691" y="897694"/>
                    <a:pt x="6229236" y="897694"/>
                    <a:pt x="6230456" y="896473"/>
                  </a:cubicBezTo>
                  <a:cubicBezTo>
                    <a:pt x="6234118" y="894032"/>
                    <a:pt x="6236560" y="889149"/>
                    <a:pt x="6239002" y="885487"/>
                  </a:cubicBezTo>
                  <a:cubicBezTo>
                    <a:pt x="6240222" y="883046"/>
                    <a:pt x="6243884" y="881825"/>
                    <a:pt x="6245105" y="879383"/>
                  </a:cubicBezTo>
                  <a:cubicBezTo>
                    <a:pt x="6246325" y="876942"/>
                    <a:pt x="6254870" y="875721"/>
                    <a:pt x="6256091" y="873280"/>
                  </a:cubicBezTo>
                  <a:cubicBezTo>
                    <a:pt x="6259753" y="868397"/>
                    <a:pt x="6264636" y="868397"/>
                    <a:pt x="6265857" y="868397"/>
                  </a:cubicBezTo>
                  <a:cubicBezTo>
                    <a:pt x="6267077" y="868397"/>
                    <a:pt x="6269519" y="865956"/>
                    <a:pt x="6270739" y="867176"/>
                  </a:cubicBezTo>
                  <a:cubicBezTo>
                    <a:pt x="6271960" y="867176"/>
                    <a:pt x="6271960" y="865956"/>
                    <a:pt x="6273181" y="864735"/>
                  </a:cubicBezTo>
                  <a:cubicBezTo>
                    <a:pt x="6274402" y="862294"/>
                    <a:pt x="6275623" y="861073"/>
                    <a:pt x="6273181" y="861073"/>
                  </a:cubicBezTo>
                  <a:cubicBezTo>
                    <a:pt x="6268298" y="863514"/>
                    <a:pt x="6268298" y="864735"/>
                    <a:pt x="6265857" y="862294"/>
                  </a:cubicBezTo>
                  <a:cubicBezTo>
                    <a:pt x="6263416" y="861073"/>
                    <a:pt x="6260974" y="863514"/>
                    <a:pt x="6258532" y="863514"/>
                  </a:cubicBezTo>
                  <a:cubicBezTo>
                    <a:pt x="6258532" y="863514"/>
                    <a:pt x="6257312" y="865956"/>
                    <a:pt x="6256091" y="865956"/>
                  </a:cubicBezTo>
                  <a:cubicBezTo>
                    <a:pt x="6254870" y="865956"/>
                    <a:pt x="6253650" y="868397"/>
                    <a:pt x="6252429" y="867176"/>
                  </a:cubicBezTo>
                  <a:cubicBezTo>
                    <a:pt x="6249988" y="867176"/>
                    <a:pt x="6249988" y="867176"/>
                    <a:pt x="6248767" y="867176"/>
                  </a:cubicBezTo>
                  <a:cubicBezTo>
                    <a:pt x="6246325" y="867176"/>
                    <a:pt x="6247546" y="864735"/>
                    <a:pt x="6243884" y="869618"/>
                  </a:cubicBezTo>
                  <a:cubicBezTo>
                    <a:pt x="6242663" y="872059"/>
                    <a:pt x="6240222" y="873280"/>
                    <a:pt x="6239002" y="872059"/>
                  </a:cubicBezTo>
                  <a:cubicBezTo>
                    <a:pt x="6239002" y="870839"/>
                    <a:pt x="6236560" y="872059"/>
                    <a:pt x="6235339" y="872059"/>
                  </a:cubicBezTo>
                  <a:cubicBezTo>
                    <a:pt x="6231677" y="872059"/>
                    <a:pt x="6231677" y="875721"/>
                    <a:pt x="6230456" y="876942"/>
                  </a:cubicBezTo>
                  <a:cubicBezTo>
                    <a:pt x="6229236" y="876942"/>
                    <a:pt x="6228015" y="876942"/>
                    <a:pt x="6228015" y="874501"/>
                  </a:cubicBezTo>
                  <a:cubicBezTo>
                    <a:pt x="6226794" y="870839"/>
                    <a:pt x="6224353" y="875721"/>
                    <a:pt x="6221911" y="876942"/>
                  </a:cubicBezTo>
                  <a:cubicBezTo>
                    <a:pt x="6218249" y="880604"/>
                    <a:pt x="6218249" y="878163"/>
                    <a:pt x="6217029" y="876942"/>
                  </a:cubicBezTo>
                  <a:cubicBezTo>
                    <a:pt x="6215808" y="875721"/>
                    <a:pt x="6214587" y="872059"/>
                    <a:pt x="6212146" y="876942"/>
                  </a:cubicBezTo>
                  <a:cubicBezTo>
                    <a:pt x="6210925" y="879383"/>
                    <a:pt x="6209704" y="879383"/>
                    <a:pt x="6209704" y="879383"/>
                  </a:cubicBezTo>
                  <a:cubicBezTo>
                    <a:pt x="6206042" y="876942"/>
                    <a:pt x="6207263" y="881825"/>
                    <a:pt x="6207263" y="881825"/>
                  </a:cubicBezTo>
                  <a:cubicBezTo>
                    <a:pt x="6203601" y="879383"/>
                    <a:pt x="6199939" y="881825"/>
                    <a:pt x="6197497" y="885487"/>
                  </a:cubicBezTo>
                  <a:cubicBezTo>
                    <a:pt x="6192615" y="892811"/>
                    <a:pt x="6192615" y="890370"/>
                    <a:pt x="6188953" y="889149"/>
                  </a:cubicBezTo>
                  <a:cubicBezTo>
                    <a:pt x="6182849" y="887928"/>
                    <a:pt x="6185290" y="891590"/>
                    <a:pt x="6182849" y="889149"/>
                  </a:cubicBezTo>
                  <a:cubicBezTo>
                    <a:pt x="6182849" y="889149"/>
                    <a:pt x="6182849" y="889149"/>
                    <a:pt x="6181628" y="887928"/>
                  </a:cubicBezTo>
                  <a:cubicBezTo>
                    <a:pt x="6182849" y="886708"/>
                    <a:pt x="6185290" y="884266"/>
                    <a:pt x="6188953" y="881825"/>
                  </a:cubicBezTo>
                  <a:cubicBezTo>
                    <a:pt x="6191394" y="879383"/>
                    <a:pt x="6195056" y="879383"/>
                    <a:pt x="6197497" y="876942"/>
                  </a:cubicBezTo>
                  <a:cubicBezTo>
                    <a:pt x="6201160" y="874501"/>
                    <a:pt x="6204822" y="872059"/>
                    <a:pt x="6208484" y="869618"/>
                  </a:cubicBezTo>
                  <a:cubicBezTo>
                    <a:pt x="6209704" y="868397"/>
                    <a:pt x="6218249" y="865956"/>
                    <a:pt x="6219470" y="864735"/>
                  </a:cubicBezTo>
                  <a:cubicBezTo>
                    <a:pt x="6223132" y="861073"/>
                    <a:pt x="6224353" y="856190"/>
                    <a:pt x="6224353" y="852528"/>
                  </a:cubicBezTo>
                  <a:cubicBezTo>
                    <a:pt x="6224353" y="850087"/>
                    <a:pt x="6228015" y="847645"/>
                    <a:pt x="6228015" y="845204"/>
                  </a:cubicBezTo>
                  <a:cubicBezTo>
                    <a:pt x="6229236" y="842762"/>
                    <a:pt x="6235339" y="839100"/>
                    <a:pt x="6235339" y="835438"/>
                  </a:cubicBezTo>
                  <a:cubicBezTo>
                    <a:pt x="6236560" y="830555"/>
                    <a:pt x="6240222" y="828114"/>
                    <a:pt x="6242663" y="826893"/>
                  </a:cubicBezTo>
                  <a:cubicBezTo>
                    <a:pt x="6243884" y="825673"/>
                    <a:pt x="6245105" y="823231"/>
                    <a:pt x="6246325" y="823231"/>
                  </a:cubicBezTo>
                  <a:cubicBezTo>
                    <a:pt x="6247546" y="823231"/>
                    <a:pt x="6247546" y="822010"/>
                    <a:pt x="6247546" y="819569"/>
                  </a:cubicBezTo>
                  <a:cubicBezTo>
                    <a:pt x="6247546" y="817128"/>
                    <a:pt x="6247546" y="814686"/>
                    <a:pt x="6246325" y="815907"/>
                  </a:cubicBezTo>
                  <a:cubicBezTo>
                    <a:pt x="6243884" y="819569"/>
                    <a:pt x="6243884" y="820790"/>
                    <a:pt x="6240222" y="820790"/>
                  </a:cubicBezTo>
                  <a:cubicBezTo>
                    <a:pt x="6237781" y="820790"/>
                    <a:pt x="6236560" y="823231"/>
                    <a:pt x="6234118" y="824452"/>
                  </a:cubicBezTo>
                  <a:cubicBezTo>
                    <a:pt x="6234118" y="824452"/>
                    <a:pt x="6234118" y="826893"/>
                    <a:pt x="6232898" y="826893"/>
                  </a:cubicBezTo>
                  <a:cubicBezTo>
                    <a:pt x="6232898" y="826893"/>
                    <a:pt x="6231677" y="829335"/>
                    <a:pt x="6230456" y="829335"/>
                  </a:cubicBezTo>
                  <a:cubicBezTo>
                    <a:pt x="6228015" y="829335"/>
                    <a:pt x="6229236" y="830555"/>
                    <a:pt x="6228015" y="830555"/>
                  </a:cubicBezTo>
                  <a:cubicBezTo>
                    <a:pt x="6225574" y="830555"/>
                    <a:pt x="6226794" y="828114"/>
                    <a:pt x="6225574" y="834218"/>
                  </a:cubicBezTo>
                  <a:cubicBezTo>
                    <a:pt x="6224353" y="836659"/>
                    <a:pt x="6224353" y="839100"/>
                    <a:pt x="6223132" y="837880"/>
                  </a:cubicBezTo>
                  <a:cubicBezTo>
                    <a:pt x="6221911" y="836659"/>
                    <a:pt x="6221911" y="837880"/>
                    <a:pt x="6219470" y="837880"/>
                  </a:cubicBezTo>
                  <a:cubicBezTo>
                    <a:pt x="6217029" y="839100"/>
                    <a:pt x="6218249" y="842762"/>
                    <a:pt x="6217029" y="842762"/>
                  </a:cubicBezTo>
                  <a:cubicBezTo>
                    <a:pt x="6215808" y="843983"/>
                    <a:pt x="6215808" y="842762"/>
                    <a:pt x="6214587" y="841542"/>
                  </a:cubicBezTo>
                  <a:cubicBezTo>
                    <a:pt x="6212146" y="837880"/>
                    <a:pt x="6212146" y="842762"/>
                    <a:pt x="6210925" y="845204"/>
                  </a:cubicBezTo>
                  <a:cubicBezTo>
                    <a:pt x="6208484" y="848866"/>
                    <a:pt x="6208484" y="847645"/>
                    <a:pt x="6206042" y="846425"/>
                  </a:cubicBezTo>
                  <a:cubicBezTo>
                    <a:pt x="6204822" y="845204"/>
                    <a:pt x="6202380" y="842762"/>
                    <a:pt x="6201160" y="847645"/>
                  </a:cubicBezTo>
                  <a:cubicBezTo>
                    <a:pt x="6201160" y="850087"/>
                    <a:pt x="6199939" y="850087"/>
                    <a:pt x="6199939" y="850087"/>
                  </a:cubicBezTo>
                  <a:cubicBezTo>
                    <a:pt x="6196277" y="848866"/>
                    <a:pt x="6198718" y="852528"/>
                    <a:pt x="6198718" y="852528"/>
                  </a:cubicBezTo>
                  <a:cubicBezTo>
                    <a:pt x="6195056" y="851307"/>
                    <a:pt x="6192615" y="853749"/>
                    <a:pt x="6191394" y="856190"/>
                  </a:cubicBezTo>
                  <a:cubicBezTo>
                    <a:pt x="6190173" y="859852"/>
                    <a:pt x="6188953" y="861073"/>
                    <a:pt x="6187732" y="861073"/>
                  </a:cubicBezTo>
                  <a:cubicBezTo>
                    <a:pt x="6186511" y="861073"/>
                    <a:pt x="6185290" y="861073"/>
                    <a:pt x="6184070" y="859852"/>
                  </a:cubicBezTo>
                  <a:cubicBezTo>
                    <a:pt x="6179187" y="858632"/>
                    <a:pt x="6181628" y="862294"/>
                    <a:pt x="6179187" y="859852"/>
                  </a:cubicBezTo>
                  <a:cubicBezTo>
                    <a:pt x="6179187" y="859852"/>
                    <a:pt x="6177966" y="858632"/>
                    <a:pt x="6177966" y="858632"/>
                  </a:cubicBezTo>
                  <a:cubicBezTo>
                    <a:pt x="6177966" y="857411"/>
                    <a:pt x="6179187" y="856190"/>
                    <a:pt x="6180408" y="856190"/>
                  </a:cubicBezTo>
                  <a:cubicBezTo>
                    <a:pt x="6181628" y="853749"/>
                    <a:pt x="6184070" y="852528"/>
                    <a:pt x="6185290" y="850087"/>
                  </a:cubicBezTo>
                  <a:cubicBezTo>
                    <a:pt x="6187732" y="847645"/>
                    <a:pt x="6190173" y="843983"/>
                    <a:pt x="6192615" y="841542"/>
                  </a:cubicBezTo>
                  <a:cubicBezTo>
                    <a:pt x="6193835" y="840321"/>
                    <a:pt x="6199939" y="836659"/>
                    <a:pt x="6199939" y="835438"/>
                  </a:cubicBezTo>
                  <a:cubicBezTo>
                    <a:pt x="6202380" y="832997"/>
                    <a:pt x="6201160" y="828114"/>
                    <a:pt x="6201160" y="824452"/>
                  </a:cubicBezTo>
                  <a:cubicBezTo>
                    <a:pt x="6201160" y="822010"/>
                    <a:pt x="6203601" y="819569"/>
                    <a:pt x="6203601" y="818348"/>
                  </a:cubicBezTo>
                  <a:cubicBezTo>
                    <a:pt x="6203601" y="815907"/>
                    <a:pt x="6208484" y="812245"/>
                    <a:pt x="6208484" y="809803"/>
                  </a:cubicBezTo>
                  <a:cubicBezTo>
                    <a:pt x="6208484" y="804921"/>
                    <a:pt x="6212146" y="803700"/>
                    <a:pt x="6213367" y="802479"/>
                  </a:cubicBezTo>
                  <a:cubicBezTo>
                    <a:pt x="6214587" y="802479"/>
                    <a:pt x="6214587" y="800038"/>
                    <a:pt x="6215808" y="800038"/>
                  </a:cubicBezTo>
                  <a:cubicBezTo>
                    <a:pt x="6215808" y="800038"/>
                    <a:pt x="6217029" y="798817"/>
                    <a:pt x="6217029" y="797596"/>
                  </a:cubicBezTo>
                  <a:cubicBezTo>
                    <a:pt x="6217029" y="795155"/>
                    <a:pt x="6217029" y="793934"/>
                    <a:pt x="6215808" y="795155"/>
                  </a:cubicBezTo>
                  <a:cubicBezTo>
                    <a:pt x="6213367" y="798817"/>
                    <a:pt x="6213367" y="798817"/>
                    <a:pt x="6210925" y="798817"/>
                  </a:cubicBezTo>
                  <a:cubicBezTo>
                    <a:pt x="6208484" y="798817"/>
                    <a:pt x="6208484" y="801259"/>
                    <a:pt x="6206042" y="802479"/>
                  </a:cubicBezTo>
                  <a:cubicBezTo>
                    <a:pt x="6206042" y="802479"/>
                    <a:pt x="6206042" y="804921"/>
                    <a:pt x="6204822" y="804921"/>
                  </a:cubicBezTo>
                  <a:cubicBezTo>
                    <a:pt x="6204822" y="804921"/>
                    <a:pt x="6203601" y="807362"/>
                    <a:pt x="6203601" y="807362"/>
                  </a:cubicBezTo>
                  <a:cubicBezTo>
                    <a:pt x="6201160" y="808583"/>
                    <a:pt x="6202380" y="808583"/>
                    <a:pt x="6201160" y="808583"/>
                  </a:cubicBezTo>
                  <a:cubicBezTo>
                    <a:pt x="6199939" y="808583"/>
                    <a:pt x="6199939" y="807362"/>
                    <a:pt x="6198718" y="811024"/>
                  </a:cubicBezTo>
                  <a:cubicBezTo>
                    <a:pt x="6198718" y="813466"/>
                    <a:pt x="6198718" y="814686"/>
                    <a:pt x="6196277" y="814686"/>
                  </a:cubicBezTo>
                  <a:cubicBezTo>
                    <a:pt x="6195056" y="813466"/>
                    <a:pt x="6195056" y="814686"/>
                    <a:pt x="6193835" y="815907"/>
                  </a:cubicBezTo>
                  <a:cubicBezTo>
                    <a:pt x="6191394" y="817128"/>
                    <a:pt x="6192615" y="819569"/>
                    <a:pt x="6192615" y="820790"/>
                  </a:cubicBezTo>
                  <a:cubicBezTo>
                    <a:pt x="6192615" y="822010"/>
                    <a:pt x="6191394" y="822010"/>
                    <a:pt x="6190173" y="820790"/>
                  </a:cubicBezTo>
                  <a:cubicBezTo>
                    <a:pt x="6187732" y="818348"/>
                    <a:pt x="6187732" y="823231"/>
                    <a:pt x="6187732" y="824452"/>
                  </a:cubicBezTo>
                  <a:cubicBezTo>
                    <a:pt x="6186511" y="828114"/>
                    <a:pt x="6186511" y="826893"/>
                    <a:pt x="6184070" y="825673"/>
                  </a:cubicBezTo>
                  <a:cubicBezTo>
                    <a:pt x="6182849" y="825673"/>
                    <a:pt x="6180408" y="823231"/>
                    <a:pt x="6180408" y="826893"/>
                  </a:cubicBezTo>
                  <a:cubicBezTo>
                    <a:pt x="6180408" y="829335"/>
                    <a:pt x="6180408" y="829335"/>
                    <a:pt x="6179187" y="829335"/>
                  </a:cubicBezTo>
                  <a:cubicBezTo>
                    <a:pt x="6175525" y="829335"/>
                    <a:pt x="6179187" y="831776"/>
                    <a:pt x="6179187" y="831776"/>
                  </a:cubicBezTo>
                  <a:cubicBezTo>
                    <a:pt x="6175525" y="831776"/>
                    <a:pt x="6174304" y="834218"/>
                    <a:pt x="6174304" y="836659"/>
                  </a:cubicBezTo>
                  <a:cubicBezTo>
                    <a:pt x="6173083" y="842762"/>
                    <a:pt x="6173083" y="841542"/>
                    <a:pt x="6169421" y="841542"/>
                  </a:cubicBezTo>
                  <a:cubicBezTo>
                    <a:pt x="6165759" y="841542"/>
                    <a:pt x="6168201" y="843983"/>
                    <a:pt x="6165759" y="842762"/>
                  </a:cubicBezTo>
                  <a:cubicBezTo>
                    <a:pt x="6165759" y="842762"/>
                    <a:pt x="6164539" y="842762"/>
                    <a:pt x="6164539" y="841542"/>
                  </a:cubicBezTo>
                  <a:cubicBezTo>
                    <a:pt x="6164539" y="841542"/>
                    <a:pt x="6164539" y="841542"/>
                    <a:pt x="6164539" y="841542"/>
                  </a:cubicBezTo>
                  <a:cubicBezTo>
                    <a:pt x="6169421" y="836659"/>
                    <a:pt x="6166980" y="836659"/>
                    <a:pt x="6170642" y="830555"/>
                  </a:cubicBezTo>
                  <a:cubicBezTo>
                    <a:pt x="6171863" y="828114"/>
                    <a:pt x="6173083" y="826893"/>
                    <a:pt x="6174304" y="825673"/>
                  </a:cubicBezTo>
                  <a:cubicBezTo>
                    <a:pt x="6175525" y="823231"/>
                    <a:pt x="6177966" y="820790"/>
                    <a:pt x="6179187" y="818348"/>
                  </a:cubicBezTo>
                  <a:cubicBezTo>
                    <a:pt x="6180408" y="817128"/>
                    <a:pt x="6184070" y="813466"/>
                    <a:pt x="6185290" y="812245"/>
                  </a:cubicBezTo>
                  <a:cubicBezTo>
                    <a:pt x="6186511" y="809803"/>
                    <a:pt x="6186511" y="806141"/>
                    <a:pt x="6185290" y="802479"/>
                  </a:cubicBezTo>
                  <a:cubicBezTo>
                    <a:pt x="6185290" y="800038"/>
                    <a:pt x="6186511" y="798817"/>
                    <a:pt x="6186511" y="796376"/>
                  </a:cubicBezTo>
                  <a:cubicBezTo>
                    <a:pt x="6186511" y="793934"/>
                    <a:pt x="6190173" y="790272"/>
                    <a:pt x="6190173" y="789052"/>
                  </a:cubicBezTo>
                  <a:cubicBezTo>
                    <a:pt x="6190173" y="785389"/>
                    <a:pt x="6192615" y="782948"/>
                    <a:pt x="6193835" y="781727"/>
                  </a:cubicBezTo>
                  <a:cubicBezTo>
                    <a:pt x="6195056" y="781727"/>
                    <a:pt x="6195056" y="779286"/>
                    <a:pt x="6195056" y="779286"/>
                  </a:cubicBezTo>
                  <a:cubicBezTo>
                    <a:pt x="6195056" y="779286"/>
                    <a:pt x="6195056" y="778065"/>
                    <a:pt x="6195056" y="776845"/>
                  </a:cubicBezTo>
                  <a:cubicBezTo>
                    <a:pt x="6195056" y="775624"/>
                    <a:pt x="6193835" y="774403"/>
                    <a:pt x="6193835" y="774403"/>
                  </a:cubicBezTo>
                  <a:cubicBezTo>
                    <a:pt x="6192615" y="778065"/>
                    <a:pt x="6192615" y="778065"/>
                    <a:pt x="6190173" y="778065"/>
                  </a:cubicBezTo>
                  <a:cubicBezTo>
                    <a:pt x="6188953" y="778065"/>
                    <a:pt x="6187732" y="780507"/>
                    <a:pt x="6186511" y="781727"/>
                  </a:cubicBezTo>
                  <a:cubicBezTo>
                    <a:pt x="6186511" y="781727"/>
                    <a:pt x="6186511" y="782948"/>
                    <a:pt x="6186511" y="784169"/>
                  </a:cubicBezTo>
                  <a:cubicBezTo>
                    <a:pt x="6186511" y="784169"/>
                    <a:pt x="6186511" y="785389"/>
                    <a:pt x="6185290" y="786610"/>
                  </a:cubicBezTo>
                  <a:cubicBezTo>
                    <a:pt x="6184070" y="787831"/>
                    <a:pt x="6184070" y="787831"/>
                    <a:pt x="6184070" y="787831"/>
                  </a:cubicBezTo>
                  <a:cubicBezTo>
                    <a:pt x="6182849" y="789052"/>
                    <a:pt x="6182849" y="786610"/>
                    <a:pt x="6182849" y="790272"/>
                  </a:cubicBezTo>
                  <a:cubicBezTo>
                    <a:pt x="6182849" y="792714"/>
                    <a:pt x="6182849" y="793934"/>
                    <a:pt x="6181628" y="792714"/>
                  </a:cubicBezTo>
                  <a:cubicBezTo>
                    <a:pt x="6180408" y="792714"/>
                    <a:pt x="6180408" y="792714"/>
                    <a:pt x="6179187" y="793934"/>
                  </a:cubicBezTo>
                  <a:cubicBezTo>
                    <a:pt x="6177966" y="795155"/>
                    <a:pt x="6179187" y="797596"/>
                    <a:pt x="6179187" y="797596"/>
                  </a:cubicBezTo>
                  <a:cubicBezTo>
                    <a:pt x="6179187" y="798817"/>
                    <a:pt x="6177966" y="798817"/>
                    <a:pt x="6176746" y="797596"/>
                  </a:cubicBezTo>
                  <a:cubicBezTo>
                    <a:pt x="6174304" y="796376"/>
                    <a:pt x="6175525" y="800038"/>
                    <a:pt x="6175525" y="801259"/>
                  </a:cubicBezTo>
                  <a:cubicBezTo>
                    <a:pt x="6175525" y="803700"/>
                    <a:pt x="6174304" y="803700"/>
                    <a:pt x="6173083" y="802479"/>
                  </a:cubicBezTo>
                  <a:cubicBezTo>
                    <a:pt x="6171863" y="802479"/>
                    <a:pt x="6169421" y="801259"/>
                    <a:pt x="6170642" y="803700"/>
                  </a:cubicBezTo>
                  <a:cubicBezTo>
                    <a:pt x="6170642" y="804921"/>
                    <a:pt x="6170642" y="806141"/>
                    <a:pt x="6170642" y="806141"/>
                  </a:cubicBezTo>
                  <a:cubicBezTo>
                    <a:pt x="6168201" y="806141"/>
                    <a:pt x="6170642" y="808583"/>
                    <a:pt x="6170642" y="808583"/>
                  </a:cubicBezTo>
                  <a:cubicBezTo>
                    <a:pt x="6168201" y="808583"/>
                    <a:pt x="6166980" y="811024"/>
                    <a:pt x="6166980" y="813466"/>
                  </a:cubicBezTo>
                  <a:cubicBezTo>
                    <a:pt x="6166980" y="819569"/>
                    <a:pt x="6165759" y="818348"/>
                    <a:pt x="6163318" y="818348"/>
                  </a:cubicBezTo>
                  <a:cubicBezTo>
                    <a:pt x="6159656" y="819569"/>
                    <a:pt x="6162097" y="820790"/>
                    <a:pt x="6160876" y="820790"/>
                  </a:cubicBezTo>
                  <a:cubicBezTo>
                    <a:pt x="6159656" y="820790"/>
                    <a:pt x="6157214" y="819569"/>
                    <a:pt x="6158435" y="823231"/>
                  </a:cubicBezTo>
                  <a:cubicBezTo>
                    <a:pt x="6158435" y="824452"/>
                    <a:pt x="6159656" y="825673"/>
                    <a:pt x="6158435" y="824452"/>
                  </a:cubicBezTo>
                  <a:cubicBezTo>
                    <a:pt x="6153552" y="820790"/>
                    <a:pt x="6157214" y="825673"/>
                    <a:pt x="6155994" y="825673"/>
                  </a:cubicBezTo>
                  <a:cubicBezTo>
                    <a:pt x="6151111" y="824452"/>
                    <a:pt x="6155994" y="830555"/>
                    <a:pt x="6154773" y="829335"/>
                  </a:cubicBezTo>
                  <a:cubicBezTo>
                    <a:pt x="6152332" y="828114"/>
                    <a:pt x="6155994" y="831776"/>
                    <a:pt x="6152332" y="829335"/>
                  </a:cubicBezTo>
                  <a:cubicBezTo>
                    <a:pt x="6152332" y="829335"/>
                    <a:pt x="6152332" y="830555"/>
                    <a:pt x="6152332" y="830555"/>
                  </a:cubicBezTo>
                  <a:cubicBezTo>
                    <a:pt x="6152332" y="830555"/>
                    <a:pt x="6152332" y="830555"/>
                    <a:pt x="6152332" y="830555"/>
                  </a:cubicBezTo>
                  <a:lnTo>
                    <a:pt x="6151111" y="780507"/>
                  </a:lnTo>
                  <a:lnTo>
                    <a:pt x="6149890" y="830555"/>
                  </a:lnTo>
                  <a:cubicBezTo>
                    <a:pt x="6149890" y="830555"/>
                    <a:pt x="6148669" y="830555"/>
                    <a:pt x="6148669" y="830555"/>
                  </a:cubicBezTo>
                  <a:cubicBezTo>
                    <a:pt x="6148669" y="830555"/>
                    <a:pt x="6148669" y="829335"/>
                    <a:pt x="6148669" y="829335"/>
                  </a:cubicBezTo>
                  <a:cubicBezTo>
                    <a:pt x="6145007" y="831776"/>
                    <a:pt x="6148669" y="828114"/>
                    <a:pt x="6146228" y="829335"/>
                  </a:cubicBezTo>
                  <a:cubicBezTo>
                    <a:pt x="6145007" y="829335"/>
                    <a:pt x="6148669" y="824452"/>
                    <a:pt x="6145007" y="825673"/>
                  </a:cubicBezTo>
                  <a:cubicBezTo>
                    <a:pt x="6143787" y="825673"/>
                    <a:pt x="6146228" y="820790"/>
                    <a:pt x="6142566" y="824452"/>
                  </a:cubicBezTo>
                  <a:cubicBezTo>
                    <a:pt x="6141345" y="824452"/>
                    <a:pt x="6142566" y="824452"/>
                    <a:pt x="6142566" y="823231"/>
                  </a:cubicBezTo>
                  <a:cubicBezTo>
                    <a:pt x="6143787" y="819569"/>
                    <a:pt x="6141345" y="820790"/>
                    <a:pt x="6140125" y="820790"/>
                  </a:cubicBezTo>
                  <a:cubicBezTo>
                    <a:pt x="6137683" y="822010"/>
                    <a:pt x="6141345" y="819569"/>
                    <a:pt x="6137683" y="818348"/>
                  </a:cubicBezTo>
                  <a:cubicBezTo>
                    <a:pt x="6135242" y="817128"/>
                    <a:pt x="6134021" y="818348"/>
                    <a:pt x="6134021" y="813466"/>
                  </a:cubicBezTo>
                  <a:cubicBezTo>
                    <a:pt x="6134021" y="811024"/>
                    <a:pt x="6132800" y="808583"/>
                    <a:pt x="6130359" y="808583"/>
                  </a:cubicBezTo>
                  <a:cubicBezTo>
                    <a:pt x="6130359" y="808583"/>
                    <a:pt x="6132800" y="806141"/>
                    <a:pt x="6130359" y="806141"/>
                  </a:cubicBezTo>
                  <a:cubicBezTo>
                    <a:pt x="6130359" y="806141"/>
                    <a:pt x="6129138" y="804921"/>
                    <a:pt x="6130359" y="803700"/>
                  </a:cubicBezTo>
                  <a:cubicBezTo>
                    <a:pt x="6130359" y="800038"/>
                    <a:pt x="6129138" y="801259"/>
                    <a:pt x="6127918" y="802479"/>
                  </a:cubicBezTo>
                  <a:cubicBezTo>
                    <a:pt x="6126697" y="802479"/>
                    <a:pt x="6125476" y="803700"/>
                    <a:pt x="6125476" y="801259"/>
                  </a:cubicBezTo>
                  <a:cubicBezTo>
                    <a:pt x="6125476" y="800038"/>
                    <a:pt x="6125476" y="796376"/>
                    <a:pt x="6124255" y="797596"/>
                  </a:cubicBezTo>
                  <a:cubicBezTo>
                    <a:pt x="6123035" y="798817"/>
                    <a:pt x="6123035" y="798817"/>
                    <a:pt x="6121814" y="797596"/>
                  </a:cubicBezTo>
                  <a:cubicBezTo>
                    <a:pt x="6121814" y="796376"/>
                    <a:pt x="6123035" y="795155"/>
                    <a:pt x="6121814" y="793934"/>
                  </a:cubicBezTo>
                  <a:cubicBezTo>
                    <a:pt x="6120593" y="793934"/>
                    <a:pt x="6120593" y="792714"/>
                    <a:pt x="6119373" y="792714"/>
                  </a:cubicBezTo>
                  <a:cubicBezTo>
                    <a:pt x="6118152" y="793934"/>
                    <a:pt x="6118152" y="791493"/>
                    <a:pt x="6118152" y="790272"/>
                  </a:cubicBezTo>
                  <a:cubicBezTo>
                    <a:pt x="6118152" y="786610"/>
                    <a:pt x="6118152" y="787831"/>
                    <a:pt x="6116931" y="787831"/>
                  </a:cubicBezTo>
                  <a:cubicBezTo>
                    <a:pt x="6115711" y="787831"/>
                    <a:pt x="6116931" y="787831"/>
                    <a:pt x="6115711" y="786610"/>
                  </a:cubicBezTo>
                  <a:cubicBezTo>
                    <a:pt x="6114490" y="786610"/>
                    <a:pt x="6114490" y="785389"/>
                    <a:pt x="6114490" y="784169"/>
                  </a:cubicBezTo>
                  <a:cubicBezTo>
                    <a:pt x="6114490" y="784169"/>
                    <a:pt x="6114490" y="781727"/>
                    <a:pt x="6114490" y="781727"/>
                  </a:cubicBezTo>
                  <a:cubicBezTo>
                    <a:pt x="6113269" y="780507"/>
                    <a:pt x="6113269" y="778065"/>
                    <a:pt x="6110828" y="778065"/>
                  </a:cubicBezTo>
                  <a:cubicBezTo>
                    <a:pt x="6108386" y="778065"/>
                    <a:pt x="6108386" y="776845"/>
                    <a:pt x="6107166" y="774403"/>
                  </a:cubicBezTo>
                  <a:cubicBezTo>
                    <a:pt x="6107166" y="773182"/>
                    <a:pt x="6105945" y="774403"/>
                    <a:pt x="6105945" y="776845"/>
                  </a:cubicBezTo>
                  <a:cubicBezTo>
                    <a:pt x="6105945" y="778065"/>
                    <a:pt x="6105945" y="779286"/>
                    <a:pt x="6105945" y="779286"/>
                  </a:cubicBezTo>
                  <a:cubicBezTo>
                    <a:pt x="6105945" y="779286"/>
                    <a:pt x="6107166" y="781727"/>
                    <a:pt x="6107166" y="781727"/>
                  </a:cubicBezTo>
                  <a:cubicBezTo>
                    <a:pt x="6108386" y="782948"/>
                    <a:pt x="6110828" y="784169"/>
                    <a:pt x="6110828" y="789052"/>
                  </a:cubicBezTo>
                  <a:cubicBezTo>
                    <a:pt x="6110828" y="791493"/>
                    <a:pt x="6114490" y="795155"/>
                    <a:pt x="6114490" y="796376"/>
                  </a:cubicBezTo>
                  <a:cubicBezTo>
                    <a:pt x="6114490" y="798817"/>
                    <a:pt x="6115711" y="800038"/>
                    <a:pt x="6115711" y="802479"/>
                  </a:cubicBezTo>
                  <a:cubicBezTo>
                    <a:pt x="6115711" y="804921"/>
                    <a:pt x="6114490" y="809803"/>
                    <a:pt x="6115711" y="812245"/>
                  </a:cubicBezTo>
                  <a:cubicBezTo>
                    <a:pt x="6115711" y="813466"/>
                    <a:pt x="6120593" y="817128"/>
                    <a:pt x="6121814" y="818348"/>
                  </a:cubicBezTo>
                  <a:cubicBezTo>
                    <a:pt x="6123035" y="820790"/>
                    <a:pt x="6125476" y="823231"/>
                    <a:pt x="6126697" y="825673"/>
                  </a:cubicBezTo>
                  <a:cubicBezTo>
                    <a:pt x="6127918" y="828114"/>
                    <a:pt x="6129138" y="829335"/>
                    <a:pt x="6130359" y="830555"/>
                  </a:cubicBezTo>
                  <a:cubicBezTo>
                    <a:pt x="6132800" y="836659"/>
                    <a:pt x="6131580" y="837880"/>
                    <a:pt x="6136462" y="841542"/>
                  </a:cubicBezTo>
                  <a:cubicBezTo>
                    <a:pt x="6136462" y="841542"/>
                    <a:pt x="6136462" y="841542"/>
                    <a:pt x="6136462" y="841542"/>
                  </a:cubicBezTo>
                  <a:cubicBezTo>
                    <a:pt x="6136462" y="841542"/>
                    <a:pt x="6135242" y="841542"/>
                    <a:pt x="6135242" y="842762"/>
                  </a:cubicBezTo>
                  <a:cubicBezTo>
                    <a:pt x="6132800" y="843983"/>
                    <a:pt x="6135242" y="841542"/>
                    <a:pt x="6131580" y="841542"/>
                  </a:cubicBezTo>
                  <a:cubicBezTo>
                    <a:pt x="6129138" y="841542"/>
                    <a:pt x="6127918" y="842762"/>
                    <a:pt x="6126697" y="836659"/>
                  </a:cubicBezTo>
                  <a:cubicBezTo>
                    <a:pt x="6126697" y="834218"/>
                    <a:pt x="6125476" y="831776"/>
                    <a:pt x="6121814" y="831776"/>
                  </a:cubicBezTo>
                  <a:cubicBezTo>
                    <a:pt x="6121814" y="831776"/>
                    <a:pt x="6124255" y="829335"/>
                    <a:pt x="6121814" y="829335"/>
                  </a:cubicBezTo>
                  <a:cubicBezTo>
                    <a:pt x="6121814" y="829335"/>
                    <a:pt x="6120593" y="828114"/>
                    <a:pt x="6120593" y="826893"/>
                  </a:cubicBezTo>
                  <a:cubicBezTo>
                    <a:pt x="6120593" y="823231"/>
                    <a:pt x="6118152" y="824452"/>
                    <a:pt x="6116931" y="825673"/>
                  </a:cubicBezTo>
                  <a:cubicBezTo>
                    <a:pt x="6115711" y="826893"/>
                    <a:pt x="6114490" y="826893"/>
                    <a:pt x="6113269" y="824452"/>
                  </a:cubicBezTo>
                  <a:cubicBezTo>
                    <a:pt x="6113269" y="822010"/>
                    <a:pt x="6113269" y="818348"/>
                    <a:pt x="6110828" y="820790"/>
                  </a:cubicBezTo>
                  <a:cubicBezTo>
                    <a:pt x="6109607" y="822010"/>
                    <a:pt x="6109607" y="822010"/>
                    <a:pt x="6108386" y="820790"/>
                  </a:cubicBezTo>
                  <a:cubicBezTo>
                    <a:pt x="6108386" y="819569"/>
                    <a:pt x="6109607" y="817128"/>
                    <a:pt x="6107166" y="815907"/>
                  </a:cubicBezTo>
                  <a:cubicBezTo>
                    <a:pt x="6105945" y="815907"/>
                    <a:pt x="6105945" y="814686"/>
                    <a:pt x="6104724" y="814686"/>
                  </a:cubicBezTo>
                  <a:cubicBezTo>
                    <a:pt x="6103504" y="815907"/>
                    <a:pt x="6103504" y="813466"/>
                    <a:pt x="6102283" y="811024"/>
                  </a:cubicBezTo>
                  <a:cubicBezTo>
                    <a:pt x="6102283" y="806141"/>
                    <a:pt x="6102283" y="808583"/>
                    <a:pt x="6099841" y="808583"/>
                  </a:cubicBezTo>
                  <a:cubicBezTo>
                    <a:pt x="6098621" y="808583"/>
                    <a:pt x="6099841" y="807362"/>
                    <a:pt x="6097400" y="807362"/>
                  </a:cubicBezTo>
                  <a:cubicBezTo>
                    <a:pt x="6096179" y="807362"/>
                    <a:pt x="6096179" y="804921"/>
                    <a:pt x="6096179" y="804921"/>
                  </a:cubicBezTo>
                  <a:cubicBezTo>
                    <a:pt x="6096179" y="804921"/>
                    <a:pt x="6094959" y="802479"/>
                    <a:pt x="6094959" y="802479"/>
                  </a:cubicBezTo>
                  <a:cubicBezTo>
                    <a:pt x="6092517" y="801259"/>
                    <a:pt x="6092517" y="798817"/>
                    <a:pt x="6090076" y="798817"/>
                  </a:cubicBezTo>
                  <a:cubicBezTo>
                    <a:pt x="6087634" y="800038"/>
                    <a:pt x="6087634" y="798817"/>
                    <a:pt x="6085193" y="795155"/>
                  </a:cubicBezTo>
                  <a:cubicBezTo>
                    <a:pt x="6083972" y="793934"/>
                    <a:pt x="6083972" y="795155"/>
                    <a:pt x="6083972" y="797596"/>
                  </a:cubicBezTo>
                  <a:cubicBezTo>
                    <a:pt x="6083972" y="798817"/>
                    <a:pt x="6083972" y="800038"/>
                    <a:pt x="6085193" y="800038"/>
                  </a:cubicBezTo>
                  <a:cubicBezTo>
                    <a:pt x="6086414" y="800038"/>
                    <a:pt x="6086414" y="802479"/>
                    <a:pt x="6087634" y="802479"/>
                  </a:cubicBezTo>
                  <a:cubicBezTo>
                    <a:pt x="6088855" y="803700"/>
                    <a:pt x="6091297" y="804921"/>
                    <a:pt x="6092517" y="809803"/>
                  </a:cubicBezTo>
                  <a:cubicBezTo>
                    <a:pt x="6092517" y="812245"/>
                    <a:pt x="6097400" y="815907"/>
                    <a:pt x="6097400" y="818348"/>
                  </a:cubicBezTo>
                  <a:cubicBezTo>
                    <a:pt x="6097400" y="820790"/>
                    <a:pt x="6099841" y="823231"/>
                    <a:pt x="6099841" y="824452"/>
                  </a:cubicBezTo>
                  <a:cubicBezTo>
                    <a:pt x="6099841" y="828114"/>
                    <a:pt x="6099841" y="831776"/>
                    <a:pt x="6101062" y="835438"/>
                  </a:cubicBezTo>
                  <a:cubicBezTo>
                    <a:pt x="6102283" y="836659"/>
                    <a:pt x="6107166" y="840321"/>
                    <a:pt x="6108386" y="841542"/>
                  </a:cubicBezTo>
                  <a:cubicBezTo>
                    <a:pt x="6110828" y="843983"/>
                    <a:pt x="6113269" y="846425"/>
                    <a:pt x="6115711" y="850087"/>
                  </a:cubicBezTo>
                  <a:cubicBezTo>
                    <a:pt x="6116931" y="852528"/>
                    <a:pt x="6119373" y="853749"/>
                    <a:pt x="6120593" y="856190"/>
                  </a:cubicBezTo>
                  <a:cubicBezTo>
                    <a:pt x="6121814" y="857411"/>
                    <a:pt x="6121814" y="858632"/>
                    <a:pt x="6123035" y="858632"/>
                  </a:cubicBezTo>
                  <a:cubicBezTo>
                    <a:pt x="6123035" y="858632"/>
                    <a:pt x="6121814" y="859852"/>
                    <a:pt x="6121814" y="859852"/>
                  </a:cubicBezTo>
                  <a:cubicBezTo>
                    <a:pt x="6119373" y="862294"/>
                    <a:pt x="6121814" y="857411"/>
                    <a:pt x="6116931" y="859852"/>
                  </a:cubicBezTo>
                  <a:cubicBezTo>
                    <a:pt x="6115711" y="859852"/>
                    <a:pt x="6114490" y="861073"/>
                    <a:pt x="6113269" y="861073"/>
                  </a:cubicBezTo>
                  <a:cubicBezTo>
                    <a:pt x="6112048" y="861073"/>
                    <a:pt x="6110828" y="859852"/>
                    <a:pt x="6109607" y="856190"/>
                  </a:cubicBezTo>
                  <a:cubicBezTo>
                    <a:pt x="6108386" y="852528"/>
                    <a:pt x="6105945" y="851307"/>
                    <a:pt x="6102283" y="852528"/>
                  </a:cubicBezTo>
                  <a:cubicBezTo>
                    <a:pt x="6102283" y="852528"/>
                    <a:pt x="6104724" y="848866"/>
                    <a:pt x="6101062" y="850087"/>
                  </a:cubicBezTo>
                  <a:cubicBezTo>
                    <a:pt x="6101062" y="850087"/>
                    <a:pt x="6099841" y="850087"/>
                    <a:pt x="6099841" y="847645"/>
                  </a:cubicBezTo>
                  <a:cubicBezTo>
                    <a:pt x="6098621" y="842762"/>
                    <a:pt x="6097400" y="845204"/>
                    <a:pt x="6094959" y="846425"/>
                  </a:cubicBezTo>
                  <a:cubicBezTo>
                    <a:pt x="6093738" y="847645"/>
                    <a:pt x="6092517" y="848866"/>
                    <a:pt x="6090076" y="845204"/>
                  </a:cubicBezTo>
                  <a:cubicBezTo>
                    <a:pt x="6088855" y="842762"/>
                    <a:pt x="6087634" y="837880"/>
                    <a:pt x="6086414" y="841542"/>
                  </a:cubicBezTo>
                  <a:cubicBezTo>
                    <a:pt x="6085193" y="842762"/>
                    <a:pt x="6085193" y="842762"/>
                    <a:pt x="6083972" y="842762"/>
                  </a:cubicBezTo>
                  <a:cubicBezTo>
                    <a:pt x="6082752" y="841542"/>
                    <a:pt x="6083972" y="837880"/>
                    <a:pt x="6081531" y="837880"/>
                  </a:cubicBezTo>
                  <a:cubicBezTo>
                    <a:pt x="6080310" y="837880"/>
                    <a:pt x="6079090" y="836659"/>
                    <a:pt x="6077869" y="837880"/>
                  </a:cubicBezTo>
                  <a:cubicBezTo>
                    <a:pt x="6076648" y="839100"/>
                    <a:pt x="6075427" y="836659"/>
                    <a:pt x="6075427" y="834218"/>
                  </a:cubicBezTo>
                  <a:cubicBezTo>
                    <a:pt x="6074207" y="829335"/>
                    <a:pt x="6074207" y="831776"/>
                    <a:pt x="6072986" y="830555"/>
                  </a:cubicBezTo>
                  <a:cubicBezTo>
                    <a:pt x="6071765" y="830555"/>
                    <a:pt x="6072986" y="829335"/>
                    <a:pt x="6070545" y="829335"/>
                  </a:cubicBezTo>
                  <a:cubicBezTo>
                    <a:pt x="6069324" y="829335"/>
                    <a:pt x="6069324" y="826893"/>
                    <a:pt x="6068103" y="826893"/>
                  </a:cubicBezTo>
                  <a:cubicBezTo>
                    <a:pt x="6066883" y="826893"/>
                    <a:pt x="6066883" y="824452"/>
                    <a:pt x="6066883" y="824452"/>
                  </a:cubicBezTo>
                  <a:cubicBezTo>
                    <a:pt x="6064441" y="823231"/>
                    <a:pt x="6063220" y="819569"/>
                    <a:pt x="6060779" y="820790"/>
                  </a:cubicBezTo>
                  <a:cubicBezTo>
                    <a:pt x="6057117" y="822010"/>
                    <a:pt x="6057117" y="820790"/>
                    <a:pt x="6054676" y="815907"/>
                  </a:cubicBezTo>
                  <a:cubicBezTo>
                    <a:pt x="6053455" y="814686"/>
                    <a:pt x="6053455" y="815907"/>
                    <a:pt x="6053455" y="819569"/>
                  </a:cubicBezTo>
                  <a:cubicBezTo>
                    <a:pt x="6053455" y="822010"/>
                    <a:pt x="6053455" y="823231"/>
                    <a:pt x="6054676" y="823231"/>
                  </a:cubicBezTo>
                  <a:cubicBezTo>
                    <a:pt x="6055896" y="823231"/>
                    <a:pt x="6057117" y="825673"/>
                    <a:pt x="6058338" y="826893"/>
                  </a:cubicBezTo>
                  <a:cubicBezTo>
                    <a:pt x="6059558" y="828114"/>
                    <a:pt x="6063220" y="830555"/>
                    <a:pt x="6065662" y="835438"/>
                  </a:cubicBezTo>
                  <a:cubicBezTo>
                    <a:pt x="6066883" y="837880"/>
                    <a:pt x="6072986" y="841542"/>
                    <a:pt x="6072986" y="845204"/>
                  </a:cubicBezTo>
                  <a:cubicBezTo>
                    <a:pt x="6074207" y="847645"/>
                    <a:pt x="6076648" y="850087"/>
                    <a:pt x="6076648" y="852528"/>
                  </a:cubicBezTo>
                  <a:cubicBezTo>
                    <a:pt x="6077869" y="856190"/>
                    <a:pt x="6079090" y="862294"/>
                    <a:pt x="6081531" y="864735"/>
                  </a:cubicBezTo>
                  <a:cubicBezTo>
                    <a:pt x="6082752" y="865956"/>
                    <a:pt x="6091297" y="868397"/>
                    <a:pt x="6092517" y="869618"/>
                  </a:cubicBezTo>
                  <a:cubicBezTo>
                    <a:pt x="6096179" y="872059"/>
                    <a:pt x="6099841" y="874501"/>
                    <a:pt x="6103504" y="876942"/>
                  </a:cubicBezTo>
                  <a:cubicBezTo>
                    <a:pt x="6105945" y="879383"/>
                    <a:pt x="6109607" y="879383"/>
                    <a:pt x="6112048" y="881825"/>
                  </a:cubicBezTo>
                  <a:cubicBezTo>
                    <a:pt x="6115711" y="884266"/>
                    <a:pt x="6116931" y="885487"/>
                    <a:pt x="6119373" y="887928"/>
                  </a:cubicBezTo>
                  <a:cubicBezTo>
                    <a:pt x="6119373" y="887928"/>
                    <a:pt x="6119373" y="887928"/>
                    <a:pt x="6118152" y="889149"/>
                  </a:cubicBezTo>
                  <a:cubicBezTo>
                    <a:pt x="6115711" y="891590"/>
                    <a:pt x="6118152" y="886708"/>
                    <a:pt x="6112048" y="889149"/>
                  </a:cubicBezTo>
                  <a:cubicBezTo>
                    <a:pt x="6108386" y="890370"/>
                    <a:pt x="6108386" y="892811"/>
                    <a:pt x="6103504" y="885487"/>
                  </a:cubicBezTo>
                  <a:cubicBezTo>
                    <a:pt x="6101062" y="881825"/>
                    <a:pt x="6098621" y="880604"/>
                    <a:pt x="6093738" y="881825"/>
                  </a:cubicBezTo>
                  <a:cubicBezTo>
                    <a:pt x="6093738" y="881825"/>
                    <a:pt x="6094959" y="876942"/>
                    <a:pt x="6091297" y="879383"/>
                  </a:cubicBezTo>
                  <a:cubicBezTo>
                    <a:pt x="6091297" y="879383"/>
                    <a:pt x="6090076" y="879383"/>
                    <a:pt x="6088855" y="876942"/>
                  </a:cubicBezTo>
                  <a:cubicBezTo>
                    <a:pt x="6086414" y="872059"/>
                    <a:pt x="6085193" y="875721"/>
                    <a:pt x="6083972" y="876942"/>
                  </a:cubicBezTo>
                  <a:cubicBezTo>
                    <a:pt x="6082752" y="878163"/>
                    <a:pt x="6082752" y="880604"/>
                    <a:pt x="6079090" y="876942"/>
                  </a:cubicBezTo>
                  <a:cubicBezTo>
                    <a:pt x="6077869" y="874501"/>
                    <a:pt x="6074207" y="869618"/>
                    <a:pt x="6072986" y="874501"/>
                  </a:cubicBezTo>
                  <a:cubicBezTo>
                    <a:pt x="6072986" y="875721"/>
                    <a:pt x="6071765" y="876942"/>
                    <a:pt x="6070545" y="876942"/>
                  </a:cubicBezTo>
                  <a:cubicBezTo>
                    <a:pt x="6069324" y="876942"/>
                    <a:pt x="6069324" y="872059"/>
                    <a:pt x="6065662" y="872059"/>
                  </a:cubicBezTo>
                  <a:cubicBezTo>
                    <a:pt x="6064441" y="872059"/>
                    <a:pt x="6063220" y="870839"/>
                    <a:pt x="6062000" y="872059"/>
                  </a:cubicBezTo>
                  <a:cubicBezTo>
                    <a:pt x="6060779" y="874501"/>
                    <a:pt x="6059558" y="872059"/>
                    <a:pt x="6057117" y="869618"/>
                  </a:cubicBezTo>
                  <a:cubicBezTo>
                    <a:pt x="6053455" y="864735"/>
                    <a:pt x="6054676" y="867176"/>
                    <a:pt x="6052234" y="867176"/>
                  </a:cubicBezTo>
                  <a:cubicBezTo>
                    <a:pt x="6051013" y="867176"/>
                    <a:pt x="6052234" y="865956"/>
                    <a:pt x="6048572" y="867176"/>
                  </a:cubicBezTo>
                  <a:cubicBezTo>
                    <a:pt x="6047351" y="867176"/>
                    <a:pt x="6046131" y="865956"/>
                    <a:pt x="6044910" y="865956"/>
                  </a:cubicBezTo>
                  <a:cubicBezTo>
                    <a:pt x="6043689" y="865956"/>
                    <a:pt x="6042469" y="863514"/>
                    <a:pt x="6042469" y="863514"/>
                  </a:cubicBezTo>
                  <a:cubicBezTo>
                    <a:pt x="6038806" y="863514"/>
                    <a:pt x="6036365" y="861073"/>
                    <a:pt x="6035144" y="862294"/>
                  </a:cubicBezTo>
                  <a:cubicBezTo>
                    <a:pt x="6031482" y="864735"/>
                    <a:pt x="6031482" y="863514"/>
                    <a:pt x="6027820" y="861073"/>
                  </a:cubicBezTo>
                  <a:cubicBezTo>
                    <a:pt x="6026599" y="859852"/>
                    <a:pt x="6026599" y="862294"/>
                    <a:pt x="6027820" y="864735"/>
                  </a:cubicBezTo>
                  <a:cubicBezTo>
                    <a:pt x="6029041" y="867176"/>
                    <a:pt x="6030262" y="868397"/>
                    <a:pt x="6030262" y="867176"/>
                  </a:cubicBezTo>
                  <a:cubicBezTo>
                    <a:pt x="6031482" y="867176"/>
                    <a:pt x="6033924" y="868397"/>
                    <a:pt x="6035144" y="868397"/>
                  </a:cubicBezTo>
                  <a:cubicBezTo>
                    <a:pt x="6036365" y="868397"/>
                    <a:pt x="6041248" y="868397"/>
                    <a:pt x="6044910" y="873280"/>
                  </a:cubicBezTo>
                  <a:cubicBezTo>
                    <a:pt x="6046131" y="875721"/>
                    <a:pt x="6054676" y="876942"/>
                    <a:pt x="6055896" y="879383"/>
                  </a:cubicBezTo>
                  <a:cubicBezTo>
                    <a:pt x="6057117" y="881825"/>
                    <a:pt x="6060779" y="883046"/>
                    <a:pt x="6062000" y="885487"/>
                  </a:cubicBezTo>
                  <a:cubicBezTo>
                    <a:pt x="6064441" y="889149"/>
                    <a:pt x="6066883" y="895253"/>
                    <a:pt x="6070545" y="896473"/>
                  </a:cubicBezTo>
                  <a:cubicBezTo>
                    <a:pt x="6071765" y="897694"/>
                    <a:pt x="6081531" y="897694"/>
                    <a:pt x="6082752" y="898915"/>
                  </a:cubicBezTo>
                  <a:cubicBezTo>
                    <a:pt x="6087634" y="901356"/>
                    <a:pt x="6091297" y="902577"/>
                    <a:pt x="6096179" y="905018"/>
                  </a:cubicBezTo>
                  <a:cubicBezTo>
                    <a:pt x="6098621" y="906239"/>
                    <a:pt x="6102283" y="907460"/>
                    <a:pt x="6104724" y="908680"/>
                  </a:cubicBezTo>
                  <a:cubicBezTo>
                    <a:pt x="6108386" y="911122"/>
                    <a:pt x="6110828" y="913563"/>
                    <a:pt x="6113269" y="914784"/>
                  </a:cubicBezTo>
                  <a:cubicBezTo>
                    <a:pt x="6112048" y="914784"/>
                    <a:pt x="6112048" y="917225"/>
                    <a:pt x="6110828" y="918446"/>
                  </a:cubicBezTo>
                  <a:cubicBezTo>
                    <a:pt x="6109607" y="920887"/>
                    <a:pt x="6110828" y="916004"/>
                    <a:pt x="6105945" y="919667"/>
                  </a:cubicBezTo>
                  <a:cubicBezTo>
                    <a:pt x="6102283" y="922108"/>
                    <a:pt x="6102283" y="923329"/>
                    <a:pt x="6097400" y="917225"/>
                  </a:cubicBezTo>
                  <a:cubicBezTo>
                    <a:pt x="6094959" y="914784"/>
                    <a:pt x="6092517" y="912342"/>
                    <a:pt x="6088855" y="914784"/>
                  </a:cubicBezTo>
                  <a:cubicBezTo>
                    <a:pt x="6088855" y="914784"/>
                    <a:pt x="6090076" y="909901"/>
                    <a:pt x="6086414" y="912342"/>
                  </a:cubicBezTo>
                  <a:cubicBezTo>
                    <a:pt x="6086414" y="912342"/>
                    <a:pt x="6085193" y="912342"/>
                    <a:pt x="6083972" y="909901"/>
                  </a:cubicBezTo>
                  <a:cubicBezTo>
                    <a:pt x="6081531" y="905018"/>
                    <a:pt x="6080310" y="908680"/>
                    <a:pt x="6079090" y="909901"/>
                  </a:cubicBezTo>
                  <a:cubicBezTo>
                    <a:pt x="6077869" y="911122"/>
                    <a:pt x="6077869" y="913563"/>
                    <a:pt x="6074207" y="909901"/>
                  </a:cubicBezTo>
                  <a:cubicBezTo>
                    <a:pt x="6072986" y="907460"/>
                    <a:pt x="6069324" y="902577"/>
                    <a:pt x="6068103" y="907460"/>
                  </a:cubicBezTo>
                  <a:cubicBezTo>
                    <a:pt x="6068103" y="908680"/>
                    <a:pt x="6066883" y="909901"/>
                    <a:pt x="6065662" y="909901"/>
                  </a:cubicBezTo>
                  <a:cubicBezTo>
                    <a:pt x="6064441" y="909901"/>
                    <a:pt x="6064441" y="905018"/>
                    <a:pt x="6060779" y="905018"/>
                  </a:cubicBezTo>
                  <a:cubicBezTo>
                    <a:pt x="6059558" y="905018"/>
                    <a:pt x="6058338" y="903797"/>
                    <a:pt x="6057117" y="906239"/>
                  </a:cubicBezTo>
                  <a:cubicBezTo>
                    <a:pt x="6055896" y="908680"/>
                    <a:pt x="6054676" y="906239"/>
                    <a:pt x="6052234" y="903797"/>
                  </a:cubicBezTo>
                  <a:cubicBezTo>
                    <a:pt x="6048572" y="898915"/>
                    <a:pt x="6049793" y="901356"/>
                    <a:pt x="6047351" y="902577"/>
                  </a:cubicBezTo>
                  <a:cubicBezTo>
                    <a:pt x="6046131" y="902577"/>
                    <a:pt x="6047351" y="901356"/>
                    <a:pt x="6043689" y="902577"/>
                  </a:cubicBezTo>
                  <a:cubicBezTo>
                    <a:pt x="6042469" y="902577"/>
                    <a:pt x="6041248" y="901356"/>
                    <a:pt x="6040027" y="901356"/>
                  </a:cubicBezTo>
                  <a:cubicBezTo>
                    <a:pt x="6038806" y="901356"/>
                    <a:pt x="6037586" y="900135"/>
                    <a:pt x="6037586" y="900135"/>
                  </a:cubicBezTo>
                  <a:cubicBezTo>
                    <a:pt x="6036365" y="900135"/>
                    <a:pt x="6033924" y="900135"/>
                    <a:pt x="6032703" y="900135"/>
                  </a:cubicBezTo>
                  <a:cubicBezTo>
                    <a:pt x="6032703" y="900135"/>
                    <a:pt x="6032703" y="898915"/>
                    <a:pt x="6032703" y="898915"/>
                  </a:cubicBezTo>
                  <a:cubicBezTo>
                    <a:pt x="6030262" y="896473"/>
                    <a:pt x="6030262" y="892811"/>
                    <a:pt x="6026599" y="891590"/>
                  </a:cubicBezTo>
                  <a:cubicBezTo>
                    <a:pt x="6024158" y="891590"/>
                    <a:pt x="6022937" y="890370"/>
                    <a:pt x="6022937" y="889149"/>
                  </a:cubicBezTo>
                  <a:cubicBezTo>
                    <a:pt x="6022937" y="887928"/>
                    <a:pt x="6022937" y="885487"/>
                    <a:pt x="6022937" y="881825"/>
                  </a:cubicBezTo>
                  <a:cubicBezTo>
                    <a:pt x="6022937" y="879383"/>
                    <a:pt x="6021717" y="881825"/>
                    <a:pt x="6019275" y="885487"/>
                  </a:cubicBezTo>
                  <a:cubicBezTo>
                    <a:pt x="6018055" y="889149"/>
                    <a:pt x="6018055" y="891590"/>
                    <a:pt x="6019275" y="891590"/>
                  </a:cubicBezTo>
                  <a:cubicBezTo>
                    <a:pt x="6020496" y="891590"/>
                    <a:pt x="6020496" y="896473"/>
                    <a:pt x="6021717" y="897694"/>
                  </a:cubicBezTo>
                  <a:cubicBezTo>
                    <a:pt x="6022937" y="898915"/>
                    <a:pt x="6024158" y="900135"/>
                    <a:pt x="6025379" y="901356"/>
                  </a:cubicBezTo>
                  <a:cubicBezTo>
                    <a:pt x="6024158" y="901356"/>
                    <a:pt x="6024158" y="901356"/>
                    <a:pt x="6022937" y="901356"/>
                  </a:cubicBezTo>
                  <a:cubicBezTo>
                    <a:pt x="6021717" y="901356"/>
                    <a:pt x="6022937" y="902577"/>
                    <a:pt x="6024158" y="903797"/>
                  </a:cubicBezTo>
                  <a:cubicBezTo>
                    <a:pt x="6025379" y="905018"/>
                    <a:pt x="6026599" y="906239"/>
                    <a:pt x="6027820" y="905018"/>
                  </a:cubicBezTo>
                  <a:cubicBezTo>
                    <a:pt x="6027820" y="905018"/>
                    <a:pt x="6027820" y="905018"/>
                    <a:pt x="6027820" y="905018"/>
                  </a:cubicBezTo>
                  <a:cubicBezTo>
                    <a:pt x="6029041" y="906239"/>
                    <a:pt x="6029041" y="908680"/>
                    <a:pt x="6030262" y="909901"/>
                  </a:cubicBezTo>
                  <a:cubicBezTo>
                    <a:pt x="6031482" y="911122"/>
                    <a:pt x="6033924" y="913563"/>
                    <a:pt x="6036365" y="914784"/>
                  </a:cubicBezTo>
                  <a:cubicBezTo>
                    <a:pt x="6038806" y="916004"/>
                    <a:pt x="6041248" y="917225"/>
                    <a:pt x="6042469" y="919667"/>
                  </a:cubicBezTo>
                  <a:cubicBezTo>
                    <a:pt x="6043689" y="923329"/>
                    <a:pt x="6048572" y="924549"/>
                    <a:pt x="6049793" y="926991"/>
                  </a:cubicBezTo>
                  <a:cubicBezTo>
                    <a:pt x="6052234" y="931874"/>
                    <a:pt x="6054676" y="937977"/>
                    <a:pt x="6059558" y="940418"/>
                  </a:cubicBezTo>
                  <a:cubicBezTo>
                    <a:pt x="6062000" y="941639"/>
                    <a:pt x="6071765" y="942860"/>
                    <a:pt x="6074207" y="944081"/>
                  </a:cubicBezTo>
                  <a:cubicBezTo>
                    <a:pt x="6079090" y="946522"/>
                    <a:pt x="6083972" y="947743"/>
                    <a:pt x="6088855" y="951405"/>
                  </a:cubicBezTo>
                  <a:cubicBezTo>
                    <a:pt x="6092517" y="952625"/>
                    <a:pt x="6096179" y="953846"/>
                    <a:pt x="6098621" y="956288"/>
                  </a:cubicBezTo>
                  <a:cubicBezTo>
                    <a:pt x="6105945" y="959950"/>
                    <a:pt x="6107166" y="963612"/>
                    <a:pt x="6112048" y="966053"/>
                  </a:cubicBezTo>
                  <a:cubicBezTo>
                    <a:pt x="6112048" y="966053"/>
                    <a:pt x="6110828" y="967274"/>
                    <a:pt x="6110828" y="967274"/>
                  </a:cubicBezTo>
                  <a:cubicBezTo>
                    <a:pt x="6108386" y="969715"/>
                    <a:pt x="6110828" y="964832"/>
                    <a:pt x="6104724" y="967274"/>
                  </a:cubicBezTo>
                  <a:cubicBezTo>
                    <a:pt x="6101062" y="968495"/>
                    <a:pt x="6101062" y="970936"/>
                    <a:pt x="6094959" y="963612"/>
                  </a:cubicBezTo>
                  <a:cubicBezTo>
                    <a:pt x="6092517" y="961170"/>
                    <a:pt x="6088855" y="958729"/>
                    <a:pt x="6085193" y="961170"/>
                  </a:cubicBezTo>
                  <a:cubicBezTo>
                    <a:pt x="6085193" y="961170"/>
                    <a:pt x="6086414" y="956288"/>
                    <a:pt x="6082752" y="958729"/>
                  </a:cubicBezTo>
                  <a:cubicBezTo>
                    <a:pt x="6082752" y="958729"/>
                    <a:pt x="6081531" y="958729"/>
                    <a:pt x="6080310" y="956288"/>
                  </a:cubicBezTo>
                  <a:cubicBezTo>
                    <a:pt x="6077869" y="951405"/>
                    <a:pt x="6076648" y="955067"/>
                    <a:pt x="6075427" y="957508"/>
                  </a:cubicBezTo>
                  <a:cubicBezTo>
                    <a:pt x="6074207" y="958729"/>
                    <a:pt x="6074207" y="961170"/>
                    <a:pt x="6070545" y="958729"/>
                  </a:cubicBezTo>
                  <a:cubicBezTo>
                    <a:pt x="6068103" y="957508"/>
                    <a:pt x="6065662" y="952625"/>
                    <a:pt x="6064441" y="956288"/>
                  </a:cubicBezTo>
                  <a:cubicBezTo>
                    <a:pt x="6064441" y="957508"/>
                    <a:pt x="6063220" y="958729"/>
                    <a:pt x="6062000" y="958729"/>
                  </a:cubicBezTo>
                  <a:cubicBezTo>
                    <a:pt x="6060779" y="958729"/>
                    <a:pt x="6060779" y="953846"/>
                    <a:pt x="6057117" y="955067"/>
                  </a:cubicBezTo>
                  <a:cubicBezTo>
                    <a:pt x="6055896" y="955067"/>
                    <a:pt x="6054676" y="955067"/>
                    <a:pt x="6053455" y="956288"/>
                  </a:cubicBezTo>
                  <a:cubicBezTo>
                    <a:pt x="6052234" y="958729"/>
                    <a:pt x="6051013" y="956288"/>
                    <a:pt x="6049793" y="955067"/>
                  </a:cubicBezTo>
                  <a:cubicBezTo>
                    <a:pt x="6046131" y="951405"/>
                    <a:pt x="6047351" y="952625"/>
                    <a:pt x="6046131" y="953846"/>
                  </a:cubicBezTo>
                  <a:cubicBezTo>
                    <a:pt x="6044910" y="953846"/>
                    <a:pt x="6046131" y="952625"/>
                    <a:pt x="6042469" y="953846"/>
                  </a:cubicBezTo>
                  <a:cubicBezTo>
                    <a:pt x="6041248" y="953846"/>
                    <a:pt x="6040027" y="952625"/>
                    <a:pt x="6040027" y="952625"/>
                  </a:cubicBezTo>
                  <a:cubicBezTo>
                    <a:pt x="6038806" y="952625"/>
                    <a:pt x="6038806" y="950184"/>
                    <a:pt x="6037586" y="950184"/>
                  </a:cubicBezTo>
                  <a:cubicBezTo>
                    <a:pt x="6035144" y="948963"/>
                    <a:pt x="6032703" y="946522"/>
                    <a:pt x="6031482" y="946522"/>
                  </a:cubicBezTo>
                  <a:cubicBezTo>
                    <a:pt x="6027820" y="947743"/>
                    <a:pt x="6027820" y="946522"/>
                    <a:pt x="6025379" y="940418"/>
                  </a:cubicBezTo>
                  <a:cubicBezTo>
                    <a:pt x="6024158" y="939198"/>
                    <a:pt x="6024158" y="940418"/>
                    <a:pt x="6024158" y="944081"/>
                  </a:cubicBezTo>
                  <a:cubicBezTo>
                    <a:pt x="6024158" y="946522"/>
                    <a:pt x="6025379" y="948963"/>
                    <a:pt x="6025379" y="948963"/>
                  </a:cubicBezTo>
                  <a:cubicBezTo>
                    <a:pt x="6026599" y="948963"/>
                    <a:pt x="6027820" y="952625"/>
                    <a:pt x="6029041" y="952625"/>
                  </a:cubicBezTo>
                  <a:cubicBezTo>
                    <a:pt x="6030262" y="952625"/>
                    <a:pt x="6031482" y="953846"/>
                    <a:pt x="6033924" y="955067"/>
                  </a:cubicBezTo>
                  <a:cubicBezTo>
                    <a:pt x="6036365" y="956288"/>
                    <a:pt x="6037586" y="957508"/>
                    <a:pt x="6040027" y="959950"/>
                  </a:cubicBezTo>
                  <a:cubicBezTo>
                    <a:pt x="6041248" y="961170"/>
                    <a:pt x="6043689" y="962391"/>
                    <a:pt x="6046131" y="963612"/>
                  </a:cubicBezTo>
                  <a:cubicBezTo>
                    <a:pt x="6048572" y="964832"/>
                    <a:pt x="6051013" y="964832"/>
                    <a:pt x="6052234" y="966053"/>
                  </a:cubicBezTo>
                  <a:cubicBezTo>
                    <a:pt x="6053455" y="968495"/>
                    <a:pt x="6058338" y="969715"/>
                    <a:pt x="6059558" y="970936"/>
                  </a:cubicBezTo>
                  <a:cubicBezTo>
                    <a:pt x="6060779" y="972157"/>
                    <a:pt x="6060779" y="973377"/>
                    <a:pt x="6062000" y="974598"/>
                  </a:cubicBezTo>
                  <a:cubicBezTo>
                    <a:pt x="6062000" y="975819"/>
                    <a:pt x="6060779" y="977039"/>
                    <a:pt x="6059558" y="975819"/>
                  </a:cubicBezTo>
                  <a:cubicBezTo>
                    <a:pt x="6058338" y="975819"/>
                    <a:pt x="6058338" y="970936"/>
                    <a:pt x="6054676" y="970936"/>
                  </a:cubicBezTo>
                  <a:cubicBezTo>
                    <a:pt x="6053455" y="970936"/>
                    <a:pt x="6052234" y="969715"/>
                    <a:pt x="6051013" y="970936"/>
                  </a:cubicBezTo>
                  <a:cubicBezTo>
                    <a:pt x="6049793" y="973377"/>
                    <a:pt x="6048572" y="970936"/>
                    <a:pt x="6046131" y="968495"/>
                  </a:cubicBezTo>
                  <a:cubicBezTo>
                    <a:pt x="6042469" y="963612"/>
                    <a:pt x="6043689" y="966053"/>
                    <a:pt x="6041248" y="966053"/>
                  </a:cubicBezTo>
                  <a:cubicBezTo>
                    <a:pt x="6040027" y="966053"/>
                    <a:pt x="6041248" y="964832"/>
                    <a:pt x="6037586" y="966053"/>
                  </a:cubicBezTo>
                  <a:cubicBezTo>
                    <a:pt x="6036365" y="966053"/>
                    <a:pt x="6035144" y="964832"/>
                    <a:pt x="6033924" y="964832"/>
                  </a:cubicBezTo>
                  <a:cubicBezTo>
                    <a:pt x="6032703" y="964832"/>
                    <a:pt x="6031482" y="962391"/>
                    <a:pt x="6031482" y="962391"/>
                  </a:cubicBezTo>
                  <a:cubicBezTo>
                    <a:pt x="6027820" y="962391"/>
                    <a:pt x="6025379" y="958729"/>
                    <a:pt x="6024158" y="961170"/>
                  </a:cubicBezTo>
                  <a:cubicBezTo>
                    <a:pt x="6020496" y="963612"/>
                    <a:pt x="6020496" y="962391"/>
                    <a:pt x="6015613" y="959950"/>
                  </a:cubicBezTo>
                  <a:cubicBezTo>
                    <a:pt x="6014392" y="958729"/>
                    <a:pt x="6014392" y="961170"/>
                    <a:pt x="6015613" y="963612"/>
                  </a:cubicBezTo>
                  <a:cubicBezTo>
                    <a:pt x="6016834" y="966053"/>
                    <a:pt x="6018055" y="967274"/>
                    <a:pt x="6018055" y="967274"/>
                  </a:cubicBezTo>
                  <a:cubicBezTo>
                    <a:pt x="6019275" y="967274"/>
                    <a:pt x="6021717" y="969715"/>
                    <a:pt x="6022937" y="969715"/>
                  </a:cubicBezTo>
                  <a:cubicBezTo>
                    <a:pt x="6024158" y="969715"/>
                    <a:pt x="6030262" y="970936"/>
                    <a:pt x="6032703" y="975819"/>
                  </a:cubicBezTo>
                  <a:cubicBezTo>
                    <a:pt x="6033924" y="978260"/>
                    <a:pt x="6042469" y="979481"/>
                    <a:pt x="6043689" y="983143"/>
                  </a:cubicBezTo>
                  <a:cubicBezTo>
                    <a:pt x="6044910" y="985584"/>
                    <a:pt x="6048572" y="986805"/>
                    <a:pt x="6051013" y="989246"/>
                  </a:cubicBezTo>
                  <a:cubicBezTo>
                    <a:pt x="6053455" y="992909"/>
                    <a:pt x="6055896" y="999012"/>
                    <a:pt x="6060779" y="1001453"/>
                  </a:cubicBezTo>
                  <a:cubicBezTo>
                    <a:pt x="6060779" y="1001453"/>
                    <a:pt x="6062000" y="1001453"/>
                    <a:pt x="6063220" y="1002674"/>
                  </a:cubicBezTo>
                  <a:cubicBezTo>
                    <a:pt x="6063220" y="1002674"/>
                    <a:pt x="6063220" y="1002674"/>
                    <a:pt x="6063220" y="1002674"/>
                  </a:cubicBezTo>
                  <a:cubicBezTo>
                    <a:pt x="6062000" y="1005116"/>
                    <a:pt x="6062000" y="1006336"/>
                    <a:pt x="6058338" y="1003895"/>
                  </a:cubicBezTo>
                  <a:cubicBezTo>
                    <a:pt x="6055896" y="1001453"/>
                    <a:pt x="6053455" y="996571"/>
                    <a:pt x="6052234" y="1001453"/>
                  </a:cubicBezTo>
                  <a:cubicBezTo>
                    <a:pt x="6052234" y="1003895"/>
                    <a:pt x="6051013" y="1003895"/>
                    <a:pt x="6049793" y="1003895"/>
                  </a:cubicBezTo>
                  <a:cubicBezTo>
                    <a:pt x="6048572" y="1003895"/>
                    <a:pt x="6048572" y="999012"/>
                    <a:pt x="6044910" y="999012"/>
                  </a:cubicBezTo>
                  <a:cubicBezTo>
                    <a:pt x="6043689" y="999012"/>
                    <a:pt x="6042469" y="997791"/>
                    <a:pt x="6041248" y="999012"/>
                  </a:cubicBezTo>
                  <a:cubicBezTo>
                    <a:pt x="6040027" y="1001453"/>
                    <a:pt x="6038806" y="999012"/>
                    <a:pt x="6036365" y="996571"/>
                  </a:cubicBezTo>
                  <a:cubicBezTo>
                    <a:pt x="6032703" y="991688"/>
                    <a:pt x="6033924" y="994129"/>
                    <a:pt x="6031482" y="994129"/>
                  </a:cubicBezTo>
                  <a:cubicBezTo>
                    <a:pt x="6030262" y="994129"/>
                    <a:pt x="6031482" y="992909"/>
                    <a:pt x="6027820" y="992909"/>
                  </a:cubicBezTo>
                  <a:cubicBezTo>
                    <a:pt x="6026599" y="992909"/>
                    <a:pt x="6025379" y="990467"/>
                    <a:pt x="6024158" y="990467"/>
                  </a:cubicBezTo>
                  <a:cubicBezTo>
                    <a:pt x="6022937" y="990467"/>
                    <a:pt x="6021717" y="988026"/>
                    <a:pt x="6021717" y="988026"/>
                  </a:cubicBezTo>
                  <a:cubicBezTo>
                    <a:pt x="6018055" y="986805"/>
                    <a:pt x="6016834" y="983143"/>
                    <a:pt x="6014392" y="984364"/>
                  </a:cubicBezTo>
                  <a:cubicBezTo>
                    <a:pt x="6010730" y="985584"/>
                    <a:pt x="6010730" y="984364"/>
                    <a:pt x="6007068" y="979481"/>
                  </a:cubicBezTo>
                  <a:cubicBezTo>
                    <a:pt x="6005848" y="978260"/>
                    <a:pt x="6005848" y="980702"/>
                    <a:pt x="6005848" y="983143"/>
                  </a:cubicBezTo>
                  <a:cubicBezTo>
                    <a:pt x="6005848" y="985584"/>
                    <a:pt x="6007068" y="988026"/>
                    <a:pt x="6008289" y="988026"/>
                  </a:cubicBezTo>
                  <a:cubicBezTo>
                    <a:pt x="6009510" y="988026"/>
                    <a:pt x="6010730" y="991688"/>
                    <a:pt x="6013172" y="991688"/>
                  </a:cubicBezTo>
                  <a:cubicBezTo>
                    <a:pt x="6015613" y="992909"/>
                    <a:pt x="6020496" y="994129"/>
                    <a:pt x="6022937" y="1000233"/>
                  </a:cubicBezTo>
                  <a:cubicBezTo>
                    <a:pt x="6024158" y="1001453"/>
                    <a:pt x="6026599" y="1002674"/>
                    <a:pt x="6029041" y="1005116"/>
                  </a:cubicBezTo>
                  <a:cubicBezTo>
                    <a:pt x="6031482" y="1006336"/>
                    <a:pt x="6033924" y="1007557"/>
                    <a:pt x="6035144" y="1008778"/>
                  </a:cubicBezTo>
                  <a:cubicBezTo>
                    <a:pt x="6036365" y="1011219"/>
                    <a:pt x="6041248" y="1012440"/>
                    <a:pt x="6042469" y="1016102"/>
                  </a:cubicBezTo>
                  <a:cubicBezTo>
                    <a:pt x="6043689" y="1017323"/>
                    <a:pt x="6043689" y="1018543"/>
                    <a:pt x="6044910" y="1019764"/>
                  </a:cubicBezTo>
                  <a:cubicBezTo>
                    <a:pt x="6044910" y="1020985"/>
                    <a:pt x="6043689" y="1020985"/>
                    <a:pt x="6042469" y="1020985"/>
                  </a:cubicBezTo>
                  <a:cubicBezTo>
                    <a:pt x="6041248" y="1020985"/>
                    <a:pt x="6040027" y="1016102"/>
                    <a:pt x="6036365" y="1017323"/>
                  </a:cubicBezTo>
                  <a:cubicBezTo>
                    <a:pt x="6035144" y="1017323"/>
                    <a:pt x="6032703" y="1017323"/>
                    <a:pt x="6032703" y="1018543"/>
                  </a:cubicBezTo>
                  <a:cubicBezTo>
                    <a:pt x="6032703" y="1020985"/>
                    <a:pt x="6030262" y="1018543"/>
                    <a:pt x="6027820" y="1017323"/>
                  </a:cubicBezTo>
                  <a:cubicBezTo>
                    <a:pt x="6022937" y="1013660"/>
                    <a:pt x="6025379" y="1014881"/>
                    <a:pt x="6022937" y="1016102"/>
                  </a:cubicBezTo>
                  <a:cubicBezTo>
                    <a:pt x="6021717" y="1016102"/>
                    <a:pt x="6021717" y="1014881"/>
                    <a:pt x="6019275" y="1016102"/>
                  </a:cubicBezTo>
                  <a:cubicBezTo>
                    <a:pt x="6018055" y="1016102"/>
                    <a:pt x="6015613" y="1014881"/>
                    <a:pt x="6015613" y="1014881"/>
                  </a:cubicBezTo>
                  <a:cubicBezTo>
                    <a:pt x="6014392" y="1014881"/>
                    <a:pt x="6013172" y="1013660"/>
                    <a:pt x="6011951" y="1013660"/>
                  </a:cubicBezTo>
                  <a:cubicBezTo>
                    <a:pt x="6008289" y="1013660"/>
                    <a:pt x="6004627" y="1011219"/>
                    <a:pt x="6003406" y="1013660"/>
                  </a:cubicBezTo>
                  <a:cubicBezTo>
                    <a:pt x="6000965" y="1017323"/>
                    <a:pt x="5999744" y="1016102"/>
                    <a:pt x="5994861" y="1014881"/>
                  </a:cubicBezTo>
                  <a:cubicBezTo>
                    <a:pt x="5993641" y="1014881"/>
                    <a:pt x="5993641" y="1016102"/>
                    <a:pt x="5996082" y="1018543"/>
                  </a:cubicBezTo>
                  <a:cubicBezTo>
                    <a:pt x="5997303" y="1019764"/>
                    <a:pt x="5999744" y="1020985"/>
                    <a:pt x="5999744" y="1020985"/>
                  </a:cubicBezTo>
                  <a:cubicBezTo>
                    <a:pt x="6000965" y="1019764"/>
                    <a:pt x="6003406" y="1022205"/>
                    <a:pt x="6004627" y="1022205"/>
                  </a:cubicBezTo>
                  <a:cubicBezTo>
                    <a:pt x="6005848" y="1022205"/>
                    <a:pt x="6011951" y="1020985"/>
                    <a:pt x="6016834" y="1025867"/>
                  </a:cubicBezTo>
                  <a:cubicBezTo>
                    <a:pt x="6019275" y="1028309"/>
                    <a:pt x="6027820" y="1028309"/>
                    <a:pt x="6030262" y="1030750"/>
                  </a:cubicBezTo>
                  <a:cubicBezTo>
                    <a:pt x="6032703" y="1033192"/>
                    <a:pt x="6036365" y="1033192"/>
                    <a:pt x="6038806" y="1035633"/>
                  </a:cubicBezTo>
                  <a:cubicBezTo>
                    <a:pt x="6041248" y="1039295"/>
                    <a:pt x="6046131" y="1044178"/>
                    <a:pt x="6049793" y="1046619"/>
                  </a:cubicBezTo>
                  <a:cubicBezTo>
                    <a:pt x="6052234" y="1047840"/>
                    <a:pt x="6062000" y="1046619"/>
                    <a:pt x="6063220" y="1047840"/>
                  </a:cubicBezTo>
                  <a:cubicBezTo>
                    <a:pt x="6068103" y="1049061"/>
                    <a:pt x="6072986" y="1050282"/>
                    <a:pt x="6077869" y="1052723"/>
                  </a:cubicBezTo>
                  <a:cubicBezTo>
                    <a:pt x="6081531" y="1053944"/>
                    <a:pt x="6085193" y="1053944"/>
                    <a:pt x="6087634" y="1056385"/>
                  </a:cubicBezTo>
                  <a:cubicBezTo>
                    <a:pt x="6097400" y="1061268"/>
                    <a:pt x="6096179" y="1063709"/>
                    <a:pt x="6105945" y="1064930"/>
                  </a:cubicBezTo>
                  <a:cubicBezTo>
                    <a:pt x="6107166" y="1064930"/>
                    <a:pt x="6107166" y="1064930"/>
                    <a:pt x="6108386" y="1066151"/>
                  </a:cubicBezTo>
                  <a:cubicBezTo>
                    <a:pt x="6108386" y="1066151"/>
                    <a:pt x="6108386" y="1067371"/>
                    <a:pt x="6107166" y="1067371"/>
                  </a:cubicBezTo>
                  <a:cubicBezTo>
                    <a:pt x="6105945" y="1069813"/>
                    <a:pt x="6102283" y="1058826"/>
                    <a:pt x="6101062" y="1069813"/>
                  </a:cubicBezTo>
                  <a:cubicBezTo>
                    <a:pt x="6101062" y="1071033"/>
                    <a:pt x="6099841" y="1069813"/>
                    <a:pt x="6098621" y="1067371"/>
                  </a:cubicBezTo>
                  <a:cubicBezTo>
                    <a:pt x="6094959" y="1061268"/>
                    <a:pt x="6092517" y="1066151"/>
                    <a:pt x="6091297" y="1068592"/>
                  </a:cubicBezTo>
                  <a:cubicBezTo>
                    <a:pt x="6090076" y="1072254"/>
                    <a:pt x="6090076" y="1066151"/>
                    <a:pt x="6083972" y="1069813"/>
                  </a:cubicBezTo>
                  <a:cubicBezTo>
                    <a:pt x="6080310" y="1072254"/>
                    <a:pt x="6080310" y="1074696"/>
                    <a:pt x="6071765" y="1068592"/>
                  </a:cubicBezTo>
                  <a:cubicBezTo>
                    <a:pt x="6068103" y="1064930"/>
                    <a:pt x="6063220" y="1063709"/>
                    <a:pt x="6059558" y="1067371"/>
                  </a:cubicBezTo>
                  <a:cubicBezTo>
                    <a:pt x="6059558" y="1067371"/>
                    <a:pt x="6059558" y="1061268"/>
                    <a:pt x="6055896" y="1064930"/>
                  </a:cubicBezTo>
                  <a:cubicBezTo>
                    <a:pt x="6055896" y="1064930"/>
                    <a:pt x="6053455" y="1064930"/>
                    <a:pt x="6052234" y="1062489"/>
                  </a:cubicBezTo>
                  <a:cubicBezTo>
                    <a:pt x="6047351" y="1057606"/>
                    <a:pt x="6047351" y="1062489"/>
                    <a:pt x="6046131" y="1064930"/>
                  </a:cubicBezTo>
                  <a:cubicBezTo>
                    <a:pt x="6044910" y="1067371"/>
                    <a:pt x="6044910" y="1069813"/>
                    <a:pt x="6040027" y="1067371"/>
                  </a:cubicBezTo>
                  <a:cubicBezTo>
                    <a:pt x="6037586" y="1066151"/>
                    <a:pt x="6032703" y="1060047"/>
                    <a:pt x="6032703" y="1066151"/>
                  </a:cubicBezTo>
                  <a:cubicBezTo>
                    <a:pt x="6032703" y="1068592"/>
                    <a:pt x="6031482" y="1069813"/>
                    <a:pt x="6030262" y="1068592"/>
                  </a:cubicBezTo>
                  <a:cubicBezTo>
                    <a:pt x="6029041" y="1068592"/>
                    <a:pt x="6026599" y="1063709"/>
                    <a:pt x="6022937" y="1064930"/>
                  </a:cubicBezTo>
                  <a:cubicBezTo>
                    <a:pt x="6021717" y="1066151"/>
                    <a:pt x="6019275" y="1064930"/>
                    <a:pt x="6019275" y="1066151"/>
                  </a:cubicBezTo>
                  <a:cubicBezTo>
                    <a:pt x="6019275" y="1068592"/>
                    <a:pt x="6015613" y="1067371"/>
                    <a:pt x="6013172" y="1064930"/>
                  </a:cubicBezTo>
                  <a:cubicBezTo>
                    <a:pt x="6007068" y="1060047"/>
                    <a:pt x="6009510" y="1062489"/>
                    <a:pt x="6007068" y="1063709"/>
                  </a:cubicBezTo>
                  <a:cubicBezTo>
                    <a:pt x="6005848" y="1064930"/>
                    <a:pt x="6005848" y="1062489"/>
                    <a:pt x="6003406" y="1064930"/>
                  </a:cubicBezTo>
                  <a:cubicBezTo>
                    <a:pt x="6002185" y="1066151"/>
                    <a:pt x="5999744" y="1063709"/>
                    <a:pt x="5998523" y="1063709"/>
                  </a:cubicBezTo>
                  <a:cubicBezTo>
                    <a:pt x="5997303" y="1063709"/>
                    <a:pt x="5994861" y="1061268"/>
                    <a:pt x="5994861" y="1061268"/>
                  </a:cubicBezTo>
                  <a:cubicBezTo>
                    <a:pt x="5991199" y="1061268"/>
                    <a:pt x="5987537" y="1058826"/>
                    <a:pt x="5985096" y="1062489"/>
                  </a:cubicBezTo>
                  <a:cubicBezTo>
                    <a:pt x="5982654" y="1066151"/>
                    <a:pt x="5981434" y="1064930"/>
                    <a:pt x="5975330" y="1063709"/>
                  </a:cubicBezTo>
                  <a:cubicBezTo>
                    <a:pt x="5972889" y="1063709"/>
                    <a:pt x="5974109" y="1064930"/>
                    <a:pt x="5976551" y="1067371"/>
                  </a:cubicBezTo>
                  <a:cubicBezTo>
                    <a:pt x="5978992" y="1069813"/>
                    <a:pt x="5980213" y="1071033"/>
                    <a:pt x="5981434" y="1069813"/>
                  </a:cubicBezTo>
                  <a:cubicBezTo>
                    <a:pt x="5982654" y="1068592"/>
                    <a:pt x="5986316" y="1071033"/>
                    <a:pt x="5987537" y="1071033"/>
                  </a:cubicBezTo>
                  <a:cubicBezTo>
                    <a:pt x="5989978" y="1071033"/>
                    <a:pt x="5996082" y="1069813"/>
                    <a:pt x="6000965" y="1074696"/>
                  </a:cubicBezTo>
                  <a:cubicBezTo>
                    <a:pt x="6003406" y="1077137"/>
                    <a:pt x="6014392" y="1075916"/>
                    <a:pt x="6016834" y="1078358"/>
                  </a:cubicBezTo>
                  <a:cubicBezTo>
                    <a:pt x="6019275" y="1080799"/>
                    <a:pt x="6024158" y="1080799"/>
                    <a:pt x="6026599" y="1083240"/>
                  </a:cubicBezTo>
                  <a:cubicBezTo>
                    <a:pt x="6026599" y="1083240"/>
                    <a:pt x="6027820" y="1084461"/>
                    <a:pt x="6027820" y="1084461"/>
                  </a:cubicBezTo>
                  <a:cubicBezTo>
                    <a:pt x="6027820" y="1084461"/>
                    <a:pt x="6026599" y="1084461"/>
                    <a:pt x="6026599" y="1084461"/>
                  </a:cubicBezTo>
                  <a:cubicBezTo>
                    <a:pt x="6025379" y="1084461"/>
                    <a:pt x="6024158" y="1083240"/>
                    <a:pt x="6022937" y="1083240"/>
                  </a:cubicBezTo>
                  <a:cubicBezTo>
                    <a:pt x="6020496" y="1084461"/>
                    <a:pt x="6016834" y="1083240"/>
                    <a:pt x="6015613" y="1085682"/>
                  </a:cubicBezTo>
                  <a:cubicBezTo>
                    <a:pt x="6014392" y="1089344"/>
                    <a:pt x="6013172" y="1088123"/>
                    <a:pt x="6009510" y="1088123"/>
                  </a:cubicBezTo>
                  <a:cubicBezTo>
                    <a:pt x="6008289" y="1088123"/>
                    <a:pt x="6009510" y="1089344"/>
                    <a:pt x="6011951" y="1090565"/>
                  </a:cubicBezTo>
                  <a:cubicBezTo>
                    <a:pt x="6013172" y="1091785"/>
                    <a:pt x="6015613" y="1091785"/>
                    <a:pt x="6015613" y="1091785"/>
                  </a:cubicBezTo>
                  <a:cubicBezTo>
                    <a:pt x="6015613" y="1090565"/>
                    <a:pt x="6019275" y="1091785"/>
                    <a:pt x="6019275" y="1091785"/>
                  </a:cubicBezTo>
                  <a:cubicBezTo>
                    <a:pt x="6020496" y="1090565"/>
                    <a:pt x="6025379" y="1089344"/>
                    <a:pt x="6029041" y="1093006"/>
                  </a:cubicBezTo>
                  <a:cubicBezTo>
                    <a:pt x="6030262" y="1094227"/>
                    <a:pt x="6033924" y="1094227"/>
                    <a:pt x="6036365" y="1094227"/>
                  </a:cubicBezTo>
                  <a:cubicBezTo>
                    <a:pt x="6037586" y="1095447"/>
                    <a:pt x="6038806" y="1095447"/>
                    <a:pt x="6040027" y="1095447"/>
                  </a:cubicBezTo>
                  <a:cubicBezTo>
                    <a:pt x="6040027" y="1095447"/>
                    <a:pt x="6040027" y="1095447"/>
                    <a:pt x="6041248" y="1095447"/>
                  </a:cubicBezTo>
                  <a:cubicBezTo>
                    <a:pt x="6043689" y="1096668"/>
                    <a:pt x="6046131" y="1097889"/>
                    <a:pt x="6048572" y="1099110"/>
                  </a:cubicBezTo>
                  <a:cubicBezTo>
                    <a:pt x="6049793" y="1100330"/>
                    <a:pt x="6049793" y="1101551"/>
                    <a:pt x="6051013" y="1102772"/>
                  </a:cubicBezTo>
                  <a:cubicBezTo>
                    <a:pt x="6051013" y="1102772"/>
                    <a:pt x="6049793" y="1102772"/>
                    <a:pt x="6048572" y="1103992"/>
                  </a:cubicBezTo>
                  <a:cubicBezTo>
                    <a:pt x="6048572" y="1103992"/>
                    <a:pt x="6046131" y="1103992"/>
                    <a:pt x="6044910" y="1101551"/>
                  </a:cubicBezTo>
                  <a:cubicBezTo>
                    <a:pt x="6041248" y="1095447"/>
                    <a:pt x="6040027" y="1100330"/>
                    <a:pt x="6038806" y="1102772"/>
                  </a:cubicBezTo>
                  <a:cubicBezTo>
                    <a:pt x="6037586" y="1105213"/>
                    <a:pt x="6037586" y="1107654"/>
                    <a:pt x="6032703" y="1103992"/>
                  </a:cubicBezTo>
                  <a:cubicBezTo>
                    <a:pt x="6030262" y="1101551"/>
                    <a:pt x="6025379" y="1095447"/>
                    <a:pt x="6025379" y="1101551"/>
                  </a:cubicBezTo>
                  <a:cubicBezTo>
                    <a:pt x="6025379" y="1103992"/>
                    <a:pt x="6024158" y="1105213"/>
                    <a:pt x="6022937" y="1103992"/>
                  </a:cubicBezTo>
                  <a:cubicBezTo>
                    <a:pt x="6021717" y="1103992"/>
                    <a:pt x="6020496" y="1097889"/>
                    <a:pt x="6016834" y="1099110"/>
                  </a:cubicBezTo>
                  <a:cubicBezTo>
                    <a:pt x="6014392" y="1099110"/>
                    <a:pt x="6013172" y="1099110"/>
                    <a:pt x="6013172" y="1100330"/>
                  </a:cubicBezTo>
                  <a:cubicBezTo>
                    <a:pt x="6011951" y="1102772"/>
                    <a:pt x="6009510" y="1100330"/>
                    <a:pt x="6007068" y="1097889"/>
                  </a:cubicBezTo>
                  <a:cubicBezTo>
                    <a:pt x="6002185" y="1093006"/>
                    <a:pt x="6003406" y="1095447"/>
                    <a:pt x="6000965" y="1095447"/>
                  </a:cubicBezTo>
                  <a:cubicBezTo>
                    <a:pt x="5999744" y="1095447"/>
                    <a:pt x="5999744" y="1094227"/>
                    <a:pt x="5996082" y="1095447"/>
                  </a:cubicBezTo>
                  <a:cubicBezTo>
                    <a:pt x="5994861" y="1095447"/>
                    <a:pt x="5992420" y="1094227"/>
                    <a:pt x="5991199" y="1094227"/>
                  </a:cubicBezTo>
                  <a:cubicBezTo>
                    <a:pt x="5989978" y="1094227"/>
                    <a:pt x="5987537" y="1091785"/>
                    <a:pt x="5987537" y="1091785"/>
                  </a:cubicBezTo>
                  <a:cubicBezTo>
                    <a:pt x="5983875" y="1091785"/>
                    <a:pt x="5980213" y="1089344"/>
                    <a:pt x="5977771" y="1091785"/>
                  </a:cubicBezTo>
                  <a:cubicBezTo>
                    <a:pt x="5974109" y="1095447"/>
                    <a:pt x="5974109" y="1094227"/>
                    <a:pt x="5968006" y="1091785"/>
                  </a:cubicBezTo>
                  <a:cubicBezTo>
                    <a:pt x="5965564" y="1090565"/>
                    <a:pt x="5966785" y="1093006"/>
                    <a:pt x="5969227" y="1095447"/>
                  </a:cubicBezTo>
                  <a:cubicBezTo>
                    <a:pt x="5970447" y="1097889"/>
                    <a:pt x="5972889" y="1099110"/>
                    <a:pt x="5974109" y="1099110"/>
                  </a:cubicBezTo>
                  <a:cubicBezTo>
                    <a:pt x="5975330" y="1097889"/>
                    <a:pt x="5978992" y="1100330"/>
                    <a:pt x="5980213" y="1100330"/>
                  </a:cubicBezTo>
                  <a:cubicBezTo>
                    <a:pt x="5982654" y="1100330"/>
                    <a:pt x="5988758" y="1100330"/>
                    <a:pt x="5993641" y="1105213"/>
                  </a:cubicBezTo>
                  <a:cubicBezTo>
                    <a:pt x="5996082" y="1107654"/>
                    <a:pt x="6007068" y="1108875"/>
                    <a:pt x="6009510" y="1111317"/>
                  </a:cubicBezTo>
                  <a:cubicBezTo>
                    <a:pt x="6011951" y="1113758"/>
                    <a:pt x="6016834" y="1114979"/>
                    <a:pt x="6019275" y="1118641"/>
                  </a:cubicBezTo>
                  <a:cubicBezTo>
                    <a:pt x="6021717" y="1122303"/>
                    <a:pt x="6024158" y="1125965"/>
                    <a:pt x="6027820" y="1128406"/>
                  </a:cubicBezTo>
                  <a:cubicBezTo>
                    <a:pt x="6026599" y="1130848"/>
                    <a:pt x="6026599" y="1133289"/>
                    <a:pt x="6021717" y="1129627"/>
                  </a:cubicBezTo>
                  <a:cubicBezTo>
                    <a:pt x="6019275" y="1127186"/>
                    <a:pt x="6014392" y="1122303"/>
                    <a:pt x="6014392" y="1127186"/>
                  </a:cubicBezTo>
                  <a:cubicBezTo>
                    <a:pt x="6014392" y="1129627"/>
                    <a:pt x="6013172" y="1130848"/>
                    <a:pt x="6011951" y="1129627"/>
                  </a:cubicBezTo>
                  <a:cubicBezTo>
                    <a:pt x="6010730" y="1129627"/>
                    <a:pt x="6009510" y="1123524"/>
                    <a:pt x="6005848" y="1124744"/>
                  </a:cubicBezTo>
                  <a:cubicBezTo>
                    <a:pt x="6004627" y="1124744"/>
                    <a:pt x="6002185" y="1124744"/>
                    <a:pt x="6002185" y="1125965"/>
                  </a:cubicBezTo>
                  <a:cubicBezTo>
                    <a:pt x="6000965" y="1128406"/>
                    <a:pt x="5998523" y="1125965"/>
                    <a:pt x="5996082" y="1123524"/>
                  </a:cubicBezTo>
                  <a:cubicBezTo>
                    <a:pt x="5991199" y="1118641"/>
                    <a:pt x="5993641" y="1121082"/>
                    <a:pt x="5989978" y="1122303"/>
                  </a:cubicBezTo>
                  <a:cubicBezTo>
                    <a:pt x="5988758" y="1122303"/>
                    <a:pt x="5988758" y="1121082"/>
                    <a:pt x="5986316" y="1122303"/>
                  </a:cubicBezTo>
                  <a:cubicBezTo>
                    <a:pt x="5985096" y="1122303"/>
                    <a:pt x="5982654" y="1121082"/>
                    <a:pt x="5981434" y="1121082"/>
                  </a:cubicBezTo>
                  <a:cubicBezTo>
                    <a:pt x="5980213" y="1121082"/>
                    <a:pt x="5977771" y="1118641"/>
                    <a:pt x="5977771" y="1118641"/>
                  </a:cubicBezTo>
                  <a:cubicBezTo>
                    <a:pt x="5974109" y="1118641"/>
                    <a:pt x="5970447" y="1116199"/>
                    <a:pt x="5968006" y="1117420"/>
                  </a:cubicBezTo>
                  <a:cubicBezTo>
                    <a:pt x="5964344" y="1121082"/>
                    <a:pt x="5964344" y="1119861"/>
                    <a:pt x="5958240" y="1117420"/>
                  </a:cubicBezTo>
                  <a:cubicBezTo>
                    <a:pt x="5957020" y="1116199"/>
                    <a:pt x="5957020" y="1118641"/>
                    <a:pt x="5958240" y="1119861"/>
                  </a:cubicBezTo>
                  <a:cubicBezTo>
                    <a:pt x="5958240" y="1119861"/>
                    <a:pt x="5958240" y="1119861"/>
                    <a:pt x="5958240" y="1119861"/>
                  </a:cubicBezTo>
                  <a:cubicBezTo>
                    <a:pt x="5955799" y="1119861"/>
                    <a:pt x="5960682" y="1140613"/>
                    <a:pt x="5963123" y="1145496"/>
                  </a:cubicBezTo>
                  <a:cubicBezTo>
                    <a:pt x="5965564" y="1150379"/>
                    <a:pt x="5971668" y="1154041"/>
                    <a:pt x="5974109" y="1158924"/>
                  </a:cubicBezTo>
                  <a:cubicBezTo>
                    <a:pt x="5976551" y="1167469"/>
                    <a:pt x="5981434" y="1178455"/>
                    <a:pt x="5988758" y="1183338"/>
                  </a:cubicBezTo>
                  <a:cubicBezTo>
                    <a:pt x="5989978" y="1184559"/>
                    <a:pt x="5996082" y="1185779"/>
                    <a:pt x="6000965" y="1187000"/>
                  </a:cubicBezTo>
                  <a:cubicBezTo>
                    <a:pt x="6005848" y="1188221"/>
                    <a:pt x="6011951" y="1188221"/>
                    <a:pt x="6013172" y="1189442"/>
                  </a:cubicBezTo>
                  <a:cubicBezTo>
                    <a:pt x="6020496" y="1193103"/>
                    <a:pt x="6027820" y="1195545"/>
                    <a:pt x="6035144" y="1197986"/>
                  </a:cubicBezTo>
                  <a:cubicBezTo>
                    <a:pt x="6035144" y="1197986"/>
                    <a:pt x="6033924" y="1197986"/>
                    <a:pt x="6032703" y="1199207"/>
                  </a:cubicBezTo>
                  <a:cubicBezTo>
                    <a:pt x="6032703" y="1199207"/>
                    <a:pt x="6030262" y="1199207"/>
                    <a:pt x="6027820" y="1196766"/>
                  </a:cubicBezTo>
                  <a:cubicBezTo>
                    <a:pt x="6022937" y="1191883"/>
                    <a:pt x="6022937" y="1196766"/>
                    <a:pt x="6021717" y="1199207"/>
                  </a:cubicBezTo>
                  <a:cubicBezTo>
                    <a:pt x="6020496" y="1201649"/>
                    <a:pt x="6020496" y="1205310"/>
                    <a:pt x="6015613" y="1201649"/>
                  </a:cubicBezTo>
                  <a:cubicBezTo>
                    <a:pt x="6011951" y="1200428"/>
                    <a:pt x="6007068" y="1194324"/>
                    <a:pt x="6007068" y="1200428"/>
                  </a:cubicBezTo>
                  <a:cubicBezTo>
                    <a:pt x="6007068" y="1202869"/>
                    <a:pt x="6005848" y="1204090"/>
                    <a:pt x="6004627" y="1204090"/>
                  </a:cubicBezTo>
                  <a:cubicBezTo>
                    <a:pt x="6003406" y="1204090"/>
                    <a:pt x="6000965" y="1197986"/>
                    <a:pt x="5997303" y="1200428"/>
                  </a:cubicBezTo>
                  <a:cubicBezTo>
                    <a:pt x="5994861" y="1201649"/>
                    <a:pt x="5993641" y="1200428"/>
                    <a:pt x="5993641" y="1202869"/>
                  </a:cubicBezTo>
                  <a:cubicBezTo>
                    <a:pt x="5993641" y="1206531"/>
                    <a:pt x="5989978" y="1204090"/>
                    <a:pt x="5987537" y="1201649"/>
                  </a:cubicBezTo>
                  <a:cubicBezTo>
                    <a:pt x="5981434" y="1196766"/>
                    <a:pt x="5983875" y="1199207"/>
                    <a:pt x="5981434" y="1200428"/>
                  </a:cubicBezTo>
                  <a:cubicBezTo>
                    <a:pt x="5980213" y="1201649"/>
                    <a:pt x="5980213" y="1199207"/>
                    <a:pt x="5976551" y="1201649"/>
                  </a:cubicBezTo>
                  <a:cubicBezTo>
                    <a:pt x="5975330" y="1202869"/>
                    <a:pt x="5972889" y="1200428"/>
                    <a:pt x="5971668" y="1200428"/>
                  </a:cubicBezTo>
                  <a:cubicBezTo>
                    <a:pt x="5970447" y="1200428"/>
                    <a:pt x="5968006" y="1197986"/>
                    <a:pt x="5968006" y="1197986"/>
                  </a:cubicBezTo>
                  <a:cubicBezTo>
                    <a:pt x="5964344" y="1199207"/>
                    <a:pt x="5959461" y="1196766"/>
                    <a:pt x="5957020" y="1199207"/>
                  </a:cubicBezTo>
                  <a:cubicBezTo>
                    <a:pt x="5953357" y="1204090"/>
                    <a:pt x="5953357" y="1202869"/>
                    <a:pt x="5946033" y="1200428"/>
                  </a:cubicBezTo>
                  <a:cubicBezTo>
                    <a:pt x="5943592" y="1200428"/>
                    <a:pt x="5944813" y="1201649"/>
                    <a:pt x="5948475" y="1204090"/>
                  </a:cubicBezTo>
                  <a:cubicBezTo>
                    <a:pt x="5950916" y="1206531"/>
                    <a:pt x="5953357" y="1207752"/>
                    <a:pt x="5953357" y="1206531"/>
                  </a:cubicBezTo>
                  <a:cubicBezTo>
                    <a:pt x="5954578" y="1205310"/>
                    <a:pt x="5958240" y="1207752"/>
                    <a:pt x="5960682" y="1206531"/>
                  </a:cubicBezTo>
                  <a:cubicBezTo>
                    <a:pt x="5963123" y="1206531"/>
                    <a:pt x="5969227" y="1204090"/>
                    <a:pt x="5976551" y="1208973"/>
                  </a:cubicBezTo>
                  <a:cubicBezTo>
                    <a:pt x="5980213" y="1211414"/>
                    <a:pt x="5991199" y="1210193"/>
                    <a:pt x="5993641" y="1212635"/>
                  </a:cubicBezTo>
                  <a:cubicBezTo>
                    <a:pt x="5997303" y="1215076"/>
                    <a:pt x="6002185" y="1215076"/>
                    <a:pt x="6004627" y="1217517"/>
                  </a:cubicBezTo>
                  <a:cubicBezTo>
                    <a:pt x="6007068" y="1219959"/>
                    <a:pt x="6009510" y="1222400"/>
                    <a:pt x="6011951" y="1223621"/>
                  </a:cubicBezTo>
                  <a:cubicBezTo>
                    <a:pt x="6013172" y="1224842"/>
                    <a:pt x="6014392" y="1226063"/>
                    <a:pt x="6016834" y="1226063"/>
                  </a:cubicBezTo>
                  <a:cubicBezTo>
                    <a:pt x="6016834" y="1226063"/>
                    <a:pt x="6016834" y="1226063"/>
                    <a:pt x="6016834" y="1226063"/>
                  </a:cubicBezTo>
                  <a:cubicBezTo>
                    <a:pt x="6016834" y="1228504"/>
                    <a:pt x="6015613" y="1229724"/>
                    <a:pt x="6014392" y="1229724"/>
                  </a:cubicBezTo>
                  <a:cubicBezTo>
                    <a:pt x="6013172" y="1229724"/>
                    <a:pt x="6010730" y="1223621"/>
                    <a:pt x="6007068" y="1224842"/>
                  </a:cubicBezTo>
                  <a:cubicBezTo>
                    <a:pt x="6004627" y="1224842"/>
                    <a:pt x="6003406" y="1224842"/>
                    <a:pt x="6002185" y="1226063"/>
                  </a:cubicBezTo>
                  <a:cubicBezTo>
                    <a:pt x="6000965" y="1229724"/>
                    <a:pt x="5998523" y="1227283"/>
                    <a:pt x="5996082" y="1223621"/>
                  </a:cubicBezTo>
                  <a:cubicBezTo>
                    <a:pt x="5989978" y="1217517"/>
                    <a:pt x="5992420" y="1219959"/>
                    <a:pt x="5989978" y="1221180"/>
                  </a:cubicBezTo>
                  <a:cubicBezTo>
                    <a:pt x="5987537" y="1221180"/>
                    <a:pt x="5988758" y="1219959"/>
                    <a:pt x="5985096" y="1221180"/>
                  </a:cubicBezTo>
                  <a:cubicBezTo>
                    <a:pt x="5982654" y="1221180"/>
                    <a:pt x="5981434" y="1218738"/>
                    <a:pt x="5980213" y="1218738"/>
                  </a:cubicBezTo>
                  <a:cubicBezTo>
                    <a:pt x="5978992" y="1218738"/>
                    <a:pt x="5976551" y="1215076"/>
                    <a:pt x="5976551" y="1215076"/>
                  </a:cubicBezTo>
                  <a:cubicBezTo>
                    <a:pt x="5971668" y="1215076"/>
                    <a:pt x="5968006" y="1210193"/>
                    <a:pt x="5965564" y="1212635"/>
                  </a:cubicBezTo>
                  <a:cubicBezTo>
                    <a:pt x="5960682" y="1216297"/>
                    <a:pt x="5960682" y="1215076"/>
                    <a:pt x="5953357" y="1210193"/>
                  </a:cubicBezTo>
                  <a:cubicBezTo>
                    <a:pt x="5950916" y="1208973"/>
                    <a:pt x="5952137" y="1211414"/>
                    <a:pt x="5954578" y="1215076"/>
                  </a:cubicBezTo>
                  <a:cubicBezTo>
                    <a:pt x="5955799" y="1218738"/>
                    <a:pt x="5958240" y="1219959"/>
                    <a:pt x="5959461" y="1219959"/>
                  </a:cubicBezTo>
                  <a:cubicBezTo>
                    <a:pt x="5960682" y="1219959"/>
                    <a:pt x="5964344" y="1222400"/>
                    <a:pt x="5966785" y="1222400"/>
                  </a:cubicBezTo>
                  <a:cubicBezTo>
                    <a:pt x="5969227" y="1222400"/>
                    <a:pt x="5976551" y="1223621"/>
                    <a:pt x="5982654" y="1229724"/>
                  </a:cubicBezTo>
                  <a:cubicBezTo>
                    <a:pt x="5983875" y="1230945"/>
                    <a:pt x="5987537" y="1232166"/>
                    <a:pt x="5992420" y="1233387"/>
                  </a:cubicBezTo>
                  <a:cubicBezTo>
                    <a:pt x="5996082" y="1234607"/>
                    <a:pt x="5999744" y="1235828"/>
                    <a:pt x="6002185" y="1237049"/>
                  </a:cubicBezTo>
                  <a:cubicBezTo>
                    <a:pt x="6004627" y="1239490"/>
                    <a:pt x="6008289" y="1240711"/>
                    <a:pt x="6011951" y="1243152"/>
                  </a:cubicBezTo>
                  <a:cubicBezTo>
                    <a:pt x="6011951" y="1243152"/>
                    <a:pt x="6010730" y="1244373"/>
                    <a:pt x="6009510" y="1245594"/>
                  </a:cubicBezTo>
                  <a:cubicBezTo>
                    <a:pt x="6009510" y="1246814"/>
                    <a:pt x="6007068" y="1246814"/>
                    <a:pt x="6002185" y="1243152"/>
                  </a:cubicBezTo>
                  <a:cubicBezTo>
                    <a:pt x="5993641" y="1237049"/>
                    <a:pt x="5994861" y="1244373"/>
                    <a:pt x="5993641" y="1248035"/>
                  </a:cubicBezTo>
                  <a:cubicBezTo>
                    <a:pt x="5992420" y="1252918"/>
                    <a:pt x="5993641" y="1256580"/>
                    <a:pt x="5985096" y="1252918"/>
                  </a:cubicBezTo>
                  <a:cubicBezTo>
                    <a:pt x="5980213" y="1250477"/>
                    <a:pt x="5971668" y="1245594"/>
                    <a:pt x="5972889" y="1252918"/>
                  </a:cubicBezTo>
                  <a:cubicBezTo>
                    <a:pt x="5974109" y="1256580"/>
                    <a:pt x="5972889" y="1257801"/>
                    <a:pt x="5970447" y="1257801"/>
                  </a:cubicBezTo>
                  <a:cubicBezTo>
                    <a:pt x="5968006" y="1257801"/>
                    <a:pt x="5964344" y="1250477"/>
                    <a:pt x="5958240" y="1254139"/>
                  </a:cubicBezTo>
                  <a:cubicBezTo>
                    <a:pt x="5955799" y="1255359"/>
                    <a:pt x="5952137" y="1255359"/>
                    <a:pt x="5953357" y="1257801"/>
                  </a:cubicBezTo>
                  <a:cubicBezTo>
                    <a:pt x="5953357" y="1262684"/>
                    <a:pt x="5948475" y="1260242"/>
                    <a:pt x="5943592" y="1257801"/>
                  </a:cubicBezTo>
                  <a:cubicBezTo>
                    <a:pt x="5938709" y="1255359"/>
                    <a:pt x="5937488" y="1254139"/>
                    <a:pt x="5936268" y="1255359"/>
                  </a:cubicBezTo>
                  <a:cubicBezTo>
                    <a:pt x="5935047" y="1255359"/>
                    <a:pt x="5936268" y="1256580"/>
                    <a:pt x="5933826" y="1257801"/>
                  </a:cubicBezTo>
                  <a:cubicBezTo>
                    <a:pt x="5931385" y="1259021"/>
                    <a:pt x="5932606" y="1256580"/>
                    <a:pt x="5927723" y="1260242"/>
                  </a:cubicBezTo>
                  <a:cubicBezTo>
                    <a:pt x="5925281" y="1261463"/>
                    <a:pt x="5921619" y="1260242"/>
                    <a:pt x="5920399" y="1260242"/>
                  </a:cubicBezTo>
                  <a:cubicBezTo>
                    <a:pt x="5917957" y="1260242"/>
                    <a:pt x="5914295" y="1257801"/>
                    <a:pt x="5914295" y="1257801"/>
                  </a:cubicBezTo>
                  <a:cubicBezTo>
                    <a:pt x="5908192" y="1260242"/>
                    <a:pt x="5902088" y="1256580"/>
                    <a:pt x="5899646" y="1261463"/>
                  </a:cubicBezTo>
                  <a:cubicBezTo>
                    <a:pt x="5895985" y="1268787"/>
                    <a:pt x="5894764" y="1266346"/>
                    <a:pt x="5883778" y="1265125"/>
                  </a:cubicBezTo>
                  <a:cubicBezTo>
                    <a:pt x="5880115" y="1265125"/>
                    <a:pt x="5882557" y="1267566"/>
                    <a:pt x="5887439" y="1271228"/>
                  </a:cubicBezTo>
                  <a:cubicBezTo>
                    <a:pt x="5891102" y="1273670"/>
                    <a:pt x="5893543" y="1276111"/>
                    <a:pt x="5894764" y="1274891"/>
                  </a:cubicBezTo>
                  <a:cubicBezTo>
                    <a:pt x="5895985" y="1273670"/>
                    <a:pt x="5902088" y="1276111"/>
                    <a:pt x="5904529" y="1274891"/>
                  </a:cubicBezTo>
                  <a:cubicBezTo>
                    <a:pt x="5908192" y="1273670"/>
                    <a:pt x="5916736" y="1271228"/>
                    <a:pt x="5926502" y="1276111"/>
                  </a:cubicBezTo>
                  <a:cubicBezTo>
                    <a:pt x="5928943" y="1277332"/>
                    <a:pt x="5933826" y="1277332"/>
                    <a:pt x="5939930" y="1277332"/>
                  </a:cubicBezTo>
                  <a:cubicBezTo>
                    <a:pt x="5944813" y="1277332"/>
                    <a:pt x="5949695" y="1277332"/>
                    <a:pt x="5952137" y="1278553"/>
                  </a:cubicBezTo>
                  <a:cubicBezTo>
                    <a:pt x="5957020" y="1280994"/>
                    <a:pt x="5964344" y="1280994"/>
                    <a:pt x="5969227" y="1283435"/>
                  </a:cubicBezTo>
                  <a:cubicBezTo>
                    <a:pt x="5972889" y="1285877"/>
                    <a:pt x="5976551" y="1288318"/>
                    <a:pt x="5981434" y="1290760"/>
                  </a:cubicBezTo>
                  <a:cubicBezTo>
                    <a:pt x="5980213" y="1290760"/>
                    <a:pt x="5980213" y="1290760"/>
                    <a:pt x="5978992" y="1290760"/>
                  </a:cubicBezTo>
                  <a:cubicBezTo>
                    <a:pt x="5976551" y="1291980"/>
                    <a:pt x="5972889" y="1290760"/>
                    <a:pt x="5972889" y="1294422"/>
                  </a:cubicBezTo>
                  <a:cubicBezTo>
                    <a:pt x="5972889" y="1299305"/>
                    <a:pt x="5968006" y="1296863"/>
                    <a:pt x="5963123" y="1293201"/>
                  </a:cubicBezTo>
                  <a:cubicBezTo>
                    <a:pt x="5953357" y="1287098"/>
                    <a:pt x="5957020" y="1289539"/>
                    <a:pt x="5953357" y="1291980"/>
                  </a:cubicBezTo>
                  <a:cubicBezTo>
                    <a:pt x="5950916" y="1293201"/>
                    <a:pt x="5952137" y="1290760"/>
                    <a:pt x="5947254" y="1294422"/>
                  </a:cubicBezTo>
                  <a:cubicBezTo>
                    <a:pt x="5944813" y="1295642"/>
                    <a:pt x="5941150" y="1293201"/>
                    <a:pt x="5939930" y="1293201"/>
                  </a:cubicBezTo>
                  <a:cubicBezTo>
                    <a:pt x="5937488" y="1293201"/>
                    <a:pt x="5933826" y="1290760"/>
                    <a:pt x="5933826" y="1290760"/>
                  </a:cubicBezTo>
                  <a:cubicBezTo>
                    <a:pt x="5927723" y="1291980"/>
                    <a:pt x="5921619" y="1289539"/>
                    <a:pt x="5919178" y="1293201"/>
                  </a:cubicBezTo>
                  <a:cubicBezTo>
                    <a:pt x="5915516" y="1300525"/>
                    <a:pt x="5914295" y="1298084"/>
                    <a:pt x="5904529" y="1296863"/>
                  </a:cubicBezTo>
                  <a:cubicBezTo>
                    <a:pt x="5900867" y="1296863"/>
                    <a:pt x="5903309" y="1299305"/>
                    <a:pt x="5908192" y="1302967"/>
                  </a:cubicBezTo>
                  <a:cubicBezTo>
                    <a:pt x="5911853" y="1305408"/>
                    <a:pt x="5914295" y="1307849"/>
                    <a:pt x="5915516" y="1305408"/>
                  </a:cubicBezTo>
                  <a:cubicBezTo>
                    <a:pt x="5916736" y="1304187"/>
                    <a:pt x="5922840" y="1306629"/>
                    <a:pt x="5925281" y="1305408"/>
                  </a:cubicBezTo>
                  <a:cubicBezTo>
                    <a:pt x="5928943" y="1304187"/>
                    <a:pt x="5937488" y="1301746"/>
                    <a:pt x="5947254" y="1307849"/>
                  </a:cubicBezTo>
                  <a:cubicBezTo>
                    <a:pt x="5952137" y="1311512"/>
                    <a:pt x="5968006" y="1307849"/>
                    <a:pt x="5971668" y="1311512"/>
                  </a:cubicBezTo>
                  <a:cubicBezTo>
                    <a:pt x="5976551" y="1315174"/>
                    <a:pt x="5983875" y="1315174"/>
                    <a:pt x="5988758" y="1318836"/>
                  </a:cubicBezTo>
                  <a:cubicBezTo>
                    <a:pt x="5992420" y="1322498"/>
                    <a:pt x="5997303" y="1326160"/>
                    <a:pt x="6002185" y="1329822"/>
                  </a:cubicBezTo>
                  <a:cubicBezTo>
                    <a:pt x="6002185" y="1329822"/>
                    <a:pt x="6002185" y="1329822"/>
                    <a:pt x="6002185" y="1329822"/>
                  </a:cubicBezTo>
                  <a:cubicBezTo>
                    <a:pt x="6000965" y="1329822"/>
                    <a:pt x="5999744" y="1329822"/>
                    <a:pt x="5998523" y="1329822"/>
                  </a:cubicBezTo>
                  <a:cubicBezTo>
                    <a:pt x="5996082" y="1328601"/>
                    <a:pt x="5993641" y="1326160"/>
                    <a:pt x="5991199" y="1327381"/>
                  </a:cubicBezTo>
                  <a:cubicBezTo>
                    <a:pt x="5991199" y="1327381"/>
                    <a:pt x="5989978" y="1327381"/>
                    <a:pt x="5989978" y="1327381"/>
                  </a:cubicBezTo>
                  <a:cubicBezTo>
                    <a:pt x="5988758" y="1327381"/>
                    <a:pt x="5988758" y="1326160"/>
                    <a:pt x="5987537" y="1326160"/>
                  </a:cubicBezTo>
                  <a:cubicBezTo>
                    <a:pt x="5983875" y="1324939"/>
                    <a:pt x="5980213" y="1323719"/>
                    <a:pt x="5976551" y="1323719"/>
                  </a:cubicBezTo>
                  <a:cubicBezTo>
                    <a:pt x="5972889" y="1321277"/>
                    <a:pt x="5975330" y="1323719"/>
                    <a:pt x="5972889" y="1323719"/>
                  </a:cubicBezTo>
                  <a:cubicBezTo>
                    <a:pt x="5971668" y="1323719"/>
                    <a:pt x="5971668" y="1322498"/>
                    <a:pt x="5968006" y="1323719"/>
                  </a:cubicBezTo>
                  <a:cubicBezTo>
                    <a:pt x="5966785" y="1323719"/>
                    <a:pt x="5963123" y="1322498"/>
                    <a:pt x="5961902" y="1321277"/>
                  </a:cubicBezTo>
                  <a:cubicBezTo>
                    <a:pt x="5960682" y="1321277"/>
                    <a:pt x="5957020" y="1318836"/>
                    <a:pt x="5957020" y="1318836"/>
                  </a:cubicBezTo>
                  <a:cubicBezTo>
                    <a:pt x="5953357" y="1317615"/>
                    <a:pt x="5947254" y="1313953"/>
                    <a:pt x="5946033" y="1316394"/>
                  </a:cubicBezTo>
                  <a:cubicBezTo>
                    <a:pt x="5943592" y="1318836"/>
                    <a:pt x="5942371" y="1317615"/>
                    <a:pt x="5935047" y="1312732"/>
                  </a:cubicBezTo>
                  <a:cubicBezTo>
                    <a:pt x="5932606" y="1311512"/>
                    <a:pt x="5935047" y="1313953"/>
                    <a:pt x="5937488" y="1316394"/>
                  </a:cubicBezTo>
                  <a:cubicBezTo>
                    <a:pt x="5939930" y="1318836"/>
                    <a:pt x="5942371" y="1320056"/>
                    <a:pt x="5942371" y="1320056"/>
                  </a:cubicBezTo>
                  <a:cubicBezTo>
                    <a:pt x="5943592" y="1320056"/>
                    <a:pt x="5947254" y="1322498"/>
                    <a:pt x="5949695" y="1322498"/>
                  </a:cubicBezTo>
                  <a:cubicBezTo>
                    <a:pt x="5950916" y="1322498"/>
                    <a:pt x="5954578" y="1323719"/>
                    <a:pt x="5958240" y="1324939"/>
                  </a:cubicBezTo>
                  <a:cubicBezTo>
                    <a:pt x="5957020" y="1324939"/>
                    <a:pt x="5957020" y="1326160"/>
                    <a:pt x="5955799" y="1327381"/>
                  </a:cubicBezTo>
                  <a:cubicBezTo>
                    <a:pt x="5955799" y="1328601"/>
                    <a:pt x="5952137" y="1328601"/>
                    <a:pt x="5947254" y="1326160"/>
                  </a:cubicBezTo>
                  <a:cubicBezTo>
                    <a:pt x="5936268" y="1320056"/>
                    <a:pt x="5938709" y="1327381"/>
                    <a:pt x="5937488" y="1332263"/>
                  </a:cubicBezTo>
                  <a:cubicBezTo>
                    <a:pt x="5936268" y="1337146"/>
                    <a:pt x="5938709" y="1342029"/>
                    <a:pt x="5927723" y="1338367"/>
                  </a:cubicBezTo>
                  <a:cubicBezTo>
                    <a:pt x="5921619" y="1337146"/>
                    <a:pt x="5910633" y="1331043"/>
                    <a:pt x="5913074" y="1339588"/>
                  </a:cubicBezTo>
                  <a:cubicBezTo>
                    <a:pt x="5914295" y="1343250"/>
                    <a:pt x="5913074" y="1345691"/>
                    <a:pt x="5910633" y="1345691"/>
                  </a:cubicBezTo>
                  <a:cubicBezTo>
                    <a:pt x="5908192" y="1345691"/>
                    <a:pt x="5902088" y="1338367"/>
                    <a:pt x="5897205" y="1342029"/>
                  </a:cubicBezTo>
                  <a:cubicBezTo>
                    <a:pt x="5894764" y="1344470"/>
                    <a:pt x="5891102" y="1344470"/>
                    <a:pt x="5891102" y="1346912"/>
                  </a:cubicBezTo>
                  <a:cubicBezTo>
                    <a:pt x="5891102" y="1349353"/>
                    <a:pt x="5889881" y="1350574"/>
                    <a:pt x="5888660" y="1350574"/>
                  </a:cubicBezTo>
                  <a:cubicBezTo>
                    <a:pt x="5888660" y="1349353"/>
                    <a:pt x="5889881" y="1346912"/>
                    <a:pt x="5889881" y="1345691"/>
                  </a:cubicBezTo>
                  <a:cubicBezTo>
                    <a:pt x="5891102" y="1342029"/>
                    <a:pt x="5894764" y="1340808"/>
                    <a:pt x="5894764" y="1337146"/>
                  </a:cubicBezTo>
                  <a:cubicBezTo>
                    <a:pt x="5895985" y="1333484"/>
                    <a:pt x="5903309" y="1331043"/>
                    <a:pt x="5904529" y="1327381"/>
                  </a:cubicBezTo>
                  <a:cubicBezTo>
                    <a:pt x="5906971" y="1321277"/>
                    <a:pt x="5911853" y="1320056"/>
                    <a:pt x="5913074" y="1318836"/>
                  </a:cubicBezTo>
                  <a:cubicBezTo>
                    <a:pt x="5914295" y="1318836"/>
                    <a:pt x="5916736" y="1315174"/>
                    <a:pt x="5916736" y="1316394"/>
                  </a:cubicBezTo>
                  <a:cubicBezTo>
                    <a:pt x="5917957" y="1316394"/>
                    <a:pt x="5917957" y="1315174"/>
                    <a:pt x="5919178" y="1312732"/>
                  </a:cubicBezTo>
                  <a:cubicBezTo>
                    <a:pt x="5920399" y="1310291"/>
                    <a:pt x="5920399" y="1307849"/>
                    <a:pt x="5919178" y="1309070"/>
                  </a:cubicBezTo>
                  <a:cubicBezTo>
                    <a:pt x="5915516" y="1312732"/>
                    <a:pt x="5915516" y="1313953"/>
                    <a:pt x="5911853" y="1311512"/>
                  </a:cubicBezTo>
                  <a:cubicBezTo>
                    <a:pt x="5909412" y="1310291"/>
                    <a:pt x="5908192" y="1313953"/>
                    <a:pt x="5904529" y="1313953"/>
                  </a:cubicBezTo>
                  <a:cubicBezTo>
                    <a:pt x="5904529" y="1313953"/>
                    <a:pt x="5903309" y="1316394"/>
                    <a:pt x="5902088" y="1316394"/>
                  </a:cubicBezTo>
                  <a:cubicBezTo>
                    <a:pt x="5900867" y="1316394"/>
                    <a:pt x="5900867" y="1318836"/>
                    <a:pt x="5899646" y="1318836"/>
                  </a:cubicBezTo>
                  <a:cubicBezTo>
                    <a:pt x="5897205" y="1318836"/>
                    <a:pt x="5898426" y="1320056"/>
                    <a:pt x="5895985" y="1320056"/>
                  </a:cubicBezTo>
                  <a:cubicBezTo>
                    <a:pt x="5895985" y="1320056"/>
                    <a:pt x="5895985" y="1320056"/>
                    <a:pt x="5895985" y="1320056"/>
                  </a:cubicBezTo>
                  <a:cubicBezTo>
                    <a:pt x="5897205" y="1318836"/>
                    <a:pt x="5897205" y="1317615"/>
                    <a:pt x="5895985" y="1318836"/>
                  </a:cubicBezTo>
                  <a:cubicBezTo>
                    <a:pt x="5892322" y="1320056"/>
                    <a:pt x="5892322" y="1321277"/>
                    <a:pt x="5891102" y="1318836"/>
                  </a:cubicBezTo>
                  <a:cubicBezTo>
                    <a:pt x="5889881" y="1317615"/>
                    <a:pt x="5888660" y="1318836"/>
                    <a:pt x="5886219" y="1318836"/>
                  </a:cubicBezTo>
                  <a:cubicBezTo>
                    <a:pt x="5886219" y="1318836"/>
                    <a:pt x="5884998" y="1320056"/>
                    <a:pt x="5884998" y="1320056"/>
                  </a:cubicBezTo>
                  <a:cubicBezTo>
                    <a:pt x="5884998" y="1320056"/>
                    <a:pt x="5883778" y="1321277"/>
                    <a:pt x="5882557" y="1321277"/>
                  </a:cubicBezTo>
                  <a:cubicBezTo>
                    <a:pt x="5881336" y="1320056"/>
                    <a:pt x="5881336" y="1321277"/>
                    <a:pt x="5880115" y="1321277"/>
                  </a:cubicBezTo>
                  <a:cubicBezTo>
                    <a:pt x="5878895" y="1321277"/>
                    <a:pt x="5880115" y="1318836"/>
                    <a:pt x="5877674" y="1322498"/>
                  </a:cubicBezTo>
                  <a:cubicBezTo>
                    <a:pt x="5876453" y="1323719"/>
                    <a:pt x="5875232" y="1324939"/>
                    <a:pt x="5875232" y="1323719"/>
                  </a:cubicBezTo>
                  <a:cubicBezTo>
                    <a:pt x="5875232" y="1322498"/>
                    <a:pt x="5874012" y="1323719"/>
                    <a:pt x="5872791" y="1322498"/>
                  </a:cubicBezTo>
                  <a:cubicBezTo>
                    <a:pt x="5870350" y="1322498"/>
                    <a:pt x="5870350" y="1324939"/>
                    <a:pt x="5869129" y="1324939"/>
                  </a:cubicBezTo>
                  <a:cubicBezTo>
                    <a:pt x="5867908" y="1324939"/>
                    <a:pt x="5867908" y="1324939"/>
                    <a:pt x="5867908" y="1323719"/>
                  </a:cubicBezTo>
                  <a:cubicBezTo>
                    <a:pt x="5867908" y="1320056"/>
                    <a:pt x="5865467" y="1323719"/>
                    <a:pt x="5864246" y="1324939"/>
                  </a:cubicBezTo>
                  <a:cubicBezTo>
                    <a:pt x="5861805" y="1327381"/>
                    <a:pt x="5861805" y="1326160"/>
                    <a:pt x="5860584" y="1323719"/>
                  </a:cubicBezTo>
                  <a:cubicBezTo>
                    <a:pt x="5861805" y="1322498"/>
                    <a:pt x="5863025" y="1320056"/>
                    <a:pt x="5864246" y="1317615"/>
                  </a:cubicBezTo>
                  <a:cubicBezTo>
                    <a:pt x="5865467" y="1315174"/>
                    <a:pt x="5867908" y="1315174"/>
                    <a:pt x="5869129" y="1313953"/>
                  </a:cubicBezTo>
                  <a:cubicBezTo>
                    <a:pt x="5870350" y="1311512"/>
                    <a:pt x="5875232" y="1311512"/>
                    <a:pt x="5876453" y="1310291"/>
                  </a:cubicBezTo>
                  <a:cubicBezTo>
                    <a:pt x="5878895" y="1306629"/>
                    <a:pt x="5882557" y="1306629"/>
                    <a:pt x="5883778" y="1307849"/>
                  </a:cubicBezTo>
                  <a:cubicBezTo>
                    <a:pt x="5884998" y="1307849"/>
                    <a:pt x="5886219" y="1306629"/>
                    <a:pt x="5887439" y="1306629"/>
                  </a:cubicBezTo>
                  <a:cubicBezTo>
                    <a:pt x="5887439" y="1306629"/>
                    <a:pt x="5888660" y="1306629"/>
                    <a:pt x="5889881" y="1304187"/>
                  </a:cubicBezTo>
                  <a:cubicBezTo>
                    <a:pt x="5891102" y="1302967"/>
                    <a:pt x="5891102" y="1301746"/>
                    <a:pt x="5891102" y="1301746"/>
                  </a:cubicBezTo>
                  <a:cubicBezTo>
                    <a:pt x="5887439" y="1302967"/>
                    <a:pt x="5887439" y="1304187"/>
                    <a:pt x="5886219" y="1301746"/>
                  </a:cubicBezTo>
                  <a:cubicBezTo>
                    <a:pt x="5884998" y="1300525"/>
                    <a:pt x="5883778" y="1301746"/>
                    <a:pt x="5881336" y="1301746"/>
                  </a:cubicBezTo>
                  <a:cubicBezTo>
                    <a:pt x="5881336" y="1301746"/>
                    <a:pt x="5880115" y="1302967"/>
                    <a:pt x="5878895" y="1302967"/>
                  </a:cubicBezTo>
                  <a:cubicBezTo>
                    <a:pt x="5878895" y="1302967"/>
                    <a:pt x="5877674" y="1304187"/>
                    <a:pt x="5876453" y="1304187"/>
                  </a:cubicBezTo>
                  <a:cubicBezTo>
                    <a:pt x="5875232" y="1302967"/>
                    <a:pt x="5875232" y="1304187"/>
                    <a:pt x="5874012" y="1304187"/>
                  </a:cubicBezTo>
                  <a:cubicBezTo>
                    <a:pt x="5872791" y="1304187"/>
                    <a:pt x="5874012" y="1301746"/>
                    <a:pt x="5871571" y="1305408"/>
                  </a:cubicBezTo>
                  <a:cubicBezTo>
                    <a:pt x="5870350" y="1306629"/>
                    <a:pt x="5869129" y="1309070"/>
                    <a:pt x="5869129" y="1306629"/>
                  </a:cubicBezTo>
                  <a:cubicBezTo>
                    <a:pt x="5869129" y="1305408"/>
                    <a:pt x="5867908" y="1306629"/>
                    <a:pt x="5866688" y="1305408"/>
                  </a:cubicBezTo>
                  <a:cubicBezTo>
                    <a:pt x="5864246" y="1305408"/>
                    <a:pt x="5864246" y="1307849"/>
                    <a:pt x="5863025" y="1309070"/>
                  </a:cubicBezTo>
                  <a:cubicBezTo>
                    <a:pt x="5861805" y="1309070"/>
                    <a:pt x="5861805" y="1309070"/>
                    <a:pt x="5861805" y="1307849"/>
                  </a:cubicBezTo>
                  <a:cubicBezTo>
                    <a:pt x="5861805" y="1304187"/>
                    <a:pt x="5859364" y="1307849"/>
                    <a:pt x="5858143" y="1309070"/>
                  </a:cubicBezTo>
                  <a:cubicBezTo>
                    <a:pt x="5855701" y="1311512"/>
                    <a:pt x="5855701" y="1310291"/>
                    <a:pt x="5854481" y="1307849"/>
                  </a:cubicBezTo>
                  <a:cubicBezTo>
                    <a:pt x="5853260" y="1306629"/>
                    <a:pt x="5853260" y="1304187"/>
                    <a:pt x="5850818" y="1307849"/>
                  </a:cubicBezTo>
                  <a:cubicBezTo>
                    <a:pt x="5849598" y="1309070"/>
                    <a:pt x="5849598" y="1310291"/>
                    <a:pt x="5848377" y="1309070"/>
                  </a:cubicBezTo>
                  <a:cubicBezTo>
                    <a:pt x="5848377" y="1309070"/>
                    <a:pt x="5847157" y="1309070"/>
                    <a:pt x="5847157" y="1309070"/>
                  </a:cubicBezTo>
                  <a:cubicBezTo>
                    <a:pt x="5847157" y="1307849"/>
                    <a:pt x="5848377" y="1307849"/>
                    <a:pt x="5848377" y="1306629"/>
                  </a:cubicBezTo>
                  <a:cubicBezTo>
                    <a:pt x="5849598" y="1305408"/>
                    <a:pt x="5850818" y="1305408"/>
                    <a:pt x="5852039" y="1304187"/>
                  </a:cubicBezTo>
                  <a:cubicBezTo>
                    <a:pt x="5852039" y="1304187"/>
                    <a:pt x="5852039" y="1304187"/>
                    <a:pt x="5852039" y="1304187"/>
                  </a:cubicBezTo>
                  <a:cubicBezTo>
                    <a:pt x="5852039" y="1304187"/>
                    <a:pt x="5853260" y="1304187"/>
                    <a:pt x="5853260" y="1302967"/>
                  </a:cubicBezTo>
                  <a:cubicBezTo>
                    <a:pt x="5854481" y="1302967"/>
                    <a:pt x="5856922" y="1302967"/>
                    <a:pt x="5856922" y="1301746"/>
                  </a:cubicBezTo>
                  <a:cubicBezTo>
                    <a:pt x="5859364" y="1299305"/>
                    <a:pt x="5861805" y="1300525"/>
                    <a:pt x="5861805" y="1301746"/>
                  </a:cubicBezTo>
                  <a:cubicBezTo>
                    <a:pt x="5861805" y="1301746"/>
                    <a:pt x="5864246" y="1301746"/>
                    <a:pt x="5864246" y="1301746"/>
                  </a:cubicBezTo>
                  <a:cubicBezTo>
                    <a:pt x="5864246" y="1301746"/>
                    <a:pt x="5865467" y="1301746"/>
                    <a:pt x="5865467" y="1301746"/>
                  </a:cubicBezTo>
                  <a:cubicBezTo>
                    <a:pt x="5866688" y="1300525"/>
                    <a:pt x="5866688" y="1300525"/>
                    <a:pt x="5866688" y="1300525"/>
                  </a:cubicBezTo>
                  <a:cubicBezTo>
                    <a:pt x="5864246" y="1300525"/>
                    <a:pt x="5864246" y="1300525"/>
                    <a:pt x="5863025" y="1299305"/>
                  </a:cubicBezTo>
                  <a:cubicBezTo>
                    <a:pt x="5863025" y="1298084"/>
                    <a:pt x="5860584" y="1298084"/>
                    <a:pt x="5859364" y="1298084"/>
                  </a:cubicBezTo>
                  <a:cubicBezTo>
                    <a:pt x="5859364" y="1298084"/>
                    <a:pt x="5858143" y="1299305"/>
                    <a:pt x="5858143" y="1298084"/>
                  </a:cubicBezTo>
                  <a:cubicBezTo>
                    <a:pt x="5858143" y="1298084"/>
                    <a:pt x="5858143" y="1298084"/>
                    <a:pt x="5858143" y="1298084"/>
                  </a:cubicBezTo>
                  <a:cubicBezTo>
                    <a:pt x="5858143" y="1298084"/>
                    <a:pt x="5858143" y="1298084"/>
                    <a:pt x="5858143" y="1296863"/>
                  </a:cubicBezTo>
                  <a:cubicBezTo>
                    <a:pt x="5859364" y="1295642"/>
                    <a:pt x="5861805" y="1295642"/>
                    <a:pt x="5863025" y="1293201"/>
                  </a:cubicBezTo>
                  <a:cubicBezTo>
                    <a:pt x="5864246" y="1291980"/>
                    <a:pt x="5869129" y="1291980"/>
                    <a:pt x="5870350" y="1290760"/>
                  </a:cubicBezTo>
                  <a:cubicBezTo>
                    <a:pt x="5872791" y="1288318"/>
                    <a:pt x="5876453" y="1288318"/>
                    <a:pt x="5877674" y="1288318"/>
                  </a:cubicBezTo>
                  <a:cubicBezTo>
                    <a:pt x="5878895" y="1288318"/>
                    <a:pt x="5880115" y="1287098"/>
                    <a:pt x="5881336" y="1288318"/>
                  </a:cubicBezTo>
                  <a:cubicBezTo>
                    <a:pt x="5881336" y="1288318"/>
                    <a:pt x="5882557" y="1288318"/>
                    <a:pt x="5883778" y="1287098"/>
                  </a:cubicBezTo>
                  <a:cubicBezTo>
                    <a:pt x="5884998" y="1285877"/>
                    <a:pt x="5886219" y="1284656"/>
                    <a:pt x="5884998" y="1284656"/>
                  </a:cubicBezTo>
                  <a:cubicBezTo>
                    <a:pt x="5881336" y="1285877"/>
                    <a:pt x="5881336" y="1287098"/>
                    <a:pt x="5880115" y="1283435"/>
                  </a:cubicBezTo>
                  <a:cubicBezTo>
                    <a:pt x="5878895" y="1282215"/>
                    <a:pt x="5877674" y="1283435"/>
                    <a:pt x="5875232" y="1283435"/>
                  </a:cubicBezTo>
                  <a:cubicBezTo>
                    <a:pt x="5875232" y="1283435"/>
                    <a:pt x="5874012" y="1284656"/>
                    <a:pt x="5872791" y="1284656"/>
                  </a:cubicBezTo>
                  <a:cubicBezTo>
                    <a:pt x="5872791" y="1284656"/>
                    <a:pt x="5871571" y="1285877"/>
                    <a:pt x="5870350" y="1284656"/>
                  </a:cubicBezTo>
                  <a:cubicBezTo>
                    <a:pt x="5869129" y="1283435"/>
                    <a:pt x="5869129" y="1284656"/>
                    <a:pt x="5867908" y="1284656"/>
                  </a:cubicBezTo>
                  <a:cubicBezTo>
                    <a:pt x="5866688" y="1283435"/>
                    <a:pt x="5867908" y="1282215"/>
                    <a:pt x="5865467" y="1285877"/>
                  </a:cubicBezTo>
                  <a:cubicBezTo>
                    <a:pt x="5864246" y="1287098"/>
                    <a:pt x="5863025" y="1288318"/>
                    <a:pt x="5863025" y="1287098"/>
                  </a:cubicBezTo>
                  <a:cubicBezTo>
                    <a:pt x="5863025" y="1285877"/>
                    <a:pt x="5861805" y="1285877"/>
                    <a:pt x="5860584" y="1285877"/>
                  </a:cubicBezTo>
                  <a:cubicBezTo>
                    <a:pt x="5858143" y="1284656"/>
                    <a:pt x="5858143" y="1288318"/>
                    <a:pt x="5856922" y="1288318"/>
                  </a:cubicBezTo>
                  <a:cubicBezTo>
                    <a:pt x="5855701" y="1288318"/>
                    <a:pt x="5855701" y="1288318"/>
                    <a:pt x="5855701" y="1285877"/>
                  </a:cubicBezTo>
                  <a:cubicBezTo>
                    <a:pt x="5855701" y="1282215"/>
                    <a:pt x="5853260" y="1285877"/>
                    <a:pt x="5852039" y="1287098"/>
                  </a:cubicBezTo>
                  <a:cubicBezTo>
                    <a:pt x="5849598" y="1289539"/>
                    <a:pt x="5849598" y="1287098"/>
                    <a:pt x="5849598" y="1285877"/>
                  </a:cubicBezTo>
                  <a:cubicBezTo>
                    <a:pt x="5849598" y="1284656"/>
                    <a:pt x="5848377" y="1282215"/>
                    <a:pt x="5845936" y="1284656"/>
                  </a:cubicBezTo>
                  <a:cubicBezTo>
                    <a:pt x="5844715" y="1285877"/>
                    <a:pt x="5843494" y="1285877"/>
                    <a:pt x="5843494" y="1285877"/>
                  </a:cubicBezTo>
                  <a:cubicBezTo>
                    <a:pt x="5841053" y="1283435"/>
                    <a:pt x="5842274" y="1287098"/>
                    <a:pt x="5841053" y="1287098"/>
                  </a:cubicBezTo>
                  <a:cubicBezTo>
                    <a:pt x="5838611" y="1284656"/>
                    <a:pt x="5836170" y="1285877"/>
                    <a:pt x="5834950" y="1287098"/>
                  </a:cubicBezTo>
                  <a:cubicBezTo>
                    <a:pt x="5830067" y="1290760"/>
                    <a:pt x="5831287" y="1289539"/>
                    <a:pt x="5828846" y="1288318"/>
                  </a:cubicBezTo>
                  <a:cubicBezTo>
                    <a:pt x="5825184" y="1285877"/>
                    <a:pt x="5826404" y="1289539"/>
                    <a:pt x="5825184" y="1287098"/>
                  </a:cubicBezTo>
                  <a:cubicBezTo>
                    <a:pt x="5823963" y="1284656"/>
                    <a:pt x="5822742" y="1282215"/>
                    <a:pt x="5821522" y="1285877"/>
                  </a:cubicBezTo>
                  <a:cubicBezTo>
                    <a:pt x="5820301" y="1287098"/>
                    <a:pt x="5820301" y="1288318"/>
                    <a:pt x="5820301" y="1287098"/>
                  </a:cubicBezTo>
                  <a:cubicBezTo>
                    <a:pt x="5820301" y="1279773"/>
                    <a:pt x="5817860" y="1287098"/>
                    <a:pt x="5817860" y="1285877"/>
                  </a:cubicBezTo>
                  <a:cubicBezTo>
                    <a:pt x="5817860" y="1285877"/>
                    <a:pt x="5817860" y="1285877"/>
                    <a:pt x="5817860" y="1284656"/>
                  </a:cubicBezTo>
                  <a:cubicBezTo>
                    <a:pt x="5817860" y="1284656"/>
                    <a:pt x="5819080" y="1284656"/>
                    <a:pt x="5819080" y="1284656"/>
                  </a:cubicBezTo>
                  <a:cubicBezTo>
                    <a:pt x="5823963" y="1283435"/>
                    <a:pt x="5823963" y="1282215"/>
                    <a:pt x="5828846" y="1278553"/>
                  </a:cubicBezTo>
                  <a:cubicBezTo>
                    <a:pt x="5830067" y="1277332"/>
                    <a:pt x="5832508" y="1277332"/>
                    <a:pt x="5833729" y="1276111"/>
                  </a:cubicBezTo>
                  <a:cubicBezTo>
                    <a:pt x="5836170" y="1274891"/>
                    <a:pt x="5838611" y="1273670"/>
                    <a:pt x="5841053" y="1273670"/>
                  </a:cubicBezTo>
                  <a:cubicBezTo>
                    <a:pt x="5842274" y="1273670"/>
                    <a:pt x="5847157" y="1273670"/>
                    <a:pt x="5848377" y="1273670"/>
                  </a:cubicBezTo>
                  <a:cubicBezTo>
                    <a:pt x="5850818" y="1272449"/>
                    <a:pt x="5852039" y="1268787"/>
                    <a:pt x="5854481" y="1267566"/>
                  </a:cubicBezTo>
                  <a:cubicBezTo>
                    <a:pt x="5855701" y="1266346"/>
                    <a:pt x="5858143" y="1265125"/>
                    <a:pt x="5858143" y="1263904"/>
                  </a:cubicBezTo>
                  <a:cubicBezTo>
                    <a:pt x="5859364" y="1262684"/>
                    <a:pt x="5864246" y="1262684"/>
                    <a:pt x="5865467" y="1261463"/>
                  </a:cubicBezTo>
                  <a:cubicBezTo>
                    <a:pt x="5867908" y="1259021"/>
                    <a:pt x="5870350" y="1259021"/>
                    <a:pt x="5871571" y="1259021"/>
                  </a:cubicBezTo>
                  <a:cubicBezTo>
                    <a:pt x="5872791" y="1259021"/>
                    <a:pt x="5874012" y="1257801"/>
                    <a:pt x="5874012" y="1259021"/>
                  </a:cubicBezTo>
                  <a:cubicBezTo>
                    <a:pt x="5874012" y="1259021"/>
                    <a:pt x="5875232" y="1259021"/>
                    <a:pt x="5876453" y="1257801"/>
                  </a:cubicBezTo>
                  <a:cubicBezTo>
                    <a:pt x="5877674" y="1256580"/>
                    <a:pt x="5877674" y="1255359"/>
                    <a:pt x="5877674" y="1255359"/>
                  </a:cubicBezTo>
                  <a:cubicBezTo>
                    <a:pt x="5875232" y="1256580"/>
                    <a:pt x="5874012" y="1256580"/>
                    <a:pt x="5872791" y="1255359"/>
                  </a:cubicBezTo>
                  <a:cubicBezTo>
                    <a:pt x="5871571" y="1254139"/>
                    <a:pt x="5870350" y="1255359"/>
                    <a:pt x="5867908" y="1255359"/>
                  </a:cubicBezTo>
                  <a:cubicBezTo>
                    <a:pt x="5867908" y="1255359"/>
                    <a:pt x="5866688" y="1256580"/>
                    <a:pt x="5866688" y="1256580"/>
                  </a:cubicBezTo>
                  <a:cubicBezTo>
                    <a:pt x="5866688" y="1256580"/>
                    <a:pt x="5865467" y="1257801"/>
                    <a:pt x="5864246" y="1256580"/>
                  </a:cubicBezTo>
                  <a:cubicBezTo>
                    <a:pt x="5863025" y="1255359"/>
                    <a:pt x="5863025" y="1256580"/>
                    <a:pt x="5861805" y="1256580"/>
                  </a:cubicBezTo>
                  <a:cubicBezTo>
                    <a:pt x="5860584" y="1256580"/>
                    <a:pt x="5861805" y="1255359"/>
                    <a:pt x="5859364" y="1257801"/>
                  </a:cubicBezTo>
                  <a:cubicBezTo>
                    <a:pt x="5858143" y="1259021"/>
                    <a:pt x="5856922" y="1260242"/>
                    <a:pt x="5856922" y="1259021"/>
                  </a:cubicBezTo>
                  <a:cubicBezTo>
                    <a:pt x="5856922" y="1257801"/>
                    <a:pt x="5855701" y="1259021"/>
                    <a:pt x="5855701" y="1257801"/>
                  </a:cubicBezTo>
                  <a:cubicBezTo>
                    <a:pt x="5854481" y="1257801"/>
                    <a:pt x="5853260" y="1260242"/>
                    <a:pt x="5853260" y="1260242"/>
                  </a:cubicBezTo>
                  <a:cubicBezTo>
                    <a:pt x="5853260" y="1260242"/>
                    <a:pt x="5852039" y="1260242"/>
                    <a:pt x="5852039" y="1260242"/>
                  </a:cubicBezTo>
                  <a:cubicBezTo>
                    <a:pt x="5852039" y="1259021"/>
                    <a:pt x="5853260" y="1259021"/>
                    <a:pt x="5853260" y="1257801"/>
                  </a:cubicBezTo>
                  <a:cubicBezTo>
                    <a:pt x="5854481" y="1256580"/>
                    <a:pt x="5855701" y="1255359"/>
                    <a:pt x="5856922" y="1252918"/>
                  </a:cubicBezTo>
                  <a:cubicBezTo>
                    <a:pt x="5856922" y="1251697"/>
                    <a:pt x="5858143" y="1251697"/>
                    <a:pt x="5860584" y="1250477"/>
                  </a:cubicBezTo>
                  <a:cubicBezTo>
                    <a:pt x="5861805" y="1249256"/>
                    <a:pt x="5863025" y="1249256"/>
                    <a:pt x="5864246" y="1248035"/>
                  </a:cubicBezTo>
                  <a:cubicBezTo>
                    <a:pt x="5865467" y="1244373"/>
                    <a:pt x="5869129" y="1243152"/>
                    <a:pt x="5869129" y="1243152"/>
                  </a:cubicBezTo>
                  <a:cubicBezTo>
                    <a:pt x="5870350" y="1243152"/>
                    <a:pt x="5871571" y="1240711"/>
                    <a:pt x="5871571" y="1240711"/>
                  </a:cubicBezTo>
                  <a:cubicBezTo>
                    <a:pt x="5871571" y="1240711"/>
                    <a:pt x="5872791" y="1239490"/>
                    <a:pt x="5872791" y="1238270"/>
                  </a:cubicBezTo>
                  <a:cubicBezTo>
                    <a:pt x="5872791" y="1235828"/>
                    <a:pt x="5872791" y="1234607"/>
                    <a:pt x="5872791" y="1235828"/>
                  </a:cubicBezTo>
                  <a:cubicBezTo>
                    <a:pt x="5870350" y="1239490"/>
                    <a:pt x="5870350" y="1239490"/>
                    <a:pt x="5869129" y="1238270"/>
                  </a:cubicBezTo>
                  <a:cubicBezTo>
                    <a:pt x="5867908" y="1237049"/>
                    <a:pt x="5866688" y="1239490"/>
                    <a:pt x="5865467" y="1240711"/>
                  </a:cubicBezTo>
                  <a:cubicBezTo>
                    <a:pt x="5865467" y="1240711"/>
                    <a:pt x="5865467" y="1241931"/>
                    <a:pt x="5864246" y="1241931"/>
                  </a:cubicBezTo>
                  <a:cubicBezTo>
                    <a:pt x="5864246" y="1241931"/>
                    <a:pt x="5863025" y="1243152"/>
                    <a:pt x="5863025" y="1243152"/>
                  </a:cubicBezTo>
                  <a:cubicBezTo>
                    <a:pt x="5861805" y="1243152"/>
                    <a:pt x="5861805" y="1243152"/>
                    <a:pt x="5861805" y="1243152"/>
                  </a:cubicBezTo>
                  <a:cubicBezTo>
                    <a:pt x="5860584" y="1243152"/>
                    <a:pt x="5860584" y="1241931"/>
                    <a:pt x="5859364" y="1244373"/>
                  </a:cubicBezTo>
                  <a:cubicBezTo>
                    <a:pt x="5858143" y="1245594"/>
                    <a:pt x="5858143" y="1246814"/>
                    <a:pt x="5856922" y="1245594"/>
                  </a:cubicBezTo>
                  <a:cubicBezTo>
                    <a:pt x="5856922" y="1244373"/>
                    <a:pt x="5855701" y="1245594"/>
                    <a:pt x="5855701" y="1245594"/>
                  </a:cubicBezTo>
                  <a:cubicBezTo>
                    <a:pt x="5854481" y="1245594"/>
                    <a:pt x="5854481" y="1248035"/>
                    <a:pt x="5853260" y="1248035"/>
                  </a:cubicBezTo>
                  <a:cubicBezTo>
                    <a:pt x="5853260" y="1248035"/>
                    <a:pt x="5852039" y="1248035"/>
                    <a:pt x="5852039" y="1246814"/>
                  </a:cubicBezTo>
                  <a:cubicBezTo>
                    <a:pt x="5852039" y="1244373"/>
                    <a:pt x="5849598" y="1246814"/>
                    <a:pt x="5849598" y="1248035"/>
                  </a:cubicBezTo>
                  <a:cubicBezTo>
                    <a:pt x="5848377" y="1250477"/>
                    <a:pt x="5847157" y="1249256"/>
                    <a:pt x="5847157" y="1248035"/>
                  </a:cubicBezTo>
                  <a:cubicBezTo>
                    <a:pt x="5847157" y="1248035"/>
                    <a:pt x="5847157" y="1248035"/>
                    <a:pt x="5847157" y="1248035"/>
                  </a:cubicBezTo>
                  <a:cubicBezTo>
                    <a:pt x="5848377" y="1248035"/>
                    <a:pt x="5848377" y="1248035"/>
                    <a:pt x="5848377" y="1248035"/>
                  </a:cubicBezTo>
                  <a:cubicBezTo>
                    <a:pt x="5850818" y="1246814"/>
                    <a:pt x="5852039" y="1243152"/>
                    <a:pt x="5853260" y="1240711"/>
                  </a:cubicBezTo>
                  <a:cubicBezTo>
                    <a:pt x="5854481" y="1239490"/>
                    <a:pt x="5855701" y="1238270"/>
                    <a:pt x="5856922" y="1237049"/>
                  </a:cubicBezTo>
                  <a:cubicBezTo>
                    <a:pt x="5858143" y="1235828"/>
                    <a:pt x="5861805" y="1234607"/>
                    <a:pt x="5863025" y="1233387"/>
                  </a:cubicBezTo>
                  <a:cubicBezTo>
                    <a:pt x="5864246" y="1229724"/>
                    <a:pt x="5867908" y="1229724"/>
                    <a:pt x="5867908" y="1229724"/>
                  </a:cubicBezTo>
                  <a:cubicBezTo>
                    <a:pt x="5869129" y="1229724"/>
                    <a:pt x="5870350" y="1228504"/>
                    <a:pt x="5870350" y="1228504"/>
                  </a:cubicBezTo>
                  <a:cubicBezTo>
                    <a:pt x="5870350" y="1228504"/>
                    <a:pt x="5871571" y="1227283"/>
                    <a:pt x="5871571" y="1226063"/>
                  </a:cubicBezTo>
                  <a:cubicBezTo>
                    <a:pt x="5872791" y="1224842"/>
                    <a:pt x="5872791" y="1223621"/>
                    <a:pt x="5871571" y="1223621"/>
                  </a:cubicBezTo>
                  <a:cubicBezTo>
                    <a:pt x="5869129" y="1224842"/>
                    <a:pt x="5869129" y="1226063"/>
                    <a:pt x="5867908" y="1224842"/>
                  </a:cubicBezTo>
                  <a:cubicBezTo>
                    <a:pt x="5866688" y="1223621"/>
                    <a:pt x="5865467" y="1226063"/>
                    <a:pt x="5864246" y="1226063"/>
                  </a:cubicBezTo>
                  <a:cubicBezTo>
                    <a:pt x="5864246" y="1226063"/>
                    <a:pt x="5863025" y="1227283"/>
                    <a:pt x="5863025" y="1227283"/>
                  </a:cubicBezTo>
                  <a:cubicBezTo>
                    <a:pt x="5863025" y="1227283"/>
                    <a:pt x="5861805" y="1228504"/>
                    <a:pt x="5861805" y="1228504"/>
                  </a:cubicBezTo>
                  <a:cubicBezTo>
                    <a:pt x="5860584" y="1228504"/>
                    <a:pt x="5860584" y="1228504"/>
                    <a:pt x="5860584" y="1228504"/>
                  </a:cubicBezTo>
                  <a:cubicBezTo>
                    <a:pt x="5859364" y="1228504"/>
                    <a:pt x="5860584" y="1227283"/>
                    <a:pt x="5858143" y="1229724"/>
                  </a:cubicBezTo>
                  <a:cubicBezTo>
                    <a:pt x="5856922" y="1230945"/>
                    <a:pt x="5856922" y="1232166"/>
                    <a:pt x="5855701" y="1230945"/>
                  </a:cubicBezTo>
                  <a:cubicBezTo>
                    <a:pt x="5855701" y="1229724"/>
                    <a:pt x="5854481" y="1230945"/>
                    <a:pt x="5854481" y="1230945"/>
                  </a:cubicBezTo>
                  <a:cubicBezTo>
                    <a:pt x="5853260" y="1230945"/>
                    <a:pt x="5853260" y="1233387"/>
                    <a:pt x="5852039" y="1233387"/>
                  </a:cubicBezTo>
                  <a:cubicBezTo>
                    <a:pt x="5852039" y="1233387"/>
                    <a:pt x="5850818" y="1233387"/>
                    <a:pt x="5850818" y="1232166"/>
                  </a:cubicBezTo>
                  <a:cubicBezTo>
                    <a:pt x="5850818" y="1230945"/>
                    <a:pt x="5852039" y="1230945"/>
                    <a:pt x="5852039" y="1229724"/>
                  </a:cubicBezTo>
                  <a:cubicBezTo>
                    <a:pt x="5853260" y="1228504"/>
                    <a:pt x="5854481" y="1227283"/>
                    <a:pt x="5855701" y="1226063"/>
                  </a:cubicBezTo>
                  <a:cubicBezTo>
                    <a:pt x="5855701" y="1224842"/>
                    <a:pt x="5856922" y="1224842"/>
                    <a:pt x="5858143" y="1224842"/>
                  </a:cubicBezTo>
                  <a:cubicBezTo>
                    <a:pt x="5859364" y="1224842"/>
                    <a:pt x="5860584" y="1223621"/>
                    <a:pt x="5860584" y="1222400"/>
                  </a:cubicBezTo>
                  <a:cubicBezTo>
                    <a:pt x="5861805" y="1221180"/>
                    <a:pt x="5863025" y="1219959"/>
                    <a:pt x="5863025" y="1218738"/>
                  </a:cubicBezTo>
                  <a:cubicBezTo>
                    <a:pt x="5864246" y="1217517"/>
                    <a:pt x="5864246" y="1217517"/>
                    <a:pt x="5865467" y="1217517"/>
                  </a:cubicBezTo>
                  <a:cubicBezTo>
                    <a:pt x="5866688" y="1217517"/>
                    <a:pt x="5866688" y="1215076"/>
                    <a:pt x="5867908" y="1215076"/>
                  </a:cubicBezTo>
                  <a:cubicBezTo>
                    <a:pt x="5867908" y="1215076"/>
                    <a:pt x="5869129" y="1213856"/>
                    <a:pt x="5869129" y="1212635"/>
                  </a:cubicBezTo>
                  <a:cubicBezTo>
                    <a:pt x="5869129" y="1210193"/>
                    <a:pt x="5869129" y="1208973"/>
                    <a:pt x="5869129" y="1210193"/>
                  </a:cubicBezTo>
                  <a:cubicBezTo>
                    <a:pt x="5867908" y="1213856"/>
                    <a:pt x="5867908" y="1213856"/>
                    <a:pt x="5865467" y="1213856"/>
                  </a:cubicBezTo>
                  <a:cubicBezTo>
                    <a:pt x="5864246" y="1213856"/>
                    <a:pt x="5863025" y="1215076"/>
                    <a:pt x="5861805" y="1216297"/>
                  </a:cubicBezTo>
                  <a:cubicBezTo>
                    <a:pt x="5861805" y="1216297"/>
                    <a:pt x="5861805" y="1217517"/>
                    <a:pt x="5860584" y="1217517"/>
                  </a:cubicBezTo>
                  <a:cubicBezTo>
                    <a:pt x="5860584" y="1217517"/>
                    <a:pt x="5859364" y="1218738"/>
                    <a:pt x="5859364" y="1218738"/>
                  </a:cubicBezTo>
                  <a:cubicBezTo>
                    <a:pt x="5858143" y="1218738"/>
                    <a:pt x="5858143" y="1218738"/>
                    <a:pt x="5858143" y="1218738"/>
                  </a:cubicBezTo>
                  <a:cubicBezTo>
                    <a:pt x="5856922" y="1218738"/>
                    <a:pt x="5858143" y="1217517"/>
                    <a:pt x="5855701" y="1219959"/>
                  </a:cubicBezTo>
                  <a:cubicBezTo>
                    <a:pt x="5854481" y="1221180"/>
                    <a:pt x="5854481" y="1222400"/>
                    <a:pt x="5853260" y="1221180"/>
                  </a:cubicBezTo>
                  <a:cubicBezTo>
                    <a:pt x="5853260" y="1219959"/>
                    <a:pt x="5852039" y="1221180"/>
                    <a:pt x="5852039" y="1221180"/>
                  </a:cubicBezTo>
                  <a:cubicBezTo>
                    <a:pt x="5850818" y="1221180"/>
                    <a:pt x="5850818" y="1223621"/>
                    <a:pt x="5849598" y="1223621"/>
                  </a:cubicBezTo>
                  <a:cubicBezTo>
                    <a:pt x="5849598" y="1223621"/>
                    <a:pt x="5848377" y="1223621"/>
                    <a:pt x="5848377" y="1222400"/>
                  </a:cubicBezTo>
                  <a:cubicBezTo>
                    <a:pt x="5848377" y="1219959"/>
                    <a:pt x="5845936" y="1222400"/>
                    <a:pt x="5845936" y="1223621"/>
                  </a:cubicBezTo>
                  <a:cubicBezTo>
                    <a:pt x="5844715" y="1224842"/>
                    <a:pt x="5843494" y="1224842"/>
                    <a:pt x="5843494" y="1223621"/>
                  </a:cubicBezTo>
                  <a:cubicBezTo>
                    <a:pt x="5843494" y="1222400"/>
                    <a:pt x="5842274" y="1219959"/>
                    <a:pt x="5841053" y="1223621"/>
                  </a:cubicBezTo>
                  <a:cubicBezTo>
                    <a:pt x="5839832" y="1224842"/>
                    <a:pt x="5839832" y="1224842"/>
                    <a:pt x="5839832" y="1224842"/>
                  </a:cubicBezTo>
                  <a:cubicBezTo>
                    <a:pt x="5838611" y="1223621"/>
                    <a:pt x="5838611" y="1226063"/>
                    <a:pt x="5838611" y="1226063"/>
                  </a:cubicBezTo>
                  <a:cubicBezTo>
                    <a:pt x="5836170" y="1224842"/>
                    <a:pt x="5834950" y="1226063"/>
                    <a:pt x="5833729" y="1227283"/>
                  </a:cubicBezTo>
                  <a:cubicBezTo>
                    <a:pt x="5831287" y="1230945"/>
                    <a:pt x="5831287" y="1229724"/>
                    <a:pt x="5828846" y="1229724"/>
                  </a:cubicBezTo>
                  <a:cubicBezTo>
                    <a:pt x="5826404" y="1228504"/>
                    <a:pt x="5827625" y="1230945"/>
                    <a:pt x="5826404" y="1229724"/>
                  </a:cubicBezTo>
                  <a:cubicBezTo>
                    <a:pt x="5826404" y="1229724"/>
                    <a:pt x="5826404" y="1228504"/>
                    <a:pt x="5825184" y="1228504"/>
                  </a:cubicBezTo>
                  <a:cubicBezTo>
                    <a:pt x="5827625" y="1227283"/>
                    <a:pt x="5827625" y="1226063"/>
                    <a:pt x="5832508" y="1222400"/>
                  </a:cubicBezTo>
                  <a:cubicBezTo>
                    <a:pt x="5833729" y="1221180"/>
                    <a:pt x="5836170" y="1221180"/>
                    <a:pt x="5837391" y="1219959"/>
                  </a:cubicBezTo>
                  <a:cubicBezTo>
                    <a:pt x="5839832" y="1218738"/>
                    <a:pt x="5842274" y="1217517"/>
                    <a:pt x="5844715" y="1216297"/>
                  </a:cubicBezTo>
                  <a:cubicBezTo>
                    <a:pt x="5845936" y="1216297"/>
                    <a:pt x="5850818" y="1215076"/>
                    <a:pt x="5852039" y="1213856"/>
                  </a:cubicBezTo>
                  <a:cubicBezTo>
                    <a:pt x="5854481" y="1212635"/>
                    <a:pt x="5855701" y="1207752"/>
                    <a:pt x="5856922" y="1205310"/>
                  </a:cubicBezTo>
                  <a:cubicBezTo>
                    <a:pt x="5858143" y="1204090"/>
                    <a:pt x="5859364" y="1202869"/>
                    <a:pt x="5860584" y="1200428"/>
                  </a:cubicBezTo>
                  <a:cubicBezTo>
                    <a:pt x="5860584" y="1199207"/>
                    <a:pt x="5861805" y="1199207"/>
                    <a:pt x="5863025" y="1197986"/>
                  </a:cubicBezTo>
                  <a:cubicBezTo>
                    <a:pt x="5864246" y="1196766"/>
                    <a:pt x="5865467" y="1195545"/>
                    <a:pt x="5865467" y="1194324"/>
                  </a:cubicBezTo>
                  <a:cubicBezTo>
                    <a:pt x="5865467" y="1193103"/>
                    <a:pt x="5866688" y="1191883"/>
                    <a:pt x="5866688" y="1190662"/>
                  </a:cubicBezTo>
                  <a:cubicBezTo>
                    <a:pt x="5866688" y="1190662"/>
                    <a:pt x="5866688" y="1190662"/>
                    <a:pt x="5866688" y="1190662"/>
                  </a:cubicBezTo>
                  <a:cubicBezTo>
                    <a:pt x="5866688" y="1190662"/>
                    <a:pt x="5867908" y="1190662"/>
                    <a:pt x="5867908" y="1189442"/>
                  </a:cubicBezTo>
                  <a:cubicBezTo>
                    <a:pt x="5869129" y="1188221"/>
                    <a:pt x="5869129" y="1187000"/>
                    <a:pt x="5869129" y="1188221"/>
                  </a:cubicBezTo>
                  <a:cubicBezTo>
                    <a:pt x="5869129" y="1188221"/>
                    <a:pt x="5867908" y="1188221"/>
                    <a:pt x="5867908" y="1188221"/>
                  </a:cubicBezTo>
                  <a:cubicBezTo>
                    <a:pt x="5869129" y="1187000"/>
                    <a:pt x="5869129" y="1187000"/>
                    <a:pt x="5869129" y="1185779"/>
                  </a:cubicBezTo>
                  <a:cubicBezTo>
                    <a:pt x="5870350" y="1184559"/>
                    <a:pt x="5870350" y="1182117"/>
                    <a:pt x="5870350" y="1182117"/>
                  </a:cubicBezTo>
                  <a:cubicBezTo>
                    <a:pt x="5870350" y="1182117"/>
                    <a:pt x="5870350" y="1179676"/>
                    <a:pt x="5870350" y="1178455"/>
                  </a:cubicBezTo>
                  <a:cubicBezTo>
                    <a:pt x="5869129" y="1176014"/>
                    <a:pt x="5867908" y="1174793"/>
                    <a:pt x="5869129" y="1176014"/>
                  </a:cubicBezTo>
                  <a:cubicBezTo>
                    <a:pt x="5869129" y="1178455"/>
                    <a:pt x="5869129" y="1179676"/>
                    <a:pt x="5869129" y="1180896"/>
                  </a:cubicBezTo>
                  <a:cubicBezTo>
                    <a:pt x="5869129" y="1182117"/>
                    <a:pt x="5867908" y="1182117"/>
                    <a:pt x="5866688" y="1182117"/>
                  </a:cubicBezTo>
                  <a:cubicBezTo>
                    <a:pt x="5865467" y="1182117"/>
                    <a:pt x="5865467" y="1184559"/>
                    <a:pt x="5864246" y="1185779"/>
                  </a:cubicBezTo>
                  <a:cubicBezTo>
                    <a:pt x="5864246" y="1185779"/>
                    <a:pt x="5864246" y="1185779"/>
                    <a:pt x="5864246" y="1185779"/>
                  </a:cubicBezTo>
                  <a:cubicBezTo>
                    <a:pt x="5863025" y="1185779"/>
                    <a:pt x="5863025" y="1185779"/>
                    <a:pt x="5861805" y="1185779"/>
                  </a:cubicBezTo>
                  <a:cubicBezTo>
                    <a:pt x="5861805" y="1185779"/>
                    <a:pt x="5860584" y="1187000"/>
                    <a:pt x="5860584" y="1187000"/>
                  </a:cubicBezTo>
                  <a:cubicBezTo>
                    <a:pt x="5860584" y="1187000"/>
                    <a:pt x="5859364" y="1188221"/>
                    <a:pt x="5859364" y="1188221"/>
                  </a:cubicBezTo>
                  <a:cubicBezTo>
                    <a:pt x="5858143" y="1188221"/>
                    <a:pt x="5858143" y="1188221"/>
                    <a:pt x="5858143" y="1188221"/>
                  </a:cubicBezTo>
                  <a:cubicBezTo>
                    <a:pt x="5856922" y="1188221"/>
                    <a:pt x="5858143" y="1187000"/>
                    <a:pt x="5855701" y="1189442"/>
                  </a:cubicBezTo>
                  <a:cubicBezTo>
                    <a:pt x="5854481" y="1190662"/>
                    <a:pt x="5853260" y="1191883"/>
                    <a:pt x="5853260" y="1190662"/>
                  </a:cubicBezTo>
                  <a:cubicBezTo>
                    <a:pt x="5853260" y="1189442"/>
                    <a:pt x="5852039" y="1190662"/>
                    <a:pt x="5852039" y="1190662"/>
                  </a:cubicBezTo>
                  <a:cubicBezTo>
                    <a:pt x="5850818" y="1190662"/>
                    <a:pt x="5850818" y="1193103"/>
                    <a:pt x="5849598" y="1193103"/>
                  </a:cubicBezTo>
                  <a:cubicBezTo>
                    <a:pt x="5849598" y="1193103"/>
                    <a:pt x="5848377" y="1193103"/>
                    <a:pt x="5848377" y="1191883"/>
                  </a:cubicBezTo>
                  <a:cubicBezTo>
                    <a:pt x="5848377" y="1189442"/>
                    <a:pt x="5845936" y="1193103"/>
                    <a:pt x="5845936" y="1193103"/>
                  </a:cubicBezTo>
                  <a:cubicBezTo>
                    <a:pt x="5844715" y="1195545"/>
                    <a:pt x="5844715" y="1194324"/>
                    <a:pt x="5843494" y="1193103"/>
                  </a:cubicBezTo>
                  <a:cubicBezTo>
                    <a:pt x="5842274" y="1191883"/>
                    <a:pt x="5842274" y="1190662"/>
                    <a:pt x="5841053" y="1193103"/>
                  </a:cubicBezTo>
                  <a:cubicBezTo>
                    <a:pt x="5841053" y="1194324"/>
                    <a:pt x="5839832" y="1194324"/>
                    <a:pt x="5839832" y="1194324"/>
                  </a:cubicBezTo>
                  <a:cubicBezTo>
                    <a:pt x="5838611" y="1193103"/>
                    <a:pt x="5838611" y="1195545"/>
                    <a:pt x="5838611" y="1195545"/>
                  </a:cubicBezTo>
                  <a:cubicBezTo>
                    <a:pt x="5836170" y="1194324"/>
                    <a:pt x="5834950" y="1195545"/>
                    <a:pt x="5833729" y="1196766"/>
                  </a:cubicBezTo>
                  <a:cubicBezTo>
                    <a:pt x="5831287" y="1200428"/>
                    <a:pt x="5831287" y="1199207"/>
                    <a:pt x="5828846" y="1197986"/>
                  </a:cubicBezTo>
                  <a:cubicBezTo>
                    <a:pt x="5826404" y="1196766"/>
                    <a:pt x="5827625" y="1199207"/>
                    <a:pt x="5826404" y="1197986"/>
                  </a:cubicBezTo>
                  <a:cubicBezTo>
                    <a:pt x="5826404" y="1196766"/>
                    <a:pt x="5825184" y="1196766"/>
                    <a:pt x="5825184" y="1195545"/>
                  </a:cubicBezTo>
                  <a:cubicBezTo>
                    <a:pt x="5826404" y="1194324"/>
                    <a:pt x="5827625" y="1193103"/>
                    <a:pt x="5828846" y="1191883"/>
                  </a:cubicBezTo>
                  <a:cubicBezTo>
                    <a:pt x="5830067" y="1190662"/>
                    <a:pt x="5831287" y="1190662"/>
                    <a:pt x="5833729" y="1189442"/>
                  </a:cubicBezTo>
                  <a:cubicBezTo>
                    <a:pt x="5836170" y="1188221"/>
                    <a:pt x="5838611" y="1187000"/>
                    <a:pt x="5839832" y="1185779"/>
                  </a:cubicBezTo>
                  <a:cubicBezTo>
                    <a:pt x="5841053" y="1185779"/>
                    <a:pt x="5844715" y="1184559"/>
                    <a:pt x="5845936" y="1184559"/>
                  </a:cubicBezTo>
                  <a:cubicBezTo>
                    <a:pt x="5848377" y="1183338"/>
                    <a:pt x="5849598" y="1179676"/>
                    <a:pt x="5850818" y="1177235"/>
                  </a:cubicBezTo>
                  <a:cubicBezTo>
                    <a:pt x="5852039" y="1176014"/>
                    <a:pt x="5853260" y="1174793"/>
                    <a:pt x="5854481" y="1173572"/>
                  </a:cubicBezTo>
                  <a:cubicBezTo>
                    <a:pt x="5855701" y="1172352"/>
                    <a:pt x="5859364" y="1171131"/>
                    <a:pt x="5860584" y="1169910"/>
                  </a:cubicBezTo>
                  <a:cubicBezTo>
                    <a:pt x="5861805" y="1167469"/>
                    <a:pt x="5864246" y="1166248"/>
                    <a:pt x="5865467" y="1166248"/>
                  </a:cubicBezTo>
                  <a:cubicBezTo>
                    <a:pt x="5866688" y="1166248"/>
                    <a:pt x="5867908" y="1165028"/>
                    <a:pt x="5867908" y="1165028"/>
                  </a:cubicBezTo>
                  <a:cubicBezTo>
                    <a:pt x="5867908" y="1165028"/>
                    <a:pt x="5869129" y="1165028"/>
                    <a:pt x="5869129" y="1163807"/>
                  </a:cubicBezTo>
                  <a:cubicBezTo>
                    <a:pt x="5870350" y="1162586"/>
                    <a:pt x="5870350" y="1161365"/>
                    <a:pt x="5869129" y="1161365"/>
                  </a:cubicBezTo>
                  <a:cubicBezTo>
                    <a:pt x="5866688" y="1162586"/>
                    <a:pt x="5866688" y="1163807"/>
                    <a:pt x="5865467" y="1162586"/>
                  </a:cubicBezTo>
                  <a:cubicBezTo>
                    <a:pt x="5864246" y="1161365"/>
                    <a:pt x="5863025" y="1163807"/>
                    <a:pt x="5861805" y="1163807"/>
                  </a:cubicBezTo>
                  <a:cubicBezTo>
                    <a:pt x="5861805" y="1163807"/>
                    <a:pt x="5860584" y="1165028"/>
                    <a:pt x="5860584" y="1165028"/>
                  </a:cubicBezTo>
                  <a:cubicBezTo>
                    <a:pt x="5860584" y="1165028"/>
                    <a:pt x="5859364" y="1166248"/>
                    <a:pt x="5859364" y="1166248"/>
                  </a:cubicBezTo>
                  <a:cubicBezTo>
                    <a:pt x="5858143" y="1166248"/>
                    <a:pt x="5858143" y="1166248"/>
                    <a:pt x="5858143" y="1166248"/>
                  </a:cubicBezTo>
                  <a:cubicBezTo>
                    <a:pt x="5856922" y="1166248"/>
                    <a:pt x="5858143" y="1165028"/>
                    <a:pt x="5855701" y="1167469"/>
                  </a:cubicBezTo>
                  <a:cubicBezTo>
                    <a:pt x="5854481" y="1168689"/>
                    <a:pt x="5854481" y="1169910"/>
                    <a:pt x="5853260" y="1168689"/>
                  </a:cubicBezTo>
                  <a:cubicBezTo>
                    <a:pt x="5853260" y="1167469"/>
                    <a:pt x="5852039" y="1168689"/>
                    <a:pt x="5852039" y="1168689"/>
                  </a:cubicBezTo>
                  <a:cubicBezTo>
                    <a:pt x="5850818" y="1168689"/>
                    <a:pt x="5850818" y="1171131"/>
                    <a:pt x="5849598" y="1171131"/>
                  </a:cubicBezTo>
                  <a:cubicBezTo>
                    <a:pt x="5849598" y="1171131"/>
                    <a:pt x="5848377" y="1171131"/>
                    <a:pt x="5848377" y="1169910"/>
                  </a:cubicBezTo>
                  <a:cubicBezTo>
                    <a:pt x="5848377" y="1167469"/>
                    <a:pt x="5845936" y="1171131"/>
                    <a:pt x="5845936" y="1171131"/>
                  </a:cubicBezTo>
                  <a:cubicBezTo>
                    <a:pt x="5844715" y="1173572"/>
                    <a:pt x="5844715" y="1172352"/>
                    <a:pt x="5843494" y="1171131"/>
                  </a:cubicBezTo>
                  <a:cubicBezTo>
                    <a:pt x="5842274" y="1169910"/>
                    <a:pt x="5842274" y="1167469"/>
                    <a:pt x="5841053" y="1171131"/>
                  </a:cubicBezTo>
                  <a:cubicBezTo>
                    <a:pt x="5839832" y="1172352"/>
                    <a:pt x="5839832" y="1172352"/>
                    <a:pt x="5839832" y="1172352"/>
                  </a:cubicBezTo>
                  <a:cubicBezTo>
                    <a:pt x="5837391" y="1171131"/>
                    <a:pt x="5838611" y="1173572"/>
                    <a:pt x="5838611" y="1173572"/>
                  </a:cubicBezTo>
                  <a:cubicBezTo>
                    <a:pt x="5836170" y="1172352"/>
                    <a:pt x="5834950" y="1173572"/>
                    <a:pt x="5833729" y="1176014"/>
                  </a:cubicBezTo>
                  <a:cubicBezTo>
                    <a:pt x="5831287" y="1180896"/>
                    <a:pt x="5831287" y="1179676"/>
                    <a:pt x="5828846" y="1178455"/>
                  </a:cubicBezTo>
                  <a:cubicBezTo>
                    <a:pt x="5826404" y="1177235"/>
                    <a:pt x="5827625" y="1179676"/>
                    <a:pt x="5826404" y="1178455"/>
                  </a:cubicBezTo>
                  <a:cubicBezTo>
                    <a:pt x="5826404" y="1178455"/>
                    <a:pt x="5826404" y="1178455"/>
                    <a:pt x="5826404" y="1178455"/>
                  </a:cubicBezTo>
                  <a:cubicBezTo>
                    <a:pt x="5827625" y="1177235"/>
                    <a:pt x="5827625" y="1176014"/>
                    <a:pt x="5830067" y="1174793"/>
                  </a:cubicBezTo>
                  <a:cubicBezTo>
                    <a:pt x="5831287" y="1173572"/>
                    <a:pt x="5832508" y="1173572"/>
                    <a:pt x="5833729" y="1172352"/>
                  </a:cubicBezTo>
                  <a:cubicBezTo>
                    <a:pt x="5836170" y="1171131"/>
                    <a:pt x="5837391" y="1169910"/>
                    <a:pt x="5839832" y="1167469"/>
                  </a:cubicBezTo>
                  <a:cubicBezTo>
                    <a:pt x="5841053" y="1166248"/>
                    <a:pt x="5844715" y="1165028"/>
                    <a:pt x="5845936" y="1163807"/>
                  </a:cubicBezTo>
                  <a:cubicBezTo>
                    <a:pt x="5847157" y="1161365"/>
                    <a:pt x="5848377" y="1158924"/>
                    <a:pt x="5848377" y="1156482"/>
                  </a:cubicBezTo>
                  <a:cubicBezTo>
                    <a:pt x="5848377" y="1155262"/>
                    <a:pt x="5849598" y="1154041"/>
                    <a:pt x="5850818" y="1151600"/>
                  </a:cubicBezTo>
                  <a:cubicBezTo>
                    <a:pt x="5850818" y="1150379"/>
                    <a:pt x="5854481" y="1147938"/>
                    <a:pt x="5854481" y="1145496"/>
                  </a:cubicBezTo>
                  <a:cubicBezTo>
                    <a:pt x="5855701" y="1141834"/>
                    <a:pt x="5856922" y="1140613"/>
                    <a:pt x="5858143" y="1140613"/>
                  </a:cubicBezTo>
                  <a:cubicBezTo>
                    <a:pt x="5858143" y="1140613"/>
                    <a:pt x="5859364" y="1138172"/>
                    <a:pt x="5859364" y="1138172"/>
                  </a:cubicBezTo>
                  <a:cubicBezTo>
                    <a:pt x="5859364" y="1138172"/>
                    <a:pt x="5859364" y="1136951"/>
                    <a:pt x="5860584" y="1135731"/>
                  </a:cubicBezTo>
                  <a:cubicBezTo>
                    <a:pt x="5860584" y="1134510"/>
                    <a:pt x="5860584" y="1133289"/>
                    <a:pt x="5860584" y="1133289"/>
                  </a:cubicBezTo>
                  <a:cubicBezTo>
                    <a:pt x="5859364" y="1135731"/>
                    <a:pt x="5859364" y="1136951"/>
                    <a:pt x="5856922" y="1135731"/>
                  </a:cubicBezTo>
                  <a:cubicBezTo>
                    <a:pt x="5855701" y="1135731"/>
                    <a:pt x="5855701" y="1136951"/>
                    <a:pt x="5854481" y="1138172"/>
                  </a:cubicBezTo>
                  <a:cubicBezTo>
                    <a:pt x="5854481" y="1138172"/>
                    <a:pt x="5854481" y="1139393"/>
                    <a:pt x="5853260" y="1139393"/>
                  </a:cubicBezTo>
                  <a:cubicBezTo>
                    <a:pt x="5853260" y="1139393"/>
                    <a:pt x="5853260" y="1140613"/>
                    <a:pt x="5852039" y="1140613"/>
                  </a:cubicBezTo>
                  <a:cubicBezTo>
                    <a:pt x="5850818" y="1140613"/>
                    <a:pt x="5850818" y="1141834"/>
                    <a:pt x="5850818" y="1141834"/>
                  </a:cubicBezTo>
                  <a:cubicBezTo>
                    <a:pt x="5849598" y="1141834"/>
                    <a:pt x="5849598" y="1140613"/>
                    <a:pt x="5849598" y="1144275"/>
                  </a:cubicBezTo>
                  <a:cubicBezTo>
                    <a:pt x="5849598" y="1145496"/>
                    <a:pt x="5848377" y="1146717"/>
                    <a:pt x="5848377" y="1146717"/>
                  </a:cubicBezTo>
                  <a:cubicBezTo>
                    <a:pt x="5848377" y="1146717"/>
                    <a:pt x="5847157" y="1146717"/>
                    <a:pt x="5847157" y="1146717"/>
                  </a:cubicBezTo>
                  <a:cubicBezTo>
                    <a:pt x="5845936" y="1146717"/>
                    <a:pt x="5845936" y="1149158"/>
                    <a:pt x="5845936" y="1150379"/>
                  </a:cubicBezTo>
                  <a:cubicBezTo>
                    <a:pt x="5845936" y="1150379"/>
                    <a:pt x="5844715" y="1150379"/>
                    <a:pt x="5844715" y="1149158"/>
                  </a:cubicBezTo>
                  <a:cubicBezTo>
                    <a:pt x="5843494" y="1146717"/>
                    <a:pt x="5843494" y="1150379"/>
                    <a:pt x="5842274" y="1151600"/>
                  </a:cubicBezTo>
                  <a:cubicBezTo>
                    <a:pt x="5841053" y="1154041"/>
                    <a:pt x="5841053" y="1152820"/>
                    <a:pt x="5839832" y="1151600"/>
                  </a:cubicBezTo>
                  <a:cubicBezTo>
                    <a:pt x="5838611" y="1150379"/>
                    <a:pt x="5838611" y="1149158"/>
                    <a:pt x="5837391" y="1151600"/>
                  </a:cubicBezTo>
                  <a:cubicBezTo>
                    <a:pt x="5837391" y="1152820"/>
                    <a:pt x="5836170" y="1152820"/>
                    <a:pt x="5836170" y="1152820"/>
                  </a:cubicBezTo>
                  <a:cubicBezTo>
                    <a:pt x="5833729" y="1151600"/>
                    <a:pt x="5834950" y="1154041"/>
                    <a:pt x="5834950" y="1154041"/>
                  </a:cubicBezTo>
                  <a:cubicBezTo>
                    <a:pt x="5832508" y="1152820"/>
                    <a:pt x="5832508" y="1155262"/>
                    <a:pt x="5831287" y="1156482"/>
                  </a:cubicBezTo>
                  <a:cubicBezTo>
                    <a:pt x="5830067" y="1158924"/>
                    <a:pt x="5830067" y="1158924"/>
                    <a:pt x="5828846" y="1160145"/>
                  </a:cubicBezTo>
                  <a:cubicBezTo>
                    <a:pt x="5828846" y="1160145"/>
                    <a:pt x="5827625" y="1160145"/>
                    <a:pt x="5826404" y="1160145"/>
                  </a:cubicBezTo>
                  <a:cubicBezTo>
                    <a:pt x="5823963" y="1158924"/>
                    <a:pt x="5825184" y="1161365"/>
                    <a:pt x="5823963" y="1160145"/>
                  </a:cubicBezTo>
                  <a:cubicBezTo>
                    <a:pt x="5823963" y="1160145"/>
                    <a:pt x="5823963" y="1160145"/>
                    <a:pt x="5822742" y="1158924"/>
                  </a:cubicBezTo>
                  <a:cubicBezTo>
                    <a:pt x="5822742" y="1158924"/>
                    <a:pt x="5823963" y="1157703"/>
                    <a:pt x="5823963" y="1156482"/>
                  </a:cubicBezTo>
                  <a:cubicBezTo>
                    <a:pt x="5825184" y="1155262"/>
                    <a:pt x="5826404" y="1154041"/>
                    <a:pt x="5826404" y="1152820"/>
                  </a:cubicBezTo>
                  <a:cubicBezTo>
                    <a:pt x="5827625" y="1150379"/>
                    <a:pt x="5828846" y="1149158"/>
                    <a:pt x="5830067" y="1147938"/>
                  </a:cubicBezTo>
                  <a:cubicBezTo>
                    <a:pt x="5830067" y="1146717"/>
                    <a:pt x="5833729" y="1145496"/>
                    <a:pt x="5833729" y="1144275"/>
                  </a:cubicBezTo>
                  <a:cubicBezTo>
                    <a:pt x="5834950" y="1141834"/>
                    <a:pt x="5834950" y="1139393"/>
                    <a:pt x="5834950" y="1136951"/>
                  </a:cubicBezTo>
                  <a:cubicBezTo>
                    <a:pt x="5834950" y="1135731"/>
                    <a:pt x="5836170" y="1134510"/>
                    <a:pt x="5836170" y="1133289"/>
                  </a:cubicBezTo>
                  <a:cubicBezTo>
                    <a:pt x="5836170" y="1132068"/>
                    <a:pt x="5838611" y="1129627"/>
                    <a:pt x="5838611" y="1128406"/>
                  </a:cubicBezTo>
                  <a:cubicBezTo>
                    <a:pt x="5838611" y="1125965"/>
                    <a:pt x="5841053" y="1124744"/>
                    <a:pt x="5841053" y="1123524"/>
                  </a:cubicBezTo>
                  <a:cubicBezTo>
                    <a:pt x="5841053" y="1123524"/>
                    <a:pt x="5842274" y="1122303"/>
                    <a:pt x="5842274" y="1122303"/>
                  </a:cubicBezTo>
                  <a:cubicBezTo>
                    <a:pt x="5842274" y="1122303"/>
                    <a:pt x="5842274" y="1121082"/>
                    <a:pt x="5842274" y="1121082"/>
                  </a:cubicBezTo>
                  <a:cubicBezTo>
                    <a:pt x="5842274" y="1119861"/>
                    <a:pt x="5842274" y="1118641"/>
                    <a:pt x="5842274" y="1119861"/>
                  </a:cubicBezTo>
                  <a:cubicBezTo>
                    <a:pt x="5841053" y="1122303"/>
                    <a:pt x="5841053" y="1122303"/>
                    <a:pt x="5839832" y="1122303"/>
                  </a:cubicBezTo>
                  <a:cubicBezTo>
                    <a:pt x="5838611" y="1122303"/>
                    <a:pt x="5838611" y="1123524"/>
                    <a:pt x="5837391" y="1124744"/>
                  </a:cubicBezTo>
                  <a:cubicBezTo>
                    <a:pt x="5837391" y="1124744"/>
                    <a:pt x="5837391" y="1125965"/>
                    <a:pt x="5837391" y="1125965"/>
                  </a:cubicBezTo>
                  <a:cubicBezTo>
                    <a:pt x="5837391" y="1125965"/>
                    <a:pt x="5837391" y="1127186"/>
                    <a:pt x="5836170" y="1127186"/>
                  </a:cubicBezTo>
                  <a:cubicBezTo>
                    <a:pt x="5834950" y="1127186"/>
                    <a:pt x="5836170" y="1128406"/>
                    <a:pt x="5834950" y="1128406"/>
                  </a:cubicBezTo>
                  <a:cubicBezTo>
                    <a:pt x="5833729" y="1128406"/>
                    <a:pt x="5833729" y="1127186"/>
                    <a:pt x="5833729" y="1129627"/>
                  </a:cubicBezTo>
                  <a:cubicBezTo>
                    <a:pt x="5833729" y="1130848"/>
                    <a:pt x="5833729" y="1132068"/>
                    <a:pt x="5832508" y="1132068"/>
                  </a:cubicBezTo>
                  <a:cubicBezTo>
                    <a:pt x="5832508" y="1132068"/>
                    <a:pt x="5831287" y="1132068"/>
                    <a:pt x="5831287" y="1132068"/>
                  </a:cubicBezTo>
                  <a:cubicBezTo>
                    <a:pt x="5830067" y="1133289"/>
                    <a:pt x="5831287" y="1134510"/>
                    <a:pt x="5831287" y="1134510"/>
                  </a:cubicBezTo>
                  <a:cubicBezTo>
                    <a:pt x="5831287" y="1134510"/>
                    <a:pt x="5830067" y="1134510"/>
                    <a:pt x="5830067" y="1134510"/>
                  </a:cubicBezTo>
                  <a:cubicBezTo>
                    <a:pt x="5828846" y="1133289"/>
                    <a:pt x="5828846" y="1135731"/>
                    <a:pt x="5828846" y="1136951"/>
                  </a:cubicBezTo>
                  <a:cubicBezTo>
                    <a:pt x="5828846" y="1139393"/>
                    <a:pt x="5827625" y="1138172"/>
                    <a:pt x="5827625" y="1138172"/>
                  </a:cubicBezTo>
                  <a:cubicBezTo>
                    <a:pt x="5826404" y="1138172"/>
                    <a:pt x="5826404" y="1136951"/>
                    <a:pt x="5826404" y="1139393"/>
                  </a:cubicBezTo>
                  <a:cubicBezTo>
                    <a:pt x="5826404" y="1140613"/>
                    <a:pt x="5826404" y="1140613"/>
                    <a:pt x="5826404" y="1140613"/>
                  </a:cubicBezTo>
                  <a:cubicBezTo>
                    <a:pt x="5825184" y="1140613"/>
                    <a:pt x="5826404" y="1141834"/>
                    <a:pt x="5826404" y="1141834"/>
                  </a:cubicBezTo>
                  <a:cubicBezTo>
                    <a:pt x="5825184" y="1141834"/>
                    <a:pt x="5823963" y="1143055"/>
                    <a:pt x="5823963" y="1145496"/>
                  </a:cubicBezTo>
                  <a:cubicBezTo>
                    <a:pt x="5823963" y="1149158"/>
                    <a:pt x="5822742" y="1149158"/>
                    <a:pt x="5821522" y="1149158"/>
                  </a:cubicBezTo>
                  <a:cubicBezTo>
                    <a:pt x="5819080" y="1149158"/>
                    <a:pt x="5820301" y="1150379"/>
                    <a:pt x="5819080" y="1150379"/>
                  </a:cubicBezTo>
                  <a:cubicBezTo>
                    <a:pt x="5819080" y="1150379"/>
                    <a:pt x="5819080" y="1150379"/>
                    <a:pt x="5817860" y="1150379"/>
                  </a:cubicBezTo>
                  <a:cubicBezTo>
                    <a:pt x="5817860" y="1150379"/>
                    <a:pt x="5817860" y="1150379"/>
                    <a:pt x="5817860" y="1150379"/>
                  </a:cubicBezTo>
                  <a:cubicBezTo>
                    <a:pt x="5820301" y="1147938"/>
                    <a:pt x="5819080" y="1146717"/>
                    <a:pt x="5820301" y="1143055"/>
                  </a:cubicBezTo>
                  <a:cubicBezTo>
                    <a:pt x="5820301" y="1141834"/>
                    <a:pt x="5821522" y="1140613"/>
                    <a:pt x="5821522" y="1139393"/>
                  </a:cubicBezTo>
                  <a:cubicBezTo>
                    <a:pt x="5822742" y="1138172"/>
                    <a:pt x="5822742" y="1135731"/>
                    <a:pt x="5823963" y="1134510"/>
                  </a:cubicBezTo>
                  <a:cubicBezTo>
                    <a:pt x="5823963" y="1133289"/>
                    <a:pt x="5826404" y="1132068"/>
                    <a:pt x="5826404" y="1130848"/>
                  </a:cubicBezTo>
                  <a:cubicBezTo>
                    <a:pt x="5827625" y="1129627"/>
                    <a:pt x="5826404" y="1127186"/>
                    <a:pt x="5826404" y="1124744"/>
                  </a:cubicBezTo>
                  <a:cubicBezTo>
                    <a:pt x="5826404" y="1123524"/>
                    <a:pt x="5827625" y="1122303"/>
                    <a:pt x="5826404" y="1121082"/>
                  </a:cubicBezTo>
                  <a:cubicBezTo>
                    <a:pt x="5826404" y="1119861"/>
                    <a:pt x="5827625" y="1117420"/>
                    <a:pt x="5827625" y="1116199"/>
                  </a:cubicBezTo>
                  <a:cubicBezTo>
                    <a:pt x="5827625" y="1113758"/>
                    <a:pt x="5828846" y="1112537"/>
                    <a:pt x="5828846" y="1112537"/>
                  </a:cubicBezTo>
                  <a:cubicBezTo>
                    <a:pt x="5828846" y="1112537"/>
                    <a:pt x="5828846" y="1111317"/>
                    <a:pt x="5830067" y="1111317"/>
                  </a:cubicBezTo>
                  <a:cubicBezTo>
                    <a:pt x="5830067" y="1111317"/>
                    <a:pt x="5830067" y="1110096"/>
                    <a:pt x="5830067" y="1110096"/>
                  </a:cubicBezTo>
                  <a:cubicBezTo>
                    <a:pt x="5830067" y="1108875"/>
                    <a:pt x="5830067" y="1108875"/>
                    <a:pt x="5830067" y="1108875"/>
                  </a:cubicBezTo>
                  <a:cubicBezTo>
                    <a:pt x="5828846" y="1111317"/>
                    <a:pt x="5830067" y="1111317"/>
                    <a:pt x="5828846" y="1111317"/>
                  </a:cubicBezTo>
                  <a:cubicBezTo>
                    <a:pt x="5827625" y="1111317"/>
                    <a:pt x="5827625" y="1112537"/>
                    <a:pt x="5827625" y="1113758"/>
                  </a:cubicBezTo>
                  <a:cubicBezTo>
                    <a:pt x="5827625" y="1113758"/>
                    <a:pt x="5827625" y="1114979"/>
                    <a:pt x="5827625" y="1114979"/>
                  </a:cubicBezTo>
                  <a:cubicBezTo>
                    <a:pt x="5827625" y="1114979"/>
                    <a:pt x="5827625" y="1116199"/>
                    <a:pt x="5827625" y="1116199"/>
                  </a:cubicBezTo>
                  <a:cubicBezTo>
                    <a:pt x="5826404" y="1116199"/>
                    <a:pt x="5827625" y="1116199"/>
                    <a:pt x="5826404" y="1117420"/>
                  </a:cubicBezTo>
                  <a:cubicBezTo>
                    <a:pt x="5825184" y="1117420"/>
                    <a:pt x="5825184" y="1116199"/>
                    <a:pt x="5825184" y="1118641"/>
                  </a:cubicBezTo>
                  <a:cubicBezTo>
                    <a:pt x="5825184" y="1119861"/>
                    <a:pt x="5825184" y="1121082"/>
                    <a:pt x="5823963" y="1119861"/>
                  </a:cubicBezTo>
                  <a:cubicBezTo>
                    <a:pt x="5823963" y="1119861"/>
                    <a:pt x="5823963" y="1119861"/>
                    <a:pt x="5822742" y="1119861"/>
                  </a:cubicBezTo>
                  <a:cubicBezTo>
                    <a:pt x="5821522" y="1121082"/>
                    <a:pt x="5822742" y="1122303"/>
                    <a:pt x="5822742" y="1122303"/>
                  </a:cubicBezTo>
                  <a:cubicBezTo>
                    <a:pt x="5822742" y="1122303"/>
                    <a:pt x="5822742" y="1122303"/>
                    <a:pt x="5821522" y="1122303"/>
                  </a:cubicBezTo>
                  <a:cubicBezTo>
                    <a:pt x="5820301" y="1121082"/>
                    <a:pt x="5820301" y="1123524"/>
                    <a:pt x="5820301" y="1124744"/>
                  </a:cubicBezTo>
                  <a:cubicBezTo>
                    <a:pt x="5820301" y="1127186"/>
                    <a:pt x="5819080" y="1125965"/>
                    <a:pt x="5819080" y="1125965"/>
                  </a:cubicBezTo>
                  <a:cubicBezTo>
                    <a:pt x="5817860" y="1125965"/>
                    <a:pt x="5817860" y="1124744"/>
                    <a:pt x="5817860" y="1127186"/>
                  </a:cubicBezTo>
                  <a:cubicBezTo>
                    <a:pt x="5817860" y="1128406"/>
                    <a:pt x="5817860" y="1128406"/>
                    <a:pt x="5817860" y="1128406"/>
                  </a:cubicBezTo>
                  <a:cubicBezTo>
                    <a:pt x="5816639" y="1128406"/>
                    <a:pt x="5817860" y="1129627"/>
                    <a:pt x="5817860" y="1129627"/>
                  </a:cubicBezTo>
                  <a:cubicBezTo>
                    <a:pt x="5816639" y="1129627"/>
                    <a:pt x="5815418" y="1130848"/>
                    <a:pt x="5815418" y="1133289"/>
                  </a:cubicBezTo>
                  <a:cubicBezTo>
                    <a:pt x="5815418" y="1136951"/>
                    <a:pt x="5815418" y="1135731"/>
                    <a:pt x="5814197" y="1136951"/>
                  </a:cubicBezTo>
                  <a:cubicBezTo>
                    <a:pt x="5811756" y="1136951"/>
                    <a:pt x="5814197" y="1138172"/>
                    <a:pt x="5812977" y="1138172"/>
                  </a:cubicBezTo>
                  <a:cubicBezTo>
                    <a:pt x="5811756" y="1138172"/>
                    <a:pt x="5810535" y="1136951"/>
                    <a:pt x="5811756" y="1139393"/>
                  </a:cubicBezTo>
                  <a:cubicBezTo>
                    <a:pt x="5811756" y="1140613"/>
                    <a:pt x="5811756" y="1140613"/>
                    <a:pt x="5811756" y="1140613"/>
                  </a:cubicBezTo>
                  <a:cubicBezTo>
                    <a:pt x="5809315" y="1138172"/>
                    <a:pt x="5810535" y="1141834"/>
                    <a:pt x="5810535" y="1141834"/>
                  </a:cubicBezTo>
                  <a:cubicBezTo>
                    <a:pt x="5808094" y="1140613"/>
                    <a:pt x="5810535" y="1144275"/>
                    <a:pt x="5809315" y="1144275"/>
                  </a:cubicBezTo>
                  <a:cubicBezTo>
                    <a:pt x="5808094" y="1143055"/>
                    <a:pt x="5809315" y="1145496"/>
                    <a:pt x="5808094" y="1144275"/>
                  </a:cubicBezTo>
                  <a:cubicBezTo>
                    <a:pt x="5808094" y="1144275"/>
                    <a:pt x="5808094" y="1145496"/>
                    <a:pt x="5808094" y="1145496"/>
                  </a:cubicBezTo>
                  <a:cubicBezTo>
                    <a:pt x="5808094" y="1145496"/>
                    <a:pt x="5808094" y="1145496"/>
                    <a:pt x="5808094" y="1145496"/>
                  </a:cubicBezTo>
                  <a:lnTo>
                    <a:pt x="5808094" y="1114979"/>
                  </a:lnTo>
                  <a:lnTo>
                    <a:pt x="5808094" y="1145496"/>
                  </a:lnTo>
                  <a:cubicBezTo>
                    <a:pt x="5808094" y="1145496"/>
                    <a:pt x="5808094" y="1145496"/>
                    <a:pt x="5806873" y="1145496"/>
                  </a:cubicBezTo>
                  <a:cubicBezTo>
                    <a:pt x="5806873" y="1145496"/>
                    <a:pt x="5806873" y="1144275"/>
                    <a:pt x="5806873" y="1144275"/>
                  </a:cubicBezTo>
                  <a:cubicBezTo>
                    <a:pt x="5805653" y="1145496"/>
                    <a:pt x="5806873" y="1143055"/>
                    <a:pt x="5805653" y="1144275"/>
                  </a:cubicBezTo>
                  <a:cubicBezTo>
                    <a:pt x="5804432" y="1144275"/>
                    <a:pt x="5806873" y="1140613"/>
                    <a:pt x="5804432" y="1141834"/>
                  </a:cubicBezTo>
                  <a:cubicBezTo>
                    <a:pt x="5803211" y="1141834"/>
                    <a:pt x="5805653" y="1139393"/>
                    <a:pt x="5803211" y="1140613"/>
                  </a:cubicBezTo>
                  <a:cubicBezTo>
                    <a:pt x="5803211" y="1140613"/>
                    <a:pt x="5803211" y="1140613"/>
                    <a:pt x="5803211" y="1139393"/>
                  </a:cubicBezTo>
                  <a:cubicBezTo>
                    <a:pt x="5804432" y="1136951"/>
                    <a:pt x="5803211" y="1138172"/>
                    <a:pt x="5801990" y="1138172"/>
                  </a:cubicBezTo>
                  <a:cubicBezTo>
                    <a:pt x="5800770" y="1138172"/>
                    <a:pt x="5801990" y="1136951"/>
                    <a:pt x="5800770" y="1136951"/>
                  </a:cubicBezTo>
                  <a:cubicBezTo>
                    <a:pt x="5799549" y="1136951"/>
                    <a:pt x="5799549" y="1136951"/>
                    <a:pt x="5799549" y="1133289"/>
                  </a:cubicBezTo>
                  <a:cubicBezTo>
                    <a:pt x="5799549" y="1132068"/>
                    <a:pt x="5799549" y="1130848"/>
                    <a:pt x="5797108" y="1129627"/>
                  </a:cubicBezTo>
                  <a:cubicBezTo>
                    <a:pt x="5797108" y="1129627"/>
                    <a:pt x="5798328" y="1128406"/>
                    <a:pt x="5797108" y="1128406"/>
                  </a:cubicBezTo>
                  <a:cubicBezTo>
                    <a:pt x="5797108" y="1128406"/>
                    <a:pt x="5797108" y="1128406"/>
                    <a:pt x="5797108" y="1127186"/>
                  </a:cubicBezTo>
                  <a:cubicBezTo>
                    <a:pt x="5797108" y="1124744"/>
                    <a:pt x="5795887" y="1125965"/>
                    <a:pt x="5795887" y="1125965"/>
                  </a:cubicBezTo>
                  <a:cubicBezTo>
                    <a:pt x="5794666" y="1125965"/>
                    <a:pt x="5794666" y="1127186"/>
                    <a:pt x="5794666" y="1124744"/>
                  </a:cubicBezTo>
                  <a:cubicBezTo>
                    <a:pt x="5794666" y="1123524"/>
                    <a:pt x="5794666" y="1121082"/>
                    <a:pt x="5793446" y="1122303"/>
                  </a:cubicBezTo>
                  <a:cubicBezTo>
                    <a:pt x="5793446" y="1122303"/>
                    <a:pt x="5792225" y="1122303"/>
                    <a:pt x="5792225" y="1122303"/>
                  </a:cubicBezTo>
                  <a:cubicBezTo>
                    <a:pt x="5792225" y="1122303"/>
                    <a:pt x="5792225" y="1119861"/>
                    <a:pt x="5792225" y="1119861"/>
                  </a:cubicBezTo>
                  <a:cubicBezTo>
                    <a:pt x="5792225" y="1119861"/>
                    <a:pt x="5792225" y="1118641"/>
                    <a:pt x="5791004" y="1119861"/>
                  </a:cubicBezTo>
                  <a:cubicBezTo>
                    <a:pt x="5789783" y="1119861"/>
                    <a:pt x="5789783" y="1119861"/>
                    <a:pt x="5789783" y="1118641"/>
                  </a:cubicBezTo>
                  <a:cubicBezTo>
                    <a:pt x="5789783" y="1116199"/>
                    <a:pt x="5789783" y="1117420"/>
                    <a:pt x="5788563" y="1117420"/>
                  </a:cubicBezTo>
                  <a:cubicBezTo>
                    <a:pt x="5788563" y="1117420"/>
                    <a:pt x="5788563" y="1117420"/>
                    <a:pt x="5787342" y="1116199"/>
                  </a:cubicBezTo>
                  <a:cubicBezTo>
                    <a:pt x="5787342" y="1116199"/>
                    <a:pt x="5787342" y="1114979"/>
                    <a:pt x="5787342" y="1114979"/>
                  </a:cubicBezTo>
                  <a:cubicBezTo>
                    <a:pt x="5787342" y="1114979"/>
                    <a:pt x="5787342" y="1113758"/>
                    <a:pt x="5787342" y="1113758"/>
                  </a:cubicBezTo>
                  <a:cubicBezTo>
                    <a:pt x="5786121" y="1112537"/>
                    <a:pt x="5786121" y="1111317"/>
                    <a:pt x="5786121" y="1111317"/>
                  </a:cubicBezTo>
                  <a:cubicBezTo>
                    <a:pt x="5784901" y="1111317"/>
                    <a:pt x="5784901" y="1111317"/>
                    <a:pt x="5784901" y="1108875"/>
                  </a:cubicBezTo>
                  <a:cubicBezTo>
                    <a:pt x="5784901" y="1108875"/>
                    <a:pt x="5784901" y="1108875"/>
                    <a:pt x="5784901" y="1110096"/>
                  </a:cubicBezTo>
                  <a:cubicBezTo>
                    <a:pt x="5784901" y="1111317"/>
                    <a:pt x="5784901" y="1111317"/>
                    <a:pt x="5784901" y="1111317"/>
                  </a:cubicBezTo>
                  <a:cubicBezTo>
                    <a:pt x="5784901" y="1111317"/>
                    <a:pt x="5784901" y="1112537"/>
                    <a:pt x="5786121" y="1112537"/>
                  </a:cubicBezTo>
                  <a:cubicBezTo>
                    <a:pt x="5786121" y="1112537"/>
                    <a:pt x="5787342" y="1113758"/>
                    <a:pt x="5787342" y="1116199"/>
                  </a:cubicBezTo>
                  <a:cubicBezTo>
                    <a:pt x="5787342" y="1117420"/>
                    <a:pt x="5788563" y="1119861"/>
                    <a:pt x="5788563" y="1121082"/>
                  </a:cubicBezTo>
                  <a:cubicBezTo>
                    <a:pt x="5788563" y="1122303"/>
                    <a:pt x="5789783" y="1123524"/>
                    <a:pt x="5788563" y="1124744"/>
                  </a:cubicBezTo>
                  <a:cubicBezTo>
                    <a:pt x="5788563" y="1125965"/>
                    <a:pt x="5788563" y="1128406"/>
                    <a:pt x="5788563" y="1130848"/>
                  </a:cubicBezTo>
                  <a:cubicBezTo>
                    <a:pt x="5788563" y="1132068"/>
                    <a:pt x="5791004" y="1133289"/>
                    <a:pt x="5791004" y="1134510"/>
                  </a:cubicBezTo>
                  <a:cubicBezTo>
                    <a:pt x="5792225" y="1135731"/>
                    <a:pt x="5792225" y="1138172"/>
                    <a:pt x="5793446" y="1139393"/>
                  </a:cubicBezTo>
                  <a:cubicBezTo>
                    <a:pt x="5793446" y="1140613"/>
                    <a:pt x="5794666" y="1141834"/>
                    <a:pt x="5794666" y="1143055"/>
                  </a:cubicBezTo>
                  <a:cubicBezTo>
                    <a:pt x="5795887" y="1146717"/>
                    <a:pt x="5794666" y="1146717"/>
                    <a:pt x="5797108" y="1150379"/>
                  </a:cubicBezTo>
                  <a:cubicBezTo>
                    <a:pt x="5797108" y="1150379"/>
                    <a:pt x="5797108" y="1150379"/>
                    <a:pt x="5797108" y="1150379"/>
                  </a:cubicBezTo>
                  <a:cubicBezTo>
                    <a:pt x="5797108" y="1150379"/>
                    <a:pt x="5797108" y="1150379"/>
                    <a:pt x="5795887" y="1150379"/>
                  </a:cubicBezTo>
                  <a:cubicBezTo>
                    <a:pt x="5794666" y="1151600"/>
                    <a:pt x="5795887" y="1149158"/>
                    <a:pt x="5793446" y="1149158"/>
                  </a:cubicBezTo>
                  <a:cubicBezTo>
                    <a:pt x="5792225" y="1149158"/>
                    <a:pt x="5792225" y="1150379"/>
                    <a:pt x="5791004" y="1145496"/>
                  </a:cubicBezTo>
                  <a:cubicBezTo>
                    <a:pt x="5791004" y="1144275"/>
                    <a:pt x="5789783" y="1141834"/>
                    <a:pt x="5788563" y="1141834"/>
                  </a:cubicBezTo>
                  <a:cubicBezTo>
                    <a:pt x="5788563" y="1141834"/>
                    <a:pt x="5789783" y="1140613"/>
                    <a:pt x="5788563" y="1140613"/>
                  </a:cubicBezTo>
                  <a:cubicBezTo>
                    <a:pt x="5788563" y="1140613"/>
                    <a:pt x="5788563" y="1140613"/>
                    <a:pt x="5788563" y="1139393"/>
                  </a:cubicBezTo>
                  <a:cubicBezTo>
                    <a:pt x="5788563" y="1136951"/>
                    <a:pt x="5787342" y="1138172"/>
                    <a:pt x="5787342" y="1138172"/>
                  </a:cubicBezTo>
                  <a:cubicBezTo>
                    <a:pt x="5786121" y="1138172"/>
                    <a:pt x="5786121" y="1139393"/>
                    <a:pt x="5786121" y="1136951"/>
                  </a:cubicBezTo>
                  <a:cubicBezTo>
                    <a:pt x="5786121" y="1135731"/>
                    <a:pt x="5786121" y="1133289"/>
                    <a:pt x="5784901" y="1134510"/>
                  </a:cubicBezTo>
                  <a:cubicBezTo>
                    <a:pt x="5784901" y="1134510"/>
                    <a:pt x="5783680" y="1135731"/>
                    <a:pt x="5783680" y="1134510"/>
                  </a:cubicBezTo>
                  <a:cubicBezTo>
                    <a:pt x="5783680" y="1134510"/>
                    <a:pt x="5783680" y="1132068"/>
                    <a:pt x="5783680" y="1132068"/>
                  </a:cubicBezTo>
                  <a:cubicBezTo>
                    <a:pt x="5783680" y="1132068"/>
                    <a:pt x="5782459" y="1130848"/>
                    <a:pt x="5782459" y="1132068"/>
                  </a:cubicBezTo>
                  <a:cubicBezTo>
                    <a:pt x="5781239" y="1133289"/>
                    <a:pt x="5781239" y="1132068"/>
                    <a:pt x="5781239" y="1129627"/>
                  </a:cubicBezTo>
                  <a:cubicBezTo>
                    <a:pt x="5781239" y="1127186"/>
                    <a:pt x="5781239" y="1128406"/>
                    <a:pt x="5780018" y="1128406"/>
                  </a:cubicBezTo>
                  <a:cubicBezTo>
                    <a:pt x="5780018" y="1128406"/>
                    <a:pt x="5780018" y="1128406"/>
                    <a:pt x="5778797" y="1127186"/>
                  </a:cubicBezTo>
                  <a:cubicBezTo>
                    <a:pt x="5778797" y="1127186"/>
                    <a:pt x="5778797" y="1125965"/>
                    <a:pt x="5777576" y="1125965"/>
                  </a:cubicBezTo>
                  <a:cubicBezTo>
                    <a:pt x="5777576" y="1125965"/>
                    <a:pt x="5777576" y="1124744"/>
                    <a:pt x="5777576" y="1124744"/>
                  </a:cubicBezTo>
                  <a:cubicBezTo>
                    <a:pt x="5776356" y="1123524"/>
                    <a:pt x="5776356" y="1122303"/>
                    <a:pt x="5775135" y="1122303"/>
                  </a:cubicBezTo>
                  <a:cubicBezTo>
                    <a:pt x="5773914" y="1122303"/>
                    <a:pt x="5773914" y="1122303"/>
                    <a:pt x="5772694" y="1119861"/>
                  </a:cubicBezTo>
                  <a:cubicBezTo>
                    <a:pt x="5772694" y="1119861"/>
                    <a:pt x="5772694" y="1119861"/>
                    <a:pt x="5772694" y="1121082"/>
                  </a:cubicBezTo>
                  <a:cubicBezTo>
                    <a:pt x="5772694" y="1122303"/>
                    <a:pt x="5772694" y="1122303"/>
                    <a:pt x="5772694" y="1122303"/>
                  </a:cubicBezTo>
                  <a:cubicBezTo>
                    <a:pt x="5772694" y="1122303"/>
                    <a:pt x="5773914" y="1123524"/>
                    <a:pt x="5773914" y="1123524"/>
                  </a:cubicBezTo>
                  <a:cubicBezTo>
                    <a:pt x="5773914" y="1123524"/>
                    <a:pt x="5776356" y="1124744"/>
                    <a:pt x="5776356" y="1128406"/>
                  </a:cubicBezTo>
                  <a:cubicBezTo>
                    <a:pt x="5776356" y="1129627"/>
                    <a:pt x="5778797" y="1132068"/>
                    <a:pt x="5778797" y="1133289"/>
                  </a:cubicBezTo>
                  <a:cubicBezTo>
                    <a:pt x="5778797" y="1134510"/>
                    <a:pt x="5780018" y="1135731"/>
                    <a:pt x="5780018" y="1136951"/>
                  </a:cubicBezTo>
                  <a:cubicBezTo>
                    <a:pt x="5780018" y="1139393"/>
                    <a:pt x="5780018" y="1141834"/>
                    <a:pt x="5781239" y="1144275"/>
                  </a:cubicBezTo>
                  <a:cubicBezTo>
                    <a:pt x="5781239" y="1145496"/>
                    <a:pt x="5784901" y="1147938"/>
                    <a:pt x="5784901" y="1147938"/>
                  </a:cubicBezTo>
                  <a:cubicBezTo>
                    <a:pt x="5786121" y="1149158"/>
                    <a:pt x="5787342" y="1151600"/>
                    <a:pt x="5788563" y="1152820"/>
                  </a:cubicBezTo>
                  <a:cubicBezTo>
                    <a:pt x="5789783" y="1154041"/>
                    <a:pt x="5791004" y="1155262"/>
                    <a:pt x="5791004" y="1156482"/>
                  </a:cubicBezTo>
                  <a:cubicBezTo>
                    <a:pt x="5791004" y="1157703"/>
                    <a:pt x="5792225" y="1157703"/>
                    <a:pt x="5792225" y="1158924"/>
                  </a:cubicBezTo>
                  <a:cubicBezTo>
                    <a:pt x="5792225" y="1158924"/>
                    <a:pt x="5792225" y="1158924"/>
                    <a:pt x="5791004" y="1160145"/>
                  </a:cubicBezTo>
                  <a:cubicBezTo>
                    <a:pt x="5789783" y="1161365"/>
                    <a:pt x="5791004" y="1158924"/>
                    <a:pt x="5788563" y="1160145"/>
                  </a:cubicBezTo>
                  <a:cubicBezTo>
                    <a:pt x="5787342" y="1160145"/>
                    <a:pt x="5787342" y="1161365"/>
                    <a:pt x="5786121" y="1160145"/>
                  </a:cubicBezTo>
                  <a:cubicBezTo>
                    <a:pt x="5786121" y="1160145"/>
                    <a:pt x="5784901" y="1158924"/>
                    <a:pt x="5783680" y="1156482"/>
                  </a:cubicBezTo>
                  <a:cubicBezTo>
                    <a:pt x="5782459" y="1154041"/>
                    <a:pt x="5781239" y="1152820"/>
                    <a:pt x="5780018" y="1154041"/>
                  </a:cubicBezTo>
                  <a:cubicBezTo>
                    <a:pt x="5780018" y="1154041"/>
                    <a:pt x="5781239" y="1151600"/>
                    <a:pt x="5778797" y="1152820"/>
                  </a:cubicBezTo>
                  <a:cubicBezTo>
                    <a:pt x="5778797" y="1152820"/>
                    <a:pt x="5777576" y="1152820"/>
                    <a:pt x="5777576" y="1151600"/>
                  </a:cubicBezTo>
                  <a:cubicBezTo>
                    <a:pt x="5777576" y="1149158"/>
                    <a:pt x="5776356" y="1150379"/>
                    <a:pt x="5775135" y="1151600"/>
                  </a:cubicBezTo>
                  <a:cubicBezTo>
                    <a:pt x="5773914" y="1152820"/>
                    <a:pt x="5773914" y="1152820"/>
                    <a:pt x="5772694" y="1151600"/>
                  </a:cubicBezTo>
                  <a:cubicBezTo>
                    <a:pt x="5772694" y="1150379"/>
                    <a:pt x="5771473" y="1146717"/>
                    <a:pt x="5770252" y="1149158"/>
                  </a:cubicBezTo>
                  <a:cubicBezTo>
                    <a:pt x="5770252" y="1150379"/>
                    <a:pt x="5769032" y="1150379"/>
                    <a:pt x="5769032" y="1150379"/>
                  </a:cubicBezTo>
                  <a:cubicBezTo>
                    <a:pt x="5769032" y="1150379"/>
                    <a:pt x="5769032" y="1147938"/>
                    <a:pt x="5767811" y="1146717"/>
                  </a:cubicBezTo>
                  <a:cubicBezTo>
                    <a:pt x="5766590" y="1146717"/>
                    <a:pt x="5766590" y="1145496"/>
                    <a:pt x="5766590" y="1146717"/>
                  </a:cubicBezTo>
                  <a:cubicBezTo>
                    <a:pt x="5765369" y="1147938"/>
                    <a:pt x="5765369" y="1146717"/>
                    <a:pt x="5765369" y="1144275"/>
                  </a:cubicBezTo>
                  <a:cubicBezTo>
                    <a:pt x="5764149" y="1140613"/>
                    <a:pt x="5765369" y="1143055"/>
                    <a:pt x="5764149" y="1141834"/>
                  </a:cubicBezTo>
                  <a:cubicBezTo>
                    <a:pt x="5762928" y="1141834"/>
                    <a:pt x="5764149" y="1141834"/>
                    <a:pt x="5762928" y="1140613"/>
                  </a:cubicBezTo>
                  <a:cubicBezTo>
                    <a:pt x="5762928" y="1140613"/>
                    <a:pt x="5761707" y="1139393"/>
                    <a:pt x="5761707" y="1139393"/>
                  </a:cubicBezTo>
                  <a:cubicBezTo>
                    <a:pt x="5761707" y="1139393"/>
                    <a:pt x="5761707" y="1138172"/>
                    <a:pt x="5760487" y="1138172"/>
                  </a:cubicBezTo>
                  <a:cubicBezTo>
                    <a:pt x="5759266" y="1136951"/>
                    <a:pt x="5759266" y="1135731"/>
                    <a:pt x="5758045" y="1135731"/>
                  </a:cubicBezTo>
                  <a:cubicBezTo>
                    <a:pt x="5755604" y="1135731"/>
                    <a:pt x="5756825" y="1135731"/>
                    <a:pt x="5754383" y="1133289"/>
                  </a:cubicBezTo>
                  <a:cubicBezTo>
                    <a:pt x="5754383" y="1132068"/>
                    <a:pt x="5754383" y="1133289"/>
                    <a:pt x="5754383" y="1135731"/>
                  </a:cubicBezTo>
                  <a:cubicBezTo>
                    <a:pt x="5754383" y="1136951"/>
                    <a:pt x="5754383" y="1138172"/>
                    <a:pt x="5755604" y="1138172"/>
                  </a:cubicBezTo>
                  <a:cubicBezTo>
                    <a:pt x="5755604" y="1138172"/>
                    <a:pt x="5756825" y="1139393"/>
                    <a:pt x="5756825" y="1140613"/>
                  </a:cubicBezTo>
                  <a:cubicBezTo>
                    <a:pt x="5758045" y="1140613"/>
                    <a:pt x="5759266" y="1143055"/>
                    <a:pt x="5760487" y="1145496"/>
                  </a:cubicBezTo>
                  <a:cubicBezTo>
                    <a:pt x="5760487" y="1146717"/>
                    <a:pt x="5764149" y="1149158"/>
                    <a:pt x="5764149" y="1151600"/>
                  </a:cubicBezTo>
                  <a:cubicBezTo>
                    <a:pt x="5764149" y="1152820"/>
                    <a:pt x="5765369" y="1154041"/>
                    <a:pt x="5766590" y="1156482"/>
                  </a:cubicBezTo>
                  <a:cubicBezTo>
                    <a:pt x="5766590" y="1158924"/>
                    <a:pt x="5767811" y="1162586"/>
                    <a:pt x="5769032" y="1163807"/>
                  </a:cubicBezTo>
                  <a:cubicBezTo>
                    <a:pt x="5770252" y="1165028"/>
                    <a:pt x="5773914" y="1166248"/>
                    <a:pt x="5775135" y="1167469"/>
                  </a:cubicBezTo>
                  <a:cubicBezTo>
                    <a:pt x="5777576" y="1168689"/>
                    <a:pt x="5778797" y="1169910"/>
                    <a:pt x="5781239" y="1172352"/>
                  </a:cubicBezTo>
                  <a:cubicBezTo>
                    <a:pt x="5782459" y="1173572"/>
                    <a:pt x="5783680" y="1173572"/>
                    <a:pt x="5784901" y="1174793"/>
                  </a:cubicBezTo>
                  <a:cubicBezTo>
                    <a:pt x="5786121" y="1176014"/>
                    <a:pt x="5787342" y="1177235"/>
                    <a:pt x="5788563" y="1178455"/>
                  </a:cubicBezTo>
                  <a:cubicBezTo>
                    <a:pt x="5788563" y="1178455"/>
                    <a:pt x="5788563" y="1178455"/>
                    <a:pt x="5788563" y="1178455"/>
                  </a:cubicBezTo>
                  <a:cubicBezTo>
                    <a:pt x="5787342" y="1179676"/>
                    <a:pt x="5788563" y="1177235"/>
                    <a:pt x="5786121" y="1178455"/>
                  </a:cubicBezTo>
                  <a:cubicBezTo>
                    <a:pt x="5783680" y="1179676"/>
                    <a:pt x="5783680" y="1180896"/>
                    <a:pt x="5781239" y="1176014"/>
                  </a:cubicBezTo>
                  <a:cubicBezTo>
                    <a:pt x="5780018" y="1173572"/>
                    <a:pt x="5778797" y="1172352"/>
                    <a:pt x="5776356" y="1173572"/>
                  </a:cubicBezTo>
                  <a:cubicBezTo>
                    <a:pt x="5776356" y="1173572"/>
                    <a:pt x="5777576" y="1171131"/>
                    <a:pt x="5775135" y="1172352"/>
                  </a:cubicBezTo>
                  <a:cubicBezTo>
                    <a:pt x="5775135" y="1172352"/>
                    <a:pt x="5773914" y="1172352"/>
                    <a:pt x="5773914" y="1171131"/>
                  </a:cubicBezTo>
                  <a:cubicBezTo>
                    <a:pt x="5772694" y="1168689"/>
                    <a:pt x="5771473" y="1169910"/>
                    <a:pt x="5771473" y="1171131"/>
                  </a:cubicBezTo>
                  <a:cubicBezTo>
                    <a:pt x="5770252" y="1172352"/>
                    <a:pt x="5770252" y="1173572"/>
                    <a:pt x="5769032" y="1171131"/>
                  </a:cubicBezTo>
                  <a:cubicBezTo>
                    <a:pt x="5767811" y="1169910"/>
                    <a:pt x="5766590" y="1167469"/>
                    <a:pt x="5766590" y="1169910"/>
                  </a:cubicBezTo>
                  <a:cubicBezTo>
                    <a:pt x="5766590" y="1171131"/>
                    <a:pt x="5765369" y="1171131"/>
                    <a:pt x="5765369" y="1171131"/>
                  </a:cubicBezTo>
                  <a:cubicBezTo>
                    <a:pt x="5765369" y="1171131"/>
                    <a:pt x="5764149" y="1168689"/>
                    <a:pt x="5762928" y="1168689"/>
                  </a:cubicBezTo>
                  <a:cubicBezTo>
                    <a:pt x="5761707" y="1168689"/>
                    <a:pt x="5761707" y="1168689"/>
                    <a:pt x="5761707" y="1168689"/>
                  </a:cubicBezTo>
                  <a:cubicBezTo>
                    <a:pt x="5761707" y="1169910"/>
                    <a:pt x="5760487" y="1168689"/>
                    <a:pt x="5759266" y="1167469"/>
                  </a:cubicBezTo>
                  <a:cubicBezTo>
                    <a:pt x="5758045" y="1165028"/>
                    <a:pt x="5758045" y="1166248"/>
                    <a:pt x="5756825" y="1166248"/>
                  </a:cubicBezTo>
                  <a:cubicBezTo>
                    <a:pt x="5755604" y="1166248"/>
                    <a:pt x="5756825" y="1166248"/>
                    <a:pt x="5755604" y="1166248"/>
                  </a:cubicBezTo>
                  <a:cubicBezTo>
                    <a:pt x="5754383" y="1166248"/>
                    <a:pt x="5754383" y="1165028"/>
                    <a:pt x="5754383" y="1165028"/>
                  </a:cubicBezTo>
                  <a:cubicBezTo>
                    <a:pt x="5754383" y="1165028"/>
                    <a:pt x="5753162" y="1163807"/>
                    <a:pt x="5753162" y="1163807"/>
                  </a:cubicBezTo>
                  <a:cubicBezTo>
                    <a:pt x="5751942" y="1163807"/>
                    <a:pt x="5750721" y="1161365"/>
                    <a:pt x="5749500" y="1162586"/>
                  </a:cubicBezTo>
                  <a:cubicBezTo>
                    <a:pt x="5748280" y="1163807"/>
                    <a:pt x="5748280" y="1163807"/>
                    <a:pt x="5745838" y="1161365"/>
                  </a:cubicBezTo>
                  <a:cubicBezTo>
                    <a:pt x="5744618" y="1161365"/>
                    <a:pt x="5745838" y="1162586"/>
                    <a:pt x="5745838" y="1163807"/>
                  </a:cubicBezTo>
                  <a:cubicBezTo>
                    <a:pt x="5745838" y="1165028"/>
                    <a:pt x="5747059" y="1166248"/>
                    <a:pt x="5747059" y="1165028"/>
                  </a:cubicBezTo>
                  <a:cubicBezTo>
                    <a:pt x="5747059" y="1165028"/>
                    <a:pt x="5748280" y="1166248"/>
                    <a:pt x="5749500" y="1166248"/>
                  </a:cubicBezTo>
                  <a:cubicBezTo>
                    <a:pt x="5750721" y="1166248"/>
                    <a:pt x="5753162" y="1166248"/>
                    <a:pt x="5754383" y="1169910"/>
                  </a:cubicBezTo>
                  <a:cubicBezTo>
                    <a:pt x="5755604" y="1171131"/>
                    <a:pt x="5759266" y="1172352"/>
                    <a:pt x="5760487" y="1173572"/>
                  </a:cubicBezTo>
                  <a:cubicBezTo>
                    <a:pt x="5761707" y="1174793"/>
                    <a:pt x="5762928" y="1176014"/>
                    <a:pt x="5764149" y="1177235"/>
                  </a:cubicBezTo>
                  <a:cubicBezTo>
                    <a:pt x="5765369" y="1179676"/>
                    <a:pt x="5766590" y="1183338"/>
                    <a:pt x="5769032" y="1184559"/>
                  </a:cubicBezTo>
                  <a:cubicBezTo>
                    <a:pt x="5770252" y="1185779"/>
                    <a:pt x="5773914" y="1185779"/>
                    <a:pt x="5775135" y="1185779"/>
                  </a:cubicBezTo>
                  <a:cubicBezTo>
                    <a:pt x="5777576" y="1187000"/>
                    <a:pt x="5780018" y="1188221"/>
                    <a:pt x="5781239" y="1189442"/>
                  </a:cubicBezTo>
                  <a:cubicBezTo>
                    <a:pt x="5782459" y="1190662"/>
                    <a:pt x="5783680" y="1190662"/>
                    <a:pt x="5786121" y="1191883"/>
                  </a:cubicBezTo>
                  <a:cubicBezTo>
                    <a:pt x="5788563" y="1193103"/>
                    <a:pt x="5789783" y="1194324"/>
                    <a:pt x="5789783" y="1195545"/>
                  </a:cubicBezTo>
                  <a:cubicBezTo>
                    <a:pt x="5789783" y="1195545"/>
                    <a:pt x="5788563" y="1196766"/>
                    <a:pt x="5788563" y="1197986"/>
                  </a:cubicBezTo>
                  <a:cubicBezTo>
                    <a:pt x="5787342" y="1200428"/>
                    <a:pt x="5788563" y="1196766"/>
                    <a:pt x="5786121" y="1197986"/>
                  </a:cubicBezTo>
                  <a:cubicBezTo>
                    <a:pt x="5784901" y="1199207"/>
                    <a:pt x="5784901" y="1200428"/>
                    <a:pt x="5781239" y="1196766"/>
                  </a:cubicBezTo>
                  <a:cubicBezTo>
                    <a:pt x="5780018" y="1195545"/>
                    <a:pt x="5778797" y="1194324"/>
                    <a:pt x="5776356" y="1195545"/>
                  </a:cubicBezTo>
                  <a:cubicBezTo>
                    <a:pt x="5776356" y="1195545"/>
                    <a:pt x="5777576" y="1193103"/>
                    <a:pt x="5775135" y="1194324"/>
                  </a:cubicBezTo>
                  <a:cubicBezTo>
                    <a:pt x="5775135" y="1194324"/>
                    <a:pt x="5773914" y="1194324"/>
                    <a:pt x="5773914" y="1193103"/>
                  </a:cubicBezTo>
                  <a:cubicBezTo>
                    <a:pt x="5772694" y="1190662"/>
                    <a:pt x="5772694" y="1191883"/>
                    <a:pt x="5771473" y="1193103"/>
                  </a:cubicBezTo>
                  <a:cubicBezTo>
                    <a:pt x="5770252" y="1194324"/>
                    <a:pt x="5770252" y="1195545"/>
                    <a:pt x="5769032" y="1193103"/>
                  </a:cubicBezTo>
                  <a:cubicBezTo>
                    <a:pt x="5767811" y="1191883"/>
                    <a:pt x="5766590" y="1189442"/>
                    <a:pt x="5766590" y="1191883"/>
                  </a:cubicBezTo>
                  <a:cubicBezTo>
                    <a:pt x="5766590" y="1193103"/>
                    <a:pt x="5765369" y="1193103"/>
                    <a:pt x="5765369" y="1193103"/>
                  </a:cubicBezTo>
                  <a:cubicBezTo>
                    <a:pt x="5765369" y="1193103"/>
                    <a:pt x="5764149" y="1190662"/>
                    <a:pt x="5762928" y="1190662"/>
                  </a:cubicBezTo>
                  <a:cubicBezTo>
                    <a:pt x="5761707" y="1190662"/>
                    <a:pt x="5761707" y="1190662"/>
                    <a:pt x="5761707" y="1190662"/>
                  </a:cubicBezTo>
                  <a:cubicBezTo>
                    <a:pt x="5761707" y="1191883"/>
                    <a:pt x="5760487" y="1190662"/>
                    <a:pt x="5759266" y="1189442"/>
                  </a:cubicBezTo>
                  <a:cubicBezTo>
                    <a:pt x="5756825" y="1187000"/>
                    <a:pt x="5758045" y="1188221"/>
                    <a:pt x="5756825" y="1188221"/>
                  </a:cubicBezTo>
                  <a:cubicBezTo>
                    <a:pt x="5755604" y="1188221"/>
                    <a:pt x="5756825" y="1188221"/>
                    <a:pt x="5755604" y="1188221"/>
                  </a:cubicBezTo>
                  <a:cubicBezTo>
                    <a:pt x="5754383" y="1188221"/>
                    <a:pt x="5754383" y="1187000"/>
                    <a:pt x="5754383" y="1187000"/>
                  </a:cubicBezTo>
                  <a:cubicBezTo>
                    <a:pt x="5754383" y="1187000"/>
                    <a:pt x="5753162" y="1185779"/>
                    <a:pt x="5753162" y="1185779"/>
                  </a:cubicBezTo>
                  <a:cubicBezTo>
                    <a:pt x="5751942" y="1185779"/>
                    <a:pt x="5751942" y="1185779"/>
                    <a:pt x="5750721" y="1185779"/>
                  </a:cubicBezTo>
                  <a:cubicBezTo>
                    <a:pt x="5750721" y="1185779"/>
                    <a:pt x="5750721" y="1185779"/>
                    <a:pt x="5750721" y="1185779"/>
                  </a:cubicBezTo>
                  <a:cubicBezTo>
                    <a:pt x="5749500" y="1184559"/>
                    <a:pt x="5749500" y="1182117"/>
                    <a:pt x="5748280" y="1182117"/>
                  </a:cubicBezTo>
                  <a:cubicBezTo>
                    <a:pt x="5747059" y="1182117"/>
                    <a:pt x="5747059" y="1182117"/>
                    <a:pt x="5745838" y="1180896"/>
                  </a:cubicBezTo>
                  <a:cubicBezTo>
                    <a:pt x="5745838" y="1179676"/>
                    <a:pt x="5745838" y="1178455"/>
                    <a:pt x="5745838" y="1176014"/>
                  </a:cubicBezTo>
                  <a:cubicBezTo>
                    <a:pt x="5745838" y="1174793"/>
                    <a:pt x="5744618" y="1176014"/>
                    <a:pt x="5744618" y="1178455"/>
                  </a:cubicBezTo>
                  <a:cubicBezTo>
                    <a:pt x="5743397" y="1180896"/>
                    <a:pt x="5743397" y="1182117"/>
                    <a:pt x="5744618" y="1182117"/>
                  </a:cubicBezTo>
                  <a:cubicBezTo>
                    <a:pt x="5744618" y="1182117"/>
                    <a:pt x="5745838" y="1185779"/>
                    <a:pt x="5745838" y="1185779"/>
                  </a:cubicBezTo>
                  <a:cubicBezTo>
                    <a:pt x="5745838" y="1185779"/>
                    <a:pt x="5747059" y="1187000"/>
                    <a:pt x="5747059" y="1188221"/>
                  </a:cubicBezTo>
                  <a:cubicBezTo>
                    <a:pt x="5747059" y="1188221"/>
                    <a:pt x="5745838" y="1188221"/>
                    <a:pt x="5745838" y="1188221"/>
                  </a:cubicBezTo>
                  <a:cubicBezTo>
                    <a:pt x="5744618" y="1188221"/>
                    <a:pt x="5745838" y="1189442"/>
                    <a:pt x="5747059" y="1189442"/>
                  </a:cubicBezTo>
                  <a:cubicBezTo>
                    <a:pt x="5748280" y="1190662"/>
                    <a:pt x="5748280" y="1190662"/>
                    <a:pt x="5748280" y="1190662"/>
                  </a:cubicBezTo>
                  <a:cubicBezTo>
                    <a:pt x="5748280" y="1190662"/>
                    <a:pt x="5748280" y="1190662"/>
                    <a:pt x="5748280" y="1190662"/>
                  </a:cubicBezTo>
                  <a:cubicBezTo>
                    <a:pt x="5748280" y="1191883"/>
                    <a:pt x="5749500" y="1193103"/>
                    <a:pt x="5749500" y="1194324"/>
                  </a:cubicBezTo>
                  <a:cubicBezTo>
                    <a:pt x="5749500" y="1195545"/>
                    <a:pt x="5750721" y="1196766"/>
                    <a:pt x="5751942" y="1197986"/>
                  </a:cubicBezTo>
                  <a:cubicBezTo>
                    <a:pt x="5753162" y="1199207"/>
                    <a:pt x="5754383" y="1200428"/>
                    <a:pt x="5754383" y="1200428"/>
                  </a:cubicBezTo>
                  <a:cubicBezTo>
                    <a:pt x="5755604" y="1202869"/>
                    <a:pt x="5756825" y="1202869"/>
                    <a:pt x="5758045" y="1205310"/>
                  </a:cubicBezTo>
                  <a:cubicBezTo>
                    <a:pt x="5759266" y="1207752"/>
                    <a:pt x="5760487" y="1211414"/>
                    <a:pt x="5762928" y="1213856"/>
                  </a:cubicBezTo>
                  <a:cubicBezTo>
                    <a:pt x="5764149" y="1215076"/>
                    <a:pt x="5769032" y="1215076"/>
                    <a:pt x="5770252" y="1216297"/>
                  </a:cubicBezTo>
                  <a:cubicBezTo>
                    <a:pt x="5772694" y="1217517"/>
                    <a:pt x="5775135" y="1218738"/>
                    <a:pt x="5777576" y="1219959"/>
                  </a:cubicBezTo>
                  <a:cubicBezTo>
                    <a:pt x="5778797" y="1221180"/>
                    <a:pt x="5781239" y="1221180"/>
                    <a:pt x="5782459" y="1222400"/>
                  </a:cubicBezTo>
                  <a:cubicBezTo>
                    <a:pt x="5786121" y="1224842"/>
                    <a:pt x="5786121" y="1227283"/>
                    <a:pt x="5789783" y="1228504"/>
                  </a:cubicBezTo>
                  <a:cubicBezTo>
                    <a:pt x="5789783" y="1228504"/>
                    <a:pt x="5789783" y="1229724"/>
                    <a:pt x="5788563" y="1229724"/>
                  </a:cubicBezTo>
                  <a:cubicBezTo>
                    <a:pt x="5787342" y="1230945"/>
                    <a:pt x="5788563" y="1228504"/>
                    <a:pt x="5786121" y="1229724"/>
                  </a:cubicBezTo>
                  <a:cubicBezTo>
                    <a:pt x="5783680" y="1230945"/>
                    <a:pt x="5784901" y="1232166"/>
                    <a:pt x="5781239" y="1227283"/>
                  </a:cubicBezTo>
                  <a:cubicBezTo>
                    <a:pt x="5780018" y="1226063"/>
                    <a:pt x="5778797" y="1224842"/>
                    <a:pt x="5776356" y="1226063"/>
                  </a:cubicBezTo>
                  <a:cubicBezTo>
                    <a:pt x="5776356" y="1226063"/>
                    <a:pt x="5776356" y="1223621"/>
                    <a:pt x="5775135" y="1224842"/>
                  </a:cubicBezTo>
                  <a:cubicBezTo>
                    <a:pt x="5775135" y="1224842"/>
                    <a:pt x="5773914" y="1224842"/>
                    <a:pt x="5773914" y="1223621"/>
                  </a:cubicBezTo>
                  <a:cubicBezTo>
                    <a:pt x="5772694" y="1221180"/>
                    <a:pt x="5771473" y="1222400"/>
                    <a:pt x="5771473" y="1223621"/>
                  </a:cubicBezTo>
                  <a:cubicBezTo>
                    <a:pt x="5770252" y="1224842"/>
                    <a:pt x="5770252" y="1226063"/>
                    <a:pt x="5769032" y="1223621"/>
                  </a:cubicBezTo>
                  <a:cubicBezTo>
                    <a:pt x="5767811" y="1222400"/>
                    <a:pt x="5766590" y="1219959"/>
                    <a:pt x="5766590" y="1222400"/>
                  </a:cubicBezTo>
                  <a:cubicBezTo>
                    <a:pt x="5766590" y="1223621"/>
                    <a:pt x="5766590" y="1223621"/>
                    <a:pt x="5765369" y="1223621"/>
                  </a:cubicBezTo>
                  <a:cubicBezTo>
                    <a:pt x="5765369" y="1223621"/>
                    <a:pt x="5764149" y="1221180"/>
                    <a:pt x="5762928" y="1221180"/>
                  </a:cubicBezTo>
                  <a:cubicBezTo>
                    <a:pt x="5761707" y="1221180"/>
                    <a:pt x="5761707" y="1221180"/>
                    <a:pt x="5761707" y="1221180"/>
                  </a:cubicBezTo>
                  <a:cubicBezTo>
                    <a:pt x="5761707" y="1222400"/>
                    <a:pt x="5760487" y="1221180"/>
                    <a:pt x="5759266" y="1219959"/>
                  </a:cubicBezTo>
                  <a:cubicBezTo>
                    <a:pt x="5758045" y="1217517"/>
                    <a:pt x="5758045" y="1218738"/>
                    <a:pt x="5756825" y="1218738"/>
                  </a:cubicBezTo>
                  <a:cubicBezTo>
                    <a:pt x="5755604" y="1218738"/>
                    <a:pt x="5756825" y="1218738"/>
                    <a:pt x="5755604" y="1218738"/>
                  </a:cubicBezTo>
                  <a:cubicBezTo>
                    <a:pt x="5754383" y="1218738"/>
                    <a:pt x="5754383" y="1217517"/>
                    <a:pt x="5754383" y="1217517"/>
                  </a:cubicBezTo>
                  <a:cubicBezTo>
                    <a:pt x="5754383" y="1217517"/>
                    <a:pt x="5753162" y="1216297"/>
                    <a:pt x="5753162" y="1216297"/>
                  </a:cubicBezTo>
                  <a:cubicBezTo>
                    <a:pt x="5751942" y="1216297"/>
                    <a:pt x="5750721" y="1213856"/>
                    <a:pt x="5749500" y="1213856"/>
                  </a:cubicBezTo>
                  <a:cubicBezTo>
                    <a:pt x="5747059" y="1215076"/>
                    <a:pt x="5747059" y="1213856"/>
                    <a:pt x="5745838" y="1210193"/>
                  </a:cubicBezTo>
                  <a:cubicBezTo>
                    <a:pt x="5745838" y="1208973"/>
                    <a:pt x="5744618" y="1210193"/>
                    <a:pt x="5745838" y="1212635"/>
                  </a:cubicBezTo>
                  <a:cubicBezTo>
                    <a:pt x="5745838" y="1213856"/>
                    <a:pt x="5745838" y="1215076"/>
                    <a:pt x="5747059" y="1215076"/>
                  </a:cubicBezTo>
                  <a:cubicBezTo>
                    <a:pt x="5747059" y="1215076"/>
                    <a:pt x="5748280" y="1217517"/>
                    <a:pt x="5749500" y="1217517"/>
                  </a:cubicBezTo>
                  <a:cubicBezTo>
                    <a:pt x="5749500" y="1217517"/>
                    <a:pt x="5750721" y="1218738"/>
                    <a:pt x="5751942" y="1218738"/>
                  </a:cubicBezTo>
                  <a:cubicBezTo>
                    <a:pt x="5753162" y="1219959"/>
                    <a:pt x="5754383" y="1219959"/>
                    <a:pt x="5754383" y="1222400"/>
                  </a:cubicBezTo>
                  <a:cubicBezTo>
                    <a:pt x="5754383" y="1223621"/>
                    <a:pt x="5755604" y="1223621"/>
                    <a:pt x="5756825" y="1224842"/>
                  </a:cubicBezTo>
                  <a:cubicBezTo>
                    <a:pt x="5758045" y="1224842"/>
                    <a:pt x="5759266" y="1226063"/>
                    <a:pt x="5759266" y="1226063"/>
                  </a:cubicBezTo>
                  <a:cubicBezTo>
                    <a:pt x="5760487" y="1227283"/>
                    <a:pt x="5761707" y="1228504"/>
                    <a:pt x="5762928" y="1229724"/>
                  </a:cubicBezTo>
                  <a:cubicBezTo>
                    <a:pt x="5762928" y="1230945"/>
                    <a:pt x="5764149" y="1230945"/>
                    <a:pt x="5764149" y="1232166"/>
                  </a:cubicBezTo>
                  <a:cubicBezTo>
                    <a:pt x="5764149" y="1233387"/>
                    <a:pt x="5762928" y="1233387"/>
                    <a:pt x="5762928" y="1233387"/>
                  </a:cubicBezTo>
                  <a:cubicBezTo>
                    <a:pt x="5762928" y="1233387"/>
                    <a:pt x="5761707" y="1230945"/>
                    <a:pt x="5760487" y="1230945"/>
                  </a:cubicBezTo>
                  <a:cubicBezTo>
                    <a:pt x="5759266" y="1230945"/>
                    <a:pt x="5759266" y="1230945"/>
                    <a:pt x="5759266" y="1230945"/>
                  </a:cubicBezTo>
                  <a:cubicBezTo>
                    <a:pt x="5759266" y="1232166"/>
                    <a:pt x="5758045" y="1230945"/>
                    <a:pt x="5756825" y="1229724"/>
                  </a:cubicBezTo>
                  <a:cubicBezTo>
                    <a:pt x="5755604" y="1227283"/>
                    <a:pt x="5755604" y="1228504"/>
                    <a:pt x="5754383" y="1228504"/>
                  </a:cubicBezTo>
                  <a:cubicBezTo>
                    <a:pt x="5753162" y="1228504"/>
                    <a:pt x="5754383" y="1228504"/>
                    <a:pt x="5753162" y="1228504"/>
                  </a:cubicBezTo>
                  <a:cubicBezTo>
                    <a:pt x="5751942" y="1228504"/>
                    <a:pt x="5751942" y="1227283"/>
                    <a:pt x="5751942" y="1227283"/>
                  </a:cubicBezTo>
                  <a:cubicBezTo>
                    <a:pt x="5751942" y="1227283"/>
                    <a:pt x="5750721" y="1226063"/>
                    <a:pt x="5750721" y="1226063"/>
                  </a:cubicBezTo>
                  <a:cubicBezTo>
                    <a:pt x="5749500" y="1226063"/>
                    <a:pt x="5748280" y="1223621"/>
                    <a:pt x="5747059" y="1224842"/>
                  </a:cubicBezTo>
                  <a:cubicBezTo>
                    <a:pt x="5745838" y="1226063"/>
                    <a:pt x="5745838" y="1226063"/>
                    <a:pt x="5743397" y="1223621"/>
                  </a:cubicBezTo>
                  <a:cubicBezTo>
                    <a:pt x="5742176" y="1223621"/>
                    <a:pt x="5743397" y="1224842"/>
                    <a:pt x="5743397" y="1226063"/>
                  </a:cubicBezTo>
                  <a:cubicBezTo>
                    <a:pt x="5743397" y="1227283"/>
                    <a:pt x="5744618" y="1228504"/>
                    <a:pt x="5744618" y="1228504"/>
                  </a:cubicBezTo>
                  <a:cubicBezTo>
                    <a:pt x="5744618" y="1228504"/>
                    <a:pt x="5745838" y="1229724"/>
                    <a:pt x="5747059" y="1229724"/>
                  </a:cubicBezTo>
                  <a:cubicBezTo>
                    <a:pt x="5748280" y="1229724"/>
                    <a:pt x="5750721" y="1229724"/>
                    <a:pt x="5751942" y="1233387"/>
                  </a:cubicBezTo>
                  <a:cubicBezTo>
                    <a:pt x="5753162" y="1234607"/>
                    <a:pt x="5756825" y="1235828"/>
                    <a:pt x="5758045" y="1237049"/>
                  </a:cubicBezTo>
                  <a:cubicBezTo>
                    <a:pt x="5759266" y="1238270"/>
                    <a:pt x="5760487" y="1239490"/>
                    <a:pt x="5761707" y="1240711"/>
                  </a:cubicBezTo>
                  <a:cubicBezTo>
                    <a:pt x="5762928" y="1243152"/>
                    <a:pt x="5764149" y="1246814"/>
                    <a:pt x="5766590" y="1248035"/>
                  </a:cubicBezTo>
                  <a:cubicBezTo>
                    <a:pt x="5766590" y="1248035"/>
                    <a:pt x="5767811" y="1248035"/>
                    <a:pt x="5767811" y="1248035"/>
                  </a:cubicBezTo>
                  <a:cubicBezTo>
                    <a:pt x="5767811" y="1248035"/>
                    <a:pt x="5767811" y="1248035"/>
                    <a:pt x="5767811" y="1248035"/>
                  </a:cubicBezTo>
                  <a:cubicBezTo>
                    <a:pt x="5766590" y="1249256"/>
                    <a:pt x="5766590" y="1250477"/>
                    <a:pt x="5765369" y="1248035"/>
                  </a:cubicBezTo>
                  <a:cubicBezTo>
                    <a:pt x="5764149" y="1246814"/>
                    <a:pt x="5762928" y="1243152"/>
                    <a:pt x="5762928" y="1246814"/>
                  </a:cubicBezTo>
                  <a:cubicBezTo>
                    <a:pt x="5762928" y="1248035"/>
                    <a:pt x="5761707" y="1248035"/>
                    <a:pt x="5761707" y="1248035"/>
                  </a:cubicBezTo>
                  <a:cubicBezTo>
                    <a:pt x="5760487" y="1248035"/>
                    <a:pt x="5760487" y="1244373"/>
                    <a:pt x="5759266" y="1245594"/>
                  </a:cubicBezTo>
                  <a:cubicBezTo>
                    <a:pt x="5758045" y="1245594"/>
                    <a:pt x="5758045" y="1245594"/>
                    <a:pt x="5758045" y="1245594"/>
                  </a:cubicBezTo>
                  <a:cubicBezTo>
                    <a:pt x="5758045" y="1246814"/>
                    <a:pt x="5756825" y="1245594"/>
                    <a:pt x="5755604" y="1244373"/>
                  </a:cubicBezTo>
                  <a:cubicBezTo>
                    <a:pt x="5754383" y="1240711"/>
                    <a:pt x="5754383" y="1243152"/>
                    <a:pt x="5753162" y="1243152"/>
                  </a:cubicBezTo>
                  <a:cubicBezTo>
                    <a:pt x="5751942" y="1243152"/>
                    <a:pt x="5753162" y="1243152"/>
                    <a:pt x="5751942" y="1243152"/>
                  </a:cubicBezTo>
                  <a:cubicBezTo>
                    <a:pt x="5750721" y="1243152"/>
                    <a:pt x="5750721" y="1241931"/>
                    <a:pt x="5750721" y="1241931"/>
                  </a:cubicBezTo>
                  <a:cubicBezTo>
                    <a:pt x="5750721" y="1241931"/>
                    <a:pt x="5749500" y="1240711"/>
                    <a:pt x="5749500" y="1240711"/>
                  </a:cubicBezTo>
                  <a:cubicBezTo>
                    <a:pt x="5748280" y="1239490"/>
                    <a:pt x="5747059" y="1238270"/>
                    <a:pt x="5745838" y="1238270"/>
                  </a:cubicBezTo>
                  <a:cubicBezTo>
                    <a:pt x="5743397" y="1239490"/>
                    <a:pt x="5743397" y="1238270"/>
                    <a:pt x="5742176" y="1235828"/>
                  </a:cubicBezTo>
                  <a:cubicBezTo>
                    <a:pt x="5742176" y="1234607"/>
                    <a:pt x="5740955" y="1235828"/>
                    <a:pt x="5742176" y="1238270"/>
                  </a:cubicBezTo>
                  <a:cubicBezTo>
                    <a:pt x="5742176" y="1239490"/>
                    <a:pt x="5743397" y="1240711"/>
                    <a:pt x="5743397" y="1240711"/>
                  </a:cubicBezTo>
                  <a:cubicBezTo>
                    <a:pt x="5743397" y="1240711"/>
                    <a:pt x="5744618" y="1243152"/>
                    <a:pt x="5745838" y="1243152"/>
                  </a:cubicBezTo>
                  <a:cubicBezTo>
                    <a:pt x="5747059" y="1243152"/>
                    <a:pt x="5749500" y="1244373"/>
                    <a:pt x="5750721" y="1248035"/>
                  </a:cubicBezTo>
                  <a:cubicBezTo>
                    <a:pt x="5750721" y="1249256"/>
                    <a:pt x="5751942" y="1250477"/>
                    <a:pt x="5754383" y="1250477"/>
                  </a:cubicBezTo>
                  <a:cubicBezTo>
                    <a:pt x="5755604" y="1251697"/>
                    <a:pt x="5756825" y="1251697"/>
                    <a:pt x="5758045" y="1252918"/>
                  </a:cubicBezTo>
                  <a:cubicBezTo>
                    <a:pt x="5759266" y="1254139"/>
                    <a:pt x="5760487" y="1255359"/>
                    <a:pt x="5761707" y="1257801"/>
                  </a:cubicBezTo>
                  <a:cubicBezTo>
                    <a:pt x="5761707" y="1259021"/>
                    <a:pt x="5762928" y="1259021"/>
                    <a:pt x="5762928" y="1260242"/>
                  </a:cubicBezTo>
                  <a:cubicBezTo>
                    <a:pt x="5762928" y="1260242"/>
                    <a:pt x="5762928" y="1261463"/>
                    <a:pt x="5761707" y="1260242"/>
                  </a:cubicBezTo>
                  <a:cubicBezTo>
                    <a:pt x="5760487" y="1260242"/>
                    <a:pt x="5760487" y="1257801"/>
                    <a:pt x="5759266" y="1257801"/>
                  </a:cubicBezTo>
                  <a:cubicBezTo>
                    <a:pt x="5758045" y="1257801"/>
                    <a:pt x="5758045" y="1257801"/>
                    <a:pt x="5758045" y="1259021"/>
                  </a:cubicBezTo>
                  <a:cubicBezTo>
                    <a:pt x="5758045" y="1260242"/>
                    <a:pt x="5756825" y="1259021"/>
                    <a:pt x="5755604" y="1257801"/>
                  </a:cubicBezTo>
                  <a:cubicBezTo>
                    <a:pt x="5753162" y="1255359"/>
                    <a:pt x="5754383" y="1256580"/>
                    <a:pt x="5753162" y="1256580"/>
                  </a:cubicBezTo>
                  <a:cubicBezTo>
                    <a:pt x="5751942" y="1256580"/>
                    <a:pt x="5753162" y="1256580"/>
                    <a:pt x="5750721" y="1256580"/>
                  </a:cubicBezTo>
                  <a:cubicBezTo>
                    <a:pt x="5749500" y="1256580"/>
                    <a:pt x="5749500" y="1256580"/>
                    <a:pt x="5748280" y="1256580"/>
                  </a:cubicBezTo>
                  <a:cubicBezTo>
                    <a:pt x="5748280" y="1256580"/>
                    <a:pt x="5747059" y="1255359"/>
                    <a:pt x="5747059" y="1255359"/>
                  </a:cubicBezTo>
                  <a:cubicBezTo>
                    <a:pt x="5745838" y="1255359"/>
                    <a:pt x="5743397" y="1254139"/>
                    <a:pt x="5742176" y="1255359"/>
                  </a:cubicBezTo>
                  <a:cubicBezTo>
                    <a:pt x="5740955" y="1257801"/>
                    <a:pt x="5740955" y="1256580"/>
                    <a:pt x="5737293" y="1255359"/>
                  </a:cubicBezTo>
                  <a:cubicBezTo>
                    <a:pt x="5736073" y="1255359"/>
                    <a:pt x="5737293" y="1256580"/>
                    <a:pt x="5738514" y="1257801"/>
                  </a:cubicBezTo>
                  <a:cubicBezTo>
                    <a:pt x="5739735" y="1259021"/>
                    <a:pt x="5739735" y="1259021"/>
                    <a:pt x="5740955" y="1259021"/>
                  </a:cubicBezTo>
                  <a:cubicBezTo>
                    <a:pt x="5740955" y="1259021"/>
                    <a:pt x="5743397" y="1259021"/>
                    <a:pt x="5743397" y="1259021"/>
                  </a:cubicBezTo>
                  <a:cubicBezTo>
                    <a:pt x="5744618" y="1259021"/>
                    <a:pt x="5747059" y="1257801"/>
                    <a:pt x="5749500" y="1261463"/>
                  </a:cubicBezTo>
                  <a:cubicBezTo>
                    <a:pt x="5750721" y="1262684"/>
                    <a:pt x="5755604" y="1262684"/>
                    <a:pt x="5756825" y="1263904"/>
                  </a:cubicBezTo>
                  <a:cubicBezTo>
                    <a:pt x="5758045" y="1265125"/>
                    <a:pt x="5760487" y="1265125"/>
                    <a:pt x="5760487" y="1267566"/>
                  </a:cubicBezTo>
                  <a:cubicBezTo>
                    <a:pt x="5761707" y="1270008"/>
                    <a:pt x="5764149" y="1273670"/>
                    <a:pt x="5766590" y="1273670"/>
                  </a:cubicBezTo>
                  <a:cubicBezTo>
                    <a:pt x="5767811" y="1273670"/>
                    <a:pt x="5772694" y="1273670"/>
                    <a:pt x="5773914" y="1273670"/>
                  </a:cubicBezTo>
                  <a:cubicBezTo>
                    <a:pt x="5776356" y="1274891"/>
                    <a:pt x="5778797" y="1274891"/>
                    <a:pt x="5781239" y="1276111"/>
                  </a:cubicBezTo>
                  <a:cubicBezTo>
                    <a:pt x="5782459" y="1277332"/>
                    <a:pt x="5784901" y="1277332"/>
                    <a:pt x="5786121" y="1278553"/>
                  </a:cubicBezTo>
                  <a:cubicBezTo>
                    <a:pt x="5791004" y="1280994"/>
                    <a:pt x="5791004" y="1283435"/>
                    <a:pt x="5795887" y="1284656"/>
                  </a:cubicBezTo>
                  <a:cubicBezTo>
                    <a:pt x="5795887" y="1284656"/>
                    <a:pt x="5797108" y="1284656"/>
                    <a:pt x="5797108" y="1284656"/>
                  </a:cubicBezTo>
                  <a:cubicBezTo>
                    <a:pt x="5797108" y="1284656"/>
                    <a:pt x="5797108" y="1284656"/>
                    <a:pt x="5797108" y="1285877"/>
                  </a:cubicBezTo>
                  <a:cubicBezTo>
                    <a:pt x="5795887" y="1287098"/>
                    <a:pt x="5794666" y="1280994"/>
                    <a:pt x="5794666" y="1287098"/>
                  </a:cubicBezTo>
                  <a:cubicBezTo>
                    <a:pt x="5794666" y="1288318"/>
                    <a:pt x="5794666" y="1287098"/>
                    <a:pt x="5793446" y="1285877"/>
                  </a:cubicBezTo>
                  <a:cubicBezTo>
                    <a:pt x="5792225" y="1282215"/>
                    <a:pt x="5791004" y="1284656"/>
                    <a:pt x="5789783" y="1287098"/>
                  </a:cubicBezTo>
                  <a:cubicBezTo>
                    <a:pt x="5788563" y="1289539"/>
                    <a:pt x="5789783" y="1285877"/>
                    <a:pt x="5786121" y="1288318"/>
                  </a:cubicBezTo>
                  <a:cubicBezTo>
                    <a:pt x="5783680" y="1289539"/>
                    <a:pt x="5784901" y="1291980"/>
                    <a:pt x="5780018" y="1287098"/>
                  </a:cubicBezTo>
                  <a:cubicBezTo>
                    <a:pt x="5777576" y="1284656"/>
                    <a:pt x="5776356" y="1284656"/>
                    <a:pt x="5773914" y="1287098"/>
                  </a:cubicBezTo>
                  <a:cubicBezTo>
                    <a:pt x="5773914" y="1287098"/>
                    <a:pt x="5773914" y="1283435"/>
                    <a:pt x="5771473" y="1285877"/>
                  </a:cubicBezTo>
                  <a:cubicBezTo>
                    <a:pt x="5771473" y="1285877"/>
                    <a:pt x="5770252" y="1285877"/>
                    <a:pt x="5769032" y="1284656"/>
                  </a:cubicBezTo>
                  <a:cubicBezTo>
                    <a:pt x="5766590" y="1280994"/>
                    <a:pt x="5766590" y="1284656"/>
                    <a:pt x="5765369" y="1285877"/>
                  </a:cubicBezTo>
                  <a:cubicBezTo>
                    <a:pt x="5765369" y="1287098"/>
                    <a:pt x="5765369" y="1289539"/>
                    <a:pt x="5762928" y="1287098"/>
                  </a:cubicBezTo>
                  <a:cubicBezTo>
                    <a:pt x="5761707" y="1285877"/>
                    <a:pt x="5759266" y="1283435"/>
                    <a:pt x="5759266" y="1285877"/>
                  </a:cubicBezTo>
                  <a:cubicBezTo>
                    <a:pt x="5759266" y="1287098"/>
                    <a:pt x="5759266" y="1288318"/>
                    <a:pt x="5758045" y="1288318"/>
                  </a:cubicBezTo>
                  <a:cubicBezTo>
                    <a:pt x="5756825" y="1288318"/>
                    <a:pt x="5756825" y="1284656"/>
                    <a:pt x="5754383" y="1285877"/>
                  </a:cubicBezTo>
                  <a:cubicBezTo>
                    <a:pt x="5753162" y="1285877"/>
                    <a:pt x="5753162" y="1285877"/>
                    <a:pt x="5751942" y="1287098"/>
                  </a:cubicBezTo>
                  <a:cubicBezTo>
                    <a:pt x="5751942" y="1288318"/>
                    <a:pt x="5750721" y="1287098"/>
                    <a:pt x="5749500" y="1285877"/>
                  </a:cubicBezTo>
                  <a:cubicBezTo>
                    <a:pt x="5747059" y="1283435"/>
                    <a:pt x="5748280" y="1284656"/>
                    <a:pt x="5747059" y="1284656"/>
                  </a:cubicBezTo>
                  <a:cubicBezTo>
                    <a:pt x="5745838" y="1284656"/>
                    <a:pt x="5747059" y="1284656"/>
                    <a:pt x="5744618" y="1284656"/>
                  </a:cubicBezTo>
                  <a:cubicBezTo>
                    <a:pt x="5743397" y="1284656"/>
                    <a:pt x="5742176" y="1284656"/>
                    <a:pt x="5742176" y="1284656"/>
                  </a:cubicBezTo>
                  <a:cubicBezTo>
                    <a:pt x="5742176" y="1284656"/>
                    <a:pt x="5740955" y="1283435"/>
                    <a:pt x="5739735" y="1283435"/>
                  </a:cubicBezTo>
                  <a:cubicBezTo>
                    <a:pt x="5737293" y="1283435"/>
                    <a:pt x="5736073" y="1282215"/>
                    <a:pt x="5734852" y="1283435"/>
                  </a:cubicBezTo>
                  <a:cubicBezTo>
                    <a:pt x="5733631" y="1285877"/>
                    <a:pt x="5733631" y="1284656"/>
                    <a:pt x="5729969" y="1284656"/>
                  </a:cubicBezTo>
                  <a:cubicBezTo>
                    <a:pt x="5728748" y="1284656"/>
                    <a:pt x="5729969" y="1285877"/>
                    <a:pt x="5731190" y="1287098"/>
                  </a:cubicBezTo>
                  <a:cubicBezTo>
                    <a:pt x="5732411" y="1288318"/>
                    <a:pt x="5733631" y="1289539"/>
                    <a:pt x="5733631" y="1288318"/>
                  </a:cubicBezTo>
                  <a:cubicBezTo>
                    <a:pt x="5733631" y="1288318"/>
                    <a:pt x="5736073" y="1289539"/>
                    <a:pt x="5737293" y="1288318"/>
                  </a:cubicBezTo>
                  <a:cubicBezTo>
                    <a:pt x="5738514" y="1288318"/>
                    <a:pt x="5740955" y="1287098"/>
                    <a:pt x="5744618" y="1290760"/>
                  </a:cubicBezTo>
                  <a:cubicBezTo>
                    <a:pt x="5745838" y="1291980"/>
                    <a:pt x="5750721" y="1291980"/>
                    <a:pt x="5751942" y="1293201"/>
                  </a:cubicBezTo>
                  <a:cubicBezTo>
                    <a:pt x="5753162" y="1294422"/>
                    <a:pt x="5755604" y="1294422"/>
                    <a:pt x="5756825" y="1296863"/>
                  </a:cubicBezTo>
                  <a:cubicBezTo>
                    <a:pt x="5756825" y="1296863"/>
                    <a:pt x="5756825" y="1296863"/>
                    <a:pt x="5756825" y="1298084"/>
                  </a:cubicBezTo>
                  <a:cubicBezTo>
                    <a:pt x="5756825" y="1298084"/>
                    <a:pt x="5756825" y="1298084"/>
                    <a:pt x="5756825" y="1298084"/>
                  </a:cubicBezTo>
                  <a:cubicBezTo>
                    <a:pt x="5756825" y="1298084"/>
                    <a:pt x="5755604" y="1298084"/>
                    <a:pt x="5755604" y="1298084"/>
                  </a:cubicBezTo>
                  <a:cubicBezTo>
                    <a:pt x="5754383" y="1298084"/>
                    <a:pt x="5751942" y="1298084"/>
                    <a:pt x="5751942" y="1299305"/>
                  </a:cubicBezTo>
                  <a:cubicBezTo>
                    <a:pt x="5750721" y="1301746"/>
                    <a:pt x="5750721" y="1300525"/>
                    <a:pt x="5748280" y="1300525"/>
                  </a:cubicBezTo>
                  <a:cubicBezTo>
                    <a:pt x="5747059" y="1300525"/>
                    <a:pt x="5748280" y="1301746"/>
                    <a:pt x="5749500" y="1301746"/>
                  </a:cubicBezTo>
                  <a:cubicBezTo>
                    <a:pt x="5750721" y="1301746"/>
                    <a:pt x="5750721" y="1302967"/>
                    <a:pt x="5750721" y="1301746"/>
                  </a:cubicBezTo>
                  <a:cubicBezTo>
                    <a:pt x="5750721" y="1301746"/>
                    <a:pt x="5751942" y="1301746"/>
                    <a:pt x="5753162" y="1301746"/>
                  </a:cubicBezTo>
                  <a:cubicBezTo>
                    <a:pt x="5754383" y="1301746"/>
                    <a:pt x="5755604" y="1300525"/>
                    <a:pt x="5758045" y="1301746"/>
                  </a:cubicBezTo>
                  <a:cubicBezTo>
                    <a:pt x="5759266" y="1301746"/>
                    <a:pt x="5760487" y="1301746"/>
                    <a:pt x="5761707" y="1302967"/>
                  </a:cubicBezTo>
                  <a:cubicBezTo>
                    <a:pt x="5761707" y="1302967"/>
                    <a:pt x="5762928" y="1304187"/>
                    <a:pt x="5762928" y="1304187"/>
                  </a:cubicBezTo>
                  <a:cubicBezTo>
                    <a:pt x="5762928" y="1304187"/>
                    <a:pt x="5762928" y="1304187"/>
                    <a:pt x="5762928" y="1304187"/>
                  </a:cubicBezTo>
                  <a:cubicBezTo>
                    <a:pt x="5764149" y="1305408"/>
                    <a:pt x="5765369" y="1305408"/>
                    <a:pt x="5766590" y="1306629"/>
                  </a:cubicBezTo>
                  <a:cubicBezTo>
                    <a:pt x="5766590" y="1307849"/>
                    <a:pt x="5767811" y="1307849"/>
                    <a:pt x="5767811" y="1309070"/>
                  </a:cubicBezTo>
                  <a:cubicBezTo>
                    <a:pt x="5767811" y="1309070"/>
                    <a:pt x="5767811" y="1309070"/>
                    <a:pt x="5766590" y="1309070"/>
                  </a:cubicBezTo>
                  <a:cubicBezTo>
                    <a:pt x="5766590" y="1309070"/>
                    <a:pt x="5765369" y="1309070"/>
                    <a:pt x="5764149" y="1307849"/>
                  </a:cubicBezTo>
                  <a:cubicBezTo>
                    <a:pt x="5761707" y="1304187"/>
                    <a:pt x="5761707" y="1306629"/>
                    <a:pt x="5760487" y="1307849"/>
                  </a:cubicBezTo>
                  <a:cubicBezTo>
                    <a:pt x="5759266" y="1309070"/>
                    <a:pt x="5759266" y="1311512"/>
                    <a:pt x="5756825" y="1309070"/>
                  </a:cubicBezTo>
                  <a:cubicBezTo>
                    <a:pt x="5755604" y="1307849"/>
                    <a:pt x="5753162" y="1304187"/>
                    <a:pt x="5753162" y="1307849"/>
                  </a:cubicBezTo>
                  <a:cubicBezTo>
                    <a:pt x="5753162" y="1309070"/>
                    <a:pt x="5751942" y="1310291"/>
                    <a:pt x="5751942" y="1309070"/>
                  </a:cubicBezTo>
                  <a:cubicBezTo>
                    <a:pt x="5750721" y="1309070"/>
                    <a:pt x="5750721" y="1305408"/>
                    <a:pt x="5748280" y="1305408"/>
                  </a:cubicBezTo>
                  <a:cubicBezTo>
                    <a:pt x="5747059" y="1305408"/>
                    <a:pt x="5745838" y="1305408"/>
                    <a:pt x="5745838" y="1306629"/>
                  </a:cubicBezTo>
                  <a:cubicBezTo>
                    <a:pt x="5745838" y="1307849"/>
                    <a:pt x="5744618" y="1306629"/>
                    <a:pt x="5743397" y="1305408"/>
                  </a:cubicBezTo>
                  <a:cubicBezTo>
                    <a:pt x="5740955" y="1301746"/>
                    <a:pt x="5742176" y="1304187"/>
                    <a:pt x="5740955" y="1304187"/>
                  </a:cubicBezTo>
                  <a:cubicBezTo>
                    <a:pt x="5739735" y="1304187"/>
                    <a:pt x="5740955" y="1304187"/>
                    <a:pt x="5738514" y="1304187"/>
                  </a:cubicBezTo>
                  <a:cubicBezTo>
                    <a:pt x="5737293" y="1304187"/>
                    <a:pt x="5736073" y="1302967"/>
                    <a:pt x="5736073" y="1302967"/>
                  </a:cubicBezTo>
                  <a:cubicBezTo>
                    <a:pt x="5734852" y="1302967"/>
                    <a:pt x="5734852" y="1301746"/>
                    <a:pt x="5733631" y="1301746"/>
                  </a:cubicBezTo>
                  <a:cubicBezTo>
                    <a:pt x="5731190" y="1301746"/>
                    <a:pt x="5729969" y="1300525"/>
                    <a:pt x="5728748" y="1301746"/>
                  </a:cubicBezTo>
                  <a:cubicBezTo>
                    <a:pt x="5727528" y="1304187"/>
                    <a:pt x="5726307" y="1302967"/>
                    <a:pt x="5723866" y="1301746"/>
                  </a:cubicBezTo>
                  <a:cubicBezTo>
                    <a:pt x="5722645" y="1301746"/>
                    <a:pt x="5723866" y="1302967"/>
                    <a:pt x="5725086" y="1304187"/>
                  </a:cubicBezTo>
                  <a:cubicBezTo>
                    <a:pt x="5726307" y="1305408"/>
                    <a:pt x="5726307" y="1306629"/>
                    <a:pt x="5727528" y="1306629"/>
                  </a:cubicBezTo>
                  <a:cubicBezTo>
                    <a:pt x="5727528" y="1306629"/>
                    <a:pt x="5729969" y="1307849"/>
                    <a:pt x="5731190" y="1307849"/>
                  </a:cubicBezTo>
                  <a:cubicBezTo>
                    <a:pt x="5732411" y="1307849"/>
                    <a:pt x="5736073" y="1307849"/>
                    <a:pt x="5738514" y="1310291"/>
                  </a:cubicBezTo>
                  <a:cubicBezTo>
                    <a:pt x="5739735" y="1311512"/>
                    <a:pt x="5744618" y="1312732"/>
                    <a:pt x="5745838" y="1313953"/>
                  </a:cubicBezTo>
                  <a:cubicBezTo>
                    <a:pt x="5747059" y="1315174"/>
                    <a:pt x="5749500" y="1316394"/>
                    <a:pt x="5750721" y="1317615"/>
                  </a:cubicBezTo>
                  <a:cubicBezTo>
                    <a:pt x="5751942" y="1320056"/>
                    <a:pt x="5753162" y="1322498"/>
                    <a:pt x="5754383" y="1323719"/>
                  </a:cubicBezTo>
                  <a:cubicBezTo>
                    <a:pt x="5753162" y="1324939"/>
                    <a:pt x="5753162" y="1326160"/>
                    <a:pt x="5750721" y="1324939"/>
                  </a:cubicBezTo>
                  <a:cubicBezTo>
                    <a:pt x="5749500" y="1323719"/>
                    <a:pt x="5747059" y="1320056"/>
                    <a:pt x="5747059" y="1323719"/>
                  </a:cubicBezTo>
                  <a:cubicBezTo>
                    <a:pt x="5747059" y="1324939"/>
                    <a:pt x="5745838" y="1326160"/>
                    <a:pt x="5745838" y="1324939"/>
                  </a:cubicBezTo>
                  <a:cubicBezTo>
                    <a:pt x="5744618" y="1324939"/>
                    <a:pt x="5744618" y="1321277"/>
                    <a:pt x="5742176" y="1322498"/>
                  </a:cubicBezTo>
                  <a:cubicBezTo>
                    <a:pt x="5740955" y="1322498"/>
                    <a:pt x="5740955" y="1322498"/>
                    <a:pt x="5739735" y="1323719"/>
                  </a:cubicBezTo>
                  <a:cubicBezTo>
                    <a:pt x="5739735" y="1324939"/>
                    <a:pt x="5738514" y="1323719"/>
                    <a:pt x="5737293" y="1322498"/>
                  </a:cubicBezTo>
                  <a:cubicBezTo>
                    <a:pt x="5734852" y="1318836"/>
                    <a:pt x="5736073" y="1321277"/>
                    <a:pt x="5734852" y="1321277"/>
                  </a:cubicBezTo>
                  <a:cubicBezTo>
                    <a:pt x="5733631" y="1321277"/>
                    <a:pt x="5734852" y="1321277"/>
                    <a:pt x="5732411" y="1321277"/>
                  </a:cubicBezTo>
                  <a:cubicBezTo>
                    <a:pt x="5731190" y="1321277"/>
                    <a:pt x="5731190" y="1320056"/>
                    <a:pt x="5729969" y="1320056"/>
                  </a:cubicBezTo>
                  <a:cubicBezTo>
                    <a:pt x="5729969" y="1320056"/>
                    <a:pt x="5728748" y="1318836"/>
                    <a:pt x="5728748" y="1318836"/>
                  </a:cubicBezTo>
                  <a:cubicBezTo>
                    <a:pt x="5726307" y="1318836"/>
                    <a:pt x="5725086" y="1316394"/>
                    <a:pt x="5723866" y="1318836"/>
                  </a:cubicBezTo>
                  <a:cubicBezTo>
                    <a:pt x="5722645" y="1321277"/>
                    <a:pt x="5721424" y="1320056"/>
                    <a:pt x="5718983" y="1318836"/>
                  </a:cubicBezTo>
                  <a:cubicBezTo>
                    <a:pt x="5717762" y="1318836"/>
                    <a:pt x="5718983" y="1318836"/>
                    <a:pt x="5718983" y="1320056"/>
                  </a:cubicBezTo>
                  <a:cubicBezTo>
                    <a:pt x="5718983" y="1320056"/>
                    <a:pt x="5718983" y="1320056"/>
                    <a:pt x="5718983" y="1320056"/>
                  </a:cubicBezTo>
                  <a:cubicBezTo>
                    <a:pt x="5717762" y="1320056"/>
                    <a:pt x="5720204" y="1332263"/>
                    <a:pt x="5721424" y="1335926"/>
                  </a:cubicBezTo>
                  <a:cubicBezTo>
                    <a:pt x="5722645" y="1339588"/>
                    <a:pt x="5726307" y="1340808"/>
                    <a:pt x="5726307" y="1344470"/>
                  </a:cubicBezTo>
                  <a:cubicBezTo>
                    <a:pt x="5727528" y="1349353"/>
                    <a:pt x="5729969" y="1356677"/>
                    <a:pt x="5733631" y="1359119"/>
                  </a:cubicBezTo>
                  <a:cubicBezTo>
                    <a:pt x="5734852" y="1360340"/>
                    <a:pt x="5737293" y="1360340"/>
                    <a:pt x="5739735" y="1361560"/>
                  </a:cubicBezTo>
                  <a:cubicBezTo>
                    <a:pt x="5742176" y="1362781"/>
                    <a:pt x="5744618" y="1362781"/>
                    <a:pt x="5745838" y="1362781"/>
                  </a:cubicBezTo>
                  <a:cubicBezTo>
                    <a:pt x="5749500" y="1365222"/>
                    <a:pt x="5753162" y="1366443"/>
                    <a:pt x="5756825" y="1367664"/>
                  </a:cubicBezTo>
                  <a:cubicBezTo>
                    <a:pt x="5756825" y="1367664"/>
                    <a:pt x="5756825" y="1367664"/>
                    <a:pt x="5755604" y="1368884"/>
                  </a:cubicBezTo>
                  <a:cubicBezTo>
                    <a:pt x="5755604" y="1368884"/>
                    <a:pt x="5754383" y="1368884"/>
                    <a:pt x="5753162" y="1367664"/>
                  </a:cubicBezTo>
                  <a:cubicBezTo>
                    <a:pt x="5750721" y="1364002"/>
                    <a:pt x="5750721" y="1367664"/>
                    <a:pt x="5749500" y="1368884"/>
                  </a:cubicBezTo>
                  <a:cubicBezTo>
                    <a:pt x="5749500" y="1370105"/>
                    <a:pt x="5749500" y="1372547"/>
                    <a:pt x="5745838" y="1370105"/>
                  </a:cubicBezTo>
                  <a:cubicBezTo>
                    <a:pt x="5744618" y="1368884"/>
                    <a:pt x="5740955" y="1366443"/>
                    <a:pt x="5740955" y="1368884"/>
                  </a:cubicBezTo>
                  <a:cubicBezTo>
                    <a:pt x="5740955" y="1370105"/>
                    <a:pt x="5740955" y="1371326"/>
                    <a:pt x="5739735" y="1371326"/>
                  </a:cubicBezTo>
                  <a:cubicBezTo>
                    <a:pt x="5738514" y="1371326"/>
                    <a:pt x="5737293" y="1367664"/>
                    <a:pt x="5736073" y="1368884"/>
                  </a:cubicBezTo>
                  <a:cubicBezTo>
                    <a:pt x="5734852" y="1368884"/>
                    <a:pt x="5733631" y="1368884"/>
                    <a:pt x="5733631" y="1370105"/>
                  </a:cubicBezTo>
                  <a:cubicBezTo>
                    <a:pt x="5733631" y="1372547"/>
                    <a:pt x="5732411" y="1371326"/>
                    <a:pt x="5729969" y="1370105"/>
                  </a:cubicBezTo>
                  <a:cubicBezTo>
                    <a:pt x="5726307" y="1367664"/>
                    <a:pt x="5727528" y="1368884"/>
                    <a:pt x="5726307" y="1370105"/>
                  </a:cubicBezTo>
                  <a:cubicBezTo>
                    <a:pt x="5725086" y="1370105"/>
                    <a:pt x="5726307" y="1370105"/>
                    <a:pt x="5723866" y="1371326"/>
                  </a:cubicBezTo>
                  <a:cubicBezTo>
                    <a:pt x="5722645" y="1371326"/>
                    <a:pt x="5721424" y="1371326"/>
                    <a:pt x="5721424" y="1371326"/>
                  </a:cubicBezTo>
                  <a:cubicBezTo>
                    <a:pt x="5720204" y="1371326"/>
                    <a:pt x="5718983" y="1370105"/>
                    <a:pt x="5718983" y="1370105"/>
                  </a:cubicBezTo>
                  <a:cubicBezTo>
                    <a:pt x="5716541" y="1370105"/>
                    <a:pt x="5714100" y="1368884"/>
                    <a:pt x="5714100" y="1371326"/>
                  </a:cubicBezTo>
                  <a:cubicBezTo>
                    <a:pt x="5712879" y="1373767"/>
                    <a:pt x="5711659" y="1373767"/>
                    <a:pt x="5707997" y="1372547"/>
                  </a:cubicBezTo>
                  <a:cubicBezTo>
                    <a:pt x="5706776" y="1372547"/>
                    <a:pt x="5707997" y="1373767"/>
                    <a:pt x="5709217" y="1374988"/>
                  </a:cubicBezTo>
                  <a:cubicBezTo>
                    <a:pt x="5710438" y="1376209"/>
                    <a:pt x="5711659" y="1377429"/>
                    <a:pt x="5711659" y="1376209"/>
                  </a:cubicBezTo>
                  <a:cubicBezTo>
                    <a:pt x="5711659" y="1376209"/>
                    <a:pt x="5714100" y="1376209"/>
                    <a:pt x="5715321" y="1376209"/>
                  </a:cubicBezTo>
                  <a:cubicBezTo>
                    <a:pt x="5716541" y="1376209"/>
                    <a:pt x="5720204" y="1374988"/>
                    <a:pt x="5722645" y="1377429"/>
                  </a:cubicBezTo>
                  <a:cubicBezTo>
                    <a:pt x="5723866" y="1378650"/>
                    <a:pt x="5729969" y="1377429"/>
                    <a:pt x="5731190" y="1379871"/>
                  </a:cubicBezTo>
                  <a:cubicBezTo>
                    <a:pt x="5732411" y="1381091"/>
                    <a:pt x="5736073" y="1381091"/>
                    <a:pt x="5737293" y="1383533"/>
                  </a:cubicBezTo>
                  <a:cubicBezTo>
                    <a:pt x="5738514" y="1384754"/>
                    <a:pt x="5739735" y="1385974"/>
                    <a:pt x="5740955" y="1387195"/>
                  </a:cubicBezTo>
                  <a:cubicBezTo>
                    <a:pt x="5742176" y="1388416"/>
                    <a:pt x="5742176" y="1388416"/>
                    <a:pt x="5743397" y="1388416"/>
                  </a:cubicBezTo>
                  <a:cubicBezTo>
                    <a:pt x="5743397" y="1388416"/>
                    <a:pt x="5743397" y="1388416"/>
                    <a:pt x="5743397" y="1388416"/>
                  </a:cubicBezTo>
                  <a:cubicBezTo>
                    <a:pt x="5743397" y="1389636"/>
                    <a:pt x="5742176" y="1390857"/>
                    <a:pt x="5742176" y="1390857"/>
                  </a:cubicBezTo>
                  <a:cubicBezTo>
                    <a:pt x="5740955" y="1390857"/>
                    <a:pt x="5740955" y="1387195"/>
                    <a:pt x="5738514" y="1387195"/>
                  </a:cubicBezTo>
                  <a:cubicBezTo>
                    <a:pt x="5737293" y="1387195"/>
                    <a:pt x="5736073" y="1387195"/>
                    <a:pt x="5736073" y="1388416"/>
                  </a:cubicBezTo>
                  <a:cubicBezTo>
                    <a:pt x="5736073" y="1390857"/>
                    <a:pt x="5733631" y="1388416"/>
                    <a:pt x="5732411" y="1387195"/>
                  </a:cubicBezTo>
                  <a:cubicBezTo>
                    <a:pt x="5729969" y="1383533"/>
                    <a:pt x="5731190" y="1384754"/>
                    <a:pt x="5728748" y="1385974"/>
                  </a:cubicBezTo>
                  <a:cubicBezTo>
                    <a:pt x="5727528" y="1385974"/>
                    <a:pt x="5728748" y="1384754"/>
                    <a:pt x="5726307" y="1385974"/>
                  </a:cubicBezTo>
                  <a:cubicBezTo>
                    <a:pt x="5725086" y="1385974"/>
                    <a:pt x="5723866" y="1384754"/>
                    <a:pt x="5723866" y="1384754"/>
                  </a:cubicBezTo>
                  <a:cubicBezTo>
                    <a:pt x="5722645" y="1384754"/>
                    <a:pt x="5722645" y="1382312"/>
                    <a:pt x="5721424" y="1382312"/>
                  </a:cubicBezTo>
                  <a:cubicBezTo>
                    <a:pt x="5718983" y="1382312"/>
                    <a:pt x="5716541" y="1379871"/>
                    <a:pt x="5715321" y="1381091"/>
                  </a:cubicBezTo>
                  <a:cubicBezTo>
                    <a:pt x="5712879" y="1383533"/>
                    <a:pt x="5712879" y="1382312"/>
                    <a:pt x="5709217" y="1379871"/>
                  </a:cubicBezTo>
                  <a:cubicBezTo>
                    <a:pt x="5707997" y="1378650"/>
                    <a:pt x="5707997" y="1381091"/>
                    <a:pt x="5709217" y="1383533"/>
                  </a:cubicBezTo>
                  <a:cubicBezTo>
                    <a:pt x="5710438" y="1385974"/>
                    <a:pt x="5710438" y="1387195"/>
                    <a:pt x="5711659" y="1385974"/>
                  </a:cubicBezTo>
                  <a:cubicBezTo>
                    <a:pt x="5711659" y="1385974"/>
                    <a:pt x="5714100" y="1387195"/>
                    <a:pt x="5715321" y="1388416"/>
                  </a:cubicBezTo>
                  <a:cubicBezTo>
                    <a:pt x="5716541" y="1388416"/>
                    <a:pt x="5720204" y="1388416"/>
                    <a:pt x="5722645" y="1392078"/>
                  </a:cubicBezTo>
                  <a:cubicBezTo>
                    <a:pt x="5715321" y="1396961"/>
                    <a:pt x="5714100" y="1399402"/>
                    <a:pt x="5705555" y="1394519"/>
                  </a:cubicBezTo>
                  <a:cubicBezTo>
                    <a:pt x="5699452" y="1392078"/>
                    <a:pt x="5693348" y="1399402"/>
                    <a:pt x="5684803" y="1400623"/>
                  </a:cubicBezTo>
                  <a:cubicBezTo>
                    <a:pt x="5683583" y="1400623"/>
                    <a:pt x="5681141" y="1405505"/>
                    <a:pt x="5678700" y="1406726"/>
                  </a:cubicBezTo>
                  <a:cubicBezTo>
                    <a:pt x="5676258" y="1406726"/>
                    <a:pt x="5673817" y="1411609"/>
                    <a:pt x="5670155" y="1411609"/>
                  </a:cubicBezTo>
                  <a:cubicBezTo>
                    <a:pt x="5661610" y="1410388"/>
                    <a:pt x="5664051" y="1412830"/>
                    <a:pt x="5660389" y="1412830"/>
                  </a:cubicBezTo>
                  <a:cubicBezTo>
                    <a:pt x="5656727" y="1412830"/>
                    <a:pt x="5656727" y="1411609"/>
                    <a:pt x="5655506" y="1411609"/>
                  </a:cubicBezTo>
                  <a:cubicBezTo>
                    <a:pt x="5654286" y="1411609"/>
                    <a:pt x="5653065" y="1412830"/>
                    <a:pt x="5649403" y="1418933"/>
                  </a:cubicBezTo>
                  <a:cubicBezTo>
                    <a:pt x="5644520" y="1425037"/>
                    <a:pt x="5640858" y="1429919"/>
                    <a:pt x="5637196" y="1425037"/>
                  </a:cubicBezTo>
                  <a:cubicBezTo>
                    <a:pt x="5634755" y="1422595"/>
                    <a:pt x="5632313" y="1423816"/>
                    <a:pt x="5627430" y="1423816"/>
                  </a:cubicBezTo>
                  <a:cubicBezTo>
                    <a:pt x="5618885" y="1423816"/>
                    <a:pt x="5618885" y="1433582"/>
                    <a:pt x="5615223" y="1434802"/>
                  </a:cubicBezTo>
                  <a:cubicBezTo>
                    <a:pt x="5611561" y="1436023"/>
                    <a:pt x="5609120" y="1434802"/>
                    <a:pt x="5607899" y="1431140"/>
                  </a:cubicBezTo>
                  <a:cubicBezTo>
                    <a:pt x="5605458" y="1423816"/>
                    <a:pt x="5600575" y="1429919"/>
                    <a:pt x="5595692" y="1434802"/>
                  </a:cubicBezTo>
                  <a:cubicBezTo>
                    <a:pt x="5596913" y="1432361"/>
                    <a:pt x="5598134" y="1431140"/>
                    <a:pt x="5599354" y="1428699"/>
                  </a:cubicBezTo>
                  <a:cubicBezTo>
                    <a:pt x="5600575" y="1427478"/>
                    <a:pt x="5601796" y="1425037"/>
                    <a:pt x="5603016" y="1423816"/>
                  </a:cubicBezTo>
                  <a:cubicBezTo>
                    <a:pt x="5604237" y="1422595"/>
                    <a:pt x="5605458" y="1421375"/>
                    <a:pt x="5605458" y="1421375"/>
                  </a:cubicBezTo>
                  <a:cubicBezTo>
                    <a:pt x="5606678" y="1420154"/>
                    <a:pt x="5607899" y="1417712"/>
                    <a:pt x="5607899" y="1415271"/>
                  </a:cubicBezTo>
                  <a:cubicBezTo>
                    <a:pt x="5611561" y="1415271"/>
                    <a:pt x="5615223" y="1415271"/>
                    <a:pt x="5616444" y="1415271"/>
                  </a:cubicBezTo>
                  <a:cubicBezTo>
                    <a:pt x="5618885" y="1415271"/>
                    <a:pt x="5623768" y="1414050"/>
                    <a:pt x="5624989" y="1414050"/>
                  </a:cubicBezTo>
                  <a:cubicBezTo>
                    <a:pt x="5626210" y="1415271"/>
                    <a:pt x="5628651" y="1412830"/>
                    <a:pt x="5631092" y="1411609"/>
                  </a:cubicBezTo>
                  <a:cubicBezTo>
                    <a:pt x="5634755" y="1409168"/>
                    <a:pt x="5635975" y="1406726"/>
                    <a:pt x="5633534" y="1406726"/>
                  </a:cubicBezTo>
                  <a:cubicBezTo>
                    <a:pt x="5624989" y="1407947"/>
                    <a:pt x="5623768" y="1410388"/>
                    <a:pt x="5620106" y="1405505"/>
                  </a:cubicBezTo>
                  <a:cubicBezTo>
                    <a:pt x="5617665" y="1403064"/>
                    <a:pt x="5614003" y="1404285"/>
                    <a:pt x="5610341" y="1404285"/>
                  </a:cubicBezTo>
                  <a:cubicBezTo>
                    <a:pt x="5610341" y="1403064"/>
                    <a:pt x="5609120" y="1401843"/>
                    <a:pt x="5609120" y="1401843"/>
                  </a:cubicBezTo>
                  <a:cubicBezTo>
                    <a:pt x="5606678" y="1396961"/>
                    <a:pt x="5603016" y="1393298"/>
                    <a:pt x="5603016" y="1396961"/>
                  </a:cubicBezTo>
                  <a:cubicBezTo>
                    <a:pt x="5603016" y="1401843"/>
                    <a:pt x="5603016" y="1404285"/>
                    <a:pt x="5603016" y="1406726"/>
                  </a:cubicBezTo>
                  <a:cubicBezTo>
                    <a:pt x="5603016" y="1406726"/>
                    <a:pt x="5603016" y="1406726"/>
                    <a:pt x="5601796" y="1406726"/>
                  </a:cubicBezTo>
                  <a:cubicBezTo>
                    <a:pt x="5600575" y="1406726"/>
                    <a:pt x="5596913" y="1407947"/>
                    <a:pt x="5595692" y="1407947"/>
                  </a:cubicBezTo>
                  <a:cubicBezTo>
                    <a:pt x="5590809" y="1405505"/>
                    <a:pt x="5592030" y="1407947"/>
                    <a:pt x="5589589" y="1406726"/>
                  </a:cubicBezTo>
                  <a:cubicBezTo>
                    <a:pt x="5585927" y="1405505"/>
                    <a:pt x="5589589" y="1403064"/>
                    <a:pt x="5581044" y="1407947"/>
                  </a:cubicBezTo>
                  <a:cubicBezTo>
                    <a:pt x="5577382" y="1410388"/>
                    <a:pt x="5573720" y="1412830"/>
                    <a:pt x="5572499" y="1409168"/>
                  </a:cubicBezTo>
                  <a:cubicBezTo>
                    <a:pt x="5572499" y="1407947"/>
                    <a:pt x="5571278" y="1407947"/>
                    <a:pt x="5570057" y="1407947"/>
                  </a:cubicBezTo>
                  <a:cubicBezTo>
                    <a:pt x="5572499" y="1405505"/>
                    <a:pt x="5576161" y="1403064"/>
                    <a:pt x="5578602" y="1400623"/>
                  </a:cubicBezTo>
                  <a:cubicBezTo>
                    <a:pt x="5579823" y="1399402"/>
                    <a:pt x="5579823" y="1399402"/>
                    <a:pt x="5581044" y="1399402"/>
                  </a:cubicBezTo>
                  <a:cubicBezTo>
                    <a:pt x="5583485" y="1399402"/>
                    <a:pt x="5588368" y="1398181"/>
                    <a:pt x="5589589" y="1399402"/>
                  </a:cubicBezTo>
                  <a:cubicBezTo>
                    <a:pt x="5590809" y="1400623"/>
                    <a:pt x="5593251" y="1398181"/>
                    <a:pt x="5595692" y="1395740"/>
                  </a:cubicBezTo>
                  <a:cubicBezTo>
                    <a:pt x="5598134" y="1393298"/>
                    <a:pt x="5599354" y="1392078"/>
                    <a:pt x="5599354" y="1390857"/>
                  </a:cubicBezTo>
                  <a:cubicBezTo>
                    <a:pt x="5601796" y="1389636"/>
                    <a:pt x="5605458" y="1389636"/>
                    <a:pt x="5607899" y="1389636"/>
                  </a:cubicBezTo>
                  <a:cubicBezTo>
                    <a:pt x="5612782" y="1388416"/>
                    <a:pt x="5618885" y="1388416"/>
                    <a:pt x="5621327" y="1385974"/>
                  </a:cubicBezTo>
                  <a:cubicBezTo>
                    <a:pt x="5631092" y="1378650"/>
                    <a:pt x="5640858" y="1379871"/>
                    <a:pt x="5644520" y="1379871"/>
                  </a:cubicBezTo>
                  <a:cubicBezTo>
                    <a:pt x="5646962" y="1379871"/>
                    <a:pt x="5653065" y="1377429"/>
                    <a:pt x="5654286" y="1378650"/>
                  </a:cubicBezTo>
                  <a:cubicBezTo>
                    <a:pt x="5655506" y="1379871"/>
                    <a:pt x="5657948" y="1377429"/>
                    <a:pt x="5661610" y="1374988"/>
                  </a:cubicBezTo>
                  <a:cubicBezTo>
                    <a:pt x="5665272" y="1371326"/>
                    <a:pt x="5667713" y="1368884"/>
                    <a:pt x="5664051" y="1370105"/>
                  </a:cubicBezTo>
                  <a:cubicBezTo>
                    <a:pt x="5653065" y="1372547"/>
                    <a:pt x="5653065" y="1374988"/>
                    <a:pt x="5646962" y="1370105"/>
                  </a:cubicBezTo>
                  <a:cubicBezTo>
                    <a:pt x="5643299" y="1366443"/>
                    <a:pt x="5637196" y="1370105"/>
                    <a:pt x="5631092" y="1370105"/>
                  </a:cubicBezTo>
                  <a:cubicBezTo>
                    <a:pt x="5631092" y="1370105"/>
                    <a:pt x="5627430" y="1372547"/>
                    <a:pt x="5624989" y="1372547"/>
                  </a:cubicBezTo>
                  <a:cubicBezTo>
                    <a:pt x="5623768" y="1372547"/>
                    <a:pt x="5620106" y="1374988"/>
                    <a:pt x="5617665" y="1373767"/>
                  </a:cubicBezTo>
                  <a:cubicBezTo>
                    <a:pt x="5611561" y="1371326"/>
                    <a:pt x="5614003" y="1373767"/>
                    <a:pt x="5610341" y="1372547"/>
                  </a:cubicBezTo>
                  <a:cubicBezTo>
                    <a:pt x="5607899" y="1371326"/>
                    <a:pt x="5607899" y="1370105"/>
                    <a:pt x="5606678" y="1370105"/>
                  </a:cubicBezTo>
                  <a:cubicBezTo>
                    <a:pt x="5605458" y="1370105"/>
                    <a:pt x="5604237" y="1371326"/>
                    <a:pt x="5600575" y="1373767"/>
                  </a:cubicBezTo>
                  <a:cubicBezTo>
                    <a:pt x="5595692" y="1377429"/>
                    <a:pt x="5592030" y="1379871"/>
                    <a:pt x="5590809" y="1376209"/>
                  </a:cubicBezTo>
                  <a:cubicBezTo>
                    <a:pt x="5589589" y="1373767"/>
                    <a:pt x="5587147" y="1374988"/>
                    <a:pt x="5584706" y="1373767"/>
                  </a:cubicBezTo>
                  <a:cubicBezTo>
                    <a:pt x="5578602" y="1372547"/>
                    <a:pt x="5576161" y="1379871"/>
                    <a:pt x="5573720" y="1379871"/>
                  </a:cubicBezTo>
                  <a:cubicBezTo>
                    <a:pt x="5571278" y="1379871"/>
                    <a:pt x="5570057" y="1378650"/>
                    <a:pt x="5570057" y="1376209"/>
                  </a:cubicBezTo>
                  <a:cubicBezTo>
                    <a:pt x="5570057" y="1368884"/>
                    <a:pt x="5561513" y="1376209"/>
                    <a:pt x="5557850" y="1378650"/>
                  </a:cubicBezTo>
                  <a:cubicBezTo>
                    <a:pt x="5549306" y="1383533"/>
                    <a:pt x="5549306" y="1379871"/>
                    <a:pt x="5548085" y="1376209"/>
                  </a:cubicBezTo>
                  <a:cubicBezTo>
                    <a:pt x="5545643" y="1372547"/>
                    <a:pt x="5545643" y="1366443"/>
                    <a:pt x="5538319" y="1373767"/>
                  </a:cubicBezTo>
                  <a:cubicBezTo>
                    <a:pt x="5534657" y="1377429"/>
                    <a:pt x="5532216" y="1377429"/>
                    <a:pt x="5532216" y="1377429"/>
                  </a:cubicBezTo>
                  <a:cubicBezTo>
                    <a:pt x="5524892" y="1372547"/>
                    <a:pt x="5527333" y="1381091"/>
                    <a:pt x="5526112" y="1381091"/>
                  </a:cubicBezTo>
                  <a:cubicBezTo>
                    <a:pt x="5523671" y="1379871"/>
                    <a:pt x="5521229" y="1378650"/>
                    <a:pt x="5518788" y="1378650"/>
                  </a:cubicBezTo>
                  <a:cubicBezTo>
                    <a:pt x="5520009" y="1377429"/>
                    <a:pt x="5521229" y="1377429"/>
                    <a:pt x="5522450" y="1376209"/>
                  </a:cubicBezTo>
                  <a:cubicBezTo>
                    <a:pt x="5526112" y="1373767"/>
                    <a:pt x="5529774" y="1371326"/>
                    <a:pt x="5532216" y="1368884"/>
                  </a:cubicBezTo>
                  <a:cubicBezTo>
                    <a:pt x="5535878" y="1365222"/>
                    <a:pt x="5543202" y="1366443"/>
                    <a:pt x="5546864" y="1362781"/>
                  </a:cubicBezTo>
                  <a:cubicBezTo>
                    <a:pt x="5549306" y="1361560"/>
                    <a:pt x="5552968" y="1361560"/>
                    <a:pt x="5557850" y="1361560"/>
                  </a:cubicBezTo>
                  <a:cubicBezTo>
                    <a:pt x="5562733" y="1361560"/>
                    <a:pt x="5567616" y="1361560"/>
                    <a:pt x="5570057" y="1360340"/>
                  </a:cubicBezTo>
                  <a:cubicBezTo>
                    <a:pt x="5578602" y="1355457"/>
                    <a:pt x="5587147" y="1357898"/>
                    <a:pt x="5590809" y="1359119"/>
                  </a:cubicBezTo>
                  <a:cubicBezTo>
                    <a:pt x="5593251" y="1360340"/>
                    <a:pt x="5599354" y="1357898"/>
                    <a:pt x="5599354" y="1359119"/>
                  </a:cubicBezTo>
                  <a:cubicBezTo>
                    <a:pt x="5600575" y="1360340"/>
                    <a:pt x="5603016" y="1359119"/>
                    <a:pt x="5606678" y="1356677"/>
                  </a:cubicBezTo>
                  <a:cubicBezTo>
                    <a:pt x="5610341" y="1354236"/>
                    <a:pt x="5612782" y="1351795"/>
                    <a:pt x="5609120" y="1351795"/>
                  </a:cubicBezTo>
                  <a:cubicBezTo>
                    <a:pt x="5599354" y="1353015"/>
                    <a:pt x="5598134" y="1354236"/>
                    <a:pt x="5594471" y="1348133"/>
                  </a:cubicBezTo>
                  <a:cubicBezTo>
                    <a:pt x="5592030" y="1344470"/>
                    <a:pt x="5585927" y="1346912"/>
                    <a:pt x="5579823" y="1345691"/>
                  </a:cubicBezTo>
                  <a:cubicBezTo>
                    <a:pt x="5579823" y="1345691"/>
                    <a:pt x="5576161" y="1348133"/>
                    <a:pt x="5573720" y="1346912"/>
                  </a:cubicBezTo>
                  <a:cubicBezTo>
                    <a:pt x="5572499" y="1346912"/>
                    <a:pt x="5568837" y="1348133"/>
                    <a:pt x="5567616" y="1346912"/>
                  </a:cubicBezTo>
                  <a:cubicBezTo>
                    <a:pt x="5562733" y="1344470"/>
                    <a:pt x="5563954" y="1345691"/>
                    <a:pt x="5561513" y="1344470"/>
                  </a:cubicBezTo>
                  <a:cubicBezTo>
                    <a:pt x="5557850" y="1342029"/>
                    <a:pt x="5561513" y="1339588"/>
                    <a:pt x="5552968" y="1344470"/>
                  </a:cubicBezTo>
                  <a:cubicBezTo>
                    <a:pt x="5549306" y="1346912"/>
                    <a:pt x="5544423" y="1349353"/>
                    <a:pt x="5544423" y="1344470"/>
                  </a:cubicBezTo>
                  <a:cubicBezTo>
                    <a:pt x="5544423" y="1342029"/>
                    <a:pt x="5541981" y="1342029"/>
                    <a:pt x="5539540" y="1340808"/>
                  </a:cubicBezTo>
                  <a:cubicBezTo>
                    <a:pt x="5539540" y="1340808"/>
                    <a:pt x="5538319" y="1340808"/>
                    <a:pt x="5538319" y="1340808"/>
                  </a:cubicBezTo>
                  <a:cubicBezTo>
                    <a:pt x="5539540" y="1340808"/>
                    <a:pt x="5540761" y="1339588"/>
                    <a:pt x="5540761" y="1339588"/>
                  </a:cubicBezTo>
                  <a:cubicBezTo>
                    <a:pt x="5545643" y="1337146"/>
                    <a:pt x="5552968" y="1339588"/>
                    <a:pt x="5557850" y="1338367"/>
                  </a:cubicBezTo>
                  <a:cubicBezTo>
                    <a:pt x="5563954" y="1337146"/>
                    <a:pt x="5576161" y="1343250"/>
                    <a:pt x="5582264" y="1342029"/>
                  </a:cubicBezTo>
                  <a:cubicBezTo>
                    <a:pt x="5593251" y="1339588"/>
                    <a:pt x="5600575" y="1344470"/>
                    <a:pt x="5603016" y="1345691"/>
                  </a:cubicBezTo>
                  <a:cubicBezTo>
                    <a:pt x="5605458" y="1346912"/>
                    <a:pt x="5611561" y="1346912"/>
                    <a:pt x="5611561" y="1348133"/>
                  </a:cubicBezTo>
                  <a:cubicBezTo>
                    <a:pt x="5611561" y="1349353"/>
                    <a:pt x="5615223" y="1349353"/>
                    <a:pt x="5618885" y="1348133"/>
                  </a:cubicBezTo>
                  <a:cubicBezTo>
                    <a:pt x="5623768" y="1346912"/>
                    <a:pt x="5627430" y="1345691"/>
                    <a:pt x="5623768" y="1344470"/>
                  </a:cubicBezTo>
                  <a:cubicBezTo>
                    <a:pt x="5614003" y="1342029"/>
                    <a:pt x="5611561" y="1344470"/>
                    <a:pt x="5611561" y="1337146"/>
                  </a:cubicBezTo>
                  <a:cubicBezTo>
                    <a:pt x="5610341" y="1333484"/>
                    <a:pt x="5604237" y="1333484"/>
                    <a:pt x="5599354" y="1331043"/>
                  </a:cubicBezTo>
                  <a:cubicBezTo>
                    <a:pt x="5599354" y="1331043"/>
                    <a:pt x="5594471" y="1332263"/>
                    <a:pt x="5593251" y="1331043"/>
                  </a:cubicBezTo>
                  <a:cubicBezTo>
                    <a:pt x="5592030" y="1331043"/>
                    <a:pt x="5588368" y="1331043"/>
                    <a:pt x="5585927" y="1329822"/>
                  </a:cubicBezTo>
                  <a:cubicBezTo>
                    <a:pt x="5582264" y="1326160"/>
                    <a:pt x="5582264" y="1328601"/>
                    <a:pt x="5581044" y="1326160"/>
                  </a:cubicBezTo>
                  <a:cubicBezTo>
                    <a:pt x="5581044" y="1326160"/>
                    <a:pt x="5581044" y="1324939"/>
                    <a:pt x="5579823" y="1324939"/>
                  </a:cubicBezTo>
                  <a:cubicBezTo>
                    <a:pt x="5579823" y="1324939"/>
                    <a:pt x="5579823" y="1324939"/>
                    <a:pt x="5579823" y="1324939"/>
                  </a:cubicBezTo>
                  <a:cubicBezTo>
                    <a:pt x="5579823" y="1324939"/>
                    <a:pt x="5579823" y="1324939"/>
                    <a:pt x="5579823" y="1324939"/>
                  </a:cubicBezTo>
                  <a:cubicBezTo>
                    <a:pt x="5579823" y="1324939"/>
                    <a:pt x="5579823" y="1323719"/>
                    <a:pt x="5579823" y="1323719"/>
                  </a:cubicBezTo>
                  <a:cubicBezTo>
                    <a:pt x="5577382" y="1321277"/>
                    <a:pt x="5572499" y="1321277"/>
                    <a:pt x="5568837" y="1318836"/>
                  </a:cubicBezTo>
                  <a:cubicBezTo>
                    <a:pt x="5568837" y="1318836"/>
                    <a:pt x="5565175" y="1320056"/>
                    <a:pt x="5562733" y="1318836"/>
                  </a:cubicBezTo>
                  <a:cubicBezTo>
                    <a:pt x="5561513" y="1318836"/>
                    <a:pt x="5560292" y="1318836"/>
                    <a:pt x="5557850" y="1318836"/>
                  </a:cubicBezTo>
                  <a:cubicBezTo>
                    <a:pt x="5557850" y="1318836"/>
                    <a:pt x="5556630" y="1318836"/>
                    <a:pt x="5556630" y="1318836"/>
                  </a:cubicBezTo>
                  <a:cubicBezTo>
                    <a:pt x="5556630" y="1318836"/>
                    <a:pt x="5556630" y="1318836"/>
                    <a:pt x="5556630" y="1318836"/>
                  </a:cubicBezTo>
                  <a:cubicBezTo>
                    <a:pt x="5555409" y="1317615"/>
                    <a:pt x="5555409" y="1317615"/>
                    <a:pt x="5554188" y="1316394"/>
                  </a:cubicBezTo>
                  <a:cubicBezTo>
                    <a:pt x="5555409" y="1316394"/>
                    <a:pt x="5556630" y="1315174"/>
                    <a:pt x="5557850" y="1315174"/>
                  </a:cubicBezTo>
                  <a:cubicBezTo>
                    <a:pt x="5562733" y="1313953"/>
                    <a:pt x="5566395" y="1311512"/>
                    <a:pt x="5571278" y="1309070"/>
                  </a:cubicBezTo>
                  <a:cubicBezTo>
                    <a:pt x="5576161" y="1306629"/>
                    <a:pt x="5583485" y="1307849"/>
                    <a:pt x="5589589" y="1306629"/>
                  </a:cubicBezTo>
                  <a:cubicBezTo>
                    <a:pt x="5592030" y="1305408"/>
                    <a:pt x="5596913" y="1306629"/>
                    <a:pt x="5601796" y="1306629"/>
                  </a:cubicBezTo>
                  <a:cubicBezTo>
                    <a:pt x="5606678" y="1307849"/>
                    <a:pt x="5611561" y="1307849"/>
                    <a:pt x="5615223" y="1306629"/>
                  </a:cubicBezTo>
                  <a:cubicBezTo>
                    <a:pt x="5626210" y="1302967"/>
                    <a:pt x="5634755" y="1306629"/>
                    <a:pt x="5638417" y="1307849"/>
                  </a:cubicBezTo>
                  <a:cubicBezTo>
                    <a:pt x="5640858" y="1309070"/>
                    <a:pt x="5646962" y="1307849"/>
                    <a:pt x="5648182" y="1309070"/>
                  </a:cubicBezTo>
                  <a:cubicBezTo>
                    <a:pt x="5649403" y="1310291"/>
                    <a:pt x="5651844" y="1309070"/>
                    <a:pt x="5656727" y="1307849"/>
                  </a:cubicBezTo>
                  <a:cubicBezTo>
                    <a:pt x="5661610" y="1305408"/>
                    <a:pt x="5664051" y="1304187"/>
                    <a:pt x="5661610" y="1304187"/>
                  </a:cubicBezTo>
                  <a:cubicBezTo>
                    <a:pt x="5650624" y="1304187"/>
                    <a:pt x="5649403" y="1305408"/>
                    <a:pt x="5646962" y="1299305"/>
                  </a:cubicBezTo>
                  <a:cubicBezTo>
                    <a:pt x="5645741" y="1295642"/>
                    <a:pt x="5638417" y="1296863"/>
                    <a:pt x="5632313" y="1295642"/>
                  </a:cubicBezTo>
                  <a:cubicBezTo>
                    <a:pt x="5632313" y="1295642"/>
                    <a:pt x="5627430" y="1296863"/>
                    <a:pt x="5626210" y="1296863"/>
                  </a:cubicBezTo>
                  <a:cubicBezTo>
                    <a:pt x="5624989" y="1296863"/>
                    <a:pt x="5621327" y="1298084"/>
                    <a:pt x="5618885" y="1296863"/>
                  </a:cubicBezTo>
                  <a:cubicBezTo>
                    <a:pt x="5614003" y="1293201"/>
                    <a:pt x="5615223" y="1295642"/>
                    <a:pt x="5612782" y="1294422"/>
                  </a:cubicBezTo>
                  <a:cubicBezTo>
                    <a:pt x="5611561" y="1293201"/>
                    <a:pt x="5611561" y="1291980"/>
                    <a:pt x="5610341" y="1291980"/>
                  </a:cubicBezTo>
                  <a:cubicBezTo>
                    <a:pt x="5609120" y="1291980"/>
                    <a:pt x="5607899" y="1291980"/>
                    <a:pt x="5603016" y="1293201"/>
                  </a:cubicBezTo>
                  <a:cubicBezTo>
                    <a:pt x="5598134" y="1294422"/>
                    <a:pt x="5593251" y="1296863"/>
                    <a:pt x="5593251" y="1293201"/>
                  </a:cubicBezTo>
                  <a:cubicBezTo>
                    <a:pt x="5593251" y="1290760"/>
                    <a:pt x="5590809" y="1290760"/>
                    <a:pt x="5588368" y="1289539"/>
                  </a:cubicBezTo>
                  <a:cubicBezTo>
                    <a:pt x="5583485" y="1287098"/>
                    <a:pt x="5578602" y="1291980"/>
                    <a:pt x="5576161" y="1291980"/>
                  </a:cubicBezTo>
                  <a:cubicBezTo>
                    <a:pt x="5574940" y="1291980"/>
                    <a:pt x="5573720" y="1290760"/>
                    <a:pt x="5573720" y="1290760"/>
                  </a:cubicBezTo>
                  <a:cubicBezTo>
                    <a:pt x="5576161" y="1289539"/>
                    <a:pt x="5578602" y="1288318"/>
                    <a:pt x="5581044" y="1287098"/>
                  </a:cubicBezTo>
                  <a:cubicBezTo>
                    <a:pt x="5585927" y="1284656"/>
                    <a:pt x="5594471" y="1285877"/>
                    <a:pt x="5599354" y="1284656"/>
                  </a:cubicBezTo>
                  <a:cubicBezTo>
                    <a:pt x="5605458" y="1282215"/>
                    <a:pt x="5620106" y="1288318"/>
                    <a:pt x="5626210" y="1285877"/>
                  </a:cubicBezTo>
                  <a:cubicBezTo>
                    <a:pt x="5638417" y="1282215"/>
                    <a:pt x="5646962" y="1287098"/>
                    <a:pt x="5650624" y="1288318"/>
                  </a:cubicBezTo>
                  <a:cubicBezTo>
                    <a:pt x="5653065" y="1289539"/>
                    <a:pt x="5660389" y="1289539"/>
                    <a:pt x="5660389" y="1290760"/>
                  </a:cubicBezTo>
                  <a:cubicBezTo>
                    <a:pt x="5661610" y="1291980"/>
                    <a:pt x="5665272" y="1290760"/>
                    <a:pt x="5668934" y="1289539"/>
                  </a:cubicBezTo>
                  <a:cubicBezTo>
                    <a:pt x="5673817" y="1287098"/>
                    <a:pt x="5677479" y="1285877"/>
                    <a:pt x="5673817" y="1285877"/>
                  </a:cubicBezTo>
                  <a:cubicBezTo>
                    <a:pt x="5662831" y="1284656"/>
                    <a:pt x="5660389" y="1287098"/>
                    <a:pt x="5659169" y="1279773"/>
                  </a:cubicBezTo>
                  <a:cubicBezTo>
                    <a:pt x="5657948" y="1276111"/>
                    <a:pt x="5649403" y="1277332"/>
                    <a:pt x="5644520" y="1274891"/>
                  </a:cubicBezTo>
                  <a:cubicBezTo>
                    <a:pt x="5644520" y="1274891"/>
                    <a:pt x="5639637" y="1276111"/>
                    <a:pt x="5637196" y="1276111"/>
                  </a:cubicBezTo>
                  <a:cubicBezTo>
                    <a:pt x="5635975" y="1276111"/>
                    <a:pt x="5631092" y="1277332"/>
                    <a:pt x="5629872" y="1274891"/>
                  </a:cubicBezTo>
                  <a:cubicBezTo>
                    <a:pt x="5624989" y="1271228"/>
                    <a:pt x="5626210" y="1273670"/>
                    <a:pt x="5623768" y="1272449"/>
                  </a:cubicBezTo>
                  <a:cubicBezTo>
                    <a:pt x="5620106" y="1270008"/>
                    <a:pt x="5624989" y="1267566"/>
                    <a:pt x="5614003" y="1271228"/>
                  </a:cubicBezTo>
                  <a:cubicBezTo>
                    <a:pt x="5607899" y="1272449"/>
                    <a:pt x="5603016" y="1274891"/>
                    <a:pt x="5604237" y="1270008"/>
                  </a:cubicBezTo>
                  <a:cubicBezTo>
                    <a:pt x="5604237" y="1267566"/>
                    <a:pt x="5601796" y="1267566"/>
                    <a:pt x="5599354" y="1266346"/>
                  </a:cubicBezTo>
                  <a:cubicBezTo>
                    <a:pt x="5594471" y="1262684"/>
                    <a:pt x="5588368" y="1268787"/>
                    <a:pt x="5585927" y="1268787"/>
                  </a:cubicBezTo>
                  <a:cubicBezTo>
                    <a:pt x="5583485" y="1268787"/>
                    <a:pt x="5582264" y="1266346"/>
                    <a:pt x="5583485" y="1263904"/>
                  </a:cubicBezTo>
                  <a:cubicBezTo>
                    <a:pt x="5585927" y="1257801"/>
                    <a:pt x="5574940" y="1261463"/>
                    <a:pt x="5570057" y="1262684"/>
                  </a:cubicBezTo>
                  <a:cubicBezTo>
                    <a:pt x="5560292" y="1265125"/>
                    <a:pt x="5561513" y="1261463"/>
                    <a:pt x="5561513" y="1257801"/>
                  </a:cubicBezTo>
                  <a:cubicBezTo>
                    <a:pt x="5560292" y="1254139"/>
                    <a:pt x="5562733" y="1248035"/>
                    <a:pt x="5552968" y="1252918"/>
                  </a:cubicBezTo>
                  <a:cubicBezTo>
                    <a:pt x="5548085" y="1255359"/>
                    <a:pt x="5545643" y="1255359"/>
                    <a:pt x="5545643" y="1254139"/>
                  </a:cubicBezTo>
                  <a:cubicBezTo>
                    <a:pt x="5544423" y="1252918"/>
                    <a:pt x="5544423" y="1252918"/>
                    <a:pt x="5543202" y="1251697"/>
                  </a:cubicBezTo>
                  <a:cubicBezTo>
                    <a:pt x="5546864" y="1250477"/>
                    <a:pt x="5550526" y="1250477"/>
                    <a:pt x="5551747" y="1249256"/>
                  </a:cubicBezTo>
                  <a:cubicBezTo>
                    <a:pt x="5552968" y="1249256"/>
                    <a:pt x="5557850" y="1246814"/>
                    <a:pt x="5557850" y="1246814"/>
                  </a:cubicBezTo>
                  <a:cubicBezTo>
                    <a:pt x="5557850" y="1246814"/>
                    <a:pt x="5560292" y="1245594"/>
                    <a:pt x="5562733" y="1244373"/>
                  </a:cubicBezTo>
                  <a:cubicBezTo>
                    <a:pt x="5565175" y="1241931"/>
                    <a:pt x="5567616" y="1240711"/>
                    <a:pt x="5565175" y="1241931"/>
                  </a:cubicBezTo>
                  <a:cubicBezTo>
                    <a:pt x="5557850" y="1245594"/>
                    <a:pt x="5557850" y="1245594"/>
                    <a:pt x="5555409" y="1244373"/>
                  </a:cubicBezTo>
                  <a:cubicBezTo>
                    <a:pt x="5554188" y="1243152"/>
                    <a:pt x="5549306" y="1245594"/>
                    <a:pt x="5545643" y="1246814"/>
                  </a:cubicBezTo>
                  <a:cubicBezTo>
                    <a:pt x="5545643" y="1246814"/>
                    <a:pt x="5541981" y="1248035"/>
                    <a:pt x="5540761" y="1249256"/>
                  </a:cubicBezTo>
                  <a:cubicBezTo>
                    <a:pt x="5539540" y="1249256"/>
                    <a:pt x="5537099" y="1250477"/>
                    <a:pt x="5535878" y="1250477"/>
                  </a:cubicBezTo>
                  <a:cubicBezTo>
                    <a:pt x="5532216" y="1250477"/>
                    <a:pt x="5533436" y="1250477"/>
                    <a:pt x="5530995" y="1250477"/>
                  </a:cubicBezTo>
                  <a:cubicBezTo>
                    <a:pt x="5528554" y="1250477"/>
                    <a:pt x="5530995" y="1249256"/>
                    <a:pt x="5527333" y="1250477"/>
                  </a:cubicBezTo>
                  <a:cubicBezTo>
                    <a:pt x="5523671" y="1250477"/>
                    <a:pt x="5521229" y="1250477"/>
                    <a:pt x="5517567" y="1251697"/>
                  </a:cubicBezTo>
                  <a:cubicBezTo>
                    <a:pt x="5516347" y="1251697"/>
                    <a:pt x="5516347" y="1251697"/>
                    <a:pt x="5515126" y="1252918"/>
                  </a:cubicBezTo>
                  <a:cubicBezTo>
                    <a:pt x="5515126" y="1252918"/>
                    <a:pt x="5513905" y="1252918"/>
                    <a:pt x="5513905" y="1252918"/>
                  </a:cubicBezTo>
                  <a:cubicBezTo>
                    <a:pt x="5511464" y="1252918"/>
                    <a:pt x="5509022" y="1254139"/>
                    <a:pt x="5506581" y="1255359"/>
                  </a:cubicBezTo>
                  <a:cubicBezTo>
                    <a:pt x="5505360" y="1255359"/>
                    <a:pt x="5504140" y="1255359"/>
                    <a:pt x="5502919" y="1255359"/>
                  </a:cubicBezTo>
                  <a:cubicBezTo>
                    <a:pt x="5502919" y="1255359"/>
                    <a:pt x="5502919" y="1255359"/>
                    <a:pt x="5502919" y="1255359"/>
                  </a:cubicBezTo>
                  <a:cubicBezTo>
                    <a:pt x="5507802" y="1252918"/>
                    <a:pt x="5512685" y="1250477"/>
                    <a:pt x="5516347" y="1246814"/>
                  </a:cubicBezTo>
                  <a:cubicBezTo>
                    <a:pt x="5520009" y="1244373"/>
                    <a:pt x="5527333" y="1244373"/>
                    <a:pt x="5532216" y="1241931"/>
                  </a:cubicBezTo>
                  <a:cubicBezTo>
                    <a:pt x="5537099" y="1239490"/>
                    <a:pt x="5550526" y="1240711"/>
                    <a:pt x="5555409" y="1238270"/>
                  </a:cubicBezTo>
                  <a:cubicBezTo>
                    <a:pt x="5563954" y="1233387"/>
                    <a:pt x="5573720" y="1235828"/>
                    <a:pt x="5576161" y="1235828"/>
                  </a:cubicBezTo>
                  <a:cubicBezTo>
                    <a:pt x="5578602" y="1237049"/>
                    <a:pt x="5584706" y="1234607"/>
                    <a:pt x="5584706" y="1235828"/>
                  </a:cubicBezTo>
                  <a:cubicBezTo>
                    <a:pt x="5585927" y="1237049"/>
                    <a:pt x="5588368" y="1235828"/>
                    <a:pt x="5592030" y="1233387"/>
                  </a:cubicBezTo>
                  <a:cubicBezTo>
                    <a:pt x="5595692" y="1230945"/>
                    <a:pt x="5598134" y="1228504"/>
                    <a:pt x="5595692" y="1228504"/>
                  </a:cubicBezTo>
                  <a:cubicBezTo>
                    <a:pt x="5585927" y="1229724"/>
                    <a:pt x="5584706" y="1230945"/>
                    <a:pt x="5581044" y="1226063"/>
                  </a:cubicBezTo>
                  <a:cubicBezTo>
                    <a:pt x="5578602" y="1222400"/>
                    <a:pt x="5572499" y="1224842"/>
                    <a:pt x="5566395" y="1223621"/>
                  </a:cubicBezTo>
                  <a:cubicBezTo>
                    <a:pt x="5566395" y="1223621"/>
                    <a:pt x="5562733" y="1226063"/>
                    <a:pt x="5560292" y="1224842"/>
                  </a:cubicBezTo>
                  <a:cubicBezTo>
                    <a:pt x="5559071" y="1224842"/>
                    <a:pt x="5555409" y="1226063"/>
                    <a:pt x="5552968" y="1226063"/>
                  </a:cubicBezTo>
                  <a:cubicBezTo>
                    <a:pt x="5548085" y="1223621"/>
                    <a:pt x="5549306" y="1226063"/>
                    <a:pt x="5546864" y="1224842"/>
                  </a:cubicBezTo>
                  <a:cubicBezTo>
                    <a:pt x="5543202" y="1223621"/>
                    <a:pt x="5546864" y="1221180"/>
                    <a:pt x="5538319" y="1226063"/>
                  </a:cubicBezTo>
                  <a:cubicBezTo>
                    <a:pt x="5533436" y="1228504"/>
                    <a:pt x="5529774" y="1230945"/>
                    <a:pt x="5529774" y="1227283"/>
                  </a:cubicBezTo>
                  <a:cubicBezTo>
                    <a:pt x="5529774" y="1224842"/>
                    <a:pt x="5527333" y="1226063"/>
                    <a:pt x="5524892" y="1224842"/>
                  </a:cubicBezTo>
                  <a:cubicBezTo>
                    <a:pt x="5523671" y="1224842"/>
                    <a:pt x="5523671" y="1224842"/>
                    <a:pt x="5522450" y="1224842"/>
                  </a:cubicBezTo>
                  <a:cubicBezTo>
                    <a:pt x="5526112" y="1222400"/>
                    <a:pt x="5530995" y="1221180"/>
                    <a:pt x="5533436" y="1218738"/>
                  </a:cubicBezTo>
                  <a:cubicBezTo>
                    <a:pt x="5538319" y="1216297"/>
                    <a:pt x="5544423" y="1217517"/>
                    <a:pt x="5549306" y="1215076"/>
                  </a:cubicBezTo>
                  <a:cubicBezTo>
                    <a:pt x="5551747" y="1213856"/>
                    <a:pt x="5556630" y="1213856"/>
                    <a:pt x="5561513" y="1213856"/>
                  </a:cubicBezTo>
                  <a:cubicBezTo>
                    <a:pt x="5566395" y="1213856"/>
                    <a:pt x="5571278" y="1213856"/>
                    <a:pt x="5573720" y="1212635"/>
                  </a:cubicBezTo>
                  <a:cubicBezTo>
                    <a:pt x="5583485" y="1208973"/>
                    <a:pt x="5592030" y="1210193"/>
                    <a:pt x="5594471" y="1211414"/>
                  </a:cubicBezTo>
                  <a:cubicBezTo>
                    <a:pt x="5596913" y="1212635"/>
                    <a:pt x="5603016" y="1210193"/>
                    <a:pt x="5604237" y="1211414"/>
                  </a:cubicBezTo>
                  <a:cubicBezTo>
                    <a:pt x="5605458" y="1212635"/>
                    <a:pt x="5607899" y="1211414"/>
                    <a:pt x="5611561" y="1208973"/>
                  </a:cubicBezTo>
                  <a:cubicBezTo>
                    <a:pt x="5615223" y="1206531"/>
                    <a:pt x="5617665" y="1204090"/>
                    <a:pt x="5615223" y="1204090"/>
                  </a:cubicBezTo>
                  <a:cubicBezTo>
                    <a:pt x="5605458" y="1205310"/>
                    <a:pt x="5604237" y="1206531"/>
                    <a:pt x="5600575" y="1201649"/>
                  </a:cubicBezTo>
                  <a:cubicBezTo>
                    <a:pt x="5598134" y="1197986"/>
                    <a:pt x="5592030" y="1200428"/>
                    <a:pt x="5587147" y="1199207"/>
                  </a:cubicBezTo>
                  <a:cubicBezTo>
                    <a:pt x="5587147" y="1199207"/>
                    <a:pt x="5583485" y="1200428"/>
                    <a:pt x="5581044" y="1200428"/>
                  </a:cubicBezTo>
                  <a:cubicBezTo>
                    <a:pt x="5579823" y="1200428"/>
                    <a:pt x="5576161" y="1201649"/>
                    <a:pt x="5573720" y="1200428"/>
                  </a:cubicBezTo>
                  <a:cubicBezTo>
                    <a:pt x="5568837" y="1197986"/>
                    <a:pt x="5570057" y="1199207"/>
                    <a:pt x="5567616" y="1197986"/>
                  </a:cubicBezTo>
                  <a:cubicBezTo>
                    <a:pt x="5566395" y="1196766"/>
                    <a:pt x="5566395" y="1195545"/>
                    <a:pt x="5565175" y="1195545"/>
                  </a:cubicBezTo>
                  <a:cubicBezTo>
                    <a:pt x="5565175" y="1195545"/>
                    <a:pt x="5562733" y="1195545"/>
                    <a:pt x="5559071" y="1197986"/>
                  </a:cubicBezTo>
                  <a:cubicBezTo>
                    <a:pt x="5554188" y="1200428"/>
                    <a:pt x="5550526" y="1201649"/>
                    <a:pt x="5550526" y="1197986"/>
                  </a:cubicBezTo>
                  <a:cubicBezTo>
                    <a:pt x="5550526" y="1195545"/>
                    <a:pt x="5548085" y="1196766"/>
                    <a:pt x="5545643" y="1195545"/>
                  </a:cubicBezTo>
                  <a:cubicBezTo>
                    <a:pt x="5540761" y="1193103"/>
                    <a:pt x="5537099" y="1199207"/>
                    <a:pt x="5534657" y="1199207"/>
                  </a:cubicBezTo>
                  <a:cubicBezTo>
                    <a:pt x="5532216" y="1199207"/>
                    <a:pt x="5530995" y="1197986"/>
                    <a:pt x="5532216" y="1195545"/>
                  </a:cubicBezTo>
                  <a:cubicBezTo>
                    <a:pt x="5533436" y="1189442"/>
                    <a:pt x="5524892" y="1194324"/>
                    <a:pt x="5521229" y="1195545"/>
                  </a:cubicBezTo>
                  <a:cubicBezTo>
                    <a:pt x="5512685" y="1197986"/>
                    <a:pt x="5513905" y="1194324"/>
                    <a:pt x="5513905" y="1191883"/>
                  </a:cubicBezTo>
                  <a:cubicBezTo>
                    <a:pt x="5512685" y="1188221"/>
                    <a:pt x="5513905" y="1183338"/>
                    <a:pt x="5505360" y="1188221"/>
                  </a:cubicBezTo>
                  <a:cubicBezTo>
                    <a:pt x="5501698" y="1190662"/>
                    <a:pt x="5499257" y="1190662"/>
                    <a:pt x="5499257" y="1189442"/>
                  </a:cubicBezTo>
                  <a:cubicBezTo>
                    <a:pt x="5498036" y="1188221"/>
                    <a:pt x="5498036" y="1188221"/>
                    <a:pt x="5498036" y="1188221"/>
                  </a:cubicBezTo>
                  <a:cubicBezTo>
                    <a:pt x="5500478" y="1187000"/>
                    <a:pt x="5505360" y="1185779"/>
                    <a:pt x="5506581" y="1183338"/>
                  </a:cubicBezTo>
                  <a:cubicBezTo>
                    <a:pt x="5507802" y="1182117"/>
                    <a:pt x="5511464" y="1180896"/>
                    <a:pt x="5515126" y="1180896"/>
                  </a:cubicBezTo>
                  <a:cubicBezTo>
                    <a:pt x="5518788" y="1179676"/>
                    <a:pt x="5522450" y="1179676"/>
                    <a:pt x="5523671" y="1177235"/>
                  </a:cubicBezTo>
                  <a:cubicBezTo>
                    <a:pt x="5529774" y="1172352"/>
                    <a:pt x="5537099" y="1171131"/>
                    <a:pt x="5539540" y="1171131"/>
                  </a:cubicBezTo>
                  <a:cubicBezTo>
                    <a:pt x="5541981" y="1171131"/>
                    <a:pt x="5545643" y="1168689"/>
                    <a:pt x="5546864" y="1168689"/>
                  </a:cubicBezTo>
                  <a:cubicBezTo>
                    <a:pt x="5548085" y="1168689"/>
                    <a:pt x="5549306" y="1167469"/>
                    <a:pt x="5551747" y="1165028"/>
                  </a:cubicBezTo>
                  <a:cubicBezTo>
                    <a:pt x="5554188" y="1162586"/>
                    <a:pt x="5554188" y="1160145"/>
                    <a:pt x="5552968" y="1161365"/>
                  </a:cubicBezTo>
                  <a:cubicBezTo>
                    <a:pt x="5546864" y="1165028"/>
                    <a:pt x="5545643" y="1166248"/>
                    <a:pt x="5541981" y="1163807"/>
                  </a:cubicBezTo>
                  <a:cubicBezTo>
                    <a:pt x="5539540" y="1161365"/>
                    <a:pt x="5535878" y="1165028"/>
                    <a:pt x="5530995" y="1165028"/>
                  </a:cubicBezTo>
                  <a:cubicBezTo>
                    <a:pt x="5530995" y="1165028"/>
                    <a:pt x="5528554" y="1167469"/>
                    <a:pt x="5527333" y="1167469"/>
                  </a:cubicBezTo>
                  <a:cubicBezTo>
                    <a:pt x="5526112" y="1167469"/>
                    <a:pt x="5523671" y="1169910"/>
                    <a:pt x="5522450" y="1168689"/>
                  </a:cubicBezTo>
                  <a:cubicBezTo>
                    <a:pt x="5518788" y="1167469"/>
                    <a:pt x="5520009" y="1168689"/>
                    <a:pt x="5517567" y="1168689"/>
                  </a:cubicBezTo>
                  <a:cubicBezTo>
                    <a:pt x="5513905" y="1167469"/>
                    <a:pt x="5516347" y="1166248"/>
                    <a:pt x="5511464" y="1169910"/>
                  </a:cubicBezTo>
                  <a:cubicBezTo>
                    <a:pt x="5509022" y="1172352"/>
                    <a:pt x="5506581" y="1174793"/>
                    <a:pt x="5505360" y="1171131"/>
                  </a:cubicBezTo>
                  <a:cubicBezTo>
                    <a:pt x="5505360" y="1169910"/>
                    <a:pt x="5502919" y="1169910"/>
                    <a:pt x="5500478" y="1169910"/>
                  </a:cubicBezTo>
                  <a:cubicBezTo>
                    <a:pt x="5496815" y="1168689"/>
                    <a:pt x="5495594" y="1173572"/>
                    <a:pt x="5493153" y="1173572"/>
                  </a:cubicBezTo>
                  <a:cubicBezTo>
                    <a:pt x="5491933" y="1173572"/>
                    <a:pt x="5490712" y="1172352"/>
                    <a:pt x="5490712" y="1171131"/>
                  </a:cubicBezTo>
                  <a:cubicBezTo>
                    <a:pt x="5490712" y="1171131"/>
                    <a:pt x="5490712" y="1171131"/>
                    <a:pt x="5490712" y="1171131"/>
                  </a:cubicBezTo>
                  <a:cubicBezTo>
                    <a:pt x="5491933" y="1171131"/>
                    <a:pt x="5493153" y="1169910"/>
                    <a:pt x="5494374" y="1168689"/>
                  </a:cubicBezTo>
                  <a:cubicBezTo>
                    <a:pt x="5496815" y="1167469"/>
                    <a:pt x="5499257" y="1165028"/>
                    <a:pt x="5501698" y="1163807"/>
                  </a:cubicBezTo>
                  <a:cubicBezTo>
                    <a:pt x="5504140" y="1161365"/>
                    <a:pt x="5509022" y="1161365"/>
                    <a:pt x="5512685" y="1160145"/>
                  </a:cubicBezTo>
                  <a:cubicBezTo>
                    <a:pt x="5515126" y="1157703"/>
                    <a:pt x="5526112" y="1160145"/>
                    <a:pt x="5529774" y="1157703"/>
                  </a:cubicBezTo>
                  <a:cubicBezTo>
                    <a:pt x="5535878" y="1154041"/>
                    <a:pt x="5541981" y="1155262"/>
                    <a:pt x="5544423" y="1155262"/>
                  </a:cubicBezTo>
                  <a:cubicBezTo>
                    <a:pt x="5545643" y="1155262"/>
                    <a:pt x="5550526" y="1154041"/>
                    <a:pt x="5550526" y="1155262"/>
                  </a:cubicBezTo>
                  <a:cubicBezTo>
                    <a:pt x="5551747" y="1156482"/>
                    <a:pt x="5552968" y="1155262"/>
                    <a:pt x="5555409" y="1152820"/>
                  </a:cubicBezTo>
                  <a:cubicBezTo>
                    <a:pt x="5557850" y="1150379"/>
                    <a:pt x="5559071" y="1149158"/>
                    <a:pt x="5557850" y="1149158"/>
                  </a:cubicBezTo>
                  <a:cubicBezTo>
                    <a:pt x="5550526" y="1150379"/>
                    <a:pt x="5550526" y="1151600"/>
                    <a:pt x="5548085" y="1147938"/>
                  </a:cubicBezTo>
                  <a:cubicBezTo>
                    <a:pt x="5546864" y="1145496"/>
                    <a:pt x="5541981" y="1147938"/>
                    <a:pt x="5538319" y="1146717"/>
                  </a:cubicBezTo>
                  <a:cubicBezTo>
                    <a:pt x="5538319" y="1146717"/>
                    <a:pt x="5535878" y="1147938"/>
                    <a:pt x="5534657" y="1147938"/>
                  </a:cubicBezTo>
                  <a:cubicBezTo>
                    <a:pt x="5533436" y="1147938"/>
                    <a:pt x="5530995" y="1149158"/>
                    <a:pt x="5529774" y="1147938"/>
                  </a:cubicBezTo>
                  <a:cubicBezTo>
                    <a:pt x="5526112" y="1146717"/>
                    <a:pt x="5527333" y="1147938"/>
                    <a:pt x="5526112" y="1146717"/>
                  </a:cubicBezTo>
                  <a:cubicBezTo>
                    <a:pt x="5523671" y="1145496"/>
                    <a:pt x="5526112" y="1144275"/>
                    <a:pt x="5520009" y="1146717"/>
                  </a:cubicBezTo>
                  <a:cubicBezTo>
                    <a:pt x="5516347" y="1147938"/>
                    <a:pt x="5513905" y="1150379"/>
                    <a:pt x="5513905" y="1147938"/>
                  </a:cubicBezTo>
                  <a:cubicBezTo>
                    <a:pt x="5513905" y="1146717"/>
                    <a:pt x="5511464" y="1146717"/>
                    <a:pt x="5510243" y="1146717"/>
                  </a:cubicBezTo>
                  <a:cubicBezTo>
                    <a:pt x="5506581" y="1145496"/>
                    <a:pt x="5504140" y="1149158"/>
                    <a:pt x="5502919" y="1149158"/>
                  </a:cubicBezTo>
                  <a:cubicBezTo>
                    <a:pt x="5501698" y="1149158"/>
                    <a:pt x="5500478" y="1147938"/>
                    <a:pt x="5500478" y="1146717"/>
                  </a:cubicBezTo>
                  <a:cubicBezTo>
                    <a:pt x="5500478" y="1143055"/>
                    <a:pt x="5495594" y="1146717"/>
                    <a:pt x="5491933" y="1147938"/>
                  </a:cubicBezTo>
                  <a:cubicBezTo>
                    <a:pt x="5487050" y="1150379"/>
                    <a:pt x="5487050" y="1147938"/>
                    <a:pt x="5485829" y="1145496"/>
                  </a:cubicBezTo>
                  <a:cubicBezTo>
                    <a:pt x="5484608" y="1143055"/>
                    <a:pt x="5484608" y="1139393"/>
                    <a:pt x="5479726" y="1143055"/>
                  </a:cubicBezTo>
                  <a:cubicBezTo>
                    <a:pt x="5477284" y="1145496"/>
                    <a:pt x="5476064" y="1145496"/>
                    <a:pt x="5474843" y="1144275"/>
                  </a:cubicBezTo>
                  <a:cubicBezTo>
                    <a:pt x="5473622" y="1143055"/>
                    <a:pt x="5473622" y="1143055"/>
                    <a:pt x="5472401" y="1143055"/>
                  </a:cubicBezTo>
                  <a:cubicBezTo>
                    <a:pt x="5479726" y="1140613"/>
                    <a:pt x="5485829" y="1139393"/>
                    <a:pt x="5493153" y="1135731"/>
                  </a:cubicBezTo>
                  <a:cubicBezTo>
                    <a:pt x="5495594" y="1134510"/>
                    <a:pt x="5500478" y="1134510"/>
                    <a:pt x="5505360" y="1133289"/>
                  </a:cubicBezTo>
                  <a:cubicBezTo>
                    <a:pt x="5510243" y="1132068"/>
                    <a:pt x="5515126" y="1130848"/>
                    <a:pt x="5516347" y="1130848"/>
                  </a:cubicBezTo>
                  <a:cubicBezTo>
                    <a:pt x="5523671" y="1127186"/>
                    <a:pt x="5527333" y="1118641"/>
                    <a:pt x="5529774" y="1112537"/>
                  </a:cubicBezTo>
                  <a:cubicBezTo>
                    <a:pt x="5530995" y="1108875"/>
                    <a:pt x="5538319" y="1106434"/>
                    <a:pt x="5539540" y="1101551"/>
                  </a:cubicBezTo>
                  <a:cubicBezTo>
                    <a:pt x="5541981" y="1097889"/>
                    <a:pt x="5555409" y="1094227"/>
                    <a:pt x="5557850" y="1089344"/>
                  </a:cubicBezTo>
                  <a:cubicBezTo>
                    <a:pt x="5562733" y="1082020"/>
                    <a:pt x="5571278" y="1079578"/>
                    <a:pt x="5573720" y="1079578"/>
                  </a:cubicBezTo>
                  <a:cubicBezTo>
                    <a:pt x="5576161" y="1079578"/>
                    <a:pt x="5579823" y="1075916"/>
                    <a:pt x="5581044" y="1075916"/>
                  </a:cubicBezTo>
                  <a:cubicBezTo>
                    <a:pt x="5582264" y="1075916"/>
                    <a:pt x="5583485" y="1074696"/>
                    <a:pt x="5585927" y="1071033"/>
                  </a:cubicBezTo>
                  <a:cubicBezTo>
                    <a:pt x="5587147" y="1067371"/>
                    <a:pt x="5588368" y="1064930"/>
                    <a:pt x="5585927" y="1066151"/>
                  </a:cubicBezTo>
                  <a:cubicBezTo>
                    <a:pt x="5578602" y="1071033"/>
                    <a:pt x="5578602" y="1072254"/>
                    <a:pt x="5572499" y="1069813"/>
                  </a:cubicBezTo>
                  <a:cubicBezTo>
                    <a:pt x="5568837" y="1067371"/>
                    <a:pt x="5565175" y="1072254"/>
                    <a:pt x="5559071" y="1073475"/>
                  </a:cubicBezTo>
                  <a:cubicBezTo>
                    <a:pt x="5559071" y="1073475"/>
                    <a:pt x="5556630" y="1077137"/>
                    <a:pt x="5555409" y="1077137"/>
                  </a:cubicBezTo>
                  <a:cubicBezTo>
                    <a:pt x="5554188" y="1077137"/>
                    <a:pt x="5552968" y="1080799"/>
                    <a:pt x="5550526" y="1080799"/>
                  </a:cubicBezTo>
                  <a:cubicBezTo>
                    <a:pt x="5545643" y="1080799"/>
                    <a:pt x="5546864" y="1082020"/>
                    <a:pt x="5544423" y="1082020"/>
                  </a:cubicBezTo>
                  <a:cubicBezTo>
                    <a:pt x="5544423" y="1082020"/>
                    <a:pt x="5544423" y="1082020"/>
                    <a:pt x="5544423" y="1082020"/>
                  </a:cubicBezTo>
                  <a:cubicBezTo>
                    <a:pt x="5545643" y="1080799"/>
                    <a:pt x="5545643" y="1079578"/>
                    <a:pt x="5544423" y="1079578"/>
                  </a:cubicBezTo>
                  <a:cubicBezTo>
                    <a:pt x="5538319" y="1082020"/>
                    <a:pt x="5538319" y="1083240"/>
                    <a:pt x="5534657" y="1079578"/>
                  </a:cubicBezTo>
                  <a:cubicBezTo>
                    <a:pt x="5532216" y="1078358"/>
                    <a:pt x="5529774" y="1080799"/>
                    <a:pt x="5526112" y="1079578"/>
                  </a:cubicBezTo>
                  <a:cubicBezTo>
                    <a:pt x="5526112" y="1079578"/>
                    <a:pt x="5523671" y="1080799"/>
                    <a:pt x="5522450" y="1082020"/>
                  </a:cubicBezTo>
                  <a:cubicBezTo>
                    <a:pt x="5521229" y="1082020"/>
                    <a:pt x="5520009" y="1083240"/>
                    <a:pt x="5518788" y="1083240"/>
                  </a:cubicBezTo>
                  <a:cubicBezTo>
                    <a:pt x="5515126" y="1082020"/>
                    <a:pt x="5516347" y="1083240"/>
                    <a:pt x="5515126" y="1083240"/>
                  </a:cubicBezTo>
                  <a:cubicBezTo>
                    <a:pt x="5512685" y="1082020"/>
                    <a:pt x="5515126" y="1080799"/>
                    <a:pt x="5510243" y="1084461"/>
                  </a:cubicBezTo>
                  <a:cubicBezTo>
                    <a:pt x="5507802" y="1086903"/>
                    <a:pt x="5505360" y="1088123"/>
                    <a:pt x="5505360" y="1085682"/>
                  </a:cubicBezTo>
                  <a:cubicBezTo>
                    <a:pt x="5505360" y="1084461"/>
                    <a:pt x="5502919" y="1084461"/>
                    <a:pt x="5501698" y="1084461"/>
                  </a:cubicBezTo>
                  <a:cubicBezTo>
                    <a:pt x="5498036" y="1083240"/>
                    <a:pt x="5496815" y="1088123"/>
                    <a:pt x="5495594" y="1088123"/>
                  </a:cubicBezTo>
                  <a:cubicBezTo>
                    <a:pt x="5494374" y="1088123"/>
                    <a:pt x="5493153" y="1088123"/>
                    <a:pt x="5493153" y="1085682"/>
                  </a:cubicBezTo>
                  <a:cubicBezTo>
                    <a:pt x="5493153" y="1082020"/>
                    <a:pt x="5488271" y="1085682"/>
                    <a:pt x="5485829" y="1088123"/>
                  </a:cubicBezTo>
                  <a:cubicBezTo>
                    <a:pt x="5482167" y="1090565"/>
                    <a:pt x="5480946" y="1089344"/>
                    <a:pt x="5479726" y="1086903"/>
                  </a:cubicBezTo>
                  <a:cubicBezTo>
                    <a:pt x="5482167" y="1084461"/>
                    <a:pt x="5484608" y="1082020"/>
                    <a:pt x="5487050" y="1079578"/>
                  </a:cubicBezTo>
                  <a:cubicBezTo>
                    <a:pt x="5489491" y="1077137"/>
                    <a:pt x="5493153" y="1075916"/>
                    <a:pt x="5495594" y="1074696"/>
                  </a:cubicBezTo>
                  <a:cubicBezTo>
                    <a:pt x="5498036" y="1072254"/>
                    <a:pt x="5507802" y="1072254"/>
                    <a:pt x="5510243" y="1069813"/>
                  </a:cubicBezTo>
                  <a:cubicBezTo>
                    <a:pt x="5515126" y="1066151"/>
                    <a:pt x="5521229" y="1066151"/>
                    <a:pt x="5523671" y="1066151"/>
                  </a:cubicBezTo>
                  <a:cubicBezTo>
                    <a:pt x="5524892" y="1066151"/>
                    <a:pt x="5528554" y="1064930"/>
                    <a:pt x="5529774" y="1064930"/>
                  </a:cubicBezTo>
                  <a:cubicBezTo>
                    <a:pt x="5530995" y="1064930"/>
                    <a:pt x="5532216" y="1063709"/>
                    <a:pt x="5533436" y="1062489"/>
                  </a:cubicBezTo>
                  <a:cubicBezTo>
                    <a:pt x="5535878" y="1060047"/>
                    <a:pt x="5537099" y="1058826"/>
                    <a:pt x="5534657" y="1058826"/>
                  </a:cubicBezTo>
                  <a:cubicBezTo>
                    <a:pt x="5528554" y="1060047"/>
                    <a:pt x="5528554" y="1062489"/>
                    <a:pt x="5524892" y="1058826"/>
                  </a:cubicBezTo>
                  <a:cubicBezTo>
                    <a:pt x="5522450" y="1056385"/>
                    <a:pt x="5518788" y="1058826"/>
                    <a:pt x="5515126" y="1058826"/>
                  </a:cubicBezTo>
                  <a:cubicBezTo>
                    <a:pt x="5515126" y="1058826"/>
                    <a:pt x="5512685" y="1060047"/>
                    <a:pt x="5511464" y="1060047"/>
                  </a:cubicBezTo>
                  <a:cubicBezTo>
                    <a:pt x="5510243" y="1060047"/>
                    <a:pt x="5509022" y="1061268"/>
                    <a:pt x="5506581" y="1061268"/>
                  </a:cubicBezTo>
                  <a:cubicBezTo>
                    <a:pt x="5502919" y="1060047"/>
                    <a:pt x="5504140" y="1061268"/>
                    <a:pt x="5502919" y="1061268"/>
                  </a:cubicBezTo>
                  <a:cubicBezTo>
                    <a:pt x="5500478" y="1060047"/>
                    <a:pt x="5502919" y="1058826"/>
                    <a:pt x="5496815" y="1062489"/>
                  </a:cubicBezTo>
                  <a:cubicBezTo>
                    <a:pt x="5494374" y="1064930"/>
                    <a:pt x="5491933" y="1066151"/>
                    <a:pt x="5490712" y="1063709"/>
                  </a:cubicBezTo>
                  <a:cubicBezTo>
                    <a:pt x="5490712" y="1062489"/>
                    <a:pt x="5488271" y="1062489"/>
                    <a:pt x="5487050" y="1062489"/>
                  </a:cubicBezTo>
                  <a:cubicBezTo>
                    <a:pt x="5483387" y="1061268"/>
                    <a:pt x="5482167" y="1066151"/>
                    <a:pt x="5480946" y="1066151"/>
                  </a:cubicBezTo>
                  <a:cubicBezTo>
                    <a:pt x="5479726" y="1066151"/>
                    <a:pt x="5478505" y="1066151"/>
                    <a:pt x="5478505" y="1063709"/>
                  </a:cubicBezTo>
                  <a:cubicBezTo>
                    <a:pt x="5478505" y="1060047"/>
                    <a:pt x="5473622" y="1063709"/>
                    <a:pt x="5471180" y="1066151"/>
                  </a:cubicBezTo>
                  <a:cubicBezTo>
                    <a:pt x="5466298" y="1068592"/>
                    <a:pt x="5466298" y="1067371"/>
                    <a:pt x="5465077" y="1064930"/>
                  </a:cubicBezTo>
                  <a:cubicBezTo>
                    <a:pt x="5463857" y="1063709"/>
                    <a:pt x="5462636" y="1060047"/>
                    <a:pt x="5458973" y="1063709"/>
                  </a:cubicBezTo>
                  <a:cubicBezTo>
                    <a:pt x="5456532" y="1066151"/>
                    <a:pt x="5455312" y="1066151"/>
                    <a:pt x="5455312" y="1066151"/>
                  </a:cubicBezTo>
                  <a:cubicBezTo>
                    <a:pt x="5454091" y="1066151"/>
                    <a:pt x="5454091" y="1064930"/>
                    <a:pt x="5452870" y="1064930"/>
                  </a:cubicBezTo>
                  <a:cubicBezTo>
                    <a:pt x="5454091" y="1063709"/>
                    <a:pt x="5454091" y="1063709"/>
                    <a:pt x="5455312" y="1062489"/>
                  </a:cubicBezTo>
                  <a:cubicBezTo>
                    <a:pt x="5456532" y="1061268"/>
                    <a:pt x="5460194" y="1061268"/>
                    <a:pt x="5461415" y="1060047"/>
                  </a:cubicBezTo>
                  <a:cubicBezTo>
                    <a:pt x="5461415" y="1060047"/>
                    <a:pt x="5462636" y="1060047"/>
                    <a:pt x="5462636" y="1060047"/>
                  </a:cubicBezTo>
                  <a:cubicBezTo>
                    <a:pt x="5463857" y="1060047"/>
                    <a:pt x="5465077" y="1058826"/>
                    <a:pt x="5466298" y="1058826"/>
                  </a:cubicBezTo>
                  <a:cubicBezTo>
                    <a:pt x="5468739" y="1058826"/>
                    <a:pt x="5472401" y="1058826"/>
                    <a:pt x="5473622" y="1057606"/>
                  </a:cubicBezTo>
                  <a:cubicBezTo>
                    <a:pt x="5478505" y="1055164"/>
                    <a:pt x="5482167" y="1056385"/>
                    <a:pt x="5483387" y="1057606"/>
                  </a:cubicBezTo>
                  <a:cubicBezTo>
                    <a:pt x="5484608" y="1057606"/>
                    <a:pt x="5487050" y="1057606"/>
                    <a:pt x="5487050" y="1057606"/>
                  </a:cubicBezTo>
                  <a:cubicBezTo>
                    <a:pt x="5487050" y="1057606"/>
                    <a:pt x="5488271" y="1057606"/>
                    <a:pt x="5490712" y="1056385"/>
                  </a:cubicBezTo>
                  <a:cubicBezTo>
                    <a:pt x="5493153" y="1055164"/>
                    <a:pt x="5494374" y="1055164"/>
                    <a:pt x="5491933" y="1053944"/>
                  </a:cubicBezTo>
                  <a:cubicBezTo>
                    <a:pt x="5487050" y="1053944"/>
                    <a:pt x="5487050" y="1053944"/>
                    <a:pt x="5485829" y="1051502"/>
                  </a:cubicBezTo>
                  <a:cubicBezTo>
                    <a:pt x="5484608" y="1050282"/>
                    <a:pt x="5482167" y="1050282"/>
                    <a:pt x="5479726" y="1050282"/>
                  </a:cubicBezTo>
                  <a:cubicBezTo>
                    <a:pt x="5479726" y="1050282"/>
                    <a:pt x="5477284" y="1051502"/>
                    <a:pt x="5477284" y="1051502"/>
                  </a:cubicBezTo>
                  <a:cubicBezTo>
                    <a:pt x="5477284" y="1051502"/>
                    <a:pt x="5477284" y="1051502"/>
                    <a:pt x="5476064" y="1051502"/>
                  </a:cubicBezTo>
                  <a:cubicBezTo>
                    <a:pt x="5476064" y="1051502"/>
                    <a:pt x="5477284" y="1050282"/>
                    <a:pt x="5477284" y="1050282"/>
                  </a:cubicBezTo>
                  <a:cubicBezTo>
                    <a:pt x="5479726" y="1047840"/>
                    <a:pt x="5484608" y="1047840"/>
                    <a:pt x="5487050" y="1046619"/>
                  </a:cubicBezTo>
                  <a:cubicBezTo>
                    <a:pt x="5489491" y="1044178"/>
                    <a:pt x="5499257" y="1045399"/>
                    <a:pt x="5501698" y="1042957"/>
                  </a:cubicBezTo>
                  <a:cubicBezTo>
                    <a:pt x="5506581" y="1039295"/>
                    <a:pt x="5512685" y="1040516"/>
                    <a:pt x="5515126" y="1040516"/>
                  </a:cubicBezTo>
                  <a:cubicBezTo>
                    <a:pt x="5516347" y="1040516"/>
                    <a:pt x="5520009" y="1039295"/>
                    <a:pt x="5521229" y="1040516"/>
                  </a:cubicBezTo>
                  <a:cubicBezTo>
                    <a:pt x="5522450" y="1040516"/>
                    <a:pt x="5523671" y="1040516"/>
                    <a:pt x="5524892" y="1038074"/>
                  </a:cubicBezTo>
                  <a:cubicBezTo>
                    <a:pt x="5527333" y="1036854"/>
                    <a:pt x="5528554" y="1034412"/>
                    <a:pt x="5526112" y="1035633"/>
                  </a:cubicBezTo>
                  <a:cubicBezTo>
                    <a:pt x="5520009" y="1036854"/>
                    <a:pt x="5520009" y="1038074"/>
                    <a:pt x="5516347" y="1034412"/>
                  </a:cubicBezTo>
                  <a:cubicBezTo>
                    <a:pt x="5515126" y="1031971"/>
                    <a:pt x="5510243" y="1034412"/>
                    <a:pt x="5507802" y="1034412"/>
                  </a:cubicBezTo>
                  <a:cubicBezTo>
                    <a:pt x="5507802" y="1034412"/>
                    <a:pt x="5505360" y="1035633"/>
                    <a:pt x="5504140" y="1035633"/>
                  </a:cubicBezTo>
                  <a:cubicBezTo>
                    <a:pt x="5502919" y="1035633"/>
                    <a:pt x="5501698" y="1036854"/>
                    <a:pt x="5499257" y="1036854"/>
                  </a:cubicBezTo>
                  <a:cubicBezTo>
                    <a:pt x="5495594" y="1035633"/>
                    <a:pt x="5496815" y="1036854"/>
                    <a:pt x="5495594" y="1035633"/>
                  </a:cubicBezTo>
                  <a:cubicBezTo>
                    <a:pt x="5493153" y="1034412"/>
                    <a:pt x="5495594" y="1033192"/>
                    <a:pt x="5489491" y="1036854"/>
                  </a:cubicBezTo>
                  <a:cubicBezTo>
                    <a:pt x="5487050" y="1038074"/>
                    <a:pt x="5484608" y="1040516"/>
                    <a:pt x="5483387" y="1038074"/>
                  </a:cubicBezTo>
                  <a:cubicBezTo>
                    <a:pt x="5483387" y="1036854"/>
                    <a:pt x="5480946" y="1036854"/>
                    <a:pt x="5479726" y="1036854"/>
                  </a:cubicBezTo>
                  <a:cubicBezTo>
                    <a:pt x="5476064" y="1035633"/>
                    <a:pt x="5474843" y="1039295"/>
                    <a:pt x="5473622" y="1040516"/>
                  </a:cubicBezTo>
                  <a:cubicBezTo>
                    <a:pt x="5472401" y="1040516"/>
                    <a:pt x="5471180" y="1039295"/>
                    <a:pt x="5471180" y="1038074"/>
                  </a:cubicBezTo>
                  <a:cubicBezTo>
                    <a:pt x="5471180" y="1034412"/>
                    <a:pt x="5466298" y="1038074"/>
                    <a:pt x="5463857" y="1039295"/>
                  </a:cubicBezTo>
                  <a:cubicBezTo>
                    <a:pt x="5458973" y="1041737"/>
                    <a:pt x="5458973" y="1039295"/>
                    <a:pt x="5457753" y="1038074"/>
                  </a:cubicBezTo>
                  <a:cubicBezTo>
                    <a:pt x="5456532" y="1035633"/>
                    <a:pt x="5456532" y="1033192"/>
                    <a:pt x="5451650" y="1036854"/>
                  </a:cubicBezTo>
                  <a:cubicBezTo>
                    <a:pt x="5449208" y="1039295"/>
                    <a:pt x="5447987" y="1039295"/>
                    <a:pt x="5447987" y="1038074"/>
                  </a:cubicBezTo>
                  <a:cubicBezTo>
                    <a:pt x="5444325" y="1035633"/>
                    <a:pt x="5444325" y="1040516"/>
                    <a:pt x="5444325" y="1039295"/>
                  </a:cubicBezTo>
                  <a:cubicBezTo>
                    <a:pt x="5440663" y="1036854"/>
                    <a:pt x="5435780" y="1038074"/>
                    <a:pt x="5432118" y="1040516"/>
                  </a:cubicBezTo>
                  <a:cubicBezTo>
                    <a:pt x="5423573" y="1045399"/>
                    <a:pt x="5424794" y="1044178"/>
                    <a:pt x="5419911" y="1041737"/>
                  </a:cubicBezTo>
                  <a:cubicBezTo>
                    <a:pt x="5413808" y="1038074"/>
                    <a:pt x="5415029" y="1042957"/>
                    <a:pt x="5413808" y="1040516"/>
                  </a:cubicBezTo>
                  <a:cubicBezTo>
                    <a:pt x="5412587" y="1038074"/>
                    <a:pt x="5410145" y="1034412"/>
                    <a:pt x="5407704" y="1039295"/>
                  </a:cubicBezTo>
                  <a:cubicBezTo>
                    <a:pt x="5406483" y="1040516"/>
                    <a:pt x="5405263" y="1041737"/>
                    <a:pt x="5405263" y="1041737"/>
                  </a:cubicBezTo>
                  <a:cubicBezTo>
                    <a:pt x="5405263" y="1033192"/>
                    <a:pt x="5401601" y="1041737"/>
                    <a:pt x="5400380" y="1039295"/>
                  </a:cubicBezTo>
                  <a:cubicBezTo>
                    <a:pt x="5400380" y="1039295"/>
                    <a:pt x="5400380" y="1038074"/>
                    <a:pt x="5399159" y="1038074"/>
                  </a:cubicBezTo>
                  <a:cubicBezTo>
                    <a:pt x="5399159" y="1038074"/>
                    <a:pt x="5400380" y="1038074"/>
                    <a:pt x="5400380" y="1038074"/>
                  </a:cubicBezTo>
                  <a:cubicBezTo>
                    <a:pt x="5410145" y="1036854"/>
                    <a:pt x="5408925" y="1034412"/>
                    <a:pt x="5418691" y="1030750"/>
                  </a:cubicBezTo>
                  <a:cubicBezTo>
                    <a:pt x="5422352" y="1029530"/>
                    <a:pt x="5424794" y="1029530"/>
                    <a:pt x="5428456" y="1028309"/>
                  </a:cubicBezTo>
                  <a:cubicBezTo>
                    <a:pt x="5433339" y="1027088"/>
                    <a:pt x="5438222" y="1025867"/>
                    <a:pt x="5443105" y="1024647"/>
                  </a:cubicBezTo>
                  <a:cubicBezTo>
                    <a:pt x="5445546" y="1024647"/>
                    <a:pt x="5454091" y="1024647"/>
                    <a:pt x="5456532" y="1024647"/>
                  </a:cubicBezTo>
                  <a:cubicBezTo>
                    <a:pt x="5461415" y="1023426"/>
                    <a:pt x="5463857" y="1019764"/>
                    <a:pt x="5467519" y="1016102"/>
                  </a:cubicBezTo>
                  <a:cubicBezTo>
                    <a:pt x="5469960" y="1013660"/>
                    <a:pt x="5473622" y="1013660"/>
                    <a:pt x="5474843" y="1012440"/>
                  </a:cubicBezTo>
                  <a:cubicBezTo>
                    <a:pt x="5477284" y="1009998"/>
                    <a:pt x="5484608" y="1011219"/>
                    <a:pt x="5487050" y="1008778"/>
                  </a:cubicBezTo>
                  <a:cubicBezTo>
                    <a:pt x="5491933" y="1005116"/>
                    <a:pt x="5496815" y="1006336"/>
                    <a:pt x="5498036" y="1006336"/>
                  </a:cubicBezTo>
                  <a:cubicBezTo>
                    <a:pt x="5499257" y="1006336"/>
                    <a:pt x="5502919" y="1005116"/>
                    <a:pt x="5502919" y="1006336"/>
                  </a:cubicBezTo>
                  <a:cubicBezTo>
                    <a:pt x="5502919" y="1006336"/>
                    <a:pt x="5505360" y="1006336"/>
                    <a:pt x="5506581" y="1005116"/>
                  </a:cubicBezTo>
                  <a:cubicBezTo>
                    <a:pt x="5509022" y="1003895"/>
                    <a:pt x="5509022" y="1002674"/>
                    <a:pt x="5507802" y="1002674"/>
                  </a:cubicBezTo>
                  <a:cubicBezTo>
                    <a:pt x="5502919" y="1003895"/>
                    <a:pt x="5501698" y="1005116"/>
                    <a:pt x="5499257" y="1001453"/>
                  </a:cubicBezTo>
                  <a:cubicBezTo>
                    <a:pt x="5498036" y="1000233"/>
                    <a:pt x="5494374" y="1001453"/>
                    <a:pt x="5490712" y="1001453"/>
                  </a:cubicBezTo>
                  <a:cubicBezTo>
                    <a:pt x="5490712" y="1001453"/>
                    <a:pt x="5488271" y="1002674"/>
                    <a:pt x="5488271" y="1002674"/>
                  </a:cubicBezTo>
                  <a:cubicBezTo>
                    <a:pt x="5487050" y="1002674"/>
                    <a:pt x="5485829" y="1003895"/>
                    <a:pt x="5484608" y="1003895"/>
                  </a:cubicBezTo>
                  <a:cubicBezTo>
                    <a:pt x="5482167" y="1002674"/>
                    <a:pt x="5482167" y="1003895"/>
                    <a:pt x="5480946" y="1003895"/>
                  </a:cubicBezTo>
                  <a:cubicBezTo>
                    <a:pt x="5478505" y="1002674"/>
                    <a:pt x="5480946" y="1001453"/>
                    <a:pt x="5476064" y="1005116"/>
                  </a:cubicBezTo>
                  <a:cubicBezTo>
                    <a:pt x="5473622" y="1006336"/>
                    <a:pt x="5471180" y="1008778"/>
                    <a:pt x="5471180" y="1006336"/>
                  </a:cubicBezTo>
                  <a:cubicBezTo>
                    <a:pt x="5471180" y="1005116"/>
                    <a:pt x="5468739" y="1005116"/>
                    <a:pt x="5467519" y="1005116"/>
                  </a:cubicBezTo>
                  <a:cubicBezTo>
                    <a:pt x="5463857" y="1003895"/>
                    <a:pt x="5463857" y="1007557"/>
                    <a:pt x="5462636" y="1008778"/>
                  </a:cubicBezTo>
                  <a:cubicBezTo>
                    <a:pt x="5461415" y="1008778"/>
                    <a:pt x="5461415" y="1008778"/>
                    <a:pt x="5461415" y="1007557"/>
                  </a:cubicBezTo>
                  <a:cubicBezTo>
                    <a:pt x="5462636" y="1006336"/>
                    <a:pt x="5462636" y="1005116"/>
                    <a:pt x="5463857" y="1003895"/>
                  </a:cubicBezTo>
                  <a:cubicBezTo>
                    <a:pt x="5465077" y="1001453"/>
                    <a:pt x="5468739" y="1000233"/>
                    <a:pt x="5471180" y="999012"/>
                  </a:cubicBezTo>
                  <a:cubicBezTo>
                    <a:pt x="5472401" y="997791"/>
                    <a:pt x="5474843" y="996571"/>
                    <a:pt x="5477284" y="996571"/>
                  </a:cubicBezTo>
                  <a:cubicBezTo>
                    <a:pt x="5479726" y="995350"/>
                    <a:pt x="5482167" y="994129"/>
                    <a:pt x="5483387" y="992909"/>
                  </a:cubicBezTo>
                  <a:cubicBezTo>
                    <a:pt x="5487050" y="988026"/>
                    <a:pt x="5491933" y="986805"/>
                    <a:pt x="5493153" y="986805"/>
                  </a:cubicBezTo>
                  <a:cubicBezTo>
                    <a:pt x="5494374" y="986805"/>
                    <a:pt x="5496815" y="984364"/>
                    <a:pt x="5496815" y="984364"/>
                  </a:cubicBezTo>
                  <a:cubicBezTo>
                    <a:pt x="5498036" y="984364"/>
                    <a:pt x="5498036" y="983143"/>
                    <a:pt x="5499257" y="980702"/>
                  </a:cubicBezTo>
                  <a:cubicBezTo>
                    <a:pt x="5499257" y="978260"/>
                    <a:pt x="5499257" y="977039"/>
                    <a:pt x="5498036" y="978260"/>
                  </a:cubicBezTo>
                  <a:cubicBezTo>
                    <a:pt x="5494374" y="981922"/>
                    <a:pt x="5494374" y="983143"/>
                    <a:pt x="5490712" y="981922"/>
                  </a:cubicBezTo>
                  <a:cubicBezTo>
                    <a:pt x="5488271" y="980702"/>
                    <a:pt x="5487050" y="984364"/>
                    <a:pt x="5483387" y="984364"/>
                  </a:cubicBezTo>
                  <a:cubicBezTo>
                    <a:pt x="5483387" y="984364"/>
                    <a:pt x="5482167" y="986805"/>
                    <a:pt x="5480946" y="986805"/>
                  </a:cubicBezTo>
                  <a:cubicBezTo>
                    <a:pt x="5479726" y="986805"/>
                    <a:pt x="5479726" y="989246"/>
                    <a:pt x="5477284" y="988026"/>
                  </a:cubicBezTo>
                  <a:cubicBezTo>
                    <a:pt x="5474843" y="988026"/>
                    <a:pt x="5474843" y="988026"/>
                    <a:pt x="5473622" y="988026"/>
                  </a:cubicBezTo>
                  <a:cubicBezTo>
                    <a:pt x="5471180" y="988026"/>
                    <a:pt x="5472401" y="985584"/>
                    <a:pt x="5469960" y="990467"/>
                  </a:cubicBezTo>
                  <a:cubicBezTo>
                    <a:pt x="5468739" y="992909"/>
                    <a:pt x="5466298" y="994129"/>
                    <a:pt x="5466298" y="992909"/>
                  </a:cubicBezTo>
                  <a:cubicBezTo>
                    <a:pt x="5465077" y="991688"/>
                    <a:pt x="5463857" y="992909"/>
                    <a:pt x="5462636" y="992909"/>
                  </a:cubicBezTo>
                  <a:cubicBezTo>
                    <a:pt x="5458973" y="992909"/>
                    <a:pt x="5458973" y="996571"/>
                    <a:pt x="5457753" y="996571"/>
                  </a:cubicBezTo>
                  <a:cubicBezTo>
                    <a:pt x="5456532" y="996571"/>
                    <a:pt x="5455312" y="996571"/>
                    <a:pt x="5455312" y="995350"/>
                  </a:cubicBezTo>
                  <a:cubicBezTo>
                    <a:pt x="5454091" y="991688"/>
                    <a:pt x="5451650" y="996571"/>
                    <a:pt x="5449208" y="997791"/>
                  </a:cubicBezTo>
                  <a:cubicBezTo>
                    <a:pt x="5445546" y="1000233"/>
                    <a:pt x="5445546" y="999012"/>
                    <a:pt x="5444325" y="997791"/>
                  </a:cubicBezTo>
                  <a:cubicBezTo>
                    <a:pt x="5444325" y="997791"/>
                    <a:pt x="5444325" y="997791"/>
                    <a:pt x="5444325" y="997791"/>
                  </a:cubicBezTo>
                  <a:cubicBezTo>
                    <a:pt x="5445546" y="997791"/>
                    <a:pt x="5446766" y="997791"/>
                    <a:pt x="5446766" y="997791"/>
                  </a:cubicBezTo>
                  <a:cubicBezTo>
                    <a:pt x="5450429" y="996571"/>
                    <a:pt x="5452870" y="991688"/>
                    <a:pt x="5455312" y="989246"/>
                  </a:cubicBezTo>
                  <a:cubicBezTo>
                    <a:pt x="5456532" y="986805"/>
                    <a:pt x="5460194" y="986805"/>
                    <a:pt x="5461415" y="984364"/>
                  </a:cubicBezTo>
                  <a:cubicBezTo>
                    <a:pt x="5462636" y="981922"/>
                    <a:pt x="5471180" y="980702"/>
                    <a:pt x="5472401" y="979481"/>
                  </a:cubicBezTo>
                  <a:cubicBezTo>
                    <a:pt x="5476064" y="975819"/>
                    <a:pt x="5480946" y="974598"/>
                    <a:pt x="5482167" y="974598"/>
                  </a:cubicBezTo>
                  <a:cubicBezTo>
                    <a:pt x="5483387" y="974598"/>
                    <a:pt x="5485829" y="972157"/>
                    <a:pt x="5487050" y="973377"/>
                  </a:cubicBezTo>
                  <a:cubicBezTo>
                    <a:pt x="5488271" y="973377"/>
                    <a:pt x="5488271" y="972157"/>
                    <a:pt x="5489491" y="970936"/>
                  </a:cubicBezTo>
                  <a:cubicBezTo>
                    <a:pt x="5490712" y="968495"/>
                    <a:pt x="5490712" y="967274"/>
                    <a:pt x="5489491" y="968495"/>
                  </a:cubicBezTo>
                  <a:cubicBezTo>
                    <a:pt x="5484608" y="970936"/>
                    <a:pt x="5484608" y="972157"/>
                    <a:pt x="5482167" y="969715"/>
                  </a:cubicBezTo>
                  <a:cubicBezTo>
                    <a:pt x="5479726" y="968495"/>
                    <a:pt x="5477284" y="970936"/>
                    <a:pt x="5474843" y="970936"/>
                  </a:cubicBezTo>
                  <a:cubicBezTo>
                    <a:pt x="5474843" y="970936"/>
                    <a:pt x="5473622" y="972157"/>
                    <a:pt x="5472401" y="972157"/>
                  </a:cubicBezTo>
                  <a:cubicBezTo>
                    <a:pt x="5471180" y="972157"/>
                    <a:pt x="5469960" y="973377"/>
                    <a:pt x="5468739" y="973377"/>
                  </a:cubicBezTo>
                  <a:cubicBezTo>
                    <a:pt x="5466298" y="973377"/>
                    <a:pt x="5466298" y="973377"/>
                    <a:pt x="5465077" y="973377"/>
                  </a:cubicBezTo>
                  <a:cubicBezTo>
                    <a:pt x="5462636" y="973377"/>
                    <a:pt x="5463857" y="970936"/>
                    <a:pt x="5461415" y="974598"/>
                  </a:cubicBezTo>
                  <a:cubicBezTo>
                    <a:pt x="5460194" y="975819"/>
                    <a:pt x="5457753" y="978260"/>
                    <a:pt x="5457753" y="975819"/>
                  </a:cubicBezTo>
                  <a:cubicBezTo>
                    <a:pt x="5457753" y="974598"/>
                    <a:pt x="5456532" y="975819"/>
                    <a:pt x="5454091" y="975819"/>
                  </a:cubicBezTo>
                  <a:cubicBezTo>
                    <a:pt x="5451650" y="975819"/>
                    <a:pt x="5450429" y="979481"/>
                    <a:pt x="5450429" y="979481"/>
                  </a:cubicBezTo>
                  <a:cubicBezTo>
                    <a:pt x="5449208" y="979481"/>
                    <a:pt x="5447987" y="979481"/>
                    <a:pt x="5447987" y="978260"/>
                  </a:cubicBezTo>
                  <a:cubicBezTo>
                    <a:pt x="5449208" y="977039"/>
                    <a:pt x="5449208" y="977039"/>
                    <a:pt x="5450429" y="975819"/>
                  </a:cubicBezTo>
                  <a:cubicBezTo>
                    <a:pt x="5451650" y="974598"/>
                    <a:pt x="5455312" y="973377"/>
                    <a:pt x="5456532" y="972157"/>
                  </a:cubicBezTo>
                  <a:cubicBezTo>
                    <a:pt x="5457753" y="970936"/>
                    <a:pt x="5460194" y="970936"/>
                    <a:pt x="5461415" y="969715"/>
                  </a:cubicBezTo>
                  <a:cubicBezTo>
                    <a:pt x="5463857" y="968495"/>
                    <a:pt x="5466298" y="968495"/>
                    <a:pt x="5466298" y="967274"/>
                  </a:cubicBezTo>
                  <a:cubicBezTo>
                    <a:pt x="5467519" y="964832"/>
                    <a:pt x="5469960" y="963612"/>
                    <a:pt x="5471180" y="963612"/>
                  </a:cubicBezTo>
                  <a:cubicBezTo>
                    <a:pt x="5472401" y="962391"/>
                    <a:pt x="5474843" y="962391"/>
                    <a:pt x="5474843" y="962391"/>
                  </a:cubicBezTo>
                  <a:cubicBezTo>
                    <a:pt x="5476064" y="962391"/>
                    <a:pt x="5478505" y="959950"/>
                    <a:pt x="5478505" y="959950"/>
                  </a:cubicBezTo>
                  <a:cubicBezTo>
                    <a:pt x="5479726" y="959950"/>
                    <a:pt x="5479726" y="958729"/>
                    <a:pt x="5479726" y="956288"/>
                  </a:cubicBezTo>
                  <a:cubicBezTo>
                    <a:pt x="5479726" y="953846"/>
                    <a:pt x="5479726" y="952625"/>
                    <a:pt x="5478505" y="953846"/>
                  </a:cubicBezTo>
                  <a:cubicBezTo>
                    <a:pt x="5476064" y="957508"/>
                    <a:pt x="5476064" y="958729"/>
                    <a:pt x="5472401" y="958729"/>
                  </a:cubicBezTo>
                  <a:cubicBezTo>
                    <a:pt x="5469960" y="958729"/>
                    <a:pt x="5468739" y="961170"/>
                    <a:pt x="5466298" y="961170"/>
                  </a:cubicBezTo>
                  <a:cubicBezTo>
                    <a:pt x="5466298" y="961170"/>
                    <a:pt x="5465077" y="962391"/>
                    <a:pt x="5463857" y="963612"/>
                  </a:cubicBezTo>
                  <a:cubicBezTo>
                    <a:pt x="5463857" y="963612"/>
                    <a:pt x="5462636" y="964832"/>
                    <a:pt x="5461415" y="964832"/>
                  </a:cubicBezTo>
                  <a:cubicBezTo>
                    <a:pt x="5458973" y="964832"/>
                    <a:pt x="5460194" y="964832"/>
                    <a:pt x="5458973" y="964832"/>
                  </a:cubicBezTo>
                  <a:cubicBezTo>
                    <a:pt x="5456532" y="964832"/>
                    <a:pt x="5457753" y="962391"/>
                    <a:pt x="5455312" y="966053"/>
                  </a:cubicBezTo>
                  <a:cubicBezTo>
                    <a:pt x="5454091" y="967274"/>
                    <a:pt x="5451650" y="968495"/>
                    <a:pt x="5451650" y="967274"/>
                  </a:cubicBezTo>
                  <a:cubicBezTo>
                    <a:pt x="5451650" y="966053"/>
                    <a:pt x="5450429" y="967274"/>
                    <a:pt x="5449208" y="966053"/>
                  </a:cubicBezTo>
                  <a:cubicBezTo>
                    <a:pt x="5446766" y="966053"/>
                    <a:pt x="5445546" y="968495"/>
                    <a:pt x="5444325" y="968495"/>
                  </a:cubicBezTo>
                  <a:cubicBezTo>
                    <a:pt x="5443105" y="968495"/>
                    <a:pt x="5441884" y="968495"/>
                    <a:pt x="5441884" y="967274"/>
                  </a:cubicBezTo>
                  <a:cubicBezTo>
                    <a:pt x="5441884" y="964832"/>
                    <a:pt x="5438222" y="967274"/>
                    <a:pt x="5437001" y="968495"/>
                  </a:cubicBezTo>
                  <a:cubicBezTo>
                    <a:pt x="5433339" y="970936"/>
                    <a:pt x="5433339" y="969715"/>
                    <a:pt x="5432118" y="968495"/>
                  </a:cubicBezTo>
                  <a:cubicBezTo>
                    <a:pt x="5430898" y="967274"/>
                    <a:pt x="5429677" y="964832"/>
                    <a:pt x="5427236" y="968495"/>
                  </a:cubicBezTo>
                  <a:cubicBezTo>
                    <a:pt x="5426015" y="969715"/>
                    <a:pt x="5424794" y="970936"/>
                    <a:pt x="5424794" y="969715"/>
                  </a:cubicBezTo>
                  <a:cubicBezTo>
                    <a:pt x="5421132" y="967274"/>
                    <a:pt x="5422352" y="972157"/>
                    <a:pt x="5422352" y="970936"/>
                  </a:cubicBezTo>
                  <a:cubicBezTo>
                    <a:pt x="5418691" y="969715"/>
                    <a:pt x="5416249" y="970936"/>
                    <a:pt x="5413808" y="973377"/>
                  </a:cubicBezTo>
                  <a:cubicBezTo>
                    <a:pt x="5408925" y="978260"/>
                    <a:pt x="5408925" y="977039"/>
                    <a:pt x="5405263" y="975819"/>
                  </a:cubicBezTo>
                  <a:cubicBezTo>
                    <a:pt x="5400380" y="974598"/>
                    <a:pt x="5401601" y="978260"/>
                    <a:pt x="5400380" y="975819"/>
                  </a:cubicBezTo>
                  <a:cubicBezTo>
                    <a:pt x="5400380" y="975819"/>
                    <a:pt x="5399159" y="974598"/>
                    <a:pt x="5399159" y="974598"/>
                  </a:cubicBezTo>
                  <a:cubicBezTo>
                    <a:pt x="5404042" y="973377"/>
                    <a:pt x="5404042" y="970936"/>
                    <a:pt x="5411366" y="967274"/>
                  </a:cubicBezTo>
                  <a:cubicBezTo>
                    <a:pt x="5415029" y="966053"/>
                    <a:pt x="5417470" y="964832"/>
                    <a:pt x="5421132" y="963612"/>
                  </a:cubicBezTo>
                  <a:cubicBezTo>
                    <a:pt x="5426015" y="961170"/>
                    <a:pt x="5430898" y="959950"/>
                    <a:pt x="5434559" y="958729"/>
                  </a:cubicBezTo>
                  <a:cubicBezTo>
                    <a:pt x="5437001" y="957508"/>
                    <a:pt x="5446766" y="957508"/>
                    <a:pt x="5447987" y="956288"/>
                  </a:cubicBezTo>
                  <a:cubicBezTo>
                    <a:pt x="5451650" y="953846"/>
                    <a:pt x="5455312" y="948963"/>
                    <a:pt x="5456532" y="945301"/>
                  </a:cubicBezTo>
                  <a:cubicBezTo>
                    <a:pt x="5457753" y="942860"/>
                    <a:pt x="5461415" y="941639"/>
                    <a:pt x="5463857" y="939198"/>
                  </a:cubicBezTo>
                  <a:cubicBezTo>
                    <a:pt x="5465077" y="937977"/>
                    <a:pt x="5467519" y="936756"/>
                    <a:pt x="5469960" y="935536"/>
                  </a:cubicBezTo>
                  <a:cubicBezTo>
                    <a:pt x="5472401" y="934315"/>
                    <a:pt x="5474843" y="933094"/>
                    <a:pt x="5476064" y="931874"/>
                  </a:cubicBezTo>
                  <a:cubicBezTo>
                    <a:pt x="5477284" y="930653"/>
                    <a:pt x="5477284" y="929432"/>
                    <a:pt x="5478505" y="928211"/>
                  </a:cubicBezTo>
                  <a:cubicBezTo>
                    <a:pt x="5478505" y="928211"/>
                    <a:pt x="5478505" y="928211"/>
                    <a:pt x="5478505" y="928211"/>
                  </a:cubicBezTo>
                  <a:cubicBezTo>
                    <a:pt x="5478505" y="928211"/>
                    <a:pt x="5479726" y="928211"/>
                    <a:pt x="5480946" y="926991"/>
                  </a:cubicBezTo>
                  <a:cubicBezTo>
                    <a:pt x="5482167" y="925770"/>
                    <a:pt x="5483387" y="924549"/>
                    <a:pt x="5482167" y="924549"/>
                  </a:cubicBezTo>
                  <a:cubicBezTo>
                    <a:pt x="5480946" y="924549"/>
                    <a:pt x="5480946" y="924549"/>
                    <a:pt x="5479726" y="924549"/>
                  </a:cubicBezTo>
                  <a:cubicBezTo>
                    <a:pt x="5480946" y="923329"/>
                    <a:pt x="5482167" y="922108"/>
                    <a:pt x="5482167" y="922108"/>
                  </a:cubicBezTo>
                  <a:cubicBezTo>
                    <a:pt x="5483387" y="920887"/>
                    <a:pt x="5483387" y="917225"/>
                    <a:pt x="5484608" y="917225"/>
                  </a:cubicBezTo>
                  <a:cubicBezTo>
                    <a:pt x="5485829" y="917225"/>
                    <a:pt x="5485829" y="914784"/>
                    <a:pt x="5484608" y="912342"/>
                  </a:cubicBezTo>
                  <a:cubicBezTo>
                    <a:pt x="5483387" y="908680"/>
                    <a:pt x="5480946" y="907460"/>
                    <a:pt x="5480946" y="909901"/>
                  </a:cubicBezTo>
                  <a:cubicBezTo>
                    <a:pt x="5480946" y="912342"/>
                    <a:pt x="5480946" y="914784"/>
                    <a:pt x="5480946" y="916004"/>
                  </a:cubicBezTo>
                  <a:cubicBezTo>
                    <a:pt x="5480946" y="917225"/>
                    <a:pt x="5479726" y="917225"/>
                    <a:pt x="5477284" y="917225"/>
                  </a:cubicBezTo>
                  <a:cubicBezTo>
                    <a:pt x="5474843" y="917225"/>
                    <a:pt x="5474843" y="920887"/>
                    <a:pt x="5472401" y="922108"/>
                  </a:cubicBezTo>
                  <a:cubicBezTo>
                    <a:pt x="5472401" y="922108"/>
                    <a:pt x="5472401" y="922108"/>
                    <a:pt x="5472401" y="923329"/>
                  </a:cubicBezTo>
                  <a:cubicBezTo>
                    <a:pt x="5471180" y="923329"/>
                    <a:pt x="5468739" y="923329"/>
                    <a:pt x="5467519" y="923329"/>
                  </a:cubicBezTo>
                  <a:cubicBezTo>
                    <a:pt x="5467519" y="923329"/>
                    <a:pt x="5466298" y="924549"/>
                    <a:pt x="5465077" y="924549"/>
                  </a:cubicBezTo>
                  <a:cubicBezTo>
                    <a:pt x="5463857" y="924549"/>
                    <a:pt x="5462636" y="925770"/>
                    <a:pt x="5461415" y="925770"/>
                  </a:cubicBezTo>
                  <a:cubicBezTo>
                    <a:pt x="5458973" y="924549"/>
                    <a:pt x="5458973" y="925770"/>
                    <a:pt x="5457753" y="925770"/>
                  </a:cubicBezTo>
                  <a:cubicBezTo>
                    <a:pt x="5455312" y="925770"/>
                    <a:pt x="5457753" y="923329"/>
                    <a:pt x="5454091" y="926991"/>
                  </a:cubicBezTo>
                  <a:cubicBezTo>
                    <a:pt x="5451650" y="928211"/>
                    <a:pt x="5450429" y="930653"/>
                    <a:pt x="5450429" y="928211"/>
                  </a:cubicBezTo>
                  <a:cubicBezTo>
                    <a:pt x="5450429" y="926991"/>
                    <a:pt x="5449208" y="928211"/>
                    <a:pt x="5446766" y="928211"/>
                  </a:cubicBezTo>
                  <a:cubicBezTo>
                    <a:pt x="5444325" y="928211"/>
                    <a:pt x="5443105" y="931874"/>
                    <a:pt x="5441884" y="931874"/>
                  </a:cubicBezTo>
                  <a:cubicBezTo>
                    <a:pt x="5440663" y="931874"/>
                    <a:pt x="5439443" y="931874"/>
                    <a:pt x="5439443" y="930653"/>
                  </a:cubicBezTo>
                  <a:cubicBezTo>
                    <a:pt x="5438222" y="928211"/>
                    <a:pt x="5435780" y="931874"/>
                    <a:pt x="5434559" y="933094"/>
                  </a:cubicBezTo>
                  <a:cubicBezTo>
                    <a:pt x="5432118" y="935536"/>
                    <a:pt x="5430898" y="934315"/>
                    <a:pt x="5429677" y="933094"/>
                  </a:cubicBezTo>
                  <a:cubicBezTo>
                    <a:pt x="5428456" y="931874"/>
                    <a:pt x="5427236" y="929432"/>
                    <a:pt x="5424794" y="933094"/>
                  </a:cubicBezTo>
                  <a:cubicBezTo>
                    <a:pt x="5423573" y="934315"/>
                    <a:pt x="5422352" y="935536"/>
                    <a:pt x="5422352" y="935536"/>
                  </a:cubicBezTo>
                  <a:cubicBezTo>
                    <a:pt x="5418691" y="934315"/>
                    <a:pt x="5419911" y="937977"/>
                    <a:pt x="5419911" y="936756"/>
                  </a:cubicBezTo>
                  <a:cubicBezTo>
                    <a:pt x="5416249" y="935536"/>
                    <a:pt x="5413808" y="936756"/>
                    <a:pt x="5411366" y="937977"/>
                  </a:cubicBezTo>
                  <a:cubicBezTo>
                    <a:pt x="5406483" y="942860"/>
                    <a:pt x="5406483" y="941639"/>
                    <a:pt x="5402822" y="939198"/>
                  </a:cubicBezTo>
                  <a:cubicBezTo>
                    <a:pt x="5397938" y="936756"/>
                    <a:pt x="5399159" y="940418"/>
                    <a:pt x="5397938" y="937977"/>
                  </a:cubicBezTo>
                  <a:cubicBezTo>
                    <a:pt x="5396718" y="936756"/>
                    <a:pt x="5396718" y="935536"/>
                    <a:pt x="5395497" y="935536"/>
                  </a:cubicBezTo>
                  <a:cubicBezTo>
                    <a:pt x="5397938" y="934315"/>
                    <a:pt x="5399159" y="933094"/>
                    <a:pt x="5402822" y="930653"/>
                  </a:cubicBezTo>
                  <a:cubicBezTo>
                    <a:pt x="5405263" y="929432"/>
                    <a:pt x="5408925" y="928211"/>
                    <a:pt x="5411366" y="926991"/>
                  </a:cubicBezTo>
                  <a:cubicBezTo>
                    <a:pt x="5415029" y="925770"/>
                    <a:pt x="5419911" y="924549"/>
                    <a:pt x="5423573" y="922108"/>
                  </a:cubicBezTo>
                  <a:cubicBezTo>
                    <a:pt x="5426015" y="920887"/>
                    <a:pt x="5433339" y="920887"/>
                    <a:pt x="5435780" y="919667"/>
                  </a:cubicBezTo>
                  <a:cubicBezTo>
                    <a:pt x="5439443" y="918446"/>
                    <a:pt x="5441884" y="913563"/>
                    <a:pt x="5444325" y="911122"/>
                  </a:cubicBezTo>
                  <a:cubicBezTo>
                    <a:pt x="5445546" y="908680"/>
                    <a:pt x="5449208" y="908680"/>
                    <a:pt x="5450429" y="906239"/>
                  </a:cubicBezTo>
                  <a:cubicBezTo>
                    <a:pt x="5451650" y="903797"/>
                    <a:pt x="5458973" y="903797"/>
                    <a:pt x="5461415" y="901356"/>
                  </a:cubicBezTo>
                  <a:cubicBezTo>
                    <a:pt x="5465077" y="897694"/>
                    <a:pt x="5468739" y="897694"/>
                    <a:pt x="5471180" y="897694"/>
                  </a:cubicBezTo>
                  <a:cubicBezTo>
                    <a:pt x="5472401" y="897694"/>
                    <a:pt x="5474843" y="896473"/>
                    <a:pt x="5476064" y="896473"/>
                  </a:cubicBezTo>
                  <a:cubicBezTo>
                    <a:pt x="5477284" y="896473"/>
                    <a:pt x="5477284" y="895253"/>
                    <a:pt x="5478505" y="894032"/>
                  </a:cubicBezTo>
                  <a:cubicBezTo>
                    <a:pt x="5479726" y="892811"/>
                    <a:pt x="5480946" y="890370"/>
                    <a:pt x="5478505" y="891590"/>
                  </a:cubicBezTo>
                  <a:cubicBezTo>
                    <a:pt x="5473622" y="892811"/>
                    <a:pt x="5473622" y="894032"/>
                    <a:pt x="5471180" y="892811"/>
                  </a:cubicBezTo>
                  <a:cubicBezTo>
                    <a:pt x="5469960" y="891590"/>
                    <a:pt x="5467519" y="894032"/>
                    <a:pt x="5463857" y="894032"/>
                  </a:cubicBezTo>
                  <a:cubicBezTo>
                    <a:pt x="5463857" y="894032"/>
                    <a:pt x="5462636" y="895253"/>
                    <a:pt x="5461415" y="895253"/>
                  </a:cubicBezTo>
                  <a:cubicBezTo>
                    <a:pt x="5460194" y="895253"/>
                    <a:pt x="5458973" y="896473"/>
                    <a:pt x="5457753" y="896473"/>
                  </a:cubicBezTo>
                  <a:cubicBezTo>
                    <a:pt x="5455312" y="896473"/>
                    <a:pt x="5455312" y="896473"/>
                    <a:pt x="5454091" y="896473"/>
                  </a:cubicBezTo>
                  <a:cubicBezTo>
                    <a:pt x="5451650" y="896473"/>
                    <a:pt x="5452870" y="894032"/>
                    <a:pt x="5450429" y="897694"/>
                  </a:cubicBezTo>
                  <a:cubicBezTo>
                    <a:pt x="5449208" y="898915"/>
                    <a:pt x="5446766" y="901356"/>
                    <a:pt x="5446766" y="898915"/>
                  </a:cubicBezTo>
                  <a:cubicBezTo>
                    <a:pt x="5446766" y="897694"/>
                    <a:pt x="5445546" y="898915"/>
                    <a:pt x="5443105" y="898915"/>
                  </a:cubicBezTo>
                  <a:cubicBezTo>
                    <a:pt x="5440663" y="898915"/>
                    <a:pt x="5439443" y="902577"/>
                    <a:pt x="5439443" y="902577"/>
                  </a:cubicBezTo>
                  <a:cubicBezTo>
                    <a:pt x="5438222" y="902577"/>
                    <a:pt x="5437001" y="902577"/>
                    <a:pt x="5437001" y="901356"/>
                  </a:cubicBezTo>
                  <a:cubicBezTo>
                    <a:pt x="5435780" y="898915"/>
                    <a:pt x="5433339" y="902577"/>
                    <a:pt x="5432118" y="903797"/>
                  </a:cubicBezTo>
                  <a:cubicBezTo>
                    <a:pt x="5429677" y="906239"/>
                    <a:pt x="5428456" y="905018"/>
                    <a:pt x="5427236" y="903797"/>
                  </a:cubicBezTo>
                  <a:cubicBezTo>
                    <a:pt x="5426015" y="902577"/>
                    <a:pt x="5424794" y="900135"/>
                    <a:pt x="5422352" y="903797"/>
                  </a:cubicBezTo>
                  <a:cubicBezTo>
                    <a:pt x="5421132" y="905018"/>
                    <a:pt x="5419911" y="906239"/>
                    <a:pt x="5419911" y="906239"/>
                  </a:cubicBezTo>
                  <a:cubicBezTo>
                    <a:pt x="5416249" y="905018"/>
                    <a:pt x="5417470" y="908680"/>
                    <a:pt x="5417470" y="908680"/>
                  </a:cubicBezTo>
                  <a:cubicBezTo>
                    <a:pt x="5413808" y="907460"/>
                    <a:pt x="5411366" y="908680"/>
                    <a:pt x="5408925" y="911122"/>
                  </a:cubicBezTo>
                  <a:cubicBezTo>
                    <a:pt x="5404042" y="916004"/>
                    <a:pt x="5404042" y="914784"/>
                    <a:pt x="5400380" y="914784"/>
                  </a:cubicBezTo>
                  <a:cubicBezTo>
                    <a:pt x="5395497" y="913563"/>
                    <a:pt x="5396718" y="917225"/>
                    <a:pt x="5395497" y="914784"/>
                  </a:cubicBezTo>
                  <a:cubicBezTo>
                    <a:pt x="5395497" y="914784"/>
                    <a:pt x="5395497" y="914784"/>
                    <a:pt x="5394276" y="914784"/>
                  </a:cubicBezTo>
                  <a:cubicBezTo>
                    <a:pt x="5395497" y="913563"/>
                    <a:pt x="5397938" y="912342"/>
                    <a:pt x="5400380" y="909901"/>
                  </a:cubicBezTo>
                  <a:cubicBezTo>
                    <a:pt x="5402822" y="908680"/>
                    <a:pt x="5405263" y="907460"/>
                    <a:pt x="5407704" y="906239"/>
                  </a:cubicBezTo>
                  <a:cubicBezTo>
                    <a:pt x="5411366" y="903797"/>
                    <a:pt x="5415029" y="902577"/>
                    <a:pt x="5418691" y="900135"/>
                  </a:cubicBezTo>
                  <a:cubicBezTo>
                    <a:pt x="5419911" y="898915"/>
                    <a:pt x="5428456" y="897694"/>
                    <a:pt x="5429677" y="896473"/>
                  </a:cubicBezTo>
                  <a:cubicBezTo>
                    <a:pt x="5433339" y="894032"/>
                    <a:pt x="5433339" y="890370"/>
                    <a:pt x="5434559" y="886708"/>
                  </a:cubicBezTo>
                  <a:cubicBezTo>
                    <a:pt x="5434559" y="884266"/>
                    <a:pt x="5438222" y="883046"/>
                    <a:pt x="5438222" y="880604"/>
                  </a:cubicBezTo>
                  <a:cubicBezTo>
                    <a:pt x="5438222" y="878163"/>
                    <a:pt x="5445546" y="875721"/>
                    <a:pt x="5445546" y="873280"/>
                  </a:cubicBezTo>
                  <a:cubicBezTo>
                    <a:pt x="5446766" y="869618"/>
                    <a:pt x="5450429" y="867176"/>
                    <a:pt x="5451650" y="867176"/>
                  </a:cubicBezTo>
                  <a:cubicBezTo>
                    <a:pt x="5452870" y="867176"/>
                    <a:pt x="5454091" y="864735"/>
                    <a:pt x="5454091" y="864735"/>
                  </a:cubicBezTo>
                  <a:cubicBezTo>
                    <a:pt x="5455312" y="864735"/>
                    <a:pt x="5455312" y="863514"/>
                    <a:pt x="5455312" y="862294"/>
                  </a:cubicBezTo>
                  <a:cubicBezTo>
                    <a:pt x="5455312" y="859852"/>
                    <a:pt x="5455312" y="858632"/>
                    <a:pt x="5454091" y="859852"/>
                  </a:cubicBezTo>
                  <a:cubicBezTo>
                    <a:pt x="5451650" y="863514"/>
                    <a:pt x="5451650" y="863514"/>
                    <a:pt x="5447987" y="863514"/>
                  </a:cubicBezTo>
                  <a:cubicBezTo>
                    <a:pt x="5445546" y="863514"/>
                    <a:pt x="5444325" y="865956"/>
                    <a:pt x="5443105" y="867176"/>
                  </a:cubicBezTo>
                  <a:cubicBezTo>
                    <a:pt x="5443105" y="867176"/>
                    <a:pt x="5443105" y="868397"/>
                    <a:pt x="5441884" y="869618"/>
                  </a:cubicBezTo>
                  <a:cubicBezTo>
                    <a:pt x="5441884" y="869618"/>
                    <a:pt x="5440663" y="870839"/>
                    <a:pt x="5439443" y="872059"/>
                  </a:cubicBezTo>
                  <a:cubicBezTo>
                    <a:pt x="5437001" y="872059"/>
                    <a:pt x="5438222" y="873280"/>
                    <a:pt x="5437001" y="873280"/>
                  </a:cubicBezTo>
                  <a:cubicBezTo>
                    <a:pt x="5434559" y="873280"/>
                    <a:pt x="5435780" y="872059"/>
                    <a:pt x="5434559" y="875721"/>
                  </a:cubicBezTo>
                  <a:cubicBezTo>
                    <a:pt x="5433339" y="878163"/>
                    <a:pt x="5433339" y="879383"/>
                    <a:pt x="5432118" y="878163"/>
                  </a:cubicBezTo>
                  <a:cubicBezTo>
                    <a:pt x="5430898" y="876942"/>
                    <a:pt x="5430898" y="878163"/>
                    <a:pt x="5429677" y="878163"/>
                  </a:cubicBezTo>
                  <a:cubicBezTo>
                    <a:pt x="5427236" y="878163"/>
                    <a:pt x="5428456" y="881825"/>
                    <a:pt x="5427236" y="881825"/>
                  </a:cubicBezTo>
                  <a:cubicBezTo>
                    <a:pt x="5426015" y="881825"/>
                    <a:pt x="5426015" y="881825"/>
                    <a:pt x="5424794" y="880604"/>
                  </a:cubicBezTo>
                  <a:cubicBezTo>
                    <a:pt x="5422352" y="878163"/>
                    <a:pt x="5422352" y="881825"/>
                    <a:pt x="5421132" y="883046"/>
                  </a:cubicBezTo>
                  <a:cubicBezTo>
                    <a:pt x="5419911" y="885487"/>
                    <a:pt x="5418691" y="884266"/>
                    <a:pt x="5417470" y="883046"/>
                  </a:cubicBezTo>
                  <a:cubicBezTo>
                    <a:pt x="5416249" y="881825"/>
                    <a:pt x="5413808" y="880604"/>
                    <a:pt x="5413808" y="883046"/>
                  </a:cubicBezTo>
                  <a:cubicBezTo>
                    <a:pt x="5413808" y="884266"/>
                    <a:pt x="5412587" y="885487"/>
                    <a:pt x="5412587" y="885487"/>
                  </a:cubicBezTo>
                  <a:cubicBezTo>
                    <a:pt x="5408925" y="884266"/>
                    <a:pt x="5411366" y="887928"/>
                    <a:pt x="5411366" y="887928"/>
                  </a:cubicBezTo>
                  <a:cubicBezTo>
                    <a:pt x="5407704" y="886708"/>
                    <a:pt x="5405263" y="889149"/>
                    <a:pt x="5404042" y="891590"/>
                  </a:cubicBezTo>
                  <a:cubicBezTo>
                    <a:pt x="5402822" y="894032"/>
                    <a:pt x="5401601" y="895253"/>
                    <a:pt x="5400380" y="895253"/>
                  </a:cubicBezTo>
                  <a:cubicBezTo>
                    <a:pt x="5399159" y="895253"/>
                    <a:pt x="5399159" y="895253"/>
                    <a:pt x="5396718" y="895253"/>
                  </a:cubicBezTo>
                  <a:cubicBezTo>
                    <a:pt x="5391835" y="894032"/>
                    <a:pt x="5394276" y="897694"/>
                    <a:pt x="5391835" y="895253"/>
                  </a:cubicBezTo>
                  <a:cubicBezTo>
                    <a:pt x="5391835" y="895253"/>
                    <a:pt x="5390615" y="894032"/>
                    <a:pt x="5390615" y="894032"/>
                  </a:cubicBezTo>
                  <a:cubicBezTo>
                    <a:pt x="5390615" y="892811"/>
                    <a:pt x="5391835" y="892811"/>
                    <a:pt x="5393056" y="891590"/>
                  </a:cubicBezTo>
                  <a:cubicBezTo>
                    <a:pt x="5394276" y="890370"/>
                    <a:pt x="5396718" y="889149"/>
                    <a:pt x="5397938" y="887928"/>
                  </a:cubicBezTo>
                  <a:cubicBezTo>
                    <a:pt x="5400380" y="885487"/>
                    <a:pt x="5402822" y="884266"/>
                    <a:pt x="5405263" y="881825"/>
                  </a:cubicBezTo>
                  <a:cubicBezTo>
                    <a:pt x="5406483" y="880604"/>
                    <a:pt x="5411366" y="878163"/>
                    <a:pt x="5412587" y="876942"/>
                  </a:cubicBezTo>
                  <a:cubicBezTo>
                    <a:pt x="5413808" y="874501"/>
                    <a:pt x="5413808" y="870839"/>
                    <a:pt x="5413808" y="868397"/>
                  </a:cubicBezTo>
                  <a:cubicBezTo>
                    <a:pt x="5413808" y="867176"/>
                    <a:pt x="5415029" y="864735"/>
                    <a:pt x="5416249" y="863514"/>
                  </a:cubicBezTo>
                  <a:cubicBezTo>
                    <a:pt x="5416249" y="862294"/>
                    <a:pt x="5421132" y="858632"/>
                    <a:pt x="5421132" y="857411"/>
                  </a:cubicBezTo>
                  <a:cubicBezTo>
                    <a:pt x="5421132" y="853749"/>
                    <a:pt x="5424794" y="852528"/>
                    <a:pt x="5426015" y="852528"/>
                  </a:cubicBezTo>
                  <a:cubicBezTo>
                    <a:pt x="5427236" y="852528"/>
                    <a:pt x="5427236" y="850087"/>
                    <a:pt x="5428456" y="850087"/>
                  </a:cubicBezTo>
                  <a:cubicBezTo>
                    <a:pt x="5428456" y="850087"/>
                    <a:pt x="5429677" y="848866"/>
                    <a:pt x="5429677" y="847645"/>
                  </a:cubicBezTo>
                  <a:cubicBezTo>
                    <a:pt x="5429677" y="846425"/>
                    <a:pt x="5429677" y="845204"/>
                    <a:pt x="5428456" y="845204"/>
                  </a:cubicBezTo>
                  <a:cubicBezTo>
                    <a:pt x="5426015" y="847645"/>
                    <a:pt x="5427236" y="848866"/>
                    <a:pt x="5423573" y="847645"/>
                  </a:cubicBezTo>
                  <a:cubicBezTo>
                    <a:pt x="5422352" y="847645"/>
                    <a:pt x="5421132" y="848866"/>
                    <a:pt x="5418691" y="850087"/>
                  </a:cubicBezTo>
                  <a:cubicBezTo>
                    <a:pt x="5418691" y="850087"/>
                    <a:pt x="5418691" y="851307"/>
                    <a:pt x="5417470" y="851307"/>
                  </a:cubicBezTo>
                  <a:cubicBezTo>
                    <a:pt x="5417470" y="851307"/>
                    <a:pt x="5416249" y="852528"/>
                    <a:pt x="5416249" y="852528"/>
                  </a:cubicBezTo>
                  <a:cubicBezTo>
                    <a:pt x="5413808" y="852528"/>
                    <a:pt x="5415029" y="853749"/>
                    <a:pt x="5413808" y="853749"/>
                  </a:cubicBezTo>
                  <a:cubicBezTo>
                    <a:pt x="5412587" y="853749"/>
                    <a:pt x="5412587" y="852528"/>
                    <a:pt x="5411366" y="856190"/>
                  </a:cubicBezTo>
                  <a:cubicBezTo>
                    <a:pt x="5411366" y="857411"/>
                    <a:pt x="5411366" y="859852"/>
                    <a:pt x="5408925" y="858632"/>
                  </a:cubicBezTo>
                  <a:cubicBezTo>
                    <a:pt x="5407704" y="858632"/>
                    <a:pt x="5407704" y="858632"/>
                    <a:pt x="5406483" y="859852"/>
                  </a:cubicBezTo>
                  <a:cubicBezTo>
                    <a:pt x="5404042" y="861073"/>
                    <a:pt x="5406483" y="862294"/>
                    <a:pt x="5405263" y="863514"/>
                  </a:cubicBezTo>
                  <a:cubicBezTo>
                    <a:pt x="5405263" y="863514"/>
                    <a:pt x="5404042" y="863514"/>
                    <a:pt x="5402822" y="863514"/>
                  </a:cubicBezTo>
                  <a:cubicBezTo>
                    <a:pt x="5400380" y="862294"/>
                    <a:pt x="5400380" y="864735"/>
                    <a:pt x="5400380" y="867176"/>
                  </a:cubicBezTo>
                  <a:cubicBezTo>
                    <a:pt x="5399159" y="869618"/>
                    <a:pt x="5399159" y="868397"/>
                    <a:pt x="5396718" y="868397"/>
                  </a:cubicBezTo>
                  <a:cubicBezTo>
                    <a:pt x="5395497" y="868397"/>
                    <a:pt x="5393056" y="867176"/>
                    <a:pt x="5393056" y="869618"/>
                  </a:cubicBezTo>
                  <a:cubicBezTo>
                    <a:pt x="5393056" y="870839"/>
                    <a:pt x="5393056" y="872059"/>
                    <a:pt x="5391835" y="872059"/>
                  </a:cubicBezTo>
                  <a:cubicBezTo>
                    <a:pt x="5388173" y="872059"/>
                    <a:pt x="5391835" y="874501"/>
                    <a:pt x="5391835" y="874501"/>
                  </a:cubicBezTo>
                  <a:cubicBezTo>
                    <a:pt x="5388173" y="874501"/>
                    <a:pt x="5388173" y="875721"/>
                    <a:pt x="5386952" y="878163"/>
                  </a:cubicBezTo>
                  <a:cubicBezTo>
                    <a:pt x="5385731" y="883046"/>
                    <a:pt x="5385731" y="881825"/>
                    <a:pt x="5382069" y="881825"/>
                  </a:cubicBezTo>
                  <a:cubicBezTo>
                    <a:pt x="5378408" y="881825"/>
                    <a:pt x="5380849" y="884266"/>
                    <a:pt x="5378408" y="883046"/>
                  </a:cubicBezTo>
                  <a:cubicBezTo>
                    <a:pt x="5378408" y="883046"/>
                    <a:pt x="5377187" y="883046"/>
                    <a:pt x="5377187" y="883046"/>
                  </a:cubicBezTo>
                  <a:cubicBezTo>
                    <a:pt x="5377187" y="883046"/>
                    <a:pt x="5377187" y="883046"/>
                    <a:pt x="5377187" y="883046"/>
                  </a:cubicBezTo>
                  <a:cubicBezTo>
                    <a:pt x="5382069" y="879383"/>
                    <a:pt x="5379628" y="879383"/>
                    <a:pt x="5382069" y="874501"/>
                  </a:cubicBezTo>
                  <a:cubicBezTo>
                    <a:pt x="5383290" y="873280"/>
                    <a:pt x="5384511" y="872059"/>
                    <a:pt x="5385731" y="870839"/>
                  </a:cubicBezTo>
                  <a:cubicBezTo>
                    <a:pt x="5386952" y="868397"/>
                    <a:pt x="5389394" y="867176"/>
                    <a:pt x="5390615" y="864735"/>
                  </a:cubicBezTo>
                  <a:cubicBezTo>
                    <a:pt x="5391835" y="863514"/>
                    <a:pt x="5395497" y="861073"/>
                    <a:pt x="5396718" y="859852"/>
                  </a:cubicBezTo>
                  <a:cubicBezTo>
                    <a:pt x="5397938" y="857411"/>
                    <a:pt x="5397938" y="854969"/>
                    <a:pt x="5396718" y="852528"/>
                  </a:cubicBezTo>
                  <a:cubicBezTo>
                    <a:pt x="5396718" y="851307"/>
                    <a:pt x="5397938" y="850087"/>
                    <a:pt x="5397938" y="847645"/>
                  </a:cubicBezTo>
                  <a:cubicBezTo>
                    <a:pt x="5397938" y="846425"/>
                    <a:pt x="5401601" y="842762"/>
                    <a:pt x="5401601" y="841542"/>
                  </a:cubicBezTo>
                  <a:cubicBezTo>
                    <a:pt x="5401601" y="839100"/>
                    <a:pt x="5404042" y="836659"/>
                    <a:pt x="5404042" y="836659"/>
                  </a:cubicBezTo>
                  <a:cubicBezTo>
                    <a:pt x="5405263" y="836659"/>
                    <a:pt x="5405263" y="834218"/>
                    <a:pt x="5405263" y="834218"/>
                  </a:cubicBezTo>
                  <a:cubicBezTo>
                    <a:pt x="5405263" y="834218"/>
                    <a:pt x="5405263" y="832997"/>
                    <a:pt x="5405263" y="831776"/>
                  </a:cubicBezTo>
                  <a:cubicBezTo>
                    <a:pt x="5405263" y="830555"/>
                    <a:pt x="5405263" y="829335"/>
                    <a:pt x="5404042" y="830555"/>
                  </a:cubicBezTo>
                  <a:cubicBezTo>
                    <a:pt x="5402822" y="832997"/>
                    <a:pt x="5402822" y="832997"/>
                    <a:pt x="5400380" y="832997"/>
                  </a:cubicBezTo>
                  <a:cubicBezTo>
                    <a:pt x="5399159" y="832997"/>
                    <a:pt x="5399159" y="834218"/>
                    <a:pt x="5396718" y="835438"/>
                  </a:cubicBezTo>
                  <a:cubicBezTo>
                    <a:pt x="5396718" y="835438"/>
                    <a:pt x="5396718" y="836659"/>
                    <a:pt x="5396718" y="836659"/>
                  </a:cubicBezTo>
                  <a:cubicBezTo>
                    <a:pt x="5396718" y="836659"/>
                    <a:pt x="5396718" y="837880"/>
                    <a:pt x="5395497" y="837880"/>
                  </a:cubicBezTo>
                  <a:cubicBezTo>
                    <a:pt x="5394276" y="839100"/>
                    <a:pt x="5394276" y="839100"/>
                    <a:pt x="5394276" y="839100"/>
                  </a:cubicBezTo>
                  <a:cubicBezTo>
                    <a:pt x="5393056" y="839100"/>
                    <a:pt x="5393056" y="837880"/>
                    <a:pt x="5393056" y="841542"/>
                  </a:cubicBezTo>
                  <a:cubicBezTo>
                    <a:pt x="5393056" y="842762"/>
                    <a:pt x="5393056" y="843983"/>
                    <a:pt x="5391835" y="843983"/>
                  </a:cubicBezTo>
                  <a:cubicBezTo>
                    <a:pt x="5390615" y="843983"/>
                    <a:pt x="5390615" y="843983"/>
                    <a:pt x="5389394" y="845204"/>
                  </a:cubicBezTo>
                  <a:cubicBezTo>
                    <a:pt x="5388173" y="846425"/>
                    <a:pt x="5389394" y="847645"/>
                    <a:pt x="5389394" y="848866"/>
                  </a:cubicBezTo>
                  <a:cubicBezTo>
                    <a:pt x="5389394" y="848866"/>
                    <a:pt x="5388173" y="848866"/>
                    <a:pt x="5386952" y="848866"/>
                  </a:cubicBezTo>
                  <a:cubicBezTo>
                    <a:pt x="5384511" y="847645"/>
                    <a:pt x="5385731" y="850087"/>
                    <a:pt x="5385731" y="851307"/>
                  </a:cubicBezTo>
                  <a:cubicBezTo>
                    <a:pt x="5385731" y="853749"/>
                    <a:pt x="5384511" y="852528"/>
                    <a:pt x="5383290" y="852528"/>
                  </a:cubicBezTo>
                  <a:cubicBezTo>
                    <a:pt x="5382069" y="852528"/>
                    <a:pt x="5379628" y="851307"/>
                    <a:pt x="5380849" y="853749"/>
                  </a:cubicBezTo>
                  <a:cubicBezTo>
                    <a:pt x="5380849" y="854969"/>
                    <a:pt x="5380849" y="854969"/>
                    <a:pt x="5380849" y="854969"/>
                  </a:cubicBezTo>
                  <a:cubicBezTo>
                    <a:pt x="5378408" y="854969"/>
                    <a:pt x="5380849" y="856190"/>
                    <a:pt x="5380849" y="856190"/>
                  </a:cubicBezTo>
                  <a:cubicBezTo>
                    <a:pt x="5378408" y="856190"/>
                    <a:pt x="5377187" y="858632"/>
                    <a:pt x="5377187" y="859852"/>
                  </a:cubicBezTo>
                  <a:cubicBezTo>
                    <a:pt x="5377187" y="864735"/>
                    <a:pt x="5375966" y="863514"/>
                    <a:pt x="5373524" y="863514"/>
                  </a:cubicBezTo>
                  <a:cubicBezTo>
                    <a:pt x="5369862" y="864735"/>
                    <a:pt x="5372304" y="865956"/>
                    <a:pt x="5371083" y="864735"/>
                  </a:cubicBezTo>
                  <a:cubicBezTo>
                    <a:pt x="5369862" y="864735"/>
                    <a:pt x="5367421" y="863514"/>
                    <a:pt x="5368642" y="865956"/>
                  </a:cubicBezTo>
                  <a:cubicBezTo>
                    <a:pt x="5368642" y="867176"/>
                    <a:pt x="5369862" y="867176"/>
                    <a:pt x="5368642" y="867176"/>
                  </a:cubicBezTo>
                  <a:cubicBezTo>
                    <a:pt x="5363759" y="864735"/>
                    <a:pt x="5367421" y="868397"/>
                    <a:pt x="5366201" y="868397"/>
                  </a:cubicBezTo>
                  <a:cubicBezTo>
                    <a:pt x="5362538" y="867176"/>
                    <a:pt x="5366201" y="872059"/>
                    <a:pt x="5364980" y="870839"/>
                  </a:cubicBezTo>
                  <a:cubicBezTo>
                    <a:pt x="5362538" y="869618"/>
                    <a:pt x="5366201" y="872059"/>
                    <a:pt x="5362538" y="870839"/>
                  </a:cubicBezTo>
                  <a:cubicBezTo>
                    <a:pt x="5362538" y="870839"/>
                    <a:pt x="5362538" y="872059"/>
                    <a:pt x="5362538" y="872059"/>
                  </a:cubicBezTo>
                  <a:cubicBezTo>
                    <a:pt x="5362538" y="872059"/>
                    <a:pt x="5362538" y="872059"/>
                    <a:pt x="5362538" y="872059"/>
                  </a:cubicBezTo>
                  <a:lnTo>
                    <a:pt x="5361317" y="832997"/>
                  </a:lnTo>
                  <a:lnTo>
                    <a:pt x="5360097" y="872059"/>
                  </a:lnTo>
                  <a:cubicBezTo>
                    <a:pt x="5360097" y="872059"/>
                    <a:pt x="5358876" y="872059"/>
                    <a:pt x="5358876" y="872059"/>
                  </a:cubicBezTo>
                  <a:cubicBezTo>
                    <a:pt x="5358876" y="872059"/>
                    <a:pt x="5358876" y="870839"/>
                    <a:pt x="5358876" y="870839"/>
                  </a:cubicBezTo>
                  <a:cubicBezTo>
                    <a:pt x="5356435" y="872059"/>
                    <a:pt x="5358876" y="869618"/>
                    <a:pt x="5356435" y="870839"/>
                  </a:cubicBezTo>
                  <a:cubicBezTo>
                    <a:pt x="5355214" y="870839"/>
                    <a:pt x="5358876" y="867176"/>
                    <a:pt x="5355214" y="868397"/>
                  </a:cubicBezTo>
                  <a:cubicBezTo>
                    <a:pt x="5353994" y="868397"/>
                    <a:pt x="5356435" y="864735"/>
                    <a:pt x="5352773" y="867176"/>
                  </a:cubicBezTo>
                  <a:cubicBezTo>
                    <a:pt x="5352773" y="867176"/>
                    <a:pt x="5352773" y="867176"/>
                    <a:pt x="5352773" y="865956"/>
                  </a:cubicBezTo>
                  <a:cubicBezTo>
                    <a:pt x="5353994" y="863514"/>
                    <a:pt x="5351552" y="863514"/>
                    <a:pt x="5350331" y="864735"/>
                  </a:cubicBezTo>
                  <a:cubicBezTo>
                    <a:pt x="5347890" y="864735"/>
                    <a:pt x="5351552" y="863514"/>
                    <a:pt x="5347890" y="863514"/>
                  </a:cubicBezTo>
                  <a:cubicBezTo>
                    <a:pt x="5345448" y="863514"/>
                    <a:pt x="5345448" y="863514"/>
                    <a:pt x="5344228" y="859852"/>
                  </a:cubicBezTo>
                  <a:cubicBezTo>
                    <a:pt x="5344228" y="857411"/>
                    <a:pt x="5343007" y="856190"/>
                    <a:pt x="5340566" y="856190"/>
                  </a:cubicBezTo>
                  <a:cubicBezTo>
                    <a:pt x="5340566" y="856190"/>
                    <a:pt x="5343007" y="854969"/>
                    <a:pt x="5340566" y="854969"/>
                  </a:cubicBezTo>
                  <a:cubicBezTo>
                    <a:pt x="5340566" y="854969"/>
                    <a:pt x="5339345" y="854969"/>
                    <a:pt x="5340566" y="853749"/>
                  </a:cubicBezTo>
                  <a:cubicBezTo>
                    <a:pt x="5340566" y="851307"/>
                    <a:pt x="5339345" y="852528"/>
                    <a:pt x="5338124" y="852528"/>
                  </a:cubicBezTo>
                  <a:cubicBezTo>
                    <a:pt x="5336903" y="852528"/>
                    <a:pt x="5335683" y="853749"/>
                    <a:pt x="5335683" y="851307"/>
                  </a:cubicBezTo>
                  <a:cubicBezTo>
                    <a:pt x="5335683" y="850087"/>
                    <a:pt x="5335683" y="847645"/>
                    <a:pt x="5334462" y="848866"/>
                  </a:cubicBezTo>
                  <a:cubicBezTo>
                    <a:pt x="5333241" y="848866"/>
                    <a:pt x="5333241" y="848866"/>
                    <a:pt x="5332021" y="848866"/>
                  </a:cubicBezTo>
                  <a:cubicBezTo>
                    <a:pt x="5332021" y="848866"/>
                    <a:pt x="5333241" y="846425"/>
                    <a:pt x="5332021" y="845204"/>
                  </a:cubicBezTo>
                  <a:cubicBezTo>
                    <a:pt x="5330800" y="845204"/>
                    <a:pt x="5330800" y="843983"/>
                    <a:pt x="5329580" y="843983"/>
                  </a:cubicBezTo>
                  <a:cubicBezTo>
                    <a:pt x="5328359" y="843983"/>
                    <a:pt x="5328359" y="842762"/>
                    <a:pt x="5328359" y="841542"/>
                  </a:cubicBezTo>
                  <a:cubicBezTo>
                    <a:pt x="5328359" y="839100"/>
                    <a:pt x="5328359" y="840321"/>
                    <a:pt x="5327138" y="839100"/>
                  </a:cubicBezTo>
                  <a:cubicBezTo>
                    <a:pt x="5325917" y="839100"/>
                    <a:pt x="5327138" y="839100"/>
                    <a:pt x="5325917" y="837880"/>
                  </a:cubicBezTo>
                  <a:cubicBezTo>
                    <a:pt x="5324696" y="837880"/>
                    <a:pt x="5324696" y="836659"/>
                    <a:pt x="5324696" y="836659"/>
                  </a:cubicBezTo>
                  <a:cubicBezTo>
                    <a:pt x="5324696" y="836659"/>
                    <a:pt x="5324696" y="835438"/>
                    <a:pt x="5324696" y="835438"/>
                  </a:cubicBezTo>
                  <a:cubicBezTo>
                    <a:pt x="5323476" y="834218"/>
                    <a:pt x="5323476" y="832997"/>
                    <a:pt x="5321034" y="832997"/>
                  </a:cubicBezTo>
                  <a:cubicBezTo>
                    <a:pt x="5318593" y="832997"/>
                    <a:pt x="5318593" y="832997"/>
                    <a:pt x="5317372" y="830555"/>
                  </a:cubicBezTo>
                  <a:cubicBezTo>
                    <a:pt x="5317372" y="829335"/>
                    <a:pt x="5316152" y="830555"/>
                    <a:pt x="5316152" y="831776"/>
                  </a:cubicBezTo>
                  <a:cubicBezTo>
                    <a:pt x="5316152" y="832997"/>
                    <a:pt x="5316152" y="834218"/>
                    <a:pt x="5316152" y="834218"/>
                  </a:cubicBezTo>
                  <a:cubicBezTo>
                    <a:pt x="5316152" y="834218"/>
                    <a:pt x="5317372" y="835438"/>
                    <a:pt x="5317372" y="836659"/>
                  </a:cubicBezTo>
                  <a:cubicBezTo>
                    <a:pt x="5318593" y="836659"/>
                    <a:pt x="5319814" y="839100"/>
                    <a:pt x="5319814" y="841542"/>
                  </a:cubicBezTo>
                  <a:cubicBezTo>
                    <a:pt x="5319814" y="842762"/>
                    <a:pt x="5323476" y="846425"/>
                    <a:pt x="5323476" y="847645"/>
                  </a:cubicBezTo>
                  <a:cubicBezTo>
                    <a:pt x="5323476" y="848866"/>
                    <a:pt x="5324696" y="850087"/>
                    <a:pt x="5324696" y="852528"/>
                  </a:cubicBezTo>
                  <a:cubicBezTo>
                    <a:pt x="5324696" y="854969"/>
                    <a:pt x="5323476" y="857411"/>
                    <a:pt x="5324696" y="859852"/>
                  </a:cubicBezTo>
                  <a:cubicBezTo>
                    <a:pt x="5324696" y="861073"/>
                    <a:pt x="5329580" y="863514"/>
                    <a:pt x="5330800" y="864735"/>
                  </a:cubicBezTo>
                  <a:cubicBezTo>
                    <a:pt x="5332021" y="867176"/>
                    <a:pt x="5334462" y="868397"/>
                    <a:pt x="5335683" y="870839"/>
                  </a:cubicBezTo>
                  <a:cubicBezTo>
                    <a:pt x="5336903" y="872059"/>
                    <a:pt x="5338124" y="873280"/>
                    <a:pt x="5339345" y="874501"/>
                  </a:cubicBezTo>
                  <a:cubicBezTo>
                    <a:pt x="5341787" y="879383"/>
                    <a:pt x="5340566" y="879383"/>
                    <a:pt x="5344228" y="883046"/>
                  </a:cubicBezTo>
                  <a:cubicBezTo>
                    <a:pt x="5344228" y="883046"/>
                    <a:pt x="5344228" y="883046"/>
                    <a:pt x="5344228" y="883046"/>
                  </a:cubicBezTo>
                  <a:cubicBezTo>
                    <a:pt x="5344228" y="883046"/>
                    <a:pt x="5343007" y="883046"/>
                    <a:pt x="5343007" y="883046"/>
                  </a:cubicBezTo>
                  <a:cubicBezTo>
                    <a:pt x="5340566" y="884266"/>
                    <a:pt x="5343007" y="881825"/>
                    <a:pt x="5339345" y="881825"/>
                  </a:cubicBezTo>
                  <a:cubicBezTo>
                    <a:pt x="5336903" y="881825"/>
                    <a:pt x="5335683" y="883046"/>
                    <a:pt x="5334462" y="878163"/>
                  </a:cubicBezTo>
                  <a:cubicBezTo>
                    <a:pt x="5334462" y="875721"/>
                    <a:pt x="5333241" y="874501"/>
                    <a:pt x="5329580" y="874501"/>
                  </a:cubicBezTo>
                  <a:cubicBezTo>
                    <a:pt x="5329580" y="874501"/>
                    <a:pt x="5332021" y="872059"/>
                    <a:pt x="5329580" y="872059"/>
                  </a:cubicBezTo>
                  <a:cubicBezTo>
                    <a:pt x="5329580" y="872059"/>
                    <a:pt x="5328359" y="872059"/>
                    <a:pt x="5328359" y="869618"/>
                  </a:cubicBezTo>
                  <a:cubicBezTo>
                    <a:pt x="5328359" y="865956"/>
                    <a:pt x="5327138" y="868397"/>
                    <a:pt x="5324696" y="868397"/>
                  </a:cubicBezTo>
                  <a:cubicBezTo>
                    <a:pt x="5323476" y="868397"/>
                    <a:pt x="5322255" y="869618"/>
                    <a:pt x="5321034" y="867176"/>
                  </a:cubicBezTo>
                  <a:cubicBezTo>
                    <a:pt x="5321034" y="865956"/>
                    <a:pt x="5321034" y="862294"/>
                    <a:pt x="5318593" y="863514"/>
                  </a:cubicBezTo>
                  <a:cubicBezTo>
                    <a:pt x="5317372" y="864735"/>
                    <a:pt x="5317372" y="864735"/>
                    <a:pt x="5316152" y="863514"/>
                  </a:cubicBezTo>
                  <a:cubicBezTo>
                    <a:pt x="5316152" y="863514"/>
                    <a:pt x="5317372" y="861073"/>
                    <a:pt x="5314931" y="859852"/>
                  </a:cubicBezTo>
                  <a:cubicBezTo>
                    <a:pt x="5313710" y="859852"/>
                    <a:pt x="5313710" y="858632"/>
                    <a:pt x="5312489" y="858632"/>
                  </a:cubicBezTo>
                  <a:cubicBezTo>
                    <a:pt x="5311269" y="859852"/>
                    <a:pt x="5311269" y="857411"/>
                    <a:pt x="5310048" y="856190"/>
                  </a:cubicBezTo>
                  <a:cubicBezTo>
                    <a:pt x="5310048" y="852528"/>
                    <a:pt x="5310048" y="853749"/>
                    <a:pt x="5307607" y="853749"/>
                  </a:cubicBezTo>
                  <a:cubicBezTo>
                    <a:pt x="5306386" y="853749"/>
                    <a:pt x="5307607" y="853749"/>
                    <a:pt x="5305165" y="852528"/>
                  </a:cubicBezTo>
                  <a:cubicBezTo>
                    <a:pt x="5303945" y="852528"/>
                    <a:pt x="5303945" y="851307"/>
                    <a:pt x="5303945" y="851307"/>
                  </a:cubicBezTo>
                  <a:cubicBezTo>
                    <a:pt x="5303945" y="851307"/>
                    <a:pt x="5302724" y="850087"/>
                    <a:pt x="5302724" y="850087"/>
                  </a:cubicBezTo>
                  <a:cubicBezTo>
                    <a:pt x="5300282" y="848866"/>
                    <a:pt x="5300282" y="846425"/>
                    <a:pt x="5297841" y="847645"/>
                  </a:cubicBezTo>
                  <a:cubicBezTo>
                    <a:pt x="5295400" y="847645"/>
                    <a:pt x="5295400" y="847645"/>
                    <a:pt x="5292958" y="845204"/>
                  </a:cubicBezTo>
                  <a:cubicBezTo>
                    <a:pt x="5291738" y="843983"/>
                    <a:pt x="5291738" y="845204"/>
                    <a:pt x="5291738" y="847645"/>
                  </a:cubicBezTo>
                  <a:cubicBezTo>
                    <a:pt x="5291738" y="848866"/>
                    <a:pt x="5291738" y="850087"/>
                    <a:pt x="5292958" y="850087"/>
                  </a:cubicBezTo>
                  <a:cubicBezTo>
                    <a:pt x="5292958" y="850087"/>
                    <a:pt x="5294179" y="851307"/>
                    <a:pt x="5295400" y="852528"/>
                  </a:cubicBezTo>
                  <a:cubicBezTo>
                    <a:pt x="5296620" y="852528"/>
                    <a:pt x="5299062" y="854969"/>
                    <a:pt x="5300282" y="857411"/>
                  </a:cubicBezTo>
                  <a:cubicBezTo>
                    <a:pt x="5300282" y="858632"/>
                    <a:pt x="5305165" y="862294"/>
                    <a:pt x="5305165" y="863514"/>
                  </a:cubicBezTo>
                  <a:cubicBezTo>
                    <a:pt x="5305165" y="864735"/>
                    <a:pt x="5307607" y="867176"/>
                    <a:pt x="5307607" y="868397"/>
                  </a:cubicBezTo>
                  <a:cubicBezTo>
                    <a:pt x="5307607" y="870839"/>
                    <a:pt x="5307607" y="874501"/>
                    <a:pt x="5308827" y="876942"/>
                  </a:cubicBezTo>
                  <a:cubicBezTo>
                    <a:pt x="5310048" y="878163"/>
                    <a:pt x="5314931" y="880604"/>
                    <a:pt x="5316152" y="881825"/>
                  </a:cubicBezTo>
                  <a:cubicBezTo>
                    <a:pt x="5318593" y="884266"/>
                    <a:pt x="5321034" y="885487"/>
                    <a:pt x="5323476" y="887928"/>
                  </a:cubicBezTo>
                  <a:cubicBezTo>
                    <a:pt x="5324696" y="889149"/>
                    <a:pt x="5327138" y="890370"/>
                    <a:pt x="5328359" y="891590"/>
                  </a:cubicBezTo>
                  <a:cubicBezTo>
                    <a:pt x="5329580" y="892811"/>
                    <a:pt x="5329580" y="892811"/>
                    <a:pt x="5330800" y="894032"/>
                  </a:cubicBezTo>
                  <a:cubicBezTo>
                    <a:pt x="5330800" y="894032"/>
                    <a:pt x="5329580" y="895253"/>
                    <a:pt x="5329580" y="895253"/>
                  </a:cubicBezTo>
                  <a:cubicBezTo>
                    <a:pt x="5327138" y="896473"/>
                    <a:pt x="5329580" y="894032"/>
                    <a:pt x="5324696" y="895253"/>
                  </a:cubicBezTo>
                  <a:cubicBezTo>
                    <a:pt x="5323476" y="895253"/>
                    <a:pt x="5322255" y="896473"/>
                    <a:pt x="5321034" y="895253"/>
                  </a:cubicBezTo>
                  <a:cubicBezTo>
                    <a:pt x="5319814" y="895253"/>
                    <a:pt x="5318593" y="894032"/>
                    <a:pt x="5317372" y="891590"/>
                  </a:cubicBezTo>
                  <a:cubicBezTo>
                    <a:pt x="5316152" y="889149"/>
                    <a:pt x="5313710" y="887928"/>
                    <a:pt x="5310048" y="887928"/>
                  </a:cubicBezTo>
                  <a:cubicBezTo>
                    <a:pt x="5310048" y="887928"/>
                    <a:pt x="5312489" y="885487"/>
                    <a:pt x="5308827" y="885487"/>
                  </a:cubicBezTo>
                  <a:cubicBezTo>
                    <a:pt x="5308827" y="885487"/>
                    <a:pt x="5307607" y="885487"/>
                    <a:pt x="5307607" y="883046"/>
                  </a:cubicBezTo>
                  <a:cubicBezTo>
                    <a:pt x="5306386" y="879383"/>
                    <a:pt x="5305165" y="881825"/>
                    <a:pt x="5303945" y="883046"/>
                  </a:cubicBezTo>
                  <a:cubicBezTo>
                    <a:pt x="5302724" y="884266"/>
                    <a:pt x="5301503" y="885487"/>
                    <a:pt x="5300282" y="883046"/>
                  </a:cubicBezTo>
                  <a:cubicBezTo>
                    <a:pt x="5299062" y="881825"/>
                    <a:pt x="5297841" y="878163"/>
                    <a:pt x="5296620" y="880604"/>
                  </a:cubicBezTo>
                  <a:cubicBezTo>
                    <a:pt x="5295400" y="881825"/>
                    <a:pt x="5295400" y="881825"/>
                    <a:pt x="5294179" y="881825"/>
                  </a:cubicBezTo>
                  <a:cubicBezTo>
                    <a:pt x="5292958" y="881825"/>
                    <a:pt x="5294179" y="878163"/>
                    <a:pt x="5291738" y="878163"/>
                  </a:cubicBezTo>
                  <a:cubicBezTo>
                    <a:pt x="5290517" y="878163"/>
                    <a:pt x="5289296" y="876942"/>
                    <a:pt x="5289296" y="878163"/>
                  </a:cubicBezTo>
                  <a:cubicBezTo>
                    <a:pt x="5288075" y="879383"/>
                    <a:pt x="5286855" y="878163"/>
                    <a:pt x="5286855" y="875721"/>
                  </a:cubicBezTo>
                  <a:cubicBezTo>
                    <a:pt x="5285634" y="872059"/>
                    <a:pt x="5285634" y="873280"/>
                    <a:pt x="5284413" y="873280"/>
                  </a:cubicBezTo>
                  <a:cubicBezTo>
                    <a:pt x="5283193" y="873280"/>
                    <a:pt x="5284413" y="873280"/>
                    <a:pt x="5281972" y="872059"/>
                  </a:cubicBezTo>
                  <a:cubicBezTo>
                    <a:pt x="5280751" y="872059"/>
                    <a:pt x="5280751" y="870839"/>
                    <a:pt x="5279531" y="869618"/>
                  </a:cubicBezTo>
                  <a:cubicBezTo>
                    <a:pt x="5278310" y="869618"/>
                    <a:pt x="5278310" y="867176"/>
                    <a:pt x="5278310" y="867176"/>
                  </a:cubicBezTo>
                  <a:cubicBezTo>
                    <a:pt x="5275868" y="865956"/>
                    <a:pt x="5274648" y="863514"/>
                    <a:pt x="5273427" y="863514"/>
                  </a:cubicBezTo>
                  <a:cubicBezTo>
                    <a:pt x="5269765" y="864735"/>
                    <a:pt x="5269765" y="863514"/>
                    <a:pt x="5267324" y="859852"/>
                  </a:cubicBezTo>
                  <a:cubicBezTo>
                    <a:pt x="5266103" y="858632"/>
                    <a:pt x="5266103" y="859852"/>
                    <a:pt x="5266103" y="862294"/>
                  </a:cubicBezTo>
                  <a:cubicBezTo>
                    <a:pt x="5266103" y="863514"/>
                    <a:pt x="5266103" y="864735"/>
                    <a:pt x="5267324" y="864735"/>
                  </a:cubicBezTo>
                  <a:cubicBezTo>
                    <a:pt x="5268544" y="864735"/>
                    <a:pt x="5269765" y="867176"/>
                    <a:pt x="5269765" y="867176"/>
                  </a:cubicBezTo>
                  <a:cubicBezTo>
                    <a:pt x="5270986" y="868397"/>
                    <a:pt x="5274648" y="869618"/>
                    <a:pt x="5275868" y="873280"/>
                  </a:cubicBezTo>
                  <a:cubicBezTo>
                    <a:pt x="5277089" y="875721"/>
                    <a:pt x="5283193" y="878163"/>
                    <a:pt x="5283193" y="880604"/>
                  </a:cubicBezTo>
                  <a:cubicBezTo>
                    <a:pt x="5283193" y="883046"/>
                    <a:pt x="5286855" y="884266"/>
                    <a:pt x="5286855" y="886708"/>
                  </a:cubicBezTo>
                  <a:cubicBezTo>
                    <a:pt x="5288075" y="890370"/>
                    <a:pt x="5289296" y="894032"/>
                    <a:pt x="5291738" y="896473"/>
                  </a:cubicBezTo>
                  <a:cubicBezTo>
                    <a:pt x="5292958" y="897694"/>
                    <a:pt x="5300282" y="898915"/>
                    <a:pt x="5302724" y="900135"/>
                  </a:cubicBezTo>
                  <a:cubicBezTo>
                    <a:pt x="5306386" y="902577"/>
                    <a:pt x="5310048" y="903797"/>
                    <a:pt x="5313710" y="906239"/>
                  </a:cubicBezTo>
                  <a:cubicBezTo>
                    <a:pt x="5316152" y="907460"/>
                    <a:pt x="5318593" y="908680"/>
                    <a:pt x="5321034" y="909901"/>
                  </a:cubicBezTo>
                  <a:cubicBezTo>
                    <a:pt x="5324696" y="911122"/>
                    <a:pt x="5325917" y="913563"/>
                    <a:pt x="5327138" y="914784"/>
                  </a:cubicBezTo>
                  <a:cubicBezTo>
                    <a:pt x="5327138" y="914784"/>
                    <a:pt x="5327138" y="914784"/>
                    <a:pt x="5325917" y="914784"/>
                  </a:cubicBezTo>
                  <a:cubicBezTo>
                    <a:pt x="5323476" y="917225"/>
                    <a:pt x="5325917" y="913563"/>
                    <a:pt x="5321034" y="914784"/>
                  </a:cubicBezTo>
                  <a:cubicBezTo>
                    <a:pt x="5317372" y="916004"/>
                    <a:pt x="5317372" y="917225"/>
                    <a:pt x="5312489" y="911122"/>
                  </a:cubicBezTo>
                  <a:cubicBezTo>
                    <a:pt x="5310048" y="908680"/>
                    <a:pt x="5307607" y="907460"/>
                    <a:pt x="5303945" y="908680"/>
                  </a:cubicBezTo>
                  <a:cubicBezTo>
                    <a:pt x="5303945" y="908680"/>
                    <a:pt x="5305165" y="905018"/>
                    <a:pt x="5301503" y="906239"/>
                  </a:cubicBezTo>
                  <a:cubicBezTo>
                    <a:pt x="5301503" y="906239"/>
                    <a:pt x="5300282" y="906239"/>
                    <a:pt x="5299062" y="903797"/>
                  </a:cubicBezTo>
                  <a:cubicBezTo>
                    <a:pt x="5296620" y="900135"/>
                    <a:pt x="5295400" y="902577"/>
                    <a:pt x="5294179" y="903797"/>
                  </a:cubicBezTo>
                  <a:cubicBezTo>
                    <a:pt x="5292958" y="905018"/>
                    <a:pt x="5292958" y="906239"/>
                    <a:pt x="5289296" y="903797"/>
                  </a:cubicBezTo>
                  <a:cubicBezTo>
                    <a:pt x="5288075" y="902577"/>
                    <a:pt x="5284413" y="898915"/>
                    <a:pt x="5284413" y="901356"/>
                  </a:cubicBezTo>
                  <a:cubicBezTo>
                    <a:pt x="5284413" y="902577"/>
                    <a:pt x="5283193" y="902577"/>
                    <a:pt x="5281972" y="902577"/>
                  </a:cubicBezTo>
                  <a:cubicBezTo>
                    <a:pt x="5280751" y="902577"/>
                    <a:pt x="5280751" y="898915"/>
                    <a:pt x="5278310" y="898915"/>
                  </a:cubicBezTo>
                  <a:cubicBezTo>
                    <a:pt x="5277089" y="898915"/>
                    <a:pt x="5275868" y="898915"/>
                    <a:pt x="5274648" y="898915"/>
                  </a:cubicBezTo>
                  <a:cubicBezTo>
                    <a:pt x="5273427" y="900135"/>
                    <a:pt x="5272206" y="898915"/>
                    <a:pt x="5270986" y="897694"/>
                  </a:cubicBezTo>
                  <a:cubicBezTo>
                    <a:pt x="5267324" y="894032"/>
                    <a:pt x="5268544" y="896473"/>
                    <a:pt x="5267324" y="896473"/>
                  </a:cubicBezTo>
                  <a:cubicBezTo>
                    <a:pt x="5266103" y="896473"/>
                    <a:pt x="5267324" y="896473"/>
                    <a:pt x="5263661" y="896473"/>
                  </a:cubicBezTo>
                  <a:cubicBezTo>
                    <a:pt x="5262441" y="896473"/>
                    <a:pt x="5261220" y="895253"/>
                    <a:pt x="5259999" y="895253"/>
                  </a:cubicBezTo>
                  <a:cubicBezTo>
                    <a:pt x="5258779" y="895253"/>
                    <a:pt x="5257558" y="894032"/>
                    <a:pt x="5257558" y="894032"/>
                  </a:cubicBezTo>
                  <a:cubicBezTo>
                    <a:pt x="5255117" y="894032"/>
                    <a:pt x="5252675" y="891590"/>
                    <a:pt x="5250234" y="892811"/>
                  </a:cubicBezTo>
                  <a:cubicBezTo>
                    <a:pt x="5247792" y="895253"/>
                    <a:pt x="5247792" y="894032"/>
                    <a:pt x="5242910" y="891590"/>
                  </a:cubicBezTo>
                  <a:cubicBezTo>
                    <a:pt x="5241689" y="891590"/>
                    <a:pt x="5241689" y="892811"/>
                    <a:pt x="5242910" y="894032"/>
                  </a:cubicBezTo>
                  <a:cubicBezTo>
                    <a:pt x="5244130" y="895253"/>
                    <a:pt x="5245351" y="896473"/>
                    <a:pt x="5245351" y="896473"/>
                  </a:cubicBezTo>
                  <a:cubicBezTo>
                    <a:pt x="5246572" y="896473"/>
                    <a:pt x="5247792" y="897694"/>
                    <a:pt x="5250234" y="897694"/>
                  </a:cubicBezTo>
                  <a:cubicBezTo>
                    <a:pt x="5251454" y="897694"/>
                    <a:pt x="5256337" y="897694"/>
                    <a:pt x="5259999" y="901356"/>
                  </a:cubicBezTo>
                  <a:cubicBezTo>
                    <a:pt x="5261220" y="903797"/>
                    <a:pt x="5268544" y="903797"/>
                    <a:pt x="5270986" y="906239"/>
                  </a:cubicBezTo>
                  <a:cubicBezTo>
                    <a:pt x="5272206" y="908680"/>
                    <a:pt x="5275868" y="908680"/>
                    <a:pt x="5277089" y="911122"/>
                  </a:cubicBezTo>
                  <a:cubicBezTo>
                    <a:pt x="5279531" y="913563"/>
                    <a:pt x="5281972" y="918446"/>
                    <a:pt x="5285634" y="919667"/>
                  </a:cubicBezTo>
                  <a:cubicBezTo>
                    <a:pt x="5286855" y="920887"/>
                    <a:pt x="5295400" y="920887"/>
                    <a:pt x="5297841" y="922108"/>
                  </a:cubicBezTo>
                  <a:cubicBezTo>
                    <a:pt x="5301503" y="923329"/>
                    <a:pt x="5306386" y="924549"/>
                    <a:pt x="5310048" y="926991"/>
                  </a:cubicBezTo>
                  <a:cubicBezTo>
                    <a:pt x="5312489" y="928211"/>
                    <a:pt x="5316152" y="928211"/>
                    <a:pt x="5318593" y="930653"/>
                  </a:cubicBezTo>
                  <a:cubicBezTo>
                    <a:pt x="5322255" y="933094"/>
                    <a:pt x="5324696" y="934315"/>
                    <a:pt x="5325917" y="935536"/>
                  </a:cubicBezTo>
                  <a:cubicBezTo>
                    <a:pt x="5324696" y="935536"/>
                    <a:pt x="5324696" y="936756"/>
                    <a:pt x="5323476" y="937977"/>
                  </a:cubicBezTo>
                  <a:cubicBezTo>
                    <a:pt x="5322255" y="940418"/>
                    <a:pt x="5323476" y="936756"/>
                    <a:pt x="5318593" y="939198"/>
                  </a:cubicBezTo>
                  <a:cubicBezTo>
                    <a:pt x="5316152" y="940418"/>
                    <a:pt x="5316152" y="941639"/>
                    <a:pt x="5310048" y="937977"/>
                  </a:cubicBezTo>
                  <a:cubicBezTo>
                    <a:pt x="5307607" y="935536"/>
                    <a:pt x="5305165" y="934315"/>
                    <a:pt x="5301503" y="936756"/>
                  </a:cubicBezTo>
                  <a:cubicBezTo>
                    <a:pt x="5301503" y="936756"/>
                    <a:pt x="5302724" y="933094"/>
                    <a:pt x="5299062" y="935536"/>
                  </a:cubicBezTo>
                  <a:cubicBezTo>
                    <a:pt x="5299062" y="935536"/>
                    <a:pt x="5297841" y="935536"/>
                    <a:pt x="5296620" y="933094"/>
                  </a:cubicBezTo>
                  <a:cubicBezTo>
                    <a:pt x="5294179" y="929432"/>
                    <a:pt x="5292958" y="931874"/>
                    <a:pt x="5291738" y="933094"/>
                  </a:cubicBezTo>
                  <a:cubicBezTo>
                    <a:pt x="5290517" y="934315"/>
                    <a:pt x="5290517" y="935536"/>
                    <a:pt x="5286855" y="933094"/>
                  </a:cubicBezTo>
                  <a:cubicBezTo>
                    <a:pt x="5285634" y="931874"/>
                    <a:pt x="5281972" y="928211"/>
                    <a:pt x="5281972" y="930653"/>
                  </a:cubicBezTo>
                  <a:cubicBezTo>
                    <a:pt x="5281972" y="931874"/>
                    <a:pt x="5280751" y="931874"/>
                    <a:pt x="5279531" y="931874"/>
                  </a:cubicBezTo>
                  <a:cubicBezTo>
                    <a:pt x="5278310" y="931874"/>
                    <a:pt x="5278310" y="928211"/>
                    <a:pt x="5274648" y="928211"/>
                  </a:cubicBezTo>
                  <a:cubicBezTo>
                    <a:pt x="5273427" y="928211"/>
                    <a:pt x="5272206" y="928211"/>
                    <a:pt x="5270986" y="928211"/>
                  </a:cubicBezTo>
                  <a:cubicBezTo>
                    <a:pt x="5269765" y="929432"/>
                    <a:pt x="5268544" y="928211"/>
                    <a:pt x="5267324" y="926991"/>
                  </a:cubicBezTo>
                  <a:cubicBezTo>
                    <a:pt x="5263661" y="923329"/>
                    <a:pt x="5264882" y="925770"/>
                    <a:pt x="5263661" y="925770"/>
                  </a:cubicBezTo>
                  <a:cubicBezTo>
                    <a:pt x="5262441" y="925770"/>
                    <a:pt x="5263661" y="925770"/>
                    <a:pt x="5259999" y="925770"/>
                  </a:cubicBezTo>
                  <a:cubicBezTo>
                    <a:pt x="5258779" y="925770"/>
                    <a:pt x="5257558" y="924549"/>
                    <a:pt x="5256337" y="924549"/>
                  </a:cubicBezTo>
                  <a:cubicBezTo>
                    <a:pt x="5255117" y="924549"/>
                    <a:pt x="5253896" y="923329"/>
                    <a:pt x="5253896" y="923329"/>
                  </a:cubicBezTo>
                  <a:cubicBezTo>
                    <a:pt x="5252675" y="923329"/>
                    <a:pt x="5250234" y="923329"/>
                    <a:pt x="5249013" y="923329"/>
                  </a:cubicBezTo>
                  <a:cubicBezTo>
                    <a:pt x="5249013" y="923329"/>
                    <a:pt x="5249013" y="922108"/>
                    <a:pt x="5249013" y="922108"/>
                  </a:cubicBezTo>
                  <a:cubicBezTo>
                    <a:pt x="5246572" y="920887"/>
                    <a:pt x="5246572" y="917225"/>
                    <a:pt x="5244130" y="917225"/>
                  </a:cubicBezTo>
                  <a:cubicBezTo>
                    <a:pt x="5241689" y="917225"/>
                    <a:pt x="5240468" y="917225"/>
                    <a:pt x="5240468" y="916004"/>
                  </a:cubicBezTo>
                  <a:cubicBezTo>
                    <a:pt x="5240468" y="914784"/>
                    <a:pt x="5240468" y="913563"/>
                    <a:pt x="5240468" y="909901"/>
                  </a:cubicBezTo>
                  <a:cubicBezTo>
                    <a:pt x="5240468" y="907460"/>
                    <a:pt x="5239247" y="909901"/>
                    <a:pt x="5236806" y="912342"/>
                  </a:cubicBezTo>
                  <a:cubicBezTo>
                    <a:pt x="5235585" y="914784"/>
                    <a:pt x="5235585" y="917225"/>
                    <a:pt x="5236806" y="917225"/>
                  </a:cubicBezTo>
                  <a:cubicBezTo>
                    <a:pt x="5238027" y="917225"/>
                    <a:pt x="5238027" y="920887"/>
                    <a:pt x="5239247" y="922108"/>
                  </a:cubicBezTo>
                  <a:cubicBezTo>
                    <a:pt x="5240468" y="922108"/>
                    <a:pt x="5240468" y="923329"/>
                    <a:pt x="5241689" y="924549"/>
                  </a:cubicBezTo>
                  <a:cubicBezTo>
                    <a:pt x="5241689" y="924549"/>
                    <a:pt x="5240468" y="924549"/>
                    <a:pt x="5239247" y="924549"/>
                  </a:cubicBezTo>
                  <a:cubicBezTo>
                    <a:pt x="5238027" y="924549"/>
                    <a:pt x="5239247" y="925770"/>
                    <a:pt x="5240468" y="926991"/>
                  </a:cubicBezTo>
                  <a:cubicBezTo>
                    <a:pt x="5241689" y="928211"/>
                    <a:pt x="5242910" y="928211"/>
                    <a:pt x="5242910" y="928211"/>
                  </a:cubicBezTo>
                  <a:cubicBezTo>
                    <a:pt x="5242910" y="928211"/>
                    <a:pt x="5242910" y="928211"/>
                    <a:pt x="5242910" y="928211"/>
                  </a:cubicBezTo>
                  <a:cubicBezTo>
                    <a:pt x="5244130" y="929432"/>
                    <a:pt x="5244130" y="930653"/>
                    <a:pt x="5245351" y="931874"/>
                  </a:cubicBezTo>
                  <a:cubicBezTo>
                    <a:pt x="5246572" y="933094"/>
                    <a:pt x="5249013" y="934315"/>
                    <a:pt x="5251454" y="935536"/>
                  </a:cubicBezTo>
                  <a:cubicBezTo>
                    <a:pt x="5253896" y="936756"/>
                    <a:pt x="5256337" y="937977"/>
                    <a:pt x="5257558" y="939198"/>
                  </a:cubicBezTo>
                  <a:cubicBezTo>
                    <a:pt x="5258779" y="941639"/>
                    <a:pt x="5262441" y="942860"/>
                    <a:pt x="5264882" y="945301"/>
                  </a:cubicBezTo>
                  <a:cubicBezTo>
                    <a:pt x="5267324" y="948963"/>
                    <a:pt x="5269765" y="953846"/>
                    <a:pt x="5273427" y="956288"/>
                  </a:cubicBezTo>
                  <a:cubicBezTo>
                    <a:pt x="5274648" y="957508"/>
                    <a:pt x="5284413" y="957508"/>
                    <a:pt x="5286855" y="958729"/>
                  </a:cubicBezTo>
                  <a:cubicBezTo>
                    <a:pt x="5291738" y="959950"/>
                    <a:pt x="5296620" y="962391"/>
                    <a:pt x="5300282" y="963612"/>
                  </a:cubicBezTo>
                  <a:cubicBezTo>
                    <a:pt x="5303945" y="964832"/>
                    <a:pt x="5306386" y="966053"/>
                    <a:pt x="5310048" y="967274"/>
                  </a:cubicBezTo>
                  <a:cubicBezTo>
                    <a:pt x="5317372" y="970936"/>
                    <a:pt x="5317372" y="973377"/>
                    <a:pt x="5322255" y="974598"/>
                  </a:cubicBezTo>
                  <a:cubicBezTo>
                    <a:pt x="5322255" y="974598"/>
                    <a:pt x="5321034" y="975819"/>
                    <a:pt x="5321034" y="975819"/>
                  </a:cubicBezTo>
                  <a:cubicBezTo>
                    <a:pt x="5318593" y="978260"/>
                    <a:pt x="5321034" y="974598"/>
                    <a:pt x="5316152" y="975819"/>
                  </a:cubicBezTo>
                  <a:cubicBezTo>
                    <a:pt x="5312489" y="977039"/>
                    <a:pt x="5312489" y="978260"/>
                    <a:pt x="5307607" y="973377"/>
                  </a:cubicBezTo>
                  <a:cubicBezTo>
                    <a:pt x="5305165" y="970936"/>
                    <a:pt x="5302724" y="969715"/>
                    <a:pt x="5299062" y="970936"/>
                  </a:cubicBezTo>
                  <a:cubicBezTo>
                    <a:pt x="5299062" y="970936"/>
                    <a:pt x="5300282" y="967274"/>
                    <a:pt x="5296620" y="969715"/>
                  </a:cubicBezTo>
                  <a:cubicBezTo>
                    <a:pt x="5296620" y="969715"/>
                    <a:pt x="5295400" y="969715"/>
                    <a:pt x="5294179" y="968495"/>
                  </a:cubicBezTo>
                  <a:cubicBezTo>
                    <a:pt x="5291738" y="964832"/>
                    <a:pt x="5290517" y="967274"/>
                    <a:pt x="5289296" y="968495"/>
                  </a:cubicBezTo>
                  <a:cubicBezTo>
                    <a:pt x="5288075" y="969715"/>
                    <a:pt x="5288075" y="970936"/>
                    <a:pt x="5284413" y="968495"/>
                  </a:cubicBezTo>
                  <a:cubicBezTo>
                    <a:pt x="5281972" y="967274"/>
                    <a:pt x="5279531" y="963612"/>
                    <a:pt x="5279531" y="967274"/>
                  </a:cubicBezTo>
                  <a:cubicBezTo>
                    <a:pt x="5279531" y="968495"/>
                    <a:pt x="5278310" y="968495"/>
                    <a:pt x="5277089" y="968495"/>
                  </a:cubicBezTo>
                  <a:cubicBezTo>
                    <a:pt x="5275868" y="968495"/>
                    <a:pt x="5275868" y="964832"/>
                    <a:pt x="5272206" y="966053"/>
                  </a:cubicBezTo>
                  <a:cubicBezTo>
                    <a:pt x="5270986" y="966053"/>
                    <a:pt x="5269765" y="966053"/>
                    <a:pt x="5269765" y="967274"/>
                  </a:cubicBezTo>
                  <a:cubicBezTo>
                    <a:pt x="5268544" y="968495"/>
                    <a:pt x="5267324" y="967274"/>
                    <a:pt x="5266103" y="966053"/>
                  </a:cubicBezTo>
                  <a:cubicBezTo>
                    <a:pt x="5263661" y="962391"/>
                    <a:pt x="5264882" y="964832"/>
                    <a:pt x="5262441" y="964832"/>
                  </a:cubicBezTo>
                  <a:cubicBezTo>
                    <a:pt x="5261220" y="964832"/>
                    <a:pt x="5262441" y="964832"/>
                    <a:pt x="5259999" y="964832"/>
                  </a:cubicBezTo>
                  <a:cubicBezTo>
                    <a:pt x="5258779" y="964832"/>
                    <a:pt x="5257558" y="963612"/>
                    <a:pt x="5257558" y="963612"/>
                  </a:cubicBezTo>
                  <a:cubicBezTo>
                    <a:pt x="5256337" y="963612"/>
                    <a:pt x="5256337" y="962391"/>
                    <a:pt x="5255117" y="961170"/>
                  </a:cubicBezTo>
                  <a:cubicBezTo>
                    <a:pt x="5252675" y="959950"/>
                    <a:pt x="5251454" y="957508"/>
                    <a:pt x="5249013" y="958729"/>
                  </a:cubicBezTo>
                  <a:cubicBezTo>
                    <a:pt x="5245351" y="959950"/>
                    <a:pt x="5245351" y="958729"/>
                    <a:pt x="5242910" y="953846"/>
                  </a:cubicBezTo>
                  <a:cubicBezTo>
                    <a:pt x="5241689" y="952625"/>
                    <a:pt x="5241689" y="953846"/>
                    <a:pt x="5241689" y="956288"/>
                  </a:cubicBezTo>
                  <a:cubicBezTo>
                    <a:pt x="5241689" y="958729"/>
                    <a:pt x="5242910" y="959950"/>
                    <a:pt x="5242910" y="959950"/>
                  </a:cubicBezTo>
                  <a:cubicBezTo>
                    <a:pt x="5244130" y="959950"/>
                    <a:pt x="5245351" y="962391"/>
                    <a:pt x="5246572" y="962391"/>
                  </a:cubicBezTo>
                  <a:cubicBezTo>
                    <a:pt x="5247792" y="962391"/>
                    <a:pt x="5249013" y="963612"/>
                    <a:pt x="5250234" y="963612"/>
                  </a:cubicBezTo>
                  <a:cubicBezTo>
                    <a:pt x="5251454" y="964832"/>
                    <a:pt x="5253896" y="966053"/>
                    <a:pt x="5255117" y="967274"/>
                  </a:cubicBezTo>
                  <a:cubicBezTo>
                    <a:pt x="5256337" y="968495"/>
                    <a:pt x="5258779" y="968495"/>
                    <a:pt x="5259999" y="969715"/>
                  </a:cubicBezTo>
                  <a:cubicBezTo>
                    <a:pt x="5262441" y="970936"/>
                    <a:pt x="5264882" y="970936"/>
                    <a:pt x="5264882" y="972157"/>
                  </a:cubicBezTo>
                  <a:cubicBezTo>
                    <a:pt x="5266103" y="973377"/>
                    <a:pt x="5269765" y="974598"/>
                    <a:pt x="5270986" y="975819"/>
                  </a:cubicBezTo>
                  <a:cubicBezTo>
                    <a:pt x="5272206" y="977039"/>
                    <a:pt x="5272206" y="977039"/>
                    <a:pt x="5273427" y="978260"/>
                  </a:cubicBezTo>
                  <a:cubicBezTo>
                    <a:pt x="5273427" y="979481"/>
                    <a:pt x="5272206" y="979481"/>
                    <a:pt x="5270986" y="979481"/>
                  </a:cubicBezTo>
                  <a:cubicBezTo>
                    <a:pt x="5269765" y="979481"/>
                    <a:pt x="5269765" y="975819"/>
                    <a:pt x="5267324" y="975819"/>
                  </a:cubicBezTo>
                  <a:cubicBezTo>
                    <a:pt x="5266103" y="975819"/>
                    <a:pt x="5264882" y="974598"/>
                    <a:pt x="5263661" y="975819"/>
                  </a:cubicBezTo>
                  <a:cubicBezTo>
                    <a:pt x="5262441" y="977039"/>
                    <a:pt x="5261220" y="975819"/>
                    <a:pt x="5259999" y="974598"/>
                  </a:cubicBezTo>
                  <a:cubicBezTo>
                    <a:pt x="5256337" y="970936"/>
                    <a:pt x="5257558" y="972157"/>
                    <a:pt x="5256337" y="973377"/>
                  </a:cubicBezTo>
                  <a:cubicBezTo>
                    <a:pt x="5255117" y="973377"/>
                    <a:pt x="5256337" y="973377"/>
                    <a:pt x="5252675" y="973377"/>
                  </a:cubicBezTo>
                  <a:cubicBezTo>
                    <a:pt x="5251454" y="973377"/>
                    <a:pt x="5250234" y="972157"/>
                    <a:pt x="5249013" y="972157"/>
                  </a:cubicBezTo>
                  <a:cubicBezTo>
                    <a:pt x="5247792" y="972157"/>
                    <a:pt x="5246572" y="970936"/>
                    <a:pt x="5246572" y="970936"/>
                  </a:cubicBezTo>
                  <a:cubicBezTo>
                    <a:pt x="5244130" y="970936"/>
                    <a:pt x="5241689" y="968495"/>
                    <a:pt x="5239247" y="969715"/>
                  </a:cubicBezTo>
                  <a:cubicBezTo>
                    <a:pt x="5235585" y="972157"/>
                    <a:pt x="5235585" y="970936"/>
                    <a:pt x="5231923" y="968495"/>
                  </a:cubicBezTo>
                  <a:cubicBezTo>
                    <a:pt x="5230703" y="967274"/>
                    <a:pt x="5230703" y="969715"/>
                    <a:pt x="5231923" y="970936"/>
                  </a:cubicBezTo>
                  <a:cubicBezTo>
                    <a:pt x="5233144" y="972157"/>
                    <a:pt x="5234365" y="973377"/>
                    <a:pt x="5234365" y="973377"/>
                  </a:cubicBezTo>
                  <a:cubicBezTo>
                    <a:pt x="5235585" y="973377"/>
                    <a:pt x="5236806" y="974598"/>
                    <a:pt x="5239247" y="974598"/>
                  </a:cubicBezTo>
                  <a:cubicBezTo>
                    <a:pt x="5240468" y="974598"/>
                    <a:pt x="5245351" y="975819"/>
                    <a:pt x="5249013" y="979481"/>
                  </a:cubicBezTo>
                  <a:cubicBezTo>
                    <a:pt x="5250234" y="981922"/>
                    <a:pt x="5258779" y="983143"/>
                    <a:pt x="5259999" y="984364"/>
                  </a:cubicBezTo>
                  <a:cubicBezTo>
                    <a:pt x="5261220" y="986805"/>
                    <a:pt x="5264882" y="986805"/>
                    <a:pt x="5266103" y="989246"/>
                  </a:cubicBezTo>
                  <a:cubicBezTo>
                    <a:pt x="5268544" y="992909"/>
                    <a:pt x="5270986" y="996571"/>
                    <a:pt x="5274648" y="997791"/>
                  </a:cubicBezTo>
                  <a:cubicBezTo>
                    <a:pt x="5274648" y="997791"/>
                    <a:pt x="5275868" y="997791"/>
                    <a:pt x="5277089" y="997791"/>
                  </a:cubicBezTo>
                  <a:cubicBezTo>
                    <a:pt x="5277089" y="997791"/>
                    <a:pt x="5277089" y="997791"/>
                    <a:pt x="5277089" y="997791"/>
                  </a:cubicBezTo>
                  <a:cubicBezTo>
                    <a:pt x="5275868" y="999012"/>
                    <a:pt x="5275868" y="1001453"/>
                    <a:pt x="5272206" y="997791"/>
                  </a:cubicBezTo>
                  <a:cubicBezTo>
                    <a:pt x="5269765" y="996571"/>
                    <a:pt x="5267324" y="992909"/>
                    <a:pt x="5266103" y="995350"/>
                  </a:cubicBezTo>
                  <a:cubicBezTo>
                    <a:pt x="5266103" y="996571"/>
                    <a:pt x="5264882" y="997791"/>
                    <a:pt x="5263661" y="996571"/>
                  </a:cubicBezTo>
                  <a:cubicBezTo>
                    <a:pt x="5262441" y="996571"/>
                    <a:pt x="5262441" y="992909"/>
                    <a:pt x="5258779" y="992909"/>
                  </a:cubicBezTo>
                  <a:cubicBezTo>
                    <a:pt x="5257558" y="992909"/>
                    <a:pt x="5256337" y="991688"/>
                    <a:pt x="5255117" y="992909"/>
                  </a:cubicBezTo>
                  <a:cubicBezTo>
                    <a:pt x="5253896" y="994129"/>
                    <a:pt x="5252675" y="992909"/>
                    <a:pt x="5251454" y="990467"/>
                  </a:cubicBezTo>
                  <a:cubicBezTo>
                    <a:pt x="5249013" y="986805"/>
                    <a:pt x="5250234" y="988026"/>
                    <a:pt x="5247792" y="988026"/>
                  </a:cubicBezTo>
                  <a:cubicBezTo>
                    <a:pt x="5246572" y="988026"/>
                    <a:pt x="5247792" y="986805"/>
                    <a:pt x="5244130" y="988026"/>
                  </a:cubicBezTo>
                  <a:cubicBezTo>
                    <a:pt x="5242910" y="988026"/>
                    <a:pt x="5241689" y="986805"/>
                    <a:pt x="5240468" y="986805"/>
                  </a:cubicBezTo>
                  <a:cubicBezTo>
                    <a:pt x="5239247" y="986805"/>
                    <a:pt x="5239247" y="984364"/>
                    <a:pt x="5238027" y="984364"/>
                  </a:cubicBezTo>
                  <a:cubicBezTo>
                    <a:pt x="5234365" y="983143"/>
                    <a:pt x="5233144" y="980702"/>
                    <a:pt x="5230703" y="981922"/>
                  </a:cubicBezTo>
                  <a:cubicBezTo>
                    <a:pt x="5227040" y="983143"/>
                    <a:pt x="5227040" y="981922"/>
                    <a:pt x="5223378" y="978260"/>
                  </a:cubicBezTo>
                  <a:cubicBezTo>
                    <a:pt x="5222158" y="977039"/>
                    <a:pt x="5222158" y="978260"/>
                    <a:pt x="5222158" y="980702"/>
                  </a:cubicBezTo>
                  <a:cubicBezTo>
                    <a:pt x="5222158" y="983143"/>
                    <a:pt x="5223378" y="984364"/>
                    <a:pt x="5224599" y="984364"/>
                  </a:cubicBezTo>
                  <a:cubicBezTo>
                    <a:pt x="5225820" y="984364"/>
                    <a:pt x="5227040" y="986805"/>
                    <a:pt x="5228261" y="986805"/>
                  </a:cubicBezTo>
                  <a:cubicBezTo>
                    <a:pt x="5229482" y="986805"/>
                    <a:pt x="5234365" y="989246"/>
                    <a:pt x="5238027" y="992909"/>
                  </a:cubicBezTo>
                  <a:cubicBezTo>
                    <a:pt x="5239247" y="994129"/>
                    <a:pt x="5241689" y="995350"/>
                    <a:pt x="5244130" y="996571"/>
                  </a:cubicBezTo>
                  <a:cubicBezTo>
                    <a:pt x="5246572" y="997791"/>
                    <a:pt x="5249013" y="999012"/>
                    <a:pt x="5250234" y="999012"/>
                  </a:cubicBezTo>
                  <a:cubicBezTo>
                    <a:pt x="5251454" y="1001453"/>
                    <a:pt x="5256337" y="1002674"/>
                    <a:pt x="5257558" y="1003895"/>
                  </a:cubicBezTo>
                  <a:cubicBezTo>
                    <a:pt x="5258779" y="1005116"/>
                    <a:pt x="5258779" y="1006336"/>
                    <a:pt x="5259999" y="1007557"/>
                  </a:cubicBezTo>
                  <a:cubicBezTo>
                    <a:pt x="5259999" y="1007557"/>
                    <a:pt x="5258779" y="1008778"/>
                    <a:pt x="5258779" y="1008778"/>
                  </a:cubicBezTo>
                  <a:cubicBezTo>
                    <a:pt x="5257558" y="1008778"/>
                    <a:pt x="5256337" y="1005116"/>
                    <a:pt x="5253896" y="1005116"/>
                  </a:cubicBezTo>
                  <a:cubicBezTo>
                    <a:pt x="5252675" y="1005116"/>
                    <a:pt x="5251454" y="1005116"/>
                    <a:pt x="5250234" y="1006336"/>
                  </a:cubicBezTo>
                  <a:cubicBezTo>
                    <a:pt x="5250234" y="1008778"/>
                    <a:pt x="5247792" y="1006336"/>
                    <a:pt x="5245351" y="1005116"/>
                  </a:cubicBezTo>
                  <a:cubicBezTo>
                    <a:pt x="5240468" y="1001453"/>
                    <a:pt x="5242910" y="1003895"/>
                    <a:pt x="5240468" y="1003895"/>
                  </a:cubicBezTo>
                  <a:cubicBezTo>
                    <a:pt x="5239247" y="1003895"/>
                    <a:pt x="5239247" y="1003895"/>
                    <a:pt x="5236806" y="1003895"/>
                  </a:cubicBezTo>
                  <a:cubicBezTo>
                    <a:pt x="5235585" y="1003895"/>
                    <a:pt x="5234365" y="1002674"/>
                    <a:pt x="5233144" y="1002674"/>
                  </a:cubicBezTo>
                  <a:cubicBezTo>
                    <a:pt x="5231923" y="1002674"/>
                    <a:pt x="5230703" y="1001453"/>
                    <a:pt x="5230703" y="1001453"/>
                  </a:cubicBezTo>
                  <a:cubicBezTo>
                    <a:pt x="5227040" y="1001453"/>
                    <a:pt x="5224599" y="1000233"/>
                    <a:pt x="5222158" y="1001453"/>
                  </a:cubicBezTo>
                  <a:cubicBezTo>
                    <a:pt x="5219716" y="1003895"/>
                    <a:pt x="5219716" y="1002674"/>
                    <a:pt x="5213613" y="1002674"/>
                  </a:cubicBezTo>
                  <a:cubicBezTo>
                    <a:pt x="5212392" y="1002674"/>
                    <a:pt x="5213613" y="1003895"/>
                    <a:pt x="5214833" y="1005116"/>
                  </a:cubicBezTo>
                  <a:cubicBezTo>
                    <a:pt x="5216054" y="1006336"/>
                    <a:pt x="5217275" y="1007557"/>
                    <a:pt x="5218496" y="1006336"/>
                  </a:cubicBezTo>
                  <a:cubicBezTo>
                    <a:pt x="5218496" y="1006336"/>
                    <a:pt x="5222158" y="1007557"/>
                    <a:pt x="5223378" y="1006336"/>
                  </a:cubicBezTo>
                  <a:cubicBezTo>
                    <a:pt x="5224599" y="1006336"/>
                    <a:pt x="5230703" y="1005116"/>
                    <a:pt x="5234365" y="1008778"/>
                  </a:cubicBezTo>
                  <a:cubicBezTo>
                    <a:pt x="5236806" y="1009998"/>
                    <a:pt x="5245351" y="1009998"/>
                    <a:pt x="5246572" y="1012440"/>
                  </a:cubicBezTo>
                  <a:cubicBezTo>
                    <a:pt x="5249013" y="1013660"/>
                    <a:pt x="5252675" y="1014881"/>
                    <a:pt x="5253896" y="1016102"/>
                  </a:cubicBezTo>
                  <a:cubicBezTo>
                    <a:pt x="5256337" y="1018543"/>
                    <a:pt x="5259999" y="1023426"/>
                    <a:pt x="5264882" y="1024647"/>
                  </a:cubicBezTo>
                  <a:cubicBezTo>
                    <a:pt x="5267324" y="1025867"/>
                    <a:pt x="5275868" y="1024647"/>
                    <a:pt x="5278310" y="1024647"/>
                  </a:cubicBezTo>
                  <a:cubicBezTo>
                    <a:pt x="5283193" y="1025867"/>
                    <a:pt x="5288075" y="1027088"/>
                    <a:pt x="5292958" y="1028309"/>
                  </a:cubicBezTo>
                  <a:cubicBezTo>
                    <a:pt x="5296620" y="1029530"/>
                    <a:pt x="5299062" y="1029530"/>
                    <a:pt x="5302724" y="1030750"/>
                  </a:cubicBezTo>
                  <a:cubicBezTo>
                    <a:pt x="5312489" y="1034412"/>
                    <a:pt x="5311269" y="1036854"/>
                    <a:pt x="5321034" y="1038074"/>
                  </a:cubicBezTo>
                  <a:cubicBezTo>
                    <a:pt x="5322255" y="1038074"/>
                    <a:pt x="5322255" y="1038074"/>
                    <a:pt x="5322255" y="1038074"/>
                  </a:cubicBezTo>
                  <a:cubicBezTo>
                    <a:pt x="5322255" y="1038074"/>
                    <a:pt x="5322255" y="1039295"/>
                    <a:pt x="5321034" y="1039295"/>
                  </a:cubicBezTo>
                  <a:cubicBezTo>
                    <a:pt x="5319814" y="1041737"/>
                    <a:pt x="5316152" y="1033192"/>
                    <a:pt x="5316152" y="1041737"/>
                  </a:cubicBezTo>
                  <a:cubicBezTo>
                    <a:pt x="5316152" y="1042957"/>
                    <a:pt x="5314931" y="1041737"/>
                    <a:pt x="5313710" y="1039295"/>
                  </a:cubicBezTo>
                  <a:cubicBezTo>
                    <a:pt x="5310048" y="1034412"/>
                    <a:pt x="5308827" y="1038074"/>
                    <a:pt x="5307607" y="1040516"/>
                  </a:cubicBezTo>
                  <a:cubicBezTo>
                    <a:pt x="5306386" y="1042957"/>
                    <a:pt x="5306386" y="1038074"/>
                    <a:pt x="5301503" y="1041737"/>
                  </a:cubicBezTo>
                  <a:cubicBezTo>
                    <a:pt x="5297841" y="1044178"/>
                    <a:pt x="5297841" y="1045399"/>
                    <a:pt x="5289296" y="1040516"/>
                  </a:cubicBezTo>
                  <a:cubicBezTo>
                    <a:pt x="5285634" y="1038074"/>
                    <a:pt x="5281972" y="1036854"/>
                    <a:pt x="5277089" y="1039295"/>
                  </a:cubicBezTo>
                  <a:cubicBezTo>
                    <a:pt x="5277089" y="1039295"/>
                    <a:pt x="5277089" y="1034412"/>
                    <a:pt x="5273427" y="1038074"/>
                  </a:cubicBezTo>
                  <a:cubicBezTo>
                    <a:pt x="5273427" y="1038074"/>
                    <a:pt x="5272206" y="1038074"/>
                    <a:pt x="5269765" y="1036854"/>
                  </a:cubicBezTo>
                  <a:cubicBezTo>
                    <a:pt x="5264882" y="1033192"/>
                    <a:pt x="5264882" y="1036854"/>
                    <a:pt x="5263661" y="1038074"/>
                  </a:cubicBezTo>
                  <a:cubicBezTo>
                    <a:pt x="5262441" y="1040516"/>
                    <a:pt x="5262441" y="1041737"/>
                    <a:pt x="5257558" y="1039295"/>
                  </a:cubicBezTo>
                  <a:cubicBezTo>
                    <a:pt x="5255117" y="1038074"/>
                    <a:pt x="5250234" y="1034412"/>
                    <a:pt x="5250234" y="1038074"/>
                  </a:cubicBezTo>
                  <a:cubicBezTo>
                    <a:pt x="5250234" y="1039295"/>
                    <a:pt x="5249013" y="1040516"/>
                    <a:pt x="5247792" y="1040516"/>
                  </a:cubicBezTo>
                  <a:cubicBezTo>
                    <a:pt x="5246572" y="1040516"/>
                    <a:pt x="5245351" y="1036854"/>
                    <a:pt x="5241689" y="1036854"/>
                  </a:cubicBezTo>
                  <a:cubicBezTo>
                    <a:pt x="5240468" y="1036854"/>
                    <a:pt x="5238027" y="1036854"/>
                    <a:pt x="5238027" y="1038074"/>
                  </a:cubicBezTo>
                  <a:cubicBezTo>
                    <a:pt x="5238027" y="1040516"/>
                    <a:pt x="5235585" y="1039295"/>
                    <a:pt x="5231923" y="1036854"/>
                  </a:cubicBezTo>
                  <a:cubicBezTo>
                    <a:pt x="5227040" y="1033192"/>
                    <a:pt x="5228261" y="1035633"/>
                    <a:pt x="5225820" y="1035633"/>
                  </a:cubicBezTo>
                  <a:cubicBezTo>
                    <a:pt x="5224599" y="1035633"/>
                    <a:pt x="5224599" y="1035633"/>
                    <a:pt x="5222158" y="1036854"/>
                  </a:cubicBezTo>
                  <a:cubicBezTo>
                    <a:pt x="5220937" y="1036854"/>
                    <a:pt x="5218496" y="1035633"/>
                    <a:pt x="5217275" y="1035633"/>
                  </a:cubicBezTo>
                  <a:cubicBezTo>
                    <a:pt x="5216054" y="1035633"/>
                    <a:pt x="5213613" y="1034412"/>
                    <a:pt x="5213613" y="1034412"/>
                  </a:cubicBezTo>
                  <a:cubicBezTo>
                    <a:pt x="5209951" y="1034412"/>
                    <a:pt x="5206289" y="1033192"/>
                    <a:pt x="5205068" y="1034412"/>
                  </a:cubicBezTo>
                  <a:cubicBezTo>
                    <a:pt x="5202626" y="1038074"/>
                    <a:pt x="5201406" y="1036854"/>
                    <a:pt x="5195302" y="1035633"/>
                  </a:cubicBezTo>
                  <a:cubicBezTo>
                    <a:pt x="5192861" y="1035633"/>
                    <a:pt x="5194082" y="1036854"/>
                    <a:pt x="5196523" y="1038074"/>
                  </a:cubicBezTo>
                  <a:cubicBezTo>
                    <a:pt x="5198964" y="1039295"/>
                    <a:pt x="5200185" y="1040516"/>
                    <a:pt x="5200185" y="1040516"/>
                  </a:cubicBezTo>
                  <a:cubicBezTo>
                    <a:pt x="5201406" y="1040516"/>
                    <a:pt x="5203847" y="1041737"/>
                    <a:pt x="5206289" y="1040516"/>
                  </a:cubicBezTo>
                  <a:cubicBezTo>
                    <a:pt x="5208730" y="1040516"/>
                    <a:pt x="5213613" y="1039295"/>
                    <a:pt x="5219716" y="1042957"/>
                  </a:cubicBezTo>
                  <a:cubicBezTo>
                    <a:pt x="5222158" y="1045399"/>
                    <a:pt x="5231923" y="1044178"/>
                    <a:pt x="5234365" y="1046619"/>
                  </a:cubicBezTo>
                  <a:cubicBezTo>
                    <a:pt x="5236806" y="1049061"/>
                    <a:pt x="5241689" y="1049061"/>
                    <a:pt x="5244130" y="1050282"/>
                  </a:cubicBezTo>
                  <a:cubicBezTo>
                    <a:pt x="5244130" y="1050282"/>
                    <a:pt x="5245351" y="1050282"/>
                    <a:pt x="5245351" y="1051502"/>
                  </a:cubicBezTo>
                  <a:cubicBezTo>
                    <a:pt x="5245351" y="1051502"/>
                    <a:pt x="5244130" y="1051502"/>
                    <a:pt x="5244130" y="1051502"/>
                  </a:cubicBezTo>
                  <a:cubicBezTo>
                    <a:pt x="5242910" y="1051502"/>
                    <a:pt x="5241689" y="1050282"/>
                    <a:pt x="5241689" y="1050282"/>
                  </a:cubicBezTo>
                  <a:cubicBezTo>
                    <a:pt x="5239247" y="1051502"/>
                    <a:pt x="5235585" y="1050282"/>
                    <a:pt x="5235585" y="1051502"/>
                  </a:cubicBezTo>
                  <a:cubicBezTo>
                    <a:pt x="5234365" y="1053944"/>
                    <a:pt x="5233144" y="1053944"/>
                    <a:pt x="5229482" y="1053944"/>
                  </a:cubicBezTo>
                  <a:cubicBezTo>
                    <a:pt x="5228261" y="1053944"/>
                    <a:pt x="5229482" y="1055164"/>
                    <a:pt x="5230703" y="1056385"/>
                  </a:cubicBezTo>
                  <a:cubicBezTo>
                    <a:pt x="5231923" y="1057606"/>
                    <a:pt x="5233144" y="1057606"/>
                    <a:pt x="5234365" y="1057606"/>
                  </a:cubicBezTo>
                  <a:cubicBezTo>
                    <a:pt x="5234365" y="1057606"/>
                    <a:pt x="5236806" y="1057606"/>
                    <a:pt x="5238027" y="1057606"/>
                  </a:cubicBezTo>
                  <a:cubicBezTo>
                    <a:pt x="5239247" y="1057606"/>
                    <a:pt x="5242910" y="1055164"/>
                    <a:pt x="5247792" y="1057606"/>
                  </a:cubicBezTo>
                  <a:cubicBezTo>
                    <a:pt x="5249013" y="1058826"/>
                    <a:pt x="5252675" y="1058826"/>
                    <a:pt x="5255117" y="1058826"/>
                  </a:cubicBezTo>
                  <a:cubicBezTo>
                    <a:pt x="5256337" y="1058826"/>
                    <a:pt x="5257558" y="1060047"/>
                    <a:pt x="5258779" y="1060047"/>
                  </a:cubicBezTo>
                  <a:cubicBezTo>
                    <a:pt x="5258779" y="1060047"/>
                    <a:pt x="5258779" y="1060047"/>
                    <a:pt x="5259999" y="1060047"/>
                  </a:cubicBezTo>
                  <a:cubicBezTo>
                    <a:pt x="5262441" y="1061268"/>
                    <a:pt x="5264882" y="1061268"/>
                    <a:pt x="5266103" y="1062489"/>
                  </a:cubicBezTo>
                  <a:cubicBezTo>
                    <a:pt x="5267324" y="1063709"/>
                    <a:pt x="5267324" y="1063709"/>
                    <a:pt x="5268544" y="1064930"/>
                  </a:cubicBezTo>
                  <a:cubicBezTo>
                    <a:pt x="5268544" y="1064930"/>
                    <a:pt x="5267324" y="1064930"/>
                    <a:pt x="5266103" y="1066151"/>
                  </a:cubicBezTo>
                  <a:cubicBezTo>
                    <a:pt x="5266103" y="1066151"/>
                    <a:pt x="5263661" y="1066151"/>
                    <a:pt x="5262441" y="1063709"/>
                  </a:cubicBezTo>
                  <a:cubicBezTo>
                    <a:pt x="5258779" y="1058826"/>
                    <a:pt x="5257558" y="1062489"/>
                    <a:pt x="5256337" y="1064930"/>
                  </a:cubicBezTo>
                  <a:cubicBezTo>
                    <a:pt x="5255117" y="1067371"/>
                    <a:pt x="5255117" y="1068592"/>
                    <a:pt x="5250234" y="1066151"/>
                  </a:cubicBezTo>
                  <a:cubicBezTo>
                    <a:pt x="5247792" y="1064930"/>
                    <a:pt x="5244130" y="1060047"/>
                    <a:pt x="5242910" y="1063709"/>
                  </a:cubicBezTo>
                  <a:cubicBezTo>
                    <a:pt x="5242910" y="1064930"/>
                    <a:pt x="5241689" y="1066151"/>
                    <a:pt x="5240468" y="1066151"/>
                  </a:cubicBezTo>
                  <a:cubicBezTo>
                    <a:pt x="5239247" y="1066151"/>
                    <a:pt x="5238027" y="1061268"/>
                    <a:pt x="5234365" y="1062489"/>
                  </a:cubicBezTo>
                  <a:cubicBezTo>
                    <a:pt x="5233144" y="1062489"/>
                    <a:pt x="5230703" y="1062489"/>
                    <a:pt x="5230703" y="1063709"/>
                  </a:cubicBezTo>
                  <a:cubicBezTo>
                    <a:pt x="5229482" y="1066151"/>
                    <a:pt x="5227040" y="1063709"/>
                    <a:pt x="5224599" y="1062489"/>
                  </a:cubicBezTo>
                  <a:cubicBezTo>
                    <a:pt x="5219716" y="1058826"/>
                    <a:pt x="5222158" y="1060047"/>
                    <a:pt x="5218496" y="1061268"/>
                  </a:cubicBezTo>
                  <a:cubicBezTo>
                    <a:pt x="5217275" y="1061268"/>
                    <a:pt x="5217275" y="1060047"/>
                    <a:pt x="5214833" y="1061268"/>
                  </a:cubicBezTo>
                  <a:cubicBezTo>
                    <a:pt x="5213613" y="1061268"/>
                    <a:pt x="5211171" y="1060047"/>
                    <a:pt x="5209951" y="1060047"/>
                  </a:cubicBezTo>
                  <a:cubicBezTo>
                    <a:pt x="5208730" y="1060047"/>
                    <a:pt x="5206289" y="1058826"/>
                    <a:pt x="5206289" y="1058826"/>
                  </a:cubicBezTo>
                  <a:cubicBezTo>
                    <a:pt x="5202626" y="1058826"/>
                    <a:pt x="5198964" y="1056385"/>
                    <a:pt x="5196523" y="1058826"/>
                  </a:cubicBezTo>
                  <a:cubicBezTo>
                    <a:pt x="5192861" y="1062489"/>
                    <a:pt x="5192861" y="1060047"/>
                    <a:pt x="5186757" y="1058826"/>
                  </a:cubicBezTo>
                  <a:cubicBezTo>
                    <a:pt x="5184316" y="1058826"/>
                    <a:pt x="5185537" y="1060047"/>
                    <a:pt x="5187978" y="1062489"/>
                  </a:cubicBezTo>
                  <a:cubicBezTo>
                    <a:pt x="5189199" y="1063709"/>
                    <a:pt x="5191640" y="1064930"/>
                    <a:pt x="5191640" y="1064930"/>
                  </a:cubicBezTo>
                  <a:cubicBezTo>
                    <a:pt x="5192861" y="1064930"/>
                    <a:pt x="5195302" y="1066151"/>
                    <a:pt x="5197744" y="1066151"/>
                  </a:cubicBezTo>
                  <a:cubicBezTo>
                    <a:pt x="5200185" y="1066151"/>
                    <a:pt x="5206289" y="1066151"/>
                    <a:pt x="5211171" y="1069813"/>
                  </a:cubicBezTo>
                  <a:cubicBezTo>
                    <a:pt x="5213613" y="1072254"/>
                    <a:pt x="5223378" y="1072254"/>
                    <a:pt x="5225820" y="1074696"/>
                  </a:cubicBezTo>
                  <a:cubicBezTo>
                    <a:pt x="5228261" y="1077137"/>
                    <a:pt x="5233144" y="1077137"/>
                    <a:pt x="5234365" y="1079578"/>
                  </a:cubicBezTo>
                  <a:cubicBezTo>
                    <a:pt x="5236806" y="1082020"/>
                    <a:pt x="5239247" y="1084461"/>
                    <a:pt x="5241689" y="1086903"/>
                  </a:cubicBezTo>
                  <a:cubicBezTo>
                    <a:pt x="5240468" y="1088123"/>
                    <a:pt x="5240468" y="1090565"/>
                    <a:pt x="5235585" y="1088123"/>
                  </a:cubicBezTo>
                  <a:cubicBezTo>
                    <a:pt x="5233144" y="1086903"/>
                    <a:pt x="5229482" y="1082020"/>
                    <a:pt x="5228261" y="1085682"/>
                  </a:cubicBezTo>
                  <a:cubicBezTo>
                    <a:pt x="5228261" y="1086903"/>
                    <a:pt x="5227040" y="1088123"/>
                    <a:pt x="5225820" y="1088123"/>
                  </a:cubicBezTo>
                  <a:cubicBezTo>
                    <a:pt x="5224599" y="1088123"/>
                    <a:pt x="5223378" y="1083240"/>
                    <a:pt x="5219716" y="1084461"/>
                  </a:cubicBezTo>
                  <a:cubicBezTo>
                    <a:pt x="5218496" y="1084461"/>
                    <a:pt x="5216054" y="1084461"/>
                    <a:pt x="5216054" y="1085682"/>
                  </a:cubicBezTo>
                  <a:cubicBezTo>
                    <a:pt x="5214833" y="1088123"/>
                    <a:pt x="5213613" y="1085682"/>
                    <a:pt x="5211171" y="1084461"/>
                  </a:cubicBezTo>
                  <a:cubicBezTo>
                    <a:pt x="5206289" y="1080799"/>
                    <a:pt x="5208730" y="1082020"/>
                    <a:pt x="5206289" y="1083240"/>
                  </a:cubicBezTo>
                  <a:cubicBezTo>
                    <a:pt x="5205068" y="1083240"/>
                    <a:pt x="5205068" y="1082020"/>
                    <a:pt x="5202626" y="1083240"/>
                  </a:cubicBezTo>
                  <a:cubicBezTo>
                    <a:pt x="5201406" y="1083240"/>
                    <a:pt x="5198964" y="1082020"/>
                    <a:pt x="5198964" y="1082020"/>
                  </a:cubicBezTo>
                  <a:cubicBezTo>
                    <a:pt x="5197744" y="1082020"/>
                    <a:pt x="5196523" y="1079578"/>
                    <a:pt x="5195302" y="1079578"/>
                  </a:cubicBezTo>
                  <a:cubicBezTo>
                    <a:pt x="5191640" y="1079578"/>
                    <a:pt x="5187978" y="1077137"/>
                    <a:pt x="5186757" y="1079578"/>
                  </a:cubicBezTo>
                  <a:cubicBezTo>
                    <a:pt x="5183095" y="1082020"/>
                    <a:pt x="5183095" y="1080799"/>
                    <a:pt x="5176992" y="1079578"/>
                  </a:cubicBezTo>
                  <a:cubicBezTo>
                    <a:pt x="5175771" y="1079578"/>
                    <a:pt x="5175771" y="1079578"/>
                    <a:pt x="5176992" y="1082020"/>
                  </a:cubicBezTo>
                  <a:cubicBezTo>
                    <a:pt x="5176992" y="1082020"/>
                    <a:pt x="5176992" y="1082020"/>
                    <a:pt x="5176992" y="1082020"/>
                  </a:cubicBezTo>
                  <a:cubicBezTo>
                    <a:pt x="5174550" y="1082020"/>
                    <a:pt x="5179433" y="1097889"/>
                    <a:pt x="5180654" y="1101551"/>
                  </a:cubicBezTo>
                  <a:cubicBezTo>
                    <a:pt x="5183095" y="1105213"/>
                    <a:pt x="5189199" y="1107654"/>
                    <a:pt x="5190419" y="1112537"/>
                  </a:cubicBezTo>
                  <a:cubicBezTo>
                    <a:pt x="5192861" y="1118641"/>
                    <a:pt x="5196523" y="1127186"/>
                    <a:pt x="5203847" y="1130848"/>
                  </a:cubicBezTo>
                  <a:cubicBezTo>
                    <a:pt x="5205068" y="1132068"/>
                    <a:pt x="5209951" y="1133289"/>
                    <a:pt x="5214833" y="1133289"/>
                  </a:cubicBezTo>
                  <a:cubicBezTo>
                    <a:pt x="5219716" y="1134510"/>
                    <a:pt x="5224599" y="1134510"/>
                    <a:pt x="5227040" y="1135731"/>
                  </a:cubicBezTo>
                  <a:cubicBezTo>
                    <a:pt x="5234365" y="1138172"/>
                    <a:pt x="5240468" y="1140613"/>
                    <a:pt x="5247792" y="1143055"/>
                  </a:cubicBezTo>
                  <a:cubicBezTo>
                    <a:pt x="5247792" y="1143055"/>
                    <a:pt x="5246572" y="1143055"/>
                    <a:pt x="5245351" y="1144275"/>
                  </a:cubicBezTo>
                  <a:cubicBezTo>
                    <a:pt x="5245351" y="1144275"/>
                    <a:pt x="5242910" y="1144275"/>
                    <a:pt x="5240468" y="1143055"/>
                  </a:cubicBezTo>
                  <a:cubicBezTo>
                    <a:pt x="5235585" y="1139393"/>
                    <a:pt x="5235585" y="1143055"/>
                    <a:pt x="5234365" y="1145496"/>
                  </a:cubicBezTo>
                  <a:cubicBezTo>
                    <a:pt x="5233144" y="1147938"/>
                    <a:pt x="5233144" y="1150379"/>
                    <a:pt x="5228261" y="1147938"/>
                  </a:cubicBezTo>
                  <a:cubicBezTo>
                    <a:pt x="5224599" y="1146717"/>
                    <a:pt x="5219716" y="1143055"/>
                    <a:pt x="5219716" y="1146717"/>
                  </a:cubicBezTo>
                  <a:cubicBezTo>
                    <a:pt x="5219716" y="1147938"/>
                    <a:pt x="5218496" y="1149158"/>
                    <a:pt x="5217275" y="1149158"/>
                  </a:cubicBezTo>
                  <a:cubicBezTo>
                    <a:pt x="5216054" y="1149158"/>
                    <a:pt x="5213613" y="1144275"/>
                    <a:pt x="5209951" y="1146717"/>
                  </a:cubicBezTo>
                  <a:cubicBezTo>
                    <a:pt x="5208730" y="1147938"/>
                    <a:pt x="5206289" y="1146717"/>
                    <a:pt x="5206289" y="1147938"/>
                  </a:cubicBezTo>
                  <a:cubicBezTo>
                    <a:pt x="5206289" y="1150379"/>
                    <a:pt x="5202626" y="1149158"/>
                    <a:pt x="5200185" y="1146717"/>
                  </a:cubicBezTo>
                  <a:cubicBezTo>
                    <a:pt x="5194082" y="1143055"/>
                    <a:pt x="5196523" y="1145496"/>
                    <a:pt x="5194082" y="1146717"/>
                  </a:cubicBezTo>
                  <a:cubicBezTo>
                    <a:pt x="5192861" y="1147938"/>
                    <a:pt x="5192861" y="1146717"/>
                    <a:pt x="5190419" y="1147938"/>
                  </a:cubicBezTo>
                  <a:cubicBezTo>
                    <a:pt x="5189199" y="1149158"/>
                    <a:pt x="5186757" y="1147938"/>
                    <a:pt x="5185537" y="1147938"/>
                  </a:cubicBezTo>
                  <a:cubicBezTo>
                    <a:pt x="5184316" y="1147938"/>
                    <a:pt x="5181875" y="1146717"/>
                    <a:pt x="5181875" y="1146717"/>
                  </a:cubicBezTo>
                  <a:cubicBezTo>
                    <a:pt x="5178212" y="1147938"/>
                    <a:pt x="5173330" y="1145496"/>
                    <a:pt x="5172109" y="1147938"/>
                  </a:cubicBezTo>
                  <a:cubicBezTo>
                    <a:pt x="5169668" y="1151600"/>
                    <a:pt x="5168447" y="1150379"/>
                    <a:pt x="5162343" y="1149158"/>
                  </a:cubicBezTo>
                  <a:cubicBezTo>
                    <a:pt x="5159902" y="1149158"/>
                    <a:pt x="5161123" y="1150379"/>
                    <a:pt x="5164785" y="1152820"/>
                  </a:cubicBezTo>
                  <a:cubicBezTo>
                    <a:pt x="5167226" y="1154041"/>
                    <a:pt x="5168447" y="1155262"/>
                    <a:pt x="5169668" y="1155262"/>
                  </a:cubicBezTo>
                  <a:cubicBezTo>
                    <a:pt x="5170888" y="1154041"/>
                    <a:pt x="5174550" y="1156482"/>
                    <a:pt x="5175771" y="1155262"/>
                  </a:cubicBezTo>
                  <a:cubicBezTo>
                    <a:pt x="5178212" y="1155262"/>
                    <a:pt x="5184316" y="1154041"/>
                    <a:pt x="5190419" y="1157703"/>
                  </a:cubicBezTo>
                  <a:cubicBezTo>
                    <a:pt x="5194082" y="1160145"/>
                    <a:pt x="5203847" y="1157703"/>
                    <a:pt x="5207509" y="1160145"/>
                  </a:cubicBezTo>
                  <a:cubicBezTo>
                    <a:pt x="5211171" y="1162586"/>
                    <a:pt x="5216054" y="1162586"/>
                    <a:pt x="5218496" y="1163807"/>
                  </a:cubicBezTo>
                  <a:cubicBezTo>
                    <a:pt x="5220937" y="1165028"/>
                    <a:pt x="5223378" y="1167469"/>
                    <a:pt x="5225820" y="1168689"/>
                  </a:cubicBezTo>
                  <a:cubicBezTo>
                    <a:pt x="5227040" y="1169910"/>
                    <a:pt x="5228261" y="1169910"/>
                    <a:pt x="5229482" y="1171131"/>
                  </a:cubicBezTo>
                  <a:cubicBezTo>
                    <a:pt x="5229482" y="1171131"/>
                    <a:pt x="5229482" y="1171131"/>
                    <a:pt x="5229482" y="1171131"/>
                  </a:cubicBezTo>
                  <a:cubicBezTo>
                    <a:pt x="5229482" y="1173572"/>
                    <a:pt x="5228261" y="1173572"/>
                    <a:pt x="5227040" y="1173572"/>
                  </a:cubicBezTo>
                  <a:cubicBezTo>
                    <a:pt x="5225820" y="1173572"/>
                    <a:pt x="5224599" y="1168689"/>
                    <a:pt x="5219716" y="1169910"/>
                  </a:cubicBezTo>
                  <a:cubicBezTo>
                    <a:pt x="5217275" y="1169910"/>
                    <a:pt x="5216054" y="1169910"/>
                    <a:pt x="5214833" y="1171131"/>
                  </a:cubicBezTo>
                  <a:cubicBezTo>
                    <a:pt x="5213613" y="1173572"/>
                    <a:pt x="5211171" y="1171131"/>
                    <a:pt x="5208730" y="1169910"/>
                  </a:cubicBezTo>
                  <a:cubicBezTo>
                    <a:pt x="5203847" y="1165028"/>
                    <a:pt x="5205068" y="1167469"/>
                    <a:pt x="5202626" y="1168689"/>
                  </a:cubicBezTo>
                  <a:cubicBezTo>
                    <a:pt x="5200185" y="1168689"/>
                    <a:pt x="5201406" y="1167469"/>
                    <a:pt x="5197744" y="1168689"/>
                  </a:cubicBezTo>
                  <a:cubicBezTo>
                    <a:pt x="5196523" y="1168689"/>
                    <a:pt x="5194082" y="1167469"/>
                    <a:pt x="5192861" y="1167469"/>
                  </a:cubicBezTo>
                  <a:cubicBezTo>
                    <a:pt x="5191640" y="1167469"/>
                    <a:pt x="5189199" y="1165028"/>
                    <a:pt x="5189199" y="1165028"/>
                  </a:cubicBezTo>
                  <a:cubicBezTo>
                    <a:pt x="5184316" y="1165028"/>
                    <a:pt x="5180654" y="1161365"/>
                    <a:pt x="5178212" y="1163807"/>
                  </a:cubicBezTo>
                  <a:cubicBezTo>
                    <a:pt x="5173330" y="1166248"/>
                    <a:pt x="5173330" y="1165028"/>
                    <a:pt x="5167226" y="1161365"/>
                  </a:cubicBezTo>
                  <a:cubicBezTo>
                    <a:pt x="5164785" y="1160145"/>
                    <a:pt x="5166005" y="1162586"/>
                    <a:pt x="5168447" y="1165028"/>
                  </a:cubicBezTo>
                  <a:cubicBezTo>
                    <a:pt x="5169668" y="1167469"/>
                    <a:pt x="5172109" y="1168689"/>
                    <a:pt x="5173330" y="1168689"/>
                  </a:cubicBezTo>
                  <a:cubicBezTo>
                    <a:pt x="5174550" y="1168689"/>
                    <a:pt x="5178212" y="1171131"/>
                    <a:pt x="5180654" y="1171131"/>
                  </a:cubicBezTo>
                  <a:cubicBezTo>
                    <a:pt x="5183095" y="1171131"/>
                    <a:pt x="5190419" y="1171131"/>
                    <a:pt x="5196523" y="1177235"/>
                  </a:cubicBezTo>
                  <a:cubicBezTo>
                    <a:pt x="5197744" y="1178455"/>
                    <a:pt x="5201406" y="1179676"/>
                    <a:pt x="5205068" y="1180896"/>
                  </a:cubicBezTo>
                  <a:cubicBezTo>
                    <a:pt x="5208730" y="1182117"/>
                    <a:pt x="5212392" y="1182117"/>
                    <a:pt x="5213613" y="1183338"/>
                  </a:cubicBezTo>
                  <a:cubicBezTo>
                    <a:pt x="5216054" y="1185779"/>
                    <a:pt x="5219716" y="1185779"/>
                    <a:pt x="5222158" y="1188221"/>
                  </a:cubicBezTo>
                  <a:cubicBezTo>
                    <a:pt x="5222158" y="1188221"/>
                    <a:pt x="5220937" y="1189442"/>
                    <a:pt x="5220937" y="1189442"/>
                  </a:cubicBezTo>
                  <a:cubicBezTo>
                    <a:pt x="5220937" y="1189442"/>
                    <a:pt x="5218496" y="1190662"/>
                    <a:pt x="5214833" y="1188221"/>
                  </a:cubicBezTo>
                  <a:cubicBezTo>
                    <a:pt x="5206289" y="1183338"/>
                    <a:pt x="5207509" y="1188221"/>
                    <a:pt x="5206289" y="1191883"/>
                  </a:cubicBezTo>
                  <a:cubicBezTo>
                    <a:pt x="5205068" y="1195545"/>
                    <a:pt x="5206289" y="1197986"/>
                    <a:pt x="5198964" y="1195545"/>
                  </a:cubicBezTo>
                  <a:cubicBezTo>
                    <a:pt x="5194082" y="1194324"/>
                    <a:pt x="5185537" y="1189442"/>
                    <a:pt x="5187978" y="1195545"/>
                  </a:cubicBezTo>
                  <a:cubicBezTo>
                    <a:pt x="5189199" y="1197986"/>
                    <a:pt x="5187978" y="1199207"/>
                    <a:pt x="5185537" y="1199207"/>
                  </a:cubicBezTo>
                  <a:cubicBezTo>
                    <a:pt x="5183095" y="1199207"/>
                    <a:pt x="5179433" y="1193103"/>
                    <a:pt x="5174550" y="1195545"/>
                  </a:cubicBezTo>
                  <a:cubicBezTo>
                    <a:pt x="5172109" y="1196766"/>
                    <a:pt x="5169668" y="1196766"/>
                    <a:pt x="5169668" y="1197986"/>
                  </a:cubicBezTo>
                  <a:cubicBezTo>
                    <a:pt x="5169668" y="1201649"/>
                    <a:pt x="5166005" y="1199207"/>
                    <a:pt x="5161123" y="1197986"/>
                  </a:cubicBezTo>
                  <a:cubicBezTo>
                    <a:pt x="5156240" y="1195545"/>
                    <a:pt x="5155019" y="1195545"/>
                    <a:pt x="5155019" y="1195545"/>
                  </a:cubicBezTo>
                  <a:cubicBezTo>
                    <a:pt x="5155019" y="1195545"/>
                    <a:pt x="5155019" y="1196766"/>
                    <a:pt x="5152578" y="1197986"/>
                  </a:cubicBezTo>
                  <a:cubicBezTo>
                    <a:pt x="5150136" y="1199207"/>
                    <a:pt x="5151357" y="1196766"/>
                    <a:pt x="5146474" y="1200428"/>
                  </a:cubicBezTo>
                  <a:cubicBezTo>
                    <a:pt x="5144033" y="1201649"/>
                    <a:pt x="5140371" y="1200428"/>
                    <a:pt x="5139150" y="1200428"/>
                  </a:cubicBezTo>
                  <a:cubicBezTo>
                    <a:pt x="5137929" y="1200428"/>
                    <a:pt x="5134267" y="1199207"/>
                    <a:pt x="5133047" y="1199207"/>
                  </a:cubicBezTo>
                  <a:cubicBezTo>
                    <a:pt x="5128164" y="1200428"/>
                    <a:pt x="5120840" y="1197986"/>
                    <a:pt x="5119619" y="1201649"/>
                  </a:cubicBezTo>
                  <a:cubicBezTo>
                    <a:pt x="5115957" y="1207752"/>
                    <a:pt x="5114736" y="1205310"/>
                    <a:pt x="5104970" y="1204090"/>
                  </a:cubicBezTo>
                  <a:cubicBezTo>
                    <a:pt x="5102529" y="1204090"/>
                    <a:pt x="5103750" y="1206531"/>
                    <a:pt x="5108633" y="1208973"/>
                  </a:cubicBezTo>
                  <a:cubicBezTo>
                    <a:pt x="5112295" y="1211414"/>
                    <a:pt x="5114736" y="1212635"/>
                    <a:pt x="5115957" y="1211414"/>
                  </a:cubicBezTo>
                  <a:cubicBezTo>
                    <a:pt x="5117177" y="1210193"/>
                    <a:pt x="5122060" y="1211414"/>
                    <a:pt x="5125722" y="1211414"/>
                  </a:cubicBezTo>
                  <a:cubicBezTo>
                    <a:pt x="5128164" y="1210193"/>
                    <a:pt x="5136709" y="1207752"/>
                    <a:pt x="5146474" y="1212635"/>
                  </a:cubicBezTo>
                  <a:cubicBezTo>
                    <a:pt x="5148916" y="1213856"/>
                    <a:pt x="5153798" y="1213856"/>
                    <a:pt x="5158681" y="1213856"/>
                  </a:cubicBezTo>
                  <a:cubicBezTo>
                    <a:pt x="5163564" y="1213856"/>
                    <a:pt x="5168447" y="1213856"/>
                    <a:pt x="5170888" y="1215076"/>
                  </a:cubicBezTo>
                  <a:cubicBezTo>
                    <a:pt x="5175771" y="1217517"/>
                    <a:pt x="5183095" y="1216297"/>
                    <a:pt x="5186757" y="1218738"/>
                  </a:cubicBezTo>
                  <a:cubicBezTo>
                    <a:pt x="5190419" y="1221180"/>
                    <a:pt x="5194082" y="1222400"/>
                    <a:pt x="5197744" y="1224842"/>
                  </a:cubicBezTo>
                  <a:cubicBezTo>
                    <a:pt x="5196523" y="1224842"/>
                    <a:pt x="5196523" y="1224842"/>
                    <a:pt x="5195302" y="1224842"/>
                  </a:cubicBezTo>
                  <a:cubicBezTo>
                    <a:pt x="5192861" y="1226063"/>
                    <a:pt x="5190419" y="1224842"/>
                    <a:pt x="5190419" y="1227283"/>
                  </a:cubicBezTo>
                  <a:cubicBezTo>
                    <a:pt x="5190419" y="1230945"/>
                    <a:pt x="5185537" y="1228504"/>
                    <a:pt x="5181875" y="1226063"/>
                  </a:cubicBezTo>
                  <a:cubicBezTo>
                    <a:pt x="5173330" y="1221180"/>
                    <a:pt x="5176992" y="1223621"/>
                    <a:pt x="5173330" y="1224842"/>
                  </a:cubicBezTo>
                  <a:cubicBezTo>
                    <a:pt x="5170888" y="1226063"/>
                    <a:pt x="5172109" y="1223621"/>
                    <a:pt x="5167226" y="1226063"/>
                  </a:cubicBezTo>
                  <a:cubicBezTo>
                    <a:pt x="5164785" y="1227283"/>
                    <a:pt x="5161123" y="1224842"/>
                    <a:pt x="5159902" y="1224842"/>
                  </a:cubicBezTo>
                  <a:cubicBezTo>
                    <a:pt x="5158681" y="1224842"/>
                    <a:pt x="5155019" y="1222400"/>
                    <a:pt x="5153798" y="1223621"/>
                  </a:cubicBezTo>
                  <a:cubicBezTo>
                    <a:pt x="5147695" y="1224842"/>
                    <a:pt x="5141591" y="1222400"/>
                    <a:pt x="5139150" y="1226063"/>
                  </a:cubicBezTo>
                  <a:cubicBezTo>
                    <a:pt x="5135488" y="1232166"/>
                    <a:pt x="5134267" y="1229724"/>
                    <a:pt x="5124502" y="1228504"/>
                  </a:cubicBezTo>
                  <a:cubicBezTo>
                    <a:pt x="5122060" y="1228504"/>
                    <a:pt x="5123281" y="1230945"/>
                    <a:pt x="5128164" y="1233387"/>
                  </a:cubicBezTo>
                  <a:cubicBezTo>
                    <a:pt x="5131826" y="1235828"/>
                    <a:pt x="5134267" y="1237049"/>
                    <a:pt x="5135488" y="1235828"/>
                  </a:cubicBezTo>
                  <a:cubicBezTo>
                    <a:pt x="5136709" y="1234607"/>
                    <a:pt x="5141591" y="1235828"/>
                    <a:pt x="5144033" y="1235828"/>
                  </a:cubicBezTo>
                  <a:cubicBezTo>
                    <a:pt x="5146474" y="1234607"/>
                    <a:pt x="5156240" y="1233387"/>
                    <a:pt x="5164785" y="1238270"/>
                  </a:cubicBezTo>
                  <a:cubicBezTo>
                    <a:pt x="5169668" y="1240711"/>
                    <a:pt x="5184316" y="1238270"/>
                    <a:pt x="5187978" y="1241931"/>
                  </a:cubicBezTo>
                  <a:cubicBezTo>
                    <a:pt x="5192861" y="1244373"/>
                    <a:pt x="5198964" y="1244373"/>
                    <a:pt x="5203847" y="1246814"/>
                  </a:cubicBezTo>
                  <a:cubicBezTo>
                    <a:pt x="5207509" y="1249256"/>
                    <a:pt x="5212392" y="1252918"/>
                    <a:pt x="5217275" y="1255359"/>
                  </a:cubicBezTo>
                  <a:cubicBezTo>
                    <a:pt x="5217275" y="1255359"/>
                    <a:pt x="5217275" y="1255359"/>
                    <a:pt x="5217275" y="1255359"/>
                  </a:cubicBezTo>
                  <a:cubicBezTo>
                    <a:pt x="5216054" y="1255359"/>
                    <a:pt x="5214833" y="1255359"/>
                    <a:pt x="5213613" y="1255359"/>
                  </a:cubicBezTo>
                  <a:cubicBezTo>
                    <a:pt x="5212392" y="1254139"/>
                    <a:pt x="5209951" y="1252918"/>
                    <a:pt x="5206289" y="1252918"/>
                  </a:cubicBezTo>
                  <a:cubicBezTo>
                    <a:pt x="5206289" y="1252918"/>
                    <a:pt x="5205068" y="1252918"/>
                    <a:pt x="5205068" y="1252918"/>
                  </a:cubicBezTo>
                  <a:cubicBezTo>
                    <a:pt x="5203847" y="1252918"/>
                    <a:pt x="5203847" y="1252918"/>
                    <a:pt x="5202626" y="1251697"/>
                  </a:cubicBezTo>
                  <a:cubicBezTo>
                    <a:pt x="5198964" y="1250477"/>
                    <a:pt x="5195302" y="1249256"/>
                    <a:pt x="5192861" y="1250477"/>
                  </a:cubicBezTo>
                  <a:cubicBezTo>
                    <a:pt x="5189199" y="1249256"/>
                    <a:pt x="5191640" y="1250477"/>
                    <a:pt x="5189199" y="1250477"/>
                  </a:cubicBezTo>
                  <a:cubicBezTo>
                    <a:pt x="5187978" y="1250477"/>
                    <a:pt x="5187978" y="1250477"/>
                    <a:pt x="5184316" y="1250477"/>
                  </a:cubicBezTo>
                  <a:cubicBezTo>
                    <a:pt x="5183095" y="1250477"/>
                    <a:pt x="5180654" y="1249256"/>
                    <a:pt x="5179433" y="1249256"/>
                  </a:cubicBezTo>
                  <a:cubicBezTo>
                    <a:pt x="5178212" y="1249256"/>
                    <a:pt x="5175771" y="1246814"/>
                    <a:pt x="5174550" y="1246814"/>
                  </a:cubicBezTo>
                  <a:cubicBezTo>
                    <a:pt x="5170888" y="1246814"/>
                    <a:pt x="5166005" y="1243152"/>
                    <a:pt x="5164785" y="1244373"/>
                  </a:cubicBezTo>
                  <a:cubicBezTo>
                    <a:pt x="5162343" y="1245594"/>
                    <a:pt x="5161123" y="1245594"/>
                    <a:pt x="5155019" y="1241931"/>
                  </a:cubicBezTo>
                  <a:cubicBezTo>
                    <a:pt x="5152578" y="1240711"/>
                    <a:pt x="5155019" y="1243152"/>
                    <a:pt x="5157461" y="1244373"/>
                  </a:cubicBezTo>
                  <a:cubicBezTo>
                    <a:pt x="5159902" y="1246814"/>
                    <a:pt x="5162343" y="1248035"/>
                    <a:pt x="5162343" y="1246814"/>
                  </a:cubicBezTo>
                  <a:cubicBezTo>
                    <a:pt x="5163564" y="1246814"/>
                    <a:pt x="5167226" y="1249256"/>
                    <a:pt x="5168447" y="1249256"/>
                  </a:cubicBezTo>
                  <a:cubicBezTo>
                    <a:pt x="5169668" y="1249256"/>
                    <a:pt x="5173330" y="1250477"/>
                    <a:pt x="5176992" y="1251697"/>
                  </a:cubicBezTo>
                  <a:cubicBezTo>
                    <a:pt x="5175771" y="1251697"/>
                    <a:pt x="5175771" y="1252918"/>
                    <a:pt x="5174550" y="1254139"/>
                  </a:cubicBezTo>
                  <a:cubicBezTo>
                    <a:pt x="5174550" y="1255359"/>
                    <a:pt x="5172109" y="1255359"/>
                    <a:pt x="5167226" y="1252918"/>
                  </a:cubicBezTo>
                  <a:cubicBezTo>
                    <a:pt x="5157461" y="1248035"/>
                    <a:pt x="5158681" y="1254139"/>
                    <a:pt x="5158681" y="1257801"/>
                  </a:cubicBezTo>
                  <a:cubicBezTo>
                    <a:pt x="5157461" y="1261463"/>
                    <a:pt x="5159902" y="1265125"/>
                    <a:pt x="5150136" y="1262684"/>
                  </a:cubicBezTo>
                  <a:cubicBezTo>
                    <a:pt x="5144033" y="1261463"/>
                    <a:pt x="5134267" y="1256580"/>
                    <a:pt x="5136709" y="1263904"/>
                  </a:cubicBezTo>
                  <a:cubicBezTo>
                    <a:pt x="5137929" y="1266346"/>
                    <a:pt x="5136709" y="1268787"/>
                    <a:pt x="5134267" y="1268787"/>
                  </a:cubicBezTo>
                  <a:cubicBezTo>
                    <a:pt x="5131826" y="1268787"/>
                    <a:pt x="5126943" y="1262684"/>
                    <a:pt x="5120840" y="1266346"/>
                  </a:cubicBezTo>
                  <a:cubicBezTo>
                    <a:pt x="5118398" y="1267566"/>
                    <a:pt x="5114736" y="1267566"/>
                    <a:pt x="5115957" y="1270008"/>
                  </a:cubicBezTo>
                  <a:cubicBezTo>
                    <a:pt x="5117177" y="1273670"/>
                    <a:pt x="5111074" y="1272449"/>
                    <a:pt x="5106191" y="1271228"/>
                  </a:cubicBezTo>
                  <a:cubicBezTo>
                    <a:pt x="5093984" y="1267566"/>
                    <a:pt x="5100088" y="1270008"/>
                    <a:pt x="5096426" y="1272449"/>
                  </a:cubicBezTo>
                  <a:cubicBezTo>
                    <a:pt x="5093984" y="1273670"/>
                    <a:pt x="5093984" y="1272449"/>
                    <a:pt x="5091543" y="1274891"/>
                  </a:cubicBezTo>
                  <a:cubicBezTo>
                    <a:pt x="5091543" y="1274891"/>
                    <a:pt x="5091543" y="1274891"/>
                    <a:pt x="5091543" y="1274891"/>
                  </a:cubicBezTo>
                  <a:cubicBezTo>
                    <a:pt x="5091543" y="1274891"/>
                    <a:pt x="5090322" y="1274891"/>
                    <a:pt x="5089101" y="1277332"/>
                  </a:cubicBezTo>
                  <a:cubicBezTo>
                    <a:pt x="5086660" y="1277332"/>
                    <a:pt x="5084219" y="1277332"/>
                    <a:pt x="5082998" y="1277332"/>
                  </a:cubicBezTo>
                  <a:cubicBezTo>
                    <a:pt x="5082998" y="1276111"/>
                    <a:pt x="5081777" y="1276111"/>
                    <a:pt x="5080556" y="1274891"/>
                  </a:cubicBezTo>
                  <a:cubicBezTo>
                    <a:pt x="5079336" y="1272449"/>
                    <a:pt x="5076894" y="1274891"/>
                    <a:pt x="5076894" y="1277332"/>
                  </a:cubicBezTo>
                  <a:cubicBezTo>
                    <a:pt x="5076894" y="1277332"/>
                    <a:pt x="5075674" y="1277332"/>
                    <a:pt x="5075674" y="1277332"/>
                  </a:cubicBezTo>
                  <a:cubicBezTo>
                    <a:pt x="5074453" y="1277332"/>
                    <a:pt x="5074453" y="1277332"/>
                    <a:pt x="5073232" y="1278553"/>
                  </a:cubicBezTo>
                  <a:cubicBezTo>
                    <a:pt x="5073232" y="1277332"/>
                    <a:pt x="5073232" y="1276111"/>
                    <a:pt x="5073232" y="1274891"/>
                  </a:cubicBezTo>
                  <a:cubicBezTo>
                    <a:pt x="5074453" y="1267566"/>
                    <a:pt x="5069570" y="1273670"/>
                    <a:pt x="5067129" y="1274891"/>
                  </a:cubicBezTo>
                  <a:cubicBezTo>
                    <a:pt x="5062246" y="1278553"/>
                    <a:pt x="5063467" y="1273670"/>
                    <a:pt x="5063467" y="1270008"/>
                  </a:cubicBezTo>
                  <a:cubicBezTo>
                    <a:pt x="5063467" y="1266346"/>
                    <a:pt x="5063467" y="1259021"/>
                    <a:pt x="5058584" y="1265125"/>
                  </a:cubicBezTo>
                  <a:cubicBezTo>
                    <a:pt x="5056142" y="1267566"/>
                    <a:pt x="5054922" y="1267566"/>
                    <a:pt x="5054922" y="1267566"/>
                  </a:cubicBezTo>
                  <a:cubicBezTo>
                    <a:pt x="5054922" y="1266346"/>
                    <a:pt x="5053701" y="1266346"/>
                    <a:pt x="5053701" y="1265125"/>
                  </a:cubicBezTo>
                  <a:cubicBezTo>
                    <a:pt x="5054922" y="1262684"/>
                    <a:pt x="5057363" y="1262684"/>
                    <a:pt x="5058584" y="1259021"/>
                  </a:cubicBezTo>
                  <a:cubicBezTo>
                    <a:pt x="5059805" y="1257801"/>
                    <a:pt x="5061025" y="1256580"/>
                    <a:pt x="5063467" y="1255359"/>
                  </a:cubicBezTo>
                  <a:cubicBezTo>
                    <a:pt x="5065908" y="1254139"/>
                    <a:pt x="5067129" y="1252918"/>
                    <a:pt x="5068349" y="1251697"/>
                  </a:cubicBezTo>
                  <a:cubicBezTo>
                    <a:pt x="5072012" y="1244373"/>
                    <a:pt x="5075674" y="1244373"/>
                    <a:pt x="5076894" y="1244373"/>
                  </a:cubicBezTo>
                  <a:cubicBezTo>
                    <a:pt x="5078115" y="1244373"/>
                    <a:pt x="5080556" y="1240711"/>
                    <a:pt x="5080556" y="1241931"/>
                  </a:cubicBezTo>
                  <a:cubicBezTo>
                    <a:pt x="5080556" y="1241931"/>
                    <a:pt x="5081777" y="1240711"/>
                    <a:pt x="5082998" y="1237049"/>
                  </a:cubicBezTo>
                  <a:cubicBezTo>
                    <a:pt x="5084219" y="1233387"/>
                    <a:pt x="5084219" y="1230945"/>
                    <a:pt x="5082998" y="1232166"/>
                  </a:cubicBezTo>
                  <a:cubicBezTo>
                    <a:pt x="5079336" y="1237049"/>
                    <a:pt x="5079336" y="1238270"/>
                    <a:pt x="5076894" y="1234607"/>
                  </a:cubicBezTo>
                  <a:cubicBezTo>
                    <a:pt x="5075674" y="1232166"/>
                    <a:pt x="5073232" y="1237049"/>
                    <a:pt x="5070791" y="1237049"/>
                  </a:cubicBezTo>
                  <a:cubicBezTo>
                    <a:pt x="5070791" y="1237049"/>
                    <a:pt x="5069570" y="1239490"/>
                    <a:pt x="5068349" y="1240711"/>
                  </a:cubicBezTo>
                  <a:cubicBezTo>
                    <a:pt x="5068349" y="1240711"/>
                    <a:pt x="5067129" y="1243152"/>
                    <a:pt x="5065908" y="1243152"/>
                  </a:cubicBezTo>
                  <a:cubicBezTo>
                    <a:pt x="5063467" y="1241931"/>
                    <a:pt x="5064687" y="1243152"/>
                    <a:pt x="5063467" y="1243152"/>
                  </a:cubicBezTo>
                  <a:cubicBezTo>
                    <a:pt x="5062246" y="1241931"/>
                    <a:pt x="5063467" y="1239490"/>
                    <a:pt x="5059805" y="1245594"/>
                  </a:cubicBezTo>
                  <a:cubicBezTo>
                    <a:pt x="5058584" y="1249256"/>
                    <a:pt x="5057363" y="1251697"/>
                    <a:pt x="5056142" y="1248035"/>
                  </a:cubicBezTo>
                  <a:cubicBezTo>
                    <a:pt x="5056142" y="1245594"/>
                    <a:pt x="5054922" y="1246814"/>
                    <a:pt x="5053701" y="1246814"/>
                  </a:cubicBezTo>
                  <a:cubicBezTo>
                    <a:pt x="5051260" y="1245594"/>
                    <a:pt x="5051260" y="1251697"/>
                    <a:pt x="5050039" y="1251697"/>
                  </a:cubicBezTo>
                  <a:cubicBezTo>
                    <a:pt x="5048818" y="1251697"/>
                    <a:pt x="5048818" y="1250477"/>
                    <a:pt x="5048818" y="1248035"/>
                  </a:cubicBezTo>
                  <a:cubicBezTo>
                    <a:pt x="5048818" y="1248035"/>
                    <a:pt x="5048818" y="1248035"/>
                    <a:pt x="5048818" y="1248035"/>
                  </a:cubicBezTo>
                  <a:cubicBezTo>
                    <a:pt x="5050039" y="1246814"/>
                    <a:pt x="5050039" y="1246814"/>
                    <a:pt x="5051260" y="1245594"/>
                  </a:cubicBezTo>
                  <a:cubicBezTo>
                    <a:pt x="5052480" y="1243152"/>
                    <a:pt x="5053701" y="1240711"/>
                    <a:pt x="5054922" y="1239490"/>
                  </a:cubicBezTo>
                  <a:cubicBezTo>
                    <a:pt x="5056142" y="1237049"/>
                    <a:pt x="5058584" y="1237049"/>
                    <a:pt x="5061025" y="1234607"/>
                  </a:cubicBezTo>
                  <a:cubicBezTo>
                    <a:pt x="5062246" y="1232166"/>
                    <a:pt x="5068349" y="1233387"/>
                    <a:pt x="5069570" y="1230945"/>
                  </a:cubicBezTo>
                  <a:cubicBezTo>
                    <a:pt x="5073232" y="1226063"/>
                    <a:pt x="5076894" y="1227283"/>
                    <a:pt x="5076894" y="1228504"/>
                  </a:cubicBezTo>
                  <a:cubicBezTo>
                    <a:pt x="5078115" y="1228504"/>
                    <a:pt x="5080556" y="1227283"/>
                    <a:pt x="5080556" y="1228504"/>
                  </a:cubicBezTo>
                  <a:cubicBezTo>
                    <a:pt x="5080556" y="1229724"/>
                    <a:pt x="5081777" y="1227283"/>
                    <a:pt x="5082998" y="1226063"/>
                  </a:cubicBezTo>
                  <a:cubicBezTo>
                    <a:pt x="5084219" y="1223621"/>
                    <a:pt x="5085439" y="1221180"/>
                    <a:pt x="5084219" y="1222400"/>
                  </a:cubicBezTo>
                  <a:cubicBezTo>
                    <a:pt x="5080556" y="1223621"/>
                    <a:pt x="5080556" y="1226063"/>
                    <a:pt x="5078115" y="1221180"/>
                  </a:cubicBezTo>
                  <a:cubicBezTo>
                    <a:pt x="5076894" y="1218738"/>
                    <a:pt x="5074453" y="1221180"/>
                    <a:pt x="5073232" y="1219959"/>
                  </a:cubicBezTo>
                  <a:cubicBezTo>
                    <a:pt x="5073232" y="1219959"/>
                    <a:pt x="5072012" y="1222400"/>
                    <a:pt x="5070791" y="1222400"/>
                  </a:cubicBezTo>
                  <a:cubicBezTo>
                    <a:pt x="5070791" y="1222400"/>
                    <a:pt x="5069570" y="1223621"/>
                    <a:pt x="5068349" y="1223621"/>
                  </a:cubicBezTo>
                  <a:cubicBezTo>
                    <a:pt x="5067129" y="1221180"/>
                    <a:pt x="5067129" y="1223621"/>
                    <a:pt x="5065908" y="1222400"/>
                  </a:cubicBezTo>
                  <a:cubicBezTo>
                    <a:pt x="5064687" y="1221180"/>
                    <a:pt x="5065908" y="1218738"/>
                    <a:pt x="5062246" y="1223621"/>
                  </a:cubicBezTo>
                  <a:cubicBezTo>
                    <a:pt x="5061025" y="1226063"/>
                    <a:pt x="5058584" y="1227283"/>
                    <a:pt x="5058584" y="1224842"/>
                  </a:cubicBezTo>
                  <a:cubicBezTo>
                    <a:pt x="5058584" y="1222400"/>
                    <a:pt x="5057363" y="1223621"/>
                    <a:pt x="5056142" y="1222400"/>
                  </a:cubicBezTo>
                  <a:cubicBezTo>
                    <a:pt x="5053701" y="1221180"/>
                    <a:pt x="5052480" y="1226063"/>
                    <a:pt x="5052480" y="1226063"/>
                  </a:cubicBezTo>
                  <a:cubicBezTo>
                    <a:pt x="5051260" y="1226063"/>
                    <a:pt x="5051260" y="1224842"/>
                    <a:pt x="5051260" y="1222400"/>
                  </a:cubicBezTo>
                  <a:cubicBezTo>
                    <a:pt x="5051260" y="1217517"/>
                    <a:pt x="5048818" y="1222400"/>
                    <a:pt x="5046377" y="1223621"/>
                  </a:cubicBezTo>
                  <a:cubicBezTo>
                    <a:pt x="5043935" y="1226063"/>
                    <a:pt x="5043935" y="1223621"/>
                    <a:pt x="5042715" y="1221180"/>
                  </a:cubicBezTo>
                  <a:cubicBezTo>
                    <a:pt x="5042715" y="1218738"/>
                    <a:pt x="5042715" y="1213856"/>
                    <a:pt x="5039053" y="1218738"/>
                  </a:cubicBezTo>
                  <a:cubicBezTo>
                    <a:pt x="5037832" y="1221180"/>
                    <a:pt x="5036611" y="1221180"/>
                    <a:pt x="5036611" y="1221180"/>
                  </a:cubicBezTo>
                  <a:cubicBezTo>
                    <a:pt x="5036611" y="1219959"/>
                    <a:pt x="5035391" y="1219959"/>
                    <a:pt x="5035391" y="1219959"/>
                  </a:cubicBezTo>
                  <a:cubicBezTo>
                    <a:pt x="5039053" y="1217517"/>
                    <a:pt x="5042715" y="1213856"/>
                    <a:pt x="5046377" y="1211414"/>
                  </a:cubicBezTo>
                  <a:cubicBezTo>
                    <a:pt x="5047598" y="1210193"/>
                    <a:pt x="5050039" y="1210193"/>
                    <a:pt x="5052480" y="1208973"/>
                  </a:cubicBezTo>
                  <a:cubicBezTo>
                    <a:pt x="5054922" y="1207752"/>
                    <a:pt x="5057363" y="1206531"/>
                    <a:pt x="5058584" y="1205310"/>
                  </a:cubicBezTo>
                  <a:cubicBezTo>
                    <a:pt x="5062246" y="1200428"/>
                    <a:pt x="5064687" y="1189442"/>
                    <a:pt x="5065908" y="1180896"/>
                  </a:cubicBezTo>
                  <a:cubicBezTo>
                    <a:pt x="5067129" y="1176014"/>
                    <a:pt x="5070791" y="1172352"/>
                    <a:pt x="5070791" y="1167469"/>
                  </a:cubicBezTo>
                  <a:cubicBezTo>
                    <a:pt x="5072012" y="1162586"/>
                    <a:pt x="5079336" y="1157703"/>
                    <a:pt x="5080556" y="1151600"/>
                  </a:cubicBezTo>
                  <a:cubicBezTo>
                    <a:pt x="5082998" y="1141834"/>
                    <a:pt x="5087881" y="1139393"/>
                    <a:pt x="5089101" y="1138172"/>
                  </a:cubicBezTo>
                  <a:cubicBezTo>
                    <a:pt x="5090322" y="1138172"/>
                    <a:pt x="5092763" y="1133289"/>
                    <a:pt x="5092763" y="1133289"/>
                  </a:cubicBezTo>
                  <a:cubicBezTo>
                    <a:pt x="5093984" y="1133289"/>
                    <a:pt x="5093984" y="1130848"/>
                    <a:pt x="5095205" y="1127186"/>
                  </a:cubicBezTo>
                  <a:cubicBezTo>
                    <a:pt x="5096426" y="1122303"/>
                    <a:pt x="5096426" y="1118641"/>
                    <a:pt x="5095205" y="1121082"/>
                  </a:cubicBezTo>
                  <a:cubicBezTo>
                    <a:pt x="5091543" y="1127186"/>
                    <a:pt x="5091543" y="1129627"/>
                    <a:pt x="5087881" y="1124744"/>
                  </a:cubicBezTo>
                  <a:cubicBezTo>
                    <a:pt x="5085439" y="1122303"/>
                    <a:pt x="5084219" y="1128406"/>
                    <a:pt x="5080556" y="1129627"/>
                  </a:cubicBezTo>
                  <a:cubicBezTo>
                    <a:pt x="5080556" y="1129627"/>
                    <a:pt x="5079336" y="1133289"/>
                    <a:pt x="5078115" y="1134510"/>
                  </a:cubicBezTo>
                  <a:cubicBezTo>
                    <a:pt x="5076894" y="1134510"/>
                    <a:pt x="5076894" y="1138172"/>
                    <a:pt x="5075674" y="1138172"/>
                  </a:cubicBezTo>
                  <a:cubicBezTo>
                    <a:pt x="5073232" y="1138172"/>
                    <a:pt x="5074453" y="1139393"/>
                    <a:pt x="5072012" y="1139393"/>
                  </a:cubicBezTo>
                  <a:cubicBezTo>
                    <a:pt x="5072012" y="1139393"/>
                    <a:pt x="5072012" y="1139393"/>
                    <a:pt x="5072012" y="1139393"/>
                  </a:cubicBezTo>
                  <a:cubicBezTo>
                    <a:pt x="5073232" y="1136951"/>
                    <a:pt x="5073232" y="1135731"/>
                    <a:pt x="5072012" y="1136951"/>
                  </a:cubicBezTo>
                  <a:cubicBezTo>
                    <a:pt x="5068349" y="1139393"/>
                    <a:pt x="5068349" y="1141834"/>
                    <a:pt x="5067129" y="1136951"/>
                  </a:cubicBezTo>
                  <a:cubicBezTo>
                    <a:pt x="5065908" y="1134510"/>
                    <a:pt x="5064687" y="1138172"/>
                    <a:pt x="5062246" y="1138172"/>
                  </a:cubicBezTo>
                  <a:cubicBezTo>
                    <a:pt x="5062246" y="1138172"/>
                    <a:pt x="5061025" y="1140613"/>
                    <a:pt x="5061025" y="1140613"/>
                  </a:cubicBezTo>
                  <a:cubicBezTo>
                    <a:pt x="5061025" y="1140613"/>
                    <a:pt x="5059805" y="1143055"/>
                    <a:pt x="5058584" y="1141834"/>
                  </a:cubicBezTo>
                  <a:cubicBezTo>
                    <a:pt x="5057363" y="1140613"/>
                    <a:pt x="5057363" y="1141834"/>
                    <a:pt x="5056142" y="1141834"/>
                  </a:cubicBezTo>
                  <a:cubicBezTo>
                    <a:pt x="5054922" y="1140613"/>
                    <a:pt x="5056142" y="1138172"/>
                    <a:pt x="5053701" y="1143055"/>
                  </a:cubicBezTo>
                  <a:cubicBezTo>
                    <a:pt x="5052480" y="1145496"/>
                    <a:pt x="5051260" y="1147938"/>
                    <a:pt x="5051260" y="1145496"/>
                  </a:cubicBezTo>
                  <a:cubicBezTo>
                    <a:pt x="5051260" y="1144275"/>
                    <a:pt x="5050039" y="1144275"/>
                    <a:pt x="5048818" y="1144275"/>
                  </a:cubicBezTo>
                  <a:cubicBezTo>
                    <a:pt x="5046377" y="1143055"/>
                    <a:pt x="5046377" y="1149158"/>
                    <a:pt x="5045156" y="1149158"/>
                  </a:cubicBezTo>
                  <a:cubicBezTo>
                    <a:pt x="5043935" y="1149158"/>
                    <a:pt x="5043935" y="1149158"/>
                    <a:pt x="5043935" y="1146717"/>
                  </a:cubicBezTo>
                  <a:cubicBezTo>
                    <a:pt x="5043935" y="1141834"/>
                    <a:pt x="5041494" y="1146717"/>
                    <a:pt x="5040273" y="1149158"/>
                  </a:cubicBezTo>
                  <a:cubicBezTo>
                    <a:pt x="5037832" y="1152820"/>
                    <a:pt x="5037832" y="1150379"/>
                    <a:pt x="5036611" y="1147938"/>
                  </a:cubicBezTo>
                  <a:cubicBezTo>
                    <a:pt x="5037832" y="1145496"/>
                    <a:pt x="5039053" y="1140613"/>
                    <a:pt x="5040273" y="1138172"/>
                  </a:cubicBezTo>
                  <a:cubicBezTo>
                    <a:pt x="5041494" y="1134510"/>
                    <a:pt x="5043935" y="1134510"/>
                    <a:pt x="5045156" y="1130848"/>
                  </a:cubicBezTo>
                  <a:cubicBezTo>
                    <a:pt x="5046377" y="1127186"/>
                    <a:pt x="5051260" y="1127186"/>
                    <a:pt x="5052480" y="1124744"/>
                  </a:cubicBezTo>
                  <a:cubicBezTo>
                    <a:pt x="5054922" y="1119861"/>
                    <a:pt x="5058584" y="1119861"/>
                    <a:pt x="5059805" y="1119861"/>
                  </a:cubicBezTo>
                  <a:cubicBezTo>
                    <a:pt x="5061025" y="1119861"/>
                    <a:pt x="5062246" y="1117420"/>
                    <a:pt x="5063467" y="1118641"/>
                  </a:cubicBezTo>
                  <a:cubicBezTo>
                    <a:pt x="5063467" y="1119861"/>
                    <a:pt x="5064687" y="1117420"/>
                    <a:pt x="5065908" y="1114979"/>
                  </a:cubicBezTo>
                  <a:cubicBezTo>
                    <a:pt x="5067129" y="1112537"/>
                    <a:pt x="5067129" y="1110096"/>
                    <a:pt x="5067129" y="1111317"/>
                  </a:cubicBezTo>
                  <a:cubicBezTo>
                    <a:pt x="5063467" y="1113758"/>
                    <a:pt x="5063467" y="1114979"/>
                    <a:pt x="5062246" y="1111317"/>
                  </a:cubicBezTo>
                  <a:cubicBezTo>
                    <a:pt x="5061025" y="1108875"/>
                    <a:pt x="5059805" y="1111317"/>
                    <a:pt x="5057363" y="1111317"/>
                  </a:cubicBezTo>
                  <a:cubicBezTo>
                    <a:pt x="5057363" y="1111317"/>
                    <a:pt x="5056142" y="1113758"/>
                    <a:pt x="5054922" y="1113758"/>
                  </a:cubicBezTo>
                  <a:cubicBezTo>
                    <a:pt x="5054922" y="1113758"/>
                    <a:pt x="5053701" y="1116199"/>
                    <a:pt x="5052480" y="1114979"/>
                  </a:cubicBezTo>
                  <a:cubicBezTo>
                    <a:pt x="5051260" y="1113758"/>
                    <a:pt x="5051260" y="1114979"/>
                    <a:pt x="5050039" y="1114979"/>
                  </a:cubicBezTo>
                  <a:cubicBezTo>
                    <a:pt x="5048818" y="1113758"/>
                    <a:pt x="5050039" y="1111317"/>
                    <a:pt x="5047598" y="1117420"/>
                  </a:cubicBezTo>
                  <a:cubicBezTo>
                    <a:pt x="5046377" y="1119861"/>
                    <a:pt x="5045156" y="1122303"/>
                    <a:pt x="5045156" y="1119861"/>
                  </a:cubicBezTo>
                  <a:cubicBezTo>
                    <a:pt x="5045156" y="1118641"/>
                    <a:pt x="5043935" y="1118641"/>
                    <a:pt x="5042715" y="1118641"/>
                  </a:cubicBezTo>
                  <a:cubicBezTo>
                    <a:pt x="5040273" y="1117420"/>
                    <a:pt x="5040273" y="1123524"/>
                    <a:pt x="5039053" y="1123524"/>
                  </a:cubicBezTo>
                  <a:cubicBezTo>
                    <a:pt x="5037832" y="1123524"/>
                    <a:pt x="5037832" y="1123524"/>
                    <a:pt x="5037832" y="1121082"/>
                  </a:cubicBezTo>
                  <a:cubicBezTo>
                    <a:pt x="5037832" y="1116199"/>
                    <a:pt x="5035391" y="1122303"/>
                    <a:pt x="5034170" y="1123524"/>
                  </a:cubicBezTo>
                  <a:cubicBezTo>
                    <a:pt x="5031728" y="1127186"/>
                    <a:pt x="5031728" y="1124744"/>
                    <a:pt x="5030508" y="1122303"/>
                  </a:cubicBezTo>
                  <a:cubicBezTo>
                    <a:pt x="5029287" y="1119861"/>
                    <a:pt x="5029287" y="1114979"/>
                    <a:pt x="5026846" y="1121082"/>
                  </a:cubicBezTo>
                  <a:cubicBezTo>
                    <a:pt x="5025625" y="1123524"/>
                    <a:pt x="5025625" y="1124744"/>
                    <a:pt x="5024404" y="1123524"/>
                  </a:cubicBezTo>
                  <a:cubicBezTo>
                    <a:pt x="5024404" y="1122303"/>
                    <a:pt x="5023184" y="1122303"/>
                    <a:pt x="5023184" y="1122303"/>
                  </a:cubicBezTo>
                  <a:cubicBezTo>
                    <a:pt x="5023184" y="1121082"/>
                    <a:pt x="5024404" y="1119861"/>
                    <a:pt x="5024404" y="1118641"/>
                  </a:cubicBezTo>
                  <a:cubicBezTo>
                    <a:pt x="5025625" y="1116199"/>
                    <a:pt x="5026846" y="1116199"/>
                    <a:pt x="5028066" y="1114979"/>
                  </a:cubicBezTo>
                  <a:cubicBezTo>
                    <a:pt x="5028066" y="1114979"/>
                    <a:pt x="5028066" y="1114979"/>
                    <a:pt x="5028066" y="1114979"/>
                  </a:cubicBezTo>
                  <a:cubicBezTo>
                    <a:pt x="5028066" y="1114979"/>
                    <a:pt x="5029287" y="1113758"/>
                    <a:pt x="5029287" y="1113758"/>
                  </a:cubicBezTo>
                  <a:cubicBezTo>
                    <a:pt x="5030508" y="1113758"/>
                    <a:pt x="5032949" y="1113758"/>
                    <a:pt x="5032949" y="1112537"/>
                  </a:cubicBezTo>
                  <a:cubicBezTo>
                    <a:pt x="5035391" y="1110096"/>
                    <a:pt x="5037832" y="1111317"/>
                    <a:pt x="5037832" y="1111317"/>
                  </a:cubicBezTo>
                  <a:cubicBezTo>
                    <a:pt x="5037832" y="1111317"/>
                    <a:pt x="5040273" y="1111317"/>
                    <a:pt x="5040273" y="1111317"/>
                  </a:cubicBezTo>
                  <a:cubicBezTo>
                    <a:pt x="5040273" y="1112537"/>
                    <a:pt x="5041494" y="1111317"/>
                    <a:pt x="5041494" y="1110096"/>
                  </a:cubicBezTo>
                  <a:cubicBezTo>
                    <a:pt x="5042715" y="1108875"/>
                    <a:pt x="5042715" y="1107654"/>
                    <a:pt x="5042715" y="1107654"/>
                  </a:cubicBezTo>
                  <a:cubicBezTo>
                    <a:pt x="5040273" y="1107654"/>
                    <a:pt x="5040273" y="1108875"/>
                    <a:pt x="5039053" y="1105213"/>
                  </a:cubicBezTo>
                  <a:cubicBezTo>
                    <a:pt x="5039053" y="1102772"/>
                    <a:pt x="5036611" y="1103992"/>
                    <a:pt x="5035391" y="1102772"/>
                  </a:cubicBezTo>
                  <a:cubicBezTo>
                    <a:pt x="5035391" y="1102772"/>
                    <a:pt x="5034170" y="1103992"/>
                    <a:pt x="5034170" y="1103992"/>
                  </a:cubicBezTo>
                  <a:cubicBezTo>
                    <a:pt x="5034170" y="1103992"/>
                    <a:pt x="5034170" y="1103992"/>
                    <a:pt x="5034170" y="1103992"/>
                  </a:cubicBezTo>
                  <a:cubicBezTo>
                    <a:pt x="5034170" y="1103992"/>
                    <a:pt x="5034170" y="1102772"/>
                    <a:pt x="5034170" y="1102772"/>
                  </a:cubicBezTo>
                  <a:cubicBezTo>
                    <a:pt x="5035391" y="1100330"/>
                    <a:pt x="5037832" y="1100330"/>
                    <a:pt x="5039053" y="1097889"/>
                  </a:cubicBezTo>
                  <a:cubicBezTo>
                    <a:pt x="5040273" y="1095447"/>
                    <a:pt x="5045156" y="1096668"/>
                    <a:pt x="5047598" y="1094227"/>
                  </a:cubicBezTo>
                  <a:cubicBezTo>
                    <a:pt x="5050039" y="1089344"/>
                    <a:pt x="5053701" y="1090565"/>
                    <a:pt x="5054922" y="1090565"/>
                  </a:cubicBezTo>
                  <a:cubicBezTo>
                    <a:pt x="5056142" y="1090565"/>
                    <a:pt x="5057363" y="1089344"/>
                    <a:pt x="5058584" y="1089344"/>
                  </a:cubicBezTo>
                  <a:cubicBezTo>
                    <a:pt x="5058584" y="1090565"/>
                    <a:pt x="5059805" y="1088123"/>
                    <a:pt x="5061025" y="1086903"/>
                  </a:cubicBezTo>
                  <a:cubicBezTo>
                    <a:pt x="5062246" y="1084461"/>
                    <a:pt x="5063467" y="1082020"/>
                    <a:pt x="5062246" y="1083240"/>
                  </a:cubicBezTo>
                  <a:cubicBezTo>
                    <a:pt x="5058584" y="1084461"/>
                    <a:pt x="5058584" y="1086903"/>
                    <a:pt x="5057363" y="1082020"/>
                  </a:cubicBezTo>
                  <a:cubicBezTo>
                    <a:pt x="5056142" y="1079578"/>
                    <a:pt x="5054922" y="1082020"/>
                    <a:pt x="5052480" y="1080799"/>
                  </a:cubicBezTo>
                  <a:cubicBezTo>
                    <a:pt x="5052480" y="1080799"/>
                    <a:pt x="5051260" y="1083240"/>
                    <a:pt x="5050039" y="1083240"/>
                  </a:cubicBezTo>
                  <a:cubicBezTo>
                    <a:pt x="5050039" y="1083240"/>
                    <a:pt x="5048818" y="1084461"/>
                    <a:pt x="5047598" y="1084461"/>
                  </a:cubicBezTo>
                  <a:cubicBezTo>
                    <a:pt x="5046377" y="1083240"/>
                    <a:pt x="5046377" y="1084461"/>
                    <a:pt x="5045156" y="1083240"/>
                  </a:cubicBezTo>
                  <a:cubicBezTo>
                    <a:pt x="5043935" y="1082020"/>
                    <a:pt x="5045156" y="1079578"/>
                    <a:pt x="5042715" y="1084461"/>
                  </a:cubicBezTo>
                  <a:cubicBezTo>
                    <a:pt x="5041494" y="1086903"/>
                    <a:pt x="5040273" y="1088123"/>
                    <a:pt x="5040273" y="1085682"/>
                  </a:cubicBezTo>
                  <a:cubicBezTo>
                    <a:pt x="5040273" y="1084461"/>
                    <a:pt x="5039053" y="1084461"/>
                    <a:pt x="5037832" y="1084461"/>
                  </a:cubicBezTo>
                  <a:cubicBezTo>
                    <a:pt x="5035391" y="1083240"/>
                    <a:pt x="5035391" y="1088123"/>
                    <a:pt x="5034170" y="1088123"/>
                  </a:cubicBezTo>
                  <a:cubicBezTo>
                    <a:pt x="5032949" y="1088123"/>
                    <a:pt x="5032949" y="1086903"/>
                    <a:pt x="5032949" y="1085682"/>
                  </a:cubicBezTo>
                  <a:cubicBezTo>
                    <a:pt x="5032949" y="1080799"/>
                    <a:pt x="5030508" y="1085682"/>
                    <a:pt x="5029287" y="1086903"/>
                  </a:cubicBezTo>
                  <a:cubicBezTo>
                    <a:pt x="5026846" y="1089344"/>
                    <a:pt x="5026846" y="1086903"/>
                    <a:pt x="5026846" y="1084461"/>
                  </a:cubicBezTo>
                  <a:cubicBezTo>
                    <a:pt x="5026846" y="1082020"/>
                    <a:pt x="5025625" y="1077137"/>
                    <a:pt x="5023184" y="1082020"/>
                  </a:cubicBezTo>
                  <a:cubicBezTo>
                    <a:pt x="5021963" y="1084461"/>
                    <a:pt x="5020742" y="1084461"/>
                    <a:pt x="5020742" y="1084461"/>
                  </a:cubicBezTo>
                  <a:cubicBezTo>
                    <a:pt x="5018301" y="1080799"/>
                    <a:pt x="5019521" y="1086903"/>
                    <a:pt x="5018301" y="1086903"/>
                  </a:cubicBezTo>
                  <a:cubicBezTo>
                    <a:pt x="5015859" y="1083240"/>
                    <a:pt x="5013418" y="1084461"/>
                    <a:pt x="5012197" y="1088123"/>
                  </a:cubicBezTo>
                  <a:cubicBezTo>
                    <a:pt x="5007314" y="1094227"/>
                    <a:pt x="5008535" y="1093006"/>
                    <a:pt x="5006094" y="1089344"/>
                  </a:cubicBezTo>
                  <a:cubicBezTo>
                    <a:pt x="5002432" y="1085682"/>
                    <a:pt x="5003652" y="1091785"/>
                    <a:pt x="5002432" y="1088123"/>
                  </a:cubicBezTo>
                  <a:cubicBezTo>
                    <a:pt x="5001211" y="1084461"/>
                    <a:pt x="4999990" y="1080799"/>
                    <a:pt x="4998770" y="1086903"/>
                  </a:cubicBezTo>
                  <a:cubicBezTo>
                    <a:pt x="4997549" y="1089344"/>
                    <a:pt x="4997549" y="1090565"/>
                    <a:pt x="4997549" y="1089344"/>
                  </a:cubicBezTo>
                  <a:cubicBezTo>
                    <a:pt x="4997549" y="1078358"/>
                    <a:pt x="4995107" y="1089344"/>
                    <a:pt x="4995107" y="1086903"/>
                  </a:cubicBezTo>
                  <a:cubicBezTo>
                    <a:pt x="4995107" y="1086903"/>
                    <a:pt x="4995107" y="1085682"/>
                    <a:pt x="4995107" y="1085682"/>
                  </a:cubicBezTo>
                  <a:cubicBezTo>
                    <a:pt x="4995107" y="1085682"/>
                    <a:pt x="4996328" y="1084461"/>
                    <a:pt x="4996328" y="1084461"/>
                  </a:cubicBezTo>
                  <a:cubicBezTo>
                    <a:pt x="5001211" y="1083240"/>
                    <a:pt x="5001211" y="1079578"/>
                    <a:pt x="5006094" y="1075916"/>
                  </a:cubicBezTo>
                  <a:cubicBezTo>
                    <a:pt x="5007314" y="1074696"/>
                    <a:pt x="5009756" y="1073475"/>
                    <a:pt x="5010977" y="1072254"/>
                  </a:cubicBezTo>
                  <a:cubicBezTo>
                    <a:pt x="5013418" y="1069813"/>
                    <a:pt x="5015859" y="1069813"/>
                    <a:pt x="5018301" y="1067371"/>
                  </a:cubicBezTo>
                  <a:cubicBezTo>
                    <a:pt x="5019521" y="1066151"/>
                    <a:pt x="5024404" y="1067371"/>
                    <a:pt x="5025625" y="1066151"/>
                  </a:cubicBezTo>
                  <a:cubicBezTo>
                    <a:pt x="5028066" y="1064930"/>
                    <a:pt x="5029287" y="1058826"/>
                    <a:pt x="5031728" y="1055164"/>
                  </a:cubicBezTo>
                  <a:cubicBezTo>
                    <a:pt x="5032949" y="1052723"/>
                    <a:pt x="5035391" y="1052723"/>
                    <a:pt x="5035391" y="1050282"/>
                  </a:cubicBezTo>
                  <a:cubicBezTo>
                    <a:pt x="5036611" y="1047840"/>
                    <a:pt x="5041494" y="1047840"/>
                    <a:pt x="5042715" y="1045399"/>
                  </a:cubicBezTo>
                  <a:cubicBezTo>
                    <a:pt x="5045156" y="1040516"/>
                    <a:pt x="5047598" y="1041737"/>
                    <a:pt x="5048818" y="1041737"/>
                  </a:cubicBezTo>
                  <a:cubicBezTo>
                    <a:pt x="5050039" y="1041737"/>
                    <a:pt x="5051260" y="1040516"/>
                    <a:pt x="5051260" y="1040516"/>
                  </a:cubicBezTo>
                  <a:cubicBezTo>
                    <a:pt x="5051260" y="1041737"/>
                    <a:pt x="5052480" y="1039295"/>
                    <a:pt x="5053701" y="1038074"/>
                  </a:cubicBezTo>
                  <a:cubicBezTo>
                    <a:pt x="5054922" y="1035633"/>
                    <a:pt x="5054922" y="1034412"/>
                    <a:pt x="5054922" y="1034412"/>
                  </a:cubicBezTo>
                  <a:cubicBezTo>
                    <a:pt x="5052480" y="1035633"/>
                    <a:pt x="5051260" y="1036854"/>
                    <a:pt x="5050039" y="1033192"/>
                  </a:cubicBezTo>
                  <a:cubicBezTo>
                    <a:pt x="5048818" y="1030750"/>
                    <a:pt x="5047598" y="1033192"/>
                    <a:pt x="5045156" y="1033192"/>
                  </a:cubicBezTo>
                  <a:cubicBezTo>
                    <a:pt x="5045156" y="1033192"/>
                    <a:pt x="5043935" y="1034412"/>
                    <a:pt x="5043935" y="1034412"/>
                  </a:cubicBezTo>
                  <a:cubicBezTo>
                    <a:pt x="5043935" y="1034412"/>
                    <a:pt x="5042715" y="1035633"/>
                    <a:pt x="5041494" y="1035633"/>
                  </a:cubicBezTo>
                  <a:cubicBezTo>
                    <a:pt x="5040273" y="1034412"/>
                    <a:pt x="5040273" y="1035633"/>
                    <a:pt x="5039053" y="1035633"/>
                  </a:cubicBezTo>
                  <a:cubicBezTo>
                    <a:pt x="5037832" y="1034412"/>
                    <a:pt x="5039053" y="1033192"/>
                    <a:pt x="5036611" y="1036854"/>
                  </a:cubicBezTo>
                  <a:cubicBezTo>
                    <a:pt x="5035391" y="1039295"/>
                    <a:pt x="5034170" y="1040516"/>
                    <a:pt x="5034170" y="1038074"/>
                  </a:cubicBezTo>
                  <a:cubicBezTo>
                    <a:pt x="5034170" y="1036854"/>
                    <a:pt x="5032949" y="1036854"/>
                    <a:pt x="5032949" y="1036854"/>
                  </a:cubicBezTo>
                  <a:cubicBezTo>
                    <a:pt x="5031728" y="1035633"/>
                    <a:pt x="5030508" y="1040516"/>
                    <a:pt x="5030508" y="1040516"/>
                  </a:cubicBezTo>
                  <a:cubicBezTo>
                    <a:pt x="5030508" y="1040516"/>
                    <a:pt x="5029287" y="1040516"/>
                    <a:pt x="5029287" y="1039295"/>
                  </a:cubicBezTo>
                  <a:cubicBezTo>
                    <a:pt x="5029287" y="1038074"/>
                    <a:pt x="5030508" y="1036854"/>
                    <a:pt x="5030508" y="1035633"/>
                  </a:cubicBezTo>
                  <a:cubicBezTo>
                    <a:pt x="5031728" y="1033192"/>
                    <a:pt x="5032949" y="1031971"/>
                    <a:pt x="5034170" y="1028309"/>
                  </a:cubicBezTo>
                  <a:cubicBezTo>
                    <a:pt x="5034170" y="1027088"/>
                    <a:pt x="5035391" y="1025867"/>
                    <a:pt x="5037832" y="1024647"/>
                  </a:cubicBezTo>
                  <a:cubicBezTo>
                    <a:pt x="5039053" y="1023426"/>
                    <a:pt x="5040273" y="1022205"/>
                    <a:pt x="5041494" y="1019764"/>
                  </a:cubicBezTo>
                  <a:cubicBezTo>
                    <a:pt x="5042715" y="1013660"/>
                    <a:pt x="5046377" y="1012440"/>
                    <a:pt x="5046377" y="1011219"/>
                  </a:cubicBezTo>
                  <a:cubicBezTo>
                    <a:pt x="5047598" y="1009998"/>
                    <a:pt x="5048818" y="1007557"/>
                    <a:pt x="5048818" y="1007557"/>
                  </a:cubicBezTo>
                  <a:cubicBezTo>
                    <a:pt x="5048818" y="1007557"/>
                    <a:pt x="5050039" y="1005116"/>
                    <a:pt x="5050039" y="1002674"/>
                  </a:cubicBezTo>
                  <a:cubicBezTo>
                    <a:pt x="5050039" y="999012"/>
                    <a:pt x="5050039" y="996571"/>
                    <a:pt x="5050039" y="999012"/>
                  </a:cubicBezTo>
                  <a:cubicBezTo>
                    <a:pt x="5047598" y="1003895"/>
                    <a:pt x="5047598" y="1005116"/>
                    <a:pt x="5046377" y="1003895"/>
                  </a:cubicBezTo>
                  <a:cubicBezTo>
                    <a:pt x="5045156" y="1002674"/>
                    <a:pt x="5043935" y="1006336"/>
                    <a:pt x="5042715" y="1007557"/>
                  </a:cubicBezTo>
                  <a:cubicBezTo>
                    <a:pt x="5042715" y="1007557"/>
                    <a:pt x="5042715" y="1009998"/>
                    <a:pt x="5041494" y="1009998"/>
                  </a:cubicBezTo>
                  <a:cubicBezTo>
                    <a:pt x="5041494" y="1009998"/>
                    <a:pt x="5040273" y="1012440"/>
                    <a:pt x="5040273" y="1012440"/>
                  </a:cubicBezTo>
                  <a:cubicBezTo>
                    <a:pt x="5039053" y="1012440"/>
                    <a:pt x="5039053" y="1013660"/>
                    <a:pt x="5039053" y="1013660"/>
                  </a:cubicBezTo>
                  <a:cubicBezTo>
                    <a:pt x="5037832" y="1013660"/>
                    <a:pt x="5037832" y="1011219"/>
                    <a:pt x="5036611" y="1016102"/>
                  </a:cubicBezTo>
                  <a:cubicBezTo>
                    <a:pt x="5035391" y="1018543"/>
                    <a:pt x="5035391" y="1020985"/>
                    <a:pt x="5034170" y="1018543"/>
                  </a:cubicBezTo>
                  <a:cubicBezTo>
                    <a:pt x="5034170" y="1017323"/>
                    <a:pt x="5032949" y="1018543"/>
                    <a:pt x="5032949" y="1018543"/>
                  </a:cubicBezTo>
                  <a:cubicBezTo>
                    <a:pt x="5031728" y="1018543"/>
                    <a:pt x="5031728" y="1023426"/>
                    <a:pt x="5030508" y="1023426"/>
                  </a:cubicBezTo>
                  <a:cubicBezTo>
                    <a:pt x="5030508" y="1023426"/>
                    <a:pt x="5029287" y="1023426"/>
                    <a:pt x="5029287" y="1020985"/>
                  </a:cubicBezTo>
                  <a:cubicBezTo>
                    <a:pt x="5029287" y="1017323"/>
                    <a:pt x="5026846" y="1022205"/>
                    <a:pt x="5026846" y="1023426"/>
                  </a:cubicBezTo>
                  <a:cubicBezTo>
                    <a:pt x="5025625" y="1027088"/>
                    <a:pt x="5024404" y="1024647"/>
                    <a:pt x="5024404" y="1022205"/>
                  </a:cubicBezTo>
                  <a:cubicBezTo>
                    <a:pt x="5024404" y="1022205"/>
                    <a:pt x="5024404" y="1022205"/>
                    <a:pt x="5024404" y="1022205"/>
                  </a:cubicBezTo>
                  <a:cubicBezTo>
                    <a:pt x="5025625" y="1022205"/>
                    <a:pt x="5025625" y="1022205"/>
                    <a:pt x="5025625" y="1020985"/>
                  </a:cubicBezTo>
                  <a:cubicBezTo>
                    <a:pt x="5028066" y="1018543"/>
                    <a:pt x="5029287" y="1013660"/>
                    <a:pt x="5030508" y="1008778"/>
                  </a:cubicBezTo>
                  <a:cubicBezTo>
                    <a:pt x="5031728" y="1006336"/>
                    <a:pt x="5032949" y="1005116"/>
                    <a:pt x="5034170" y="1002674"/>
                  </a:cubicBezTo>
                  <a:cubicBezTo>
                    <a:pt x="5035391" y="1000233"/>
                    <a:pt x="5039053" y="999012"/>
                    <a:pt x="5040273" y="995350"/>
                  </a:cubicBezTo>
                  <a:cubicBezTo>
                    <a:pt x="5041494" y="990467"/>
                    <a:pt x="5045156" y="989246"/>
                    <a:pt x="5045156" y="989246"/>
                  </a:cubicBezTo>
                  <a:cubicBezTo>
                    <a:pt x="5046377" y="989246"/>
                    <a:pt x="5047598" y="986805"/>
                    <a:pt x="5047598" y="986805"/>
                  </a:cubicBezTo>
                  <a:cubicBezTo>
                    <a:pt x="5047598" y="986805"/>
                    <a:pt x="5048818" y="985584"/>
                    <a:pt x="5048818" y="983143"/>
                  </a:cubicBezTo>
                  <a:cubicBezTo>
                    <a:pt x="5050039" y="980702"/>
                    <a:pt x="5050039" y="978260"/>
                    <a:pt x="5048818" y="979481"/>
                  </a:cubicBezTo>
                  <a:cubicBezTo>
                    <a:pt x="5046377" y="981922"/>
                    <a:pt x="5046377" y="983143"/>
                    <a:pt x="5045156" y="980702"/>
                  </a:cubicBezTo>
                  <a:cubicBezTo>
                    <a:pt x="5043935" y="979481"/>
                    <a:pt x="5042715" y="981922"/>
                    <a:pt x="5041494" y="981922"/>
                  </a:cubicBezTo>
                  <a:cubicBezTo>
                    <a:pt x="5041494" y="981922"/>
                    <a:pt x="5040273" y="984364"/>
                    <a:pt x="5040273" y="984364"/>
                  </a:cubicBezTo>
                  <a:cubicBezTo>
                    <a:pt x="5040273" y="984364"/>
                    <a:pt x="5039053" y="986805"/>
                    <a:pt x="5039053" y="985584"/>
                  </a:cubicBezTo>
                  <a:cubicBezTo>
                    <a:pt x="5037832" y="985584"/>
                    <a:pt x="5037832" y="985584"/>
                    <a:pt x="5037832" y="985584"/>
                  </a:cubicBezTo>
                  <a:cubicBezTo>
                    <a:pt x="5036611" y="985584"/>
                    <a:pt x="5037832" y="983143"/>
                    <a:pt x="5035391" y="988026"/>
                  </a:cubicBezTo>
                  <a:cubicBezTo>
                    <a:pt x="5034170" y="990467"/>
                    <a:pt x="5034170" y="992909"/>
                    <a:pt x="5032949" y="990467"/>
                  </a:cubicBezTo>
                  <a:cubicBezTo>
                    <a:pt x="5032949" y="989246"/>
                    <a:pt x="5031728" y="990467"/>
                    <a:pt x="5031728" y="990467"/>
                  </a:cubicBezTo>
                  <a:cubicBezTo>
                    <a:pt x="5030508" y="990467"/>
                    <a:pt x="5030508" y="994129"/>
                    <a:pt x="5029287" y="995350"/>
                  </a:cubicBezTo>
                  <a:cubicBezTo>
                    <a:pt x="5029287" y="995350"/>
                    <a:pt x="5028066" y="995350"/>
                    <a:pt x="5028066" y="994129"/>
                  </a:cubicBezTo>
                  <a:cubicBezTo>
                    <a:pt x="5028066" y="992909"/>
                    <a:pt x="5029287" y="991688"/>
                    <a:pt x="5029287" y="990467"/>
                  </a:cubicBezTo>
                  <a:cubicBezTo>
                    <a:pt x="5030508" y="988026"/>
                    <a:pt x="5031728" y="988026"/>
                    <a:pt x="5032949" y="985584"/>
                  </a:cubicBezTo>
                  <a:cubicBezTo>
                    <a:pt x="5032949" y="984364"/>
                    <a:pt x="5034170" y="983143"/>
                    <a:pt x="5035391" y="983143"/>
                  </a:cubicBezTo>
                  <a:cubicBezTo>
                    <a:pt x="5036611" y="981922"/>
                    <a:pt x="5037832" y="980702"/>
                    <a:pt x="5037832" y="979481"/>
                  </a:cubicBezTo>
                  <a:cubicBezTo>
                    <a:pt x="5039053" y="977039"/>
                    <a:pt x="5040273" y="975819"/>
                    <a:pt x="5040273" y="974598"/>
                  </a:cubicBezTo>
                  <a:cubicBezTo>
                    <a:pt x="5041494" y="973377"/>
                    <a:pt x="5041494" y="973377"/>
                    <a:pt x="5042715" y="972157"/>
                  </a:cubicBezTo>
                  <a:cubicBezTo>
                    <a:pt x="5043935" y="972157"/>
                    <a:pt x="5043935" y="968495"/>
                    <a:pt x="5045156" y="968495"/>
                  </a:cubicBezTo>
                  <a:cubicBezTo>
                    <a:pt x="5045156" y="968495"/>
                    <a:pt x="5046377" y="966053"/>
                    <a:pt x="5046377" y="963612"/>
                  </a:cubicBezTo>
                  <a:cubicBezTo>
                    <a:pt x="5046377" y="959950"/>
                    <a:pt x="5046377" y="957508"/>
                    <a:pt x="5046377" y="959950"/>
                  </a:cubicBezTo>
                  <a:cubicBezTo>
                    <a:pt x="5045156" y="966053"/>
                    <a:pt x="5045156" y="967274"/>
                    <a:pt x="5042715" y="966053"/>
                  </a:cubicBezTo>
                  <a:cubicBezTo>
                    <a:pt x="5041494" y="964832"/>
                    <a:pt x="5040273" y="968495"/>
                    <a:pt x="5039053" y="969715"/>
                  </a:cubicBezTo>
                  <a:cubicBezTo>
                    <a:pt x="5039053" y="969715"/>
                    <a:pt x="5039053" y="972157"/>
                    <a:pt x="5037832" y="972157"/>
                  </a:cubicBezTo>
                  <a:cubicBezTo>
                    <a:pt x="5037832" y="972157"/>
                    <a:pt x="5036611" y="974598"/>
                    <a:pt x="5036611" y="973377"/>
                  </a:cubicBezTo>
                  <a:cubicBezTo>
                    <a:pt x="5035391" y="973377"/>
                    <a:pt x="5035391" y="973377"/>
                    <a:pt x="5035391" y="973377"/>
                  </a:cubicBezTo>
                  <a:cubicBezTo>
                    <a:pt x="5034170" y="973377"/>
                    <a:pt x="5035391" y="970936"/>
                    <a:pt x="5032949" y="974598"/>
                  </a:cubicBezTo>
                  <a:cubicBezTo>
                    <a:pt x="5031728" y="977039"/>
                    <a:pt x="5031728" y="978260"/>
                    <a:pt x="5030508" y="975819"/>
                  </a:cubicBezTo>
                  <a:cubicBezTo>
                    <a:pt x="5030508" y="974598"/>
                    <a:pt x="5029287" y="975819"/>
                    <a:pt x="5029287" y="974598"/>
                  </a:cubicBezTo>
                  <a:cubicBezTo>
                    <a:pt x="5028066" y="974598"/>
                    <a:pt x="5028066" y="978260"/>
                    <a:pt x="5026846" y="978260"/>
                  </a:cubicBezTo>
                  <a:cubicBezTo>
                    <a:pt x="5026846" y="978260"/>
                    <a:pt x="5025625" y="978260"/>
                    <a:pt x="5025625" y="975819"/>
                  </a:cubicBezTo>
                  <a:cubicBezTo>
                    <a:pt x="5025625" y="972157"/>
                    <a:pt x="5023184" y="977039"/>
                    <a:pt x="5023184" y="978260"/>
                  </a:cubicBezTo>
                  <a:cubicBezTo>
                    <a:pt x="5021963" y="980702"/>
                    <a:pt x="5020742" y="979481"/>
                    <a:pt x="5020742" y="977039"/>
                  </a:cubicBezTo>
                  <a:cubicBezTo>
                    <a:pt x="5020742" y="975819"/>
                    <a:pt x="5019521" y="972157"/>
                    <a:pt x="5018301" y="975819"/>
                  </a:cubicBezTo>
                  <a:cubicBezTo>
                    <a:pt x="5017080" y="978260"/>
                    <a:pt x="5017080" y="978260"/>
                    <a:pt x="5017080" y="978260"/>
                  </a:cubicBezTo>
                  <a:cubicBezTo>
                    <a:pt x="5015859" y="975819"/>
                    <a:pt x="5015859" y="980702"/>
                    <a:pt x="5015859" y="980702"/>
                  </a:cubicBezTo>
                  <a:cubicBezTo>
                    <a:pt x="5013418" y="978260"/>
                    <a:pt x="5012197" y="980702"/>
                    <a:pt x="5010977" y="983143"/>
                  </a:cubicBezTo>
                  <a:cubicBezTo>
                    <a:pt x="5008535" y="989246"/>
                    <a:pt x="5008535" y="988026"/>
                    <a:pt x="5006094" y="986805"/>
                  </a:cubicBezTo>
                  <a:cubicBezTo>
                    <a:pt x="5003652" y="984364"/>
                    <a:pt x="5004873" y="989246"/>
                    <a:pt x="5003652" y="986805"/>
                  </a:cubicBezTo>
                  <a:cubicBezTo>
                    <a:pt x="5003652" y="986805"/>
                    <a:pt x="5003652" y="985584"/>
                    <a:pt x="5002432" y="985584"/>
                  </a:cubicBezTo>
                  <a:cubicBezTo>
                    <a:pt x="5004873" y="983143"/>
                    <a:pt x="5004873" y="980702"/>
                    <a:pt x="5009756" y="975819"/>
                  </a:cubicBezTo>
                  <a:cubicBezTo>
                    <a:pt x="5010977" y="973377"/>
                    <a:pt x="5013418" y="973377"/>
                    <a:pt x="5014639" y="970936"/>
                  </a:cubicBezTo>
                  <a:cubicBezTo>
                    <a:pt x="5017080" y="968495"/>
                    <a:pt x="5019521" y="966053"/>
                    <a:pt x="5021963" y="963612"/>
                  </a:cubicBezTo>
                  <a:cubicBezTo>
                    <a:pt x="5023184" y="962391"/>
                    <a:pt x="5028066" y="961170"/>
                    <a:pt x="5029287" y="959950"/>
                  </a:cubicBezTo>
                  <a:cubicBezTo>
                    <a:pt x="5031728" y="957508"/>
                    <a:pt x="5032949" y="951405"/>
                    <a:pt x="5034170" y="946522"/>
                  </a:cubicBezTo>
                  <a:cubicBezTo>
                    <a:pt x="5035391" y="944081"/>
                    <a:pt x="5036611" y="941639"/>
                    <a:pt x="5037832" y="939198"/>
                  </a:cubicBezTo>
                  <a:cubicBezTo>
                    <a:pt x="5037832" y="937977"/>
                    <a:pt x="5039053" y="936756"/>
                    <a:pt x="5040273" y="934315"/>
                  </a:cubicBezTo>
                  <a:cubicBezTo>
                    <a:pt x="5041494" y="933094"/>
                    <a:pt x="5042715" y="930653"/>
                    <a:pt x="5042715" y="929432"/>
                  </a:cubicBezTo>
                  <a:cubicBezTo>
                    <a:pt x="5042715" y="926991"/>
                    <a:pt x="5043935" y="925770"/>
                    <a:pt x="5043935" y="924549"/>
                  </a:cubicBezTo>
                  <a:cubicBezTo>
                    <a:pt x="5043935" y="924549"/>
                    <a:pt x="5043935" y="924549"/>
                    <a:pt x="5043935" y="924549"/>
                  </a:cubicBezTo>
                  <a:cubicBezTo>
                    <a:pt x="5043935" y="924549"/>
                    <a:pt x="5045156" y="924549"/>
                    <a:pt x="5045156" y="923329"/>
                  </a:cubicBezTo>
                  <a:cubicBezTo>
                    <a:pt x="5046377" y="922108"/>
                    <a:pt x="5046377" y="920887"/>
                    <a:pt x="5046377" y="920887"/>
                  </a:cubicBezTo>
                  <a:cubicBezTo>
                    <a:pt x="5046377" y="920887"/>
                    <a:pt x="5045156" y="920887"/>
                    <a:pt x="5045156" y="920887"/>
                  </a:cubicBezTo>
                  <a:cubicBezTo>
                    <a:pt x="5046377" y="919667"/>
                    <a:pt x="5046377" y="918446"/>
                    <a:pt x="5046377" y="917225"/>
                  </a:cubicBezTo>
                  <a:cubicBezTo>
                    <a:pt x="5047598" y="916004"/>
                    <a:pt x="5047598" y="911122"/>
                    <a:pt x="5047598" y="911122"/>
                  </a:cubicBezTo>
                  <a:cubicBezTo>
                    <a:pt x="5047598" y="911122"/>
                    <a:pt x="5047598" y="907460"/>
                    <a:pt x="5047598" y="905018"/>
                  </a:cubicBezTo>
                  <a:cubicBezTo>
                    <a:pt x="5046377" y="901356"/>
                    <a:pt x="5045156" y="898915"/>
                    <a:pt x="5046377" y="901356"/>
                  </a:cubicBezTo>
                  <a:cubicBezTo>
                    <a:pt x="5046377" y="905018"/>
                    <a:pt x="5046377" y="907460"/>
                    <a:pt x="5046377" y="908680"/>
                  </a:cubicBezTo>
                  <a:cubicBezTo>
                    <a:pt x="5046377" y="909901"/>
                    <a:pt x="5045156" y="911122"/>
                    <a:pt x="5043935" y="911122"/>
                  </a:cubicBezTo>
                  <a:cubicBezTo>
                    <a:pt x="5042715" y="911122"/>
                    <a:pt x="5042715" y="916004"/>
                    <a:pt x="5041494" y="918446"/>
                  </a:cubicBezTo>
                  <a:cubicBezTo>
                    <a:pt x="5041494" y="918446"/>
                    <a:pt x="5041494" y="918446"/>
                    <a:pt x="5041494" y="919667"/>
                  </a:cubicBezTo>
                  <a:cubicBezTo>
                    <a:pt x="5040273" y="919667"/>
                    <a:pt x="5040273" y="920887"/>
                    <a:pt x="5039053" y="919667"/>
                  </a:cubicBezTo>
                  <a:cubicBezTo>
                    <a:pt x="5039053" y="919667"/>
                    <a:pt x="5037832" y="920887"/>
                    <a:pt x="5037832" y="920887"/>
                  </a:cubicBezTo>
                  <a:cubicBezTo>
                    <a:pt x="5037832" y="920887"/>
                    <a:pt x="5036611" y="922108"/>
                    <a:pt x="5036611" y="922108"/>
                  </a:cubicBezTo>
                  <a:cubicBezTo>
                    <a:pt x="5035391" y="920887"/>
                    <a:pt x="5035391" y="922108"/>
                    <a:pt x="5035391" y="922108"/>
                  </a:cubicBezTo>
                  <a:cubicBezTo>
                    <a:pt x="5034170" y="922108"/>
                    <a:pt x="5035391" y="919667"/>
                    <a:pt x="5032949" y="923329"/>
                  </a:cubicBezTo>
                  <a:cubicBezTo>
                    <a:pt x="5031728" y="925770"/>
                    <a:pt x="5030508" y="926991"/>
                    <a:pt x="5030508" y="925770"/>
                  </a:cubicBezTo>
                  <a:cubicBezTo>
                    <a:pt x="5030508" y="924549"/>
                    <a:pt x="5029287" y="925770"/>
                    <a:pt x="5029287" y="924549"/>
                  </a:cubicBezTo>
                  <a:cubicBezTo>
                    <a:pt x="5028066" y="924549"/>
                    <a:pt x="5028066" y="928211"/>
                    <a:pt x="5026846" y="929432"/>
                  </a:cubicBezTo>
                  <a:cubicBezTo>
                    <a:pt x="5026846" y="929432"/>
                    <a:pt x="5025625" y="929432"/>
                    <a:pt x="5025625" y="926991"/>
                  </a:cubicBezTo>
                  <a:cubicBezTo>
                    <a:pt x="5025625" y="923329"/>
                    <a:pt x="5023184" y="928211"/>
                    <a:pt x="5023184" y="929432"/>
                  </a:cubicBezTo>
                  <a:cubicBezTo>
                    <a:pt x="5021963" y="933094"/>
                    <a:pt x="5021963" y="930653"/>
                    <a:pt x="5020742" y="929432"/>
                  </a:cubicBezTo>
                  <a:cubicBezTo>
                    <a:pt x="5019521" y="928211"/>
                    <a:pt x="5019521" y="924549"/>
                    <a:pt x="5018301" y="929432"/>
                  </a:cubicBezTo>
                  <a:cubicBezTo>
                    <a:pt x="5018301" y="931874"/>
                    <a:pt x="5017080" y="931874"/>
                    <a:pt x="5017080" y="931874"/>
                  </a:cubicBezTo>
                  <a:cubicBezTo>
                    <a:pt x="5015859" y="929432"/>
                    <a:pt x="5015859" y="934315"/>
                    <a:pt x="5015859" y="934315"/>
                  </a:cubicBezTo>
                  <a:cubicBezTo>
                    <a:pt x="5013418" y="931874"/>
                    <a:pt x="5012197" y="934315"/>
                    <a:pt x="5010977" y="936756"/>
                  </a:cubicBezTo>
                  <a:cubicBezTo>
                    <a:pt x="5008535" y="942860"/>
                    <a:pt x="5008535" y="940418"/>
                    <a:pt x="5006094" y="939198"/>
                  </a:cubicBezTo>
                  <a:cubicBezTo>
                    <a:pt x="5003652" y="936756"/>
                    <a:pt x="5004873" y="941639"/>
                    <a:pt x="5003652" y="937977"/>
                  </a:cubicBezTo>
                  <a:cubicBezTo>
                    <a:pt x="5003652" y="936756"/>
                    <a:pt x="5002432" y="935536"/>
                    <a:pt x="5002432" y="934315"/>
                  </a:cubicBezTo>
                  <a:cubicBezTo>
                    <a:pt x="5003652" y="933094"/>
                    <a:pt x="5004873" y="930653"/>
                    <a:pt x="5006094" y="928211"/>
                  </a:cubicBezTo>
                  <a:cubicBezTo>
                    <a:pt x="5007314" y="926991"/>
                    <a:pt x="5008535" y="925770"/>
                    <a:pt x="5010977" y="924549"/>
                  </a:cubicBezTo>
                  <a:cubicBezTo>
                    <a:pt x="5013418" y="922108"/>
                    <a:pt x="5015859" y="920887"/>
                    <a:pt x="5017080" y="918446"/>
                  </a:cubicBezTo>
                  <a:cubicBezTo>
                    <a:pt x="5018301" y="917225"/>
                    <a:pt x="5021963" y="917225"/>
                    <a:pt x="5023184" y="916004"/>
                  </a:cubicBezTo>
                  <a:cubicBezTo>
                    <a:pt x="5025625" y="913563"/>
                    <a:pt x="5026846" y="908680"/>
                    <a:pt x="5028066" y="905018"/>
                  </a:cubicBezTo>
                  <a:cubicBezTo>
                    <a:pt x="5029287" y="902577"/>
                    <a:pt x="5030508" y="901356"/>
                    <a:pt x="5031728" y="898915"/>
                  </a:cubicBezTo>
                  <a:cubicBezTo>
                    <a:pt x="5032949" y="896473"/>
                    <a:pt x="5036611" y="895253"/>
                    <a:pt x="5037832" y="892811"/>
                  </a:cubicBezTo>
                  <a:cubicBezTo>
                    <a:pt x="5039053" y="887928"/>
                    <a:pt x="5041494" y="887928"/>
                    <a:pt x="5042715" y="887928"/>
                  </a:cubicBezTo>
                  <a:cubicBezTo>
                    <a:pt x="5043935" y="887928"/>
                    <a:pt x="5045156" y="885487"/>
                    <a:pt x="5045156" y="886708"/>
                  </a:cubicBezTo>
                  <a:cubicBezTo>
                    <a:pt x="5045156" y="886708"/>
                    <a:pt x="5046377" y="885487"/>
                    <a:pt x="5046377" y="884266"/>
                  </a:cubicBezTo>
                  <a:cubicBezTo>
                    <a:pt x="5047598" y="881825"/>
                    <a:pt x="5047598" y="880604"/>
                    <a:pt x="5046377" y="880604"/>
                  </a:cubicBezTo>
                  <a:cubicBezTo>
                    <a:pt x="5043935" y="883046"/>
                    <a:pt x="5043935" y="884266"/>
                    <a:pt x="5042715" y="881825"/>
                  </a:cubicBezTo>
                  <a:cubicBezTo>
                    <a:pt x="5041494" y="880604"/>
                    <a:pt x="5040273" y="883046"/>
                    <a:pt x="5039053" y="883046"/>
                  </a:cubicBezTo>
                  <a:cubicBezTo>
                    <a:pt x="5039053" y="883046"/>
                    <a:pt x="5037832" y="885487"/>
                    <a:pt x="5037832" y="885487"/>
                  </a:cubicBezTo>
                  <a:cubicBezTo>
                    <a:pt x="5037832" y="885487"/>
                    <a:pt x="5036611" y="887928"/>
                    <a:pt x="5036611" y="886708"/>
                  </a:cubicBezTo>
                  <a:cubicBezTo>
                    <a:pt x="5035391" y="886708"/>
                    <a:pt x="5035391" y="886708"/>
                    <a:pt x="5035391" y="886708"/>
                  </a:cubicBezTo>
                  <a:cubicBezTo>
                    <a:pt x="5034170" y="886708"/>
                    <a:pt x="5035391" y="884266"/>
                    <a:pt x="5032949" y="889149"/>
                  </a:cubicBezTo>
                  <a:cubicBezTo>
                    <a:pt x="5031728" y="891590"/>
                    <a:pt x="5031728" y="892811"/>
                    <a:pt x="5030508" y="891590"/>
                  </a:cubicBezTo>
                  <a:cubicBezTo>
                    <a:pt x="5030508" y="890370"/>
                    <a:pt x="5029287" y="891590"/>
                    <a:pt x="5029287" y="891590"/>
                  </a:cubicBezTo>
                  <a:cubicBezTo>
                    <a:pt x="5028066" y="891590"/>
                    <a:pt x="5028066" y="895253"/>
                    <a:pt x="5026846" y="896473"/>
                  </a:cubicBezTo>
                  <a:cubicBezTo>
                    <a:pt x="5026846" y="896473"/>
                    <a:pt x="5025625" y="896473"/>
                    <a:pt x="5025625" y="894032"/>
                  </a:cubicBezTo>
                  <a:cubicBezTo>
                    <a:pt x="5025625" y="890370"/>
                    <a:pt x="5023184" y="895253"/>
                    <a:pt x="5023184" y="896473"/>
                  </a:cubicBezTo>
                  <a:cubicBezTo>
                    <a:pt x="5021963" y="900135"/>
                    <a:pt x="5021963" y="897694"/>
                    <a:pt x="5020742" y="896473"/>
                  </a:cubicBezTo>
                  <a:cubicBezTo>
                    <a:pt x="5019521" y="895253"/>
                    <a:pt x="5019521" y="891590"/>
                    <a:pt x="5018301" y="896473"/>
                  </a:cubicBezTo>
                  <a:cubicBezTo>
                    <a:pt x="5017080" y="898915"/>
                    <a:pt x="5017080" y="898915"/>
                    <a:pt x="5017080" y="898915"/>
                  </a:cubicBezTo>
                  <a:cubicBezTo>
                    <a:pt x="5014639" y="896473"/>
                    <a:pt x="5015859" y="901356"/>
                    <a:pt x="5015859" y="901356"/>
                  </a:cubicBezTo>
                  <a:cubicBezTo>
                    <a:pt x="5013418" y="898915"/>
                    <a:pt x="5012197" y="901356"/>
                    <a:pt x="5010977" y="905018"/>
                  </a:cubicBezTo>
                  <a:cubicBezTo>
                    <a:pt x="5008535" y="912342"/>
                    <a:pt x="5008535" y="909901"/>
                    <a:pt x="5006094" y="908680"/>
                  </a:cubicBezTo>
                  <a:cubicBezTo>
                    <a:pt x="5003652" y="907460"/>
                    <a:pt x="5004873" y="911122"/>
                    <a:pt x="5003652" y="908680"/>
                  </a:cubicBezTo>
                  <a:cubicBezTo>
                    <a:pt x="5003652" y="908680"/>
                    <a:pt x="5003652" y="908680"/>
                    <a:pt x="5003652" y="907460"/>
                  </a:cubicBezTo>
                  <a:cubicBezTo>
                    <a:pt x="5004873" y="906239"/>
                    <a:pt x="5004873" y="903797"/>
                    <a:pt x="5007314" y="901356"/>
                  </a:cubicBezTo>
                  <a:cubicBezTo>
                    <a:pt x="5008535" y="898915"/>
                    <a:pt x="5009756" y="898915"/>
                    <a:pt x="5010977" y="896473"/>
                  </a:cubicBezTo>
                  <a:cubicBezTo>
                    <a:pt x="5013418" y="894032"/>
                    <a:pt x="5014639" y="891590"/>
                    <a:pt x="5017080" y="889149"/>
                  </a:cubicBezTo>
                  <a:cubicBezTo>
                    <a:pt x="5018301" y="887928"/>
                    <a:pt x="5021963" y="885487"/>
                    <a:pt x="5023184" y="884266"/>
                  </a:cubicBezTo>
                  <a:cubicBezTo>
                    <a:pt x="5024404" y="880604"/>
                    <a:pt x="5025625" y="875721"/>
                    <a:pt x="5025625" y="872059"/>
                  </a:cubicBezTo>
                  <a:cubicBezTo>
                    <a:pt x="5025625" y="869618"/>
                    <a:pt x="5026846" y="867176"/>
                    <a:pt x="5028066" y="864735"/>
                  </a:cubicBezTo>
                  <a:cubicBezTo>
                    <a:pt x="5028066" y="862294"/>
                    <a:pt x="5031728" y="858632"/>
                    <a:pt x="5031728" y="854969"/>
                  </a:cubicBezTo>
                  <a:cubicBezTo>
                    <a:pt x="5032949" y="850087"/>
                    <a:pt x="5034170" y="847645"/>
                    <a:pt x="5035391" y="846425"/>
                  </a:cubicBezTo>
                  <a:cubicBezTo>
                    <a:pt x="5035391" y="845204"/>
                    <a:pt x="5036611" y="842762"/>
                    <a:pt x="5036611" y="842762"/>
                  </a:cubicBezTo>
                  <a:cubicBezTo>
                    <a:pt x="5036611" y="842762"/>
                    <a:pt x="5036611" y="841542"/>
                    <a:pt x="5037832" y="839100"/>
                  </a:cubicBezTo>
                  <a:cubicBezTo>
                    <a:pt x="5037832" y="836659"/>
                    <a:pt x="5037832" y="834218"/>
                    <a:pt x="5037832" y="835438"/>
                  </a:cubicBezTo>
                  <a:cubicBezTo>
                    <a:pt x="5036611" y="839100"/>
                    <a:pt x="5036611" y="840321"/>
                    <a:pt x="5034170" y="840321"/>
                  </a:cubicBezTo>
                  <a:cubicBezTo>
                    <a:pt x="5032949" y="840321"/>
                    <a:pt x="5032949" y="842762"/>
                    <a:pt x="5031728" y="843983"/>
                  </a:cubicBezTo>
                  <a:cubicBezTo>
                    <a:pt x="5031728" y="843983"/>
                    <a:pt x="5031728" y="846425"/>
                    <a:pt x="5030508" y="846425"/>
                  </a:cubicBezTo>
                  <a:cubicBezTo>
                    <a:pt x="5030508" y="846425"/>
                    <a:pt x="5030508" y="848866"/>
                    <a:pt x="5029287" y="848866"/>
                  </a:cubicBezTo>
                  <a:cubicBezTo>
                    <a:pt x="5028066" y="848866"/>
                    <a:pt x="5028066" y="850087"/>
                    <a:pt x="5028066" y="850087"/>
                  </a:cubicBezTo>
                  <a:cubicBezTo>
                    <a:pt x="5026846" y="850087"/>
                    <a:pt x="5026846" y="847645"/>
                    <a:pt x="5026846" y="853749"/>
                  </a:cubicBezTo>
                  <a:cubicBezTo>
                    <a:pt x="5026846" y="856190"/>
                    <a:pt x="5025625" y="858632"/>
                    <a:pt x="5025625" y="857411"/>
                  </a:cubicBezTo>
                  <a:cubicBezTo>
                    <a:pt x="5025625" y="856190"/>
                    <a:pt x="5024404" y="857411"/>
                    <a:pt x="5024404" y="857411"/>
                  </a:cubicBezTo>
                  <a:cubicBezTo>
                    <a:pt x="5023184" y="858632"/>
                    <a:pt x="5023184" y="862294"/>
                    <a:pt x="5023184" y="862294"/>
                  </a:cubicBezTo>
                  <a:cubicBezTo>
                    <a:pt x="5023184" y="863514"/>
                    <a:pt x="5021963" y="862294"/>
                    <a:pt x="5021963" y="861073"/>
                  </a:cubicBezTo>
                  <a:cubicBezTo>
                    <a:pt x="5020742" y="857411"/>
                    <a:pt x="5020742" y="862294"/>
                    <a:pt x="5019521" y="864735"/>
                  </a:cubicBezTo>
                  <a:cubicBezTo>
                    <a:pt x="5018301" y="868397"/>
                    <a:pt x="5018301" y="867176"/>
                    <a:pt x="5017080" y="865956"/>
                  </a:cubicBezTo>
                  <a:cubicBezTo>
                    <a:pt x="5015859" y="864735"/>
                    <a:pt x="5015859" y="862294"/>
                    <a:pt x="5014639" y="867176"/>
                  </a:cubicBezTo>
                  <a:cubicBezTo>
                    <a:pt x="5014639" y="869618"/>
                    <a:pt x="5013418" y="869618"/>
                    <a:pt x="5013418" y="869618"/>
                  </a:cubicBezTo>
                  <a:cubicBezTo>
                    <a:pt x="5010977" y="868397"/>
                    <a:pt x="5012197" y="872059"/>
                    <a:pt x="5012197" y="872059"/>
                  </a:cubicBezTo>
                  <a:cubicBezTo>
                    <a:pt x="5009756" y="870839"/>
                    <a:pt x="5009756" y="873280"/>
                    <a:pt x="5008535" y="875721"/>
                  </a:cubicBezTo>
                  <a:cubicBezTo>
                    <a:pt x="5007314" y="879383"/>
                    <a:pt x="5007314" y="880604"/>
                    <a:pt x="5006094" y="880604"/>
                  </a:cubicBezTo>
                  <a:cubicBezTo>
                    <a:pt x="5006094" y="880604"/>
                    <a:pt x="5004873" y="880604"/>
                    <a:pt x="5003652" y="879383"/>
                  </a:cubicBezTo>
                  <a:cubicBezTo>
                    <a:pt x="5001211" y="878163"/>
                    <a:pt x="5002432" y="881825"/>
                    <a:pt x="5001211" y="879383"/>
                  </a:cubicBezTo>
                  <a:cubicBezTo>
                    <a:pt x="5001211" y="879383"/>
                    <a:pt x="5001211" y="878163"/>
                    <a:pt x="4999990" y="878163"/>
                  </a:cubicBezTo>
                  <a:cubicBezTo>
                    <a:pt x="4999990" y="876942"/>
                    <a:pt x="5001211" y="875721"/>
                    <a:pt x="5001211" y="875721"/>
                  </a:cubicBezTo>
                  <a:cubicBezTo>
                    <a:pt x="5002432" y="873280"/>
                    <a:pt x="5003652" y="872059"/>
                    <a:pt x="5003652" y="869618"/>
                  </a:cubicBezTo>
                  <a:cubicBezTo>
                    <a:pt x="5004873" y="867176"/>
                    <a:pt x="5006094" y="863514"/>
                    <a:pt x="5007314" y="861073"/>
                  </a:cubicBezTo>
                  <a:cubicBezTo>
                    <a:pt x="5007314" y="859852"/>
                    <a:pt x="5010977" y="856190"/>
                    <a:pt x="5010977" y="854969"/>
                  </a:cubicBezTo>
                  <a:cubicBezTo>
                    <a:pt x="5012197" y="852528"/>
                    <a:pt x="5012197" y="847645"/>
                    <a:pt x="5012197" y="843983"/>
                  </a:cubicBezTo>
                  <a:cubicBezTo>
                    <a:pt x="5012197" y="841542"/>
                    <a:pt x="5013418" y="839100"/>
                    <a:pt x="5013418" y="837880"/>
                  </a:cubicBezTo>
                  <a:cubicBezTo>
                    <a:pt x="5013418" y="835438"/>
                    <a:pt x="5015859" y="831776"/>
                    <a:pt x="5015859" y="829335"/>
                  </a:cubicBezTo>
                  <a:cubicBezTo>
                    <a:pt x="5015859" y="824452"/>
                    <a:pt x="5018301" y="823231"/>
                    <a:pt x="5018301" y="822010"/>
                  </a:cubicBezTo>
                  <a:cubicBezTo>
                    <a:pt x="5018301" y="822010"/>
                    <a:pt x="5019521" y="819569"/>
                    <a:pt x="5019521" y="819569"/>
                  </a:cubicBezTo>
                  <a:cubicBezTo>
                    <a:pt x="5019521" y="819569"/>
                    <a:pt x="5019521" y="818348"/>
                    <a:pt x="5019521" y="817128"/>
                  </a:cubicBezTo>
                  <a:cubicBezTo>
                    <a:pt x="5019521" y="814686"/>
                    <a:pt x="5019521" y="813466"/>
                    <a:pt x="5019521" y="814686"/>
                  </a:cubicBezTo>
                  <a:cubicBezTo>
                    <a:pt x="5018301" y="818348"/>
                    <a:pt x="5018301" y="818348"/>
                    <a:pt x="5017080" y="818348"/>
                  </a:cubicBezTo>
                  <a:cubicBezTo>
                    <a:pt x="5015859" y="818348"/>
                    <a:pt x="5015859" y="820790"/>
                    <a:pt x="5014639" y="822010"/>
                  </a:cubicBezTo>
                  <a:cubicBezTo>
                    <a:pt x="5014639" y="822010"/>
                    <a:pt x="5014639" y="824452"/>
                    <a:pt x="5014639" y="824452"/>
                  </a:cubicBezTo>
                  <a:cubicBezTo>
                    <a:pt x="5014639" y="824452"/>
                    <a:pt x="5014639" y="826893"/>
                    <a:pt x="5013418" y="826893"/>
                  </a:cubicBezTo>
                  <a:cubicBezTo>
                    <a:pt x="5012197" y="828114"/>
                    <a:pt x="5013418" y="828114"/>
                    <a:pt x="5012197" y="828114"/>
                  </a:cubicBezTo>
                  <a:cubicBezTo>
                    <a:pt x="5010977" y="828114"/>
                    <a:pt x="5010977" y="826893"/>
                    <a:pt x="5010977" y="830555"/>
                  </a:cubicBezTo>
                  <a:cubicBezTo>
                    <a:pt x="5010977" y="832997"/>
                    <a:pt x="5010977" y="834218"/>
                    <a:pt x="5009756" y="834218"/>
                  </a:cubicBezTo>
                  <a:cubicBezTo>
                    <a:pt x="5009756" y="832997"/>
                    <a:pt x="5008535" y="834218"/>
                    <a:pt x="5008535" y="835438"/>
                  </a:cubicBezTo>
                  <a:cubicBezTo>
                    <a:pt x="5007314" y="836659"/>
                    <a:pt x="5008535" y="839100"/>
                    <a:pt x="5007314" y="840321"/>
                  </a:cubicBezTo>
                  <a:cubicBezTo>
                    <a:pt x="5007314" y="841542"/>
                    <a:pt x="5006094" y="841542"/>
                    <a:pt x="5006094" y="840321"/>
                  </a:cubicBezTo>
                  <a:cubicBezTo>
                    <a:pt x="5004873" y="837880"/>
                    <a:pt x="5004873" y="842762"/>
                    <a:pt x="5004873" y="843983"/>
                  </a:cubicBezTo>
                  <a:cubicBezTo>
                    <a:pt x="5004873" y="847645"/>
                    <a:pt x="5003652" y="846425"/>
                    <a:pt x="5003652" y="845204"/>
                  </a:cubicBezTo>
                  <a:cubicBezTo>
                    <a:pt x="5002432" y="845204"/>
                    <a:pt x="5002432" y="842762"/>
                    <a:pt x="5002432" y="846425"/>
                  </a:cubicBezTo>
                  <a:cubicBezTo>
                    <a:pt x="5002432" y="848866"/>
                    <a:pt x="5002432" y="848866"/>
                    <a:pt x="5002432" y="848866"/>
                  </a:cubicBezTo>
                  <a:cubicBezTo>
                    <a:pt x="5001211" y="848866"/>
                    <a:pt x="5002432" y="851307"/>
                    <a:pt x="5002432" y="851307"/>
                  </a:cubicBezTo>
                  <a:cubicBezTo>
                    <a:pt x="5001211" y="851307"/>
                    <a:pt x="4999990" y="853749"/>
                    <a:pt x="4999990" y="856190"/>
                  </a:cubicBezTo>
                  <a:cubicBezTo>
                    <a:pt x="4999990" y="862294"/>
                    <a:pt x="4998770" y="861073"/>
                    <a:pt x="4997549" y="861073"/>
                  </a:cubicBezTo>
                  <a:cubicBezTo>
                    <a:pt x="4995107" y="861073"/>
                    <a:pt x="4996328" y="863514"/>
                    <a:pt x="4995107" y="862294"/>
                  </a:cubicBezTo>
                  <a:cubicBezTo>
                    <a:pt x="4995107" y="862294"/>
                    <a:pt x="4995107" y="862294"/>
                    <a:pt x="4993887" y="861073"/>
                  </a:cubicBezTo>
                  <a:cubicBezTo>
                    <a:pt x="4993887" y="861073"/>
                    <a:pt x="4993887" y="861073"/>
                    <a:pt x="4993887" y="861073"/>
                  </a:cubicBezTo>
                  <a:cubicBezTo>
                    <a:pt x="4996328" y="856190"/>
                    <a:pt x="4995107" y="856190"/>
                    <a:pt x="4996328" y="850087"/>
                  </a:cubicBezTo>
                  <a:cubicBezTo>
                    <a:pt x="4996328" y="847645"/>
                    <a:pt x="4997549" y="846425"/>
                    <a:pt x="4997549" y="845204"/>
                  </a:cubicBezTo>
                  <a:cubicBezTo>
                    <a:pt x="4998770" y="842762"/>
                    <a:pt x="4998770" y="840321"/>
                    <a:pt x="4999990" y="837880"/>
                  </a:cubicBezTo>
                  <a:cubicBezTo>
                    <a:pt x="4999990" y="836659"/>
                    <a:pt x="5002432" y="832997"/>
                    <a:pt x="5002432" y="831776"/>
                  </a:cubicBezTo>
                  <a:cubicBezTo>
                    <a:pt x="5003652" y="829335"/>
                    <a:pt x="5002432" y="825673"/>
                    <a:pt x="5002432" y="822010"/>
                  </a:cubicBezTo>
                  <a:cubicBezTo>
                    <a:pt x="5002432" y="819569"/>
                    <a:pt x="5002432" y="818348"/>
                    <a:pt x="5002432" y="815907"/>
                  </a:cubicBezTo>
                  <a:cubicBezTo>
                    <a:pt x="5002432" y="813466"/>
                    <a:pt x="5003652" y="809803"/>
                    <a:pt x="5003652" y="808583"/>
                  </a:cubicBezTo>
                  <a:cubicBezTo>
                    <a:pt x="5003652" y="804921"/>
                    <a:pt x="5004873" y="802479"/>
                    <a:pt x="5004873" y="801259"/>
                  </a:cubicBezTo>
                  <a:cubicBezTo>
                    <a:pt x="5004873" y="801259"/>
                    <a:pt x="5004873" y="798817"/>
                    <a:pt x="5006094" y="798817"/>
                  </a:cubicBezTo>
                  <a:cubicBezTo>
                    <a:pt x="5006094" y="798817"/>
                    <a:pt x="5006094" y="797596"/>
                    <a:pt x="5006094" y="796376"/>
                  </a:cubicBezTo>
                  <a:cubicBezTo>
                    <a:pt x="5006094" y="795155"/>
                    <a:pt x="5006094" y="793934"/>
                    <a:pt x="5006094" y="793934"/>
                  </a:cubicBezTo>
                  <a:cubicBezTo>
                    <a:pt x="5004873" y="797596"/>
                    <a:pt x="5006094" y="797596"/>
                    <a:pt x="5004873" y="797596"/>
                  </a:cubicBezTo>
                  <a:cubicBezTo>
                    <a:pt x="5003652" y="797596"/>
                    <a:pt x="5003652" y="800038"/>
                    <a:pt x="5003652" y="801259"/>
                  </a:cubicBezTo>
                  <a:cubicBezTo>
                    <a:pt x="5003652" y="801259"/>
                    <a:pt x="5003652" y="802479"/>
                    <a:pt x="5003652" y="803700"/>
                  </a:cubicBezTo>
                  <a:cubicBezTo>
                    <a:pt x="5003652" y="803700"/>
                    <a:pt x="5003652" y="804921"/>
                    <a:pt x="5003652" y="806141"/>
                  </a:cubicBezTo>
                  <a:cubicBezTo>
                    <a:pt x="5002432" y="807362"/>
                    <a:pt x="5003652" y="807362"/>
                    <a:pt x="5002432" y="807362"/>
                  </a:cubicBezTo>
                  <a:cubicBezTo>
                    <a:pt x="5001211" y="808583"/>
                    <a:pt x="5001211" y="806141"/>
                    <a:pt x="5001211" y="809803"/>
                  </a:cubicBezTo>
                  <a:cubicBezTo>
                    <a:pt x="5001211" y="812245"/>
                    <a:pt x="5001211" y="813466"/>
                    <a:pt x="4999990" y="812245"/>
                  </a:cubicBezTo>
                  <a:cubicBezTo>
                    <a:pt x="4999990" y="812245"/>
                    <a:pt x="4999990" y="812245"/>
                    <a:pt x="4998770" y="813466"/>
                  </a:cubicBezTo>
                  <a:cubicBezTo>
                    <a:pt x="4997549" y="814686"/>
                    <a:pt x="4998770" y="817128"/>
                    <a:pt x="4998770" y="817128"/>
                  </a:cubicBezTo>
                  <a:cubicBezTo>
                    <a:pt x="4998770" y="818348"/>
                    <a:pt x="4998770" y="818348"/>
                    <a:pt x="4997549" y="817128"/>
                  </a:cubicBezTo>
                  <a:cubicBezTo>
                    <a:pt x="4996328" y="815907"/>
                    <a:pt x="4996328" y="819569"/>
                    <a:pt x="4996328" y="820790"/>
                  </a:cubicBezTo>
                  <a:cubicBezTo>
                    <a:pt x="4996328" y="823231"/>
                    <a:pt x="4995107" y="823231"/>
                    <a:pt x="4995107" y="822010"/>
                  </a:cubicBezTo>
                  <a:cubicBezTo>
                    <a:pt x="4993887" y="822010"/>
                    <a:pt x="4993887" y="820790"/>
                    <a:pt x="4993887" y="823231"/>
                  </a:cubicBezTo>
                  <a:cubicBezTo>
                    <a:pt x="4993887" y="824452"/>
                    <a:pt x="4993887" y="825673"/>
                    <a:pt x="4993887" y="825673"/>
                  </a:cubicBezTo>
                  <a:cubicBezTo>
                    <a:pt x="4992666" y="825673"/>
                    <a:pt x="4993887" y="828114"/>
                    <a:pt x="4993887" y="828114"/>
                  </a:cubicBezTo>
                  <a:cubicBezTo>
                    <a:pt x="4992666" y="828114"/>
                    <a:pt x="4991445" y="830555"/>
                    <a:pt x="4991445" y="832997"/>
                  </a:cubicBezTo>
                  <a:cubicBezTo>
                    <a:pt x="4991445" y="839100"/>
                    <a:pt x="4991445" y="837880"/>
                    <a:pt x="4990224" y="837880"/>
                  </a:cubicBezTo>
                  <a:cubicBezTo>
                    <a:pt x="4987783" y="839100"/>
                    <a:pt x="4990224" y="840321"/>
                    <a:pt x="4989004" y="840321"/>
                  </a:cubicBezTo>
                  <a:cubicBezTo>
                    <a:pt x="4987783" y="840321"/>
                    <a:pt x="4986563" y="839100"/>
                    <a:pt x="4987783" y="842762"/>
                  </a:cubicBezTo>
                  <a:cubicBezTo>
                    <a:pt x="4987783" y="843983"/>
                    <a:pt x="4987783" y="845204"/>
                    <a:pt x="4987783" y="843983"/>
                  </a:cubicBezTo>
                  <a:cubicBezTo>
                    <a:pt x="4985342" y="840321"/>
                    <a:pt x="4986563" y="845204"/>
                    <a:pt x="4986563" y="845204"/>
                  </a:cubicBezTo>
                  <a:cubicBezTo>
                    <a:pt x="4984121" y="843983"/>
                    <a:pt x="4986563" y="850087"/>
                    <a:pt x="4985342" y="848866"/>
                  </a:cubicBezTo>
                  <a:cubicBezTo>
                    <a:pt x="4984121" y="847645"/>
                    <a:pt x="4985342" y="851307"/>
                    <a:pt x="4984121" y="848866"/>
                  </a:cubicBezTo>
                  <a:cubicBezTo>
                    <a:pt x="4984121" y="848866"/>
                    <a:pt x="4984121" y="850087"/>
                    <a:pt x="4984121" y="850087"/>
                  </a:cubicBezTo>
                  <a:cubicBezTo>
                    <a:pt x="4984121" y="850087"/>
                    <a:pt x="4984121" y="850087"/>
                    <a:pt x="4984121" y="850087"/>
                  </a:cubicBezTo>
                  <a:lnTo>
                    <a:pt x="4984121" y="800038"/>
                  </a:lnTo>
                  <a:lnTo>
                    <a:pt x="4984121" y="850087"/>
                  </a:lnTo>
                  <a:cubicBezTo>
                    <a:pt x="4984121" y="850087"/>
                    <a:pt x="4984121" y="850087"/>
                    <a:pt x="4982900" y="850087"/>
                  </a:cubicBezTo>
                  <a:cubicBezTo>
                    <a:pt x="4982900" y="850087"/>
                    <a:pt x="4982900" y="848866"/>
                    <a:pt x="4982900" y="848866"/>
                  </a:cubicBezTo>
                  <a:cubicBezTo>
                    <a:pt x="4981680" y="851307"/>
                    <a:pt x="4982900" y="847645"/>
                    <a:pt x="4981680" y="848866"/>
                  </a:cubicBezTo>
                  <a:cubicBezTo>
                    <a:pt x="4980459" y="848866"/>
                    <a:pt x="4982900" y="843983"/>
                    <a:pt x="4980459" y="845204"/>
                  </a:cubicBezTo>
                  <a:cubicBezTo>
                    <a:pt x="4979238" y="845204"/>
                    <a:pt x="4981680" y="840321"/>
                    <a:pt x="4979238" y="843983"/>
                  </a:cubicBezTo>
                  <a:cubicBezTo>
                    <a:pt x="4979238" y="843983"/>
                    <a:pt x="4979238" y="843983"/>
                    <a:pt x="4979238" y="842762"/>
                  </a:cubicBezTo>
                  <a:cubicBezTo>
                    <a:pt x="4980459" y="839100"/>
                    <a:pt x="4979238" y="840321"/>
                    <a:pt x="4978017" y="840321"/>
                  </a:cubicBezTo>
                  <a:cubicBezTo>
                    <a:pt x="4976797" y="841542"/>
                    <a:pt x="4978017" y="839100"/>
                    <a:pt x="4976797" y="837880"/>
                  </a:cubicBezTo>
                  <a:cubicBezTo>
                    <a:pt x="4975576" y="836659"/>
                    <a:pt x="4975576" y="837880"/>
                    <a:pt x="4975576" y="832997"/>
                  </a:cubicBezTo>
                  <a:cubicBezTo>
                    <a:pt x="4975576" y="830555"/>
                    <a:pt x="4975576" y="828114"/>
                    <a:pt x="4973135" y="828114"/>
                  </a:cubicBezTo>
                  <a:cubicBezTo>
                    <a:pt x="4973135" y="828114"/>
                    <a:pt x="4974356" y="825673"/>
                    <a:pt x="4973135" y="825673"/>
                  </a:cubicBezTo>
                  <a:cubicBezTo>
                    <a:pt x="4973135" y="825673"/>
                    <a:pt x="4973135" y="824452"/>
                    <a:pt x="4973135" y="823231"/>
                  </a:cubicBezTo>
                  <a:cubicBezTo>
                    <a:pt x="4973135" y="819569"/>
                    <a:pt x="4971914" y="820790"/>
                    <a:pt x="4971914" y="822010"/>
                  </a:cubicBezTo>
                  <a:cubicBezTo>
                    <a:pt x="4970693" y="822010"/>
                    <a:pt x="4970693" y="823231"/>
                    <a:pt x="4970693" y="820790"/>
                  </a:cubicBezTo>
                  <a:cubicBezTo>
                    <a:pt x="4970693" y="819569"/>
                    <a:pt x="4970693" y="815907"/>
                    <a:pt x="4969473" y="817128"/>
                  </a:cubicBezTo>
                  <a:cubicBezTo>
                    <a:pt x="4969473" y="818348"/>
                    <a:pt x="4968252" y="818348"/>
                    <a:pt x="4968252" y="817128"/>
                  </a:cubicBezTo>
                  <a:cubicBezTo>
                    <a:pt x="4968252" y="815907"/>
                    <a:pt x="4968252" y="814686"/>
                    <a:pt x="4968252" y="813466"/>
                  </a:cubicBezTo>
                  <a:cubicBezTo>
                    <a:pt x="4968252" y="813466"/>
                    <a:pt x="4968252" y="812245"/>
                    <a:pt x="4967031" y="812245"/>
                  </a:cubicBezTo>
                  <a:cubicBezTo>
                    <a:pt x="4965810" y="813466"/>
                    <a:pt x="4965810" y="811024"/>
                    <a:pt x="4965810" y="809803"/>
                  </a:cubicBezTo>
                  <a:cubicBezTo>
                    <a:pt x="4965810" y="806141"/>
                    <a:pt x="4965810" y="807362"/>
                    <a:pt x="4964590" y="807362"/>
                  </a:cubicBezTo>
                  <a:cubicBezTo>
                    <a:pt x="4964590" y="807362"/>
                    <a:pt x="4964590" y="807362"/>
                    <a:pt x="4963369" y="806141"/>
                  </a:cubicBezTo>
                  <a:cubicBezTo>
                    <a:pt x="4963369" y="806141"/>
                    <a:pt x="4963369" y="804921"/>
                    <a:pt x="4963369" y="803700"/>
                  </a:cubicBezTo>
                  <a:cubicBezTo>
                    <a:pt x="4963369" y="803700"/>
                    <a:pt x="4963369" y="801259"/>
                    <a:pt x="4963369" y="801259"/>
                  </a:cubicBezTo>
                  <a:cubicBezTo>
                    <a:pt x="4962149" y="800038"/>
                    <a:pt x="4962149" y="797596"/>
                    <a:pt x="4962149" y="797596"/>
                  </a:cubicBezTo>
                  <a:cubicBezTo>
                    <a:pt x="4960928" y="797596"/>
                    <a:pt x="4960928" y="796376"/>
                    <a:pt x="4960928" y="793934"/>
                  </a:cubicBezTo>
                  <a:cubicBezTo>
                    <a:pt x="4960928" y="792714"/>
                    <a:pt x="4960928" y="793934"/>
                    <a:pt x="4960928" y="796376"/>
                  </a:cubicBezTo>
                  <a:cubicBezTo>
                    <a:pt x="4960928" y="797596"/>
                    <a:pt x="4960928" y="798817"/>
                    <a:pt x="4960928" y="798817"/>
                  </a:cubicBezTo>
                  <a:cubicBezTo>
                    <a:pt x="4960928" y="798817"/>
                    <a:pt x="4960928" y="801259"/>
                    <a:pt x="4962149" y="801259"/>
                  </a:cubicBezTo>
                  <a:cubicBezTo>
                    <a:pt x="4962149" y="802479"/>
                    <a:pt x="4963369" y="803700"/>
                    <a:pt x="4963369" y="808583"/>
                  </a:cubicBezTo>
                  <a:cubicBezTo>
                    <a:pt x="4963369" y="811024"/>
                    <a:pt x="4964590" y="814686"/>
                    <a:pt x="4964590" y="815907"/>
                  </a:cubicBezTo>
                  <a:cubicBezTo>
                    <a:pt x="4964590" y="818348"/>
                    <a:pt x="4965810" y="819569"/>
                    <a:pt x="4964590" y="822010"/>
                  </a:cubicBezTo>
                  <a:cubicBezTo>
                    <a:pt x="4964590" y="824452"/>
                    <a:pt x="4964590" y="829335"/>
                    <a:pt x="4964590" y="831776"/>
                  </a:cubicBezTo>
                  <a:cubicBezTo>
                    <a:pt x="4964590" y="832997"/>
                    <a:pt x="4967031" y="836659"/>
                    <a:pt x="4967031" y="837880"/>
                  </a:cubicBezTo>
                  <a:cubicBezTo>
                    <a:pt x="4968252" y="840321"/>
                    <a:pt x="4968252" y="842762"/>
                    <a:pt x="4969473" y="845204"/>
                  </a:cubicBezTo>
                  <a:cubicBezTo>
                    <a:pt x="4969473" y="847645"/>
                    <a:pt x="4970693" y="848866"/>
                    <a:pt x="4970693" y="850087"/>
                  </a:cubicBezTo>
                  <a:cubicBezTo>
                    <a:pt x="4971914" y="856190"/>
                    <a:pt x="4970693" y="857411"/>
                    <a:pt x="4973135" y="861073"/>
                  </a:cubicBezTo>
                  <a:cubicBezTo>
                    <a:pt x="4973135" y="861073"/>
                    <a:pt x="4973135" y="861073"/>
                    <a:pt x="4973135" y="861073"/>
                  </a:cubicBezTo>
                  <a:cubicBezTo>
                    <a:pt x="4973135" y="861073"/>
                    <a:pt x="4973135" y="861073"/>
                    <a:pt x="4971914" y="862294"/>
                  </a:cubicBezTo>
                  <a:cubicBezTo>
                    <a:pt x="4970693" y="863514"/>
                    <a:pt x="4971914" y="861073"/>
                    <a:pt x="4969473" y="861073"/>
                  </a:cubicBezTo>
                  <a:cubicBezTo>
                    <a:pt x="4968252" y="861073"/>
                    <a:pt x="4968252" y="862294"/>
                    <a:pt x="4967031" y="856190"/>
                  </a:cubicBezTo>
                  <a:cubicBezTo>
                    <a:pt x="4967031" y="853749"/>
                    <a:pt x="4965810" y="851307"/>
                    <a:pt x="4964590" y="851307"/>
                  </a:cubicBezTo>
                  <a:cubicBezTo>
                    <a:pt x="4964590" y="851307"/>
                    <a:pt x="4965810" y="848866"/>
                    <a:pt x="4964590" y="848866"/>
                  </a:cubicBezTo>
                  <a:cubicBezTo>
                    <a:pt x="4964590" y="848866"/>
                    <a:pt x="4964590" y="847645"/>
                    <a:pt x="4964590" y="846425"/>
                  </a:cubicBezTo>
                  <a:cubicBezTo>
                    <a:pt x="4964590" y="842762"/>
                    <a:pt x="4963369" y="843983"/>
                    <a:pt x="4963369" y="845204"/>
                  </a:cubicBezTo>
                  <a:cubicBezTo>
                    <a:pt x="4962149" y="846425"/>
                    <a:pt x="4962149" y="846425"/>
                    <a:pt x="4962149" y="843983"/>
                  </a:cubicBezTo>
                  <a:cubicBezTo>
                    <a:pt x="4962149" y="841542"/>
                    <a:pt x="4962149" y="837880"/>
                    <a:pt x="4960928" y="840321"/>
                  </a:cubicBezTo>
                  <a:cubicBezTo>
                    <a:pt x="4960928" y="841542"/>
                    <a:pt x="4959707" y="841542"/>
                    <a:pt x="4959707" y="840321"/>
                  </a:cubicBezTo>
                  <a:cubicBezTo>
                    <a:pt x="4959707" y="839100"/>
                    <a:pt x="4959707" y="836659"/>
                    <a:pt x="4959707" y="835438"/>
                  </a:cubicBezTo>
                  <a:cubicBezTo>
                    <a:pt x="4959707" y="835438"/>
                    <a:pt x="4958486" y="834218"/>
                    <a:pt x="4958486" y="834218"/>
                  </a:cubicBezTo>
                  <a:cubicBezTo>
                    <a:pt x="4957266" y="835438"/>
                    <a:pt x="4957266" y="832997"/>
                    <a:pt x="4957266" y="830555"/>
                  </a:cubicBezTo>
                  <a:cubicBezTo>
                    <a:pt x="4957266" y="825673"/>
                    <a:pt x="4957266" y="828114"/>
                    <a:pt x="4956045" y="828114"/>
                  </a:cubicBezTo>
                  <a:cubicBezTo>
                    <a:pt x="4956045" y="828114"/>
                    <a:pt x="4956045" y="826893"/>
                    <a:pt x="4954824" y="826893"/>
                  </a:cubicBezTo>
                  <a:cubicBezTo>
                    <a:pt x="4954824" y="826893"/>
                    <a:pt x="4954824" y="824452"/>
                    <a:pt x="4953603" y="824452"/>
                  </a:cubicBezTo>
                  <a:cubicBezTo>
                    <a:pt x="4953603" y="824452"/>
                    <a:pt x="4953603" y="822010"/>
                    <a:pt x="4953603" y="822010"/>
                  </a:cubicBezTo>
                  <a:cubicBezTo>
                    <a:pt x="4952383" y="820790"/>
                    <a:pt x="4952383" y="818348"/>
                    <a:pt x="4951162" y="818348"/>
                  </a:cubicBezTo>
                  <a:cubicBezTo>
                    <a:pt x="4949942" y="819569"/>
                    <a:pt x="4949942" y="818348"/>
                    <a:pt x="4948721" y="814686"/>
                  </a:cubicBezTo>
                  <a:cubicBezTo>
                    <a:pt x="4948721" y="813466"/>
                    <a:pt x="4948721" y="814686"/>
                    <a:pt x="4948721" y="817128"/>
                  </a:cubicBezTo>
                  <a:cubicBezTo>
                    <a:pt x="4948721" y="818348"/>
                    <a:pt x="4948721" y="819569"/>
                    <a:pt x="4948721" y="819569"/>
                  </a:cubicBezTo>
                  <a:cubicBezTo>
                    <a:pt x="4948721" y="819569"/>
                    <a:pt x="4949942" y="822010"/>
                    <a:pt x="4949942" y="822010"/>
                  </a:cubicBezTo>
                  <a:cubicBezTo>
                    <a:pt x="4949942" y="823231"/>
                    <a:pt x="4952383" y="824452"/>
                    <a:pt x="4952383" y="829335"/>
                  </a:cubicBezTo>
                  <a:cubicBezTo>
                    <a:pt x="4952383" y="831776"/>
                    <a:pt x="4954824" y="835438"/>
                    <a:pt x="4954824" y="837880"/>
                  </a:cubicBezTo>
                  <a:cubicBezTo>
                    <a:pt x="4954824" y="840321"/>
                    <a:pt x="4956045" y="842762"/>
                    <a:pt x="4956045" y="843983"/>
                  </a:cubicBezTo>
                  <a:cubicBezTo>
                    <a:pt x="4956045" y="847645"/>
                    <a:pt x="4956045" y="851307"/>
                    <a:pt x="4957266" y="854969"/>
                  </a:cubicBezTo>
                  <a:cubicBezTo>
                    <a:pt x="4957266" y="856190"/>
                    <a:pt x="4960928" y="859852"/>
                    <a:pt x="4960928" y="861073"/>
                  </a:cubicBezTo>
                  <a:cubicBezTo>
                    <a:pt x="4962149" y="863514"/>
                    <a:pt x="4963369" y="865956"/>
                    <a:pt x="4964590" y="869618"/>
                  </a:cubicBezTo>
                  <a:cubicBezTo>
                    <a:pt x="4965810" y="872059"/>
                    <a:pt x="4967031" y="873280"/>
                    <a:pt x="4967031" y="875721"/>
                  </a:cubicBezTo>
                  <a:cubicBezTo>
                    <a:pt x="4967031" y="876942"/>
                    <a:pt x="4968252" y="878163"/>
                    <a:pt x="4968252" y="878163"/>
                  </a:cubicBezTo>
                  <a:cubicBezTo>
                    <a:pt x="4968252" y="878163"/>
                    <a:pt x="4968252" y="879383"/>
                    <a:pt x="4967031" y="879383"/>
                  </a:cubicBezTo>
                  <a:cubicBezTo>
                    <a:pt x="4965810" y="881825"/>
                    <a:pt x="4967031" y="876942"/>
                    <a:pt x="4964590" y="879383"/>
                  </a:cubicBezTo>
                  <a:cubicBezTo>
                    <a:pt x="4963369" y="879383"/>
                    <a:pt x="4963369" y="880604"/>
                    <a:pt x="4962149" y="880604"/>
                  </a:cubicBezTo>
                  <a:cubicBezTo>
                    <a:pt x="4962149" y="880604"/>
                    <a:pt x="4960928" y="879383"/>
                    <a:pt x="4959707" y="875721"/>
                  </a:cubicBezTo>
                  <a:cubicBezTo>
                    <a:pt x="4958486" y="872059"/>
                    <a:pt x="4957266" y="870839"/>
                    <a:pt x="4956045" y="872059"/>
                  </a:cubicBezTo>
                  <a:cubicBezTo>
                    <a:pt x="4956045" y="872059"/>
                    <a:pt x="4957266" y="868397"/>
                    <a:pt x="4954824" y="869618"/>
                  </a:cubicBezTo>
                  <a:cubicBezTo>
                    <a:pt x="4954824" y="869618"/>
                    <a:pt x="4953603" y="869618"/>
                    <a:pt x="4953603" y="867176"/>
                  </a:cubicBezTo>
                  <a:cubicBezTo>
                    <a:pt x="4953603" y="862294"/>
                    <a:pt x="4952383" y="864735"/>
                    <a:pt x="4951162" y="865956"/>
                  </a:cubicBezTo>
                  <a:cubicBezTo>
                    <a:pt x="4949942" y="867176"/>
                    <a:pt x="4949942" y="868397"/>
                    <a:pt x="4948721" y="864735"/>
                  </a:cubicBezTo>
                  <a:cubicBezTo>
                    <a:pt x="4948721" y="862294"/>
                    <a:pt x="4947500" y="857411"/>
                    <a:pt x="4946279" y="861073"/>
                  </a:cubicBezTo>
                  <a:cubicBezTo>
                    <a:pt x="4946279" y="862294"/>
                    <a:pt x="4945059" y="862294"/>
                    <a:pt x="4945059" y="862294"/>
                  </a:cubicBezTo>
                  <a:cubicBezTo>
                    <a:pt x="4945059" y="861073"/>
                    <a:pt x="4945059" y="857411"/>
                    <a:pt x="4943838" y="857411"/>
                  </a:cubicBezTo>
                  <a:cubicBezTo>
                    <a:pt x="4942617" y="857411"/>
                    <a:pt x="4942617" y="856190"/>
                    <a:pt x="4942617" y="857411"/>
                  </a:cubicBezTo>
                  <a:cubicBezTo>
                    <a:pt x="4941396" y="858632"/>
                    <a:pt x="4941396" y="856190"/>
                    <a:pt x="4941396" y="853749"/>
                  </a:cubicBezTo>
                  <a:cubicBezTo>
                    <a:pt x="4940176" y="848866"/>
                    <a:pt x="4941396" y="851307"/>
                    <a:pt x="4940176" y="850087"/>
                  </a:cubicBezTo>
                  <a:cubicBezTo>
                    <a:pt x="4938955" y="850087"/>
                    <a:pt x="4940176" y="848866"/>
                    <a:pt x="4938955" y="848866"/>
                  </a:cubicBezTo>
                  <a:cubicBezTo>
                    <a:pt x="4938955" y="848866"/>
                    <a:pt x="4937735" y="846425"/>
                    <a:pt x="4937735" y="846425"/>
                  </a:cubicBezTo>
                  <a:cubicBezTo>
                    <a:pt x="4937735" y="846425"/>
                    <a:pt x="4937735" y="843983"/>
                    <a:pt x="4936514" y="843983"/>
                  </a:cubicBezTo>
                  <a:cubicBezTo>
                    <a:pt x="4935293" y="842762"/>
                    <a:pt x="4935293" y="839100"/>
                    <a:pt x="4934072" y="840321"/>
                  </a:cubicBezTo>
                  <a:cubicBezTo>
                    <a:pt x="4931631" y="841542"/>
                    <a:pt x="4932852" y="840321"/>
                    <a:pt x="4930410" y="835438"/>
                  </a:cubicBezTo>
                  <a:cubicBezTo>
                    <a:pt x="4930410" y="834218"/>
                    <a:pt x="4930410" y="835438"/>
                    <a:pt x="4930410" y="839100"/>
                  </a:cubicBezTo>
                  <a:cubicBezTo>
                    <a:pt x="4930410" y="841542"/>
                    <a:pt x="4930410" y="842762"/>
                    <a:pt x="4931631" y="842762"/>
                  </a:cubicBezTo>
                  <a:cubicBezTo>
                    <a:pt x="4931631" y="842762"/>
                    <a:pt x="4932852" y="845204"/>
                    <a:pt x="4932852" y="846425"/>
                  </a:cubicBezTo>
                  <a:cubicBezTo>
                    <a:pt x="4934072" y="847645"/>
                    <a:pt x="4935293" y="848866"/>
                    <a:pt x="4936514" y="854969"/>
                  </a:cubicBezTo>
                  <a:cubicBezTo>
                    <a:pt x="4936514" y="857411"/>
                    <a:pt x="4940176" y="861073"/>
                    <a:pt x="4940176" y="864735"/>
                  </a:cubicBezTo>
                  <a:cubicBezTo>
                    <a:pt x="4940176" y="867176"/>
                    <a:pt x="4941396" y="869618"/>
                    <a:pt x="4942617" y="872059"/>
                  </a:cubicBezTo>
                  <a:cubicBezTo>
                    <a:pt x="4942617" y="875721"/>
                    <a:pt x="4943838" y="881825"/>
                    <a:pt x="4945059" y="884266"/>
                  </a:cubicBezTo>
                  <a:cubicBezTo>
                    <a:pt x="4946279" y="885487"/>
                    <a:pt x="4949942" y="887928"/>
                    <a:pt x="4951162" y="889149"/>
                  </a:cubicBezTo>
                  <a:cubicBezTo>
                    <a:pt x="4953603" y="891590"/>
                    <a:pt x="4954824" y="894032"/>
                    <a:pt x="4957266" y="896473"/>
                  </a:cubicBezTo>
                  <a:cubicBezTo>
                    <a:pt x="4958486" y="898915"/>
                    <a:pt x="4959707" y="898915"/>
                    <a:pt x="4960928" y="901356"/>
                  </a:cubicBezTo>
                  <a:cubicBezTo>
                    <a:pt x="4962149" y="903797"/>
                    <a:pt x="4963369" y="905018"/>
                    <a:pt x="4964590" y="907460"/>
                  </a:cubicBezTo>
                  <a:cubicBezTo>
                    <a:pt x="4964590" y="907460"/>
                    <a:pt x="4964590" y="907460"/>
                    <a:pt x="4964590" y="908680"/>
                  </a:cubicBezTo>
                  <a:cubicBezTo>
                    <a:pt x="4963369" y="911122"/>
                    <a:pt x="4964590" y="906239"/>
                    <a:pt x="4962149" y="908680"/>
                  </a:cubicBezTo>
                  <a:cubicBezTo>
                    <a:pt x="4959707" y="909901"/>
                    <a:pt x="4959707" y="912342"/>
                    <a:pt x="4957266" y="905018"/>
                  </a:cubicBezTo>
                  <a:cubicBezTo>
                    <a:pt x="4956045" y="901356"/>
                    <a:pt x="4954824" y="900135"/>
                    <a:pt x="4952383" y="901356"/>
                  </a:cubicBezTo>
                  <a:cubicBezTo>
                    <a:pt x="4952383" y="901356"/>
                    <a:pt x="4953603" y="896473"/>
                    <a:pt x="4951162" y="898915"/>
                  </a:cubicBezTo>
                  <a:cubicBezTo>
                    <a:pt x="4951162" y="898915"/>
                    <a:pt x="4949942" y="898915"/>
                    <a:pt x="4949942" y="896473"/>
                  </a:cubicBezTo>
                  <a:cubicBezTo>
                    <a:pt x="4948721" y="891590"/>
                    <a:pt x="4947500" y="895253"/>
                    <a:pt x="4947500" y="896473"/>
                  </a:cubicBezTo>
                  <a:cubicBezTo>
                    <a:pt x="4946279" y="897694"/>
                    <a:pt x="4946279" y="900135"/>
                    <a:pt x="4945059" y="896473"/>
                  </a:cubicBezTo>
                  <a:cubicBezTo>
                    <a:pt x="4943838" y="894032"/>
                    <a:pt x="4942617" y="889149"/>
                    <a:pt x="4942617" y="894032"/>
                  </a:cubicBezTo>
                  <a:cubicBezTo>
                    <a:pt x="4942617" y="895253"/>
                    <a:pt x="4941396" y="896473"/>
                    <a:pt x="4941396" y="896473"/>
                  </a:cubicBezTo>
                  <a:cubicBezTo>
                    <a:pt x="4941396" y="896473"/>
                    <a:pt x="4940176" y="891590"/>
                    <a:pt x="4938955" y="891590"/>
                  </a:cubicBezTo>
                  <a:cubicBezTo>
                    <a:pt x="4937735" y="891590"/>
                    <a:pt x="4937735" y="890370"/>
                    <a:pt x="4937735" y="891590"/>
                  </a:cubicBezTo>
                  <a:cubicBezTo>
                    <a:pt x="4937735" y="894032"/>
                    <a:pt x="4936514" y="891590"/>
                    <a:pt x="4935293" y="889149"/>
                  </a:cubicBezTo>
                  <a:cubicBezTo>
                    <a:pt x="4934072" y="884266"/>
                    <a:pt x="4934072" y="886708"/>
                    <a:pt x="4932852" y="886708"/>
                  </a:cubicBezTo>
                  <a:cubicBezTo>
                    <a:pt x="4931631" y="886708"/>
                    <a:pt x="4932852" y="885487"/>
                    <a:pt x="4931631" y="886708"/>
                  </a:cubicBezTo>
                  <a:cubicBezTo>
                    <a:pt x="4930410" y="886708"/>
                    <a:pt x="4930410" y="885487"/>
                    <a:pt x="4930410" y="885487"/>
                  </a:cubicBezTo>
                  <a:cubicBezTo>
                    <a:pt x="4930410" y="885487"/>
                    <a:pt x="4929189" y="883046"/>
                    <a:pt x="4929189" y="883046"/>
                  </a:cubicBezTo>
                  <a:cubicBezTo>
                    <a:pt x="4927969" y="883046"/>
                    <a:pt x="4926748" y="880604"/>
                    <a:pt x="4925528" y="881825"/>
                  </a:cubicBezTo>
                  <a:cubicBezTo>
                    <a:pt x="4924307" y="884266"/>
                    <a:pt x="4924307" y="883046"/>
                    <a:pt x="4921865" y="880604"/>
                  </a:cubicBezTo>
                  <a:cubicBezTo>
                    <a:pt x="4920645" y="879383"/>
                    <a:pt x="4921865" y="881825"/>
                    <a:pt x="4921865" y="884266"/>
                  </a:cubicBezTo>
                  <a:cubicBezTo>
                    <a:pt x="4921865" y="886708"/>
                    <a:pt x="4923086" y="887928"/>
                    <a:pt x="4923086" y="886708"/>
                  </a:cubicBezTo>
                  <a:cubicBezTo>
                    <a:pt x="4923086" y="886708"/>
                    <a:pt x="4924307" y="887928"/>
                    <a:pt x="4925528" y="887928"/>
                  </a:cubicBezTo>
                  <a:cubicBezTo>
                    <a:pt x="4926748" y="887928"/>
                    <a:pt x="4929189" y="887928"/>
                    <a:pt x="4930410" y="892811"/>
                  </a:cubicBezTo>
                  <a:cubicBezTo>
                    <a:pt x="4931631" y="895253"/>
                    <a:pt x="4935293" y="896473"/>
                    <a:pt x="4936514" y="898915"/>
                  </a:cubicBezTo>
                  <a:cubicBezTo>
                    <a:pt x="4937735" y="901356"/>
                    <a:pt x="4938955" y="902577"/>
                    <a:pt x="4940176" y="905018"/>
                  </a:cubicBezTo>
                  <a:cubicBezTo>
                    <a:pt x="4941396" y="908680"/>
                    <a:pt x="4942617" y="914784"/>
                    <a:pt x="4945059" y="916004"/>
                  </a:cubicBezTo>
                  <a:cubicBezTo>
                    <a:pt x="4946279" y="917225"/>
                    <a:pt x="4949942" y="917225"/>
                    <a:pt x="4951162" y="918446"/>
                  </a:cubicBezTo>
                  <a:cubicBezTo>
                    <a:pt x="4953603" y="920887"/>
                    <a:pt x="4956045" y="922108"/>
                    <a:pt x="4957266" y="924549"/>
                  </a:cubicBezTo>
                  <a:cubicBezTo>
                    <a:pt x="4958486" y="925770"/>
                    <a:pt x="4959707" y="926991"/>
                    <a:pt x="4962149" y="928211"/>
                  </a:cubicBezTo>
                  <a:cubicBezTo>
                    <a:pt x="4964590" y="930653"/>
                    <a:pt x="4965810" y="933094"/>
                    <a:pt x="4965810" y="934315"/>
                  </a:cubicBezTo>
                  <a:cubicBezTo>
                    <a:pt x="4965810" y="934315"/>
                    <a:pt x="4964590" y="936756"/>
                    <a:pt x="4964590" y="937977"/>
                  </a:cubicBezTo>
                  <a:cubicBezTo>
                    <a:pt x="4963369" y="940418"/>
                    <a:pt x="4964590" y="935536"/>
                    <a:pt x="4962149" y="939198"/>
                  </a:cubicBezTo>
                  <a:cubicBezTo>
                    <a:pt x="4960928" y="941639"/>
                    <a:pt x="4960928" y="942860"/>
                    <a:pt x="4957266" y="936756"/>
                  </a:cubicBezTo>
                  <a:cubicBezTo>
                    <a:pt x="4956045" y="934315"/>
                    <a:pt x="4954824" y="931874"/>
                    <a:pt x="4952383" y="934315"/>
                  </a:cubicBezTo>
                  <a:cubicBezTo>
                    <a:pt x="4952383" y="934315"/>
                    <a:pt x="4953603" y="929432"/>
                    <a:pt x="4951162" y="931874"/>
                  </a:cubicBezTo>
                  <a:cubicBezTo>
                    <a:pt x="4951162" y="931874"/>
                    <a:pt x="4949942" y="931874"/>
                    <a:pt x="4949942" y="929432"/>
                  </a:cubicBezTo>
                  <a:cubicBezTo>
                    <a:pt x="4948721" y="924549"/>
                    <a:pt x="4948721" y="928211"/>
                    <a:pt x="4947500" y="929432"/>
                  </a:cubicBezTo>
                  <a:cubicBezTo>
                    <a:pt x="4946279" y="930653"/>
                    <a:pt x="4946279" y="933094"/>
                    <a:pt x="4945059" y="929432"/>
                  </a:cubicBezTo>
                  <a:cubicBezTo>
                    <a:pt x="4943838" y="926991"/>
                    <a:pt x="4942617" y="922108"/>
                    <a:pt x="4942617" y="926991"/>
                  </a:cubicBezTo>
                  <a:cubicBezTo>
                    <a:pt x="4942617" y="928211"/>
                    <a:pt x="4941396" y="929432"/>
                    <a:pt x="4941396" y="929432"/>
                  </a:cubicBezTo>
                  <a:cubicBezTo>
                    <a:pt x="4941396" y="929432"/>
                    <a:pt x="4940176" y="924549"/>
                    <a:pt x="4938955" y="924549"/>
                  </a:cubicBezTo>
                  <a:cubicBezTo>
                    <a:pt x="4937735" y="924549"/>
                    <a:pt x="4937735" y="923329"/>
                    <a:pt x="4937735" y="925770"/>
                  </a:cubicBezTo>
                  <a:cubicBezTo>
                    <a:pt x="4937735" y="928211"/>
                    <a:pt x="4936514" y="925770"/>
                    <a:pt x="4935293" y="923329"/>
                  </a:cubicBezTo>
                  <a:cubicBezTo>
                    <a:pt x="4932852" y="918446"/>
                    <a:pt x="4934072" y="920887"/>
                    <a:pt x="4932852" y="922108"/>
                  </a:cubicBezTo>
                  <a:cubicBezTo>
                    <a:pt x="4931631" y="922108"/>
                    <a:pt x="4932852" y="920887"/>
                    <a:pt x="4931631" y="922108"/>
                  </a:cubicBezTo>
                  <a:cubicBezTo>
                    <a:pt x="4930410" y="922108"/>
                    <a:pt x="4930410" y="920887"/>
                    <a:pt x="4930410" y="920887"/>
                  </a:cubicBezTo>
                  <a:cubicBezTo>
                    <a:pt x="4930410" y="920887"/>
                    <a:pt x="4929189" y="919667"/>
                    <a:pt x="4929189" y="919667"/>
                  </a:cubicBezTo>
                  <a:cubicBezTo>
                    <a:pt x="4927969" y="919667"/>
                    <a:pt x="4927969" y="919667"/>
                    <a:pt x="4926748" y="919667"/>
                  </a:cubicBezTo>
                  <a:cubicBezTo>
                    <a:pt x="4926748" y="919667"/>
                    <a:pt x="4926748" y="918446"/>
                    <a:pt x="4926748" y="918446"/>
                  </a:cubicBezTo>
                  <a:cubicBezTo>
                    <a:pt x="4925528" y="916004"/>
                    <a:pt x="4925528" y="912342"/>
                    <a:pt x="4924307" y="911122"/>
                  </a:cubicBezTo>
                  <a:cubicBezTo>
                    <a:pt x="4923086" y="911122"/>
                    <a:pt x="4923086" y="909901"/>
                    <a:pt x="4921865" y="908680"/>
                  </a:cubicBezTo>
                  <a:cubicBezTo>
                    <a:pt x="4921865" y="907460"/>
                    <a:pt x="4921865" y="905018"/>
                    <a:pt x="4921865" y="901356"/>
                  </a:cubicBezTo>
                  <a:cubicBezTo>
                    <a:pt x="4921865" y="898915"/>
                    <a:pt x="4920645" y="901356"/>
                    <a:pt x="4920645" y="905018"/>
                  </a:cubicBezTo>
                  <a:cubicBezTo>
                    <a:pt x="4919424" y="908680"/>
                    <a:pt x="4919424" y="911122"/>
                    <a:pt x="4920645" y="911122"/>
                  </a:cubicBezTo>
                  <a:cubicBezTo>
                    <a:pt x="4920645" y="911122"/>
                    <a:pt x="4921865" y="916004"/>
                    <a:pt x="4921865" y="917225"/>
                  </a:cubicBezTo>
                  <a:cubicBezTo>
                    <a:pt x="4921865" y="918446"/>
                    <a:pt x="4923086" y="919667"/>
                    <a:pt x="4923086" y="920887"/>
                  </a:cubicBezTo>
                  <a:cubicBezTo>
                    <a:pt x="4923086" y="920887"/>
                    <a:pt x="4921865" y="920887"/>
                    <a:pt x="4921865" y="920887"/>
                  </a:cubicBezTo>
                  <a:cubicBezTo>
                    <a:pt x="4920645" y="920887"/>
                    <a:pt x="4921865" y="922108"/>
                    <a:pt x="4923086" y="923329"/>
                  </a:cubicBezTo>
                  <a:cubicBezTo>
                    <a:pt x="4924307" y="924549"/>
                    <a:pt x="4924307" y="925770"/>
                    <a:pt x="4924307" y="924549"/>
                  </a:cubicBezTo>
                  <a:cubicBezTo>
                    <a:pt x="4924307" y="924549"/>
                    <a:pt x="4924307" y="924549"/>
                    <a:pt x="4924307" y="924549"/>
                  </a:cubicBezTo>
                  <a:cubicBezTo>
                    <a:pt x="4924307" y="925770"/>
                    <a:pt x="4925528" y="928211"/>
                    <a:pt x="4925528" y="929432"/>
                  </a:cubicBezTo>
                  <a:cubicBezTo>
                    <a:pt x="4925528" y="930653"/>
                    <a:pt x="4926748" y="933094"/>
                    <a:pt x="4927969" y="934315"/>
                  </a:cubicBezTo>
                  <a:cubicBezTo>
                    <a:pt x="4929189" y="935536"/>
                    <a:pt x="4930410" y="936756"/>
                    <a:pt x="4930410" y="939198"/>
                  </a:cubicBezTo>
                  <a:cubicBezTo>
                    <a:pt x="4931631" y="942860"/>
                    <a:pt x="4932852" y="944081"/>
                    <a:pt x="4934072" y="946522"/>
                  </a:cubicBezTo>
                  <a:cubicBezTo>
                    <a:pt x="4935293" y="951405"/>
                    <a:pt x="4936514" y="957508"/>
                    <a:pt x="4938955" y="959950"/>
                  </a:cubicBezTo>
                  <a:cubicBezTo>
                    <a:pt x="4940176" y="961170"/>
                    <a:pt x="4945059" y="962391"/>
                    <a:pt x="4946279" y="963612"/>
                  </a:cubicBezTo>
                  <a:cubicBezTo>
                    <a:pt x="4948721" y="966053"/>
                    <a:pt x="4951162" y="967274"/>
                    <a:pt x="4953603" y="970936"/>
                  </a:cubicBezTo>
                  <a:cubicBezTo>
                    <a:pt x="4954824" y="972157"/>
                    <a:pt x="4957266" y="973377"/>
                    <a:pt x="4958486" y="975819"/>
                  </a:cubicBezTo>
                  <a:cubicBezTo>
                    <a:pt x="4962149" y="979481"/>
                    <a:pt x="4962149" y="983143"/>
                    <a:pt x="4965810" y="985584"/>
                  </a:cubicBezTo>
                  <a:cubicBezTo>
                    <a:pt x="4965810" y="985584"/>
                    <a:pt x="4965810" y="986805"/>
                    <a:pt x="4964590" y="986805"/>
                  </a:cubicBezTo>
                  <a:cubicBezTo>
                    <a:pt x="4963369" y="989246"/>
                    <a:pt x="4964590" y="984364"/>
                    <a:pt x="4962149" y="986805"/>
                  </a:cubicBezTo>
                  <a:cubicBezTo>
                    <a:pt x="4959707" y="988026"/>
                    <a:pt x="4960928" y="990467"/>
                    <a:pt x="4957266" y="983143"/>
                  </a:cubicBezTo>
                  <a:cubicBezTo>
                    <a:pt x="4956045" y="980702"/>
                    <a:pt x="4954824" y="978260"/>
                    <a:pt x="4952383" y="980702"/>
                  </a:cubicBezTo>
                  <a:cubicBezTo>
                    <a:pt x="4952383" y="980702"/>
                    <a:pt x="4952383" y="975819"/>
                    <a:pt x="4951162" y="978260"/>
                  </a:cubicBezTo>
                  <a:cubicBezTo>
                    <a:pt x="4951162" y="978260"/>
                    <a:pt x="4949942" y="978260"/>
                    <a:pt x="4949942" y="975819"/>
                  </a:cubicBezTo>
                  <a:cubicBezTo>
                    <a:pt x="4948721" y="970936"/>
                    <a:pt x="4947500" y="974598"/>
                    <a:pt x="4947500" y="977039"/>
                  </a:cubicBezTo>
                  <a:cubicBezTo>
                    <a:pt x="4946279" y="978260"/>
                    <a:pt x="4946279" y="980702"/>
                    <a:pt x="4945059" y="978260"/>
                  </a:cubicBezTo>
                  <a:cubicBezTo>
                    <a:pt x="4943838" y="977039"/>
                    <a:pt x="4942617" y="972157"/>
                    <a:pt x="4942617" y="975819"/>
                  </a:cubicBezTo>
                  <a:cubicBezTo>
                    <a:pt x="4942617" y="977039"/>
                    <a:pt x="4942617" y="978260"/>
                    <a:pt x="4941396" y="978260"/>
                  </a:cubicBezTo>
                  <a:cubicBezTo>
                    <a:pt x="4941396" y="978260"/>
                    <a:pt x="4940176" y="973377"/>
                    <a:pt x="4938955" y="974598"/>
                  </a:cubicBezTo>
                  <a:cubicBezTo>
                    <a:pt x="4937735" y="974598"/>
                    <a:pt x="4937735" y="974598"/>
                    <a:pt x="4937735" y="975819"/>
                  </a:cubicBezTo>
                  <a:cubicBezTo>
                    <a:pt x="4937735" y="978260"/>
                    <a:pt x="4936514" y="975819"/>
                    <a:pt x="4935293" y="974598"/>
                  </a:cubicBezTo>
                  <a:cubicBezTo>
                    <a:pt x="4934072" y="970936"/>
                    <a:pt x="4934072" y="972157"/>
                    <a:pt x="4932852" y="973377"/>
                  </a:cubicBezTo>
                  <a:cubicBezTo>
                    <a:pt x="4931631" y="973377"/>
                    <a:pt x="4932852" y="972157"/>
                    <a:pt x="4931631" y="973377"/>
                  </a:cubicBezTo>
                  <a:cubicBezTo>
                    <a:pt x="4930410" y="973377"/>
                    <a:pt x="4930410" y="972157"/>
                    <a:pt x="4930410" y="972157"/>
                  </a:cubicBezTo>
                  <a:cubicBezTo>
                    <a:pt x="4930410" y="972157"/>
                    <a:pt x="4929189" y="969715"/>
                    <a:pt x="4929189" y="969715"/>
                  </a:cubicBezTo>
                  <a:cubicBezTo>
                    <a:pt x="4927969" y="968495"/>
                    <a:pt x="4926748" y="966053"/>
                    <a:pt x="4925528" y="966053"/>
                  </a:cubicBezTo>
                  <a:cubicBezTo>
                    <a:pt x="4923086" y="967274"/>
                    <a:pt x="4923086" y="966053"/>
                    <a:pt x="4921865" y="959950"/>
                  </a:cubicBezTo>
                  <a:cubicBezTo>
                    <a:pt x="4921865" y="958729"/>
                    <a:pt x="4920645" y="959950"/>
                    <a:pt x="4921865" y="963612"/>
                  </a:cubicBezTo>
                  <a:cubicBezTo>
                    <a:pt x="4921865" y="966053"/>
                    <a:pt x="4921865" y="968495"/>
                    <a:pt x="4923086" y="968495"/>
                  </a:cubicBezTo>
                  <a:cubicBezTo>
                    <a:pt x="4923086" y="968495"/>
                    <a:pt x="4924307" y="972157"/>
                    <a:pt x="4925528" y="972157"/>
                  </a:cubicBezTo>
                  <a:cubicBezTo>
                    <a:pt x="4925528" y="972157"/>
                    <a:pt x="4926748" y="973377"/>
                    <a:pt x="4927969" y="974598"/>
                  </a:cubicBezTo>
                  <a:cubicBezTo>
                    <a:pt x="4929189" y="975819"/>
                    <a:pt x="4930410" y="977039"/>
                    <a:pt x="4930410" y="979481"/>
                  </a:cubicBezTo>
                  <a:cubicBezTo>
                    <a:pt x="4930410" y="980702"/>
                    <a:pt x="4931631" y="981922"/>
                    <a:pt x="4932852" y="983143"/>
                  </a:cubicBezTo>
                  <a:cubicBezTo>
                    <a:pt x="4934072" y="984364"/>
                    <a:pt x="4935293" y="984364"/>
                    <a:pt x="4935293" y="985584"/>
                  </a:cubicBezTo>
                  <a:cubicBezTo>
                    <a:pt x="4936514" y="988026"/>
                    <a:pt x="4937735" y="989246"/>
                    <a:pt x="4938955" y="990467"/>
                  </a:cubicBezTo>
                  <a:cubicBezTo>
                    <a:pt x="4938955" y="991688"/>
                    <a:pt x="4940176" y="992909"/>
                    <a:pt x="4940176" y="994129"/>
                  </a:cubicBezTo>
                  <a:cubicBezTo>
                    <a:pt x="4940176" y="995350"/>
                    <a:pt x="4938955" y="996571"/>
                    <a:pt x="4938955" y="995350"/>
                  </a:cubicBezTo>
                  <a:cubicBezTo>
                    <a:pt x="4938955" y="995350"/>
                    <a:pt x="4937735" y="990467"/>
                    <a:pt x="4936514" y="990467"/>
                  </a:cubicBezTo>
                  <a:cubicBezTo>
                    <a:pt x="4935293" y="990467"/>
                    <a:pt x="4935293" y="989246"/>
                    <a:pt x="4935293" y="990467"/>
                  </a:cubicBezTo>
                  <a:cubicBezTo>
                    <a:pt x="4935293" y="992909"/>
                    <a:pt x="4934072" y="990467"/>
                    <a:pt x="4932852" y="988026"/>
                  </a:cubicBezTo>
                  <a:cubicBezTo>
                    <a:pt x="4931631" y="983143"/>
                    <a:pt x="4931631" y="985584"/>
                    <a:pt x="4930410" y="985584"/>
                  </a:cubicBezTo>
                  <a:cubicBezTo>
                    <a:pt x="4929189" y="985584"/>
                    <a:pt x="4930410" y="984364"/>
                    <a:pt x="4929189" y="985584"/>
                  </a:cubicBezTo>
                  <a:cubicBezTo>
                    <a:pt x="4927969" y="985584"/>
                    <a:pt x="4927969" y="984364"/>
                    <a:pt x="4927969" y="984364"/>
                  </a:cubicBezTo>
                  <a:cubicBezTo>
                    <a:pt x="4927969" y="984364"/>
                    <a:pt x="4926748" y="981922"/>
                    <a:pt x="4926748" y="981922"/>
                  </a:cubicBezTo>
                  <a:cubicBezTo>
                    <a:pt x="4925528" y="981922"/>
                    <a:pt x="4924307" y="978260"/>
                    <a:pt x="4923086" y="980702"/>
                  </a:cubicBezTo>
                  <a:cubicBezTo>
                    <a:pt x="4921865" y="983143"/>
                    <a:pt x="4921865" y="981922"/>
                    <a:pt x="4919424" y="979481"/>
                  </a:cubicBezTo>
                  <a:cubicBezTo>
                    <a:pt x="4918203" y="978260"/>
                    <a:pt x="4919424" y="980702"/>
                    <a:pt x="4919424" y="983143"/>
                  </a:cubicBezTo>
                  <a:cubicBezTo>
                    <a:pt x="4919424" y="985584"/>
                    <a:pt x="4920645" y="986805"/>
                    <a:pt x="4920645" y="986805"/>
                  </a:cubicBezTo>
                  <a:cubicBezTo>
                    <a:pt x="4920645" y="986805"/>
                    <a:pt x="4921865" y="989246"/>
                    <a:pt x="4923086" y="989246"/>
                  </a:cubicBezTo>
                  <a:cubicBezTo>
                    <a:pt x="4924307" y="989246"/>
                    <a:pt x="4926748" y="990467"/>
                    <a:pt x="4927969" y="995350"/>
                  </a:cubicBezTo>
                  <a:cubicBezTo>
                    <a:pt x="4929189" y="997791"/>
                    <a:pt x="4932852" y="999012"/>
                    <a:pt x="4934072" y="1002674"/>
                  </a:cubicBezTo>
                  <a:cubicBezTo>
                    <a:pt x="4935293" y="1005116"/>
                    <a:pt x="4936514" y="1006336"/>
                    <a:pt x="4937735" y="1008778"/>
                  </a:cubicBezTo>
                  <a:cubicBezTo>
                    <a:pt x="4938955" y="1012440"/>
                    <a:pt x="4940176" y="1018543"/>
                    <a:pt x="4942617" y="1020985"/>
                  </a:cubicBezTo>
                  <a:cubicBezTo>
                    <a:pt x="4942617" y="1020985"/>
                    <a:pt x="4943838" y="1020985"/>
                    <a:pt x="4943838" y="1022205"/>
                  </a:cubicBezTo>
                  <a:cubicBezTo>
                    <a:pt x="4943838" y="1022205"/>
                    <a:pt x="4943838" y="1022205"/>
                    <a:pt x="4943838" y="1022205"/>
                  </a:cubicBezTo>
                  <a:cubicBezTo>
                    <a:pt x="4942617" y="1024647"/>
                    <a:pt x="4942617" y="1025867"/>
                    <a:pt x="4941396" y="1023426"/>
                  </a:cubicBezTo>
                  <a:cubicBezTo>
                    <a:pt x="4940176" y="1020985"/>
                    <a:pt x="4938955" y="1016102"/>
                    <a:pt x="4938955" y="1020985"/>
                  </a:cubicBezTo>
                  <a:cubicBezTo>
                    <a:pt x="4938955" y="1023426"/>
                    <a:pt x="4937735" y="1023426"/>
                    <a:pt x="4937735" y="1023426"/>
                  </a:cubicBezTo>
                  <a:cubicBezTo>
                    <a:pt x="4936514" y="1023426"/>
                    <a:pt x="4936514" y="1018543"/>
                    <a:pt x="4935293" y="1018543"/>
                  </a:cubicBezTo>
                  <a:cubicBezTo>
                    <a:pt x="4934072" y="1018543"/>
                    <a:pt x="4934072" y="1017323"/>
                    <a:pt x="4934072" y="1018543"/>
                  </a:cubicBezTo>
                  <a:cubicBezTo>
                    <a:pt x="4934072" y="1020985"/>
                    <a:pt x="4932852" y="1018543"/>
                    <a:pt x="4931631" y="1016102"/>
                  </a:cubicBezTo>
                  <a:cubicBezTo>
                    <a:pt x="4930410" y="1011219"/>
                    <a:pt x="4930410" y="1013660"/>
                    <a:pt x="4929189" y="1013660"/>
                  </a:cubicBezTo>
                  <a:cubicBezTo>
                    <a:pt x="4927969" y="1013660"/>
                    <a:pt x="4929189" y="1012440"/>
                    <a:pt x="4927969" y="1012440"/>
                  </a:cubicBezTo>
                  <a:cubicBezTo>
                    <a:pt x="4926748" y="1012440"/>
                    <a:pt x="4926748" y="1009998"/>
                    <a:pt x="4926748" y="1009998"/>
                  </a:cubicBezTo>
                  <a:cubicBezTo>
                    <a:pt x="4926748" y="1009998"/>
                    <a:pt x="4925528" y="1007557"/>
                    <a:pt x="4925528" y="1007557"/>
                  </a:cubicBezTo>
                  <a:cubicBezTo>
                    <a:pt x="4924307" y="1006336"/>
                    <a:pt x="4923086" y="1002674"/>
                    <a:pt x="4921865" y="1003895"/>
                  </a:cubicBezTo>
                  <a:cubicBezTo>
                    <a:pt x="4919424" y="1005116"/>
                    <a:pt x="4919424" y="1003895"/>
                    <a:pt x="4918203" y="999012"/>
                  </a:cubicBezTo>
                  <a:cubicBezTo>
                    <a:pt x="4918203" y="997791"/>
                    <a:pt x="4916982" y="1000233"/>
                    <a:pt x="4918203" y="1002674"/>
                  </a:cubicBezTo>
                  <a:cubicBezTo>
                    <a:pt x="4918203" y="1005116"/>
                    <a:pt x="4919424" y="1007557"/>
                    <a:pt x="4919424" y="1007557"/>
                  </a:cubicBezTo>
                  <a:cubicBezTo>
                    <a:pt x="4919424" y="1007557"/>
                    <a:pt x="4920645" y="1011219"/>
                    <a:pt x="4921865" y="1011219"/>
                  </a:cubicBezTo>
                  <a:cubicBezTo>
                    <a:pt x="4923086" y="1012440"/>
                    <a:pt x="4925528" y="1013660"/>
                    <a:pt x="4926748" y="1019764"/>
                  </a:cubicBezTo>
                  <a:cubicBezTo>
                    <a:pt x="4926748" y="1020985"/>
                    <a:pt x="4927969" y="1022205"/>
                    <a:pt x="4930410" y="1024647"/>
                  </a:cubicBezTo>
                  <a:cubicBezTo>
                    <a:pt x="4931631" y="1025867"/>
                    <a:pt x="4932852" y="1027088"/>
                    <a:pt x="4934072" y="1028309"/>
                  </a:cubicBezTo>
                  <a:cubicBezTo>
                    <a:pt x="4935293" y="1030750"/>
                    <a:pt x="4936514" y="1031971"/>
                    <a:pt x="4937735" y="1035633"/>
                  </a:cubicBezTo>
                  <a:cubicBezTo>
                    <a:pt x="4937735" y="1036854"/>
                    <a:pt x="4938955" y="1038074"/>
                    <a:pt x="4938955" y="1039295"/>
                  </a:cubicBezTo>
                  <a:cubicBezTo>
                    <a:pt x="4938955" y="1040516"/>
                    <a:pt x="4938955" y="1040516"/>
                    <a:pt x="4937735" y="1040516"/>
                  </a:cubicBezTo>
                  <a:cubicBezTo>
                    <a:pt x="4936514" y="1040516"/>
                    <a:pt x="4936514" y="1035633"/>
                    <a:pt x="4935293" y="1036854"/>
                  </a:cubicBezTo>
                  <a:cubicBezTo>
                    <a:pt x="4934072" y="1036854"/>
                    <a:pt x="4934072" y="1036854"/>
                    <a:pt x="4934072" y="1038074"/>
                  </a:cubicBezTo>
                  <a:cubicBezTo>
                    <a:pt x="4934072" y="1040516"/>
                    <a:pt x="4932852" y="1038074"/>
                    <a:pt x="4931631" y="1036854"/>
                  </a:cubicBezTo>
                  <a:cubicBezTo>
                    <a:pt x="4929189" y="1033192"/>
                    <a:pt x="4930410" y="1034412"/>
                    <a:pt x="4929189" y="1035633"/>
                  </a:cubicBezTo>
                  <a:cubicBezTo>
                    <a:pt x="4927969" y="1035633"/>
                    <a:pt x="4929189" y="1034412"/>
                    <a:pt x="4926748" y="1035633"/>
                  </a:cubicBezTo>
                  <a:cubicBezTo>
                    <a:pt x="4925528" y="1035633"/>
                    <a:pt x="4925528" y="1034412"/>
                    <a:pt x="4924307" y="1034412"/>
                  </a:cubicBezTo>
                  <a:cubicBezTo>
                    <a:pt x="4924307" y="1034412"/>
                    <a:pt x="4923086" y="1033192"/>
                    <a:pt x="4923086" y="1033192"/>
                  </a:cubicBezTo>
                  <a:cubicBezTo>
                    <a:pt x="4921865" y="1033192"/>
                    <a:pt x="4919424" y="1030750"/>
                    <a:pt x="4918203" y="1033192"/>
                  </a:cubicBezTo>
                  <a:cubicBezTo>
                    <a:pt x="4916982" y="1036854"/>
                    <a:pt x="4916982" y="1035633"/>
                    <a:pt x="4913321" y="1034412"/>
                  </a:cubicBezTo>
                  <a:cubicBezTo>
                    <a:pt x="4912100" y="1034412"/>
                    <a:pt x="4913321" y="1035633"/>
                    <a:pt x="4914541" y="1038074"/>
                  </a:cubicBezTo>
                  <a:cubicBezTo>
                    <a:pt x="4915762" y="1039295"/>
                    <a:pt x="4915762" y="1040516"/>
                    <a:pt x="4916982" y="1040516"/>
                  </a:cubicBezTo>
                  <a:cubicBezTo>
                    <a:pt x="4916982" y="1039295"/>
                    <a:pt x="4919424" y="1041737"/>
                    <a:pt x="4919424" y="1041737"/>
                  </a:cubicBezTo>
                  <a:cubicBezTo>
                    <a:pt x="4920645" y="1041737"/>
                    <a:pt x="4923086" y="1040516"/>
                    <a:pt x="4925528" y="1045399"/>
                  </a:cubicBezTo>
                  <a:cubicBezTo>
                    <a:pt x="4926748" y="1047840"/>
                    <a:pt x="4931631" y="1047840"/>
                    <a:pt x="4932852" y="1050282"/>
                  </a:cubicBezTo>
                  <a:cubicBezTo>
                    <a:pt x="4934072" y="1052723"/>
                    <a:pt x="4936514" y="1052723"/>
                    <a:pt x="4936514" y="1055164"/>
                  </a:cubicBezTo>
                  <a:cubicBezTo>
                    <a:pt x="4937735" y="1058826"/>
                    <a:pt x="4940176" y="1063709"/>
                    <a:pt x="4942617" y="1066151"/>
                  </a:cubicBezTo>
                  <a:cubicBezTo>
                    <a:pt x="4943838" y="1067371"/>
                    <a:pt x="4948721" y="1066151"/>
                    <a:pt x="4949942" y="1067371"/>
                  </a:cubicBezTo>
                  <a:cubicBezTo>
                    <a:pt x="4952383" y="1068592"/>
                    <a:pt x="4954824" y="1069813"/>
                    <a:pt x="4957266" y="1072254"/>
                  </a:cubicBezTo>
                  <a:cubicBezTo>
                    <a:pt x="4958486" y="1073475"/>
                    <a:pt x="4960928" y="1073475"/>
                    <a:pt x="4962149" y="1075916"/>
                  </a:cubicBezTo>
                  <a:cubicBezTo>
                    <a:pt x="4967031" y="1080799"/>
                    <a:pt x="4967031" y="1083240"/>
                    <a:pt x="4971914" y="1084461"/>
                  </a:cubicBezTo>
                  <a:cubicBezTo>
                    <a:pt x="4971914" y="1084461"/>
                    <a:pt x="4973135" y="1084461"/>
                    <a:pt x="4973135" y="1085682"/>
                  </a:cubicBezTo>
                  <a:cubicBezTo>
                    <a:pt x="4973135" y="1085682"/>
                    <a:pt x="4973135" y="1086903"/>
                    <a:pt x="4973135" y="1086903"/>
                  </a:cubicBezTo>
                  <a:cubicBezTo>
                    <a:pt x="4971914" y="1089344"/>
                    <a:pt x="4970693" y="1078358"/>
                    <a:pt x="4970693" y="1089344"/>
                  </a:cubicBezTo>
                  <a:cubicBezTo>
                    <a:pt x="4970693" y="1090565"/>
                    <a:pt x="4970693" y="1089344"/>
                    <a:pt x="4969473" y="1086903"/>
                  </a:cubicBezTo>
                  <a:cubicBezTo>
                    <a:pt x="4968252" y="1080799"/>
                    <a:pt x="4967031" y="1085682"/>
                    <a:pt x="4965810" y="1088123"/>
                  </a:cubicBezTo>
                  <a:cubicBezTo>
                    <a:pt x="4964590" y="1091785"/>
                    <a:pt x="4965810" y="1085682"/>
                    <a:pt x="4962149" y="1089344"/>
                  </a:cubicBezTo>
                  <a:cubicBezTo>
                    <a:pt x="4959707" y="1091785"/>
                    <a:pt x="4960928" y="1094227"/>
                    <a:pt x="4956045" y="1088123"/>
                  </a:cubicBezTo>
                  <a:cubicBezTo>
                    <a:pt x="4953603" y="1084461"/>
                    <a:pt x="4952383" y="1083240"/>
                    <a:pt x="4949942" y="1086903"/>
                  </a:cubicBezTo>
                  <a:cubicBezTo>
                    <a:pt x="4949942" y="1086903"/>
                    <a:pt x="4949942" y="1080799"/>
                    <a:pt x="4947500" y="1084461"/>
                  </a:cubicBezTo>
                  <a:cubicBezTo>
                    <a:pt x="4947500" y="1084461"/>
                    <a:pt x="4946279" y="1084461"/>
                    <a:pt x="4945059" y="1082020"/>
                  </a:cubicBezTo>
                  <a:cubicBezTo>
                    <a:pt x="4942617" y="1077137"/>
                    <a:pt x="4942617" y="1082020"/>
                    <a:pt x="4941396" y="1084461"/>
                  </a:cubicBezTo>
                  <a:cubicBezTo>
                    <a:pt x="4941396" y="1086903"/>
                    <a:pt x="4941396" y="1089344"/>
                    <a:pt x="4938955" y="1086903"/>
                  </a:cubicBezTo>
                  <a:cubicBezTo>
                    <a:pt x="4937735" y="1085682"/>
                    <a:pt x="4935293" y="1079578"/>
                    <a:pt x="4935293" y="1085682"/>
                  </a:cubicBezTo>
                  <a:cubicBezTo>
                    <a:pt x="4935293" y="1088123"/>
                    <a:pt x="4935293" y="1089344"/>
                    <a:pt x="4934072" y="1088123"/>
                  </a:cubicBezTo>
                  <a:cubicBezTo>
                    <a:pt x="4932852" y="1088123"/>
                    <a:pt x="4932852" y="1083240"/>
                    <a:pt x="4930410" y="1084461"/>
                  </a:cubicBezTo>
                  <a:cubicBezTo>
                    <a:pt x="4929189" y="1085682"/>
                    <a:pt x="4929189" y="1084461"/>
                    <a:pt x="4927969" y="1085682"/>
                  </a:cubicBezTo>
                  <a:cubicBezTo>
                    <a:pt x="4927969" y="1088123"/>
                    <a:pt x="4926748" y="1086903"/>
                    <a:pt x="4925528" y="1084461"/>
                  </a:cubicBezTo>
                  <a:cubicBezTo>
                    <a:pt x="4923086" y="1079578"/>
                    <a:pt x="4924307" y="1082020"/>
                    <a:pt x="4923086" y="1083240"/>
                  </a:cubicBezTo>
                  <a:cubicBezTo>
                    <a:pt x="4921865" y="1084461"/>
                    <a:pt x="4923086" y="1082020"/>
                    <a:pt x="4920645" y="1084461"/>
                  </a:cubicBezTo>
                  <a:cubicBezTo>
                    <a:pt x="4919424" y="1085682"/>
                    <a:pt x="4918203" y="1083240"/>
                    <a:pt x="4918203" y="1083240"/>
                  </a:cubicBezTo>
                  <a:cubicBezTo>
                    <a:pt x="4918203" y="1083240"/>
                    <a:pt x="4916982" y="1080799"/>
                    <a:pt x="4915762" y="1080799"/>
                  </a:cubicBezTo>
                  <a:cubicBezTo>
                    <a:pt x="4913321" y="1080799"/>
                    <a:pt x="4912100" y="1078358"/>
                    <a:pt x="4910879" y="1082020"/>
                  </a:cubicBezTo>
                  <a:cubicBezTo>
                    <a:pt x="4909658" y="1085682"/>
                    <a:pt x="4909658" y="1084461"/>
                    <a:pt x="4905996" y="1083240"/>
                  </a:cubicBezTo>
                  <a:cubicBezTo>
                    <a:pt x="4904775" y="1083240"/>
                    <a:pt x="4905996" y="1084461"/>
                    <a:pt x="4907217" y="1086903"/>
                  </a:cubicBezTo>
                  <a:cubicBezTo>
                    <a:pt x="4908438" y="1089344"/>
                    <a:pt x="4909658" y="1090565"/>
                    <a:pt x="4909658" y="1089344"/>
                  </a:cubicBezTo>
                  <a:cubicBezTo>
                    <a:pt x="4909658" y="1088123"/>
                    <a:pt x="4912100" y="1090565"/>
                    <a:pt x="4913321" y="1090565"/>
                  </a:cubicBezTo>
                  <a:cubicBezTo>
                    <a:pt x="4914541" y="1090565"/>
                    <a:pt x="4916982" y="1089344"/>
                    <a:pt x="4920645" y="1094227"/>
                  </a:cubicBezTo>
                  <a:cubicBezTo>
                    <a:pt x="4921865" y="1096668"/>
                    <a:pt x="4926748" y="1095447"/>
                    <a:pt x="4927969" y="1097889"/>
                  </a:cubicBezTo>
                  <a:cubicBezTo>
                    <a:pt x="4929189" y="1100330"/>
                    <a:pt x="4931631" y="1100330"/>
                    <a:pt x="4932852" y="1102772"/>
                  </a:cubicBezTo>
                  <a:cubicBezTo>
                    <a:pt x="4932852" y="1102772"/>
                    <a:pt x="4932852" y="1103992"/>
                    <a:pt x="4932852" y="1103992"/>
                  </a:cubicBezTo>
                  <a:cubicBezTo>
                    <a:pt x="4932852" y="1103992"/>
                    <a:pt x="4932852" y="1103992"/>
                    <a:pt x="4932852" y="1103992"/>
                  </a:cubicBezTo>
                  <a:cubicBezTo>
                    <a:pt x="4932852" y="1103992"/>
                    <a:pt x="4931631" y="1102772"/>
                    <a:pt x="4931631" y="1102772"/>
                  </a:cubicBezTo>
                  <a:cubicBezTo>
                    <a:pt x="4930410" y="1103992"/>
                    <a:pt x="4927969" y="1102772"/>
                    <a:pt x="4927969" y="1105213"/>
                  </a:cubicBezTo>
                  <a:cubicBezTo>
                    <a:pt x="4926748" y="1108875"/>
                    <a:pt x="4926748" y="1107654"/>
                    <a:pt x="4924307" y="1107654"/>
                  </a:cubicBezTo>
                  <a:cubicBezTo>
                    <a:pt x="4923086" y="1107654"/>
                    <a:pt x="4924307" y="1108875"/>
                    <a:pt x="4925528" y="1110096"/>
                  </a:cubicBezTo>
                  <a:cubicBezTo>
                    <a:pt x="4926748" y="1111317"/>
                    <a:pt x="4926748" y="1111317"/>
                    <a:pt x="4926748" y="1111317"/>
                  </a:cubicBezTo>
                  <a:cubicBezTo>
                    <a:pt x="4926748" y="1110096"/>
                    <a:pt x="4927969" y="1111317"/>
                    <a:pt x="4929189" y="1111317"/>
                  </a:cubicBezTo>
                  <a:cubicBezTo>
                    <a:pt x="4930410" y="1110096"/>
                    <a:pt x="4931631" y="1108875"/>
                    <a:pt x="4934072" y="1112537"/>
                  </a:cubicBezTo>
                  <a:cubicBezTo>
                    <a:pt x="4935293" y="1113758"/>
                    <a:pt x="4936514" y="1113758"/>
                    <a:pt x="4937735" y="1113758"/>
                  </a:cubicBezTo>
                  <a:cubicBezTo>
                    <a:pt x="4937735" y="1114979"/>
                    <a:pt x="4938955" y="1114979"/>
                    <a:pt x="4938955" y="1114979"/>
                  </a:cubicBezTo>
                  <a:cubicBezTo>
                    <a:pt x="4938955" y="1114979"/>
                    <a:pt x="4938955" y="1114979"/>
                    <a:pt x="4938955" y="1114979"/>
                  </a:cubicBezTo>
                  <a:cubicBezTo>
                    <a:pt x="4940176" y="1116199"/>
                    <a:pt x="4941396" y="1117420"/>
                    <a:pt x="4942617" y="1118641"/>
                  </a:cubicBezTo>
                  <a:cubicBezTo>
                    <a:pt x="4942617" y="1119861"/>
                    <a:pt x="4943838" y="1121082"/>
                    <a:pt x="4943838" y="1122303"/>
                  </a:cubicBezTo>
                  <a:cubicBezTo>
                    <a:pt x="4943838" y="1122303"/>
                    <a:pt x="4943838" y="1122303"/>
                    <a:pt x="4942617" y="1123524"/>
                  </a:cubicBezTo>
                  <a:cubicBezTo>
                    <a:pt x="4942617" y="1123524"/>
                    <a:pt x="4941396" y="1123524"/>
                    <a:pt x="4940176" y="1121082"/>
                  </a:cubicBezTo>
                  <a:cubicBezTo>
                    <a:pt x="4937735" y="1114979"/>
                    <a:pt x="4937735" y="1119861"/>
                    <a:pt x="4936514" y="1122303"/>
                  </a:cubicBezTo>
                  <a:cubicBezTo>
                    <a:pt x="4935293" y="1124744"/>
                    <a:pt x="4935293" y="1127186"/>
                    <a:pt x="4932852" y="1123524"/>
                  </a:cubicBezTo>
                  <a:cubicBezTo>
                    <a:pt x="4931631" y="1121082"/>
                    <a:pt x="4929189" y="1114979"/>
                    <a:pt x="4929189" y="1121082"/>
                  </a:cubicBezTo>
                  <a:cubicBezTo>
                    <a:pt x="4929189" y="1123524"/>
                    <a:pt x="4927969" y="1124744"/>
                    <a:pt x="4927969" y="1123524"/>
                  </a:cubicBezTo>
                  <a:cubicBezTo>
                    <a:pt x="4926748" y="1123524"/>
                    <a:pt x="4926748" y="1117420"/>
                    <a:pt x="4924307" y="1118641"/>
                  </a:cubicBezTo>
                  <a:cubicBezTo>
                    <a:pt x="4923086" y="1118641"/>
                    <a:pt x="4921865" y="1118641"/>
                    <a:pt x="4921865" y="1119861"/>
                  </a:cubicBezTo>
                  <a:cubicBezTo>
                    <a:pt x="4921865" y="1122303"/>
                    <a:pt x="4920645" y="1119861"/>
                    <a:pt x="4919424" y="1117420"/>
                  </a:cubicBezTo>
                  <a:cubicBezTo>
                    <a:pt x="4916982" y="1112537"/>
                    <a:pt x="4918203" y="1114979"/>
                    <a:pt x="4916982" y="1114979"/>
                  </a:cubicBezTo>
                  <a:cubicBezTo>
                    <a:pt x="4915762" y="1114979"/>
                    <a:pt x="4916982" y="1113758"/>
                    <a:pt x="4914541" y="1114979"/>
                  </a:cubicBezTo>
                  <a:cubicBezTo>
                    <a:pt x="4913321" y="1114979"/>
                    <a:pt x="4912100" y="1113758"/>
                    <a:pt x="4912100" y="1113758"/>
                  </a:cubicBezTo>
                  <a:cubicBezTo>
                    <a:pt x="4910879" y="1113758"/>
                    <a:pt x="4910879" y="1111317"/>
                    <a:pt x="4909658" y="1111317"/>
                  </a:cubicBezTo>
                  <a:cubicBezTo>
                    <a:pt x="4907217" y="1111317"/>
                    <a:pt x="4905996" y="1108875"/>
                    <a:pt x="4904775" y="1111317"/>
                  </a:cubicBezTo>
                  <a:cubicBezTo>
                    <a:pt x="4903555" y="1114979"/>
                    <a:pt x="4902334" y="1113758"/>
                    <a:pt x="4899893" y="1111317"/>
                  </a:cubicBezTo>
                  <a:cubicBezTo>
                    <a:pt x="4898672" y="1110096"/>
                    <a:pt x="4899893" y="1112537"/>
                    <a:pt x="4901113" y="1114979"/>
                  </a:cubicBezTo>
                  <a:cubicBezTo>
                    <a:pt x="4902334" y="1117420"/>
                    <a:pt x="4902334" y="1118641"/>
                    <a:pt x="4903555" y="1118641"/>
                  </a:cubicBezTo>
                  <a:cubicBezTo>
                    <a:pt x="4903555" y="1117420"/>
                    <a:pt x="4905996" y="1119861"/>
                    <a:pt x="4907217" y="1119861"/>
                  </a:cubicBezTo>
                  <a:cubicBezTo>
                    <a:pt x="4908438" y="1119861"/>
                    <a:pt x="4912100" y="1119861"/>
                    <a:pt x="4914541" y="1124744"/>
                  </a:cubicBezTo>
                  <a:cubicBezTo>
                    <a:pt x="4915762" y="1127186"/>
                    <a:pt x="4920645" y="1128406"/>
                    <a:pt x="4921865" y="1130848"/>
                  </a:cubicBezTo>
                  <a:cubicBezTo>
                    <a:pt x="4923086" y="1133289"/>
                    <a:pt x="4925528" y="1134510"/>
                    <a:pt x="4926748" y="1138172"/>
                  </a:cubicBezTo>
                  <a:cubicBezTo>
                    <a:pt x="4927969" y="1141834"/>
                    <a:pt x="4929189" y="1145496"/>
                    <a:pt x="4930410" y="1147938"/>
                  </a:cubicBezTo>
                  <a:cubicBezTo>
                    <a:pt x="4929189" y="1150379"/>
                    <a:pt x="4929189" y="1152820"/>
                    <a:pt x="4926748" y="1149158"/>
                  </a:cubicBezTo>
                  <a:cubicBezTo>
                    <a:pt x="4925528" y="1146717"/>
                    <a:pt x="4923086" y="1141834"/>
                    <a:pt x="4923086" y="1146717"/>
                  </a:cubicBezTo>
                  <a:cubicBezTo>
                    <a:pt x="4923086" y="1149158"/>
                    <a:pt x="4921865" y="1150379"/>
                    <a:pt x="4921865" y="1149158"/>
                  </a:cubicBezTo>
                  <a:cubicBezTo>
                    <a:pt x="4920645" y="1149158"/>
                    <a:pt x="4920645" y="1143055"/>
                    <a:pt x="4918203" y="1144275"/>
                  </a:cubicBezTo>
                  <a:cubicBezTo>
                    <a:pt x="4916982" y="1144275"/>
                    <a:pt x="4916982" y="1144275"/>
                    <a:pt x="4915762" y="1145496"/>
                  </a:cubicBezTo>
                  <a:cubicBezTo>
                    <a:pt x="4915762" y="1147938"/>
                    <a:pt x="4914541" y="1145496"/>
                    <a:pt x="4913321" y="1143055"/>
                  </a:cubicBezTo>
                  <a:cubicBezTo>
                    <a:pt x="4910879" y="1138172"/>
                    <a:pt x="4912100" y="1140613"/>
                    <a:pt x="4910879" y="1141834"/>
                  </a:cubicBezTo>
                  <a:cubicBezTo>
                    <a:pt x="4909658" y="1141834"/>
                    <a:pt x="4910879" y="1140613"/>
                    <a:pt x="4908438" y="1141834"/>
                  </a:cubicBezTo>
                  <a:cubicBezTo>
                    <a:pt x="4907217" y="1141834"/>
                    <a:pt x="4907217" y="1140613"/>
                    <a:pt x="4905996" y="1140613"/>
                  </a:cubicBezTo>
                  <a:cubicBezTo>
                    <a:pt x="4905996" y="1140613"/>
                    <a:pt x="4904775" y="1138172"/>
                    <a:pt x="4904775" y="1138172"/>
                  </a:cubicBezTo>
                  <a:cubicBezTo>
                    <a:pt x="4902334" y="1138172"/>
                    <a:pt x="4901113" y="1135731"/>
                    <a:pt x="4899893" y="1136951"/>
                  </a:cubicBezTo>
                  <a:cubicBezTo>
                    <a:pt x="4897451" y="1140613"/>
                    <a:pt x="4897451" y="1139393"/>
                    <a:pt x="4895010" y="1136951"/>
                  </a:cubicBezTo>
                  <a:cubicBezTo>
                    <a:pt x="4893789" y="1135731"/>
                    <a:pt x="4895010" y="1138172"/>
                    <a:pt x="4895010" y="1139393"/>
                  </a:cubicBezTo>
                  <a:cubicBezTo>
                    <a:pt x="4895010" y="1139393"/>
                    <a:pt x="4895010" y="1139393"/>
                    <a:pt x="4895010" y="1139393"/>
                  </a:cubicBezTo>
                  <a:cubicBezTo>
                    <a:pt x="4893789" y="1139393"/>
                    <a:pt x="4896231" y="1160145"/>
                    <a:pt x="4897451" y="1165028"/>
                  </a:cubicBezTo>
                  <a:cubicBezTo>
                    <a:pt x="4898672" y="1169910"/>
                    <a:pt x="4902334" y="1173572"/>
                    <a:pt x="4902334" y="1178455"/>
                  </a:cubicBezTo>
                  <a:cubicBezTo>
                    <a:pt x="4903555" y="1187000"/>
                    <a:pt x="4905996" y="1197986"/>
                    <a:pt x="4909658" y="1202869"/>
                  </a:cubicBezTo>
                  <a:cubicBezTo>
                    <a:pt x="4910879" y="1204090"/>
                    <a:pt x="4913321" y="1205310"/>
                    <a:pt x="4915762" y="1206531"/>
                  </a:cubicBezTo>
                  <a:cubicBezTo>
                    <a:pt x="4918203" y="1207752"/>
                    <a:pt x="4920645" y="1207752"/>
                    <a:pt x="4921865" y="1208973"/>
                  </a:cubicBezTo>
                  <a:cubicBezTo>
                    <a:pt x="4925528" y="1212635"/>
                    <a:pt x="4929189" y="1215076"/>
                    <a:pt x="4932852" y="1217517"/>
                  </a:cubicBezTo>
                  <a:cubicBezTo>
                    <a:pt x="4932852" y="1217517"/>
                    <a:pt x="4932852" y="1217517"/>
                    <a:pt x="4931631" y="1218738"/>
                  </a:cubicBezTo>
                  <a:cubicBezTo>
                    <a:pt x="4931631" y="1218738"/>
                    <a:pt x="4930410" y="1218738"/>
                    <a:pt x="4929189" y="1216297"/>
                  </a:cubicBezTo>
                  <a:cubicBezTo>
                    <a:pt x="4926748" y="1211414"/>
                    <a:pt x="4926748" y="1216297"/>
                    <a:pt x="4925528" y="1218738"/>
                  </a:cubicBezTo>
                  <a:cubicBezTo>
                    <a:pt x="4925528" y="1221180"/>
                    <a:pt x="4925528" y="1224842"/>
                    <a:pt x="4921865" y="1221180"/>
                  </a:cubicBezTo>
                  <a:cubicBezTo>
                    <a:pt x="4920645" y="1219959"/>
                    <a:pt x="4916982" y="1213856"/>
                    <a:pt x="4916982" y="1219959"/>
                  </a:cubicBezTo>
                  <a:cubicBezTo>
                    <a:pt x="4916982" y="1222400"/>
                    <a:pt x="4916982" y="1223621"/>
                    <a:pt x="4915762" y="1223621"/>
                  </a:cubicBezTo>
                  <a:cubicBezTo>
                    <a:pt x="4914541" y="1223621"/>
                    <a:pt x="4913321" y="1217517"/>
                    <a:pt x="4912100" y="1219959"/>
                  </a:cubicBezTo>
                  <a:cubicBezTo>
                    <a:pt x="4910879" y="1221180"/>
                    <a:pt x="4909658" y="1219959"/>
                    <a:pt x="4909658" y="1222400"/>
                  </a:cubicBezTo>
                  <a:cubicBezTo>
                    <a:pt x="4909658" y="1226063"/>
                    <a:pt x="4908438" y="1223621"/>
                    <a:pt x="4905996" y="1221180"/>
                  </a:cubicBezTo>
                  <a:cubicBezTo>
                    <a:pt x="4902334" y="1216297"/>
                    <a:pt x="4903555" y="1218738"/>
                    <a:pt x="4902334" y="1219959"/>
                  </a:cubicBezTo>
                  <a:cubicBezTo>
                    <a:pt x="4901113" y="1221180"/>
                    <a:pt x="4902334" y="1218738"/>
                    <a:pt x="4899893" y="1221180"/>
                  </a:cubicBezTo>
                  <a:cubicBezTo>
                    <a:pt x="4898672" y="1222400"/>
                    <a:pt x="4897451" y="1219959"/>
                    <a:pt x="4897451" y="1219959"/>
                  </a:cubicBezTo>
                  <a:cubicBezTo>
                    <a:pt x="4896231" y="1219959"/>
                    <a:pt x="4895010" y="1217517"/>
                    <a:pt x="4895010" y="1217517"/>
                  </a:cubicBezTo>
                  <a:cubicBezTo>
                    <a:pt x="4892568" y="1218738"/>
                    <a:pt x="4890127" y="1216297"/>
                    <a:pt x="4890127" y="1218738"/>
                  </a:cubicBezTo>
                  <a:cubicBezTo>
                    <a:pt x="4888906" y="1223621"/>
                    <a:pt x="4887686" y="1222400"/>
                    <a:pt x="4884024" y="1219959"/>
                  </a:cubicBezTo>
                  <a:cubicBezTo>
                    <a:pt x="4882803" y="1219959"/>
                    <a:pt x="4884024" y="1221180"/>
                    <a:pt x="4885244" y="1223621"/>
                  </a:cubicBezTo>
                  <a:cubicBezTo>
                    <a:pt x="4886465" y="1226063"/>
                    <a:pt x="4887686" y="1227283"/>
                    <a:pt x="4887686" y="1226063"/>
                  </a:cubicBezTo>
                  <a:cubicBezTo>
                    <a:pt x="4887686" y="1224842"/>
                    <a:pt x="4890127" y="1227283"/>
                    <a:pt x="4891348" y="1226063"/>
                  </a:cubicBezTo>
                  <a:cubicBezTo>
                    <a:pt x="4892568" y="1226063"/>
                    <a:pt x="4896231" y="1223621"/>
                    <a:pt x="4898672" y="1228504"/>
                  </a:cubicBezTo>
                  <a:cubicBezTo>
                    <a:pt x="4899893" y="1230945"/>
                    <a:pt x="4905996" y="1229724"/>
                    <a:pt x="4907217" y="1232166"/>
                  </a:cubicBezTo>
                  <a:cubicBezTo>
                    <a:pt x="4908438" y="1234607"/>
                    <a:pt x="4912100" y="1234607"/>
                    <a:pt x="4913321" y="1237049"/>
                  </a:cubicBezTo>
                  <a:cubicBezTo>
                    <a:pt x="4914541" y="1239490"/>
                    <a:pt x="4915762" y="1241931"/>
                    <a:pt x="4916982" y="1243152"/>
                  </a:cubicBezTo>
                  <a:cubicBezTo>
                    <a:pt x="4918203" y="1244373"/>
                    <a:pt x="4918203" y="1245594"/>
                    <a:pt x="4919424" y="1245594"/>
                  </a:cubicBezTo>
                  <a:cubicBezTo>
                    <a:pt x="4919424" y="1245594"/>
                    <a:pt x="4919424" y="1245594"/>
                    <a:pt x="4919424" y="1245594"/>
                  </a:cubicBezTo>
                  <a:cubicBezTo>
                    <a:pt x="4919424" y="1248035"/>
                    <a:pt x="4918203" y="1249256"/>
                    <a:pt x="4918203" y="1249256"/>
                  </a:cubicBezTo>
                  <a:cubicBezTo>
                    <a:pt x="4916982" y="1249256"/>
                    <a:pt x="4916982" y="1243152"/>
                    <a:pt x="4914541" y="1244373"/>
                  </a:cubicBezTo>
                  <a:cubicBezTo>
                    <a:pt x="4913321" y="1244373"/>
                    <a:pt x="4912100" y="1244373"/>
                    <a:pt x="4912100" y="1245594"/>
                  </a:cubicBezTo>
                  <a:cubicBezTo>
                    <a:pt x="4912100" y="1249256"/>
                    <a:pt x="4909658" y="1246814"/>
                    <a:pt x="4908438" y="1243152"/>
                  </a:cubicBezTo>
                  <a:cubicBezTo>
                    <a:pt x="4905996" y="1237049"/>
                    <a:pt x="4907217" y="1239490"/>
                    <a:pt x="4904775" y="1240711"/>
                  </a:cubicBezTo>
                  <a:cubicBezTo>
                    <a:pt x="4903555" y="1240711"/>
                    <a:pt x="4904775" y="1239490"/>
                    <a:pt x="4902334" y="1240711"/>
                  </a:cubicBezTo>
                  <a:cubicBezTo>
                    <a:pt x="4901113" y="1240711"/>
                    <a:pt x="4899893" y="1238270"/>
                    <a:pt x="4899893" y="1238270"/>
                  </a:cubicBezTo>
                  <a:cubicBezTo>
                    <a:pt x="4898672" y="1238270"/>
                    <a:pt x="4898672" y="1234607"/>
                    <a:pt x="4897451" y="1234607"/>
                  </a:cubicBezTo>
                  <a:cubicBezTo>
                    <a:pt x="4895010" y="1234607"/>
                    <a:pt x="4892568" y="1229724"/>
                    <a:pt x="4891348" y="1232166"/>
                  </a:cubicBezTo>
                  <a:cubicBezTo>
                    <a:pt x="4888906" y="1235828"/>
                    <a:pt x="4888906" y="1234607"/>
                    <a:pt x="4885244" y="1229724"/>
                  </a:cubicBezTo>
                  <a:cubicBezTo>
                    <a:pt x="4884024" y="1228504"/>
                    <a:pt x="4884024" y="1230945"/>
                    <a:pt x="4885244" y="1234607"/>
                  </a:cubicBezTo>
                  <a:cubicBezTo>
                    <a:pt x="4886465" y="1238270"/>
                    <a:pt x="4886465" y="1239490"/>
                    <a:pt x="4887686" y="1239490"/>
                  </a:cubicBezTo>
                  <a:cubicBezTo>
                    <a:pt x="4887686" y="1239490"/>
                    <a:pt x="4890127" y="1241931"/>
                    <a:pt x="4891348" y="1241931"/>
                  </a:cubicBezTo>
                  <a:cubicBezTo>
                    <a:pt x="4892568" y="1241931"/>
                    <a:pt x="4896231" y="1243152"/>
                    <a:pt x="4899893" y="1249256"/>
                  </a:cubicBezTo>
                  <a:cubicBezTo>
                    <a:pt x="4901113" y="1250477"/>
                    <a:pt x="4902334" y="1251697"/>
                    <a:pt x="4904775" y="1252918"/>
                  </a:cubicBezTo>
                  <a:cubicBezTo>
                    <a:pt x="4907217" y="1254139"/>
                    <a:pt x="4908438" y="1255359"/>
                    <a:pt x="4909658" y="1256580"/>
                  </a:cubicBezTo>
                  <a:cubicBezTo>
                    <a:pt x="4910879" y="1259021"/>
                    <a:pt x="4913321" y="1260242"/>
                    <a:pt x="4914541" y="1262684"/>
                  </a:cubicBezTo>
                  <a:cubicBezTo>
                    <a:pt x="4914541" y="1262684"/>
                    <a:pt x="4914541" y="1263904"/>
                    <a:pt x="4913321" y="1265125"/>
                  </a:cubicBezTo>
                  <a:cubicBezTo>
                    <a:pt x="4913321" y="1266346"/>
                    <a:pt x="4912100" y="1266346"/>
                    <a:pt x="4909658" y="1262684"/>
                  </a:cubicBezTo>
                  <a:cubicBezTo>
                    <a:pt x="4904775" y="1256580"/>
                    <a:pt x="4905996" y="1263904"/>
                    <a:pt x="4904775" y="1267566"/>
                  </a:cubicBezTo>
                  <a:cubicBezTo>
                    <a:pt x="4904775" y="1272449"/>
                    <a:pt x="4904775" y="1276111"/>
                    <a:pt x="4901113" y="1272449"/>
                  </a:cubicBezTo>
                  <a:cubicBezTo>
                    <a:pt x="4898672" y="1270008"/>
                    <a:pt x="4893789" y="1265125"/>
                    <a:pt x="4895010" y="1272449"/>
                  </a:cubicBezTo>
                  <a:cubicBezTo>
                    <a:pt x="4895010" y="1276111"/>
                    <a:pt x="4895010" y="1277332"/>
                    <a:pt x="4893789" y="1277332"/>
                  </a:cubicBezTo>
                  <a:cubicBezTo>
                    <a:pt x="4892568" y="1277332"/>
                    <a:pt x="4890127" y="1270008"/>
                    <a:pt x="4887686" y="1273670"/>
                  </a:cubicBezTo>
                  <a:cubicBezTo>
                    <a:pt x="4886465" y="1274891"/>
                    <a:pt x="4885244" y="1274891"/>
                    <a:pt x="4885244" y="1277332"/>
                  </a:cubicBezTo>
                  <a:cubicBezTo>
                    <a:pt x="4885244" y="1282215"/>
                    <a:pt x="4882803" y="1279773"/>
                    <a:pt x="4880361" y="1277332"/>
                  </a:cubicBezTo>
                  <a:cubicBezTo>
                    <a:pt x="4877920" y="1274891"/>
                    <a:pt x="4876699" y="1273670"/>
                    <a:pt x="4876699" y="1274891"/>
                  </a:cubicBezTo>
                  <a:cubicBezTo>
                    <a:pt x="4876699" y="1274891"/>
                    <a:pt x="4876699" y="1276111"/>
                    <a:pt x="4875479" y="1277332"/>
                  </a:cubicBezTo>
                  <a:cubicBezTo>
                    <a:pt x="4874258" y="1278553"/>
                    <a:pt x="4874258" y="1276111"/>
                    <a:pt x="4871817" y="1279773"/>
                  </a:cubicBezTo>
                  <a:cubicBezTo>
                    <a:pt x="4870596" y="1280994"/>
                    <a:pt x="4869375" y="1279773"/>
                    <a:pt x="4868154" y="1279773"/>
                  </a:cubicBezTo>
                  <a:cubicBezTo>
                    <a:pt x="4866934" y="1279773"/>
                    <a:pt x="4865713" y="1277332"/>
                    <a:pt x="4864492" y="1277332"/>
                  </a:cubicBezTo>
                  <a:cubicBezTo>
                    <a:pt x="4862051" y="1279773"/>
                    <a:pt x="4858389" y="1276111"/>
                    <a:pt x="4857168" y="1280994"/>
                  </a:cubicBezTo>
                  <a:cubicBezTo>
                    <a:pt x="4854727" y="1288318"/>
                    <a:pt x="4854727" y="1285877"/>
                    <a:pt x="4849844" y="1284656"/>
                  </a:cubicBezTo>
                  <a:cubicBezTo>
                    <a:pt x="4848623" y="1284656"/>
                    <a:pt x="4849844" y="1287098"/>
                    <a:pt x="4851065" y="1290760"/>
                  </a:cubicBezTo>
                  <a:cubicBezTo>
                    <a:pt x="4852285" y="1293201"/>
                    <a:pt x="4854727" y="1295642"/>
                    <a:pt x="4854727" y="1294422"/>
                  </a:cubicBezTo>
                  <a:cubicBezTo>
                    <a:pt x="4854727" y="1293201"/>
                    <a:pt x="4858389" y="1295642"/>
                    <a:pt x="4859610" y="1294422"/>
                  </a:cubicBezTo>
                  <a:cubicBezTo>
                    <a:pt x="4860830" y="1293201"/>
                    <a:pt x="4865713" y="1290760"/>
                    <a:pt x="4870596" y="1295642"/>
                  </a:cubicBezTo>
                  <a:cubicBezTo>
                    <a:pt x="4871817" y="1296863"/>
                    <a:pt x="4874258" y="1296863"/>
                    <a:pt x="4876699" y="1296863"/>
                  </a:cubicBezTo>
                  <a:cubicBezTo>
                    <a:pt x="4879141" y="1296863"/>
                    <a:pt x="4881582" y="1296863"/>
                    <a:pt x="4882803" y="1298084"/>
                  </a:cubicBezTo>
                  <a:cubicBezTo>
                    <a:pt x="4885244" y="1300525"/>
                    <a:pt x="4888906" y="1300525"/>
                    <a:pt x="4891348" y="1302967"/>
                  </a:cubicBezTo>
                  <a:cubicBezTo>
                    <a:pt x="4893789" y="1305408"/>
                    <a:pt x="4895010" y="1307849"/>
                    <a:pt x="4897451" y="1310291"/>
                  </a:cubicBezTo>
                  <a:cubicBezTo>
                    <a:pt x="4897451" y="1310291"/>
                    <a:pt x="4896231" y="1310291"/>
                    <a:pt x="4896231" y="1310291"/>
                  </a:cubicBezTo>
                  <a:cubicBezTo>
                    <a:pt x="4895010" y="1311512"/>
                    <a:pt x="4893789" y="1310291"/>
                    <a:pt x="4893789" y="1313953"/>
                  </a:cubicBezTo>
                  <a:cubicBezTo>
                    <a:pt x="4893789" y="1318836"/>
                    <a:pt x="4891348" y="1316394"/>
                    <a:pt x="4888906" y="1312732"/>
                  </a:cubicBezTo>
                  <a:cubicBezTo>
                    <a:pt x="4884024" y="1306629"/>
                    <a:pt x="4886465" y="1309070"/>
                    <a:pt x="4884024" y="1311512"/>
                  </a:cubicBezTo>
                  <a:cubicBezTo>
                    <a:pt x="4882803" y="1312732"/>
                    <a:pt x="4882803" y="1310291"/>
                    <a:pt x="4880361" y="1313953"/>
                  </a:cubicBezTo>
                  <a:cubicBezTo>
                    <a:pt x="4879141" y="1315174"/>
                    <a:pt x="4877920" y="1312732"/>
                    <a:pt x="4876699" y="1312732"/>
                  </a:cubicBezTo>
                  <a:cubicBezTo>
                    <a:pt x="4875479" y="1312732"/>
                    <a:pt x="4874258" y="1310291"/>
                    <a:pt x="4873037" y="1310291"/>
                  </a:cubicBezTo>
                  <a:cubicBezTo>
                    <a:pt x="4870596" y="1311512"/>
                    <a:pt x="4866934" y="1309070"/>
                    <a:pt x="4865713" y="1312732"/>
                  </a:cubicBezTo>
                  <a:cubicBezTo>
                    <a:pt x="4863272" y="1320056"/>
                    <a:pt x="4863272" y="1317615"/>
                    <a:pt x="4858389" y="1316394"/>
                  </a:cubicBezTo>
                  <a:cubicBezTo>
                    <a:pt x="4857168" y="1316394"/>
                    <a:pt x="4858389" y="1318836"/>
                    <a:pt x="4859610" y="1322498"/>
                  </a:cubicBezTo>
                  <a:cubicBezTo>
                    <a:pt x="4860830" y="1324939"/>
                    <a:pt x="4863272" y="1327381"/>
                    <a:pt x="4863272" y="1324939"/>
                  </a:cubicBezTo>
                  <a:cubicBezTo>
                    <a:pt x="4863272" y="1323719"/>
                    <a:pt x="4866934" y="1326160"/>
                    <a:pt x="4868154" y="1324939"/>
                  </a:cubicBezTo>
                  <a:cubicBezTo>
                    <a:pt x="4869375" y="1323719"/>
                    <a:pt x="4874258" y="1321277"/>
                    <a:pt x="4879141" y="1327381"/>
                  </a:cubicBezTo>
                  <a:cubicBezTo>
                    <a:pt x="4881582" y="1331043"/>
                    <a:pt x="4888906" y="1327381"/>
                    <a:pt x="4891348" y="1331043"/>
                  </a:cubicBezTo>
                  <a:cubicBezTo>
                    <a:pt x="4893789" y="1334705"/>
                    <a:pt x="4897451" y="1334705"/>
                    <a:pt x="4899893" y="1338367"/>
                  </a:cubicBezTo>
                  <a:cubicBezTo>
                    <a:pt x="4902334" y="1342029"/>
                    <a:pt x="4904775" y="1345691"/>
                    <a:pt x="4907217" y="1349353"/>
                  </a:cubicBezTo>
                  <a:cubicBezTo>
                    <a:pt x="4907217" y="1349353"/>
                    <a:pt x="4907217" y="1349353"/>
                    <a:pt x="4907217" y="1349353"/>
                  </a:cubicBezTo>
                  <a:cubicBezTo>
                    <a:pt x="4907217" y="1349353"/>
                    <a:pt x="4905996" y="1349353"/>
                    <a:pt x="4904775" y="1349353"/>
                  </a:cubicBezTo>
                  <a:cubicBezTo>
                    <a:pt x="4903555" y="1348133"/>
                    <a:pt x="4902334" y="1345691"/>
                    <a:pt x="4901113" y="1346912"/>
                  </a:cubicBezTo>
                  <a:cubicBezTo>
                    <a:pt x="4901113" y="1346912"/>
                    <a:pt x="4901113" y="1346912"/>
                    <a:pt x="4899893" y="1346912"/>
                  </a:cubicBezTo>
                  <a:cubicBezTo>
                    <a:pt x="4899893" y="1346912"/>
                    <a:pt x="4898672" y="1345691"/>
                    <a:pt x="4898672" y="1345691"/>
                  </a:cubicBezTo>
                  <a:cubicBezTo>
                    <a:pt x="4897451" y="1344470"/>
                    <a:pt x="4895010" y="1343250"/>
                    <a:pt x="4893789" y="1343250"/>
                  </a:cubicBezTo>
                  <a:cubicBezTo>
                    <a:pt x="4891348" y="1340808"/>
                    <a:pt x="4892568" y="1343250"/>
                    <a:pt x="4891348" y="1343250"/>
                  </a:cubicBezTo>
                  <a:cubicBezTo>
                    <a:pt x="4890127" y="1343250"/>
                    <a:pt x="4891348" y="1342029"/>
                    <a:pt x="4888906" y="1343250"/>
                  </a:cubicBezTo>
                  <a:cubicBezTo>
                    <a:pt x="4887686" y="1343250"/>
                    <a:pt x="4886465" y="1342029"/>
                    <a:pt x="4886465" y="1340808"/>
                  </a:cubicBezTo>
                  <a:cubicBezTo>
                    <a:pt x="4885244" y="1340808"/>
                    <a:pt x="4884024" y="1338367"/>
                    <a:pt x="4884024" y="1338367"/>
                  </a:cubicBezTo>
                  <a:cubicBezTo>
                    <a:pt x="4881582" y="1337146"/>
                    <a:pt x="4879141" y="1333484"/>
                    <a:pt x="4879141" y="1335926"/>
                  </a:cubicBezTo>
                  <a:cubicBezTo>
                    <a:pt x="4877920" y="1338367"/>
                    <a:pt x="4877920" y="1337146"/>
                    <a:pt x="4873037" y="1332263"/>
                  </a:cubicBezTo>
                  <a:cubicBezTo>
                    <a:pt x="4871817" y="1331043"/>
                    <a:pt x="4873037" y="1333484"/>
                    <a:pt x="4874258" y="1335926"/>
                  </a:cubicBezTo>
                  <a:cubicBezTo>
                    <a:pt x="4875479" y="1338367"/>
                    <a:pt x="4876699" y="1339588"/>
                    <a:pt x="4876699" y="1339588"/>
                  </a:cubicBezTo>
                  <a:cubicBezTo>
                    <a:pt x="4876699" y="1339588"/>
                    <a:pt x="4879141" y="1342029"/>
                    <a:pt x="4880361" y="1342029"/>
                  </a:cubicBezTo>
                  <a:cubicBezTo>
                    <a:pt x="4881582" y="1342029"/>
                    <a:pt x="4882803" y="1343250"/>
                    <a:pt x="4885244" y="1344470"/>
                  </a:cubicBezTo>
                  <a:cubicBezTo>
                    <a:pt x="4885244" y="1344470"/>
                    <a:pt x="4884024" y="1345691"/>
                    <a:pt x="4884024" y="1346912"/>
                  </a:cubicBezTo>
                  <a:cubicBezTo>
                    <a:pt x="4884024" y="1348133"/>
                    <a:pt x="4882803" y="1348133"/>
                    <a:pt x="4880361" y="1345691"/>
                  </a:cubicBezTo>
                  <a:cubicBezTo>
                    <a:pt x="4875479" y="1339588"/>
                    <a:pt x="4875479" y="1346912"/>
                    <a:pt x="4875479" y="1351795"/>
                  </a:cubicBezTo>
                  <a:cubicBezTo>
                    <a:pt x="4875479" y="1356677"/>
                    <a:pt x="4875479" y="1361560"/>
                    <a:pt x="4870596" y="1357898"/>
                  </a:cubicBezTo>
                  <a:cubicBezTo>
                    <a:pt x="4868154" y="1356677"/>
                    <a:pt x="4862051" y="1350574"/>
                    <a:pt x="4863272" y="1359119"/>
                  </a:cubicBezTo>
                  <a:cubicBezTo>
                    <a:pt x="4864492" y="1362781"/>
                    <a:pt x="4863272" y="1365222"/>
                    <a:pt x="4862051" y="1365222"/>
                  </a:cubicBezTo>
                  <a:cubicBezTo>
                    <a:pt x="4860830" y="1365222"/>
                    <a:pt x="4858389" y="1357898"/>
                    <a:pt x="4854727" y="1361560"/>
                  </a:cubicBezTo>
                  <a:cubicBezTo>
                    <a:pt x="4853506" y="1364002"/>
                    <a:pt x="4851065" y="1364002"/>
                    <a:pt x="4852285" y="1366443"/>
                  </a:cubicBezTo>
                  <a:cubicBezTo>
                    <a:pt x="4852285" y="1371326"/>
                    <a:pt x="4849844" y="1370105"/>
                    <a:pt x="4846182" y="1367664"/>
                  </a:cubicBezTo>
                  <a:cubicBezTo>
                    <a:pt x="4840078" y="1362781"/>
                    <a:pt x="4842520" y="1365222"/>
                    <a:pt x="4841299" y="1368884"/>
                  </a:cubicBezTo>
                  <a:cubicBezTo>
                    <a:pt x="4840078" y="1371326"/>
                    <a:pt x="4840078" y="1367664"/>
                    <a:pt x="4837637" y="1372547"/>
                  </a:cubicBezTo>
                  <a:cubicBezTo>
                    <a:pt x="4836416" y="1374988"/>
                    <a:pt x="4833975" y="1372547"/>
                    <a:pt x="4833975" y="1373767"/>
                  </a:cubicBezTo>
                  <a:cubicBezTo>
                    <a:pt x="4832754" y="1374988"/>
                    <a:pt x="4830313" y="1372547"/>
                    <a:pt x="4830313" y="1372547"/>
                  </a:cubicBezTo>
                  <a:cubicBezTo>
                    <a:pt x="4826651" y="1376209"/>
                    <a:pt x="4822989" y="1373767"/>
                    <a:pt x="4821768" y="1379871"/>
                  </a:cubicBezTo>
                  <a:cubicBezTo>
                    <a:pt x="4820547" y="1388416"/>
                    <a:pt x="4819326" y="1385974"/>
                    <a:pt x="4813223" y="1387195"/>
                  </a:cubicBezTo>
                  <a:cubicBezTo>
                    <a:pt x="4812002" y="1387195"/>
                    <a:pt x="4813223" y="1389636"/>
                    <a:pt x="4815664" y="1392078"/>
                  </a:cubicBezTo>
                  <a:cubicBezTo>
                    <a:pt x="4818106" y="1394519"/>
                    <a:pt x="4819326" y="1395740"/>
                    <a:pt x="4820547" y="1393298"/>
                  </a:cubicBezTo>
                  <a:cubicBezTo>
                    <a:pt x="4820547" y="1392078"/>
                    <a:pt x="4824209" y="1392078"/>
                    <a:pt x="4825430" y="1390857"/>
                  </a:cubicBezTo>
                  <a:cubicBezTo>
                    <a:pt x="4826651" y="1388416"/>
                    <a:pt x="4831533" y="1383533"/>
                    <a:pt x="4838858" y="1388416"/>
                  </a:cubicBezTo>
                  <a:cubicBezTo>
                    <a:pt x="4842520" y="1390857"/>
                    <a:pt x="4849844" y="1383533"/>
                    <a:pt x="4853506" y="1385974"/>
                  </a:cubicBezTo>
                  <a:cubicBezTo>
                    <a:pt x="4857168" y="1388416"/>
                    <a:pt x="4860830" y="1385974"/>
                    <a:pt x="4863272" y="1389636"/>
                  </a:cubicBezTo>
                  <a:cubicBezTo>
                    <a:pt x="4864492" y="1390857"/>
                    <a:pt x="4865713" y="1392078"/>
                    <a:pt x="4866934" y="1393298"/>
                  </a:cubicBezTo>
                  <a:cubicBezTo>
                    <a:pt x="4866934" y="1394519"/>
                    <a:pt x="4865713" y="1394519"/>
                    <a:pt x="4865713" y="1394519"/>
                  </a:cubicBezTo>
                  <a:cubicBezTo>
                    <a:pt x="4864492" y="1394519"/>
                    <a:pt x="4862051" y="1387195"/>
                    <a:pt x="4859610" y="1390857"/>
                  </a:cubicBezTo>
                  <a:cubicBezTo>
                    <a:pt x="4858389" y="1393298"/>
                    <a:pt x="4857168" y="1392078"/>
                    <a:pt x="4857168" y="1395740"/>
                  </a:cubicBezTo>
                  <a:cubicBezTo>
                    <a:pt x="4857168" y="1400623"/>
                    <a:pt x="4854727" y="1398181"/>
                    <a:pt x="4852285" y="1396961"/>
                  </a:cubicBezTo>
                  <a:cubicBezTo>
                    <a:pt x="4849844" y="1394519"/>
                    <a:pt x="4848623" y="1394519"/>
                    <a:pt x="4848623" y="1394519"/>
                  </a:cubicBezTo>
                  <a:cubicBezTo>
                    <a:pt x="4848623" y="1394519"/>
                    <a:pt x="4848623" y="1396961"/>
                    <a:pt x="4847403" y="1398181"/>
                  </a:cubicBezTo>
                  <a:cubicBezTo>
                    <a:pt x="4846182" y="1400623"/>
                    <a:pt x="4846182" y="1396961"/>
                    <a:pt x="4843740" y="1401843"/>
                  </a:cubicBezTo>
                  <a:cubicBezTo>
                    <a:pt x="4842520" y="1404285"/>
                    <a:pt x="4840078" y="1401843"/>
                    <a:pt x="4840078" y="1403064"/>
                  </a:cubicBezTo>
                  <a:cubicBezTo>
                    <a:pt x="4838858" y="1403064"/>
                    <a:pt x="4836416" y="1401843"/>
                    <a:pt x="4836416" y="1401843"/>
                  </a:cubicBezTo>
                  <a:cubicBezTo>
                    <a:pt x="4833975" y="1404285"/>
                    <a:pt x="4829092" y="1401843"/>
                    <a:pt x="4829092" y="1406726"/>
                  </a:cubicBezTo>
                  <a:cubicBezTo>
                    <a:pt x="4827871" y="1415271"/>
                    <a:pt x="4826651" y="1412830"/>
                    <a:pt x="4820547" y="1412830"/>
                  </a:cubicBezTo>
                  <a:cubicBezTo>
                    <a:pt x="4819326" y="1412830"/>
                    <a:pt x="4820547" y="1415271"/>
                    <a:pt x="4822989" y="1418933"/>
                  </a:cubicBezTo>
                  <a:cubicBezTo>
                    <a:pt x="4825430" y="1421375"/>
                    <a:pt x="4826651" y="1422595"/>
                    <a:pt x="4827871" y="1421375"/>
                  </a:cubicBezTo>
                  <a:cubicBezTo>
                    <a:pt x="4827871" y="1420154"/>
                    <a:pt x="4831533" y="1421375"/>
                    <a:pt x="4832754" y="1420154"/>
                  </a:cubicBezTo>
                  <a:cubicBezTo>
                    <a:pt x="4833975" y="1418933"/>
                    <a:pt x="4838858" y="1414050"/>
                    <a:pt x="4844961" y="1418933"/>
                  </a:cubicBezTo>
                  <a:cubicBezTo>
                    <a:pt x="4846182" y="1420154"/>
                    <a:pt x="4848623" y="1418933"/>
                    <a:pt x="4852285" y="1418933"/>
                  </a:cubicBezTo>
                  <a:cubicBezTo>
                    <a:pt x="4854727" y="1417712"/>
                    <a:pt x="4857168" y="1417712"/>
                    <a:pt x="4859610" y="1418933"/>
                  </a:cubicBezTo>
                  <a:cubicBezTo>
                    <a:pt x="4862051" y="1421375"/>
                    <a:pt x="4866934" y="1420154"/>
                    <a:pt x="4869375" y="1422595"/>
                  </a:cubicBezTo>
                  <a:cubicBezTo>
                    <a:pt x="4871817" y="1425037"/>
                    <a:pt x="4874258" y="1427478"/>
                    <a:pt x="4876699" y="1429919"/>
                  </a:cubicBezTo>
                  <a:cubicBezTo>
                    <a:pt x="4877920" y="1431140"/>
                    <a:pt x="4877920" y="1431140"/>
                    <a:pt x="4879141" y="1431140"/>
                  </a:cubicBezTo>
                  <a:cubicBezTo>
                    <a:pt x="4879141" y="1431140"/>
                    <a:pt x="4879141" y="1432361"/>
                    <a:pt x="4877920" y="1433582"/>
                  </a:cubicBezTo>
                  <a:cubicBezTo>
                    <a:pt x="4877920" y="1433582"/>
                    <a:pt x="4877920" y="1433582"/>
                    <a:pt x="4877920" y="1433582"/>
                  </a:cubicBezTo>
                  <a:cubicBezTo>
                    <a:pt x="4877920" y="1433582"/>
                    <a:pt x="4877920" y="1433582"/>
                    <a:pt x="4876699" y="1434802"/>
                  </a:cubicBezTo>
                  <a:cubicBezTo>
                    <a:pt x="4876699" y="1434802"/>
                    <a:pt x="4876699" y="1434802"/>
                    <a:pt x="4876699" y="1434802"/>
                  </a:cubicBezTo>
                  <a:cubicBezTo>
                    <a:pt x="4875479" y="1432361"/>
                    <a:pt x="4874258" y="1433582"/>
                    <a:pt x="4873037" y="1434802"/>
                  </a:cubicBezTo>
                  <a:cubicBezTo>
                    <a:pt x="4871817" y="1434802"/>
                    <a:pt x="4871817" y="1433582"/>
                    <a:pt x="4871817" y="1434802"/>
                  </a:cubicBezTo>
                  <a:cubicBezTo>
                    <a:pt x="4869375" y="1438464"/>
                    <a:pt x="4866934" y="1437244"/>
                    <a:pt x="4865713" y="1440906"/>
                  </a:cubicBezTo>
                  <a:cubicBezTo>
                    <a:pt x="4865713" y="1440906"/>
                    <a:pt x="4865713" y="1440906"/>
                    <a:pt x="4865713" y="1442126"/>
                  </a:cubicBezTo>
                  <a:cubicBezTo>
                    <a:pt x="4865713" y="1442126"/>
                    <a:pt x="4865713" y="1442126"/>
                    <a:pt x="4865713" y="1442126"/>
                  </a:cubicBezTo>
                  <a:cubicBezTo>
                    <a:pt x="4865713" y="1442126"/>
                    <a:pt x="4865713" y="1442126"/>
                    <a:pt x="4865713" y="1443347"/>
                  </a:cubicBezTo>
                  <a:cubicBezTo>
                    <a:pt x="4865713" y="1443347"/>
                    <a:pt x="4865713" y="1444568"/>
                    <a:pt x="4865713" y="1444568"/>
                  </a:cubicBezTo>
                  <a:cubicBezTo>
                    <a:pt x="4864492" y="1447009"/>
                    <a:pt x="4864492" y="1444568"/>
                    <a:pt x="4863272" y="1448230"/>
                  </a:cubicBezTo>
                  <a:cubicBezTo>
                    <a:pt x="4862051" y="1450671"/>
                    <a:pt x="4859610" y="1449451"/>
                    <a:pt x="4859610" y="1450671"/>
                  </a:cubicBezTo>
                  <a:cubicBezTo>
                    <a:pt x="4858389" y="1451892"/>
                    <a:pt x="4855947" y="1450671"/>
                    <a:pt x="4855947" y="1450671"/>
                  </a:cubicBezTo>
                  <a:cubicBezTo>
                    <a:pt x="4853506" y="1454333"/>
                    <a:pt x="4849844" y="1453113"/>
                    <a:pt x="4848623" y="1459216"/>
                  </a:cubicBezTo>
                  <a:cubicBezTo>
                    <a:pt x="4848623" y="1467761"/>
                    <a:pt x="4847403" y="1465320"/>
                    <a:pt x="4841299" y="1467761"/>
                  </a:cubicBezTo>
                  <a:cubicBezTo>
                    <a:pt x="4840078" y="1468982"/>
                    <a:pt x="4841299" y="1470203"/>
                    <a:pt x="4843740" y="1472644"/>
                  </a:cubicBezTo>
                  <a:cubicBezTo>
                    <a:pt x="4846182" y="1473865"/>
                    <a:pt x="4847403" y="1475085"/>
                    <a:pt x="4847403" y="1472644"/>
                  </a:cubicBezTo>
                  <a:cubicBezTo>
                    <a:pt x="4847403" y="1471423"/>
                    <a:pt x="4851065" y="1471423"/>
                    <a:pt x="4852285" y="1468982"/>
                  </a:cubicBezTo>
                  <a:cubicBezTo>
                    <a:pt x="4853506" y="1466540"/>
                    <a:pt x="4857168" y="1460437"/>
                    <a:pt x="4863272" y="1464099"/>
                  </a:cubicBezTo>
                  <a:cubicBezTo>
                    <a:pt x="4866934" y="1465320"/>
                    <a:pt x="4873037" y="1456775"/>
                    <a:pt x="4876699" y="1459216"/>
                  </a:cubicBezTo>
                  <a:cubicBezTo>
                    <a:pt x="4877920" y="1460437"/>
                    <a:pt x="4880361" y="1460437"/>
                    <a:pt x="4882803" y="1460437"/>
                  </a:cubicBezTo>
                  <a:cubicBezTo>
                    <a:pt x="4884024" y="1461658"/>
                    <a:pt x="4885244" y="1462878"/>
                    <a:pt x="4886465" y="1464099"/>
                  </a:cubicBezTo>
                  <a:cubicBezTo>
                    <a:pt x="4885244" y="1465320"/>
                    <a:pt x="4884024" y="1465320"/>
                    <a:pt x="4884024" y="1467761"/>
                  </a:cubicBezTo>
                  <a:cubicBezTo>
                    <a:pt x="4884024" y="1472644"/>
                    <a:pt x="4881582" y="1470203"/>
                    <a:pt x="4879141" y="1466540"/>
                  </a:cubicBezTo>
                  <a:cubicBezTo>
                    <a:pt x="4874258" y="1460437"/>
                    <a:pt x="4876699" y="1462878"/>
                    <a:pt x="4874258" y="1466540"/>
                  </a:cubicBezTo>
                  <a:cubicBezTo>
                    <a:pt x="4873037" y="1467761"/>
                    <a:pt x="4873037" y="1465320"/>
                    <a:pt x="4870596" y="1468982"/>
                  </a:cubicBezTo>
                  <a:cubicBezTo>
                    <a:pt x="4869375" y="1470203"/>
                    <a:pt x="4868154" y="1467761"/>
                    <a:pt x="4866934" y="1468982"/>
                  </a:cubicBezTo>
                  <a:cubicBezTo>
                    <a:pt x="4865713" y="1468982"/>
                    <a:pt x="4864492" y="1466540"/>
                    <a:pt x="4864492" y="1466540"/>
                  </a:cubicBezTo>
                  <a:cubicBezTo>
                    <a:pt x="4862051" y="1468982"/>
                    <a:pt x="4858389" y="1465320"/>
                    <a:pt x="4857168" y="1470203"/>
                  </a:cubicBezTo>
                  <a:cubicBezTo>
                    <a:pt x="4854727" y="1478747"/>
                    <a:pt x="4854727" y="1476306"/>
                    <a:pt x="4848623" y="1475085"/>
                  </a:cubicBezTo>
                  <a:cubicBezTo>
                    <a:pt x="4847403" y="1475085"/>
                    <a:pt x="4848623" y="1477527"/>
                    <a:pt x="4849844" y="1481189"/>
                  </a:cubicBezTo>
                  <a:cubicBezTo>
                    <a:pt x="4851065" y="1483630"/>
                    <a:pt x="4853506" y="1486072"/>
                    <a:pt x="4853506" y="1484851"/>
                  </a:cubicBezTo>
                  <a:cubicBezTo>
                    <a:pt x="4853506" y="1483630"/>
                    <a:pt x="4857168" y="1486072"/>
                    <a:pt x="4858389" y="1484851"/>
                  </a:cubicBezTo>
                  <a:cubicBezTo>
                    <a:pt x="4859610" y="1483630"/>
                    <a:pt x="4864492" y="1479968"/>
                    <a:pt x="4869375" y="1487292"/>
                  </a:cubicBezTo>
                  <a:cubicBezTo>
                    <a:pt x="4870596" y="1488513"/>
                    <a:pt x="4873037" y="1488513"/>
                    <a:pt x="4875479" y="1488513"/>
                  </a:cubicBezTo>
                  <a:cubicBezTo>
                    <a:pt x="4877920" y="1488513"/>
                    <a:pt x="4880361" y="1488513"/>
                    <a:pt x="4881582" y="1489734"/>
                  </a:cubicBezTo>
                  <a:cubicBezTo>
                    <a:pt x="4884024" y="1493396"/>
                    <a:pt x="4887686" y="1492175"/>
                    <a:pt x="4890127" y="1497058"/>
                  </a:cubicBezTo>
                  <a:cubicBezTo>
                    <a:pt x="4891348" y="1500720"/>
                    <a:pt x="4893789" y="1504382"/>
                    <a:pt x="4895010" y="1506824"/>
                  </a:cubicBezTo>
                  <a:cubicBezTo>
                    <a:pt x="4896231" y="1508044"/>
                    <a:pt x="4896231" y="1509265"/>
                    <a:pt x="4897451" y="1509265"/>
                  </a:cubicBezTo>
                  <a:cubicBezTo>
                    <a:pt x="4896231" y="1509265"/>
                    <a:pt x="4895010" y="1510486"/>
                    <a:pt x="4893789" y="1512927"/>
                  </a:cubicBezTo>
                  <a:cubicBezTo>
                    <a:pt x="4893789" y="1512927"/>
                    <a:pt x="4893789" y="1501941"/>
                    <a:pt x="4890127" y="1508044"/>
                  </a:cubicBezTo>
                  <a:cubicBezTo>
                    <a:pt x="4890127" y="1508044"/>
                    <a:pt x="4888906" y="1508044"/>
                    <a:pt x="4886465" y="1503161"/>
                  </a:cubicBezTo>
                  <a:cubicBezTo>
                    <a:pt x="4882803" y="1493396"/>
                    <a:pt x="4881582" y="1501941"/>
                    <a:pt x="4880361" y="1505603"/>
                  </a:cubicBezTo>
                  <a:cubicBezTo>
                    <a:pt x="4879141" y="1510486"/>
                    <a:pt x="4879141" y="1514148"/>
                    <a:pt x="4874258" y="1509265"/>
                  </a:cubicBezTo>
                  <a:cubicBezTo>
                    <a:pt x="4871817" y="1505603"/>
                    <a:pt x="4868154" y="1497058"/>
                    <a:pt x="4866934" y="1505603"/>
                  </a:cubicBezTo>
                  <a:cubicBezTo>
                    <a:pt x="4866934" y="1509265"/>
                    <a:pt x="4865713" y="1511706"/>
                    <a:pt x="4864492" y="1510486"/>
                  </a:cubicBezTo>
                  <a:cubicBezTo>
                    <a:pt x="4863272" y="1510486"/>
                    <a:pt x="4862051" y="1500720"/>
                    <a:pt x="4858389" y="1503161"/>
                  </a:cubicBezTo>
                  <a:cubicBezTo>
                    <a:pt x="4857168" y="1504382"/>
                    <a:pt x="4854727" y="1503161"/>
                    <a:pt x="4854727" y="1505603"/>
                  </a:cubicBezTo>
                  <a:cubicBezTo>
                    <a:pt x="4854727" y="1510486"/>
                    <a:pt x="4852285" y="1506824"/>
                    <a:pt x="4849844" y="1503161"/>
                  </a:cubicBezTo>
                  <a:cubicBezTo>
                    <a:pt x="4847403" y="1499499"/>
                    <a:pt x="4846182" y="1498279"/>
                    <a:pt x="4846182" y="1498279"/>
                  </a:cubicBezTo>
                  <a:cubicBezTo>
                    <a:pt x="4846182" y="1498279"/>
                    <a:pt x="4846182" y="1499499"/>
                    <a:pt x="4844961" y="1500720"/>
                  </a:cubicBezTo>
                  <a:cubicBezTo>
                    <a:pt x="4843740" y="1501941"/>
                    <a:pt x="4843740" y="1499499"/>
                    <a:pt x="4841299" y="1501941"/>
                  </a:cubicBezTo>
                  <a:cubicBezTo>
                    <a:pt x="4840078" y="1503161"/>
                    <a:pt x="4837637" y="1499499"/>
                    <a:pt x="4837637" y="1499499"/>
                  </a:cubicBezTo>
                  <a:cubicBezTo>
                    <a:pt x="4836416" y="1499499"/>
                    <a:pt x="4835196" y="1495837"/>
                    <a:pt x="4833975" y="1495837"/>
                  </a:cubicBezTo>
                  <a:cubicBezTo>
                    <a:pt x="4830313" y="1497058"/>
                    <a:pt x="4826651" y="1492175"/>
                    <a:pt x="4825430" y="1495837"/>
                  </a:cubicBezTo>
                  <a:cubicBezTo>
                    <a:pt x="4822989" y="1503161"/>
                    <a:pt x="4821768" y="1499499"/>
                    <a:pt x="4816885" y="1497058"/>
                  </a:cubicBezTo>
                  <a:cubicBezTo>
                    <a:pt x="4815664" y="1495837"/>
                    <a:pt x="4815664" y="1499499"/>
                    <a:pt x="4818106" y="1504382"/>
                  </a:cubicBezTo>
                  <a:cubicBezTo>
                    <a:pt x="4819326" y="1508044"/>
                    <a:pt x="4821768" y="1510486"/>
                    <a:pt x="4821768" y="1509265"/>
                  </a:cubicBezTo>
                  <a:cubicBezTo>
                    <a:pt x="4822989" y="1508044"/>
                    <a:pt x="4825430" y="1511706"/>
                    <a:pt x="4826651" y="1511706"/>
                  </a:cubicBezTo>
                  <a:cubicBezTo>
                    <a:pt x="4829092" y="1511706"/>
                    <a:pt x="4833975" y="1510486"/>
                    <a:pt x="4838858" y="1519031"/>
                  </a:cubicBezTo>
                  <a:cubicBezTo>
                    <a:pt x="4840078" y="1521472"/>
                    <a:pt x="4842520" y="1522693"/>
                    <a:pt x="4846182" y="1523913"/>
                  </a:cubicBezTo>
                  <a:cubicBezTo>
                    <a:pt x="4847403" y="1523913"/>
                    <a:pt x="4849844" y="1525134"/>
                    <a:pt x="4851065" y="1526355"/>
                  </a:cubicBezTo>
                  <a:cubicBezTo>
                    <a:pt x="4851065" y="1527575"/>
                    <a:pt x="4851065" y="1530017"/>
                    <a:pt x="4852285" y="1532458"/>
                  </a:cubicBezTo>
                  <a:cubicBezTo>
                    <a:pt x="4853506" y="1536120"/>
                    <a:pt x="4854727" y="1537341"/>
                    <a:pt x="4855947" y="1536120"/>
                  </a:cubicBezTo>
                  <a:cubicBezTo>
                    <a:pt x="4855947" y="1534900"/>
                    <a:pt x="4858389" y="1537341"/>
                    <a:pt x="4860830" y="1536120"/>
                  </a:cubicBezTo>
                  <a:cubicBezTo>
                    <a:pt x="4860830" y="1537341"/>
                    <a:pt x="4862051" y="1537341"/>
                    <a:pt x="4862051" y="1538562"/>
                  </a:cubicBezTo>
                  <a:cubicBezTo>
                    <a:pt x="4863272" y="1542224"/>
                    <a:pt x="4864492" y="1544666"/>
                    <a:pt x="4866934" y="1548327"/>
                  </a:cubicBezTo>
                  <a:cubicBezTo>
                    <a:pt x="4865713" y="1548327"/>
                    <a:pt x="4865713" y="1548327"/>
                    <a:pt x="4865713" y="1550769"/>
                  </a:cubicBezTo>
                  <a:cubicBezTo>
                    <a:pt x="4865713" y="1550769"/>
                    <a:pt x="4865713" y="1551989"/>
                    <a:pt x="4865713" y="1551989"/>
                  </a:cubicBezTo>
                  <a:lnTo>
                    <a:pt x="4864492" y="1551989"/>
                  </a:lnTo>
                  <a:cubicBezTo>
                    <a:pt x="4863272" y="1550769"/>
                    <a:pt x="4863272" y="1549548"/>
                    <a:pt x="4862051" y="1548327"/>
                  </a:cubicBezTo>
                  <a:cubicBezTo>
                    <a:pt x="4857168" y="1542224"/>
                    <a:pt x="4859610" y="1544666"/>
                    <a:pt x="4857168" y="1547107"/>
                  </a:cubicBezTo>
                  <a:cubicBezTo>
                    <a:pt x="4855947" y="1548327"/>
                    <a:pt x="4855947" y="1545886"/>
                    <a:pt x="4853506" y="1548327"/>
                  </a:cubicBezTo>
                  <a:cubicBezTo>
                    <a:pt x="4852285" y="1549548"/>
                    <a:pt x="4851065" y="1547107"/>
                    <a:pt x="4849844" y="1547107"/>
                  </a:cubicBezTo>
                  <a:cubicBezTo>
                    <a:pt x="4849844" y="1547107"/>
                    <a:pt x="4849844" y="1547107"/>
                    <a:pt x="4849844" y="1547107"/>
                  </a:cubicBezTo>
                  <a:cubicBezTo>
                    <a:pt x="4849844" y="1544666"/>
                    <a:pt x="4849844" y="1541003"/>
                    <a:pt x="4849844" y="1533679"/>
                  </a:cubicBezTo>
                  <a:cubicBezTo>
                    <a:pt x="4849844" y="1528796"/>
                    <a:pt x="4848623" y="1533679"/>
                    <a:pt x="4846182" y="1539782"/>
                  </a:cubicBezTo>
                  <a:cubicBezTo>
                    <a:pt x="4846182" y="1541003"/>
                    <a:pt x="4846182" y="1542224"/>
                    <a:pt x="4844961" y="1543445"/>
                  </a:cubicBezTo>
                  <a:cubicBezTo>
                    <a:pt x="4842520" y="1543445"/>
                    <a:pt x="4840078" y="1541003"/>
                    <a:pt x="4838858" y="1544666"/>
                  </a:cubicBezTo>
                  <a:cubicBezTo>
                    <a:pt x="4836416" y="1550769"/>
                    <a:pt x="4836416" y="1548327"/>
                    <a:pt x="4831533" y="1545886"/>
                  </a:cubicBezTo>
                  <a:cubicBezTo>
                    <a:pt x="4830313" y="1544666"/>
                    <a:pt x="4831533" y="1548327"/>
                    <a:pt x="4832754" y="1551989"/>
                  </a:cubicBezTo>
                  <a:cubicBezTo>
                    <a:pt x="4833975" y="1554431"/>
                    <a:pt x="4835196" y="1556873"/>
                    <a:pt x="4836416" y="1555652"/>
                  </a:cubicBezTo>
                  <a:cubicBezTo>
                    <a:pt x="4836416" y="1554431"/>
                    <a:pt x="4840078" y="1556873"/>
                    <a:pt x="4841299" y="1556873"/>
                  </a:cubicBezTo>
                  <a:cubicBezTo>
                    <a:pt x="4842520" y="1556873"/>
                    <a:pt x="4843740" y="1555652"/>
                    <a:pt x="4846182" y="1556873"/>
                  </a:cubicBezTo>
                  <a:cubicBezTo>
                    <a:pt x="4846182" y="1559314"/>
                    <a:pt x="4847403" y="1562976"/>
                    <a:pt x="4847403" y="1564196"/>
                  </a:cubicBezTo>
                  <a:cubicBezTo>
                    <a:pt x="4847403" y="1565417"/>
                    <a:pt x="4848623" y="1566638"/>
                    <a:pt x="4848623" y="1567859"/>
                  </a:cubicBezTo>
                  <a:cubicBezTo>
                    <a:pt x="4848623" y="1569080"/>
                    <a:pt x="4849844" y="1571521"/>
                    <a:pt x="4851065" y="1573962"/>
                  </a:cubicBezTo>
                  <a:cubicBezTo>
                    <a:pt x="4852285" y="1576403"/>
                    <a:pt x="4852285" y="1578845"/>
                    <a:pt x="4853506" y="1581287"/>
                  </a:cubicBezTo>
                  <a:cubicBezTo>
                    <a:pt x="4851065" y="1575183"/>
                    <a:pt x="4848623" y="1567859"/>
                    <a:pt x="4847403" y="1577624"/>
                  </a:cubicBezTo>
                  <a:cubicBezTo>
                    <a:pt x="4846182" y="1582507"/>
                    <a:pt x="4844961" y="1584948"/>
                    <a:pt x="4843740" y="1583728"/>
                  </a:cubicBezTo>
                  <a:cubicBezTo>
                    <a:pt x="4842520" y="1582507"/>
                    <a:pt x="4842520" y="1569080"/>
                    <a:pt x="4837637" y="1570300"/>
                  </a:cubicBezTo>
                  <a:cubicBezTo>
                    <a:pt x="4835196" y="1570300"/>
                    <a:pt x="4833975" y="1567859"/>
                    <a:pt x="4832754" y="1571521"/>
                  </a:cubicBezTo>
                  <a:cubicBezTo>
                    <a:pt x="4831533" y="1577624"/>
                    <a:pt x="4829092" y="1571521"/>
                    <a:pt x="4826651" y="1564196"/>
                  </a:cubicBezTo>
                  <a:cubicBezTo>
                    <a:pt x="4824209" y="1556873"/>
                    <a:pt x="4824209" y="1554431"/>
                    <a:pt x="4822989" y="1554431"/>
                  </a:cubicBezTo>
                  <a:cubicBezTo>
                    <a:pt x="4822989" y="1554431"/>
                    <a:pt x="4821768" y="1556873"/>
                    <a:pt x="4820547" y="1556873"/>
                  </a:cubicBezTo>
                  <a:cubicBezTo>
                    <a:pt x="4818106" y="1556873"/>
                    <a:pt x="4819326" y="1554431"/>
                    <a:pt x="4815664" y="1555652"/>
                  </a:cubicBezTo>
                  <a:cubicBezTo>
                    <a:pt x="4813223" y="1555652"/>
                    <a:pt x="4812002" y="1550769"/>
                    <a:pt x="4810782" y="1549548"/>
                  </a:cubicBezTo>
                  <a:cubicBezTo>
                    <a:pt x="4809561" y="1548327"/>
                    <a:pt x="4808340" y="1542224"/>
                    <a:pt x="4807119" y="1542224"/>
                  </a:cubicBezTo>
                  <a:cubicBezTo>
                    <a:pt x="4802237" y="1539782"/>
                    <a:pt x="4799795" y="1530017"/>
                    <a:pt x="4796133" y="1534900"/>
                  </a:cubicBezTo>
                  <a:cubicBezTo>
                    <a:pt x="4791250" y="1541003"/>
                    <a:pt x="4791250" y="1537341"/>
                    <a:pt x="4783926" y="1526355"/>
                  </a:cubicBezTo>
                  <a:cubicBezTo>
                    <a:pt x="4781485" y="1522693"/>
                    <a:pt x="4782705" y="1528796"/>
                    <a:pt x="4783926" y="1537341"/>
                  </a:cubicBezTo>
                  <a:cubicBezTo>
                    <a:pt x="4785147" y="1543445"/>
                    <a:pt x="4786368" y="1548327"/>
                    <a:pt x="4787588" y="1548327"/>
                  </a:cubicBezTo>
                  <a:cubicBezTo>
                    <a:pt x="4788809" y="1547107"/>
                    <a:pt x="4792471" y="1555652"/>
                    <a:pt x="4793692" y="1555652"/>
                  </a:cubicBezTo>
                  <a:cubicBezTo>
                    <a:pt x="4794912" y="1556873"/>
                    <a:pt x="4797354" y="1556873"/>
                    <a:pt x="4799795" y="1560534"/>
                  </a:cubicBezTo>
                  <a:cubicBezTo>
                    <a:pt x="4802237" y="1562976"/>
                    <a:pt x="4805899" y="1567859"/>
                    <a:pt x="4808340" y="1576403"/>
                  </a:cubicBezTo>
                  <a:cubicBezTo>
                    <a:pt x="4809561" y="1578845"/>
                    <a:pt x="4810782" y="1580066"/>
                    <a:pt x="4812002" y="1582507"/>
                  </a:cubicBezTo>
                  <a:cubicBezTo>
                    <a:pt x="4813223" y="1584948"/>
                    <a:pt x="4815664" y="1586169"/>
                    <a:pt x="4816885" y="1587390"/>
                  </a:cubicBezTo>
                  <a:cubicBezTo>
                    <a:pt x="4820547" y="1591052"/>
                    <a:pt x="4824209" y="1594714"/>
                    <a:pt x="4825430" y="1598376"/>
                  </a:cubicBezTo>
                  <a:cubicBezTo>
                    <a:pt x="4827871" y="1606921"/>
                    <a:pt x="4833975" y="1610583"/>
                    <a:pt x="4835196" y="1617908"/>
                  </a:cubicBezTo>
                  <a:cubicBezTo>
                    <a:pt x="4837637" y="1625231"/>
                    <a:pt x="4840078" y="1634997"/>
                    <a:pt x="4842520" y="1642322"/>
                  </a:cubicBezTo>
                  <a:cubicBezTo>
                    <a:pt x="4841299" y="1642322"/>
                    <a:pt x="4840078" y="1643542"/>
                    <a:pt x="4840078" y="1644763"/>
                  </a:cubicBezTo>
                  <a:cubicBezTo>
                    <a:pt x="4840078" y="1649645"/>
                    <a:pt x="4837637" y="1647204"/>
                    <a:pt x="4835196" y="1643542"/>
                  </a:cubicBezTo>
                  <a:cubicBezTo>
                    <a:pt x="4830313" y="1637438"/>
                    <a:pt x="4832754" y="1641101"/>
                    <a:pt x="4830313" y="1643542"/>
                  </a:cubicBezTo>
                  <a:cubicBezTo>
                    <a:pt x="4829092" y="1644763"/>
                    <a:pt x="4829092" y="1642322"/>
                    <a:pt x="4826651" y="1645984"/>
                  </a:cubicBezTo>
                  <a:cubicBezTo>
                    <a:pt x="4825430" y="1647204"/>
                    <a:pt x="4822989" y="1645984"/>
                    <a:pt x="4822989" y="1645984"/>
                  </a:cubicBezTo>
                  <a:cubicBezTo>
                    <a:pt x="4821768" y="1645984"/>
                    <a:pt x="4820547" y="1643542"/>
                    <a:pt x="4819326" y="1643542"/>
                  </a:cubicBezTo>
                  <a:cubicBezTo>
                    <a:pt x="4816885" y="1645984"/>
                    <a:pt x="4813223" y="1642322"/>
                    <a:pt x="4812002" y="1647204"/>
                  </a:cubicBezTo>
                  <a:cubicBezTo>
                    <a:pt x="4810782" y="1654529"/>
                    <a:pt x="4809561" y="1652087"/>
                    <a:pt x="4804678" y="1652087"/>
                  </a:cubicBezTo>
                  <a:cubicBezTo>
                    <a:pt x="4803457" y="1652087"/>
                    <a:pt x="4804678" y="1654529"/>
                    <a:pt x="4807119" y="1658191"/>
                  </a:cubicBezTo>
                  <a:cubicBezTo>
                    <a:pt x="4809561" y="1660632"/>
                    <a:pt x="4810782" y="1661852"/>
                    <a:pt x="4810782" y="1660632"/>
                  </a:cubicBezTo>
                  <a:cubicBezTo>
                    <a:pt x="4810782" y="1659411"/>
                    <a:pt x="4814444" y="1660632"/>
                    <a:pt x="4815664" y="1659411"/>
                  </a:cubicBezTo>
                  <a:cubicBezTo>
                    <a:pt x="4816885" y="1658191"/>
                    <a:pt x="4820547" y="1655749"/>
                    <a:pt x="4824209" y="1658191"/>
                  </a:cubicBezTo>
                  <a:cubicBezTo>
                    <a:pt x="4824209" y="1658191"/>
                    <a:pt x="4824209" y="1658191"/>
                    <a:pt x="4824209" y="1658191"/>
                  </a:cubicBezTo>
                  <a:cubicBezTo>
                    <a:pt x="4822989" y="1660632"/>
                    <a:pt x="4821768" y="1665515"/>
                    <a:pt x="4820547" y="1669177"/>
                  </a:cubicBezTo>
                  <a:cubicBezTo>
                    <a:pt x="4818106" y="1676501"/>
                    <a:pt x="4818106" y="1683825"/>
                    <a:pt x="4810782" y="1672839"/>
                  </a:cubicBezTo>
                  <a:cubicBezTo>
                    <a:pt x="4809561" y="1669177"/>
                    <a:pt x="4807119" y="1664294"/>
                    <a:pt x="4804678" y="1660632"/>
                  </a:cubicBezTo>
                  <a:cubicBezTo>
                    <a:pt x="4802237" y="1656970"/>
                    <a:pt x="4801016" y="1656970"/>
                    <a:pt x="4799795" y="1664294"/>
                  </a:cubicBezTo>
                  <a:cubicBezTo>
                    <a:pt x="4798575" y="1670398"/>
                    <a:pt x="4797354" y="1672839"/>
                    <a:pt x="4794912" y="1671618"/>
                  </a:cubicBezTo>
                  <a:cubicBezTo>
                    <a:pt x="4793692" y="1670398"/>
                    <a:pt x="4793692" y="1666736"/>
                    <a:pt x="4792471" y="1661852"/>
                  </a:cubicBezTo>
                  <a:cubicBezTo>
                    <a:pt x="4791250" y="1658191"/>
                    <a:pt x="4790030" y="1654529"/>
                    <a:pt x="4787588" y="1654529"/>
                  </a:cubicBezTo>
                  <a:cubicBezTo>
                    <a:pt x="4785147" y="1654529"/>
                    <a:pt x="4782705" y="1652087"/>
                    <a:pt x="4781485" y="1656970"/>
                  </a:cubicBezTo>
                  <a:cubicBezTo>
                    <a:pt x="4779043" y="1665515"/>
                    <a:pt x="4776602" y="1656970"/>
                    <a:pt x="4774161" y="1648425"/>
                  </a:cubicBezTo>
                  <a:cubicBezTo>
                    <a:pt x="4771719" y="1639880"/>
                    <a:pt x="4770498" y="1637438"/>
                    <a:pt x="4770498" y="1636218"/>
                  </a:cubicBezTo>
                  <a:cubicBezTo>
                    <a:pt x="4769278" y="1636218"/>
                    <a:pt x="4769278" y="1638659"/>
                    <a:pt x="4766836" y="1638659"/>
                  </a:cubicBezTo>
                  <a:cubicBezTo>
                    <a:pt x="4764395" y="1638659"/>
                    <a:pt x="4765616" y="1636218"/>
                    <a:pt x="4760733" y="1636218"/>
                  </a:cubicBezTo>
                  <a:cubicBezTo>
                    <a:pt x="4759512" y="1636218"/>
                    <a:pt x="4758291" y="1634997"/>
                    <a:pt x="4757071" y="1632556"/>
                  </a:cubicBezTo>
                  <a:cubicBezTo>
                    <a:pt x="4755850" y="1630115"/>
                    <a:pt x="4755850" y="1628894"/>
                    <a:pt x="4754629" y="1627673"/>
                  </a:cubicBezTo>
                  <a:cubicBezTo>
                    <a:pt x="4753409" y="1626452"/>
                    <a:pt x="4750967" y="1617908"/>
                    <a:pt x="4750967" y="1616687"/>
                  </a:cubicBezTo>
                  <a:cubicBezTo>
                    <a:pt x="4749747" y="1615466"/>
                    <a:pt x="4748526" y="1614245"/>
                    <a:pt x="4747305" y="1611804"/>
                  </a:cubicBezTo>
                  <a:cubicBezTo>
                    <a:pt x="4746084" y="1609362"/>
                    <a:pt x="4744864" y="1608142"/>
                    <a:pt x="4743643" y="1605701"/>
                  </a:cubicBezTo>
                  <a:cubicBezTo>
                    <a:pt x="4741202" y="1602038"/>
                    <a:pt x="4739981" y="1599597"/>
                    <a:pt x="4737540" y="1600817"/>
                  </a:cubicBezTo>
                  <a:cubicBezTo>
                    <a:pt x="4733877" y="1603259"/>
                    <a:pt x="4731436" y="1603259"/>
                    <a:pt x="4730215" y="1600817"/>
                  </a:cubicBezTo>
                  <a:cubicBezTo>
                    <a:pt x="4728995" y="1599597"/>
                    <a:pt x="4728995" y="1597155"/>
                    <a:pt x="4727774" y="1593494"/>
                  </a:cubicBezTo>
                  <a:cubicBezTo>
                    <a:pt x="4727774" y="1592273"/>
                    <a:pt x="4726553" y="1589831"/>
                    <a:pt x="4726553" y="1588610"/>
                  </a:cubicBezTo>
                  <a:cubicBezTo>
                    <a:pt x="4726553" y="1586169"/>
                    <a:pt x="4725333" y="1584948"/>
                    <a:pt x="4724112" y="1582507"/>
                  </a:cubicBezTo>
                  <a:cubicBezTo>
                    <a:pt x="4721670" y="1576403"/>
                    <a:pt x="4721670" y="1584948"/>
                    <a:pt x="4722891" y="1595935"/>
                  </a:cubicBezTo>
                  <a:cubicBezTo>
                    <a:pt x="4722891" y="1598376"/>
                    <a:pt x="4722891" y="1600817"/>
                    <a:pt x="4722891" y="1603259"/>
                  </a:cubicBezTo>
                  <a:cubicBezTo>
                    <a:pt x="4722891" y="1605701"/>
                    <a:pt x="4722891" y="1606921"/>
                    <a:pt x="4724112" y="1608142"/>
                  </a:cubicBezTo>
                  <a:cubicBezTo>
                    <a:pt x="4724112" y="1611804"/>
                    <a:pt x="4725333" y="1613024"/>
                    <a:pt x="4726553" y="1613024"/>
                  </a:cubicBezTo>
                  <a:cubicBezTo>
                    <a:pt x="4727774" y="1613024"/>
                    <a:pt x="4728995" y="1615466"/>
                    <a:pt x="4730215" y="1619128"/>
                  </a:cubicBezTo>
                  <a:cubicBezTo>
                    <a:pt x="4731436" y="1622790"/>
                    <a:pt x="4732657" y="1626452"/>
                    <a:pt x="4735098" y="1627673"/>
                  </a:cubicBezTo>
                  <a:cubicBezTo>
                    <a:pt x="4736319" y="1628894"/>
                    <a:pt x="4739981" y="1631335"/>
                    <a:pt x="4743643" y="1636218"/>
                  </a:cubicBezTo>
                  <a:cubicBezTo>
                    <a:pt x="4747305" y="1641101"/>
                    <a:pt x="4750967" y="1648425"/>
                    <a:pt x="4753409" y="1658191"/>
                  </a:cubicBezTo>
                  <a:cubicBezTo>
                    <a:pt x="4754629" y="1664294"/>
                    <a:pt x="4759512" y="1669177"/>
                    <a:pt x="4764395" y="1674059"/>
                  </a:cubicBezTo>
                  <a:cubicBezTo>
                    <a:pt x="4769278" y="1678943"/>
                    <a:pt x="4774161" y="1682605"/>
                    <a:pt x="4775381" y="1687487"/>
                  </a:cubicBezTo>
                  <a:cubicBezTo>
                    <a:pt x="4779043" y="1697253"/>
                    <a:pt x="4786368" y="1702136"/>
                    <a:pt x="4788809" y="1711901"/>
                  </a:cubicBezTo>
                  <a:cubicBezTo>
                    <a:pt x="4791250" y="1719226"/>
                    <a:pt x="4793692" y="1727771"/>
                    <a:pt x="4797354" y="1736315"/>
                  </a:cubicBezTo>
                  <a:cubicBezTo>
                    <a:pt x="4801016" y="1743640"/>
                    <a:pt x="4804678" y="1749743"/>
                    <a:pt x="4808340" y="1753405"/>
                  </a:cubicBezTo>
                  <a:cubicBezTo>
                    <a:pt x="4808340" y="1753405"/>
                    <a:pt x="4808340" y="1753405"/>
                    <a:pt x="4808340" y="1753405"/>
                  </a:cubicBezTo>
                  <a:cubicBezTo>
                    <a:pt x="4807119" y="1755847"/>
                    <a:pt x="4804678" y="1752185"/>
                    <a:pt x="4803457" y="1753405"/>
                  </a:cubicBezTo>
                  <a:cubicBezTo>
                    <a:pt x="4802237" y="1753405"/>
                    <a:pt x="4799795" y="1750964"/>
                    <a:pt x="4798575" y="1750964"/>
                  </a:cubicBezTo>
                  <a:cubicBezTo>
                    <a:pt x="4794912" y="1753405"/>
                    <a:pt x="4790030" y="1749743"/>
                    <a:pt x="4787588" y="1755847"/>
                  </a:cubicBezTo>
                  <a:cubicBezTo>
                    <a:pt x="4787588" y="1758288"/>
                    <a:pt x="4786368" y="1759509"/>
                    <a:pt x="4786368" y="1760729"/>
                  </a:cubicBezTo>
                  <a:cubicBezTo>
                    <a:pt x="4781485" y="1757067"/>
                    <a:pt x="4777823" y="1748522"/>
                    <a:pt x="4775381" y="1750964"/>
                  </a:cubicBezTo>
                  <a:cubicBezTo>
                    <a:pt x="4771719" y="1755847"/>
                    <a:pt x="4770498" y="1752185"/>
                    <a:pt x="4764395" y="1741198"/>
                  </a:cubicBezTo>
                  <a:cubicBezTo>
                    <a:pt x="4761954" y="1737536"/>
                    <a:pt x="4763174" y="1743640"/>
                    <a:pt x="4765616" y="1750964"/>
                  </a:cubicBezTo>
                  <a:cubicBezTo>
                    <a:pt x="4768057" y="1757067"/>
                    <a:pt x="4769278" y="1761950"/>
                    <a:pt x="4770498" y="1761950"/>
                  </a:cubicBezTo>
                  <a:cubicBezTo>
                    <a:pt x="4770498" y="1761950"/>
                    <a:pt x="4771719" y="1763171"/>
                    <a:pt x="4772940" y="1765612"/>
                  </a:cubicBezTo>
                  <a:cubicBezTo>
                    <a:pt x="4774161" y="1768054"/>
                    <a:pt x="4775381" y="1770495"/>
                    <a:pt x="4776602" y="1770495"/>
                  </a:cubicBezTo>
                  <a:cubicBezTo>
                    <a:pt x="4777823" y="1771716"/>
                    <a:pt x="4780264" y="1772936"/>
                    <a:pt x="4782705" y="1776599"/>
                  </a:cubicBezTo>
                  <a:cubicBezTo>
                    <a:pt x="4783926" y="1777819"/>
                    <a:pt x="4785147" y="1780261"/>
                    <a:pt x="4787588" y="1782702"/>
                  </a:cubicBezTo>
                  <a:cubicBezTo>
                    <a:pt x="4788809" y="1785143"/>
                    <a:pt x="4791250" y="1788806"/>
                    <a:pt x="4792471" y="1792468"/>
                  </a:cubicBezTo>
                  <a:cubicBezTo>
                    <a:pt x="4793692" y="1794909"/>
                    <a:pt x="4794912" y="1796130"/>
                    <a:pt x="4796133" y="1798571"/>
                  </a:cubicBezTo>
                  <a:cubicBezTo>
                    <a:pt x="4797354" y="1801013"/>
                    <a:pt x="4799795" y="1802233"/>
                    <a:pt x="4802237" y="1803454"/>
                  </a:cubicBezTo>
                  <a:cubicBezTo>
                    <a:pt x="4804678" y="1805895"/>
                    <a:pt x="4805899" y="1807116"/>
                    <a:pt x="4808340" y="1808337"/>
                  </a:cubicBezTo>
                  <a:cubicBezTo>
                    <a:pt x="4809561" y="1809557"/>
                    <a:pt x="4812002" y="1811999"/>
                    <a:pt x="4812002" y="1813220"/>
                  </a:cubicBezTo>
                  <a:cubicBezTo>
                    <a:pt x="4815664" y="1820544"/>
                    <a:pt x="4821768" y="1824206"/>
                    <a:pt x="4824209" y="1830309"/>
                  </a:cubicBezTo>
                  <a:cubicBezTo>
                    <a:pt x="4825430" y="1831530"/>
                    <a:pt x="4825430" y="1832751"/>
                    <a:pt x="4826651" y="1835192"/>
                  </a:cubicBezTo>
                  <a:cubicBezTo>
                    <a:pt x="4825430" y="1836413"/>
                    <a:pt x="4824209" y="1836413"/>
                    <a:pt x="4821768" y="1832751"/>
                  </a:cubicBezTo>
                  <a:cubicBezTo>
                    <a:pt x="4818106" y="1829089"/>
                    <a:pt x="4812002" y="1815661"/>
                    <a:pt x="4812002" y="1827868"/>
                  </a:cubicBezTo>
                  <a:cubicBezTo>
                    <a:pt x="4812002" y="1832751"/>
                    <a:pt x="4810782" y="1835192"/>
                    <a:pt x="4809561" y="1835192"/>
                  </a:cubicBezTo>
                  <a:cubicBezTo>
                    <a:pt x="4807119" y="1835192"/>
                    <a:pt x="4805899" y="1821764"/>
                    <a:pt x="4801016" y="1825427"/>
                  </a:cubicBezTo>
                  <a:cubicBezTo>
                    <a:pt x="4798575" y="1826647"/>
                    <a:pt x="4796133" y="1825427"/>
                    <a:pt x="4796133" y="1829089"/>
                  </a:cubicBezTo>
                  <a:cubicBezTo>
                    <a:pt x="4796133" y="1836413"/>
                    <a:pt x="4792471" y="1831530"/>
                    <a:pt x="4788809" y="1825427"/>
                  </a:cubicBezTo>
                  <a:cubicBezTo>
                    <a:pt x="4781485" y="1814440"/>
                    <a:pt x="4785147" y="1819323"/>
                    <a:pt x="4781485" y="1822985"/>
                  </a:cubicBezTo>
                  <a:cubicBezTo>
                    <a:pt x="4779043" y="1824206"/>
                    <a:pt x="4780264" y="1821764"/>
                    <a:pt x="4776602" y="1825427"/>
                  </a:cubicBezTo>
                  <a:cubicBezTo>
                    <a:pt x="4775381" y="1826647"/>
                    <a:pt x="4771719" y="1822985"/>
                    <a:pt x="4770498" y="1822985"/>
                  </a:cubicBezTo>
                  <a:cubicBezTo>
                    <a:pt x="4769278" y="1822985"/>
                    <a:pt x="4765616" y="1818102"/>
                    <a:pt x="4765616" y="1819323"/>
                  </a:cubicBezTo>
                  <a:cubicBezTo>
                    <a:pt x="4760733" y="1820544"/>
                    <a:pt x="4755850" y="1815661"/>
                    <a:pt x="4753409" y="1821764"/>
                  </a:cubicBezTo>
                  <a:cubicBezTo>
                    <a:pt x="4749747" y="1832751"/>
                    <a:pt x="4749747" y="1829089"/>
                    <a:pt x="4741202" y="1826647"/>
                  </a:cubicBezTo>
                  <a:cubicBezTo>
                    <a:pt x="4738760" y="1825427"/>
                    <a:pt x="4739981" y="1830309"/>
                    <a:pt x="4743643" y="1835192"/>
                  </a:cubicBezTo>
                  <a:cubicBezTo>
                    <a:pt x="4746084" y="1838854"/>
                    <a:pt x="4748526" y="1842516"/>
                    <a:pt x="4748526" y="1840075"/>
                  </a:cubicBezTo>
                  <a:cubicBezTo>
                    <a:pt x="4749747" y="1837634"/>
                    <a:pt x="4753409" y="1841296"/>
                    <a:pt x="4755850" y="1841296"/>
                  </a:cubicBezTo>
                  <a:cubicBezTo>
                    <a:pt x="4758291" y="1840075"/>
                    <a:pt x="4765616" y="1836413"/>
                    <a:pt x="4772940" y="1847399"/>
                  </a:cubicBezTo>
                  <a:cubicBezTo>
                    <a:pt x="4776602" y="1853503"/>
                    <a:pt x="4788809" y="1851061"/>
                    <a:pt x="4792471" y="1857165"/>
                  </a:cubicBezTo>
                  <a:cubicBezTo>
                    <a:pt x="4796133" y="1863268"/>
                    <a:pt x="4801016" y="1864489"/>
                    <a:pt x="4804678" y="1870592"/>
                  </a:cubicBezTo>
                  <a:cubicBezTo>
                    <a:pt x="4805899" y="1873034"/>
                    <a:pt x="4807119" y="1876696"/>
                    <a:pt x="4809561" y="1880358"/>
                  </a:cubicBezTo>
                  <a:cubicBezTo>
                    <a:pt x="4808340" y="1880358"/>
                    <a:pt x="4808340" y="1880358"/>
                    <a:pt x="4807119" y="1880358"/>
                  </a:cubicBezTo>
                  <a:cubicBezTo>
                    <a:pt x="4802237" y="1880358"/>
                    <a:pt x="4805899" y="1882799"/>
                    <a:pt x="4812002" y="1885241"/>
                  </a:cubicBezTo>
                  <a:cubicBezTo>
                    <a:pt x="4814444" y="1888903"/>
                    <a:pt x="4815664" y="1892565"/>
                    <a:pt x="4818106" y="1893786"/>
                  </a:cubicBezTo>
                  <a:cubicBezTo>
                    <a:pt x="4815664" y="1899889"/>
                    <a:pt x="4814444" y="1896227"/>
                    <a:pt x="4808340" y="1893786"/>
                  </a:cubicBezTo>
                  <a:cubicBezTo>
                    <a:pt x="4807119" y="1892565"/>
                    <a:pt x="4807119" y="1895006"/>
                    <a:pt x="4808340" y="1898669"/>
                  </a:cubicBezTo>
                  <a:cubicBezTo>
                    <a:pt x="4804678" y="1898669"/>
                    <a:pt x="4802237" y="1897448"/>
                    <a:pt x="4801016" y="1898669"/>
                  </a:cubicBezTo>
                  <a:cubicBezTo>
                    <a:pt x="4797354" y="1899889"/>
                    <a:pt x="4788809" y="1895006"/>
                    <a:pt x="4787588" y="1896227"/>
                  </a:cubicBezTo>
                  <a:cubicBezTo>
                    <a:pt x="4775381" y="1899889"/>
                    <a:pt x="4760733" y="1895006"/>
                    <a:pt x="4755850" y="1902331"/>
                  </a:cubicBezTo>
                  <a:cubicBezTo>
                    <a:pt x="4752188" y="1908434"/>
                    <a:pt x="4749747" y="1910876"/>
                    <a:pt x="4744864" y="1910876"/>
                  </a:cubicBezTo>
                  <a:cubicBezTo>
                    <a:pt x="4739981" y="1910876"/>
                    <a:pt x="4733877" y="1909655"/>
                    <a:pt x="4721670" y="1908434"/>
                  </a:cubicBezTo>
                  <a:cubicBezTo>
                    <a:pt x="4714346" y="1907213"/>
                    <a:pt x="4719229" y="1913317"/>
                    <a:pt x="4728995" y="1919420"/>
                  </a:cubicBezTo>
                  <a:cubicBezTo>
                    <a:pt x="4731436" y="1920641"/>
                    <a:pt x="4735098" y="1923083"/>
                    <a:pt x="4737540" y="1924303"/>
                  </a:cubicBezTo>
                  <a:cubicBezTo>
                    <a:pt x="4737540" y="1924303"/>
                    <a:pt x="4736319" y="1924303"/>
                    <a:pt x="4736319" y="1924303"/>
                  </a:cubicBezTo>
                  <a:cubicBezTo>
                    <a:pt x="4722891" y="1929186"/>
                    <a:pt x="4705801" y="1924303"/>
                    <a:pt x="4700919" y="1932848"/>
                  </a:cubicBezTo>
                  <a:cubicBezTo>
                    <a:pt x="4693594" y="1947497"/>
                    <a:pt x="4689932" y="1943834"/>
                    <a:pt x="4665518" y="1943834"/>
                  </a:cubicBezTo>
                  <a:cubicBezTo>
                    <a:pt x="4658194" y="1943834"/>
                    <a:pt x="4664298" y="1948717"/>
                    <a:pt x="4675284" y="1953600"/>
                  </a:cubicBezTo>
                  <a:cubicBezTo>
                    <a:pt x="4683829" y="1957262"/>
                    <a:pt x="4692374" y="1960924"/>
                    <a:pt x="4693594" y="1958483"/>
                  </a:cubicBezTo>
                  <a:cubicBezTo>
                    <a:pt x="4696036" y="1956041"/>
                    <a:pt x="4710684" y="1958483"/>
                    <a:pt x="4716788" y="1956041"/>
                  </a:cubicBezTo>
                  <a:cubicBezTo>
                    <a:pt x="4724112" y="1953600"/>
                    <a:pt x="4746084" y="1946276"/>
                    <a:pt x="4770498" y="1957262"/>
                  </a:cubicBezTo>
                  <a:cubicBezTo>
                    <a:pt x="4771719" y="1957262"/>
                    <a:pt x="4772940" y="1957262"/>
                    <a:pt x="4772940" y="1958483"/>
                  </a:cubicBezTo>
                  <a:cubicBezTo>
                    <a:pt x="4772940" y="1958483"/>
                    <a:pt x="4771719" y="1958483"/>
                    <a:pt x="4771719" y="1959704"/>
                  </a:cubicBezTo>
                  <a:cubicBezTo>
                    <a:pt x="4770498" y="1962145"/>
                    <a:pt x="4768057" y="1960924"/>
                    <a:pt x="4768057" y="1964586"/>
                  </a:cubicBezTo>
                  <a:cubicBezTo>
                    <a:pt x="4768057" y="1970690"/>
                    <a:pt x="4764395" y="1967028"/>
                    <a:pt x="4761954" y="1963366"/>
                  </a:cubicBezTo>
                  <a:cubicBezTo>
                    <a:pt x="4758291" y="1959704"/>
                    <a:pt x="4757071" y="1958483"/>
                    <a:pt x="4757071" y="1958483"/>
                  </a:cubicBezTo>
                  <a:cubicBezTo>
                    <a:pt x="4757071" y="1958483"/>
                    <a:pt x="4757071" y="1960924"/>
                    <a:pt x="4755850" y="1962145"/>
                  </a:cubicBezTo>
                  <a:cubicBezTo>
                    <a:pt x="4754629" y="1964586"/>
                    <a:pt x="4754629" y="1960924"/>
                    <a:pt x="4750967" y="1965807"/>
                  </a:cubicBezTo>
                  <a:cubicBezTo>
                    <a:pt x="4749747" y="1968248"/>
                    <a:pt x="4747305" y="1964586"/>
                    <a:pt x="4746084" y="1965807"/>
                  </a:cubicBezTo>
                  <a:cubicBezTo>
                    <a:pt x="4744864" y="1965807"/>
                    <a:pt x="4742422" y="1962145"/>
                    <a:pt x="4741202" y="1962145"/>
                  </a:cubicBezTo>
                  <a:cubicBezTo>
                    <a:pt x="4738760" y="1963366"/>
                    <a:pt x="4736319" y="1962145"/>
                    <a:pt x="4735098" y="1962145"/>
                  </a:cubicBezTo>
                  <a:cubicBezTo>
                    <a:pt x="4732657" y="1962145"/>
                    <a:pt x="4731436" y="1962145"/>
                    <a:pt x="4730215" y="1965807"/>
                  </a:cubicBezTo>
                  <a:cubicBezTo>
                    <a:pt x="4727774" y="1975573"/>
                    <a:pt x="4726553" y="1971911"/>
                    <a:pt x="4719229" y="1969469"/>
                  </a:cubicBezTo>
                  <a:cubicBezTo>
                    <a:pt x="4716788" y="1968248"/>
                    <a:pt x="4718008" y="1973131"/>
                    <a:pt x="4721670" y="1978014"/>
                  </a:cubicBezTo>
                  <a:cubicBezTo>
                    <a:pt x="4724112" y="1981676"/>
                    <a:pt x="4726553" y="1984118"/>
                    <a:pt x="4726553" y="1982897"/>
                  </a:cubicBezTo>
                  <a:cubicBezTo>
                    <a:pt x="4726553" y="1981676"/>
                    <a:pt x="4727774" y="1982897"/>
                    <a:pt x="4728995" y="1982897"/>
                  </a:cubicBezTo>
                  <a:cubicBezTo>
                    <a:pt x="4730215" y="1982897"/>
                    <a:pt x="4731436" y="1984118"/>
                    <a:pt x="4732657" y="1982897"/>
                  </a:cubicBezTo>
                  <a:cubicBezTo>
                    <a:pt x="4735098" y="1981676"/>
                    <a:pt x="4741202" y="1978014"/>
                    <a:pt x="4748526" y="1986559"/>
                  </a:cubicBezTo>
                  <a:cubicBezTo>
                    <a:pt x="4749747" y="1987780"/>
                    <a:pt x="4750967" y="1987780"/>
                    <a:pt x="4752188" y="1989000"/>
                  </a:cubicBezTo>
                  <a:cubicBezTo>
                    <a:pt x="4753409" y="1989000"/>
                    <a:pt x="4755850" y="1989000"/>
                    <a:pt x="4757071" y="1989000"/>
                  </a:cubicBezTo>
                  <a:cubicBezTo>
                    <a:pt x="4760733" y="1989000"/>
                    <a:pt x="4764395" y="1989000"/>
                    <a:pt x="4765616" y="1990221"/>
                  </a:cubicBezTo>
                  <a:cubicBezTo>
                    <a:pt x="4769278" y="1993883"/>
                    <a:pt x="4774161" y="1992662"/>
                    <a:pt x="4777823" y="1997545"/>
                  </a:cubicBezTo>
                  <a:cubicBezTo>
                    <a:pt x="4780264" y="2001207"/>
                    <a:pt x="4783926" y="2004869"/>
                    <a:pt x="4786368" y="2008532"/>
                  </a:cubicBezTo>
                  <a:cubicBezTo>
                    <a:pt x="4787588" y="2009752"/>
                    <a:pt x="4788809" y="2010973"/>
                    <a:pt x="4790030" y="2012194"/>
                  </a:cubicBezTo>
                  <a:cubicBezTo>
                    <a:pt x="4785147" y="2015856"/>
                    <a:pt x="4775381" y="2013415"/>
                    <a:pt x="4771719" y="2014635"/>
                  </a:cubicBezTo>
                  <a:cubicBezTo>
                    <a:pt x="4766836" y="2015856"/>
                    <a:pt x="4755850" y="2012194"/>
                    <a:pt x="4754629" y="2013415"/>
                  </a:cubicBezTo>
                  <a:cubicBezTo>
                    <a:pt x="4741202" y="2019518"/>
                    <a:pt x="4721670" y="2015856"/>
                    <a:pt x="4718008" y="2026842"/>
                  </a:cubicBezTo>
                  <a:cubicBezTo>
                    <a:pt x="4713126" y="2043932"/>
                    <a:pt x="4708243" y="2039049"/>
                    <a:pt x="4682608" y="2042711"/>
                  </a:cubicBezTo>
                  <a:cubicBezTo>
                    <a:pt x="4674063" y="2043932"/>
                    <a:pt x="4682608" y="2048815"/>
                    <a:pt x="4694815" y="2052477"/>
                  </a:cubicBezTo>
                  <a:cubicBezTo>
                    <a:pt x="4697256" y="2053697"/>
                    <a:pt x="4700919" y="2054918"/>
                    <a:pt x="4703360" y="2054918"/>
                  </a:cubicBezTo>
                  <a:cubicBezTo>
                    <a:pt x="4702139" y="2054918"/>
                    <a:pt x="4702139" y="2056139"/>
                    <a:pt x="4700919" y="2057360"/>
                  </a:cubicBezTo>
                  <a:cubicBezTo>
                    <a:pt x="4697256" y="2063463"/>
                    <a:pt x="4696036" y="2065904"/>
                    <a:pt x="4693594" y="2064684"/>
                  </a:cubicBezTo>
                  <a:cubicBezTo>
                    <a:pt x="4691153" y="2063463"/>
                    <a:pt x="4688712" y="2059801"/>
                    <a:pt x="4682608" y="2054918"/>
                  </a:cubicBezTo>
                  <a:cubicBezTo>
                    <a:pt x="4678946" y="2052477"/>
                    <a:pt x="4681387" y="2059801"/>
                    <a:pt x="4685049" y="2069567"/>
                  </a:cubicBezTo>
                  <a:cubicBezTo>
                    <a:pt x="4688712" y="2078111"/>
                    <a:pt x="4691153" y="2082994"/>
                    <a:pt x="4692374" y="2080553"/>
                  </a:cubicBezTo>
                  <a:cubicBezTo>
                    <a:pt x="4693594" y="2079332"/>
                    <a:pt x="4694815" y="2080553"/>
                    <a:pt x="4697256" y="2082994"/>
                  </a:cubicBezTo>
                  <a:cubicBezTo>
                    <a:pt x="4699698" y="2084215"/>
                    <a:pt x="4702139" y="2086657"/>
                    <a:pt x="4703360" y="2086657"/>
                  </a:cubicBezTo>
                  <a:cubicBezTo>
                    <a:pt x="4704581" y="2086657"/>
                    <a:pt x="4705801" y="2086657"/>
                    <a:pt x="4707022" y="2086657"/>
                  </a:cubicBezTo>
                  <a:cubicBezTo>
                    <a:pt x="4708243" y="2086657"/>
                    <a:pt x="4710684" y="2086657"/>
                    <a:pt x="4713126" y="2087877"/>
                  </a:cubicBezTo>
                  <a:cubicBezTo>
                    <a:pt x="4715567" y="2089098"/>
                    <a:pt x="4718008" y="2090318"/>
                    <a:pt x="4720450" y="2092760"/>
                  </a:cubicBezTo>
                  <a:cubicBezTo>
                    <a:pt x="4722891" y="2095201"/>
                    <a:pt x="4725333" y="2098864"/>
                    <a:pt x="4727774" y="2102526"/>
                  </a:cubicBezTo>
                  <a:cubicBezTo>
                    <a:pt x="4728995" y="2104967"/>
                    <a:pt x="4731436" y="2106188"/>
                    <a:pt x="4733877" y="2107408"/>
                  </a:cubicBezTo>
                  <a:cubicBezTo>
                    <a:pt x="4736319" y="2108629"/>
                    <a:pt x="4738760" y="2109850"/>
                    <a:pt x="4742422" y="2111071"/>
                  </a:cubicBezTo>
                  <a:cubicBezTo>
                    <a:pt x="4743643" y="2111071"/>
                    <a:pt x="4746084" y="2112291"/>
                    <a:pt x="4747305" y="2112291"/>
                  </a:cubicBezTo>
                  <a:cubicBezTo>
                    <a:pt x="4746084" y="2115953"/>
                    <a:pt x="4743643" y="2117174"/>
                    <a:pt x="4744864" y="2120836"/>
                  </a:cubicBezTo>
                  <a:cubicBezTo>
                    <a:pt x="4746084" y="2128160"/>
                    <a:pt x="4741202" y="2128160"/>
                    <a:pt x="4736319" y="2125719"/>
                  </a:cubicBezTo>
                  <a:cubicBezTo>
                    <a:pt x="4731436" y="2124498"/>
                    <a:pt x="4730215" y="2123278"/>
                    <a:pt x="4728995" y="2124498"/>
                  </a:cubicBezTo>
                  <a:cubicBezTo>
                    <a:pt x="4728995" y="2125719"/>
                    <a:pt x="4728995" y="2128160"/>
                    <a:pt x="4727774" y="2130602"/>
                  </a:cubicBezTo>
                  <a:cubicBezTo>
                    <a:pt x="4726553" y="2134264"/>
                    <a:pt x="4726553" y="2129381"/>
                    <a:pt x="4722891" y="2137926"/>
                  </a:cubicBezTo>
                  <a:cubicBezTo>
                    <a:pt x="4721670" y="2141588"/>
                    <a:pt x="4718008" y="2140367"/>
                    <a:pt x="4716788" y="2141588"/>
                  </a:cubicBezTo>
                  <a:cubicBezTo>
                    <a:pt x="4715567" y="2142809"/>
                    <a:pt x="4710684" y="2140367"/>
                    <a:pt x="4710684" y="2141588"/>
                  </a:cubicBezTo>
                  <a:cubicBezTo>
                    <a:pt x="4705801" y="2147692"/>
                    <a:pt x="4699698" y="2145250"/>
                    <a:pt x="4698477" y="2153795"/>
                  </a:cubicBezTo>
                  <a:cubicBezTo>
                    <a:pt x="4697256" y="2161119"/>
                    <a:pt x="4697256" y="2163561"/>
                    <a:pt x="4694815" y="2164781"/>
                  </a:cubicBezTo>
                  <a:cubicBezTo>
                    <a:pt x="4692374" y="2166002"/>
                    <a:pt x="4689932" y="2166002"/>
                    <a:pt x="4685049" y="2166002"/>
                  </a:cubicBezTo>
                  <a:cubicBezTo>
                    <a:pt x="4681387" y="2166002"/>
                    <a:pt x="4685049" y="2170885"/>
                    <a:pt x="4689932" y="2174547"/>
                  </a:cubicBezTo>
                  <a:cubicBezTo>
                    <a:pt x="4693594" y="2178209"/>
                    <a:pt x="4697256" y="2179430"/>
                    <a:pt x="4697256" y="2176988"/>
                  </a:cubicBezTo>
                  <a:cubicBezTo>
                    <a:pt x="4697256" y="2175768"/>
                    <a:pt x="4698477" y="2175768"/>
                    <a:pt x="4698477" y="2175768"/>
                  </a:cubicBezTo>
                  <a:cubicBezTo>
                    <a:pt x="4698477" y="2176988"/>
                    <a:pt x="4698477" y="2179430"/>
                    <a:pt x="4696036" y="2183092"/>
                  </a:cubicBezTo>
                  <a:cubicBezTo>
                    <a:pt x="4693594" y="2186754"/>
                    <a:pt x="4694815" y="2181871"/>
                    <a:pt x="4689932" y="2190416"/>
                  </a:cubicBezTo>
                  <a:cubicBezTo>
                    <a:pt x="4687491" y="2194078"/>
                    <a:pt x="4682608" y="2190416"/>
                    <a:pt x="4681387" y="2191637"/>
                  </a:cubicBezTo>
                  <a:cubicBezTo>
                    <a:pt x="4678946" y="2192857"/>
                    <a:pt x="4674063" y="2187975"/>
                    <a:pt x="4674063" y="2187975"/>
                  </a:cubicBezTo>
                  <a:cubicBezTo>
                    <a:pt x="4667960" y="2192857"/>
                    <a:pt x="4659415" y="2186754"/>
                    <a:pt x="4656973" y="2196520"/>
                  </a:cubicBezTo>
                  <a:cubicBezTo>
                    <a:pt x="4654532" y="2205064"/>
                    <a:pt x="4653311" y="2207506"/>
                    <a:pt x="4650870" y="2207506"/>
                  </a:cubicBezTo>
                  <a:cubicBezTo>
                    <a:pt x="4648428" y="2207506"/>
                    <a:pt x="4644766" y="2205064"/>
                    <a:pt x="4638663" y="2203844"/>
                  </a:cubicBezTo>
                  <a:cubicBezTo>
                    <a:pt x="4635001" y="2202623"/>
                    <a:pt x="4637442" y="2209947"/>
                    <a:pt x="4642325" y="2217271"/>
                  </a:cubicBezTo>
                  <a:cubicBezTo>
                    <a:pt x="4643546" y="2219713"/>
                    <a:pt x="4644766" y="2220934"/>
                    <a:pt x="4647208" y="2223375"/>
                  </a:cubicBezTo>
                  <a:cubicBezTo>
                    <a:pt x="4647208" y="2223375"/>
                    <a:pt x="4647208" y="2223375"/>
                    <a:pt x="4647208" y="2223375"/>
                  </a:cubicBezTo>
                  <a:cubicBezTo>
                    <a:pt x="4642325" y="2227037"/>
                    <a:pt x="4637442" y="2225816"/>
                    <a:pt x="4633780" y="2227037"/>
                  </a:cubicBezTo>
                  <a:cubicBezTo>
                    <a:pt x="4632559" y="2225816"/>
                    <a:pt x="4631339" y="2223375"/>
                    <a:pt x="4630118" y="2218492"/>
                  </a:cubicBezTo>
                  <a:cubicBezTo>
                    <a:pt x="4627677" y="2209947"/>
                    <a:pt x="4614249" y="2212389"/>
                    <a:pt x="4605704" y="2206285"/>
                  </a:cubicBezTo>
                  <a:cubicBezTo>
                    <a:pt x="4604483" y="2206285"/>
                    <a:pt x="4597159" y="2207506"/>
                    <a:pt x="4593497" y="2206285"/>
                  </a:cubicBezTo>
                  <a:cubicBezTo>
                    <a:pt x="4591056" y="2205064"/>
                    <a:pt x="4583731" y="2206285"/>
                    <a:pt x="4581290" y="2202623"/>
                  </a:cubicBezTo>
                  <a:cubicBezTo>
                    <a:pt x="4575186" y="2194078"/>
                    <a:pt x="4575186" y="2198961"/>
                    <a:pt x="4571524" y="2195299"/>
                  </a:cubicBezTo>
                  <a:cubicBezTo>
                    <a:pt x="4569083" y="2191637"/>
                    <a:pt x="4570304" y="2190416"/>
                    <a:pt x="4569083" y="2189195"/>
                  </a:cubicBezTo>
                  <a:cubicBezTo>
                    <a:pt x="4567862" y="2187975"/>
                    <a:pt x="4565421" y="2189195"/>
                    <a:pt x="4555655" y="2190416"/>
                  </a:cubicBezTo>
                  <a:cubicBezTo>
                    <a:pt x="4545890" y="2191637"/>
                    <a:pt x="4536124" y="2192857"/>
                    <a:pt x="4539786" y="2185533"/>
                  </a:cubicBezTo>
                  <a:cubicBezTo>
                    <a:pt x="4539786" y="2184313"/>
                    <a:pt x="4539786" y="2184313"/>
                    <a:pt x="4539786" y="2184313"/>
                  </a:cubicBezTo>
                  <a:cubicBezTo>
                    <a:pt x="4539786" y="2184313"/>
                    <a:pt x="4539786" y="2184313"/>
                    <a:pt x="4539786" y="2184313"/>
                  </a:cubicBezTo>
                  <a:cubicBezTo>
                    <a:pt x="4543448" y="2183092"/>
                    <a:pt x="4547110" y="2180650"/>
                    <a:pt x="4549551" y="2179430"/>
                  </a:cubicBezTo>
                  <a:cubicBezTo>
                    <a:pt x="4551993" y="2176988"/>
                    <a:pt x="4554435" y="2175768"/>
                    <a:pt x="4555655" y="2173326"/>
                  </a:cubicBezTo>
                  <a:cubicBezTo>
                    <a:pt x="4556876" y="2173326"/>
                    <a:pt x="4558097" y="2173326"/>
                    <a:pt x="4558097" y="2172106"/>
                  </a:cubicBezTo>
                  <a:cubicBezTo>
                    <a:pt x="4562979" y="2170885"/>
                    <a:pt x="4566642" y="2169664"/>
                    <a:pt x="4569083" y="2167223"/>
                  </a:cubicBezTo>
                  <a:cubicBezTo>
                    <a:pt x="4573965" y="2163561"/>
                    <a:pt x="4578849" y="2159899"/>
                    <a:pt x="4583731" y="2157457"/>
                  </a:cubicBezTo>
                  <a:cubicBezTo>
                    <a:pt x="4588614" y="2155016"/>
                    <a:pt x="4593497" y="2153795"/>
                    <a:pt x="4597159" y="2152574"/>
                  </a:cubicBezTo>
                  <a:cubicBezTo>
                    <a:pt x="4602042" y="2151354"/>
                    <a:pt x="4605704" y="2151354"/>
                    <a:pt x="4609366" y="2151354"/>
                  </a:cubicBezTo>
                  <a:cubicBezTo>
                    <a:pt x="4613028" y="2151354"/>
                    <a:pt x="4615470" y="2151354"/>
                    <a:pt x="4616690" y="2151354"/>
                  </a:cubicBezTo>
                  <a:cubicBezTo>
                    <a:pt x="4620352" y="2151354"/>
                    <a:pt x="4624014" y="2150133"/>
                    <a:pt x="4628897" y="2147692"/>
                  </a:cubicBezTo>
                  <a:cubicBezTo>
                    <a:pt x="4632559" y="2146471"/>
                    <a:pt x="4636221" y="2144029"/>
                    <a:pt x="4638663" y="2145250"/>
                  </a:cubicBezTo>
                  <a:cubicBezTo>
                    <a:pt x="4641104" y="2147692"/>
                    <a:pt x="4647208" y="2141588"/>
                    <a:pt x="4653311" y="2134264"/>
                  </a:cubicBezTo>
                  <a:cubicBezTo>
                    <a:pt x="4660635" y="2124498"/>
                    <a:pt x="4664298" y="2117174"/>
                    <a:pt x="4656973" y="2119615"/>
                  </a:cubicBezTo>
                  <a:cubicBezTo>
                    <a:pt x="4645987" y="2124498"/>
                    <a:pt x="4641104" y="2128160"/>
                    <a:pt x="4636221" y="2129381"/>
                  </a:cubicBezTo>
                  <a:cubicBezTo>
                    <a:pt x="4631339" y="2130602"/>
                    <a:pt x="4627677" y="2128160"/>
                    <a:pt x="4621573" y="2122057"/>
                  </a:cubicBezTo>
                  <a:cubicBezTo>
                    <a:pt x="4614249" y="2113512"/>
                    <a:pt x="4602042" y="2124498"/>
                    <a:pt x="4588614" y="2123278"/>
                  </a:cubicBezTo>
                  <a:cubicBezTo>
                    <a:pt x="4587393" y="2123278"/>
                    <a:pt x="4580069" y="2130602"/>
                    <a:pt x="4576407" y="2130602"/>
                  </a:cubicBezTo>
                  <a:cubicBezTo>
                    <a:pt x="4572745" y="2130602"/>
                    <a:pt x="4566642" y="2136705"/>
                    <a:pt x="4560538" y="2135485"/>
                  </a:cubicBezTo>
                  <a:cubicBezTo>
                    <a:pt x="4548331" y="2130602"/>
                    <a:pt x="4551993" y="2135485"/>
                    <a:pt x="4545890" y="2133043"/>
                  </a:cubicBezTo>
                  <a:cubicBezTo>
                    <a:pt x="4541007" y="2130602"/>
                    <a:pt x="4541007" y="2128160"/>
                    <a:pt x="4539786" y="2128160"/>
                  </a:cubicBezTo>
                  <a:cubicBezTo>
                    <a:pt x="4538565" y="2128160"/>
                    <a:pt x="4536124" y="2129381"/>
                    <a:pt x="4526358" y="2137926"/>
                  </a:cubicBezTo>
                  <a:cubicBezTo>
                    <a:pt x="4521476" y="2141588"/>
                    <a:pt x="4516593" y="2145250"/>
                    <a:pt x="4514151" y="2146471"/>
                  </a:cubicBezTo>
                  <a:cubicBezTo>
                    <a:pt x="4510489" y="2147692"/>
                    <a:pt x="4508048" y="2147692"/>
                    <a:pt x="4506827" y="2141588"/>
                  </a:cubicBezTo>
                  <a:cubicBezTo>
                    <a:pt x="4505607" y="2135485"/>
                    <a:pt x="4499503" y="2137926"/>
                    <a:pt x="4493400" y="2135485"/>
                  </a:cubicBezTo>
                  <a:cubicBezTo>
                    <a:pt x="4487296" y="2133043"/>
                    <a:pt x="4482413" y="2136705"/>
                    <a:pt x="4478751" y="2140367"/>
                  </a:cubicBezTo>
                  <a:cubicBezTo>
                    <a:pt x="4478751" y="2140367"/>
                    <a:pt x="4478751" y="2140367"/>
                    <a:pt x="4478751" y="2140367"/>
                  </a:cubicBezTo>
                  <a:cubicBezTo>
                    <a:pt x="4478751" y="2139147"/>
                    <a:pt x="4478751" y="2139147"/>
                    <a:pt x="4477530" y="2137926"/>
                  </a:cubicBezTo>
                  <a:cubicBezTo>
                    <a:pt x="4477530" y="2136705"/>
                    <a:pt x="4476309" y="2135485"/>
                    <a:pt x="4476309" y="2135485"/>
                  </a:cubicBezTo>
                  <a:cubicBezTo>
                    <a:pt x="4477530" y="2130602"/>
                    <a:pt x="4476309" y="2126940"/>
                    <a:pt x="4464102" y="2129381"/>
                  </a:cubicBezTo>
                  <a:cubicBezTo>
                    <a:pt x="4464102" y="2129381"/>
                    <a:pt x="4464102" y="2129381"/>
                    <a:pt x="4464102" y="2129381"/>
                  </a:cubicBezTo>
                  <a:cubicBezTo>
                    <a:pt x="4464102" y="2129381"/>
                    <a:pt x="4464102" y="2129381"/>
                    <a:pt x="4464102" y="2129381"/>
                  </a:cubicBezTo>
                  <a:cubicBezTo>
                    <a:pt x="4466544" y="2126940"/>
                    <a:pt x="4467765" y="2124498"/>
                    <a:pt x="4467765" y="2123278"/>
                  </a:cubicBezTo>
                  <a:cubicBezTo>
                    <a:pt x="4470206" y="2122057"/>
                    <a:pt x="4473868" y="2122057"/>
                    <a:pt x="4477530" y="2120836"/>
                  </a:cubicBezTo>
                  <a:cubicBezTo>
                    <a:pt x="4483634" y="2119615"/>
                    <a:pt x="4488516" y="2118395"/>
                    <a:pt x="4490958" y="2115953"/>
                  </a:cubicBezTo>
                  <a:cubicBezTo>
                    <a:pt x="4500723" y="2107408"/>
                    <a:pt x="4511710" y="2108629"/>
                    <a:pt x="4515372" y="2108629"/>
                  </a:cubicBezTo>
                  <a:cubicBezTo>
                    <a:pt x="4519034" y="2108629"/>
                    <a:pt x="4525137" y="2104967"/>
                    <a:pt x="4526358" y="2106188"/>
                  </a:cubicBezTo>
                  <a:cubicBezTo>
                    <a:pt x="4527579" y="2107408"/>
                    <a:pt x="4531241" y="2104967"/>
                    <a:pt x="4533683" y="2101305"/>
                  </a:cubicBezTo>
                  <a:cubicBezTo>
                    <a:pt x="4537344" y="2096422"/>
                    <a:pt x="4539786" y="2092760"/>
                    <a:pt x="4536124" y="2093981"/>
                  </a:cubicBezTo>
                  <a:cubicBezTo>
                    <a:pt x="4525137" y="2097643"/>
                    <a:pt x="4523917" y="2100084"/>
                    <a:pt x="4517814" y="2092760"/>
                  </a:cubicBezTo>
                  <a:cubicBezTo>
                    <a:pt x="4515372" y="2090318"/>
                    <a:pt x="4511710" y="2091539"/>
                    <a:pt x="4506827" y="2091539"/>
                  </a:cubicBezTo>
                  <a:cubicBezTo>
                    <a:pt x="4510489" y="2087877"/>
                    <a:pt x="4510489" y="2085436"/>
                    <a:pt x="4506827" y="2086657"/>
                  </a:cubicBezTo>
                  <a:cubicBezTo>
                    <a:pt x="4490958" y="2093981"/>
                    <a:pt x="4489737" y="2097643"/>
                    <a:pt x="4483634" y="2091539"/>
                  </a:cubicBezTo>
                  <a:cubicBezTo>
                    <a:pt x="4479972" y="2087877"/>
                    <a:pt x="4470206" y="2095201"/>
                    <a:pt x="4460440" y="2095201"/>
                  </a:cubicBezTo>
                  <a:cubicBezTo>
                    <a:pt x="4459220" y="2095201"/>
                    <a:pt x="4455558" y="2098864"/>
                    <a:pt x="4451895" y="2100084"/>
                  </a:cubicBezTo>
                  <a:cubicBezTo>
                    <a:pt x="4451895" y="2100084"/>
                    <a:pt x="4450675" y="2100084"/>
                    <a:pt x="4450675" y="2100084"/>
                  </a:cubicBezTo>
                  <a:cubicBezTo>
                    <a:pt x="4447013" y="2098864"/>
                    <a:pt x="4444572" y="2101305"/>
                    <a:pt x="4442130" y="2104967"/>
                  </a:cubicBezTo>
                  <a:cubicBezTo>
                    <a:pt x="4440909" y="2104967"/>
                    <a:pt x="4439688" y="2104967"/>
                    <a:pt x="4439688" y="2104967"/>
                  </a:cubicBezTo>
                  <a:cubicBezTo>
                    <a:pt x="4437247" y="2104967"/>
                    <a:pt x="4436026" y="2103746"/>
                    <a:pt x="4434806" y="2103746"/>
                  </a:cubicBezTo>
                  <a:cubicBezTo>
                    <a:pt x="4434806" y="2103746"/>
                    <a:pt x="4434806" y="2102526"/>
                    <a:pt x="4434806" y="2102526"/>
                  </a:cubicBezTo>
                  <a:cubicBezTo>
                    <a:pt x="4434806" y="2096422"/>
                    <a:pt x="4431144" y="2098864"/>
                    <a:pt x="4426261" y="2102526"/>
                  </a:cubicBezTo>
                  <a:cubicBezTo>
                    <a:pt x="4426261" y="2102526"/>
                    <a:pt x="4426261" y="2102526"/>
                    <a:pt x="4425040" y="2102526"/>
                  </a:cubicBezTo>
                  <a:cubicBezTo>
                    <a:pt x="4423819" y="2102526"/>
                    <a:pt x="4421378" y="2103746"/>
                    <a:pt x="4414054" y="2108629"/>
                  </a:cubicBezTo>
                  <a:cubicBezTo>
                    <a:pt x="4412833" y="2108629"/>
                    <a:pt x="4412833" y="2108629"/>
                    <a:pt x="4411612" y="2108629"/>
                  </a:cubicBezTo>
                  <a:cubicBezTo>
                    <a:pt x="4410392" y="2107408"/>
                    <a:pt x="4410392" y="2106188"/>
                    <a:pt x="4409171" y="2103746"/>
                  </a:cubicBezTo>
                  <a:cubicBezTo>
                    <a:pt x="4406730" y="2100084"/>
                    <a:pt x="4405509" y="2091539"/>
                    <a:pt x="4398185" y="2101305"/>
                  </a:cubicBezTo>
                  <a:cubicBezTo>
                    <a:pt x="4394523" y="2106188"/>
                    <a:pt x="4392081" y="2106188"/>
                    <a:pt x="4390860" y="2106188"/>
                  </a:cubicBezTo>
                  <a:cubicBezTo>
                    <a:pt x="4385978" y="2101305"/>
                    <a:pt x="4384757" y="2104967"/>
                    <a:pt x="4384757" y="2108629"/>
                  </a:cubicBezTo>
                  <a:cubicBezTo>
                    <a:pt x="4383536" y="2108629"/>
                    <a:pt x="4382316" y="2107408"/>
                    <a:pt x="4381095" y="2107408"/>
                  </a:cubicBezTo>
                  <a:cubicBezTo>
                    <a:pt x="4381095" y="2107408"/>
                    <a:pt x="4379874" y="2106188"/>
                    <a:pt x="4379874" y="2106188"/>
                  </a:cubicBezTo>
                  <a:cubicBezTo>
                    <a:pt x="4379874" y="2106188"/>
                    <a:pt x="4379874" y="2106188"/>
                    <a:pt x="4381095" y="2106188"/>
                  </a:cubicBezTo>
                  <a:cubicBezTo>
                    <a:pt x="4384757" y="2102526"/>
                    <a:pt x="4388419" y="2098864"/>
                    <a:pt x="4392081" y="2096422"/>
                  </a:cubicBezTo>
                  <a:cubicBezTo>
                    <a:pt x="4395743" y="2092760"/>
                    <a:pt x="4403067" y="2092760"/>
                    <a:pt x="4407951" y="2089098"/>
                  </a:cubicBezTo>
                  <a:cubicBezTo>
                    <a:pt x="4410392" y="2086657"/>
                    <a:pt x="4415274" y="2086657"/>
                    <a:pt x="4420158" y="2087877"/>
                  </a:cubicBezTo>
                  <a:cubicBezTo>
                    <a:pt x="4425040" y="2087877"/>
                    <a:pt x="4429923" y="2087877"/>
                    <a:pt x="4432365" y="2086657"/>
                  </a:cubicBezTo>
                  <a:cubicBezTo>
                    <a:pt x="4442130" y="2079332"/>
                    <a:pt x="4450675" y="2082994"/>
                    <a:pt x="4454337" y="2084215"/>
                  </a:cubicBezTo>
                  <a:cubicBezTo>
                    <a:pt x="4456779" y="2085436"/>
                    <a:pt x="4462882" y="2082994"/>
                    <a:pt x="4464102" y="2084215"/>
                  </a:cubicBezTo>
                  <a:cubicBezTo>
                    <a:pt x="4465323" y="2085436"/>
                    <a:pt x="4467765" y="2084215"/>
                    <a:pt x="4471427" y="2080553"/>
                  </a:cubicBezTo>
                  <a:cubicBezTo>
                    <a:pt x="4475089" y="2076891"/>
                    <a:pt x="4477530" y="2073229"/>
                    <a:pt x="4473868" y="2074450"/>
                  </a:cubicBezTo>
                  <a:cubicBezTo>
                    <a:pt x="4464102" y="2075670"/>
                    <a:pt x="4462882" y="2078111"/>
                    <a:pt x="4457999" y="2069567"/>
                  </a:cubicBezTo>
                  <a:cubicBezTo>
                    <a:pt x="4457999" y="2069567"/>
                    <a:pt x="4457999" y="2069567"/>
                    <a:pt x="4457999" y="2068346"/>
                  </a:cubicBezTo>
                  <a:cubicBezTo>
                    <a:pt x="4459220" y="2067125"/>
                    <a:pt x="4461661" y="2065904"/>
                    <a:pt x="4462882" y="2064684"/>
                  </a:cubicBezTo>
                  <a:cubicBezTo>
                    <a:pt x="4465323" y="2065904"/>
                    <a:pt x="4467765" y="2067125"/>
                    <a:pt x="4468986" y="2068346"/>
                  </a:cubicBezTo>
                  <a:cubicBezTo>
                    <a:pt x="4471427" y="2069567"/>
                    <a:pt x="4477530" y="2070787"/>
                    <a:pt x="4478751" y="2072008"/>
                  </a:cubicBezTo>
                  <a:cubicBezTo>
                    <a:pt x="4478751" y="2073229"/>
                    <a:pt x="4482413" y="2073229"/>
                    <a:pt x="4487296" y="2072008"/>
                  </a:cubicBezTo>
                  <a:cubicBezTo>
                    <a:pt x="4492179" y="2070787"/>
                    <a:pt x="4495841" y="2068346"/>
                    <a:pt x="4492179" y="2067125"/>
                  </a:cubicBezTo>
                  <a:cubicBezTo>
                    <a:pt x="4482413" y="2064684"/>
                    <a:pt x="4479972" y="2065904"/>
                    <a:pt x="4478751" y="2058580"/>
                  </a:cubicBezTo>
                  <a:cubicBezTo>
                    <a:pt x="4483634" y="2057360"/>
                    <a:pt x="4488516" y="2057360"/>
                    <a:pt x="4492179" y="2054918"/>
                  </a:cubicBezTo>
                  <a:cubicBezTo>
                    <a:pt x="4495841" y="2052477"/>
                    <a:pt x="4503165" y="2052477"/>
                    <a:pt x="4509269" y="2053697"/>
                  </a:cubicBezTo>
                  <a:cubicBezTo>
                    <a:pt x="4512930" y="2053697"/>
                    <a:pt x="4516593" y="2053697"/>
                    <a:pt x="4519034" y="2053697"/>
                  </a:cubicBezTo>
                  <a:cubicBezTo>
                    <a:pt x="4522696" y="2053697"/>
                    <a:pt x="4525137" y="2052477"/>
                    <a:pt x="4526358" y="2051256"/>
                  </a:cubicBezTo>
                  <a:cubicBezTo>
                    <a:pt x="4541007" y="2042711"/>
                    <a:pt x="4553214" y="2046373"/>
                    <a:pt x="4558097" y="2047594"/>
                  </a:cubicBezTo>
                  <a:cubicBezTo>
                    <a:pt x="4560538" y="2047594"/>
                    <a:pt x="4562979" y="2047594"/>
                    <a:pt x="4565421" y="2047594"/>
                  </a:cubicBezTo>
                  <a:cubicBezTo>
                    <a:pt x="4567862" y="2047594"/>
                    <a:pt x="4570304" y="2046373"/>
                    <a:pt x="4571524" y="2047594"/>
                  </a:cubicBezTo>
                  <a:cubicBezTo>
                    <a:pt x="4572745" y="2048815"/>
                    <a:pt x="4577628" y="2046373"/>
                    <a:pt x="4582511" y="2042711"/>
                  </a:cubicBezTo>
                  <a:cubicBezTo>
                    <a:pt x="4588614" y="2037829"/>
                    <a:pt x="4592276" y="2034166"/>
                    <a:pt x="4587393" y="2034166"/>
                  </a:cubicBezTo>
                  <a:cubicBezTo>
                    <a:pt x="4572745" y="2036608"/>
                    <a:pt x="4571524" y="2040270"/>
                    <a:pt x="4565421" y="2030504"/>
                  </a:cubicBezTo>
                  <a:cubicBezTo>
                    <a:pt x="4564200" y="2026842"/>
                    <a:pt x="4560538" y="2026842"/>
                    <a:pt x="4556876" y="2026842"/>
                  </a:cubicBezTo>
                  <a:cubicBezTo>
                    <a:pt x="4553214" y="2026842"/>
                    <a:pt x="4548331" y="2026842"/>
                    <a:pt x="4544669" y="2026842"/>
                  </a:cubicBezTo>
                  <a:cubicBezTo>
                    <a:pt x="4543448" y="2026842"/>
                    <a:pt x="4538565" y="2030504"/>
                    <a:pt x="4536124" y="2030504"/>
                  </a:cubicBezTo>
                  <a:cubicBezTo>
                    <a:pt x="4533683" y="2030504"/>
                    <a:pt x="4528800" y="2032946"/>
                    <a:pt x="4526358" y="2030504"/>
                  </a:cubicBezTo>
                  <a:cubicBezTo>
                    <a:pt x="4520255" y="2025622"/>
                    <a:pt x="4521476" y="2029283"/>
                    <a:pt x="4517814" y="2026842"/>
                  </a:cubicBezTo>
                  <a:cubicBezTo>
                    <a:pt x="4515372" y="2025622"/>
                    <a:pt x="4515372" y="2023180"/>
                    <a:pt x="4514151" y="2023180"/>
                  </a:cubicBezTo>
                  <a:cubicBezTo>
                    <a:pt x="4512930" y="2023180"/>
                    <a:pt x="4511710" y="2024401"/>
                    <a:pt x="4504386" y="2028063"/>
                  </a:cubicBezTo>
                  <a:cubicBezTo>
                    <a:pt x="4497062" y="2031725"/>
                    <a:pt x="4490958" y="2035387"/>
                    <a:pt x="4490958" y="2029283"/>
                  </a:cubicBezTo>
                  <a:cubicBezTo>
                    <a:pt x="4490958" y="2025622"/>
                    <a:pt x="4487296" y="2025622"/>
                    <a:pt x="4483634" y="2024401"/>
                  </a:cubicBezTo>
                  <a:cubicBezTo>
                    <a:pt x="4476309" y="2019518"/>
                    <a:pt x="4471427" y="2030504"/>
                    <a:pt x="4467765" y="2030504"/>
                  </a:cubicBezTo>
                  <a:cubicBezTo>
                    <a:pt x="4464102" y="2030504"/>
                    <a:pt x="4462882" y="2028063"/>
                    <a:pt x="4464102" y="2023180"/>
                  </a:cubicBezTo>
                  <a:cubicBezTo>
                    <a:pt x="4464102" y="2020739"/>
                    <a:pt x="4464102" y="2019518"/>
                    <a:pt x="4464102" y="2018297"/>
                  </a:cubicBezTo>
                  <a:cubicBezTo>
                    <a:pt x="4465323" y="2018297"/>
                    <a:pt x="4466544" y="2018297"/>
                    <a:pt x="4466544" y="2018297"/>
                  </a:cubicBezTo>
                  <a:cubicBezTo>
                    <a:pt x="4471427" y="2019518"/>
                    <a:pt x="4477530" y="2019518"/>
                    <a:pt x="4479972" y="2018297"/>
                  </a:cubicBezTo>
                  <a:cubicBezTo>
                    <a:pt x="4490958" y="2013415"/>
                    <a:pt x="4500723" y="2018297"/>
                    <a:pt x="4504386" y="2019518"/>
                  </a:cubicBezTo>
                  <a:cubicBezTo>
                    <a:pt x="4506827" y="2020739"/>
                    <a:pt x="4514151" y="2019518"/>
                    <a:pt x="4514151" y="2020739"/>
                  </a:cubicBezTo>
                  <a:cubicBezTo>
                    <a:pt x="4515372" y="2021959"/>
                    <a:pt x="4519034" y="2020739"/>
                    <a:pt x="4522696" y="2018297"/>
                  </a:cubicBezTo>
                  <a:cubicBezTo>
                    <a:pt x="4527579" y="2015856"/>
                    <a:pt x="4531241" y="2013415"/>
                    <a:pt x="4527579" y="2012194"/>
                  </a:cubicBezTo>
                  <a:cubicBezTo>
                    <a:pt x="4516593" y="2012194"/>
                    <a:pt x="4515372" y="2014635"/>
                    <a:pt x="4511710" y="2006090"/>
                  </a:cubicBezTo>
                  <a:cubicBezTo>
                    <a:pt x="4510489" y="2001207"/>
                    <a:pt x="4501944" y="2003649"/>
                    <a:pt x="4495841" y="2001207"/>
                  </a:cubicBezTo>
                  <a:cubicBezTo>
                    <a:pt x="4495841" y="2001207"/>
                    <a:pt x="4490958" y="2003649"/>
                    <a:pt x="4488516" y="2002428"/>
                  </a:cubicBezTo>
                  <a:cubicBezTo>
                    <a:pt x="4487296" y="2002428"/>
                    <a:pt x="4482413" y="2003649"/>
                    <a:pt x="4481193" y="2001207"/>
                  </a:cubicBezTo>
                  <a:cubicBezTo>
                    <a:pt x="4476309" y="1997545"/>
                    <a:pt x="4477530" y="1999987"/>
                    <a:pt x="4475089" y="1997545"/>
                  </a:cubicBezTo>
                  <a:cubicBezTo>
                    <a:pt x="4473868" y="1996325"/>
                    <a:pt x="4473868" y="1995104"/>
                    <a:pt x="4472647" y="1993883"/>
                  </a:cubicBezTo>
                  <a:cubicBezTo>
                    <a:pt x="4472647" y="1993883"/>
                    <a:pt x="4472647" y="1993883"/>
                    <a:pt x="4472647" y="1993883"/>
                  </a:cubicBezTo>
                  <a:cubicBezTo>
                    <a:pt x="4475089" y="1992662"/>
                    <a:pt x="4477530" y="1991442"/>
                    <a:pt x="4478751" y="1992662"/>
                  </a:cubicBezTo>
                  <a:cubicBezTo>
                    <a:pt x="4479972" y="1993883"/>
                    <a:pt x="4483634" y="1991442"/>
                    <a:pt x="4487296" y="1987780"/>
                  </a:cubicBezTo>
                  <a:cubicBezTo>
                    <a:pt x="4488516" y="1987780"/>
                    <a:pt x="4489737" y="1987780"/>
                    <a:pt x="4490958" y="1987780"/>
                  </a:cubicBezTo>
                  <a:cubicBezTo>
                    <a:pt x="4503165" y="1982897"/>
                    <a:pt x="4512930" y="1989000"/>
                    <a:pt x="4516593" y="1990221"/>
                  </a:cubicBezTo>
                  <a:cubicBezTo>
                    <a:pt x="4519034" y="1991442"/>
                    <a:pt x="4526358" y="1991442"/>
                    <a:pt x="4527579" y="1992662"/>
                  </a:cubicBezTo>
                  <a:cubicBezTo>
                    <a:pt x="4528800" y="1993883"/>
                    <a:pt x="4532462" y="1992662"/>
                    <a:pt x="4536124" y="1991442"/>
                  </a:cubicBezTo>
                  <a:cubicBezTo>
                    <a:pt x="4541007" y="1989000"/>
                    <a:pt x="4544669" y="1986559"/>
                    <a:pt x="4541007" y="1986559"/>
                  </a:cubicBezTo>
                  <a:cubicBezTo>
                    <a:pt x="4528800" y="1985338"/>
                    <a:pt x="4527579" y="1987780"/>
                    <a:pt x="4525137" y="1979235"/>
                  </a:cubicBezTo>
                  <a:cubicBezTo>
                    <a:pt x="4523917" y="1974352"/>
                    <a:pt x="4515372" y="1975573"/>
                    <a:pt x="4509269" y="1971911"/>
                  </a:cubicBezTo>
                  <a:cubicBezTo>
                    <a:pt x="4509269" y="1971911"/>
                    <a:pt x="4504386" y="1973131"/>
                    <a:pt x="4501944" y="1973131"/>
                  </a:cubicBezTo>
                  <a:cubicBezTo>
                    <a:pt x="4500723" y="1973131"/>
                    <a:pt x="4495841" y="1974352"/>
                    <a:pt x="4493400" y="1971911"/>
                  </a:cubicBezTo>
                  <a:cubicBezTo>
                    <a:pt x="4488516" y="1967028"/>
                    <a:pt x="4489737" y="1970690"/>
                    <a:pt x="4487296" y="1968248"/>
                  </a:cubicBezTo>
                  <a:cubicBezTo>
                    <a:pt x="4483634" y="1964586"/>
                    <a:pt x="4488516" y="1962145"/>
                    <a:pt x="4476309" y="1967028"/>
                  </a:cubicBezTo>
                  <a:cubicBezTo>
                    <a:pt x="4470206" y="1969469"/>
                    <a:pt x="4464102" y="1970690"/>
                    <a:pt x="4465323" y="1965807"/>
                  </a:cubicBezTo>
                  <a:cubicBezTo>
                    <a:pt x="4465323" y="1962145"/>
                    <a:pt x="4462882" y="1962145"/>
                    <a:pt x="4459220" y="1960924"/>
                  </a:cubicBezTo>
                  <a:cubicBezTo>
                    <a:pt x="4453116" y="1956041"/>
                    <a:pt x="4448233" y="1964586"/>
                    <a:pt x="4445792" y="1964586"/>
                  </a:cubicBezTo>
                  <a:cubicBezTo>
                    <a:pt x="4443351" y="1964586"/>
                    <a:pt x="4442130" y="1962145"/>
                    <a:pt x="4443351" y="1958483"/>
                  </a:cubicBezTo>
                  <a:cubicBezTo>
                    <a:pt x="4445792" y="1949938"/>
                    <a:pt x="4434806" y="1956041"/>
                    <a:pt x="4428702" y="1957262"/>
                  </a:cubicBezTo>
                  <a:cubicBezTo>
                    <a:pt x="4418937" y="1959704"/>
                    <a:pt x="4420158" y="1956041"/>
                    <a:pt x="4418937" y="1951159"/>
                  </a:cubicBezTo>
                  <a:cubicBezTo>
                    <a:pt x="4418937" y="1948717"/>
                    <a:pt x="4418937" y="1943834"/>
                    <a:pt x="4416495" y="1942614"/>
                  </a:cubicBezTo>
                  <a:cubicBezTo>
                    <a:pt x="4417716" y="1941393"/>
                    <a:pt x="4418937" y="1940172"/>
                    <a:pt x="4420158" y="1938952"/>
                  </a:cubicBezTo>
                  <a:cubicBezTo>
                    <a:pt x="4426261" y="1932848"/>
                    <a:pt x="4437247" y="1931627"/>
                    <a:pt x="4444572" y="1925524"/>
                  </a:cubicBezTo>
                  <a:cubicBezTo>
                    <a:pt x="4450675" y="1919420"/>
                    <a:pt x="4475089" y="1921862"/>
                    <a:pt x="4482413" y="1915758"/>
                  </a:cubicBezTo>
                  <a:cubicBezTo>
                    <a:pt x="4495841" y="1904772"/>
                    <a:pt x="4510489" y="1908434"/>
                    <a:pt x="4515372" y="1909655"/>
                  </a:cubicBezTo>
                  <a:cubicBezTo>
                    <a:pt x="4519034" y="1910876"/>
                    <a:pt x="4527579" y="1907213"/>
                    <a:pt x="4530021" y="1908434"/>
                  </a:cubicBezTo>
                  <a:cubicBezTo>
                    <a:pt x="4531241" y="1910876"/>
                    <a:pt x="4536124" y="1907213"/>
                    <a:pt x="4541007" y="1903551"/>
                  </a:cubicBezTo>
                  <a:cubicBezTo>
                    <a:pt x="4547110" y="1898669"/>
                    <a:pt x="4550772" y="1893786"/>
                    <a:pt x="4545890" y="1895006"/>
                  </a:cubicBezTo>
                  <a:cubicBezTo>
                    <a:pt x="4531241" y="1897448"/>
                    <a:pt x="4528800" y="1901110"/>
                    <a:pt x="4522696" y="1890124"/>
                  </a:cubicBezTo>
                  <a:cubicBezTo>
                    <a:pt x="4519034" y="1884020"/>
                    <a:pt x="4509269" y="1888903"/>
                    <a:pt x="4499503" y="1887682"/>
                  </a:cubicBezTo>
                  <a:cubicBezTo>
                    <a:pt x="4498282" y="1887682"/>
                    <a:pt x="4493400" y="1892565"/>
                    <a:pt x="4489737" y="1891344"/>
                  </a:cubicBezTo>
                  <a:cubicBezTo>
                    <a:pt x="4487296" y="1891344"/>
                    <a:pt x="4482413" y="1895006"/>
                    <a:pt x="4478751" y="1893786"/>
                  </a:cubicBezTo>
                  <a:cubicBezTo>
                    <a:pt x="4471427" y="1890124"/>
                    <a:pt x="4472647" y="1893786"/>
                    <a:pt x="4468986" y="1891344"/>
                  </a:cubicBezTo>
                  <a:cubicBezTo>
                    <a:pt x="4468986" y="1891344"/>
                    <a:pt x="4468986" y="1891344"/>
                    <a:pt x="4467765" y="1891344"/>
                  </a:cubicBezTo>
                  <a:cubicBezTo>
                    <a:pt x="4468986" y="1891344"/>
                    <a:pt x="4470206" y="1890124"/>
                    <a:pt x="4471427" y="1888903"/>
                  </a:cubicBezTo>
                  <a:cubicBezTo>
                    <a:pt x="4476309" y="1885241"/>
                    <a:pt x="4478751" y="1882799"/>
                    <a:pt x="4475089" y="1882799"/>
                  </a:cubicBezTo>
                  <a:cubicBezTo>
                    <a:pt x="4464102" y="1884020"/>
                    <a:pt x="4462882" y="1886462"/>
                    <a:pt x="4459220" y="1879137"/>
                  </a:cubicBezTo>
                  <a:cubicBezTo>
                    <a:pt x="4456779" y="1874255"/>
                    <a:pt x="4450675" y="1877917"/>
                    <a:pt x="4444572" y="1875475"/>
                  </a:cubicBezTo>
                  <a:cubicBezTo>
                    <a:pt x="4444572" y="1875475"/>
                    <a:pt x="4439688" y="1877917"/>
                    <a:pt x="4438468" y="1877917"/>
                  </a:cubicBezTo>
                  <a:cubicBezTo>
                    <a:pt x="4437247" y="1877917"/>
                    <a:pt x="4433585" y="1879137"/>
                    <a:pt x="4431144" y="1877917"/>
                  </a:cubicBezTo>
                  <a:cubicBezTo>
                    <a:pt x="4426261" y="1874255"/>
                    <a:pt x="4427481" y="1876696"/>
                    <a:pt x="4425040" y="1875475"/>
                  </a:cubicBezTo>
                  <a:cubicBezTo>
                    <a:pt x="4423819" y="1874255"/>
                    <a:pt x="4423819" y="1873034"/>
                    <a:pt x="4422599" y="1873034"/>
                  </a:cubicBezTo>
                  <a:cubicBezTo>
                    <a:pt x="4423819" y="1871813"/>
                    <a:pt x="4426261" y="1871813"/>
                    <a:pt x="4427481" y="1870592"/>
                  </a:cubicBezTo>
                  <a:cubicBezTo>
                    <a:pt x="4431144" y="1869372"/>
                    <a:pt x="4434806" y="1866930"/>
                    <a:pt x="4438468" y="1865710"/>
                  </a:cubicBezTo>
                  <a:cubicBezTo>
                    <a:pt x="4442130" y="1863268"/>
                    <a:pt x="4444572" y="1862048"/>
                    <a:pt x="4445792" y="1859606"/>
                  </a:cubicBezTo>
                  <a:cubicBezTo>
                    <a:pt x="4449454" y="1855944"/>
                    <a:pt x="4451895" y="1852282"/>
                    <a:pt x="4455558" y="1849841"/>
                  </a:cubicBezTo>
                  <a:cubicBezTo>
                    <a:pt x="4459220" y="1847399"/>
                    <a:pt x="4461661" y="1844958"/>
                    <a:pt x="4465323" y="1843737"/>
                  </a:cubicBezTo>
                  <a:cubicBezTo>
                    <a:pt x="4471427" y="1840075"/>
                    <a:pt x="4476309" y="1838854"/>
                    <a:pt x="4478751" y="1837634"/>
                  </a:cubicBezTo>
                  <a:cubicBezTo>
                    <a:pt x="4481193" y="1836413"/>
                    <a:pt x="4483634" y="1835192"/>
                    <a:pt x="4486075" y="1832751"/>
                  </a:cubicBezTo>
                  <a:cubicBezTo>
                    <a:pt x="4488516" y="1830309"/>
                    <a:pt x="4490958" y="1829089"/>
                    <a:pt x="4492179" y="1829089"/>
                  </a:cubicBezTo>
                  <a:cubicBezTo>
                    <a:pt x="4493400" y="1829089"/>
                    <a:pt x="4498282" y="1825427"/>
                    <a:pt x="4501944" y="1818102"/>
                  </a:cubicBezTo>
                  <a:cubicBezTo>
                    <a:pt x="4506827" y="1810778"/>
                    <a:pt x="4508048" y="1804675"/>
                    <a:pt x="4504386" y="1808337"/>
                  </a:cubicBezTo>
                  <a:cubicBezTo>
                    <a:pt x="4490958" y="1819323"/>
                    <a:pt x="4489737" y="1822985"/>
                    <a:pt x="4482413" y="1818102"/>
                  </a:cubicBezTo>
                  <a:cubicBezTo>
                    <a:pt x="4477530" y="1815661"/>
                    <a:pt x="4470206" y="1824206"/>
                    <a:pt x="4460440" y="1827868"/>
                  </a:cubicBezTo>
                  <a:cubicBezTo>
                    <a:pt x="4459220" y="1826647"/>
                    <a:pt x="4457999" y="1825427"/>
                    <a:pt x="4457999" y="1822985"/>
                  </a:cubicBezTo>
                  <a:cubicBezTo>
                    <a:pt x="4455558" y="1816882"/>
                    <a:pt x="4445792" y="1820544"/>
                    <a:pt x="4437247" y="1818102"/>
                  </a:cubicBezTo>
                  <a:cubicBezTo>
                    <a:pt x="4436026" y="1818102"/>
                    <a:pt x="4431144" y="1821764"/>
                    <a:pt x="4428702" y="1820544"/>
                  </a:cubicBezTo>
                  <a:cubicBezTo>
                    <a:pt x="4426261" y="1820544"/>
                    <a:pt x="4421378" y="1822985"/>
                    <a:pt x="4417716" y="1820544"/>
                  </a:cubicBezTo>
                  <a:cubicBezTo>
                    <a:pt x="4417716" y="1820544"/>
                    <a:pt x="4417716" y="1820544"/>
                    <a:pt x="4417716" y="1820544"/>
                  </a:cubicBezTo>
                  <a:cubicBezTo>
                    <a:pt x="4426261" y="1816882"/>
                    <a:pt x="4433585" y="1810778"/>
                    <a:pt x="4439688" y="1803454"/>
                  </a:cubicBezTo>
                  <a:cubicBezTo>
                    <a:pt x="4447013" y="1796130"/>
                    <a:pt x="4451895" y="1787585"/>
                    <a:pt x="4456779" y="1779040"/>
                  </a:cubicBezTo>
                  <a:cubicBezTo>
                    <a:pt x="4462882" y="1769274"/>
                    <a:pt x="4477530" y="1765612"/>
                    <a:pt x="4483634" y="1754626"/>
                  </a:cubicBezTo>
                  <a:cubicBezTo>
                    <a:pt x="4487296" y="1749743"/>
                    <a:pt x="4503165" y="1703357"/>
                    <a:pt x="4497062" y="1703357"/>
                  </a:cubicBezTo>
                  <a:cubicBezTo>
                    <a:pt x="4493400" y="1703357"/>
                    <a:pt x="4492179" y="1700915"/>
                    <a:pt x="4489737" y="1700915"/>
                  </a:cubicBezTo>
                  <a:cubicBezTo>
                    <a:pt x="4488516" y="1700915"/>
                    <a:pt x="4487296" y="1703357"/>
                    <a:pt x="4481193" y="1713122"/>
                  </a:cubicBezTo>
                  <a:cubicBezTo>
                    <a:pt x="4476309" y="1721667"/>
                    <a:pt x="4470206" y="1730212"/>
                    <a:pt x="4466544" y="1721667"/>
                  </a:cubicBezTo>
                  <a:cubicBezTo>
                    <a:pt x="4464102" y="1716784"/>
                    <a:pt x="4459220" y="1720446"/>
                    <a:pt x="4454337" y="1719226"/>
                  </a:cubicBezTo>
                  <a:cubicBezTo>
                    <a:pt x="4448233" y="1718005"/>
                    <a:pt x="4445792" y="1721667"/>
                    <a:pt x="4443351" y="1726550"/>
                  </a:cubicBezTo>
                  <a:cubicBezTo>
                    <a:pt x="4440909" y="1730212"/>
                    <a:pt x="4439688" y="1735095"/>
                    <a:pt x="4437247" y="1736315"/>
                  </a:cubicBezTo>
                  <a:cubicBezTo>
                    <a:pt x="4433585" y="1737536"/>
                    <a:pt x="4429923" y="1735095"/>
                    <a:pt x="4428702" y="1728991"/>
                  </a:cubicBezTo>
                  <a:cubicBezTo>
                    <a:pt x="4428702" y="1727771"/>
                    <a:pt x="4428702" y="1726550"/>
                    <a:pt x="4427481" y="1726550"/>
                  </a:cubicBezTo>
                  <a:cubicBezTo>
                    <a:pt x="4429923" y="1725329"/>
                    <a:pt x="4433585" y="1721667"/>
                    <a:pt x="4434806" y="1722888"/>
                  </a:cubicBezTo>
                  <a:cubicBezTo>
                    <a:pt x="4436026" y="1722888"/>
                    <a:pt x="4437247" y="1720446"/>
                    <a:pt x="4439688" y="1716784"/>
                  </a:cubicBezTo>
                  <a:cubicBezTo>
                    <a:pt x="4442130" y="1711901"/>
                    <a:pt x="4442130" y="1708239"/>
                    <a:pt x="4439688" y="1710681"/>
                  </a:cubicBezTo>
                  <a:cubicBezTo>
                    <a:pt x="4432365" y="1716784"/>
                    <a:pt x="4432365" y="1719226"/>
                    <a:pt x="4425040" y="1714343"/>
                  </a:cubicBezTo>
                  <a:cubicBezTo>
                    <a:pt x="4421378" y="1711901"/>
                    <a:pt x="4417716" y="1715564"/>
                    <a:pt x="4414054" y="1718005"/>
                  </a:cubicBezTo>
                  <a:cubicBezTo>
                    <a:pt x="4409171" y="1718005"/>
                    <a:pt x="4407951" y="1718005"/>
                    <a:pt x="4405509" y="1713122"/>
                  </a:cubicBezTo>
                  <a:cubicBezTo>
                    <a:pt x="4403067" y="1708239"/>
                    <a:pt x="4395743" y="1710681"/>
                    <a:pt x="4390860" y="1709460"/>
                  </a:cubicBezTo>
                  <a:cubicBezTo>
                    <a:pt x="4390860" y="1709460"/>
                    <a:pt x="4385978" y="1711901"/>
                    <a:pt x="4384757" y="1711901"/>
                  </a:cubicBezTo>
                  <a:cubicBezTo>
                    <a:pt x="4383536" y="1711901"/>
                    <a:pt x="4379874" y="1713122"/>
                    <a:pt x="4377433" y="1711901"/>
                  </a:cubicBezTo>
                  <a:cubicBezTo>
                    <a:pt x="4376212" y="1710681"/>
                    <a:pt x="4376212" y="1710681"/>
                    <a:pt x="4374991" y="1710681"/>
                  </a:cubicBezTo>
                  <a:cubicBezTo>
                    <a:pt x="4376212" y="1710681"/>
                    <a:pt x="4378653" y="1709460"/>
                    <a:pt x="4379874" y="1709460"/>
                  </a:cubicBezTo>
                  <a:cubicBezTo>
                    <a:pt x="4381095" y="1710681"/>
                    <a:pt x="4382316" y="1708239"/>
                    <a:pt x="4384757" y="1705798"/>
                  </a:cubicBezTo>
                  <a:cubicBezTo>
                    <a:pt x="4387198" y="1703357"/>
                    <a:pt x="4388419" y="1700915"/>
                    <a:pt x="4385978" y="1702136"/>
                  </a:cubicBezTo>
                  <a:cubicBezTo>
                    <a:pt x="4379874" y="1704577"/>
                    <a:pt x="4378653" y="1705798"/>
                    <a:pt x="4376212" y="1702136"/>
                  </a:cubicBezTo>
                  <a:cubicBezTo>
                    <a:pt x="4373771" y="1699694"/>
                    <a:pt x="4370109" y="1702136"/>
                    <a:pt x="4366446" y="1702136"/>
                  </a:cubicBezTo>
                  <a:cubicBezTo>
                    <a:pt x="4366446" y="1702136"/>
                    <a:pt x="4364005" y="1704577"/>
                    <a:pt x="4362784" y="1704577"/>
                  </a:cubicBezTo>
                  <a:cubicBezTo>
                    <a:pt x="4361564" y="1704577"/>
                    <a:pt x="4360343" y="1707019"/>
                    <a:pt x="4357902" y="1705798"/>
                  </a:cubicBezTo>
                  <a:cubicBezTo>
                    <a:pt x="4354239" y="1704577"/>
                    <a:pt x="4355460" y="1705798"/>
                    <a:pt x="4353019" y="1705798"/>
                  </a:cubicBezTo>
                  <a:cubicBezTo>
                    <a:pt x="4351798" y="1705798"/>
                    <a:pt x="4351798" y="1703357"/>
                    <a:pt x="4350577" y="1704577"/>
                  </a:cubicBezTo>
                  <a:cubicBezTo>
                    <a:pt x="4355460" y="1697253"/>
                    <a:pt x="4360343" y="1689929"/>
                    <a:pt x="4364005" y="1682605"/>
                  </a:cubicBezTo>
                  <a:cubicBezTo>
                    <a:pt x="4364005" y="1682605"/>
                    <a:pt x="4365226" y="1682605"/>
                    <a:pt x="4365226" y="1682605"/>
                  </a:cubicBezTo>
                  <a:cubicBezTo>
                    <a:pt x="4366446" y="1682605"/>
                    <a:pt x="4370109" y="1681384"/>
                    <a:pt x="4371329" y="1681384"/>
                  </a:cubicBezTo>
                  <a:cubicBezTo>
                    <a:pt x="4372550" y="1682605"/>
                    <a:pt x="4373771" y="1680163"/>
                    <a:pt x="4376212" y="1678943"/>
                  </a:cubicBezTo>
                  <a:cubicBezTo>
                    <a:pt x="4378653" y="1676501"/>
                    <a:pt x="4379874" y="1674059"/>
                    <a:pt x="4377433" y="1675280"/>
                  </a:cubicBezTo>
                  <a:cubicBezTo>
                    <a:pt x="4372550" y="1676501"/>
                    <a:pt x="4371329" y="1677722"/>
                    <a:pt x="4368888" y="1676501"/>
                  </a:cubicBezTo>
                  <a:cubicBezTo>
                    <a:pt x="4373771" y="1671618"/>
                    <a:pt x="4379874" y="1667956"/>
                    <a:pt x="4383536" y="1663073"/>
                  </a:cubicBezTo>
                  <a:cubicBezTo>
                    <a:pt x="4385978" y="1659411"/>
                    <a:pt x="4393302" y="1655749"/>
                    <a:pt x="4399405" y="1652087"/>
                  </a:cubicBezTo>
                  <a:cubicBezTo>
                    <a:pt x="4403067" y="1650866"/>
                    <a:pt x="4406730" y="1648425"/>
                    <a:pt x="4409171" y="1647204"/>
                  </a:cubicBezTo>
                  <a:cubicBezTo>
                    <a:pt x="4411612" y="1644763"/>
                    <a:pt x="4414054" y="1643542"/>
                    <a:pt x="4415274" y="1641101"/>
                  </a:cubicBezTo>
                  <a:cubicBezTo>
                    <a:pt x="4420158" y="1633777"/>
                    <a:pt x="4426261" y="1628894"/>
                    <a:pt x="4431144" y="1625231"/>
                  </a:cubicBezTo>
                  <a:cubicBezTo>
                    <a:pt x="4436026" y="1622790"/>
                    <a:pt x="4442130" y="1621569"/>
                    <a:pt x="4444572" y="1620349"/>
                  </a:cubicBezTo>
                  <a:cubicBezTo>
                    <a:pt x="4448233" y="1619128"/>
                    <a:pt x="4455558" y="1611804"/>
                    <a:pt x="4457999" y="1613024"/>
                  </a:cubicBezTo>
                  <a:cubicBezTo>
                    <a:pt x="4460440" y="1614245"/>
                    <a:pt x="4462882" y="1609362"/>
                    <a:pt x="4465323" y="1602038"/>
                  </a:cubicBezTo>
                  <a:cubicBezTo>
                    <a:pt x="4468986" y="1594714"/>
                    <a:pt x="4468986" y="1588610"/>
                    <a:pt x="4465323" y="1591052"/>
                  </a:cubicBezTo>
                  <a:cubicBezTo>
                    <a:pt x="4453116" y="1602038"/>
                    <a:pt x="4453116" y="1605701"/>
                    <a:pt x="4442130" y="1599597"/>
                  </a:cubicBezTo>
                  <a:cubicBezTo>
                    <a:pt x="4436026" y="1595935"/>
                    <a:pt x="4428702" y="1605701"/>
                    <a:pt x="4420158" y="1606921"/>
                  </a:cubicBezTo>
                  <a:cubicBezTo>
                    <a:pt x="4418937" y="1606921"/>
                    <a:pt x="4416495" y="1613024"/>
                    <a:pt x="4414054" y="1614245"/>
                  </a:cubicBezTo>
                  <a:cubicBezTo>
                    <a:pt x="4411612" y="1615466"/>
                    <a:pt x="4409171" y="1620349"/>
                    <a:pt x="4404288" y="1620349"/>
                  </a:cubicBezTo>
                  <a:cubicBezTo>
                    <a:pt x="4395743" y="1619128"/>
                    <a:pt x="4398185" y="1621569"/>
                    <a:pt x="4394523" y="1621569"/>
                  </a:cubicBezTo>
                  <a:cubicBezTo>
                    <a:pt x="4390860" y="1621569"/>
                    <a:pt x="4390860" y="1619128"/>
                    <a:pt x="4389640" y="1619128"/>
                  </a:cubicBezTo>
                  <a:cubicBezTo>
                    <a:pt x="4388419" y="1619128"/>
                    <a:pt x="4387198" y="1621569"/>
                    <a:pt x="4382316" y="1628894"/>
                  </a:cubicBezTo>
                  <a:cubicBezTo>
                    <a:pt x="4377433" y="1636218"/>
                    <a:pt x="4372550" y="1642322"/>
                    <a:pt x="4370109" y="1636218"/>
                  </a:cubicBezTo>
                  <a:cubicBezTo>
                    <a:pt x="4367667" y="1632556"/>
                    <a:pt x="4364005" y="1634997"/>
                    <a:pt x="4360343" y="1634997"/>
                  </a:cubicBezTo>
                  <a:cubicBezTo>
                    <a:pt x="4350577" y="1634997"/>
                    <a:pt x="4351798" y="1647204"/>
                    <a:pt x="4348136" y="1648425"/>
                  </a:cubicBezTo>
                  <a:cubicBezTo>
                    <a:pt x="4344474" y="1649645"/>
                    <a:pt x="4342032" y="1648425"/>
                    <a:pt x="4340812" y="1642322"/>
                  </a:cubicBezTo>
                  <a:cubicBezTo>
                    <a:pt x="4339591" y="1639880"/>
                    <a:pt x="4339591" y="1638659"/>
                    <a:pt x="4338370" y="1638659"/>
                  </a:cubicBezTo>
                  <a:cubicBezTo>
                    <a:pt x="4339591" y="1638659"/>
                    <a:pt x="4339591" y="1638659"/>
                    <a:pt x="4339591" y="1637438"/>
                  </a:cubicBezTo>
                  <a:cubicBezTo>
                    <a:pt x="4344474" y="1632556"/>
                    <a:pt x="4349357" y="1633777"/>
                    <a:pt x="4351798" y="1633777"/>
                  </a:cubicBezTo>
                  <a:cubicBezTo>
                    <a:pt x="4353019" y="1633777"/>
                    <a:pt x="4356681" y="1632556"/>
                    <a:pt x="4356681" y="1632556"/>
                  </a:cubicBezTo>
                  <a:cubicBezTo>
                    <a:pt x="4357902" y="1633777"/>
                    <a:pt x="4359122" y="1631335"/>
                    <a:pt x="4360343" y="1630115"/>
                  </a:cubicBezTo>
                  <a:cubicBezTo>
                    <a:pt x="4362784" y="1627673"/>
                    <a:pt x="4364005" y="1626452"/>
                    <a:pt x="4361564" y="1626452"/>
                  </a:cubicBezTo>
                  <a:cubicBezTo>
                    <a:pt x="4355460" y="1627673"/>
                    <a:pt x="4355460" y="1628894"/>
                    <a:pt x="4353019" y="1625231"/>
                  </a:cubicBezTo>
                  <a:cubicBezTo>
                    <a:pt x="4351798" y="1622790"/>
                    <a:pt x="4348136" y="1625231"/>
                    <a:pt x="4344474" y="1625231"/>
                  </a:cubicBezTo>
                  <a:cubicBezTo>
                    <a:pt x="4344474" y="1625231"/>
                    <a:pt x="4342032" y="1626452"/>
                    <a:pt x="4340812" y="1626452"/>
                  </a:cubicBezTo>
                  <a:cubicBezTo>
                    <a:pt x="4339591" y="1626452"/>
                    <a:pt x="4338370" y="1627673"/>
                    <a:pt x="4337150" y="1627673"/>
                  </a:cubicBezTo>
                  <a:cubicBezTo>
                    <a:pt x="4337150" y="1627673"/>
                    <a:pt x="4337150" y="1627673"/>
                    <a:pt x="4337150" y="1627673"/>
                  </a:cubicBezTo>
                  <a:cubicBezTo>
                    <a:pt x="4338370" y="1626452"/>
                    <a:pt x="4339591" y="1622790"/>
                    <a:pt x="4339591" y="1620349"/>
                  </a:cubicBezTo>
                  <a:cubicBezTo>
                    <a:pt x="4343253" y="1620349"/>
                    <a:pt x="4346915" y="1620349"/>
                    <a:pt x="4349357" y="1620349"/>
                  </a:cubicBezTo>
                  <a:cubicBezTo>
                    <a:pt x="4351798" y="1620349"/>
                    <a:pt x="4356681" y="1617908"/>
                    <a:pt x="4357902" y="1619128"/>
                  </a:cubicBezTo>
                  <a:cubicBezTo>
                    <a:pt x="4359122" y="1620349"/>
                    <a:pt x="4361564" y="1617908"/>
                    <a:pt x="4364005" y="1615466"/>
                  </a:cubicBezTo>
                  <a:cubicBezTo>
                    <a:pt x="4367667" y="1611804"/>
                    <a:pt x="4370109" y="1609362"/>
                    <a:pt x="4366446" y="1609362"/>
                  </a:cubicBezTo>
                  <a:cubicBezTo>
                    <a:pt x="4356681" y="1611804"/>
                    <a:pt x="4356681" y="1614245"/>
                    <a:pt x="4351798" y="1608142"/>
                  </a:cubicBezTo>
                  <a:cubicBezTo>
                    <a:pt x="4349357" y="1605701"/>
                    <a:pt x="4345695" y="1606921"/>
                    <a:pt x="4340812" y="1606921"/>
                  </a:cubicBezTo>
                  <a:cubicBezTo>
                    <a:pt x="4340812" y="1605701"/>
                    <a:pt x="4340812" y="1605701"/>
                    <a:pt x="4339591" y="1604480"/>
                  </a:cubicBezTo>
                  <a:cubicBezTo>
                    <a:pt x="4340812" y="1604480"/>
                    <a:pt x="4342032" y="1603259"/>
                    <a:pt x="4342032" y="1603259"/>
                  </a:cubicBezTo>
                  <a:cubicBezTo>
                    <a:pt x="4343253" y="1602038"/>
                    <a:pt x="4345695" y="1599597"/>
                    <a:pt x="4346915" y="1599597"/>
                  </a:cubicBezTo>
                  <a:cubicBezTo>
                    <a:pt x="4348136" y="1599597"/>
                    <a:pt x="4348136" y="1597155"/>
                    <a:pt x="4349357" y="1594714"/>
                  </a:cubicBezTo>
                  <a:cubicBezTo>
                    <a:pt x="4349357" y="1591052"/>
                    <a:pt x="4349357" y="1588610"/>
                    <a:pt x="4348136" y="1591052"/>
                  </a:cubicBezTo>
                  <a:cubicBezTo>
                    <a:pt x="4344474" y="1595935"/>
                    <a:pt x="4344474" y="1597155"/>
                    <a:pt x="4340812" y="1595935"/>
                  </a:cubicBezTo>
                  <a:cubicBezTo>
                    <a:pt x="4339591" y="1595935"/>
                    <a:pt x="4338370" y="1595935"/>
                    <a:pt x="4337150" y="1597155"/>
                  </a:cubicBezTo>
                  <a:cubicBezTo>
                    <a:pt x="4334708" y="1593494"/>
                    <a:pt x="4333488" y="1593494"/>
                    <a:pt x="4333488" y="1595935"/>
                  </a:cubicBezTo>
                  <a:cubicBezTo>
                    <a:pt x="4333488" y="1597155"/>
                    <a:pt x="4333488" y="1598376"/>
                    <a:pt x="4333488" y="1599597"/>
                  </a:cubicBezTo>
                  <a:cubicBezTo>
                    <a:pt x="4333488" y="1599597"/>
                    <a:pt x="4333488" y="1599597"/>
                    <a:pt x="4333488" y="1599597"/>
                  </a:cubicBezTo>
                  <a:cubicBezTo>
                    <a:pt x="4333488" y="1599597"/>
                    <a:pt x="4332267" y="1602038"/>
                    <a:pt x="4331046" y="1602038"/>
                  </a:cubicBezTo>
                  <a:cubicBezTo>
                    <a:pt x="4329825" y="1602038"/>
                    <a:pt x="4329825" y="1604480"/>
                    <a:pt x="4327384" y="1604480"/>
                  </a:cubicBezTo>
                  <a:cubicBezTo>
                    <a:pt x="4323722" y="1604480"/>
                    <a:pt x="4324943" y="1605701"/>
                    <a:pt x="4323722" y="1605701"/>
                  </a:cubicBezTo>
                  <a:cubicBezTo>
                    <a:pt x="4321281" y="1605701"/>
                    <a:pt x="4322501" y="1603259"/>
                    <a:pt x="4318839" y="1608142"/>
                  </a:cubicBezTo>
                  <a:cubicBezTo>
                    <a:pt x="4318839" y="1608142"/>
                    <a:pt x="4318839" y="1609362"/>
                    <a:pt x="4317618" y="1609362"/>
                  </a:cubicBezTo>
                  <a:cubicBezTo>
                    <a:pt x="4313956" y="1608142"/>
                    <a:pt x="4317618" y="1604480"/>
                    <a:pt x="4310294" y="1610583"/>
                  </a:cubicBezTo>
                  <a:cubicBezTo>
                    <a:pt x="4309074" y="1610583"/>
                    <a:pt x="4307853" y="1611804"/>
                    <a:pt x="4307853" y="1613024"/>
                  </a:cubicBezTo>
                  <a:cubicBezTo>
                    <a:pt x="4306632" y="1614245"/>
                    <a:pt x="4305411" y="1614245"/>
                    <a:pt x="4304191" y="1615466"/>
                  </a:cubicBezTo>
                  <a:cubicBezTo>
                    <a:pt x="4304191" y="1615466"/>
                    <a:pt x="4304191" y="1614245"/>
                    <a:pt x="4302970" y="1614245"/>
                  </a:cubicBezTo>
                  <a:cubicBezTo>
                    <a:pt x="4302970" y="1611804"/>
                    <a:pt x="4301749" y="1613024"/>
                    <a:pt x="4300529" y="1614245"/>
                  </a:cubicBezTo>
                  <a:cubicBezTo>
                    <a:pt x="4300529" y="1613024"/>
                    <a:pt x="4299308" y="1613024"/>
                    <a:pt x="4298087" y="1613024"/>
                  </a:cubicBezTo>
                  <a:cubicBezTo>
                    <a:pt x="4299308" y="1611804"/>
                    <a:pt x="4299308" y="1611804"/>
                    <a:pt x="4300529" y="1610583"/>
                  </a:cubicBezTo>
                  <a:cubicBezTo>
                    <a:pt x="4302970" y="1608142"/>
                    <a:pt x="4305411" y="1605701"/>
                    <a:pt x="4306632" y="1603259"/>
                  </a:cubicBezTo>
                  <a:cubicBezTo>
                    <a:pt x="4307853" y="1602038"/>
                    <a:pt x="4307853" y="1602038"/>
                    <a:pt x="4309074" y="1600817"/>
                  </a:cubicBezTo>
                  <a:cubicBezTo>
                    <a:pt x="4311515" y="1600817"/>
                    <a:pt x="4316398" y="1598376"/>
                    <a:pt x="4317618" y="1600817"/>
                  </a:cubicBezTo>
                  <a:cubicBezTo>
                    <a:pt x="4318839" y="1602038"/>
                    <a:pt x="4321281" y="1599597"/>
                    <a:pt x="4323722" y="1597155"/>
                  </a:cubicBezTo>
                  <a:cubicBezTo>
                    <a:pt x="4326163" y="1594714"/>
                    <a:pt x="4327384" y="1592273"/>
                    <a:pt x="4327384" y="1591052"/>
                  </a:cubicBezTo>
                  <a:cubicBezTo>
                    <a:pt x="4329825" y="1589831"/>
                    <a:pt x="4333488" y="1589831"/>
                    <a:pt x="4337150" y="1588610"/>
                  </a:cubicBezTo>
                  <a:cubicBezTo>
                    <a:pt x="4343253" y="1587390"/>
                    <a:pt x="4348136" y="1586169"/>
                    <a:pt x="4350577" y="1583728"/>
                  </a:cubicBezTo>
                  <a:cubicBezTo>
                    <a:pt x="4360343" y="1575183"/>
                    <a:pt x="4371329" y="1576403"/>
                    <a:pt x="4374991" y="1576403"/>
                  </a:cubicBezTo>
                  <a:cubicBezTo>
                    <a:pt x="4378653" y="1576403"/>
                    <a:pt x="4384757" y="1572741"/>
                    <a:pt x="4385978" y="1573962"/>
                  </a:cubicBezTo>
                  <a:cubicBezTo>
                    <a:pt x="4387198" y="1575183"/>
                    <a:pt x="4390860" y="1572741"/>
                    <a:pt x="4393302" y="1569080"/>
                  </a:cubicBezTo>
                  <a:cubicBezTo>
                    <a:pt x="4396964" y="1564196"/>
                    <a:pt x="4399405" y="1560534"/>
                    <a:pt x="4395743" y="1561755"/>
                  </a:cubicBezTo>
                  <a:cubicBezTo>
                    <a:pt x="4384757" y="1565417"/>
                    <a:pt x="4383536" y="1567859"/>
                    <a:pt x="4377433" y="1560534"/>
                  </a:cubicBezTo>
                  <a:cubicBezTo>
                    <a:pt x="4373771" y="1555652"/>
                    <a:pt x="4367667" y="1560534"/>
                    <a:pt x="4360343" y="1560534"/>
                  </a:cubicBezTo>
                  <a:cubicBezTo>
                    <a:pt x="4360343" y="1560534"/>
                    <a:pt x="4355460" y="1564196"/>
                    <a:pt x="4354239" y="1564196"/>
                  </a:cubicBezTo>
                  <a:cubicBezTo>
                    <a:pt x="4353019" y="1564196"/>
                    <a:pt x="4349357" y="1567859"/>
                    <a:pt x="4345695" y="1566638"/>
                  </a:cubicBezTo>
                  <a:cubicBezTo>
                    <a:pt x="4339591" y="1564196"/>
                    <a:pt x="4340812" y="1566638"/>
                    <a:pt x="4338370" y="1565417"/>
                  </a:cubicBezTo>
                  <a:cubicBezTo>
                    <a:pt x="4335929" y="1564196"/>
                    <a:pt x="4335929" y="1562976"/>
                    <a:pt x="4334708" y="1562976"/>
                  </a:cubicBezTo>
                  <a:cubicBezTo>
                    <a:pt x="4333488" y="1562976"/>
                    <a:pt x="4332267" y="1564196"/>
                    <a:pt x="4327384" y="1567859"/>
                  </a:cubicBezTo>
                  <a:cubicBezTo>
                    <a:pt x="4323722" y="1571521"/>
                    <a:pt x="4318839" y="1575183"/>
                    <a:pt x="4317618" y="1572741"/>
                  </a:cubicBezTo>
                  <a:cubicBezTo>
                    <a:pt x="4318839" y="1571521"/>
                    <a:pt x="4320060" y="1571521"/>
                    <a:pt x="4320060" y="1570300"/>
                  </a:cubicBezTo>
                  <a:cubicBezTo>
                    <a:pt x="4321281" y="1569080"/>
                    <a:pt x="4323722" y="1569080"/>
                    <a:pt x="4324943" y="1567859"/>
                  </a:cubicBezTo>
                  <a:cubicBezTo>
                    <a:pt x="4326163" y="1567859"/>
                    <a:pt x="4328605" y="1564196"/>
                    <a:pt x="4328605" y="1564196"/>
                  </a:cubicBezTo>
                  <a:cubicBezTo>
                    <a:pt x="4329825" y="1564196"/>
                    <a:pt x="4329825" y="1561755"/>
                    <a:pt x="4329825" y="1559314"/>
                  </a:cubicBezTo>
                  <a:cubicBezTo>
                    <a:pt x="4329825" y="1555652"/>
                    <a:pt x="4329825" y="1553210"/>
                    <a:pt x="4328605" y="1555652"/>
                  </a:cubicBezTo>
                  <a:cubicBezTo>
                    <a:pt x="4326163" y="1561755"/>
                    <a:pt x="4326163" y="1562976"/>
                    <a:pt x="4322501" y="1561755"/>
                  </a:cubicBezTo>
                  <a:cubicBezTo>
                    <a:pt x="4320060" y="1560534"/>
                    <a:pt x="4318839" y="1564196"/>
                    <a:pt x="4316398" y="1565417"/>
                  </a:cubicBezTo>
                  <a:cubicBezTo>
                    <a:pt x="4316398" y="1565417"/>
                    <a:pt x="4315177" y="1567859"/>
                    <a:pt x="4313956" y="1567859"/>
                  </a:cubicBezTo>
                  <a:cubicBezTo>
                    <a:pt x="4313956" y="1567859"/>
                    <a:pt x="4312736" y="1569080"/>
                    <a:pt x="4312736" y="1569080"/>
                  </a:cubicBezTo>
                  <a:cubicBezTo>
                    <a:pt x="4311515" y="1569080"/>
                    <a:pt x="4310294" y="1569080"/>
                    <a:pt x="4310294" y="1569080"/>
                  </a:cubicBezTo>
                  <a:cubicBezTo>
                    <a:pt x="4305411" y="1567859"/>
                    <a:pt x="4302970" y="1571521"/>
                    <a:pt x="4301749" y="1573962"/>
                  </a:cubicBezTo>
                  <a:cubicBezTo>
                    <a:pt x="4301749" y="1573962"/>
                    <a:pt x="4301749" y="1573962"/>
                    <a:pt x="4301749" y="1572741"/>
                  </a:cubicBezTo>
                  <a:cubicBezTo>
                    <a:pt x="4301749" y="1571521"/>
                    <a:pt x="4300529" y="1572741"/>
                    <a:pt x="4298087" y="1571521"/>
                  </a:cubicBezTo>
                  <a:cubicBezTo>
                    <a:pt x="4296867" y="1571521"/>
                    <a:pt x="4295646" y="1572741"/>
                    <a:pt x="4295646" y="1572741"/>
                  </a:cubicBezTo>
                  <a:cubicBezTo>
                    <a:pt x="4295646" y="1571521"/>
                    <a:pt x="4295646" y="1571521"/>
                    <a:pt x="4295646" y="1570300"/>
                  </a:cubicBezTo>
                  <a:cubicBezTo>
                    <a:pt x="4295646" y="1561755"/>
                    <a:pt x="4287101" y="1570300"/>
                    <a:pt x="4282218" y="1573962"/>
                  </a:cubicBezTo>
                  <a:cubicBezTo>
                    <a:pt x="4282218" y="1573962"/>
                    <a:pt x="4282218" y="1573962"/>
                    <a:pt x="4282218" y="1573962"/>
                  </a:cubicBezTo>
                  <a:cubicBezTo>
                    <a:pt x="4280997" y="1572741"/>
                    <a:pt x="4279777" y="1569080"/>
                    <a:pt x="4277335" y="1573962"/>
                  </a:cubicBezTo>
                  <a:cubicBezTo>
                    <a:pt x="4276115" y="1575183"/>
                    <a:pt x="4274894" y="1576403"/>
                    <a:pt x="4274894" y="1576403"/>
                  </a:cubicBezTo>
                  <a:cubicBezTo>
                    <a:pt x="4273673" y="1575183"/>
                    <a:pt x="4273673" y="1572741"/>
                    <a:pt x="4272453" y="1571521"/>
                  </a:cubicBezTo>
                  <a:cubicBezTo>
                    <a:pt x="4272453" y="1570300"/>
                    <a:pt x="4271232" y="1570300"/>
                    <a:pt x="4271232" y="1569080"/>
                  </a:cubicBezTo>
                  <a:cubicBezTo>
                    <a:pt x="4276115" y="1566638"/>
                    <a:pt x="4280997" y="1565417"/>
                    <a:pt x="4284660" y="1562976"/>
                  </a:cubicBezTo>
                  <a:cubicBezTo>
                    <a:pt x="4287101" y="1561755"/>
                    <a:pt x="4296867" y="1560534"/>
                    <a:pt x="4299308" y="1559314"/>
                  </a:cubicBezTo>
                  <a:cubicBezTo>
                    <a:pt x="4302970" y="1556873"/>
                    <a:pt x="4306632" y="1550769"/>
                    <a:pt x="4307853" y="1547107"/>
                  </a:cubicBezTo>
                  <a:cubicBezTo>
                    <a:pt x="4311515" y="1547107"/>
                    <a:pt x="4315177" y="1548327"/>
                    <a:pt x="4316398" y="1549548"/>
                  </a:cubicBezTo>
                  <a:cubicBezTo>
                    <a:pt x="4318839" y="1550769"/>
                    <a:pt x="4324943" y="1548327"/>
                    <a:pt x="4326163" y="1549548"/>
                  </a:cubicBezTo>
                  <a:cubicBezTo>
                    <a:pt x="4327384" y="1550769"/>
                    <a:pt x="4329825" y="1549548"/>
                    <a:pt x="4333488" y="1545886"/>
                  </a:cubicBezTo>
                  <a:cubicBezTo>
                    <a:pt x="4337150" y="1542224"/>
                    <a:pt x="4339591" y="1538562"/>
                    <a:pt x="4335929" y="1539782"/>
                  </a:cubicBezTo>
                  <a:cubicBezTo>
                    <a:pt x="4326163" y="1541003"/>
                    <a:pt x="4324943" y="1543445"/>
                    <a:pt x="4320060" y="1534900"/>
                  </a:cubicBezTo>
                  <a:cubicBezTo>
                    <a:pt x="4320060" y="1534900"/>
                    <a:pt x="4320060" y="1534900"/>
                    <a:pt x="4320060" y="1534900"/>
                  </a:cubicBezTo>
                  <a:cubicBezTo>
                    <a:pt x="4320060" y="1534900"/>
                    <a:pt x="4321281" y="1534900"/>
                    <a:pt x="4321281" y="1533679"/>
                  </a:cubicBezTo>
                  <a:cubicBezTo>
                    <a:pt x="4322501" y="1532458"/>
                    <a:pt x="4323722" y="1532458"/>
                    <a:pt x="4324943" y="1531238"/>
                  </a:cubicBezTo>
                  <a:cubicBezTo>
                    <a:pt x="4327384" y="1532458"/>
                    <a:pt x="4329825" y="1533679"/>
                    <a:pt x="4329825" y="1534900"/>
                  </a:cubicBezTo>
                  <a:cubicBezTo>
                    <a:pt x="4332267" y="1536120"/>
                    <a:pt x="4338370" y="1537341"/>
                    <a:pt x="4339591" y="1538562"/>
                  </a:cubicBezTo>
                  <a:cubicBezTo>
                    <a:pt x="4339591" y="1539782"/>
                    <a:pt x="4343253" y="1539782"/>
                    <a:pt x="4348136" y="1538562"/>
                  </a:cubicBezTo>
                  <a:cubicBezTo>
                    <a:pt x="4353019" y="1537341"/>
                    <a:pt x="4356681" y="1534900"/>
                    <a:pt x="4353019" y="1533679"/>
                  </a:cubicBezTo>
                  <a:cubicBezTo>
                    <a:pt x="4343253" y="1531238"/>
                    <a:pt x="4340812" y="1532458"/>
                    <a:pt x="4339591" y="1525134"/>
                  </a:cubicBezTo>
                  <a:cubicBezTo>
                    <a:pt x="4339591" y="1522693"/>
                    <a:pt x="4337150" y="1521472"/>
                    <a:pt x="4334708" y="1520251"/>
                  </a:cubicBezTo>
                  <a:cubicBezTo>
                    <a:pt x="4334708" y="1519031"/>
                    <a:pt x="4334708" y="1519031"/>
                    <a:pt x="4334708" y="1519031"/>
                  </a:cubicBezTo>
                  <a:cubicBezTo>
                    <a:pt x="4333488" y="1519031"/>
                    <a:pt x="4333488" y="1519031"/>
                    <a:pt x="4333488" y="1519031"/>
                  </a:cubicBezTo>
                  <a:cubicBezTo>
                    <a:pt x="4333488" y="1519031"/>
                    <a:pt x="4333488" y="1519031"/>
                    <a:pt x="4333488" y="1519031"/>
                  </a:cubicBezTo>
                  <a:cubicBezTo>
                    <a:pt x="4334708" y="1517810"/>
                    <a:pt x="4335929" y="1516589"/>
                    <a:pt x="4335929" y="1515368"/>
                  </a:cubicBezTo>
                  <a:cubicBezTo>
                    <a:pt x="4337150" y="1514148"/>
                    <a:pt x="4338370" y="1509265"/>
                    <a:pt x="4338370" y="1509265"/>
                  </a:cubicBezTo>
                  <a:cubicBezTo>
                    <a:pt x="4339591" y="1509265"/>
                    <a:pt x="4339591" y="1505603"/>
                    <a:pt x="4338370" y="1503161"/>
                  </a:cubicBezTo>
                  <a:cubicBezTo>
                    <a:pt x="4337150" y="1499499"/>
                    <a:pt x="4334708" y="1497058"/>
                    <a:pt x="4334708" y="1499499"/>
                  </a:cubicBezTo>
                  <a:cubicBezTo>
                    <a:pt x="4334708" y="1503161"/>
                    <a:pt x="4334708" y="1505603"/>
                    <a:pt x="4334708" y="1506824"/>
                  </a:cubicBezTo>
                  <a:cubicBezTo>
                    <a:pt x="4334708" y="1508044"/>
                    <a:pt x="4333488" y="1509265"/>
                    <a:pt x="4331046" y="1509265"/>
                  </a:cubicBezTo>
                  <a:cubicBezTo>
                    <a:pt x="4328605" y="1509265"/>
                    <a:pt x="4328605" y="1514148"/>
                    <a:pt x="4324943" y="1516589"/>
                  </a:cubicBezTo>
                  <a:cubicBezTo>
                    <a:pt x="4324943" y="1516589"/>
                    <a:pt x="4324943" y="1516589"/>
                    <a:pt x="4324943" y="1516589"/>
                  </a:cubicBezTo>
                  <a:cubicBezTo>
                    <a:pt x="4323722" y="1516589"/>
                    <a:pt x="4320060" y="1517810"/>
                    <a:pt x="4318839" y="1516589"/>
                  </a:cubicBezTo>
                  <a:cubicBezTo>
                    <a:pt x="4317618" y="1515368"/>
                    <a:pt x="4312736" y="1516589"/>
                    <a:pt x="4311515" y="1514148"/>
                  </a:cubicBezTo>
                  <a:cubicBezTo>
                    <a:pt x="4307853" y="1509265"/>
                    <a:pt x="4307853" y="1511706"/>
                    <a:pt x="4305411" y="1510486"/>
                  </a:cubicBezTo>
                  <a:cubicBezTo>
                    <a:pt x="4305411" y="1510486"/>
                    <a:pt x="4304191" y="1509265"/>
                    <a:pt x="4304191" y="1509265"/>
                  </a:cubicBezTo>
                  <a:cubicBezTo>
                    <a:pt x="4304191" y="1509265"/>
                    <a:pt x="4304191" y="1509265"/>
                    <a:pt x="4304191" y="1508044"/>
                  </a:cubicBezTo>
                  <a:cubicBezTo>
                    <a:pt x="4304191" y="1508044"/>
                    <a:pt x="4304191" y="1508044"/>
                    <a:pt x="4304191" y="1508044"/>
                  </a:cubicBezTo>
                  <a:cubicBezTo>
                    <a:pt x="4304191" y="1508044"/>
                    <a:pt x="4304191" y="1506824"/>
                    <a:pt x="4304191" y="1506824"/>
                  </a:cubicBezTo>
                  <a:cubicBezTo>
                    <a:pt x="4302970" y="1504382"/>
                    <a:pt x="4300529" y="1503161"/>
                    <a:pt x="4296867" y="1503161"/>
                  </a:cubicBezTo>
                  <a:cubicBezTo>
                    <a:pt x="4298087" y="1500720"/>
                    <a:pt x="4301749" y="1499499"/>
                    <a:pt x="4302970" y="1497058"/>
                  </a:cubicBezTo>
                  <a:cubicBezTo>
                    <a:pt x="4304191" y="1494617"/>
                    <a:pt x="4312736" y="1493396"/>
                    <a:pt x="4313956" y="1490954"/>
                  </a:cubicBezTo>
                  <a:cubicBezTo>
                    <a:pt x="4317618" y="1486072"/>
                    <a:pt x="4322501" y="1486072"/>
                    <a:pt x="4323722" y="1486072"/>
                  </a:cubicBezTo>
                  <a:cubicBezTo>
                    <a:pt x="4324943" y="1486072"/>
                    <a:pt x="4326163" y="1484851"/>
                    <a:pt x="4327384" y="1484851"/>
                  </a:cubicBezTo>
                  <a:cubicBezTo>
                    <a:pt x="4332267" y="1486072"/>
                    <a:pt x="4337150" y="1486072"/>
                    <a:pt x="4340812" y="1484851"/>
                  </a:cubicBezTo>
                  <a:cubicBezTo>
                    <a:pt x="4351798" y="1479968"/>
                    <a:pt x="4361564" y="1484851"/>
                    <a:pt x="4365226" y="1486072"/>
                  </a:cubicBezTo>
                  <a:cubicBezTo>
                    <a:pt x="4367667" y="1487292"/>
                    <a:pt x="4374991" y="1486072"/>
                    <a:pt x="4374991" y="1487292"/>
                  </a:cubicBezTo>
                  <a:cubicBezTo>
                    <a:pt x="4376212" y="1488513"/>
                    <a:pt x="4379874" y="1487292"/>
                    <a:pt x="4383536" y="1484851"/>
                  </a:cubicBezTo>
                  <a:cubicBezTo>
                    <a:pt x="4388419" y="1482410"/>
                    <a:pt x="4392081" y="1479968"/>
                    <a:pt x="4388419" y="1478747"/>
                  </a:cubicBezTo>
                  <a:cubicBezTo>
                    <a:pt x="4377433" y="1478747"/>
                    <a:pt x="4376212" y="1481189"/>
                    <a:pt x="4372550" y="1472644"/>
                  </a:cubicBezTo>
                  <a:cubicBezTo>
                    <a:pt x="4371329" y="1467761"/>
                    <a:pt x="4362784" y="1470203"/>
                    <a:pt x="4356681" y="1467761"/>
                  </a:cubicBezTo>
                  <a:cubicBezTo>
                    <a:pt x="4356681" y="1467761"/>
                    <a:pt x="4351798" y="1470203"/>
                    <a:pt x="4349357" y="1468982"/>
                  </a:cubicBezTo>
                  <a:cubicBezTo>
                    <a:pt x="4348136" y="1468982"/>
                    <a:pt x="4343253" y="1470203"/>
                    <a:pt x="4342032" y="1467761"/>
                  </a:cubicBezTo>
                  <a:cubicBezTo>
                    <a:pt x="4337150" y="1464099"/>
                    <a:pt x="4338370" y="1466540"/>
                    <a:pt x="4335929" y="1464099"/>
                  </a:cubicBezTo>
                  <a:cubicBezTo>
                    <a:pt x="4334708" y="1462878"/>
                    <a:pt x="4334708" y="1461658"/>
                    <a:pt x="4333488" y="1460437"/>
                  </a:cubicBezTo>
                  <a:cubicBezTo>
                    <a:pt x="4332267" y="1460437"/>
                    <a:pt x="4331046" y="1460437"/>
                    <a:pt x="4326163" y="1462878"/>
                  </a:cubicBezTo>
                  <a:cubicBezTo>
                    <a:pt x="4320060" y="1465320"/>
                    <a:pt x="4315177" y="1466540"/>
                    <a:pt x="4316398" y="1461658"/>
                  </a:cubicBezTo>
                  <a:cubicBezTo>
                    <a:pt x="4316398" y="1459216"/>
                    <a:pt x="4313956" y="1459216"/>
                    <a:pt x="4311515" y="1456775"/>
                  </a:cubicBezTo>
                  <a:cubicBezTo>
                    <a:pt x="4306632" y="1453113"/>
                    <a:pt x="4301749" y="1460437"/>
                    <a:pt x="4298087" y="1460437"/>
                  </a:cubicBezTo>
                  <a:cubicBezTo>
                    <a:pt x="4296867" y="1460437"/>
                    <a:pt x="4295646" y="1459216"/>
                    <a:pt x="4295646" y="1459216"/>
                  </a:cubicBezTo>
                  <a:cubicBezTo>
                    <a:pt x="4298087" y="1457996"/>
                    <a:pt x="4300529" y="1456775"/>
                    <a:pt x="4302970" y="1455554"/>
                  </a:cubicBezTo>
                  <a:cubicBezTo>
                    <a:pt x="4309074" y="1451892"/>
                    <a:pt x="4316398" y="1454333"/>
                    <a:pt x="4322501" y="1451892"/>
                  </a:cubicBezTo>
                  <a:cubicBezTo>
                    <a:pt x="4328605" y="1449451"/>
                    <a:pt x="4344474" y="1456775"/>
                    <a:pt x="4351798" y="1454333"/>
                  </a:cubicBezTo>
                  <a:cubicBezTo>
                    <a:pt x="4364005" y="1449451"/>
                    <a:pt x="4373771" y="1455554"/>
                    <a:pt x="4377433" y="1456775"/>
                  </a:cubicBezTo>
                  <a:cubicBezTo>
                    <a:pt x="4379874" y="1457996"/>
                    <a:pt x="4387198" y="1457996"/>
                    <a:pt x="4388419" y="1459216"/>
                  </a:cubicBezTo>
                  <a:cubicBezTo>
                    <a:pt x="4389640" y="1460437"/>
                    <a:pt x="4393302" y="1459216"/>
                    <a:pt x="4396964" y="1457996"/>
                  </a:cubicBezTo>
                  <a:cubicBezTo>
                    <a:pt x="4401847" y="1455554"/>
                    <a:pt x="4405509" y="1453113"/>
                    <a:pt x="4401847" y="1453113"/>
                  </a:cubicBezTo>
                  <a:cubicBezTo>
                    <a:pt x="4389640" y="1451892"/>
                    <a:pt x="4388419" y="1454333"/>
                    <a:pt x="4385978" y="1445789"/>
                  </a:cubicBezTo>
                  <a:cubicBezTo>
                    <a:pt x="4384757" y="1440906"/>
                    <a:pt x="4376212" y="1442126"/>
                    <a:pt x="4370109" y="1438464"/>
                  </a:cubicBezTo>
                  <a:cubicBezTo>
                    <a:pt x="4370109" y="1438464"/>
                    <a:pt x="4365226" y="1439685"/>
                    <a:pt x="4362784" y="1439685"/>
                  </a:cubicBezTo>
                  <a:cubicBezTo>
                    <a:pt x="4361564" y="1439685"/>
                    <a:pt x="4356681" y="1440906"/>
                    <a:pt x="4354239" y="1438464"/>
                  </a:cubicBezTo>
                  <a:cubicBezTo>
                    <a:pt x="4349357" y="1433582"/>
                    <a:pt x="4350577" y="1437244"/>
                    <a:pt x="4348136" y="1434802"/>
                  </a:cubicBezTo>
                  <a:cubicBezTo>
                    <a:pt x="4344474" y="1431140"/>
                    <a:pt x="4349357" y="1428699"/>
                    <a:pt x="4337150" y="1433582"/>
                  </a:cubicBezTo>
                  <a:cubicBezTo>
                    <a:pt x="4331046" y="1436023"/>
                    <a:pt x="4324943" y="1437244"/>
                    <a:pt x="4326163" y="1432361"/>
                  </a:cubicBezTo>
                  <a:cubicBezTo>
                    <a:pt x="4326163" y="1428699"/>
                    <a:pt x="4323722" y="1428699"/>
                    <a:pt x="4320060" y="1427478"/>
                  </a:cubicBezTo>
                  <a:cubicBezTo>
                    <a:pt x="4313956" y="1422595"/>
                    <a:pt x="4309074" y="1431140"/>
                    <a:pt x="4306632" y="1431140"/>
                  </a:cubicBezTo>
                  <a:cubicBezTo>
                    <a:pt x="4304191" y="1431140"/>
                    <a:pt x="4302970" y="1428699"/>
                    <a:pt x="4304191" y="1425037"/>
                  </a:cubicBezTo>
                  <a:cubicBezTo>
                    <a:pt x="4306632" y="1416492"/>
                    <a:pt x="4295646" y="1422595"/>
                    <a:pt x="4289542" y="1423816"/>
                  </a:cubicBezTo>
                  <a:cubicBezTo>
                    <a:pt x="4279777" y="1426257"/>
                    <a:pt x="4280997" y="1422595"/>
                    <a:pt x="4279777" y="1417712"/>
                  </a:cubicBezTo>
                  <a:cubicBezTo>
                    <a:pt x="4278556" y="1412830"/>
                    <a:pt x="4280997" y="1405505"/>
                    <a:pt x="4270011" y="1411609"/>
                  </a:cubicBezTo>
                  <a:cubicBezTo>
                    <a:pt x="4265128" y="1414050"/>
                    <a:pt x="4262687" y="1414050"/>
                    <a:pt x="4261466" y="1412830"/>
                  </a:cubicBezTo>
                  <a:cubicBezTo>
                    <a:pt x="4260246" y="1411609"/>
                    <a:pt x="4260246" y="1410388"/>
                    <a:pt x="4259025" y="1410388"/>
                  </a:cubicBezTo>
                  <a:cubicBezTo>
                    <a:pt x="4262687" y="1409168"/>
                    <a:pt x="4266349" y="1407947"/>
                    <a:pt x="4267570" y="1407947"/>
                  </a:cubicBezTo>
                  <a:cubicBezTo>
                    <a:pt x="4270011" y="1407947"/>
                    <a:pt x="4273673" y="1404285"/>
                    <a:pt x="4274894" y="1405505"/>
                  </a:cubicBezTo>
                  <a:cubicBezTo>
                    <a:pt x="4276115" y="1405505"/>
                    <a:pt x="4277335" y="1404285"/>
                    <a:pt x="4279777" y="1401843"/>
                  </a:cubicBezTo>
                  <a:cubicBezTo>
                    <a:pt x="4283439" y="1399402"/>
                    <a:pt x="4284660" y="1396961"/>
                    <a:pt x="4282218" y="1398181"/>
                  </a:cubicBezTo>
                  <a:cubicBezTo>
                    <a:pt x="4274894" y="1401843"/>
                    <a:pt x="4273673" y="1403064"/>
                    <a:pt x="4271232" y="1401843"/>
                  </a:cubicBezTo>
                  <a:cubicBezTo>
                    <a:pt x="4270011" y="1400623"/>
                    <a:pt x="4265128" y="1404285"/>
                    <a:pt x="4260246" y="1404285"/>
                  </a:cubicBezTo>
                  <a:cubicBezTo>
                    <a:pt x="4260246" y="1404285"/>
                    <a:pt x="4256583" y="1406726"/>
                    <a:pt x="4255363" y="1406726"/>
                  </a:cubicBezTo>
                  <a:cubicBezTo>
                    <a:pt x="4254142" y="1406726"/>
                    <a:pt x="4252921" y="1407947"/>
                    <a:pt x="4251701" y="1407947"/>
                  </a:cubicBezTo>
                  <a:cubicBezTo>
                    <a:pt x="4252921" y="1406726"/>
                    <a:pt x="4254142" y="1405505"/>
                    <a:pt x="4254142" y="1404285"/>
                  </a:cubicBezTo>
                  <a:cubicBezTo>
                    <a:pt x="4255363" y="1404285"/>
                    <a:pt x="4255363" y="1401843"/>
                    <a:pt x="4255363" y="1401843"/>
                  </a:cubicBezTo>
                  <a:cubicBezTo>
                    <a:pt x="4255363" y="1401843"/>
                    <a:pt x="4255363" y="1400623"/>
                    <a:pt x="4255363" y="1399402"/>
                  </a:cubicBezTo>
                  <a:cubicBezTo>
                    <a:pt x="4255363" y="1398181"/>
                    <a:pt x="4254142" y="1396961"/>
                    <a:pt x="4254142" y="1396961"/>
                  </a:cubicBezTo>
                  <a:cubicBezTo>
                    <a:pt x="4252921" y="1400623"/>
                    <a:pt x="4252921" y="1400623"/>
                    <a:pt x="4250480" y="1400623"/>
                  </a:cubicBezTo>
                  <a:cubicBezTo>
                    <a:pt x="4249259" y="1400623"/>
                    <a:pt x="4248039" y="1403064"/>
                    <a:pt x="4246818" y="1404285"/>
                  </a:cubicBezTo>
                  <a:cubicBezTo>
                    <a:pt x="4246818" y="1404285"/>
                    <a:pt x="4246818" y="1405505"/>
                    <a:pt x="4246818" y="1406726"/>
                  </a:cubicBezTo>
                  <a:cubicBezTo>
                    <a:pt x="4246818" y="1406726"/>
                    <a:pt x="4246818" y="1407947"/>
                    <a:pt x="4245597" y="1407947"/>
                  </a:cubicBezTo>
                  <a:cubicBezTo>
                    <a:pt x="4244376" y="1407947"/>
                    <a:pt x="4244376" y="1407947"/>
                    <a:pt x="4243156" y="1407947"/>
                  </a:cubicBezTo>
                  <a:cubicBezTo>
                    <a:pt x="4240714" y="1407947"/>
                    <a:pt x="4243156" y="1406726"/>
                    <a:pt x="4239494" y="1407947"/>
                  </a:cubicBezTo>
                  <a:cubicBezTo>
                    <a:pt x="4235832" y="1407947"/>
                    <a:pt x="4232169" y="1409168"/>
                    <a:pt x="4228507" y="1410388"/>
                  </a:cubicBezTo>
                  <a:cubicBezTo>
                    <a:pt x="4227287" y="1410388"/>
                    <a:pt x="4226066" y="1411609"/>
                    <a:pt x="4226066" y="1411609"/>
                  </a:cubicBezTo>
                  <a:cubicBezTo>
                    <a:pt x="4226066" y="1411609"/>
                    <a:pt x="4224845" y="1411609"/>
                    <a:pt x="4224845" y="1411609"/>
                  </a:cubicBezTo>
                  <a:cubicBezTo>
                    <a:pt x="4221183" y="1411609"/>
                    <a:pt x="4218742" y="1412830"/>
                    <a:pt x="4217521" y="1414050"/>
                  </a:cubicBezTo>
                  <a:cubicBezTo>
                    <a:pt x="4215080" y="1414050"/>
                    <a:pt x="4213859" y="1414050"/>
                    <a:pt x="4213859" y="1414050"/>
                  </a:cubicBezTo>
                  <a:cubicBezTo>
                    <a:pt x="4213859" y="1414050"/>
                    <a:pt x="4213859" y="1414050"/>
                    <a:pt x="4213859" y="1414050"/>
                  </a:cubicBezTo>
                  <a:cubicBezTo>
                    <a:pt x="4218742" y="1411609"/>
                    <a:pt x="4223625" y="1406726"/>
                    <a:pt x="4227287" y="1403064"/>
                  </a:cubicBezTo>
                  <a:cubicBezTo>
                    <a:pt x="4232169" y="1399402"/>
                    <a:pt x="4239494" y="1399402"/>
                    <a:pt x="4244376" y="1395740"/>
                  </a:cubicBezTo>
                  <a:cubicBezTo>
                    <a:pt x="4249259" y="1392078"/>
                    <a:pt x="4263908" y="1394519"/>
                    <a:pt x="4268790" y="1392078"/>
                  </a:cubicBezTo>
                  <a:cubicBezTo>
                    <a:pt x="4278556" y="1385974"/>
                    <a:pt x="4287101" y="1388416"/>
                    <a:pt x="4290763" y="1389636"/>
                  </a:cubicBezTo>
                  <a:cubicBezTo>
                    <a:pt x="4293204" y="1390857"/>
                    <a:pt x="4299308" y="1388416"/>
                    <a:pt x="4300529" y="1389636"/>
                  </a:cubicBezTo>
                  <a:cubicBezTo>
                    <a:pt x="4301749" y="1390857"/>
                    <a:pt x="4304191" y="1389636"/>
                    <a:pt x="4307853" y="1387195"/>
                  </a:cubicBezTo>
                  <a:cubicBezTo>
                    <a:pt x="4311515" y="1383533"/>
                    <a:pt x="4313956" y="1381091"/>
                    <a:pt x="4311515" y="1381091"/>
                  </a:cubicBezTo>
                  <a:cubicBezTo>
                    <a:pt x="4301749" y="1382312"/>
                    <a:pt x="4300529" y="1384754"/>
                    <a:pt x="4296867" y="1377429"/>
                  </a:cubicBezTo>
                  <a:cubicBezTo>
                    <a:pt x="4294425" y="1372547"/>
                    <a:pt x="4288322" y="1376209"/>
                    <a:pt x="4282218" y="1374988"/>
                  </a:cubicBezTo>
                  <a:cubicBezTo>
                    <a:pt x="4282218" y="1374988"/>
                    <a:pt x="4277335" y="1377429"/>
                    <a:pt x="4276115" y="1377429"/>
                  </a:cubicBezTo>
                  <a:cubicBezTo>
                    <a:pt x="4274894" y="1377429"/>
                    <a:pt x="4271232" y="1379871"/>
                    <a:pt x="4268790" y="1378650"/>
                  </a:cubicBezTo>
                  <a:cubicBezTo>
                    <a:pt x="4263908" y="1376209"/>
                    <a:pt x="4265128" y="1378650"/>
                    <a:pt x="4262687" y="1376209"/>
                  </a:cubicBezTo>
                  <a:cubicBezTo>
                    <a:pt x="4259025" y="1373767"/>
                    <a:pt x="4262687" y="1371326"/>
                    <a:pt x="4252921" y="1377429"/>
                  </a:cubicBezTo>
                  <a:cubicBezTo>
                    <a:pt x="4248039" y="1381091"/>
                    <a:pt x="4244376" y="1383533"/>
                    <a:pt x="4243156" y="1378650"/>
                  </a:cubicBezTo>
                  <a:cubicBezTo>
                    <a:pt x="4243156" y="1376209"/>
                    <a:pt x="4239494" y="1376209"/>
                    <a:pt x="4237052" y="1374988"/>
                  </a:cubicBezTo>
                  <a:cubicBezTo>
                    <a:pt x="4235832" y="1374988"/>
                    <a:pt x="4235832" y="1374988"/>
                    <a:pt x="4234611" y="1374988"/>
                  </a:cubicBezTo>
                  <a:cubicBezTo>
                    <a:pt x="4239494" y="1372547"/>
                    <a:pt x="4243156" y="1370105"/>
                    <a:pt x="4246818" y="1367664"/>
                  </a:cubicBezTo>
                  <a:cubicBezTo>
                    <a:pt x="4251701" y="1364002"/>
                    <a:pt x="4259025" y="1365222"/>
                    <a:pt x="4263908" y="1362781"/>
                  </a:cubicBezTo>
                  <a:cubicBezTo>
                    <a:pt x="4266349" y="1361560"/>
                    <a:pt x="4271232" y="1361560"/>
                    <a:pt x="4276115" y="1361560"/>
                  </a:cubicBezTo>
                  <a:cubicBezTo>
                    <a:pt x="4280997" y="1361560"/>
                    <a:pt x="4285880" y="1361560"/>
                    <a:pt x="4289542" y="1360340"/>
                  </a:cubicBezTo>
                  <a:cubicBezTo>
                    <a:pt x="4299308" y="1354236"/>
                    <a:pt x="4309074" y="1357898"/>
                    <a:pt x="4311515" y="1359119"/>
                  </a:cubicBezTo>
                  <a:cubicBezTo>
                    <a:pt x="4313956" y="1360340"/>
                    <a:pt x="4320060" y="1357898"/>
                    <a:pt x="4321281" y="1359119"/>
                  </a:cubicBezTo>
                  <a:cubicBezTo>
                    <a:pt x="4322501" y="1360340"/>
                    <a:pt x="4324943" y="1359119"/>
                    <a:pt x="4328605" y="1355457"/>
                  </a:cubicBezTo>
                  <a:cubicBezTo>
                    <a:pt x="4333488" y="1351795"/>
                    <a:pt x="4335929" y="1349353"/>
                    <a:pt x="4332267" y="1349353"/>
                  </a:cubicBezTo>
                  <a:cubicBezTo>
                    <a:pt x="4321281" y="1350574"/>
                    <a:pt x="4320060" y="1353015"/>
                    <a:pt x="4316398" y="1345691"/>
                  </a:cubicBezTo>
                  <a:cubicBezTo>
                    <a:pt x="4313956" y="1340808"/>
                    <a:pt x="4307853" y="1344470"/>
                    <a:pt x="4301749" y="1342029"/>
                  </a:cubicBezTo>
                  <a:cubicBezTo>
                    <a:pt x="4301749" y="1342029"/>
                    <a:pt x="4296867" y="1344470"/>
                    <a:pt x="4295646" y="1344470"/>
                  </a:cubicBezTo>
                  <a:cubicBezTo>
                    <a:pt x="4294425" y="1344470"/>
                    <a:pt x="4290763" y="1345691"/>
                    <a:pt x="4288322" y="1344470"/>
                  </a:cubicBezTo>
                  <a:cubicBezTo>
                    <a:pt x="4283439" y="1340808"/>
                    <a:pt x="4284660" y="1343250"/>
                    <a:pt x="4282218" y="1342029"/>
                  </a:cubicBezTo>
                  <a:cubicBezTo>
                    <a:pt x="4280997" y="1340808"/>
                    <a:pt x="4280997" y="1339588"/>
                    <a:pt x="4279777" y="1339588"/>
                  </a:cubicBezTo>
                  <a:cubicBezTo>
                    <a:pt x="4278556" y="1339588"/>
                    <a:pt x="4277335" y="1339588"/>
                    <a:pt x="4272453" y="1342029"/>
                  </a:cubicBezTo>
                  <a:cubicBezTo>
                    <a:pt x="4267570" y="1344470"/>
                    <a:pt x="4262687" y="1346912"/>
                    <a:pt x="4262687" y="1342029"/>
                  </a:cubicBezTo>
                  <a:cubicBezTo>
                    <a:pt x="4262687" y="1339588"/>
                    <a:pt x="4260246" y="1339588"/>
                    <a:pt x="4257804" y="1338367"/>
                  </a:cubicBezTo>
                  <a:cubicBezTo>
                    <a:pt x="4252921" y="1334705"/>
                    <a:pt x="4248039" y="1343250"/>
                    <a:pt x="4245597" y="1342029"/>
                  </a:cubicBezTo>
                  <a:cubicBezTo>
                    <a:pt x="4243156" y="1342029"/>
                    <a:pt x="4241935" y="1339588"/>
                    <a:pt x="4243156" y="1337146"/>
                  </a:cubicBezTo>
                  <a:cubicBezTo>
                    <a:pt x="4244376" y="1329822"/>
                    <a:pt x="4235832" y="1335926"/>
                    <a:pt x="4230949" y="1337146"/>
                  </a:cubicBezTo>
                  <a:cubicBezTo>
                    <a:pt x="4222404" y="1340808"/>
                    <a:pt x="4223625" y="1335926"/>
                    <a:pt x="4222404" y="1332263"/>
                  </a:cubicBezTo>
                  <a:cubicBezTo>
                    <a:pt x="4221183" y="1328601"/>
                    <a:pt x="4222404" y="1321277"/>
                    <a:pt x="4213859" y="1327381"/>
                  </a:cubicBezTo>
                  <a:cubicBezTo>
                    <a:pt x="4210197" y="1329822"/>
                    <a:pt x="4207755" y="1329822"/>
                    <a:pt x="4206535" y="1329822"/>
                  </a:cubicBezTo>
                  <a:cubicBezTo>
                    <a:pt x="4205314" y="1328601"/>
                    <a:pt x="4205314" y="1328601"/>
                    <a:pt x="4204093" y="1327381"/>
                  </a:cubicBezTo>
                  <a:cubicBezTo>
                    <a:pt x="4207755" y="1324939"/>
                    <a:pt x="4211418" y="1324939"/>
                    <a:pt x="4213859" y="1321277"/>
                  </a:cubicBezTo>
                  <a:cubicBezTo>
                    <a:pt x="4215080" y="1320056"/>
                    <a:pt x="4218742" y="1318836"/>
                    <a:pt x="4223625" y="1317615"/>
                  </a:cubicBezTo>
                  <a:cubicBezTo>
                    <a:pt x="4227287" y="1316394"/>
                    <a:pt x="4230949" y="1315174"/>
                    <a:pt x="4233390" y="1313953"/>
                  </a:cubicBezTo>
                  <a:cubicBezTo>
                    <a:pt x="4239494" y="1306629"/>
                    <a:pt x="4246818" y="1306629"/>
                    <a:pt x="4249259" y="1306629"/>
                  </a:cubicBezTo>
                  <a:cubicBezTo>
                    <a:pt x="4251701" y="1306629"/>
                    <a:pt x="4255363" y="1302967"/>
                    <a:pt x="4256583" y="1304187"/>
                  </a:cubicBezTo>
                  <a:cubicBezTo>
                    <a:pt x="4257804" y="1304187"/>
                    <a:pt x="4259025" y="1302967"/>
                    <a:pt x="4261466" y="1299305"/>
                  </a:cubicBezTo>
                  <a:cubicBezTo>
                    <a:pt x="4263908" y="1295642"/>
                    <a:pt x="4263908" y="1293201"/>
                    <a:pt x="4262687" y="1294422"/>
                  </a:cubicBezTo>
                  <a:cubicBezTo>
                    <a:pt x="4255363" y="1299305"/>
                    <a:pt x="4255363" y="1300525"/>
                    <a:pt x="4250480" y="1296863"/>
                  </a:cubicBezTo>
                  <a:cubicBezTo>
                    <a:pt x="4248039" y="1294422"/>
                    <a:pt x="4243156" y="1299305"/>
                    <a:pt x="4239494" y="1299305"/>
                  </a:cubicBezTo>
                  <a:cubicBezTo>
                    <a:pt x="4239494" y="1299305"/>
                    <a:pt x="4237052" y="1301746"/>
                    <a:pt x="4235832" y="1302967"/>
                  </a:cubicBezTo>
                  <a:cubicBezTo>
                    <a:pt x="4234611" y="1302967"/>
                    <a:pt x="4232169" y="1305408"/>
                    <a:pt x="4230949" y="1305408"/>
                  </a:cubicBezTo>
                  <a:cubicBezTo>
                    <a:pt x="4227287" y="1304187"/>
                    <a:pt x="4228507" y="1305408"/>
                    <a:pt x="4226066" y="1305408"/>
                  </a:cubicBezTo>
                  <a:cubicBezTo>
                    <a:pt x="4222404" y="1304187"/>
                    <a:pt x="4224845" y="1301746"/>
                    <a:pt x="4219962" y="1307849"/>
                  </a:cubicBezTo>
                  <a:cubicBezTo>
                    <a:pt x="4217521" y="1311512"/>
                    <a:pt x="4213859" y="1313953"/>
                    <a:pt x="4213859" y="1310291"/>
                  </a:cubicBezTo>
                  <a:cubicBezTo>
                    <a:pt x="4213859" y="1307849"/>
                    <a:pt x="4211418" y="1309070"/>
                    <a:pt x="4208976" y="1309070"/>
                  </a:cubicBezTo>
                  <a:cubicBezTo>
                    <a:pt x="4204093" y="1307849"/>
                    <a:pt x="4202873" y="1313953"/>
                    <a:pt x="4201652" y="1313953"/>
                  </a:cubicBezTo>
                  <a:cubicBezTo>
                    <a:pt x="4200431" y="1313953"/>
                    <a:pt x="4199211" y="1312732"/>
                    <a:pt x="4199211" y="1310291"/>
                  </a:cubicBezTo>
                  <a:cubicBezTo>
                    <a:pt x="4199211" y="1310291"/>
                    <a:pt x="4199211" y="1310291"/>
                    <a:pt x="4199211" y="1310291"/>
                  </a:cubicBezTo>
                  <a:cubicBezTo>
                    <a:pt x="4200431" y="1309070"/>
                    <a:pt x="4201652" y="1309070"/>
                    <a:pt x="4204093" y="1307849"/>
                  </a:cubicBezTo>
                  <a:cubicBezTo>
                    <a:pt x="4206535" y="1305408"/>
                    <a:pt x="4208976" y="1302967"/>
                    <a:pt x="4211418" y="1301746"/>
                  </a:cubicBezTo>
                  <a:cubicBezTo>
                    <a:pt x="4213859" y="1299305"/>
                    <a:pt x="4219962" y="1299305"/>
                    <a:pt x="4222404" y="1296863"/>
                  </a:cubicBezTo>
                  <a:cubicBezTo>
                    <a:pt x="4226066" y="1294422"/>
                    <a:pt x="4237052" y="1295642"/>
                    <a:pt x="4239494" y="1293201"/>
                  </a:cubicBezTo>
                  <a:cubicBezTo>
                    <a:pt x="4245597" y="1288318"/>
                    <a:pt x="4252921" y="1289539"/>
                    <a:pt x="4255363" y="1290760"/>
                  </a:cubicBezTo>
                  <a:cubicBezTo>
                    <a:pt x="4257804" y="1290760"/>
                    <a:pt x="4261466" y="1289539"/>
                    <a:pt x="4262687" y="1290760"/>
                  </a:cubicBezTo>
                  <a:cubicBezTo>
                    <a:pt x="4263908" y="1291980"/>
                    <a:pt x="4265128" y="1289539"/>
                    <a:pt x="4267570" y="1288318"/>
                  </a:cubicBezTo>
                  <a:cubicBezTo>
                    <a:pt x="4270011" y="1285877"/>
                    <a:pt x="4272453" y="1283435"/>
                    <a:pt x="4270011" y="1284656"/>
                  </a:cubicBezTo>
                  <a:cubicBezTo>
                    <a:pt x="4262687" y="1285877"/>
                    <a:pt x="4262687" y="1288318"/>
                    <a:pt x="4259025" y="1283435"/>
                  </a:cubicBezTo>
                  <a:cubicBezTo>
                    <a:pt x="4257804" y="1280994"/>
                    <a:pt x="4252921" y="1283435"/>
                    <a:pt x="4248039" y="1282215"/>
                  </a:cubicBezTo>
                  <a:cubicBezTo>
                    <a:pt x="4248039" y="1282215"/>
                    <a:pt x="4245597" y="1284656"/>
                    <a:pt x="4244376" y="1284656"/>
                  </a:cubicBezTo>
                  <a:cubicBezTo>
                    <a:pt x="4243156" y="1284656"/>
                    <a:pt x="4240714" y="1285877"/>
                    <a:pt x="4239494" y="1285877"/>
                  </a:cubicBezTo>
                  <a:cubicBezTo>
                    <a:pt x="4235832" y="1283435"/>
                    <a:pt x="4237052" y="1285877"/>
                    <a:pt x="4234611" y="1284656"/>
                  </a:cubicBezTo>
                  <a:cubicBezTo>
                    <a:pt x="4232169" y="1283435"/>
                    <a:pt x="4234611" y="1280994"/>
                    <a:pt x="4228507" y="1285877"/>
                  </a:cubicBezTo>
                  <a:cubicBezTo>
                    <a:pt x="4224845" y="1288318"/>
                    <a:pt x="4222404" y="1289539"/>
                    <a:pt x="4222404" y="1287098"/>
                  </a:cubicBezTo>
                  <a:cubicBezTo>
                    <a:pt x="4222404" y="1284656"/>
                    <a:pt x="4219962" y="1285877"/>
                    <a:pt x="4218742" y="1284656"/>
                  </a:cubicBezTo>
                  <a:cubicBezTo>
                    <a:pt x="4215080" y="1283435"/>
                    <a:pt x="4212638" y="1288318"/>
                    <a:pt x="4211418" y="1288318"/>
                  </a:cubicBezTo>
                  <a:cubicBezTo>
                    <a:pt x="4210197" y="1288318"/>
                    <a:pt x="4208976" y="1287098"/>
                    <a:pt x="4208976" y="1284656"/>
                  </a:cubicBezTo>
                  <a:cubicBezTo>
                    <a:pt x="4208976" y="1279773"/>
                    <a:pt x="4204093" y="1284656"/>
                    <a:pt x="4200431" y="1285877"/>
                  </a:cubicBezTo>
                  <a:cubicBezTo>
                    <a:pt x="4194328" y="1288318"/>
                    <a:pt x="4195548" y="1285877"/>
                    <a:pt x="4194328" y="1283435"/>
                  </a:cubicBezTo>
                  <a:cubicBezTo>
                    <a:pt x="4193107" y="1280994"/>
                    <a:pt x="4193107" y="1276111"/>
                    <a:pt x="4188224" y="1280994"/>
                  </a:cubicBezTo>
                  <a:cubicBezTo>
                    <a:pt x="4185783" y="1283435"/>
                    <a:pt x="4183341" y="1283435"/>
                    <a:pt x="4183341" y="1283435"/>
                  </a:cubicBezTo>
                  <a:cubicBezTo>
                    <a:pt x="4182121" y="1282215"/>
                    <a:pt x="4182121" y="1282215"/>
                    <a:pt x="4180900" y="1282215"/>
                  </a:cubicBezTo>
                  <a:cubicBezTo>
                    <a:pt x="4188224" y="1279773"/>
                    <a:pt x="4195548" y="1276111"/>
                    <a:pt x="4202873" y="1273670"/>
                  </a:cubicBezTo>
                  <a:cubicBezTo>
                    <a:pt x="4205314" y="1272449"/>
                    <a:pt x="4210197" y="1272449"/>
                    <a:pt x="4215080" y="1271228"/>
                  </a:cubicBezTo>
                  <a:cubicBezTo>
                    <a:pt x="4219962" y="1270008"/>
                    <a:pt x="4226066" y="1268787"/>
                    <a:pt x="4227287" y="1267566"/>
                  </a:cubicBezTo>
                  <a:cubicBezTo>
                    <a:pt x="4234611" y="1262684"/>
                    <a:pt x="4239494" y="1251697"/>
                    <a:pt x="4241935" y="1243152"/>
                  </a:cubicBezTo>
                  <a:cubicBezTo>
                    <a:pt x="4244376" y="1238270"/>
                    <a:pt x="4250480" y="1234607"/>
                    <a:pt x="4252921" y="1229724"/>
                  </a:cubicBezTo>
                  <a:cubicBezTo>
                    <a:pt x="4255363" y="1224842"/>
                    <a:pt x="4268790" y="1219959"/>
                    <a:pt x="4272453" y="1213856"/>
                  </a:cubicBezTo>
                  <a:cubicBezTo>
                    <a:pt x="4277335" y="1204090"/>
                    <a:pt x="4287101" y="1201649"/>
                    <a:pt x="4289542" y="1200428"/>
                  </a:cubicBezTo>
                  <a:cubicBezTo>
                    <a:pt x="4291984" y="1200428"/>
                    <a:pt x="4295646" y="1195545"/>
                    <a:pt x="4296867" y="1195545"/>
                  </a:cubicBezTo>
                  <a:cubicBezTo>
                    <a:pt x="4298087" y="1195545"/>
                    <a:pt x="4299308" y="1193103"/>
                    <a:pt x="4301749" y="1189442"/>
                  </a:cubicBezTo>
                  <a:cubicBezTo>
                    <a:pt x="4304191" y="1184559"/>
                    <a:pt x="4304191" y="1180896"/>
                    <a:pt x="4301749" y="1183338"/>
                  </a:cubicBezTo>
                  <a:cubicBezTo>
                    <a:pt x="4294425" y="1189442"/>
                    <a:pt x="4294425" y="1191883"/>
                    <a:pt x="4287101" y="1187000"/>
                  </a:cubicBezTo>
                  <a:cubicBezTo>
                    <a:pt x="4283439" y="1184559"/>
                    <a:pt x="4278556" y="1190662"/>
                    <a:pt x="4273673" y="1191883"/>
                  </a:cubicBezTo>
                  <a:cubicBezTo>
                    <a:pt x="4273673" y="1191883"/>
                    <a:pt x="4271232" y="1195545"/>
                    <a:pt x="4270011" y="1196766"/>
                  </a:cubicBezTo>
                  <a:cubicBezTo>
                    <a:pt x="4268790" y="1196766"/>
                    <a:pt x="4266349" y="1200428"/>
                    <a:pt x="4263908" y="1200428"/>
                  </a:cubicBezTo>
                  <a:cubicBezTo>
                    <a:pt x="4257804" y="1200428"/>
                    <a:pt x="4260246" y="1201649"/>
                    <a:pt x="4257804" y="1201649"/>
                  </a:cubicBezTo>
                  <a:cubicBezTo>
                    <a:pt x="4257804" y="1201649"/>
                    <a:pt x="4257804" y="1201649"/>
                    <a:pt x="4257804" y="1201649"/>
                  </a:cubicBezTo>
                  <a:cubicBezTo>
                    <a:pt x="4259025" y="1199207"/>
                    <a:pt x="4259025" y="1197986"/>
                    <a:pt x="4257804" y="1199207"/>
                  </a:cubicBezTo>
                  <a:cubicBezTo>
                    <a:pt x="4251701" y="1201649"/>
                    <a:pt x="4251701" y="1204090"/>
                    <a:pt x="4248039" y="1199207"/>
                  </a:cubicBezTo>
                  <a:cubicBezTo>
                    <a:pt x="4245597" y="1196766"/>
                    <a:pt x="4241935" y="1200428"/>
                    <a:pt x="4238273" y="1200428"/>
                  </a:cubicBezTo>
                  <a:cubicBezTo>
                    <a:pt x="4238273" y="1200428"/>
                    <a:pt x="4235832" y="1202869"/>
                    <a:pt x="4234611" y="1202869"/>
                  </a:cubicBezTo>
                  <a:cubicBezTo>
                    <a:pt x="4233390" y="1202869"/>
                    <a:pt x="4232169" y="1205310"/>
                    <a:pt x="4229728" y="1204090"/>
                  </a:cubicBezTo>
                  <a:cubicBezTo>
                    <a:pt x="4226066" y="1202869"/>
                    <a:pt x="4227287" y="1204090"/>
                    <a:pt x="4226066" y="1204090"/>
                  </a:cubicBezTo>
                  <a:cubicBezTo>
                    <a:pt x="4223625" y="1202869"/>
                    <a:pt x="4226066" y="1200428"/>
                    <a:pt x="4219962" y="1205310"/>
                  </a:cubicBezTo>
                  <a:cubicBezTo>
                    <a:pt x="4217521" y="1207752"/>
                    <a:pt x="4215080" y="1210193"/>
                    <a:pt x="4213859" y="1207752"/>
                  </a:cubicBezTo>
                  <a:cubicBezTo>
                    <a:pt x="4213859" y="1206531"/>
                    <a:pt x="4211418" y="1206531"/>
                    <a:pt x="4210197" y="1206531"/>
                  </a:cubicBezTo>
                  <a:cubicBezTo>
                    <a:pt x="4206535" y="1205310"/>
                    <a:pt x="4205314" y="1211414"/>
                    <a:pt x="4204093" y="1211414"/>
                  </a:cubicBezTo>
                  <a:cubicBezTo>
                    <a:pt x="4202873" y="1211414"/>
                    <a:pt x="4201652" y="1211414"/>
                    <a:pt x="4201652" y="1208973"/>
                  </a:cubicBezTo>
                  <a:cubicBezTo>
                    <a:pt x="4201652" y="1204090"/>
                    <a:pt x="4196769" y="1208973"/>
                    <a:pt x="4194328" y="1211414"/>
                  </a:cubicBezTo>
                  <a:cubicBezTo>
                    <a:pt x="4189445" y="1215076"/>
                    <a:pt x="4189445" y="1212635"/>
                    <a:pt x="4188224" y="1210193"/>
                  </a:cubicBezTo>
                  <a:cubicBezTo>
                    <a:pt x="4191886" y="1207752"/>
                    <a:pt x="4194328" y="1202869"/>
                    <a:pt x="4196769" y="1200428"/>
                  </a:cubicBezTo>
                  <a:cubicBezTo>
                    <a:pt x="4199211" y="1196766"/>
                    <a:pt x="4204093" y="1196766"/>
                    <a:pt x="4206535" y="1193103"/>
                  </a:cubicBezTo>
                  <a:cubicBezTo>
                    <a:pt x="4208976" y="1189442"/>
                    <a:pt x="4218742" y="1189442"/>
                    <a:pt x="4222404" y="1187000"/>
                  </a:cubicBezTo>
                  <a:cubicBezTo>
                    <a:pt x="4227287" y="1182117"/>
                    <a:pt x="4234611" y="1182117"/>
                    <a:pt x="4235832" y="1182117"/>
                  </a:cubicBezTo>
                  <a:cubicBezTo>
                    <a:pt x="4237052" y="1182117"/>
                    <a:pt x="4240714" y="1179676"/>
                    <a:pt x="4241935" y="1180896"/>
                  </a:cubicBezTo>
                  <a:cubicBezTo>
                    <a:pt x="4243156" y="1182117"/>
                    <a:pt x="4244376" y="1179676"/>
                    <a:pt x="4246818" y="1177235"/>
                  </a:cubicBezTo>
                  <a:cubicBezTo>
                    <a:pt x="4249259" y="1174793"/>
                    <a:pt x="4250480" y="1172352"/>
                    <a:pt x="4248039" y="1173572"/>
                  </a:cubicBezTo>
                  <a:cubicBezTo>
                    <a:pt x="4241935" y="1176014"/>
                    <a:pt x="4240714" y="1177235"/>
                    <a:pt x="4238273" y="1173572"/>
                  </a:cubicBezTo>
                  <a:cubicBezTo>
                    <a:pt x="4235832" y="1171131"/>
                    <a:pt x="4232169" y="1173572"/>
                    <a:pt x="4228507" y="1173572"/>
                  </a:cubicBezTo>
                  <a:cubicBezTo>
                    <a:pt x="4228507" y="1173572"/>
                    <a:pt x="4226066" y="1176014"/>
                    <a:pt x="4224845" y="1176014"/>
                  </a:cubicBezTo>
                  <a:cubicBezTo>
                    <a:pt x="4223625" y="1176014"/>
                    <a:pt x="4222404" y="1178455"/>
                    <a:pt x="4219962" y="1177235"/>
                  </a:cubicBezTo>
                  <a:cubicBezTo>
                    <a:pt x="4216300" y="1176014"/>
                    <a:pt x="4217521" y="1177235"/>
                    <a:pt x="4215080" y="1177235"/>
                  </a:cubicBezTo>
                  <a:cubicBezTo>
                    <a:pt x="4212638" y="1176014"/>
                    <a:pt x="4215080" y="1173572"/>
                    <a:pt x="4208976" y="1179676"/>
                  </a:cubicBezTo>
                  <a:cubicBezTo>
                    <a:pt x="4206535" y="1182117"/>
                    <a:pt x="4204093" y="1184559"/>
                    <a:pt x="4202873" y="1182117"/>
                  </a:cubicBezTo>
                  <a:cubicBezTo>
                    <a:pt x="4202873" y="1180896"/>
                    <a:pt x="4200431" y="1180896"/>
                    <a:pt x="4199211" y="1180896"/>
                  </a:cubicBezTo>
                  <a:cubicBezTo>
                    <a:pt x="4195548" y="1179676"/>
                    <a:pt x="4194328" y="1185779"/>
                    <a:pt x="4193107" y="1185779"/>
                  </a:cubicBezTo>
                  <a:cubicBezTo>
                    <a:pt x="4191886" y="1185779"/>
                    <a:pt x="4190665" y="1185779"/>
                    <a:pt x="4190665" y="1183338"/>
                  </a:cubicBezTo>
                  <a:cubicBezTo>
                    <a:pt x="4190665" y="1178455"/>
                    <a:pt x="4185783" y="1184559"/>
                    <a:pt x="4183341" y="1185779"/>
                  </a:cubicBezTo>
                  <a:cubicBezTo>
                    <a:pt x="4178458" y="1189442"/>
                    <a:pt x="4178458" y="1187000"/>
                    <a:pt x="4177238" y="1184559"/>
                  </a:cubicBezTo>
                  <a:cubicBezTo>
                    <a:pt x="4176017" y="1182117"/>
                    <a:pt x="4174796" y="1177235"/>
                    <a:pt x="4171134" y="1183338"/>
                  </a:cubicBezTo>
                  <a:cubicBezTo>
                    <a:pt x="4168693" y="1185779"/>
                    <a:pt x="4167472" y="1187000"/>
                    <a:pt x="4167472" y="1185779"/>
                  </a:cubicBezTo>
                  <a:cubicBezTo>
                    <a:pt x="4166251" y="1184559"/>
                    <a:pt x="4166251" y="1184559"/>
                    <a:pt x="4165031" y="1184559"/>
                  </a:cubicBezTo>
                  <a:cubicBezTo>
                    <a:pt x="4166251" y="1183338"/>
                    <a:pt x="4167472" y="1182117"/>
                    <a:pt x="4167472" y="1180896"/>
                  </a:cubicBezTo>
                  <a:cubicBezTo>
                    <a:pt x="4168693" y="1178455"/>
                    <a:pt x="4172355" y="1178455"/>
                    <a:pt x="4174796" y="1177235"/>
                  </a:cubicBezTo>
                  <a:cubicBezTo>
                    <a:pt x="4174796" y="1177235"/>
                    <a:pt x="4176017" y="1177235"/>
                    <a:pt x="4176017" y="1177235"/>
                  </a:cubicBezTo>
                  <a:cubicBezTo>
                    <a:pt x="4177238" y="1177235"/>
                    <a:pt x="4178458" y="1176014"/>
                    <a:pt x="4179679" y="1176014"/>
                  </a:cubicBezTo>
                  <a:cubicBezTo>
                    <a:pt x="4182121" y="1176014"/>
                    <a:pt x="4185783" y="1176014"/>
                    <a:pt x="4187003" y="1174793"/>
                  </a:cubicBezTo>
                  <a:cubicBezTo>
                    <a:pt x="4191886" y="1172352"/>
                    <a:pt x="4195548" y="1173572"/>
                    <a:pt x="4196769" y="1173572"/>
                  </a:cubicBezTo>
                  <a:cubicBezTo>
                    <a:pt x="4197990" y="1173572"/>
                    <a:pt x="4200431" y="1173572"/>
                    <a:pt x="4200431" y="1173572"/>
                  </a:cubicBezTo>
                  <a:cubicBezTo>
                    <a:pt x="4200431" y="1174793"/>
                    <a:pt x="4201652" y="1173572"/>
                    <a:pt x="4204093" y="1172352"/>
                  </a:cubicBezTo>
                  <a:cubicBezTo>
                    <a:pt x="4206535" y="1171131"/>
                    <a:pt x="4207755" y="1169910"/>
                    <a:pt x="4206535" y="1169910"/>
                  </a:cubicBezTo>
                  <a:cubicBezTo>
                    <a:pt x="4201652" y="1169910"/>
                    <a:pt x="4201652" y="1171131"/>
                    <a:pt x="4200431" y="1167469"/>
                  </a:cubicBezTo>
                  <a:cubicBezTo>
                    <a:pt x="4199211" y="1165028"/>
                    <a:pt x="4196769" y="1166248"/>
                    <a:pt x="4193107" y="1165028"/>
                  </a:cubicBezTo>
                  <a:cubicBezTo>
                    <a:pt x="4193107" y="1165028"/>
                    <a:pt x="4190665" y="1166248"/>
                    <a:pt x="4189445" y="1166248"/>
                  </a:cubicBezTo>
                  <a:cubicBezTo>
                    <a:pt x="4189445" y="1166248"/>
                    <a:pt x="4189445" y="1166248"/>
                    <a:pt x="4188224" y="1166248"/>
                  </a:cubicBezTo>
                  <a:cubicBezTo>
                    <a:pt x="4188224" y="1166248"/>
                    <a:pt x="4189445" y="1165028"/>
                    <a:pt x="4189445" y="1165028"/>
                  </a:cubicBezTo>
                  <a:cubicBezTo>
                    <a:pt x="4191886" y="1162586"/>
                    <a:pt x="4196769" y="1162586"/>
                    <a:pt x="4199211" y="1160145"/>
                  </a:cubicBezTo>
                  <a:cubicBezTo>
                    <a:pt x="4201652" y="1157703"/>
                    <a:pt x="4211418" y="1158924"/>
                    <a:pt x="4215080" y="1156482"/>
                  </a:cubicBezTo>
                  <a:cubicBezTo>
                    <a:pt x="4221183" y="1151600"/>
                    <a:pt x="4227287" y="1152820"/>
                    <a:pt x="4228507" y="1152820"/>
                  </a:cubicBezTo>
                  <a:cubicBezTo>
                    <a:pt x="4229728" y="1152820"/>
                    <a:pt x="4233390" y="1151600"/>
                    <a:pt x="4234611" y="1151600"/>
                  </a:cubicBezTo>
                  <a:cubicBezTo>
                    <a:pt x="4235832" y="1152820"/>
                    <a:pt x="4237052" y="1150379"/>
                    <a:pt x="4239494" y="1149158"/>
                  </a:cubicBezTo>
                  <a:cubicBezTo>
                    <a:pt x="4241935" y="1146717"/>
                    <a:pt x="4243156" y="1144275"/>
                    <a:pt x="4240714" y="1145496"/>
                  </a:cubicBezTo>
                  <a:cubicBezTo>
                    <a:pt x="4234611" y="1146717"/>
                    <a:pt x="4233390" y="1149158"/>
                    <a:pt x="4230949" y="1144275"/>
                  </a:cubicBezTo>
                  <a:cubicBezTo>
                    <a:pt x="4229728" y="1141834"/>
                    <a:pt x="4224845" y="1144275"/>
                    <a:pt x="4221183" y="1143055"/>
                  </a:cubicBezTo>
                  <a:cubicBezTo>
                    <a:pt x="4221183" y="1143055"/>
                    <a:pt x="4218742" y="1145496"/>
                    <a:pt x="4217521" y="1145496"/>
                  </a:cubicBezTo>
                  <a:cubicBezTo>
                    <a:pt x="4216300" y="1145496"/>
                    <a:pt x="4213859" y="1146717"/>
                    <a:pt x="4212638" y="1146717"/>
                  </a:cubicBezTo>
                  <a:cubicBezTo>
                    <a:pt x="4208976" y="1145496"/>
                    <a:pt x="4210197" y="1146717"/>
                    <a:pt x="4208976" y="1145496"/>
                  </a:cubicBezTo>
                  <a:cubicBezTo>
                    <a:pt x="4206535" y="1144275"/>
                    <a:pt x="4208976" y="1141834"/>
                    <a:pt x="4202873" y="1146717"/>
                  </a:cubicBezTo>
                  <a:cubicBezTo>
                    <a:pt x="4200431" y="1149158"/>
                    <a:pt x="4197990" y="1150379"/>
                    <a:pt x="4196769" y="1147938"/>
                  </a:cubicBezTo>
                  <a:cubicBezTo>
                    <a:pt x="4196769" y="1146717"/>
                    <a:pt x="4194328" y="1146717"/>
                    <a:pt x="4193107" y="1146717"/>
                  </a:cubicBezTo>
                  <a:cubicBezTo>
                    <a:pt x="4189445" y="1145496"/>
                    <a:pt x="4188224" y="1150379"/>
                    <a:pt x="4185783" y="1150379"/>
                  </a:cubicBezTo>
                  <a:cubicBezTo>
                    <a:pt x="4184562" y="1150379"/>
                    <a:pt x="4183341" y="1149158"/>
                    <a:pt x="4183341" y="1147938"/>
                  </a:cubicBezTo>
                  <a:cubicBezTo>
                    <a:pt x="4183341" y="1143055"/>
                    <a:pt x="4178458" y="1147938"/>
                    <a:pt x="4176017" y="1149158"/>
                  </a:cubicBezTo>
                  <a:cubicBezTo>
                    <a:pt x="4171134" y="1151600"/>
                    <a:pt x="4171134" y="1149158"/>
                    <a:pt x="4169914" y="1146717"/>
                  </a:cubicBezTo>
                  <a:cubicBezTo>
                    <a:pt x="4168693" y="1144275"/>
                    <a:pt x="4168693" y="1139393"/>
                    <a:pt x="4163810" y="1144275"/>
                  </a:cubicBezTo>
                  <a:cubicBezTo>
                    <a:pt x="4161369" y="1146717"/>
                    <a:pt x="4160148" y="1146717"/>
                    <a:pt x="4160148" y="1146717"/>
                  </a:cubicBezTo>
                  <a:cubicBezTo>
                    <a:pt x="4156486" y="1143055"/>
                    <a:pt x="4156486" y="1149158"/>
                    <a:pt x="4156486" y="1149158"/>
                  </a:cubicBezTo>
                  <a:cubicBezTo>
                    <a:pt x="4152824" y="1145496"/>
                    <a:pt x="4147941" y="1146717"/>
                    <a:pt x="4144279" y="1150379"/>
                  </a:cubicBezTo>
                  <a:cubicBezTo>
                    <a:pt x="4135734" y="1156482"/>
                    <a:pt x="4135734" y="1155262"/>
                    <a:pt x="4132072" y="1151600"/>
                  </a:cubicBezTo>
                  <a:cubicBezTo>
                    <a:pt x="4125968" y="1147938"/>
                    <a:pt x="4127189" y="1154041"/>
                    <a:pt x="4124748" y="1150379"/>
                  </a:cubicBezTo>
                  <a:cubicBezTo>
                    <a:pt x="4123527" y="1146717"/>
                    <a:pt x="4121086" y="1143055"/>
                    <a:pt x="4117423" y="1149158"/>
                  </a:cubicBezTo>
                  <a:cubicBezTo>
                    <a:pt x="4116203" y="1151600"/>
                    <a:pt x="4114982" y="1152820"/>
                    <a:pt x="4114982" y="1151600"/>
                  </a:cubicBezTo>
                  <a:cubicBezTo>
                    <a:pt x="4113761" y="1140613"/>
                    <a:pt x="4110099" y="1151600"/>
                    <a:pt x="4108879" y="1149158"/>
                  </a:cubicBezTo>
                  <a:cubicBezTo>
                    <a:pt x="4108879" y="1149158"/>
                    <a:pt x="4108879" y="1147938"/>
                    <a:pt x="4107658" y="1147938"/>
                  </a:cubicBezTo>
                  <a:cubicBezTo>
                    <a:pt x="4107658" y="1147938"/>
                    <a:pt x="4108879" y="1146717"/>
                    <a:pt x="4110099" y="1146717"/>
                  </a:cubicBezTo>
                  <a:cubicBezTo>
                    <a:pt x="4121086" y="1145496"/>
                    <a:pt x="4118644" y="1141834"/>
                    <a:pt x="4128410" y="1138172"/>
                  </a:cubicBezTo>
                  <a:cubicBezTo>
                    <a:pt x="4132072" y="1136951"/>
                    <a:pt x="4135734" y="1135731"/>
                    <a:pt x="4138175" y="1134510"/>
                  </a:cubicBezTo>
                  <a:cubicBezTo>
                    <a:pt x="4143058" y="1132068"/>
                    <a:pt x="4147941" y="1132068"/>
                    <a:pt x="4152824" y="1129627"/>
                  </a:cubicBezTo>
                  <a:cubicBezTo>
                    <a:pt x="4155265" y="1128406"/>
                    <a:pt x="4165031" y="1129627"/>
                    <a:pt x="4166251" y="1128406"/>
                  </a:cubicBezTo>
                  <a:cubicBezTo>
                    <a:pt x="4171134" y="1127186"/>
                    <a:pt x="4174796" y="1121082"/>
                    <a:pt x="4177238" y="1117420"/>
                  </a:cubicBezTo>
                  <a:cubicBezTo>
                    <a:pt x="4179679" y="1114979"/>
                    <a:pt x="4183341" y="1114979"/>
                    <a:pt x="4185783" y="1112537"/>
                  </a:cubicBezTo>
                  <a:cubicBezTo>
                    <a:pt x="4188224" y="1110096"/>
                    <a:pt x="4196769" y="1110096"/>
                    <a:pt x="4199211" y="1107654"/>
                  </a:cubicBezTo>
                  <a:cubicBezTo>
                    <a:pt x="4204093" y="1102772"/>
                    <a:pt x="4208976" y="1103992"/>
                    <a:pt x="4211418" y="1103992"/>
                  </a:cubicBezTo>
                  <a:cubicBezTo>
                    <a:pt x="4212638" y="1103992"/>
                    <a:pt x="4216300" y="1102772"/>
                    <a:pt x="4216300" y="1102772"/>
                  </a:cubicBezTo>
                  <a:cubicBezTo>
                    <a:pt x="4217521" y="1103992"/>
                    <a:pt x="4218742" y="1101551"/>
                    <a:pt x="4219962" y="1100330"/>
                  </a:cubicBezTo>
                  <a:cubicBezTo>
                    <a:pt x="4222404" y="1097889"/>
                    <a:pt x="4223625" y="1096668"/>
                    <a:pt x="4221183" y="1096668"/>
                  </a:cubicBezTo>
                  <a:cubicBezTo>
                    <a:pt x="4215080" y="1097889"/>
                    <a:pt x="4215080" y="1099110"/>
                    <a:pt x="4212638" y="1095447"/>
                  </a:cubicBezTo>
                  <a:cubicBezTo>
                    <a:pt x="4211418" y="1093006"/>
                    <a:pt x="4207755" y="1095447"/>
                    <a:pt x="4204093" y="1095447"/>
                  </a:cubicBezTo>
                  <a:cubicBezTo>
                    <a:pt x="4204093" y="1095447"/>
                    <a:pt x="4201652" y="1096668"/>
                    <a:pt x="4200431" y="1096668"/>
                  </a:cubicBezTo>
                  <a:cubicBezTo>
                    <a:pt x="4199211" y="1096668"/>
                    <a:pt x="4197990" y="1097889"/>
                    <a:pt x="4196769" y="1097889"/>
                  </a:cubicBezTo>
                  <a:cubicBezTo>
                    <a:pt x="4194328" y="1096668"/>
                    <a:pt x="4194328" y="1097889"/>
                    <a:pt x="4193107" y="1097889"/>
                  </a:cubicBezTo>
                  <a:cubicBezTo>
                    <a:pt x="4190665" y="1096668"/>
                    <a:pt x="4193107" y="1095447"/>
                    <a:pt x="4188224" y="1099110"/>
                  </a:cubicBezTo>
                  <a:cubicBezTo>
                    <a:pt x="4185783" y="1101551"/>
                    <a:pt x="4183341" y="1102772"/>
                    <a:pt x="4183341" y="1100330"/>
                  </a:cubicBezTo>
                  <a:cubicBezTo>
                    <a:pt x="4183341" y="1099110"/>
                    <a:pt x="4180900" y="1099110"/>
                    <a:pt x="4179679" y="1099110"/>
                  </a:cubicBezTo>
                  <a:cubicBezTo>
                    <a:pt x="4176017" y="1097889"/>
                    <a:pt x="4174796" y="1102772"/>
                    <a:pt x="4173576" y="1102772"/>
                  </a:cubicBezTo>
                  <a:cubicBezTo>
                    <a:pt x="4172355" y="1102772"/>
                    <a:pt x="4172355" y="1102772"/>
                    <a:pt x="4171134" y="1101551"/>
                  </a:cubicBezTo>
                  <a:cubicBezTo>
                    <a:pt x="4172355" y="1100330"/>
                    <a:pt x="4172355" y="1099110"/>
                    <a:pt x="4173576" y="1097889"/>
                  </a:cubicBezTo>
                  <a:cubicBezTo>
                    <a:pt x="4174796" y="1095447"/>
                    <a:pt x="4179679" y="1094227"/>
                    <a:pt x="4180900" y="1090565"/>
                  </a:cubicBezTo>
                  <a:cubicBezTo>
                    <a:pt x="4182121" y="1089344"/>
                    <a:pt x="4184562" y="1088123"/>
                    <a:pt x="4187003" y="1086903"/>
                  </a:cubicBezTo>
                  <a:cubicBezTo>
                    <a:pt x="4189445" y="1085682"/>
                    <a:pt x="4191886" y="1084461"/>
                    <a:pt x="4193107" y="1082020"/>
                  </a:cubicBezTo>
                  <a:cubicBezTo>
                    <a:pt x="4196769" y="1075916"/>
                    <a:pt x="4201652" y="1074696"/>
                    <a:pt x="4202873" y="1073475"/>
                  </a:cubicBezTo>
                  <a:cubicBezTo>
                    <a:pt x="4204093" y="1072254"/>
                    <a:pt x="4206535" y="1069813"/>
                    <a:pt x="4207755" y="1069813"/>
                  </a:cubicBezTo>
                  <a:cubicBezTo>
                    <a:pt x="4208976" y="1069813"/>
                    <a:pt x="4208976" y="1067371"/>
                    <a:pt x="4210197" y="1064930"/>
                  </a:cubicBezTo>
                  <a:cubicBezTo>
                    <a:pt x="4210197" y="1061268"/>
                    <a:pt x="4210197" y="1058826"/>
                    <a:pt x="4208976" y="1061268"/>
                  </a:cubicBezTo>
                  <a:cubicBezTo>
                    <a:pt x="4205314" y="1066151"/>
                    <a:pt x="4205314" y="1067371"/>
                    <a:pt x="4201652" y="1066151"/>
                  </a:cubicBezTo>
                  <a:cubicBezTo>
                    <a:pt x="4199211" y="1064930"/>
                    <a:pt x="4196769" y="1068592"/>
                    <a:pt x="4194328" y="1069813"/>
                  </a:cubicBezTo>
                  <a:cubicBezTo>
                    <a:pt x="4194328" y="1069813"/>
                    <a:pt x="4193107" y="1072254"/>
                    <a:pt x="4191886" y="1072254"/>
                  </a:cubicBezTo>
                  <a:cubicBezTo>
                    <a:pt x="4190665" y="1072254"/>
                    <a:pt x="4190665" y="1074696"/>
                    <a:pt x="4188224" y="1074696"/>
                  </a:cubicBezTo>
                  <a:cubicBezTo>
                    <a:pt x="4184562" y="1074696"/>
                    <a:pt x="4185783" y="1075916"/>
                    <a:pt x="4184562" y="1075916"/>
                  </a:cubicBezTo>
                  <a:cubicBezTo>
                    <a:pt x="4182121" y="1075916"/>
                    <a:pt x="4183341" y="1073475"/>
                    <a:pt x="4179679" y="1078358"/>
                  </a:cubicBezTo>
                  <a:cubicBezTo>
                    <a:pt x="4178458" y="1080799"/>
                    <a:pt x="4176017" y="1083240"/>
                    <a:pt x="4174796" y="1080799"/>
                  </a:cubicBezTo>
                  <a:cubicBezTo>
                    <a:pt x="4173576" y="1079578"/>
                    <a:pt x="4172355" y="1080799"/>
                    <a:pt x="4171134" y="1080799"/>
                  </a:cubicBezTo>
                  <a:cubicBezTo>
                    <a:pt x="4167472" y="1080799"/>
                    <a:pt x="4167472" y="1085682"/>
                    <a:pt x="4166251" y="1085682"/>
                  </a:cubicBezTo>
                  <a:cubicBezTo>
                    <a:pt x="4165031" y="1085682"/>
                    <a:pt x="4163810" y="1085682"/>
                    <a:pt x="4163810" y="1083240"/>
                  </a:cubicBezTo>
                  <a:cubicBezTo>
                    <a:pt x="4162589" y="1079578"/>
                    <a:pt x="4160148" y="1084461"/>
                    <a:pt x="4157707" y="1085682"/>
                  </a:cubicBezTo>
                  <a:cubicBezTo>
                    <a:pt x="4154044" y="1089344"/>
                    <a:pt x="4154044" y="1086903"/>
                    <a:pt x="4152824" y="1084461"/>
                  </a:cubicBezTo>
                  <a:cubicBezTo>
                    <a:pt x="4152824" y="1084461"/>
                    <a:pt x="4152824" y="1084461"/>
                    <a:pt x="4152824" y="1084461"/>
                  </a:cubicBezTo>
                  <a:cubicBezTo>
                    <a:pt x="4154044" y="1084461"/>
                    <a:pt x="4155265" y="1084461"/>
                    <a:pt x="4155265" y="1083240"/>
                  </a:cubicBezTo>
                  <a:cubicBezTo>
                    <a:pt x="4158927" y="1080799"/>
                    <a:pt x="4162589" y="1075916"/>
                    <a:pt x="4165031" y="1071033"/>
                  </a:cubicBezTo>
                  <a:cubicBezTo>
                    <a:pt x="4166251" y="1068592"/>
                    <a:pt x="4169914" y="1067371"/>
                    <a:pt x="4172355" y="1064930"/>
                  </a:cubicBezTo>
                  <a:cubicBezTo>
                    <a:pt x="4173576" y="1062489"/>
                    <a:pt x="4182121" y="1061268"/>
                    <a:pt x="4183341" y="1057606"/>
                  </a:cubicBezTo>
                  <a:cubicBezTo>
                    <a:pt x="4187003" y="1052723"/>
                    <a:pt x="4191886" y="1051502"/>
                    <a:pt x="4193107" y="1051502"/>
                  </a:cubicBezTo>
                  <a:cubicBezTo>
                    <a:pt x="4194328" y="1051502"/>
                    <a:pt x="4196769" y="1049061"/>
                    <a:pt x="4197990" y="1049061"/>
                  </a:cubicBezTo>
                  <a:cubicBezTo>
                    <a:pt x="4199211" y="1049061"/>
                    <a:pt x="4199211" y="1047840"/>
                    <a:pt x="4200431" y="1045399"/>
                  </a:cubicBezTo>
                  <a:cubicBezTo>
                    <a:pt x="4201652" y="1042957"/>
                    <a:pt x="4202873" y="1040516"/>
                    <a:pt x="4200431" y="1041737"/>
                  </a:cubicBezTo>
                  <a:cubicBezTo>
                    <a:pt x="4195548" y="1044178"/>
                    <a:pt x="4195548" y="1045399"/>
                    <a:pt x="4191886" y="1042957"/>
                  </a:cubicBezTo>
                  <a:cubicBezTo>
                    <a:pt x="4189445" y="1041737"/>
                    <a:pt x="4187003" y="1044178"/>
                    <a:pt x="4184562" y="1044178"/>
                  </a:cubicBezTo>
                  <a:cubicBezTo>
                    <a:pt x="4184562" y="1044178"/>
                    <a:pt x="4183341" y="1046619"/>
                    <a:pt x="4182121" y="1046619"/>
                  </a:cubicBezTo>
                  <a:cubicBezTo>
                    <a:pt x="4180900" y="1046619"/>
                    <a:pt x="4179679" y="1049061"/>
                    <a:pt x="4178458" y="1047840"/>
                  </a:cubicBezTo>
                  <a:cubicBezTo>
                    <a:pt x="4176017" y="1047840"/>
                    <a:pt x="4176017" y="1047840"/>
                    <a:pt x="4174796" y="1047840"/>
                  </a:cubicBezTo>
                  <a:cubicBezTo>
                    <a:pt x="4172355" y="1047840"/>
                    <a:pt x="4173576" y="1045399"/>
                    <a:pt x="4169914" y="1050282"/>
                  </a:cubicBezTo>
                  <a:cubicBezTo>
                    <a:pt x="4168693" y="1052723"/>
                    <a:pt x="4166251" y="1055164"/>
                    <a:pt x="4165031" y="1052723"/>
                  </a:cubicBezTo>
                  <a:cubicBezTo>
                    <a:pt x="4163810" y="1051502"/>
                    <a:pt x="4162589" y="1052723"/>
                    <a:pt x="4161369" y="1052723"/>
                  </a:cubicBezTo>
                  <a:cubicBezTo>
                    <a:pt x="4157707" y="1052723"/>
                    <a:pt x="4157707" y="1056385"/>
                    <a:pt x="4156486" y="1057606"/>
                  </a:cubicBezTo>
                  <a:cubicBezTo>
                    <a:pt x="4155265" y="1057606"/>
                    <a:pt x="4154044" y="1057606"/>
                    <a:pt x="4154044" y="1056385"/>
                  </a:cubicBezTo>
                  <a:cubicBezTo>
                    <a:pt x="4155265" y="1055164"/>
                    <a:pt x="4155265" y="1053944"/>
                    <a:pt x="4156486" y="1052723"/>
                  </a:cubicBezTo>
                  <a:cubicBezTo>
                    <a:pt x="4157707" y="1050282"/>
                    <a:pt x="4161369" y="1050282"/>
                    <a:pt x="4163810" y="1047840"/>
                  </a:cubicBezTo>
                  <a:cubicBezTo>
                    <a:pt x="4165031" y="1046619"/>
                    <a:pt x="4167472" y="1045399"/>
                    <a:pt x="4169914" y="1045399"/>
                  </a:cubicBezTo>
                  <a:cubicBezTo>
                    <a:pt x="4172355" y="1044178"/>
                    <a:pt x="4174796" y="1042957"/>
                    <a:pt x="4176017" y="1041737"/>
                  </a:cubicBezTo>
                  <a:cubicBezTo>
                    <a:pt x="4177238" y="1039295"/>
                    <a:pt x="4179679" y="1038074"/>
                    <a:pt x="4182121" y="1036854"/>
                  </a:cubicBezTo>
                  <a:cubicBezTo>
                    <a:pt x="4183341" y="1035633"/>
                    <a:pt x="4185783" y="1035633"/>
                    <a:pt x="4187003" y="1034412"/>
                  </a:cubicBezTo>
                  <a:cubicBezTo>
                    <a:pt x="4188224" y="1034412"/>
                    <a:pt x="4190665" y="1030750"/>
                    <a:pt x="4190665" y="1030750"/>
                  </a:cubicBezTo>
                  <a:cubicBezTo>
                    <a:pt x="4191886" y="1030750"/>
                    <a:pt x="4191886" y="1028309"/>
                    <a:pt x="4191886" y="1025867"/>
                  </a:cubicBezTo>
                  <a:cubicBezTo>
                    <a:pt x="4191886" y="1022205"/>
                    <a:pt x="4191886" y="1019764"/>
                    <a:pt x="4190665" y="1022205"/>
                  </a:cubicBezTo>
                  <a:cubicBezTo>
                    <a:pt x="4188224" y="1028309"/>
                    <a:pt x="4188224" y="1029530"/>
                    <a:pt x="4184562" y="1028309"/>
                  </a:cubicBezTo>
                  <a:cubicBezTo>
                    <a:pt x="4182121" y="1027088"/>
                    <a:pt x="4180900" y="1030750"/>
                    <a:pt x="4178458" y="1031971"/>
                  </a:cubicBezTo>
                  <a:cubicBezTo>
                    <a:pt x="4178458" y="1031971"/>
                    <a:pt x="4177238" y="1034412"/>
                    <a:pt x="4176017" y="1034412"/>
                  </a:cubicBezTo>
                  <a:cubicBezTo>
                    <a:pt x="4174796" y="1034412"/>
                    <a:pt x="4174796" y="1036854"/>
                    <a:pt x="4173576" y="1035633"/>
                  </a:cubicBezTo>
                  <a:cubicBezTo>
                    <a:pt x="4171134" y="1035633"/>
                    <a:pt x="4172355" y="1035633"/>
                    <a:pt x="4169914" y="1035633"/>
                  </a:cubicBezTo>
                  <a:cubicBezTo>
                    <a:pt x="4167472" y="1035633"/>
                    <a:pt x="4168693" y="1033192"/>
                    <a:pt x="4166251" y="1036854"/>
                  </a:cubicBezTo>
                  <a:cubicBezTo>
                    <a:pt x="4165031" y="1039295"/>
                    <a:pt x="4162589" y="1040516"/>
                    <a:pt x="4162589" y="1038074"/>
                  </a:cubicBezTo>
                  <a:cubicBezTo>
                    <a:pt x="4162589" y="1036854"/>
                    <a:pt x="4161369" y="1038074"/>
                    <a:pt x="4158927" y="1036854"/>
                  </a:cubicBezTo>
                  <a:cubicBezTo>
                    <a:pt x="4156486" y="1036854"/>
                    <a:pt x="4155265" y="1040516"/>
                    <a:pt x="4154044" y="1040516"/>
                  </a:cubicBezTo>
                  <a:cubicBezTo>
                    <a:pt x="4152824" y="1040516"/>
                    <a:pt x="4151603" y="1040516"/>
                    <a:pt x="4151603" y="1038074"/>
                  </a:cubicBezTo>
                  <a:cubicBezTo>
                    <a:pt x="4151603" y="1034412"/>
                    <a:pt x="4147941" y="1039295"/>
                    <a:pt x="4145500" y="1040516"/>
                  </a:cubicBezTo>
                  <a:cubicBezTo>
                    <a:pt x="4141837" y="1042957"/>
                    <a:pt x="4141837" y="1041737"/>
                    <a:pt x="4140617" y="1039295"/>
                  </a:cubicBezTo>
                  <a:cubicBezTo>
                    <a:pt x="4139396" y="1038074"/>
                    <a:pt x="4138175" y="1034412"/>
                    <a:pt x="4135734" y="1038074"/>
                  </a:cubicBezTo>
                  <a:cubicBezTo>
                    <a:pt x="4134513" y="1040516"/>
                    <a:pt x="4133293" y="1040516"/>
                    <a:pt x="4133293" y="1040516"/>
                  </a:cubicBezTo>
                  <a:cubicBezTo>
                    <a:pt x="4129630" y="1038074"/>
                    <a:pt x="4130851" y="1042957"/>
                    <a:pt x="4130851" y="1042957"/>
                  </a:cubicBezTo>
                  <a:cubicBezTo>
                    <a:pt x="4127189" y="1040516"/>
                    <a:pt x="4123527" y="1042957"/>
                    <a:pt x="4121086" y="1045399"/>
                  </a:cubicBezTo>
                  <a:cubicBezTo>
                    <a:pt x="4114982" y="1051502"/>
                    <a:pt x="4114982" y="1050282"/>
                    <a:pt x="4111320" y="1049061"/>
                  </a:cubicBezTo>
                  <a:cubicBezTo>
                    <a:pt x="4106437" y="1046619"/>
                    <a:pt x="4107658" y="1051502"/>
                    <a:pt x="4105216" y="1049061"/>
                  </a:cubicBezTo>
                  <a:cubicBezTo>
                    <a:pt x="4105216" y="1049061"/>
                    <a:pt x="4103996" y="1047840"/>
                    <a:pt x="4103996" y="1047840"/>
                  </a:cubicBezTo>
                  <a:cubicBezTo>
                    <a:pt x="4108879" y="1045399"/>
                    <a:pt x="4110099" y="1042957"/>
                    <a:pt x="4117423" y="1038074"/>
                  </a:cubicBezTo>
                  <a:cubicBezTo>
                    <a:pt x="4121086" y="1035633"/>
                    <a:pt x="4124748" y="1035633"/>
                    <a:pt x="4127189" y="1033192"/>
                  </a:cubicBezTo>
                  <a:cubicBezTo>
                    <a:pt x="4132072" y="1030750"/>
                    <a:pt x="4136955" y="1028309"/>
                    <a:pt x="4141837" y="1025867"/>
                  </a:cubicBezTo>
                  <a:cubicBezTo>
                    <a:pt x="4144279" y="1024647"/>
                    <a:pt x="4154044" y="1023426"/>
                    <a:pt x="4156486" y="1022205"/>
                  </a:cubicBezTo>
                  <a:cubicBezTo>
                    <a:pt x="4161369" y="1019764"/>
                    <a:pt x="4163810" y="1013660"/>
                    <a:pt x="4166251" y="1008778"/>
                  </a:cubicBezTo>
                  <a:cubicBezTo>
                    <a:pt x="4167472" y="1006336"/>
                    <a:pt x="4172355" y="1003895"/>
                    <a:pt x="4173576" y="1001453"/>
                  </a:cubicBezTo>
                  <a:cubicBezTo>
                    <a:pt x="4174796" y="1000233"/>
                    <a:pt x="4177238" y="999012"/>
                    <a:pt x="4179679" y="996571"/>
                  </a:cubicBezTo>
                  <a:cubicBezTo>
                    <a:pt x="4182121" y="995350"/>
                    <a:pt x="4184562" y="992909"/>
                    <a:pt x="4185783" y="991688"/>
                  </a:cubicBezTo>
                  <a:cubicBezTo>
                    <a:pt x="4187003" y="989246"/>
                    <a:pt x="4187003" y="988026"/>
                    <a:pt x="4188224" y="986805"/>
                  </a:cubicBezTo>
                  <a:cubicBezTo>
                    <a:pt x="4188224" y="986805"/>
                    <a:pt x="4188224" y="986805"/>
                    <a:pt x="4188224" y="986805"/>
                  </a:cubicBezTo>
                  <a:cubicBezTo>
                    <a:pt x="4188224" y="986805"/>
                    <a:pt x="4189445" y="986805"/>
                    <a:pt x="4191886" y="985584"/>
                  </a:cubicBezTo>
                  <a:cubicBezTo>
                    <a:pt x="4193107" y="984364"/>
                    <a:pt x="4194328" y="983143"/>
                    <a:pt x="4193107" y="983143"/>
                  </a:cubicBezTo>
                  <a:cubicBezTo>
                    <a:pt x="4191886" y="983143"/>
                    <a:pt x="4191886" y="983143"/>
                    <a:pt x="4190665" y="983143"/>
                  </a:cubicBezTo>
                  <a:cubicBezTo>
                    <a:pt x="4191886" y="981922"/>
                    <a:pt x="4193107" y="980702"/>
                    <a:pt x="4194328" y="979481"/>
                  </a:cubicBezTo>
                  <a:cubicBezTo>
                    <a:pt x="4195548" y="978260"/>
                    <a:pt x="4196769" y="973377"/>
                    <a:pt x="4196769" y="973377"/>
                  </a:cubicBezTo>
                  <a:cubicBezTo>
                    <a:pt x="4197990" y="973377"/>
                    <a:pt x="4197990" y="969715"/>
                    <a:pt x="4196769" y="967274"/>
                  </a:cubicBezTo>
                  <a:cubicBezTo>
                    <a:pt x="4195548" y="963612"/>
                    <a:pt x="4193107" y="961170"/>
                    <a:pt x="4193107" y="963612"/>
                  </a:cubicBezTo>
                  <a:cubicBezTo>
                    <a:pt x="4193107" y="967274"/>
                    <a:pt x="4193107" y="969715"/>
                    <a:pt x="4193107" y="970936"/>
                  </a:cubicBezTo>
                  <a:cubicBezTo>
                    <a:pt x="4193107" y="972157"/>
                    <a:pt x="4191886" y="973377"/>
                    <a:pt x="4189445" y="973377"/>
                  </a:cubicBezTo>
                  <a:cubicBezTo>
                    <a:pt x="4187003" y="973377"/>
                    <a:pt x="4187003" y="978260"/>
                    <a:pt x="4183341" y="980702"/>
                  </a:cubicBezTo>
                  <a:cubicBezTo>
                    <a:pt x="4183341" y="980702"/>
                    <a:pt x="4183341" y="980702"/>
                    <a:pt x="4183341" y="981922"/>
                  </a:cubicBezTo>
                  <a:cubicBezTo>
                    <a:pt x="4182121" y="981922"/>
                    <a:pt x="4179679" y="983143"/>
                    <a:pt x="4178458" y="981922"/>
                  </a:cubicBezTo>
                  <a:cubicBezTo>
                    <a:pt x="4178458" y="981922"/>
                    <a:pt x="4176017" y="983143"/>
                    <a:pt x="4176017" y="983143"/>
                  </a:cubicBezTo>
                  <a:cubicBezTo>
                    <a:pt x="4174796" y="983143"/>
                    <a:pt x="4173576" y="984364"/>
                    <a:pt x="4172355" y="984364"/>
                  </a:cubicBezTo>
                  <a:cubicBezTo>
                    <a:pt x="4169914" y="983143"/>
                    <a:pt x="4169914" y="984364"/>
                    <a:pt x="4168693" y="984364"/>
                  </a:cubicBezTo>
                  <a:cubicBezTo>
                    <a:pt x="4166251" y="984364"/>
                    <a:pt x="4168693" y="981922"/>
                    <a:pt x="4163810" y="985584"/>
                  </a:cubicBezTo>
                  <a:cubicBezTo>
                    <a:pt x="4161369" y="988026"/>
                    <a:pt x="4160148" y="989246"/>
                    <a:pt x="4158927" y="988026"/>
                  </a:cubicBezTo>
                  <a:cubicBezTo>
                    <a:pt x="4158927" y="986805"/>
                    <a:pt x="4156486" y="988026"/>
                    <a:pt x="4155265" y="986805"/>
                  </a:cubicBezTo>
                  <a:cubicBezTo>
                    <a:pt x="4151603" y="986805"/>
                    <a:pt x="4151603" y="990467"/>
                    <a:pt x="4150382" y="991688"/>
                  </a:cubicBezTo>
                  <a:cubicBezTo>
                    <a:pt x="4149162" y="991688"/>
                    <a:pt x="4147941" y="991688"/>
                    <a:pt x="4147941" y="989246"/>
                  </a:cubicBezTo>
                  <a:cubicBezTo>
                    <a:pt x="4146720" y="985584"/>
                    <a:pt x="4144279" y="990467"/>
                    <a:pt x="4141837" y="991688"/>
                  </a:cubicBezTo>
                  <a:cubicBezTo>
                    <a:pt x="4138175" y="995350"/>
                    <a:pt x="4138175" y="992909"/>
                    <a:pt x="4136955" y="991688"/>
                  </a:cubicBezTo>
                  <a:cubicBezTo>
                    <a:pt x="4135734" y="990467"/>
                    <a:pt x="4134513" y="986805"/>
                    <a:pt x="4132072" y="991688"/>
                  </a:cubicBezTo>
                  <a:cubicBezTo>
                    <a:pt x="4130851" y="994129"/>
                    <a:pt x="4129630" y="994129"/>
                    <a:pt x="4129630" y="994129"/>
                  </a:cubicBezTo>
                  <a:cubicBezTo>
                    <a:pt x="4125968" y="991688"/>
                    <a:pt x="4127189" y="996571"/>
                    <a:pt x="4127189" y="996571"/>
                  </a:cubicBezTo>
                  <a:cubicBezTo>
                    <a:pt x="4123527" y="994129"/>
                    <a:pt x="4121086" y="996571"/>
                    <a:pt x="4118644" y="999012"/>
                  </a:cubicBezTo>
                  <a:cubicBezTo>
                    <a:pt x="4113761" y="1005116"/>
                    <a:pt x="4113761" y="1002674"/>
                    <a:pt x="4110099" y="1001453"/>
                  </a:cubicBezTo>
                  <a:cubicBezTo>
                    <a:pt x="4105216" y="999012"/>
                    <a:pt x="4106437" y="1003895"/>
                    <a:pt x="4105216" y="1000233"/>
                  </a:cubicBezTo>
                  <a:cubicBezTo>
                    <a:pt x="4103996" y="999012"/>
                    <a:pt x="4103996" y="997791"/>
                    <a:pt x="4102775" y="996571"/>
                  </a:cubicBezTo>
                  <a:cubicBezTo>
                    <a:pt x="4105216" y="995350"/>
                    <a:pt x="4106437" y="992909"/>
                    <a:pt x="4111320" y="990467"/>
                  </a:cubicBezTo>
                  <a:cubicBezTo>
                    <a:pt x="4113761" y="989246"/>
                    <a:pt x="4117423" y="988026"/>
                    <a:pt x="4119865" y="986805"/>
                  </a:cubicBezTo>
                  <a:cubicBezTo>
                    <a:pt x="4123527" y="984364"/>
                    <a:pt x="4128410" y="983143"/>
                    <a:pt x="4133293" y="980702"/>
                  </a:cubicBezTo>
                  <a:cubicBezTo>
                    <a:pt x="4135734" y="979481"/>
                    <a:pt x="4144279" y="979481"/>
                    <a:pt x="4145500" y="978260"/>
                  </a:cubicBezTo>
                  <a:cubicBezTo>
                    <a:pt x="4149162" y="975819"/>
                    <a:pt x="4151603" y="970936"/>
                    <a:pt x="4154044" y="967274"/>
                  </a:cubicBezTo>
                  <a:cubicBezTo>
                    <a:pt x="4155265" y="964832"/>
                    <a:pt x="4158927" y="963612"/>
                    <a:pt x="4160148" y="961170"/>
                  </a:cubicBezTo>
                  <a:cubicBezTo>
                    <a:pt x="4161369" y="958729"/>
                    <a:pt x="4169914" y="957508"/>
                    <a:pt x="4171134" y="955067"/>
                  </a:cubicBezTo>
                  <a:cubicBezTo>
                    <a:pt x="4174796" y="950184"/>
                    <a:pt x="4179679" y="950184"/>
                    <a:pt x="4180900" y="950184"/>
                  </a:cubicBezTo>
                  <a:cubicBezTo>
                    <a:pt x="4182121" y="950184"/>
                    <a:pt x="4184562" y="947743"/>
                    <a:pt x="4185783" y="948963"/>
                  </a:cubicBezTo>
                  <a:cubicBezTo>
                    <a:pt x="4187003" y="948963"/>
                    <a:pt x="4187003" y="947743"/>
                    <a:pt x="4188224" y="946522"/>
                  </a:cubicBezTo>
                  <a:cubicBezTo>
                    <a:pt x="4189445" y="944081"/>
                    <a:pt x="4190665" y="942860"/>
                    <a:pt x="4188224" y="942860"/>
                  </a:cubicBezTo>
                  <a:cubicBezTo>
                    <a:pt x="4183341" y="945301"/>
                    <a:pt x="4183341" y="946522"/>
                    <a:pt x="4180900" y="944081"/>
                  </a:cubicBezTo>
                  <a:cubicBezTo>
                    <a:pt x="4178458" y="942860"/>
                    <a:pt x="4176017" y="945301"/>
                    <a:pt x="4173576" y="945301"/>
                  </a:cubicBezTo>
                  <a:cubicBezTo>
                    <a:pt x="4173576" y="945301"/>
                    <a:pt x="4172355" y="947743"/>
                    <a:pt x="4171134" y="947743"/>
                  </a:cubicBezTo>
                  <a:cubicBezTo>
                    <a:pt x="4169914" y="947743"/>
                    <a:pt x="4168693" y="950184"/>
                    <a:pt x="4167472" y="948963"/>
                  </a:cubicBezTo>
                  <a:cubicBezTo>
                    <a:pt x="4165031" y="948963"/>
                    <a:pt x="4165031" y="948963"/>
                    <a:pt x="4163810" y="948963"/>
                  </a:cubicBezTo>
                  <a:cubicBezTo>
                    <a:pt x="4161369" y="948963"/>
                    <a:pt x="4162589" y="946522"/>
                    <a:pt x="4158927" y="951405"/>
                  </a:cubicBezTo>
                  <a:cubicBezTo>
                    <a:pt x="4157707" y="953846"/>
                    <a:pt x="4155265" y="955067"/>
                    <a:pt x="4154044" y="953846"/>
                  </a:cubicBezTo>
                  <a:cubicBezTo>
                    <a:pt x="4154044" y="952625"/>
                    <a:pt x="4151603" y="953846"/>
                    <a:pt x="4150382" y="953846"/>
                  </a:cubicBezTo>
                  <a:cubicBezTo>
                    <a:pt x="4146720" y="953846"/>
                    <a:pt x="4146720" y="957508"/>
                    <a:pt x="4145500" y="958729"/>
                  </a:cubicBezTo>
                  <a:cubicBezTo>
                    <a:pt x="4144279" y="958729"/>
                    <a:pt x="4143058" y="958729"/>
                    <a:pt x="4143058" y="956288"/>
                  </a:cubicBezTo>
                  <a:cubicBezTo>
                    <a:pt x="4141837" y="952625"/>
                    <a:pt x="4139396" y="957508"/>
                    <a:pt x="4136955" y="958729"/>
                  </a:cubicBezTo>
                  <a:cubicBezTo>
                    <a:pt x="4133293" y="962391"/>
                    <a:pt x="4133293" y="959950"/>
                    <a:pt x="4132072" y="958729"/>
                  </a:cubicBezTo>
                  <a:cubicBezTo>
                    <a:pt x="4130851" y="957508"/>
                    <a:pt x="4129630" y="953846"/>
                    <a:pt x="4127189" y="958729"/>
                  </a:cubicBezTo>
                  <a:cubicBezTo>
                    <a:pt x="4125968" y="961170"/>
                    <a:pt x="4124748" y="961170"/>
                    <a:pt x="4124748" y="961170"/>
                  </a:cubicBezTo>
                  <a:cubicBezTo>
                    <a:pt x="4121086" y="958729"/>
                    <a:pt x="4122306" y="963612"/>
                    <a:pt x="4122306" y="963612"/>
                  </a:cubicBezTo>
                  <a:cubicBezTo>
                    <a:pt x="4118644" y="961170"/>
                    <a:pt x="4114982" y="963612"/>
                    <a:pt x="4112541" y="967274"/>
                  </a:cubicBezTo>
                  <a:cubicBezTo>
                    <a:pt x="4107658" y="974598"/>
                    <a:pt x="4107658" y="972157"/>
                    <a:pt x="4103996" y="970936"/>
                  </a:cubicBezTo>
                  <a:cubicBezTo>
                    <a:pt x="4097892" y="969715"/>
                    <a:pt x="4100334" y="973377"/>
                    <a:pt x="4097892" y="970936"/>
                  </a:cubicBezTo>
                  <a:cubicBezTo>
                    <a:pt x="4097892" y="970936"/>
                    <a:pt x="4097892" y="970936"/>
                    <a:pt x="4096672" y="969715"/>
                  </a:cubicBezTo>
                  <a:cubicBezTo>
                    <a:pt x="4097892" y="968495"/>
                    <a:pt x="4100334" y="966053"/>
                    <a:pt x="4103996" y="963612"/>
                  </a:cubicBezTo>
                  <a:cubicBezTo>
                    <a:pt x="4106437" y="961170"/>
                    <a:pt x="4110099" y="961170"/>
                    <a:pt x="4112541" y="958729"/>
                  </a:cubicBezTo>
                  <a:cubicBezTo>
                    <a:pt x="4116203" y="956288"/>
                    <a:pt x="4119865" y="953846"/>
                    <a:pt x="4123527" y="951405"/>
                  </a:cubicBezTo>
                  <a:cubicBezTo>
                    <a:pt x="4124748" y="950184"/>
                    <a:pt x="4133293" y="947743"/>
                    <a:pt x="4134513" y="946522"/>
                  </a:cubicBezTo>
                  <a:cubicBezTo>
                    <a:pt x="4138175" y="942860"/>
                    <a:pt x="4139396" y="937977"/>
                    <a:pt x="4139396" y="934315"/>
                  </a:cubicBezTo>
                  <a:cubicBezTo>
                    <a:pt x="4139396" y="931874"/>
                    <a:pt x="4143058" y="929432"/>
                    <a:pt x="4143058" y="926991"/>
                  </a:cubicBezTo>
                  <a:cubicBezTo>
                    <a:pt x="4144279" y="924549"/>
                    <a:pt x="4150382" y="920887"/>
                    <a:pt x="4150382" y="917225"/>
                  </a:cubicBezTo>
                  <a:cubicBezTo>
                    <a:pt x="4151603" y="912342"/>
                    <a:pt x="4155265" y="909901"/>
                    <a:pt x="4157707" y="908680"/>
                  </a:cubicBezTo>
                  <a:cubicBezTo>
                    <a:pt x="4158927" y="907460"/>
                    <a:pt x="4160148" y="905018"/>
                    <a:pt x="4161369" y="905018"/>
                  </a:cubicBezTo>
                  <a:cubicBezTo>
                    <a:pt x="4162589" y="905018"/>
                    <a:pt x="4162589" y="903797"/>
                    <a:pt x="4162589" y="901356"/>
                  </a:cubicBezTo>
                  <a:cubicBezTo>
                    <a:pt x="4162589" y="898915"/>
                    <a:pt x="4162589" y="896473"/>
                    <a:pt x="4161369" y="897694"/>
                  </a:cubicBezTo>
                  <a:cubicBezTo>
                    <a:pt x="4158927" y="901356"/>
                    <a:pt x="4158927" y="902577"/>
                    <a:pt x="4155265" y="902577"/>
                  </a:cubicBezTo>
                  <a:cubicBezTo>
                    <a:pt x="4152824" y="902577"/>
                    <a:pt x="4151603" y="905018"/>
                    <a:pt x="4149162" y="906239"/>
                  </a:cubicBezTo>
                  <a:cubicBezTo>
                    <a:pt x="4149162" y="906239"/>
                    <a:pt x="4149162" y="908680"/>
                    <a:pt x="4147941" y="908680"/>
                  </a:cubicBezTo>
                  <a:cubicBezTo>
                    <a:pt x="4147941" y="908680"/>
                    <a:pt x="4146720" y="911122"/>
                    <a:pt x="4145500" y="911122"/>
                  </a:cubicBezTo>
                  <a:cubicBezTo>
                    <a:pt x="4143058" y="911122"/>
                    <a:pt x="4144279" y="912342"/>
                    <a:pt x="4143058" y="912342"/>
                  </a:cubicBezTo>
                  <a:cubicBezTo>
                    <a:pt x="4140617" y="912342"/>
                    <a:pt x="4141837" y="909901"/>
                    <a:pt x="4140617" y="916004"/>
                  </a:cubicBezTo>
                  <a:cubicBezTo>
                    <a:pt x="4139396" y="918446"/>
                    <a:pt x="4139396" y="920887"/>
                    <a:pt x="4138175" y="919667"/>
                  </a:cubicBezTo>
                  <a:cubicBezTo>
                    <a:pt x="4136955" y="918446"/>
                    <a:pt x="4136955" y="919667"/>
                    <a:pt x="4134513" y="919667"/>
                  </a:cubicBezTo>
                  <a:cubicBezTo>
                    <a:pt x="4132072" y="920887"/>
                    <a:pt x="4133293" y="924549"/>
                    <a:pt x="4132072" y="924549"/>
                  </a:cubicBezTo>
                  <a:cubicBezTo>
                    <a:pt x="4130851" y="925770"/>
                    <a:pt x="4130851" y="924549"/>
                    <a:pt x="4129630" y="923329"/>
                  </a:cubicBezTo>
                  <a:cubicBezTo>
                    <a:pt x="4127189" y="919667"/>
                    <a:pt x="4127189" y="924549"/>
                    <a:pt x="4125968" y="926991"/>
                  </a:cubicBezTo>
                  <a:cubicBezTo>
                    <a:pt x="4123527" y="930653"/>
                    <a:pt x="4123527" y="929432"/>
                    <a:pt x="4121086" y="928211"/>
                  </a:cubicBezTo>
                  <a:cubicBezTo>
                    <a:pt x="4119865" y="926991"/>
                    <a:pt x="4117423" y="924549"/>
                    <a:pt x="4116203" y="929432"/>
                  </a:cubicBezTo>
                  <a:cubicBezTo>
                    <a:pt x="4116203" y="931874"/>
                    <a:pt x="4114982" y="931874"/>
                    <a:pt x="4114982" y="931874"/>
                  </a:cubicBezTo>
                  <a:cubicBezTo>
                    <a:pt x="4111320" y="930653"/>
                    <a:pt x="4113761" y="934315"/>
                    <a:pt x="4113761" y="934315"/>
                  </a:cubicBezTo>
                  <a:cubicBezTo>
                    <a:pt x="4110099" y="933094"/>
                    <a:pt x="4107658" y="935536"/>
                    <a:pt x="4106437" y="937977"/>
                  </a:cubicBezTo>
                  <a:cubicBezTo>
                    <a:pt x="4105216" y="941639"/>
                    <a:pt x="4103996" y="942860"/>
                    <a:pt x="4102775" y="942860"/>
                  </a:cubicBezTo>
                  <a:cubicBezTo>
                    <a:pt x="4101554" y="942860"/>
                    <a:pt x="4100334" y="942860"/>
                    <a:pt x="4099113" y="941639"/>
                  </a:cubicBezTo>
                  <a:cubicBezTo>
                    <a:pt x="4094230" y="940418"/>
                    <a:pt x="4096672" y="944081"/>
                    <a:pt x="4094230" y="941639"/>
                  </a:cubicBezTo>
                  <a:cubicBezTo>
                    <a:pt x="4094230" y="941639"/>
                    <a:pt x="4093009" y="940418"/>
                    <a:pt x="4093009" y="940418"/>
                  </a:cubicBezTo>
                  <a:cubicBezTo>
                    <a:pt x="4093009" y="939198"/>
                    <a:pt x="4094230" y="937977"/>
                    <a:pt x="4095451" y="937977"/>
                  </a:cubicBezTo>
                  <a:cubicBezTo>
                    <a:pt x="4096672" y="935536"/>
                    <a:pt x="4099113" y="934315"/>
                    <a:pt x="4100334" y="931874"/>
                  </a:cubicBezTo>
                  <a:cubicBezTo>
                    <a:pt x="4102775" y="929432"/>
                    <a:pt x="4105216" y="925770"/>
                    <a:pt x="4107658" y="923329"/>
                  </a:cubicBezTo>
                  <a:cubicBezTo>
                    <a:pt x="4108879" y="922108"/>
                    <a:pt x="4114982" y="918446"/>
                    <a:pt x="4114982" y="917225"/>
                  </a:cubicBezTo>
                  <a:cubicBezTo>
                    <a:pt x="4117423" y="914784"/>
                    <a:pt x="4116203" y="909901"/>
                    <a:pt x="4116203" y="906239"/>
                  </a:cubicBezTo>
                  <a:cubicBezTo>
                    <a:pt x="4116203" y="903797"/>
                    <a:pt x="4118644" y="901356"/>
                    <a:pt x="4118644" y="900135"/>
                  </a:cubicBezTo>
                  <a:cubicBezTo>
                    <a:pt x="4118644" y="897694"/>
                    <a:pt x="4123527" y="894032"/>
                    <a:pt x="4123527" y="891590"/>
                  </a:cubicBezTo>
                  <a:cubicBezTo>
                    <a:pt x="4123527" y="886708"/>
                    <a:pt x="4127189" y="885487"/>
                    <a:pt x="4128410" y="884266"/>
                  </a:cubicBezTo>
                  <a:cubicBezTo>
                    <a:pt x="4129630" y="884266"/>
                    <a:pt x="4129630" y="881825"/>
                    <a:pt x="4130851" y="881825"/>
                  </a:cubicBezTo>
                  <a:cubicBezTo>
                    <a:pt x="4130851" y="881825"/>
                    <a:pt x="4132072" y="880604"/>
                    <a:pt x="4132072" y="879383"/>
                  </a:cubicBezTo>
                  <a:cubicBezTo>
                    <a:pt x="4132072" y="876942"/>
                    <a:pt x="4132072" y="875721"/>
                    <a:pt x="4130851" y="876942"/>
                  </a:cubicBezTo>
                  <a:cubicBezTo>
                    <a:pt x="4128410" y="880604"/>
                    <a:pt x="4128410" y="880604"/>
                    <a:pt x="4125968" y="880604"/>
                  </a:cubicBezTo>
                  <a:cubicBezTo>
                    <a:pt x="4123527" y="880604"/>
                    <a:pt x="4123527" y="883046"/>
                    <a:pt x="4121086" y="884266"/>
                  </a:cubicBezTo>
                  <a:cubicBezTo>
                    <a:pt x="4121086" y="884266"/>
                    <a:pt x="4121086" y="886708"/>
                    <a:pt x="4119865" y="886708"/>
                  </a:cubicBezTo>
                  <a:cubicBezTo>
                    <a:pt x="4119865" y="886708"/>
                    <a:pt x="4118644" y="889149"/>
                    <a:pt x="4118644" y="889149"/>
                  </a:cubicBezTo>
                  <a:cubicBezTo>
                    <a:pt x="4116203" y="890370"/>
                    <a:pt x="4117423" y="890370"/>
                    <a:pt x="4116203" y="890370"/>
                  </a:cubicBezTo>
                  <a:cubicBezTo>
                    <a:pt x="4114982" y="890370"/>
                    <a:pt x="4114982" y="889149"/>
                    <a:pt x="4113761" y="892811"/>
                  </a:cubicBezTo>
                  <a:cubicBezTo>
                    <a:pt x="4113761" y="895253"/>
                    <a:pt x="4112541" y="896473"/>
                    <a:pt x="4111320" y="896473"/>
                  </a:cubicBezTo>
                  <a:cubicBezTo>
                    <a:pt x="4110099" y="895253"/>
                    <a:pt x="4110099" y="896473"/>
                    <a:pt x="4108879" y="897694"/>
                  </a:cubicBezTo>
                  <a:cubicBezTo>
                    <a:pt x="4106437" y="898915"/>
                    <a:pt x="4107658" y="901356"/>
                    <a:pt x="4107658" y="902577"/>
                  </a:cubicBezTo>
                  <a:cubicBezTo>
                    <a:pt x="4107658" y="903797"/>
                    <a:pt x="4106437" y="903797"/>
                    <a:pt x="4105216" y="902577"/>
                  </a:cubicBezTo>
                  <a:cubicBezTo>
                    <a:pt x="4102775" y="900135"/>
                    <a:pt x="4102775" y="905018"/>
                    <a:pt x="4102775" y="906239"/>
                  </a:cubicBezTo>
                  <a:cubicBezTo>
                    <a:pt x="4101554" y="909901"/>
                    <a:pt x="4101554" y="908680"/>
                    <a:pt x="4099113" y="907460"/>
                  </a:cubicBezTo>
                  <a:cubicBezTo>
                    <a:pt x="4097892" y="907460"/>
                    <a:pt x="4095451" y="905018"/>
                    <a:pt x="4095451" y="908680"/>
                  </a:cubicBezTo>
                  <a:cubicBezTo>
                    <a:pt x="4095451" y="911122"/>
                    <a:pt x="4095451" y="911122"/>
                    <a:pt x="4094230" y="911122"/>
                  </a:cubicBezTo>
                  <a:cubicBezTo>
                    <a:pt x="4090568" y="911122"/>
                    <a:pt x="4094230" y="913563"/>
                    <a:pt x="4094230" y="913563"/>
                  </a:cubicBezTo>
                  <a:cubicBezTo>
                    <a:pt x="4090568" y="913563"/>
                    <a:pt x="4089347" y="916004"/>
                    <a:pt x="4089347" y="918446"/>
                  </a:cubicBezTo>
                  <a:cubicBezTo>
                    <a:pt x="4088127" y="924549"/>
                    <a:pt x="4088127" y="923329"/>
                    <a:pt x="4084465" y="923329"/>
                  </a:cubicBezTo>
                  <a:cubicBezTo>
                    <a:pt x="4080802" y="923329"/>
                    <a:pt x="4083244" y="925770"/>
                    <a:pt x="4080802" y="924549"/>
                  </a:cubicBezTo>
                  <a:cubicBezTo>
                    <a:pt x="4080802" y="924549"/>
                    <a:pt x="4079582" y="924549"/>
                    <a:pt x="4079582" y="923329"/>
                  </a:cubicBezTo>
                  <a:cubicBezTo>
                    <a:pt x="4079582" y="923329"/>
                    <a:pt x="4079582" y="923329"/>
                    <a:pt x="4079582" y="923329"/>
                  </a:cubicBezTo>
                  <a:cubicBezTo>
                    <a:pt x="4084465" y="918446"/>
                    <a:pt x="4082023" y="918446"/>
                    <a:pt x="4085685" y="912342"/>
                  </a:cubicBezTo>
                  <a:cubicBezTo>
                    <a:pt x="4086906" y="909901"/>
                    <a:pt x="4088127" y="908680"/>
                    <a:pt x="4089347" y="907460"/>
                  </a:cubicBezTo>
                  <a:cubicBezTo>
                    <a:pt x="4090568" y="905018"/>
                    <a:pt x="4093009" y="902577"/>
                    <a:pt x="4094230" y="900135"/>
                  </a:cubicBezTo>
                  <a:cubicBezTo>
                    <a:pt x="4095451" y="898915"/>
                    <a:pt x="4099113" y="895253"/>
                    <a:pt x="4100334" y="894032"/>
                  </a:cubicBezTo>
                  <a:cubicBezTo>
                    <a:pt x="4101554" y="891590"/>
                    <a:pt x="4101554" y="887928"/>
                    <a:pt x="4100334" y="884266"/>
                  </a:cubicBezTo>
                  <a:cubicBezTo>
                    <a:pt x="4100334" y="881825"/>
                    <a:pt x="4101554" y="880604"/>
                    <a:pt x="4101554" y="878163"/>
                  </a:cubicBezTo>
                  <a:cubicBezTo>
                    <a:pt x="4101554" y="875721"/>
                    <a:pt x="4105216" y="872059"/>
                    <a:pt x="4105216" y="870839"/>
                  </a:cubicBezTo>
                  <a:cubicBezTo>
                    <a:pt x="4105216" y="867176"/>
                    <a:pt x="4107658" y="864735"/>
                    <a:pt x="4108879" y="863514"/>
                  </a:cubicBezTo>
                  <a:cubicBezTo>
                    <a:pt x="4110099" y="863514"/>
                    <a:pt x="4110099" y="861073"/>
                    <a:pt x="4110099" y="861073"/>
                  </a:cubicBezTo>
                  <a:cubicBezTo>
                    <a:pt x="4110099" y="861073"/>
                    <a:pt x="4110099" y="859852"/>
                    <a:pt x="4110099" y="858632"/>
                  </a:cubicBezTo>
                  <a:cubicBezTo>
                    <a:pt x="4110099" y="857411"/>
                    <a:pt x="4108879" y="856190"/>
                    <a:pt x="4108879" y="856190"/>
                  </a:cubicBezTo>
                  <a:cubicBezTo>
                    <a:pt x="4107658" y="859852"/>
                    <a:pt x="4107658" y="859852"/>
                    <a:pt x="4105216" y="859852"/>
                  </a:cubicBezTo>
                  <a:cubicBezTo>
                    <a:pt x="4103996" y="859852"/>
                    <a:pt x="4102775" y="862294"/>
                    <a:pt x="4101554" y="863514"/>
                  </a:cubicBezTo>
                  <a:cubicBezTo>
                    <a:pt x="4101554" y="863514"/>
                    <a:pt x="4101554" y="864735"/>
                    <a:pt x="4101554" y="865956"/>
                  </a:cubicBezTo>
                  <a:cubicBezTo>
                    <a:pt x="4101554" y="865956"/>
                    <a:pt x="4101554" y="867176"/>
                    <a:pt x="4100334" y="868397"/>
                  </a:cubicBezTo>
                  <a:cubicBezTo>
                    <a:pt x="4099113" y="869618"/>
                    <a:pt x="4099113" y="869618"/>
                    <a:pt x="4099113" y="869618"/>
                  </a:cubicBezTo>
                  <a:cubicBezTo>
                    <a:pt x="4097892" y="870839"/>
                    <a:pt x="4097892" y="868397"/>
                    <a:pt x="4097892" y="872059"/>
                  </a:cubicBezTo>
                  <a:cubicBezTo>
                    <a:pt x="4097892" y="874501"/>
                    <a:pt x="4097892" y="875721"/>
                    <a:pt x="4096672" y="874501"/>
                  </a:cubicBezTo>
                  <a:cubicBezTo>
                    <a:pt x="4095451" y="874501"/>
                    <a:pt x="4095451" y="874501"/>
                    <a:pt x="4094230" y="875721"/>
                  </a:cubicBezTo>
                  <a:cubicBezTo>
                    <a:pt x="4093009" y="876942"/>
                    <a:pt x="4094230" y="879383"/>
                    <a:pt x="4094230" y="879383"/>
                  </a:cubicBezTo>
                  <a:cubicBezTo>
                    <a:pt x="4094230" y="880604"/>
                    <a:pt x="4093009" y="880604"/>
                    <a:pt x="4091789" y="879383"/>
                  </a:cubicBezTo>
                  <a:cubicBezTo>
                    <a:pt x="4089347" y="878163"/>
                    <a:pt x="4090568" y="881825"/>
                    <a:pt x="4090568" y="883046"/>
                  </a:cubicBezTo>
                  <a:cubicBezTo>
                    <a:pt x="4090568" y="885487"/>
                    <a:pt x="4089347" y="885487"/>
                    <a:pt x="4088127" y="884266"/>
                  </a:cubicBezTo>
                  <a:cubicBezTo>
                    <a:pt x="4086906" y="884266"/>
                    <a:pt x="4084465" y="883046"/>
                    <a:pt x="4085685" y="885487"/>
                  </a:cubicBezTo>
                  <a:cubicBezTo>
                    <a:pt x="4085685" y="886708"/>
                    <a:pt x="4085685" y="887928"/>
                    <a:pt x="4085685" y="887928"/>
                  </a:cubicBezTo>
                  <a:cubicBezTo>
                    <a:pt x="4083244" y="887928"/>
                    <a:pt x="4085685" y="890370"/>
                    <a:pt x="4085685" y="890370"/>
                  </a:cubicBezTo>
                  <a:cubicBezTo>
                    <a:pt x="4083244" y="890370"/>
                    <a:pt x="4082023" y="892811"/>
                    <a:pt x="4082023" y="895253"/>
                  </a:cubicBezTo>
                  <a:cubicBezTo>
                    <a:pt x="4082023" y="901356"/>
                    <a:pt x="4080802" y="900135"/>
                    <a:pt x="4078361" y="900135"/>
                  </a:cubicBezTo>
                  <a:cubicBezTo>
                    <a:pt x="4074699" y="901356"/>
                    <a:pt x="4077140" y="902577"/>
                    <a:pt x="4075920" y="902577"/>
                  </a:cubicBezTo>
                  <a:cubicBezTo>
                    <a:pt x="4074699" y="902577"/>
                    <a:pt x="4072258" y="901356"/>
                    <a:pt x="4073478" y="905018"/>
                  </a:cubicBezTo>
                  <a:cubicBezTo>
                    <a:pt x="4073478" y="906239"/>
                    <a:pt x="4074699" y="907460"/>
                    <a:pt x="4073478" y="906239"/>
                  </a:cubicBezTo>
                  <a:cubicBezTo>
                    <a:pt x="4068595" y="902577"/>
                    <a:pt x="4072258" y="907460"/>
                    <a:pt x="4071037" y="907460"/>
                  </a:cubicBezTo>
                  <a:cubicBezTo>
                    <a:pt x="4066154" y="906239"/>
                    <a:pt x="4071037" y="912342"/>
                    <a:pt x="4069816" y="911122"/>
                  </a:cubicBezTo>
                  <a:cubicBezTo>
                    <a:pt x="4067375" y="909901"/>
                    <a:pt x="4071037" y="913563"/>
                    <a:pt x="4067375" y="911122"/>
                  </a:cubicBezTo>
                  <a:cubicBezTo>
                    <a:pt x="4067375" y="911122"/>
                    <a:pt x="4067375" y="912342"/>
                    <a:pt x="4067375" y="912342"/>
                  </a:cubicBezTo>
                  <a:cubicBezTo>
                    <a:pt x="4067375" y="912342"/>
                    <a:pt x="4067375" y="912342"/>
                    <a:pt x="4067375" y="912342"/>
                  </a:cubicBezTo>
                  <a:lnTo>
                    <a:pt x="4066154" y="862294"/>
                  </a:lnTo>
                  <a:lnTo>
                    <a:pt x="4064933" y="912342"/>
                  </a:lnTo>
                  <a:cubicBezTo>
                    <a:pt x="4064933" y="912342"/>
                    <a:pt x="4063713" y="912342"/>
                    <a:pt x="4063713" y="912342"/>
                  </a:cubicBezTo>
                  <a:cubicBezTo>
                    <a:pt x="4063713" y="912342"/>
                    <a:pt x="4063713" y="911122"/>
                    <a:pt x="4063713" y="911122"/>
                  </a:cubicBezTo>
                  <a:cubicBezTo>
                    <a:pt x="4060051" y="913563"/>
                    <a:pt x="4063713" y="909901"/>
                    <a:pt x="4061271" y="911122"/>
                  </a:cubicBezTo>
                  <a:cubicBezTo>
                    <a:pt x="4060051" y="911122"/>
                    <a:pt x="4063713" y="906239"/>
                    <a:pt x="4060051" y="907460"/>
                  </a:cubicBezTo>
                  <a:cubicBezTo>
                    <a:pt x="4058830" y="907460"/>
                    <a:pt x="4061271" y="902577"/>
                    <a:pt x="4057609" y="906239"/>
                  </a:cubicBezTo>
                  <a:cubicBezTo>
                    <a:pt x="4056388" y="906239"/>
                    <a:pt x="4057609" y="906239"/>
                    <a:pt x="4057609" y="905018"/>
                  </a:cubicBezTo>
                  <a:cubicBezTo>
                    <a:pt x="4058830" y="901356"/>
                    <a:pt x="4056388" y="902577"/>
                    <a:pt x="4055168" y="902577"/>
                  </a:cubicBezTo>
                  <a:cubicBezTo>
                    <a:pt x="4052726" y="903797"/>
                    <a:pt x="4056388" y="901356"/>
                    <a:pt x="4052726" y="900135"/>
                  </a:cubicBezTo>
                  <a:cubicBezTo>
                    <a:pt x="4050285" y="898915"/>
                    <a:pt x="4049064" y="900135"/>
                    <a:pt x="4049064" y="895253"/>
                  </a:cubicBezTo>
                  <a:cubicBezTo>
                    <a:pt x="4049064" y="892811"/>
                    <a:pt x="4047844" y="890370"/>
                    <a:pt x="4045402" y="890370"/>
                  </a:cubicBezTo>
                  <a:cubicBezTo>
                    <a:pt x="4045402" y="890370"/>
                    <a:pt x="4047844" y="887928"/>
                    <a:pt x="4045402" y="887928"/>
                  </a:cubicBezTo>
                  <a:cubicBezTo>
                    <a:pt x="4045402" y="887928"/>
                    <a:pt x="4044181" y="886708"/>
                    <a:pt x="4045402" y="885487"/>
                  </a:cubicBezTo>
                  <a:cubicBezTo>
                    <a:pt x="4045402" y="881825"/>
                    <a:pt x="4044181" y="883046"/>
                    <a:pt x="4042961" y="884266"/>
                  </a:cubicBezTo>
                  <a:cubicBezTo>
                    <a:pt x="4041740" y="884266"/>
                    <a:pt x="4040519" y="885487"/>
                    <a:pt x="4040519" y="883046"/>
                  </a:cubicBezTo>
                  <a:cubicBezTo>
                    <a:pt x="4040519" y="881825"/>
                    <a:pt x="4040519" y="878163"/>
                    <a:pt x="4039299" y="879383"/>
                  </a:cubicBezTo>
                  <a:cubicBezTo>
                    <a:pt x="4038078" y="880604"/>
                    <a:pt x="4038078" y="880604"/>
                    <a:pt x="4036857" y="879383"/>
                  </a:cubicBezTo>
                  <a:cubicBezTo>
                    <a:pt x="4036857" y="878163"/>
                    <a:pt x="4038078" y="876942"/>
                    <a:pt x="4036857" y="875721"/>
                  </a:cubicBezTo>
                  <a:cubicBezTo>
                    <a:pt x="4035637" y="875721"/>
                    <a:pt x="4035637" y="874501"/>
                    <a:pt x="4034416" y="874501"/>
                  </a:cubicBezTo>
                  <a:cubicBezTo>
                    <a:pt x="4033195" y="875721"/>
                    <a:pt x="4033195" y="873280"/>
                    <a:pt x="4033195" y="872059"/>
                  </a:cubicBezTo>
                  <a:cubicBezTo>
                    <a:pt x="4033195" y="868397"/>
                    <a:pt x="4033195" y="869618"/>
                    <a:pt x="4031974" y="869618"/>
                  </a:cubicBezTo>
                  <a:cubicBezTo>
                    <a:pt x="4030754" y="869618"/>
                    <a:pt x="4031974" y="869618"/>
                    <a:pt x="4030754" y="868397"/>
                  </a:cubicBezTo>
                  <a:cubicBezTo>
                    <a:pt x="4029533" y="868397"/>
                    <a:pt x="4029533" y="867176"/>
                    <a:pt x="4029533" y="865956"/>
                  </a:cubicBezTo>
                  <a:cubicBezTo>
                    <a:pt x="4029533" y="865956"/>
                    <a:pt x="4029533" y="863514"/>
                    <a:pt x="4029533" y="863514"/>
                  </a:cubicBezTo>
                  <a:cubicBezTo>
                    <a:pt x="4028312" y="862294"/>
                    <a:pt x="4028312" y="859852"/>
                    <a:pt x="4025871" y="859852"/>
                  </a:cubicBezTo>
                  <a:cubicBezTo>
                    <a:pt x="4023430" y="859852"/>
                    <a:pt x="4023430" y="858632"/>
                    <a:pt x="4022209" y="856190"/>
                  </a:cubicBezTo>
                  <a:cubicBezTo>
                    <a:pt x="4022209" y="854969"/>
                    <a:pt x="4020988" y="856190"/>
                    <a:pt x="4020988" y="858632"/>
                  </a:cubicBezTo>
                  <a:cubicBezTo>
                    <a:pt x="4020988" y="859852"/>
                    <a:pt x="4020988" y="861073"/>
                    <a:pt x="4020988" y="861073"/>
                  </a:cubicBezTo>
                  <a:cubicBezTo>
                    <a:pt x="4020988" y="861073"/>
                    <a:pt x="4022209" y="863514"/>
                    <a:pt x="4022209" y="863514"/>
                  </a:cubicBezTo>
                  <a:cubicBezTo>
                    <a:pt x="4023430" y="864735"/>
                    <a:pt x="4025871" y="865956"/>
                    <a:pt x="4025871" y="870839"/>
                  </a:cubicBezTo>
                  <a:cubicBezTo>
                    <a:pt x="4025871" y="873280"/>
                    <a:pt x="4029533" y="876942"/>
                    <a:pt x="4029533" y="878163"/>
                  </a:cubicBezTo>
                  <a:cubicBezTo>
                    <a:pt x="4029533" y="880604"/>
                    <a:pt x="4030754" y="881825"/>
                    <a:pt x="4030754" y="884266"/>
                  </a:cubicBezTo>
                  <a:cubicBezTo>
                    <a:pt x="4030754" y="886708"/>
                    <a:pt x="4029533" y="891590"/>
                    <a:pt x="4030754" y="894032"/>
                  </a:cubicBezTo>
                  <a:cubicBezTo>
                    <a:pt x="4030754" y="895253"/>
                    <a:pt x="4035637" y="898915"/>
                    <a:pt x="4036857" y="900135"/>
                  </a:cubicBezTo>
                  <a:cubicBezTo>
                    <a:pt x="4038078" y="902577"/>
                    <a:pt x="4040519" y="905018"/>
                    <a:pt x="4041740" y="907460"/>
                  </a:cubicBezTo>
                  <a:cubicBezTo>
                    <a:pt x="4042961" y="909901"/>
                    <a:pt x="4044181" y="911122"/>
                    <a:pt x="4045402" y="912342"/>
                  </a:cubicBezTo>
                  <a:cubicBezTo>
                    <a:pt x="4047844" y="918446"/>
                    <a:pt x="4046623" y="919667"/>
                    <a:pt x="4051506" y="923329"/>
                  </a:cubicBezTo>
                  <a:cubicBezTo>
                    <a:pt x="4051506" y="923329"/>
                    <a:pt x="4051506" y="923329"/>
                    <a:pt x="4051506" y="923329"/>
                  </a:cubicBezTo>
                  <a:cubicBezTo>
                    <a:pt x="4051506" y="923329"/>
                    <a:pt x="4050285" y="923329"/>
                    <a:pt x="4050285" y="924549"/>
                  </a:cubicBezTo>
                  <a:cubicBezTo>
                    <a:pt x="4047844" y="925770"/>
                    <a:pt x="4050285" y="923329"/>
                    <a:pt x="4046623" y="923329"/>
                  </a:cubicBezTo>
                  <a:cubicBezTo>
                    <a:pt x="4044181" y="923329"/>
                    <a:pt x="4042961" y="924549"/>
                    <a:pt x="4041740" y="918446"/>
                  </a:cubicBezTo>
                  <a:cubicBezTo>
                    <a:pt x="4041740" y="916004"/>
                    <a:pt x="4040519" y="913563"/>
                    <a:pt x="4036857" y="913563"/>
                  </a:cubicBezTo>
                  <a:cubicBezTo>
                    <a:pt x="4036857" y="913563"/>
                    <a:pt x="4039299" y="911122"/>
                    <a:pt x="4036857" y="911122"/>
                  </a:cubicBezTo>
                  <a:cubicBezTo>
                    <a:pt x="4036857" y="911122"/>
                    <a:pt x="4035637" y="909901"/>
                    <a:pt x="4035637" y="908680"/>
                  </a:cubicBezTo>
                  <a:cubicBezTo>
                    <a:pt x="4035637" y="905018"/>
                    <a:pt x="4033195" y="906239"/>
                    <a:pt x="4031974" y="907460"/>
                  </a:cubicBezTo>
                  <a:cubicBezTo>
                    <a:pt x="4030754" y="908680"/>
                    <a:pt x="4029533" y="908680"/>
                    <a:pt x="4028312" y="906239"/>
                  </a:cubicBezTo>
                  <a:cubicBezTo>
                    <a:pt x="4028312" y="903797"/>
                    <a:pt x="4028312" y="900135"/>
                    <a:pt x="4025871" y="902577"/>
                  </a:cubicBezTo>
                  <a:cubicBezTo>
                    <a:pt x="4024650" y="903797"/>
                    <a:pt x="4024650" y="903797"/>
                    <a:pt x="4023430" y="902577"/>
                  </a:cubicBezTo>
                  <a:cubicBezTo>
                    <a:pt x="4023430" y="901356"/>
                    <a:pt x="4024650" y="898915"/>
                    <a:pt x="4022209" y="897694"/>
                  </a:cubicBezTo>
                  <a:cubicBezTo>
                    <a:pt x="4020988" y="897694"/>
                    <a:pt x="4020988" y="896473"/>
                    <a:pt x="4019767" y="896473"/>
                  </a:cubicBezTo>
                  <a:cubicBezTo>
                    <a:pt x="4018547" y="897694"/>
                    <a:pt x="4018547" y="895253"/>
                    <a:pt x="4017326" y="892811"/>
                  </a:cubicBezTo>
                  <a:cubicBezTo>
                    <a:pt x="4017326" y="887928"/>
                    <a:pt x="4017326" y="890370"/>
                    <a:pt x="4014885" y="890370"/>
                  </a:cubicBezTo>
                  <a:cubicBezTo>
                    <a:pt x="4013664" y="890370"/>
                    <a:pt x="4014885" y="889149"/>
                    <a:pt x="4012443" y="889149"/>
                  </a:cubicBezTo>
                  <a:cubicBezTo>
                    <a:pt x="4011223" y="889149"/>
                    <a:pt x="4011223" y="886708"/>
                    <a:pt x="4011223" y="886708"/>
                  </a:cubicBezTo>
                  <a:cubicBezTo>
                    <a:pt x="4011223" y="886708"/>
                    <a:pt x="4010002" y="884266"/>
                    <a:pt x="4010002" y="884266"/>
                  </a:cubicBezTo>
                  <a:cubicBezTo>
                    <a:pt x="4007560" y="883046"/>
                    <a:pt x="4007560" y="880604"/>
                    <a:pt x="4005119" y="880604"/>
                  </a:cubicBezTo>
                  <a:cubicBezTo>
                    <a:pt x="4002678" y="881825"/>
                    <a:pt x="4002678" y="880604"/>
                    <a:pt x="4000236" y="876942"/>
                  </a:cubicBezTo>
                  <a:cubicBezTo>
                    <a:pt x="3999016" y="875721"/>
                    <a:pt x="3999016" y="876942"/>
                    <a:pt x="3999016" y="879383"/>
                  </a:cubicBezTo>
                  <a:cubicBezTo>
                    <a:pt x="3999016" y="880604"/>
                    <a:pt x="3999016" y="881825"/>
                    <a:pt x="4000236" y="881825"/>
                  </a:cubicBezTo>
                  <a:cubicBezTo>
                    <a:pt x="4001457" y="881825"/>
                    <a:pt x="4001457" y="884266"/>
                    <a:pt x="4002678" y="884266"/>
                  </a:cubicBezTo>
                  <a:cubicBezTo>
                    <a:pt x="4003898" y="885487"/>
                    <a:pt x="4006340" y="886708"/>
                    <a:pt x="4007560" y="891590"/>
                  </a:cubicBezTo>
                  <a:cubicBezTo>
                    <a:pt x="4007560" y="894032"/>
                    <a:pt x="4012443" y="897694"/>
                    <a:pt x="4012443" y="900135"/>
                  </a:cubicBezTo>
                  <a:cubicBezTo>
                    <a:pt x="4012443" y="902577"/>
                    <a:pt x="4014885" y="905018"/>
                    <a:pt x="4014885" y="906239"/>
                  </a:cubicBezTo>
                  <a:cubicBezTo>
                    <a:pt x="4014885" y="909901"/>
                    <a:pt x="4014885" y="913563"/>
                    <a:pt x="4016105" y="917225"/>
                  </a:cubicBezTo>
                  <a:cubicBezTo>
                    <a:pt x="4017326" y="918446"/>
                    <a:pt x="4022209" y="922108"/>
                    <a:pt x="4023430" y="923329"/>
                  </a:cubicBezTo>
                  <a:cubicBezTo>
                    <a:pt x="4025871" y="925770"/>
                    <a:pt x="4028312" y="928211"/>
                    <a:pt x="4030754" y="931874"/>
                  </a:cubicBezTo>
                  <a:cubicBezTo>
                    <a:pt x="4031974" y="934315"/>
                    <a:pt x="4034416" y="935536"/>
                    <a:pt x="4035637" y="937977"/>
                  </a:cubicBezTo>
                  <a:cubicBezTo>
                    <a:pt x="4036857" y="939198"/>
                    <a:pt x="4036857" y="940418"/>
                    <a:pt x="4038078" y="940418"/>
                  </a:cubicBezTo>
                  <a:cubicBezTo>
                    <a:pt x="4038078" y="940418"/>
                    <a:pt x="4036857" y="941639"/>
                    <a:pt x="4036857" y="941639"/>
                  </a:cubicBezTo>
                  <a:cubicBezTo>
                    <a:pt x="4034416" y="944081"/>
                    <a:pt x="4036857" y="939198"/>
                    <a:pt x="4031974" y="941639"/>
                  </a:cubicBezTo>
                  <a:cubicBezTo>
                    <a:pt x="4030754" y="941639"/>
                    <a:pt x="4029533" y="942860"/>
                    <a:pt x="4028312" y="942860"/>
                  </a:cubicBezTo>
                  <a:cubicBezTo>
                    <a:pt x="4027092" y="942860"/>
                    <a:pt x="4025871" y="941639"/>
                    <a:pt x="4024650" y="937977"/>
                  </a:cubicBezTo>
                  <a:cubicBezTo>
                    <a:pt x="4023430" y="934315"/>
                    <a:pt x="4020988" y="933094"/>
                    <a:pt x="4017326" y="934315"/>
                  </a:cubicBezTo>
                  <a:cubicBezTo>
                    <a:pt x="4017326" y="934315"/>
                    <a:pt x="4019767" y="930653"/>
                    <a:pt x="4016105" y="931874"/>
                  </a:cubicBezTo>
                  <a:cubicBezTo>
                    <a:pt x="4016105" y="931874"/>
                    <a:pt x="4014885" y="931874"/>
                    <a:pt x="4014885" y="929432"/>
                  </a:cubicBezTo>
                  <a:cubicBezTo>
                    <a:pt x="4013664" y="924549"/>
                    <a:pt x="4012443" y="926991"/>
                    <a:pt x="4010002" y="928211"/>
                  </a:cubicBezTo>
                  <a:cubicBezTo>
                    <a:pt x="4008781" y="929432"/>
                    <a:pt x="4007560" y="930653"/>
                    <a:pt x="4005119" y="926991"/>
                  </a:cubicBezTo>
                  <a:cubicBezTo>
                    <a:pt x="4003898" y="924549"/>
                    <a:pt x="4002678" y="919667"/>
                    <a:pt x="4001457" y="923329"/>
                  </a:cubicBezTo>
                  <a:cubicBezTo>
                    <a:pt x="4000236" y="924549"/>
                    <a:pt x="4000236" y="924549"/>
                    <a:pt x="3999016" y="924549"/>
                  </a:cubicBezTo>
                  <a:cubicBezTo>
                    <a:pt x="3997795" y="923329"/>
                    <a:pt x="3999016" y="919667"/>
                    <a:pt x="3996574" y="919667"/>
                  </a:cubicBezTo>
                  <a:cubicBezTo>
                    <a:pt x="3995353" y="919667"/>
                    <a:pt x="3994133" y="918446"/>
                    <a:pt x="3992912" y="919667"/>
                  </a:cubicBezTo>
                  <a:cubicBezTo>
                    <a:pt x="3991691" y="920887"/>
                    <a:pt x="3990471" y="918446"/>
                    <a:pt x="3990471" y="916004"/>
                  </a:cubicBezTo>
                  <a:cubicBezTo>
                    <a:pt x="3989250" y="911122"/>
                    <a:pt x="3989250" y="913563"/>
                    <a:pt x="3988029" y="912342"/>
                  </a:cubicBezTo>
                  <a:cubicBezTo>
                    <a:pt x="3986809" y="912342"/>
                    <a:pt x="3988029" y="911122"/>
                    <a:pt x="3985588" y="911122"/>
                  </a:cubicBezTo>
                  <a:cubicBezTo>
                    <a:pt x="3984367" y="911122"/>
                    <a:pt x="3984367" y="908680"/>
                    <a:pt x="3983146" y="908680"/>
                  </a:cubicBezTo>
                  <a:cubicBezTo>
                    <a:pt x="3981926" y="908680"/>
                    <a:pt x="3981926" y="906239"/>
                    <a:pt x="3981926" y="906239"/>
                  </a:cubicBezTo>
                  <a:cubicBezTo>
                    <a:pt x="3979484" y="905018"/>
                    <a:pt x="3978264" y="901356"/>
                    <a:pt x="3975822" y="902577"/>
                  </a:cubicBezTo>
                  <a:cubicBezTo>
                    <a:pt x="3972160" y="903797"/>
                    <a:pt x="3972160" y="902577"/>
                    <a:pt x="3969719" y="897694"/>
                  </a:cubicBezTo>
                  <a:cubicBezTo>
                    <a:pt x="3968498" y="896473"/>
                    <a:pt x="3968498" y="897694"/>
                    <a:pt x="3968498" y="901356"/>
                  </a:cubicBezTo>
                  <a:cubicBezTo>
                    <a:pt x="3968498" y="903797"/>
                    <a:pt x="3968498" y="905018"/>
                    <a:pt x="3969719" y="905018"/>
                  </a:cubicBezTo>
                  <a:cubicBezTo>
                    <a:pt x="3970939" y="905018"/>
                    <a:pt x="3972160" y="907460"/>
                    <a:pt x="3973381" y="908680"/>
                  </a:cubicBezTo>
                  <a:cubicBezTo>
                    <a:pt x="3974602" y="909901"/>
                    <a:pt x="3978264" y="912342"/>
                    <a:pt x="3980705" y="917225"/>
                  </a:cubicBezTo>
                  <a:cubicBezTo>
                    <a:pt x="3981926" y="919667"/>
                    <a:pt x="3988029" y="923329"/>
                    <a:pt x="3988029" y="926991"/>
                  </a:cubicBezTo>
                  <a:cubicBezTo>
                    <a:pt x="3989250" y="929432"/>
                    <a:pt x="3991691" y="931874"/>
                    <a:pt x="3991691" y="934315"/>
                  </a:cubicBezTo>
                  <a:cubicBezTo>
                    <a:pt x="3992912" y="937977"/>
                    <a:pt x="3994133" y="944081"/>
                    <a:pt x="3996574" y="946522"/>
                  </a:cubicBezTo>
                  <a:cubicBezTo>
                    <a:pt x="3997795" y="947743"/>
                    <a:pt x="4006340" y="950184"/>
                    <a:pt x="4007560" y="951405"/>
                  </a:cubicBezTo>
                  <a:cubicBezTo>
                    <a:pt x="4011223" y="953846"/>
                    <a:pt x="4014885" y="956288"/>
                    <a:pt x="4018547" y="958729"/>
                  </a:cubicBezTo>
                  <a:cubicBezTo>
                    <a:pt x="4020988" y="961170"/>
                    <a:pt x="4024650" y="961170"/>
                    <a:pt x="4027092" y="963612"/>
                  </a:cubicBezTo>
                  <a:cubicBezTo>
                    <a:pt x="4030754" y="966053"/>
                    <a:pt x="4031974" y="967274"/>
                    <a:pt x="4034416" y="969715"/>
                  </a:cubicBezTo>
                  <a:cubicBezTo>
                    <a:pt x="4034416" y="969715"/>
                    <a:pt x="4034416" y="969715"/>
                    <a:pt x="4033195" y="970936"/>
                  </a:cubicBezTo>
                  <a:cubicBezTo>
                    <a:pt x="4030754" y="973377"/>
                    <a:pt x="4033195" y="968495"/>
                    <a:pt x="4027092" y="970936"/>
                  </a:cubicBezTo>
                  <a:cubicBezTo>
                    <a:pt x="4023430" y="972157"/>
                    <a:pt x="4023430" y="974598"/>
                    <a:pt x="4018547" y="967274"/>
                  </a:cubicBezTo>
                  <a:cubicBezTo>
                    <a:pt x="4016105" y="963612"/>
                    <a:pt x="4013664" y="962391"/>
                    <a:pt x="4008781" y="963612"/>
                  </a:cubicBezTo>
                  <a:cubicBezTo>
                    <a:pt x="4008781" y="963612"/>
                    <a:pt x="4010002" y="958729"/>
                    <a:pt x="4006340" y="961170"/>
                  </a:cubicBezTo>
                  <a:cubicBezTo>
                    <a:pt x="4006340" y="961170"/>
                    <a:pt x="4005119" y="961170"/>
                    <a:pt x="4003898" y="958729"/>
                  </a:cubicBezTo>
                  <a:cubicBezTo>
                    <a:pt x="4001457" y="953846"/>
                    <a:pt x="4000236" y="957508"/>
                    <a:pt x="3999016" y="958729"/>
                  </a:cubicBezTo>
                  <a:cubicBezTo>
                    <a:pt x="3997795" y="959950"/>
                    <a:pt x="3997795" y="962391"/>
                    <a:pt x="3994133" y="958729"/>
                  </a:cubicBezTo>
                  <a:cubicBezTo>
                    <a:pt x="3992912" y="956288"/>
                    <a:pt x="3989250" y="951405"/>
                    <a:pt x="3988029" y="956288"/>
                  </a:cubicBezTo>
                  <a:cubicBezTo>
                    <a:pt x="3988029" y="957508"/>
                    <a:pt x="3986809" y="958729"/>
                    <a:pt x="3985588" y="958729"/>
                  </a:cubicBezTo>
                  <a:cubicBezTo>
                    <a:pt x="3984367" y="958729"/>
                    <a:pt x="3984367" y="953846"/>
                    <a:pt x="3980705" y="953846"/>
                  </a:cubicBezTo>
                  <a:cubicBezTo>
                    <a:pt x="3979484" y="953846"/>
                    <a:pt x="3978264" y="952625"/>
                    <a:pt x="3977043" y="953846"/>
                  </a:cubicBezTo>
                  <a:cubicBezTo>
                    <a:pt x="3975822" y="956288"/>
                    <a:pt x="3974602" y="953846"/>
                    <a:pt x="3972160" y="951405"/>
                  </a:cubicBezTo>
                  <a:cubicBezTo>
                    <a:pt x="3968498" y="946522"/>
                    <a:pt x="3969719" y="948963"/>
                    <a:pt x="3967277" y="948963"/>
                  </a:cubicBezTo>
                  <a:cubicBezTo>
                    <a:pt x="3966057" y="948963"/>
                    <a:pt x="3967277" y="947743"/>
                    <a:pt x="3963615" y="948963"/>
                  </a:cubicBezTo>
                  <a:cubicBezTo>
                    <a:pt x="3962395" y="948963"/>
                    <a:pt x="3961174" y="947743"/>
                    <a:pt x="3959953" y="947743"/>
                  </a:cubicBezTo>
                  <a:cubicBezTo>
                    <a:pt x="3958732" y="947743"/>
                    <a:pt x="3957512" y="945301"/>
                    <a:pt x="3957512" y="945301"/>
                  </a:cubicBezTo>
                  <a:cubicBezTo>
                    <a:pt x="3953850" y="945301"/>
                    <a:pt x="3951408" y="942860"/>
                    <a:pt x="3950188" y="944081"/>
                  </a:cubicBezTo>
                  <a:cubicBezTo>
                    <a:pt x="3946525" y="946522"/>
                    <a:pt x="3946525" y="945301"/>
                    <a:pt x="3942863" y="942860"/>
                  </a:cubicBezTo>
                  <a:cubicBezTo>
                    <a:pt x="3941643" y="941639"/>
                    <a:pt x="3941643" y="944081"/>
                    <a:pt x="3942863" y="946522"/>
                  </a:cubicBezTo>
                  <a:cubicBezTo>
                    <a:pt x="3944084" y="948963"/>
                    <a:pt x="3945305" y="950184"/>
                    <a:pt x="3945305" y="948963"/>
                  </a:cubicBezTo>
                  <a:cubicBezTo>
                    <a:pt x="3946525" y="948963"/>
                    <a:pt x="3948967" y="950184"/>
                    <a:pt x="3950188" y="950184"/>
                  </a:cubicBezTo>
                  <a:cubicBezTo>
                    <a:pt x="3951408" y="950184"/>
                    <a:pt x="3956291" y="950184"/>
                    <a:pt x="3959953" y="955067"/>
                  </a:cubicBezTo>
                  <a:cubicBezTo>
                    <a:pt x="3961174" y="957508"/>
                    <a:pt x="3969719" y="958729"/>
                    <a:pt x="3970939" y="961170"/>
                  </a:cubicBezTo>
                  <a:cubicBezTo>
                    <a:pt x="3972160" y="963612"/>
                    <a:pt x="3975822" y="964832"/>
                    <a:pt x="3977043" y="967274"/>
                  </a:cubicBezTo>
                  <a:cubicBezTo>
                    <a:pt x="3979484" y="970936"/>
                    <a:pt x="3981926" y="977039"/>
                    <a:pt x="3985588" y="978260"/>
                  </a:cubicBezTo>
                  <a:cubicBezTo>
                    <a:pt x="3986809" y="979481"/>
                    <a:pt x="3996574" y="979481"/>
                    <a:pt x="3997795" y="980702"/>
                  </a:cubicBezTo>
                  <a:cubicBezTo>
                    <a:pt x="4002678" y="983143"/>
                    <a:pt x="4006340" y="984364"/>
                    <a:pt x="4011223" y="986805"/>
                  </a:cubicBezTo>
                  <a:cubicBezTo>
                    <a:pt x="4013664" y="988026"/>
                    <a:pt x="4017326" y="989246"/>
                    <a:pt x="4019767" y="990467"/>
                  </a:cubicBezTo>
                  <a:cubicBezTo>
                    <a:pt x="4023430" y="992909"/>
                    <a:pt x="4025871" y="995350"/>
                    <a:pt x="4028312" y="996571"/>
                  </a:cubicBezTo>
                  <a:cubicBezTo>
                    <a:pt x="4027092" y="996571"/>
                    <a:pt x="4027092" y="999012"/>
                    <a:pt x="4025871" y="1000233"/>
                  </a:cubicBezTo>
                  <a:cubicBezTo>
                    <a:pt x="4024650" y="1002674"/>
                    <a:pt x="4025871" y="997791"/>
                    <a:pt x="4020988" y="1001453"/>
                  </a:cubicBezTo>
                  <a:cubicBezTo>
                    <a:pt x="4017326" y="1003895"/>
                    <a:pt x="4017326" y="1005116"/>
                    <a:pt x="4012443" y="999012"/>
                  </a:cubicBezTo>
                  <a:cubicBezTo>
                    <a:pt x="4010002" y="996571"/>
                    <a:pt x="4007560" y="994129"/>
                    <a:pt x="4003898" y="996571"/>
                  </a:cubicBezTo>
                  <a:cubicBezTo>
                    <a:pt x="4003898" y="996571"/>
                    <a:pt x="4005119" y="991688"/>
                    <a:pt x="4001457" y="994129"/>
                  </a:cubicBezTo>
                  <a:cubicBezTo>
                    <a:pt x="4001457" y="994129"/>
                    <a:pt x="4000236" y="994129"/>
                    <a:pt x="3999016" y="991688"/>
                  </a:cubicBezTo>
                  <a:cubicBezTo>
                    <a:pt x="3996574" y="986805"/>
                    <a:pt x="3995353" y="990467"/>
                    <a:pt x="3994133" y="991688"/>
                  </a:cubicBezTo>
                  <a:cubicBezTo>
                    <a:pt x="3992912" y="992909"/>
                    <a:pt x="3992912" y="995350"/>
                    <a:pt x="3989250" y="991688"/>
                  </a:cubicBezTo>
                  <a:cubicBezTo>
                    <a:pt x="3988029" y="989246"/>
                    <a:pt x="3984367" y="984364"/>
                    <a:pt x="3983146" y="989246"/>
                  </a:cubicBezTo>
                  <a:cubicBezTo>
                    <a:pt x="3983146" y="990467"/>
                    <a:pt x="3981926" y="991688"/>
                    <a:pt x="3980705" y="991688"/>
                  </a:cubicBezTo>
                  <a:cubicBezTo>
                    <a:pt x="3979484" y="991688"/>
                    <a:pt x="3979484" y="986805"/>
                    <a:pt x="3975822" y="986805"/>
                  </a:cubicBezTo>
                  <a:cubicBezTo>
                    <a:pt x="3974602" y="986805"/>
                    <a:pt x="3973381" y="985584"/>
                    <a:pt x="3972160" y="988026"/>
                  </a:cubicBezTo>
                  <a:cubicBezTo>
                    <a:pt x="3970939" y="990467"/>
                    <a:pt x="3969719" y="988026"/>
                    <a:pt x="3967277" y="985584"/>
                  </a:cubicBezTo>
                  <a:cubicBezTo>
                    <a:pt x="3963615" y="980702"/>
                    <a:pt x="3964836" y="983143"/>
                    <a:pt x="3962395" y="984364"/>
                  </a:cubicBezTo>
                  <a:cubicBezTo>
                    <a:pt x="3961174" y="984364"/>
                    <a:pt x="3962395" y="983143"/>
                    <a:pt x="3958732" y="984364"/>
                  </a:cubicBezTo>
                  <a:cubicBezTo>
                    <a:pt x="3957512" y="984364"/>
                    <a:pt x="3956291" y="983143"/>
                    <a:pt x="3955070" y="983143"/>
                  </a:cubicBezTo>
                  <a:cubicBezTo>
                    <a:pt x="3953850" y="983143"/>
                    <a:pt x="3952629" y="981922"/>
                    <a:pt x="3952629" y="981922"/>
                  </a:cubicBezTo>
                  <a:cubicBezTo>
                    <a:pt x="3951408" y="981922"/>
                    <a:pt x="3948967" y="981922"/>
                    <a:pt x="3947746" y="981922"/>
                  </a:cubicBezTo>
                  <a:cubicBezTo>
                    <a:pt x="3947746" y="981922"/>
                    <a:pt x="3947746" y="980702"/>
                    <a:pt x="3947746" y="980702"/>
                  </a:cubicBezTo>
                  <a:cubicBezTo>
                    <a:pt x="3945305" y="978260"/>
                    <a:pt x="3945305" y="974598"/>
                    <a:pt x="3941643" y="973377"/>
                  </a:cubicBezTo>
                  <a:cubicBezTo>
                    <a:pt x="3939201" y="973377"/>
                    <a:pt x="3937981" y="972157"/>
                    <a:pt x="3937981" y="970936"/>
                  </a:cubicBezTo>
                  <a:cubicBezTo>
                    <a:pt x="3937981" y="969715"/>
                    <a:pt x="3937981" y="967274"/>
                    <a:pt x="3937981" y="963612"/>
                  </a:cubicBezTo>
                  <a:cubicBezTo>
                    <a:pt x="3937981" y="961170"/>
                    <a:pt x="3936760" y="963612"/>
                    <a:pt x="3934318" y="967274"/>
                  </a:cubicBezTo>
                  <a:cubicBezTo>
                    <a:pt x="3933098" y="970936"/>
                    <a:pt x="3933098" y="973377"/>
                    <a:pt x="3934318" y="973377"/>
                  </a:cubicBezTo>
                  <a:cubicBezTo>
                    <a:pt x="3935539" y="973377"/>
                    <a:pt x="3935539" y="978260"/>
                    <a:pt x="3936760" y="979481"/>
                  </a:cubicBezTo>
                  <a:cubicBezTo>
                    <a:pt x="3937981" y="980702"/>
                    <a:pt x="3939201" y="981922"/>
                    <a:pt x="3940422" y="983143"/>
                  </a:cubicBezTo>
                  <a:cubicBezTo>
                    <a:pt x="3939201" y="983143"/>
                    <a:pt x="3939201" y="983143"/>
                    <a:pt x="3937981" y="983143"/>
                  </a:cubicBezTo>
                  <a:cubicBezTo>
                    <a:pt x="3936760" y="983143"/>
                    <a:pt x="3937981" y="984364"/>
                    <a:pt x="3939201" y="985584"/>
                  </a:cubicBezTo>
                  <a:cubicBezTo>
                    <a:pt x="3940422" y="986805"/>
                    <a:pt x="3941643" y="988026"/>
                    <a:pt x="3942863" y="986805"/>
                  </a:cubicBezTo>
                  <a:cubicBezTo>
                    <a:pt x="3942863" y="986805"/>
                    <a:pt x="3942863" y="986805"/>
                    <a:pt x="3942863" y="986805"/>
                  </a:cubicBezTo>
                  <a:cubicBezTo>
                    <a:pt x="3944084" y="988026"/>
                    <a:pt x="3944084" y="990467"/>
                    <a:pt x="3945305" y="991688"/>
                  </a:cubicBezTo>
                  <a:cubicBezTo>
                    <a:pt x="3946525" y="992909"/>
                    <a:pt x="3948967" y="995350"/>
                    <a:pt x="3951408" y="996571"/>
                  </a:cubicBezTo>
                  <a:cubicBezTo>
                    <a:pt x="3953850" y="997791"/>
                    <a:pt x="3956291" y="999012"/>
                    <a:pt x="3957512" y="1001453"/>
                  </a:cubicBezTo>
                  <a:cubicBezTo>
                    <a:pt x="3958732" y="1005116"/>
                    <a:pt x="3963615" y="1006336"/>
                    <a:pt x="3964836" y="1008778"/>
                  </a:cubicBezTo>
                  <a:cubicBezTo>
                    <a:pt x="3967277" y="1013660"/>
                    <a:pt x="3969719" y="1019764"/>
                    <a:pt x="3974602" y="1022205"/>
                  </a:cubicBezTo>
                  <a:cubicBezTo>
                    <a:pt x="3977043" y="1023426"/>
                    <a:pt x="3986809" y="1024647"/>
                    <a:pt x="3989250" y="1025867"/>
                  </a:cubicBezTo>
                  <a:cubicBezTo>
                    <a:pt x="3994133" y="1028309"/>
                    <a:pt x="3999016" y="1029530"/>
                    <a:pt x="4003898" y="1033192"/>
                  </a:cubicBezTo>
                  <a:cubicBezTo>
                    <a:pt x="4007560" y="1034412"/>
                    <a:pt x="4011223" y="1035633"/>
                    <a:pt x="4013664" y="1038074"/>
                  </a:cubicBezTo>
                  <a:cubicBezTo>
                    <a:pt x="4020988" y="1041737"/>
                    <a:pt x="4022209" y="1045399"/>
                    <a:pt x="4027092" y="1047840"/>
                  </a:cubicBezTo>
                  <a:cubicBezTo>
                    <a:pt x="4027092" y="1047840"/>
                    <a:pt x="4025871" y="1049061"/>
                    <a:pt x="4025871" y="1049061"/>
                  </a:cubicBezTo>
                  <a:cubicBezTo>
                    <a:pt x="4023430" y="1051502"/>
                    <a:pt x="4025871" y="1046619"/>
                    <a:pt x="4019767" y="1049061"/>
                  </a:cubicBezTo>
                  <a:cubicBezTo>
                    <a:pt x="4016105" y="1050282"/>
                    <a:pt x="4016105" y="1052723"/>
                    <a:pt x="4010002" y="1045399"/>
                  </a:cubicBezTo>
                  <a:cubicBezTo>
                    <a:pt x="4007560" y="1042957"/>
                    <a:pt x="4003898" y="1040516"/>
                    <a:pt x="4000236" y="1042957"/>
                  </a:cubicBezTo>
                  <a:cubicBezTo>
                    <a:pt x="4000236" y="1042957"/>
                    <a:pt x="4001457" y="1038074"/>
                    <a:pt x="3997795" y="1040516"/>
                  </a:cubicBezTo>
                  <a:cubicBezTo>
                    <a:pt x="3997795" y="1040516"/>
                    <a:pt x="3996574" y="1040516"/>
                    <a:pt x="3995353" y="1038074"/>
                  </a:cubicBezTo>
                  <a:cubicBezTo>
                    <a:pt x="3992912" y="1033192"/>
                    <a:pt x="3991691" y="1036854"/>
                    <a:pt x="3990471" y="1039295"/>
                  </a:cubicBezTo>
                  <a:cubicBezTo>
                    <a:pt x="3989250" y="1040516"/>
                    <a:pt x="3989250" y="1042957"/>
                    <a:pt x="3985588" y="1040516"/>
                  </a:cubicBezTo>
                  <a:cubicBezTo>
                    <a:pt x="3983146" y="1039295"/>
                    <a:pt x="3980705" y="1034412"/>
                    <a:pt x="3979484" y="1038074"/>
                  </a:cubicBezTo>
                  <a:cubicBezTo>
                    <a:pt x="3979484" y="1039295"/>
                    <a:pt x="3978264" y="1040516"/>
                    <a:pt x="3977043" y="1040516"/>
                  </a:cubicBezTo>
                  <a:cubicBezTo>
                    <a:pt x="3975822" y="1040516"/>
                    <a:pt x="3975822" y="1035633"/>
                    <a:pt x="3972160" y="1036854"/>
                  </a:cubicBezTo>
                  <a:cubicBezTo>
                    <a:pt x="3970939" y="1036854"/>
                    <a:pt x="3969719" y="1036854"/>
                    <a:pt x="3968498" y="1038074"/>
                  </a:cubicBezTo>
                  <a:cubicBezTo>
                    <a:pt x="3967277" y="1040516"/>
                    <a:pt x="3966057" y="1038074"/>
                    <a:pt x="3964836" y="1036854"/>
                  </a:cubicBezTo>
                  <a:cubicBezTo>
                    <a:pt x="3961174" y="1033192"/>
                    <a:pt x="3962395" y="1034412"/>
                    <a:pt x="3961174" y="1035633"/>
                  </a:cubicBezTo>
                  <a:cubicBezTo>
                    <a:pt x="3959953" y="1035633"/>
                    <a:pt x="3961174" y="1034412"/>
                    <a:pt x="3957512" y="1035633"/>
                  </a:cubicBezTo>
                  <a:cubicBezTo>
                    <a:pt x="3956291" y="1035633"/>
                    <a:pt x="3955070" y="1034412"/>
                    <a:pt x="3955070" y="1034412"/>
                  </a:cubicBezTo>
                  <a:cubicBezTo>
                    <a:pt x="3953850" y="1034412"/>
                    <a:pt x="3953850" y="1031971"/>
                    <a:pt x="3952629" y="1031971"/>
                  </a:cubicBezTo>
                  <a:cubicBezTo>
                    <a:pt x="3950188" y="1030750"/>
                    <a:pt x="3947746" y="1028309"/>
                    <a:pt x="3946525" y="1028309"/>
                  </a:cubicBezTo>
                  <a:cubicBezTo>
                    <a:pt x="3942863" y="1029530"/>
                    <a:pt x="3942863" y="1028309"/>
                    <a:pt x="3940422" y="1022205"/>
                  </a:cubicBezTo>
                  <a:cubicBezTo>
                    <a:pt x="3939201" y="1020985"/>
                    <a:pt x="3939201" y="1022205"/>
                    <a:pt x="3939201" y="1025867"/>
                  </a:cubicBezTo>
                  <a:cubicBezTo>
                    <a:pt x="3939201" y="1028309"/>
                    <a:pt x="3940422" y="1030750"/>
                    <a:pt x="3940422" y="1030750"/>
                  </a:cubicBezTo>
                  <a:cubicBezTo>
                    <a:pt x="3941643" y="1030750"/>
                    <a:pt x="3942863" y="1034412"/>
                    <a:pt x="3944084" y="1034412"/>
                  </a:cubicBezTo>
                  <a:cubicBezTo>
                    <a:pt x="3945305" y="1034412"/>
                    <a:pt x="3946525" y="1035633"/>
                    <a:pt x="3948967" y="1036854"/>
                  </a:cubicBezTo>
                  <a:cubicBezTo>
                    <a:pt x="3951408" y="1038074"/>
                    <a:pt x="3952629" y="1039295"/>
                    <a:pt x="3955070" y="1041737"/>
                  </a:cubicBezTo>
                  <a:cubicBezTo>
                    <a:pt x="3956291" y="1042957"/>
                    <a:pt x="3958732" y="1044178"/>
                    <a:pt x="3961174" y="1045399"/>
                  </a:cubicBezTo>
                  <a:cubicBezTo>
                    <a:pt x="3963615" y="1046619"/>
                    <a:pt x="3966057" y="1046619"/>
                    <a:pt x="3967277" y="1047840"/>
                  </a:cubicBezTo>
                  <a:cubicBezTo>
                    <a:pt x="3968498" y="1050282"/>
                    <a:pt x="3973381" y="1051502"/>
                    <a:pt x="3974602" y="1052723"/>
                  </a:cubicBezTo>
                  <a:cubicBezTo>
                    <a:pt x="3975822" y="1053944"/>
                    <a:pt x="3975822" y="1055164"/>
                    <a:pt x="3977043" y="1056385"/>
                  </a:cubicBezTo>
                  <a:cubicBezTo>
                    <a:pt x="3977043" y="1057606"/>
                    <a:pt x="3975822" y="1058826"/>
                    <a:pt x="3974602" y="1057606"/>
                  </a:cubicBezTo>
                  <a:cubicBezTo>
                    <a:pt x="3973381" y="1057606"/>
                    <a:pt x="3973381" y="1052723"/>
                    <a:pt x="3969719" y="1052723"/>
                  </a:cubicBezTo>
                  <a:cubicBezTo>
                    <a:pt x="3968498" y="1052723"/>
                    <a:pt x="3967277" y="1051502"/>
                    <a:pt x="3966057" y="1052723"/>
                  </a:cubicBezTo>
                  <a:cubicBezTo>
                    <a:pt x="3964836" y="1055164"/>
                    <a:pt x="3963615" y="1052723"/>
                    <a:pt x="3961174" y="1050282"/>
                  </a:cubicBezTo>
                  <a:cubicBezTo>
                    <a:pt x="3957512" y="1045399"/>
                    <a:pt x="3958732" y="1047840"/>
                    <a:pt x="3956291" y="1047840"/>
                  </a:cubicBezTo>
                  <a:cubicBezTo>
                    <a:pt x="3955070" y="1047840"/>
                    <a:pt x="3956291" y="1046619"/>
                    <a:pt x="3952629" y="1047840"/>
                  </a:cubicBezTo>
                  <a:cubicBezTo>
                    <a:pt x="3951408" y="1047840"/>
                    <a:pt x="3950188" y="1046619"/>
                    <a:pt x="3948967" y="1046619"/>
                  </a:cubicBezTo>
                  <a:cubicBezTo>
                    <a:pt x="3947746" y="1046619"/>
                    <a:pt x="3946525" y="1044178"/>
                    <a:pt x="3946525" y="1044178"/>
                  </a:cubicBezTo>
                  <a:cubicBezTo>
                    <a:pt x="3942863" y="1044178"/>
                    <a:pt x="3940422" y="1040516"/>
                    <a:pt x="3939201" y="1042957"/>
                  </a:cubicBezTo>
                  <a:cubicBezTo>
                    <a:pt x="3935539" y="1045399"/>
                    <a:pt x="3935539" y="1044178"/>
                    <a:pt x="3930656" y="1041737"/>
                  </a:cubicBezTo>
                  <a:cubicBezTo>
                    <a:pt x="3929436" y="1040516"/>
                    <a:pt x="3929436" y="1042957"/>
                    <a:pt x="3930656" y="1045399"/>
                  </a:cubicBezTo>
                  <a:cubicBezTo>
                    <a:pt x="3931877" y="1047840"/>
                    <a:pt x="3933098" y="1049061"/>
                    <a:pt x="3933098" y="1049061"/>
                  </a:cubicBezTo>
                  <a:cubicBezTo>
                    <a:pt x="3934318" y="1049061"/>
                    <a:pt x="3936760" y="1051502"/>
                    <a:pt x="3937981" y="1051502"/>
                  </a:cubicBezTo>
                  <a:cubicBezTo>
                    <a:pt x="3939201" y="1051502"/>
                    <a:pt x="3945305" y="1052723"/>
                    <a:pt x="3947746" y="1057606"/>
                  </a:cubicBezTo>
                  <a:cubicBezTo>
                    <a:pt x="3948967" y="1060047"/>
                    <a:pt x="3957512" y="1061268"/>
                    <a:pt x="3958732" y="1064930"/>
                  </a:cubicBezTo>
                  <a:cubicBezTo>
                    <a:pt x="3959953" y="1067371"/>
                    <a:pt x="3963615" y="1068592"/>
                    <a:pt x="3966057" y="1071033"/>
                  </a:cubicBezTo>
                  <a:cubicBezTo>
                    <a:pt x="3968498" y="1074696"/>
                    <a:pt x="3970939" y="1080799"/>
                    <a:pt x="3975822" y="1083240"/>
                  </a:cubicBezTo>
                  <a:cubicBezTo>
                    <a:pt x="3975822" y="1083240"/>
                    <a:pt x="3977043" y="1083240"/>
                    <a:pt x="3978264" y="1084461"/>
                  </a:cubicBezTo>
                  <a:cubicBezTo>
                    <a:pt x="3978264" y="1084461"/>
                    <a:pt x="3978264" y="1084461"/>
                    <a:pt x="3978264" y="1084461"/>
                  </a:cubicBezTo>
                  <a:cubicBezTo>
                    <a:pt x="3977043" y="1086903"/>
                    <a:pt x="3977043" y="1088123"/>
                    <a:pt x="3973381" y="1085682"/>
                  </a:cubicBezTo>
                  <a:cubicBezTo>
                    <a:pt x="3970939" y="1083240"/>
                    <a:pt x="3968498" y="1078358"/>
                    <a:pt x="3967277" y="1083240"/>
                  </a:cubicBezTo>
                  <a:cubicBezTo>
                    <a:pt x="3967277" y="1085682"/>
                    <a:pt x="3966057" y="1085682"/>
                    <a:pt x="3964836" y="1085682"/>
                  </a:cubicBezTo>
                  <a:cubicBezTo>
                    <a:pt x="3963615" y="1085682"/>
                    <a:pt x="3963615" y="1080799"/>
                    <a:pt x="3959953" y="1080799"/>
                  </a:cubicBezTo>
                  <a:cubicBezTo>
                    <a:pt x="3958732" y="1080799"/>
                    <a:pt x="3957512" y="1079578"/>
                    <a:pt x="3956291" y="1080799"/>
                  </a:cubicBezTo>
                  <a:cubicBezTo>
                    <a:pt x="3955070" y="1083240"/>
                    <a:pt x="3953850" y="1080799"/>
                    <a:pt x="3951408" y="1078358"/>
                  </a:cubicBezTo>
                  <a:cubicBezTo>
                    <a:pt x="3947746" y="1073475"/>
                    <a:pt x="3948967" y="1075916"/>
                    <a:pt x="3946525" y="1075916"/>
                  </a:cubicBezTo>
                  <a:cubicBezTo>
                    <a:pt x="3945305" y="1075916"/>
                    <a:pt x="3946525" y="1074696"/>
                    <a:pt x="3942863" y="1074696"/>
                  </a:cubicBezTo>
                  <a:cubicBezTo>
                    <a:pt x="3941643" y="1074696"/>
                    <a:pt x="3940422" y="1072254"/>
                    <a:pt x="3939201" y="1072254"/>
                  </a:cubicBezTo>
                  <a:cubicBezTo>
                    <a:pt x="3937981" y="1072254"/>
                    <a:pt x="3936760" y="1069813"/>
                    <a:pt x="3936760" y="1069813"/>
                  </a:cubicBezTo>
                  <a:cubicBezTo>
                    <a:pt x="3933098" y="1068592"/>
                    <a:pt x="3931877" y="1064930"/>
                    <a:pt x="3929436" y="1066151"/>
                  </a:cubicBezTo>
                  <a:cubicBezTo>
                    <a:pt x="3925774" y="1067371"/>
                    <a:pt x="3925774" y="1066151"/>
                    <a:pt x="3922111" y="1061268"/>
                  </a:cubicBezTo>
                  <a:cubicBezTo>
                    <a:pt x="3920891" y="1060047"/>
                    <a:pt x="3920891" y="1062489"/>
                    <a:pt x="3920891" y="1064930"/>
                  </a:cubicBezTo>
                  <a:cubicBezTo>
                    <a:pt x="3920891" y="1067371"/>
                    <a:pt x="3922111" y="1069813"/>
                    <a:pt x="3923332" y="1069813"/>
                  </a:cubicBezTo>
                  <a:cubicBezTo>
                    <a:pt x="3924553" y="1069813"/>
                    <a:pt x="3925774" y="1073475"/>
                    <a:pt x="3928215" y="1073475"/>
                  </a:cubicBezTo>
                  <a:cubicBezTo>
                    <a:pt x="3930656" y="1074696"/>
                    <a:pt x="3935539" y="1075916"/>
                    <a:pt x="3937981" y="1082020"/>
                  </a:cubicBezTo>
                  <a:cubicBezTo>
                    <a:pt x="3939201" y="1083240"/>
                    <a:pt x="3941643" y="1084461"/>
                    <a:pt x="3944084" y="1086903"/>
                  </a:cubicBezTo>
                  <a:cubicBezTo>
                    <a:pt x="3946525" y="1088123"/>
                    <a:pt x="3948967" y="1089344"/>
                    <a:pt x="3950188" y="1090565"/>
                  </a:cubicBezTo>
                  <a:cubicBezTo>
                    <a:pt x="3951408" y="1093006"/>
                    <a:pt x="3956291" y="1094227"/>
                    <a:pt x="3957512" y="1097889"/>
                  </a:cubicBezTo>
                  <a:cubicBezTo>
                    <a:pt x="3958732" y="1099110"/>
                    <a:pt x="3958732" y="1100330"/>
                    <a:pt x="3959953" y="1101551"/>
                  </a:cubicBezTo>
                  <a:cubicBezTo>
                    <a:pt x="3959953" y="1102772"/>
                    <a:pt x="3958732" y="1102772"/>
                    <a:pt x="3957512" y="1102772"/>
                  </a:cubicBezTo>
                  <a:cubicBezTo>
                    <a:pt x="3956291" y="1102772"/>
                    <a:pt x="3955070" y="1097889"/>
                    <a:pt x="3951408" y="1099110"/>
                  </a:cubicBezTo>
                  <a:cubicBezTo>
                    <a:pt x="3950188" y="1099110"/>
                    <a:pt x="3947746" y="1099110"/>
                    <a:pt x="3947746" y="1100330"/>
                  </a:cubicBezTo>
                  <a:cubicBezTo>
                    <a:pt x="3947746" y="1102772"/>
                    <a:pt x="3945305" y="1100330"/>
                    <a:pt x="3942863" y="1099110"/>
                  </a:cubicBezTo>
                  <a:cubicBezTo>
                    <a:pt x="3937981" y="1095447"/>
                    <a:pt x="3940422" y="1096668"/>
                    <a:pt x="3937981" y="1097889"/>
                  </a:cubicBezTo>
                  <a:cubicBezTo>
                    <a:pt x="3936760" y="1097889"/>
                    <a:pt x="3936760" y="1096668"/>
                    <a:pt x="3934318" y="1097889"/>
                  </a:cubicBezTo>
                  <a:cubicBezTo>
                    <a:pt x="3933098" y="1097889"/>
                    <a:pt x="3930656" y="1096668"/>
                    <a:pt x="3930656" y="1096668"/>
                  </a:cubicBezTo>
                  <a:cubicBezTo>
                    <a:pt x="3929436" y="1096668"/>
                    <a:pt x="3928215" y="1095447"/>
                    <a:pt x="3926994" y="1095447"/>
                  </a:cubicBezTo>
                  <a:cubicBezTo>
                    <a:pt x="3923332" y="1095447"/>
                    <a:pt x="3919670" y="1093006"/>
                    <a:pt x="3918449" y="1095447"/>
                  </a:cubicBezTo>
                  <a:cubicBezTo>
                    <a:pt x="3916008" y="1099110"/>
                    <a:pt x="3914787" y="1097889"/>
                    <a:pt x="3909904" y="1096668"/>
                  </a:cubicBezTo>
                  <a:cubicBezTo>
                    <a:pt x="3908684" y="1096668"/>
                    <a:pt x="3908684" y="1097889"/>
                    <a:pt x="3911125" y="1100330"/>
                  </a:cubicBezTo>
                  <a:cubicBezTo>
                    <a:pt x="3912346" y="1101551"/>
                    <a:pt x="3914787" y="1102772"/>
                    <a:pt x="3914787" y="1102772"/>
                  </a:cubicBezTo>
                  <a:cubicBezTo>
                    <a:pt x="3916008" y="1101551"/>
                    <a:pt x="3918449" y="1103992"/>
                    <a:pt x="3919670" y="1103992"/>
                  </a:cubicBezTo>
                  <a:cubicBezTo>
                    <a:pt x="3920891" y="1103992"/>
                    <a:pt x="3926994" y="1102772"/>
                    <a:pt x="3931877" y="1107654"/>
                  </a:cubicBezTo>
                  <a:cubicBezTo>
                    <a:pt x="3934318" y="1110096"/>
                    <a:pt x="3942863" y="1110096"/>
                    <a:pt x="3945305" y="1112537"/>
                  </a:cubicBezTo>
                  <a:cubicBezTo>
                    <a:pt x="3947746" y="1114979"/>
                    <a:pt x="3951408" y="1114979"/>
                    <a:pt x="3953850" y="1117420"/>
                  </a:cubicBezTo>
                  <a:cubicBezTo>
                    <a:pt x="3956291" y="1121082"/>
                    <a:pt x="3961174" y="1125965"/>
                    <a:pt x="3964836" y="1128406"/>
                  </a:cubicBezTo>
                  <a:cubicBezTo>
                    <a:pt x="3967277" y="1129627"/>
                    <a:pt x="3977043" y="1128406"/>
                    <a:pt x="3978264" y="1129627"/>
                  </a:cubicBezTo>
                  <a:cubicBezTo>
                    <a:pt x="3983146" y="1130848"/>
                    <a:pt x="3988029" y="1132068"/>
                    <a:pt x="3992912" y="1134510"/>
                  </a:cubicBezTo>
                  <a:cubicBezTo>
                    <a:pt x="3996574" y="1135731"/>
                    <a:pt x="4000236" y="1135731"/>
                    <a:pt x="4002678" y="1138172"/>
                  </a:cubicBezTo>
                  <a:cubicBezTo>
                    <a:pt x="4012443" y="1143055"/>
                    <a:pt x="4011223" y="1145496"/>
                    <a:pt x="4020988" y="1146717"/>
                  </a:cubicBezTo>
                  <a:cubicBezTo>
                    <a:pt x="4022209" y="1146717"/>
                    <a:pt x="4022209" y="1146717"/>
                    <a:pt x="4023430" y="1147938"/>
                  </a:cubicBezTo>
                  <a:cubicBezTo>
                    <a:pt x="4023430" y="1147938"/>
                    <a:pt x="4023430" y="1149158"/>
                    <a:pt x="4022209" y="1149158"/>
                  </a:cubicBezTo>
                  <a:cubicBezTo>
                    <a:pt x="4020988" y="1151600"/>
                    <a:pt x="4017326" y="1140613"/>
                    <a:pt x="4016105" y="1151600"/>
                  </a:cubicBezTo>
                  <a:cubicBezTo>
                    <a:pt x="4016105" y="1152820"/>
                    <a:pt x="4014885" y="1151600"/>
                    <a:pt x="4013664" y="1149158"/>
                  </a:cubicBezTo>
                  <a:cubicBezTo>
                    <a:pt x="4010002" y="1143055"/>
                    <a:pt x="4007560" y="1147938"/>
                    <a:pt x="4006340" y="1150379"/>
                  </a:cubicBezTo>
                  <a:cubicBezTo>
                    <a:pt x="4005119" y="1154041"/>
                    <a:pt x="4005119" y="1147938"/>
                    <a:pt x="3999016" y="1151600"/>
                  </a:cubicBezTo>
                  <a:cubicBezTo>
                    <a:pt x="3995353" y="1154041"/>
                    <a:pt x="3995353" y="1156482"/>
                    <a:pt x="3986809" y="1150379"/>
                  </a:cubicBezTo>
                  <a:cubicBezTo>
                    <a:pt x="3983146" y="1146717"/>
                    <a:pt x="3978264" y="1145496"/>
                    <a:pt x="3974602" y="1149158"/>
                  </a:cubicBezTo>
                  <a:cubicBezTo>
                    <a:pt x="3974602" y="1149158"/>
                    <a:pt x="3974602" y="1143055"/>
                    <a:pt x="3970939" y="1146717"/>
                  </a:cubicBezTo>
                  <a:cubicBezTo>
                    <a:pt x="3970939" y="1146717"/>
                    <a:pt x="3968498" y="1146717"/>
                    <a:pt x="3967277" y="1144275"/>
                  </a:cubicBezTo>
                  <a:cubicBezTo>
                    <a:pt x="3962395" y="1139393"/>
                    <a:pt x="3962395" y="1144275"/>
                    <a:pt x="3961174" y="1146717"/>
                  </a:cubicBezTo>
                  <a:cubicBezTo>
                    <a:pt x="3959953" y="1149158"/>
                    <a:pt x="3959953" y="1151600"/>
                    <a:pt x="3955070" y="1149158"/>
                  </a:cubicBezTo>
                  <a:cubicBezTo>
                    <a:pt x="3952629" y="1147938"/>
                    <a:pt x="3947746" y="1141834"/>
                    <a:pt x="3947746" y="1147938"/>
                  </a:cubicBezTo>
                  <a:cubicBezTo>
                    <a:pt x="3947746" y="1150379"/>
                    <a:pt x="3946525" y="1151600"/>
                    <a:pt x="3945305" y="1150379"/>
                  </a:cubicBezTo>
                  <a:cubicBezTo>
                    <a:pt x="3944084" y="1150379"/>
                    <a:pt x="3941643" y="1145496"/>
                    <a:pt x="3937981" y="1146717"/>
                  </a:cubicBezTo>
                  <a:cubicBezTo>
                    <a:pt x="3936760" y="1147938"/>
                    <a:pt x="3934318" y="1146717"/>
                    <a:pt x="3934318" y="1147938"/>
                  </a:cubicBezTo>
                  <a:cubicBezTo>
                    <a:pt x="3934318" y="1150379"/>
                    <a:pt x="3930656" y="1149158"/>
                    <a:pt x="3928215" y="1146717"/>
                  </a:cubicBezTo>
                  <a:cubicBezTo>
                    <a:pt x="3922111" y="1141834"/>
                    <a:pt x="3924553" y="1144275"/>
                    <a:pt x="3922111" y="1145496"/>
                  </a:cubicBezTo>
                  <a:cubicBezTo>
                    <a:pt x="3920891" y="1146717"/>
                    <a:pt x="3920891" y="1144275"/>
                    <a:pt x="3918449" y="1146717"/>
                  </a:cubicBezTo>
                  <a:cubicBezTo>
                    <a:pt x="3917229" y="1147938"/>
                    <a:pt x="3914787" y="1145496"/>
                    <a:pt x="3913567" y="1145496"/>
                  </a:cubicBezTo>
                  <a:cubicBezTo>
                    <a:pt x="3912346" y="1145496"/>
                    <a:pt x="3909904" y="1143055"/>
                    <a:pt x="3909904" y="1143055"/>
                  </a:cubicBezTo>
                  <a:cubicBezTo>
                    <a:pt x="3906242" y="1143055"/>
                    <a:pt x="3902580" y="1140613"/>
                    <a:pt x="3900139" y="1144275"/>
                  </a:cubicBezTo>
                  <a:cubicBezTo>
                    <a:pt x="3897697" y="1147938"/>
                    <a:pt x="3896476" y="1146717"/>
                    <a:pt x="3890373" y="1145496"/>
                  </a:cubicBezTo>
                  <a:cubicBezTo>
                    <a:pt x="3887932" y="1145496"/>
                    <a:pt x="3889153" y="1146717"/>
                    <a:pt x="3891594" y="1149158"/>
                  </a:cubicBezTo>
                  <a:cubicBezTo>
                    <a:pt x="3894035" y="1151600"/>
                    <a:pt x="3895256" y="1152820"/>
                    <a:pt x="3896476" y="1151600"/>
                  </a:cubicBezTo>
                  <a:cubicBezTo>
                    <a:pt x="3897697" y="1150379"/>
                    <a:pt x="3901360" y="1152820"/>
                    <a:pt x="3902580" y="1152820"/>
                  </a:cubicBezTo>
                  <a:cubicBezTo>
                    <a:pt x="3905022" y="1152820"/>
                    <a:pt x="3911125" y="1151600"/>
                    <a:pt x="3916008" y="1156482"/>
                  </a:cubicBezTo>
                  <a:cubicBezTo>
                    <a:pt x="3918449" y="1158924"/>
                    <a:pt x="3929436" y="1157703"/>
                    <a:pt x="3931877" y="1160145"/>
                  </a:cubicBezTo>
                  <a:cubicBezTo>
                    <a:pt x="3934318" y="1162586"/>
                    <a:pt x="3939201" y="1162586"/>
                    <a:pt x="3941643" y="1165028"/>
                  </a:cubicBezTo>
                  <a:cubicBezTo>
                    <a:pt x="3941643" y="1165028"/>
                    <a:pt x="3942863" y="1166248"/>
                    <a:pt x="3942863" y="1166248"/>
                  </a:cubicBezTo>
                  <a:cubicBezTo>
                    <a:pt x="3942863" y="1166248"/>
                    <a:pt x="3941643" y="1166248"/>
                    <a:pt x="3941643" y="1166248"/>
                  </a:cubicBezTo>
                  <a:cubicBezTo>
                    <a:pt x="3940422" y="1166248"/>
                    <a:pt x="3939201" y="1165028"/>
                    <a:pt x="3937981" y="1165028"/>
                  </a:cubicBezTo>
                  <a:cubicBezTo>
                    <a:pt x="3935539" y="1166248"/>
                    <a:pt x="3931877" y="1165028"/>
                    <a:pt x="3930656" y="1167469"/>
                  </a:cubicBezTo>
                  <a:cubicBezTo>
                    <a:pt x="3929436" y="1171131"/>
                    <a:pt x="3928215" y="1169910"/>
                    <a:pt x="3924553" y="1169910"/>
                  </a:cubicBezTo>
                  <a:cubicBezTo>
                    <a:pt x="3923332" y="1169910"/>
                    <a:pt x="3924553" y="1171131"/>
                    <a:pt x="3926994" y="1172352"/>
                  </a:cubicBezTo>
                  <a:cubicBezTo>
                    <a:pt x="3928215" y="1173572"/>
                    <a:pt x="3930656" y="1173572"/>
                    <a:pt x="3930656" y="1173572"/>
                  </a:cubicBezTo>
                  <a:cubicBezTo>
                    <a:pt x="3930656" y="1172352"/>
                    <a:pt x="3934318" y="1173572"/>
                    <a:pt x="3934318" y="1173572"/>
                  </a:cubicBezTo>
                  <a:cubicBezTo>
                    <a:pt x="3935539" y="1172352"/>
                    <a:pt x="3940422" y="1171131"/>
                    <a:pt x="3944084" y="1174793"/>
                  </a:cubicBezTo>
                  <a:cubicBezTo>
                    <a:pt x="3945305" y="1176014"/>
                    <a:pt x="3948967" y="1176014"/>
                    <a:pt x="3951408" y="1176014"/>
                  </a:cubicBezTo>
                  <a:cubicBezTo>
                    <a:pt x="3952629" y="1177235"/>
                    <a:pt x="3953850" y="1177235"/>
                    <a:pt x="3955070" y="1177235"/>
                  </a:cubicBezTo>
                  <a:cubicBezTo>
                    <a:pt x="3955070" y="1177235"/>
                    <a:pt x="3955070" y="1177235"/>
                    <a:pt x="3956291" y="1177235"/>
                  </a:cubicBezTo>
                  <a:cubicBezTo>
                    <a:pt x="3958732" y="1178455"/>
                    <a:pt x="3961174" y="1179676"/>
                    <a:pt x="3963615" y="1180896"/>
                  </a:cubicBezTo>
                  <a:cubicBezTo>
                    <a:pt x="3964836" y="1182117"/>
                    <a:pt x="3964836" y="1183338"/>
                    <a:pt x="3966057" y="1184559"/>
                  </a:cubicBezTo>
                  <a:cubicBezTo>
                    <a:pt x="3966057" y="1184559"/>
                    <a:pt x="3964836" y="1184559"/>
                    <a:pt x="3963615" y="1185779"/>
                  </a:cubicBezTo>
                  <a:cubicBezTo>
                    <a:pt x="3963615" y="1185779"/>
                    <a:pt x="3961174" y="1185779"/>
                    <a:pt x="3959953" y="1183338"/>
                  </a:cubicBezTo>
                  <a:cubicBezTo>
                    <a:pt x="3956291" y="1177235"/>
                    <a:pt x="3955070" y="1182117"/>
                    <a:pt x="3953850" y="1184559"/>
                  </a:cubicBezTo>
                  <a:cubicBezTo>
                    <a:pt x="3952629" y="1187000"/>
                    <a:pt x="3952629" y="1189442"/>
                    <a:pt x="3947746" y="1185779"/>
                  </a:cubicBezTo>
                  <a:cubicBezTo>
                    <a:pt x="3945305" y="1183338"/>
                    <a:pt x="3940422" y="1177235"/>
                    <a:pt x="3940422" y="1183338"/>
                  </a:cubicBezTo>
                  <a:cubicBezTo>
                    <a:pt x="3940422" y="1185779"/>
                    <a:pt x="3939201" y="1187000"/>
                    <a:pt x="3937981" y="1185779"/>
                  </a:cubicBezTo>
                  <a:cubicBezTo>
                    <a:pt x="3936760" y="1185779"/>
                    <a:pt x="3935539" y="1179676"/>
                    <a:pt x="3931877" y="1180896"/>
                  </a:cubicBezTo>
                  <a:cubicBezTo>
                    <a:pt x="3929436" y="1180896"/>
                    <a:pt x="3928215" y="1180896"/>
                    <a:pt x="3928215" y="1182117"/>
                  </a:cubicBezTo>
                  <a:cubicBezTo>
                    <a:pt x="3926994" y="1184559"/>
                    <a:pt x="3924553" y="1182117"/>
                    <a:pt x="3922111" y="1179676"/>
                  </a:cubicBezTo>
                  <a:cubicBezTo>
                    <a:pt x="3917229" y="1174793"/>
                    <a:pt x="3918449" y="1177235"/>
                    <a:pt x="3916008" y="1177235"/>
                  </a:cubicBezTo>
                  <a:cubicBezTo>
                    <a:pt x="3914787" y="1177235"/>
                    <a:pt x="3914787" y="1176014"/>
                    <a:pt x="3911125" y="1177235"/>
                  </a:cubicBezTo>
                  <a:cubicBezTo>
                    <a:pt x="3909904" y="1177235"/>
                    <a:pt x="3907463" y="1176014"/>
                    <a:pt x="3906242" y="1176014"/>
                  </a:cubicBezTo>
                  <a:cubicBezTo>
                    <a:pt x="3905022" y="1176014"/>
                    <a:pt x="3902580" y="1173572"/>
                    <a:pt x="3902580" y="1173572"/>
                  </a:cubicBezTo>
                  <a:cubicBezTo>
                    <a:pt x="3898918" y="1173572"/>
                    <a:pt x="3895256" y="1171131"/>
                    <a:pt x="3892815" y="1173572"/>
                  </a:cubicBezTo>
                  <a:cubicBezTo>
                    <a:pt x="3889153" y="1177235"/>
                    <a:pt x="3889153" y="1176014"/>
                    <a:pt x="3883049" y="1173572"/>
                  </a:cubicBezTo>
                  <a:cubicBezTo>
                    <a:pt x="3880608" y="1172352"/>
                    <a:pt x="3881828" y="1174793"/>
                    <a:pt x="3884269" y="1177235"/>
                  </a:cubicBezTo>
                  <a:cubicBezTo>
                    <a:pt x="3885490" y="1179676"/>
                    <a:pt x="3887932" y="1180896"/>
                    <a:pt x="3889153" y="1180896"/>
                  </a:cubicBezTo>
                  <a:cubicBezTo>
                    <a:pt x="3890373" y="1179676"/>
                    <a:pt x="3894035" y="1182117"/>
                    <a:pt x="3895256" y="1182117"/>
                  </a:cubicBezTo>
                  <a:cubicBezTo>
                    <a:pt x="3897697" y="1182117"/>
                    <a:pt x="3903801" y="1182117"/>
                    <a:pt x="3908684" y="1187000"/>
                  </a:cubicBezTo>
                  <a:cubicBezTo>
                    <a:pt x="3911125" y="1189442"/>
                    <a:pt x="3922111" y="1190662"/>
                    <a:pt x="3924553" y="1193103"/>
                  </a:cubicBezTo>
                  <a:cubicBezTo>
                    <a:pt x="3926994" y="1195545"/>
                    <a:pt x="3931877" y="1196766"/>
                    <a:pt x="3934318" y="1200428"/>
                  </a:cubicBezTo>
                  <a:cubicBezTo>
                    <a:pt x="3936760" y="1204090"/>
                    <a:pt x="3939201" y="1207752"/>
                    <a:pt x="3942863" y="1210193"/>
                  </a:cubicBezTo>
                  <a:cubicBezTo>
                    <a:pt x="3941643" y="1212635"/>
                    <a:pt x="3941643" y="1215076"/>
                    <a:pt x="3936760" y="1211414"/>
                  </a:cubicBezTo>
                  <a:cubicBezTo>
                    <a:pt x="3934318" y="1208973"/>
                    <a:pt x="3929436" y="1204090"/>
                    <a:pt x="3929436" y="1208973"/>
                  </a:cubicBezTo>
                  <a:cubicBezTo>
                    <a:pt x="3929436" y="1211414"/>
                    <a:pt x="3928215" y="1212635"/>
                    <a:pt x="3926994" y="1211414"/>
                  </a:cubicBezTo>
                  <a:cubicBezTo>
                    <a:pt x="3925774" y="1211414"/>
                    <a:pt x="3924553" y="1205310"/>
                    <a:pt x="3920891" y="1206531"/>
                  </a:cubicBezTo>
                  <a:cubicBezTo>
                    <a:pt x="3919670" y="1206531"/>
                    <a:pt x="3917229" y="1206531"/>
                    <a:pt x="3917229" y="1207752"/>
                  </a:cubicBezTo>
                  <a:cubicBezTo>
                    <a:pt x="3916008" y="1210193"/>
                    <a:pt x="3913567" y="1207752"/>
                    <a:pt x="3911125" y="1205310"/>
                  </a:cubicBezTo>
                  <a:cubicBezTo>
                    <a:pt x="3906242" y="1200428"/>
                    <a:pt x="3908684" y="1202869"/>
                    <a:pt x="3905022" y="1204090"/>
                  </a:cubicBezTo>
                  <a:cubicBezTo>
                    <a:pt x="3903801" y="1204090"/>
                    <a:pt x="3903801" y="1202869"/>
                    <a:pt x="3901360" y="1204090"/>
                  </a:cubicBezTo>
                  <a:cubicBezTo>
                    <a:pt x="3900139" y="1204090"/>
                    <a:pt x="3897697" y="1202869"/>
                    <a:pt x="3896476" y="1202869"/>
                  </a:cubicBezTo>
                  <a:cubicBezTo>
                    <a:pt x="3895256" y="1202869"/>
                    <a:pt x="3892815" y="1200428"/>
                    <a:pt x="3892815" y="1200428"/>
                  </a:cubicBezTo>
                  <a:cubicBezTo>
                    <a:pt x="3889153" y="1200428"/>
                    <a:pt x="3885490" y="1197986"/>
                    <a:pt x="3883049" y="1199207"/>
                  </a:cubicBezTo>
                  <a:cubicBezTo>
                    <a:pt x="3879387" y="1202869"/>
                    <a:pt x="3879387" y="1201649"/>
                    <a:pt x="3873283" y="1199207"/>
                  </a:cubicBezTo>
                  <a:cubicBezTo>
                    <a:pt x="3872062" y="1197986"/>
                    <a:pt x="3872062" y="1200428"/>
                    <a:pt x="3873283" y="1201649"/>
                  </a:cubicBezTo>
                  <a:cubicBezTo>
                    <a:pt x="3873283" y="1201649"/>
                    <a:pt x="3873283" y="1201649"/>
                    <a:pt x="3873283" y="1201649"/>
                  </a:cubicBezTo>
                  <a:cubicBezTo>
                    <a:pt x="3870842" y="1201649"/>
                    <a:pt x="3875725" y="1222400"/>
                    <a:pt x="3878166" y="1227283"/>
                  </a:cubicBezTo>
                  <a:cubicBezTo>
                    <a:pt x="3880608" y="1232166"/>
                    <a:pt x="3886711" y="1235828"/>
                    <a:pt x="3889153" y="1240711"/>
                  </a:cubicBezTo>
                  <a:cubicBezTo>
                    <a:pt x="3891594" y="1249256"/>
                    <a:pt x="3896476" y="1260242"/>
                    <a:pt x="3903801" y="1265125"/>
                  </a:cubicBezTo>
                  <a:cubicBezTo>
                    <a:pt x="3905022" y="1266346"/>
                    <a:pt x="3911125" y="1267566"/>
                    <a:pt x="3916008" y="1268787"/>
                  </a:cubicBezTo>
                  <a:cubicBezTo>
                    <a:pt x="3920891" y="1270008"/>
                    <a:pt x="3926994" y="1270008"/>
                    <a:pt x="3928215" y="1271228"/>
                  </a:cubicBezTo>
                  <a:cubicBezTo>
                    <a:pt x="3935539" y="1274891"/>
                    <a:pt x="3942863" y="1277332"/>
                    <a:pt x="3950188" y="1279773"/>
                  </a:cubicBezTo>
                  <a:cubicBezTo>
                    <a:pt x="3950188" y="1279773"/>
                    <a:pt x="3948967" y="1279773"/>
                    <a:pt x="3947746" y="1280994"/>
                  </a:cubicBezTo>
                  <a:cubicBezTo>
                    <a:pt x="3947746" y="1280994"/>
                    <a:pt x="3945305" y="1280994"/>
                    <a:pt x="3942863" y="1278553"/>
                  </a:cubicBezTo>
                  <a:cubicBezTo>
                    <a:pt x="3937981" y="1273670"/>
                    <a:pt x="3937981" y="1278553"/>
                    <a:pt x="3936760" y="1280994"/>
                  </a:cubicBezTo>
                  <a:cubicBezTo>
                    <a:pt x="3935539" y="1283435"/>
                    <a:pt x="3935539" y="1287098"/>
                    <a:pt x="3930656" y="1283435"/>
                  </a:cubicBezTo>
                  <a:cubicBezTo>
                    <a:pt x="3926994" y="1282215"/>
                    <a:pt x="3922111" y="1277332"/>
                    <a:pt x="3922111" y="1282215"/>
                  </a:cubicBezTo>
                  <a:cubicBezTo>
                    <a:pt x="3922111" y="1284656"/>
                    <a:pt x="3920891" y="1285877"/>
                    <a:pt x="3919670" y="1285877"/>
                  </a:cubicBezTo>
                  <a:cubicBezTo>
                    <a:pt x="3918449" y="1285877"/>
                    <a:pt x="3916008" y="1279773"/>
                    <a:pt x="3912346" y="1282215"/>
                  </a:cubicBezTo>
                  <a:cubicBezTo>
                    <a:pt x="3909904" y="1283435"/>
                    <a:pt x="3908684" y="1282215"/>
                    <a:pt x="3908684" y="1284656"/>
                  </a:cubicBezTo>
                  <a:cubicBezTo>
                    <a:pt x="3908684" y="1288318"/>
                    <a:pt x="3905022" y="1285877"/>
                    <a:pt x="3902580" y="1283435"/>
                  </a:cubicBezTo>
                  <a:cubicBezTo>
                    <a:pt x="3896476" y="1278553"/>
                    <a:pt x="3898918" y="1280994"/>
                    <a:pt x="3896476" y="1282215"/>
                  </a:cubicBezTo>
                  <a:cubicBezTo>
                    <a:pt x="3895256" y="1283435"/>
                    <a:pt x="3895256" y="1280994"/>
                    <a:pt x="3891594" y="1283435"/>
                  </a:cubicBezTo>
                  <a:cubicBezTo>
                    <a:pt x="3890373" y="1284656"/>
                    <a:pt x="3887932" y="1282215"/>
                    <a:pt x="3886711" y="1282215"/>
                  </a:cubicBezTo>
                  <a:cubicBezTo>
                    <a:pt x="3885490" y="1282215"/>
                    <a:pt x="3883049" y="1279773"/>
                    <a:pt x="3883049" y="1279773"/>
                  </a:cubicBezTo>
                  <a:cubicBezTo>
                    <a:pt x="3879387" y="1280994"/>
                    <a:pt x="3874504" y="1278553"/>
                    <a:pt x="3872062" y="1280994"/>
                  </a:cubicBezTo>
                  <a:cubicBezTo>
                    <a:pt x="3868401" y="1285877"/>
                    <a:pt x="3868401" y="1284656"/>
                    <a:pt x="3861076" y="1282215"/>
                  </a:cubicBezTo>
                  <a:cubicBezTo>
                    <a:pt x="3858635" y="1282215"/>
                    <a:pt x="3859855" y="1283435"/>
                    <a:pt x="3863518" y="1285877"/>
                  </a:cubicBezTo>
                  <a:cubicBezTo>
                    <a:pt x="3865959" y="1288318"/>
                    <a:pt x="3868401" y="1289539"/>
                    <a:pt x="3868401" y="1288318"/>
                  </a:cubicBezTo>
                  <a:cubicBezTo>
                    <a:pt x="3869621" y="1287098"/>
                    <a:pt x="3873283" y="1289539"/>
                    <a:pt x="3875725" y="1288318"/>
                  </a:cubicBezTo>
                  <a:cubicBezTo>
                    <a:pt x="3878166" y="1288318"/>
                    <a:pt x="3884269" y="1285877"/>
                    <a:pt x="3891594" y="1290760"/>
                  </a:cubicBezTo>
                  <a:cubicBezTo>
                    <a:pt x="3895256" y="1293201"/>
                    <a:pt x="3906242" y="1291980"/>
                    <a:pt x="3908684" y="1294422"/>
                  </a:cubicBezTo>
                  <a:cubicBezTo>
                    <a:pt x="3912346" y="1296863"/>
                    <a:pt x="3917229" y="1296863"/>
                    <a:pt x="3919670" y="1299305"/>
                  </a:cubicBezTo>
                  <a:cubicBezTo>
                    <a:pt x="3922111" y="1301746"/>
                    <a:pt x="3924553" y="1304187"/>
                    <a:pt x="3926994" y="1305408"/>
                  </a:cubicBezTo>
                  <a:cubicBezTo>
                    <a:pt x="3928215" y="1306629"/>
                    <a:pt x="3929436" y="1307849"/>
                    <a:pt x="3931877" y="1307849"/>
                  </a:cubicBezTo>
                  <a:cubicBezTo>
                    <a:pt x="3931877" y="1307849"/>
                    <a:pt x="3931877" y="1307849"/>
                    <a:pt x="3931877" y="1307849"/>
                  </a:cubicBezTo>
                  <a:cubicBezTo>
                    <a:pt x="3931877" y="1310291"/>
                    <a:pt x="3930656" y="1311512"/>
                    <a:pt x="3929436" y="1311512"/>
                  </a:cubicBezTo>
                  <a:cubicBezTo>
                    <a:pt x="3928215" y="1311512"/>
                    <a:pt x="3925774" y="1305408"/>
                    <a:pt x="3922111" y="1306629"/>
                  </a:cubicBezTo>
                  <a:cubicBezTo>
                    <a:pt x="3919670" y="1306629"/>
                    <a:pt x="3918449" y="1306629"/>
                    <a:pt x="3917229" y="1307849"/>
                  </a:cubicBezTo>
                  <a:cubicBezTo>
                    <a:pt x="3916008" y="1311512"/>
                    <a:pt x="3913567" y="1309070"/>
                    <a:pt x="3911125" y="1305408"/>
                  </a:cubicBezTo>
                  <a:cubicBezTo>
                    <a:pt x="3905022" y="1299305"/>
                    <a:pt x="3907463" y="1301746"/>
                    <a:pt x="3905022" y="1302967"/>
                  </a:cubicBezTo>
                  <a:cubicBezTo>
                    <a:pt x="3902580" y="1302967"/>
                    <a:pt x="3903801" y="1301746"/>
                    <a:pt x="3900139" y="1302967"/>
                  </a:cubicBezTo>
                  <a:cubicBezTo>
                    <a:pt x="3897697" y="1302967"/>
                    <a:pt x="3896476" y="1300525"/>
                    <a:pt x="3895256" y="1300525"/>
                  </a:cubicBezTo>
                  <a:cubicBezTo>
                    <a:pt x="3894035" y="1300525"/>
                    <a:pt x="3891594" y="1296863"/>
                    <a:pt x="3891594" y="1296863"/>
                  </a:cubicBezTo>
                  <a:cubicBezTo>
                    <a:pt x="3886711" y="1296863"/>
                    <a:pt x="3883049" y="1291980"/>
                    <a:pt x="3880608" y="1294422"/>
                  </a:cubicBezTo>
                  <a:cubicBezTo>
                    <a:pt x="3875725" y="1298084"/>
                    <a:pt x="3875725" y="1296863"/>
                    <a:pt x="3868401" y="1291980"/>
                  </a:cubicBezTo>
                  <a:cubicBezTo>
                    <a:pt x="3865959" y="1290760"/>
                    <a:pt x="3867180" y="1293201"/>
                    <a:pt x="3869621" y="1296863"/>
                  </a:cubicBezTo>
                  <a:cubicBezTo>
                    <a:pt x="3870842" y="1300525"/>
                    <a:pt x="3873283" y="1301746"/>
                    <a:pt x="3874504" y="1301746"/>
                  </a:cubicBezTo>
                  <a:cubicBezTo>
                    <a:pt x="3875725" y="1301746"/>
                    <a:pt x="3879387" y="1304187"/>
                    <a:pt x="3881828" y="1304187"/>
                  </a:cubicBezTo>
                  <a:cubicBezTo>
                    <a:pt x="3884269" y="1304187"/>
                    <a:pt x="3891594" y="1305408"/>
                    <a:pt x="3897697" y="1311512"/>
                  </a:cubicBezTo>
                  <a:cubicBezTo>
                    <a:pt x="3898918" y="1312732"/>
                    <a:pt x="3902580" y="1313953"/>
                    <a:pt x="3907463" y="1315174"/>
                  </a:cubicBezTo>
                  <a:cubicBezTo>
                    <a:pt x="3911125" y="1316394"/>
                    <a:pt x="3914787" y="1317615"/>
                    <a:pt x="3917229" y="1318836"/>
                  </a:cubicBezTo>
                  <a:cubicBezTo>
                    <a:pt x="3919670" y="1321277"/>
                    <a:pt x="3923332" y="1322498"/>
                    <a:pt x="3926994" y="1324939"/>
                  </a:cubicBezTo>
                  <a:cubicBezTo>
                    <a:pt x="3926994" y="1324939"/>
                    <a:pt x="3925774" y="1326160"/>
                    <a:pt x="3924553" y="1327381"/>
                  </a:cubicBezTo>
                  <a:cubicBezTo>
                    <a:pt x="3924553" y="1328601"/>
                    <a:pt x="3922111" y="1328601"/>
                    <a:pt x="3917229" y="1324939"/>
                  </a:cubicBezTo>
                  <a:cubicBezTo>
                    <a:pt x="3908684" y="1318836"/>
                    <a:pt x="3909904" y="1326160"/>
                    <a:pt x="3908684" y="1329822"/>
                  </a:cubicBezTo>
                  <a:cubicBezTo>
                    <a:pt x="3907463" y="1334705"/>
                    <a:pt x="3908684" y="1338367"/>
                    <a:pt x="3900139" y="1334705"/>
                  </a:cubicBezTo>
                  <a:cubicBezTo>
                    <a:pt x="3895256" y="1332263"/>
                    <a:pt x="3886711" y="1327381"/>
                    <a:pt x="3887932" y="1334705"/>
                  </a:cubicBezTo>
                  <a:cubicBezTo>
                    <a:pt x="3889153" y="1338367"/>
                    <a:pt x="3887932" y="1339588"/>
                    <a:pt x="3885490" y="1339588"/>
                  </a:cubicBezTo>
                  <a:cubicBezTo>
                    <a:pt x="3883049" y="1339588"/>
                    <a:pt x="3879387" y="1332263"/>
                    <a:pt x="3873283" y="1335926"/>
                  </a:cubicBezTo>
                  <a:cubicBezTo>
                    <a:pt x="3870842" y="1337146"/>
                    <a:pt x="3867180" y="1337146"/>
                    <a:pt x="3868401" y="1339588"/>
                  </a:cubicBezTo>
                  <a:cubicBezTo>
                    <a:pt x="3868401" y="1344470"/>
                    <a:pt x="3863518" y="1342029"/>
                    <a:pt x="3858635" y="1339588"/>
                  </a:cubicBezTo>
                  <a:cubicBezTo>
                    <a:pt x="3853752" y="1337146"/>
                    <a:pt x="3852532" y="1335926"/>
                    <a:pt x="3851311" y="1337146"/>
                  </a:cubicBezTo>
                  <a:cubicBezTo>
                    <a:pt x="3850090" y="1337146"/>
                    <a:pt x="3851311" y="1338367"/>
                    <a:pt x="3848869" y="1339588"/>
                  </a:cubicBezTo>
                  <a:cubicBezTo>
                    <a:pt x="3846428" y="1340808"/>
                    <a:pt x="3847648" y="1338367"/>
                    <a:pt x="3842766" y="1342029"/>
                  </a:cubicBezTo>
                  <a:cubicBezTo>
                    <a:pt x="3840325" y="1343250"/>
                    <a:pt x="3836662" y="1342029"/>
                    <a:pt x="3835441" y="1342029"/>
                  </a:cubicBezTo>
                  <a:cubicBezTo>
                    <a:pt x="3833000" y="1342029"/>
                    <a:pt x="3829338" y="1339588"/>
                    <a:pt x="3829338" y="1339588"/>
                  </a:cubicBezTo>
                  <a:cubicBezTo>
                    <a:pt x="3825676" y="1340808"/>
                    <a:pt x="3820793" y="1339588"/>
                    <a:pt x="3818352" y="1340808"/>
                  </a:cubicBezTo>
                  <a:cubicBezTo>
                    <a:pt x="3818352" y="1334705"/>
                    <a:pt x="3814690" y="1340808"/>
                    <a:pt x="3812248" y="1342029"/>
                  </a:cubicBezTo>
                  <a:cubicBezTo>
                    <a:pt x="3807365" y="1345691"/>
                    <a:pt x="3808586" y="1340808"/>
                    <a:pt x="3808586" y="1337146"/>
                  </a:cubicBezTo>
                  <a:cubicBezTo>
                    <a:pt x="3808586" y="1333484"/>
                    <a:pt x="3808586" y="1326160"/>
                    <a:pt x="3803704" y="1332263"/>
                  </a:cubicBezTo>
                  <a:cubicBezTo>
                    <a:pt x="3801262" y="1334705"/>
                    <a:pt x="3800041" y="1334705"/>
                    <a:pt x="3800041" y="1334705"/>
                  </a:cubicBezTo>
                  <a:cubicBezTo>
                    <a:pt x="3800041" y="1333484"/>
                    <a:pt x="3798820" y="1333484"/>
                    <a:pt x="3798820" y="1332263"/>
                  </a:cubicBezTo>
                  <a:cubicBezTo>
                    <a:pt x="3800041" y="1329822"/>
                    <a:pt x="3802483" y="1329822"/>
                    <a:pt x="3803704" y="1326160"/>
                  </a:cubicBezTo>
                  <a:cubicBezTo>
                    <a:pt x="3804924" y="1324939"/>
                    <a:pt x="3806145" y="1323719"/>
                    <a:pt x="3808586" y="1322498"/>
                  </a:cubicBezTo>
                  <a:cubicBezTo>
                    <a:pt x="3811027" y="1321277"/>
                    <a:pt x="3812248" y="1320056"/>
                    <a:pt x="3813469" y="1318836"/>
                  </a:cubicBezTo>
                  <a:cubicBezTo>
                    <a:pt x="3817131" y="1311512"/>
                    <a:pt x="3820793" y="1311512"/>
                    <a:pt x="3822014" y="1311512"/>
                  </a:cubicBezTo>
                  <a:cubicBezTo>
                    <a:pt x="3823234" y="1311512"/>
                    <a:pt x="3825676" y="1307849"/>
                    <a:pt x="3825676" y="1309070"/>
                  </a:cubicBezTo>
                  <a:cubicBezTo>
                    <a:pt x="3825676" y="1309070"/>
                    <a:pt x="3826897" y="1307849"/>
                    <a:pt x="3828118" y="1304187"/>
                  </a:cubicBezTo>
                  <a:cubicBezTo>
                    <a:pt x="3829338" y="1300525"/>
                    <a:pt x="3829338" y="1298084"/>
                    <a:pt x="3828118" y="1299305"/>
                  </a:cubicBezTo>
                  <a:cubicBezTo>
                    <a:pt x="3824455" y="1304187"/>
                    <a:pt x="3824455" y="1305408"/>
                    <a:pt x="3822014" y="1301746"/>
                  </a:cubicBezTo>
                  <a:cubicBezTo>
                    <a:pt x="3820793" y="1299305"/>
                    <a:pt x="3818352" y="1304187"/>
                    <a:pt x="3815911" y="1304187"/>
                  </a:cubicBezTo>
                  <a:cubicBezTo>
                    <a:pt x="3815911" y="1304187"/>
                    <a:pt x="3814690" y="1306629"/>
                    <a:pt x="3813469" y="1307849"/>
                  </a:cubicBezTo>
                  <a:cubicBezTo>
                    <a:pt x="3813469" y="1307849"/>
                    <a:pt x="3812248" y="1310291"/>
                    <a:pt x="3811027" y="1310291"/>
                  </a:cubicBezTo>
                  <a:cubicBezTo>
                    <a:pt x="3808586" y="1309070"/>
                    <a:pt x="3809807" y="1310291"/>
                    <a:pt x="3808586" y="1310291"/>
                  </a:cubicBezTo>
                  <a:cubicBezTo>
                    <a:pt x="3807365" y="1309070"/>
                    <a:pt x="3808586" y="1306629"/>
                    <a:pt x="3804924" y="1312732"/>
                  </a:cubicBezTo>
                  <a:cubicBezTo>
                    <a:pt x="3803704" y="1316394"/>
                    <a:pt x="3802483" y="1318836"/>
                    <a:pt x="3801262" y="1315174"/>
                  </a:cubicBezTo>
                  <a:cubicBezTo>
                    <a:pt x="3801262" y="1312732"/>
                    <a:pt x="3800041" y="1313953"/>
                    <a:pt x="3798820" y="1313953"/>
                  </a:cubicBezTo>
                  <a:cubicBezTo>
                    <a:pt x="3796379" y="1312732"/>
                    <a:pt x="3796379" y="1318836"/>
                    <a:pt x="3795158" y="1318836"/>
                  </a:cubicBezTo>
                  <a:cubicBezTo>
                    <a:pt x="3793938" y="1318836"/>
                    <a:pt x="3793938" y="1317615"/>
                    <a:pt x="3793938" y="1315174"/>
                  </a:cubicBezTo>
                  <a:cubicBezTo>
                    <a:pt x="3793938" y="1315174"/>
                    <a:pt x="3793938" y="1315174"/>
                    <a:pt x="3793938" y="1315174"/>
                  </a:cubicBezTo>
                  <a:cubicBezTo>
                    <a:pt x="3795158" y="1313953"/>
                    <a:pt x="3795158" y="1313953"/>
                    <a:pt x="3796379" y="1312732"/>
                  </a:cubicBezTo>
                  <a:cubicBezTo>
                    <a:pt x="3797600" y="1310291"/>
                    <a:pt x="3798820" y="1307849"/>
                    <a:pt x="3800041" y="1306629"/>
                  </a:cubicBezTo>
                  <a:cubicBezTo>
                    <a:pt x="3801262" y="1304187"/>
                    <a:pt x="3803704" y="1304187"/>
                    <a:pt x="3806145" y="1301746"/>
                  </a:cubicBezTo>
                  <a:cubicBezTo>
                    <a:pt x="3807365" y="1299305"/>
                    <a:pt x="3813469" y="1300525"/>
                    <a:pt x="3814690" y="1298084"/>
                  </a:cubicBezTo>
                  <a:cubicBezTo>
                    <a:pt x="3818352" y="1293201"/>
                    <a:pt x="3822014" y="1294422"/>
                    <a:pt x="3822014" y="1295642"/>
                  </a:cubicBezTo>
                  <a:cubicBezTo>
                    <a:pt x="3823234" y="1295642"/>
                    <a:pt x="3825676" y="1294422"/>
                    <a:pt x="3825676" y="1295642"/>
                  </a:cubicBezTo>
                  <a:cubicBezTo>
                    <a:pt x="3825676" y="1296863"/>
                    <a:pt x="3826897" y="1294422"/>
                    <a:pt x="3828118" y="1293201"/>
                  </a:cubicBezTo>
                  <a:cubicBezTo>
                    <a:pt x="3829338" y="1290760"/>
                    <a:pt x="3830559" y="1288318"/>
                    <a:pt x="3829338" y="1289539"/>
                  </a:cubicBezTo>
                  <a:cubicBezTo>
                    <a:pt x="3825676" y="1290760"/>
                    <a:pt x="3825676" y="1293201"/>
                    <a:pt x="3823234" y="1288318"/>
                  </a:cubicBezTo>
                  <a:cubicBezTo>
                    <a:pt x="3822014" y="1285877"/>
                    <a:pt x="3819573" y="1288318"/>
                    <a:pt x="3818352" y="1287098"/>
                  </a:cubicBezTo>
                  <a:cubicBezTo>
                    <a:pt x="3818352" y="1287098"/>
                    <a:pt x="3817131" y="1289539"/>
                    <a:pt x="3815911" y="1289539"/>
                  </a:cubicBezTo>
                  <a:cubicBezTo>
                    <a:pt x="3815911" y="1289539"/>
                    <a:pt x="3814690" y="1290760"/>
                    <a:pt x="3813469" y="1290760"/>
                  </a:cubicBezTo>
                  <a:cubicBezTo>
                    <a:pt x="3812248" y="1288318"/>
                    <a:pt x="3812248" y="1290760"/>
                    <a:pt x="3811027" y="1289539"/>
                  </a:cubicBezTo>
                  <a:cubicBezTo>
                    <a:pt x="3809807" y="1288318"/>
                    <a:pt x="3811027" y="1285877"/>
                    <a:pt x="3807365" y="1290760"/>
                  </a:cubicBezTo>
                  <a:cubicBezTo>
                    <a:pt x="3806145" y="1293201"/>
                    <a:pt x="3803704" y="1294422"/>
                    <a:pt x="3803704" y="1291980"/>
                  </a:cubicBezTo>
                  <a:cubicBezTo>
                    <a:pt x="3803704" y="1289539"/>
                    <a:pt x="3802483" y="1290760"/>
                    <a:pt x="3801262" y="1289539"/>
                  </a:cubicBezTo>
                  <a:cubicBezTo>
                    <a:pt x="3798820" y="1288318"/>
                    <a:pt x="3797600" y="1293201"/>
                    <a:pt x="3797600" y="1293201"/>
                  </a:cubicBezTo>
                  <a:cubicBezTo>
                    <a:pt x="3796379" y="1293201"/>
                    <a:pt x="3796379" y="1291980"/>
                    <a:pt x="3796379" y="1289539"/>
                  </a:cubicBezTo>
                  <a:cubicBezTo>
                    <a:pt x="3796379" y="1284656"/>
                    <a:pt x="3793938" y="1289539"/>
                    <a:pt x="3791497" y="1290760"/>
                  </a:cubicBezTo>
                  <a:cubicBezTo>
                    <a:pt x="3789055" y="1293201"/>
                    <a:pt x="3789055" y="1290760"/>
                    <a:pt x="3787834" y="1288318"/>
                  </a:cubicBezTo>
                  <a:cubicBezTo>
                    <a:pt x="3787834" y="1285877"/>
                    <a:pt x="3787834" y="1280994"/>
                    <a:pt x="3784172" y="1285877"/>
                  </a:cubicBezTo>
                  <a:cubicBezTo>
                    <a:pt x="3782951" y="1288318"/>
                    <a:pt x="3781731" y="1288318"/>
                    <a:pt x="3781731" y="1288318"/>
                  </a:cubicBezTo>
                  <a:cubicBezTo>
                    <a:pt x="3781731" y="1287098"/>
                    <a:pt x="3780510" y="1287098"/>
                    <a:pt x="3780510" y="1287098"/>
                  </a:cubicBezTo>
                  <a:cubicBezTo>
                    <a:pt x="3784172" y="1284656"/>
                    <a:pt x="3787834" y="1280994"/>
                    <a:pt x="3791497" y="1278553"/>
                  </a:cubicBezTo>
                  <a:cubicBezTo>
                    <a:pt x="3792717" y="1277332"/>
                    <a:pt x="3795158" y="1277332"/>
                    <a:pt x="3797600" y="1276111"/>
                  </a:cubicBezTo>
                  <a:cubicBezTo>
                    <a:pt x="3800041" y="1274891"/>
                    <a:pt x="3802483" y="1273670"/>
                    <a:pt x="3803704" y="1272449"/>
                  </a:cubicBezTo>
                  <a:cubicBezTo>
                    <a:pt x="3807365" y="1267566"/>
                    <a:pt x="3809807" y="1256580"/>
                    <a:pt x="3811027" y="1248035"/>
                  </a:cubicBezTo>
                  <a:cubicBezTo>
                    <a:pt x="3812248" y="1243152"/>
                    <a:pt x="3815911" y="1239490"/>
                    <a:pt x="3815911" y="1234607"/>
                  </a:cubicBezTo>
                  <a:cubicBezTo>
                    <a:pt x="3817131" y="1229724"/>
                    <a:pt x="3824455" y="1224842"/>
                    <a:pt x="3825676" y="1218738"/>
                  </a:cubicBezTo>
                  <a:cubicBezTo>
                    <a:pt x="3828118" y="1208973"/>
                    <a:pt x="3833000" y="1206531"/>
                    <a:pt x="3834221" y="1205310"/>
                  </a:cubicBezTo>
                  <a:cubicBezTo>
                    <a:pt x="3835441" y="1205310"/>
                    <a:pt x="3837883" y="1200428"/>
                    <a:pt x="3837883" y="1200428"/>
                  </a:cubicBezTo>
                  <a:cubicBezTo>
                    <a:pt x="3839104" y="1200428"/>
                    <a:pt x="3839104" y="1197986"/>
                    <a:pt x="3840325" y="1194324"/>
                  </a:cubicBezTo>
                  <a:cubicBezTo>
                    <a:pt x="3841545" y="1189442"/>
                    <a:pt x="3841545" y="1185779"/>
                    <a:pt x="3840325" y="1188221"/>
                  </a:cubicBezTo>
                  <a:cubicBezTo>
                    <a:pt x="3836662" y="1194324"/>
                    <a:pt x="3836662" y="1196766"/>
                    <a:pt x="3833000" y="1191883"/>
                  </a:cubicBezTo>
                  <a:cubicBezTo>
                    <a:pt x="3830559" y="1189442"/>
                    <a:pt x="3829338" y="1195545"/>
                    <a:pt x="3825676" y="1196766"/>
                  </a:cubicBezTo>
                  <a:cubicBezTo>
                    <a:pt x="3825676" y="1196766"/>
                    <a:pt x="3824455" y="1200428"/>
                    <a:pt x="3823234" y="1201649"/>
                  </a:cubicBezTo>
                  <a:cubicBezTo>
                    <a:pt x="3822014" y="1201649"/>
                    <a:pt x="3822014" y="1205310"/>
                    <a:pt x="3820793" y="1205310"/>
                  </a:cubicBezTo>
                  <a:cubicBezTo>
                    <a:pt x="3818352" y="1205310"/>
                    <a:pt x="3819573" y="1206531"/>
                    <a:pt x="3817131" y="1206531"/>
                  </a:cubicBezTo>
                  <a:cubicBezTo>
                    <a:pt x="3817131" y="1206531"/>
                    <a:pt x="3817131" y="1206531"/>
                    <a:pt x="3817131" y="1206531"/>
                  </a:cubicBezTo>
                  <a:cubicBezTo>
                    <a:pt x="3818352" y="1204090"/>
                    <a:pt x="3818352" y="1202869"/>
                    <a:pt x="3817131" y="1204090"/>
                  </a:cubicBezTo>
                  <a:cubicBezTo>
                    <a:pt x="3813469" y="1206531"/>
                    <a:pt x="3813469" y="1208973"/>
                    <a:pt x="3812248" y="1204090"/>
                  </a:cubicBezTo>
                  <a:cubicBezTo>
                    <a:pt x="3811027" y="1201649"/>
                    <a:pt x="3809807" y="1205310"/>
                    <a:pt x="3807365" y="1205310"/>
                  </a:cubicBezTo>
                  <a:cubicBezTo>
                    <a:pt x="3807365" y="1205310"/>
                    <a:pt x="3806145" y="1207752"/>
                    <a:pt x="3806145" y="1207752"/>
                  </a:cubicBezTo>
                  <a:cubicBezTo>
                    <a:pt x="3806145" y="1207752"/>
                    <a:pt x="3804924" y="1210193"/>
                    <a:pt x="3803704" y="1208973"/>
                  </a:cubicBezTo>
                  <a:cubicBezTo>
                    <a:pt x="3802483" y="1207752"/>
                    <a:pt x="3802483" y="1208973"/>
                    <a:pt x="3801262" y="1208973"/>
                  </a:cubicBezTo>
                  <a:cubicBezTo>
                    <a:pt x="3800041" y="1207752"/>
                    <a:pt x="3801262" y="1205310"/>
                    <a:pt x="3798820" y="1210193"/>
                  </a:cubicBezTo>
                  <a:cubicBezTo>
                    <a:pt x="3797600" y="1212635"/>
                    <a:pt x="3796379" y="1215076"/>
                    <a:pt x="3796379" y="1212635"/>
                  </a:cubicBezTo>
                  <a:cubicBezTo>
                    <a:pt x="3796379" y="1211414"/>
                    <a:pt x="3795158" y="1211414"/>
                    <a:pt x="3793938" y="1211414"/>
                  </a:cubicBezTo>
                  <a:cubicBezTo>
                    <a:pt x="3791497" y="1210193"/>
                    <a:pt x="3791497" y="1216297"/>
                    <a:pt x="3790276" y="1216297"/>
                  </a:cubicBezTo>
                  <a:cubicBezTo>
                    <a:pt x="3789055" y="1216297"/>
                    <a:pt x="3789055" y="1216297"/>
                    <a:pt x="3789055" y="1213856"/>
                  </a:cubicBezTo>
                  <a:cubicBezTo>
                    <a:pt x="3789055" y="1208973"/>
                    <a:pt x="3786613" y="1213856"/>
                    <a:pt x="3785393" y="1216297"/>
                  </a:cubicBezTo>
                  <a:cubicBezTo>
                    <a:pt x="3782951" y="1219959"/>
                    <a:pt x="3782951" y="1217517"/>
                    <a:pt x="3781731" y="1215076"/>
                  </a:cubicBezTo>
                  <a:cubicBezTo>
                    <a:pt x="3782951" y="1212635"/>
                    <a:pt x="3784172" y="1207752"/>
                    <a:pt x="3785393" y="1205310"/>
                  </a:cubicBezTo>
                  <a:cubicBezTo>
                    <a:pt x="3786613" y="1201649"/>
                    <a:pt x="3789055" y="1201649"/>
                    <a:pt x="3790276" y="1197986"/>
                  </a:cubicBezTo>
                  <a:cubicBezTo>
                    <a:pt x="3791497" y="1194324"/>
                    <a:pt x="3796379" y="1194324"/>
                    <a:pt x="3797600" y="1191883"/>
                  </a:cubicBezTo>
                  <a:cubicBezTo>
                    <a:pt x="3800041" y="1187000"/>
                    <a:pt x="3803704" y="1187000"/>
                    <a:pt x="3804924" y="1187000"/>
                  </a:cubicBezTo>
                  <a:cubicBezTo>
                    <a:pt x="3806145" y="1187000"/>
                    <a:pt x="3807365" y="1184559"/>
                    <a:pt x="3808586" y="1185779"/>
                  </a:cubicBezTo>
                  <a:cubicBezTo>
                    <a:pt x="3808586" y="1187000"/>
                    <a:pt x="3809807" y="1184559"/>
                    <a:pt x="3811027" y="1182117"/>
                  </a:cubicBezTo>
                  <a:cubicBezTo>
                    <a:pt x="3812248" y="1179676"/>
                    <a:pt x="3812248" y="1177235"/>
                    <a:pt x="3812248" y="1178455"/>
                  </a:cubicBezTo>
                  <a:cubicBezTo>
                    <a:pt x="3808586" y="1180896"/>
                    <a:pt x="3808586" y="1182117"/>
                    <a:pt x="3807365" y="1178455"/>
                  </a:cubicBezTo>
                  <a:cubicBezTo>
                    <a:pt x="3806145" y="1176014"/>
                    <a:pt x="3804924" y="1178455"/>
                    <a:pt x="3802483" y="1178455"/>
                  </a:cubicBezTo>
                  <a:cubicBezTo>
                    <a:pt x="3802483" y="1178455"/>
                    <a:pt x="3801262" y="1180896"/>
                    <a:pt x="3800041" y="1180896"/>
                  </a:cubicBezTo>
                  <a:cubicBezTo>
                    <a:pt x="3800041" y="1180896"/>
                    <a:pt x="3798820" y="1183338"/>
                    <a:pt x="3797600" y="1182117"/>
                  </a:cubicBezTo>
                  <a:cubicBezTo>
                    <a:pt x="3796379" y="1180896"/>
                    <a:pt x="3796379" y="1182117"/>
                    <a:pt x="3795158" y="1182117"/>
                  </a:cubicBezTo>
                  <a:cubicBezTo>
                    <a:pt x="3793938" y="1180896"/>
                    <a:pt x="3795158" y="1178455"/>
                    <a:pt x="3792717" y="1184559"/>
                  </a:cubicBezTo>
                  <a:cubicBezTo>
                    <a:pt x="3791497" y="1187000"/>
                    <a:pt x="3790276" y="1189442"/>
                    <a:pt x="3790276" y="1187000"/>
                  </a:cubicBezTo>
                  <a:cubicBezTo>
                    <a:pt x="3790276" y="1185779"/>
                    <a:pt x="3789055" y="1185779"/>
                    <a:pt x="3787834" y="1185779"/>
                  </a:cubicBezTo>
                  <a:cubicBezTo>
                    <a:pt x="3785393" y="1184559"/>
                    <a:pt x="3785393" y="1190662"/>
                    <a:pt x="3784172" y="1190662"/>
                  </a:cubicBezTo>
                  <a:cubicBezTo>
                    <a:pt x="3782951" y="1190662"/>
                    <a:pt x="3782951" y="1190662"/>
                    <a:pt x="3782951" y="1188221"/>
                  </a:cubicBezTo>
                  <a:cubicBezTo>
                    <a:pt x="3782951" y="1183338"/>
                    <a:pt x="3780510" y="1189442"/>
                    <a:pt x="3779290" y="1190662"/>
                  </a:cubicBezTo>
                  <a:cubicBezTo>
                    <a:pt x="3776848" y="1194324"/>
                    <a:pt x="3776848" y="1191883"/>
                    <a:pt x="3775627" y="1189442"/>
                  </a:cubicBezTo>
                  <a:cubicBezTo>
                    <a:pt x="3774406" y="1187000"/>
                    <a:pt x="3774406" y="1182117"/>
                    <a:pt x="3771965" y="1188221"/>
                  </a:cubicBezTo>
                  <a:cubicBezTo>
                    <a:pt x="3770744" y="1190662"/>
                    <a:pt x="3770744" y="1191883"/>
                    <a:pt x="3769524" y="1190662"/>
                  </a:cubicBezTo>
                  <a:cubicBezTo>
                    <a:pt x="3769524" y="1189442"/>
                    <a:pt x="3768303" y="1189442"/>
                    <a:pt x="3768303" y="1189442"/>
                  </a:cubicBezTo>
                  <a:cubicBezTo>
                    <a:pt x="3768303" y="1188221"/>
                    <a:pt x="3769524" y="1187000"/>
                    <a:pt x="3769524" y="1185779"/>
                  </a:cubicBezTo>
                  <a:cubicBezTo>
                    <a:pt x="3770744" y="1183338"/>
                    <a:pt x="3771965" y="1183338"/>
                    <a:pt x="3773186" y="1182117"/>
                  </a:cubicBezTo>
                  <a:cubicBezTo>
                    <a:pt x="3773186" y="1182117"/>
                    <a:pt x="3773186" y="1182117"/>
                    <a:pt x="3773186" y="1182117"/>
                  </a:cubicBezTo>
                  <a:cubicBezTo>
                    <a:pt x="3773186" y="1182117"/>
                    <a:pt x="3774406" y="1180896"/>
                    <a:pt x="3774406" y="1180896"/>
                  </a:cubicBezTo>
                  <a:cubicBezTo>
                    <a:pt x="3775627" y="1180896"/>
                    <a:pt x="3778069" y="1180896"/>
                    <a:pt x="3778069" y="1179676"/>
                  </a:cubicBezTo>
                  <a:cubicBezTo>
                    <a:pt x="3780510" y="1177235"/>
                    <a:pt x="3782951" y="1178455"/>
                    <a:pt x="3782951" y="1178455"/>
                  </a:cubicBezTo>
                  <a:cubicBezTo>
                    <a:pt x="3782951" y="1178455"/>
                    <a:pt x="3785393" y="1178455"/>
                    <a:pt x="3785393" y="1178455"/>
                  </a:cubicBezTo>
                  <a:cubicBezTo>
                    <a:pt x="3785393" y="1179676"/>
                    <a:pt x="3786613" y="1178455"/>
                    <a:pt x="3786613" y="1177235"/>
                  </a:cubicBezTo>
                  <a:cubicBezTo>
                    <a:pt x="3787834" y="1176014"/>
                    <a:pt x="3787834" y="1174793"/>
                    <a:pt x="3787834" y="1174793"/>
                  </a:cubicBezTo>
                  <a:cubicBezTo>
                    <a:pt x="3785393" y="1174793"/>
                    <a:pt x="3785393" y="1176014"/>
                    <a:pt x="3784172" y="1172352"/>
                  </a:cubicBezTo>
                  <a:cubicBezTo>
                    <a:pt x="3784172" y="1169910"/>
                    <a:pt x="3781731" y="1171131"/>
                    <a:pt x="3780510" y="1169910"/>
                  </a:cubicBezTo>
                  <a:cubicBezTo>
                    <a:pt x="3780510" y="1169910"/>
                    <a:pt x="3779290" y="1171131"/>
                    <a:pt x="3779290" y="1171131"/>
                  </a:cubicBezTo>
                  <a:cubicBezTo>
                    <a:pt x="3779290" y="1171131"/>
                    <a:pt x="3779290" y="1171131"/>
                    <a:pt x="3779290" y="1171131"/>
                  </a:cubicBezTo>
                  <a:cubicBezTo>
                    <a:pt x="3779290" y="1171131"/>
                    <a:pt x="3779290" y="1169910"/>
                    <a:pt x="3779290" y="1169910"/>
                  </a:cubicBezTo>
                  <a:cubicBezTo>
                    <a:pt x="3780510" y="1167469"/>
                    <a:pt x="3782951" y="1167469"/>
                    <a:pt x="3784172" y="1165028"/>
                  </a:cubicBezTo>
                  <a:cubicBezTo>
                    <a:pt x="3785393" y="1162586"/>
                    <a:pt x="3790276" y="1163807"/>
                    <a:pt x="3791497" y="1161365"/>
                  </a:cubicBezTo>
                  <a:cubicBezTo>
                    <a:pt x="3793938" y="1156482"/>
                    <a:pt x="3797600" y="1157703"/>
                    <a:pt x="3798820" y="1157703"/>
                  </a:cubicBezTo>
                  <a:cubicBezTo>
                    <a:pt x="3800041" y="1157703"/>
                    <a:pt x="3801262" y="1156482"/>
                    <a:pt x="3802483" y="1156482"/>
                  </a:cubicBezTo>
                  <a:cubicBezTo>
                    <a:pt x="3802483" y="1157703"/>
                    <a:pt x="3803704" y="1155262"/>
                    <a:pt x="3804924" y="1154041"/>
                  </a:cubicBezTo>
                  <a:cubicBezTo>
                    <a:pt x="3806145" y="1151600"/>
                    <a:pt x="3807365" y="1149158"/>
                    <a:pt x="3806145" y="1150379"/>
                  </a:cubicBezTo>
                  <a:cubicBezTo>
                    <a:pt x="3802483" y="1151600"/>
                    <a:pt x="3802483" y="1154041"/>
                    <a:pt x="3801262" y="1149158"/>
                  </a:cubicBezTo>
                  <a:cubicBezTo>
                    <a:pt x="3800041" y="1146717"/>
                    <a:pt x="3798820" y="1149158"/>
                    <a:pt x="3796379" y="1147938"/>
                  </a:cubicBezTo>
                  <a:cubicBezTo>
                    <a:pt x="3796379" y="1147938"/>
                    <a:pt x="3795158" y="1150379"/>
                    <a:pt x="3793938" y="1150379"/>
                  </a:cubicBezTo>
                  <a:cubicBezTo>
                    <a:pt x="3793938" y="1150379"/>
                    <a:pt x="3792717" y="1151600"/>
                    <a:pt x="3791497" y="1151600"/>
                  </a:cubicBezTo>
                  <a:cubicBezTo>
                    <a:pt x="3790276" y="1150379"/>
                    <a:pt x="3790276" y="1151600"/>
                    <a:pt x="3789055" y="1150379"/>
                  </a:cubicBezTo>
                  <a:cubicBezTo>
                    <a:pt x="3787834" y="1149158"/>
                    <a:pt x="3789055" y="1146717"/>
                    <a:pt x="3786613" y="1151600"/>
                  </a:cubicBezTo>
                  <a:cubicBezTo>
                    <a:pt x="3785393" y="1154041"/>
                    <a:pt x="3784172" y="1155262"/>
                    <a:pt x="3784172" y="1152820"/>
                  </a:cubicBezTo>
                  <a:cubicBezTo>
                    <a:pt x="3784172" y="1151600"/>
                    <a:pt x="3782951" y="1151600"/>
                    <a:pt x="3781731" y="1151600"/>
                  </a:cubicBezTo>
                  <a:cubicBezTo>
                    <a:pt x="3779290" y="1150379"/>
                    <a:pt x="3779290" y="1155262"/>
                    <a:pt x="3778069" y="1155262"/>
                  </a:cubicBezTo>
                  <a:cubicBezTo>
                    <a:pt x="3776848" y="1155262"/>
                    <a:pt x="3776848" y="1154041"/>
                    <a:pt x="3776848" y="1152820"/>
                  </a:cubicBezTo>
                  <a:cubicBezTo>
                    <a:pt x="3776848" y="1147938"/>
                    <a:pt x="3774406" y="1152820"/>
                    <a:pt x="3773186" y="1154041"/>
                  </a:cubicBezTo>
                  <a:cubicBezTo>
                    <a:pt x="3770744" y="1156482"/>
                    <a:pt x="3770744" y="1154041"/>
                    <a:pt x="3770744" y="1151600"/>
                  </a:cubicBezTo>
                  <a:cubicBezTo>
                    <a:pt x="3770744" y="1149158"/>
                    <a:pt x="3769524" y="1144275"/>
                    <a:pt x="3767083" y="1149158"/>
                  </a:cubicBezTo>
                  <a:cubicBezTo>
                    <a:pt x="3765862" y="1151600"/>
                    <a:pt x="3764641" y="1151600"/>
                    <a:pt x="3764641" y="1151600"/>
                  </a:cubicBezTo>
                  <a:cubicBezTo>
                    <a:pt x="3762199" y="1147938"/>
                    <a:pt x="3763420" y="1154041"/>
                    <a:pt x="3762199" y="1154041"/>
                  </a:cubicBezTo>
                  <a:cubicBezTo>
                    <a:pt x="3759758" y="1150379"/>
                    <a:pt x="3757317" y="1151600"/>
                    <a:pt x="3756096" y="1155262"/>
                  </a:cubicBezTo>
                  <a:cubicBezTo>
                    <a:pt x="3751213" y="1161365"/>
                    <a:pt x="3752434" y="1160145"/>
                    <a:pt x="3749992" y="1156482"/>
                  </a:cubicBezTo>
                  <a:cubicBezTo>
                    <a:pt x="3746330" y="1152820"/>
                    <a:pt x="3747551" y="1158924"/>
                    <a:pt x="3746330" y="1155262"/>
                  </a:cubicBezTo>
                  <a:cubicBezTo>
                    <a:pt x="3745110" y="1151600"/>
                    <a:pt x="3743889" y="1147938"/>
                    <a:pt x="3742669" y="1154041"/>
                  </a:cubicBezTo>
                  <a:cubicBezTo>
                    <a:pt x="3741448" y="1156482"/>
                    <a:pt x="3741448" y="1157703"/>
                    <a:pt x="3741448" y="1156482"/>
                  </a:cubicBezTo>
                  <a:cubicBezTo>
                    <a:pt x="3741448" y="1145496"/>
                    <a:pt x="3739006" y="1156482"/>
                    <a:pt x="3739006" y="1154041"/>
                  </a:cubicBezTo>
                  <a:cubicBezTo>
                    <a:pt x="3739006" y="1154041"/>
                    <a:pt x="3739006" y="1152820"/>
                    <a:pt x="3739006" y="1152820"/>
                  </a:cubicBezTo>
                  <a:cubicBezTo>
                    <a:pt x="3739006" y="1152820"/>
                    <a:pt x="3740227" y="1151600"/>
                    <a:pt x="3740227" y="1151600"/>
                  </a:cubicBezTo>
                  <a:cubicBezTo>
                    <a:pt x="3745110" y="1150379"/>
                    <a:pt x="3745110" y="1146717"/>
                    <a:pt x="3749992" y="1143055"/>
                  </a:cubicBezTo>
                  <a:cubicBezTo>
                    <a:pt x="3751213" y="1141834"/>
                    <a:pt x="3753655" y="1140613"/>
                    <a:pt x="3754876" y="1139393"/>
                  </a:cubicBezTo>
                  <a:cubicBezTo>
                    <a:pt x="3757317" y="1136951"/>
                    <a:pt x="3759758" y="1136951"/>
                    <a:pt x="3762199" y="1134510"/>
                  </a:cubicBezTo>
                  <a:cubicBezTo>
                    <a:pt x="3763420" y="1133289"/>
                    <a:pt x="3768303" y="1134510"/>
                    <a:pt x="3769524" y="1133289"/>
                  </a:cubicBezTo>
                  <a:cubicBezTo>
                    <a:pt x="3771965" y="1132068"/>
                    <a:pt x="3773186" y="1125965"/>
                    <a:pt x="3775627" y="1122303"/>
                  </a:cubicBezTo>
                  <a:cubicBezTo>
                    <a:pt x="3776848" y="1119861"/>
                    <a:pt x="3779290" y="1119861"/>
                    <a:pt x="3779290" y="1117420"/>
                  </a:cubicBezTo>
                  <a:cubicBezTo>
                    <a:pt x="3780510" y="1114979"/>
                    <a:pt x="3785393" y="1114979"/>
                    <a:pt x="3786613" y="1112537"/>
                  </a:cubicBezTo>
                  <a:cubicBezTo>
                    <a:pt x="3789055" y="1107654"/>
                    <a:pt x="3791497" y="1108875"/>
                    <a:pt x="3792717" y="1108875"/>
                  </a:cubicBezTo>
                  <a:cubicBezTo>
                    <a:pt x="3793938" y="1108875"/>
                    <a:pt x="3795158" y="1107654"/>
                    <a:pt x="3795158" y="1107654"/>
                  </a:cubicBezTo>
                  <a:cubicBezTo>
                    <a:pt x="3795158" y="1108875"/>
                    <a:pt x="3796379" y="1106434"/>
                    <a:pt x="3797600" y="1105213"/>
                  </a:cubicBezTo>
                  <a:cubicBezTo>
                    <a:pt x="3798820" y="1102772"/>
                    <a:pt x="3798820" y="1101551"/>
                    <a:pt x="3798820" y="1101551"/>
                  </a:cubicBezTo>
                  <a:cubicBezTo>
                    <a:pt x="3796379" y="1102772"/>
                    <a:pt x="3795158" y="1103992"/>
                    <a:pt x="3793938" y="1100330"/>
                  </a:cubicBezTo>
                  <a:cubicBezTo>
                    <a:pt x="3792717" y="1097889"/>
                    <a:pt x="3791497" y="1100330"/>
                    <a:pt x="3789055" y="1100330"/>
                  </a:cubicBezTo>
                  <a:cubicBezTo>
                    <a:pt x="3789055" y="1100330"/>
                    <a:pt x="3787834" y="1101551"/>
                    <a:pt x="3787834" y="1101551"/>
                  </a:cubicBezTo>
                  <a:cubicBezTo>
                    <a:pt x="3787834" y="1101551"/>
                    <a:pt x="3786613" y="1102772"/>
                    <a:pt x="3785393" y="1102772"/>
                  </a:cubicBezTo>
                  <a:cubicBezTo>
                    <a:pt x="3784172" y="1101551"/>
                    <a:pt x="3784172" y="1102772"/>
                    <a:pt x="3782951" y="1102772"/>
                  </a:cubicBezTo>
                  <a:cubicBezTo>
                    <a:pt x="3781731" y="1101551"/>
                    <a:pt x="3782951" y="1100330"/>
                    <a:pt x="3780510" y="1103992"/>
                  </a:cubicBezTo>
                  <a:cubicBezTo>
                    <a:pt x="3779290" y="1106434"/>
                    <a:pt x="3778069" y="1107654"/>
                    <a:pt x="3778069" y="1105213"/>
                  </a:cubicBezTo>
                  <a:cubicBezTo>
                    <a:pt x="3778069" y="1103992"/>
                    <a:pt x="3776848" y="1103992"/>
                    <a:pt x="3776848" y="1103992"/>
                  </a:cubicBezTo>
                  <a:cubicBezTo>
                    <a:pt x="3775627" y="1102772"/>
                    <a:pt x="3774406" y="1107654"/>
                    <a:pt x="3774406" y="1107654"/>
                  </a:cubicBezTo>
                  <a:cubicBezTo>
                    <a:pt x="3774406" y="1107654"/>
                    <a:pt x="3773186" y="1107654"/>
                    <a:pt x="3773186" y="1106434"/>
                  </a:cubicBezTo>
                  <a:cubicBezTo>
                    <a:pt x="3773186" y="1105213"/>
                    <a:pt x="3774406" y="1103992"/>
                    <a:pt x="3774406" y="1102772"/>
                  </a:cubicBezTo>
                  <a:cubicBezTo>
                    <a:pt x="3775627" y="1100330"/>
                    <a:pt x="3776848" y="1099110"/>
                    <a:pt x="3778069" y="1095447"/>
                  </a:cubicBezTo>
                  <a:cubicBezTo>
                    <a:pt x="3778069" y="1094227"/>
                    <a:pt x="3779290" y="1093006"/>
                    <a:pt x="3781731" y="1091785"/>
                  </a:cubicBezTo>
                  <a:cubicBezTo>
                    <a:pt x="3782951" y="1090565"/>
                    <a:pt x="3784172" y="1089344"/>
                    <a:pt x="3785393" y="1086903"/>
                  </a:cubicBezTo>
                  <a:cubicBezTo>
                    <a:pt x="3786613" y="1080799"/>
                    <a:pt x="3790276" y="1079578"/>
                    <a:pt x="3790276" y="1078358"/>
                  </a:cubicBezTo>
                  <a:cubicBezTo>
                    <a:pt x="3791497" y="1077137"/>
                    <a:pt x="3792717" y="1074696"/>
                    <a:pt x="3792717" y="1074696"/>
                  </a:cubicBezTo>
                  <a:cubicBezTo>
                    <a:pt x="3792717" y="1074696"/>
                    <a:pt x="3793938" y="1072254"/>
                    <a:pt x="3793938" y="1069813"/>
                  </a:cubicBezTo>
                  <a:cubicBezTo>
                    <a:pt x="3793938" y="1066151"/>
                    <a:pt x="3793938" y="1063709"/>
                    <a:pt x="3793938" y="1066151"/>
                  </a:cubicBezTo>
                  <a:cubicBezTo>
                    <a:pt x="3791497" y="1071033"/>
                    <a:pt x="3791497" y="1072254"/>
                    <a:pt x="3790276" y="1071033"/>
                  </a:cubicBezTo>
                  <a:cubicBezTo>
                    <a:pt x="3789055" y="1069813"/>
                    <a:pt x="3787834" y="1073475"/>
                    <a:pt x="3786613" y="1074696"/>
                  </a:cubicBezTo>
                  <a:cubicBezTo>
                    <a:pt x="3786613" y="1074696"/>
                    <a:pt x="3786613" y="1077137"/>
                    <a:pt x="3785393" y="1077137"/>
                  </a:cubicBezTo>
                  <a:cubicBezTo>
                    <a:pt x="3785393" y="1077137"/>
                    <a:pt x="3784172" y="1079578"/>
                    <a:pt x="3784172" y="1079578"/>
                  </a:cubicBezTo>
                  <a:cubicBezTo>
                    <a:pt x="3782951" y="1079578"/>
                    <a:pt x="3782951" y="1080799"/>
                    <a:pt x="3782951" y="1080799"/>
                  </a:cubicBezTo>
                  <a:cubicBezTo>
                    <a:pt x="3781731" y="1080799"/>
                    <a:pt x="3781731" y="1078358"/>
                    <a:pt x="3780510" y="1083240"/>
                  </a:cubicBezTo>
                  <a:cubicBezTo>
                    <a:pt x="3779290" y="1085682"/>
                    <a:pt x="3779290" y="1088123"/>
                    <a:pt x="3778069" y="1085682"/>
                  </a:cubicBezTo>
                  <a:cubicBezTo>
                    <a:pt x="3778069" y="1084461"/>
                    <a:pt x="3776848" y="1085682"/>
                    <a:pt x="3776848" y="1085682"/>
                  </a:cubicBezTo>
                  <a:cubicBezTo>
                    <a:pt x="3775627" y="1085682"/>
                    <a:pt x="3775627" y="1090565"/>
                    <a:pt x="3774406" y="1090565"/>
                  </a:cubicBezTo>
                  <a:cubicBezTo>
                    <a:pt x="3774406" y="1090565"/>
                    <a:pt x="3773186" y="1090565"/>
                    <a:pt x="3773186" y="1088123"/>
                  </a:cubicBezTo>
                  <a:cubicBezTo>
                    <a:pt x="3773186" y="1084461"/>
                    <a:pt x="3770744" y="1089344"/>
                    <a:pt x="3770744" y="1090565"/>
                  </a:cubicBezTo>
                  <a:cubicBezTo>
                    <a:pt x="3769524" y="1094227"/>
                    <a:pt x="3768303" y="1091785"/>
                    <a:pt x="3768303" y="1089344"/>
                  </a:cubicBezTo>
                  <a:cubicBezTo>
                    <a:pt x="3768303" y="1089344"/>
                    <a:pt x="3768303" y="1089344"/>
                    <a:pt x="3768303" y="1089344"/>
                  </a:cubicBezTo>
                  <a:cubicBezTo>
                    <a:pt x="3769524" y="1089344"/>
                    <a:pt x="3769524" y="1089344"/>
                    <a:pt x="3769524" y="1088123"/>
                  </a:cubicBezTo>
                  <a:cubicBezTo>
                    <a:pt x="3771965" y="1085682"/>
                    <a:pt x="3773186" y="1080799"/>
                    <a:pt x="3774406" y="1075916"/>
                  </a:cubicBezTo>
                  <a:cubicBezTo>
                    <a:pt x="3775627" y="1073475"/>
                    <a:pt x="3776848" y="1072254"/>
                    <a:pt x="3778069" y="1069813"/>
                  </a:cubicBezTo>
                  <a:cubicBezTo>
                    <a:pt x="3779290" y="1067371"/>
                    <a:pt x="3782951" y="1066151"/>
                    <a:pt x="3784172" y="1062489"/>
                  </a:cubicBezTo>
                  <a:cubicBezTo>
                    <a:pt x="3785393" y="1057606"/>
                    <a:pt x="3789055" y="1056385"/>
                    <a:pt x="3789055" y="1056385"/>
                  </a:cubicBezTo>
                  <a:cubicBezTo>
                    <a:pt x="3790276" y="1056385"/>
                    <a:pt x="3791497" y="1053944"/>
                    <a:pt x="3791497" y="1053944"/>
                  </a:cubicBezTo>
                  <a:cubicBezTo>
                    <a:pt x="3791497" y="1053944"/>
                    <a:pt x="3792717" y="1052723"/>
                    <a:pt x="3792717" y="1050282"/>
                  </a:cubicBezTo>
                  <a:cubicBezTo>
                    <a:pt x="3793938" y="1047840"/>
                    <a:pt x="3793938" y="1045399"/>
                    <a:pt x="3792717" y="1046619"/>
                  </a:cubicBezTo>
                  <a:cubicBezTo>
                    <a:pt x="3790276" y="1049061"/>
                    <a:pt x="3790276" y="1050282"/>
                    <a:pt x="3789055" y="1047840"/>
                  </a:cubicBezTo>
                  <a:cubicBezTo>
                    <a:pt x="3787834" y="1046619"/>
                    <a:pt x="3786613" y="1049061"/>
                    <a:pt x="3785393" y="1049061"/>
                  </a:cubicBezTo>
                  <a:cubicBezTo>
                    <a:pt x="3785393" y="1049061"/>
                    <a:pt x="3784172" y="1051502"/>
                    <a:pt x="3784172" y="1051502"/>
                  </a:cubicBezTo>
                  <a:cubicBezTo>
                    <a:pt x="3784172" y="1051502"/>
                    <a:pt x="3782951" y="1053944"/>
                    <a:pt x="3782951" y="1052723"/>
                  </a:cubicBezTo>
                  <a:cubicBezTo>
                    <a:pt x="3781731" y="1052723"/>
                    <a:pt x="3781731" y="1052723"/>
                    <a:pt x="3781731" y="1052723"/>
                  </a:cubicBezTo>
                  <a:cubicBezTo>
                    <a:pt x="3780510" y="1052723"/>
                    <a:pt x="3781731" y="1050282"/>
                    <a:pt x="3779290" y="1055164"/>
                  </a:cubicBezTo>
                  <a:cubicBezTo>
                    <a:pt x="3778069" y="1057606"/>
                    <a:pt x="3778069" y="1060047"/>
                    <a:pt x="3776848" y="1057606"/>
                  </a:cubicBezTo>
                  <a:cubicBezTo>
                    <a:pt x="3776848" y="1056385"/>
                    <a:pt x="3775627" y="1057606"/>
                    <a:pt x="3775627" y="1057606"/>
                  </a:cubicBezTo>
                  <a:cubicBezTo>
                    <a:pt x="3774406" y="1057606"/>
                    <a:pt x="3774406" y="1061268"/>
                    <a:pt x="3773186" y="1062489"/>
                  </a:cubicBezTo>
                  <a:cubicBezTo>
                    <a:pt x="3773186" y="1062489"/>
                    <a:pt x="3771965" y="1062489"/>
                    <a:pt x="3771965" y="1061268"/>
                  </a:cubicBezTo>
                  <a:cubicBezTo>
                    <a:pt x="3771965" y="1060047"/>
                    <a:pt x="3773186" y="1058826"/>
                    <a:pt x="3773186" y="1057606"/>
                  </a:cubicBezTo>
                  <a:cubicBezTo>
                    <a:pt x="3774406" y="1055164"/>
                    <a:pt x="3775627" y="1055164"/>
                    <a:pt x="3776848" y="1052723"/>
                  </a:cubicBezTo>
                  <a:cubicBezTo>
                    <a:pt x="3776848" y="1051502"/>
                    <a:pt x="3778069" y="1050282"/>
                    <a:pt x="3779290" y="1050282"/>
                  </a:cubicBezTo>
                  <a:cubicBezTo>
                    <a:pt x="3780510" y="1049061"/>
                    <a:pt x="3781731" y="1047840"/>
                    <a:pt x="3781731" y="1046619"/>
                  </a:cubicBezTo>
                  <a:cubicBezTo>
                    <a:pt x="3782951" y="1044178"/>
                    <a:pt x="3784172" y="1042957"/>
                    <a:pt x="3784172" y="1041737"/>
                  </a:cubicBezTo>
                  <a:cubicBezTo>
                    <a:pt x="3785393" y="1040516"/>
                    <a:pt x="3785393" y="1040516"/>
                    <a:pt x="3786613" y="1039295"/>
                  </a:cubicBezTo>
                  <a:cubicBezTo>
                    <a:pt x="3787834" y="1039295"/>
                    <a:pt x="3787834" y="1035633"/>
                    <a:pt x="3789055" y="1035633"/>
                  </a:cubicBezTo>
                  <a:cubicBezTo>
                    <a:pt x="3789055" y="1035633"/>
                    <a:pt x="3790276" y="1033192"/>
                    <a:pt x="3790276" y="1030750"/>
                  </a:cubicBezTo>
                  <a:cubicBezTo>
                    <a:pt x="3790276" y="1027088"/>
                    <a:pt x="3790276" y="1024647"/>
                    <a:pt x="3790276" y="1027088"/>
                  </a:cubicBezTo>
                  <a:cubicBezTo>
                    <a:pt x="3789055" y="1033192"/>
                    <a:pt x="3789055" y="1034412"/>
                    <a:pt x="3786613" y="1033192"/>
                  </a:cubicBezTo>
                  <a:cubicBezTo>
                    <a:pt x="3785393" y="1031971"/>
                    <a:pt x="3784172" y="1035633"/>
                    <a:pt x="3782951" y="1036854"/>
                  </a:cubicBezTo>
                  <a:cubicBezTo>
                    <a:pt x="3782951" y="1036854"/>
                    <a:pt x="3782951" y="1039295"/>
                    <a:pt x="3781731" y="1039295"/>
                  </a:cubicBezTo>
                  <a:cubicBezTo>
                    <a:pt x="3781731" y="1039295"/>
                    <a:pt x="3780510" y="1041737"/>
                    <a:pt x="3780510" y="1040516"/>
                  </a:cubicBezTo>
                  <a:cubicBezTo>
                    <a:pt x="3779290" y="1040516"/>
                    <a:pt x="3779290" y="1040516"/>
                    <a:pt x="3779290" y="1040516"/>
                  </a:cubicBezTo>
                  <a:cubicBezTo>
                    <a:pt x="3778069" y="1040516"/>
                    <a:pt x="3779290" y="1038074"/>
                    <a:pt x="3776848" y="1041737"/>
                  </a:cubicBezTo>
                  <a:cubicBezTo>
                    <a:pt x="3775627" y="1044178"/>
                    <a:pt x="3775627" y="1045399"/>
                    <a:pt x="3774406" y="1042957"/>
                  </a:cubicBezTo>
                  <a:cubicBezTo>
                    <a:pt x="3774406" y="1041737"/>
                    <a:pt x="3773186" y="1042957"/>
                    <a:pt x="3773186" y="1041737"/>
                  </a:cubicBezTo>
                  <a:cubicBezTo>
                    <a:pt x="3771965" y="1041737"/>
                    <a:pt x="3771965" y="1045399"/>
                    <a:pt x="3770744" y="1045399"/>
                  </a:cubicBezTo>
                  <a:cubicBezTo>
                    <a:pt x="3770744" y="1045399"/>
                    <a:pt x="3769524" y="1045399"/>
                    <a:pt x="3769524" y="1042957"/>
                  </a:cubicBezTo>
                  <a:cubicBezTo>
                    <a:pt x="3769524" y="1039295"/>
                    <a:pt x="3767083" y="1044178"/>
                    <a:pt x="3767083" y="1045399"/>
                  </a:cubicBezTo>
                  <a:cubicBezTo>
                    <a:pt x="3765862" y="1047840"/>
                    <a:pt x="3764641" y="1046619"/>
                    <a:pt x="3764641" y="1044178"/>
                  </a:cubicBezTo>
                  <a:cubicBezTo>
                    <a:pt x="3764641" y="1042957"/>
                    <a:pt x="3763420" y="1039295"/>
                    <a:pt x="3762199" y="1042957"/>
                  </a:cubicBezTo>
                  <a:cubicBezTo>
                    <a:pt x="3760979" y="1045399"/>
                    <a:pt x="3760979" y="1045399"/>
                    <a:pt x="3760979" y="1045399"/>
                  </a:cubicBezTo>
                  <a:cubicBezTo>
                    <a:pt x="3759758" y="1042957"/>
                    <a:pt x="3759758" y="1047840"/>
                    <a:pt x="3759758" y="1047840"/>
                  </a:cubicBezTo>
                  <a:cubicBezTo>
                    <a:pt x="3757317" y="1045399"/>
                    <a:pt x="3756096" y="1047840"/>
                    <a:pt x="3754876" y="1050282"/>
                  </a:cubicBezTo>
                  <a:cubicBezTo>
                    <a:pt x="3752434" y="1056385"/>
                    <a:pt x="3752434" y="1055164"/>
                    <a:pt x="3749992" y="1053944"/>
                  </a:cubicBezTo>
                  <a:cubicBezTo>
                    <a:pt x="3747551" y="1051502"/>
                    <a:pt x="3748772" y="1056385"/>
                    <a:pt x="3747551" y="1053944"/>
                  </a:cubicBezTo>
                  <a:cubicBezTo>
                    <a:pt x="3747551" y="1053944"/>
                    <a:pt x="3747551" y="1052723"/>
                    <a:pt x="3746330" y="1052723"/>
                  </a:cubicBezTo>
                  <a:cubicBezTo>
                    <a:pt x="3748772" y="1050282"/>
                    <a:pt x="3748772" y="1047840"/>
                    <a:pt x="3753655" y="1042957"/>
                  </a:cubicBezTo>
                  <a:cubicBezTo>
                    <a:pt x="3754876" y="1040516"/>
                    <a:pt x="3757317" y="1040516"/>
                    <a:pt x="3758537" y="1038074"/>
                  </a:cubicBezTo>
                  <a:cubicBezTo>
                    <a:pt x="3760979" y="1035633"/>
                    <a:pt x="3763420" y="1033192"/>
                    <a:pt x="3765862" y="1030750"/>
                  </a:cubicBezTo>
                  <a:cubicBezTo>
                    <a:pt x="3767083" y="1029530"/>
                    <a:pt x="3771965" y="1028309"/>
                    <a:pt x="3773186" y="1027088"/>
                  </a:cubicBezTo>
                  <a:cubicBezTo>
                    <a:pt x="3775627" y="1024647"/>
                    <a:pt x="3776848" y="1018543"/>
                    <a:pt x="3778069" y="1013660"/>
                  </a:cubicBezTo>
                  <a:cubicBezTo>
                    <a:pt x="3779290" y="1011219"/>
                    <a:pt x="3780510" y="1008778"/>
                    <a:pt x="3781731" y="1006336"/>
                  </a:cubicBezTo>
                  <a:cubicBezTo>
                    <a:pt x="3781731" y="1005116"/>
                    <a:pt x="3782951" y="1003895"/>
                    <a:pt x="3784172" y="1001453"/>
                  </a:cubicBezTo>
                  <a:cubicBezTo>
                    <a:pt x="3785393" y="1000233"/>
                    <a:pt x="3786613" y="997791"/>
                    <a:pt x="3786613" y="996571"/>
                  </a:cubicBezTo>
                  <a:cubicBezTo>
                    <a:pt x="3786613" y="994129"/>
                    <a:pt x="3787834" y="992909"/>
                    <a:pt x="3787834" y="991688"/>
                  </a:cubicBezTo>
                  <a:cubicBezTo>
                    <a:pt x="3787834" y="991688"/>
                    <a:pt x="3787834" y="991688"/>
                    <a:pt x="3787834" y="991688"/>
                  </a:cubicBezTo>
                  <a:cubicBezTo>
                    <a:pt x="3787834" y="991688"/>
                    <a:pt x="3789055" y="991688"/>
                    <a:pt x="3789055" y="990467"/>
                  </a:cubicBezTo>
                  <a:cubicBezTo>
                    <a:pt x="3790276" y="989246"/>
                    <a:pt x="3790276" y="988026"/>
                    <a:pt x="3790276" y="988026"/>
                  </a:cubicBezTo>
                  <a:cubicBezTo>
                    <a:pt x="3790276" y="988026"/>
                    <a:pt x="3789055" y="988026"/>
                    <a:pt x="3789055" y="988026"/>
                  </a:cubicBezTo>
                  <a:cubicBezTo>
                    <a:pt x="3790276" y="986805"/>
                    <a:pt x="3790276" y="985584"/>
                    <a:pt x="3790276" y="984364"/>
                  </a:cubicBezTo>
                  <a:cubicBezTo>
                    <a:pt x="3791497" y="983143"/>
                    <a:pt x="3791497" y="978260"/>
                    <a:pt x="3791497" y="978260"/>
                  </a:cubicBezTo>
                  <a:cubicBezTo>
                    <a:pt x="3791497" y="978260"/>
                    <a:pt x="3791497" y="974598"/>
                    <a:pt x="3791497" y="972157"/>
                  </a:cubicBezTo>
                  <a:cubicBezTo>
                    <a:pt x="3790276" y="968495"/>
                    <a:pt x="3789055" y="966053"/>
                    <a:pt x="3790276" y="968495"/>
                  </a:cubicBezTo>
                  <a:cubicBezTo>
                    <a:pt x="3790276" y="972157"/>
                    <a:pt x="3790276" y="974598"/>
                    <a:pt x="3790276" y="975819"/>
                  </a:cubicBezTo>
                  <a:cubicBezTo>
                    <a:pt x="3790276" y="977039"/>
                    <a:pt x="3789055" y="978260"/>
                    <a:pt x="3787834" y="978260"/>
                  </a:cubicBezTo>
                  <a:cubicBezTo>
                    <a:pt x="3786613" y="978260"/>
                    <a:pt x="3786613" y="983143"/>
                    <a:pt x="3785393" y="985584"/>
                  </a:cubicBezTo>
                  <a:cubicBezTo>
                    <a:pt x="3785393" y="985584"/>
                    <a:pt x="3785393" y="985584"/>
                    <a:pt x="3785393" y="986805"/>
                  </a:cubicBezTo>
                  <a:cubicBezTo>
                    <a:pt x="3784172" y="986805"/>
                    <a:pt x="3784172" y="988026"/>
                    <a:pt x="3782951" y="986805"/>
                  </a:cubicBezTo>
                  <a:cubicBezTo>
                    <a:pt x="3782951" y="986805"/>
                    <a:pt x="3781731" y="988026"/>
                    <a:pt x="3781731" y="988026"/>
                  </a:cubicBezTo>
                  <a:cubicBezTo>
                    <a:pt x="3781731" y="988026"/>
                    <a:pt x="3780510" y="989246"/>
                    <a:pt x="3780510" y="989246"/>
                  </a:cubicBezTo>
                  <a:cubicBezTo>
                    <a:pt x="3779290" y="988026"/>
                    <a:pt x="3779290" y="989246"/>
                    <a:pt x="3779290" y="989246"/>
                  </a:cubicBezTo>
                  <a:cubicBezTo>
                    <a:pt x="3778069" y="989246"/>
                    <a:pt x="3779290" y="986805"/>
                    <a:pt x="3776848" y="990467"/>
                  </a:cubicBezTo>
                  <a:cubicBezTo>
                    <a:pt x="3775627" y="992909"/>
                    <a:pt x="3774406" y="994129"/>
                    <a:pt x="3774406" y="992909"/>
                  </a:cubicBezTo>
                  <a:cubicBezTo>
                    <a:pt x="3774406" y="991688"/>
                    <a:pt x="3773186" y="992909"/>
                    <a:pt x="3773186" y="991688"/>
                  </a:cubicBezTo>
                  <a:cubicBezTo>
                    <a:pt x="3771965" y="991688"/>
                    <a:pt x="3771965" y="995350"/>
                    <a:pt x="3770744" y="996571"/>
                  </a:cubicBezTo>
                  <a:cubicBezTo>
                    <a:pt x="3770744" y="996571"/>
                    <a:pt x="3769524" y="996571"/>
                    <a:pt x="3769524" y="994129"/>
                  </a:cubicBezTo>
                  <a:cubicBezTo>
                    <a:pt x="3769524" y="990467"/>
                    <a:pt x="3767083" y="995350"/>
                    <a:pt x="3767083" y="996571"/>
                  </a:cubicBezTo>
                  <a:cubicBezTo>
                    <a:pt x="3765862" y="1000233"/>
                    <a:pt x="3765862" y="997791"/>
                    <a:pt x="3764641" y="996571"/>
                  </a:cubicBezTo>
                  <a:cubicBezTo>
                    <a:pt x="3763420" y="995350"/>
                    <a:pt x="3763420" y="991688"/>
                    <a:pt x="3762199" y="996571"/>
                  </a:cubicBezTo>
                  <a:cubicBezTo>
                    <a:pt x="3762199" y="999012"/>
                    <a:pt x="3760979" y="999012"/>
                    <a:pt x="3760979" y="999012"/>
                  </a:cubicBezTo>
                  <a:cubicBezTo>
                    <a:pt x="3759758" y="996571"/>
                    <a:pt x="3759758" y="1001453"/>
                    <a:pt x="3759758" y="1001453"/>
                  </a:cubicBezTo>
                  <a:cubicBezTo>
                    <a:pt x="3757317" y="999012"/>
                    <a:pt x="3756096" y="1001453"/>
                    <a:pt x="3754876" y="1003895"/>
                  </a:cubicBezTo>
                  <a:cubicBezTo>
                    <a:pt x="3752434" y="1009998"/>
                    <a:pt x="3752434" y="1007557"/>
                    <a:pt x="3749992" y="1006336"/>
                  </a:cubicBezTo>
                  <a:cubicBezTo>
                    <a:pt x="3747551" y="1003895"/>
                    <a:pt x="3748772" y="1008778"/>
                    <a:pt x="3747551" y="1005116"/>
                  </a:cubicBezTo>
                  <a:cubicBezTo>
                    <a:pt x="3747551" y="1003895"/>
                    <a:pt x="3746330" y="1002674"/>
                    <a:pt x="3746330" y="1001453"/>
                  </a:cubicBezTo>
                  <a:cubicBezTo>
                    <a:pt x="3747551" y="1000233"/>
                    <a:pt x="3748772" y="997791"/>
                    <a:pt x="3749992" y="995350"/>
                  </a:cubicBezTo>
                  <a:cubicBezTo>
                    <a:pt x="3751213" y="994129"/>
                    <a:pt x="3752434" y="992909"/>
                    <a:pt x="3754876" y="991688"/>
                  </a:cubicBezTo>
                  <a:cubicBezTo>
                    <a:pt x="3757317" y="989246"/>
                    <a:pt x="3759758" y="988026"/>
                    <a:pt x="3760979" y="985584"/>
                  </a:cubicBezTo>
                  <a:cubicBezTo>
                    <a:pt x="3762199" y="984364"/>
                    <a:pt x="3765862" y="984364"/>
                    <a:pt x="3767083" y="983143"/>
                  </a:cubicBezTo>
                  <a:cubicBezTo>
                    <a:pt x="3769524" y="980702"/>
                    <a:pt x="3770744" y="975819"/>
                    <a:pt x="3771965" y="972157"/>
                  </a:cubicBezTo>
                  <a:cubicBezTo>
                    <a:pt x="3773186" y="969715"/>
                    <a:pt x="3774406" y="968495"/>
                    <a:pt x="3775627" y="966053"/>
                  </a:cubicBezTo>
                  <a:cubicBezTo>
                    <a:pt x="3776848" y="963612"/>
                    <a:pt x="3780510" y="962391"/>
                    <a:pt x="3781731" y="959950"/>
                  </a:cubicBezTo>
                  <a:cubicBezTo>
                    <a:pt x="3782951" y="955067"/>
                    <a:pt x="3785393" y="955067"/>
                    <a:pt x="3786613" y="955067"/>
                  </a:cubicBezTo>
                  <a:cubicBezTo>
                    <a:pt x="3787834" y="955067"/>
                    <a:pt x="3789055" y="952625"/>
                    <a:pt x="3789055" y="953846"/>
                  </a:cubicBezTo>
                  <a:cubicBezTo>
                    <a:pt x="3789055" y="953846"/>
                    <a:pt x="3790276" y="952625"/>
                    <a:pt x="3790276" y="951405"/>
                  </a:cubicBezTo>
                  <a:cubicBezTo>
                    <a:pt x="3791497" y="948963"/>
                    <a:pt x="3791497" y="947743"/>
                    <a:pt x="3790276" y="947743"/>
                  </a:cubicBezTo>
                  <a:cubicBezTo>
                    <a:pt x="3787834" y="950184"/>
                    <a:pt x="3787834" y="951405"/>
                    <a:pt x="3786613" y="948963"/>
                  </a:cubicBezTo>
                  <a:cubicBezTo>
                    <a:pt x="3785393" y="947743"/>
                    <a:pt x="3784172" y="950184"/>
                    <a:pt x="3782951" y="950184"/>
                  </a:cubicBezTo>
                  <a:cubicBezTo>
                    <a:pt x="3782951" y="950184"/>
                    <a:pt x="3781731" y="952625"/>
                    <a:pt x="3781731" y="952625"/>
                  </a:cubicBezTo>
                  <a:cubicBezTo>
                    <a:pt x="3781731" y="952625"/>
                    <a:pt x="3780510" y="955067"/>
                    <a:pt x="3780510" y="953846"/>
                  </a:cubicBezTo>
                  <a:cubicBezTo>
                    <a:pt x="3779290" y="953846"/>
                    <a:pt x="3779290" y="953846"/>
                    <a:pt x="3779290" y="953846"/>
                  </a:cubicBezTo>
                  <a:cubicBezTo>
                    <a:pt x="3778069" y="953846"/>
                    <a:pt x="3779290" y="951405"/>
                    <a:pt x="3776848" y="956288"/>
                  </a:cubicBezTo>
                  <a:cubicBezTo>
                    <a:pt x="3775627" y="958729"/>
                    <a:pt x="3775627" y="959950"/>
                    <a:pt x="3774406" y="958729"/>
                  </a:cubicBezTo>
                  <a:cubicBezTo>
                    <a:pt x="3774406" y="957508"/>
                    <a:pt x="3773186" y="958729"/>
                    <a:pt x="3773186" y="958729"/>
                  </a:cubicBezTo>
                  <a:cubicBezTo>
                    <a:pt x="3771965" y="958729"/>
                    <a:pt x="3771965" y="962391"/>
                    <a:pt x="3770744" y="963612"/>
                  </a:cubicBezTo>
                  <a:cubicBezTo>
                    <a:pt x="3770744" y="963612"/>
                    <a:pt x="3769524" y="963612"/>
                    <a:pt x="3769524" y="961170"/>
                  </a:cubicBezTo>
                  <a:cubicBezTo>
                    <a:pt x="3769524" y="957508"/>
                    <a:pt x="3767083" y="962391"/>
                    <a:pt x="3767083" y="963612"/>
                  </a:cubicBezTo>
                  <a:cubicBezTo>
                    <a:pt x="3765862" y="967274"/>
                    <a:pt x="3765862" y="964832"/>
                    <a:pt x="3764641" y="963612"/>
                  </a:cubicBezTo>
                  <a:cubicBezTo>
                    <a:pt x="3763420" y="962391"/>
                    <a:pt x="3763420" y="958729"/>
                    <a:pt x="3762199" y="963612"/>
                  </a:cubicBezTo>
                  <a:cubicBezTo>
                    <a:pt x="3760979" y="966053"/>
                    <a:pt x="3760979" y="966053"/>
                    <a:pt x="3760979" y="966053"/>
                  </a:cubicBezTo>
                  <a:cubicBezTo>
                    <a:pt x="3758537" y="963612"/>
                    <a:pt x="3759758" y="968495"/>
                    <a:pt x="3759758" y="968495"/>
                  </a:cubicBezTo>
                  <a:cubicBezTo>
                    <a:pt x="3757317" y="966053"/>
                    <a:pt x="3756096" y="968495"/>
                    <a:pt x="3754876" y="972157"/>
                  </a:cubicBezTo>
                  <a:cubicBezTo>
                    <a:pt x="3752434" y="979481"/>
                    <a:pt x="3752434" y="977039"/>
                    <a:pt x="3749992" y="975819"/>
                  </a:cubicBezTo>
                  <a:cubicBezTo>
                    <a:pt x="3747551" y="974598"/>
                    <a:pt x="3748772" y="978260"/>
                    <a:pt x="3747551" y="975819"/>
                  </a:cubicBezTo>
                  <a:cubicBezTo>
                    <a:pt x="3747551" y="975819"/>
                    <a:pt x="3747551" y="975819"/>
                    <a:pt x="3747551" y="974598"/>
                  </a:cubicBezTo>
                  <a:cubicBezTo>
                    <a:pt x="3748772" y="973377"/>
                    <a:pt x="3748772" y="970936"/>
                    <a:pt x="3751213" y="968495"/>
                  </a:cubicBezTo>
                  <a:cubicBezTo>
                    <a:pt x="3752434" y="966053"/>
                    <a:pt x="3753655" y="966053"/>
                    <a:pt x="3754876" y="963612"/>
                  </a:cubicBezTo>
                  <a:cubicBezTo>
                    <a:pt x="3757317" y="961170"/>
                    <a:pt x="3758537" y="958729"/>
                    <a:pt x="3760979" y="956288"/>
                  </a:cubicBezTo>
                  <a:cubicBezTo>
                    <a:pt x="3762199" y="955067"/>
                    <a:pt x="3765862" y="952625"/>
                    <a:pt x="3767083" y="951405"/>
                  </a:cubicBezTo>
                  <a:cubicBezTo>
                    <a:pt x="3768303" y="947743"/>
                    <a:pt x="3769524" y="942860"/>
                    <a:pt x="3769524" y="939198"/>
                  </a:cubicBezTo>
                  <a:cubicBezTo>
                    <a:pt x="3769524" y="936756"/>
                    <a:pt x="3770744" y="934315"/>
                    <a:pt x="3771965" y="931874"/>
                  </a:cubicBezTo>
                  <a:cubicBezTo>
                    <a:pt x="3771965" y="929432"/>
                    <a:pt x="3775627" y="925770"/>
                    <a:pt x="3775627" y="922108"/>
                  </a:cubicBezTo>
                  <a:cubicBezTo>
                    <a:pt x="3776848" y="917225"/>
                    <a:pt x="3778069" y="914784"/>
                    <a:pt x="3779290" y="913563"/>
                  </a:cubicBezTo>
                  <a:cubicBezTo>
                    <a:pt x="3779290" y="912342"/>
                    <a:pt x="3780510" y="909901"/>
                    <a:pt x="3780510" y="909901"/>
                  </a:cubicBezTo>
                  <a:cubicBezTo>
                    <a:pt x="3780510" y="909901"/>
                    <a:pt x="3780510" y="908680"/>
                    <a:pt x="3781731" y="906239"/>
                  </a:cubicBezTo>
                  <a:cubicBezTo>
                    <a:pt x="3781731" y="903797"/>
                    <a:pt x="3781731" y="901356"/>
                    <a:pt x="3781731" y="902577"/>
                  </a:cubicBezTo>
                  <a:cubicBezTo>
                    <a:pt x="3780510" y="906239"/>
                    <a:pt x="3780510" y="907460"/>
                    <a:pt x="3778069" y="907460"/>
                  </a:cubicBezTo>
                  <a:cubicBezTo>
                    <a:pt x="3776848" y="907460"/>
                    <a:pt x="3776848" y="909901"/>
                    <a:pt x="3775627" y="911122"/>
                  </a:cubicBezTo>
                  <a:cubicBezTo>
                    <a:pt x="3775627" y="911122"/>
                    <a:pt x="3775627" y="913563"/>
                    <a:pt x="3774406" y="913563"/>
                  </a:cubicBezTo>
                  <a:cubicBezTo>
                    <a:pt x="3774406" y="913563"/>
                    <a:pt x="3774406" y="916004"/>
                    <a:pt x="3773186" y="916004"/>
                  </a:cubicBezTo>
                  <a:cubicBezTo>
                    <a:pt x="3771965" y="916004"/>
                    <a:pt x="3771965" y="917225"/>
                    <a:pt x="3771965" y="917225"/>
                  </a:cubicBezTo>
                  <a:cubicBezTo>
                    <a:pt x="3770744" y="917225"/>
                    <a:pt x="3770744" y="914784"/>
                    <a:pt x="3770744" y="920887"/>
                  </a:cubicBezTo>
                  <a:cubicBezTo>
                    <a:pt x="3770744" y="923329"/>
                    <a:pt x="3769524" y="925770"/>
                    <a:pt x="3769524" y="924549"/>
                  </a:cubicBezTo>
                  <a:cubicBezTo>
                    <a:pt x="3769524" y="923329"/>
                    <a:pt x="3768303" y="924549"/>
                    <a:pt x="3768303" y="924549"/>
                  </a:cubicBezTo>
                  <a:cubicBezTo>
                    <a:pt x="3767083" y="925770"/>
                    <a:pt x="3767083" y="929432"/>
                    <a:pt x="3767083" y="929432"/>
                  </a:cubicBezTo>
                  <a:cubicBezTo>
                    <a:pt x="3767083" y="930653"/>
                    <a:pt x="3765862" y="929432"/>
                    <a:pt x="3765862" y="928211"/>
                  </a:cubicBezTo>
                  <a:cubicBezTo>
                    <a:pt x="3764641" y="924549"/>
                    <a:pt x="3764641" y="929432"/>
                    <a:pt x="3763420" y="931874"/>
                  </a:cubicBezTo>
                  <a:cubicBezTo>
                    <a:pt x="3762199" y="935536"/>
                    <a:pt x="3762199" y="934315"/>
                    <a:pt x="3760979" y="933094"/>
                  </a:cubicBezTo>
                  <a:cubicBezTo>
                    <a:pt x="3759758" y="931874"/>
                    <a:pt x="3759758" y="929432"/>
                    <a:pt x="3758537" y="934315"/>
                  </a:cubicBezTo>
                  <a:cubicBezTo>
                    <a:pt x="3758537" y="936756"/>
                    <a:pt x="3757317" y="936756"/>
                    <a:pt x="3757317" y="936756"/>
                  </a:cubicBezTo>
                  <a:cubicBezTo>
                    <a:pt x="3754876" y="935536"/>
                    <a:pt x="3756096" y="939198"/>
                    <a:pt x="3756096" y="939198"/>
                  </a:cubicBezTo>
                  <a:cubicBezTo>
                    <a:pt x="3753655" y="937977"/>
                    <a:pt x="3753655" y="940418"/>
                    <a:pt x="3752434" y="942860"/>
                  </a:cubicBezTo>
                  <a:cubicBezTo>
                    <a:pt x="3751213" y="946522"/>
                    <a:pt x="3751213" y="947743"/>
                    <a:pt x="3749992" y="947743"/>
                  </a:cubicBezTo>
                  <a:cubicBezTo>
                    <a:pt x="3749992" y="947743"/>
                    <a:pt x="3748772" y="947743"/>
                    <a:pt x="3747551" y="946522"/>
                  </a:cubicBezTo>
                  <a:cubicBezTo>
                    <a:pt x="3745110" y="945301"/>
                    <a:pt x="3746330" y="948963"/>
                    <a:pt x="3745110" y="946522"/>
                  </a:cubicBezTo>
                  <a:cubicBezTo>
                    <a:pt x="3745110" y="946522"/>
                    <a:pt x="3745110" y="945301"/>
                    <a:pt x="3743889" y="945301"/>
                  </a:cubicBezTo>
                  <a:cubicBezTo>
                    <a:pt x="3743889" y="944081"/>
                    <a:pt x="3745110" y="942860"/>
                    <a:pt x="3745110" y="942860"/>
                  </a:cubicBezTo>
                  <a:cubicBezTo>
                    <a:pt x="3746330" y="940418"/>
                    <a:pt x="3747551" y="939198"/>
                    <a:pt x="3747551" y="936756"/>
                  </a:cubicBezTo>
                  <a:cubicBezTo>
                    <a:pt x="3748772" y="934315"/>
                    <a:pt x="3749992" y="930653"/>
                    <a:pt x="3751213" y="928211"/>
                  </a:cubicBezTo>
                  <a:cubicBezTo>
                    <a:pt x="3751213" y="926991"/>
                    <a:pt x="3754876" y="923329"/>
                    <a:pt x="3754876" y="922108"/>
                  </a:cubicBezTo>
                  <a:cubicBezTo>
                    <a:pt x="3756096" y="919667"/>
                    <a:pt x="3756096" y="914784"/>
                    <a:pt x="3756096" y="911122"/>
                  </a:cubicBezTo>
                  <a:cubicBezTo>
                    <a:pt x="3756096" y="908680"/>
                    <a:pt x="3757317" y="906239"/>
                    <a:pt x="3757317" y="905018"/>
                  </a:cubicBezTo>
                  <a:cubicBezTo>
                    <a:pt x="3757317" y="902577"/>
                    <a:pt x="3759758" y="898915"/>
                    <a:pt x="3759758" y="896473"/>
                  </a:cubicBezTo>
                  <a:cubicBezTo>
                    <a:pt x="3759758" y="891590"/>
                    <a:pt x="3762199" y="890370"/>
                    <a:pt x="3762199" y="889149"/>
                  </a:cubicBezTo>
                  <a:cubicBezTo>
                    <a:pt x="3762199" y="889149"/>
                    <a:pt x="3763420" y="886708"/>
                    <a:pt x="3763420" y="886708"/>
                  </a:cubicBezTo>
                  <a:cubicBezTo>
                    <a:pt x="3763420" y="886708"/>
                    <a:pt x="3763420" y="885487"/>
                    <a:pt x="3763420" y="884266"/>
                  </a:cubicBezTo>
                  <a:cubicBezTo>
                    <a:pt x="3763420" y="881825"/>
                    <a:pt x="3763420" y="880604"/>
                    <a:pt x="3763420" y="881825"/>
                  </a:cubicBezTo>
                  <a:cubicBezTo>
                    <a:pt x="3762199" y="885487"/>
                    <a:pt x="3762199" y="885487"/>
                    <a:pt x="3760979" y="885487"/>
                  </a:cubicBezTo>
                  <a:cubicBezTo>
                    <a:pt x="3759758" y="885487"/>
                    <a:pt x="3759758" y="887928"/>
                    <a:pt x="3758537" y="889149"/>
                  </a:cubicBezTo>
                  <a:cubicBezTo>
                    <a:pt x="3758537" y="889149"/>
                    <a:pt x="3758537" y="891590"/>
                    <a:pt x="3758537" y="891590"/>
                  </a:cubicBezTo>
                  <a:cubicBezTo>
                    <a:pt x="3758537" y="891590"/>
                    <a:pt x="3758537" y="894032"/>
                    <a:pt x="3757317" y="894032"/>
                  </a:cubicBezTo>
                  <a:cubicBezTo>
                    <a:pt x="3756096" y="895253"/>
                    <a:pt x="3757317" y="895253"/>
                    <a:pt x="3756096" y="895253"/>
                  </a:cubicBezTo>
                  <a:cubicBezTo>
                    <a:pt x="3754876" y="895253"/>
                    <a:pt x="3754876" y="894032"/>
                    <a:pt x="3754876" y="897694"/>
                  </a:cubicBezTo>
                  <a:cubicBezTo>
                    <a:pt x="3754876" y="900135"/>
                    <a:pt x="3754876" y="901356"/>
                    <a:pt x="3753655" y="901356"/>
                  </a:cubicBezTo>
                  <a:cubicBezTo>
                    <a:pt x="3753655" y="900135"/>
                    <a:pt x="3752434" y="901356"/>
                    <a:pt x="3752434" y="902577"/>
                  </a:cubicBezTo>
                  <a:cubicBezTo>
                    <a:pt x="3751213" y="903797"/>
                    <a:pt x="3752434" y="906239"/>
                    <a:pt x="3752434" y="907460"/>
                  </a:cubicBezTo>
                  <a:cubicBezTo>
                    <a:pt x="3752434" y="908680"/>
                    <a:pt x="3751213" y="908680"/>
                    <a:pt x="3751213" y="907460"/>
                  </a:cubicBezTo>
                  <a:cubicBezTo>
                    <a:pt x="3749992" y="905018"/>
                    <a:pt x="3749992" y="909901"/>
                    <a:pt x="3749992" y="911122"/>
                  </a:cubicBezTo>
                  <a:cubicBezTo>
                    <a:pt x="3749992" y="914784"/>
                    <a:pt x="3748772" y="913563"/>
                    <a:pt x="3748772" y="912342"/>
                  </a:cubicBezTo>
                  <a:cubicBezTo>
                    <a:pt x="3747551" y="912342"/>
                    <a:pt x="3747551" y="909901"/>
                    <a:pt x="3747551" y="913563"/>
                  </a:cubicBezTo>
                  <a:cubicBezTo>
                    <a:pt x="3747551" y="916004"/>
                    <a:pt x="3747551" y="916004"/>
                    <a:pt x="3747551" y="916004"/>
                  </a:cubicBezTo>
                  <a:cubicBezTo>
                    <a:pt x="3746330" y="916004"/>
                    <a:pt x="3747551" y="918446"/>
                    <a:pt x="3747551" y="918446"/>
                  </a:cubicBezTo>
                  <a:cubicBezTo>
                    <a:pt x="3746330" y="918446"/>
                    <a:pt x="3745110" y="920887"/>
                    <a:pt x="3745110" y="923329"/>
                  </a:cubicBezTo>
                  <a:cubicBezTo>
                    <a:pt x="3745110" y="929432"/>
                    <a:pt x="3743889" y="928211"/>
                    <a:pt x="3742669" y="928211"/>
                  </a:cubicBezTo>
                  <a:cubicBezTo>
                    <a:pt x="3740227" y="928211"/>
                    <a:pt x="3741448" y="930653"/>
                    <a:pt x="3740227" y="929432"/>
                  </a:cubicBezTo>
                  <a:cubicBezTo>
                    <a:pt x="3740227" y="929432"/>
                    <a:pt x="3740227" y="929432"/>
                    <a:pt x="3739006" y="928211"/>
                  </a:cubicBezTo>
                  <a:cubicBezTo>
                    <a:pt x="3739006" y="928211"/>
                    <a:pt x="3739006" y="928211"/>
                    <a:pt x="3739006" y="928211"/>
                  </a:cubicBezTo>
                  <a:cubicBezTo>
                    <a:pt x="3741448" y="923329"/>
                    <a:pt x="3740227" y="923329"/>
                    <a:pt x="3741448" y="917225"/>
                  </a:cubicBezTo>
                  <a:cubicBezTo>
                    <a:pt x="3741448" y="914784"/>
                    <a:pt x="3742669" y="913563"/>
                    <a:pt x="3742669" y="912342"/>
                  </a:cubicBezTo>
                  <a:cubicBezTo>
                    <a:pt x="3743889" y="909901"/>
                    <a:pt x="3743889" y="907460"/>
                    <a:pt x="3745110" y="905018"/>
                  </a:cubicBezTo>
                  <a:cubicBezTo>
                    <a:pt x="3745110" y="903797"/>
                    <a:pt x="3747551" y="900135"/>
                    <a:pt x="3747551" y="898915"/>
                  </a:cubicBezTo>
                  <a:cubicBezTo>
                    <a:pt x="3748772" y="896473"/>
                    <a:pt x="3747551" y="892811"/>
                    <a:pt x="3747551" y="889149"/>
                  </a:cubicBezTo>
                  <a:cubicBezTo>
                    <a:pt x="3747551" y="886708"/>
                    <a:pt x="3748772" y="885487"/>
                    <a:pt x="3747551" y="883046"/>
                  </a:cubicBezTo>
                  <a:cubicBezTo>
                    <a:pt x="3747551" y="880604"/>
                    <a:pt x="3748772" y="876942"/>
                    <a:pt x="3748772" y="875721"/>
                  </a:cubicBezTo>
                  <a:cubicBezTo>
                    <a:pt x="3748772" y="872059"/>
                    <a:pt x="3749992" y="869618"/>
                    <a:pt x="3749992" y="868397"/>
                  </a:cubicBezTo>
                  <a:cubicBezTo>
                    <a:pt x="3749992" y="868397"/>
                    <a:pt x="3749992" y="865956"/>
                    <a:pt x="3751213" y="865956"/>
                  </a:cubicBezTo>
                  <a:cubicBezTo>
                    <a:pt x="3751213" y="865956"/>
                    <a:pt x="3751213" y="864735"/>
                    <a:pt x="3751213" y="863514"/>
                  </a:cubicBezTo>
                  <a:cubicBezTo>
                    <a:pt x="3751213" y="862294"/>
                    <a:pt x="3751213" y="861073"/>
                    <a:pt x="3751213" y="861073"/>
                  </a:cubicBezTo>
                  <a:cubicBezTo>
                    <a:pt x="3749992" y="864735"/>
                    <a:pt x="3751213" y="864735"/>
                    <a:pt x="3749992" y="864735"/>
                  </a:cubicBezTo>
                  <a:cubicBezTo>
                    <a:pt x="3748772" y="864735"/>
                    <a:pt x="3748772" y="867176"/>
                    <a:pt x="3748772" y="868397"/>
                  </a:cubicBezTo>
                  <a:cubicBezTo>
                    <a:pt x="3748772" y="868397"/>
                    <a:pt x="3748772" y="869618"/>
                    <a:pt x="3748772" y="870839"/>
                  </a:cubicBezTo>
                  <a:cubicBezTo>
                    <a:pt x="3748772" y="870839"/>
                    <a:pt x="3748772" y="872059"/>
                    <a:pt x="3748772" y="873280"/>
                  </a:cubicBezTo>
                  <a:cubicBezTo>
                    <a:pt x="3747551" y="874501"/>
                    <a:pt x="3748772" y="874501"/>
                    <a:pt x="3747551" y="874501"/>
                  </a:cubicBezTo>
                  <a:cubicBezTo>
                    <a:pt x="3746330" y="875721"/>
                    <a:pt x="3746330" y="873280"/>
                    <a:pt x="3746330" y="876942"/>
                  </a:cubicBezTo>
                  <a:cubicBezTo>
                    <a:pt x="3746330" y="879383"/>
                    <a:pt x="3746330" y="880604"/>
                    <a:pt x="3745110" y="879383"/>
                  </a:cubicBezTo>
                  <a:cubicBezTo>
                    <a:pt x="3745110" y="879383"/>
                    <a:pt x="3745110" y="879383"/>
                    <a:pt x="3743889" y="880604"/>
                  </a:cubicBezTo>
                  <a:cubicBezTo>
                    <a:pt x="3742669" y="881825"/>
                    <a:pt x="3743889" y="884266"/>
                    <a:pt x="3743889" y="884266"/>
                  </a:cubicBezTo>
                  <a:cubicBezTo>
                    <a:pt x="3743889" y="885487"/>
                    <a:pt x="3743889" y="885487"/>
                    <a:pt x="3742669" y="884266"/>
                  </a:cubicBezTo>
                  <a:cubicBezTo>
                    <a:pt x="3741448" y="883046"/>
                    <a:pt x="3741448" y="886708"/>
                    <a:pt x="3741448" y="887928"/>
                  </a:cubicBezTo>
                  <a:cubicBezTo>
                    <a:pt x="3741448" y="890370"/>
                    <a:pt x="3740227" y="890370"/>
                    <a:pt x="3740227" y="889149"/>
                  </a:cubicBezTo>
                  <a:cubicBezTo>
                    <a:pt x="3739006" y="889149"/>
                    <a:pt x="3739006" y="887928"/>
                    <a:pt x="3739006" y="890370"/>
                  </a:cubicBezTo>
                  <a:cubicBezTo>
                    <a:pt x="3739006" y="891590"/>
                    <a:pt x="3739006" y="892811"/>
                    <a:pt x="3739006" y="892811"/>
                  </a:cubicBezTo>
                  <a:cubicBezTo>
                    <a:pt x="3737785" y="892811"/>
                    <a:pt x="3739006" y="895253"/>
                    <a:pt x="3739006" y="895253"/>
                  </a:cubicBezTo>
                  <a:cubicBezTo>
                    <a:pt x="3737785" y="895253"/>
                    <a:pt x="3736565" y="897694"/>
                    <a:pt x="3736565" y="900135"/>
                  </a:cubicBezTo>
                  <a:cubicBezTo>
                    <a:pt x="3736565" y="906239"/>
                    <a:pt x="3736565" y="905018"/>
                    <a:pt x="3735344" y="905018"/>
                  </a:cubicBezTo>
                  <a:cubicBezTo>
                    <a:pt x="3732903" y="906239"/>
                    <a:pt x="3735344" y="907460"/>
                    <a:pt x="3734123" y="907460"/>
                  </a:cubicBezTo>
                  <a:cubicBezTo>
                    <a:pt x="3732903" y="907460"/>
                    <a:pt x="3731682" y="906239"/>
                    <a:pt x="3732903" y="909901"/>
                  </a:cubicBezTo>
                  <a:cubicBezTo>
                    <a:pt x="3732903" y="911122"/>
                    <a:pt x="3732903" y="912342"/>
                    <a:pt x="3732903" y="911122"/>
                  </a:cubicBezTo>
                  <a:cubicBezTo>
                    <a:pt x="3730462" y="907460"/>
                    <a:pt x="3731682" y="912342"/>
                    <a:pt x="3731682" y="912342"/>
                  </a:cubicBezTo>
                  <a:cubicBezTo>
                    <a:pt x="3729241" y="911122"/>
                    <a:pt x="3731682" y="917225"/>
                    <a:pt x="3730462" y="916004"/>
                  </a:cubicBezTo>
                  <a:cubicBezTo>
                    <a:pt x="3729241" y="914784"/>
                    <a:pt x="3730462" y="918446"/>
                    <a:pt x="3729241" y="916004"/>
                  </a:cubicBezTo>
                  <a:cubicBezTo>
                    <a:pt x="3729241" y="916004"/>
                    <a:pt x="3729241" y="917225"/>
                    <a:pt x="3729241" y="917225"/>
                  </a:cubicBezTo>
                  <a:cubicBezTo>
                    <a:pt x="3729241" y="917225"/>
                    <a:pt x="3729241" y="917225"/>
                    <a:pt x="3729241" y="917225"/>
                  </a:cubicBezTo>
                  <a:lnTo>
                    <a:pt x="3729241" y="867176"/>
                  </a:lnTo>
                  <a:lnTo>
                    <a:pt x="3729241" y="917225"/>
                  </a:lnTo>
                  <a:cubicBezTo>
                    <a:pt x="3729241" y="917225"/>
                    <a:pt x="3729241" y="917225"/>
                    <a:pt x="3728020" y="917225"/>
                  </a:cubicBezTo>
                  <a:cubicBezTo>
                    <a:pt x="3728020" y="917225"/>
                    <a:pt x="3728020" y="916004"/>
                    <a:pt x="3728020" y="916004"/>
                  </a:cubicBezTo>
                  <a:cubicBezTo>
                    <a:pt x="3726799" y="918446"/>
                    <a:pt x="3728020" y="914784"/>
                    <a:pt x="3726799" y="916004"/>
                  </a:cubicBezTo>
                  <a:cubicBezTo>
                    <a:pt x="3725578" y="916004"/>
                    <a:pt x="3728020" y="911122"/>
                    <a:pt x="3725578" y="912342"/>
                  </a:cubicBezTo>
                  <a:cubicBezTo>
                    <a:pt x="3724358" y="912342"/>
                    <a:pt x="3726799" y="907460"/>
                    <a:pt x="3724358" y="911122"/>
                  </a:cubicBezTo>
                  <a:cubicBezTo>
                    <a:pt x="3724358" y="911122"/>
                    <a:pt x="3724358" y="911122"/>
                    <a:pt x="3724358" y="909901"/>
                  </a:cubicBezTo>
                  <a:cubicBezTo>
                    <a:pt x="3725578" y="906239"/>
                    <a:pt x="3724358" y="907460"/>
                    <a:pt x="3723137" y="907460"/>
                  </a:cubicBezTo>
                  <a:cubicBezTo>
                    <a:pt x="3721916" y="908680"/>
                    <a:pt x="3723137" y="906239"/>
                    <a:pt x="3721916" y="905018"/>
                  </a:cubicBezTo>
                  <a:cubicBezTo>
                    <a:pt x="3720696" y="903797"/>
                    <a:pt x="3720696" y="905018"/>
                    <a:pt x="3720696" y="900135"/>
                  </a:cubicBezTo>
                  <a:cubicBezTo>
                    <a:pt x="3720696" y="897694"/>
                    <a:pt x="3720696" y="895253"/>
                    <a:pt x="3718255" y="895253"/>
                  </a:cubicBezTo>
                  <a:cubicBezTo>
                    <a:pt x="3718255" y="895253"/>
                    <a:pt x="3719475" y="892811"/>
                    <a:pt x="3718255" y="892811"/>
                  </a:cubicBezTo>
                  <a:cubicBezTo>
                    <a:pt x="3718255" y="892811"/>
                    <a:pt x="3718255" y="891590"/>
                    <a:pt x="3718255" y="890370"/>
                  </a:cubicBezTo>
                  <a:cubicBezTo>
                    <a:pt x="3718255" y="886708"/>
                    <a:pt x="3717034" y="887928"/>
                    <a:pt x="3717034" y="889149"/>
                  </a:cubicBezTo>
                  <a:cubicBezTo>
                    <a:pt x="3715813" y="889149"/>
                    <a:pt x="3715813" y="890370"/>
                    <a:pt x="3715813" y="887928"/>
                  </a:cubicBezTo>
                  <a:cubicBezTo>
                    <a:pt x="3715813" y="886708"/>
                    <a:pt x="3715813" y="883046"/>
                    <a:pt x="3714592" y="884266"/>
                  </a:cubicBezTo>
                  <a:cubicBezTo>
                    <a:pt x="3714592" y="885487"/>
                    <a:pt x="3713371" y="885487"/>
                    <a:pt x="3713371" y="884266"/>
                  </a:cubicBezTo>
                  <a:cubicBezTo>
                    <a:pt x="3713371" y="883046"/>
                    <a:pt x="3713371" y="881825"/>
                    <a:pt x="3713371" y="880604"/>
                  </a:cubicBezTo>
                  <a:cubicBezTo>
                    <a:pt x="3713371" y="880604"/>
                    <a:pt x="3713371" y="879383"/>
                    <a:pt x="3712151" y="879383"/>
                  </a:cubicBezTo>
                  <a:cubicBezTo>
                    <a:pt x="3710930" y="880604"/>
                    <a:pt x="3710930" y="878163"/>
                    <a:pt x="3710930" y="876942"/>
                  </a:cubicBezTo>
                  <a:cubicBezTo>
                    <a:pt x="3710930" y="873280"/>
                    <a:pt x="3710930" y="874501"/>
                    <a:pt x="3709709" y="874501"/>
                  </a:cubicBezTo>
                  <a:cubicBezTo>
                    <a:pt x="3709709" y="874501"/>
                    <a:pt x="3709709" y="874501"/>
                    <a:pt x="3708489" y="873280"/>
                  </a:cubicBezTo>
                  <a:cubicBezTo>
                    <a:pt x="3708489" y="873280"/>
                    <a:pt x="3708489" y="872059"/>
                    <a:pt x="3708489" y="870839"/>
                  </a:cubicBezTo>
                  <a:cubicBezTo>
                    <a:pt x="3708489" y="870839"/>
                    <a:pt x="3708489" y="868397"/>
                    <a:pt x="3708489" y="868397"/>
                  </a:cubicBezTo>
                  <a:cubicBezTo>
                    <a:pt x="3707268" y="867176"/>
                    <a:pt x="3707268" y="864735"/>
                    <a:pt x="3707268" y="864735"/>
                  </a:cubicBezTo>
                  <a:cubicBezTo>
                    <a:pt x="3706047" y="864735"/>
                    <a:pt x="3706047" y="863514"/>
                    <a:pt x="3706047" y="861073"/>
                  </a:cubicBezTo>
                  <a:cubicBezTo>
                    <a:pt x="3706047" y="859852"/>
                    <a:pt x="3706047" y="861073"/>
                    <a:pt x="3706047" y="863514"/>
                  </a:cubicBezTo>
                  <a:cubicBezTo>
                    <a:pt x="3706047" y="864735"/>
                    <a:pt x="3706047" y="865956"/>
                    <a:pt x="3706047" y="865956"/>
                  </a:cubicBezTo>
                  <a:cubicBezTo>
                    <a:pt x="3706047" y="865956"/>
                    <a:pt x="3706047" y="868397"/>
                    <a:pt x="3707268" y="868397"/>
                  </a:cubicBezTo>
                  <a:cubicBezTo>
                    <a:pt x="3707268" y="869618"/>
                    <a:pt x="3708489" y="870839"/>
                    <a:pt x="3708489" y="875721"/>
                  </a:cubicBezTo>
                  <a:cubicBezTo>
                    <a:pt x="3708489" y="878163"/>
                    <a:pt x="3709709" y="881825"/>
                    <a:pt x="3709709" y="883046"/>
                  </a:cubicBezTo>
                  <a:cubicBezTo>
                    <a:pt x="3709709" y="885487"/>
                    <a:pt x="3710930" y="886708"/>
                    <a:pt x="3709709" y="889149"/>
                  </a:cubicBezTo>
                  <a:cubicBezTo>
                    <a:pt x="3709709" y="891590"/>
                    <a:pt x="3709709" y="896473"/>
                    <a:pt x="3709709" y="898915"/>
                  </a:cubicBezTo>
                  <a:cubicBezTo>
                    <a:pt x="3709709" y="900135"/>
                    <a:pt x="3712151" y="903797"/>
                    <a:pt x="3712151" y="905018"/>
                  </a:cubicBezTo>
                  <a:cubicBezTo>
                    <a:pt x="3713371" y="907460"/>
                    <a:pt x="3713371" y="909901"/>
                    <a:pt x="3714592" y="912342"/>
                  </a:cubicBezTo>
                  <a:cubicBezTo>
                    <a:pt x="3714592" y="914784"/>
                    <a:pt x="3715813" y="916004"/>
                    <a:pt x="3715813" y="917225"/>
                  </a:cubicBezTo>
                  <a:cubicBezTo>
                    <a:pt x="3717034" y="923329"/>
                    <a:pt x="3715813" y="924549"/>
                    <a:pt x="3718255" y="928211"/>
                  </a:cubicBezTo>
                  <a:cubicBezTo>
                    <a:pt x="3718255" y="928211"/>
                    <a:pt x="3718255" y="928211"/>
                    <a:pt x="3718255" y="928211"/>
                  </a:cubicBezTo>
                  <a:cubicBezTo>
                    <a:pt x="3718255" y="928211"/>
                    <a:pt x="3718255" y="928211"/>
                    <a:pt x="3717034" y="929432"/>
                  </a:cubicBezTo>
                  <a:cubicBezTo>
                    <a:pt x="3715813" y="930653"/>
                    <a:pt x="3717034" y="928211"/>
                    <a:pt x="3714592" y="928211"/>
                  </a:cubicBezTo>
                  <a:cubicBezTo>
                    <a:pt x="3713371" y="928211"/>
                    <a:pt x="3713371" y="929432"/>
                    <a:pt x="3712151" y="923329"/>
                  </a:cubicBezTo>
                  <a:cubicBezTo>
                    <a:pt x="3712151" y="920887"/>
                    <a:pt x="3710930" y="918446"/>
                    <a:pt x="3709709" y="918446"/>
                  </a:cubicBezTo>
                  <a:cubicBezTo>
                    <a:pt x="3709709" y="918446"/>
                    <a:pt x="3710930" y="916004"/>
                    <a:pt x="3709709" y="916004"/>
                  </a:cubicBezTo>
                  <a:cubicBezTo>
                    <a:pt x="3709709" y="916004"/>
                    <a:pt x="3709709" y="914784"/>
                    <a:pt x="3709709" y="913563"/>
                  </a:cubicBezTo>
                  <a:cubicBezTo>
                    <a:pt x="3709709" y="909901"/>
                    <a:pt x="3708489" y="911122"/>
                    <a:pt x="3708489" y="912342"/>
                  </a:cubicBezTo>
                  <a:cubicBezTo>
                    <a:pt x="3707268" y="913563"/>
                    <a:pt x="3707268" y="913563"/>
                    <a:pt x="3707268" y="911122"/>
                  </a:cubicBezTo>
                  <a:cubicBezTo>
                    <a:pt x="3707268" y="908680"/>
                    <a:pt x="3707268" y="905018"/>
                    <a:pt x="3706047" y="907460"/>
                  </a:cubicBezTo>
                  <a:cubicBezTo>
                    <a:pt x="3706047" y="908680"/>
                    <a:pt x="3704827" y="908680"/>
                    <a:pt x="3704827" y="907460"/>
                  </a:cubicBezTo>
                  <a:cubicBezTo>
                    <a:pt x="3704827" y="906239"/>
                    <a:pt x="3704827" y="903797"/>
                    <a:pt x="3704827" y="902577"/>
                  </a:cubicBezTo>
                  <a:cubicBezTo>
                    <a:pt x="3704827" y="902577"/>
                    <a:pt x="3703606" y="901356"/>
                    <a:pt x="3703606" y="901356"/>
                  </a:cubicBezTo>
                  <a:cubicBezTo>
                    <a:pt x="3702385" y="902577"/>
                    <a:pt x="3702385" y="900135"/>
                    <a:pt x="3702385" y="897694"/>
                  </a:cubicBezTo>
                  <a:cubicBezTo>
                    <a:pt x="3702385" y="892811"/>
                    <a:pt x="3702385" y="895253"/>
                    <a:pt x="3701164" y="895253"/>
                  </a:cubicBezTo>
                  <a:cubicBezTo>
                    <a:pt x="3701164" y="895253"/>
                    <a:pt x="3701164" y="894032"/>
                    <a:pt x="3699944" y="894032"/>
                  </a:cubicBezTo>
                  <a:cubicBezTo>
                    <a:pt x="3699944" y="894032"/>
                    <a:pt x="3699944" y="891590"/>
                    <a:pt x="3698723" y="891590"/>
                  </a:cubicBezTo>
                  <a:cubicBezTo>
                    <a:pt x="3698723" y="891590"/>
                    <a:pt x="3698723" y="889149"/>
                    <a:pt x="3698723" y="889149"/>
                  </a:cubicBezTo>
                  <a:cubicBezTo>
                    <a:pt x="3697502" y="887928"/>
                    <a:pt x="3697502" y="885487"/>
                    <a:pt x="3696282" y="885487"/>
                  </a:cubicBezTo>
                  <a:cubicBezTo>
                    <a:pt x="3695061" y="886708"/>
                    <a:pt x="3695061" y="885487"/>
                    <a:pt x="3693840" y="881825"/>
                  </a:cubicBezTo>
                  <a:cubicBezTo>
                    <a:pt x="3693840" y="880604"/>
                    <a:pt x="3693840" y="881825"/>
                    <a:pt x="3693840" y="884266"/>
                  </a:cubicBezTo>
                  <a:cubicBezTo>
                    <a:pt x="3693840" y="885487"/>
                    <a:pt x="3693840" y="886708"/>
                    <a:pt x="3693840" y="886708"/>
                  </a:cubicBezTo>
                  <a:cubicBezTo>
                    <a:pt x="3693840" y="886708"/>
                    <a:pt x="3695061" y="889149"/>
                    <a:pt x="3695061" y="889149"/>
                  </a:cubicBezTo>
                  <a:cubicBezTo>
                    <a:pt x="3695061" y="890370"/>
                    <a:pt x="3697502" y="891590"/>
                    <a:pt x="3697502" y="896473"/>
                  </a:cubicBezTo>
                  <a:cubicBezTo>
                    <a:pt x="3697502" y="898915"/>
                    <a:pt x="3699944" y="902577"/>
                    <a:pt x="3699944" y="905018"/>
                  </a:cubicBezTo>
                  <a:cubicBezTo>
                    <a:pt x="3699944" y="907460"/>
                    <a:pt x="3701164" y="909901"/>
                    <a:pt x="3701164" y="911122"/>
                  </a:cubicBezTo>
                  <a:cubicBezTo>
                    <a:pt x="3701164" y="914784"/>
                    <a:pt x="3701164" y="918446"/>
                    <a:pt x="3702385" y="922108"/>
                  </a:cubicBezTo>
                  <a:cubicBezTo>
                    <a:pt x="3702385" y="923329"/>
                    <a:pt x="3706047" y="926991"/>
                    <a:pt x="3706047" y="928211"/>
                  </a:cubicBezTo>
                  <a:cubicBezTo>
                    <a:pt x="3707268" y="930653"/>
                    <a:pt x="3708489" y="933094"/>
                    <a:pt x="3709709" y="936756"/>
                  </a:cubicBezTo>
                  <a:cubicBezTo>
                    <a:pt x="3710930" y="939198"/>
                    <a:pt x="3712151" y="940418"/>
                    <a:pt x="3712151" y="942860"/>
                  </a:cubicBezTo>
                  <a:cubicBezTo>
                    <a:pt x="3712151" y="944081"/>
                    <a:pt x="3713371" y="945301"/>
                    <a:pt x="3713371" y="945301"/>
                  </a:cubicBezTo>
                  <a:cubicBezTo>
                    <a:pt x="3713371" y="945301"/>
                    <a:pt x="3713371" y="946522"/>
                    <a:pt x="3712151" y="946522"/>
                  </a:cubicBezTo>
                  <a:cubicBezTo>
                    <a:pt x="3710930" y="948963"/>
                    <a:pt x="3712151" y="944081"/>
                    <a:pt x="3709709" y="946522"/>
                  </a:cubicBezTo>
                  <a:cubicBezTo>
                    <a:pt x="3708489" y="946522"/>
                    <a:pt x="3708489" y="947743"/>
                    <a:pt x="3707268" y="947743"/>
                  </a:cubicBezTo>
                  <a:cubicBezTo>
                    <a:pt x="3707268" y="947743"/>
                    <a:pt x="3706047" y="946522"/>
                    <a:pt x="3704827" y="942860"/>
                  </a:cubicBezTo>
                  <a:cubicBezTo>
                    <a:pt x="3703606" y="939198"/>
                    <a:pt x="3702385" y="937977"/>
                    <a:pt x="3701164" y="939198"/>
                  </a:cubicBezTo>
                  <a:cubicBezTo>
                    <a:pt x="3701164" y="939198"/>
                    <a:pt x="3702385" y="935536"/>
                    <a:pt x="3699944" y="936756"/>
                  </a:cubicBezTo>
                  <a:cubicBezTo>
                    <a:pt x="3699944" y="936756"/>
                    <a:pt x="3698723" y="936756"/>
                    <a:pt x="3698723" y="934315"/>
                  </a:cubicBezTo>
                  <a:cubicBezTo>
                    <a:pt x="3698723" y="929432"/>
                    <a:pt x="3697502" y="931874"/>
                    <a:pt x="3696282" y="933094"/>
                  </a:cubicBezTo>
                  <a:cubicBezTo>
                    <a:pt x="3695061" y="934315"/>
                    <a:pt x="3695061" y="935536"/>
                    <a:pt x="3693840" y="931874"/>
                  </a:cubicBezTo>
                  <a:cubicBezTo>
                    <a:pt x="3693840" y="929432"/>
                    <a:pt x="3692620" y="924549"/>
                    <a:pt x="3691399" y="928211"/>
                  </a:cubicBezTo>
                  <a:cubicBezTo>
                    <a:pt x="3691399" y="929432"/>
                    <a:pt x="3690178" y="929432"/>
                    <a:pt x="3690178" y="929432"/>
                  </a:cubicBezTo>
                  <a:cubicBezTo>
                    <a:pt x="3690178" y="928211"/>
                    <a:pt x="3690178" y="924549"/>
                    <a:pt x="3688957" y="924549"/>
                  </a:cubicBezTo>
                  <a:cubicBezTo>
                    <a:pt x="3687737" y="924549"/>
                    <a:pt x="3687737" y="923329"/>
                    <a:pt x="3687737" y="924549"/>
                  </a:cubicBezTo>
                  <a:cubicBezTo>
                    <a:pt x="3686516" y="925770"/>
                    <a:pt x="3686516" y="923329"/>
                    <a:pt x="3686516" y="920887"/>
                  </a:cubicBezTo>
                  <a:cubicBezTo>
                    <a:pt x="3685295" y="916004"/>
                    <a:pt x="3686516" y="918446"/>
                    <a:pt x="3685295" y="917225"/>
                  </a:cubicBezTo>
                  <a:cubicBezTo>
                    <a:pt x="3684075" y="917225"/>
                    <a:pt x="3685295" y="916004"/>
                    <a:pt x="3684075" y="916004"/>
                  </a:cubicBezTo>
                  <a:cubicBezTo>
                    <a:pt x="3684075" y="916004"/>
                    <a:pt x="3682854" y="913563"/>
                    <a:pt x="3682854" y="913563"/>
                  </a:cubicBezTo>
                  <a:cubicBezTo>
                    <a:pt x="3682854" y="913563"/>
                    <a:pt x="3682854" y="911122"/>
                    <a:pt x="3681633" y="911122"/>
                  </a:cubicBezTo>
                  <a:cubicBezTo>
                    <a:pt x="3680413" y="909901"/>
                    <a:pt x="3680413" y="906239"/>
                    <a:pt x="3679192" y="907460"/>
                  </a:cubicBezTo>
                  <a:cubicBezTo>
                    <a:pt x="3676750" y="908680"/>
                    <a:pt x="3677971" y="907460"/>
                    <a:pt x="3675530" y="902577"/>
                  </a:cubicBezTo>
                  <a:cubicBezTo>
                    <a:pt x="3675530" y="901356"/>
                    <a:pt x="3675530" y="902577"/>
                    <a:pt x="3675530" y="906239"/>
                  </a:cubicBezTo>
                  <a:cubicBezTo>
                    <a:pt x="3675530" y="908680"/>
                    <a:pt x="3675530" y="909901"/>
                    <a:pt x="3676750" y="909901"/>
                  </a:cubicBezTo>
                  <a:cubicBezTo>
                    <a:pt x="3676750" y="909901"/>
                    <a:pt x="3677971" y="912342"/>
                    <a:pt x="3677971" y="913563"/>
                  </a:cubicBezTo>
                  <a:cubicBezTo>
                    <a:pt x="3679192" y="914784"/>
                    <a:pt x="3680413" y="916004"/>
                    <a:pt x="3681633" y="922108"/>
                  </a:cubicBezTo>
                  <a:cubicBezTo>
                    <a:pt x="3681633" y="924549"/>
                    <a:pt x="3685295" y="928211"/>
                    <a:pt x="3685295" y="931874"/>
                  </a:cubicBezTo>
                  <a:cubicBezTo>
                    <a:pt x="3685295" y="934315"/>
                    <a:pt x="3686516" y="936756"/>
                    <a:pt x="3687737" y="939198"/>
                  </a:cubicBezTo>
                  <a:cubicBezTo>
                    <a:pt x="3687737" y="942860"/>
                    <a:pt x="3688957" y="948963"/>
                    <a:pt x="3690178" y="951405"/>
                  </a:cubicBezTo>
                  <a:cubicBezTo>
                    <a:pt x="3691399" y="952625"/>
                    <a:pt x="3695061" y="955067"/>
                    <a:pt x="3696282" y="956288"/>
                  </a:cubicBezTo>
                  <a:cubicBezTo>
                    <a:pt x="3698723" y="958729"/>
                    <a:pt x="3699944" y="961170"/>
                    <a:pt x="3702385" y="963612"/>
                  </a:cubicBezTo>
                  <a:cubicBezTo>
                    <a:pt x="3703606" y="966053"/>
                    <a:pt x="3704827" y="966053"/>
                    <a:pt x="3706047" y="968495"/>
                  </a:cubicBezTo>
                  <a:cubicBezTo>
                    <a:pt x="3707268" y="970936"/>
                    <a:pt x="3708489" y="972157"/>
                    <a:pt x="3709709" y="974598"/>
                  </a:cubicBezTo>
                  <a:cubicBezTo>
                    <a:pt x="3709709" y="974598"/>
                    <a:pt x="3709709" y="974598"/>
                    <a:pt x="3709709" y="975819"/>
                  </a:cubicBezTo>
                  <a:cubicBezTo>
                    <a:pt x="3708489" y="978260"/>
                    <a:pt x="3709709" y="973377"/>
                    <a:pt x="3707268" y="975819"/>
                  </a:cubicBezTo>
                  <a:cubicBezTo>
                    <a:pt x="3704827" y="977039"/>
                    <a:pt x="3704827" y="979481"/>
                    <a:pt x="3702385" y="972157"/>
                  </a:cubicBezTo>
                  <a:cubicBezTo>
                    <a:pt x="3701164" y="968495"/>
                    <a:pt x="3699944" y="967274"/>
                    <a:pt x="3697502" y="968495"/>
                  </a:cubicBezTo>
                  <a:cubicBezTo>
                    <a:pt x="3697502" y="968495"/>
                    <a:pt x="3698723" y="963612"/>
                    <a:pt x="3696282" y="966053"/>
                  </a:cubicBezTo>
                  <a:cubicBezTo>
                    <a:pt x="3696282" y="966053"/>
                    <a:pt x="3695061" y="966053"/>
                    <a:pt x="3695061" y="963612"/>
                  </a:cubicBezTo>
                  <a:cubicBezTo>
                    <a:pt x="3693840" y="958729"/>
                    <a:pt x="3692620" y="962391"/>
                    <a:pt x="3692620" y="963612"/>
                  </a:cubicBezTo>
                  <a:cubicBezTo>
                    <a:pt x="3691399" y="964832"/>
                    <a:pt x="3691399" y="967274"/>
                    <a:pt x="3690178" y="963612"/>
                  </a:cubicBezTo>
                  <a:cubicBezTo>
                    <a:pt x="3688957" y="961170"/>
                    <a:pt x="3687737" y="956288"/>
                    <a:pt x="3687737" y="961170"/>
                  </a:cubicBezTo>
                  <a:cubicBezTo>
                    <a:pt x="3687737" y="962391"/>
                    <a:pt x="3686516" y="963612"/>
                    <a:pt x="3686516" y="963612"/>
                  </a:cubicBezTo>
                  <a:cubicBezTo>
                    <a:pt x="3686516" y="963612"/>
                    <a:pt x="3685295" y="958729"/>
                    <a:pt x="3684075" y="958729"/>
                  </a:cubicBezTo>
                  <a:cubicBezTo>
                    <a:pt x="3682854" y="958729"/>
                    <a:pt x="3682854" y="957508"/>
                    <a:pt x="3682854" y="958729"/>
                  </a:cubicBezTo>
                  <a:cubicBezTo>
                    <a:pt x="3682854" y="961170"/>
                    <a:pt x="3681633" y="958729"/>
                    <a:pt x="3680413" y="956288"/>
                  </a:cubicBezTo>
                  <a:cubicBezTo>
                    <a:pt x="3679192" y="951405"/>
                    <a:pt x="3679192" y="953846"/>
                    <a:pt x="3677971" y="953846"/>
                  </a:cubicBezTo>
                  <a:cubicBezTo>
                    <a:pt x="3676750" y="953846"/>
                    <a:pt x="3677971" y="952625"/>
                    <a:pt x="3676750" y="953846"/>
                  </a:cubicBezTo>
                  <a:cubicBezTo>
                    <a:pt x="3675530" y="953846"/>
                    <a:pt x="3675530" y="952625"/>
                    <a:pt x="3675530" y="952625"/>
                  </a:cubicBezTo>
                  <a:cubicBezTo>
                    <a:pt x="3675530" y="952625"/>
                    <a:pt x="3674309" y="950184"/>
                    <a:pt x="3674309" y="950184"/>
                  </a:cubicBezTo>
                  <a:cubicBezTo>
                    <a:pt x="3673088" y="950184"/>
                    <a:pt x="3671868" y="947743"/>
                    <a:pt x="3670647" y="948963"/>
                  </a:cubicBezTo>
                  <a:cubicBezTo>
                    <a:pt x="3669426" y="951405"/>
                    <a:pt x="3669426" y="950184"/>
                    <a:pt x="3666985" y="947743"/>
                  </a:cubicBezTo>
                  <a:cubicBezTo>
                    <a:pt x="3665764" y="946522"/>
                    <a:pt x="3666985" y="948963"/>
                    <a:pt x="3666985" y="951405"/>
                  </a:cubicBezTo>
                  <a:cubicBezTo>
                    <a:pt x="3666985" y="953846"/>
                    <a:pt x="3668206" y="955067"/>
                    <a:pt x="3668206" y="953846"/>
                  </a:cubicBezTo>
                  <a:cubicBezTo>
                    <a:pt x="3668206" y="953846"/>
                    <a:pt x="3669426" y="955067"/>
                    <a:pt x="3670647" y="955067"/>
                  </a:cubicBezTo>
                  <a:cubicBezTo>
                    <a:pt x="3671868" y="955067"/>
                    <a:pt x="3674309" y="955067"/>
                    <a:pt x="3675530" y="959950"/>
                  </a:cubicBezTo>
                  <a:cubicBezTo>
                    <a:pt x="3676750" y="962391"/>
                    <a:pt x="3680413" y="963612"/>
                    <a:pt x="3681633" y="966053"/>
                  </a:cubicBezTo>
                  <a:cubicBezTo>
                    <a:pt x="3682854" y="968495"/>
                    <a:pt x="3684075" y="969715"/>
                    <a:pt x="3685295" y="972157"/>
                  </a:cubicBezTo>
                  <a:cubicBezTo>
                    <a:pt x="3686516" y="975819"/>
                    <a:pt x="3687737" y="981922"/>
                    <a:pt x="3690178" y="983143"/>
                  </a:cubicBezTo>
                  <a:cubicBezTo>
                    <a:pt x="3691399" y="984364"/>
                    <a:pt x="3695061" y="984364"/>
                    <a:pt x="3696282" y="985584"/>
                  </a:cubicBezTo>
                  <a:cubicBezTo>
                    <a:pt x="3698723" y="988026"/>
                    <a:pt x="3701164" y="989246"/>
                    <a:pt x="3702385" y="991688"/>
                  </a:cubicBezTo>
                  <a:cubicBezTo>
                    <a:pt x="3703606" y="992909"/>
                    <a:pt x="3704827" y="994129"/>
                    <a:pt x="3707268" y="995350"/>
                  </a:cubicBezTo>
                  <a:cubicBezTo>
                    <a:pt x="3709709" y="997791"/>
                    <a:pt x="3710930" y="1000233"/>
                    <a:pt x="3710930" y="1001453"/>
                  </a:cubicBezTo>
                  <a:cubicBezTo>
                    <a:pt x="3710930" y="1001453"/>
                    <a:pt x="3709709" y="1003895"/>
                    <a:pt x="3709709" y="1005116"/>
                  </a:cubicBezTo>
                  <a:cubicBezTo>
                    <a:pt x="3708489" y="1007557"/>
                    <a:pt x="3709709" y="1002674"/>
                    <a:pt x="3707268" y="1006336"/>
                  </a:cubicBezTo>
                  <a:cubicBezTo>
                    <a:pt x="3706047" y="1008778"/>
                    <a:pt x="3706047" y="1009998"/>
                    <a:pt x="3702385" y="1003895"/>
                  </a:cubicBezTo>
                  <a:cubicBezTo>
                    <a:pt x="3701164" y="1001453"/>
                    <a:pt x="3699944" y="999012"/>
                    <a:pt x="3697502" y="1001453"/>
                  </a:cubicBezTo>
                  <a:cubicBezTo>
                    <a:pt x="3697502" y="1001453"/>
                    <a:pt x="3698723" y="996571"/>
                    <a:pt x="3696282" y="999012"/>
                  </a:cubicBezTo>
                  <a:cubicBezTo>
                    <a:pt x="3696282" y="999012"/>
                    <a:pt x="3695061" y="999012"/>
                    <a:pt x="3695061" y="996571"/>
                  </a:cubicBezTo>
                  <a:cubicBezTo>
                    <a:pt x="3693840" y="991688"/>
                    <a:pt x="3693840" y="995350"/>
                    <a:pt x="3692620" y="996571"/>
                  </a:cubicBezTo>
                  <a:cubicBezTo>
                    <a:pt x="3691399" y="997791"/>
                    <a:pt x="3691399" y="1000233"/>
                    <a:pt x="3690178" y="996571"/>
                  </a:cubicBezTo>
                  <a:cubicBezTo>
                    <a:pt x="3688957" y="994129"/>
                    <a:pt x="3687737" y="989246"/>
                    <a:pt x="3687737" y="994129"/>
                  </a:cubicBezTo>
                  <a:cubicBezTo>
                    <a:pt x="3687737" y="995350"/>
                    <a:pt x="3686516" y="996571"/>
                    <a:pt x="3686516" y="996571"/>
                  </a:cubicBezTo>
                  <a:cubicBezTo>
                    <a:pt x="3686516" y="996571"/>
                    <a:pt x="3685295" y="991688"/>
                    <a:pt x="3684075" y="991688"/>
                  </a:cubicBezTo>
                  <a:cubicBezTo>
                    <a:pt x="3682854" y="991688"/>
                    <a:pt x="3682854" y="990467"/>
                    <a:pt x="3682854" y="992909"/>
                  </a:cubicBezTo>
                  <a:cubicBezTo>
                    <a:pt x="3682854" y="995350"/>
                    <a:pt x="3681633" y="992909"/>
                    <a:pt x="3680413" y="990467"/>
                  </a:cubicBezTo>
                  <a:cubicBezTo>
                    <a:pt x="3677971" y="985584"/>
                    <a:pt x="3679192" y="988026"/>
                    <a:pt x="3677971" y="989246"/>
                  </a:cubicBezTo>
                  <a:cubicBezTo>
                    <a:pt x="3676750" y="989246"/>
                    <a:pt x="3677971" y="988026"/>
                    <a:pt x="3676750" y="989246"/>
                  </a:cubicBezTo>
                  <a:cubicBezTo>
                    <a:pt x="3675530" y="989246"/>
                    <a:pt x="3675530" y="988026"/>
                    <a:pt x="3675530" y="988026"/>
                  </a:cubicBezTo>
                  <a:cubicBezTo>
                    <a:pt x="3675530" y="988026"/>
                    <a:pt x="3674309" y="986805"/>
                    <a:pt x="3674309" y="986805"/>
                  </a:cubicBezTo>
                  <a:cubicBezTo>
                    <a:pt x="3673088" y="986805"/>
                    <a:pt x="3673088" y="986805"/>
                    <a:pt x="3671868" y="986805"/>
                  </a:cubicBezTo>
                  <a:cubicBezTo>
                    <a:pt x="3671868" y="986805"/>
                    <a:pt x="3671868" y="985584"/>
                    <a:pt x="3671868" y="985584"/>
                  </a:cubicBezTo>
                  <a:cubicBezTo>
                    <a:pt x="3670647" y="983143"/>
                    <a:pt x="3670647" y="979481"/>
                    <a:pt x="3669426" y="978260"/>
                  </a:cubicBezTo>
                  <a:cubicBezTo>
                    <a:pt x="3668206" y="978260"/>
                    <a:pt x="3668206" y="977039"/>
                    <a:pt x="3666985" y="975819"/>
                  </a:cubicBezTo>
                  <a:cubicBezTo>
                    <a:pt x="3666985" y="974598"/>
                    <a:pt x="3666985" y="972157"/>
                    <a:pt x="3666985" y="968495"/>
                  </a:cubicBezTo>
                  <a:cubicBezTo>
                    <a:pt x="3666985" y="966053"/>
                    <a:pt x="3665764" y="968495"/>
                    <a:pt x="3665764" y="972157"/>
                  </a:cubicBezTo>
                  <a:cubicBezTo>
                    <a:pt x="3664543" y="975819"/>
                    <a:pt x="3664543" y="978260"/>
                    <a:pt x="3665764" y="978260"/>
                  </a:cubicBezTo>
                  <a:cubicBezTo>
                    <a:pt x="3665764" y="978260"/>
                    <a:pt x="3666985" y="983143"/>
                    <a:pt x="3666985" y="984364"/>
                  </a:cubicBezTo>
                  <a:cubicBezTo>
                    <a:pt x="3666985" y="985584"/>
                    <a:pt x="3668206" y="986805"/>
                    <a:pt x="3668206" y="988026"/>
                  </a:cubicBezTo>
                  <a:cubicBezTo>
                    <a:pt x="3668206" y="988026"/>
                    <a:pt x="3666985" y="988026"/>
                    <a:pt x="3666985" y="988026"/>
                  </a:cubicBezTo>
                  <a:cubicBezTo>
                    <a:pt x="3665764" y="988026"/>
                    <a:pt x="3666985" y="989246"/>
                    <a:pt x="3668206" y="990467"/>
                  </a:cubicBezTo>
                  <a:cubicBezTo>
                    <a:pt x="3669426" y="991688"/>
                    <a:pt x="3669426" y="992909"/>
                    <a:pt x="3669426" y="991688"/>
                  </a:cubicBezTo>
                  <a:cubicBezTo>
                    <a:pt x="3669426" y="991688"/>
                    <a:pt x="3669426" y="991688"/>
                    <a:pt x="3669426" y="991688"/>
                  </a:cubicBezTo>
                  <a:cubicBezTo>
                    <a:pt x="3669426" y="992909"/>
                    <a:pt x="3670647" y="995350"/>
                    <a:pt x="3670647" y="996571"/>
                  </a:cubicBezTo>
                  <a:cubicBezTo>
                    <a:pt x="3670647" y="997791"/>
                    <a:pt x="3671868" y="1000233"/>
                    <a:pt x="3673088" y="1001453"/>
                  </a:cubicBezTo>
                  <a:cubicBezTo>
                    <a:pt x="3674309" y="1002674"/>
                    <a:pt x="3675530" y="1003895"/>
                    <a:pt x="3675530" y="1006336"/>
                  </a:cubicBezTo>
                  <a:cubicBezTo>
                    <a:pt x="3676750" y="1009998"/>
                    <a:pt x="3677971" y="1011219"/>
                    <a:pt x="3679192" y="1013660"/>
                  </a:cubicBezTo>
                  <a:cubicBezTo>
                    <a:pt x="3680413" y="1018543"/>
                    <a:pt x="3681633" y="1024647"/>
                    <a:pt x="3684075" y="1027088"/>
                  </a:cubicBezTo>
                  <a:cubicBezTo>
                    <a:pt x="3685295" y="1028309"/>
                    <a:pt x="3690178" y="1029530"/>
                    <a:pt x="3691399" y="1030750"/>
                  </a:cubicBezTo>
                  <a:cubicBezTo>
                    <a:pt x="3693840" y="1033192"/>
                    <a:pt x="3696282" y="1034412"/>
                    <a:pt x="3698723" y="1038074"/>
                  </a:cubicBezTo>
                  <a:cubicBezTo>
                    <a:pt x="3699944" y="1039295"/>
                    <a:pt x="3702385" y="1040516"/>
                    <a:pt x="3703606" y="1042957"/>
                  </a:cubicBezTo>
                  <a:cubicBezTo>
                    <a:pt x="3707268" y="1046619"/>
                    <a:pt x="3707268" y="1050282"/>
                    <a:pt x="3710930" y="1052723"/>
                  </a:cubicBezTo>
                  <a:cubicBezTo>
                    <a:pt x="3710930" y="1052723"/>
                    <a:pt x="3710930" y="1053944"/>
                    <a:pt x="3709709" y="1053944"/>
                  </a:cubicBezTo>
                  <a:cubicBezTo>
                    <a:pt x="3708489" y="1056385"/>
                    <a:pt x="3709709" y="1051502"/>
                    <a:pt x="3707268" y="1053944"/>
                  </a:cubicBezTo>
                  <a:cubicBezTo>
                    <a:pt x="3704827" y="1055164"/>
                    <a:pt x="3706047" y="1057606"/>
                    <a:pt x="3702385" y="1050282"/>
                  </a:cubicBezTo>
                  <a:cubicBezTo>
                    <a:pt x="3701164" y="1047840"/>
                    <a:pt x="3699944" y="1045399"/>
                    <a:pt x="3697502" y="1047840"/>
                  </a:cubicBezTo>
                  <a:cubicBezTo>
                    <a:pt x="3697502" y="1047840"/>
                    <a:pt x="3697502" y="1042957"/>
                    <a:pt x="3696282" y="1045399"/>
                  </a:cubicBezTo>
                  <a:cubicBezTo>
                    <a:pt x="3696282" y="1045399"/>
                    <a:pt x="3695061" y="1045399"/>
                    <a:pt x="3695061" y="1042957"/>
                  </a:cubicBezTo>
                  <a:cubicBezTo>
                    <a:pt x="3693840" y="1038074"/>
                    <a:pt x="3692620" y="1041737"/>
                    <a:pt x="3692620" y="1044178"/>
                  </a:cubicBezTo>
                  <a:cubicBezTo>
                    <a:pt x="3691399" y="1045399"/>
                    <a:pt x="3691399" y="1047840"/>
                    <a:pt x="3690178" y="1045399"/>
                  </a:cubicBezTo>
                  <a:cubicBezTo>
                    <a:pt x="3688957" y="1044178"/>
                    <a:pt x="3687737" y="1039295"/>
                    <a:pt x="3687737" y="1042957"/>
                  </a:cubicBezTo>
                  <a:cubicBezTo>
                    <a:pt x="3687737" y="1044178"/>
                    <a:pt x="3687737" y="1045399"/>
                    <a:pt x="3686516" y="1045399"/>
                  </a:cubicBezTo>
                  <a:cubicBezTo>
                    <a:pt x="3686516" y="1045399"/>
                    <a:pt x="3685295" y="1040516"/>
                    <a:pt x="3684075" y="1041737"/>
                  </a:cubicBezTo>
                  <a:cubicBezTo>
                    <a:pt x="3682854" y="1041737"/>
                    <a:pt x="3682854" y="1041737"/>
                    <a:pt x="3682854" y="1042957"/>
                  </a:cubicBezTo>
                  <a:cubicBezTo>
                    <a:pt x="3682854" y="1045399"/>
                    <a:pt x="3681633" y="1042957"/>
                    <a:pt x="3680413" y="1041737"/>
                  </a:cubicBezTo>
                  <a:cubicBezTo>
                    <a:pt x="3679192" y="1038074"/>
                    <a:pt x="3679192" y="1039295"/>
                    <a:pt x="3677971" y="1040516"/>
                  </a:cubicBezTo>
                  <a:cubicBezTo>
                    <a:pt x="3676750" y="1040516"/>
                    <a:pt x="3677971" y="1039295"/>
                    <a:pt x="3676750" y="1040516"/>
                  </a:cubicBezTo>
                  <a:cubicBezTo>
                    <a:pt x="3675530" y="1040516"/>
                    <a:pt x="3675530" y="1039295"/>
                    <a:pt x="3675530" y="1039295"/>
                  </a:cubicBezTo>
                  <a:cubicBezTo>
                    <a:pt x="3675530" y="1039295"/>
                    <a:pt x="3674309" y="1036854"/>
                    <a:pt x="3674309" y="1036854"/>
                  </a:cubicBezTo>
                  <a:cubicBezTo>
                    <a:pt x="3673088" y="1035633"/>
                    <a:pt x="3671868" y="1033192"/>
                    <a:pt x="3670647" y="1033192"/>
                  </a:cubicBezTo>
                  <a:cubicBezTo>
                    <a:pt x="3668206" y="1034412"/>
                    <a:pt x="3668206" y="1033192"/>
                    <a:pt x="3666985" y="1027088"/>
                  </a:cubicBezTo>
                  <a:cubicBezTo>
                    <a:pt x="3666985" y="1025867"/>
                    <a:pt x="3665764" y="1027088"/>
                    <a:pt x="3666985" y="1030750"/>
                  </a:cubicBezTo>
                  <a:cubicBezTo>
                    <a:pt x="3666985" y="1033192"/>
                    <a:pt x="3666985" y="1035633"/>
                    <a:pt x="3668206" y="1035633"/>
                  </a:cubicBezTo>
                  <a:cubicBezTo>
                    <a:pt x="3668206" y="1035633"/>
                    <a:pt x="3669426" y="1039295"/>
                    <a:pt x="3670647" y="1039295"/>
                  </a:cubicBezTo>
                  <a:cubicBezTo>
                    <a:pt x="3670647" y="1039295"/>
                    <a:pt x="3671868" y="1040516"/>
                    <a:pt x="3673088" y="1041737"/>
                  </a:cubicBezTo>
                  <a:cubicBezTo>
                    <a:pt x="3674309" y="1042957"/>
                    <a:pt x="3675530" y="1044178"/>
                    <a:pt x="3675530" y="1046619"/>
                  </a:cubicBezTo>
                  <a:cubicBezTo>
                    <a:pt x="3675530" y="1047840"/>
                    <a:pt x="3676750" y="1049061"/>
                    <a:pt x="3677971" y="1050282"/>
                  </a:cubicBezTo>
                  <a:cubicBezTo>
                    <a:pt x="3679192" y="1051502"/>
                    <a:pt x="3680413" y="1051502"/>
                    <a:pt x="3680413" y="1052723"/>
                  </a:cubicBezTo>
                  <a:cubicBezTo>
                    <a:pt x="3681633" y="1055164"/>
                    <a:pt x="3682854" y="1056385"/>
                    <a:pt x="3684075" y="1057606"/>
                  </a:cubicBezTo>
                  <a:cubicBezTo>
                    <a:pt x="3684075" y="1058826"/>
                    <a:pt x="3685295" y="1060047"/>
                    <a:pt x="3685295" y="1061268"/>
                  </a:cubicBezTo>
                  <a:cubicBezTo>
                    <a:pt x="3685295" y="1062489"/>
                    <a:pt x="3684075" y="1063709"/>
                    <a:pt x="3684075" y="1062489"/>
                  </a:cubicBezTo>
                  <a:cubicBezTo>
                    <a:pt x="3684075" y="1062489"/>
                    <a:pt x="3682854" y="1057606"/>
                    <a:pt x="3681633" y="1057606"/>
                  </a:cubicBezTo>
                  <a:cubicBezTo>
                    <a:pt x="3680413" y="1057606"/>
                    <a:pt x="3680413" y="1056385"/>
                    <a:pt x="3680413" y="1057606"/>
                  </a:cubicBezTo>
                  <a:cubicBezTo>
                    <a:pt x="3680413" y="1060047"/>
                    <a:pt x="3679192" y="1057606"/>
                    <a:pt x="3677971" y="1055164"/>
                  </a:cubicBezTo>
                  <a:cubicBezTo>
                    <a:pt x="3676750" y="1050282"/>
                    <a:pt x="3676750" y="1052723"/>
                    <a:pt x="3675530" y="1052723"/>
                  </a:cubicBezTo>
                  <a:cubicBezTo>
                    <a:pt x="3674309" y="1052723"/>
                    <a:pt x="3675530" y="1051502"/>
                    <a:pt x="3674309" y="1052723"/>
                  </a:cubicBezTo>
                  <a:cubicBezTo>
                    <a:pt x="3673088" y="1052723"/>
                    <a:pt x="3673088" y="1051502"/>
                    <a:pt x="3673088" y="1051502"/>
                  </a:cubicBezTo>
                  <a:cubicBezTo>
                    <a:pt x="3673088" y="1051502"/>
                    <a:pt x="3671868" y="1049061"/>
                    <a:pt x="3671868" y="1049061"/>
                  </a:cubicBezTo>
                  <a:cubicBezTo>
                    <a:pt x="3670647" y="1049061"/>
                    <a:pt x="3669426" y="1045399"/>
                    <a:pt x="3668206" y="1047840"/>
                  </a:cubicBezTo>
                  <a:cubicBezTo>
                    <a:pt x="3666985" y="1050282"/>
                    <a:pt x="3666985" y="1049061"/>
                    <a:pt x="3664543" y="1046619"/>
                  </a:cubicBezTo>
                  <a:cubicBezTo>
                    <a:pt x="3663323" y="1045399"/>
                    <a:pt x="3664543" y="1047840"/>
                    <a:pt x="3664543" y="1050282"/>
                  </a:cubicBezTo>
                  <a:cubicBezTo>
                    <a:pt x="3664543" y="1052723"/>
                    <a:pt x="3665764" y="1053944"/>
                    <a:pt x="3665764" y="1053944"/>
                  </a:cubicBezTo>
                  <a:cubicBezTo>
                    <a:pt x="3665764" y="1053944"/>
                    <a:pt x="3666985" y="1056385"/>
                    <a:pt x="3668206" y="1056385"/>
                  </a:cubicBezTo>
                  <a:cubicBezTo>
                    <a:pt x="3669426" y="1056385"/>
                    <a:pt x="3671868" y="1057606"/>
                    <a:pt x="3673088" y="1062489"/>
                  </a:cubicBezTo>
                  <a:cubicBezTo>
                    <a:pt x="3674309" y="1064930"/>
                    <a:pt x="3677971" y="1066151"/>
                    <a:pt x="3679192" y="1069813"/>
                  </a:cubicBezTo>
                  <a:cubicBezTo>
                    <a:pt x="3680413" y="1072254"/>
                    <a:pt x="3681633" y="1073475"/>
                    <a:pt x="3682854" y="1075916"/>
                  </a:cubicBezTo>
                  <a:cubicBezTo>
                    <a:pt x="3684075" y="1079578"/>
                    <a:pt x="3685295" y="1085682"/>
                    <a:pt x="3687737" y="1088123"/>
                  </a:cubicBezTo>
                  <a:cubicBezTo>
                    <a:pt x="3687737" y="1088123"/>
                    <a:pt x="3688957" y="1088123"/>
                    <a:pt x="3688957" y="1089344"/>
                  </a:cubicBezTo>
                  <a:cubicBezTo>
                    <a:pt x="3688957" y="1089344"/>
                    <a:pt x="3688957" y="1089344"/>
                    <a:pt x="3688957" y="1089344"/>
                  </a:cubicBezTo>
                  <a:cubicBezTo>
                    <a:pt x="3687737" y="1091785"/>
                    <a:pt x="3687737" y="1093006"/>
                    <a:pt x="3686516" y="1090565"/>
                  </a:cubicBezTo>
                  <a:cubicBezTo>
                    <a:pt x="3685295" y="1088123"/>
                    <a:pt x="3684075" y="1083240"/>
                    <a:pt x="3684075" y="1088123"/>
                  </a:cubicBezTo>
                  <a:cubicBezTo>
                    <a:pt x="3684075" y="1090565"/>
                    <a:pt x="3682854" y="1090565"/>
                    <a:pt x="3682854" y="1090565"/>
                  </a:cubicBezTo>
                  <a:cubicBezTo>
                    <a:pt x="3681633" y="1090565"/>
                    <a:pt x="3681633" y="1085682"/>
                    <a:pt x="3680413" y="1085682"/>
                  </a:cubicBezTo>
                  <a:cubicBezTo>
                    <a:pt x="3679192" y="1085682"/>
                    <a:pt x="3679192" y="1084461"/>
                    <a:pt x="3679192" y="1085682"/>
                  </a:cubicBezTo>
                  <a:cubicBezTo>
                    <a:pt x="3679192" y="1088123"/>
                    <a:pt x="3677971" y="1085682"/>
                    <a:pt x="3676750" y="1083240"/>
                  </a:cubicBezTo>
                  <a:cubicBezTo>
                    <a:pt x="3675530" y="1078358"/>
                    <a:pt x="3675530" y="1080799"/>
                    <a:pt x="3674309" y="1080799"/>
                  </a:cubicBezTo>
                  <a:cubicBezTo>
                    <a:pt x="3673088" y="1080799"/>
                    <a:pt x="3674309" y="1079578"/>
                    <a:pt x="3673088" y="1079578"/>
                  </a:cubicBezTo>
                  <a:cubicBezTo>
                    <a:pt x="3671868" y="1079578"/>
                    <a:pt x="3671868" y="1077137"/>
                    <a:pt x="3671868" y="1077137"/>
                  </a:cubicBezTo>
                  <a:cubicBezTo>
                    <a:pt x="3671868" y="1077137"/>
                    <a:pt x="3670647" y="1074696"/>
                    <a:pt x="3670647" y="1074696"/>
                  </a:cubicBezTo>
                  <a:cubicBezTo>
                    <a:pt x="3669426" y="1073475"/>
                    <a:pt x="3668206" y="1069813"/>
                    <a:pt x="3666985" y="1071033"/>
                  </a:cubicBezTo>
                  <a:cubicBezTo>
                    <a:pt x="3664543" y="1072254"/>
                    <a:pt x="3664543" y="1071033"/>
                    <a:pt x="3663323" y="1066151"/>
                  </a:cubicBezTo>
                  <a:cubicBezTo>
                    <a:pt x="3663323" y="1064930"/>
                    <a:pt x="3662102" y="1067371"/>
                    <a:pt x="3663323" y="1069813"/>
                  </a:cubicBezTo>
                  <a:cubicBezTo>
                    <a:pt x="3663323" y="1072254"/>
                    <a:pt x="3664543" y="1074696"/>
                    <a:pt x="3664543" y="1074696"/>
                  </a:cubicBezTo>
                  <a:cubicBezTo>
                    <a:pt x="3664543" y="1074696"/>
                    <a:pt x="3665764" y="1078358"/>
                    <a:pt x="3666985" y="1078358"/>
                  </a:cubicBezTo>
                  <a:cubicBezTo>
                    <a:pt x="3668206" y="1079578"/>
                    <a:pt x="3670647" y="1080799"/>
                    <a:pt x="3671868" y="1086903"/>
                  </a:cubicBezTo>
                  <a:cubicBezTo>
                    <a:pt x="3671868" y="1088123"/>
                    <a:pt x="3673088" y="1089344"/>
                    <a:pt x="3675530" y="1091785"/>
                  </a:cubicBezTo>
                  <a:cubicBezTo>
                    <a:pt x="3676750" y="1093006"/>
                    <a:pt x="3677971" y="1094227"/>
                    <a:pt x="3679192" y="1095447"/>
                  </a:cubicBezTo>
                  <a:cubicBezTo>
                    <a:pt x="3680413" y="1097889"/>
                    <a:pt x="3681633" y="1099110"/>
                    <a:pt x="3682854" y="1102772"/>
                  </a:cubicBezTo>
                  <a:cubicBezTo>
                    <a:pt x="3682854" y="1103992"/>
                    <a:pt x="3684075" y="1105213"/>
                    <a:pt x="3684075" y="1106434"/>
                  </a:cubicBezTo>
                  <a:cubicBezTo>
                    <a:pt x="3684075" y="1107654"/>
                    <a:pt x="3684075" y="1107654"/>
                    <a:pt x="3682854" y="1107654"/>
                  </a:cubicBezTo>
                  <a:cubicBezTo>
                    <a:pt x="3681633" y="1107654"/>
                    <a:pt x="3681633" y="1102772"/>
                    <a:pt x="3680413" y="1103992"/>
                  </a:cubicBezTo>
                  <a:cubicBezTo>
                    <a:pt x="3679192" y="1103992"/>
                    <a:pt x="3679192" y="1103992"/>
                    <a:pt x="3679192" y="1105213"/>
                  </a:cubicBezTo>
                  <a:cubicBezTo>
                    <a:pt x="3679192" y="1107654"/>
                    <a:pt x="3677971" y="1105213"/>
                    <a:pt x="3676750" y="1103992"/>
                  </a:cubicBezTo>
                  <a:cubicBezTo>
                    <a:pt x="3674309" y="1100330"/>
                    <a:pt x="3675530" y="1101551"/>
                    <a:pt x="3674309" y="1102772"/>
                  </a:cubicBezTo>
                  <a:cubicBezTo>
                    <a:pt x="3673088" y="1102772"/>
                    <a:pt x="3674309" y="1101551"/>
                    <a:pt x="3671868" y="1102772"/>
                  </a:cubicBezTo>
                  <a:cubicBezTo>
                    <a:pt x="3670647" y="1102772"/>
                    <a:pt x="3670647" y="1101551"/>
                    <a:pt x="3669426" y="1101551"/>
                  </a:cubicBezTo>
                  <a:cubicBezTo>
                    <a:pt x="3669426" y="1101551"/>
                    <a:pt x="3668206" y="1100330"/>
                    <a:pt x="3668206" y="1100330"/>
                  </a:cubicBezTo>
                  <a:cubicBezTo>
                    <a:pt x="3666985" y="1100330"/>
                    <a:pt x="3664543" y="1097889"/>
                    <a:pt x="3663323" y="1100330"/>
                  </a:cubicBezTo>
                  <a:cubicBezTo>
                    <a:pt x="3662102" y="1103992"/>
                    <a:pt x="3662102" y="1102772"/>
                    <a:pt x="3658440" y="1101551"/>
                  </a:cubicBezTo>
                  <a:cubicBezTo>
                    <a:pt x="3657219" y="1101551"/>
                    <a:pt x="3658440" y="1102772"/>
                    <a:pt x="3659661" y="1105213"/>
                  </a:cubicBezTo>
                  <a:cubicBezTo>
                    <a:pt x="3660881" y="1106434"/>
                    <a:pt x="3660881" y="1107654"/>
                    <a:pt x="3662102" y="1107654"/>
                  </a:cubicBezTo>
                  <a:cubicBezTo>
                    <a:pt x="3662102" y="1106434"/>
                    <a:pt x="3664543" y="1108875"/>
                    <a:pt x="3664543" y="1108875"/>
                  </a:cubicBezTo>
                  <a:cubicBezTo>
                    <a:pt x="3665764" y="1108875"/>
                    <a:pt x="3668206" y="1107654"/>
                    <a:pt x="3670647" y="1112537"/>
                  </a:cubicBezTo>
                  <a:cubicBezTo>
                    <a:pt x="3671868" y="1114979"/>
                    <a:pt x="3676750" y="1114979"/>
                    <a:pt x="3677971" y="1117420"/>
                  </a:cubicBezTo>
                  <a:cubicBezTo>
                    <a:pt x="3679192" y="1119861"/>
                    <a:pt x="3681633" y="1119861"/>
                    <a:pt x="3681633" y="1122303"/>
                  </a:cubicBezTo>
                  <a:cubicBezTo>
                    <a:pt x="3682854" y="1125965"/>
                    <a:pt x="3685295" y="1130848"/>
                    <a:pt x="3687737" y="1133289"/>
                  </a:cubicBezTo>
                  <a:cubicBezTo>
                    <a:pt x="3688957" y="1134510"/>
                    <a:pt x="3693840" y="1133289"/>
                    <a:pt x="3695061" y="1134510"/>
                  </a:cubicBezTo>
                  <a:cubicBezTo>
                    <a:pt x="3697502" y="1135731"/>
                    <a:pt x="3699944" y="1136951"/>
                    <a:pt x="3702385" y="1139393"/>
                  </a:cubicBezTo>
                  <a:cubicBezTo>
                    <a:pt x="3703606" y="1140613"/>
                    <a:pt x="3706047" y="1140613"/>
                    <a:pt x="3707268" y="1143055"/>
                  </a:cubicBezTo>
                  <a:cubicBezTo>
                    <a:pt x="3712151" y="1147938"/>
                    <a:pt x="3712151" y="1150379"/>
                    <a:pt x="3717034" y="1151600"/>
                  </a:cubicBezTo>
                  <a:cubicBezTo>
                    <a:pt x="3717034" y="1151600"/>
                    <a:pt x="3718255" y="1151600"/>
                    <a:pt x="3718255" y="1152820"/>
                  </a:cubicBezTo>
                  <a:cubicBezTo>
                    <a:pt x="3718255" y="1152820"/>
                    <a:pt x="3718255" y="1154041"/>
                    <a:pt x="3718255" y="1154041"/>
                  </a:cubicBezTo>
                  <a:cubicBezTo>
                    <a:pt x="3717034" y="1156482"/>
                    <a:pt x="3715813" y="1145496"/>
                    <a:pt x="3715813" y="1156482"/>
                  </a:cubicBezTo>
                  <a:cubicBezTo>
                    <a:pt x="3715813" y="1157703"/>
                    <a:pt x="3715813" y="1156482"/>
                    <a:pt x="3714592" y="1154041"/>
                  </a:cubicBezTo>
                  <a:cubicBezTo>
                    <a:pt x="3713371" y="1147938"/>
                    <a:pt x="3712151" y="1152820"/>
                    <a:pt x="3710930" y="1155262"/>
                  </a:cubicBezTo>
                  <a:cubicBezTo>
                    <a:pt x="3709709" y="1158924"/>
                    <a:pt x="3710930" y="1152820"/>
                    <a:pt x="3707268" y="1156482"/>
                  </a:cubicBezTo>
                  <a:cubicBezTo>
                    <a:pt x="3704827" y="1158924"/>
                    <a:pt x="3706047" y="1161365"/>
                    <a:pt x="3701164" y="1155262"/>
                  </a:cubicBezTo>
                  <a:cubicBezTo>
                    <a:pt x="3698723" y="1151600"/>
                    <a:pt x="3697502" y="1150379"/>
                    <a:pt x="3695061" y="1154041"/>
                  </a:cubicBezTo>
                  <a:cubicBezTo>
                    <a:pt x="3695061" y="1154041"/>
                    <a:pt x="3695061" y="1147938"/>
                    <a:pt x="3692620" y="1151600"/>
                  </a:cubicBezTo>
                  <a:cubicBezTo>
                    <a:pt x="3692620" y="1151600"/>
                    <a:pt x="3691399" y="1151600"/>
                    <a:pt x="3690178" y="1149158"/>
                  </a:cubicBezTo>
                  <a:cubicBezTo>
                    <a:pt x="3687737" y="1144275"/>
                    <a:pt x="3687737" y="1149158"/>
                    <a:pt x="3686516" y="1151600"/>
                  </a:cubicBezTo>
                  <a:cubicBezTo>
                    <a:pt x="3686516" y="1154041"/>
                    <a:pt x="3686516" y="1156482"/>
                    <a:pt x="3684075" y="1154041"/>
                  </a:cubicBezTo>
                  <a:cubicBezTo>
                    <a:pt x="3682854" y="1152820"/>
                    <a:pt x="3680413" y="1146717"/>
                    <a:pt x="3680413" y="1152820"/>
                  </a:cubicBezTo>
                  <a:cubicBezTo>
                    <a:pt x="3680413" y="1155262"/>
                    <a:pt x="3680413" y="1156482"/>
                    <a:pt x="3679192" y="1155262"/>
                  </a:cubicBezTo>
                  <a:cubicBezTo>
                    <a:pt x="3677971" y="1155262"/>
                    <a:pt x="3677971" y="1150379"/>
                    <a:pt x="3675530" y="1151600"/>
                  </a:cubicBezTo>
                  <a:cubicBezTo>
                    <a:pt x="3674309" y="1152820"/>
                    <a:pt x="3674309" y="1151600"/>
                    <a:pt x="3673088" y="1152820"/>
                  </a:cubicBezTo>
                  <a:cubicBezTo>
                    <a:pt x="3673088" y="1155262"/>
                    <a:pt x="3671868" y="1154041"/>
                    <a:pt x="3670647" y="1151600"/>
                  </a:cubicBezTo>
                  <a:cubicBezTo>
                    <a:pt x="3668206" y="1146717"/>
                    <a:pt x="3669426" y="1149158"/>
                    <a:pt x="3668206" y="1150379"/>
                  </a:cubicBezTo>
                  <a:cubicBezTo>
                    <a:pt x="3666985" y="1151600"/>
                    <a:pt x="3668206" y="1149158"/>
                    <a:pt x="3665764" y="1151600"/>
                  </a:cubicBezTo>
                  <a:cubicBezTo>
                    <a:pt x="3664543" y="1152820"/>
                    <a:pt x="3663323" y="1150379"/>
                    <a:pt x="3663323" y="1150379"/>
                  </a:cubicBezTo>
                  <a:cubicBezTo>
                    <a:pt x="3663323" y="1150379"/>
                    <a:pt x="3662102" y="1147938"/>
                    <a:pt x="3660881" y="1147938"/>
                  </a:cubicBezTo>
                  <a:cubicBezTo>
                    <a:pt x="3658440" y="1147938"/>
                    <a:pt x="3657219" y="1145496"/>
                    <a:pt x="3655999" y="1149158"/>
                  </a:cubicBezTo>
                  <a:cubicBezTo>
                    <a:pt x="3654778" y="1152820"/>
                    <a:pt x="3654778" y="1151600"/>
                    <a:pt x="3651116" y="1150379"/>
                  </a:cubicBezTo>
                  <a:cubicBezTo>
                    <a:pt x="3649895" y="1150379"/>
                    <a:pt x="3651116" y="1151600"/>
                    <a:pt x="3652336" y="1154041"/>
                  </a:cubicBezTo>
                  <a:cubicBezTo>
                    <a:pt x="3653557" y="1156482"/>
                    <a:pt x="3654778" y="1157703"/>
                    <a:pt x="3654778" y="1156482"/>
                  </a:cubicBezTo>
                  <a:cubicBezTo>
                    <a:pt x="3654778" y="1155262"/>
                    <a:pt x="3657219" y="1157703"/>
                    <a:pt x="3658440" y="1157703"/>
                  </a:cubicBezTo>
                  <a:cubicBezTo>
                    <a:pt x="3659661" y="1157703"/>
                    <a:pt x="3662102" y="1156482"/>
                    <a:pt x="3665764" y="1161365"/>
                  </a:cubicBezTo>
                  <a:cubicBezTo>
                    <a:pt x="3666985" y="1163807"/>
                    <a:pt x="3671868" y="1162586"/>
                    <a:pt x="3673088" y="1165028"/>
                  </a:cubicBezTo>
                  <a:cubicBezTo>
                    <a:pt x="3674309" y="1167469"/>
                    <a:pt x="3676750" y="1167469"/>
                    <a:pt x="3677971" y="1169910"/>
                  </a:cubicBezTo>
                  <a:cubicBezTo>
                    <a:pt x="3677971" y="1169910"/>
                    <a:pt x="3677971" y="1171131"/>
                    <a:pt x="3677971" y="1171131"/>
                  </a:cubicBezTo>
                  <a:cubicBezTo>
                    <a:pt x="3677971" y="1171131"/>
                    <a:pt x="3677971" y="1171131"/>
                    <a:pt x="3677971" y="1171131"/>
                  </a:cubicBezTo>
                  <a:cubicBezTo>
                    <a:pt x="3677971" y="1171131"/>
                    <a:pt x="3676750" y="1169910"/>
                    <a:pt x="3676750" y="1169910"/>
                  </a:cubicBezTo>
                  <a:cubicBezTo>
                    <a:pt x="3675530" y="1171131"/>
                    <a:pt x="3673088" y="1169910"/>
                    <a:pt x="3673088" y="1172352"/>
                  </a:cubicBezTo>
                  <a:cubicBezTo>
                    <a:pt x="3671868" y="1176014"/>
                    <a:pt x="3671868" y="1174793"/>
                    <a:pt x="3669426" y="1174793"/>
                  </a:cubicBezTo>
                  <a:cubicBezTo>
                    <a:pt x="3668206" y="1174793"/>
                    <a:pt x="3669426" y="1176014"/>
                    <a:pt x="3670647" y="1177235"/>
                  </a:cubicBezTo>
                  <a:cubicBezTo>
                    <a:pt x="3671868" y="1178455"/>
                    <a:pt x="3671868" y="1178455"/>
                    <a:pt x="3671868" y="1178455"/>
                  </a:cubicBezTo>
                  <a:cubicBezTo>
                    <a:pt x="3671868" y="1177235"/>
                    <a:pt x="3673088" y="1178455"/>
                    <a:pt x="3674309" y="1178455"/>
                  </a:cubicBezTo>
                  <a:cubicBezTo>
                    <a:pt x="3675530" y="1177235"/>
                    <a:pt x="3676750" y="1176014"/>
                    <a:pt x="3679192" y="1179676"/>
                  </a:cubicBezTo>
                  <a:cubicBezTo>
                    <a:pt x="3680413" y="1180896"/>
                    <a:pt x="3681633" y="1180896"/>
                    <a:pt x="3682854" y="1180896"/>
                  </a:cubicBezTo>
                  <a:cubicBezTo>
                    <a:pt x="3682854" y="1182117"/>
                    <a:pt x="3684075" y="1182117"/>
                    <a:pt x="3684075" y="1182117"/>
                  </a:cubicBezTo>
                  <a:cubicBezTo>
                    <a:pt x="3684075" y="1182117"/>
                    <a:pt x="3684075" y="1182117"/>
                    <a:pt x="3684075" y="1182117"/>
                  </a:cubicBezTo>
                  <a:cubicBezTo>
                    <a:pt x="3685295" y="1183338"/>
                    <a:pt x="3686516" y="1184559"/>
                    <a:pt x="3687737" y="1185779"/>
                  </a:cubicBezTo>
                  <a:cubicBezTo>
                    <a:pt x="3687737" y="1187000"/>
                    <a:pt x="3688957" y="1188221"/>
                    <a:pt x="3688957" y="1189442"/>
                  </a:cubicBezTo>
                  <a:cubicBezTo>
                    <a:pt x="3688957" y="1189442"/>
                    <a:pt x="3688957" y="1189442"/>
                    <a:pt x="3687737" y="1190662"/>
                  </a:cubicBezTo>
                  <a:cubicBezTo>
                    <a:pt x="3687737" y="1190662"/>
                    <a:pt x="3686516" y="1190662"/>
                    <a:pt x="3685295" y="1188221"/>
                  </a:cubicBezTo>
                  <a:cubicBezTo>
                    <a:pt x="3682854" y="1182117"/>
                    <a:pt x="3682854" y="1187000"/>
                    <a:pt x="3681633" y="1189442"/>
                  </a:cubicBezTo>
                  <a:cubicBezTo>
                    <a:pt x="3680413" y="1191883"/>
                    <a:pt x="3680413" y="1194324"/>
                    <a:pt x="3677971" y="1190662"/>
                  </a:cubicBezTo>
                  <a:cubicBezTo>
                    <a:pt x="3676750" y="1188221"/>
                    <a:pt x="3674309" y="1182117"/>
                    <a:pt x="3674309" y="1188221"/>
                  </a:cubicBezTo>
                  <a:cubicBezTo>
                    <a:pt x="3674309" y="1190662"/>
                    <a:pt x="3673088" y="1191883"/>
                    <a:pt x="3673088" y="1190662"/>
                  </a:cubicBezTo>
                  <a:cubicBezTo>
                    <a:pt x="3671868" y="1190662"/>
                    <a:pt x="3671868" y="1184559"/>
                    <a:pt x="3669426" y="1185779"/>
                  </a:cubicBezTo>
                  <a:cubicBezTo>
                    <a:pt x="3668206" y="1185779"/>
                    <a:pt x="3666985" y="1185779"/>
                    <a:pt x="3666985" y="1187000"/>
                  </a:cubicBezTo>
                  <a:cubicBezTo>
                    <a:pt x="3666985" y="1189442"/>
                    <a:pt x="3665764" y="1187000"/>
                    <a:pt x="3664543" y="1184559"/>
                  </a:cubicBezTo>
                  <a:cubicBezTo>
                    <a:pt x="3662102" y="1179676"/>
                    <a:pt x="3663323" y="1182117"/>
                    <a:pt x="3662102" y="1182117"/>
                  </a:cubicBezTo>
                  <a:cubicBezTo>
                    <a:pt x="3660881" y="1182117"/>
                    <a:pt x="3662102" y="1180896"/>
                    <a:pt x="3659661" y="1182117"/>
                  </a:cubicBezTo>
                  <a:cubicBezTo>
                    <a:pt x="3658440" y="1182117"/>
                    <a:pt x="3657219" y="1180896"/>
                    <a:pt x="3657219" y="1180896"/>
                  </a:cubicBezTo>
                  <a:cubicBezTo>
                    <a:pt x="3655999" y="1180896"/>
                    <a:pt x="3655999" y="1178455"/>
                    <a:pt x="3654778" y="1178455"/>
                  </a:cubicBezTo>
                  <a:cubicBezTo>
                    <a:pt x="3652336" y="1178455"/>
                    <a:pt x="3651116" y="1176014"/>
                    <a:pt x="3649895" y="1178455"/>
                  </a:cubicBezTo>
                  <a:cubicBezTo>
                    <a:pt x="3648674" y="1182117"/>
                    <a:pt x="3647454" y="1180896"/>
                    <a:pt x="3645012" y="1178455"/>
                  </a:cubicBezTo>
                  <a:cubicBezTo>
                    <a:pt x="3643792" y="1177235"/>
                    <a:pt x="3645012" y="1179676"/>
                    <a:pt x="3646233" y="1182117"/>
                  </a:cubicBezTo>
                  <a:cubicBezTo>
                    <a:pt x="3647454" y="1184559"/>
                    <a:pt x="3647454" y="1185779"/>
                    <a:pt x="3648674" y="1185779"/>
                  </a:cubicBezTo>
                  <a:cubicBezTo>
                    <a:pt x="3648674" y="1184559"/>
                    <a:pt x="3651116" y="1187000"/>
                    <a:pt x="3652336" y="1187000"/>
                  </a:cubicBezTo>
                  <a:cubicBezTo>
                    <a:pt x="3653557" y="1187000"/>
                    <a:pt x="3657219" y="1187000"/>
                    <a:pt x="3659661" y="1191883"/>
                  </a:cubicBezTo>
                  <a:cubicBezTo>
                    <a:pt x="3660881" y="1194324"/>
                    <a:pt x="3665764" y="1195545"/>
                    <a:pt x="3666985" y="1197986"/>
                  </a:cubicBezTo>
                  <a:cubicBezTo>
                    <a:pt x="3668206" y="1200428"/>
                    <a:pt x="3670647" y="1201649"/>
                    <a:pt x="3671868" y="1205310"/>
                  </a:cubicBezTo>
                  <a:cubicBezTo>
                    <a:pt x="3673088" y="1208973"/>
                    <a:pt x="3674309" y="1212635"/>
                    <a:pt x="3675530" y="1215076"/>
                  </a:cubicBezTo>
                  <a:cubicBezTo>
                    <a:pt x="3674309" y="1217517"/>
                    <a:pt x="3674309" y="1219959"/>
                    <a:pt x="3671868" y="1216297"/>
                  </a:cubicBezTo>
                  <a:cubicBezTo>
                    <a:pt x="3670647" y="1213856"/>
                    <a:pt x="3668206" y="1208973"/>
                    <a:pt x="3668206" y="1213856"/>
                  </a:cubicBezTo>
                  <a:cubicBezTo>
                    <a:pt x="3668206" y="1216297"/>
                    <a:pt x="3666985" y="1217517"/>
                    <a:pt x="3666985" y="1216297"/>
                  </a:cubicBezTo>
                  <a:cubicBezTo>
                    <a:pt x="3665764" y="1216297"/>
                    <a:pt x="3665764" y="1210193"/>
                    <a:pt x="3663323" y="1211414"/>
                  </a:cubicBezTo>
                  <a:cubicBezTo>
                    <a:pt x="3662102" y="1211414"/>
                    <a:pt x="3662102" y="1211414"/>
                    <a:pt x="3660881" y="1212635"/>
                  </a:cubicBezTo>
                  <a:cubicBezTo>
                    <a:pt x="3660881" y="1215076"/>
                    <a:pt x="3659661" y="1212635"/>
                    <a:pt x="3658440" y="1210193"/>
                  </a:cubicBezTo>
                  <a:cubicBezTo>
                    <a:pt x="3655999" y="1205310"/>
                    <a:pt x="3657219" y="1207752"/>
                    <a:pt x="3655999" y="1208973"/>
                  </a:cubicBezTo>
                  <a:cubicBezTo>
                    <a:pt x="3654778" y="1208973"/>
                    <a:pt x="3655999" y="1207752"/>
                    <a:pt x="3653557" y="1208973"/>
                  </a:cubicBezTo>
                  <a:cubicBezTo>
                    <a:pt x="3652336" y="1208973"/>
                    <a:pt x="3652336" y="1207752"/>
                    <a:pt x="3651116" y="1207752"/>
                  </a:cubicBezTo>
                  <a:cubicBezTo>
                    <a:pt x="3651116" y="1207752"/>
                    <a:pt x="3649895" y="1205310"/>
                    <a:pt x="3649895" y="1205310"/>
                  </a:cubicBezTo>
                  <a:cubicBezTo>
                    <a:pt x="3647454" y="1205310"/>
                    <a:pt x="3646233" y="1202869"/>
                    <a:pt x="3645012" y="1204090"/>
                  </a:cubicBezTo>
                  <a:cubicBezTo>
                    <a:pt x="3642571" y="1207752"/>
                    <a:pt x="3642571" y="1206531"/>
                    <a:pt x="3640129" y="1204090"/>
                  </a:cubicBezTo>
                  <a:cubicBezTo>
                    <a:pt x="3638909" y="1202869"/>
                    <a:pt x="3640129" y="1205310"/>
                    <a:pt x="3640129" y="1206531"/>
                  </a:cubicBezTo>
                  <a:cubicBezTo>
                    <a:pt x="3640129" y="1206531"/>
                    <a:pt x="3640129" y="1206531"/>
                    <a:pt x="3640129" y="1206531"/>
                  </a:cubicBezTo>
                  <a:cubicBezTo>
                    <a:pt x="3638909" y="1206531"/>
                    <a:pt x="3641350" y="1227283"/>
                    <a:pt x="3642571" y="1232166"/>
                  </a:cubicBezTo>
                  <a:cubicBezTo>
                    <a:pt x="3643792" y="1237049"/>
                    <a:pt x="3647454" y="1240711"/>
                    <a:pt x="3647454" y="1245594"/>
                  </a:cubicBezTo>
                  <a:cubicBezTo>
                    <a:pt x="3648674" y="1254139"/>
                    <a:pt x="3651116" y="1265125"/>
                    <a:pt x="3654778" y="1270008"/>
                  </a:cubicBezTo>
                  <a:cubicBezTo>
                    <a:pt x="3655999" y="1271228"/>
                    <a:pt x="3658440" y="1272449"/>
                    <a:pt x="3660881" y="1273670"/>
                  </a:cubicBezTo>
                  <a:cubicBezTo>
                    <a:pt x="3663323" y="1274891"/>
                    <a:pt x="3665764" y="1274891"/>
                    <a:pt x="3666985" y="1276111"/>
                  </a:cubicBezTo>
                  <a:cubicBezTo>
                    <a:pt x="3670647" y="1279773"/>
                    <a:pt x="3674309" y="1282215"/>
                    <a:pt x="3677971" y="1284656"/>
                  </a:cubicBezTo>
                  <a:cubicBezTo>
                    <a:pt x="3677971" y="1284656"/>
                    <a:pt x="3677971" y="1284656"/>
                    <a:pt x="3676750" y="1285877"/>
                  </a:cubicBezTo>
                  <a:cubicBezTo>
                    <a:pt x="3676750" y="1285877"/>
                    <a:pt x="3675530" y="1285877"/>
                    <a:pt x="3674309" y="1283435"/>
                  </a:cubicBezTo>
                  <a:cubicBezTo>
                    <a:pt x="3671868" y="1278553"/>
                    <a:pt x="3671868" y="1283435"/>
                    <a:pt x="3670647" y="1285877"/>
                  </a:cubicBezTo>
                  <a:cubicBezTo>
                    <a:pt x="3670647" y="1288318"/>
                    <a:pt x="3670647" y="1291980"/>
                    <a:pt x="3666985" y="1288318"/>
                  </a:cubicBezTo>
                  <a:cubicBezTo>
                    <a:pt x="3665764" y="1287098"/>
                    <a:pt x="3662102" y="1280994"/>
                    <a:pt x="3662102" y="1287098"/>
                  </a:cubicBezTo>
                  <a:cubicBezTo>
                    <a:pt x="3662102" y="1289539"/>
                    <a:pt x="3662102" y="1290760"/>
                    <a:pt x="3660881" y="1290760"/>
                  </a:cubicBezTo>
                  <a:cubicBezTo>
                    <a:pt x="3659661" y="1290760"/>
                    <a:pt x="3658440" y="1284656"/>
                    <a:pt x="3657219" y="1287098"/>
                  </a:cubicBezTo>
                  <a:cubicBezTo>
                    <a:pt x="3655999" y="1288318"/>
                    <a:pt x="3654778" y="1287098"/>
                    <a:pt x="3654778" y="1289539"/>
                  </a:cubicBezTo>
                  <a:cubicBezTo>
                    <a:pt x="3654778" y="1293201"/>
                    <a:pt x="3653557" y="1290760"/>
                    <a:pt x="3651116" y="1288318"/>
                  </a:cubicBezTo>
                  <a:cubicBezTo>
                    <a:pt x="3647454" y="1283435"/>
                    <a:pt x="3648674" y="1285877"/>
                    <a:pt x="3647454" y="1287098"/>
                  </a:cubicBezTo>
                  <a:cubicBezTo>
                    <a:pt x="3646233" y="1288318"/>
                    <a:pt x="3647454" y="1285877"/>
                    <a:pt x="3645012" y="1288318"/>
                  </a:cubicBezTo>
                  <a:cubicBezTo>
                    <a:pt x="3643792" y="1289539"/>
                    <a:pt x="3642571" y="1287098"/>
                    <a:pt x="3642571" y="1287098"/>
                  </a:cubicBezTo>
                  <a:cubicBezTo>
                    <a:pt x="3641350" y="1287098"/>
                    <a:pt x="3640129" y="1284656"/>
                    <a:pt x="3640129" y="1284656"/>
                  </a:cubicBezTo>
                  <a:cubicBezTo>
                    <a:pt x="3637688" y="1285877"/>
                    <a:pt x="3635247" y="1283435"/>
                    <a:pt x="3635247" y="1285877"/>
                  </a:cubicBezTo>
                  <a:cubicBezTo>
                    <a:pt x="3634026" y="1290760"/>
                    <a:pt x="3632805" y="1289539"/>
                    <a:pt x="3629143" y="1287098"/>
                  </a:cubicBezTo>
                  <a:cubicBezTo>
                    <a:pt x="3627922" y="1287098"/>
                    <a:pt x="3629143" y="1288318"/>
                    <a:pt x="3630364" y="1290760"/>
                  </a:cubicBezTo>
                  <a:cubicBezTo>
                    <a:pt x="3631585" y="1293201"/>
                    <a:pt x="3632805" y="1294422"/>
                    <a:pt x="3632805" y="1293201"/>
                  </a:cubicBezTo>
                  <a:cubicBezTo>
                    <a:pt x="3632805" y="1291980"/>
                    <a:pt x="3635247" y="1294422"/>
                    <a:pt x="3636467" y="1293201"/>
                  </a:cubicBezTo>
                  <a:cubicBezTo>
                    <a:pt x="3637688" y="1293201"/>
                    <a:pt x="3641350" y="1290760"/>
                    <a:pt x="3643792" y="1295642"/>
                  </a:cubicBezTo>
                  <a:cubicBezTo>
                    <a:pt x="3645012" y="1298084"/>
                    <a:pt x="3651116" y="1296863"/>
                    <a:pt x="3652336" y="1299305"/>
                  </a:cubicBezTo>
                  <a:cubicBezTo>
                    <a:pt x="3653557" y="1301746"/>
                    <a:pt x="3657219" y="1301746"/>
                    <a:pt x="3658440" y="1304187"/>
                  </a:cubicBezTo>
                  <a:cubicBezTo>
                    <a:pt x="3659661" y="1306629"/>
                    <a:pt x="3660881" y="1309070"/>
                    <a:pt x="3662102" y="1310291"/>
                  </a:cubicBezTo>
                  <a:cubicBezTo>
                    <a:pt x="3663323" y="1311512"/>
                    <a:pt x="3663323" y="1312732"/>
                    <a:pt x="3664543" y="1312732"/>
                  </a:cubicBezTo>
                  <a:cubicBezTo>
                    <a:pt x="3664543" y="1312732"/>
                    <a:pt x="3664543" y="1312732"/>
                    <a:pt x="3664543" y="1312732"/>
                  </a:cubicBezTo>
                  <a:cubicBezTo>
                    <a:pt x="3664543" y="1315174"/>
                    <a:pt x="3663323" y="1316394"/>
                    <a:pt x="3663323" y="1316394"/>
                  </a:cubicBezTo>
                  <a:cubicBezTo>
                    <a:pt x="3662102" y="1316394"/>
                    <a:pt x="3662102" y="1310291"/>
                    <a:pt x="3659661" y="1311512"/>
                  </a:cubicBezTo>
                  <a:cubicBezTo>
                    <a:pt x="3658440" y="1311512"/>
                    <a:pt x="3657219" y="1311512"/>
                    <a:pt x="3657219" y="1312732"/>
                  </a:cubicBezTo>
                  <a:cubicBezTo>
                    <a:pt x="3657219" y="1316394"/>
                    <a:pt x="3654778" y="1313953"/>
                    <a:pt x="3653557" y="1310291"/>
                  </a:cubicBezTo>
                  <a:cubicBezTo>
                    <a:pt x="3651116" y="1304187"/>
                    <a:pt x="3652336" y="1306629"/>
                    <a:pt x="3649895" y="1307849"/>
                  </a:cubicBezTo>
                  <a:cubicBezTo>
                    <a:pt x="3648674" y="1307849"/>
                    <a:pt x="3649895" y="1306629"/>
                    <a:pt x="3647454" y="1307849"/>
                  </a:cubicBezTo>
                  <a:cubicBezTo>
                    <a:pt x="3646233" y="1307849"/>
                    <a:pt x="3645012" y="1305408"/>
                    <a:pt x="3645012" y="1305408"/>
                  </a:cubicBezTo>
                  <a:cubicBezTo>
                    <a:pt x="3643792" y="1305408"/>
                    <a:pt x="3643792" y="1301746"/>
                    <a:pt x="3642571" y="1301746"/>
                  </a:cubicBezTo>
                  <a:cubicBezTo>
                    <a:pt x="3640129" y="1301746"/>
                    <a:pt x="3637688" y="1296863"/>
                    <a:pt x="3636467" y="1299305"/>
                  </a:cubicBezTo>
                  <a:cubicBezTo>
                    <a:pt x="3634026" y="1302967"/>
                    <a:pt x="3634026" y="1301746"/>
                    <a:pt x="3630364" y="1296863"/>
                  </a:cubicBezTo>
                  <a:cubicBezTo>
                    <a:pt x="3629143" y="1295642"/>
                    <a:pt x="3629143" y="1298084"/>
                    <a:pt x="3630364" y="1301746"/>
                  </a:cubicBezTo>
                  <a:cubicBezTo>
                    <a:pt x="3631585" y="1305408"/>
                    <a:pt x="3631585" y="1306629"/>
                    <a:pt x="3632805" y="1306629"/>
                  </a:cubicBezTo>
                  <a:cubicBezTo>
                    <a:pt x="3632805" y="1306629"/>
                    <a:pt x="3635247" y="1309070"/>
                    <a:pt x="3636467" y="1309070"/>
                  </a:cubicBezTo>
                  <a:cubicBezTo>
                    <a:pt x="3637688" y="1309070"/>
                    <a:pt x="3641350" y="1310291"/>
                    <a:pt x="3645012" y="1316394"/>
                  </a:cubicBezTo>
                  <a:cubicBezTo>
                    <a:pt x="3646233" y="1317615"/>
                    <a:pt x="3647454" y="1318836"/>
                    <a:pt x="3649895" y="1320056"/>
                  </a:cubicBezTo>
                  <a:cubicBezTo>
                    <a:pt x="3652336" y="1321277"/>
                    <a:pt x="3653557" y="1322498"/>
                    <a:pt x="3654778" y="1323719"/>
                  </a:cubicBezTo>
                  <a:cubicBezTo>
                    <a:pt x="3655999" y="1326160"/>
                    <a:pt x="3658440" y="1327381"/>
                    <a:pt x="3659661" y="1329822"/>
                  </a:cubicBezTo>
                  <a:cubicBezTo>
                    <a:pt x="3659661" y="1329822"/>
                    <a:pt x="3659661" y="1331043"/>
                    <a:pt x="3658440" y="1332263"/>
                  </a:cubicBezTo>
                  <a:cubicBezTo>
                    <a:pt x="3658440" y="1333484"/>
                    <a:pt x="3657219" y="1333484"/>
                    <a:pt x="3654778" y="1329822"/>
                  </a:cubicBezTo>
                  <a:cubicBezTo>
                    <a:pt x="3649895" y="1323719"/>
                    <a:pt x="3651116" y="1331043"/>
                    <a:pt x="3649895" y="1334705"/>
                  </a:cubicBezTo>
                  <a:cubicBezTo>
                    <a:pt x="3649895" y="1339588"/>
                    <a:pt x="3649895" y="1343250"/>
                    <a:pt x="3646233" y="1339588"/>
                  </a:cubicBezTo>
                  <a:cubicBezTo>
                    <a:pt x="3643792" y="1337146"/>
                    <a:pt x="3638909" y="1332263"/>
                    <a:pt x="3640129" y="1339588"/>
                  </a:cubicBezTo>
                  <a:cubicBezTo>
                    <a:pt x="3640129" y="1343250"/>
                    <a:pt x="3640129" y="1344470"/>
                    <a:pt x="3638909" y="1344470"/>
                  </a:cubicBezTo>
                  <a:cubicBezTo>
                    <a:pt x="3637688" y="1344470"/>
                    <a:pt x="3635247" y="1337146"/>
                    <a:pt x="3632805" y="1340808"/>
                  </a:cubicBezTo>
                  <a:cubicBezTo>
                    <a:pt x="3631585" y="1342029"/>
                    <a:pt x="3630364" y="1342029"/>
                    <a:pt x="3630364" y="1344470"/>
                  </a:cubicBezTo>
                  <a:cubicBezTo>
                    <a:pt x="3630364" y="1349353"/>
                    <a:pt x="3627922" y="1346912"/>
                    <a:pt x="3625481" y="1344470"/>
                  </a:cubicBezTo>
                  <a:cubicBezTo>
                    <a:pt x="3623040" y="1342029"/>
                    <a:pt x="3621819" y="1340808"/>
                    <a:pt x="3621819" y="1342029"/>
                  </a:cubicBezTo>
                  <a:cubicBezTo>
                    <a:pt x="3621819" y="1342029"/>
                    <a:pt x="3621819" y="1343250"/>
                    <a:pt x="3620598" y="1344470"/>
                  </a:cubicBezTo>
                  <a:cubicBezTo>
                    <a:pt x="3619378" y="1345691"/>
                    <a:pt x="3619378" y="1343250"/>
                    <a:pt x="3616936" y="1346912"/>
                  </a:cubicBezTo>
                  <a:cubicBezTo>
                    <a:pt x="3615715" y="1348133"/>
                    <a:pt x="3614495" y="1346912"/>
                    <a:pt x="3613274" y="1346912"/>
                  </a:cubicBezTo>
                  <a:cubicBezTo>
                    <a:pt x="3612053" y="1346912"/>
                    <a:pt x="3610833" y="1344470"/>
                    <a:pt x="3609612" y="1344470"/>
                  </a:cubicBezTo>
                  <a:cubicBezTo>
                    <a:pt x="3607171" y="1346912"/>
                    <a:pt x="3603508" y="1343250"/>
                    <a:pt x="3602288" y="1348133"/>
                  </a:cubicBezTo>
                  <a:cubicBezTo>
                    <a:pt x="3599846" y="1355457"/>
                    <a:pt x="3599846" y="1353015"/>
                    <a:pt x="3594964" y="1351795"/>
                  </a:cubicBezTo>
                  <a:cubicBezTo>
                    <a:pt x="3593743" y="1351795"/>
                    <a:pt x="3594964" y="1354236"/>
                    <a:pt x="3596184" y="1357898"/>
                  </a:cubicBezTo>
                  <a:cubicBezTo>
                    <a:pt x="3597405" y="1360340"/>
                    <a:pt x="3599846" y="1362781"/>
                    <a:pt x="3599846" y="1361560"/>
                  </a:cubicBezTo>
                  <a:cubicBezTo>
                    <a:pt x="3599846" y="1360340"/>
                    <a:pt x="3603508" y="1362781"/>
                    <a:pt x="3604729" y="1361560"/>
                  </a:cubicBezTo>
                  <a:cubicBezTo>
                    <a:pt x="3605950" y="1360340"/>
                    <a:pt x="3610833" y="1357898"/>
                    <a:pt x="3615715" y="1362781"/>
                  </a:cubicBezTo>
                  <a:cubicBezTo>
                    <a:pt x="3616936" y="1364002"/>
                    <a:pt x="3619378" y="1364002"/>
                    <a:pt x="3621819" y="1364002"/>
                  </a:cubicBezTo>
                  <a:cubicBezTo>
                    <a:pt x="3624260" y="1364002"/>
                    <a:pt x="3626702" y="1364002"/>
                    <a:pt x="3627922" y="1365222"/>
                  </a:cubicBezTo>
                  <a:cubicBezTo>
                    <a:pt x="3630364" y="1367664"/>
                    <a:pt x="3634026" y="1367664"/>
                    <a:pt x="3636467" y="1370105"/>
                  </a:cubicBezTo>
                  <a:cubicBezTo>
                    <a:pt x="3638909" y="1372547"/>
                    <a:pt x="3640129" y="1374988"/>
                    <a:pt x="3642571" y="1377429"/>
                  </a:cubicBezTo>
                  <a:cubicBezTo>
                    <a:pt x="3642571" y="1377429"/>
                    <a:pt x="3641350" y="1377429"/>
                    <a:pt x="3641350" y="1377429"/>
                  </a:cubicBezTo>
                  <a:cubicBezTo>
                    <a:pt x="3640129" y="1378650"/>
                    <a:pt x="3638909" y="1377429"/>
                    <a:pt x="3638909" y="1381091"/>
                  </a:cubicBezTo>
                  <a:cubicBezTo>
                    <a:pt x="3638909" y="1385974"/>
                    <a:pt x="3636467" y="1383533"/>
                    <a:pt x="3634026" y="1379871"/>
                  </a:cubicBezTo>
                  <a:cubicBezTo>
                    <a:pt x="3629143" y="1373767"/>
                    <a:pt x="3631585" y="1376209"/>
                    <a:pt x="3629143" y="1378650"/>
                  </a:cubicBezTo>
                  <a:cubicBezTo>
                    <a:pt x="3627922" y="1379871"/>
                    <a:pt x="3627922" y="1377429"/>
                    <a:pt x="3625481" y="1381091"/>
                  </a:cubicBezTo>
                  <a:cubicBezTo>
                    <a:pt x="3624260" y="1382312"/>
                    <a:pt x="3623040" y="1379871"/>
                    <a:pt x="3621819" y="1379871"/>
                  </a:cubicBezTo>
                  <a:cubicBezTo>
                    <a:pt x="3620598" y="1379871"/>
                    <a:pt x="3619378" y="1377429"/>
                    <a:pt x="3618157" y="1377429"/>
                  </a:cubicBezTo>
                  <a:cubicBezTo>
                    <a:pt x="3615715" y="1378650"/>
                    <a:pt x="3612053" y="1376209"/>
                    <a:pt x="3610833" y="1379871"/>
                  </a:cubicBezTo>
                  <a:cubicBezTo>
                    <a:pt x="3608391" y="1387195"/>
                    <a:pt x="3608391" y="1384754"/>
                    <a:pt x="3603508" y="1383533"/>
                  </a:cubicBezTo>
                  <a:cubicBezTo>
                    <a:pt x="3602288" y="1383533"/>
                    <a:pt x="3603508" y="1385974"/>
                    <a:pt x="3604729" y="1389636"/>
                  </a:cubicBezTo>
                  <a:cubicBezTo>
                    <a:pt x="3605950" y="1392078"/>
                    <a:pt x="3608391" y="1394519"/>
                    <a:pt x="3608391" y="1392078"/>
                  </a:cubicBezTo>
                  <a:cubicBezTo>
                    <a:pt x="3608391" y="1390857"/>
                    <a:pt x="3612053" y="1393298"/>
                    <a:pt x="3613274" y="1392078"/>
                  </a:cubicBezTo>
                  <a:cubicBezTo>
                    <a:pt x="3614495" y="1390857"/>
                    <a:pt x="3619378" y="1388416"/>
                    <a:pt x="3624260" y="1394519"/>
                  </a:cubicBezTo>
                  <a:cubicBezTo>
                    <a:pt x="3626702" y="1398181"/>
                    <a:pt x="3634026" y="1394519"/>
                    <a:pt x="3636467" y="1398181"/>
                  </a:cubicBezTo>
                  <a:cubicBezTo>
                    <a:pt x="3638909" y="1401843"/>
                    <a:pt x="3642571" y="1401843"/>
                    <a:pt x="3645012" y="1405505"/>
                  </a:cubicBezTo>
                  <a:cubicBezTo>
                    <a:pt x="3647454" y="1409168"/>
                    <a:pt x="3649895" y="1412830"/>
                    <a:pt x="3652336" y="1416492"/>
                  </a:cubicBezTo>
                  <a:cubicBezTo>
                    <a:pt x="3652336" y="1416492"/>
                    <a:pt x="3652336" y="1416492"/>
                    <a:pt x="3652336" y="1416492"/>
                  </a:cubicBezTo>
                  <a:cubicBezTo>
                    <a:pt x="3652336" y="1416492"/>
                    <a:pt x="3651116" y="1416492"/>
                    <a:pt x="3649895" y="1416492"/>
                  </a:cubicBezTo>
                  <a:cubicBezTo>
                    <a:pt x="3648674" y="1415271"/>
                    <a:pt x="3647454" y="1412830"/>
                    <a:pt x="3646233" y="1414050"/>
                  </a:cubicBezTo>
                  <a:cubicBezTo>
                    <a:pt x="3646233" y="1414050"/>
                    <a:pt x="3646233" y="1414050"/>
                    <a:pt x="3645012" y="1414050"/>
                  </a:cubicBezTo>
                  <a:cubicBezTo>
                    <a:pt x="3645012" y="1414050"/>
                    <a:pt x="3643792" y="1412830"/>
                    <a:pt x="3643792" y="1412830"/>
                  </a:cubicBezTo>
                  <a:cubicBezTo>
                    <a:pt x="3642571" y="1411609"/>
                    <a:pt x="3640129" y="1410388"/>
                    <a:pt x="3638909" y="1410388"/>
                  </a:cubicBezTo>
                  <a:cubicBezTo>
                    <a:pt x="3636467" y="1407947"/>
                    <a:pt x="3637688" y="1410388"/>
                    <a:pt x="3636467" y="1410388"/>
                  </a:cubicBezTo>
                  <a:cubicBezTo>
                    <a:pt x="3635247" y="1410388"/>
                    <a:pt x="3636467" y="1409168"/>
                    <a:pt x="3634026" y="1410388"/>
                  </a:cubicBezTo>
                  <a:cubicBezTo>
                    <a:pt x="3632805" y="1410388"/>
                    <a:pt x="3631585" y="1409168"/>
                    <a:pt x="3631585" y="1407947"/>
                  </a:cubicBezTo>
                  <a:cubicBezTo>
                    <a:pt x="3630364" y="1407947"/>
                    <a:pt x="3629143" y="1405505"/>
                    <a:pt x="3629143" y="1405505"/>
                  </a:cubicBezTo>
                  <a:cubicBezTo>
                    <a:pt x="3626702" y="1404285"/>
                    <a:pt x="3624260" y="1400623"/>
                    <a:pt x="3624260" y="1403064"/>
                  </a:cubicBezTo>
                  <a:cubicBezTo>
                    <a:pt x="3623040" y="1405505"/>
                    <a:pt x="3623040" y="1404285"/>
                    <a:pt x="3618157" y="1399402"/>
                  </a:cubicBezTo>
                  <a:cubicBezTo>
                    <a:pt x="3616936" y="1398181"/>
                    <a:pt x="3618157" y="1400623"/>
                    <a:pt x="3619378" y="1403064"/>
                  </a:cubicBezTo>
                  <a:cubicBezTo>
                    <a:pt x="3620598" y="1405505"/>
                    <a:pt x="3621819" y="1406726"/>
                    <a:pt x="3621819" y="1406726"/>
                  </a:cubicBezTo>
                  <a:cubicBezTo>
                    <a:pt x="3621819" y="1406726"/>
                    <a:pt x="3624260" y="1409168"/>
                    <a:pt x="3625481" y="1409168"/>
                  </a:cubicBezTo>
                  <a:cubicBezTo>
                    <a:pt x="3626702" y="1409168"/>
                    <a:pt x="3627922" y="1410388"/>
                    <a:pt x="3630364" y="1411609"/>
                  </a:cubicBezTo>
                  <a:cubicBezTo>
                    <a:pt x="3630364" y="1411609"/>
                    <a:pt x="3629143" y="1412830"/>
                    <a:pt x="3629143" y="1414050"/>
                  </a:cubicBezTo>
                  <a:cubicBezTo>
                    <a:pt x="3629143" y="1415271"/>
                    <a:pt x="3627922" y="1415271"/>
                    <a:pt x="3625481" y="1412830"/>
                  </a:cubicBezTo>
                  <a:cubicBezTo>
                    <a:pt x="3620598" y="1406726"/>
                    <a:pt x="3620598" y="1414050"/>
                    <a:pt x="3620598" y="1418933"/>
                  </a:cubicBezTo>
                  <a:cubicBezTo>
                    <a:pt x="3620598" y="1423816"/>
                    <a:pt x="3620598" y="1428699"/>
                    <a:pt x="3615715" y="1425037"/>
                  </a:cubicBezTo>
                  <a:cubicBezTo>
                    <a:pt x="3613274" y="1423816"/>
                    <a:pt x="3607171" y="1417712"/>
                    <a:pt x="3608391" y="1426257"/>
                  </a:cubicBezTo>
                  <a:cubicBezTo>
                    <a:pt x="3609612" y="1429919"/>
                    <a:pt x="3608391" y="1432361"/>
                    <a:pt x="3607171" y="1432361"/>
                  </a:cubicBezTo>
                  <a:cubicBezTo>
                    <a:pt x="3605950" y="1432361"/>
                    <a:pt x="3603508" y="1425037"/>
                    <a:pt x="3599846" y="1428699"/>
                  </a:cubicBezTo>
                  <a:cubicBezTo>
                    <a:pt x="3598626" y="1431140"/>
                    <a:pt x="3596184" y="1431140"/>
                    <a:pt x="3597405" y="1433582"/>
                  </a:cubicBezTo>
                  <a:cubicBezTo>
                    <a:pt x="3597405" y="1438464"/>
                    <a:pt x="3594964" y="1437244"/>
                    <a:pt x="3591301" y="1434802"/>
                  </a:cubicBezTo>
                  <a:cubicBezTo>
                    <a:pt x="3585198" y="1429919"/>
                    <a:pt x="3587639" y="1432361"/>
                    <a:pt x="3586419" y="1436023"/>
                  </a:cubicBezTo>
                  <a:cubicBezTo>
                    <a:pt x="3585198" y="1438464"/>
                    <a:pt x="3585198" y="1434802"/>
                    <a:pt x="3582757" y="1439685"/>
                  </a:cubicBezTo>
                  <a:cubicBezTo>
                    <a:pt x="3581536" y="1442126"/>
                    <a:pt x="3579094" y="1439685"/>
                    <a:pt x="3579094" y="1440906"/>
                  </a:cubicBezTo>
                  <a:cubicBezTo>
                    <a:pt x="3577874" y="1442126"/>
                    <a:pt x="3575432" y="1439685"/>
                    <a:pt x="3575432" y="1439685"/>
                  </a:cubicBezTo>
                  <a:cubicBezTo>
                    <a:pt x="3571770" y="1443347"/>
                    <a:pt x="3568108" y="1440906"/>
                    <a:pt x="3566887" y="1447009"/>
                  </a:cubicBezTo>
                  <a:cubicBezTo>
                    <a:pt x="3565667" y="1455554"/>
                    <a:pt x="3564446" y="1453113"/>
                    <a:pt x="3558343" y="1454333"/>
                  </a:cubicBezTo>
                  <a:cubicBezTo>
                    <a:pt x="3557122" y="1454333"/>
                    <a:pt x="3558343" y="1456775"/>
                    <a:pt x="3560784" y="1460437"/>
                  </a:cubicBezTo>
                  <a:cubicBezTo>
                    <a:pt x="3563225" y="1462878"/>
                    <a:pt x="3564446" y="1464099"/>
                    <a:pt x="3565667" y="1461658"/>
                  </a:cubicBezTo>
                  <a:cubicBezTo>
                    <a:pt x="3565667" y="1460437"/>
                    <a:pt x="3569329" y="1460437"/>
                    <a:pt x="3570550" y="1459216"/>
                  </a:cubicBezTo>
                  <a:cubicBezTo>
                    <a:pt x="3571770" y="1456775"/>
                    <a:pt x="3576653" y="1451892"/>
                    <a:pt x="3583977" y="1456775"/>
                  </a:cubicBezTo>
                  <a:cubicBezTo>
                    <a:pt x="3587639" y="1459216"/>
                    <a:pt x="3594964" y="1451892"/>
                    <a:pt x="3598626" y="1454333"/>
                  </a:cubicBezTo>
                  <a:cubicBezTo>
                    <a:pt x="3602288" y="1456775"/>
                    <a:pt x="3605950" y="1454333"/>
                    <a:pt x="3608391" y="1457996"/>
                  </a:cubicBezTo>
                  <a:cubicBezTo>
                    <a:pt x="3609612" y="1459216"/>
                    <a:pt x="3610833" y="1460437"/>
                    <a:pt x="3612053" y="1461658"/>
                  </a:cubicBezTo>
                  <a:cubicBezTo>
                    <a:pt x="3612053" y="1462878"/>
                    <a:pt x="3610833" y="1462878"/>
                    <a:pt x="3610833" y="1462878"/>
                  </a:cubicBezTo>
                  <a:cubicBezTo>
                    <a:pt x="3609612" y="1462878"/>
                    <a:pt x="3607171" y="1455554"/>
                    <a:pt x="3604729" y="1459216"/>
                  </a:cubicBezTo>
                  <a:cubicBezTo>
                    <a:pt x="3603508" y="1461658"/>
                    <a:pt x="3602288" y="1460437"/>
                    <a:pt x="3602288" y="1464099"/>
                  </a:cubicBezTo>
                  <a:cubicBezTo>
                    <a:pt x="3602288" y="1468982"/>
                    <a:pt x="3599846" y="1466540"/>
                    <a:pt x="3597405" y="1465320"/>
                  </a:cubicBezTo>
                  <a:cubicBezTo>
                    <a:pt x="3594964" y="1462878"/>
                    <a:pt x="3593743" y="1462878"/>
                    <a:pt x="3593743" y="1462878"/>
                  </a:cubicBezTo>
                  <a:cubicBezTo>
                    <a:pt x="3593743" y="1462878"/>
                    <a:pt x="3593743" y="1465320"/>
                    <a:pt x="3592522" y="1466540"/>
                  </a:cubicBezTo>
                  <a:cubicBezTo>
                    <a:pt x="3591301" y="1468982"/>
                    <a:pt x="3591301" y="1465320"/>
                    <a:pt x="3588860" y="1470203"/>
                  </a:cubicBezTo>
                  <a:cubicBezTo>
                    <a:pt x="3587639" y="1472644"/>
                    <a:pt x="3585198" y="1470203"/>
                    <a:pt x="3585198" y="1471423"/>
                  </a:cubicBezTo>
                  <a:cubicBezTo>
                    <a:pt x="3583977" y="1471423"/>
                    <a:pt x="3581536" y="1470203"/>
                    <a:pt x="3581536" y="1470203"/>
                  </a:cubicBezTo>
                  <a:cubicBezTo>
                    <a:pt x="3579094" y="1472644"/>
                    <a:pt x="3574212" y="1470203"/>
                    <a:pt x="3574212" y="1475085"/>
                  </a:cubicBezTo>
                  <a:cubicBezTo>
                    <a:pt x="3572991" y="1483630"/>
                    <a:pt x="3571770" y="1481189"/>
                    <a:pt x="3565667" y="1481189"/>
                  </a:cubicBezTo>
                  <a:cubicBezTo>
                    <a:pt x="3564446" y="1481189"/>
                    <a:pt x="3565667" y="1483630"/>
                    <a:pt x="3568108" y="1487292"/>
                  </a:cubicBezTo>
                  <a:cubicBezTo>
                    <a:pt x="3570550" y="1489734"/>
                    <a:pt x="3571770" y="1490954"/>
                    <a:pt x="3572991" y="1489734"/>
                  </a:cubicBezTo>
                  <a:cubicBezTo>
                    <a:pt x="3572991" y="1488513"/>
                    <a:pt x="3576653" y="1489734"/>
                    <a:pt x="3577874" y="1488513"/>
                  </a:cubicBezTo>
                  <a:cubicBezTo>
                    <a:pt x="3579094" y="1487292"/>
                    <a:pt x="3583977" y="1482410"/>
                    <a:pt x="3590081" y="1487292"/>
                  </a:cubicBezTo>
                  <a:cubicBezTo>
                    <a:pt x="3591301" y="1488513"/>
                    <a:pt x="3593743" y="1487292"/>
                    <a:pt x="3597405" y="1487292"/>
                  </a:cubicBezTo>
                  <a:cubicBezTo>
                    <a:pt x="3599846" y="1486072"/>
                    <a:pt x="3602288" y="1486072"/>
                    <a:pt x="3604729" y="1487292"/>
                  </a:cubicBezTo>
                  <a:cubicBezTo>
                    <a:pt x="3607171" y="1489734"/>
                    <a:pt x="3612053" y="1488513"/>
                    <a:pt x="3614495" y="1490954"/>
                  </a:cubicBezTo>
                  <a:cubicBezTo>
                    <a:pt x="3616936" y="1493396"/>
                    <a:pt x="3619378" y="1495837"/>
                    <a:pt x="3621819" y="1498279"/>
                  </a:cubicBezTo>
                  <a:cubicBezTo>
                    <a:pt x="3623040" y="1499499"/>
                    <a:pt x="3623040" y="1499499"/>
                    <a:pt x="3624260" y="1499499"/>
                  </a:cubicBezTo>
                  <a:cubicBezTo>
                    <a:pt x="3624260" y="1499499"/>
                    <a:pt x="3624260" y="1500720"/>
                    <a:pt x="3623040" y="1501941"/>
                  </a:cubicBezTo>
                  <a:cubicBezTo>
                    <a:pt x="3623040" y="1501941"/>
                    <a:pt x="3623040" y="1501941"/>
                    <a:pt x="3623040" y="1501941"/>
                  </a:cubicBezTo>
                  <a:cubicBezTo>
                    <a:pt x="3623040" y="1501941"/>
                    <a:pt x="3623040" y="1501941"/>
                    <a:pt x="3621819" y="1503161"/>
                  </a:cubicBezTo>
                  <a:cubicBezTo>
                    <a:pt x="3620598" y="1503161"/>
                    <a:pt x="3619378" y="1503161"/>
                    <a:pt x="3619378" y="1503161"/>
                  </a:cubicBezTo>
                  <a:cubicBezTo>
                    <a:pt x="3618157" y="1504382"/>
                    <a:pt x="3616936" y="1501941"/>
                    <a:pt x="3615715" y="1503161"/>
                  </a:cubicBezTo>
                  <a:cubicBezTo>
                    <a:pt x="3613274" y="1506824"/>
                    <a:pt x="3610833" y="1505603"/>
                    <a:pt x="3609612" y="1509265"/>
                  </a:cubicBezTo>
                  <a:cubicBezTo>
                    <a:pt x="3609612" y="1509265"/>
                    <a:pt x="3609612" y="1509265"/>
                    <a:pt x="3609612" y="1510486"/>
                  </a:cubicBezTo>
                  <a:cubicBezTo>
                    <a:pt x="3609612" y="1510486"/>
                    <a:pt x="3609612" y="1510486"/>
                    <a:pt x="3609612" y="1510486"/>
                  </a:cubicBezTo>
                  <a:cubicBezTo>
                    <a:pt x="3609612" y="1510486"/>
                    <a:pt x="3609612" y="1510486"/>
                    <a:pt x="3609612" y="1511706"/>
                  </a:cubicBezTo>
                  <a:cubicBezTo>
                    <a:pt x="3609612" y="1511706"/>
                    <a:pt x="3609612" y="1512927"/>
                    <a:pt x="3609612" y="1512927"/>
                  </a:cubicBezTo>
                  <a:cubicBezTo>
                    <a:pt x="3608391" y="1515368"/>
                    <a:pt x="3608391" y="1512927"/>
                    <a:pt x="3607171" y="1516589"/>
                  </a:cubicBezTo>
                  <a:cubicBezTo>
                    <a:pt x="3605950" y="1519031"/>
                    <a:pt x="3603508" y="1517810"/>
                    <a:pt x="3603508" y="1519031"/>
                  </a:cubicBezTo>
                  <a:cubicBezTo>
                    <a:pt x="3602288" y="1520251"/>
                    <a:pt x="3599846" y="1519031"/>
                    <a:pt x="3599846" y="1519031"/>
                  </a:cubicBezTo>
                  <a:cubicBezTo>
                    <a:pt x="3597405" y="1522693"/>
                    <a:pt x="3593743" y="1521472"/>
                    <a:pt x="3592522" y="1527575"/>
                  </a:cubicBezTo>
                  <a:cubicBezTo>
                    <a:pt x="3592522" y="1536120"/>
                    <a:pt x="3591301" y="1533679"/>
                    <a:pt x="3585198" y="1536120"/>
                  </a:cubicBezTo>
                  <a:cubicBezTo>
                    <a:pt x="3583977" y="1537341"/>
                    <a:pt x="3585198" y="1538562"/>
                    <a:pt x="3587639" y="1541003"/>
                  </a:cubicBezTo>
                  <a:cubicBezTo>
                    <a:pt x="3590081" y="1542224"/>
                    <a:pt x="3591301" y="1543445"/>
                    <a:pt x="3591301" y="1541003"/>
                  </a:cubicBezTo>
                  <a:cubicBezTo>
                    <a:pt x="3591301" y="1539782"/>
                    <a:pt x="3594964" y="1539782"/>
                    <a:pt x="3596184" y="1537341"/>
                  </a:cubicBezTo>
                  <a:cubicBezTo>
                    <a:pt x="3597405" y="1534900"/>
                    <a:pt x="3601067" y="1528796"/>
                    <a:pt x="3607171" y="1532458"/>
                  </a:cubicBezTo>
                  <a:cubicBezTo>
                    <a:pt x="3610833" y="1533679"/>
                    <a:pt x="3616936" y="1525134"/>
                    <a:pt x="3620598" y="1527575"/>
                  </a:cubicBezTo>
                  <a:cubicBezTo>
                    <a:pt x="3623040" y="1530017"/>
                    <a:pt x="3626702" y="1526355"/>
                    <a:pt x="3630364" y="1528796"/>
                  </a:cubicBezTo>
                  <a:cubicBezTo>
                    <a:pt x="3630364" y="1528796"/>
                    <a:pt x="3631585" y="1530017"/>
                    <a:pt x="3631585" y="1530017"/>
                  </a:cubicBezTo>
                  <a:cubicBezTo>
                    <a:pt x="3631585" y="1530017"/>
                    <a:pt x="3631585" y="1530017"/>
                    <a:pt x="3630364" y="1530017"/>
                  </a:cubicBezTo>
                  <a:cubicBezTo>
                    <a:pt x="3629143" y="1531238"/>
                    <a:pt x="3627922" y="1531238"/>
                    <a:pt x="3627922" y="1533679"/>
                  </a:cubicBezTo>
                  <a:cubicBezTo>
                    <a:pt x="3627922" y="1538562"/>
                    <a:pt x="3625481" y="1536120"/>
                    <a:pt x="3623040" y="1532458"/>
                  </a:cubicBezTo>
                  <a:cubicBezTo>
                    <a:pt x="3618157" y="1526355"/>
                    <a:pt x="3620598" y="1528796"/>
                    <a:pt x="3618157" y="1532458"/>
                  </a:cubicBezTo>
                  <a:cubicBezTo>
                    <a:pt x="3616936" y="1533679"/>
                    <a:pt x="3616936" y="1531238"/>
                    <a:pt x="3614495" y="1534900"/>
                  </a:cubicBezTo>
                  <a:cubicBezTo>
                    <a:pt x="3613274" y="1536120"/>
                    <a:pt x="3612053" y="1533679"/>
                    <a:pt x="3610833" y="1534900"/>
                  </a:cubicBezTo>
                  <a:cubicBezTo>
                    <a:pt x="3609612" y="1534900"/>
                    <a:pt x="3608391" y="1532458"/>
                    <a:pt x="3608391" y="1532458"/>
                  </a:cubicBezTo>
                  <a:cubicBezTo>
                    <a:pt x="3605950" y="1534900"/>
                    <a:pt x="3602288" y="1531238"/>
                    <a:pt x="3601067" y="1536120"/>
                  </a:cubicBezTo>
                  <a:cubicBezTo>
                    <a:pt x="3598626" y="1544666"/>
                    <a:pt x="3598626" y="1542224"/>
                    <a:pt x="3592522" y="1541003"/>
                  </a:cubicBezTo>
                  <a:cubicBezTo>
                    <a:pt x="3591301" y="1541003"/>
                    <a:pt x="3592522" y="1543445"/>
                    <a:pt x="3593743" y="1547107"/>
                  </a:cubicBezTo>
                  <a:cubicBezTo>
                    <a:pt x="3594964" y="1549548"/>
                    <a:pt x="3597405" y="1551989"/>
                    <a:pt x="3597405" y="1550769"/>
                  </a:cubicBezTo>
                  <a:cubicBezTo>
                    <a:pt x="3597405" y="1549548"/>
                    <a:pt x="3601067" y="1551989"/>
                    <a:pt x="3602288" y="1550769"/>
                  </a:cubicBezTo>
                  <a:cubicBezTo>
                    <a:pt x="3603508" y="1549548"/>
                    <a:pt x="3608391" y="1545886"/>
                    <a:pt x="3613274" y="1553210"/>
                  </a:cubicBezTo>
                  <a:cubicBezTo>
                    <a:pt x="3614495" y="1554431"/>
                    <a:pt x="3616936" y="1554431"/>
                    <a:pt x="3619378" y="1554431"/>
                  </a:cubicBezTo>
                  <a:cubicBezTo>
                    <a:pt x="3621819" y="1554431"/>
                    <a:pt x="3624260" y="1554431"/>
                    <a:pt x="3625481" y="1555652"/>
                  </a:cubicBezTo>
                  <a:cubicBezTo>
                    <a:pt x="3627922" y="1559314"/>
                    <a:pt x="3631585" y="1558093"/>
                    <a:pt x="3634026" y="1562976"/>
                  </a:cubicBezTo>
                  <a:cubicBezTo>
                    <a:pt x="3635247" y="1566638"/>
                    <a:pt x="3637688" y="1570300"/>
                    <a:pt x="3638909" y="1572741"/>
                  </a:cubicBezTo>
                  <a:cubicBezTo>
                    <a:pt x="3640129" y="1573962"/>
                    <a:pt x="3640129" y="1575183"/>
                    <a:pt x="3641350" y="1575183"/>
                  </a:cubicBezTo>
                  <a:cubicBezTo>
                    <a:pt x="3640129" y="1575183"/>
                    <a:pt x="3638909" y="1576403"/>
                    <a:pt x="3637688" y="1578845"/>
                  </a:cubicBezTo>
                  <a:cubicBezTo>
                    <a:pt x="3637688" y="1578845"/>
                    <a:pt x="3637688" y="1567859"/>
                    <a:pt x="3634026" y="1573962"/>
                  </a:cubicBezTo>
                  <a:cubicBezTo>
                    <a:pt x="3634026" y="1573962"/>
                    <a:pt x="3632805" y="1573962"/>
                    <a:pt x="3630364" y="1569080"/>
                  </a:cubicBezTo>
                  <a:cubicBezTo>
                    <a:pt x="3626702" y="1559314"/>
                    <a:pt x="3625481" y="1567859"/>
                    <a:pt x="3624260" y="1571521"/>
                  </a:cubicBezTo>
                  <a:cubicBezTo>
                    <a:pt x="3623040" y="1576403"/>
                    <a:pt x="3623040" y="1580066"/>
                    <a:pt x="3618157" y="1575183"/>
                  </a:cubicBezTo>
                  <a:cubicBezTo>
                    <a:pt x="3615715" y="1571521"/>
                    <a:pt x="3612053" y="1562976"/>
                    <a:pt x="3610833" y="1571521"/>
                  </a:cubicBezTo>
                  <a:cubicBezTo>
                    <a:pt x="3610833" y="1575183"/>
                    <a:pt x="3609612" y="1577624"/>
                    <a:pt x="3608391" y="1576403"/>
                  </a:cubicBezTo>
                  <a:cubicBezTo>
                    <a:pt x="3607171" y="1576403"/>
                    <a:pt x="3605950" y="1566638"/>
                    <a:pt x="3602288" y="1569080"/>
                  </a:cubicBezTo>
                  <a:cubicBezTo>
                    <a:pt x="3601067" y="1570300"/>
                    <a:pt x="3598626" y="1569080"/>
                    <a:pt x="3598626" y="1571521"/>
                  </a:cubicBezTo>
                  <a:cubicBezTo>
                    <a:pt x="3598626" y="1576403"/>
                    <a:pt x="3596184" y="1572741"/>
                    <a:pt x="3593743" y="1569080"/>
                  </a:cubicBezTo>
                  <a:cubicBezTo>
                    <a:pt x="3591301" y="1565417"/>
                    <a:pt x="3590081" y="1564196"/>
                    <a:pt x="3590081" y="1564196"/>
                  </a:cubicBezTo>
                  <a:cubicBezTo>
                    <a:pt x="3590081" y="1564196"/>
                    <a:pt x="3590081" y="1565417"/>
                    <a:pt x="3588860" y="1566638"/>
                  </a:cubicBezTo>
                  <a:cubicBezTo>
                    <a:pt x="3587639" y="1567859"/>
                    <a:pt x="3587639" y="1565417"/>
                    <a:pt x="3585198" y="1567859"/>
                  </a:cubicBezTo>
                  <a:cubicBezTo>
                    <a:pt x="3583977" y="1569080"/>
                    <a:pt x="3581536" y="1565417"/>
                    <a:pt x="3581536" y="1565417"/>
                  </a:cubicBezTo>
                  <a:cubicBezTo>
                    <a:pt x="3580315" y="1565417"/>
                    <a:pt x="3579094" y="1561755"/>
                    <a:pt x="3577874" y="1561755"/>
                  </a:cubicBezTo>
                  <a:cubicBezTo>
                    <a:pt x="3574212" y="1562976"/>
                    <a:pt x="3570550" y="1558093"/>
                    <a:pt x="3569329" y="1561755"/>
                  </a:cubicBezTo>
                  <a:cubicBezTo>
                    <a:pt x="3566887" y="1569080"/>
                    <a:pt x="3565667" y="1565417"/>
                    <a:pt x="3560784" y="1562976"/>
                  </a:cubicBezTo>
                  <a:cubicBezTo>
                    <a:pt x="3559563" y="1561755"/>
                    <a:pt x="3559563" y="1565417"/>
                    <a:pt x="3562005" y="1570300"/>
                  </a:cubicBezTo>
                  <a:cubicBezTo>
                    <a:pt x="3563225" y="1573962"/>
                    <a:pt x="3565667" y="1576403"/>
                    <a:pt x="3565667" y="1575183"/>
                  </a:cubicBezTo>
                  <a:cubicBezTo>
                    <a:pt x="3566887" y="1573962"/>
                    <a:pt x="3569329" y="1577624"/>
                    <a:pt x="3570550" y="1577624"/>
                  </a:cubicBezTo>
                  <a:cubicBezTo>
                    <a:pt x="3572991" y="1577624"/>
                    <a:pt x="3577874" y="1576403"/>
                    <a:pt x="3582757" y="1584948"/>
                  </a:cubicBezTo>
                  <a:cubicBezTo>
                    <a:pt x="3583977" y="1587390"/>
                    <a:pt x="3586419" y="1588610"/>
                    <a:pt x="3590081" y="1589831"/>
                  </a:cubicBezTo>
                  <a:cubicBezTo>
                    <a:pt x="3591301" y="1589831"/>
                    <a:pt x="3593743" y="1591052"/>
                    <a:pt x="3594964" y="1592273"/>
                  </a:cubicBezTo>
                  <a:cubicBezTo>
                    <a:pt x="3594964" y="1593494"/>
                    <a:pt x="3594964" y="1595935"/>
                    <a:pt x="3596184" y="1598376"/>
                  </a:cubicBezTo>
                  <a:cubicBezTo>
                    <a:pt x="3597405" y="1602038"/>
                    <a:pt x="3598626" y="1603259"/>
                    <a:pt x="3599846" y="1602038"/>
                  </a:cubicBezTo>
                  <a:cubicBezTo>
                    <a:pt x="3599846" y="1600817"/>
                    <a:pt x="3602288" y="1603259"/>
                    <a:pt x="3604729" y="1602038"/>
                  </a:cubicBezTo>
                  <a:cubicBezTo>
                    <a:pt x="3604729" y="1603259"/>
                    <a:pt x="3605950" y="1603259"/>
                    <a:pt x="3605950" y="1604480"/>
                  </a:cubicBezTo>
                  <a:cubicBezTo>
                    <a:pt x="3607171" y="1608142"/>
                    <a:pt x="3608391" y="1610583"/>
                    <a:pt x="3610833" y="1614245"/>
                  </a:cubicBezTo>
                  <a:cubicBezTo>
                    <a:pt x="3609612" y="1614245"/>
                    <a:pt x="3609612" y="1614245"/>
                    <a:pt x="3609612" y="1616687"/>
                  </a:cubicBezTo>
                  <a:cubicBezTo>
                    <a:pt x="3609612" y="1616687"/>
                    <a:pt x="3609612" y="1617908"/>
                    <a:pt x="3609612" y="1617908"/>
                  </a:cubicBezTo>
                  <a:lnTo>
                    <a:pt x="3608391" y="1617908"/>
                  </a:lnTo>
                  <a:cubicBezTo>
                    <a:pt x="3607171" y="1616687"/>
                    <a:pt x="3607171" y="1615466"/>
                    <a:pt x="3605950" y="1614245"/>
                  </a:cubicBezTo>
                  <a:cubicBezTo>
                    <a:pt x="3601067" y="1608142"/>
                    <a:pt x="3603508" y="1610583"/>
                    <a:pt x="3601067" y="1613024"/>
                  </a:cubicBezTo>
                  <a:cubicBezTo>
                    <a:pt x="3599846" y="1614245"/>
                    <a:pt x="3599846" y="1611804"/>
                    <a:pt x="3597405" y="1614245"/>
                  </a:cubicBezTo>
                  <a:cubicBezTo>
                    <a:pt x="3596184" y="1615466"/>
                    <a:pt x="3594964" y="1613024"/>
                    <a:pt x="3593743" y="1613024"/>
                  </a:cubicBezTo>
                  <a:cubicBezTo>
                    <a:pt x="3593743" y="1613024"/>
                    <a:pt x="3593743" y="1613024"/>
                    <a:pt x="3593743" y="1613024"/>
                  </a:cubicBezTo>
                  <a:cubicBezTo>
                    <a:pt x="3593743" y="1610583"/>
                    <a:pt x="3593743" y="1606921"/>
                    <a:pt x="3593743" y="1599597"/>
                  </a:cubicBezTo>
                  <a:cubicBezTo>
                    <a:pt x="3593743" y="1594714"/>
                    <a:pt x="3592522" y="1599597"/>
                    <a:pt x="3590081" y="1605701"/>
                  </a:cubicBezTo>
                  <a:cubicBezTo>
                    <a:pt x="3590081" y="1606921"/>
                    <a:pt x="3590081" y="1608142"/>
                    <a:pt x="3588860" y="1609362"/>
                  </a:cubicBezTo>
                  <a:cubicBezTo>
                    <a:pt x="3586419" y="1609362"/>
                    <a:pt x="3583977" y="1606921"/>
                    <a:pt x="3582757" y="1610583"/>
                  </a:cubicBezTo>
                  <a:cubicBezTo>
                    <a:pt x="3580315" y="1616687"/>
                    <a:pt x="3580315" y="1614245"/>
                    <a:pt x="3575432" y="1611804"/>
                  </a:cubicBezTo>
                  <a:cubicBezTo>
                    <a:pt x="3574212" y="1610583"/>
                    <a:pt x="3575432" y="1614245"/>
                    <a:pt x="3576653" y="1617908"/>
                  </a:cubicBezTo>
                  <a:cubicBezTo>
                    <a:pt x="3577874" y="1620349"/>
                    <a:pt x="3579094" y="1622790"/>
                    <a:pt x="3580315" y="1621569"/>
                  </a:cubicBezTo>
                  <a:cubicBezTo>
                    <a:pt x="3580315" y="1620349"/>
                    <a:pt x="3583977" y="1622790"/>
                    <a:pt x="3585198" y="1622790"/>
                  </a:cubicBezTo>
                  <a:cubicBezTo>
                    <a:pt x="3586419" y="1622790"/>
                    <a:pt x="3587639" y="1621569"/>
                    <a:pt x="3590081" y="1622790"/>
                  </a:cubicBezTo>
                  <a:cubicBezTo>
                    <a:pt x="3590081" y="1625231"/>
                    <a:pt x="3591301" y="1628894"/>
                    <a:pt x="3591301" y="1630115"/>
                  </a:cubicBezTo>
                  <a:cubicBezTo>
                    <a:pt x="3591301" y="1631335"/>
                    <a:pt x="3592522" y="1632556"/>
                    <a:pt x="3592522" y="1633777"/>
                  </a:cubicBezTo>
                  <a:cubicBezTo>
                    <a:pt x="3592522" y="1634997"/>
                    <a:pt x="3593743" y="1637438"/>
                    <a:pt x="3594964" y="1639880"/>
                  </a:cubicBezTo>
                  <a:cubicBezTo>
                    <a:pt x="3596184" y="1642322"/>
                    <a:pt x="3596184" y="1644763"/>
                    <a:pt x="3597405" y="1647204"/>
                  </a:cubicBezTo>
                  <a:cubicBezTo>
                    <a:pt x="3594964" y="1641101"/>
                    <a:pt x="3592522" y="1633777"/>
                    <a:pt x="3591301" y="1643542"/>
                  </a:cubicBezTo>
                  <a:cubicBezTo>
                    <a:pt x="3590081" y="1648425"/>
                    <a:pt x="3588860" y="1650866"/>
                    <a:pt x="3587639" y="1649645"/>
                  </a:cubicBezTo>
                  <a:cubicBezTo>
                    <a:pt x="3586419" y="1648425"/>
                    <a:pt x="3586419" y="1634997"/>
                    <a:pt x="3581536" y="1636218"/>
                  </a:cubicBezTo>
                  <a:cubicBezTo>
                    <a:pt x="3579094" y="1636218"/>
                    <a:pt x="3577874" y="1633777"/>
                    <a:pt x="3576653" y="1637438"/>
                  </a:cubicBezTo>
                  <a:cubicBezTo>
                    <a:pt x="3575432" y="1643542"/>
                    <a:pt x="3572991" y="1637438"/>
                    <a:pt x="3570550" y="1630115"/>
                  </a:cubicBezTo>
                  <a:cubicBezTo>
                    <a:pt x="3568108" y="1622790"/>
                    <a:pt x="3568108" y="1620349"/>
                    <a:pt x="3566887" y="1620349"/>
                  </a:cubicBezTo>
                  <a:cubicBezTo>
                    <a:pt x="3566887" y="1620349"/>
                    <a:pt x="3565667" y="1622790"/>
                    <a:pt x="3564446" y="1622790"/>
                  </a:cubicBezTo>
                  <a:cubicBezTo>
                    <a:pt x="3562005" y="1622790"/>
                    <a:pt x="3563225" y="1620349"/>
                    <a:pt x="3559563" y="1621569"/>
                  </a:cubicBezTo>
                  <a:cubicBezTo>
                    <a:pt x="3557122" y="1621569"/>
                    <a:pt x="3555901" y="1616687"/>
                    <a:pt x="3554680" y="1615466"/>
                  </a:cubicBezTo>
                  <a:cubicBezTo>
                    <a:pt x="3553460" y="1614245"/>
                    <a:pt x="3552239" y="1608142"/>
                    <a:pt x="3551018" y="1608142"/>
                  </a:cubicBezTo>
                  <a:cubicBezTo>
                    <a:pt x="3547356" y="1606921"/>
                    <a:pt x="3544915" y="1599597"/>
                    <a:pt x="3541253" y="1599597"/>
                  </a:cubicBezTo>
                  <a:cubicBezTo>
                    <a:pt x="3541253" y="1599597"/>
                    <a:pt x="3541253" y="1598376"/>
                    <a:pt x="3541253" y="1598376"/>
                  </a:cubicBezTo>
                  <a:cubicBezTo>
                    <a:pt x="3544915" y="1588610"/>
                    <a:pt x="3552239" y="1584948"/>
                    <a:pt x="3554680" y="1573962"/>
                  </a:cubicBezTo>
                  <a:cubicBezTo>
                    <a:pt x="3555901" y="1569080"/>
                    <a:pt x="3564446" y="1522693"/>
                    <a:pt x="3562005" y="1522693"/>
                  </a:cubicBezTo>
                  <a:cubicBezTo>
                    <a:pt x="3559563" y="1522693"/>
                    <a:pt x="3559563" y="1520251"/>
                    <a:pt x="3558343" y="1520251"/>
                  </a:cubicBezTo>
                  <a:cubicBezTo>
                    <a:pt x="3557122" y="1520251"/>
                    <a:pt x="3557122" y="1522693"/>
                    <a:pt x="3554680" y="1532458"/>
                  </a:cubicBezTo>
                  <a:cubicBezTo>
                    <a:pt x="3552239" y="1541003"/>
                    <a:pt x="3548577" y="1549548"/>
                    <a:pt x="3547356" y="1541003"/>
                  </a:cubicBezTo>
                  <a:cubicBezTo>
                    <a:pt x="3546136" y="1536120"/>
                    <a:pt x="3543694" y="1539782"/>
                    <a:pt x="3541253" y="1538562"/>
                  </a:cubicBezTo>
                  <a:cubicBezTo>
                    <a:pt x="3538811" y="1537341"/>
                    <a:pt x="3536370" y="1541003"/>
                    <a:pt x="3536370" y="1545886"/>
                  </a:cubicBezTo>
                  <a:cubicBezTo>
                    <a:pt x="3535149" y="1549548"/>
                    <a:pt x="3535149" y="1554431"/>
                    <a:pt x="3533929" y="1555652"/>
                  </a:cubicBezTo>
                  <a:cubicBezTo>
                    <a:pt x="3531487" y="1556873"/>
                    <a:pt x="3530266" y="1554431"/>
                    <a:pt x="3529046" y="1548327"/>
                  </a:cubicBezTo>
                  <a:cubicBezTo>
                    <a:pt x="3527825" y="1541003"/>
                    <a:pt x="3526604" y="1541003"/>
                    <a:pt x="3524163" y="1544666"/>
                  </a:cubicBezTo>
                  <a:cubicBezTo>
                    <a:pt x="3521722" y="1548327"/>
                    <a:pt x="3520501" y="1554431"/>
                    <a:pt x="3518059" y="1556873"/>
                  </a:cubicBezTo>
                  <a:cubicBezTo>
                    <a:pt x="3511956" y="1567859"/>
                    <a:pt x="3510735" y="1560534"/>
                    <a:pt x="3508294" y="1553210"/>
                  </a:cubicBezTo>
                  <a:cubicBezTo>
                    <a:pt x="3507073" y="1549548"/>
                    <a:pt x="3505852" y="1544666"/>
                    <a:pt x="3504632" y="1542224"/>
                  </a:cubicBezTo>
                  <a:cubicBezTo>
                    <a:pt x="3504632" y="1542224"/>
                    <a:pt x="3504632" y="1542224"/>
                    <a:pt x="3504632" y="1542224"/>
                  </a:cubicBezTo>
                  <a:cubicBezTo>
                    <a:pt x="3508294" y="1541003"/>
                    <a:pt x="3511956" y="1542224"/>
                    <a:pt x="3513177" y="1543445"/>
                  </a:cubicBezTo>
                  <a:cubicBezTo>
                    <a:pt x="3514397" y="1544666"/>
                    <a:pt x="3518059" y="1542224"/>
                    <a:pt x="3518059" y="1544666"/>
                  </a:cubicBezTo>
                  <a:cubicBezTo>
                    <a:pt x="3518059" y="1545886"/>
                    <a:pt x="3520501" y="1544666"/>
                    <a:pt x="3521722" y="1542224"/>
                  </a:cubicBezTo>
                  <a:cubicBezTo>
                    <a:pt x="3524163" y="1539782"/>
                    <a:pt x="3525384" y="1536120"/>
                    <a:pt x="3524163" y="1536120"/>
                  </a:cubicBezTo>
                  <a:cubicBezTo>
                    <a:pt x="3519280" y="1536120"/>
                    <a:pt x="3518059" y="1538562"/>
                    <a:pt x="3516839" y="1531238"/>
                  </a:cubicBezTo>
                  <a:cubicBezTo>
                    <a:pt x="3515618" y="1526355"/>
                    <a:pt x="3511956" y="1528796"/>
                    <a:pt x="3509515" y="1527575"/>
                  </a:cubicBezTo>
                  <a:cubicBezTo>
                    <a:pt x="3509515" y="1527575"/>
                    <a:pt x="3507073" y="1530017"/>
                    <a:pt x="3505852" y="1530017"/>
                  </a:cubicBezTo>
                  <a:cubicBezTo>
                    <a:pt x="3504632" y="1530017"/>
                    <a:pt x="3503411" y="1531238"/>
                    <a:pt x="3502190" y="1530017"/>
                  </a:cubicBezTo>
                  <a:cubicBezTo>
                    <a:pt x="3499749" y="1526355"/>
                    <a:pt x="3499749" y="1528796"/>
                    <a:pt x="3498528" y="1527575"/>
                  </a:cubicBezTo>
                  <a:cubicBezTo>
                    <a:pt x="3496087" y="1525134"/>
                    <a:pt x="3498528" y="1522693"/>
                    <a:pt x="3493645" y="1527575"/>
                  </a:cubicBezTo>
                  <a:cubicBezTo>
                    <a:pt x="3491204" y="1530017"/>
                    <a:pt x="3488763" y="1532458"/>
                    <a:pt x="3488763" y="1528796"/>
                  </a:cubicBezTo>
                  <a:cubicBezTo>
                    <a:pt x="3488763" y="1526355"/>
                    <a:pt x="3487542" y="1526355"/>
                    <a:pt x="3486321" y="1526355"/>
                  </a:cubicBezTo>
                  <a:cubicBezTo>
                    <a:pt x="3489983" y="1519031"/>
                    <a:pt x="3492425" y="1509265"/>
                    <a:pt x="3493645" y="1501941"/>
                  </a:cubicBezTo>
                  <a:cubicBezTo>
                    <a:pt x="3496087" y="1493396"/>
                    <a:pt x="3500970" y="1489734"/>
                    <a:pt x="3503411" y="1482410"/>
                  </a:cubicBezTo>
                  <a:cubicBezTo>
                    <a:pt x="3504632" y="1478747"/>
                    <a:pt x="3508294" y="1475085"/>
                    <a:pt x="3511956" y="1471423"/>
                  </a:cubicBezTo>
                  <a:cubicBezTo>
                    <a:pt x="3513177" y="1470203"/>
                    <a:pt x="3515618" y="1467761"/>
                    <a:pt x="3516839" y="1466540"/>
                  </a:cubicBezTo>
                  <a:cubicBezTo>
                    <a:pt x="3518059" y="1464099"/>
                    <a:pt x="3519280" y="1462878"/>
                    <a:pt x="3520501" y="1460437"/>
                  </a:cubicBezTo>
                  <a:cubicBezTo>
                    <a:pt x="3522942" y="1453113"/>
                    <a:pt x="3525384" y="1448230"/>
                    <a:pt x="3529046" y="1444568"/>
                  </a:cubicBezTo>
                  <a:cubicBezTo>
                    <a:pt x="3531487" y="1442126"/>
                    <a:pt x="3533929" y="1440906"/>
                    <a:pt x="3535149" y="1439685"/>
                  </a:cubicBezTo>
                  <a:cubicBezTo>
                    <a:pt x="3537591" y="1438464"/>
                    <a:pt x="3541253" y="1431140"/>
                    <a:pt x="3541253" y="1432361"/>
                  </a:cubicBezTo>
                  <a:cubicBezTo>
                    <a:pt x="3542473" y="1433582"/>
                    <a:pt x="3543694" y="1428699"/>
                    <a:pt x="3544915" y="1421375"/>
                  </a:cubicBezTo>
                  <a:cubicBezTo>
                    <a:pt x="3546136" y="1414050"/>
                    <a:pt x="3547356" y="1407947"/>
                    <a:pt x="3544915" y="1410388"/>
                  </a:cubicBezTo>
                  <a:cubicBezTo>
                    <a:pt x="3538811" y="1421375"/>
                    <a:pt x="3538811" y="1425037"/>
                    <a:pt x="3532708" y="1418933"/>
                  </a:cubicBezTo>
                  <a:cubicBezTo>
                    <a:pt x="3529046" y="1415271"/>
                    <a:pt x="3526604" y="1425037"/>
                    <a:pt x="3521722" y="1426257"/>
                  </a:cubicBezTo>
                  <a:cubicBezTo>
                    <a:pt x="3521722" y="1426257"/>
                    <a:pt x="3519280" y="1432361"/>
                    <a:pt x="3518059" y="1433582"/>
                  </a:cubicBezTo>
                  <a:cubicBezTo>
                    <a:pt x="3516839" y="1434802"/>
                    <a:pt x="3515618" y="1439685"/>
                    <a:pt x="3513177" y="1439685"/>
                  </a:cubicBezTo>
                  <a:cubicBezTo>
                    <a:pt x="3508294" y="1438464"/>
                    <a:pt x="3510735" y="1440906"/>
                    <a:pt x="3508294" y="1440906"/>
                  </a:cubicBezTo>
                  <a:cubicBezTo>
                    <a:pt x="3507073" y="1440906"/>
                    <a:pt x="3505852" y="1438464"/>
                    <a:pt x="3505852" y="1438464"/>
                  </a:cubicBezTo>
                  <a:cubicBezTo>
                    <a:pt x="3505852" y="1438464"/>
                    <a:pt x="3504632" y="1440906"/>
                    <a:pt x="3502190" y="1448230"/>
                  </a:cubicBezTo>
                  <a:cubicBezTo>
                    <a:pt x="3499749" y="1455554"/>
                    <a:pt x="3497308" y="1461658"/>
                    <a:pt x="3496087" y="1455554"/>
                  </a:cubicBezTo>
                  <a:cubicBezTo>
                    <a:pt x="3494866" y="1451892"/>
                    <a:pt x="3493645" y="1454333"/>
                    <a:pt x="3491204" y="1454333"/>
                  </a:cubicBezTo>
                  <a:cubicBezTo>
                    <a:pt x="3486321" y="1454333"/>
                    <a:pt x="3486321" y="1466540"/>
                    <a:pt x="3485101" y="1467761"/>
                  </a:cubicBezTo>
                  <a:cubicBezTo>
                    <a:pt x="3483880" y="1468982"/>
                    <a:pt x="3481438" y="1467761"/>
                    <a:pt x="3481438" y="1461658"/>
                  </a:cubicBezTo>
                  <a:cubicBezTo>
                    <a:pt x="3480218" y="1453113"/>
                    <a:pt x="3477776" y="1459216"/>
                    <a:pt x="3475335" y="1465320"/>
                  </a:cubicBezTo>
                  <a:cubicBezTo>
                    <a:pt x="3475335" y="1462878"/>
                    <a:pt x="3476556" y="1459216"/>
                    <a:pt x="3477776" y="1457996"/>
                  </a:cubicBezTo>
                  <a:cubicBezTo>
                    <a:pt x="3478997" y="1455554"/>
                    <a:pt x="3478997" y="1454333"/>
                    <a:pt x="3480218" y="1451892"/>
                  </a:cubicBezTo>
                  <a:cubicBezTo>
                    <a:pt x="3480218" y="1450671"/>
                    <a:pt x="3481438" y="1449451"/>
                    <a:pt x="3481438" y="1448230"/>
                  </a:cubicBezTo>
                  <a:cubicBezTo>
                    <a:pt x="3482659" y="1447009"/>
                    <a:pt x="3482659" y="1443347"/>
                    <a:pt x="3482659" y="1440906"/>
                  </a:cubicBezTo>
                  <a:cubicBezTo>
                    <a:pt x="3485101" y="1440906"/>
                    <a:pt x="3486321" y="1440906"/>
                    <a:pt x="3487542" y="1440906"/>
                  </a:cubicBezTo>
                  <a:cubicBezTo>
                    <a:pt x="3488763" y="1440906"/>
                    <a:pt x="3491204" y="1438464"/>
                    <a:pt x="3492425" y="1439685"/>
                  </a:cubicBezTo>
                  <a:cubicBezTo>
                    <a:pt x="3492425" y="1440906"/>
                    <a:pt x="3494866" y="1438464"/>
                    <a:pt x="3496087" y="1436023"/>
                  </a:cubicBezTo>
                  <a:cubicBezTo>
                    <a:pt x="3497308" y="1432361"/>
                    <a:pt x="3498528" y="1429919"/>
                    <a:pt x="3497308" y="1429919"/>
                  </a:cubicBezTo>
                  <a:cubicBezTo>
                    <a:pt x="3492425" y="1432361"/>
                    <a:pt x="3492425" y="1434802"/>
                    <a:pt x="3489983" y="1428699"/>
                  </a:cubicBezTo>
                  <a:cubicBezTo>
                    <a:pt x="3488763" y="1426257"/>
                    <a:pt x="3486321" y="1427478"/>
                    <a:pt x="3483880" y="1427478"/>
                  </a:cubicBezTo>
                  <a:cubicBezTo>
                    <a:pt x="3483880" y="1426257"/>
                    <a:pt x="3483880" y="1425037"/>
                    <a:pt x="3482659" y="1423816"/>
                  </a:cubicBezTo>
                  <a:cubicBezTo>
                    <a:pt x="3481438" y="1416492"/>
                    <a:pt x="3478997" y="1412830"/>
                    <a:pt x="3478997" y="1417712"/>
                  </a:cubicBezTo>
                  <a:cubicBezTo>
                    <a:pt x="3478997" y="1423816"/>
                    <a:pt x="3478997" y="1427478"/>
                    <a:pt x="3478997" y="1431140"/>
                  </a:cubicBezTo>
                  <a:cubicBezTo>
                    <a:pt x="3478997" y="1431140"/>
                    <a:pt x="3478997" y="1431140"/>
                    <a:pt x="3478997" y="1431140"/>
                  </a:cubicBezTo>
                  <a:cubicBezTo>
                    <a:pt x="3477776" y="1431140"/>
                    <a:pt x="3476556" y="1433582"/>
                    <a:pt x="3475335" y="1432361"/>
                  </a:cubicBezTo>
                  <a:cubicBezTo>
                    <a:pt x="3472894" y="1429919"/>
                    <a:pt x="3472894" y="1432361"/>
                    <a:pt x="3471673" y="1431140"/>
                  </a:cubicBezTo>
                  <a:cubicBezTo>
                    <a:pt x="3469231" y="1429919"/>
                    <a:pt x="3471673" y="1426257"/>
                    <a:pt x="3466790" y="1432361"/>
                  </a:cubicBezTo>
                  <a:cubicBezTo>
                    <a:pt x="3464349" y="1436023"/>
                    <a:pt x="3463128" y="1438464"/>
                    <a:pt x="3461907" y="1433582"/>
                  </a:cubicBezTo>
                  <a:cubicBezTo>
                    <a:pt x="3461907" y="1432361"/>
                    <a:pt x="3460687" y="1431140"/>
                    <a:pt x="3460687" y="1431140"/>
                  </a:cubicBezTo>
                  <a:cubicBezTo>
                    <a:pt x="3461907" y="1427478"/>
                    <a:pt x="3464349" y="1423816"/>
                    <a:pt x="3465569" y="1421375"/>
                  </a:cubicBezTo>
                  <a:cubicBezTo>
                    <a:pt x="3465569" y="1420154"/>
                    <a:pt x="3466790" y="1420154"/>
                    <a:pt x="3466790" y="1418933"/>
                  </a:cubicBezTo>
                  <a:cubicBezTo>
                    <a:pt x="3468011" y="1418933"/>
                    <a:pt x="3470452" y="1416492"/>
                    <a:pt x="3471673" y="1418933"/>
                  </a:cubicBezTo>
                  <a:cubicBezTo>
                    <a:pt x="3471673" y="1420154"/>
                    <a:pt x="3474114" y="1417712"/>
                    <a:pt x="3475335" y="1415271"/>
                  </a:cubicBezTo>
                  <a:cubicBezTo>
                    <a:pt x="3476556" y="1412830"/>
                    <a:pt x="3477776" y="1410388"/>
                    <a:pt x="3476556" y="1409168"/>
                  </a:cubicBezTo>
                  <a:cubicBezTo>
                    <a:pt x="3477776" y="1407947"/>
                    <a:pt x="3480218" y="1407947"/>
                    <a:pt x="3481438" y="1406726"/>
                  </a:cubicBezTo>
                  <a:cubicBezTo>
                    <a:pt x="3483880" y="1405505"/>
                    <a:pt x="3487542" y="1404285"/>
                    <a:pt x="3488763" y="1401843"/>
                  </a:cubicBezTo>
                  <a:cubicBezTo>
                    <a:pt x="3493645" y="1393298"/>
                    <a:pt x="3499749" y="1394519"/>
                    <a:pt x="3500970" y="1394519"/>
                  </a:cubicBezTo>
                  <a:cubicBezTo>
                    <a:pt x="3502190" y="1394519"/>
                    <a:pt x="3505852" y="1390857"/>
                    <a:pt x="3505852" y="1392078"/>
                  </a:cubicBezTo>
                  <a:cubicBezTo>
                    <a:pt x="3507073" y="1393298"/>
                    <a:pt x="3508294" y="1390857"/>
                    <a:pt x="3509515" y="1387195"/>
                  </a:cubicBezTo>
                  <a:cubicBezTo>
                    <a:pt x="3511956" y="1382312"/>
                    <a:pt x="3513177" y="1378650"/>
                    <a:pt x="3510735" y="1379871"/>
                  </a:cubicBezTo>
                  <a:cubicBezTo>
                    <a:pt x="3504632" y="1383533"/>
                    <a:pt x="3504632" y="1385974"/>
                    <a:pt x="3502190" y="1378650"/>
                  </a:cubicBezTo>
                  <a:cubicBezTo>
                    <a:pt x="3500970" y="1373767"/>
                    <a:pt x="3497308" y="1378650"/>
                    <a:pt x="3493645" y="1378650"/>
                  </a:cubicBezTo>
                  <a:cubicBezTo>
                    <a:pt x="3493645" y="1378650"/>
                    <a:pt x="3491204" y="1382312"/>
                    <a:pt x="3489983" y="1382312"/>
                  </a:cubicBezTo>
                  <a:cubicBezTo>
                    <a:pt x="3488763" y="1382312"/>
                    <a:pt x="3487542" y="1385974"/>
                    <a:pt x="3486321" y="1384754"/>
                  </a:cubicBezTo>
                  <a:cubicBezTo>
                    <a:pt x="3482659" y="1382312"/>
                    <a:pt x="3483880" y="1384754"/>
                    <a:pt x="3482659" y="1383533"/>
                  </a:cubicBezTo>
                  <a:cubicBezTo>
                    <a:pt x="3481438" y="1382312"/>
                    <a:pt x="3481438" y="1381091"/>
                    <a:pt x="3481438" y="1381091"/>
                  </a:cubicBezTo>
                  <a:cubicBezTo>
                    <a:pt x="3481438" y="1381091"/>
                    <a:pt x="3480218" y="1382312"/>
                    <a:pt x="3477776" y="1385974"/>
                  </a:cubicBezTo>
                  <a:cubicBezTo>
                    <a:pt x="3475335" y="1389636"/>
                    <a:pt x="3472894" y="1394519"/>
                    <a:pt x="3472894" y="1388416"/>
                  </a:cubicBezTo>
                  <a:cubicBezTo>
                    <a:pt x="3472894" y="1384754"/>
                    <a:pt x="3470452" y="1387195"/>
                    <a:pt x="3469231" y="1385974"/>
                  </a:cubicBezTo>
                  <a:cubicBezTo>
                    <a:pt x="3465569" y="1383533"/>
                    <a:pt x="3464349" y="1393298"/>
                    <a:pt x="3463128" y="1393298"/>
                  </a:cubicBezTo>
                  <a:cubicBezTo>
                    <a:pt x="3461907" y="1393298"/>
                    <a:pt x="3460687" y="1392078"/>
                    <a:pt x="3460687" y="1388416"/>
                  </a:cubicBezTo>
                  <a:cubicBezTo>
                    <a:pt x="3460687" y="1379871"/>
                    <a:pt x="3455804" y="1388416"/>
                    <a:pt x="3453362" y="1392078"/>
                  </a:cubicBezTo>
                  <a:cubicBezTo>
                    <a:pt x="3448480" y="1398181"/>
                    <a:pt x="3448480" y="1393298"/>
                    <a:pt x="3447259" y="1388416"/>
                  </a:cubicBezTo>
                  <a:cubicBezTo>
                    <a:pt x="3446038" y="1384754"/>
                    <a:pt x="3446038" y="1376209"/>
                    <a:pt x="3441155" y="1385974"/>
                  </a:cubicBezTo>
                  <a:cubicBezTo>
                    <a:pt x="3438714" y="1390857"/>
                    <a:pt x="3437493" y="1390857"/>
                    <a:pt x="3437493" y="1390857"/>
                  </a:cubicBezTo>
                  <a:cubicBezTo>
                    <a:pt x="3433831" y="1384754"/>
                    <a:pt x="3435052" y="1395740"/>
                    <a:pt x="3433831" y="1395740"/>
                  </a:cubicBezTo>
                  <a:cubicBezTo>
                    <a:pt x="3432610" y="1393298"/>
                    <a:pt x="3431390" y="1392078"/>
                    <a:pt x="3430169" y="1392078"/>
                  </a:cubicBezTo>
                  <a:cubicBezTo>
                    <a:pt x="3431390" y="1390857"/>
                    <a:pt x="3431390" y="1389636"/>
                    <a:pt x="3432610" y="1389636"/>
                  </a:cubicBezTo>
                  <a:cubicBezTo>
                    <a:pt x="3435052" y="1385974"/>
                    <a:pt x="3436273" y="1382312"/>
                    <a:pt x="3437493" y="1379871"/>
                  </a:cubicBezTo>
                  <a:cubicBezTo>
                    <a:pt x="3439935" y="1376209"/>
                    <a:pt x="3443597" y="1376209"/>
                    <a:pt x="3446038" y="1372547"/>
                  </a:cubicBezTo>
                  <a:cubicBezTo>
                    <a:pt x="3447259" y="1370105"/>
                    <a:pt x="3449700" y="1370105"/>
                    <a:pt x="3452142" y="1371326"/>
                  </a:cubicBezTo>
                  <a:cubicBezTo>
                    <a:pt x="3454583" y="1371326"/>
                    <a:pt x="3457024" y="1371326"/>
                    <a:pt x="3458245" y="1370105"/>
                  </a:cubicBezTo>
                  <a:cubicBezTo>
                    <a:pt x="3463128" y="1362781"/>
                    <a:pt x="3468011" y="1366443"/>
                    <a:pt x="3469231" y="1367664"/>
                  </a:cubicBezTo>
                  <a:cubicBezTo>
                    <a:pt x="3470452" y="1368884"/>
                    <a:pt x="3474114" y="1366443"/>
                    <a:pt x="3474114" y="1367664"/>
                  </a:cubicBezTo>
                  <a:cubicBezTo>
                    <a:pt x="3474114" y="1368884"/>
                    <a:pt x="3476556" y="1367664"/>
                    <a:pt x="3477776" y="1364002"/>
                  </a:cubicBezTo>
                  <a:cubicBezTo>
                    <a:pt x="3480218" y="1360340"/>
                    <a:pt x="3480218" y="1356677"/>
                    <a:pt x="3478997" y="1357898"/>
                  </a:cubicBezTo>
                  <a:cubicBezTo>
                    <a:pt x="3474114" y="1359119"/>
                    <a:pt x="3472894" y="1361560"/>
                    <a:pt x="3470452" y="1353015"/>
                  </a:cubicBezTo>
                  <a:cubicBezTo>
                    <a:pt x="3469231" y="1348133"/>
                    <a:pt x="3465569" y="1351795"/>
                    <a:pt x="3463128" y="1349353"/>
                  </a:cubicBezTo>
                  <a:cubicBezTo>
                    <a:pt x="3463128" y="1349353"/>
                    <a:pt x="3460687" y="1351795"/>
                    <a:pt x="3460687" y="1351795"/>
                  </a:cubicBezTo>
                  <a:cubicBezTo>
                    <a:pt x="3459466" y="1351795"/>
                    <a:pt x="3458245" y="1354236"/>
                    <a:pt x="3457024" y="1351795"/>
                  </a:cubicBezTo>
                  <a:cubicBezTo>
                    <a:pt x="3454583" y="1348133"/>
                    <a:pt x="3454583" y="1350574"/>
                    <a:pt x="3453362" y="1349353"/>
                  </a:cubicBezTo>
                  <a:cubicBezTo>
                    <a:pt x="3450921" y="1346912"/>
                    <a:pt x="3453362" y="1343250"/>
                    <a:pt x="3448480" y="1349353"/>
                  </a:cubicBezTo>
                  <a:cubicBezTo>
                    <a:pt x="3446038" y="1353015"/>
                    <a:pt x="3443597" y="1355457"/>
                    <a:pt x="3443597" y="1350574"/>
                  </a:cubicBezTo>
                  <a:cubicBezTo>
                    <a:pt x="3443597" y="1346912"/>
                    <a:pt x="3442376" y="1348133"/>
                    <a:pt x="3441155" y="1346912"/>
                  </a:cubicBezTo>
                  <a:cubicBezTo>
                    <a:pt x="3441155" y="1346912"/>
                    <a:pt x="3441155" y="1346912"/>
                    <a:pt x="3439935" y="1346912"/>
                  </a:cubicBezTo>
                  <a:cubicBezTo>
                    <a:pt x="3439935" y="1346912"/>
                    <a:pt x="3441155" y="1345691"/>
                    <a:pt x="3441155" y="1345691"/>
                  </a:cubicBezTo>
                  <a:cubicBezTo>
                    <a:pt x="3443597" y="1343250"/>
                    <a:pt x="3447259" y="1345691"/>
                    <a:pt x="3450921" y="1344470"/>
                  </a:cubicBezTo>
                  <a:cubicBezTo>
                    <a:pt x="3453362" y="1342029"/>
                    <a:pt x="3460687" y="1350574"/>
                    <a:pt x="3464349" y="1349353"/>
                  </a:cubicBezTo>
                  <a:cubicBezTo>
                    <a:pt x="3470452" y="1346912"/>
                    <a:pt x="3474114" y="1353015"/>
                    <a:pt x="3475335" y="1354236"/>
                  </a:cubicBezTo>
                  <a:cubicBezTo>
                    <a:pt x="3476556" y="1355457"/>
                    <a:pt x="3480218" y="1356677"/>
                    <a:pt x="3480218" y="1357898"/>
                  </a:cubicBezTo>
                  <a:cubicBezTo>
                    <a:pt x="3480218" y="1359119"/>
                    <a:pt x="3482659" y="1359119"/>
                    <a:pt x="3483880" y="1357898"/>
                  </a:cubicBezTo>
                  <a:cubicBezTo>
                    <a:pt x="3486321" y="1356677"/>
                    <a:pt x="3488763" y="1354236"/>
                    <a:pt x="3486321" y="1353015"/>
                  </a:cubicBezTo>
                  <a:cubicBezTo>
                    <a:pt x="3481438" y="1350574"/>
                    <a:pt x="3480218" y="1351795"/>
                    <a:pt x="3478997" y="1344470"/>
                  </a:cubicBezTo>
                  <a:cubicBezTo>
                    <a:pt x="3478997" y="1339588"/>
                    <a:pt x="3475335" y="1339588"/>
                    <a:pt x="3471673" y="1335926"/>
                  </a:cubicBezTo>
                  <a:cubicBezTo>
                    <a:pt x="3471673" y="1335926"/>
                    <a:pt x="3469231" y="1337146"/>
                    <a:pt x="3468011" y="1335926"/>
                  </a:cubicBezTo>
                  <a:cubicBezTo>
                    <a:pt x="3466790" y="1334705"/>
                    <a:pt x="3465569" y="1335926"/>
                    <a:pt x="3464349" y="1333484"/>
                  </a:cubicBezTo>
                  <a:cubicBezTo>
                    <a:pt x="3461907" y="1328601"/>
                    <a:pt x="3461907" y="1331043"/>
                    <a:pt x="3461907" y="1329822"/>
                  </a:cubicBezTo>
                  <a:cubicBezTo>
                    <a:pt x="3461907" y="1329822"/>
                    <a:pt x="3461907" y="1328601"/>
                    <a:pt x="3461907" y="1328601"/>
                  </a:cubicBezTo>
                  <a:cubicBezTo>
                    <a:pt x="3461907" y="1328601"/>
                    <a:pt x="3461907" y="1328601"/>
                    <a:pt x="3461907" y="1327381"/>
                  </a:cubicBezTo>
                  <a:cubicBezTo>
                    <a:pt x="3461907" y="1327381"/>
                    <a:pt x="3461907" y="1327381"/>
                    <a:pt x="3461907" y="1327381"/>
                  </a:cubicBezTo>
                  <a:cubicBezTo>
                    <a:pt x="3461907" y="1327381"/>
                    <a:pt x="3461907" y="1326160"/>
                    <a:pt x="3461907" y="1326160"/>
                  </a:cubicBezTo>
                  <a:cubicBezTo>
                    <a:pt x="3460687" y="1322498"/>
                    <a:pt x="3458245" y="1322498"/>
                    <a:pt x="3455804" y="1320056"/>
                  </a:cubicBezTo>
                  <a:cubicBezTo>
                    <a:pt x="3455804" y="1320056"/>
                    <a:pt x="3453362" y="1321277"/>
                    <a:pt x="3452142" y="1320056"/>
                  </a:cubicBezTo>
                  <a:cubicBezTo>
                    <a:pt x="3452142" y="1320056"/>
                    <a:pt x="3450921" y="1320056"/>
                    <a:pt x="3449700" y="1320056"/>
                  </a:cubicBezTo>
                  <a:cubicBezTo>
                    <a:pt x="3449700" y="1320056"/>
                    <a:pt x="3449700" y="1320056"/>
                    <a:pt x="3448480" y="1318836"/>
                  </a:cubicBezTo>
                  <a:cubicBezTo>
                    <a:pt x="3448480" y="1318836"/>
                    <a:pt x="3448480" y="1318836"/>
                    <a:pt x="3448480" y="1318836"/>
                  </a:cubicBezTo>
                  <a:cubicBezTo>
                    <a:pt x="3448480" y="1317615"/>
                    <a:pt x="3447259" y="1316394"/>
                    <a:pt x="3447259" y="1316394"/>
                  </a:cubicBezTo>
                  <a:cubicBezTo>
                    <a:pt x="3448480" y="1316394"/>
                    <a:pt x="3448480" y="1315174"/>
                    <a:pt x="3449700" y="1315174"/>
                  </a:cubicBezTo>
                  <a:cubicBezTo>
                    <a:pt x="3452142" y="1312732"/>
                    <a:pt x="3454583" y="1310291"/>
                    <a:pt x="3457024" y="1307849"/>
                  </a:cubicBezTo>
                  <a:cubicBezTo>
                    <a:pt x="3459466" y="1305408"/>
                    <a:pt x="3463128" y="1306629"/>
                    <a:pt x="3466790" y="1304187"/>
                  </a:cubicBezTo>
                  <a:cubicBezTo>
                    <a:pt x="3468011" y="1302967"/>
                    <a:pt x="3470452" y="1302967"/>
                    <a:pt x="3474114" y="1304187"/>
                  </a:cubicBezTo>
                  <a:cubicBezTo>
                    <a:pt x="3476556" y="1305408"/>
                    <a:pt x="3478997" y="1305408"/>
                    <a:pt x="3481438" y="1304187"/>
                  </a:cubicBezTo>
                  <a:cubicBezTo>
                    <a:pt x="3487542" y="1299305"/>
                    <a:pt x="3492425" y="1304187"/>
                    <a:pt x="3493645" y="1305408"/>
                  </a:cubicBezTo>
                  <a:cubicBezTo>
                    <a:pt x="3494866" y="1306629"/>
                    <a:pt x="3498528" y="1305408"/>
                    <a:pt x="3498528" y="1306629"/>
                  </a:cubicBezTo>
                  <a:cubicBezTo>
                    <a:pt x="3498528" y="1307849"/>
                    <a:pt x="3500970" y="1306629"/>
                    <a:pt x="3503411" y="1304187"/>
                  </a:cubicBezTo>
                  <a:cubicBezTo>
                    <a:pt x="3505852" y="1301746"/>
                    <a:pt x="3507073" y="1299305"/>
                    <a:pt x="3505852" y="1298084"/>
                  </a:cubicBezTo>
                  <a:cubicBezTo>
                    <a:pt x="3499749" y="1298084"/>
                    <a:pt x="3499749" y="1300525"/>
                    <a:pt x="3497308" y="1291980"/>
                  </a:cubicBezTo>
                  <a:cubicBezTo>
                    <a:pt x="3496087" y="1287098"/>
                    <a:pt x="3492425" y="1289539"/>
                    <a:pt x="3489983" y="1287098"/>
                  </a:cubicBezTo>
                  <a:cubicBezTo>
                    <a:pt x="3489983" y="1287098"/>
                    <a:pt x="3487542" y="1289539"/>
                    <a:pt x="3486321" y="1288318"/>
                  </a:cubicBezTo>
                  <a:cubicBezTo>
                    <a:pt x="3485101" y="1288318"/>
                    <a:pt x="3483880" y="1289539"/>
                    <a:pt x="3482659" y="1287098"/>
                  </a:cubicBezTo>
                  <a:cubicBezTo>
                    <a:pt x="3480218" y="1283435"/>
                    <a:pt x="3480218" y="1285877"/>
                    <a:pt x="3478997" y="1283435"/>
                  </a:cubicBezTo>
                  <a:cubicBezTo>
                    <a:pt x="3477776" y="1282215"/>
                    <a:pt x="3477776" y="1280994"/>
                    <a:pt x="3477776" y="1279773"/>
                  </a:cubicBezTo>
                  <a:cubicBezTo>
                    <a:pt x="3477776" y="1279773"/>
                    <a:pt x="3476556" y="1279773"/>
                    <a:pt x="3474114" y="1282215"/>
                  </a:cubicBezTo>
                  <a:cubicBezTo>
                    <a:pt x="3471673" y="1284656"/>
                    <a:pt x="3469231" y="1285877"/>
                    <a:pt x="3469231" y="1280994"/>
                  </a:cubicBezTo>
                  <a:cubicBezTo>
                    <a:pt x="3469231" y="1278553"/>
                    <a:pt x="3468011" y="1278553"/>
                    <a:pt x="3466790" y="1276111"/>
                  </a:cubicBezTo>
                  <a:cubicBezTo>
                    <a:pt x="3464349" y="1272449"/>
                    <a:pt x="3461907" y="1279773"/>
                    <a:pt x="3460687" y="1279773"/>
                  </a:cubicBezTo>
                  <a:cubicBezTo>
                    <a:pt x="3459466" y="1279773"/>
                    <a:pt x="3459466" y="1278553"/>
                    <a:pt x="3459466" y="1278553"/>
                  </a:cubicBezTo>
                  <a:cubicBezTo>
                    <a:pt x="3460687" y="1277332"/>
                    <a:pt x="3461907" y="1276111"/>
                    <a:pt x="3463128" y="1274891"/>
                  </a:cubicBezTo>
                  <a:cubicBezTo>
                    <a:pt x="3465569" y="1271228"/>
                    <a:pt x="3470452" y="1273670"/>
                    <a:pt x="3472894" y="1271228"/>
                  </a:cubicBezTo>
                  <a:cubicBezTo>
                    <a:pt x="3476556" y="1268787"/>
                    <a:pt x="3483880" y="1276111"/>
                    <a:pt x="3487542" y="1273670"/>
                  </a:cubicBezTo>
                  <a:cubicBezTo>
                    <a:pt x="3493645" y="1268787"/>
                    <a:pt x="3498528" y="1274891"/>
                    <a:pt x="3500970" y="1276111"/>
                  </a:cubicBezTo>
                  <a:cubicBezTo>
                    <a:pt x="3502190" y="1277332"/>
                    <a:pt x="3505852" y="1277332"/>
                    <a:pt x="3505852" y="1278553"/>
                  </a:cubicBezTo>
                  <a:cubicBezTo>
                    <a:pt x="3505852" y="1279773"/>
                    <a:pt x="3508294" y="1278553"/>
                    <a:pt x="3510735" y="1277332"/>
                  </a:cubicBezTo>
                  <a:cubicBezTo>
                    <a:pt x="3513177" y="1274891"/>
                    <a:pt x="3515618" y="1272449"/>
                    <a:pt x="3513177" y="1272449"/>
                  </a:cubicBezTo>
                  <a:cubicBezTo>
                    <a:pt x="3507073" y="1271228"/>
                    <a:pt x="3505852" y="1273670"/>
                    <a:pt x="3504632" y="1265125"/>
                  </a:cubicBezTo>
                  <a:cubicBezTo>
                    <a:pt x="3503411" y="1260242"/>
                    <a:pt x="3499749" y="1261463"/>
                    <a:pt x="3496087" y="1257801"/>
                  </a:cubicBezTo>
                  <a:cubicBezTo>
                    <a:pt x="3496087" y="1257801"/>
                    <a:pt x="3493645" y="1259021"/>
                    <a:pt x="3492425" y="1259021"/>
                  </a:cubicBezTo>
                  <a:cubicBezTo>
                    <a:pt x="3491204" y="1259021"/>
                    <a:pt x="3488763" y="1260242"/>
                    <a:pt x="3488763" y="1257801"/>
                  </a:cubicBezTo>
                  <a:cubicBezTo>
                    <a:pt x="3486321" y="1252918"/>
                    <a:pt x="3486321" y="1256580"/>
                    <a:pt x="3485101" y="1254139"/>
                  </a:cubicBezTo>
                  <a:cubicBezTo>
                    <a:pt x="3482659" y="1250477"/>
                    <a:pt x="3486321" y="1248035"/>
                    <a:pt x="3480218" y="1252918"/>
                  </a:cubicBezTo>
                  <a:cubicBezTo>
                    <a:pt x="3476556" y="1255359"/>
                    <a:pt x="3474114" y="1256580"/>
                    <a:pt x="3474114" y="1251697"/>
                  </a:cubicBezTo>
                  <a:cubicBezTo>
                    <a:pt x="3474114" y="1248035"/>
                    <a:pt x="3472894" y="1248035"/>
                    <a:pt x="3471673" y="1246814"/>
                  </a:cubicBezTo>
                  <a:cubicBezTo>
                    <a:pt x="3469231" y="1241931"/>
                    <a:pt x="3465569" y="1250477"/>
                    <a:pt x="3464349" y="1250477"/>
                  </a:cubicBezTo>
                  <a:cubicBezTo>
                    <a:pt x="3463128" y="1250477"/>
                    <a:pt x="3461907" y="1248035"/>
                    <a:pt x="3463128" y="1244373"/>
                  </a:cubicBezTo>
                  <a:cubicBezTo>
                    <a:pt x="3464349" y="1235828"/>
                    <a:pt x="3458245" y="1241931"/>
                    <a:pt x="3455804" y="1243152"/>
                  </a:cubicBezTo>
                  <a:cubicBezTo>
                    <a:pt x="3450921" y="1245594"/>
                    <a:pt x="3450921" y="1241931"/>
                    <a:pt x="3450921" y="1237049"/>
                  </a:cubicBezTo>
                  <a:cubicBezTo>
                    <a:pt x="3450921" y="1232166"/>
                    <a:pt x="3450921" y="1224842"/>
                    <a:pt x="3446038" y="1230945"/>
                  </a:cubicBezTo>
                  <a:cubicBezTo>
                    <a:pt x="3443597" y="1233387"/>
                    <a:pt x="3442376" y="1233387"/>
                    <a:pt x="3442376" y="1232166"/>
                  </a:cubicBezTo>
                  <a:cubicBezTo>
                    <a:pt x="3442376" y="1230945"/>
                    <a:pt x="3441155" y="1229724"/>
                    <a:pt x="3441155" y="1229724"/>
                  </a:cubicBezTo>
                  <a:cubicBezTo>
                    <a:pt x="3443597" y="1228504"/>
                    <a:pt x="3444817" y="1227283"/>
                    <a:pt x="3446038" y="1227283"/>
                  </a:cubicBezTo>
                  <a:cubicBezTo>
                    <a:pt x="3447259" y="1227283"/>
                    <a:pt x="3449700" y="1223621"/>
                    <a:pt x="3449700" y="1224842"/>
                  </a:cubicBezTo>
                  <a:cubicBezTo>
                    <a:pt x="3449700" y="1224842"/>
                    <a:pt x="3450921" y="1223621"/>
                    <a:pt x="3452142" y="1221180"/>
                  </a:cubicBezTo>
                  <a:cubicBezTo>
                    <a:pt x="3453362" y="1218738"/>
                    <a:pt x="3454583" y="1216297"/>
                    <a:pt x="3453362" y="1217517"/>
                  </a:cubicBezTo>
                  <a:cubicBezTo>
                    <a:pt x="3449700" y="1221180"/>
                    <a:pt x="3449700" y="1222400"/>
                    <a:pt x="3447259" y="1221180"/>
                  </a:cubicBezTo>
                  <a:cubicBezTo>
                    <a:pt x="3446038" y="1219959"/>
                    <a:pt x="3443597" y="1223621"/>
                    <a:pt x="3442376" y="1223621"/>
                  </a:cubicBezTo>
                  <a:cubicBezTo>
                    <a:pt x="3442376" y="1223621"/>
                    <a:pt x="3441155" y="1226063"/>
                    <a:pt x="3439935" y="1226063"/>
                  </a:cubicBezTo>
                  <a:cubicBezTo>
                    <a:pt x="3439935" y="1226063"/>
                    <a:pt x="3437493" y="1228504"/>
                    <a:pt x="3437493" y="1228504"/>
                  </a:cubicBezTo>
                  <a:cubicBezTo>
                    <a:pt x="3436273" y="1228504"/>
                    <a:pt x="3436273" y="1228504"/>
                    <a:pt x="3435052" y="1228504"/>
                  </a:cubicBezTo>
                  <a:cubicBezTo>
                    <a:pt x="3433831" y="1228504"/>
                    <a:pt x="3435052" y="1227283"/>
                    <a:pt x="3432610" y="1228504"/>
                  </a:cubicBezTo>
                  <a:cubicBezTo>
                    <a:pt x="3431390" y="1228504"/>
                    <a:pt x="3428948" y="1229724"/>
                    <a:pt x="3427728" y="1230945"/>
                  </a:cubicBezTo>
                  <a:cubicBezTo>
                    <a:pt x="3427728" y="1230945"/>
                    <a:pt x="3426507" y="1232166"/>
                    <a:pt x="3426507" y="1232166"/>
                  </a:cubicBezTo>
                  <a:cubicBezTo>
                    <a:pt x="3426507" y="1232166"/>
                    <a:pt x="3426507" y="1232166"/>
                    <a:pt x="3425286" y="1232166"/>
                  </a:cubicBezTo>
                  <a:cubicBezTo>
                    <a:pt x="3424066" y="1232166"/>
                    <a:pt x="3422845" y="1233387"/>
                    <a:pt x="3421624" y="1234607"/>
                  </a:cubicBezTo>
                  <a:cubicBezTo>
                    <a:pt x="3420403" y="1234607"/>
                    <a:pt x="3420403" y="1234607"/>
                    <a:pt x="3419183" y="1234607"/>
                  </a:cubicBezTo>
                  <a:cubicBezTo>
                    <a:pt x="3419183" y="1234607"/>
                    <a:pt x="3419183" y="1234607"/>
                    <a:pt x="3419183" y="1234607"/>
                  </a:cubicBezTo>
                  <a:cubicBezTo>
                    <a:pt x="3421624" y="1232166"/>
                    <a:pt x="3424066" y="1227283"/>
                    <a:pt x="3426507" y="1223621"/>
                  </a:cubicBezTo>
                  <a:cubicBezTo>
                    <a:pt x="3428948" y="1219959"/>
                    <a:pt x="3432610" y="1219959"/>
                    <a:pt x="3435052" y="1216297"/>
                  </a:cubicBezTo>
                  <a:cubicBezTo>
                    <a:pt x="3437493" y="1212635"/>
                    <a:pt x="3444817" y="1215076"/>
                    <a:pt x="3447259" y="1212635"/>
                  </a:cubicBezTo>
                  <a:cubicBezTo>
                    <a:pt x="3452142" y="1206531"/>
                    <a:pt x="3457024" y="1208973"/>
                    <a:pt x="3458245" y="1210193"/>
                  </a:cubicBezTo>
                  <a:cubicBezTo>
                    <a:pt x="3459466" y="1211414"/>
                    <a:pt x="3463128" y="1208973"/>
                    <a:pt x="3463128" y="1210193"/>
                  </a:cubicBezTo>
                  <a:cubicBezTo>
                    <a:pt x="3463128" y="1211414"/>
                    <a:pt x="3465569" y="1210193"/>
                    <a:pt x="3466790" y="1207752"/>
                  </a:cubicBezTo>
                  <a:cubicBezTo>
                    <a:pt x="3469231" y="1204090"/>
                    <a:pt x="3470452" y="1201649"/>
                    <a:pt x="3468011" y="1201649"/>
                  </a:cubicBezTo>
                  <a:cubicBezTo>
                    <a:pt x="3463128" y="1202869"/>
                    <a:pt x="3461907" y="1205310"/>
                    <a:pt x="3460687" y="1197986"/>
                  </a:cubicBezTo>
                  <a:cubicBezTo>
                    <a:pt x="3459466" y="1193103"/>
                    <a:pt x="3455804" y="1196766"/>
                    <a:pt x="3453362" y="1195545"/>
                  </a:cubicBezTo>
                  <a:cubicBezTo>
                    <a:pt x="3453362" y="1195545"/>
                    <a:pt x="3450921" y="1197986"/>
                    <a:pt x="3449700" y="1197986"/>
                  </a:cubicBezTo>
                  <a:cubicBezTo>
                    <a:pt x="3448480" y="1197986"/>
                    <a:pt x="3447259" y="1200428"/>
                    <a:pt x="3446038" y="1199207"/>
                  </a:cubicBezTo>
                  <a:cubicBezTo>
                    <a:pt x="3443597" y="1196766"/>
                    <a:pt x="3443597" y="1199207"/>
                    <a:pt x="3442376" y="1196766"/>
                  </a:cubicBezTo>
                  <a:cubicBezTo>
                    <a:pt x="3439935" y="1194324"/>
                    <a:pt x="3442376" y="1191883"/>
                    <a:pt x="3437493" y="1197986"/>
                  </a:cubicBezTo>
                  <a:cubicBezTo>
                    <a:pt x="3435052" y="1201649"/>
                    <a:pt x="3432610" y="1204090"/>
                    <a:pt x="3432610" y="1199207"/>
                  </a:cubicBezTo>
                  <a:cubicBezTo>
                    <a:pt x="3432610" y="1196766"/>
                    <a:pt x="3431390" y="1196766"/>
                    <a:pt x="3430169" y="1195545"/>
                  </a:cubicBezTo>
                  <a:cubicBezTo>
                    <a:pt x="3430169" y="1195545"/>
                    <a:pt x="3428948" y="1195545"/>
                    <a:pt x="3428948" y="1195545"/>
                  </a:cubicBezTo>
                  <a:cubicBezTo>
                    <a:pt x="3431390" y="1193103"/>
                    <a:pt x="3433831" y="1190662"/>
                    <a:pt x="3435052" y="1188221"/>
                  </a:cubicBezTo>
                  <a:cubicBezTo>
                    <a:pt x="3437493" y="1184559"/>
                    <a:pt x="3441155" y="1185779"/>
                    <a:pt x="3443597" y="1183338"/>
                  </a:cubicBezTo>
                  <a:cubicBezTo>
                    <a:pt x="3444817" y="1182117"/>
                    <a:pt x="3447259" y="1182117"/>
                    <a:pt x="3449700" y="1182117"/>
                  </a:cubicBezTo>
                  <a:cubicBezTo>
                    <a:pt x="3452142" y="1182117"/>
                    <a:pt x="3454583" y="1182117"/>
                    <a:pt x="3455804" y="1180896"/>
                  </a:cubicBezTo>
                  <a:cubicBezTo>
                    <a:pt x="3460687" y="1174793"/>
                    <a:pt x="3465569" y="1178455"/>
                    <a:pt x="3466790" y="1179676"/>
                  </a:cubicBezTo>
                  <a:cubicBezTo>
                    <a:pt x="3468011" y="1180896"/>
                    <a:pt x="3471673" y="1178455"/>
                    <a:pt x="3471673" y="1179676"/>
                  </a:cubicBezTo>
                  <a:cubicBezTo>
                    <a:pt x="3471673" y="1180896"/>
                    <a:pt x="3474114" y="1179676"/>
                    <a:pt x="3475335" y="1176014"/>
                  </a:cubicBezTo>
                  <a:cubicBezTo>
                    <a:pt x="3477776" y="1172352"/>
                    <a:pt x="3478997" y="1169910"/>
                    <a:pt x="3476556" y="1169910"/>
                  </a:cubicBezTo>
                  <a:cubicBezTo>
                    <a:pt x="3471673" y="1171131"/>
                    <a:pt x="3470452" y="1173572"/>
                    <a:pt x="3469231" y="1166248"/>
                  </a:cubicBezTo>
                  <a:cubicBezTo>
                    <a:pt x="3468011" y="1161365"/>
                    <a:pt x="3464349" y="1165028"/>
                    <a:pt x="3461907" y="1162586"/>
                  </a:cubicBezTo>
                  <a:cubicBezTo>
                    <a:pt x="3461907" y="1162586"/>
                    <a:pt x="3459466" y="1165028"/>
                    <a:pt x="3458245" y="1165028"/>
                  </a:cubicBezTo>
                  <a:cubicBezTo>
                    <a:pt x="3457024" y="1165028"/>
                    <a:pt x="3455804" y="1166248"/>
                    <a:pt x="3454583" y="1165028"/>
                  </a:cubicBezTo>
                  <a:cubicBezTo>
                    <a:pt x="3452142" y="1161365"/>
                    <a:pt x="3452142" y="1163807"/>
                    <a:pt x="3450921" y="1162586"/>
                  </a:cubicBezTo>
                  <a:cubicBezTo>
                    <a:pt x="3449700" y="1161365"/>
                    <a:pt x="3449700" y="1160145"/>
                    <a:pt x="3449700" y="1160145"/>
                  </a:cubicBezTo>
                  <a:cubicBezTo>
                    <a:pt x="3449700" y="1160145"/>
                    <a:pt x="3448480" y="1160145"/>
                    <a:pt x="3446038" y="1162586"/>
                  </a:cubicBezTo>
                  <a:cubicBezTo>
                    <a:pt x="3443597" y="1165028"/>
                    <a:pt x="3441155" y="1167469"/>
                    <a:pt x="3441155" y="1162586"/>
                  </a:cubicBezTo>
                  <a:cubicBezTo>
                    <a:pt x="3441155" y="1160145"/>
                    <a:pt x="3439935" y="1160145"/>
                    <a:pt x="3438714" y="1158924"/>
                  </a:cubicBezTo>
                  <a:cubicBezTo>
                    <a:pt x="3436273" y="1155262"/>
                    <a:pt x="3433831" y="1163807"/>
                    <a:pt x="3432610" y="1162586"/>
                  </a:cubicBezTo>
                  <a:cubicBezTo>
                    <a:pt x="3431390" y="1162586"/>
                    <a:pt x="3431390" y="1160145"/>
                    <a:pt x="3431390" y="1157703"/>
                  </a:cubicBezTo>
                  <a:cubicBezTo>
                    <a:pt x="3432610" y="1150379"/>
                    <a:pt x="3427728" y="1156482"/>
                    <a:pt x="3425286" y="1157703"/>
                  </a:cubicBezTo>
                  <a:cubicBezTo>
                    <a:pt x="3420403" y="1161365"/>
                    <a:pt x="3421624" y="1156482"/>
                    <a:pt x="3421624" y="1152820"/>
                  </a:cubicBezTo>
                  <a:cubicBezTo>
                    <a:pt x="3421624" y="1149158"/>
                    <a:pt x="3421624" y="1141834"/>
                    <a:pt x="3416741" y="1147938"/>
                  </a:cubicBezTo>
                  <a:cubicBezTo>
                    <a:pt x="3414300" y="1150379"/>
                    <a:pt x="3413079" y="1150379"/>
                    <a:pt x="3413079" y="1150379"/>
                  </a:cubicBezTo>
                  <a:cubicBezTo>
                    <a:pt x="3413079" y="1149158"/>
                    <a:pt x="3411859" y="1149158"/>
                    <a:pt x="3411859" y="1147938"/>
                  </a:cubicBezTo>
                  <a:cubicBezTo>
                    <a:pt x="3413079" y="1145496"/>
                    <a:pt x="3415521" y="1145496"/>
                    <a:pt x="3416741" y="1141834"/>
                  </a:cubicBezTo>
                  <a:cubicBezTo>
                    <a:pt x="3417962" y="1140613"/>
                    <a:pt x="3419183" y="1139393"/>
                    <a:pt x="3421624" y="1138172"/>
                  </a:cubicBezTo>
                  <a:cubicBezTo>
                    <a:pt x="3424066" y="1136951"/>
                    <a:pt x="3425286" y="1135731"/>
                    <a:pt x="3426507" y="1134510"/>
                  </a:cubicBezTo>
                  <a:cubicBezTo>
                    <a:pt x="3430169" y="1127186"/>
                    <a:pt x="3433831" y="1127186"/>
                    <a:pt x="3435052" y="1127186"/>
                  </a:cubicBezTo>
                  <a:cubicBezTo>
                    <a:pt x="3436273" y="1127186"/>
                    <a:pt x="3438714" y="1123524"/>
                    <a:pt x="3438714" y="1124744"/>
                  </a:cubicBezTo>
                  <a:cubicBezTo>
                    <a:pt x="3438714" y="1124744"/>
                    <a:pt x="3439935" y="1123524"/>
                    <a:pt x="3441155" y="1119861"/>
                  </a:cubicBezTo>
                  <a:cubicBezTo>
                    <a:pt x="3442376" y="1116199"/>
                    <a:pt x="3442376" y="1113758"/>
                    <a:pt x="3441155" y="1114979"/>
                  </a:cubicBezTo>
                  <a:cubicBezTo>
                    <a:pt x="3437493" y="1119861"/>
                    <a:pt x="3437493" y="1121082"/>
                    <a:pt x="3435052" y="1117420"/>
                  </a:cubicBezTo>
                  <a:cubicBezTo>
                    <a:pt x="3433831" y="1114979"/>
                    <a:pt x="3431390" y="1119861"/>
                    <a:pt x="3428948" y="1119861"/>
                  </a:cubicBezTo>
                  <a:cubicBezTo>
                    <a:pt x="3428948" y="1119861"/>
                    <a:pt x="3427728" y="1122303"/>
                    <a:pt x="3426507" y="1123524"/>
                  </a:cubicBezTo>
                  <a:cubicBezTo>
                    <a:pt x="3426507" y="1123524"/>
                    <a:pt x="3425286" y="1125965"/>
                    <a:pt x="3424066" y="1125965"/>
                  </a:cubicBezTo>
                  <a:cubicBezTo>
                    <a:pt x="3421624" y="1124744"/>
                    <a:pt x="3422845" y="1125965"/>
                    <a:pt x="3421624" y="1125965"/>
                  </a:cubicBezTo>
                  <a:cubicBezTo>
                    <a:pt x="3420403" y="1124744"/>
                    <a:pt x="3421624" y="1122303"/>
                    <a:pt x="3417962" y="1128406"/>
                  </a:cubicBezTo>
                  <a:cubicBezTo>
                    <a:pt x="3416741" y="1132068"/>
                    <a:pt x="3415521" y="1134510"/>
                    <a:pt x="3414300" y="1130848"/>
                  </a:cubicBezTo>
                  <a:cubicBezTo>
                    <a:pt x="3414300" y="1128406"/>
                    <a:pt x="3413079" y="1129627"/>
                    <a:pt x="3411859" y="1129627"/>
                  </a:cubicBezTo>
                  <a:cubicBezTo>
                    <a:pt x="3409417" y="1128406"/>
                    <a:pt x="3409417" y="1134510"/>
                    <a:pt x="3408196" y="1134510"/>
                  </a:cubicBezTo>
                  <a:cubicBezTo>
                    <a:pt x="3406976" y="1134510"/>
                    <a:pt x="3406976" y="1133289"/>
                    <a:pt x="3406976" y="1130848"/>
                  </a:cubicBezTo>
                  <a:cubicBezTo>
                    <a:pt x="3406976" y="1130848"/>
                    <a:pt x="3406976" y="1130848"/>
                    <a:pt x="3406976" y="1130848"/>
                  </a:cubicBezTo>
                  <a:cubicBezTo>
                    <a:pt x="3408196" y="1129627"/>
                    <a:pt x="3408196" y="1129627"/>
                    <a:pt x="3409417" y="1128406"/>
                  </a:cubicBezTo>
                  <a:cubicBezTo>
                    <a:pt x="3410638" y="1125965"/>
                    <a:pt x="3411859" y="1123524"/>
                    <a:pt x="3413079" y="1122303"/>
                  </a:cubicBezTo>
                  <a:cubicBezTo>
                    <a:pt x="3414300" y="1119861"/>
                    <a:pt x="3416741" y="1119861"/>
                    <a:pt x="3419183" y="1117420"/>
                  </a:cubicBezTo>
                  <a:cubicBezTo>
                    <a:pt x="3420403" y="1114979"/>
                    <a:pt x="3426507" y="1116199"/>
                    <a:pt x="3427728" y="1113758"/>
                  </a:cubicBezTo>
                  <a:cubicBezTo>
                    <a:pt x="3431390" y="1108875"/>
                    <a:pt x="3435052" y="1110096"/>
                    <a:pt x="3435052" y="1111317"/>
                  </a:cubicBezTo>
                  <a:cubicBezTo>
                    <a:pt x="3436273" y="1111317"/>
                    <a:pt x="3438714" y="1110096"/>
                    <a:pt x="3438714" y="1111317"/>
                  </a:cubicBezTo>
                  <a:cubicBezTo>
                    <a:pt x="3438714" y="1112537"/>
                    <a:pt x="3439935" y="1110096"/>
                    <a:pt x="3441155" y="1108875"/>
                  </a:cubicBezTo>
                  <a:cubicBezTo>
                    <a:pt x="3442376" y="1106434"/>
                    <a:pt x="3443597" y="1103992"/>
                    <a:pt x="3442376" y="1105213"/>
                  </a:cubicBezTo>
                  <a:cubicBezTo>
                    <a:pt x="3438714" y="1106434"/>
                    <a:pt x="3438714" y="1108875"/>
                    <a:pt x="3436273" y="1103992"/>
                  </a:cubicBezTo>
                  <a:cubicBezTo>
                    <a:pt x="3435052" y="1101551"/>
                    <a:pt x="3432610" y="1103992"/>
                    <a:pt x="3431390" y="1102772"/>
                  </a:cubicBezTo>
                  <a:cubicBezTo>
                    <a:pt x="3431390" y="1102772"/>
                    <a:pt x="3430169" y="1105213"/>
                    <a:pt x="3428948" y="1105213"/>
                  </a:cubicBezTo>
                  <a:cubicBezTo>
                    <a:pt x="3428948" y="1105213"/>
                    <a:pt x="3427728" y="1106434"/>
                    <a:pt x="3426507" y="1106434"/>
                  </a:cubicBezTo>
                  <a:cubicBezTo>
                    <a:pt x="3425286" y="1103992"/>
                    <a:pt x="3425286" y="1106434"/>
                    <a:pt x="3424066" y="1105213"/>
                  </a:cubicBezTo>
                  <a:cubicBezTo>
                    <a:pt x="3422845" y="1103992"/>
                    <a:pt x="3424066" y="1101551"/>
                    <a:pt x="3420403" y="1106434"/>
                  </a:cubicBezTo>
                  <a:cubicBezTo>
                    <a:pt x="3419183" y="1108875"/>
                    <a:pt x="3416741" y="1110096"/>
                    <a:pt x="3416741" y="1107654"/>
                  </a:cubicBezTo>
                  <a:cubicBezTo>
                    <a:pt x="3416741" y="1105213"/>
                    <a:pt x="3415521" y="1106434"/>
                    <a:pt x="3414300" y="1105213"/>
                  </a:cubicBezTo>
                  <a:cubicBezTo>
                    <a:pt x="3411859" y="1103992"/>
                    <a:pt x="3410638" y="1108875"/>
                    <a:pt x="3410638" y="1108875"/>
                  </a:cubicBezTo>
                  <a:cubicBezTo>
                    <a:pt x="3409417" y="1108875"/>
                    <a:pt x="3409417" y="1107654"/>
                    <a:pt x="3409417" y="1105213"/>
                  </a:cubicBezTo>
                  <a:cubicBezTo>
                    <a:pt x="3409417" y="1100330"/>
                    <a:pt x="3406976" y="1105213"/>
                    <a:pt x="3404534" y="1106434"/>
                  </a:cubicBezTo>
                  <a:cubicBezTo>
                    <a:pt x="3402093" y="1108875"/>
                    <a:pt x="3402093" y="1106434"/>
                    <a:pt x="3400872" y="1103992"/>
                  </a:cubicBezTo>
                  <a:cubicBezTo>
                    <a:pt x="3400872" y="1101551"/>
                    <a:pt x="3400872" y="1096668"/>
                    <a:pt x="3397210" y="1101551"/>
                  </a:cubicBezTo>
                  <a:cubicBezTo>
                    <a:pt x="3395989" y="1103992"/>
                    <a:pt x="3394769" y="1103992"/>
                    <a:pt x="3394769" y="1103992"/>
                  </a:cubicBezTo>
                  <a:cubicBezTo>
                    <a:pt x="3394769" y="1102772"/>
                    <a:pt x="3393548" y="1102772"/>
                    <a:pt x="3393548" y="1102772"/>
                  </a:cubicBezTo>
                  <a:cubicBezTo>
                    <a:pt x="3397210" y="1100330"/>
                    <a:pt x="3400872" y="1096668"/>
                    <a:pt x="3404534" y="1094227"/>
                  </a:cubicBezTo>
                  <a:cubicBezTo>
                    <a:pt x="3405755" y="1093006"/>
                    <a:pt x="3408196" y="1093006"/>
                    <a:pt x="3410638" y="1091785"/>
                  </a:cubicBezTo>
                  <a:cubicBezTo>
                    <a:pt x="3413079" y="1090565"/>
                    <a:pt x="3415521" y="1089344"/>
                    <a:pt x="3416741" y="1088123"/>
                  </a:cubicBezTo>
                  <a:cubicBezTo>
                    <a:pt x="3420403" y="1083240"/>
                    <a:pt x="3422845" y="1072254"/>
                    <a:pt x="3424066" y="1063709"/>
                  </a:cubicBezTo>
                  <a:cubicBezTo>
                    <a:pt x="3425286" y="1058826"/>
                    <a:pt x="3428948" y="1055164"/>
                    <a:pt x="3428948" y="1050282"/>
                  </a:cubicBezTo>
                  <a:cubicBezTo>
                    <a:pt x="3430169" y="1045399"/>
                    <a:pt x="3437493" y="1040516"/>
                    <a:pt x="3438714" y="1034412"/>
                  </a:cubicBezTo>
                  <a:cubicBezTo>
                    <a:pt x="3441155" y="1024647"/>
                    <a:pt x="3446038" y="1022205"/>
                    <a:pt x="3447259" y="1020985"/>
                  </a:cubicBezTo>
                  <a:cubicBezTo>
                    <a:pt x="3448480" y="1020985"/>
                    <a:pt x="3450921" y="1016102"/>
                    <a:pt x="3450921" y="1016102"/>
                  </a:cubicBezTo>
                  <a:cubicBezTo>
                    <a:pt x="3452142" y="1016102"/>
                    <a:pt x="3452142" y="1013660"/>
                    <a:pt x="3453362" y="1009998"/>
                  </a:cubicBezTo>
                  <a:cubicBezTo>
                    <a:pt x="3454583" y="1005116"/>
                    <a:pt x="3454583" y="1001453"/>
                    <a:pt x="3453362" y="1003895"/>
                  </a:cubicBezTo>
                  <a:cubicBezTo>
                    <a:pt x="3449700" y="1009998"/>
                    <a:pt x="3449700" y="1012440"/>
                    <a:pt x="3446038" y="1007557"/>
                  </a:cubicBezTo>
                  <a:cubicBezTo>
                    <a:pt x="3443597" y="1005116"/>
                    <a:pt x="3442376" y="1011219"/>
                    <a:pt x="3438714" y="1012440"/>
                  </a:cubicBezTo>
                  <a:cubicBezTo>
                    <a:pt x="3438714" y="1012440"/>
                    <a:pt x="3437493" y="1016102"/>
                    <a:pt x="3436273" y="1017323"/>
                  </a:cubicBezTo>
                  <a:cubicBezTo>
                    <a:pt x="3435052" y="1017323"/>
                    <a:pt x="3435052" y="1020985"/>
                    <a:pt x="3433831" y="1020985"/>
                  </a:cubicBezTo>
                  <a:cubicBezTo>
                    <a:pt x="3431390" y="1020985"/>
                    <a:pt x="3432610" y="1022205"/>
                    <a:pt x="3430169" y="1022205"/>
                  </a:cubicBezTo>
                  <a:cubicBezTo>
                    <a:pt x="3430169" y="1022205"/>
                    <a:pt x="3430169" y="1022205"/>
                    <a:pt x="3430169" y="1022205"/>
                  </a:cubicBezTo>
                  <a:cubicBezTo>
                    <a:pt x="3431390" y="1019764"/>
                    <a:pt x="3431390" y="1018543"/>
                    <a:pt x="3430169" y="1019764"/>
                  </a:cubicBezTo>
                  <a:cubicBezTo>
                    <a:pt x="3426507" y="1022205"/>
                    <a:pt x="3426507" y="1024647"/>
                    <a:pt x="3425286" y="1019764"/>
                  </a:cubicBezTo>
                  <a:cubicBezTo>
                    <a:pt x="3424066" y="1017323"/>
                    <a:pt x="3422845" y="1020985"/>
                    <a:pt x="3420403" y="1020985"/>
                  </a:cubicBezTo>
                  <a:cubicBezTo>
                    <a:pt x="3420403" y="1020985"/>
                    <a:pt x="3419183" y="1023426"/>
                    <a:pt x="3419183" y="1023426"/>
                  </a:cubicBezTo>
                  <a:cubicBezTo>
                    <a:pt x="3419183" y="1023426"/>
                    <a:pt x="3417962" y="1025867"/>
                    <a:pt x="3416741" y="1024647"/>
                  </a:cubicBezTo>
                  <a:cubicBezTo>
                    <a:pt x="3415521" y="1023426"/>
                    <a:pt x="3415521" y="1024647"/>
                    <a:pt x="3414300" y="1024647"/>
                  </a:cubicBezTo>
                  <a:cubicBezTo>
                    <a:pt x="3413079" y="1023426"/>
                    <a:pt x="3414300" y="1020985"/>
                    <a:pt x="3411859" y="1025867"/>
                  </a:cubicBezTo>
                  <a:cubicBezTo>
                    <a:pt x="3410638" y="1028309"/>
                    <a:pt x="3409417" y="1030750"/>
                    <a:pt x="3409417" y="1028309"/>
                  </a:cubicBezTo>
                  <a:cubicBezTo>
                    <a:pt x="3409417" y="1027088"/>
                    <a:pt x="3408196" y="1027088"/>
                    <a:pt x="3406976" y="1027088"/>
                  </a:cubicBezTo>
                  <a:cubicBezTo>
                    <a:pt x="3404534" y="1025867"/>
                    <a:pt x="3404534" y="1031971"/>
                    <a:pt x="3403314" y="1031971"/>
                  </a:cubicBezTo>
                  <a:cubicBezTo>
                    <a:pt x="3402093" y="1031971"/>
                    <a:pt x="3402093" y="1031971"/>
                    <a:pt x="3402093" y="1029530"/>
                  </a:cubicBezTo>
                  <a:cubicBezTo>
                    <a:pt x="3402093" y="1024647"/>
                    <a:pt x="3399652" y="1029530"/>
                    <a:pt x="3398431" y="1031971"/>
                  </a:cubicBezTo>
                  <a:cubicBezTo>
                    <a:pt x="3395989" y="1035633"/>
                    <a:pt x="3395989" y="1033192"/>
                    <a:pt x="3394769" y="1030750"/>
                  </a:cubicBezTo>
                  <a:cubicBezTo>
                    <a:pt x="3395989" y="1028309"/>
                    <a:pt x="3397210" y="1023426"/>
                    <a:pt x="3398431" y="1020985"/>
                  </a:cubicBezTo>
                  <a:cubicBezTo>
                    <a:pt x="3399652" y="1017323"/>
                    <a:pt x="3402093" y="1017323"/>
                    <a:pt x="3403314" y="1013660"/>
                  </a:cubicBezTo>
                  <a:cubicBezTo>
                    <a:pt x="3404534" y="1009998"/>
                    <a:pt x="3409417" y="1009998"/>
                    <a:pt x="3410638" y="1007557"/>
                  </a:cubicBezTo>
                  <a:cubicBezTo>
                    <a:pt x="3413079" y="1002674"/>
                    <a:pt x="3416741" y="1002674"/>
                    <a:pt x="3417962" y="1002674"/>
                  </a:cubicBezTo>
                  <a:cubicBezTo>
                    <a:pt x="3419183" y="1002674"/>
                    <a:pt x="3420403" y="1000233"/>
                    <a:pt x="3421624" y="1001453"/>
                  </a:cubicBezTo>
                  <a:cubicBezTo>
                    <a:pt x="3421624" y="1002674"/>
                    <a:pt x="3422845" y="1000233"/>
                    <a:pt x="3424066" y="997791"/>
                  </a:cubicBezTo>
                  <a:cubicBezTo>
                    <a:pt x="3425286" y="995350"/>
                    <a:pt x="3425286" y="992909"/>
                    <a:pt x="3425286" y="994129"/>
                  </a:cubicBezTo>
                  <a:cubicBezTo>
                    <a:pt x="3421624" y="996571"/>
                    <a:pt x="3421624" y="997791"/>
                    <a:pt x="3420403" y="994129"/>
                  </a:cubicBezTo>
                  <a:cubicBezTo>
                    <a:pt x="3419183" y="991688"/>
                    <a:pt x="3417962" y="994129"/>
                    <a:pt x="3415521" y="994129"/>
                  </a:cubicBezTo>
                  <a:cubicBezTo>
                    <a:pt x="3415521" y="994129"/>
                    <a:pt x="3414300" y="996571"/>
                    <a:pt x="3413079" y="996571"/>
                  </a:cubicBezTo>
                  <a:cubicBezTo>
                    <a:pt x="3413079" y="996571"/>
                    <a:pt x="3411859" y="999012"/>
                    <a:pt x="3410638" y="997791"/>
                  </a:cubicBezTo>
                  <a:cubicBezTo>
                    <a:pt x="3409417" y="996571"/>
                    <a:pt x="3409417" y="997791"/>
                    <a:pt x="3408196" y="997791"/>
                  </a:cubicBezTo>
                  <a:cubicBezTo>
                    <a:pt x="3406976" y="996571"/>
                    <a:pt x="3408196" y="994129"/>
                    <a:pt x="3405755" y="1000233"/>
                  </a:cubicBezTo>
                  <a:cubicBezTo>
                    <a:pt x="3404534" y="1002674"/>
                    <a:pt x="3403314" y="1005116"/>
                    <a:pt x="3403314" y="1002674"/>
                  </a:cubicBezTo>
                  <a:cubicBezTo>
                    <a:pt x="3403314" y="1001453"/>
                    <a:pt x="3402093" y="1001453"/>
                    <a:pt x="3400872" y="1001453"/>
                  </a:cubicBezTo>
                  <a:cubicBezTo>
                    <a:pt x="3398431" y="1000233"/>
                    <a:pt x="3398431" y="1006336"/>
                    <a:pt x="3397210" y="1006336"/>
                  </a:cubicBezTo>
                  <a:cubicBezTo>
                    <a:pt x="3395989" y="1006336"/>
                    <a:pt x="3395989" y="1006336"/>
                    <a:pt x="3395989" y="1003895"/>
                  </a:cubicBezTo>
                  <a:cubicBezTo>
                    <a:pt x="3395989" y="999012"/>
                    <a:pt x="3393548" y="1005116"/>
                    <a:pt x="3392327" y="1006336"/>
                  </a:cubicBezTo>
                  <a:cubicBezTo>
                    <a:pt x="3389886" y="1009998"/>
                    <a:pt x="3389886" y="1007557"/>
                    <a:pt x="3388665" y="1005116"/>
                  </a:cubicBezTo>
                  <a:cubicBezTo>
                    <a:pt x="3387445" y="1002674"/>
                    <a:pt x="3387445" y="997791"/>
                    <a:pt x="3385003" y="1003895"/>
                  </a:cubicBezTo>
                  <a:cubicBezTo>
                    <a:pt x="3383782" y="1006336"/>
                    <a:pt x="3383782" y="1007557"/>
                    <a:pt x="3382562" y="1006336"/>
                  </a:cubicBezTo>
                  <a:cubicBezTo>
                    <a:pt x="3382562" y="1005116"/>
                    <a:pt x="3381341" y="1005116"/>
                    <a:pt x="3381341" y="1005116"/>
                  </a:cubicBezTo>
                  <a:cubicBezTo>
                    <a:pt x="3381341" y="1003895"/>
                    <a:pt x="3382562" y="1002674"/>
                    <a:pt x="3382562" y="1001453"/>
                  </a:cubicBezTo>
                  <a:cubicBezTo>
                    <a:pt x="3383782" y="999012"/>
                    <a:pt x="3385003" y="999012"/>
                    <a:pt x="3386224" y="997791"/>
                  </a:cubicBezTo>
                  <a:cubicBezTo>
                    <a:pt x="3386224" y="997791"/>
                    <a:pt x="3386224" y="997791"/>
                    <a:pt x="3386224" y="997791"/>
                  </a:cubicBezTo>
                  <a:cubicBezTo>
                    <a:pt x="3386224" y="997791"/>
                    <a:pt x="3387445" y="996571"/>
                    <a:pt x="3387445" y="996571"/>
                  </a:cubicBezTo>
                  <a:cubicBezTo>
                    <a:pt x="3388665" y="996571"/>
                    <a:pt x="3391106" y="996571"/>
                    <a:pt x="3391106" y="995350"/>
                  </a:cubicBezTo>
                  <a:cubicBezTo>
                    <a:pt x="3393548" y="992909"/>
                    <a:pt x="3395989" y="994129"/>
                    <a:pt x="3395989" y="994129"/>
                  </a:cubicBezTo>
                  <a:cubicBezTo>
                    <a:pt x="3395989" y="994129"/>
                    <a:pt x="3398431" y="994129"/>
                    <a:pt x="3398431" y="994129"/>
                  </a:cubicBezTo>
                  <a:cubicBezTo>
                    <a:pt x="3398431" y="995350"/>
                    <a:pt x="3399652" y="994129"/>
                    <a:pt x="3399652" y="992909"/>
                  </a:cubicBezTo>
                  <a:cubicBezTo>
                    <a:pt x="3400872" y="991688"/>
                    <a:pt x="3400872" y="990467"/>
                    <a:pt x="3400872" y="990467"/>
                  </a:cubicBezTo>
                  <a:cubicBezTo>
                    <a:pt x="3398431" y="990467"/>
                    <a:pt x="3398431" y="991688"/>
                    <a:pt x="3397210" y="988026"/>
                  </a:cubicBezTo>
                  <a:cubicBezTo>
                    <a:pt x="3397210" y="985584"/>
                    <a:pt x="3394769" y="986805"/>
                    <a:pt x="3393548" y="985584"/>
                  </a:cubicBezTo>
                  <a:cubicBezTo>
                    <a:pt x="3393548" y="985584"/>
                    <a:pt x="3392327" y="986805"/>
                    <a:pt x="3392327" y="986805"/>
                  </a:cubicBezTo>
                  <a:cubicBezTo>
                    <a:pt x="3392327" y="986805"/>
                    <a:pt x="3392327" y="986805"/>
                    <a:pt x="3392327" y="986805"/>
                  </a:cubicBezTo>
                  <a:cubicBezTo>
                    <a:pt x="3392327" y="986805"/>
                    <a:pt x="3392327" y="985584"/>
                    <a:pt x="3392327" y="985584"/>
                  </a:cubicBezTo>
                  <a:cubicBezTo>
                    <a:pt x="3393548" y="983143"/>
                    <a:pt x="3395989" y="983143"/>
                    <a:pt x="3397210" y="980702"/>
                  </a:cubicBezTo>
                  <a:cubicBezTo>
                    <a:pt x="3398431" y="978260"/>
                    <a:pt x="3403314" y="979481"/>
                    <a:pt x="3404534" y="977039"/>
                  </a:cubicBezTo>
                  <a:cubicBezTo>
                    <a:pt x="3406976" y="972157"/>
                    <a:pt x="3410638" y="973377"/>
                    <a:pt x="3411859" y="973377"/>
                  </a:cubicBezTo>
                  <a:cubicBezTo>
                    <a:pt x="3413079" y="973377"/>
                    <a:pt x="3414300" y="972157"/>
                    <a:pt x="3415521" y="972157"/>
                  </a:cubicBezTo>
                  <a:cubicBezTo>
                    <a:pt x="3415521" y="973377"/>
                    <a:pt x="3416741" y="970936"/>
                    <a:pt x="3417962" y="969715"/>
                  </a:cubicBezTo>
                  <a:cubicBezTo>
                    <a:pt x="3419183" y="967274"/>
                    <a:pt x="3420403" y="964832"/>
                    <a:pt x="3419183" y="966053"/>
                  </a:cubicBezTo>
                  <a:cubicBezTo>
                    <a:pt x="3415521" y="967274"/>
                    <a:pt x="3415521" y="969715"/>
                    <a:pt x="3414300" y="964832"/>
                  </a:cubicBezTo>
                  <a:cubicBezTo>
                    <a:pt x="3413079" y="962391"/>
                    <a:pt x="3411859" y="964832"/>
                    <a:pt x="3409417" y="963612"/>
                  </a:cubicBezTo>
                  <a:cubicBezTo>
                    <a:pt x="3409417" y="963612"/>
                    <a:pt x="3408196" y="966053"/>
                    <a:pt x="3406976" y="966053"/>
                  </a:cubicBezTo>
                  <a:cubicBezTo>
                    <a:pt x="3406976" y="966053"/>
                    <a:pt x="3405755" y="967274"/>
                    <a:pt x="3404534" y="967274"/>
                  </a:cubicBezTo>
                  <a:cubicBezTo>
                    <a:pt x="3403314" y="966053"/>
                    <a:pt x="3403314" y="967274"/>
                    <a:pt x="3402093" y="966053"/>
                  </a:cubicBezTo>
                  <a:cubicBezTo>
                    <a:pt x="3400872" y="964832"/>
                    <a:pt x="3402093" y="962391"/>
                    <a:pt x="3399652" y="967274"/>
                  </a:cubicBezTo>
                  <a:cubicBezTo>
                    <a:pt x="3398431" y="969715"/>
                    <a:pt x="3397210" y="970936"/>
                    <a:pt x="3397210" y="968495"/>
                  </a:cubicBezTo>
                  <a:cubicBezTo>
                    <a:pt x="3397210" y="967274"/>
                    <a:pt x="3395989" y="967274"/>
                    <a:pt x="3394769" y="967274"/>
                  </a:cubicBezTo>
                  <a:cubicBezTo>
                    <a:pt x="3392327" y="966053"/>
                    <a:pt x="3392327" y="970936"/>
                    <a:pt x="3391106" y="970936"/>
                  </a:cubicBezTo>
                  <a:cubicBezTo>
                    <a:pt x="3389886" y="970936"/>
                    <a:pt x="3389886" y="969715"/>
                    <a:pt x="3389886" y="968495"/>
                  </a:cubicBezTo>
                  <a:cubicBezTo>
                    <a:pt x="3389886" y="963612"/>
                    <a:pt x="3387445" y="968495"/>
                    <a:pt x="3386224" y="969715"/>
                  </a:cubicBezTo>
                  <a:cubicBezTo>
                    <a:pt x="3383782" y="972157"/>
                    <a:pt x="3383782" y="969715"/>
                    <a:pt x="3383782" y="967274"/>
                  </a:cubicBezTo>
                  <a:cubicBezTo>
                    <a:pt x="3383782" y="964832"/>
                    <a:pt x="3382562" y="959950"/>
                    <a:pt x="3380120" y="964832"/>
                  </a:cubicBezTo>
                  <a:cubicBezTo>
                    <a:pt x="3378899" y="967274"/>
                    <a:pt x="3377679" y="967274"/>
                    <a:pt x="3377679" y="967274"/>
                  </a:cubicBezTo>
                  <a:cubicBezTo>
                    <a:pt x="3375238" y="963612"/>
                    <a:pt x="3376458" y="969715"/>
                    <a:pt x="3375238" y="969715"/>
                  </a:cubicBezTo>
                  <a:cubicBezTo>
                    <a:pt x="3372796" y="966053"/>
                    <a:pt x="3370355" y="967274"/>
                    <a:pt x="3369134" y="970936"/>
                  </a:cubicBezTo>
                  <a:cubicBezTo>
                    <a:pt x="3364251" y="977039"/>
                    <a:pt x="3365472" y="975819"/>
                    <a:pt x="3363031" y="972157"/>
                  </a:cubicBezTo>
                  <a:cubicBezTo>
                    <a:pt x="3359368" y="968495"/>
                    <a:pt x="3360589" y="974598"/>
                    <a:pt x="3359368" y="970936"/>
                  </a:cubicBezTo>
                  <a:cubicBezTo>
                    <a:pt x="3358148" y="967274"/>
                    <a:pt x="3356927" y="963612"/>
                    <a:pt x="3355706" y="969715"/>
                  </a:cubicBezTo>
                  <a:cubicBezTo>
                    <a:pt x="3355706" y="972157"/>
                    <a:pt x="3354485" y="973377"/>
                    <a:pt x="3354485" y="972157"/>
                  </a:cubicBezTo>
                  <a:cubicBezTo>
                    <a:pt x="3354485" y="961170"/>
                    <a:pt x="3352044" y="972157"/>
                    <a:pt x="3352044" y="969715"/>
                  </a:cubicBezTo>
                  <a:cubicBezTo>
                    <a:pt x="3352044" y="969715"/>
                    <a:pt x="3352044" y="968495"/>
                    <a:pt x="3352044" y="968495"/>
                  </a:cubicBezTo>
                  <a:cubicBezTo>
                    <a:pt x="3352044" y="968495"/>
                    <a:pt x="3353265" y="967274"/>
                    <a:pt x="3353265" y="967274"/>
                  </a:cubicBezTo>
                  <a:cubicBezTo>
                    <a:pt x="3358148" y="966053"/>
                    <a:pt x="3358148" y="962391"/>
                    <a:pt x="3363031" y="958729"/>
                  </a:cubicBezTo>
                  <a:cubicBezTo>
                    <a:pt x="3364251" y="957508"/>
                    <a:pt x="3366692" y="956288"/>
                    <a:pt x="3367913" y="955067"/>
                  </a:cubicBezTo>
                  <a:cubicBezTo>
                    <a:pt x="3370355" y="952625"/>
                    <a:pt x="3372796" y="952625"/>
                    <a:pt x="3375238" y="950184"/>
                  </a:cubicBezTo>
                  <a:cubicBezTo>
                    <a:pt x="3376458" y="948963"/>
                    <a:pt x="3381341" y="950184"/>
                    <a:pt x="3382562" y="948963"/>
                  </a:cubicBezTo>
                  <a:cubicBezTo>
                    <a:pt x="3385003" y="947743"/>
                    <a:pt x="3386224" y="941639"/>
                    <a:pt x="3388665" y="937977"/>
                  </a:cubicBezTo>
                  <a:cubicBezTo>
                    <a:pt x="3389886" y="935536"/>
                    <a:pt x="3392327" y="935536"/>
                    <a:pt x="3392327" y="933094"/>
                  </a:cubicBezTo>
                  <a:cubicBezTo>
                    <a:pt x="3393548" y="930653"/>
                    <a:pt x="3398431" y="930653"/>
                    <a:pt x="3399652" y="928211"/>
                  </a:cubicBezTo>
                  <a:cubicBezTo>
                    <a:pt x="3402093" y="923329"/>
                    <a:pt x="3404534" y="924549"/>
                    <a:pt x="3405755" y="924549"/>
                  </a:cubicBezTo>
                  <a:cubicBezTo>
                    <a:pt x="3406976" y="924549"/>
                    <a:pt x="3408196" y="923329"/>
                    <a:pt x="3408196" y="923329"/>
                  </a:cubicBezTo>
                  <a:cubicBezTo>
                    <a:pt x="3408196" y="924549"/>
                    <a:pt x="3409417" y="922108"/>
                    <a:pt x="3410638" y="920887"/>
                  </a:cubicBezTo>
                  <a:cubicBezTo>
                    <a:pt x="3411859" y="918446"/>
                    <a:pt x="3411859" y="917225"/>
                    <a:pt x="3411859" y="917225"/>
                  </a:cubicBezTo>
                  <a:cubicBezTo>
                    <a:pt x="3409417" y="918446"/>
                    <a:pt x="3408196" y="919667"/>
                    <a:pt x="3406976" y="916004"/>
                  </a:cubicBezTo>
                  <a:cubicBezTo>
                    <a:pt x="3405755" y="913563"/>
                    <a:pt x="3404534" y="916004"/>
                    <a:pt x="3402093" y="916004"/>
                  </a:cubicBezTo>
                  <a:cubicBezTo>
                    <a:pt x="3402093" y="916004"/>
                    <a:pt x="3400872" y="917225"/>
                    <a:pt x="3400872" y="917225"/>
                  </a:cubicBezTo>
                  <a:cubicBezTo>
                    <a:pt x="3400872" y="917225"/>
                    <a:pt x="3399652" y="918446"/>
                    <a:pt x="3398431" y="918446"/>
                  </a:cubicBezTo>
                  <a:cubicBezTo>
                    <a:pt x="3397210" y="917225"/>
                    <a:pt x="3397210" y="918446"/>
                    <a:pt x="3395989" y="918446"/>
                  </a:cubicBezTo>
                  <a:cubicBezTo>
                    <a:pt x="3394769" y="917225"/>
                    <a:pt x="3395989" y="916004"/>
                    <a:pt x="3393548" y="919667"/>
                  </a:cubicBezTo>
                  <a:cubicBezTo>
                    <a:pt x="3392327" y="922108"/>
                    <a:pt x="3391106" y="923329"/>
                    <a:pt x="3391106" y="920887"/>
                  </a:cubicBezTo>
                  <a:cubicBezTo>
                    <a:pt x="3391106" y="919667"/>
                    <a:pt x="3389886" y="919667"/>
                    <a:pt x="3389886" y="919667"/>
                  </a:cubicBezTo>
                  <a:cubicBezTo>
                    <a:pt x="3388665" y="918446"/>
                    <a:pt x="3387445" y="923329"/>
                    <a:pt x="3387445" y="923329"/>
                  </a:cubicBezTo>
                  <a:cubicBezTo>
                    <a:pt x="3387445" y="923329"/>
                    <a:pt x="3386224" y="923329"/>
                    <a:pt x="3386224" y="922108"/>
                  </a:cubicBezTo>
                  <a:cubicBezTo>
                    <a:pt x="3386224" y="920887"/>
                    <a:pt x="3387445" y="919667"/>
                    <a:pt x="3387445" y="918446"/>
                  </a:cubicBezTo>
                  <a:cubicBezTo>
                    <a:pt x="3388665" y="916004"/>
                    <a:pt x="3389886" y="914784"/>
                    <a:pt x="3391106" y="911122"/>
                  </a:cubicBezTo>
                  <a:cubicBezTo>
                    <a:pt x="3391106" y="909901"/>
                    <a:pt x="3392327" y="908680"/>
                    <a:pt x="3394769" y="907460"/>
                  </a:cubicBezTo>
                  <a:cubicBezTo>
                    <a:pt x="3395989" y="906239"/>
                    <a:pt x="3397210" y="905018"/>
                    <a:pt x="3398431" y="902577"/>
                  </a:cubicBezTo>
                  <a:cubicBezTo>
                    <a:pt x="3399652" y="896473"/>
                    <a:pt x="3403314" y="895253"/>
                    <a:pt x="3403314" y="894032"/>
                  </a:cubicBezTo>
                  <a:cubicBezTo>
                    <a:pt x="3404534" y="892811"/>
                    <a:pt x="3405755" y="890370"/>
                    <a:pt x="3405755" y="890370"/>
                  </a:cubicBezTo>
                  <a:cubicBezTo>
                    <a:pt x="3405755" y="890370"/>
                    <a:pt x="3406976" y="887928"/>
                    <a:pt x="3406976" y="885487"/>
                  </a:cubicBezTo>
                  <a:cubicBezTo>
                    <a:pt x="3406976" y="881825"/>
                    <a:pt x="3406976" y="879383"/>
                    <a:pt x="3406976" y="881825"/>
                  </a:cubicBezTo>
                  <a:cubicBezTo>
                    <a:pt x="3404534" y="886708"/>
                    <a:pt x="3404534" y="887928"/>
                    <a:pt x="3403314" y="886708"/>
                  </a:cubicBezTo>
                  <a:cubicBezTo>
                    <a:pt x="3402093" y="885487"/>
                    <a:pt x="3400872" y="889149"/>
                    <a:pt x="3399652" y="890370"/>
                  </a:cubicBezTo>
                  <a:cubicBezTo>
                    <a:pt x="3399652" y="890370"/>
                    <a:pt x="3399652" y="892811"/>
                    <a:pt x="3398431" y="892811"/>
                  </a:cubicBezTo>
                  <a:cubicBezTo>
                    <a:pt x="3398431" y="892811"/>
                    <a:pt x="3397210" y="895253"/>
                    <a:pt x="3397210" y="895253"/>
                  </a:cubicBezTo>
                  <a:cubicBezTo>
                    <a:pt x="3395989" y="895253"/>
                    <a:pt x="3395989" y="896473"/>
                    <a:pt x="3395989" y="896473"/>
                  </a:cubicBezTo>
                  <a:cubicBezTo>
                    <a:pt x="3394769" y="896473"/>
                    <a:pt x="3394769" y="894032"/>
                    <a:pt x="3393548" y="898915"/>
                  </a:cubicBezTo>
                  <a:cubicBezTo>
                    <a:pt x="3392327" y="901356"/>
                    <a:pt x="3392327" y="903797"/>
                    <a:pt x="3391106" y="901356"/>
                  </a:cubicBezTo>
                  <a:cubicBezTo>
                    <a:pt x="3391106" y="900135"/>
                    <a:pt x="3389886" y="901356"/>
                    <a:pt x="3389886" y="901356"/>
                  </a:cubicBezTo>
                  <a:cubicBezTo>
                    <a:pt x="3388665" y="901356"/>
                    <a:pt x="3388665" y="906239"/>
                    <a:pt x="3387445" y="906239"/>
                  </a:cubicBezTo>
                  <a:cubicBezTo>
                    <a:pt x="3387445" y="906239"/>
                    <a:pt x="3386224" y="906239"/>
                    <a:pt x="3386224" y="903797"/>
                  </a:cubicBezTo>
                  <a:cubicBezTo>
                    <a:pt x="3386224" y="900135"/>
                    <a:pt x="3383782" y="905018"/>
                    <a:pt x="3383782" y="906239"/>
                  </a:cubicBezTo>
                  <a:cubicBezTo>
                    <a:pt x="3382562" y="909901"/>
                    <a:pt x="3381341" y="907460"/>
                    <a:pt x="3381341" y="905018"/>
                  </a:cubicBezTo>
                  <a:cubicBezTo>
                    <a:pt x="3381341" y="905018"/>
                    <a:pt x="3381341" y="905018"/>
                    <a:pt x="3381341" y="905018"/>
                  </a:cubicBezTo>
                  <a:cubicBezTo>
                    <a:pt x="3382562" y="905018"/>
                    <a:pt x="3382562" y="905018"/>
                    <a:pt x="3382562" y="903797"/>
                  </a:cubicBezTo>
                  <a:cubicBezTo>
                    <a:pt x="3385003" y="901356"/>
                    <a:pt x="3386224" y="896473"/>
                    <a:pt x="3387445" y="891590"/>
                  </a:cubicBezTo>
                  <a:cubicBezTo>
                    <a:pt x="3388665" y="889149"/>
                    <a:pt x="3389886" y="887928"/>
                    <a:pt x="3391106" y="885487"/>
                  </a:cubicBezTo>
                  <a:cubicBezTo>
                    <a:pt x="3392327" y="883046"/>
                    <a:pt x="3395989" y="881825"/>
                    <a:pt x="3397210" y="878163"/>
                  </a:cubicBezTo>
                  <a:cubicBezTo>
                    <a:pt x="3398431" y="873280"/>
                    <a:pt x="3402093" y="872059"/>
                    <a:pt x="3402093" y="872059"/>
                  </a:cubicBezTo>
                  <a:cubicBezTo>
                    <a:pt x="3403314" y="872059"/>
                    <a:pt x="3404534" y="869618"/>
                    <a:pt x="3404534" y="869618"/>
                  </a:cubicBezTo>
                  <a:cubicBezTo>
                    <a:pt x="3404534" y="869618"/>
                    <a:pt x="3405755" y="868397"/>
                    <a:pt x="3405755" y="865956"/>
                  </a:cubicBezTo>
                  <a:cubicBezTo>
                    <a:pt x="3406976" y="863514"/>
                    <a:pt x="3406976" y="861073"/>
                    <a:pt x="3405755" y="862294"/>
                  </a:cubicBezTo>
                  <a:cubicBezTo>
                    <a:pt x="3403314" y="864735"/>
                    <a:pt x="3403314" y="865956"/>
                    <a:pt x="3402093" y="863514"/>
                  </a:cubicBezTo>
                  <a:cubicBezTo>
                    <a:pt x="3400872" y="862294"/>
                    <a:pt x="3399652" y="864735"/>
                    <a:pt x="3398431" y="864735"/>
                  </a:cubicBezTo>
                  <a:cubicBezTo>
                    <a:pt x="3398431" y="864735"/>
                    <a:pt x="3397210" y="867176"/>
                    <a:pt x="3397210" y="867176"/>
                  </a:cubicBezTo>
                  <a:cubicBezTo>
                    <a:pt x="3397210" y="867176"/>
                    <a:pt x="3395989" y="869618"/>
                    <a:pt x="3395989" y="868397"/>
                  </a:cubicBezTo>
                  <a:cubicBezTo>
                    <a:pt x="3394769" y="868397"/>
                    <a:pt x="3394769" y="868397"/>
                    <a:pt x="3394769" y="868397"/>
                  </a:cubicBezTo>
                  <a:cubicBezTo>
                    <a:pt x="3393548" y="868397"/>
                    <a:pt x="3394769" y="865956"/>
                    <a:pt x="3392327" y="870839"/>
                  </a:cubicBezTo>
                  <a:cubicBezTo>
                    <a:pt x="3391106" y="873280"/>
                    <a:pt x="3391106" y="875721"/>
                    <a:pt x="3389886" y="873280"/>
                  </a:cubicBezTo>
                  <a:cubicBezTo>
                    <a:pt x="3389886" y="872059"/>
                    <a:pt x="3388665" y="873280"/>
                    <a:pt x="3388665" y="873280"/>
                  </a:cubicBezTo>
                  <a:cubicBezTo>
                    <a:pt x="3387445" y="873280"/>
                    <a:pt x="3387445" y="876942"/>
                    <a:pt x="3386224" y="878163"/>
                  </a:cubicBezTo>
                  <a:cubicBezTo>
                    <a:pt x="3386224" y="878163"/>
                    <a:pt x="3385003" y="878163"/>
                    <a:pt x="3385003" y="876942"/>
                  </a:cubicBezTo>
                  <a:cubicBezTo>
                    <a:pt x="3385003" y="875721"/>
                    <a:pt x="3386224" y="874501"/>
                    <a:pt x="3386224" y="873280"/>
                  </a:cubicBezTo>
                  <a:cubicBezTo>
                    <a:pt x="3387445" y="870839"/>
                    <a:pt x="3388665" y="870839"/>
                    <a:pt x="3389886" y="868397"/>
                  </a:cubicBezTo>
                  <a:cubicBezTo>
                    <a:pt x="3389886" y="867176"/>
                    <a:pt x="3391106" y="865956"/>
                    <a:pt x="3392327" y="865956"/>
                  </a:cubicBezTo>
                  <a:cubicBezTo>
                    <a:pt x="3393548" y="864735"/>
                    <a:pt x="3394769" y="863514"/>
                    <a:pt x="3394769" y="862294"/>
                  </a:cubicBezTo>
                  <a:cubicBezTo>
                    <a:pt x="3395989" y="859852"/>
                    <a:pt x="3397210" y="858632"/>
                    <a:pt x="3397210" y="857411"/>
                  </a:cubicBezTo>
                  <a:cubicBezTo>
                    <a:pt x="3398431" y="856190"/>
                    <a:pt x="3398431" y="856190"/>
                    <a:pt x="3399652" y="854969"/>
                  </a:cubicBezTo>
                  <a:cubicBezTo>
                    <a:pt x="3400872" y="854969"/>
                    <a:pt x="3400872" y="851307"/>
                    <a:pt x="3402093" y="851307"/>
                  </a:cubicBezTo>
                  <a:cubicBezTo>
                    <a:pt x="3402093" y="851307"/>
                    <a:pt x="3403314" y="848866"/>
                    <a:pt x="3403314" y="846425"/>
                  </a:cubicBezTo>
                  <a:cubicBezTo>
                    <a:pt x="3403314" y="842762"/>
                    <a:pt x="3403314" y="840321"/>
                    <a:pt x="3403314" y="842762"/>
                  </a:cubicBezTo>
                  <a:cubicBezTo>
                    <a:pt x="3402093" y="848866"/>
                    <a:pt x="3402093" y="850087"/>
                    <a:pt x="3399652" y="848866"/>
                  </a:cubicBezTo>
                  <a:cubicBezTo>
                    <a:pt x="3398431" y="847645"/>
                    <a:pt x="3397210" y="851307"/>
                    <a:pt x="3395989" y="852528"/>
                  </a:cubicBezTo>
                  <a:cubicBezTo>
                    <a:pt x="3395989" y="852528"/>
                    <a:pt x="3395989" y="854969"/>
                    <a:pt x="3394769" y="854969"/>
                  </a:cubicBezTo>
                  <a:cubicBezTo>
                    <a:pt x="3394769" y="854969"/>
                    <a:pt x="3393548" y="857411"/>
                    <a:pt x="3393548" y="856190"/>
                  </a:cubicBezTo>
                  <a:cubicBezTo>
                    <a:pt x="3392327" y="856190"/>
                    <a:pt x="3392327" y="856190"/>
                    <a:pt x="3392327" y="856190"/>
                  </a:cubicBezTo>
                  <a:cubicBezTo>
                    <a:pt x="3391106" y="856190"/>
                    <a:pt x="3392327" y="853749"/>
                    <a:pt x="3389886" y="857411"/>
                  </a:cubicBezTo>
                  <a:cubicBezTo>
                    <a:pt x="3388665" y="859852"/>
                    <a:pt x="3388665" y="861073"/>
                    <a:pt x="3387445" y="858632"/>
                  </a:cubicBezTo>
                  <a:cubicBezTo>
                    <a:pt x="3387445" y="857411"/>
                    <a:pt x="3386224" y="858632"/>
                    <a:pt x="3386224" y="857411"/>
                  </a:cubicBezTo>
                  <a:cubicBezTo>
                    <a:pt x="3385003" y="857411"/>
                    <a:pt x="3385003" y="861073"/>
                    <a:pt x="3383782" y="861073"/>
                  </a:cubicBezTo>
                  <a:cubicBezTo>
                    <a:pt x="3383782" y="861073"/>
                    <a:pt x="3382562" y="861073"/>
                    <a:pt x="3382562" y="858632"/>
                  </a:cubicBezTo>
                  <a:cubicBezTo>
                    <a:pt x="3382562" y="854969"/>
                    <a:pt x="3380120" y="859852"/>
                    <a:pt x="3380120" y="861073"/>
                  </a:cubicBezTo>
                  <a:cubicBezTo>
                    <a:pt x="3378899" y="863514"/>
                    <a:pt x="3377679" y="862294"/>
                    <a:pt x="3377679" y="859852"/>
                  </a:cubicBezTo>
                  <a:cubicBezTo>
                    <a:pt x="3377679" y="858632"/>
                    <a:pt x="3376458" y="854969"/>
                    <a:pt x="3375238" y="858632"/>
                  </a:cubicBezTo>
                  <a:cubicBezTo>
                    <a:pt x="3374017" y="861073"/>
                    <a:pt x="3374017" y="861073"/>
                    <a:pt x="3374017" y="861073"/>
                  </a:cubicBezTo>
                  <a:cubicBezTo>
                    <a:pt x="3372796" y="858632"/>
                    <a:pt x="3372796" y="863514"/>
                    <a:pt x="3372796" y="863514"/>
                  </a:cubicBezTo>
                  <a:cubicBezTo>
                    <a:pt x="3370355" y="861073"/>
                    <a:pt x="3369134" y="863514"/>
                    <a:pt x="3367913" y="865956"/>
                  </a:cubicBezTo>
                  <a:cubicBezTo>
                    <a:pt x="3365472" y="872059"/>
                    <a:pt x="3365472" y="870839"/>
                    <a:pt x="3363031" y="869618"/>
                  </a:cubicBezTo>
                  <a:cubicBezTo>
                    <a:pt x="3360589" y="867176"/>
                    <a:pt x="3361810" y="872059"/>
                    <a:pt x="3360589" y="869618"/>
                  </a:cubicBezTo>
                  <a:cubicBezTo>
                    <a:pt x="3360589" y="869618"/>
                    <a:pt x="3360589" y="868397"/>
                    <a:pt x="3359368" y="868397"/>
                  </a:cubicBezTo>
                  <a:cubicBezTo>
                    <a:pt x="3361810" y="865956"/>
                    <a:pt x="3361810" y="863514"/>
                    <a:pt x="3366692" y="858632"/>
                  </a:cubicBezTo>
                  <a:cubicBezTo>
                    <a:pt x="3367913" y="856190"/>
                    <a:pt x="3370355" y="856190"/>
                    <a:pt x="3371575" y="853749"/>
                  </a:cubicBezTo>
                  <a:cubicBezTo>
                    <a:pt x="3374017" y="851307"/>
                    <a:pt x="3376458" y="848866"/>
                    <a:pt x="3378899" y="846425"/>
                  </a:cubicBezTo>
                  <a:cubicBezTo>
                    <a:pt x="3380120" y="845204"/>
                    <a:pt x="3385003" y="843983"/>
                    <a:pt x="3386224" y="842762"/>
                  </a:cubicBezTo>
                  <a:cubicBezTo>
                    <a:pt x="3388665" y="840321"/>
                    <a:pt x="3389886" y="834218"/>
                    <a:pt x="3391106" y="829335"/>
                  </a:cubicBezTo>
                  <a:cubicBezTo>
                    <a:pt x="3392327" y="826893"/>
                    <a:pt x="3393548" y="824452"/>
                    <a:pt x="3394769" y="822010"/>
                  </a:cubicBezTo>
                  <a:cubicBezTo>
                    <a:pt x="3394769" y="820790"/>
                    <a:pt x="3395989" y="819569"/>
                    <a:pt x="3397210" y="817128"/>
                  </a:cubicBezTo>
                  <a:cubicBezTo>
                    <a:pt x="3398431" y="815907"/>
                    <a:pt x="3399652" y="813466"/>
                    <a:pt x="3399652" y="812245"/>
                  </a:cubicBezTo>
                  <a:cubicBezTo>
                    <a:pt x="3399652" y="809803"/>
                    <a:pt x="3400872" y="808583"/>
                    <a:pt x="3400872" y="807362"/>
                  </a:cubicBezTo>
                  <a:cubicBezTo>
                    <a:pt x="3400872" y="807362"/>
                    <a:pt x="3400872" y="807362"/>
                    <a:pt x="3400872" y="807362"/>
                  </a:cubicBezTo>
                  <a:cubicBezTo>
                    <a:pt x="3400872" y="807362"/>
                    <a:pt x="3402093" y="807362"/>
                    <a:pt x="3402093" y="806141"/>
                  </a:cubicBezTo>
                  <a:cubicBezTo>
                    <a:pt x="3403314" y="804921"/>
                    <a:pt x="3403314" y="803700"/>
                    <a:pt x="3403314" y="803700"/>
                  </a:cubicBezTo>
                  <a:cubicBezTo>
                    <a:pt x="3403314" y="803700"/>
                    <a:pt x="3402093" y="803700"/>
                    <a:pt x="3402093" y="803700"/>
                  </a:cubicBezTo>
                  <a:cubicBezTo>
                    <a:pt x="3403314" y="802479"/>
                    <a:pt x="3403314" y="801259"/>
                    <a:pt x="3403314" y="800038"/>
                  </a:cubicBezTo>
                  <a:cubicBezTo>
                    <a:pt x="3404534" y="798817"/>
                    <a:pt x="3404534" y="793934"/>
                    <a:pt x="3404534" y="793934"/>
                  </a:cubicBezTo>
                  <a:cubicBezTo>
                    <a:pt x="3404534" y="793934"/>
                    <a:pt x="3404534" y="790272"/>
                    <a:pt x="3404534" y="787831"/>
                  </a:cubicBezTo>
                  <a:cubicBezTo>
                    <a:pt x="3403314" y="784169"/>
                    <a:pt x="3402093" y="781727"/>
                    <a:pt x="3403314" y="784169"/>
                  </a:cubicBezTo>
                  <a:cubicBezTo>
                    <a:pt x="3403314" y="787831"/>
                    <a:pt x="3403314" y="790272"/>
                    <a:pt x="3403314" y="791493"/>
                  </a:cubicBezTo>
                  <a:cubicBezTo>
                    <a:pt x="3403314" y="792714"/>
                    <a:pt x="3402093" y="793934"/>
                    <a:pt x="3400872" y="793934"/>
                  </a:cubicBezTo>
                  <a:cubicBezTo>
                    <a:pt x="3399652" y="793934"/>
                    <a:pt x="3399652" y="798817"/>
                    <a:pt x="3398431" y="801259"/>
                  </a:cubicBezTo>
                  <a:cubicBezTo>
                    <a:pt x="3398431" y="801259"/>
                    <a:pt x="3398431" y="801259"/>
                    <a:pt x="3398431" y="802479"/>
                  </a:cubicBezTo>
                  <a:cubicBezTo>
                    <a:pt x="3397210" y="802479"/>
                    <a:pt x="3397210" y="803700"/>
                    <a:pt x="3395989" y="802479"/>
                  </a:cubicBezTo>
                  <a:cubicBezTo>
                    <a:pt x="3395989" y="802479"/>
                    <a:pt x="3394769" y="803700"/>
                    <a:pt x="3394769" y="803700"/>
                  </a:cubicBezTo>
                  <a:cubicBezTo>
                    <a:pt x="3394769" y="803700"/>
                    <a:pt x="3393548" y="804921"/>
                    <a:pt x="3393548" y="804921"/>
                  </a:cubicBezTo>
                  <a:cubicBezTo>
                    <a:pt x="3392327" y="803700"/>
                    <a:pt x="3392327" y="804921"/>
                    <a:pt x="3392327" y="804921"/>
                  </a:cubicBezTo>
                  <a:cubicBezTo>
                    <a:pt x="3391106" y="804921"/>
                    <a:pt x="3392327" y="802479"/>
                    <a:pt x="3389886" y="806141"/>
                  </a:cubicBezTo>
                  <a:cubicBezTo>
                    <a:pt x="3388665" y="808583"/>
                    <a:pt x="3387445" y="809803"/>
                    <a:pt x="3387445" y="808583"/>
                  </a:cubicBezTo>
                  <a:cubicBezTo>
                    <a:pt x="3387445" y="807362"/>
                    <a:pt x="3386224" y="808583"/>
                    <a:pt x="3386224" y="807362"/>
                  </a:cubicBezTo>
                  <a:cubicBezTo>
                    <a:pt x="3385003" y="807362"/>
                    <a:pt x="3385003" y="811024"/>
                    <a:pt x="3383782" y="812245"/>
                  </a:cubicBezTo>
                  <a:cubicBezTo>
                    <a:pt x="3383782" y="812245"/>
                    <a:pt x="3382562" y="812245"/>
                    <a:pt x="3382562" y="809803"/>
                  </a:cubicBezTo>
                  <a:cubicBezTo>
                    <a:pt x="3382562" y="806141"/>
                    <a:pt x="3380120" y="811024"/>
                    <a:pt x="3380120" y="812245"/>
                  </a:cubicBezTo>
                  <a:cubicBezTo>
                    <a:pt x="3378899" y="815907"/>
                    <a:pt x="3378899" y="813466"/>
                    <a:pt x="3377679" y="812245"/>
                  </a:cubicBezTo>
                  <a:cubicBezTo>
                    <a:pt x="3376458" y="811024"/>
                    <a:pt x="3376458" y="807362"/>
                    <a:pt x="3375238" y="812245"/>
                  </a:cubicBezTo>
                  <a:cubicBezTo>
                    <a:pt x="3375238" y="814686"/>
                    <a:pt x="3374017" y="814686"/>
                    <a:pt x="3374017" y="814686"/>
                  </a:cubicBezTo>
                  <a:cubicBezTo>
                    <a:pt x="3372796" y="812245"/>
                    <a:pt x="3372796" y="817128"/>
                    <a:pt x="3372796" y="817128"/>
                  </a:cubicBezTo>
                  <a:cubicBezTo>
                    <a:pt x="3370355" y="814686"/>
                    <a:pt x="3369134" y="817128"/>
                    <a:pt x="3367913" y="819569"/>
                  </a:cubicBezTo>
                  <a:cubicBezTo>
                    <a:pt x="3365472" y="825673"/>
                    <a:pt x="3365472" y="823231"/>
                    <a:pt x="3363031" y="822010"/>
                  </a:cubicBezTo>
                  <a:cubicBezTo>
                    <a:pt x="3360589" y="819569"/>
                    <a:pt x="3361810" y="824452"/>
                    <a:pt x="3360589" y="820790"/>
                  </a:cubicBezTo>
                  <a:cubicBezTo>
                    <a:pt x="3360589" y="819569"/>
                    <a:pt x="3359368" y="818348"/>
                    <a:pt x="3359368" y="817128"/>
                  </a:cubicBezTo>
                  <a:cubicBezTo>
                    <a:pt x="3360589" y="815907"/>
                    <a:pt x="3361810" y="813466"/>
                    <a:pt x="3363031" y="811024"/>
                  </a:cubicBezTo>
                  <a:cubicBezTo>
                    <a:pt x="3364251" y="809803"/>
                    <a:pt x="3365472" y="808583"/>
                    <a:pt x="3367913" y="807362"/>
                  </a:cubicBezTo>
                  <a:cubicBezTo>
                    <a:pt x="3370355" y="804921"/>
                    <a:pt x="3372796" y="803700"/>
                    <a:pt x="3374017" y="801259"/>
                  </a:cubicBezTo>
                  <a:cubicBezTo>
                    <a:pt x="3375238" y="800038"/>
                    <a:pt x="3378899" y="800038"/>
                    <a:pt x="3380120" y="798817"/>
                  </a:cubicBezTo>
                  <a:cubicBezTo>
                    <a:pt x="3382562" y="796376"/>
                    <a:pt x="3383782" y="791493"/>
                    <a:pt x="3385003" y="787831"/>
                  </a:cubicBezTo>
                  <a:cubicBezTo>
                    <a:pt x="3386224" y="785389"/>
                    <a:pt x="3387445" y="784169"/>
                    <a:pt x="3388665" y="781727"/>
                  </a:cubicBezTo>
                  <a:cubicBezTo>
                    <a:pt x="3389886" y="779286"/>
                    <a:pt x="3393548" y="778065"/>
                    <a:pt x="3394769" y="775624"/>
                  </a:cubicBezTo>
                  <a:cubicBezTo>
                    <a:pt x="3395989" y="770741"/>
                    <a:pt x="3398431" y="770741"/>
                    <a:pt x="3399652" y="770741"/>
                  </a:cubicBezTo>
                  <a:cubicBezTo>
                    <a:pt x="3400872" y="770741"/>
                    <a:pt x="3402093" y="768300"/>
                    <a:pt x="3402093" y="769520"/>
                  </a:cubicBezTo>
                  <a:cubicBezTo>
                    <a:pt x="3402093" y="769520"/>
                    <a:pt x="3403314" y="768300"/>
                    <a:pt x="3403314" y="767079"/>
                  </a:cubicBezTo>
                  <a:cubicBezTo>
                    <a:pt x="3404534" y="764638"/>
                    <a:pt x="3404534" y="763417"/>
                    <a:pt x="3403314" y="763417"/>
                  </a:cubicBezTo>
                  <a:cubicBezTo>
                    <a:pt x="3400872" y="765858"/>
                    <a:pt x="3400872" y="767079"/>
                    <a:pt x="3399652" y="764638"/>
                  </a:cubicBezTo>
                  <a:cubicBezTo>
                    <a:pt x="3398431" y="763417"/>
                    <a:pt x="3397210" y="765858"/>
                    <a:pt x="3395989" y="765858"/>
                  </a:cubicBezTo>
                  <a:cubicBezTo>
                    <a:pt x="3395989" y="765858"/>
                    <a:pt x="3394769" y="768300"/>
                    <a:pt x="3394769" y="768300"/>
                  </a:cubicBezTo>
                  <a:cubicBezTo>
                    <a:pt x="3394769" y="768300"/>
                    <a:pt x="3393548" y="770741"/>
                    <a:pt x="3393548" y="769520"/>
                  </a:cubicBezTo>
                  <a:cubicBezTo>
                    <a:pt x="3392327" y="769520"/>
                    <a:pt x="3392327" y="769520"/>
                    <a:pt x="3392327" y="769520"/>
                  </a:cubicBezTo>
                  <a:cubicBezTo>
                    <a:pt x="3391106" y="769520"/>
                    <a:pt x="3392327" y="767079"/>
                    <a:pt x="3389886" y="771962"/>
                  </a:cubicBezTo>
                  <a:cubicBezTo>
                    <a:pt x="3388665" y="774403"/>
                    <a:pt x="3388665" y="776845"/>
                    <a:pt x="3387445" y="774403"/>
                  </a:cubicBezTo>
                  <a:cubicBezTo>
                    <a:pt x="3387445" y="773182"/>
                    <a:pt x="3386224" y="774403"/>
                    <a:pt x="3386224" y="774403"/>
                  </a:cubicBezTo>
                  <a:cubicBezTo>
                    <a:pt x="3385003" y="774403"/>
                    <a:pt x="3385003" y="778065"/>
                    <a:pt x="3383782" y="779286"/>
                  </a:cubicBezTo>
                  <a:cubicBezTo>
                    <a:pt x="3383782" y="779286"/>
                    <a:pt x="3382562" y="779286"/>
                    <a:pt x="3382562" y="776845"/>
                  </a:cubicBezTo>
                  <a:cubicBezTo>
                    <a:pt x="3382562" y="773182"/>
                    <a:pt x="3380120" y="778065"/>
                    <a:pt x="3380120" y="779286"/>
                  </a:cubicBezTo>
                  <a:cubicBezTo>
                    <a:pt x="3378899" y="782948"/>
                    <a:pt x="3378899" y="780507"/>
                    <a:pt x="3377679" y="779286"/>
                  </a:cubicBezTo>
                  <a:cubicBezTo>
                    <a:pt x="3376458" y="778065"/>
                    <a:pt x="3376458" y="774403"/>
                    <a:pt x="3375238" y="779286"/>
                  </a:cubicBezTo>
                  <a:cubicBezTo>
                    <a:pt x="3374017" y="781727"/>
                    <a:pt x="3374017" y="781727"/>
                    <a:pt x="3374017" y="781727"/>
                  </a:cubicBezTo>
                  <a:cubicBezTo>
                    <a:pt x="3371575" y="779286"/>
                    <a:pt x="3372796" y="784169"/>
                    <a:pt x="3372796" y="784169"/>
                  </a:cubicBezTo>
                  <a:cubicBezTo>
                    <a:pt x="3370355" y="781727"/>
                    <a:pt x="3369134" y="784169"/>
                    <a:pt x="3367913" y="787831"/>
                  </a:cubicBezTo>
                  <a:cubicBezTo>
                    <a:pt x="3365472" y="795155"/>
                    <a:pt x="3365472" y="792714"/>
                    <a:pt x="3363031" y="791493"/>
                  </a:cubicBezTo>
                  <a:cubicBezTo>
                    <a:pt x="3360589" y="790272"/>
                    <a:pt x="3361810" y="793934"/>
                    <a:pt x="3360589" y="791493"/>
                  </a:cubicBezTo>
                  <a:cubicBezTo>
                    <a:pt x="3360589" y="791493"/>
                    <a:pt x="3360589" y="791493"/>
                    <a:pt x="3360589" y="790272"/>
                  </a:cubicBezTo>
                  <a:cubicBezTo>
                    <a:pt x="3361810" y="789052"/>
                    <a:pt x="3361810" y="786610"/>
                    <a:pt x="3364251" y="784169"/>
                  </a:cubicBezTo>
                  <a:cubicBezTo>
                    <a:pt x="3365472" y="781727"/>
                    <a:pt x="3366692" y="781727"/>
                    <a:pt x="3367913" y="779286"/>
                  </a:cubicBezTo>
                  <a:cubicBezTo>
                    <a:pt x="3370355" y="776845"/>
                    <a:pt x="3371575" y="774403"/>
                    <a:pt x="3374017" y="771962"/>
                  </a:cubicBezTo>
                  <a:cubicBezTo>
                    <a:pt x="3375238" y="770741"/>
                    <a:pt x="3378899" y="768300"/>
                    <a:pt x="3380120" y="767079"/>
                  </a:cubicBezTo>
                  <a:cubicBezTo>
                    <a:pt x="3381341" y="763417"/>
                    <a:pt x="3382562" y="758534"/>
                    <a:pt x="3382562" y="754872"/>
                  </a:cubicBezTo>
                  <a:cubicBezTo>
                    <a:pt x="3382562" y="752431"/>
                    <a:pt x="3383782" y="749989"/>
                    <a:pt x="3385003" y="747548"/>
                  </a:cubicBezTo>
                  <a:cubicBezTo>
                    <a:pt x="3385003" y="745106"/>
                    <a:pt x="3388665" y="741444"/>
                    <a:pt x="3388665" y="737782"/>
                  </a:cubicBezTo>
                  <a:cubicBezTo>
                    <a:pt x="3389886" y="732899"/>
                    <a:pt x="3391106" y="730458"/>
                    <a:pt x="3392327" y="729237"/>
                  </a:cubicBezTo>
                  <a:cubicBezTo>
                    <a:pt x="3392327" y="728017"/>
                    <a:pt x="3393548" y="725575"/>
                    <a:pt x="3393548" y="725575"/>
                  </a:cubicBezTo>
                  <a:cubicBezTo>
                    <a:pt x="3393548" y="725575"/>
                    <a:pt x="3393548" y="724354"/>
                    <a:pt x="3394769" y="721913"/>
                  </a:cubicBezTo>
                  <a:cubicBezTo>
                    <a:pt x="3394769" y="719472"/>
                    <a:pt x="3394769" y="717030"/>
                    <a:pt x="3394769" y="718251"/>
                  </a:cubicBezTo>
                  <a:cubicBezTo>
                    <a:pt x="3393548" y="721913"/>
                    <a:pt x="3393548" y="723134"/>
                    <a:pt x="3391106" y="723134"/>
                  </a:cubicBezTo>
                  <a:cubicBezTo>
                    <a:pt x="3389886" y="723134"/>
                    <a:pt x="3389886" y="725575"/>
                    <a:pt x="3388665" y="726796"/>
                  </a:cubicBezTo>
                  <a:cubicBezTo>
                    <a:pt x="3388665" y="726796"/>
                    <a:pt x="3388665" y="729237"/>
                    <a:pt x="3387445" y="729237"/>
                  </a:cubicBezTo>
                  <a:cubicBezTo>
                    <a:pt x="3387445" y="729237"/>
                    <a:pt x="3387445" y="731679"/>
                    <a:pt x="3386224" y="731679"/>
                  </a:cubicBezTo>
                  <a:cubicBezTo>
                    <a:pt x="3385003" y="731679"/>
                    <a:pt x="3385003" y="732899"/>
                    <a:pt x="3385003" y="732899"/>
                  </a:cubicBezTo>
                  <a:cubicBezTo>
                    <a:pt x="3383782" y="732899"/>
                    <a:pt x="3383782" y="730458"/>
                    <a:pt x="3383782" y="736561"/>
                  </a:cubicBezTo>
                  <a:cubicBezTo>
                    <a:pt x="3383782" y="739003"/>
                    <a:pt x="3382562" y="741444"/>
                    <a:pt x="3382562" y="740224"/>
                  </a:cubicBezTo>
                  <a:cubicBezTo>
                    <a:pt x="3382562" y="739003"/>
                    <a:pt x="3381341" y="740224"/>
                    <a:pt x="3381341" y="740224"/>
                  </a:cubicBezTo>
                  <a:cubicBezTo>
                    <a:pt x="3380120" y="741444"/>
                    <a:pt x="3380120" y="745106"/>
                    <a:pt x="3380120" y="745106"/>
                  </a:cubicBezTo>
                  <a:cubicBezTo>
                    <a:pt x="3380120" y="746327"/>
                    <a:pt x="3378899" y="745106"/>
                    <a:pt x="3378899" y="743886"/>
                  </a:cubicBezTo>
                  <a:cubicBezTo>
                    <a:pt x="3377679" y="740224"/>
                    <a:pt x="3377679" y="745106"/>
                    <a:pt x="3376458" y="747548"/>
                  </a:cubicBezTo>
                  <a:cubicBezTo>
                    <a:pt x="3375238" y="751210"/>
                    <a:pt x="3375238" y="749989"/>
                    <a:pt x="3374017" y="748768"/>
                  </a:cubicBezTo>
                  <a:cubicBezTo>
                    <a:pt x="3372796" y="747548"/>
                    <a:pt x="3372796" y="745106"/>
                    <a:pt x="3371575" y="749989"/>
                  </a:cubicBezTo>
                  <a:cubicBezTo>
                    <a:pt x="3371575" y="752431"/>
                    <a:pt x="3370355" y="752431"/>
                    <a:pt x="3370355" y="752431"/>
                  </a:cubicBezTo>
                  <a:cubicBezTo>
                    <a:pt x="3367913" y="751210"/>
                    <a:pt x="3369134" y="754872"/>
                    <a:pt x="3369134" y="754872"/>
                  </a:cubicBezTo>
                  <a:cubicBezTo>
                    <a:pt x="3366692" y="753651"/>
                    <a:pt x="3366692" y="756093"/>
                    <a:pt x="3365472" y="758534"/>
                  </a:cubicBezTo>
                  <a:cubicBezTo>
                    <a:pt x="3364251" y="762196"/>
                    <a:pt x="3364251" y="763417"/>
                    <a:pt x="3363031" y="763417"/>
                  </a:cubicBezTo>
                  <a:cubicBezTo>
                    <a:pt x="3363031" y="763417"/>
                    <a:pt x="3361810" y="763417"/>
                    <a:pt x="3360589" y="762196"/>
                  </a:cubicBezTo>
                  <a:cubicBezTo>
                    <a:pt x="3358148" y="760975"/>
                    <a:pt x="3359368" y="764638"/>
                    <a:pt x="3358148" y="762196"/>
                  </a:cubicBezTo>
                  <a:cubicBezTo>
                    <a:pt x="3358148" y="762196"/>
                    <a:pt x="3358148" y="760975"/>
                    <a:pt x="3356927" y="760975"/>
                  </a:cubicBezTo>
                  <a:cubicBezTo>
                    <a:pt x="3356927" y="759755"/>
                    <a:pt x="3358148" y="758534"/>
                    <a:pt x="3358148" y="758534"/>
                  </a:cubicBezTo>
                  <a:cubicBezTo>
                    <a:pt x="3359368" y="756093"/>
                    <a:pt x="3360589" y="754872"/>
                    <a:pt x="3360589" y="752431"/>
                  </a:cubicBezTo>
                  <a:cubicBezTo>
                    <a:pt x="3361810" y="749989"/>
                    <a:pt x="3363031" y="746327"/>
                    <a:pt x="3364251" y="743886"/>
                  </a:cubicBezTo>
                  <a:cubicBezTo>
                    <a:pt x="3364251" y="742665"/>
                    <a:pt x="3367913" y="739003"/>
                    <a:pt x="3367913" y="737782"/>
                  </a:cubicBezTo>
                  <a:cubicBezTo>
                    <a:pt x="3369134" y="735341"/>
                    <a:pt x="3369134" y="730458"/>
                    <a:pt x="3369134" y="726796"/>
                  </a:cubicBezTo>
                  <a:cubicBezTo>
                    <a:pt x="3369134" y="724354"/>
                    <a:pt x="3370355" y="721913"/>
                    <a:pt x="3370355" y="720692"/>
                  </a:cubicBezTo>
                  <a:cubicBezTo>
                    <a:pt x="3370355" y="718251"/>
                    <a:pt x="3372796" y="714589"/>
                    <a:pt x="3372796" y="712147"/>
                  </a:cubicBezTo>
                  <a:cubicBezTo>
                    <a:pt x="3372796" y="707265"/>
                    <a:pt x="3375238" y="706044"/>
                    <a:pt x="3375238" y="704823"/>
                  </a:cubicBezTo>
                  <a:cubicBezTo>
                    <a:pt x="3375238" y="704823"/>
                    <a:pt x="3376458" y="702382"/>
                    <a:pt x="3376458" y="702382"/>
                  </a:cubicBezTo>
                  <a:cubicBezTo>
                    <a:pt x="3376458" y="702382"/>
                    <a:pt x="3376458" y="701161"/>
                    <a:pt x="3376458" y="699940"/>
                  </a:cubicBezTo>
                  <a:cubicBezTo>
                    <a:pt x="3376458" y="697499"/>
                    <a:pt x="3376458" y="696278"/>
                    <a:pt x="3376458" y="697499"/>
                  </a:cubicBezTo>
                  <a:cubicBezTo>
                    <a:pt x="3375238" y="701161"/>
                    <a:pt x="3375238" y="701161"/>
                    <a:pt x="3374017" y="701161"/>
                  </a:cubicBezTo>
                  <a:cubicBezTo>
                    <a:pt x="3372796" y="701161"/>
                    <a:pt x="3372796" y="703603"/>
                    <a:pt x="3371575" y="704823"/>
                  </a:cubicBezTo>
                  <a:cubicBezTo>
                    <a:pt x="3371575" y="704823"/>
                    <a:pt x="3371575" y="707265"/>
                    <a:pt x="3371575" y="707265"/>
                  </a:cubicBezTo>
                  <a:cubicBezTo>
                    <a:pt x="3371575" y="707265"/>
                    <a:pt x="3371575" y="709706"/>
                    <a:pt x="3370355" y="709706"/>
                  </a:cubicBezTo>
                  <a:cubicBezTo>
                    <a:pt x="3369134" y="710927"/>
                    <a:pt x="3370355" y="710927"/>
                    <a:pt x="3369134" y="710927"/>
                  </a:cubicBezTo>
                  <a:cubicBezTo>
                    <a:pt x="3367913" y="710927"/>
                    <a:pt x="3367913" y="709706"/>
                    <a:pt x="3367913" y="713368"/>
                  </a:cubicBezTo>
                  <a:cubicBezTo>
                    <a:pt x="3367913" y="715810"/>
                    <a:pt x="3367913" y="717030"/>
                    <a:pt x="3366692" y="717030"/>
                  </a:cubicBezTo>
                  <a:cubicBezTo>
                    <a:pt x="3366692" y="715810"/>
                    <a:pt x="3365472" y="717030"/>
                    <a:pt x="3365472" y="718251"/>
                  </a:cubicBezTo>
                  <a:cubicBezTo>
                    <a:pt x="3364251" y="719472"/>
                    <a:pt x="3365472" y="721913"/>
                    <a:pt x="3365472" y="723134"/>
                  </a:cubicBezTo>
                  <a:cubicBezTo>
                    <a:pt x="3365472" y="724354"/>
                    <a:pt x="3364251" y="724354"/>
                    <a:pt x="3364251" y="723134"/>
                  </a:cubicBezTo>
                  <a:cubicBezTo>
                    <a:pt x="3363031" y="720692"/>
                    <a:pt x="3363031" y="725575"/>
                    <a:pt x="3363031" y="726796"/>
                  </a:cubicBezTo>
                  <a:cubicBezTo>
                    <a:pt x="3363031" y="730458"/>
                    <a:pt x="3361810" y="729237"/>
                    <a:pt x="3361810" y="728017"/>
                  </a:cubicBezTo>
                  <a:cubicBezTo>
                    <a:pt x="3360589" y="728017"/>
                    <a:pt x="3360589" y="725575"/>
                    <a:pt x="3360589" y="729237"/>
                  </a:cubicBezTo>
                  <a:cubicBezTo>
                    <a:pt x="3360589" y="731679"/>
                    <a:pt x="3360589" y="731679"/>
                    <a:pt x="3360589" y="731679"/>
                  </a:cubicBezTo>
                  <a:cubicBezTo>
                    <a:pt x="3359368" y="731679"/>
                    <a:pt x="3360589" y="734120"/>
                    <a:pt x="3360589" y="734120"/>
                  </a:cubicBezTo>
                  <a:cubicBezTo>
                    <a:pt x="3359368" y="734120"/>
                    <a:pt x="3358148" y="736561"/>
                    <a:pt x="3358148" y="739003"/>
                  </a:cubicBezTo>
                  <a:cubicBezTo>
                    <a:pt x="3358148" y="745106"/>
                    <a:pt x="3356927" y="743886"/>
                    <a:pt x="3355706" y="743886"/>
                  </a:cubicBezTo>
                  <a:cubicBezTo>
                    <a:pt x="3353265" y="743886"/>
                    <a:pt x="3354485" y="746327"/>
                    <a:pt x="3353265" y="745106"/>
                  </a:cubicBezTo>
                  <a:cubicBezTo>
                    <a:pt x="3353265" y="745106"/>
                    <a:pt x="3353265" y="745106"/>
                    <a:pt x="3352044" y="743886"/>
                  </a:cubicBezTo>
                  <a:cubicBezTo>
                    <a:pt x="3352044" y="743886"/>
                    <a:pt x="3352044" y="743886"/>
                    <a:pt x="3352044" y="743886"/>
                  </a:cubicBezTo>
                  <a:cubicBezTo>
                    <a:pt x="3354485" y="739003"/>
                    <a:pt x="3353265" y="739003"/>
                    <a:pt x="3354485" y="732899"/>
                  </a:cubicBezTo>
                  <a:cubicBezTo>
                    <a:pt x="3354485" y="730458"/>
                    <a:pt x="3355706" y="729237"/>
                    <a:pt x="3355706" y="728017"/>
                  </a:cubicBezTo>
                  <a:cubicBezTo>
                    <a:pt x="3356927" y="725575"/>
                    <a:pt x="3356927" y="723134"/>
                    <a:pt x="3358148" y="720692"/>
                  </a:cubicBezTo>
                  <a:cubicBezTo>
                    <a:pt x="3358148" y="719472"/>
                    <a:pt x="3360589" y="715810"/>
                    <a:pt x="3360589" y="714589"/>
                  </a:cubicBezTo>
                  <a:cubicBezTo>
                    <a:pt x="3361810" y="712147"/>
                    <a:pt x="3360589" y="708485"/>
                    <a:pt x="3360589" y="704823"/>
                  </a:cubicBezTo>
                  <a:cubicBezTo>
                    <a:pt x="3360589" y="702382"/>
                    <a:pt x="3360589" y="701161"/>
                    <a:pt x="3360589" y="698720"/>
                  </a:cubicBezTo>
                  <a:cubicBezTo>
                    <a:pt x="3360589" y="696278"/>
                    <a:pt x="3361810" y="692616"/>
                    <a:pt x="3361810" y="691396"/>
                  </a:cubicBezTo>
                  <a:cubicBezTo>
                    <a:pt x="3361810" y="687733"/>
                    <a:pt x="3363031" y="685292"/>
                    <a:pt x="3363031" y="684071"/>
                  </a:cubicBezTo>
                  <a:cubicBezTo>
                    <a:pt x="3363031" y="684071"/>
                    <a:pt x="3363031" y="681630"/>
                    <a:pt x="3364251" y="681630"/>
                  </a:cubicBezTo>
                  <a:cubicBezTo>
                    <a:pt x="3364251" y="681630"/>
                    <a:pt x="3364251" y="680409"/>
                    <a:pt x="3364251" y="679189"/>
                  </a:cubicBezTo>
                  <a:cubicBezTo>
                    <a:pt x="3364251" y="677968"/>
                    <a:pt x="3364251" y="676747"/>
                    <a:pt x="3364251" y="676747"/>
                  </a:cubicBezTo>
                  <a:cubicBezTo>
                    <a:pt x="3363031" y="680409"/>
                    <a:pt x="3364251" y="680409"/>
                    <a:pt x="3363031" y="680409"/>
                  </a:cubicBezTo>
                  <a:cubicBezTo>
                    <a:pt x="3361810" y="680409"/>
                    <a:pt x="3361810" y="682851"/>
                    <a:pt x="3361810" y="684071"/>
                  </a:cubicBezTo>
                  <a:cubicBezTo>
                    <a:pt x="3361810" y="684071"/>
                    <a:pt x="3361810" y="685292"/>
                    <a:pt x="3361810" y="686513"/>
                  </a:cubicBezTo>
                  <a:cubicBezTo>
                    <a:pt x="3361810" y="686513"/>
                    <a:pt x="3361810" y="687733"/>
                    <a:pt x="3361810" y="688954"/>
                  </a:cubicBezTo>
                  <a:cubicBezTo>
                    <a:pt x="3360589" y="690175"/>
                    <a:pt x="3361810" y="690175"/>
                    <a:pt x="3360589" y="690175"/>
                  </a:cubicBezTo>
                  <a:cubicBezTo>
                    <a:pt x="3359368" y="691396"/>
                    <a:pt x="3359368" y="688954"/>
                    <a:pt x="3359368" y="692616"/>
                  </a:cubicBezTo>
                  <a:cubicBezTo>
                    <a:pt x="3359368" y="695058"/>
                    <a:pt x="3359368" y="696278"/>
                    <a:pt x="3358148" y="695058"/>
                  </a:cubicBezTo>
                  <a:cubicBezTo>
                    <a:pt x="3358148" y="695058"/>
                    <a:pt x="3358148" y="695058"/>
                    <a:pt x="3356927" y="696278"/>
                  </a:cubicBezTo>
                  <a:cubicBezTo>
                    <a:pt x="3355706" y="697499"/>
                    <a:pt x="3356927" y="699940"/>
                    <a:pt x="3356927" y="699940"/>
                  </a:cubicBezTo>
                  <a:cubicBezTo>
                    <a:pt x="3356927" y="701161"/>
                    <a:pt x="3356927" y="701161"/>
                    <a:pt x="3355706" y="699940"/>
                  </a:cubicBezTo>
                  <a:cubicBezTo>
                    <a:pt x="3354485" y="698720"/>
                    <a:pt x="3354485" y="702382"/>
                    <a:pt x="3354485" y="703603"/>
                  </a:cubicBezTo>
                  <a:cubicBezTo>
                    <a:pt x="3354485" y="706044"/>
                    <a:pt x="3353265" y="706044"/>
                    <a:pt x="3353265" y="704823"/>
                  </a:cubicBezTo>
                  <a:cubicBezTo>
                    <a:pt x="3352044" y="704823"/>
                    <a:pt x="3352044" y="703603"/>
                    <a:pt x="3352044" y="706044"/>
                  </a:cubicBezTo>
                  <a:cubicBezTo>
                    <a:pt x="3352044" y="707265"/>
                    <a:pt x="3352044" y="708485"/>
                    <a:pt x="3352044" y="708485"/>
                  </a:cubicBezTo>
                  <a:cubicBezTo>
                    <a:pt x="3350824" y="708485"/>
                    <a:pt x="3352044" y="710927"/>
                    <a:pt x="3352044" y="710927"/>
                  </a:cubicBezTo>
                  <a:cubicBezTo>
                    <a:pt x="3350824" y="710927"/>
                    <a:pt x="3349603" y="713368"/>
                    <a:pt x="3349603" y="715810"/>
                  </a:cubicBezTo>
                  <a:cubicBezTo>
                    <a:pt x="3349603" y="721913"/>
                    <a:pt x="3349603" y="720692"/>
                    <a:pt x="3348382" y="720692"/>
                  </a:cubicBezTo>
                  <a:cubicBezTo>
                    <a:pt x="3345941" y="721913"/>
                    <a:pt x="3348382" y="723134"/>
                    <a:pt x="3347161" y="723134"/>
                  </a:cubicBezTo>
                  <a:cubicBezTo>
                    <a:pt x="3345941" y="723134"/>
                    <a:pt x="3344720" y="721913"/>
                    <a:pt x="3345941" y="725575"/>
                  </a:cubicBezTo>
                  <a:cubicBezTo>
                    <a:pt x="3345941" y="726796"/>
                    <a:pt x="3345941" y="728017"/>
                    <a:pt x="3345941" y="726796"/>
                  </a:cubicBezTo>
                  <a:cubicBezTo>
                    <a:pt x="3343499" y="723134"/>
                    <a:pt x="3344720" y="728017"/>
                    <a:pt x="3344720" y="728017"/>
                  </a:cubicBezTo>
                  <a:cubicBezTo>
                    <a:pt x="3342278" y="726796"/>
                    <a:pt x="3344720" y="732899"/>
                    <a:pt x="3343499" y="731679"/>
                  </a:cubicBezTo>
                  <a:cubicBezTo>
                    <a:pt x="3342278" y="730458"/>
                    <a:pt x="3343499" y="734120"/>
                    <a:pt x="3342278" y="731679"/>
                  </a:cubicBezTo>
                  <a:cubicBezTo>
                    <a:pt x="3342278" y="731679"/>
                    <a:pt x="3342278" y="732899"/>
                    <a:pt x="3342278" y="732899"/>
                  </a:cubicBezTo>
                  <a:cubicBezTo>
                    <a:pt x="3342278" y="732899"/>
                    <a:pt x="3342278" y="732899"/>
                    <a:pt x="3342278" y="732899"/>
                  </a:cubicBezTo>
                  <a:lnTo>
                    <a:pt x="3342278" y="682851"/>
                  </a:lnTo>
                  <a:lnTo>
                    <a:pt x="3342278" y="732899"/>
                  </a:lnTo>
                  <a:cubicBezTo>
                    <a:pt x="3342278" y="732899"/>
                    <a:pt x="3342278" y="732899"/>
                    <a:pt x="3341058" y="732899"/>
                  </a:cubicBezTo>
                  <a:cubicBezTo>
                    <a:pt x="3341058" y="732899"/>
                    <a:pt x="3341058" y="731679"/>
                    <a:pt x="3341058" y="731679"/>
                  </a:cubicBezTo>
                  <a:cubicBezTo>
                    <a:pt x="3339837" y="734120"/>
                    <a:pt x="3341058" y="730458"/>
                    <a:pt x="3339837" y="731679"/>
                  </a:cubicBezTo>
                  <a:cubicBezTo>
                    <a:pt x="3338617" y="731679"/>
                    <a:pt x="3341058" y="726796"/>
                    <a:pt x="3338617" y="728017"/>
                  </a:cubicBezTo>
                  <a:cubicBezTo>
                    <a:pt x="3337396" y="728017"/>
                    <a:pt x="3339837" y="723134"/>
                    <a:pt x="3337396" y="726796"/>
                  </a:cubicBezTo>
                  <a:cubicBezTo>
                    <a:pt x="3337396" y="726796"/>
                    <a:pt x="3337396" y="726796"/>
                    <a:pt x="3337396" y="725575"/>
                  </a:cubicBezTo>
                  <a:cubicBezTo>
                    <a:pt x="3338617" y="721913"/>
                    <a:pt x="3337396" y="723134"/>
                    <a:pt x="3336175" y="723134"/>
                  </a:cubicBezTo>
                  <a:cubicBezTo>
                    <a:pt x="3334954" y="724354"/>
                    <a:pt x="3336175" y="721913"/>
                    <a:pt x="3334954" y="720692"/>
                  </a:cubicBezTo>
                  <a:cubicBezTo>
                    <a:pt x="3333734" y="719472"/>
                    <a:pt x="3333734" y="720692"/>
                    <a:pt x="3333734" y="715810"/>
                  </a:cubicBezTo>
                  <a:cubicBezTo>
                    <a:pt x="3333734" y="713368"/>
                    <a:pt x="3333734" y="710927"/>
                    <a:pt x="3331292" y="710927"/>
                  </a:cubicBezTo>
                  <a:cubicBezTo>
                    <a:pt x="3331292" y="710927"/>
                    <a:pt x="3332513" y="708485"/>
                    <a:pt x="3331292" y="708485"/>
                  </a:cubicBezTo>
                  <a:cubicBezTo>
                    <a:pt x="3331292" y="708485"/>
                    <a:pt x="3331292" y="707265"/>
                    <a:pt x="3331292" y="706044"/>
                  </a:cubicBezTo>
                  <a:cubicBezTo>
                    <a:pt x="3331292" y="702382"/>
                    <a:pt x="3330071" y="703603"/>
                    <a:pt x="3330071" y="704823"/>
                  </a:cubicBezTo>
                  <a:cubicBezTo>
                    <a:pt x="3328851" y="704823"/>
                    <a:pt x="3328851" y="706044"/>
                    <a:pt x="3328851" y="703603"/>
                  </a:cubicBezTo>
                  <a:cubicBezTo>
                    <a:pt x="3328851" y="702382"/>
                    <a:pt x="3328851" y="698720"/>
                    <a:pt x="3327630" y="699940"/>
                  </a:cubicBezTo>
                  <a:cubicBezTo>
                    <a:pt x="3327630" y="701161"/>
                    <a:pt x="3326410" y="701161"/>
                    <a:pt x="3326410" y="699940"/>
                  </a:cubicBezTo>
                  <a:cubicBezTo>
                    <a:pt x="3326410" y="698720"/>
                    <a:pt x="3326410" y="697499"/>
                    <a:pt x="3326410" y="696278"/>
                  </a:cubicBezTo>
                  <a:cubicBezTo>
                    <a:pt x="3326410" y="696278"/>
                    <a:pt x="3326410" y="695058"/>
                    <a:pt x="3325189" y="695058"/>
                  </a:cubicBezTo>
                  <a:cubicBezTo>
                    <a:pt x="3323968" y="696278"/>
                    <a:pt x="3323968" y="693837"/>
                    <a:pt x="3323968" y="692616"/>
                  </a:cubicBezTo>
                  <a:cubicBezTo>
                    <a:pt x="3323968" y="688954"/>
                    <a:pt x="3323968" y="690175"/>
                    <a:pt x="3322747" y="690175"/>
                  </a:cubicBezTo>
                  <a:cubicBezTo>
                    <a:pt x="3322747" y="690175"/>
                    <a:pt x="3322747" y="690175"/>
                    <a:pt x="3321527" y="688954"/>
                  </a:cubicBezTo>
                  <a:cubicBezTo>
                    <a:pt x="3321527" y="688954"/>
                    <a:pt x="3321527" y="687733"/>
                    <a:pt x="3321527" y="686513"/>
                  </a:cubicBezTo>
                  <a:cubicBezTo>
                    <a:pt x="3321527" y="686513"/>
                    <a:pt x="3321527" y="684071"/>
                    <a:pt x="3321527" y="684071"/>
                  </a:cubicBezTo>
                  <a:cubicBezTo>
                    <a:pt x="3320306" y="682851"/>
                    <a:pt x="3320306" y="680409"/>
                    <a:pt x="3320306" y="680409"/>
                  </a:cubicBezTo>
                  <a:cubicBezTo>
                    <a:pt x="3319085" y="680409"/>
                    <a:pt x="3319085" y="679189"/>
                    <a:pt x="3319085" y="676747"/>
                  </a:cubicBezTo>
                  <a:cubicBezTo>
                    <a:pt x="3319085" y="675526"/>
                    <a:pt x="3319085" y="676747"/>
                    <a:pt x="3319085" y="679189"/>
                  </a:cubicBezTo>
                  <a:cubicBezTo>
                    <a:pt x="3319085" y="680409"/>
                    <a:pt x="3319085" y="681630"/>
                    <a:pt x="3319085" y="681630"/>
                  </a:cubicBezTo>
                  <a:cubicBezTo>
                    <a:pt x="3319085" y="681630"/>
                    <a:pt x="3319085" y="684071"/>
                    <a:pt x="3320306" y="684071"/>
                  </a:cubicBezTo>
                  <a:cubicBezTo>
                    <a:pt x="3320306" y="685292"/>
                    <a:pt x="3321527" y="686513"/>
                    <a:pt x="3321527" y="691396"/>
                  </a:cubicBezTo>
                  <a:cubicBezTo>
                    <a:pt x="3321527" y="693837"/>
                    <a:pt x="3322747" y="697499"/>
                    <a:pt x="3322747" y="698720"/>
                  </a:cubicBezTo>
                  <a:cubicBezTo>
                    <a:pt x="3322747" y="701161"/>
                    <a:pt x="3323968" y="702382"/>
                    <a:pt x="3322747" y="704823"/>
                  </a:cubicBezTo>
                  <a:cubicBezTo>
                    <a:pt x="3322747" y="707265"/>
                    <a:pt x="3322747" y="712147"/>
                    <a:pt x="3322747" y="714589"/>
                  </a:cubicBezTo>
                  <a:cubicBezTo>
                    <a:pt x="3322747" y="715810"/>
                    <a:pt x="3325189" y="719472"/>
                    <a:pt x="3325189" y="720692"/>
                  </a:cubicBezTo>
                  <a:cubicBezTo>
                    <a:pt x="3326410" y="723134"/>
                    <a:pt x="3326410" y="725575"/>
                    <a:pt x="3327630" y="728017"/>
                  </a:cubicBezTo>
                  <a:cubicBezTo>
                    <a:pt x="3327630" y="730458"/>
                    <a:pt x="3328851" y="731679"/>
                    <a:pt x="3328851" y="732899"/>
                  </a:cubicBezTo>
                  <a:cubicBezTo>
                    <a:pt x="3330071" y="739003"/>
                    <a:pt x="3328851" y="740224"/>
                    <a:pt x="3331292" y="743886"/>
                  </a:cubicBezTo>
                  <a:cubicBezTo>
                    <a:pt x="3331292" y="743886"/>
                    <a:pt x="3331292" y="743886"/>
                    <a:pt x="3331292" y="743886"/>
                  </a:cubicBezTo>
                  <a:cubicBezTo>
                    <a:pt x="3331292" y="743886"/>
                    <a:pt x="3331292" y="743886"/>
                    <a:pt x="3330071" y="745106"/>
                  </a:cubicBezTo>
                  <a:cubicBezTo>
                    <a:pt x="3328851" y="746327"/>
                    <a:pt x="3330071" y="743886"/>
                    <a:pt x="3327630" y="743886"/>
                  </a:cubicBezTo>
                  <a:cubicBezTo>
                    <a:pt x="3326410" y="743886"/>
                    <a:pt x="3326410" y="745106"/>
                    <a:pt x="3325189" y="739003"/>
                  </a:cubicBezTo>
                  <a:cubicBezTo>
                    <a:pt x="3325189" y="736561"/>
                    <a:pt x="3323968" y="734120"/>
                    <a:pt x="3322747" y="734120"/>
                  </a:cubicBezTo>
                  <a:cubicBezTo>
                    <a:pt x="3322747" y="734120"/>
                    <a:pt x="3323968" y="731679"/>
                    <a:pt x="3322747" y="731679"/>
                  </a:cubicBezTo>
                  <a:cubicBezTo>
                    <a:pt x="3322747" y="731679"/>
                    <a:pt x="3322747" y="730458"/>
                    <a:pt x="3322747" y="729237"/>
                  </a:cubicBezTo>
                  <a:cubicBezTo>
                    <a:pt x="3322747" y="725575"/>
                    <a:pt x="3321527" y="726796"/>
                    <a:pt x="3321527" y="728017"/>
                  </a:cubicBezTo>
                  <a:cubicBezTo>
                    <a:pt x="3320306" y="729237"/>
                    <a:pt x="3320306" y="729237"/>
                    <a:pt x="3320306" y="726796"/>
                  </a:cubicBezTo>
                  <a:cubicBezTo>
                    <a:pt x="3320306" y="724354"/>
                    <a:pt x="3320306" y="720692"/>
                    <a:pt x="3319085" y="723134"/>
                  </a:cubicBezTo>
                  <a:cubicBezTo>
                    <a:pt x="3319085" y="724354"/>
                    <a:pt x="3317864" y="724354"/>
                    <a:pt x="3317864" y="723134"/>
                  </a:cubicBezTo>
                  <a:cubicBezTo>
                    <a:pt x="3317864" y="721913"/>
                    <a:pt x="3317864" y="719472"/>
                    <a:pt x="3317864" y="718251"/>
                  </a:cubicBezTo>
                  <a:cubicBezTo>
                    <a:pt x="3317864" y="718251"/>
                    <a:pt x="3316644" y="717030"/>
                    <a:pt x="3316644" y="717030"/>
                  </a:cubicBezTo>
                  <a:cubicBezTo>
                    <a:pt x="3315423" y="718251"/>
                    <a:pt x="3315423" y="715810"/>
                    <a:pt x="3315423" y="713368"/>
                  </a:cubicBezTo>
                  <a:cubicBezTo>
                    <a:pt x="3315423" y="708485"/>
                    <a:pt x="3315423" y="710927"/>
                    <a:pt x="3314203" y="710927"/>
                  </a:cubicBezTo>
                  <a:cubicBezTo>
                    <a:pt x="3314203" y="710927"/>
                    <a:pt x="3314203" y="709706"/>
                    <a:pt x="3312982" y="709706"/>
                  </a:cubicBezTo>
                  <a:cubicBezTo>
                    <a:pt x="3312982" y="709706"/>
                    <a:pt x="3312982" y="707265"/>
                    <a:pt x="3311761" y="707265"/>
                  </a:cubicBezTo>
                  <a:cubicBezTo>
                    <a:pt x="3311761" y="707265"/>
                    <a:pt x="3311761" y="704823"/>
                    <a:pt x="3311761" y="704823"/>
                  </a:cubicBezTo>
                  <a:cubicBezTo>
                    <a:pt x="3310540" y="703603"/>
                    <a:pt x="3310540" y="701161"/>
                    <a:pt x="3309320" y="701161"/>
                  </a:cubicBezTo>
                  <a:cubicBezTo>
                    <a:pt x="3308099" y="702382"/>
                    <a:pt x="3308099" y="701161"/>
                    <a:pt x="3306878" y="697499"/>
                  </a:cubicBezTo>
                  <a:cubicBezTo>
                    <a:pt x="3306878" y="696278"/>
                    <a:pt x="3306878" y="697499"/>
                    <a:pt x="3306878" y="699940"/>
                  </a:cubicBezTo>
                  <a:cubicBezTo>
                    <a:pt x="3306878" y="701161"/>
                    <a:pt x="3306878" y="702382"/>
                    <a:pt x="3306878" y="702382"/>
                  </a:cubicBezTo>
                  <a:cubicBezTo>
                    <a:pt x="3306878" y="702382"/>
                    <a:pt x="3308099" y="704823"/>
                    <a:pt x="3308099" y="704823"/>
                  </a:cubicBezTo>
                  <a:cubicBezTo>
                    <a:pt x="3308099" y="706044"/>
                    <a:pt x="3310540" y="707265"/>
                    <a:pt x="3310540" y="712147"/>
                  </a:cubicBezTo>
                  <a:cubicBezTo>
                    <a:pt x="3310540" y="714589"/>
                    <a:pt x="3312982" y="718251"/>
                    <a:pt x="3312982" y="720692"/>
                  </a:cubicBezTo>
                  <a:cubicBezTo>
                    <a:pt x="3312982" y="723134"/>
                    <a:pt x="3314203" y="725575"/>
                    <a:pt x="3314203" y="726796"/>
                  </a:cubicBezTo>
                  <a:cubicBezTo>
                    <a:pt x="3314203" y="730458"/>
                    <a:pt x="3314203" y="734120"/>
                    <a:pt x="3315423" y="737782"/>
                  </a:cubicBezTo>
                  <a:cubicBezTo>
                    <a:pt x="3315423" y="739003"/>
                    <a:pt x="3319085" y="742665"/>
                    <a:pt x="3319085" y="743886"/>
                  </a:cubicBezTo>
                  <a:cubicBezTo>
                    <a:pt x="3320306" y="746327"/>
                    <a:pt x="3321527" y="748768"/>
                    <a:pt x="3322747" y="752431"/>
                  </a:cubicBezTo>
                  <a:cubicBezTo>
                    <a:pt x="3323968" y="754872"/>
                    <a:pt x="3325189" y="756093"/>
                    <a:pt x="3325189" y="758534"/>
                  </a:cubicBezTo>
                  <a:cubicBezTo>
                    <a:pt x="3325189" y="759755"/>
                    <a:pt x="3326410" y="760975"/>
                    <a:pt x="3326410" y="760975"/>
                  </a:cubicBezTo>
                  <a:cubicBezTo>
                    <a:pt x="3326410" y="760975"/>
                    <a:pt x="3326410" y="762196"/>
                    <a:pt x="3325189" y="762196"/>
                  </a:cubicBezTo>
                  <a:cubicBezTo>
                    <a:pt x="3323968" y="764638"/>
                    <a:pt x="3325189" y="759755"/>
                    <a:pt x="3322747" y="762196"/>
                  </a:cubicBezTo>
                  <a:cubicBezTo>
                    <a:pt x="3321527" y="762196"/>
                    <a:pt x="3321527" y="763417"/>
                    <a:pt x="3320306" y="763417"/>
                  </a:cubicBezTo>
                  <a:cubicBezTo>
                    <a:pt x="3320306" y="763417"/>
                    <a:pt x="3319085" y="762196"/>
                    <a:pt x="3317864" y="758534"/>
                  </a:cubicBezTo>
                  <a:cubicBezTo>
                    <a:pt x="3316644" y="754872"/>
                    <a:pt x="3315423" y="753651"/>
                    <a:pt x="3314203" y="754872"/>
                  </a:cubicBezTo>
                  <a:cubicBezTo>
                    <a:pt x="3314203" y="754872"/>
                    <a:pt x="3315423" y="751210"/>
                    <a:pt x="3312982" y="752431"/>
                  </a:cubicBezTo>
                  <a:cubicBezTo>
                    <a:pt x="3312982" y="752431"/>
                    <a:pt x="3311761" y="752431"/>
                    <a:pt x="3311761" y="749989"/>
                  </a:cubicBezTo>
                  <a:cubicBezTo>
                    <a:pt x="3311761" y="745106"/>
                    <a:pt x="3310540" y="747548"/>
                    <a:pt x="3309320" y="748768"/>
                  </a:cubicBezTo>
                  <a:cubicBezTo>
                    <a:pt x="3308099" y="749989"/>
                    <a:pt x="3308099" y="751210"/>
                    <a:pt x="3306878" y="747548"/>
                  </a:cubicBezTo>
                  <a:cubicBezTo>
                    <a:pt x="3306878" y="745106"/>
                    <a:pt x="3305657" y="740224"/>
                    <a:pt x="3304437" y="743886"/>
                  </a:cubicBezTo>
                  <a:cubicBezTo>
                    <a:pt x="3304437" y="745106"/>
                    <a:pt x="3303216" y="745106"/>
                    <a:pt x="3303216" y="745106"/>
                  </a:cubicBezTo>
                  <a:cubicBezTo>
                    <a:pt x="3303216" y="743886"/>
                    <a:pt x="3303216" y="740224"/>
                    <a:pt x="3301995" y="740224"/>
                  </a:cubicBezTo>
                  <a:cubicBezTo>
                    <a:pt x="3300775" y="740224"/>
                    <a:pt x="3300775" y="739003"/>
                    <a:pt x="3300775" y="740224"/>
                  </a:cubicBezTo>
                  <a:cubicBezTo>
                    <a:pt x="3299554" y="741444"/>
                    <a:pt x="3299554" y="739003"/>
                    <a:pt x="3299554" y="736561"/>
                  </a:cubicBezTo>
                  <a:cubicBezTo>
                    <a:pt x="3298333" y="731679"/>
                    <a:pt x="3299554" y="734120"/>
                    <a:pt x="3298333" y="732899"/>
                  </a:cubicBezTo>
                  <a:cubicBezTo>
                    <a:pt x="3297113" y="732899"/>
                    <a:pt x="3298333" y="731679"/>
                    <a:pt x="3297113" y="731679"/>
                  </a:cubicBezTo>
                  <a:cubicBezTo>
                    <a:pt x="3297113" y="731679"/>
                    <a:pt x="3295892" y="729237"/>
                    <a:pt x="3295892" y="729237"/>
                  </a:cubicBezTo>
                  <a:cubicBezTo>
                    <a:pt x="3295892" y="729237"/>
                    <a:pt x="3295892" y="726796"/>
                    <a:pt x="3294671" y="726796"/>
                  </a:cubicBezTo>
                  <a:cubicBezTo>
                    <a:pt x="3293450" y="725575"/>
                    <a:pt x="3293450" y="721913"/>
                    <a:pt x="3292230" y="723134"/>
                  </a:cubicBezTo>
                  <a:cubicBezTo>
                    <a:pt x="3289788" y="724354"/>
                    <a:pt x="3291009" y="723134"/>
                    <a:pt x="3288568" y="718251"/>
                  </a:cubicBezTo>
                  <a:cubicBezTo>
                    <a:pt x="3288568" y="717030"/>
                    <a:pt x="3288568" y="718251"/>
                    <a:pt x="3288568" y="721913"/>
                  </a:cubicBezTo>
                  <a:cubicBezTo>
                    <a:pt x="3288568" y="724354"/>
                    <a:pt x="3288568" y="725575"/>
                    <a:pt x="3289788" y="725575"/>
                  </a:cubicBezTo>
                  <a:cubicBezTo>
                    <a:pt x="3289788" y="725575"/>
                    <a:pt x="3291009" y="728017"/>
                    <a:pt x="3291009" y="729237"/>
                  </a:cubicBezTo>
                  <a:cubicBezTo>
                    <a:pt x="3292230" y="730458"/>
                    <a:pt x="3293450" y="731679"/>
                    <a:pt x="3294671" y="737782"/>
                  </a:cubicBezTo>
                  <a:cubicBezTo>
                    <a:pt x="3294671" y="740224"/>
                    <a:pt x="3298333" y="743886"/>
                    <a:pt x="3298333" y="747548"/>
                  </a:cubicBezTo>
                  <a:cubicBezTo>
                    <a:pt x="3298333" y="749989"/>
                    <a:pt x="3299554" y="752431"/>
                    <a:pt x="3300775" y="754872"/>
                  </a:cubicBezTo>
                  <a:cubicBezTo>
                    <a:pt x="3300775" y="758534"/>
                    <a:pt x="3301995" y="764638"/>
                    <a:pt x="3303216" y="767079"/>
                  </a:cubicBezTo>
                  <a:cubicBezTo>
                    <a:pt x="3304437" y="768300"/>
                    <a:pt x="3308099" y="770741"/>
                    <a:pt x="3309320" y="771962"/>
                  </a:cubicBezTo>
                  <a:cubicBezTo>
                    <a:pt x="3311761" y="774403"/>
                    <a:pt x="3312982" y="776845"/>
                    <a:pt x="3315423" y="779286"/>
                  </a:cubicBezTo>
                  <a:cubicBezTo>
                    <a:pt x="3316644" y="781727"/>
                    <a:pt x="3317864" y="781727"/>
                    <a:pt x="3319085" y="784169"/>
                  </a:cubicBezTo>
                  <a:cubicBezTo>
                    <a:pt x="3320306" y="786610"/>
                    <a:pt x="3321527" y="787831"/>
                    <a:pt x="3322747" y="790272"/>
                  </a:cubicBezTo>
                  <a:cubicBezTo>
                    <a:pt x="3322747" y="790272"/>
                    <a:pt x="3322747" y="790272"/>
                    <a:pt x="3322747" y="791493"/>
                  </a:cubicBezTo>
                  <a:cubicBezTo>
                    <a:pt x="3321527" y="793934"/>
                    <a:pt x="3322747" y="789052"/>
                    <a:pt x="3320306" y="791493"/>
                  </a:cubicBezTo>
                  <a:cubicBezTo>
                    <a:pt x="3317864" y="792714"/>
                    <a:pt x="3317864" y="795155"/>
                    <a:pt x="3315423" y="787831"/>
                  </a:cubicBezTo>
                  <a:cubicBezTo>
                    <a:pt x="3314203" y="784169"/>
                    <a:pt x="3312982" y="782948"/>
                    <a:pt x="3310540" y="784169"/>
                  </a:cubicBezTo>
                  <a:cubicBezTo>
                    <a:pt x="3310540" y="784169"/>
                    <a:pt x="3311761" y="779286"/>
                    <a:pt x="3309320" y="781727"/>
                  </a:cubicBezTo>
                  <a:cubicBezTo>
                    <a:pt x="3309320" y="781727"/>
                    <a:pt x="3308099" y="781727"/>
                    <a:pt x="3308099" y="779286"/>
                  </a:cubicBezTo>
                  <a:cubicBezTo>
                    <a:pt x="3306878" y="774403"/>
                    <a:pt x="3305657" y="778065"/>
                    <a:pt x="3305657" y="779286"/>
                  </a:cubicBezTo>
                  <a:cubicBezTo>
                    <a:pt x="3304437" y="780507"/>
                    <a:pt x="3304437" y="782948"/>
                    <a:pt x="3303216" y="779286"/>
                  </a:cubicBezTo>
                  <a:cubicBezTo>
                    <a:pt x="3301995" y="776845"/>
                    <a:pt x="3300775" y="771962"/>
                    <a:pt x="3300775" y="776845"/>
                  </a:cubicBezTo>
                  <a:cubicBezTo>
                    <a:pt x="3300775" y="778065"/>
                    <a:pt x="3299554" y="779286"/>
                    <a:pt x="3299554" y="779286"/>
                  </a:cubicBezTo>
                  <a:cubicBezTo>
                    <a:pt x="3299554" y="779286"/>
                    <a:pt x="3298333" y="774403"/>
                    <a:pt x="3297113" y="774403"/>
                  </a:cubicBezTo>
                  <a:cubicBezTo>
                    <a:pt x="3295892" y="774403"/>
                    <a:pt x="3295892" y="773182"/>
                    <a:pt x="3295892" y="774403"/>
                  </a:cubicBezTo>
                  <a:cubicBezTo>
                    <a:pt x="3295892" y="776845"/>
                    <a:pt x="3294671" y="774403"/>
                    <a:pt x="3293450" y="771962"/>
                  </a:cubicBezTo>
                  <a:cubicBezTo>
                    <a:pt x="3292230" y="767079"/>
                    <a:pt x="3292230" y="769520"/>
                    <a:pt x="3291009" y="769520"/>
                  </a:cubicBezTo>
                  <a:cubicBezTo>
                    <a:pt x="3289788" y="769520"/>
                    <a:pt x="3291009" y="768300"/>
                    <a:pt x="3289788" y="769520"/>
                  </a:cubicBezTo>
                  <a:cubicBezTo>
                    <a:pt x="3288568" y="769520"/>
                    <a:pt x="3288568" y="768300"/>
                    <a:pt x="3288568" y="768300"/>
                  </a:cubicBezTo>
                  <a:cubicBezTo>
                    <a:pt x="3288568" y="768300"/>
                    <a:pt x="3287347" y="765858"/>
                    <a:pt x="3287347" y="765858"/>
                  </a:cubicBezTo>
                  <a:cubicBezTo>
                    <a:pt x="3286126" y="765858"/>
                    <a:pt x="3284906" y="763417"/>
                    <a:pt x="3283685" y="764638"/>
                  </a:cubicBezTo>
                  <a:cubicBezTo>
                    <a:pt x="3282464" y="767079"/>
                    <a:pt x="3282464" y="765858"/>
                    <a:pt x="3280023" y="763417"/>
                  </a:cubicBezTo>
                  <a:cubicBezTo>
                    <a:pt x="3278802" y="762196"/>
                    <a:pt x="3280023" y="764638"/>
                    <a:pt x="3280023" y="767079"/>
                  </a:cubicBezTo>
                  <a:cubicBezTo>
                    <a:pt x="3280023" y="769520"/>
                    <a:pt x="3281243" y="770741"/>
                    <a:pt x="3281243" y="769520"/>
                  </a:cubicBezTo>
                  <a:cubicBezTo>
                    <a:pt x="3281243" y="769520"/>
                    <a:pt x="3282464" y="770741"/>
                    <a:pt x="3283685" y="770741"/>
                  </a:cubicBezTo>
                  <a:cubicBezTo>
                    <a:pt x="3284906" y="770741"/>
                    <a:pt x="3287347" y="770741"/>
                    <a:pt x="3288568" y="775624"/>
                  </a:cubicBezTo>
                  <a:cubicBezTo>
                    <a:pt x="3289788" y="778065"/>
                    <a:pt x="3293450" y="779286"/>
                    <a:pt x="3294671" y="781727"/>
                  </a:cubicBezTo>
                  <a:cubicBezTo>
                    <a:pt x="3295892" y="784169"/>
                    <a:pt x="3297113" y="785389"/>
                    <a:pt x="3298333" y="787831"/>
                  </a:cubicBezTo>
                  <a:cubicBezTo>
                    <a:pt x="3299554" y="791493"/>
                    <a:pt x="3300775" y="797596"/>
                    <a:pt x="3303216" y="798817"/>
                  </a:cubicBezTo>
                  <a:cubicBezTo>
                    <a:pt x="3304437" y="800038"/>
                    <a:pt x="3308099" y="800038"/>
                    <a:pt x="3309320" y="801259"/>
                  </a:cubicBezTo>
                  <a:cubicBezTo>
                    <a:pt x="3311761" y="803700"/>
                    <a:pt x="3314203" y="804921"/>
                    <a:pt x="3315423" y="807362"/>
                  </a:cubicBezTo>
                  <a:cubicBezTo>
                    <a:pt x="3316644" y="808583"/>
                    <a:pt x="3317864" y="809803"/>
                    <a:pt x="3320306" y="811024"/>
                  </a:cubicBezTo>
                  <a:cubicBezTo>
                    <a:pt x="3322747" y="813466"/>
                    <a:pt x="3323968" y="815907"/>
                    <a:pt x="3323968" y="817128"/>
                  </a:cubicBezTo>
                  <a:cubicBezTo>
                    <a:pt x="3323968" y="817128"/>
                    <a:pt x="3322747" y="819569"/>
                    <a:pt x="3322747" y="820790"/>
                  </a:cubicBezTo>
                  <a:cubicBezTo>
                    <a:pt x="3321527" y="823231"/>
                    <a:pt x="3322747" y="818348"/>
                    <a:pt x="3320306" y="822010"/>
                  </a:cubicBezTo>
                  <a:cubicBezTo>
                    <a:pt x="3319085" y="824452"/>
                    <a:pt x="3319085" y="825673"/>
                    <a:pt x="3315423" y="819569"/>
                  </a:cubicBezTo>
                  <a:cubicBezTo>
                    <a:pt x="3314203" y="817128"/>
                    <a:pt x="3312982" y="814686"/>
                    <a:pt x="3310540" y="817128"/>
                  </a:cubicBezTo>
                  <a:cubicBezTo>
                    <a:pt x="3310540" y="817128"/>
                    <a:pt x="3311761" y="812245"/>
                    <a:pt x="3309320" y="814686"/>
                  </a:cubicBezTo>
                  <a:cubicBezTo>
                    <a:pt x="3309320" y="814686"/>
                    <a:pt x="3308099" y="814686"/>
                    <a:pt x="3308099" y="812245"/>
                  </a:cubicBezTo>
                  <a:cubicBezTo>
                    <a:pt x="3306878" y="807362"/>
                    <a:pt x="3306878" y="811024"/>
                    <a:pt x="3305657" y="812245"/>
                  </a:cubicBezTo>
                  <a:cubicBezTo>
                    <a:pt x="3304437" y="813466"/>
                    <a:pt x="3304437" y="815907"/>
                    <a:pt x="3303216" y="812245"/>
                  </a:cubicBezTo>
                  <a:cubicBezTo>
                    <a:pt x="3301995" y="809803"/>
                    <a:pt x="3300775" y="804921"/>
                    <a:pt x="3300775" y="809803"/>
                  </a:cubicBezTo>
                  <a:cubicBezTo>
                    <a:pt x="3300775" y="811024"/>
                    <a:pt x="3299554" y="812245"/>
                    <a:pt x="3299554" y="812245"/>
                  </a:cubicBezTo>
                  <a:cubicBezTo>
                    <a:pt x="3299554" y="812245"/>
                    <a:pt x="3298333" y="807362"/>
                    <a:pt x="3297113" y="807362"/>
                  </a:cubicBezTo>
                  <a:cubicBezTo>
                    <a:pt x="3295892" y="807362"/>
                    <a:pt x="3295892" y="806141"/>
                    <a:pt x="3295892" y="808583"/>
                  </a:cubicBezTo>
                  <a:cubicBezTo>
                    <a:pt x="3295892" y="811024"/>
                    <a:pt x="3294671" y="808583"/>
                    <a:pt x="3293450" y="806141"/>
                  </a:cubicBezTo>
                  <a:cubicBezTo>
                    <a:pt x="3291009" y="801259"/>
                    <a:pt x="3292230" y="803700"/>
                    <a:pt x="3291009" y="804921"/>
                  </a:cubicBezTo>
                  <a:cubicBezTo>
                    <a:pt x="3289788" y="804921"/>
                    <a:pt x="3291009" y="803700"/>
                    <a:pt x="3289788" y="804921"/>
                  </a:cubicBezTo>
                  <a:cubicBezTo>
                    <a:pt x="3288568" y="804921"/>
                    <a:pt x="3288568" y="803700"/>
                    <a:pt x="3288568" y="803700"/>
                  </a:cubicBezTo>
                  <a:cubicBezTo>
                    <a:pt x="3288568" y="803700"/>
                    <a:pt x="3287347" y="802479"/>
                    <a:pt x="3287347" y="802479"/>
                  </a:cubicBezTo>
                  <a:cubicBezTo>
                    <a:pt x="3286126" y="802479"/>
                    <a:pt x="3286126" y="802479"/>
                    <a:pt x="3284906" y="802479"/>
                  </a:cubicBezTo>
                  <a:cubicBezTo>
                    <a:pt x="3284906" y="802479"/>
                    <a:pt x="3284906" y="801259"/>
                    <a:pt x="3284906" y="801259"/>
                  </a:cubicBezTo>
                  <a:cubicBezTo>
                    <a:pt x="3283685" y="798817"/>
                    <a:pt x="3283685" y="795155"/>
                    <a:pt x="3282464" y="793934"/>
                  </a:cubicBezTo>
                  <a:cubicBezTo>
                    <a:pt x="3281243" y="793934"/>
                    <a:pt x="3281243" y="792714"/>
                    <a:pt x="3280023" y="791493"/>
                  </a:cubicBezTo>
                  <a:cubicBezTo>
                    <a:pt x="3280023" y="790272"/>
                    <a:pt x="3280023" y="787831"/>
                    <a:pt x="3280023" y="784169"/>
                  </a:cubicBezTo>
                  <a:cubicBezTo>
                    <a:pt x="3280023" y="781727"/>
                    <a:pt x="3278802" y="784169"/>
                    <a:pt x="3278802" y="787831"/>
                  </a:cubicBezTo>
                  <a:cubicBezTo>
                    <a:pt x="3277581" y="791493"/>
                    <a:pt x="3277581" y="793934"/>
                    <a:pt x="3278802" y="793934"/>
                  </a:cubicBezTo>
                  <a:cubicBezTo>
                    <a:pt x="3278802" y="793934"/>
                    <a:pt x="3280023" y="798817"/>
                    <a:pt x="3280023" y="800038"/>
                  </a:cubicBezTo>
                  <a:cubicBezTo>
                    <a:pt x="3280023" y="801259"/>
                    <a:pt x="3281243" y="802479"/>
                    <a:pt x="3281243" y="803700"/>
                  </a:cubicBezTo>
                  <a:cubicBezTo>
                    <a:pt x="3281243" y="803700"/>
                    <a:pt x="3280023" y="803700"/>
                    <a:pt x="3280023" y="803700"/>
                  </a:cubicBezTo>
                  <a:cubicBezTo>
                    <a:pt x="3278802" y="803700"/>
                    <a:pt x="3280023" y="804921"/>
                    <a:pt x="3281243" y="806141"/>
                  </a:cubicBezTo>
                  <a:cubicBezTo>
                    <a:pt x="3282464" y="807362"/>
                    <a:pt x="3282464" y="808583"/>
                    <a:pt x="3282464" y="807362"/>
                  </a:cubicBezTo>
                  <a:cubicBezTo>
                    <a:pt x="3282464" y="807362"/>
                    <a:pt x="3282464" y="807362"/>
                    <a:pt x="3282464" y="807362"/>
                  </a:cubicBezTo>
                  <a:cubicBezTo>
                    <a:pt x="3282464" y="808583"/>
                    <a:pt x="3283685" y="811024"/>
                    <a:pt x="3283685" y="812245"/>
                  </a:cubicBezTo>
                  <a:cubicBezTo>
                    <a:pt x="3283685" y="813466"/>
                    <a:pt x="3284906" y="815907"/>
                    <a:pt x="3286126" y="817128"/>
                  </a:cubicBezTo>
                  <a:cubicBezTo>
                    <a:pt x="3287347" y="818348"/>
                    <a:pt x="3288568" y="819569"/>
                    <a:pt x="3288568" y="822010"/>
                  </a:cubicBezTo>
                  <a:cubicBezTo>
                    <a:pt x="3289788" y="825673"/>
                    <a:pt x="3291009" y="826893"/>
                    <a:pt x="3292230" y="829335"/>
                  </a:cubicBezTo>
                  <a:cubicBezTo>
                    <a:pt x="3293450" y="834218"/>
                    <a:pt x="3294671" y="840321"/>
                    <a:pt x="3297113" y="842762"/>
                  </a:cubicBezTo>
                  <a:cubicBezTo>
                    <a:pt x="3298333" y="843983"/>
                    <a:pt x="3303216" y="845204"/>
                    <a:pt x="3304437" y="846425"/>
                  </a:cubicBezTo>
                  <a:cubicBezTo>
                    <a:pt x="3306878" y="848866"/>
                    <a:pt x="3309320" y="850087"/>
                    <a:pt x="3311761" y="853749"/>
                  </a:cubicBezTo>
                  <a:cubicBezTo>
                    <a:pt x="3312982" y="854969"/>
                    <a:pt x="3315423" y="856190"/>
                    <a:pt x="3316644" y="858632"/>
                  </a:cubicBezTo>
                  <a:cubicBezTo>
                    <a:pt x="3320306" y="862294"/>
                    <a:pt x="3320306" y="865956"/>
                    <a:pt x="3323968" y="868397"/>
                  </a:cubicBezTo>
                  <a:cubicBezTo>
                    <a:pt x="3323968" y="868397"/>
                    <a:pt x="3323968" y="869618"/>
                    <a:pt x="3322747" y="869618"/>
                  </a:cubicBezTo>
                  <a:cubicBezTo>
                    <a:pt x="3321527" y="872059"/>
                    <a:pt x="3322747" y="867176"/>
                    <a:pt x="3320306" y="869618"/>
                  </a:cubicBezTo>
                  <a:cubicBezTo>
                    <a:pt x="3317864" y="870839"/>
                    <a:pt x="3319085" y="873280"/>
                    <a:pt x="3315423" y="865956"/>
                  </a:cubicBezTo>
                  <a:cubicBezTo>
                    <a:pt x="3314203" y="863514"/>
                    <a:pt x="3312982" y="861073"/>
                    <a:pt x="3310540" y="863514"/>
                  </a:cubicBezTo>
                  <a:cubicBezTo>
                    <a:pt x="3310540" y="863514"/>
                    <a:pt x="3310540" y="858632"/>
                    <a:pt x="3309320" y="861073"/>
                  </a:cubicBezTo>
                  <a:cubicBezTo>
                    <a:pt x="3309320" y="861073"/>
                    <a:pt x="3308099" y="861073"/>
                    <a:pt x="3308099" y="858632"/>
                  </a:cubicBezTo>
                  <a:cubicBezTo>
                    <a:pt x="3306878" y="853749"/>
                    <a:pt x="3305657" y="857411"/>
                    <a:pt x="3305657" y="859852"/>
                  </a:cubicBezTo>
                  <a:cubicBezTo>
                    <a:pt x="3304437" y="861073"/>
                    <a:pt x="3304437" y="863514"/>
                    <a:pt x="3303216" y="861073"/>
                  </a:cubicBezTo>
                  <a:cubicBezTo>
                    <a:pt x="3301995" y="859852"/>
                    <a:pt x="3300775" y="854969"/>
                    <a:pt x="3300775" y="858632"/>
                  </a:cubicBezTo>
                  <a:cubicBezTo>
                    <a:pt x="3300775" y="859852"/>
                    <a:pt x="3300775" y="861073"/>
                    <a:pt x="3299554" y="861073"/>
                  </a:cubicBezTo>
                  <a:cubicBezTo>
                    <a:pt x="3299554" y="861073"/>
                    <a:pt x="3298333" y="856190"/>
                    <a:pt x="3297113" y="857411"/>
                  </a:cubicBezTo>
                  <a:cubicBezTo>
                    <a:pt x="3295892" y="857411"/>
                    <a:pt x="3295892" y="857411"/>
                    <a:pt x="3295892" y="858632"/>
                  </a:cubicBezTo>
                  <a:cubicBezTo>
                    <a:pt x="3295892" y="861073"/>
                    <a:pt x="3294671" y="858632"/>
                    <a:pt x="3293450" y="857411"/>
                  </a:cubicBezTo>
                  <a:cubicBezTo>
                    <a:pt x="3292230" y="853749"/>
                    <a:pt x="3292230" y="854969"/>
                    <a:pt x="3291009" y="856190"/>
                  </a:cubicBezTo>
                  <a:cubicBezTo>
                    <a:pt x="3289788" y="856190"/>
                    <a:pt x="3291009" y="854969"/>
                    <a:pt x="3289788" y="856190"/>
                  </a:cubicBezTo>
                  <a:cubicBezTo>
                    <a:pt x="3288568" y="856190"/>
                    <a:pt x="3288568" y="854969"/>
                    <a:pt x="3288568" y="854969"/>
                  </a:cubicBezTo>
                  <a:cubicBezTo>
                    <a:pt x="3288568" y="854969"/>
                    <a:pt x="3287347" y="852528"/>
                    <a:pt x="3287347" y="852528"/>
                  </a:cubicBezTo>
                  <a:cubicBezTo>
                    <a:pt x="3286126" y="851307"/>
                    <a:pt x="3284906" y="848866"/>
                    <a:pt x="3283685" y="848866"/>
                  </a:cubicBezTo>
                  <a:cubicBezTo>
                    <a:pt x="3281243" y="850087"/>
                    <a:pt x="3281243" y="848866"/>
                    <a:pt x="3280023" y="842762"/>
                  </a:cubicBezTo>
                  <a:cubicBezTo>
                    <a:pt x="3280023" y="841542"/>
                    <a:pt x="3278802" y="842762"/>
                    <a:pt x="3280023" y="846425"/>
                  </a:cubicBezTo>
                  <a:cubicBezTo>
                    <a:pt x="3280023" y="848866"/>
                    <a:pt x="3280023" y="851307"/>
                    <a:pt x="3281243" y="851307"/>
                  </a:cubicBezTo>
                  <a:cubicBezTo>
                    <a:pt x="3281243" y="851307"/>
                    <a:pt x="3282464" y="854969"/>
                    <a:pt x="3283685" y="854969"/>
                  </a:cubicBezTo>
                  <a:cubicBezTo>
                    <a:pt x="3283685" y="854969"/>
                    <a:pt x="3284906" y="856190"/>
                    <a:pt x="3286126" y="857411"/>
                  </a:cubicBezTo>
                  <a:cubicBezTo>
                    <a:pt x="3287347" y="858632"/>
                    <a:pt x="3288568" y="859852"/>
                    <a:pt x="3288568" y="862294"/>
                  </a:cubicBezTo>
                  <a:cubicBezTo>
                    <a:pt x="3288568" y="863514"/>
                    <a:pt x="3289788" y="864735"/>
                    <a:pt x="3291009" y="865956"/>
                  </a:cubicBezTo>
                  <a:cubicBezTo>
                    <a:pt x="3292230" y="867176"/>
                    <a:pt x="3293450" y="867176"/>
                    <a:pt x="3293450" y="868397"/>
                  </a:cubicBezTo>
                  <a:cubicBezTo>
                    <a:pt x="3294671" y="870839"/>
                    <a:pt x="3295892" y="872059"/>
                    <a:pt x="3297113" y="873280"/>
                  </a:cubicBezTo>
                  <a:cubicBezTo>
                    <a:pt x="3297113" y="874501"/>
                    <a:pt x="3298333" y="875721"/>
                    <a:pt x="3298333" y="876942"/>
                  </a:cubicBezTo>
                  <a:cubicBezTo>
                    <a:pt x="3298333" y="878163"/>
                    <a:pt x="3297113" y="879383"/>
                    <a:pt x="3297113" y="878163"/>
                  </a:cubicBezTo>
                  <a:cubicBezTo>
                    <a:pt x="3297113" y="878163"/>
                    <a:pt x="3295892" y="873280"/>
                    <a:pt x="3294671" y="873280"/>
                  </a:cubicBezTo>
                  <a:cubicBezTo>
                    <a:pt x="3293450" y="873280"/>
                    <a:pt x="3293450" y="872059"/>
                    <a:pt x="3293450" y="873280"/>
                  </a:cubicBezTo>
                  <a:cubicBezTo>
                    <a:pt x="3293450" y="875721"/>
                    <a:pt x="3292230" y="873280"/>
                    <a:pt x="3291009" y="870839"/>
                  </a:cubicBezTo>
                  <a:cubicBezTo>
                    <a:pt x="3289788" y="865956"/>
                    <a:pt x="3289788" y="868397"/>
                    <a:pt x="3288568" y="868397"/>
                  </a:cubicBezTo>
                  <a:cubicBezTo>
                    <a:pt x="3287347" y="868397"/>
                    <a:pt x="3288568" y="867176"/>
                    <a:pt x="3287347" y="868397"/>
                  </a:cubicBezTo>
                  <a:cubicBezTo>
                    <a:pt x="3286126" y="868397"/>
                    <a:pt x="3286126" y="867176"/>
                    <a:pt x="3286126" y="867176"/>
                  </a:cubicBezTo>
                  <a:cubicBezTo>
                    <a:pt x="3286126" y="867176"/>
                    <a:pt x="3284906" y="864735"/>
                    <a:pt x="3284906" y="864735"/>
                  </a:cubicBezTo>
                  <a:cubicBezTo>
                    <a:pt x="3283685" y="864735"/>
                    <a:pt x="3282464" y="861073"/>
                    <a:pt x="3281243" y="863514"/>
                  </a:cubicBezTo>
                  <a:cubicBezTo>
                    <a:pt x="3280023" y="865956"/>
                    <a:pt x="3280023" y="864735"/>
                    <a:pt x="3277581" y="862294"/>
                  </a:cubicBezTo>
                  <a:cubicBezTo>
                    <a:pt x="3276361" y="861073"/>
                    <a:pt x="3277581" y="863514"/>
                    <a:pt x="3277581" y="865956"/>
                  </a:cubicBezTo>
                  <a:cubicBezTo>
                    <a:pt x="3277581" y="868397"/>
                    <a:pt x="3278802" y="869618"/>
                    <a:pt x="3278802" y="869618"/>
                  </a:cubicBezTo>
                  <a:cubicBezTo>
                    <a:pt x="3278802" y="869618"/>
                    <a:pt x="3280023" y="872059"/>
                    <a:pt x="3281243" y="872059"/>
                  </a:cubicBezTo>
                  <a:cubicBezTo>
                    <a:pt x="3282464" y="872059"/>
                    <a:pt x="3284906" y="873280"/>
                    <a:pt x="3286126" y="878163"/>
                  </a:cubicBezTo>
                  <a:cubicBezTo>
                    <a:pt x="3287347" y="880604"/>
                    <a:pt x="3291009" y="881825"/>
                    <a:pt x="3292230" y="885487"/>
                  </a:cubicBezTo>
                  <a:cubicBezTo>
                    <a:pt x="3293450" y="887928"/>
                    <a:pt x="3294671" y="889149"/>
                    <a:pt x="3295892" y="891590"/>
                  </a:cubicBezTo>
                  <a:cubicBezTo>
                    <a:pt x="3297113" y="895253"/>
                    <a:pt x="3298333" y="901356"/>
                    <a:pt x="3300775" y="903797"/>
                  </a:cubicBezTo>
                  <a:cubicBezTo>
                    <a:pt x="3300775" y="903797"/>
                    <a:pt x="3301995" y="903797"/>
                    <a:pt x="3301995" y="905018"/>
                  </a:cubicBezTo>
                  <a:cubicBezTo>
                    <a:pt x="3301995" y="905018"/>
                    <a:pt x="3301995" y="905018"/>
                    <a:pt x="3301995" y="905018"/>
                  </a:cubicBezTo>
                  <a:cubicBezTo>
                    <a:pt x="3300775" y="907460"/>
                    <a:pt x="3300775" y="908680"/>
                    <a:pt x="3299554" y="906239"/>
                  </a:cubicBezTo>
                  <a:cubicBezTo>
                    <a:pt x="3298333" y="903797"/>
                    <a:pt x="3297113" y="898915"/>
                    <a:pt x="3297113" y="903797"/>
                  </a:cubicBezTo>
                  <a:cubicBezTo>
                    <a:pt x="3297113" y="906239"/>
                    <a:pt x="3295892" y="906239"/>
                    <a:pt x="3295892" y="906239"/>
                  </a:cubicBezTo>
                  <a:cubicBezTo>
                    <a:pt x="3294671" y="906239"/>
                    <a:pt x="3294671" y="901356"/>
                    <a:pt x="3293450" y="901356"/>
                  </a:cubicBezTo>
                  <a:cubicBezTo>
                    <a:pt x="3292230" y="901356"/>
                    <a:pt x="3292230" y="900135"/>
                    <a:pt x="3292230" y="901356"/>
                  </a:cubicBezTo>
                  <a:cubicBezTo>
                    <a:pt x="3292230" y="903797"/>
                    <a:pt x="3291009" y="901356"/>
                    <a:pt x="3289788" y="898915"/>
                  </a:cubicBezTo>
                  <a:cubicBezTo>
                    <a:pt x="3288568" y="894032"/>
                    <a:pt x="3288568" y="896473"/>
                    <a:pt x="3287347" y="896473"/>
                  </a:cubicBezTo>
                  <a:cubicBezTo>
                    <a:pt x="3286126" y="896473"/>
                    <a:pt x="3287347" y="895253"/>
                    <a:pt x="3286126" y="895253"/>
                  </a:cubicBezTo>
                  <a:cubicBezTo>
                    <a:pt x="3284906" y="895253"/>
                    <a:pt x="3284906" y="892811"/>
                    <a:pt x="3284906" y="892811"/>
                  </a:cubicBezTo>
                  <a:cubicBezTo>
                    <a:pt x="3284906" y="892811"/>
                    <a:pt x="3283685" y="890370"/>
                    <a:pt x="3283685" y="890370"/>
                  </a:cubicBezTo>
                  <a:cubicBezTo>
                    <a:pt x="3282464" y="889149"/>
                    <a:pt x="3281243" y="885487"/>
                    <a:pt x="3280023" y="886708"/>
                  </a:cubicBezTo>
                  <a:cubicBezTo>
                    <a:pt x="3277581" y="887928"/>
                    <a:pt x="3277581" y="886708"/>
                    <a:pt x="3276361" y="881825"/>
                  </a:cubicBezTo>
                  <a:cubicBezTo>
                    <a:pt x="3276361" y="880604"/>
                    <a:pt x="3275140" y="883046"/>
                    <a:pt x="3276361" y="885487"/>
                  </a:cubicBezTo>
                  <a:cubicBezTo>
                    <a:pt x="3276361" y="887928"/>
                    <a:pt x="3277581" y="890370"/>
                    <a:pt x="3277581" y="890370"/>
                  </a:cubicBezTo>
                  <a:cubicBezTo>
                    <a:pt x="3277581" y="890370"/>
                    <a:pt x="3278802" y="894032"/>
                    <a:pt x="3280023" y="894032"/>
                  </a:cubicBezTo>
                  <a:cubicBezTo>
                    <a:pt x="3281243" y="895253"/>
                    <a:pt x="3283685" y="896473"/>
                    <a:pt x="3284906" y="902577"/>
                  </a:cubicBezTo>
                  <a:cubicBezTo>
                    <a:pt x="3284906" y="903797"/>
                    <a:pt x="3286126" y="905018"/>
                    <a:pt x="3288568" y="907460"/>
                  </a:cubicBezTo>
                  <a:cubicBezTo>
                    <a:pt x="3289788" y="908680"/>
                    <a:pt x="3291009" y="909901"/>
                    <a:pt x="3292230" y="911122"/>
                  </a:cubicBezTo>
                  <a:cubicBezTo>
                    <a:pt x="3293450" y="913563"/>
                    <a:pt x="3294671" y="914784"/>
                    <a:pt x="3295892" y="918446"/>
                  </a:cubicBezTo>
                  <a:cubicBezTo>
                    <a:pt x="3295892" y="919667"/>
                    <a:pt x="3297113" y="920887"/>
                    <a:pt x="3297113" y="922108"/>
                  </a:cubicBezTo>
                  <a:cubicBezTo>
                    <a:pt x="3297113" y="923329"/>
                    <a:pt x="3297113" y="923329"/>
                    <a:pt x="3295892" y="923329"/>
                  </a:cubicBezTo>
                  <a:cubicBezTo>
                    <a:pt x="3294671" y="923329"/>
                    <a:pt x="3294671" y="918446"/>
                    <a:pt x="3293450" y="919667"/>
                  </a:cubicBezTo>
                  <a:cubicBezTo>
                    <a:pt x="3292230" y="919667"/>
                    <a:pt x="3292230" y="919667"/>
                    <a:pt x="3292230" y="920887"/>
                  </a:cubicBezTo>
                  <a:cubicBezTo>
                    <a:pt x="3292230" y="923329"/>
                    <a:pt x="3291009" y="920887"/>
                    <a:pt x="3289788" y="919667"/>
                  </a:cubicBezTo>
                  <a:cubicBezTo>
                    <a:pt x="3287347" y="916004"/>
                    <a:pt x="3288568" y="917225"/>
                    <a:pt x="3287347" y="918446"/>
                  </a:cubicBezTo>
                  <a:cubicBezTo>
                    <a:pt x="3286126" y="918446"/>
                    <a:pt x="3287347" y="917225"/>
                    <a:pt x="3284906" y="918446"/>
                  </a:cubicBezTo>
                  <a:cubicBezTo>
                    <a:pt x="3283685" y="918446"/>
                    <a:pt x="3283685" y="917225"/>
                    <a:pt x="3282464" y="917225"/>
                  </a:cubicBezTo>
                  <a:cubicBezTo>
                    <a:pt x="3282464" y="917225"/>
                    <a:pt x="3281243" y="916004"/>
                    <a:pt x="3281243" y="916004"/>
                  </a:cubicBezTo>
                  <a:cubicBezTo>
                    <a:pt x="3280023" y="916004"/>
                    <a:pt x="3277581" y="913563"/>
                    <a:pt x="3276361" y="916004"/>
                  </a:cubicBezTo>
                  <a:cubicBezTo>
                    <a:pt x="3275140" y="919667"/>
                    <a:pt x="3275140" y="918446"/>
                    <a:pt x="3271478" y="917225"/>
                  </a:cubicBezTo>
                  <a:cubicBezTo>
                    <a:pt x="3270257" y="917225"/>
                    <a:pt x="3271478" y="918446"/>
                    <a:pt x="3272699" y="920887"/>
                  </a:cubicBezTo>
                  <a:cubicBezTo>
                    <a:pt x="3273919" y="922108"/>
                    <a:pt x="3273919" y="923329"/>
                    <a:pt x="3275140" y="923329"/>
                  </a:cubicBezTo>
                  <a:cubicBezTo>
                    <a:pt x="3275140" y="922108"/>
                    <a:pt x="3277581" y="924549"/>
                    <a:pt x="3277581" y="924549"/>
                  </a:cubicBezTo>
                  <a:cubicBezTo>
                    <a:pt x="3278802" y="924549"/>
                    <a:pt x="3281243" y="923329"/>
                    <a:pt x="3283685" y="928211"/>
                  </a:cubicBezTo>
                  <a:cubicBezTo>
                    <a:pt x="3284906" y="930653"/>
                    <a:pt x="3289788" y="929432"/>
                    <a:pt x="3291009" y="933094"/>
                  </a:cubicBezTo>
                  <a:cubicBezTo>
                    <a:pt x="3292230" y="935536"/>
                    <a:pt x="3294671" y="935536"/>
                    <a:pt x="3294671" y="937977"/>
                  </a:cubicBezTo>
                  <a:cubicBezTo>
                    <a:pt x="3295892" y="941639"/>
                    <a:pt x="3298333" y="946522"/>
                    <a:pt x="3300775" y="948963"/>
                  </a:cubicBezTo>
                  <a:cubicBezTo>
                    <a:pt x="3301995" y="950184"/>
                    <a:pt x="3306878" y="948963"/>
                    <a:pt x="3308099" y="950184"/>
                  </a:cubicBezTo>
                  <a:cubicBezTo>
                    <a:pt x="3310540" y="951405"/>
                    <a:pt x="3312982" y="952625"/>
                    <a:pt x="3315423" y="955067"/>
                  </a:cubicBezTo>
                  <a:cubicBezTo>
                    <a:pt x="3316644" y="956288"/>
                    <a:pt x="3319085" y="956288"/>
                    <a:pt x="3320306" y="958729"/>
                  </a:cubicBezTo>
                  <a:cubicBezTo>
                    <a:pt x="3325189" y="963612"/>
                    <a:pt x="3325189" y="966053"/>
                    <a:pt x="3330071" y="967274"/>
                  </a:cubicBezTo>
                  <a:cubicBezTo>
                    <a:pt x="3330071" y="967274"/>
                    <a:pt x="3331292" y="967274"/>
                    <a:pt x="3331292" y="968495"/>
                  </a:cubicBezTo>
                  <a:cubicBezTo>
                    <a:pt x="3331292" y="968495"/>
                    <a:pt x="3331292" y="969715"/>
                    <a:pt x="3331292" y="969715"/>
                  </a:cubicBezTo>
                  <a:cubicBezTo>
                    <a:pt x="3330071" y="972157"/>
                    <a:pt x="3328851" y="961170"/>
                    <a:pt x="3328851" y="972157"/>
                  </a:cubicBezTo>
                  <a:cubicBezTo>
                    <a:pt x="3328851" y="973377"/>
                    <a:pt x="3328851" y="972157"/>
                    <a:pt x="3327630" y="969715"/>
                  </a:cubicBezTo>
                  <a:cubicBezTo>
                    <a:pt x="3326410" y="963612"/>
                    <a:pt x="3325189" y="968495"/>
                    <a:pt x="3323968" y="970936"/>
                  </a:cubicBezTo>
                  <a:cubicBezTo>
                    <a:pt x="3322747" y="974598"/>
                    <a:pt x="3323968" y="968495"/>
                    <a:pt x="3320306" y="972157"/>
                  </a:cubicBezTo>
                  <a:cubicBezTo>
                    <a:pt x="3317864" y="974598"/>
                    <a:pt x="3319085" y="977039"/>
                    <a:pt x="3314203" y="970936"/>
                  </a:cubicBezTo>
                  <a:cubicBezTo>
                    <a:pt x="3311761" y="967274"/>
                    <a:pt x="3310540" y="966053"/>
                    <a:pt x="3308099" y="969715"/>
                  </a:cubicBezTo>
                  <a:cubicBezTo>
                    <a:pt x="3308099" y="969715"/>
                    <a:pt x="3308099" y="963612"/>
                    <a:pt x="3305657" y="967274"/>
                  </a:cubicBezTo>
                  <a:cubicBezTo>
                    <a:pt x="3305657" y="967274"/>
                    <a:pt x="3304437" y="967274"/>
                    <a:pt x="3303216" y="964832"/>
                  </a:cubicBezTo>
                  <a:cubicBezTo>
                    <a:pt x="3300775" y="959950"/>
                    <a:pt x="3300775" y="964832"/>
                    <a:pt x="3299554" y="967274"/>
                  </a:cubicBezTo>
                  <a:cubicBezTo>
                    <a:pt x="3299554" y="969715"/>
                    <a:pt x="3299554" y="972157"/>
                    <a:pt x="3297113" y="969715"/>
                  </a:cubicBezTo>
                  <a:cubicBezTo>
                    <a:pt x="3295892" y="968495"/>
                    <a:pt x="3293450" y="962391"/>
                    <a:pt x="3293450" y="968495"/>
                  </a:cubicBezTo>
                  <a:cubicBezTo>
                    <a:pt x="3293450" y="970936"/>
                    <a:pt x="3293450" y="972157"/>
                    <a:pt x="3292230" y="970936"/>
                  </a:cubicBezTo>
                  <a:cubicBezTo>
                    <a:pt x="3291009" y="970936"/>
                    <a:pt x="3291009" y="966053"/>
                    <a:pt x="3288568" y="967274"/>
                  </a:cubicBezTo>
                  <a:cubicBezTo>
                    <a:pt x="3287347" y="968495"/>
                    <a:pt x="3287347" y="967274"/>
                    <a:pt x="3286126" y="968495"/>
                  </a:cubicBezTo>
                  <a:cubicBezTo>
                    <a:pt x="3286126" y="970936"/>
                    <a:pt x="3284906" y="969715"/>
                    <a:pt x="3283685" y="967274"/>
                  </a:cubicBezTo>
                  <a:cubicBezTo>
                    <a:pt x="3281243" y="962391"/>
                    <a:pt x="3282464" y="964832"/>
                    <a:pt x="3281243" y="966053"/>
                  </a:cubicBezTo>
                  <a:cubicBezTo>
                    <a:pt x="3280023" y="967274"/>
                    <a:pt x="3281243" y="964832"/>
                    <a:pt x="3278802" y="967274"/>
                  </a:cubicBezTo>
                  <a:cubicBezTo>
                    <a:pt x="3277581" y="968495"/>
                    <a:pt x="3276361" y="966053"/>
                    <a:pt x="3276361" y="966053"/>
                  </a:cubicBezTo>
                  <a:cubicBezTo>
                    <a:pt x="3276361" y="966053"/>
                    <a:pt x="3275140" y="963612"/>
                    <a:pt x="3273919" y="963612"/>
                  </a:cubicBezTo>
                  <a:cubicBezTo>
                    <a:pt x="3271478" y="963612"/>
                    <a:pt x="3270257" y="961170"/>
                    <a:pt x="3269036" y="964832"/>
                  </a:cubicBezTo>
                  <a:cubicBezTo>
                    <a:pt x="3267816" y="968495"/>
                    <a:pt x="3267816" y="967274"/>
                    <a:pt x="3264154" y="966053"/>
                  </a:cubicBezTo>
                  <a:cubicBezTo>
                    <a:pt x="3262933" y="966053"/>
                    <a:pt x="3264154" y="967274"/>
                    <a:pt x="3265374" y="969715"/>
                  </a:cubicBezTo>
                  <a:cubicBezTo>
                    <a:pt x="3266595" y="972157"/>
                    <a:pt x="3267816" y="973377"/>
                    <a:pt x="3267816" y="972157"/>
                  </a:cubicBezTo>
                  <a:cubicBezTo>
                    <a:pt x="3267816" y="970936"/>
                    <a:pt x="3270257" y="973377"/>
                    <a:pt x="3271478" y="973377"/>
                  </a:cubicBezTo>
                  <a:cubicBezTo>
                    <a:pt x="3272699" y="973377"/>
                    <a:pt x="3275140" y="972157"/>
                    <a:pt x="3278802" y="977039"/>
                  </a:cubicBezTo>
                  <a:cubicBezTo>
                    <a:pt x="3280023" y="979481"/>
                    <a:pt x="3284906" y="978260"/>
                    <a:pt x="3286126" y="980702"/>
                  </a:cubicBezTo>
                  <a:cubicBezTo>
                    <a:pt x="3287347" y="983143"/>
                    <a:pt x="3289788" y="983143"/>
                    <a:pt x="3291009" y="985584"/>
                  </a:cubicBezTo>
                  <a:cubicBezTo>
                    <a:pt x="3291009" y="985584"/>
                    <a:pt x="3291009" y="986805"/>
                    <a:pt x="3291009" y="986805"/>
                  </a:cubicBezTo>
                  <a:cubicBezTo>
                    <a:pt x="3291009" y="986805"/>
                    <a:pt x="3291009" y="986805"/>
                    <a:pt x="3291009" y="986805"/>
                  </a:cubicBezTo>
                  <a:cubicBezTo>
                    <a:pt x="3291009" y="986805"/>
                    <a:pt x="3289788" y="985584"/>
                    <a:pt x="3289788" y="985584"/>
                  </a:cubicBezTo>
                  <a:cubicBezTo>
                    <a:pt x="3288568" y="986805"/>
                    <a:pt x="3286126" y="985584"/>
                    <a:pt x="3286126" y="988026"/>
                  </a:cubicBezTo>
                  <a:cubicBezTo>
                    <a:pt x="3284906" y="991688"/>
                    <a:pt x="3284906" y="990467"/>
                    <a:pt x="3282464" y="990467"/>
                  </a:cubicBezTo>
                  <a:cubicBezTo>
                    <a:pt x="3281243" y="990467"/>
                    <a:pt x="3282464" y="991688"/>
                    <a:pt x="3283685" y="992909"/>
                  </a:cubicBezTo>
                  <a:cubicBezTo>
                    <a:pt x="3284906" y="994129"/>
                    <a:pt x="3284906" y="994129"/>
                    <a:pt x="3284906" y="994129"/>
                  </a:cubicBezTo>
                  <a:cubicBezTo>
                    <a:pt x="3284906" y="992909"/>
                    <a:pt x="3286126" y="994129"/>
                    <a:pt x="3287347" y="994129"/>
                  </a:cubicBezTo>
                  <a:cubicBezTo>
                    <a:pt x="3288568" y="992909"/>
                    <a:pt x="3289788" y="991688"/>
                    <a:pt x="3292230" y="995350"/>
                  </a:cubicBezTo>
                  <a:cubicBezTo>
                    <a:pt x="3293450" y="996571"/>
                    <a:pt x="3294671" y="996571"/>
                    <a:pt x="3295892" y="996571"/>
                  </a:cubicBezTo>
                  <a:cubicBezTo>
                    <a:pt x="3295892" y="997791"/>
                    <a:pt x="3297113" y="997791"/>
                    <a:pt x="3297113" y="997791"/>
                  </a:cubicBezTo>
                  <a:cubicBezTo>
                    <a:pt x="3297113" y="997791"/>
                    <a:pt x="3297113" y="997791"/>
                    <a:pt x="3297113" y="997791"/>
                  </a:cubicBezTo>
                  <a:cubicBezTo>
                    <a:pt x="3298333" y="999012"/>
                    <a:pt x="3299554" y="1000233"/>
                    <a:pt x="3300775" y="1001453"/>
                  </a:cubicBezTo>
                  <a:cubicBezTo>
                    <a:pt x="3300775" y="1002674"/>
                    <a:pt x="3301995" y="1003895"/>
                    <a:pt x="3301995" y="1005116"/>
                  </a:cubicBezTo>
                  <a:cubicBezTo>
                    <a:pt x="3301995" y="1005116"/>
                    <a:pt x="3301995" y="1005116"/>
                    <a:pt x="3300775" y="1006336"/>
                  </a:cubicBezTo>
                  <a:cubicBezTo>
                    <a:pt x="3300775" y="1006336"/>
                    <a:pt x="3299554" y="1006336"/>
                    <a:pt x="3298333" y="1003895"/>
                  </a:cubicBezTo>
                  <a:cubicBezTo>
                    <a:pt x="3295892" y="997791"/>
                    <a:pt x="3295892" y="1002674"/>
                    <a:pt x="3294671" y="1005116"/>
                  </a:cubicBezTo>
                  <a:cubicBezTo>
                    <a:pt x="3293450" y="1007557"/>
                    <a:pt x="3293450" y="1009998"/>
                    <a:pt x="3291009" y="1006336"/>
                  </a:cubicBezTo>
                  <a:cubicBezTo>
                    <a:pt x="3289788" y="1003895"/>
                    <a:pt x="3287347" y="997791"/>
                    <a:pt x="3287347" y="1003895"/>
                  </a:cubicBezTo>
                  <a:cubicBezTo>
                    <a:pt x="3287347" y="1006336"/>
                    <a:pt x="3286126" y="1007557"/>
                    <a:pt x="3286126" y="1006336"/>
                  </a:cubicBezTo>
                  <a:cubicBezTo>
                    <a:pt x="3284906" y="1006336"/>
                    <a:pt x="3284906" y="1000233"/>
                    <a:pt x="3282464" y="1001453"/>
                  </a:cubicBezTo>
                  <a:cubicBezTo>
                    <a:pt x="3281243" y="1001453"/>
                    <a:pt x="3280023" y="1001453"/>
                    <a:pt x="3280023" y="1002674"/>
                  </a:cubicBezTo>
                  <a:cubicBezTo>
                    <a:pt x="3280023" y="1005116"/>
                    <a:pt x="3278802" y="1002674"/>
                    <a:pt x="3277581" y="1000233"/>
                  </a:cubicBezTo>
                  <a:cubicBezTo>
                    <a:pt x="3275140" y="995350"/>
                    <a:pt x="3276361" y="997791"/>
                    <a:pt x="3275140" y="997791"/>
                  </a:cubicBezTo>
                  <a:cubicBezTo>
                    <a:pt x="3273919" y="997791"/>
                    <a:pt x="3275140" y="996571"/>
                    <a:pt x="3272699" y="997791"/>
                  </a:cubicBezTo>
                  <a:cubicBezTo>
                    <a:pt x="3271478" y="997791"/>
                    <a:pt x="3270257" y="996571"/>
                    <a:pt x="3270257" y="996571"/>
                  </a:cubicBezTo>
                  <a:cubicBezTo>
                    <a:pt x="3269036" y="996571"/>
                    <a:pt x="3269036" y="994129"/>
                    <a:pt x="3267816" y="994129"/>
                  </a:cubicBezTo>
                  <a:cubicBezTo>
                    <a:pt x="3265374" y="994129"/>
                    <a:pt x="3264154" y="991688"/>
                    <a:pt x="3262933" y="994129"/>
                  </a:cubicBezTo>
                  <a:cubicBezTo>
                    <a:pt x="3261712" y="997791"/>
                    <a:pt x="3260492" y="996571"/>
                    <a:pt x="3258050" y="994129"/>
                  </a:cubicBezTo>
                  <a:cubicBezTo>
                    <a:pt x="3256829" y="992909"/>
                    <a:pt x="3258050" y="995350"/>
                    <a:pt x="3259271" y="997791"/>
                  </a:cubicBezTo>
                  <a:cubicBezTo>
                    <a:pt x="3260492" y="1000233"/>
                    <a:pt x="3260492" y="1001453"/>
                    <a:pt x="3261712" y="1001453"/>
                  </a:cubicBezTo>
                  <a:cubicBezTo>
                    <a:pt x="3261712" y="1000233"/>
                    <a:pt x="3264154" y="1002674"/>
                    <a:pt x="3265374" y="1002674"/>
                  </a:cubicBezTo>
                  <a:cubicBezTo>
                    <a:pt x="3266595" y="1002674"/>
                    <a:pt x="3270257" y="1002674"/>
                    <a:pt x="3272699" y="1007557"/>
                  </a:cubicBezTo>
                  <a:cubicBezTo>
                    <a:pt x="3273919" y="1009998"/>
                    <a:pt x="3278802" y="1011219"/>
                    <a:pt x="3280023" y="1013660"/>
                  </a:cubicBezTo>
                  <a:cubicBezTo>
                    <a:pt x="3281243" y="1016102"/>
                    <a:pt x="3283685" y="1017323"/>
                    <a:pt x="3284906" y="1020985"/>
                  </a:cubicBezTo>
                  <a:cubicBezTo>
                    <a:pt x="3286126" y="1024647"/>
                    <a:pt x="3287347" y="1028309"/>
                    <a:pt x="3288568" y="1030750"/>
                  </a:cubicBezTo>
                  <a:cubicBezTo>
                    <a:pt x="3287347" y="1033192"/>
                    <a:pt x="3287347" y="1035633"/>
                    <a:pt x="3284906" y="1031971"/>
                  </a:cubicBezTo>
                  <a:cubicBezTo>
                    <a:pt x="3283685" y="1029530"/>
                    <a:pt x="3281243" y="1024647"/>
                    <a:pt x="3281243" y="1029530"/>
                  </a:cubicBezTo>
                  <a:cubicBezTo>
                    <a:pt x="3281243" y="1031971"/>
                    <a:pt x="3280023" y="1033192"/>
                    <a:pt x="3280023" y="1031971"/>
                  </a:cubicBezTo>
                  <a:cubicBezTo>
                    <a:pt x="3278802" y="1031971"/>
                    <a:pt x="3278802" y="1025867"/>
                    <a:pt x="3276361" y="1027088"/>
                  </a:cubicBezTo>
                  <a:cubicBezTo>
                    <a:pt x="3275140" y="1027088"/>
                    <a:pt x="3275140" y="1027088"/>
                    <a:pt x="3273919" y="1028309"/>
                  </a:cubicBezTo>
                  <a:cubicBezTo>
                    <a:pt x="3273919" y="1030750"/>
                    <a:pt x="3272699" y="1028309"/>
                    <a:pt x="3271478" y="1025867"/>
                  </a:cubicBezTo>
                  <a:cubicBezTo>
                    <a:pt x="3269036" y="1020985"/>
                    <a:pt x="3270257" y="1023426"/>
                    <a:pt x="3269036" y="1024647"/>
                  </a:cubicBezTo>
                  <a:cubicBezTo>
                    <a:pt x="3267816" y="1024647"/>
                    <a:pt x="3269036" y="1023426"/>
                    <a:pt x="3266595" y="1024647"/>
                  </a:cubicBezTo>
                  <a:cubicBezTo>
                    <a:pt x="3265374" y="1024647"/>
                    <a:pt x="3265374" y="1023426"/>
                    <a:pt x="3264154" y="1023426"/>
                  </a:cubicBezTo>
                  <a:cubicBezTo>
                    <a:pt x="3264154" y="1023426"/>
                    <a:pt x="3262933" y="1020985"/>
                    <a:pt x="3262933" y="1020985"/>
                  </a:cubicBezTo>
                  <a:cubicBezTo>
                    <a:pt x="3260492" y="1020985"/>
                    <a:pt x="3259271" y="1018543"/>
                    <a:pt x="3258050" y="1019764"/>
                  </a:cubicBezTo>
                  <a:cubicBezTo>
                    <a:pt x="3256829" y="1023426"/>
                    <a:pt x="3255609" y="1022205"/>
                    <a:pt x="3253167" y="1019764"/>
                  </a:cubicBezTo>
                  <a:cubicBezTo>
                    <a:pt x="3251947" y="1018543"/>
                    <a:pt x="3253167" y="1020985"/>
                    <a:pt x="3253167" y="1022205"/>
                  </a:cubicBezTo>
                  <a:cubicBezTo>
                    <a:pt x="3253167" y="1022205"/>
                    <a:pt x="3253167" y="1022205"/>
                    <a:pt x="3253167" y="1022205"/>
                  </a:cubicBezTo>
                  <a:cubicBezTo>
                    <a:pt x="3251947" y="1022205"/>
                    <a:pt x="3254388" y="1042957"/>
                    <a:pt x="3255609" y="1047840"/>
                  </a:cubicBezTo>
                  <a:cubicBezTo>
                    <a:pt x="3256829" y="1052723"/>
                    <a:pt x="3260492" y="1056385"/>
                    <a:pt x="3260492" y="1061268"/>
                  </a:cubicBezTo>
                  <a:cubicBezTo>
                    <a:pt x="3261712" y="1069813"/>
                    <a:pt x="3264154" y="1080799"/>
                    <a:pt x="3267816" y="1085682"/>
                  </a:cubicBezTo>
                  <a:cubicBezTo>
                    <a:pt x="3269036" y="1086903"/>
                    <a:pt x="3271478" y="1088123"/>
                    <a:pt x="3273919" y="1089344"/>
                  </a:cubicBezTo>
                  <a:cubicBezTo>
                    <a:pt x="3276361" y="1090565"/>
                    <a:pt x="3278802" y="1090565"/>
                    <a:pt x="3280023" y="1091785"/>
                  </a:cubicBezTo>
                  <a:cubicBezTo>
                    <a:pt x="3283685" y="1095447"/>
                    <a:pt x="3287347" y="1097889"/>
                    <a:pt x="3291009" y="1100330"/>
                  </a:cubicBezTo>
                  <a:cubicBezTo>
                    <a:pt x="3291009" y="1100330"/>
                    <a:pt x="3291009" y="1100330"/>
                    <a:pt x="3289788" y="1101551"/>
                  </a:cubicBezTo>
                  <a:cubicBezTo>
                    <a:pt x="3289788" y="1101551"/>
                    <a:pt x="3288568" y="1101551"/>
                    <a:pt x="3287347" y="1099110"/>
                  </a:cubicBezTo>
                  <a:cubicBezTo>
                    <a:pt x="3284906" y="1094227"/>
                    <a:pt x="3284906" y="1099110"/>
                    <a:pt x="3283685" y="1101551"/>
                  </a:cubicBezTo>
                  <a:cubicBezTo>
                    <a:pt x="3283685" y="1103992"/>
                    <a:pt x="3283685" y="1107654"/>
                    <a:pt x="3280023" y="1103992"/>
                  </a:cubicBezTo>
                  <a:cubicBezTo>
                    <a:pt x="3278802" y="1102772"/>
                    <a:pt x="3275140" y="1096668"/>
                    <a:pt x="3275140" y="1102772"/>
                  </a:cubicBezTo>
                  <a:cubicBezTo>
                    <a:pt x="3275140" y="1105213"/>
                    <a:pt x="3275140" y="1106434"/>
                    <a:pt x="3273919" y="1106434"/>
                  </a:cubicBezTo>
                  <a:cubicBezTo>
                    <a:pt x="3272699" y="1106434"/>
                    <a:pt x="3271478" y="1100330"/>
                    <a:pt x="3270257" y="1102772"/>
                  </a:cubicBezTo>
                  <a:cubicBezTo>
                    <a:pt x="3269036" y="1103992"/>
                    <a:pt x="3267816" y="1102772"/>
                    <a:pt x="3267816" y="1105213"/>
                  </a:cubicBezTo>
                  <a:cubicBezTo>
                    <a:pt x="3267816" y="1108875"/>
                    <a:pt x="3266595" y="1106434"/>
                    <a:pt x="3264154" y="1103992"/>
                  </a:cubicBezTo>
                  <a:cubicBezTo>
                    <a:pt x="3260492" y="1099110"/>
                    <a:pt x="3261712" y="1101551"/>
                    <a:pt x="3260492" y="1102772"/>
                  </a:cubicBezTo>
                  <a:cubicBezTo>
                    <a:pt x="3259271" y="1103992"/>
                    <a:pt x="3260492" y="1101551"/>
                    <a:pt x="3258050" y="1103992"/>
                  </a:cubicBezTo>
                  <a:cubicBezTo>
                    <a:pt x="3256829" y="1105213"/>
                    <a:pt x="3255609" y="1102772"/>
                    <a:pt x="3255609" y="1102772"/>
                  </a:cubicBezTo>
                  <a:cubicBezTo>
                    <a:pt x="3254388" y="1102772"/>
                    <a:pt x="3253167" y="1100330"/>
                    <a:pt x="3253167" y="1100330"/>
                  </a:cubicBezTo>
                  <a:cubicBezTo>
                    <a:pt x="3250726" y="1101551"/>
                    <a:pt x="3248285" y="1099110"/>
                    <a:pt x="3248285" y="1101551"/>
                  </a:cubicBezTo>
                  <a:cubicBezTo>
                    <a:pt x="3247064" y="1106434"/>
                    <a:pt x="3245843" y="1105213"/>
                    <a:pt x="3242181" y="1102772"/>
                  </a:cubicBezTo>
                  <a:cubicBezTo>
                    <a:pt x="3240960" y="1102772"/>
                    <a:pt x="3242181" y="1103992"/>
                    <a:pt x="3243402" y="1106434"/>
                  </a:cubicBezTo>
                  <a:cubicBezTo>
                    <a:pt x="3244622" y="1108875"/>
                    <a:pt x="3245843" y="1110096"/>
                    <a:pt x="3245843" y="1108875"/>
                  </a:cubicBezTo>
                  <a:cubicBezTo>
                    <a:pt x="3245843" y="1107654"/>
                    <a:pt x="3248285" y="1110096"/>
                    <a:pt x="3249505" y="1108875"/>
                  </a:cubicBezTo>
                  <a:cubicBezTo>
                    <a:pt x="3250726" y="1108875"/>
                    <a:pt x="3254388" y="1106434"/>
                    <a:pt x="3256829" y="1111317"/>
                  </a:cubicBezTo>
                  <a:cubicBezTo>
                    <a:pt x="3258050" y="1113758"/>
                    <a:pt x="3264154" y="1112537"/>
                    <a:pt x="3265374" y="1114979"/>
                  </a:cubicBezTo>
                  <a:cubicBezTo>
                    <a:pt x="3266595" y="1117420"/>
                    <a:pt x="3270257" y="1117420"/>
                    <a:pt x="3271478" y="1119861"/>
                  </a:cubicBezTo>
                  <a:cubicBezTo>
                    <a:pt x="3272699" y="1122303"/>
                    <a:pt x="3273919" y="1124744"/>
                    <a:pt x="3275140" y="1125965"/>
                  </a:cubicBezTo>
                  <a:cubicBezTo>
                    <a:pt x="3276361" y="1127186"/>
                    <a:pt x="3276361" y="1128406"/>
                    <a:pt x="3277581" y="1128406"/>
                  </a:cubicBezTo>
                  <a:cubicBezTo>
                    <a:pt x="3277581" y="1128406"/>
                    <a:pt x="3277581" y="1128406"/>
                    <a:pt x="3277581" y="1128406"/>
                  </a:cubicBezTo>
                  <a:cubicBezTo>
                    <a:pt x="3277581" y="1130848"/>
                    <a:pt x="3276361" y="1132068"/>
                    <a:pt x="3276361" y="1132068"/>
                  </a:cubicBezTo>
                  <a:cubicBezTo>
                    <a:pt x="3275140" y="1132068"/>
                    <a:pt x="3275140" y="1125965"/>
                    <a:pt x="3272699" y="1127186"/>
                  </a:cubicBezTo>
                  <a:cubicBezTo>
                    <a:pt x="3271478" y="1127186"/>
                    <a:pt x="3270257" y="1127186"/>
                    <a:pt x="3270257" y="1128406"/>
                  </a:cubicBezTo>
                  <a:cubicBezTo>
                    <a:pt x="3270257" y="1132068"/>
                    <a:pt x="3267816" y="1129627"/>
                    <a:pt x="3266595" y="1125965"/>
                  </a:cubicBezTo>
                  <a:cubicBezTo>
                    <a:pt x="3264154" y="1119861"/>
                    <a:pt x="3265374" y="1122303"/>
                    <a:pt x="3262933" y="1123524"/>
                  </a:cubicBezTo>
                  <a:cubicBezTo>
                    <a:pt x="3261712" y="1123524"/>
                    <a:pt x="3262933" y="1122303"/>
                    <a:pt x="3260492" y="1123524"/>
                  </a:cubicBezTo>
                  <a:cubicBezTo>
                    <a:pt x="3259271" y="1123524"/>
                    <a:pt x="3258050" y="1121082"/>
                    <a:pt x="3258050" y="1121082"/>
                  </a:cubicBezTo>
                  <a:cubicBezTo>
                    <a:pt x="3256829" y="1121082"/>
                    <a:pt x="3256829" y="1117420"/>
                    <a:pt x="3255609" y="1117420"/>
                  </a:cubicBezTo>
                  <a:cubicBezTo>
                    <a:pt x="3253167" y="1117420"/>
                    <a:pt x="3250726" y="1112537"/>
                    <a:pt x="3249505" y="1114979"/>
                  </a:cubicBezTo>
                  <a:cubicBezTo>
                    <a:pt x="3247064" y="1118641"/>
                    <a:pt x="3247064" y="1117420"/>
                    <a:pt x="3243402" y="1112537"/>
                  </a:cubicBezTo>
                  <a:cubicBezTo>
                    <a:pt x="3242181" y="1111317"/>
                    <a:pt x="3242181" y="1113758"/>
                    <a:pt x="3243402" y="1117420"/>
                  </a:cubicBezTo>
                  <a:cubicBezTo>
                    <a:pt x="3244622" y="1121082"/>
                    <a:pt x="3244622" y="1122303"/>
                    <a:pt x="3245843" y="1122303"/>
                  </a:cubicBezTo>
                  <a:cubicBezTo>
                    <a:pt x="3245843" y="1122303"/>
                    <a:pt x="3248285" y="1124744"/>
                    <a:pt x="3249505" y="1124744"/>
                  </a:cubicBezTo>
                  <a:cubicBezTo>
                    <a:pt x="3250726" y="1124744"/>
                    <a:pt x="3254388" y="1125965"/>
                    <a:pt x="3258050" y="1132068"/>
                  </a:cubicBezTo>
                  <a:cubicBezTo>
                    <a:pt x="3259271" y="1133289"/>
                    <a:pt x="3260492" y="1134510"/>
                    <a:pt x="3262933" y="1135731"/>
                  </a:cubicBezTo>
                  <a:cubicBezTo>
                    <a:pt x="3265374" y="1136951"/>
                    <a:pt x="3266595" y="1138172"/>
                    <a:pt x="3267816" y="1139393"/>
                  </a:cubicBezTo>
                  <a:cubicBezTo>
                    <a:pt x="3269036" y="1141834"/>
                    <a:pt x="3271478" y="1143055"/>
                    <a:pt x="3272699" y="1145496"/>
                  </a:cubicBezTo>
                  <a:cubicBezTo>
                    <a:pt x="3272699" y="1145496"/>
                    <a:pt x="3272699" y="1146717"/>
                    <a:pt x="3271478" y="1147938"/>
                  </a:cubicBezTo>
                  <a:cubicBezTo>
                    <a:pt x="3271478" y="1149158"/>
                    <a:pt x="3270257" y="1149158"/>
                    <a:pt x="3267816" y="1145496"/>
                  </a:cubicBezTo>
                  <a:cubicBezTo>
                    <a:pt x="3262933" y="1139393"/>
                    <a:pt x="3264154" y="1146717"/>
                    <a:pt x="3262933" y="1150379"/>
                  </a:cubicBezTo>
                  <a:cubicBezTo>
                    <a:pt x="3262933" y="1155262"/>
                    <a:pt x="3262933" y="1158924"/>
                    <a:pt x="3259271" y="1155262"/>
                  </a:cubicBezTo>
                  <a:cubicBezTo>
                    <a:pt x="3256829" y="1152820"/>
                    <a:pt x="3251947" y="1147938"/>
                    <a:pt x="3253167" y="1155262"/>
                  </a:cubicBezTo>
                  <a:cubicBezTo>
                    <a:pt x="3253167" y="1158924"/>
                    <a:pt x="3253167" y="1160145"/>
                    <a:pt x="3251947" y="1160145"/>
                  </a:cubicBezTo>
                  <a:cubicBezTo>
                    <a:pt x="3250726" y="1160145"/>
                    <a:pt x="3248285" y="1152820"/>
                    <a:pt x="3245843" y="1156482"/>
                  </a:cubicBezTo>
                  <a:cubicBezTo>
                    <a:pt x="3244622" y="1157703"/>
                    <a:pt x="3243402" y="1157703"/>
                    <a:pt x="3243402" y="1160145"/>
                  </a:cubicBezTo>
                  <a:cubicBezTo>
                    <a:pt x="3243402" y="1165028"/>
                    <a:pt x="3240960" y="1162586"/>
                    <a:pt x="3238519" y="1160145"/>
                  </a:cubicBezTo>
                  <a:cubicBezTo>
                    <a:pt x="3236078" y="1157703"/>
                    <a:pt x="3234857" y="1156482"/>
                    <a:pt x="3234857" y="1157703"/>
                  </a:cubicBezTo>
                  <a:cubicBezTo>
                    <a:pt x="3234857" y="1157703"/>
                    <a:pt x="3234857" y="1158924"/>
                    <a:pt x="3233636" y="1160145"/>
                  </a:cubicBezTo>
                  <a:cubicBezTo>
                    <a:pt x="3232415" y="1161365"/>
                    <a:pt x="3232415" y="1158924"/>
                    <a:pt x="3229974" y="1162586"/>
                  </a:cubicBezTo>
                  <a:cubicBezTo>
                    <a:pt x="3228753" y="1163807"/>
                    <a:pt x="3227533" y="1162586"/>
                    <a:pt x="3226312" y="1162586"/>
                  </a:cubicBezTo>
                  <a:cubicBezTo>
                    <a:pt x="3225091" y="1162586"/>
                    <a:pt x="3223871" y="1160145"/>
                    <a:pt x="3222650" y="1160145"/>
                  </a:cubicBezTo>
                  <a:cubicBezTo>
                    <a:pt x="3220208" y="1162586"/>
                    <a:pt x="3216546" y="1158924"/>
                    <a:pt x="3215326" y="1163807"/>
                  </a:cubicBezTo>
                  <a:cubicBezTo>
                    <a:pt x="3212884" y="1171131"/>
                    <a:pt x="3212884" y="1168689"/>
                    <a:pt x="3208001" y="1167469"/>
                  </a:cubicBezTo>
                  <a:cubicBezTo>
                    <a:pt x="3206781" y="1167469"/>
                    <a:pt x="3208001" y="1169910"/>
                    <a:pt x="3209222" y="1173572"/>
                  </a:cubicBezTo>
                  <a:cubicBezTo>
                    <a:pt x="3210443" y="1176014"/>
                    <a:pt x="3212884" y="1178455"/>
                    <a:pt x="3212884" y="1177235"/>
                  </a:cubicBezTo>
                  <a:cubicBezTo>
                    <a:pt x="3212884" y="1176014"/>
                    <a:pt x="3216546" y="1178455"/>
                    <a:pt x="3217767" y="1177235"/>
                  </a:cubicBezTo>
                  <a:cubicBezTo>
                    <a:pt x="3218988" y="1176014"/>
                    <a:pt x="3223871" y="1173572"/>
                    <a:pt x="3228753" y="1178455"/>
                  </a:cubicBezTo>
                  <a:cubicBezTo>
                    <a:pt x="3229974" y="1179676"/>
                    <a:pt x="3232415" y="1179676"/>
                    <a:pt x="3234857" y="1179676"/>
                  </a:cubicBezTo>
                  <a:cubicBezTo>
                    <a:pt x="3237298" y="1179676"/>
                    <a:pt x="3239740" y="1179676"/>
                    <a:pt x="3240960" y="1180896"/>
                  </a:cubicBezTo>
                  <a:cubicBezTo>
                    <a:pt x="3243402" y="1183338"/>
                    <a:pt x="3247064" y="1183338"/>
                    <a:pt x="3249505" y="1185779"/>
                  </a:cubicBezTo>
                  <a:cubicBezTo>
                    <a:pt x="3251947" y="1188221"/>
                    <a:pt x="3253167" y="1190662"/>
                    <a:pt x="3255609" y="1193103"/>
                  </a:cubicBezTo>
                  <a:cubicBezTo>
                    <a:pt x="3255609" y="1193103"/>
                    <a:pt x="3254388" y="1193103"/>
                    <a:pt x="3254388" y="1193103"/>
                  </a:cubicBezTo>
                  <a:cubicBezTo>
                    <a:pt x="3253167" y="1194324"/>
                    <a:pt x="3251947" y="1193103"/>
                    <a:pt x="3251947" y="1196766"/>
                  </a:cubicBezTo>
                  <a:cubicBezTo>
                    <a:pt x="3251947" y="1201649"/>
                    <a:pt x="3249505" y="1199207"/>
                    <a:pt x="3247064" y="1195545"/>
                  </a:cubicBezTo>
                  <a:cubicBezTo>
                    <a:pt x="3242181" y="1189442"/>
                    <a:pt x="3244622" y="1191883"/>
                    <a:pt x="3242181" y="1194324"/>
                  </a:cubicBezTo>
                  <a:cubicBezTo>
                    <a:pt x="3240960" y="1195545"/>
                    <a:pt x="3240960" y="1193103"/>
                    <a:pt x="3238519" y="1196766"/>
                  </a:cubicBezTo>
                  <a:cubicBezTo>
                    <a:pt x="3237298" y="1197986"/>
                    <a:pt x="3236078" y="1195545"/>
                    <a:pt x="3234857" y="1195545"/>
                  </a:cubicBezTo>
                  <a:cubicBezTo>
                    <a:pt x="3233636" y="1195545"/>
                    <a:pt x="3232415" y="1193103"/>
                    <a:pt x="3231195" y="1193103"/>
                  </a:cubicBezTo>
                  <a:cubicBezTo>
                    <a:pt x="3228753" y="1194324"/>
                    <a:pt x="3225091" y="1191883"/>
                    <a:pt x="3223871" y="1195545"/>
                  </a:cubicBezTo>
                  <a:cubicBezTo>
                    <a:pt x="3221429" y="1202869"/>
                    <a:pt x="3221429" y="1200428"/>
                    <a:pt x="3216546" y="1199207"/>
                  </a:cubicBezTo>
                  <a:cubicBezTo>
                    <a:pt x="3215326" y="1199207"/>
                    <a:pt x="3216546" y="1201649"/>
                    <a:pt x="3217767" y="1205310"/>
                  </a:cubicBezTo>
                  <a:cubicBezTo>
                    <a:pt x="3218988" y="1207752"/>
                    <a:pt x="3221429" y="1210193"/>
                    <a:pt x="3221429" y="1207752"/>
                  </a:cubicBezTo>
                  <a:cubicBezTo>
                    <a:pt x="3221429" y="1206531"/>
                    <a:pt x="3225091" y="1208973"/>
                    <a:pt x="3226312" y="1207752"/>
                  </a:cubicBezTo>
                  <a:cubicBezTo>
                    <a:pt x="3227533" y="1206531"/>
                    <a:pt x="3232415" y="1204090"/>
                    <a:pt x="3237298" y="1210193"/>
                  </a:cubicBezTo>
                  <a:cubicBezTo>
                    <a:pt x="3239740" y="1213856"/>
                    <a:pt x="3247064" y="1210193"/>
                    <a:pt x="3249505" y="1213856"/>
                  </a:cubicBezTo>
                  <a:cubicBezTo>
                    <a:pt x="3251947" y="1217517"/>
                    <a:pt x="3255609" y="1217517"/>
                    <a:pt x="3258050" y="1221180"/>
                  </a:cubicBezTo>
                  <a:cubicBezTo>
                    <a:pt x="3260492" y="1224842"/>
                    <a:pt x="3262933" y="1228504"/>
                    <a:pt x="3265374" y="1232166"/>
                  </a:cubicBezTo>
                  <a:cubicBezTo>
                    <a:pt x="3265374" y="1232166"/>
                    <a:pt x="3265374" y="1232166"/>
                    <a:pt x="3265374" y="1232166"/>
                  </a:cubicBezTo>
                  <a:cubicBezTo>
                    <a:pt x="3265374" y="1232166"/>
                    <a:pt x="3264154" y="1232166"/>
                    <a:pt x="3262933" y="1232166"/>
                  </a:cubicBezTo>
                  <a:cubicBezTo>
                    <a:pt x="3261712" y="1230945"/>
                    <a:pt x="3260492" y="1228504"/>
                    <a:pt x="3259271" y="1229724"/>
                  </a:cubicBezTo>
                  <a:cubicBezTo>
                    <a:pt x="3259271" y="1229724"/>
                    <a:pt x="3259271" y="1229724"/>
                    <a:pt x="3258050" y="1229724"/>
                  </a:cubicBezTo>
                  <a:cubicBezTo>
                    <a:pt x="3258050" y="1229724"/>
                    <a:pt x="3256829" y="1228504"/>
                    <a:pt x="3256829" y="1228504"/>
                  </a:cubicBezTo>
                  <a:cubicBezTo>
                    <a:pt x="3255609" y="1227283"/>
                    <a:pt x="3253167" y="1226063"/>
                    <a:pt x="3251947" y="1226063"/>
                  </a:cubicBezTo>
                  <a:cubicBezTo>
                    <a:pt x="3249505" y="1223621"/>
                    <a:pt x="3250726" y="1226063"/>
                    <a:pt x="3249505" y="1226063"/>
                  </a:cubicBezTo>
                  <a:cubicBezTo>
                    <a:pt x="3248285" y="1226063"/>
                    <a:pt x="3249505" y="1224842"/>
                    <a:pt x="3247064" y="1226063"/>
                  </a:cubicBezTo>
                  <a:cubicBezTo>
                    <a:pt x="3245843" y="1226063"/>
                    <a:pt x="3244622" y="1224842"/>
                    <a:pt x="3244622" y="1223621"/>
                  </a:cubicBezTo>
                  <a:cubicBezTo>
                    <a:pt x="3243402" y="1223621"/>
                    <a:pt x="3242181" y="1221180"/>
                    <a:pt x="3242181" y="1221180"/>
                  </a:cubicBezTo>
                  <a:cubicBezTo>
                    <a:pt x="3239740" y="1219959"/>
                    <a:pt x="3237298" y="1216297"/>
                    <a:pt x="3237298" y="1218738"/>
                  </a:cubicBezTo>
                  <a:cubicBezTo>
                    <a:pt x="3236078" y="1221180"/>
                    <a:pt x="3236078" y="1219959"/>
                    <a:pt x="3231195" y="1215076"/>
                  </a:cubicBezTo>
                  <a:cubicBezTo>
                    <a:pt x="3229974" y="1213856"/>
                    <a:pt x="3231195" y="1216297"/>
                    <a:pt x="3232415" y="1218738"/>
                  </a:cubicBezTo>
                  <a:cubicBezTo>
                    <a:pt x="3233636" y="1221180"/>
                    <a:pt x="3234857" y="1222400"/>
                    <a:pt x="3234857" y="1222400"/>
                  </a:cubicBezTo>
                  <a:cubicBezTo>
                    <a:pt x="3234857" y="1222400"/>
                    <a:pt x="3237298" y="1224842"/>
                    <a:pt x="3238519" y="1224842"/>
                  </a:cubicBezTo>
                  <a:cubicBezTo>
                    <a:pt x="3239740" y="1224842"/>
                    <a:pt x="3240960" y="1226063"/>
                    <a:pt x="3243402" y="1227283"/>
                  </a:cubicBezTo>
                  <a:cubicBezTo>
                    <a:pt x="3243402" y="1227283"/>
                    <a:pt x="3242181" y="1228504"/>
                    <a:pt x="3242181" y="1229724"/>
                  </a:cubicBezTo>
                  <a:cubicBezTo>
                    <a:pt x="3242181" y="1230945"/>
                    <a:pt x="3240960" y="1230945"/>
                    <a:pt x="3238519" y="1228504"/>
                  </a:cubicBezTo>
                  <a:cubicBezTo>
                    <a:pt x="3233636" y="1222400"/>
                    <a:pt x="3233636" y="1229724"/>
                    <a:pt x="3233636" y="1234607"/>
                  </a:cubicBezTo>
                  <a:cubicBezTo>
                    <a:pt x="3233636" y="1239490"/>
                    <a:pt x="3233636" y="1244373"/>
                    <a:pt x="3228753" y="1240711"/>
                  </a:cubicBezTo>
                  <a:cubicBezTo>
                    <a:pt x="3226312" y="1239490"/>
                    <a:pt x="3220208" y="1233387"/>
                    <a:pt x="3221429" y="1241931"/>
                  </a:cubicBezTo>
                  <a:cubicBezTo>
                    <a:pt x="3222650" y="1245594"/>
                    <a:pt x="3221429" y="1248035"/>
                    <a:pt x="3220208" y="1248035"/>
                  </a:cubicBezTo>
                  <a:cubicBezTo>
                    <a:pt x="3218988" y="1248035"/>
                    <a:pt x="3216546" y="1240711"/>
                    <a:pt x="3212884" y="1244373"/>
                  </a:cubicBezTo>
                  <a:cubicBezTo>
                    <a:pt x="3211664" y="1246814"/>
                    <a:pt x="3209222" y="1246814"/>
                    <a:pt x="3210443" y="1249256"/>
                  </a:cubicBezTo>
                  <a:cubicBezTo>
                    <a:pt x="3210443" y="1254139"/>
                    <a:pt x="3208001" y="1252918"/>
                    <a:pt x="3204339" y="1250477"/>
                  </a:cubicBezTo>
                  <a:cubicBezTo>
                    <a:pt x="3198236" y="1245594"/>
                    <a:pt x="3200677" y="1248035"/>
                    <a:pt x="3199457" y="1251697"/>
                  </a:cubicBezTo>
                  <a:cubicBezTo>
                    <a:pt x="3198236" y="1254139"/>
                    <a:pt x="3198236" y="1250477"/>
                    <a:pt x="3195794" y="1255359"/>
                  </a:cubicBezTo>
                  <a:cubicBezTo>
                    <a:pt x="3194574" y="1257801"/>
                    <a:pt x="3192132" y="1255359"/>
                    <a:pt x="3192132" y="1256580"/>
                  </a:cubicBezTo>
                  <a:cubicBezTo>
                    <a:pt x="3190912" y="1257801"/>
                    <a:pt x="3188470" y="1255359"/>
                    <a:pt x="3188470" y="1255359"/>
                  </a:cubicBezTo>
                  <a:cubicBezTo>
                    <a:pt x="3184808" y="1259021"/>
                    <a:pt x="3181146" y="1256580"/>
                    <a:pt x="3179925" y="1262684"/>
                  </a:cubicBezTo>
                  <a:cubicBezTo>
                    <a:pt x="3178705" y="1271228"/>
                    <a:pt x="3177484" y="1268787"/>
                    <a:pt x="3171380" y="1270008"/>
                  </a:cubicBezTo>
                  <a:cubicBezTo>
                    <a:pt x="3170160" y="1270008"/>
                    <a:pt x="3171380" y="1272449"/>
                    <a:pt x="3173822" y="1274891"/>
                  </a:cubicBezTo>
                  <a:cubicBezTo>
                    <a:pt x="3176263" y="1277332"/>
                    <a:pt x="3177484" y="1278553"/>
                    <a:pt x="3178705" y="1276111"/>
                  </a:cubicBezTo>
                  <a:cubicBezTo>
                    <a:pt x="3178705" y="1274891"/>
                    <a:pt x="3182367" y="1274891"/>
                    <a:pt x="3183587" y="1273670"/>
                  </a:cubicBezTo>
                  <a:cubicBezTo>
                    <a:pt x="3184808" y="1271228"/>
                    <a:pt x="3189691" y="1266346"/>
                    <a:pt x="3197015" y="1271228"/>
                  </a:cubicBezTo>
                  <a:cubicBezTo>
                    <a:pt x="3200677" y="1273670"/>
                    <a:pt x="3208001" y="1266346"/>
                    <a:pt x="3211664" y="1268787"/>
                  </a:cubicBezTo>
                  <a:cubicBezTo>
                    <a:pt x="3215326" y="1271228"/>
                    <a:pt x="3218988" y="1268787"/>
                    <a:pt x="3221429" y="1272449"/>
                  </a:cubicBezTo>
                  <a:cubicBezTo>
                    <a:pt x="3222650" y="1273670"/>
                    <a:pt x="3223871" y="1274891"/>
                    <a:pt x="3225091" y="1276111"/>
                  </a:cubicBezTo>
                  <a:cubicBezTo>
                    <a:pt x="3225091" y="1277332"/>
                    <a:pt x="3223871" y="1277332"/>
                    <a:pt x="3223871" y="1277332"/>
                  </a:cubicBezTo>
                  <a:cubicBezTo>
                    <a:pt x="3222650" y="1277332"/>
                    <a:pt x="3220208" y="1270008"/>
                    <a:pt x="3217767" y="1273670"/>
                  </a:cubicBezTo>
                  <a:cubicBezTo>
                    <a:pt x="3216546" y="1276111"/>
                    <a:pt x="3215326" y="1274891"/>
                    <a:pt x="3215326" y="1278553"/>
                  </a:cubicBezTo>
                  <a:cubicBezTo>
                    <a:pt x="3215326" y="1283435"/>
                    <a:pt x="3212884" y="1280994"/>
                    <a:pt x="3210443" y="1279773"/>
                  </a:cubicBezTo>
                  <a:cubicBezTo>
                    <a:pt x="3208001" y="1277332"/>
                    <a:pt x="3206781" y="1277332"/>
                    <a:pt x="3206781" y="1277332"/>
                  </a:cubicBezTo>
                  <a:cubicBezTo>
                    <a:pt x="3206781" y="1277332"/>
                    <a:pt x="3206781" y="1279773"/>
                    <a:pt x="3205560" y="1280994"/>
                  </a:cubicBezTo>
                  <a:cubicBezTo>
                    <a:pt x="3204339" y="1283435"/>
                    <a:pt x="3204339" y="1279773"/>
                    <a:pt x="3201898" y="1284656"/>
                  </a:cubicBezTo>
                  <a:cubicBezTo>
                    <a:pt x="3200677" y="1287098"/>
                    <a:pt x="3198236" y="1284656"/>
                    <a:pt x="3198236" y="1285877"/>
                  </a:cubicBezTo>
                  <a:cubicBezTo>
                    <a:pt x="3197015" y="1285877"/>
                    <a:pt x="3194574" y="1284656"/>
                    <a:pt x="3194574" y="1284656"/>
                  </a:cubicBezTo>
                  <a:cubicBezTo>
                    <a:pt x="3192132" y="1287098"/>
                    <a:pt x="3187250" y="1284656"/>
                    <a:pt x="3187250" y="1289539"/>
                  </a:cubicBezTo>
                  <a:cubicBezTo>
                    <a:pt x="3186029" y="1298084"/>
                    <a:pt x="3184808" y="1295642"/>
                    <a:pt x="3178705" y="1295642"/>
                  </a:cubicBezTo>
                  <a:cubicBezTo>
                    <a:pt x="3177484" y="1295642"/>
                    <a:pt x="3178705" y="1298084"/>
                    <a:pt x="3181146" y="1301746"/>
                  </a:cubicBezTo>
                  <a:cubicBezTo>
                    <a:pt x="3183587" y="1304187"/>
                    <a:pt x="3184808" y="1305408"/>
                    <a:pt x="3186029" y="1304187"/>
                  </a:cubicBezTo>
                  <a:cubicBezTo>
                    <a:pt x="3186029" y="1302967"/>
                    <a:pt x="3189691" y="1304187"/>
                    <a:pt x="3190912" y="1302967"/>
                  </a:cubicBezTo>
                  <a:cubicBezTo>
                    <a:pt x="3192132" y="1301746"/>
                    <a:pt x="3197015" y="1296863"/>
                    <a:pt x="3203119" y="1301746"/>
                  </a:cubicBezTo>
                  <a:cubicBezTo>
                    <a:pt x="3204339" y="1302967"/>
                    <a:pt x="3206781" y="1301746"/>
                    <a:pt x="3210443" y="1301746"/>
                  </a:cubicBezTo>
                  <a:cubicBezTo>
                    <a:pt x="3212884" y="1300525"/>
                    <a:pt x="3215326" y="1300525"/>
                    <a:pt x="3217767" y="1301746"/>
                  </a:cubicBezTo>
                  <a:cubicBezTo>
                    <a:pt x="3220208" y="1304187"/>
                    <a:pt x="3225091" y="1302967"/>
                    <a:pt x="3227533" y="1305408"/>
                  </a:cubicBezTo>
                  <a:cubicBezTo>
                    <a:pt x="3229974" y="1307849"/>
                    <a:pt x="3232415" y="1310291"/>
                    <a:pt x="3234857" y="1312732"/>
                  </a:cubicBezTo>
                  <a:cubicBezTo>
                    <a:pt x="3236078" y="1313953"/>
                    <a:pt x="3236078" y="1313953"/>
                    <a:pt x="3237298" y="1313953"/>
                  </a:cubicBezTo>
                  <a:cubicBezTo>
                    <a:pt x="3237298" y="1313953"/>
                    <a:pt x="3237298" y="1315174"/>
                    <a:pt x="3236078" y="1316394"/>
                  </a:cubicBezTo>
                  <a:cubicBezTo>
                    <a:pt x="3236078" y="1316394"/>
                    <a:pt x="3236078" y="1316394"/>
                    <a:pt x="3236078" y="1316394"/>
                  </a:cubicBezTo>
                  <a:cubicBezTo>
                    <a:pt x="3236078" y="1316394"/>
                    <a:pt x="3236078" y="1316394"/>
                    <a:pt x="3234857" y="1317615"/>
                  </a:cubicBezTo>
                  <a:cubicBezTo>
                    <a:pt x="3233636" y="1317615"/>
                    <a:pt x="3232415" y="1317615"/>
                    <a:pt x="3232415" y="1317615"/>
                  </a:cubicBezTo>
                  <a:cubicBezTo>
                    <a:pt x="3231195" y="1318836"/>
                    <a:pt x="3229974" y="1316394"/>
                    <a:pt x="3228753" y="1317615"/>
                  </a:cubicBezTo>
                  <a:cubicBezTo>
                    <a:pt x="3226312" y="1321277"/>
                    <a:pt x="3223871" y="1320056"/>
                    <a:pt x="3222650" y="1323719"/>
                  </a:cubicBezTo>
                  <a:cubicBezTo>
                    <a:pt x="3222650" y="1323719"/>
                    <a:pt x="3222650" y="1323719"/>
                    <a:pt x="3222650" y="1324939"/>
                  </a:cubicBezTo>
                  <a:cubicBezTo>
                    <a:pt x="3222650" y="1324939"/>
                    <a:pt x="3222650" y="1324939"/>
                    <a:pt x="3222650" y="1324939"/>
                  </a:cubicBezTo>
                  <a:cubicBezTo>
                    <a:pt x="3222650" y="1324939"/>
                    <a:pt x="3222650" y="1324939"/>
                    <a:pt x="3222650" y="1326160"/>
                  </a:cubicBezTo>
                  <a:cubicBezTo>
                    <a:pt x="3222650" y="1326160"/>
                    <a:pt x="3222650" y="1327381"/>
                    <a:pt x="3222650" y="1327381"/>
                  </a:cubicBezTo>
                  <a:cubicBezTo>
                    <a:pt x="3221429" y="1329822"/>
                    <a:pt x="3221429" y="1327381"/>
                    <a:pt x="3220208" y="1331043"/>
                  </a:cubicBezTo>
                  <a:cubicBezTo>
                    <a:pt x="3218988" y="1333484"/>
                    <a:pt x="3216546" y="1332263"/>
                    <a:pt x="3216546" y="1333484"/>
                  </a:cubicBezTo>
                  <a:cubicBezTo>
                    <a:pt x="3215326" y="1334705"/>
                    <a:pt x="3212884" y="1333484"/>
                    <a:pt x="3212884" y="1333484"/>
                  </a:cubicBezTo>
                  <a:cubicBezTo>
                    <a:pt x="3210443" y="1337146"/>
                    <a:pt x="3206781" y="1335926"/>
                    <a:pt x="3205560" y="1342029"/>
                  </a:cubicBezTo>
                  <a:cubicBezTo>
                    <a:pt x="3205560" y="1350574"/>
                    <a:pt x="3204339" y="1348133"/>
                    <a:pt x="3198236" y="1350574"/>
                  </a:cubicBezTo>
                  <a:cubicBezTo>
                    <a:pt x="3197015" y="1351795"/>
                    <a:pt x="3198236" y="1353015"/>
                    <a:pt x="3200677" y="1355457"/>
                  </a:cubicBezTo>
                  <a:cubicBezTo>
                    <a:pt x="3203119" y="1356677"/>
                    <a:pt x="3204339" y="1357898"/>
                    <a:pt x="3204339" y="1355457"/>
                  </a:cubicBezTo>
                  <a:cubicBezTo>
                    <a:pt x="3204339" y="1354236"/>
                    <a:pt x="3208001" y="1354236"/>
                    <a:pt x="3209222" y="1351795"/>
                  </a:cubicBezTo>
                  <a:cubicBezTo>
                    <a:pt x="3210443" y="1349353"/>
                    <a:pt x="3214105" y="1343250"/>
                    <a:pt x="3220208" y="1346912"/>
                  </a:cubicBezTo>
                  <a:cubicBezTo>
                    <a:pt x="3223871" y="1348133"/>
                    <a:pt x="3229974" y="1339588"/>
                    <a:pt x="3233636" y="1342029"/>
                  </a:cubicBezTo>
                  <a:cubicBezTo>
                    <a:pt x="3236078" y="1344470"/>
                    <a:pt x="3239740" y="1340808"/>
                    <a:pt x="3243402" y="1343250"/>
                  </a:cubicBezTo>
                  <a:cubicBezTo>
                    <a:pt x="3243402" y="1343250"/>
                    <a:pt x="3244622" y="1344470"/>
                    <a:pt x="3244622" y="1344470"/>
                  </a:cubicBezTo>
                  <a:cubicBezTo>
                    <a:pt x="3244622" y="1344470"/>
                    <a:pt x="3244622" y="1344470"/>
                    <a:pt x="3243402" y="1344470"/>
                  </a:cubicBezTo>
                  <a:cubicBezTo>
                    <a:pt x="3242181" y="1345691"/>
                    <a:pt x="3240960" y="1345691"/>
                    <a:pt x="3240960" y="1348133"/>
                  </a:cubicBezTo>
                  <a:cubicBezTo>
                    <a:pt x="3240960" y="1353015"/>
                    <a:pt x="3238519" y="1350574"/>
                    <a:pt x="3236078" y="1346912"/>
                  </a:cubicBezTo>
                  <a:cubicBezTo>
                    <a:pt x="3231195" y="1340808"/>
                    <a:pt x="3233636" y="1343250"/>
                    <a:pt x="3231195" y="1346912"/>
                  </a:cubicBezTo>
                  <a:cubicBezTo>
                    <a:pt x="3229974" y="1348133"/>
                    <a:pt x="3229974" y="1345691"/>
                    <a:pt x="3227533" y="1349353"/>
                  </a:cubicBezTo>
                  <a:cubicBezTo>
                    <a:pt x="3226312" y="1350574"/>
                    <a:pt x="3225091" y="1348133"/>
                    <a:pt x="3223871" y="1349353"/>
                  </a:cubicBezTo>
                  <a:cubicBezTo>
                    <a:pt x="3222650" y="1349353"/>
                    <a:pt x="3221429" y="1346912"/>
                    <a:pt x="3221429" y="1346912"/>
                  </a:cubicBezTo>
                  <a:cubicBezTo>
                    <a:pt x="3218988" y="1349353"/>
                    <a:pt x="3215326" y="1345691"/>
                    <a:pt x="3214105" y="1350574"/>
                  </a:cubicBezTo>
                  <a:cubicBezTo>
                    <a:pt x="3211664" y="1359119"/>
                    <a:pt x="3211664" y="1356677"/>
                    <a:pt x="3205560" y="1355457"/>
                  </a:cubicBezTo>
                  <a:cubicBezTo>
                    <a:pt x="3204339" y="1355457"/>
                    <a:pt x="3205560" y="1357898"/>
                    <a:pt x="3206781" y="1361560"/>
                  </a:cubicBezTo>
                  <a:cubicBezTo>
                    <a:pt x="3208001" y="1364002"/>
                    <a:pt x="3210443" y="1366443"/>
                    <a:pt x="3210443" y="1365222"/>
                  </a:cubicBezTo>
                  <a:cubicBezTo>
                    <a:pt x="3210443" y="1364002"/>
                    <a:pt x="3214105" y="1366443"/>
                    <a:pt x="3215326" y="1365222"/>
                  </a:cubicBezTo>
                  <a:cubicBezTo>
                    <a:pt x="3216546" y="1364002"/>
                    <a:pt x="3221429" y="1360340"/>
                    <a:pt x="3226312" y="1367664"/>
                  </a:cubicBezTo>
                  <a:cubicBezTo>
                    <a:pt x="3227533" y="1368884"/>
                    <a:pt x="3229974" y="1368884"/>
                    <a:pt x="3232415" y="1368884"/>
                  </a:cubicBezTo>
                  <a:cubicBezTo>
                    <a:pt x="3234857" y="1368884"/>
                    <a:pt x="3237298" y="1368884"/>
                    <a:pt x="3238519" y="1370105"/>
                  </a:cubicBezTo>
                  <a:cubicBezTo>
                    <a:pt x="3240960" y="1373767"/>
                    <a:pt x="3244622" y="1372547"/>
                    <a:pt x="3247064" y="1377429"/>
                  </a:cubicBezTo>
                  <a:cubicBezTo>
                    <a:pt x="3248285" y="1381091"/>
                    <a:pt x="3250726" y="1384754"/>
                    <a:pt x="3251947" y="1387195"/>
                  </a:cubicBezTo>
                  <a:cubicBezTo>
                    <a:pt x="3253167" y="1388416"/>
                    <a:pt x="3253167" y="1389636"/>
                    <a:pt x="3254388" y="1389636"/>
                  </a:cubicBezTo>
                  <a:cubicBezTo>
                    <a:pt x="3253167" y="1389636"/>
                    <a:pt x="3251947" y="1390857"/>
                    <a:pt x="3250726" y="1393298"/>
                  </a:cubicBezTo>
                  <a:cubicBezTo>
                    <a:pt x="3250726" y="1393298"/>
                    <a:pt x="3250726" y="1382312"/>
                    <a:pt x="3247064" y="1388416"/>
                  </a:cubicBezTo>
                  <a:cubicBezTo>
                    <a:pt x="3247064" y="1388416"/>
                    <a:pt x="3245843" y="1388416"/>
                    <a:pt x="3243402" y="1383533"/>
                  </a:cubicBezTo>
                  <a:cubicBezTo>
                    <a:pt x="3239740" y="1373767"/>
                    <a:pt x="3238519" y="1382312"/>
                    <a:pt x="3237298" y="1385974"/>
                  </a:cubicBezTo>
                  <a:cubicBezTo>
                    <a:pt x="3236078" y="1390857"/>
                    <a:pt x="3236078" y="1394519"/>
                    <a:pt x="3231195" y="1389636"/>
                  </a:cubicBezTo>
                  <a:cubicBezTo>
                    <a:pt x="3228753" y="1385974"/>
                    <a:pt x="3225091" y="1377429"/>
                    <a:pt x="3223871" y="1385974"/>
                  </a:cubicBezTo>
                  <a:cubicBezTo>
                    <a:pt x="3223871" y="1389636"/>
                    <a:pt x="3222650" y="1392078"/>
                    <a:pt x="3221429" y="1390857"/>
                  </a:cubicBezTo>
                  <a:cubicBezTo>
                    <a:pt x="3220208" y="1390857"/>
                    <a:pt x="3218988" y="1381091"/>
                    <a:pt x="3215326" y="1383533"/>
                  </a:cubicBezTo>
                  <a:cubicBezTo>
                    <a:pt x="3214105" y="1384754"/>
                    <a:pt x="3211664" y="1383533"/>
                    <a:pt x="3211664" y="1385974"/>
                  </a:cubicBezTo>
                  <a:cubicBezTo>
                    <a:pt x="3211664" y="1390857"/>
                    <a:pt x="3209222" y="1387195"/>
                    <a:pt x="3206781" y="1383533"/>
                  </a:cubicBezTo>
                  <a:cubicBezTo>
                    <a:pt x="3204339" y="1379871"/>
                    <a:pt x="3203119" y="1378650"/>
                    <a:pt x="3203119" y="1378650"/>
                  </a:cubicBezTo>
                  <a:cubicBezTo>
                    <a:pt x="3203119" y="1378650"/>
                    <a:pt x="3203119" y="1379871"/>
                    <a:pt x="3201898" y="1381091"/>
                  </a:cubicBezTo>
                  <a:cubicBezTo>
                    <a:pt x="3200677" y="1382312"/>
                    <a:pt x="3200677" y="1379871"/>
                    <a:pt x="3198236" y="1382312"/>
                  </a:cubicBezTo>
                  <a:cubicBezTo>
                    <a:pt x="3197015" y="1383533"/>
                    <a:pt x="3194574" y="1379871"/>
                    <a:pt x="3194574" y="1379871"/>
                  </a:cubicBezTo>
                  <a:cubicBezTo>
                    <a:pt x="3193353" y="1379871"/>
                    <a:pt x="3192132" y="1376209"/>
                    <a:pt x="3190912" y="1376209"/>
                  </a:cubicBezTo>
                  <a:cubicBezTo>
                    <a:pt x="3187250" y="1377429"/>
                    <a:pt x="3183587" y="1372547"/>
                    <a:pt x="3182367" y="1376209"/>
                  </a:cubicBezTo>
                  <a:cubicBezTo>
                    <a:pt x="3179925" y="1383533"/>
                    <a:pt x="3178705" y="1379871"/>
                    <a:pt x="3173822" y="1377429"/>
                  </a:cubicBezTo>
                  <a:cubicBezTo>
                    <a:pt x="3172601" y="1376209"/>
                    <a:pt x="3172601" y="1379871"/>
                    <a:pt x="3175043" y="1384754"/>
                  </a:cubicBezTo>
                  <a:cubicBezTo>
                    <a:pt x="3176263" y="1388416"/>
                    <a:pt x="3178705" y="1390857"/>
                    <a:pt x="3178705" y="1389636"/>
                  </a:cubicBezTo>
                  <a:cubicBezTo>
                    <a:pt x="3179925" y="1388416"/>
                    <a:pt x="3182367" y="1392078"/>
                    <a:pt x="3183587" y="1392078"/>
                  </a:cubicBezTo>
                  <a:cubicBezTo>
                    <a:pt x="3186029" y="1392078"/>
                    <a:pt x="3190912" y="1390857"/>
                    <a:pt x="3195794" y="1399402"/>
                  </a:cubicBezTo>
                  <a:cubicBezTo>
                    <a:pt x="3197015" y="1401843"/>
                    <a:pt x="3199457" y="1403064"/>
                    <a:pt x="3203119" y="1404285"/>
                  </a:cubicBezTo>
                  <a:cubicBezTo>
                    <a:pt x="3204339" y="1404285"/>
                    <a:pt x="3206781" y="1405505"/>
                    <a:pt x="3208001" y="1406726"/>
                  </a:cubicBezTo>
                  <a:cubicBezTo>
                    <a:pt x="3208001" y="1407947"/>
                    <a:pt x="3208001" y="1410388"/>
                    <a:pt x="3209222" y="1412830"/>
                  </a:cubicBezTo>
                  <a:cubicBezTo>
                    <a:pt x="3210443" y="1416492"/>
                    <a:pt x="3211664" y="1417712"/>
                    <a:pt x="3212884" y="1416492"/>
                  </a:cubicBezTo>
                  <a:cubicBezTo>
                    <a:pt x="3212884" y="1415271"/>
                    <a:pt x="3215326" y="1417712"/>
                    <a:pt x="3217767" y="1416492"/>
                  </a:cubicBezTo>
                  <a:cubicBezTo>
                    <a:pt x="3217767" y="1417712"/>
                    <a:pt x="3218988" y="1417712"/>
                    <a:pt x="3218988" y="1418933"/>
                  </a:cubicBezTo>
                  <a:cubicBezTo>
                    <a:pt x="3220208" y="1422595"/>
                    <a:pt x="3221429" y="1425037"/>
                    <a:pt x="3223871" y="1428699"/>
                  </a:cubicBezTo>
                  <a:cubicBezTo>
                    <a:pt x="3222650" y="1428699"/>
                    <a:pt x="3222650" y="1428699"/>
                    <a:pt x="3222650" y="1431140"/>
                  </a:cubicBezTo>
                  <a:cubicBezTo>
                    <a:pt x="3222650" y="1431140"/>
                    <a:pt x="3222650" y="1432361"/>
                    <a:pt x="3222650" y="1432361"/>
                  </a:cubicBezTo>
                  <a:lnTo>
                    <a:pt x="3221429" y="1432361"/>
                  </a:lnTo>
                  <a:cubicBezTo>
                    <a:pt x="3220208" y="1431140"/>
                    <a:pt x="3220208" y="1429919"/>
                    <a:pt x="3218988" y="1428699"/>
                  </a:cubicBezTo>
                  <a:cubicBezTo>
                    <a:pt x="3214105" y="1422595"/>
                    <a:pt x="3216546" y="1425037"/>
                    <a:pt x="3214105" y="1427478"/>
                  </a:cubicBezTo>
                  <a:cubicBezTo>
                    <a:pt x="3212884" y="1428699"/>
                    <a:pt x="3212884" y="1426257"/>
                    <a:pt x="3210443" y="1428699"/>
                  </a:cubicBezTo>
                  <a:cubicBezTo>
                    <a:pt x="3209222" y="1429919"/>
                    <a:pt x="3208001" y="1427478"/>
                    <a:pt x="3206781" y="1427478"/>
                  </a:cubicBezTo>
                  <a:cubicBezTo>
                    <a:pt x="3206781" y="1427478"/>
                    <a:pt x="3206781" y="1427478"/>
                    <a:pt x="3206781" y="1427478"/>
                  </a:cubicBezTo>
                  <a:cubicBezTo>
                    <a:pt x="3206781" y="1425037"/>
                    <a:pt x="3206781" y="1421375"/>
                    <a:pt x="3206781" y="1414050"/>
                  </a:cubicBezTo>
                  <a:cubicBezTo>
                    <a:pt x="3206781" y="1409168"/>
                    <a:pt x="3205560" y="1414050"/>
                    <a:pt x="3203119" y="1420154"/>
                  </a:cubicBezTo>
                  <a:cubicBezTo>
                    <a:pt x="3203119" y="1421375"/>
                    <a:pt x="3203119" y="1422595"/>
                    <a:pt x="3201898" y="1423816"/>
                  </a:cubicBezTo>
                  <a:cubicBezTo>
                    <a:pt x="3199457" y="1423816"/>
                    <a:pt x="3197015" y="1421375"/>
                    <a:pt x="3195794" y="1425037"/>
                  </a:cubicBezTo>
                  <a:cubicBezTo>
                    <a:pt x="3193353" y="1431140"/>
                    <a:pt x="3193353" y="1428699"/>
                    <a:pt x="3188470" y="1426257"/>
                  </a:cubicBezTo>
                  <a:cubicBezTo>
                    <a:pt x="3187250" y="1425037"/>
                    <a:pt x="3188470" y="1428699"/>
                    <a:pt x="3189691" y="1432361"/>
                  </a:cubicBezTo>
                  <a:cubicBezTo>
                    <a:pt x="3190912" y="1434802"/>
                    <a:pt x="3192132" y="1437244"/>
                    <a:pt x="3193353" y="1436023"/>
                  </a:cubicBezTo>
                  <a:cubicBezTo>
                    <a:pt x="3193353" y="1434802"/>
                    <a:pt x="3197015" y="1437244"/>
                    <a:pt x="3198236" y="1437244"/>
                  </a:cubicBezTo>
                  <a:cubicBezTo>
                    <a:pt x="3199457" y="1437244"/>
                    <a:pt x="3200677" y="1436023"/>
                    <a:pt x="3203119" y="1437244"/>
                  </a:cubicBezTo>
                  <a:cubicBezTo>
                    <a:pt x="3203119" y="1439685"/>
                    <a:pt x="3204339" y="1443347"/>
                    <a:pt x="3204339" y="1444568"/>
                  </a:cubicBezTo>
                  <a:cubicBezTo>
                    <a:pt x="3204339" y="1445789"/>
                    <a:pt x="3205560" y="1447009"/>
                    <a:pt x="3205560" y="1448230"/>
                  </a:cubicBezTo>
                  <a:cubicBezTo>
                    <a:pt x="3205560" y="1449451"/>
                    <a:pt x="3206781" y="1451892"/>
                    <a:pt x="3208001" y="1454333"/>
                  </a:cubicBezTo>
                  <a:cubicBezTo>
                    <a:pt x="3209222" y="1456775"/>
                    <a:pt x="3209222" y="1459216"/>
                    <a:pt x="3210443" y="1461658"/>
                  </a:cubicBezTo>
                  <a:cubicBezTo>
                    <a:pt x="3208001" y="1455554"/>
                    <a:pt x="3205560" y="1448230"/>
                    <a:pt x="3204339" y="1457996"/>
                  </a:cubicBezTo>
                  <a:cubicBezTo>
                    <a:pt x="3203119" y="1462878"/>
                    <a:pt x="3201898" y="1465320"/>
                    <a:pt x="3200677" y="1464099"/>
                  </a:cubicBezTo>
                  <a:cubicBezTo>
                    <a:pt x="3199457" y="1462878"/>
                    <a:pt x="3199457" y="1449451"/>
                    <a:pt x="3194574" y="1450671"/>
                  </a:cubicBezTo>
                  <a:cubicBezTo>
                    <a:pt x="3192132" y="1450671"/>
                    <a:pt x="3190912" y="1448230"/>
                    <a:pt x="3189691" y="1451892"/>
                  </a:cubicBezTo>
                  <a:cubicBezTo>
                    <a:pt x="3188470" y="1457996"/>
                    <a:pt x="3186029" y="1451892"/>
                    <a:pt x="3183587" y="1444568"/>
                  </a:cubicBezTo>
                  <a:cubicBezTo>
                    <a:pt x="3181146" y="1437244"/>
                    <a:pt x="3181146" y="1434802"/>
                    <a:pt x="3179925" y="1434802"/>
                  </a:cubicBezTo>
                  <a:cubicBezTo>
                    <a:pt x="3179925" y="1434802"/>
                    <a:pt x="3178705" y="1437244"/>
                    <a:pt x="3177484" y="1437244"/>
                  </a:cubicBezTo>
                  <a:cubicBezTo>
                    <a:pt x="3175043" y="1437244"/>
                    <a:pt x="3176263" y="1434802"/>
                    <a:pt x="3172601" y="1436023"/>
                  </a:cubicBezTo>
                  <a:cubicBezTo>
                    <a:pt x="3170160" y="1436023"/>
                    <a:pt x="3168939" y="1431140"/>
                    <a:pt x="3167718" y="1429919"/>
                  </a:cubicBezTo>
                  <a:cubicBezTo>
                    <a:pt x="3166498" y="1428699"/>
                    <a:pt x="3165277" y="1422595"/>
                    <a:pt x="3164056" y="1422595"/>
                  </a:cubicBezTo>
                  <a:cubicBezTo>
                    <a:pt x="3159173" y="1420154"/>
                    <a:pt x="3156732" y="1410388"/>
                    <a:pt x="3153070" y="1415271"/>
                  </a:cubicBezTo>
                  <a:cubicBezTo>
                    <a:pt x="3148187" y="1421375"/>
                    <a:pt x="3148187" y="1417712"/>
                    <a:pt x="3140863" y="1406726"/>
                  </a:cubicBezTo>
                  <a:cubicBezTo>
                    <a:pt x="3138421" y="1403064"/>
                    <a:pt x="3139642" y="1409168"/>
                    <a:pt x="3140863" y="1417712"/>
                  </a:cubicBezTo>
                  <a:cubicBezTo>
                    <a:pt x="3142084" y="1423816"/>
                    <a:pt x="3143304" y="1428699"/>
                    <a:pt x="3144525" y="1428699"/>
                  </a:cubicBezTo>
                  <a:cubicBezTo>
                    <a:pt x="3145746" y="1427478"/>
                    <a:pt x="3149408" y="1436023"/>
                    <a:pt x="3150629" y="1436023"/>
                  </a:cubicBezTo>
                  <a:cubicBezTo>
                    <a:pt x="3151849" y="1437244"/>
                    <a:pt x="3154291" y="1437244"/>
                    <a:pt x="3156732" y="1440906"/>
                  </a:cubicBezTo>
                  <a:cubicBezTo>
                    <a:pt x="3159173" y="1443347"/>
                    <a:pt x="3162836" y="1448230"/>
                    <a:pt x="3165277" y="1456775"/>
                  </a:cubicBezTo>
                  <a:cubicBezTo>
                    <a:pt x="3166498" y="1459216"/>
                    <a:pt x="3167718" y="1460437"/>
                    <a:pt x="3168939" y="1462878"/>
                  </a:cubicBezTo>
                  <a:cubicBezTo>
                    <a:pt x="3170160" y="1465320"/>
                    <a:pt x="3172601" y="1466540"/>
                    <a:pt x="3173822" y="1467761"/>
                  </a:cubicBezTo>
                  <a:cubicBezTo>
                    <a:pt x="3177484" y="1471423"/>
                    <a:pt x="3181146" y="1475085"/>
                    <a:pt x="3182367" y="1478747"/>
                  </a:cubicBezTo>
                  <a:cubicBezTo>
                    <a:pt x="3184808" y="1487292"/>
                    <a:pt x="3190912" y="1490954"/>
                    <a:pt x="3192132" y="1498279"/>
                  </a:cubicBezTo>
                  <a:cubicBezTo>
                    <a:pt x="3194574" y="1505603"/>
                    <a:pt x="3197015" y="1515368"/>
                    <a:pt x="3199457" y="1522693"/>
                  </a:cubicBezTo>
                  <a:cubicBezTo>
                    <a:pt x="3198236" y="1522693"/>
                    <a:pt x="3197015" y="1523913"/>
                    <a:pt x="3197015" y="1525134"/>
                  </a:cubicBezTo>
                  <a:cubicBezTo>
                    <a:pt x="3197015" y="1530017"/>
                    <a:pt x="3194574" y="1527575"/>
                    <a:pt x="3192132" y="1523913"/>
                  </a:cubicBezTo>
                  <a:cubicBezTo>
                    <a:pt x="3187250" y="1517810"/>
                    <a:pt x="3189691" y="1521472"/>
                    <a:pt x="3187250" y="1523913"/>
                  </a:cubicBezTo>
                  <a:cubicBezTo>
                    <a:pt x="3186029" y="1525134"/>
                    <a:pt x="3186029" y="1522693"/>
                    <a:pt x="3183587" y="1526355"/>
                  </a:cubicBezTo>
                  <a:cubicBezTo>
                    <a:pt x="3182367" y="1527575"/>
                    <a:pt x="3179925" y="1526355"/>
                    <a:pt x="3179925" y="1526355"/>
                  </a:cubicBezTo>
                  <a:cubicBezTo>
                    <a:pt x="3178705" y="1526355"/>
                    <a:pt x="3177484" y="1523913"/>
                    <a:pt x="3176263" y="1523913"/>
                  </a:cubicBezTo>
                  <a:cubicBezTo>
                    <a:pt x="3173822" y="1526355"/>
                    <a:pt x="3170160" y="1522693"/>
                    <a:pt x="3168939" y="1527575"/>
                  </a:cubicBezTo>
                  <a:cubicBezTo>
                    <a:pt x="3167718" y="1534900"/>
                    <a:pt x="3166498" y="1532458"/>
                    <a:pt x="3161615" y="1532458"/>
                  </a:cubicBezTo>
                  <a:cubicBezTo>
                    <a:pt x="3160394" y="1532458"/>
                    <a:pt x="3161615" y="1534900"/>
                    <a:pt x="3164056" y="1538562"/>
                  </a:cubicBezTo>
                  <a:cubicBezTo>
                    <a:pt x="3166498" y="1541003"/>
                    <a:pt x="3167718" y="1542224"/>
                    <a:pt x="3167718" y="1541003"/>
                  </a:cubicBezTo>
                  <a:cubicBezTo>
                    <a:pt x="3167718" y="1539782"/>
                    <a:pt x="3171380" y="1541003"/>
                    <a:pt x="3172601" y="1539782"/>
                  </a:cubicBezTo>
                  <a:cubicBezTo>
                    <a:pt x="3173822" y="1538562"/>
                    <a:pt x="3177484" y="1536120"/>
                    <a:pt x="3181146" y="1538562"/>
                  </a:cubicBezTo>
                  <a:cubicBezTo>
                    <a:pt x="3181146" y="1538562"/>
                    <a:pt x="3181146" y="1538562"/>
                    <a:pt x="3181146" y="1538562"/>
                  </a:cubicBezTo>
                  <a:cubicBezTo>
                    <a:pt x="3179925" y="1541003"/>
                    <a:pt x="3178705" y="1545886"/>
                    <a:pt x="3177484" y="1549548"/>
                  </a:cubicBezTo>
                  <a:cubicBezTo>
                    <a:pt x="3175043" y="1556873"/>
                    <a:pt x="3175043" y="1564196"/>
                    <a:pt x="3167718" y="1553210"/>
                  </a:cubicBezTo>
                  <a:cubicBezTo>
                    <a:pt x="3166498" y="1549548"/>
                    <a:pt x="3164056" y="1544666"/>
                    <a:pt x="3161615" y="1541003"/>
                  </a:cubicBezTo>
                  <a:cubicBezTo>
                    <a:pt x="3159173" y="1537341"/>
                    <a:pt x="3157953" y="1537341"/>
                    <a:pt x="3156732" y="1544666"/>
                  </a:cubicBezTo>
                  <a:cubicBezTo>
                    <a:pt x="3155511" y="1550769"/>
                    <a:pt x="3154291" y="1553210"/>
                    <a:pt x="3151849" y="1551989"/>
                  </a:cubicBezTo>
                  <a:cubicBezTo>
                    <a:pt x="3150629" y="1550769"/>
                    <a:pt x="3150629" y="1547107"/>
                    <a:pt x="3149408" y="1542224"/>
                  </a:cubicBezTo>
                  <a:cubicBezTo>
                    <a:pt x="3148187" y="1538562"/>
                    <a:pt x="3146966" y="1534900"/>
                    <a:pt x="3144525" y="1534900"/>
                  </a:cubicBezTo>
                  <a:cubicBezTo>
                    <a:pt x="3142084" y="1534900"/>
                    <a:pt x="3139642" y="1532458"/>
                    <a:pt x="3138421" y="1537341"/>
                  </a:cubicBezTo>
                  <a:cubicBezTo>
                    <a:pt x="3135980" y="1545886"/>
                    <a:pt x="3133539" y="1537341"/>
                    <a:pt x="3131097" y="1528796"/>
                  </a:cubicBezTo>
                  <a:cubicBezTo>
                    <a:pt x="3128656" y="1520251"/>
                    <a:pt x="3127435" y="1517810"/>
                    <a:pt x="3127435" y="1516589"/>
                  </a:cubicBezTo>
                  <a:cubicBezTo>
                    <a:pt x="3126214" y="1516589"/>
                    <a:pt x="3126214" y="1519031"/>
                    <a:pt x="3123773" y="1519031"/>
                  </a:cubicBezTo>
                  <a:cubicBezTo>
                    <a:pt x="3121332" y="1519031"/>
                    <a:pt x="3122552" y="1516589"/>
                    <a:pt x="3117670" y="1516589"/>
                  </a:cubicBezTo>
                  <a:cubicBezTo>
                    <a:pt x="3116449" y="1516589"/>
                    <a:pt x="3115228" y="1515368"/>
                    <a:pt x="3114007" y="1512927"/>
                  </a:cubicBezTo>
                  <a:cubicBezTo>
                    <a:pt x="3112787" y="1510486"/>
                    <a:pt x="3112787" y="1509265"/>
                    <a:pt x="3111566" y="1508044"/>
                  </a:cubicBezTo>
                  <a:cubicBezTo>
                    <a:pt x="3110345" y="1506824"/>
                    <a:pt x="3107904" y="1498279"/>
                    <a:pt x="3107904" y="1497058"/>
                  </a:cubicBezTo>
                  <a:cubicBezTo>
                    <a:pt x="3106683" y="1495837"/>
                    <a:pt x="3105463" y="1494617"/>
                    <a:pt x="3104242" y="1492175"/>
                  </a:cubicBezTo>
                  <a:cubicBezTo>
                    <a:pt x="3103021" y="1489734"/>
                    <a:pt x="3101800" y="1488513"/>
                    <a:pt x="3100580" y="1486072"/>
                  </a:cubicBezTo>
                  <a:cubicBezTo>
                    <a:pt x="3098138" y="1482410"/>
                    <a:pt x="3096918" y="1479968"/>
                    <a:pt x="3094476" y="1481189"/>
                  </a:cubicBezTo>
                  <a:cubicBezTo>
                    <a:pt x="3090814" y="1483630"/>
                    <a:pt x="3088373" y="1483630"/>
                    <a:pt x="3087152" y="1481189"/>
                  </a:cubicBezTo>
                  <a:cubicBezTo>
                    <a:pt x="3085931" y="1479968"/>
                    <a:pt x="3085931" y="1477527"/>
                    <a:pt x="3084711" y="1473865"/>
                  </a:cubicBezTo>
                  <a:cubicBezTo>
                    <a:pt x="3084711" y="1472644"/>
                    <a:pt x="3083490" y="1470203"/>
                    <a:pt x="3083490" y="1468982"/>
                  </a:cubicBezTo>
                  <a:cubicBezTo>
                    <a:pt x="3083490" y="1466540"/>
                    <a:pt x="3082269" y="1465320"/>
                    <a:pt x="3081049" y="1462878"/>
                  </a:cubicBezTo>
                  <a:cubicBezTo>
                    <a:pt x="3078607" y="1456775"/>
                    <a:pt x="3078607" y="1465320"/>
                    <a:pt x="3079828" y="1476306"/>
                  </a:cubicBezTo>
                  <a:cubicBezTo>
                    <a:pt x="3079828" y="1478747"/>
                    <a:pt x="3079828" y="1481189"/>
                    <a:pt x="3079828" y="1483630"/>
                  </a:cubicBezTo>
                  <a:cubicBezTo>
                    <a:pt x="3079828" y="1486072"/>
                    <a:pt x="3079828" y="1487292"/>
                    <a:pt x="3081049" y="1488513"/>
                  </a:cubicBezTo>
                  <a:cubicBezTo>
                    <a:pt x="3081049" y="1492175"/>
                    <a:pt x="3082269" y="1493396"/>
                    <a:pt x="3083490" y="1493396"/>
                  </a:cubicBezTo>
                  <a:cubicBezTo>
                    <a:pt x="3084711" y="1493396"/>
                    <a:pt x="3085931" y="1495837"/>
                    <a:pt x="3087152" y="1499499"/>
                  </a:cubicBezTo>
                  <a:cubicBezTo>
                    <a:pt x="3088373" y="1503161"/>
                    <a:pt x="3089593" y="1506824"/>
                    <a:pt x="3092035" y="1508044"/>
                  </a:cubicBezTo>
                  <a:cubicBezTo>
                    <a:pt x="3093256" y="1509265"/>
                    <a:pt x="3096918" y="1511706"/>
                    <a:pt x="3100580" y="1516589"/>
                  </a:cubicBezTo>
                  <a:cubicBezTo>
                    <a:pt x="3104242" y="1521472"/>
                    <a:pt x="3107904" y="1528796"/>
                    <a:pt x="3110345" y="1538562"/>
                  </a:cubicBezTo>
                  <a:cubicBezTo>
                    <a:pt x="3111566" y="1544666"/>
                    <a:pt x="3116449" y="1549548"/>
                    <a:pt x="3121332" y="1554431"/>
                  </a:cubicBezTo>
                  <a:cubicBezTo>
                    <a:pt x="3126214" y="1559314"/>
                    <a:pt x="3131097" y="1562976"/>
                    <a:pt x="3132318" y="1567859"/>
                  </a:cubicBezTo>
                  <a:cubicBezTo>
                    <a:pt x="3135980" y="1577624"/>
                    <a:pt x="3143304" y="1582507"/>
                    <a:pt x="3145746" y="1592273"/>
                  </a:cubicBezTo>
                  <a:cubicBezTo>
                    <a:pt x="3148187" y="1599597"/>
                    <a:pt x="3150629" y="1608142"/>
                    <a:pt x="3154291" y="1616687"/>
                  </a:cubicBezTo>
                  <a:cubicBezTo>
                    <a:pt x="3157953" y="1624011"/>
                    <a:pt x="3161615" y="1630115"/>
                    <a:pt x="3165277" y="1633777"/>
                  </a:cubicBezTo>
                  <a:cubicBezTo>
                    <a:pt x="3165277" y="1633777"/>
                    <a:pt x="3165277" y="1633777"/>
                    <a:pt x="3165277" y="1633777"/>
                  </a:cubicBezTo>
                  <a:cubicBezTo>
                    <a:pt x="3164056" y="1636218"/>
                    <a:pt x="3161615" y="1632556"/>
                    <a:pt x="3160394" y="1633777"/>
                  </a:cubicBezTo>
                  <a:cubicBezTo>
                    <a:pt x="3159173" y="1633777"/>
                    <a:pt x="3156732" y="1631335"/>
                    <a:pt x="3155511" y="1631335"/>
                  </a:cubicBezTo>
                  <a:cubicBezTo>
                    <a:pt x="3151849" y="1633777"/>
                    <a:pt x="3146966" y="1630115"/>
                    <a:pt x="3144525" y="1636218"/>
                  </a:cubicBezTo>
                  <a:cubicBezTo>
                    <a:pt x="3144525" y="1638659"/>
                    <a:pt x="3143304" y="1639880"/>
                    <a:pt x="3143304" y="1641101"/>
                  </a:cubicBezTo>
                  <a:cubicBezTo>
                    <a:pt x="3138421" y="1637438"/>
                    <a:pt x="3134759" y="1628894"/>
                    <a:pt x="3132318" y="1631335"/>
                  </a:cubicBezTo>
                  <a:cubicBezTo>
                    <a:pt x="3128656" y="1636218"/>
                    <a:pt x="3127435" y="1632556"/>
                    <a:pt x="3121332" y="1621569"/>
                  </a:cubicBezTo>
                  <a:cubicBezTo>
                    <a:pt x="3118890" y="1617908"/>
                    <a:pt x="3120111" y="1624011"/>
                    <a:pt x="3122552" y="1631335"/>
                  </a:cubicBezTo>
                  <a:cubicBezTo>
                    <a:pt x="3124994" y="1637438"/>
                    <a:pt x="3126214" y="1642322"/>
                    <a:pt x="3127435" y="1642322"/>
                  </a:cubicBezTo>
                  <a:cubicBezTo>
                    <a:pt x="3127435" y="1642322"/>
                    <a:pt x="3128656" y="1643542"/>
                    <a:pt x="3129877" y="1645984"/>
                  </a:cubicBezTo>
                  <a:cubicBezTo>
                    <a:pt x="3131097" y="1648425"/>
                    <a:pt x="3132318" y="1650866"/>
                    <a:pt x="3133539" y="1650866"/>
                  </a:cubicBezTo>
                  <a:cubicBezTo>
                    <a:pt x="3134759" y="1652087"/>
                    <a:pt x="3137201" y="1653308"/>
                    <a:pt x="3139642" y="1656970"/>
                  </a:cubicBezTo>
                  <a:cubicBezTo>
                    <a:pt x="3140863" y="1658191"/>
                    <a:pt x="3142084" y="1660632"/>
                    <a:pt x="3144525" y="1663073"/>
                  </a:cubicBezTo>
                  <a:cubicBezTo>
                    <a:pt x="3145746" y="1665515"/>
                    <a:pt x="3148187" y="1669177"/>
                    <a:pt x="3149408" y="1672839"/>
                  </a:cubicBezTo>
                  <a:cubicBezTo>
                    <a:pt x="3150629" y="1675280"/>
                    <a:pt x="3151849" y="1676501"/>
                    <a:pt x="3153070" y="1678943"/>
                  </a:cubicBezTo>
                  <a:cubicBezTo>
                    <a:pt x="3154291" y="1681384"/>
                    <a:pt x="3156732" y="1682605"/>
                    <a:pt x="3159173" y="1683825"/>
                  </a:cubicBezTo>
                  <a:cubicBezTo>
                    <a:pt x="3161615" y="1686266"/>
                    <a:pt x="3162836" y="1687487"/>
                    <a:pt x="3165277" y="1688708"/>
                  </a:cubicBezTo>
                  <a:cubicBezTo>
                    <a:pt x="3166498" y="1689929"/>
                    <a:pt x="3168939" y="1692370"/>
                    <a:pt x="3168939" y="1693591"/>
                  </a:cubicBezTo>
                  <a:cubicBezTo>
                    <a:pt x="3172601" y="1700915"/>
                    <a:pt x="3178705" y="1704577"/>
                    <a:pt x="3181146" y="1710681"/>
                  </a:cubicBezTo>
                  <a:cubicBezTo>
                    <a:pt x="3182367" y="1711901"/>
                    <a:pt x="3182367" y="1713122"/>
                    <a:pt x="3183587" y="1715564"/>
                  </a:cubicBezTo>
                  <a:cubicBezTo>
                    <a:pt x="3182367" y="1716784"/>
                    <a:pt x="3181146" y="1716784"/>
                    <a:pt x="3178705" y="1713122"/>
                  </a:cubicBezTo>
                  <a:cubicBezTo>
                    <a:pt x="3175043" y="1709460"/>
                    <a:pt x="3168939" y="1696032"/>
                    <a:pt x="3168939" y="1708239"/>
                  </a:cubicBezTo>
                  <a:cubicBezTo>
                    <a:pt x="3168939" y="1713122"/>
                    <a:pt x="3167718" y="1715564"/>
                    <a:pt x="3166498" y="1715564"/>
                  </a:cubicBezTo>
                  <a:cubicBezTo>
                    <a:pt x="3164056" y="1715564"/>
                    <a:pt x="3162836" y="1702136"/>
                    <a:pt x="3157953" y="1705798"/>
                  </a:cubicBezTo>
                  <a:cubicBezTo>
                    <a:pt x="3155511" y="1707019"/>
                    <a:pt x="3153070" y="1705798"/>
                    <a:pt x="3153070" y="1709460"/>
                  </a:cubicBezTo>
                  <a:cubicBezTo>
                    <a:pt x="3153070" y="1716784"/>
                    <a:pt x="3149408" y="1711901"/>
                    <a:pt x="3145746" y="1705798"/>
                  </a:cubicBezTo>
                  <a:cubicBezTo>
                    <a:pt x="3138421" y="1694812"/>
                    <a:pt x="3142084" y="1699694"/>
                    <a:pt x="3138421" y="1703357"/>
                  </a:cubicBezTo>
                  <a:cubicBezTo>
                    <a:pt x="3135980" y="1704577"/>
                    <a:pt x="3137201" y="1702136"/>
                    <a:pt x="3133539" y="1705798"/>
                  </a:cubicBezTo>
                  <a:cubicBezTo>
                    <a:pt x="3132318" y="1707019"/>
                    <a:pt x="3128656" y="1703357"/>
                    <a:pt x="3127435" y="1703357"/>
                  </a:cubicBezTo>
                  <a:cubicBezTo>
                    <a:pt x="3126214" y="1703357"/>
                    <a:pt x="3122552" y="1698473"/>
                    <a:pt x="3122552" y="1699694"/>
                  </a:cubicBezTo>
                  <a:cubicBezTo>
                    <a:pt x="3117670" y="1700915"/>
                    <a:pt x="3112787" y="1696032"/>
                    <a:pt x="3110345" y="1702136"/>
                  </a:cubicBezTo>
                  <a:cubicBezTo>
                    <a:pt x="3106683" y="1713122"/>
                    <a:pt x="3106683" y="1709460"/>
                    <a:pt x="3098138" y="1707019"/>
                  </a:cubicBezTo>
                  <a:cubicBezTo>
                    <a:pt x="3095697" y="1705798"/>
                    <a:pt x="3096918" y="1710681"/>
                    <a:pt x="3100580" y="1715564"/>
                  </a:cubicBezTo>
                  <a:cubicBezTo>
                    <a:pt x="3103021" y="1719226"/>
                    <a:pt x="3105463" y="1722888"/>
                    <a:pt x="3105463" y="1720446"/>
                  </a:cubicBezTo>
                  <a:cubicBezTo>
                    <a:pt x="3106683" y="1718005"/>
                    <a:pt x="3110345" y="1721667"/>
                    <a:pt x="3112787" y="1721667"/>
                  </a:cubicBezTo>
                  <a:cubicBezTo>
                    <a:pt x="3115228" y="1720446"/>
                    <a:pt x="3122552" y="1716784"/>
                    <a:pt x="3129877" y="1727771"/>
                  </a:cubicBezTo>
                  <a:cubicBezTo>
                    <a:pt x="3133539" y="1733874"/>
                    <a:pt x="3145746" y="1731433"/>
                    <a:pt x="3149408" y="1737536"/>
                  </a:cubicBezTo>
                  <a:cubicBezTo>
                    <a:pt x="3153070" y="1743640"/>
                    <a:pt x="3157953" y="1744860"/>
                    <a:pt x="3161615" y="1750964"/>
                  </a:cubicBezTo>
                  <a:cubicBezTo>
                    <a:pt x="3165277" y="1759509"/>
                    <a:pt x="3170160" y="1769274"/>
                    <a:pt x="3175043" y="1775378"/>
                  </a:cubicBezTo>
                  <a:cubicBezTo>
                    <a:pt x="3172601" y="1781481"/>
                    <a:pt x="3171380" y="1777819"/>
                    <a:pt x="3165277" y="1775378"/>
                  </a:cubicBezTo>
                  <a:cubicBezTo>
                    <a:pt x="3162836" y="1774157"/>
                    <a:pt x="3164056" y="1777819"/>
                    <a:pt x="3167718" y="1782702"/>
                  </a:cubicBezTo>
                  <a:cubicBezTo>
                    <a:pt x="3170160" y="1786364"/>
                    <a:pt x="3171380" y="1788806"/>
                    <a:pt x="3172601" y="1787585"/>
                  </a:cubicBezTo>
                  <a:cubicBezTo>
                    <a:pt x="3172601" y="1786364"/>
                    <a:pt x="3173822" y="1787585"/>
                    <a:pt x="3175043" y="1787585"/>
                  </a:cubicBezTo>
                  <a:cubicBezTo>
                    <a:pt x="3176263" y="1787585"/>
                    <a:pt x="3177484" y="1788806"/>
                    <a:pt x="3178705" y="1788806"/>
                  </a:cubicBezTo>
                  <a:cubicBezTo>
                    <a:pt x="3181146" y="1787585"/>
                    <a:pt x="3187250" y="1786364"/>
                    <a:pt x="3193353" y="1794909"/>
                  </a:cubicBezTo>
                  <a:cubicBezTo>
                    <a:pt x="3194574" y="1796130"/>
                    <a:pt x="3195794" y="1796130"/>
                    <a:pt x="3197015" y="1797350"/>
                  </a:cubicBezTo>
                  <a:cubicBezTo>
                    <a:pt x="3198236" y="1797350"/>
                    <a:pt x="3200677" y="1797350"/>
                    <a:pt x="3201898" y="1798571"/>
                  </a:cubicBezTo>
                  <a:cubicBezTo>
                    <a:pt x="3203119" y="1798571"/>
                    <a:pt x="3204339" y="1798571"/>
                    <a:pt x="3204339" y="1798571"/>
                  </a:cubicBezTo>
                  <a:cubicBezTo>
                    <a:pt x="3203119" y="1799792"/>
                    <a:pt x="3203119" y="1805895"/>
                    <a:pt x="3203119" y="1809557"/>
                  </a:cubicBezTo>
                  <a:cubicBezTo>
                    <a:pt x="3203119" y="1818102"/>
                    <a:pt x="3201898" y="1807116"/>
                    <a:pt x="3198236" y="1814440"/>
                  </a:cubicBezTo>
                  <a:cubicBezTo>
                    <a:pt x="3197015" y="1813220"/>
                    <a:pt x="3195794" y="1814440"/>
                    <a:pt x="3195794" y="1818102"/>
                  </a:cubicBezTo>
                  <a:cubicBezTo>
                    <a:pt x="3195794" y="1819323"/>
                    <a:pt x="3195794" y="1819323"/>
                    <a:pt x="3195794" y="1820544"/>
                  </a:cubicBezTo>
                  <a:cubicBezTo>
                    <a:pt x="3195794" y="1821764"/>
                    <a:pt x="3195794" y="1821764"/>
                    <a:pt x="3194574" y="1822985"/>
                  </a:cubicBezTo>
                  <a:cubicBezTo>
                    <a:pt x="3194574" y="1822985"/>
                    <a:pt x="3193353" y="1824206"/>
                    <a:pt x="3193353" y="1822985"/>
                  </a:cubicBezTo>
                  <a:cubicBezTo>
                    <a:pt x="3190912" y="1821764"/>
                    <a:pt x="3188470" y="1811999"/>
                    <a:pt x="3184808" y="1813220"/>
                  </a:cubicBezTo>
                  <a:cubicBezTo>
                    <a:pt x="3182367" y="1814440"/>
                    <a:pt x="3179925" y="1811999"/>
                    <a:pt x="3179925" y="1815661"/>
                  </a:cubicBezTo>
                  <a:cubicBezTo>
                    <a:pt x="3179925" y="1821764"/>
                    <a:pt x="3176263" y="1816882"/>
                    <a:pt x="3172601" y="1810778"/>
                  </a:cubicBezTo>
                  <a:cubicBezTo>
                    <a:pt x="3168939" y="1805895"/>
                    <a:pt x="3167718" y="1803454"/>
                    <a:pt x="3167718" y="1804675"/>
                  </a:cubicBezTo>
                  <a:cubicBezTo>
                    <a:pt x="3167718" y="1804675"/>
                    <a:pt x="3167718" y="1805895"/>
                    <a:pt x="3165277" y="1807116"/>
                  </a:cubicBezTo>
                  <a:cubicBezTo>
                    <a:pt x="3162836" y="1808337"/>
                    <a:pt x="3164056" y="1804675"/>
                    <a:pt x="3160394" y="1807116"/>
                  </a:cubicBezTo>
                  <a:cubicBezTo>
                    <a:pt x="3159173" y="1808337"/>
                    <a:pt x="3155511" y="1803454"/>
                    <a:pt x="3154291" y="1803454"/>
                  </a:cubicBezTo>
                  <a:cubicBezTo>
                    <a:pt x="3153070" y="1803454"/>
                    <a:pt x="3150629" y="1797350"/>
                    <a:pt x="3149408" y="1797350"/>
                  </a:cubicBezTo>
                  <a:cubicBezTo>
                    <a:pt x="3146966" y="1797350"/>
                    <a:pt x="3144525" y="1794909"/>
                    <a:pt x="3142084" y="1793688"/>
                  </a:cubicBezTo>
                  <a:cubicBezTo>
                    <a:pt x="3139642" y="1792468"/>
                    <a:pt x="3138421" y="1791247"/>
                    <a:pt x="3137201" y="1793688"/>
                  </a:cubicBezTo>
                  <a:cubicBezTo>
                    <a:pt x="3133539" y="1801013"/>
                    <a:pt x="3133539" y="1797350"/>
                    <a:pt x="3124994" y="1790026"/>
                  </a:cubicBezTo>
                  <a:cubicBezTo>
                    <a:pt x="3122552" y="1787585"/>
                    <a:pt x="3123773" y="1792468"/>
                    <a:pt x="3127435" y="1798571"/>
                  </a:cubicBezTo>
                  <a:cubicBezTo>
                    <a:pt x="3129877" y="1803454"/>
                    <a:pt x="3132318" y="1807116"/>
                    <a:pt x="3132318" y="1805895"/>
                  </a:cubicBezTo>
                  <a:cubicBezTo>
                    <a:pt x="3132318" y="1805895"/>
                    <a:pt x="3133539" y="1807116"/>
                    <a:pt x="3135980" y="1808337"/>
                  </a:cubicBezTo>
                  <a:cubicBezTo>
                    <a:pt x="3137201" y="1809557"/>
                    <a:pt x="3139642" y="1810778"/>
                    <a:pt x="3139642" y="1810778"/>
                  </a:cubicBezTo>
                  <a:cubicBezTo>
                    <a:pt x="3142084" y="1810778"/>
                    <a:pt x="3148187" y="1811999"/>
                    <a:pt x="3154291" y="1820544"/>
                  </a:cubicBezTo>
                  <a:cubicBezTo>
                    <a:pt x="3154291" y="1822985"/>
                    <a:pt x="3154291" y="1825427"/>
                    <a:pt x="3154291" y="1826647"/>
                  </a:cubicBezTo>
                  <a:cubicBezTo>
                    <a:pt x="3154291" y="1830309"/>
                    <a:pt x="3154291" y="1832751"/>
                    <a:pt x="3153070" y="1833971"/>
                  </a:cubicBezTo>
                  <a:cubicBezTo>
                    <a:pt x="3153070" y="1835192"/>
                    <a:pt x="3151849" y="1835192"/>
                    <a:pt x="3151849" y="1835192"/>
                  </a:cubicBezTo>
                  <a:cubicBezTo>
                    <a:pt x="3150629" y="1835192"/>
                    <a:pt x="3149408" y="1835192"/>
                    <a:pt x="3148187" y="1833971"/>
                  </a:cubicBezTo>
                  <a:cubicBezTo>
                    <a:pt x="3144525" y="1831530"/>
                    <a:pt x="3138421" y="1822985"/>
                    <a:pt x="3139642" y="1833971"/>
                  </a:cubicBezTo>
                  <a:cubicBezTo>
                    <a:pt x="3139642" y="1838854"/>
                    <a:pt x="3139642" y="1841296"/>
                    <a:pt x="3137201" y="1841296"/>
                  </a:cubicBezTo>
                  <a:cubicBezTo>
                    <a:pt x="3135980" y="1841296"/>
                    <a:pt x="3132318" y="1831530"/>
                    <a:pt x="3128656" y="1835192"/>
                  </a:cubicBezTo>
                  <a:cubicBezTo>
                    <a:pt x="3127435" y="1837634"/>
                    <a:pt x="3124994" y="1836413"/>
                    <a:pt x="3124994" y="1840075"/>
                  </a:cubicBezTo>
                  <a:cubicBezTo>
                    <a:pt x="3124994" y="1846178"/>
                    <a:pt x="3121332" y="1842516"/>
                    <a:pt x="3118890" y="1838854"/>
                  </a:cubicBezTo>
                  <a:cubicBezTo>
                    <a:pt x="3115228" y="1835192"/>
                    <a:pt x="3114007" y="1833971"/>
                    <a:pt x="3114007" y="1833971"/>
                  </a:cubicBezTo>
                  <a:cubicBezTo>
                    <a:pt x="3114007" y="1833971"/>
                    <a:pt x="3114007" y="1836413"/>
                    <a:pt x="3112787" y="1837634"/>
                  </a:cubicBezTo>
                  <a:cubicBezTo>
                    <a:pt x="3111566" y="1840075"/>
                    <a:pt x="3111566" y="1836413"/>
                    <a:pt x="3107904" y="1841296"/>
                  </a:cubicBezTo>
                  <a:cubicBezTo>
                    <a:pt x="3106683" y="1843737"/>
                    <a:pt x="3104242" y="1840075"/>
                    <a:pt x="3103021" y="1841296"/>
                  </a:cubicBezTo>
                  <a:cubicBezTo>
                    <a:pt x="3101800" y="1841296"/>
                    <a:pt x="3099359" y="1837634"/>
                    <a:pt x="3098138" y="1837634"/>
                  </a:cubicBezTo>
                  <a:cubicBezTo>
                    <a:pt x="3095697" y="1838854"/>
                    <a:pt x="3093256" y="1837634"/>
                    <a:pt x="3092035" y="1837634"/>
                  </a:cubicBezTo>
                  <a:cubicBezTo>
                    <a:pt x="3089593" y="1837634"/>
                    <a:pt x="3088373" y="1837634"/>
                    <a:pt x="3087152" y="1841296"/>
                  </a:cubicBezTo>
                  <a:cubicBezTo>
                    <a:pt x="3084711" y="1851061"/>
                    <a:pt x="3083490" y="1847399"/>
                    <a:pt x="3076166" y="1844958"/>
                  </a:cubicBezTo>
                  <a:cubicBezTo>
                    <a:pt x="3073724" y="1843737"/>
                    <a:pt x="3074945" y="1848620"/>
                    <a:pt x="3078607" y="1853503"/>
                  </a:cubicBezTo>
                  <a:cubicBezTo>
                    <a:pt x="3081049" y="1857165"/>
                    <a:pt x="3083490" y="1859606"/>
                    <a:pt x="3083490" y="1858385"/>
                  </a:cubicBezTo>
                  <a:cubicBezTo>
                    <a:pt x="3083490" y="1857165"/>
                    <a:pt x="3084711" y="1858385"/>
                    <a:pt x="3085931" y="1858385"/>
                  </a:cubicBezTo>
                  <a:cubicBezTo>
                    <a:pt x="3087152" y="1858385"/>
                    <a:pt x="3088373" y="1859606"/>
                    <a:pt x="3089593" y="1858385"/>
                  </a:cubicBezTo>
                  <a:cubicBezTo>
                    <a:pt x="3092035" y="1857165"/>
                    <a:pt x="3098138" y="1853503"/>
                    <a:pt x="3105463" y="1862048"/>
                  </a:cubicBezTo>
                  <a:cubicBezTo>
                    <a:pt x="3106683" y="1863268"/>
                    <a:pt x="3107904" y="1863268"/>
                    <a:pt x="3109125" y="1864489"/>
                  </a:cubicBezTo>
                  <a:cubicBezTo>
                    <a:pt x="3110345" y="1864489"/>
                    <a:pt x="3112787" y="1864489"/>
                    <a:pt x="3114007" y="1864489"/>
                  </a:cubicBezTo>
                  <a:cubicBezTo>
                    <a:pt x="3117670" y="1864489"/>
                    <a:pt x="3121332" y="1864489"/>
                    <a:pt x="3122552" y="1865710"/>
                  </a:cubicBezTo>
                  <a:cubicBezTo>
                    <a:pt x="3126214" y="1869372"/>
                    <a:pt x="3131097" y="1868151"/>
                    <a:pt x="3134759" y="1873034"/>
                  </a:cubicBezTo>
                  <a:cubicBezTo>
                    <a:pt x="3137201" y="1876696"/>
                    <a:pt x="3140863" y="1880358"/>
                    <a:pt x="3143304" y="1884020"/>
                  </a:cubicBezTo>
                  <a:cubicBezTo>
                    <a:pt x="3146966" y="1887682"/>
                    <a:pt x="3149408" y="1890124"/>
                    <a:pt x="3153070" y="1890124"/>
                  </a:cubicBezTo>
                  <a:cubicBezTo>
                    <a:pt x="3154291" y="1890124"/>
                    <a:pt x="3155511" y="1890124"/>
                    <a:pt x="3156732" y="1888903"/>
                  </a:cubicBezTo>
                  <a:cubicBezTo>
                    <a:pt x="3157953" y="1887682"/>
                    <a:pt x="3160394" y="1886462"/>
                    <a:pt x="3161615" y="1885241"/>
                  </a:cubicBezTo>
                  <a:cubicBezTo>
                    <a:pt x="3162836" y="1884020"/>
                    <a:pt x="3164056" y="1884020"/>
                    <a:pt x="3165277" y="1882799"/>
                  </a:cubicBezTo>
                  <a:cubicBezTo>
                    <a:pt x="3166498" y="1882799"/>
                    <a:pt x="3166498" y="1884020"/>
                    <a:pt x="3167718" y="1884020"/>
                  </a:cubicBezTo>
                  <a:cubicBezTo>
                    <a:pt x="3168939" y="1885241"/>
                    <a:pt x="3170160" y="1885241"/>
                    <a:pt x="3171380" y="1885241"/>
                  </a:cubicBezTo>
                  <a:cubicBezTo>
                    <a:pt x="3172601" y="1885241"/>
                    <a:pt x="3175043" y="1885241"/>
                    <a:pt x="3176263" y="1885241"/>
                  </a:cubicBezTo>
                  <a:cubicBezTo>
                    <a:pt x="3179925" y="1885241"/>
                    <a:pt x="3183587" y="1885241"/>
                    <a:pt x="3184808" y="1886462"/>
                  </a:cubicBezTo>
                  <a:cubicBezTo>
                    <a:pt x="3186029" y="1887682"/>
                    <a:pt x="3186029" y="1887682"/>
                    <a:pt x="3187250" y="1888903"/>
                  </a:cubicBezTo>
                  <a:cubicBezTo>
                    <a:pt x="3187250" y="1888903"/>
                    <a:pt x="3187250" y="1888903"/>
                    <a:pt x="3187250" y="1888903"/>
                  </a:cubicBezTo>
                  <a:cubicBezTo>
                    <a:pt x="3188470" y="1901110"/>
                    <a:pt x="3184808" y="1884020"/>
                    <a:pt x="3179925" y="1903551"/>
                  </a:cubicBezTo>
                  <a:cubicBezTo>
                    <a:pt x="3178705" y="1910876"/>
                    <a:pt x="3178705" y="1914538"/>
                    <a:pt x="3177484" y="1916979"/>
                  </a:cubicBezTo>
                  <a:cubicBezTo>
                    <a:pt x="3176263" y="1919420"/>
                    <a:pt x="3172601" y="1920641"/>
                    <a:pt x="3164056" y="1919420"/>
                  </a:cubicBezTo>
                  <a:cubicBezTo>
                    <a:pt x="3162836" y="1919420"/>
                    <a:pt x="3161615" y="1919420"/>
                    <a:pt x="3160394" y="1919420"/>
                  </a:cubicBezTo>
                  <a:cubicBezTo>
                    <a:pt x="3156732" y="1914538"/>
                    <a:pt x="3155511" y="1913317"/>
                    <a:pt x="3155511" y="1913317"/>
                  </a:cubicBezTo>
                  <a:cubicBezTo>
                    <a:pt x="3155511" y="1913317"/>
                    <a:pt x="3155511" y="1914538"/>
                    <a:pt x="3153070" y="1915758"/>
                  </a:cubicBezTo>
                  <a:cubicBezTo>
                    <a:pt x="3150629" y="1916979"/>
                    <a:pt x="3151849" y="1914538"/>
                    <a:pt x="3148187" y="1915758"/>
                  </a:cubicBezTo>
                  <a:cubicBezTo>
                    <a:pt x="3146966" y="1916979"/>
                    <a:pt x="3143304" y="1912096"/>
                    <a:pt x="3142084" y="1912096"/>
                  </a:cubicBezTo>
                  <a:cubicBezTo>
                    <a:pt x="3140863" y="1912096"/>
                    <a:pt x="3137201" y="1907213"/>
                    <a:pt x="3137201" y="1907213"/>
                  </a:cubicBezTo>
                  <a:cubicBezTo>
                    <a:pt x="3132318" y="1905993"/>
                    <a:pt x="3127435" y="1898669"/>
                    <a:pt x="3124994" y="1903551"/>
                  </a:cubicBezTo>
                  <a:cubicBezTo>
                    <a:pt x="3121332" y="1910876"/>
                    <a:pt x="3120111" y="1907213"/>
                    <a:pt x="3112787" y="1898669"/>
                  </a:cubicBezTo>
                  <a:cubicBezTo>
                    <a:pt x="3110345" y="1896227"/>
                    <a:pt x="3111566" y="1901110"/>
                    <a:pt x="3115228" y="1908434"/>
                  </a:cubicBezTo>
                  <a:cubicBezTo>
                    <a:pt x="3117670" y="1913317"/>
                    <a:pt x="3120111" y="1918200"/>
                    <a:pt x="3121332" y="1916979"/>
                  </a:cubicBezTo>
                  <a:cubicBezTo>
                    <a:pt x="3122552" y="1915758"/>
                    <a:pt x="3126214" y="1921862"/>
                    <a:pt x="3128656" y="1921862"/>
                  </a:cubicBezTo>
                  <a:cubicBezTo>
                    <a:pt x="3129877" y="1921862"/>
                    <a:pt x="3132318" y="1921862"/>
                    <a:pt x="3135980" y="1924303"/>
                  </a:cubicBezTo>
                  <a:cubicBezTo>
                    <a:pt x="3137201" y="1925524"/>
                    <a:pt x="3139642" y="1926745"/>
                    <a:pt x="3140863" y="1927965"/>
                  </a:cubicBezTo>
                  <a:cubicBezTo>
                    <a:pt x="3142084" y="1929186"/>
                    <a:pt x="3143304" y="1930407"/>
                    <a:pt x="3144525" y="1932848"/>
                  </a:cubicBezTo>
                  <a:cubicBezTo>
                    <a:pt x="3143304" y="1932848"/>
                    <a:pt x="3143304" y="1934069"/>
                    <a:pt x="3142084" y="1940172"/>
                  </a:cubicBezTo>
                  <a:cubicBezTo>
                    <a:pt x="3142084" y="1941393"/>
                    <a:pt x="3140863" y="1942614"/>
                    <a:pt x="3139642" y="1942614"/>
                  </a:cubicBezTo>
                  <a:cubicBezTo>
                    <a:pt x="3139642" y="1942614"/>
                    <a:pt x="3138421" y="1942614"/>
                    <a:pt x="3138421" y="1942614"/>
                  </a:cubicBezTo>
                  <a:cubicBezTo>
                    <a:pt x="3137201" y="1942614"/>
                    <a:pt x="3137201" y="1942614"/>
                    <a:pt x="3135980" y="1941393"/>
                  </a:cubicBezTo>
                  <a:cubicBezTo>
                    <a:pt x="3126214" y="1936510"/>
                    <a:pt x="3129877" y="1947497"/>
                    <a:pt x="3129877" y="1954821"/>
                  </a:cubicBezTo>
                  <a:cubicBezTo>
                    <a:pt x="3129877" y="1954821"/>
                    <a:pt x="3129877" y="1956041"/>
                    <a:pt x="3129877" y="1956041"/>
                  </a:cubicBezTo>
                  <a:cubicBezTo>
                    <a:pt x="3129877" y="1954821"/>
                    <a:pt x="3128656" y="1953600"/>
                    <a:pt x="3127435" y="1951159"/>
                  </a:cubicBezTo>
                  <a:cubicBezTo>
                    <a:pt x="3124994" y="1947497"/>
                    <a:pt x="3123773" y="1943834"/>
                    <a:pt x="3120111" y="1946276"/>
                  </a:cubicBezTo>
                  <a:cubicBezTo>
                    <a:pt x="3117670" y="1948717"/>
                    <a:pt x="3114007" y="1946276"/>
                    <a:pt x="3114007" y="1952379"/>
                  </a:cubicBezTo>
                  <a:cubicBezTo>
                    <a:pt x="3114007" y="1957262"/>
                    <a:pt x="3112787" y="1958483"/>
                    <a:pt x="3110345" y="1957262"/>
                  </a:cubicBezTo>
                  <a:cubicBezTo>
                    <a:pt x="3107904" y="1956041"/>
                    <a:pt x="3106683" y="1952379"/>
                    <a:pt x="3104242" y="1948717"/>
                  </a:cubicBezTo>
                  <a:cubicBezTo>
                    <a:pt x="3099359" y="1941393"/>
                    <a:pt x="3098138" y="1938952"/>
                    <a:pt x="3096918" y="1938952"/>
                  </a:cubicBezTo>
                  <a:cubicBezTo>
                    <a:pt x="3095697" y="1938952"/>
                    <a:pt x="3095697" y="1942614"/>
                    <a:pt x="3093256" y="1943834"/>
                  </a:cubicBezTo>
                  <a:cubicBezTo>
                    <a:pt x="3090814" y="1946276"/>
                    <a:pt x="3092035" y="1941393"/>
                    <a:pt x="3085931" y="1946276"/>
                  </a:cubicBezTo>
                  <a:cubicBezTo>
                    <a:pt x="3083490" y="1948717"/>
                    <a:pt x="3079828" y="1942614"/>
                    <a:pt x="3078607" y="1941393"/>
                  </a:cubicBezTo>
                  <a:cubicBezTo>
                    <a:pt x="3076166" y="1941393"/>
                    <a:pt x="3072504" y="1934069"/>
                    <a:pt x="3072504" y="1934069"/>
                  </a:cubicBezTo>
                  <a:cubicBezTo>
                    <a:pt x="3065179" y="1935290"/>
                    <a:pt x="3059076" y="1924303"/>
                    <a:pt x="3055414" y="1932848"/>
                  </a:cubicBezTo>
                  <a:cubicBezTo>
                    <a:pt x="3051752" y="1938952"/>
                    <a:pt x="3050531" y="1941393"/>
                    <a:pt x="3048090" y="1940172"/>
                  </a:cubicBezTo>
                  <a:cubicBezTo>
                    <a:pt x="3045648" y="1938952"/>
                    <a:pt x="3043207" y="1935290"/>
                    <a:pt x="3037103" y="1930407"/>
                  </a:cubicBezTo>
                  <a:cubicBezTo>
                    <a:pt x="3033441" y="1927965"/>
                    <a:pt x="3035883" y="1935290"/>
                    <a:pt x="3039545" y="1945055"/>
                  </a:cubicBezTo>
                  <a:cubicBezTo>
                    <a:pt x="3040765" y="1949938"/>
                    <a:pt x="3043207" y="1953600"/>
                    <a:pt x="3044428" y="1956041"/>
                  </a:cubicBezTo>
                  <a:cubicBezTo>
                    <a:pt x="3038324" y="1962145"/>
                    <a:pt x="3037103" y="1964586"/>
                    <a:pt x="3033441" y="1958483"/>
                  </a:cubicBezTo>
                  <a:cubicBezTo>
                    <a:pt x="3031000" y="1954821"/>
                    <a:pt x="3026117" y="1962145"/>
                    <a:pt x="3021234" y="1962145"/>
                  </a:cubicBezTo>
                  <a:cubicBezTo>
                    <a:pt x="3021234" y="1962145"/>
                    <a:pt x="3017572" y="1967028"/>
                    <a:pt x="3016351" y="1967028"/>
                  </a:cubicBezTo>
                  <a:cubicBezTo>
                    <a:pt x="3015131" y="1967028"/>
                    <a:pt x="3012689" y="1971911"/>
                    <a:pt x="3010248" y="1970690"/>
                  </a:cubicBezTo>
                  <a:cubicBezTo>
                    <a:pt x="3006586" y="1968248"/>
                    <a:pt x="3006586" y="1971911"/>
                    <a:pt x="3005365" y="1970690"/>
                  </a:cubicBezTo>
                  <a:cubicBezTo>
                    <a:pt x="3004144" y="1969469"/>
                    <a:pt x="3004144" y="1968248"/>
                    <a:pt x="3002924" y="1968248"/>
                  </a:cubicBezTo>
                  <a:cubicBezTo>
                    <a:pt x="3002924" y="1968248"/>
                    <a:pt x="3001703" y="1969469"/>
                    <a:pt x="2998041" y="1974352"/>
                  </a:cubicBezTo>
                  <a:cubicBezTo>
                    <a:pt x="2996820" y="1974352"/>
                    <a:pt x="2995600" y="1974352"/>
                    <a:pt x="2994379" y="1974352"/>
                  </a:cubicBezTo>
                  <a:cubicBezTo>
                    <a:pt x="2985834" y="1975573"/>
                    <a:pt x="2983393" y="1974352"/>
                    <a:pt x="2980951" y="1971911"/>
                  </a:cubicBezTo>
                  <a:cubicBezTo>
                    <a:pt x="2979730" y="1969469"/>
                    <a:pt x="2979730" y="1964586"/>
                    <a:pt x="2978510" y="1958483"/>
                  </a:cubicBezTo>
                  <a:cubicBezTo>
                    <a:pt x="2978510" y="1956041"/>
                    <a:pt x="2977289" y="1954821"/>
                    <a:pt x="2977289" y="1953600"/>
                  </a:cubicBezTo>
                  <a:cubicBezTo>
                    <a:pt x="2979730" y="1953600"/>
                    <a:pt x="2982172" y="1952379"/>
                    <a:pt x="2983393" y="1953600"/>
                  </a:cubicBezTo>
                  <a:cubicBezTo>
                    <a:pt x="2984613" y="1954821"/>
                    <a:pt x="2988275" y="1952379"/>
                    <a:pt x="2993158" y="1949938"/>
                  </a:cubicBezTo>
                  <a:cubicBezTo>
                    <a:pt x="2999262" y="1946276"/>
                    <a:pt x="3001703" y="1942614"/>
                    <a:pt x="2998041" y="1943834"/>
                  </a:cubicBezTo>
                  <a:cubicBezTo>
                    <a:pt x="2984613" y="1945055"/>
                    <a:pt x="2982172" y="1948717"/>
                    <a:pt x="2977289" y="1940172"/>
                  </a:cubicBezTo>
                  <a:cubicBezTo>
                    <a:pt x="2977289" y="1940172"/>
                    <a:pt x="2977289" y="1940172"/>
                    <a:pt x="2976068" y="1938952"/>
                  </a:cubicBezTo>
                  <a:cubicBezTo>
                    <a:pt x="2978510" y="1937731"/>
                    <a:pt x="2980951" y="1937731"/>
                    <a:pt x="2983393" y="1937731"/>
                  </a:cubicBezTo>
                  <a:cubicBezTo>
                    <a:pt x="2984613" y="1937731"/>
                    <a:pt x="2987055" y="1937731"/>
                    <a:pt x="2988275" y="1937731"/>
                  </a:cubicBezTo>
                  <a:cubicBezTo>
                    <a:pt x="2989496" y="1937731"/>
                    <a:pt x="2990717" y="1936510"/>
                    <a:pt x="2991937" y="1936510"/>
                  </a:cubicBezTo>
                  <a:cubicBezTo>
                    <a:pt x="2993158" y="1935290"/>
                    <a:pt x="2993158" y="1935290"/>
                    <a:pt x="2994379" y="1935290"/>
                  </a:cubicBezTo>
                  <a:cubicBezTo>
                    <a:pt x="2995600" y="1936510"/>
                    <a:pt x="2996820" y="1936510"/>
                    <a:pt x="2998041" y="1937731"/>
                  </a:cubicBezTo>
                  <a:cubicBezTo>
                    <a:pt x="2999262" y="1938952"/>
                    <a:pt x="3001703" y="1940172"/>
                    <a:pt x="3002924" y="1941393"/>
                  </a:cubicBezTo>
                  <a:cubicBezTo>
                    <a:pt x="3004144" y="1942614"/>
                    <a:pt x="3005365" y="1942614"/>
                    <a:pt x="3006586" y="1942614"/>
                  </a:cubicBezTo>
                  <a:cubicBezTo>
                    <a:pt x="3010248" y="1942614"/>
                    <a:pt x="3012689" y="1940172"/>
                    <a:pt x="3016351" y="1936510"/>
                  </a:cubicBezTo>
                  <a:cubicBezTo>
                    <a:pt x="3020014" y="1932848"/>
                    <a:pt x="3022455" y="1929186"/>
                    <a:pt x="3024896" y="1925524"/>
                  </a:cubicBezTo>
                  <a:cubicBezTo>
                    <a:pt x="3028558" y="1920641"/>
                    <a:pt x="3033441" y="1921862"/>
                    <a:pt x="3037103" y="1918200"/>
                  </a:cubicBezTo>
                  <a:cubicBezTo>
                    <a:pt x="3038324" y="1915758"/>
                    <a:pt x="3041986" y="1915758"/>
                    <a:pt x="3045648" y="1916979"/>
                  </a:cubicBezTo>
                  <a:cubicBezTo>
                    <a:pt x="3046869" y="1916979"/>
                    <a:pt x="3049310" y="1916979"/>
                    <a:pt x="3050531" y="1916979"/>
                  </a:cubicBezTo>
                  <a:cubicBezTo>
                    <a:pt x="3051752" y="1916979"/>
                    <a:pt x="3052972" y="1915758"/>
                    <a:pt x="3054193" y="1914538"/>
                  </a:cubicBezTo>
                  <a:cubicBezTo>
                    <a:pt x="3061517" y="1905993"/>
                    <a:pt x="3067621" y="1909655"/>
                    <a:pt x="3070062" y="1910876"/>
                  </a:cubicBezTo>
                  <a:cubicBezTo>
                    <a:pt x="3071283" y="1910876"/>
                    <a:pt x="3072504" y="1910876"/>
                    <a:pt x="3073724" y="1910876"/>
                  </a:cubicBezTo>
                  <a:cubicBezTo>
                    <a:pt x="3074945" y="1910876"/>
                    <a:pt x="3076166" y="1909655"/>
                    <a:pt x="3076166" y="1910876"/>
                  </a:cubicBezTo>
                  <a:cubicBezTo>
                    <a:pt x="3077386" y="1912096"/>
                    <a:pt x="3078607" y="1909655"/>
                    <a:pt x="3081049" y="1905993"/>
                  </a:cubicBezTo>
                  <a:cubicBezTo>
                    <a:pt x="3083490" y="1901110"/>
                    <a:pt x="3085931" y="1897448"/>
                    <a:pt x="3083490" y="1897448"/>
                  </a:cubicBezTo>
                  <a:cubicBezTo>
                    <a:pt x="3076166" y="1899889"/>
                    <a:pt x="3074945" y="1903551"/>
                    <a:pt x="3072504" y="1893786"/>
                  </a:cubicBezTo>
                  <a:cubicBezTo>
                    <a:pt x="3071283" y="1890124"/>
                    <a:pt x="3070062" y="1890124"/>
                    <a:pt x="3067621" y="1890124"/>
                  </a:cubicBezTo>
                  <a:cubicBezTo>
                    <a:pt x="3065179" y="1890124"/>
                    <a:pt x="3063959" y="1890124"/>
                    <a:pt x="3061517" y="1890124"/>
                  </a:cubicBezTo>
                  <a:cubicBezTo>
                    <a:pt x="3061517" y="1890124"/>
                    <a:pt x="3059076" y="1893786"/>
                    <a:pt x="3056635" y="1893786"/>
                  </a:cubicBezTo>
                  <a:cubicBezTo>
                    <a:pt x="3055414" y="1893786"/>
                    <a:pt x="3052972" y="1896227"/>
                    <a:pt x="3051752" y="1893786"/>
                  </a:cubicBezTo>
                  <a:cubicBezTo>
                    <a:pt x="3048090" y="1888903"/>
                    <a:pt x="3049310" y="1892565"/>
                    <a:pt x="3046869" y="1890124"/>
                  </a:cubicBezTo>
                  <a:cubicBezTo>
                    <a:pt x="3045648" y="1888903"/>
                    <a:pt x="3045648" y="1886462"/>
                    <a:pt x="3045648" y="1886462"/>
                  </a:cubicBezTo>
                  <a:cubicBezTo>
                    <a:pt x="3045648" y="1886462"/>
                    <a:pt x="3044428" y="1887682"/>
                    <a:pt x="3040765" y="1891344"/>
                  </a:cubicBezTo>
                  <a:cubicBezTo>
                    <a:pt x="3037103" y="1895006"/>
                    <a:pt x="3034662" y="1898669"/>
                    <a:pt x="3034662" y="1892565"/>
                  </a:cubicBezTo>
                  <a:cubicBezTo>
                    <a:pt x="3034662" y="1888903"/>
                    <a:pt x="3032221" y="1888903"/>
                    <a:pt x="3031000" y="1887682"/>
                  </a:cubicBezTo>
                  <a:cubicBezTo>
                    <a:pt x="3027338" y="1882799"/>
                    <a:pt x="3024896" y="1893786"/>
                    <a:pt x="3022455" y="1893786"/>
                  </a:cubicBezTo>
                  <a:cubicBezTo>
                    <a:pt x="3021234" y="1893786"/>
                    <a:pt x="3020014" y="1891344"/>
                    <a:pt x="3020014" y="1886462"/>
                  </a:cubicBezTo>
                  <a:cubicBezTo>
                    <a:pt x="3021234" y="1875475"/>
                    <a:pt x="3015131" y="1884020"/>
                    <a:pt x="3011469" y="1886462"/>
                  </a:cubicBezTo>
                  <a:cubicBezTo>
                    <a:pt x="3010248" y="1887682"/>
                    <a:pt x="3009027" y="1887682"/>
                    <a:pt x="3007807" y="1887682"/>
                  </a:cubicBezTo>
                  <a:cubicBezTo>
                    <a:pt x="3006586" y="1887682"/>
                    <a:pt x="3006586" y="1887682"/>
                    <a:pt x="3006586" y="1886462"/>
                  </a:cubicBezTo>
                  <a:cubicBezTo>
                    <a:pt x="3005365" y="1885241"/>
                    <a:pt x="3006586" y="1881579"/>
                    <a:pt x="3005365" y="1879137"/>
                  </a:cubicBezTo>
                  <a:cubicBezTo>
                    <a:pt x="3005365" y="1876696"/>
                    <a:pt x="3005365" y="1875475"/>
                    <a:pt x="3005365" y="1873034"/>
                  </a:cubicBezTo>
                  <a:cubicBezTo>
                    <a:pt x="3012689" y="1864489"/>
                    <a:pt x="3018793" y="1863268"/>
                    <a:pt x="3020014" y="1863268"/>
                  </a:cubicBezTo>
                  <a:cubicBezTo>
                    <a:pt x="3021234" y="1863268"/>
                    <a:pt x="3022455" y="1862048"/>
                    <a:pt x="3023676" y="1860827"/>
                  </a:cubicBezTo>
                  <a:cubicBezTo>
                    <a:pt x="3024896" y="1859606"/>
                    <a:pt x="3026117" y="1858385"/>
                    <a:pt x="3027338" y="1858385"/>
                  </a:cubicBezTo>
                  <a:cubicBezTo>
                    <a:pt x="3028558" y="1859606"/>
                    <a:pt x="3029779" y="1855944"/>
                    <a:pt x="3032221" y="1851061"/>
                  </a:cubicBezTo>
                  <a:cubicBezTo>
                    <a:pt x="3034662" y="1844958"/>
                    <a:pt x="3037103" y="1840075"/>
                    <a:pt x="3034662" y="1842516"/>
                  </a:cubicBezTo>
                  <a:cubicBezTo>
                    <a:pt x="3027338" y="1849841"/>
                    <a:pt x="3026117" y="1853503"/>
                    <a:pt x="3022455" y="1846178"/>
                  </a:cubicBezTo>
                  <a:cubicBezTo>
                    <a:pt x="3021234" y="1843737"/>
                    <a:pt x="3020014" y="1844958"/>
                    <a:pt x="3017572" y="1846178"/>
                  </a:cubicBezTo>
                  <a:cubicBezTo>
                    <a:pt x="3015131" y="1847399"/>
                    <a:pt x="3012689" y="1849841"/>
                    <a:pt x="3010248" y="1849841"/>
                  </a:cubicBezTo>
                  <a:cubicBezTo>
                    <a:pt x="3010248" y="1849841"/>
                    <a:pt x="3006586" y="1854723"/>
                    <a:pt x="3005365" y="1855944"/>
                  </a:cubicBezTo>
                  <a:cubicBezTo>
                    <a:pt x="3004144" y="1855944"/>
                    <a:pt x="3001703" y="1860827"/>
                    <a:pt x="2999262" y="1859606"/>
                  </a:cubicBezTo>
                  <a:cubicBezTo>
                    <a:pt x="2995600" y="1858385"/>
                    <a:pt x="2995600" y="1860827"/>
                    <a:pt x="2994379" y="1859606"/>
                  </a:cubicBezTo>
                  <a:cubicBezTo>
                    <a:pt x="2993158" y="1858385"/>
                    <a:pt x="2993158" y="1857165"/>
                    <a:pt x="2991937" y="1857165"/>
                  </a:cubicBezTo>
                  <a:cubicBezTo>
                    <a:pt x="2991937" y="1857165"/>
                    <a:pt x="2990717" y="1858385"/>
                    <a:pt x="2987055" y="1863268"/>
                  </a:cubicBezTo>
                  <a:cubicBezTo>
                    <a:pt x="2983393" y="1868151"/>
                    <a:pt x="2979730" y="1873034"/>
                    <a:pt x="2979730" y="1868151"/>
                  </a:cubicBezTo>
                  <a:cubicBezTo>
                    <a:pt x="2979730" y="1864489"/>
                    <a:pt x="2977289" y="1866930"/>
                    <a:pt x="2974848" y="1865710"/>
                  </a:cubicBezTo>
                  <a:cubicBezTo>
                    <a:pt x="2969965" y="1864489"/>
                    <a:pt x="2967523" y="1874255"/>
                    <a:pt x="2966303" y="1875475"/>
                  </a:cubicBezTo>
                  <a:cubicBezTo>
                    <a:pt x="2965082" y="1875475"/>
                    <a:pt x="2965082" y="1875475"/>
                    <a:pt x="2965082" y="1875475"/>
                  </a:cubicBezTo>
                  <a:cubicBezTo>
                    <a:pt x="2965082" y="1874255"/>
                    <a:pt x="2965082" y="1874255"/>
                    <a:pt x="2963861" y="1873034"/>
                  </a:cubicBezTo>
                  <a:cubicBezTo>
                    <a:pt x="2963861" y="1871813"/>
                    <a:pt x="2963861" y="1871813"/>
                    <a:pt x="2963861" y="1870592"/>
                  </a:cubicBezTo>
                  <a:cubicBezTo>
                    <a:pt x="2963861" y="1866930"/>
                    <a:pt x="2962641" y="1865710"/>
                    <a:pt x="2961420" y="1866930"/>
                  </a:cubicBezTo>
                  <a:cubicBezTo>
                    <a:pt x="2957758" y="1859606"/>
                    <a:pt x="2956537" y="1870592"/>
                    <a:pt x="2956537" y="1862048"/>
                  </a:cubicBezTo>
                  <a:cubicBezTo>
                    <a:pt x="2956537" y="1857165"/>
                    <a:pt x="2956537" y="1852282"/>
                    <a:pt x="2955316" y="1851061"/>
                  </a:cubicBezTo>
                  <a:cubicBezTo>
                    <a:pt x="2956537" y="1851061"/>
                    <a:pt x="2957758" y="1851061"/>
                    <a:pt x="2957758" y="1851061"/>
                  </a:cubicBezTo>
                  <a:cubicBezTo>
                    <a:pt x="2958979" y="1851061"/>
                    <a:pt x="2961420" y="1851061"/>
                    <a:pt x="2962641" y="1849841"/>
                  </a:cubicBezTo>
                  <a:cubicBezTo>
                    <a:pt x="2963861" y="1849841"/>
                    <a:pt x="2965082" y="1848620"/>
                    <a:pt x="2966303" y="1847399"/>
                  </a:cubicBezTo>
                  <a:cubicBezTo>
                    <a:pt x="2967523" y="1846178"/>
                    <a:pt x="2967523" y="1846178"/>
                    <a:pt x="2968744" y="1844958"/>
                  </a:cubicBezTo>
                  <a:cubicBezTo>
                    <a:pt x="2971186" y="1844958"/>
                    <a:pt x="2973627" y="1846178"/>
                    <a:pt x="2973627" y="1847399"/>
                  </a:cubicBezTo>
                  <a:cubicBezTo>
                    <a:pt x="2974848" y="1851061"/>
                    <a:pt x="2983393" y="1848620"/>
                    <a:pt x="2994379" y="1844958"/>
                  </a:cubicBezTo>
                  <a:cubicBezTo>
                    <a:pt x="3006586" y="1841296"/>
                    <a:pt x="3015131" y="1836413"/>
                    <a:pt x="3006586" y="1835192"/>
                  </a:cubicBezTo>
                  <a:cubicBezTo>
                    <a:pt x="3000482" y="1833971"/>
                    <a:pt x="2995600" y="1833971"/>
                    <a:pt x="2991937" y="1833971"/>
                  </a:cubicBezTo>
                  <a:cubicBezTo>
                    <a:pt x="2994379" y="1830309"/>
                    <a:pt x="2994379" y="1826647"/>
                    <a:pt x="2993158" y="1827868"/>
                  </a:cubicBezTo>
                  <a:cubicBezTo>
                    <a:pt x="2987055" y="1831530"/>
                    <a:pt x="2985834" y="1833971"/>
                    <a:pt x="2983393" y="1827868"/>
                  </a:cubicBezTo>
                  <a:cubicBezTo>
                    <a:pt x="2988275" y="1821764"/>
                    <a:pt x="2993158" y="1811999"/>
                    <a:pt x="2996820" y="1803454"/>
                  </a:cubicBezTo>
                  <a:cubicBezTo>
                    <a:pt x="2999262" y="1797350"/>
                    <a:pt x="3005365" y="1796130"/>
                    <a:pt x="3009027" y="1790026"/>
                  </a:cubicBezTo>
                  <a:cubicBezTo>
                    <a:pt x="3012689" y="1783923"/>
                    <a:pt x="3024896" y="1786364"/>
                    <a:pt x="3028558" y="1780261"/>
                  </a:cubicBezTo>
                  <a:cubicBezTo>
                    <a:pt x="3035883" y="1769274"/>
                    <a:pt x="3043207" y="1772936"/>
                    <a:pt x="3045648" y="1774157"/>
                  </a:cubicBezTo>
                  <a:cubicBezTo>
                    <a:pt x="3048090" y="1775378"/>
                    <a:pt x="3051752" y="1771716"/>
                    <a:pt x="3052972" y="1772936"/>
                  </a:cubicBezTo>
                  <a:cubicBezTo>
                    <a:pt x="3054193" y="1775378"/>
                    <a:pt x="3055414" y="1771716"/>
                    <a:pt x="3057855" y="1768054"/>
                  </a:cubicBezTo>
                  <a:cubicBezTo>
                    <a:pt x="3060297" y="1763171"/>
                    <a:pt x="3062738" y="1758288"/>
                    <a:pt x="3060297" y="1759509"/>
                  </a:cubicBezTo>
                  <a:cubicBezTo>
                    <a:pt x="3052972" y="1761950"/>
                    <a:pt x="3051752" y="1765612"/>
                    <a:pt x="3048090" y="1754626"/>
                  </a:cubicBezTo>
                  <a:cubicBezTo>
                    <a:pt x="3045648" y="1748522"/>
                    <a:pt x="3040765" y="1753405"/>
                    <a:pt x="3035883" y="1752185"/>
                  </a:cubicBezTo>
                  <a:cubicBezTo>
                    <a:pt x="3035883" y="1752185"/>
                    <a:pt x="3032221" y="1757067"/>
                    <a:pt x="3031000" y="1755847"/>
                  </a:cubicBezTo>
                  <a:cubicBezTo>
                    <a:pt x="3029779" y="1755847"/>
                    <a:pt x="3027338" y="1759509"/>
                    <a:pt x="3024896" y="1758288"/>
                  </a:cubicBezTo>
                  <a:cubicBezTo>
                    <a:pt x="3021234" y="1754626"/>
                    <a:pt x="3021234" y="1758288"/>
                    <a:pt x="3020014" y="1755847"/>
                  </a:cubicBezTo>
                  <a:cubicBezTo>
                    <a:pt x="3016351" y="1753405"/>
                    <a:pt x="3020014" y="1747302"/>
                    <a:pt x="3012689" y="1758288"/>
                  </a:cubicBezTo>
                  <a:cubicBezTo>
                    <a:pt x="3009027" y="1763171"/>
                    <a:pt x="3005365" y="1768054"/>
                    <a:pt x="3005365" y="1761950"/>
                  </a:cubicBezTo>
                  <a:cubicBezTo>
                    <a:pt x="3005365" y="1757067"/>
                    <a:pt x="3002924" y="1759509"/>
                    <a:pt x="3000482" y="1758288"/>
                  </a:cubicBezTo>
                  <a:cubicBezTo>
                    <a:pt x="2995600" y="1755847"/>
                    <a:pt x="2994379" y="1768054"/>
                    <a:pt x="2991937" y="1768054"/>
                  </a:cubicBezTo>
                  <a:cubicBezTo>
                    <a:pt x="2990717" y="1768054"/>
                    <a:pt x="2989496" y="1765612"/>
                    <a:pt x="2989496" y="1760729"/>
                  </a:cubicBezTo>
                  <a:cubicBezTo>
                    <a:pt x="2989496" y="1748522"/>
                    <a:pt x="2983393" y="1760729"/>
                    <a:pt x="2979730" y="1765612"/>
                  </a:cubicBezTo>
                  <a:cubicBezTo>
                    <a:pt x="2977289" y="1769274"/>
                    <a:pt x="2974848" y="1769274"/>
                    <a:pt x="2974848" y="1768054"/>
                  </a:cubicBezTo>
                  <a:cubicBezTo>
                    <a:pt x="2976068" y="1766833"/>
                    <a:pt x="2976068" y="1764392"/>
                    <a:pt x="2977289" y="1763171"/>
                  </a:cubicBezTo>
                  <a:cubicBezTo>
                    <a:pt x="2979730" y="1758288"/>
                    <a:pt x="2983393" y="1754626"/>
                    <a:pt x="2987055" y="1749743"/>
                  </a:cubicBezTo>
                  <a:cubicBezTo>
                    <a:pt x="2991937" y="1749743"/>
                    <a:pt x="2995600" y="1749743"/>
                    <a:pt x="2996820" y="1750964"/>
                  </a:cubicBezTo>
                  <a:cubicBezTo>
                    <a:pt x="2999262" y="1753405"/>
                    <a:pt x="3006586" y="1750964"/>
                    <a:pt x="3015131" y="1746081"/>
                  </a:cubicBezTo>
                  <a:cubicBezTo>
                    <a:pt x="3026117" y="1741198"/>
                    <a:pt x="3032221" y="1736315"/>
                    <a:pt x="3024896" y="1736315"/>
                  </a:cubicBezTo>
                  <a:cubicBezTo>
                    <a:pt x="3010248" y="1736315"/>
                    <a:pt x="3002924" y="1737536"/>
                    <a:pt x="2998041" y="1735095"/>
                  </a:cubicBezTo>
                  <a:cubicBezTo>
                    <a:pt x="2998041" y="1735095"/>
                    <a:pt x="2999262" y="1733874"/>
                    <a:pt x="2999262" y="1733874"/>
                  </a:cubicBezTo>
                  <a:cubicBezTo>
                    <a:pt x="3001703" y="1732653"/>
                    <a:pt x="3002924" y="1730212"/>
                    <a:pt x="3005365" y="1728991"/>
                  </a:cubicBezTo>
                  <a:cubicBezTo>
                    <a:pt x="3006586" y="1726550"/>
                    <a:pt x="3009027" y="1725329"/>
                    <a:pt x="3009027" y="1722888"/>
                  </a:cubicBezTo>
                  <a:cubicBezTo>
                    <a:pt x="3010248" y="1719226"/>
                    <a:pt x="3012689" y="1715564"/>
                    <a:pt x="3013910" y="1713122"/>
                  </a:cubicBezTo>
                  <a:cubicBezTo>
                    <a:pt x="3015131" y="1710681"/>
                    <a:pt x="3017572" y="1708239"/>
                    <a:pt x="3018793" y="1707019"/>
                  </a:cubicBezTo>
                  <a:cubicBezTo>
                    <a:pt x="3021234" y="1703357"/>
                    <a:pt x="3023676" y="1702136"/>
                    <a:pt x="3024896" y="1700915"/>
                  </a:cubicBezTo>
                  <a:cubicBezTo>
                    <a:pt x="3026117" y="1699694"/>
                    <a:pt x="3027338" y="1698473"/>
                    <a:pt x="3028558" y="1696032"/>
                  </a:cubicBezTo>
                  <a:cubicBezTo>
                    <a:pt x="3029779" y="1693591"/>
                    <a:pt x="3031000" y="1692370"/>
                    <a:pt x="3031000" y="1692370"/>
                  </a:cubicBezTo>
                  <a:cubicBezTo>
                    <a:pt x="3032221" y="1692370"/>
                    <a:pt x="3033441" y="1688708"/>
                    <a:pt x="3035883" y="1681384"/>
                  </a:cubicBezTo>
                  <a:cubicBezTo>
                    <a:pt x="3038324" y="1674059"/>
                    <a:pt x="3039545" y="1667956"/>
                    <a:pt x="3037103" y="1671618"/>
                  </a:cubicBezTo>
                  <a:cubicBezTo>
                    <a:pt x="3029779" y="1682605"/>
                    <a:pt x="3029779" y="1686266"/>
                    <a:pt x="3026117" y="1681384"/>
                  </a:cubicBezTo>
                  <a:cubicBezTo>
                    <a:pt x="3023676" y="1678943"/>
                    <a:pt x="3020014" y="1687487"/>
                    <a:pt x="3015131" y="1691150"/>
                  </a:cubicBezTo>
                  <a:cubicBezTo>
                    <a:pt x="3015131" y="1689929"/>
                    <a:pt x="3013910" y="1688708"/>
                    <a:pt x="3013910" y="1686266"/>
                  </a:cubicBezTo>
                  <a:cubicBezTo>
                    <a:pt x="3012689" y="1680163"/>
                    <a:pt x="3007807" y="1683825"/>
                    <a:pt x="3002924" y="1681384"/>
                  </a:cubicBezTo>
                  <a:cubicBezTo>
                    <a:pt x="3002924" y="1681384"/>
                    <a:pt x="2999262" y="1685046"/>
                    <a:pt x="2998041" y="1683825"/>
                  </a:cubicBezTo>
                  <a:cubicBezTo>
                    <a:pt x="2996820" y="1683825"/>
                    <a:pt x="2994379" y="1686266"/>
                    <a:pt x="2993158" y="1683825"/>
                  </a:cubicBezTo>
                  <a:cubicBezTo>
                    <a:pt x="2993158" y="1683825"/>
                    <a:pt x="2993158" y="1683825"/>
                    <a:pt x="2993158" y="1683825"/>
                  </a:cubicBezTo>
                  <a:cubicBezTo>
                    <a:pt x="2996820" y="1680163"/>
                    <a:pt x="3001703" y="1674059"/>
                    <a:pt x="3004144" y="1666736"/>
                  </a:cubicBezTo>
                  <a:cubicBezTo>
                    <a:pt x="3007807" y="1659411"/>
                    <a:pt x="3010248" y="1650866"/>
                    <a:pt x="3012689" y="1642322"/>
                  </a:cubicBezTo>
                  <a:cubicBezTo>
                    <a:pt x="3016351" y="1632556"/>
                    <a:pt x="3023676" y="1628894"/>
                    <a:pt x="3026117" y="1617908"/>
                  </a:cubicBezTo>
                  <a:cubicBezTo>
                    <a:pt x="3027338" y="1613024"/>
                    <a:pt x="3035883" y="1566638"/>
                    <a:pt x="3033441" y="1566638"/>
                  </a:cubicBezTo>
                  <a:cubicBezTo>
                    <a:pt x="3031000" y="1566638"/>
                    <a:pt x="3031000" y="1564196"/>
                    <a:pt x="3029779" y="1564196"/>
                  </a:cubicBezTo>
                  <a:cubicBezTo>
                    <a:pt x="3028558" y="1564196"/>
                    <a:pt x="3028558" y="1566638"/>
                    <a:pt x="3026117" y="1576403"/>
                  </a:cubicBezTo>
                  <a:cubicBezTo>
                    <a:pt x="3023676" y="1584948"/>
                    <a:pt x="3020014" y="1593494"/>
                    <a:pt x="3018793" y="1584948"/>
                  </a:cubicBezTo>
                  <a:cubicBezTo>
                    <a:pt x="3017572" y="1580066"/>
                    <a:pt x="3015131" y="1583728"/>
                    <a:pt x="3012689" y="1582507"/>
                  </a:cubicBezTo>
                  <a:cubicBezTo>
                    <a:pt x="3010248" y="1581287"/>
                    <a:pt x="3007807" y="1584948"/>
                    <a:pt x="3007807" y="1589831"/>
                  </a:cubicBezTo>
                  <a:cubicBezTo>
                    <a:pt x="3006586" y="1593494"/>
                    <a:pt x="3006586" y="1598376"/>
                    <a:pt x="3005365" y="1599597"/>
                  </a:cubicBezTo>
                  <a:cubicBezTo>
                    <a:pt x="3002924" y="1600817"/>
                    <a:pt x="3001703" y="1598376"/>
                    <a:pt x="3000482" y="1592273"/>
                  </a:cubicBezTo>
                  <a:cubicBezTo>
                    <a:pt x="2999262" y="1584948"/>
                    <a:pt x="2998041" y="1584948"/>
                    <a:pt x="2995600" y="1588610"/>
                  </a:cubicBezTo>
                  <a:cubicBezTo>
                    <a:pt x="2993158" y="1592273"/>
                    <a:pt x="2991937" y="1598376"/>
                    <a:pt x="2989496" y="1600817"/>
                  </a:cubicBezTo>
                  <a:cubicBezTo>
                    <a:pt x="2983393" y="1611804"/>
                    <a:pt x="2982172" y="1604480"/>
                    <a:pt x="2979730" y="1597155"/>
                  </a:cubicBezTo>
                  <a:cubicBezTo>
                    <a:pt x="2978510" y="1593494"/>
                    <a:pt x="2977289" y="1588610"/>
                    <a:pt x="2976068" y="1586169"/>
                  </a:cubicBezTo>
                  <a:cubicBezTo>
                    <a:pt x="2976068" y="1586169"/>
                    <a:pt x="2976068" y="1586169"/>
                    <a:pt x="2976068" y="1586169"/>
                  </a:cubicBezTo>
                  <a:cubicBezTo>
                    <a:pt x="2979730" y="1584948"/>
                    <a:pt x="2983393" y="1586169"/>
                    <a:pt x="2984613" y="1587390"/>
                  </a:cubicBezTo>
                  <a:cubicBezTo>
                    <a:pt x="2985834" y="1588610"/>
                    <a:pt x="2989496" y="1586169"/>
                    <a:pt x="2989496" y="1588610"/>
                  </a:cubicBezTo>
                  <a:cubicBezTo>
                    <a:pt x="2989496" y="1589831"/>
                    <a:pt x="2991937" y="1588610"/>
                    <a:pt x="2993158" y="1586169"/>
                  </a:cubicBezTo>
                  <a:cubicBezTo>
                    <a:pt x="2995600" y="1583728"/>
                    <a:pt x="2996820" y="1580066"/>
                    <a:pt x="2995600" y="1580066"/>
                  </a:cubicBezTo>
                  <a:cubicBezTo>
                    <a:pt x="2990717" y="1580066"/>
                    <a:pt x="2989496" y="1582507"/>
                    <a:pt x="2988275" y="1575183"/>
                  </a:cubicBezTo>
                  <a:cubicBezTo>
                    <a:pt x="2987055" y="1570300"/>
                    <a:pt x="2983393" y="1572741"/>
                    <a:pt x="2980951" y="1571521"/>
                  </a:cubicBezTo>
                  <a:cubicBezTo>
                    <a:pt x="2980951" y="1571521"/>
                    <a:pt x="2978510" y="1573962"/>
                    <a:pt x="2977289" y="1573962"/>
                  </a:cubicBezTo>
                  <a:cubicBezTo>
                    <a:pt x="2976068" y="1573962"/>
                    <a:pt x="2974848" y="1575183"/>
                    <a:pt x="2973627" y="1573962"/>
                  </a:cubicBezTo>
                  <a:cubicBezTo>
                    <a:pt x="2971186" y="1570300"/>
                    <a:pt x="2971186" y="1572741"/>
                    <a:pt x="2969965" y="1571521"/>
                  </a:cubicBezTo>
                  <a:cubicBezTo>
                    <a:pt x="2967523" y="1569080"/>
                    <a:pt x="2969965" y="1566638"/>
                    <a:pt x="2965082" y="1571521"/>
                  </a:cubicBezTo>
                  <a:cubicBezTo>
                    <a:pt x="2962641" y="1573962"/>
                    <a:pt x="2960199" y="1576403"/>
                    <a:pt x="2960199" y="1572741"/>
                  </a:cubicBezTo>
                  <a:cubicBezTo>
                    <a:pt x="2960199" y="1570300"/>
                    <a:pt x="2958979" y="1570300"/>
                    <a:pt x="2957758" y="1570300"/>
                  </a:cubicBezTo>
                  <a:cubicBezTo>
                    <a:pt x="2961420" y="1562976"/>
                    <a:pt x="2963861" y="1553210"/>
                    <a:pt x="2965082" y="1545886"/>
                  </a:cubicBezTo>
                  <a:cubicBezTo>
                    <a:pt x="2967523" y="1537341"/>
                    <a:pt x="2972406" y="1533679"/>
                    <a:pt x="2974848" y="1526355"/>
                  </a:cubicBezTo>
                  <a:cubicBezTo>
                    <a:pt x="2976068" y="1522693"/>
                    <a:pt x="2979730" y="1519031"/>
                    <a:pt x="2983393" y="1515368"/>
                  </a:cubicBezTo>
                  <a:cubicBezTo>
                    <a:pt x="2984613" y="1514148"/>
                    <a:pt x="2987055" y="1511706"/>
                    <a:pt x="2988275" y="1510486"/>
                  </a:cubicBezTo>
                  <a:cubicBezTo>
                    <a:pt x="2989496" y="1508044"/>
                    <a:pt x="2990717" y="1506824"/>
                    <a:pt x="2991937" y="1504382"/>
                  </a:cubicBezTo>
                  <a:cubicBezTo>
                    <a:pt x="2994379" y="1497058"/>
                    <a:pt x="2996820" y="1492175"/>
                    <a:pt x="3000482" y="1488513"/>
                  </a:cubicBezTo>
                  <a:cubicBezTo>
                    <a:pt x="3002924" y="1486072"/>
                    <a:pt x="3005365" y="1484851"/>
                    <a:pt x="3006586" y="1483630"/>
                  </a:cubicBezTo>
                  <a:cubicBezTo>
                    <a:pt x="3009027" y="1482410"/>
                    <a:pt x="3012689" y="1475085"/>
                    <a:pt x="3012689" y="1476306"/>
                  </a:cubicBezTo>
                  <a:cubicBezTo>
                    <a:pt x="3013910" y="1477527"/>
                    <a:pt x="3015131" y="1472644"/>
                    <a:pt x="3016351" y="1465320"/>
                  </a:cubicBezTo>
                  <a:cubicBezTo>
                    <a:pt x="3017572" y="1457996"/>
                    <a:pt x="3018793" y="1451892"/>
                    <a:pt x="3016351" y="1454333"/>
                  </a:cubicBezTo>
                  <a:cubicBezTo>
                    <a:pt x="3010248" y="1465320"/>
                    <a:pt x="3010248" y="1468982"/>
                    <a:pt x="3004144" y="1462878"/>
                  </a:cubicBezTo>
                  <a:cubicBezTo>
                    <a:pt x="3000482" y="1459216"/>
                    <a:pt x="2998041" y="1468982"/>
                    <a:pt x="2993158" y="1470203"/>
                  </a:cubicBezTo>
                  <a:cubicBezTo>
                    <a:pt x="2993158" y="1470203"/>
                    <a:pt x="2990717" y="1476306"/>
                    <a:pt x="2989496" y="1477527"/>
                  </a:cubicBezTo>
                  <a:cubicBezTo>
                    <a:pt x="2988275" y="1478747"/>
                    <a:pt x="2987055" y="1483630"/>
                    <a:pt x="2984613" y="1483630"/>
                  </a:cubicBezTo>
                  <a:cubicBezTo>
                    <a:pt x="2979730" y="1482410"/>
                    <a:pt x="2982172" y="1484851"/>
                    <a:pt x="2979730" y="1484851"/>
                  </a:cubicBezTo>
                  <a:cubicBezTo>
                    <a:pt x="2978510" y="1484851"/>
                    <a:pt x="2977289" y="1482410"/>
                    <a:pt x="2977289" y="1482410"/>
                  </a:cubicBezTo>
                  <a:cubicBezTo>
                    <a:pt x="2977289" y="1482410"/>
                    <a:pt x="2976068" y="1484851"/>
                    <a:pt x="2973627" y="1492175"/>
                  </a:cubicBezTo>
                  <a:cubicBezTo>
                    <a:pt x="2971186" y="1499499"/>
                    <a:pt x="2968744" y="1505603"/>
                    <a:pt x="2967523" y="1499499"/>
                  </a:cubicBezTo>
                  <a:cubicBezTo>
                    <a:pt x="2966303" y="1495837"/>
                    <a:pt x="2965082" y="1498279"/>
                    <a:pt x="2962641" y="1498279"/>
                  </a:cubicBezTo>
                  <a:cubicBezTo>
                    <a:pt x="2957758" y="1498279"/>
                    <a:pt x="2957758" y="1510486"/>
                    <a:pt x="2956537" y="1511706"/>
                  </a:cubicBezTo>
                  <a:cubicBezTo>
                    <a:pt x="2955316" y="1512927"/>
                    <a:pt x="2952875" y="1511706"/>
                    <a:pt x="2952875" y="1505603"/>
                  </a:cubicBezTo>
                  <a:cubicBezTo>
                    <a:pt x="2951654" y="1497058"/>
                    <a:pt x="2949213" y="1503161"/>
                    <a:pt x="2946772" y="1509265"/>
                  </a:cubicBezTo>
                  <a:cubicBezTo>
                    <a:pt x="2946772" y="1506824"/>
                    <a:pt x="2947992" y="1503161"/>
                    <a:pt x="2949213" y="1501941"/>
                  </a:cubicBezTo>
                  <a:cubicBezTo>
                    <a:pt x="2950434" y="1499499"/>
                    <a:pt x="2950434" y="1498279"/>
                    <a:pt x="2951654" y="1495837"/>
                  </a:cubicBezTo>
                  <a:cubicBezTo>
                    <a:pt x="2951654" y="1494617"/>
                    <a:pt x="2952875" y="1493396"/>
                    <a:pt x="2952875" y="1492175"/>
                  </a:cubicBezTo>
                  <a:cubicBezTo>
                    <a:pt x="2954096" y="1490954"/>
                    <a:pt x="2954096" y="1487292"/>
                    <a:pt x="2954096" y="1484851"/>
                  </a:cubicBezTo>
                  <a:cubicBezTo>
                    <a:pt x="2956537" y="1484851"/>
                    <a:pt x="2957758" y="1484851"/>
                    <a:pt x="2958979" y="1484851"/>
                  </a:cubicBezTo>
                  <a:cubicBezTo>
                    <a:pt x="2960199" y="1484851"/>
                    <a:pt x="2962641" y="1482410"/>
                    <a:pt x="2963861" y="1483630"/>
                  </a:cubicBezTo>
                  <a:cubicBezTo>
                    <a:pt x="2963861" y="1484851"/>
                    <a:pt x="2966303" y="1482410"/>
                    <a:pt x="2967523" y="1479968"/>
                  </a:cubicBezTo>
                  <a:cubicBezTo>
                    <a:pt x="2968744" y="1476306"/>
                    <a:pt x="2969965" y="1473865"/>
                    <a:pt x="2968744" y="1473865"/>
                  </a:cubicBezTo>
                  <a:cubicBezTo>
                    <a:pt x="2963861" y="1476306"/>
                    <a:pt x="2963861" y="1478747"/>
                    <a:pt x="2961420" y="1472644"/>
                  </a:cubicBezTo>
                  <a:cubicBezTo>
                    <a:pt x="2960199" y="1470203"/>
                    <a:pt x="2957758" y="1471423"/>
                    <a:pt x="2955316" y="1471423"/>
                  </a:cubicBezTo>
                  <a:cubicBezTo>
                    <a:pt x="2955316" y="1470203"/>
                    <a:pt x="2955316" y="1468982"/>
                    <a:pt x="2954096" y="1467761"/>
                  </a:cubicBezTo>
                  <a:cubicBezTo>
                    <a:pt x="2952875" y="1460437"/>
                    <a:pt x="2950434" y="1456775"/>
                    <a:pt x="2950434" y="1461658"/>
                  </a:cubicBezTo>
                  <a:cubicBezTo>
                    <a:pt x="2950434" y="1467761"/>
                    <a:pt x="2950434" y="1471423"/>
                    <a:pt x="2950434" y="1475085"/>
                  </a:cubicBezTo>
                  <a:cubicBezTo>
                    <a:pt x="2950434" y="1475085"/>
                    <a:pt x="2950434" y="1475085"/>
                    <a:pt x="2950434" y="1475085"/>
                  </a:cubicBezTo>
                  <a:cubicBezTo>
                    <a:pt x="2949213" y="1475085"/>
                    <a:pt x="2947992" y="1477527"/>
                    <a:pt x="2946772" y="1476306"/>
                  </a:cubicBezTo>
                  <a:cubicBezTo>
                    <a:pt x="2944330" y="1473865"/>
                    <a:pt x="2944330" y="1476306"/>
                    <a:pt x="2943109" y="1475085"/>
                  </a:cubicBezTo>
                  <a:cubicBezTo>
                    <a:pt x="2940668" y="1473865"/>
                    <a:pt x="2943109" y="1470203"/>
                    <a:pt x="2938227" y="1476306"/>
                  </a:cubicBezTo>
                  <a:cubicBezTo>
                    <a:pt x="2935785" y="1479968"/>
                    <a:pt x="2934565" y="1482410"/>
                    <a:pt x="2933344" y="1477527"/>
                  </a:cubicBezTo>
                  <a:cubicBezTo>
                    <a:pt x="2933344" y="1476306"/>
                    <a:pt x="2932123" y="1475085"/>
                    <a:pt x="2932123" y="1475085"/>
                  </a:cubicBezTo>
                  <a:cubicBezTo>
                    <a:pt x="2933344" y="1471423"/>
                    <a:pt x="2935785" y="1467761"/>
                    <a:pt x="2937006" y="1465320"/>
                  </a:cubicBezTo>
                  <a:cubicBezTo>
                    <a:pt x="2937006" y="1464099"/>
                    <a:pt x="2938227" y="1464099"/>
                    <a:pt x="2938227" y="1462878"/>
                  </a:cubicBezTo>
                  <a:cubicBezTo>
                    <a:pt x="2939447" y="1462878"/>
                    <a:pt x="2941889" y="1460437"/>
                    <a:pt x="2943109" y="1462878"/>
                  </a:cubicBezTo>
                  <a:cubicBezTo>
                    <a:pt x="2943109" y="1464099"/>
                    <a:pt x="2945551" y="1461658"/>
                    <a:pt x="2946772" y="1459216"/>
                  </a:cubicBezTo>
                  <a:cubicBezTo>
                    <a:pt x="2947992" y="1456775"/>
                    <a:pt x="2949213" y="1454333"/>
                    <a:pt x="2947992" y="1453113"/>
                  </a:cubicBezTo>
                  <a:cubicBezTo>
                    <a:pt x="2949213" y="1451892"/>
                    <a:pt x="2951654" y="1451892"/>
                    <a:pt x="2952875" y="1450671"/>
                  </a:cubicBezTo>
                  <a:cubicBezTo>
                    <a:pt x="2955316" y="1449451"/>
                    <a:pt x="2958979" y="1448230"/>
                    <a:pt x="2960199" y="1445789"/>
                  </a:cubicBezTo>
                  <a:cubicBezTo>
                    <a:pt x="2965082" y="1437244"/>
                    <a:pt x="2971186" y="1438464"/>
                    <a:pt x="2972406" y="1438464"/>
                  </a:cubicBezTo>
                  <a:cubicBezTo>
                    <a:pt x="2973627" y="1438464"/>
                    <a:pt x="2977289" y="1434802"/>
                    <a:pt x="2977289" y="1436023"/>
                  </a:cubicBezTo>
                  <a:cubicBezTo>
                    <a:pt x="2978510" y="1437244"/>
                    <a:pt x="2979730" y="1434802"/>
                    <a:pt x="2980951" y="1431140"/>
                  </a:cubicBezTo>
                  <a:cubicBezTo>
                    <a:pt x="2983393" y="1426257"/>
                    <a:pt x="2984613" y="1422595"/>
                    <a:pt x="2982172" y="1423816"/>
                  </a:cubicBezTo>
                  <a:cubicBezTo>
                    <a:pt x="2976068" y="1427478"/>
                    <a:pt x="2976068" y="1429919"/>
                    <a:pt x="2973627" y="1422595"/>
                  </a:cubicBezTo>
                  <a:cubicBezTo>
                    <a:pt x="2972406" y="1417712"/>
                    <a:pt x="2968744" y="1422595"/>
                    <a:pt x="2965082" y="1422595"/>
                  </a:cubicBezTo>
                  <a:cubicBezTo>
                    <a:pt x="2965082" y="1422595"/>
                    <a:pt x="2962641" y="1426257"/>
                    <a:pt x="2961420" y="1426257"/>
                  </a:cubicBezTo>
                  <a:cubicBezTo>
                    <a:pt x="2960199" y="1426257"/>
                    <a:pt x="2958979" y="1429919"/>
                    <a:pt x="2957758" y="1428699"/>
                  </a:cubicBezTo>
                  <a:cubicBezTo>
                    <a:pt x="2954096" y="1426257"/>
                    <a:pt x="2955316" y="1428699"/>
                    <a:pt x="2954096" y="1427478"/>
                  </a:cubicBezTo>
                  <a:cubicBezTo>
                    <a:pt x="2952875" y="1426257"/>
                    <a:pt x="2952875" y="1425037"/>
                    <a:pt x="2952875" y="1425037"/>
                  </a:cubicBezTo>
                  <a:cubicBezTo>
                    <a:pt x="2952875" y="1425037"/>
                    <a:pt x="2951654" y="1426257"/>
                    <a:pt x="2949213" y="1429919"/>
                  </a:cubicBezTo>
                  <a:cubicBezTo>
                    <a:pt x="2946772" y="1433582"/>
                    <a:pt x="2944330" y="1438464"/>
                    <a:pt x="2944330" y="1432361"/>
                  </a:cubicBezTo>
                  <a:cubicBezTo>
                    <a:pt x="2944330" y="1428699"/>
                    <a:pt x="2941889" y="1431140"/>
                    <a:pt x="2940668" y="1429919"/>
                  </a:cubicBezTo>
                  <a:cubicBezTo>
                    <a:pt x="2937006" y="1427478"/>
                    <a:pt x="2935785" y="1437244"/>
                    <a:pt x="2934565" y="1437244"/>
                  </a:cubicBezTo>
                  <a:cubicBezTo>
                    <a:pt x="2933344" y="1437244"/>
                    <a:pt x="2932123" y="1436023"/>
                    <a:pt x="2932123" y="1432361"/>
                  </a:cubicBezTo>
                  <a:cubicBezTo>
                    <a:pt x="2932123" y="1423816"/>
                    <a:pt x="2927240" y="1432361"/>
                    <a:pt x="2924799" y="1436023"/>
                  </a:cubicBezTo>
                  <a:cubicBezTo>
                    <a:pt x="2919916" y="1442126"/>
                    <a:pt x="2919916" y="1437244"/>
                    <a:pt x="2919916" y="1432361"/>
                  </a:cubicBezTo>
                  <a:cubicBezTo>
                    <a:pt x="2918695" y="1428699"/>
                    <a:pt x="2918695" y="1420154"/>
                    <a:pt x="2913813" y="1429919"/>
                  </a:cubicBezTo>
                  <a:cubicBezTo>
                    <a:pt x="2911371" y="1434802"/>
                    <a:pt x="2910151" y="1434802"/>
                    <a:pt x="2910151" y="1434802"/>
                  </a:cubicBezTo>
                  <a:cubicBezTo>
                    <a:pt x="2906488" y="1428699"/>
                    <a:pt x="2907709" y="1439685"/>
                    <a:pt x="2906488" y="1439685"/>
                  </a:cubicBezTo>
                  <a:cubicBezTo>
                    <a:pt x="2905268" y="1437244"/>
                    <a:pt x="2904047" y="1436023"/>
                    <a:pt x="2902826" y="1436023"/>
                  </a:cubicBezTo>
                  <a:cubicBezTo>
                    <a:pt x="2904047" y="1434802"/>
                    <a:pt x="2904047" y="1433582"/>
                    <a:pt x="2905268" y="1433582"/>
                  </a:cubicBezTo>
                  <a:cubicBezTo>
                    <a:pt x="2907709" y="1429919"/>
                    <a:pt x="2908930" y="1426257"/>
                    <a:pt x="2910151" y="1423816"/>
                  </a:cubicBezTo>
                  <a:cubicBezTo>
                    <a:pt x="2912592" y="1420154"/>
                    <a:pt x="2916254" y="1420154"/>
                    <a:pt x="2918695" y="1416492"/>
                  </a:cubicBezTo>
                  <a:cubicBezTo>
                    <a:pt x="2919916" y="1414050"/>
                    <a:pt x="2922358" y="1414050"/>
                    <a:pt x="2924799" y="1415271"/>
                  </a:cubicBezTo>
                  <a:cubicBezTo>
                    <a:pt x="2927240" y="1415271"/>
                    <a:pt x="2929682" y="1415271"/>
                    <a:pt x="2930902" y="1414050"/>
                  </a:cubicBezTo>
                  <a:cubicBezTo>
                    <a:pt x="2935785" y="1406726"/>
                    <a:pt x="2940668" y="1410388"/>
                    <a:pt x="2941889" y="1411609"/>
                  </a:cubicBezTo>
                  <a:cubicBezTo>
                    <a:pt x="2943109" y="1412830"/>
                    <a:pt x="2946772" y="1410388"/>
                    <a:pt x="2946772" y="1411609"/>
                  </a:cubicBezTo>
                  <a:cubicBezTo>
                    <a:pt x="2946772" y="1412830"/>
                    <a:pt x="2949213" y="1411609"/>
                    <a:pt x="2950434" y="1407947"/>
                  </a:cubicBezTo>
                  <a:cubicBezTo>
                    <a:pt x="2952875" y="1404285"/>
                    <a:pt x="2952875" y="1400623"/>
                    <a:pt x="2951654" y="1401843"/>
                  </a:cubicBezTo>
                  <a:cubicBezTo>
                    <a:pt x="2946772" y="1403064"/>
                    <a:pt x="2945551" y="1405505"/>
                    <a:pt x="2943109" y="1396961"/>
                  </a:cubicBezTo>
                  <a:cubicBezTo>
                    <a:pt x="2941889" y="1392078"/>
                    <a:pt x="2938227" y="1395740"/>
                    <a:pt x="2935785" y="1393298"/>
                  </a:cubicBezTo>
                  <a:cubicBezTo>
                    <a:pt x="2935785" y="1393298"/>
                    <a:pt x="2933344" y="1395740"/>
                    <a:pt x="2933344" y="1395740"/>
                  </a:cubicBezTo>
                  <a:cubicBezTo>
                    <a:pt x="2932123" y="1395740"/>
                    <a:pt x="2930902" y="1398181"/>
                    <a:pt x="2929682" y="1395740"/>
                  </a:cubicBezTo>
                  <a:cubicBezTo>
                    <a:pt x="2927240" y="1392078"/>
                    <a:pt x="2927240" y="1394519"/>
                    <a:pt x="2926020" y="1393298"/>
                  </a:cubicBezTo>
                  <a:cubicBezTo>
                    <a:pt x="2923578" y="1390857"/>
                    <a:pt x="2926020" y="1387195"/>
                    <a:pt x="2921137" y="1393298"/>
                  </a:cubicBezTo>
                  <a:cubicBezTo>
                    <a:pt x="2918695" y="1396961"/>
                    <a:pt x="2916254" y="1399402"/>
                    <a:pt x="2916254" y="1394519"/>
                  </a:cubicBezTo>
                  <a:cubicBezTo>
                    <a:pt x="2916254" y="1390857"/>
                    <a:pt x="2915033" y="1392078"/>
                    <a:pt x="2913813" y="1390857"/>
                  </a:cubicBezTo>
                  <a:cubicBezTo>
                    <a:pt x="2913813" y="1390857"/>
                    <a:pt x="2913813" y="1390857"/>
                    <a:pt x="2912592" y="1390857"/>
                  </a:cubicBezTo>
                  <a:cubicBezTo>
                    <a:pt x="2912592" y="1390857"/>
                    <a:pt x="2913813" y="1389636"/>
                    <a:pt x="2913813" y="1389636"/>
                  </a:cubicBezTo>
                  <a:cubicBezTo>
                    <a:pt x="2916254" y="1387195"/>
                    <a:pt x="2919916" y="1389636"/>
                    <a:pt x="2923578" y="1388416"/>
                  </a:cubicBezTo>
                  <a:cubicBezTo>
                    <a:pt x="2926020" y="1385974"/>
                    <a:pt x="2933344" y="1394519"/>
                    <a:pt x="2937006" y="1393298"/>
                  </a:cubicBezTo>
                  <a:cubicBezTo>
                    <a:pt x="2943109" y="1390857"/>
                    <a:pt x="2946772" y="1396961"/>
                    <a:pt x="2947992" y="1398181"/>
                  </a:cubicBezTo>
                  <a:cubicBezTo>
                    <a:pt x="2949213" y="1399402"/>
                    <a:pt x="2952875" y="1400623"/>
                    <a:pt x="2952875" y="1401843"/>
                  </a:cubicBezTo>
                  <a:cubicBezTo>
                    <a:pt x="2952875" y="1403064"/>
                    <a:pt x="2955316" y="1403064"/>
                    <a:pt x="2956537" y="1401843"/>
                  </a:cubicBezTo>
                  <a:cubicBezTo>
                    <a:pt x="2958979" y="1400623"/>
                    <a:pt x="2961420" y="1398181"/>
                    <a:pt x="2958979" y="1396961"/>
                  </a:cubicBezTo>
                  <a:cubicBezTo>
                    <a:pt x="2954096" y="1394519"/>
                    <a:pt x="2952875" y="1395740"/>
                    <a:pt x="2951654" y="1388416"/>
                  </a:cubicBezTo>
                  <a:cubicBezTo>
                    <a:pt x="2951654" y="1383533"/>
                    <a:pt x="2947992" y="1383533"/>
                    <a:pt x="2944330" y="1379871"/>
                  </a:cubicBezTo>
                  <a:cubicBezTo>
                    <a:pt x="2944330" y="1379871"/>
                    <a:pt x="2941889" y="1381091"/>
                    <a:pt x="2940668" y="1379871"/>
                  </a:cubicBezTo>
                  <a:cubicBezTo>
                    <a:pt x="2939447" y="1378650"/>
                    <a:pt x="2938227" y="1379871"/>
                    <a:pt x="2937006" y="1377429"/>
                  </a:cubicBezTo>
                  <a:cubicBezTo>
                    <a:pt x="2934565" y="1372547"/>
                    <a:pt x="2934565" y="1374988"/>
                    <a:pt x="2934565" y="1373767"/>
                  </a:cubicBezTo>
                  <a:cubicBezTo>
                    <a:pt x="2934565" y="1373767"/>
                    <a:pt x="2934565" y="1372547"/>
                    <a:pt x="2934565" y="1372547"/>
                  </a:cubicBezTo>
                  <a:cubicBezTo>
                    <a:pt x="2934565" y="1372547"/>
                    <a:pt x="2934565" y="1372547"/>
                    <a:pt x="2934565" y="1371326"/>
                  </a:cubicBezTo>
                  <a:cubicBezTo>
                    <a:pt x="2934565" y="1371326"/>
                    <a:pt x="2934565" y="1371326"/>
                    <a:pt x="2934565" y="1371326"/>
                  </a:cubicBezTo>
                  <a:cubicBezTo>
                    <a:pt x="2934565" y="1371326"/>
                    <a:pt x="2934565" y="1370105"/>
                    <a:pt x="2934565" y="1370105"/>
                  </a:cubicBezTo>
                  <a:cubicBezTo>
                    <a:pt x="2933344" y="1366443"/>
                    <a:pt x="2930902" y="1366443"/>
                    <a:pt x="2928461" y="1364002"/>
                  </a:cubicBezTo>
                  <a:cubicBezTo>
                    <a:pt x="2928461" y="1364002"/>
                    <a:pt x="2926020" y="1365222"/>
                    <a:pt x="2924799" y="1364002"/>
                  </a:cubicBezTo>
                  <a:cubicBezTo>
                    <a:pt x="2924799" y="1364002"/>
                    <a:pt x="2923578" y="1364002"/>
                    <a:pt x="2922358" y="1364002"/>
                  </a:cubicBezTo>
                  <a:cubicBezTo>
                    <a:pt x="2922358" y="1364002"/>
                    <a:pt x="2922358" y="1364002"/>
                    <a:pt x="2921137" y="1362781"/>
                  </a:cubicBezTo>
                  <a:cubicBezTo>
                    <a:pt x="2921137" y="1362781"/>
                    <a:pt x="2921137" y="1362781"/>
                    <a:pt x="2921137" y="1362781"/>
                  </a:cubicBezTo>
                  <a:cubicBezTo>
                    <a:pt x="2921137" y="1361560"/>
                    <a:pt x="2919916" y="1360340"/>
                    <a:pt x="2919916" y="1360340"/>
                  </a:cubicBezTo>
                  <a:cubicBezTo>
                    <a:pt x="2921137" y="1360340"/>
                    <a:pt x="2921137" y="1359119"/>
                    <a:pt x="2922358" y="1359119"/>
                  </a:cubicBezTo>
                  <a:cubicBezTo>
                    <a:pt x="2924799" y="1356677"/>
                    <a:pt x="2927240" y="1354236"/>
                    <a:pt x="2929682" y="1351795"/>
                  </a:cubicBezTo>
                  <a:cubicBezTo>
                    <a:pt x="2932123" y="1349353"/>
                    <a:pt x="2935785" y="1350574"/>
                    <a:pt x="2939447" y="1348133"/>
                  </a:cubicBezTo>
                  <a:cubicBezTo>
                    <a:pt x="2940668" y="1346912"/>
                    <a:pt x="2943109" y="1346912"/>
                    <a:pt x="2946772" y="1348133"/>
                  </a:cubicBezTo>
                  <a:cubicBezTo>
                    <a:pt x="2949213" y="1349353"/>
                    <a:pt x="2951654" y="1349353"/>
                    <a:pt x="2954096" y="1348133"/>
                  </a:cubicBezTo>
                  <a:cubicBezTo>
                    <a:pt x="2960199" y="1343250"/>
                    <a:pt x="2965082" y="1348133"/>
                    <a:pt x="2966303" y="1349353"/>
                  </a:cubicBezTo>
                  <a:cubicBezTo>
                    <a:pt x="2967523" y="1350574"/>
                    <a:pt x="2971186" y="1349353"/>
                    <a:pt x="2971186" y="1350574"/>
                  </a:cubicBezTo>
                  <a:cubicBezTo>
                    <a:pt x="2971186" y="1351795"/>
                    <a:pt x="2973627" y="1350574"/>
                    <a:pt x="2976068" y="1348133"/>
                  </a:cubicBezTo>
                  <a:cubicBezTo>
                    <a:pt x="2978510" y="1345691"/>
                    <a:pt x="2979730" y="1343250"/>
                    <a:pt x="2978510" y="1342029"/>
                  </a:cubicBezTo>
                  <a:cubicBezTo>
                    <a:pt x="2972406" y="1342029"/>
                    <a:pt x="2972406" y="1344470"/>
                    <a:pt x="2969965" y="1335926"/>
                  </a:cubicBezTo>
                  <a:cubicBezTo>
                    <a:pt x="2968744" y="1331043"/>
                    <a:pt x="2965082" y="1333484"/>
                    <a:pt x="2962641" y="1331043"/>
                  </a:cubicBezTo>
                  <a:cubicBezTo>
                    <a:pt x="2962641" y="1331043"/>
                    <a:pt x="2960199" y="1333484"/>
                    <a:pt x="2958979" y="1332263"/>
                  </a:cubicBezTo>
                  <a:cubicBezTo>
                    <a:pt x="2957758" y="1332263"/>
                    <a:pt x="2956537" y="1333484"/>
                    <a:pt x="2955316" y="1331043"/>
                  </a:cubicBezTo>
                  <a:cubicBezTo>
                    <a:pt x="2952875" y="1327381"/>
                    <a:pt x="2952875" y="1329822"/>
                    <a:pt x="2951654" y="1327381"/>
                  </a:cubicBezTo>
                  <a:cubicBezTo>
                    <a:pt x="2950434" y="1326160"/>
                    <a:pt x="2950434" y="1324939"/>
                    <a:pt x="2950434" y="1323719"/>
                  </a:cubicBezTo>
                  <a:cubicBezTo>
                    <a:pt x="2950434" y="1323719"/>
                    <a:pt x="2949213" y="1323719"/>
                    <a:pt x="2946772" y="1326160"/>
                  </a:cubicBezTo>
                  <a:cubicBezTo>
                    <a:pt x="2944330" y="1328601"/>
                    <a:pt x="2941889" y="1329822"/>
                    <a:pt x="2941889" y="1324939"/>
                  </a:cubicBezTo>
                  <a:cubicBezTo>
                    <a:pt x="2941889" y="1322498"/>
                    <a:pt x="2940668" y="1322498"/>
                    <a:pt x="2939447" y="1320056"/>
                  </a:cubicBezTo>
                  <a:cubicBezTo>
                    <a:pt x="2937006" y="1316394"/>
                    <a:pt x="2934565" y="1323719"/>
                    <a:pt x="2933344" y="1323719"/>
                  </a:cubicBezTo>
                  <a:cubicBezTo>
                    <a:pt x="2932123" y="1323719"/>
                    <a:pt x="2932123" y="1322498"/>
                    <a:pt x="2932123" y="1322498"/>
                  </a:cubicBezTo>
                  <a:cubicBezTo>
                    <a:pt x="2933344" y="1321277"/>
                    <a:pt x="2934565" y="1320056"/>
                    <a:pt x="2935785" y="1318836"/>
                  </a:cubicBezTo>
                  <a:cubicBezTo>
                    <a:pt x="2938227" y="1315174"/>
                    <a:pt x="2943109" y="1317615"/>
                    <a:pt x="2945551" y="1315174"/>
                  </a:cubicBezTo>
                  <a:cubicBezTo>
                    <a:pt x="2949213" y="1312732"/>
                    <a:pt x="2956537" y="1320056"/>
                    <a:pt x="2960199" y="1317615"/>
                  </a:cubicBezTo>
                  <a:cubicBezTo>
                    <a:pt x="2966303" y="1312732"/>
                    <a:pt x="2971186" y="1318836"/>
                    <a:pt x="2973627" y="1320056"/>
                  </a:cubicBezTo>
                  <a:cubicBezTo>
                    <a:pt x="2974848" y="1321277"/>
                    <a:pt x="2978510" y="1321277"/>
                    <a:pt x="2978510" y="1322498"/>
                  </a:cubicBezTo>
                  <a:cubicBezTo>
                    <a:pt x="2978510" y="1323719"/>
                    <a:pt x="2980951" y="1322498"/>
                    <a:pt x="2983393" y="1321277"/>
                  </a:cubicBezTo>
                  <a:cubicBezTo>
                    <a:pt x="2985834" y="1318836"/>
                    <a:pt x="2988275" y="1316394"/>
                    <a:pt x="2985834" y="1315174"/>
                  </a:cubicBezTo>
                  <a:cubicBezTo>
                    <a:pt x="2979730" y="1313953"/>
                    <a:pt x="2978510" y="1316394"/>
                    <a:pt x="2977289" y="1307849"/>
                  </a:cubicBezTo>
                  <a:cubicBezTo>
                    <a:pt x="2976068" y="1302967"/>
                    <a:pt x="2972406" y="1304187"/>
                    <a:pt x="2968744" y="1300525"/>
                  </a:cubicBezTo>
                  <a:cubicBezTo>
                    <a:pt x="2968744" y="1300525"/>
                    <a:pt x="2966303" y="1301746"/>
                    <a:pt x="2965082" y="1301746"/>
                  </a:cubicBezTo>
                  <a:cubicBezTo>
                    <a:pt x="2963861" y="1301746"/>
                    <a:pt x="2961420" y="1302967"/>
                    <a:pt x="2961420" y="1300525"/>
                  </a:cubicBezTo>
                  <a:cubicBezTo>
                    <a:pt x="2958979" y="1295642"/>
                    <a:pt x="2958979" y="1299305"/>
                    <a:pt x="2957758" y="1296863"/>
                  </a:cubicBezTo>
                  <a:cubicBezTo>
                    <a:pt x="2955316" y="1293201"/>
                    <a:pt x="2958979" y="1290760"/>
                    <a:pt x="2952875" y="1295642"/>
                  </a:cubicBezTo>
                  <a:cubicBezTo>
                    <a:pt x="2949213" y="1298084"/>
                    <a:pt x="2946772" y="1299305"/>
                    <a:pt x="2946772" y="1294422"/>
                  </a:cubicBezTo>
                  <a:cubicBezTo>
                    <a:pt x="2946772" y="1290760"/>
                    <a:pt x="2945551" y="1290760"/>
                    <a:pt x="2944330" y="1289539"/>
                  </a:cubicBezTo>
                  <a:cubicBezTo>
                    <a:pt x="2941889" y="1284656"/>
                    <a:pt x="2938227" y="1293201"/>
                    <a:pt x="2937006" y="1293201"/>
                  </a:cubicBezTo>
                  <a:cubicBezTo>
                    <a:pt x="2935785" y="1293201"/>
                    <a:pt x="2934565" y="1290760"/>
                    <a:pt x="2935785" y="1287098"/>
                  </a:cubicBezTo>
                  <a:cubicBezTo>
                    <a:pt x="2937006" y="1278553"/>
                    <a:pt x="2930902" y="1284656"/>
                    <a:pt x="2928461" y="1285877"/>
                  </a:cubicBezTo>
                  <a:cubicBezTo>
                    <a:pt x="2923578" y="1288318"/>
                    <a:pt x="2923578" y="1284656"/>
                    <a:pt x="2923578" y="1279773"/>
                  </a:cubicBezTo>
                  <a:cubicBezTo>
                    <a:pt x="2923578" y="1274891"/>
                    <a:pt x="2923578" y="1267566"/>
                    <a:pt x="2918695" y="1273670"/>
                  </a:cubicBezTo>
                  <a:cubicBezTo>
                    <a:pt x="2916254" y="1276111"/>
                    <a:pt x="2915033" y="1276111"/>
                    <a:pt x="2915033" y="1274891"/>
                  </a:cubicBezTo>
                  <a:cubicBezTo>
                    <a:pt x="2915033" y="1273670"/>
                    <a:pt x="2913813" y="1272449"/>
                    <a:pt x="2913813" y="1272449"/>
                  </a:cubicBezTo>
                  <a:cubicBezTo>
                    <a:pt x="2916254" y="1271228"/>
                    <a:pt x="2917475" y="1270008"/>
                    <a:pt x="2918695" y="1270008"/>
                  </a:cubicBezTo>
                  <a:cubicBezTo>
                    <a:pt x="2919916" y="1270008"/>
                    <a:pt x="2922358" y="1266346"/>
                    <a:pt x="2922358" y="1267566"/>
                  </a:cubicBezTo>
                  <a:cubicBezTo>
                    <a:pt x="2922358" y="1267566"/>
                    <a:pt x="2923578" y="1266346"/>
                    <a:pt x="2924799" y="1263904"/>
                  </a:cubicBezTo>
                  <a:cubicBezTo>
                    <a:pt x="2926020" y="1261463"/>
                    <a:pt x="2927240" y="1259021"/>
                    <a:pt x="2926020" y="1260242"/>
                  </a:cubicBezTo>
                  <a:cubicBezTo>
                    <a:pt x="2922358" y="1263904"/>
                    <a:pt x="2922358" y="1265125"/>
                    <a:pt x="2919916" y="1263904"/>
                  </a:cubicBezTo>
                  <a:cubicBezTo>
                    <a:pt x="2918695" y="1262684"/>
                    <a:pt x="2916254" y="1266346"/>
                    <a:pt x="2915033" y="1266346"/>
                  </a:cubicBezTo>
                  <a:cubicBezTo>
                    <a:pt x="2915033" y="1266346"/>
                    <a:pt x="2913813" y="1268787"/>
                    <a:pt x="2912592" y="1268787"/>
                  </a:cubicBezTo>
                  <a:cubicBezTo>
                    <a:pt x="2912592" y="1268787"/>
                    <a:pt x="2910151" y="1271228"/>
                    <a:pt x="2910151" y="1271228"/>
                  </a:cubicBezTo>
                  <a:cubicBezTo>
                    <a:pt x="2908930" y="1271228"/>
                    <a:pt x="2908930" y="1271228"/>
                    <a:pt x="2907709" y="1271228"/>
                  </a:cubicBezTo>
                  <a:cubicBezTo>
                    <a:pt x="2906488" y="1271228"/>
                    <a:pt x="2907709" y="1270008"/>
                    <a:pt x="2905268" y="1271228"/>
                  </a:cubicBezTo>
                  <a:cubicBezTo>
                    <a:pt x="2904047" y="1271228"/>
                    <a:pt x="2901606" y="1272449"/>
                    <a:pt x="2900385" y="1273670"/>
                  </a:cubicBezTo>
                  <a:cubicBezTo>
                    <a:pt x="2900385" y="1273670"/>
                    <a:pt x="2899164" y="1274891"/>
                    <a:pt x="2899164" y="1274891"/>
                  </a:cubicBezTo>
                  <a:cubicBezTo>
                    <a:pt x="2899164" y="1274891"/>
                    <a:pt x="2899164" y="1274891"/>
                    <a:pt x="2897944" y="1274891"/>
                  </a:cubicBezTo>
                  <a:cubicBezTo>
                    <a:pt x="2896723" y="1274891"/>
                    <a:pt x="2895502" y="1276111"/>
                    <a:pt x="2894281" y="1277332"/>
                  </a:cubicBezTo>
                  <a:cubicBezTo>
                    <a:pt x="2893061" y="1277332"/>
                    <a:pt x="2893061" y="1277332"/>
                    <a:pt x="2891840" y="1277332"/>
                  </a:cubicBezTo>
                  <a:cubicBezTo>
                    <a:pt x="2891840" y="1277332"/>
                    <a:pt x="2891840" y="1277332"/>
                    <a:pt x="2891840" y="1277332"/>
                  </a:cubicBezTo>
                  <a:cubicBezTo>
                    <a:pt x="2894281" y="1274891"/>
                    <a:pt x="2896723" y="1270008"/>
                    <a:pt x="2899164" y="1266346"/>
                  </a:cubicBezTo>
                  <a:cubicBezTo>
                    <a:pt x="2901606" y="1262684"/>
                    <a:pt x="2905268" y="1262684"/>
                    <a:pt x="2907709" y="1259021"/>
                  </a:cubicBezTo>
                  <a:cubicBezTo>
                    <a:pt x="2910151" y="1255359"/>
                    <a:pt x="2917475" y="1257801"/>
                    <a:pt x="2919916" y="1255359"/>
                  </a:cubicBezTo>
                  <a:cubicBezTo>
                    <a:pt x="2924799" y="1249256"/>
                    <a:pt x="2929682" y="1251697"/>
                    <a:pt x="2930902" y="1252918"/>
                  </a:cubicBezTo>
                  <a:cubicBezTo>
                    <a:pt x="2932123" y="1254139"/>
                    <a:pt x="2935785" y="1251697"/>
                    <a:pt x="2935785" y="1252918"/>
                  </a:cubicBezTo>
                  <a:cubicBezTo>
                    <a:pt x="2935785" y="1254139"/>
                    <a:pt x="2938227" y="1252918"/>
                    <a:pt x="2939447" y="1250477"/>
                  </a:cubicBezTo>
                  <a:cubicBezTo>
                    <a:pt x="2941889" y="1246814"/>
                    <a:pt x="2943109" y="1244373"/>
                    <a:pt x="2940668" y="1244373"/>
                  </a:cubicBezTo>
                  <a:cubicBezTo>
                    <a:pt x="2935785" y="1245594"/>
                    <a:pt x="2934565" y="1248035"/>
                    <a:pt x="2933344" y="1240711"/>
                  </a:cubicBezTo>
                  <a:cubicBezTo>
                    <a:pt x="2932123" y="1235828"/>
                    <a:pt x="2928461" y="1239490"/>
                    <a:pt x="2926020" y="1238270"/>
                  </a:cubicBezTo>
                  <a:cubicBezTo>
                    <a:pt x="2926020" y="1238270"/>
                    <a:pt x="2923578" y="1240711"/>
                    <a:pt x="2922358" y="1240711"/>
                  </a:cubicBezTo>
                  <a:cubicBezTo>
                    <a:pt x="2921137" y="1240711"/>
                    <a:pt x="2919916" y="1243152"/>
                    <a:pt x="2918695" y="1241931"/>
                  </a:cubicBezTo>
                  <a:cubicBezTo>
                    <a:pt x="2916254" y="1239490"/>
                    <a:pt x="2916254" y="1241931"/>
                    <a:pt x="2915033" y="1239490"/>
                  </a:cubicBezTo>
                  <a:cubicBezTo>
                    <a:pt x="2912592" y="1237049"/>
                    <a:pt x="2915033" y="1234607"/>
                    <a:pt x="2910151" y="1240711"/>
                  </a:cubicBezTo>
                  <a:cubicBezTo>
                    <a:pt x="2907709" y="1244373"/>
                    <a:pt x="2905268" y="1246814"/>
                    <a:pt x="2905268" y="1241931"/>
                  </a:cubicBezTo>
                  <a:cubicBezTo>
                    <a:pt x="2905268" y="1239490"/>
                    <a:pt x="2904047" y="1239490"/>
                    <a:pt x="2902826" y="1238270"/>
                  </a:cubicBezTo>
                  <a:cubicBezTo>
                    <a:pt x="2902826" y="1238270"/>
                    <a:pt x="2901606" y="1238270"/>
                    <a:pt x="2901606" y="1238270"/>
                  </a:cubicBezTo>
                  <a:cubicBezTo>
                    <a:pt x="2904047" y="1235828"/>
                    <a:pt x="2906488" y="1233387"/>
                    <a:pt x="2907709" y="1230945"/>
                  </a:cubicBezTo>
                  <a:cubicBezTo>
                    <a:pt x="2910151" y="1227283"/>
                    <a:pt x="2913813" y="1228504"/>
                    <a:pt x="2916254" y="1226063"/>
                  </a:cubicBezTo>
                  <a:cubicBezTo>
                    <a:pt x="2917475" y="1224842"/>
                    <a:pt x="2919916" y="1224842"/>
                    <a:pt x="2922358" y="1224842"/>
                  </a:cubicBezTo>
                  <a:cubicBezTo>
                    <a:pt x="2924799" y="1224842"/>
                    <a:pt x="2927240" y="1224842"/>
                    <a:pt x="2928461" y="1223621"/>
                  </a:cubicBezTo>
                  <a:cubicBezTo>
                    <a:pt x="2933344" y="1217517"/>
                    <a:pt x="2938227" y="1221180"/>
                    <a:pt x="2939447" y="1222400"/>
                  </a:cubicBezTo>
                  <a:cubicBezTo>
                    <a:pt x="2940668" y="1223621"/>
                    <a:pt x="2944330" y="1221180"/>
                    <a:pt x="2944330" y="1222400"/>
                  </a:cubicBezTo>
                  <a:cubicBezTo>
                    <a:pt x="2944330" y="1223621"/>
                    <a:pt x="2946772" y="1222400"/>
                    <a:pt x="2947992" y="1218738"/>
                  </a:cubicBezTo>
                  <a:cubicBezTo>
                    <a:pt x="2950434" y="1215076"/>
                    <a:pt x="2951654" y="1212635"/>
                    <a:pt x="2949213" y="1212635"/>
                  </a:cubicBezTo>
                  <a:cubicBezTo>
                    <a:pt x="2944330" y="1213856"/>
                    <a:pt x="2943109" y="1216297"/>
                    <a:pt x="2941889" y="1208973"/>
                  </a:cubicBezTo>
                  <a:cubicBezTo>
                    <a:pt x="2940668" y="1204090"/>
                    <a:pt x="2937006" y="1207752"/>
                    <a:pt x="2934565" y="1205310"/>
                  </a:cubicBezTo>
                  <a:cubicBezTo>
                    <a:pt x="2934565" y="1205310"/>
                    <a:pt x="2932123" y="1207752"/>
                    <a:pt x="2930902" y="1207752"/>
                  </a:cubicBezTo>
                  <a:cubicBezTo>
                    <a:pt x="2929682" y="1207752"/>
                    <a:pt x="2928461" y="1208973"/>
                    <a:pt x="2927240" y="1207752"/>
                  </a:cubicBezTo>
                  <a:cubicBezTo>
                    <a:pt x="2924799" y="1204090"/>
                    <a:pt x="2924799" y="1206531"/>
                    <a:pt x="2923578" y="1205310"/>
                  </a:cubicBezTo>
                  <a:cubicBezTo>
                    <a:pt x="2922358" y="1204090"/>
                    <a:pt x="2922358" y="1202869"/>
                    <a:pt x="2922358" y="1202869"/>
                  </a:cubicBezTo>
                  <a:cubicBezTo>
                    <a:pt x="2922358" y="1202869"/>
                    <a:pt x="2921137" y="1202869"/>
                    <a:pt x="2918695" y="1205310"/>
                  </a:cubicBezTo>
                  <a:cubicBezTo>
                    <a:pt x="2916254" y="1207752"/>
                    <a:pt x="2913813" y="1210193"/>
                    <a:pt x="2913813" y="1205310"/>
                  </a:cubicBezTo>
                  <a:cubicBezTo>
                    <a:pt x="2913813" y="1202869"/>
                    <a:pt x="2912592" y="1202869"/>
                    <a:pt x="2911371" y="1201649"/>
                  </a:cubicBezTo>
                  <a:cubicBezTo>
                    <a:pt x="2908930" y="1197986"/>
                    <a:pt x="2906488" y="1206531"/>
                    <a:pt x="2905268" y="1205310"/>
                  </a:cubicBezTo>
                  <a:cubicBezTo>
                    <a:pt x="2904047" y="1205310"/>
                    <a:pt x="2904047" y="1202869"/>
                    <a:pt x="2904047" y="1200428"/>
                  </a:cubicBezTo>
                  <a:cubicBezTo>
                    <a:pt x="2905268" y="1193103"/>
                    <a:pt x="2900385" y="1199207"/>
                    <a:pt x="2897944" y="1200428"/>
                  </a:cubicBezTo>
                  <a:cubicBezTo>
                    <a:pt x="2893061" y="1204090"/>
                    <a:pt x="2894281" y="1199207"/>
                    <a:pt x="2894281" y="1195545"/>
                  </a:cubicBezTo>
                  <a:cubicBezTo>
                    <a:pt x="2894281" y="1191883"/>
                    <a:pt x="2894281" y="1184559"/>
                    <a:pt x="2889399" y="1190662"/>
                  </a:cubicBezTo>
                  <a:cubicBezTo>
                    <a:pt x="2886957" y="1193103"/>
                    <a:pt x="2885736" y="1193103"/>
                    <a:pt x="2885736" y="1193103"/>
                  </a:cubicBezTo>
                  <a:cubicBezTo>
                    <a:pt x="2885736" y="1191883"/>
                    <a:pt x="2884516" y="1191883"/>
                    <a:pt x="2884516" y="1190662"/>
                  </a:cubicBezTo>
                  <a:cubicBezTo>
                    <a:pt x="2885736" y="1188221"/>
                    <a:pt x="2888178" y="1188221"/>
                    <a:pt x="2889399" y="1184559"/>
                  </a:cubicBezTo>
                  <a:cubicBezTo>
                    <a:pt x="2890619" y="1183338"/>
                    <a:pt x="2891840" y="1182117"/>
                    <a:pt x="2894281" y="1180896"/>
                  </a:cubicBezTo>
                  <a:cubicBezTo>
                    <a:pt x="2896723" y="1179676"/>
                    <a:pt x="2897944" y="1178455"/>
                    <a:pt x="2899164" y="1177235"/>
                  </a:cubicBezTo>
                  <a:cubicBezTo>
                    <a:pt x="2902826" y="1169910"/>
                    <a:pt x="2906488" y="1169910"/>
                    <a:pt x="2907709" y="1169910"/>
                  </a:cubicBezTo>
                  <a:cubicBezTo>
                    <a:pt x="2908930" y="1169910"/>
                    <a:pt x="2911371" y="1166248"/>
                    <a:pt x="2911371" y="1167469"/>
                  </a:cubicBezTo>
                  <a:cubicBezTo>
                    <a:pt x="2911371" y="1167469"/>
                    <a:pt x="2912592" y="1166248"/>
                    <a:pt x="2913813" y="1162586"/>
                  </a:cubicBezTo>
                  <a:cubicBezTo>
                    <a:pt x="2915033" y="1158924"/>
                    <a:pt x="2915033" y="1156482"/>
                    <a:pt x="2913813" y="1157703"/>
                  </a:cubicBezTo>
                  <a:cubicBezTo>
                    <a:pt x="2910151" y="1162586"/>
                    <a:pt x="2910151" y="1163807"/>
                    <a:pt x="2907709" y="1160145"/>
                  </a:cubicBezTo>
                  <a:cubicBezTo>
                    <a:pt x="2906488" y="1157703"/>
                    <a:pt x="2904047" y="1162586"/>
                    <a:pt x="2901606" y="1162586"/>
                  </a:cubicBezTo>
                  <a:cubicBezTo>
                    <a:pt x="2901606" y="1162586"/>
                    <a:pt x="2900385" y="1165028"/>
                    <a:pt x="2899164" y="1166248"/>
                  </a:cubicBezTo>
                  <a:cubicBezTo>
                    <a:pt x="2899164" y="1166248"/>
                    <a:pt x="2897944" y="1168689"/>
                    <a:pt x="2896723" y="1168689"/>
                  </a:cubicBezTo>
                  <a:cubicBezTo>
                    <a:pt x="2894281" y="1167469"/>
                    <a:pt x="2895502" y="1168689"/>
                    <a:pt x="2894281" y="1168689"/>
                  </a:cubicBezTo>
                  <a:cubicBezTo>
                    <a:pt x="2893061" y="1167469"/>
                    <a:pt x="2894281" y="1165028"/>
                    <a:pt x="2890619" y="1171131"/>
                  </a:cubicBezTo>
                  <a:cubicBezTo>
                    <a:pt x="2889399" y="1174793"/>
                    <a:pt x="2888178" y="1177235"/>
                    <a:pt x="2886957" y="1173572"/>
                  </a:cubicBezTo>
                  <a:cubicBezTo>
                    <a:pt x="2886957" y="1171131"/>
                    <a:pt x="2885736" y="1172352"/>
                    <a:pt x="2884516" y="1172352"/>
                  </a:cubicBezTo>
                  <a:cubicBezTo>
                    <a:pt x="2882074" y="1171131"/>
                    <a:pt x="2882074" y="1177235"/>
                    <a:pt x="2880854" y="1177235"/>
                  </a:cubicBezTo>
                  <a:cubicBezTo>
                    <a:pt x="2879633" y="1177235"/>
                    <a:pt x="2879633" y="1176014"/>
                    <a:pt x="2879633" y="1173572"/>
                  </a:cubicBezTo>
                  <a:cubicBezTo>
                    <a:pt x="2879633" y="1173572"/>
                    <a:pt x="2879633" y="1173572"/>
                    <a:pt x="2879633" y="1173572"/>
                  </a:cubicBezTo>
                  <a:cubicBezTo>
                    <a:pt x="2880854" y="1172352"/>
                    <a:pt x="2880854" y="1172352"/>
                    <a:pt x="2882074" y="1171131"/>
                  </a:cubicBezTo>
                  <a:cubicBezTo>
                    <a:pt x="2883295" y="1168689"/>
                    <a:pt x="2884516" y="1166248"/>
                    <a:pt x="2885736" y="1165028"/>
                  </a:cubicBezTo>
                  <a:cubicBezTo>
                    <a:pt x="2886957" y="1162586"/>
                    <a:pt x="2889399" y="1162586"/>
                    <a:pt x="2891840" y="1160145"/>
                  </a:cubicBezTo>
                  <a:cubicBezTo>
                    <a:pt x="2893061" y="1157703"/>
                    <a:pt x="2899164" y="1158924"/>
                    <a:pt x="2900385" y="1156482"/>
                  </a:cubicBezTo>
                  <a:cubicBezTo>
                    <a:pt x="2904047" y="1151600"/>
                    <a:pt x="2907709" y="1152820"/>
                    <a:pt x="2907709" y="1154041"/>
                  </a:cubicBezTo>
                  <a:cubicBezTo>
                    <a:pt x="2908930" y="1154041"/>
                    <a:pt x="2911371" y="1152820"/>
                    <a:pt x="2911371" y="1154041"/>
                  </a:cubicBezTo>
                  <a:cubicBezTo>
                    <a:pt x="2911371" y="1155262"/>
                    <a:pt x="2912592" y="1152820"/>
                    <a:pt x="2913813" y="1151600"/>
                  </a:cubicBezTo>
                  <a:cubicBezTo>
                    <a:pt x="2915033" y="1149158"/>
                    <a:pt x="2916254" y="1146717"/>
                    <a:pt x="2915033" y="1147938"/>
                  </a:cubicBezTo>
                  <a:cubicBezTo>
                    <a:pt x="2911371" y="1149158"/>
                    <a:pt x="2911371" y="1151600"/>
                    <a:pt x="2908930" y="1146717"/>
                  </a:cubicBezTo>
                  <a:cubicBezTo>
                    <a:pt x="2907709" y="1144275"/>
                    <a:pt x="2905268" y="1146717"/>
                    <a:pt x="2904047" y="1145496"/>
                  </a:cubicBezTo>
                  <a:cubicBezTo>
                    <a:pt x="2904047" y="1145496"/>
                    <a:pt x="2902826" y="1147938"/>
                    <a:pt x="2901606" y="1147938"/>
                  </a:cubicBezTo>
                  <a:cubicBezTo>
                    <a:pt x="2901606" y="1147938"/>
                    <a:pt x="2900385" y="1149158"/>
                    <a:pt x="2899164" y="1149158"/>
                  </a:cubicBezTo>
                  <a:cubicBezTo>
                    <a:pt x="2897944" y="1146717"/>
                    <a:pt x="2897944" y="1149158"/>
                    <a:pt x="2896723" y="1147938"/>
                  </a:cubicBezTo>
                  <a:cubicBezTo>
                    <a:pt x="2895502" y="1146717"/>
                    <a:pt x="2896723" y="1144275"/>
                    <a:pt x="2893061" y="1149158"/>
                  </a:cubicBezTo>
                  <a:cubicBezTo>
                    <a:pt x="2891840" y="1151600"/>
                    <a:pt x="2889399" y="1152820"/>
                    <a:pt x="2889399" y="1150379"/>
                  </a:cubicBezTo>
                  <a:cubicBezTo>
                    <a:pt x="2889399" y="1147938"/>
                    <a:pt x="2888178" y="1149158"/>
                    <a:pt x="2886957" y="1147938"/>
                  </a:cubicBezTo>
                  <a:cubicBezTo>
                    <a:pt x="2884516" y="1146717"/>
                    <a:pt x="2883295" y="1151600"/>
                    <a:pt x="2883295" y="1151600"/>
                  </a:cubicBezTo>
                  <a:cubicBezTo>
                    <a:pt x="2882074" y="1151600"/>
                    <a:pt x="2882074" y="1150379"/>
                    <a:pt x="2882074" y="1147938"/>
                  </a:cubicBezTo>
                  <a:cubicBezTo>
                    <a:pt x="2882074" y="1143055"/>
                    <a:pt x="2879633" y="1147938"/>
                    <a:pt x="2877192" y="1149158"/>
                  </a:cubicBezTo>
                  <a:cubicBezTo>
                    <a:pt x="2874750" y="1151600"/>
                    <a:pt x="2874750" y="1149158"/>
                    <a:pt x="2873529" y="1146717"/>
                  </a:cubicBezTo>
                  <a:cubicBezTo>
                    <a:pt x="2873529" y="1144275"/>
                    <a:pt x="2873529" y="1139393"/>
                    <a:pt x="2869867" y="1144275"/>
                  </a:cubicBezTo>
                  <a:cubicBezTo>
                    <a:pt x="2868647" y="1146717"/>
                    <a:pt x="2867426" y="1146717"/>
                    <a:pt x="2867426" y="1146717"/>
                  </a:cubicBezTo>
                  <a:cubicBezTo>
                    <a:pt x="2867426" y="1145496"/>
                    <a:pt x="2866205" y="1145496"/>
                    <a:pt x="2866205" y="1145496"/>
                  </a:cubicBezTo>
                  <a:cubicBezTo>
                    <a:pt x="2869867" y="1143055"/>
                    <a:pt x="2873529" y="1139393"/>
                    <a:pt x="2877192" y="1136951"/>
                  </a:cubicBezTo>
                  <a:cubicBezTo>
                    <a:pt x="2878412" y="1135731"/>
                    <a:pt x="2880854" y="1135731"/>
                    <a:pt x="2883295" y="1134510"/>
                  </a:cubicBezTo>
                  <a:cubicBezTo>
                    <a:pt x="2885736" y="1133289"/>
                    <a:pt x="2888178" y="1132068"/>
                    <a:pt x="2889399" y="1130848"/>
                  </a:cubicBezTo>
                  <a:cubicBezTo>
                    <a:pt x="2893061" y="1125965"/>
                    <a:pt x="2895502" y="1114979"/>
                    <a:pt x="2896723" y="1106434"/>
                  </a:cubicBezTo>
                  <a:cubicBezTo>
                    <a:pt x="2897944" y="1101551"/>
                    <a:pt x="2901606" y="1097889"/>
                    <a:pt x="2901606" y="1093006"/>
                  </a:cubicBezTo>
                  <a:cubicBezTo>
                    <a:pt x="2902826" y="1088123"/>
                    <a:pt x="2910151" y="1083240"/>
                    <a:pt x="2911371" y="1077137"/>
                  </a:cubicBezTo>
                  <a:cubicBezTo>
                    <a:pt x="2913813" y="1067371"/>
                    <a:pt x="2918695" y="1064930"/>
                    <a:pt x="2919916" y="1063709"/>
                  </a:cubicBezTo>
                  <a:cubicBezTo>
                    <a:pt x="2921137" y="1063709"/>
                    <a:pt x="2923578" y="1058826"/>
                    <a:pt x="2923578" y="1058826"/>
                  </a:cubicBezTo>
                  <a:cubicBezTo>
                    <a:pt x="2924799" y="1058826"/>
                    <a:pt x="2924799" y="1056385"/>
                    <a:pt x="2926020" y="1052723"/>
                  </a:cubicBezTo>
                  <a:cubicBezTo>
                    <a:pt x="2927240" y="1047840"/>
                    <a:pt x="2927240" y="1044178"/>
                    <a:pt x="2926020" y="1046619"/>
                  </a:cubicBezTo>
                  <a:cubicBezTo>
                    <a:pt x="2922358" y="1052723"/>
                    <a:pt x="2922358" y="1055164"/>
                    <a:pt x="2918695" y="1050282"/>
                  </a:cubicBezTo>
                  <a:cubicBezTo>
                    <a:pt x="2916254" y="1047840"/>
                    <a:pt x="2915033" y="1053944"/>
                    <a:pt x="2911371" y="1055164"/>
                  </a:cubicBezTo>
                  <a:cubicBezTo>
                    <a:pt x="2911371" y="1055164"/>
                    <a:pt x="2910151" y="1058826"/>
                    <a:pt x="2908930" y="1060047"/>
                  </a:cubicBezTo>
                  <a:cubicBezTo>
                    <a:pt x="2907709" y="1060047"/>
                    <a:pt x="2907709" y="1063709"/>
                    <a:pt x="2906488" y="1063709"/>
                  </a:cubicBezTo>
                  <a:cubicBezTo>
                    <a:pt x="2904047" y="1063709"/>
                    <a:pt x="2905268" y="1064930"/>
                    <a:pt x="2902826" y="1064930"/>
                  </a:cubicBezTo>
                  <a:cubicBezTo>
                    <a:pt x="2902826" y="1064930"/>
                    <a:pt x="2902826" y="1064930"/>
                    <a:pt x="2902826" y="1064930"/>
                  </a:cubicBezTo>
                  <a:cubicBezTo>
                    <a:pt x="2904047" y="1062489"/>
                    <a:pt x="2904047" y="1061268"/>
                    <a:pt x="2902826" y="1062489"/>
                  </a:cubicBezTo>
                  <a:cubicBezTo>
                    <a:pt x="2899164" y="1064930"/>
                    <a:pt x="2899164" y="1067371"/>
                    <a:pt x="2897944" y="1062489"/>
                  </a:cubicBezTo>
                  <a:cubicBezTo>
                    <a:pt x="2896723" y="1060047"/>
                    <a:pt x="2895502" y="1063709"/>
                    <a:pt x="2893061" y="1063709"/>
                  </a:cubicBezTo>
                  <a:cubicBezTo>
                    <a:pt x="2893061" y="1063709"/>
                    <a:pt x="2891840" y="1066151"/>
                    <a:pt x="2891840" y="1066151"/>
                  </a:cubicBezTo>
                  <a:cubicBezTo>
                    <a:pt x="2891840" y="1066151"/>
                    <a:pt x="2890619" y="1068592"/>
                    <a:pt x="2889399" y="1067371"/>
                  </a:cubicBezTo>
                  <a:cubicBezTo>
                    <a:pt x="2888178" y="1066151"/>
                    <a:pt x="2888178" y="1067371"/>
                    <a:pt x="2886957" y="1067371"/>
                  </a:cubicBezTo>
                  <a:cubicBezTo>
                    <a:pt x="2885736" y="1066151"/>
                    <a:pt x="2886957" y="1063709"/>
                    <a:pt x="2884516" y="1068592"/>
                  </a:cubicBezTo>
                  <a:cubicBezTo>
                    <a:pt x="2883295" y="1071033"/>
                    <a:pt x="2882074" y="1073475"/>
                    <a:pt x="2882074" y="1071033"/>
                  </a:cubicBezTo>
                  <a:cubicBezTo>
                    <a:pt x="2882074" y="1069813"/>
                    <a:pt x="2880854" y="1069813"/>
                    <a:pt x="2879633" y="1069813"/>
                  </a:cubicBezTo>
                  <a:cubicBezTo>
                    <a:pt x="2877192" y="1068592"/>
                    <a:pt x="2877192" y="1074696"/>
                    <a:pt x="2875971" y="1074696"/>
                  </a:cubicBezTo>
                  <a:cubicBezTo>
                    <a:pt x="2874750" y="1074696"/>
                    <a:pt x="2874750" y="1074696"/>
                    <a:pt x="2874750" y="1072254"/>
                  </a:cubicBezTo>
                  <a:cubicBezTo>
                    <a:pt x="2874750" y="1067371"/>
                    <a:pt x="2872309" y="1072254"/>
                    <a:pt x="2871088" y="1074696"/>
                  </a:cubicBezTo>
                  <a:cubicBezTo>
                    <a:pt x="2868647" y="1078358"/>
                    <a:pt x="2868647" y="1075916"/>
                    <a:pt x="2867426" y="1073475"/>
                  </a:cubicBezTo>
                  <a:cubicBezTo>
                    <a:pt x="2868647" y="1071033"/>
                    <a:pt x="2869867" y="1066151"/>
                    <a:pt x="2871088" y="1063709"/>
                  </a:cubicBezTo>
                  <a:cubicBezTo>
                    <a:pt x="2872309" y="1060047"/>
                    <a:pt x="2874750" y="1060047"/>
                    <a:pt x="2875971" y="1056385"/>
                  </a:cubicBezTo>
                  <a:cubicBezTo>
                    <a:pt x="2877192" y="1052723"/>
                    <a:pt x="2882074" y="1052723"/>
                    <a:pt x="2883295" y="1050282"/>
                  </a:cubicBezTo>
                  <a:cubicBezTo>
                    <a:pt x="2885736" y="1045399"/>
                    <a:pt x="2889399" y="1045399"/>
                    <a:pt x="2890619" y="1045399"/>
                  </a:cubicBezTo>
                  <a:cubicBezTo>
                    <a:pt x="2891840" y="1045399"/>
                    <a:pt x="2893061" y="1042957"/>
                    <a:pt x="2894281" y="1044178"/>
                  </a:cubicBezTo>
                  <a:cubicBezTo>
                    <a:pt x="2894281" y="1045399"/>
                    <a:pt x="2895502" y="1042957"/>
                    <a:pt x="2896723" y="1040516"/>
                  </a:cubicBezTo>
                  <a:cubicBezTo>
                    <a:pt x="2897944" y="1038074"/>
                    <a:pt x="2897944" y="1035633"/>
                    <a:pt x="2897944" y="1036854"/>
                  </a:cubicBezTo>
                  <a:cubicBezTo>
                    <a:pt x="2894281" y="1039295"/>
                    <a:pt x="2894281" y="1040516"/>
                    <a:pt x="2893061" y="1036854"/>
                  </a:cubicBezTo>
                  <a:cubicBezTo>
                    <a:pt x="2891840" y="1034412"/>
                    <a:pt x="2890619" y="1036854"/>
                    <a:pt x="2888178" y="1036854"/>
                  </a:cubicBezTo>
                  <a:cubicBezTo>
                    <a:pt x="2888178" y="1036854"/>
                    <a:pt x="2886957" y="1039295"/>
                    <a:pt x="2885736" y="1039295"/>
                  </a:cubicBezTo>
                  <a:cubicBezTo>
                    <a:pt x="2885736" y="1039295"/>
                    <a:pt x="2884516" y="1041737"/>
                    <a:pt x="2883295" y="1040516"/>
                  </a:cubicBezTo>
                  <a:cubicBezTo>
                    <a:pt x="2882074" y="1039295"/>
                    <a:pt x="2882074" y="1040516"/>
                    <a:pt x="2880854" y="1040516"/>
                  </a:cubicBezTo>
                  <a:cubicBezTo>
                    <a:pt x="2879633" y="1039295"/>
                    <a:pt x="2880854" y="1036854"/>
                    <a:pt x="2878412" y="1042957"/>
                  </a:cubicBezTo>
                  <a:cubicBezTo>
                    <a:pt x="2877192" y="1045399"/>
                    <a:pt x="2875971" y="1047840"/>
                    <a:pt x="2875971" y="1045399"/>
                  </a:cubicBezTo>
                  <a:cubicBezTo>
                    <a:pt x="2875971" y="1044178"/>
                    <a:pt x="2874750" y="1044178"/>
                    <a:pt x="2873529" y="1044178"/>
                  </a:cubicBezTo>
                  <a:cubicBezTo>
                    <a:pt x="2871088" y="1042957"/>
                    <a:pt x="2871088" y="1049061"/>
                    <a:pt x="2869867" y="1049061"/>
                  </a:cubicBezTo>
                  <a:cubicBezTo>
                    <a:pt x="2868647" y="1049061"/>
                    <a:pt x="2868647" y="1049061"/>
                    <a:pt x="2868647" y="1046619"/>
                  </a:cubicBezTo>
                  <a:cubicBezTo>
                    <a:pt x="2868647" y="1041737"/>
                    <a:pt x="2866205" y="1047840"/>
                    <a:pt x="2864985" y="1049061"/>
                  </a:cubicBezTo>
                  <a:cubicBezTo>
                    <a:pt x="2862543" y="1052723"/>
                    <a:pt x="2862543" y="1050282"/>
                    <a:pt x="2861322" y="1047840"/>
                  </a:cubicBezTo>
                  <a:cubicBezTo>
                    <a:pt x="2860102" y="1045399"/>
                    <a:pt x="2860102" y="1040516"/>
                    <a:pt x="2857660" y="1046619"/>
                  </a:cubicBezTo>
                  <a:cubicBezTo>
                    <a:pt x="2856440" y="1049061"/>
                    <a:pt x="2856440" y="1050282"/>
                    <a:pt x="2855219" y="1049061"/>
                  </a:cubicBezTo>
                  <a:cubicBezTo>
                    <a:pt x="2855219" y="1047840"/>
                    <a:pt x="2853998" y="1047840"/>
                    <a:pt x="2853998" y="1047840"/>
                  </a:cubicBezTo>
                  <a:cubicBezTo>
                    <a:pt x="2853998" y="1046619"/>
                    <a:pt x="2855219" y="1045399"/>
                    <a:pt x="2855219" y="1044178"/>
                  </a:cubicBezTo>
                  <a:cubicBezTo>
                    <a:pt x="2856440" y="1041737"/>
                    <a:pt x="2857660" y="1041737"/>
                    <a:pt x="2858881" y="1040516"/>
                  </a:cubicBezTo>
                  <a:cubicBezTo>
                    <a:pt x="2858881" y="1040516"/>
                    <a:pt x="2858881" y="1040516"/>
                    <a:pt x="2858881" y="1040516"/>
                  </a:cubicBezTo>
                  <a:cubicBezTo>
                    <a:pt x="2858881" y="1040516"/>
                    <a:pt x="2860102" y="1039295"/>
                    <a:pt x="2860102" y="1039295"/>
                  </a:cubicBezTo>
                  <a:cubicBezTo>
                    <a:pt x="2861322" y="1039295"/>
                    <a:pt x="2863764" y="1039295"/>
                    <a:pt x="2863764" y="1038074"/>
                  </a:cubicBezTo>
                  <a:cubicBezTo>
                    <a:pt x="2866205" y="1035633"/>
                    <a:pt x="2868647" y="1036854"/>
                    <a:pt x="2868647" y="1036854"/>
                  </a:cubicBezTo>
                  <a:cubicBezTo>
                    <a:pt x="2868647" y="1036854"/>
                    <a:pt x="2871088" y="1036854"/>
                    <a:pt x="2871088" y="1036854"/>
                  </a:cubicBezTo>
                  <a:cubicBezTo>
                    <a:pt x="2871088" y="1038074"/>
                    <a:pt x="2872309" y="1036854"/>
                    <a:pt x="2872309" y="1035633"/>
                  </a:cubicBezTo>
                  <a:cubicBezTo>
                    <a:pt x="2873529" y="1034412"/>
                    <a:pt x="2873529" y="1033192"/>
                    <a:pt x="2873529" y="1033192"/>
                  </a:cubicBezTo>
                  <a:cubicBezTo>
                    <a:pt x="2871088" y="1033192"/>
                    <a:pt x="2871088" y="1034412"/>
                    <a:pt x="2869867" y="1030750"/>
                  </a:cubicBezTo>
                  <a:cubicBezTo>
                    <a:pt x="2869867" y="1028309"/>
                    <a:pt x="2867426" y="1029530"/>
                    <a:pt x="2866205" y="1028309"/>
                  </a:cubicBezTo>
                  <a:cubicBezTo>
                    <a:pt x="2866205" y="1028309"/>
                    <a:pt x="2864985" y="1029530"/>
                    <a:pt x="2864985" y="1029530"/>
                  </a:cubicBezTo>
                  <a:cubicBezTo>
                    <a:pt x="2864985" y="1029530"/>
                    <a:pt x="2864985" y="1029530"/>
                    <a:pt x="2864985" y="1029530"/>
                  </a:cubicBezTo>
                  <a:cubicBezTo>
                    <a:pt x="2864985" y="1029530"/>
                    <a:pt x="2864985" y="1028309"/>
                    <a:pt x="2864985" y="1028309"/>
                  </a:cubicBezTo>
                  <a:cubicBezTo>
                    <a:pt x="2866205" y="1025867"/>
                    <a:pt x="2868647" y="1025867"/>
                    <a:pt x="2869867" y="1023426"/>
                  </a:cubicBezTo>
                  <a:cubicBezTo>
                    <a:pt x="2871088" y="1020985"/>
                    <a:pt x="2875971" y="1022205"/>
                    <a:pt x="2878412" y="1019764"/>
                  </a:cubicBezTo>
                  <a:cubicBezTo>
                    <a:pt x="2880854" y="1014881"/>
                    <a:pt x="2884516" y="1016102"/>
                    <a:pt x="2885736" y="1016102"/>
                  </a:cubicBezTo>
                  <a:cubicBezTo>
                    <a:pt x="2886957" y="1016102"/>
                    <a:pt x="2888178" y="1014881"/>
                    <a:pt x="2889399" y="1014881"/>
                  </a:cubicBezTo>
                  <a:cubicBezTo>
                    <a:pt x="2889399" y="1016102"/>
                    <a:pt x="2890619" y="1013660"/>
                    <a:pt x="2891840" y="1012440"/>
                  </a:cubicBezTo>
                  <a:cubicBezTo>
                    <a:pt x="2893061" y="1009998"/>
                    <a:pt x="2894281" y="1007557"/>
                    <a:pt x="2893061" y="1008778"/>
                  </a:cubicBezTo>
                  <a:cubicBezTo>
                    <a:pt x="2889399" y="1009998"/>
                    <a:pt x="2889399" y="1012440"/>
                    <a:pt x="2888178" y="1007557"/>
                  </a:cubicBezTo>
                  <a:cubicBezTo>
                    <a:pt x="2886957" y="1005116"/>
                    <a:pt x="2885736" y="1007557"/>
                    <a:pt x="2883295" y="1006336"/>
                  </a:cubicBezTo>
                  <a:cubicBezTo>
                    <a:pt x="2883295" y="1006336"/>
                    <a:pt x="2882074" y="1008778"/>
                    <a:pt x="2880854" y="1008778"/>
                  </a:cubicBezTo>
                  <a:cubicBezTo>
                    <a:pt x="2880854" y="1008778"/>
                    <a:pt x="2879633" y="1009998"/>
                    <a:pt x="2878412" y="1009998"/>
                  </a:cubicBezTo>
                  <a:cubicBezTo>
                    <a:pt x="2877192" y="1008778"/>
                    <a:pt x="2877192" y="1009998"/>
                    <a:pt x="2875971" y="1008778"/>
                  </a:cubicBezTo>
                  <a:cubicBezTo>
                    <a:pt x="2874750" y="1007557"/>
                    <a:pt x="2875971" y="1005116"/>
                    <a:pt x="2873529" y="1009998"/>
                  </a:cubicBezTo>
                  <a:cubicBezTo>
                    <a:pt x="2872309" y="1012440"/>
                    <a:pt x="2871088" y="1013660"/>
                    <a:pt x="2871088" y="1011219"/>
                  </a:cubicBezTo>
                  <a:cubicBezTo>
                    <a:pt x="2871088" y="1009998"/>
                    <a:pt x="2869867" y="1009998"/>
                    <a:pt x="2868647" y="1009998"/>
                  </a:cubicBezTo>
                  <a:cubicBezTo>
                    <a:pt x="2866205" y="1008778"/>
                    <a:pt x="2866205" y="1013660"/>
                    <a:pt x="2864985" y="1013660"/>
                  </a:cubicBezTo>
                  <a:cubicBezTo>
                    <a:pt x="2863764" y="1013660"/>
                    <a:pt x="2863764" y="1012440"/>
                    <a:pt x="2863764" y="1011219"/>
                  </a:cubicBezTo>
                  <a:cubicBezTo>
                    <a:pt x="2863764" y="1006336"/>
                    <a:pt x="2861322" y="1011219"/>
                    <a:pt x="2860102" y="1012440"/>
                  </a:cubicBezTo>
                  <a:cubicBezTo>
                    <a:pt x="2857660" y="1014881"/>
                    <a:pt x="2857660" y="1012440"/>
                    <a:pt x="2857660" y="1009998"/>
                  </a:cubicBezTo>
                  <a:cubicBezTo>
                    <a:pt x="2857660" y="1007557"/>
                    <a:pt x="2856440" y="1002674"/>
                    <a:pt x="2853998" y="1007557"/>
                  </a:cubicBezTo>
                  <a:cubicBezTo>
                    <a:pt x="2852778" y="1009998"/>
                    <a:pt x="2851557" y="1009998"/>
                    <a:pt x="2851557" y="1009998"/>
                  </a:cubicBezTo>
                  <a:cubicBezTo>
                    <a:pt x="2849115" y="1006336"/>
                    <a:pt x="2850336" y="1012440"/>
                    <a:pt x="2849115" y="1012440"/>
                  </a:cubicBezTo>
                  <a:cubicBezTo>
                    <a:pt x="2846674" y="1008778"/>
                    <a:pt x="2844233" y="1009998"/>
                    <a:pt x="2843012" y="1013660"/>
                  </a:cubicBezTo>
                  <a:cubicBezTo>
                    <a:pt x="2838129" y="1019764"/>
                    <a:pt x="2839350" y="1018543"/>
                    <a:pt x="2836908" y="1014881"/>
                  </a:cubicBezTo>
                  <a:cubicBezTo>
                    <a:pt x="2833246" y="1011219"/>
                    <a:pt x="2834467" y="1017323"/>
                    <a:pt x="2833246" y="1013660"/>
                  </a:cubicBezTo>
                  <a:cubicBezTo>
                    <a:pt x="2832026" y="1009998"/>
                    <a:pt x="2830805" y="1006336"/>
                    <a:pt x="2829584" y="1012440"/>
                  </a:cubicBezTo>
                  <a:cubicBezTo>
                    <a:pt x="2828364" y="1014881"/>
                    <a:pt x="2828364" y="1016102"/>
                    <a:pt x="2828364" y="1014881"/>
                  </a:cubicBezTo>
                  <a:cubicBezTo>
                    <a:pt x="2828364" y="1003895"/>
                    <a:pt x="2825922" y="1014881"/>
                    <a:pt x="2825922" y="1012440"/>
                  </a:cubicBezTo>
                  <a:cubicBezTo>
                    <a:pt x="2825922" y="1012440"/>
                    <a:pt x="2825922" y="1011219"/>
                    <a:pt x="2825922" y="1011219"/>
                  </a:cubicBezTo>
                  <a:cubicBezTo>
                    <a:pt x="2825922" y="1011219"/>
                    <a:pt x="2827143" y="1009998"/>
                    <a:pt x="2827143" y="1009998"/>
                  </a:cubicBezTo>
                  <a:cubicBezTo>
                    <a:pt x="2832026" y="1008778"/>
                    <a:pt x="2832026" y="1005116"/>
                    <a:pt x="2836908" y="1001453"/>
                  </a:cubicBezTo>
                  <a:cubicBezTo>
                    <a:pt x="2838129" y="1000233"/>
                    <a:pt x="2840571" y="999012"/>
                    <a:pt x="2841791" y="997791"/>
                  </a:cubicBezTo>
                  <a:cubicBezTo>
                    <a:pt x="2844233" y="995350"/>
                    <a:pt x="2846674" y="995350"/>
                    <a:pt x="2849115" y="992909"/>
                  </a:cubicBezTo>
                  <a:cubicBezTo>
                    <a:pt x="2850336" y="991688"/>
                    <a:pt x="2855219" y="992909"/>
                    <a:pt x="2856440" y="991688"/>
                  </a:cubicBezTo>
                  <a:cubicBezTo>
                    <a:pt x="2858881" y="990467"/>
                    <a:pt x="2860102" y="984364"/>
                    <a:pt x="2862543" y="980702"/>
                  </a:cubicBezTo>
                  <a:cubicBezTo>
                    <a:pt x="2863764" y="978260"/>
                    <a:pt x="2866205" y="978260"/>
                    <a:pt x="2866205" y="975819"/>
                  </a:cubicBezTo>
                  <a:cubicBezTo>
                    <a:pt x="2867426" y="973377"/>
                    <a:pt x="2872309" y="973377"/>
                    <a:pt x="2873529" y="970936"/>
                  </a:cubicBezTo>
                  <a:cubicBezTo>
                    <a:pt x="2875971" y="966053"/>
                    <a:pt x="2878412" y="967274"/>
                    <a:pt x="2879633" y="967274"/>
                  </a:cubicBezTo>
                  <a:cubicBezTo>
                    <a:pt x="2880854" y="967274"/>
                    <a:pt x="2882074" y="966053"/>
                    <a:pt x="2882074" y="966053"/>
                  </a:cubicBezTo>
                  <a:cubicBezTo>
                    <a:pt x="2882074" y="967274"/>
                    <a:pt x="2883295" y="964832"/>
                    <a:pt x="2884516" y="963612"/>
                  </a:cubicBezTo>
                  <a:cubicBezTo>
                    <a:pt x="2885736" y="961170"/>
                    <a:pt x="2885736" y="959950"/>
                    <a:pt x="2885736" y="959950"/>
                  </a:cubicBezTo>
                  <a:cubicBezTo>
                    <a:pt x="2883295" y="961170"/>
                    <a:pt x="2882074" y="962391"/>
                    <a:pt x="2880854" y="958729"/>
                  </a:cubicBezTo>
                  <a:cubicBezTo>
                    <a:pt x="2879633" y="956288"/>
                    <a:pt x="2878412" y="958729"/>
                    <a:pt x="2875971" y="958729"/>
                  </a:cubicBezTo>
                  <a:cubicBezTo>
                    <a:pt x="2875971" y="958729"/>
                    <a:pt x="2874750" y="959950"/>
                    <a:pt x="2874750" y="959950"/>
                  </a:cubicBezTo>
                  <a:cubicBezTo>
                    <a:pt x="2874750" y="959950"/>
                    <a:pt x="2873529" y="961170"/>
                    <a:pt x="2872309" y="961170"/>
                  </a:cubicBezTo>
                  <a:cubicBezTo>
                    <a:pt x="2871088" y="959950"/>
                    <a:pt x="2871088" y="961170"/>
                    <a:pt x="2869867" y="961170"/>
                  </a:cubicBezTo>
                  <a:cubicBezTo>
                    <a:pt x="2868647" y="959950"/>
                    <a:pt x="2869867" y="958729"/>
                    <a:pt x="2867426" y="962391"/>
                  </a:cubicBezTo>
                  <a:cubicBezTo>
                    <a:pt x="2866205" y="964832"/>
                    <a:pt x="2864985" y="966053"/>
                    <a:pt x="2864985" y="963612"/>
                  </a:cubicBezTo>
                  <a:cubicBezTo>
                    <a:pt x="2864985" y="962391"/>
                    <a:pt x="2863764" y="962391"/>
                    <a:pt x="2863764" y="962391"/>
                  </a:cubicBezTo>
                  <a:cubicBezTo>
                    <a:pt x="2862543" y="961170"/>
                    <a:pt x="2861322" y="966053"/>
                    <a:pt x="2861322" y="966053"/>
                  </a:cubicBezTo>
                  <a:cubicBezTo>
                    <a:pt x="2861322" y="966053"/>
                    <a:pt x="2860102" y="966053"/>
                    <a:pt x="2860102" y="964832"/>
                  </a:cubicBezTo>
                  <a:cubicBezTo>
                    <a:pt x="2860102" y="963612"/>
                    <a:pt x="2861322" y="962391"/>
                    <a:pt x="2861322" y="961170"/>
                  </a:cubicBezTo>
                  <a:cubicBezTo>
                    <a:pt x="2862543" y="958729"/>
                    <a:pt x="2863764" y="957508"/>
                    <a:pt x="2864985" y="953846"/>
                  </a:cubicBezTo>
                  <a:cubicBezTo>
                    <a:pt x="2864985" y="952625"/>
                    <a:pt x="2866205" y="951405"/>
                    <a:pt x="2868647" y="950184"/>
                  </a:cubicBezTo>
                  <a:cubicBezTo>
                    <a:pt x="2869867" y="948963"/>
                    <a:pt x="2871088" y="947743"/>
                    <a:pt x="2872309" y="945301"/>
                  </a:cubicBezTo>
                  <a:cubicBezTo>
                    <a:pt x="2873529" y="939198"/>
                    <a:pt x="2877192" y="937977"/>
                    <a:pt x="2877192" y="936756"/>
                  </a:cubicBezTo>
                  <a:cubicBezTo>
                    <a:pt x="2878412" y="935536"/>
                    <a:pt x="2879633" y="933094"/>
                    <a:pt x="2879633" y="933094"/>
                  </a:cubicBezTo>
                  <a:cubicBezTo>
                    <a:pt x="2879633" y="933094"/>
                    <a:pt x="2880854" y="930653"/>
                    <a:pt x="2880854" y="928211"/>
                  </a:cubicBezTo>
                  <a:cubicBezTo>
                    <a:pt x="2880854" y="924549"/>
                    <a:pt x="2880854" y="922108"/>
                    <a:pt x="2880854" y="924549"/>
                  </a:cubicBezTo>
                  <a:cubicBezTo>
                    <a:pt x="2878412" y="929432"/>
                    <a:pt x="2878412" y="930653"/>
                    <a:pt x="2877192" y="929432"/>
                  </a:cubicBezTo>
                  <a:cubicBezTo>
                    <a:pt x="2875971" y="928211"/>
                    <a:pt x="2874750" y="931874"/>
                    <a:pt x="2873529" y="933094"/>
                  </a:cubicBezTo>
                  <a:cubicBezTo>
                    <a:pt x="2873529" y="933094"/>
                    <a:pt x="2873529" y="935536"/>
                    <a:pt x="2872309" y="935536"/>
                  </a:cubicBezTo>
                  <a:cubicBezTo>
                    <a:pt x="2872309" y="935536"/>
                    <a:pt x="2871088" y="937977"/>
                    <a:pt x="2871088" y="937977"/>
                  </a:cubicBezTo>
                  <a:cubicBezTo>
                    <a:pt x="2869867" y="937977"/>
                    <a:pt x="2869867" y="939198"/>
                    <a:pt x="2869867" y="939198"/>
                  </a:cubicBezTo>
                  <a:cubicBezTo>
                    <a:pt x="2868647" y="939198"/>
                    <a:pt x="2868647" y="936756"/>
                    <a:pt x="2867426" y="941639"/>
                  </a:cubicBezTo>
                  <a:cubicBezTo>
                    <a:pt x="2866205" y="944081"/>
                    <a:pt x="2866205" y="946522"/>
                    <a:pt x="2864985" y="944081"/>
                  </a:cubicBezTo>
                  <a:cubicBezTo>
                    <a:pt x="2864985" y="942860"/>
                    <a:pt x="2863764" y="944081"/>
                    <a:pt x="2863764" y="944081"/>
                  </a:cubicBezTo>
                  <a:cubicBezTo>
                    <a:pt x="2862543" y="944081"/>
                    <a:pt x="2862543" y="948963"/>
                    <a:pt x="2861322" y="948963"/>
                  </a:cubicBezTo>
                  <a:cubicBezTo>
                    <a:pt x="2861322" y="948963"/>
                    <a:pt x="2860102" y="948963"/>
                    <a:pt x="2860102" y="946522"/>
                  </a:cubicBezTo>
                  <a:cubicBezTo>
                    <a:pt x="2860102" y="942860"/>
                    <a:pt x="2857660" y="947743"/>
                    <a:pt x="2857660" y="948963"/>
                  </a:cubicBezTo>
                  <a:cubicBezTo>
                    <a:pt x="2856440" y="952625"/>
                    <a:pt x="2855219" y="950184"/>
                    <a:pt x="2855219" y="947743"/>
                  </a:cubicBezTo>
                  <a:cubicBezTo>
                    <a:pt x="2855219" y="947743"/>
                    <a:pt x="2855219" y="947743"/>
                    <a:pt x="2855219" y="947743"/>
                  </a:cubicBezTo>
                  <a:cubicBezTo>
                    <a:pt x="2856440" y="947743"/>
                    <a:pt x="2856440" y="947743"/>
                    <a:pt x="2856440" y="946522"/>
                  </a:cubicBezTo>
                  <a:cubicBezTo>
                    <a:pt x="2858881" y="944081"/>
                    <a:pt x="2860102" y="939198"/>
                    <a:pt x="2861322" y="934315"/>
                  </a:cubicBezTo>
                  <a:cubicBezTo>
                    <a:pt x="2862543" y="931874"/>
                    <a:pt x="2863764" y="930653"/>
                    <a:pt x="2864985" y="928211"/>
                  </a:cubicBezTo>
                  <a:cubicBezTo>
                    <a:pt x="2866205" y="925770"/>
                    <a:pt x="2869867" y="924549"/>
                    <a:pt x="2871088" y="920887"/>
                  </a:cubicBezTo>
                  <a:cubicBezTo>
                    <a:pt x="2872309" y="916004"/>
                    <a:pt x="2875971" y="914784"/>
                    <a:pt x="2875971" y="914784"/>
                  </a:cubicBezTo>
                  <a:cubicBezTo>
                    <a:pt x="2877192" y="914784"/>
                    <a:pt x="2878412" y="912342"/>
                    <a:pt x="2878412" y="912342"/>
                  </a:cubicBezTo>
                  <a:cubicBezTo>
                    <a:pt x="2878412" y="912342"/>
                    <a:pt x="2879633" y="911122"/>
                    <a:pt x="2879633" y="908680"/>
                  </a:cubicBezTo>
                  <a:cubicBezTo>
                    <a:pt x="2880854" y="906239"/>
                    <a:pt x="2880854" y="903797"/>
                    <a:pt x="2879633" y="905018"/>
                  </a:cubicBezTo>
                  <a:cubicBezTo>
                    <a:pt x="2877192" y="907460"/>
                    <a:pt x="2877192" y="908680"/>
                    <a:pt x="2875971" y="906239"/>
                  </a:cubicBezTo>
                  <a:cubicBezTo>
                    <a:pt x="2874750" y="905018"/>
                    <a:pt x="2873529" y="907460"/>
                    <a:pt x="2872309" y="907460"/>
                  </a:cubicBezTo>
                  <a:cubicBezTo>
                    <a:pt x="2872309" y="907460"/>
                    <a:pt x="2871088" y="909901"/>
                    <a:pt x="2871088" y="909901"/>
                  </a:cubicBezTo>
                  <a:cubicBezTo>
                    <a:pt x="2871088" y="909901"/>
                    <a:pt x="2869867" y="912342"/>
                    <a:pt x="2869867" y="911122"/>
                  </a:cubicBezTo>
                  <a:cubicBezTo>
                    <a:pt x="2868647" y="911122"/>
                    <a:pt x="2868647" y="911122"/>
                    <a:pt x="2868647" y="911122"/>
                  </a:cubicBezTo>
                  <a:cubicBezTo>
                    <a:pt x="2867426" y="911122"/>
                    <a:pt x="2868647" y="908680"/>
                    <a:pt x="2866205" y="913563"/>
                  </a:cubicBezTo>
                  <a:cubicBezTo>
                    <a:pt x="2864985" y="916004"/>
                    <a:pt x="2864985" y="918446"/>
                    <a:pt x="2863764" y="916004"/>
                  </a:cubicBezTo>
                  <a:cubicBezTo>
                    <a:pt x="2863764" y="914784"/>
                    <a:pt x="2862543" y="916004"/>
                    <a:pt x="2862543" y="916004"/>
                  </a:cubicBezTo>
                  <a:cubicBezTo>
                    <a:pt x="2861322" y="916004"/>
                    <a:pt x="2861322" y="919667"/>
                    <a:pt x="2860102" y="920887"/>
                  </a:cubicBezTo>
                  <a:cubicBezTo>
                    <a:pt x="2860102" y="920887"/>
                    <a:pt x="2858881" y="920887"/>
                    <a:pt x="2858881" y="919667"/>
                  </a:cubicBezTo>
                  <a:cubicBezTo>
                    <a:pt x="2858881" y="918446"/>
                    <a:pt x="2860102" y="917225"/>
                    <a:pt x="2860102" y="916004"/>
                  </a:cubicBezTo>
                  <a:cubicBezTo>
                    <a:pt x="2861322" y="913563"/>
                    <a:pt x="2862543" y="913563"/>
                    <a:pt x="2863764" y="911122"/>
                  </a:cubicBezTo>
                  <a:cubicBezTo>
                    <a:pt x="2863764" y="909901"/>
                    <a:pt x="2864985" y="908680"/>
                    <a:pt x="2866205" y="908680"/>
                  </a:cubicBezTo>
                  <a:cubicBezTo>
                    <a:pt x="2867426" y="907460"/>
                    <a:pt x="2868647" y="906239"/>
                    <a:pt x="2868647" y="905018"/>
                  </a:cubicBezTo>
                  <a:cubicBezTo>
                    <a:pt x="2869867" y="902577"/>
                    <a:pt x="2871088" y="901356"/>
                    <a:pt x="2871088" y="900135"/>
                  </a:cubicBezTo>
                  <a:cubicBezTo>
                    <a:pt x="2872309" y="898915"/>
                    <a:pt x="2872309" y="898915"/>
                    <a:pt x="2873529" y="897694"/>
                  </a:cubicBezTo>
                  <a:cubicBezTo>
                    <a:pt x="2874750" y="897694"/>
                    <a:pt x="2874750" y="894032"/>
                    <a:pt x="2875971" y="894032"/>
                  </a:cubicBezTo>
                  <a:cubicBezTo>
                    <a:pt x="2875971" y="894032"/>
                    <a:pt x="2877192" y="891590"/>
                    <a:pt x="2877192" y="889149"/>
                  </a:cubicBezTo>
                  <a:cubicBezTo>
                    <a:pt x="2877192" y="885487"/>
                    <a:pt x="2877192" y="883046"/>
                    <a:pt x="2877192" y="885487"/>
                  </a:cubicBezTo>
                  <a:cubicBezTo>
                    <a:pt x="2875971" y="891590"/>
                    <a:pt x="2875971" y="892811"/>
                    <a:pt x="2873529" y="891590"/>
                  </a:cubicBezTo>
                  <a:cubicBezTo>
                    <a:pt x="2872309" y="890370"/>
                    <a:pt x="2871088" y="894032"/>
                    <a:pt x="2869867" y="895253"/>
                  </a:cubicBezTo>
                  <a:cubicBezTo>
                    <a:pt x="2869867" y="895253"/>
                    <a:pt x="2869867" y="897694"/>
                    <a:pt x="2868647" y="897694"/>
                  </a:cubicBezTo>
                  <a:cubicBezTo>
                    <a:pt x="2868647" y="897694"/>
                    <a:pt x="2867426" y="900135"/>
                    <a:pt x="2867426" y="898915"/>
                  </a:cubicBezTo>
                  <a:cubicBezTo>
                    <a:pt x="2866205" y="898915"/>
                    <a:pt x="2866205" y="898915"/>
                    <a:pt x="2866205" y="898915"/>
                  </a:cubicBezTo>
                  <a:cubicBezTo>
                    <a:pt x="2864985" y="898915"/>
                    <a:pt x="2866205" y="896473"/>
                    <a:pt x="2863764" y="900135"/>
                  </a:cubicBezTo>
                  <a:cubicBezTo>
                    <a:pt x="2862543" y="902577"/>
                    <a:pt x="2862543" y="903797"/>
                    <a:pt x="2861322" y="901356"/>
                  </a:cubicBezTo>
                  <a:cubicBezTo>
                    <a:pt x="2861322" y="900135"/>
                    <a:pt x="2860102" y="901356"/>
                    <a:pt x="2860102" y="900135"/>
                  </a:cubicBezTo>
                  <a:cubicBezTo>
                    <a:pt x="2858881" y="900135"/>
                    <a:pt x="2858881" y="903797"/>
                    <a:pt x="2857660" y="903797"/>
                  </a:cubicBezTo>
                  <a:cubicBezTo>
                    <a:pt x="2857660" y="903797"/>
                    <a:pt x="2856440" y="903797"/>
                    <a:pt x="2856440" y="901356"/>
                  </a:cubicBezTo>
                  <a:cubicBezTo>
                    <a:pt x="2856440" y="897694"/>
                    <a:pt x="2853998" y="902577"/>
                    <a:pt x="2853998" y="903797"/>
                  </a:cubicBezTo>
                  <a:cubicBezTo>
                    <a:pt x="2852778" y="906239"/>
                    <a:pt x="2851557" y="905018"/>
                    <a:pt x="2851557" y="902577"/>
                  </a:cubicBezTo>
                  <a:cubicBezTo>
                    <a:pt x="2851557" y="901356"/>
                    <a:pt x="2850336" y="897694"/>
                    <a:pt x="2849115" y="901356"/>
                  </a:cubicBezTo>
                  <a:cubicBezTo>
                    <a:pt x="2847895" y="903797"/>
                    <a:pt x="2847895" y="903797"/>
                    <a:pt x="2847895" y="903797"/>
                  </a:cubicBezTo>
                  <a:cubicBezTo>
                    <a:pt x="2846674" y="901356"/>
                    <a:pt x="2846674" y="906239"/>
                    <a:pt x="2846674" y="906239"/>
                  </a:cubicBezTo>
                  <a:cubicBezTo>
                    <a:pt x="2844233" y="903797"/>
                    <a:pt x="2843012" y="906239"/>
                    <a:pt x="2841791" y="908680"/>
                  </a:cubicBezTo>
                  <a:cubicBezTo>
                    <a:pt x="2839350" y="914784"/>
                    <a:pt x="2839350" y="913563"/>
                    <a:pt x="2836908" y="912342"/>
                  </a:cubicBezTo>
                  <a:cubicBezTo>
                    <a:pt x="2834467" y="909901"/>
                    <a:pt x="2835688" y="914784"/>
                    <a:pt x="2834467" y="912342"/>
                  </a:cubicBezTo>
                  <a:cubicBezTo>
                    <a:pt x="2834467" y="912342"/>
                    <a:pt x="2834467" y="911122"/>
                    <a:pt x="2833246" y="911122"/>
                  </a:cubicBezTo>
                  <a:cubicBezTo>
                    <a:pt x="2835688" y="908680"/>
                    <a:pt x="2835688" y="906239"/>
                    <a:pt x="2840571" y="901356"/>
                  </a:cubicBezTo>
                  <a:cubicBezTo>
                    <a:pt x="2841791" y="898915"/>
                    <a:pt x="2844233" y="898915"/>
                    <a:pt x="2845453" y="896473"/>
                  </a:cubicBezTo>
                  <a:cubicBezTo>
                    <a:pt x="2847895" y="894032"/>
                    <a:pt x="2850336" y="891590"/>
                    <a:pt x="2852778" y="889149"/>
                  </a:cubicBezTo>
                  <a:cubicBezTo>
                    <a:pt x="2853998" y="887928"/>
                    <a:pt x="2858881" y="886708"/>
                    <a:pt x="2860102" y="885487"/>
                  </a:cubicBezTo>
                  <a:cubicBezTo>
                    <a:pt x="2862543" y="883046"/>
                    <a:pt x="2863764" y="876942"/>
                    <a:pt x="2864985" y="872059"/>
                  </a:cubicBezTo>
                  <a:cubicBezTo>
                    <a:pt x="2866205" y="869618"/>
                    <a:pt x="2867426" y="867176"/>
                    <a:pt x="2868647" y="864735"/>
                  </a:cubicBezTo>
                  <a:cubicBezTo>
                    <a:pt x="2868647" y="863514"/>
                    <a:pt x="2869867" y="862294"/>
                    <a:pt x="2871088" y="859852"/>
                  </a:cubicBezTo>
                  <a:cubicBezTo>
                    <a:pt x="2872309" y="858632"/>
                    <a:pt x="2873529" y="856190"/>
                    <a:pt x="2873529" y="854969"/>
                  </a:cubicBezTo>
                  <a:cubicBezTo>
                    <a:pt x="2873529" y="852528"/>
                    <a:pt x="2874750" y="851307"/>
                    <a:pt x="2874750" y="850087"/>
                  </a:cubicBezTo>
                  <a:cubicBezTo>
                    <a:pt x="2874750" y="850087"/>
                    <a:pt x="2874750" y="850087"/>
                    <a:pt x="2874750" y="850087"/>
                  </a:cubicBezTo>
                  <a:cubicBezTo>
                    <a:pt x="2874750" y="850087"/>
                    <a:pt x="2875971" y="850087"/>
                    <a:pt x="2875971" y="848866"/>
                  </a:cubicBezTo>
                  <a:cubicBezTo>
                    <a:pt x="2877192" y="847645"/>
                    <a:pt x="2877192" y="846425"/>
                    <a:pt x="2877192" y="846425"/>
                  </a:cubicBezTo>
                  <a:cubicBezTo>
                    <a:pt x="2877192" y="846425"/>
                    <a:pt x="2875971" y="846425"/>
                    <a:pt x="2875971" y="846425"/>
                  </a:cubicBezTo>
                  <a:cubicBezTo>
                    <a:pt x="2877192" y="845204"/>
                    <a:pt x="2877192" y="843983"/>
                    <a:pt x="2877192" y="842762"/>
                  </a:cubicBezTo>
                  <a:cubicBezTo>
                    <a:pt x="2878412" y="841542"/>
                    <a:pt x="2878412" y="836659"/>
                    <a:pt x="2878412" y="836659"/>
                  </a:cubicBezTo>
                  <a:cubicBezTo>
                    <a:pt x="2878412" y="836659"/>
                    <a:pt x="2878412" y="832997"/>
                    <a:pt x="2878412" y="830555"/>
                  </a:cubicBezTo>
                  <a:cubicBezTo>
                    <a:pt x="2877192" y="826893"/>
                    <a:pt x="2875971" y="824452"/>
                    <a:pt x="2877192" y="826893"/>
                  </a:cubicBezTo>
                  <a:cubicBezTo>
                    <a:pt x="2877192" y="830555"/>
                    <a:pt x="2877192" y="832997"/>
                    <a:pt x="2877192" y="834218"/>
                  </a:cubicBezTo>
                  <a:cubicBezTo>
                    <a:pt x="2877192" y="835438"/>
                    <a:pt x="2875971" y="836659"/>
                    <a:pt x="2874750" y="836659"/>
                  </a:cubicBezTo>
                  <a:cubicBezTo>
                    <a:pt x="2873529" y="836659"/>
                    <a:pt x="2873529" y="841542"/>
                    <a:pt x="2872309" y="843983"/>
                  </a:cubicBezTo>
                  <a:cubicBezTo>
                    <a:pt x="2872309" y="843983"/>
                    <a:pt x="2872309" y="843983"/>
                    <a:pt x="2872309" y="845204"/>
                  </a:cubicBezTo>
                  <a:cubicBezTo>
                    <a:pt x="2871088" y="845204"/>
                    <a:pt x="2871088" y="846425"/>
                    <a:pt x="2869867" y="845204"/>
                  </a:cubicBezTo>
                  <a:cubicBezTo>
                    <a:pt x="2869867" y="845204"/>
                    <a:pt x="2868647" y="846425"/>
                    <a:pt x="2868647" y="846425"/>
                  </a:cubicBezTo>
                  <a:cubicBezTo>
                    <a:pt x="2868647" y="846425"/>
                    <a:pt x="2867426" y="847645"/>
                    <a:pt x="2867426" y="847645"/>
                  </a:cubicBezTo>
                  <a:cubicBezTo>
                    <a:pt x="2866205" y="846425"/>
                    <a:pt x="2866205" y="847645"/>
                    <a:pt x="2866205" y="847645"/>
                  </a:cubicBezTo>
                  <a:cubicBezTo>
                    <a:pt x="2864985" y="847645"/>
                    <a:pt x="2866205" y="845204"/>
                    <a:pt x="2863764" y="848866"/>
                  </a:cubicBezTo>
                  <a:cubicBezTo>
                    <a:pt x="2862543" y="851307"/>
                    <a:pt x="2861322" y="852528"/>
                    <a:pt x="2861322" y="851307"/>
                  </a:cubicBezTo>
                  <a:cubicBezTo>
                    <a:pt x="2861322" y="850087"/>
                    <a:pt x="2860102" y="851307"/>
                    <a:pt x="2860102" y="850087"/>
                  </a:cubicBezTo>
                  <a:cubicBezTo>
                    <a:pt x="2858881" y="850087"/>
                    <a:pt x="2858881" y="853749"/>
                    <a:pt x="2857660" y="854969"/>
                  </a:cubicBezTo>
                  <a:cubicBezTo>
                    <a:pt x="2857660" y="854969"/>
                    <a:pt x="2856440" y="854969"/>
                    <a:pt x="2856440" y="852528"/>
                  </a:cubicBezTo>
                  <a:cubicBezTo>
                    <a:pt x="2856440" y="848866"/>
                    <a:pt x="2853998" y="853749"/>
                    <a:pt x="2853998" y="854969"/>
                  </a:cubicBezTo>
                  <a:cubicBezTo>
                    <a:pt x="2852778" y="858632"/>
                    <a:pt x="2852778" y="856190"/>
                    <a:pt x="2851557" y="854969"/>
                  </a:cubicBezTo>
                  <a:cubicBezTo>
                    <a:pt x="2850336" y="853749"/>
                    <a:pt x="2850336" y="850087"/>
                    <a:pt x="2849115" y="854969"/>
                  </a:cubicBezTo>
                  <a:cubicBezTo>
                    <a:pt x="2849115" y="857411"/>
                    <a:pt x="2847895" y="857411"/>
                    <a:pt x="2847895" y="857411"/>
                  </a:cubicBezTo>
                  <a:cubicBezTo>
                    <a:pt x="2846674" y="854969"/>
                    <a:pt x="2846674" y="859852"/>
                    <a:pt x="2846674" y="859852"/>
                  </a:cubicBezTo>
                  <a:cubicBezTo>
                    <a:pt x="2844233" y="857411"/>
                    <a:pt x="2843012" y="859852"/>
                    <a:pt x="2841791" y="862294"/>
                  </a:cubicBezTo>
                  <a:cubicBezTo>
                    <a:pt x="2839350" y="868397"/>
                    <a:pt x="2839350" y="865956"/>
                    <a:pt x="2836908" y="864735"/>
                  </a:cubicBezTo>
                  <a:cubicBezTo>
                    <a:pt x="2834467" y="862294"/>
                    <a:pt x="2835688" y="867176"/>
                    <a:pt x="2834467" y="863514"/>
                  </a:cubicBezTo>
                  <a:cubicBezTo>
                    <a:pt x="2834467" y="862294"/>
                    <a:pt x="2833246" y="861073"/>
                    <a:pt x="2833246" y="859852"/>
                  </a:cubicBezTo>
                  <a:cubicBezTo>
                    <a:pt x="2834467" y="858632"/>
                    <a:pt x="2835688" y="856190"/>
                    <a:pt x="2836908" y="853749"/>
                  </a:cubicBezTo>
                  <a:cubicBezTo>
                    <a:pt x="2838129" y="852528"/>
                    <a:pt x="2839350" y="851307"/>
                    <a:pt x="2841791" y="850087"/>
                  </a:cubicBezTo>
                  <a:cubicBezTo>
                    <a:pt x="2844233" y="847645"/>
                    <a:pt x="2846674" y="846425"/>
                    <a:pt x="2847895" y="843983"/>
                  </a:cubicBezTo>
                  <a:cubicBezTo>
                    <a:pt x="2849115" y="842762"/>
                    <a:pt x="2852778" y="842762"/>
                    <a:pt x="2853998" y="841542"/>
                  </a:cubicBezTo>
                  <a:cubicBezTo>
                    <a:pt x="2856440" y="839100"/>
                    <a:pt x="2857660" y="834218"/>
                    <a:pt x="2858881" y="830555"/>
                  </a:cubicBezTo>
                  <a:cubicBezTo>
                    <a:pt x="2860102" y="828114"/>
                    <a:pt x="2861322" y="826893"/>
                    <a:pt x="2862543" y="824452"/>
                  </a:cubicBezTo>
                  <a:cubicBezTo>
                    <a:pt x="2863764" y="822010"/>
                    <a:pt x="2867426" y="820790"/>
                    <a:pt x="2868647" y="818348"/>
                  </a:cubicBezTo>
                  <a:cubicBezTo>
                    <a:pt x="2869867" y="813466"/>
                    <a:pt x="2872309" y="813466"/>
                    <a:pt x="2873529" y="813466"/>
                  </a:cubicBezTo>
                  <a:cubicBezTo>
                    <a:pt x="2874750" y="813466"/>
                    <a:pt x="2875971" y="811024"/>
                    <a:pt x="2875971" y="812245"/>
                  </a:cubicBezTo>
                  <a:cubicBezTo>
                    <a:pt x="2875971" y="812245"/>
                    <a:pt x="2877192" y="811024"/>
                    <a:pt x="2877192" y="809803"/>
                  </a:cubicBezTo>
                  <a:cubicBezTo>
                    <a:pt x="2878412" y="807362"/>
                    <a:pt x="2878412" y="806141"/>
                    <a:pt x="2877192" y="806141"/>
                  </a:cubicBezTo>
                  <a:cubicBezTo>
                    <a:pt x="2874750" y="808583"/>
                    <a:pt x="2874750" y="809803"/>
                    <a:pt x="2873529" y="807362"/>
                  </a:cubicBezTo>
                  <a:cubicBezTo>
                    <a:pt x="2872309" y="806141"/>
                    <a:pt x="2871088" y="808583"/>
                    <a:pt x="2869867" y="808583"/>
                  </a:cubicBezTo>
                  <a:cubicBezTo>
                    <a:pt x="2869867" y="808583"/>
                    <a:pt x="2868647" y="811024"/>
                    <a:pt x="2868647" y="811024"/>
                  </a:cubicBezTo>
                  <a:cubicBezTo>
                    <a:pt x="2868647" y="811024"/>
                    <a:pt x="2867426" y="813466"/>
                    <a:pt x="2867426" y="812245"/>
                  </a:cubicBezTo>
                  <a:cubicBezTo>
                    <a:pt x="2866205" y="812245"/>
                    <a:pt x="2866205" y="812245"/>
                    <a:pt x="2866205" y="812245"/>
                  </a:cubicBezTo>
                  <a:cubicBezTo>
                    <a:pt x="2864985" y="812245"/>
                    <a:pt x="2866205" y="809803"/>
                    <a:pt x="2863764" y="814686"/>
                  </a:cubicBezTo>
                  <a:cubicBezTo>
                    <a:pt x="2862543" y="817128"/>
                    <a:pt x="2862543" y="818348"/>
                    <a:pt x="2861322" y="817128"/>
                  </a:cubicBezTo>
                  <a:cubicBezTo>
                    <a:pt x="2861322" y="815907"/>
                    <a:pt x="2860102" y="817128"/>
                    <a:pt x="2860102" y="817128"/>
                  </a:cubicBezTo>
                  <a:cubicBezTo>
                    <a:pt x="2858881" y="817128"/>
                    <a:pt x="2858881" y="820790"/>
                    <a:pt x="2857660" y="822010"/>
                  </a:cubicBezTo>
                  <a:cubicBezTo>
                    <a:pt x="2857660" y="822010"/>
                    <a:pt x="2856440" y="822010"/>
                    <a:pt x="2856440" y="819569"/>
                  </a:cubicBezTo>
                  <a:cubicBezTo>
                    <a:pt x="2856440" y="815907"/>
                    <a:pt x="2853998" y="820790"/>
                    <a:pt x="2853998" y="822010"/>
                  </a:cubicBezTo>
                  <a:cubicBezTo>
                    <a:pt x="2852778" y="825673"/>
                    <a:pt x="2852778" y="823231"/>
                    <a:pt x="2851557" y="822010"/>
                  </a:cubicBezTo>
                  <a:cubicBezTo>
                    <a:pt x="2850336" y="820790"/>
                    <a:pt x="2850336" y="817128"/>
                    <a:pt x="2849115" y="822010"/>
                  </a:cubicBezTo>
                  <a:cubicBezTo>
                    <a:pt x="2847895" y="824452"/>
                    <a:pt x="2847895" y="824452"/>
                    <a:pt x="2847895" y="824452"/>
                  </a:cubicBezTo>
                  <a:cubicBezTo>
                    <a:pt x="2845453" y="822010"/>
                    <a:pt x="2846674" y="826893"/>
                    <a:pt x="2846674" y="826893"/>
                  </a:cubicBezTo>
                  <a:cubicBezTo>
                    <a:pt x="2844233" y="824452"/>
                    <a:pt x="2843012" y="826893"/>
                    <a:pt x="2841791" y="830555"/>
                  </a:cubicBezTo>
                  <a:cubicBezTo>
                    <a:pt x="2839350" y="837880"/>
                    <a:pt x="2839350" y="835438"/>
                    <a:pt x="2836908" y="834218"/>
                  </a:cubicBezTo>
                  <a:cubicBezTo>
                    <a:pt x="2834467" y="832997"/>
                    <a:pt x="2835688" y="836659"/>
                    <a:pt x="2834467" y="834218"/>
                  </a:cubicBezTo>
                  <a:cubicBezTo>
                    <a:pt x="2834467" y="834218"/>
                    <a:pt x="2834467" y="834218"/>
                    <a:pt x="2834467" y="832997"/>
                  </a:cubicBezTo>
                  <a:cubicBezTo>
                    <a:pt x="2835688" y="831776"/>
                    <a:pt x="2835688" y="829335"/>
                    <a:pt x="2838129" y="826893"/>
                  </a:cubicBezTo>
                  <a:cubicBezTo>
                    <a:pt x="2839350" y="824452"/>
                    <a:pt x="2840571" y="824452"/>
                    <a:pt x="2841791" y="822010"/>
                  </a:cubicBezTo>
                  <a:cubicBezTo>
                    <a:pt x="2844233" y="819569"/>
                    <a:pt x="2845453" y="817128"/>
                    <a:pt x="2847895" y="814686"/>
                  </a:cubicBezTo>
                  <a:cubicBezTo>
                    <a:pt x="2849115" y="813466"/>
                    <a:pt x="2852778" y="811024"/>
                    <a:pt x="2853998" y="809803"/>
                  </a:cubicBezTo>
                  <a:cubicBezTo>
                    <a:pt x="2855219" y="806141"/>
                    <a:pt x="2856440" y="801259"/>
                    <a:pt x="2856440" y="797596"/>
                  </a:cubicBezTo>
                  <a:cubicBezTo>
                    <a:pt x="2856440" y="795155"/>
                    <a:pt x="2857660" y="792714"/>
                    <a:pt x="2858881" y="790272"/>
                  </a:cubicBezTo>
                  <a:cubicBezTo>
                    <a:pt x="2858881" y="787831"/>
                    <a:pt x="2862543" y="784169"/>
                    <a:pt x="2862543" y="780507"/>
                  </a:cubicBezTo>
                  <a:cubicBezTo>
                    <a:pt x="2863764" y="775624"/>
                    <a:pt x="2864985" y="773182"/>
                    <a:pt x="2866205" y="771962"/>
                  </a:cubicBezTo>
                  <a:cubicBezTo>
                    <a:pt x="2866205" y="770741"/>
                    <a:pt x="2867426" y="768300"/>
                    <a:pt x="2867426" y="768300"/>
                  </a:cubicBezTo>
                  <a:cubicBezTo>
                    <a:pt x="2867426" y="768300"/>
                    <a:pt x="2867426" y="767079"/>
                    <a:pt x="2868647" y="764638"/>
                  </a:cubicBezTo>
                  <a:cubicBezTo>
                    <a:pt x="2868647" y="762196"/>
                    <a:pt x="2868647" y="759755"/>
                    <a:pt x="2868647" y="760975"/>
                  </a:cubicBezTo>
                  <a:cubicBezTo>
                    <a:pt x="2867426" y="764638"/>
                    <a:pt x="2867426" y="765858"/>
                    <a:pt x="2864985" y="765858"/>
                  </a:cubicBezTo>
                  <a:cubicBezTo>
                    <a:pt x="2863764" y="765858"/>
                    <a:pt x="2863764" y="768300"/>
                    <a:pt x="2862543" y="769520"/>
                  </a:cubicBezTo>
                  <a:cubicBezTo>
                    <a:pt x="2862543" y="769520"/>
                    <a:pt x="2862543" y="771962"/>
                    <a:pt x="2861322" y="771962"/>
                  </a:cubicBezTo>
                  <a:cubicBezTo>
                    <a:pt x="2861322" y="771962"/>
                    <a:pt x="2861322" y="774403"/>
                    <a:pt x="2860102" y="774403"/>
                  </a:cubicBezTo>
                  <a:cubicBezTo>
                    <a:pt x="2858881" y="774403"/>
                    <a:pt x="2858881" y="775624"/>
                    <a:pt x="2858881" y="775624"/>
                  </a:cubicBezTo>
                  <a:cubicBezTo>
                    <a:pt x="2857660" y="775624"/>
                    <a:pt x="2857660" y="773182"/>
                    <a:pt x="2857660" y="779286"/>
                  </a:cubicBezTo>
                  <a:cubicBezTo>
                    <a:pt x="2857660" y="781727"/>
                    <a:pt x="2856440" y="784169"/>
                    <a:pt x="2856440" y="782948"/>
                  </a:cubicBezTo>
                  <a:cubicBezTo>
                    <a:pt x="2856440" y="781727"/>
                    <a:pt x="2855219" y="782948"/>
                    <a:pt x="2855219" y="782948"/>
                  </a:cubicBezTo>
                  <a:cubicBezTo>
                    <a:pt x="2853998" y="784169"/>
                    <a:pt x="2853998" y="787831"/>
                    <a:pt x="2853998" y="787831"/>
                  </a:cubicBezTo>
                  <a:cubicBezTo>
                    <a:pt x="2853998" y="789052"/>
                    <a:pt x="2852778" y="787831"/>
                    <a:pt x="2852778" y="786610"/>
                  </a:cubicBezTo>
                  <a:cubicBezTo>
                    <a:pt x="2851557" y="782948"/>
                    <a:pt x="2851557" y="787831"/>
                    <a:pt x="2850336" y="790272"/>
                  </a:cubicBezTo>
                  <a:cubicBezTo>
                    <a:pt x="2849115" y="793934"/>
                    <a:pt x="2849115" y="792714"/>
                    <a:pt x="2847895" y="791493"/>
                  </a:cubicBezTo>
                  <a:cubicBezTo>
                    <a:pt x="2846674" y="790272"/>
                    <a:pt x="2846674" y="787831"/>
                    <a:pt x="2845453" y="792714"/>
                  </a:cubicBezTo>
                  <a:cubicBezTo>
                    <a:pt x="2845453" y="795155"/>
                    <a:pt x="2844233" y="795155"/>
                    <a:pt x="2844233" y="795155"/>
                  </a:cubicBezTo>
                  <a:cubicBezTo>
                    <a:pt x="2841791" y="793934"/>
                    <a:pt x="2843012" y="797596"/>
                    <a:pt x="2843012" y="797596"/>
                  </a:cubicBezTo>
                  <a:cubicBezTo>
                    <a:pt x="2840571" y="796376"/>
                    <a:pt x="2840571" y="798817"/>
                    <a:pt x="2839350" y="801259"/>
                  </a:cubicBezTo>
                  <a:cubicBezTo>
                    <a:pt x="2838129" y="804921"/>
                    <a:pt x="2838129" y="806141"/>
                    <a:pt x="2836908" y="806141"/>
                  </a:cubicBezTo>
                  <a:cubicBezTo>
                    <a:pt x="2836908" y="806141"/>
                    <a:pt x="2835688" y="806141"/>
                    <a:pt x="2834467" y="804921"/>
                  </a:cubicBezTo>
                  <a:cubicBezTo>
                    <a:pt x="2832026" y="803700"/>
                    <a:pt x="2833246" y="807362"/>
                    <a:pt x="2832026" y="804921"/>
                  </a:cubicBezTo>
                  <a:cubicBezTo>
                    <a:pt x="2832026" y="804921"/>
                    <a:pt x="2832026" y="803700"/>
                    <a:pt x="2830805" y="803700"/>
                  </a:cubicBezTo>
                  <a:cubicBezTo>
                    <a:pt x="2830805" y="802479"/>
                    <a:pt x="2832026" y="801259"/>
                    <a:pt x="2832026" y="801259"/>
                  </a:cubicBezTo>
                  <a:cubicBezTo>
                    <a:pt x="2833246" y="798817"/>
                    <a:pt x="2834467" y="797596"/>
                    <a:pt x="2834467" y="795155"/>
                  </a:cubicBezTo>
                  <a:cubicBezTo>
                    <a:pt x="2835688" y="792714"/>
                    <a:pt x="2836908" y="789052"/>
                    <a:pt x="2838129" y="786610"/>
                  </a:cubicBezTo>
                  <a:cubicBezTo>
                    <a:pt x="2838129" y="785389"/>
                    <a:pt x="2841791" y="781727"/>
                    <a:pt x="2841791" y="780507"/>
                  </a:cubicBezTo>
                  <a:cubicBezTo>
                    <a:pt x="2843012" y="778065"/>
                    <a:pt x="2843012" y="773182"/>
                    <a:pt x="2843012" y="769520"/>
                  </a:cubicBezTo>
                  <a:cubicBezTo>
                    <a:pt x="2843012" y="767079"/>
                    <a:pt x="2844233" y="764638"/>
                    <a:pt x="2844233" y="763417"/>
                  </a:cubicBezTo>
                  <a:cubicBezTo>
                    <a:pt x="2844233" y="760975"/>
                    <a:pt x="2846674" y="757313"/>
                    <a:pt x="2846674" y="754872"/>
                  </a:cubicBezTo>
                  <a:cubicBezTo>
                    <a:pt x="2846674" y="749989"/>
                    <a:pt x="2849115" y="748768"/>
                    <a:pt x="2849115" y="747548"/>
                  </a:cubicBezTo>
                  <a:cubicBezTo>
                    <a:pt x="2849115" y="747548"/>
                    <a:pt x="2850336" y="745106"/>
                    <a:pt x="2850336" y="745106"/>
                  </a:cubicBezTo>
                  <a:cubicBezTo>
                    <a:pt x="2850336" y="745106"/>
                    <a:pt x="2850336" y="743886"/>
                    <a:pt x="2850336" y="742665"/>
                  </a:cubicBezTo>
                  <a:cubicBezTo>
                    <a:pt x="2850336" y="740224"/>
                    <a:pt x="2850336" y="739003"/>
                    <a:pt x="2850336" y="740224"/>
                  </a:cubicBezTo>
                  <a:cubicBezTo>
                    <a:pt x="2849115" y="743886"/>
                    <a:pt x="2849115" y="743886"/>
                    <a:pt x="2847895" y="743886"/>
                  </a:cubicBezTo>
                  <a:cubicBezTo>
                    <a:pt x="2846674" y="743886"/>
                    <a:pt x="2846674" y="746327"/>
                    <a:pt x="2845453" y="747548"/>
                  </a:cubicBezTo>
                  <a:cubicBezTo>
                    <a:pt x="2845453" y="747548"/>
                    <a:pt x="2845453" y="749989"/>
                    <a:pt x="2845453" y="749989"/>
                  </a:cubicBezTo>
                  <a:cubicBezTo>
                    <a:pt x="2845453" y="749989"/>
                    <a:pt x="2845453" y="752431"/>
                    <a:pt x="2844233" y="752431"/>
                  </a:cubicBezTo>
                  <a:cubicBezTo>
                    <a:pt x="2843012" y="753651"/>
                    <a:pt x="2844233" y="753651"/>
                    <a:pt x="2843012" y="753651"/>
                  </a:cubicBezTo>
                  <a:cubicBezTo>
                    <a:pt x="2841791" y="753651"/>
                    <a:pt x="2841791" y="752431"/>
                    <a:pt x="2841791" y="756093"/>
                  </a:cubicBezTo>
                  <a:cubicBezTo>
                    <a:pt x="2841791" y="758534"/>
                    <a:pt x="2841791" y="759755"/>
                    <a:pt x="2840571" y="759755"/>
                  </a:cubicBezTo>
                  <a:cubicBezTo>
                    <a:pt x="2840571" y="758534"/>
                    <a:pt x="2839350" y="759755"/>
                    <a:pt x="2839350" y="760975"/>
                  </a:cubicBezTo>
                  <a:cubicBezTo>
                    <a:pt x="2838129" y="762196"/>
                    <a:pt x="2839350" y="764638"/>
                    <a:pt x="2839350" y="765858"/>
                  </a:cubicBezTo>
                  <a:cubicBezTo>
                    <a:pt x="2839350" y="767079"/>
                    <a:pt x="2838129" y="767079"/>
                    <a:pt x="2838129" y="765858"/>
                  </a:cubicBezTo>
                  <a:cubicBezTo>
                    <a:pt x="2836908" y="763417"/>
                    <a:pt x="2836908" y="768300"/>
                    <a:pt x="2836908" y="769520"/>
                  </a:cubicBezTo>
                  <a:cubicBezTo>
                    <a:pt x="2836908" y="773182"/>
                    <a:pt x="2835688" y="771962"/>
                    <a:pt x="2835688" y="770741"/>
                  </a:cubicBezTo>
                  <a:cubicBezTo>
                    <a:pt x="2834467" y="770741"/>
                    <a:pt x="2834467" y="768300"/>
                    <a:pt x="2834467" y="771962"/>
                  </a:cubicBezTo>
                  <a:cubicBezTo>
                    <a:pt x="2834467" y="774403"/>
                    <a:pt x="2834467" y="774403"/>
                    <a:pt x="2834467" y="774403"/>
                  </a:cubicBezTo>
                  <a:cubicBezTo>
                    <a:pt x="2833246" y="774403"/>
                    <a:pt x="2834467" y="776845"/>
                    <a:pt x="2834467" y="776845"/>
                  </a:cubicBezTo>
                  <a:cubicBezTo>
                    <a:pt x="2833246" y="776845"/>
                    <a:pt x="2832026" y="779286"/>
                    <a:pt x="2832026" y="781727"/>
                  </a:cubicBezTo>
                  <a:cubicBezTo>
                    <a:pt x="2832026" y="787831"/>
                    <a:pt x="2830805" y="786610"/>
                    <a:pt x="2829584" y="786610"/>
                  </a:cubicBezTo>
                  <a:cubicBezTo>
                    <a:pt x="2827143" y="786610"/>
                    <a:pt x="2828364" y="789052"/>
                    <a:pt x="2827143" y="787831"/>
                  </a:cubicBezTo>
                  <a:cubicBezTo>
                    <a:pt x="2827143" y="787831"/>
                    <a:pt x="2827143" y="787831"/>
                    <a:pt x="2825922" y="786610"/>
                  </a:cubicBezTo>
                  <a:cubicBezTo>
                    <a:pt x="2825922" y="786610"/>
                    <a:pt x="2825922" y="786610"/>
                    <a:pt x="2825922" y="786610"/>
                  </a:cubicBezTo>
                  <a:cubicBezTo>
                    <a:pt x="2828364" y="781727"/>
                    <a:pt x="2827143" y="781727"/>
                    <a:pt x="2828364" y="775624"/>
                  </a:cubicBezTo>
                  <a:cubicBezTo>
                    <a:pt x="2828364" y="773182"/>
                    <a:pt x="2829584" y="771962"/>
                    <a:pt x="2829584" y="770741"/>
                  </a:cubicBezTo>
                  <a:cubicBezTo>
                    <a:pt x="2830805" y="768300"/>
                    <a:pt x="2830805" y="765858"/>
                    <a:pt x="2832026" y="763417"/>
                  </a:cubicBezTo>
                  <a:cubicBezTo>
                    <a:pt x="2832026" y="762196"/>
                    <a:pt x="2834467" y="758534"/>
                    <a:pt x="2834467" y="757313"/>
                  </a:cubicBezTo>
                  <a:cubicBezTo>
                    <a:pt x="2835688" y="754872"/>
                    <a:pt x="2834467" y="751210"/>
                    <a:pt x="2834467" y="747548"/>
                  </a:cubicBezTo>
                  <a:cubicBezTo>
                    <a:pt x="2834467" y="745106"/>
                    <a:pt x="2835688" y="743886"/>
                    <a:pt x="2834467" y="741444"/>
                  </a:cubicBezTo>
                  <a:cubicBezTo>
                    <a:pt x="2834467" y="739003"/>
                    <a:pt x="2835688" y="735341"/>
                    <a:pt x="2835688" y="734120"/>
                  </a:cubicBezTo>
                  <a:cubicBezTo>
                    <a:pt x="2835688" y="730458"/>
                    <a:pt x="2836908" y="728017"/>
                    <a:pt x="2836908" y="726796"/>
                  </a:cubicBezTo>
                  <a:cubicBezTo>
                    <a:pt x="2836908" y="726796"/>
                    <a:pt x="2836908" y="724354"/>
                    <a:pt x="2838129" y="724354"/>
                  </a:cubicBezTo>
                  <a:cubicBezTo>
                    <a:pt x="2838129" y="724354"/>
                    <a:pt x="2838129" y="723134"/>
                    <a:pt x="2838129" y="721913"/>
                  </a:cubicBezTo>
                  <a:cubicBezTo>
                    <a:pt x="2838129" y="720692"/>
                    <a:pt x="2838129" y="719472"/>
                    <a:pt x="2838129" y="719472"/>
                  </a:cubicBezTo>
                  <a:cubicBezTo>
                    <a:pt x="2836908" y="723134"/>
                    <a:pt x="2838129" y="723134"/>
                    <a:pt x="2836908" y="723134"/>
                  </a:cubicBezTo>
                  <a:cubicBezTo>
                    <a:pt x="2835688" y="723134"/>
                    <a:pt x="2835688" y="725575"/>
                    <a:pt x="2835688" y="726796"/>
                  </a:cubicBezTo>
                  <a:cubicBezTo>
                    <a:pt x="2835688" y="726796"/>
                    <a:pt x="2835688" y="728017"/>
                    <a:pt x="2835688" y="729237"/>
                  </a:cubicBezTo>
                  <a:cubicBezTo>
                    <a:pt x="2835688" y="729237"/>
                    <a:pt x="2835688" y="730458"/>
                    <a:pt x="2835688" y="731679"/>
                  </a:cubicBezTo>
                  <a:cubicBezTo>
                    <a:pt x="2834467" y="732899"/>
                    <a:pt x="2835688" y="732899"/>
                    <a:pt x="2834467" y="732899"/>
                  </a:cubicBezTo>
                  <a:cubicBezTo>
                    <a:pt x="2833246" y="734120"/>
                    <a:pt x="2833246" y="731679"/>
                    <a:pt x="2833246" y="735341"/>
                  </a:cubicBezTo>
                  <a:cubicBezTo>
                    <a:pt x="2833246" y="737782"/>
                    <a:pt x="2833246" y="739003"/>
                    <a:pt x="2832026" y="737782"/>
                  </a:cubicBezTo>
                  <a:cubicBezTo>
                    <a:pt x="2832026" y="737782"/>
                    <a:pt x="2832026" y="737782"/>
                    <a:pt x="2830805" y="739003"/>
                  </a:cubicBezTo>
                  <a:cubicBezTo>
                    <a:pt x="2829584" y="740224"/>
                    <a:pt x="2830805" y="742665"/>
                    <a:pt x="2830805" y="742665"/>
                  </a:cubicBezTo>
                  <a:cubicBezTo>
                    <a:pt x="2830805" y="743886"/>
                    <a:pt x="2830805" y="743886"/>
                    <a:pt x="2829584" y="742665"/>
                  </a:cubicBezTo>
                  <a:cubicBezTo>
                    <a:pt x="2828364" y="741444"/>
                    <a:pt x="2828364" y="745106"/>
                    <a:pt x="2828364" y="746327"/>
                  </a:cubicBezTo>
                  <a:cubicBezTo>
                    <a:pt x="2828364" y="748768"/>
                    <a:pt x="2827143" y="748768"/>
                    <a:pt x="2827143" y="747548"/>
                  </a:cubicBezTo>
                  <a:cubicBezTo>
                    <a:pt x="2825922" y="747548"/>
                    <a:pt x="2825922" y="746327"/>
                    <a:pt x="2825922" y="748768"/>
                  </a:cubicBezTo>
                  <a:cubicBezTo>
                    <a:pt x="2825922" y="749989"/>
                    <a:pt x="2825922" y="751210"/>
                    <a:pt x="2825922" y="751210"/>
                  </a:cubicBezTo>
                  <a:cubicBezTo>
                    <a:pt x="2824701" y="751210"/>
                    <a:pt x="2825922" y="753651"/>
                    <a:pt x="2825922" y="753651"/>
                  </a:cubicBezTo>
                  <a:cubicBezTo>
                    <a:pt x="2824701" y="753651"/>
                    <a:pt x="2823481" y="756093"/>
                    <a:pt x="2823481" y="758534"/>
                  </a:cubicBezTo>
                  <a:cubicBezTo>
                    <a:pt x="2823481" y="764638"/>
                    <a:pt x="2823481" y="763417"/>
                    <a:pt x="2822260" y="763417"/>
                  </a:cubicBezTo>
                  <a:cubicBezTo>
                    <a:pt x="2819819" y="764638"/>
                    <a:pt x="2822260" y="765858"/>
                    <a:pt x="2821039" y="765858"/>
                  </a:cubicBezTo>
                  <a:cubicBezTo>
                    <a:pt x="2819819" y="765858"/>
                    <a:pt x="2818598" y="764638"/>
                    <a:pt x="2819819" y="768300"/>
                  </a:cubicBezTo>
                  <a:cubicBezTo>
                    <a:pt x="2819819" y="769520"/>
                    <a:pt x="2819819" y="770741"/>
                    <a:pt x="2819819" y="769520"/>
                  </a:cubicBezTo>
                  <a:cubicBezTo>
                    <a:pt x="2817377" y="765858"/>
                    <a:pt x="2818598" y="770741"/>
                    <a:pt x="2818598" y="770741"/>
                  </a:cubicBezTo>
                  <a:cubicBezTo>
                    <a:pt x="2816157" y="769520"/>
                    <a:pt x="2818598" y="775624"/>
                    <a:pt x="2817377" y="774403"/>
                  </a:cubicBezTo>
                  <a:cubicBezTo>
                    <a:pt x="2816157" y="773182"/>
                    <a:pt x="2817377" y="776845"/>
                    <a:pt x="2816157" y="774403"/>
                  </a:cubicBezTo>
                  <a:cubicBezTo>
                    <a:pt x="2816157" y="774403"/>
                    <a:pt x="2816157" y="775624"/>
                    <a:pt x="2816157" y="775624"/>
                  </a:cubicBezTo>
                  <a:cubicBezTo>
                    <a:pt x="2816157" y="775624"/>
                    <a:pt x="2816157" y="775624"/>
                    <a:pt x="2816157" y="775624"/>
                  </a:cubicBezTo>
                  <a:lnTo>
                    <a:pt x="2816157" y="725575"/>
                  </a:lnTo>
                  <a:lnTo>
                    <a:pt x="2816157" y="775624"/>
                  </a:lnTo>
                  <a:cubicBezTo>
                    <a:pt x="2816157" y="775624"/>
                    <a:pt x="2816157" y="775624"/>
                    <a:pt x="2814936" y="775624"/>
                  </a:cubicBezTo>
                  <a:cubicBezTo>
                    <a:pt x="2814936" y="775624"/>
                    <a:pt x="2814936" y="774403"/>
                    <a:pt x="2814936" y="774403"/>
                  </a:cubicBezTo>
                  <a:cubicBezTo>
                    <a:pt x="2813715" y="776845"/>
                    <a:pt x="2814936" y="773182"/>
                    <a:pt x="2813715" y="774403"/>
                  </a:cubicBezTo>
                  <a:cubicBezTo>
                    <a:pt x="2812494" y="774403"/>
                    <a:pt x="2814936" y="769520"/>
                    <a:pt x="2812494" y="770741"/>
                  </a:cubicBezTo>
                  <a:cubicBezTo>
                    <a:pt x="2811274" y="770741"/>
                    <a:pt x="2813715" y="765858"/>
                    <a:pt x="2811274" y="769520"/>
                  </a:cubicBezTo>
                  <a:cubicBezTo>
                    <a:pt x="2811274" y="769520"/>
                    <a:pt x="2811274" y="769520"/>
                    <a:pt x="2811274" y="768300"/>
                  </a:cubicBezTo>
                  <a:cubicBezTo>
                    <a:pt x="2812494" y="764638"/>
                    <a:pt x="2811274" y="765858"/>
                    <a:pt x="2810053" y="765858"/>
                  </a:cubicBezTo>
                  <a:cubicBezTo>
                    <a:pt x="2808832" y="767079"/>
                    <a:pt x="2810053" y="764638"/>
                    <a:pt x="2808832" y="763417"/>
                  </a:cubicBezTo>
                  <a:cubicBezTo>
                    <a:pt x="2807612" y="762196"/>
                    <a:pt x="2807612" y="763417"/>
                    <a:pt x="2807612" y="758534"/>
                  </a:cubicBezTo>
                  <a:cubicBezTo>
                    <a:pt x="2807612" y="756093"/>
                    <a:pt x="2807612" y="753651"/>
                    <a:pt x="2805170" y="753651"/>
                  </a:cubicBezTo>
                  <a:cubicBezTo>
                    <a:pt x="2805170" y="753651"/>
                    <a:pt x="2806391" y="751210"/>
                    <a:pt x="2805170" y="751210"/>
                  </a:cubicBezTo>
                  <a:cubicBezTo>
                    <a:pt x="2805170" y="751210"/>
                    <a:pt x="2805170" y="749989"/>
                    <a:pt x="2805170" y="748768"/>
                  </a:cubicBezTo>
                  <a:cubicBezTo>
                    <a:pt x="2805170" y="745106"/>
                    <a:pt x="2803950" y="746327"/>
                    <a:pt x="2803950" y="747548"/>
                  </a:cubicBezTo>
                  <a:cubicBezTo>
                    <a:pt x="2802729" y="747548"/>
                    <a:pt x="2802729" y="748768"/>
                    <a:pt x="2802729" y="746327"/>
                  </a:cubicBezTo>
                  <a:cubicBezTo>
                    <a:pt x="2802729" y="745106"/>
                    <a:pt x="2802729" y="741444"/>
                    <a:pt x="2801508" y="742665"/>
                  </a:cubicBezTo>
                  <a:cubicBezTo>
                    <a:pt x="2801508" y="743886"/>
                    <a:pt x="2800287" y="743886"/>
                    <a:pt x="2800287" y="742665"/>
                  </a:cubicBezTo>
                  <a:cubicBezTo>
                    <a:pt x="2800287" y="741444"/>
                    <a:pt x="2800287" y="740224"/>
                    <a:pt x="2800287" y="739003"/>
                  </a:cubicBezTo>
                  <a:cubicBezTo>
                    <a:pt x="2800287" y="739003"/>
                    <a:pt x="2800287" y="737782"/>
                    <a:pt x="2799067" y="737782"/>
                  </a:cubicBezTo>
                  <a:cubicBezTo>
                    <a:pt x="2797846" y="739003"/>
                    <a:pt x="2797846" y="736561"/>
                    <a:pt x="2797846" y="735341"/>
                  </a:cubicBezTo>
                  <a:cubicBezTo>
                    <a:pt x="2797846" y="731679"/>
                    <a:pt x="2797846" y="732899"/>
                    <a:pt x="2796625" y="732899"/>
                  </a:cubicBezTo>
                  <a:cubicBezTo>
                    <a:pt x="2796625" y="732899"/>
                    <a:pt x="2796625" y="732899"/>
                    <a:pt x="2795405" y="731679"/>
                  </a:cubicBezTo>
                  <a:cubicBezTo>
                    <a:pt x="2795405" y="731679"/>
                    <a:pt x="2795405" y="730458"/>
                    <a:pt x="2795405" y="729237"/>
                  </a:cubicBezTo>
                  <a:cubicBezTo>
                    <a:pt x="2795405" y="729237"/>
                    <a:pt x="2795405" y="726796"/>
                    <a:pt x="2795405" y="726796"/>
                  </a:cubicBezTo>
                  <a:cubicBezTo>
                    <a:pt x="2794184" y="725575"/>
                    <a:pt x="2794184" y="723134"/>
                    <a:pt x="2794184" y="723134"/>
                  </a:cubicBezTo>
                  <a:cubicBezTo>
                    <a:pt x="2792963" y="723134"/>
                    <a:pt x="2792963" y="721913"/>
                    <a:pt x="2792963" y="719472"/>
                  </a:cubicBezTo>
                  <a:cubicBezTo>
                    <a:pt x="2792963" y="718251"/>
                    <a:pt x="2792963" y="719472"/>
                    <a:pt x="2792963" y="721913"/>
                  </a:cubicBezTo>
                  <a:cubicBezTo>
                    <a:pt x="2792963" y="723134"/>
                    <a:pt x="2792963" y="724354"/>
                    <a:pt x="2792963" y="724354"/>
                  </a:cubicBezTo>
                  <a:cubicBezTo>
                    <a:pt x="2792963" y="724354"/>
                    <a:pt x="2792963" y="726796"/>
                    <a:pt x="2794184" y="726796"/>
                  </a:cubicBezTo>
                  <a:cubicBezTo>
                    <a:pt x="2794184" y="728017"/>
                    <a:pt x="2795405" y="729237"/>
                    <a:pt x="2795405" y="734120"/>
                  </a:cubicBezTo>
                  <a:cubicBezTo>
                    <a:pt x="2795405" y="736561"/>
                    <a:pt x="2796625" y="740224"/>
                    <a:pt x="2796625" y="741444"/>
                  </a:cubicBezTo>
                  <a:cubicBezTo>
                    <a:pt x="2796625" y="743886"/>
                    <a:pt x="2797846" y="745106"/>
                    <a:pt x="2796625" y="747548"/>
                  </a:cubicBezTo>
                  <a:cubicBezTo>
                    <a:pt x="2796625" y="749989"/>
                    <a:pt x="2796625" y="754872"/>
                    <a:pt x="2796625" y="757313"/>
                  </a:cubicBezTo>
                  <a:cubicBezTo>
                    <a:pt x="2796625" y="758534"/>
                    <a:pt x="2799067" y="762196"/>
                    <a:pt x="2799067" y="763417"/>
                  </a:cubicBezTo>
                  <a:cubicBezTo>
                    <a:pt x="2800287" y="765858"/>
                    <a:pt x="2800287" y="768300"/>
                    <a:pt x="2801508" y="770741"/>
                  </a:cubicBezTo>
                  <a:cubicBezTo>
                    <a:pt x="2801508" y="773182"/>
                    <a:pt x="2802729" y="774403"/>
                    <a:pt x="2802729" y="775624"/>
                  </a:cubicBezTo>
                  <a:cubicBezTo>
                    <a:pt x="2803950" y="781727"/>
                    <a:pt x="2802729" y="782948"/>
                    <a:pt x="2805170" y="786610"/>
                  </a:cubicBezTo>
                  <a:cubicBezTo>
                    <a:pt x="2805170" y="786610"/>
                    <a:pt x="2805170" y="786610"/>
                    <a:pt x="2805170" y="786610"/>
                  </a:cubicBezTo>
                  <a:cubicBezTo>
                    <a:pt x="2805170" y="786610"/>
                    <a:pt x="2805170" y="786610"/>
                    <a:pt x="2803950" y="787831"/>
                  </a:cubicBezTo>
                  <a:cubicBezTo>
                    <a:pt x="2802729" y="789052"/>
                    <a:pt x="2803950" y="786610"/>
                    <a:pt x="2801508" y="786610"/>
                  </a:cubicBezTo>
                  <a:cubicBezTo>
                    <a:pt x="2800287" y="786610"/>
                    <a:pt x="2800287" y="787831"/>
                    <a:pt x="2799067" y="781727"/>
                  </a:cubicBezTo>
                  <a:cubicBezTo>
                    <a:pt x="2799067" y="779286"/>
                    <a:pt x="2797846" y="776845"/>
                    <a:pt x="2796625" y="776845"/>
                  </a:cubicBezTo>
                  <a:cubicBezTo>
                    <a:pt x="2796625" y="776845"/>
                    <a:pt x="2797846" y="774403"/>
                    <a:pt x="2796625" y="774403"/>
                  </a:cubicBezTo>
                  <a:cubicBezTo>
                    <a:pt x="2796625" y="774403"/>
                    <a:pt x="2796625" y="773182"/>
                    <a:pt x="2796625" y="771962"/>
                  </a:cubicBezTo>
                  <a:cubicBezTo>
                    <a:pt x="2796625" y="768300"/>
                    <a:pt x="2795405" y="769520"/>
                    <a:pt x="2795405" y="770741"/>
                  </a:cubicBezTo>
                  <a:cubicBezTo>
                    <a:pt x="2794184" y="771962"/>
                    <a:pt x="2794184" y="771962"/>
                    <a:pt x="2794184" y="769520"/>
                  </a:cubicBezTo>
                  <a:cubicBezTo>
                    <a:pt x="2794184" y="767079"/>
                    <a:pt x="2794184" y="763417"/>
                    <a:pt x="2792963" y="765858"/>
                  </a:cubicBezTo>
                  <a:cubicBezTo>
                    <a:pt x="2792963" y="767079"/>
                    <a:pt x="2791743" y="767079"/>
                    <a:pt x="2791743" y="765858"/>
                  </a:cubicBezTo>
                  <a:cubicBezTo>
                    <a:pt x="2791743" y="764638"/>
                    <a:pt x="2791743" y="762196"/>
                    <a:pt x="2791743" y="760975"/>
                  </a:cubicBezTo>
                  <a:cubicBezTo>
                    <a:pt x="2791743" y="760975"/>
                    <a:pt x="2790522" y="759755"/>
                    <a:pt x="2790522" y="759755"/>
                  </a:cubicBezTo>
                  <a:cubicBezTo>
                    <a:pt x="2789301" y="760975"/>
                    <a:pt x="2789301" y="758534"/>
                    <a:pt x="2789301" y="756093"/>
                  </a:cubicBezTo>
                  <a:cubicBezTo>
                    <a:pt x="2789301" y="751210"/>
                    <a:pt x="2789301" y="753651"/>
                    <a:pt x="2788080" y="753651"/>
                  </a:cubicBezTo>
                  <a:cubicBezTo>
                    <a:pt x="2788080" y="753651"/>
                    <a:pt x="2788080" y="752431"/>
                    <a:pt x="2786860" y="752431"/>
                  </a:cubicBezTo>
                  <a:cubicBezTo>
                    <a:pt x="2786860" y="752431"/>
                    <a:pt x="2786860" y="749989"/>
                    <a:pt x="2785639" y="749989"/>
                  </a:cubicBezTo>
                  <a:cubicBezTo>
                    <a:pt x="2785639" y="749989"/>
                    <a:pt x="2785639" y="747548"/>
                    <a:pt x="2785639" y="747548"/>
                  </a:cubicBezTo>
                  <a:cubicBezTo>
                    <a:pt x="2784418" y="746327"/>
                    <a:pt x="2784418" y="743886"/>
                    <a:pt x="2783198" y="743886"/>
                  </a:cubicBezTo>
                  <a:cubicBezTo>
                    <a:pt x="2781977" y="745106"/>
                    <a:pt x="2781977" y="743886"/>
                    <a:pt x="2780756" y="740224"/>
                  </a:cubicBezTo>
                  <a:cubicBezTo>
                    <a:pt x="2780756" y="739003"/>
                    <a:pt x="2780756" y="740224"/>
                    <a:pt x="2780756" y="742665"/>
                  </a:cubicBezTo>
                  <a:cubicBezTo>
                    <a:pt x="2780756" y="743886"/>
                    <a:pt x="2780756" y="745106"/>
                    <a:pt x="2780756" y="745106"/>
                  </a:cubicBezTo>
                  <a:cubicBezTo>
                    <a:pt x="2780756" y="745106"/>
                    <a:pt x="2781977" y="747548"/>
                    <a:pt x="2781977" y="747548"/>
                  </a:cubicBezTo>
                  <a:cubicBezTo>
                    <a:pt x="2781977" y="748768"/>
                    <a:pt x="2784418" y="749989"/>
                    <a:pt x="2784418" y="754872"/>
                  </a:cubicBezTo>
                  <a:cubicBezTo>
                    <a:pt x="2784418" y="757313"/>
                    <a:pt x="2786860" y="760975"/>
                    <a:pt x="2786860" y="763417"/>
                  </a:cubicBezTo>
                  <a:cubicBezTo>
                    <a:pt x="2786860" y="765858"/>
                    <a:pt x="2788080" y="768300"/>
                    <a:pt x="2788080" y="769520"/>
                  </a:cubicBezTo>
                  <a:cubicBezTo>
                    <a:pt x="2788080" y="773182"/>
                    <a:pt x="2788080" y="776845"/>
                    <a:pt x="2789301" y="780507"/>
                  </a:cubicBezTo>
                  <a:cubicBezTo>
                    <a:pt x="2789301" y="781727"/>
                    <a:pt x="2792963" y="785389"/>
                    <a:pt x="2792963" y="786610"/>
                  </a:cubicBezTo>
                  <a:cubicBezTo>
                    <a:pt x="2794184" y="789052"/>
                    <a:pt x="2795405" y="791493"/>
                    <a:pt x="2796625" y="795155"/>
                  </a:cubicBezTo>
                  <a:cubicBezTo>
                    <a:pt x="2797846" y="797596"/>
                    <a:pt x="2799067" y="798817"/>
                    <a:pt x="2799067" y="801259"/>
                  </a:cubicBezTo>
                  <a:cubicBezTo>
                    <a:pt x="2799067" y="802479"/>
                    <a:pt x="2800287" y="803700"/>
                    <a:pt x="2800287" y="803700"/>
                  </a:cubicBezTo>
                  <a:cubicBezTo>
                    <a:pt x="2800287" y="803700"/>
                    <a:pt x="2800287" y="804921"/>
                    <a:pt x="2799067" y="804921"/>
                  </a:cubicBezTo>
                  <a:cubicBezTo>
                    <a:pt x="2797846" y="807362"/>
                    <a:pt x="2799067" y="802479"/>
                    <a:pt x="2796625" y="804921"/>
                  </a:cubicBezTo>
                  <a:cubicBezTo>
                    <a:pt x="2795405" y="804921"/>
                    <a:pt x="2795405" y="806141"/>
                    <a:pt x="2794184" y="806141"/>
                  </a:cubicBezTo>
                  <a:cubicBezTo>
                    <a:pt x="2794184" y="806141"/>
                    <a:pt x="2792963" y="804921"/>
                    <a:pt x="2791743" y="801259"/>
                  </a:cubicBezTo>
                  <a:cubicBezTo>
                    <a:pt x="2790522" y="797596"/>
                    <a:pt x="2789301" y="796376"/>
                    <a:pt x="2788080" y="797596"/>
                  </a:cubicBezTo>
                  <a:cubicBezTo>
                    <a:pt x="2788080" y="797596"/>
                    <a:pt x="2789301" y="793934"/>
                    <a:pt x="2786860" y="795155"/>
                  </a:cubicBezTo>
                  <a:cubicBezTo>
                    <a:pt x="2786860" y="795155"/>
                    <a:pt x="2785639" y="795155"/>
                    <a:pt x="2785639" y="792714"/>
                  </a:cubicBezTo>
                  <a:cubicBezTo>
                    <a:pt x="2785639" y="787831"/>
                    <a:pt x="2784418" y="790272"/>
                    <a:pt x="2783198" y="791493"/>
                  </a:cubicBezTo>
                  <a:cubicBezTo>
                    <a:pt x="2781977" y="792714"/>
                    <a:pt x="2781977" y="793934"/>
                    <a:pt x="2780756" y="790272"/>
                  </a:cubicBezTo>
                  <a:cubicBezTo>
                    <a:pt x="2780756" y="787831"/>
                    <a:pt x="2779536" y="782948"/>
                    <a:pt x="2778315" y="786610"/>
                  </a:cubicBezTo>
                  <a:cubicBezTo>
                    <a:pt x="2778315" y="787831"/>
                    <a:pt x="2777094" y="787831"/>
                    <a:pt x="2777094" y="787831"/>
                  </a:cubicBezTo>
                  <a:cubicBezTo>
                    <a:pt x="2777094" y="786610"/>
                    <a:pt x="2777094" y="782948"/>
                    <a:pt x="2775873" y="782948"/>
                  </a:cubicBezTo>
                  <a:cubicBezTo>
                    <a:pt x="2774653" y="782948"/>
                    <a:pt x="2774653" y="781727"/>
                    <a:pt x="2774653" y="782948"/>
                  </a:cubicBezTo>
                  <a:cubicBezTo>
                    <a:pt x="2773432" y="784169"/>
                    <a:pt x="2773432" y="781727"/>
                    <a:pt x="2773432" y="779286"/>
                  </a:cubicBezTo>
                  <a:cubicBezTo>
                    <a:pt x="2772211" y="774403"/>
                    <a:pt x="2773432" y="776845"/>
                    <a:pt x="2772211" y="775624"/>
                  </a:cubicBezTo>
                  <a:cubicBezTo>
                    <a:pt x="2770991" y="775624"/>
                    <a:pt x="2772211" y="774403"/>
                    <a:pt x="2770991" y="774403"/>
                  </a:cubicBezTo>
                  <a:cubicBezTo>
                    <a:pt x="2770991" y="774403"/>
                    <a:pt x="2769770" y="771962"/>
                    <a:pt x="2769770" y="771962"/>
                  </a:cubicBezTo>
                  <a:cubicBezTo>
                    <a:pt x="2769770" y="771962"/>
                    <a:pt x="2769770" y="769520"/>
                    <a:pt x="2768549" y="769520"/>
                  </a:cubicBezTo>
                  <a:cubicBezTo>
                    <a:pt x="2767329" y="768300"/>
                    <a:pt x="2767329" y="764638"/>
                    <a:pt x="2766108" y="765858"/>
                  </a:cubicBezTo>
                  <a:cubicBezTo>
                    <a:pt x="2763666" y="767079"/>
                    <a:pt x="2764887" y="765858"/>
                    <a:pt x="2762446" y="760975"/>
                  </a:cubicBezTo>
                  <a:cubicBezTo>
                    <a:pt x="2762446" y="759755"/>
                    <a:pt x="2762446" y="760975"/>
                    <a:pt x="2762446" y="764638"/>
                  </a:cubicBezTo>
                  <a:cubicBezTo>
                    <a:pt x="2762446" y="767079"/>
                    <a:pt x="2762446" y="768300"/>
                    <a:pt x="2763666" y="768300"/>
                  </a:cubicBezTo>
                  <a:cubicBezTo>
                    <a:pt x="2763666" y="768300"/>
                    <a:pt x="2764887" y="770741"/>
                    <a:pt x="2764887" y="771962"/>
                  </a:cubicBezTo>
                  <a:cubicBezTo>
                    <a:pt x="2766108" y="773182"/>
                    <a:pt x="2767329" y="775624"/>
                    <a:pt x="2768549" y="780507"/>
                  </a:cubicBezTo>
                  <a:cubicBezTo>
                    <a:pt x="2768549" y="782948"/>
                    <a:pt x="2772211" y="786610"/>
                    <a:pt x="2772211" y="790272"/>
                  </a:cubicBezTo>
                  <a:cubicBezTo>
                    <a:pt x="2772211" y="792714"/>
                    <a:pt x="2773432" y="795155"/>
                    <a:pt x="2774653" y="797596"/>
                  </a:cubicBezTo>
                  <a:cubicBezTo>
                    <a:pt x="2774653" y="801259"/>
                    <a:pt x="2775873" y="807362"/>
                    <a:pt x="2777094" y="809803"/>
                  </a:cubicBezTo>
                  <a:cubicBezTo>
                    <a:pt x="2778315" y="811024"/>
                    <a:pt x="2781977" y="813466"/>
                    <a:pt x="2783198" y="814686"/>
                  </a:cubicBezTo>
                  <a:cubicBezTo>
                    <a:pt x="2785639" y="817128"/>
                    <a:pt x="2786860" y="819569"/>
                    <a:pt x="2789301" y="822010"/>
                  </a:cubicBezTo>
                  <a:cubicBezTo>
                    <a:pt x="2790522" y="824452"/>
                    <a:pt x="2791743" y="824452"/>
                    <a:pt x="2792963" y="826893"/>
                  </a:cubicBezTo>
                  <a:cubicBezTo>
                    <a:pt x="2794184" y="829335"/>
                    <a:pt x="2795405" y="830555"/>
                    <a:pt x="2796625" y="832997"/>
                  </a:cubicBezTo>
                  <a:cubicBezTo>
                    <a:pt x="2796625" y="832997"/>
                    <a:pt x="2796625" y="832997"/>
                    <a:pt x="2796625" y="834218"/>
                  </a:cubicBezTo>
                  <a:cubicBezTo>
                    <a:pt x="2795405" y="836659"/>
                    <a:pt x="2796625" y="831776"/>
                    <a:pt x="2794184" y="834218"/>
                  </a:cubicBezTo>
                  <a:cubicBezTo>
                    <a:pt x="2791743" y="835438"/>
                    <a:pt x="2791743" y="837880"/>
                    <a:pt x="2789301" y="830555"/>
                  </a:cubicBezTo>
                  <a:cubicBezTo>
                    <a:pt x="2788080" y="826893"/>
                    <a:pt x="2786860" y="825673"/>
                    <a:pt x="2784418" y="826893"/>
                  </a:cubicBezTo>
                  <a:cubicBezTo>
                    <a:pt x="2784418" y="826893"/>
                    <a:pt x="2785639" y="822010"/>
                    <a:pt x="2783198" y="824452"/>
                  </a:cubicBezTo>
                  <a:cubicBezTo>
                    <a:pt x="2783198" y="824452"/>
                    <a:pt x="2781977" y="824452"/>
                    <a:pt x="2781977" y="822010"/>
                  </a:cubicBezTo>
                  <a:cubicBezTo>
                    <a:pt x="2780756" y="817128"/>
                    <a:pt x="2779536" y="820790"/>
                    <a:pt x="2779536" y="822010"/>
                  </a:cubicBezTo>
                  <a:cubicBezTo>
                    <a:pt x="2778315" y="823231"/>
                    <a:pt x="2778315" y="825673"/>
                    <a:pt x="2777094" y="822010"/>
                  </a:cubicBezTo>
                  <a:cubicBezTo>
                    <a:pt x="2775873" y="819569"/>
                    <a:pt x="2774653" y="814686"/>
                    <a:pt x="2774653" y="819569"/>
                  </a:cubicBezTo>
                  <a:cubicBezTo>
                    <a:pt x="2774653" y="820790"/>
                    <a:pt x="2773432" y="822010"/>
                    <a:pt x="2773432" y="822010"/>
                  </a:cubicBezTo>
                  <a:cubicBezTo>
                    <a:pt x="2773432" y="822010"/>
                    <a:pt x="2772211" y="817128"/>
                    <a:pt x="2770991" y="817128"/>
                  </a:cubicBezTo>
                  <a:cubicBezTo>
                    <a:pt x="2769770" y="817128"/>
                    <a:pt x="2769770" y="815907"/>
                    <a:pt x="2769770" y="817128"/>
                  </a:cubicBezTo>
                  <a:cubicBezTo>
                    <a:pt x="2769770" y="819569"/>
                    <a:pt x="2768549" y="817128"/>
                    <a:pt x="2767329" y="814686"/>
                  </a:cubicBezTo>
                  <a:cubicBezTo>
                    <a:pt x="2766108" y="809803"/>
                    <a:pt x="2766108" y="812245"/>
                    <a:pt x="2764887" y="812245"/>
                  </a:cubicBezTo>
                  <a:cubicBezTo>
                    <a:pt x="2763666" y="812245"/>
                    <a:pt x="2764887" y="811024"/>
                    <a:pt x="2763666" y="812245"/>
                  </a:cubicBezTo>
                  <a:cubicBezTo>
                    <a:pt x="2762446" y="812245"/>
                    <a:pt x="2762446" y="811024"/>
                    <a:pt x="2762446" y="811024"/>
                  </a:cubicBezTo>
                  <a:cubicBezTo>
                    <a:pt x="2762446" y="811024"/>
                    <a:pt x="2761225" y="808583"/>
                    <a:pt x="2761225" y="808583"/>
                  </a:cubicBezTo>
                  <a:cubicBezTo>
                    <a:pt x="2760004" y="808583"/>
                    <a:pt x="2758784" y="806141"/>
                    <a:pt x="2757563" y="807362"/>
                  </a:cubicBezTo>
                  <a:cubicBezTo>
                    <a:pt x="2756342" y="809803"/>
                    <a:pt x="2756342" y="808583"/>
                    <a:pt x="2753901" y="806141"/>
                  </a:cubicBezTo>
                  <a:cubicBezTo>
                    <a:pt x="2752680" y="804921"/>
                    <a:pt x="2753901" y="807362"/>
                    <a:pt x="2753901" y="809803"/>
                  </a:cubicBezTo>
                  <a:cubicBezTo>
                    <a:pt x="2753901" y="812245"/>
                    <a:pt x="2755122" y="813466"/>
                    <a:pt x="2755122" y="812245"/>
                  </a:cubicBezTo>
                  <a:cubicBezTo>
                    <a:pt x="2755122" y="812245"/>
                    <a:pt x="2756342" y="813466"/>
                    <a:pt x="2757563" y="813466"/>
                  </a:cubicBezTo>
                  <a:cubicBezTo>
                    <a:pt x="2758784" y="813466"/>
                    <a:pt x="2761225" y="813466"/>
                    <a:pt x="2762446" y="818348"/>
                  </a:cubicBezTo>
                  <a:cubicBezTo>
                    <a:pt x="2763666" y="820790"/>
                    <a:pt x="2767329" y="822010"/>
                    <a:pt x="2768549" y="824452"/>
                  </a:cubicBezTo>
                  <a:cubicBezTo>
                    <a:pt x="2769770" y="826893"/>
                    <a:pt x="2770991" y="828114"/>
                    <a:pt x="2772211" y="830555"/>
                  </a:cubicBezTo>
                  <a:cubicBezTo>
                    <a:pt x="2773432" y="834218"/>
                    <a:pt x="2774653" y="840321"/>
                    <a:pt x="2777094" y="841542"/>
                  </a:cubicBezTo>
                  <a:cubicBezTo>
                    <a:pt x="2778315" y="842762"/>
                    <a:pt x="2781977" y="842762"/>
                    <a:pt x="2783198" y="843983"/>
                  </a:cubicBezTo>
                  <a:cubicBezTo>
                    <a:pt x="2785639" y="846425"/>
                    <a:pt x="2788080" y="847645"/>
                    <a:pt x="2789301" y="850087"/>
                  </a:cubicBezTo>
                  <a:cubicBezTo>
                    <a:pt x="2790522" y="851307"/>
                    <a:pt x="2791743" y="852528"/>
                    <a:pt x="2794184" y="853749"/>
                  </a:cubicBezTo>
                  <a:cubicBezTo>
                    <a:pt x="2796625" y="856190"/>
                    <a:pt x="2797846" y="858632"/>
                    <a:pt x="2797846" y="859852"/>
                  </a:cubicBezTo>
                  <a:cubicBezTo>
                    <a:pt x="2797846" y="859852"/>
                    <a:pt x="2796625" y="862294"/>
                    <a:pt x="2796625" y="863514"/>
                  </a:cubicBezTo>
                  <a:cubicBezTo>
                    <a:pt x="2795405" y="865956"/>
                    <a:pt x="2796625" y="861073"/>
                    <a:pt x="2794184" y="864735"/>
                  </a:cubicBezTo>
                  <a:cubicBezTo>
                    <a:pt x="2792963" y="867176"/>
                    <a:pt x="2792963" y="868397"/>
                    <a:pt x="2789301" y="862294"/>
                  </a:cubicBezTo>
                  <a:cubicBezTo>
                    <a:pt x="2788080" y="859852"/>
                    <a:pt x="2786860" y="857411"/>
                    <a:pt x="2784418" y="859852"/>
                  </a:cubicBezTo>
                  <a:cubicBezTo>
                    <a:pt x="2784418" y="859852"/>
                    <a:pt x="2785639" y="854969"/>
                    <a:pt x="2783198" y="857411"/>
                  </a:cubicBezTo>
                  <a:cubicBezTo>
                    <a:pt x="2783198" y="857411"/>
                    <a:pt x="2781977" y="857411"/>
                    <a:pt x="2781977" y="854969"/>
                  </a:cubicBezTo>
                  <a:cubicBezTo>
                    <a:pt x="2780756" y="850087"/>
                    <a:pt x="2780756" y="853749"/>
                    <a:pt x="2779536" y="854969"/>
                  </a:cubicBezTo>
                  <a:cubicBezTo>
                    <a:pt x="2778315" y="856190"/>
                    <a:pt x="2778315" y="858632"/>
                    <a:pt x="2777094" y="854969"/>
                  </a:cubicBezTo>
                  <a:cubicBezTo>
                    <a:pt x="2775873" y="852528"/>
                    <a:pt x="2774653" y="847645"/>
                    <a:pt x="2774653" y="852528"/>
                  </a:cubicBezTo>
                  <a:cubicBezTo>
                    <a:pt x="2774653" y="853749"/>
                    <a:pt x="2773432" y="854969"/>
                    <a:pt x="2773432" y="854969"/>
                  </a:cubicBezTo>
                  <a:cubicBezTo>
                    <a:pt x="2773432" y="854969"/>
                    <a:pt x="2772211" y="850087"/>
                    <a:pt x="2770991" y="850087"/>
                  </a:cubicBezTo>
                  <a:cubicBezTo>
                    <a:pt x="2769770" y="850087"/>
                    <a:pt x="2769770" y="848866"/>
                    <a:pt x="2769770" y="851307"/>
                  </a:cubicBezTo>
                  <a:cubicBezTo>
                    <a:pt x="2769770" y="853749"/>
                    <a:pt x="2768549" y="851307"/>
                    <a:pt x="2767329" y="848866"/>
                  </a:cubicBezTo>
                  <a:cubicBezTo>
                    <a:pt x="2764887" y="843983"/>
                    <a:pt x="2766108" y="846425"/>
                    <a:pt x="2764887" y="847645"/>
                  </a:cubicBezTo>
                  <a:cubicBezTo>
                    <a:pt x="2763666" y="847645"/>
                    <a:pt x="2764887" y="846425"/>
                    <a:pt x="2763666" y="847645"/>
                  </a:cubicBezTo>
                  <a:cubicBezTo>
                    <a:pt x="2762446" y="847645"/>
                    <a:pt x="2762446" y="846425"/>
                    <a:pt x="2762446" y="846425"/>
                  </a:cubicBezTo>
                  <a:cubicBezTo>
                    <a:pt x="2762446" y="846425"/>
                    <a:pt x="2761225" y="845204"/>
                    <a:pt x="2761225" y="845204"/>
                  </a:cubicBezTo>
                  <a:cubicBezTo>
                    <a:pt x="2760004" y="845204"/>
                    <a:pt x="2760004" y="845204"/>
                    <a:pt x="2758784" y="845204"/>
                  </a:cubicBezTo>
                  <a:cubicBezTo>
                    <a:pt x="2758784" y="845204"/>
                    <a:pt x="2758784" y="843983"/>
                    <a:pt x="2758784" y="843983"/>
                  </a:cubicBezTo>
                  <a:cubicBezTo>
                    <a:pt x="2757563" y="841542"/>
                    <a:pt x="2757563" y="837880"/>
                    <a:pt x="2756342" y="836659"/>
                  </a:cubicBezTo>
                  <a:cubicBezTo>
                    <a:pt x="2755122" y="836659"/>
                    <a:pt x="2755122" y="835438"/>
                    <a:pt x="2753901" y="834218"/>
                  </a:cubicBezTo>
                  <a:cubicBezTo>
                    <a:pt x="2753901" y="832997"/>
                    <a:pt x="2753901" y="830555"/>
                    <a:pt x="2753901" y="826893"/>
                  </a:cubicBezTo>
                  <a:cubicBezTo>
                    <a:pt x="2753901" y="824452"/>
                    <a:pt x="2752680" y="826893"/>
                    <a:pt x="2752680" y="830555"/>
                  </a:cubicBezTo>
                  <a:cubicBezTo>
                    <a:pt x="2751459" y="834218"/>
                    <a:pt x="2751459" y="836659"/>
                    <a:pt x="2752680" y="836659"/>
                  </a:cubicBezTo>
                  <a:cubicBezTo>
                    <a:pt x="2752680" y="836659"/>
                    <a:pt x="2753901" y="841542"/>
                    <a:pt x="2753901" y="842762"/>
                  </a:cubicBezTo>
                  <a:cubicBezTo>
                    <a:pt x="2753901" y="843983"/>
                    <a:pt x="2755122" y="845204"/>
                    <a:pt x="2755122" y="846425"/>
                  </a:cubicBezTo>
                  <a:cubicBezTo>
                    <a:pt x="2755122" y="846425"/>
                    <a:pt x="2753901" y="846425"/>
                    <a:pt x="2753901" y="846425"/>
                  </a:cubicBezTo>
                  <a:cubicBezTo>
                    <a:pt x="2752680" y="846425"/>
                    <a:pt x="2753901" y="847645"/>
                    <a:pt x="2755122" y="848866"/>
                  </a:cubicBezTo>
                  <a:cubicBezTo>
                    <a:pt x="2756342" y="850087"/>
                    <a:pt x="2756342" y="851307"/>
                    <a:pt x="2756342" y="850087"/>
                  </a:cubicBezTo>
                  <a:cubicBezTo>
                    <a:pt x="2756342" y="850087"/>
                    <a:pt x="2756342" y="850087"/>
                    <a:pt x="2756342" y="850087"/>
                  </a:cubicBezTo>
                  <a:cubicBezTo>
                    <a:pt x="2756342" y="851307"/>
                    <a:pt x="2757563" y="853749"/>
                    <a:pt x="2757563" y="854969"/>
                  </a:cubicBezTo>
                  <a:cubicBezTo>
                    <a:pt x="2757563" y="856190"/>
                    <a:pt x="2758784" y="858632"/>
                    <a:pt x="2760004" y="859852"/>
                  </a:cubicBezTo>
                  <a:cubicBezTo>
                    <a:pt x="2761225" y="861073"/>
                    <a:pt x="2762446" y="862294"/>
                    <a:pt x="2762446" y="864735"/>
                  </a:cubicBezTo>
                  <a:cubicBezTo>
                    <a:pt x="2763666" y="868397"/>
                    <a:pt x="2764887" y="869618"/>
                    <a:pt x="2766108" y="872059"/>
                  </a:cubicBezTo>
                  <a:cubicBezTo>
                    <a:pt x="2767329" y="876942"/>
                    <a:pt x="2768549" y="883046"/>
                    <a:pt x="2770991" y="885487"/>
                  </a:cubicBezTo>
                  <a:cubicBezTo>
                    <a:pt x="2772211" y="886708"/>
                    <a:pt x="2777094" y="887928"/>
                    <a:pt x="2778315" y="889149"/>
                  </a:cubicBezTo>
                  <a:cubicBezTo>
                    <a:pt x="2780756" y="891590"/>
                    <a:pt x="2783198" y="892811"/>
                    <a:pt x="2785639" y="896473"/>
                  </a:cubicBezTo>
                  <a:cubicBezTo>
                    <a:pt x="2786860" y="897694"/>
                    <a:pt x="2789301" y="898915"/>
                    <a:pt x="2790522" y="901356"/>
                  </a:cubicBezTo>
                  <a:cubicBezTo>
                    <a:pt x="2794184" y="905018"/>
                    <a:pt x="2794184" y="908680"/>
                    <a:pt x="2797846" y="911122"/>
                  </a:cubicBezTo>
                  <a:cubicBezTo>
                    <a:pt x="2797846" y="911122"/>
                    <a:pt x="2797846" y="912342"/>
                    <a:pt x="2796625" y="912342"/>
                  </a:cubicBezTo>
                  <a:cubicBezTo>
                    <a:pt x="2795405" y="914784"/>
                    <a:pt x="2796625" y="909901"/>
                    <a:pt x="2794184" y="912342"/>
                  </a:cubicBezTo>
                  <a:cubicBezTo>
                    <a:pt x="2791743" y="913563"/>
                    <a:pt x="2792963" y="916004"/>
                    <a:pt x="2789301" y="908680"/>
                  </a:cubicBezTo>
                  <a:cubicBezTo>
                    <a:pt x="2788080" y="906239"/>
                    <a:pt x="2786860" y="903797"/>
                    <a:pt x="2784418" y="906239"/>
                  </a:cubicBezTo>
                  <a:cubicBezTo>
                    <a:pt x="2784418" y="906239"/>
                    <a:pt x="2784418" y="901356"/>
                    <a:pt x="2783198" y="903797"/>
                  </a:cubicBezTo>
                  <a:cubicBezTo>
                    <a:pt x="2783198" y="903797"/>
                    <a:pt x="2781977" y="903797"/>
                    <a:pt x="2781977" y="901356"/>
                  </a:cubicBezTo>
                  <a:cubicBezTo>
                    <a:pt x="2780756" y="896473"/>
                    <a:pt x="2779536" y="900135"/>
                    <a:pt x="2779536" y="902577"/>
                  </a:cubicBezTo>
                  <a:cubicBezTo>
                    <a:pt x="2778315" y="903797"/>
                    <a:pt x="2778315" y="906239"/>
                    <a:pt x="2777094" y="903797"/>
                  </a:cubicBezTo>
                  <a:cubicBezTo>
                    <a:pt x="2775873" y="902577"/>
                    <a:pt x="2774653" y="897694"/>
                    <a:pt x="2774653" y="901356"/>
                  </a:cubicBezTo>
                  <a:cubicBezTo>
                    <a:pt x="2774653" y="902577"/>
                    <a:pt x="2774653" y="903797"/>
                    <a:pt x="2773432" y="903797"/>
                  </a:cubicBezTo>
                  <a:cubicBezTo>
                    <a:pt x="2773432" y="903797"/>
                    <a:pt x="2772211" y="898915"/>
                    <a:pt x="2770991" y="900135"/>
                  </a:cubicBezTo>
                  <a:cubicBezTo>
                    <a:pt x="2769770" y="900135"/>
                    <a:pt x="2769770" y="900135"/>
                    <a:pt x="2769770" y="901356"/>
                  </a:cubicBezTo>
                  <a:cubicBezTo>
                    <a:pt x="2769770" y="903797"/>
                    <a:pt x="2768549" y="901356"/>
                    <a:pt x="2767329" y="900135"/>
                  </a:cubicBezTo>
                  <a:cubicBezTo>
                    <a:pt x="2766108" y="896473"/>
                    <a:pt x="2766108" y="897694"/>
                    <a:pt x="2764887" y="898915"/>
                  </a:cubicBezTo>
                  <a:cubicBezTo>
                    <a:pt x="2763666" y="898915"/>
                    <a:pt x="2764887" y="897694"/>
                    <a:pt x="2763666" y="898915"/>
                  </a:cubicBezTo>
                  <a:cubicBezTo>
                    <a:pt x="2762446" y="898915"/>
                    <a:pt x="2762446" y="897694"/>
                    <a:pt x="2762446" y="897694"/>
                  </a:cubicBezTo>
                  <a:cubicBezTo>
                    <a:pt x="2762446" y="897694"/>
                    <a:pt x="2761225" y="895253"/>
                    <a:pt x="2761225" y="895253"/>
                  </a:cubicBezTo>
                  <a:cubicBezTo>
                    <a:pt x="2760004" y="894032"/>
                    <a:pt x="2758784" y="891590"/>
                    <a:pt x="2757563" y="891590"/>
                  </a:cubicBezTo>
                  <a:cubicBezTo>
                    <a:pt x="2755122" y="892811"/>
                    <a:pt x="2755122" y="891590"/>
                    <a:pt x="2753901" y="885487"/>
                  </a:cubicBezTo>
                  <a:cubicBezTo>
                    <a:pt x="2753901" y="884266"/>
                    <a:pt x="2752680" y="885487"/>
                    <a:pt x="2753901" y="889149"/>
                  </a:cubicBezTo>
                  <a:cubicBezTo>
                    <a:pt x="2753901" y="891590"/>
                    <a:pt x="2753901" y="894032"/>
                    <a:pt x="2755122" y="894032"/>
                  </a:cubicBezTo>
                  <a:cubicBezTo>
                    <a:pt x="2755122" y="894032"/>
                    <a:pt x="2756342" y="897694"/>
                    <a:pt x="2757563" y="897694"/>
                  </a:cubicBezTo>
                  <a:cubicBezTo>
                    <a:pt x="2757563" y="897694"/>
                    <a:pt x="2758784" y="898915"/>
                    <a:pt x="2760004" y="900135"/>
                  </a:cubicBezTo>
                  <a:cubicBezTo>
                    <a:pt x="2761225" y="901356"/>
                    <a:pt x="2762446" y="902577"/>
                    <a:pt x="2762446" y="905018"/>
                  </a:cubicBezTo>
                  <a:cubicBezTo>
                    <a:pt x="2762446" y="906239"/>
                    <a:pt x="2763666" y="907460"/>
                    <a:pt x="2764887" y="908680"/>
                  </a:cubicBezTo>
                  <a:cubicBezTo>
                    <a:pt x="2766108" y="909901"/>
                    <a:pt x="2767329" y="909901"/>
                    <a:pt x="2767329" y="911122"/>
                  </a:cubicBezTo>
                  <a:cubicBezTo>
                    <a:pt x="2768549" y="913563"/>
                    <a:pt x="2769770" y="914784"/>
                    <a:pt x="2770991" y="916004"/>
                  </a:cubicBezTo>
                  <a:cubicBezTo>
                    <a:pt x="2770991" y="917225"/>
                    <a:pt x="2772211" y="918446"/>
                    <a:pt x="2772211" y="919667"/>
                  </a:cubicBezTo>
                  <a:cubicBezTo>
                    <a:pt x="2772211" y="920887"/>
                    <a:pt x="2770991" y="922108"/>
                    <a:pt x="2770991" y="920887"/>
                  </a:cubicBezTo>
                  <a:cubicBezTo>
                    <a:pt x="2770991" y="920887"/>
                    <a:pt x="2769770" y="916004"/>
                    <a:pt x="2768549" y="916004"/>
                  </a:cubicBezTo>
                  <a:cubicBezTo>
                    <a:pt x="2767329" y="916004"/>
                    <a:pt x="2767329" y="914784"/>
                    <a:pt x="2767329" y="916004"/>
                  </a:cubicBezTo>
                  <a:cubicBezTo>
                    <a:pt x="2767329" y="918446"/>
                    <a:pt x="2766108" y="916004"/>
                    <a:pt x="2764887" y="913563"/>
                  </a:cubicBezTo>
                  <a:cubicBezTo>
                    <a:pt x="2763666" y="908680"/>
                    <a:pt x="2763666" y="911122"/>
                    <a:pt x="2762446" y="911122"/>
                  </a:cubicBezTo>
                  <a:cubicBezTo>
                    <a:pt x="2761225" y="911122"/>
                    <a:pt x="2762446" y="909901"/>
                    <a:pt x="2761225" y="911122"/>
                  </a:cubicBezTo>
                  <a:cubicBezTo>
                    <a:pt x="2760004" y="911122"/>
                    <a:pt x="2760004" y="909901"/>
                    <a:pt x="2760004" y="909901"/>
                  </a:cubicBezTo>
                  <a:cubicBezTo>
                    <a:pt x="2760004" y="909901"/>
                    <a:pt x="2758784" y="907460"/>
                    <a:pt x="2758784" y="907460"/>
                  </a:cubicBezTo>
                  <a:cubicBezTo>
                    <a:pt x="2757563" y="907460"/>
                    <a:pt x="2756342" y="903797"/>
                    <a:pt x="2755122" y="906239"/>
                  </a:cubicBezTo>
                  <a:cubicBezTo>
                    <a:pt x="2753901" y="908680"/>
                    <a:pt x="2753901" y="907460"/>
                    <a:pt x="2751459" y="905018"/>
                  </a:cubicBezTo>
                  <a:cubicBezTo>
                    <a:pt x="2750239" y="903797"/>
                    <a:pt x="2751459" y="906239"/>
                    <a:pt x="2751459" y="908680"/>
                  </a:cubicBezTo>
                  <a:cubicBezTo>
                    <a:pt x="2751459" y="911122"/>
                    <a:pt x="2752680" y="912342"/>
                    <a:pt x="2752680" y="912342"/>
                  </a:cubicBezTo>
                  <a:cubicBezTo>
                    <a:pt x="2752680" y="912342"/>
                    <a:pt x="2753901" y="914784"/>
                    <a:pt x="2755122" y="914784"/>
                  </a:cubicBezTo>
                  <a:cubicBezTo>
                    <a:pt x="2756342" y="914784"/>
                    <a:pt x="2758784" y="916004"/>
                    <a:pt x="2760004" y="920887"/>
                  </a:cubicBezTo>
                  <a:cubicBezTo>
                    <a:pt x="2761225" y="923329"/>
                    <a:pt x="2764887" y="924549"/>
                    <a:pt x="2766108" y="928211"/>
                  </a:cubicBezTo>
                  <a:cubicBezTo>
                    <a:pt x="2767329" y="930653"/>
                    <a:pt x="2768549" y="931874"/>
                    <a:pt x="2769770" y="934315"/>
                  </a:cubicBezTo>
                  <a:cubicBezTo>
                    <a:pt x="2770991" y="937977"/>
                    <a:pt x="2772211" y="944081"/>
                    <a:pt x="2774653" y="946522"/>
                  </a:cubicBezTo>
                  <a:cubicBezTo>
                    <a:pt x="2774653" y="946522"/>
                    <a:pt x="2775873" y="946522"/>
                    <a:pt x="2775873" y="947743"/>
                  </a:cubicBezTo>
                  <a:cubicBezTo>
                    <a:pt x="2775873" y="947743"/>
                    <a:pt x="2775873" y="947743"/>
                    <a:pt x="2775873" y="947743"/>
                  </a:cubicBezTo>
                  <a:cubicBezTo>
                    <a:pt x="2774653" y="950184"/>
                    <a:pt x="2774653" y="951405"/>
                    <a:pt x="2773432" y="948963"/>
                  </a:cubicBezTo>
                  <a:cubicBezTo>
                    <a:pt x="2772211" y="946522"/>
                    <a:pt x="2770991" y="941639"/>
                    <a:pt x="2770991" y="946522"/>
                  </a:cubicBezTo>
                  <a:cubicBezTo>
                    <a:pt x="2770991" y="948963"/>
                    <a:pt x="2769770" y="948963"/>
                    <a:pt x="2769770" y="948963"/>
                  </a:cubicBezTo>
                  <a:cubicBezTo>
                    <a:pt x="2768549" y="948963"/>
                    <a:pt x="2768549" y="944081"/>
                    <a:pt x="2767329" y="944081"/>
                  </a:cubicBezTo>
                  <a:cubicBezTo>
                    <a:pt x="2766108" y="944081"/>
                    <a:pt x="2766108" y="942860"/>
                    <a:pt x="2766108" y="944081"/>
                  </a:cubicBezTo>
                  <a:cubicBezTo>
                    <a:pt x="2766108" y="946522"/>
                    <a:pt x="2764887" y="944081"/>
                    <a:pt x="2763666" y="941639"/>
                  </a:cubicBezTo>
                  <a:cubicBezTo>
                    <a:pt x="2762446" y="936756"/>
                    <a:pt x="2762446" y="939198"/>
                    <a:pt x="2761225" y="939198"/>
                  </a:cubicBezTo>
                  <a:cubicBezTo>
                    <a:pt x="2760004" y="939198"/>
                    <a:pt x="2761225" y="937977"/>
                    <a:pt x="2760004" y="937977"/>
                  </a:cubicBezTo>
                  <a:cubicBezTo>
                    <a:pt x="2758784" y="937977"/>
                    <a:pt x="2758784" y="935536"/>
                    <a:pt x="2758784" y="935536"/>
                  </a:cubicBezTo>
                  <a:cubicBezTo>
                    <a:pt x="2758784" y="935536"/>
                    <a:pt x="2757563" y="933094"/>
                    <a:pt x="2757563" y="933094"/>
                  </a:cubicBezTo>
                  <a:cubicBezTo>
                    <a:pt x="2756342" y="931874"/>
                    <a:pt x="2755122" y="928211"/>
                    <a:pt x="2753901" y="929432"/>
                  </a:cubicBezTo>
                  <a:cubicBezTo>
                    <a:pt x="2751459" y="930653"/>
                    <a:pt x="2751459" y="929432"/>
                    <a:pt x="2750239" y="924549"/>
                  </a:cubicBezTo>
                  <a:cubicBezTo>
                    <a:pt x="2750239" y="923329"/>
                    <a:pt x="2749018" y="925770"/>
                    <a:pt x="2750239" y="928211"/>
                  </a:cubicBezTo>
                  <a:cubicBezTo>
                    <a:pt x="2750239" y="930653"/>
                    <a:pt x="2751459" y="933094"/>
                    <a:pt x="2751459" y="933094"/>
                  </a:cubicBezTo>
                  <a:cubicBezTo>
                    <a:pt x="2751459" y="933094"/>
                    <a:pt x="2752680" y="936756"/>
                    <a:pt x="2753901" y="936756"/>
                  </a:cubicBezTo>
                  <a:cubicBezTo>
                    <a:pt x="2755122" y="937977"/>
                    <a:pt x="2757563" y="939198"/>
                    <a:pt x="2758784" y="945301"/>
                  </a:cubicBezTo>
                  <a:cubicBezTo>
                    <a:pt x="2758784" y="946522"/>
                    <a:pt x="2760004" y="947743"/>
                    <a:pt x="2762446" y="950184"/>
                  </a:cubicBezTo>
                  <a:cubicBezTo>
                    <a:pt x="2763666" y="951405"/>
                    <a:pt x="2764887" y="952625"/>
                    <a:pt x="2766108" y="953846"/>
                  </a:cubicBezTo>
                  <a:cubicBezTo>
                    <a:pt x="2767329" y="956288"/>
                    <a:pt x="2768549" y="957508"/>
                    <a:pt x="2769770" y="961170"/>
                  </a:cubicBezTo>
                  <a:cubicBezTo>
                    <a:pt x="2769770" y="962391"/>
                    <a:pt x="2770991" y="963612"/>
                    <a:pt x="2770991" y="964832"/>
                  </a:cubicBezTo>
                  <a:cubicBezTo>
                    <a:pt x="2770991" y="966053"/>
                    <a:pt x="2770991" y="966053"/>
                    <a:pt x="2769770" y="966053"/>
                  </a:cubicBezTo>
                  <a:cubicBezTo>
                    <a:pt x="2768549" y="966053"/>
                    <a:pt x="2768549" y="961170"/>
                    <a:pt x="2767329" y="962391"/>
                  </a:cubicBezTo>
                  <a:cubicBezTo>
                    <a:pt x="2766108" y="962391"/>
                    <a:pt x="2766108" y="962391"/>
                    <a:pt x="2766108" y="963612"/>
                  </a:cubicBezTo>
                  <a:cubicBezTo>
                    <a:pt x="2766108" y="966053"/>
                    <a:pt x="2764887" y="963612"/>
                    <a:pt x="2763666" y="962391"/>
                  </a:cubicBezTo>
                  <a:cubicBezTo>
                    <a:pt x="2761225" y="958729"/>
                    <a:pt x="2762446" y="959950"/>
                    <a:pt x="2761225" y="961170"/>
                  </a:cubicBezTo>
                  <a:cubicBezTo>
                    <a:pt x="2760004" y="961170"/>
                    <a:pt x="2761225" y="959950"/>
                    <a:pt x="2758784" y="961170"/>
                  </a:cubicBezTo>
                  <a:cubicBezTo>
                    <a:pt x="2757563" y="961170"/>
                    <a:pt x="2757563" y="959950"/>
                    <a:pt x="2756342" y="959950"/>
                  </a:cubicBezTo>
                  <a:cubicBezTo>
                    <a:pt x="2756342" y="959950"/>
                    <a:pt x="2755122" y="958729"/>
                    <a:pt x="2755122" y="958729"/>
                  </a:cubicBezTo>
                  <a:cubicBezTo>
                    <a:pt x="2753901" y="958729"/>
                    <a:pt x="2751459" y="956288"/>
                    <a:pt x="2750239" y="958729"/>
                  </a:cubicBezTo>
                  <a:cubicBezTo>
                    <a:pt x="2749018" y="962391"/>
                    <a:pt x="2749018" y="961170"/>
                    <a:pt x="2745356" y="959950"/>
                  </a:cubicBezTo>
                  <a:cubicBezTo>
                    <a:pt x="2744135" y="959950"/>
                    <a:pt x="2745356" y="961170"/>
                    <a:pt x="2746577" y="963612"/>
                  </a:cubicBezTo>
                  <a:cubicBezTo>
                    <a:pt x="2747797" y="964832"/>
                    <a:pt x="2747797" y="966053"/>
                    <a:pt x="2749018" y="966053"/>
                  </a:cubicBezTo>
                  <a:cubicBezTo>
                    <a:pt x="2749018" y="964832"/>
                    <a:pt x="2751459" y="967274"/>
                    <a:pt x="2751459" y="967274"/>
                  </a:cubicBezTo>
                  <a:cubicBezTo>
                    <a:pt x="2752680" y="967274"/>
                    <a:pt x="2755122" y="966053"/>
                    <a:pt x="2757563" y="970936"/>
                  </a:cubicBezTo>
                  <a:cubicBezTo>
                    <a:pt x="2758784" y="973377"/>
                    <a:pt x="2763666" y="973377"/>
                    <a:pt x="2764887" y="975819"/>
                  </a:cubicBezTo>
                  <a:cubicBezTo>
                    <a:pt x="2766108" y="978260"/>
                    <a:pt x="2768549" y="978260"/>
                    <a:pt x="2768549" y="980702"/>
                  </a:cubicBezTo>
                  <a:cubicBezTo>
                    <a:pt x="2769770" y="984364"/>
                    <a:pt x="2772211" y="989246"/>
                    <a:pt x="2774653" y="991688"/>
                  </a:cubicBezTo>
                  <a:cubicBezTo>
                    <a:pt x="2775873" y="992909"/>
                    <a:pt x="2780756" y="991688"/>
                    <a:pt x="2781977" y="992909"/>
                  </a:cubicBezTo>
                  <a:cubicBezTo>
                    <a:pt x="2784418" y="994129"/>
                    <a:pt x="2786860" y="995350"/>
                    <a:pt x="2789301" y="997791"/>
                  </a:cubicBezTo>
                  <a:cubicBezTo>
                    <a:pt x="2790522" y="999012"/>
                    <a:pt x="2792963" y="999012"/>
                    <a:pt x="2794184" y="1001453"/>
                  </a:cubicBezTo>
                  <a:cubicBezTo>
                    <a:pt x="2799067" y="1006336"/>
                    <a:pt x="2799067" y="1008778"/>
                    <a:pt x="2803950" y="1009998"/>
                  </a:cubicBezTo>
                  <a:cubicBezTo>
                    <a:pt x="2803950" y="1009998"/>
                    <a:pt x="2805170" y="1009998"/>
                    <a:pt x="2805170" y="1011219"/>
                  </a:cubicBezTo>
                  <a:cubicBezTo>
                    <a:pt x="2805170" y="1011219"/>
                    <a:pt x="2805170" y="1012440"/>
                    <a:pt x="2805170" y="1012440"/>
                  </a:cubicBezTo>
                  <a:cubicBezTo>
                    <a:pt x="2803950" y="1014881"/>
                    <a:pt x="2802729" y="1003895"/>
                    <a:pt x="2802729" y="1014881"/>
                  </a:cubicBezTo>
                  <a:cubicBezTo>
                    <a:pt x="2802729" y="1016102"/>
                    <a:pt x="2802729" y="1014881"/>
                    <a:pt x="2801508" y="1012440"/>
                  </a:cubicBezTo>
                  <a:cubicBezTo>
                    <a:pt x="2800287" y="1006336"/>
                    <a:pt x="2799067" y="1011219"/>
                    <a:pt x="2797846" y="1013660"/>
                  </a:cubicBezTo>
                  <a:cubicBezTo>
                    <a:pt x="2796625" y="1017323"/>
                    <a:pt x="2797846" y="1011219"/>
                    <a:pt x="2794184" y="1014881"/>
                  </a:cubicBezTo>
                  <a:cubicBezTo>
                    <a:pt x="2791743" y="1017323"/>
                    <a:pt x="2792963" y="1019764"/>
                    <a:pt x="2788080" y="1013660"/>
                  </a:cubicBezTo>
                  <a:cubicBezTo>
                    <a:pt x="2785639" y="1009998"/>
                    <a:pt x="2784418" y="1008778"/>
                    <a:pt x="2781977" y="1012440"/>
                  </a:cubicBezTo>
                  <a:cubicBezTo>
                    <a:pt x="2781977" y="1012440"/>
                    <a:pt x="2781977" y="1006336"/>
                    <a:pt x="2779536" y="1009998"/>
                  </a:cubicBezTo>
                  <a:cubicBezTo>
                    <a:pt x="2779536" y="1009998"/>
                    <a:pt x="2778315" y="1009998"/>
                    <a:pt x="2777094" y="1007557"/>
                  </a:cubicBezTo>
                  <a:cubicBezTo>
                    <a:pt x="2774653" y="1002674"/>
                    <a:pt x="2774653" y="1007557"/>
                    <a:pt x="2773432" y="1009998"/>
                  </a:cubicBezTo>
                  <a:cubicBezTo>
                    <a:pt x="2773432" y="1012440"/>
                    <a:pt x="2773432" y="1014881"/>
                    <a:pt x="2770991" y="1012440"/>
                  </a:cubicBezTo>
                  <a:cubicBezTo>
                    <a:pt x="2769770" y="1011219"/>
                    <a:pt x="2767329" y="1005116"/>
                    <a:pt x="2767329" y="1011219"/>
                  </a:cubicBezTo>
                  <a:cubicBezTo>
                    <a:pt x="2767329" y="1013660"/>
                    <a:pt x="2767329" y="1014881"/>
                    <a:pt x="2766108" y="1013660"/>
                  </a:cubicBezTo>
                  <a:cubicBezTo>
                    <a:pt x="2764887" y="1013660"/>
                    <a:pt x="2764887" y="1008778"/>
                    <a:pt x="2762446" y="1009998"/>
                  </a:cubicBezTo>
                  <a:cubicBezTo>
                    <a:pt x="2761225" y="1011219"/>
                    <a:pt x="2761225" y="1009998"/>
                    <a:pt x="2760004" y="1011219"/>
                  </a:cubicBezTo>
                  <a:cubicBezTo>
                    <a:pt x="2760004" y="1013660"/>
                    <a:pt x="2758784" y="1012440"/>
                    <a:pt x="2757563" y="1009998"/>
                  </a:cubicBezTo>
                  <a:cubicBezTo>
                    <a:pt x="2755122" y="1005116"/>
                    <a:pt x="2756342" y="1007557"/>
                    <a:pt x="2755122" y="1008778"/>
                  </a:cubicBezTo>
                  <a:cubicBezTo>
                    <a:pt x="2753901" y="1009998"/>
                    <a:pt x="2755122" y="1007557"/>
                    <a:pt x="2752680" y="1009998"/>
                  </a:cubicBezTo>
                  <a:cubicBezTo>
                    <a:pt x="2751459" y="1011219"/>
                    <a:pt x="2750239" y="1008778"/>
                    <a:pt x="2750239" y="1008778"/>
                  </a:cubicBezTo>
                  <a:cubicBezTo>
                    <a:pt x="2750239" y="1008778"/>
                    <a:pt x="2749018" y="1006336"/>
                    <a:pt x="2747797" y="1006336"/>
                  </a:cubicBezTo>
                  <a:cubicBezTo>
                    <a:pt x="2745356" y="1006336"/>
                    <a:pt x="2744135" y="1003895"/>
                    <a:pt x="2742915" y="1007557"/>
                  </a:cubicBezTo>
                  <a:cubicBezTo>
                    <a:pt x="2741694" y="1011219"/>
                    <a:pt x="2741694" y="1009998"/>
                    <a:pt x="2738032" y="1008778"/>
                  </a:cubicBezTo>
                  <a:cubicBezTo>
                    <a:pt x="2736811" y="1008778"/>
                    <a:pt x="2738032" y="1009998"/>
                    <a:pt x="2739252" y="1012440"/>
                  </a:cubicBezTo>
                  <a:cubicBezTo>
                    <a:pt x="2740473" y="1014881"/>
                    <a:pt x="2741694" y="1016102"/>
                    <a:pt x="2741694" y="1014881"/>
                  </a:cubicBezTo>
                  <a:cubicBezTo>
                    <a:pt x="2741694" y="1013660"/>
                    <a:pt x="2744135" y="1016102"/>
                    <a:pt x="2745356" y="1016102"/>
                  </a:cubicBezTo>
                  <a:cubicBezTo>
                    <a:pt x="2746577" y="1016102"/>
                    <a:pt x="2749018" y="1014881"/>
                    <a:pt x="2752680" y="1019764"/>
                  </a:cubicBezTo>
                  <a:cubicBezTo>
                    <a:pt x="2753901" y="1022205"/>
                    <a:pt x="2758784" y="1020985"/>
                    <a:pt x="2761225" y="1023426"/>
                  </a:cubicBezTo>
                  <a:cubicBezTo>
                    <a:pt x="2762446" y="1025867"/>
                    <a:pt x="2764887" y="1025867"/>
                    <a:pt x="2766108" y="1028309"/>
                  </a:cubicBezTo>
                  <a:cubicBezTo>
                    <a:pt x="2766108" y="1028309"/>
                    <a:pt x="2766108" y="1029530"/>
                    <a:pt x="2766108" y="1029530"/>
                  </a:cubicBezTo>
                  <a:cubicBezTo>
                    <a:pt x="2766108" y="1029530"/>
                    <a:pt x="2766108" y="1029530"/>
                    <a:pt x="2766108" y="1029530"/>
                  </a:cubicBezTo>
                  <a:cubicBezTo>
                    <a:pt x="2766108" y="1029530"/>
                    <a:pt x="2764887" y="1028309"/>
                    <a:pt x="2764887" y="1028309"/>
                  </a:cubicBezTo>
                  <a:cubicBezTo>
                    <a:pt x="2763666" y="1029530"/>
                    <a:pt x="2761225" y="1028309"/>
                    <a:pt x="2761225" y="1030750"/>
                  </a:cubicBezTo>
                  <a:cubicBezTo>
                    <a:pt x="2760004" y="1034412"/>
                    <a:pt x="2760004" y="1033192"/>
                    <a:pt x="2757563" y="1033192"/>
                  </a:cubicBezTo>
                  <a:cubicBezTo>
                    <a:pt x="2756342" y="1033192"/>
                    <a:pt x="2757563" y="1034412"/>
                    <a:pt x="2758784" y="1035633"/>
                  </a:cubicBezTo>
                  <a:cubicBezTo>
                    <a:pt x="2760004" y="1036854"/>
                    <a:pt x="2760004" y="1036854"/>
                    <a:pt x="2760004" y="1036854"/>
                  </a:cubicBezTo>
                  <a:cubicBezTo>
                    <a:pt x="2760004" y="1035633"/>
                    <a:pt x="2761225" y="1036854"/>
                    <a:pt x="2762446" y="1036854"/>
                  </a:cubicBezTo>
                  <a:cubicBezTo>
                    <a:pt x="2763666" y="1035633"/>
                    <a:pt x="2764887" y="1034412"/>
                    <a:pt x="2767329" y="1038074"/>
                  </a:cubicBezTo>
                  <a:cubicBezTo>
                    <a:pt x="2768549" y="1039295"/>
                    <a:pt x="2769770" y="1039295"/>
                    <a:pt x="2770991" y="1039295"/>
                  </a:cubicBezTo>
                  <a:cubicBezTo>
                    <a:pt x="2770991" y="1040516"/>
                    <a:pt x="2772211" y="1040516"/>
                    <a:pt x="2772211" y="1040516"/>
                  </a:cubicBezTo>
                  <a:cubicBezTo>
                    <a:pt x="2772211" y="1040516"/>
                    <a:pt x="2772211" y="1040516"/>
                    <a:pt x="2772211" y="1040516"/>
                  </a:cubicBezTo>
                  <a:cubicBezTo>
                    <a:pt x="2773432" y="1041737"/>
                    <a:pt x="2774653" y="1042957"/>
                    <a:pt x="2775873" y="1044178"/>
                  </a:cubicBezTo>
                  <a:cubicBezTo>
                    <a:pt x="2775873" y="1045399"/>
                    <a:pt x="2777094" y="1046619"/>
                    <a:pt x="2777094" y="1047840"/>
                  </a:cubicBezTo>
                  <a:cubicBezTo>
                    <a:pt x="2777094" y="1047840"/>
                    <a:pt x="2777094" y="1047840"/>
                    <a:pt x="2775873" y="1049061"/>
                  </a:cubicBezTo>
                  <a:cubicBezTo>
                    <a:pt x="2775873" y="1049061"/>
                    <a:pt x="2774653" y="1049061"/>
                    <a:pt x="2773432" y="1046619"/>
                  </a:cubicBezTo>
                  <a:cubicBezTo>
                    <a:pt x="2770991" y="1040516"/>
                    <a:pt x="2770991" y="1045399"/>
                    <a:pt x="2769770" y="1047840"/>
                  </a:cubicBezTo>
                  <a:cubicBezTo>
                    <a:pt x="2768549" y="1050282"/>
                    <a:pt x="2768549" y="1052723"/>
                    <a:pt x="2766108" y="1049061"/>
                  </a:cubicBezTo>
                  <a:cubicBezTo>
                    <a:pt x="2764887" y="1046619"/>
                    <a:pt x="2762446" y="1040516"/>
                    <a:pt x="2762446" y="1046619"/>
                  </a:cubicBezTo>
                  <a:cubicBezTo>
                    <a:pt x="2762446" y="1049061"/>
                    <a:pt x="2761225" y="1050282"/>
                    <a:pt x="2761225" y="1049061"/>
                  </a:cubicBezTo>
                  <a:cubicBezTo>
                    <a:pt x="2760004" y="1049061"/>
                    <a:pt x="2760004" y="1042957"/>
                    <a:pt x="2757563" y="1044178"/>
                  </a:cubicBezTo>
                  <a:cubicBezTo>
                    <a:pt x="2756342" y="1044178"/>
                    <a:pt x="2755122" y="1044178"/>
                    <a:pt x="2755122" y="1045399"/>
                  </a:cubicBezTo>
                  <a:cubicBezTo>
                    <a:pt x="2755122" y="1047840"/>
                    <a:pt x="2753901" y="1045399"/>
                    <a:pt x="2752680" y="1042957"/>
                  </a:cubicBezTo>
                  <a:cubicBezTo>
                    <a:pt x="2750239" y="1038074"/>
                    <a:pt x="2751459" y="1040516"/>
                    <a:pt x="2750239" y="1040516"/>
                  </a:cubicBezTo>
                  <a:cubicBezTo>
                    <a:pt x="2749018" y="1040516"/>
                    <a:pt x="2750239" y="1039295"/>
                    <a:pt x="2747797" y="1040516"/>
                  </a:cubicBezTo>
                  <a:cubicBezTo>
                    <a:pt x="2746577" y="1040516"/>
                    <a:pt x="2745356" y="1039295"/>
                    <a:pt x="2745356" y="1039295"/>
                  </a:cubicBezTo>
                  <a:cubicBezTo>
                    <a:pt x="2744135" y="1039295"/>
                    <a:pt x="2744135" y="1036854"/>
                    <a:pt x="2742915" y="1036854"/>
                  </a:cubicBezTo>
                  <a:cubicBezTo>
                    <a:pt x="2740473" y="1036854"/>
                    <a:pt x="2739252" y="1034412"/>
                    <a:pt x="2738032" y="1036854"/>
                  </a:cubicBezTo>
                  <a:cubicBezTo>
                    <a:pt x="2736811" y="1040516"/>
                    <a:pt x="2735590" y="1039295"/>
                    <a:pt x="2733149" y="1036854"/>
                  </a:cubicBezTo>
                  <a:cubicBezTo>
                    <a:pt x="2731928" y="1035633"/>
                    <a:pt x="2733149" y="1038074"/>
                    <a:pt x="2734370" y="1040516"/>
                  </a:cubicBezTo>
                  <a:cubicBezTo>
                    <a:pt x="2735590" y="1042957"/>
                    <a:pt x="2735590" y="1044178"/>
                    <a:pt x="2736811" y="1044178"/>
                  </a:cubicBezTo>
                  <a:cubicBezTo>
                    <a:pt x="2736811" y="1042957"/>
                    <a:pt x="2739252" y="1045399"/>
                    <a:pt x="2740473" y="1045399"/>
                  </a:cubicBezTo>
                  <a:cubicBezTo>
                    <a:pt x="2741694" y="1045399"/>
                    <a:pt x="2745356" y="1045399"/>
                    <a:pt x="2747797" y="1050282"/>
                  </a:cubicBezTo>
                  <a:cubicBezTo>
                    <a:pt x="2749018" y="1052723"/>
                    <a:pt x="2753901" y="1053944"/>
                    <a:pt x="2755122" y="1056385"/>
                  </a:cubicBezTo>
                  <a:cubicBezTo>
                    <a:pt x="2756342" y="1058826"/>
                    <a:pt x="2758784" y="1060047"/>
                    <a:pt x="2760004" y="1063709"/>
                  </a:cubicBezTo>
                  <a:cubicBezTo>
                    <a:pt x="2761225" y="1067371"/>
                    <a:pt x="2762446" y="1071033"/>
                    <a:pt x="2763666" y="1073475"/>
                  </a:cubicBezTo>
                  <a:cubicBezTo>
                    <a:pt x="2762446" y="1075916"/>
                    <a:pt x="2762446" y="1078358"/>
                    <a:pt x="2760004" y="1074696"/>
                  </a:cubicBezTo>
                  <a:cubicBezTo>
                    <a:pt x="2758784" y="1072254"/>
                    <a:pt x="2756342" y="1067371"/>
                    <a:pt x="2756342" y="1072254"/>
                  </a:cubicBezTo>
                  <a:cubicBezTo>
                    <a:pt x="2756342" y="1074696"/>
                    <a:pt x="2755122" y="1075916"/>
                    <a:pt x="2755122" y="1074696"/>
                  </a:cubicBezTo>
                  <a:cubicBezTo>
                    <a:pt x="2753901" y="1074696"/>
                    <a:pt x="2753901" y="1068592"/>
                    <a:pt x="2751459" y="1069813"/>
                  </a:cubicBezTo>
                  <a:cubicBezTo>
                    <a:pt x="2750239" y="1069813"/>
                    <a:pt x="2750239" y="1069813"/>
                    <a:pt x="2749018" y="1071033"/>
                  </a:cubicBezTo>
                  <a:cubicBezTo>
                    <a:pt x="2749018" y="1073475"/>
                    <a:pt x="2747797" y="1071033"/>
                    <a:pt x="2746577" y="1068592"/>
                  </a:cubicBezTo>
                  <a:cubicBezTo>
                    <a:pt x="2744135" y="1063709"/>
                    <a:pt x="2745356" y="1066151"/>
                    <a:pt x="2744135" y="1067371"/>
                  </a:cubicBezTo>
                  <a:cubicBezTo>
                    <a:pt x="2742915" y="1067371"/>
                    <a:pt x="2744135" y="1066151"/>
                    <a:pt x="2741694" y="1067371"/>
                  </a:cubicBezTo>
                  <a:cubicBezTo>
                    <a:pt x="2740473" y="1067371"/>
                    <a:pt x="2740473" y="1066151"/>
                    <a:pt x="2739252" y="1066151"/>
                  </a:cubicBezTo>
                  <a:cubicBezTo>
                    <a:pt x="2739252" y="1066151"/>
                    <a:pt x="2738032" y="1063709"/>
                    <a:pt x="2738032" y="1063709"/>
                  </a:cubicBezTo>
                  <a:cubicBezTo>
                    <a:pt x="2735590" y="1063709"/>
                    <a:pt x="2734370" y="1061268"/>
                    <a:pt x="2733149" y="1062489"/>
                  </a:cubicBezTo>
                  <a:cubicBezTo>
                    <a:pt x="2730708" y="1066151"/>
                    <a:pt x="2730708" y="1064930"/>
                    <a:pt x="2728266" y="1062489"/>
                  </a:cubicBezTo>
                  <a:cubicBezTo>
                    <a:pt x="2727045" y="1061268"/>
                    <a:pt x="2728266" y="1063709"/>
                    <a:pt x="2728266" y="1064930"/>
                  </a:cubicBezTo>
                  <a:cubicBezTo>
                    <a:pt x="2728266" y="1064930"/>
                    <a:pt x="2728266" y="1064930"/>
                    <a:pt x="2728266" y="1064930"/>
                  </a:cubicBezTo>
                  <a:cubicBezTo>
                    <a:pt x="2727045" y="1064930"/>
                    <a:pt x="2729487" y="1085682"/>
                    <a:pt x="2730708" y="1090565"/>
                  </a:cubicBezTo>
                  <a:cubicBezTo>
                    <a:pt x="2731928" y="1095447"/>
                    <a:pt x="2735590" y="1099110"/>
                    <a:pt x="2735590" y="1103992"/>
                  </a:cubicBezTo>
                  <a:cubicBezTo>
                    <a:pt x="2736811" y="1112537"/>
                    <a:pt x="2739252" y="1123524"/>
                    <a:pt x="2742915" y="1128406"/>
                  </a:cubicBezTo>
                  <a:cubicBezTo>
                    <a:pt x="2744135" y="1129627"/>
                    <a:pt x="2746577" y="1130848"/>
                    <a:pt x="2749018" y="1132068"/>
                  </a:cubicBezTo>
                  <a:cubicBezTo>
                    <a:pt x="2751459" y="1133289"/>
                    <a:pt x="2753901" y="1133289"/>
                    <a:pt x="2755122" y="1134510"/>
                  </a:cubicBezTo>
                  <a:cubicBezTo>
                    <a:pt x="2758784" y="1138172"/>
                    <a:pt x="2762446" y="1140613"/>
                    <a:pt x="2766108" y="1143055"/>
                  </a:cubicBezTo>
                  <a:cubicBezTo>
                    <a:pt x="2766108" y="1143055"/>
                    <a:pt x="2766108" y="1143055"/>
                    <a:pt x="2764887" y="1144275"/>
                  </a:cubicBezTo>
                  <a:cubicBezTo>
                    <a:pt x="2764887" y="1144275"/>
                    <a:pt x="2763666" y="1144275"/>
                    <a:pt x="2762446" y="1141834"/>
                  </a:cubicBezTo>
                  <a:cubicBezTo>
                    <a:pt x="2760004" y="1136951"/>
                    <a:pt x="2760004" y="1141834"/>
                    <a:pt x="2758784" y="1144275"/>
                  </a:cubicBezTo>
                  <a:cubicBezTo>
                    <a:pt x="2758784" y="1146717"/>
                    <a:pt x="2758784" y="1150379"/>
                    <a:pt x="2755122" y="1146717"/>
                  </a:cubicBezTo>
                  <a:cubicBezTo>
                    <a:pt x="2753901" y="1145496"/>
                    <a:pt x="2750239" y="1139393"/>
                    <a:pt x="2750239" y="1145496"/>
                  </a:cubicBezTo>
                  <a:cubicBezTo>
                    <a:pt x="2750239" y="1147938"/>
                    <a:pt x="2750239" y="1149158"/>
                    <a:pt x="2749018" y="1149158"/>
                  </a:cubicBezTo>
                  <a:cubicBezTo>
                    <a:pt x="2747797" y="1149158"/>
                    <a:pt x="2746577" y="1143055"/>
                    <a:pt x="2745356" y="1145496"/>
                  </a:cubicBezTo>
                  <a:cubicBezTo>
                    <a:pt x="2744135" y="1146717"/>
                    <a:pt x="2742915" y="1145496"/>
                    <a:pt x="2742915" y="1147938"/>
                  </a:cubicBezTo>
                  <a:cubicBezTo>
                    <a:pt x="2742915" y="1151600"/>
                    <a:pt x="2741694" y="1149158"/>
                    <a:pt x="2739252" y="1146717"/>
                  </a:cubicBezTo>
                  <a:cubicBezTo>
                    <a:pt x="2735590" y="1141834"/>
                    <a:pt x="2736811" y="1144275"/>
                    <a:pt x="2735590" y="1145496"/>
                  </a:cubicBezTo>
                  <a:cubicBezTo>
                    <a:pt x="2734370" y="1146717"/>
                    <a:pt x="2735590" y="1144275"/>
                    <a:pt x="2733149" y="1146717"/>
                  </a:cubicBezTo>
                  <a:cubicBezTo>
                    <a:pt x="2731928" y="1147938"/>
                    <a:pt x="2730708" y="1145496"/>
                    <a:pt x="2730708" y="1145496"/>
                  </a:cubicBezTo>
                  <a:cubicBezTo>
                    <a:pt x="2729487" y="1145496"/>
                    <a:pt x="2728266" y="1143055"/>
                    <a:pt x="2728266" y="1143055"/>
                  </a:cubicBezTo>
                  <a:cubicBezTo>
                    <a:pt x="2725825" y="1144275"/>
                    <a:pt x="2723383" y="1141834"/>
                    <a:pt x="2723383" y="1144275"/>
                  </a:cubicBezTo>
                  <a:cubicBezTo>
                    <a:pt x="2722163" y="1149158"/>
                    <a:pt x="2720942" y="1147938"/>
                    <a:pt x="2717280" y="1145496"/>
                  </a:cubicBezTo>
                  <a:cubicBezTo>
                    <a:pt x="2716059" y="1145496"/>
                    <a:pt x="2717280" y="1146717"/>
                    <a:pt x="2718501" y="1149158"/>
                  </a:cubicBezTo>
                  <a:cubicBezTo>
                    <a:pt x="2719721" y="1151600"/>
                    <a:pt x="2720942" y="1152820"/>
                    <a:pt x="2720942" y="1151600"/>
                  </a:cubicBezTo>
                  <a:cubicBezTo>
                    <a:pt x="2720942" y="1150379"/>
                    <a:pt x="2723383" y="1152820"/>
                    <a:pt x="2724604" y="1151600"/>
                  </a:cubicBezTo>
                  <a:cubicBezTo>
                    <a:pt x="2725825" y="1151600"/>
                    <a:pt x="2729487" y="1149158"/>
                    <a:pt x="2731928" y="1154041"/>
                  </a:cubicBezTo>
                  <a:cubicBezTo>
                    <a:pt x="2733149" y="1156482"/>
                    <a:pt x="2739252" y="1155262"/>
                    <a:pt x="2740473" y="1157703"/>
                  </a:cubicBezTo>
                  <a:cubicBezTo>
                    <a:pt x="2741694" y="1160145"/>
                    <a:pt x="2745356" y="1160145"/>
                    <a:pt x="2746577" y="1162586"/>
                  </a:cubicBezTo>
                  <a:cubicBezTo>
                    <a:pt x="2747797" y="1165028"/>
                    <a:pt x="2749018" y="1167469"/>
                    <a:pt x="2750239" y="1168689"/>
                  </a:cubicBezTo>
                  <a:cubicBezTo>
                    <a:pt x="2751459" y="1169910"/>
                    <a:pt x="2751459" y="1171131"/>
                    <a:pt x="2752680" y="1171131"/>
                  </a:cubicBezTo>
                  <a:cubicBezTo>
                    <a:pt x="2752680" y="1171131"/>
                    <a:pt x="2752680" y="1171131"/>
                    <a:pt x="2752680" y="1171131"/>
                  </a:cubicBezTo>
                  <a:cubicBezTo>
                    <a:pt x="2752680" y="1173572"/>
                    <a:pt x="2751459" y="1174793"/>
                    <a:pt x="2751459" y="1174793"/>
                  </a:cubicBezTo>
                  <a:cubicBezTo>
                    <a:pt x="2750239" y="1174793"/>
                    <a:pt x="2750239" y="1168689"/>
                    <a:pt x="2747797" y="1169910"/>
                  </a:cubicBezTo>
                  <a:cubicBezTo>
                    <a:pt x="2746577" y="1169910"/>
                    <a:pt x="2745356" y="1169910"/>
                    <a:pt x="2745356" y="1171131"/>
                  </a:cubicBezTo>
                  <a:cubicBezTo>
                    <a:pt x="2745356" y="1174793"/>
                    <a:pt x="2742915" y="1172352"/>
                    <a:pt x="2741694" y="1168689"/>
                  </a:cubicBezTo>
                  <a:cubicBezTo>
                    <a:pt x="2739252" y="1162586"/>
                    <a:pt x="2740473" y="1165028"/>
                    <a:pt x="2738032" y="1166248"/>
                  </a:cubicBezTo>
                  <a:cubicBezTo>
                    <a:pt x="2736811" y="1166248"/>
                    <a:pt x="2738032" y="1165028"/>
                    <a:pt x="2735590" y="1166248"/>
                  </a:cubicBezTo>
                  <a:cubicBezTo>
                    <a:pt x="2734370" y="1166248"/>
                    <a:pt x="2733149" y="1163807"/>
                    <a:pt x="2733149" y="1163807"/>
                  </a:cubicBezTo>
                  <a:cubicBezTo>
                    <a:pt x="2731928" y="1163807"/>
                    <a:pt x="2731928" y="1160145"/>
                    <a:pt x="2730708" y="1160145"/>
                  </a:cubicBezTo>
                  <a:cubicBezTo>
                    <a:pt x="2728266" y="1160145"/>
                    <a:pt x="2725825" y="1155262"/>
                    <a:pt x="2724604" y="1157703"/>
                  </a:cubicBezTo>
                  <a:cubicBezTo>
                    <a:pt x="2722163" y="1161365"/>
                    <a:pt x="2722163" y="1160145"/>
                    <a:pt x="2718501" y="1155262"/>
                  </a:cubicBezTo>
                  <a:cubicBezTo>
                    <a:pt x="2717280" y="1154041"/>
                    <a:pt x="2717280" y="1156482"/>
                    <a:pt x="2718501" y="1160145"/>
                  </a:cubicBezTo>
                  <a:cubicBezTo>
                    <a:pt x="2719721" y="1163807"/>
                    <a:pt x="2719721" y="1165028"/>
                    <a:pt x="2720942" y="1165028"/>
                  </a:cubicBezTo>
                  <a:cubicBezTo>
                    <a:pt x="2720942" y="1165028"/>
                    <a:pt x="2723383" y="1167469"/>
                    <a:pt x="2724604" y="1167469"/>
                  </a:cubicBezTo>
                  <a:cubicBezTo>
                    <a:pt x="2725825" y="1167469"/>
                    <a:pt x="2729487" y="1168689"/>
                    <a:pt x="2733149" y="1174793"/>
                  </a:cubicBezTo>
                  <a:cubicBezTo>
                    <a:pt x="2734370" y="1176014"/>
                    <a:pt x="2735590" y="1177235"/>
                    <a:pt x="2738032" y="1178455"/>
                  </a:cubicBezTo>
                  <a:cubicBezTo>
                    <a:pt x="2740473" y="1179676"/>
                    <a:pt x="2741694" y="1180896"/>
                    <a:pt x="2742915" y="1182117"/>
                  </a:cubicBezTo>
                  <a:cubicBezTo>
                    <a:pt x="2744135" y="1184559"/>
                    <a:pt x="2746577" y="1185779"/>
                    <a:pt x="2747797" y="1188221"/>
                  </a:cubicBezTo>
                  <a:cubicBezTo>
                    <a:pt x="2747797" y="1188221"/>
                    <a:pt x="2747797" y="1189442"/>
                    <a:pt x="2746577" y="1190662"/>
                  </a:cubicBezTo>
                  <a:cubicBezTo>
                    <a:pt x="2746577" y="1191883"/>
                    <a:pt x="2745356" y="1191883"/>
                    <a:pt x="2742915" y="1188221"/>
                  </a:cubicBezTo>
                  <a:cubicBezTo>
                    <a:pt x="2738032" y="1182117"/>
                    <a:pt x="2739252" y="1189442"/>
                    <a:pt x="2738032" y="1193103"/>
                  </a:cubicBezTo>
                  <a:cubicBezTo>
                    <a:pt x="2738032" y="1197986"/>
                    <a:pt x="2738032" y="1201649"/>
                    <a:pt x="2734370" y="1197986"/>
                  </a:cubicBezTo>
                  <a:cubicBezTo>
                    <a:pt x="2731928" y="1195545"/>
                    <a:pt x="2727045" y="1190662"/>
                    <a:pt x="2728266" y="1197986"/>
                  </a:cubicBezTo>
                  <a:cubicBezTo>
                    <a:pt x="2728266" y="1201649"/>
                    <a:pt x="2728266" y="1202869"/>
                    <a:pt x="2727045" y="1202869"/>
                  </a:cubicBezTo>
                  <a:cubicBezTo>
                    <a:pt x="2725825" y="1202869"/>
                    <a:pt x="2723383" y="1195545"/>
                    <a:pt x="2720942" y="1199207"/>
                  </a:cubicBezTo>
                  <a:cubicBezTo>
                    <a:pt x="2719721" y="1200428"/>
                    <a:pt x="2718501" y="1200428"/>
                    <a:pt x="2718501" y="1202869"/>
                  </a:cubicBezTo>
                  <a:cubicBezTo>
                    <a:pt x="2718501" y="1207752"/>
                    <a:pt x="2716059" y="1205310"/>
                    <a:pt x="2713618" y="1202869"/>
                  </a:cubicBezTo>
                  <a:cubicBezTo>
                    <a:pt x="2711176" y="1200428"/>
                    <a:pt x="2709956" y="1199207"/>
                    <a:pt x="2709956" y="1200428"/>
                  </a:cubicBezTo>
                  <a:cubicBezTo>
                    <a:pt x="2709956" y="1200428"/>
                    <a:pt x="2709956" y="1201649"/>
                    <a:pt x="2708735" y="1202869"/>
                  </a:cubicBezTo>
                  <a:cubicBezTo>
                    <a:pt x="2707514" y="1204090"/>
                    <a:pt x="2707514" y="1201649"/>
                    <a:pt x="2705073" y="1205310"/>
                  </a:cubicBezTo>
                  <a:cubicBezTo>
                    <a:pt x="2703852" y="1206531"/>
                    <a:pt x="2702631" y="1205310"/>
                    <a:pt x="2701411" y="1205310"/>
                  </a:cubicBezTo>
                  <a:cubicBezTo>
                    <a:pt x="2700190" y="1205310"/>
                    <a:pt x="2698969" y="1202869"/>
                    <a:pt x="2697749" y="1202869"/>
                  </a:cubicBezTo>
                  <a:cubicBezTo>
                    <a:pt x="2695307" y="1205310"/>
                    <a:pt x="2691645" y="1201649"/>
                    <a:pt x="2690424" y="1206531"/>
                  </a:cubicBezTo>
                  <a:cubicBezTo>
                    <a:pt x="2687983" y="1213856"/>
                    <a:pt x="2687983" y="1211414"/>
                    <a:pt x="2683100" y="1210193"/>
                  </a:cubicBezTo>
                  <a:cubicBezTo>
                    <a:pt x="2681880" y="1210193"/>
                    <a:pt x="2683100" y="1212635"/>
                    <a:pt x="2684321" y="1216297"/>
                  </a:cubicBezTo>
                  <a:cubicBezTo>
                    <a:pt x="2685542" y="1218738"/>
                    <a:pt x="2687983" y="1221180"/>
                    <a:pt x="2687983" y="1219959"/>
                  </a:cubicBezTo>
                  <a:cubicBezTo>
                    <a:pt x="2687983" y="1218738"/>
                    <a:pt x="2691645" y="1221180"/>
                    <a:pt x="2692866" y="1219959"/>
                  </a:cubicBezTo>
                  <a:cubicBezTo>
                    <a:pt x="2694087" y="1218738"/>
                    <a:pt x="2698969" y="1216297"/>
                    <a:pt x="2703852" y="1221180"/>
                  </a:cubicBezTo>
                  <a:cubicBezTo>
                    <a:pt x="2705073" y="1222400"/>
                    <a:pt x="2707514" y="1222400"/>
                    <a:pt x="2709956" y="1222400"/>
                  </a:cubicBezTo>
                  <a:cubicBezTo>
                    <a:pt x="2712397" y="1222400"/>
                    <a:pt x="2714838" y="1222400"/>
                    <a:pt x="2716059" y="1223621"/>
                  </a:cubicBezTo>
                  <a:cubicBezTo>
                    <a:pt x="2718501" y="1226063"/>
                    <a:pt x="2722163" y="1226063"/>
                    <a:pt x="2724604" y="1228504"/>
                  </a:cubicBezTo>
                  <a:cubicBezTo>
                    <a:pt x="2727045" y="1230945"/>
                    <a:pt x="2728266" y="1233387"/>
                    <a:pt x="2730708" y="1235828"/>
                  </a:cubicBezTo>
                  <a:cubicBezTo>
                    <a:pt x="2730708" y="1235828"/>
                    <a:pt x="2729487" y="1235828"/>
                    <a:pt x="2729487" y="1235828"/>
                  </a:cubicBezTo>
                  <a:cubicBezTo>
                    <a:pt x="2728266" y="1237049"/>
                    <a:pt x="2727045" y="1235828"/>
                    <a:pt x="2727045" y="1239490"/>
                  </a:cubicBezTo>
                  <a:cubicBezTo>
                    <a:pt x="2727045" y="1244373"/>
                    <a:pt x="2724604" y="1241931"/>
                    <a:pt x="2722163" y="1238270"/>
                  </a:cubicBezTo>
                  <a:cubicBezTo>
                    <a:pt x="2717280" y="1232166"/>
                    <a:pt x="2719721" y="1234607"/>
                    <a:pt x="2717280" y="1237049"/>
                  </a:cubicBezTo>
                  <a:cubicBezTo>
                    <a:pt x="2716059" y="1238270"/>
                    <a:pt x="2716059" y="1235828"/>
                    <a:pt x="2713618" y="1239490"/>
                  </a:cubicBezTo>
                  <a:cubicBezTo>
                    <a:pt x="2712397" y="1240711"/>
                    <a:pt x="2711176" y="1238270"/>
                    <a:pt x="2709956" y="1238270"/>
                  </a:cubicBezTo>
                  <a:cubicBezTo>
                    <a:pt x="2708735" y="1238270"/>
                    <a:pt x="2707514" y="1235828"/>
                    <a:pt x="2706294" y="1235828"/>
                  </a:cubicBezTo>
                  <a:cubicBezTo>
                    <a:pt x="2703852" y="1237049"/>
                    <a:pt x="2700190" y="1234607"/>
                    <a:pt x="2698969" y="1238270"/>
                  </a:cubicBezTo>
                  <a:cubicBezTo>
                    <a:pt x="2696528" y="1245594"/>
                    <a:pt x="2696528" y="1243152"/>
                    <a:pt x="2691645" y="1241931"/>
                  </a:cubicBezTo>
                  <a:cubicBezTo>
                    <a:pt x="2690424" y="1241931"/>
                    <a:pt x="2691645" y="1244373"/>
                    <a:pt x="2692866" y="1248035"/>
                  </a:cubicBezTo>
                  <a:cubicBezTo>
                    <a:pt x="2694087" y="1250477"/>
                    <a:pt x="2696528" y="1252918"/>
                    <a:pt x="2696528" y="1250477"/>
                  </a:cubicBezTo>
                  <a:cubicBezTo>
                    <a:pt x="2696528" y="1249256"/>
                    <a:pt x="2700190" y="1251697"/>
                    <a:pt x="2701411" y="1250477"/>
                  </a:cubicBezTo>
                  <a:cubicBezTo>
                    <a:pt x="2702631" y="1249256"/>
                    <a:pt x="2707514" y="1246814"/>
                    <a:pt x="2712397" y="1252918"/>
                  </a:cubicBezTo>
                  <a:cubicBezTo>
                    <a:pt x="2714838" y="1256580"/>
                    <a:pt x="2722163" y="1252918"/>
                    <a:pt x="2724604" y="1256580"/>
                  </a:cubicBezTo>
                  <a:cubicBezTo>
                    <a:pt x="2727045" y="1260242"/>
                    <a:pt x="2730708" y="1260242"/>
                    <a:pt x="2733149" y="1263904"/>
                  </a:cubicBezTo>
                  <a:cubicBezTo>
                    <a:pt x="2735590" y="1267566"/>
                    <a:pt x="2738032" y="1271228"/>
                    <a:pt x="2740473" y="1274891"/>
                  </a:cubicBezTo>
                  <a:cubicBezTo>
                    <a:pt x="2740473" y="1274891"/>
                    <a:pt x="2740473" y="1274891"/>
                    <a:pt x="2740473" y="1274891"/>
                  </a:cubicBezTo>
                  <a:cubicBezTo>
                    <a:pt x="2740473" y="1274891"/>
                    <a:pt x="2739252" y="1274891"/>
                    <a:pt x="2738032" y="1274891"/>
                  </a:cubicBezTo>
                  <a:cubicBezTo>
                    <a:pt x="2736811" y="1273670"/>
                    <a:pt x="2735590" y="1271228"/>
                    <a:pt x="2734370" y="1272449"/>
                  </a:cubicBezTo>
                  <a:cubicBezTo>
                    <a:pt x="2734370" y="1272449"/>
                    <a:pt x="2734370" y="1272449"/>
                    <a:pt x="2733149" y="1272449"/>
                  </a:cubicBezTo>
                  <a:cubicBezTo>
                    <a:pt x="2733149" y="1272449"/>
                    <a:pt x="2731928" y="1271228"/>
                    <a:pt x="2731928" y="1271228"/>
                  </a:cubicBezTo>
                  <a:cubicBezTo>
                    <a:pt x="2731928" y="1271228"/>
                    <a:pt x="2730708" y="1271228"/>
                    <a:pt x="2730708" y="1270008"/>
                  </a:cubicBezTo>
                  <a:cubicBezTo>
                    <a:pt x="2730708" y="1268787"/>
                    <a:pt x="2730708" y="1267566"/>
                    <a:pt x="2729487" y="1267566"/>
                  </a:cubicBezTo>
                  <a:cubicBezTo>
                    <a:pt x="2725825" y="1267566"/>
                    <a:pt x="2724604" y="1265125"/>
                    <a:pt x="2723383" y="1265125"/>
                  </a:cubicBezTo>
                  <a:cubicBezTo>
                    <a:pt x="2722163" y="1265125"/>
                    <a:pt x="2722163" y="1265125"/>
                    <a:pt x="2720942" y="1267566"/>
                  </a:cubicBezTo>
                  <a:cubicBezTo>
                    <a:pt x="2720942" y="1267566"/>
                    <a:pt x="2719721" y="1266346"/>
                    <a:pt x="2719721" y="1266346"/>
                  </a:cubicBezTo>
                  <a:cubicBezTo>
                    <a:pt x="2718501" y="1266346"/>
                    <a:pt x="2717280" y="1263904"/>
                    <a:pt x="2717280" y="1263904"/>
                  </a:cubicBezTo>
                  <a:cubicBezTo>
                    <a:pt x="2714838" y="1262684"/>
                    <a:pt x="2712397" y="1259021"/>
                    <a:pt x="2712397" y="1261463"/>
                  </a:cubicBezTo>
                  <a:cubicBezTo>
                    <a:pt x="2711176" y="1263904"/>
                    <a:pt x="2711176" y="1262684"/>
                    <a:pt x="2706294" y="1257801"/>
                  </a:cubicBezTo>
                  <a:cubicBezTo>
                    <a:pt x="2705073" y="1256580"/>
                    <a:pt x="2706294" y="1259021"/>
                    <a:pt x="2707514" y="1261463"/>
                  </a:cubicBezTo>
                  <a:cubicBezTo>
                    <a:pt x="2708735" y="1263904"/>
                    <a:pt x="2709956" y="1265125"/>
                    <a:pt x="2709956" y="1265125"/>
                  </a:cubicBezTo>
                  <a:cubicBezTo>
                    <a:pt x="2709956" y="1265125"/>
                    <a:pt x="2712397" y="1267566"/>
                    <a:pt x="2713618" y="1267566"/>
                  </a:cubicBezTo>
                  <a:cubicBezTo>
                    <a:pt x="2714838" y="1267566"/>
                    <a:pt x="2716059" y="1268787"/>
                    <a:pt x="2718501" y="1270008"/>
                  </a:cubicBezTo>
                  <a:cubicBezTo>
                    <a:pt x="2718501" y="1270008"/>
                    <a:pt x="2718501" y="1271228"/>
                    <a:pt x="2717280" y="1271228"/>
                  </a:cubicBezTo>
                  <a:cubicBezTo>
                    <a:pt x="2717280" y="1272449"/>
                    <a:pt x="2716059" y="1272449"/>
                    <a:pt x="2716059" y="1273670"/>
                  </a:cubicBezTo>
                  <a:cubicBezTo>
                    <a:pt x="2714838" y="1273670"/>
                    <a:pt x="2714838" y="1273670"/>
                    <a:pt x="2712397" y="1271228"/>
                  </a:cubicBezTo>
                  <a:cubicBezTo>
                    <a:pt x="2707514" y="1265125"/>
                    <a:pt x="2707514" y="1272449"/>
                    <a:pt x="2707514" y="1277332"/>
                  </a:cubicBezTo>
                  <a:cubicBezTo>
                    <a:pt x="2707514" y="1279773"/>
                    <a:pt x="2707514" y="1280994"/>
                    <a:pt x="2707514" y="1282215"/>
                  </a:cubicBezTo>
                  <a:cubicBezTo>
                    <a:pt x="2705073" y="1283435"/>
                    <a:pt x="2702631" y="1283435"/>
                    <a:pt x="2701411" y="1280994"/>
                  </a:cubicBezTo>
                  <a:cubicBezTo>
                    <a:pt x="2698969" y="1277332"/>
                    <a:pt x="2695307" y="1279773"/>
                    <a:pt x="2689204" y="1279773"/>
                  </a:cubicBezTo>
                  <a:cubicBezTo>
                    <a:pt x="2684321" y="1279773"/>
                    <a:pt x="2680659" y="1282215"/>
                    <a:pt x="2679438" y="1284656"/>
                  </a:cubicBezTo>
                  <a:cubicBezTo>
                    <a:pt x="2676997" y="1288318"/>
                    <a:pt x="2675776" y="1290760"/>
                    <a:pt x="2674555" y="1291980"/>
                  </a:cubicBezTo>
                  <a:cubicBezTo>
                    <a:pt x="2670893" y="1293201"/>
                    <a:pt x="2667231" y="1290760"/>
                    <a:pt x="2666010" y="1285877"/>
                  </a:cubicBezTo>
                  <a:cubicBezTo>
                    <a:pt x="2664790" y="1279773"/>
                    <a:pt x="2661128" y="1280994"/>
                    <a:pt x="2657466" y="1283435"/>
                  </a:cubicBezTo>
                  <a:cubicBezTo>
                    <a:pt x="2653803" y="1285877"/>
                    <a:pt x="2650141" y="1290760"/>
                    <a:pt x="2646479" y="1293201"/>
                  </a:cubicBezTo>
                  <a:cubicBezTo>
                    <a:pt x="2634272" y="1301746"/>
                    <a:pt x="2633051" y="1295642"/>
                    <a:pt x="2629389" y="1289539"/>
                  </a:cubicBezTo>
                  <a:cubicBezTo>
                    <a:pt x="2629389" y="1289539"/>
                    <a:pt x="2629389" y="1288318"/>
                    <a:pt x="2628169" y="1288318"/>
                  </a:cubicBezTo>
                  <a:cubicBezTo>
                    <a:pt x="2631831" y="1287098"/>
                    <a:pt x="2636714" y="1287098"/>
                    <a:pt x="2639155" y="1285877"/>
                  </a:cubicBezTo>
                  <a:cubicBezTo>
                    <a:pt x="2641596" y="1284656"/>
                    <a:pt x="2644038" y="1283435"/>
                    <a:pt x="2645259" y="1282215"/>
                  </a:cubicBezTo>
                  <a:cubicBezTo>
                    <a:pt x="2646479" y="1282215"/>
                    <a:pt x="2646479" y="1282215"/>
                    <a:pt x="2646479" y="1282215"/>
                  </a:cubicBezTo>
                  <a:cubicBezTo>
                    <a:pt x="2647700" y="1283435"/>
                    <a:pt x="2648921" y="1282215"/>
                    <a:pt x="2651362" y="1280994"/>
                  </a:cubicBezTo>
                  <a:cubicBezTo>
                    <a:pt x="2652583" y="1280994"/>
                    <a:pt x="2656245" y="1279773"/>
                    <a:pt x="2656245" y="1279773"/>
                  </a:cubicBezTo>
                  <a:cubicBezTo>
                    <a:pt x="2657466" y="1279773"/>
                    <a:pt x="2658686" y="1278553"/>
                    <a:pt x="2659907" y="1277332"/>
                  </a:cubicBezTo>
                  <a:cubicBezTo>
                    <a:pt x="2662348" y="1274891"/>
                    <a:pt x="2663569" y="1273670"/>
                    <a:pt x="2661128" y="1273670"/>
                  </a:cubicBezTo>
                  <a:cubicBezTo>
                    <a:pt x="2658686" y="1274891"/>
                    <a:pt x="2657466" y="1274891"/>
                    <a:pt x="2656245" y="1274891"/>
                  </a:cubicBezTo>
                  <a:cubicBezTo>
                    <a:pt x="2656245" y="1274891"/>
                    <a:pt x="2656245" y="1274891"/>
                    <a:pt x="2656245" y="1274891"/>
                  </a:cubicBezTo>
                  <a:cubicBezTo>
                    <a:pt x="2655024" y="1274891"/>
                    <a:pt x="2653803" y="1274891"/>
                    <a:pt x="2653803" y="1274891"/>
                  </a:cubicBezTo>
                  <a:cubicBezTo>
                    <a:pt x="2653803" y="1274891"/>
                    <a:pt x="2652583" y="1273670"/>
                    <a:pt x="2651362" y="1273670"/>
                  </a:cubicBezTo>
                  <a:cubicBezTo>
                    <a:pt x="2650141" y="1272449"/>
                    <a:pt x="2646479" y="1273670"/>
                    <a:pt x="2642817" y="1273670"/>
                  </a:cubicBezTo>
                  <a:cubicBezTo>
                    <a:pt x="2642817" y="1272449"/>
                    <a:pt x="2641596" y="1272449"/>
                    <a:pt x="2641596" y="1271228"/>
                  </a:cubicBezTo>
                  <a:cubicBezTo>
                    <a:pt x="2639155" y="1267566"/>
                    <a:pt x="2633051" y="1270008"/>
                    <a:pt x="2626948" y="1268787"/>
                  </a:cubicBezTo>
                  <a:cubicBezTo>
                    <a:pt x="2626948" y="1268787"/>
                    <a:pt x="2622065" y="1270008"/>
                    <a:pt x="2620844" y="1270008"/>
                  </a:cubicBezTo>
                  <a:cubicBezTo>
                    <a:pt x="2619624" y="1270008"/>
                    <a:pt x="2615962" y="1271228"/>
                    <a:pt x="2613520" y="1270008"/>
                  </a:cubicBezTo>
                  <a:cubicBezTo>
                    <a:pt x="2608637" y="1267566"/>
                    <a:pt x="2609858" y="1268787"/>
                    <a:pt x="2607417" y="1267566"/>
                  </a:cubicBezTo>
                  <a:cubicBezTo>
                    <a:pt x="2607417" y="1267566"/>
                    <a:pt x="2606196" y="1267566"/>
                    <a:pt x="2606196" y="1266346"/>
                  </a:cubicBezTo>
                  <a:cubicBezTo>
                    <a:pt x="2608637" y="1265125"/>
                    <a:pt x="2611079" y="1265125"/>
                    <a:pt x="2613520" y="1263904"/>
                  </a:cubicBezTo>
                  <a:cubicBezTo>
                    <a:pt x="2615962" y="1261463"/>
                    <a:pt x="2625727" y="1262684"/>
                    <a:pt x="2628169" y="1260242"/>
                  </a:cubicBezTo>
                  <a:cubicBezTo>
                    <a:pt x="2633051" y="1256580"/>
                    <a:pt x="2639155" y="1257801"/>
                    <a:pt x="2641596" y="1257801"/>
                  </a:cubicBezTo>
                  <a:cubicBezTo>
                    <a:pt x="2642817" y="1257801"/>
                    <a:pt x="2646479" y="1256580"/>
                    <a:pt x="2647700" y="1257801"/>
                  </a:cubicBezTo>
                  <a:cubicBezTo>
                    <a:pt x="2648921" y="1257801"/>
                    <a:pt x="2650141" y="1257801"/>
                    <a:pt x="2651362" y="1255359"/>
                  </a:cubicBezTo>
                  <a:cubicBezTo>
                    <a:pt x="2653803" y="1254139"/>
                    <a:pt x="2655024" y="1251697"/>
                    <a:pt x="2652583" y="1252918"/>
                  </a:cubicBezTo>
                  <a:cubicBezTo>
                    <a:pt x="2646479" y="1254139"/>
                    <a:pt x="2646479" y="1255359"/>
                    <a:pt x="2642817" y="1251697"/>
                  </a:cubicBezTo>
                  <a:cubicBezTo>
                    <a:pt x="2641596" y="1249256"/>
                    <a:pt x="2636714" y="1251697"/>
                    <a:pt x="2634272" y="1251697"/>
                  </a:cubicBezTo>
                  <a:cubicBezTo>
                    <a:pt x="2634272" y="1251697"/>
                    <a:pt x="2631831" y="1252918"/>
                    <a:pt x="2630610" y="1252918"/>
                  </a:cubicBezTo>
                  <a:cubicBezTo>
                    <a:pt x="2629389" y="1252918"/>
                    <a:pt x="2628169" y="1254139"/>
                    <a:pt x="2625727" y="1254139"/>
                  </a:cubicBezTo>
                  <a:cubicBezTo>
                    <a:pt x="2622065" y="1252918"/>
                    <a:pt x="2623286" y="1254139"/>
                    <a:pt x="2622065" y="1252918"/>
                  </a:cubicBezTo>
                  <a:cubicBezTo>
                    <a:pt x="2619624" y="1251697"/>
                    <a:pt x="2622065" y="1250477"/>
                    <a:pt x="2615962" y="1254139"/>
                  </a:cubicBezTo>
                  <a:cubicBezTo>
                    <a:pt x="2613520" y="1255359"/>
                    <a:pt x="2611079" y="1257801"/>
                    <a:pt x="2609858" y="1255359"/>
                  </a:cubicBezTo>
                  <a:cubicBezTo>
                    <a:pt x="2609858" y="1254139"/>
                    <a:pt x="2607417" y="1254139"/>
                    <a:pt x="2606196" y="1254139"/>
                  </a:cubicBezTo>
                  <a:cubicBezTo>
                    <a:pt x="2602534" y="1252918"/>
                    <a:pt x="2601313" y="1256580"/>
                    <a:pt x="2600093" y="1257801"/>
                  </a:cubicBezTo>
                  <a:cubicBezTo>
                    <a:pt x="2598872" y="1257801"/>
                    <a:pt x="2597651" y="1256580"/>
                    <a:pt x="2597651" y="1255359"/>
                  </a:cubicBezTo>
                  <a:cubicBezTo>
                    <a:pt x="2597651" y="1252918"/>
                    <a:pt x="2596430" y="1252918"/>
                    <a:pt x="2593989" y="1254139"/>
                  </a:cubicBezTo>
                  <a:cubicBezTo>
                    <a:pt x="2595210" y="1251697"/>
                    <a:pt x="2596430" y="1249256"/>
                    <a:pt x="2598872" y="1248035"/>
                  </a:cubicBezTo>
                  <a:cubicBezTo>
                    <a:pt x="2602534" y="1241931"/>
                    <a:pt x="2613520" y="1239490"/>
                    <a:pt x="2617182" y="1233387"/>
                  </a:cubicBezTo>
                  <a:cubicBezTo>
                    <a:pt x="2619624" y="1229724"/>
                    <a:pt x="2625727" y="1227283"/>
                    <a:pt x="2633051" y="1224842"/>
                  </a:cubicBezTo>
                  <a:cubicBezTo>
                    <a:pt x="2636714" y="1223621"/>
                    <a:pt x="2640376" y="1222400"/>
                    <a:pt x="2642817" y="1221180"/>
                  </a:cubicBezTo>
                  <a:cubicBezTo>
                    <a:pt x="2645259" y="1219959"/>
                    <a:pt x="2647700" y="1218738"/>
                    <a:pt x="2648921" y="1216297"/>
                  </a:cubicBezTo>
                  <a:cubicBezTo>
                    <a:pt x="2653803" y="1210193"/>
                    <a:pt x="2658686" y="1206531"/>
                    <a:pt x="2663569" y="1204090"/>
                  </a:cubicBezTo>
                  <a:cubicBezTo>
                    <a:pt x="2668452" y="1201649"/>
                    <a:pt x="2673335" y="1200428"/>
                    <a:pt x="2675776" y="1200428"/>
                  </a:cubicBezTo>
                  <a:cubicBezTo>
                    <a:pt x="2679438" y="1199207"/>
                    <a:pt x="2685542" y="1194324"/>
                    <a:pt x="2687983" y="1194324"/>
                  </a:cubicBezTo>
                  <a:cubicBezTo>
                    <a:pt x="2690424" y="1195545"/>
                    <a:pt x="2692866" y="1190662"/>
                    <a:pt x="2695307" y="1185779"/>
                  </a:cubicBezTo>
                  <a:cubicBezTo>
                    <a:pt x="2697749" y="1179676"/>
                    <a:pt x="2698969" y="1174793"/>
                    <a:pt x="2695307" y="1177235"/>
                  </a:cubicBezTo>
                  <a:cubicBezTo>
                    <a:pt x="2683100" y="1185779"/>
                    <a:pt x="2683100" y="1188221"/>
                    <a:pt x="2673335" y="1183338"/>
                  </a:cubicBezTo>
                  <a:cubicBezTo>
                    <a:pt x="2667231" y="1180896"/>
                    <a:pt x="2661128" y="1188221"/>
                    <a:pt x="2652583" y="1189442"/>
                  </a:cubicBezTo>
                  <a:cubicBezTo>
                    <a:pt x="2651362" y="1189442"/>
                    <a:pt x="2648921" y="1194324"/>
                    <a:pt x="2646479" y="1195545"/>
                  </a:cubicBezTo>
                  <a:cubicBezTo>
                    <a:pt x="2644038" y="1195545"/>
                    <a:pt x="2641596" y="1200428"/>
                    <a:pt x="2637934" y="1200428"/>
                  </a:cubicBezTo>
                  <a:cubicBezTo>
                    <a:pt x="2629389" y="1199207"/>
                    <a:pt x="2631831" y="1201649"/>
                    <a:pt x="2628169" y="1201649"/>
                  </a:cubicBezTo>
                  <a:cubicBezTo>
                    <a:pt x="2624507" y="1201649"/>
                    <a:pt x="2624507" y="1200428"/>
                    <a:pt x="2623286" y="1200428"/>
                  </a:cubicBezTo>
                  <a:cubicBezTo>
                    <a:pt x="2622065" y="1200428"/>
                    <a:pt x="2620844" y="1201649"/>
                    <a:pt x="2617182" y="1207752"/>
                  </a:cubicBezTo>
                  <a:cubicBezTo>
                    <a:pt x="2612300" y="1213856"/>
                    <a:pt x="2608637" y="1218738"/>
                    <a:pt x="2604975" y="1213856"/>
                  </a:cubicBezTo>
                  <a:cubicBezTo>
                    <a:pt x="2604975" y="1212635"/>
                    <a:pt x="2603755" y="1212635"/>
                    <a:pt x="2603755" y="1212635"/>
                  </a:cubicBezTo>
                  <a:cubicBezTo>
                    <a:pt x="2603755" y="1212635"/>
                    <a:pt x="2604975" y="1212635"/>
                    <a:pt x="2604975" y="1211414"/>
                  </a:cubicBezTo>
                  <a:cubicBezTo>
                    <a:pt x="2607417" y="1210193"/>
                    <a:pt x="2609858" y="1208973"/>
                    <a:pt x="2611079" y="1207752"/>
                  </a:cubicBezTo>
                  <a:cubicBezTo>
                    <a:pt x="2614741" y="1202869"/>
                    <a:pt x="2619624" y="1201649"/>
                    <a:pt x="2620844" y="1201649"/>
                  </a:cubicBezTo>
                  <a:cubicBezTo>
                    <a:pt x="2622065" y="1201649"/>
                    <a:pt x="2624507" y="1199207"/>
                    <a:pt x="2624507" y="1199207"/>
                  </a:cubicBezTo>
                  <a:cubicBezTo>
                    <a:pt x="2625727" y="1199207"/>
                    <a:pt x="2625727" y="1197986"/>
                    <a:pt x="2626948" y="1195545"/>
                  </a:cubicBezTo>
                  <a:cubicBezTo>
                    <a:pt x="2626948" y="1193103"/>
                    <a:pt x="2626948" y="1191883"/>
                    <a:pt x="2625727" y="1193103"/>
                  </a:cubicBezTo>
                  <a:cubicBezTo>
                    <a:pt x="2622065" y="1196766"/>
                    <a:pt x="2622065" y="1197986"/>
                    <a:pt x="2618403" y="1196766"/>
                  </a:cubicBezTo>
                  <a:cubicBezTo>
                    <a:pt x="2615962" y="1195545"/>
                    <a:pt x="2614741" y="1199207"/>
                    <a:pt x="2611079" y="1199207"/>
                  </a:cubicBezTo>
                  <a:cubicBezTo>
                    <a:pt x="2611079" y="1199207"/>
                    <a:pt x="2609858" y="1201649"/>
                    <a:pt x="2608637" y="1201649"/>
                  </a:cubicBezTo>
                  <a:cubicBezTo>
                    <a:pt x="2607417" y="1201649"/>
                    <a:pt x="2607417" y="1204090"/>
                    <a:pt x="2604975" y="1202869"/>
                  </a:cubicBezTo>
                  <a:cubicBezTo>
                    <a:pt x="2602534" y="1202869"/>
                    <a:pt x="2602534" y="1202869"/>
                    <a:pt x="2601313" y="1202869"/>
                  </a:cubicBezTo>
                  <a:cubicBezTo>
                    <a:pt x="2598872" y="1202869"/>
                    <a:pt x="2600093" y="1200428"/>
                    <a:pt x="2597651" y="1205310"/>
                  </a:cubicBezTo>
                  <a:cubicBezTo>
                    <a:pt x="2596430" y="1207752"/>
                    <a:pt x="2593989" y="1208973"/>
                    <a:pt x="2593989" y="1207752"/>
                  </a:cubicBezTo>
                  <a:cubicBezTo>
                    <a:pt x="2592768" y="1206531"/>
                    <a:pt x="2591548" y="1207752"/>
                    <a:pt x="2590327" y="1207752"/>
                  </a:cubicBezTo>
                  <a:cubicBezTo>
                    <a:pt x="2586665" y="1207752"/>
                    <a:pt x="2586665" y="1211414"/>
                    <a:pt x="2585444" y="1211414"/>
                  </a:cubicBezTo>
                  <a:cubicBezTo>
                    <a:pt x="2584223" y="1211414"/>
                    <a:pt x="2583003" y="1211414"/>
                    <a:pt x="2583003" y="1210193"/>
                  </a:cubicBezTo>
                  <a:cubicBezTo>
                    <a:pt x="2581782" y="1206531"/>
                    <a:pt x="2579341" y="1211414"/>
                    <a:pt x="2576899" y="1212635"/>
                  </a:cubicBezTo>
                  <a:cubicBezTo>
                    <a:pt x="2573237" y="1215076"/>
                    <a:pt x="2573237" y="1213856"/>
                    <a:pt x="2572016" y="1212635"/>
                  </a:cubicBezTo>
                  <a:cubicBezTo>
                    <a:pt x="2572016" y="1212635"/>
                    <a:pt x="2572016" y="1212635"/>
                    <a:pt x="2572016" y="1212635"/>
                  </a:cubicBezTo>
                  <a:cubicBezTo>
                    <a:pt x="2573237" y="1212635"/>
                    <a:pt x="2574458" y="1212635"/>
                    <a:pt x="2574458" y="1212635"/>
                  </a:cubicBezTo>
                  <a:cubicBezTo>
                    <a:pt x="2576899" y="1211414"/>
                    <a:pt x="2579341" y="1208973"/>
                    <a:pt x="2581782" y="1206531"/>
                  </a:cubicBezTo>
                  <a:cubicBezTo>
                    <a:pt x="2583003" y="1206531"/>
                    <a:pt x="2584223" y="1206531"/>
                    <a:pt x="2584223" y="1206531"/>
                  </a:cubicBezTo>
                  <a:cubicBezTo>
                    <a:pt x="2586665" y="1206531"/>
                    <a:pt x="2591548" y="1205310"/>
                    <a:pt x="2592768" y="1205310"/>
                  </a:cubicBezTo>
                  <a:cubicBezTo>
                    <a:pt x="2593989" y="1206531"/>
                    <a:pt x="2596430" y="1204090"/>
                    <a:pt x="2598872" y="1202869"/>
                  </a:cubicBezTo>
                  <a:cubicBezTo>
                    <a:pt x="2602534" y="1200428"/>
                    <a:pt x="2603755" y="1197986"/>
                    <a:pt x="2601313" y="1197986"/>
                  </a:cubicBezTo>
                  <a:cubicBezTo>
                    <a:pt x="2593989" y="1199207"/>
                    <a:pt x="2591548" y="1200428"/>
                    <a:pt x="2589106" y="1197986"/>
                  </a:cubicBezTo>
                  <a:cubicBezTo>
                    <a:pt x="2589106" y="1197986"/>
                    <a:pt x="2589106" y="1197986"/>
                    <a:pt x="2589106" y="1197986"/>
                  </a:cubicBezTo>
                  <a:cubicBezTo>
                    <a:pt x="2590327" y="1195545"/>
                    <a:pt x="2598872" y="1194324"/>
                    <a:pt x="2600093" y="1193103"/>
                  </a:cubicBezTo>
                  <a:cubicBezTo>
                    <a:pt x="2603755" y="1189442"/>
                    <a:pt x="2608637" y="1188221"/>
                    <a:pt x="2609858" y="1188221"/>
                  </a:cubicBezTo>
                  <a:cubicBezTo>
                    <a:pt x="2611079" y="1188221"/>
                    <a:pt x="2613520" y="1185779"/>
                    <a:pt x="2614741" y="1187000"/>
                  </a:cubicBezTo>
                  <a:cubicBezTo>
                    <a:pt x="2615962" y="1187000"/>
                    <a:pt x="2615962" y="1185779"/>
                    <a:pt x="2617182" y="1184559"/>
                  </a:cubicBezTo>
                  <a:cubicBezTo>
                    <a:pt x="2618403" y="1182117"/>
                    <a:pt x="2618403" y="1180896"/>
                    <a:pt x="2617182" y="1182117"/>
                  </a:cubicBezTo>
                  <a:cubicBezTo>
                    <a:pt x="2612300" y="1184559"/>
                    <a:pt x="2612300" y="1185779"/>
                    <a:pt x="2609858" y="1183338"/>
                  </a:cubicBezTo>
                  <a:cubicBezTo>
                    <a:pt x="2607417" y="1182117"/>
                    <a:pt x="2604975" y="1184559"/>
                    <a:pt x="2602534" y="1184559"/>
                  </a:cubicBezTo>
                  <a:cubicBezTo>
                    <a:pt x="2602534" y="1184559"/>
                    <a:pt x="2601313" y="1185779"/>
                    <a:pt x="2600093" y="1185779"/>
                  </a:cubicBezTo>
                  <a:cubicBezTo>
                    <a:pt x="2598872" y="1185779"/>
                    <a:pt x="2597651" y="1187000"/>
                    <a:pt x="2596430" y="1187000"/>
                  </a:cubicBezTo>
                  <a:cubicBezTo>
                    <a:pt x="2593989" y="1187000"/>
                    <a:pt x="2593989" y="1187000"/>
                    <a:pt x="2592768" y="1187000"/>
                  </a:cubicBezTo>
                  <a:cubicBezTo>
                    <a:pt x="2590327" y="1187000"/>
                    <a:pt x="2591548" y="1184559"/>
                    <a:pt x="2589106" y="1188221"/>
                  </a:cubicBezTo>
                  <a:cubicBezTo>
                    <a:pt x="2587886" y="1189442"/>
                    <a:pt x="2585444" y="1191883"/>
                    <a:pt x="2585444" y="1189442"/>
                  </a:cubicBezTo>
                  <a:cubicBezTo>
                    <a:pt x="2585444" y="1188221"/>
                    <a:pt x="2584223" y="1189442"/>
                    <a:pt x="2581782" y="1189442"/>
                  </a:cubicBezTo>
                  <a:cubicBezTo>
                    <a:pt x="2579341" y="1189442"/>
                    <a:pt x="2578120" y="1193103"/>
                    <a:pt x="2578120" y="1193103"/>
                  </a:cubicBezTo>
                  <a:cubicBezTo>
                    <a:pt x="2576899" y="1193103"/>
                    <a:pt x="2575679" y="1193103"/>
                    <a:pt x="2575679" y="1191883"/>
                  </a:cubicBezTo>
                  <a:cubicBezTo>
                    <a:pt x="2576899" y="1190662"/>
                    <a:pt x="2576899" y="1190662"/>
                    <a:pt x="2578120" y="1189442"/>
                  </a:cubicBezTo>
                  <a:cubicBezTo>
                    <a:pt x="2579341" y="1188221"/>
                    <a:pt x="2583003" y="1187000"/>
                    <a:pt x="2584223" y="1185779"/>
                  </a:cubicBezTo>
                  <a:cubicBezTo>
                    <a:pt x="2585444" y="1184559"/>
                    <a:pt x="2587886" y="1184559"/>
                    <a:pt x="2589106" y="1183338"/>
                  </a:cubicBezTo>
                  <a:cubicBezTo>
                    <a:pt x="2591548" y="1182117"/>
                    <a:pt x="2593989" y="1182117"/>
                    <a:pt x="2593989" y="1180896"/>
                  </a:cubicBezTo>
                  <a:cubicBezTo>
                    <a:pt x="2595210" y="1178455"/>
                    <a:pt x="2597651" y="1177235"/>
                    <a:pt x="2598872" y="1177235"/>
                  </a:cubicBezTo>
                  <a:cubicBezTo>
                    <a:pt x="2600093" y="1176014"/>
                    <a:pt x="2602534" y="1176014"/>
                    <a:pt x="2602534" y="1176014"/>
                  </a:cubicBezTo>
                  <a:cubicBezTo>
                    <a:pt x="2603755" y="1176014"/>
                    <a:pt x="2606196" y="1173572"/>
                    <a:pt x="2606196" y="1173572"/>
                  </a:cubicBezTo>
                  <a:cubicBezTo>
                    <a:pt x="2606196" y="1173572"/>
                    <a:pt x="2607417" y="1172352"/>
                    <a:pt x="2607417" y="1171131"/>
                  </a:cubicBezTo>
                  <a:cubicBezTo>
                    <a:pt x="2607417" y="1171131"/>
                    <a:pt x="2607417" y="1171131"/>
                    <a:pt x="2608637" y="1171131"/>
                  </a:cubicBezTo>
                  <a:cubicBezTo>
                    <a:pt x="2611079" y="1171131"/>
                    <a:pt x="2617182" y="1168689"/>
                    <a:pt x="2618403" y="1169910"/>
                  </a:cubicBezTo>
                  <a:cubicBezTo>
                    <a:pt x="2619624" y="1171131"/>
                    <a:pt x="2622065" y="1168689"/>
                    <a:pt x="2625727" y="1166248"/>
                  </a:cubicBezTo>
                  <a:cubicBezTo>
                    <a:pt x="2629389" y="1162586"/>
                    <a:pt x="2631831" y="1160145"/>
                    <a:pt x="2628169" y="1161365"/>
                  </a:cubicBezTo>
                  <a:cubicBezTo>
                    <a:pt x="2617182" y="1163807"/>
                    <a:pt x="2617182" y="1166248"/>
                    <a:pt x="2611079" y="1161365"/>
                  </a:cubicBezTo>
                  <a:cubicBezTo>
                    <a:pt x="2607417" y="1157703"/>
                    <a:pt x="2601313" y="1161365"/>
                    <a:pt x="2595210" y="1161365"/>
                  </a:cubicBezTo>
                  <a:cubicBezTo>
                    <a:pt x="2595210" y="1161365"/>
                    <a:pt x="2591548" y="1163807"/>
                    <a:pt x="2589106" y="1163807"/>
                  </a:cubicBezTo>
                  <a:cubicBezTo>
                    <a:pt x="2587886" y="1163807"/>
                    <a:pt x="2584223" y="1166248"/>
                    <a:pt x="2581782" y="1165028"/>
                  </a:cubicBezTo>
                  <a:cubicBezTo>
                    <a:pt x="2581782" y="1165028"/>
                    <a:pt x="2581782" y="1165028"/>
                    <a:pt x="2581782" y="1165028"/>
                  </a:cubicBezTo>
                  <a:cubicBezTo>
                    <a:pt x="2583003" y="1163807"/>
                    <a:pt x="2584223" y="1161365"/>
                    <a:pt x="2584223" y="1160145"/>
                  </a:cubicBezTo>
                  <a:cubicBezTo>
                    <a:pt x="2585444" y="1157703"/>
                    <a:pt x="2589106" y="1156482"/>
                    <a:pt x="2591548" y="1154041"/>
                  </a:cubicBezTo>
                  <a:cubicBezTo>
                    <a:pt x="2592768" y="1152820"/>
                    <a:pt x="2595210" y="1151600"/>
                    <a:pt x="2597651" y="1150379"/>
                  </a:cubicBezTo>
                  <a:cubicBezTo>
                    <a:pt x="2600093" y="1149158"/>
                    <a:pt x="2602534" y="1147938"/>
                    <a:pt x="2603755" y="1146717"/>
                  </a:cubicBezTo>
                  <a:cubicBezTo>
                    <a:pt x="2604975" y="1145496"/>
                    <a:pt x="2604975" y="1144275"/>
                    <a:pt x="2606196" y="1143055"/>
                  </a:cubicBezTo>
                  <a:cubicBezTo>
                    <a:pt x="2606196" y="1143055"/>
                    <a:pt x="2606196" y="1143055"/>
                    <a:pt x="2606196" y="1143055"/>
                  </a:cubicBezTo>
                  <a:cubicBezTo>
                    <a:pt x="2606196" y="1143055"/>
                    <a:pt x="2607417" y="1143055"/>
                    <a:pt x="2608637" y="1141834"/>
                  </a:cubicBezTo>
                  <a:cubicBezTo>
                    <a:pt x="2609858" y="1140613"/>
                    <a:pt x="2611079" y="1139393"/>
                    <a:pt x="2609858" y="1139393"/>
                  </a:cubicBezTo>
                  <a:cubicBezTo>
                    <a:pt x="2608637" y="1139393"/>
                    <a:pt x="2608637" y="1139393"/>
                    <a:pt x="2607417" y="1139393"/>
                  </a:cubicBezTo>
                  <a:cubicBezTo>
                    <a:pt x="2608637" y="1138172"/>
                    <a:pt x="2609858" y="1136951"/>
                    <a:pt x="2609858" y="1136951"/>
                  </a:cubicBezTo>
                  <a:cubicBezTo>
                    <a:pt x="2611079" y="1135731"/>
                    <a:pt x="2611079" y="1132068"/>
                    <a:pt x="2612300" y="1132068"/>
                  </a:cubicBezTo>
                  <a:cubicBezTo>
                    <a:pt x="2613520" y="1132068"/>
                    <a:pt x="2613520" y="1129627"/>
                    <a:pt x="2612300" y="1127186"/>
                  </a:cubicBezTo>
                  <a:cubicBezTo>
                    <a:pt x="2611079" y="1123524"/>
                    <a:pt x="2608637" y="1122303"/>
                    <a:pt x="2608637" y="1124744"/>
                  </a:cubicBezTo>
                  <a:cubicBezTo>
                    <a:pt x="2608637" y="1127186"/>
                    <a:pt x="2608637" y="1129627"/>
                    <a:pt x="2608637" y="1130848"/>
                  </a:cubicBezTo>
                  <a:cubicBezTo>
                    <a:pt x="2608637" y="1132068"/>
                    <a:pt x="2607417" y="1132068"/>
                    <a:pt x="2604975" y="1132068"/>
                  </a:cubicBezTo>
                  <a:cubicBezTo>
                    <a:pt x="2602534" y="1132068"/>
                    <a:pt x="2602534" y="1135731"/>
                    <a:pt x="2600093" y="1136951"/>
                  </a:cubicBezTo>
                  <a:cubicBezTo>
                    <a:pt x="2600093" y="1136951"/>
                    <a:pt x="2600093" y="1136951"/>
                    <a:pt x="2600093" y="1138172"/>
                  </a:cubicBezTo>
                  <a:cubicBezTo>
                    <a:pt x="2598872" y="1138172"/>
                    <a:pt x="2596430" y="1138172"/>
                    <a:pt x="2595210" y="1138172"/>
                  </a:cubicBezTo>
                  <a:cubicBezTo>
                    <a:pt x="2595210" y="1138172"/>
                    <a:pt x="2593989" y="1139393"/>
                    <a:pt x="2592768" y="1139393"/>
                  </a:cubicBezTo>
                  <a:cubicBezTo>
                    <a:pt x="2591548" y="1139393"/>
                    <a:pt x="2590327" y="1140613"/>
                    <a:pt x="2589106" y="1140613"/>
                  </a:cubicBezTo>
                  <a:cubicBezTo>
                    <a:pt x="2587886" y="1140613"/>
                    <a:pt x="2587886" y="1140613"/>
                    <a:pt x="2587886" y="1140613"/>
                  </a:cubicBezTo>
                  <a:cubicBezTo>
                    <a:pt x="2587886" y="1140613"/>
                    <a:pt x="2587886" y="1140613"/>
                    <a:pt x="2586665" y="1140613"/>
                  </a:cubicBezTo>
                  <a:cubicBezTo>
                    <a:pt x="2576899" y="1138172"/>
                    <a:pt x="2574458" y="1140613"/>
                    <a:pt x="2574458" y="1133289"/>
                  </a:cubicBezTo>
                  <a:cubicBezTo>
                    <a:pt x="2574458" y="1132068"/>
                    <a:pt x="2573237" y="1132068"/>
                    <a:pt x="2572016" y="1130848"/>
                  </a:cubicBezTo>
                  <a:cubicBezTo>
                    <a:pt x="2573237" y="1129627"/>
                    <a:pt x="2573237" y="1128406"/>
                    <a:pt x="2574458" y="1127186"/>
                  </a:cubicBezTo>
                  <a:cubicBezTo>
                    <a:pt x="2575679" y="1124744"/>
                    <a:pt x="2579341" y="1124744"/>
                    <a:pt x="2580561" y="1122303"/>
                  </a:cubicBezTo>
                  <a:cubicBezTo>
                    <a:pt x="2581782" y="1119861"/>
                    <a:pt x="2589106" y="1119861"/>
                    <a:pt x="2591548" y="1117420"/>
                  </a:cubicBezTo>
                  <a:cubicBezTo>
                    <a:pt x="2595210" y="1113758"/>
                    <a:pt x="2598872" y="1113758"/>
                    <a:pt x="2601313" y="1113758"/>
                  </a:cubicBezTo>
                  <a:cubicBezTo>
                    <a:pt x="2602534" y="1113758"/>
                    <a:pt x="2604975" y="1112537"/>
                    <a:pt x="2606196" y="1112537"/>
                  </a:cubicBezTo>
                  <a:cubicBezTo>
                    <a:pt x="2607417" y="1112537"/>
                    <a:pt x="2607417" y="1111317"/>
                    <a:pt x="2608637" y="1110096"/>
                  </a:cubicBezTo>
                  <a:cubicBezTo>
                    <a:pt x="2609858" y="1108875"/>
                    <a:pt x="2611079" y="1106434"/>
                    <a:pt x="2608637" y="1107654"/>
                  </a:cubicBezTo>
                  <a:cubicBezTo>
                    <a:pt x="2603755" y="1108875"/>
                    <a:pt x="2603755" y="1110096"/>
                    <a:pt x="2601313" y="1108875"/>
                  </a:cubicBezTo>
                  <a:cubicBezTo>
                    <a:pt x="2600093" y="1107654"/>
                    <a:pt x="2597651" y="1110096"/>
                    <a:pt x="2593989" y="1110096"/>
                  </a:cubicBezTo>
                  <a:cubicBezTo>
                    <a:pt x="2593989" y="1110096"/>
                    <a:pt x="2592768" y="1111317"/>
                    <a:pt x="2591548" y="1111317"/>
                  </a:cubicBezTo>
                  <a:cubicBezTo>
                    <a:pt x="2590327" y="1111317"/>
                    <a:pt x="2589106" y="1112537"/>
                    <a:pt x="2587886" y="1112537"/>
                  </a:cubicBezTo>
                  <a:cubicBezTo>
                    <a:pt x="2585444" y="1112537"/>
                    <a:pt x="2585444" y="1112537"/>
                    <a:pt x="2584223" y="1112537"/>
                  </a:cubicBezTo>
                  <a:cubicBezTo>
                    <a:pt x="2581782" y="1112537"/>
                    <a:pt x="2583003" y="1110096"/>
                    <a:pt x="2580561" y="1113758"/>
                  </a:cubicBezTo>
                  <a:cubicBezTo>
                    <a:pt x="2579341" y="1114979"/>
                    <a:pt x="2576899" y="1117420"/>
                    <a:pt x="2576899" y="1114979"/>
                  </a:cubicBezTo>
                  <a:cubicBezTo>
                    <a:pt x="2576899" y="1113758"/>
                    <a:pt x="2575679" y="1114979"/>
                    <a:pt x="2573237" y="1114979"/>
                  </a:cubicBezTo>
                  <a:cubicBezTo>
                    <a:pt x="2570796" y="1114979"/>
                    <a:pt x="2569575" y="1118641"/>
                    <a:pt x="2569575" y="1118641"/>
                  </a:cubicBezTo>
                  <a:cubicBezTo>
                    <a:pt x="2568354" y="1118641"/>
                    <a:pt x="2567134" y="1118641"/>
                    <a:pt x="2567134" y="1117420"/>
                  </a:cubicBezTo>
                  <a:cubicBezTo>
                    <a:pt x="2565913" y="1114979"/>
                    <a:pt x="2563472" y="1118641"/>
                    <a:pt x="2562251" y="1119861"/>
                  </a:cubicBezTo>
                  <a:cubicBezTo>
                    <a:pt x="2559809" y="1122303"/>
                    <a:pt x="2558589" y="1121082"/>
                    <a:pt x="2557368" y="1119861"/>
                  </a:cubicBezTo>
                  <a:cubicBezTo>
                    <a:pt x="2556147" y="1118641"/>
                    <a:pt x="2554927" y="1116199"/>
                    <a:pt x="2552485" y="1119861"/>
                  </a:cubicBezTo>
                  <a:cubicBezTo>
                    <a:pt x="2551265" y="1121082"/>
                    <a:pt x="2550044" y="1122303"/>
                    <a:pt x="2550044" y="1122303"/>
                  </a:cubicBezTo>
                  <a:cubicBezTo>
                    <a:pt x="2546382" y="1121082"/>
                    <a:pt x="2547602" y="1124744"/>
                    <a:pt x="2547602" y="1124744"/>
                  </a:cubicBezTo>
                  <a:cubicBezTo>
                    <a:pt x="2546382" y="1124744"/>
                    <a:pt x="2545161" y="1124744"/>
                    <a:pt x="2545161" y="1124744"/>
                  </a:cubicBezTo>
                  <a:cubicBezTo>
                    <a:pt x="2543940" y="1124744"/>
                    <a:pt x="2543940" y="1124744"/>
                    <a:pt x="2542720" y="1123524"/>
                  </a:cubicBezTo>
                  <a:cubicBezTo>
                    <a:pt x="2542720" y="1123524"/>
                    <a:pt x="2542720" y="1122303"/>
                    <a:pt x="2541499" y="1122303"/>
                  </a:cubicBezTo>
                  <a:cubicBezTo>
                    <a:pt x="2541499" y="1122303"/>
                    <a:pt x="2541499" y="1122303"/>
                    <a:pt x="2541499" y="1122303"/>
                  </a:cubicBezTo>
                  <a:cubicBezTo>
                    <a:pt x="2541499" y="1122303"/>
                    <a:pt x="2541499" y="1122303"/>
                    <a:pt x="2541499" y="1122303"/>
                  </a:cubicBezTo>
                  <a:cubicBezTo>
                    <a:pt x="2541499" y="1122303"/>
                    <a:pt x="2541499" y="1122303"/>
                    <a:pt x="2541499" y="1122303"/>
                  </a:cubicBezTo>
                  <a:cubicBezTo>
                    <a:pt x="2543940" y="1121082"/>
                    <a:pt x="2547602" y="1119861"/>
                    <a:pt x="2550044" y="1118641"/>
                  </a:cubicBezTo>
                  <a:cubicBezTo>
                    <a:pt x="2551265" y="1117420"/>
                    <a:pt x="2559809" y="1116199"/>
                    <a:pt x="2561030" y="1114979"/>
                  </a:cubicBezTo>
                  <a:cubicBezTo>
                    <a:pt x="2563472" y="1112537"/>
                    <a:pt x="2564692" y="1108875"/>
                    <a:pt x="2565913" y="1105213"/>
                  </a:cubicBezTo>
                  <a:cubicBezTo>
                    <a:pt x="2570796" y="1106434"/>
                    <a:pt x="2574458" y="1106434"/>
                    <a:pt x="2576899" y="1105213"/>
                  </a:cubicBezTo>
                  <a:cubicBezTo>
                    <a:pt x="2587886" y="1101551"/>
                    <a:pt x="2596430" y="1105213"/>
                    <a:pt x="2600093" y="1106434"/>
                  </a:cubicBezTo>
                  <a:cubicBezTo>
                    <a:pt x="2602534" y="1107654"/>
                    <a:pt x="2608637" y="1106434"/>
                    <a:pt x="2609858" y="1107654"/>
                  </a:cubicBezTo>
                  <a:cubicBezTo>
                    <a:pt x="2611079" y="1108875"/>
                    <a:pt x="2613520" y="1107654"/>
                    <a:pt x="2618403" y="1106434"/>
                  </a:cubicBezTo>
                  <a:cubicBezTo>
                    <a:pt x="2623286" y="1103992"/>
                    <a:pt x="2625727" y="1102772"/>
                    <a:pt x="2623286" y="1102772"/>
                  </a:cubicBezTo>
                  <a:cubicBezTo>
                    <a:pt x="2612300" y="1102772"/>
                    <a:pt x="2611079" y="1103992"/>
                    <a:pt x="2608637" y="1097889"/>
                  </a:cubicBezTo>
                  <a:cubicBezTo>
                    <a:pt x="2607417" y="1094227"/>
                    <a:pt x="2600093" y="1095447"/>
                    <a:pt x="2593989" y="1094227"/>
                  </a:cubicBezTo>
                  <a:cubicBezTo>
                    <a:pt x="2593989" y="1094227"/>
                    <a:pt x="2589106" y="1095447"/>
                    <a:pt x="2587886" y="1095447"/>
                  </a:cubicBezTo>
                  <a:cubicBezTo>
                    <a:pt x="2586665" y="1095447"/>
                    <a:pt x="2583003" y="1096668"/>
                    <a:pt x="2580561" y="1095447"/>
                  </a:cubicBezTo>
                  <a:cubicBezTo>
                    <a:pt x="2579341" y="1095447"/>
                    <a:pt x="2579341" y="1094227"/>
                    <a:pt x="2579341" y="1094227"/>
                  </a:cubicBezTo>
                  <a:cubicBezTo>
                    <a:pt x="2579341" y="1094227"/>
                    <a:pt x="2579341" y="1094227"/>
                    <a:pt x="2579341" y="1094227"/>
                  </a:cubicBezTo>
                  <a:cubicBezTo>
                    <a:pt x="2580561" y="1090565"/>
                    <a:pt x="2584223" y="1088123"/>
                    <a:pt x="2585444" y="1088123"/>
                  </a:cubicBezTo>
                  <a:cubicBezTo>
                    <a:pt x="2586665" y="1088123"/>
                    <a:pt x="2587886" y="1085682"/>
                    <a:pt x="2587886" y="1085682"/>
                  </a:cubicBezTo>
                  <a:cubicBezTo>
                    <a:pt x="2587886" y="1085682"/>
                    <a:pt x="2587886" y="1085682"/>
                    <a:pt x="2589106" y="1084461"/>
                  </a:cubicBezTo>
                  <a:cubicBezTo>
                    <a:pt x="2601313" y="1080799"/>
                    <a:pt x="2609858" y="1085682"/>
                    <a:pt x="2613520" y="1086903"/>
                  </a:cubicBezTo>
                  <a:cubicBezTo>
                    <a:pt x="2615962" y="1088123"/>
                    <a:pt x="2623286" y="1088123"/>
                    <a:pt x="2623286" y="1089344"/>
                  </a:cubicBezTo>
                  <a:cubicBezTo>
                    <a:pt x="2624507" y="1090565"/>
                    <a:pt x="2628169" y="1089344"/>
                    <a:pt x="2631831" y="1088123"/>
                  </a:cubicBezTo>
                  <a:cubicBezTo>
                    <a:pt x="2636714" y="1085682"/>
                    <a:pt x="2640376" y="1084461"/>
                    <a:pt x="2636714" y="1084461"/>
                  </a:cubicBezTo>
                  <a:cubicBezTo>
                    <a:pt x="2625727" y="1083240"/>
                    <a:pt x="2623286" y="1085682"/>
                    <a:pt x="2622065" y="1078358"/>
                  </a:cubicBezTo>
                  <a:cubicBezTo>
                    <a:pt x="2620844" y="1074696"/>
                    <a:pt x="2612300" y="1075916"/>
                    <a:pt x="2607417" y="1073475"/>
                  </a:cubicBezTo>
                  <a:cubicBezTo>
                    <a:pt x="2607417" y="1073475"/>
                    <a:pt x="2602534" y="1074696"/>
                    <a:pt x="2600093" y="1074696"/>
                  </a:cubicBezTo>
                  <a:cubicBezTo>
                    <a:pt x="2598872" y="1074696"/>
                    <a:pt x="2593989" y="1075916"/>
                    <a:pt x="2592768" y="1073475"/>
                  </a:cubicBezTo>
                  <a:cubicBezTo>
                    <a:pt x="2587886" y="1069813"/>
                    <a:pt x="2589106" y="1072254"/>
                    <a:pt x="2586665" y="1071033"/>
                  </a:cubicBezTo>
                  <a:cubicBezTo>
                    <a:pt x="2583003" y="1068592"/>
                    <a:pt x="2587886" y="1066151"/>
                    <a:pt x="2576899" y="1069813"/>
                  </a:cubicBezTo>
                  <a:cubicBezTo>
                    <a:pt x="2570796" y="1071033"/>
                    <a:pt x="2565913" y="1073475"/>
                    <a:pt x="2567134" y="1068592"/>
                  </a:cubicBezTo>
                  <a:cubicBezTo>
                    <a:pt x="2567134" y="1066151"/>
                    <a:pt x="2564692" y="1066151"/>
                    <a:pt x="2562251" y="1064930"/>
                  </a:cubicBezTo>
                  <a:cubicBezTo>
                    <a:pt x="2557368" y="1061268"/>
                    <a:pt x="2551265" y="1067371"/>
                    <a:pt x="2548823" y="1067371"/>
                  </a:cubicBezTo>
                  <a:cubicBezTo>
                    <a:pt x="2546382" y="1067371"/>
                    <a:pt x="2545161" y="1064930"/>
                    <a:pt x="2546382" y="1062489"/>
                  </a:cubicBezTo>
                  <a:cubicBezTo>
                    <a:pt x="2548823" y="1057606"/>
                    <a:pt x="2543940" y="1058826"/>
                    <a:pt x="2539058" y="1060047"/>
                  </a:cubicBezTo>
                  <a:cubicBezTo>
                    <a:pt x="2540278" y="1058826"/>
                    <a:pt x="2540278" y="1057606"/>
                    <a:pt x="2541499" y="1057606"/>
                  </a:cubicBezTo>
                  <a:cubicBezTo>
                    <a:pt x="2542720" y="1057606"/>
                    <a:pt x="2542720" y="1055164"/>
                    <a:pt x="2542720" y="1055164"/>
                  </a:cubicBezTo>
                  <a:cubicBezTo>
                    <a:pt x="2542720" y="1055164"/>
                    <a:pt x="2542720" y="1053944"/>
                    <a:pt x="2542720" y="1052723"/>
                  </a:cubicBezTo>
                  <a:cubicBezTo>
                    <a:pt x="2542720" y="1051502"/>
                    <a:pt x="2542720" y="1050282"/>
                    <a:pt x="2541499" y="1051502"/>
                  </a:cubicBezTo>
                  <a:cubicBezTo>
                    <a:pt x="2540278" y="1053944"/>
                    <a:pt x="2540278" y="1053944"/>
                    <a:pt x="2537837" y="1053944"/>
                  </a:cubicBezTo>
                  <a:cubicBezTo>
                    <a:pt x="2536616" y="1053944"/>
                    <a:pt x="2536616" y="1055164"/>
                    <a:pt x="2534175" y="1056385"/>
                  </a:cubicBezTo>
                  <a:cubicBezTo>
                    <a:pt x="2534175" y="1056385"/>
                    <a:pt x="2534175" y="1057606"/>
                    <a:pt x="2534175" y="1057606"/>
                  </a:cubicBezTo>
                  <a:cubicBezTo>
                    <a:pt x="2534175" y="1057606"/>
                    <a:pt x="2534175" y="1058826"/>
                    <a:pt x="2532954" y="1058826"/>
                  </a:cubicBezTo>
                  <a:cubicBezTo>
                    <a:pt x="2531733" y="1058826"/>
                    <a:pt x="2531733" y="1060047"/>
                    <a:pt x="2531733" y="1060047"/>
                  </a:cubicBezTo>
                  <a:cubicBezTo>
                    <a:pt x="2531733" y="1060047"/>
                    <a:pt x="2531733" y="1060047"/>
                    <a:pt x="2531733" y="1060047"/>
                  </a:cubicBezTo>
                  <a:cubicBezTo>
                    <a:pt x="2521968" y="1062489"/>
                    <a:pt x="2523188" y="1058826"/>
                    <a:pt x="2523188" y="1055164"/>
                  </a:cubicBezTo>
                  <a:cubicBezTo>
                    <a:pt x="2521968" y="1051502"/>
                    <a:pt x="2524409" y="1045399"/>
                    <a:pt x="2514644" y="1050282"/>
                  </a:cubicBezTo>
                  <a:cubicBezTo>
                    <a:pt x="2509761" y="1052723"/>
                    <a:pt x="2507319" y="1052723"/>
                    <a:pt x="2507319" y="1051502"/>
                  </a:cubicBezTo>
                  <a:cubicBezTo>
                    <a:pt x="2506099" y="1050282"/>
                    <a:pt x="2506099" y="1050282"/>
                    <a:pt x="2504878" y="1049061"/>
                  </a:cubicBezTo>
                  <a:cubicBezTo>
                    <a:pt x="2508540" y="1047840"/>
                    <a:pt x="2512202" y="1047840"/>
                    <a:pt x="2513423" y="1046619"/>
                  </a:cubicBezTo>
                  <a:cubicBezTo>
                    <a:pt x="2514644" y="1046619"/>
                    <a:pt x="2519526" y="1044178"/>
                    <a:pt x="2519526" y="1044178"/>
                  </a:cubicBezTo>
                  <a:cubicBezTo>
                    <a:pt x="2519526" y="1044178"/>
                    <a:pt x="2521968" y="1042957"/>
                    <a:pt x="2524409" y="1041737"/>
                  </a:cubicBezTo>
                  <a:cubicBezTo>
                    <a:pt x="2526851" y="1039295"/>
                    <a:pt x="2529292" y="1038074"/>
                    <a:pt x="2526851" y="1039295"/>
                  </a:cubicBezTo>
                  <a:cubicBezTo>
                    <a:pt x="2519526" y="1042957"/>
                    <a:pt x="2519526" y="1042957"/>
                    <a:pt x="2517085" y="1041737"/>
                  </a:cubicBezTo>
                  <a:cubicBezTo>
                    <a:pt x="2515864" y="1040516"/>
                    <a:pt x="2510981" y="1042957"/>
                    <a:pt x="2507319" y="1044178"/>
                  </a:cubicBezTo>
                  <a:cubicBezTo>
                    <a:pt x="2507319" y="1044178"/>
                    <a:pt x="2503657" y="1045399"/>
                    <a:pt x="2502437" y="1046619"/>
                  </a:cubicBezTo>
                  <a:cubicBezTo>
                    <a:pt x="2501216" y="1046619"/>
                    <a:pt x="2498774" y="1047840"/>
                    <a:pt x="2497554" y="1047840"/>
                  </a:cubicBezTo>
                  <a:cubicBezTo>
                    <a:pt x="2493892" y="1047840"/>
                    <a:pt x="2495112" y="1047840"/>
                    <a:pt x="2492671" y="1047840"/>
                  </a:cubicBezTo>
                  <a:cubicBezTo>
                    <a:pt x="2490230" y="1047840"/>
                    <a:pt x="2492671" y="1046619"/>
                    <a:pt x="2489009" y="1047840"/>
                  </a:cubicBezTo>
                  <a:cubicBezTo>
                    <a:pt x="2485347" y="1047840"/>
                    <a:pt x="2482905" y="1047840"/>
                    <a:pt x="2479243" y="1049061"/>
                  </a:cubicBezTo>
                  <a:cubicBezTo>
                    <a:pt x="2478023" y="1049061"/>
                    <a:pt x="2478023" y="1049061"/>
                    <a:pt x="2476802" y="1050282"/>
                  </a:cubicBezTo>
                  <a:cubicBezTo>
                    <a:pt x="2476802" y="1050282"/>
                    <a:pt x="2475581" y="1050282"/>
                    <a:pt x="2475581" y="1050282"/>
                  </a:cubicBezTo>
                  <a:cubicBezTo>
                    <a:pt x="2473140" y="1050282"/>
                    <a:pt x="2470698" y="1051502"/>
                    <a:pt x="2468257" y="1052723"/>
                  </a:cubicBezTo>
                  <a:cubicBezTo>
                    <a:pt x="2467036" y="1052723"/>
                    <a:pt x="2465816" y="1052723"/>
                    <a:pt x="2464595" y="1052723"/>
                  </a:cubicBezTo>
                  <a:cubicBezTo>
                    <a:pt x="2464595" y="1052723"/>
                    <a:pt x="2464595" y="1052723"/>
                    <a:pt x="2464595" y="1052723"/>
                  </a:cubicBezTo>
                  <a:cubicBezTo>
                    <a:pt x="2469477" y="1050282"/>
                    <a:pt x="2474360" y="1047840"/>
                    <a:pt x="2478023" y="1044178"/>
                  </a:cubicBezTo>
                  <a:cubicBezTo>
                    <a:pt x="2481685" y="1041737"/>
                    <a:pt x="2489009" y="1041737"/>
                    <a:pt x="2493892" y="1039295"/>
                  </a:cubicBezTo>
                  <a:cubicBezTo>
                    <a:pt x="2498774" y="1036854"/>
                    <a:pt x="2512202" y="1038074"/>
                    <a:pt x="2517085" y="1035633"/>
                  </a:cubicBezTo>
                  <a:cubicBezTo>
                    <a:pt x="2525630" y="1030750"/>
                    <a:pt x="2535395" y="1033192"/>
                    <a:pt x="2537837" y="1033192"/>
                  </a:cubicBezTo>
                  <a:cubicBezTo>
                    <a:pt x="2540278" y="1034412"/>
                    <a:pt x="2546382" y="1031971"/>
                    <a:pt x="2546382" y="1033192"/>
                  </a:cubicBezTo>
                  <a:cubicBezTo>
                    <a:pt x="2547602" y="1034412"/>
                    <a:pt x="2550044" y="1033192"/>
                    <a:pt x="2553706" y="1030750"/>
                  </a:cubicBezTo>
                  <a:cubicBezTo>
                    <a:pt x="2557368" y="1028309"/>
                    <a:pt x="2559809" y="1025867"/>
                    <a:pt x="2557368" y="1025867"/>
                  </a:cubicBezTo>
                  <a:cubicBezTo>
                    <a:pt x="2547602" y="1027088"/>
                    <a:pt x="2546382" y="1028309"/>
                    <a:pt x="2542720" y="1023426"/>
                  </a:cubicBezTo>
                  <a:cubicBezTo>
                    <a:pt x="2540278" y="1019764"/>
                    <a:pt x="2534175" y="1022205"/>
                    <a:pt x="2528071" y="1020985"/>
                  </a:cubicBezTo>
                  <a:cubicBezTo>
                    <a:pt x="2528071" y="1020985"/>
                    <a:pt x="2524409" y="1023426"/>
                    <a:pt x="2521968" y="1022205"/>
                  </a:cubicBezTo>
                  <a:cubicBezTo>
                    <a:pt x="2520747" y="1022205"/>
                    <a:pt x="2517085" y="1023426"/>
                    <a:pt x="2514644" y="1023426"/>
                  </a:cubicBezTo>
                  <a:cubicBezTo>
                    <a:pt x="2509761" y="1020985"/>
                    <a:pt x="2510981" y="1023426"/>
                    <a:pt x="2508540" y="1022205"/>
                  </a:cubicBezTo>
                  <a:cubicBezTo>
                    <a:pt x="2504878" y="1020985"/>
                    <a:pt x="2508540" y="1018543"/>
                    <a:pt x="2499995" y="1023426"/>
                  </a:cubicBezTo>
                  <a:cubicBezTo>
                    <a:pt x="2495112" y="1025867"/>
                    <a:pt x="2491450" y="1028309"/>
                    <a:pt x="2491450" y="1024647"/>
                  </a:cubicBezTo>
                  <a:cubicBezTo>
                    <a:pt x="2491450" y="1022205"/>
                    <a:pt x="2489009" y="1023426"/>
                    <a:pt x="2486567" y="1022205"/>
                  </a:cubicBezTo>
                  <a:cubicBezTo>
                    <a:pt x="2485347" y="1022205"/>
                    <a:pt x="2485347" y="1022205"/>
                    <a:pt x="2484126" y="1022205"/>
                  </a:cubicBezTo>
                  <a:cubicBezTo>
                    <a:pt x="2487788" y="1019764"/>
                    <a:pt x="2492671" y="1018543"/>
                    <a:pt x="2495112" y="1016102"/>
                  </a:cubicBezTo>
                  <a:cubicBezTo>
                    <a:pt x="2499995" y="1013660"/>
                    <a:pt x="2506099" y="1014881"/>
                    <a:pt x="2510981" y="1012440"/>
                  </a:cubicBezTo>
                  <a:cubicBezTo>
                    <a:pt x="2513423" y="1011219"/>
                    <a:pt x="2518306" y="1011219"/>
                    <a:pt x="2523188" y="1011219"/>
                  </a:cubicBezTo>
                  <a:cubicBezTo>
                    <a:pt x="2528071" y="1011219"/>
                    <a:pt x="2532954" y="1011219"/>
                    <a:pt x="2535395" y="1009998"/>
                  </a:cubicBezTo>
                  <a:cubicBezTo>
                    <a:pt x="2545161" y="1006336"/>
                    <a:pt x="2553706" y="1007557"/>
                    <a:pt x="2556147" y="1008778"/>
                  </a:cubicBezTo>
                  <a:cubicBezTo>
                    <a:pt x="2558589" y="1009998"/>
                    <a:pt x="2564692" y="1007557"/>
                    <a:pt x="2565913" y="1008778"/>
                  </a:cubicBezTo>
                  <a:cubicBezTo>
                    <a:pt x="2567134" y="1009998"/>
                    <a:pt x="2569575" y="1008778"/>
                    <a:pt x="2573237" y="1006336"/>
                  </a:cubicBezTo>
                  <a:cubicBezTo>
                    <a:pt x="2576899" y="1003895"/>
                    <a:pt x="2579341" y="1001453"/>
                    <a:pt x="2576899" y="1001453"/>
                  </a:cubicBezTo>
                  <a:cubicBezTo>
                    <a:pt x="2567134" y="1002674"/>
                    <a:pt x="2565913" y="1003895"/>
                    <a:pt x="2562251" y="999012"/>
                  </a:cubicBezTo>
                  <a:cubicBezTo>
                    <a:pt x="2559809" y="995350"/>
                    <a:pt x="2553706" y="997791"/>
                    <a:pt x="2548823" y="996571"/>
                  </a:cubicBezTo>
                  <a:cubicBezTo>
                    <a:pt x="2548823" y="996571"/>
                    <a:pt x="2545161" y="997791"/>
                    <a:pt x="2542720" y="997791"/>
                  </a:cubicBezTo>
                  <a:cubicBezTo>
                    <a:pt x="2541499" y="997791"/>
                    <a:pt x="2537837" y="999012"/>
                    <a:pt x="2535395" y="997791"/>
                  </a:cubicBezTo>
                  <a:cubicBezTo>
                    <a:pt x="2530513" y="995350"/>
                    <a:pt x="2531733" y="996571"/>
                    <a:pt x="2529292" y="995350"/>
                  </a:cubicBezTo>
                  <a:cubicBezTo>
                    <a:pt x="2528071" y="994129"/>
                    <a:pt x="2528071" y="992909"/>
                    <a:pt x="2526851" y="992909"/>
                  </a:cubicBezTo>
                  <a:cubicBezTo>
                    <a:pt x="2525630" y="992909"/>
                    <a:pt x="2524409" y="992909"/>
                    <a:pt x="2520747" y="995350"/>
                  </a:cubicBezTo>
                  <a:cubicBezTo>
                    <a:pt x="2515864" y="997791"/>
                    <a:pt x="2512202" y="999012"/>
                    <a:pt x="2512202" y="995350"/>
                  </a:cubicBezTo>
                  <a:cubicBezTo>
                    <a:pt x="2512202" y="992909"/>
                    <a:pt x="2509761" y="994129"/>
                    <a:pt x="2507319" y="992909"/>
                  </a:cubicBezTo>
                  <a:cubicBezTo>
                    <a:pt x="2502437" y="990467"/>
                    <a:pt x="2498774" y="996571"/>
                    <a:pt x="2496333" y="996571"/>
                  </a:cubicBezTo>
                  <a:cubicBezTo>
                    <a:pt x="2493892" y="996571"/>
                    <a:pt x="2492671" y="995350"/>
                    <a:pt x="2493892" y="992909"/>
                  </a:cubicBezTo>
                  <a:cubicBezTo>
                    <a:pt x="2495112" y="986805"/>
                    <a:pt x="2486567" y="991688"/>
                    <a:pt x="2482905" y="992909"/>
                  </a:cubicBezTo>
                  <a:cubicBezTo>
                    <a:pt x="2474360" y="995350"/>
                    <a:pt x="2475581" y="991688"/>
                    <a:pt x="2475581" y="989246"/>
                  </a:cubicBezTo>
                  <a:cubicBezTo>
                    <a:pt x="2474360" y="985584"/>
                    <a:pt x="2475581" y="980702"/>
                    <a:pt x="2467036" y="985584"/>
                  </a:cubicBezTo>
                  <a:cubicBezTo>
                    <a:pt x="2463374" y="988026"/>
                    <a:pt x="2460933" y="988026"/>
                    <a:pt x="2460933" y="986805"/>
                  </a:cubicBezTo>
                  <a:cubicBezTo>
                    <a:pt x="2459712" y="985584"/>
                    <a:pt x="2459712" y="985584"/>
                    <a:pt x="2459712" y="985584"/>
                  </a:cubicBezTo>
                  <a:cubicBezTo>
                    <a:pt x="2462153" y="984364"/>
                    <a:pt x="2467036" y="983143"/>
                    <a:pt x="2468257" y="980702"/>
                  </a:cubicBezTo>
                  <a:cubicBezTo>
                    <a:pt x="2469477" y="979481"/>
                    <a:pt x="2473140" y="978260"/>
                    <a:pt x="2476802" y="978260"/>
                  </a:cubicBezTo>
                  <a:cubicBezTo>
                    <a:pt x="2480464" y="977039"/>
                    <a:pt x="2484126" y="977039"/>
                    <a:pt x="2485347" y="974598"/>
                  </a:cubicBezTo>
                  <a:cubicBezTo>
                    <a:pt x="2491450" y="969715"/>
                    <a:pt x="2498774" y="968495"/>
                    <a:pt x="2501216" y="968495"/>
                  </a:cubicBezTo>
                  <a:cubicBezTo>
                    <a:pt x="2503657" y="968495"/>
                    <a:pt x="2507319" y="966053"/>
                    <a:pt x="2508540" y="966053"/>
                  </a:cubicBezTo>
                  <a:cubicBezTo>
                    <a:pt x="2509761" y="966053"/>
                    <a:pt x="2510981" y="964832"/>
                    <a:pt x="2513423" y="962391"/>
                  </a:cubicBezTo>
                  <a:cubicBezTo>
                    <a:pt x="2515864" y="959950"/>
                    <a:pt x="2515864" y="957508"/>
                    <a:pt x="2514644" y="958729"/>
                  </a:cubicBezTo>
                  <a:cubicBezTo>
                    <a:pt x="2508540" y="962391"/>
                    <a:pt x="2507319" y="963612"/>
                    <a:pt x="2503657" y="961170"/>
                  </a:cubicBezTo>
                  <a:cubicBezTo>
                    <a:pt x="2501216" y="958729"/>
                    <a:pt x="2497554" y="962391"/>
                    <a:pt x="2492671" y="962391"/>
                  </a:cubicBezTo>
                  <a:cubicBezTo>
                    <a:pt x="2492671" y="962391"/>
                    <a:pt x="2490230" y="964832"/>
                    <a:pt x="2489009" y="964832"/>
                  </a:cubicBezTo>
                  <a:cubicBezTo>
                    <a:pt x="2487788" y="964832"/>
                    <a:pt x="2485347" y="967274"/>
                    <a:pt x="2484126" y="966053"/>
                  </a:cubicBezTo>
                  <a:cubicBezTo>
                    <a:pt x="2480464" y="964832"/>
                    <a:pt x="2481685" y="966053"/>
                    <a:pt x="2479243" y="966053"/>
                  </a:cubicBezTo>
                  <a:cubicBezTo>
                    <a:pt x="2475581" y="964832"/>
                    <a:pt x="2478023" y="963612"/>
                    <a:pt x="2473140" y="967274"/>
                  </a:cubicBezTo>
                  <a:cubicBezTo>
                    <a:pt x="2470698" y="969715"/>
                    <a:pt x="2468257" y="972157"/>
                    <a:pt x="2467036" y="968495"/>
                  </a:cubicBezTo>
                  <a:cubicBezTo>
                    <a:pt x="2467036" y="967274"/>
                    <a:pt x="2464595" y="967274"/>
                    <a:pt x="2462153" y="967274"/>
                  </a:cubicBezTo>
                  <a:cubicBezTo>
                    <a:pt x="2458491" y="966053"/>
                    <a:pt x="2457270" y="970936"/>
                    <a:pt x="2454829" y="970936"/>
                  </a:cubicBezTo>
                  <a:cubicBezTo>
                    <a:pt x="2453609" y="970936"/>
                    <a:pt x="2452388" y="969715"/>
                    <a:pt x="2452388" y="968495"/>
                  </a:cubicBezTo>
                  <a:cubicBezTo>
                    <a:pt x="2452388" y="968495"/>
                    <a:pt x="2452388" y="968495"/>
                    <a:pt x="2452388" y="968495"/>
                  </a:cubicBezTo>
                  <a:cubicBezTo>
                    <a:pt x="2453609" y="968495"/>
                    <a:pt x="2454829" y="967274"/>
                    <a:pt x="2456050" y="966053"/>
                  </a:cubicBezTo>
                  <a:cubicBezTo>
                    <a:pt x="2458491" y="964832"/>
                    <a:pt x="2460933" y="962391"/>
                    <a:pt x="2463374" y="961170"/>
                  </a:cubicBezTo>
                  <a:cubicBezTo>
                    <a:pt x="2465816" y="958729"/>
                    <a:pt x="2470698" y="958729"/>
                    <a:pt x="2474360" y="957508"/>
                  </a:cubicBezTo>
                  <a:cubicBezTo>
                    <a:pt x="2476802" y="955067"/>
                    <a:pt x="2487788" y="957508"/>
                    <a:pt x="2491450" y="955067"/>
                  </a:cubicBezTo>
                  <a:cubicBezTo>
                    <a:pt x="2497554" y="951405"/>
                    <a:pt x="2503657" y="952625"/>
                    <a:pt x="2506099" y="952625"/>
                  </a:cubicBezTo>
                  <a:cubicBezTo>
                    <a:pt x="2507319" y="952625"/>
                    <a:pt x="2512202" y="951405"/>
                    <a:pt x="2512202" y="952625"/>
                  </a:cubicBezTo>
                  <a:cubicBezTo>
                    <a:pt x="2513423" y="953846"/>
                    <a:pt x="2514644" y="952625"/>
                    <a:pt x="2517085" y="950184"/>
                  </a:cubicBezTo>
                  <a:cubicBezTo>
                    <a:pt x="2519526" y="947743"/>
                    <a:pt x="2520747" y="946522"/>
                    <a:pt x="2519526" y="946522"/>
                  </a:cubicBezTo>
                  <a:cubicBezTo>
                    <a:pt x="2512202" y="947743"/>
                    <a:pt x="2512202" y="948963"/>
                    <a:pt x="2509761" y="945301"/>
                  </a:cubicBezTo>
                  <a:cubicBezTo>
                    <a:pt x="2508540" y="942860"/>
                    <a:pt x="2503657" y="945301"/>
                    <a:pt x="2499995" y="944081"/>
                  </a:cubicBezTo>
                  <a:cubicBezTo>
                    <a:pt x="2499995" y="944081"/>
                    <a:pt x="2497554" y="945301"/>
                    <a:pt x="2496333" y="945301"/>
                  </a:cubicBezTo>
                  <a:cubicBezTo>
                    <a:pt x="2495112" y="945301"/>
                    <a:pt x="2492671" y="946522"/>
                    <a:pt x="2491450" y="945301"/>
                  </a:cubicBezTo>
                  <a:cubicBezTo>
                    <a:pt x="2487788" y="944081"/>
                    <a:pt x="2489009" y="945301"/>
                    <a:pt x="2487788" y="944081"/>
                  </a:cubicBezTo>
                  <a:cubicBezTo>
                    <a:pt x="2485347" y="942860"/>
                    <a:pt x="2487788" y="941639"/>
                    <a:pt x="2481685" y="944081"/>
                  </a:cubicBezTo>
                  <a:cubicBezTo>
                    <a:pt x="2478023" y="945301"/>
                    <a:pt x="2475581" y="947743"/>
                    <a:pt x="2475581" y="945301"/>
                  </a:cubicBezTo>
                  <a:cubicBezTo>
                    <a:pt x="2475581" y="944081"/>
                    <a:pt x="2473140" y="944081"/>
                    <a:pt x="2471919" y="944081"/>
                  </a:cubicBezTo>
                  <a:cubicBezTo>
                    <a:pt x="2468257" y="942860"/>
                    <a:pt x="2465816" y="946522"/>
                    <a:pt x="2464595" y="946522"/>
                  </a:cubicBezTo>
                  <a:cubicBezTo>
                    <a:pt x="2463374" y="946522"/>
                    <a:pt x="2462153" y="945301"/>
                    <a:pt x="2462153" y="944081"/>
                  </a:cubicBezTo>
                  <a:cubicBezTo>
                    <a:pt x="2462153" y="940418"/>
                    <a:pt x="2457270" y="944081"/>
                    <a:pt x="2453609" y="945301"/>
                  </a:cubicBezTo>
                  <a:cubicBezTo>
                    <a:pt x="2448726" y="947743"/>
                    <a:pt x="2448726" y="945301"/>
                    <a:pt x="2447505" y="942860"/>
                  </a:cubicBezTo>
                  <a:cubicBezTo>
                    <a:pt x="2446284" y="940418"/>
                    <a:pt x="2446284" y="936756"/>
                    <a:pt x="2441402" y="940418"/>
                  </a:cubicBezTo>
                  <a:cubicBezTo>
                    <a:pt x="2438960" y="942860"/>
                    <a:pt x="2437739" y="942860"/>
                    <a:pt x="2436519" y="941639"/>
                  </a:cubicBezTo>
                  <a:cubicBezTo>
                    <a:pt x="2435298" y="940418"/>
                    <a:pt x="2435298" y="940418"/>
                    <a:pt x="2434077" y="940418"/>
                  </a:cubicBezTo>
                  <a:cubicBezTo>
                    <a:pt x="2441402" y="937977"/>
                    <a:pt x="2447505" y="936756"/>
                    <a:pt x="2454829" y="933094"/>
                  </a:cubicBezTo>
                  <a:cubicBezTo>
                    <a:pt x="2457270" y="931874"/>
                    <a:pt x="2462153" y="931874"/>
                    <a:pt x="2467036" y="930653"/>
                  </a:cubicBezTo>
                  <a:cubicBezTo>
                    <a:pt x="2471919" y="929432"/>
                    <a:pt x="2476802" y="928211"/>
                    <a:pt x="2478023" y="928211"/>
                  </a:cubicBezTo>
                  <a:cubicBezTo>
                    <a:pt x="2485347" y="924549"/>
                    <a:pt x="2489009" y="916004"/>
                    <a:pt x="2491450" y="909901"/>
                  </a:cubicBezTo>
                  <a:cubicBezTo>
                    <a:pt x="2492671" y="906239"/>
                    <a:pt x="2499995" y="903797"/>
                    <a:pt x="2501216" y="898915"/>
                  </a:cubicBezTo>
                  <a:cubicBezTo>
                    <a:pt x="2503657" y="895253"/>
                    <a:pt x="2517085" y="891590"/>
                    <a:pt x="2519526" y="886708"/>
                  </a:cubicBezTo>
                  <a:cubicBezTo>
                    <a:pt x="2524409" y="879383"/>
                    <a:pt x="2532954" y="876942"/>
                    <a:pt x="2535395" y="876942"/>
                  </a:cubicBezTo>
                  <a:cubicBezTo>
                    <a:pt x="2537837" y="876942"/>
                    <a:pt x="2541499" y="873280"/>
                    <a:pt x="2542720" y="873280"/>
                  </a:cubicBezTo>
                  <a:cubicBezTo>
                    <a:pt x="2543940" y="873280"/>
                    <a:pt x="2545161" y="872059"/>
                    <a:pt x="2547602" y="868397"/>
                  </a:cubicBezTo>
                  <a:cubicBezTo>
                    <a:pt x="2548823" y="864735"/>
                    <a:pt x="2550044" y="862294"/>
                    <a:pt x="2547602" y="863514"/>
                  </a:cubicBezTo>
                  <a:cubicBezTo>
                    <a:pt x="2540278" y="868397"/>
                    <a:pt x="2540278" y="869618"/>
                    <a:pt x="2534175" y="867176"/>
                  </a:cubicBezTo>
                  <a:cubicBezTo>
                    <a:pt x="2530513" y="864735"/>
                    <a:pt x="2526851" y="869618"/>
                    <a:pt x="2520747" y="870839"/>
                  </a:cubicBezTo>
                  <a:cubicBezTo>
                    <a:pt x="2520747" y="870839"/>
                    <a:pt x="2518306" y="874501"/>
                    <a:pt x="2517085" y="874501"/>
                  </a:cubicBezTo>
                  <a:cubicBezTo>
                    <a:pt x="2515864" y="874501"/>
                    <a:pt x="2514644" y="878163"/>
                    <a:pt x="2512202" y="878163"/>
                  </a:cubicBezTo>
                  <a:cubicBezTo>
                    <a:pt x="2507319" y="878163"/>
                    <a:pt x="2508540" y="879383"/>
                    <a:pt x="2506099" y="879383"/>
                  </a:cubicBezTo>
                  <a:cubicBezTo>
                    <a:pt x="2506099" y="879383"/>
                    <a:pt x="2506099" y="879383"/>
                    <a:pt x="2506099" y="879383"/>
                  </a:cubicBezTo>
                  <a:cubicBezTo>
                    <a:pt x="2507319" y="878163"/>
                    <a:pt x="2507319" y="876942"/>
                    <a:pt x="2506099" y="876942"/>
                  </a:cubicBezTo>
                  <a:cubicBezTo>
                    <a:pt x="2499995" y="879383"/>
                    <a:pt x="2499995" y="880604"/>
                    <a:pt x="2496333" y="876942"/>
                  </a:cubicBezTo>
                  <a:cubicBezTo>
                    <a:pt x="2493892" y="875721"/>
                    <a:pt x="2491450" y="878163"/>
                    <a:pt x="2487788" y="876942"/>
                  </a:cubicBezTo>
                  <a:cubicBezTo>
                    <a:pt x="2487788" y="876942"/>
                    <a:pt x="2485347" y="878163"/>
                    <a:pt x="2484126" y="879383"/>
                  </a:cubicBezTo>
                  <a:cubicBezTo>
                    <a:pt x="2482905" y="879383"/>
                    <a:pt x="2481685" y="880604"/>
                    <a:pt x="2480464" y="880604"/>
                  </a:cubicBezTo>
                  <a:cubicBezTo>
                    <a:pt x="2476802" y="879383"/>
                    <a:pt x="2478023" y="880604"/>
                    <a:pt x="2476802" y="880604"/>
                  </a:cubicBezTo>
                  <a:cubicBezTo>
                    <a:pt x="2474360" y="879383"/>
                    <a:pt x="2476802" y="878163"/>
                    <a:pt x="2471919" y="881825"/>
                  </a:cubicBezTo>
                  <a:cubicBezTo>
                    <a:pt x="2469477" y="884266"/>
                    <a:pt x="2467036" y="885487"/>
                    <a:pt x="2467036" y="883046"/>
                  </a:cubicBezTo>
                  <a:cubicBezTo>
                    <a:pt x="2467036" y="881825"/>
                    <a:pt x="2464595" y="881825"/>
                    <a:pt x="2463374" y="881825"/>
                  </a:cubicBezTo>
                  <a:cubicBezTo>
                    <a:pt x="2459712" y="880604"/>
                    <a:pt x="2458491" y="885487"/>
                    <a:pt x="2457270" y="885487"/>
                  </a:cubicBezTo>
                  <a:cubicBezTo>
                    <a:pt x="2456050" y="885487"/>
                    <a:pt x="2454829" y="885487"/>
                    <a:pt x="2454829" y="883046"/>
                  </a:cubicBezTo>
                  <a:cubicBezTo>
                    <a:pt x="2454829" y="879383"/>
                    <a:pt x="2449946" y="883046"/>
                    <a:pt x="2447505" y="885487"/>
                  </a:cubicBezTo>
                  <a:cubicBezTo>
                    <a:pt x="2443843" y="887928"/>
                    <a:pt x="2442622" y="886708"/>
                    <a:pt x="2441402" y="884266"/>
                  </a:cubicBezTo>
                  <a:cubicBezTo>
                    <a:pt x="2443843" y="881825"/>
                    <a:pt x="2446284" y="879383"/>
                    <a:pt x="2448726" y="876942"/>
                  </a:cubicBezTo>
                  <a:cubicBezTo>
                    <a:pt x="2451167" y="874501"/>
                    <a:pt x="2454829" y="873280"/>
                    <a:pt x="2457270" y="872059"/>
                  </a:cubicBezTo>
                  <a:cubicBezTo>
                    <a:pt x="2459712" y="869618"/>
                    <a:pt x="2469477" y="869618"/>
                    <a:pt x="2471919" y="867176"/>
                  </a:cubicBezTo>
                  <a:cubicBezTo>
                    <a:pt x="2476802" y="863514"/>
                    <a:pt x="2482905" y="863514"/>
                    <a:pt x="2485347" y="863514"/>
                  </a:cubicBezTo>
                  <a:cubicBezTo>
                    <a:pt x="2486567" y="863514"/>
                    <a:pt x="2490230" y="862294"/>
                    <a:pt x="2491450" y="862294"/>
                  </a:cubicBezTo>
                  <a:cubicBezTo>
                    <a:pt x="2492671" y="862294"/>
                    <a:pt x="2493892" y="861073"/>
                    <a:pt x="2495112" y="859852"/>
                  </a:cubicBezTo>
                  <a:cubicBezTo>
                    <a:pt x="2497554" y="857411"/>
                    <a:pt x="2498774" y="856190"/>
                    <a:pt x="2496333" y="856190"/>
                  </a:cubicBezTo>
                  <a:cubicBezTo>
                    <a:pt x="2490230" y="857411"/>
                    <a:pt x="2490230" y="859852"/>
                    <a:pt x="2486567" y="856190"/>
                  </a:cubicBezTo>
                  <a:cubicBezTo>
                    <a:pt x="2484126" y="853749"/>
                    <a:pt x="2480464" y="856190"/>
                    <a:pt x="2476802" y="856190"/>
                  </a:cubicBezTo>
                  <a:cubicBezTo>
                    <a:pt x="2476802" y="856190"/>
                    <a:pt x="2474360" y="857411"/>
                    <a:pt x="2473140" y="857411"/>
                  </a:cubicBezTo>
                  <a:cubicBezTo>
                    <a:pt x="2471919" y="857411"/>
                    <a:pt x="2470698" y="858632"/>
                    <a:pt x="2468257" y="858632"/>
                  </a:cubicBezTo>
                  <a:cubicBezTo>
                    <a:pt x="2464595" y="857411"/>
                    <a:pt x="2465816" y="858632"/>
                    <a:pt x="2464595" y="858632"/>
                  </a:cubicBezTo>
                  <a:cubicBezTo>
                    <a:pt x="2462153" y="857411"/>
                    <a:pt x="2464595" y="856190"/>
                    <a:pt x="2458491" y="859852"/>
                  </a:cubicBezTo>
                  <a:cubicBezTo>
                    <a:pt x="2456050" y="862294"/>
                    <a:pt x="2453609" y="863514"/>
                    <a:pt x="2452388" y="861073"/>
                  </a:cubicBezTo>
                  <a:cubicBezTo>
                    <a:pt x="2452388" y="859852"/>
                    <a:pt x="2449946" y="859852"/>
                    <a:pt x="2448726" y="859852"/>
                  </a:cubicBezTo>
                  <a:cubicBezTo>
                    <a:pt x="2445063" y="858632"/>
                    <a:pt x="2443843" y="863514"/>
                    <a:pt x="2442622" y="863514"/>
                  </a:cubicBezTo>
                  <a:cubicBezTo>
                    <a:pt x="2441402" y="863514"/>
                    <a:pt x="2440181" y="863514"/>
                    <a:pt x="2440181" y="861073"/>
                  </a:cubicBezTo>
                  <a:cubicBezTo>
                    <a:pt x="2440181" y="857411"/>
                    <a:pt x="2435298" y="861073"/>
                    <a:pt x="2432856" y="863514"/>
                  </a:cubicBezTo>
                  <a:cubicBezTo>
                    <a:pt x="2427974" y="865956"/>
                    <a:pt x="2427974" y="864735"/>
                    <a:pt x="2426753" y="862294"/>
                  </a:cubicBezTo>
                  <a:cubicBezTo>
                    <a:pt x="2425532" y="861073"/>
                    <a:pt x="2424312" y="857411"/>
                    <a:pt x="2420649" y="861073"/>
                  </a:cubicBezTo>
                  <a:cubicBezTo>
                    <a:pt x="2418208" y="863514"/>
                    <a:pt x="2416988" y="863514"/>
                    <a:pt x="2416988" y="863514"/>
                  </a:cubicBezTo>
                  <a:cubicBezTo>
                    <a:pt x="2415767" y="863514"/>
                    <a:pt x="2415767" y="862294"/>
                    <a:pt x="2414546" y="862294"/>
                  </a:cubicBezTo>
                  <a:cubicBezTo>
                    <a:pt x="2415767" y="861073"/>
                    <a:pt x="2415767" y="861073"/>
                    <a:pt x="2416988" y="859852"/>
                  </a:cubicBezTo>
                  <a:cubicBezTo>
                    <a:pt x="2418208" y="858632"/>
                    <a:pt x="2421870" y="858632"/>
                    <a:pt x="2423091" y="857411"/>
                  </a:cubicBezTo>
                  <a:cubicBezTo>
                    <a:pt x="2423091" y="857411"/>
                    <a:pt x="2424312" y="857411"/>
                    <a:pt x="2424312" y="857411"/>
                  </a:cubicBezTo>
                  <a:cubicBezTo>
                    <a:pt x="2425532" y="857411"/>
                    <a:pt x="2426753" y="856190"/>
                    <a:pt x="2427974" y="856190"/>
                  </a:cubicBezTo>
                  <a:cubicBezTo>
                    <a:pt x="2430415" y="856190"/>
                    <a:pt x="2434077" y="856190"/>
                    <a:pt x="2435298" y="854969"/>
                  </a:cubicBezTo>
                  <a:cubicBezTo>
                    <a:pt x="2440181" y="852528"/>
                    <a:pt x="2443843" y="853749"/>
                    <a:pt x="2445063" y="854969"/>
                  </a:cubicBezTo>
                  <a:cubicBezTo>
                    <a:pt x="2446284" y="854969"/>
                    <a:pt x="2448726" y="854969"/>
                    <a:pt x="2448726" y="854969"/>
                  </a:cubicBezTo>
                  <a:cubicBezTo>
                    <a:pt x="2448726" y="854969"/>
                    <a:pt x="2449946" y="854969"/>
                    <a:pt x="2452388" y="853749"/>
                  </a:cubicBezTo>
                  <a:cubicBezTo>
                    <a:pt x="2454829" y="852528"/>
                    <a:pt x="2456050" y="852528"/>
                    <a:pt x="2453609" y="851307"/>
                  </a:cubicBezTo>
                  <a:cubicBezTo>
                    <a:pt x="2448726" y="851307"/>
                    <a:pt x="2448726" y="851307"/>
                    <a:pt x="2447505" y="848866"/>
                  </a:cubicBezTo>
                  <a:cubicBezTo>
                    <a:pt x="2446284" y="847645"/>
                    <a:pt x="2443843" y="847645"/>
                    <a:pt x="2441402" y="847645"/>
                  </a:cubicBezTo>
                  <a:cubicBezTo>
                    <a:pt x="2441402" y="847645"/>
                    <a:pt x="2438960" y="848866"/>
                    <a:pt x="2438960" y="848866"/>
                  </a:cubicBezTo>
                  <a:cubicBezTo>
                    <a:pt x="2438960" y="848866"/>
                    <a:pt x="2438960" y="848866"/>
                    <a:pt x="2437739" y="848866"/>
                  </a:cubicBezTo>
                  <a:cubicBezTo>
                    <a:pt x="2437739" y="848866"/>
                    <a:pt x="2438960" y="847645"/>
                    <a:pt x="2438960" y="847645"/>
                  </a:cubicBezTo>
                  <a:cubicBezTo>
                    <a:pt x="2441402" y="845204"/>
                    <a:pt x="2446284" y="845204"/>
                    <a:pt x="2448726" y="843983"/>
                  </a:cubicBezTo>
                  <a:cubicBezTo>
                    <a:pt x="2451167" y="841542"/>
                    <a:pt x="2460933" y="842762"/>
                    <a:pt x="2463374" y="840321"/>
                  </a:cubicBezTo>
                  <a:cubicBezTo>
                    <a:pt x="2468257" y="836659"/>
                    <a:pt x="2474360" y="837880"/>
                    <a:pt x="2476802" y="837880"/>
                  </a:cubicBezTo>
                  <a:cubicBezTo>
                    <a:pt x="2478023" y="837880"/>
                    <a:pt x="2481685" y="836659"/>
                    <a:pt x="2482905" y="837880"/>
                  </a:cubicBezTo>
                  <a:cubicBezTo>
                    <a:pt x="2484126" y="837880"/>
                    <a:pt x="2485347" y="837880"/>
                    <a:pt x="2486567" y="835438"/>
                  </a:cubicBezTo>
                  <a:cubicBezTo>
                    <a:pt x="2489009" y="834218"/>
                    <a:pt x="2490230" y="831776"/>
                    <a:pt x="2487788" y="832997"/>
                  </a:cubicBezTo>
                  <a:cubicBezTo>
                    <a:pt x="2481685" y="834218"/>
                    <a:pt x="2481685" y="835438"/>
                    <a:pt x="2478023" y="831776"/>
                  </a:cubicBezTo>
                  <a:cubicBezTo>
                    <a:pt x="2476802" y="829335"/>
                    <a:pt x="2471919" y="831776"/>
                    <a:pt x="2469477" y="831776"/>
                  </a:cubicBezTo>
                  <a:cubicBezTo>
                    <a:pt x="2469477" y="831776"/>
                    <a:pt x="2467036" y="832997"/>
                    <a:pt x="2465816" y="832997"/>
                  </a:cubicBezTo>
                  <a:cubicBezTo>
                    <a:pt x="2464595" y="832997"/>
                    <a:pt x="2463374" y="834218"/>
                    <a:pt x="2460933" y="834218"/>
                  </a:cubicBezTo>
                  <a:cubicBezTo>
                    <a:pt x="2457270" y="832997"/>
                    <a:pt x="2458491" y="834218"/>
                    <a:pt x="2457270" y="832997"/>
                  </a:cubicBezTo>
                  <a:cubicBezTo>
                    <a:pt x="2454829" y="831776"/>
                    <a:pt x="2457270" y="830555"/>
                    <a:pt x="2451167" y="834218"/>
                  </a:cubicBezTo>
                  <a:cubicBezTo>
                    <a:pt x="2448726" y="835438"/>
                    <a:pt x="2446284" y="837880"/>
                    <a:pt x="2445063" y="835438"/>
                  </a:cubicBezTo>
                  <a:cubicBezTo>
                    <a:pt x="2445063" y="834218"/>
                    <a:pt x="2442622" y="834218"/>
                    <a:pt x="2441402" y="834218"/>
                  </a:cubicBezTo>
                  <a:cubicBezTo>
                    <a:pt x="2437739" y="832997"/>
                    <a:pt x="2436519" y="836659"/>
                    <a:pt x="2435298" y="837880"/>
                  </a:cubicBezTo>
                  <a:cubicBezTo>
                    <a:pt x="2434077" y="837880"/>
                    <a:pt x="2432856" y="836659"/>
                    <a:pt x="2432856" y="835438"/>
                  </a:cubicBezTo>
                  <a:cubicBezTo>
                    <a:pt x="2432856" y="831776"/>
                    <a:pt x="2427974" y="835438"/>
                    <a:pt x="2425532" y="836659"/>
                  </a:cubicBezTo>
                  <a:cubicBezTo>
                    <a:pt x="2420649" y="839100"/>
                    <a:pt x="2420649" y="836659"/>
                    <a:pt x="2419429" y="835438"/>
                  </a:cubicBezTo>
                  <a:cubicBezTo>
                    <a:pt x="2418208" y="832997"/>
                    <a:pt x="2418208" y="830555"/>
                    <a:pt x="2413325" y="834218"/>
                  </a:cubicBezTo>
                  <a:cubicBezTo>
                    <a:pt x="2410884" y="836659"/>
                    <a:pt x="2409663" y="836659"/>
                    <a:pt x="2409663" y="835438"/>
                  </a:cubicBezTo>
                  <a:cubicBezTo>
                    <a:pt x="2406001" y="832997"/>
                    <a:pt x="2406001" y="837880"/>
                    <a:pt x="2406001" y="836659"/>
                  </a:cubicBezTo>
                  <a:cubicBezTo>
                    <a:pt x="2402339" y="834218"/>
                    <a:pt x="2397456" y="835438"/>
                    <a:pt x="2393794" y="837880"/>
                  </a:cubicBezTo>
                  <a:cubicBezTo>
                    <a:pt x="2385249" y="842762"/>
                    <a:pt x="2386470" y="841542"/>
                    <a:pt x="2381587" y="839100"/>
                  </a:cubicBezTo>
                  <a:cubicBezTo>
                    <a:pt x="2375484" y="835438"/>
                    <a:pt x="2376704" y="840321"/>
                    <a:pt x="2375484" y="837880"/>
                  </a:cubicBezTo>
                  <a:cubicBezTo>
                    <a:pt x="2374263" y="835438"/>
                    <a:pt x="2371821" y="831776"/>
                    <a:pt x="2369380" y="836659"/>
                  </a:cubicBezTo>
                  <a:cubicBezTo>
                    <a:pt x="2368159" y="837880"/>
                    <a:pt x="2366939" y="839100"/>
                    <a:pt x="2366939" y="839100"/>
                  </a:cubicBezTo>
                  <a:cubicBezTo>
                    <a:pt x="2366939" y="830555"/>
                    <a:pt x="2363277" y="839100"/>
                    <a:pt x="2362056" y="836659"/>
                  </a:cubicBezTo>
                  <a:cubicBezTo>
                    <a:pt x="2362056" y="836659"/>
                    <a:pt x="2362056" y="835438"/>
                    <a:pt x="2360835" y="835438"/>
                  </a:cubicBezTo>
                  <a:cubicBezTo>
                    <a:pt x="2360835" y="835438"/>
                    <a:pt x="2362056" y="835438"/>
                    <a:pt x="2362056" y="835438"/>
                  </a:cubicBezTo>
                  <a:cubicBezTo>
                    <a:pt x="2371821" y="834218"/>
                    <a:pt x="2370601" y="831776"/>
                    <a:pt x="2380366" y="828114"/>
                  </a:cubicBezTo>
                  <a:cubicBezTo>
                    <a:pt x="2384028" y="826893"/>
                    <a:pt x="2386470" y="826893"/>
                    <a:pt x="2390132" y="825673"/>
                  </a:cubicBezTo>
                  <a:cubicBezTo>
                    <a:pt x="2395015" y="824452"/>
                    <a:pt x="2399898" y="823231"/>
                    <a:pt x="2404781" y="822010"/>
                  </a:cubicBezTo>
                  <a:cubicBezTo>
                    <a:pt x="2407222" y="822010"/>
                    <a:pt x="2415767" y="822010"/>
                    <a:pt x="2418208" y="822010"/>
                  </a:cubicBezTo>
                  <a:cubicBezTo>
                    <a:pt x="2423091" y="820790"/>
                    <a:pt x="2425532" y="817128"/>
                    <a:pt x="2429195" y="813466"/>
                  </a:cubicBezTo>
                  <a:cubicBezTo>
                    <a:pt x="2431636" y="811024"/>
                    <a:pt x="2435298" y="811024"/>
                    <a:pt x="2436519" y="809803"/>
                  </a:cubicBezTo>
                  <a:cubicBezTo>
                    <a:pt x="2438960" y="807362"/>
                    <a:pt x="2446284" y="808583"/>
                    <a:pt x="2448726" y="806141"/>
                  </a:cubicBezTo>
                  <a:cubicBezTo>
                    <a:pt x="2453609" y="802479"/>
                    <a:pt x="2458491" y="803700"/>
                    <a:pt x="2459712" y="803700"/>
                  </a:cubicBezTo>
                  <a:cubicBezTo>
                    <a:pt x="2460933" y="803700"/>
                    <a:pt x="2464595" y="802479"/>
                    <a:pt x="2464595" y="803700"/>
                  </a:cubicBezTo>
                  <a:cubicBezTo>
                    <a:pt x="2464595" y="803700"/>
                    <a:pt x="2467036" y="803700"/>
                    <a:pt x="2468257" y="802479"/>
                  </a:cubicBezTo>
                  <a:cubicBezTo>
                    <a:pt x="2470698" y="801259"/>
                    <a:pt x="2470698" y="800038"/>
                    <a:pt x="2469477" y="800038"/>
                  </a:cubicBezTo>
                  <a:cubicBezTo>
                    <a:pt x="2464595" y="801259"/>
                    <a:pt x="2463374" y="802479"/>
                    <a:pt x="2460933" y="798817"/>
                  </a:cubicBezTo>
                  <a:cubicBezTo>
                    <a:pt x="2459712" y="797596"/>
                    <a:pt x="2456050" y="798817"/>
                    <a:pt x="2452388" y="798817"/>
                  </a:cubicBezTo>
                  <a:cubicBezTo>
                    <a:pt x="2452388" y="798817"/>
                    <a:pt x="2449946" y="800038"/>
                    <a:pt x="2449946" y="800038"/>
                  </a:cubicBezTo>
                  <a:cubicBezTo>
                    <a:pt x="2448726" y="800038"/>
                    <a:pt x="2447505" y="801259"/>
                    <a:pt x="2446284" y="801259"/>
                  </a:cubicBezTo>
                  <a:cubicBezTo>
                    <a:pt x="2443843" y="800038"/>
                    <a:pt x="2443843" y="801259"/>
                    <a:pt x="2442622" y="801259"/>
                  </a:cubicBezTo>
                  <a:cubicBezTo>
                    <a:pt x="2440181" y="800038"/>
                    <a:pt x="2442622" y="798817"/>
                    <a:pt x="2437739" y="802479"/>
                  </a:cubicBezTo>
                  <a:cubicBezTo>
                    <a:pt x="2435298" y="803700"/>
                    <a:pt x="2432856" y="806141"/>
                    <a:pt x="2432856" y="803700"/>
                  </a:cubicBezTo>
                  <a:cubicBezTo>
                    <a:pt x="2432856" y="802479"/>
                    <a:pt x="2430415" y="802479"/>
                    <a:pt x="2429195" y="802479"/>
                  </a:cubicBezTo>
                  <a:cubicBezTo>
                    <a:pt x="2425532" y="801259"/>
                    <a:pt x="2425532" y="804921"/>
                    <a:pt x="2424312" y="806141"/>
                  </a:cubicBezTo>
                  <a:cubicBezTo>
                    <a:pt x="2423091" y="806141"/>
                    <a:pt x="2423091" y="806141"/>
                    <a:pt x="2423091" y="804921"/>
                  </a:cubicBezTo>
                  <a:cubicBezTo>
                    <a:pt x="2424312" y="803700"/>
                    <a:pt x="2424312" y="802479"/>
                    <a:pt x="2425532" y="801259"/>
                  </a:cubicBezTo>
                  <a:cubicBezTo>
                    <a:pt x="2426753" y="798817"/>
                    <a:pt x="2430415" y="797596"/>
                    <a:pt x="2432856" y="796376"/>
                  </a:cubicBezTo>
                  <a:cubicBezTo>
                    <a:pt x="2434077" y="795155"/>
                    <a:pt x="2436519" y="793934"/>
                    <a:pt x="2438960" y="793934"/>
                  </a:cubicBezTo>
                  <a:cubicBezTo>
                    <a:pt x="2441402" y="792714"/>
                    <a:pt x="2443843" y="791493"/>
                    <a:pt x="2445063" y="790272"/>
                  </a:cubicBezTo>
                  <a:cubicBezTo>
                    <a:pt x="2448726" y="785389"/>
                    <a:pt x="2453609" y="784169"/>
                    <a:pt x="2454829" y="784169"/>
                  </a:cubicBezTo>
                  <a:cubicBezTo>
                    <a:pt x="2456050" y="784169"/>
                    <a:pt x="2458491" y="781727"/>
                    <a:pt x="2458491" y="781727"/>
                  </a:cubicBezTo>
                  <a:cubicBezTo>
                    <a:pt x="2459712" y="781727"/>
                    <a:pt x="2459712" y="780507"/>
                    <a:pt x="2460933" y="778065"/>
                  </a:cubicBezTo>
                  <a:cubicBezTo>
                    <a:pt x="2460933" y="775624"/>
                    <a:pt x="2460933" y="774403"/>
                    <a:pt x="2459712" y="775624"/>
                  </a:cubicBezTo>
                  <a:cubicBezTo>
                    <a:pt x="2456050" y="779286"/>
                    <a:pt x="2456050" y="780507"/>
                    <a:pt x="2452388" y="779286"/>
                  </a:cubicBezTo>
                  <a:cubicBezTo>
                    <a:pt x="2449946" y="778065"/>
                    <a:pt x="2448726" y="781727"/>
                    <a:pt x="2445063" y="781727"/>
                  </a:cubicBezTo>
                  <a:cubicBezTo>
                    <a:pt x="2445063" y="781727"/>
                    <a:pt x="2443843" y="784169"/>
                    <a:pt x="2442622" y="784169"/>
                  </a:cubicBezTo>
                  <a:cubicBezTo>
                    <a:pt x="2441402" y="784169"/>
                    <a:pt x="2441402" y="786610"/>
                    <a:pt x="2438960" y="785389"/>
                  </a:cubicBezTo>
                  <a:cubicBezTo>
                    <a:pt x="2436519" y="785389"/>
                    <a:pt x="2436519" y="785389"/>
                    <a:pt x="2435298" y="785389"/>
                  </a:cubicBezTo>
                  <a:cubicBezTo>
                    <a:pt x="2432856" y="785389"/>
                    <a:pt x="2434077" y="782948"/>
                    <a:pt x="2431636" y="787831"/>
                  </a:cubicBezTo>
                  <a:cubicBezTo>
                    <a:pt x="2430415" y="790272"/>
                    <a:pt x="2427974" y="791493"/>
                    <a:pt x="2427974" y="790272"/>
                  </a:cubicBezTo>
                  <a:cubicBezTo>
                    <a:pt x="2426753" y="789052"/>
                    <a:pt x="2425532" y="790272"/>
                    <a:pt x="2424312" y="790272"/>
                  </a:cubicBezTo>
                  <a:cubicBezTo>
                    <a:pt x="2420649" y="790272"/>
                    <a:pt x="2420649" y="793934"/>
                    <a:pt x="2419429" y="793934"/>
                  </a:cubicBezTo>
                  <a:cubicBezTo>
                    <a:pt x="2418208" y="793934"/>
                    <a:pt x="2416988" y="793934"/>
                    <a:pt x="2416988" y="792714"/>
                  </a:cubicBezTo>
                  <a:cubicBezTo>
                    <a:pt x="2415767" y="789052"/>
                    <a:pt x="2413325" y="793934"/>
                    <a:pt x="2410884" y="795155"/>
                  </a:cubicBezTo>
                  <a:cubicBezTo>
                    <a:pt x="2407222" y="797596"/>
                    <a:pt x="2407222" y="796376"/>
                    <a:pt x="2406001" y="795155"/>
                  </a:cubicBezTo>
                  <a:cubicBezTo>
                    <a:pt x="2406001" y="795155"/>
                    <a:pt x="2406001" y="795155"/>
                    <a:pt x="2406001" y="795155"/>
                  </a:cubicBezTo>
                  <a:cubicBezTo>
                    <a:pt x="2407222" y="795155"/>
                    <a:pt x="2408442" y="795155"/>
                    <a:pt x="2408442" y="795155"/>
                  </a:cubicBezTo>
                  <a:cubicBezTo>
                    <a:pt x="2412105" y="793934"/>
                    <a:pt x="2414546" y="789052"/>
                    <a:pt x="2416988" y="786610"/>
                  </a:cubicBezTo>
                  <a:cubicBezTo>
                    <a:pt x="2418208" y="784169"/>
                    <a:pt x="2421870" y="784169"/>
                    <a:pt x="2423091" y="781727"/>
                  </a:cubicBezTo>
                  <a:cubicBezTo>
                    <a:pt x="2424312" y="779286"/>
                    <a:pt x="2432856" y="778065"/>
                    <a:pt x="2434077" y="776845"/>
                  </a:cubicBezTo>
                  <a:cubicBezTo>
                    <a:pt x="2437739" y="773182"/>
                    <a:pt x="2442622" y="771962"/>
                    <a:pt x="2443843" y="771962"/>
                  </a:cubicBezTo>
                  <a:cubicBezTo>
                    <a:pt x="2445063" y="771962"/>
                    <a:pt x="2447505" y="769520"/>
                    <a:pt x="2448726" y="770741"/>
                  </a:cubicBezTo>
                  <a:cubicBezTo>
                    <a:pt x="2449946" y="770741"/>
                    <a:pt x="2449946" y="769520"/>
                    <a:pt x="2451167" y="768300"/>
                  </a:cubicBezTo>
                  <a:cubicBezTo>
                    <a:pt x="2452388" y="765858"/>
                    <a:pt x="2452388" y="764638"/>
                    <a:pt x="2451167" y="765858"/>
                  </a:cubicBezTo>
                  <a:cubicBezTo>
                    <a:pt x="2446284" y="768300"/>
                    <a:pt x="2446284" y="769520"/>
                    <a:pt x="2443843" y="767079"/>
                  </a:cubicBezTo>
                  <a:cubicBezTo>
                    <a:pt x="2441402" y="765858"/>
                    <a:pt x="2438960" y="768300"/>
                    <a:pt x="2436519" y="768300"/>
                  </a:cubicBezTo>
                  <a:cubicBezTo>
                    <a:pt x="2436519" y="768300"/>
                    <a:pt x="2435298" y="769520"/>
                    <a:pt x="2434077" y="769520"/>
                  </a:cubicBezTo>
                  <a:cubicBezTo>
                    <a:pt x="2432856" y="769520"/>
                    <a:pt x="2431636" y="770741"/>
                    <a:pt x="2430415" y="770741"/>
                  </a:cubicBezTo>
                  <a:cubicBezTo>
                    <a:pt x="2427974" y="770741"/>
                    <a:pt x="2427974" y="770741"/>
                    <a:pt x="2426753" y="770741"/>
                  </a:cubicBezTo>
                  <a:cubicBezTo>
                    <a:pt x="2424312" y="770741"/>
                    <a:pt x="2425532" y="768300"/>
                    <a:pt x="2423091" y="771962"/>
                  </a:cubicBezTo>
                  <a:cubicBezTo>
                    <a:pt x="2421870" y="773182"/>
                    <a:pt x="2419429" y="775624"/>
                    <a:pt x="2419429" y="773182"/>
                  </a:cubicBezTo>
                  <a:cubicBezTo>
                    <a:pt x="2419429" y="771962"/>
                    <a:pt x="2418208" y="773182"/>
                    <a:pt x="2415767" y="773182"/>
                  </a:cubicBezTo>
                  <a:cubicBezTo>
                    <a:pt x="2413325" y="773182"/>
                    <a:pt x="2412105" y="776845"/>
                    <a:pt x="2412105" y="776845"/>
                  </a:cubicBezTo>
                  <a:cubicBezTo>
                    <a:pt x="2410884" y="776845"/>
                    <a:pt x="2409663" y="776845"/>
                    <a:pt x="2409663" y="775624"/>
                  </a:cubicBezTo>
                  <a:cubicBezTo>
                    <a:pt x="2410884" y="774403"/>
                    <a:pt x="2410884" y="774403"/>
                    <a:pt x="2412105" y="773182"/>
                  </a:cubicBezTo>
                  <a:cubicBezTo>
                    <a:pt x="2413325" y="771962"/>
                    <a:pt x="2416988" y="770741"/>
                    <a:pt x="2418208" y="769520"/>
                  </a:cubicBezTo>
                  <a:cubicBezTo>
                    <a:pt x="2419429" y="768300"/>
                    <a:pt x="2421870" y="768300"/>
                    <a:pt x="2423091" y="767079"/>
                  </a:cubicBezTo>
                  <a:cubicBezTo>
                    <a:pt x="2425532" y="765858"/>
                    <a:pt x="2427974" y="765858"/>
                    <a:pt x="2427974" y="764638"/>
                  </a:cubicBezTo>
                  <a:cubicBezTo>
                    <a:pt x="2429195" y="762196"/>
                    <a:pt x="2431636" y="760975"/>
                    <a:pt x="2432856" y="760975"/>
                  </a:cubicBezTo>
                  <a:cubicBezTo>
                    <a:pt x="2434077" y="759755"/>
                    <a:pt x="2436519" y="759755"/>
                    <a:pt x="2436519" y="759755"/>
                  </a:cubicBezTo>
                  <a:cubicBezTo>
                    <a:pt x="2437739" y="759755"/>
                    <a:pt x="2440181" y="757313"/>
                    <a:pt x="2440181" y="757313"/>
                  </a:cubicBezTo>
                  <a:cubicBezTo>
                    <a:pt x="2441402" y="757313"/>
                    <a:pt x="2441402" y="756093"/>
                    <a:pt x="2441402" y="753651"/>
                  </a:cubicBezTo>
                  <a:cubicBezTo>
                    <a:pt x="2441402" y="751210"/>
                    <a:pt x="2441402" y="749989"/>
                    <a:pt x="2440181" y="751210"/>
                  </a:cubicBezTo>
                  <a:cubicBezTo>
                    <a:pt x="2437739" y="754872"/>
                    <a:pt x="2437739" y="756093"/>
                    <a:pt x="2434077" y="756093"/>
                  </a:cubicBezTo>
                  <a:cubicBezTo>
                    <a:pt x="2431636" y="756093"/>
                    <a:pt x="2430415" y="758534"/>
                    <a:pt x="2427974" y="758534"/>
                  </a:cubicBezTo>
                  <a:cubicBezTo>
                    <a:pt x="2427974" y="758534"/>
                    <a:pt x="2426753" y="759755"/>
                    <a:pt x="2425532" y="760975"/>
                  </a:cubicBezTo>
                  <a:cubicBezTo>
                    <a:pt x="2425532" y="760975"/>
                    <a:pt x="2424312" y="762196"/>
                    <a:pt x="2423091" y="762196"/>
                  </a:cubicBezTo>
                  <a:cubicBezTo>
                    <a:pt x="2420649" y="762196"/>
                    <a:pt x="2421870" y="762196"/>
                    <a:pt x="2420649" y="762196"/>
                  </a:cubicBezTo>
                  <a:cubicBezTo>
                    <a:pt x="2418208" y="762196"/>
                    <a:pt x="2419429" y="759755"/>
                    <a:pt x="2416988" y="763417"/>
                  </a:cubicBezTo>
                  <a:cubicBezTo>
                    <a:pt x="2415767" y="764638"/>
                    <a:pt x="2413325" y="765858"/>
                    <a:pt x="2413325" y="764638"/>
                  </a:cubicBezTo>
                  <a:cubicBezTo>
                    <a:pt x="2413325" y="763417"/>
                    <a:pt x="2412105" y="764638"/>
                    <a:pt x="2410884" y="763417"/>
                  </a:cubicBezTo>
                  <a:cubicBezTo>
                    <a:pt x="2408442" y="763417"/>
                    <a:pt x="2407222" y="765858"/>
                    <a:pt x="2406001" y="765858"/>
                  </a:cubicBezTo>
                  <a:cubicBezTo>
                    <a:pt x="2404781" y="765858"/>
                    <a:pt x="2403560" y="765858"/>
                    <a:pt x="2403560" y="764638"/>
                  </a:cubicBezTo>
                  <a:cubicBezTo>
                    <a:pt x="2403560" y="762196"/>
                    <a:pt x="2399898" y="764638"/>
                    <a:pt x="2398677" y="765858"/>
                  </a:cubicBezTo>
                  <a:cubicBezTo>
                    <a:pt x="2395015" y="768300"/>
                    <a:pt x="2395015" y="767079"/>
                    <a:pt x="2393794" y="765858"/>
                  </a:cubicBezTo>
                  <a:cubicBezTo>
                    <a:pt x="2392574" y="764638"/>
                    <a:pt x="2391353" y="762196"/>
                    <a:pt x="2388911" y="765858"/>
                  </a:cubicBezTo>
                  <a:cubicBezTo>
                    <a:pt x="2387691" y="767079"/>
                    <a:pt x="2386470" y="768300"/>
                    <a:pt x="2386470" y="767079"/>
                  </a:cubicBezTo>
                  <a:cubicBezTo>
                    <a:pt x="2382808" y="764638"/>
                    <a:pt x="2384028" y="769520"/>
                    <a:pt x="2384028" y="768300"/>
                  </a:cubicBezTo>
                  <a:cubicBezTo>
                    <a:pt x="2380366" y="767079"/>
                    <a:pt x="2377925" y="768300"/>
                    <a:pt x="2375484" y="770741"/>
                  </a:cubicBezTo>
                  <a:cubicBezTo>
                    <a:pt x="2370601" y="775624"/>
                    <a:pt x="2370601" y="774403"/>
                    <a:pt x="2366939" y="773182"/>
                  </a:cubicBezTo>
                  <a:cubicBezTo>
                    <a:pt x="2362056" y="771962"/>
                    <a:pt x="2363277" y="775624"/>
                    <a:pt x="2362056" y="773182"/>
                  </a:cubicBezTo>
                  <a:cubicBezTo>
                    <a:pt x="2362056" y="773182"/>
                    <a:pt x="2360835" y="771962"/>
                    <a:pt x="2360835" y="771962"/>
                  </a:cubicBezTo>
                  <a:cubicBezTo>
                    <a:pt x="2365718" y="770741"/>
                    <a:pt x="2365718" y="768300"/>
                    <a:pt x="2373042" y="764638"/>
                  </a:cubicBezTo>
                  <a:cubicBezTo>
                    <a:pt x="2376704" y="763417"/>
                    <a:pt x="2379146" y="762196"/>
                    <a:pt x="2382808" y="760975"/>
                  </a:cubicBezTo>
                  <a:cubicBezTo>
                    <a:pt x="2387691" y="758534"/>
                    <a:pt x="2392574" y="757313"/>
                    <a:pt x="2396235" y="756093"/>
                  </a:cubicBezTo>
                  <a:cubicBezTo>
                    <a:pt x="2398677" y="754872"/>
                    <a:pt x="2408442" y="754872"/>
                    <a:pt x="2409663" y="753651"/>
                  </a:cubicBezTo>
                  <a:cubicBezTo>
                    <a:pt x="2413325" y="751210"/>
                    <a:pt x="2416988" y="746327"/>
                    <a:pt x="2418208" y="742665"/>
                  </a:cubicBezTo>
                  <a:cubicBezTo>
                    <a:pt x="2419429" y="740224"/>
                    <a:pt x="2423091" y="739003"/>
                    <a:pt x="2425532" y="736561"/>
                  </a:cubicBezTo>
                  <a:cubicBezTo>
                    <a:pt x="2426753" y="735341"/>
                    <a:pt x="2429195" y="734120"/>
                    <a:pt x="2431636" y="732899"/>
                  </a:cubicBezTo>
                  <a:cubicBezTo>
                    <a:pt x="2434077" y="731679"/>
                    <a:pt x="2436519" y="730458"/>
                    <a:pt x="2437739" y="729237"/>
                  </a:cubicBezTo>
                  <a:cubicBezTo>
                    <a:pt x="2438960" y="728017"/>
                    <a:pt x="2438960" y="726796"/>
                    <a:pt x="2440181" y="725575"/>
                  </a:cubicBezTo>
                  <a:cubicBezTo>
                    <a:pt x="2440181" y="725575"/>
                    <a:pt x="2440181" y="725575"/>
                    <a:pt x="2440181" y="725575"/>
                  </a:cubicBezTo>
                  <a:cubicBezTo>
                    <a:pt x="2440181" y="725575"/>
                    <a:pt x="2441402" y="725575"/>
                    <a:pt x="2442622" y="724354"/>
                  </a:cubicBezTo>
                  <a:cubicBezTo>
                    <a:pt x="2443843" y="723134"/>
                    <a:pt x="2445063" y="721913"/>
                    <a:pt x="2443843" y="721913"/>
                  </a:cubicBezTo>
                  <a:cubicBezTo>
                    <a:pt x="2442622" y="721913"/>
                    <a:pt x="2442622" y="721913"/>
                    <a:pt x="2441402" y="721913"/>
                  </a:cubicBezTo>
                  <a:cubicBezTo>
                    <a:pt x="2442622" y="720692"/>
                    <a:pt x="2443843" y="719472"/>
                    <a:pt x="2443843" y="719472"/>
                  </a:cubicBezTo>
                  <a:cubicBezTo>
                    <a:pt x="2445063" y="718251"/>
                    <a:pt x="2445063" y="714589"/>
                    <a:pt x="2446284" y="714589"/>
                  </a:cubicBezTo>
                  <a:cubicBezTo>
                    <a:pt x="2447505" y="714589"/>
                    <a:pt x="2447505" y="712147"/>
                    <a:pt x="2446284" y="709706"/>
                  </a:cubicBezTo>
                  <a:cubicBezTo>
                    <a:pt x="2445063" y="706044"/>
                    <a:pt x="2442622" y="704823"/>
                    <a:pt x="2442622" y="707265"/>
                  </a:cubicBezTo>
                  <a:cubicBezTo>
                    <a:pt x="2442622" y="709706"/>
                    <a:pt x="2442622" y="712147"/>
                    <a:pt x="2442622" y="713368"/>
                  </a:cubicBezTo>
                  <a:cubicBezTo>
                    <a:pt x="2442622" y="714589"/>
                    <a:pt x="2441402" y="714589"/>
                    <a:pt x="2438960" y="714589"/>
                  </a:cubicBezTo>
                  <a:cubicBezTo>
                    <a:pt x="2436519" y="714589"/>
                    <a:pt x="2436519" y="718251"/>
                    <a:pt x="2434077" y="719472"/>
                  </a:cubicBezTo>
                  <a:cubicBezTo>
                    <a:pt x="2434077" y="719472"/>
                    <a:pt x="2434077" y="719472"/>
                    <a:pt x="2434077" y="720692"/>
                  </a:cubicBezTo>
                  <a:cubicBezTo>
                    <a:pt x="2432856" y="720692"/>
                    <a:pt x="2430415" y="720692"/>
                    <a:pt x="2429195" y="720692"/>
                  </a:cubicBezTo>
                  <a:cubicBezTo>
                    <a:pt x="2429195" y="720692"/>
                    <a:pt x="2427974" y="721913"/>
                    <a:pt x="2426753" y="721913"/>
                  </a:cubicBezTo>
                  <a:cubicBezTo>
                    <a:pt x="2425532" y="721913"/>
                    <a:pt x="2424312" y="723134"/>
                    <a:pt x="2423091" y="723134"/>
                  </a:cubicBezTo>
                  <a:cubicBezTo>
                    <a:pt x="2420649" y="721913"/>
                    <a:pt x="2420649" y="723134"/>
                    <a:pt x="2419429" y="723134"/>
                  </a:cubicBezTo>
                  <a:cubicBezTo>
                    <a:pt x="2416988" y="723134"/>
                    <a:pt x="2419429" y="720692"/>
                    <a:pt x="2415767" y="724354"/>
                  </a:cubicBezTo>
                  <a:cubicBezTo>
                    <a:pt x="2413325" y="725575"/>
                    <a:pt x="2412105" y="728017"/>
                    <a:pt x="2412105" y="725575"/>
                  </a:cubicBezTo>
                  <a:cubicBezTo>
                    <a:pt x="2412105" y="724354"/>
                    <a:pt x="2410884" y="725575"/>
                    <a:pt x="2408442" y="725575"/>
                  </a:cubicBezTo>
                  <a:cubicBezTo>
                    <a:pt x="2406001" y="725575"/>
                    <a:pt x="2404781" y="729237"/>
                    <a:pt x="2403560" y="729237"/>
                  </a:cubicBezTo>
                  <a:cubicBezTo>
                    <a:pt x="2402339" y="729237"/>
                    <a:pt x="2401118" y="729237"/>
                    <a:pt x="2401118" y="728017"/>
                  </a:cubicBezTo>
                  <a:cubicBezTo>
                    <a:pt x="2399898" y="725575"/>
                    <a:pt x="2397456" y="729237"/>
                    <a:pt x="2396235" y="730458"/>
                  </a:cubicBezTo>
                  <a:cubicBezTo>
                    <a:pt x="2393794" y="732899"/>
                    <a:pt x="2392574" y="731679"/>
                    <a:pt x="2391353" y="730458"/>
                  </a:cubicBezTo>
                  <a:cubicBezTo>
                    <a:pt x="2390132" y="729237"/>
                    <a:pt x="2388911" y="726796"/>
                    <a:pt x="2386470" y="730458"/>
                  </a:cubicBezTo>
                  <a:cubicBezTo>
                    <a:pt x="2385249" y="731679"/>
                    <a:pt x="2384028" y="732899"/>
                    <a:pt x="2384028" y="732899"/>
                  </a:cubicBezTo>
                  <a:cubicBezTo>
                    <a:pt x="2380366" y="731679"/>
                    <a:pt x="2381587" y="735341"/>
                    <a:pt x="2381587" y="734120"/>
                  </a:cubicBezTo>
                  <a:cubicBezTo>
                    <a:pt x="2377925" y="732899"/>
                    <a:pt x="2375484" y="734120"/>
                    <a:pt x="2373042" y="735341"/>
                  </a:cubicBezTo>
                  <a:cubicBezTo>
                    <a:pt x="2368159" y="740224"/>
                    <a:pt x="2368159" y="739003"/>
                    <a:pt x="2364497" y="736561"/>
                  </a:cubicBezTo>
                  <a:cubicBezTo>
                    <a:pt x="2359614" y="734120"/>
                    <a:pt x="2360835" y="737782"/>
                    <a:pt x="2359614" y="735341"/>
                  </a:cubicBezTo>
                  <a:cubicBezTo>
                    <a:pt x="2358394" y="734120"/>
                    <a:pt x="2358394" y="732899"/>
                    <a:pt x="2357173" y="732899"/>
                  </a:cubicBezTo>
                  <a:cubicBezTo>
                    <a:pt x="2359614" y="731679"/>
                    <a:pt x="2360835" y="730458"/>
                    <a:pt x="2364497" y="728017"/>
                  </a:cubicBezTo>
                  <a:cubicBezTo>
                    <a:pt x="2366939" y="726796"/>
                    <a:pt x="2370601" y="725575"/>
                    <a:pt x="2373042" y="724354"/>
                  </a:cubicBezTo>
                  <a:cubicBezTo>
                    <a:pt x="2376704" y="723134"/>
                    <a:pt x="2381587" y="721913"/>
                    <a:pt x="2385249" y="719472"/>
                  </a:cubicBezTo>
                  <a:cubicBezTo>
                    <a:pt x="2387691" y="718251"/>
                    <a:pt x="2395015" y="718251"/>
                    <a:pt x="2397456" y="717030"/>
                  </a:cubicBezTo>
                  <a:cubicBezTo>
                    <a:pt x="2401118" y="715810"/>
                    <a:pt x="2403560" y="710927"/>
                    <a:pt x="2406001" y="708485"/>
                  </a:cubicBezTo>
                  <a:cubicBezTo>
                    <a:pt x="2407222" y="706044"/>
                    <a:pt x="2410884" y="706044"/>
                    <a:pt x="2412105" y="703603"/>
                  </a:cubicBezTo>
                  <a:cubicBezTo>
                    <a:pt x="2413325" y="701161"/>
                    <a:pt x="2420649" y="701161"/>
                    <a:pt x="2423091" y="698720"/>
                  </a:cubicBezTo>
                  <a:cubicBezTo>
                    <a:pt x="2426753" y="695058"/>
                    <a:pt x="2430415" y="695058"/>
                    <a:pt x="2432856" y="695058"/>
                  </a:cubicBezTo>
                  <a:cubicBezTo>
                    <a:pt x="2434077" y="695058"/>
                    <a:pt x="2436519" y="693837"/>
                    <a:pt x="2437739" y="693837"/>
                  </a:cubicBezTo>
                  <a:cubicBezTo>
                    <a:pt x="2438960" y="693837"/>
                    <a:pt x="2438960" y="692616"/>
                    <a:pt x="2440181" y="691396"/>
                  </a:cubicBezTo>
                  <a:cubicBezTo>
                    <a:pt x="2441402" y="690175"/>
                    <a:pt x="2442622" y="687733"/>
                    <a:pt x="2440181" y="688954"/>
                  </a:cubicBezTo>
                  <a:cubicBezTo>
                    <a:pt x="2435298" y="690175"/>
                    <a:pt x="2435298" y="691396"/>
                    <a:pt x="2432856" y="690175"/>
                  </a:cubicBezTo>
                  <a:cubicBezTo>
                    <a:pt x="2431636" y="688954"/>
                    <a:pt x="2429195" y="691396"/>
                    <a:pt x="2425532" y="691396"/>
                  </a:cubicBezTo>
                  <a:cubicBezTo>
                    <a:pt x="2425532" y="691396"/>
                    <a:pt x="2424312" y="692616"/>
                    <a:pt x="2423091" y="692616"/>
                  </a:cubicBezTo>
                  <a:cubicBezTo>
                    <a:pt x="2421870" y="692616"/>
                    <a:pt x="2420649" y="693837"/>
                    <a:pt x="2419429" y="693837"/>
                  </a:cubicBezTo>
                  <a:cubicBezTo>
                    <a:pt x="2416988" y="693837"/>
                    <a:pt x="2416988" y="693837"/>
                    <a:pt x="2415767" y="693837"/>
                  </a:cubicBezTo>
                  <a:cubicBezTo>
                    <a:pt x="2413325" y="693837"/>
                    <a:pt x="2414546" y="691396"/>
                    <a:pt x="2412105" y="695058"/>
                  </a:cubicBezTo>
                  <a:cubicBezTo>
                    <a:pt x="2410884" y="696278"/>
                    <a:pt x="2408442" y="698720"/>
                    <a:pt x="2408442" y="696278"/>
                  </a:cubicBezTo>
                  <a:cubicBezTo>
                    <a:pt x="2408442" y="695058"/>
                    <a:pt x="2407222" y="696278"/>
                    <a:pt x="2404781" y="696278"/>
                  </a:cubicBezTo>
                  <a:cubicBezTo>
                    <a:pt x="2402339" y="696278"/>
                    <a:pt x="2401118" y="699940"/>
                    <a:pt x="2401118" y="699940"/>
                  </a:cubicBezTo>
                  <a:cubicBezTo>
                    <a:pt x="2399898" y="699940"/>
                    <a:pt x="2398677" y="699940"/>
                    <a:pt x="2398677" y="698720"/>
                  </a:cubicBezTo>
                  <a:cubicBezTo>
                    <a:pt x="2397456" y="696278"/>
                    <a:pt x="2395015" y="699940"/>
                    <a:pt x="2393794" y="701161"/>
                  </a:cubicBezTo>
                  <a:cubicBezTo>
                    <a:pt x="2391353" y="703603"/>
                    <a:pt x="2390132" y="702382"/>
                    <a:pt x="2388911" y="701161"/>
                  </a:cubicBezTo>
                  <a:cubicBezTo>
                    <a:pt x="2387691" y="699940"/>
                    <a:pt x="2386470" y="697499"/>
                    <a:pt x="2384028" y="701161"/>
                  </a:cubicBezTo>
                  <a:cubicBezTo>
                    <a:pt x="2382808" y="702382"/>
                    <a:pt x="2381587" y="703603"/>
                    <a:pt x="2381587" y="703603"/>
                  </a:cubicBezTo>
                  <a:cubicBezTo>
                    <a:pt x="2377925" y="702382"/>
                    <a:pt x="2379146" y="706044"/>
                    <a:pt x="2379146" y="706044"/>
                  </a:cubicBezTo>
                  <a:cubicBezTo>
                    <a:pt x="2375484" y="704823"/>
                    <a:pt x="2373042" y="706044"/>
                    <a:pt x="2370601" y="708485"/>
                  </a:cubicBezTo>
                  <a:cubicBezTo>
                    <a:pt x="2365718" y="713368"/>
                    <a:pt x="2365718" y="712147"/>
                    <a:pt x="2362056" y="712147"/>
                  </a:cubicBezTo>
                  <a:cubicBezTo>
                    <a:pt x="2357173" y="710927"/>
                    <a:pt x="2358394" y="714589"/>
                    <a:pt x="2357173" y="712147"/>
                  </a:cubicBezTo>
                  <a:cubicBezTo>
                    <a:pt x="2357173" y="712147"/>
                    <a:pt x="2357173" y="712147"/>
                    <a:pt x="2355952" y="712147"/>
                  </a:cubicBezTo>
                  <a:cubicBezTo>
                    <a:pt x="2357173" y="710927"/>
                    <a:pt x="2359614" y="709706"/>
                    <a:pt x="2362056" y="707265"/>
                  </a:cubicBezTo>
                  <a:cubicBezTo>
                    <a:pt x="2364497" y="706044"/>
                    <a:pt x="2366939" y="704823"/>
                    <a:pt x="2369380" y="703603"/>
                  </a:cubicBezTo>
                  <a:cubicBezTo>
                    <a:pt x="2373042" y="701161"/>
                    <a:pt x="2376704" y="699940"/>
                    <a:pt x="2380366" y="697499"/>
                  </a:cubicBezTo>
                  <a:cubicBezTo>
                    <a:pt x="2381587" y="696278"/>
                    <a:pt x="2390132" y="695058"/>
                    <a:pt x="2391353" y="693837"/>
                  </a:cubicBezTo>
                  <a:cubicBezTo>
                    <a:pt x="2395015" y="691396"/>
                    <a:pt x="2395015" y="687733"/>
                    <a:pt x="2396235" y="684071"/>
                  </a:cubicBezTo>
                  <a:cubicBezTo>
                    <a:pt x="2396235" y="681630"/>
                    <a:pt x="2399898" y="680409"/>
                    <a:pt x="2399898" y="677968"/>
                  </a:cubicBezTo>
                  <a:cubicBezTo>
                    <a:pt x="2399898" y="675526"/>
                    <a:pt x="2407222" y="673085"/>
                    <a:pt x="2407222" y="670644"/>
                  </a:cubicBezTo>
                  <a:cubicBezTo>
                    <a:pt x="2408442" y="666982"/>
                    <a:pt x="2412105" y="664540"/>
                    <a:pt x="2413325" y="664540"/>
                  </a:cubicBezTo>
                  <a:cubicBezTo>
                    <a:pt x="2414546" y="664540"/>
                    <a:pt x="2415767" y="662099"/>
                    <a:pt x="2415767" y="662099"/>
                  </a:cubicBezTo>
                  <a:cubicBezTo>
                    <a:pt x="2416988" y="662099"/>
                    <a:pt x="2416988" y="660878"/>
                    <a:pt x="2416988" y="659657"/>
                  </a:cubicBezTo>
                  <a:cubicBezTo>
                    <a:pt x="2416988" y="657216"/>
                    <a:pt x="2416988" y="655995"/>
                    <a:pt x="2415767" y="657216"/>
                  </a:cubicBezTo>
                  <a:cubicBezTo>
                    <a:pt x="2413325" y="660878"/>
                    <a:pt x="2413325" y="660878"/>
                    <a:pt x="2409663" y="660878"/>
                  </a:cubicBezTo>
                  <a:cubicBezTo>
                    <a:pt x="2407222" y="660878"/>
                    <a:pt x="2406001" y="663319"/>
                    <a:pt x="2404781" y="664540"/>
                  </a:cubicBezTo>
                  <a:cubicBezTo>
                    <a:pt x="2404781" y="664540"/>
                    <a:pt x="2404781" y="665761"/>
                    <a:pt x="2403560" y="666982"/>
                  </a:cubicBezTo>
                  <a:cubicBezTo>
                    <a:pt x="2403560" y="666982"/>
                    <a:pt x="2402339" y="668202"/>
                    <a:pt x="2401118" y="669423"/>
                  </a:cubicBezTo>
                  <a:cubicBezTo>
                    <a:pt x="2398677" y="669423"/>
                    <a:pt x="2399898" y="670644"/>
                    <a:pt x="2398677" y="670644"/>
                  </a:cubicBezTo>
                  <a:cubicBezTo>
                    <a:pt x="2396235" y="670644"/>
                    <a:pt x="2397456" y="669423"/>
                    <a:pt x="2396235" y="673085"/>
                  </a:cubicBezTo>
                  <a:cubicBezTo>
                    <a:pt x="2395015" y="675526"/>
                    <a:pt x="2395015" y="676747"/>
                    <a:pt x="2393794" y="675526"/>
                  </a:cubicBezTo>
                  <a:cubicBezTo>
                    <a:pt x="2392574" y="674306"/>
                    <a:pt x="2392574" y="675526"/>
                    <a:pt x="2391353" y="675526"/>
                  </a:cubicBezTo>
                  <a:cubicBezTo>
                    <a:pt x="2388911" y="675526"/>
                    <a:pt x="2390132" y="679189"/>
                    <a:pt x="2388911" y="679189"/>
                  </a:cubicBezTo>
                  <a:cubicBezTo>
                    <a:pt x="2387691" y="679189"/>
                    <a:pt x="2387691" y="679189"/>
                    <a:pt x="2386470" y="677968"/>
                  </a:cubicBezTo>
                  <a:cubicBezTo>
                    <a:pt x="2384028" y="675526"/>
                    <a:pt x="2384028" y="679189"/>
                    <a:pt x="2382808" y="680409"/>
                  </a:cubicBezTo>
                  <a:cubicBezTo>
                    <a:pt x="2381587" y="682851"/>
                    <a:pt x="2380366" y="681630"/>
                    <a:pt x="2379146" y="680409"/>
                  </a:cubicBezTo>
                  <a:cubicBezTo>
                    <a:pt x="2377925" y="679189"/>
                    <a:pt x="2375484" y="677968"/>
                    <a:pt x="2375484" y="680409"/>
                  </a:cubicBezTo>
                  <a:cubicBezTo>
                    <a:pt x="2375484" y="681630"/>
                    <a:pt x="2374263" y="682851"/>
                    <a:pt x="2374263" y="682851"/>
                  </a:cubicBezTo>
                  <a:cubicBezTo>
                    <a:pt x="2370601" y="681630"/>
                    <a:pt x="2373042" y="685292"/>
                    <a:pt x="2373042" y="685292"/>
                  </a:cubicBezTo>
                  <a:cubicBezTo>
                    <a:pt x="2369380" y="684071"/>
                    <a:pt x="2366939" y="686513"/>
                    <a:pt x="2365718" y="688954"/>
                  </a:cubicBezTo>
                  <a:cubicBezTo>
                    <a:pt x="2364497" y="691396"/>
                    <a:pt x="2363277" y="692616"/>
                    <a:pt x="2362056" y="692616"/>
                  </a:cubicBezTo>
                  <a:cubicBezTo>
                    <a:pt x="2360835" y="692616"/>
                    <a:pt x="2360835" y="692616"/>
                    <a:pt x="2358394" y="692616"/>
                  </a:cubicBezTo>
                  <a:cubicBezTo>
                    <a:pt x="2353511" y="691396"/>
                    <a:pt x="2355952" y="695058"/>
                    <a:pt x="2353511" y="692616"/>
                  </a:cubicBezTo>
                  <a:cubicBezTo>
                    <a:pt x="2353511" y="692616"/>
                    <a:pt x="2352290" y="691396"/>
                    <a:pt x="2352290" y="691396"/>
                  </a:cubicBezTo>
                  <a:cubicBezTo>
                    <a:pt x="2352290" y="690175"/>
                    <a:pt x="2353511" y="690175"/>
                    <a:pt x="2354732" y="688954"/>
                  </a:cubicBezTo>
                  <a:cubicBezTo>
                    <a:pt x="2355952" y="687733"/>
                    <a:pt x="2358394" y="686513"/>
                    <a:pt x="2359614" y="685292"/>
                  </a:cubicBezTo>
                  <a:cubicBezTo>
                    <a:pt x="2362056" y="682851"/>
                    <a:pt x="2364497" y="681630"/>
                    <a:pt x="2366939" y="679189"/>
                  </a:cubicBezTo>
                  <a:cubicBezTo>
                    <a:pt x="2368159" y="677968"/>
                    <a:pt x="2373042" y="675526"/>
                    <a:pt x="2374263" y="674306"/>
                  </a:cubicBezTo>
                  <a:cubicBezTo>
                    <a:pt x="2375484" y="671864"/>
                    <a:pt x="2375484" y="668202"/>
                    <a:pt x="2375484" y="665761"/>
                  </a:cubicBezTo>
                  <a:cubicBezTo>
                    <a:pt x="2375484" y="664540"/>
                    <a:pt x="2376704" y="662099"/>
                    <a:pt x="2377925" y="660878"/>
                  </a:cubicBezTo>
                  <a:cubicBezTo>
                    <a:pt x="2377925" y="659657"/>
                    <a:pt x="2382808" y="655995"/>
                    <a:pt x="2382808" y="654775"/>
                  </a:cubicBezTo>
                  <a:cubicBezTo>
                    <a:pt x="2382808" y="651112"/>
                    <a:pt x="2386470" y="649892"/>
                    <a:pt x="2387691" y="649892"/>
                  </a:cubicBezTo>
                  <a:cubicBezTo>
                    <a:pt x="2388911" y="649892"/>
                    <a:pt x="2388911" y="647450"/>
                    <a:pt x="2390132" y="647450"/>
                  </a:cubicBezTo>
                  <a:cubicBezTo>
                    <a:pt x="2390132" y="647450"/>
                    <a:pt x="2391353" y="646230"/>
                    <a:pt x="2391353" y="645009"/>
                  </a:cubicBezTo>
                  <a:cubicBezTo>
                    <a:pt x="2391353" y="643788"/>
                    <a:pt x="2391353" y="642568"/>
                    <a:pt x="2390132" y="642568"/>
                  </a:cubicBezTo>
                  <a:cubicBezTo>
                    <a:pt x="2387691" y="645009"/>
                    <a:pt x="2388911" y="646230"/>
                    <a:pt x="2385249" y="645009"/>
                  </a:cubicBezTo>
                  <a:cubicBezTo>
                    <a:pt x="2384028" y="645009"/>
                    <a:pt x="2382808" y="646230"/>
                    <a:pt x="2380366" y="647450"/>
                  </a:cubicBezTo>
                  <a:cubicBezTo>
                    <a:pt x="2380366" y="647450"/>
                    <a:pt x="2380366" y="648671"/>
                    <a:pt x="2379146" y="648671"/>
                  </a:cubicBezTo>
                  <a:cubicBezTo>
                    <a:pt x="2379146" y="648671"/>
                    <a:pt x="2377925" y="649892"/>
                    <a:pt x="2377925" y="649892"/>
                  </a:cubicBezTo>
                  <a:cubicBezTo>
                    <a:pt x="2375484" y="649892"/>
                    <a:pt x="2376704" y="651112"/>
                    <a:pt x="2375484" y="651112"/>
                  </a:cubicBezTo>
                  <a:cubicBezTo>
                    <a:pt x="2374263" y="651112"/>
                    <a:pt x="2374263" y="649892"/>
                    <a:pt x="2373042" y="653554"/>
                  </a:cubicBezTo>
                  <a:cubicBezTo>
                    <a:pt x="2373042" y="654775"/>
                    <a:pt x="2373042" y="657216"/>
                    <a:pt x="2370601" y="655995"/>
                  </a:cubicBezTo>
                  <a:cubicBezTo>
                    <a:pt x="2369380" y="655995"/>
                    <a:pt x="2369380" y="655995"/>
                    <a:pt x="2368159" y="657216"/>
                  </a:cubicBezTo>
                  <a:cubicBezTo>
                    <a:pt x="2365718" y="658437"/>
                    <a:pt x="2368159" y="659657"/>
                    <a:pt x="2366939" y="660878"/>
                  </a:cubicBezTo>
                  <a:cubicBezTo>
                    <a:pt x="2366939" y="660878"/>
                    <a:pt x="2365718" y="660878"/>
                    <a:pt x="2364497" y="660878"/>
                  </a:cubicBezTo>
                  <a:cubicBezTo>
                    <a:pt x="2362056" y="659657"/>
                    <a:pt x="2362056" y="662099"/>
                    <a:pt x="2362056" y="664540"/>
                  </a:cubicBezTo>
                  <a:cubicBezTo>
                    <a:pt x="2360835" y="666982"/>
                    <a:pt x="2360835" y="665761"/>
                    <a:pt x="2358394" y="665761"/>
                  </a:cubicBezTo>
                  <a:cubicBezTo>
                    <a:pt x="2357173" y="665761"/>
                    <a:pt x="2354732" y="664540"/>
                    <a:pt x="2354732" y="666982"/>
                  </a:cubicBezTo>
                  <a:cubicBezTo>
                    <a:pt x="2354732" y="668202"/>
                    <a:pt x="2354732" y="669423"/>
                    <a:pt x="2353511" y="669423"/>
                  </a:cubicBezTo>
                  <a:cubicBezTo>
                    <a:pt x="2349849" y="669423"/>
                    <a:pt x="2353511" y="671864"/>
                    <a:pt x="2353511" y="671864"/>
                  </a:cubicBezTo>
                  <a:cubicBezTo>
                    <a:pt x="2349849" y="671864"/>
                    <a:pt x="2349849" y="673085"/>
                    <a:pt x="2348628" y="675526"/>
                  </a:cubicBezTo>
                  <a:cubicBezTo>
                    <a:pt x="2347407" y="680409"/>
                    <a:pt x="2347407" y="679189"/>
                    <a:pt x="2343745" y="679189"/>
                  </a:cubicBezTo>
                  <a:cubicBezTo>
                    <a:pt x="2340083" y="679189"/>
                    <a:pt x="2342525" y="681630"/>
                    <a:pt x="2340083" y="680409"/>
                  </a:cubicBezTo>
                  <a:cubicBezTo>
                    <a:pt x="2340083" y="680409"/>
                    <a:pt x="2338863" y="680409"/>
                    <a:pt x="2338863" y="680409"/>
                  </a:cubicBezTo>
                  <a:cubicBezTo>
                    <a:pt x="2338863" y="680409"/>
                    <a:pt x="2338863" y="680409"/>
                    <a:pt x="2338863" y="680409"/>
                  </a:cubicBezTo>
                  <a:cubicBezTo>
                    <a:pt x="2343745" y="676747"/>
                    <a:pt x="2341304" y="676747"/>
                    <a:pt x="2343745" y="671864"/>
                  </a:cubicBezTo>
                  <a:cubicBezTo>
                    <a:pt x="2344966" y="670644"/>
                    <a:pt x="2346187" y="669423"/>
                    <a:pt x="2347407" y="668202"/>
                  </a:cubicBezTo>
                  <a:cubicBezTo>
                    <a:pt x="2348628" y="665761"/>
                    <a:pt x="2351070" y="664540"/>
                    <a:pt x="2352290" y="662099"/>
                  </a:cubicBezTo>
                  <a:cubicBezTo>
                    <a:pt x="2353511" y="660878"/>
                    <a:pt x="2357173" y="658437"/>
                    <a:pt x="2358394" y="657216"/>
                  </a:cubicBezTo>
                  <a:cubicBezTo>
                    <a:pt x="2359614" y="654775"/>
                    <a:pt x="2359614" y="652333"/>
                    <a:pt x="2358394" y="649892"/>
                  </a:cubicBezTo>
                  <a:cubicBezTo>
                    <a:pt x="2358394" y="648671"/>
                    <a:pt x="2359614" y="647450"/>
                    <a:pt x="2359614" y="645009"/>
                  </a:cubicBezTo>
                  <a:cubicBezTo>
                    <a:pt x="2359614" y="643788"/>
                    <a:pt x="2363277" y="640126"/>
                    <a:pt x="2363277" y="638905"/>
                  </a:cubicBezTo>
                  <a:cubicBezTo>
                    <a:pt x="2363277" y="636464"/>
                    <a:pt x="2365718" y="634023"/>
                    <a:pt x="2365718" y="634023"/>
                  </a:cubicBezTo>
                  <a:cubicBezTo>
                    <a:pt x="2366939" y="634023"/>
                    <a:pt x="2366939" y="631581"/>
                    <a:pt x="2366939" y="631581"/>
                  </a:cubicBezTo>
                  <a:cubicBezTo>
                    <a:pt x="2366939" y="631581"/>
                    <a:pt x="2366939" y="630361"/>
                    <a:pt x="2366939" y="629140"/>
                  </a:cubicBezTo>
                  <a:cubicBezTo>
                    <a:pt x="2366939" y="627919"/>
                    <a:pt x="2366939" y="626698"/>
                    <a:pt x="2365718" y="627919"/>
                  </a:cubicBezTo>
                  <a:cubicBezTo>
                    <a:pt x="2364497" y="630361"/>
                    <a:pt x="2364497" y="630361"/>
                    <a:pt x="2362056" y="630361"/>
                  </a:cubicBezTo>
                  <a:cubicBezTo>
                    <a:pt x="2360835" y="630361"/>
                    <a:pt x="2360835" y="631581"/>
                    <a:pt x="2358394" y="632802"/>
                  </a:cubicBezTo>
                  <a:cubicBezTo>
                    <a:pt x="2358394" y="632802"/>
                    <a:pt x="2358394" y="634023"/>
                    <a:pt x="2358394" y="634023"/>
                  </a:cubicBezTo>
                  <a:cubicBezTo>
                    <a:pt x="2358394" y="634023"/>
                    <a:pt x="2358394" y="635243"/>
                    <a:pt x="2357173" y="635243"/>
                  </a:cubicBezTo>
                  <a:cubicBezTo>
                    <a:pt x="2355952" y="636464"/>
                    <a:pt x="2355952" y="636464"/>
                    <a:pt x="2355952" y="636464"/>
                  </a:cubicBezTo>
                  <a:cubicBezTo>
                    <a:pt x="2354732" y="636464"/>
                    <a:pt x="2354732" y="635243"/>
                    <a:pt x="2354732" y="638905"/>
                  </a:cubicBezTo>
                  <a:cubicBezTo>
                    <a:pt x="2354732" y="640126"/>
                    <a:pt x="2354732" y="641347"/>
                    <a:pt x="2353511" y="641347"/>
                  </a:cubicBezTo>
                  <a:cubicBezTo>
                    <a:pt x="2352290" y="641347"/>
                    <a:pt x="2352290" y="641347"/>
                    <a:pt x="2351070" y="642568"/>
                  </a:cubicBezTo>
                  <a:cubicBezTo>
                    <a:pt x="2349849" y="643788"/>
                    <a:pt x="2351070" y="645009"/>
                    <a:pt x="2351070" y="646230"/>
                  </a:cubicBezTo>
                  <a:cubicBezTo>
                    <a:pt x="2351070" y="646230"/>
                    <a:pt x="2349849" y="646230"/>
                    <a:pt x="2348628" y="646230"/>
                  </a:cubicBezTo>
                  <a:cubicBezTo>
                    <a:pt x="2346187" y="645009"/>
                    <a:pt x="2347407" y="647450"/>
                    <a:pt x="2347407" y="648671"/>
                  </a:cubicBezTo>
                  <a:cubicBezTo>
                    <a:pt x="2347407" y="651112"/>
                    <a:pt x="2346187" y="649892"/>
                    <a:pt x="2344966" y="649892"/>
                  </a:cubicBezTo>
                  <a:cubicBezTo>
                    <a:pt x="2343745" y="649892"/>
                    <a:pt x="2341304" y="648671"/>
                    <a:pt x="2342525" y="651112"/>
                  </a:cubicBezTo>
                  <a:cubicBezTo>
                    <a:pt x="2342525" y="652333"/>
                    <a:pt x="2342525" y="652333"/>
                    <a:pt x="2342525" y="652333"/>
                  </a:cubicBezTo>
                  <a:cubicBezTo>
                    <a:pt x="2340083" y="652333"/>
                    <a:pt x="2342525" y="653554"/>
                    <a:pt x="2342525" y="653554"/>
                  </a:cubicBezTo>
                  <a:cubicBezTo>
                    <a:pt x="2340083" y="653554"/>
                    <a:pt x="2338863" y="655995"/>
                    <a:pt x="2338863" y="657216"/>
                  </a:cubicBezTo>
                  <a:cubicBezTo>
                    <a:pt x="2338863" y="662099"/>
                    <a:pt x="2337642" y="660878"/>
                    <a:pt x="2335200" y="660878"/>
                  </a:cubicBezTo>
                  <a:cubicBezTo>
                    <a:pt x="2331538" y="662099"/>
                    <a:pt x="2333980" y="663319"/>
                    <a:pt x="2332759" y="662099"/>
                  </a:cubicBezTo>
                  <a:cubicBezTo>
                    <a:pt x="2331538" y="662099"/>
                    <a:pt x="2329097" y="660878"/>
                    <a:pt x="2330318" y="663319"/>
                  </a:cubicBezTo>
                  <a:cubicBezTo>
                    <a:pt x="2330318" y="664540"/>
                    <a:pt x="2331538" y="664540"/>
                    <a:pt x="2330318" y="664540"/>
                  </a:cubicBezTo>
                  <a:cubicBezTo>
                    <a:pt x="2325435" y="662099"/>
                    <a:pt x="2329097" y="665761"/>
                    <a:pt x="2327876" y="665761"/>
                  </a:cubicBezTo>
                  <a:cubicBezTo>
                    <a:pt x="2324214" y="664540"/>
                    <a:pt x="2327876" y="669423"/>
                    <a:pt x="2326656" y="668202"/>
                  </a:cubicBezTo>
                  <a:cubicBezTo>
                    <a:pt x="2324214" y="666982"/>
                    <a:pt x="2327876" y="669423"/>
                    <a:pt x="2324214" y="668202"/>
                  </a:cubicBezTo>
                  <a:cubicBezTo>
                    <a:pt x="2324214" y="668202"/>
                    <a:pt x="2324214" y="669423"/>
                    <a:pt x="2324214" y="669423"/>
                  </a:cubicBezTo>
                  <a:cubicBezTo>
                    <a:pt x="2324214" y="669423"/>
                    <a:pt x="2324214" y="669423"/>
                    <a:pt x="2324214" y="669423"/>
                  </a:cubicBezTo>
                  <a:lnTo>
                    <a:pt x="2322993" y="630361"/>
                  </a:lnTo>
                  <a:lnTo>
                    <a:pt x="2321773" y="669423"/>
                  </a:lnTo>
                  <a:cubicBezTo>
                    <a:pt x="2321773" y="669423"/>
                    <a:pt x="2320552" y="669423"/>
                    <a:pt x="2320552" y="669423"/>
                  </a:cubicBezTo>
                  <a:cubicBezTo>
                    <a:pt x="2320552" y="669423"/>
                    <a:pt x="2320552" y="668202"/>
                    <a:pt x="2320552" y="668202"/>
                  </a:cubicBezTo>
                  <a:cubicBezTo>
                    <a:pt x="2318111" y="669423"/>
                    <a:pt x="2320552" y="666982"/>
                    <a:pt x="2318111" y="668202"/>
                  </a:cubicBezTo>
                  <a:cubicBezTo>
                    <a:pt x="2316890" y="668202"/>
                    <a:pt x="2320552" y="664540"/>
                    <a:pt x="2316890" y="665761"/>
                  </a:cubicBezTo>
                  <a:cubicBezTo>
                    <a:pt x="2315669" y="665761"/>
                    <a:pt x="2318111" y="662099"/>
                    <a:pt x="2314449" y="664540"/>
                  </a:cubicBezTo>
                  <a:cubicBezTo>
                    <a:pt x="2314449" y="664540"/>
                    <a:pt x="2314449" y="664540"/>
                    <a:pt x="2314449" y="663319"/>
                  </a:cubicBezTo>
                  <a:cubicBezTo>
                    <a:pt x="2315669" y="660878"/>
                    <a:pt x="2313228" y="660878"/>
                    <a:pt x="2312007" y="662099"/>
                  </a:cubicBezTo>
                  <a:cubicBezTo>
                    <a:pt x="2309566" y="662099"/>
                    <a:pt x="2313228" y="660878"/>
                    <a:pt x="2309566" y="660878"/>
                  </a:cubicBezTo>
                  <a:cubicBezTo>
                    <a:pt x="2307124" y="660878"/>
                    <a:pt x="2307124" y="660878"/>
                    <a:pt x="2305904" y="657216"/>
                  </a:cubicBezTo>
                  <a:cubicBezTo>
                    <a:pt x="2305904" y="654775"/>
                    <a:pt x="2304683" y="653554"/>
                    <a:pt x="2302242" y="653554"/>
                  </a:cubicBezTo>
                  <a:cubicBezTo>
                    <a:pt x="2302242" y="653554"/>
                    <a:pt x="2304683" y="652333"/>
                    <a:pt x="2302242" y="652333"/>
                  </a:cubicBezTo>
                  <a:cubicBezTo>
                    <a:pt x="2302242" y="652333"/>
                    <a:pt x="2301021" y="652333"/>
                    <a:pt x="2302242" y="651112"/>
                  </a:cubicBezTo>
                  <a:cubicBezTo>
                    <a:pt x="2302242" y="648671"/>
                    <a:pt x="2301021" y="649892"/>
                    <a:pt x="2299800" y="649892"/>
                  </a:cubicBezTo>
                  <a:cubicBezTo>
                    <a:pt x="2298579" y="649892"/>
                    <a:pt x="2297359" y="651112"/>
                    <a:pt x="2297359" y="648671"/>
                  </a:cubicBezTo>
                  <a:cubicBezTo>
                    <a:pt x="2297359" y="647450"/>
                    <a:pt x="2297359" y="645009"/>
                    <a:pt x="2296138" y="646230"/>
                  </a:cubicBezTo>
                  <a:cubicBezTo>
                    <a:pt x="2294917" y="646230"/>
                    <a:pt x="2294917" y="646230"/>
                    <a:pt x="2293697" y="646230"/>
                  </a:cubicBezTo>
                  <a:cubicBezTo>
                    <a:pt x="2293697" y="646230"/>
                    <a:pt x="2294917" y="643788"/>
                    <a:pt x="2293697" y="642568"/>
                  </a:cubicBezTo>
                  <a:cubicBezTo>
                    <a:pt x="2292476" y="642568"/>
                    <a:pt x="2292476" y="641347"/>
                    <a:pt x="2291255" y="641347"/>
                  </a:cubicBezTo>
                  <a:cubicBezTo>
                    <a:pt x="2290035" y="641347"/>
                    <a:pt x="2290035" y="640126"/>
                    <a:pt x="2290035" y="638905"/>
                  </a:cubicBezTo>
                  <a:cubicBezTo>
                    <a:pt x="2290035" y="636464"/>
                    <a:pt x="2290035" y="637685"/>
                    <a:pt x="2288814" y="636464"/>
                  </a:cubicBezTo>
                  <a:cubicBezTo>
                    <a:pt x="2287593" y="636464"/>
                    <a:pt x="2288814" y="636464"/>
                    <a:pt x="2287593" y="635243"/>
                  </a:cubicBezTo>
                  <a:cubicBezTo>
                    <a:pt x="2286372" y="635243"/>
                    <a:pt x="2286372" y="634023"/>
                    <a:pt x="2286372" y="634023"/>
                  </a:cubicBezTo>
                  <a:cubicBezTo>
                    <a:pt x="2286372" y="634023"/>
                    <a:pt x="2286372" y="632802"/>
                    <a:pt x="2286372" y="632802"/>
                  </a:cubicBezTo>
                  <a:cubicBezTo>
                    <a:pt x="2285152" y="631581"/>
                    <a:pt x="2285152" y="630361"/>
                    <a:pt x="2282710" y="630361"/>
                  </a:cubicBezTo>
                  <a:cubicBezTo>
                    <a:pt x="2280269" y="630361"/>
                    <a:pt x="2280269" y="630361"/>
                    <a:pt x="2279048" y="627919"/>
                  </a:cubicBezTo>
                  <a:cubicBezTo>
                    <a:pt x="2279048" y="626698"/>
                    <a:pt x="2277828" y="627919"/>
                    <a:pt x="2277828" y="629140"/>
                  </a:cubicBezTo>
                  <a:cubicBezTo>
                    <a:pt x="2277828" y="630361"/>
                    <a:pt x="2277828" y="631581"/>
                    <a:pt x="2277828" y="631581"/>
                  </a:cubicBezTo>
                  <a:cubicBezTo>
                    <a:pt x="2277828" y="631581"/>
                    <a:pt x="2279048" y="632802"/>
                    <a:pt x="2279048" y="634023"/>
                  </a:cubicBezTo>
                  <a:cubicBezTo>
                    <a:pt x="2280269" y="634023"/>
                    <a:pt x="2281490" y="636464"/>
                    <a:pt x="2281490" y="638905"/>
                  </a:cubicBezTo>
                  <a:cubicBezTo>
                    <a:pt x="2281490" y="640126"/>
                    <a:pt x="2285152" y="643788"/>
                    <a:pt x="2285152" y="645009"/>
                  </a:cubicBezTo>
                  <a:cubicBezTo>
                    <a:pt x="2285152" y="646230"/>
                    <a:pt x="2286372" y="647450"/>
                    <a:pt x="2286372" y="649892"/>
                  </a:cubicBezTo>
                  <a:cubicBezTo>
                    <a:pt x="2286372" y="652333"/>
                    <a:pt x="2285152" y="654775"/>
                    <a:pt x="2286372" y="657216"/>
                  </a:cubicBezTo>
                  <a:cubicBezTo>
                    <a:pt x="2286372" y="658437"/>
                    <a:pt x="2291255" y="660878"/>
                    <a:pt x="2292476" y="662099"/>
                  </a:cubicBezTo>
                  <a:cubicBezTo>
                    <a:pt x="2293697" y="664540"/>
                    <a:pt x="2296138" y="665761"/>
                    <a:pt x="2297359" y="668202"/>
                  </a:cubicBezTo>
                  <a:cubicBezTo>
                    <a:pt x="2298579" y="669423"/>
                    <a:pt x="2299800" y="670644"/>
                    <a:pt x="2301021" y="671864"/>
                  </a:cubicBezTo>
                  <a:cubicBezTo>
                    <a:pt x="2303462" y="676747"/>
                    <a:pt x="2302242" y="676747"/>
                    <a:pt x="2305904" y="680409"/>
                  </a:cubicBezTo>
                  <a:cubicBezTo>
                    <a:pt x="2305904" y="680409"/>
                    <a:pt x="2305904" y="680409"/>
                    <a:pt x="2305904" y="680409"/>
                  </a:cubicBezTo>
                  <a:cubicBezTo>
                    <a:pt x="2305904" y="680409"/>
                    <a:pt x="2304683" y="680409"/>
                    <a:pt x="2304683" y="680409"/>
                  </a:cubicBezTo>
                  <a:cubicBezTo>
                    <a:pt x="2302242" y="681630"/>
                    <a:pt x="2304683" y="679189"/>
                    <a:pt x="2301021" y="679189"/>
                  </a:cubicBezTo>
                  <a:cubicBezTo>
                    <a:pt x="2298579" y="679189"/>
                    <a:pt x="2297359" y="680409"/>
                    <a:pt x="2296138" y="675526"/>
                  </a:cubicBezTo>
                  <a:cubicBezTo>
                    <a:pt x="2296138" y="673085"/>
                    <a:pt x="2294917" y="671864"/>
                    <a:pt x="2291255" y="671864"/>
                  </a:cubicBezTo>
                  <a:cubicBezTo>
                    <a:pt x="2291255" y="671864"/>
                    <a:pt x="2293697" y="669423"/>
                    <a:pt x="2291255" y="669423"/>
                  </a:cubicBezTo>
                  <a:cubicBezTo>
                    <a:pt x="2291255" y="669423"/>
                    <a:pt x="2290035" y="669423"/>
                    <a:pt x="2290035" y="666982"/>
                  </a:cubicBezTo>
                  <a:cubicBezTo>
                    <a:pt x="2290035" y="663319"/>
                    <a:pt x="2288814" y="665761"/>
                    <a:pt x="2286372" y="665761"/>
                  </a:cubicBezTo>
                  <a:cubicBezTo>
                    <a:pt x="2285152" y="665761"/>
                    <a:pt x="2283931" y="666982"/>
                    <a:pt x="2282710" y="664540"/>
                  </a:cubicBezTo>
                  <a:cubicBezTo>
                    <a:pt x="2282710" y="663319"/>
                    <a:pt x="2282710" y="659657"/>
                    <a:pt x="2280269" y="660878"/>
                  </a:cubicBezTo>
                  <a:cubicBezTo>
                    <a:pt x="2279048" y="662099"/>
                    <a:pt x="2279048" y="662099"/>
                    <a:pt x="2277828" y="660878"/>
                  </a:cubicBezTo>
                  <a:cubicBezTo>
                    <a:pt x="2277828" y="660878"/>
                    <a:pt x="2279048" y="658437"/>
                    <a:pt x="2276607" y="657216"/>
                  </a:cubicBezTo>
                  <a:cubicBezTo>
                    <a:pt x="2275386" y="657216"/>
                    <a:pt x="2275386" y="655995"/>
                    <a:pt x="2274165" y="655995"/>
                  </a:cubicBezTo>
                  <a:cubicBezTo>
                    <a:pt x="2272945" y="657216"/>
                    <a:pt x="2272945" y="654775"/>
                    <a:pt x="2271724" y="653554"/>
                  </a:cubicBezTo>
                  <a:cubicBezTo>
                    <a:pt x="2271724" y="649892"/>
                    <a:pt x="2271724" y="651112"/>
                    <a:pt x="2269283" y="651112"/>
                  </a:cubicBezTo>
                  <a:cubicBezTo>
                    <a:pt x="2268062" y="651112"/>
                    <a:pt x="2269283" y="651112"/>
                    <a:pt x="2266841" y="649892"/>
                  </a:cubicBezTo>
                  <a:cubicBezTo>
                    <a:pt x="2265621" y="649892"/>
                    <a:pt x="2265621" y="648671"/>
                    <a:pt x="2265621" y="648671"/>
                  </a:cubicBezTo>
                  <a:cubicBezTo>
                    <a:pt x="2265621" y="648671"/>
                    <a:pt x="2264400" y="647450"/>
                    <a:pt x="2264400" y="647450"/>
                  </a:cubicBezTo>
                  <a:cubicBezTo>
                    <a:pt x="2261958" y="646230"/>
                    <a:pt x="2261958" y="643788"/>
                    <a:pt x="2259517" y="645009"/>
                  </a:cubicBezTo>
                  <a:cubicBezTo>
                    <a:pt x="2257076" y="645009"/>
                    <a:pt x="2257076" y="645009"/>
                    <a:pt x="2254634" y="642568"/>
                  </a:cubicBezTo>
                  <a:cubicBezTo>
                    <a:pt x="2253414" y="641347"/>
                    <a:pt x="2253414" y="642568"/>
                    <a:pt x="2253414" y="645009"/>
                  </a:cubicBezTo>
                  <a:cubicBezTo>
                    <a:pt x="2253414" y="646230"/>
                    <a:pt x="2253414" y="647450"/>
                    <a:pt x="2254634" y="647450"/>
                  </a:cubicBezTo>
                  <a:cubicBezTo>
                    <a:pt x="2254634" y="647450"/>
                    <a:pt x="2255855" y="648671"/>
                    <a:pt x="2257076" y="649892"/>
                  </a:cubicBezTo>
                  <a:cubicBezTo>
                    <a:pt x="2258296" y="649892"/>
                    <a:pt x="2260738" y="652333"/>
                    <a:pt x="2261958" y="654775"/>
                  </a:cubicBezTo>
                  <a:cubicBezTo>
                    <a:pt x="2261958" y="655995"/>
                    <a:pt x="2266841" y="659657"/>
                    <a:pt x="2266841" y="660878"/>
                  </a:cubicBezTo>
                  <a:cubicBezTo>
                    <a:pt x="2266841" y="662099"/>
                    <a:pt x="2269283" y="664540"/>
                    <a:pt x="2269283" y="665761"/>
                  </a:cubicBezTo>
                  <a:cubicBezTo>
                    <a:pt x="2269283" y="668202"/>
                    <a:pt x="2269283" y="671864"/>
                    <a:pt x="2270503" y="674306"/>
                  </a:cubicBezTo>
                  <a:cubicBezTo>
                    <a:pt x="2271724" y="675526"/>
                    <a:pt x="2276607" y="677968"/>
                    <a:pt x="2277828" y="679189"/>
                  </a:cubicBezTo>
                  <a:cubicBezTo>
                    <a:pt x="2280269" y="681630"/>
                    <a:pt x="2282710" y="682851"/>
                    <a:pt x="2285152" y="685292"/>
                  </a:cubicBezTo>
                  <a:cubicBezTo>
                    <a:pt x="2286372" y="686513"/>
                    <a:pt x="2288814" y="687733"/>
                    <a:pt x="2290035" y="688954"/>
                  </a:cubicBezTo>
                  <a:cubicBezTo>
                    <a:pt x="2291255" y="690175"/>
                    <a:pt x="2291255" y="690175"/>
                    <a:pt x="2292476" y="691396"/>
                  </a:cubicBezTo>
                  <a:cubicBezTo>
                    <a:pt x="2292476" y="691396"/>
                    <a:pt x="2291255" y="692616"/>
                    <a:pt x="2291255" y="692616"/>
                  </a:cubicBezTo>
                  <a:cubicBezTo>
                    <a:pt x="2288814" y="693837"/>
                    <a:pt x="2291255" y="691396"/>
                    <a:pt x="2286372" y="692616"/>
                  </a:cubicBezTo>
                  <a:cubicBezTo>
                    <a:pt x="2285152" y="692616"/>
                    <a:pt x="2283931" y="693837"/>
                    <a:pt x="2282710" y="692616"/>
                  </a:cubicBezTo>
                  <a:cubicBezTo>
                    <a:pt x="2281490" y="692616"/>
                    <a:pt x="2280269" y="691396"/>
                    <a:pt x="2279048" y="688954"/>
                  </a:cubicBezTo>
                  <a:cubicBezTo>
                    <a:pt x="2277828" y="686513"/>
                    <a:pt x="2275386" y="685292"/>
                    <a:pt x="2271724" y="685292"/>
                  </a:cubicBezTo>
                  <a:cubicBezTo>
                    <a:pt x="2271724" y="685292"/>
                    <a:pt x="2274165" y="682851"/>
                    <a:pt x="2270503" y="682851"/>
                  </a:cubicBezTo>
                  <a:cubicBezTo>
                    <a:pt x="2270503" y="682851"/>
                    <a:pt x="2269283" y="682851"/>
                    <a:pt x="2269283" y="680409"/>
                  </a:cubicBezTo>
                  <a:cubicBezTo>
                    <a:pt x="2268062" y="676747"/>
                    <a:pt x="2266841" y="679189"/>
                    <a:pt x="2265621" y="680409"/>
                  </a:cubicBezTo>
                  <a:cubicBezTo>
                    <a:pt x="2264400" y="681630"/>
                    <a:pt x="2263179" y="682851"/>
                    <a:pt x="2261958" y="680409"/>
                  </a:cubicBezTo>
                  <a:cubicBezTo>
                    <a:pt x="2260738" y="679189"/>
                    <a:pt x="2259517" y="675526"/>
                    <a:pt x="2258296" y="677968"/>
                  </a:cubicBezTo>
                  <a:cubicBezTo>
                    <a:pt x="2257076" y="679189"/>
                    <a:pt x="2257076" y="679189"/>
                    <a:pt x="2255855" y="679189"/>
                  </a:cubicBezTo>
                  <a:cubicBezTo>
                    <a:pt x="2254634" y="679189"/>
                    <a:pt x="2255855" y="675526"/>
                    <a:pt x="2253414" y="675526"/>
                  </a:cubicBezTo>
                  <a:cubicBezTo>
                    <a:pt x="2252193" y="675526"/>
                    <a:pt x="2250972" y="674306"/>
                    <a:pt x="2250972" y="675526"/>
                  </a:cubicBezTo>
                  <a:cubicBezTo>
                    <a:pt x="2249751" y="676747"/>
                    <a:pt x="2248531" y="675526"/>
                    <a:pt x="2248531" y="673085"/>
                  </a:cubicBezTo>
                  <a:cubicBezTo>
                    <a:pt x="2247310" y="669423"/>
                    <a:pt x="2247310" y="670644"/>
                    <a:pt x="2246089" y="670644"/>
                  </a:cubicBezTo>
                  <a:cubicBezTo>
                    <a:pt x="2244869" y="670644"/>
                    <a:pt x="2246089" y="670644"/>
                    <a:pt x="2243648" y="669423"/>
                  </a:cubicBezTo>
                  <a:cubicBezTo>
                    <a:pt x="2242427" y="669423"/>
                    <a:pt x="2242427" y="668202"/>
                    <a:pt x="2241207" y="666982"/>
                  </a:cubicBezTo>
                  <a:cubicBezTo>
                    <a:pt x="2239986" y="666982"/>
                    <a:pt x="2239986" y="664540"/>
                    <a:pt x="2239986" y="664540"/>
                  </a:cubicBezTo>
                  <a:cubicBezTo>
                    <a:pt x="2237544" y="663319"/>
                    <a:pt x="2236324" y="660878"/>
                    <a:pt x="2235103" y="660878"/>
                  </a:cubicBezTo>
                  <a:cubicBezTo>
                    <a:pt x="2231441" y="662099"/>
                    <a:pt x="2231441" y="660878"/>
                    <a:pt x="2229000" y="657216"/>
                  </a:cubicBezTo>
                  <a:cubicBezTo>
                    <a:pt x="2227779" y="655995"/>
                    <a:pt x="2227779" y="657216"/>
                    <a:pt x="2227779" y="659657"/>
                  </a:cubicBezTo>
                  <a:cubicBezTo>
                    <a:pt x="2227779" y="660878"/>
                    <a:pt x="2227779" y="662099"/>
                    <a:pt x="2229000" y="662099"/>
                  </a:cubicBezTo>
                  <a:cubicBezTo>
                    <a:pt x="2230220" y="662099"/>
                    <a:pt x="2231441" y="664540"/>
                    <a:pt x="2231441" y="664540"/>
                  </a:cubicBezTo>
                  <a:cubicBezTo>
                    <a:pt x="2232662" y="665761"/>
                    <a:pt x="2236324" y="666982"/>
                    <a:pt x="2237544" y="670644"/>
                  </a:cubicBezTo>
                  <a:cubicBezTo>
                    <a:pt x="2238765" y="673085"/>
                    <a:pt x="2244869" y="675526"/>
                    <a:pt x="2244869" y="677968"/>
                  </a:cubicBezTo>
                  <a:cubicBezTo>
                    <a:pt x="2244869" y="680409"/>
                    <a:pt x="2248531" y="681630"/>
                    <a:pt x="2248531" y="684071"/>
                  </a:cubicBezTo>
                  <a:cubicBezTo>
                    <a:pt x="2249751" y="687733"/>
                    <a:pt x="2250972" y="691396"/>
                    <a:pt x="2253414" y="693837"/>
                  </a:cubicBezTo>
                  <a:cubicBezTo>
                    <a:pt x="2254634" y="695058"/>
                    <a:pt x="2261958" y="696278"/>
                    <a:pt x="2264400" y="697499"/>
                  </a:cubicBezTo>
                  <a:cubicBezTo>
                    <a:pt x="2268062" y="699940"/>
                    <a:pt x="2271724" y="701161"/>
                    <a:pt x="2275386" y="703603"/>
                  </a:cubicBezTo>
                  <a:cubicBezTo>
                    <a:pt x="2277828" y="704823"/>
                    <a:pt x="2280269" y="706044"/>
                    <a:pt x="2282710" y="707265"/>
                  </a:cubicBezTo>
                  <a:cubicBezTo>
                    <a:pt x="2286372" y="708485"/>
                    <a:pt x="2287593" y="710927"/>
                    <a:pt x="2288814" y="712147"/>
                  </a:cubicBezTo>
                  <a:cubicBezTo>
                    <a:pt x="2288814" y="712147"/>
                    <a:pt x="2288814" y="712147"/>
                    <a:pt x="2287593" y="712147"/>
                  </a:cubicBezTo>
                  <a:cubicBezTo>
                    <a:pt x="2285152" y="714589"/>
                    <a:pt x="2287593" y="710927"/>
                    <a:pt x="2282710" y="712147"/>
                  </a:cubicBezTo>
                  <a:cubicBezTo>
                    <a:pt x="2279048" y="713368"/>
                    <a:pt x="2279048" y="714589"/>
                    <a:pt x="2274165" y="708485"/>
                  </a:cubicBezTo>
                  <a:cubicBezTo>
                    <a:pt x="2271724" y="706044"/>
                    <a:pt x="2269283" y="704823"/>
                    <a:pt x="2265621" y="706044"/>
                  </a:cubicBezTo>
                  <a:cubicBezTo>
                    <a:pt x="2265621" y="706044"/>
                    <a:pt x="2266841" y="702382"/>
                    <a:pt x="2263179" y="703603"/>
                  </a:cubicBezTo>
                  <a:cubicBezTo>
                    <a:pt x="2263179" y="703603"/>
                    <a:pt x="2261958" y="703603"/>
                    <a:pt x="2260738" y="701161"/>
                  </a:cubicBezTo>
                  <a:cubicBezTo>
                    <a:pt x="2258296" y="697499"/>
                    <a:pt x="2257076" y="699940"/>
                    <a:pt x="2255855" y="701161"/>
                  </a:cubicBezTo>
                  <a:cubicBezTo>
                    <a:pt x="2254634" y="702382"/>
                    <a:pt x="2254634" y="703603"/>
                    <a:pt x="2250972" y="701161"/>
                  </a:cubicBezTo>
                  <a:cubicBezTo>
                    <a:pt x="2249751" y="699940"/>
                    <a:pt x="2246089" y="696278"/>
                    <a:pt x="2246089" y="698720"/>
                  </a:cubicBezTo>
                  <a:cubicBezTo>
                    <a:pt x="2246089" y="699940"/>
                    <a:pt x="2244869" y="699940"/>
                    <a:pt x="2243648" y="699940"/>
                  </a:cubicBezTo>
                  <a:cubicBezTo>
                    <a:pt x="2242427" y="699940"/>
                    <a:pt x="2242427" y="696278"/>
                    <a:pt x="2239986" y="696278"/>
                  </a:cubicBezTo>
                  <a:cubicBezTo>
                    <a:pt x="2238765" y="696278"/>
                    <a:pt x="2237544" y="696278"/>
                    <a:pt x="2236324" y="696278"/>
                  </a:cubicBezTo>
                  <a:cubicBezTo>
                    <a:pt x="2235103" y="697499"/>
                    <a:pt x="2233882" y="696278"/>
                    <a:pt x="2232662" y="695058"/>
                  </a:cubicBezTo>
                  <a:cubicBezTo>
                    <a:pt x="2229000" y="691396"/>
                    <a:pt x="2230220" y="693837"/>
                    <a:pt x="2229000" y="693837"/>
                  </a:cubicBezTo>
                  <a:cubicBezTo>
                    <a:pt x="2227779" y="693837"/>
                    <a:pt x="2229000" y="693837"/>
                    <a:pt x="2225337" y="693837"/>
                  </a:cubicBezTo>
                  <a:cubicBezTo>
                    <a:pt x="2224117" y="693837"/>
                    <a:pt x="2222896" y="692616"/>
                    <a:pt x="2221675" y="692616"/>
                  </a:cubicBezTo>
                  <a:cubicBezTo>
                    <a:pt x="2220455" y="692616"/>
                    <a:pt x="2219234" y="691396"/>
                    <a:pt x="2219234" y="691396"/>
                  </a:cubicBezTo>
                  <a:cubicBezTo>
                    <a:pt x="2216792" y="691396"/>
                    <a:pt x="2214351" y="688954"/>
                    <a:pt x="2211910" y="690175"/>
                  </a:cubicBezTo>
                  <a:cubicBezTo>
                    <a:pt x="2209468" y="692616"/>
                    <a:pt x="2209468" y="691396"/>
                    <a:pt x="2204585" y="688954"/>
                  </a:cubicBezTo>
                  <a:cubicBezTo>
                    <a:pt x="2203365" y="688954"/>
                    <a:pt x="2203365" y="690175"/>
                    <a:pt x="2204585" y="691396"/>
                  </a:cubicBezTo>
                  <a:cubicBezTo>
                    <a:pt x="2205806" y="692616"/>
                    <a:pt x="2207027" y="693837"/>
                    <a:pt x="2207027" y="693837"/>
                  </a:cubicBezTo>
                  <a:cubicBezTo>
                    <a:pt x="2208248" y="693837"/>
                    <a:pt x="2209468" y="695058"/>
                    <a:pt x="2211910" y="695058"/>
                  </a:cubicBezTo>
                  <a:cubicBezTo>
                    <a:pt x="2213130" y="695058"/>
                    <a:pt x="2218013" y="695058"/>
                    <a:pt x="2221675" y="698720"/>
                  </a:cubicBezTo>
                  <a:cubicBezTo>
                    <a:pt x="2222896" y="701161"/>
                    <a:pt x="2230220" y="701161"/>
                    <a:pt x="2232662" y="703603"/>
                  </a:cubicBezTo>
                  <a:cubicBezTo>
                    <a:pt x="2233882" y="706044"/>
                    <a:pt x="2237544" y="706044"/>
                    <a:pt x="2238765" y="708485"/>
                  </a:cubicBezTo>
                  <a:cubicBezTo>
                    <a:pt x="2241207" y="710927"/>
                    <a:pt x="2243648" y="715810"/>
                    <a:pt x="2247310" y="717030"/>
                  </a:cubicBezTo>
                  <a:cubicBezTo>
                    <a:pt x="2248531" y="718251"/>
                    <a:pt x="2257076" y="718251"/>
                    <a:pt x="2259517" y="719472"/>
                  </a:cubicBezTo>
                  <a:cubicBezTo>
                    <a:pt x="2263179" y="720692"/>
                    <a:pt x="2268062" y="721913"/>
                    <a:pt x="2271724" y="724354"/>
                  </a:cubicBezTo>
                  <a:cubicBezTo>
                    <a:pt x="2274165" y="725575"/>
                    <a:pt x="2277828" y="725575"/>
                    <a:pt x="2280269" y="728017"/>
                  </a:cubicBezTo>
                  <a:cubicBezTo>
                    <a:pt x="2283931" y="730458"/>
                    <a:pt x="2286372" y="731679"/>
                    <a:pt x="2287593" y="732899"/>
                  </a:cubicBezTo>
                  <a:cubicBezTo>
                    <a:pt x="2286372" y="732899"/>
                    <a:pt x="2286372" y="734120"/>
                    <a:pt x="2285152" y="735341"/>
                  </a:cubicBezTo>
                  <a:cubicBezTo>
                    <a:pt x="2283931" y="737782"/>
                    <a:pt x="2285152" y="734120"/>
                    <a:pt x="2280269" y="736561"/>
                  </a:cubicBezTo>
                  <a:cubicBezTo>
                    <a:pt x="2277828" y="737782"/>
                    <a:pt x="2277828" y="739003"/>
                    <a:pt x="2271724" y="735341"/>
                  </a:cubicBezTo>
                  <a:cubicBezTo>
                    <a:pt x="2269283" y="732899"/>
                    <a:pt x="2266841" y="731679"/>
                    <a:pt x="2263179" y="734120"/>
                  </a:cubicBezTo>
                  <a:cubicBezTo>
                    <a:pt x="2263179" y="734120"/>
                    <a:pt x="2264400" y="730458"/>
                    <a:pt x="2260738" y="732899"/>
                  </a:cubicBezTo>
                  <a:cubicBezTo>
                    <a:pt x="2260738" y="732899"/>
                    <a:pt x="2259517" y="732899"/>
                    <a:pt x="2258296" y="730458"/>
                  </a:cubicBezTo>
                  <a:cubicBezTo>
                    <a:pt x="2255855" y="726796"/>
                    <a:pt x="2254634" y="729237"/>
                    <a:pt x="2253414" y="730458"/>
                  </a:cubicBezTo>
                  <a:cubicBezTo>
                    <a:pt x="2252193" y="731679"/>
                    <a:pt x="2252193" y="732899"/>
                    <a:pt x="2248531" y="730458"/>
                  </a:cubicBezTo>
                  <a:cubicBezTo>
                    <a:pt x="2247310" y="729237"/>
                    <a:pt x="2243648" y="725575"/>
                    <a:pt x="2243648" y="728017"/>
                  </a:cubicBezTo>
                  <a:cubicBezTo>
                    <a:pt x="2243648" y="729237"/>
                    <a:pt x="2242427" y="729237"/>
                    <a:pt x="2241207" y="729237"/>
                  </a:cubicBezTo>
                  <a:cubicBezTo>
                    <a:pt x="2239986" y="729237"/>
                    <a:pt x="2239986" y="725575"/>
                    <a:pt x="2236324" y="725575"/>
                  </a:cubicBezTo>
                  <a:cubicBezTo>
                    <a:pt x="2235103" y="725575"/>
                    <a:pt x="2233882" y="725575"/>
                    <a:pt x="2232662" y="725575"/>
                  </a:cubicBezTo>
                  <a:cubicBezTo>
                    <a:pt x="2231441" y="726796"/>
                    <a:pt x="2230220" y="725575"/>
                    <a:pt x="2229000" y="724354"/>
                  </a:cubicBezTo>
                  <a:cubicBezTo>
                    <a:pt x="2225337" y="720692"/>
                    <a:pt x="2226558" y="723134"/>
                    <a:pt x="2225337" y="723134"/>
                  </a:cubicBezTo>
                  <a:cubicBezTo>
                    <a:pt x="2224117" y="723134"/>
                    <a:pt x="2225337" y="723134"/>
                    <a:pt x="2221675" y="723134"/>
                  </a:cubicBezTo>
                  <a:cubicBezTo>
                    <a:pt x="2220455" y="723134"/>
                    <a:pt x="2219234" y="721913"/>
                    <a:pt x="2218013" y="721913"/>
                  </a:cubicBezTo>
                  <a:cubicBezTo>
                    <a:pt x="2216792" y="721913"/>
                    <a:pt x="2215572" y="720692"/>
                    <a:pt x="2215572" y="720692"/>
                  </a:cubicBezTo>
                  <a:cubicBezTo>
                    <a:pt x="2214351" y="720692"/>
                    <a:pt x="2211910" y="720692"/>
                    <a:pt x="2210689" y="720692"/>
                  </a:cubicBezTo>
                  <a:cubicBezTo>
                    <a:pt x="2210689" y="720692"/>
                    <a:pt x="2210689" y="719472"/>
                    <a:pt x="2210689" y="719472"/>
                  </a:cubicBezTo>
                  <a:cubicBezTo>
                    <a:pt x="2208248" y="718251"/>
                    <a:pt x="2208248" y="714589"/>
                    <a:pt x="2205806" y="714589"/>
                  </a:cubicBezTo>
                  <a:cubicBezTo>
                    <a:pt x="2203365" y="714589"/>
                    <a:pt x="2202144" y="714589"/>
                    <a:pt x="2202144" y="713368"/>
                  </a:cubicBezTo>
                  <a:cubicBezTo>
                    <a:pt x="2202144" y="712147"/>
                    <a:pt x="2202144" y="710927"/>
                    <a:pt x="2202144" y="707265"/>
                  </a:cubicBezTo>
                  <a:cubicBezTo>
                    <a:pt x="2202144" y="704823"/>
                    <a:pt x="2200923" y="707265"/>
                    <a:pt x="2198482" y="709706"/>
                  </a:cubicBezTo>
                  <a:cubicBezTo>
                    <a:pt x="2197261" y="712147"/>
                    <a:pt x="2197261" y="714589"/>
                    <a:pt x="2198482" y="714589"/>
                  </a:cubicBezTo>
                  <a:cubicBezTo>
                    <a:pt x="2199703" y="714589"/>
                    <a:pt x="2199703" y="718251"/>
                    <a:pt x="2200923" y="719472"/>
                  </a:cubicBezTo>
                  <a:cubicBezTo>
                    <a:pt x="2202144" y="719472"/>
                    <a:pt x="2202144" y="720692"/>
                    <a:pt x="2203365" y="721913"/>
                  </a:cubicBezTo>
                  <a:cubicBezTo>
                    <a:pt x="2203365" y="721913"/>
                    <a:pt x="2202144" y="721913"/>
                    <a:pt x="2200923" y="721913"/>
                  </a:cubicBezTo>
                  <a:cubicBezTo>
                    <a:pt x="2199703" y="721913"/>
                    <a:pt x="2200923" y="723134"/>
                    <a:pt x="2202144" y="724354"/>
                  </a:cubicBezTo>
                  <a:cubicBezTo>
                    <a:pt x="2203365" y="725575"/>
                    <a:pt x="2204585" y="725575"/>
                    <a:pt x="2204585" y="725575"/>
                  </a:cubicBezTo>
                  <a:cubicBezTo>
                    <a:pt x="2204585" y="725575"/>
                    <a:pt x="2204585" y="725575"/>
                    <a:pt x="2204585" y="725575"/>
                  </a:cubicBezTo>
                  <a:cubicBezTo>
                    <a:pt x="2205806" y="726796"/>
                    <a:pt x="2205806" y="728017"/>
                    <a:pt x="2207027" y="729237"/>
                  </a:cubicBezTo>
                  <a:cubicBezTo>
                    <a:pt x="2208248" y="730458"/>
                    <a:pt x="2210689" y="731679"/>
                    <a:pt x="2213130" y="732899"/>
                  </a:cubicBezTo>
                  <a:cubicBezTo>
                    <a:pt x="2215572" y="734120"/>
                    <a:pt x="2218013" y="735341"/>
                    <a:pt x="2219234" y="736561"/>
                  </a:cubicBezTo>
                  <a:cubicBezTo>
                    <a:pt x="2220455" y="739003"/>
                    <a:pt x="2224117" y="740224"/>
                    <a:pt x="2226558" y="742665"/>
                  </a:cubicBezTo>
                  <a:cubicBezTo>
                    <a:pt x="2229000" y="746327"/>
                    <a:pt x="2231441" y="751210"/>
                    <a:pt x="2235103" y="753651"/>
                  </a:cubicBezTo>
                  <a:cubicBezTo>
                    <a:pt x="2236324" y="754872"/>
                    <a:pt x="2246089" y="754872"/>
                    <a:pt x="2248531" y="756093"/>
                  </a:cubicBezTo>
                  <a:cubicBezTo>
                    <a:pt x="2253414" y="757313"/>
                    <a:pt x="2258296" y="759755"/>
                    <a:pt x="2261958" y="760975"/>
                  </a:cubicBezTo>
                  <a:cubicBezTo>
                    <a:pt x="2265621" y="762196"/>
                    <a:pt x="2268062" y="763417"/>
                    <a:pt x="2271724" y="764638"/>
                  </a:cubicBezTo>
                  <a:cubicBezTo>
                    <a:pt x="2279048" y="768300"/>
                    <a:pt x="2279048" y="770741"/>
                    <a:pt x="2283931" y="771962"/>
                  </a:cubicBezTo>
                  <a:cubicBezTo>
                    <a:pt x="2283931" y="771962"/>
                    <a:pt x="2282710" y="773182"/>
                    <a:pt x="2282710" y="773182"/>
                  </a:cubicBezTo>
                  <a:cubicBezTo>
                    <a:pt x="2280269" y="775624"/>
                    <a:pt x="2282710" y="771962"/>
                    <a:pt x="2277828" y="773182"/>
                  </a:cubicBezTo>
                  <a:cubicBezTo>
                    <a:pt x="2274165" y="774403"/>
                    <a:pt x="2274165" y="775624"/>
                    <a:pt x="2269283" y="770741"/>
                  </a:cubicBezTo>
                  <a:cubicBezTo>
                    <a:pt x="2266841" y="768300"/>
                    <a:pt x="2264400" y="767079"/>
                    <a:pt x="2260738" y="768300"/>
                  </a:cubicBezTo>
                  <a:cubicBezTo>
                    <a:pt x="2260738" y="768300"/>
                    <a:pt x="2261958" y="764638"/>
                    <a:pt x="2258296" y="767079"/>
                  </a:cubicBezTo>
                  <a:cubicBezTo>
                    <a:pt x="2258296" y="767079"/>
                    <a:pt x="2257076" y="767079"/>
                    <a:pt x="2255855" y="765858"/>
                  </a:cubicBezTo>
                  <a:cubicBezTo>
                    <a:pt x="2253414" y="762196"/>
                    <a:pt x="2252193" y="764638"/>
                    <a:pt x="2250972" y="765858"/>
                  </a:cubicBezTo>
                  <a:cubicBezTo>
                    <a:pt x="2249751" y="767079"/>
                    <a:pt x="2249751" y="768300"/>
                    <a:pt x="2246089" y="765858"/>
                  </a:cubicBezTo>
                  <a:cubicBezTo>
                    <a:pt x="2243648" y="764638"/>
                    <a:pt x="2241207" y="760975"/>
                    <a:pt x="2241207" y="764638"/>
                  </a:cubicBezTo>
                  <a:cubicBezTo>
                    <a:pt x="2241207" y="765858"/>
                    <a:pt x="2239986" y="765858"/>
                    <a:pt x="2238765" y="765858"/>
                  </a:cubicBezTo>
                  <a:cubicBezTo>
                    <a:pt x="2237544" y="765858"/>
                    <a:pt x="2237544" y="762196"/>
                    <a:pt x="2233882" y="763417"/>
                  </a:cubicBezTo>
                  <a:cubicBezTo>
                    <a:pt x="2232662" y="763417"/>
                    <a:pt x="2231441" y="763417"/>
                    <a:pt x="2231441" y="764638"/>
                  </a:cubicBezTo>
                  <a:cubicBezTo>
                    <a:pt x="2230220" y="765858"/>
                    <a:pt x="2229000" y="764638"/>
                    <a:pt x="2227779" y="763417"/>
                  </a:cubicBezTo>
                  <a:cubicBezTo>
                    <a:pt x="2225337" y="759755"/>
                    <a:pt x="2226558" y="762196"/>
                    <a:pt x="2224117" y="762196"/>
                  </a:cubicBezTo>
                  <a:cubicBezTo>
                    <a:pt x="2222896" y="762196"/>
                    <a:pt x="2224117" y="762196"/>
                    <a:pt x="2221675" y="762196"/>
                  </a:cubicBezTo>
                  <a:cubicBezTo>
                    <a:pt x="2220455" y="762196"/>
                    <a:pt x="2219234" y="760975"/>
                    <a:pt x="2219234" y="760975"/>
                  </a:cubicBezTo>
                  <a:cubicBezTo>
                    <a:pt x="2218013" y="760975"/>
                    <a:pt x="2218013" y="759755"/>
                    <a:pt x="2216792" y="758534"/>
                  </a:cubicBezTo>
                  <a:cubicBezTo>
                    <a:pt x="2214351" y="757313"/>
                    <a:pt x="2213130" y="754872"/>
                    <a:pt x="2210689" y="756093"/>
                  </a:cubicBezTo>
                  <a:cubicBezTo>
                    <a:pt x="2207027" y="757313"/>
                    <a:pt x="2207027" y="756093"/>
                    <a:pt x="2204585" y="751210"/>
                  </a:cubicBezTo>
                  <a:cubicBezTo>
                    <a:pt x="2203365" y="749989"/>
                    <a:pt x="2203365" y="751210"/>
                    <a:pt x="2203365" y="753651"/>
                  </a:cubicBezTo>
                  <a:cubicBezTo>
                    <a:pt x="2203365" y="756093"/>
                    <a:pt x="2204585" y="757313"/>
                    <a:pt x="2204585" y="757313"/>
                  </a:cubicBezTo>
                  <a:cubicBezTo>
                    <a:pt x="2205806" y="757313"/>
                    <a:pt x="2207027" y="759755"/>
                    <a:pt x="2208248" y="759755"/>
                  </a:cubicBezTo>
                  <a:cubicBezTo>
                    <a:pt x="2209468" y="759755"/>
                    <a:pt x="2210689" y="760975"/>
                    <a:pt x="2211910" y="760975"/>
                  </a:cubicBezTo>
                  <a:cubicBezTo>
                    <a:pt x="2213130" y="762196"/>
                    <a:pt x="2215572" y="763417"/>
                    <a:pt x="2216792" y="764638"/>
                  </a:cubicBezTo>
                  <a:cubicBezTo>
                    <a:pt x="2218013" y="765858"/>
                    <a:pt x="2220455" y="765858"/>
                    <a:pt x="2221675" y="767079"/>
                  </a:cubicBezTo>
                  <a:cubicBezTo>
                    <a:pt x="2224117" y="768300"/>
                    <a:pt x="2226558" y="768300"/>
                    <a:pt x="2226558" y="769520"/>
                  </a:cubicBezTo>
                  <a:cubicBezTo>
                    <a:pt x="2227779" y="770741"/>
                    <a:pt x="2231441" y="771962"/>
                    <a:pt x="2232662" y="773182"/>
                  </a:cubicBezTo>
                  <a:cubicBezTo>
                    <a:pt x="2233882" y="774403"/>
                    <a:pt x="2233882" y="774403"/>
                    <a:pt x="2235103" y="775624"/>
                  </a:cubicBezTo>
                  <a:cubicBezTo>
                    <a:pt x="2235103" y="776845"/>
                    <a:pt x="2233882" y="776845"/>
                    <a:pt x="2232662" y="776845"/>
                  </a:cubicBezTo>
                  <a:cubicBezTo>
                    <a:pt x="2231441" y="776845"/>
                    <a:pt x="2231441" y="773182"/>
                    <a:pt x="2229000" y="773182"/>
                  </a:cubicBezTo>
                  <a:cubicBezTo>
                    <a:pt x="2227779" y="773182"/>
                    <a:pt x="2226558" y="771962"/>
                    <a:pt x="2225337" y="773182"/>
                  </a:cubicBezTo>
                  <a:cubicBezTo>
                    <a:pt x="2224117" y="774403"/>
                    <a:pt x="2222896" y="773182"/>
                    <a:pt x="2221675" y="771962"/>
                  </a:cubicBezTo>
                  <a:cubicBezTo>
                    <a:pt x="2218013" y="768300"/>
                    <a:pt x="2219234" y="769520"/>
                    <a:pt x="2218013" y="770741"/>
                  </a:cubicBezTo>
                  <a:cubicBezTo>
                    <a:pt x="2216792" y="770741"/>
                    <a:pt x="2218013" y="770741"/>
                    <a:pt x="2214351" y="770741"/>
                  </a:cubicBezTo>
                  <a:cubicBezTo>
                    <a:pt x="2213130" y="770741"/>
                    <a:pt x="2211910" y="769520"/>
                    <a:pt x="2210689" y="769520"/>
                  </a:cubicBezTo>
                  <a:cubicBezTo>
                    <a:pt x="2209468" y="769520"/>
                    <a:pt x="2208248" y="768300"/>
                    <a:pt x="2208248" y="768300"/>
                  </a:cubicBezTo>
                  <a:cubicBezTo>
                    <a:pt x="2205806" y="768300"/>
                    <a:pt x="2203365" y="765858"/>
                    <a:pt x="2200923" y="767079"/>
                  </a:cubicBezTo>
                  <a:cubicBezTo>
                    <a:pt x="2197261" y="769520"/>
                    <a:pt x="2197261" y="768300"/>
                    <a:pt x="2193599" y="765858"/>
                  </a:cubicBezTo>
                  <a:cubicBezTo>
                    <a:pt x="2192378" y="764638"/>
                    <a:pt x="2192378" y="767079"/>
                    <a:pt x="2193599" y="768300"/>
                  </a:cubicBezTo>
                  <a:cubicBezTo>
                    <a:pt x="2194820" y="769520"/>
                    <a:pt x="2196041" y="770741"/>
                    <a:pt x="2196041" y="770741"/>
                  </a:cubicBezTo>
                  <a:cubicBezTo>
                    <a:pt x="2197261" y="770741"/>
                    <a:pt x="2198482" y="771962"/>
                    <a:pt x="2200923" y="771962"/>
                  </a:cubicBezTo>
                  <a:cubicBezTo>
                    <a:pt x="2202144" y="771962"/>
                    <a:pt x="2207027" y="773182"/>
                    <a:pt x="2210689" y="776845"/>
                  </a:cubicBezTo>
                  <a:cubicBezTo>
                    <a:pt x="2211910" y="779286"/>
                    <a:pt x="2220455" y="780507"/>
                    <a:pt x="2221675" y="781727"/>
                  </a:cubicBezTo>
                  <a:cubicBezTo>
                    <a:pt x="2222896" y="784169"/>
                    <a:pt x="2226558" y="784169"/>
                    <a:pt x="2227779" y="786610"/>
                  </a:cubicBezTo>
                  <a:cubicBezTo>
                    <a:pt x="2230220" y="790272"/>
                    <a:pt x="2232662" y="793934"/>
                    <a:pt x="2236324" y="795155"/>
                  </a:cubicBezTo>
                  <a:cubicBezTo>
                    <a:pt x="2236324" y="795155"/>
                    <a:pt x="2237544" y="795155"/>
                    <a:pt x="2238765" y="795155"/>
                  </a:cubicBezTo>
                  <a:cubicBezTo>
                    <a:pt x="2238765" y="795155"/>
                    <a:pt x="2238765" y="795155"/>
                    <a:pt x="2238765" y="795155"/>
                  </a:cubicBezTo>
                  <a:cubicBezTo>
                    <a:pt x="2237544" y="796376"/>
                    <a:pt x="2237544" y="798817"/>
                    <a:pt x="2233882" y="795155"/>
                  </a:cubicBezTo>
                  <a:cubicBezTo>
                    <a:pt x="2231441" y="793934"/>
                    <a:pt x="2229000" y="790272"/>
                    <a:pt x="2227779" y="792714"/>
                  </a:cubicBezTo>
                  <a:cubicBezTo>
                    <a:pt x="2227779" y="793934"/>
                    <a:pt x="2226558" y="795155"/>
                    <a:pt x="2225337" y="793934"/>
                  </a:cubicBezTo>
                  <a:cubicBezTo>
                    <a:pt x="2224117" y="793934"/>
                    <a:pt x="2224117" y="790272"/>
                    <a:pt x="2220455" y="790272"/>
                  </a:cubicBezTo>
                  <a:cubicBezTo>
                    <a:pt x="2219234" y="790272"/>
                    <a:pt x="2218013" y="789052"/>
                    <a:pt x="2216792" y="790272"/>
                  </a:cubicBezTo>
                  <a:cubicBezTo>
                    <a:pt x="2215572" y="791493"/>
                    <a:pt x="2214351" y="790272"/>
                    <a:pt x="2213130" y="787831"/>
                  </a:cubicBezTo>
                  <a:cubicBezTo>
                    <a:pt x="2210689" y="784169"/>
                    <a:pt x="2211910" y="785389"/>
                    <a:pt x="2209468" y="785389"/>
                  </a:cubicBezTo>
                  <a:cubicBezTo>
                    <a:pt x="2208248" y="785389"/>
                    <a:pt x="2209468" y="784169"/>
                    <a:pt x="2205806" y="785389"/>
                  </a:cubicBezTo>
                  <a:cubicBezTo>
                    <a:pt x="2204585" y="785389"/>
                    <a:pt x="2203365" y="784169"/>
                    <a:pt x="2202144" y="784169"/>
                  </a:cubicBezTo>
                  <a:cubicBezTo>
                    <a:pt x="2200923" y="784169"/>
                    <a:pt x="2200923" y="781727"/>
                    <a:pt x="2199703" y="781727"/>
                  </a:cubicBezTo>
                  <a:cubicBezTo>
                    <a:pt x="2196041" y="780507"/>
                    <a:pt x="2194820" y="778065"/>
                    <a:pt x="2192378" y="779286"/>
                  </a:cubicBezTo>
                  <a:cubicBezTo>
                    <a:pt x="2188716" y="780507"/>
                    <a:pt x="2188716" y="779286"/>
                    <a:pt x="2185054" y="775624"/>
                  </a:cubicBezTo>
                  <a:cubicBezTo>
                    <a:pt x="2183834" y="774403"/>
                    <a:pt x="2183834" y="775624"/>
                    <a:pt x="2183834" y="778065"/>
                  </a:cubicBezTo>
                  <a:cubicBezTo>
                    <a:pt x="2183834" y="780507"/>
                    <a:pt x="2185054" y="781727"/>
                    <a:pt x="2186275" y="781727"/>
                  </a:cubicBezTo>
                  <a:cubicBezTo>
                    <a:pt x="2187496" y="781727"/>
                    <a:pt x="2188716" y="784169"/>
                    <a:pt x="2189937" y="784169"/>
                  </a:cubicBezTo>
                  <a:cubicBezTo>
                    <a:pt x="2191158" y="784169"/>
                    <a:pt x="2196041" y="786610"/>
                    <a:pt x="2199703" y="790272"/>
                  </a:cubicBezTo>
                  <a:cubicBezTo>
                    <a:pt x="2200923" y="791493"/>
                    <a:pt x="2203365" y="792714"/>
                    <a:pt x="2205806" y="793934"/>
                  </a:cubicBezTo>
                  <a:cubicBezTo>
                    <a:pt x="2208248" y="795155"/>
                    <a:pt x="2210689" y="796376"/>
                    <a:pt x="2211910" y="796376"/>
                  </a:cubicBezTo>
                  <a:cubicBezTo>
                    <a:pt x="2213130" y="798817"/>
                    <a:pt x="2218013" y="800038"/>
                    <a:pt x="2219234" y="801259"/>
                  </a:cubicBezTo>
                  <a:cubicBezTo>
                    <a:pt x="2220455" y="802479"/>
                    <a:pt x="2220455" y="803700"/>
                    <a:pt x="2221675" y="804921"/>
                  </a:cubicBezTo>
                  <a:cubicBezTo>
                    <a:pt x="2221675" y="804921"/>
                    <a:pt x="2220455" y="806141"/>
                    <a:pt x="2220455" y="806141"/>
                  </a:cubicBezTo>
                  <a:cubicBezTo>
                    <a:pt x="2219234" y="806141"/>
                    <a:pt x="2218013" y="802479"/>
                    <a:pt x="2215572" y="802479"/>
                  </a:cubicBezTo>
                  <a:cubicBezTo>
                    <a:pt x="2214351" y="802479"/>
                    <a:pt x="2213130" y="802479"/>
                    <a:pt x="2211910" y="803700"/>
                  </a:cubicBezTo>
                  <a:cubicBezTo>
                    <a:pt x="2211910" y="806141"/>
                    <a:pt x="2209468" y="803700"/>
                    <a:pt x="2207027" y="802479"/>
                  </a:cubicBezTo>
                  <a:cubicBezTo>
                    <a:pt x="2202144" y="798817"/>
                    <a:pt x="2204585" y="801259"/>
                    <a:pt x="2202144" y="801259"/>
                  </a:cubicBezTo>
                  <a:cubicBezTo>
                    <a:pt x="2200923" y="801259"/>
                    <a:pt x="2200923" y="801259"/>
                    <a:pt x="2198482" y="801259"/>
                  </a:cubicBezTo>
                  <a:cubicBezTo>
                    <a:pt x="2197261" y="801259"/>
                    <a:pt x="2196041" y="800038"/>
                    <a:pt x="2194820" y="800038"/>
                  </a:cubicBezTo>
                  <a:cubicBezTo>
                    <a:pt x="2193599" y="800038"/>
                    <a:pt x="2192378" y="798817"/>
                    <a:pt x="2192378" y="798817"/>
                  </a:cubicBezTo>
                  <a:cubicBezTo>
                    <a:pt x="2188716" y="798817"/>
                    <a:pt x="2186275" y="797596"/>
                    <a:pt x="2183834" y="798817"/>
                  </a:cubicBezTo>
                  <a:cubicBezTo>
                    <a:pt x="2181392" y="801259"/>
                    <a:pt x="2181392" y="800038"/>
                    <a:pt x="2175289" y="800038"/>
                  </a:cubicBezTo>
                  <a:cubicBezTo>
                    <a:pt x="2174068" y="800038"/>
                    <a:pt x="2175289" y="801259"/>
                    <a:pt x="2176509" y="802479"/>
                  </a:cubicBezTo>
                  <a:cubicBezTo>
                    <a:pt x="2177730" y="803700"/>
                    <a:pt x="2178951" y="804921"/>
                    <a:pt x="2180171" y="803700"/>
                  </a:cubicBezTo>
                  <a:cubicBezTo>
                    <a:pt x="2180171" y="803700"/>
                    <a:pt x="2183834" y="804921"/>
                    <a:pt x="2185054" y="803700"/>
                  </a:cubicBezTo>
                  <a:cubicBezTo>
                    <a:pt x="2186275" y="803700"/>
                    <a:pt x="2192378" y="802479"/>
                    <a:pt x="2196041" y="806141"/>
                  </a:cubicBezTo>
                  <a:cubicBezTo>
                    <a:pt x="2198482" y="807362"/>
                    <a:pt x="2207027" y="807362"/>
                    <a:pt x="2208248" y="809803"/>
                  </a:cubicBezTo>
                  <a:cubicBezTo>
                    <a:pt x="2210689" y="811024"/>
                    <a:pt x="2214351" y="812245"/>
                    <a:pt x="2215572" y="813466"/>
                  </a:cubicBezTo>
                  <a:cubicBezTo>
                    <a:pt x="2218013" y="815907"/>
                    <a:pt x="2221675" y="820790"/>
                    <a:pt x="2226558" y="822010"/>
                  </a:cubicBezTo>
                  <a:cubicBezTo>
                    <a:pt x="2229000" y="823231"/>
                    <a:pt x="2237544" y="822010"/>
                    <a:pt x="2239986" y="822010"/>
                  </a:cubicBezTo>
                  <a:cubicBezTo>
                    <a:pt x="2244869" y="823231"/>
                    <a:pt x="2249751" y="824452"/>
                    <a:pt x="2254634" y="825673"/>
                  </a:cubicBezTo>
                  <a:cubicBezTo>
                    <a:pt x="2258296" y="826893"/>
                    <a:pt x="2260738" y="826893"/>
                    <a:pt x="2264400" y="828114"/>
                  </a:cubicBezTo>
                  <a:cubicBezTo>
                    <a:pt x="2274165" y="831776"/>
                    <a:pt x="2272945" y="834218"/>
                    <a:pt x="2282710" y="835438"/>
                  </a:cubicBezTo>
                  <a:cubicBezTo>
                    <a:pt x="2283931" y="835438"/>
                    <a:pt x="2283931" y="835438"/>
                    <a:pt x="2283931" y="835438"/>
                  </a:cubicBezTo>
                  <a:cubicBezTo>
                    <a:pt x="2283931" y="835438"/>
                    <a:pt x="2283931" y="835438"/>
                    <a:pt x="2282710" y="836659"/>
                  </a:cubicBezTo>
                  <a:cubicBezTo>
                    <a:pt x="2281490" y="839100"/>
                    <a:pt x="2277828" y="830555"/>
                    <a:pt x="2277828" y="839100"/>
                  </a:cubicBezTo>
                  <a:cubicBezTo>
                    <a:pt x="2277828" y="840321"/>
                    <a:pt x="2276607" y="839100"/>
                    <a:pt x="2275386" y="836659"/>
                  </a:cubicBezTo>
                  <a:cubicBezTo>
                    <a:pt x="2271724" y="831776"/>
                    <a:pt x="2270503" y="835438"/>
                    <a:pt x="2269283" y="837880"/>
                  </a:cubicBezTo>
                  <a:cubicBezTo>
                    <a:pt x="2268062" y="840321"/>
                    <a:pt x="2268062" y="835438"/>
                    <a:pt x="2263179" y="839100"/>
                  </a:cubicBezTo>
                  <a:cubicBezTo>
                    <a:pt x="2259517" y="841542"/>
                    <a:pt x="2259517" y="842762"/>
                    <a:pt x="2250972" y="837880"/>
                  </a:cubicBezTo>
                  <a:cubicBezTo>
                    <a:pt x="2247310" y="835438"/>
                    <a:pt x="2243648" y="834218"/>
                    <a:pt x="2238765" y="836659"/>
                  </a:cubicBezTo>
                  <a:cubicBezTo>
                    <a:pt x="2238765" y="836659"/>
                    <a:pt x="2238765" y="831776"/>
                    <a:pt x="2235103" y="835438"/>
                  </a:cubicBezTo>
                  <a:cubicBezTo>
                    <a:pt x="2235103" y="835438"/>
                    <a:pt x="2233882" y="835438"/>
                    <a:pt x="2231441" y="834218"/>
                  </a:cubicBezTo>
                  <a:cubicBezTo>
                    <a:pt x="2226558" y="830555"/>
                    <a:pt x="2226558" y="834218"/>
                    <a:pt x="2225337" y="835438"/>
                  </a:cubicBezTo>
                  <a:cubicBezTo>
                    <a:pt x="2224117" y="837880"/>
                    <a:pt x="2224117" y="839100"/>
                    <a:pt x="2219234" y="836659"/>
                  </a:cubicBezTo>
                  <a:cubicBezTo>
                    <a:pt x="2216792" y="835438"/>
                    <a:pt x="2211910" y="831776"/>
                    <a:pt x="2211910" y="835438"/>
                  </a:cubicBezTo>
                  <a:cubicBezTo>
                    <a:pt x="2211910" y="836659"/>
                    <a:pt x="2210689" y="837880"/>
                    <a:pt x="2209468" y="837880"/>
                  </a:cubicBezTo>
                  <a:cubicBezTo>
                    <a:pt x="2208248" y="837880"/>
                    <a:pt x="2207027" y="834218"/>
                    <a:pt x="2203365" y="834218"/>
                  </a:cubicBezTo>
                  <a:cubicBezTo>
                    <a:pt x="2202144" y="834218"/>
                    <a:pt x="2199703" y="834218"/>
                    <a:pt x="2199703" y="835438"/>
                  </a:cubicBezTo>
                  <a:cubicBezTo>
                    <a:pt x="2199703" y="837880"/>
                    <a:pt x="2197261" y="836659"/>
                    <a:pt x="2193599" y="834218"/>
                  </a:cubicBezTo>
                  <a:cubicBezTo>
                    <a:pt x="2188716" y="830555"/>
                    <a:pt x="2189937" y="832997"/>
                    <a:pt x="2187496" y="832997"/>
                  </a:cubicBezTo>
                  <a:cubicBezTo>
                    <a:pt x="2186275" y="832997"/>
                    <a:pt x="2186275" y="832997"/>
                    <a:pt x="2183834" y="834218"/>
                  </a:cubicBezTo>
                  <a:cubicBezTo>
                    <a:pt x="2182613" y="834218"/>
                    <a:pt x="2180171" y="832997"/>
                    <a:pt x="2178951" y="832997"/>
                  </a:cubicBezTo>
                  <a:cubicBezTo>
                    <a:pt x="2177730" y="832997"/>
                    <a:pt x="2175289" y="831776"/>
                    <a:pt x="2175289" y="831776"/>
                  </a:cubicBezTo>
                  <a:cubicBezTo>
                    <a:pt x="2171627" y="831776"/>
                    <a:pt x="2167964" y="830555"/>
                    <a:pt x="2166744" y="831776"/>
                  </a:cubicBezTo>
                  <a:cubicBezTo>
                    <a:pt x="2164302" y="835438"/>
                    <a:pt x="2163082" y="834218"/>
                    <a:pt x="2156978" y="832997"/>
                  </a:cubicBezTo>
                  <a:cubicBezTo>
                    <a:pt x="2154537" y="832997"/>
                    <a:pt x="2155757" y="834218"/>
                    <a:pt x="2158199" y="835438"/>
                  </a:cubicBezTo>
                  <a:cubicBezTo>
                    <a:pt x="2160640" y="836659"/>
                    <a:pt x="2161861" y="837880"/>
                    <a:pt x="2161861" y="837880"/>
                  </a:cubicBezTo>
                  <a:cubicBezTo>
                    <a:pt x="2163082" y="837880"/>
                    <a:pt x="2165523" y="839100"/>
                    <a:pt x="2167964" y="837880"/>
                  </a:cubicBezTo>
                  <a:cubicBezTo>
                    <a:pt x="2170406" y="837880"/>
                    <a:pt x="2175289" y="836659"/>
                    <a:pt x="2181392" y="840321"/>
                  </a:cubicBezTo>
                  <a:cubicBezTo>
                    <a:pt x="2183834" y="842762"/>
                    <a:pt x="2193599" y="841542"/>
                    <a:pt x="2196041" y="843983"/>
                  </a:cubicBezTo>
                  <a:cubicBezTo>
                    <a:pt x="2198482" y="846425"/>
                    <a:pt x="2203365" y="846425"/>
                    <a:pt x="2205806" y="847645"/>
                  </a:cubicBezTo>
                  <a:cubicBezTo>
                    <a:pt x="2205806" y="847645"/>
                    <a:pt x="2207027" y="847645"/>
                    <a:pt x="2207027" y="848866"/>
                  </a:cubicBezTo>
                  <a:cubicBezTo>
                    <a:pt x="2207027" y="848866"/>
                    <a:pt x="2205806" y="848866"/>
                    <a:pt x="2205806" y="848866"/>
                  </a:cubicBezTo>
                  <a:cubicBezTo>
                    <a:pt x="2204585" y="848866"/>
                    <a:pt x="2203365" y="847645"/>
                    <a:pt x="2203365" y="847645"/>
                  </a:cubicBezTo>
                  <a:cubicBezTo>
                    <a:pt x="2200923" y="848866"/>
                    <a:pt x="2197261" y="847645"/>
                    <a:pt x="2197261" y="848866"/>
                  </a:cubicBezTo>
                  <a:cubicBezTo>
                    <a:pt x="2196041" y="851307"/>
                    <a:pt x="2194820" y="851307"/>
                    <a:pt x="2191158" y="851307"/>
                  </a:cubicBezTo>
                  <a:cubicBezTo>
                    <a:pt x="2189937" y="851307"/>
                    <a:pt x="2191158" y="852528"/>
                    <a:pt x="2192378" y="853749"/>
                  </a:cubicBezTo>
                  <a:cubicBezTo>
                    <a:pt x="2193599" y="854969"/>
                    <a:pt x="2194820" y="854969"/>
                    <a:pt x="2196041" y="854969"/>
                  </a:cubicBezTo>
                  <a:cubicBezTo>
                    <a:pt x="2196041" y="854969"/>
                    <a:pt x="2198482" y="854969"/>
                    <a:pt x="2199703" y="854969"/>
                  </a:cubicBezTo>
                  <a:cubicBezTo>
                    <a:pt x="2200923" y="854969"/>
                    <a:pt x="2204585" y="852528"/>
                    <a:pt x="2209468" y="854969"/>
                  </a:cubicBezTo>
                  <a:cubicBezTo>
                    <a:pt x="2210689" y="856190"/>
                    <a:pt x="2214351" y="856190"/>
                    <a:pt x="2216792" y="856190"/>
                  </a:cubicBezTo>
                  <a:cubicBezTo>
                    <a:pt x="2218013" y="856190"/>
                    <a:pt x="2219234" y="857411"/>
                    <a:pt x="2220455" y="857411"/>
                  </a:cubicBezTo>
                  <a:cubicBezTo>
                    <a:pt x="2220455" y="857411"/>
                    <a:pt x="2220455" y="857411"/>
                    <a:pt x="2221675" y="857411"/>
                  </a:cubicBezTo>
                  <a:cubicBezTo>
                    <a:pt x="2224117" y="858632"/>
                    <a:pt x="2226558" y="858632"/>
                    <a:pt x="2227779" y="859852"/>
                  </a:cubicBezTo>
                  <a:cubicBezTo>
                    <a:pt x="2229000" y="861073"/>
                    <a:pt x="2229000" y="861073"/>
                    <a:pt x="2230220" y="862294"/>
                  </a:cubicBezTo>
                  <a:cubicBezTo>
                    <a:pt x="2230220" y="862294"/>
                    <a:pt x="2229000" y="862294"/>
                    <a:pt x="2227779" y="863514"/>
                  </a:cubicBezTo>
                  <a:cubicBezTo>
                    <a:pt x="2227779" y="863514"/>
                    <a:pt x="2225337" y="863514"/>
                    <a:pt x="2224117" y="861073"/>
                  </a:cubicBezTo>
                  <a:cubicBezTo>
                    <a:pt x="2220455" y="856190"/>
                    <a:pt x="2219234" y="859852"/>
                    <a:pt x="2218013" y="862294"/>
                  </a:cubicBezTo>
                  <a:cubicBezTo>
                    <a:pt x="2216792" y="864735"/>
                    <a:pt x="2216792" y="865956"/>
                    <a:pt x="2211910" y="863514"/>
                  </a:cubicBezTo>
                  <a:cubicBezTo>
                    <a:pt x="2209468" y="862294"/>
                    <a:pt x="2205806" y="857411"/>
                    <a:pt x="2204585" y="861073"/>
                  </a:cubicBezTo>
                  <a:cubicBezTo>
                    <a:pt x="2204585" y="862294"/>
                    <a:pt x="2203365" y="863514"/>
                    <a:pt x="2202144" y="863514"/>
                  </a:cubicBezTo>
                  <a:cubicBezTo>
                    <a:pt x="2200923" y="863514"/>
                    <a:pt x="2199703" y="858632"/>
                    <a:pt x="2196041" y="859852"/>
                  </a:cubicBezTo>
                  <a:cubicBezTo>
                    <a:pt x="2194820" y="859852"/>
                    <a:pt x="2192378" y="859852"/>
                    <a:pt x="2192378" y="861073"/>
                  </a:cubicBezTo>
                  <a:cubicBezTo>
                    <a:pt x="2191158" y="863514"/>
                    <a:pt x="2188716" y="861073"/>
                    <a:pt x="2186275" y="859852"/>
                  </a:cubicBezTo>
                  <a:cubicBezTo>
                    <a:pt x="2181392" y="856190"/>
                    <a:pt x="2183834" y="857411"/>
                    <a:pt x="2180171" y="858632"/>
                  </a:cubicBezTo>
                  <a:cubicBezTo>
                    <a:pt x="2178951" y="858632"/>
                    <a:pt x="2178951" y="857411"/>
                    <a:pt x="2176509" y="858632"/>
                  </a:cubicBezTo>
                  <a:cubicBezTo>
                    <a:pt x="2175289" y="858632"/>
                    <a:pt x="2172847" y="857411"/>
                    <a:pt x="2171627" y="857411"/>
                  </a:cubicBezTo>
                  <a:cubicBezTo>
                    <a:pt x="2170406" y="857411"/>
                    <a:pt x="2167964" y="856190"/>
                    <a:pt x="2167964" y="856190"/>
                  </a:cubicBezTo>
                  <a:cubicBezTo>
                    <a:pt x="2164302" y="856190"/>
                    <a:pt x="2160640" y="853749"/>
                    <a:pt x="2158199" y="856190"/>
                  </a:cubicBezTo>
                  <a:cubicBezTo>
                    <a:pt x="2154537" y="859852"/>
                    <a:pt x="2154537" y="857411"/>
                    <a:pt x="2148433" y="856190"/>
                  </a:cubicBezTo>
                  <a:cubicBezTo>
                    <a:pt x="2145992" y="856190"/>
                    <a:pt x="2147213" y="857411"/>
                    <a:pt x="2149654" y="859852"/>
                  </a:cubicBezTo>
                  <a:cubicBezTo>
                    <a:pt x="2150875" y="861073"/>
                    <a:pt x="2153316" y="862294"/>
                    <a:pt x="2153316" y="862294"/>
                  </a:cubicBezTo>
                  <a:cubicBezTo>
                    <a:pt x="2154537" y="862294"/>
                    <a:pt x="2156978" y="863514"/>
                    <a:pt x="2159420" y="863514"/>
                  </a:cubicBezTo>
                  <a:cubicBezTo>
                    <a:pt x="2161861" y="863514"/>
                    <a:pt x="2167964" y="863514"/>
                    <a:pt x="2172847" y="867176"/>
                  </a:cubicBezTo>
                  <a:cubicBezTo>
                    <a:pt x="2175289" y="869618"/>
                    <a:pt x="2185054" y="869618"/>
                    <a:pt x="2187496" y="872059"/>
                  </a:cubicBezTo>
                  <a:cubicBezTo>
                    <a:pt x="2189937" y="874501"/>
                    <a:pt x="2194820" y="874501"/>
                    <a:pt x="2196041" y="876942"/>
                  </a:cubicBezTo>
                  <a:cubicBezTo>
                    <a:pt x="2198482" y="879383"/>
                    <a:pt x="2200923" y="881825"/>
                    <a:pt x="2203365" y="884266"/>
                  </a:cubicBezTo>
                  <a:cubicBezTo>
                    <a:pt x="2202144" y="885487"/>
                    <a:pt x="2202144" y="887928"/>
                    <a:pt x="2197261" y="885487"/>
                  </a:cubicBezTo>
                  <a:cubicBezTo>
                    <a:pt x="2194820" y="884266"/>
                    <a:pt x="2191158" y="879383"/>
                    <a:pt x="2189937" y="883046"/>
                  </a:cubicBezTo>
                  <a:cubicBezTo>
                    <a:pt x="2189937" y="884266"/>
                    <a:pt x="2188716" y="885487"/>
                    <a:pt x="2187496" y="885487"/>
                  </a:cubicBezTo>
                  <a:cubicBezTo>
                    <a:pt x="2186275" y="885487"/>
                    <a:pt x="2185054" y="880604"/>
                    <a:pt x="2181392" y="881825"/>
                  </a:cubicBezTo>
                  <a:cubicBezTo>
                    <a:pt x="2180171" y="881825"/>
                    <a:pt x="2177730" y="881825"/>
                    <a:pt x="2177730" y="883046"/>
                  </a:cubicBezTo>
                  <a:cubicBezTo>
                    <a:pt x="2176509" y="885487"/>
                    <a:pt x="2175289" y="883046"/>
                    <a:pt x="2172847" y="881825"/>
                  </a:cubicBezTo>
                  <a:cubicBezTo>
                    <a:pt x="2167964" y="878163"/>
                    <a:pt x="2170406" y="879383"/>
                    <a:pt x="2167964" y="880604"/>
                  </a:cubicBezTo>
                  <a:cubicBezTo>
                    <a:pt x="2166744" y="880604"/>
                    <a:pt x="2166744" y="879383"/>
                    <a:pt x="2164302" y="880604"/>
                  </a:cubicBezTo>
                  <a:cubicBezTo>
                    <a:pt x="2163082" y="880604"/>
                    <a:pt x="2160640" y="879383"/>
                    <a:pt x="2160640" y="879383"/>
                  </a:cubicBezTo>
                  <a:cubicBezTo>
                    <a:pt x="2159420" y="879383"/>
                    <a:pt x="2158199" y="876942"/>
                    <a:pt x="2156978" y="876942"/>
                  </a:cubicBezTo>
                  <a:cubicBezTo>
                    <a:pt x="2153316" y="876942"/>
                    <a:pt x="2149654" y="874501"/>
                    <a:pt x="2148433" y="876942"/>
                  </a:cubicBezTo>
                  <a:cubicBezTo>
                    <a:pt x="2144771" y="879383"/>
                    <a:pt x="2144771" y="878163"/>
                    <a:pt x="2138668" y="876942"/>
                  </a:cubicBezTo>
                  <a:cubicBezTo>
                    <a:pt x="2137447" y="876942"/>
                    <a:pt x="2137447" y="876942"/>
                    <a:pt x="2138668" y="879383"/>
                  </a:cubicBezTo>
                  <a:cubicBezTo>
                    <a:pt x="2138668" y="879383"/>
                    <a:pt x="2138668" y="879383"/>
                    <a:pt x="2138668" y="879383"/>
                  </a:cubicBezTo>
                  <a:cubicBezTo>
                    <a:pt x="2136226" y="879383"/>
                    <a:pt x="2141109" y="895253"/>
                    <a:pt x="2142330" y="898915"/>
                  </a:cubicBezTo>
                  <a:cubicBezTo>
                    <a:pt x="2144771" y="902577"/>
                    <a:pt x="2150875" y="905018"/>
                    <a:pt x="2152095" y="909901"/>
                  </a:cubicBezTo>
                  <a:cubicBezTo>
                    <a:pt x="2154537" y="916004"/>
                    <a:pt x="2158199" y="924549"/>
                    <a:pt x="2165523" y="928211"/>
                  </a:cubicBezTo>
                  <a:cubicBezTo>
                    <a:pt x="2166744" y="929432"/>
                    <a:pt x="2171627" y="930653"/>
                    <a:pt x="2176509" y="930653"/>
                  </a:cubicBezTo>
                  <a:cubicBezTo>
                    <a:pt x="2181392" y="931874"/>
                    <a:pt x="2186275" y="931874"/>
                    <a:pt x="2188716" y="933094"/>
                  </a:cubicBezTo>
                  <a:cubicBezTo>
                    <a:pt x="2196041" y="935536"/>
                    <a:pt x="2202144" y="937977"/>
                    <a:pt x="2209468" y="940418"/>
                  </a:cubicBezTo>
                  <a:cubicBezTo>
                    <a:pt x="2209468" y="940418"/>
                    <a:pt x="2208248" y="940418"/>
                    <a:pt x="2207027" y="941639"/>
                  </a:cubicBezTo>
                  <a:cubicBezTo>
                    <a:pt x="2207027" y="941639"/>
                    <a:pt x="2204585" y="941639"/>
                    <a:pt x="2202144" y="940418"/>
                  </a:cubicBezTo>
                  <a:cubicBezTo>
                    <a:pt x="2197261" y="936756"/>
                    <a:pt x="2197261" y="940418"/>
                    <a:pt x="2196041" y="942860"/>
                  </a:cubicBezTo>
                  <a:cubicBezTo>
                    <a:pt x="2194820" y="945301"/>
                    <a:pt x="2194820" y="947743"/>
                    <a:pt x="2189937" y="945301"/>
                  </a:cubicBezTo>
                  <a:cubicBezTo>
                    <a:pt x="2186275" y="944081"/>
                    <a:pt x="2181392" y="940418"/>
                    <a:pt x="2181392" y="944081"/>
                  </a:cubicBezTo>
                  <a:cubicBezTo>
                    <a:pt x="2181392" y="945301"/>
                    <a:pt x="2180171" y="946522"/>
                    <a:pt x="2178951" y="946522"/>
                  </a:cubicBezTo>
                  <a:cubicBezTo>
                    <a:pt x="2177730" y="946522"/>
                    <a:pt x="2175289" y="941639"/>
                    <a:pt x="2171627" y="944081"/>
                  </a:cubicBezTo>
                  <a:cubicBezTo>
                    <a:pt x="2170406" y="945301"/>
                    <a:pt x="2167964" y="944081"/>
                    <a:pt x="2167964" y="945301"/>
                  </a:cubicBezTo>
                  <a:cubicBezTo>
                    <a:pt x="2167964" y="947743"/>
                    <a:pt x="2164302" y="946522"/>
                    <a:pt x="2161861" y="944081"/>
                  </a:cubicBezTo>
                  <a:cubicBezTo>
                    <a:pt x="2155757" y="940418"/>
                    <a:pt x="2158199" y="942860"/>
                    <a:pt x="2155757" y="944081"/>
                  </a:cubicBezTo>
                  <a:cubicBezTo>
                    <a:pt x="2154537" y="945301"/>
                    <a:pt x="2154537" y="944081"/>
                    <a:pt x="2152095" y="945301"/>
                  </a:cubicBezTo>
                  <a:cubicBezTo>
                    <a:pt x="2150875" y="946522"/>
                    <a:pt x="2148433" y="945301"/>
                    <a:pt x="2147213" y="945301"/>
                  </a:cubicBezTo>
                  <a:cubicBezTo>
                    <a:pt x="2145992" y="945301"/>
                    <a:pt x="2143550" y="944081"/>
                    <a:pt x="2143550" y="944081"/>
                  </a:cubicBezTo>
                  <a:cubicBezTo>
                    <a:pt x="2139888" y="945301"/>
                    <a:pt x="2135006" y="942860"/>
                    <a:pt x="2133785" y="945301"/>
                  </a:cubicBezTo>
                  <a:cubicBezTo>
                    <a:pt x="2131343" y="947743"/>
                    <a:pt x="2131343" y="947743"/>
                    <a:pt x="2128902" y="947743"/>
                  </a:cubicBezTo>
                  <a:cubicBezTo>
                    <a:pt x="2128902" y="947743"/>
                    <a:pt x="2128902" y="947743"/>
                    <a:pt x="2128902" y="947743"/>
                  </a:cubicBezTo>
                  <a:cubicBezTo>
                    <a:pt x="2130123" y="946522"/>
                    <a:pt x="2131343" y="944081"/>
                    <a:pt x="2131343" y="942860"/>
                  </a:cubicBezTo>
                  <a:cubicBezTo>
                    <a:pt x="2131343" y="940418"/>
                    <a:pt x="2132564" y="939198"/>
                    <a:pt x="2132564" y="937977"/>
                  </a:cubicBezTo>
                  <a:cubicBezTo>
                    <a:pt x="2132564" y="937977"/>
                    <a:pt x="2132564" y="937977"/>
                    <a:pt x="2132564" y="937977"/>
                  </a:cubicBezTo>
                  <a:cubicBezTo>
                    <a:pt x="2132564" y="937977"/>
                    <a:pt x="2133785" y="937977"/>
                    <a:pt x="2133785" y="936756"/>
                  </a:cubicBezTo>
                  <a:cubicBezTo>
                    <a:pt x="2135006" y="935536"/>
                    <a:pt x="2135006" y="934315"/>
                    <a:pt x="2135006" y="934315"/>
                  </a:cubicBezTo>
                  <a:cubicBezTo>
                    <a:pt x="2135006" y="934315"/>
                    <a:pt x="2133785" y="934315"/>
                    <a:pt x="2133785" y="934315"/>
                  </a:cubicBezTo>
                  <a:cubicBezTo>
                    <a:pt x="2135006" y="933094"/>
                    <a:pt x="2135006" y="931874"/>
                    <a:pt x="2135006" y="930653"/>
                  </a:cubicBezTo>
                  <a:cubicBezTo>
                    <a:pt x="2136226" y="929432"/>
                    <a:pt x="2136226" y="924549"/>
                    <a:pt x="2136226" y="924549"/>
                  </a:cubicBezTo>
                  <a:cubicBezTo>
                    <a:pt x="2136226" y="924549"/>
                    <a:pt x="2136226" y="920887"/>
                    <a:pt x="2136226" y="918446"/>
                  </a:cubicBezTo>
                  <a:cubicBezTo>
                    <a:pt x="2135006" y="914784"/>
                    <a:pt x="2133785" y="912342"/>
                    <a:pt x="2135006" y="914784"/>
                  </a:cubicBezTo>
                  <a:cubicBezTo>
                    <a:pt x="2135006" y="918446"/>
                    <a:pt x="2135006" y="920887"/>
                    <a:pt x="2135006" y="922108"/>
                  </a:cubicBezTo>
                  <a:cubicBezTo>
                    <a:pt x="2135006" y="923329"/>
                    <a:pt x="2133785" y="924549"/>
                    <a:pt x="2132564" y="924549"/>
                  </a:cubicBezTo>
                  <a:cubicBezTo>
                    <a:pt x="2131343" y="924549"/>
                    <a:pt x="2131343" y="929432"/>
                    <a:pt x="2130123" y="931874"/>
                  </a:cubicBezTo>
                  <a:cubicBezTo>
                    <a:pt x="2130123" y="931874"/>
                    <a:pt x="2130123" y="931874"/>
                    <a:pt x="2130123" y="933094"/>
                  </a:cubicBezTo>
                  <a:cubicBezTo>
                    <a:pt x="2128902" y="933094"/>
                    <a:pt x="2128902" y="934315"/>
                    <a:pt x="2127681" y="933094"/>
                  </a:cubicBezTo>
                  <a:cubicBezTo>
                    <a:pt x="2127681" y="933094"/>
                    <a:pt x="2126461" y="934315"/>
                    <a:pt x="2126461" y="934315"/>
                  </a:cubicBezTo>
                  <a:cubicBezTo>
                    <a:pt x="2126461" y="934315"/>
                    <a:pt x="2125240" y="935536"/>
                    <a:pt x="2125240" y="935536"/>
                  </a:cubicBezTo>
                  <a:cubicBezTo>
                    <a:pt x="2124019" y="934315"/>
                    <a:pt x="2124019" y="935536"/>
                    <a:pt x="2124019" y="935536"/>
                  </a:cubicBezTo>
                  <a:cubicBezTo>
                    <a:pt x="2122799" y="935536"/>
                    <a:pt x="2124019" y="933094"/>
                    <a:pt x="2121578" y="936756"/>
                  </a:cubicBezTo>
                  <a:cubicBezTo>
                    <a:pt x="2120357" y="939198"/>
                    <a:pt x="2119136" y="940418"/>
                    <a:pt x="2119136" y="939198"/>
                  </a:cubicBezTo>
                  <a:cubicBezTo>
                    <a:pt x="2119136" y="937977"/>
                    <a:pt x="2117916" y="939198"/>
                    <a:pt x="2117916" y="937977"/>
                  </a:cubicBezTo>
                  <a:cubicBezTo>
                    <a:pt x="2116695" y="937977"/>
                    <a:pt x="2116695" y="941639"/>
                    <a:pt x="2115474" y="942860"/>
                  </a:cubicBezTo>
                  <a:cubicBezTo>
                    <a:pt x="2115474" y="942860"/>
                    <a:pt x="2114254" y="942860"/>
                    <a:pt x="2114254" y="940418"/>
                  </a:cubicBezTo>
                  <a:cubicBezTo>
                    <a:pt x="2114254" y="936756"/>
                    <a:pt x="2111812" y="941639"/>
                    <a:pt x="2111812" y="942860"/>
                  </a:cubicBezTo>
                  <a:cubicBezTo>
                    <a:pt x="2110592" y="946522"/>
                    <a:pt x="2110592" y="944081"/>
                    <a:pt x="2109371" y="942860"/>
                  </a:cubicBezTo>
                  <a:cubicBezTo>
                    <a:pt x="2108150" y="941639"/>
                    <a:pt x="2108150" y="937977"/>
                    <a:pt x="2106929" y="942860"/>
                  </a:cubicBezTo>
                  <a:cubicBezTo>
                    <a:pt x="2106929" y="945301"/>
                    <a:pt x="2105709" y="945301"/>
                    <a:pt x="2105709" y="945301"/>
                  </a:cubicBezTo>
                  <a:cubicBezTo>
                    <a:pt x="2104488" y="942860"/>
                    <a:pt x="2104488" y="947743"/>
                    <a:pt x="2104488" y="947743"/>
                  </a:cubicBezTo>
                  <a:cubicBezTo>
                    <a:pt x="2102047" y="945301"/>
                    <a:pt x="2100826" y="947743"/>
                    <a:pt x="2099605" y="950184"/>
                  </a:cubicBezTo>
                  <a:cubicBezTo>
                    <a:pt x="2097164" y="956288"/>
                    <a:pt x="2097164" y="953846"/>
                    <a:pt x="2094722" y="952625"/>
                  </a:cubicBezTo>
                  <a:cubicBezTo>
                    <a:pt x="2092281" y="950184"/>
                    <a:pt x="2093502" y="955067"/>
                    <a:pt x="2092281" y="951405"/>
                  </a:cubicBezTo>
                  <a:cubicBezTo>
                    <a:pt x="2092281" y="950184"/>
                    <a:pt x="2091060" y="948963"/>
                    <a:pt x="2091060" y="947743"/>
                  </a:cubicBezTo>
                  <a:cubicBezTo>
                    <a:pt x="2092281" y="946522"/>
                    <a:pt x="2093502" y="944081"/>
                    <a:pt x="2094722" y="941639"/>
                  </a:cubicBezTo>
                  <a:cubicBezTo>
                    <a:pt x="2095943" y="940418"/>
                    <a:pt x="2097164" y="939198"/>
                    <a:pt x="2099605" y="937977"/>
                  </a:cubicBezTo>
                  <a:cubicBezTo>
                    <a:pt x="2102047" y="935536"/>
                    <a:pt x="2104488" y="934315"/>
                    <a:pt x="2105709" y="931874"/>
                  </a:cubicBezTo>
                  <a:cubicBezTo>
                    <a:pt x="2106929" y="930653"/>
                    <a:pt x="2110592" y="930653"/>
                    <a:pt x="2111812" y="929432"/>
                  </a:cubicBezTo>
                  <a:cubicBezTo>
                    <a:pt x="2114254" y="926991"/>
                    <a:pt x="2115474" y="922108"/>
                    <a:pt x="2116695" y="918446"/>
                  </a:cubicBezTo>
                  <a:cubicBezTo>
                    <a:pt x="2117916" y="916004"/>
                    <a:pt x="2119136" y="914784"/>
                    <a:pt x="2120357" y="912342"/>
                  </a:cubicBezTo>
                  <a:cubicBezTo>
                    <a:pt x="2121578" y="909901"/>
                    <a:pt x="2125240" y="908680"/>
                    <a:pt x="2126461" y="906239"/>
                  </a:cubicBezTo>
                  <a:cubicBezTo>
                    <a:pt x="2127681" y="901356"/>
                    <a:pt x="2130123" y="901356"/>
                    <a:pt x="2131343" y="901356"/>
                  </a:cubicBezTo>
                  <a:cubicBezTo>
                    <a:pt x="2132564" y="901356"/>
                    <a:pt x="2133785" y="898915"/>
                    <a:pt x="2133785" y="900135"/>
                  </a:cubicBezTo>
                  <a:cubicBezTo>
                    <a:pt x="2133785" y="900135"/>
                    <a:pt x="2135006" y="898915"/>
                    <a:pt x="2135006" y="897694"/>
                  </a:cubicBezTo>
                  <a:cubicBezTo>
                    <a:pt x="2136226" y="895253"/>
                    <a:pt x="2136226" y="894032"/>
                    <a:pt x="2135006" y="894032"/>
                  </a:cubicBezTo>
                  <a:cubicBezTo>
                    <a:pt x="2132564" y="896473"/>
                    <a:pt x="2132564" y="897694"/>
                    <a:pt x="2131343" y="895253"/>
                  </a:cubicBezTo>
                  <a:cubicBezTo>
                    <a:pt x="2130123" y="894032"/>
                    <a:pt x="2128902" y="896473"/>
                    <a:pt x="2127681" y="896473"/>
                  </a:cubicBezTo>
                  <a:cubicBezTo>
                    <a:pt x="2127681" y="896473"/>
                    <a:pt x="2126461" y="898915"/>
                    <a:pt x="2126461" y="898915"/>
                  </a:cubicBezTo>
                  <a:cubicBezTo>
                    <a:pt x="2126461" y="898915"/>
                    <a:pt x="2125240" y="901356"/>
                    <a:pt x="2125240" y="900135"/>
                  </a:cubicBezTo>
                  <a:cubicBezTo>
                    <a:pt x="2124019" y="900135"/>
                    <a:pt x="2124019" y="900135"/>
                    <a:pt x="2124019" y="900135"/>
                  </a:cubicBezTo>
                  <a:cubicBezTo>
                    <a:pt x="2122799" y="900135"/>
                    <a:pt x="2124019" y="897694"/>
                    <a:pt x="2121578" y="902577"/>
                  </a:cubicBezTo>
                  <a:cubicBezTo>
                    <a:pt x="2120357" y="905018"/>
                    <a:pt x="2120357" y="906239"/>
                    <a:pt x="2119136" y="905018"/>
                  </a:cubicBezTo>
                  <a:cubicBezTo>
                    <a:pt x="2119136" y="903797"/>
                    <a:pt x="2117916" y="905018"/>
                    <a:pt x="2117916" y="905018"/>
                  </a:cubicBezTo>
                  <a:cubicBezTo>
                    <a:pt x="2116695" y="905018"/>
                    <a:pt x="2116695" y="908680"/>
                    <a:pt x="2115474" y="909901"/>
                  </a:cubicBezTo>
                  <a:cubicBezTo>
                    <a:pt x="2115474" y="909901"/>
                    <a:pt x="2114254" y="909901"/>
                    <a:pt x="2114254" y="907460"/>
                  </a:cubicBezTo>
                  <a:cubicBezTo>
                    <a:pt x="2114254" y="903797"/>
                    <a:pt x="2111812" y="908680"/>
                    <a:pt x="2111812" y="909901"/>
                  </a:cubicBezTo>
                  <a:cubicBezTo>
                    <a:pt x="2110592" y="913563"/>
                    <a:pt x="2110592" y="911122"/>
                    <a:pt x="2109371" y="909901"/>
                  </a:cubicBezTo>
                  <a:cubicBezTo>
                    <a:pt x="2108150" y="908680"/>
                    <a:pt x="2108150" y="905018"/>
                    <a:pt x="2106929" y="909901"/>
                  </a:cubicBezTo>
                  <a:cubicBezTo>
                    <a:pt x="2105709" y="912342"/>
                    <a:pt x="2105709" y="912342"/>
                    <a:pt x="2105709" y="912342"/>
                  </a:cubicBezTo>
                  <a:cubicBezTo>
                    <a:pt x="2103267" y="909901"/>
                    <a:pt x="2104488" y="914784"/>
                    <a:pt x="2104488" y="914784"/>
                  </a:cubicBezTo>
                  <a:cubicBezTo>
                    <a:pt x="2102047" y="912342"/>
                    <a:pt x="2100826" y="914784"/>
                    <a:pt x="2099605" y="918446"/>
                  </a:cubicBezTo>
                  <a:cubicBezTo>
                    <a:pt x="2097164" y="925770"/>
                    <a:pt x="2097164" y="923329"/>
                    <a:pt x="2094722" y="922108"/>
                  </a:cubicBezTo>
                  <a:cubicBezTo>
                    <a:pt x="2092281" y="920887"/>
                    <a:pt x="2093502" y="924549"/>
                    <a:pt x="2092281" y="922108"/>
                  </a:cubicBezTo>
                  <a:cubicBezTo>
                    <a:pt x="2092281" y="922108"/>
                    <a:pt x="2092281" y="922108"/>
                    <a:pt x="2092281" y="920887"/>
                  </a:cubicBezTo>
                  <a:cubicBezTo>
                    <a:pt x="2093502" y="919667"/>
                    <a:pt x="2093502" y="917225"/>
                    <a:pt x="2095943" y="914784"/>
                  </a:cubicBezTo>
                  <a:cubicBezTo>
                    <a:pt x="2097164" y="912342"/>
                    <a:pt x="2098385" y="912342"/>
                    <a:pt x="2099605" y="909901"/>
                  </a:cubicBezTo>
                  <a:cubicBezTo>
                    <a:pt x="2102047" y="907460"/>
                    <a:pt x="2103267" y="905018"/>
                    <a:pt x="2105709" y="902577"/>
                  </a:cubicBezTo>
                  <a:cubicBezTo>
                    <a:pt x="2106929" y="901356"/>
                    <a:pt x="2110592" y="898915"/>
                    <a:pt x="2111812" y="897694"/>
                  </a:cubicBezTo>
                  <a:cubicBezTo>
                    <a:pt x="2113033" y="894032"/>
                    <a:pt x="2114254" y="889149"/>
                    <a:pt x="2114254" y="885487"/>
                  </a:cubicBezTo>
                  <a:cubicBezTo>
                    <a:pt x="2114254" y="883046"/>
                    <a:pt x="2115474" y="880604"/>
                    <a:pt x="2116695" y="878163"/>
                  </a:cubicBezTo>
                  <a:cubicBezTo>
                    <a:pt x="2116695" y="875721"/>
                    <a:pt x="2120357" y="872059"/>
                    <a:pt x="2120357" y="868397"/>
                  </a:cubicBezTo>
                  <a:cubicBezTo>
                    <a:pt x="2121578" y="863514"/>
                    <a:pt x="2122799" y="861073"/>
                    <a:pt x="2124019" y="859852"/>
                  </a:cubicBezTo>
                  <a:cubicBezTo>
                    <a:pt x="2124019" y="858632"/>
                    <a:pt x="2125240" y="856190"/>
                    <a:pt x="2125240" y="856190"/>
                  </a:cubicBezTo>
                  <a:cubicBezTo>
                    <a:pt x="2125240" y="856190"/>
                    <a:pt x="2125240" y="854969"/>
                    <a:pt x="2126461" y="852528"/>
                  </a:cubicBezTo>
                  <a:cubicBezTo>
                    <a:pt x="2126461" y="850087"/>
                    <a:pt x="2126461" y="847645"/>
                    <a:pt x="2126461" y="848866"/>
                  </a:cubicBezTo>
                  <a:cubicBezTo>
                    <a:pt x="2125240" y="852528"/>
                    <a:pt x="2125240" y="853749"/>
                    <a:pt x="2122799" y="853749"/>
                  </a:cubicBezTo>
                  <a:cubicBezTo>
                    <a:pt x="2121578" y="853749"/>
                    <a:pt x="2121578" y="856190"/>
                    <a:pt x="2120357" y="857411"/>
                  </a:cubicBezTo>
                  <a:cubicBezTo>
                    <a:pt x="2120357" y="857411"/>
                    <a:pt x="2120357" y="859852"/>
                    <a:pt x="2119136" y="859852"/>
                  </a:cubicBezTo>
                  <a:cubicBezTo>
                    <a:pt x="2119136" y="859852"/>
                    <a:pt x="2119136" y="862294"/>
                    <a:pt x="2117916" y="862294"/>
                  </a:cubicBezTo>
                  <a:cubicBezTo>
                    <a:pt x="2116695" y="862294"/>
                    <a:pt x="2116695" y="863514"/>
                    <a:pt x="2116695" y="863514"/>
                  </a:cubicBezTo>
                  <a:cubicBezTo>
                    <a:pt x="2115474" y="863514"/>
                    <a:pt x="2115474" y="861073"/>
                    <a:pt x="2115474" y="867176"/>
                  </a:cubicBezTo>
                  <a:cubicBezTo>
                    <a:pt x="2115474" y="869618"/>
                    <a:pt x="2114254" y="872059"/>
                    <a:pt x="2114254" y="870839"/>
                  </a:cubicBezTo>
                  <a:cubicBezTo>
                    <a:pt x="2114254" y="869618"/>
                    <a:pt x="2113033" y="870839"/>
                    <a:pt x="2113033" y="870839"/>
                  </a:cubicBezTo>
                  <a:cubicBezTo>
                    <a:pt x="2111812" y="872059"/>
                    <a:pt x="2111812" y="875721"/>
                    <a:pt x="2111812" y="875721"/>
                  </a:cubicBezTo>
                  <a:cubicBezTo>
                    <a:pt x="2111812" y="876942"/>
                    <a:pt x="2110592" y="875721"/>
                    <a:pt x="2110592" y="874501"/>
                  </a:cubicBezTo>
                  <a:cubicBezTo>
                    <a:pt x="2109371" y="870839"/>
                    <a:pt x="2109371" y="875721"/>
                    <a:pt x="2108150" y="878163"/>
                  </a:cubicBezTo>
                  <a:cubicBezTo>
                    <a:pt x="2106929" y="881825"/>
                    <a:pt x="2106929" y="880604"/>
                    <a:pt x="2105709" y="879383"/>
                  </a:cubicBezTo>
                  <a:cubicBezTo>
                    <a:pt x="2104488" y="878163"/>
                    <a:pt x="2104488" y="875721"/>
                    <a:pt x="2103267" y="880604"/>
                  </a:cubicBezTo>
                  <a:cubicBezTo>
                    <a:pt x="2103267" y="883046"/>
                    <a:pt x="2102047" y="883046"/>
                    <a:pt x="2102047" y="883046"/>
                  </a:cubicBezTo>
                  <a:cubicBezTo>
                    <a:pt x="2099605" y="881825"/>
                    <a:pt x="2100826" y="885487"/>
                    <a:pt x="2100826" y="885487"/>
                  </a:cubicBezTo>
                  <a:cubicBezTo>
                    <a:pt x="2098385" y="884266"/>
                    <a:pt x="2098385" y="886708"/>
                    <a:pt x="2097164" y="889149"/>
                  </a:cubicBezTo>
                  <a:cubicBezTo>
                    <a:pt x="2095943" y="892811"/>
                    <a:pt x="2095943" y="894032"/>
                    <a:pt x="2094722" y="894032"/>
                  </a:cubicBezTo>
                  <a:cubicBezTo>
                    <a:pt x="2094722" y="894032"/>
                    <a:pt x="2093502" y="894032"/>
                    <a:pt x="2092281" y="892811"/>
                  </a:cubicBezTo>
                  <a:cubicBezTo>
                    <a:pt x="2089840" y="891590"/>
                    <a:pt x="2091060" y="895253"/>
                    <a:pt x="2089840" y="892811"/>
                  </a:cubicBezTo>
                  <a:cubicBezTo>
                    <a:pt x="2089840" y="892811"/>
                    <a:pt x="2089840" y="891590"/>
                    <a:pt x="2088619" y="891590"/>
                  </a:cubicBezTo>
                  <a:cubicBezTo>
                    <a:pt x="2088619" y="890370"/>
                    <a:pt x="2089840" y="889149"/>
                    <a:pt x="2089840" y="889149"/>
                  </a:cubicBezTo>
                  <a:cubicBezTo>
                    <a:pt x="2091060" y="886708"/>
                    <a:pt x="2092281" y="885487"/>
                    <a:pt x="2092281" y="883046"/>
                  </a:cubicBezTo>
                  <a:cubicBezTo>
                    <a:pt x="2093502" y="880604"/>
                    <a:pt x="2094722" y="876942"/>
                    <a:pt x="2095943" y="874501"/>
                  </a:cubicBezTo>
                  <a:cubicBezTo>
                    <a:pt x="2095943" y="873280"/>
                    <a:pt x="2099605" y="869618"/>
                    <a:pt x="2099605" y="868397"/>
                  </a:cubicBezTo>
                  <a:cubicBezTo>
                    <a:pt x="2100826" y="865956"/>
                    <a:pt x="2100826" y="861073"/>
                    <a:pt x="2100826" y="857411"/>
                  </a:cubicBezTo>
                  <a:cubicBezTo>
                    <a:pt x="2100826" y="854969"/>
                    <a:pt x="2102047" y="852528"/>
                    <a:pt x="2102047" y="851307"/>
                  </a:cubicBezTo>
                  <a:cubicBezTo>
                    <a:pt x="2102047" y="848866"/>
                    <a:pt x="2104488" y="845204"/>
                    <a:pt x="2104488" y="842762"/>
                  </a:cubicBezTo>
                  <a:cubicBezTo>
                    <a:pt x="2104488" y="837880"/>
                    <a:pt x="2106929" y="836659"/>
                    <a:pt x="2106929" y="835438"/>
                  </a:cubicBezTo>
                  <a:cubicBezTo>
                    <a:pt x="2106929" y="835438"/>
                    <a:pt x="2108150" y="832997"/>
                    <a:pt x="2108150" y="832997"/>
                  </a:cubicBezTo>
                  <a:cubicBezTo>
                    <a:pt x="2108150" y="832997"/>
                    <a:pt x="2108150" y="831776"/>
                    <a:pt x="2108150" y="830555"/>
                  </a:cubicBezTo>
                  <a:cubicBezTo>
                    <a:pt x="2108150" y="828114"/>
                    <a:pt x="2108150" y="826893"/>
                    <a:pt x="2108150" y="828114"/>
                  </a:cubicBezTo>
                  <a:cubicBezTo>
                    <a:pt x="2106929" y="831776"/>
                    <a:pt x="2106929" y="831776"/>
                    <a:pt x="2105709" y="831776"/>
                  </a:cubicBezTo>
                  <a:cubicBezTo>
                    <a:pt x="2104488" y="831776"/>
                    <a:pt x="2104488" y="834218"/>
                    <a:pt x="2103267" y="835438"/>
                  </a:cubicBezTo>
                  <a:cubicBezTo>
                    <a:pt x="2103267" y="835438"/>
                    <a:pt x="2103267" y="837880"/>
                    <a:pt x="2103267" y="837880"/>
                  </a:cubicBezTo>
                  <a:cubicBezTo>
                    <a:pt x="2103267" y="837880"/>
                    <a:pt x="2103267" y="840321"/>
                    <a:pt x="2102047" y="840321"/>
                  </a:cubicBezTo>
                  <a:cubicBezTo>
                    <a:pt x="2100826" y="841542"/>
                    <a:pt x="2102047" y="841542"/>
                    <a:pt x="2100826" y="841542"/>
                  </a:cubicBezTo>
                  <a:cubicBezTo>
                    <a:pt x="2099605" y="841542"/>
                    <a:pt x="2099605" y="840321"/>
                    <a:pt x="2099605" y="843983"/>
                  </a:cubicBezTo>
                  <a:cubicBezTo>
                    <a:pt x="2099605" y="846425"/>
                    <a:pt x="2099605" y="847645"/>
                    <a:pt x="2098385" y="847645"/>
                  </a:cubicBezTo>
                  <a:cubicBezTo>
                    <a:pt x="2098385" y="846425"/>
                    <a:pt x="2097164" y="847645"/>
                    <a:pt x="2097164" y="848866"/>
                  </a:cubicBezTo>
                  <a:cubicBezTo>
                    <a:pt x="2095943" y="850087"/>
                    <a:pt x="2097164" y="852528"/>
                    <a:pt x="2095943" y="853749"/>
                  </a:cubicBezTo>
                  <a:cubicBezTo>
                    <a:pt x="2095943" y="854969"/>
                    <a:pt x="2094722" y="854969"/>
                    <a:pt x="2094722" y="853749"/>
                  </a:cubicBezTo>
                  <a:cubicBezTo>
                    <a:pt x="2093502" y="851307"/>
                    <a:pt x="2093502" y="856190"/>
                    <a:pt x="2093502" y="857411"/>
                  </a:cubicBezTo>
                  <a:cubicBezTo>
                    <a:pt x="2093502" y="861073"/>
                    <a:pt x="2092281" y="859852"/>
                    <a:pt x="2092281" y="858632"/>
                  </a:cubicBezTo>
                  <a:cubicBezTo>
                    <a:pt x="2091060" y="858632"/>
                    <a:pt x="2091060" y="856190"/>
                    <a:pt x="2091060" y="859852"/>
                  </a:cubicBezTo>
                  <a:cubicBezTo>
                    <a:pt x="2091060" y="862294"/>
                    <a:pt x="2091060" y="862294"/>
                    <a:pt x="2091060" y="862294"/>
                  </a:cubicBezTo>
                  <a:cubicBezTo>
                    <a:pt x="2089840" y="862294"/>
                    <a:pt x="2091060" y="864735"/>
                    <a:pt x="2091060" y="864735"/>
                  </a:cubicBezTo>
                  <a:cubicBezTo>
                    <a:pt x="2089840" y="864735"/>
                    <a:pt x="2088619" y="867176"/>
                    <a:pt x="2088619" y="869618"/>
                  </a:cubicBezTo>
                  <a:cubicBezTo>
                    <a:pt x="2088619" y="875721"/>
                    <a:pt x="2087398" y="874501"/>
                    <a:pt x="2086177" y="874501"/>
                  </a:cubicBezTo>
                  <a:cubicBezTo>
                    <a:pt x="2083736" y="874501"/>
                    <a:pt x="2084957" y="876942"/>
                    <a:pt x="2083736" y="875721"/>
                  </a:cubicBezTo>
                  <a:cubicBezTo>
                    <a:pt x="2083736" y="875721"/>
                    <a:pt x="2083736" y="875721"/>
                    <a:pt x="2082515" y="874501"/>
                  </a:cubicBezTo>
                  <a:cubicBezTo>
                    <a:pt x="2082515" y="874501"/>
                    <a:pt x="2082515" y="874501"/>
                    <a:pt x="2082515" y="874501"/>
                  </a:cubicBezTo>
                  <a:cubicBezTo>
                    <a:pt x="2084957" y="869618"/>
                    <a:pt x="2083736" y="869618"/>
                    <a:pt x="2084957" y="863514"/>
                  </a:cubicBezTo>
                  <a:cubicBezTo>
                    <a:pt x="2084957" y="861073"/>
                    <a:pt x="2086177" y="859852"/>
                    <a:pt x="2086177" y="858632"/>
                  </a:cubicBezTo>
                  <a:cubicBezTo>
                    <a:pt x="2087398" y="856190"/>
                    <a:pt x="2087398" y="853749"/>
                    <a:pt x="2088619" y="851307"/>
                  </a:cubicBezTo>
                  <a:cubicBezTo>
                    <a:pt x="2088619" y="850087"/>
                    <a:pt x="2091060" y="846425"/>
                    <a:pt x="2091060" y="845204"/>
                  </a:cubicBezTo>
                  <a:cubicBezTo>
                    <a:pt x="2092281" y="842762"/>
                    <a:pt x="2091060" y="839100"/>
                    <a:pt x="2091060" y="835438"/>
                  </a:cubicBezTo>
                  <a:cubicBezTo>
                    <a:pt x="2091060" y="832997"/>
                    <a:pt x="2091060" y="831776"/>
                    <a:pt x="2091060" y="829335"/>
                  </a:cubicBezTo>
                  <a:cubicBezTo>
                    <a:pt x="2091060" y="826893"/>
                    <a:pt x="2092281" y="823231"/>
                    <a:pt x="2092281" y="822010"/>
                  </a:cubicBezTo>
                  <a:cubicBezTo>
                    <a:pt x="2092281" y="818348"/>
                    <a:pt x="2093502" y="815907"/>
                    <a:pt x="2093502" y="814686"/>
                  </a:cubicBezTo>
                  <a:cubicBezTo>
                    <a:pt x="2093502" y="814686"/>
                    <a:pt x="2093502" y="812245"/>
                    <a:pt x="2094722" y="812245"/>
                  </a:cubicBezTo>
                  <a:cubicBezTo>
                    <a:pt x="2094722" y="812245"/>
                    <a:pt x="2094722" y="811024"/>
                    <a:pt x="2094722" y="809803"/>
                  </a:cubicBezTo>
                  <a:cubicBezTo>
                    <a:pt x="2094722" y="808583"/>
                    <a:pt x="2094722" y="807362"/>
                    <a:pt x="2094722" y="807362"/>
                  </a:cubicBezTo>
                  <a:cubicBezTo>
                    <a:pt x="2093502" y="811024"/>
                    <a:pt x="2094722" y="811024"/>
                    <a:pt x="2093502" y="811024"/>
                  </a:cubicBezTo>
                  <a:cubicBezTo>
                    <a:pt x="2092281" y="811024"/>
                    <a:pt x="2092281" y="813466"/>
                    <a:pt x="2092281" y="814686"/>
                  </a:cubicBezTo>
                  <a:cubicBezTo>
                    <a:pt x="2092281" y="814686"/>
                    <a:pt x="2092281" y="815907"/>
                    <a:pt x="2092281" y="817128"/>
                  </a:cubicBezTo>
                  <a:cubicBezTo>
                    <a:pt x="2092281" y="817128"/>
                    <a:pt x="2092281" y="818348"/>
                    <a:pt x="2092281" y="819569"/>
                  </a:cubicBezTo>
                  <a:cubicBezTo>
                    <a:pt x="2091060" y="820790"/>
                    <a:pt x="2092281" y="820790"/>
                    <a:pt x="2091060" y="820790"/>
                  </a:cubicBezTo>
                  <a:cubicBezTo>
                    <a:pt x="2089840" y="822010"/>
                    <a:pt x="2089840" y="819569"/>
                    <a:pt x="2089840" y="823231"/>
                  </a:cubicBezTo>
                  <a:cubicBezTo>
                    <a:pt x="2089840" y="825673"/>
                    <a:pt x="2089840" y="826893"/>
                    <a:pt x="2088619" y="825673"/>
                  </a:cubicBezTo>
                  <a:cubicBezTo>
                    <a:pt x="2088619" y="825673"/>
                    <a:pt x="2088619" y="825673"/>
                    <a:pt x="2087398" y="826893"/>
                  </a:cubicBezTo>
                  <a:cubicBezTo>
                    <a:pt x="2086177" y="828114"/>
                    <a:pt x="2087398" y="830555"/>
                    <a:pt x="2087398" y="830555"/>
                  </a:cubicBezTo>
                  <a:cubicBezTo>
                    <a:pt x="2087398" y="831776"/>
                    <a:pt x="2087398" y="831776"/>
                    <a:pt x="2086177" y="830555"/>
                  </a:cubicBezTo>
                  <a:cubicBezTo>
                    <a:pt x="2084957" y="829335"/>
                    <a:pt x="2084957" y="832997"/>
                    <a:pt x="2084957" y="834218"/>
                  </a:cubicBezTo>
                  <a:cubicBezTo>
                    <a:pt x="2084957" y="836659"/>
                    <a:pt x="2083736" y="836659"/>
                    <a:pt x="2083736" y="835438"/>
                  </a:cubicBezTo>
                  <a:cubicBezTo>
                    <a:pt x="2082515" y="835438"/>
                    <a:pt x="2082515" y="834218"/>
                    <a:pt x="2082515" y="836659"/>
                  </a:cubicBezTo>
                  <a:cubicBezTo>
                    <a:pt x="2082515" y="837880"/>
                    <a:pt x="2082515" y="839100"/>
                    <a:pt x="2082515" y="839100"/>
                  </a:cubicBezTo>
                  <a:cubicBezTo>
                    <a:pt x="2081295" y="839100"/>
                    <a:pt x="2082515" y="841542"/>
                    <a:pt x="2082515" y="841542"/>
                  </a:cubicBezTo>
                  <a:cubicBezTo>
                    <a:pt x="2081295" y="841542"/>
                    <a:pt x="2080074" y="843983"/>
                    <a:pt x="2080074" y="846425"/>
                  </a:cubicBezTo>
                  <a:cubicBezTo>
                    <a:pt x="2080074" y="852528"/>
                    <a:pt x="2080074" y="851307"/>
                    <a:pt x="2078853" y="851307"/>
                  </a:cubicBezTo>
                  <a:cubicBezTo>
                    <a:pt x="2076412" y="852528"/>
                    <a:pt x="2078853" y="853749"/>
                    <a:pt x="2077633" y="853749"/>
                  </a:cubicBezTo>
                  <a:cubicBezTo>
                    <a:pt x="2076412" y="853749"/>
                    <a:pt x="2075191" y="852528"/>
                    <a:pt x="2076412" y="856190"/>
                  </a:cubicBezTo>
                  <a:cubicBezTo>
                    <a:pt x="2076412" y="857411"/>
                    <a:pt x="2076412" y="858632"/>
                    <a:pt x="2076412" y="857411"/>
                  </a:cubicBezTo>
                  <a:cubicBezTo>
                    <a:pt x="2073970" y="853749"/>
                    <a:pt x="2075191" y="858632"/>
                    <a:pt x="2075191" y="858632"/>
                  </a:cubicBezTo>
                  <a:cubicBezTo>
                    <a:pt x="2072750" y="857411"/>
                    <a:pt x="2075191" y="863514"/>
                    <a:pt x="2073970" y="862294"/>
                  </a:cubicBezTo>
                  <a:cubicBezTo>
                    <a:pt x="2072750" y="861073"/>
                    <a:pt x="2073970" y="864735"/>
                    <a:pt x="2072750" y="862294"/>
                  </a:cubicBezTo>
                  <a:cubicBezTo>
                    <a:pt x="2072750" y="862294"/>
                    <a:pt x="2072750" y="863514"/>
                    <a:pt x="2072750" y="863514"/>
                  </a:cubicBezTo>
                  <a:cubicBezTo>
                    <a:pt x="2072750" y="863514"/>
                    <a:pt x="2072750" y="863514"/>
                    <a:pt x="2072750" y="863514"/>
                  </a:cubicBezTo>
                  <a:lnTo>
                    <a:pt x="2072750" y="813466"/>
                  </a:lnTo>
                  <a:lnTo>
                    <a:pt x="2072750" y="863514"/>
                  </a:lnTo>
                  <a:cubicBezTo>
                    <a:pt x="2072750" y="863514"/>
                    <a:pt x="2072750" y="863514"/>
                    <a:pt x="2071529" y="863514"/>
                  </a:cubicBezTo>
                  <a:cubicBezTo>
                    <a:pt x="2071529" y="863514"/>
                    <a:pt x="2071529" y="862294"/>
                    <a:pt x="2071529" y="862294"/>
                  </a:cubicBezTo>
                  <a:cubicBezTo>
                    <a:pt x="2070308" y="864735"/>
                    <a:pt x="2071529" y="861073"/>
                    <a:pt x="2070308" y="862294"/>
                  </a:cubicBezTo>
                  <a:cubicBezTo>
                    <a:pt x="2069088" y="862294"/>
                    <a:pt x="2071529" y="857411"/>
                    <a:pt x="2069088" y="858632"/>
                  </a:cubicBezTo>
                  <a:cubicBezTo>
                    <a:pt x="2067867" y="858632"/>
                    <a:pt x="2070308" y="853749"/>
                    <a:pt x="2067867" y="857411"/>
                  </a:cubicBezTo>
                  <a:cubicBezTo>
                    <a:pt x="2067867" y="857411"/>
                    <a:pt x="2067867" y="857411"/>
                    <a:pt x="2067867" y="856190"/>
                  </a:cubicBezTo>
                  <a:cubicBezTo>
                    <a:pt x="2069088" y="852528"/>
                    <a:pt x="2067867" y="853749"/>
                    <a:pt x="2066646" y="853749"/>
                  </a:cubicBezTo>
                  <a:cubicBezTo>
                    <a:pt x="2065426" y="854969"/>
                    <a:pt x="2066646" y="852528"/>
                    <a:pt x="2065426" y="851307"/>
                  </a:cubicBezTo>
                  <a:cubicBezTo>
                    <a:pt x="2064205" y="850087"/>
                    <a:pt x="2064205" y="851307"/>
                    <a:pt x="2064205" y="846425"/>
                  </a:cubicBezTo>
                  <a:cubicBezTo>
                    <a:pt x="2064205" y="843983"/>
                    <a:pt x="2064205" y="841542"/>
                    <a:pt x="2061763" y="841542"/>
                  </a:cubicBezTo>
                  <a:cubicBezTo>
                    <a:pt x="2061763" y="841542"/>
                    <a:pt x="2062984" y="839100"/>
                    <a:pt x="2061763" y="839100"/>
                  </a:cubicBezTo>
                  <a:cubicBezTo>
                    <a:pt x="2061763" y="839100"/>
                    <a:pt x="2061763" y="837880"/>
                    <a:pt x="2061763" y="836659"/>
                  </a:cubicBezTo>
                  <a:cubicBezTo>
                    <a:pt x="2061763" y="832997"/>
                    <a:pt x="2060543" y="834218"/>
                    <a:pt x="2060543" y="835438"/>
                  </a:cubicBezTo>
                  <a:cubicBezTo>
                    <a:pt x="2059322" y="835438"/>
                    <a:pt x="2059322" y="836659"/>
                    <a:pt x="2059322" y="834218"/>
                  </a:cubicBezTo>
                  <a:cubicBezTo>
                    <a:pt x="2059322" y="832997"/>
                    <a:pt x="2059322" y="829335"/>
                    <a:pt x="2058101" y="830555"/>
                  </a:cubicBezTo>
                  <a:cubicBezTo>
                    <a:pt x="2058101" y="831776"/>
                    <a:pt x="2056881" y="831776"/>
                    <a:pt x="2056881" y="830555"/>
                  </a:cubicBezTo>
                  <a:cubicBezTo>
                    <a:pt x="2056881" y="829335"/>
                    <a:pt x="2056881" y="828114"/>
                    <a:pt x="2056881" y="826893"/>
                  </a:cubicBezTo>
                  <a:cubicBezTo>
                    <a:pt x="2056881" y="826893"/>
                    <a:pt x="2056881" y="825673"/>
                    <a:pt x="2055660" y="825673"/>
                  </a:cubicBezTo>
                  <a:cubicBezTo>
                    <a:pt x="2054439" y="826893"/>
                    <a:pt x="2054439" y="824452"/>
                    <a:pt x="2054439" y="823231"/>
                  </a:cubicBezTo>
                  <a:cubicBezTo>
                    <a:pt x="2054439" y="819569"/>
                    <a:pt x="2054439" y="820790"/>
                    <a:pt x="2053219" y="820790"/>
                  </a:cubicBezTo>
                  <a:cubicBezTo>
                    <a:pt x="2053219" y="820790"/>
                    <a:pt x="2053219" y="820790"/>
                    <a:pt x="2051998" y="819569"/>
                  </a:cubicBezTo>
                  <a:cubicBezTo>
                    <a:pt x="2051998" y="819569"/>
                    <a:pt x="2051998" y="818348"/>
                    <a:pt x="2051998" y="817128"/>
                  </a:cubicBezTo>
                  <a:cubicBezTo>
                    <a:pt x="2051998" y="817128"/>
                    <a:pt x="2051998" y="814686"/>
                    <a:pt x="2051998" y="814686"/>
                  </a:cubicBezTo>
                  <a:cubicBezTo>
                    <a:pt x="2050777" y="813466"/>
                    <a:pt x="2050777" y="811024"/>
                    <a:pt x="2050777" y="811024"/>
                  </a:cubicBezTo>
                  <a:cubicBezTo>
                    <a:pt x="2049556" y="811024"/>
                    <a:pt x="2049556" y="809803"/>
                    <a:pt x="2049556" y="807362"/>
                  </a:cubicBezTo>
                  <a:cubicBezTo>
                    <a:pt x="2049556" y="806141"/>
                    <a:pt x="2049556" y="807362"/>
                    <a:pt x="2049556" y="809803"/>
                  </a:cubicBezTo>
                  <a:cubicBezTo>
                    <a:pt x="2049556" y="811024"/>
                    <a:pt x="2049556" y="812245"/>
                    <a:pt x="2049556" y="812245"/>
                  </a:cubicBezTo>
                  <a:cubicBezTo>
                    <a:pt x="2049556" y="812245"/>
                    <a:pt x="2049556" y="814686"/>
                    <a:pt x="2050777" y="814686"/>
                  </a:cubicBezTo>
                  <a:cubicBezTo>
                    <a:pt x="2050777" y="815907"/>
                    <a:pt x="2051998" y="817128"/>
                    <a:pt x="2051998" y="822010"/>
                  </a:cubicBezTo>
                  <a:cubicBezTo>
                    <a:pt x="2051998" y="824452"/>
                    <a:pt x="2053219" y="828114"/>
                    <a:pt x="2053219" y="829335"/>
                  </a:cubicBezTo>
                  <a:cubicBezTo>
                    <a:pt x="2053219" y="831776"/>
                    <a:pt x="2054439" y="832997"/>
                    <a:pt x="2053219" y="835438"/>
                  </a:cubicBezTo>
                  <a:cubicBezTo>
                    <a:pt x="2053219" y="837880"/>
                    <a:pt x="2053219" y="842762"/>
                    <a:pt x="2053219" y="845204"/>
                  </a:cubicBezTo>
                  <a:cubicBezTo>
                    <a:pt x="2053219" y="846425"/>
                    <a:pt x="2055660" y="850087"/>
                    <a:pt x="2055660" y="851307"/>
                  </a:cubicBezTo>
                  <a:cubicBezTo>
                    <a:pt x="2056881" y="853749"/>
                    <a:pt x="2056881" y="856190"/>
                    <a:pt x="2058101" y="858632"/>
                  </a:cubicBezTo>
                  <a:cubicBezTo>
                    <a:pt x="2058101" y="861073"/>
                    <a:pt x="2059322" y="862294"/>
                    <a:pt x="2059322" y="863514"/>
                  </a:cubicBezTo>
                  <a:cubicBezTo>
                    <a:pt x="2060543" y="869618"/>
                    <a:pt x="2059322" y="870839"/>
                    <a:pt x="2061763" y="874501"/>
                  </a:cubicBezTo>
                  <a:cubicBezTo>
                    <a:pt x="2061763" y="874501"/>
                    <a:pt x="2061763" y="874501"/>
                    <a:pt x="2061763" y="874501"/>
                  </a:cubicBezTo>
                  <a:cubicBezTo>
                    <a:pt x="2061763" y="874501"/>
                    <a:pt x="2061763" y="874501"/>
                    <a:pt x="2060543" y="875721"/>
                  </a:cubicBezTo>
                  <a:cubicBezTo>
                    <a:pt x="2059322" y="876942"/>
                    <a:pt x="2060543" y="874501"/>
                    <a:pt x="2058101" y="874501"/>
                  </a:cubicBezTo>
                  <a:cubicBezTo>
                    <a:pt x="2056881" y="874501"/>
                    <a:pt x="2056881" y="875721"/>
                    <a:pt x="2055660" y="869618"/>
                  </a:cubicBezTo>
                  <a:cubicBezTo>
                    <a:pt x="2055660" y="867176"/>
                    <a:pt x="2054439" y="864735"/>
                    <a:pt x="2053219" y="864735"/>
                  </a:cubicBezTo>
                  <a:cubicBezTo>
                    <a:pt x="2053219" y="864735"/>
                    <a:pt x="2054439" y="862294"/>
                    <a:pt x="2053219" y="862294"/>
                  </a:cubicBezTo>
                  <a:cubicBezTo>
                    <a:pt x="2053219" y="862294"/>
                    <a:pt x="2053219" y="861073"/>
                    <a:pt x="2053219" y="859852"/>
                  </a:cubicBezTo>
                  <a:cubicBezTo>
                    <a:pt x="2053219" y="856190"/>
                    <a:pt x="2051998" y="857411"/>
                    <a:pt x="2051998" y="858632"/>
                  </a:cubicBezTo>
                  <a:cubicBezTo>
                    <a:pt x="2050777" y="859852"/>
                    <a:pt x="2050777" y="859852"/>
                    <a:pt x="2050777" y="857411"/>
                  </a:cubicBezTo>
                  <a:cubicBezTo>
                    <a:pt x="2050777" y="854969"/>
                    <a:pt x="2050777" y="851307"/>
                    <a:pt x="2049556" y="853749"/>
                  </a:cubicBezTo>
                  <a:cubicBezTo>
                    <a:pt x="2049556" y="854969"/>
                    <a:pt x="2048336" y="854969"/>
                    <a:pt x="2048336" y="853749"/>
                  </a:cubicBezTo>
                  <a:cubicBezTo>
                    <a:pt x="2048336" y="852528"/>
                    <a:pt x="2048336" y="850087"/>
                    <a:pt x="2048336" y="848866"/>
                  </a:cubicBezTo>
                  <a:cubicBezTo>
                    <a:pt x="2048336" y="848866"/>
                    <a:pt x="2047115" y="847645"/>
                    <a:pt x="2047115" y="847645"/>
                  </a:cubicBezTo>
                  <a:cubicBezTo>
                    <a:pt x="2045894" y="848866"/>
                    <a:pt x="2045894" y="846425"/>
                    <a:pt x="2045894" y="843983"/>
                  </a:cubicBezTo>
                  <a:cubicBezTo>
                    <a:pt x="2045894" y="839100"/>
                    <a:pt x="2045894" y="841542"/>
                    <a:pt x="2044674" y="841542"/>
                  </a:cubicBezTo>
                  <a:cubicBezTo>
                    <a:pt x="2044674" y="841542"/>
                    <a:pt x="2044674" y="840321"/>
                    <a:pt x="2043453" y="840321"/>
                  </a:cubicBezTo>
                  <a:cubicBezTo>
                    <a:pt x="2043453" y="840321"/>
                    <a:pt x="2043453" y="837880"/>
                    <a:pt x="2042232" y="837880"/>
                  </a:cubicBezTo>
                  <a:cubicBezTo>
                    <a:pt x="2042232" y="837880"/>
                    <a:pt x="2042232" y="835438"/>
                    <a:pt x="2042232" y="835438"/>
                  </a:cubicBezTo>
                  <a:cubicBezTo>
                    <a:pt x="2041012" y="834218"/>
                    <a:pt x="2041012" y="831776"/>
                    <a:pt x="2039791" y="831776"/>
                  </a:cubicBezTo>
                  <a:cubicBezTo>
                    <a:pt x="2038570" y="832997"/>
                    <a:pt x="2038570" y="831776"/>
                    <a:pt x="2037349" y="828114"/>
                  </a:cubicBezTo>
                  <a:cubicBezTo>
                    <a:pt x="2037349" y="826893"/>
                    <a:pt x="2037349" y="828114"/>
                    <a:pt x="2037349" y="830555"/>
                  </a:cubicBezTo>
                  <a:cubicBezTo>
                    <a:pt x="2037349" y="831776"/>
                    <a:pt x="2037349" y="832997"/>
                    <a:pt x="2037349" y="832997"/>
                  </a:cubicBezTo>
                  <a:cubicBezTo>
                    <a:pt x="2037349" y="832997"/>
                    <a:pt x="2038570" y="835438"/>
                    <a:pt x="2038570" y="835438"/>
                  </a:cubicBezTo>
                  <a:cubicBezTo>
                    <a:pt x="2038570" y="836659"/>
                    <a:pt x="2041012" y="837880"/>
                    <a:pt x="2041012" y="842762"/>
                  </a:cubicBezTo>
                  <a:cubicBezTo>
                    <a:pt x="2041012" y="845204"/>
                    <a:pt x="2043453" y="848866"/>
                    <a:pt x="2043453" y="851307"/>
                  </a:cubicBezTo>
                  <a:cubicBezTo>
                    <a:pt x="2043453" y="853749"/>
                    <a:pt x="2044674" y="856190"/>
                    <a:pt x="2044674" y="857411"/>
                  </a:cubicBezTo>
                  <a:cubicBezTo>
                    <a:pt x="2044674" y="861073"/>
                    <a:pt x="2044674" y="864735"/>
                    <a:pt x="2045894" y="868397"/>
                  </a:cubicBezTo>
                  <a:cubicBezTo>
                    <a:pt x="2045894" y="869618"/>
                    <a:pt x="2049556" y="873280"/>
                    <a:pt x="2049556" y="874501"/>
                  </a:cubicBezTo>
                  <a:cubicBezTo>
                    <a:pt x="2050777" y="876942"/>
                    <a:pt x="2051998" y="879383"/>
                    <a:pt x="2053219" y="883046"/>
                  </a:cubicBezTo>
                  <a:cubicBezTo>
                    <a:pt x="2054439" y="885487"/>
                    <a:pt x="2055660" y="886708"/>
                    <a:pt x="2055660" y="889149"/>
                  </a:cubicBezTo>
                  <a:cubicBezTo>
                    <a:pt x="2055660" y="890370"/>
                    <a:pt x="2056881" y="891590"/>
                    <a:pt x="2056881" y="891590"/>
                  </a:cubicBezTo>
                  <a:cubicBezTo>
                    <a:pt x="2056881" y="891590"/>
                    <a:pt x="2056881" y="892811"/>
                    <a:pt x="2055660" y="892811"/>
                  </a:cubicBezTo>
                  <a:cubicBezTo>
                    <a:pt x="2054439" y="895253"/>
                    <a:pt x="2055660" y="890370"/>
                    <a:pt x="2053219" y="892811"/>
                  </a:cubicBezTo>
                  <a:cubicBezTo>
                    <a:pt x="2051998" y="892811"/>
                    <a:pt x="2051998" y="894032"/>
                    <a:pt x="2050777" y="894032"/>
                  </a:cubicBezTo>
                  <a:cubicBezTo>
                    <a:pt x="2050777" y="894032"/>
                    <a:pt x="2049556" y="892811"/>
                    <a:pt x="2048336" y="889149"/>
                  </a:cubicBezTo>
                  <a:cubicBezTo>
                    <a:pt x="2047115" y="885487"/>
                    <a:pt x="2045894" y="884266"/>
                    <a:pt x="2044674" y="885487"/>
                  </a:cubicBezTo>
                  <a:cubicBezTo>
                    <a:pt x="2044674" y="885487"/>
                    <a:pt x="2045894" y="881825"/>
                    <a:pt x="2043453" y="883046"/>
                  </a:cubicBezTo>
                  <a:cubicBezTo>
                    <a:pt x="2043453" y="883046"/>
                    <a:pt x="2042232" y="883046"/>
                    <a:pt x="2042232" y="880604"/>
                  </a:cubicBezTo>
                  <a:cubicBezTo>
                    <a:pt x="2042232" y="875721"/>
                    <a:pt x="2041012" y="878163"/>
                    <a:pt x="2039791" y="879383"/>
                  </a:cubicBezTo>
                  <a:cubicBezTo>
                    <a:pt x="2038570" y="880604"/>
                    <a:pt x="2038570" y="881825"/>
                    <a:pt x="2037349" y="878163"/>
                  </a:cubicBezTo>
                  <a:cubicBezTo>
                    <a:pt x="2037349" y="875721"/>
                    <a:pt x="2036129" y="870839"/>
                    <a:pt x="2034908" y="874501"/>
                  </a:cubicBezTo>
                  <a:cubicBezTo>
                    <a:pt x="2034908" y="875721"/>
                    <a:pt x="2033687" y="875721"/>
                    <a:pt x="2033687" y="875721"/>
                  </a:cubicBezTo>
                  <a:cubicBezTo>
                    <a:pt x="2033687" y="874501"/>
                    <a:pt x="2033687" y="870839"/>
                    <a:pt x="2032467" y="870839"/>
                  </a:cubicBezTo>
                  <a:cubicBezTo>
                    <a:pt x="2031246" y="870839"/>
                    <a:pt x="2031246" y="869618"/>
                    <a:pt x="2031246" y="870839"/>
                  </a:cubicBezTo>
                  <a:cubicBezTo>
                    <a:pt x="2030025" y="872059"/>
                    <a:pt x="2030025" y="869618"/>
                    <a:pt x="2030025" y="867176"/>
                  </a:cubicBezTo>
                  <a:cubicBezTo>
                    <a:pt x="2028805" y="862294"/>
                    <a:pt x="2030025" y="864735"/>
                    <a:pt x="2028805" y="863514"/>
                  </a:cubicBezTo>
                  <a:cubicBezTo>
                    <a:pt x="2027584" y="863514"/>
                    <a:pt x="2028805" y="862294"/>
                    <a:pt x="2027584" y="862294"/>
                  </a:cubicBezTo>
                  <a:cubicBezTo>
                    <a:pt x="2027584" y="862294"/>
                    <a:pt x="2026363" y="859852"/>
                    <a:pt x="2026363" y="859852"/>
                  </a:cubicBezTo>
                  <a:cubicBezTo>
                    <a:pt x="2026363" y="859852"/>
                    <a:pt x="2026363" y="857411"/>
                    <a:pt x="2025142" y="857411"/>
                  </a:cubicBezTo>
                  <a:cubicBezTo>
                    <a:pt x="2023922" y="856190"/>
                    <a:pt x="2023922" y="852528"/>
                    <a:pt x="2022701" y="853749"/>
                  </a:cubicBezTo>
                  <a:cubicBezTo>
                    <a:pt x="2020260" y="854969"/>
                    <a:pt x="2021480" y="853749"/>
                    <a:pt x="2019039" y="848866"/>
                  </a:cubicBezTo>
                  <a:cubicBezTo>
                    <a:pt x="2019039" y="847645"/>
                    <a:pt x="2019039" y="848866"/>
                    <a:pt x="2019039" y="852528"/>
                  </a:cubicBezTo>
                  <a:cubicBezTo>
                    <a:pt x="2019039" y="854969"/>
                    <a:pt x="2019039" y="856190"/>
                    <a:pt x="2020260" y="856190"/>
                  </a:cubicBezTo>
                  <a:cubicBezTo>
                    <a:pt x="2020260" y="856190"/>
                    <a:pt x="2021480" y="858632"/>
                    <a:pt x="2021480" y="859852"/>
                  </a:cubicBezTo>
                  <a:cubicBezTo>
                    <a:pt x="2022701" y="861073"/>
                    <a:pt x="2023922" y="862294"/>
                    <a:pt x="2025142" y="868397"/>
                  </a:cubicBezTo>
                  <a:cubicBezTo>
                    <a:pt x="2025142" y="870839"/>
                    <a:pt x="2028805" y="874501"/>
                    <a:pt x="2028805" y="878163"/>
                  </a:cubicBezTo>
                  <a:cubicBezTo>
                    <a:pt x="2028805" y="880604"/>
                    <a:pt x="2030025" y="883046"/>
                    <a:pt x="2031246" y="885487"/>
                  </a:cubicBezTo>
                  <a:cubicBezTo>
                    <a:pt x="2031246" y="889149"/>
                    <a:pt x="2032467" y="895253"/>
                    <a:pt x="2033687" y="897694"/>
                  </a:cubicBezTo>
                  <a:cubicBezTo>
                    <a:pt x="2034908" y="898915"/>
                    <a:pt x="2038570" y="901356"/>
                    <a:pt x="2039791" y="902577"/>
                  </a:cubicBezTo>
                  <a:cubicBezTo>
                    <a:pt x="2042232" y="905018"/>
                    <a:pt x="2043453" y="907460"/>
                    <a:pt x="2045894" y="909901"/>
                  </a:cubicBezTo>
                  <a:cubicBezTo>
                    <a:pt x="2047115" y="912342"/>
                    <a:pt x="2048336" y="912342"/>
                    <a:pt x="2049556" y="914784"/>
                  </a:cubicBezTo>
                  <a:cubicBezTo>
                    <a:pt x="2050777" y="917225"/>
                    <a:pt x="2051998" y="918446"/>
                    <a:pt x="2053219" y="920887"/>
                  </a:cubicBezTo>
                  <a:cubicBezTo>
                    <a:pt x="2053219" y="920887"/>
                    <a:pt x="2053219" y="920887"/>
                    <a:pt x="2053219" y="922108"/>
                  </a:cubicBezTo>
                  <a:cubicBezTo>
                    <a:pt x="2051998" y="924549"/>
                    <a:pt x="2053219" y="919667"/>
                    <a:pt x="2050777" y="922108"/>
                  </a:cubicBezTo>
                  <a:cubicBezTo>
                    <a:pt x="2048336" y="923329"/>
                    <a:pt x="2048336" y="925770"/>
                    <a:pt x="2045894" y="918446"/>
                  </a:cubicBezTo>
                  <a:cubicBezTo>
                    <a:pt x="2044674" y="914784"/>
                    <a:pt x="2043453" y="913563"/>
                    <a:pt x="2041012" y="914784"/>
                  </a:cubicBezTo>
                  <a:cubicBezTo>
                    <a:pt x="2041012" y="914784"/>
                    <a:pt x="2042232" y="909901"/>
                    <a:pt x="2039791" y="912342"/>
                  </a:cubicBezTo>
                  <a:cubicBezTo>
                    <a:pt x="2039791" y="912342"/>
                    <a:pt x="2038570" y="912342"/>
                    <a:pt x="2038570" y="909901"/>
                  </a:cubicBezTo>
                  <a:cubicBezTo>
                    <a:pt x="2037349" y="905018"/>
                    <a:pt x="2036129" y="908680"/>
                    <a:pt x="2036129" y="909901"/>
                  </a:cubicBezTo>
                  <a:cubicBezTo>
                    <a:pt x="2034908" y="911122"/>
                    <a:pt x="2034908" y="913563"/>
                    <a:pt x="2033687" y="909901"/>
                  </a:cubicBezTo>
                  <a:cubicBezTo>
                    <a:pt x="2032467" y="907460"/>
                    <a:pt x="2031246" y="902577"/>
                    <a:pt x="2031246" y="907460"/>
                  </a:cubicBezTo>
                  <a:cubicBezTo>
                    <a:pt x="2031246" y="908680"/>
                    <a:pt x="2030025" y="909901"/>
                    <a:pt x="2030025" y="909901"/>
                  </a:cubicBezTo>
                  <a:cubicBezTo>
                    <a:pt x="2030025" y="909901"/>
                    <a:pt x="2028805" y="905018"/>
                    <a:pt x="2027584" y="905018"/>
                  </a:cubicBezTo>
                  <a:cubicBezTo>
                    <a:pt x="2026363" y="905018"/>
                    <a:pt x="2026363" y="903797"/>
                    <a:pt x="2026363" y="905018"/>
                  </a:cubicBezTo>
                  <a:cubicBezTo>
                    <a:pt x="2026363" y="907460"/>
                    <a:pt x="2025142" y="905018"/>
                    <a:pt x="2023922" y="902577"/>
                  </a:cubicBezTo>
                  <a:cubicBezTo>
                    <a:pt x="2022701" y="897694"/>
                    <a:pt x="2022701" y="900135"/>
                    <a:pt x="2021480" y="900135"/>
                  </a:cubicBezTo>
                  <a:cubicBezTo>
                    <a:pt x="2020260" y="900135"/>
                    <a:pt x="2021480" y="898915"/>
                    <a:pt x="2020260" y="900135"/>
                  </a:cubicBezTo>
                  <a:cubicBezTo>
                    <a:pt x="2019039" y="900135"/>
                    <a:pt x="2019039" y="898915"/>
                    <a:pt x="2019039" y="898915"/>
                  </a:cubicBezTo>
                  <a:cubicBezTo>
                    <a:pt x="2019039" y="898915"/>
                    <a:pt x="2017818" y="896473"/>
                    <a:pt x="2017818" y="896473"/>
                  </a:cubicBezTo>
                  <a:cubicBezTo>
                    <a:pt x="2016598" y="896473"/>
                    <a:pt x="2015377" y="894032"/>
                    <a:pt x="2014156" y="895253"/>
                  </a:cubicBezTo>
                  <a:cubicBezTo>
                    <a:pt x="2012935" y="897694"/>
                    <a:pt x="2012935" y="896473"/>
                    <a:pt x="2010494" y="894032"/>
                  </a:cubicBezTo>
                  <a:cubicBezTo>
                    <a:pt x="2009273" y="892811"/>
                    <a:pt x="2010494" y="895253"/>
                    <a:pt x="2010494" y="897694"/>
                  </a:cubicBezTo>
                  <a:cubicBezTo>
                    <a:pt x="2010494" y="900135"/>
                    <a:pt x="2011715" y="901356"/>
                    <a:pt x="2011715" y="900135"/>
                  </a:cubicBezTo>
                  <a:cubicBezTo>
                    <a:pt x="2011715" y="900135"/>
                    <a:pt x="2012935" y="901356"/>
                    <a:pt x="2014156" y="901356"/>
                  </a:cubicBezTo>
                  <a:cubicBezTo>
                    <a:pt x="2015377" y="901356"/>
                    <a:pt x="2017818" y="901356"/>
                    <a:pt x="2019039" y="906239"/>
                  </a:cubicBezTo>
                  <a:cubicBezTo>
                    <a:pt x="2020260" y="908680"/>
                    <a:pt x="2023922" y="909901"/>
                    <a:pt x="2025142" y="912342"/>
                  </a:cubicBezTo>
                  <a:cubicBezTo>
                    <a:pt x="2026363" y="914784"/>
                    <a:pt x="2027584" y="916004"/>
                    <a:pt x="2028805" y="918446"/>
                  </a:cubicBezTo>
                  <a:cubicBezTo>
                    <a:pt x="2030025" y="922108"/>
                    <a:pt x="2031246" y="928211"/>
                    <a:pt x="2033687" y="929432"/>
                  </a:cubicBezTo>
                  <a:cubicBezTo>
                    <a:pt x="2034908" y="930653"/>
                    <a:pt x="2038570" y="930653"/>
                    <a:pt x="2039791" y="931874"/>
                  </a:cubicBezTo>
                  <a:cubicBezTo>
                    <a:pt x="2042232" y="934315"/>
                    <a:pt x="2044674" y="935536"/>
                    <a:pt x="2045894" y="937977"/>
                  </a:cubicBezTo>
                  <a:cubicBezTo>
                    <a:pt x="2047115" y="939198"/>
                    <a:pt x="2048336" y="940418"/>
                    <a:pt x="2050777" y="941639"/>
                  </a:cubicBezTo>
                  <a:cubicBezTo>
                    <a:pt x="2053219" y="944081"/>
                    <a:pt x="2054439" y="946522"/>
                    <a:pt x="2054439" y="947743"/>
                  </a:cubicBezTo>
                  <a:cubicBezTo>
                    <a:pt x="2054439" y="947743"/>
                    <a:pt x="2053219" y="950184"/>
                    <a:pt x="2053219" y="951405"/>
                  </a:cubicBezTo>
                  <a:cubicBezTo>
                    <a:pt x="2051998" y="953846"/>
                    <a:pt x="2053219" y="948963"/>
                    <a:pt x="2050777" y="952625"/>
                  </a:cubicBezTo>
                  <a:cubicBezTo>
                    <a:pt x="2049556" y="955067"/>
                    <a:pt x="2049556" y="956288"/>
                    <a:pt x="2045894" y="950184"/>
                  </a:cubicBezTo>
                  <a:cubicBezTo>
                    <a:pt x="2044674" y="947743"/>
                    <a:pt x="2043453" y="945301"/>
                    <a:pt x="2041012" y="947743"/>
                  </a:cubicBezTo>
                  <a:cubicBezTo>
                    <a:pt x="2041012" y="947743"/>
                    <a:pt x="2042232" y="942860"/>
                    <a:pt x="2039791" y="945301"/>
                  </a:cubicBezTo>
                  <a:cubicBezTo>
                    <a:pt x="2039791" y="945301"/>
                    <a:pt x="2038570" y="945301"/>
                    <a:pt x="2038570" y="942860"/>
                  </a:cubicBezTo>
                  <a:cubicBezTo>
                    <a:pt x="2037349" y="937977"/>
                    <a:pt x="2037349" y="941639"/>
                    <a:pt x="2036129" y="942860"/>
                  </a:cubicBezTo>
                  <a:cubicBezTo>
                    <a:pt x="2034908" y="944081"/>
                    <a:pt x="2034908" y="946522"/>
                    <a:pt x="2033687" y="942860"/>
                  </a:cubicBezTo>
                  <a:cubicBezTo>
                    <a:pt x="2032467" y="940418"/>
                    <a:pt x="2031246" y="935536"/>
                    <a:pt x="2031246" y="940418"/>
                  </a:cubicBezTo>
                  <a:cubicBezTo>
                    <a:pt x="2031246" y="941639"/>
                    <a:pt x="2030025" y="942860"/>
                    <a:pt x="2030025" y="942860"/>
                  </a:cubicBezTo>
                  <a:cubicBezTo>
                    <a:pt x="2030025" y="942860"/>
                    <a:pt x="2028805" y="937977"/>
                    <a:pt x="2027584" y="937977"/>
                  </a:cubicBezTo>
                  <a:cubicBezTo>
                    <a:pt x="2026363" y="937977"/>
                    <a:pt x="2026363" y="936756"/>
                    <a:pt x="2026363" y="939198"/>
                  </a:cubicBezTo>
                  <a:cubicBezTo>
                    <a:pt x="2026363" y="941639"/>
                    <a:pt x="2025142" y="939198"/>
                    <a:pt x="2023922" y="936756"/>
                  </a:cubicBezTo>
                  <a:cubicBezTo>
                    <a:pt x="2021480" y="931874"/>
                    <a:pt x="2022701" y="934315"/>
                    <a:pt x="2021480" y="935536"/>
                  </a:cubicBezTo>
                  <a:cubicBezTo>
                    <a:pt x="2020260" y="935536"/>
                    <a:pt x="2021480" y="934315"/>
                    <a:pt x="2020260" y="935536"/>
                  </a:cubicBezTo>
                  <a:cubicBezTo>
                    <a:pt x="2019039" y="935536"/>
                    <a:pt x="2019039" y="934315"/>
                    <a:pt x="2019039" y="934315"/>
                  </a:cubicBezTo>
                  <a:cubicBezTo>
                    <a:pt x="2019039" y="934315"/>
                    <a:pt x="2017818" y="933094"/>
                    <a:pt x="2017818" y="933094"/>
                  </a:cubicBezTo>
                  <a:cubicBezTo>
                    <a:pt x="2016598" y="933094"/>
                    <a:pt x="2016598" y="933094"/>
                    <a:pt x="2015377" y="933094"/>
                  </a:cubicBezTo>
                  <a:cubicBezTo>
                    <a:pt x="2015377" y="933094"/>
                    <a:pt x="2015377" y="931874"/>
                    <a:pt x="2015377" y="931874"/>
                  </a:cubicBezTo>
                  <a:cubicBezTo>
                    <a:pt x="2014156" y="929432"/>
                    <a:pt x="2014156" y="925770"/>
                    <a:pt x="2012935" y="924549"/>
                  </a:cubicBezTo>
                  <a:cubicBezTo>
                    <a:pt x="2011715" y="924549"/>
                    <a:pt x="2011715" y="923329"/>
                    <a:pt x="2010494" y="922108"/>
                  </a:cubicBezTo>
                  <a:cubicBezTo>
                    <a:pt x="2010494" y="920887"/>
                    <a:pt x="2010494" y="918446"/>
                    <a:pt x="2010494" y="914784"/>
                  </a:cubicBezTo>
                  <a:cubicBezTo>
                    <a:pt x="2010494" y="912342"/>
                    <a:pt x="2009273" y="914784"/>
                    <a:pt x="2009273" y="918446"/>
                  </a:cubicBezTo>
                  <a:cubicBezTo>
                    <a:pt x="2008053" y="922108"/>
                    <a:pt x="2008053" y="924549"/>
                    <a:pt x="2009273" y="924549"/>
                  </a:cubicBezTo>
                  <a:cubicBezTo>
                    <a:pt x="2009273" y="924549"/>
                    <a:pt x="2010494" y="929432"/>
                    <a:pt x="2010494" y="930653"/>
                  </a:cubicBezTo>
                  <a:cubicBezTo>
                    <a:pt x="2010494" y="931874"/>
                    <a:pt x="2011715" y="933094"/>
                    <a:pt x="2011715" y="934315"/>
                  </a:cubicBezTo>
                  <a:cubicBezTo>
                    <a:pt x="2011715" y="934315"/>
                    <a:pt x="2010494" y="934315"/>
                    <a:pt x="2010494" y="934315"/>
                  </a:cubicBezTo>
                  <a:cubicBezTo>
                    <a:pt x="2009273" y="934315"/>
                    <a:pt x="2010494" y="935536"/>
                    <a:pt x="2011715" y="936756"/>
                  </a:cubicBezTo>
                  <a:cubicBezTo>
                    <a:pt x="2012935" y="937977"/>
                    <a:pt x="2012935" y="939198"/>
                    <a:pt x="2012935" y="937977"/>
                  </a:cubicBezTo>
                  <a:cubicBezTo>
                    <a:pt x="2012935" y="937977"/>
                    <a:pt x="2012935" y="937977"/>
                    <a:pt x="2012935" y="937977"/>
                  </a:cubicBezTo>
                  <a:cubicBezTo>
                    <a:pt x="2012935" y="939198"/>
                    <a:pt x="2014156" y="941639"/>
                    <a:pt x="2014156" y="942860"/>
                  </a:cubicBezTo>
                  <a:cubicBezTo>
                    <a:pt x="2014156" y="944081"/>
                    <a:pt x="2015377" y="946522"/>
                    <a:pt x="2016598" y="947743"/>
                  </a:cubicBezTo>
                  <a:cubicBezTo>
                    <a:pt x="2017818" y="948963"/>
                    <a:pt x="2019039" y="950184"/>
                    <a:pt x="2019039" y="952625"/>
                  </a:cubicBezTo>
                  <a:cubicBezTo>
                    <a:pt x="2020260" y="956288"/>
                    <a:pt x="2021480" y="957508"/>
                    <a:pt x="2022701" y="959950"/>
                  </a:cubicBezTo>
                  <a:cubicBezTo>
                    <a:pt x="2023922" y="964832"/>
                    <a:pt x="2025142" y="970936"/>
                    <a:pt x="2027584" y="973377"/>
                  </a:cubicBezTo>
                  <a:cubicBezTo>
                    <a:pt x="2028805" y="974598"/>
                    <a:pt x="2033687" y="975819"/>
                    <a:pt x="2034908" y="977039"/>
                  </a:cubicBezTo>
                  <a:cubicBezTo>
                    <a:pt x="2037349" y="979481"/>
                    <a:pt x="2039791" y="980702"/>
                    <a:pt x="2042232" y="984364"/>
                  </a:cubicBezTo>
                  <a:cubicBezTo>
                    <a:pt x="2043453" y="985584"/>
                    <a:pt x="2045894" y="986805"/>
                    <a:pt x="2047115" y="989246"/>
                  </a:cubicBezTo>
                  <a:cubicBezTo>
                    <a:pt x="2050777" y="992909"/>
                    <a:pt x="2050777" y="996571"/>
                    <a:pt x="2054439" y="999012"/>
                  </a:cubicBezTo>
                  <a:cubicBezTo>
                    <a:pt x="2054439" y="999012"/>
                    <a:pt x="2054439" y="1000233"/>
                    <a:pt x="2053219" y="1000233"/>
                  </a:cubicBezTo>
                  <a:cubicBezTo>
                    <a:pt x="2051998" y="1002674"/>
                    <a:pt x="2053219" y="997791"/>
                    <a:pt x="2050777" y="1000233"/>
                  </a:cubicBezTo>
                  <a:cubicBezTo>
                    <a:pt x="2048336" y="1001453"/>
                    <a:pt x="2049556" y="1003895"/>
                    <a:pt x="2045894" y="996571"/>
                  </a:cubicBezTo>
                  <a:cubicBezTo>
                    <a:pt x="2044674" y="994129"/>
                    <a:pt x="2043453" y="991688"/>
                    <a:pt x="2041012" y="994129"/>
                  </a:cubicBezTo>
                  <a:cubicBezTo>
                    <a:pt x="2041012" y="994129"/>
                    <a:pt x="2041012" y="989246"/>
                    <a:pt x="2039791" y="991688"/>
                  </a:cubicBezTo>
                  <a:cubicBezTo>
                    <a:pt x="2039791" y="991688"/>
                    <a:pt x="2038570" y="991688"/>
                    <a:pt x="2038570" y="989246"/>
                  </a:cubicBezTo>
                  <a:cubicBezTo>
                    <a:pt x="2037349" y="984364"/>
                    <a:pt x="2036129" y="988026"/>
                    <a:pt x="2036129" y="990467"/>
                  </a:cubicBezTo>
                  <a:cubicBezTo>
                    <a:pt x="2034908" y="991688"/>
                    <a:pt x="2034908" y="994129"/>
                    <a:pt x="2033687" y="991688"/>
                  </a:cubicBezTo>
                  <a:cubicBezTo>
                    <a:pt x="2032467" y="990467"/>
                    <a:pt x="2031246" y="985584"/>
                    <a:pt x="2031246" y="989246"/>
                  </a:cubicBezTo>
                  <a:cubicBezTo>
                    <a:pt x="2031246" y="990467"/>
                    <a:pt x="2031246" y="991688"/>
                    <a:pt x="2030025" y="991688"/>
                  </a:cubicBezTo>
                  <a:cubicBezTo>
                    <a:pt x="2030025" y="991688"/>
                    <a:pt x="2028805" y="986805"/>
                    <a:pt x="2027584" y="988026"/>
                  </a:cubicBezTo>
                  <a:cubicBezTo>
                    <a:pt x="2026363" y="988026"/>
                    <a:pt x="2026363" y="988026"/>
                    <a:pt x="2026363" y="989246"/>
                  </a:cubicBezTo>
                  <a:cubicBezTo>
                    <a:pt x="2026363" y="991688"/>
                    <a:pt x="2025142" y="989246"/>
                    <a:pt x="2023922" y="988026"/>
                  </a:cubicBezTo>
                  <a:cubicBezTo>
                    <a:pt x="2022701" y="984364"/>
                    <a:pt x="2022701" y="985584"/>
                    <a:pt x="2021480" y="986805"/>
                  </a:cubicBezTo>
                  <a:cubicBezTo>
                    <a:pt x="2020260" y="986805"/>
                    <a:pt x="2021480" y="985584"/>
                    <a:pt x="2020260" y="986805"/>
                  </a:cubicBezTo>
                  <a:cubicBezTo>
                    <a:pt x="2019039" y="986805"/>
                    <a:pt x="2019039" y="985584"/>
                    <a:pt x="2019039" y="985584"/>
                  </a:cubicBezTo>
                  <a:cubicBezTo>
                    <a:pt x="2019039" y="985584"/>
                    <a:pt x="2017818" y="983143"/>
                    <a:pt x="2017818" y="983143"/>
                  </a:cubicBezTo>
                  <a:cubicBezTo>
                    <a:pt x="2016598" y="981922"/>
                    <a:pt x="2015377" y="979481"/>
                    <a:pt x="2014156" y="979481"/>
                  </a:cubicBezTo>
                  <a:cubicBezTo>
                    <a:pt x="2011715" y="980702"/>
                    <a:pt x="2011715" y="979481"/>
                    <a:pt x="2010494" y="973377"/>
                  </a:cubicBezTo>
                  <a:cubicBezTo>
                    <a:pt x="2010494" y="972157"/>
                    <a:pt x="2009273" y="973377"/>
                    <a:pt x="2010494" y="977039"/>
                  </a:cubicBezTo>
                  <a:cubicBezTo>
                    <a:pt x="2010494" y="979481"/>
                    <a:pt x="2010494" y="981922"/>
                    <a:pt x="2011715" y="981922"/>
                  </a:cubicBezTo>
                  <a:cubicBezTo>
                    <a:pt x="2011715" y="981922"/>
                    <a:pt x="2012935" y="985584"/>
                    <a:pt x="2014156" y="985584"/>
                  </a:cubicBezTo>
                  <a:cubicBezTo>
                    <a:pt x="2014156" y="985584"/>
                    <a:pt x="2015377" y="986805"/>
                    <a:pt x="2016598" y="988026"/>
                  </a:cubicBezTo>
                  <a:cubicBezTo>
                    <a:pt x="2017818" y="989246"/>
                    <a:pt x="2019039" y="990467"/>
                    <a:pt x="2019039" y="992909"/>
                  </a:cubicBezTo>
                  <a:cubicBezTo>
                    <a:pt x="2019039" y="994129"/>
                    <a:pt x="2020260" y="995350"/>
                    <a:pt x="2021480" y="996571"/>
                  </a:cubicBezTo>
                  <a:cubicBezTo>
                    <a:pt x="2022701" y="997791"/>
                    <a:pt x="2023922" y="997791"/>
                    <a:pt x="2023922" y="999012"/>
                  </a:cubicBezTo>
                  <a:cubicBezTo>
                    <a:pt x="2025142" y="1001453"/>
                    <a:pt x="2026363" y="1002674"/>
                    <a:pt x="2027584" y="1003895"/>
                  </a:cubicBezTo>
                  <a:cubicBezTo>
                    <a:pt x="2027584" y="1005116"/>
                    <a:pt x="2028805" y="1006336"/>
                    <a:pt x="2028805" y="1007557"/>
                  </a:cubicBezTo>
                  <a:cubicBezTo>
                    <a:pt x="2028805" y="1008778"/>
                    <a:pt x="2027584" y="1009998"/>
                    <a:pt x="2027584" y="1008778"/>
                  </a:cubicBezTo>
                  <a:cubicBezTo>
                    <a:pt x="2027584" y="1008778"/>
                    <a:pt x="2026363" y="1003895"/>
                    <a:pt x="2025142" y="1003895"/>
                  </a:cubicBezTo>
                  <a:cubicBezTo>
                    <a:pt x="2023922" y="1003895"/>
                    <a:pt x="2023922" y="1002674"/>
                    <a:pt x="2023922" y="1003895"/>
                  </a:cubicBezTo>
                  <a:cubicBezTo>
                    <a:pt x="2023922" y="1006336"/>
                    <a:pt x="2022701" y="1003895"/>
                    <a:pt x="2021480" y="1001453"/>
                  </a:cubicBezTo>
                  <a:cubicBezTo>
                    <a:pt x="2020260" y="996571"/>
                    <a:pt x="2020260" y="999012"/>
                    <a:pt x="2019039" y="999012"/>
                  </a:cubicBezTo>
                  <a:cubicBezTo>
                    <a:pt x="2017818" y="999012"/>
                    <a:pt x="2019039" y="997791"/>
                    <a:pt x="2017818" y="999012"/>
                  </a:cubicBezTo>
                  <a:cubicBezTo>
                    <a:pt x="2016598" y="999012"/>
                    <a:pt x="2016598" y="997791"/>
                    <a:pt x="2016598" y="997791"/>
                  </a:cubicBezTo>
                  <a:cubicBezTo>
                    <a:pt x="2016598" y="997791"/>
                    <a:pt x="2015377" y="995350"/>
                    <a:pt x="2015377" y="995350"/>
                  </a:cubicBezTo>
                  <a:cubicBezTo>
                    <a:pt x="2014156" y="995350"/>
                    <a:pt x="2012935" y="991688"/>
                    <a:pt x="2011715" y="994129"/>
                  </a:cubicBezTo>
                  <a:cubicBezTo>
                    <a:pt x="2010494" y="996571"/>
                    <a:pt x="2010494" y="995350"/>
                    <a:pt x="2008053" y="992909"/>
                  </a:cubicBezTo>
                  <a:cubicBezTo>
                    <a:pt x="2006832" y="991688"/>
                    <a:pt x="2008053" y="994129"/>
                    <a:pt x="2008053" y="996571"/>
                  </a:cubicBezTo>
                  <a:cubicBezTo>
                    <a:pt x="2008053" y="999012"/>
                    <a:pt x="2009273" y="1000233"/>
                    <a:pt x="2009273" y="1000233"/>
                  </a:cubicBezTo>
                  <a:cubicBezTo>
                    <a:pt x="2009273" y="1000233"/>
                    <a:pt x="2010494" y="1002674"/>
                    <a:pt x="2011715" y="1002674"/>
                  </a:cubicBezTo>
                  <a:cubicBezTo>
                    <a:pt x="2012935" y="1002674"/>
                    <a:pt x="2015377" y="1003895"/>
                    <a:pt x="2016598" y="1008778"/>
                  </a:cubicBezTo>
                  <a:cubicBezTo>
                    <a:pt x="2017818" y="1011219"/>
                    <a:pt x="2021480" y="1012440"/>
                    <a:pt x="2022701" y="1016102"/>
                  </a:cubicBezTo>
                  <a:cubicBezTo>
                    <a:pt x="2023922" y="1018543"/>
                    <a:pt x="2025142" y="1019764"/>
                    <a:pt x="2026363" y="1022205"/>
                  </a:cubicBezTo>
                  <a:cubicBezTo>
                    <a:pt x="2027584" y="1025867"/>
                    <a:pt x="2028805" y="1031971"/>
                    <a:pt x="2031246" y="1034412"/>
                  </a:cubicBezTo>
                  <a:cubicBezTo>
                    <a:pt x="2031246" y="1034412"/>
                    <a:pt x="2032467" y="1034412"/>
                    <a:pt x="2032467" y="1035633"/>
                  </a:cubicBezTo>
                  <a:cubicBezTo>
                    <a:pt x="2032467" y="1035633"/>
                    <a:pt x="2032467" y="1035633"/>
                    <a:pt x="2032467" y="1035633"/>
                  </a:cubicBezTo>
                  <a:cubicBezTo>
                    <a:pt x="2031246" y="1038074"/>
                    <a:pt x="2031246" y="1039295"/>
                    <a:pt x="2030025" y="1036854"/>
                  </a:cubicBezTo>
                  <a:cubicBezTo>
                    <a:pt x="2028805" y="1034412"/>
                    <a:pt x="2027584" y="1029530"/>
                    <a:pt x="2027584" y="1034412"/>
                  </a:cubicBezTo>
                  <a:cubicBezTo>
                    <a:pt x="2027584" y="1036854"/>
                    <a:pt x="2026363" y="1036854"/>
                    <a:pt x="2026363" y="1036854"/>
                  </a:cubicBezTo>
                  <a:cubicBezTo>
                    <a:pt x="2025142" y="1036854"/>
                    <a:pt x="2025142" y="1031971"/>
                    <a:pt x="2023922" y="1031971"/>
                  </a:cubicBezTo>
                  <a:cubicBezTo>
                    <a:pt x="2022701" y="1031971"/>
                    <a:pt x="2022701" y="1030750"/>
                    <a:pt x="2022701" y="1031971"/>
                  </a:cubicBezTo>
                  <a:cubicBezTo>
                    <a:pt x="2022701" y="1034412"/>
                    <a:pt x="2021480" y="1031971"/>
                    <a:pt x="2020260" y="1029530"/>
                  </a:cubicBezTo>
                  <a:cubicBezTo>
                    <a:pt x="2019039" y="1024647"/>
                    <a:pt x="2019039" y="1027088"/>
                    <a:pt x="2017818" y="1027088"/>
                  </a:cubicBezTo>
                  <a:cubicBezTo>
                    <a:pt x="2016598" y="1027088"/>
                    <a:pt x="2017818" y="1025867"/>
                    <a:pt x="2016598" y="1025867"/>
                  </a:cubicBezTo>
                  <a:cubicBezTo>
                    <a:pt x="2015377" y="1025867"/>
                    <a:pt x="2015377" y="1023426"/>
                    <a:pt x="2015377" y="1023426"/>
                  </a:cubicBezTo>
                  <a:cubicBezTo>
                    <a:pt x="2015377" y="1023426"/>
                    <a:pt x="2014156" y="1020985"/>
                    <a:pt x="2014156" y="1020985"/>
                  </a:cubicBezTo>
                  <a:cubicBezTo>
                    <a:pt x="2012935" y="1019764"/>
                    <a:pt x="2011715" y="1016102"/>
                    <a:pt x="2010494" y="1017323"/>
                  </a:cubicBezTo>
                  <a:cubicBezTo>
                    <a:pt x="2008053" y="1018543"/>
                    <a:pt x="2008053" y="1017323"/>
                    <a:pt x="2006832" y="1012440"/>
                  </a:cubicBezTo>
                  <a:cubicBezTo>
                    <a:pt x="2006832" y="1011219"/>
                    <a:pt x="2005611" y="1013660"/>
                    <a:pt x="2006832" y="1016102"/>
                  </a:cubicBezTo>
                  <a:cubicBezTo>
                    <a:pt x="2006832" y="1018543"/>
                    <a:pt x="2008053" y="1020985"/>
                    <a:pt x="2008053" y="1020985"/>
                  </a:cubicBezTo>
                  <a:cubicBezTo>
                    <a:pt x="2008053" y="1020985"/>
                    <a:pt x="2009273" y="1024647"/>
                    <a:pt x="2010494" y="1024647"/>
                  </a:cubicBezTo>
                  <a:cubicBezTo>
                    <a:pt x="2011715" y="1025867"/>
                    <a:pt x="2014156" y="1027088"/>
                    <a:pt x="2015377" y="1033192"/>
                  </a:cubicBezTo>
                  <a:cubicBezTo>
                    <a:pt x="2015377" y="1034412"/>
                    <a:pt x="2016598" y="1035633"/>
                    <a:pt x="2019039" y="1038074"/>
                  </a:cubicBezTo>
                  <a:cubicBezTo>
                    <a:pt x="2020260" y="1039295"/>
                    <a:pt x="2021480" y="1040516"/>
                    <a:pt x="2022701" y="1041737"/>
                  </a:cubicBezTo>
                  <a:cubicBezTo>
                    <a:pt x="2023922" y="1044178"/>
                    <a:pt x="2025142" y="1045399"/>
                    <a:pt x="2026363" y="1049061"/>
                  </a:cubicBezTo>
                  <a:cubicBezTo>
                    <a:pt x="2026363" y="1050282"/>
                    <a:pt x="2027584" y="1051502"/>
                    <a:pt x="2027584" y="1052723"/>
                  </a:cubicBezTo>
                  <a:cubicBezTo>
                    <a:pt x="2027584" y="1053944"/>
                    <a:pt x="2027584" y="1053944"/>
                    <a:pt x="2026363" y="1053944"/>
                  </a:cubicBezTo>
                  <a:cubicBezTo>
                    <a:pt x="2025142" y="1053944"/>
                    <a:pt x="2025142" y="1049061"/>
                    <a:pt x="2023922" y="1050282"/>
                  </a:cubicBezTo>
                  <a:cubicBezTo>
                    <a:pt x="2022701" y="1050282"/>
                    <a:pt x="2022701" y="1050282"/>
                    <a:pt x="2022701" y="1051502"/>
                  </a:cubicBezTo>
                  <a:cubicBezTo>
                    <a:pt x="2022701" y="1053944"/>
                    <a:pt x="2021480" y="1051502"/>
                    <a:pt x="2020260" y="1050282"/>
                  </a:cubicBezTo>
                  <a:cubicBezTo>
                    <a:pt x="2017818" y="1046619"/>
                    <a:pt x="2019039" y="1047840"/>
                    <a:pt x="2017818" y="1049061"/>
                  </a:cubicBezTo>
                  <a:cubicBezTo>
                    <a:pt x="2016598" y="1049061"/>
                    <a:pt x="2017818" y="1047840"/>
                    <a:pt x="2015377" y="1049061"/>
                  </a:cubicBezTo>
                  <a:cubicBezTo>
                    <a:pt x="2014156" y="1049061"/>
                    <a:pt x="2014156" y="1047840"/>
                    <a:pt x="2012935" y="1047840"/>
                  </a:cubicBezTo>
                  <a:cubicBezTo>
                    <a:pt x="2012935" y="1047840"/>
                    <a:pt x="2011715" y="1046619"/>
                    <a:pt x="2011715" y="1046619"/>
                  </a:cubicBezTo>
                  <a:cubicBezTo>
                    <a:pt x="2010494" y="1046619"/>
                    <a:pt x="2008053" y="1044178"/>
                    <a:pt x="2006832" y="1046619"/>
                  </a:cubicBezTo>
                  <a:cubicBezTo>
                    <a:pt x="2005611" y="1050282"/>
                    <a:pt x="2005611" y="1049061"/>
                    <a:pt x="2001949" y="1047840"/>
                  </a:cubicBezTo>
                  <a:cubicBezTo>
                    <a:pt x="2000728" y="1047840"/>
                    <a:pt x="2001949" y="1049061"/>
                    <a:pt x="2003170" y="1051502"/>
                  </a:cubicBezTo>
                  <a:cubicBezTo>
                    <a:pt x="2004391" y="1052723"/>
                    <a:pt x="2004391" y="1053944"/>
                    <a:pt x="2005611" y="1053944"/>
                  </a:cubicBezTo>
                  <a:cubicBezTo>
                    <a:pt x="2005611" y="1052723"/>
                    <a:pt x="2008053" y="1055164"/>
                    <a:pt x="2008053" y="1055164"/>
                  </a:cubicBezTo>
                  <a:cubicBezTo>
                    <a:pt x="2009273" y="1055164"/>
                    <a:pt x="2011715" y="1053944"/>
                    <a:pt x="2014156" y="1058826"/>
                  </a:cubicBezTo>
                  <a:cubicBezTo>
                    <a:pt x="2015377" y="1061268"/>
                    <a:pt x="2020260" y="1060047"/>
                    <a:pt x="2021480" y="1063709"/>
                  </a:cubicBezTo>
                  <a:cubicBezTo>
                    <a:pt x="2022701" y="1066151"/>
                    <a:pt x="2025142" y="1066151"/>
                    <a:pt x="2025142" y="1068592"/>
                  </a:cubicBezTo>
                  <a:cubicBezTo>
                    <a:pt x="2026363" y="1069813"/>
                    <a:pt x="2026363" y="1072254"/>
                    <a:pt x="2027584" y="1074696"/>
                  </a:cubicBezTo>
                  <a:cubicBezTo>
                    <a:pt x="2026363" y="1073475"/>
                    <a:pt x="2022701" y="1073475"/>
                    <a:pt x="2021480" y="1071033"/>
                  </a:cubicBezTo>
                  <a:cubicBezTo>
                    <a:pt x="2021480" y="1071033"/>
                    <a:pt x="2019039" y="1072254"/>
                    <a:pt x="2017818" y="1072254"/>
                  </a:cubicBezTo>
                  <a:cubicBezTo>
                    <a:pt x="2016598" y="1072254"/>
                    <a:pt x="2014156" y="1073475"/>
                    <a:pt x="2014156" y="1071033"/>
                  </a:cubicBezTo>
                  <a:cubicBezTo>
                    <a:pt x="2011715" y="1066151"/>
                    <a:pt x="2011715" y="1069813"/>
                    <a:pt x="2010494" y="1067371"/>
                  </a:cubicBezTo>
                  <a:cubicBezTo>
                    <a:pt x="2008053" y="1063709"/>
                    <a:pt x="2011715" y="1061268"/>
                    <a:pt x="2005611" y="1066151"/>
                  </a:cubicBezTo>
                  <a:cubicBezTo>
                    <a:pt x="2001949" y="1068592"/>
                    <a:pt x="1999508" y="1069813"/>
                    <a:pt x="1999508" y="1064930"/>
                  </a:cubicBezTo>
                  <a:cubicBezTo>
                    <a:pt x="1999508" y="1061268"/>
                    <a:pt x="1998287" y="1061268"/>
                    <a:pt x="1997066" y="1060047"/>
                  </a:cubicBezTo>
                  <a:cubicBezTo>
                    <a:pt x="1994625" y="1055164"/>
                    <a:pt x="1990963" y="1063709"/>
                    <a:pt x="1989742" y="1063709"/>
                  </a:cubicBezTo>
                  <a:cubicBezTo>
                    <a:pt x="1988521" y="1063709"/>
                    <a:pt x="1987301" y="1061268"/>
                    <a:pt x="1988521" y="1057606"/>
                  </a:cubicBezTo>
                  <a:cubicBezTo>
                    <a:pt x="1989742" y="1049061"/>
                    <a:pt x="1983639" y="1055164"/>
                    <a:pt x="1981197" y="1056385"/>
                  </a:cubicBezTo>
                  <a:cubicBezTo>
                    <a:pt x="1976314" y="1058826"/>
                    <a:pt x="1976314" y="1055164"/>
                    <a:pt x="1976314" y="1050282"/>
                  </a:cubicBezTo>
                  <a:cubicBezTo>
                    <a:pt x="1976314" y="1045399"/>
                    <a:pt x="1976314" y="1038074"/>
                    <a:pt x="1971432" y="1044178"/>
                  </a:cubicBezTo>
                  <a:cubicBezTo>
                    <a:pt x="1968990" y="1046619"/>
                    <a:pt x="1967770" y="1046619"/>
                    <a:pt x="1967770" y="1045399"/>
                  </a:cubicBezTo>
                  <a:cubicBezTo>
                    <a:pt x="1967770" y="1044178"/>
                    <a:pt x="1966549" y="1042957"/>
                    <a:pt x="1966549" y="1042957"/>
                  </a:cubicBezTo>
                  <a:cubicBezTo>
                    <a:pt x="1968990" y="1041737"/>
                    <a:pt x="1970211" y="1040516"/>
                    <a:pt x="1971432" y="1040516"/>
                  </a:cubicBezTo>
                  <a:cubicBezTo>
                    <a:pt x="1972652" y="1040516"/>
                    <a:pt x="1975094" y="1036854"/>
                    <a:pt x="1975094" y="1038074"/>
                  </a:cubicBezTo>
                  <a:cubicBezTo>
                    <a:pt x="1975094" y="1038074"/>
                    <a:pt x="1976314" y="1036854"/>
                    <a:pt x="1977535" y="1034412"/>
                  </a:cubicBezTo>
                  <a:cubicBezTo>
                    <a:pt x="1978756" y="1031971"/>
                    <a:pt x="1979977" y="1029530"/>
                    <a:pt x="1978756" y="1030750"/>
                  </a:cubicBezTo>
                  <a:cubicBezTo>
                    <a:pt x="1975094" y="1034412"/>
                    <a:pt x="1975094" y="1035633"/>
                    <a:pt x="1972652" y="1034412"/>
                  </a:cubicBezTo>
                  <a:cubicBezTo>
                    <a:pt x="1971432" y="1033192"/>
                    <a:pt x="1968990" y="1036854"/>
                    <a:pt x="1967770" y="1036854"/>
                  </a:cubicBezTo>
                  <a:cubicBezTo>
                    <a:pt x="1967770" y="1036854"/>
                    <a:pt x="1966549" y="1039295"/>
                    <a:pt x="1965328" y="1039295"/>
                  </a:cubicBezTo>
                  <a:cubicBezTo>
                    <a:pt x="1965328" y="1039295"/>
                    <a:pt x="1962887" y="1041737"/>
                    <a:pt x="1962887" y="1041737"/>
                  </a:cubicBezTo>
                  <a:cubicBezTo>
                    <a:pt x="1961666" y="1041737"/>
                    <a:pt x="1961666" y="1041737"/>
                    <a:pt x="1960445" y="1041737"/>
                  </a:cubicBezTo>
                  <a:cubicBezTo>
                    <a:pt x="1959225" y="1041737"/>
                    <a:pt x="1960445" y="1040516"/>
                    <a:pt x="1958004" y="1041737"/>
                  </a:cubicBezTo>
                  <a:cubicBezTo>
                    <a:pt x="1956783" y="1041737"/>
                    <a:pt x="1954342" y="1042957"/>
                    <a:pt x="1953121" y="1044178"/>
                  </a:cubicBezTo>
                  <a:cubicBezTo>
                    <a:pt x="1953121" y="1044178"/>
                    <a:pt x="1951900" y="1045399"/>
                    <a:pt x="1951900" y="1045399"/>
                  </a:cubicBezTo>
                  <a:cubicBezTo>
                    <a:pt x="1951900" y="1045399"/>
                    <a:pt x="1951900" y="1045399"/>
                    <a:pt x="1950680" y="1045399"/>
                  </a:cubicBezTo>
                  <a:cubicBezTo>
                    <a:pt x="1949459" y="1045399"/>
                    <a:pt x="1948238" y="1046619"/>
                    <a:pt x="1947018" y="1047840"/>
                  </a:cubicBezTo>
                  <a:cubicBezTo>
                    <a:pt x="1945797" y="1047840"/>
                    <a:pt x="1945797" y="1047840"/>
                    <a:pt x="1944576" y="1047840"/>
                  </a:cubicBezTo>
                  <a:cubicBezTo>
                    <a:pt x="1944576" y="1047840"/>
                    <a:pt x="1944576" y="1047840"/>
                    <a:pt x="1944576" y="1047840"/>
                  </a:cubicBezTo>
                  <a:cubicBezTo>
                    <a:pt x="1947018" y="1045399"/>
                    <a:pt x="1949459" y="1040516"/>
                    <a:pt x="1951900" y="1036854"/>
                  </a:cubicBezTo>
                  <a:cubicBezTo>
                    <a:pt x="1954342" y="1033192"/>
                    <a:pt x="1958004" y="1033192"/>
                    <a:pt x="1960445" y="1029530"/>
                  </a:cubicBezTo>
                  <a:cubicBezTo>
                    <a:pt x="1962887" y="1025867"/>
                    <a:pt x="1970211" y="1028309"/>
                    <a:pt x="1972652" y="1025867"/>
                  </a:cubicBezTo>
                  <a:cubicBezTo>
                    <a:pt x="1977535" y="1019764"/>
                    <a:pt x="1982418" y="1022205"/>
                    <a:pt x="1983639" y="1023426"/>
                  </a:cubicBezTo>
                  <a:cubicBezTo>
                    <a:pt x="1984859" y="1024647"/>
                    <a:pt x="1988521" y="1022205"/>
                    <a:pt x="1988521" y="1023426"/>
                  </a:cubicBezTo>
                  <a:cubicBezTo>
                    <a:pt x="1988521" y="1024647"/>
                    <a:pt x="1990963" y="1023426"/>
                    <a:pt x="1992184" y="1020985"/>
                  </a:cubicBezTo>
                  <a:cubicBezTo>
                    <a:pt x="1994625" y="1017323"/>
                    <a:pt x="1995846" y="1014881"/>
                    <a:pt x="1993404" y="1014881"/>
                  </a:cubicBezTo>
                  <a:cubicBezTo>
                    <a:pt x="1988521" y="1016102"/>
                    <a:pt x="1987301" y="1018543"/>
                    <a:pt x="1986080" y="1011219"/>
                  </a:cubicBezTo>
                  <a:cubicBezTo>
                    <a:pt x="1984859" y="1006336"/>
                    <a:pt x="1981197" y="1009998"/>
                    <a:pt x="1978756" y="1008778"/>
                  </a:cubicBezTo>
                  <a:cubicBezTo>
                    <a:pt x="1978756" y="1008778"/>
                    <a:pt x="1976314" y="1011219"/>
                    <a:pt x="1975094" y="1011219"/>
                  </a:cubicBezTo>
                  <a:cubicBezTo>
                    <a:pt x="1973873" y="1011219"/>
                    <a:pt x="1972652" y="1013660"/>
                    <a:pt x="1971432" y="1012440"/>
                  </a:cubicBezTo>
                  <a:cubicBezTo>
                    <a:pt x="1968990" y="1009998"/>
                    <a:pt x="1968990" y="1012440"/>
                    <a:pt x="1967770" y="1009998"/>
                  </a:cubicBezTo>
                  <a:cubicBezTo>
                    <a:pt x="1965328" y="1007557"/>
                    <a:pt x="1967770" y="1005116"/>
                    <a:pt x="1962887" y="1011219"/>
                  </a:cubicBezTo>
                  <a:cubicBezTo>
                    <a:pt x="1960445" y="1014881"/>
                    <a:pt x="1958004" y="1017323"/>
                    <a:pt x="1958004" y="1012440"/>
                  </a:cubicBezTo>
                  <a:cubicBezTo>
                    <a:pt x="1958004" y="1009998"/>
                    <a:pt x="1956783" y="1009998"/>
                    <a:pt x="1955563" y="1008778"/>
                  </a:cubicBezTo>
                  <a:cubicBezTo>
                    <a:pt x="1955563" y="1008778"/>
                    <a:pt x="1954342" y="1008778"/>
                    <a:pt x="1954342" y="1008778"/>
                  </a:cubicBezTo>
                  <a:cubicBezTo>
                    <a:pt x="1956783" y="1006336"/>
                    <a:pt x="1959225" y="1003895"/>
                    <a:pt x="1960445" y="1001453"/>
                  </a:cubicBezTo>
                  <a:cubicBezTo>
                    <a:pt x="1962887" y="997791"/>
                    <a:pt x="1966549" y="999012"/>
                    <a:pt x="1968990" y="996571"/>
                  </a:cubicBezTo>
                  <a:cubicBezTo>
                    <a:pt x="1970211" y="995350"/>
                    <a:pt x="1972652" y="995350"/>
                    <a:pt x="1975094" y="995350"/>
                  </a:cubicBezTo>
                  <a:cubicBezTo>
                    <a:pt x="1977535" y="995350"/>
                    <a:pt x="1979977" y="995350"/>
                    <a:pt x="1981197" y="994129"/>
                  </a:cubicBezTo>
                  <a:cubicBezTo>
                    <a:pt x="1986080" y="988026"/>
                    <a:pt x="1990963" y="991688"/>
                    <a:pt x="1992184" y="992909"/>
                  </a:cubicBezTo>
                  <a:cubicBezTo>
                    <a:pt x="1993404" y="994129"/>
                    <a:pt x="1997066" y="991688"/>
                    <a:pt x="1997066" y="992909"/>
                  </a:cubicBezTo>
                  <a:cubicBezTo>
                    <a:pt x="1997066" y="994129"/>
                    <a:pt x="1999508" y="992909"/>
                    <a:pt x="2000728" y="989246"/>
                  </a:cubicBezTo>
                  <a:cubicBezTo>
                    <a:pt x="2003170" y="985584"/>
                    <a:pt x="2004391" y="983143"/>
                    <a:pt x="2001949" y="983143"/>
                  </a:cubicBezTo>
                  <a:cubicBezTo>
                    <a:pt x="1997066" y="984364"/>
                    <a:pt x="1995846" y="986805"/>
                    <a:pt x="1994625" y="979481"/>
                  </a:cubicBezTo>
                  <a:cubicBezTo>
                    <a:pt x="1993404" y="974598"/>
                    <a:pt x="1989742" y="978260"/>
                    <a:pt x="1987301" y="975819"/>
                  </a:cubicBezTo>
                  <a:cubicBezTo>
                    <a:pt x="1987301" y="975819"/>
                    <a:pt x="1984859" y="978260"/>
                    <a:pt x="1983639" y="978260"/>
                  </a:cubicBezTo>
                  <a:cubicBezTo>
                    <a:pt x="1982418" y="978260"/>
                    <a:pt x="1981197" y="979481"/>
                    <a:pt x="1979977" y="978260"/>
                  </a:cubicBezTo>
                  <a:cubicBezTo>
                    <a:pt x="1977535" y="974598"/>
                    <a:pt x="1977535" y="977039"/>
                    <a:pt x="1976314" y="975819"/>
                  </a:cubicBezTo>
                  <a:cubicBezTo>
                    <a:pt x="1975094" y="974598"/>
                    <a:pt x="1975094" y="973377"/>
                    <a:pt x="1975094" y="973377"/>
                  </a:cubicBezTo>
                  <a:cubicBezTo>
                    <a:pt x="1975094" y="973377"/>
                    <a:pt x="1973873" y="973377"/>
                    <a:pt x="1971432" y="975819"/>
                  </a:cubicBezTo>
                  <a:cubicBezTo>
                    <a:pt x="1968990" y="978260"/>
                    <a:pt x="1966549" y="980702"/>
                    <a:pt x="1966549" y="975819"/>
                  </a:cubicBezTo>
                  <a:cubicBezTo>
                    <a:pt x="1966549" y="973377"/>
                    <a:pt x="1965328" y="973377"/>
                    <a:pt x="1964107" y="972157"/>
                  </a:cubicBezTo>
                  <a:cubicBezTo>
                    <a:pt x="1961666" y="968495"/>
                    <a:pt x="1959225" y="977039"/>
                    <a:pt x="1958004" y="975819"/>
                  </a:cubicBezTo>
                  <a:cubicBezTo>
                    <a:pt x="1956783" y="975819"/>
                    <a:pt x="1956783" y="973377"/>
                    <a:pt x="1956783" y="970936"/>
                  </a:cubicBezTo>
                  <a:cubicBezTo>
                    <a:pt x="1958004" y="963612"/>
                    <a:pt x="1953121" y="969715"/>
                    <a:pt x="1950680" y="970936"/>
                  </a:cubicBezTo>
                  <a:cubicBezTo>
                    <a:pt x="1945797" y="974598"/>
                    <a:pt x="1947018" y="969715"/>
                    <a:pt x="1947018" y="966053"/>
                  </a:cubicBezTo>
                  <a:cubicBezTo>
                    <a:pt x="1947018" y="962391"/>
                    <a:pt x="1947018" y="955067"/>
                    <a:pt x="1942135" y="961170"/>
                  </a:cubicBezTo>
                  <a:cubicBezTo>
                    <a:pt x="1939693" y="963612"/>
                    <a:pt x="1938473" y="963612"/>
                    <a:pt x="1938473" y="963612"/>
                  </a:cubicBezTo>
                  <a:cubicBezTo>
                    <a:pt x="1938473" y="962391"/>
                    <a:pt x="1937252" y="962391"/>
                    <a:pt x="1937252" y="961170"/>
                  </a:cubicBezTo>
                  <a:cubicBezTo>
                    <a:pt x="1938473" y="958729"/>
                    <a:pt x="1940914" y="958729"/>
                    <a:pt x="1942135" y="955067"/>
                  </a:cubicBezTo>
                  <a:cubicBezTo>
                    <a:pt x="1943356" y="953846"/>
                    <a:pt x="1944576" y="952625"/>
                    <a:pt x="1947018" y="951405"/>
                  </a:cubicBezTo>
                  <a:cubicBezTo>
                    <a:pt x="1949459" y="950184"/>
                    <a:pt x="1950680" y="948963"/>
                    <a:pt x="1951900" y="947743"/>
                  </a:cubicBezTo>
                  <a:cubicBezTo>
                    <a:pt x="1955563" y="940418"/>
                    <a:pt x="1959225" y="940418"/>
                    <a:pt x="1960445" y="940418"/>
                  </a:cubicBezTo>
                  <a:cubicBezTo>
                    <a:pt x="1961666" y="940418"/>
                    <a:pt x="1964107" y="936756"/>
                    <a:pt x="1964107" y="937977"/>
                  </a:cubicBezTo>
                  <a:cubicBezTo>
                    <a:pt x="1964107" y="937977"/>
                    <a:pt x="1965328" y="936756"/>
                    <a:pt x="1966549" y="933094"/>
                  </a:cubicBezTo>
                  <a:cubicBezTo>
                    <a:pt x="1967770" y="929432"/>
                    <a:pt x="1967770" y="926991"/>
                    <a:pt x="1966549" y="928211"/>
                  </a:cubicBezTo>
                  <a:cubicBezTo>
                    <a:pt x="1962887" y="933094"/>
                    <a:pt x="1962887" y="934315"/>
                    <a:pt x="1960445" y="930653"/>
                  </a:cubicBezTo>
                  <a:cubicBezTo>
                    <a:pt x="1959225" y="928211"/>
                    <a:pt x="1956783" y="933094"/>
                    <a:pt x="1954342" y="933094"/>
                  </a:cubicBezTo>
                  <a:cubicBezTo>
                    <a:pt x="1954342" y="933094"/>
                    <a:pt x="1953121" y="935536"/>
                    <a:pt x="1951900" y="936756"/>
                  </a:cubicBezTo>
                  <a:cubicBezTo>
                    <a:pt x="1951900" y="936756"/>
                    <a:pt x="1950680" y="939198"/>
                    <a:pt x="1949459" y="939198"/>
                  </a:cubicBezTo>
                  <a:cubicBezTo>
                    <a:pt x="1947018" y="937977"/>
                    <a:pt x="1948238" y="939198"/>
                    <a:pt x="1947018" y="939198"/>
                  </a:cubicBezTo>
                  <a:cubicBezTo>
                    <a:pt x="1945797" y="937977"/>
                    <a:pt x="1947018" y="935536"/>
                    <a:pt x="1943356" y="941639"/>
                  </a:cubicBezTo>
                  <a:cubicBezTo>
                    <a:pt x="1942135" y="945301"/>
                    <a:pt x="1940914" y="947743"/>
                    <a:pt x="1939693" y="944081"/>
                  </a:cubicBezTo>
                  <a:cubicBezTo>
                    <a:pt x="1939693" y="941639"/>
                    <a:pt x="1938473" y="942860"/>
                    <a:pt x="1937252" y="942860"/>
                  </a:cubicBezTo>
                  <a:cubicBezTo>
                    <a:pt x="1934811" y="941639"/>
                    <a:pt x="1934811" y="947743"/>
                    <a:pt x="1933590" y="947743"/>
                  </a:cubicBezTo>
                  <a:cubicBezTo>
                    <a:pt x="1932369" y="947743"/>
                    <a:pt x="1932369" y="946522"/>
                    <a:pt x="1932369" y="944081"/>
                  </a:cubicBezTo>
                  <a:cubicBezTo>
                    <a:pt x="1932369" y="944081"/>
                    <a:pt x="1932369" y="944081"/>
                    <a:pt x="1932369" y="944081"/>
                  </a:cubicBezTo>
                  <a:cubicBezTo>
                    <a:pt x="1933590" y="942860"/>
                    <a:pt x="1933590" y="942860"/>
                    <a:pt x="1934811" y="941639"/>
                  </a:cubicBezTo>
                  <a:cubicBezTo>
                    <a:pt x="1936031" y="939198"/>
                    <a:pt x="1937252" y="936756"/>
                    <a:pt x="1938473" y="935536"/>
                  </a:cubicBezTo>
                  <a:cubicBezTo>
                    <a:pt x="1939693" y="933094"/>
                    <a:pt x="1942135" y="933094"/>
                    <a:pt x="1944576" y="930653"/>
                  </a:cubicBezTo>
                  <a:cubicBezTo>
                    <a:pt x="1945797" y="928211"/>
                    <a:pt x="1951900" y="929432"/>
                    <a:pt x="1953121" y="926991"/>
                  </a:cubicBezTo>
                  <a:cubicBezTo>
                    <a:pt x="1956783" y="922108"/>
                    <a:pt x="1960445" y="923329"/>
                    <a:pt x="1960445" y="924549"/>
                  </a:cubicBezTo>
                  <a:cubicBezTo>
                    <a:pt x="1961666" y="924549"/>
                    <a:pt x="1964107" y="923329"/>
                    <a:pt x="1964107" y="924549"/>
                  </a:cubicBezTo>
                  <a:cubicBezTo>
                    <a:pt x="1964107" y="925770"/>
                    <a:pt x="1965328" y="923329"/>
                    <a:pt x="1966549" y="922108"/>
                  </a:cubicBezTo>
                  <a:cubicBezTo>
                    <a:pt x="1967770" y="919667"/>
                    <a:pt x="1968990" y="917225"/>
                    <a:pt x="1967770" y="918446"/>
                  </a:cubicBezTo>
                  <a:cubicBezTo>
                    <a:pt x="1964107" y="919667"/>
                    <a:pt x="1964107" y="922108"/>
                    <a:pt x="1961666" y="917225"/>
                  </a:cubicBezTo>
                  <a:cubicBezTo>
                    <a:pt x="1960445" y="914784"/>
                    <a:pt x="1958004" y="917225"/>
                    <a:pt x="1956783" y="916004"/>
                  </a:cubicBezTo>
                  <a:cubicBezTo>
                    <a:pt x="1956783" y="916004"/>
                    <a:pt x="1955563" y="918446"/>
                    <a:pt x="1954342" y="918446"/>
                  </a:cubicBezTo>
                  <a:cubicBezTo>
                    <a:pt x="1954342" y="918446"/>
                    <a:pt x="1953121" y="919667"/>
                    <a:pt x="1951900" y="919667"/>
                  </a:cubicBezTo>
                  <a:cubicBezTo>
                    <a:pt x="1950680" y="917225"/>
                    <a:pt x="1950680" y="919667"/>
                    <a:pt x="1949459" y="918446"/>
                  </a:cubicBezTo>
                  <a:cubicBezTo>
                    <a:pt x="1948238" y="917225"/>
                    <a:pt x="1949459" y="914784"/>
                    <a:pt x="1945797" y="919667"/>
                  </a:cubicBezTo>
                  <a:cubicBezTo>
                    <a:pt x="1944576" y="922108"/>
                    <a:pt x="1942135" y="923329"/>
                    <a:pt x="1942135" y="920887"/>
                  </a:cubicBezTo>
                  <a:cubicBezTo>
                    <a:pt x="1942135" y="918446"/>
                    <a:pt x="1940914" y="919667"/>
                    <a:pt x="1939693" y="918446"/>
                  </a:cubicBezTo>
                  <a:cubicBezTo>
                    <a:pt x="1937252" y="917225"/>
                    <a:pt x="1936031" y="922108"/>
                    <a:pt x="1936031" y="922108"/>
                  </a:cubicBezTo>
                  <a:cubicBezTo>
                    <a:pt x="1934811" y="922108"/>
                    <a:pt x="1934811" y="920887"/>
                    <a:pt x="1934811" y="918446"/>
                  </a:cubicBezTo>
                  <a:cubicBezTo>
                    <a:pt x="1934811" y="913563"/>
                    <a:pt x="1932369" y="918446"/>
                    <a:pt x="1929928" y="919667"/>
                  </a:cubicBezTo>
                  <a:cubicBezTo>
                    <a:pt x="1927486" y="922108"/>
                    <a:pt x="1927486" y="919667"/>
                    <a:pt x="1926266" y="917225"/>
                  </a:cubicBezTo>
                  <a:cubicBezTo>
                    <a:pt x="1926266" y="914784"/>
                    <a:pt x="1926266" y="909901"/>
                    <a:pt x="1922604" y="914784"/>
                  </a:cubicBezTo>
                  <a:cubicBezTo>
                    <a:pt x="1921383" y="917225"/>
                    <a:pt x="1920162" y="917225"/>
                    <a:pt x="1920162" y="917225"/>
                  </a:cubicBezTo>
                  <a:cubicBezTo>
                    <a:pt x="1920162" y="916004"/>
                    <a:pt x="1918942" y="916004"/>
                    <a:pt x="1918942" y="916004"/>
                  </a:cubicBezTo>
                  <a:cubicBezTo>
                    <a:pt x="1922604" y="913563"/>
                    <a:pt x="1926266" y="909901"/>
                    <a:pt x="1929928" y="907460"/>
                  </a:cubicBezTo>
                  <a:cubicBezTo>
                    <a:pt x="1931149" y="906239"/>
                    <a:pt x="1933590" y="906239"/>
                    <a:pt x="1936031" y="905018"/>
                  </a:cubicBezTo>
                  <a:cubicBezTo>
                    <a:pt x="1938473" y="903797"/>
                    <a:pt x="1940914" y="902577"/>
                    <a:pt x="1942135" y="901356"/>
                  </a:cubicBezTo>
                  <a:cubicBezTo>
                    <a:pt x="1945797" y="896473"/>
                    <a:pt x="1948238" y="885487"/>
                    <a:pt x="1949459" y="876942"/>
                  </a:cubicBezTo>
                  <a:cubicBezTo>
                    <a:pt x="1950680" y="872059"/>
                    <a:pt x="1954342" y="868397"/>
                    <a:pt x="1954342" y="863514"/>
                  </a:cubicBezTo>
                  <a:cubicBezTo>
                    <a:pt x="1955563" y="858632"/>
                    <a:pt x="1962887" y="853749"/>
                    <a:pt x="1964107" y="847645"/>
                  </a:cubicBezTo>
                  <a:cubicBezTo>
                    <a:pt x="1966549" y="837880"/>
                    <a:pt x="1971432" y="835438"/>
                    <a:pt x="1972652" y="834218"/>
                  </a:cubicBezTo>
                  <a:cubicBezTo>
                    <a:pt x="1973873" y="834218"/>
                    <a:pt x="1976314" y="829335"/>
                    <a:pt x="1976314" y="829335"/>
                  </a:cubicBezTo>
                  <a:cubicBezTo>
                    <a:pt x="1977535" y="829335"/>
                    <a:pt x="1977535" y="826893"/>
                    <a:pt x="1978756" y="823231"/>
                  </a:cubicBezTo>
                  <a:cubicBezTo>
                    <a:pt x="1979977" y="818348"/>
                    <a:pt x="1979977" y="814686"/>
                    <a:pt x="1978756" y="817128"/>
                  </a:cubicBezTo>
                  <a:cubicBezTo>
                    <a:pt x="1975094" y="823231"/>
                    <a:pt x="1975094" y="825673"/>
                    <a:pt x="1971432" y="820790"/>
                  </a:cubicBezTo>
                  <a:cubicBezTo>
                    <a:pt x="1968990" y="818348"/>
                    <a:pt x="1967770" y="824452"/>
                    <a:pt x="1964107" y="825673"/>
                  </a:cubicBezTo>
                  <a:cubicBezTo>
                    <a:pt x="1964107" y="825673"/>
                    <a:pt x="1962887" y="829335"/>
                    <a:pt x="1961666" y="830555"/>
                  </a:cubicBezTo>
                  <a:cubicBezTo>
                    <a:pt x="1960445" y="830555"/>
                    <a:pt x="1960445" y="834218"/>
                    <a:pt x="1959225" y="834218"/>
                  </a:cubicBezTo>
                  <a:cubicBezTo>
                    <a:pt x="1956783" y="834218"/>
                    <a:pt x="1958004" y="835438"/>
                    <a:pt x="1955563" y="835438"/>
                  </a:cubicBezTo>
                  <a:cubicBezTo>
                    <a:pt x="1955563" y="835438"/>
                    <a:pt x="1955563" y="835438"/>
                    <a:pt x="1955563" y="835438"/>
                  </a:cubicBezTo>
                  <a:cubicBezTo>
                    <a:pt x="1956783" y="832997"/>
                    <a:pt x="1956783" y="831776"/>
                    <a:pt x="1955563" y="832997"/>
                  </a:cubicBezTo>
                  <a:cubicBezTo>
                    <a:pt x="1951900" y="835438"/>
                    <a:pt x="1951900" y="837880"/>
                    <a:pt x="1950680" y="832997"/>
                  </a:cubicBezTo>
                  <a:cubicBezTo>
                    <a:pt x="1949459" y="830555"/>
                    <a:pt x="1948238" y="834218"/>
                    <a:pt x="1945797" y="834218"/>
                  </a:cubicBezTo>
                  <a:cubicBezTo>
                    <a:pt x="1945797" y="834218"/>
                    <a:pt x="1944576" y="836659"/>
                    <a:pt x="1944576" y="836659"/>
                  </a:cubicBezTo>
                  <a:cubicBezTo>
                    <a:pt x="1944576" y="836659"/>
                    <a:pt x="1943356" y="839100"/>
                    <a:pt x="1942135" y="837880"/>
                  </a:cubicBezTo>
                  <a:cubicBezTo>
                    <a:pt x="1940914" y="836659"/>
                    <a:pt x="1940914" y="837880"/>
                    <a:pt x="1939693" y="837880"/>
                  </a:cubicBezTo>
                  <a:cubicBezTo>
                    <a:pt x="1938473" y="836659"/>
                    <a:pt x="1939693" y="834218"/>
                    <a:pt x="1937252" y="839100"/>
                  </a:cubicBezTo>
                  <a:cubicBezTo>
                    <a:pt x="1936031" y="841542"/>
                    <a:pt x="1934811" y="843983"/>
                    <a:pt x="1934811" y="841542"/>
                  </a:cubicBezTo>
                  <a:cubicBezTo>
                    <a:pt x="1934811" y="840321"/>
                    <a:pt x="1933590" y="840321"/>
                    <a:pt x="1932369" y="840321"/>
                  </a:cubicBezTo>
                  <a:cubicBezTo>
                    <a:pt x="1929928" y="839100"/>
                    <a:pt x="1929928" y="845204"/>
                    <a:pt x="1928707" y="845204"/>
                  </a:cubicBezTo>
                  <a:cubicBezTo>
                    <a:pt x="1927486" y="845204"/>
                    <a:pt x="1927486" y="845204"/>
                    <a:pt x="1927486" y="842762"/>
                  </a:cubicBezTo>
                  <a:cubicBezTo>
                    <a:pt x="1927486" y="837880"/>
                    <a:pt x="1925045" y="842762"/>
                    <a:pt x="1923824" y="845204"/>
                  </a:cubicBezTo>
                  <a:cubicBezTo>
                    <a:pt x="1921383" y="848866"/>
                    <a:pt x="1921383" y="846425"/>
                    <a:pt x="1920162" y="843983"/>
                  </a:cubicBezTo>
                  <a:cubicBezTo>
                    <a:pt x="1921383" y="841542"/>
                    <a:pt x="1922604" y="836659"/>
                    <a:pt x="1923824" y="834218"/>
                  </a:cubicBezTo>
                  <a:cubicBezTo>
                    <a:pt x="1925045" y="830555"/>
                    <a:pt x="1927486" y="830555"/>
                    <a:pt x="1928707" y="826893"/>
                  </a:cubicBezTo>
                  <a:cubicBezTo>
                    <a:pt x="1929928" y="823231"/>
                    <a:pt x="1934811" y="823231"/>
                    <a:pt x="1936031" y="820790"/>
                  </a:cubicBezTo>
                  <a:cubicBezTo>
                    <a:pt x="1938473" y="815907"/>
                    <a:pt x="1942135" y="815907"/>
                    <a:pt x="1943356" y="815907"/>
                  </a:cubicBezTo>
                  <a:cubicBezTo>
                    <a:pt x="1944576" y="815907"/>
                    <a:pt x="1945797" y="813466"/>
                    <a:pt x="1947018" y="814686"/>
                  </a:cubicBezTo>
                  <a:cubicBezTo>
                    <a:pt x="1947018" y="815907"/>
                    <a:pt x="1948238" y="813466"/>
                    <a:pt x="1949459" y="811024"/>
                  </a:cubicBezTo>
                  <a:cubicBezTo>
                    <a:pt x="1950680" y="808583"/>
                    <a:pt x="1950680" y="806141"/>
                    <a:pt x="1950680" y="807362"/>
                  </a:cubicBezTo>
                  <a:cubicBezTo>
                    <a:pt x="1947018" y="809803"/>
                    <a:pt x="1947018" y="811024"/>
                    <a:pt x="1945797" y="807362"/>
                  </a:cubicBezTo>
                  <a:cubicBezTo>
                    <a:pt x="1944576" y="804921"/>
                    <a:pt x="1943356" y="807362"/>
                    <a:pt x="1940914" y="807362"/>
                  </a:cubicBezTo>
                  <a:cubicBezTo>
                    <a:pt x="1940914" y="807362"/>
                    <a:pt x="1939693" y="809803"/>
                    <a:pt x="1938473" y="809803"/>
                  </a:cubicBezTo>
                  <a:cubicBezTo>
                    <a:pt x="1938473" y="809803"/>
                    <a:pt x="1937252" y="812245"/>
                    <a:pt x="1936031" y="811024"/>
                  </a:cubicBezTo>
                  <a:cubicBezTo>
                    <a:pt x="1934811" y="809803"/>
                    <a:pt x="1934811" y="811024"/>
                    <a:pt x="1933590" y="811024"/>
                  </a:cubicBezTo>
                  <a:cubicBezTo>
                    <a:pt x="1932369" y="809803"/>
                    <a:pt x="1933590" y="807362"/>
                    <a:pt x="1931149" y="813466"/>
                  </a:cubicBezTo>
                  <a:cubicBezTo>
                    <a:pt x="1929928" y="815907"/>
                    <a:pt x="1928707" y="818348"/>
                    <a:pt x="1928707" y="815907"/>
                  </a:cubicBezTo>
                  <a:cubicBezTo>
                    <a:pt x="1928707" y="814686"/>
                    <a:pt x="1927486" y="814686"/>
                    <a:pt x="1926266" y="814686"/>
                  </a:cubicBezTo>
                  <a:cubicBezTo>
                    <a:pt x="1923824" y="813466"/>
                    <a:pt x="1923824" y="819569"/>
                    <a:pt x="1922604" y="819569"/>
                  </a:cubicBezTo>
                  <a:cubicBezTo>
                    <a:pt x="1921383" y="819569"/>
                    <a:pt x="1921383" y="819569"/>
                    <a:pt x="1921383" y="817128"/>
                  </a:cubicBezTo>
                  <a:cubicBezTo>
                    <a:pt x="1921383" y="812245"/>
                    <a:pt x="1918942" y="818348"/>
                    <a:pt x="1917721" y="819569"/>
                  </a:cubicBezTo>
                  <a:cubicBezTo>
                    <a:pt x="1915279" y="823231"/>
                    <a:pt x="1915279" y="820790"/>
                    <a:pt x="1914059" y="818348"/>
                  </a:cubicBezTo>
                  <a:cubicBezTo>
                    <a:pt x="1912838" y="815907"/>
                    <a:pt x="1912838" y="811024"/>
                    <a:pt x="1910397" y="817128"/>
                  </a:cubicBezTo>
                  <a:cubicBezTo>
                    <a:pt x="1909176" y="819569"/>
                    <a:pt x="1909176" y="820790"/>
                    <a:pt x="1907955" y="819569"/>
                  </a:cubicBezTo>
                  <a:cubicBezTo>
                    <a:pt x="1907955" y="818348"/>
                    <a:pt x="1906735" y="818348"/>
                    <a:pt x="1906735" y="818348"/>
                  </a:cubicBezTo>
                  <a:cubicBezTo>
                    <a:pt x="1906735" y="817128"/>
                    <a:pt x="1907955" y="815907"/>
                    <a:pt x="1907955" y="814686"/>
                  </a:cubicBezTo>
                  <a:cubicBezTo>
                    <a:pt x="1909176" y="812245"/>
                    <a:pt x="1910397" y="812245"/>
                    <a:pt x="1911617" y="811024"/>
                  </a:cubicBezTo>
                  <a:cubicBezTo>
                    <a:pt x="1911617" y="811024"/>
                    <a:pt x="1911617" y="811024"/>
                    <a:pt x="1911617" y="811024"/>
                  </a:cubicBezTo>
                  <a:cubicBezTo>
                    <a:pt x="1911617" y="811024"/>
                    <a:pt x="1912838" y="809803"/>
                    <a:pt x="1912838" y="809803"/>
                  </a:cubicBezTo>
                  <a:cubicBezTo>
                    <a:pt x="1914059" y="809803"/>
                    <a:pt x="1916500" y="809803"/>
                    <a:pt x="1916500" y="808583"/>
                  </a:cubicBezTo>
                  <a:cubicBezTo>
                    <a:pt x="1918942" y="806141"/>
                    <a:pt x="1921383" y="807362"/>
                    <a:pt x="1921383" y="807362"/>
                  </a:cubicBezTo>
                  <a:cubicBezTo>
                    <a:pt x="1921383" y="807362"/>
                    <a:pt x="1923824" y="807362"/>
                    <a:pt x="1923824" y="807362"/>
                  </a:cubicBezTo>
                  <a:cubicBezTo>
                    <a:pt x="1923824" y="808583"/>
                    <a:pt x="1925045" y="807362"/>
                    <a:pt x="1925045" y="806141"/>
                  </a:cubicBezTo>
                  <a:cubicBezTo>
                    <a:pt x="1926266" y="804921"/>
                    <a:pt x="1926266" y="803700"/>
                    <a:pt x="1926266" y="803700"/>
                  </a:cubicBezTo>
                  <a:cubicBezTo>
                    <a:pt x="1923824" y="803700"/>
                    <a:pt x="1923824" y="804921"/>
                    <a:pt x="1922604" y="801259"/>
                  </a:cubicBezTo>
                  <a:cubicBezTo>
                    <a:pt x="1922604" y="798817"/>
                    <a:pt x="1920162" y="800038"/>
                    <a:pt x="1918942" y="798817"/>
                  </a:cubicBezTo>
                  <a:cubicBezTo>
                    <a:pt x="1918942" y="798817"/>
                    <a:pt x="1917721" y="800038"/>
                    <a:pt x="1917721" y="800038"/>
                  </a:cubicBezTo>
                  <a:cubicBezTo>
                    <a:pt x="1917721" y="800038"/>
                    <a:pt x="1917721" y="800038"/>
                    <a:pt x="1917721" y="800038"/>
                  </a:cubicBezTo>
                  <a:cubicBezTo>
                    <a:pt x="1917721" y="800038"/>
                    <a:pt x="1917721" y="798817"/>
                    <a:pt x="1917721" y="798817"/>
                  </a:cubicBezTo>
                  <a:cubicBezTo>
                    <a:pt x="1918942" y="796376"/>
                    <a:pt x="1921383" y="796376"/>
                    <a:pt x="1922604" y="793934"/>
                  </a:cubicBezTo>
                  <a:cubicBezTo>
                    <a:pt x="1923824" y="791493"/>
                    <a:pt x="1928707" y="792714"/>
                    <a:pt x="1929928" y="790272"/>
                  </a:cubicBezTo>
                  <a:cubicBezTo>
                    <a:pt x="1932369" y="785389"/>
                    <a:pt x="1936031" y="786610"/>
                    <a:pt x="1937252" y="786610"/>
                  </a:cubicBezTo>
                  <a:cubicBezTo>
                    <a:pt x="1938473" y="786610"/>
                    <a:pt x="1939693" y="785389"/>
                    <a:pt x="1940914" y="785389"/>
                  </a:cubicBezTo>
                  <a:cubicBezTo>
                    <a:pt x="1940914" y="786610"/>
                    <a:pt x="1942135" y="784169"/>
                    <a:pt x="1943356" y="782948"/>
                  </a:cubicBezTo>
                  <a:cubicBezTo>
                    <a:pt x="1944576" y="780507"/>
                    <a:pt x="1945797" y="778065"/>
                    <a:pt x="1944576" y="779286"/>
                  </a:cubicBezTo>
                  <a:cubicBezTo>
                    <a:pt x="1940914" y="780507"/>
                    <a:pt x="1940914" y="782948"/>
                    <a:pt x="1939693" y="778065"/>
                  </a:cubicBezTo>
                  <a:cubicBezTo>
                    <a:pt x="1938473" y="775624"/>
                    <a:pt x="1937252" y="778065"/>
                    <a:pt x="1934811" y="776845"/>
                  </a:cubicBezTo>
                  <a:cubicBezTo>
                    <a:pt x="1934811" y="776845"/>
                    <a:pt x="1933590" y="779286"/>
                    <a:pt x="1932369" y="779286"/>
                  </a:cubicBezTo>
                  <a:cubicBezTo>
                    <a:pt x="1932369" y="779286"/>
                    <a:pt x="1931149" y="780507"/>
                    <a:pt x="1929928" y="780507"/>
                  </a:cubicBezTo>
                  <a:cubicBezTo>
                    <a:pt x="1928707" y="779286"/>
                    <a:pt x="1928707" y="780507"/>
                    <a:pt x="1927486" y="779286"/>
                  </a:cubicBezTo>
                  <a:cubicBezTo>
                    <a:pt x="1926266" y="778065"/>
                    <a:pt x="1927486" y="775624"/>
                    <a:pt x="1925045" y="780507"/>
                  </a:cubicBezTo>
                  <a:cubicBezTo>
                    <a:pt x="1923824" y="782948"/>
                    <a:pt x="1922604" y="784169"/>
                    <a:pt x="1922604" y="781727"/>
                  </a:cubicBezTo>
                  <a:cubicBezTo>
                    <a:pt x="1922604" y="780507"/>
                    <a:pt x="1921383" y="780507"/>
                    <a:pt x="1920162" y="780507"/>
                  </a:cubicBezTo>
                  <a:cubicBezTo>
                    <a:pt x="1917721" y="779286"/>
                    <a:pt x="1917721" y="784169"/>
                    <a:pt x="1916500" y="784169"/>
                  </a:cubicBezTo>
                  <a:cubicBezTo>
                    <a:pt x="1915279" y="784169"/>
                    <a:pt x="1915279" y="782948"/>
                    <a:pt x="1915279" y="781727"/>
                  </a:cubicBezTo>
                  <a:cubicBezTo>
                    <a:pt x="1915279" y="776845"/>
                    <a:pt x="1912838" y="781727"/>
                    <a:pt x="1911617" y="782948"/>
                  </a:cubicBezTo>
                  <a:cubicBezTo>
                    <a:pt x="1909176" y="785389"/>
                    <a:pt x="1909176" y="782948"/>
                    <a:pt x="1909176" y="780507"/>
                  </a:cubicBezTo>
                  <a:cubicBezTo>
                    <a:pt x="1909176" y="778065"/>
                    <a:pt x="1907955" y="773182"/>
                    <a:pt x="1905514" y="778065"/>
                  </a:cubicBezTo>
                  <a:cubicBezTo>
                    <a:pt x="1904293" y="780507"/>
                    <a:pt x="1903072" y="780507"/>
                    <a:pt x="1903072" y="780507"/>
                  </a:cubicBezTo>
                  <a:cubicBezTo>
                    <a:pt x="1900631" y="776845"/>
                    <a:pt x="1901852" y="782948"/>
                    <a:pt x="1900631" y="782948"/>
                  </a:cubicBezTo>
                  <a:cubicBezTo>
                    <a:pt x="1898190" y="779286"/>
                    <a:pt x="1895748" y="780507"/>
                    <a:pt x="1894528" y="784169"/>
                  </a:cubicBezTo>
                  <a:cubicBezTo>
                    <a:pt x="1889645" y="790272"/>
                    <a:pt x="1890865" y="789052"/>
                    <a:pt x="1888424" y="785389"/>
                  </a:cubicBezTo>
                  <a:cubicBezTo>
                    <a:pt x="1884762" y="781727"/>
                    <a:pt x="1885983" y="787831"/>
                    <a:pt x="1884762" y="784169"/>
                  </a:cubicBezTo>
                  <a:cubicBezTo>
                    <a:pt x="1883541" y="780507"/>
                    <a:pt x="1882321" y="776845"/>
                    <a:pt x="1881100" y="782948"/>
                  </a:cubicBezTo>
                  <a:cubicBezTo>
                    <a:pt x="1879879" y="785389"/>
                    <a:pt x="1879879" y="786610"/>
                    <a:pt x="1879879" y="785389"/>
                  </a:cubicBezTo>
                  <a:cubicBezTo>
                    <a:pt x="1879879" y="774403"/>
                    <a:pt x="1877438" y="785389"/>
                    <a:pt x="1877438" y="782948"/>
                  </a:cubicBezTo>
                  <a:cubicBezTo>
                    <a:pt x="1877438" y="782948"/>
                    <a:pt x="1877438" y="781727"/>
                    <a:pt x="1877438" y="781727"/>
                  </a:cubicBezTo>
                  <a:cubicBezTo>
                    <a:pt x="1877438" y="781727"/>
                    <a:pt x="1878658" y="780507"/>
                    <a:pt x="1878658" y="780507"/>
                  </a:cubicBezTo>
                  <a:cubicBezTo>
                    <a:pt x="1883541" y="779286"/>
                    <a:pt x="1883541" y="775624"/>
                    <a:pt x="1888424" y="771962"/>
                  </a:cubicBezTo>
                  <a:cubicBezTo>
                    <a:pt x="1889645" y="770741"/>
                    <a:pt x="1892086" y="769520"/>
                    <a:pt x="1893307" y="768300"/>
                  </a:cubicBezTo>
                  <a:cubicBezTo>
                    <a:pt x="1895748" y="765858"/>
                    <a:pt x="1898190" y="765858"/>
                    <a:pt x="1900631" y="763417"/>
                  </a:cubicBezTo>
                  <a:cubicBezTo>
                    <a:pt x="1901852" y="762196"/>
                    <a:pt x="1906735" y="763417"/>
                    <a:pt x="1907955" y="762196"/>
                  </a:cubicBezTo>
                  <a:cubicBezTo>
                    <a:pt x="1910397" y="760975"/>
                    <a:pt x="1911617" y="754872"/>
                    <a:pt x="1914059" y="751210"/>
                  </a:cubicBezTo>
                  <a:cubicBezTo>
                    <a:pt x="1915279" y="748768"/>
                    <a:pt x="1917721" y="748768"/>
                    <a:pt x="1917721" y="746327"/>
                  </a:cubicBezTo>
                  <a:cubicBezTo>
                    <a:pt x="1918942" y="743886"/>
                    <a:pt x="1923824" y="743886"/>
                    <a:pt x="1925045" y="741444"/>
                  </a:cubicBezTo>
                  <a:cubicBezTo>
                    <a:pt x="1927486" y="736561"/>
                    <a:pt x="1929928" y="737782"/>
                    <a:pt x="1931149" y="737782"/>
                  </a:cubicBezTo>
                  <a:cubicBezTo>
                    <a:pt x="1932369" y="737782"/>
                    <a:pt x="1933590" y="736561"/>
                    <a:pt x="1933590" y="736561"/>
                  </a:cubicBezTo>
                  <a:cubicBezTo>
                    <a:pt x="1933590" y="737782"/>
                    <a:pt x="1934811" y="736561"/>
                    <a:pt x="1936031" y="734120"/>
                  </a:cubicBezTo>
                  <a:cubicBezTo>
                    <a:pt x="1937252" y="731679"/>
                    <a:pt x="1937252" y="730458"/>
                    <a:pt x="1937252" y="730458"/>
                  </a:cubicBezTo>
                  <a:cubicBezTo>
                    <a:pt x="1934811" y="731679"/>
                    <a:pt x="1933590" y="732899"/>
                    <a:pt x="1932369" y="729237"/>
                  </a:cubicBezTo>
                  <a:cubicBezTo>
                    <a:pt x="1931149" y="726796"/>
                    <a:pt x="1929928" y="729237"/>
                    <a:pt x="1927486" y="729237"/>
                  </a:cubicBezTo>
                  <a:cubicBezTo>
                    <a:pt x="1927486" y="729237"/>
                    <a:pt x="1926266" y="730458"/>
                    <a:pt x="1926266" y="730458"/>
                  </a:cubicBezTo>
                  <a:cubicBezTo>
                    <a:pt x="1926266" y="730458"/>
                    <a:pt x="1925045" y="731679"/>
                    <a:pt x="1923824" y="731679"/>
                  </a:cubicBezTo>
                  <a:cubicBezTo>
                    <a:pt x="1922604" y="730458"/>
                    <a:pt x="1922604" y="731679"/>
                    <a:pt x="1921383" y="731679"/>
                  </a:cubicBezTo>
                  <a:cubicBezTo>
                    <a:pt x="1920162" y="730458"/>
                    <a:pt x="1921383" y="729237"/>
                    <a:pt x="1918942" y="732899"/>
                  </a:cubicBezTo>
                  <a:cubicBezTo>
                    <a:pt x="1917721" y="735341"/>
                    <a:pt x="1916500" y="736561"/>
                    <a:pt x="1916500" y="734120"/>
                  </a:cubicBezTo>
                  <a:cubicBezTo>
                    <a:pt x="1916500" y="732899"/>
                    <a:pt x="1915279" y="732899"/>
                    <a:pt x="1915279" y="732899"/>
                  </a:cubicBezTo>
                  <a:cubicBezTo>
                    <a:pt x="1914059" y="731679"/>
                    <a:pt x="1912838" y="736561"/>
                    <a:pt x="1912838" y="736561"/>
                  </a:cubicBezTo>
                  <a:cubicBezTo>
                    <a:pt x="1912838" y="736561"/>
                    <a:pt x="1911617" y="736561"/>
                    <a:pt x="1911617" y="735341"/>
                  </a:cubicBezTo>
                  <a:cubicBezTo>
                    <a:pt x="1911617" y="734120"/>
                    <a:pt x="1912838" y="732899"/>
                    <a:pt x="1912838" y="731679"/>
                  </a:cubicBezTo>
                  <a:cubicBezTo>
                    <a:pt x="1914059" y="729237"/>
                    <a:pt x="1915279" y="728017"/>
                    <a:pt x="1916500" y="724354"/>
                  </a:cubicBezTo>
                  <a:cubicBezTo>
                    <a:pt x="1916500" y="723134"/>
                    <a:pt x="1917721" y="721913"/>
                    <a:pt x="1920162" y="720692"/>
                  </a:cubicBezTo>
                  <a:cubicBezTo>
                    <a:pt x="1921383" y="719472"/>
                    <a:pt x="1922604" y="718251"/>
                    <a:pt x="1923824" y="715810"/>
                  </a:cubicBezTo>
                  <a:cubicBezTo>
                    <a:pt x="1925045" y="709706"/>
                    <a:pt x="1928707" y="708485"/>
                    <a:pt x="1928707" y="707265"/>
                  </a:cubicBezTo>
                  <a:cubicBezTo>
                    <a:pt x="1929928" y="706044"/>
                    <a:pt x="1931149" y="703603"/>
                    <a:pt x="1931149" y="703603"/>
                  </a:cubicBezTo>
                  <a:cubicBezTo>
                    <a:pt x="1931149" y="703603"/>
                    <a:pt x="1932369" y="701161"/>
                    <a:pt x="1932369" y="698720"/>
                  </a:cubicBezTo>
                  <a:cubicBezTo>
                    <a:pt x="1932369" y="695058"/>
                    <a:pt x="1932369" y="692616"/>
                    <a:pt x="1932369" y="695058"/>
                  </a:cubicBezTo>
                  <a:cubicBezTo>
                    <a:pt x="1929928" y="699940"/>
                    <a:pt x="1929928" y="701161"/>
                    <a:pt x="1928707" y="699940"/>
                  </a:cubicBezTo>
                  <a:cubicBezTo>
                    <a:pt x="1927486" y="698720"/>
                    <a:pt x="1926266" y="702382"/>
                    <a:pt x="1925045" y="703603"/>
                  </a:cubicBezTo>
                  <a:cubicBezTo>
                    <a:pt x="1925045" y="703603"/>
                    <a:pt x="1925045" y="706044"/>
                    <a:pt x="1923824" y="706044"/>
                  </a:cubicBezTo>
                  <a:cubicBezTo>
                    <a:pt x="1923824" y="706044"/>
                    <a:pt x="1922604" y="708485"/>
                    <a:pt x="1922604" y="708485"/>
                  </a:cubicBezTo>
                  <a:cubicBezTo>
                    <a:pt x="1921383" y="708485"/>
                    <a:pt x="1921383" y="709706"/>
                    <a:pt x="1921383" y="709706"/>
                  </a:cubicBezTo>
                  <a:cubicBezTo>
                    <a:pt x="1920162" y="709706"/>
                    <a:pt x="1920162" y="707265"/>
                    <a:pt x="1918942" y="712147"/>
                  </a:cubicBezTo>
                  <a:cubicBezTo>
                    <a:pt x="1917721" y="714589"/>
                    <a:pt x="1917721" y="717030"/>
                    <a:pt x="1916500" y="714589"/>
                  </a:cubicBezTo>
                  <a:cubicBezTo>
                    <a:pt x="1916500" y="713368"/>
                    <a:pt x="1915279" y="714589"/>
                    <a:pt x="1915279" y="714589"/>
                  </a:cubicBezTo>
                  <a:cubicBezTo>
                    <a:pt x="1914059" y="714589"/>
                    <a:pt x="1914059" y="719472"/>
                    <a:pt x="1912838" y="719472"/>
                  </a:cubicBezTo>
                  <a:cubicBezTo>
                    <a:pt x="1912838" y="719472"/>
                    <a:pt x="1911617" y="719472"/>
                    <a:pt x="1911617" y="717030"/>
                  </a:cubicBezTo>
                  <a:cubicBezTo>
                    <a:pt x="1911617" y="713368"/>
                    <a:pt x="1909176" y="718251"/>
                    <a:pt x="1909176" y="719472"/>
                  </a:cubicBezTo>
                  <a:cubicBezTo>
                    <a:pt x="1907955" y="723134"/>
                    <a:pt x="1906735" y="720692"/>
                    <a:pt x="1906735" y="718251"/>
                  </a:cubicBezTo>
                  <a:cubicBezTo>
                    <a:pt x="1906735" y="718251"/>
                    <a:pt x="1906735" y="718251"/>
                    <a:pt x="1906735" y="718251"/>
                  </a:cubicBezTo>
                  <a:cubicBezTo>
                    <a:pt x="1907955" y="718251"/>
                    <a:pt x="1907955" y="718251"/>
                    <a:pt x="1907955" y="717030"/>
                  </a:cubicBezTo>
                  <a:cubicBezTo>
                    <a:pt x="1910397" y="714589"/>
                    <a:pt x="1911617" y="709706"/>
                    <a:pt x="1912838" y="704823"/>
                  </a:cubicBezTo>
                  <a:cubicBezTo>
                    <a:pt x="1914059" y="702382"/>
                    <a:pt x="1915279" y="701161"/>
                    <a:pt x="1916500" y="698720"/>
                  </a:cubicBezTo>
                  <a:cubicBezTo>
                    <a:pt x="1917721" y="696278"/>
                    <a:pt x="1921383" y="695058"/>
                    <a:pt x="1922604" y="691396"/>
                  </a:cubicBezTo>
                  <a:cubicBezTo>
                    <a:pt x="1923824" y="686513"/>
                    <a:pt x="1927486" y="685292"/>
                    <a:pt x="1927486" y="685292"/>
                  </a:cubicBezTo>
                  <a:cubicBezTo>
                    <a:pt x="1928707" y="685292"/>
                    <a:pt x="1929928" y="682851"/>
                    <a:pt x="1929928" y="682851"/>
                  </a:cubicBezTo>
                  <a:cubicBezTo>
                    <a:pt x="1929928" y="682851"/>
                    <a:pt x="1931149" y="681630"/>
                    <a:pt x="1931149" y="679189"/>
                  </a:cubicBezTo>
                  <a:cubicBezTo>
                    <a:pt x="1932369" y="676747"/>
                    <a:pt x="1932369" y="674306"/>
                    <a:pt x="1931149" y="675526"/>
                  </a:cubicBezTo>
                  <a:cubicBezTo>
                    <a:pt x="1928707" y="677968"/>
                    <a:pt x="1928707" y="680409"/>
                    <a:pt x="1927486" y="676747"/>
                  </a:cubicBezTo>
                  <a:cubicBezTo>
                    <a:pt x="1926266" y="675526"/>
                    <a:pt x="1925045" y="677968"/>
                    <a:pt x="1923824" y="677968"/>
                  </a:cubicBezTo>
                  <a:cubicBezTo>
                    <a:pt x="1923824" y="677968"/>
                    <a:pt x="1922604" y="680409"/>
                    <a:pt x="1922604" y="680409"/>
                  </a:cubicBezTo>
                  <a:cubicBezTo>
                    <a:pt x="1922604" y="680409"/>
                    <a:pt x="1921383" y="682851"/>
                    <a:pt x="1921383" y="681630"/>
                  </a:cubicBezTo>
                  <a:cubicBezTo>
                    <a:pt x="1920162" y="681630"/>
                    <a:pt x="1920162" y="681630"/>
                    <a:pt x="1920162" y="681630"/>
                  </a:cubicBezTo>
                  <a:cubicBezTo>
                    <a:pt x="1918942" y="681630"/>
                    <a:pt x="1920162" y="679189"/>
                    <a:pt x="1917721" y="684071"/>
                  </a:cubicBezTo>
                  <a:cubicBezTo>
                    <a:pt x="1916500" y="686513"/>
                    <a:pt x="1916500" y="688954"/>
                    <a:pt x="1915279" y="686513"/>
                  </a:cubicBezTo>
                  <a:cubicBezTo>
                    <a:pt x="1915279" y="685292"/>
                    <a:pt x="1914059" y="686513"/>
                    <a:pt x="1914059" y="686513"/>
                  </a:cubicBezTo>
                  <a:cubicBezTo>
                    <a:pt x="1912838" y="686513"/>
                    <a:pt x="1912838" y="690175"/>
                    <a:pt x="1911617" y="691396"/>
                  </a:cubicBezTo>
                  <a:cubicBezTo>
                    <a:pt x="1911617" y="691396"/>
                    <a:pt x="1910397" y="691396"/>
                    <a:pt x="1910397" y="690175"/>
                  </a:cubicBezTo>
                  <a:cubicBezTo>
                    <a:pt x="1910397" y="688954"/>
                    <a:pt x="1911617" y="687733"/>
                    <a:pt x="1911617" y="686513"/>
                  </a:cubicBezTo>
                  <a:cubicBezTo>
                    <a:pt x="1912838" y="684071"/>
                    <a:pt x="1914059" y="684071"/>
                    <a:pt x="1915279" y="681630"/>
                  </a:cubicBezTo>
                  <a:cubicBezTo>
                    <a:pt x="1915279" y="680409"/>
                    <a:pt x="1916500" y="679189"/>
                    <a:pt x="1917721" y="679189"/>
                  </a:cubicBezTo>
                  <a:cubicBezTo>
                    <a:pt x="1918942" y="677968"/>
                    <a:pt x="1920162" y="676747"/>
                    <a:pt x="1920162" y="675526"/>
                  </a:cubicBezTo>
                  <a:cubicBezTo>
                    <a:pt x="1921383" y="673085"/>
                    <a:pt x="1922604" y="671864"/>
                    <a:pt x="1922604" y="670644"/>
                  </a:cubicBezTo>
                  <a:cubicBezTo>
                    <a:pt x="1923824" y="669423"/>
                    <a:pt x="1923824" y="669423"/>
                    <a:pt x="1925045" y="668202"/>
                  </a:cubicBezTo>
                  <a:cubicBezTo>
                    <a:pt x="1926266" y="668202"/>
                    <a:pt x="1926266" y="664540"/>
                    <a:pt x="1927486" y="664540"/>
                  </a:cubicBezTo>
                  <a:cubicBezTo>
                    <a:pt x="1927486" y="664540"/>
                    <a:pt x="1928707" y="662099"/>
                    <a:pt x="1928707" y="659657"/>
                  </a:cubicBezTo>
                  <a:cubicBezTo>
                    <a:pt x="1928707" y="655995"/>
                    <a:pt x="1928707" y="653554"/>
                    <a:pt x="1928707" y="655995"/>
                  </a:cubicBezTo>
                  <a:cubicBezTo>
                    <a:pt x="1927486" y="662099"/>
                    <a:pt x="1927486" y="663319"/>
                    <a:pt x="1925045" y="662099"/>
                  </a:cubicBezTo>
                  <a:cubicBezTo>
                    <a:pt x="1923824" y="660878"/>
                    <a:pt x="1922604" y="664540"/>
                    <a:pt x="1921383" y="665761"/>
                  </a:cubicBezTo>
                  <a:cubicBezTo>
                    <a:pt x="1921383" y="665761"/>
                    <a:pt x="1921383" y="668202"/>
                    <a:pt x="1920162" y="668202"/>
                  </a:cubicBezTo>
                  <a:cubicBezTo>
                    <a:pt x="1920162" y="668202"/>
                    <a:pt x="1918942" y="670644"/>
                    <a:pt x="1918942" y="669423"/>
                  </a:cubicBezTo>
                  <a:cubicBezTo>
                    <a:pt x="1917721" y="669423"/>
                    <a:pt x="1917721" y="669423"/>
                    <a:pt x="1917721" y="669423"/>
                  </a:cubicBezTo>
                  <a:cubicBezTo>
                    <a:pt x="1916500" y="669423"/>
                    <a:pt x="1917721" y="666982"/>
                    <a:pt x="1915279" y="670644"/>
                  </a:cubicBezTo>
                  <a:cubicBezTo>
                    <a:pt x="1914059" y="673085"/>
                    <a:pt x="1914059" y="674306"/>
                    <a:pt x="1912838" y="671864"/>
                  </a:cubicBezTo>
                  <a:cubicBezTo>
                    <a:pt x="1912838" y="670644"/>
                    <a:pt x="1911617" y="671864"/>
                    <a:pt x="1911617" y="670644"/>
                  </a:cubicBezTo>
                  <a:cubicBezTo>
                    <a:pt x="1910397" y="670644"/>
                    <a:pt x="1910397" y="674306"/>
                    <a:pt x="1909176" y="674306"/>
                  </a:cubicBezTo>
                  <a:cubicBezTo>
                    <a:pt x="1909176" y="674306"/>
                    <a:pt x="1907955" y="674306"/>
                    <a:pt x="1907955" y="671864"/>
                  </a:cubicBezTo>
                  <a:cubicBezTo>
                    <a:pt x="1907955" y="668202"/>
                    <a:pt x="1905514" y="673085"/>
                    <a:pt x="1905514" y="674306"/>
                  </a:cubicBezTo>
                  <a:cubicBezTo>
                    <a:pt x="1904293" y="676747"/>
                    <a:pt x="1903072" y="675526"/>
                    <a:pt x="1903072" y="673085"/>
                  </a:cubicBezTo>
                  <a:cubicBezTo>
                    <a:pt x="1903072" y="671864"/>
                    <a:pt x="1901852" y="668202"/>
                    <a:pt x="1900631" y="671864"/>
                  </a:cubicBezTo>
                  <a:cubicBezTo>
                    <a:pt x="1899410" y="674306"/>
                    <a:pt x="1899410" y="674306"/>
                    <a:pt x="1899410" y="674306"/>
                  </a:cubicBezTo>
                  <a:cubicBezTo>
                    <a:pt x="1898190" y="671864"/>
                    <a:pt x="1898190" y="676747"/>
                    <a:pt x="1898190" y="676747"/>
                  </a:cubicBezTo>
                  <a:cubicBezTo>
                    <a:pt x="1895748" y="674306"/>
                    <a:pt x="1894528" y="676747"/>
                    <a:pt x="1893307" y="679189"/>
                  </a:cubicBezTo>
                  <a:cubicBezTo>
                    <a:pt x="1890865" y="685292"/>
                    <a:pt x="1890865" y="684071"/>
                    <a:pt x="1888424" y="682851"/>
                  </a:cubicBezTo>
                  <a:cubicBezTo>
                    <a:pt x="1885983" y="680409"/>
                    <a:pt x="1887203" y="685292"/>
                    <a:pt x="1885983" y="682851"/>
                  </a:cubicBezTo>
                  <a:cubicBezTo>
                    <a:pt x="1885983" y="682851"/>
                    <a:pt x="1885983" y="681630"/>
                    <a:pt x="1884762" y="681630"/>
                  </a:cubicBezTo>
                  <a:cubicBezTo>
                    <a:pt x="1887203" y="679189"/>
                    <a:pt x="1887203" y="676747"/>
                    <a:pt x="1892086" y="671864"/>
                  </a:cubicBezTo>
                  <a:cubicBezTo>
                    <a:pt x="1893307" y="669423"/>
                    <a:pt x="1895748" y="669423"/>
                    <a:pt x="1896969" y="666982"/>
                  </a:cubicBezTo>
                  <a:cubicBezTo>
                    <a:pt x="1899410" y="664540"/>
                    <a:pt x="1901852" y="662099"/>
                    <a:pt x="1904293" y="659657"/>
                  </a:cubicBezTo>
                  <a:cubicBezTo>
                    <a:pt x="1905514" y="658437"/>
                    <a:pt x="1910397" y="657216"/>
                    <a:pt x="1911617" y="655995"/>
                  </a:cubicBezTo>
                  <a:cubicBezTo>
                    <a:pt x="1914059" y="653554"/>
                    <a:pt x="1915279" y="647450"/>
                    <a:pt x="1916500" y="642568"/>
                  </a:cubicBezTo>
                  <a:cubicBezTo>
                    <a:pt x="1917721" y="640126"/>
                    <a:pt x="1918942" y="637685"/>
                    <a:pt x="1920162" y="635243"/>
                  </a:cubicBezTo>
                  <a:cubicBezTo>
                    <a:pt x="1920162" y="634023"/>
                    <a:pt x="1921383" y="632802"/>
                    <a:pt x="1922604" y="630361"/>
                  </a:cubicBezTo>
                  <a:cubicBezTo>
                    <a:pt x="1923824" y="629140"/>
                    <a:pt x="1925045" y="626698"/>
                    <a:pt x="1925045" y="625478"/>
                  </a:cubicBezTo>
                  <a:cubicBezTo>
                    <a:pt x="1925045" y="623036"/>
                    <a:pt x="1926266" y="621816"/>
                    <a:pt x="1926266" y="620595"/>
                  </a:cubicBezTo>
                  <a:cubicBezTo>
                    <a:pt x="1926266" y="620595"/>
                    <a:pt x="1926266" y="620595"/>
                    <a:pt x="1926266" y="620595"/>
                  </a:cubicBezTo>
                  <a:cubicBezTo>
                    <a:pt x="1926266" y="620595"/>
                    <a:pt x="1927486" y="620595"/>
                    <a:pt x="1927486" y="619374"/>
                  </a:cubicBezTo>
                  <a:cubicBezTo>
                    <a:pt x="1928707" y="618154"/>
                    <a:pt x="1928707" y="616933"/>
                    <a:pt x="1928707" y="616933"/>
                  </a:cubicBezTo>
                  <a:cubicBezTo>
                    <a:pt x="1928707" y="616933"/>
                    <a:pt x="1927486" y="616933"/>
                    <a:pt x="1927486" y="616933"/>
                  </a:cubicBezTo>
                  <a:cubicBezTo>
                    <a:pt x="1928707" y="615712"/>
                    <a:pt x="1928707" y="614491"/>
                    <a:pt x="1928707" y="613271"/>
                  </a:cubicBezTo>
                  <a:cubicBezTo>
                    <a:pt x="1929928" y="612050"/>
                    <a:pt x="1929928" y="607167"/>
                    <a:pt x="1929928" y="607167"/>
                  </a:cubicBezTo>
                  <a:cubicBezTo>
                    <a:pt x="1929928" y="607167"/>
                    <a:pt x="1929928" y="603505"/>
                    <a:pt x="1929928" y="601064"/>
                  </a:cubicBezTo>
                  <a:cubicBezTo>
                    <a:pt x="1928707" y="597402"/>
                    <a:pt x="1927486" y="594960"/>
                    <a:pt x="1928707" y="597402"/>
                  </a:cubicBezTo>
                  <a:cubicBezTo>
                    <a:pt x="1928707" y="601064"/>
                    <a:pt x="1928707" y="603505"/>
                    <a:pt x="1928707" y="604726"/>
                  </a:cubicBezTo>
                  <a:cubicBezTo>
                    <a:pt x="1928707" y="605947"/>
                    <a:pt x="1927486" y="607167"/>
                    <a:pt x="1926266" y="607167"/>
                  </a:cubicBezTo>
                  <a:cubicBezTo>
                    <a:pt x="1925045" y="607167"/>
                    <a:pt x="1925045" y="612050"/>
                    <a:pt x="1923824" y="614491"/>
                  </a:cubicBezTo>
                  <a:cubicBezTo>
                    <a:pt x="1923824" y="614491"/>
                    <a:pt x="1923824" y="614491"/>
                    <a:pt x="1923824" y="615712"/>
                  </a:cubicBezTo>
                  <a:cubicBezTo>
                    <a:pt x="1922604" y="615712"/>
                    <a:pt x="1922604" y="616933"/>
                    <a:pt x="1921383" y="615712"/>
                  </a:cubicBezTo>
                  <a:cubicBezTo>
                    <a:pt x="1921383" y="615712"/>
                    <a:pt x="1920162" y="616933"/>
                    <a:pt x="1920162" y="616933"/>
                  </a:cubicBezTo>
                  <a:cubicBezTo>
                    <a:pt x="1920162" y="616933"/>
                    <a:pt x="1918942" y="618154"/>
                    <a:pt x="1918942" y="618154"/>
                  </a:cubicBezTo>
                  <a:cubicBezTo>
                    <a:pt x="1917721" y="616933"/>
                    <a:pt x="1917721" y="618154"/>
                    <a:pt x="1917721" y="618154"/>
                  </a:cubicBezTo>
                  <a:cubicBezTo>
                    <a:pt x="1916500" y="618154"/>
                    <a:pt x="1917721" y="615712"/>
                    <a:pt x="1915279" y="619374"/>
                  </a:cubicBezTo>
                  <a:cubicBezTo>
                    <a:pt x="1914059" y="621816"/>
                    <a:pt x="1912838" y="623036"/>
                    <a:pt x="1912838" y="621816"/>
                  </a:cubicBezTo>
                  <a:cubicBezTo>
                    <a:pt x="1912838" y="620595"/>
                    <a:pt x="1911617" y="621816"/>
                    <a:pt x="1911617" y="620595"/>
                  </a:cubicBezTo>
                  <a:cubicBezTo>
                    <a:pt x="1910397" y="620595"/>
                    <a:pt x="1910397" y="624257"/>
                    <a:pt x="1909176" y="625478"/>
                  </a:cubicBezTo>
                  <a:cubicBezTo>
                    <a:pt x="1909176" y="625478"/>
                    <a:pt x="1907955" y="625478"/>
                    <a:pt x="1907955" y="623036"/>
                  </a:cubicBezTo>
                  <a:cubicBezTo>
                    <a:pt x="1907955" y="619374"/>
                    <a:pt x="1905514" y="624257"/>
                    <a:pt x="1905514" y="625478"/>
                  </a:cubicBezTo>
                  <a:cubicBezTo>
                    <a:pt x="1904293" y="629140"/>
                    <a:pt x="1904293" y="626698"/>
                    <a:pt x="1903072" y="625478"/>
                  </a:cubicBezTo>
                  <a:cubicBezTo>
                    <a:pt x="1901852" y="624257"/>
                    <a:pt x="1901852" y="620595"/>
                    <a:pt x="1900631" y="625478"/>
                  </a:cubicBezTo>
                  <a:cubicBezTo>
                    <a:pt x="1900631" y="627919"/>
                    <a:pt x="1899410" y="627919"/>
                    <a:pt x="1899410" y="627919"/>
                  </a:cubicBezTo>
                  <a:cubicBezTo>
                    <a:pt x="1898190" y="625478"/>
                    <a:pt x="1898190" y="630361"/>
                    <a:pt x="1898190" y="630361"/>
                  </a:cubicBezTo>
                  <a:cubicBezTo>
                    <a:pt x="1895748" y="627919"/>
                    <a:pt x="1894528" y="630361"/>
                    <a:pt x="1893307" y="632802"/>
                  </a:cubicBezTo>
                  <a:cubicBezTo>
                    <a:pt x="1890865" y="638905"/>
                    <a:pt x="1890865" y="636464"/>
                    <a:pt x="1888424" y="635243"/>
                  </a:cubicBezTo>
                  <a:cubicBezTo>
                    <a:pt x="1885983" y="632802"/>
                    <a:pt x="1887203" y="637685"/>
                    <a:pt x="1885983" y="634023"/>
                  </a:cubicBezTo>
                  <a:cubicBezTo>
                    <a:pt x="1885983" y="632802"/>
                    <a:pt x="1884762" y="631581"/>
                    <a:pt x="1884762" y="630361"/>
                  </a:cubicBezTo>
                  <a:cubicBezTo>
                    <a:pt x="1885983" y="629140"/>
                    <a:pt x="1887203" y="626698"/>
                    <a:pt x="1888424" y="624257"/>
                  </a:cubicBezTo>
                  <a:cubicBezTo>
                    <a:pt x="1889645" y="623036"/>
                    <a:pt x="1890865" y="621816"/>
                    <a:pt x="1893307" y="620595"/>
                  </a:cubicBezTo>
                  <a:cubicBezTo>
                    <a:pt x="1895748" y="618154"/>
                    <a:pt x="1898190" y="616933"/>
                    <a:pt x="1899410" y="614491"/>
                  </a:cubicBezTo>
                  <a:cubicBezTo>
                    <a:pt x="1900631" y="613271"/>
                    <a:pt x="1904293" y="613271"/>
                    <a:pt x="1905514" y="612050"/>
                  </a:cubicBezTo>
                  <a:cubicBezTo>
                    <a:pt x="1907955" y="609609"/>
                    <a:pt x="1909176" y="604726"/>
                    <a:pt x="1910397" y="601064"/>
                  </a:cubicBezTo>
                  <a:cubicBezTo>
                    <a:pt x="1911617" y="598622"/>
                    <a:pt x="1912838" y="597402"/>
                    <a:pt x="1914059" y="594960"/>
                  </a:cubicBezTo>
                  <a:cubicBezTo>
                    <a:pt x="1915279" y="592519"/>
                    <a:pt x="1918942" y="591298"/>
                    <a:pt x="1920162" y="588857"/>
                  </a:cubicBezTo>
                  <a:cubicBezTo>
                    <a:pt x="1921383" y="583974"/>
                    <a:pt x="1923824" y="583974"/>
                    <a:pt x="1925045" y="583974"/>
                  </a:cubicBezTo>
                  <a:cubicBezTo>
                    <a:pt x="1926266" y="583974"/>
                    <a:pt x="1927486" y="581532"/>
                    <a:pt x="1927486" y="582753"/>
                  </a:cubicBezTo>
                  <a:cubicBezTo>
                    <a:pt x="1927486" y="582753"/>
                    <a:pt x="1928707" y="581532"/>
                    <a:pt x="1928707" y="580312"/>
                  </a:cubicBezTo>
                  <a:cubicBezTo>
                    <a:pt x="1929928" y="577870"/>
                    <a:pt x="1929928" y="576650"/>
                    <a:pt x="1928707" y="576650"/>
                  </a:cubicBezTo>
                  <a:cubicBezTo>
                    <a:pt x="1926266" y="579091"/>
                    <a:pt x="1926266" y="580312"/>
                    <a:pt x="1925045" y="577870"/>
                  </a:cubicBezTo>
                  <a:cubicBezTo>
                    <a:pt x="1923824" y="576650"/>
                    <a:pt x="1922604" y="579091"/>
                    <a:pt x="1921383" y="579091"/>
                  </a:cubicBezTo>
                  <a:cubicBezTo>
                    <a:pt x="1921383" y="579091"/>
                    <a:pt x="1920162" y="581532"/>
                    <a:pt x="1920162" y="581532"/>
                  </a:cubicBezTo>
                  <a:cubicBezTo>
                    <a:pt x="1920162" y="581532"/>
                    <a:pt x="1918942" y="583974"/>
                    <a:pt x="1918942" y="582753"/>
                  </a:cubicBezTo>
                  <a:cubicBezTo>
                    <a:pt x="1917721" y="582753"/>
                    <a:pt x="1917721" y="582753"/>
                    <a:pt x="1917721" y="582753"/>
                  </a:cubicBezTo>
                  <a:cubicBezTo>
                    <a:pt x="1916500" y="582753"/>
                    <a:pt x="1917721" y="580312"/>
                    <a:pt x="1915279" y="585195"/>
                  </a:cubicBezTo>
                  <a:cubicBezTo>
                    <a:pt x="1914059" y="587636"/>
                    <a:pt x="1914059" y="588857"/>
                    <a:pt x="1912838" y="587636"/>
                  </a:cubicBezTo>
                  <a:cubicBezTo>
                    <a:pt x="1912838" y="586415"/>
                    <a:pt x="1911617" y="587636"/>
                    <a:pt x="1911617" y="587636"/>
                  </a:cubicBezTo>
                  <a:cubicBezTo>
                    <a:pt x="1910397" y="587636"/>
                    <a:pt x="1910397" y="591298"/>
                    <a:pt x="1909176" y="592519"/>
                  </a:cubicBezTo>
                  <a:cubicBezTo>
                    <a:pt x="1909176" y="592519"/>
                    <a:pt x="1907955" y="592519"/>
                    <a:pt x="1907955" y="590077"/>
                  </a:cubicBezTo>
                  <a:cubicBezTo>
                    <a:pt x="1907955" y="586415"/>
                    <a:pt x="1905514" y="591298"/>
                    <a:pt x="1905514" y="592519"/>
                  </a:cubicBezTo>
                  <a:cubicBezTo>
                    <a:pt x="1904293" y="596181"/>
                    <a:pt x="1904293" y="593739"/>
                    <a:pt x="1903072" y="592519"/>
                  </a:cubicBezTo>
                  <a:cubicBezTo>
                    <a:pt x="1901852" y="591298"/>
                    <a:pt x="1901852" y="587636"/>
                    <a:pt x="1900631" y="592519"/>
                  </a:cubicBezTo>
                  <a:cubicBezTo>
                    <a:pt x="1899410" y="594960"/>
                    <a:pt x="1899410" y="594960"/>
                    <a:pt x="1899410" y="594960"/>
                  </a:cubicBezTo>
                  <a:cubicBezTo>
                    <a:pt x="1896969" y="592519"/>
                    <a:pt x="1898190" y="597402"/>
                    <a:pt x="1898190" y="597402"/>
                  </a:cubicBezTo>
                  <a:cubicBezTo>
                    <a:pt x="1895748" y="594960"/>
                    <a:pt x="1894528" y="597402"/>
                    <a:pt x="1893307" y="601064"/>
                  </a:cubicBezTo>
                  <a:cubicBezTo>
                    <a:pt x="1890865" y="608388"/>
                    <a:pt x="1890865" y="605947"/>
                    <a:pt x="1888424" y="604726"/>
                  </a:cubicBezTo>
                  <a:cubicBezTo>
                    <a:pt x="1885983" y="603505"/>
                    <a:pt x="1887203" y="607167"/>
                    <a:pt x="1885983" y="604726"/>
                  </a:cubicBezTo>
                  <a:cubicBezTo>
                    <a:pt x="1885983" y="604726"/>
                    <a:pt x="1885983" y="604726"/>
                    <a:pt x="1885983" y="603505"/>
                  </a:cubicBezTo>
                  <a:cubicBezTo>
                    <a:pt x="1887203" y="602284"/>
                    <a:pt x="1887203" y="599843"/>
                    <a:pt x="1889645" y="597402"/>
                  </a:cubicBezTo>
                  <a:cubicBezTo>
                    <a:pt x="1890865" y="594960"/>
                    <a:pt x="1892086" y="594960"/>
                    <a:pt x="1893307" y="592519"/>
                  </a:cubicBezTo>
                  <a:cubicBezTo>
                    <a:pt x="1895748" y="590077"/>
                    <a:pt x="1896969" y="587636"/>
                    <a:pt x="1899410" y="585195"/>
                  </a:cubicBezTo>
                  <a:cubicBezTo>
                    <a:pt x="1900631" y="583974"/>
                    <a:pt x="1904293" y="581532"/>
                    <a:pt x="1905514" y="580312"/>
                  </a:cubicBezTo>
                  <a:cubicBezTo>
                    <a:pt x="1906735" y="576650"/>
                    <a:pt x="1907955" y="571767"/>
                    <a:pt x="1907955" y="568105"/>
                  </a:cubicBezTo>
                  <a:cubicBezTo>
                    <a:pt x="1907955" y="565663"/>
                    <a:pt x="1909176" y="563222"/>
                    <a:pt x="1910397" y="560781"/>
                  </a:cubicBezTo>
                  <a:cubicBezTo>
                    <a:pt x="1910397" y="558339"/>
                    <a:pt x="1914059" y="554677"/>
                    <a:pt x="1914059" y="551015"/>
                  </a:cubicBezTo>
                  <a:cubicBezTo>
                    <a:pt x="1915279" y="546132"/>
                    <a:pt x="1916500" y="543691"/>
                    <a:pt x="1917721" y="542470"/>
                  </a:cubicBezTo>
                  <a:cubicBezTo>
                    <a:pt x="1917721" y="541249"/>
                    <a:pt x="1918942" y="538808"/>
                    <a:pt x="1918942" y="538808"/>
                  </a:cubicBezTo>
                  <a:cubicBezTo>
                    <a:pt x="1918942" y="538808"/>
                    <a:pt x="1918942" y="537587"/>
                    <a:pt x="1920162" y="535146"/>
                  </a:cubicBezTo>
                  <a:cubicBezTo>
                    <a:pt x="1920162" y="532704"/>
                    <a:pt x="1920162" y="530263"/>
                    <a:pt x="1920162" y="531484"/>
                  </a:cubicBezTo>
                  <a:cubicBezTo>
                    <a:pt x="1918942" y="535146"/>
                    <a:pt x="1918942" y="536367"/>
                    <a:pt x="1916500" y="536367"/>
                  </a:cubicBezTo>
                  <a:cubicBezTo>
                    <a:pt x="1915279" y="536367"/>
                    <a:pt x="1915279" y="538808"/>
                    <a:pt x="1914059" y="540029"/>
                  </a:cubicBezTo>
                  <a:cubicBezTo>
                    <a:pt x="1914059" y="540029"/>
                    <a:pt x="1914059" y="542470"/>
                    <a:pt x="1912838" y="542470"/>
                  </a:cubicBezTo>
                  <a:cubicBezTo>
                    <a:pt x="1912838" y="542470"/>
                    <a:pt x="1912838" y="544911"/>
                    <a:pt x="1911617" y="544911"/>
                  </a:cubicBezTo>
                  <a:cubicBezTo>
                    <a:pt x="1910397" y="544911"/>
                    <a:pt x="1910397" y="546132"/>
                    <a:pt x="1910397" y="546132"/>
                  </a:cubicBezTo>
                  <a:cubicBezTo>
                    <a:pt x="1909176" y="546132"/>
                    <a:pt x="1909176" y="543691"/>
                    <a:pt x="1909176" y="549794"/>
                  </a:cubicBezTo>
                  <a:cubicBezTo>
                    <a:pt x="1909176" y="552236"/>
                    <a:pt x="1907955" y="554677"/>
                    <a:pt x="1907955" y="553456"/>
                  </a:cubicBezTo>
                  <a:cubicBezTo>
                    <a:pt x="1907955" y="552236"/>
                    <a:pt x="1906735" y="553456"/>
                    <a:pt x="1906735" y="553456"/>
                  </a:cubicBezTo>
                  <a:cubicBezTo>
                    <a:pt x="1905514" y="554677"/>
                    <a:pt x="1905514" y="558339"/>
                    <a:pt x="1905514" y="558339"/>
                  </a:cubicBezTo>
                  <a:cubicBezTo>
                    <a:pt x="1905514" y="559560"/>
                    <a:pt x="1904293" y="558339"/>
                    <a:pt x="1904293" y="557118"/>
                  </a:cubicBezTo>
                  <a:cubicBezTo>
                    <a:pt x="1903072" y="553456"/>
                    <a:pt x="1903072" y="558339"/>
                    <a:pt x="1901852" y="560781"/>
                  </a:cubicBezTo>
                  <a:cubicBezTo>
                    <a:pt x="1900631" y="564443"/>
                    <a:pt x="1900631" y="563222"/>
                    <a:pt x="1899410" y="562001"/>
                  </a:cubicBezTo>
                  <a:cubicBezTo>
                    <a:pt x="1898190" y="560781"/>
                    <a:pt x="1898190" y="558339"/>
                    <a:pt x="1896969" y="563222"/>
                  </a:cubicBezTo>
                  <a:cubicBezTo>
                    <a:pt x="1896969" y="565663"/>
                    <a:pt x="1895748" y="565663"/>
                    <a:pt x="1895748" y="565663"/>
                  </a:cubicBezTo>
                  <a:cubicBezTo>
                    <a:pt x="1893307" y="564443"/>
                    <a:pt x="1894528" y="568105"/>
                    <a:pt x="1894528" y="568105"/>
                  </a:cubicBezTo>
                  <a:cubicBezTo>
                    <a:pt x="1892086" y="566884"/>
                    <a:pt x="1892086" y="569325"/>
                    <a:pt x="1890865" y="571767"/>
                  </a:cubicBezTo>
                  <a:cubicBezTo>
                    <a:pt x="1889645" y="575429"/>
                    <a:pt x="1889645" y="576650"/>
                    <a:pt x="1888424" y="576650"/>
                  </a:cubicBezTo>
                  <a:cubicBezTo>
                    <a:pt x="1888424" y="576650"/>
                    <a:pt x="1887203" y="576650"/>
                    <a:pt x="1885983" y="575429"/>
                  </a:cubicBezTo>
                  <a:cubicBezTo>
                    <a:pt x="1883541" y="574208"/>
                    <a:pt x="1884762" y="577870"/>
                    <a:pt x="1883541" y="575429"/>
                  </a:cubicBezTo>
                  <a:cubicBezTo>
                    <a:pt x="1883541" y="575429"/>
                    <a:pt x="1883541" y="574208"/>
                    <a:pt x="1882321" y="574208"/>
                  </a:cubicBezTo>
                  <a:cubicBezTo>
                    <a:pt x="1882321" y="572988"/>
                    <a:pt x="1883541" y="571767"/>
                    <a:pt x="1883541" y="571767"/>
                  </a:cubicBezTo>
                  <a:cubicBezTo>
                    <a:pt x="1884762" y="569325"/>
                    <a:pt x="1885983" y="568105"/>
                    <a:pt x="1885983" y="565663"/>
                  </a:cubicBezTo>
                  <a:cubicBezTo>
                    <a:pt x="1887203" y="563222"/>
                    <a:pt x="1888424" y="559560"/>
                    <a:pt x="1889645" y="557118"/>
                  </a:cubicBezTo>
                  <a:cubicBezTo>
                    <a:pt x="1889645" y="555898"/>
                    <a:pt x="1893307" y="552236"/>
                    <a:pt x="1893307" y="551015"/>
                  </a:cubicBezTo>
                  <a:cubicBezTo>
                    <a:pt x="1894528" y="548574"/>
                    <a:pt x="1894528" y="543691"/>
                    <a:pt x="1894528" y="540029"/>
                  </a:cubicBezTo>
                  <a:cubicBezTo>
                    <a:pt x="1894528" y="537587"/>
                    <a:pt x="1895748" y="535146"/>
                    <a:pt x="1895748" y="533925"/>
                  </a:cubicBezTo>
                  <a:cubicBezTo>
                    <a:pt x="1895748" y="531484"/>
                    <a:pt x="1898190" y="527822"/>
                    <a:pt x="1898190" y="525380"/>
                  </a:cubicBezTo>
                  <a:cubicBezTo>
                    <a:pt x="1898190" y="520497"/>
                    <a:pt x="1900631" y="519277"/>
                    <a:pt x="1900631" y="518056"/>
                  </a:cubicBezTo>
                  <a:cubicBezTo>
                    <a:pt x="1900631" y="518056"/>
                    <a:pt x="1901852" y="515615"/>
                    <a:pt x="1901852" y="515615"/>
                  </a:cubicBezTo>
                  <a:cubicBezTo>
                    <a:pt x="1901852" y="515615"/>
                    <a:pt x="1901852" y="514394"/>
                    <a:pt x="1901852" y="513173"/>
                  </a:cubicBezTo>
                  <a:cubicBezTo>
                    <a:pt x="1901852" y="510732"/>
                    <a:pt x="1901852" y="509511"/>
                    <a:pt x="1901852" y="510732"/>
                  </a:cubicBezTo>
                  <a:cubicBezTo>
                    <a:pt x="1900631" y="514394"/>
                    <a:pt x="1900631" y="514394"/>
                    <a:pt x="1899410" y="514394"/>
                  </a:cubicBezTo>
                  <a:cubicBezTo>
                    <a:pt x="1898190" y="514394"/>
                    <a:pt x="1898190" y="516835"/>
                    <a:pt x="1896969" y="518056"/>
                  </a:cubicBezTo>
                  <a:cubicBezTo>
                    <a:pt x="1896969" y="518056"/>
                    <a:pt x="1896969" y="520497"/>
                    <a:pt x="1896969" y="520497"/>
                  </a:cubicBezTo>
                  <a:cubicBezTo>
                    <a:pt x="1896969" y="520497"/>
                    <a:pt x="1896969" y="522939"/>
                    <a:pt x="1895748" y="522939"/>
                  </a:cubicBezTo>
                  <a:cubicBezTo>
                    <a:pt x="1894528" y="524160"/>
                    <a:pt x="1895748" y="524160"/>
                    <a:pt x="1894528" y="524160"/>
                  </a:cubicBezTo>
                  <a:cubicBezTo>
                    <a:pt x="1893307" y="524160"/>
                    <a:pt x="1893307" y="522939"/>
                    <a:pt x="1893307" y="526601"/>
                  </a:cubicBezTo>
                  <a:cubicBezTo>
                    <a:pt x="1893307" y="529042"/>
                    <a:pt x="1893307" y="530263"/>
                    <a:pt x="1892086" y="530263"/>
                  </a:cubicBezTo>
                  <a:cubicBezTo>
                    <a:pt x="1892086" y="529042"/>
                    <a:pt x="1890865" y="530263"/>
                    <a:pt x="1890865" y="531484"/>
                  </a:cubicBezTo>
                  <a:cubicBezTo>
                    <a:pt x="1889645" y="532704"/>
                    <a:pt x="1890865" y="535146"/>
                    <a:pt x="1890865" y="536367"/>
                  </a:cubicBezTo>
                  <a:cubicBezTo>
                    <a:pt x="1890865" y="537587"/>
                    <a:pt x="1889645" y="537587"/>
                    <a:pt x="1889645" y="536367"/>
                  </a:cubicBezTo>
                  <a:cubicBezTo>
                    <a:pt x="1888424" y="533925"/>
                    <a:pt x="1888424" y="538808"/>
                    <a:pt x="1888424" y="540029"/>
                  </a:cubicBezTo>
                  <a:cubicBezTo>
                    <a:pt x="1888424" y="543691"/>
                    <a:pt x="1887203" y="542470"/>
                    <a:pt x="1887203" y="541249"/>
                  </a:cubicBezTo>
                  <a:cubicBezTo>
                    <a:pt x="1885983" y="541249"/>
                    <a:pt x="1885983" y="538808"/>
                    <a:pt x="1885983" y="542470"/>
                  </a:cubicBezTo>
                  <a:cubicBezTo>
                    <a:pt x="1885983" y="544911"/>
                    <a:pt x="1885983" y="544911"/>
                    <a:pt x="1885983" y="544911"/>
                  </a:cubicBezTo>
                  <a:cubicBezTo>
                    <a:pt x="1884762" y="544911"/>
                    <a:pt x="1885983" y="547353"/>
                    <a:pt x="1885983" y="547353"/>
                  </a:cubicBezTo>
                  <a:cubicBezTo>
                    <a:pt x="1884762" y="547353"/>
                    <a:pt x="1883541" y="549794"/>
                    <a:pt x="1883541" y="552236"/>
                  </a:cubicBezTo>
                  <a:cubicBezTo>
                    <a:pt x="1883541" y="558339"/>
                    <a:pt x="1882321" y="557118"/>
                    <a:pt x="1881100" y="557118"/>
                  </a:cubicBezTo>
                  <a:cubicBezTo>
                    <a:pt x="1878658" y="557118"/>
                    <a:pt x="1879879" y="559560"/>
                    <a:pt x="1878658" y="558339"/>
                  </a:cubicBezTo>
                  <a:cubicBezTo>
                    <a:pt x="1878658" y="558339"/>
                    <a:pt x="1878658" y="558339"/>
                    <a:pt x="1877438" y="557118"/>
                  </a:cubicBezTo>
                  <a:cubicBezTo>
                    <a:pt x="1877438" y="557118"/>
                    <a:pt x="1877438" y="557118"/>
                    <a:pt x="1877438" y="557118"/>
                  </a:cubicBezTo>
                  <a:cubicBezTo>
                    <a:pt x="1879879" y="552236"/>
                    <a:pt x="1878658" y="552236"/>
                    <a:pt x="1879879" y="546132"/>
                  </a:cubicBezTo>
                  <a:cubicBezTo>
                    <a:pt x="1879879" y="543691"/>
                    <a:pt x="1881100" y="542470"/>
                    <a:pt x="1881100" y="541249"/>
                  </a:cubicBezTo>
                  <a:cubicBezTo>
                    <a:pt x="1882321" y="538808"/>
                    <a:pt x="1882321" y="536367"/>
                    <a:pt x="1883541" y="533925"/>
                  </a:cubicBezTo>
                  <a:cubicBezTo>
                    <a:pt x="1883541" y="532704"/>
                    <a:pt x="1885983" y="529042"/>
                    <a:pt x="1885983" y="527822"/>
                  </a:cubicBezTo>
                  <a:cubicBezTo>
                    <a:pt x="1887203" y="525380"/>
                    <a:pt x="1885983" y="521718"/>
                    <a:pt x="1885983" y="518056"/>
                  </a:cubicBezTo>
                  <a:cubicBezTo>
                    <a:pt x="1885983" y="515615"/>
                    <a:pt x="1887203" y="514394"/>
                    <a:pt x="1885983" y="511953"/>
                  </a:cubicBezTo>
                  <a:cubicBezTo>
                    <a:pt x="1885983" y="509511"/>
                    <a:pt x="1887203" y="505849"/>
                    <a:pt x="1887203" y="504628"/>
                  </a:cubicBezTo>
                  <a:cubicBezTo>
                    <a:pt x="1887203" y="500966"/>
                    <a:pt x="1888424" y="498525"/>
                    <a:pt x="1888424" y="497304"/>
                  </a:cubicBezTo>
                  <a:cubicBezTo>
                    <a:pt x="1888424" y="497304"/>
                    <a:pt x="1888424" y="494863"/>
                    <a:pt x="1889645" y="494863"/>
                  </a:cubicBezTo>
                  <a:cubicBezTo>
                    <a:pt x="1889645" y="494863"/>
                    <a:pt x="1889645" y="493642"/>
                    <a:pt x="1889645" y="492421"/>
                  </a:cubicBezTo>
                  <a:cubicBezTo>
                    <a:pt x="1889645" y="491201"/>
                    <a:pt x="1889645" y="489980"/>
                    <a:pt x="1889645" y="489980"/>
                  </a:cubicBezTo>
                  <a:cubicBezTo>
                    <a:pt x="1888424" y="493642"/>
                    <a:pt x="1889645" y="493642"/>
                    <a:pt x="1888424" y="493642"/>
                  </a:cubicBezTo>
                  <a:cubicBezTo>
                    <a:pt x="1887203" y="493642"/>
                    <a:pt x="1887203" y="496083"/>
                    <a:pt x="1887203" y="497304"/>
                  </a:cubicBezTo>
                  <a:cubicBezTo>
                    <a:pt x="1887203" y="497304"/>
                    <a:pt x="1887203" y="498525"/>
                    <a:pt x="1887203" y="499746"/>
                  </a:cubicBezTo>
                  <a:cubicBezTo>
                    <a:pt x="1887203" y="499746"/>
                    <a:pt x="1887203" y="500966"/>
                    <a:pt x="1887203" y="502187"/>
                  </a:cubicBezTo>
                  <a:cubicBezTo>
                    <a:pt x="1885983" y="503408"/>
                    <a:pt x="1887203" y="503408"/>
                    <a:pt x="1885983" y="503408"/>
                  </a:cubicBezTo>
                  <a:cubicBezTo>
                    <a:pt x="1884762" y="504628"/>
                    <a:pt x="1884762" y="502187"/>
                    <a:pt x="1884762" y="505849"/>
                  </a:cubicBezTo>
                  <a:cubicBezTo>
                    <a:pt x="1884762" y="508290"/>
                    <a:pt x="1884762" y="509511"/>
                    <a:pt x="1883541" y="508290"/>
                  </a:cubicBezTo>
                  <a:cubicBezTo>
                    <a:pt x="1883541" y="508290"/>
                    <a:pt x="1883541" y="508290"/>
                    <a:pt x="1882321" y="509511"/>
                  </a:cubicBezTo>
                  <a:cubicBezTo>
                    <a:pt x="1881100" y="510732"/>
                    <a:pt x="1882321" y="513173"/>
                    <a:pt x="1882321" y="513173"/>
                  </a:cubicBezTo>
                  <a:cubicBezTo>
                    <a:pt x="1882321" y="514394"/>
                    <a:pt x="1882321" y="514394"/>
                    <a:pt x="1881100" y="513173"/>
                  </a:cubicBezTo>
                  <a:cubicBezTo>
                    <a:pt x="1879879" y="511953"/>
                    <a:pt x="1879879" y="515615"/>
                    <a:pt x="1879879" y="516835"/>
                  </a:cubicBezTo>
                  <a:cubicBezTo>
                    <a:pt x="1879879" y="519277"/>
                    <a:pt x="1878658" y="519277"/>
                    <a:pt x="1878658" y="518056"/>
                  </a:cubicBezTo>
                  <a:cubicBezTo>
                    <a:pt x="1877438" y="518056"/>
                    <a:pt x="1877438" y="516835"/>
                    <a:pt x="1877438" y="519277"/>
                  </a:cubicBezTo>
                  <a:cubicBezTo>
                    <a:pt x="1877438" y="520497"/>
                    <a:pt x="1877438" y="521718"/>
                    <a:pt x="1877438" y="521718"/>
                  </a:cubicBezTo>
                  <a:cubicBezTo>
                    <a:pt x="1876217" y="521718"/>
                    <a:pt x="1877438" y="524160"/>
                    <a:pt x="1877438" y="524160"/>
                  </a:cubicBezTo>
                  <a:cubicBezTo>
                    <a:pt x="1876217" y="524160"/>
                    <a:pt x="1874996" y="526601"/>
                    <a:pt x="1874996" y="529042"/>
                  </a:cubicBezTo>
                  <a:cubicBezTo>
                    <a:pt x="1874996" y="535146"/>
                    <a:pt x="1874996" y="533925"/>
                    <a:pt x="1873776" y="533925"/>
                  </a:cubicBezTo>
                  <a:cubicBezTo>
                    <a:pt x="1871334" y="535146"/>
                    <a:pt x="1873776" y="536367"/>
                    <a:pt x="1872555" y="536367"/>
                  </a:cubicBezTo>
                  <a:cubicBezTo>
                    <a:pt x="1871334" y="536367"/>
                    <a:pt x="1870114" y="535146"/>
                    <a:pt x="1871334" y="538808"/>
                  </a:cubicBezTo>
                  <a:cubicBezTo>
                    <a:pt x="1871334" y="540029"/>
                    <a:pt x="1871334" y="541249"/>
                    <a:pt x="1871334" y="540029"/>
                  </a:cubicBezTo>
                  <a:cubicBezTo>
                    <a:pt x="1868893" y="536367"/>
                    <a:pt x="1870114" y="541249"/>
                    <a:pt x="1870114" y="541249"/>
                  </a:cubicBezTo>
                  <a:cubicBezTo>
                    <a:pt x="1867672" y="540029"/>
                    <a:pt x="1870114" y="546132"/>
                    <a:pt x="1868893" y="544911"/>
                  </a:cubicBezTo>
                  <a:cubicBezTo>
                    <a:pt x="1867672" y="543691"/>
                    <a:pt x="1868893" y="547353"/>
                    <a:pt x="1867672" y="544911"/>
                  </a:cubicBezTo>
                  <a:cubicBezTo>
                    <a:pt x="1867672" y="544911"/>
                    <a:pt x="1867672" y="546132"/>
                    <a:pt x="1867672" y="546132"/>
                  </a:cubicBezTo>
                  <a:cubicBezTo>
                    <a:pt x="1867672" y="546132"/>
                    <a:pt x="1867672" y="546132"/>
                    <a:pt x="1867672" y="546132"/>
                  </a:cubicBezTo>
                  <a:lnTo>
                    <a:pt x="1867672" y="496083"/>
                  </a:lnTo>
                  <a:lnTo>
                    <a:pt x="1867672" y="546132"/>
                  </a:lnTo>
                  <a:cubicBezTo>
                    <a:pt x="1867672" y="546132"/>
                    <a:pt x="1867672" y="546132"/>
                    <a:pt x="1866451" y="546132"/>
                  </a:cubicBezTo>
                  <a:cubicBezTo>
                    <a:pt x="1866451" y="546132"/>
                    <a:pt x="1866451" y="544911"/>
                    <a:pt x="1866451" y="544911"/>
                  </a:cubicBezTo>
                  <a:cubicBezTo>
                    <a:pt x="1865231" y="547353"/>
                    <a:pt x="1866451" y="543691"/>
                    <a:pt x="1865231" y="544911"/>
                  </a:cubicBezTo>
                  <a:cubicBezTo>
                    <a:pt x="1864010" y="544911"/>
                    <a:pt x="1866451" y="540029"/>
                    <a:pt x="1864010" y="541249"/>
                  </a:cubicBezTo>
                  <a:cubicBezTo>
                    <a:pt x="1862789" y="541249"/>
                    <a:pt x="1865231" y="536367"/>
                    <a:pt x="1862789" y="540029"/>
                  </a:cubicBezTo>
                  <a:cubicBezTo>
                    <a:pt x="1862789" y="540029"/>
                    <a:pt x="1862789" y="540029"/>
                    <a:pt x="1862789" y="538808"/>
                  </a:cubicBezTo>
                  <a:cubicBezTo>
                    <a:pt x="1864010" y="535146"/>
                    <a:pt x="1862789" y="536367"/>
                    <a:pt x="1861569" y="536367"/>
                  </a:cubicBezTo>
                  <a:cubicBezTo>
                    <a:pt x="1860348" y="537587"/>
                    <a:pt x="1861569" y="535146"/>
                    <a:pt x="1860348" y="533925"/>
                  </a:cubicBezTo>
                  <a:cubicBezTo>
                    <a:pt x="1859127" y="532704"/>
                    <a:pt x="1859127" y="533925"/>
                    <a:pt x="1859127" y="529042"/>
                  </a:cubicBezTo>
                  <a:cubicBezTo>
                    <a:pt x="1859127" y="526601"/>
                    <a:pt x="1859127" y="524160"/>
                    <a:pt x="1856686" y="524160"/>
                  </a:cubicBezTo>
                  <a:cubicBezTo>
                    <a:pt x="1856686" y="524160"/>
                    <a:pt x="1857907" y="521718"/>
                    <a:pt x="1856686" y="521718"/>
                  </a:cubicBezTo>
                  <a:cubicBezTo>
                    <a:pt x="1856686" y="521718"/>
                    <a:pt x="1856686" y="520497"/>
                    <a:pt x="1856686" y="519277"/>
                  </a:cubicBezTo>
                  <a:cubicBezTo>
                    <a:pt x="1856686" y="515615"/>
                    <a:pt x="1855465" y="516835"/>
                    <a:pt x="1855465" y="518056"/>
                  </a:cubicBezTo>
                  <a:cubicBezTo>
                    <a:pt x="1854244" y="518056"/>
                    <a:pt x="1854244" y="519277"/>
                    <a:pt x="1854244" y="516835"/>
                  </a:cubicBezTo>
                  <a:cubicBezTo>
                    <a:pt x="1854244" y="515615"/>
                    <a:pt x="1854244" y="511953"/>
                    <a:pt x="1853024" y="513173"/>
                  </a:cubicBezTo>
                  <a:cubicBezTo>
                    <a:pt x="1853024" y="514394"/>
                    <a:pt x="1851803" y="514394"/>
                    <a:pt x="1851803" y="513173"/>
                  </a:cubicBezTo>
                  <a:cubicBezTo>
                    <a:pt x="1851803" y="511953"/>
                    <a:pt x="1851803" y="510732"/>
                    <a:pt x="1851803" y="509511"/>
                  </a:cubicBezTo>
                  <a:cubicBezTo>
                    <a:pt x="1851803" y="509511"/>
                    <a:pt x="1851803" y="508290"/>
                    <a:pt x="1850582" y="508290"/>
                  </a:cubicBezTo>
                  <a:cubicBezTo>
                    <a:pt x="1849362" y="509511"/>
                    <a:pt x="1849362" y="507070"/>
                    <a:pt x="1849362" y="505849"/>
                  </a:cubicBezTo>
                  <a:cubicBezTo>
                    <a:pt x="1849362" y="502187"/>
                    <a:pt x="1849362" y="503408"/>
                    <a:pt x="1848141" y="503408"/>
                  </a:cubicBezTo>
                  <a:cubicBezTo>
                    <a:pt x="1848141" y="503408"/>
                    <a:pt x="1848141" y="503408"/>
                    <a:pt x="1846920" y="502187"/>
                  </a:cubicBezTo>
                  <a:cubicBezTo>
                    <a:pt x="1846920" y="502187"/>
                    <a:pt x="1846920" y="500966"/>
                    <a:pt x="1846920" y="499746"/>
                  </a:cubicBezTo>
                  <a:cubicBezTo>
                    <a:pt x="1846920" y="499746"/>
                    <a:pt x="1846920" y="497304"/>
                    <a:pt x="1846920" y="497304"/>
                  </a:cubicBezTo>
                  <a:cubicBezTo>
                    <a:pt x="1845700" y="496083"/>
                    <a:pt x="1845700" y="493642"/>
                    <a:pt x="1845700" y="493642"/>
                  </a:cubicBezTo>
                  <a:cubicBezTo>
                    <a:pt x="1844479" y="493642"/>
                    <a:pt x="1844479" y="492421"/>
                    <a:pt x="1844479" y="489980"/>
                  </a:cubicBezTo>
                  <a:cubicBezTo>
                    <a:pt x="1844479" y="488759"/>
                    <a:pt x="1844479" y="489980"/>
                    <a:pt x="1844479" y="492421"/>
                  </a:cubicBezTo>
                  <a:cubicBezTo>
                    <a:pt x="1844479" y="493642"/>
                    <a:pt x="1844479" y="494863"/>
                    <a:pt x="1844479" y="494863"/>
                  </a:cubicBezTo>
                  <a:cubicBezTo>
                    <a:pt x="1844479" y="494863"/>
                    <a:pt x="1844479" y="497304"/>
                    <a:pt x="1845700" y="497304"/>
                  </a:cubicBezTo>
                  <a:cubicBezTo>
                    <a:pt x="1845700" y="498525"/>
                    <a:pt x="1846920" y="499746"/>
                    <a:pt x="1846920" y="504628"/>
                  </a:cubicBezTo>
                  <a:cubicBezTo>
                    <a:pt x="1846920" y="507070"/>
                    <a:pt x="1848141" y="510732"/>
                    <a:pt x="1848141" y="511953"/>
                  </a:cubicBezTo>
                  <a:cubicBezTo>
                    <a:pt x="1848141" y="514394"/>
                    <a:pt x="1849362" y="515615"/>
                    <a:pt x="1848141" y="518056"/>
                  </a:cubicBezTo>
                  <a:cubicBezTo>
                    <a:pt x="1848141" y="520497"/>
                    <a:pt x="1848141" y="525380"/>
                    <a:pt x="1848141" y="527822"/>
                  </a:cubicBezTo>
                  <a:cubicBezTo>
                    <a:pt x="1848141" y="529042"/>
                    <a:pt x="1850582" y="532704"/>
                    <a:pt x="1850582" y="533925"/>
                  </a:cubicBezTo>
                  <a:cubicBezTo>
                    <a:pt x="1851803" y="536367"/>
                    <a:pt x="1851803" y="538808"/>
                    <a:pt x="1853024" y="541249"/>
                  </a:cubicBezTo>
                  <a:cubicBezTo>
                    <a:pt x="1853024" y="543691"/>
                    <a:pt x="1854244" y="544911"/>
                    <a:pt x="1854244" y="546132"/>
                  </a:cubicBezTo>
                  <a:cubicBezTo>
                    <a:pt x="1855465" y="552236"/>
                    <a:pt x="1854244" y="553456"/>
                    <a:pt x="1856686" y="557118"/>
                  </a:cubicBezTo>
                  <a:cubicBezTo>
                    <a:pt x="1856686" y="557118"/>
                    <a:pt x="1856686" y="557118"/>
                    <a:pt x="1856686" y="557118"/>
                  </a:cubicBezTo>
                  <a:cubicBezTo>
                    <a:pt x="1856686" y="557118"/>
                    <a:pt x="1856686" y="557118"/>
                    <a:pt x="1855465" y="558339"/>
                  </a:cubicBezTo>
                  <a:cubicBezTo>
                    <a:pt x="1854244" y="559560"/>
                    <a:pt x="1855465" y="557118"/>
                    <a:pt x="1853024" y="557118"/>
                  </a:cubicBezTo>
                  <a:cubicBezTo>
                    <a:pt x="1851803" y="557118"/>
                    <a:pt x="1851803" y="558339"/>
                    <a:pt x="1850582" y="552236"/>
                  </a:cubicBezTo>
                  <a:cubicBezTo>
                    <a:pt x="1850582" y="549794"/>
                    <a:pt x="1849362" y="547353"/>
                    <a:pt x="1848141" y="547353"/>
                  </a:cubicBezTo>
                  <a:cubicBezTo>
                    <a:pt x="1848141" y="547353"/>
                    <a:pt x="1849362" y="544911"/>
                    <a:pt x="1848141" y="544911"/>
                  </a:cubicBezTo>
                  <a:cubicBezTo>
                    <a:pt x="1848141" y="544911"/>
                    <a:pt x="1848141" y="543691"/>
                    <a:pt x="1848141" y="542470"/>
                  </a:cubicBezTo>
                  <a:cubicBezTo>
                    <a:pt x="1848141" y="538808"/>
                    <a:pt x="1846920" y="540029"/>
                    <a:pt x="1846920" y="541249"/>
                  </a:cubicBezTo>
                  <a:cubicBezTo>
                    <a:pt x="1845700" y="542470"/>
                    <a:pt x="1845700" y="542470"/>
                    <a:pt x="1845700" y="540029"/>
                  </a:cubicBezTo>
                  <a:cubicBezTo>
                    <a:pt x="1845700" y="537587"/>
                    <a:pt x="1845700" y="533925"/>
                    <a:pt x="1844479" y="536367"/>
                  </a:cubicBezTo>
                  <a:cubicBezTo>
                    <a:pt x="1844479" y="537587"/>
                    <a:pt x="1843258" y="537587"/>
                    <a:pt x="1843258" y="536367"/>
                  </a:cubicBezTo>
                  <a:cubicBezTo>
                    <a:pt x="1843258" y="535146"/>
                    <a:pt x="1843258" y="532704"/>
                    <a:pt x="1843258" y="531484"/>
                  </a:cubicBezTo>
                  <a:cubicBezTo>
                    <a:pt x="1843258" y="531484"/>
                    <a:pt x="1842037" y="530263"/>
                    <a:pt x="1842037" y="530263"/>
                  </a:cubicBezTo>
                  <a:cubicBezTo>
                    <a:pt x="1840817" y="531484"/>
                    <a:pt x="1840817" y="529042"/>
                    <a:pt x="1840817" y="526601"/>
                  </a:cubicBezTo>
                  <a:cubicBezTo>
                    <a:pt x="1840817" y="521718"/>
                    <a:pt x="1840817" y="524160"/>
                    <a:pt x="1839596" y="524160"/>
                  </a:cubicBezTo>
                  <a:cubicBezTo>
                    <a:pt x="1839596" y="524160"/>
                    <a:pt x="1839596" y="522939"/>
                    <a:pt x="1838375" y="522939"/>
                  </a:cubicBezTo>
                  <a:cubicBezTo>
                    <a:pt x="1838375" y="522939"/>
                    <a:pt x="1838375" y="520497"/>
                    <a:pt x="1837155" y="520497"/>
                  </a:cubicBezTo>
                  <a:cubicBezTo>
                    <a:pt x="1837155" y="520497"/>
                    <a:pt x="1837155" y="518056"/>
                    <a:pt x="1837155" y="518056"/>
                  </a:cubicBezTo>
                  <a:cubicBezTo>
                    <a:pt x="1835934" y="516835"/>
                    <a:pt x="1835934" y="514394"/>
                    <a:pt x="1834713" y="514394"/>
                  </a:cubicBezTo>
                  <a:cubicBezTo>
                    <a:pt x="1833492" y="515615"/>
                    <a:pt x="1833492" y="514394"/>
                    <a:pt x="1832272" y="510732"/>
                  </a:cubicBezTo>
                  <a:cubicBezTo>
                    <a:pt x="1832272" y="509511"/>
                    <a:pt x="1832272" y="510732"/>
                    <a:pt x="1832272" y="513173"/>
                  </a:cubicBezTo>
                  <a:cubicBezTo>
                    <a:pt x="1832272" y="514394"/>
                    <a:pt x="1832272" y="515615"/>
                    <a:pt x="1832272" y="515615"/>
                  </a:cubicBezTo>
                  <a:cubicBezTo>
                    <a:pt x="1832272" y="515615"/>
                    <a:pt x="1833492" y="518056"/>
                    <a:pt x="1833492" y="518056"/>
                  </a:cubicBezTo>
                  <a:cubicBezTo>
                    <a:pt x="1833492" y="519277"/>
                    <a:pt x="1835934" y="520497"/>
                    <a:pt x="1835934" y="525380"/>
                  </a:cubicBezTo>
                  <a:cubicBezTo>
                    <a:pt x="1835934" y="527822"/>
                    <a:pt x="1838375" y="531484"/>
                    <a:pt x="1838375" y="533925"/>
                  </a:cubicBezTo>
                  <a:cubicBezTo>
                    <a:pt x="1838375" y="536367"/>
                    <a:pt x="1839596" y="538808"/>
                    <a:pt x="1839596" y="540029"/>
                  </a:cubicBezTo>
                  <a:cubicBezTo>
                    <a:pt x="1839596" y="543691"/>
                    <a:pt x="1839596" y="547353"/>
                    <a:pt x="1840817" y="551015"/>
                  </a:cubicBezTo>
                  <a:cubicBezTo>
                    <a:pt x="1840817" y="552236"/>
                    <a:pt x="1844479" y="555898"/>
                    <a:pt x="1844479" y="557118"/>
                  </a:cubicBezTo>
                  <a:cubicBezTo>
                    <a:pt x="1845700" y="559560"/>
                    <a:pt x="1846920" y="562001"/>
                    <a:pt x="1848141" y="565663"/>
                  </a:cubicBezTo>
                  <a:cubicBezTo>
                    <a:pt x="1849362" y="568105"/>
                    <a:pt x="1850582" y="569325"/>
                    <a:pt x="1850582" y="571767"/>
                  </a:cubicBezTo>
                  <a:cubicBezTo>
                    <a:pt x="1850582" y="572988"/>
                    <a:pt x="1851803" y="574208"/>
                    <a:pt x="1851803" y="574208"/>
                  </a:cubicBezTo>
                  <a:cubicBezTo>
                    <a:pt x="1851803" y="574208"/>
                    <a:pt x="1851803" y="575429"/>
                    <a:pt x="1850582" y="575429"/>
                  </a:cubicBezTo>
                  <a:cubicBezTo>
                    <a:pt x="1849362" y="577870"/>
                    <a:pt x="1850582" y="572988"/>
                    <a:pt x="1848141" y="575429"/>
                  </a:cubicBezTo>
                  <a:cubicBezTo>
                    <a:pt x="1846920" y="575429"/>
                    <a:pt x="1846920" y="576650"/>
                    <a:pt x="1845700" y="576650"/>
                  </a:cubicBezTo>
                  <a:cubicBezTo>
                    <a:pt x="1845700" y="576650"/>
                    <a:pt x="1844479" y="575429"/>
                    <a:pt x="1843258" y="571767"/>
                  </a:cubicBezTo>
                  <a:cubicBezTo>
                    <a:pt x="1842037" y="568105"/>
                    <a:pt x="1840817" y="566884"/>
                    <a:pt x="1839596" y="568105"/>
                  </a:cubicBezTo>
                  <a:cubicBezTo>
                    <a:pt x="1839596" y="568105"/>
                    <a:pt x="1840817" y="564443"/>
                    <a:pt x="1838375" y="565663"/>
                  </a:cubicBezTo>
                  <a:cubicBezTo>
                    <a:pt x="1838375" y="565663"/>
                    <a:pt x="1837155" y="565663"/>
                    <a:pt x="1837155" y="563222"/>
                  </a:cubicBezTo>
                  <a:cubicBezTo>
                    <a:pt x="1837155" y="558339"/>
                    <a:pt x="1835934" y="560781"/>
                    <a:pt x="1834713" y="562001"/>
                  </a:cubicBezTo>
                  <a:cubicBezTo>
                    <a:pt x="1833492" y="563222"/>
                    <a:pt x="1833492" y="564443"/>
                    <a:pt x="1832272" y="560781"/>
                  </a:cubicBezTo>
                  <a:cubicBezTo>
                    <a:pt x="1832272" y="558339"/>
                    <a:pt x="1831051" y="553456"/>
                    <a:pt x="1829830" y="557118"/>
                  </a:cubicBezTo>
                  <a:cubicBezTo>
                    <a:pt x="1829830" y="558339"/>
                    <a:pt x="1828610" y="558339"/>
                    <a:pt x="1828610" y="558339"/>
                  </a:cubicBezTo>
                  <a:cubicBezTo>
                    <a:pt x="1828610" y="557118"/>
                    <a:pt x="1828610" y="553456"/>
                    <a:pt x="1827389" y="553456"/>
                  </a:cubicBezTo>
                  <a:cubicBezTo>
                    <a:pt x="1826168" y="553456"/>
                    <a:pt x="1826168" y="552236"/>
                    <a:pt x="1826168" y="553456"/>
                  </a:cubicBezTo>
                  <a:cubicBezTo>
                    <a:pt x="1824948" y="554677"/>
                    <a:pt x="1824948" y="552236"/>
                    <a:pt x="1824948" y="549794"/>
                  </a:cubicBezTo>
                  <a:cubicBezTo>
                    <a:pt x="1823727" y="544911"/>
                    <a:pt x="1824948" y="547353"/>
                    <a:pt x="1823727" y="546132"/>
                  </a:cubicBezTo>
                  <a:cubicBezTo>
                    <a:pt x="1822506" y="546132"/>
                    <a:pt x="1823727" y="544911"/>
                    <a:pt x="1822506" y="544911"/>
                  </a:cubicBezTo>
                  <a:cubicBezTo>
                    <a:pt x="1822506" y="544911"/>
                    <a:pt x="1821285" y="542470"/>
                    <a:pt x="1821285" y="542470"/>
                  </a:cubicBezTo>
                  <a:cubicBezTo>
                    <a:pt x="1821285" y="542470"/>
                    <a:pt x="1821285" y="540029"/>
                    <a:pt x="1820065" y="540029"/>
                  </a:cubicBezTo>
                  <a:cubicBezTo>
                    <a:pt x="1818844" y="538808"/>
                    <a:pt x="1818844" y="535146"/>
                    <a:pt x="1817623" y="536367"/>
                  </a:cubicBezTo>
                  <a:cubicBezTo>
                    <a:pt x="1815182" y="537587"/>
                    <a:pt x="1816403" y="536367"/>
                    <a:pt x="1813961" y="531484"/>
                  </a:cubicBezTo>
                  <a:cubicBezTo>
                    <a:pt x="1813961" y="530263"/>
                    <a:pt x="1813961" y="531484"/>
                    <a:pt x="1813961" y="535146"/>
                  </a:cubicBezTo>
                  <a:cubicBezTo>
                    <a:pt x="1813961" y="537587"/>
                    <a:pt x="1813961" y="538808"/>
                    <a:pt x="1815182" y="538808"/>
                  </a:cubicBezTo>
                  <a:cubicBezTo>
                    <a:pt x="1815182" y="538808"/>
                    <a:pt x="1816403" y="541249"/>
                    <a:pt x="1816403" y="542470"/>
                  </a:cubicBezTo>
                  <a:cubicBezTo>
                    <a:pt x="1817623" y="543691"/>
                    <a:pt x="1818844" y="546132"/>
                    <a:pt x="1820065" y="551015"/>
                  </a:cubicBezTo>
                  <a:cubicBezTo>
                    <a:pt x="1820065" y="553456"/>
                    <a:pt x="1823727" y="557118"/>
                    <a:pt x="1823727" y="560781"/>
                  </a:cubicBezTo>
                  <a:cubicBezTo>
                    <a:pt x="1823727" y="563222"/>
                    <a:pt x="1824948" y="565663"/>
                    <a:pt x="1826168" y="568105"/>
                  </a:cubicBezTo>
                  <a:cubicBezTo>
                    <a:pt x="1826168" y="571767"/>
                    <a:pt x="1827389" y="577870"/>
                    <a:pt x="1828610" y="580312"/>
                  </a:cubicBezTo>
                  <a:cubicBezTo>
                    <a:pt x="1829830" y="581532"/>
                    <a:pt x="1833492" y="583974"/>
                    <a:pt x="1834713" y="585195"/>
                  </a:cubicBezTo>
                  <a:cubicBezTo>
                    <a:pt x="1837155" y="587636"/>
                    <a:pt x="1838375" y="590077"/>
                    <a:pt x="1840817" y="592519"/>
                  </a:cubicBezTo>
                  <a:cubicBezTo>
                    <a:pt x="1842037" y="594960"/>
                    <a:pt x="1843258" y="594960"/>
                    <a:pt x="1844479" y="597402"/>
                  </a:cubicBezTo>
                  <a:cubicBezTo>
                    <a:pt x="1845700" y="599843"/>
                    <a:pt x="1846920" y="601064"/>
                    <a:pt x="1848141" y="603505"/>
                  </a:cubicBezTo>
                  <a:cubicBezTo>
                    <a:pt x="1848141" y="603505"/>
                    <a:pt x="1848141" y="603505"/>
                    <a:pt x="1848141" y="604726"/>
                  </a:cubicBezTo>
                  <a:cubicBezTo>
                    <a:pt x="1846920" y="607167"/>
                    <a:pt x="1848141" y="602284"/>
                    <a:pt x="1845700" y="604726"/>
                  </a:cubicBezTo>
                  <a:cubicBezTo>
                    <a:pt x="1843258" y="605947"/>
                    <a:pt x="1843258" y="608388"/>
                    <a:pt x="1840817" y="601064"/>
                  </a:cubicBezTo>
                  <a:cubicBezTo>
                    <a:pt x="1839596" y="597402"/>
                    <a:pt x="1838375" y="596181"/>
                    <a:pt x="1835934" y="597402"/>
                  </a:cubicBezTo>
                  <a:cubicBezTo>
                    <a:pt x="1835934" y="597402"/>
                    <a:pt x="1837155" y="592519"/>
                    <a:pt x="1834713" y="594960"/>
                  </a:cubicBezTo>
                  <a:cubicBezTo>
                    <a:pt x="1834713" y="594960"/>
                    <a:pt x="1833492" y="594960"/>
                    <a:pt x="1833492" y="592519"/>
                  </a:cubicBezTo>
                  <a:cubicBezTo>
                    <a:pt x="1832272" y="587636"/>
                    <a:pt x="1831051" y="591298"/>
                    <a:pt x="1831051" y="592519"/>
                  </a:cubicBezTo>
                  <a:cubicBezTo>
                    <a:pt x="1829830" y="593739"/>
                    <a:pt x="1829830" y="596181"/>
                    <a:pt x="1828610" y="592519"/>
                  </a:cubicBezTo>
                  <a:cubicBezTo>
                    <a:pt x="1827389" y="590077"/>
                    <a:pt x="1826168" y="585195"/>
                    <a:pt x="1826168" y="590077"/>
                  </a:cubicBezTo>
                  <a:cubicBezTo>
                    <a:pt x="1826168" y="591298"/>
                    <a:pt x="1824948" y="592519"/>
                    <a:pt x="1824948" y="592519"/>
                  </a:cubicBezTo>
                  <a:cubicBezTo>
                    <a:pt x="1824948" y="592519"/>
                    <a:pt x="1823727" y="587636"/>
                    <a:pt x="1822506" y="587636"/>
                  </a:cubicBezTo>
                  <a:cubicBezTo>
                    <a:pt x="1821285" y="587636"/>
                    <a:pt x="1821285" y="586415"/>
                    <a:pt x="1821285" y="587636"/>
                  </a:cubicBezTo>
                  <a:cubicBezTo>
                    <a:pt x="1821285" y="590077"/>
                    <a:pt x="1820065" y="587636"/>
                    <a:pt x="1818844" y="585195"/>
                  </a:cubicBezTo>
                  <a:cubicBezTo>
                    <a:pt x="1817623" y="580312"/>
                    <a:pt x="1817623" y="582753"/>
                    <a:pt x="1816403" y="582753"/>
                  </a:cubicBezTo>
                  <a:cubicBezTo>
                    <a:pt x="1815182" y="582753"/>
                    <a:pt x="1816403" y="581532"/>
                    <a:pt x="1815182" y="582753"/>
                  </a:cubicBezTo>
                  <a:cubicBezTo>
                    <a:pt x="1813961" y="582753"/>
                    <a:pt x="1813961" y="581532"/>
                    <a:pt x="1813961" y="581532"/>
                  </a:cubicBezTo>
                  <a:cubicBezTo>
                    <a:pt x="1813961" y="581532"/>
                    <a:pt x="1812741" y="579091"/>
                    <a:pt x="1812741" y="579091"/>
                  </a:cubicBezTo>
                  <a:cubicBezTo>
                    <a:pt x="1811520" y="579091"/>
                    <a:pt x="1810299" y="576650"/>
                    <a:pt x="1809078" y="577870"/>
                  </a:cubicBezTo>
                  <a:cubicBezTo>
                    <a:pt x="1807858" y="580312"/>
                    <a:pt x="1807858" y="579091"/>
                    <a:pt x="1805416" y="576650"/>
                  </a:cubicBezTo>
                  <a:cubicBezTo>
                    <a:pt x="1804196" y="575429"/>
                    <a:pt x="1805416" y="577870"/>
                    <a:pt x="1805416" y="580312"/>
                  </a:cubicBezTo>
                  <a:cubicBezTo>
                    <a:pt x="1805416" y="582753"/>
                    <a:pt x="1806637" y="583974"/>
                    <a:pt x="1806637" y="582753"/>
                  </a:cubicBezTo>
                  <a:cubicBezTo>
                    <a:pt x="1806637" y="582753"/>
                    <a:pt x="1807858" y="583974"/>
                    <a:pt x="1809078" y="583974"/>
                  </a:cubicBezTo>
                  <a:cubicBezTo>
                    <a:pt x="1810299" y="583974"/>
                    <a:pt x="1812741" y="583974"/>
                    <a:pt x="1813961" y="588857"/>
                  </a:cubicBezTo>
                  <a:cubicBezTo>
                    <a:pt x="1815182" y="591298"/>
                    <a:pt x="1818844" y="592519"/>
                    <a:pt x="1820065" y="594960"/>
                  </a:cubicBezTo>
                  <a:cubicBezTo>
                    <a:pt x="1821285" y="597402"/>
                    <a:pt x="1822506" y="598622"/>
                    <a:pt x="1823727" y="601064"/>
                  </a:cubicBezTo>
                  <a:cubicBezTo>
                    <a:pt x="1824948" y="604726"/>
                    <a:pt x="1826168" y="610829"/>
                    <a:pt x="1828610" y="612050"/>
                  </a:cubicBezTo>
                  <a:cubicBezTo>
                    <a:pt x="1829830" y="613271"/>
                    <a:pt x="1833492" y="613271"/>
                    <a:pt x="1834713" y="614491"/>
                  </a:cubicBezTo>
                  <a:cubicBezTo>
                    <a:pt x="1837155" y="616933"/>
                    <a:pt x="1839596" y="618154"/>
                    <a:pt x="1840817" y="620595"/>
                  </a:cubicBezTo>
                  <a:cubicBezTo>
                    <a:pt x="1842037" y="621816"/>
                    <a:pt x="1843258" y="623036"/>
                    <a:pt x="1845700" y="624257"/>
                  </a:cubicBezTo>
                  <a:cubicBezTo>
                    <a:pt x="1848141" y="626698"/>
                    <a:pt x="1849362" y="629140"/>
                    <a:pt x="1849362" y="630361"/>
                  </a:cubicBezTo>
                  <a:cubicBezTo>
                    <a:pt x="1849362" y="630361"/>
                    <a:pt x="1848141" y="632802"/>
                    <a:pt x="1848141" y="634023"/>
                  </a:cubicBezTo>
                  <a:cubicBezTo>
                    <a:pt x="1846920" y="636464"/>
                    <a:pt x="1848141" y="631581"/>
                    <a:pt x="1845700" y="635243"/>
                  </a:cubicBezTo>
                  <a:cubicBezTo>
                    <a:pt x="1844479" y="637685"/>
                    <a:pt x="1844479" y="638905"/>
                    <a:pt x="1840817" y="632802"/>
                  </a:cubicBezTo>
                  <a:cubicBezTo>
                    <a:pt x="1839596" y="630361"/>
                    <a:pt x="1838375" y="627919"/>
                    <a:pt x="1835934" y="630361"/>
                  </a:cubicBezTo>
                  <a:cubicBezTo>
                    <a:pt x="1835934" y="630361"/>
                    <a:pt x="1837155" y="625478"/>
                    <a:pt x="1834713" y="627919"/>
                  </a:cubicBezTo>
                  <a:cubicBezTo>
                    <a:pt x="1834713" y="627919"/>
                    <a:pt x="1833492" y="627919"/>
                    <a:pt x="1833492" y="625478"/>
                  </a:cubicBezTo>
                  <a:cubicBezTo>
                    <a:pt x="1832272" y="620595"/>
                    <a:pt x="1832272" y="624257"/>
                    <a:pt x="1831051" y="625478"/>
                  </a:cubicBezTo>
                  <a:cubicBezTo>
                    <a:pt x="1829830" y="626698"/>
                    <a:pt x="1829830" y="629140"/>
                    <a:pt x="1828610" y="625478"/>
                  </a:cubicBezTo>
                  <a:cubicBezTo>
                    <a:pt x="1827389" y="623036"/>
                    <a:pt x="1826168" y="618154"/>
                    <a:pt x="1826168" y="623036"/>
                  </a:cubicBezTo>
                  <a:cubicBezTo>
                    <a:pt x="1826168" y="624257"/>
                    <a:pt x="1824948" y="625478"/>
                    <a:pt x="1824948" y="625478"/>
                  </a:cubicBezTo>
                  <a:cubicBezTo>
                    <a:pt x="1824948" y="625478"/>
                    <a:pt x="1823727" y="620595"/>
                    <a:pt x="1822506" y="620595"/>
                  </a:cubicBezTo>
                  <a:cubicBezTo>
                    <a:pt x="1821285" y="620595"/>
                    <a:pt x="1821285" y="619374"/>
                    <a:pt x="1821285" y="621816"/>
                  </a:cubicBezTo>
                  <a:cubicBezTo>
                    <a:pt x="1821285" y="624257"/>
                    <a:pt x="1820065" y="621816"/>
                    <a:pt x="1818844" y="619374"/>
                  </a:cubicBezTo>
                  <a:cubicBezTo>
                    <a:pt x="1816403" y="614491"/>
                    <a:pt x="1817623" y="616933"/>
                    <a:pt x="1816403" y="618154"/>
                  </a:cubicBezTo>
                  <a:cubicBezTo>
                    <a:pt x="1815182" y="618154"/>
                    <a:pt x="1816403" y="616933"/>
                    <a:pt x="1815182" y="618154"/>
                  </a:cubicBezTo>
                  <a:cubicBezTo>
                    <a:pt x="1813961" y="618154"/>
                    <a:pt x="1813961" y="616933"/>
                    <a:pt x="1813961" y="616933"/>
                  </a:cubicBezTo>
                  <a:cubicBezTo>
                    <a:pt x="1813961" y="616933"/>
                    <a:pt x="1812741" y="615712"/>
                    <a:pt x="1812741" y="615712"/>
                  </a:cubicBezTo>
                  <a:cubicBezTo>
                    <a:pt x="1811520" y="615712"/>
                    <a:pt x="1811520" y="615712"/>
                    <a:pt x="1810299" y="615712"/>
                  </a:cubicBezTo>
                  <a:cubicBezTo>
                    <a:pt x="1810299" y="615712"/>
                    <a:pt x="1810299" y="614491"/>
                    <a:pt x="1810299" y="614491"/>
                  </a:cubicBezTo>
                  <a:cubicBezTo>
                    <a:pt x="1809078" y="612050"/>
                    <a:pt x="1809078" y="608388"/>
                    <a:pt x="1807858" y="607167"/>
                  </a:cubicBezTo>
                  <a:cubicBezTo>
                    <a:pt x="1806637" y="607167"/>
                    <a:pt x="1806637" y="605947"/>
                    <a:pt x="1805416" y="604726"/>
                  </a:cubicBezTo>
                  <a:cubicBezTo>
                    <a:pt x="1805416" y="603505"/>
                    <a:pt x="1805416" y="601064"/>
                    <a:pt x="1805416" y="597402"/>
                  </a:cubicBezTo>
                  <a:cubicBezTo>
                    <a:pt x="1805416" y="594960"/>
                    <a:pt x="1804196" y="597402"/>
                    <a:pt x="1804196" y="601064"/>
                  </a:cubicBezTo>
                  <a:cubicBezTo>
                    <a:pt x="1802975" y="604726"/>
                    <a:pt x="1802975" y="607167"/>
                    <a:pt x="1804196" y="607167"/>
                  </a:cubicBezTo>
                  <a:cubicBezTo>
                    <a:pt x="1804196" y="607167"/>
                    <a:pt x="1805416" y="612050"/>
                    <a:pt x="1805416" y="613271"/>
                  </a:cubicBezTo>
                  <a:cubicBezTo>
                    <a:pt x="1805416" y="614491"/>
                    <a:pt x="1806637" y="615712"/>
                    <a:pt x="1806637" y="616933"/>
                  </a:cubicBezTo>
                  <a:cubicBezTo>
                    <a:pt x="1806637" y="616933"/>
                    <a:pt x="1805416" y="616933"/>
                    <a:pt x="1805416" y="616933"/>
                  </a:cubicBezTo>
                  <a:cubicBezTo>
                    <a:pt x="1804196" y="616933"/>
                    <a:pt x="1805416" y="618154"/>
                    <a:pt x="1806637" y="619374"/>
                  </a:cubicBezTo>
                  <a:cubicBezTo>
                    <a:pt x="1807858" y="620595"/>
                    <a:pt x="1807858" y="621816"/>
                    <a:pt x="1807858" y="620595"/>
                  </a:cubicBezTo>
                  <a:cubicBezTo>
                    <a:pt x="1807858" y="620595"/>
                    <a:pt x="1807858" y="620595"/>
                    <a:pt x="1807858" y="620595"/>
                  </a:cubicBezTo>
                  <a:cubicBezTo>
                    <a:pt x="1807858" y="621816"/>
                    <a:pt x="1809078" y="624257"/>
                    <a:pt x="1809078" y="625478"/>
                  </a:cubicBezTo>
                  <a:cubicBezTo>
                    <a:pt x="1809078" y="626698"/>
                    <a:pt x="1810299" y="629140"/>
                    <a:pt x="1811520" y="630361"/>
                  </a:cubicBezTo>
                  <a:cubicBezTo>
                    <a:pt x="1812741" y="631581"/>
                    <a:pt x="1813961" y="632802"/>
                    <a:pt x="1813961" y="635243"/>
                  </a:cubicBezTo>
                  <a:cubicBezTo>
                    <a:pt x="1815182" y="638905"/>
                    <a:pt x="1816403" y="640126"/>
                    <a:pt x="1817623" y="642568"/>
                  </a:cubicBezTo>
                  <a:cubicBezTo>
                    <a:pt x="1818844" y="647450"/>
                    <a:pt x="1820065" y="653554"/>
                    <a:pt x="1822506" y="655995"/>
                  </a:cubicBezTo>
                  <a:cubicBezTo>
                    <a:pt x="1823727" y="657216"/>
                    <a:pt x="1828610" y="658437"/>
                    <a:pt x="1829830" y="659657"/>
                  </a:cubicBezTo>
                  <a:cubicBezTo>
                    <a:pt x="1832272" y="662099"/>
                    <a:pt x="1834713" y="663319"/>
                    <a:pt x="1837155" y="666982"/>
                  </a:cubicBezTo>
                  <a:cubicBezTo>
                    <a:pt x="1838375" y="668202"/>
                    <a:pt x="1840817" y="669423"/>
                    <a:pt x="1842037" y="671864"/>
                  </a:cubicBezTo>
                  <a:cubicBezTo>
                    <a:pt x="1845700" y="675526"/>
                    <a:pt x="1845700" y="679189"/>
                    <a:pt x="1849362" y="681630"/>
                  </a:cubicBezTo>
                  <a:cubicBezTo>
                    <a:pt x="1849362" y="681630"/>
                    <a:pt x="1849362" y="682851"/>
                    <a:pt x="1848141" y="682851"/>
                  </a:cubicBezTo>
                  <a:cubicBezTo>
                    <a:pt x="1846920" y="685292"/>
                    <a:pt x="1848141" y="680409"/>
                    <a:pt x="1845700" y="682851"/>
                  </a:cubicBezTo>
                  <a:cubicBezTo>
                    <a:pt x="1843258" y="684071"/>
                    <a:pt x="1844479" y="686513"/>
                    <a:pt x="1840817" y="679189"/>
                  </a:cubicBezTo>
                  <a:cubicBezTo>
                    <a:pt x="1839596" y="676747"/>
                    <a:pt x="1838375" y="674306"/>
                    <a:pt x="1835934" y="676747"/>
                  </a:cubicBezTo>
                  <a:cubicBezTo>
                    <a:pt x="1835934" y="676747"/>
                    <a:pt x="1835934" y="671864"/>
                    <a:pt x="1834713" y="674306"/>
                  </a:cubicBezTo>
                  <a:cubicBezTo>
                    <a:pt x="1834713" y="674306"/>
                    <a:pt x="1833492" y="674306"/>
                    <a:pt x="1833492" y="671864"/>
                  </a:cubicBezTo>
                  <a:cubicBezTo>
                    <a:pt x="1832272" y="666982"/>
                    <a:pt x="1831051" y="670644"/>
                    <a:pt x="1831051" y="673085"/>
                  </a:cubicBezTo>
                  <a:cubicBezTo>
                    <a:pt x="1829830" y="674306"/>
                    <a:pt x="1829830" y="676747"/>
                    <a:pt x="1828610" y="674306"/>
                  </a:cubicBezTo>
                  <a:cubicBezTo>
                    <a:pt x="1827389" y="673085"/>
                    <a:pt x="1826168" y="668202"/>
                    <a:pt x="1826168" y="671864"/>
                  </a:cubicBezTo>
                  <a:cubicBezTo>
                    <a:pt x="1826168" y="673085"/>
                    <a:pt x="1826168" y="674306"/>
                    <a:pt x="1824948" y="674306"/>
                  </a:cubicBezTo>
                  <a:cubicBezTo>
                    <a:pt x="1824948" y="674306"/>
                    <a:pt x="1823727" y="669423"/>
                    <a:pt x="1822506" y="670644"/>
                  </a:cubicBezTo>
                  <a:cubicBezTo>
                    <a:pt x="1821285" y="670644"/>
                    <a:pt x="1821285" y="670644"/>
                    <a:pt x="1821285" y="671864"/>
                  </a:cubicBezTo>
                  <a:cubicBezTo>
                    <a:pt x="1821285" y="674306"/>
                    <a:pt x="1820065" y="671864"/>
                    <a:pt x="1818844" y="670644"/>
                  </a:cubicBezTo>
                  <a:cubicBezTo>
                    <a:pt x="1817623" y="666982"/>
                    <a:pt x="1817623" y="668202"/>
                    <a:pt x="1816403" y="669423"/>
                  </a:cubicBezTo>
                  <a:cubicBezTo>
                    <a:pt x="1815182" y="669423"/>
                    <a:pt x="1816403" y="668202"/>
                    <a:pt x="1815182" y="669423"/>
                  </a:cubicBezTo>
                  <a:cubicBezTo>
                    <a:pt x="1813961" y="669423"/>
                    <a:pt x="1813961" y="668202"/>
                    <a:pt x="1813961" y="668202"/>
                  </a:cubicBezTo>
                  <a:cubicBezTo>
                    <a:pt x="1813961" y="668202"/>
                    <a:pt x="1812741" y="665761"/>
                    <a:pt x="1812741" y="665761"/>
                  </a:cubicBezTo>
                  <a:cubicBezTo>
                    <a:pt x="1811520" y="664540"/>
                    <a:pt x="1810299" y="662099"/>
                    <a:pt x="1809078" y="662099"/>
                  </a:cubicBezTo>
                  <a:cubicBezTo>
                    <a:pt x="1806637" y="663319"/>
                    <a:pt x="1806637" y="662099"/>
                    <a:pt x="1805416" y="655995"/>
                  </a:cubicBezTo>
                  <a:cubicBezTo>
                    <a:pt x="1805416" y="654775"/>
                    <a:pt x="1804196" y="655995"/>
                    <a:pt x="1805416" y="659657"/>
                  </a:cubicBezTo>
                  <a:cubicBezTo>
                    <a:pt x="1805416" y="662099"/>
                    <a:pt x="1805416" y="664540"/>
                    <a:pt x="1806637" y="664540"/>
                  </a:cubicBezTo>
                  <a:cubicBezTo>
                    <a:pt x="1806637" y="664540"/>
                    <a:pt x="1807858" y="668202"/>
                    <a:pt x="1809078" y="668202"/>
                  </a:cubicBezTo>
                  <a:cubicBezTo>
                    <a:pt x="1809078" y="668202"/>
                    <a:pt x="1810299" y="669423"/>
                    <a:pt x="1811520" y="670644"/>
                  </a:cubicBezTo>
                  <a:cubicBezTo>
                    <a:pt x="1812741" y="671864"/>
                    <a:pt x="1813961" y="673085"/>
                    <a:pt x="1813961" y="675526"/>
                  </a:cubicBezTo>
                  <a:cubicBezTo>
                    <a:pt x="1813961" y="676747"/>
                    <a:pt x="1815182" y="677968"/>
                    <a:pt x="1816403" y="679189"/>
                  </a:cubicBezTo>
                  <a:cubicBezTo>
                    <a:pt x="1817623" y="680409"/>
                    <a:pt x="1818844" y="680409"/>
                    <a:pt x="1818844" y="681630"/>
                  </a:cubicBezTo>
                  <a:cubicBezTo>
                    <a:pt x="1820065" y="684071"/>
                    <a:pt x="1821285" y="685292"/>
                    <a:pt x="1822506" y="686513"/>
                  </a:cubicBezTo>
                  <a:cubicBezTo>
                    <a:pt x="1822506" y="687733"/>
                    <a:pt x="1823727" y="688954"/>
                    <a:pt x="1823727" y="690175"/>
                  </a:cubicBezTo>
                  <a:cubicBezTo>
                    <a:pt x="1823727" y="691396"/>
                    <a:pt x="1822506" y="692616"/>
                    <a:pt x="1822506" y="691396"/>
                  </a:cubicBezTo>
                  <a:cubicBezTo>
                    <a:pt x="1822506" y="691396"/>
                    <a:pt x="1821285" y="686513"/>
                    <a:pt x="1820065" y="686513"/>
                  </a:cubicBezTo>
                  <a:cubicBezTo>
                    <a:pt x="1818844" y="686513"/>
                    <a:pt x="1818844" y="685292"/>
                    <a:pt x="1818844" y="686513"/>
                  </a:cubicBezTo>
                  <a:cubicBezTo>
                    <a:pt x="1818844" y="688954"/>
                    <a:pt x="1817623" y="686513"/>
                    <a:pt x="1816403" y="684071"/>
                  </a:cubicBezTo>
                  <a:cubicBezTo>
                    <a:pt x="1815182" y="679189"/>
                    <a:pt x="1815182" y="681630"/>
                    <a:pt x="1813961" y="681630"/>
                  </a:cubicBezTo>
                  <a:cubicBezTo>
                    <a:pt x="1812741" y="681630"/>
                    <a:pt x="1813961" y="680409"/>
                    <a:pt x="1812741" y="681630"/>
                  </a:cubicBezTo>
                  <a:cubicBezTo>
                    <a:pt x="1811520" y="681630"/>
                    <a:pt x="1811520" y="680409"/>
                    <a:pt x="1811520" y="680409"/>
                  </a:cubicBezTo>
                  <a:cubicBezTo>
                    <a:pt x="1811520" y="680409"/>
                    <a:pt x="1810299" y="677968"/>
                    <a:pt x="1810299" y="677968"/>
                  </a:cubicBezTo>
                  <a:cubicBezTo>
                    <a:pt x="1809078" y="677968"/>
                    <a:pt x="1807858" y="674306"/>
                    <a:pt x="1806637" y="676747"/>
                  </a:cubicBezTo>
                  <a:cubicBezTo>
                    <a:pt x="1805416" y="679189"/>
                    <a:pt x="1805416" y="677968"/>
                    <a:pt x="1802975" y="675526"/>
                  </a:cubicBezTo>
                  <a:cubicBezTo>
                    <a:pt x="1801754" y="674306"/>
                    <a:pt x="1802975" y="676747"/>
                    <a:pt x="1802975" y="679189"/>
                  </a:cubicBezTo>
                  <a:cubicBezTo>
                    <a:pt x="1802975" y="681630"/>
                    <a:pt x="1804196" y="682851"/>
                    <a:pt x="1804196" y="682851"/>
                  </a:cubicBezTo>
                  <a:cubicBezTo>
                    <a:pt x="1804196" y="682851"/>
                    <a:pt x="1805416" y="685292"/>
                    <a:pt x="1806637" y="685292"/>
                  </a:cubicBezTo>
                  <a:cubicBezTo>
                    <a:pt x="1807858" y="685292"/>
                    <a:pt x="1810299" y="686513"/>
                    <a:pt x="1811520" y="691396"/>
                  </a:cubicBezTo>
                  <a:cubicBezTo>
                    <a:pt x="1812741" y="693837"/>
                    <a:pt x="1816403" y="695058"/>
                    <a:pt x="1817623" y="698720"/>
                  </a:cubicBezTo>
                  <a:cubicBezTo>
                    <a:pt x="1818844" y="701161"/>
                    <a:pt x="1820065" y="702382"/>
                    <a:pt x="1821285" y="704823"/>
                  </a:cubicBezTo>
                  <a:cubicBezTo>
                    <a:pt x="1822506" y="708485"/>
                    <a:pt x="1823727" y="714589"/>
                    <a:pt x="1826168" y="717030"/>
                  </a:cubicBezTo>
                  <a:cubicBezTo>
                    <a:pt x="1826168" y="717030"/>
                    <a:pt x="1827389" y="717030"/>
                    <a:pt x="1827389" y="718251"/>
                  </a:cubicBezTo>
                  <a:cubicBezTo>
                    <a:pt x="1827389" y="718251"/>
                    <a:pt x="1827389" y="718251"/>
                    <a:pt x="1827389" y="718251"/>
                  </a:cubicBezTo>
                  <a:cubicBezTo>
                    <a:pt x="1826168" y="720692"/>
                    <a:pt x="1826168" y="721913"/>
                    <a:pt x="1824948" y="719472"/>
                  </a:cubicBezTo>
                  <a:cubicBezTo>
                    <a:pt x="1823727" y="717030"/>
                    <a:pt x="1822506" y="712147"/>
                    <a:pt x="1822506" y="717030"/>
                  </a:cubicBezTo>
                  <a:cubicBezTo>
                    <a:pt x="1822506" y="719472"/>
                    <a:pt x="1821285" y="719472"/>
                    <a:pt x="1821285" y="719472"/>
                  </a:cubicBezTo>
                  <a:cubicBezTo>
                    <a:pt x="1820065" y="719472"/>
                    <a:pt x="1820065" y="714589"/>
                    <a:pt x="1818844" y="714589"/>
                  </a:cubicBezTo>
                  <a:cubicBezTo>
                    <a:pt x="1817623" y="714589"/>
                    <a:pt x="1817623" y="713368"/>
                    <a:pt x="1817623" y="714589"/>
                  </a:cubicBezTo>
                  <a:cubicBezTo>
                    <a:pt x="1817623" y="717030"/>
                    <a:pt x="1816403" y="714589"/>
                    <a:pt x="1815182" y="712147"/>
                  </a:cubicBezTo>
                  <a:cubicBezTo>
                    <a:pt x="1813961" y="707265"/>
                    <a:pt x="1813961" y="709706"/>
                    <a:pt x="1812741" y="709706"/>
                  </a:cubicBezTo>
                  <a:cubicBezTo>
                    <a:pt x="1811520" y="709706"/>
                    <a:pt x="1812741" y="708485"/>
                    <a:pt x="1811520" y="708485"/>
                  </a:cubicBezTo>
                  <a:cubicBezTo>
                    <a:pt x="1810299" y="708485"/>
                    <a:pt x="1810299" y="706044"/>
                    <a:pt x="1810299" y="706044"/>
                  </a:cubicBezTo>
                  <a:cubicBezTo>
                    <a:pt x="1810299" y="706044"/>
                    <a:pt x="1809078" y="703603"/>
                    <a:pt x="1809078" y="703603"/>
                  </a:cubicBezTo>
                  <a:cubicBezTo>
                    <a:pt x="1807858" y="702382"/>
                    <a:pt x="1806637" y="698720"/>
                    <a:pt x="1805416" y="699940"/>
                  </a:cubicBezTo>
                  <a:cubicBezTo>
                    <a:pt x="1802975" y="701161"/>
                    <a:pt x="1802975" y="699940"/>
                    <a:pt x="1801754" y="695058"/>
                  </a:cubicBezTo>
                  <a:cubicBezTo>
                    <a:pt x="1801754" y="693837"/>
                    <a:pt x="1800534" y="696278"/>
                    <a:pt x="1801754" y="698720"/>
                  </a:cubicBezTo>
                  <a:cubicBezTo>
                    <a:pt x="1801754" y="701161"/>
                    <a:pt x="1802975" y="703603"/>
                    <a:pt x="1802975" y="703603"/>
                  </a:cubicBezTo>
                  <a:cubicBezTo>
                    <a:pt x="1802975" y="703603"/>
                    <a:pt x="1804196" y="707265"/>
                    <a:pt x="1805416" y="707265"/>
                  </a:cubicBezTo>
                  <a:cubicBezTo>
                    <a:pt x="1806637" y="708485"/>
                    <a:pt x="1809078" y="709706"/>
                    <a:pt x="1810299" y="715810"/>
                  </a:cubicBezTo>
                  <a:cubicBezTo>
                    <a:pt x="1810299" y="717030"/>
                    <a:pt x="1811520" y="718251"/>
                    <a:pt x="1813961" y="720692"/>
                  </a:cubicBezTo>
                  <a:cubicBezTo>
                    <a:pt x="1815182" y="721913"/>
                    <a:pt x="1816403" y="723134"/>
                    <a:pt x="1817623" y="724354"/>
                  </a:cubicBezTo>
                  <a:cubicBezTo>
                    <a:pt x="1818844" y="726796"/>
                    <a:pt x="1820065" y="728017"/>
                    <a:pt x="1821285" y="731679"/>
                  </a:cubicBezTo>
                  <a:cubicBezTo>
                    <a:pt x="1821285" y="732899"/>
                    <a:pt x="1822506" y="734120"/>
                    <a:pt x="1822506" y="735341"/>
                  </a:cubicBezTo>
                  <a:cubicBezTo>
                    <a:pt x="1822506" y="736561"/>
                    <a:pt x="1822506" y="736561"/>
                    <a:pt x="1821285" y="736561"/>
                  </a:cubicBezTo>
                  <a:cubicBezTo>
                    <a:pt x="1820065" y="736561"/>
                    <a:pt x="1820065" y="731679"/>
                    <a:pt x="1818844" y="732899"/>
                  </a:cubicBezTo>
                  <a:cubicBezTo>
                    <a:pt x="1817623" y="732899"/>
                    <a:pt x="1817623" y="732899"/>
                    <a:pt x="1817623" y="734120"/>
                  </a:cubicBezTo>
                  <a:cubicBezTo>
                    <a:pt x="1817623" y="736561"/>
                    <a:pt x="1816403" y="734120"/>
                    <a:pt x="1815182" y="732899"/>
                  </a:cubicBezTo>
                  <a:cubicBezTo>
                    <a:pt x="1812741" y="729237"/>
                    <a:pt x="1813961" y="730458"/>
                    <a:pt x="1812741" y="731679"/>
                  </a:cubicBezTo>
                  <a:cubicBezTo>
                    <a:pt x="1811520" y="731679"/>
                    <a:pt x="1812741" y="730458"/>
                    <a:pt x="1810299" y="731679"/>
                  </a:cubicBezTo>
                  <a:cubicBezTo>
                    <a:pt x="1809078" y="731679"/>
                    <a:pt x="1809078" y="730458"/>
                    <a:pt x="1807858" y="730458"/>
                  </a:cubicBezTo>
                  <a:cubicBezTo>
                    <a:pt x="1807858" y="730458"/>
                    <a:pt x="1806637" y="729237"/>
                    <a:pt x="1806637" y="729237"/>
                  </a:cubicBezTo>
                  <a:cubicBezTo>
                    <a:pt x="1805416" y="729237"/>
                    <a:pt x="1802975" y="726796"/>
                    <a:pt x="1801754" y="729237"/>
                  </a:cubicBezTo>
                  <a:cubicBezTo>
                    <a:pt x="1800534" y="732899"/>
                    <a:pt x="1800534" y="731679"/>
                    <a:pt x="1796871" y="730458"/>
                  </a:cubicBezTo>
                  <a:cubicBezTo>
                    <a:pt x="1795651" y="730458"/>
                    <a:pt x="1796871" y="731679"/>
                    <a:pt x="1798092" y="734120"/>
                  </a:cubicBezTo>
                  <a:cubicBezTo>
                    <a:pt x="1799313" y="735341"/>
                    <a:pt x="1799313" y="736561"/>
                    <a:pt x="1800534" y="736561"/>
                  </a:cubicBezTo>
                  <a:cubicBezTo>
                    <a:pt x="1800534" y="735341"/>
                    <a:pt x="1802975" y="737782"/>
                    <a:pt x="1802975" y="737782"/>
                  </a:cubicBezTo>
                  <a:cubicBezTo>
                    <a:pt x="1804196" y="737782"/>
                    <a:pt x="1806637" y="736561"/>
                    <a:pt x="1809078" y="741444"/>
                  </a:cubicBezTo>
                  <a:cubicBezTo>
                    <a:pt x="1810299" y="743886"/>
                    <a:pt x="1815182" y="742665"/>
                    <a:pt x="1816403" y="746327"/>
                  </a:cubicBezTo>
                  <a:cubicBezTo>
                    <a:pt x="1817623" y="748768"/>
                    <a:pt x="1820065" y="748768"/>
                    <a:pt x="1820065" y="751210"/>
                  </a:cubicBezTo>
                  <a:cubicBezTo>
                    <a:pt x="1821285" y="754872"/>
                    <a:pt x="1823727" y="759755"/>
                    <a:pt x="1826168" y="762196"/>
                  </a:cubicBezTo>
                  <a:cubicBezTo>
                    <a:pt x="1827389" y="763417"/>
                    <a:pt x="1832272" y="762196"/>
                    <a:pt x="1833492" y="763417"/>
                  </a:cubicBezTo>
                  <a:cubicBezTo>
                    <a:pt x="1835934" y="764638"/>
                    <a:pt x="1838375" y="765858"/>
                    <a:pt x="1840817" y="768300"/>
                  </a:cubicBezTo>
                  <a:cubicBezTo>
                    <a:pt x="1842037" y="769520"/>
                    <a:pt x="1844479" y="769520"/>
                    <a:pt x="1845700" y="771962"/>
                  </a:cubicBezTo>
                  <a:cubicBezTo>
                    <a:pt x="1850582" y="776845"/>
                    <a:pt x="1850582" y="779286"/>
                    <a:pt x="1855465" y="780507"/>
                  </a:cubicBezTo>
                  <a:cubicBezTo>
                    <a:pt x="1855465" y="780507"/>
                    <a:pt x="1856686" y="780507"/>
                    <a:pt x="1856686" y="781727"/>
                  </a:cubicBezTo>
                  <a:cubicBezTo>
                    <a:pt x="1856686" y="781727"/>
                    <a:pt x="1856686" y="782948"/>
                    <a:pt x="1856686" y="782948"/>
                  </a:cubicBezTo>
                  <a:cubicBezTo>
                    <a:pt x="1855465" y="785389"/>
                    <a:pt x="1854244" y="774403"/>
                    <a:pt x="1854244" y="785389"/>
                  </a:cubicBezTo>
                  <a:cubicBezTo>
                    <a:pt x="1854244" y="786610"/>
                    <a:pt x="1854244" y="785389"/>
                    <a:pt x="1853024" y="782948"/>
                  </a:cubicBezTo>
                  <a:cubicBezTo>
                    <a:pt x="1851803" y="776845"/>
                    <a:pt x="1850582" y="781727"/>
                    <a:pt x="1849362" y="784169"/>
                  </a:cubicBezTo>
                  <a:cubicBezTo>
                    <a:pt x="1848141" y="787831"/>
                    <a:pt x="1849362" y="781727"/>
                    <a:pt x="1845700" y="785389"/>
                  </a:cubicBezTo>
                  <a:cubicBezTo>
                    <a:pt x="1843258" y="787831"/>
                    <a:pt x="1844479" y="790272"/>
                    <a:pt x="1839596" y="784169"/>
                  </a:cubicBezTo>
                  <a:cubicBezTo>
                    <a:pt x="1837155" y="780507"/>
                    <a:pt x="1835934" y="779286"/>
                    <a:pt x="1833492" y="782948"/>
                  </a:cubicBezTo>
                  <a:cubicBezTo>
                    <a:pt x="1833492" y="782948"/>
                    <a:pt x="1833492" y="776845"/>
                    <a:pt x="1831051" y="780507"/>
                  </a:cubicBezTo>
                  <a:cubicBezTo>
                    <a:pt x="1831051" y="780507"/>
                    <a:pt x="1829830" y="780507"/>
                    <a:pt x="1828610" y="778065"/>
                  </a:cubicBezTo>
                  <a:cubicBezTo>
                    <a:pt x="1826168" y="773182"/>
                    <a:pt x="1826168" y="778065"/>
                    <a:pt x="1824948" y="780507"/>
                  </a:cubicBezTo>
                  <a:cubicBezTo>
                    <a:pt x="1824948" y="782948"/>
                    <a:pt x="1824948" y="785389"/>
                    <a:pt x="1822506" y="782948"/>
                  </a:cubicBezTo>
                  <a:cubicBezTo>
                    <a:pt x="1821285" y="781727"/>
                    <a:pt x="1818844" y="775624"/>
                    <a:pt x="1818844" y="781727"/>
                  </a:cubicBezTo>
                  <a:cubicBezTo>
                    <a:pt x="1818844" y="784169"/>
                    <a:pt x="1818844" y="785389"/>
                    <a:pt x="1817623" y="784169"/>
                  </a:cubicBezTo>
                  <a:cubicBezTo>
                    <a:pt x="1816403" y="784169"/>
                    <a:pt x="1816403" y="779286"/>
                    <a:pt x="1813961" y="780507"/>
                  </a:cubicBezTo>
                  <a:cubicBezTo>
                    <a:pt x="1812741" y="781727"/>
                    <a:pt x="1812741" y="780507"/>
                    <a:pt x="1811520" y="781727"/>
                  </a:cubicBezTo>
                  <a:cubicBezTo>
                    <a:pt x="1811520" y="784169"/>
                    <a:pt x="1810299" y="782948"/>
                    <a:pt x="1809078" y="780507"/>
                  </a:cubicBezTo>
                  <a:cubicBezTo>
                    <a:pt x="1806637" y="775624"/>
                    <a:pt x="1807858" y="778065"/>
                    <a:pt x="1806637" y="779286"/>
                  </a:cubicBezTo>
                  <a:cubicBezTo>
                    <a:pt x="1805416" y="780507"/>
                    <a:pt x="1806637" y="778065"/>
                    <a:pt x="1804196" y="780507"/>
                  </a:cubicBezTo>
                  <a:cubicBezTo>
                    <a:pt x="1802975" y="781727"/>
                    <a:pt x="1801754" y="779286"/>
                    <a:pt x="1801754" y="779286"/>
                  </a:cubicBezTo>
                  <a:cubicBezTo>
                    <a:pt x="1801754" y="779286"/>
                    <a:pt x="1800534" y="776845"/>
                    <a:pt x="1799313" y="776845"/>
                  </a:cubicBezTo>
                  <a:cubicBezTo>
                    <a:pt x="1796871" y="776845"/>
                    <a:pt x="1795651" y="774403"/>
                    <a:pt x="1794430" y="778065"/>
                  </a:cubicBezTo>
                  <a:cubicBezTo>
                    <a:pt x="1793209" y="781727"/>
                    <a:pt x="1793209" y="780507"/>
                    <a:pt x="1789547" y="779286"/>
                  </a:cubicBezTo>
                  <a:cubicBezTo>
                    <a:pt x="1788327" y="779286"/>
                    <a:pt x="1789547" y="780507"/>
                    <a:pt x="1790768" y="782948"/>
                  </a:cubicBezTo>
                  <a:cubicBezTo>
                    <a:pt x="1791989" y="785389"/>
                    <a:pt x="1793209" y="786610"/>
                    <a:pt x="1793209" y="785389"/>
                  </a:cubicBezTo>
                  <a:cubicBezTo>
                    <a:pt x="1793209" y="784169"/>
                    <a:pt x="1795651" y="786610"/>
                    <a:pt x="1796871" y="786610"/>
                  </a:cubicBezTo>
                  <a:cubicBezTo>
                    <a:pt x="1798092" y="786610"/>
                    <a:pt x="1800534" y="785389"/>
                    <a:pt x="1804196" y="790272"/>
                  </a:cubicBezTo>
                  <a:cubicBezTo>
                    <a:pt x="1805416" y="792714"/>
                    <a:pt x="1810299" y="791493"/>
                    <a:pt x="1812741" y="793934"/>
                  </a:cubicBezTo>
                  <a:cubicBezTo>
                    <a:pt x="1813961" y="796376"/>
                    <a:pt x="1816403" y="796376"/>
                    <a:pt x="1817623" y="798817"/>
                  </a:cubicBezTo>
                  <a:cubicBezTo>
                    <a:pt x="1817623" y="798817"/>
                    <a:pt x="1817623" y="800038"/>
                    <a:pt x="1817623" y="800038"/>
                  </a:cubicBezTo>
                  <a:cubicBezTo>
                    <a:pt x="1817623" y="800038"/>
                    <a:pt x="1817623" y="800038"/>
                    <a:pt x="1817623" y="800038"/>
                  </a:cubicBezTo>
                  <a:cubicBezTo>
                    <a:pt x="1817623" y="800038"/>
                    <a:pt x="1816403" y="798817"/>
                    <a:pt x="1816403" y="798817"/>
                  </a:cubicBezTo>
                  <a:cubicBezTo>
                    <a:pt x="1815182" y="800038"/>
                    <a:pt x="1812741" y="798817"/>
                    <a:pt x="1812741" y="801259"/>
                  </a:cubicBezTo>
                  <a:cubicBezTo>
                    <a:pt x="1811520" y="804921"/>
                    <a:pt x="1811520" y="803700"/>
                    <a:pt x="1809078" y="803700"/>
                  </a:cubicBezTo>
                  <a:cubicBezTo>
                    <a:pt x="1807858" y="803700"/>
                    <a:pt x="1809078" y="804921"/>
                    <a:pt x="1810299" y="806141"/>
                  </a:cubicBezTo>
                  <a:cubicBezTo>
                    <a:pt x="1811520" y="807362"/>
                    <a:pt x="1811520" y="807362"/>
                    <a:pt x="1811520" y="807362"/>
                  </a:cubicBezTo>
                  <a:cubicBezTo>
                    <a:pt x="1811520" y="806141"/>
                    <a:pt x="1812741" y="807362"/>
                    <a:pt x="1813961" y="807362"/>
                  </a:cubicBezTo>
                  <a:cubicBezTo>
                    <a:pt x="1815182" y="806141"/>
                    <a:pt x="1816403" y="804921"/>
                    <a:pt x="1818844" y="808583"/>
                  </a:cubicBezTo>
                  <a:cubicBezTo>
                    <a:pt x="1820065" y="809803"/>
                    <a:pt x="1821285" y="809803"/>
                    <a:pt x="1822506" y="809803"/>
                  </a:cubicBezTo>
                  <a:cubicBezTo>
                    <a:pt x="1822506" y="811024"/>
                    <a:pt x="1823727" y="811024"/>
                    <a:pt x="1823727" y="811024"/>
                  </a:cubicBezTo>
                  <a:cubicBezTo>
                    <a:pt x="1823727" y="811024"/>
                    <a:pt x="1823727" y="811024"/>
                    <a:pt x="1823727" y="811024"/>
                  </a:cubicBezTo>
                  <a:cubicBezTo>
                    <a:pt x="1824948" y="812245"/>
                    <a:pt x="1826168" y="813466"/>
                    <a:pt x="1827389" y="814686"/>
                  </a:cubicBezTo>
                  <a:cubicBezTo>
                    <a:pt x="1827389" y="815907"/>
                    <a:pt x="1828610" y="817128"/>
                    <a:pt x="1828610" y="818348"/>
                  </a:cubicBezTo>
                  <a:cubicBezTo>
                    <a:pt x="1828610" y="818348"/>
                    <a:pt x="1828610" y="818348"/>
                    <a:pt x="1827389" y="819569"/>
                  </a:cubicBezTo>
                  <a:cubicBezTo>
                    <a:pt x="1827389" y="819569"/>
                    <a:pt x="1826168" y="819569"/>
                    <a:pt x="1824948" y="817128"/>
                  </a:cubicBezTo>
                  <a:cubicBezTo>
                    <a:pt x="1822506" y="811024"/>
                    <a:pt x="1822506" y="815907"/>
                    <a:pt x="1821285" y="818348"/>
                  </a:cubicBezTo>
                  <a:cubicBezTo>
                    <a:pt x="1820065" y="820790"/>
                    <a:pt x="1820065" y="823231"/>
                    <a:pt x="1817623" y="819569"/>
                  </a:cubicBezTo>
                  <a:cubicBezTo>
                    <a:pt x="1816403" y="817128"/>
                    <a:pt x="1813961" y="811024"/>
                    <a:pt x="1813961" y="817128"/>
                  </a:cubicBezTo>
                  <a:cubicBezTo>
                    <a:pt x="1813961" y="819569"/>
                    <a:pt x="1812741" y="820790"/>
                    <a:pt x="1812741" y="819569"/>
                  </a:cubicBezTo>
                  <a:cubicBezTo>
                    <a:pt x="1811520" y="819569"/>
                    <a:pt x="1811520" y="813466"/>
                    <a:pt x="1809078" y="814686"/>
                  </a:cubicBezTo>
                  <a:cubicBezTo>
                    <a:pt x="1807858" y="814686"/>
                    <a:pt x="1806637" y="814686"/>
                    <a:pt x="1806637" y="815907"/>
                  </a:cubicBezTo>
                  <a:cubicBezTo>
                    <a:pt x="1806637" y="818348"/>
                    <a:pt x="1805416" y="815907"/>
                    <a:pt x="1804196" y="813466"/>
                  </a:cubicBezTo>
                  <a:cubicBezTo>
                    <a:pt x="1801754" y="808583"/>
                    <a:pt x="1802975" y="811024"/>
                    <a:pt x="1801754" y="811024"/>
                  </a:cubicBezTo>
                  <a:cubicBezTo>
                    <a:pt x="1800534" y="811024"/>
                    <a:pt x="1801754" y="809803"/>
                    <a:pt x="1799313" y="811024"/>
                  </a:cubicBezTo>
                  <a:cubicBezTo>
                    <a:pt x="1798092" y="811024"/>
                    <a:pt x="1796871" y="809803"/>
                    <a:pt x="1796871" y="809803"/>
                  </a:cubicBezTo>
                  <a:cubicBezTo>
                    <a:pt x="1795651" y="809803"/>
                    <a:pt x="1795651" y="807362"/>
                    <a:pt x="1794430" y="807362"/>
                  </a:cubicBezTo>
                  <a:cubicBezTo>
                    <a:pt x="1791989" y="807362"/>
                    <a:pt x="1790768" y="804921"/>
                    <a:pt x="1789547" y="807362"/>
                  </a:cubicBezTo>
                  <a:cubicBezTo>
                    <a:pt x="1788327" y="811024"/>
                    <a:pt x="1787106" y="809803"/>
                    <a:pt x="1784664" y="807362"/>
                  </a:cubicBezTo>
                  <a:cubicBezTo>
                    <a:pt x="1783444" y="806141"/>
                    <a:pt x="1784664" y="808583"/>
                    <a:pt x="1785885" y="811024"/>
                  </a:cubicBezTo>
                  <a:cubicBezTo>
                    <a:pt x="1787106" y="813466"/>
                    <a:pt x="1787106" y="814686"/>
                    <a:pt x="1788327" y="814686"/>
                  </a:cubicBezTo>
                  <a:cubicBezTo>
                    <a:pt x="1788327" y="813466"/>
                    <a:pt x="1790768" y="815907"/>
                    <a:pt x="1791989" y="815907"/>
                  </a:cubicBezTo>
                  <a:cubicBezTo>
                    <a:pt x="1793209" y="815907"/>
                    <a:pt x="1796871" y="815907"/>
                    <a:pt x="1799313" y="820790"/>
                  </a:cubicBezTo>
                  <a:cubicBezTo>
                    <a:pt x="1800534" y="823231"/>
                    <a:pt x="1805416" y="824452"/>
                    <a:pt x="1806637" y="826893"/>
                  </a:cubicBezTo>
                  <a:cubicBezTo>
                    <a:pt x="1807858" y="829335"/>
                    <a:pt x="1810299" y="830555"/>
                    <a:pt x="1811520" y="834218"/>
                  </a:cubicBezTo>
                  <a:cubicBezTo>
                    <a:pt x="1812741" y="837880"/>
                    <a:pt x="1813961" y="841542"/>
                    <a:pt x="1815182" y="843983"/>
                  </a:cubicBezTo>
                  <a:cubicBezTo>
                    <a:pt x="1813961" y="846425"/>
                    <a:pt x="1813961" y="848866"/>
                    <a:pt x="1811520" y="845204"/>
                  </a:cubicBezTo>
                  <a:cubicBezTo>
                    <a:pt x="1810299" y="842762"/>
                    <a:pt x="1807858" y="837880"/>
                    <a:pt x="1807858" y="842762"/>
                  </a:cubicBezTo>
                  <a:cubicBezTo>
                    <a:pt x="1807858" y="845204"/>
                    <a:pt x="1806637" y="846425"/>
                    <a:pt x="1806637" y="845204"/>
                  </a:cubicBezTo>
                  <a:cubicBezTo>
                    <a:pt x="1805416" y="845204"/>
                    <a:pt x="1805416" y="839100"/>
                    <a:pt x="1802975" y="840321"/>
                  </a:cubicBezTo>
                  <a:cubicBezTo>
                    <a:pt x="1801754" y="840321"/>
                    <a:pt x="1801754" y="840321"/>
                    <a:pt x="1800534" y="841542"/>
                  </a:cubicBezTo>
                  <a:cubicBezTo>
                    <a:pt x="1800534" y="843983"/>
                    <a:pt x="1799313" y="841542"/>
                    <a:pt x="1798092" y="839100"/>
                  </a:cubicBezTo>
                  <a:cubicBezTo>
                    <a:pt x="1795651" y="834218"/>
                    <a:pt x="1796871" y="836659"/>
                    <a:pt x="1795651" y="837880"/>
                  </a:cubicBezTo>
                  <a:cubicBezTo>
                    <a:pt x="1794430" y="837880"/>
                    <a:pt x="1795651" y="836659"/>
                    <a:pt x="1793209" y="837880"/>
                  </a:cubicBezTo>
                  <a:cubicBezTo>
                    <a:pt x="1791989" y="837880"/>
                    <a:pt x="1791989" y="836659"/>
                    <a:pt x="1790768" y="836659"/>
                  </a:cubicBezTo>
                  <a:cubicBezTo>
                    <a:pt x="1790768" y="836659"/>
                    <a:pt x="1789547" y="834218"/>
                    <a:pt x="1789547" y="834218"/>
                  </a:cubicBezTo>
                  <a:cubicBezTo>
                    <a:pt x="1787106" y="834218"/>
                    <a:pt x="1785885" y="831776"/>
                    <a:pt x="1784664" y="832997"/>
                  </a:cubicBezTo>
                  <a:cubicBezTo>
                    <a:pt x="1782223" y="836659"/>
                    <a:pt x="1782223" y="835438"/>
                    <a:pt x="1779782" y="832997"/>
                  </a:cubicBezTo>
                  <a:cubicBezTo>
                    <a:pt x="1778561" y="831776"/>
                    <a:pt x="1779782" y="834218"/>
                    <a:pt x="1779782" y="835438"/>
                  </a:cubicBezTo>
                  <a:cubicBezTo>
                    <a:pt x="1779782" y="835438"/>
                    <a:pt x="1779782" y="835438"/>
                    <a:pt x="1779782" y="835438"/>
                  </a:cubicBezTo>
                  <a:cubicBezTo>
                    <a:pt x="1778561" y="835438"/>
                    <a:pt x="1781002" y="856190"/>
                    <a:pt x="1782223" y="861073"/>
                  </a:cubicBezTo>
                  <a:cubicBezTo>
                    <a:pt x="1783444" y="865956"/>
                    <a:pt x="1787106" y="869618"/>
                    <a:pt x="1787106" y="874501"/>
                  </a:cubicBezTo>
                  <a:cubicBezTo>
                    <a:pt x="1788327" y="883046"/>
                    <a:pt x="1790768" y="894032"/>
                    <a:pt x="1794430" y="898915"/>
                  </a:cubicBezTo>
                  <a:cubicBezTo>
                    <a:pt x="1795651" y="900135"/>
                    <a:pt x="1798092" y="901356"/>
                    <a:pt x="1800534" y="902577"/>
                  </a:cubicBezTo>
                  <a:cubicBezTo>
                    <a:pt x="1802975" y="903797"/>
                    <a:pt x="1805416" y="903797"/>
                    <a:pt x="1806637" y="905018"/>
                  </a:cubicBezTo>
                  <a:cubicBezTo>
                    <a:pt x="1810299" y="908680"/>
                    <a:pt x="1813961" y="911122"/>
                    <a:pt x="1817623" y="913563"/>
                  </a:cubicBezTo>
                  <a:cubicBezTo>
                    <a:pt x="1817623" y="913563"/>
                    <a:pt x="1817623" y="913563"/>
                    <a:pt x="1816403" y="914784"/>
                  </a:cubicBezTo>
                  <a:cubicBezTo>
                    <a:pt x="1816403" y="914784"/>
                    <a:pt x="1815182" y="914784"/>
                    <a:pt x="1813961" y="912342"/>
                  </a:cubicBezTo>
                  <a:cubicBezTo>
                    <a:pt x="1811520" y="907460"/>
                    <a:pt x="1811520" y="912342"/>
                    <a:pt x="1810299" y="914784"/>
                  </a:cubicBezTo>
                  <a:cubicBezTo>
                    <a:pt x="1810299" y="917225"/>
                    <a:pt x="1810299" y="920887"/>
                    <a:pt x="1806637" y="917225"/>
                  </a:cubicBezTo>
                  <a:cubicBezTo>
                    <a:pt x="1805416" y="916004"/>
                    <a:pt x="1801754" y="909901"/>
                    <a:pt x="1801754" y="916004"/>
                  </a:cubicBezTo>
                  <a:cubicBezTo>
                    <a:pt x="1801754" y="918446"/>
                    <a:pt x="1801754" y="919667"/>
                    <a:pt x="1800534" y="919667"/>
                  </a:cubicBezTo>
                  <a:cubicBezTo>
                    <a:pt x="1799313" y="919667"/>
                    <a:pt x="1798092" y="913563"/>
                    <a:pt x="1796871" y="916004"/>
                  </a:cubicBezTo>
                  <a:cubicBezTo>
                    <a:pt x="1795651" y="917225"/>
                    <a:pt x="1794430" y="916004"/>
                    <a:pt x="1794430" y="918446"/>
                  </a:cubicBezTo>
                  <a:cubicBezTo>
                    <a:pt x="1794430" y="922108"/>
                    <a:pt x="1793209" y="919667"/>
                    <a:pt x="1790768" y="917225"/>
                  </a:cubicBezTo>
                  <a:cubicBezTo>
                    <a:pt x="1787106" y="912342"/>
                    <a:pt x="1788327" y="914784"/>
                    <a:pt x="1787106" y="916004"/>
                  </a:cubicBezTo>
                  <a:cubicBezTo>
                    <a:pt x="1785885" y="917225"/>
                    <a:pt x="1787106" y="914784"/>
                    <a:pt x="1784664" y="917225"/>
                  </a:cubicBezTo>
                  <a:cubicBezTo>
                    <a:pt x="1783444" y="918446"/>
                    <a:pt x="1782223" y="916004"/>
                    <a:pt x="1782223" y="916004"/>
                  </a:cubicBezTo>
                  <a:cubicBezTo>
                    <a:pt x="1781002" y="916004"/>
                    <a:pt x="1779782" y="913563"/>
                    <a:pt x="1779782" y="913563"/>
                  </a:cubicBezTo>
                  <a:cubicBezTo>
                    <a:pt x="1777340" y="914784"/>
                    <a:pt x="1774899" y="912342"/>
                    <a:pt x="1774899" y="914784"/>
                  </a:cubicBezTo>
                  <a:cubicBezTo>
                    <a:pt x="1773678" y="919667"/>
                    <a:pt x="1772457" y="918446"/>
                    <a:pt x="1768795" y="916004"/>
                  </a:cubicBezTo>
                  <a:cubicBezTo>
                    <a:pt x="1767575" y="916004"/>
                    <a:pt x="1768795" y="917225"/>
                    <a:pt x="1770016" y="919667"/>
                  </a:cubicBezTo>
                  <a:cubicBezTo>
                    <a:pt x="1771237" y="922108"/>
                    <a:pt x="1772457" y="923329"/>
                    <a:pt x="1772457" y="922108"/>
                  </a:cubicBezTo>
                  <a:cubicBezTo>
                    <a:pt x="1772457" y="920887"/>
                    <a:pt x="1774899" y="923329"/>
                    <a:pt x="1776120" y="922108"/>
                  </a:cubicBezTo>
                  <a:cubicBezTo>
                    <a:pt x="1777340" y="922108"/>
                    <a:pt x="1781002" y="919667"/>
                    <a:pt x="1783444" y="924549"/>
                  </a:cubicBezTo>
                  <a:cubicBezTo>
                    <a:pt x="1784664" y="926991"/>
                    <a:pt x="1790768" y="925770"/>
                    <a:pt x="1791989" y="928211"/>
                  </a:cubicBezTo>
                  <a:cubicBezTo>
                    <a:pt x="1793209" y="930653"/>
                    <a:pt x="1796871" y="930653"/>
                    <a:pt x="1798092" y="933094"/>
                  </a:cubicBezTo>
                  <a:cubicBezTo>
                    <a:pt x="1799313" y="935536"/>
                    <a:pt x="1800534" y="937977"/>
                    <a:pt x="1801754" y="939198"/>
                  </a:cubicBezTo>
                  <a:cubicBezTo>
                    <a:pt x="1802975" y="940418"/>
                    <a:pt x="1802975" y="941639"/>
                    <a:pt x="1804196" y="941639"/>
                  </a:cubicBezTo>
                  <a:cubicBezTo>
                    <a:pt x="1804196" y="941639"/>
                    <a:pt x="1804196" y="941639"/>
                    <a:pt x="1804196" y="941639"/>
                  </a:cubicBezTo>
                  <a:cubicBezTo>
                    <a:pt x="1804196" y="944081"/>
                    <a:pt x="1802975" y="945301"/>
                    <a:pt x="1802975" y="945301"/>
                  </a:cubicBezTo>
                  <a:cubicBezTo>
                    <a:pt x="1801754" y="945301"/>
                    <a:pt x="1801754" y="939198"/>
                    <a:pt x="1799313" y="940418"/>
                  </a:cubicBezTo>
                  <a:cubicBezTo>
                    <a:pt x="1798092" y="940418"/>
                    <a:pt x="1796871" y="940418"/>
                    <a:pt x="1796871" y="941639"/>
                  </a:cubicBezTo>
                  <a:cubicBezTo>
                    <a:pt x="1796871" y="945301"/>
                    <a:pt x="1794430" y="942860"/>
                    <a:pt x="1793209" y="939198"/>
                  </a:cubicBezTo>
                  <a:cubicBezTo>
                    <a:pt x="1790768" y="933094"/>
                    <a:pt x="1791989" y="935536"/>
                    <a:pt x="1789547" y="936756"/>
                  </a:cubicBezTo>
                  <a:cubicBezTo>
                    <a:pt x="1788327" y="936756"/>
                    <a:pt x="1789547" y="935536"/>
                    <a:pt x="1787106" y="936756"/>
                  </a:cubicBezTo>
                  <a:cubicBezTo>
                    <a:pt x="1785885" y="936756"/>
                    <a:pt x="1784664" y="934315"/>
                    <a:pt x="1784664" y="934315"/>
                  </a:cubicBezTo>
                  <a:cubicBezTo>
                    <a:pt x="1783444" y="934315"/>
                    <a:pt x="1783444" y="930653"/>
                    <a:pt x="1782223" y="930653"/>
                  </a:cubicBezTo>
                  <a:cubicBezTo>
                    <a:pt x="1779782" y="930653"/>
                    <a:pt x="1777340" y="925770"/>
                    <a:pt x="1776120" y="928211"/>
                  </a:cubicBezTo>
                  <a:cubicBezTo>
                    <a:pt x="1773678" y="931874"/>
                    <a:pt x="1773678" y="930653"/>
                    <a:pt x="1770016" y="925770"/>
                  </a:cubicBezTo>
                  <a:cubicBezTo>
                    <a:pt x="1768795" y="924549"/>
                    <a:pt x="1768795" y="926991"/>
                    <a:pt x="1770016" y="930653"/>
                  </a:cubicBezTo>
                  <a:cubicBezTo>
                    <a:pt x="1771237" y="934315"/>
                    <a:pt x="1771237" y="935536"/>
                    <a:pt x="1772457" y="935536"/>
                  </a:cubicBezTo>
                  <a:cubicBezTo>
                    <a:pt x="1772457" y="935536"/>
                    <a:pt x="1774899" y="937977"/>
                    <a:pt x="1776120" y="937977"/>
                  </a:cubicBezTo>
                  <a:cubicBezTo>
                    <a:pt x="1777340" y="937977"/>
                    <a:pt x="1781002" y="939198"/>
                    <a:pt x="1784664" y="945301"/>
                  </a:cubicBezTo>
                  <a:cubicBezTo>
                    <a:pt x="1785885" y="946522"/>
                    <a:pt x="1787106" y="947743"/>
                    <a:pt x="1789547" y="948963"/>
                  </a:cubicBezTo>
                  <a:cubicBezTo>
                    <a:pt x="1791989" y="950184"/>
                    <a:pt x="1793209" y="951405"/>
                    <a:pt x="1794430" y="952625"/>
                  </a:cubicBezTo>
                  <a:cubicBezTo>
                    <a:pt x="1795651" y="955067"/>
                    <a:pt x="1798092" y="956288"/>
                    <a:pt x="1799313" y="958729"/>
                  </a:cubicBezTo>
                  <a:cubicBezTo>
                    <a:pt x="1799313" y="958729"/>
                    <a:pt x="1799313" y="959950"/>
                    <a:pt x="1798092" y="961170"/>
                  </a:cubicBezTo>
                  <a:cubicBezTo>
                    <a:pt x="1798092" y="962391"/>
                    <a:pt x="1796871" y="962391"/>
                    <a:pt x="1794430" y="958729"/>
                  </a:cubicBezTo>
                  <a:cubicBezTo>
                    <a:pt x="1789547" y="952625"/>
                    <a:pt x="1790768" y="959950"/>
                    <a:pt x="1789547" y="963612"/>
                  </a:cubicBezTo>
                  <a:cubicBezTo>
                    <a:pt x="1789547" y="968495"/>
                    <a:pt x="1789547" y="972157"/>
                    <a:pt x="1785885" y="968495"/>
                  </a:cubicBezTo>
                  <a:cubicBezTo>
                    <a:pt x="1783444" y="966053"/>
                    <a:pt x="1778561" y="961170"/>
                    <a:pt x="1779782" y="968495"/>
                  </a:cubicBezTo>
                  <a:cubicBezTo>
                    <a:pt x="1779782" y="972157"/>
                    <a:pt x="1779782" y="973377"/>
                    <a:pt x="1778561" y="973377"/>
                  </a:cubicBezTo>
                  <a:cubicBezTo>
                    <a:pt x="1777340" y="973377"/>
                    <a:pt x="1774899" y="966053"/>
                    <a:pt x="1772457" y="969715"/>
                  </a:cubicBezTo>
                  <a:cubicBezTo>
                    <a:pt x="1771237" y="970936"/>
                    <a:pt x="1770016" y="970936"/>
                    <a:pt x="1770016" y="973377"/>
                  </a:cubicBezTo>
                  <a:cubicBezTo>
                    <a:pt x="1770016" y="978260"/>
                    <a:pt x="1767575" y="975819"/>
                    <a:pt x="1765133" y="973377"/>
                  </a:cubicBezTo>
                  <a:cubicBezTo>
                    <a:pt x="1765133" y="973377"/>
                    <a:pt x="1763913" y="972157"/>
                    <a:pt x="1763913" y="972157"/>
                  </a:cubicBezTo>
                  <a:cubicBezTo>
                    <a:pt x="1765133" y="972157"/>
                    <a:pt x="1766354" y="967274"/>
                    <a:pt x="1768795" y="961170"/>
                  </a:cubicBezTo>
                  <a:cubicBezTo>
                    <a:pt x="1771237" y="953846"/>
                    <a:pt x="1772457" y="947743"/>
                    <a:pt x="1770016" y="951405"/>
                  </a:cubicBezTo>
                  <a:cubicBezTo>
                    <a:pt x="1762692" y="962391"/>
                    <a:pt x="1762692" y="966053"/>
                    <a:pt x="1759030" y="961170"/>
                  </a:cubicBezTo>
                  <a:cubicBezTo>
                    <a:pt x="1756588" y="958729"/>
                    <a:pt x="1752926" y="967274"/>
                    <a:pt x="1748043" y="970936"/>
                  </a:cubicBezTo>
                  <a:cubicBezTo>
                    <a:pt x="1748043" y="969715"/>
                    <a:pt x="1746823" y="968495"/>
                    <a:pt x="1746823" y="966053"/>
                  </a:cubicBezTo>
                  <a:cubicBezTo>
                    <a:pt x="1745602" y="959950"/>
                    <a:pt x="1740719" y="963612"/>
                    <a:pt x="1735836" y="961170"/>
                  </a:cubicBezTo>
                  <a:cubicBezTo>
                    <a:pt x="1735836" y="961170"/>
                    <a:pt x="1732174" y="964832"/>
                    <a:pt x="1730954" y="963612"/>
                  </a:cubicBezTo>
                  <a:cubicBezTo>
                    <a:pt x="1729733" y="963612"/>
                    <a:pt x="1727291" y="966053"/>
                    <a:pt x="1726071" y="963612"/>
                  </a:cubicBezTo>
                  <a:cubicBezTo>
                    <a:pt x="1726071" y="963612"/>
                    <a:pt x="1726071" y="963612"/>
                    <a:pt x="1726071" y="963612"/>
                  </a:cubicBezTo>
                  <a:cubicBezTo>
                    <a:pt x="1729733" y="959950"/>
                    <a:pt x="1734616" y="953846"/>
                    <a:pt x="1737057" y="946522"/>
                  </a:cubicBezTo>
                  <a:cubicBezTo>
                    <a:pt x="1740719" y="939198"/>
                    <a:pt x="1743161" y="930653"/>
                    <a:pt x="1745602" y="922108"/>
                  </a:cubicBezTo>
                  <a:cubicBezTo>
                    <a:pt x="1749264" y="912342"/>
                    <a:pt x="1756588" y="908680"/>
                    <a:pt x="1759030" y="897694"/>
                  </a:cubicBezTo>
                  <a:cubicBezTo>
                    <a:pt x="1760250" y="892811"/>
                    <a:pt x="1768795" y="846425"/>
                    <a:pt x="1766354" y="846425"/>
                  </a:cubicBezTo>
                  <a:cubicBezTo>
                    <a:pt x="1763913" y="846425"/>
                    <a:pt x="1763913" y="843983"/>
                    <a:pt x="1762692" y="843983"/>
                  </a:cubicBezTo>
                  <a:cubicBezTo>
                    <a:pt x="1761471" y="843983"/>
                    <a:pt x="1761471" y="846425"/>
                    <a:pt x="1759030" y="856190"/>
                  </a:cubicBezTo>
                  <a:cubicBezTo>
                    <a:pt x="1756588" y="864735"/>
                    <a:pt x="1752926" y="873280"/>
                    <a:pt x="1751705" y="864735"/>
                  </a:cubicBezTo>
                  <a:cubicBezTo>
                    <a:pt x="1750485" y="859852"/>
                    <a:pt x="1748043" y="863514"/>
                    <a:pt x="1745602" y="862294"/>
                  </a:cubicBezTo>
                  <a:cubicBezTo>
                    <a:pt x="1743161" y="861073"/>
                    <a:pt x="1740719" y="864735"/>
                    <a:pt x="1740719" y="869618"/>
                  </a:cubicBezTo>
                  <a:cubicBezTo>
                    <a:pt x="1739498" y="873280"/>
                    <a:pt x="1739498" y="878163"/>
                    <a:pt x="1738278" y="879383"/>
                  </a:cubicBezTo>
                  <a:cubicBezTo>
                    <a:pt x="1735836" y="880604"/>
                    <a:pt x="1734616" y="878163"/>
                    <a:pt x="1733395" y="872059"/>
                  </a:cubicBezTo>
                  <a:cubicBezTo>
                    <a:pt x="1732174" y="864735"/>
                    <a:pt x="1730954" y="864735"/>
                    <a:pt x="1728512" y="868397"/>
                  </a:cubicBezTo>
                  <a:cubicBezTo>
                    <a:pt x="1726071" y="872059"/>
                    <a:pt x="1724850" y="878163"/>
                    <a:pt x="1722409" y="880604"/>
                  </a:cubicBezTo>
                  <a:cubicBezTo>
                    <a:pt x="1716305" y="891590"/>
                    <a:pt x="1715084" y="884266"/>
                    <a:pt x="1712643" y="876942"/>
                  </a:cubicBezTo>
                  <a:cubicBezTo>
                    <a:pt x="1711422" y="873280"/>
                    <a:pt x="1710202" y="868397"/>
                    <a:pt x="1708981" y="865956"/>
                  </a:cubicBezTo>
                  <a:cubicBezTo>
                    <a:pt x="1708981" y="865956"/>
                    <a:pt x="1708981" y="865956"/>
                    <a:pt x="1708981" y="865956"/>
                  </a:cubicBezTo>
                  <a:cubicBezTo>
                    <a:pt x="1712643" y="864735"/>
                    <a:pt x="1716305" y="865956"/>
                    <a:pt x="1717526" y="867176"/>
                  </a:cubicBezTo>
                  <a:cubicBezTo>
                    <a:pt x="1718747" y="868397"/>
                    <a:pt x="1722409" y="865956"/>
                    <a:pt x="1722409" y="868397"/>
                  </a:cubicBezTo>
                  <a:cubicBezTo>
                    <a:pt x="1722409" y="869618"/>
                    <a:pt x="1724850" y="868397"/>
                    <a:pt x="1726071" y="865956"/>
                  </a:cubicBezTo>
                  <a:cubicBezTo>
                    <a:pt x="1728512" y="863514"/>
                    <a:pt x="1729733" y="859852"/>
                    <a:pt x="1728512" y="859852"/>
                  </a:cubicBezTo>
                  <a:cubicBezTo>
                    <a:pt x="1723629" y="859852"/>
                    <a:pt x="1722409" y="862294"/>
                    <a:pt x="1721188" y="854969"/>
                  </a:cubicBezTo>
                  <a:cubicBezTo>
                    <a:pt x="1719967" y="850087"/>
                    <a:pt x="1716305" y="852528"/>
                    <a:pt x="1713864" y="851307"/>
                  </a:cubicBezTo>
                  <a:cubicBezTo>
                    <a:pt x="1713864" y="851307"/>
                    <a:pt x="1711422" y="853749"/>
                    <a:pt x="1710202" y="853749"/>
                  </a:cubicBezTo>
                  <a:cubicBezTo>
                    <a:pt x="1708981" y="853749"/>
                    <a:pt x="1707760" y="854969"/>
                    <a:pt x="1706540" y="853749"/>
                  </a:cubicBezTo>
                  <a:cubicBezTo>
                    <a:pt x="1704098" y="850087"/>
                    <a:pt x="1704098" y="852528"/>
                    <a:pt x="1702877" y="851307"/>
                  </a:cubicBezTo>
                  <a:cubicBezTo>
                    <a:pt x="1700436" y="848866"/>
                    <a:pt x="1702877" y="846425"/>
                    <a:pt x="1697995" y="851307"/>
                  </a:cubicBezTo>
                  <a:cubicBezTo>
                    <a:pt x="1695553" y="853749"/>
                    <a:pt x="1693112" y="856190"/>
                    <a:pt x="1693112" y="852528"/>
                  </a:cubicBezTo>
                  <a:cubicBezTo>
                    <a:pt x="1693112" y="850087"/>
                    <a:pt x="1691891" y="850087"/>
                    <a:pt x="1690670" y="850087"/>
                  </a:cubicBezTo>
                  <a:cubicBezTo>
                    <a:pt x="1694333" y="842762"/>
                    <a:pt x="1696774" y="832997"/>
                    <a:pt x="1697995" y="825673"/>
                  </a:cubicBezTo>
                  <a:cubicBezTo>
                    <a:pt x="1700436" y="817128"/>
                    <a:pt x="1705319" y="813466"/>
                    <a:pt x="1707760" y="806141"/>
                  </a:cubicBezTo>
                  <a:cubicBezTo>
                    <a:pt x="1708981" y="802479"/>
                    <a:pt x="1712643" y="798817"/>
                    <a:pt x="1716305" y="795155"/>
                  </a:cubicBezTo>
                  <a:cubicBezTo>
                    <a:pt x="1717526" y="793934"/>
                    <a:pt x="1719967" y="791493"/>
                    <a:pt x="1721188" y="790272"/>
                  </a:cubicBezTo>
                  <a:cubicBezTo>
                    <a:pt x="1722409" y="787831"/>
                    <a:pt x="1723629" y="786610"/>
                    <a:pt x="1724850" y="784169"/>
                  </a:cubicBezTo>
                  <a:cubicBezTo>
                    <a:pt x="1727291" y="776845"/>
                    <a:pt x="1729733" y="771962"/>
                    <a:pt x="1733395" y="768300"/>
                  </a:cubicBezTo>
                  <a:cubicBezTo>
                    <a:pt x="1735836" y="765858"/>
                    <a:pt x="1738278" y="764638"/>
                    <a:pt x="1739498" y="763417"/>
                  </a:cubicBezTo>
                  <a:cubicBezTo>
                    <a:pt x="1741940" y="762196"/>
                    <a:pt x="1745602" y="754872"/>
                    <a:pt x="1745602" y="756093"/>
                  </a:cubicBezTo>
                  <a:cubicBezTo>
                    <a:pt x="1746823" y="757313"/>
                    <a:pt x="1748043" y="752431"/>
                    <a:pt x="1749264" y="745106"/>
                  </a:cubicBezTo>
                  <a:cubicBezTo>
                    <a:pt x="1750485" y="737782"/>
                    <a:pt x="1751705" y="731679"/>
                    <a:pt x="1749264" y="734120"/>
                  </a:cubicBezTo>
                  <a:cubicBezTo>
                    <a:pt x="1743161" y="745106"/>
                    <a:pt x="1743161" y="748768"/>
                    <a:pt x="1737057" y="742665"/>
                  </a:cubicBezTo>
                  <a:cubicBezTo>
                    <a:pt x="1733395" y="739003"/>
                    <a:pt x="1730954" y="748768"/>
                    <a:pt x="1726071" y="749989"/>
                  </a:cubicBezTo>
                  <a:cubicBezTo>
                    <a:pt x="1726071" y="749989"/>
                    <a:pt x="1723629" y="756093"/>
                    <a:pt x="1722409" y="757313"/>
                  </a:cubicBezTo>
                  <a:cubicBezTo>
                    <a:pt x="1721188" y="758534"/>
                    <a:pt x="1719967" y="763417"/>
                    <a:pt x="1717526" y="763417"/>
                  </a:cubicBezTo>
                  <a:cubicBezTo>
                    <a:pt x="1712643" y="762196"/>
                    <a:pt x="1715084" y="764638"/>
                    <a:pt x="1712643" y="764638"/>
                  </a:cubicBezTo>
                  <a:cubicBezTo>
                    <a:pt x="1711422" y="764638"/>
                    <a:pt x="1710202" y="762196"/>
                    <a:pt x="1710202" y="762196"/>
                  </a:cubicBezTo>
                  <a:cubicBezTo>
                    <a:pt x="1710202" y="762196"/>
                    <a:pt x="1708981" y="764638"/>
                    <a:pt x="1706540" y="771962"/>
                  </a:cubicBezTo>
                  <a:cubicBezTo>
                    <a:pt x="1704098" y="779286"/>
                    <a:pt x="1701657" y="785389"/>
                    <a:pt x="1700436" y="779286"/>
                  </a:cubicBezTo>
                  <a:cubicBezTo>
                    <a:pt x="1699215" y="775624"/>
                    <a:pt x="1697995" y="778065"/>
                    <a:pt x="1695553" y="778065"/>
                  </a:cubicBezTo>
                  <a:cubicBezTo>
                    <a:pt x="1690670" y="778065"/>
                    <a:pt x="1690670" y="790272"/>
                    <a:pt x="1689450" y="791493"/>
                  </a:cubicBezTo>
                  <a:cubicBezTo>
                    <a:pt x="1688229" y="792714"/>
                    <a:pt x="1685788" y="791493"/>
                    <a:pt x="1685788" y="785389"/>
                  </a:cubicBezTo>
                  <a:cubicBezTo>
                    <a:pt x="1684567" y="776845"/>
                    <a:pt x="1682126" y="782948"/>
                    <a:pt x="1679684" y="789052"/>
                  </a:cubicBezTo>
                  <a:cubicBezTo>
                    <a:pt x="1679684" y="786610"/>
                    <a:pt x="1680905" y="782948"/>
                    <a:pt x="1682126" y="781727"/>
                  </a:cubicBezTo>
                  <a:cubicBezTo>
                    <a:pt x="1683346" y="779286"/>
                    <a:pt x="1683346" y="778065"/>
                    <a:pt x="1684567" y="775624"/>
                  </a:cubicBezTo>
                  <a:cubicBezTo>
                    <a:pt x="1684567" y="774403"/>
                    <a:pt x="1685788" y="773182"/>
                    <a:pt x="1685788" y="771962"/>
                  </a:cubicBezTo>
                  <a:cubicBezTo>
                    <a:pt x="1687008" y="770741"/>
                    <a:pt x="1687008" y="767079"/>
                    <a:pt x="1687008" y="764638"/>
                  </a:cubicBezTo>
                  <a:cubicBezTo>
                    <a:pt x="1689450" y="764638"/>
                    <a:pt x="1690670" y="764638"/>
                    <a:pt x="1691891" y="764638"/>
                  </a:cubicBezTo>
                  <a:cubicBezTo>
                    <a:pt x="1693112" y="764638"/>
                    <a:pt x="1695553" y="762196"/>
                    <a:pt x="1696774" y="763417"/>
                  </a:cubicBezTo>
                  <a:cubicBezTo>
                    <a:pt x="1696774" y="764638"/>
                    <a:pt x="1699215" y="762196"/>
                    <a:pt x="1700436" y="759755"/>
                  </a:cubicBezTo>
                  <a:cubicBezTo>
                    <a:pt x="1701657" y="756093"/>
                    <a:pt x="1702877" y="753651"/>
                    <a:pt x="1701657" y="753651"/>
                  </a:cubicBezTo>
                  <a:cubicBezTo>
                    <a:pt x="1696774" y="756093"/>
                    <a:pt x="1696774" y="758534"/>
                    <a:pt x="1694333" y="752431"/>
                  </a:cubicBezTo>
                  <a:cubicBezTo>
                    <a:pt x="1693112" y="749989"/>
                    <a:pt x="1690670" y="751210"/>
                    <a:pt x="1688229" y="751210"/>
                  </a:cubicBezTo>
                  <a:cubicBezTo>
                    <a:pt x="1688229" y="749989"/>
                    <a:pt x="1688229" y="748768"/>
                    <a:pt x="1687008" y="747548"/>
                  </a:cubicBezTo>
                  <a:cubicBezTo>
                    <a:pt x="1685788" y="740224"/>
                    <a:pt x="1683346" y="736561"/>
                    <a:pt x="1683346" y="741444"/>
                  </a:cubicBezTo>
                  <a:cubicBezTo>
                    <a:pt x="1683346" y="747548"/>
                    <a:pt x="1683346" y="751210"/>
                    <a:pt x="1683346" y="754872"/>
                  </a:cubicBezTo>
                  <a:cubicBezTo>
                    <a:pt x="1683346" y="754872"/>
                    <a:pt x="1683346" y="754872"/>
                    <a:pt x="1683346" y="754872"/>
                  </a:cubicBezTo>
                  <a:cubicBezTo>
                    <a:pt x="1682126" y="754872"/>
                    <a:pt x="1680905" y="757313"/>
                    <a:pt x="1679684" y="756093"/>
                  </a:cubicBezTo>
                  <a:cubicBezTo>
                    <a:pt x="1677243" y="753651"/>
                    <a:pt x="1677243" y="756093"/>
                    <a:pt x="1676022" y="754872"/>
                  </a:cubicBezTo>
                  <a:cubicBezTo>
                    <a:pt x="1673581" y="753651"/>
                    <a:pt x="1676022" y="749989"/>
                    <a:pt x="1671139" y="756093"/>
                  </a:cubicBezTo>
                  <a:cubicBezTo>
                    <a:pt x="1668698" y="759755"/>
                    <a:pt x="1667477" y="762196"/>
                    <a:pt x="1666256" y="757313"/>
                  </a:cubicBezTo>
                  <a:cubicBezTo>
                    <a:pt x="1666256" y="756093"/>
                    <a:pt x="1665036" y="754872"/>
                    <a:pt x="1665036" y="754872"/>
                  </a:cubicBezTo>
                  <a:cubicBezTo>
                    <a:pt x="1666256" y="751210"/>
                    <a:pt x="1668698" y="747548"/>
                    <a:pt x="1669919" y="745106"/>
                  </a:cubicBezTo>
                  <a:cubicBezTo>
                    <a:pt x="1669919" y="743886"/>
                    <a:pt x="1671139" y="743886"/>
                    <a:pt x="1671139" y="742665"/>
                  </a:cubicBezTo>
                  <a:cubicBezTo>
                    <a:pt x="1672360" y="742665"/>
                    <a:pt x="1674801" y="740224"/>
                    <a:pt x="1676022" y="742665"/>
                  </a:cubicBezTo>
                  <a:cubicBezTo>
                    <a:pt x="1676022" y="743886"/>
                    <a:pt x="1678463" y="741444"/>
                    <a:pt x="1679684" y="739003"/>
                  </a:cubicBezTo>
                  <a:cubicBezTo>
                    <a:pt x="1680905" y="736561"/>
                    <a:pt x="1682126" y="734120"/>
                    <a:pt x="1680905" y="732899"/>
                  </a:cubicBezTo>
                  <a:cubicBezTo>
                    <a:pt x="1682126" y="731679"/>
                    <a:pt x="1684567" y="731679"/>
                    <a:pt x="1685788" y="730458"/>
                  </a:cubicBezTo>
                  <a:cubicBezTo>
                    <a:pt x="1688229" y="729237"/>
                    <a:pt x="1691891" y="728017"/>
                    <a:pt x="1693112" y="725575"/>
                  </a:cubicBezTo>
                  <a:cubicBezTo>
                    <a:pt x="1697995" y="717030"/>
                    <a:pt x="1704098" y="718251"/>
                    <a:pt x="1705319" y="718251"/>
                  </a:cubicBezTo>
                  <a:cubicBezTo>
                    <a:pt x="1706540" y="718251"/>
                    <a:pt x="1710202" y="714589"/>
                    <a:pt x="1710202" y="715810"/>
                  </a:cubicBezTo>
                  <a:cubicBezTo>
                    <a:pt x="1711422" y="717030"/>
                    <a:pt x="1712643" y="714589"/>
                    <a:pt x="1713864" y="710927"/>
                  </a:cubicBezTo>
                  <a:cubicBezTo>
                    <a:pt x="1716305" y="706044"/>
                    <a:pt x="1717526" y="702382"/>
                    <a:pt x="1715084" y="703603"/>
                  </a:cubicBezTo>
                  <a:cubicBezTo>
                    <a:pt x="1708981" y="707265"/>
                    <a:pt x="1708981" y="709706"/>
                    <a:pt x="1706540" y="702382"/>
                  </a:cubicBezTo>
                  <a:cubicBezTo>
                    <a:pt x="1705319" y="697499"/>
                    <a:pt x="1701657" y="702382"/>
                    <a:pt x="1697995" y="702382"/>
                  </a:cubicBezTo>
                  <a:cubicBezTo>
                    <a:pt x="1697995" y="702382"/>
                    <a:pt x="1695553" y="706044"/>
                    <a:pt x="1694333" y="706044"/>
                  </a:cubicBezTo>
                  <a:cubicBezTo>
                    <a:pt x="1693112" y="706044"/>
                    <a:pt x="1691891" y="709706"/>
                    <a:pt x="1690670" y="708485"/>
                  </a:cubicBezTo>
                  <a:cubicBezTo>
                    <a:pt x="1687008" y="706044"/>
                    <a:pt x="1688229" y="708485"/>
                    <a:pt x="1687008" y="707265"/>
                  </a:cubicBezTo>
                  <a:cubicBezTo>
                    <a:pt x="1685788" y="706044"/>
                    <a:pt x="1685788" y="704823"/>
                    <a:pt x="1685788" y="704823"/>
                  </a:cubicBezTo>
                  <a:cubicBezTo>
                    <a:pt x="1685788" y="704823"/>
                    <a:pt x="1684567" y="706044"/>
                    <a:pt x="1682126" y="709706"/>
                  </a:cubicBezTo>
                  <a:cubicBezTo>
                    <a:pt x="1679684" y="713368"/>
                    <a:pt x="1677243" y="718251"/>
                    <a:pt x="1677243" y="712147"/>
                  </a:cubicBezTo>
                  <a:cubicBezTo>
                    <a:pt x="1677243" y="708485"/>
                    <a:pt x="1674801" y="710927"/>
                    <a:pt x="1673581" y="709706"/>
                  </a:cubicBezTo>
                  <a:cubicBezTo>
                    <a:pt x="1669919" y="707265"/>
                    <a:pt x="1668698" y="717030"/>
                    <a:pt x="1667477" y="717030"/>
                  </a:cubicBezTo>
                  <a:cubicBezTo>
                    <a:pt x="1666256" y="717030"/>
                    <a:pt x="1665036" y="715810"/>
                    <a:pt x="1665036" y="712147"/>
                  </a:cubicBezTo>
                  <a:cubicBezTo>
                    <a:pt x="1665036" y="703603"/>
                    <a:pt x="1660153" y="712147"/>
                    <a:pt x="1657712" y="715810"/>
                  </a:cubicBezTo>
                  <a:cubicBezTo>
                    <a:pt x="1652829" y="721913"/>
                    <a:pt x="1652829" y="717030"/>
                    <a:pt x="1651608" y="712147"/>
                  </a:cubicBezTo>
                  <a:cubicBezTo>
                    <a:pt x="1650387" y="708485"/>
                    <a:pt x="1650387" y="699940"/>
                    <a:pt x="1645505" y="709706"/>
                  </a:cubicBezTo>
                  <a:cubicBezTo>
                    <a:pt x="1643063" y="714589"/>
                    <a:pt x="1641842" y="714589"/>
                    <a:pt x="1641842" y="714589"/>
                  </a:cubicBezTo>
                  <a:cubicBezTo>
                    <a:pt x="1638180" y="708485"/>
                    <a:pt x="1639401" y="719472"/>
                    <a:pt x="1638180" y="719472"/>
                  </a:cubicBezTo>
                  <a:cubicBezTo>
                    <a:pt x="1636960" y="717030"/>
                    <a:pt x="1635739" y="715810"/>
                    <a:pt x="1634518" y="715810"/>
                  </a:cubicBezTo>
                  <a:cubicBezTo>
                    <a:pt x="1635739" y="714589"/>
                    <a:pt x="1635739" y="713368"/>
                    <a:pt x="1636960" y="713368"/>
                  </a:cubicBezTo>
                  <a:cubicBezTo>
                    <a:pt x="1639401" y="709706"/>
                    <a:pt x="1640622" y="706044"/>
                    <a:pt x="1641842" y="703603"/>
                  </a:cubicBezTo>
                  <a:cubicBezTo>
                    <a:pt x="1644284" y="699940"/>
                    <a:pt x="1647946" y="699940"/>
                    <a:pt x="1650387" y="696278"/>
                  </a:cubicBezTo>
                  <a:cubicBezTo>
                    <a:pt x="1651608" y="693837"/>
                    <a:pt x="1654049" y="693837"/>
                    <a:pt x="1656491" y="695058"/>
                  </a:cubicBezTo>
                  <a:cubicBezTo>
                    <a:pt x="1658932" y="695058"/>
                    <a:pt x="1661374" y="695058"/>
                    <a:pt x="1662594" y="693837"/>
                  </a:cubicBezTo>
                  <a:cubicBezTo>
                    <a:pt x="1667477" y="686513"/>
                    <a:pt x="1672360" y="690175"/>
                    <a:pt x="1673581" y="691396"/>
                  </a:cubicBezTo>
                  <a:cubicBezTo>
                    <a:pt x="1674801" y="692616"/>
                    <a:pt x="1678463" y="690175"/>
                    <a:pt x="1678463" y="691396"/>
                  </a:cubicBezTo>
                  <a:cubicBezTo>
                    <a:pt x="1678463" y="692616"/>
                    <a:pt x="1680905" y="691396"/>
                    <a:pt x="1682126" y="687733"/>
                  </a:cubicBezTo>
                  <a:cubicBezTo>
                    <a:pt x="1684567" y="684071"/>
                    <a:pt x="1684567" y="680409"/>
                    <a:pt x="1683346" y="681630"/>
                  </a:cubicBezTo>
                  <a:cubicBezTo>
                    <a:pt x="1678463" y="682851"/>
                    <a:pt x="1677243" y="685292"/>
                    <a:pt x="1674801" y="676747"/>
                  </a:cubicBezTo>
                  <a:cubicBezTo>
                    <a:pt x="1673581" y="671864"/>
                    <a:pt x="1669919" y="675526"/>
                    <a:pt x="1667477" y="673085"/>
                  </a:cubicBezTo>
                  <a:cubicBezTo>
                    <a:pt x="1667477" y="673085"/>
                    <a:pt x="1665036" y="675526"/>
                    <a:pt x="1665036" y="675526"/>
                  </a:cubicBezTo>
                  <a:cubicBezTo>
                    <a:pt x="1663815" y="675526"/>
                    <a:pt x="1662594" y="677968"/>
                    <a:pt x="1661374" y="675526"/>
                  </a:cubicBezTo>
                  <a:cubicBezTo>
                    <a:pt x="1658932" y="671864"/>
                    <a:pt x="1658932" y="674306"/>
                    <a:pt x="1657712" y="673085"/>
                  </a:cubicBezTo>
                  <a:cubicBezTo>
                    <a:pt x="1655270" y="670644"/>
                    <a:pt x="1657712" y="666982"/>
                    <a:pt x="1652829" y="673085"/>
                  </a:cubicBezTo>
                  <a:cubicBezTo>
                    <a:pt x="1650387" y="676747"/>
                    <a:pt x="1647946" y="679189"/>
                    <a:pt x="1647946" y="674306"/>
                  </a:cubicBezTo>
                  <a:cubicBezTo>
                    <a:pt x="1647946" y="670644"/>
                    <a:pt x="1646725" y="671864"/>
                    <a:pt x="1645505" y="670644"/>
                  </a:cubicBezTo>
                  <a:cubicBezTo>
                    <a:pt x="1645505" y="670644"/>
                    <a:pt x="1645505" y="670644"/>
                    <a:pt x="1644284" y="670644"/>
                  </a:cubicBezTo>
                  <a:cubicBezTo>
                    <a:pt x="1644284" y="670644"/>
                    <a:pt x="1645505" y="669423"/>
                    <a:pt x="1645505" y="669423"/>
                  </a:cubicBezTo>
                  <a:cubicBezTo>
                    <a:pt x="1647946" y="666982"/>
                    <a:pt x="1651608" y="669423"/>
                    <a:pt x="1655270" y="668202"/>
                  </a:cubicBezTo>
                  <a:cubicBezTo>
                    <a:pt x="1657712" y="665761"/>
                    <a:pt x="1665036" y="674306"/>
                    <a:pt x="1668698" y="673085"/>
                  </a:cubicBezTo>
                  <a:cubicBezTo>
                    <a:pt x="1674801" y="670644"/>
                    <a:pt x="1678463" y="676747"/>
                    <a:pt x="1679684" y="677968"/>
                  </a:cubicBezTo>
                  <a:cubicBezTo>
                    <a:pt x="1680905" y="679189"/>
                    <a:pt x="1684567" y="680409"/>
                    <a:pt x="1684567" y="681630"/>
                  </a:cubicBezTo>
                  <a:cubicBezTo>
                    <a:pt x="1684567" y="682851"/>
                    <a:pt x="1687008" y="682851"/>
                    <a:pt x="1688229" y="681630"/>
                  </a:cubicBezTo>
                  <a:cubicBezTo>
                    <a:pt x="1690670" y="680409"/>
                    <a:pt x="1693112" y="677968"/>
                    <a:pt x="1690670" y="676747"/>
                  </a:cubicBezTo>
                  <a:cubicBezTo>
                    <a:pt x="1685788" y="674306"/>
                    <a:pt x="1684567" y="675526"/>
                    <a:pt x="1683346" y="668202"/>
                  </a:cubicBezTo>
                  <a:cubicBezTo>
                    <a:pt x="1683346" y="663319"/>
                    <a:pt x="1679684" y="663319"/>
                    <a:pt x="1676022" y="659657"/>
                  </a:cubicBezTo>
                  <a:cubicBezTo>
                    <a:pt x="1676022" y="659657"/>
                    <a:pt x="1673581" y="660878"/>
                    <a:pt x="1672360" y="659657"/>
                  </a:cubicBezTo>
                  <a:cubicBezTo>
                    <a:pt x="1671139" y="658437"/>
                    <a:pt x="1669919" y="659657"/>
                    <a:pt x="1668698" y="657216"/>
                  </a:cubicBezTo>
                  <a:cubicBezTo>
                    <a:pt x="1666256" y="652333"/>
                    <a:pt x="1666256" y="654775"/>
                    <a:pt x="1666256" y="653554"/>
                  </a:cubicBezTo>
                  <a:cubicBezTo>
                    <a:pt x="1666256" y="653554"/>
                    <a:pt x="1666256" y="652333"/>
                    <a:pt x="1666256" y="652333"/>
                  </a:cubicBezTo>
                  <a:cubicBezTo>
                    <a:pt x="1666256" y="652333"/>
                    <a:pt x="1666256" y="652333"/>
                    <a:pt x="1666256" y="651112"/>
                  </a:cubicBezTo>
                  <a:cubicBezTo>
                    <a:pt x="1666256" y="651112"/>
                    <a:pt x="1666256" y="651112"/>
                    <a:pt x="1666256" y="651112"/>
                  </a:cubicBezTo>
                  <a:cubicBezTo>
                    <a:pt x="1666256" y="651112"/>
                    <a:pt x="1666256" y="649892"/>
                    <a:pt x="1666256" y="649892"/>
                  </a:cubicBezTo>
                  <a:cubicBezTo>
                    <a:pt x="1665036" y="646230"/>
                    <a:pt x="1662594" y="646230"/>
                    <a:pt x="1660153" y="643788"/>
                  </a:cubicBezTo>
                  <a:cubicBezTo>
                    <a:pt x="1660153" y="643788"/>
                    <a:pt x="1657712" y="645009"/>
                    <a:pt x="1656491" y="643788"/>
                  </a:cubicBezTo>
                  <a:cubicBezTo>
                    <a:pt x="1656491" y="643788"/>
                    <a:pt x="1655270" y="643788"/>
                    <a:pt x="1654049" y="643788"/>
                  </a:cubicBezTo>
                  <a:cubicBezTo>
                    <a:pt x="1654049" y="643788"/>
                    <a:pt x="1654049" y="643788"/>
                    <a:pt x="1652829" y="642568"/>
                  </a:cubicBezTo>
                  <a:cubicBezTo>
                    <a:pt x="1652829" y="642568"/>
                    <a:pt x="1652829" y="642568"/>
                    <a:pt x="1652829" y="642568"/>
                  </a:cubicBezTo>
                  <a:cubicBezTo>
                    <a:pt x="1652829" y="641347"/>
                    <a:pt x="1651608" y="640126"/>
                    <a:pt x="1651608" y="640126"/>
                  </a:cubicBezTo>
                  <a:cubicBezTo>
                    <a:pt x="1652829" y="640126"/>
                    <a:pt x="1652829" y="638905"/>
                    <a:pt x="1654049" y="638905"/>
                  </a:cubicBezTo>
                  <a:cubicBezTo>
                    <a:pt x="1656491" y="636464"/>
                    <a:pt x="1658932" y="634023"/>
                    <a:pt x="1661374" y="631581"/>
                  </a:cubicBezTo>
                  <a:cubicBezTo>
                    <a:pt x="1663815" y="629140"/>
                    <a:pt x="1667477" y="630361"/>
                    <a:pt x="1671139" y="627919"/>
                  </a:cubicBezTo>
                  <a:cubicBezTo>
                    <a:pt x="1672360" y="626698"/>
                    <a:pt x="1674801" y="626698"/>
                    <a:pt x="1678463" y="627919"/>
                  </a:cubicBezTo>
                  <a:cubicBezTo>
                    <a:pt x="1680905" y="629140"/>
                    <a:pt x="1683346" y="629140"/>
                    <a:pt x="1685788" y="627919"/>
                  </a:cubicBezTo>
                  <a:cubicBezTo>
                    <a:pt x="1691891" y="623036"/>
                    <a:pt x="1696774" y="627919"/>
                    <a:pt x="1697995" y="629140"/>
                  </a:cubicBezTo>
                  <a:cubicBezTo>
                    <a:pt x="1699215" y="630361"/>
                    <a:pt x="1702877" y="629140"/>
                    <a:pt x="1702877" y="630361"/>
                  </a:cubicBezTo>
                  <a:cubicBezTo>
                    <a:pt x="1702877" y="631581"/>
                    <a:pt x="1705319" y="630361"/>
                    <a:pt x="1707760" y="627919"/>
                  </a:cubicBezTo>
                  <a:cubicBezTo>
                    <a:pt x="1710202" y="625478"/>
                    <a:pt x="1711422" y="623036"/>
                    <a:pt x="1710202" y="621816"/>
                  </a:cubicBezTo>
                  <a:cubicBezTo>
                    <a:pt x="1704098" y="621816"/>
                    <a:pt x="1704098" y="624257"/>
                    <a:pt x="1701657" y="615712"/>
                  </a:cubicBezTo>
                  <a:cubicBezTo>
                    <a:pt x="1700436" y="610829"/>
                    <a:pt x="1696774" y="613271"/>
                    <a:pt x="1694333" y="610829"/>
                  </a:cubicBezTo>
                  <a:cubicBezTo>
                    <a:pt x="1694333" y="610829"/>
                    <a:pt x="1691891" y="613271"/>
                    <a:pt x="1690670" y="612050"/>
                  </a:cubicBezTo>
                  <a:cubicBezTo>
                    <a:pt x="1689450" y="612050"/>
                    <a:pt x="1688229" y="613271"/>
                    <a:pt x="1687008" y="610829"/>
                  </a:cubicBezTo>
                  <a:cubicBezTo>
                    <a:pt x="1684567" y="607167"/>
                    <a:pt x="1684567" y="609609"/>
                    <a:pt x="1683346" y="607167"/>
                  </a:cubicBezTo>
                  <a:cubicBezTo>
                    <a:pt x="1682126" y="605947"/>
                    <a:pt x="1682126" y="604726"/>
                    <a:pt x="1682126" y="603505"/>
                  </a:cubicBezTo>
                  <a:cubicBezTo>
                    <a:pt x="1682126" y="603505"/>
                    <a:pt x="1680905" y="603505"/>
                    <a:pt x="1678463" y="605947"/>
                  </a:cubicBezTo>
                  <a:cubicBezTo>
                    <a:pt x="1676022" y="608388"/>
                    <a:pt x="1673581" y="609609"/>
                    <a:pt x="1673581" y="604726"/>
                  </a:cubicBezTo>
                  <a:cubicBezTo>
                    <a:pt x="1673581" y="602284"/>
                    <a:pt x="1672360" y="602284"/>
                    <a:pt x="1671139" y="599843"/>
                  </a:cubicBezTo>
                  <a:cubicBezTo>
                    <a:pt x="1668698" y="596181"/>
                    <a:pt x="1666256" y="603505"/>
                    <a:pt x="1665036" y="603505"/>
                  </a:cubicBezTo>
                  <a:cubicBezTo>
                    <a:pt x="1663815" y="603505"/>
                    <a:pt x="1663815" y="602284"/>
                    <a:pt x="1663815" y="602284"/>
                  </a:cubicBezTo>
                  <a:cubicBezTo>
                    <a:pt x="1665036" y="601064"/>
                    <a:pt x="1666256" y="599843"/>
                    <a:pt x="1667477" y="598622"/>
                  </a:cubicBezTo>
                  <a:cubicBezTo>
                    <a:pt x="1669919" y="594960"/>
                    <a:pt x="1674801" y="597402"/>
                    <a:pt x="1677243" y="594960"/>
                  </a:cubicBezTo>
                  <a:cubicBezTo>
                    <a:pt x="1680905" y="592519"/>
                    <a:pt x="1688229" y="599843"/>
                    <a:pt x="1691891" y="597402"/>
                  </a:cubicBezTo>
                  <a:cubicBezTo>
                    <a:pt x="1697995" y="592519"/>
                    <a:pt x="1702877" y="598622"/>
                    <a:pt x="1705319" y="599843"/>
                  </a:cubicBezTo>
                  <a:cubicBezTo>
                    <a:pt x="1706540" y="601064"/>
                    <a:pt x="1710202" y="601064"/>
                    <a:pt x="1710202" y="602284"/>
                  </a:cubicBezTo>
                  <a:cubicBezTo>
                    <a:pt x="1710202" y="603505"/>
                    <a:pt x="1712643" y="602284"/>
                    <a:pt x="1715084" y="601064"/>
                  </a:cubicBezTo>
                  <a:cubicBezTo>
                    <a:pt x="1717526" y="598622"/>
                    <a:pt x="1719967" y="596181"/>
                    <a:pt x="1717526" y="596181"/>
                  </a:cubicBezTo>
                  <a:cubicBezTo>
                    <a:pt x="1711422" y="594960"/>
                    <a:pt x="1710202" y="597402"/>
                    <a:pt x="1708981" y="588857"/>
                  </a:cubicBezTo>
                  <a:cubicBezTo>
                    <a:pt x="1707760" y="583974"/>
                    <a:pt x="1704098" y="585195"/>
                    <a:pt x="1700436" y="581532"/>
                  </a:cubicBezTo>
                  <a:cubicBezTo>
                    <a:pt x="1700436" y="581532"/>
                    <a:pt x="1697995" y="582753"/>
                    <a:pt x="1696774" y="582753"/>
                  </a:cubicBezTo>
                  <a:cubicBezTo>
                    <a:pt x="1695553" y="582753"/>
                    <a:pt x="1693112" y="583974"/>
                    <a:pt x="1693112" y="581532"/>
                  </a:cubicBezTo>
                  <a:cubicBezTo>
                    <a:pt x="1690670" y="576650"/>
                    <a:pt x="1690670" y="580312"/>
                    <a:pt x="1689450" y="577870"/>
                  </a:cubicBezTo>
                  <a:cubicBezTo>
                    <a:pt x="1687008" y="574208"/>
                    <a:pt x="1690670" y="571767"/>
                    <a:pt x="1684567" y="576650"/>
                  </a:cubicBezTo>
                  <a:cubicBezTo>
                    <a:pt x="1680905" y="579091"/>
                    <a:pt x="1678463" y="580312"/>
                    <a:pt x="1678463" y="575429"/>
                  </a:cubicBezTo>
                  <a:cubicBezTo>
                    <a:pt x="1678463" y="571767"/>
                    <a:pt x="1677243" y="571767"/>
                    <a:pt x="1676022" y="570546"/>
                  </a:cubicBezTo>
                  <a:cubicBezTo>
                    <a:pt x="1673581" y="565663"/>
                    <a:pt x="1669919" y="574208"/>
                    <a:pt x="1668698" y="574208"/>
                  </a:cubicBezTo>
                  <a:cubicBezTo>
                    <a:pt x="1667477" y="574208"/>
                    <a:pt x="1666256" y="571767"/>
                    <a:pt x="1667477" y="568105"/>
                  </a:cubicBezTo>
                  <a:cubicBezTo>
                    <a:pt x="1668698" y="559560"/>
                    <a:pt x="1662594" y="565663"/>
                    <a:pt x="1660153" y="566884"/>
                  </a:cubicBezTo>
                  <a:cubicBezTo>
                    <a:pt x="1655270" y="569325"/>
                    <a:pt x="1655270" y="565663"/>
                    <a:pt x="1655270" y="560781"/>
                  </a:cubicBezTo>
                  <a:cubicBezTo>
                    <a:pt x="1655270" y="555898"/>
                    <a:pt x="1655270" y="548574"/>
                    <a:pt x="1650387" y="554677"/>
                  </a:cubicBezTo>
                  <a:cubicBezTo>
                    <a:pt x="1647946" y="557118"/>
                    <a:pt x="1646725" y="557118"/>
                    <a:pt x="1646725" y="555898"/>
                  </a:cubicBezTo>
                  <a:cubicBezTo>
                    <a:pt x="1646725" y="554677"/>
                    <a:pt x="1645505" y="553456"/>
                    <a:pt x="1645505" y="553456"/>
                  </a:cubicBezTo>
                  <a:cubicBezTo>
                    <a:pt x="1647946" y="552236"/>
                    <a:pt x="1649167" y="551015"/>
                    <a:pt x="1650387" y="551015"/>
                  </a:cubicBezTo>
                  <a:cubicBezTo>
                    <a:pt x="1651608" y="551015"/>
                    <a:pt x="1654049" y="547353"/>
                    <a:pt x="1654049" y="548574"/>
                  </a:cubicBezTo>
                  <a:cubicBezTo>
                    <a:pt x="1654049" y="548574"/>
                    <a:pt x="1655270" y="547353"/>
                    <a:pt x="1656491" y="544911"/>
                  </a:cubicBezTo>
                  <a:cubicBezTo>
                    <a:pt x="1657712" y="542470"/>
                    <a:pt x="1658932" y="540029"/>
                    <a:pt x="1657712" y="541249"/>
                  </a:cubicBezTo>
                  <a:cubicBezTo>
                    <a:pt x="1654049" y="544911"/>
                    <a:pt x="1654049" y="546132"/>
                    <a:pt x="1651608" y="544911"/>
                  </a:cubicBezTo>
                  <a:cubicBezTo>
                    <a:pt x="1650387" y="543691"/>
                    <a:pt x="1647946" y="547353"/>
                    <a:pt x="1646725" y="547353"/>
                  </a:cubicBezTo>
                  <a:cubicBezTo>
                    <a:pt x="1646725" y="547353"/>
                    <a:pt x="1645505" y="549794"/>
                    <a:pt x="1644284" y="549794"/>
                  </a:cubicBezTo>
                  <a:cubicBezTo>
                    <a:pt x="1644284" y="549794"/>
                    <a:pt x="1641842" y="552236"/>
                    <a:pt x="1641842" y="552236"/>
                  </a:cubicBezTo>
                  <a:cubicBezTo>
                    <a:pt x="1640622" y="552236"/>
                    <a:pt x="1640622" y="552236"/>
                    <a:pt x="1639401" y="552236"/>
                  </a:cubicBezTo>
                  <a:cubicBezTo>
                    <a:pt x="1638180" y="552236"/>
                    <a:pt x="1639401" y="551015"/>
                    <a:pt x="1636960" y="552236"/>
                  </a:cubicBezTo>
                  <a:cubicBezTo>
                    <a:pt x="1635739" y="552236"/>
                    <a:pt x="1633298" y="553456"/>
                    <a:pt x="1632077" y="554677"/>
                  </a:cubicBezTo>
                  <a:cubicBezTo>
                    <a:pt x="1632077" y="554677"/>
                    <a:pt x="1630856" y="555898"/>
                    <a:pt x="1630856" y="555898"/>
                  </a:cubicBezTo>
                  <a:cubicBezTo>
                    <a:pt x="1630856" y="555898"/>
                    <a:pt x="1630856" y="555898"/>
                    <a:pt x="1629635" y="555898"/>
                  </a:cubicBezTo>
                  <a:cubicBezTo>
                    <a:pt x="1628415" y="555898"/>
                    <a:pt x="1627194" y="557118"/>
                    <a:pt x="1625973" y="558339"/>
                  </a:cubicBezTo>
                  <a:cubicBezTo>
                    <a:pt x="1624753" y="558339"/>
                    <a:pt x="1624753" y="558339"/>
                    <a:pt x="1623532" y="558339"/>
                  </a:cubicBezTo>
                  <a:cubicBezTo>
                    <a:pt x="1623532" y="558339"/>
                    <a:pt x="1623532" y="558339"/>
                    <a:pt x="1623532" y="558339"/>
                  </a:cubicBezTo>
                  <a:cubicBezTo>
                    <a:pt x="1625973" y="555898"/>
                    <a:pt x="1628415" y="551015"/>
                    <a:pt x="1630856" y="547353"/>
                  </a:cubicBezTo>
                  <a:cubicBezTo>
                    <a:pt x="1633298" y="543691"/>
                    <a:pt x="1636960" y="543691"/>
                    <a:pt x="1639401" y="540029"/>
                  </a:cubicBezTo>
                  <a:cubicBezTo>
                    <a:pt x="1641842" y="536367"/>
                    <a:pt x="1649167" y="538808"/>
                    <a:pt x="1651608" y="536367"/>
                  </a:cubicBezTo>
                  <a:cubicBezTo>
                    <a:pt x="1656491" y="530263"/>
                    <a:pt x="1661374" y="532704"/>
                    <a:pt x="1662594" y="533925"/>
                  </a:cubicBezTo>
                  <a:cubicBezTo>
                    <a:pt x="1663815" y="535146"/>
                    <a:pt x="1667477" y="532704"/>
                    <a:pt x="1667477" y="533925"/>
                  </a:cubicBezTo>
                  <a:cubicBezTo>
                    <a:pt x="1667477" y="535146"/>
                    <a:pt x="1669919" y="533925"/>
                    <a:pt x="1671139" y="531484"/>
                  </a:cubicBezTo>
                  <a:cubicBezTo>
                    <a:pt x="1673581" y="527822"/>
                    <a:pt x="1674801" y="525380"/>
                    <a:pt x="1672360" y="525380"/>
                  </a:cubicBezTo>
                  <a:cubicBezTo>
                    <a:pt x="1667477" y="526601"/>
                    <a:pt x="1666256" y="529042"/>
                    <a:pt x="1665036" y="521718"/>
                  </a:cubicBezTo>
                  <a:cubicBezTo>
                    <a:pt x="1663815" y="516835"/>
                    <a:pt x="1660153" y="520497"/>
                    <a:pt x="1657712" y="519277"/>
                  </a:cubicBezTo>
                  <a:cubicBezTo>
                    <a:pt x="1657712" y="519277"/>
                    <a:pt x="1655270" y="521718"/>
                    <a:pt x="1654049" y="521718"/>
                  </a:cubicBezTo>
                  <a:cubicBezTo>
                    <a:pt x="1652829" y="521718"/>
                    <a:pt x="1651608" y="524160"/>
                    <a:pt x="1650387" y="522939"/>
                  </a:cubicBezTo>
                  <a:cubicBezTo>
                    <a:pt x="1647946" y="520497"/>
                    <a:pt x="1647946" y="522939"/>
                    <a:pt x="1646725" y="520497"/>
                  </a:cubicBezTo>
                  <a:cubicBezTo>
                    <a:pt x="1644284" y="518056"/>
                    <a:pt x="1646725" y="515615"/>
                    <a:pt x="1641842" y="521718"/>
                  </a:cubicBezTo>
                  <a:cubicBezTo>
                    <a:pt x="1639401" y="525380"/>
                    <a:pt x="1636960" y="527822"/>
                    <a:pt x="1636960" y="522939"/>
                  </a:cubicBezTo>
                  <a:cubicBezTo>
                    <a:pt x="1636960" y="520497"/>
                    <a:pt x="1635739" y="520497"/>
                    <a:pt x="1634518" y="519277"/>
                  </a:cubicBezTo>
                  <a:cubicBezTo>
                    <a:pt x="1634518" y="519277"/>
                    <a:pt x="1633298" y="519277"/>
                    <a:pt x="1633298" y="519277"/>
                  </a:cubicBezTo>
                  <a:cubicBezTo>
                    <a:pt x="1635739" y="516835"/>
                    <a:pt x="1638180" y="514394"/>
                    <a:pt x="1639401" y="511953"/>
                  </a:cubicBezTo>
                  <a:cubicBezTo>
                    <a:pt x="1641842" y="508290"/>
                    <a:pt x="1645505" y="509511"/>
                    <a:pt x="1647946" y="507070"/>
                  </a:cubicBezTo>
                  <a:cubicBezTo>
                    <a:pt x="1649167" y="505849"/>
                    <a:pt x="1651608" y="505849"/>
                    <a:pt x="1654049" y="505849"/>
                  </a:cubicBezTo>
                  <a:cubicBezTo>
                    <a:pt x="1656491" y="505849"/>
                    <a:pt x="1658932" y="505849"/>
                    <a:pt x="1660153" y="504628"/>
                  </a:cubicBezTo>
                  <a:cubicBezTo>
                    <a:pt x="1665036" y="498525"/>
                    <a:pt x="1669919" y="502187"/>
                    <a:pt x="1671139" y="503408"/>
                  </a:cubicBezTo>
                  <a:cubicBezTo>
                    <a:pt x="1672360" y="504628"/>
                    <a:pt x="1676022" y="502187"/>
                    <a:pt x="1676022" y="503408"/>
                  </a:cubicBezTo>
                  <a:cubicBezTo>
                    <a:pt x="1676022" y="504628"/>
                    <a:pt x="1678463" y="503408"/>
                    <a:pt x="1679684" y="499746"/>
                  </a:cubicBezTo>
                  <a:cubicBezTo>
                    <a:pt x="1682126" y="496083"/>
                    <a:pt x="1683346" y="493642"/>
                    <a:pt x="1680905" y="493642"/>
                  </a:cubicBezTo>
                  <a:cubicBezTo>
                    <a:pt x="1676022" y="494863"/>
                    <a:pt x="1674801" y="497304"/>
                    <a:pt x="1673581" y="489980"/>
                  </a:cubicBezTo>
                  <a:cubicBezTo>
                    <a:pt x="1672360" y="485097"/>
                    <a:pt x="1668698" y="488759"/>
                    <a:pt x="1666256" y="486318"/>
                  </a:cubicBezTo>
                  <a:cubicBezTo>
                    <a:pt x="1666256" y="486318"/>
                    <a:pt x="1663815" y="488759"/>
                    <a:pt x="1662594" y="488759"/>
                  </a:cubicBezTo>
                  <a:cubicBezTo>
                    <a:pt x="1661374" y="488759"/>
                    <a:pt x="1660153" y="489980"/>
                    <a:pt x="1658932" y="488759"/>
                  </a:cubicBezTo>
                  <a:cubicBezTo>
                    <a:pt x="1656491" y="485097"/>
                    <a:pt x="1656491" y="487539"/>
                    <a:pt x="1655270" y="486318"/>
                  </a:cubicBezTo>
                  <a:cubicBezTo>
                    <a:pt x="1654049" y="485097"/>
                    <a:pt x="1654049" y="483876"/>
                    <a:pt x="1654049" y="483876"/>
                  </a:cubicBezTo>
                  <a:cubicBezTo>
                    <a:pt x="1654049" y="483876"/>
                    <a:pt x="1652829" y="483876"/>
                    <a:pt x="1650387" y="486318"/>
                  </a:cubicBezTo>
                  <a:cubicBezTo>
                    <a:pt x="1647946" y="488759"/>
                    <a:pt x="1645505" y="491201"/>
                    <a:pt x="1645505" y="486318"/>
                  </a:cubicBezTo>
                  <a:cubicBezTo>
                    <a:pt x="1645505" y="483876"/>
                    <a:pt x="1644284" y="483876"/>
                    <a:pt x="1643063" y="482656"/>
                  </a:cubicBezTo>
                  <a:cubicBezTo>
                    <a:pt x="1640622" y="478994"/>
                    <a:pt x="1638180" y="487539"/>
                    <a:pt x="1636960" y="486318"/>
                  </a:cubicBezTo>
                  <a:cubicBezTo>
                    <a:pt x="1635739" y="486318"/>
                    <a:pt x="1635739" y="483876"/>
                    <a:pt x="1635739" y="481435"/>
                  </a:cubicBezTo>
                  <a:cubicBezTo>
                    <a:pt x="1636960" y="474111"/>
                    <a:pt x="1632077" y="480214"/>
                    <a:pt x="1629635" y="481435"/>
                  </a:cubicBezTo>
                  <a:cubicBezTo>
                    <a:pt x="1624753" y="485097"/>
                    <a:pt x="1625973" y="480214"/>
                    <a:pt x="1625973" y="476552"/>
                  </a:cubicBezTo>
                  <a:cubicBezTo>
                    <a:pt x="1625973" y="472890"/>
                    <a:pt x="1625973" y="465566"/>
                    <a:pt x="1621091" y="471669"/>
                  </a:cubicBezTo>
                  <a:cubicBezTo>
                    <a:pt x="1618649" y="474111"/>
                    <a:pt x="1617428" y="474111"/>
                    <a:pt x="1617428" y="474111"/>
                  </a:cubicBezTo>
                  <a:cubicBezTo>
                    <a:pt x="1617428" y="472890"/>
                    <a:pt x="1616208" y="472890"/>
                    <a:pt x="1616208" y="471669"/>
                  </a:cubicBezTo>
                  <a:cubicBezTo>
                    <a:pt x="1617428" y="469228"/>
                    <a:pt x="1619870" y="469228"/>
                    <a:pt x="1621091" y="465566"/>
                  </a:cubicBezTo>
                  <a:cubicBezTo>
                    <a:pt x="1622311" y="464345"/>
                    <a:pt x="1623532" y="463125"/>
                    <a:pt x="1625973" y="461904"/>
                  </a:cubicBezTo>
                  <a:cubicBezTo>
                    <a:pt x="1628415" y="460683"/>
                    <a:pt x="1629635" y="459462"/>
                    <a:pt x="1630856" y="458242"/>
                  </a:cubicBezTo>
                  <a:cubicBezTo>
                    <a:pt x="1634518" y="450918"/>
                    <a:pt x="1638180" y="450918"/>
                    <a:pt x="1639401" y="450918"/>
                  </a:cubicBezTo>
                  <a:cubicBezTo>
                    <a:pt x="1640622" y="450918"/>
                    <a:pt x="1643063" y="447255"/>
                    <a:pt x="1643063" y="448476"/>
                  </a:cubicBezTo>
                  <a:cubicBezTo>
                    <a:pt x="1643063" y="448476"/>
                    <a:pt x="1644284" y="447255"/>
                    <a:pt x="1645505" y="443593"/>
                  </a:cubicBezTo>
                  <a:cubicBezTo>
                    <a:pt x="1646725" y="439931"/>
                    <a:pt x="1646725" y="437490"/>
                    <a:pt x="1645505" y="438711"/>
                  </a:cubicBezTo>
                  <a:cubicBezTo>
                    <a:pt x="1641842" y="443593"/>
                    <a:pt x="1641842" y="444814"/>
                    <a:pt x="1639401" y="441152"/>
                  </a:cubicBezTo>
                  <a:cubicBezTo>
                    <a:pt x="1638180" y="438711"/>
                    <a:pt x="1635739" y="443593"/>
                    <a:pt x="1633298" y="443593"/>
                  </a:cubicBezTo>
                  <a:cubicBezTo>
                    <a:pt x="1633298" y="443593"/>
                    <a:pt x="1632077" y="446035"/>
                    <a:pt x="1630856" y="447255"/>
                  </a:cubicBezTo>
                  <a:cubicBezTo>
                    <a:pt x="1630856" y="447255"/>
                    <a:pt x="1629635" y="449697"/>
                    <a:pt x="1628415" y="449697"/>
                  </a:cubicBezTo>
                  <a:cubicBezTo>
                    <a:pt x="1625973" y="448476"/>
                    <a:pt x="1627194" y="449697"/>
                    <a:pt x="1625973" y="449697"/>
                  </a:cubicBezTo>
                  <a:cubicBezTo>
                    <a:pt x="1624753" y="448476"/>
                    <a:pt x="1625973" y="446035"/>
                    <a:pt x="1622311" y="452138"/>
                  </a:cubicBezTo>
                  <a:cubicBezTo>
                    <a:pt x="1621091" y="455800"/>
                    <a:pt x="1619870" y="458242"/>
                    <a:pt x="1618649" y="454579"/>
                  </a:cubicBezTo>
                  <a:cubicBezTo>
                    <a:pt x="1618649" y="452138"/>
                    <a:pt x="1617428" y="453359"/>
                    <a:pt x="1616208" y="453359"/>
                  </a:cubicBezTo>
                  <a:cubicBezTo>
                    <a:pt x="1613766" y="452138"/>
                    <a:pt x="1613766" y="458242"/>
                    <a:pt x="1612546" y="458242"/>
                  </a:cubicBezTo>
                  <a:cubicBezTo>
                    <a:pt x="1611325" y="458242"/>
                    <a:pt x="1611325" y="457021"/>
                    <a:pt x="1611325" y="454579"/>
                  </a:cubicBezTo>
                  <a:cubicBezTo>
                    <a:pt x="1611325" y="454579"/>
                    <a:pt x="1611325" y="454579"/>
                    <a:pt x="1611325" y="454579"/>
                  </a:cubicBezTo>
                  <a:cubicBezTo>
                    <a:pt x="1612546" y="453359"/>
                    <a:pt x="1612546" y="453359"/>
                    <a:pt x="1613766" y="452138"/>
                  </a:cubicBezTo>
                  <a:cubicBezTo>
                    <a:pt x="1614987" y="449697"/>
                    <a:pt x="1616208" y="447255"/>
                    <a:pt x="1617428" y="446035"/>
                  </a:cubicBezTo>
                  <a:cubicBezTo>
                    <a:pt x="1618649" y="443593"/>
                    <a:pt x="1621091" y="443593"/>
                    <a:pt x="1623532" y="441152"/>
                  </a:cubicBezTo>
                  <a:cubicBezTo>
                    <a:pt x="1624753" y="438711"/>
                    <a:pt x="1630856" y="439931"/>
                    <a:pt x="1632077" y="437490"/>
                  </a:cubicBezTo>
                  <a:cubicBezTo>
                    <a:pt x="1635739" y="432607"/>
                    <a:pt x="1639401" y="433828"/>
                    <a:pt x="1639401" y="435048"/>
                  </a:cubicBezTo>
                  <a:cubicBezTo>
                    <a:pt x="1640622" y="435048"/>
                    <a:pt x="1643063" y="433828"/>
                    <a:pt x="1643063" y="435048"/>
                  </a:cubicBezTo>
                  <a:cubicBezTo>
                    <a:pt x="1643063" y="436269"/>
                    <a:pt x="1644284" y="433828"/>
                    <a:pt x="1645505" y="432607"/>
                  </a:cubicBezTo>
                  <a:cubicBezTo>
                    <a:pt x="1646725" y="430165"/>
                    <a:pt x="1647946" y="427724"/>
                    <a:pt x="1646725" y="428945"/>
                  </a:cubicBezTo>
                  <a:cubicBezTo>
                    <a:pt x="1643063" y="430165"/>
                    <a:pt x="1643063" y="432607"/>
                    <a:pt x="1640622" y="427724"/>
                  </a:cubicBezTo>
                  <a:cubicBezTo>
                    <a:pt x="1639401" y="425283"/>
                    <a:pt x="1636960" y="427724"/>
                    <a:pt x="1635739" y="426504"/>
                  </a:cubicBezTo>
                  <a:cubicBezTo>
                    <a:pt x="1635739" y="426504"/>
                    <a:pt x="1634518" y="428945"/>
                    <a:pt x="1633298" y="428945"/>
                  </a:cubicBezTo>
                  <a:cubicBezTo>
                    <a:pt x="1633298" y="428945"/>
                    <a:pt x="1632077" y="430165"/>
                    <a:pt x="1630856" y="430165"/>
                  </a:cubicBezTo>
                  <a:cubicBezTo>
                    <a:pt x="1629635" y="427724"/>
                    <a:pt x="1629635" y="430165"/>
                    <a:pt x="1628415" y="428945"/>
                  </a:cubicBezTo>
                  <a:cubicBezTo>
                    <a:pt x="1627194" y="427724"/>
                    <a:pt x="1628415" y="425283"/>
                    <a:pt x="1624753" y="430165"/>
                  </a:cubicBezTo>
                  <a:cubicBezTo>
                    <a:pt x="1623532" y="432607"/>
                    <a:pt x="1621091" y="433828"/>
                    <a:pt x="1621091" y="431386"/>
                  </a:cubicBezTo>
                  <a:cubicBezTo>
                    <a:pt x="1621091" y="428945"/>
                    <a:pt x="1619870" y="430165"/>
                    <a:pt x="1618649" y="428945"/>
                  </a:cubicBezTo>
                  <a:cubicBezTo>
                    <a:pt x="1616208" y="427724"/>
                    <a:pt x="1614987" y="432607"/>
                    <a:pt x="1614987" y="432607"/>
                  </a:cubicBezTo>
                  <a:cubicBezTo>
                    <a:pt x="1613766" y="432607"/>
                    <a:pt x="1613766" y="431386"/>
                    <a:pt x="1613766" y="428945"/>
                  </a:cubicBezTo>
                  <a:cubicBezTo>
                    <a:pt x="1613766" y="424062"/>
                    <a:pt x="1611325" y="428945"/>
                    <a:pt x="1608884" y="430165"/>
                  </a:cubicBezTo>
                  <a:cubicBezTo>
                    <a:pt x="1606442" y="432607"/>
                    <a:pt x="1606442" y="430165"/>
                    <a:pt x="1605221" y="427724"/>
                  </a:cubicBezTo>
                  <a:cubicBezTo>
                    <a:pt x="1605221" y="425283"/>
                    <a:pt x="1605221" y="420400"/>
                    <a:pt x="1601559" y="425283"/>
                  </a:cubicBezTo>
                  <a:cubicBezTo>
                    <a:pt x="1600339" y="427724"/>
                    <a:pt x="1599118" y="427724"/>
                    <a:pt x="1599118" y="427724"/>
                  </a:cubicBezTo>
                  <a:cubicBezTo>
                    <a:pt x="1599118" y="426504"/>
                    <a:pt x="1597897" y="426504"/>
                    <a:pt x="1597897" y="426504"/>
                  </a:cubicBezTo>
                  <a:cubicBezTo>
                    <a:pt x="1601559" y="424062"/>
                    <a:pt x="1605221" y="420400"/>
                    <a:pt x="1608884" y="417958"/>
                  </a:cubicBezTo>
                  <a:cubicBezTo>
                    <a:pt x="1610104" y="416738"/>
                    <a:pt x="1612546" y="416738"/>
                    <a:pt x="1614987" y="415517"/>
                  </a:cubicBezTo>
                  <a:cubicBezTo>
                    <a:pt x="1617428" y="414297"/>
                    <a:pt x="1619870" y="413076"/>
                    <a:pt x="1621091" y="411855"/>
                  </a:cubicBezTo>
                  <a:cubicBezTo>
                    <a:pt x="1624753" y="406972"/>
                    <a:pt x="1627194" y="395986"/>
                    <a:pt x="1628415" y="387441"/>
                  </a:cubicBezTo>
                  <a:cubicBezTo>
                    <a:pt x="1629635" y="382558"/>
                    <a:pt x="1633298" y="378896"/>
                    <a:pt x="1633298" y="374013"/>
                  </a:cubicBezTo>
                  <a:cubicBezTo>
                    <a:pt x="1634518" y="369130"/>
                    <a:pt x="1641842" y="364248"/>
                    <a:pt x="1643063" y="358144"/>
                  </a:cubicBezTo>
                  <a:cubicBezTo>
                    <a:pt x="1645505" y="348379"/>
                    <a:pt x="1650387" y="345937"/>
                    <a:pt x="1651608" y="344716"/>
                  </a:cubicBezTo>
                  <a:cubicBezTo>
                    <a:pt x="1652829" y="344716"/>
                    <a:pt x="1655270" y="339834"/>
                    <a:pt x="1655270" y="339834"/>
                  </a:cubicBezTo>
                  <a:cubicBezTo>
                    <a:pt x="1656491" y="339834"/>
                    <a:pt x="1656491" y="337392"/>
                    <a:pt x="1657712" y="333730"/>
                  </a:cubicBezTo>
                  <a:cubicBezTo>
                    <a:pt x="1658932" y="328847"/>
                    <a:pt x="1658932" y="325185"/>
                    <a:pt x="1657712" y="327627"/>
                  </a:cubicBezTo>
                  <a:cubicBezTo>
                    <a:pt x="1654049" y="333730"/>
                    <a:pt x="1654049" y="336172"/>
                    <a:pt x="1650387" y="331289"/>
                  </a:cubicBezTo>
                  <a:cubicBezTo>
                    <a:pt x="1647946" y="328847"/>
                    <a:pt x="1646725" y="334951"/>
                    <a:pt x="1643063" y="336172"/>
                  </a:cubicBezTo>
                  <a:cubicBezTo>
                    <a:pt x="1643063" y="336172"/>
                    <a:pt x="1641842" y="339834"/>
                    <a:pt x="1640622" y="341054"/>
                  </a:cubicBezTo>
                  <a:cubicBezTo>
                    <a:pt x="1639401" y="341054"/>
                    <a:pt x="1639401" y="344716"/>
                    <a:pt x="1638180" y="344716"/>
                  </a:cubicBezTo>
                  <a:cubicBezTo>
                    <a:pt x="1635739" y="344716"/>
                    <a:pt x="1636960" y="345937"/>
                    <a:pt x="1634518" y="345937"/>
                  </a:cubicBezTo>
                  <a:cubicBezTo>
                    <a:pt x="1634518" y="345937"/>
                    <a:pt x="1634518" y="345937"/>
                    <a:pt x="1634518" y="345937"/>
                  </a:cubicBezTo>
                  <a:cubicBezTo>
                    <a:pt x="1635739" y="343496"/>
                    <a:pt x="1635739" y="342275"/>
                    <a:pt x="1634518" y="343496"/>
                  </a:cubicBezTo>
                  <a:cubicBezTo>
                    <a:pt x="1630856" y="345937"/>
                    <a:pt x="1630856" y="348379"/>
                    <a:pt x="1629635" y="343496"/>
                  </a:cubicBezTo>
                  <a:cubicBezTo>
                    <a:pt x="1628415" y="341054"/>
                    <a:pt x="1627194" y="344716"/>
                    <a:pt x="1624753" y="344716"/>
                  </a:cubicBezTo>
                  <a:cubicBezTo>
                    <a:pt x="1624753" y="344716"/>
                    <a:pt x="1623532" y="347158"/>
                    <a:pt x="1623532" y="347158"/>
                  </a:cubicBezTo>
                  <a:cubicBezTo>
                    <a:pt x="1623532" y="347158"/>
                    <a:pt x="1622311" y="349599"/>
                    <a:pt x="1621091" y="348379"/>
                  </a:cubicBezTo>
                  <a:cubicBezTo>
                    <a:pt x="1619870" y="347158"/>
                    <a:pt x="1619870" y="348379"/>
                    <a:pt x="1618649" y="348379"/>
                  </a:cubicBezTo>
                  <a:cubicBezTo>
                    <a:pt x="1617428" y="347158"/>
                    <a:pt x="1618649" y="344716"/>
                    <a:pt x="1616208" y="349599"/>
                  </a:cubicBezTo>
                  <a:cubicBezTo>
                    <a:pt x="1614987" y="352041"/>
                    <a:pt x="1613766" y="354482"/>
                    <a:pt x="1613766" y="352041"/>
                  </a:cubicBezTo>
                  <a:cubicBezTo>
                    <a:pt x="1613766" y="350820"/>
                    <a:pt x="1612546" y="350820"/>
                    <a:pt x="1611325" y="350820"/>
                  </a:cubicBezTo>
                  <a:cubicBezTo>
                    <a:pt x="1608884" y="349599"/>
                    <a:pt x="1608884" y="355703"/>
                    <a:pt x="1607663" y="355703"/>
                  </a:cubicBezTo>
                  <a:cubicBezTo>
                    <a:pt x="1606442" y="355703"/>
                    <a:pt x="1606442" y="355703"/>
                    <a:pt x="1606442" y="353261"/>
                  </a:cubicBezTo>
                  <a:cubicBezTo>
                    <a:pt x="1606442" y="348379"/>
                    <a:pt x="1604001" y="353261"/>
                    <a:pt x="1602780" y="355703"/>
                  </a:cubicBezTo>
                  <a:cubicBezTo>
                    <a:pt x="1600339" y="359365"/>
                    <a:pt x="1600339" y="356923"/>
                    <a:pt x="1599118" y="354482"/>
                  </a:cubicBezTo>
                  <a:cubicBezTo>
                    <a:pt x="1600339" y="352041"/>
                    <a:pt x="1601559" y="347158"/>
                    <a:pt x="1602780" y="344716"/>
                  </a:cubicBezTo>
                  <a:cubicBezTo>
                    <a:pt x="1604001" y="341054"/>
                    <a:pt x="1606442" y="341054"/>
                    <a:pt x="1607663" y="337392"/>
                  </a:cubicBezTo>
                  <a:cubicBezTo>
                    <a:pt x="1608884" y="333730"/>
                    <a:pt x="1613766" y="333730"/>
                    <a:pt x="1614987" y="331289"/>
                  </a:cubicBezTo>
                  <a:cubicBezTo>
                    <a:pt x="1617428" y="326406"/>
                    <a:pt x="1621091" y="326406"/>
                    <a:pt x="1622311" y="326406"/>
                  </a:cubicBezTo>
                  <a:cubicBezTo>
                    <a:pt x="1623532" y="326406"/>
                    <a:pt x="1624753" y="323965"/>
                    <a:pt x="1625973" y="325185"/>
                  </a:cubicBezTo>
                  <a:cubicBezTo>
                    <a:pt x="1625973" y="326406"/>
                    <a:pt x="1627194" y="323965"/>
                    <a:pt x="1628415" y="321523"/>
                  </a:cubicBezTo>
                  <a:cubicBezTo>
                    <a:pt x="1629635" y="319082"/>
                    <a:pt x="1629635" y="316640"/>
                    <a:pt x="1629635" y="317861"/>
                  </a:cubicBezTo>
                  <a:cubicBezTo>
                    <a:pt x="1625973" y="320302"/>
                    <a:pt x="1625973" y="321523"/>
                    <a:pt x="1624753" y="317861"/>
                  </a:cubicBezTo>
                  <a:cubicBezTo>
                    <a:pt x="1623532" y="315420"/>
                    <a:pt x="1622311" y="317861"/>
                    <a:pt x="1619870" y="317861"/>
                  </a:cubicBezTo>
                  <a:cubicBezTo>
                    <a:pt x="1619870" y="317861"/>
                    <a:pt x="1618649" y="320302"/>
                    <a:pt x="1617428" y="320302"/>
                  </a:cubicBezTo>
                  <a:cubicBezTo>
                    <a:pt x="1617428" y="320302"/>
                    <a:pt x="1616208" y="322744"/>
                    <a:pt x="1614987" y="321523"/>
                  </a:cubicBezTo>
                  <a:cubicBezTo>
                    <a:pt x="1613766" y="320302"/>
                    <a:pt x="1613766" y="321523"/>
                    <a:pt x="1612546" y="321523"/>
                  </a:cubicBezTo>
                  <a:cubicBezTo>
                    <a:pt x="1611325" y="320302"/>
                    <a:pt x="1612546" y="317861"/>
                    <a:pt x="1610104" y="323965"/>
                  </a:cubicBezTo>
                  <a:cubicBezTo>
                    <a:pt x="1608884" y="326406"/>
                    <a:pt x="1607663" y="328847"/>
                    <a:pt x="1607663" y="326406"/>
                  </a:cubicBezTo>
                  <a:cubicBezTo>
                    <a:pt x="1607663" y="325185"/>
                    <a:pt x="1606442" y="325185"/>
                    <a:pt x="1605221" y="325185"/>
                  </a:cubicBezTo>
                  <a:cubicBezTo>
                    <a:pt x="1602780" y="323965"/>
                    <a:pt x="1602780" y="330068"/>
                    <a:pt x="1601559" y="330068"/>
                  </a:cubicBezTo>
                  <a:cubicBezTo>
                    <a:pt x="1600339" y="330068"/>
                    <a:pt x="1600339" y="330068"/>
                    <a:pt x="1600339" y="327627"/>
                  </a:cubicBezTo>
                  <a:cubicBezTo>
                    <a:pt x="1600339" y="322744"/>
                    <a:pt x="1597897" y="328847"/>
                    <a:pt x="1596677" y="330068"/>
                  </a:cubicBezTo>
                  <a:cubicBezTo>
                    <a:pt x="1594235" y="333730"/>
                    <a:pt x="1594235" y="331289"/>
                    <a:pt x="1593014" y="328847"/>
                  </a:cubicBezTo>
                  <a:cubicBezTo>
                    <a:pt x="1591794" y="326406"/>
                    <a:pt x="1591794" y="321523"/>
                    <a:pt x="1589352" y="327627"/>
                  </a:cubicBezTo>
                  <a:cubicBezTo>
                    <a:pt x="1588132" y="330068"/>
                    <a:pt x="1588132" y="331289"/>
                    <a:pt x="1586911" y="330068"/>
                  </a:cubicBezTo>
                  <a:cubicBezTo>
                    <a:pt x="1586911" y="328847"/>
                    <a:pt x="1585690" y="328847"/>
                    <a:pt x="1585690" y="328847"/>
                  </a:cubicBezTo>
                  <a:cubicBezTo>
                    <a:pt x="1585690" y="327627"/>
                    <a:pt x="1586911" y="326406"/>
                    <a:pt x="1586911" y="325185"/>
                  </a:cubicBezTo>
                  <a:cubicBezTo>
                    <a:pt x="1588132" y="322744"/>
                    <a:pt x="1589352" y="322744"/>
                    <a:pt x="1590573" y="321523"/>
                  </a:cubicBezTo>
                  <a:cubicBezTo>
                    <a:pt x="1590573" y="321523"/>
                    <a:pt x="1590573" y="321523"/>
                    <a:pt x="1590573" y="321523"/>
                  </a:cubicBezTo>
                  <a:cubicBezTo>
                    <a:pt x="1590573" y="321523"/>
                    <a:pt x="1591794" y="320302"/>
                    <a:pt x="1591794" y="320302"/>
                  </a:cubicBezTo>
                  <a:cubicBezTo>
                    <a:pt x="1593014" y="320302"/>
                    <a:pt x="1595456" y="320302"/>
                    <a:pt x="1595456" y="319082"/>
                  </a:cubicBezTo>
                  <a:cubicBezTo>
                    <a:pt x="1597897" y="316640"/>
                    <a:pt x="1600339" y="317861"/>
                    <a:pt x="1600339" y="317861"/>
                  </a:cubicBezTo>
                  <a:cubicBezTo>
                    <a:pt x="1600339" y="317861"/>
                    <a:pt x="1602780" y="317861"/>
                    <a:pt x="1602780" y="317861"/>
                  </a:cubicBezTo>
                  <a:cubicBezTo>
                    <a:pt x="1602780" y="319082"/>
                    <a:pt x="1604001" y="317861"/>
                    <a:pt x="1604001" y="316640"/>
                  </a:cubicBezTo>
                  <a:cubicBezTo>
                    <a:pt x="1605221" y="315420"/>
                    <a:pt x="1605221" y="314199"/>
                    <a:pt x="1605221" y="314199"/>
                  </a:cubicBezTo>
                  <a:cubicBezTo>
                    <a:pt x="1602780" y="314199"/>
                    <a:pt x="1602780" y="315420"/>
                    <a:pt x="1601559" y="311758"/>
                  </a:cubicBezTo>
                  <a:cubicBezTo>
                    <a:pt x="1601559" y="309316"/>
                    <a:pt x="1599118" y="310537"/>
                    <a:pt x="1597897" y="309316"/>
                  </a:cubicBezTo>
                  <a:cubicBezTo>
                    <a:pt x="1597897" y="309316"/>
                    <a:pt x="1596677" y="310537"/>
                    <a:pt x="1596677" y="310537"/>
                  </a:cubicBezTo>
                  <a:cubicBezTo>
                    <a:pt x="1596677" y="310537"/>
                    <a:pt x="1596677" y="310537"/>
                    <a:pt x="1596677" y="310537"/>
                  </a:cubicBezTo>
                  <a:cubicBezTo>
                    <a:pt x="1596677" y="310537"/>
                    <a:pt x="1596677" y="309316"/>
                    <a:pt x="1596677" y="309316"/>
                  </a:cubicBezTo>
                  <a:cubicBezTo>
                    <a:pt x="1597897" y="306875"/>
                    <a:pt x="1600339" y="306875"/>
                    <a:pt x="1601559" y="304433"/>
                  </a:cubicBezTo>
                  <a:cubicBezTo>
                    <a:pt x="1602780" y="301992"/>
                    <a:pt x="1607663" y="303213"/>
                    <a:pt x="1608884" y="300771"/>
                  </a:cubicBezTo>
                  <a:cubicBezTo>
                    <a:pt x="1611325" y="295888"/>
                    <a:pt x="1614987" y="297109"/>
                    <a:pt x="1616208" y="297109"/>
                  </a:cubicBezTo>
                  <a:cubicBezTo>
                    <a:pt x="1617428" y="297109"/>
                    <a:pt x="1618649" y="295888"/>
                    <a:pt x="1619870" y="295888"/>
                  </a:cubicBezTo>
                  <a:cubicBezTo>
                    <a:pt x="1619870" y="297109"/>
                    <a:pt x="1621091" y="294668"/>
                    <a:pt x="1622311" y="293447"/>
                  </a:cubicBezTo>
                  <a:cubicBezTo>
                    <a:pt x="1623532" y="291006"/>
                    <a:pt x="1624753" y="288564"/>
                    <a:pt x="1623532" y="289785"/>
                  </a:cubicBezTo>
                  <a:cubicBezTo>
                    <a:pt x="1619870" y="291006"/>
                    <a:pt x="1619870" y="293447"/>
                    <a:pt x="1618649" y="288564"/>
                  </a:cubicBezTo>
                  <a:cubicBezTo>
                    <a:pt x="1617428" y="286123"/>
                    <a:pt x="1616208" y="288564"/>
                    <a:pt x="1613766" y="287344"/>
                  </a:cubicBezTo>
                  <a:cubicBezTo>
                    <a:pt x="1613766" y="287344"/>
                    <a:pt x="1612546" y="289785"/>
                    <a:pt x="1611325" y="289785"/>
                  </a:cubicBezTo>
                  <a:cubicBezTo>
                    <a:pt x="1611325" y="289785"/>
                    <a:pt x="1610104" y="291006"/>
                    <a:pt x="1608884" y="291006"/>
                  </a:cubicBezTo>
                  <a:cubicBezTo>
                    <a:pt x="1607663" y="289785"/>
                    <a:pt x="1607663" y="291006"/>
                    <a:pt x="1606442" y="289785"/>
                  </a:cubicBezTo>
                  <a:cubicBezTo>
                    <a:pt x="1605221" y="288564"/>
                    <a:pt x="1606442" y="286123"/>
                    <a:pt x="1604001" y="291006"/>
                  </a:cubicBezTo>
                  <a:cubicBezTo>
                    <a:pt x="1602780" y="293447"/>
                    <a:pt x="1601559" y="294668"/>
                    <a:pt x="1601559" y="292226"/>
                  </a:cubicBezTo>
                  <a:cubicBezTo>
                    <a:pt x="1601559" y="291006"/>
                    <a:pt x="1600339" y="291006"/>
                    <a:pt x="1599118" y="291006"/>
                  </a:cubicBezTo>
                  <a:cubicBezTo>
                    <a:pt x="1596677" y="289785"/>
                    <a:pt x="1596677" y="294668"/>
                    <a:pt x="1595456" y="294668"/>
                  </a:cubicBezTo>
                  <a:cubicBezTo>
                    <a:pt x="1594235" y="294668"/>
                    <a:pt x="1594235" y="293447"/>
                    <a:pt x="1594235" y="292226"/>
                  </a:cubicBezTo>
                  <a:cubicBezTo>
                    <a:pt x="1594235" y="287344"/>
                    <a:pt x="1591794" y="292226"/>
                    <a:pt x="1590573" y="293447"/>
                  </a:cubicBezTo>
                  <a:cubicBezTo>
                    <a:pt x="1588132" y="295888"/>
                    <a:pt x="1588132" y="293447"/>
                    <a:pt x="1588132" y="291006"/>
                  </a:cubicBezTo>
                  <a:cubicBezTo>
                    <a:pt x="1588132" y="288564"/>
                    <a:pt x="1586911" y="283681"/>
                    <a:pt x="1584470" y="288564"/>
                  </a:cubicBezTo>
                  <a:cubicBezTo>
                    <a:pt x="1583249" y="291006"/>
                    <a:pt x="1582028" y="291006"/>
                    <a:pt x="1582028" y="291006"/>
                  </a:cubicBezTo>
                  <a:cubicBezTo>
                    <a:pt x="1579587" y="287344"/>
                    <a:pt x="1580807" y="293447"/>
                    <a:pt x="1579587" y="293447"/>
                  </a:cubicBezTo>
                  <a:cubicBezTo>
                    <a:pt x="1577145" y="289785"/>
                    <a:pt x="1574704" y="291006"/>
                    <a:pt x="1573483" y="294668"/>
                  </a:cubicBezTo>
                  <a:cubicBezTo>
                    <a:pt x="1568600" y="300771"/>
                    <a:pt x="1569821" y="299551"/>
                    <a:pt x="1567380" y="295888"/>
                  </a:cubicBezTo>
                  <a:cubicBezTo>
                    <a:pt x="1563718" y="292226"/>
                    <a:pt x="1564938" y="298330"/>
                    <a:pt x="1563718" y="294668"/>
                  </a:cubicBezTo>
                  <a:cubicBezTo>
                    <a:pt x="1562497" y="291006"/>
                    <a:pt x="1561276" y="287344"/>
                    <a:pt x="1560056" y="293447"/>
                  </a:cubicBezTo>
                  <a:cubicBezTo>
                    <a:pt x="1558835" y="295888"/>
                    <a:pt x="1558835" y="297109"/>
                    <a:pt x="1558835" y="295888"/>
                  </a:cubicBezTo>
                  <a:cubicBezTo>
                    <a:pt x="1558835" y="284902"/>
                    <a:pt x="1556393" y="295888"/>
                    <a:pt x="1556393" y="293447"/>
                  </a:cubicBezTo>
                  <a:cubicBezTo>
                    <a:pt x="1556393" y="293447"/>
                    <a:pt x="1556393" y="292226"/>
                    <a:pt x="1556393" y="292226"/>
                  </a:cubicBezTo>
                  <a:cubicBezTo>
                    <a:pt x="1556393" y="292226"/>
                    <a:pt x="1557614" y="291006"/>
                    <a:pt x="1557614" y="291006"/>
                  </a:cubicBezTo>
                  <a:cubicBezTo>
                    <a:pt x="1562497" y="289785"/>
                    <a:pt x="1562497" y="286123"/>
                    <a:pt x="1567380" y="282461"/>
                  </a:cubicBezTo>
                  <a:cubicBezTo>
                    <a:pt x="1568600" y="281240"/>
                    <a:pt x="1571042" y="280019"/>
                    <a:pt x="1572263" y="278799"/>
                  </a:cubicBezTo>
                  <a:cubicBezTo>
                    <a:pt x="1574704" y="276357"/>
                    <a:pt x="1577145" y="276357"/>
                    <a:pt x="1579587" y="273916"/>
                  </a:cubicBezTo>
                  <a:cubicBezTo>
                    <a:pt x="1580807" y="272695"/>
                    <a:pt x="1585690" y="273916"/>
                    <a:pt x="1586911" y="272695"/>
                  </a:cubicBezTo>
                  <a:cubicBezTo>
                    <a:pt x="1589352" y="271474"/>
                    <a:pt x="1590573" y="265371"/>
                    <a:pt x="1593014" y="261709"/>
                  </a:cubicBezTo>
                  <a:cubicBezTo>
                    <a:pt x="1594235" y="259267"/>
                    <a:pt x="1596677" y="259267"/>
                    <a:pt x="1596677" y="256826"/>
                  </a:cubicBezTo>
                  <a:cubicBezTo>
                    <a:pt x="1597897" y="254385"/>
                    <a:pt x="1602780" y="254385"/>
                    <a:pt x="1604001" y="251943"/>
                  </a:cubicBezTo>
                  <a:cubicBezTo>
                    <a:pt x="1606442" y="247060"/>
                    <a:pt x="1608884" y="248281"/>
                    <a:pt x="1610104" y="248281"/>
                  </a:cubicBezTo>
                  <a:cubicBezTo>
                    <a:pt x="1611325" y="248281"/>
                    <a:pt x="1612546" y="247060"/>
                    <a:pt x="1612546" y="247060"/>
                  </a:cubicBezTo>
                  <a:cubicBezTo>
                    <a:pt x="1612546" y="248281"/>
                    <a:pt x="1613766" y="247060"/>
                    <a:pt x="1614987" y="244619"/>
                  </a:cubicBezTo>
                  <a:cubicBezTo>
                    <a:pt x="1616208" y="242178"/>
                    <a:pt x="1616208" y="240957"/>
                    <a:pt x="1616208" y="240957"/>
                  </a:cubicBezTo>
                  <a:cubicBezTo>
                    <a:pt x="1613766" y="242178"/>
                    <a:pt x="1612546" y="243398"/>
                    <a:pt x="1611325" y="239736"/>
                  </a:cubicBezTo>
                  <a:cubicBezTo>
                    <a:pt x="1610104" y="237295"/>
                    <a:pt x="1608884" y="239736"/>
                    <a:pt x="1606442" y="239736"/>
                  </a:cubicBezTo>
                  <a:cubicBezTo>
                    <a:pt x="1606442" y="239736"/>
                    <a:pt x="1605221" y="240957"/>
                    <a:pt x="1605221" y="240957"/>
                  </a:cubicBezTo>
                  <a:cubicBezTo>
                    <a:pt x="1605221" y="240957"/>
                    <a:pt x="1604001" y="242178"/>
                    <a:pt x="1602780" y="242178"/>
                  </a:cubicBezTo>
                  <a:cubicBezTo>
                    <a:pt x="1601559" y="240957"/>
                    <a:pt x="1601559" y="242178"/>
                    <a:pt x="1600339" y="242178"/>
                  </a:cubicBezTo>
                  <a:cubicBezTo>
                    <a:pt x="1599118" y="240957"/>
                    <a:pt x="1600339" y="239736"/>
                    <a:pt x="1597897" y="243398"/>
                  </a:cubicBezTo>
                  <a:cubicBezTo>
                    <a:pt x="1596677" y="245840"/>
                    <a:pt x="1595456" y="247060"/>
                    <a:pt x="1595456" y="244619"/>
                  </a:cubicBezTo>
                  <a:cubicBezTo>
                    <a:pt x="1595456" y="243398"/>
                    <a:pt x="1594235" y="243398"/>
                    <a:pt x="1594235" y="243398"/>
                  </a:cubicBezTo>
                  <a:cubicBezTo>
                    <a:pt x="1593014" y="242178"/>
                    <a:pt x="1591794" y="247060"/>
                    <a:pt x="1591794" y="247060"/>
                  </a:cubicBezTo>
                  <a:cubicBezTo>
                    <a:pt x="1591794" y="247060"/>
                    <a:pt x="1590573" y="247060"/>
                    <a:pt x="1590573" y="245840"/>
                  </a:cubicBezTo>
                  <a:cubicBezTo>
                    <a:pt x="1590573" y="244619"/>
                    <a:pt x="1591794" y="243398"/>
                    <a:pt x="1591794" y="242178"/>
                  </a:cubicBezTo>
                  <a:cubicBezTo>
                    <a:pt x="1593014" y="239736"/>
                    <a:pt x="1594235" y="238515"/>
                    <a:pt x="1595456" y="234853"/>
                  </a:cubicBezTo>
                  <a:cubicBezTo>
                    <a:pt x="1595456" y="233633"/>
                    <a:pt x="1596677" y="232412"/>
                    <a:pt x="1599118" y="231191"/>
                  </a:cubicBezTo>
                  <a:cubicBezTo>
                    <a:pt x="1600339" y="229971"/>
                    <a:pt x="1601559" y="228750"/>
                    <a:pt x="1602780" y="226308"/>
                  </a:cubicBezTo>
                  <a:cubicBezTo>
                    <a:pt x="1604001" y="220205"/>
                    <a:pt x="1607663" y="218984"/>
                    <a:pt x="1607663" y="217764"/>
                  </a:cubicBezTo>
                  <a:cubicBezTo>
                    <a:pt x="1608884" y="216543"/>
                    <a:pt x="1610104" y="214101"/>
                    <a:pt x="1610104" y="214101"/>
                  </a:cubicBezTo>
                  <a:cubicBezTo>
                    <a:pt x="1610104" y="214101"/>
                    <a:pt x="1611325" y="211660"/>
                    <a:pt x="1611325" y="209219"/>
                  </a:cubicBezTo>
                  <a:cubicBezTo>
                    <a:pt x="1611325" y="205557"/>
                    <a:pt x="1611325" y="203115"/>
                    <a:pt x="1611325" y="205557"/>
                  </a:cubicBezTo>
                  <a:cubicBezTo>
                    <a:pt x="1608884" y="210439"/>
                    <a:pt x="1608884" y="211660"/>
                    <a:pt x="1607663" y="210439"/>
                  </a:cubicBezTo>
                  <a:cubicBezTo>
                    <a:pt x="1606442" y="209219"/>
                    <a:pt x="1605221" y="212881"/>
                    <a:pt x="1604001" y="214101"/>
                  </a:cubicBezTo>
                  <a:cubicBezTo>
                    <a:pt x="1604001" y="214101"/>
                    <a:pt x="1604001" y="216543"/>
                    <a:pt x="1602780" y="216543"/>
                  </a:cubicBezTo>
                  <a:cubicBezTo>
                    <a:pt x="1602780" y="216543"/>
                    <a:pt x="1601559" y="218984"/>
                    <a:pt x="1601559" y="218984"/>
                  </a:cubicBezTo>
                  <a:cubicBezTo>
                    <a:pt x="1600339" y="218984"/>
                    <a:pt x="1600339" y="220205"/>
                    <a:pt x="1600339" y="220205"/>
                  </a:cubicBezTo>
                  <a:cubicBezTo>
                    <a:pt x="1599118" y="220205"/>
                    <a:pt x="1599118" y="217764"/>
                    <a:pt x="1597897" y="222646"/>
                  </a:cubicBezTo>
                  <a:cubicBezTo>
                    <a:pt x="1596677" y="225088"/>
                    <a:pt x="1596677" y="227529"/>
                    <a:pt x="1595456" y="225088"/>
                  </a:cubicBezTo>
                  <a:cubicBezTo>
                    <a:pt x="1595456" y="223867"/>
                    <a:pt x="1594235" y="225088"/>
                    <a:pt x="1594235" y="225088"/>
                  </a:cubicBezTo>
                  <a:cubicBezTo>
                    <a:pt x="1593014" y="225088"/>
                    <a:pt x="1593014" y="229971"/>
                    <a:pt x="1591794" y="229971"/>
                  </a:cubicBezTo>
                  <a:cubicBezTo>
                    <a:pt x="1591794" y="229971"/>
                    <a:pt x="1590573" y="229971"/>
                    <a:pt x="1590573" y="227529"/>
                  </a:cubicBezTo>
                  <a:cubicBezTo>
                    <a:pt x="1590573" y="223867"/>
                    <a:pt x="1588132" y="228750"/>
                    <a:pt x="1588132" y="229971"/>
                  </a:cubicBezTo>
                  <a:cubicBezTo>
                    <a:pt x="1586911" y="233633"/>
                    <a:pt x="1585690" y="231191"/>
                    <a:pt x="1585690" y="228750"/>
                  </a:cubicBezTo>
                  <a:cubicBezTo>
                    <a:pt x="1585690" y="228750"/>
                    <a:pt x="1585690" y="228750"/>
                    <a:pt x="1585690" y="228750"/>
                  </a:cubicBezTo>
                  <a:cubicBezTo>
                    <a:pt x="1586911" y="228750"/>
                    <a:pt x="1586911" y="228750"/>
                    <a:pt x="1586911" y="227529"/>
                  </a:cubicBezTo>
                  <a:cubicBezTo>
                    <a:pt x="1589352" y="225088"/>
                    <a:pt x="1590573" y="220205"/>
                    <a:pt x="1591794" y="215322"/>
                  </a:cubicBezTo>
                  <a:cubicBezTo>
                    <a:pt x="1593014" y="212881"/>
                    <a:pt x="1594235" y="211660"/>
                    <a:pt x="1595456" y="209219"/>
                  </a:cubicBezTo>
                  <a:cubicBezTo>
                    <a:pt x="1596677" y="206777"/>
                    <a:pt x="1600339" y="205557"/>
                    <a:pt x="1601559" y="201894"/>
                  </a:cubicBezTo>
                  <a:cubicBezTo>
                    <a:pt x="1602780" y="197012"/>
                    <a:pt x="1606442" y="195791"/>
                    <a:pt x="1606442" y="195791"/>
                  </a:cubicBezTo>
                  <a:cubicBezTo>
                    <a:pt x="1607663" y="195791"/>
                    <a:pt x="1608884" y="193350"/>
                    <a:pt x="1608884" y="193350"/>
                  </a:cubicBezTo>
                  <a:cubicBezTo>
                    <a:pt x="1608884" y="193350"/>
                    <a:pt x="1610104" y="192129"/>
                    <a:pt x="1610104" y="189687"/>
                  </a:cubicBezTo>
                  <a:cubicBezTo>
                    <a:pt x="1611325" y="187246"/>
                    <a:pt x="1611325" y="184805"/>
                    <a:pt x="1610104" y="186025"/>
                  </a:cubicBezTo>
                  <a:cubicBezTo>
                    <a:pt x="1607663" y="188467"/>
                    <a:pt x="1607663" y="189687"/>
                    <a:pt x="1606442" y="187246"/>
                  </a:cubicBezTo>
                  <a:cubicBezTo>
                    <a:pt x="1605221" y="186025"/>
                    <a:pt x="1604001" y="188467"/>
                    <a:pt x="1602780" y="188467"/>
                  </a:cubicBezTo>
                  <a:cubicBezTo>
                    <a:pt x="1602780" y="188467"/>
                    <a:pt x="1601559" y="190908"/>
                    <a:pt x="1601559" y="190908"/>
                  </a:cubicBezTo>
                  <a:cubicBezTo>
                    <a:pt x="1601559" y="190908"/>
                    <a:pt x="1600339" y="193350"/>
                    <a:pt x="1600339" y="192129"/>
                  </a:cubicBezTo>
                  <a:cubicBezTo>
                    <a:pt x="1599118" y="192129"/>
                    <a:pt x="1599118" y="192129"/>
                    <a:pt x="1599118" y="192129"/>
                  </a:cubicBezTo>
                  <a:cubicBezTo>
                    <a:pt x="1597897" y="192129"/>
                    <a:pt x="1599118" y="189687"/>
                    <a:pt x="1596677" y="194570"/>
                  </a:cubicBezTo>
                  <a:cubicBezTo>
                    <a:pt x="1595456" y="197012"/>
                    <a:pt x="1595456" y="199453"/>
                    <a:pt x="1594235" y="197012"/>
                  </a:cubicBezTo>
                  <a:cubicBezTo>
                    <a:pt x="1594235" y="195791"/>
                    <a:pt x="1593014" y="197012"/>
                    <a:pt x="1593014" y="197012"/>
                  </a:cubicBezTo>
                  <a:cubicBezTo>
                    <a:pt x="1591794" y="197012"/>
                    <a:pt x="1591794" y="200674"/>
                    <a:pt x="1590573" y="201894"/>
                  </a:cubicBezTo>
                  <a:cubicBezTo>
                    <a:pt x="1590573" y="201894"/>
                    <a:pt x="1589352" y="201894"/>
                    <a:pt x="1589352" y="200674"/>
                  </a:cubicBezTo>
                  <a:cubicBezTo>
                    <a:pt x="1589352" y="199453"/>
                    <a:pt x="1590573" y="198232"/>
                    <a:pt x="1590573" y="197012"/>
                  </a:cubicBezTo>
                  <a:cubicBezTo>
                    <a:pt x="1591794" y="194570"/>
                    <a:pt x="1593014" y="194570"/>
                    <a:pt x="1594235" y="192129"/>
                  </a:cubicBezTo>
                  <a:cubicBezTo>
                    <a:pt x="1594235" y="190908"/>
                    <a:pt x="1595456" y="189687"/>
                    <a:pt x="1596677" y="189687"/>
                  </a:cubicBezTo>
                  <a:cubicBezTo>
                    <a:pt x="1597897" y="188467"/>
                    <a:pt x="1599118" y="187246"/>
                    <a:pt x="1599118" y="186025"/>
                  </a:cubicBezTo>
                  <a:cubicBezTo>
                    <a:pt x="1600339" y="183584"/>
                    <a:pt x="1601559" y="182363"/>
                    <a:pt x="1601559" y="181143"/>
                  </a:cubicBezTo>
                  <a:cubicBezTo>
                    <a:pt x="1602780" y="179922"/>
                    <a:pt x="1602780" y="179922"/>
                    <a:pt x="1604001" y="178701"/>
                  </a:cubicBezTo>
                  <a:cubicBezTo>
                    <a:pt x="1605221" y="178701"/>
                    <a:pt x="1605221" y="175039"/>
                    <a:pt x="1606442" y="175039"/>
                  </a:cubicBezTo>
                  <a:cubicBezTo>
                    <a:pt x="1606442" y="175039"/>
                    <a:pt x="1607663" y="172598"/>
                    <a:pt x="1607663" y="170156"/>
                  </a:cubicBezTo>
                  <a:cubicBezTo>
                    <a:pt x="1607663" y="166494"/>
                    <a:pt x="1607663" y="164053"/>
                    <a:pt x="1607663" y="166494"/>
                  </a:cubicBezTo>
                  <a:cubicBezTo>
                    <a:pt x="1606442" y="172598"/>
                    <a:pt x="1606442" y="173818"/>
                    <a:pt x="1604001" y="172598"/>
                  </a:cubicBezTo>
                  <a:cubicBezTo>
                    <a:pt x="1602780" y="171377"/>
                    <a:pt x="1601559" y="175039"/>
                    <a:pt x="1600339" y="176260"/>
                  </a:cubicBezTo>
                  <a:cubicBezTo>
                    <a:pt x="1600339" y="176260"/>
                    <a:pt x="1600339" y="178701"/>
                    <a:pt x="1599118" y="178701"/>
                  </a:cubicBezTo>
                  <a:cubicBezTo>
                    <a:pt x="1599118" y="178701"/>
                    <a:pt x="1597897" y="181143"/>
                    <a:pt x="1597897" y="179922"/>
                  </a:cubicBezTo>
                  <a:cubicBezTo>
                    <a:pt x="1596677" y="179922"/>
                    <a:pt x="1596677" y="179922"/>
                    <a:pt x="1596677" y="179922"/>
                  </a:cubicBezTo>
                  <a:cubicBezTo>
                    <a:pt x="1595456" y="179922"/>
                    <a:pt x="1596677" y="177480"/>
                    <a:pt x="1594235" y="181143"/>
                  </a:cubicBezTo>
                  <a:cubicBezTo>
                    <a:pt x="1593014" y="183584"/>
                    <a:pt x="1593014" y="184805"/>
                    <a:pt x="1591794" y="182363"/>
                  </a:cubicBezTo>
                  <a:cubicBezTo>
                    <a:pt x="1591794" y="181143"/>
                    <a:pt x="1590573" y="182363"/>
                    <a:pt x="1590573" y="181143"/>
                  </a:cubicBezTo>
                  <a:cubicBezTo>
                    <a:pt x="1589352" y="181143"/>
                    <a:pt x="1589352" y="184805"/>
                    <a:pt x="1588132" y="184805"/>
                  </a:cubicBezTo>
                  <a:cubicBezTo>
                    <a:pt x="1588132" y="184805"/>
                    <a:pt x="1586911" y="184805"/>
                    <a:pt x="1586911" y="182363"/>
                  </a:cubicBezTo>
                  <a:cubicBezTo>
                    <a:pt x="1586911" y="178701"/>
                    <a:pt x="1584470" y="183584"/>
                    <a:pt x="1584470" y="184805"/>
                  </a:cubicBezTo>
                  <a:cubicBezTo>
                    <a:pt x="1583249" y="187246"/>
                    <a:pt x="1582028" y="186025"/>
                    <a:pt x="1582028" y="183584"/>
                  </a:cubicBezTo>
                  <a:cubicBezTo>
                    <a:pt x="1582028" y="182363"/>
                    <a:pt x="1580807" y="178701"/>
                    <a:pt x="1579587" y="182363"/>
                  </a:cubicBezTo>
                  <a:cubicBezTo>
                    <a:pt x="1578366" y="184805"/>
                    <a:pt x="1578366" y="184805"/>
                    <a:pt x="1578366" y="184805"/>
                  </a:cubicBezTo>
                  <a:cubicBezTo>
                    <a:pt x="1577145" y="182363"/>
                    <a:pt x="1577145" y="187246"/>
                    <a:pt x="1577145" y="187246"/>
                  </a:cubicBezTo>
                  <a:cubicBezTo>
                    <a:pt x="1574704" y="184805"/>
                    <a:pt x="1573483" y="187246"/>
                    <a:pt x="1572263" y="189687"/>
                  </a:cubicBezTo>
                  <a:cubicBezTo>
                    <a:pt x="1569821" y="195791"/>
                    <a:pt x="1569821" y="194570"/>
                    <a:pt x="1567380" y="193350"/>
                  </a:cubicBezTo>
                  <a:cubicBezTo>
                    <a:pt x="1564938" y="190908"/>
                    <a:pt x="1566159" y="195791"/>
                    <a:pt x="1564938" y="193350"/>
                  </a:cubicBezTo>
                  <a:cubicBezTo>
                    <a:pt x="1564938" y="193350"/>
                    <a:pt x="1564938" y="192129"/>
                    <a:pt x="1563718" y="192129"/>
                  </a:cubicBezTo>
                  <a:cubicBezTo>
                    <a:pt x="1566159" y="189687"/>
                    <a:pt x="1566159" y="187246"/>
                    <a:pt x="1571042" y="182363"/>
                  </a:cubicBezTo>
                  <a:cubicBezTo>
                    <a:pt x="1572263" y="179922"/>
                    <a:pt x="1574704" y="179922"/>
                    <a:pt x="1575925" y="177480"/>
                  </a:cubicBezTo>
                  <a:cubicBezTo>
                    <a:pt x="1578366" y="175039"/>
                    <a:pt x="1580807" y="172598"/>
                    <a:pt x="1583249" y="170156"/>
                  </a:cubicBezTo>
                  <a:cubicBezTo>
                    <a:pt x="1584470" y="168936"/>
                    <a:pt x="1589352" y="167715"/>
                    <a:pt x="1590573" y="166494"/>
                  </a:cubicBezTo>
                  <a:cubicBezTo>
                    <a:pt x="1593014" y="164053"/>
                    <a:pt x="1594235" y="157949"/>
                    <a:pt x="1595456" y="153066"/>
                  </a:cubicBezTo>
                  <a:cubicBezTo>
                    <a:pt x="1596677" y="150625"/>
                    <a:pt x="1597897" y="148184"/>
                    <a:pt x="1599118" y="145742"/>
                  </a:cubicBezTo>
                  <a:cubicBezTo>
                    <a:pt x="1599118" y="144522"/>
                    <a:pt x="1600339" y="143301"/>
                    <a:pt x="1601559" y="140859"/>
                  </a:cubicBezTo>
                  <a:cubicBezTo>
                    <a:pt x="1602780" y="139639"/>
                    <a:pt x="1604001" y="137197"/>
                    <a:pt x="1604001" y="135977"/>
                  </a:cubicBezTo>
                  <a:cubicBezTo>
                    <a:pt x="1604001" y="133535"/>
                    <a:pt x="1605221" y="132315"/>
                    <a:pt x="1605221" y="131094"/>
                  </a:cubicBezTo>
                  <a:cubicBezTo>
                    <a:pt x="1605221" y="131094"/>
                    <a:pt x="1605221" y="131094"/>
                    <a:pt x="1605221" y="131094"/>
                  </a:cubicBezTo>
                  <a:cubicBezTo>
                    <a:pt x="1605221" y="131094"/>
                    <a:pt x="1606442" y="131094"/>
                    <a:pt x="1606442" y="129873"/>
                  </a:cubicBezTo>
                  <a:cubicBezTo>
                    <a:pt x="1607663" y="128652"/>
                    <a:pt x="1607663" y="127432"/>
                    <a:pt x="1607663" y="127432"/>
                  </a:cubicBezTo>
                  <a:cubicBezTo>
                    <a:pt x="1607663" y="127432"/>
                    <a:pt x="1606442" y="127432"/>
                    <a:pt x="1606442" y="127432"/>
                  </a:cubicBezTo>
                  <a:cubicBezTo>
                    <a:pt x="1607663" y="126211"/>
                    <a:pt x="1607663" y="124990"/>
                    <a:pt x="1607663" y="123770"/>
                  </a:cubicBezTo>
                  <a:cubicBezTo>
                    <a:pt x="1608884" y="122549"/>
                    <a:pt x="1608884" y="117666"/>
                    <a:pt x="1608884" y="117666"/>
                  </a:cubicBezTo>
                  <a:cubicBezTo>
                    <a:pt x="1608884" y="117666"/>
                    <a:pt x="1608884" y="114004"/>
                    <a:pt x="1608884" y="111563"/>
                  </a:cubicBezTo>
                  <a:cubicBezTo>
                    <a:pt x="1607663" y="107901"/>
                    <a:pt x="1606442" y="105459"/>
                    <a:pt x="1607663" y="107901"/>
                  </a:cubicBezTo>
                  <a:cubicBezTo>
                    <a:pt x="1607663" y="111563"/>
                    <a:pt x="1607663" y="114004"/>
                    <a:pt x="1607663" y="115225"/>
                  </a:cubicBezTo>
                  <a:cubicBezTo>
                    <a:pt x="1607663" y="116445"/>
                    <a:pt x="1606442" y="117666"/>
                    <a:pt x="1605221" y="117666"/>
                  </a:cubicBezTo>
                  <a:cubicBezTo>
                    <a:pt x="1604001" y="117666"/>
                    <a:pt x="1604001" y="122549"/>
                    <a:pt x="1602780" y="124990"/>
                  </a:cubicBezTo>
                  <a:cubicBezTo>
                    <a:pt x="1602780" y="124990"/>
                    <a:pt x="1602780" y="124990"/>
                    <a:pt x="1602780" y="126211"/>
                  </a:cubicBezTo>
                  <a:cubicBezTo>
                    <a:pt x="1601559" y="126211"/>
                    <a:pt x="1601559" y="127432"/>
                    <a:pt x="1600339" y="126211"/>
                  </a:cubicBezTo>
                  <a:cubicBezTo>
                    <a:pt x="1600339" y="126211"/>
                    <a:pt x="1599118" y="127432"/>
                    <a:pt x="1599118" y="127432"/>
                  </a:cubicBezTo>
                  <a:cubicBezTo>
                    <a:pt x="1599118" y="127432"/>
                    <a:pt x="1597897" y="128652"/>
                    <a:pt x="1597897" y="128652"/>
                  </a:cubicBezTo>
                  <a:cubicBezTo>
                    <a:pt x="1596677" y="127432"/>
                    <a:pt x="1596677" y="128652"/>
                    <a:pt x="1596677" y="128652"/>
                  </a:cubicBezTo>
                  <a:cubicBezTo>
                    <a:pt x="1595456" y="128652"/>
                    <a:pt x="1596677" y="126211"/>
                    <a:pt x="1594235" y="129873"/>
                  </a:cubicBezTo>
                  <a:cubicBezTo>
                    <a:pt x="1593014" y="132315"/>
                    <a:pt x="1591794" y="133535"/>
                    <a:pt x="1591794" y="132315"/>
                  </a:cubicBezTo>
                  <a:cubicBezTo>
                    <a:pt x="1591794" y="131094"/>
                    <a:pt x="1590573" y="132315"/>
                    <a:pt x="1590573" y="131094"/>
                  </a:cubicBezTo>
                  <a:cubicBezTo>
                    <a:pt x="1589352" y="131094"/>
                    <a:pt x="1589352" y="134756"/>
                    <a:pt x="1588132" y="135977"/>
                  </a:cubicBezTo>
                  <a:cubicBezTo>
                    <a:pt x="1588132" y="135977"/>
                    <a:pt x="1586911" y="135977"/>
                    <a:pt x="1586911" y="133535"/>
                  </a:cubicBezTo>
                  <a:cubicBezTo>
                    <a:pt x="1586911" y="129873"/>
                    <a:pt x="1584470" y="134756"/>
                    <a:pt x="1584470" y="135977"/>
                  </a:cubicBezTo>
                  <a:cubicBezTo>
                    <a:pt x="1583249" y="139639"/>
                    <a:pt x="1583249" y="137197"/>
                    <a:pt x="1582028" y="135977"/>
                  </a:cubicBezTo>
                  <a:cubicBezTo>
                    <a:pt x="1580807" y="134756"/>
                    <a:pt x="1580807" y="131094"/>
                    <a:pt x="1579587" y="135977"/>
                  </a:cubicBezTo>
                  <a:cubicBezTo>
                    <a:pt x="1579587" y="138418"/>
                    <a:pt x="1578366" y="138418"/>
                    <a:pt x="1578366" y="138418"/>
                  </a:cubicBezTo>
                  <a:cubicBezTo>
                    <a:pt x="1577145" y="135977"/>
                    <a:pt x="1577145" y="140859"/>
                    <a:pt x="1577145" y="140859"/>
                  </a:cubicBezTo>
                  <a:cubicBezTo>
                    <a:pt x="1574704" y="138418"/>
                    <a:pt x="1573483" y="140859"/>
                    <a:pt x="1572263" y="143301"/>
                  </a:cubicBezTo>
                  <a:cubicBezTo>
                    <a:pt x="1569821" y="149404"/>
                    <a:pt x="1569821" y="146963"/>
                    <a:pt x="1567380" y="145742"/>
                  </a:cubicBezTo>
                  <a:cubicBezTo>
                    <a:pt x="1564938" y="143301"/>
                    <a:pt x="1566159" y="148184"/>
                    <a:pt x="1564938" y="144522"/>
                  </a:cubicBezTo>
                  <a:cubicBezTo>
                    <a:pt x="1564938" y="143301"/>
                    <a:pt x="1563718" y="142080"/>
                    <a:pt x="1563718" y="140859"/>
                  </a:cubicBezTo>
                  <a:cubicBezTo>
                    <a:pt x="1564938" y="139639"/>
                    <a:pt x="1566159" y="137197"/>
                    <a:pt x="1567380" y="134756"/>
                  </a:cubicBezTo>
                  <a:cubicBezTo>
                    <a:pt x="1568600" y="133535"/>
                    <a:pt x="1569821" y="132315"/>
                    <a:pt x="1572263" y="131094"/>
                  </a:cubicBezTo>
                  <a:cubicBezTo>
                    <a:pt x="1574704" y="128652"/>
                    <a:pt x="1577145" y="127432"/>
                    <a:pt x="1578366" y="124990"/>
                  </a:cubicBezTo>
                  <a:cubicBezTo>
                    <a:pt x="1579587" y="123770"/>
                    <a:pt x="1583249" y="123770"/>
                    <a:pt x="1584470" y="122549"/>
                  </a:cubicBezTo>
                  <a:cubicBezTo>
                    <a:pt x="1586911" y="120108"/>
                    <a:pt x="1588132" y="115225"/>
                    <a:pt x="1589352" y="111563"/>
                  </a:cubicBezTo>
                  <a:cubicBezTo>
                    <a:pt x="1590573" y="109121"/>
                    <a:pt x="1591794" y="107901"/>
                    <a:pt x="1593014" y="105459"/>
                  </a:cubicBezTo>
                  <a:cubicBezTo>
                    <a:pt x="1594235" y="103018"/>
                    <a:pt x="1597897" y="101797"/>
                    <a:pt x="1599118" y="99356"/>
                  </a:cubicBezTo>
                  <a:cubicBezTo>
                    <a:pt x="1600339" y="94473"/>
                    <a:pt x="1602780" y="94473"/>
                    <a:pt x="1604001" y="94473"/>
                  </a:cubicBezTo>
                  <a:cubicBezTo>
                    <a:pt x="1605221" y="94473"/>
                    <a:pt x="1606442" y="92031"/>
                    <a:pt x="1606442" y="93252"/>
                  </a:cubicBezTo>
                  <a:cubicBezTo>
                    <a:pt x="1606442" y="93252"/>
                    <a:pt x="1607663" y="92031"/>
                    <a:pt x="1607663" y="90811"/>
                  </a:cubicBezTo>
                  <a:cubicBezTo>
                    <a:pt x="1608884" y="88369"/>
                    <a:pt x="1608884" y="87149"/>
                    <a:pt x="1607663" y="87149"/>
                  </a:cubicBezTo>
                  <a:cubicBezTo>
                    <a:pt x="1605221" y="89590"/>
                    <a:pt x="1605221" y="90811"/>
                    <a:pt x="1604001" y="88369"/>
                  </a:cubicBezTo>
                  <a:cubicBezTo>
                    <a:pt x="1602780" y="87149"/>
                    <a:pt x="1601559" y="89590"/>
                    <a:pt x="1600339" y="89590"/>
                  </a:cubicBezTo>
                  <a:cubicBezTo>
                    <a:pt x="1600339" y="89590"/>
                    <a:pt x="1599118" y="92031"/>
                    <a:pt x="1599118" y="92031"/>
                  </a:cubicBezTo>
                  <a:cubicBezTo>
                    <a:pt x="1599118" y="92031"/>
                    <a:pt x="1597897" y="94473"/>
                    <a:pt x="1597897" y="93252"/>
                  </a:cubicBezTo>
                  <a:cubicBezTo>
                    <a:pt x="1596677" y="93252"/>
                    <a:pt x="1596677" y="93252"/>
                    <a:pt x="1596677" y="93252"/>
                  </a:cubicBezTo>
                  <a:cubicBezTo>
                    <a:pt x="1595456" y="93252"/>
                    <a:pt x="1596677" y="90811"/>
                    <a:pt x="1594235" y="95694"/>
                  </a:cubicBezTo>
                  <a:cubicBezTo>
                    <a:pt x="1593014" y="98135"/>
                    <a:pt x="1593014" y="99356"/>
                    <a:pt x="1591794" y="98135"/>
                  </a:cubicBezTo>
                  <a:cubicBezTo>
                    <a:pt x="1591794" y="96914"/>
                    <a:pt x="1590573" y="98135"/>
                    <a:pt x="1590573" y="98135"/>
                  </a:cubicBezTo>
                  <a:cubicBezTo>
                    <a:pt x="1589352" y="98135"/>
                    <a:pt x="1589352" y="101797"/>
                    <a:pt x="1588132" y="103018"/>
                  </a:cubicBezTo>
                  <a:cubicBezTo>
                    <a:pt x="1588132" y="103018"/>
                    <a:pt x="1586911" y="103018"/>
                    <a:pt x="1586911" y="100576"/>
                  </a:cubicBezTo>
                  <a:cubicBezTo>
                    <a:pt x="1586911" y="96914"/>
                    <a:pt x="1584470" y="101797"/>
                    <a:pt x="1584470" y="103018"/>
                  </a:cubicBezTo>
                  <a:cubicBezTo>
                    <a:pt x="1583249" y="106680"/>
                    <a:pt x="1583249" y="104238"/>
                    <a:pt x="1582028" y="103018"/>
                  </a:cubicBezTo>
                  <a:cubicBezTo>
                    <a:pt x="1580807" y="101797"/>
                    <a:pt x="1580807" y="98135"/>
                    <a:pt x="1579587" y="103018"/>
                  </a:cubicBezTo>
                  <a:cubicBezTo>
                    <a:pt x="1578366" y="105459"/>
                    <a:pt x="1578366" y="105459"/>
                    <a:pt x="1578366" y="105459"/>
                  </a:cubicBezTo>
                  <a:cubicBezTo>
                    <a:pt x="1575925" y="103018"/>
                    <a:pt x="1577145" y="107901"/>
                    <a:pt x="1577145" y="107901"/>
                  </a:cubicBezTo>
                  <a:cubicBezTo>
                    <a:pt x="1574704" y="105459"/>
                    <a:pt x="1573483" y="107901"/>
                    <a:pt x="1572263" y="111563"/>
                  </a:cubicBezTo>
                  <a:cubicBezTo>
                    <a:pt x="1569821" y="118887"/>
                    <a:pt x="1569821" y="116445"/>
                    <a:pt x="1567380" y="115225"/>
                  </a:cubicBezTo>
                  <a:cubicBezTo>
                    <a:pt x="1564938" y="114004"/>
                    <a:pt x="1566159" y="117666"/>
                    <a:pt x="1564938" y="115225"/>
                  </a:cubicBezTo>
                  <a:cubicBezTo>
                    <a:pt x="1564938" y="115225"/>
                    <a:pt x="1564938" y="115225"/>
                    <a:pt x="1564938" y="114004"/>
                  </a:cubicBezTo>
                  <a:cubicBezTo>
                    <a:pt x="1566159" y="112783"/>
                    <a:pt x="1566159" y="110342"/>
                    <a:pt x="1568600" y="107901"/>
                  </a:cubicBezTo>
                  <a:cubicBezTo>
                    <a:pt x="1569821" y="105459"/>
                    <a:pt x="1571042" y="105459"/>
                    <a:pt x="1572263" y="103018"/>
                  </a:cubicBezTo>
                  <a:cubicBezTo>
                    <a:pt x="1574704" y="100576"/>
                    <a:pt x="1575925" y="98135"/>
                    <a:pt x="1578366" y="95694"/>
                  </a:cubicBezTo>
                  <a:cubicBezTo>
                    <a:pt x="1579587" y="94473"/>
                    <a:pt x="1583249" y="92031"/>
                    <a:pt x="1584470" y="90811"/>
                  </a:cubicBezTo>
                  <a:cubicBezTo>
                    <a:pt x="1585690" y="87149"/>
                    <a:pt x="1586911" y="82266"/>
                    <a:pt x="1586911" y="78604"/>
                  </a:cubicBezTo>
                  <a:cubicBezTo>
                    <a:pt x="1586911" y="76162"/>
                    <a:pt x="1588132" y="73721"/>
                    <a:pt x="1589352" y="71280"/>
                  </a:cubicBezTo>
                  <a:cubicBezTo>
                    <a:pt x="1589352" y="68838"/>
                    <a:pt x="1593014" y="65176"/>
                    <a:pt x="1593014" y="61514"/>
                  </a:cubicBezTo>
                  <a:cubicBezTo>
                    <a:pt x="1594235" y="56631"/>
                    <a:pt x="1595456" y="54190"/>
                    <a:pt x="1596677" y="52969"/>
                  </a:cubicBezTo>
                  <a:cubicBezTo>
                    <a:pt x="1596677" y="51748"/>
                    <a:pt x="1597897" y="49307"/>
                    <a:pt x="1597897" y="49307"/>
                  </a:cubicBezTo>
                  <a:cubicBezTo>
                    <a:pt x="1597897" y="49307"/>
                    <a:pt x="1597897" y="48086"/>
                    <a:pt x="1599118" y="45645"/>
                  </a:cubicBezTo>
                  <a:cubicBezTo>
                    <a:pt x="1599118" y="43203"/>
                    <a:pt x="1599118" y="40762"/>
                    <a:pt x="1599118" y="41983"/>
                  </a:cubicBezTo>
                  <a:cubicBezTo>
                    <a:pt x="1597897" y="45645"/>
                    <a:pt x="1597897" y="46866"/>
                    <a:pt x="1595456" y="46866"/>
                  </a:cubicBezTo>
                  <a:cubicBezTo>
                    <a:pt x="1594235" y="46866"/>
                    <a:pt x="1594235" y="49307"/>
                    <a:pt x="1593014" y="50528"/>
                  </a:cubicBezTo>
                  <a:cubicBezTo>
                    <a:pt x="1593014" y="50528"/>
                    <a:pt x="1593014" y="52969"/>
                    <a:pt x="1591794" y="52969"/>
                  </a:cubicBezTo>
                  <a:cubicBezTo>
                    <a:pt x="1591794" y="52969"/>
                    <a:pt x="1591794" y="55410"/>
                    <a:pt x="1590573" y="55410"/>
                  </a:cubicBezTo>
                  <a:cubicBezTo>
                    <a:pt x="1589352" y="55410"/>
                    <a:pt x="1589352" y="56631"/>
                    <a:pt x="1589352" y="56631"/>
                  </a:cubicBezTo>
                  <a:cubicBezTo>
                    <a:pt x="1588132" y="56631"/>
                    <a:pt x="1588132" y="54190"/>
                    <a:pt x="1588132" y="60293"/>
                  </a:cubicBezTo>
                  <a:cubicBezTo>
                    <a:pt x="1588132" y="62735"/>
                    <a:pt x="1586911" y="65176"/>
                    <a:pt x="1586911" y="63955"/>
                  </a:cubicBezTo>
                  <a:cubicBezTo>
                    <a:pt x="1586911" y="62735"/>
                    <a:pt x="1585690" y="63955"/>
                    <a:pt x="1585690" y="63955"/>
                  </a:cubicBezTo>
                  <a:cubicBezTo>
                    <a:pt x="1584470" y="65176"/>
                    <a:pt x="1584470" y="68838"/>
                    <a:pt x="1584470" y="68838"/>
                  </a:cubicBezTo>
                  <a:cubicBezTo>
                    <a:pt x="1584470" y="70059"/>
                    <a:pt x="1583249" y="68838"/>
                    <a:pt x="1583249" y="67617"/>
                  </a:cubicBezTo>
                  <a:cubicBezTo>
                    <a:pt x="1582028" y="63955"/>
                    <a:pt x="1582028" y="68838"/>
                    <a:pt x="1580807" y="71280"/>
                  </a:cubicBezTo>
                  <a:cubicBezTo>
                    <a:pt x="1579587" y="74942"/>
                    <a:pt x="1579587" y="73721"/>
                    <a:pt x="1578366" y="72500"/>
                  </a:cubicBezTo>
                  <a:cubicBezTo>
                    <a:pt x="1577145" y="71280"/>
                    <a:pt x="1577145" y="68838"/>
                    <a:pt x="1575925" y="73721"/>
                  </a:cubicBezTo>
                  <a:cubicBezTo>
                    <a:pt x="1575925" y="76162"/>
                    <a:pt x="1574704" y="76162"/>
                    <a:pt x="1574704" y="76162"/>
                  </a:cubicBezTo>
                  <a:cubicBezTo>
                    <a:pt x="1572263" y="74942"/>
                    <a:pt x="1573483" y="78604"/>
                    <a:pt x="1573483" y="78604"/>
                  </a:cubicBezTo>
                  <a:cubicBezTo>
                    <a:pt x="1571042" y="77383"/>
                    <a:pt x="1571042" y="79824"/>
                    <a:pt x="1569821" y="82266"/>
                  </a:cubicBezTo>
                  <a:cubicBezTo>
                    <a:pt x="1568600" y="85928"/>
                    <a:pt x="1568600" y="87149"/>
                    <a:pt x="1567380" y="87149"/>
                  </a:cubicBezTo>
                  <a:cubicBezTo>
                    <a:pt x="1567380" y="87149"/>
                    <a:pt x="1566159" y="87149"/>
                    <a:pt x="1564938" y="85928"/>
                  </a:cubicBezTo>
                  <a:cubicBezTo>
                    <a:pt x="1562497" y="84707"/>
                    <a:pt x="1563718" y="88369"/>
                    <a:pt x="1562497" y="85928"/>
                  </a:cubicBezTo>
                  <a:cubicBezTo>
                    <a:pt x="1562497" y="85928"/>
                    <a:pt x="1562497" y="84707"/>
                    <a:pt x="1561276" y="84707"/>
                  </a:cubicBezTo>
                  <a:cubicBezTo>
                    <a:pt x="1561276" y="83487"/>
                    <a:pt x="1562497" y="82266"/>
                    <a:pt x="1562497" y="82266"/>
                  </a:cubicBezTo>
                  <a:cubicBezTo>
                    <a:pt x="1563718" y="79824"/>
                    <a:pt x="1564938" y="78604"/>
                    <a:pt x="1564938" y="76162"/>
                  </a:cubicBezTo>
                  <a:cubicBezTo>
                    <a:pt x="1566159" y="73721"/>
                    <a:pt x="1567380" y="70059"/>
                    <a:pt x="1568600" y="67617"/>
                  </a:cubicBezTo>
                  <a:cubicBezTo>
                    <a:pt x="1568600" y="66397"/>
                    <a:pt x="1572263" y="62735"/>
                    <a:pt x="1572263" y="61514"/>
                  </a:cubicBezTo>
                  <a:cubicBezTo>
                    <a:pt x="1573483" y="59073"/>
                    <a:pt x="1573483" y="54190"/>
                    <a:pt x="1573483" y="50528"/>
                  </a:cubicBezTo>
                  <a:cubicBezTo>
                    <a:pt x="1573483" y="48086"/>
                    <a:pt x="1574704" y="45645"/>
                    <a:pt x="1574704" y="44424"/>
                  </a:cubicBezTo>
                  <a:cubicBezTo>
                    <a:pt x="1574704" y="41983"/>
                    <a:pt x="1577145" y="38321"/>
                    <a:pt x="1577145" y="35879"/>
                  </a:cubicBezTo>
                  <a:cubicBezTo>
                    <a:pt x="1577145" y="30996"/>
                    <a:pt x="1579587" y="29776"/>
                    <a:pt x="1579587" y="28555"/>
                  </a:cubicBezTo>
                  <a:cubicBezTo>
                    <a:pt x="1579587" y="28555"/>
                    <a:pt x="1580807" y="26114"/>
                    <a:pt x="1580807" y="26114"/>
                  </a:cubicBezTo>
                  <a:cubicBezTo>
                    <a:pt x="1580807" y="26114"/>
                    <a:pt x="1580807" y="24893"/>
                    <a:pt x="1580807" y="23672"/>
                  </a:cubicBezTo>
                  <a:cubicBezTo>
                    <a:pt x="1580807" y="21231"/>
                    <a:pt x="1580807" y="20010"/>
                    <a:pt x="1580807" y="21231"/>
                  </a:cubicBezTo>
                  <a:cubicBezTo>
                    <a:pt x="1579587" y="24893"/>
                    <a:pt x="1579587" y="24893"/>
                    <a:pt x="1578366" y="24893"/>
                  </a:cubicBezTo>
                  <a:cubicBezTo>
                    <a:pt x="1577145" y="24893"/>
                    <a:pt x="1577145" y="27334"/>
                    <a:pt x="1575925" y="28555"/>
                  </a:cubicBezTo>
                  <a:cubicBezTo>
                    <a:pt x="1575925" y="28555"/>
                    <a:pt x="1575925" y="30996"/>
                    <a:pt x="1575925" y="30996"/>
                  </a:cubicBezTo>
                  <a:cubicBezTo>
                    <a:pt x="1575925" y="30996"/>
                    <a:pt x="1575925" y="33438"/>
                    <a:pt x="1574704" y="33438"/>
                  </a:cubicBezTo>
                  <a:cubicBezTo>
                    <a:pt x="1573483" y="34658"/>
                    <a:pt x="1574704" y="34658"/>
                    <a:pt x="1573483" y="34658"/>
                  </a:cubicBezTo>
                  <a:cubicBezTo>
                    <a:pt x="1572263" y="34658"/>
                    <a:pt x="1572263" y="33438"/>
                    <a:pt x="1572263" y="37100"/>
                  </a:cubicBezTo>
                  <a:cubicBezTo>
                    <a:pt x="1572263" y="39541"/>
                    <a:pt x="1572263" y="40762"/>
                    <a:pt x="1571042" y="40762"/>
                  </a:cubicBezTo>
                  <a:cubicBezTo>
                    <a:pt x="1571042" y="39541"/>
                    <a:pt x="1569821" y="40762"/>
                    <a:pt x="1569821" y="41983"/>
                  </a:cubicBezTo>
                  <a:cubicBezTo>
                    <a:pt x="1568600" y="43203"/>
                    <a:pt x="1569821" y="45645"/>
                    <a:pt x="1569821" y="46866"/>
                  </a:cubicBezTo>
                  <a:cubicBezTo>
                    <a:pt x="1569821" y="48086"/>
                    <a:pt x="1568600" y="48086"/>
                    <a:pt x="1568600" y="46866"/>
                  </a:cubicBezTo>
                  <a:cubicBezTo>
                    <a:pt x="1567380" y="44424"/>
                    <a:pt x="1567380" y="49307"/>
                    <a:pt x="1567380" y="50528"/>
                  </a:cubicBezTo>
                  <a:cubicBezTo>
                    <a:pt x="1567380" y="54190"/>
                    <a:pt x="1566159" y="52969"/>
                    <a:pt x="1566159" y="51748"/>
                  </a:cubicBezTo>
                  <a:cubicBezTo>
                    <a:pt x="1564938" y="51748"/>
                    <a:pt x="1564938" y="49307"/>
                    <a:pt x="1564938" y="52969"/>
                  </a:cubicBezTo>
                  <a:cubicBezTo>
                    <a:pt x="1564938" y="55410"/>
                    <a:pt x="1564938" y="55410"/>
                    <a:pt x="1564938" y="55410"/>
                  </a:cubicBezTo>
                  <a:cubicBezTo>
                    <a:pt x="1563718" y="55410"/>
                    <a:pt x="1564938" y="57852"/>
                    <a:pt x="1564938" y="57852"/>
                  </a:cubicBezTo>
                  <a:cubicBezTo>
                    <a:pt x="1563718" y="57852"/>
                    <a:pt x="1562497" y="60293"/>
                    <a:pt x="1562497" y="62735"/>
                  </a:cubicBezTo>
                  <a:cubicBezTo>
                    <a:pt x="1562497" y="68838"/>
                    <a:pt x="1561276" y="67617"/>
                    <a:pt x="1560056" y="67617"/>
                  </a:cubicBezTo>
                  <a:cubicBezTo>
                    <a:pt x="1557614" y="67617"/>
                    <a:pt x="1558835" y="70059"/>
                    <a:pt x="1557614" y="68838"/>
                  </a:cubicBezTo>
                  <a:cubicBezTo>
                    <a:pt x="1557614" y="68838"/>
                    <a:pt x="1557614" y="68838"/>
                    <a:pt x="1556393" y="67617"/>
                  </a:cubicBezTo>
                  <a:cubicBezTo>
                    <a:pt x="1556393" y="67617"/>
                    <a:pt x="1556393" y="67617"/>
                    <a:pt x="1556393" y="67617"/>
                  </a:cubicBezTo>
                  <a:cubicBezTo>
                    <a:pt x="1558835" y="62735"/>
                    <a:pt x="1557614" y="62735"/>
                    <a:pt x="1558835" y="56631"/>
                  </a:cubicBezTo>
                  <a:cubicBezTo>
                    <a:pt x="1558835" y="54190"/>
                    <a:pt x="1560056" y="52969"/>
                    <a:pt x="1560056" y="51748"/>
                  </a:cubicBezTo>
                  <a:cubicBezTo>
                    <a:pt x="1561276" y="49307"/>
                    <a:pt x="1561276" y="46866"/>
                    <a:pt x="1562497" y="44424"/>
                  </a:cubicBezTo>
                  <a:cubicBezTo>
                    <a:pt x="1562497" y="43203"/>
                    <a:pt x="1564938" y="39541"/>
                    <a:pt x="1564938" y="38321"/>
                  </a:cubicBezTo>
                  <a:cubicBezTo>
                    <a:pt x="1566159" y="35879"/>
                    <a:pt x="1564938" y="32217"/>
                    <a:pt x="1564938" y="28555"/>
                  </a:cubicBezTo>
                  <a:cubicBezTo>
                    <a:pt x="1564938" y="26114"/>
                    <a:pt x="1566159" y="24893"/>
                    <a:pt x="1564938" y="22451"/>
                  </a:cubicBezTo>
                  <a:cubicBezTo>
                    <a:pt x="1564938" y="20010"/>
                    <a:pt x="1566159" y="16348"/>
                    <a:pt x="1566159" y="15127"/>
                  </a:cubicBezTo>
                  <a:cubicBezTo>
                    <a:pt x="1566159" y="11465"/>
                    <a:pt x="1567380" y="9024"/>
                    <a:pt x="1567380" y="7803"/>
                  </a:cubicBezTo>
                  <a:cubicBezTo>
                    <a:pt x="1567380" y="7803"/>
                    <a:pt x="1567380" y="5362"/>
                    <a:pt x="1568600" y="5362"/>
                  </a:cubicBezTo>
                  <a:cubicBezTo>
                    <a:pt x="1568600" y="5362"/>
                    <a:pt x="1568600" y="4141"/>
                    <a:pt x="1568600" y="2920"/>
                  </a:cubicBezTo>
                  <a:cubicBezTo>
                    <a:pt x="1568600" y="1700"/>
                    <a:pt x="1568600" y="479"/>
                    <a:pt x="1568600" y="479"/>
                  </a:cubicBezTo>
                  <a:cubicBezTo>
                    <a:pt x="1567380" y="4141"/>
                    <a:pt x="1568600" y="4141"/>
                    <a:pt x="1567380" y="4141"/>
                  </a:cubicBezTo>
                  <a:cubicBezTo>
                    <a:pt x="1566159" y="4141"/>
                    <a:pt x="1566159" y="6582"/>
                    <a:pt x="1566159" y="7803"/>
                  </a:cubicBezTo>
                  <a:cubicBezTo>
                    <a:pt x="1566159" y="7803"/>
                    <a:pt x="1566159" y="9024"/>
                    <a:pt x="1566159" y="10244"/>
                  </a:cubicBezTo>
                  <a:cubicBezTo>
                    <a:pt x="1566159" y="10244"/>
                    <a:pt x="1566159" y="11465"/>
                    <a:pt x="1566159" y="12686"/>
                  </a:cubicBezTo>
                  <a:cubicBezTo>
                    <a:pt x="1564938" y="13907"/>
                    <a:pt x="1566159" y="13907"/>
                    <a:pt x="1564938" y="13907"/>
                  </a:cubicBezTo>
                  <a:cubicBezTo>
                    <a:pt x="1563718" y="15127"/>
                    <a:pt x="1563718" y="12686"/>
                    <a:pt x="1563718" y="16348"/>
                  </a:cubicBezTo>
                  <a:cubicBezTo>
                    <a:pt x="1563718" y="18789"/>
                    <a:pt x="1563718" y="20010"/>
                    <a:pt x="1562497" y="18789"/>
                  </a:cubicBezTo>
                  <a:cubicBezTo>
                    <a:pt x="1562497" y="18789"/>
                    <a:pt x="1562497" y="18789"/>
                    <a:pt x="1561276" y="20010"/>
                  </a:cubicBezTo>
                  <a:cubicBezTo>
                    <a:pt x="1560056" y="21231"/>
                    <a:pt x="1561276" y="23672"/>
                    <a:pt x="1561276" y="23672"/>
                  </a:cubicBezTo>
                  <a:cubicBezTo>
                    <a:pt x="1561276" y="24893"/>
                    <a:pt x="1561276" y="24893"/>
                    <a:pt x="1560056" y="23672"/>
                  </a:cubicBezTo>
                  <a:cubicBezTo>
                    <a:pt x="1558835" y="22451"/>
                    <a:pt x="1558835" y="26114"/>
                    <a:pt x="1558835" y="27334"/>
                  </a:cubicBezTo>
                  <a:cubicBezTo>
                    <a:pt x="1558835" y="29776"/>
                    <a:pt x="1557614" y="29776"/>
                    <a:pt x="1557614" y="28555"/>
                  </a:cubicBezTo>
                  <a:cubicBezTo>
                    <a:pt x="1556393" y="28555"/>
                    <a:pt x="1556393" y="27334"/>
                    <a:pt x="1556393" y="29776"/>
                  </a:cubicBezTo>
                  <a:cubicBezTo>
                    <a:pt x="1556393" y="30996"/>
                    <a:pt x="1556393" y="32217"/>
                    <a:pt x="1556393" y="32217"/>
                  </a:cubicBezTo>
                  <a:cubicBezTo>
                    <a:pt x="1555173" y="32217"/>
                    <a:pt x="1556393" y="34658"/>
                    <a:pt x="1556393" y="34658"/>
                  </a:cubicBezTo>
                  <a:cubicBezTo>
                    <a:pt x="1555173" y="34658"/>
                    <a:pt x="1553952" y="37100"/>
                    <a:pt x="1553952" y="39541"/>
                  </a:cubicBezTo>
                  <a:cubicBezTo>
                    <a:pt x="1553952" y="45645"/>
                    <a:pt x="1553952" y="44424"/>
                    <a:pt x="1552731" y="44424"/>
                  </a:cubicBezTo>
                  <a:cubicBezTo>
                    <a:pt x="1550290" y="45645"/>
                    <a:pt x="1552731" y="46866"/>
                    <a:pt x="1551511" y="46866"/>
                  </a:cubicBezTo>
                  <a:cubicBezTo>
                    <a:pt x="1550290" y="46866"/>
                    <a:pt x="1549069" y="45645"/>
                    <a:pt x="1550290" y="49307"/>
                  </a:cubicBezTo>
                  <a:cubicBezTo>
                    <a:pt x="1550290" y="50528"/>
                    <a:pt x="1550290" y="51748"/>
                    <a:pt x="1550290" y="50528"/>
                  </a:cubicBezTo>
                  <a:cubicBezTo>
                    <a:pt x="1547849" y="46866"/>
                    <a:pt x="1549069" y="51748"/>
                    <a:pt x="1549069" y="51748"/>
                  </a:cubicBezTo>
                  <a:cubicBezTo>
                    <a:pt x="1546628" y="50528"/>
                    <a:pt x="1549069" y="56631"/>
                    <a:pt x="1547849" y="55410"/>
                  </a:cubicBezTo>
                  <a:cubicBezTo>
                    <a:pt x="1546628" y="54190"/>
                    <a:pt x="1547849" y="57852"/>
                    <a:pt x="1546628" y="55410"/>
                  </a:cubicBezTo>
                  <a:cubicBezTo>
                    <a:pt x="1546628" y="55410"/>
                    <a:pt x="1546628" y="56631"/>
                    <a:pt x="1546628" y="56631"/>
                  </a:cubicBezTo>
                  <a:cubicBezTo>
                    <a:pt x="1546628" y="56631"/>
                    <a:pt x="1546628" y="56631"/>
                    <a:pt x="1546628" y="56631"/>
                  </a:cubicBezTo>
                  <a:lnTo>
                    <a:pt x="1546628" y="6582"/>
                  </a:lnTo>
                  <a:lnTo>
                    <a:pt x="1546628" y="56631"/>
                  </a:lnTo>
                  <a:cubicBezTo>
                    <a:pt x="1546628" y="56631"/>
                    <a:pt x="1546628" y="56631"/>
                    <a:pt x="1545407" y="56631"/>
                  </a:cubicBezTo>
                  <a:cubicBezTo>
                    <a:pt x="1545407" y="56631"/>
                    <a:pt x="1545407" y="55410"/>
                    <a:pt x="1545407" y="55410"/>
                  </a:cubicBezTo>
                  <a:cubicBezTo>
                    <a:pt x="1544186" y="57852"/>
                    <a:pt x="1545407" y="54190"/>
                    <a:pt x="1544186" y="55410"/>
                  </a:cubicBezTo>
                  <a:cubicBezTo>
                    <a:pt x="1542966" y="55410"/>
                    <a:pt x="1545407" y="50528"/>
                    <a:pt x="1542966" y="51748"/>
                  </a:cubicBezTo>
                  <a:cubicBezTo>
                    <a:pt x="1541745" y="51748"/>
                    <a:pt x="1544186" y="46866"/>
                    <a:pt x="1541745" y="50528"/>
                  </a:cubicBezTo>
                  <a:cubicBezTo>
                    <a:pt x="1541745" y="50528"/>
                    <a:pt x="1541745" y="50528"/>
                    <a:pt x="1541745" y="49307"/>
                  </a:cubicBezTo>
                  <a:cubicBezTo>
                    <a:pt x="1542966" y="45645"/>
                    <a:pt x="1541745" y="46866"/>
                    <a:pt x="1540524" y="46866"/>
                  </a:cubicBezTo>
                  <a:cubicBezTo>
                    <a:pt x="1539304" y="48086"/>
                    <a:pt x="1540524" y="45645"/>
                    <a:pt x="1539304" y="44424"/>
                  </a:cubicBezTo>
                  <a:cubicBezTo>
                    <a:pt x="1538083" y="43203"/>
                    <a:pt x="1538083" y="44424"/>
                    <a:pt x="1538083" y="39541"/>
                  </a:cubicBezTo>
                  <a:cubicBezTo>
                    <a:pt x="1538083" y="37100"/>
                    <a:pt x="1538083" y="34658"/>
                    <a:pt x="1535642" y="34658"/>
                  </a:cubicBezTo>
                  <a:cubicBezTo>
                    <a:pt x="1535642" y="34658"/>
                    <a:pt x="1536862" y="32217"/>
                    <a:pt x="1535642" y="32217"/>
                  </a:cubicBezTo>
                  <a:cubicBezTo>
                    <a:pt x="1535642" y="32217"/>
                    <a:pt x="1535642" y="30996"/>
                    <a:pt x="1535642" y="29776"/>
                  </a:cubicBezTo>
                  <a:cubicBezTo>
                    <a:pt x="1535642" y="26114"/>
                    <a:pt x="1534421" y="27334"/>
                    <a:pt x="1534421" y="28555"/>
                  </a:cubicBezTo>
                  <a:cubicBezTo>
                    <a:pt x="1533200" y="28555"/>
                    <a:pt x="1533200" y="29776"/>
                    <a:pt x="1533200" y="27334"/>
                  </a:cubicBezTo>
                  <a:cubicBezTo>
                    <a:pt x="1533200" y="26114"/>
                    <a:pt x="1533200" y="22451"/>
                    <a:pt x="1531979" y="23672"/>
                  </a:cubicBezTo>
                  <a:cubicBezTo>
                    <a:pt x="1531979" y="24893"/>
                    <a:pt x="1530759" y="24893"/>
                    <a:pt x="1530759" y="23672"/>
                  </a:cubicBezTo>
                  <a:cubicBezTo>
                    <a:pt x="1530759" y="22451"/>
                    <a:pt x="1530759" y="21231"/>
                    <a:pt x="1530759" y="20010"/>
                  </a:cubicBezTo>
                  <a:cubicBezTo>
                    <a:pt x="1530759" y="20010"/>
                    <a:pt x="1530759" y="18789"/>
                    <a:pt x="1529538" y="18789"/>
                  </a:cubicBezTo>
                  <a:cubicBezTo>
                    <a:pt x="1528317" y="20010"/>
                    <a:pt x="1528317" y="17569"/>
                    <a:pt x="1528317" y="16348"/>
                  </a:cubicBezTo>
                  <a:cubicBezTo>
                    <a:pt x="1528317" y="12686"/>
                    <a:pt x="1528317" y="13907"/>
                    <a:pt x="1527097" y="13907"/>
                  </a:cubicBezTo>
                  <a:cubicBezTo>
                    <a:pt x="1527097" y="13907"/>
                    <a:pt x="1527097" y="13907"/>
                    <a:pt x="1525876" y="12686"/>
                  </a:cubicBezTo>
                  <a:cubicBezTo>
                    <a:pt x="1525876" y="12686"/>
                    <a:pt x="1525876" y="11465"/>
                    <a:pt x="1525876" y="10244"/>
                  </a:cubicBezTo>
                  <a:cubicBezTo>
                    <a:pt x="1525876" y="10244"/>
                    <a:pt x="1525876" y="7803"/>
                    <a:pt x="1525876" y="7803"/>
                  </a:cubicBezTo>
                  <a:cubicBezTo>
                    <a:pt x="1524655" y="6582"/>
                    <a:pt x="1524655" y="4141"/>
                    <a:pt x="1524655" y="4141"/>
                  </a:cubicBezTo>
                  <a:cubicBezTo>
                    <a:pt x="1523435" y="4141"/>
                    <a:pt x="1523435" y="2920"/>
                    <a:pt x="1523435" y="479"/>
                  </a:cubicBezTo>
                  <a:cubicBezTo>
                    <a:pt x="1523435" y="-742"/>
                    <a:pt x="1523435" y="479"/>
                    <a:pt x="1523435" y="2920"/>
                  </a:cubicBezTo>
                  <a:cubicBezTo>
                    <a:pt x="1523435" y="4141"/>
                    <a:pt x="1523435" y="5362"/>
                    <a:pt x="1523435" y="5362"/>
                  </a:cubicBezTo>
                  <a:cubicBezTo>
                    <a:pt x="1523435" y="5362"/>
                    <a:pt x="1523435" y="7803"/>
                    <a:pt x="1524655" y="7803"/>
                  </a:cubicBezTo>
                  <a:cubicBezTo>
                    <a:pt x="1524655" y="9024"/>
                    <a:pt x="1525876" y="10244"/>
                    <a:pt x="1525876" y="15127"/>
                  </a:cubicBezTo>
                  <a:cubicBezTo>
                    <a:pt x="1525876" y="17569"/>
                    <a:pt x="1527097" y="21231"/>
                    <a:pt x="1527097" y="22451"/>
                  </a:cubicBezTo>
                  <a:cubicBezTo>
                    <a:pt x="1527097" y="24893"/>
                    <a:pt x="1528317" y="26114"/>
                    <a:pt x="1527097" y="28555"/>
                  </a:cubicBezTo>
                  <a:cubicBezTo>
                    <a:pt x="1527097" y="30996"/>
                    <a:pt x="1527097" y="35879"/>
                    <a:pt x="1527097" y="38321"/>
                  </a:cubicBezTo>
                  <a:cubicBezTo>
                    <a:pt x="1527097" y="39541"/>
                    <a:pt x="1529538" y="43203"/>
                    <a:pt x="1529538" y="44424"/>
                  </a:cubicBezTo>
                  <a:cubicBezTo>
                    <a:pt x="1530759" y="46866"/>
                    <a:pt x="1530759" y="49307"/>
                    <a:pt x="1531979" y="51748"/>
                  </a:cubicBezTo>
                  <a:cubicBezTo>
                    <a:pt x="1531979" y="54190"/>
                    <a:pt x="1533200" y="55410"/>
                    <a:pt x="1533200" y="56631"/>
                  </a:cubicBezTo>
                  <a:cubicBezTo>
                    <a:pt x="1534421" y="62735"/>
                    <a:pt x="1533200" y="63955"/>
                    <a:pt x="1535642" y="67617"/>
                  </a:cubicBezTo>
                  <a:cubicBezTo>
                    <a:pt x="1535642" y="67617"/>
                    <a:pt x="1535642" y="67617"/>
                    <a:pt x="1535642" y="67617"/>
                  </a:cubicBezTo>
                  <a:cubicBezTo>
                    <a:pt x="1535642" y="67617"/>
                    <a:pt x="1535642" y="67617"/>
                    <a:pt x="1534421" y="68838"/>
                  </a:cubicBezTo>
                  <a:cubicBezTo>
                    <a:pt x="1533200" y="70059"/>
                    <a:pt x="1534421" y="67617"/>
                    <a:pt x="1531979" y="67617"/>
                  </a:cubicBezTo>
                  <a:cubicBezTo>
                    <a:pt x="1530759" y="67617"/>
                    <a:pt x="1530759" y="68838"/>
                    <a:pt x="1529538" y="62735"/>
                  </a:cubicBezTo>
                  <a:cubicBezTo>
                    <a:pt x="1529538" y="60293"/>
                    <a:pt x="1528317" y="57852"/>
                    <a:pt x="1527097" y="57852"/>
                  </a:cubicBezTo>
                  <a:cubicBezTo>
                    <a:pt x="1527097" y="57852"/>
                    <a:pt x="1528317" y="55410"/>
                    <a:pt x="1527097" y="55410"/>
                  </a:cubicBezTo>
                  <a:cubicBezTo>
                    <a:pt x="1527097" y="55410"/>
                    <a:pt x="1527097" y="54190"/>
                    <a:pt x="1527097" y="52969"/>
                  </a:cubicBezTo>
                  <a:cubicBezTo>
                    <a:pt x="1527097" y="49307"/>
                    <a:pt x="1525876" y="50528"/>
                    <a:pt x="1525876" y="51748"/>
                  </a:cubicBezTo>
                  <a:cubicBezTo>
                    <a:pt x="1524655" y="52969"/>
                    <a:pt x="1524655" y="52969"/>
                    <a:pt x="1524655" y="50528"/>
                  </a:cubicBezTo>
                  <a:cubicBezTo>
                    <a:pt x="1524655" y="48086"/>
                    <a:pt x="1524655" y="44424"/>
                    <a:pt x="1523435" y="46866"/>
                  </a:cubicBezTo>
                  <a:cubicBezTo>
                    <a:pt x="1523435" y="48086"/>
                    <a:pt x="1522214" y="48086"/>
                    <a:pt x="1522214" y="46866"/>
                  </a:cubicBezTo>
                  <a:cubicBezTo>
                    <a:pt x="1522214" y="45645"/>
                    <a:pt x="1522214" y="43203"/>
                    <a:pt x="1522214" y="41983"/>
                  </a:cubicBezTo>
                  <a:cubicBezTo>
                    <a:pt x="1522214" y="41983"/>
                    <a:pt x="1520993" y="40762"/>
                    <a:pt x="1520993" y="40762"/>
                  </a:cubicBezTo>
                  <a:cubicBezTo>
                    <a:pt x="1519772" y="41983"/>
                    <a:pt x="1519772" y="39541"/>
                    <a:pt x="1519772" y="37100"/>
                  </a:cubicBezTo>
                  <a:cubicBezTo>
                    <a:pt x="1519772" y="32217"/>
                    <a:pt x="1519772" y="34658"/>
                    <a:pt x="1518552" y="34658"/>
                  </a:cubicBezTo>
                  <a:cubicBezTo>
                    <a:pt x="1518552" y="34658"/>
                    <a:pt x="1518552" y="33438"/>
                    <a:pt x="1517331" y="33438"/>
                  </a:cubicBezTo>
                  <a:cubicBezTo>
                    <a:pt x="1517331" y="33438"/>
                    <a:pt x="1516110" y="30996"/>
                    <a:pt x="1516110" y="30996"/>
                  </a:cubicBezTo>
                  <a:cubicBezTo>
                    <a:pt x="1516110" y="30996"/>
                    <a:pt x="1516110" y="28555"/>
                    <a:pt x="1516110" y="28555"/>
                  </a:cubicBezTo>
                  <a:cubicBezTo>
                    <a:pt x="1514890" y="27334"/>
                    <a:pt x="1514890" y="24893"/>
                    <a:pt x="1513669" y="24893"/>
                  </a:cubicBezTo>
                  <a:cubicBezTo>
                    <a:pt x="1512448" y="26114"/>
                    <a:pt x="1512448" y="24893"/>
                    <a:pt x="1511228" y="21231"/>
                  </a:cubicBezTo>
                  <a:cubicBezTo>
                    <a:pt x="1511228" y="20010"/>
                    <a:pt x="1511228" y="21231"/>
                    <a:pt x="1511228" y="23672"/>
                  </a:cubicBezTo>
                  <a:cubicBezTo>
                    <a:pt x="1511228" y="24893"/>
                    <a:pt x="1511228" y="26114"/>
                    <a:pt x="1511228" y="26114"/>
                  </a:cubicBezTo>
                  <a:cubicBezTo>
                    <a:pt x="1511228" y="26114"/>
                    <a:pt x="1512448" y="28555"/>
                    <a:pt x="1512448" y="28555"/>
                  </a:cubicBezTo>
                  <a:cubicBezTo>
                    <a:pt x="1512448" y="29776"/>
                    <a:pt x="1514890" y="30996"/>
                    <a:pt x="1514890" y="35879"/>
                  </a:cubicBezTo>
                  <a:cubicBezTo>
                    <a:pt x="1514890" y="38321"/>
                    <a:pt x="1517331" y="41983"/>
                    <a:pt x="1517331" y="44424"/>
                  </a:cubicBezTo>
                  <a:cubicBezTo>
                    <a:pt x="1517331" y="46866"/>
                    <a:pt x="1518552" y="49307"/>
                    <a:pt x="1518552" y="50528"/>
                  </a:cubicBezTo>
                  <a:cubicBezTo>
                    <a:pt x="1518552" y="54190"/>
                    <a:pt x="1518552" y="57852"/>
                    <a:pt x="1519772" y="61514"/>
                  </a:cubicBezTo>
                  <a:cubicBezTo>
                    <a:pt x="1519772" y="62735"/>
                    <a:pt x="1523435" y="66397"/>
                    <a:pt x="1523435" y="67617"/>
                  </a:cubicBezTo>
                  <a:cubicBezTo>
                    <a:pt x="1524655" y="70059"/>
                    <a:pt x="1525876" y="72500"/>
                    <a:pt x="1527097" y="76162"/>
                  </a:cubicBezTo>
                  <a:cubicBezTo>
                    <a:pt x="1528317" y="78604"/>
                    <a:pt x="1529538" y="79824"/>
                    <a:pt x="1529538" y="82266"/>
                  </a:cubicBezTo>
                  <a:cubicBezTo>
                    <a:pt x="1529538" y="83487"/>
                    <a:pt x="1530759" y="84707"/>
                    <a:pt x="1530759" y="84707"/>
                  </a:cubicBezTo>
                  <a:cubicBezTo>
                    <a:pt x="1530759" y="84707"/>
                    <a:pt x="1530759" y="85928"/>
                    <a:pt x="1529538" y="85928"/>
                  </a:cubicBezTo>
                  <a:cubicBezTo>
                    <a:pt x="1528317" y="88369"/>
                    <a:pt x="1529538" y="83487"/>
                    <a:pt x="1527097" y="85928"/>
                  </a:cubicBezTo>
                  <a:cubicBezTo>
                    <a:pt x="1525876" y="85928"/>
                    <a:pt x="1525876" y="87149"/>
                    <a:pt x="1524655" y="87149"/>
                  </a:cubicBezTo>
                  <a:cubicBezTo>
                    <a:pt x="1524655" y="87149"/>
                    <a:pt x="1523435" y="85928"/>
                    <a:pt x="1522214" y="82266"/>
                  </a:cubicBezTo>
                  <a:cubicBezTo>
                    <a:pt x="1520993" y="78604"/>
                    <a:pt x="1519772" y="77383"/>
                    <a:pt x="1518552" y="78604"/>
                  </a:cubicBezTo>
                  <a:cubicBezTo>
                    <a:pt x="1518552" y="78604"/>
                    <a:pt x="1519772" y="74942"/>
                    <a:pt x="1517331" y="76162"/>
                  </a:cubicBezTo>
                  <a:cubicBezTo>
                    <a:pt x="1517331" y="76162"/>
                    <a:pt x="1516110" y="76162"/>
                    <a:pt x="1516110" y="73721"/>
                  </a:cubicBezTo>
                  <a:cubicBezTo>
                    <a:pt x="1516110" y="68838"/>
                    <a:pt x="1514890" y="71280"/>
                    <a:pt x="1513669" y="72500"/>
                  </a:cubicBezTo>
                  <a:cubicBezTo>
                    <a:pt x="1512448" y="73721"/>
                    <a:pt x="1512448" y="74942"/>
                    <a:pt x="1511228" y="71280"/>
                  </a:cubicBezTo>
                  <a:cubicBezTo>
                    <a:pt x="1511228" y="68838"/>
                    <a:pt x="1510007" y="63955"/>
                    <a:pt x="1508786" y="67617"/>
                  </a:cubicBezTo>
                  <a:cubicBezTo>
                    <a:pt x="1508786" y="68838"/>
                    <a:pt x="1507565" y="68838"/>
                    <a:pt x="1507565" y="68838"/>
                  </a:cubicBezTo>
                  <a:cubicBezTo>
                    <a:pt x="1507565" y="67617"/>
                    <a:pt x="1507565" y="63955"/>
                    <a:pt x="1506345" y="63955"/>
                  </a:cubicBezTo>
                  <a:cubicBezTo>
                    <a:pt x="1505124" y="63955"/>
                    <a:pt x="1505124" y="62735"/>
                    <a:pt x="1505124" y="63955"/>
                  </a:cubicBezTo>
                  <a:cubicBezTo>
                    <a:pt x="1503903" y="65176"/>
                    <a:pt x="1503903" y="62735"/>
                    <a:pt x="1503903" y="60293"/>
                  </a:cubicBezTo>
                  <a:cubicBezTo>
                    <a:pt x="1502683" y="55410"/>
                    <a:pt x="1503903" y="57852"/>
                    <a:pt x="1502683" y="56631"/>
                  </a:cubicBezTo>
                  <a:cubicBezTo>
                    <a:pt x="1501462" y="56631"/>
                    <a:pt x="1502683" y="55410"/>
                    <a:pt x="1501462" y="55410"/>
                  </a:cubicBezTo>
                  <a:cubicBezTo>
                    <a:pt x="1501462" y="55410"/>
                    <a:pt x="1500241" y="52969"/>
                    <a:pt x="1500241" y="52969"/>
                  </a:cubicBezTo>
                  <a:cubicBezTo>
                    <a:pt x="1500241" y="52969"/>
                    <a:pt x="1500241" y="50528"/>
                    <a:pt x="1499020" y="50528"/>
                  </a:cubicBezTo>
                  <a:cubicBezTo>
                    <a:pt x="1497800" y="49307"/>
                    <a:pt x="1497800" y="45645"/>
                    <a:pt x="1496579" y="46866"/>
                  </a:cubicBezTo>
                  <a:cubicBezTo>
                    <a:pt x="1494138" y="48086"/>
                    <a:pt x="1495358" y="46866"/>
                    <a:pt x="1492917" y="41983"/>
                  </a:cubicBezTo>
                  <a:cubicBezTo>
                    <a:pt x="1492917" y="40762"/>
                    <a:pt x="1492917" y="41983"/>
                    <a:pt x="1492917" y="45645"/>
                  </a:cubicBezTo>
                  <a:cubicBezTo>
                    <a:pt x="1492917" y="48086"/>
                    <a:pt x="1492917" y="49307"/>
                    <a:pt x="1494138" y="49307"/>
                  </a:cubicBezTo>
                  <a:cubicBezTo>
                    <a:pt x="1494138" y="49307"/>
                    <a:pt x="1495358" y="51748"/>
                    <a:pt x="1495358" y="52969"/>
                  </a:cubicBezTo>
                  <a:cubicBezTo>
                    <a:pt x="1496579" y="54190"/>
                    <a:pt x="1497800" y="56631"/>
                    <a:pt x="1499020" y="61514"/>
                  </a:cubicBezTo>
                  <a:cubicBezTo>
                    <a:pt x="1499020" y="63955"/>
                    <a:pt x="1502683" y="67617"/>
                    <a:pt x="1502683" y="71280"/>
                  </a:cubicBezTo>
                  <a:cubicBezTo>
                    <a:pt x="1502683" y="73721"/>
                    <a:pt x="1503903" y="76162"/>
                    <a:pt x="1505124" y="78604"/>
                  </a:cubicBezTo>
                  <a:cubicBezTo>
                    <a:pt x="1505124" y="82266"/>
                    <a:pt x="1506345" y="88369"/>
                    <a:pt x="1507565" y="90811"/>
                  </a:cubicBezTo>
                  <a:cubicBezTo>
                    <a:pt x="1508786" y="92031"/>
                    <a:pt x="1512448" y="94473"/>
                    <a:pt x="1513669" y="95694"/>
                  </a:cubicBezTo>
                  <a:cubicBezTo>
                    <a:pt x="1516110" y="98135"/>
                    <a:pt x="1517331" y="100576"/>
                    <a:pt x="1519772" y="103018"/>
                  </a:cubicBezTo>
                  <a:cubicBezTo>
                    <a:pt x="1520993" y="105459"/>
                    <a:pt x="1522214" y="105459"/>
                    <a:pt x="1523435" y="107901"/>
                  </a:cubicBezTo>
                  <a:cubicBezTo>
                    <a:pt x="1524655" y="110342"/>
                    <a:pt x="1525876" y="111563"/>
                    <a:pt x="1527097" y="114004"/>
                  </a:cubicBezTo>
                  <a:cubicBezTo>
                    <a:pt x="1527097" y="114004"/>
                    <a:pt x="1527097" y="114004"/>
                    <a:pt x="1527097" y="115225"/>
                  </a:cubicBezTo>
                  <a:cubicBezTo>
                    <a:pt x="1525876" y="117666"/>
                    <a:pt x="1527097" y="112783"/>
                    <a:pt x="1524655" y="115225"/>
                  </a:cubicBezTo>
                  <a:cubicBezTo>
                    <a:pt x="1522214" y="116445"/>
                    <a:pt x="1522214" y="118887"/>
                    <a:pt x="1519772" y="111563"/>
                  </a:cubicBezTo>
                  <a:cubicBezTo>
                    <a:pt x="1518552" y="107901"/>
                    <a:pt x="1517331" y="106680"/>
                    <a:pt x="1514890" y="107901"/>
                  </a:cubicBezTo>
                  <a:cubicBezTo>
                    <a:pt x="1514890" y="107901"/>
                    <a:pt x="1516110" y="103018"/>
                    <a:pt x="1513669" y="105459"/>
                  </a:cubicBezTo>
                  <a:cubicBezTo>
                    <a:pt x="1513669" y="105459"/>
                    <a:pt x="1512448" y="105459"/>
                    <a:pt x="1512448" y="103018"/>
                  </a:cubicBezTo>
                  <a:cubicBezTo>
                    <a:pt x="1511228" y="98135"/>
                    <a:pt x="1510007" y="101797"/>
                    <a:pt x="1510007" y="103018"/>
                  </a:cubicBezTo>
                  <a:cubicBezTo>
                    <a:pt x="1508786" y="104238"/>
                    <a:pt x="1508786" y="106680"/>
                    <a:pt x="1507565" y="103018"/>
                  </a:cubicBezTo>
                  <a:cubicBezTo>
                    <a:pt x="1506345" y="100576"/>
                    <a:pt x="1505124" y="95694"/>
                    <a:pt x="1505124" y="100576"/>
                  </a:cubicBezTo>
                  <a:cubicBezTo>
                    <a:pt x="1505124" y="101797"/>
                    <a:pt x="1503903" y="103018"/>
                    <a:pt x="1503903" y="103018"/>
                  </a:cubicBezTo>
                  <a:cubicBezTo>
                    <a:pt x="1503903" y="103018"/>
                    <a:pt x="1502683" y="98135"/>
                    <a:pt x="1501462" y="98135"/>
                  </a:cubicBezTo>
                  <a:cubicBezTo>
                    <a:pt x="1500241" y="98135"/>
                    <a:pt x="1500241" y="96914"/>
                    <a:pt x="1500241" y="98135"/>
                  </a:cubicBezTo>
                  <a:cubicBezTo>
                    <a:pt x="1500241" y="100576"/>
                    <a:pt x="1499020" y="98135"/>
                    <a:pt x="1497800" y="95694"/>
                  </a:cubicBezTo>
                  <a:cubicBezTo>
                    <a:pt x="1496579" y="90811"/>
                    <a:pt x="1496579" y="93252"/>
                    <a:pt x="1495358" y="93252"/>
                  </a:cubicBezTo>
                  <a:cubicBezTo>
                    <a:pt x="1494138" y="93252"/>
                    <a:pt x="1495358" y="92031"/>
                    <a:pt x="1494138" y="93252"/>
                  </a:cubicBezTo>
                  <a:cubicBezTo>
                    <a:pt x="1492917" y="93252"/>
                    <a:pt x="1492917" y="92031"/>
                    <a:pt x="1492917" y="92031"/>
                  </a:cubicBezTo>
                  <a:cubicBezTo>
                    <a:pt x="1492917" y="92031"/>
                    <a:pt x="1491696" y="89590"/>
                    <a:pt x="1491696" y="89590"/>
                  </a:cubicBezTo>
                  <a:cubicBezTo>
                    <a:pt x="1490476" y="89590"/>
                    <a:pt x="1489255" y="87149"/>
                    <a:pt x="1488034" y="88369"/>
                  </a:cubicBezTo>
                  <a:cubicBezTo>
                    <a:pt x="1486813" y="90811"/>
                    <a:pt x="1486813" y="89590"/>
                    <a:pt x="1484372" y="87149"/>
                  </a:cubicBezTo>
                  <a:cubicBezTo>
                    <a:pt x="1483151" y="85928"/>
                    <a:pt x="1484372" y="88369"/>
                    <a:pt x="1484372" y="90811"/>
                  </a:cubicBezTo>
                  <a:cubicBezTo>
                    <a:pt x="1484372" y="93252"/>
                    <a:pt x="1485593" y="94473"/>
                    <a:pt x="1485593" y="93252"/>
                  </a:cubicBezTo>
                  <a:cubicBezTo>
                    <a:pt x="1485593" y="93252"/>
                    <a:pt x="1486813" y="94473"/>
                    <a:pt x="1488034" y="94473"/>
                  </a:cubicBezTo>
                  <a:cubicBezTo>
                    <a:pt x="1489255" y="94473"/>
                    <a:pt x="1491696" y="94473"/>
                    <a:pt x="1492917" y="99356"/>
                  </a:cubicBezTo>
                  <a:cubicBezTo>
                    <a:pt x="1494138" y="101797"/>
                    <a:pt x="1497800" y="103018"/>
                    <a:pt x="1499020" y="105459"/>
                  </a:cubicBezTo>
                  <a:cubicBezTo>
                    <a:pt x="1500241" y="107901"/>
                    <a:pt x="1501462" y="109121"/>
                    <a:pt x="1502683" y="111563"/>
                  </a:cubicBezTo>
                  <a:cubicBezTo>
                    <a:pt x="1503903" y="115225"/>
                    <a:pt x="1505124" y="121328"/>
                    <a:pt x="1507565" y="122549"/>
                  </a:cubicBezTo>
                  <a:cubicBezTo>
                    <a:pt x="1508786" y="123770"/>
                    <a:pt x="1512448" y="123770"/>
                    <a:pt x="1513669" y="124990"/>
                  </a:cubicBezTo>
                  <a:cubicBezTo>
                    <a:pt x="1516110" y="127432"/>
                    <a:pt x="1518552" y="128652"/>
                    <a:pt x="1519772" y="131094"/>
                  </a:cubicBezTo>
                  <a:cubicBezTo>
                    <a:pt x="1520993" y="132315"/>
                    <a:pt x="1522214" y="133535"/>
                    <a:pt x="1524655" y="134756"/>
                  </a:cubicBezTo>
                  <a:cubicBezTo>
                    <a:pt x="1527097" y="137197"/>
                    <a:pt x="1528317" y="139639"/>
                    <a:pt x="1528317" y="140859"/>
                  </a:cubicBezTo>
                  <a:cubicBezTo>
                    <a:pt x="1528317" y="140859"/>
                    <a:pt x="1527097" y="143301"/>
                    <a:pt x="1527097" y="144522"/>
                  </a:cubicBezTo>
                  <a:cubicBezTo>
                    <a:pt x="1525876" y="146963"/>
                    <a:pt x="1527097" y="142080"/>
                    <a:pt x="1524655" y="145742"/>
                  </a:cubicBezTo>
                  <a:cubicBezTo>
                    <a:pt x="1523435" y="148184"/>
                    <a:pt x="1523435" y="149404"/>
                    <a:pt x="1519772" y="143301"/>
                  </a:cubicBezTo>
                  <a:cubicBezTo>
                    <a:pt x="1518552" y="140859"/>
                    <a:pt x="1517331" y="138418"/>
                    <a:pt x="1514890" y="140859"/>
                  </a:cubicBezTo>
                  <a:cubicBezTo>
                    <a:pt x="1514890" y="140859"/>
                    <a:pt x="1516110" y="135977"/>
                    <a:pt x="1513669" y="138418"/>
                  </a:cubicBezTo>
                  <a:cubicBezTo>
                    <a:pt x="1513669" y="138418"/>
                    <a:pt x="1512448" y="138418"/>
                    <a:pt x="1512448" y="135977"/>
                  </a:cubicBezTo>
                  <a:cubicBezTo>
                    <a:pt x="1511228" y="131094"/>
                    <a:pt x="1511228" y="134756"/>
                    <a:pt x="1510007" y="135977"/>
                  </a:cubicBezTo>
                  <a:cubicBezTo>
                    <a:pt x="1508786" y="137197"/>
                    <a:pt x="1508786" y="139639"/>
                    <a:pt x="1507565" y="135977"/>
                  </a:cubicBezTo>
                  <a:cubicBezTo>
                    <a:pt x="1506345" y="133535"/>
                    <a:pt x="1505124" y="128652"/>
                    <a:pt x="1505124" y="133535"/>
                  </a:cubicBezTo>
                  <a:cubicBezTo>
                    <a:pt x="1505124" y="134756"/>
                    <a:pt x="1503903" y="135977"/>
                    <a:pt x="1503903" y="135977"/>
                  </a:cubicBezTo>
                  <a:cubicBezTo>
                    <a:pt x="1503903" y="135977"/>
                    <a:pt x="1502683" y="131094"/>
                    <a:pt x="1501462" y="131094"/>
                  </a:cubicBezTo>
                  <a:cubicBezTo>
                    <a:pt x="1500241" y="131094"/>
                    <a:pt x="1500241" y="129873"/>
                    <a:pt x="1500241" y="132315"/>
                  </a:cubicBezTo>
                  <a:cubicBezTo>
                    <a:pt x="1500241" y="134756"/>
                    <a:pt x="1499020" y="132315"/>
                    <a:pt x="1497800" y="129873"/>
                  </a:cubicBezTo>
                  <a:cubicBezTo>
                    <a:pt x="1495358" y="124990"/>
                    <a:pt x="1496579" y="127432"/>
                    <a:pt x="1495358" y="128652"/>
                  </a:cubicBezTo>
                  <a:cubicBezTo>
                    <a:pt x="1494138" y="128652"/>
                    <a:pt x="1495358" y="127432"/>
                    <a:pt x="1494138" y="128652"/>
                  </a:cubicBezTo>
                  <a:cubicBezTo>
                    <a:pt x="1492917" y="128652"/>
                    <a:pt x="1492917" y="127432"/>
                    <a:pt x="1492917" y="127432"/>
                  </a:cubicBezTo>
                  <a:cubicBezTo>
                    <a:pt x="1492917" y="127432"/>
                    <a:pt x="1491696" y="126211"/>
                    <a:pt x="1491696" y="126211"/>
                  </a:cubicBezTo>
                  <a:cubicBezTo>
                    <a:pt x="1490476" y="126211"/>
                    <a:pt x="1490476" y="126211"/>
                    <a:pt x="1489255" y="126211"/>
                  </a:cubicBezTo>
                  <a:cubicBezTo>
                    <a:pt x="1489255" y="126211"/>
                    <a:pt x="1489255" y="124990"/>
                    <a:pt x="1489255" y="124990"/>
                  </a:cubicBezTo>
                  <a:cubicBezTo>
                    <a:pt x="1488034" y="122549"/>
                    <a:pt x="1488034" y="118887"/>
                    <a:pt x="1486813" y="117666"/>
                  </a:cubicBezTo>
                  <a:cubicBezTo>
                    <a:pt x="1485593" y="117666"/>
                    <a:pt x="1485593" y="116445"/>
                    <a:pt x="1484372" y="115225"/>
                  </a:cubicBezTo>
                  <a:cubicBezTo>
                    <a:pt x="1484372" y="114004"/>
                    <a:pt x="1484372" y="111563"/>
                    <a:pt x="1484372" y="107901"/>
                  </a:cubicBezTo>
                  <a:cubicBezTo>
                    <a:pt x="1484372" y="105459"/>
                    <a:pt x="1483151" y="107901"/>
                    <a:pt x="1483151" y="111563"/>
                  </a:cubicBezTo>
                  <a:cubicBezTo>
                    <a:pt x="1481931" y="115225"/>
                    <a:pt x="1481931" y="117666"/>
                    <a:pt x="1483151" y="117666"/>
                  </a:cubicBezTo>
                  <a:cubicBezTo>
                    <a:pt x="1483151" y="117666"/>
                    <a:pt x="1484372" y="122549"/>
                    <a:pt x="1484372" y="123770"/>
                  </a:cubicBezTo>
                  <a:cubicBezTo>
                    <a:pt x="1484372" y="124990"/>
                    <a:pt x="1485593" y="126211"/>
                    <a:pt x="1485593" y="127432"/>
                  </a:cubicBezTo>
                  <a:cubicBezTo>
                    <a:pt x="1485593" y="127432"/>
                    <a:pt x="1484372" y="127432"/>
                    <a:pt x="1484372" y="127432"/>
                  </a:cubicBezTo>
                  <a:cubicBezTo>
                    <a:pt x="1483151" y="127432"/>
                    <a:pt x="1484372" y="128652"/>
                    <a:pt x="1485593" y="129873"/>
                  </a:cubicBezTo>
                  <a:cubicBezTo>
                    <a:pt x="1486813" y="131094"/>
                    <a:pt x="1486813" y="132315"/>
                    <a:pt x="1486813" y="131094"/>
                  </a:cubicBezTo>
                  <a:cubicBezTo>
                    <a:pt x="1486813" y="131094"/>
                    <a:pt x="1486813" y="131094"/>
                    <a:pt x="1486813" y="131094"/>
                  </a:cubicBezTo>
                  <a:cubicBezTo>
                    <a:pt x="1486813" y="132315"/>
                    <a:pt x="1488034" y="134756"/>
                    <a:pt x="1488034" y="135977"/>
                  </a:cubicBezTo>
                  <a:cubicBezTo>
                    <a:pt x="1488034" y="137197"/>
                    <a:pt x="1489255" y="139639"/>
                    <a:pt x="1490476" y="140859"/>
                  </a:cubicBezTo>
                  <a:cubicBezTo>
                    <a:pt x="1491696" y="142080"/>
                    <a:pt x="1492917" y="143301"/>
                    <a:pt x="1492917" y="145742"/>
                  </a:cubicBezTo>
                  <a:cubicBezTo>
                    <a:pt x="1494138" y="149404"/>
                    <a:pt x="1495358" y="150625"/>
                    <a:pt x="1496579" y="153066"/>
                  </a:cubicBezTo>
                  <a:cubicBezTo>
                    <a:pt x="1497800" y="157949"/>
                    <a:pt x="1499020" y="164053"/>
                    <a:pt x="1501462" y="166494"/>
                  </a:cubicBezTo>
                  <a:cubicBezTo>
                    <a:pt x="1502683" y="167715"/>
                    <a:pt x="1507565" y="168936"/>
                    <a:pt x="1508786" y="170156"/>
                  </a:cubicBezTo>
                  <a:cubicBezTo>
                    <a:pt x="1511228" y="172598"/>
                    <a:pt x="1513669" y="173818"/>
                    <a:pt x="1516110" y="177480"/>
                  </a:cubicBezTo>
                  <a:cubicBezTo>
                    <a:pt x="1517331" y="178701"/>
                    <a:pt x="1519772" y="179922"/>
                    <a:pt x="1520993" y="182363"/>
                  </a:cubicBezTo>
                  <a:cubicBezTo>
                    <a:pt x="1524655" y="186025"/>
                    <a:pt x="1524655" y="189687"/>
                    <a:pt x="1528317" y="192129"/>
                  </a:cubicBezTo>
                  <a:cubicBezTo>
                    <a:pt x="1528317" y="192129"/>
                    <a:pt x="1528317" y="193350"/>
                    <a:pt x="1527097" y="193350"/>
                  </a:cubicBezTo>
                  <a:cubicBezTo>
                    <a:pt x="1525876" y="195791"/>
                    <a:pt x="1527097" y="190908"/>
                    <a:pt x="1524655" y="193350"/>
                  </a:cubicBezTo>
                  <a:cubicBezTo>
                    <a:pt x="1522214" y="194570"/>
                    <a:pt x="1523435" y="197012"/>
                    <a:pt x="1519772" y="189687"/>
                  </a:cubicBezTo>
                  <a:cubicBezTo>
                    <a:pt x="1518552" y="187246"/>
                    <a:pt x="1517331" y="184805"/>
                    <a:pt x="1514890" y="187246"/>
                  </a:cubicBezTo>
                  <a:cubicBezTo>
                    <a:pt x="1514890" y="187246"/>
                    <a:pt x="1514890" y="182363"/>
                    <a:pt x="1513669" y="184805"/>
                  </a:cubicBezTo>
                  <a:cubicBezTo>
                    <a:pt x="1513669" y="184805"/>
                    <a:pt x="1512448" y="184805"/>
                    <a:pt x="1512448" y="182363"/>
                  </a:cubicBezTo>
                  <a:cubicBezTo>
                    <a:pt x="1511228" y="177480"/>
                    <a:pt x="1510007" y="181143"/>
                    <a:pt x="1510007" y="183584"/>
                  </a:cubicBezTo>
                  <a:cubicBezTo>
                    <a:pt x="1508786" y="184805"/>
                    <a:pt x="1508786" y="187246"/>
                    <a:pt x="1507565" y="184805"/>
                  </a:cubicBezTo>
                  <a:cubicBezTo>
                    <a:pt x="1506345" y="183584"/>
                    <a:pt x="1505124" y="178701"/>
                    <a:pt x="1505124" y="182363"/>
                  </a:cubicBezTo>
                  <a:cubicBezTo>
                    <a:pt x="1505124" y="183584"/>
                    <a:pt x="1505124" y="184805"/>
                    <a:pt x="1503903" y="184805"/>
                  </a:cubicBezTo>
                  <a:cubicBezTo>
                    <a:pt x="1503903" y="184805"/>
                    <a:pt x="1502683" y="179922"/>
                    <a:pt x="1501462" y="181143"/>
                  </a:cubicBezTo>
                  <a:cubicBezTo>
                    <a:pt x="1500241" y="181143"/>
                    <a:pt x="1500241" y="181143"/>
                    <a:pt x="1500241" y="182363"/>
                  </a:cubicBezTo>
                  <a:cubicBezTo>
                    <a:pt x="1500241" y="184805"/>
                    <a:pt x="1499020" y="182363"/>
                    <a:pt x="1497800" y="181143"/>
                  </a:cubicBezTo>
                  <a:cubicBezTo>
                    <a:pt x="1496579" y="177480"/>
                    <a:pt x="1496579" y="178701"/>
                    <a:pt x="1495358" y="179922"/>
                  </a:cubicBezTo>
                  <a:cubicBezTo>
                    <a:pt x="1494138" y="179922"/>
                    <a:pt x="1495358" y="178701"/>
                    <a:pt x="1494138" y="179922"/>
                  </a:cubicBezTo>
                  <a:cubicBezTo>
                    <a:pt x="1492917" y="179922"/>
                    <a:pt x="1492917" y="178701"/>
                    <a:pt x="1492917" y="178701"/>
                  </a:cubicBezTo>
                  <a:cubicBezTo>
                    <a:pt x="1492917" y="178701"/>
                    <a:pt x="1491696" y="176260"/>
                    <a:pt x="1491696" y="176260"/>
                  </a:cubicBezTo>
                  <a:cubicBezTo>
                    <a:pt x="1490476" y="175039"/>
                    <a:pt x="1489255" y="172598"/>
                    <a:pt x="1488034" y="172598"/>
                  </a:cubicBezTo>
                  <a:cubicBezTo>
                    <a:pt x="1485593" y="173818"/>
                    <a:pt x="1485593" y="172598"/>
                    <a:pt x="1484372" y="166494"/>
                  </a:cubicBezTo>
                  <a:cubicBezTo>
                    <a:pt x="1484372" y="165273"/>
                    <a:pt x="1483151" y="166494"/>
                    <a:pt x="1484372" y="170156"/>
                  </a:cubicBezTo>
                  <a:cubicBezTo>
                    <a:pt x="1484372" y="172598"/>
                    <a:pt x="1484372" y="175039"/>
                    <a:pt x="1485593" y="175039"/>
                  </a:cubicBezTo>
                  <a:cubicBezTo>
                    <a:pt x="1485593" y="175039"/>
                    <a:pt x="1486813" y="178701"/>
                    <a:pt x="1488034" y="178701"/>
                  </a:cubicBezTo>
                  <a:cubicBezTo>
                    <a:pt x="1488034" y="178701"/>
                    <a:pt x="1489255" y="179922"/>
                    <a:pt x="1490476" y="181143"/>
                  </a:cubicBezTo>
                  <a:cubicBezTo>
                    <a:pt x="1491696" y="182363"/>
                    <a:pt x="1492917" y="183584"/>
                    <a:pt x="1492917" y="186025"/>
                  </a:cubicBezTo>
                  <a:cubicBezTo>
                    <a:pt x="1492917" y="187246"/>
                    <a:pt x="1494138" y="188467"/>
                    <a:pt x="1495358" y="189687"/>
                  </a:cubicBezTo>
                  <a:cubicBezTo>
                    <a:pt x="1496579" y="190908"/>
                    <a:pt x="1497800" y="190908"/>
                    <a:pt x="1497800" y="192129"/>
                  </a:cubicBezTo>
                  <a:cubicBezTo>
                    <a:pt x="1499020" y="194570"/>
                    <a:pt x="1500241" y="195791"/>
                    <a:pt x="1501462" y="197012"/>
                  </a:cubicBezTo>
                  <a:cubicBezTo>
                    <a:pt x="1501462" y="198232"/>
                    <a:pt x="1502683" y="199453"/>
                    <a:pt x="1502683" y="200674"/>
                  </a:cubicBezTo>
                  <a:cubicBezTo>
                    <a:pt x="1502683" y="201894"/>
                    <a:pt x="1501462" y="203115"/>
                    <a:pt x="1501462" y="201894"/>
                  </a:cubicBezTo>
                  <a:cubicBezTo>
                    <a:pt x="1501462" y="201894"/>
                    <a:pt x="1500241" y="197012"/>
                    <a:pt x="1499020" y="197012"/>
                  </a:cubicBezTo>
                  <a:cubicBezTo>
                    <a:pt x="1497800" y="197012"/>
                    <a:pt x="1497800" y="195791"/>
                    <a:pt x="1497800" y="197012"/>
                  </a:cubicBezTo>
                  <a:cubicBezTo>
                    <a:pt x="1497800" y="199453"/>
                    <a:pt x="1496579" y="197012"/>
                    <a:pt x="1495358" y="194570"/>
                  </a:cubicBezTo>
                  <a:cubicBezTo>
                    <a:pt x="1494138" y="189687"/>
                    <a:pt x="1494138" y="192129"/>
                    <a:pt x="1492917" y="192129"/>
                  </a:cubicBezTo>
                  <a:cubicBezTo>
                    <a:pt x="1491696" y="192129"/>
                    <a:pt x="1492917" y="190908"/>
                    <a:pt x="1491696" y="192129"/>
                  </a:cubicBezTo>
                  <a:cubicBezTo>
                    <a:pt x="1490476" y="192129"/>
                    <a:pt x="1490476" y="190908"/>
                    <a:pt x="1490476" y="190908"/>
                  </a:cubicBezTo>
                  <a:cubicBezTo>
                    <a:pt x="1490476" y="190908"/>
                    <a:pt x="1489255" y="188467"/>
                    <a:pt x="1489255" y="188467"/>
                  </a:cubicBezTo>
                  <a:cubicBezTo>
                    <a:pt x="1488034" y="188467"/>
                    <a:pt x="1486813" y="184805"/>
                    <a:pt x="1485593" y="187246"/>
                  </a:cubicBezTo>
                  <a:cubicBezTo>
                    <a:pt x="1484372" y="189687"/>
                    <a:pt x="1484372" y="188467"/>
                    <a:pt x="1481931" y="186025"/>
                  </a:cubicBezTo>
                  <a:cubicBezTo>
                    <a:pt x="1480710" y="184805"/>
                    <a:pt x="1481931" y="187246"/>
                    <a:pt x="1481931" y="189687"/>
                  </a:cubicBezTo>
                  <a:cubicBezTo>
                    <a:pt x="1481931" y="192129"/>
                    <a:pt x="1483151" y="193350"/>
                    <a:pt x="1483151" y="193350"/>
                  </a:cubicBezTo>
                  <a:cubicBezTo>
                    <a:pt x="1483151" y="193350"/>
                    <a:pt x="1484372" y="195791"/>
                    <a:pt x="1485593" y="195791"/>
                  </a:cubicBezTo>
                  <a:cubicBezTo>
                    <a:pt x="1486813" y="195791"/>
                    <a:pt x="1489255" y="197012"/>
                    <a:pt x="1490476" y="201894"/>
                  </a:cubicBezTo>
                  <a:cubicBezTo>
                    <a:pt x="1491696" y="204336"/>
                    <a:pt x="1495358" y="205557"/>
                    <a:pt x="1496579" y="209219"/>
                  </a:cubicBezTo>
                  <a:cubicBezTo>
                    <a:pt x="1497800" y="211660"/>
                    <a:pt x="1499020" y="212881"/>
                    <a:pt x="1500241" y="215322"/>
                  </a:cubicBezTo>
                  <a:cubicBezTo>
                    <a:pt x="1501462" y="218984"/>
                    <a:pt x="1502683" y="225088"/>
                    <a:pt x="1505124" y="227529"/>
                  </a:cubicBezTo>
                  <a:cubicBezTo>
                    <a:pt x="1505124" y="227529"/>
                    <a:pt x="1506345" y="227529"/>
                    <a:pt x="1506345" y="228750"/>
                  </a:cubicBezTo>
                  <a:cubicBezTo>
                    <a:pt x="1506345" y="228750"/>
                    <a:pt x="1506345" y="228750"/>
                    <a:pt x="1506345" y="228750"/>
                  </a:cubicBezTo>
                  <a:cubicBezTo>
                    <a:pt x="1505124" y="231191"/>
                    <a:pt x="1505124" y="232412"/>
                    <a:pt x="1503903" y="229971"/>
                  </a:cubicBezTo>
                  <a:cubicBezTo>
                    <a:pt x="1502683" y="227529"/>
                    <a:pt x="1501462" y="222646"/>
                    <a:pt x="1501462" y="227529"/>
                  </a:cubicBezTo>
                  <a:cubicBezTo>
                    <a:pt x="1501462" y="229971"/>
                    <a:pt x="1500241" y="229971"/>
                    <a:pt x="1500241" y="229971"/>
                  </a:cubicBezTo>
                  <a:cubicBezTo>
                    <a:pt x="1499020" y="229971"/>
                    <a:pt x="1499020" y="225088"/>
                    <a:pt x="1497800" y="225088"/>
                  </a:cubicBezTo>
                  <a:cubicBezTo>
                    <a:pt x="1496579" y="225088"/>
                    <a:pt x="1496579" y="223867"/>
                    <a:pt x="1496579" y="225088"/>
                  </a:cubicBezTo>
                  <a:cubicBezTo>
                    <a:pt x="1496579" y="227529"/>
                    <a:pt x="1495358" y="225088"/>
                    <a:pt x="1494138" y="222646"/>
                  </a:cubicBezTo>
                  <a:cubicBezTo>
                    <a:pt x="1492917" y="217764"/>
                    <a:pt x="1492917" y="220205"/>
                    <a:pt x="1491696" y="220205"/>
                  </a:cubicBezTo>
                  <a:cubicBezTo>
                    <a:pt x="1490476" y="220205"/>
                    <a:pt x="1491696" y="218984"/>
                    <a:pt x="1490476" y="218984"/>
                  </a:cubicBezTo>
                  <a:cubicBezTo>
                    <a:pt x="1489255" y="218984"/>
                    <a:pt x="1489255" y="216543"/>
                    <a:pt x="1489255" y="216543"/>
                  </a:cubicBezTo>
                  <a:cubicBezTo>
                    <a:pt x="1489255" y="216543"/>
                    <a:pt x="1488034" y="214101"/>
                    <a:pt x="1488034" y="214101"/>
                  </a:cubicBezTo>
                  <a:cubicBezTo>
                    <a:pt x="1486813" y="212881"/>
                    <a:pt x="1485593" y="209219"/>
                    <a:pt x="1484372" y="210439"/>
                  </a:cubicBezTo>
                  <a:cubicBezTo>
                    <a:pt x="1481931" y="211660"/>
                    <a:pt x="1481931" y="210439"/>
                    <a:pt x="1480710" y="205557"/>
                  </a:cubicBezTo>
                  <a:cubicBezTo>
                    <a:pt x="1480710" y="204336"/>
                    <a:pt x="1479489" y="206777"/>
                    <a:pt x="1480710" y="209219"/>
                  </a:cubicBezTo>
                  <a:cubicBezTo>
                    <a:pt x="1480710" y="211660"/>
                    <a:pt x="1481931" y="214101"/>
                    <a:pt x="1481931" y="214101"/>
                  </a:cubicBezTo>
                  <a:cubicBezTo>
                    <a:pt x="1481931" y="214101"/>
                    <a:pt x="1483151" y="217764"/>
                    <a:pt x="1484372" y="217764"/>
                  </a:cubicBezTo>
                  <a:cubicBezTo>
                    <a:pt x="1485593" y="218984"/>
                    <a:pt x="1488034" y="220205"/>
                    <a:pt x="1489255" y="226308"/>
                  </a:cubicBezTo>
                  <a:cubicBezTo>
                    <a:pt x="1489255" y="227529"/>
                    <a:pt x="1490476" y="228750"/>
                    <a:pt x="1492917" y="231191"/>
                  </a:cubicBezTo>
                  <a:cubicBezTo>
                    <a:pt x="1494138" y="232412"/>
                    <a:pt x="1495358" y="233633"/>
                    <a:pt x="1496579" y="234853"/>
                  </a:cubicBezTo>
                  <a:cubicBezTo>
                    <a:pt x="1497800" y="237295"/>
                    <a:pt x="1499020" y="238515"/>
                    <a:pt x="1500241" y="242178"/>
                  </a:cubicBezTo>
                  <a:cubicBezTo>
                    <a:pt x="1500241" y="243398"/>
                    <a:pt x="1501462" y="244619"/>
                    <a:pt x="1501462" y="245840"/>
                  </a:cubicBezTo>
                  <a:cubicBezTo>
                    <a:pt x="1501462" y="247060"/>
                    <a:pt x="1501462" y="247060"/>
                    <a:pt x="1500241" y="247060"/>
                  </a:cubicBezTo>
                  <a:cubicBezTo>
                    <a:pt x="1499020" y="247060"/>
                    <a:pt x="1499020" y="242178"/>
                    <a:pt x="1497800" y="243398"/>
                  </a:cubicBezTo>
                  <a:cubicBezTo>
                    <a:pt x="1496579" y="243398"/>
                    <a:pt x="1496579" y="243398"/>
                    <a:pt x="1496579" y="244619"/>
                  </a:cubicBezTo>
                  <a:cubicBezTo>
                    <a:pt x="1496579" y="247060"/>
                    <a:pt x="1495358" y="244619"/>
                    <a:pt x="1494138" y="243398"/>
                  </a:cubicBezTo>
                  <a:cubicBezTo>
                    <a:pt x="1491696" y="239736"/>
                    <a:pt x="1492917" y="240957"/>
                    <a:pt x="1491696" y="242178"/>
                  </a:cubicBezTo>
                  <a:cubicBezTo>
                    <a:pt x="1490476" y="242178"/>
                    <a:pt x="1491696" y="240957"/>
                    <a:pt x="1489255" y="242178"/>
                  </a:cubicBezTo>
                  <a:cubicBezTo>
                    <a:pt x="1488034" y="242178"/>
                    <a:pt x="1488034" y="240957"/>
                    <a:pt x="1486813" y="240957"/>
                  </a:cubicBezTo>
                  <a:cubicBezTo>
                    <a:pt x="1486813" y="240957"/>
                    <a:pt x="1485593" y="239736"/>
                    <a:pt x="1485593" y="239736"/>
                  </a:cubicBezTo>
                  <a:cubicBezTo>
                    <a:pt x="1484372" y="239736"/>
                    <a:pt x="1481931" y="237295"/>
                    <a:pt x="1480710" y="239736"/>
                  </a:cubicBezTo>
                  <a:cubicBezTo>
                    <a:pt x="1479489" y="243398"/>
                    <a:pt x="1479489" y="242178"/>
                    <a:pt x="1475827" y="240957"/>
                  </a:cubicBezTo>
                  <a:cubicBezTo>
                    <a:pt x="1474606" y="240957"/>
                    <a:pt x="1475827" y="242178"/>
                    <a:pt x="1477048" y="244619"/>
                  </a:cubicBezTo>
                  <a:cubicBezTo>
                    <a:pt x="1478269" y="245840"/>
                    <a:pt x="1478269" y="247060"/>
                    <a:pt x="1479489" y="247060"/>
                  </a:cubicBezTo>
                  <a:cubicBezTo>
                    <a:pt x="1479489" y="245840"/>
                    <a:pt x="1481931" y="248281"/>
                    <a:pt x="1481931" y="248281"/>
                  </a:cubicBezTo>
                  <a:cubicBezTo>
                    <a:pt x="1483151" y="248281"/>
                    <a:pt x="1485593" y="247060"/>
                    <a:pt x="1488034" y="251943"/>
                  </a:cubicBezTo>
                  <a:cubicBezTo>
                    <a:pt x="1489255" y="254385"/>
                    <a:pt x="1494138" y="253164"/>
                    <a:pt x="1495358" y="256826"/>
                  </a:cubicBezTo>
                  <a:cubicBezTo>
                    <a:pt x="1496579" y="259267"/>
                    <a:pt x="1499020" y="259267"/>
                    <a:pt x="1499020" y="261709"/>
                  </a:cubicBezTo>
                  <a:cubicBezTo>
                    <a:pt x="1500241" y="265371"/>
                    <a:pt x="1502683" y="270254"/>
                    <a:pt x="1505124" y="272695"/>
                  </a:cubicBezTo>
                  <a:cubicBezTo>
                    <a:pt x="1506345" y="273916"/>
                    <a:pt x="1511228" y="272695"/>
                    <a:pt x="1512448" y="273916"/>
                  </a:cubicBezTo>
                  <a:cubicBezTo>
                    <a:pt x="1514890" y="275137"/>
                    <a:pt x="1517331" y="276357"/>
                    <a:pt x="1519772" y="278799"/>
                  </a:cubicBezTo>
                  <a:cubicBezTo>
                    <a:pt x="1520993" y="280019"/>
                    <a:pt x="1523435" y="280019"/>
                    <a:pt x="1524655" y="282461"/>
                  </a:cubicBezTo>
                  <a:cubicBezTo>
                    <a:pt x="1529538" y="287344"/>
                    <a:pt x="1529538" y="289785"/>
                    <a:pt x="1534421" y="291006"/>
                  </a:cubicBezTo>
                  <a:cubicBezTo>
                    <a:pt x="1534421" y="291006"/>
                    <a:pt x="1535642" y="291006"/>
                    <a:pt x="1535642" y="292226"/>
                  </a:cubicBezTo>
                  <a:cubicBezTo>
                    <a:pt x="1535642" y="292226"/>
                    <a:pt x="1535642" y="293447"/>
                    <a:pt x="1535642" y="293447"/>
                  </a:cubicBezTo>
                  <a:cubicBezTo>
                    <a:pt x="1534421" y="295888"/>
                    <a:pt x="1533200" y="284902"/>
                    <a:pt x="1533200" y="295888"/>
                  </a:cubicBezTo>
                  <a:cubicBezTo>
                    <a:pt x="1533200" y="297109"/>
                    <a:pt x="1533200" y="295888"/>
                    <a:pt x="1531979" y="293447"/>
                  </a:cubicBezTo>
                  <a:cubicBezTo>
                    <a:pt x="1530759" y="287344"/>
                    <a:pt x="1529538" y="292226"/>
                    <a:pt x="1528317" y="294668"/>
                  </a:cubicBezTo>
                  <a:cubicBezTo>
                    <a:pt x="1527097" y="298330"/>
                    <a:pt x="1528317" y="292226"/>
                    <a:pt x="1524655" y="295888"/>
                  </a:cubicBezTo>
                  <a:cubicBezTo>
                    <a:pt x="1522214" y="298330"/>
                    <a:pt x="1523435" y="300771"/>
                    <a:pt x="1518552" y="294668"/>
                  </a:cubicBezTo>
                  <a:cubicBezTo>
                    <a:pt x="1516110" y="291006"/>
                    <a:pt x="1514890" y="289785"/>
                    <a:pt x="1512448" y="293447"/>
                  </a:cubicBezTo>
                  <a:cubicBezTo>
                    <a:pt x="1512448" y="293447"/>
                    <a:pt x="1512448" y="287344"/>
                    <a:pt x="1510007" y="291006"/>
                  </a:cubicBezTo>
                  <a:cubicBezTo>
                    <a:pt x="1510007" y="291006"/>
                    <a:pt x="1508786" y="291006"/>
                    <a:pt x="1507565" y="288564"/>
                  </a:cubicBezTo>
                  <a:cubicBezTo>
                    <a:pt x="1505124" y="283681"/>
                    <a:pt x="1505124" y="288564"/>
                    <a:pt x="1503903" y="291006"/>
                  </a:cubicBezTo>
                  <a:cubicBezTo>
                    <a:pt x="1503903" y="293447"/>
                    <a:pt x="1503903" y="295888"/>
                    <a:pt x="1501462" y="293447"/>
                  </a:cubicBezTo>
                  <a:cubicBezTo>
                    <a:pt x="1500241" y="292226"/>
                    <a:pt x="1497800" y="286123"/>
                    <a:pt x="1497800" y="292226"/>
                  </a:cubicBezTo>
                  <a:cubicBezTo>
                    <a:pt x="1497800" y="294668"/>
                    <a:pt x="1497800" y="295888"/>
                    <a:pt x="1496579" y="294668"/>
                  </a:cubicBezTo>
                  <a:cubicBezTo>
                    <a:pt x="1495358" y="294668"/>
                    <a:pt x="1495358" y="289785"/>
                    <a:pt x="1492917" y="291006"/>
                  </a:cubicBezTo>
                  <a:cubicBezTo>
                    <a:pt x="1491696" y="292226"/>
                    <a:pt x="1491696" y="291006"/>
                    <a:pt x="1490476" y="292226"/>
                  </a:cubicBezTo>
                  <a:cubicBezTo>
                    <a:pt x="1490476" y="294668"/>
                    <a:pt x="1489255" y="293447"/>
                    <a:pt x="1488034" y="291006"/>
                  </a:cubicBezTo>
                  <a:cubicBezTo>
                    <a:pt x="1485593" y="286123"/>
                    <a:pt x="1486813" y="288564"/>
                    <a:pt x="1485593" y="289785"/>
                  </a:cubicBezTo>
                  <a:cubicBezTo>
                    <a:pt x="1484372" y="291006"/>
                    <a:pt x="1485593" y="288564"/>
                    <a:pt x="1483151" y="291006"/>
                  </a:cubicBezTo>
                  <a:cubicBezTo>
                    <a:pt x="1481931" y="292226"/>
                    <a:pt x="1480710" y="289785"/>
                    <a:pt x="1480710" y="289785"/>
                  </a:cubicBezTo>
                  <a:cubicBezTo>
                    <a:pt x="1480710" y="289785"/>
                    <a:pt x="1479489" y="287344"/>
                    <a:pt x="1478269" y="287344"/>
                  </a:cubicBezTo>
                  <a:cubicBezTo>
                    <a:pt x="1475827" y="287344"/>
                    <a:pt x="1474606" y="284902"/>
                    <a:pt x="1473386" y="288564"/>
                  </a:cubicBezTo>
                  <a:cubicBezTo>
                    <a:pt x="1472165" y="292226"/>
                    <a:pt x="1472165" y="291006"/>
                    <a:pt x="1468503" y="289785"/>
                  </a:cubicBezTo>
                  <a:cubicBezTo>
                    <a:pt x="1467282" y="289785"/>
                    <a:pt x="1468503" y="291006"/>
                    <a:pt x="1469724" y="293447"/>
                  </a:cubicBezTo>
                  <a:cubicBezTo>
                    <a:pt x="1470944" y="295888"/>
                    <a:pt x="1472165" y="297109"/>
                    <a:pt x="1472165" y="295888"/>
                  </a:cubicBezTo>
                  <a:cubicBezTo>
                    <a:pt x="1472165" y="294668"/>
                    <a:pt x="1474606" y="297109"/>
                    <a:pt x="1475827" y="297109"/>
                  </a:cubicBezTo>
                  <a:cubicBezTo>
                    <a:pt x="1477048" y="297109"/>
                    <a:pt x="1479489" y="295888"/>
                    <a:pt x="1483151" y="300771"/>
                  </a:cubicBezTo>
                  <a:cubicBezTo>
                    <a:pt x="1484372" y="303213"/>
                    <a:pt x="1489255" y="301992"/>
                    <a:pt x="1490476" y="304433"/>
                  </a:cubicBezTo>
                  <a:cubicBezTo>
                    <a:pt x="1491696" y="306875"/>
                    <a:pt x="1494138" y="306875"/>
                    <a:pt x="1495358" y="309316"/>
                  </a:cubicBezTo>
                  <a:cubicBezTo>
                    <a:pt x="1495358" y="309316"/>
                    <a:pt x="1495358" y="310537"/>
                    <a:pt x="1495358" y="310537"/>
                  </a:cubicBezTo>
                  <a:cubicBezTo>
                    <a:pt x="1495358" y="310537"/>
                    <a:pt x="1495358" y="310537"/>
                    <a:pt x="1495358" y="310537"/>
                  </a:cubicBezTo>
                  <a:cubicBezTo>
                    <a:pt x="1495358" y="310537"/>
                    <a:pt x="1494138" y="309316"/>
                    <a:pt x="1494138" y="309316"/>
                  </a:cubicBezTo>
                  <a:cubicBezTo>
                    <a:pt x="1492917" y="310537"/>
                    <a:pt x="1490476" y="309316"/>
                    <a:pt x="1490476" y="311758"/>
                  </a:cubicBezTo>
                  <a:cubicBezTo>
                    <a:pt x="1489255" y="315420"/>
                    <a:pt x="1489255" y="314199"/>
                    <a:pt x="1486813" y="314199"/>
                  </a:cubicBezTo>
                  <a:cubicBezTo>
                    <a:pt x="1485593" y="314199"/>
                    <a:pt x="1486813" y="315420"/>
                    <a:pt x="1488034" y="316640"/>
                  </a:cubicBezTo>
                  <a:cubicBezTo>
                    <a:pt x="1489255" y="317861"/>
                    <a:pt x="1489255" y="317861"/>
                    <a:pt x="1489255" y="317861"/>
                  </a:cubicBezTo>
                  <a:cubicBezTo>
                    <a:pt x="1489255" y="316640"/>
                    <a:pt x="1490476" y="317861"/>
                    <a:pt x="1491696" y="317861"/>
                  </a:cubicBezTo>
                  <a:cubicBezTo>
                    <a:pt x="1492917" y="316640"/>
                    <a:pt x="1494138" y="315420"/>
                    <a:pt x="1496579" y="319082"/>
                  </a:cubicBezTo>
                  <a:cubicBezTo>
                    <a:pt x="1497800" y="320302"/>
                    <a:pt x="1499020" y="320302"/>
                    <a:pt x="1500241" y="320302"/>
                  </a:cubicBezTo>
                  <a:cubicBezTo>
                    <a:pt x="1500241" y="321523"/>
                    <a:pt x="1501462" y="321523"/>
                    <a:pt x="1501462" y="321523"/>
                  </a:cubicBezTo>
                  <a:cubicBezTo>
                    <a:pt x="1501462" y="321523"/>
                    <a:pt x="1501462" y="321523"/>
                    <a:pt x="1501462" y="321523"/>
                  </a:cubicBezTo>
                  <a:cubicBezTo>
                    <a:pt x="1502683" y="322744"/>
                    <a:pt x="1503903" y="323965"/>
                    <a:pt x="1505124" y="325185"/>
                  </a:cubicBezTo>
                  <a:cubicBezTo>
                    <a:pt x="1505124" y="326406"/>
                    <a:pt x="1506345" y="327627"/>
                    <a:pt x="1506345" y="328847"/>
                  </a:cubicBezTo>
                  <a:cubicBezTo>
                    <a:pt x="1506345" y="328847"/>
                    <a:pt x="1506345" y="328847"/>
                    <a:pt x="1505124" y="330068"/>
                  </a:cubicBezTo>
                  <a:cubicBezTo>
                    <a:pt x="1505124" y="330068"/>
                    <a:pt x="1503903" y="330068"/>
                    <a:pt x="1502683" y="327627"/>
                  </a:cubicBezTo>
                  <a:cubicBezTo>
                    <a:pt x="1500241" y="321523"/>
                    <a:pt x="1500241" y="326406"/>
                    <a:pt x="1499020" y="328847"/>
                  </a:cubicBezTo>
                  <a:cubicBezTo>
                    <a:pt x="1497800" y="331289"/>
                    <a:pt x="1497800" y="333730"/>
                    <a:pt x="1495358" y="330068"/>
                  </a:cubicBezTo>
                  <a:cubicBezTo>
                    <a:pt x="1494138" y="327627"/>
                    <a:pt x="1491696" y="321523"/>
                    <a:pt x="1491696" y="327627"/>
                  </a:cubicBezTo>
                  <a:cubicBezTo>
                    <a:pt x="1491696" y="330068"/>
                    <a:pt x="1490476" y="331289"/>
                    <a:pt x="1490476" y="330068"/>
                  </a:cubicBezTo>
                  <a:cubicBezTo>
                    <a:pt x="1489255" y="330068"/>
                    <a:pt x="1489255" y="323965"/>
                    <a:pt x="1486813" y="325185"/>
                  </a:cubicBezTo>
                  <a:cubicBezTo>
                    <a:pt x="1485593" y="325185"/>
                    <a:pt x="1484372" y="325185"/>
                    <a:pt x="1484372" y="326406"/>
                  </a:cubicBezTo>
                  <a:cubicBezTo>
                    <a:pt x="1484372" y="328847"/>
                    <a:pt x="1483151" y="326406"/>
                    <a:pt x="1481931" y="323965"/>
                  </a:cubicBezTo>
                  <a:cubicBezTo>
                    <a:pt x="1479489" y="319082"/>
                    <a:pt x="1480710" y="321523"/>
                    <a:pt x="1479489" y="321523"/>
                  </a:cubicBezTo>
                  <a:cubicBezTo>
                    <a:pt x="1478269" y="321523"/>
                    <a:pt x="1479489" y="320302"/>
                    <a:pt x="1477048" y="321523"/>
                  </a:cubicBezTo>
                  <a:cubicBezTo>
                    <a:pt x="1475827" y="321523"/>
                    <a:pt x="1474606" y="320302"/>
                    <a:pt x="1474606" y="320302"/>
                  </a:cubicBezTo>
                  <a:cubicBezTo>
                    <a:pt x="1473386" y="320302"/>
                    <a:pt x="1473386" y="317861"/>
                    <a:pt x="1472165" y="317861"/>
                  </a:cubicBezTo>
                  <a:cubicBezTo>
                    <a:pt x="1469724" y="317861"/>
                    <a:pt x="1468503" y="315420"/>
                    <a:pt x="1467282" y="317861"/>
                  </a:cubicBezTo>
                  <a:cubicBezTo>
                    <a:pt x="1466062" y="321523"/>
                    <a:pt x="1464841" y="320302"/>
                    <a:pt x="1462399" y="317861"/>
                  </a:cubicBezTo>
                  <a:cubicBezTo>
                    <a:pt x="1461179" y="316640"/>
                    <a:pt x="1462399" y="319082"/>
                    <a:pt x="1463620" y="321523"/>
                  </a:cubicBezTo>
                  <a:cubicBezTo>
                    <a:pt x="1464841" y="323965"/>
                    <a:pt x="1464841" y="325185"/>
                    <a:pt x="1466062" y="325185"/>
                  </a:cubicBezTo>
                  <a:cubicBezTo>
                    <a:pt x="1466062" y="323965"/>
                    <a:pt x="1468503" y="326406"/>
                    <a:pt x="1469724" y="326406"/>
                  </a:cubicBezTo>
                  <a:cubicBezTo>
                    <a:pt x="1470944" y="326406"/>
                    <a:pt x="1474606" y="326406"/>
                    <a:pt x="1477048" y="331289"/>
                  </a:cubicBezTo>
                  <a:cubicBezTo>
                    <a:pt x="1478269" y="333730"/>
                    <a:pt x="1483151" y="334951"/>
                    <a:pt x="1484372" y="337392"/>
                  </a:cubicBezTo>
                  <a:cubicBezTo>
                    <a:pt x="1485593" y="339834"/>
                    <a:pt x="1488034" y="341054"/>
                    <a:pt x="1489255" y="344716"/>
                  </a:cubicBezTo>
                  <a:cubicBezTo>
                    <a:pt x="1490476" y="348379"/>
                    <a:pt x="1491696" y="352041"/>
                    <a:pt x="1492917" y="354482"/>
                  </a:cubicBezTo>
                  <a:cubicBezTo>
                    <a:pt x="1491696" y="356923"/>
                    <a:pt x="1491696" y="359365"/>
                    <a:pt x="1489255" y="355703"/>
                  </a:cubicBezTo>
                  <a:cubicBezTo>
                    <a:pt x="1488034" y="353261"/>
                    <a:pt x="1485593" y="348379"/>
                    <a:pt x="1485593" y="353261"/>
                  </a:cubicBezTo>
                  <a:cubicBezTo>
                    <a:pt x="1485593" y="355703"/>
                    <a:pt x="1484372" y="356923"/>
                    <a:pt x="1484372" y="355703"/>
                  </a:cubicBezTo>
                  <a:cubicBezTo>
                    <a:pt x="1483151" y="355703"/>
                    <a:pt x="1483151" y="349599"/>
                    <a:pt x="1480710" y="350820"/>
                  </a:cubicBezTo>
                  <a:cubicBezTo>
                    <a:pt x="1479489" y="350820"/>
                    <a:pt x="1479489" y="350820"/>
                    <a:pt x="1478269" y="352041"/>
                  </a:cubicBezTo>
                  <a:cubicBezTo>
                    <a:pt x="1478269" y="354482"/>
                    <a:pt x="1477048" y="352041"/>
                    <a:pt x="1475827" y="349599"/>
                  </a:cubicBezTo>
                  <a:cubicBezTo>
                    <a:pt x="1473386" y="344716"/>
                    <a:pt x="1474606" y="347158"/>
                    <a:pt x="1473386" y="348379"/>
                  </a:cubicBezTo>
                  <a:cubicBezTo>
                    <a:pt x="1472165" y="348379"/>
                    <a:pt x="1473386" y="347158"/>
                    <a:pt x="1470944" y="348379"/>
                  </a:cubicBezTo>
                  <a:cubicBezTo>
                    <a:pt x="1469724" y="348379"/>
                    <a:pt x="1469724" y="347158"/>
                    <a:pt x="1468503" y="347158"/>
                  </a:cubicBezTo>
                  <a:cubicBezTo>
                    <a:pt x="1468503" y="347158"/>
                    <a:pt x="1467282" y="344716"/>
                    <a:pt x="1467282" y="344716"/>
                  </a:cubicBezTo>
                  <a:cubicBezTo>
                    <a:pt x="1464841" y="344716"/>
                    <a:pt x="1463620" y="342275"/>
                    <a:pt x="1462399" y="343496"/>
                  </a:cubicBezTo>
                  <a:cubicBezTo>
                    <a:pt x="1459958" y="347158"/>
                    <a:pt x="1459958" y="345937"/>
                    <a:pt x="1457517" y="343496"/>
                  </a:cubicBezTo>
                  <a:cubicBezTo>
                    <a:pt x="1456296" y="342275"/>
                    <a:pt x="1457517" y="344716"/>
                    <a:pt x="1457517" y="345937"/>
                  </a:cubicBezTo>
                  <a:cubicBezTo>
                    <a:pt x="1457517" y="345937"/>
                    <a:pt x="1457517" y="345937"/>
                    <a:pt x="1457517" y="345937"/>
                  </a:cubicBezTo>
                  <a:cubicBezTo>
                    <a:pt x="1456296" y="345937"/>
                    <a:pt x="1458737" y="366689"/>
                    <a:pt x="1459958" y="371572"/>
                  </a:cubicBezTo>
                  <a:cubicBezTo>
                    <a:pt x="1461179" y="376455"/>
                    <a:pt x="1464841" y="380117"/>
                    <a:pt x="1464841" y="385000"/>
                  </a:cubicBezTo>
                  <a:cubicBezTo>
                    <a:pt x="1466062" y="393544"/>
                    <a:pt x="1468503" y="404531"/>
                    <a:pt x="1472165" y="409414"/>
                  </a:cubicBezTo>
                  <a:cubicBezTo>
                    <a:pt x="1473386" y="410634"/>
                    <a:pt x="1475827" y="411855"/>
                    <a:pt x="1478269" y="413076"/>
                  </a:cubicBezTo>
                  <a:cubicBezTo>
                    <a:pt x="1480710" y="414297"/>
                    <a:pt x="1483151" y="414297"/>
                    <a:pt x="1484372" y="415517"/>
                  </a:cubicBezTo>
                  <a:cubicBezTo>
                    <a:pt x="1488034" y="419179"/>
                    <a:pt x="1491696" y="421621"/>
                    <a:pt x="1495358" y="424062"/>
                  </a:cubicBezTo>
                  <a:cubicBezTo>
                    <a:pt x="1495358" y="424062"/>
                    <a:pt x="1495358" y="424062"/>
                    <a:pt x="1494138" y="425283"/>
                  </a:cubicBezTo>
                  <a:cubicBezTo>
                    <a:pt x="1494138" y="425283"/>
                    <a:pt x="1492917" y="425283"/>
                    <a:pt x="1491696" y="422841"/>
                  </a:cubicBezTo>
                  <a:cubicBezTo>
                    <a:pt x="1489255" y="417958"/>
                    <a:pt x="1489255" y="422841"/>
                    <a:pt x="1488034" y="425283"/>
                  </a:cubicBezTo>
                  <a:cubicBezTo>
                    <a:pt x="1488034" y="427724"/>
                    <a:pt x="1488034" y="431386"/>
                    <a:pt x="1484372" y="427724"/>
                  </a:cubicBezTo>
                  <a:cubicBezTo>
                    <a:pt x="1483151" y="426504"/>
                    <a:pt x="1479489" y="420400"/>
                    <a:pt x="1479489" y="426504"/>
                  </a:cubicBezTo>
                  <a:cubicBezTo>
                    <a:pt x="1479489" y="428945"/>
                    <a:pt x="1479489" y="430165"/>
                    <a:pt x="1478269" y="430165"/>
                  </a:cubicBezTo>
                  <a:cubicBezTo>
                    <a:pt x="1477048" y="430165"/>
                    <a:pt x="1475827" y="424062"/>
                    <a:pt x="1474606" y="426504"/>
                  </a:cubicBezTo>
                  <a:cubicBezTo>
                    <a:pt x="1473386" y="427724"/>
                    <a:pt x="1472165" y="426504"/>
                    <a:pt x="1472165" y="428945"/>
                  </a:cubicBezTo>
                  <a:cubicBezTo>
                    <a:pt x="1472165" y="432607"/>
                    <a:pt x="1470944" y="430165"/>
                    <a:pt x="1468503" y="427724"/>
                  </a:cubicBezTo>
                  <a:cubicBezTo>
                    <a:pt x="1464841" y="422841"/>
                    <a:pt x="1466062" y="425283"/>
                    <a:pt x="1464841" y="426504"/>
                  </a:cubicBezTo>
                  <a:cubicBezTo>
                    <a:pt x="1463620" y="427724"/>
                    <a:pt x="1464841" y="425283"/>
                    <a:pt x="1462399" y="427724"/>
                  </a:cubicBezTo>
                  <a:cubicBezTo>
                    <a:pt x="1461179" y="428945"/>
                    <a:pt x="1459958" y="426504"/>
                    <a:pt x="1459958" y="426504"/>
                  </a:cubicBezTo>
                  <a:cubicBezTo>
                    <a:pt x="1458737" y="426504"/>
                    <a:pt x="1457517" y="424062"/>
                    <a:pt x="1457517" y="424062"/>
                  </a:cubicBezTo>
                  <a:cubicBezTo>
                    <a:pt x="1455075" y="425283"/>
                    <a:pt x="1452634" y="422841"/>
                    <a:pt x="1452634" y="425283"/>
                  </a:cubicBezTo>
                  <a:cubicBezTo>
                    <a:pt x="1451413" y="430165"/>
                    <a:pt x="1450192" y="428945"/>
                    <a:pt x="1446530" y="426504"/>
                  </a:cubicBezTo>
                  <a:cubicBezTo>
                    <a:pt x="1445310" y="426504"/>
                    <a:pt x="1446530" y="427724"/>
                    <a:pt x="1447751" y="430165"/>
                  </a:cubicBezTo>
                  <a:cubicBezTo>
                    <a:pt x="1448972" y="432607"/>
                    <a:pt x="1450192" y="433828"/>
                    <a:pt x="1450192" y="432607"/>
                  </a:cubicBezTo>
                  <a:cubicBezTo>
                    <a:pt x="1450192" y="431386"/>
                    <a:pt x="1452634" y="433828"/>
                    <a:pt x="1453855" y="432607"/>
                  </a:cubicBezTo>
                  <a:cubicBezTo>
                    <a:pt x="1455075" y="432607"/>
                    <a:pt x="1458737" y="430165"/>
                    <a:pt x="1461179" y="435048"/>
                  </a:cubicBezTo>
                  <a:cubicBezTo>
                    <a:pt x="1462399" y="437490"/>
                    <a:pt x="1468503" y="436269"/>
                    <a:pt x="1469724" y="438711"/>
                  </a:cubicBezTo>
                  <a:cubicBezTo>
                    <a:pt x="1470944" y="441152"/>
                    <a:pt x="1474606" y="441152"/>
                    <a:pt x="1475827" y="443593"/>
                  </a:cubicBezTo>
                  <a:cubicBezTo>
                    <a:pt x="1477048" y="446035"/>
                    <a:pt x="1478269" y="448476"/>
                    <a:pt x="1479489" y="449697"/>
                  </a:cubicBezTo>
                  <a:cubicBezTo>
                    <a:pt x="1480710" y="450918"/>
                    <a:pt x="1480710" y="452138"/>
                    <a:pt x="1481931" y="452138"/>
                  </a:cubicBezTo>
                  <a:cubicBezTo>
                    <a:pt x="1481931" y="452138"/>
                    <a:pt x="1481931" y="452138"/>
                    <a:pt x="1481931" y="452138"/>
                  </a:cubicBezTo>
                  <a:cubicBezTo>
                    <a:pt x="1481931" y="454579"/>
                    <a:pt x="1480710" y="455800"/>
                    <a:pt x="1480710" y="455800"/>
                  </a:cubicBezTo>
                  <a:cubicBezTo>
                    <a:pt x="1479489" y="455800"/>
                    <a:pt x="1479489" y="449697"/>
                    <a:pt x="1477048" y="450918"/>
                  </a:cubicBezTo>
                  <a:cubicBezTo>
                    <a:pt x="1475827" y="450918"/>
                    <a:pt x="1474606" y="450918"/>
                    <a:pt x="1474606" y="452138"/>
                  </a:cubicBezTo>
                  <a:cubicBezTo>
                    <a:pt x="1474606" y="455800"/>
                    <a:pt x="1472165" y="453359"/>
                    <a:pt x="1470944" y="449697"/>
                  </a:cubicBezTo>
                  <a:cubicBezTo>
                    <a:pt x="1468503" y="443593"/>
                    <a:pt x="1469724" y="446035"/>
                    <a:pt x="1467282" y="447255"/>
                  </a:cubicBezTo>
                  <a:cubicBezTo>
                    <a:pt x="1466062" y="447255"/>
                    <a:pt x="1467282" y="446035"/>
                    <a:pt x="1464841" y="447255"/>
                  </a:cubicBezTo>
                  <a:cubicBezTo>
                    <a:pt x="1463620" y="447255"/>
                    <a:pt x="1462399" y="444814"/>
                    <a:pt x="1462399" y="444814"/>
                  </a:cubicBezTo>
                  <a:cubicBezTo>
                    <a:pt x="1461179" y="444814"/>
                    <a:pt x="1461179" y="441152"/>
                    <a:pt x="1459958" y="441152"/>
                  </a:cubicBezTo>
                  <a:cubicBezTo>
                    <a:pt x="1457517" y="441152"/>
                    <a:pt x="1455075" y="436269"/>
                    <a:pt x="1453855" y="438711"/>
                  </a:cubicBezTo>
                  <a:cubicBezTo>
                    <a:pt x="1451413" y="442372"/>
                    <a:pt x="1451413" y="441152"/>
                    <a:pt x="1447751" y="436269"/>
                  </a:cubicBezTo>
                  <a:cubicBezTo>
                    <a:pt x="1446530" y="435048"/>
                    <a:pt x="1446530" y="437490"/>
                    <a:pt x="1447751" y="441152"/>
                  </a:cubicBezTo>
                  <a:cubicBezTo>
                    <a:pt x="1448972" y="444814"/>
                    <a:pt x="1448972" y="446035"/>
                    <a:pt x="1450192" y="446035"/>
                  </a:cubicBezTo>
                  <a:cubicBezTo>
                    <a:pt x="1450192" y="446035"/>
                    <a:pt x="1452634" y="448476"/>
                    <a:pt x="1453855" y="448476"/>
                  </a:cubicBezTo>
                  <a:cubicBezTo>
                    <a:pt x="1455075" y="448476"/>
                    <a:pt x="1458737" y="449697"/>
                    <a:pt x="1462399" y="455800"/>
                  </a:cubicBezTo>
                  <a:cubicBezTo>
                    <a:pt x="1463620" y="457021"/>
                    <a:pt x="1464841" y="458242"/>
                    <a:pt x="1467282" y="459462"/>
                  </a:cubicBezTo>
                  <a:cubicBezTo>
                    <a:pt x="1469724" y="460683"/>
                    <a:pt x="1470944" y="461904"/>
                    <a:pt x="1472165" y="463125"/>
                  </a:cubicBezTo>
                  <a:cubicBezTo>
                    <a:pt x="1473386" y="465566"/>
                    <a:pt x="1475827" y="466786"/>
                    <a:pt x="1477048" y="469228"/>
                  </a:cubicBezTo>
                  <a:cubicBezTo>
                    <a:pt x="1477048" y="469228"/>
                    <a:pt x="1477048" y="470449"/>
                    <a:pt x="1475827" y="471669"/>
                  </a:cubicBezTo>
                  <a:cubicBezTo>
                    <a:pt x="1475827" y="472890"/>
                    <a:pt x="1474606" y="472890"/>
                    <a:pt x="1472165" y="469228"/>
                  </a:cubicBezTo>
                  <a:cubicBezTo>
                    <a:pt x="1467282" y="463125"/>
                    <a:pt x="1468503" y="470449"/>
                    <a:pt x="1467282" y="474111"/>
                  </a:cubicBezTo>
                  <a:cubicBezTo>
                    <a:pt x="1467282" y="478994"/>
                    <a:pt x="1467282" y="482656"/>
                    <a:pt x="1463620" y="478994"/>
                  </a:cubicBezTo>
                  <a:cubicBezTo>
                    <a:pt x="1461179" y="476552"/>
                    <a:pt x="1456296" y="471669"/>
                    <a:pt x="1457517" y="478994"/>
                  </a:cubicBezTo>
                  <a:cubicBezTo>
                    <a:pt x="1457517" y="482656"/>
                    <a:pt x="1457517" y="483876"/>
                    <a:pt x="1456296" y="483876"/>
                  </a:cubicBezTo>
                  <a:cubicBezTo>
                    <a:pt x="1455075" y="483876"/>
                    <a:pt x="1452634" y="476552"/>
                    <a:pt x="1450192" y="480214"/>
                  </a:cubicBezTo>
                  <a:cubicBezTo>
                    <a:pt x="1448972" y="481435"/>
                    <a:pt x="1447751" y="481435"/>
                    <a:pt x="1447751" y="483876"/>
                  </a:cubicBezTo>
                  <a:cubicBezTo>
                    <a:pt x="1447751" y="488759"/>
                    <a:pt x="1445310" y="486318"/>
                    <a:pt x="1442868" y="483876"/>
                  </a:cubicBezTo>
                  <a:cubicBezTo>
                    <a:pt x="1440427" y="481435"/>
                    <a:pt x="1439206" y="480214"/>
                    <a:pt x="1439206" y="481435"/>
                  </a:cubicBezTo>
                  <a:cubicBezTo>
                    <a:pt x="1439206" y="481435"/>
                    <a:pt x="1439206" y="482656"/>
                    <a:pt x="1437985" y="483876"/>
                  </a:cubicBezTo>
                  <a:cubicBezTo>
                    <a:pt x="1436765" y="485097"/>
                    <a:pt x="1436765" y="482656"/>
                    <a:pt x="1434323" y="486318"/>
                  </a:cubicBezTo>
                  <a:cubicBezTo>
                    <a:pt x="1433103" y="487539"/>
                    <a:pt x="1431882" y="486318"/>
                    <a:pt x="1430661" y="486318"/>
                  </a:cubicBezTo>
                  <a:cubicBezTo>
                    <a:pt x="1429441" y="486318"/>
                    <a:pt x="1428220" y="483876"/>
                    <a:pt x="1426999" y="483876"/>
                  </a:cubicBezTo>
                  <a:cubicBezTo>
                    <a:pt x="1424558" y="486318"/>
                    <a:pt x="1420896" y="482656"/>
                    <a:pt x="1419675" y="487539"/>
                  </a:cubicBezTo>
                  <a:cubicBezTo>
                    <a:pt x="1417233" y="494863"/>
                    <a:pt x="1417233" y="492421"/>
                    <a:pt x="1412351" y="491201"/>
                  </a:cubicBezTo>
                  <a:cubicBezTo>
                    <a:pt x="1411130" y="491201"/>
                    <a:pt x="1412351" y="493642"/>
                    <a:pt x="1413571" y="497304"/>
                  </a:cubicBezTo>
                  <a:cubicBezTo>
                    <a:pt x="1414792" y="499746"/>
                    <a:pt x="1417233" y="502187"/>
                    <a:pt x="1417233" y="500966"/>
                  </a:cubicBezTo>
                  <a:cubicBezTo>
                    <a:pt x="1417233" y="499746"/>
                    <a:pt x="1420896" y="502187"/>
                    <a:pt x="1422116" y="500966"/>
                  </a:cubicBezTo>
                  <a:cubicBezTo>
                    <a:pt x="1423337" y="499746"/>
                    <a:pt x="1428220" y="497304"/>
                    <a:pt x="1433103" y="502187"/>
                  </a:cubicBezTo>
                  <a:cubicBezTo>
                    <a:pt x="1434323" y="503408"/>
                    <a:pt x="1436765" y="503408"/>
                    <a:pt x="1439206" y="503408"/>
                  </a:cubicBezTo>
                  <a:cubicBezTo>
                    <a:pt x="1441648" y="503408"/>
                    <a:pt x="1444089" y="503408"/>
                    <a:pt x="1445310" y="504628"/>
                  </a:cubicBezTo>
                  <a:cubicBezTo>
                    <a:pt x="1447751" y="507070"/>
                    <a:pt x="1451413" y="507070"/>
                    <a:pt x="1453855" y="509511"/>
                  </a:cubicBezTo>
                  <a:cubicBezTo>
                    <a:pt x="1456296" y="511953"/>
                    <a:pt x="1457517" y="514394"/>
                    <a:pt x="1459958" y="516835"/>
                  </a:cubicBezTo>
                  <a:cubicBezTo>
                    <a:pt x="1459958" y="516835"/>
                    <a:pt x="1458737" y="516835"/>
                    <a:pt x="1458737" y="516835"/>
                  </a:cubicBezTo>
                  <a:cubicBezTo>
                    <a:pt x="1457517" y="518056"/>
                    <a:pt x="1456296" y="516835"/>
                    <a:pt x="1456296" y="520497"/>
                  </a:cubicBezTo>
                  <a:cubicBezTo>
                    <a:pt x="1456296" y="525380"/>
                    <a:pt x="1453855" y="522939"/>
                    <a:pt x="1451413" y="519277"/>
                  </a:cubicBezTo>
                  <a:cubicBezTo>
                    <a:pt x="1446530" y="513173"/>
                    <a:pt x="1448972" y="515615"/>
                    <a:pt x="1446530" y="518056"/>
                  </a:cubicBezTo>
                  <a:cubicBezTo>
                    <a:pt x="1445310" y="519277"/>
                    <a:pt x="1445310" y="516835"/>
                    <a:pt x="1442868" y="520497"/>
                  </a:cubicBezTo>
                  <a:cubicBezTo>
                    <a:pt x="1441648" y="521718"/>
                    <a:pt x="1440427" y="519277"/>
                    <a:pt x="1439206" y="519277"/>
                  </a:cubicBezTo>
                  <a:cubicBezTo>
                    <a:pt x="1437985" y="519277"/>
                    <a:pt x="1436765" y="516835"/>
                    <a:pt x="1435544" y="516835"/>
                  </a:cubicBezTo>
                  <a:cubicBezTo>
                    <a:pt x="1433103" y="518056"/>
                    <a:pt x="1429441" y="515615"/>
                    <a:pt x="1428220" y="519277"/>
                  </a:cubicBezTo>
                  <a:cubicBezTo>
                    <a:pt x="1425778" y="526601"/>
                    <a:pt x="1425778" y="524160"/>
                    <a:pt x="1420896" y="522939"/>
                  </a:cubicBezTo>
                  <a:cubicBezTo>
                    <a:pt x="1419675" y="522939"/>
                    <a:pt x="1420896" y="525380"/>
                    <a:pt x="1422116" y="529042"/>
                  </a:cubicBezTo>
                  <a:cubicBezTo>
                    <a:pt x="1423337" y="531484"/>
                    <a:pt x="1425778" y="533925"/>
                    <a:pt x="1425778" y="531484"/>
                  </a:cubicBezTo>
                  <a:cubicBezTo>
                    <a:pt x="1425778" y="530263"/>
                    <a:pt x="1429441" y="532704"/>
                    <a:pt x="1430661" y="531484"/>
                  </a:cubicBezTo>
                  <a:cubicBezTo>
                    <a:pt x="1431882" y="530263"/>
                    <a:pt x="1436765" y="527822"/>
                    <a:pt x="1441648" y="533925"/>
                  </a:cubicBezTo>
                  <a:cubicBezTo>
                    <a:pt x="1444089" y="537587"/>
                    <a:pt x="1451413" y="533925"/>
                    <a:pt x="1453855" y="537587"/>
                  </a:cubicBezTo>
                  <a:cubicBezTo>
                    <a:pt x="1456296" y="541249"/>
                    <a:pt x="1459958" y="541249"/>
                    <a:pt x="1462399" y="544911"/>
                  </a:cubicBezTo>
                  <a:cubicBezTo>
                    <a:pt x="1464841" y="548574"/>
                    <a:pt x="1467282" y="552236"/>
                    <a:pt x="1469724" y="555898"/>
                  </a:cubicBezTo>
                  <a:cubicBezTo>
                    <a:pt x="1469724" y="555898"/>
                    <a:pt x="1469724" y="555898"/>
                    <a:pt x="1469724" y="555898"/>
                  </a:cubicBezTo>
                  <a:cubicBezTo>
                    <a:pt x="1469724" y="555898"/>
                    <a:pt x="1468503" y="555898"/>
                    <a:pt x="1467282" y="555898"/>
                  </a:cubicBezTo>
                  <a:cubicBezTo>
                    <a:pt x="1466062" y="554677"/>
                    <a:pt x="1464841" y="552236"/>
                    <a:pt x="1463620" y="553456"/>
                  </a:cubicBezTo>
                  <a:cubicBezTo>
                    <a:pt x="1463620" y="553456"/>
                    <a:pt x="1463620" y="553456"/>
                    <a:pt x="1462399" y="553456"/>
                  </a:cubicBezTo>
                  <a:cubicBezTo>
                    <a:pt x="1462399" y="553456"/>
                    <a:pt x="1461179" y="552236"/>
                    <a:pt x="1461179" y="552236"/>
                  </a:cubicBezTo>
                  <a:cubicBezTo>
                    <a:pt x="1459958" y="551015"/>
                    <a:pt x="1457517" y="549794"/>
                    <a:pt x="1456296" y="549794"/>
                  </a:cubicBezTo>
                  <a:cubicBezTo>
                    <a:pt x="1453855" y="547353"/>
                    <a:pt x="1455075" y="549794"/>
                    <a:pt x="1453855" y="549794"/>
                  </a:cubicBezTo>
                  <a:cubicBezTo>
                    <a:pt x="1452634" y="549794"/>
                    <a:pt x="1453855" y="548574"/>
                    <a:pt x="1451413" y="549794"/>
                  </a:cubicBezTo>
                  <a:cubicBezTo>
                    <a:pt x="1450192" y="549794"/>
                    <a:pt x="1448972" y="548574"/>
                    <a:pt x="1448972" y="547353"/>
                  </a:cubicBezTo>
                  <a:cubicBezTo>
                    <a:pt x="1447751" y="547353"/>
                    <a:pt x="1446530" y="544911"/>
                    <a:pt x="1446530" y="544911"/>
                  </a:cubicBezTo>
                  <a:cubicBezTo>
                    <a:pt x="1444089" y="543691"/>
                    <a:pt x="1441648" y="540029"/>
                    <a:pt x="1441648" y="542470"/>
                  </a:cubicBezTo>
                  <a:cubicBezTo>
                    <a:pt x="1440427" y="544911"/>
                    <a:pt x="1440427" y="543691"/>
                    <a:pt x="1435544" y="538808"/>
                  </a:cubicBezTo>
                  <a:cubicBezTo>
                    <a:pt x="1434323" y="537587"/>
                    <a:pt x="1435544" y="540029"/>
                    <a:pt x="1436765" y="542470"/>
                  </a:cubicBezTo>
                  <a:cubicBezTo>
                    <a:pt x="1437985" y="544911"/>
                    <a:pt x="1439206" y="546132"/>
                    <a:pt x="1439206" y="546132"/>
                  </a:cubicBezTo>
                  <a:cubicBezTo>
                    <a:pt x="1439206" y="546132"/>
                    <a:pt x="1441648" y="548574"/>
                    <a:pt x="1442868" y="548574"/>
                  </a:cubicBezTo>
                  <a:cubicBezTo>
                    <a:pt x="1444089" y="548574"/>
                    <a:pt x="1445310" y="549794"/>
                    <a:pt x="1447751" y="551015"/>
                  </a:cubicBezTo>
                  <a:cubicBezTo>
                    <a:pt x="1447751" y="551015"/>
                    <a:pt x="1446530" y="552236"/>
                    <a:pt x="1446530" y="553456"/>
                  </a:cubicBezTo>
                  <a:cubicBezTo>
                    <a:pt x="1446530" y="554677"/>
                    <a:pt x="1445310" y="554677"/>
                    <a:pt x="1442868" y="552236"/>
                  </a:cubicBezTo>
                  <a:cubicBezTo>
                    <a:pt x="1437985" y="546132"/>
                    <a:pt x="1437985" y="553456"/>
                    <a:pt x="1437985" y="558339"/>
                  </a:cubicBezTo>
                  <a:cubicBezTo>
                    <a:pt x="1437985" y="563222"/>
                    <a:pt x="1437985" y="568105"/>
                    <a:pt x="1433103" y="564443"/>
                  </a:cubicBezTo>
                  <a:cubicBezTo>
                    <a:pt x="1430661" y="563222"/>
                    <a:pt x="1424558" y="557118"/>
                    <a:pt x="1425778" y="565663"/>
                  </a:cubicBezTo>
                  <a:cubicBezTo>
                    <a:pt x="1426999" y="569325"/>
                    <a:pt x="1425778" y="571767"/>
                    <a:pt x="1424558" y="571767"/>
                  </a:cubicBezTo>
                  <a:cubicBezTo>
                    <a:pt x="1423337" y="571767"/>
                    <a:pt x="1420896" y="564443"/>
                    <a:pt x="1417233" y="568105"/>
                  </a:cubicBezTo>
                  <a:cubicBezTo>
                    <a:pt x="1416013" y="570546"/>
                    <a:pt x="1413571" y="570546"/>
                    <a:pt x="1414792" y="572988"/>
                  </a:cubicBezTo>
                  <a:cubicBezTo>
                    <a:pt x="1414792" y="577870"/>
                    <a:pt x="1412351" y="576650"/>
                    <a:pt x="1408689" y="574208"/>
                  </a:cubicBezTo>
                  <a:cubicBezTo>
                    <a:pt x="1402585" y="569325"/>
                    <a:pt x="1405026" y="571767"/>
                    <a:pt x="1403806" y="575429"/>
                  </a:cubicBezTo>
                  <a:cubicBezTo>
                    <a:pt x="1402585" y="577870"/>
                    <a:pt x="1402585" y="574208"/>
                    <a:pt x="1400144" y="579091"/>
                  </a:cubicBezTo>
                  <a:cubicBezTo>
                    <a:pt x="1398923" y="581532"/>
                    <a:pt x="1396482" y="579091"/>
                    <a:pt x="1396482" y="580312"/>
                  </a:cubicBezTo>
                  <a:cubicBezTo>
                    <a:pt x="1395261" y="581532"/>
                    <a:pt x="1392819" y="579091"/>
                    <a:pt x="1392819" y="579091"/>
                  </a:cubicBezTo>
                  <a:cubicBezTo>
                    <a:pt x="1389157" y="582753"/>
                    <a:pt x="1385495" y="580312"/>
                    <a:pt x="1384275" y="586415"/>
                  </a:cubicBezTo>
                  <a:cubicBezTo>
                    <a:pt x="1383054" y="594960"/>
                    <a:pt x="1381833" y="592519"/>
                    <a:pt x="1375730" y="593739"/>
                  </a:cubicBezTo>
                  <a:cubicBezTo>
                    <a:pt x="1374509" y="593739"/>
                    <a:pt x="1375730" y="596181"/>
                    <a:pt x="1378171" y="598622"/>
                  </a:cubicBezTo>
                  <a:cubicBezTo>
                    <a:pt x="1380612" y="601064"/>
                    <a:pt x="1381833" y="602284"/>
                    <a:pt x="1383054" y="599843"/>
                  </a:cubicBezTo>
                  <a:cubicBezTo>
                    <a:pt x="1383054" y="598622"/>
                    <a:pt x="1386716" y="598622"/>
                    <a:pt x="1387937" y="597402"/>
                  </a:cubicBezTo>
                  <a:cubicBezTo>
                    <a:pt x="1389157" y="594960"/>
                    <a:pt x="1394040" y="590077"/>
                    <a:pt x="1401364" y="594960"/>
                  </a:cubicBezTo>
                  <a:cubicBezTo>
                    <a:pt x="1405026" y="597402"/>
                    <a:pt x="1412351" y="590077"/>
                    <a:pt x="1416013" y="592519"/>
                  </a:cubicBezTo>
                  <a:cubicBezTo>
                    <a:pt x="1419675" y="594960"/>
                    <a:pt x="1423337" y="592519"/>
                    <a:pt x="1425778" y="596181"/>
                  </a:cubicBezTo>
                  <a:cubicBezTo>
                    <a:pt x="1426999" y="597402"/>
                    <a:pt x="1428220" y="598622"/>
                    <a:pt x="1429441" y="599843"/>
                  </a:cubicBezTo>
                  <a:cubicBezTo>
                    <a:pt x="1429441" y="601064"/>
                    <a:pt x="1428220" y="601064"/>
                    <a:pt x="1428220" y="601064"/>
                  </a:cubicBezTo>
                  <a:cubicBezTo>
                    <a:pt x="1426999" y="601064"/>
                    <a:pt x="1424558" y="593739"/>
                    <a:pt x="1422116" y="597402"/>
                  </a:cubicBezTo>
                  <a:cubicBezTo>
                    <a:pt x="1420896" y="599843"/>
                    <a:pt x="1419675" y="598622"/>
                    <a:pt x="1419675" y="602284"/>
                  </a:cubicBezTo>
                  <a:cubicBezTo>
                    <a:pt x="1419675" y="607167"/>
                    <a:pt x="1417233" y="604726"/>
                    <a:pt x="1414792" y="603505"/>
                  </a:cubicBezTo>
                  <a:cubicBezTo>
                    <a:pt x="1412351" y="601064"/>
                    <a:pt x="1411130" y="601064"/>
                    <a:pt x="1411130" y="601064"/>
                  </a:cubicBezTo>
                  <a:cubicBezTo>
                    <a:pt x="1411130" y="601064"/>
                    <a:pt x="1411130" y="603505"/>
                    <a:pt x="1409909" y="604726"/>
                  </a:cubicBezTo>
                  <a:cubicBezTo>
                    <a:pt x="1408689" y="607167"/>
                    <a:pt x="1408689" y="603505"/>
                    <a:pt x="1406247" y="608388"/>
                  </a:cubicBezTo>
                  <a:cubicBezTo>
                    <a:pt x="1405026" y="610829"/>
                    <a:pt x="1402585" y="608388"/>
                    <a:pt x="1402585" y="609609"/>
                  </a:cubicBezTo>
                  <a:cubicBezTo>
                    <a:pt x="1401364" y="609609"/>
                    <a:pt x="1398923" y="608388"/>
                    <a:pt x="1398923" y="608388"/>
                  </a:cubicBezTo>
                  <a:cubicBezTo>
                    <a:pt x="1396482" y="610829"/>
                    <a:pt x="1391599" y="608388"/>
                    <a:pt x="1391599" y="613271"/>
                  </a:cubicBezTo>
                  <a:cubicBezTo>
                    <a:pt x="1390378" y="621816"/>
                    <a:pt x="1389157" y="619374"/>
                    <a:pt x="1383054" y="619374"/>
                  </a:cubicBezTo>
                  <a:cubicBezTo>
                    <a:pt x="1381833" y="619374"/>
                    <a:pt x="1383054" y="621816"/>
                    <a:pt x="1385495" y="625478"/>
                  </a:cubicBezTo>
                  <a:cubicBezTo>
                    <a:pt x="1387937" y="627919"/>
                    <a:pt x="1389157" y="629140"/>
                    <a:pt x="1390378" y="627919"/>
                  </a:cubicBezTo>
                  <a:cubicBezTo>
                    <a:pt x="1390378" y="626698"/>
                    <a:pt x="1394040" y="627919"/>
                    <a:pt x="1395261" y="626698"/>
                  </a:cubicBezTo>
                  <a:cubicBezTo>
                    <a:pt x="1396482" y="625478"/>
                    <a:pt x="1401364" y="620595"/>
                    <a:pt x="1407468" y="625478"/>
                  </a:cubicBezTo>
                  <a:cubicBezTo>
                    <a:pt x="1408689" y="626698"/>
                    <a:pt x="1411130" y="625478"/>
                    <a:pt x="1414792" y="625478"/>
                  </a:cubicBezTo>
                  <a:cubicBezTo>
                    <a:pt x="1417233" y="624257"/>
                    <a:pt x="1419675" y="624257"/>
                    <a:pt x="1422116" y="625478"/>
                  </a:cubicBezTo>
                  <a:cubicBezTo>
                    <a:pt x="1424558" y="627919"/>
                    <a:pt x="1429441" y="626698"/>
                    <a:pt x="1431882" y="629140"/>
                  </a:cubicBezTo>
                  <a:cubicBezTo>
                    <a:pt x="1434323" y="631581"/>
                    <a:pt x="1436765" y="634023"/>
                    <a:pt x="1439206" y="636464"/>
                  </a:cubicBezTo>
                  <a:cubicBezTo>
                    <a:pt x="1440427" y="637685"/>
                    <a:pt x="1440427" y="637685"/>
                    <a:pt x="1441648" y="637685"/>
                  </a:cubicBezTo>
                  <a:cubicBezTo>
                    <a:pt x="1441648" y="637685"/>
                    <a:pt x="1441648" y="638905"/>
                    <a:pt x="1440427" y="640126"/>
                  </a:cubicBezTo>
                  <a:cubicBezTo>
                    <a:pt x="1440427" y="640126"/>
                    <a:pt x="1440427" y="640126"/>
                    <a:pt x="1440427" y="640126"/>
                  </a:cubicBezTo>
                  <a:cubicBezTo>
                    <a:pt x="1440427" y="640126"/>
                    <a:pt x="1440427" y="640126"/>
                    <a:pt x="1439206" y="641347"/>
                  </a:cubicBezTo>
                  <a:cubicBezTo>
                    <a:pt x="1437985" y="641347"/>
                    <a:pt x="1436765" y="641347"/>
                    <a:pt x="1436765" y="641347"/>
                  </a:cubicBezTo>
                  <a:cubicBezTo>
                    <a:pt x="1435544" y="642568"/>
                    <a:pt x="1434323" y="640126"/>
                    <a:pt x="1433103" y="641347"/>
                  </a:cubicBezTo>
                  <a:cubicBezTo>
                    <a:pt x="1430661" y="645009"/>
                    <a:pt x="1428220" y="643788"/>
                    <a:pt x="1426999" y="647450"/>
                  </a:cubicBezTo>
                  <a:cubicBezTo>
                    <a:pt x="1426999" y="647450"/>
                    <a:pt x="1426999" y="647450"/>
                    <a:pt x="1426999" y="648671"/>
                  </a:cubicBezTo>
                  <a:cubicBezTo>
                    <a:pt x="1426999" y="648671"/>
                    <a:pt x="1426999" y="648671"/>
                    <a:pt x="1426999" y="648671"/>
                  </a:cubicBezTo>
                  <a:cubicBezTo>
                    <a:pt x="1426999" y="648671"/>
                    <a:pt x="1426999" y="648671"/>
                    <a:pt x="1426999" y="649892"/>
                  </a:cubicBezTo>
                  <a:cubicBezTo>
                    <a:pt x="1426999" y="649892"/>
                    <a:pt x="1426999" y="651112"/>
                    <a:pt x="1426999" y="651112"/>
                  </a:cubicBezTo>
                  <a:cubicBezTo>
                    <a:pt x="1425778" y="653554"/>
                    <a:pt x="1425778" y="651112"/>
                    <a:pt x="1424558" y="654775"/>
                  </a:cubicBezTo>
                  <a:cubicBezTo>
                    <a:pt x="1423337" y="657216"/>
                    <a:pt x="1420896" y="655995"/>
                    <a:pt x="1420896" y="657216"/>
                  </a:cubicBezTo>
                  <a:cubicBezTo>
                    <a:pt x="1419675" y="658437"/>
                    <a:pt x="1417233" y="657216"/>
                    <a:pt x="1417233" y="657216"/>
                  </a:cubicBezTo>
                  <a:cubicBezTo>
                    <a:pt x="1414792" y="660878"/>
                    <a:pt x="1411130" y="659657"/>
                    <a:pt x="1409909" y="665761"/>
                  </a:cubicBezTo>
                  <a:cubicBezTo>
                    <a:pt x="1409909" y="674306"/>
                    <a:pt x="1408689" y="671864"/>
                    <a:pt x="1402585" y="674306"/>
                  </a:cubicBezTo>
                  <a:cubicBezTo>
                    <a:pt x="1401364" y="675526"/>
                    <a:pt x="1402585" y="676747"/>
                    <a:pt x="1405026" y="679189"/>
                  </a:cubicBezTo>
                  <a:cubicBezTo>
                    <a:pt x="1407468" y="680409"/>
                    <a:pt x="1408689" y="681630"/>
                    <a:pt x="1408689" y="679189"/>
                  </a:cubicBezTo>
                  <a:cubicBezTo>
                    <a:pt x="1408689" y="677968"/>
                    <a:pt x="1412351" y="677968"/>
                    <a:pt x="1413571" y="675526"/>
                  </a:cubicBezTo>
                  <a:cubicBezTo>
                    <a:pt x="1414792" y="673085"/>
                    <a:pt x="1418454" y="666982"/>
                    <a:pt x="1424558" y="670644"/>
                  </a:cubicBezTo>
                  <a:cubicBezTo>
                    <a:pt x="1428220" y="671864"/>
                    <a:pt x="1434323" y="663319"/>
                    <a:pt x="1437985" y="665761"/>
                  </a:cubicBezTo>
                  <a:cubicBezTo>
                    <a:pt x="1440427" y="668202"/>
                    <a:pt x="1444089" y="664540"/>
                    <a:pt x="1447751" y="666982"/>
                  </a:cubicBezTo>
                  <a:cubicBezTo>
                    <a:pt x="1447751" y="666982"/>
                    <a:pt x="1448972" y="668202"/>
                    <a:pt x="1448972" y="668202"/>
                  </a:cubicBezTo>
                  <a:cubicBezTo>
                    <a:pt x="1448972" y="668202"/>
                    <a:pt x="1448972" y="668202"/>
                    <a:pt x="1447751" y="668202"/>
                  </a:cubicBezTo>
                  <a:cubicBezTo>
                    <a:pt x="1446530" y="669423"/>
                    <a:pt x="1445310" y="669423"/>
                    <a:pt x="1445310" y="671864"/>
                  </a:cubicBezTo>
                  <a:cubicBezTo>
                    <a:pt x="1445310" y="676747"/>
                    <a:pt x="1442868" y="674306"/>
                    <a:pt x="1440427" y="670644"/>
                  </a:cubicBezTo>
                  <a:cubicBezTo>
                    <a:pt x="1435544" y="664540"/>
                    <a:pt x="1437985" y="666982"/>
                    <a:pt x="1435544" y="670644"/>
                  </a:cubicBezTo>
                  <a:cubicBezTo>
                    <a:pt x="1434323" y="671864"/>
                    <a:pt x="1434323" y="669423"/>
                    <a:pt x="1431882" y="673085"/>
                  </a:cubicBezTo>
                  <a:cubicBezTo>
                    <a:pt x="1430661" y="674306"/>
                    <a:pt x="1429441" y="671864"/>
                    <a:pt x="1428220" y="673085"/>
                  </a:cubicBezTo>
                  <a:cubicBezTo>
                    <a:pt x="1426999" y="673085"/>
                    <a:pt x="1425778" y="670644"/>
                    <a:pt x="1425778" y="670644"/>
                  </a:cubicBezTo>
                  <a:cubicBezTo>
                    <a:pt x="1423337" y="673085"/>
                    <a:pt x="1419675" y="669423"/>
                    <a:pt x="1418454" y="674306"/>
                  </a:cubicBezTo>
                  <a:cubicBezTo>
                    <a:pt x="1416013" y="682851"/>
                    <a:pt x="1416013" y="680409"/>
                    <a:pt x="1409909" y="679189"/>
                  </a:cubicBezTo>
                  <a:cubicBezTo>
                    <a:pt x="1408689" y="679189"/>
                    <a:pt x="1409909" y="681630"/>
                    <a:pt x="1411130" y="685292"/>
                  </a:cubicBezTo>
                  <a:cubicBezTo>
                    <a:pt x="1412351" y="687733"/>
                    <a:pt x="1414792" y="690175"/>
                    <a:pt x="1414792" y="688954"/>
                  </a:cubicBezTo>
                  <a:cubicBezTo>
                    <a:pt x="1414792" y="687733"/>
                    <a:pt x="1418454" y="690175"/>
                    <a:pt x="1419675" y="688954"/>
                  </a:cubicBezTo>
                  <a:cubicBezTo>
                    <a:pt x="1420896" y="687733"/>
                    <a:pt x="1425778" y="684071"/>
                    <a:pt x="1430661" y="691396"/>
                  </a:cubicBezTo>
                  <a:cubicBezTo>
                    <a:pt x="1431882" y="692616"/>
                    <a:pt x="1434323" y="692616"/>
                    <a:pt x="1436765" y="692616"/>
                  </a:cubicBezTo>
                  <a:cubicBezTo>
                    <a:pt x="1439206" y="692616"/>
                    <a:pt x="1441648" y="692616"/>
                    <a:pt x="1442868" y="693837"/>
                  </a:cubicBezTo>
                  <a:cubicBezTo>
                    <a:pt x="1445310" y="697499"/>
                    <a:pt x="1448972" y="696278"/>
                    <a:pt x="1451413" y="701161"/>
                  </a:cubicBezTo>
                  <a:cubicBezTo>
                    <a:pt x="1452634" y="704823"/>
                    <a:pt x="1455075" y="708485"/>
                    <a:pt x="1456296" y="710927"/>
                  </a:cubicBezTo>
                  <a:cubicBezTo>
                    <a:pt x="1457517" y="712147"/>
                    <a:pt x="1457517" y="713368"/>
                    <a:pt x="1458737" y="713368"/>
                  </a:cubicBezTo>
                  <a:cubicBezTo>
                    <a:pt x="1457517" y="713368"/>
                    <a:pt x="1456296" y="714589"/>
                    <a:pt x="1455075" y="717030"/>
                  </a:cubicBezTo>
                  <a:cubicBezTo>
                    <a:pt x="1455075" y="717030"/>
                    <a:pt x="1455075" y="706044"/>
                    <a:pt x="1451413" y="712147"/>
                  </a:cubicBezTo>
                  <a:cubicBezTo>
                    <a:pt x="1451413" y="712147"/>
                    <a:pt x="1450192" y="712147"/>
                    <a:pt x="1447751" y="707265"/>
                  </a:cubicBezTo>
                  <a:cubicBezTo>
                    <a:pt x="1444089" y="697499"/>
                    <a:pt x="1442868" y="706044"/>
                    <a:pt x="1441648" y="709706"/>
                  </a:cubicBezTo>
                  <a:cubicBezTo>
                    <a:pt x="1440427" y="714589"/>
                    <a:pt x="1440427" y="718251"/>
                    <a:pt x="1436765" y="713368"/>
                  </a:cubicBezTo>
                  <a:cubicBezTo>
                    <a:pt x="1434323" y="709706"/>
                    <a:pt x="1430661" y="701161"/>
                    <a:pt x="1429441" y="709706"/>
                  </a:cubicBezTo>
                  <a:cubicBezTo>
                    <a:pt x="1429441" y="713368"/>
                    <a:pt x="1428220" y="715810"/>
                    <a:pt x="1426999" y="714589"/>
                  </a:cubicBezTo>
                  <a:cubicBezTo>
                    <a:pt x="1425778" y="714589"/>
                    <a:pt x="1424558" y="704823"/>
                    <a:pt x="1420896" y="707265"/>
                  </a:cubicBezTo>
                  <a:cubicBezTo>
                    <a:pt x="1419675" y="708485"/>
                    <a:pt x="1417233" y="707265"/>
                    <a:pt x="1417233" y="709706"/>
                  </a:cubicBezTo>
                  <a:cubicBezTo>
                    <a:pt x="1417233" y="714589"/>
                    <a:pt x="1414792" y="710927"/>
                    <a:pt x="1412351" y="707265"/>
                  </a:cubicBezTo>
                  <a:cubicBezTo>
                    <a:pt x="1409909" y="703603"/>
                    <a:pt x="1408689" y="702382"/>
                    <a:pt x="1408689" y="702382"/>
                  </a:cubicBezTo>
                  <a:cubicBezTo>
                    <a:pt x="1408689" y="702382"/>
                    <a:pt x="1408689" y="703603"/>
                    <a:pt x="1407468" y="704823"/>
                  </a:cubicBezTo>
                  <a:cubicBezTo>
                    <a:pt x="1406247" y="706044"/>
                    <a:pt x="1406247" y="703603"/>
                    <a:pt x="1403806" y="706044"/>
                  </a:cubicBezTo>
                  <a:cubicBezTo>
                    <a:pt x="1402585" y="707265"/>
                    <a:pt x="1400144" y="703603"/>
                    <a:pt x="1400144" y="703603"/>
                  </a:cubicBezTo>
                  <a:cubicBezTo>
                    <a:pt x="1398923" y="703603"/>
                    <a:pt x="1397702" y="699940"/>
                    <a:pt x="1396482" y="699940"/>
                  </a:cubicBezTo>
                  <a:cubicBezTo>
                    <a:pt x="1392819" y="701161"/>
                    <a:pt x="1389157" y="696278"/>
                    <a:pt x="1387937" y="699940"/>
                  </a:cubicBezTo>
                  <a:cubicBezTo>
                    <a:pt x="1385495" y="707265"/>
                    <a:pt x="1384275" y="703603"/>
                    <a:pt x="1379392" y="701161"/>
                  </a:cubicBezTo>
                  <a:cubicBezTo>
                    <a:pt x="1378171" y="699940"/>
                    <a:pt x="1378171" y="703603"/>
                    <a:pt x="1380612" y="708485"/>
                  </a:cubicBezTo>
                  <a:cubicBezTo>
                    <a:pt x="1381833" y="712147"/>
                    <a:pt x="1384275" y="714589"/>
                    <a:pt x="1384275" y="713368"/>
                  </a:cubicBezTo>
                  <a:cubicBezTo>
                    <a:pt x="1385495" y="712147"/>
                    <a:pt x="1387937" y="715810"/>
                    <a:pt x="1389157" y="715810"/>
                  </a:cubicBezTo>
                  <a:cubicBezTo>
                    <a:pt x="1391599" y="715810"/>
                    <a:pt x="1396482" y="714589"/>
                    <a:pt x="1401364" y="723134"/>
                  </a:cubicBezTo>
                  <a:cubicBezTo>
                    <a:pt x="1402585" y="725575"/>
                    <a:pt x="1405026" y="726796"/>
                    <a:pt x="1408689" y="728017"/>
                  </a:cubicBezTo>
                  <a:cubicBezTo>
                    <a:pt x="1409909" y="728017"/>
                    <a:pt x="1412351" y="729237"/>
                    <a:pt x="1413571" y="730458"/>
                  </a:cubicBezTo>
                  <a:cubicBezTo>
                    <a:pt x="1413571" y="731679"/>
                    <a:pt x="1413571" y="734120"/>
                    <a:pt x="1414792" y="736561"/>
                  </a:cubicBezTo>
                  <a:cubicBezTo>
                    <a:pt x="1416013" y="740224"/>
                    <a:pt x="1417233" y="741444"/>
                    <a:pt x="1418454" y="740224"/>
                  </a:cubicBezTo>
                  <a:cubicBezTo>
                    <a:pt x="1418454" y="739003"/>
                    <a:pt x="1420896" y="741444"/>
                    <a:pt x="1423337" y="740224"/>
                  </a:cubicBezTo>
                  <a:cubicBezTo>
                    <a:pt x="1423337" y="741444"/>
                    <a:pt x="1424558" y="741444"/>
                    <a:pt x="1424558" y="742665"/>
                  </a:cubicBezTo>
                  <a:cubicBezTo>
                    <a:pt x="1425778" y="746327"/>
                    <a:pt x="1426999" y="748768"/>
                    <a:pt x="1429441" y="752431"/>
                  </a:cubicBezTo>
                  <a:cubicBezTo>
                    <a:pt x="1428220" y="752431"/>
                    <a:pt x="1428220" y="752431"/>
                    <a:pt x="1428220" y="754872"/>
                  </a:cubicBezTo>
                  <a:cubicBezTo>
                    <a:pt x="1428220" y="754872"/>
                    <a:pt x="1428220" y="756093"/>
                    <a:pt x="1428220" y="756093"/>
                  </a:cubicBezTo>
                  <a:lnTo>
                    <a:pt x="1426999" y="756093"/>
                  </a:lnTo>
                  <a:cubicBezTo>
                    <a:pt x="1425778" y="754872"/>
                    <a:pt x="1425778" y="753651"/>
                    <a:pt x="1424558" y="752431"/>
                  </a:cubicBezTo>
                  <a:cubicBezTo>
                    <a:pt x="1419675" y="746327"/>
                    <a:pt x="1422116" y="748768"/>
                    <a:pt x="1419675" y="751210"/>
                  </a:cubicBezTo>
                  <a:cubicBezTo>
                    <a:pt x="1418454" y="752431"/>
                    <a:pt x="1418454" y="749989"/>
                    <a:pt x="1416013" y="752431"/>
                  </a:cubicBezTo>
                  <a:cubicBezTo>
                    <a:pt x="1414792" y="753651"/>
                    <a:pt x="1413571" y="751210"/>
                    <a:pt x="1412351" y="751210"/>
                  </a:cubicBezTo>
                  <a:cubicBezTo>
                    <a:pt x="1412351" y="751210"/>
                    <a:pt x="1412351" y="751210"/>
                    <a:pt x="1412351" y="751210"/>
                  </a:cubicBezTo>
                  <a:cubicBezTo>
                    <a:pt x="1412351" y="748768"/>
                    <a:pt x="1412351" y="745106"/>
                    <a:pt x="1412351" y="737782"/>
                  </a:cubicBezTo>
                  <a:cubicBezTo>
                    <a:pt x="1412351" y="732899"/>
                    <a:pt x="1411130" y="737782"/>
                    <a:pt x="1408689" y="743886"/>
                  </a:cubicBezTo>
                  <a:cubicBezTo>
                    <a:pt x="1408689" y="745106"/>
                    <a:pt x="1408689" y="746327"/>
                    <a:pt x="1407468" y="747548"/>
                  </a:cubicBezTo>
                  <a:cubicBezTo>
                    <a:pt x="1405026" y="747548"/>
                    <a:pt x="1402585" y="745106"/>
                    <a:pt x="1401364" y="748768"/>
                  </a:cubicBezTo>
                  <a:cubicBezTo>
                    <a:pt x="1398923" y="754872"/>
                    <a:pt x="1398923" y="752431"/>
                    <a:pt x="1394040" y="749989"/>
                  </a:cubicBezTo>
                  <a:cubicBezTo>
                    <a:pt x="1392819" y="748768"/>
                    <a:pt x="1394040" y="752431"/>
                    <a:pt x="1395261" y="756093"/>
                  </a:cubicBezTo>
                  <a:cubicBezTo>
                    <a:pt x="1396482" y="758534"/>
                    <a:pt x="1397702" y="760975"/>
                    <a:pt x="1398923" y="759755"/>
                  </a:cubicBezTo>
                  <a:cubicBezTo>
                    <a:pt x="1398923" y="758534"/>
                    <a:pt x="1402585" y="760975"/>
                    <a:pt x="1403806" y="760975"/>
                  </a:cubicBezTo>
                  <a:cubicBezTo>
                    <a:pt x="1405026" y="760975"/>
                    <a:pt x="1406247" y="759755"/>
                    <a:pt x="1408689" y="760975"/>
                  </a:cubicBezTo>
                  <a:cubicBezTo>
                    <a:pt x="1408689" y="763417"/>
                    <a:pt x="1409909" y="767079"/>
                    <a:pt x="1409909" y="768300"/>
                  </a:cubicBezTo>
                  <a:cubicBezTo>
                    <a:pt x="1409909" y="769520"/>
                    <a:pt x="1411130" y="770741"/>
                    <a:pt x="1411130" y="771962"/>
                  </a:cubicBezTo>
                  <a:cubicBezTo>
                    <a:pt x="1411130" y="773182"/>
                    <a:pt x="1412351" y="775624"/>
                    <a:pt x="1413571" y="778065"/>
                  </a:cubicBezTo>
                  <a:cubicBezTo>
                    <a:pt x="1414792" y="780507"/>
                    <a:pt x="1414792" y="782948"/>
                    <a:pt x="1416013" y="785389"/>
                  </a:cubicBezTo>
                  <a:cubicBezTo>
                    <a:pt x="1413571" y="779286"/>
                    <a:pt x="1411130" y="771962"/>
                    <a:pt x="1409909" y="781727"/>
                  </a:cubicBezTo>
                  <a:cubicBezTo>
                    <a:pt x="1408689" y="786610"/>
                    <a:pt x="1407468" y="789052"/>
                    <a:pt x="1406247" y="787831"/>
                  </a:cubicBezTo>
                  <a:cubicBezTo>
                    <a:pt x="1405026" y="786610"/>
                    <a:pt x="1405026" y="773182"/>
                    <a:pt x="1400144" y="774403"/>
                  </a:cubicBezTo>
                  <a:cubicBezTo>
                    <a:pt x="1397702" y="774403"/>
                    <a:pt x="1396482" y="771962"/>
                    <a:pt x="1395261" y="775624"/>
                  </a:cubicBezTo>
                  <a:cubicBezTo>
                    <a:pt x="1394040" y="781727"/>
                    <a:pt x="1391599" y="775624"/>
                    <a:pt x="1389157" y="768300"/>
                  </a:cubicBezTo>
                  <a:cubicBezTo>
                    <a:pt x="1386716" y="760975"/>
                    <a:pt x="1386716" y="758534"/>
                    <a:pt x="1385495" y="758534"/>
                  </a:cubicBezTo>
                  <a:cubicBezTo>
                    <a:pt x="1385495" y="758534"/>
                    <a:pt x="1384275" y="760975"/>
                    <a:pt x="1383054" y="760975"/>
                  </a:cubicBezTo>
                  <a:cubicBezTo>
                    <a:pt x="1380612" y="760975"/>
                    <a:pt x="1381833" y="758534"/>
                    <a:pt x="1378171" y="759755"/>
                  </a:cubicBezTo>
                  <a:cubicBezTo>
                    <a:pt x="1375730" y="759755"/>
                    <a:pt x="1374509" y="754872"/>
                    <a:pt x="1373288" y="753651"/>
                  </a:cubicBezTo>
                  <a:cubicBezTo>
                    <a:pt x="1372068" y="752431"/>
                    <a:pt x="1370847" y="746327"/>
                    <a:pt x="1369626" y="746327"/>
                  </a:cubicBezTo>
                  <a:cubicBezTo>
                    <a:pt x="1364743" y="743886"/>
                    <a:pt x="1362302" y="734120"/>
                    <a:pt x="1358640" y="739003"/>
                  </a:cubicBezTo>
                  <a:cubicBezTo>
                    <a:pt x="1353757" y="745106"/>
                    <a:pt x="1353757" y="741444"/>
                    <a:pt x="1346433" y="730458"/>
                  </a:cubicBezTo>
                  <a:cubicBezTo>
                    <a:pt x="1343991" y="726796"/>
                    <a:pt x="1345212" y="732899"/>
                    <a:pt x="1346433" y="741444"/>
                  </a:cubicBezTo>
                  <a:cubicBezTo>
                    <a:pt x="1347654" y="747548"/>
                    <a:pt x="1348874" y="752431"/>
                    <a:pt x="1350095" y="752431"/>
                  </a:cubicBezTo>
                  <a:cubicBezTo>
                    <a:pt x="1351316" y="751210"/>
                    <a:pt x="1354978" y="759755"/>
                    <a:pt x="1356198" y="759755"/>
                  </a:cubicBezTo>
                  <a:cubicBezTo>
                    <a:pt x="1357419" y="760975"/>
                    <a:pt x="1359861" y="760975"/>
                    <a:pt x="1362302" y="764638"/>
                  </a:cubicBezTo>
                  <a:cubicBezTo>
                    <a:pt x="1364743" y="767079"/>
                    <a:pt x="1368405" y="771962"/>
                    <a:pt x="1370847" y="780507"/>
                  </a:cubicBezTo>
                  <a:cubicBezTo>
                    <a:pt x="1372068" y="782948"/>
                    <a:pt x="1373288" y="784169"/>
                    <a:pt x="1374509" y="786610"/>
                  </a:cubicBezTo>
                  <a:cubicBezTo>
                    <a:pt x="1375730" y="789052"/>
                    <a:pt x="1378171" y="790272"/>
                    <a:pt x="1379392" y="791493"/>
                  </a:cubicBezTo>
                  <a:cubicBezTo>
                    <a:pt x="1383054" y="795155"/>
                    <a:pt x="1386716" y="798817"/>
                    <a:pt x="1387937" y="802479"/>
                  </a:cubicBezTo>
                  <a:cubicBezTo>
                    <a:pt x="1390378" y="811024"/>
                    <a:pt x="1396482" y="814686"/>
                    <a:pt x="1397702" y="822010"/>
                  </a:cubicBezTo>
                  <a:cubicBezTo>
                    <a:pt x="1400144" y="829335"/>
                    <a:pt x="1402585" y="839100"/>
                    <a:pt x="1405026" y="846425"/>
                  </a:cubicBezTo>
                  <a:cubicBezTo>
                    <a:pt x="1403806" y="846425"/>
                    <a:pt x="1402585" y="847645"/>
                    <a:pt x="1402585" y="848866"/>
                  </a:cubicBezTo>
                  <a:cubicBezTo>
                    <a:pt x="1402585" y="853749"/>
                    <a:pt x="1400144" y="851307"/>
                    <a:pt x="1397702" y="847645"/>
                  </a:cubicBezTo>
                  <a:cubicBezTo>
                    <a:pt x="1392819" y="841542"/>
                    <a:pt x="1395261" y="845204"/>
                    <a:pt x="1392819" y="847645"/>
                  </a:cubicBezTo>
                  <a:cubicBezTo>
                    <a:pt x="1391599" y="848866"/>
                    <a:pt x="1391599" y="846425"/>
                    <a:pt x="1389157" y="850087"/>
                  </a:cubicBezTo>
                  <a:cubicBezTo>
                    <a:pt x="1387937" y="851307"/>
                    <a:pt x="1385495" y="850087"/>
                    <a:pt x="1385495" y="850087"/>
                  </a:cubicBezTo>
                  <a:cubicBezTo>
                    <a:pt x="1384275" y="850087"/>
                    <a:pt x="1383054" y="847645"/>
                    <a:pt x="1381833" y="847645"/>
                  </a:cubicBezTo>
                  <a:cubicBezTo>
                    <a:pt x="1379392" y="850087"/>
                    <a:pt x="1375730" y="846425"/>
                    <a:pt x="1374509" y="851307"/>
                  </a:cubicBezTo>
                  <a:cubicBezTo>
                    <a:pt x="1373288" y="858632"/>
                    <a:pt x="1372068" y="856190"/>
                    <a:pt x="1367185" y="856190"/>
                  </a:cubicBezTo>
                  <a:cubicBezTo>
                    <a:pt x="1365964" y="856190"/>
                    <a:pt x="1367185" y="858632"/>
                    <a:pt x="1369626" y="862294"/>
                  </a:cubicBezTo>
                  <a:cubicBezTo>
                    <a:pt x="1372068" y="864735"/>
                    <a:pt x="1373288" y="865956"/>
                    <a:pt x="1373288" y="864735"/>
                  </a:cubicBezTo>
                  <a:cubicBezTo>
                    <a:pt x="1373288" y="863514"/>
                    <a:pt x="1376950" y="864735"/>
                    <a:pt x="1378171" y="863514"/>
                  </a:cubicBezTo>
                  <a:cubicBezTo>
                    <a:pt x="1379392" y="862294"/>
                    <a:pt x="1383054" y="859852"/>
                    <a:pt x="1386716" y="862294"/>
                  </a:cubicBezTo>
                  <a:cubicBezTo>
                    <a:pt x="1386716" y="862294"/>
                    <a:pt x="1386716" y="862294"/>
                    <a:pt x="1386716" y="862294"/>
                  </a:cubicBezTo>
                  <a:cubicBezTo>
                    <a:pt x="1385495" y="864735"/>
                    <a:pt x="1384275" y="869618"/>
                    <a:pt x="1383054" y="873280"/>
                  </a:cubicBezTo>
                  <a:cubicBezTo>
                    <a:pt x="1380612" y="880604"/>
                    <a:pt x="1380612" y="887928"/>
                    <a:pt x="1373288" y="876942"/>
                  </a:cubicBezTo>
                  <a:cubicBezTo>
                    <a:pt x="1372068" y="873280"/>
                    <a:pt x="1369626" y="868397"/>
                    <a:pt x="1367185" y="864735"/>
                  </a:cubicBezTo>
                  <a:cubicBezTo>
                    <a:pt x="1364743" y="861073"/>
                    <a:pt x="1363523" y="861073"/>
                    <a:pt x="1362302" y="868397"/>
                  </a:cubicBezTo>
                  <a:cubicBezTo>
                    <a:pt x="1361081" y="874501"/>
                    <a:pt x="1359861" y="876942"/>
                    <a:pt x="1357419" y="875721"/>
                  </a:cubicBezTo>
                  <a:cubicBezTo>
                    <a:pt x="1356198" y="874501"/>
                    <a:pt x="1356198" y="870839"/>
                    <a:pt x="1354978" y="865956"/>
                  </a:cubicBezTo>
                  <a:cubicBezTo>
                    <a:pt x="1353757" y="862294"/>
                    <a:pt x="1352536" y="858632"/>
                    <a:pt x="1350095" y="858632"/>
                  </a:cubicBezTo>
                  <a:cubicBezTo>
                    <a:pt x="1347654" y="858632"/>
                    <a:pt x="1345212" y="856190"/>
                    <a:pt x="1343991" y="861073"/>
                  </a:cubicBezTo>
                  <a:cubicBezTo>
                    <a:pt x="1341550" y="869618"/>
                    <a:pt x="1339109" y="861073"/>
                    <a:pt x="1336667" y="852528"/>
                  </a:cubicBezTo>
                  <a:cubicBezTo>
                    <a:pt x="1334226" y="843983"/>
                    <a:pt x="1333005" y="841542"/>
                    <a:pt x="1333005" y="840321"/>
                  </a:cubicBezTo>
                  <a:cubicBezTo>
                    <a:pt x="1331784" y="840321"/>
                    <a:pt x="1331784" y="842762"/>
                    <a:pt x="1329343" y="842762"/>
                  </a:cubicBezTo>
                  <a:cubicBezTo>
                    <a:pt x="1326902" y="842762"/>
                    <a:pt x="1328122" y="840321"/>
                    <a:pt x="1323240" y="840321"/>
                  </a:cubicBezTo>
                  <a:cubicBezTo>
                    <a:pt x="1322019" y="840321"/>
                    <a:pt x="1320798" y="839100"/>
                    <a:pt x="1319577" y="836659"/>
                  </a:cubicBezTo>
                  <a:cubicBezTo>
                    <a:pt x="1318357" y="834218"/>
                    <a:pt x="1318357" y="832997"/>
                    <a:pt x="1317136" y="831776"/>
                  </a:cubicBezTo>
                  <a:cubicBezTo>
                    <a:pt x="1315915" y="830555"/>
                    <a:pt x="1313474" y="822010"/>
                    <a:pt x="1313474" y="820790"/>
                  </a:cubicBezTo>
                  <a:cubicBezTo>
                    <a:pt x="1312253" y="819569"/>
                    <a:pt x="1311033" y="818348"/>
                    <a:pt x="1309812" y="815907"/>
                  </a:cubicBezTo>
                  <a:cubicBezTo>
                    <a:pt x="1308591" y="813466"/>
                    <a:pt x="1307370" y="812245"/>
                    <a:pt x="1306150" y="809803"/>
                  </a:cubicBezTo>
                  <a:cubicBezTo>
                    <a:pt x="1303708" y="806141"/>
                    <a:pt x="1302488" y="803700"/>
                    <a:pt x="1300046" y="804921"/>
                  </a:cubicBezTo>
                  <a:cubicBezTo>
                    <a:pt x="1296384" y="807362"/>
                    <a:pt x="1293943" y="807362"/>
                    <a:pt x="1292722" y="804921"/>
                  </a:cubicBezTo>
                  <a:cubicBezTo>
                    <a:pt x="1291501" y="803700"/>
                    <a:pt x="1291501" y="801259"/>
                    <a:pt x="1290281" y="797596"/>
                  </a:cubicBezTo>
                  <a:cubicBezTo>
                    <a:pt x="1290281" y="796376"/>
                    <a:pt x="1289060" y="793934"/>
                    <a:pt x="1289060" y="792714"/>
                  </a:cubicBezTo>
                  <a:cubicBezTo>
                    <a:pt x="1289060" y="790272"/>
                    <a:pt x="1287839" y="789052"/>
                    <a:pt x="1286619" y="786610"/>
                  </a:cubicBezTo>
                  <a:cubicBezTo>
                    <a:pt x="1284177" y="780507"/>
                    <a:pt x="1284177" y="789052"/>
                    <a:pt x="1285398" y="800038"/>
                  </a:cubicBezTo>
                  <a:cubicBezTo>
                    <a:pt x="1285398" y="802479"/>
                    <a:pt x="1285398" y="804921"/>
                    <a:pt x="1285398" y="807362"/>
                  </a:cubicBezTo>
                  <a:cubicBezTo>
                    <a:pt x="1285398" y="809803"/>
                    <a:pt x="1285398" y="811024"/>
                    <a:pt x="1286619" y="812245"/>
                  </a:cubicBezTo>
                  <a:cubicBezTo>
                    <a:pt x="1286619" y="815907"/>
                    <a:pt x="1287839" y="817128"/>
                    <a:pt x="1289060" y="817128"/>
                  </a:cubicBezTo>
                  <a:cubicBezTo>
                    <a:pt x="1290281" y="817128"/>
                    <a:pt x="1291501" y="819569"/>
                    <a:pt x="1292722" y="823231"/>
                  </a:cubicBezTo>
                  <a:cubicBezTo>
                    <a:pt x="1293943" y="826893"/>
                    <a:pt x="1295163" y="830555"/>
                    <a:pt x="1297605" y="831776"/>
                  </a:cubicBezTo>
                  <a:cubicBezTo>
                    <a:pt x="1298826" y="832997"/>
                    <a:pt x="1302488" y="835438"/>
                    <a:pt x="1306150" y="840321"/>
                  </a:cubicBezTo>
                  <a:cubicBezTo>
                    <a:pt x="1309812" y="845204"/>
                    <a:pt x="1313474" y="852528"/>
                    <a:pt x="1315915" y="862294"/>
                  </a:cubicBezTo>
                  <a:cubicBezTo>
                    <a:pt x="1317136" y="867176"/>
                    <a:pt x="1320798" y="872059"/>
                    <a:pt x="1325681" y="875721"/>
                  </a:cubicBezTo>
                  <a:cubicBezTo>
                    <a:pt x="1324460" y="875721"/>
                    <a:pt x="1323240" y="875721"/>
                    <a:pt x="1322019" y="874501"/>
                  </a:cubicBezTo>
                  <a:cubicBezTo>
                    <a:pt x="1322019" y="874501"/>
                    <a:pt x="1317136" y="876942"/>
                    <a:pt x="1315915" y="876942"/>
                  </a:cubicBezTo>
                  <a:cubicBezTo>
                    <a:pt x="1314695" y="876942"/>
                    <a:pt x="1311033" y="878163"/>
                    <a:pt x="1308591" y="876942"/>
                  </a:cubicBezTo>
                  <a:cubicBezTo>
                    <a:pt x="1303708" y="873280"/>
                    <a:pt x="1304929" y="875721"/>
                    <a:pt x="1302488" y="874501"/>
                  </a:cubicBezTo>
                  <a:cubicBezTo>
                    <a:pt x="1301267" y="873280"/>
                    <a:pt x="1301267" y="872059"/>
                    <a:pt x="1300046" y="872059"/>
                  </a:cubicBezTo>
                  <a:cubicBezTo>
                    <a:pt x="1298826" y="872059"/>
                    <a:pt x="1297605" y="872059"/>
                    <a:pt x="1292722" y="874501"/>
                  </a:cubicBezTo>
                  <a:cubicBezTo>
                    <a:pt x="1287839" y="876942"/>
                    <a:pt x="1282956" y="879383"/>
                    <a:pt x="1282956" y="874501"/>
                  </a:cubicBezTo>
                  <a:cubicBezTo>
                    <a:pt x="1282956" y="872059"/>
                    <a:pt x="1280515" y="872059"/>
                    <a:pt x="1278074" y="870839"/>
                  </a:cubicBezTo>
                  <a:cubicBezTo>
                    <a:pt x="1273191" y="867176"/>
                    <a:pt x="1268308" y="875721"/>
                    <a:pt x="1265867" y="874501"/>
                  </a:cubicBezTo>
                  <a:cubicBezTo>
                    <a:pt x="1263425" y="874501"/>
                    <a:pt x="1262205" y="872059"/>
                    <a:pt x="1263425" y="869618"/>
                  </a:cubicBezTo>
                  <a:cubicBezTo>
                    <a:pt x="1264646" y="862294"/>
                    <a:pt x="1256101" y="868397"/>
                    <a:pt x="1251218" y="869618"/>
                  </a:cubicBezTo>
                  <a:cubicBezTo>
                    <a:pt x="1242673" y="873280"/>
                    <a:pt x="1243894" y="868397"/>
                    <a:pt x="1242673" y="864735"/>
                  </a:cubicBezTo>
                  <a:cubicBezTo>
                    <a:pt x="1241453" y="861073"/>
                    <a:pt x="1242673" y="853749"/>
                    <a:pt x="1234128" y="859852"/>
                  </a:cubicBezTo>
                  <a:cubicBezTo>
                    <a:pt x="1230466" y="862294"/>
                    <a:pt x="1228025" y="862294"/>
                    <a:pt x="1226804" y="862294"/>
                  </a:cubicBezTo>
                  <a:cubicBezTo>
                    <a:pt x="1225584" y="861073"/>
                    <a:pt x="1225584" y="861073"/>
                    <a:pt x="1224363" y="859852"/>
                  </a:cubicBezTo>
                  <a:cubicBezTo>
                    <a:pt x="1228025" y="857411"/>
                    <a:pt x="1231687" y="857411"/>
                    <a:pt x="1234128" y="853749"/>
                  </a:cubicBezTo>
                  <a:cubicBezTo>
                    <a:pt x="1235349" y="852528"/>
                    <a:pt x="1239011" y="851307"/>
                    <a:pt x="1243894" y="850087"/>
                  </a:cubicBezTo>
                  <a:cubicBezTo>
                    <a:pt x="1247556" y="848866"/>
                    <a:pt x="1251218" y="847645"/>
                    <a:pt x="1253660" y="846425"/>
                  </a:cubicBezTo>
                  <a:cubicBezTo>
                    <a:pt x="1259763" y="839100"/>
                    <a:pt x="1267087" y="839100"/>
                    <a:pt x="1269529" y="839100"/>
                  </a:cubicBezTo>
                  <a:cubicBezTo>
                    <a:pt x="1271970" y="839100"/>
                    <a:pt x="1275632" y="835438"/>
                    <a:pt x="1276853" y="836659"/>
                  </a:cubicBezTo>
                  <a:cubicBezTo>
                    <a:pt x="1278074" y="836659"/>
                    <a:pt x="1279294" y="835438"/>
                    <a:pt x="1281736" y="831776"/>
                  </a:cubicBezTo>
                  <a:cubicBezTo>
                    <a:pt x="1284177" y="828114"/>
                    <a:pt x="1284177" y="825673"/>
                    <a:pt x="1282956" y="826893"/>
                  </a:cubicBezTo>
                  <a:cubicBezTo>
                    <a:pt x="1275632" y="831776"/>
                    <a:pt x="1275632" y="832997"/>
                    <a:pt x="1270749" y="829335"/>
                  </a:cubicBezTo>
                  <a:cubicBezTo>
                    <a:pt x="1268308" y="826893"/>
                    <a:pt x="1263425" y="831776"/>
                    <a:pt x="1259763" y="831776"/>
                  </a:cubicBezTo>
                  <a:cubicBezTo>
                    <a:pt x="1259763" y="831776"/>
                    <a:pt x="1257322" y="834218"/>
                    <a:pt x="1256101" y="835438"/>
                  </a:cubicBezTo>
                  <a:cubicBezTo>
                    <a:pt x="1254880" y="835438"/>
                    <a:pt x="1252439" y="837880"/>
                    <a:pt x="1251218" y="837880"/>
                  </a:cubicBezTo>
                  <a:cubicBezTo>
                    <a:pt x="1247556" y="836659"/>
                    <a:pt x="1248777" y="837880"/>
                    <a:pt x="1246335" y="837880"/>
                  </a:cubicBezTo>
                  <a:cubicBezTo>
                    <a:pt x="1242673" y="836659"/>
                    <a:pt x="1245115" y="834218"/>
                    <a:pt x="1240232" y="840321"/>
                  </a:cubicBezTo>
                  <a:cubicBezTo>
                    <a:pt x="1237791" y="843983"/>
                    <a:pt x="1234128" y="846425"/>
                    <a:pt x="1234128" y="842762"/>
                  </a:cubicBezTo>
                  <a:cubicBezTo>
                    <a:pt x="1234128" y="840321"/>
                    <a:pt x="1231687" y="841542"/>
                    <a:pt x="1229246" y="841542"/>
                  </a:cubicBezTo>
                  <a:cubicBezTo>
                    <a:pt x="1224363" y="840321"/>
                    <a:pt x="1223142" y="846425"/>
                    <a:pt x="1221921" y="846425"/>
                  </a:cubicBezTo>
                  <a:cubicBezTo>
                    <a:pt x="1220701" y="846425"/>
                    <a:pt x="1219480" y="845204"/>
                    <a:pt x="1219480" y="842762"/>
                  </a:cubicBezTo>
                  <a:cubicBezTo>
                    <a:pt x="1219480" y="842762"/>
                    <a:pt x="1219480" y="842762"/>
                    <a:pt x="1219480" y="842762"/>
                  </a:cubicBezTo>
                  <a:cubicBezTo>
                    <a:pt x="1220701" y="841542"/>
                    <a:pt x="1221921" y="841542"/>
                    <a:pt x="1224363" y="840321"/>
                  </a:cubicBezTo>
                  <a:cubicBezTo>
                    <a:pt x="1226804" y="837880"/>
                    <a:pt x="1229246" y="835438"/>
                    <a:pt x="1231687" y="834218"/>
                  </a:cubicBezTo>
                  <a:cubicBezTo>
                    <a:pt x="1234128" y="831776"/>
                    <a:pt x="1240232" y="831776"/>
                    <a:pt x="1242673" y="829335"/>
                  </a:cubicBezTo>
                  <a:cubicBezTo>
                    <a:pt x="1246335" y="826893"/>
                    <a:pt x="1257322" y="828114"/>
                    <a:pt x="1259763" y="825673"/>
                  </a:cubicBezTo>
                  <a:cubicBezTo>
                    <a:pt x="1265867" y="820790"/>
                    <a:pt x="1273191" y="822010"/>
                    <a:pt x="1275632" y="823231"/>
                  </a:cubicBezTo>
                  <a:cubicBezTo>
                    <a:pt x="1278074" y="823231"/>
                    <a:pt x="1281736" y="822010"/>
                    <a:pt x="1282956" y="823231"/>
                  </a:cubicBezTo>
                  <a:cubicBezTo>
                    <a:pt x="1284177" y="824452"/>
                    <a:pt x="1285398" y="822010"/>
                    <a:pt x="1287839" y="820790"/>
                  </a:cubicBezTo>
                  <a:cubicBezTo>
                    <a:pt x="1290281" y="818348"/>
                    <a:pt x="1292722" y="815907"/>
                    <a:pt x="1290281" y="817128"/>
                  </a:cubicBezTo>
                  <a:cubicBezTo>
                    <a:pt x="1282956" y="818348"/>
                    <a:pt x="1282956" y="820790"/>
                    <a:pt x="1279294" y="815907"/>
                  </a:cubicBezTo>
                  <a:cubicBezTo>
                    <a:pt x="1278074" y="813466"/>
                    <a:pt x="1273191" y="815907"/>
                    <a:pt x="1268308" y="814686"/>
                  </a:cubicBezTo>
                  <a:cubicBezTo>
                    <a:pt x="1268308" y="814686"/>
                    <a:pt x="1265867" y="817128"/>
                    <a:pt x="1264646" y="817128"/>
                  </a:cubicBezTo>
                  <a:cubicBezTo>
                    <a:pt x="1263425" y="817128"/>
                    <a:pt x="1260984" y="818348"/>
                    <a:pt x="1259763" y="818348"/>
                  </a:cubicBezTo>
                  <a:cubicBezTo>
                    <a:pt x="1256101" y="815907"/>
                    <a:pt x="1257322" y="818348"/>
                    <a:pt x="1254880" y="817128"/>
                  </a:cubicBezTo>
                  <a:cubicBezTo>
                    <a:pt x="1252439" y="815907"/>
                    <a:pt x="1254880" y="813466"/>
                    <a:pt x="1248777" y="818348"/>
                  </a:cubicBezTo>
                  <a:cubicBezTo>
                    <a:pt x="1245115" y="820790"/>
                    <a:pt x="1242673" y="822010"/>
                    <a:pt x="1242673" y="819569"/>
                  </a:cubicBezTo>
                  <a:cubicBezTo>
                    <a:pt x="1242673" y="817128"/>
                    <a:pt x="1240232" y="818348"/>
                    <a:pt x="1239011" y="817128"/>
                  </a:cubicBezTo>
                  <a:cubicBezTo>
                    <a:pt x="1235349" y="815907"/>
                    <a:pt x="1232908" y="820790"/>
                    <a:pt x="1231687" y="820790"/>
                  </a:cubicBezTo>
                  <a:cubicBezTo>
                    <a:pt x="1230466" y="820790"/>
                    <a:pt x="1229246" y="819569"/>
                    <a:pt x="1229246" y="817128"/>
                  </a:cubicBezTo>
                  <a:cubicBezTo>
                    <a:pt x="1229246" y="812245"/>
                    <a:pt x="1224363" y="817128"/>
                    <a:pt x="1220701" y="818348"/>
                  </a:cubicBezTo>
                  <a:cubicBezTo>
                    <a:pt x="1214597" y="820790"/>
                    <a:pt x="1215818" y="818348"/>
                    <a:pt x="1214597" y="815907"/>
                  </a:cubicBezTo>
                  <a:cubicBezTo>
                    <a:pt x="1213377" y="813466"/>
                    <a:pt x="1213377" y="808583"/>
                    <a:pt x="1208494" y="813466"/>
                  </a:cubicBezTo>
                  <a:cubicBezTo>
                    <a:pt x="1206052" y="815907"/>
                    <a:pt x="1203611" y="815907"/>
                    <a:pt x="1203611" y="815907"/>
                  </a:cubicBezTo>
                  <a:cubicBezTo>
                    <a:pt x="1202390" y="814686"/>
                    <a:pt x="1202390" y="814686"/>
                    <a:pt x="1201170" y="814686"/>
                  </a:cubicBezTo>
                  <a:cubicBezTo>
                    <a:pt x="1208494" y="812245"/>
                    <a:pt x="1215818" y="808583"/>
                    <a:pt x="1223142" y="806141"/>
                  </a:cubicBezTo>
                  <a:cubicBezTo>
                    <a:pt x="1225584" y="804921"/>
                    <a:pt x="1230466" y="804921"/>
                    <a:pt x="1235349" y="803700"/>
                  </a:cubicBezTo>
                  <a:cubicBezTo>
                    <a:pt x="1240232" y="802479"/>
                    <a:pt x="1246335" y="801259"/>
                    <a:pt x="1247556" y="800038"/>
                  </a:cubicBezTo>
                  <a:cubicBezTo>
                    <a:pt x="1254880" y="795155"/>
                    <a:pt x="1259763" y="784169"/>
                    <a:pt x="1262205" y="775624"/>
                  </a:cubicBezTo>
                  <a:cubicBezTo>
                    <a:pt x="1264646" y="770741"/>
                    <a:pt x="1270749" y="767079"/>
                    <a:pt x="1273191" y="762196"/>
                  </a:cubicBezTo>
                  <a:cubicBezTo>
                    <a:pt x="1275632" y="757313"/>
                    <a:pt x="1289060" y="752431"/>
                    <a:pt x="1292722" y="746327"/>
                  </a:cubicBezTo>
                  <a:cubicBezTo>
                    <a:pt x="1297605" y="736561"/>
                    <a:pt x="1307370" y="734120"/>
                    <a:pt x="1309812" y="732899"/>
                  </a:cubicBezTo>
                  <a:cubicBezTo>
                    <a:pt x="1312253" y="732899"/>
                    <a:pt x="1315915" y="728017"/>
                    <a:pt x="1317136" y="728017"/>
                  </a:cubicBezTo>
                  <a:cubicBezTo>
                    <a:pt x="1318357" y="728017"/>
                    <a:pt x="1319577" y="725575"/>
                    <a:pt x="1322019" y="721913"/>
                  </a:cubicBezTo>
                  <a:cubicBezTo>
                    <a:pt x="1324460" y="717030"/>
                    <a:pt x="1324460" y="713368"/>
                    <a:pt x="1322019" y="715810"/>
                  </a:cubicBezTo>
                  <a:cubicBezTo>
                    <a:pt x="1314695" y="721913"/>
                    <a:pt x="1314695" y="724354"/>
                    <a:pt x="1307370" y="719472"/>
                  </a:cubicBezTo>
                  <a:cubicBezTo>
                    <a:pt x="1303708" y="717030"/>
                    <a:pt x="1298826" y="723134"/>
                    <a:pt x="1293943" y="724354"/>
                  </a:cubicBezTo>
                  <a:cubicBezTo>
                    <a:pt x="1293943" y="724354"/>
                    <a:pt x="1291501" y="728017"/>
                    <a:pt x="1290281" y="729237"/>
                  </a:cubicBezTo>
                  <a:cubicBezTo>
                    <a:pt x="1289060" y="729237"/>
                    <a:pt x="1286619" y="732899"/>
                    <a:pt x="1284177" y="732899"/>
                  </a:cubicBezTo>
                  <a:cubicBezTo>
                    <a:pt x="1278074" y="732899"/>
                    <a:pt x="1280515" y="734120"/>
                    <a:pt x="1278074" y="734120"/>
                  </a:cubicBezTo>
                  <a:cubicBezTo>
                    <a:pt x="1278074" y="734120"/>
                    <a:pt x="1278074" y="734120"/>
                    <a:pt x="1278074" y="734120"/>
                  </a:cubicBezTo>
                  <a:cubicBezTo>
                    <a:pt x="1279294" y="731679"/>
                    <a:pt x="1279294" y="730458"/>
                    <a:pt x="1278074" y="731679"/>
                  </a:cubicBezTo>
                  <a:cubicBezTo>
                    <a:pt x="1271970" y="734120"/>
                    <a:pt x="1271970" y="736561"/>
                    <a:pt x="1268308" y="731679"/>
                  </a:cubicBezTo>
                  <a:cubicBezTo>
                    <a:pt x="1265867" y="729237"/>
                    <a:pt x="1262205" y="732899"/>
                    <a:pt x="1258542" y="732899"/>
                  </a:cubicBezTo>
                  <a:cubicBezTo>
                    <a:pt x="1258542" y="732899"/>
                    <a:pt x="1256101" y="735341"/>
                    <a:pt x="1254880" y="735341"/>
                  </a:cubicBezTo>
                  <a:cubicBezTo>
                    <a:pt x="1253660" y="735341"/>
                    <a:pt x="1252439" y="737782"/>
                    <a:pt x="1249998" y="736561"/>
                  </a:cubicBezTo>
                  <a:cubicBezTo>
                    <a:pt x="1246335" y="735341"/>
                    <a:pt x="1247556" y="736561"/>
                    <a:pt x="1246335" y="736561"/>
                  </a:cubicBezTo>
                  <a:cubicBezTo>
                    <a:pt x="1243894" y="735341"/>
                    <a:pt x="1246335" y="732899"/>
                    <a:pt x="1240232" y="737782"/>
                  </a:cubicBezTo>
                  <a:cubicBezTo>
                    <a:pt x="1237791" y="740224"/>
                    <a:pt x="1235349" y="742665"/>
                    <a:pt x="1234128" y="740224"/>
                  </a:cubicBezTo>
                  <a:cubicBezTo>
                    <a:pt x="1234128" y="739003"/>
                    <a:pt x="1231687" y="739003"/>
                    <a:pt x="1230466" y="739003"/>
                  </a:cubicBezTo>
                  <a:cubicBezTo>
                    <a:pt x="1226804" y="737782"/>
                    <a:pt x="1225584" y="743886"/>
                    <a:pt x="1224363" y="743886"/>
                  </a:cubicBezTo>
                  <a:cubicBezTo>
                    <a:pt x="1223142" y="743886"/>
                    <a:pt x="1221921" y="743886"/>
                    <a:pt x="1221921" y="741444"/>
                  </a:cubicBezTo>
                  <a:cubicBezTo>
                    <a:pt x="1221921" y="736561"/>
                    <a:pt x="1217039" y="741444"/>
                    <a:pt x="1214597" y="743886"/>
                  </a:cubicBezTo>
                  <a:cubicBezTo>
                    <a:pt x="1209714" y="747548"/>
                    <a:pt x="1209714" y="745106"/>
                    <a:pt x="1208494" y="742665"/>
                  </a:cubicBezTo>
                  <a:cubicBezTo>
                    <a:pt x="1212156" y="740224"/>
                    <a:pt x="1214597" y="735341"/>
                    <a:pt x="1217039" y="732899"/>
                  </a:cubicBezTo>
                  <a:cubicBezTo>
                    <a:pt x="1219480" y="729237"/>
                    <a:pt x="1224363" y="729237"/>
                    <a:pt x="1226804" y="725575"/>
                  </a:cubicBezTo>
                  <a:cubicBezTo>
                    <a:pt x="1229246" y="721913"/>
                    <a:pt x="1239011" y="721913"/>
                    <a:pt x="1242673" y="719472"/>
                  </a:cubicBezTo>
                  <a:cubicBezTo>
                    <a:pt x="1247556" y="714589"/>
                    <a:pt x="1254880" y="714589"/>
                    <a:pt x="1256101" y="714589"/>
                  </a:cubicBezTo>
                  <a:cubicBezTo>
                    <a:pt x="1257322" y="714589"/>
                    <a:pt x="1260984" y="712147"/>
                    <a:pt x="1262205" y="713368"/>
                  </a:cubicBezTo>
                  <a:cubicBezTo>
                    <a:pt x="1263425" y="714589"/>
                    <a:pt x="1264646" y="712147"/>
                    <a:pt x="1267087" y="709706"/>
                  </a:cubicBezTo>
                  <a:cubicBezTo>
                    <a:pt x="1269529" y="707265"/>
                    <a:pt x="1270749" y="704823"/>
                    <a:pt x="1268308" y="706044"/>
                  </a:cubicBezTo>
                  <a:cubicBezTo>
                    <a:pt x="1262205" y="708485"/>
                    <a:pt x="1260984" y="709706"/>
                    <a:pt x="1258542" y="706044"/>
                  </a:cubicBezTo>
                  <a:cubicBezTo>
                    <a:pt x="1256101" y="703603"/>
                    <a:pt x="1252439" y="706044"/>
                    <a:pt x="1248777" y="706044"/>
                  </a:cubicBezTo>
                  <a:cubicBezTo>
                    <a:pt x="1248777" y="706044"/>
                    <a:pt x="1246335" y="708485"/>
                    <a:pt x="1245115" y="708485"/>
                  </a:cubicBezTo>
                  <a:cubicBezTo>
                    <a:pt x="1243894" y="708485"/>
                    <a:pt x="1242673" y="710927"/>
                    <a:pt x="1240232" y="709706"/>
                  </a:cubicBezTo>
                  <a:cubicBezTo>
                    <a:pt x="1236570" y="708485"/>
                    <a:pt x="1237791" y="709706"/>
                    <a:pt x="1235349" y="709706"/>
                  </a:cubicBezTo>
                  <a:cubicBezTo>
                    <a:pt x="1232908" y="708485"/>
                    <a:pt x="1235349" y="706044"/>
                    <a:pt x="1229246" y="712147"/>
                  </a:cubicBezTo>
                  <a:cubicBezTo>
                    <a:pt x="1226804" y="714589"/>
                    <a:pt x="1224363" y="717030"/>
                    <a:pt x="1223142" y="714589"/>
                  </a:cubicBezTo>
                  <a:cubicBezTo>
                    <a:pt x="1223142" y="713368"/>
                    <a:pt x="1220701" y="713368"/>
                    <a:pt x="1219480" y="713368"/>
                  </a:cubicBezTo>
                  <a:cubicBezTo>
                    <a:pt x="1215818" y="712147"/>
                    <a:pt x="1214597" y="718251"/>
                    <a:pt x="1213377" y="718251"/>
                  </a:cubicBezTo>
                  <a:cubicBezTo>
                    <a:pt x="1212156" y="718251"/>
                    <a:pt x="1210935" y="718251"/>
                    <a:pt x="1210935" y="715810"/>
                  </a:cubicBezTo>
                  <a:cubicBezTo>
                    <a:pt x="1210935" y="710927"/>
                    <a:pt x="1206052" y="717030"/>
                    <a:pt x="1203611" y="718251"/>
                  </a:cubicBezTo>
                  <a:cubicBezTo>
                    <a:pt x="1198728" y="721913"/>
                    <a:pt x="1198728" y="719472"/>
                    <a:pt x="1197507" y="717030"/>
                  </a:cubicBezTo>
                  <a:cubicBezTo>
                    <a:pt x="1196287" y="714589"/>
                    <a:pt x="1195066" y="709706"/>
                    <a:pt x="1191404" y="715810"/>
                  </a:cubicBezTo>
                  <a:cubicBezTo>
                    <a:pt x="1188963" y="718251"/>
                    <a:pt x="1187742" y="719472"/>
                    <a:pt x="1187742" y="718251"/>
                  </a:cubicBezTo>
                  <a:cubicBezTo>
                    <a:pt x="1186521" y="717030"/>
                    <a:pt x="1186521" y="717030"/>
                    <a:pt x="1185300" y="717030"/>
                  </a:cubicBezTo>
                  <a:cubicBezTo>
                    <a:pt x="1186521" y="715810"/>
                    <a:pt x="1187742" y="714589"/>
                    <a:pt x="1187742" y="713368"/>
                  </a:cubicBezTo>
                  <a:cubicBezTo>
                    <a:pt x="1188963" y="710927"/>
                    <a:pt x="1192625" y="710927"/>
                    <a:pt x="1195066" y="709706"/>
                  </a:cubicBezTo>
                  <a:cubicBezTo>
                    <a:pt x="1195066" y="709706"/>
                    <a:pt x="1196287" y="709706"/>
                    <a:pt x="1196287" y="709706"/>
                  </a:cubicBezTo>
                  <a:cubicBezTo>
                    <a:pt x="1197507" y="709706"/>
                    <a:pt x="1198728" y="708485"/>
                    <a:pt x="1199949" y="708485"/>
                  </a:cubicBezTo>
                  <a:cubicBezTo>
                    <a:pt x="1202390" y="708485"/>
                    <a:pt x="1206052" y="708485"/>
                    <a:pt x="1207273" y="707265"/>
                  </a:cubicBezTo>
                  <a:cubicBezTo>
                    <a:pt x="1212156" y="704823"/>
                    <a:pt x="1215818" y="706044"/>
                    <a:pt x="1217039" y="706044"/>
                  </a:cubicBezTo>
                  <a:cubicBezTo>
                    <a:pt x="1218259" y="706044"/>
                    <a:pt x="1220701" y="706044"/>
                    <a:pt x="1220701" y="706044"/>
                  </a:cubicBezTo>
                  <a:cubicBezTo>
                    <a:pt x="1220701" y="707265"/>
                    <a:pt x="1221921" y="706044"/>
                    <a:pt x="1224363" y="704823"/>
                  </a:cubicBezTo>
                  <a:cubicBezTo>
                    <a:pt x="1226804" y="703603"/>
                    <a:pt x="1228025" y="702382"/>
                    <a:pt x="1226804" y="702382"/>
                  </a:cubicBezTo>
                  <a:cubicBezTo>
                    <a:pt x="1221921" y="702382"/>
                    <a:pt x="1221921" y="703603"/>
                    <a:pt x="1220701" y="699940"/>
                  </a:cubicBezTo>
                  <a:cubicBezTo>
                    <a:pt x="1219480" y="697499"/>
                    <a:pt x="1217039" y="698720"/>
                    <a:pt x="1213377" y="697499"/>
                  </a:cubicBezTo>
                  <a:cubicBezTo>
                    <a:pt x="1213377" y="697499"/>
                    <a:pt x="1210935" y="698720"/>
                    <a:pt x="1209714" y="698720"/>
                  </a:cubicBezTo>
                  <a:cubicBezTo>
                    <a:pt x="1209714" y="698720"/>
                    <a:pt x="1209714" y="698720"/>
                    <a:pt x="1208494" y="698720"/>
                  </a:cubicBezTo>
                  <a:cubicBezTo>
                    <a:pt x="1208494" y="698720"/>
                    <a:pt x="1209714" y="697499"/>
                    <a:pt x="1209714" y="697499"/>
                  </a:cubicBezTo>
                  <a:cubicBezTo>
                    <a:pt x="1212156" y="695058"/>
                    <a:pt x="1217039" y="695058"/>
                    <a:pt x="1219480" y="692616"/>
                  </a:cubicBezTo>
                  <a:cubicBezTo>
                    <a:pt x="1221921" y="690175"/>
                    <a:pt x="1231687" y="691396"/>
                    <a:pt x="1235349" y="688954"/>
                  </a:cubicBezTo>
                  <a:cubicBezTo>
                    <a:pt x="1241453" y="684071"/>
                    <a:pt x="1247556" y="685292"/>
                    <a:pt x="1248777" y="685292"/>
                  </a:cubicBezTo>
                  <a:cubicBezTo>
                    <a:pt x="1249998" y="685292"/>
                    <a:pt x="1253660" y="684071"/>
                    <a:pt x="1254880" y="684071"/>
                  </a:cubicBezTo>
                  <a:cubicBezTo>
                    <a:pt x="1256101" y="685292"/>
                    <a:pt x="1257322" y="682851"/>
                    <a:pt x="1259763" y="681630"/>
                  </a:cubicBezTo>
                  <a:cubicBezTo>
                    <a:pt x="1262205" y="679189"/>
                    <a:pt x="1263425" y="676747"/>
                    <a:pt x="1260984" y="677968"/>
                  </a:cubicBezTo>
                  <a:cubicBezTo>
                    <a:pt x="1254880" y="679189"/>
                    <a:pt x="1253660" y="681630"/>
                    <a:pt x="1251218" y="676747"/>
                  </a:cubicBezTo>
                  <a:cubicBezTo>
                    <a:pt x="1249998" y="674306"/>
                    <a:pt x="1245115" y="676747"/>
                    <a:pt x="1241453" y="675526"/>
                  </a:cubicBezTo>
                  <a:cubicBezTo>
                    <a:pt x="1241453" y="675526"/>
                    <a:pt x="1239011" y="677968"/>
                    <a:pt x="1237791" y="677968"/>
                  </a:cubicBezTo>
                  <a:cubicBezTo>
                    <a:pt x="1236570" y="677968"/>
                    <a:pt x="1234128" y="679189"/>
                    <a:pt x="1232908" y="679189"/>
                  </a:cubicBezTo>
                  <a:cubicBezTo>
                    <a:pt x="1229246" y="677968"/>
                    <a:pt x="1230466" y="679189"/>
                    <a:pt x="1229246" y="677968"/>
                  </a:cubicBezTo>
                  <a:cubicBezTo>
                    <a:pt x="1226804" y="676747"/>
                    <a:pt x="1229246" y="674306"/>
                    <a:pt x="1223142" y="679189"/>
                  </a:cubicBezTo>
                  <a:cubicBezTo>
                    <a:pt x="1220701" y="681630"/>
                    <a:pt x="1218259" y="682851"/>
                    <a:pt x="1217039" y="680409"/>
                  </a:cubicBezTo>
                  <a:cubicBezTo>
                    <a:pt x="1217039" y="679189"/>
                    <a:pt x="1214597" y="679189"/>
                    <a:pt x="1213377" y="679189"/>
                  </a:cubicBezTo>
                  <a:cubicBezTo>
                    <a:pt x="1209714" y="677968"/>
                    <a:pt x="1208494" y="682851"/>
                    <a:pt x="1206052" y="682851"/>
                  </a:cubicBezTo>
                  <a:cubicBezTo>
                    <a:pt x="1204832" y="682851"/>
                    <a:pt x="1203611" y="681630"/>
                    <a:pt x="1203611" y="680409"/>
                  </a:cubicBezTo>
                  <a:cubicBezTo>
                    <a:pt x="1203611" y="675526"/>
                    <a:pt x="1198728" y="680409"/>
                    <a:pt x="1196287" y="681630"/>
                  </a:cubicBezTo>
                  <a:cubicBezTo>
                    <a:pt x="1191404" y="684071"/>
                    <a:pt x="1191404" y="681630"/>
                    <a:pt x="1190183" y="679189"/>
                  </a:cubicBezTo>
                  <a:cubicBezTo>
                    <a:pt x="1188963" y="676747"/>
                    <a:pt x="1188963" y="671864"/>
                    <a:pt x="1184080" y="676747"/>
                  </a:cubicBezTo>
                  <a:cubicBezTo>
                    <a:pt x="1181638" y="679189"/>
                    <a:pt x="1180418" y="679189"/>
                    <a:pt x="1180418" y="679189"/>
                  </a:cubicBezTo>
                  <a:cubicBezTo>
                    <a:pt x="1176756" y="675526"/>
                    <a:pt x="1176756" y="681630"/>
                    <a:pt x="1176756" y="681630"/>
                  </a:cubicBezTo>
                  <a:cubicBezTo>
                    <a:pt x="1173093" y="677968"/>
                    <a:pt x="1168211" y="679189"/>
                    <a:pt x="1164548" y="682851"/>
                  </a:cubicBezTo>
                  <a:cubicBezTo>
                    <a:pt x="1156004" y="688954"/>
                    <a:pt x="1156004" y="687733"/>
                    <a:pt x="1152341" y="684071"/>
                  </a:cubicBezTo>
                  <a:cubicBezTo>
                    <a:pt x="1146238" y="680409"/>
                    <a:pt x="1147459" y="686513"/>
                    <a:pt x="1145017" y="682851"/>
                  </a:cubicBezTo>
                  <a:cubicBezTo>
                    <a:pt x="1143797" y="679189"/>
                    <a:pt x="1141355" y="675526"/>
                    <a:pt x="1137693" y="681630"/>
                  </a:cubicBezTo>
                  <a:cubicBezTo>
                    <a:pt x="1136472" y="684071"/>
                    <a:pt x="1135252" y="685292"/>
                    <a:pt x="1135252" y="684071"/>
                  </a:cubicBezTo>
                  <a:cubicBezTo>
                    <a:pt x="1134031" y="673085"/>
                    <a:pt x="1130369" y="684071"/>
                    <a:pt x="1129148" y="681630"/>
                  </a:cubicBezTo>
                  <a:cubicBezTo>
                    <a:pt x="1129148" y="681630"/>
                    <a:pt x="1129148" y="680409"/>
                    <a:pt x="1127927" y="680409"/>
                  </a:cubicBezTo>
                  <a:cubicBezTo>
                    <a:pt x="1127927" y="680409"/>
                    <a:pt x="1129148" y="679189"/>
                    <a:pt x="1130369" y="679189"/>
                  </a:cubicBezTo>
                  <a:cubicBezTo>
                    <a:pt x="1141355" y="677968"/>
                    <a:pt x="1138914" y="674306"/>
                    <a:pt x="1148679" y="670644"/>
                  </a:cubicBezTo>
                  <a:cubicBezTo>
                    <a:pt x="1152341" y="669423"/>
                    <a:pt x="1156004" y="668202"/>
                    <a:pt x="1158445" y="666982"/>
                  </a:cubicBezTo>
                  <a:cubicBezTo>
                    <a:pt x="1163328" y="664540"/>
                    <a:pt x="1168211" y="664540"/>
                    <a:pt x="1173093" y="662099"/>
                  </a:cubicBezTo>
                  <a:cubicBezTo>
                    <a:pt x="1175535" y="660878"/>
                    <a:pt x="1185300" y="662099"/>
                    <a:pt x="1186521" y="660878"/>
                  </a:cubicBezTo>
                  <a:cubicBezTo>
                    <a:pt x="1191404" y="659657"/>
                    <a:pt x="1195066" y="653554"/>
                    <a:pt x="1197507" y="649892"/>
                  </a:cubicBezTo>
                  <a:cubicBezTo>
                    <a:pt x="1199949" y="647450"/>
                    <a:pt x="1203611" y="647450"/>
                    <a:pt x="1206052" y="645009"/>
                  </a:cubicBezTo>
                  <a:cubicBezTo>
                    <a:pt x="1208494" y="642568"/>
                    <a:pt x="1217039" y="642568"/>
                    <a:pt x="1219480" y="640126"/>
                  </a:cubicBezTo>
                  <a:cubicBezTo>
                    <a:pt x="1224363" y="635243"/>
                    <a:pt x="1229246" y="636464"/>
                    <a:pt x="1231687" y="636464"/>
                  </a:cubicBezTo>
                  <a:cubicBezTo>
                    <a:pt x="1232908" y="636464"/>
                    <a:pt x="1236570" y="635243"/>
                    <a:pt x="1236570" y="635243"/>
                  </a:cubicBezTo>
                  <a:cubicBezTo>
                    <a:pt x="1237791" y="636464"/>
                    <a:pt x="1239011" y="634023"/>
                    <a:pt x="1240232" y="632802"/>
                  </a:cubicBezTo>
                  <a:cubicBezTo>
                    <a:pt x="1242673" y="630361"/>
                    <a:pt x="1243894" y="629140"/>
                    <a:pt x="1241453" y="629140"/>
                  </a:cubicBezTo>
                  <a:cubicBezTo>
                    <a:pt x="1235349" y="630361"/>
                    <a:pt x="1235349" y="631581"/>
                    <a:pt x="1232908" y="627919"/>
                  </a:cubicBezTo>
                  <a:cubicBezTo>
                    <a:pt x="1231687" y="625478"/>
                    <a:pt x="1228025" y="627919"/>
                    <a:pt x="1224363" y="627919"/>
                  </a:cubicBezTo>
                  <a:cubicBezTo>
                    <a:pt x="1224363" y="627919"/>
                    <a:pt x="1221921" y="629140"/>
                    <a:pt x="1220701" y="629140"/>
                  </a:cubicBezTo>
                  <a:cubicBezTo>
                    <a:pt x="1219480" y="629140"/>
                    <a:pt x="1218259" y="630361"/>
                    <a:pt x="1217039" y="630361"/>
                  </a:cubicBezTo>
                  <a:cubicBezTo>
                    <a:pt x="1214597" y="629140"/>
                    <a:pt x="1214597" y="630361"/>
                    <a:pt x="1213377" y="630361"/>
                  </a:cubicBezTo>
                  <a:cubicBezTo>
                    <a:pt x="1210935" y="629140"/>
                    <a:pt x="1213377" y="627919"/>
                    <a:pt x="1208494" y="631581"/>
                  </a:cubicBezTo>
                  <a:cubicBezTo>
                    <a:pt x="1206052" y="634023"/>
                    <a:pt x="1203611" y="635243"/>
                    <a:pt x="1203611" y="632802"/>
                  </a:cubicBezTo>
                  <a:cubicBezTo>
                    <a:pt x="1203611" y="631581"/>
                    <a:pt x="1201170" y="631581"/>
                    <a:pt x="1199949" y="631581"/>
                  </a:cubicBezTo>
                  <a:cubicBezTo>
                    <a:pt x="1196287" y="630361"/>
                    <a:pt x="1195066" y="635243"/>
                    <a:pt x="1193845" y="635243"/>
                  </a:cubicBezTo>
                  <a:cubicBezTo>
                    <a:pt x="1192625" y="635243"/>
                    <a:pt x="1192625" y="635243"/>
                    <a:pt x="1191404" y="634023"/>
                  </a:cubicBezTo>
                  <a:cubicBezTo>
                    <a:pt x="1192625" y="632802"/>
                    <a:pt x="1192625" y="631581"/>
                    <a:pt x="1193845" y="630361"/>
                  </a:cubicBezTo>
                  <a:cubicBezTo>
                    <a:pt x="1195066" y="627919"/>
                    <a:pt x="1199949" y="626698"/>
                    <a:pt x="1201170" y="623036"/>
                  </a:cubicBezTo>
                  <a:cubicBezTo>
                    <a:pt x="1202390" y="621816"/>
                    <a:pt x="1204832" y="620595"/>
                    <a:pt x="1207273" y="619374"/>
                  </a:cubicBezTo>
                  <a:cubicBezTo>
                    <a:pt x="1209714" y="618154"/>
                    <a:pt x="1212156" y="616933"/>
                    <a:pt x="1213377" y="614491"/>
                  </a:cubicBezTo>
                  <a:cubicBezTo>
                    <a:pt x="1217039" y="608388"/>
                    <a:pt x="1221921" y="607167"/>
                    <a:pt x="1223142" y="605947"/>
                  </a:cubicBezTo>
                  <a:cubicBezTo>
                    <a:pt x="1224363" y="604726"/>
                    <a:pt x="1226804" y="602284"/>
                    <a:pt x="1228025" y="602284"/>
                  </a:cubicBezTo>
                  <a:cubicBezTo>
                    <a:pt x="1229246" y="602284"/>
                    <a:pt x="1229246" y="599843"/>
                    <a:pt x="1230466" y="597402"/>
                  </a:cubicBezTo>
                  <a:cubicBezTo>
                    <a:pt x="1230466" y="593739"/>
                    <a:pt x="1230466" y="591298"/>
                    <a:pt x="1229246" y="593739"/>
                  </a:cubicBezTo>
                  <a:cubicBezTo>
                    <a:pt x="1225584" y="598622"/>
                    <a:pt x="1225584" y="599843"/>
                    <a:pt x="1221921" y="598622"/>
                  </a:cubicBezTo>
                  <a:cubicBezTo>
                    <a:pt x="1219480" y="597402"/>
                    <a:pt x="1217039" y="601064"/>
                    <a:pt x="1214597" y="602284"/>
                  </a:cubicBezTo>
                  <a:cubicBezTo>
                    <a:pt x="1214597" y="602284"/>
                    <a:pt x="1213377" y="604726"/>
                    <a:pt x="1212156" y="604726"/>
                  </a:cubicBezTo>
                  <a:cubicBezTo>
                    <a:pt x="1210935" y="604726"/>
                    <a:pt x="1210935" y="607167"/>
                    <a:pt x="1208494" y="607167"/>
                  </a:cubicBezTo>
                  <a:cubicBezTo>
                    <a:pt x="1204832" y="607167"/>
                    <a:pt x="1206052" y="608388"/>
                    <a:pt x="1204832" y="608388"/>
                  </a:cubicBezTo>
                  <a:cubicBezTo>
                    <a:pt x="1202390" y="608388"/>
                    <a:pt x="1203611" y="605947"/>
                    <a:pt x="1199949" y="610829"/>
                  </a:cubicBezTo>
                  <a:cubicBezTo>
                    <a:pt x="1198728" y="613271"/>
                    <a:pt x="1196287" y="615712"/>
                    <a:pt x="1195066" y="613271"/>
                  </a:cubicBezTo>
                  <a:cubicBezTo>
                    <a:pt x="1193845" y="612050"/>
                    <a:pt x="1192625" y="613271"/>
                    <a:pt x="1191404" y="613271"/>
                  </a:cubicBezTo>
                  <a:cubicBezTo>
                    <a:pt x="1187742" y="613271"/>
                    <a:pt x="1187742" y="618154"/>
                    <a:pt x="1186521" y="618154"/>
                  </a:cubicBezTo>
                  <a:cubicBezTo>
                    <a:pt x="1185300" y="618154"/>
                    <a:pt x="1184080" y="618154"/>
                    <a:pt x="1184080" y="615712"/>
                  </a:cubicBezTo>
                  <a:cubicBezTo>
                    <a:pt x="1182859" y="612050"/>
                    <a:pt x="1180418" y="616933"/>
                    <a:pt x="1177976" y="618154"/>
                  </a:cubicBezTo>
                  <a:cubicBezTo>
                    <a:pt x="1174314" y="621816"/>
                    <a:pt x="1174314" y="619374"/>
                    <a:pt x="1173093" y="616933"/>
                  </a:cubicBezTo>
                  <a:cubicBezTo>
                    <a:pt x="1173093" y="616933"/>
                    <a:pt x="1173093" y="616933"/>
                    <a:pt x="1173093" y="616933"/>
                  </a:cubicBezTo>
                  <a:cubicBezTo>
                    <a:pt x="1174314" y="616933"/>
                    <a:pt x="1175535" y="616933"/>
                    <a:pt x="1175535" y="615712"/>
                  </a:cubicBezTo>
                  <a:cubicBezTo>
                    <a:pt x="1179197" y="613271"/>
                    <a:pt x="1182859" y="608388"/>
                    <a:pt x="1185300" y="603505"/>
                  </a:cubicBezTo>
                  <a:cubicBezTo>
                    <a:pt x="1186521" y="601064"/>
                    <a:pt x="1190183" y="599843"/>
                    <a:pt x="1192625" y="597402"/>
                  </a:cubicBezTo>
                  <a:cubicBezTo>
                    <a:pt x="1193845" y="594960"/>
                    <a:pt x="1202390" y="593739"/>
                    <a:pt x="1203611" y="590077"/>
                  </a:cubicBezTo>
                  <a:cubicBezTo>
                    <a:pt x="1207273" y="585195"/>
                    <a:pt x="1212156" y="583974"/>
                    <a:pt x="1213377" y="583974"/>
                  </a:cubicBezTo>
                  <a:cubicBezTo>
                    <a:pt x="1214597" y="583974"/>
                    <a:pt x="1217039" y="581532"/>
                    <a:pt x="1218259" y="581532"/>
                  </a:cubicBezTo>
                  <a:cubicBezTo>
                    <a:pt x="1219480" y="581532"/>
                    <a:pt x="1219480" y="580312"/>
                    <a:pt x="1220701" y="577870"/>
                  </a:cubicBezTo>
                  <a:cubicBezTo>
                    <a:pt x="1221921" y="575429"/>
                    <a:pt x="1223142" y="572988"/>
                    <a:pt x="1220701" y="574208"/>
                  </a:cubicBezTo>
                  <a:cubicBezTo>
                    <a:pt x="1215818" y="576650"/>
                    <a:pt x="1215818" y="577870"/>
                    <a:pt x="1212156" y="575429"/>
                  </a:cubicBezTo>
                  <a:cubicBezTo>
                    <a:pt x="1209714" y="574208"/>
                    <a:pt x="1207273" y="576650"/>
                    <a:pt x="1204832" y="576650"/>
                  </a:cubicBezTo>
                  <a:cubicBezTo>
                    <a:pt x="1204832" y="576650"/>
                    <a:pt x="1203611" y="579091"/>
                    <a:pt x="1202390" y="579091"/>
                  </a:cubicBezTo>
                  <a:cubicBezTo>
                    <a:pt x="1201170" y="579091"/>
                    <a:pt x="1199949" y="581532"/>
                    <a:pt x="1198728" y="580312"/>
                  </a:cubicBezTo>
                  <a:cubicBezTo>
                    <a:pt x="1196287" y="580312"/>
                    <a:pt x="1196287" y="580312"/>
                    <a:pt x="1195066" y="580312"/>
                  </a:cubicBezTo>
                  <a:cubicBezTo>
                    <a:pt x="1192625" y="580312"/>
                    <a:pt x="1193845" y="577870"/>
                    <a:pt x="1190183" y="582753"/>
                  </a:cubicBezTo>
                  <a:cubicBezTo>
                    <a:pt x="1188963" y="585195"/>
                    <a:pt x="1186521" y="587636"/>
                    <a:pt x="1185300" y="585195"/>
                  </a:cubicBezTo>
                  <a:cubicBezTo>
                    <a:pt x="1184080" y="583974"/>
                    <a:pt x="1182859" y="585195"/>
                    <a:pt x="1181638" y="585195"/>
                  </a:cubicBezTo>
                  <a:cubicBezTo>
                    <a:pt x="1177976" y="585195"/>
                    <a:pt x="1177976" y="588857"/>
                    <a:pt x="1176756" y="590077"/>
                  </a:cubicBezTo>
                  <a:cubicBezTo>
                    <a:pt x="1175535" y="590077"/>
                    <a:pt x="1174314" y="590077"/>
                    <a:pt x="1174314" y="588857"/>
                  </a:cubicBezTo>
                  <a:cubicBezTo>
                    <a:pt x="1175535" y="587636"/>
                    <a:pt x="1175535" y="586415"/>
                    <a:pt x="1176756" y="585195"/>
                  </a:cubicBezTo>
                  <a:cubicBezTo>
                    <a:pt x="1177976" y="582753"/>
                    <a:pt x="1181638" y="582753"/>
                    <a:pt x="1184080" y="580312"/>
                  </a:cubicBezTo>
                  <a:cubicBezTo>
                    <a:pt x="1185300" y="579091"/>
                    <a:pt x="1187742" y="577870"/>
                    <a:pt x="1190183" y="577870"/>
                  </a:cubicBezTo>
                  <a:cubicBezTo>
                    <a:pt x="1192625" y="576650"/>
                    <a:pt x="1195066" y="575429"/>
                    <a:pt x="1196287" y="574208"/>
                  </a:cubicBezTo>
                  <a:cubicBezTo>
                    <a:pt x="1197507" y="571767"/>
                    <a:pt x="1199949" y="570546"/>
                    <a:pt x="1202390" y="569325"/>
                  </a:cubicBezTo>
                  <a:cubicBezTo>
                    <a:pt x="1203611" y="568105"/>
                    <a:pt x="1206052" y="568105"/>
                    <a:pt x="1207273" y="566884"/>
                  </a:cubicBezTo>
                  <a:cubicBezTo>
                    <a:pt x="1208494" y="566884"/>
                    <a:pt x="1210935" y="563222"/>
                    <a:pt x="1210935" y="563222"/>
                  </a:cubicBezTo>
                  <a:cubicBezTo>
                    <a:pt x="1212156" y="563222"/>
                    <a:pt x="1212156" y="560781"/>
                    <a:pt x="1212156" y="558339"/>
                  </a:cubicBezTo>
                  <a:cubicBezTo>
                    <a:pt x="1212156" y="554677"/>
                    <a:pt x="1212156" y="552236"/>
                    <a:pt x="1210935" y="554677"/>
                  </a:cubicBezTo>
                  <a:cubicBezTo>
                    <a:pt x="1208494" y="560781"/>
                    <a:pt x="1208494" y="562001"/>
                    <a:pt x="1204832" y="560781"/>
                  </a:cubicBezTo>
                  <a:cubicBezTo>
                    <a:pt x="1202390" y="559560"/>
                    <a:pt x="1201170" y="563222"/>
                    <a:pt x="1198728" y="564443"/>
                  </a:cubicBezTo>
                  <a:cubicBezTo>
                    <a:pt x="1198728" y="564443"/>
                    <a:pt x="1197507" y="566884"/>
                    <a:pt x="1196287" y="566884"/>
                  </a:cubicBezTo>
                  <a:cubicBezTo>
                    <a:pt x="1195066" y="566884"/>
                    <a:pt x="1195066" y="569325"/>
                    <a:pt x="1193845" y="568105"/>
                  </a:cubicBezTo>
                  <a:cubicBezTo>
                    <a:pt x="1191404" y="568105"/>
                    <a:pt x="1192625" y="568105"/>
                    <a:pt x="1190183" y="568105"/>
                  </a:cubicBezTo>
                  <a:cubicBezTo>
                    <a:pt x="1187742" y="568105"/>
                    <a:pt x="1188963" y="565663"/>
                    <a:pt x="1186521" y="569325"/>
                  </a:cubicBezTo>
                  <a:cubicBezTo>
                    <a:pt x="1185300" y="571767"/>
                    <a:pt x="1182859" y="572988"/>
                    <a:pt x="1182859" y="570546"/>
                  </a:cubicBezTo>
                  <a:cubicBezTo>
                    <a:pt x="1182859" y="569325"/>
                    <a:pt x="1181638" y="570546"/>
                    <a:pt x="1179197" y="569325"/>
                  </a:cubicBezTo>
                  <a:cubicBezTo>
                    <a:pt x="1176756" y="569325"/>
                    <a:pt x="1175535" y="572988"/>
                    <a:pt x="1174314" y="572988"/>
                  </a:cubicBezTo>
                  <a:cubicBezTo>
                    <a:pt x="1173093" y="572988"/>
                    <a:pt x="1171873" y="572988"/>
                    <a:pt x="1171873" y="570546"/>
                  </a:cubicBezTo>
                  <a:cubicBezTo>
                    <a:pt x="1171873" y="566884"/>
                    <a:pt x="1168211" y="571767"/>
                    <a:pt x="1165769" y="572988"/>
                  </a:cubicBezTo>
                  <a:cubicBezTo>
                    <a:pt x="1162107" y="575429"/>
                    <a:pt x="1162107" y="574208"/>
                    <a:pt x="1160886" y="571767"/>
                  </a:cubicBezTo>
                  <a:cubicBezTo>
                    <a:pt x="1159666" y="570546"/>
                    <a:pt x="1158445" y="566884"/>
                    <a:pt x="1156004" y="570546"/>
                  </a:cubicBezTo>
                  <a:cubicBezTo>
                    <a:pt x="1154783" y="572988"/>
                    <a:pt x="1153562" y="572988"/>
                    <a:pt x="1153562" y="572988"/>
                  </a:cubicBezTo>
                  <a:cubicBezTo>
                    <a:pt x="1149900" y="570546"/>
                    <a:pt x="1151121" y="575429"/>
                    <a:pt x="1151121" y="575429"/>
                  </a:cubicBezTo>
                  <a:cubicBezTo>
                    <a:pt x="1147459" y="572988"/>
                    <a:pt x="1143797" y="575429"/>
                    <a:pt x="1141355" y="577870"/>
                  </a:cubicBezTo>
                  <a:cubicBezTo>
                    <a:pt x="1135252" y="583974"/>
                    <a:pt x="1135252" y="582753"/>
                    <a:pt x="1131590" y="581532"/>
                  </a:cubicBezTo>
                  <a:cubicBezTo>
                    <a:pt x="1126707" y="579091"/>
                    <a:pt x="1127927" y="583974"/>
                    <a:pt x="1125486" y="581532"/>
                  </a:cubicBezTo>
                  <a:cubicBezTo>
                    <a:pt x="1125486" y="581532"/>
                    <a:pt x="1124265" y="580312"/>
                    <a:pt x="1124265" y="580312"/>
                  </a:cubicBezTo>
                  <a:cubicBezTo>
                    <a:pt x="1129148" y="577870"/>
                    <a:pt x="1130369" y="575429"/>
                    <a:pt x="1137693" y="570546"/>
                  </a:cubicBezTo>
                  <a:cubicBezTo>
                    <a:pt x="1141355" y="568105"/>
                    <a:pt x="1145017" y="568105"/>
                    <a:pt x="1147459" y="565663"/>
                  </a:cubicBezTo>
                  <a:cubicBezTo>
                    <a:pt x="1152341" y="563222"/>
                    <a:pt x="1157224" y="560781"/>
                    <a:pt x="1162107" y="558339"/>
                  </a:cubicBezTo>
                  <a:cubicBezTo>
                    <a:pt x="1164548" y="557118"/>
                    <a:pt x="1174314" y="555898"/>
                    <a:pt x="1176756" y="554677"/>
                  </a:cubicBezTo>
                  <a:cubicBezTo>
                    <a:pt x="1181638" y="552236"/>
                    <a:pt x="1184080" y="546132"/>
                    <a:pt x="1186521" y="541249"/>
                  </a:cubicBezTo>
                  <a:cubicBezTo>
                    <a:pt x="1187742" y="538808"/>
                    <a:pt x="1192625" y="536367"/>
                    <a:pt x="1193845" y="533925"/>
                  </a:cubicBezTo>
                  <a:cubicBezTo>
                    <a:pt x="1195066" y="532704"/>
                    <a:pt x="1197507" y="531484"/>
                    <a:pt x="1199949" y="529042"/>
                  </a:cubicBezTo>
                  <a:cubicBezTo>
                    <a:pt x="1202390" y="527822"/>
                    <a:pt x="1204832" y="525380"/>
                    <a:pt x="1206052" y="524160"/>
                  </a:cubicBezTo>
                  <a:cubicBezTo>
                    <a:pt x="1207273" y="521718"/>
                    <a:pt x="1207273" y="520497"/>
                    <a:pt x="1208494" y="519277"/>
                  </a:cubicBezTo>
                  <a:cubicBezTo>
                    <a:pt x="1208494" y="519277"/>
                    <a:pt x="1208494" y="519277"/>
                    <a:pt x="1208494" y="519277"/>
                  </a:cubicBezTo>
                  <a:cubicBezTo>
                    <a:pt x="1208494" y="519277"/>
                    <a:pt x="1209714" y="519277"/>
                    <a:pt x="1212156" y="518056"/>
                  </a:cubicBezTo>
                  <a:cubicBezTo>
                    <a:pt x="1213377" y="516835"/>
                    <a:pt x="1214597" y="515615"/>
                    <a:pt x="1213377" y="515615"/>
                  </a:cubicBezTo>
                  <a:cubicBezTo>
                    <a:pt x="1212156" y="515615"/>
                    <a:pt x="1212156" y="515615"/>
                    <a:pt x="1210935" y="515615"/>
                  </a:cubicBezTo>
                  <a:cubicBezTo>
                    <a:pt x="1212156" y="514394"/>
                    <a:pt x="1213377" y="513173"/>
                    <a:pt x="1214597" y="511953"/>
                  </a:cubicBezTo>
                  <a:cubicBezTo>
                    <a:pt x="1215818" y="510732"/>
                    <a:pt x="1217039" y="505849"/>
                    <a:pt x="1217039" y="505849"/>
                  </a:cubicBezTo>
                  <a:cubicBezTo>
                    <a:pt x="1218259" y="505849"/>
                    <a:pt x="1218259" y="502187"/>
                    <a:pt x="1217039" y="499746"/>
                  </a:cubicBezTo>
                  <a:cubicBezTo>
                    <a:pt x="1215818" y="496083"/>
                    <a:pt x="1213377" y="493642"/>
                    <a:pt x="1213377" y="496083"/>
                  </a:cubicBezTo>
                  <a:cubicBezTo>
                    <a:pt x="1213377" y="499746"/>
                    <a:pt x="1213377" y="502187"/>
                    <a:pt x="1213377" y="503408"/>
                  </a:cubicBezTo>
                  <a:cubicBezTo>
                    <a:pt x="1213377" y="504628"/>
                    <a:pt x="1212156" y="505849"/>
                    <a:pt x="1209714" y="505849"/>
                  </a:cubicBezTo>
                  <a:cubicBezTo>
                    <a:pt x="1207273" y="505849"/>
                    <a:pt x="1207273" y="510732"/>
                    <a:pt x="1203611" y="513173"/>
                  </a:cubicBezTo>
                  <a:cubicBezTo>
                    <a:pt x="1203611" y="513173"/>
                    <a:pt x="1203611" y="513173"/>
                    <a:pt x="1203611" y="514394"/>
                  </a:cubicBezTo>
                  <a:cubicBezTo>
                    <a:pt x="1202390" y="514394"/>
                    <a:pt x="1199949" y="515615"/>
                    <a:pt x="1198728" y="514394"/>
                  </a:cubicBezTo>
                  <a:cubicBezTo>
                    <a:pt x="1198728" y="514394"/>
                    <a:pt x="1196287" y="515615"/>
                    <a:pt x="1196287" y="515615"/>
                  </a:cubicBezTo>
                  <a:cubicBezTo>
                    <a:pt x="1195066" y="515615"/>
                    <a:pt x="1193845" y="516835"/>
                    <a:pt x="1192625" y="516835"/>
                  </a:cubicBezTo>
                  <a:cubicBezTo>
                    <a:pt x="1190183" y="515615"/>
                    <a:pt x="1190183" y="516835"/>
                    <a:pt x="1188963" y="516835"/>
                  </a:cubicBezTo>
                  <a:cubicBezTo>
                    <a:pt x="1186521" y="516835"/>
                    <a:pt x="1188963" y="514394"/>
                    <a:pt x="1184080" y="518056"/>
                  </a:cubicBezTo>
                  <a:cubicBezTo>
                    <a:pt x="1181638" y="520497"/>
                    <a:pt x="1180418" y="521718"/>
                    <a:pt x="1179197" y="520497"/>
                  </a:cubicBezTo>
                  <a:cubicBezTo>
                    <a:pt x="1179197" y="519277"/>
                    <a:pt x="1176756" y="520497"/>
                    <a:pt x="1175535" y="519277"/>
                  </a:cubicBezTo>
                  <a:cubicBezTo>
                    <a:pt x="1171873" y="519277"/>
                    <a:pt x="1171873" y="522939"/>
                    <a:pt x="1170652" y="524160"/>
                  </a:cubicBezTo>
                  <a:cubicBezTo>
                    <a:pt x="1169431" y="524160"/>
                    <a:pt x="1168211" y="524160"/>
                    <a:pt x="1168211" y="521718"/>
                  </a:cubicBezTo>
                  <a:cubicBezTo>
                    <a:pt x="1166990" y="518056"/>
                    <a:pt x="1164548" y="522939"/>
                    <a:pt x="1162107" y="524160"/>
                  </a:cubicBezTo>
                  <a:cubicBezTo>
                    <a:pt x="1158445" y="527822"/>
                    <a:pt x="1158445" y="525380"/>
                    <a:pt x="1157224" y="524160"/>
                  </a:cubicBezTo>
                  <a:cubicBezTo>
                    <a:pt x="1156004" y="522939"/>
                    <a:pt x="1154783" y="519277"/>
                    <a:pt x="1152341" y="524160"/>
                  </a:cubicBezTo>
                  <a:cubicBezTo>
                    <a:pt x="1151121" y="526601"/>
                    <a:pt x="1149900" y="526601"/>
                    <a:pt x="1149900" y="526601"/>
                  </a:cubicBezTo>
                  <a:cubicBezTo>
                    <a:pt x="1146238" y="524160"/>
                    <a:pt x="1147459" y="529042"/>
                    <a:pt x="1147459" y="529042"/>
                  </a:cubicBezTo>
                  <a:cubicBezTo>
                    <a:pt x="1143797" y="526601"/>
                    <a:pt x="1141355" y="529042"/>
                    <a:pt x="1138914" y="531484"/>
                  </a:cubicBezTo>
                  <a:cubicBezTo>
                    <a:pt x="1134031" y="537587"/>
                    <a:pt x="1134031" y="535146"/>
                    <a:pt x="1130369" y="533925"/>
                  </a:cubicBezTo>
                  <a:cubicBezTo>
                    <a:pt x="1125486" y="531484"/>
                    <a:pt x="1126707" y="536367"/>
                    <a:pt x="1125486" y="532704"/>
                  </a:cubicBezTo>
                  <a:cubicBezTo>
                    <a:pt x="1124265" y="531484"/>
                    <a:pt x="1124265" y="530263"/>
                    <a:pt x="1123045" y="529042"/>
                  </a:cubicBezTo>
                  <a:cubicBezTo>
                    <a:pt x="1125486" y="527822"/>
                    <a:pt x="1126707" y="525380"/>
                    <a:pt x="1131590" y="522939"/>
                  </a:cubicBezTo>
                  <a:cubicBezTo>
                    <a:pt x="1134031" y="521718"/>
                    <a:pt x="1137693" y="520497"/>
                    <a:pt x="1140134" y="519277"/>
                  </a:cubicBezTo>
                  <a:cubicBezTo>
                    <a:pt x="1143797" y="516835"/>
                    <a:pt x="1148679" y="515615"/>
                    <a:pt x="1153562" y="513173"/>
                  </a:cubicBezTo>
                  <a:cubicBezTo>
                    <a:pt x="1156004" y="511953"/>
                    <a:pt x="1164548" y="511953"/>
                    <a:pt x="1165769" y="510732"/>
                  </a:cubicBezTo>
                  <a:cubicBezTo>
                    <a:pt x="1169431" y="508290"/>
                    <a:pt x="1171873" y="503408"/>
                    <a:pt x="1174314" y="499746"/>
                  </a:cubicBezTo>
                  <a:cubicBezTo>
                    <a:pt x="1175535" y="497304"/>
                    <a:pt x="1179197" y="496083"/>
                    <a:pt x="1180418" y="493642"/>
                  </a:cubicBezTo>
                  <a:cubicBezTo>
                    <a:pt x="1181638" y="491201"/>
                    <a:pt x="1190183" y="489980"/>
                    <a:pt x="1191404" y="487539"/>
                  </a:cubicBezTo>
                  <a:cubicBezTo>
                    <a:pt x="1195066" y="482656"/>
                    <a:pt x="1199949" y="482656"/>
                    <a:pt x="1201170" y="482656"/>
                  </a:cubicBezTo>
                  <a:cubicBezTo>
                    <a:pt x="1202390" y="482656"/>
                    <a:pt x="1204832" y="480214"/>
                    <a:pt x="1206052" y="481435"/>
                  </a:cubicBezTo>
                  <a:cubicBezTo>
                    <a:pt x="1207273" y="481435"/>
                    <a:pt x="1207273" y="480214"/>
                    <a:pt x="1208494" y="478994"/>
                  </a:cubicBezTo>
                  <a:cubicBezTo>
                    <a:pt x="1209714" y="476552"/>
                    <a:pt x="1210935" y="475332"/>
                    <a:pt x="1208494" y="475332"/>
                  </a:cubicBezTo>
                  <a:cubicBezTo>
                    <a:pt x="1203611" y="477773"/>
                    <a:pt x="1203611" y="478994"/>
                    <a:pt x="1201170" y="476552"/>
                  </a:cubicBezTo>
                  <a:cubicBezTo>
                    <a:pt x="1198728" y="475332"/>
                    <a:pt x="1196287" y="477773"/>
                    <a:pt x="1193845" y="477773"/>
                  </a:cubicBezTo>
                  <a:cubicBezTo>
                    <a:pt x="1193845" y="477773"/>
                    <a:pt x="1192625" y="480214"/>
                    <a:pt x="1191404" y="480214"/>
                  </a:cubicBezTo>
                  <a:cubicBezTo>
                    <a:pt x="1190183" y="480214"/>
                    <a:pt x="1188963" y="482656"/>
                    <a:pt x="1187742" y="481435"/>
                  </a:cubicBezTo>
                  <a:cubicBezTo>
                    <a:pt x="1185300" y="481435"/>
                    <a:pt x="1185300" y="481435"/>
                    <a:pt x="1184080" y="481435"/>
                  </a:cubicBezTo>
                  <a:cubicBezTo>
                    <a:pt x="1181638" y="481435"/>
                    <a:pt x="1182859" y="478994"/>
                    <a:pt x="1179197" y="483876"/>
                  </a:cubicBezTo>
                  <a:cubicBezTo>
                    <a:pt x="1177976" y="486318"/>
                    <a:pt x="1175535" y="487539"/>
                    <a:pt x="1174314" y="486318"/>
                  </a:cubicBezTo>
                  <a:cubicBezTo>
                    <a:pt x="1174314" y="485097"/>
                    <a:pt x="1171873" y="486318"/>
                    <a:pt x="1170652" y="486318"/>
                  </a:cubicBezTo>
                  <a:cubicBezTo>
                    <a:pt x="1166990" y="486318"/>
                    <a:pt x="1166990" y="489980"/>
                    <a:pt x="1165769" y="491201"/>
                  </a:cubicBezTo>
                  <a:cubicBezTo>
                    <a:pt x="1164548" y="491201"/>
                    <a:pt x="1163328" y="491201"/>
                    <a:pt x="1163328" y="488759"/>
                  </a:cubicBezTo>
                  <a:cubicBezTo>
                    <a:pt x="1162107" y="485097"/>
                    <a:pt x="1159666" y="489980"/>
                    <a:pt x="1157224" y="491201"/>
                  </a:cubicBezTo>
                  <a:cubicBezTo>
                    <a:pt x="1153562" y="494863"/>
                    <a:pt x="1153562" y="492421"/>
                    <a:pt x="1152341" y="491201"/>
                  </a:cubicBezTo>
                  <a:cubicBezTo>
                    <a:pt x="1151121" y="489980"/>
                    <a:pt x="1149900" y="486318"/>
                    <a:pt x="1147459" y="491201"/>
                  </a:cubicBezTo>
                  <a:cubicBezTo>
                    <a:pt x="1146238" y="493642"/>
                    <a:pt x="1145017" y="493642"/>
                    <a:pt x="1145017" y="493642"/>
                  </a:cubicBezTo>
                  <a:cubicBezTo>
                    <a:pt x="1141355" y="491201"/>
                    <a:pt x="1142576" y="496083"/>
                    <a:pt x="1142576" y="496083"/>
                  </a:cubicBezTo>
                  <a:cubicBezTo>
                    <a:pt x="1138914" y="493642"/>
                    <a:pt x="1135252" y="496083"/>
                    <a:pt x="1132810" y="499746"/>
                  </a:cubicBezTo>
                  <a:cubicBezTo>
                    <a:pt x="1127927" y="507070"/>
                    <a:pt x="1127927" y="504628"/>
                    <a:pt x="1124265" y="503408"/>
                  </a:cubicBezTo>
                  <a:cubicBezTo>
                    <a:pt x="1118162" y="502187"/>
                    <a:pt x="1120603" y="505849"/>
                    <a:pt x="1118162" y="503408"/>
                  </a:cubicBezTo>
                  <a:cubicBezTo>
                    <a:pt x="1118162" y="503408"/>
                    <a:pt x="1118162" y="503408"/>
                    <a:pt x="1116941" y="502187"/>
                  </a:cubicBezTo>
                  <a:cubicBezTo>
                    <a:pt x="1118162" y="500966"/>
                    <a:pt x="1120603" y="498525"/>
                    <a:pt x="1124265" y="496083"/>
                  </a:cubicBezTo>
                  <a:cubicBezTo>
                    <a:pt x="1126707" y="493642"/>
                    <a:pt x="1130369" y="493642"/>
                    <a:pt x="1132810" y="491201"/>
                  </a:cubicBezTo>
                  <a:cubicBezTo>
                    <a:pt x="1136472" y="488759"/>
                    <a:pt x="1140134" y="486318"/>
                    <a:pt x="1143797" y="483876"/>
                  </a:cubicBezTo>
                  <a:cubicBezTo>
                    <a:pt x="1145017" y="482656"/>
                    <a:pt x="1153562" y="480214"/>
                    <a:pt x="1154783" y="478994"/>
                  </a:cubicBezTo>
                  <a:cubicBezTo>
                    <a:pt x="1158445" y="475332"/>
                    <a:pt x="1159666" y="470449"/>
                    <a:pt x="1159666" y="466786"/>
                  </a:cubicBezTo>
                  <a:cubicBezTo>
                    <a:pt x="1159666" y="464345"/>
                    <a:pt x="1163328" y="461904"/>
                    <a:pt x="1163328" y="459462"/>
                  </a:cubicBezTo>
                  <a:cubicBezTo>
                    <a:pt x="1164548" y="457021"/>
                    <a:pt x="1170652" y="453359"/>
                    <a:pt x="1170652" y="449697"/>
                  </a:cubicBezTo>
                  <a:cubicBezTo>
                    <a:pt x="1171873" y="444814"/>
                    <a:pt x="1175535" y="442372"/>
                    <a:pt x="1177976" y="441152"/>
                  </a:cubicBezTo>
                  <a:cubicBezTo>
                    <a:pt x="1179197" y="439931"/>
                    <a:pt x="1180418" y="437490"/>
                    <a:pt x="1181638" y="437490"/>
                  </a:cubicBezTo>
                  <a:cubicBezTo>
                    <a:pt x="1182859" y="437490"/>
                    <a:pt x="1182859" y="436269"/>
                    <a:pt x="1182859" y="433828"/>
                  </a:cubicBezTo>
                  <a:cubicBezTo>
                    <a:pt x="1182859" y="431386"/>
                    <a:pt x="1182859" y="428945"/>
                    <a:pt x="1181638" y="430165"/>
                  </a:cubicBezTo>
                  <a:cubicBezTo>
                    <a:pt x="1179197" y="433828"/>
                    <a:pt x="1179197" y="435048"/>
                    <a:pt x="1175535" y="435048"/>
                  </a:cubicBezTo>
                  <a:cubicBezTo>
                    <a:pt x="1173093" y="435048"/>
                    <a:pt x="1171873" y="437490"/>
                    <a:pt x="1169431" y="438711"/>
                  </a:cubicBezTo>
                  <a:cubicBezTo>
                    <a:pt x="1169431" y="438711"/>
                    <a:pt x="1169431" y="441152"/>
                    <a:pt x="1168211" y="441152"/>
                  </a:cubicBezTo>
                  <a:cubicBezTo>
                    <a:pt x="1168211" y="441152"/>
                    <a:pt x="1166990" y="443593"/>
                    <a:pt x="1165769" y="443593"/>
                  </a:cubicBezTo>
                  <a:cubicBezTo>
                    <a:pt x="1163328" y="443593"/>
                    <a:pt x="1164548" y="444814"/>
                    <a:pt x="1163328" y="444814"/>
                  </a:cubicBezTo>
                  <a:cubicBezTo>
                    <a:pt x="1160886" y="444814"/>
                    <a:pt x="1162107" y="442372"/>
                    <a:pt x="1160886" y="448476"/>
                  </a:cubicBezTo>
                  <a:cubicBezTo>
                    <a:pt x="1159666" y="450918"/>
                    <a:pt x="1159666" y="453359"/>
                    <a:pt x="1158445" y="452138"/>
                  </a:cubicBezTo>
                  <a:cubicBezTo>
                    <a:pt x="1157224" y="450918"/>
                    <a:pt x="1157224" y="452138"/>
                    <a:pt x="1154783" y="452138"/>
                  </a:cubicBezTo>
                  <a:cubicBezTo>
                    <a:pt x="1152341" y="453359"/>
                    <a:pt x="1153562" y="457021"/>
                    <a:pt x="1152341" y="457021"/>
                  </a:cubicBezTo>
                  <a:cubicBezTo>
                    <a:pt x="1151121" y="458242"/>
                    <a:pt x="1151121" y="457021"/>
                    <a:pt x="1149900" y="455800"/>
                  </a:cubicBezTo>
                  <a:cubicBezTo>
                    <a:pt x="1147459" y="452138"/>
                    <a:pt x="1147459" y="457021"/>
                    <a:pt x="1146238" y="459462"/>
                  </a:cubicBezTo>
                  <a:cubicBezTo>
                    <a:pt x="1143797" y="463125"/>
                    <a:pt x="1143797" y="461904"/>
                    <a:pt x="1141355" y="460683"/>
                  </a:cubicBezTo>
                  <a:cubicBezTo>
                    <a:pt x="1140134" y="459462"/>
                    <a:pt x="1137693" y="457021"/>
                    <a:pt x="1136472" y="461904"/>
                  </a:cubicBezTo>
                  <a:cubicBezTo>
                    <a:pt x="1136472" y="464345"/>
                    <a:pt x="1135252" y="464345"/>
                    <a:pt x="1135252" y="464345"/>
                  </a:cubicBezTo>
                  <a:cubicBezTo>
                    <a:pt x="1131590" y="463125"/>
                    <a:pt x="1134031" y="466786"/>
                    <a:pt x="1134031" y="466786"/>
                  </a:cubicBezTo>
                  <a:cubicBezTo>
                    <a:pt x="1130369" y="465566"/>
                    <a:pt x="1127927" y="468007"/>
                    <a:pt x="1126707" y="470449"/>
                  </a:cubicBezTo>
                  <a:cubicBezTo>
                    <a:pt x="1125486" y="474111"/>
                    <a:pt x="1124265" y="475332"/>
                    <a:pt x="1123045" y="475332"/>
                  </a:cubicBezTo>
                  <a:cubicBezTo>
                    <a:pt x="1121824" y="475332"/>
                    <a:pt x="1120603" y="475332"/>
                    <a:pt x="1119383" y="474111"/>
                  </a:cubicBezTo>
                  <a:cubicBezTo>
                    <a:pt x="1114500" y="472890"/>
                    <a:pt x="1116941" y="476552"/>
                    <a:pt x="1114500" y="474111"/>
                  </a:cubicBezTo>
                  <a:cubicBezTo>
                    <a:pt x="1114500" y="474111"/>
                    <a:pt x="1113279" y="472890"/>
                    <a:pt x="1113279" y="472890"/>
                  </a:cubicBezTo>
                  <a:cubicBezTo>
                    <a:pt x="1113279" y="471669"/>
                    <a:pt x="1114500" y="470449"/>
                    <a:pt x="1115720" y="470449"/>
                  </a:cubicBezTo>
                  <a:cubicBezTo>
                    <a:pt x="1116941" y="468007"/>
                    <a:pt x="1119383" y="466786"/>
                    <a:pt x="1120603" y="464345"/>
                  </a:cubicBezTo>
                  <a:cubicBezTo>
                    <a:pt x="1123045" y="461904"/>
                    <a:pt x="1125486" y="458242"/>
                    <a:pt x="1127927" y="455800"/>
                  </a:cubicBezTo>
                  <a:cubicBezTo>
                    <a:pt x="1129148" y="454579"/>
                    <a:pt x="1135252" y="450918"/>
                    <a:pt x="1135252" y="449697"/>
                  </a:cubicBezTo>
                  <a:cubicBezTo>
                    <a:pt x="1137693" y="447255"/>
                    <a:pt x="1136472" y="442372"/>
                    <a:pt x="1136472" y="438711"/>
                  </a:cubicBezTo>
                  <a:cubicBezTo>
                    <a:pt x="1136472" y="436269"/>
                    <a:pt x="1138914" y="433828"/>
                    <a:pt x="1138914" y="432607"/>
                  </a:cubicBezTo>
                  <a:cubicBezTo>
                    <a:pt x="1138914" y="430165"/>
                    <a:pt x="1143797" y="426504"/>
                    <a:pt x="1143797" y="424062"/>
                  </a:cubicBezTo>
                  <a:cubicBezTo>
                    <a:pt x="1143797" y="419179"/>
                    <a:pt x="1147459" y="417958"/>
                    <a:pt x="1148679" y="416738"/>
                  </a:cubicBezTo>
                  <a:cubicBezTo>
                    <a:pt x="1149900" y="416738"/>
                    <a:pt x="1149900" y="414297"/>
                    <a:pt x="1151121" y="414297"/>
                  </a:cubicBezTo>
                  <a:cubicBezTo>
                    <a:pt x="1151121" y="414297"/>
                    <a:pt x="1152341" y="413076"/>
                    <a:pt x="1152341" y="411855"/>
                  </a:cubicBezTo>
                  <a:cubicBezTo>
                    <a:pt x="1152341" y="409414"/>
                    <a:pt x="1152341" y="408193"/>
                    <a:pt x="1151121" y="409414"/>
                  </a:cubicBezTo>
                  <a:cubicBezTo>
                    <a:pt x="1148679" y="413076"/>
                    <a:pt x="1148679" y="413076"/>
                    <a:pt x="1146238" y="413076"/>
                  </a:cubicBezTo>
                  <a:cubicBezTo>
                    <a:pt x="1143797" y="413076"/>
                    <a:pt x="1143797" y="415517"/>
                    <a:pt x="1141355" y="416738"/>
                  </a:cubicBezTo>
                  <a:cubicBezTo>
                    <a:pt x="1141355" y="416738"/>
                    <a:pt x="1141355" y="419179"/>
                    <a:pt x="1140134" y="419179"/>
                  </a:cubicBezTo>
                  <a:cubicBezTo>
                    <a:pt x="1140134" y="419179"/>
                    <a:pt x="1138914" y="421621"/>
                    <a:pt x="1138914" y="421621"/>
                  </a:cubicBezTo>
                  <a:cubicBezTo>
                    <a:pt x="1136472" y="422841"/>
                    <a:pt x="1137693" y="422841"/>
                    <a:pt x="1136472" y="422841"/>
                  </a:cubicBezTo>
                  <a:cubicBezTo>
                    <a:pt x="1135252" y="422841"/>
                    <a:pt x="1135252" y="421621"/>
                    <a:pt x="1134031" y="425283"/>
                  </a:cubicBezTo>
                  <a:cubicBezTo>
                    <a:pt x="1134031" y="427724"/>
                    <a:pt x="1134031" y="428945"/>
                    <a:pt x="1131590" y="428945"/>
                  </a:cubicBezTo>
                  <a:cubicBezTo>
                    <a:pt x="1130369" y="427724"/>
                    <a:pt x="1130369" y="428945"/>
                    <a:pt x="1129148" y="430165"/>
                  </a:cubicBezTo>
                  <a:cubicBezTo>
                    <a:pt x="1126707" y="431386"/>
                    <a:pt x="1127927" y="433828"/>
                    <a:pt x="1127927" y="435048"/>
                  </a:cubicBezTo>
                  <a:cubicBezTo>
                    <a:pt x="1127927" y="436269"/>
                    <a:pt x="1126707" y="436269"/>
                    <a:pt x="1125486" y="435048"/>
                  </a:cubicBezTo>
                  <a:cubicBezTo>
                    <a:pt x="1123045" y="432607"/>
                    <a:pt x="1123045" y="437490"/>
                    <a:pt x="1123045" y="438711"/>
                  </a:cubicBezTo>
                  <a:cubicBezTo>
                    <a:pt x="1121824" y="442372"/>
                    <a:pt x="1121824" y="441152"/>
                    <a:pt x="1119383" y="439931"/>
                  </a:cubicBezTo>
                  <a:cubicBezTo>
                    <a:pt x="1118162" y="439931"/>
                    <a:pt x="1115720" y="437490"/>
                    <a:pt x="1115720" y="441152"/>
                  </a:cubicBezTo>
                  <a:cubicBezTo>
                    <a:pt x="1115720" y="443593"/>
                    <a:pt x="1115720" y="443593"/>
                    <a:pt x="1114500" y="443593"/>
                  </a:cubicBezTo>
                  <a:cubicBezTo>
                    <a:pt x="1110838" y="443593"/>
                    <a:pt x="1114500" y="446035"/>
                    <a:pt x="1114500" y="446035"/>
                  </a:cubicBezTo>
                  <a:cubicBezTo>
                    <a:pt x="1110838" y="446035"/>
                    <a:pt x="1109617" y="448476"/>
                    <a:pt x="1109617" y="450918"/>
                  </a:cubicBezTo>
                  <a:cubicBezTo>
                    <a:pt x="1108396" y="457021"/>
                    <a:pt x="1108396" y="455800"/>
                    <a:pt x="1104734" y="455800"/>
                  </a:cubicBezTo>
                  <a:cubicBezTo>
                    <a:pt x="1101072" y="455800"/>
                    <a:pt x="1103513" y="458242"/>
                    <a:pt x="1101072" y="457021"/>
                  </a:cubicBezTo>
                  <a:cubicBezTo>
                    <a:pt x="1101072" y="457021"/>
                    <a:pt x="1099851" y="457021"/>
                    <a:pt x="1099851" y="455800"/>
                  </a:cubicBezTo>
                  <a:cubicBezTo>
                    <a:pt x="1099851" y="455800"/>
                    <a:pt x="1099851" y="455800"/>
                    <a:pt x="1099851" y="455800"/>
                  </a:cubicBezTo>
                  <a:cubicBezTo>
                    <a:pt x="1104734" y="450918"/>
                    <a:pt x="1102293" y="450918"/>
                    <a:pt x="1105955" y="444814"/>
                  </a:cubicBezTo>
                  <a:cubicBezTo>
                    <a:pt x="1107176" y="442372"/>
                    <a:pt x="1108396" y="441152"/>
                    <a:pt x="1109617" y="439931"/>
                  </a:cubicBezTo>
                  <a:cubicBezTo>
                    <a:pt x="1110838" y="437490"/>
                    <a:pt x="1113279" y="435048"/>
                    <a:pt x="1114500" y="432607"/>
                  </a:cubicBezTo>
                  <a:cubicBezTo>
                    <a:pt x="1115720" y="431386"/>
                    <a:pt x="1119383" y="427724"/>
                    <a:pt x="1120603" y="426504"/>
                  </a:cubicBezTo>
                  <a:cubicBezTo>
                    <a:pt x="1121824" y="424062"/>
                    <a:pt x="1121824" y="420400"/>
                    <a:pt x="1120603" y="416738"/>
                  </a:cubicBezTo>
                  <a:cubicBezTo>
                    <a:pt x="1120603" y="414297"/>
                    <a:pt x="1121824" y="413076"/>
                    <a:pt x="1121824" y="410634"/>
                  </a:cubicBezTo>
                  <a:cubicBezTo>
                    <a:pt x="1121824" y="408193"/>
                    <a:pt x="1125486" y="404531"/>
                    <a:pt x="1125486" y="403310"/>
                  </a:cubicBezTo>
                  <a:cubicBezTo>
                    <a:pt x="1125486" y="399648"/>
                    <a:pt x="1127927" y="397207"/>
                    <a:pt x="1129148" y="395986"/>
                  </a:cubicBezTo>
                  <a:cubicBezTo>
                    <a:pt x="1130369" y="395986"/>
                    <a:pt x="1130369" y="393544"/>
                    <a:pt x="1130369" y="393544"/>
                  </a:cubicBezTo>
                  <a:cubicBezTo>
                    <a:pt x="1130369" y="393544"/>
                    <a:pt x="1130369" y="392324"/>
                    <a:pt x="1130369" y="391103"/>
                  </a:cubicBezTo>
                  <a:cubicBezTo>
                    <a:pt x="1130369" y="389882"/>
                    <a:pt x="1129148" y="388662"/>
                    <a:pt x="1129148" y="388662"/>
                  </a:cubicBezTo>
                  <a:cubicBezTo>
                    <a:pt x="1127927" y="392324"/>
                    <a:pt x="1127927" y="392324"/>
                    <a:pt x="1125486" y="392324"/>
                  </a:cubicBezTo>
                  <a:cubicBezTo>
                    <a:pt x="1124265" y="392324"/>
                    <a:pt x="1123045" y="394765"/>
                    <a:pt x="1121824" y="395986"/>
                  </a:cubicBezTo>
                  <a:cubicBezTo>
                    <a:pt x="1121824" y="395986"/>
                    <a:pt x="1121824" y="397207"/>
                    <a:pt x="1121824" y="398427"/>
                  </a:cubicBezTo>
                  <a:cubicBezTo>
                    <a:pt x="1121824" y="398427"/>
                    <a:pt x="1121824" y="399648"/>
                    <a:pt x="1120603" y="400869"/>
                  </a:cubicBezTo>
                  <a:cubicBezTo>
                    <a:pt x="1119383" y="402090"/>
                    <a:pt x="1119383" y="402090"/>
                    <a:pt x="1119383" y="402090"/>
                  </a:cubicBezTo>
                  <a:cubicBezTo>
                    <a:pt x="1118162" y="403310"/>
                    <a:pt x="1118162" y="400869"/>
                    <a:pt x="1118162" y="404531"/>
                  </a:cubicBezTo>
                  <a:cubicBezTo>
                    <a:pt x="1118162" y="406972"/>
                    <a:pt x="1118162" y="408193"/>
                    <a:pt x="1116941" y="406972"/>
                  </a:cubicBezTo>
                  <a:cubicBezTo>
                    <a:pt x="1115720" y="406972"/>
                    <a:pt x="1115720" y="406972"/>
                    <a:pt x="1114500" y="408193"/>
                  </a:cubicBezTo>
                  <a:cubicBezTo>
                    <a:pt x="1113279" y="409414"/>
                    <a:pt x="1114500" y="411855"/>
                    <a:pt x="1114500" y="411855"/>
                  </a:cubicBezTo>
                  <a:cubicBezTo>
                    <a:pt x="1114500" y="413076"/>
                    <a:pt x="1113279" y="413076"/>
                    <a:pt x="1112058" y="411855"/>
                  </a:cubicBezTo>
                  <a:cubicBezTo>
                    <a:pt x="1109617" y="410634"/>
                    <a:pt x="1110838" y="414297"/>
                    <a:pt x="1110838" y="415517"/>
                  </a:cubicBezTo>
                  <a:cubicBezTo>
                    <a:pt x="1110838" y="417958"/>
                    <a:pt x="1109617" y="417958"/>
                    <a:pt x="1108396" y="416738"/>
                  </a:cubicBezTo>
                  <a:cubicBezTo>
                    <a:pt x="1107176" y="416738"/>
                    <a:pt x="1104734" y="415517"/>
                    <a:pt x="1105955" y="417958"/>
                  </a:cubicBezTo>
                  <a:cubicBezTo>
                    <a:pt x="1105955" y="419179"/>
                    <a:pt x="1105955" y="420400"/>
                    <a:pt x="1105955" y="420400"/>
                  </a:cubicBezTo>
                  <a:cubicBezTo>
                    <a:pt x="1103513" y="420400"/>
                    <a:pt x="1105955" y="422841"/>
                    <a:pt x="1105955" y="422841"/>
                  </a:cubicBezTo>
                  <a:cubicBezTo>
                    <a:pt x="1103513" y="422841"/>
                    <a:pt x="1102293" y="425283"/>
                    <a:pt x="1102293" y="427724"/>
                  </a:cubicBezTo>
                  <a:cubicBezTo>
                    <a:pt x="1102293" y="433828"/>
                    <a:pt x="1101072" y="432607"/>
                    <a:pt x="1098631" y="432607"/>
                  </a:cubicBezTo>
                  <a:cubicBezTo>
                    <a:pt x="1094969" y="433828"/>
                    <a:pt x="1097410" y="435048"/>
                    <a:pt x="1096189" y="435048"/>
                  </a:cubicBezTo>
                  <a:cubicBezTo>
                    <a:pt x="1094969" y="435048"/>
                    <a:pt x="1092527" y="433828"/>
                    <a:pt x="1093748" y="437490"/>
                  </a:cubicBezTo>
                  <a:cubicBezTo>
                    <a:pt x="1093748" y="438711"/>
                    <a:pt x="1094969" y="439931"/>
                    <a:pt x="1093748" y="438711"/>
                  </a:cubicBezTo>
                  <a:cubicBezTo>
                    <a:pt x="1088865" y="435048"/>
                    <a:pt x="1092527" y="439931"/>
                    <a:pt x="1091306" y="439931"/>
                  </a:cubicBezTo>
                  <a:cubicBezTo>
                    <a:pt x="1086424" y="438711"/>
                    <a:pt x="1091306" y="444814"/>
                    <a:pt x="1090086" y="443593"/>
                  </a:cubicBezTo>
                  <a:cubicBezTo>
                    <a:pt x="1087644" y="442372"/>
                    <a:pt x="1091306" y="446035"/>
                    <a:pt x="1087644" y="443593"/>
                  </a:cubicBezTo>
                  <a:cubicBezTo>
                    <a:pt x="1087644" y="443593"/>
                    <a:pt x="1087644" y="444814"/>
                    <a:pt x="1087644" y="444814"/>
                  </a:cubicBezTo>
                  <a:cubicBezTo>
                    <a:pt x="1087644" y="444814"/>
                    <a:pt x="1087644" y="444814"/>
                    <a:pt x="1087644" y="444814"/>
                  </a:cubicBezTo>
                  <a:lnTo>
                    <a:pt x="1086424" y="394765"/>
                  </a:lnTo>
                  <a:lnTo>
                    <a:pt x="1085203" y="444814"/>
                  </a:lnTo>
                  <a:cubicBezTo>
                    <a:pt x="1085203" y="444814"/>
                    <a:pt x="1083982" y="444814"/>
                    <a:pt x="1083982" y="444814"/>
                  </a:cubicBezTo>
                  <a:cubicBezTo>
                    <a:pt x="1083982" y="444814"/>
                    <a:pt x="1083982" y="443593"/>
                    <a:pt x="1083982" y="443593"/>
                  </a:cubicBezTo>
                  <a:cubicBezTo>
                    <a:pt x="1080320" y="446035"/>
                    <a:pt x="1083982" y="442372"/>
                    <a:pt x="1081541" y="443593"/>
                  </a:cubicBezTo>
                  <a:cubicBezTo>
                    <a:pt x="1080320" y="443593"/>
                    <a:pt x="1083982" y="438711"/>
                    <a:pt x="1080320" y="439931"/>
                  </a:cubicBezTo>
                  <a:cubicBezTo>
                    <a:pt x="1079099" y="439931"/>
                    <a:pt x="1081541" y="435048"/>
                    <a:pt x="1077879" y="438711"/>
                  </a:cubicBezTo>
                  <a:cubicBezTo>
                    <a:pt x="1076658" y="438711"/>
                    <a:pt x="1077879" y="438711"/>
                    <a:pt x="1077879" y="437490"/>
                  </a:cubicBezTo>
                  <a:cubicBezTo>
                    <a:pt x="1079099" y="433828"/>
                    <a:pt x="1076658" y="435048"/>
                    <a:pt x="1075437" y="435048"/>
                  </a:cubicBezTo>
                  <a:cubicBezTo>
                    <a:pt x="1072996" y="436269"/>
                    <a:pt x="1076658" y="433828"/>
                    <a:pt x="1072996" y="432607"/>
                  </a:cubicBezTo>
                  <a:cubicBezTo>
                    <a:pt x="1070555" y="431386"/>
                    <a:pt x="1069334" y="432607"/>
                    <a:pt x="1069334" y="427724"/>
                  </a:cubicBezTo>
                  <a:cubicBezTo>
                    <a:pt x="1069334" y="425283"/>
                    <a:pt x="1068113" y="422841"/>
                    <a:pt x="1065672" y="422841"/>
                  </a:cubicBezTo>
                  <a:cubicBezTo>
                    <a:pt x="1065672" y="422841"/>
                    <a:pt x="1068113" y="420400"/>
                    <a:pt x="1065672" y="420400"/>
                  </a:cubicBezTo>
                  <a:cubicBezTo>
                    <a:pt x="1065672" y="420400"/>
                    <a:pt x="1064451" y="419179"/>
                    <a:pt x="1065672" y="417958"/>
                  </a:cubicBezTo>
                  <a:cubicBezTo>
                    <a:pt x="1065672" y="414297"/>
                    <a:pt x="1064451" y="415517"/>
                    <a:pt x="1063230" y="416738"/>
                  </a:cubicBezTo>
                  <a:cubicBezTo>
                    <a:pt x="1062010" y="416738"/>
                    <a:pt x="1060789" y="417958"/>
                    <a:pt x="1060789" y="415517"/>
                  </a:cubicBezTo>
                  <a:cubicBezTo>
                    <a:pt x="1060789" y="414297"/>
                    <a:pt x="1060789" y="410634"/>
                    <a:pt x="1059568" y="411855"/>
                  </a:cubicBezTo>
                  <a:cubicBezTo>
                    <a:pt x="1058348" y="413076"/>
                    <a:pt x="1058348" y="413076"/>
                    <a:pt x="1057127" y="411855"/>
                  </a:cubicBezTo>
                  <a:cubicBezTo>
                    <a:pt x="1057127" y="410634"/>
                    <a:pt x="1058348" y="409414"/>
                    <a:pt x="1057127" y="408193"/>
                  </a:cubicBezTo>
                  <a:cubicBezTo>
                    <a:pt x="1055906" y="408193"/>
                    <a:pt x="1055906" y="406972"/>
                    <a:pt x="1054685" y="406972"/>
                  </a:cubicBezTo>
                  <a:cubicBezTo>
                    <a:pt x="1053465" y="408193"/>
                    <a:pt x="1053465" y="405751"/>
                    <a:pt x="1053465" y="404531"/>
                  </a:cubicBezTo>
                  <a:cubicBezTo>
                    <a:pt x="1053465" y="400869"/>
                    <a:pt x="1053465" y="402090"/>
                    <a:pt x="1052244" y="402090"/>
                  </a:cubicBezTo>
                  <a:cubicBezTo>
                    <a:pt x="1051023" y="402090"/>
                    <a:pt x="1052244" y="402090"/>
                    <a:pt x="1051023" y="400869"/>
                  </a:cubicBezTo>
                  <a:cubicBezTo>
                    <a:pt x="1049803" y="400869"/>
                    <a:pt x="1049803" y="399648"/>
                    <a:pt x="1049803" y="398427"/>
                  </a:cubicBezTo>
                  <a:cubicBezTo>
                    <a:pt x="1049803" y="398427"/>
                    <a:pt x="1049803" y="395986"/>
                    <a:pt x="1049803" y="395986"/>
                  </a:cubicBezTo>
                  <a:cubicBezTo>
                    <a:pt x="1048582" y="394765"/>
                    <a:pt x="1048582" y="392324"/>
                    <a:pt x="1046141" y="392324"/>
                  </a:cubicBezTo>
                  <a:cubicBezTo>
                    <a:pt x="1043699" y="392324"/>
                    <a:pt x="1043699" y="391103"/>
                    <a:pt x="1042478" y="388662"/>
                  </a:cubicBezTo>
                  <a:cubicBezTo>
                    <a:pt x="1042478" y="387441"/>
                    <a:pt x="1041258" y="388662"/>
                    <a:pt x="1041258" y="391103"/>
                  </a:cubicBezTo>
                  <a:cubicBezTo>
                    <a:pt x="1041258" y="392324"/>
                    <a:pt x="1041258" y="393544"/>
                    <a:pt x="1041258" y="393544"/>
                  </a:cubicBezTo>
                  <a:cubicBezTo>
                    <a:pt x="1041258" y="393544"/>
                    <a:pt x="1042478" y="395986"/>
                    <a:pt x="1042478" y="395986"/>
                  </a:cubicBezTo>
                  <a:cubicBezTo>
                    <a:pt x="1043699" y="397207"/>
                    <a:pt x="1046141" y="398427"/>
                    <a:pt x="1046141" y="403310"/>
                  </a:cubicBezTo>
                  <a:cubicBezTo>
                    <a:pt x="1046141" y="405751"/>
                    <a:pt x="1049803" y="409414"/>
                    <a:pt x="1049803" y="410634"/>
                  </a:cubicBezTo>
                  <a:cubicBezTo>
                    <a:pt x="1049803" y="413076"/>
                    <a:pt x="1051023" y="414297"/>
                    <a:pt x="1051023" y="416738"/>
                  </a:cubicBezTo>
                  <a:cubicBezTo>
                    <a:pt x="1051023" y="419179"/>
                    <a:pt x="1049803" y="424062"/>
                    <a:pt x="1051023" y="426504"/>
                  </a:cubicBezTo>
                  <a:cubicBezTo>
                    <a:pt x="1051023" y="427724"/>
                    <a:pt x="1055906" y="431386"/>
                    <a:pt x="1057127" y="432607"/>
                  </a:cubicBezTo>
                  <a:cubicBezTo>
                    <a:pt x="1058348" y="435048"/>
                    <a:pt x="1060789" y="437490"/>
                    <a:pt x="1062010" y="439931"/>
                  </a:cubicBezTo>
                  <a:cubicBezTo>
                    <a:pt x="1063230" y="442372"/>
                    <a:pt x="1064451" y="443593"/>
                    <a:pt x="1065672" y="444814"/>
                  </a:cubicBezTo>
                  <a:cubicBezTo>
                    <a:pt x="1068113" y="450918"/>
                    <a:pt x="1066892" y="452138"/>
                    <a:pt x="1071775" y="455800"/>
                  </a:cubicBezTo>
                  <a:cubicBezTo>
                    <a:pt x="1071775" y="455800"/>
                    <a:pt x="1071775" y="455800"/>
                    <a:pt x="1071775" y="455800"/>
                  </a:cubicBezTo>
                  <a:cubicBezTo>
                    <a:pt x="1071775" y="455800"/>
                    <a:pt x="1070555" y="455800"/>
                    <a:pt x="1070555" y="457021"/>
                  </a:cubicBezTo>
                  <a:cubicBezTo>
                    <a:pt x="1068113" y="458242"/>
                    <a:pt x="1070555" y="455800"/>
                    <a:pt x="1066892" y="455800"/>
                  </a:cubicBezTo>
                  <a:cubicBezTo>
                    <a:pt x="1064451" y="455800"/>
                    <a:pt x="1063230" y="457021"/>
                    <a:pt x="1062010" y="450918"/>
                  </a:cubicBezTo>
                  <a:cubicBezTo>
                    <a:pt x="1062010" y="448476"/>
                    <a:pt x="1060789" y="446035"/>
                    <a:pt x="1057127" y="446035"/>
                  </a:cubicBezTo>
                  <a:cubicBezTo>
                    <a:pt x="1057127" y="446035"/>
                    <a:pt x="1059568" y="443593"/>
                    <a:pt x="1057127" y="443593"/>
                  </a:cubicBezTo>
                  <a:cubicBezTo>
                    <a:pt x="1057127" y="443593"/>
                    <a:pt x="1055906" y="442372"/>
                    <a:pt x="1055906" y="441152"/>
                  </a:cubicBezTo>
                  <a:cubicBezTo>
                    <a:pt x="1055906" y="437490"/>
                    <a:pt x="1053465" y="438711"/>
                    <a:pt x="1052244" y="439931"/>
                  </a:cubicBezTo>
                  <a:cubicBezTo>
                    <a:pt x="1051023" y="441152"/>
                    <a:pt x="1049803" y="441152"/>
                    <a:pt x="1048582" y="438711"/>
                  </a:cubicBezTo>
                  <a:cubicBezTo>
                    <a:pt x="1048582" y="436269"/>
                    <a:pt x="1048582" y="432607"/>
                    <a:pt x="1046141" y="435048"/>
                  </a:cubicBezTo>
                  <a:cubicBezTo>
                    <a:pt x="1044920" y="436269"/>
                    <a:pt x="1044920" y="436269"/>
                    <a:pt x="1043699" y="435048"/>
                  </a:cubicBezTo>
                  <a:cubicBezTo>
                    <a:pt x="1043699" y="433828"/>
                    <a:pt x="1044920" y="431386"/>
                    <a:pt x="1042478" y="430165"/>
                  </a:cubicBezTo>
                  <a:cubicBezTo>
                    <a:pt x="1041258" y="430165"/>
                    <a:pt x="1041258" y="428945"/>
                    <a:pt x="1040037" y="428945"/>
                  </a:cubicBezTo>
                  <a:cubicBezTo>
                    <a:pt x="1038816" y="430165"/>
                    <a:pt x="1038816" y="427724"/>
                    <a:pt x="1037596" y="425283"/>
                  </a:cubicBezTo>
                  <a:cubicBezTo>
                    <a:pt x="1037596" y="420400"/>
                    <a:pt x="1037596" y="422841"/>
                    <a:pt x="1035154" y="422841"/>
                  </a:cubicBezTo>
                  <a:cubicBezTo>
                    <a:pt x="1033934" y="422841"/>
                    <a:pt x="1035154" y="421621"/>
                    <a:pt x="1032713" y="421621"/>
                  </a:cubicBezTo>
                  <a:cubicBezTo>
                    <a:pt x="1031492" y="421621"/>
                    <a:pt x="1031492" y="419179"/>
                    <a:pt x="1031492" y="419179"/>
                  </a:cubicBezTo>
                  <a:cubicBezTo>
                    <a:pt x="1031492" y="419179"/>
                    <a:pt x="1030271" y="416738"/>
                    <a:pt x="1030271" y="416738"/>
                  </a:cubicBezTo>
                  <a:cubicBezTo>
                    <a:pt x="1027830" y="415517"/>
                    <a:pt x="1027830" y="413076"/>
                    <a:pt x="1025389" y="413076"/>
                  </a:cubicBezTo>
                  <a:cubicBezTo>
                    <a:pt x="1022947" y="414297"/>
                    <a:pt x="1022947" y="413076"/>
                    <a:pt x="1020506" y="409414"/>
                  </a:cubicBezTo>
                  <a:cubicBezTo>
                    <a:pt x="1019285" y="408193"/>
                    <a:pt x="1019285" y="409414"/>
                    <a:pt x="1019285" y="411855"/>
                  </a:cubicBezTo>
                  <a:cubicBezTo>
                    <a:pt x="1019285" y="413076"/>
                    <a:pt x="1019285" y="414297"/>
                    <a:pt x="1020506" y="414297"/>
                  </a:cubicBezTo>
                  <a:cubicBezTo>
                    <a:pt x="1021727" y="414297"/>
                    <a:pt x="1021727" y="416738"/>
                    <a:pt x="1022947" y="416738"/>
                  </a:cubicBezTo>
                  <a:cubicBezTo>
                    <a:pt x="1024168" y="417958"/>
                    <a:pt x="1026609" y="419179"/>
                    <a:pt x="1027830" y="424062"/>
                  </a:cubicBezTo>
                  <a:cubicBezTo>
                    <a:pt x="1027830" y="426504"/>
                    <a:pt x="1032713" y="430165"/>
                    <a:pt x="1032713" y="432607"/>
                  </a:cubicBezTo>
                  <a:cubicBezTo>
                    <a:pt x="1032713" y="435048"/>
                    <a:pt x="1035154" y="437490"/>
                    <a:pt x="1035154" y="438711"/>
                  </a:cubicBezTo>
                  <a:cubicBezTo>
                    <a:pt x="1035154" y="442372"/>
                    <a:pt x="1035154" y="446035"/>
                    <a:pt x="1036375" y="449697"/>
                  </a:cubicBezTo>
                  <a:cubicBezTo>
                    <a:pt x="1037596" y="450918"/>
                    <a:pt x="1042478" y="454579"/>
                    <a:pt x="1043699" y="455800"/>
                  </a:cubicBezTo>
                  <a:cubicBezTo>
                    <a:pt x="1046141" y="458242"/>
                    <a:pt x="1048582" y="460683"/>
                    <a:pt x="1051023" y="464345"/>
                  </a:cubicBezTo>
                  <a:cubicBezTo>
                    <a:pt x="1052244" y="466786"/>
                    <a:pt x="1054685" y="468007"/>
                    <a:pt x="1055906" y="470449"/>
                  </a:cubicBezTo>
                  <a:cubicBezTo>
                    <a:pt x="1057127" y="471669"/>
                    <a:pt x="1057127" y="472890"/>
                    <a:pt x="1058348" y="472890"/>
                  </a:cubicBezTo>
                  <a:cubicBezTo>
                    <a:pt x="1058348" y="472890"/>
                    <a:pt x="1057127" y="474111"/>
                    <a:pt x="1057127" y="474111"/>
                  </a:cubicBezTo>
                  <a:cubicBezTo>
                    <a:pt x="1054685" y="476552"/>
                    <a:pt x="1057127" y="471669"/>
                    <a:pt x="1052244" y="474111"/>
                  </a:cubicBezTo>
                  <a:cubicBezTo>
                    <a:pt x="1051023" y="474111"/>
                    <a:pt x="1049803" y="475332"/>
                    <a:pt x="1048582" y="475332"/>
                  </a:cubicBezTo>
                  <a:cubicBezTo>
                    <a:pt x="1047361" y="475332"/>
                    <a:pt x="1046141" y="474111"/>
                    <a:pt x="1044920" y="470449"/>
                  </a:cubicBezTo>
                  <a:cubicBezTo>
                    <a:pt x="1043699" y="466786"/>
                    <a:pt x="1041258" y="465566"/>
                    <a:pt x="1037596" y="466786"/>
                  </a:cubicBezTo>
                  <a:cubicBezTo>
                    <a:pt x="1037596" y="466786"/>
                    <a:pt x="1040037" y="463125"/>
                    <a:pt x="1036375" y="464345"/>
                  </a:cubicBezTo>
                  <a:cubicBezTo>
                    <a:pt x="1036375" y="464345"/>
                    <a:pt x="1035154" y="464345"/>
                    <a:pt x="1035154" y="461904"/>
                  </a:cubicBezTo>
                  <a:cubicBezTo>
                    <a:pt x="1033934" y="457021"/>
                    <a:pt x="1032713" y="459462"/>
                    <a:pt x="1030271" y="460683"/>
                  </a:cubicBezTo>
                  <a:cubicBezTo>
                    <a:pt x="1029051" y="461904"/>
                    <a:pt x="1027830" y="463125"/>
                    <a:pt x="1025389" y="459462"/>
                  </a:cubicBezTo>
                  <a:cubicBezTo>
                    <a:pt x="1024168" y="457021"/>
                    <a:pt x="1022947" y="452138"/>
                    <a:pt x="1021727" y="455800"/>
                  </a:cubicBezTo>
                  <a:cubicBezTo>
                    <a:pt x="1020506" y="457021"/>
                    <a:pt x="1020506" y="457021"/>
                    <a:pt x="1019285" y="457021"/>
                  </a:cubicBezTo>
                  <a:cubicBezTo>
                    <a:pt x="1018064" y="455800"/>
                    <a:pt x="1019285" y="452138"/>
                    <a:pt x="1016844" y="452138"/>
                  </a:cubicBezTo>
                  <a:cubicBezTo>
                    <a:pt x="1015623" y="452138"/>
                    <a:pt x="1014402" y="450918"/>
                    <a:pt x="1013182" y="452138"/>
                  </a:cubicBezTo>
                  <a:cubicBezTo>
                    <a:pt x="1011961" y="453359"/>
                    <a:pt x="1010740" y="450918"/>
                    <a:pt x="1010740" y="448476"/>
                  </a:cubicBezTo>
                  <a:cubicBezTo>
                    <a:pt x="1009519" y="443593"/>
                    <a:pt x="1009519" y="446035"/>
                    <a:pt x="1008299" y="444814"/>
                  </a:cubicBezTo>
                  <a:cubicBezTo>
                    <a:pt x="1007078" y="444814"/>
                    <a:pt x="1008299" y="443593"/>
                    <a:pt x="1005857" y="443593"/>
                  </a:cubicBezTo>
                  <a:cubicBezTo>
                    <a:pt x="1004637" y="443593"/>
                    <a:pt x="1004637" y="441152"/>
                    <a:pt x="1003416" y="441152"/>
                  </a:cubicBezTo>
                  <a:cubicBezTo>
                    <a:pt x="1002195" y="441152"/>
                    <a:pt x="1002195" y="438711"/>
                    <a:pt x="1002195" y="438711"/>
                  </a:cubicBezTo>
                  <a:cubicBezTo>
                    <a:pt x="999754" y="437490"/>
                    <a:pt x="998533" y="433828"/>
                    <a:pt x="996092" y="435048"/>
                  </a:cubicBezTo>
                  <a:cubicBezTo>
                    <a:pt x="992430" y="436269"/>
                    <a:pt x="992430" y="435048"/>
                    <a:pt x="989988" y="430165"/>
                  </a:cubicBezTo>
                  <a:cubicBezTo>
                    <a:pt x="988768" y="428945"/>
                    <a:pt x="988768" y="430165"/>
                    <a:pt x="988768" y="433828"/>
                  </a:cubicBezTo>
                  <a:cubicBezTo>
                    <a:pt x="988768" y="436269"/>
                    <a:pt x="988768" y="437490"/>
                    <a:pt x="989988" y="437490"/>
                  </a:cubicBezTo>
                  <a:cubicBezTo>
                    <a:pt x="991209" y="437490"/>
                    <a:pt x="992430" y="439931"/>
                    <a:pt x="993650" y="441152"/>
                  </a:cubicBezTo>
                  <a:cubicBezTo>
                    <a:pt x="994871" y="442372"/>
                    <a:pt x="998533" y="443593"/>
                    <a:pt x="1000975" y="449697"/>
                  </a:cubicBezTo>
                  <a:cubicBezTo>
                    <a:pt x="1002195" y="452138"/>
                    <a:pt x="1008299" y="455800"/>
                    <a:pt x="1008299" y="459462"/>
                  </a:cubicBezTo>
                  <a:cubicBezTo>
                    <a:pt x="1009519" y="461904"/>
                    <a:pt x="1011961" y="464345"/>
                    <a:pt x="1011961" y="466786"/>
                  </a:cubicBezTo>
                  <a:cubicBezTo>
                    <a:pt x="1013182" y="470449"/>
                    <a:pt x="1014402" y="476552"/>
                    <a:pt x="1016844" y="478994"/>
                  </a:cubicBezTo>
                  <a:cubicBezTo>
                    <a:pt x="1018064" y="480214"/>
                    <a:pt x="1026609" y="482656"/>
                    <a:pt x="1027830" y="483876"/>
                  </a:cubicBezTo>
                  <a:cubicBezTo>
                    <a:pt x="1031492" y="486318"/>
                    <a:pt x="1035154" y="488759"/>
                    <a:pt x="1038816" y="491201"/>
                  </a:cubicBezTo>
                  <a:cubicBezTo>
                    <a:pt x="1041258" y="493642"/>
                    <a:pt x="1044920" y="493642"/>
                    <a:pt x="1047361" y="496083"/>
                  </a:cubicBezTo>
                  <a:cubicBezTo>
                    <a:pt x="1051023" y="498525"/>
                    <a:pt x="1052244" y="499746"/>
                    <a:pt x="1054685" y="502187"/>
                  </a:cubicBezTo>
                  <a:cubicBezTo>
                    <a:pt x="1054685" y="502187"/>
                    <a:pt x="1054685" y="502187"/>
                    <a:pt x="1053465" y="503408"/>
                  </a:cubicBezTo>
                  <a:cubicBezTo>
                    <a:pt x="1051023" y="505849"/>
                    <a:pt x="1053465" y="500966"/>
                    <a:pt x="1047361" y="503408"/>
                  </a:cubicBezTo>
                  <a:cubicBezTo>
                    <a:pt x="1043699" y="504628"/>
                    <a:pt x="1043699" y="507070"/>
                    <a:pt x="1038816" y="499746"/>
                  </a:cubicBezTo>
                  <a:cubicBezTo>
                    <a:pt x="1036375" y="496083"/>
                    <a:pt x="1033934" y="494863"/>
                    <a:pt x="1029051" y="496083"/>
                  </a:cubicBezTo>
                  <a:cubicBezTo>
                    <a:pt x="1029051" y="496083"/>
                    <a:pt x="1030271" y="491201"/>
                    <a:pt x="1026609" y="493642"/>
                  </a:cubicBezTo>
                  <a:cubicBezTo>
                    <a:pt x="1026609" y="493642"/>
                    <a:pt x="1025389" y="493642"/>
                    <a:pt x="1024168" y="491201"/>
                  </a:cubicBezTo>
                  <a:cubicBezTo>
                    <a:pt x="1021727" y="486318"/>
                    <a:pt x="1020506" y="489980"/>
                    <a:pt x="1019285" y="491201"/>
                  </a:cubicBezTo>
                  <a:cubicBezTo>
                    <a:pt x="1018064" y="492421"/>
                    <a:pt x="1018064" y="494863"/>
                    <a:pt x="1014402" y="491201"/>
                  </a:cubicBezTo>
                  <a:cubicBezTo>
                    <a:pt x="1013182" y="488759"/>
                    <a:pt x="1009519" y="483876"/>
                    <a:pt x="1008299" y="488759"/>
                  </a:cubicBezTo>
                  <a:cubicBezTo>
                    <a:pt x="1008299" y="489980"/>
                    <a:pt x="1007078" y="491201"/>
                    <a:pt x="1005857" y="491201"/>
                  </a:cubicBezTo>
                  <a:cubicBezTo>
                    <a:pt x="1004637" y="491201"/>
                    <a:pt x="1004637" y="486318"/>
                    <a:pt x="1000975" y="486318"/>
                  </a:cubicBezTo>
                  <a:cubicBezTo>
                    <a:pt x="999754" y="486318"/>
                    <a:pt x="998533" y="485097"/>
                    <a:pt x="997312" y="486318"/>
                  </a:cubicBezTo>
                  <a:cubicBezTo>
                    <a:pt x="996092" y="488759"/>
                    <a:pt x="994871" y="486318"/>
                    <a:pt x="992430" y="483876"/>
                  </a:cubicBezTo>
                  <a:cubicBezTo>
                    <a:pt x="988768" y="478994"/>
                    <a:pt x="989988" y="481435"/>
                    <a:pt x="987547" y="481435"/>
                  </a:cubicBezTo>
                  <a:cubicBezTo>
                    <a:pt x="986326" y="481435"/>
                    <a:pt x="987547" y="480214"/>
                    <a:pt x="983885" y="481435"/>
                  </a:cubicBezTo>
                  <a:cubicBezTo>
                    <a:pt x="982664" y="481435"/>
                    <a:pt x="981443" y="480214"/>
                    <a:pt x="980223" y="480214"/>
                  </a:cubicBezTo>
                  <a:cubicBezTo>
                    <a:pt x="979002" y="480214"/>
                    <a:pt x="977781" y="477773"/>
                    <a:pt x="977781" y="477773"/>
                  </a:cubicBezTo>
                  <a:cubicBezTo>
                    <a:pt x="974119" y="477773"/>
                    <a:pt x="971678" y="475332"/>
                    <a:pt x="970457" y="476552"/>
                  </a:cubicBezTo>
                  <a:cubicBezTo>
                    <a:pt x="966795" y="478994"/>
                    <a:pt x="966795" y="477773"/>
                    <a:pt x="963133" y="475332"/>
                  </a:cubicBezTo>
                  <a:cubicBezTo>
                    <a:pt x="961912" y="474111"/>
                    <a:pt x="961912" y="476552"/>
                    <a:pt x="963133" y="478994"/>
                  </a:cubicBezTo>
                  <a:cubicBezTo>
                    <a:pt x="964354" y="481435"/>
                    <a:pt x="965574" y="482656"/>
                    <a:pt x="965574" y="481435"/>
                  </a:cubicBezTo>
                  <a:cubicBezTo>
                    <a:pt x="966795" y="481435"/>
                    <a:pt x="969236" y="482656"/>
                    <a:pt x="970457" y="482656"/>
                  </a:cubicBezTo>
                  <a:cubicBezTo>
                    <a:pt x="971678" y="482656"/>
                    <a:pt x="976561" y="482656"/>
                    <a:pt x="980223" y="487539"/>
                  </a:cubicBezTo>
                  <a:cubicBezTo>
                    <a:pt x="981443" y="489980"/>
                    <a:pt x="989988" y="491201"/>
                    <a:pt x="991209" y="493642"/>
                  </a:cubicBezTo>
                  <a:cubicBezTo>
                    <a:pt x="992430" y="496083"/>
                    <a:pt x="996092" y="497304"/>
                    <a:pt x="997312" y="499746"/>
                  </a:cubicBezTo>
                  <a:cubicBezTo>
                    <a:pt x="999754" y="503408"/>
                    <a:pt x="1002195" y="509511"/>
                    <a:pt x="1005857" y="510732"/>
                  </a:cubicBezTo>
                  <a:cubicBezTo>
                    <a:pt x="1007078" y="511953"/>
                    <a:pt x="1016844" y="511953"/>
                    <a:pt x="1018064" y="513173"/>
                  </a:cubicBezTo>
                  <a:cubicBezTo>
                    <a:pt x="1022947" y="515615"/>
                    <a:pt x="1026609" y="516835"/>
                    <a:pt x="1031492" y="519277"/>
                  </a:cubicBezTo>
                  <a:cubicBezTo>
                    <a:pt x="1033934" y="520497"/>
                    <a:pt x="1037596" y="521718"/>
                    <a:pt x="1040037" y="522939"/>
                  </a:cubicBezTo>
                  <a:cubicBezTo>
                    <a:pt x="1043699" y="525380"/>
                    <a:pt x="1046141" y="527822"/>
                    <a:pt x="1048582" y="529042"/>
                  </a:cubicBezTo>
                  <a:cubicBezTo>
                    <a:pt x="1047361" y="529042"/>
                    <a:pt x="1047361" y="531484"/>
                    <a:pt x="1046141" y="532704"/>
                  </a:cubicBezTo>
                  <a:cubicBezTo>
                    <a:pt x="1044920" y="535146"/>
                    <a:pt x="1046141" y="530263"/>
                    <a:pt x="1041258" y="533925"/>
                  </a:cubicBezTo>
                  <a:cubicBezTo>
                    <a:pt x="1037596" y="536367"/>
                    <a:pt x="1037596" y="537587"/>
                    <a:pt x="1032713" y="531484"/>
                  </a:cubicBezTo>
                  <a:cubicBezTo>
                    <a:pt x="1030271" y="529042"/>
                    <a:pt x="1027830" y="526601"/>
                    <a:pt x="1024168" y="529042"/>
                  </a:cubicBezTo>
                  <a:cubicBezTo>
                    <a:pt x="1024168" y="529042"/>
                    <a:pt x="1025389" y="524160"/>
                    <a:pt x="1021727" y="526601"/>
                  </a:cubicBezTo>
                  <a:cubicBezTo>
                    <a:pt x="1021727" y="526601"/>
                    <a:pt x="1020506" y="526601"/>
                    <a:pt x="1019285" y="524160"/>
                  </a:cubicBezTo>
                  <a:cubicBezTo>
                    <a:pt x="1016844" y="519277"/>
                    <a:pt x="1015623" y="522939"/>
                    <a:pt x="1014402" y="524160"/>
                  </a:cubicBezTo>
                  <a:cubicBezTo>
                    <a:pt x="1013182" y="525380"/>
                    <a:pt x="1013182" y="527822"/>
                    <a:pt x="1009519" y="524160"/>
                  </a:cubicBezTo>
                  <a:cubicBezTo>
                    <a:pt x="1008299" y="521718"/>
                    <a:pt x="1004637" y="516835"/>
                    <a:pt x="1003416" y="521718"/>
                  </a:cubicBezTo>
                  <a:cubicBezTo>
                    <a:pt x="1003416" y="522939"/>
                    <a:pt x="1002195" y="524160"/>
                    <a:pt x="1000975" y="524160"/>
                  </a:cubicBezTo>
                  <a:cubicBezTo>
                    <a:pt x="999754" y="524160"/>
                    <a:pt x="999754" y="519277"/>
                    <a:pt x="996092" y="519277"/>
                  </a:cubicBezTo>
                  <a:cubicBezTo>
                    <a:pt x="994871" y="519277"/>
                    <a:pt x="993650" y="518056"/>
                    <a:pt x="992430" y="520497"/>
                  </a:cubicBezTo>
                  <a:cubicBezTo>
                    <a:pt x="991209" y="522939"/>
                    <a:pt x="989988" y="520497"/>
                    <a:pt x="987547" y="518056"/>
                  </a:cubicBezTo>
                  <a:cubicBezTo>
                    <a:pt x="983885" y="513173"/>
                    <a:pt x="985105" y="515615"/>
                    <a:pt x="982664" y="516835"/>
                  </a:cubicBezTo>
                  <a:cubicBezTo>
                    <a:pt x="981443" y="516835"/>
                    <a:pt x="982664" y="515615"/>
                    <a:pt x="979002" y="516835"/>
                  </a:cubicBezTo>
                  <a:cubicBezTo>
                    <a:pt x="977781" y="516835"/>
                    <a:pt x="976561" y="515615"/>
                    <a:pt x="975340" y="515615"/>
                  </a:cubicBezTo>
                  <a:cubicBezTo>
                    <a:pt x="974119" y="515615"/>
                    <a:pt x="972898" y="514394"/>
                    <a:pt x="972898" y="514394"/>
                  </a:cubicBezTo>
                  <a:cubicBezTo>
                    <a:pt x="971678" y="514394"/>
                    <a:pt x="969236" y="514394"/>
                    <a:pt x="968016" y="514394"/>
                  </a:cubicBezTo>
                  <a:cubicBezTo>
                    <a:pt x="968016" y="514394"/>
                    <a:pt x="968016" y="513173"/>
                    <a:pt x="968016" y="513173"/>
                  </a:cubicBezTo>
                  <a:cubicBezTo>
                    <a:pt x="965574" y="510732"/>
                    <a:pt x="965574" y="507070"/>
                    <a:pt x="961912" y="505849"/>
                  </a:cubicBezTo>
                  <a:cubicBezTo>
                    <a:pt x="959471" y="505849"/>
                    <a:pt x="958250" y="504628"/>
                    <a:pt x="958250" y="503408"/>
                  </a:cubicBezTo>
                  <a:cubicBezTo>
                    <a:pt x="958250" y="502187"/>
                    <a:pt x="958250" y="499746"/>
                    <a:pt x="958250" y="496083"/>
                  </a:cubicBezTo>
                  <a:cubicBezTo>
                    <a:pt x="958250" y="493642"/>
                    <a:pt x="957029" y="496083"/>
                    <a:pt x="954588" y="499746"/>
                  </a:cubicBezTo>
                  <a:cubicBezTo>
                    <a:pt x="953367" y="503408"/>
                    <a:pt x="953367" y="505849"/>
                    <a:pt x="954588" y="505849"/>
                  </a:cubicBezTo>
                  <a:cubicBezTo>
                    <a:pt x="955809" y="505849"/>
                    <a:pt x="955809" y="510732"/>
                    <a:pt x="957029" y="511953"/>
                  </a:cubicBezTo>
                  <a:cubicBezTo>
                    <a:pt x="958250" y="513173"/>
                    <a:pt x="959471" y="514394"/>
                    <a:pt x="960691" y="515615"/>
                  </a:cubicBezTo>
                  <a:cubicBezTo>
                    <a:pt x="959471" y="515615"/>
                    <a:pt x="959471" y="515615"/>
                    <a:pt x="958250" y="515615"/>
                  </a:cubicBezTo>
                  <a:cubicBezTo>
                    <a:pt x="957029" y="515615"/>
                    <a:pt x="958250" y="516835"/>
                    <a:pt x="959471" y="518056"/>
                  </a:cubicBezTo>
                  <a:cubicBezTo>
                    <a:pt x="960691" y="519277"/>
                    <a:pt x="961912" y="520497"/>
                    <a:pt x="963133" y="519277"/>
                  </a:cubicBezTo>
                  <a:cubicBezTo>
                    <a:pt x="963133" y="519277"/>
                    <a:pt x="963133" y="519277"/>
                    <a:pt x="963133" y="519277"/>
                  </a:cubicBezTo>
                  <a:cubicBezTo>
                    <a:pt x="964354" y="520497"/>
                    <a:pt x="964354" y="522939"/>
                    <a:pt x="965574" y="524160"/>
                  </a:cubicBezTo>
                  <a:cubicBezTo>
                    <a:pt x="966795" y="525380"/>
                    <a:pt x="969236" y="527822"/>
                    <a:pt x="971678" y="529042"/>
                  </a:cubicBezTo>
                  <a:cubicBezTo>
                    <a:pt x="974119" y="530263"/>
                    <a:pt x="976561" y="531484"/>
                    <a:pt x="977781" y="533925"/>
                  </a:cubicBezTo>
                  <a:cubicBezTo>
                    <a:pt x="979002" y="537587"/>
                    <a:pt x="983885" y="538808"/>
                    <a:pt x="985105" y="541249"/>
                  </a:cubicBezTo>
                  <a:cubicBezTo>
                    <a:pt x="987547" y="546132"/>
                    <a:pt x="989988" y="552236"/>
                    <a:pt x="994871" y="554677"/>
                  </a:cubicBezTo>
                  <a:cubicBezTo>
                    <a:pt x="997312" y="555898"/>
                    <a:pt x="1007078" y="557118"/>
                    <a:pt x="1009519" y="558339"/>
                  </a:cubicBezTo>
                  <a:cubicBezTo>
                    <a:pt x="1014402" y="560781"/>
                    <a:pt x="1019285" y="562001"/>
                    <a:pt x="1024168" y="565663"/>
                  </a:cubicBezTo>
                  <a:cubicBezTo>
                    <a:pt x="1027830" y="566884"/>
                    <a:pt x="1031492" y="568105"/>
                    <a:pt x="1033934" y="570546"/>
                  </a:cubicBezTo>
                  <a:cubicBezTo>
                    <a:pt x="1041258" y="574208"/>
                    <a:pt x="1042478" y="577870"/>
                    <a:pt x="1047361" y="580312"/>
                  </a:cubicBezTo>
                  <a:cubicBezTo>
                    <a:pt x="1047361" y="580312"/>
                    <a:pt x="1046141" y="581532"/>
                    <a:pt x="1046141" y="581532"/>
                  </a:cubicBezTo>
                  <a:cubicBezTo>
                    <a:pt x="1043699" y="583974"/>
                    <a:pt x="1046141" y="579091"/>
                    <a:pt x="1040037" y="581532"/>
                  </a:cubicBezTo>
                  <a:cubicBezTo>
                    <a:pt x="1036375" y="582753"/>
                    <a:pt x="1036375" y="585195"/>
                    <a:pt x="1030271" y="577870"/>
                  </a:cubicBezTo>
                  <a:cubicBezTo>
                    <a:pt x="1027830" y="575429"/>
                    <a:pt x="1024168" y="572988"/>
                    <a:pt x="1020506" y="575429"/>
                  </a:cubicBezTo>
                  <a:cubicBezTo>
                    <a:pt x="1020506" y="575429"/>
                    <a:pt x="1021727" y="570546"/>
                    <a:pt x="1018064" y="572988"/>
                  </a:cubicBezTo>
                  <a:cubicBezTo>
                    <a:pt x="1018064" y="572988"/>
                    <a:pt x="1016844" y="572988"/>
                    <a:pt x="1015623" y="570546"/>
                  </a:cubicBezTo>
                  <a:cubicBezTo>
                    <a:pt x="1013182" y="565663"/>
                    <a:pt x="1011961" y="569325"/>
                    <a:pt x="1010740" y="571767"/>
                  </a:cubicBezTo>
                  <a:cubicBezTo>
                    <a:pt x="1009519" y="572988"/>
                    <a:pt x="1009519" y="575429"/>
                    <a:pt x="1005857" y="572988"/>
                  </a:cubicBezTo>
                  <a:cubicBezTo>
                    <a:pt x="1003416" y="571767"/>
                    <a:pt x="1000975" y="566884"/>
                    <a:pt x="999754" y="570546"/>
                  </a:cubicBezTo>
                  <a:cubicBezTo>
                    <a:pt x="999754" y="571767"/>
                    <a:pt x="998533" y="572988"/>
                    <a:pt x="997312" y="572988"/>
                  </a:cubicBezTo>
                  <a:cubicBezTo>
                    <a:pt x="996092" y="572988"/>
                    <a:pt x="996092" y="568105"/>
                    <a:pt x="992430" y="569325"/>
                  </a:cubicBezTo>
                  <a:cubicBezTo>
                    <a:pt x="991209" y="569325"/>
                    <a:pt x="989988" y="569325"/>
                    <a:pt x="988768" y="570546"/>
                  </a:cubicBezTo>
                  <a:cubicBezTo>
                    <a:pt x="987547" y="572988"/>
                    <a:pt x="986326" y="570546"/>
                    <a:pt x="985105" y="569325"/>
                  </a:cubicBezTo>
                  <a:cubicBezTo>
                    <a:pt x="981443" y="565663"/>
                    <a:pt x="982664" y="566884"/>
                    <a:pt x="981443" y="568105"/>
                  </a:cubicBezTo>
                  <a:cubicBezTo>
                    <a:pt x="980223" y="568105"/>
                    <a:pt x="981443" y="566884"/>
                    <a:pt x="977781" y="568105"/>
                  </a:cubicBezTo>
                  <a:cubicBezTo>
                    <a:pt x="976561" y="568105"/>
                    <a:pt x="975340" y="566884"/>
                    <a:pt x="975340" y="566884"/>
                  </a:cubicBezTo>
                  <a:cubicBezTo>
                    <a:pt x="974119" y="566884"/>
                    <a:pt x="974119" y="564443"/>
                    <a:pt x="972898" y="564443"/>
                  </a:cubicBezTo>
                  <a:cubicBezTo>
                    <a:pt x="970457" y="563222"/>
                    <a:pt x="968016" y="560781"/>
                    <a:pt x="966795" y="560781"/>
                  </a:cubicBezTo>
                  <a:cubicBezTo>
                    <a:pt x="963133" y="562001"/>
                    <a:pt x="963133" y="560781"/>
                    <a:pt x="960691" y="554677"/>
                  </a:cubicBezTo>
                  <a:cubicBezTo>
                    <a:pt x="959471" y="553456"/>
                    <a:pt x="959471" y="554677"/>
                    <a:pt x="959471" y="558339"/>
                  </a:cubicBezTo>
                  <a:cubicBezTo>
                    <a:pt x="959471" y="560781"/>
                    <a:pt x="960691" y="563222"/>
                    <a:pt x="960691" y="563222"/>
                  </a:cubicBezTo>
                  <a:cubicBezTo>
                    <a:pt x="961912" y="563222"/>
                    <a:pt x="963133" y="566884"/>
                    <a:pt x="964354" y="566884"/>
                  </a:cubicBezTo>
                  <a:cubicBezTo>
                    <a:pt x="965574" y="566884"/>
                    <a:pt x="966795" y="568105"/>
                    <a:pt x="969236" y="569325"/>
                  </a:cubicBezTo>
                  <a:cubicBezTo>
                    <a:pt x="971678" y="570546"/>
                    <a:pt x="972898" y="571767"/>
                    <a:pt x="975340" y="574208"/>
                  </a:cubicBezTo>
                  <a:cubicBezTo>
                    <a:pt x="976561" y="575429"/>
                    <a:pt x="979002" y="576650"/>
                    <a:pt x="981443" y="577870"/>
                  </a:cubicBezTo>
                  <a:cubicBezTo>
                    <a:pt x="983885" y="579091"/>
                    <a:pt x="986326" y="579091"/>
                    <a:pt x="987547" y="580312"/>
                  </a:cubicBezTo>
                  <a:cubicBezTo>
                    <a:pt x="988768" y="582753"/>
                    <a:pt x="993650" y="583974"/>
                    <a:pt x="994871" y="585195"/>
                  </a:cubicBezTo>
                  <a:cubicBezTo>
                    <a:pt x="996092" y="586415"/>
                    <a:pt x="996092" y="587636"/>
                    <a:pt x="997312" y="588857"/>
                  </a:cubicBezTo>
                  <a:cubicBezTo>
                    <a:pt x="997312" y="590077"/>
                    <a:pt x="996092" y="591298"/>
                    <a:pt x="994871" y="590077"/>
                  </a:cubicBezTo>
                  <a:cubicBezTo>
                    <a:pt x="993650" y="590077"/>
                    <a:pt x="993650" y="585195"/>
                    <a:pt x="989988" y="585195"/>
                  </a:cubicBezTo>
                  <a:cubicBezTo>
                    <a:pt x="988768" y="585195"/>
                    <a:pt x="987547" y="583974"/>
                    <a:pt x="986326" y="585195"/>
                  </a:cubicBezTo>
                  <a:cubicBezTo>
                    <a:pt x="985105" y="587636"/>
                    <a:pt x="983885" y="585195"/>
                    <a:pt x="981443" y="582753"/>
                  </a:cubicBezTo>
                  <a:cubicBezTo>
                    <a:pt x="977781" y="577870"/>
                    <a:pt x="979002" y="580312"/>
                    <a:pt x="976561" y="580312"/>
                  </a:cubicBezTo>
                  <a:cubicBezTo>
                    <a:pt x="975340" y="580312"/>
                    <a:pt x="976561" y="579091"/>
                    <a:pt x="972898" y="580312"/>
                  </a:cubicBezTo>
                  <a:cubicBezTo>
                    <a:pt x="971678" y="580312"/>
                    <a:pt x="970457" y="579091"/>
                    <a:pt x="969236" y="579091"/>
                  </a:cubicBezTo>
                  <a:cubicBezTo>
                    <a:pt x="968016" y="579091"/>
                    <a:pt x="966795" y="576650"/>
                    <a:pt x="966795" y="576650"/>
                  </a:cubicBezTo>
                  <a:cubicBezTo>
                    <a:pt x="963133" y="576650"/>
                    <a:pt x="960691" y="572988"/>
                    <a:pt x="959471" y="575429"/>
                  </a:cubicBezTo>
                  <a:cubicBezTo>
                    <a:pt x="955809" y="577870"/>
                    <a:pt x="955809" y="576650"/>
                    <a:pt x="950926" y="574208"/>
                  </a:cubicBezTo>
                  <a:cubicBezTo>
                    <a:pt x="949705" y="572988"/>
                    <a:pt x="949705" y="575429"/>
                    <a:pt x="950926" y="577870"/>
                  </a:cubicBezTo>
                  <a:cubicBezTo>
                    <a:pt x="952147" y="580312"/>
                    <a:pt x="953367" y="581532"/>
                    <a:pt x="953367" y="581532"/>
                  </a:cubicBezTo>
                  <a:cubicBezTo>
                    <a:pt x="954588" y="581532"/>
                    <a:pt x="957029" y="583974"/>
                    <a:pt x="958250" y="583974"/>
                  </a:cubicBezTo>
                  <a:cubicBezTo>
                    <a:pt x="959471" y="583974"/>
                    <a:pt x="965574" y="585195"/>
                    <a:pt x="968016" y="590077"/>
                  </a:cubicBezTo>
                  <a:cubicBezTo>
                    <a:pt x="969236" y="592519"/>
                    <a:pt x="977781" y="593739"/>
                    <a:pt x="979002" y="597402"/>
                  </a:cubicBezTo>
                  <a:cubicBezTo>
                    <a:pt x="980223" y="599843"/>
                    <a:pt x="983885" y="601064"/>
                    <a:pt x="986326" y="603505"/>
                  </a:cubicBezTo>
                  <a:cubicBezTo>
                    <a:pt x="988768" y="607167"/>
                    <a:pt x="991209" y="613271"/>
                    <a:pt x="996092" y="615712"/>
                  </a:cubicBezTo>
                  <a:cubicBezTo>
                    <a:pt x="996092" y="615712"/>
                    <a:pt x="997312" y="615712"/>
                    <a:pt x="998533" y="616933"/>
                  </a:cubicBezTo>
                  <a:cubicBezTo>
                    <a:pt x="998533" y="616933"/>
                    <a:pt x="998533" y="616933"/>
                    <a:pt x="998533" y="616933"/>
                  </a:cubicBezTo>
                  <a:cubicBezTo>
                    <a:pt x="997312" y="619374"/>
                    <a:pt x="997312" y="620595"/>
                    <a:pt x="993650" y="618154"/>
                  </a:cubicBezTo>
                  <a:cubicBezTo>
                    <a:pt x="991209" y="615712"/>
                    <a:pt x="988768" y="610829"/>
                    <a:pt x="987547" y="615712"/>
                  </a:cubicBezTo>
                  <a:cubicBezTo>
                    <a:pt x="987547" y="618154"/>
                    <a:pt x="986326" y="618154"/>
                    <a:pt x="985105" y="618154"/>
                  </a:cubicBezTo>
                  <a:cubicBezTo>
                    <a:pt x="983885" y="618154"/>
                    <a:pt x="983885" y="613271"/>
                    <a:pt x="980223" y="613271"/>
                  </a:cubicBezTo>
                  <a:cubicBezTo>
                    <a:pt x="979002" y="613271"/>
                    <a:pt x="977781" y="612050"/>
                    <a:pt x="976561" y="613271"/>
                  </a:cubicBezTo>
                  <a:cubicBezTo>
                    <a:pt x="975340" y="615712"/>
                    <a:pt x="974119" y="613271"/>
                    <a:pt x="971678" y="610829"/>
                  </a:cubicBezTo>
                  <a:cubicBezTo>
                    <a:pt x="968016" y="605947"/>
                    <a:pt x="969236" y="608388"/>
                    <a:pt x="966795" y="608388"/>
                  </a:cubicBezTo>
                  <a:cubicBezTo>
                    <a:pt x="965574" y="608388"/>
                    <a:pt x="966795" y="607167"/>
                    <a:pt x="963133" y="607167"/>
                  </a:cubicBezTo>
                  <a:cubicBezTo>
                    <a:pt x="961912" y="607167"/>
                    <a:pt x="960691" y="604726"/>
                    <a:pt x="959471" y="604726"/>
                  </a:cubicBezTo>
                  <a:cubicBezTo>
                    <a:pt x="958250" y="604726"/>
                    <a:pt x="957029" y="602284"/>
                    <a:pt x="957029" y="602284"/>
                  </a:cubicBezTo>
                  <a:cubicBezTo>
                    <a:pt x="953367" y="601064"/>
                    <a:pt x="952147" y="597402"/>
                    <a:pt x="949705" y="598622"/>
                  </a:cubicBezTo>
                  <a:cubicBezTo>
                    <a:pt x="946043" y="599843"/>
                    <a:pt x="946043" y="598622"/>
                    <a:pt x="942381" y="593739"/>
                  </a:cubicBezTo>
                  <a:cubicBezTo>
                    <a:pt x="941160" y="592519"/>
                    <a:pt x="941160" y="594960"/>
                    <a:pt x="941160" y="597402"/>
                  </a:cubicBezTo>
                  <a:cubicBezTo>
                    <a:pt x="941160" y="599843"/>
                    <a:pt x="942381" y="602284"/>
                    <a:pt x="943602" y="602284"/>
                  </a:cubicBezTo>
                  <a:cubicBezTo>
                    <a:pt x="944822" y="602284"/>
                    <a:pt x="946043" y="605947"/>
                    <a:pt x="948484" y="605947"/>
                  </a:cubicBezTo>
                  <a:cubicBezTo>
                    <a:pt x="950926" y="607167"/>
                    <a:pt x="955809" y="608388"/>
                    <a:pt x="958250" y="614491"/>
                  </a:cubicBezTo>
                  <a:cubicBezTo>
                    <a:pt x="959471" y="615712"/>
                    <a:pt x="961912" y="616933"/>
                    <a:pt x="964354" y="619374"/>
                  </a:cubicBezTo>
                  <a:cubicBezTo>
                    <a:pt x="966795" y="620595"/>
                    <a:pt x="969236" y="621816"/>
                    <a:pt x="970457" y="623036"/>
                  </a:cubicBezTo>
                  <a:cubicBezTo>
                    <a:pt x="971678" y="625478"/>
                    <a:pt x="976561" y="626698"/>
                    <a:pt x="977781" y="630361"/>
                  </a:cubicBezTo>
                  <a:cubicBezTo>
                    <a:pt x="979002" y="631581"/>
                    <a:pt x="979002" y="632802"/>
                    <a:pt x="980223" y="634023"/>
                  </a:cubicBezTo>
                  <a:cubicBezTo>
                    <a:pt x="980223" y="635243"/>
                    <a:pt x="979002" y="635243"/>
                    <a:pt x="977781" y="635243"/>
                  </a:cubicBezTo>
                  <a:cubicBezTo>
                    <a:pt x="976561" y="635243"/>
                    <a:pt x="975340" y="630361"/>
                    <a:pt x="971678" y="631581"/>
                  </a:cubicBezTo>
                  <a:cubicBezTo>
                    <a:pt x="970457" y="631581"/>
                    <a:pt x="968016" y="631581"/>
                    <a:pt x="968016" y="632802"/>
                  </a:cubicBezTo>
                  <a:cubicBezTo>
                    <a:pt x="968016" y="635243"/>
                    <a:pt x="965574" y="632802"/>
                    <a:pt x="963133" y="631581"/>
                  </a:cubicBezTo>
                  <a:cubicBezTo>
                    <a:pt x="958250" y="627919"/>
                    <a:pt x="960691" y="629140"/>
                    <a:pt x="958250" y="630361"/>
                  </a:cubicBezTo>
                  <a:cubicBezTo>
                    <a:pt x="957029" y="630361"/>
                    <a:pt x="957029" y="629140"/>
                    <a:pt x="954588" y="630361"/>
                  </a:cubicBezTo>
                  <a:cubicBezTo>
                    <a:pt x="953367" y="630361"/>
                    <a:pt x="950926" y="629140"/>
                    <a:pt x="950926" y="629140"/>
                  </a:cubicBezTo>
                  <a:cubicBezTo>
                    <a:pt x="949705" y="629140"/>
                    <a:pt x="948484" y="627919"/>
                    <a:pt x="947264" y="627919"/>
                  </a:cubicBezTo>
                  <a:cubicBezTo>
                    <a:pt x="943602" y="627919"/>
                    <a:pt x="939940" y="625478"/>
                    <a:pt x="938719" y="627919"/>
                  </a:cubicBezTo>
                  <a:cubicBezTo>
                    <a:pt x="936277" y="631581"/>
                    <a:pt x="935057" y="630361"/>
                    <a:pt x="930174" y="629140"/>
                  </a:cubicBezTo>
                  <a:cubicBezTo>
                    <a:pt x="928953" y="629140"/>
                    <a:pt x="928953" y="630361"/>
                    <a:pt x="931395" y="632802"/>
                  </a:cubicBezTo>
                  <a:cubicBezTo>
                    <a:pt x="932615" y="634023"/>
                    <a:pt x="935057" y="635243"/>
                    <a:pt x="935057" y="635243"/>
                  </a:cubicBezTo>
                  <a:cubicBezTo>
                    <a:pt x="936277" y="634023"/>
                    <a:pt x="938719" y="636464"/>
                    <a:pt x="939940" y="636464"/>
                  </a:cubicBezTo>
                  <a:cubicBezTo>
                    <a:pt x="941160" y="636464"/>
                    <a:pt x="947264" y="635243"/>
                    <a:pt x="952147" y="640126"/>
                  </a:cubicBezTo>
                  <a:cubicBezTo>
                    <a:pt x="954588" y="642568"/>
                    <a:pt x="963133" y="642568"/>
                    <a:pt x="965574" y="645009"/>
                  </a:cubicBezTo>
                  <a:cubicBezTo>
                    <a:pt x="968016" y="647450"/>
                    <a:pt x="971678" y="647450"/>
                    <a:pt x="974119" y="649892"/>
                  </a:cubicBezTo>
                  <a:cubicBezTo>
                    <a:pt x="976561" y="653554"/>
                    <a:pt x="981443" y="658437"/>
                    <a:pt x="985105" y="660878"/>
                  </a:cubicBezTo>
                  <a:cubicBezTo>
                    <a:pt x="987547" y="662099"/>
                    <a:pt x="997312" y="660878"/>
                    <a:pt x="998533" y="662099"/>
                  </a:cubicBezTo>
                  <a:cubicBezTo>
                    <a:pt x="1003416" y="663319"/>
                    <a:pt x="1008299" y="664540"/>
                    <a:pt x="1013182" y="666982"/>
                  </a:cubicBezTo>
                  <a:cubicBezTo>
                    <a:pt x="1016844" y="668202"/>
                    <a:pt x="1020506" y="668202"/>
                    <a:pt x="1022947" y="670644"/>
                  </a:cubicBezTo>
                  <a:cubicBezTo>
                    <a:pt x="1032713" y="675526"/>
                    <a:pt x="1031492" y="677968"/>
                    <a:pt x="1041258" y="679189"/>
                  </a:cubicBezTo>
                  <a:cubicBezTo>
                    <a:pt x="1042478" y="679189"/>
                    <a:pt x="1042478" y="679189"/>
                    <a:pt x="1043699" y="680409"/>
                  </a:cubicBezTo>
                  <a:cubicBezTo>
                    <a:pt x="1043699" y="680409"/>
                    <a:pt x="1043699" y="681630"/>
                    <a:pt x="1042478" y="681630"/>
                  </a:cubicBezTo>
                  <a:cubicBezTo>
                    <a:pt x="1041258" y="684071"/>
                    <a:pt x="1037596" y="673085"/>
                    <a:pt x="1036375" y="684071"/>
                  </a:cubicBezTo>
                  <a:cubicBezTo>
                    <a:pt x="1036375" y="685292"/>
                    <a:pt x="1035154" y="684071"/>
                    <a:pt x="1033934" y="681630"/>
                  </a:cubicBezTo>
                  <a:cubicBezTo>
                    <a:pt x="1030271" y="675526"/>
                    <a:pt x="1027830" y="680409"/>
                    <a:pt x="1026609" y="682851"/>
                  </a:cubicBezTo>
                  <a:cubicBezTo>
                    <a:pt x="1025389" y="686513"/>
                    <a:pt x="1025389" y="680409"/>
                    <a:pt x="1019285" y="684071"/>
                  </a:cubicBezTo>
                  <a:cubicBezTo>
                    <a:pt x="1015623" y="686513"/>
                    <a:pt x="1015623" y="688954"/>
                    <a:pt x="1007078" y="682851"/>
                  </a:cubicBezTo>
                  <a:cubicBezTo>
                    <a:pt x="1003416" y="679189"/>
                    <a:pt x="998533" y="677968"/>
                    <a:pt x="994871" y="681630"/>
                  </a:cubicBezTo>
                  <a:cubicBezTo>
                    <a:pt x="994871" y="681630"/>
                    <a:pt x="994871" y="675526"/>
                    <a:pt x="991209" y="679189"/>
                  </a:cubicBezTo>
                  <a:cubicBezTo>
                    <a:pt x="991209" y="679189"/>
                    <a:pt x="988768" y="679189"/>
                    <a:pt x="987547" y="676747"/>
                  </a:cubicBezTo>
                  <a:cubicBezTo>
                    <a:pt x="982664" y="671864"/>
                    <a:pt x="982664" y="676747"/>
                    <a:pt x="981443" y="679189"/>
                  </a:cubicBezTo>
                  <a:cubicBezTo>
                    <a:pt x="980223" y="681630"/>
                    <a:pt x="980223" y="684071"/>
                    <a:pt x="975340" y="681630"/>
                  </a:cubicBezTo>
                  <a:cubicBezTo>
                    <a:pt x="972898" y="680409"/>
                    <a:pt x="968016" y="674306"/>
                    <a:pt x="968016" y="680409"/>
                  </a:cubicBezTo>
                  <a:cubicBezTo>
                    <a:pt x="968016" y="682851"/>
                    <a:pt x="966795" y="684071"/>
                    <a:pt x="965574" y="682851"/>
                  </a:cubicBezTo>
                  <a:cubicBezTo>
                    <a:pt x="964354" y="682851"/>
                    <a:pt x="961912" y="677968"/>
                    <a:pt x="958250" y="679189"/>
                  </a:cubicBezTo>
                  <a:cubicBezTo>
                    <a:pt x="957029" y="680409"/>
                    <a:pt x="954588" y="679189"/>
                    <a:pt x="954588" y="680409"/>
                  </a:cubicBezTo>
                  <a:cubicBezTo>
                    <a:pt x="954588" y="682851"/>
                    <a:pt x="950926" y="681630"/>
                    <a:pt x="948484" y="679189"/>
                  </a:cubicBezTo>
                  <a:cubicBezTo>
                    <a:pt x="942381" y="674306"/>
                    <a:pt x="944822" y="676747"/>
                    <a:pt x="942381" y="677968"/>
                  </a:cubicBezTo>
                  <a:cubicBezTo>
                    <a:pt x="941160" y="679189"/>
                    <a:pt x="941160" y="676747"/>
                    <a:pt x="938719" y="679189"/>
                  </a:cubicBezTo>
                  <a:cubicBezTo>
                    <a:pt x="937498" y="680409"/>
                    <a:pt x="935057" y="677968"/>
                    <a:pt x="933836" y="677968"/>
                  </a:cubicBezTo>
                  <a:cubicBezTo>
                    <a:pt x="932615" y="677968"/>
                    <a:pt x="930174" y="675526"/>
                    <a:pt x="930174" y="675526"/>
                  </a:cubicBezTo>
                  <a:cubicBezTo>
                    <a:pt x="926512" y="675526"/>
                    <a:pt x="922850" y="673085"/>
                    <a:pt x="920408" y="676747"/>
                  </a:cubicBezTo>
                  <a:cubicBezTo>
                    <a:pt x="917967" y="680409"/>
                    <a:pt x="916746" y="679189"/>
                    <a:pt x="910643" y="677968"/>
                  </a:cubicBezTo>
                  <a:cubicBezTo>
                    <a:pt x="908201" y="677968"/>
                    <a:pt x="909422" y="679189"/>
                    <a:pt x="911863" y="681630"/>
                  </a:cubicBezTo>
                  <a:cubicBezTo>
                    <a:pt x="914305" y="684071"/>
                    <a:pt x="915526" y="685292"/>
                    <a:pt x="916746" y="684071"/>
                  </a:cubicBezTo>
                  <a:cubicBezTo>
                    <a:pt x="917967" y="682851"/>
                    <a:pt x="921629" y="685292"/>
                    <a:pt x="922850" y="685292"/>
                  </a:cubicBezTo>
                  <a:cubicBezTo>
                    <a:pt x="925291" y="685292"/>
                    <a:pt x="931395" y="684071"/>
                    <a:pt x="936277" y="688954"/>
                  </a:cubicBezTo>
                  <a:cubicBezTo>
                    <a:pt x="938719" y="691396"/>
                    <a:pt x="949705" y="690175"/>
                    <a:pt x="952147" y="692616"/>
                  </a:cubicBezTo>
                  <a:cubicBezTo>
                    <a:pt x="954588" y="695058"/>
                    <a:pt x="959471" y="695058"/>
                    <a:pt x="961912" y="697499"/>
                  </a:cubicBezTo>
                  <a:cubicBezTo>
                    <a:pt x="961912" y="697499"/>
                    <a:pt x="963133" y="698720"/>
                    <a:pt x="963133" y="698720"/>
                  </a:cubicBezTo>
                  <a:cubicBezTo>
                    <a:pt x="963133" y="698720"/>
                    <a:pt x="961912" y="698720"/>
                    <a:pt x="961912" y="698720"/>
                  </a:cubicBezTo>
                  <a:cubicBezTo>
                    <a:pt x="960691" y="698720"/>
                    <a:pt x="959471" y="697499"/>
                    <a:pt x="958250" y="697499"/>
                  </a:cubicBezTo>
                  <a:cubicBezTo>
                    <a:pt x="955809" y="698720"/>
                    <a:pt x="952147" y="697499"/>
                    <a:pt x="950926" y="699940"/>
                  </a:cubicBezTo>
                  <a:cubicBezTo>
                    <a:pt x="949705" y="703603"/>
                    <a:pt x="948484" y="702382"/>
                    <a:pt x="944822" y="702382"/>
                  </a:cubicBezTo>
                  <a:cubicBezTo>
                    <a:pt x="943602" y="702382"/>
                    <a:pt x="944822" y="703603"/>
                    <a:pt x="947264" y="704823"/>
                  </a:cubicBezTo>
                  <a:cubicBezTo>
                    <a:pt x="948484" y="706044"/>
                    <a:pt x="950926" y="706044"/>
                    <a:pt x="950926" y="706044"/>
                  </a:cubicBezTo>
                  <a:cubicBezTo>
                    <a:pt x="950926" y="704823"/>
                    <a:pt x="954588" y="706044"/>
                    <a:pt x="954588" y="706044"/>
                  </a:cubicBezTo>
                  <a:cubicBezTo>
                    <a:pt x="955809" y="704823"/>
                    <a:pt x="960691" y="703603"/>
                    <a:pt x="964354" y="707265"/>
                  </a:cubicBezTo>
                  <a:cubicBezTo>
                    <a:pt x="965574" y="708485"/>
                    <a:pt x="969236" y="708485"/>
                    <a:pt x="971678" y="708485"/>
                  </a:cubicBezTo>
                  <a:cubicBezTo>
                    <a:pt x="972898" y="709706"/>
                    <a:pt x="974119" y="709706"/>
                    <a:pt x="975340" y="709706"/>
                  </a:cubicBezTo>
                  <a:cubicBezTo>
                    <a:pt x="975340" y="709706"/>
                    <a:pt x="975340" y="709706"/>
                    <a:pt x="976561" y="709706"/>
                  </a:cubicBezTo>
                  <a:cubicBezTo>
                    <a:pt x="979002" y="710927"/>
                    <a:pt x="981443" y="712147"/>
                    <a:pt x="983885" y="713368"/>
                  </a:cubicBezTo>
                  <a:cubicBezTo>
                    <a:pt x="985105" y="714589"/>
                    <a:pt x="985105" y="715810"/>
                    <a:pt x="986326" y="717030"/>
                  </a:cubicBezTo>
                  <a:cubicBezTo>
                    <a:pt x="986326" y="717030"/>
                    <a:pt x="985105" y="717030"/>
                    <a:pt x="983885" y="718251"/>
                  </a:cubicBezTo>
                  <a:cubicBezTo>
                    <a:pt x="983885" y="718251"/>
                    <a:pt x="981443" y="718251"/>
                    <a:pt x="980223" y="715810"/>
                  </a:cubicBezTo>
                  <a:cubicBezTo>
                    <a:pt x="976561" y="709706"/>
                    <a:pt x="975340" y="714589"/>
                    <a:pt x="974119" y="717030"/>
                  </a:cubicBezTo>
                  <a:cubicBezTo>
                    <a:pt x="972898" y="719472"/>
                    <a:pt x="972898" y="721913"/>
                    <a:pt x="968016" y="718251"/>
                  </a:cubicBezTo>
                  <a:cubicBezTo>
                    <a:pt x="965574" y="715810"/>
                    <a:pt x="960691" y="709706"/>
                    <a:pt x="960691" y="715810"/>
                  </a:cubicBezTo>
                  <a:cubicBezTo>
                    <a:pt x="960691" y="718251"/>
                    <a:pt x="959471" y="719472"/>
                    <a:pt x="958250" y="718251"/>
                  </a:cubicBezTo>
                  <a:cubicBezTo>
                    <a:pt x="957029" y="718251"/>
                    <a:pt x="955809" y="712147"/>
                    <a:pt x="952147" y="713368"/>
                  </a:cubicBezTo>
                  <a:cubicBezTo>
                    <a:pt x="949705" y="713368"/>
                    <a:pt x="948484" y="713368"/>
                    <a:pt x="948484" y="714589"/>
                  </a:cubicBezTo>
                  <a:cubicBezTo>
                    <a:pt x="947264" y="717030"/>
                    <a:pt x="944822" y="714589"/>
                    <a:pt x="942381" y="712147"/>
                  </a:cubicBezTo>
                  <a:cubicBezTo>
                    <a:pt x="937498" y="707265"/>
                    <a:pt x="938719" y="709706"/>
                    <a:pt x="936277" y="709706"/>
                  </a:cubicBezTo>
                  <a:cubicBezTo>
                    <a:pt x="935057" y="709706"/>
                    <a:pt x="935057" y="708485"/>
                    <a:pt x="931395" y="709706"/>
                  </a:cubicBezTo>
                  <a:cubicBezTo>
                    <a:pt x="930174" y="709706"/>
                    <a:pt x="927733" y="708485"/>
                    <a:pt x="926512" y="708485"/>
                  </a:cubicBezTo>
                  <a:cubicBezTo>
                    <a:pt x="925291" y="708485"/>
                    <a:pt x="922850" y="706044"/>
                    <a:pt x="922850" y="706044"/>
                  </a:cubicBezTo>
                  <a:cubicBezTo>
                    <a:pt x="919188" y="706044"/>
                    <a:pt x="915526" y="703603"/>
                    <a:pt x="913084" y="706044"/>
                  </a:cubicBezTo>
                  <a:cubicBezTo>
                    <a:pt x="909422" y="709706"/>
                    <a:pt x="909422" y="708485"/>
                    <a:pt x="903319" y="706044"/>
                  </a:cubicBezTo>
                  <a:cubicBezTo>
                    <a:pt x="900877" y="704823"/>
                    <a:pt x="902098" y="707265"/>
                    <a:pt x="904539" y="709706"/>
                  </a:cubicBezTo>
                  <a:cubicBezTo>
                    <a:pt x="905760" y="712147"/>
                    <a:pt x="908201" y="713368"/>
                    <a:pt x="909422" y="713368"/>
                  </a:cubicBezTo>
                  <a:cubicBezTo>
                    <a:pt x="910643" y="712147"/>
                    <a:pt x="914305" y="714589"/>
                    <a:pt x="915526" y="714589"/>
                  </a:cubicBezTo>
                  <a:cubicBezTo>
                    <a:pt x="917967" y="714589"/>
                    <a:pt x="924070" y="714589"/>
                    <a:pt x="928953" y="719472"/>
                  </a:cubicBezTo>
                  <a:cubicBezTo>
                    <a:pt x="931395" y="721913"/>
                    <a:pt x="942381" y="723134"/>
                    <a:pt x="944822" y="725575"/>
                  </a:cubicBezTo>
                  <a:cubicBezTo>
                    <a:pt x="947264" y="728017"/>
                    <a:pt x="952147" y="729237"/>
                    <a:pt x="954588" y="732899"/>
                  </a:cubicBezTo>
                  <a:cubicBezTo>
                    <a:pt x="957029" y="736561"/>
                    <a:pt x="959471" y="740224"/>
                    <a:pt x="963133" y="742665"/>
                  </a:cubicBezTo>
                  <a:cubicBezTo>
                    <a:pt x="961912" y="745106"/>
                    <a:pt x="961912" y="747548"/>
                    <a:pt x="957029" y="743886"/>
                  </a:cubicBezTo>
                  <a:cubicBezTo>
                    <a:pt x="954588" y="741444"/>
                    <a:pt x="949705" y="736561"/>
                    <a:pt x="949705" y="741444"/>
                  </a:cubicBezTo>
                  <a:cubicBezTo>
                    <a:pt x="949705" y="743886"/>
                    <a:pt x="948484" y="745106"/>
                    <a:pt x="947264" y="743886"/>
                  </a:cubicBezTo>
                  <a:cubicBezTo>
                    <a:pt x="946043" y="743886"/>
                    <a:pt x="944822" y="737782"/>
                    <a:pt x="941160" y="739003"/>
                  </a:cubicBezTo>
                  <a:cubicBezTo>
                    <a:pt x="939940" y="739003"/>
                    <a:pt x="937498" y="739003"/>
                    <a:pt x="937498" y="740224"/>
                  </a:cubicBezTo>
                  <a:cubicBezTo>
                    <a:pt x="936277" y="742665"/>
                    <a:pt x="933836" y="740224"/>
                    <a:pt x="931395" y="737782"/>
                  </a:cubicBezTo>
                  <a:cubicBezTo>
                    <a:pt x="926512" y="732899"/>
                    <a:pt x="928953" y="735341"/>
                    <a:pt x="925291" y="736561"/>
                  </a:cubicBezTo>
                  <a:cubicBezTo>
                    <a:pt x="924070" y="736561"/>
                    <a:pt x="924070" y="735341"/>
                    <a:pt x="921629" y="736561"/>
                  </a:cubicBezTo>
                  <a:cubicBezTo>
                    <a:pt x="920408" y="736561"/>
                    <a:pt x="917967" y="735341"/>
                    <a:pt x="916746" y="735341"/>
                  </a:cubicBezTo>
                  <a:cubicBezTo>
                    <a:pt x="915526" y="735341"/>
                    <a:pt x="913084" y="732899"/>
                    <a:pt x="913084" y="732899"/>
                  </a:cubicBezTo>
                  <a:cubicBezTo>
                    <a:pt x="909422" y="732899"/>
                    <a:pt x="905760" y="730458"/>
                    <a:pt x="903319" y="731679"/>
                  </a:cubicBezTo>
                  <a:cubicBezTo>
                    <a:pt x="899656" y="735341"/>
                    <a:pt x="899656" y="734120"/>
                    <a:pt x="893553" y="731679"/>
                  </a:cubicBezTo>
                  <a:cubicBezTo>
                    <a:pt x="892332" y="730458"/>
                    <a:pt x="892332" y="732899"/>
                    <a:pt x="893553" y="734120"/>
                  </a:cubicBezTo>
                  <a:cubicBezTo>
                    <a:pt x="893553" y="734120"/>
                    <a:pt x="893553" y="734120"/>
                    <a:pt x="893553" y="734120"/>
                  </a:cubicBezTo>
                  <a:cubicBezTo>
                    <a:pt x="891111" y="734120"/>
                    <a:pt x="895994" y="754872"/>
                    <a:pt x="898436" y="759755"/>
                  </a:cubicBezTo>
                  <a:cubicBezTo>
                    <a:pt x="900877" y="764638"/>
                    <a:pt x="906981" y="768300"/>
                    <a:pt x="909422" y="773182"/>
                  </a:cubicBezTo>
                  <a:cubicBezTo>
                    <a:pt x="911863" y="781727"/>
                    <a:pt x="916746" y="792714"/>
                    <a:pt x="924070" y="797596"/>
                  </a:cubicBezTo>
                  <a:cubicBezTo>
                    <a:pt x="925291" y="798817"/>
                    <a:pt x="931395" y="800038"/>
                    <a:pt x="936277" y="801259"/>
                  </a:cubicBezTo>
                  <a:cubicBezTo>
                    <a:pt x="941160" y="802479"/>
                    <a:pt x="947264" y="802479"/>
                    <a:pt x="948484" y="803700"/>
                  </a:cubicBezTo>
                  <a:cubicBezTo>
                    <a:pt x="955809" y="807362"/>
                    <a:pt x="963133" y="809803"/>
                    <a:pt x="970457" y="812245"/>
                  </a:cubicBezTo>
                  <a:cubicBezTo>
                    <a:pt x="970457" y="812245"/>
                    <a:pt x="969236" y="812245"/>
                    <a:pt x="968016" y="813466"/>
                  </a:cubicBezTo>
                  <a:cubicBezTo>
                    <a:pt x="968016" y="813466"/>
                    <a:pt x="965574" y="813466"/>
                    <a:pt x="963133" y="811024"/>
                  </a:cubicBezTo>
                  <a:cubicBezTo>
                    <a:pt x="958250" y="806141"/>
                    <a:pt x="958250" y="811024"/>
                    <a:pt x="957029" y="813466"/>
                  </a:cubicBezTo>
                  <a:cubicBezTo>
                    <a:pt x="955809" y="815907"/>
                    <a:pt x="955809" y="819569"/>
                    <a:pt x="950926" y="815907"/>
                  </a:cubicBezTo>
                  <a:cubicBezTo>
                    <a:pt x="947264" y="814686"/>
                    <a:pt x="942381" y="808583"/>
                    <a:pt x="942381" y="814686"/>
                  </a:cubicBezTo>
                  <a:cubicBezTo>
                    <a:pt x="942381" y="817128"/>
                    <a:pt x="941160" y="818348"/>
                    <a:pt x="939940" y="818348"/>
                  </a:cubicBezTo>
                  <a:cubicBezTo>
                    <a:pt x="938719" y="818348"/>
                    <a:pt x="936277" y="812245"/>
                    <a:pt x="932615" y="814686"/>
                  </a:cubicBezTo>
                  <a:cubicBezTo>
                    <a:pt x="930174" y="815907"/>
                    <a:pt x="928953" y="814686"/>
                    <a:pt x="928953" y="817128"/>
                  </a:cubicBezTo>
                  <a:cubicBezTo>
                    <a:pt x="928953" y="820790"/>
                    <a:pt x="925291" y="818348"/>
                    <a:pt x="922850" y="815907"/>
                  </a:cubicBezTo>
                  <a:cubicBezTo>
                    <a:pt x="916746" y="811024"/>
                    <a:pt x="919188" y="813466"/>
                    <a:pt x="916746" y="814686"/>
                  </a:cubicBezTo>
                  <a:cubicBezTo>
                    <a:pt x="915526" y="815907"/>
                    <a:pt x="915526" y="813466"/>
                    <a:pt x="911863" y="815907"/>
                  </a:cubicBezTo>
                  <a:cubicBezTo>
                    <a:pt x="910643" y="817128"/>
                    <a:pt x="908201" y="814686"/>
                    <a:pt x="906981" y="814686"/>
                  </a:cubicBezTo>
                  <a:cubicBezTo>
                    <a:pt x="905760" y="814686"/>
                    <a:pt x="903319" y="812245"/>
                    <a:pt x="903319" y="812245"/>
                  </a:cubicBezTo>
                  <a:cubicBezTo>
                    <a:pt x="899656" y="813466"/>
                    <a:pt x="894774" y="811024"/>
                    <a:pt x="892332" y="813466"/>
                  </a:cubicBezTo>
                  <a:cubicBezTo>
                    <a:pt x="888670" y="818348"/>
                    <a:pt x="888670" y="817128"/>
                    <a:pt x="881346" y="814686"/>
                  </a:cubicBezTo>
                  <a:cubicBezTo>
                    <a:pt x="878904" y="814686"/>
                    <a:pt x="880125" y="815907"/>
                    <a:pt x="883787" y="818348"/>
                  </a:cubicBezTo>
                  <a:cubicBezTo>
                    <a:pt x="886229" y="820790"/>
                    <a:pt x="888670" y="822010"/>
                    <a:pt x="888670" y="820790"/>
                  </a:cubicBezTo>
                  <a:cubicBezTo>
                    <a:pt x="889891" y="819569"/>
                    <a:pt x="893553" y="822010"/>
                    <a:pt x="895994" y="820790"/>
                  </a:cubicBezTo>
                  <a:cubicBezTo>
                    <a:pt x="898436" y="820790"/>
                    <a:pt x="904539" y="818348"/>
                    <a:pt x="911863" y="823231"/>
                  </a:cubicBezTo>
                  <a:cubicBezTo>
                    <a:pt x="915526" y="825673"/>
                    <a:pt x="926512" y="824452"/>
                    <a:pt x="928953" y="826893"/>
                  </a:cubicBezTo>
                  <a:cubicBezTo>
                    <a:pt x="932615" y="829335"/>
                    <a:pt x="937498" y="829335"/>
                    <a:pt x="939940" y="831776"/>
                  </a:cubicBezTo>
                  <a:cubicBezTo>
                    <a:pt x="942381" y="834218"/>
                    <a:pt x="944822" y="836659"/>
                    <a:pt x="947264" y="837880"/>
                  </a:cubicBezTo>
                  <a:cubicBezTo>
                    <a:pt x="948484" y="839100"/>
                    <a:pt x="949705" y="840321"/>
                    <a:pt x="952147" y="840321"/>
                  </a:cubicBezTo>
                  <a:cubicBezTo>
                    <a:pt x="952147" y="840321"/>
                    <a:pt x="952147" y="840321"/>
                    <a:pt x="952147" y="840321"/>
                  </a:cubicBezTo>
                  <a:cubicBezTo>
                    <a:pt x="952147" y="842762"/>
                    <a:pt x="950926" y="843983"/>
                    <a:pt x="949705" y="843983"/>
                  </a:cubicBezTo>
                  <a:cubicBezTo>
                    <a:pt x="948484" y="843983"/>
                    <a:pt x="946043" y="837880"/>
                    <a:pt x="942381" y="839100"/>
                  </a:cubicBezTo>
                  <a:cubicBezTo>
                    <a:pt x="939940" y="839100"/>
                    <a:pt x="938719" y="839100"/>
                    <a:pt x="937498" y="840321"/>
                  </a:cubicBezTo>
                  <a:cubicBezTo>
                    <a:pt x="936277" y="843983"/>
                    <a:pt x="933836" y="841542"/>
                    <a:pt x="931395" y="837880"/>
                  </a:cubicBezTo>
                  <a:cubicBezTo>
                    <a:pt x="925291" y="831776"/>
                    <a:pt x="927733" y="834218"/>
                    <a:pt x="925291" y="835438"/>
                  </a:cubicBezTo>
                  <a:cubicBezTo>
                    <a:pt x="922850" y="835438"/>
                    <a:pt x="924070" y="834218"/>
                    <a:pt x="920408" y="835438"/>
                  </a:cubicBezTo>
                  <a:cubicBezTo>
                    <a:pt x="917967" y="835438"/>
                    <a:pt x="916746" y="832997"/>
                    <a:pt x="915526" y="832997"/>
                  </a:cubicBezTo>
                  <a:cubicBezTo>
                    <a:pt x="914305" y="832997"/>
                    <a:pt x="911863" y="829335"/>
                    <a:pt x="911863" y="829335"/>
                  </a:cubicBezTo>
                  <a:cubicBezTo>
                    <a:pt x="906981" y="829335"/>
                    <a:pt x="903319" y="824452"/>
                    <a:pt x="900877" y="826893"/>
                  </a:cubicBezTo>
                  <a:cubicBezTo>
                    <a:pt x="895994" y="830555"/>
                    <a:pt x="895994" y="829335"/>
                    <a:pt x="888670" y="824452"/>
                  </a:cubicBezTo>
                  <a:cubicBezTo>
                    <a:pt x="886229" y="823231"/>
                    <a:pt x="887449" y="825673"/>
                    <a:pt x="889891" y="829335"/>
                  </a:cubicBezTo>
                  <a:cubicBezTo>
                    <a:pt x="891111" y="832997"/>
                    <a:pt x="893553" y="834218"/>
                    <a:pt x="894774" y="834218"/>
                  </a:cubicBezTo>
                  <a:cubicBezTo>
                    <a:pt x="895994" y="834218"/>
                    <a:pt x="899656" y="836659"/>
                    <a:pt x="902098" y="836659"/>
                  </a:cubicBezTo>
                  <a:cubicBezTo>
                    <a:pt x="904539" y="836659"/>
                    <a:pt x="911863" y="837880"/>
                    <a:pt x="917967" y="843983"/>
                  </a:cubicBezTo>
                  <a:cubicBezTo>
                    <a:pt x="919188" y="845204"/>
                    <a:pt x="922850" y="846425"/>
                    <a:pt x="927733" y="847645"/>
                  </a:cubicBezTo>
                  <a:cubicBezTo>
                    <a:pt x="931395" y="848866"/>
                    <a:pt x="935057" y="850087"/>
                    <a:pt x="937498" y="851307"/>
                  </a:cubicBezTo>
                  <a:cubicBezTo>
                    <a:pt x="939940" y="853749"/>
                    <a:pt x="943602" y="854969"/>
                    <a:pt x="947264" y="857411"/>
                  </a:cubicBezTo>
                  <a:cubicBezTo>
                    <a:pt x="947264" y="857411"/>
                    <a:pt x="946043" y="858632"/>
                    <a:pt x="944822" y="859852"/>
                  </a:cubicBezTo>
                  <a:cubicBezTo>
                    <a:pt x="944822" y="861073"/>
                    <a:pt x="942381" y="861073"/>
                    <a:pt x="937498" y="857411"/>
                  </a:cubicBezTo>
                  <a:cubicBezTo>
                    <a:pt x="928953" y="851307"/>
                    <a:pt x="930174" y="858632"/>
                    <a:pt x="928953" y="862294"/>
                  </a:cubicBezTo>
                  <a:cubicBezTo>
                    <a:pt x="927733" y="867176"/>
                    <a:pt x="928953" y="870839"/>
                    <a:pt x="920408" y="867176"/>
                  </a:cubicBezTo>
                  <a:cubicBezTo>
                    <a:pt x="915526" y="864735"/>
                    <a:pt x="906981" y="859852"/>
                    <a:pt x="908201" y="867176"/>
                  </a:cubicBezTo>
                  <a:cubicBezTo>
                    <a:pt x="909422" y="870839"/>
                    <a:pt x="908201" y="872059"/>
                    <a:pt x="905760" y="872059"/>
                  </a:cubicBezTo>
                  <a:cubicBezTo>
                    <a:pt x="903319" y="872059"/>
                    <a:pt x="899656" y="864735"/>
                    <a:pt x="893553" y="868397"/>
                  </a:cubicBezTo>
                  <a:cubicBezTo>
                    <a:pt x="891111" y="869618"/>
                    <a:pt x="887449" y="869618"/>
                    <a:pt x="888670" y="872059"/>
                  </a:cubicBezTo>
                  <a:cubicBezTo>
                    <a:pt x="888670" y="876942"/>
                    <a:pt x="883787" y="874501"/>
                    <a:pt x="878904" y="872059"/>
                  </a:cubicBezTo>
                  <a:cubicBezTo>
                    <a:pt x="874022" y="869618"/>
                    <a:pt x="872801" y="868397"/>
                    <a:pt x="871580" y="869618"/>
                  </a:cubicBezTo>
                  <a:cubicBezTo>
                    <a:pt x="870360" y="869618"/>
                    <a:pt x="871580" y="870839"/>
                    <a:pt x="869139" y="872059"/>
                  </a:cubicBezTo>
                  <a:cubicBezTo>
                    <a:pt x="866697" y="873280"/>
                    <a:pt x="867918" y="870839"/>
                    <a:pt x="863035" y="874501"/>
                  </a:cubicBezTo>
                  <a:cubicBezTo>
                    <a:pt x="860594" y="875721"/>
                    <a:pt x="856932" y="874501"/>
                    <a:pt x="855711" y="874501"/>
                  </a:cubicBezTo>
                  <a:cubicBezTo>
                    <a:pt x="853270" y="874501"/>
                    <a:pt x="849608" y="872059"/>
                    <a:pt x="849608" y="872059"/>
                  </a:cubicBezTo>
                  <a:cubicBezTo>
                    <a:pt x="843504" y="874501"/>
                    <a:pt x="837401" y="870839"/>
                    <a:pt x="834959" y="875721"/>
                  </a:cubicBezTo>
                  <a:cubicBezTo>
                    <a:pt x="831297" y="883046"/>
                    <a:pt x="830076" y="880604"/>
                    <a:pt x="819090" y="879383"/>
                  </a:cubicBezTo>
                  <a:cubicBezTo>
                    <a:pt x="815428" y="879383"/>
                    <a:pt x="817869" y="881825"/>
                    <a:pt x="822752" y="885487"/>
                  </a:cubicBezTo>
                  <a:cubicBezTo>
                    <a:pt x="826414" y="887928"/>
                    <a:pt x="828856" y="890370"/>
                    <a:pt x="830076" y="889149"/>
                  </a:cubicBezTo>
                  <a:cubicBezTo>
                    <a:pt x="831297" y="887928"/>
                    <a:pt x="837401" y="890370"/>
                    <a:pt x="839842" y="889149"/>
                  </a:cubicBezTo>
                  <a:cubicBezTo>
                    <a:pt x="843504" y="887928"/>
                    <a:pt x="852049" y="885487"/>
                    <a:pt x="861815" y="890370"/>
                  </a:cubicBezTo>
                  <a:cubicBezTo>
                    <a:pt x="864256" y="891590"/>
                    <a:pt x="869139" y="891590"/>
                    <a:pt x="875242" y="891590"/>
                  </a:cubicBezTo>
                  <a:cubicBezTo>
                    <a:pt x="880125" y="891590"/>
                    <a:pt x="885008" y="891590"/>
                    <a:pt x="887449" y="892811"/>
                  </a:cubicBezTo>
                  <a:cubicBezTo>
                    <a:pt x="892332" y="895253"/>
                    <a:pt x="899656" y="895253"/>
                    <a:pt x="904539" y="897694"/>
                  </a:cubicBezTo>
                  <a:cubicBezTo>
                    <a:pt x="908201" y="900135"/>
                    <a:pt x="911863" y="902577"/>
                    <a:pt x="916746" y="905018"/>
                  </a:cubicBezTo>
                  <a:cubicBezTo>
                    <a:pt x="915526" y="905018"/>
                    <a:pt x="915526" y="905018"/>
                    <a:pt x="914305" y="905018"/>
                  </a:cubicBezTo>
                  <a:cubicBezTo>
                    <a:pt x="911863" y="906239"/>
                    <a:pt x="908201" y="905018"/>
                    <a:pt x="908201" y="908680"/>
                  </a:cubicBezTo>
                  <a:cubicBezTo>
                    <a:pt x="908201" y="913563"/>
                    <a:pt x="903319" y="911122"/>
                    <a:pt x="898436" y="907460"/>
                  </a:cubicBezTo>
                  <a:cubicBezTo>
                    <a:pt x="888670" y="901356"/>
                    <a:pt x="892332" y="903797"/>
                    <a:pt x="888670" y="906239"/>
                  </a:cubicBezTo>
                  <a:cubicBezTo>
                    <a:pt x="886229" y="907460"/>
                    <a:pt x="887449" y="905018"/>
                    <a:pt x="882567" y="908680"/>
                  </a:cubicBezTo>
                  <a:cubicBezTo>
                    <a:pt x="880125" y="909901"/>
                    <a:pt x="876463" y="907460"/>
                    <a:pt x="875242" y="907460"/>
                  </a:cubicBezTo>
                  <a:cubicBezTo>
                    <a:pt x="872801" y="907460"/>
                    <a:pt x="869139" y="905018"/>
                    <a:pt x="869139" y="905018"/>
                  </a:cubicBezTo>
                  <a:cubicBezTo>
                    <a:pt x="863035" y="906239"/>
                    <a:pt x="856932" y="903797"/>
                    <a:pt x="854490" y="907460"/>
                  </a:cubicBezTo>
                  <a:cubicBezTo>
                    <a:pt x="850828" y="914784"/>
                    <a:pt x="849608" y="912342"/>
                    <a:pt x="839842" y="911122"/>
                  </a:cubicBezTo>
                  <a:cubicBezTo>
                    <a:pt x="836180" y="911122"/>
                    <a:pt x="838621" y="913563"/>
                    <a:pt x="843504" y="917225"/>
                  </a:cubicBezTo>
                  <a:cubicBezTo>
                    <a:pt x="847166" y="919667"/>
                    <a:pt x="849608" y="922108"/>
                    <a:pt x="850828" y="919667"/>
                  </a:cubicBezTo>
                  <a:cubicBezTo>
                    <a:pt x="852049" y="918446"/>
                    <a:pt x="858153" y="920887"/>
                    <a:pt x="860594" y="919667"/>
                  </a:cubicBezTo>
                  <a:cubicBezTo>
                    <a:pt x="864256" y="918446"/>
                    <a:pt x="872801" y="916004"/>
                    <a:pt x="882567" y="922108"/>
                  </a:cubicBezTo>
                  <a:cubicBezTo>
                    <a:pt x="887449" y="925770"/>
                    <a:pt x="903319" y="922108"/>
                    <a:pt x="906981" y="925770"/>
                  </a:cubicBezTo>
                  <a:cubicBezTo>
                    <a:pt x="911863" y="929432"/>
                    <a:pt x="919188" y="929432"/>
                    <a:pt x="924070" y="933094"/>
                  </a:cubicBezTo>
                  <a:cubicBezTo>
                    <a:pt x="927733" y="936756"/>
                    <a:pt x="932615" y="940418"/>
                    <a:pt x="937498" y="944081"/>
                  </a:cubicBezTo>
                  <a:cubicBezTo>
                    <a:pt x="937498" y="944081"/>
                    <a:pt x="937498" y="944081"/>
                    <a:pt x="937498" y="944081"/>
                  </a:cubicBezTo>
                  <a:cubicBezTo>
                    <a:pt x="936277" y="944081"/>
                    <a:pt x="935057" y="944081"/>
                    <a:pt x="933836" y="944081"/>
                  </a:cubicBezTo>
                  <a:cubicBezTo>
                    <a:pt x="931395" y="942860"/>
                    <a:pt x="928953" y="940418"/>
                    <a:pt x="926512" y="941639"/>
                  </a:cubicBezTo>
                  <a:cubicBezTo>
                    <a:pt x="926512" y="941639"/>
                    <a:pt x="925291" y="941639"/>
                    <a:pt x="925291" y="941639"/>
                  </a:cubicBezTo>
                  <a:cubicBezTo>
                    <a:pt x="924070" y="941639"/>
                    <a:pt x="924070" y="940418"/>
                    <a:pt x="922850" y="940418"/>
                  </a:cubicBezTo>
                  <a:cubicBezTo>
                    <a:pt x="919188" y="939198"/>
                    <a:pt x="915526" y="937977"/>
                    <a:pt x="911863" y="937977"/>
                  </a:cubicBezTo>
                  <a:cubicBezTo>
                    <a:pt x="908201" y="935536"/>
                    <a:pt x="910643" y="937977"/>
                    <a:pt x="908201" y="937977"/>
                  </a:cubicBezTo>
                  <a:cubicBezTo>
                    <a:pt x="906981" y="937977"/>
                    <a:pt x="906981" y="936756"/>
                    <a:pt x="903319" y="937977"/>
                  </a:cubicBezTo>
                  <a:cubicBezTo>
                    <a:pt x="902098" y="937977"/>
                    <a:pt x="898436" y="936756"/>
                    <a:pt x="897215" y="935536"/>
                  </a:cubicBezTo>
                  <a:cubicBezTo>
                    <a:pt x="895994" y="935536"/>
                    <a:pt x="892332" y="933094"/>
                    <a:pt x="892332" y="933094"/>
                  </a:cubicBezTo>
                  <a:cubicBezTo>
                    <a:pt x="888670" y="931874"/>
                    <a:pt x="882567" y="928211"/>
                    <a:pt x="881346" y="930653"/>
                  </a:cubicBezTo>
                  <a:cubicBezTo>
                    <a:pt x="878904" y="933094"/>
                    <a:pt x="877684" y="931874"/>
                    <a:pt x="870360" y="926991"/>
                  </a:cubicBezTo>
                  <a:cubicBezTo>
                    <a:pt x="867918" y="925770"/>
                    <a:pt x="870360" y="928211"/>
                    <a:pt x="872801" y="930653"/>
                  </a:cubicBezTo>
                  <a:cubicBezTo>
                    <a:pt x="875242" y="933094"/>
                    <a:pt x="877684" y="934315"/>
                    <a:pt x="877684" y="934315"/>
                  </a:cubicBezTo>
                  <a:cubicBezTo>
                    <a:pt x="878904" y="934315"/>
                    <a:pt x="882567" y="936756"/>
                    <a:pt x="885008" y="936756"/>
                  </a:cubicBezTo>
                  <a:cubicBezTo>
                    <a:pt x="886229" y="936756"/>
                    <a:pt x="889891" y="937977"/>
                    <a:pt x="893553" y="939198"/>
                  </a:cubicBezTo>
                  <a:cubicBezTo>
                    <a:pt x="892332" y="939198"/>
                    <a:pt x="892332" y="940418"/>
                    <a:pt x="891111" y="941639"/>
                  </a:cubicBezTo>
                  <a:cubicBezTo>
                    <a:pt x="891111" y="942860"/>
                    <a:pt x="887449" y="942860"/>
                    <a:pt x="882567" y="940418"/>
                  </a:cubicBezTo>
                  <a:cubicBezTo>
                    <a:pt x="871580" y="934315"/>
                    <a:pt x="874022" y="941639"/>
                    <a:pt x="872801" y="946522"/>
                  </a:cubicBezTo>
                  <a:cubicBezTo>
                    <a:pt x="871580" y="951405"/>
                    <a:pt x="874022" y="956288"/>
                    <a:pt x="863035" y="952625"/>
                  </a:cubicBezTo>
                  <a:cubicBezTo>
                    <a:pt x="856932" y="951405"/>
                    <a:pt x="845946" y="945301"/>
                    <a:pt x="848387" y="953846"/>
                  </a:cubicBezTo>
                  <a:cubicBezTo>
                    <a:pt x="849608" y="957508"/>
                    <a:pt x="848387" y="959950"/>
                    <a:pt x="845946" y="959950"/>
                  </a:cubicBezTo>
                  <a:cubicBezTo>
                    <a:pt x="843504" y="959950"/>
                    <a:pt x="837401" y="952625"/>
                    <a:pt x="832518" y="956288"/>
                  </a:cubicBezTo>
                  <a:cubicBezTo>
                    <a:pt x="830076" y="958729"/>
                    <a:pt x="826414" y="958729"/>
                    <a:pt x="826414" y="961170"/>
                  </a:cubicBezTo>
                  <a:cubicBezTo>
                    <a:pt x="827635" y="966053"/>
                    <a:pt x="821532" y="964832"/>
                    <a:pt x="815428" y="962391"/>
                  </a:cubicBezTo>
                  <a:cubicBezTo>
                    <a:pt x="803221" y="957508"/>
                    <a:pt x="808104" y="959950"/>
                    <a:pt x="804442" y="963612"/>
                  </a:cubicBezTo>
                  <a:cubicBezTo>
                    <a:pt x="802000" y="966053"/>
                    <a:pt x="802000" y="962391"/>
                    <a:pt x="798338" y="967274"/>
                  </a:cubicBezTo>
                  <a:cubicBezTo>
                    <a:pt x="795897" y="969715"/>
                    <a:pt x="791014" y="967274"/>
                    <a:pt x="789793" y="968495"/>
                  </a:cubicBezTo>
                  <a:cubicBezTo>
                    <a:pt x="787352" y="969715"/>
                    <a:pt x="782469" y="967274"/>
                    <a:pt x="782469" y="967274"/>
                  </a:cubicBezTo>
                  <a:cubicBezTo>
                    <a:pt x="776366" y="970936"/>
                    <a:pt x="767821" y="968495"/>
                    <a:pt x="766600" y="974598"/>
                  </a:cubicBezTo>
                  <a:cubicBezTo>
                    <a:pt x="764159" y="983143"/>
                    <a:pt x="761717" y="980702"/>
                    <a:pt x="750731" y="981922"/>
                  </a:cubicBezTo>
                  <a:cubicBezTo>
                    <a:pt x="747069" y="981922"/>
                    <a:pt x="750731" y="984364"/>
                    <a:pt x="755614" y="986805"/>
                  </a:cubicBezTo>
                  <a:cubicBezTo>
                    <a:pt x="760497" y="989246"/>
                    <a:pt x="764159" y="990467"/>
                    <a:pt x="764159" y="988026"/>
                  </a:cubicBezTo>
                  <a:cubicBezTo>
                    <a:pt x="765379" y="986805"/>
                    <a:pt x="771483" y="986805"/>
                    <a:pt x="775145" y="985584"/>
                  </a:cubicBezTo>
                  <a:cubicBezTo>
                    <a:pt x="778807" y="983143"/>
                    <a:pt x="788573" y="978260"/>
                    <a:pt x="800780" y="983143"/>
                  </a:cubicBezTo>
                  <a:cubicBezTo>
                    <a:pt x="806883" y="985584"/>
                    <a:pt x="823973" y="978260"/>
                    <a:pt x="830076" y="980702"/>
                  </a:cubicBezTo>
                  <a:cubicBezTo>
                    <a:pt x="836180" y="983143"/>
                    <a:pt x="844725" y="980702"/>
                    <a:pt x="849608" y="984364"/>
                  </a:cubicBezTo>
                  <a:cubicBezTo>
                    <a:pt x="852049" y="985584"/>
                    <a:pt x="854490" y="986805"/>
                    <a:pt x="856932" y="988026"/>
                  </a:cubicBezTo>
                  <a:cubicBezTo>
                    <a:pt x="856932" y="989246"/>
                    <a:pt x="855711" y="989246"/>
                    <a:pt x="854490" y="989246"/>
                  </a:cubicBezTo>
                  <a:cubicBezTo>
                    <a:pt x="852049" y="989246"/>
                    <a:pt x="847166" y="981922"/>
                    <a:pt x="841063" y="985584"/>
                  </a:cubicBezTo>
                  <a:cubicBezTo>
                    <a:pt x="838621" y="988026"/>
                    <a:pt x="834959" y="986805"/>
                    <a:pt x="836180" y="990467"/>
                  </a:cubicBezTo>
                  <a:cubicBezTo>
                    <a:pt x="837401" y="995350"/>
                    <a:pt x="831297" y="992909"/>
                    <a:pt x="826414" y="991688"/>
                  </a:cubicBezTo>
                  <a:cubicBezTo>
                    <a:pt x="820311" y="989246"/>
                    <a:pt x="819090" y="989246"/>
                    <a:pt x="819090" y="989246"/>
                  </a:cubicBezTo>
                  <a:cubicBezTo>
                    <a:pt x="817869" y="989246"/>
                    <a:pt x="819090" y="991688"/>
                    <a:pt x="816649" y="992909"/>
                  </a:cubicBezTo>
                  <a:cubicBezTo>
                    <a:pt x="814207" y="995350"/>
                    <a:pt x="815428" y="991688"/>
                    <a:pt x="810545" y="996571"/>
                  </a:cubicBezTo>
                  <a:cubicBezTo>
                    <a:pt x="808104" y="999012"/>
                    <a:pt x="804442" y="996571"/>
                    <a:pt x="803221" y="997791"/>
                  </a:cubicBezTo>
                  <a:cubicBezTo>
                    <a:pt x="800780" y="997791"/>
                    <a:pt x="797118" y="996571"/>
                    <a:pt x="795897" y="996571"/>
                  </a:cubicBezTo>
                  <a:cubicBezTo>
                    <a:pt x="789793" y="999012"/>
                    <a:pt x="782469" y="996571"/>
                    <a:pt x="780028" y="1001453"/>
                  </a:cubicBezTo>
                  <a:cubicBezTo>
                    <a:pt x="777586" y="1009998"/>
                    <a:pt x="775145" y="1007557"/>
                    <a:pt x="764159" y="1007557"/>
                  </a:cubicBezTo>
                  <a:cubicBezTo>
                    <a:pt x="760497" y="1007557"/>
                    <a:pt x="764159" y="1009998"/>
                    <a:pt x="769041" y="1013660"/>
                  </a:cubicBezTo>
                  <a:cubicBezTo>
                    <a:pt x="772704" y="1016102"/>
                    <a:pt x="776366" y="1017323"/>
                    <a:pt x="777586" y="1016102"/>
                  </a:cubicBezTo>
                  <a:cubicBezTo>
                    <a:pt x="778807" y="1014881"/>
                    <a:pt x="784911" y="1016102"/>
                    <a:pt x="787352" y="1014881"/>
                  </a:cubicBezTo>
                  <a:cubicBezTo>
                    <a:pt x="791014" y="1013660"/>
                    <a:pt x="799559" y="1008778"/>
                    <a:pt x="811766" y="1013660"/>
                  </a:cubicBezTo>
                  <a:cubicBezTo>
                    <a:pt x="814207" y="1014881"/>
                    <a:pt x="820311" y="1013660"/>
                    <a:pt x="825194" y="1013660"/>
                  </a:cubicBezTo>
                  <a:cubicBezTo>
                    <a:pt x="830076" y="1012440"/>
                    <a:pt x="836180" y="1012440"/>
                    <a:pt x="838621" y="1013660"/>
                  </a:cubicBezTo>
                  <a:cubicBezTo>
                    <a:pt x="844725" y="1016102"/>
                    <a:pt x="852049" y="1014881"/>
                    <a:pt x="856932" y="1017323"/>
                  </a:cubicBezTo>
                  <a:cubicBezTo>
                    <a:pt x="860594" y="1019764"/>
                    <a:pt x="865477" y="1022205"/>
                    <a:pt x="870360" y="1024647"/>
                  </a:cubicBezTo>
                  <a:cubicBezTo>
                    <a:pt x="871580" y="1025867"/>
                    <a:pt x="872801" y="1025867"/>
                    <a:pt x="875242" y="1025867"/>
                  </a:cubicBezTo>
                  <a:cubicBezTo>
                    <a:pt x="875242" y="1025867"/>
                    <a:pt x="874022" y="1027088"/>
                    <a:pt x="872801" y="1028309"/>
                  </a:cubicBezTo>
                  <a:cubicBezTo>
                    <a:pt x="872801" y="1028309"/>
                    <a:pt x="872801" y="1028309"/>
                    <a:pt x="872801" y="1028309"/>
                  </a:cubicBezTo>
                  <a:cubicBezTo>
                    <a:pt x="872801" y="1028309"/>
                    <a:pt x="871580" y="1028309"/>
                    <a:pt x="871580" y="1029530"/>
                  </a:cubicBezTo>
                  <a:cubicBezTo>
                    <a:pt x="870360" y="1029530"/>
                    <a:pt x="867918" y="1029530"/>
                    <a:pt x="866697" y="1029530"/>
                  </a:cubicBezTo>
                  <a:cubicBezTo>
                    <a:pt x="865477" y="1030750"/>
                    <a:pt x="860594" y="1028309"/>
                    <a:pt x="860594" y="1029530"/>
                  </a:cubicBezTo>
                  <a:cubicBezTo>
                    <a:pt x="855711" y="1033192"/>
                    <a:pt x="850828" y="1031971"/>
                    <a:pt x="848387" y="1035633"/>
                  </a:cubicBezTo>
                  <a:cubicBezTo>
                    <a:pt x="848387" y="1035633"/>
                    <a:pt x="848387" y="1035633"/>
                    <a:pt x="848387" y="1036854"/>
                  </a:cubicBezTo>
                  <a:cubicBezTo>
                    <a:pt x="848387" y="1036854"/>
                    <a:pt x="848387" y="1036854"/>
                    <a:pt x="848387" y="1036854"/>
                  </a:cubicBezTo>
                  <a:cubicBezTo>
                    <a:pt x="848387" y="1036854"/>
                    <a:pt x="848387" y="1036854"/>
                    <a:pt x="848387" y="1038074"/>
                  </a:cubicBezTo>
                  <a:cubicBezTo>
                    <a:pt x="848387" y="1038074"/>
                    <a:pt x="848387" y="1039295"/>
                    <a:pt x="847166" y="1039295"/>
                  </a:cubicBezTo>
                  <a:cubicBezTo>
                    <a:pt x="844725" y="1041737"/>
                    <a:pt x="845946" y="1039295"/>
                    <a:pt x="841063" y="1042957"/>
                  </a:cubicBezTo>
                  <a:cubicBezTo>
                    <a:pt x="839842" y="1045399"/>
                    <a:pt x="834959" y="1044178"/>
                    <a:pt x="833739" y="1045399"/>
                  </a:cubicBezTo>
                  <a:cubicBezTo>
                    <a:pt x="832518" y="1046619"/>
                    <a:pt x="827635" y="1045399"/>
                    <a:pt x="826414" y="1045399"/>
                  </a:cubicBezTo>
                  <a:cubicBezTo>
                    <a:pt x="821532" y="1049061"/>
                    <a:pt x="812987" y="1047840"/>
                    <a:pt x="812987" y="1053944"/>
                  </a:cubicBezTo>
                  <a:cubicBezTo>
                    <a:pt x="811766" y="1062489"/>
                    <a:pt x="809325" y="1060047"/>
                    <a:pt x="799559" y="1062489"/>
                  </a:cubicBezTo>
                  <a:cubicBezTo>
                    <a:pt x="795897" y="1063709"/>
                    <a:pt x="799559" y="1064930"/>
                    <a:pt x="804442" y="1067371"/>
                  </a:cubicBezTo>
                  <a:cubicBezTo>
                    <a:pt x="808104" y="1068592"/>
                    <a:pt x="811766" y="1069813"/>
                    <a:pt x="812987" y="1067371"/>
                  </a:cubicBezTo>
                  <a:cubicBezTo>
                    <a:pt x="812987" y="1066151"/>
                    <a:pt x="820311" y="1066151"/>
                    <a:pt x="822752" y="1063709"/>
                  </a:cubicBezTo>
                  <a:cubicBezTo>
                    <a:pt x="825194" y="1061268"/>
                    <a:pt x="833739" y="1055164"/>
                    <a:pt x="844725" y="1058826"/>
                  </a:cubicBezTo>
                  <a:cubicBezTo>
                    <a:pt x="850828" y="1060047"/>
                    <a:pt x="864256" y="1051502"/>
                    <a:pt x="870360" y="1053944"/>
                  </a:cubicBezTo>
                  <a:cubicBezTo>
                    <a:pt x="876463" y="1056385"/>
                    <a:pt x="883787" y="1052723"/>
                    <a:pt x="888670" y="1055164"/>
                  </a:cubicBezTo>
                  <a:cubicBezTo>
                    <a:pt x="889891" y="1055164"/>
                    <a:pt x="891111" y="1056385"/>
                    <a:pt x="891111" y="1056385"/>
                  </a:cubicBezTo>
                  <a:cubicBezTo>
                    <a:pt x="891111" y="1056385"/>
                    <a:pt x="889891" y="1056385"/>
                    <a:pt x="889891" y="1056385"/>
                  </a:cubicBezTo>
                  <a:cubicBezTo>
                    <a:pt x="887449" y="1057606"/>
                    <a:pt x="885008" y="1057606"/>
                    <a:pt x="883787" y="1060047"/>
                  </a:cubicBezTo>
                  <a:cubicBezTo>
                    <a:pt x="883787" y="1064930"/>
                    <a:pt x="878904" y="1062489"/>
                    <a:pt x="875242" y="1058826"/>
                  </a:cubicBezTo>
                  <a:cubicBezTo>
                    <a:pt x="866697" y="1052723"/>
                    <a:pt x="870360" y="1055164"/>
                    <a:pt x="866697" y="1058826"/>
                  </a:cubicBezTo>
                  <a:cubicBezTo>
                    <a:pt x="864256" y="1060047"/>
                    <a:pt x="865477" y="1057606"/>
                    <a:pt x="860594" y="1061268"/>
                  </a:cubicBezTo>
                  <a:cubicBezTo>
                    <a:pt x="858153" y="1062489"/>
                    <a:pt x="854490" y="1060047"/>
                    <a:pt x="853270" y="1061268"/>
                  </a:cubicBezTo>
                  <a:cubicBezTo>
                    <a:pt x="850828" y="1061268"/>
                    <a:pt x="848387" y="1058826"/>
                    <a:pt x="847166" y="1058826"/>
                  </a:cubicBezTo>
                  <a:cubicBezTo>
                    <a:pt x="841063" y="1061268"/>
                    <a:pt x="834959" y="1057606"/>
                    <a:pt x="832518" y="1062489"/>
                  </a:cubicBezTo>
                  <a:cubicBezTo>
                    <a:pt x="827635" y="1071033"/>
                    <a:pt x="826414" y="1068592"/>
                    <a:pt x="816649" y="1067371"/>
                  </a:cubicBezTo>
                  <a:cubicBezTo>
                    <a:pt x="812987" y="1067371"/>
                    <a:pt x="815428" y="1069813"/>
                    <a:pt x="819090" y="1073475"/>
                  </a:cubicBezTo>
                  <a:cubicBezTo>
                    <a:pt x="822752" y="1075916"/>
                    <a:pt x="825194" y="1078358"/>
                    <a:pt x="826414" y="1077137"/>
                  </a:cubicBezTo>
                  <a:cubicBezTo>
                    <a:pt x="827635" y="1075916"/>
                    <a:pt x="833739" y="1078358"/>
                    <a:pt x="836180" y="1077137"/>
                  </a:cubicBezTo>
                  <a:cubicBezTo>
                    <a:pt x="839842" y="1075916"/>
                    <a:pt x="848387" y="1072254"/>
                    <a:pt x="858153" y="1079578"/>
                  </a:cubicBezTo>
                  <a:cubicBezTo>
                    <a:pt x="860594" y="1080799"/>
                    <a:pt x="865477" y="1080799"/>
                    <a:pt x="870360" y="1080799"/>
                  </a:cubicBezTo>
                  <a:cubicBezTo>
                    <a:pt x="875242" y="1080799"/>
                    <a:pt x="880125" y="1080799"/>
                    <a:pt x="882567" y="1082020"/>
                  </a:cubicBezTo>
                  <a:cubicBezTo>
                    <a:pt x="887449" y="1085682"/>
                    <a:pt x="894774" y="1084461"/>
                    <a:pt x="898436" y="1089344"/>
                  </a:cubicBezTo>
                  <a:cubicBezTo>
                    <a:pt x="902098" y="1093006"/>
                    <a:pt x="905760" y="1096668"/>
                    <a:pt x="909422" y="1099110"/>
                  </a:cubicBezTo>
                  <a:cubicBezTo>
                    <a:pt x="910643" y="1100330"/>
                    <a:pt x="911863" y="1101551"/>
                    <a:pt x="913084" y="1101551"/>
                  </a:cubicBezTo>
                  <a:cubicBezTo>
                    <a:pt x="910643" y="1101551"/>
                    <a:pt x="906981" y="1102772"/>
                    <a:pt x="904539" y="1105213"/>
                  </a:cubicBezTo>
                  <a:cubicBezTo>
                    <a:pt x="904539" y="1105213"/>
                    <a:pt x="905760" y="1094227"/>
                    <a:pt x="898436" y="1100330"/>
                  </a:cubicBezTo>
                  <a:cubicBezTo>
                    <a:pt x="897215" y="1100330"/>
                    <a:pt x="894774" y="1100330"/>
                    <a:pt x="891111" y="1095447"/>
                  </a:cubicBezTo>
                  <a:cubicBezTo>
                    <a:pt x="883787" y="1085682"/>
                    <a:pt x="882567" y="1094227"/>
                    <a:pt x="880125" y="1097889"/>
                  </a:cubicBezTo>
                  <a:cubicBezTo>
                    <a:pt x="877684" y="1102772"/>
                    <a:pt x="877684" y="1106434"/>
                    <a:pt x="869139" y="1101551"/>
                  </a:cubicBezTo>
                  <a:cubicBezTo>
                    <a:pt x="864256" y="1097889"/>
                    <a:pt x="855711" y="1089344"/>
                    <a:pt x="855711" y="1097889"/>
                  </a:cubicBezTo>
                  <a:cubicBezTo>
                    <a:pt x="855711" y="1101551"/>
                    <a:pt x="853270" y="1103992"/>
                    <a:pt x="850828" y="1102772"/>
                  </a:cubicBezTo>
                  <a:cubicBezTo>
                    <a:pt x="848387" y="1102772"/>
                    <a:pt x="845946" y="1093006"/>
                    <a:pt x="838621" y="1095447"/>
                  </a:cubicBezTo>
                  <a:cubicBezTo>
                    <a:pt x="834959" y="1096668"/>
                    <a:pt x="832518" y="1095447"/>
                    <a:pt x="831297" y="1097889"/>
                  </a:cubicBezTo>
                  <a:cubicBezTo>
                    <a:pt x="830076" y="1102772"/>
                    <a:pt x="825194" y="1099110"/>
                    <a:pt x="821532" y="1095447"/>
                  </a:cubicBezTo>
                  <a:cubicBezTo>
                    <a:pt x="816649" y="1091785"/>
                    <a:pt x="815428" y="1090565"/>
                    <a:pt x="814207" y="1090565"/>
                  </a:cubicBezTo>
                  <a:cubicBezTo>
                    <a:pt x="812987" y="1090565"/>
                    <a:pt x="812987" y="1091785"/>
                    <a:pt x="810545" y="1093006"/>
                  </a:cubicBezTo>
                  <a:cubicBezTo>
                    <a:pt x="808104" y="1094227"/>
                    <a:pt x="809325" y="1091785"/>
                    <a:pt x="803221" y="1094227"/>
                  </a:cubicBezTo>
                  <a:cubicBezTo>
                    <a:pt x="800780" y="1095447"/>
                    <a:pt x="797118" y="1091785"/>
                    <a:pt x="794676" y="1091785"/>
                  </a:cubicBezTo>
                  <a:cubicBezTo>
                    <a:pt x="792235" y="1091785"/>
                    <a:pt x="788573" y="1088123"/>
                    <a:pt x="788573" y="1088123"/>
                  </a:cubicBezTo>
                  <a:cubicBezTo>
                    <a:pt x="781248" y="1089344"/>
                    <a:pt x="775145" y="1084461"/>
                    <a:pt x="771483" y="1088123"/>
                  </a:cubicBezTo>
                  <a:cubicBezTo>
                    <a:pt x="765379" y="1095447"/>
                    <a:pt x="765379" y="1091785"/>
                    <a:pt x="753172" y="1089344"/>
                  </a:cubicBezTo>
                  <a:cubicBezTo>
                    <a:pt x="749510" y="1088123"/>
                    <a:pt x="751952" y="1091785"/>
                    <a:pt x="755614" y="1096668"/>
                  </a:cubicBezTo>
                  <a:cubicBezTo>
                    <a:pt x="759276" y="1100330"/>
                    <a:pt x="761717" y="1102772"/>
                    <a:pt x="762938" y="1101551"/>
                  </a:cubicBezTo>
                  <a:cubicBezTo>
                    <a:pt x="764159" y="1100330"/>
                    <a:pt x="770262" y="1103992"/>
                    <a:pt x="773924" y="1103992"/>
                  </a:cubicBezTo>
                  <a:cubicBezTo>
                    <a:pt x="777586" y="1103992"/>
                    <a:pt x="788573" y="1102772"/>
                    <a:pt x="798338" y="1111317"/>
                  </a:cubicBezTo>
                  <a:cubicBezTo>
                    <a:pt x="800780" y="1113758"/>
                    <a:pt x="806883" y="1114979"/>
                    <a:pt x="811766" y="1116199"/>
                  </a:cubicBezTo>
                  <a:cubicBezTo>
                    <a:pt x="815428" y="1116199"/>
                    <a:pt x="819090" y="1117420"/>
                    <a:pt x="821532" y="1118641"/>
                  </a:cubicBezTo>
                  <a:cubicBezTo>
                    <a:pt x="821532" y="1119861"/>
                    <a:pt x="822752" y="1122303"/>
                    <a:pt x="825194" y="1124744"/>
                  </a:cubicBezTo>
                  <a:cubicBezTo>
                    <a:pt x="827635" y="1128406"/>
                    <a:pt x="830076" y="1129627"/>
                    <a:pt x="831297" y="1128406"/>
                  </a:cubicBezTo>
                  <a:cubicBezTo>
                    <a:pt x="832518" y="1127186"/>
                    <a:pt x="837401" y="1129627"/>
                    <a:pt x="839842" y="1128406"/>
                  </a:cubicBezTo>
                  <a:cubicBezTo>
                    <a:pt x="841063" y="1129627"/>
                    <a:pt x="841063" y="1129627"/>
                    <a:pt x="842283" y="1130848"/>
                  </a:cubicBezTo>
                  <a:cubicBezTo>
                    <a:pt x="844725" y="1134510"/>
                    <a:pt x="848387" y="1136951"/>
                    <a:pt x="850828" y="1140613"/>
                  </a:cubicBezTo>
                  <a:cubicBezTo>
                    <a:pt x="849608" y="1140613"/>
                    <a:pt x="848387" y="1140613"/>
                    <a:pt x="848387" y="1143055"/>
                  </a:cubicBezTo>
                  <a:cubicBezTo>
                    <a:pt x="848387" y="1143055"/>
                    <a:pt x="848387" y="1144275"/>
                    <a:pt x="848387" y="1144275"/>
                  </a:cubicBezTo>
                  <a:lnTo>
                    <a:pt x="844725" y="1144275"/>
                  </a:lnTo>
                  <a:cubicBezTo>
                    <a:pt x="843504" y="1143055"/>
                    <a:pt x="841063" y="1141834"/>
                    <a:pt x="839842" y="1140613"/>
                  </a:cubicBezTo>
                  <a:cubicBezTo>
                    <a:pt x="831297" y="1134510"/>
                    <a:pt x="834959" y="1136951"/>
                    <a:pt x="831297" y="1139393"/>
                  </a:cubicBezTo>
                  <a:cubicBezTo>
                    <a:pt x="828856" y="1140613"/>
                    <a:pt x="830076" y="1138172"/>
                    <a:pt x="825194" y="1140613"/>
                  </a:cubicBezTo>
                  <a:cubicBezTo>
                    <a:pt x="822752" y="1141834"/>
                    <a:pt x="820311" y="1139393"/>
                    <a:pt x="817869" y="1139393"/>
                  </a:cubicBezTo>
                  <a:cubicBezTo>
                    <a:pt x="817869" y="1139393"/>
                    <a:pt x="817869" y="1139393"/>
                    <a:pt x="816649" y="1139393"/>
                  </a:cubicBezTo>
                  <a:cubicBezTo>
                    <a:pt x="816649" y="1136951"/>
                    <a:pt x="816649" y="1133289"/>
                    <a:pt x="816649" y="1125965"/>
                  </a:cubicBezTo>
                  <a:cubicBezTo>
                    <a:pt x="816649" y="1121082"/>
                    <a:pt x="812987" y="1125965"/>
                    <a:pt x="810545" y="1132068"/>
                  </a:cubicBezTo>
                  <a:cubicBezTo>
                    <a:pt x="810545" y="1133289"/>
                    <a:pt x="809325" y="1134510"/>
                    <a:pt x="809325" y="1135731"/>
                  </a:cubicBezTo>
                  <a:cubicBezTo>
                    <a:pt x="804442" y="1135731"/>
                    <a:pt x="800780" y="1133289"/>
                    <a:pt x="798338" y="1136951"/>
                  </a:cubicBezTo>
                  <a:cubicBezTo>
                    <a:pt x="794676" y="1143055"/>
                    <a:pt x="793455" y="1140613"/>
                    <a:pt x="783690" y="1138172"/>
                  </a:cubicBezTo>
                  <a:cubicBezTo>
                    <a:pt x="781248" y="1136951"/>
                    <a:pt x="782469" y="1140613"/>
                    <a:pt x="786131" y="1144275"/>
                  </a:cubicBezTo>
                  <a:cubicBezTo>
                    <a:pt x="788573" y="1146717"/>
                    <a:pt x="792235" y="1149158"/>
                    <a:pt x="792235" y="1147938"/>
                  </a:cubicBezTo>
                  <a:cubicBezTo>
                    <a:pt x="793455" y="1146717"/>
                    <a:pt x="798338" y="1149158"/>
                    <a:pt x="800780" y="1149158"/>
                  </a:cubicBezTo>
                  <a:cubicBezTo>
                    <a:pt x="802000" y="1149158"/>
                    <a:pt x="805662" y="1147938"/>
                    <a:pt x="810545" y="1149158"/>
                  </a:cubicBezTo>
                  <a:cubicBezTo>
                    <a:pt x="811766" y="1151600"/>
                    <a:pt x="811766" y="1155262"/>
                    <a:pt x="812987" y="1156482"/>
                  </a:cubicBezTo>
                  <a:cubicBezTo>
                    <a:pt x="814207" y="1157703"/>
                    <a:pt x="814207" y="1158924"/>
                    <a:pt x="815428" y="1160145"/>
                  </a:cubicBezTo>
                  <a:cubicBezTo>
                    <a:pt x="816649" y="1161365"/>
                    <a:pt x="817869" y="1163807"/>
                    <a:pt x="819090" y="1166248"/>
                  </a:cubicBezTo>
                  <a:cubicBezTo>
                    <a:pt x="820311" y="1168689"/>
                    <a:pt x="821532" y="1171131"/>
                    <a:pt x="822752" y="1173572"/>
                  </a:cubicBezTo>
                  <a:cubicBezTo>
                    <a:pt x="817869" y="1167469"/>
                    <a:pt x="812987" y="1160145"/>
                    <a:pt x="810545" y="1169910"/>
                  </a:cubicBezTo>
                  <a:cubicBezTo>
                    <a:pt x="809325" y="1174793"/>
                    <a:pt x="806883" y="1177235"/>
                    <a:pt x="803221" y="1176014"/>
                  </a:cubicBezTo>
                  <a:cubicBezTo>
                    <a:pt x="799559" y="1174793"/>
                    <a:pt x="799559" y="1161365"/>
                    <a:pt x="791014" y="1162586"/>
                  </a:cubicBezTo>
                  <a:cubicBezTo>
                    <a:pt x="786131" y="1162586"/>
                    <a:pt x="782469" y="1160145"/>
                    <a:pt x="781248" y="1163807"/>
                  </a:cubicBezTo>
                  <a:cubicBezTo>
                    <a:pt x="777586" y="1169910"/>
                    <a:pt x="773924" y="1163807"/>
                    <a:pt x="769041" y="1156482"/>
                  </a:cubicBezTo>
                  <a:cubicBezTo>
                    <a:pt x="764159" y="1149158"/>
                    <a:pt x="762938" y="1146717"/>
                    <a:pt x="761717" y="1146717"/>
                  </a:cubicBezTo>
                  <a:cubicBezTo>
                    <a:pt x="760497" y="1146717"/>
                    <a:pt x="759276" y="1149158"/>
                    <a:pt x="756834" y="1149158"/>
                  </a:cubicBezTo>
                  <a:cubicBezTo>
                    <a:pt x="753172" y="1149158"/>
                    <a:pt x="755614" y="1146717"/>
                    <a:pt x="747069" y="1147938"/>
                  </a:cubicBezTo>
                  <a:cubicBezTo>
                    <a:pt x="743407" y="1147938"/>
                    <a:pt x="739745" y="1143055"/>
                    <a:pt x="737303" y="1141834"/>
                  </a:cubicBezTo>
                  <a:cubicBezTo>
                    <a:pt x="734862" y="1140613"/>
                    <a:pt x="731200" y="1134510"/>
                    <a:pt x="731200" y="1134510"/>
                  </a:cubicBezTo>
                  <a:cubicBezTo>
                    <a:pt x="722655" y="1132068"/>
                    <a:pt x="715331" y="1122303"/>
                    <a:pt x="709227" y="1127186"/>
                  </a:cubicBezTo>
                  <a:cubicBezTo>
                    <a:pt x="698241" y="1133289"/>
                    <a:pt x="698241" y="1129627"/>
                    <a:pt x="686034" y="1118641"/>
                  </a:cubicBezTo>
                  <a:cubicBezTo>
                    <a:pt x="682372" y="1114979"/>
                    <a:pt x="682372" y="1121082"/>
                    <a:pt x="686034" y="1129627"/>
                  </a:cubicBezTo>
                  <a:cubicBezTo>
                    <a:pt x="688475" y="1135731"/>
                    <a:pt x="690917" y="1140613"/>
                    <a:pt x="693358" y="1140613"/>
                  </a:cubicBezTo>
                  <a:cubicBezTo>
                    <a:pt x="695799" y="1139393"/>
                    <a:pt x="701903" y="1147938"/>
                    <a:pt x="706786" y="1147938"/>
                  </a:cubicBezTo>
                  <a:cubicBezTo>
                    <a:pt x="709227" y="1149158"/>
                    <a:pt x="714110" y="1149158"/>
                    <a:pt x="720213" y="1152820"/>
                  </a:cubicBezTo>
                  <a:cubicBezTo>
                    <a:pt x="725096" y="1155262"/>
                    <a:pt x="731200" y="1160145"/>
                    <a:pt x="736083" y="1168689"/>
                  </a:cubicBezTo>
                  <a:cubicBezTo>
                    <a:pt x="737303" y="1171131"/>
                    <a:pt x="739745" y="1172352"/>
                    <a:pt x="742186" y="1174793"/>
                  </a:cubicBezTo>
                  <a:cubicBezTo>
                    <a:pt x="744627" y="1177235"/>
                    <a:pt x="748290" y="1178455"/>
                    <a:pt x="751952" y="1179676"/>
                  </a:cubicBezTo>
                  <a:cubicBezTo>
                    <a:pt x="759276" y="1183338"/>
                    <a:pt x="766600" y="1187000"/>
                    <a:pt x="767821" y="1190662"/>
                  </a:cubicBezTo>
                  <a:cubicBezTo>
                    <a:pt x="772704" y="1199207"/>
                    <a:pt x="783690" y="1202869"/>
                    <a:pt x="787352" y="1210193"/>
                  </a:cubicBezTo>
                  <a:cubicBezTo>
                    <a:pt x="791014" y="1217517"/>
                    <a:pt x="795897" y="1227283"/>
                    <a:pt x="803221" y="1234607"/>
                  </a:cubicBezTo>
                  <a:cubicBezTo>
                    <a:pt x="800780" y="1234607"/>
                    <a:pt x="799559" y="1235828"/>
                    <a:pt x="799559" y="1237049"/>
                  </a:cubicBezTo>
                  <a:cubicBezTo>
                    <a:pt x="799559" y="1241931"/>
                    <a:pt x="794676" y="1239490"/>
                    <a:pt x="789793" y="1235828"/>
                  </a:cubicBezTo>
                  <a:cubicBezTo>
                    <a:pt x="780028" y="1229724"/>
                    <a:pt x="783690" y="1233387"/>
                    <a:pt x="780028" y="1235828"/>
                  </a:cubicBezTo>
                  <a:cubicBezTo>
                    <a:pt x="777586" y="1237049"/>
                    <a:pt x="778807" y="1234607"/>
                    <a:pt x="773924" y="1238270"/>
                  </a:cubicBezTo>
                  <a:cubicBezTo>
                    <a:pt x="771483" y="1239490"/>
                    <a:pt x="767821" y="1238270"/>
                    <a:pt x="766600" y="1238270"/>
                  </a:cubicBezTo>
                  <a:cubicBezTo>
                    <a:pt x="764159" y="1238270"/>
                    <a:pt x="760497" y="1235828"/>
                    <a:pt x="760497" y="1235828"/>
                  </a:cubicBezTo>
                  <a:cubicBezTo>
                    <a:pt x="754393" y="1238270"/>
                    <a:pt x="747069" y="1234607"/>
                    <a:pt x="745848" y="1239490"/>
                  </a:cubicBezTo>
                  <a:cubicBezTo>
                    <a:pt x="742186" y="1246814"/>
                    <a:pt x="740965" y="1244373"/>
                    <a:pt x="729979" y="1244373"/>
                  </a:cubicBezTo>
                  <a:cubicBezTo>
                    <a:pt x="726317" y="1244373"/>
                    <a:pt x="728758" y="1246814"/>
                    <a:pt x="733641" y="1250477"/>
                  </a:cubicBezTo>
                  <a:cubicBezTo>
                    <a:pt x="737303" y="1252918"/>
                    <a:pt x="740965" y="1254139"/>
                    <a:pt x="740965" y="1252918"/>
                  </a:cubicBezTo>
                  <a:cubicBezTo>
                    <a:pt x="742186" y="1251697"/>
                    <a:pt x="748290" y="1252918"/>
                    <a:pt x="750731" y="1251697"/>
                  </a:cubicBezTo>
                  <a:cubicBezTo>
                    <a:pt x="753172" y="1250477"/>
                    <a:pt x="759276" y="1248035"/>
                    <a:pt x="766600" y="1250477"/>
                  </a:cubicBezTo>
                  <a:cubicBezTo>
                    <a:pt x="766600" y="1250477"/>
                    <a:pt x="766600" y="1250477"/>
                    <a:pt x="766600" y="1250477"/>
                  </a:cubicBezTo>
                  <a:cubicBezTo>
                    <a:pt x="764159" y="1252918"/>
                    <a:pt x="761717" y="1257801"/>
                    <a:pt x="760497" y="1261463"/>
                  </a:cubicBezTo>
                  <a:cubicBezTo>
                    <a:pt x="755614" y="1268787"/>
                    <a:pt x="755614" y="1276111"/>
                    <a:pt x="742186" y="1265125"/>
                  </a:cubicBezTo>
                  <a:cubicBezTo>
                    <a:pt x="738524" y="1261463"/>
                    <a:pt x="733641" y="1256580"/>
                    <a:pt x="729979" y="1252918"/>
                  </a:cubicBezTo>
                  <a:cubicBezTo>
                    <a:pt x="726317" y="1249256"/>
                    <a:pt x="722655" y="1249256"/>
                    <a:pt x="721434" y="1256580"/>
                  </a:cubicBezTo>
                  <a:cubicBezTo>
                    <a:pt x="720213" y="1262684"/>
                    <a:pt x="716551" y="1265125"/>
                    <a:pt x="712889" y="1263904"/>
                  </a:cubicBezTo>
                  <a:cubicBezTo>
                    <a:pt x="710448" y="1262684"/>
                    <a:pt x="709227" y="1259021"/>
                    <a:pt x="706786" y="1254139"/>
                  </a:cubicBezTo>
                  <a:cubicBezTo>
                    <a:pt x="704344" y="1250477"/>
                    <a:pt x="701903" y="1246814"/>
                    <a:pt x="695799" y="1246814"/>
                  </a:cubicBezTo>
                  <a:cubicBezTo>
                    <a:pt x="690917" y="1246814"/>
                    <a:pt x="686034" y="1244373"/>
                    <a:pt x="683592" y="1249256"/>
                  </a:cubicBezTo>
                  <a:cubicBezTo>
                    <a:pt x="679930" y="1257801"/>
                    <a:pt x="673827" y="1249256"/>
                    <a:pt x="668944" y="1240711"/>
                  </a:cubicBezTo>
                  <a:cubicBezTo>
                    <a:pt x="664061" y="1232166"/>
                    <a:pt x="661620" y="1229724"/>
                    <a:pt x="660399" y="1228504"/>
                  </a:cubicBezTo>
                  <a:cubicBezTo>
                    <a:pt x="659178" y="1228504"/>
                    <a:pt x="657958" y="1230945"/>
                    <a:pt x="653075" y="1230945"/>
                  </a:cubicBezTo>
                  <a:cubicBezTo>
                    <a:pt x="648192" y="1230945"/>
                    <a:pt x="651854" y="1228504"/>
                    <a:pt x="640868" y="1228504"/>
                  </a:cubicBezTo>
                  <a:cubicBezTo>
                    <a:pt x="638426" y="1228504"/>
                    <a:pt x="635985" y="1227283"/>
                    <a:pt x="634764" y="1224842"/>
                  </a:cubicBezTo>
                  <a:cubicBezTo>
                    <a:pt x="633544" y="1222400"/>
                    <a:pt x="631102" y="1221180"/>
                    <a:pt x="629882" y="1219959"/>
                  </a:cubicBezTo>
                  <a:cubicBezTo>
                    <a:pt x="626219" y="1218738"/>
                    <a:pt x="623778" y="1210193"/>
                    <a:pt x="622557" y="1208973"/>
                  </a:cubicBezTo>
                  <a:cubicBezTo>
                    <a:pt x="621337" y="1207752"/>
                    <a:pt x="618895" y="1207752"/>
                    <a:pt x="617675" y="1206531"/>
                  </a:cubicBezTo>
                  <a:cubicBezTo>
                    <a:pt x="620116" y="1204090"/>
                    <a:pt x="622557" y="1201649"/>
                    <a:pt x="618895" y="1201649"/>
                  </a:cubicBezTo>
                  <a:cubicBezTo>
                    <a:pt x="616454" y="1201649"/>
                    <a:pt x="614012" y="1201649"/>
                    <a:pt x="612792" y="1202869"/>
                  </a:cubicBezTo>
                  <a:cubicBezTo>
                    <a:pt x="611571" y="1201649"/>
                    <a:pt x="609130" y="1200428"/>
                    <a:pt x="607909" y="1199207"/>
                  </a:cubicBezTo>
                  <a:cubicBezTo>
                    <a:pt x="604247" y="1195545"/>
                    <a:pt x="600585" y="1193103"/>
                    <a:pt x="595702" y="1194324"/>
                  </a:cubicBezTo>
                  <a:cubicBezTo>
                    <a:pt x="593261" y="1195545"/>
                    <a:pt x="592040" y="1195545"/>
                    <a:pt x="589598" y="1195545"/>
                  </a:cubicBezTo>
                  <a:cubicBezTo>
                    <a:pt x="589598" y="1195545"/>
                    <a:pt x="589598" y="1195545"/>
                    <a:pt x="588378" y="1195545"/>
                  </a:cubicBezTo>
                  <a:cubicBezTo>
                    <a:pt x="588378" y="1195545"/>
                    <a:pt x="588378" y="1195545"/>
                    <a:pt x="587157" y="1195545"/>
                  </a:cubicBezTo>
                  <a:cubicBezTo>
                    <a:pt x="584716" y="1195545"/>
                    <a:pt x="582274" y="1195545"/>
                    <a:pt x="579833" y="1193103"/>
                  </a:cubicBezTo>
                  <a:cubicBezTo>
                    <a:pt x="578612" y="1191883"/>
                    <a:pt x="576171" y="1189442"/>
                    <a:pt x="574950" y="1185779"/>
                  </a:cubicBezTo>
                  <a:cubicBezTo>
                    <a:pt x="573729" y="1184559"/>
                    <a:pt x="572509" y="1182117"/>
                    <a:pt x="571288" y="1180896"/>
                  </a:cubicBezTo>
                  <a:cubicBezTo>
                    <a:pt x="571288" y="1180896"/>
                    <a:pt x="571288" y="1180896"/>
                    <a:pt x="571288" y="1180896"/>
                  </a:cubicBezTo>
                  <a:cubicBezTo>
                    <a:pt x="573729" y="1179676"/>
                    <a:pt x="578612" y="1179676"/>
                    <a:pt x="582274" y="1180896"/>
                  </a:cubicBezTo>
                  <a:cubicBezTo>
                    <a:pt x="587157" y="1180896"/>
                    <a:pt x="592040" y="1180896"/>
                    <a:pt x="595702" y="1179676"/>
                  </a:cubicBezTo>
                  <a:cubicBezTo>
                    <a:pt x="605468" y="1173572"/>
                    <a:pt x="615233" y="1177235"/>
                    <a:pt x="617675" y="1178455"/>
                  </a:cubicBezTo>
                  <a:cubicBezTo>
                    <a:pt x="620116" y="1179676"/>
                    <a:pt x="626219" y="1177235"/>
                    <a:pt x="627440" y="1178455"/>
                  </a:cubicBezTo>
                  <a:cubicBezTo>
                    <a:pt x="628661" y="1179676"/>
                    <a:pt x="631102" y="1178455"/>
                    <a:pt x="634764" y="1174793"/>
                  </a:cubicBezTo>
                  <a:cubicBezTo>
                    <a:pt x="639647" y="1171131"/>
                    <a:pt x="642089" y="1168689"/>
                    <a:pt x="638426" y="1168689"/>
                  </a:cubicBezTo>
                  <a:cubicBezTo>
                    <a:pt x="627440" y="1169910"/>
                    <a:pt x="626219" y="1172352"/>
                    <a:pt x="622557" y="1165028"/>
                  </a:cubicBezTo>
                  <a:cubicBezTo>
                    <a:pt x="620116" y="1160145"/>
                    <a:pt x="614012" y="1163807"/>
                    <a:pt x="607909" y="1161365"/>
                  </a:cubicBezTo>
                  <a:cubicBezTo>
                    <a:pt x="607909" y="1161365"/>
                    <a:pt x="603026" y="1163807"/>
                    <a:pt x="601805" y="1163807"/>
                  </a:cubicBezTo>
                  <a:cubicBezTo>
                    <a:pt x="600585" y="1163807"/>
                    <a:pt x="596923" y="1165028"/>
                    <a:pt x="594481" y="1163807"/>
                  </a:cubicBezTo>
                  <a:cubicBezTo>
                    <a:pt x="589598" y="1160145"/>
                    <a:pt x="590819" y="1162586"/>
                    <a:pt x="588378" y="1161365"/>
                  </a:cubicBezTo>
                  <a:cubicBezTo>
                    <a:pt x="587157" y="1160145"/>
                    <a:pt x="587157" y="1158924"/>
                    <a:pt x="585936" y="1158924"/>
                  </a:cubicBezTo>
                  <a:cubicBezTo>
                    <a:pt x="584716" y="1158924"/>
                    <a:pt x="583495" y="1158924"/>
                    <a:pt x="578612" y="1161365"/>
                  </a:cubicBezTo>
                  <a:cubicBezTo>
                    <a:pt x="573729" y="1163807"/>
                    <a:pt x="568847" y="1166248"/>
                    <a:pt x="568847" y="1161365"/>
                  </a:cubicBezTo>
                  <a:cubicBezTo>
                    <a:pt x="568847" y="1158924"/>
                    <a:pt x="566405" y="1158924"/>
                    <a:pt x="563964" y="1157703"/>
                  </a:cubicBezTo>
                  <a:cubicBezTo>
                    <a:pt x="559081" y="1154041"/>
                    <a:pt x="554198" y="1162586"/>
                    <a:pt x="551757" y="1161365"/>
                  </a:cubicBezTo>
                  <a:cubicBezTo>
                    <a:pt x="549315" y="1161365"/>
                    <a:pt x="548095" y="1158924"/>
                    <a:pt x="549315" y="1156482"/>
                  </a:cubicBezTo>
                  <a:cubicBezTo>
                    <a:pt x="550536" y="1149158"/>
                    <a:pt x="541991" y="1155262"/>
                    <a:pt x="537108" y="1156482"/>
                  </a:cubicBezTo>
                  <a:cubicBezTo>
                    <a:pt x="528563" y="1160145"/>
                    <a:pt x="529784" y="1155262"/>
                    <a:pt x="528563" y="1151600"/>
                  </a:cubicBezTo>
                  <a:cubicBezTo>
                    <a:pt x="527343" y="1147938"/>
                    <a:pt x="528563" y="1140613"/>
                    <a:pt x="520019" y="1146717"/>
                  </a:cubicBezTo>
                  <a:cubicBezTo>
                    <a:pt x="516356" y="1149158"/>
                    <a:pt x="513915" y="1149158"/>
                    <a:pt x="512694" y="1149158"/>
                  </a:cubicBezTo>
                  <a:cubicBezTo>
                    <a:pt x="511474" y="1147938"/>
                    <a:pt x="511474" y="1147938"/>
                    <a:pt x="510253" y="1146717"/>
                  </a:cubicBezTo>
                  <a:cubicBezTo>
                    <a:pt x="513915" y="1144275"/>
                    <a:pt x="517577" y="1144275"/>
                    <a:pt x="520019" y="1140613"/>
                  </a:cubicBezTo>
                  <a:cubicBezTo>
                    <a:pt x="521239" y="1139393"/>
                    <a:pt x="524901" y="1138172"/>
                    <a:pt x="529784" y="1136951"/>
                  </a:cubicBezTo>
                  <a:cubicBezTo>
                    <a:pt x="533446" y="1135731"/>
                    <a:pt x="537108" y="1134510"/>
                    <a:pt x="539550" y="1133289"/>
                  </a:cubicBezTo>
                  <a:cubicBezTo>
                    <a:pt x="545653" y="1125965"/>
                    <a:pt x="552977" y="1125965"/>
                    <a:pt x="555419" y="1125965"/>
                  </a:cubicBezTo>
                  <a:cubicBezTo>
                    <a:pt x="557860" y="1125965"/>
                    <a:pt x="561522" y="1122303"/>
                    <a:pt x="562743" y="1123524"/>
                  </a:cubicBezTo>
                  <a:cubicBezTo>
                    <a:pt x="563964" y="1123524"/>
                    <a:pt x="565184" y="1122303"/>
                    <a:pt x="567626" y="1118641"/>
                  </a:cubicBezTo>
                  <a:cubicBezTo>
                    <a:pt x="570067" y="1114979"/>
                    <a:pt x="570067" y="1112537"/>
                    <a:pt x="568847" y="1113758"/>
                  </a:cubicBezTo>
                  <a:cubicBezTo>
                    <a:pt x="561522" y="1118641"/>
                    <a:pt x="561522" y="1119861"/>
                    <a:pt x="556640" y="1116199"/>
                  </a:cubicBezTo>
                  <a:cubicBezTo>
                    <a:pt x="554198" y="1113758"/>
                    <a:pt x="549315" y="1118641"/>
                    <a:pt x="545653" y="1118641"/>
                  </a:cubicBezTo>
                  <a:cubicBezTo>
                    <a:pt x="545653" y="1118641"/>
                    <a:pt x="543212" y="1121082"/>
                    <a:pt x="541991" y="1122303"/>
                  </a:cubicBezTo>
                  <a:cubicBezTo>
                    <a:pt x="540770" y="1122303"/>
                    <a:pt x="538329" y="1124744"/>
                    <a:pt x="537108" y="1124744"/>
                  </a:cubicBezTo>
                  <a:cubicBezTo>
                    <a:pt x="533446" y="1123524"/>
                    <a:pt x="534667" y="1124744"/>
                    <a:pt x="532226" y="1124744"/>
                  </a:cubicBezTo>
                  <a:cubicBezTo>
                    <a:pt x="528563" y="1123524"/>
                    <a:pt x="531005" y="1121082"/>
                    <a:pt x="526122" y="1127186"/>
                  </a:cubicBezTo>
                  <a:cubicBezTo>
                    <a:pt x="523681" y="1130848"/>
                    <a:pt x="520019" y="1133289"/>
                    <a:pt x="520019" y="1129627"/>
                  </a:cubicBezTo>
                  <a:cubicBezTo>
                    <a:pt x="520019" y="1127186"/>
                    <a:pt x="517577" y="1128406"/>
                    <a:pt x="515136" y="1128406"/>
                  </a:cubicBezTo>
                  <a:cubicBezTo>
                    <a:pt x="510253" y="1127186"/>
                    <a:pt x="509032" y="1133289"/>
                    <a:pt x="507811" y="1133289"/>
                  </a:cubicBezTo>
                  <a:cubicBezTo>
                    <a:pt x="506591" y="1133289"/>
                    <a:pt x="505370" y="1132068"/>
                    <a:pt x="505370" y="1129627"/>
                  </a:cubicBezTo>
                  <a:cubicBezTo>
                    <a:pt x="505370" y="1129627"/>
                    <a:pt x="505370" y="1129627"/>
                    <a:pt x="505370" y="1129627"/>
                  </a:cubicBezTo>
                  <a:cubicBezTo>
                    <a:pt x="506591" y="1128406"/>
                    <a:pt x="507811" y="1128406"/>
                    <a:pt x="510253" y="1127186"/>
                  </a:cubicBezTo>
                  <a:cubicBezTo>
                    <a:pt x="512694" y="1124744"/>
                    <a:pt x="516356" y="1122303"/>
                    <a:pt x="517577" y="1121082"/>
                  </a:cubicBezTo>
                  <a:cubicBezTo>
                    <a:pt x="520019" y="1118641"/>
                    <a:pt x="526122" y="1118641"/>
                    <a:pt x="528563" y="1116199"/>
                  </a:cubicBezTo>
                  <a:cubicBezTo>
                    <a:pt x="532226" y="1113758"/>
                    <a:pt x="543212" y="1114979"/>
                    <a:pt x="545653" y="1112537"/>
                  </a:cubicBezTo>
                  <a:cubicBezTo>
                    <a:pt x="551757" y="1107654"/>
                    <a:pt x="559081" y="1108875"/>
                    <a:pt x="561522" y="1110096"/>
                  </a:cubicBezTo>
                  <a:cubicBezTo>
                    <a:pt x="563964" y="1110096"/>
                    <a:pt x="567626" y="1108875"/>
                    <a:pt x="568847" y="1110096"/>
                  </a:cubicBezTo>
                  <a:cubicBezTo>
                    <a:pt x="570067" y="1111317"/>
                    <a:pt x="571288" y="1108875"/>
                    <a:pt x="573729" y="1107654"/>
                  </a:cubicBezTo>
                  <a:cubicBezTo>
                    <a:pt x="576171" y="1105213"/>
                    <a:pt x="578612" y="1102772"/>
                    <a:pt x="576171" y="1103992"/>
                  </a:cubicBezTo>
                  <a:cubicBezTo>
                    <a:pt x="568847" y="1105213"/>
                    <a:pt x="568847" y="1107654"/>
                    <a:pt x="565184" y="1102772"/>
                  </a:cubicBezTo>
                  <a:cubicBezTo>
                    <a:pt x="563964" y="1100330"/>
                    <a:pt x="559081" y="1102772"/>
                    <a:pt x="554198" y="1101551"/>
                  </a:cubicBezTo>
                  <a:cubicBezTo>
                    <a:pt x="554198" y="1101551"/>
                    <a:pt x="551757" y="1103992"/>
                    <a:pt x="550536" y="1103992"/>
                  </a:cubicBezTo>
                  <a:cubicBezTo>
                    <a:pt x="549315" y="1103992"/>
                    <a:pt x="546874" y="1105213"/>
                    <a:pt x="545653" y="1105213"/>
                  </a:cubicBezTo>
                  <a:cubicBezTo>
                    <a:pt x="541991" y="1102772"/>
                    <a:pt x="543212" y="1105213"/>
                    <a:pt x="540770" y="1103992"/>
                  </a:cubicBezTo>
                  <a:cubicBezTo>
                    <a:pt x="538329" y="1102772"/>
                    <a:pt x="540770" y="1100330"/>
                    <a:pt x="534667" y="1105213"/>
                  </a:cubicBezTo>
                  <a:cubicBezTo>
                    <a:pt x="531005" y="1107654"/>
                    <a:pt x="528563" y="1108875"/>
                    <a:pt x="528563" y="1106434"/>
                  </a:cubicBezTo>
                  <a:cubicBezTo>
                    <a:pt x="528563" y="1103992"/>
                    <a:pt x="526122" y="1105213"/>
                    <a:pt x="524901" y="1103992"/>
                  </a:cubicBezTo>
                  <a:cubicBezTo>
                    <a:pt x="521239" y="1102772"/>
                    <a:pt x="518798" y="1107654"/>
                    <a:pt x="517577" y="1107654"/>
                  </a:cubicBezTo>
                  <a:cubicBezTo>
                    <a:pt x="516356" y="1107654"/>
                    <a:pt x="515136" y="1106434"/>
                    <a:pt x="515136" y="1103992"/>
                  </a:cubicBezTo>
                  <a:cubicBezTo>
                    <a:pt x="515136" y="1099110"/>
                    <a:pt x="510253" y="1103992"/>
                    <a:pt x="506591" y="1105213"/>
                  </a:cubicBezTo>
                  <a:cubicBezTo>
                    <a:pt x="500487" y="1107654"/>
                    <a:pt x="501708" y="1105213"/>
                    <a:pt x="500487" y="1102772"/>
                  </a:cubicBezTo>
                  <a:cubicBezTo>
                    <a:pt x="499267" y="1100330"/>
                    <a:pt x="499267" y="1095447"/>
                    <a:pt x="494384" y="1100330"/>
                  </a:cubicBezTo>
                  <a:cubicBezTo>
                    <a:pt x="491942" y="1102772"/>
                    <a:pt x="489501" y="1102772"/>
                    <a:pt x="489501" y="1102772"/>
                  </a:cubicBezTo>
                  <a:cubicBezTo>
                    <a:pt x="488280" y="1101551"/>
                    <a:pt x="488280" y="1101551"/>
                    <a:pt x="487060" y="1101551"/>
                  </a:cubicBezTo>
                  <a:cubicBezTo>
                    <a:pt x="494384" y="1099110"/>
                    <a:pt x="501708" y="1095447"/>
                    <a:pt x="509032" y="1093006"/>
                  </a:cubicBezTo>
                  <a:cubicBezTo>
                    <a:pt x="511474" y="1091785"/>
                    <a:pt x="516356" y="1091785"/>
                    <a:pt x="521239" y="1090565"/>
                  </a:cubicBezTo>
                  <a:cubicBezTo>
                    <a:pt x="526122" y="1089344"/>
                    <a:pt x="532226" y="1088123"/>
                    <a:pt x="533446" y="1086903"/>
                  </a:cubicBezTo>
                  <a:cubicBezTo>
                    <a:pt x="540770" y="1082020"/>
                    <a:pt x="545653" y="1071033"/>
                    <a:pt x="548095" y="1062489"/>
                  </a:cubicBezTo>
                  <a:cubicBezTo>
                    <a:pt x="550536" y="1057606"/>
                    <a:pt x="556640" y="1053944"/>
                    <a:pt x="559081" y="1049061"/>
                  </a:cubicBezTo>
                  <a:cubicBezTo>
                    <a:pt x="561522" y="1044178"/>
                    <a:pt x="574950" y="1039295"/>
                    <a:pt x="578612" y="1033192"/>
                  </a:cubicBezTo>
                  <a:cubicBezTo>
                    <a:pt x="583495" y="1023426"/>
                    <a:pt x="593261" y="1020985"/>
                    <a:pt x="595702" y="1019764"/>
                  </a:cubicBezTo>
                  <a:cubicBezTo>
                    <a:pt x="598143" y="1019764"/>
                    <a:pt x="601805" y="1014881"/>
                    <a:pt x="603026" y="1014881"/>
                  </a:cubicBezTo>
                  <a:cubicBezTo>
                    <a:pt x="604247" y="1014881"/>
                    <a:pt x="605468" y="1012440"/>
                    <a:pt x="607909" y="1008778"/>
                  </a:cubicBezTo>
                  <a:cubicBezTo>
                    <a:pt x="610350" y="1003895"/>
                    <a:pt x="610350" y="1000233"/>
                    <a:pt x="607909" y="1002674"/>
                  </a:cubicBezTo>
                  <a:cubicBezTo>
                    <a:pt x="600585" y="1008778"/>
                    <a:pt x="600585" y="1011219"/>
                    <a:pt x="593261" y="1006336"/>
                  </a:cubicBezTo>
                  <a:cubicBezTo>
                    <a:pt x="589598" y="1003895"/>
                    <a:pt x="584716" y="1009998"/>
                    <a:pt x="579833" y="1011219"/>
                  </a:cubicBezTo>
                  <a:cubicBezTo>
                    <a:pt x="579833" y="1011219"/>
                    <a:pt x="577391" y="1014881"/>
                    <a:pt x="576171" y="1016102"/>
                  </a:cubicBezTo>
                  <a:cubicBezTo>
                    <a:pt x="574950" y="1016102"/>
                    <a:pt x="572509" y="1019764"/>
                    <a:pt x="570067" y="1019764"/>
                  </a:cubicBezTo>
                  <a:cubicBezTo>
                    <a:pt x="563964" y="1019764"/>
                    <a:pt x="566405" y="1020985"/>
                    <a:pt x="563964" y="1020985"/>
                  </a:cubicBezTo>
                  <a:cubicBezTo>
                    <a:pt x="563964" y="1020985"/>
                    <a:pt x="563964" y="1020985"/>
                    <a:pt x="563964" y="1020985"/>
                  </a:cubicBezTo>
                  <a:cubicBezTo>
                    <a:pt x="565184" y="1018543"/>
                    <a:pt x="565184" y="1017323"/>
                    <a:pt x="563964" y="1018543"/>
                  </a:cubicBezTo>
                  <a:cubicBezTo>
                    <a:pt x="557860" y="1020985"/>
                    <a:pt x="557860" y="1023426"/>
                    <a:pt x="554198" y="1018543"/>
                  </a:cubicBezTo>
                  <a:cubicBezTo>
                    <a:pt x="551757" y="1016102"/>
                    <a:pt x="548095" y="1019764"/>
                    <a:pt x="544433" y="1019764"/>
                  </a:cubicBezTo>
                  <a:cubicBezTo>
                    <a:pt x="544433" y="1019764"/>
                    <a:pt x="541991" y="1022205"/>
                    <a:pt x="540770" y="1022205"/>
                  </a:cubicBezTo>
                  <a:cubicBezTo>
                    <a:pt x="539550" y="1022205"/>
                    <a:pt x="538329" y="1024647"/>
                    <a:pt x="535888" y="1023426"/>
                  </a:cubicBezTo>
                  <a:cubicBezTo>
                    <a:pt x="532226" y="1022205"/>
                    <a:pt x="533446" y="1023426"/>
                    <a:pt x="532226" y="1023426"/>
                  </a:cubicBezTo>
                  <a:cubicBezTo>
                    <a:pt x="529784" y="1022205"/>
                    <a:pt x="532226" y="1019764"/>
                    <a:pt x="526122" y="1024647"/>
                  </a:cubicBezTo>
                  <a:cubicBezTo>
                    <a:pt x="523681" y="1027088"/>
                    <a:pt x="521239" y="1029530"/>
                    <a:pt x="520019" y="1027088"/>
                  </a:cubicBezTo>
                  <a:cubicBezTo>
                    <a:pt x="520019" y="1025867"/>
                    <a:pt x="517577" y="1025867"/>
                    <a:pt x="516356" y="1025867"/>
                  </a:cubicBezTo>
                  <a:cubicBezTo>
                    <a:pt x="512694" y="1024647"/>
                    <a:pt x="511474" y="1030750"/>
                    <a:pt x="510253" y="1030750"/>
                  </a:cubicBezTo>
                  <a:cubicBezTo>
                    <a:pt x="509032" y="1030750"/>
                    <a:pt x="507811" y="1030750"/>
                    <a:pt x="507811" y="1028309"/>
                  </a:cubicBezTo>
                  <a:cubicBezTo>
                    <a:pt x="507811" y="1023426"/>
                    <a:pt x="502929" y="1028309"/>
                    <a:pt x="500487" y="1030750"/>
                  </a:cubicBezTo>
                  <a:cubicBezTo>
                    <a:pt x="495604" y="1034412"/>
                    <a:pt x="495604" y="1031971"/>
                    <a:pt x="494384" y="1029530"/>
                  </a:cubicBezTo>
                  <a:cubicBezTo>
                    <a:pt x="498046" y="1027088"/>
                    <a:pt x="500487" y="1022205"/>
                    <a:pt x="502929" y="1019764"/>
                  </a:cubicBezTo>
                  <a:cubicBezTo>
                    <a:pt x="505370" y="1016102"/>
                    <a:pt x="510253" y="1016102"/>
                    <a:pt x="512694" y="1012440"/>
                  </a:cubicBezTo>
                  <a:cubicBezTo>
                    <a:pt x="515136" y="1008778"/>
                    <a:pt x="524901" y="1008778"/>
                    <a:pt x="528563" y="1006336"/>
                  </a:cubicBezTo>
                  <a:cubicBezTo>
                    <a:pt x="533446" y="1001453"/>
                    <a:pt x="540770" y="1001453"/>
                    <a:pt x="541991" y="1001453"/>
                  </a:cubicBezTo>
                  <a:cubicBezTo>
                    <a:pt x="543212" y="1001453"/>
                    <a:pt x="546874" y="999012"/>
                    <a:pt x="548095" y="1000233"/>
                  </a:cubicBezTo>
                  <a:cubicBezTo>
                    <a:pt x="549315" y="1001453"/>
                    <a:pt x="550536" y="999012"/>
                    <a:pt x="552977" y="996571"/>
                  </a:cubicBezTo>
                  <a:cubicBezTo>
                    <a:pt x="555419" y="994129"/>
                    <a:pt x="556640" y="991688"/>
                    <a:pt x="554198" y="992909"/>
                  </a:cubicBezTo>
                  <a:cubicBezTo>
                    <a:pt x="548095" y="995350"/>
                    <a:pt x="546874" y="996571"/>
                    <a:pt x="544433" y="992909"/>
                  </a:cubicBezTo>
                  <a:cubicBezTo>
                    <a:pt x="541991" y="990467"/>
                    <a:pt x="538329" y="992909"/>
                    <a:pt x="534667" y="992909"/>
                  </a:cubicBezTo>
                  <a:cubicBezTo>
                    <a:pt x="534667" y="992909"/>
                    <a:pt x="532226" y="995350"/>
                    <a:pt x="531005" y="995350"/>
                  </a:cubicBezTo>
                  <a:cubicBezTo>
                    <a:pt x="529784" y="995350"/>
                    <a:pt x="528563" y="997791"/>
                    <a:pt x="526122" y="996571"/>
                  </a:cubicBezTo>
                  <a:cubicBezTo>
                    <a:pt x="522460" y="995350"/>
                    <a:pt x="523681" y="996571"/>
                    <a:pt x="521239" y="996571"/>
                  </a:cubicBezTo>
                  <a:cubicBezTo>
                    <a:pt x="518798" y="995350"/>
                    <a:pt x="521239" y="992909"/>
                    <a:pt x="515136" y="999012"/>
                  </a:cubicBezTo>
                  <a:cubicBezTo>
                    <a:pt x="512694" y="1001453"/>
                    <a:pt x="510253" y="1003895"/>
                    <a:pt x="509032" y="1001453"/>
                  </a:cubicBezTo>
                  <a:cubicBezTo>
                    <a:pt x="509032" y="1000233"/>
                    <a:pt x="506591" y="1000233"/>
                    <a:pt x="505370" y="1000233"/>
                  </a:cubicBezTo>
                  <a:cubicBezTo>
                    <a:pt x="501708" y="999012"/>
                    <a:pt x="500487" y="1005116"/>
                    <a:pt x="499267" y="1005116"/>
                  </a:cubicBezTo>
                  <a:cubicBezTo>
                    <a:pt x="498046" y="1005116"/>
                    <a:pt x="496825" y="1005116"/>
                    <a:pt x="496825" y="1002674"/>
                  </a:cubicBezTo>
                  <a:cubicBezTo>
                    <a:pt x="496825" y="997791"/>
                    <a:pt x="491942" y="1003895"/>
                    <a:pt x="489501" y="1005116"/>
                  </a:cubicBezTo>
                  <a:cubicBezTo>
                    <a:pt x="484618" y="1008778"/>
                    <a:pt x="484618" y="1006336"/>
                    <a:pt x="483397" y="1003895"/>
                  </a:cubicBezTo>
                  <a:cubicBezTo>
                    <a:pt x="482177" y="1001453"/>
                    <a:pt x="480956" y="996571"/>
                    <a:pt x="477294" y="1002674"/>
                  </a:cubicBezTo>
                  <a:cubicBezTo>
                    <a:pt x="474853" y="1005116"/>
                    <a:pt x="473632" y="1006336"/>
                    <a:pt x="473632" y="1005116"/>
                  </a:cubicBezTo>
                  <a:cubicBezTo>
                    <a:pt x="472411" y="1003895"/>
                    <a:pt x="472411" y="1003895"/>
                    <a:pt x="471190" y="1003895"/>
                  </a:cubicBezTo>
                  <a:cubicBezTo>
                    <a:pt x="472411" y="1002674"/>
                    <a:pt x="473632" y="1001453"/>
                    <a:pt x="473632" y="1000233"/>
                  </a:cubicBezTo>
                  <a:cubicBezTo>
                    <a:pt x="474853" y="997791"/>
                    <a:pt x="478515" y="997791"/>
                    <a:pt x="480956" y="996571"/>
                  </a:cubicBezTo>
                  <a:cubicBezTo>
                    <a:pt x="480956" y="996571"/>
                    <a:pt x="482177" y="996571"/>
                    <a:pt x="482177" y="996571"/>
                  </a:cubicBezTo>
                  <a:cubicBezTo>
                    <a:pt x="483397" y="996571"/>
                    <a:pt x="484618" y="995350"/>
                    <a:pt x="485839" y="995350"/>
                  </a:cubicBezTo>
                  <a:cubicBezTo>
                    <a:pt x="488280" y="995350"/>
                    <a:pt x="491942" y="995350"/>
                    <a:pt x="493163" y="994129"/>
                  </a:cubicBezTo>
                  <a:cubicBezTo>
                    <a:pt x="498046" y="991688"/>
                    <a:pt x="501708" y="992909"/>
                    <a:pt x="502929" y="992909"/>
                  </a:cubicBezTo>
                  <a:cubicBezTo>
                    <a:pt x="504149" y="992909"/>
                    <a:pt x="506591" y="992909"/>
                    <a:pt x="506591" y="992909"/>
                  </a:cubicBezTo>
                  <a:cubicBezTo>
                    <a:pt x="506591" y="994129"/>
                    <a:pt x="507811" y="992909"/>
                    <a:pt x="510253" y="991688"/>
                  </a:cubicBezTo>
                  <a:cubicBezTo>
                    <a:pt x="512694" y="990467"/>
                    <a:pt x="513915" y="989246"/>
                    <a:pt x="512694" y="989246"/>
                  </a:cubicBezTo>
                  <a:cubicBezTo>
                    <a:pt x="507811" y="989246"/>
                    <a:pt x="507811" y="990467"/>
                    <a:pt x="506591" y="986805"/>
                  </a:cubicBezTo>
                  <a:cubicBezTo>
                    <a:pt x="505370" y="984364"/>
                    <a:pt x="502929" y="985584"/>
                    <a:pt x="499267" y="984364"/>
                  </a:cubicBezTo>
                  <a:cubicBezTo>
                    <a:pt x="499267" y="984364"/>
                    <a:pt x="496825" y="985584"/>
                    <a:pt x="495604" y="985584"/>
                  </a:cubicBezTo>
                  <a:cubicBezTo>
                    <a:pt x="495604" y="985584"/>
                    <a:pt x="495604" y="985584"/>
                    <a:pt x="494384" y="985584"/>
                  </a:cubicBezTo>
                  <a:cubicBezTo>
                    <a:pt x="494384" y="985584"/>
                    <a:pt x="495604" y="984364"/>
                    <a:pt x="495604" y="984364"/>
                  </a:cubicBezTo>
                  <a:cubicBezTo>
                    <a:pt x="498046" y="981922"/>
                    <a:pt x="502929" y="981922"/>
                    <a:pt x="505370" y="979481"/>
                  </a:cubicBezTo>
                  <a:cubicBezTo>
                    <a:pt x="507811" y="977039"/>
                    <a:pt x="517577" y="978260"/>
                    <a:pt x="521239" y="975819"/>
                  </a:cubicBezTo>
                  <a:cubicBezTo>
                    <a:pt x="527343" y="970936"/>
                    <a:pt x="533446" y="972157"/>
                    <a:pt x="534667" y="972157"/>
                  </a:cubicBezTo>
                  <a:cubicBezTo>
                    <a:pt x="535888" y="972157"/>
                    <a:pt x="539550" y="970936"/>
                    <a:pt x="540770" y="970936"/>
                  </a:cubicBezTo>
                  <a:cubicBezTo>
                    <a:pt x="541991" y="972157"/>
                    <a:pt x="543212" y="969715"/>
                    <a:pt x="545653" y="968495"/>
                  </a:cubicBezTo>
                  <a:cubicBezTo>
                    <a:pt x="548095" y="966053"/>
                    <a:pt x="549315" y="963612"/>
                    <a:pt x="546874" y="964832"/>
                  </a:cubicBezTo>
                  <a:cubicBezTo>
                    <a:pt x="540770" y="966053"/>
                    <a:pt x="539550" y="968495"/>
                    <a:pt x="537108" y="963612"/>
                  </a:cubicBezTo>
                  <a:cubicBezTo>
                    <a:pt x="535888" y="961170"/>
                    <a:pt x="531005" y="963612"/>
                    <a:pt x="527343" y="962391"/>
                  </a:cubicBezTo>
                  <a:cubicBezTo>
                    <a:pt x="527343" y="962391"/>
                    <a:pt x="524901" y="964832"/>
                    <a:pt x="523681" y="964832"/>
                  </a:cubicBezTo>
                  <a:cubicBezTo>
                    <a:pt x="522460" y="964832"/>
                    <a:pt x="520019" y="966053"/>
                    <a:pt x="518798" y="966053"/>
                  </a:cubicBezTo>
                  <a:cubicBezTo>
                    <a:pt x="515136" y="964832"/>
                    <a:pt x="516356" y="966053"/>
                    <a:pt x="515136" y="964832"/>
                  </a:cubicBezTo>
                  <a:cubicBezTo>
                    <a:pt x="512694" y="963612"/>
                    <a:pt x="515136" y="961170"/>
                    <a:pt x="509032" y="966053"/>
                  </a:cubicBezTo>
                  <a:cubicBezTo>
                    <a:pt x="506591" y="968495"/>
                    <a:pt x="504149" y="969715"/>
                    <a:pt x="502929" y="967274"/>
                  </a:cubicBezTo>
                  <a:cubicBezTo>
                    <a:pt x="502929" y="966053"/>
                    <a:pt x="500487" y="966053"/>
                    <a:pt x="499267" y="966053"/>
                  </a:cubicBezTo>
                  <a:cubicBezTo>
                    <a:pt x="495604" y="964832"/>
                    <a:pt x="494384" y="969715"/>
                    <a:pt x="491942" y="969715"/>
                  </a:cubicBezTo>
                  <a:cubicBezTo>
                    <a:pt x="490722" y="969715"/>
                    <a:pt x="489501" y="968495"/>
                    <a:pt x="489501" y="967274"/>
                  </a:cubicBezTo>
                  <a:cubicBezTo>
                    <a:pt x="489501" y="962391"/>
                    <a:pt x="484618" y="967274"/>
                    <a:pt x="482177" y="968495"/>
                  </a:cubicBezTo>
                  <a:cubicBezTo>
                    <a:pt x="477294" y="970936"/>
                    <a:pt x="477294" y="968495"/>
                    <a:pt x="476073" y="966053"/>
                  </a:cubicBezTo>
                  <a:cubicBezTo>
                    <a:pt x="474853" y="963612"/>
                    <a:pt x="474853" y="958729"/>
                    <a:pt x="469970" y="963612"/>
                  </a:cubicBezTo>
                  <a:cubicBezTo>
                    <a:pt x="467528" y="966053"/>
                    <a:pt x="466308" y="966053"/>
                    <a:pt x="466308" y="966053"/>
                  </a:cubicBezTo>
                  <a:cubicBezTo>
                    <a:pt x="462646" y="962391"/>
                    <a:pt x="462646" y="968495"/>
                    <a:pt x="462646" y="968495"/>
                  </a:cubicBezTo>
                  <a:cubicBezTo>
                    <a:pt x="458983" y="964832"/>
                    <a:pt x="454101" y="966053"/>
                    <a:pt x="450439" y="969715"/>
                  </a:cubicBezTo>
                  <a:cubicBezTo>
                    <a:pt x="441894" y="975819"/>
                    <a:pt x="441894" y="974598"/>
                    <a:pt x="438232" y="970936"/>
                  </a:cubicBezTo>
                  <a:cubicBezTo>
                    <a:pt x="432128" y="967274"/>
                    <a:pt x="433349" y="973377"/>
                    <a:pt x="430907" y="969715"/>
                  </a:cubicBezTo>
                  <a:cubicBezTo>
                    <a:pt x="429687" y="966053"/>
                    <a:pt x="427245" y="962391"/>
                    <a:pt x="423583" y="968495"/>
                  </a:cubicBezTo>
                  <a:cubicBezTo>
                    <a:pt x="422362" y="970936"/>
                    <a:pt x="421142" y="972157"/>
                    <a:pt x="421142" y="970936"/>
                  </a:cubicBezTo>
                  <a:cubicBezTo>
                    <a:pt x="419921" y="959950"/>
                    <a:pt x="416259" y="970936"/>
                    <a:pt x="415038" y="968495"/>
                  </a:cubicBezTo>
                  <a:cubicBezTo>
                    <a:pt x="415038" y="968495"/>
                    <a:pt x="415038" y="967274"/>
                    <a:pt x="413818" y="967274"/>
                  </a:cubicBezTo>
                  <a:cubicBezTo>
                    <a:pt x="413818" y="967274"/>
                    <a:pt x="415038" y="966053"/>
                    <a:pt x="416259" y="966053"/>
                  </a:cubicBezTo>
                  <a:cubicBezTo>
                    <a:pt x="427245" y="964832"/>
                    <a:pt x="424804" y="961170"/>
                    <a:pt x="434569" y="957508"/>
                  </a:cubicBezTo>
                  <a:cubicBezTo>
                    <a:pt x="438232" y="956288"/>
                    <a:pt x="441894" y="955067"/>
                    <a:pt x="444335" y="953846"/>
                  </a:cubicBezTo>
                  <a:cubicBezTo>
                    <a:pt x="449218" y="951405"/>
                    <a:pt x="454101" y="951405"/>
                    <a:pt x="458983" y="948963"/>
                  </a:cubicBezTo>
                  <a:cubicBezTo>
                    <a:pt x="461425" y="947743"/>
                    <a:pt x="471190" y="948963"/>
                    <a:pt x="472411" y="947743"/>
                  </a:cubicBezTo>
                  <a:cubicBezTo>
                    <a:pt x="477294" y="946522"/>
                    <a:pt x="480956" y="940418"/>
                    <a:pt x="483397" y="936756"/>
                  </a:cubicBezTo>
                  <a:cubicBezTo>
                    <a:pt x="485839" y="934315"/>
                    <a:pt x="489501" y="934315"/>
                    <a:pt x="491942" y="931874"/>
                  </a:cubicBezTo>
                  <a:cubicBezTo>
                    <a:pt x="494384" y="929432"/>
                    <a:pt x="502929" y="929432"/>
                    <a:pt x="505370" y="926991"/>
                  </a:cubicBezTo>
                  <a:cubicBezTo>
                    <a:pt x="510253" y="922108"/>
                    <a:pt x="515136" y="923329"/>
                    <a:pt x="517577" y="923329"/>
                  </a:cubicBezTo>
                  <a:cubicBezTo>
                    <a:pt x="518798" y="923329"/>
                    <a:pt x="522460" y="922108"/>
                    <a:pt x="522460" y="922108"/>
                  </a:cubicBezTo>
                  <a:cubicBezTo>
                    <a:pt x="523681" y="923329"/>
                    <a:pt x="524901" y="920887"/>
                    <a:pt x="526122" y="919667"/>
                  </a:cubicBezTo>
                  <a:cubicBezTo>
                    <a:pt x="528563" y="917225"/>
                    <a:pt x="529784" y="916004"/>
                    <a:pt x="527343" y="916004"/>
                  </a:cubicBezTo>
                  <a:cubicBezTo>
                    <a:pt x="521239" y="917225"/>
                    <a:pt x="521239" y="918446"/>
                    <a:pt x="518798" y="914784"/>
                  </a:cubicBezTo>
                  <a:cubicBezTo>
                    <a:pt x="517577" y="912342"/>
                    <a:pt x="513915" y="914784"/>
                    <a:pt x="510253" y="914784"/>
                  </a:cubicBezTo>
                  <a:cubicBezTo>
                    <a:pt x="510253" y="914784"/>
                    <a:pt x="507811" y="916004"/>
                    <a:pt x="506591" y="916004"/>
                  </a:cubicBezTo>
                  <a:cubicBezTo>
                    <a:pt x="505370" y="916004"/>
                    <a:pt x="504149" y="917225"/>
                    <a:pt x="502929" y="917225"/>
                  </a:cubicBezTo>
                  <a:cubicBezTo>
                    <a:pt x="500487" y="916004"/>
                    <a:pt x="500487" y="917225"/>
                    <a:pt x="499267" y="917225"/>
                  </a:cubicBezTo>
                  <a:cubicBezTo>
                    <a:pt x="496825" y="916004"/>
                    <a:pt x="499267" y="914784"/>
                    <a:pt x="494384" y="918446"/>
                  </a:cubicBezTo>
                  <a:cubicBezTo>
                    <a:pt x="491942" y="920887"/>
                    <a:pt x="489501" y="922108"/>
                    <a:pt x="489501" y="919667"/>
                  </a:cubicBezTo>
                  <a:cubicBezTo>
                    <a:pt x="489501" y="918446"/>
                    <a:pt x="487060" y="918446"/>
                    <a:pt x="485839" y="918446"/>
                  </a:cubicBezTo>
                  <a:cubicBezTo>
                    <a:pt x="482177" y="917225"/>
                    <a:pt x="480956" y="922108"/>
                    <a:pt x="479735" y="922108"/>
                  </a:cubicBezTo>
                  <a:cubicBezTo>
                    <a:pt x="478515" y="922108"/>
                    <a:pt x="478515" y="922108"/>
                    <a:pt x="477294" y="920887"/>
                  </a:cubicBezTo>
                  <a:cubicBezTo>
                    <a:pt x="478515" y="919667"/>
                    <a:pt x="478515" y="918446"/>
                    <a:pt x="479735" y="917225"/>
                  </a:cubicBezTo>
                  <a:cubicBezTo>
                    <a:pt x="480956" y="914784"/>
                    <a:pt x="485839" y="913563"/>
                    <a:pt x="487060" y="909901"/>
                  </a:cubicBezTo>
                  <a:cubicBezTo>
                    <a:pt x="488280" y="908680"/>
                    <a:pt x="490722" y="907460"/>
                    <a:pt x="493163" y="906239"/>
                  </a:cubicBezTo>
                  <a:cubicBezTo>
                    <a:pt x="495604" y="905018"/>
                    <a:pt x="498046" y="903797"/>
                    <a:pt x="499267" y="901356"/>
                  </a:cubicBezTo>
                  <a:cubicBezTo>
                    <a:pt x="502929" y="895253"/>
                    <a:pt x="507811" y="894032"/>
                    <a:pt x="509032" y="892811"/>
                  </a:cubicBezTo>
                  <a:cubicBezTo>
                    <a:pt x="510253" y="891590"/>
                    <a:pt x="512694" y="889149"/>
                    <a:pt x="513915" y="889149"/>
                  </a:cubicBezTo>
                  <a:cubicBezTo>
                    <a:pt x="515136" y="889149"/>
                    <a:pt x="515136" y="886708"/>
                    <a:pt x="516356" y="884266"/>
                  </a:cubicBezTo>
                  <a:cubicBezTo>
                    <a:pt x="516356" y="880604"/>
                    <a:pt x="516356" y="878163"/>
                    <a:pt x="515136" y="880604"/>
                  </a:cubicBezTo>
                  <a:cubicBezTo>
                    <a:pt x="511474" y="885487"/>
                    <a:pt x="511474" y="886708"/>
                    <a:pt x="507811" y="885487"/>
                  </a:cubicBezTo>
                  <a:cubicBezTo>
                    <a:pt x="505370" y="884266"/>
                    <a:pt x="502929" y="887928"/>
                    <a:pt x="500487" y="889149"/>
                  </a:cubicBezTo>
                  <a:cubicBezTo>
                    <a:pt x="500487" y="889149"/>
                    <a:pt x="499267" y="891590"/>
                    <a:pt x="498046" y="891590"/>
                  </a:cubicBezTo>
                  <a:cubicBezTo>
                    <a:pt x="496825" y="891590"/>
                    <a:pt x="496825" y="894032"/>
                    <a:pt x="494384" y="894032"/>
                  </a:cubicBezTo>
                  <a:cubicBezTo>
                    <a:pt x="490722" y="894032"/>
                    <a:pt x="491942" y="895253"/>
                    <a:pt x="490722" y="895253"/>
                  </a:cubicBezTo>
                  <a:cubicBezTo>
                    <a:pt x="488280" y="895253"/>
                    <a:pt x="489501" y="892811"/>
                    <a:pt x="485839" y="897694"/>
                  </a:cubicBezTo>
                  <a:cubicBezTo>
                    <a:pt x="484618" y="900135"/>
                    <a:pt x="482177" y="902577"/>
                    <a:pt x="480956" y="900135"/>
                  </a:cubicBezTo>
                  <a:cubicBezTo>
                    <a:pt x="479735" y="898915"/>
                    <a:pt x="478515" y="900135"/>
                    <a:pt x="477294" y="900135"/>
                  </a:cubicBezTo>
                  <a:cubicBezTo>
                    <a:pt x="473632" y="900135"/>
                    <a:pt x="473632" y="905018"/>
                    <a:pt x="472411" y="905018"/>
                  </a:cubicBezTo>
                  <a:cubicBezTo>
                    <a:pt x="471190" y="905018"/>
                    <a:pt x="469970" y="905018"/>
                    <a:pt x="469970" y="902577"/>
                  </a:cubicBezTo>
                  <a:cubicBezTo>
                    <a:pt x="468749" y="898915"/>
                    <a:pt x="466308" y="903797"/>
                    <a:pt x="463866" y="905018"/>
                  </a:cubicBezTo>
                  <a:cubicBezTo>
                    <a:pt x="460204" y="908680"/>
                    <a:pt x="460204" y="906239"/>
                    <a:pt x="458983" y="903797"/>
                  </a:cubicBezTo>
                  <a:cubicBezTo>
                    <a:pt x="458983" y="903797"/>
                    <a:pt x="458983" y="903797"/>
                    <a:pt x="458983" y="903797"/>
                  </a:cubicBezTo>
                  <a:cubicBezTo>
                    <a:pt x="460204" y="903797"/>
                    <a:pt x="461425" y="903797"/>
                    <a:pt x="461425" y="902577"/>
                  </a:cubicBezTo>
                  <a:cubicBezTo>
                    <a:pt x="465087" y="900135"/>
                    <a:pt x="468749" y="895253"/>
                    <a:pt x="471190" y="890370"/>
                  </a:cubicBezTo>
                  <a:cubicBezTo>
                    <a:pt x="472411" y="887928"/>
                    <a:pt x="476073" y="886708"/>
                    <a:pt x="478515" y="884266"/>
                  </a:cubicBezTo>
                  <a:cubicBezTo>
                    <a:pt x="479735" y="881825"/>
                    <a:pt x="488280" y="880604"/>
                    <a:pt x="489501" y="876942"/>
                  </a:cubicBezTo>
                  <a:cubicBezTo>
                    <a:pt x="493163" y="872059"/>
                    <a:pt x="498046" y="870839"/>
                    <a:pt x="499267" y="870839"/>
                  </a:cubicBezTo>
                  <a:cubicBezTo>
                    <a:pt x="500487" y="870839"/>
                    <a:pt x="502929" y="868397"/>
                    <a:pt x="504149" y="868397"/>
                  </a:cubicBezTo>
                  <a:cubicBezTo>
                    <a:pt x="505370" y="868397"/>
                    <a:pt x="505370" y="867176"/>
                    <a:pt x="506591" y="864735"/>
                  </a:cubicBezTo>
                  <a:cubicBezTo>
                    <a:pt x="507811" y="862294"/>
                    <a:pt x="509032" y="859852"/>
                    <a:pt x="506591" y="861073"/>
                  </a:cubicBezTo>
                  <a:cubicBezTo>
                    <a:pt x="501708" y="863514"/>
                    <a:pt x="501708" y="864735"/>
                    <a:pt x="498046" y="862294"/>
                  </a:cubicBezTo>
                  <a:cubicBezTo>
                    <a:pt x="495604" y="861073"/>
                    <a:pt x="493163" y="863514"/>
                    <a:pt x="490722" y="863514"/>
                  </a:cubicBezTo>
                  <a:cubicBezTo>
                    <a:pt x="490722" y="863514"/>
                    <a:pt x="489501" y="865956"/>
                    <a:pt x="488280" y="865956"/>
                  </a:cubicBezTo>
                  <a:cubicBezTo>
                    <a:pt x="487060" y="865956"/>
                    <a:pt x="485839" y="868397"/>
                    <a:pt x="484618" y="867176"/>
                  </a:cubicBezTo>
                  <a:cubicBezTo>
                    <a:pt x="482177" y="867176"/>
                    <a:pt x="482177" y="867176"/>
                    <a:pt x="480956" y="867176"/>
                  </a:cubicBezTo>
                  <a:cubicBezTo>
                    <a:pt x="478515" y="867176"/>
                    <a:pt x="479735" y="864735"/>
                    <a:pt x="476073" y="869618"/>
                  </a:cubicBezTo>
                  <a:cubicBezTo>
                    <a:pt x="474853" y="872059"/>
                    <a:pt x="472411" y="874501"/>
                    <a:pt x="471190" y="872059"/>
                  </a:cubicBezTo>
                  <a:cubicBezTo>
                    <a:pt x="469970" y="870839"/>
                    <a:pt x="468749" y="872059"/>
                    <a:pt x="467528" y="872059"/>
                  </a:cubicBezTo>
                  <a:cubicBezTo>
                    <a:pt x="463866" y="872059"/>
                    <a:pt x="463866" y="875721"/>
                    <a:pt x="462646" y="876942"/>
                  </a:cubicBezTo>
                  <a:cubicBezTo>
                    <a:pt x="461425" y="876942"/>
                    <a:pt x="460204" y="876942"/>
                    <a:pt x="460204" y="875721"/>
                  </a:cubicBezTo>
                  <a:cubicBezTo>
                    <a:pt x="461425" y="874501"/>
                    <a:pt x="461425" y="873280"/>
                    <a:pt x="462646" y="872059"/>
                  </a:cubicBezTo>
                  <a:cubicBezTo>
                    <a:pt x="463866" y="869618"/>
                    <a:pt x="467528" y="869618"/>
                    <a:pt x="469970" y="867176"/>
                  </a:cubicBezTo>
                  <a:cubicBezTo>
                    <a:pt x="471190" y="865956"/>
                    <a:pt x="473632" y="864735"/>
                    <a:pt x="476073" y="864735"/>
                  </a:cubicBezTo>
                  <a:cubicBezTo>
                    <a:pt x="478515" y="863514"/>
                    <a:pt x="480956" y="862294"/>
                    <a:pt x="482177" y="861073"/>
                  </a:cubicBezTo>
                  <a:cubicBezTo>
                    <a:pt x="483397" y="858632"/>
                    <a:pt x="485839" y="857411"/>
                    <a:pt x="488280" y="856190"/>
                  </a:cubicBezTo>
                  <a:cubicBezTo>
                    <a:pt x="489501" y="854969"/>
                    <a:pt x="491942" y="854969"/>
                    <a:pt x="493163" y="853749"/>
                  </a:cubicBezTo>
                  <a:cubicBezTo>
                    <a:pt x="494384" y="853749"/>
                    <a:pt x="496825" y="850087"/>
                    <a:pt x="496825" y="850087"/>
                  </a:cubicBezTo>
                  <a:cubicBezTo>
                    <a:pt x="498046" y="850087"/>
                    <a:pt x="498046" y="847645"/>
                    <a:pt x="498046" y="845204"/>
                  </a:cubicBezTo>
                  <a:cubicBezTo>
                    <a:pt x="498046" y="841542"/>
                    <a:pt x="498046" y="839100"/>
                    <a:pt x="496825" y="841542"/>
                  </a:cubicBezTo>
                  <a:cubicBezTo>
                    <a:pt x="494384" y="847645"/>
                    <a:pt x="494384" y="848866"/>
                    <a:pt x="490722" y="847645"/>
                  </a:cubicBezTo>
                  <a:cubicBezTo>
                    <a:pt x="488280" y="846425"/>
                    <a:pt x="487060" y="850087"/>
                    <a:pt x="484618" y="851307"/>
                  </a:cubicBezTo>
                  <a:cubicBezTo>
                    <a:pt x="484618" y="851307"/>
                    <a:pt x="483397" y="853749"/>
                    <a:pt x="482177" y="853749"/>
                  </a:cubicBezTo>
                  <a:cubicBezTo>
                    <a:pt x="480956" y="853749"/>
                    <a:pt x="480956" y="856190"/>
                    <a:pt x="479735" y="854969"/>
                  </a:cubicBezTo>
                  <a:cubicBezTo>
                    <a:pt x="477294" y="854969"/>
                    <a:pt x="478515" y="854969"/>
                    <a:pt x="476073" y="854969"/>
                  </a:cubicBezTo>
                  <a:cubicBezTo>
                    <a:pt x="473632" y="854969"/>
                    <a:pt x="474853" y="852528"/>
                    <a:pt x="472411" y="856190"/>
                  </a:cubicBezTo>
                  <a:cubicBezTo>
                    <a:pt x="471190" y="858632"/>
                    <a:pt x="468749" y="859852"/>
                    <a:pt x="468749" y="857411"/>
                  </a:cubicBezTo>
                  <a:cubicBezTo>
                    <a:pt x="468749" y="856190"/>
                    <a:pt x="467528" y="857411"/>
                    <a:pt x="465087" y="856190"/>
                  </a:cubicBezTo>
                  <a:cubicBezTo>
                    <a:pt x="462646" y="856190"/>
                    <a:pt x="461425" y="859852"/>
                    <a:pt x="460204" y="859852"/>
                  </a:cubicBezTo>
                  <a:cubicBezTo>
                    <a:pt x="458983" y="859852"/>
                    <a:pt x="457763" y="859852"/>
                    <a:pt x="457763" y="857411"/>
                  </a:cubicBezTo>
                  <a:cubicBezTo>
                    <a:pt x="457763" y="853749"/>
                    <a:pt x="454101" y="858632"/>
                    <a:pt x="451659" y="859852"/>
                  </a:cubicBezTo>
                  <a:cubicBezTo>
                    <a:pt x="447997" y="862294"/>
                    <a:pt x="447997" y="861073"/>
                    <a:pt x="446776" y="858632"/>
                  </a:cubicBezTo>
                  <a:cubicBezTo>
                    <a:pt x="445556" y="857411"/>
                    <a:pt x="444335" y="853749"/>
                    <a:pt x="441894" y="857411"/>
                  </a:cubicBezTo>
                  <a:cubicBezTo>
                    <a:pt x="440673" y="859852"/>
                    <a:pt x="439452" y="859852"/>
                    <a:pt x="439452" y="859852"/>
                  </a:cubicBezTo>
                  <a:cubicBezTo>
                    <a:pt x="435790" y="857411"/>
                    <a:pt x="437011" y="862294"/>
                    <a:pt x="437011" y="862294"/>
                  </a:cubicBezTo>
                  <a:cubicBezTo>
                    <a:pt x="433349" y="859852"/>
                    <a:pt x="429687" y="862294"/>
                    <a:pt x="427245" y="864735"/>
                  </a:cubicBezTo>
                  <a:cubicBezTo>
                    <a:pt x="421142" y="870839"/>
                    <a:pt x="421142" y="869618"/>
                    <a:pt x="417480" y="868397"/>
                  </a:cubicBezTo>
                  <a:cubicBezTo>
                    <a:pt x="412597" y="865956"/>
                    <a:pt x="413818" y="870839"/>
                    <a:pt x="411376" y="868397"/>
                  </a:cubicBezTo>
                  <a:cubicBezTo>
                    <a:pt x="411376" y="868397"/>
                    <a:pt x="410155" y="867176"/>
                    <a:pt x="410155" y="867176"/>
                  </a:cubicBezTo>
                  <a:cubicBezTo>
                    <a:pt x="415038" y="864735"/>
                    <a:pt x="416259" y="862294"/>
                    <a:pt x="423583" y="857411"/>
                  </a:cubicBezTo>
                  <a:cubicBezTo>
                    <a:pt x="427245" y="854969"/>
                    <a:pt x="430907" y="854969"/>
                    <a:pt x="433349" y="852528"/>
                  </a:cubicBezTo>
                  <a:cubicBezTo>
                    <a:pt x="438232" y="850087"/>
                    <a:pt x="443114" y="847645"/>
                    <a:pt x="447997" y="845204"/>
                  </a:cubicBezTo>
                  <a:cubicBezTo>
                    <a:pt x="450439" y="843983"/>
                    <a:pt x="460204" y="842762"/>
                    <a:pt x="462646" y="841542"/>
                  </a:cubicBezTo>
                  <a:cubicBezTo>
                    <a:pt x="467528" y="839100"/>
                    <a:pt x="469970" y="832997"/>
                    <a:pt x="472411" y="828114"/>
                  </a:cubicBezTo>
                  <a:cubicBezTo>
                    <a:pt x="473632" y="825673"/>
                    <a:pt x="478515" y="823231"/>
                    <a:pt x="479735" y="820790"/>
                  </a:cubicBezTo>
                  <a:cubicBezTo>
                    <a:pt x="480956" y="819569"/>
                    <a:pt x="483397" y="818348"/>
                    <a:pt x="485839" y="815907"/>
                  </a:cubicBezTo>
                  <a:cubicBezTo>
                    <a:pt x="488280" y="814686"/>
                    <a:pt x="490722" y="812245"/>
                    <a:pt x="491942" y="811024"/>
                  </a:cubicBezTo>
                  <a:cubicBezTo>
                    <a:pt x="493163" y="808583"/>
                    <a:pt x="493163" y="807362"/>
                    <a:pt x="494384" y="806141"/>
                  </a:cubicBezTo>
                  <a:cubicBezTo>
                    <a:pt x="494384" y="806141"/>
                    <a:pt x="494384" y="806141"/>
                    <a:pt x="494384" y="806141"/>
                  </a:cubicBezTo>
                  <a:cubicBezTo>
                    <a:pt x="494384" y="806141"/>
                    <a:pt x="495604" y="806141"/>
                    <a:pt x="498046" y="804921"/>
                  </a:cubicBezTo>
                  <a:cubicBezTo>
                    <a:pt x="499267" y="803700"/>
                    <a:pt x="500487" y="802479"/>
                    <a:pt x="499267" y="802479"/>
                  </a:cubicBezTo>
                  <a:cubicBezTo>
                    <a:pt x="498046" y="802479"/>
                    <a:pt x="498046" y="802479"/>
                    <a:pt x="496825" y="802479"/>
                  </a:cubicBezTo>
                  <a:cubicBezTo>
                    <a:pt x="498046" y="801259"/>
                    <a:pt x="499267" y="800038"/>
                    <a:pt x="500487" y="798817"/>
                  </a:cubicBezTo>
                  <a:cubicBezTo>
                    <a:pt x="501708" y="797596"/>
                    <a:pt x="502929" y="792714"/>
                    <a:pt x="502929" y="792714"/>
                  </a:cubicBezTo>
                  <a:cubicBezTo>
                    <a:pt x="504149" y="792714"/>
                    <a:pt x="504149" y="789052"/>
                    <a:pt x="502929" y="786610"/>
                  </a:cubicBezTo>
                  <a:cubicBezTo>
                    <a:pt x="501708" y="782948"/>
                    <a:pt x="499267" y="780507"/>
                    <a:pt x="499267" y="782948"/>
                  </a:cubicBezTo>
                  <a:cubicBezTo>
                    <a:pt x="499267" y="786610"/>
                    <a:pt x="499267" y="789052"/>
                    <a:pt x="499267" y="790272"/>
                  </a:cubicBezTo>
                  <a:cubicBezTo>
                    <a:pt x="499267" y="791493"/>
                    <a:pt x="498046" y="792714"/>
                    <a:pt x="495604" y="792714"/>
                  </a:cubicBezTo>
                  <a:cubicBezTo>
                    <a:pt x="493163" y="792714"/>
                    <a:pt x="493163" y="797596"/>
                    <a:pt x="489501" y="800038"/>
                  </a:cubicBezTo>
                  <a:cubicBezTo>
                    <a:pt x="489501" y="800038"/>
                    <a:pt x="489501" y="800038"/>
                    <a:pt x="489501" y="801259"/>
                  </a:cubicBezTo>
                  <a:cubicBezTo>
                    <a:pt x="488280" y="801259"/>
                    <a:pt x="485839" y="802479"/>
                    <a:pt x="484618" y="801259"/>
                  </a:cubicBezTo>
                  <a:cubicBezTo>
                    <a:pt x="484618" y="801259"/>
                    <a:pt x="482177" y="802479"/>
                    <a:pt x="482177" y="802479"/>
                  </a:cubicBezTo>
                  <a:cubicBezTo>
                    <a:pt x="480956" y="802479"/>
                    <a:pt x="479735" y="803700"/>
                    <a:pt x="478515" y="803700"/>
                  </a:cubicBezTo>
                  <a:cubicBezTo>
                    <a:pt x="476073" y="802479"/>
                    <a:pt x="476073" y="803700"/>
                    <a:pt x="474853" y="803700"/>
                  </a:cubicBezTo>
                  <a:cubicBezTo>
                    <a:pt x="472411" y="803700"/>
                    <a:pt x="474853" y="801259"/>
                    <a:pt x="469970" y="804921"/>
                  </a:cubicBezTo>
                  <a:cubicBezTo>
                    <a:pt x="467528" y="807362"/>
                    <a:pt x="466308" y="808583"/>
                    <a:pt x="465087" y="807362"/>
                  </a:cubicBezTo>
                  <a:cubicBezTo>
                    <a:pt x="465087" y="806141"/>
                    <a:pt x="462646" y="807362"/>
                    <a:pt x="461425" y="806141"/>
                  </a:cubicBezTo>
                  <a:cubicBezTo>
                    <a:pt x="457763" y="806141"/>
                    <a:pt x="457763" y="809803"/>
                    <a:pt x="456542" y="811024"/>
                  </a:cubicBezTo>
                  <a:cubicBezTo>
                    <a:pt x="455321" y="811024"/>
                    <a:pt x="454101" y="811024"/>
                    <a:pt x="454101" y="808583"/>
                  </a:cubicBezTo>
                  <a:cubicBezTo>
                    <a:pt x="452880" y="804921"/>
                    <a:pt x="450439" y="809803"/>
                    <a:pt x="447997" y="811024"/>
                  </a:cubicBezTo>
                  <a:cubicBezTo>
                    <a:pt x="444335" y="814686"/>
                    <a:pt x="444335" y="812245"/>
                    <a:pt x="443114" y="811024"/>
                  </a:cubicBezTo>
                  <a:cubicBezTo>
                    <a:pt x="441894" y="809803"/>
                    <a:pt x="440673" y="806141"/>
                    <a:pt x="438232" y="811024"/>
                  </a:cubicBezTo>
                  <a:cubicBezTo>
                    <a:pt x="437011" y="813466"/>
                    <a:pt x="435790" y="813466"/>
                    <a:pt x="435790" y="813466"/>
                  </a:cubicBezTo>
                  <a:cubicBezTo>
                    <a:pt x="432128" y="811024"/>
                    <a:pt x="433349" y="815907"/>
                    <a:pt x="433349" y="815907"/>
                  </a:cubicBezTo>
                  <a:cubicBezTo>
                    <a:pt x="429687" y="813466"/>
                    <a:pt x="427245" y="815907"/>
                    <a:pt x="424804" y="818348"/>
                  </a:cubicBezTo>
                  <a:cubicBezTo>
                    <a:pt x="419921" y="824452"/>
                    <a:pt x="419921" y="822010"/>
                    <a:pt x="416259" y="820790"/>
                  </a:cubicBezTo>
                  <a:cubicBezTo>
                    <a:pt x="411376" y="818348"/>
                    <a:pt x="412597" y="823231"/>
                    <a:pt x="411376" y="819569"/>
                  </a:cubicBezTo>
                  <a:cubicBezTo>
                    <a:pt x="410155" y="818348"/>
                    <a:pt x="410155" y="817128"/>
                    <a:pt x="408935" y="815907"/>
                  </a:cubicBezTo>
                  <a:cubicBezTo>
                    <a:pt x="411376" y="814686"/>
                    <a:pt x="412597" y="812245"/>
                    <a:pt x="417480" y="809803"/>
                  </a:cubicBezTo>
                  <a:cubicBezTo>
                    <a:pt x="419921" y="808583"/>
                    <a:pt x="423583" y="807362"/>
                    <a:pt x="426025" y="806141"/>
                  </a:cubicBezTo>
                  <a:cubicBezTo>
                    <a:pt x="429687" y="803700"/>
                    <a:pt x="434569" y="802479"/>
                    <a:pt x="439452" y="800038"/>
                  </a:cubicBezTo>
                  <a:cubicBezTo>
                    <a:pt x="441894" y="798817"/>
                    <a:pt x="450439" y="798817"/>
                    <a:pt x="451659" y="797596"/>
                  </a:cubicBezTo>
                  <a:cubicBezTo>
                    <a:pt x="455321" y="795155"/>
                    <a:pt x="457763" y="790272"/>
                    <a:pt x="460204" y="786610"/>
                  </a:cubicBezTo>
                  <a:cubicBezTo>
                    <a:pt x="461425" y="784169"/>
                    <a:pt x="465087" y="782948"/>
                    <a:pt x="466308" y="780507"/>
                  </a:cubicBezTo>
                  <a:cubicBezTo>
                    <a:pt x="467528" y="778065"/>
                    <a:pt x="476073" y="776845"/>
                    <a:pt x="477294" y="774403"/>
                  </a:cubicBezTo>
                  <a:cubicBezTo>
                    <a:pt x="480956" y="769520"/>
                    <a:pt x="485839" y="769520"/>
                    <a:pt x="487060" y="769520"/>
                  </a:cubicBezTo>
                  <a:cubicBezTo>
                    <a:pt x="488280" y="769520"/>
                    <a:pt x="490722" y="767079"/>
                    <a:pt x="491942" y="768300"/>
                  </a:cubicBezTo>
                  <a:cubicBezTo>
                    <a:pt x="493163" y="768300"/>
                    <a:pt x="493163" y="767079"/>
                    <a:pt x="494384" y="765858"/>
                  </a:cubicBezTo>
                  <a:cubicBezTo>
                    <a:pt x="495604" y="763417"/>
                    <a:pt x="496825" y="762196"/>
                    <a:pt x="494384" y="762196"/>
                  </a:cubicBezTo>
                  <a:cubicBezTo>
                    <a:pt x="489501" y="764638"/>
                    <a:pt x="489501" y="765858"/>
                    <a:pt x="487060" y="763417"/>
                  </a:cubicBezTo>
                  <a:cubicBezTo>
                    <a:pt x="484618" y="762196"/>
                    <a:pt x="482177" y="764638"/>
                    <a:pt x="479735" y="764638"/>
                  </a:cubicBezTo>
                  <a:cubicBezTo>
                    <a:pt x="479735" y="764638"/>
                    <a:pt x="478515" y="767079"/>
                    <a:pt x="477294" y="767079"/>
                  </a:cubicBezTo>
                  <a:cubicBezTo>
                    <a:pt x="476073" y="767079"/>
                    <a:pt x="474853" y="769520"/>
                    <a:pt x="473632" y="768300"/>
                  </a:cubicBezTo>
                  <a:cubicBezTo>
                    <a:pt x="471190" y="768300"/>
                    <a:pt x="471190" y="768300"/>
                    <a:pt x="469970" y="768300"/>
                  </a:cubicBezTo>
                  <a:cubicBezTo>
                    <a:pt x="467528" y="768300"/>
                    <a:pt x="468749" y="765858"/>
                    <a:pt x="465087" y="770741"/>
                  </a:cubicBezTo>
                  <a:cubicBezTo>
                    <a:pt x="463866" y="773182"/>
                    <a:pt x="461425" y="774403"/>
                    <a:pt x="460204" y="773182"/>
                  </a:cubicBezTo>
                  <a:cubicBezTo>
                    <a:pt x="460204" y="771962"/>
                    <a:pt x="457763" y="773182"/>
                    <a:pt x="456542" y="773182"/>
                  </a:cubicBezTo>
                  <a:cubicBezTo>
                    <a:pt x="452880" y="773182"/>
                    <a:pt x="452880" y="776845"/>
                    <a:pt x="451659" y="778065"/>
                  </a:cubicBezTo>
                  <a:cubicBezTo>
                    <a:pt x="450439" y="778065"/>
                    <a:pt x="449218" y="778065"/>
                    <a:pt x="449218" y="775624"/>
                  </a:cubicBezTo>
                  <a:cubicBezTo>
                    <a:pt x="447997" y="771962"/>
                    <a:pt x="445556" y="776845"/>
                    <a:pt x="443114" y="778065"/>
                  </a:cubicBezTo>
                  <a:cubicBezTo>
                    <a:pt x="439452" y="781727"/>
                    <a:pt x="439452" y="779286"/>
                    <a:pt x="438232" y="778065"/>
                  </a:cubicBezTo>
                  <a:cubicBezTo>
                    <a:pt x="437011" y="776845"/>
                    <a:pt x="435790" y="773182"/>
                    <a:pt x="433349" y="778065"/>
                  </a:cubicBezTo>
                  <a:cubicBezTo>
                    <a:pt x="432128" y="780507"/>
                    <a:pt x="430907" y="780507"/>
                    <a:pt x="430907" y="780507"/>
                  </a:cubicBezTo>
                  <a:cubicBezTo>
                    <a:pt x="427245" y="778065"/>
                    <a:pt x="428466" y="782948"/>
                    <a:pt x="428466" y="782948"/>
                  </a:cubicBezTo>
                  <a:cubicBezTo>
                    <a:pt x="424804" y="780507"/>
                    <a:pt x="421142" y="782948"/>
                    <a:pt x="418700" y="786610"/>
                  </a:cubicBezTo>
                  <a:cubicBezTo>
                    <a:pt x="413818" y="793934"/>
                    <a:pt x="413818" y="791493"/>
                    <a:pt x="410155" y="790272"/>
                  </a:cubicBezTo>
                  <a:cubicBezTo>
                    <a:pt x="404052" y="789052"/>
                    <a:pt x="406493" y="792714"/>
                    <a:pt x="404052" y="790272"/>
                  </a:cubicBezTo>
                  <a:cubicBezTo>
                    <a:pt x="404052" y="790272"/>
                    <a:pt x="404052" y="790272"/>
                    <a:pt x="402831" y="789052"/>
                  </a:cubicBezTo>
                  <a:cubicBezTo>
                    <a:pt x="404052" y="787831"/>
                    <a:pt x="406493" y="785389"/>
                    <a:pt x="410155" y="782948"/>
                  </a:cubicBezTo>
                  <a:cubicBezTo>
                    <a:pt x="412597" y="780507"/>
                    <a:pt x="416259" y="780507"/>
                    <a:pt x="418700" y="778065"/>
                  </a:cubicBezTo>
                  <a:cubicBezTo>
                    <a:pt x="422362" y="775624"/>
                    <a:pt x="426025" y="773182"/>
                    <a:pt x="429687" y="770741"/>
                  </a:cubicBezTo>
                  <a:cubicBezTo>
                    <a:pt x="430907" y="769520"/>
                    <a:pt x="439452" y="767079"/>
                    <a:pt x="440673" y="765858"/>
                  </a:cubicBezTo>
                  <a:cubicBezTo>
                    <a:pt x="444335" y="762196"/>
                    <a:pt x="445556" y="757313"/>
                    <a:pt x="445556" y="753651"/>
                  </a:cubicBezTo>
                  <a:cubicBezTo>
                    <a:pt x="445556" y="751210"/>
                    <a:pt x="449218" y="748768"/>
                    <a:pt x="449218" y="746327"/>
                  </a:cubicBezTo>
                  <a:cubicBezTo>
                    <a:pt x="450439" y="743886"/>
                    <a:pt x="456542" y="740224"/>
                    <a:pt x="456542" y="736561"/>
                  </a:cubicBezTo>
                  <a:cubicBezTo>
                    <a:pt x="457763" y="731679"/>
                    <a:pt x="461425" y="729237"/>
                    <a:pt x="463866" y="728017"/>
                  </a:cubicBezTo>
                  <a:cubicBezTo>
                    <a:pt x="465087" y="726796"/>
                    <a:pt x="466308" y="724354"/>
                    <a:pt x="467528" y="724354"/>
                  </a:cubicBezTo>
                  <a:cubicBezTo>
                    <a:pt x="468749" y="724354"/>
                    <a:pt x="468749" y="723134"/>
                    <a:pt x="468749" y="720692"/>
                  </a:cubicBezTo>
                  <a:cubicBezTo>
                    <a:pt x="468749" y="718251"/>
                    <a:pt x="468749" y="715810"/>
                    <a:pt x="467528" y="717030"/>
                  </a:cubicBezTo>
                  <a:cubicBezTo>
                    <a:pt x="465087" y="720692"/>
                    <a:pt x="465087" y="721913"/>
                    <a:pt x="461425" y="721913"/>
                  </a:cubicBezTo>
                  <a:cubicBezTo>
                    <a:pt x="458983" y="721913"/>
                    <a:pt x="457763" y="724354"/>
                    <a:pt x="455321" y="725575"/>
                  </a:cubicBezTo>
                  <a:cubicBezTo>
                    <a:pt x="455321" y="725575"/>
                    <a:pt x="455321" y="728017"/>
                    <a:pt x="454101" y="728017"/>
                  </a:cubicBezTo>
                  <a:cubicBezTo>
                    <a:pt x="454101" y="728017"/>
                    <a:pt x="452880" y="730458"/>
                    <a:pt x="451659" y="730458"/>
                  </a:cubicBezTo>
                  <a:cubicBezTo>
                    <a:pt x="449218" y="730458"/>
                    <a:pt x="450439" y="731679"/>
                    <a:pt x="449218" y="731679"/>
                  </a:cubicBezTo>
                  <a:cubicBezTo>
                    <a:pt x="446776" y="731679"/>
                    <a:pt x="447997" y="729237"/>
                    <a:pt x="446776" y="735341"/>
                  </a:cubicBezTo>
                  <a:cubicBezTo>
                    <a:pt x="445556" y="737782"/>
                    <a:pt x="445556" y="740224"/>
                    <a:pt x="444335" y="739003"/>
                  </a:cubicBezTo>
                  <a:cubicBezTo>
                    <a:pt x="443114" y="737782"/>
                    <a:pt x="443114" y="739003"/>
                    <a:pt x="440673" y="739003"/>
                  </a:cubicBezTo>
                  <a:cubicBezTo>
                    <a:pt x="438232" y="740224"/>
                    <a:pt x="439452" y="743886"/>
                    <a:pt x="438232" y="743886"/>
                  </a:cubicBezTo>
                  <a:cubicBezTo>
                    <a:pt x="437011" y="745106"/>
                    <a:pt x="437011" y="743886"/>
                    <a:pt x="435790" y="742665"/>
                  </a:cubicBezTo>
                  <a:cubicBezTo>
                    <a:pt x="433349" y="739003"/>
                    <a:pt x="433349" y="743886"/>
                    <a:pt x="432128" y="746327"/>
                  </a:cubicBezTo>
                  <a:cubicBezTo>
                    <a:pt x="429687" y="749989"/>
                    <a:pt x="429687" y="748768"/>
                    <a:pt x="427245" y="747548"/>
                  </a:cubicBezTo>
                  <a:cubicBezTo>
                    <a:pt x="426025" y="746327"/>
                    <a:pt x="423583" y="743886"/>
                    <a:pt x="422362" y="748768"/>
                  </a:cubicBezTo>
                  <a:cubicBezTo>
                    <a:pt x="422362" y="751210"/>
                    <a:pt x="421142" y="751210"/>
                    <a:pt x="421142" y="751210"/>
                  </a:cubicBezTo>
                  <a:cubicBezTo>
                    <a:pt x="417480" y="749989"/>
                    <a:pt x="419921" y="753651"/>
                    <a:pt x="419921" y="753651"/>
                  </a:cubicBezTo>
                  <a:cubicBezTo>
                    <a:pt x="416259" y="752431"/>
                    <a:pt x="413818" y="754872"/>
                    <a:pt x="412597" y="757313"/>
                  </a:cubicBezTo>
                  <a:cubicBezTo>
                    <a:pt x="411376" y="760975"/>
                    <a:pt x="410155" y="762196"/>
                    <a:pt x="408935" y="762196"/>
                  </a:cubicBezTo>
                  <a:cubicBezTo>
                    <a:pt x="407714" y="762196"/>
                    <a:pt x="406493" y="762196"/>
                    <a:pt x="405273" y="760975"/>
                  </a:cubicBezTo>
                  <a:cubicBezTo>
                    <a:pt x="400390" y="759755"/>
                    <a:pt x="402831" y="763417"/>
                    <a:pt x="400390" y="760975"/>
                  </a:cubicBezTo>
                  <a:cubicBezTo>
                    <a:pt x="400390" y="760975"/>
                    <a:pt x="399169" y="759755"/>
                    <a:pt x="399169" y="759755"/>
                  </a:cubicBezTo>
                  <a:cubicBezTo>
                    <a:pt x="399169" y="758534"/>
                    <a:pt x="400390" y="757313"/>
                    <a:pt x="401611" y="757313"/>
                  </a:cubicBezTo>
                  <a:cubicBezTo>
                    <a:pt x="402831" y="754872"/>
                    <a:pt x="405273" y="753651"/>
                    <a:pt x="406493" y="751210"/>
                  </a:cubicBezTo>
                  <a:cubicBezTo>
                    <a:pt x="408935" y="748768"/>
                    <a:pt x="411376" y="745106"/>
                    <a:pt x="413818" y="742665"/>
                  </a:cubicBezTo>
                  <a:cubicBezTo>
                    <a:pt x="415038" y="741444"/>
                    <a:pt x="421142" y="737782"/>
                    <a:pt x="421142" y="736561"/>
                  </a:cubicBezTo>
                  <a:cubicBezTo>
                    <a:pt x="423583" y="734120"/>
                    <a:pt x="422362" y="729237"/>
                    <a:pt x="422362" y="725575"/>
                  </a:cubicBezTo>
                  <a:cubicBezTo>
                    <a:pt x="422362" y="723134"/>
                    <a:pt x="424804" y="720692"/>
                    <a:pt x="424804" y="719472"/>
                  </a:cubicBezTo>
                  <a:cubicBezTo>
                    <a:pt x="424804" y="717030"/>
                    <a:pt x="429687" y="713368"/>
                    <a:pt x="429687" y="710927"/>
                  </a:cubicBezTo>
                  <a:cubicBezTo>
                    <a:pt x="429687" y="706044"/>
                    <a:pt x="433349" y="704823"/>
                    <a:pt x="434569" y="703603"/>
                  </a:cubicBezTo>
                  <a:cubicBezTo>
                    <a:pt x="435790" y="703603"/>
                    <a:pt x="435790" y="701161"/>
                    <a:pt x="437011" y="701161"/>
                  </a:cubicBezTo>
                  <a:cubicBezTo>
                    <a:pt x="437011" y="701161"/>
                    <a:pt x="438232" y="699940"/>
                    <a:pt x="438232" y="698720"/>
                  </a:cubicBezTo>
                  <a:cubicBezTo>
                    <a:pt x="438232" y="696278"/>
                    <a:pt x="438232" y="695058"/>
                    <a:pt x="437011" y="696278"/>
                  </a:cubicBezTo>
                  <a:cubicBezTo>
                    <a:pt x="434569" y="699940"/>
                    <a:pt x="434569" y="699940"/>
                    <a:pt x="432128" y="699940"/>
                  </a:cubicBezTo>
                  <a:cubicBezTo>
                    <a:pt x="429687" y="699940"/>
                    <a:pt x="429687" y="702382"/>
                    <a:pt x="427245" y="703603"/>
                  </a:cubicBezTo>
                  <a:cubicBezTo>
                    <a:pt x="427245" y="703603"/>
                    <a:pt x="427245" y="706044"/>
                    <a:pt x="426025" y="706044"/>
                  </a:cubicBezTo>
                  <a:cubicBezTo>
                    <a:pt x="426025" y="706044"/>
                    <a:pt x="424804" y="708485"/>
                    <a:pt x="424804" y="708485"/>
                  </a:cubicBezTo>
                  <a:cubicBezTo>
                    <a:pt x="422362" y="709706"/>
                    <a:pt x="423583" y="709706"/>
                    <a:pt x="422362" y="709706"/>
                  </a:cubicBezTo>
                  <a:cubicBezTo>
                    <a:pt x="421142" y="709706"/>
                    <a:pt x="421142" y="708485"/>
                    <a:pt x="419921" y="712147"/>
                  </a:cubicBezTo>
                  <a:cubicBezTo>
                    <a:pt x="419921" y="714589"/>
                    <a:pt x="419921" y="715810"/>
                    <a:pt x="417480" y="715810"/>
                  </a:cubicBezTo>
                  <a:cubicBezTo>
                    <a:pt x="416259" y="714589"/>
                    <a:pt x="416259" y="715810"/>
                    <a:pt x="415038" y="717030"/>
                  </a:cubicBezTo>
                  <a:cubicBezTo>
                    <a:pt x="412597" y="718251"/>
                    <a:pt x="413818" y="720692"/>
                    <a:pt x="413818" y="721913"/>
                  </a:cubicBezTo>
                  <a:cubicBezTo>
                    <a:pt x="413818" y="723134"/>
                    <a:pt x="412597" y="723134"/>
                    <a:pt x="411376" y="721913"/>
                  </a:cubicBezTo>
                  <a:cubicBezTo>
                    <a:pt x="408935" y="719472"/>
                    <a:pt x="408935" y="724354"/>
                    <a:pt x="408935" y="725575"/>
                  </a:cubicBezTo>
                  <a:cubicBezTo>
                    <a:pt x="407714" y="729237"/>
                    <a:pt x="407714" y="728017"/>
                    <a:pt x="405273" y="726796"/>
                  </a:cubicBezTo>
                  <a:cubicBezTo>
                    <a:pt x="404052" y="726796"/>
                    <a:pt x="401611" y="724354"/>
                    <a:pt x="401611" y="728017"/>
                  </a:cubicBezTo>
                  <a:cubicBezTo>
                    <a:pt x="401611" y="730458"/>
                    <a:pt x="401611" y="730458"/>
                    <a:pt x="400390" y="730458"/>
                  </a:cubicBezTo>
                  <a:cubicBezTo>
                    <a:pt x="396728" y="730458"/>
                    <a:pt x="400390" y="732899"/>
                    <a:pt x="400390" y="732899"/>
                  </a:cubicBezTo>
                  <a:cubicBezTo>
                    <a:pt x="396728" y="732899"/>
                    <a:pt x="395507" y="735341"/>
                    <a:pt x="395507" y="737782"/>
                  </a:cubicBezTo>
                  <a:cubicBezTo>
                    <a:pt x="394286" y="743886"/>
                    <a:pt x="394286" y="742665"/>
                    <a:pt x="390624" y="742665"/>
                  </a:cubicBezTo>
                  <a:cubicBezTo>
                    <a:pt x="386962" y="742665"/>
                    <a:pt x="389404" y="745106"/>
                    <a:pt x="386962" y="743886"/>
                  </a:cubicBezTo>
                  <a:cubicBezTo>
                    <a:pt x="386962" y="743886"/>
                    <a:pt x="385741" y="743886"/>
                    <a:pt x="385741" y="742665"/>
                  </a:cubicBezTo>
                  <a:cubicBezTo>
                    <a:pt x="385741" y="742665"/>
                    <a:pt x="385741" y="742665"/>
                    <a:pt x="385741" y="742665"/>
                  </a:cubicBezTo>
                  <a:cubicBezTo>
                    <a:pt x="390624" y="737782"/>
                    <a:pt x="388183" y="737782"/>
                    <a:pt x="391845" y="731679"/>
                  </a:cubicBezTo>
                  <a:cubicBezTo>
                    <a:pt x="393066" y="729237"/>
                    <a:pt x="394286" y="728017"/>
                    <a:pt x="395507" y="726796"/>
                  </a:cubicBezTo>
                  <a:cubicBezTo>
                    <a:pt x="396728" y="724354"/>
                    <a:pt x="399169" y="721913"/>
                    <a:pt x="400390" y="719472"/>
                  </a:cubicBezTo>
                  <a:cubicBezTo>
                    <a:pt x="401611" y="718251"/>
                    <a:pt x="405273" y="714589"/>
                    <a:pt x="406493" y="713368"/>
                  </a:cubicBezTo>
                  <a:cubicBezTo>
                    <a:pt x="407714" y="710927"/>
                    <a:pt x="407714" y="707265"/>
                    <a:pt x="406493" y="703603"/>
                  </a:cubicBezTo>
                  <a:cubicBezTo>
                    <a:pt x="406493" y="701161"/>
                    <a:pt x="407714" y="699940"/>
                    <a:pt x="407714" y="697499"/>
                  </a:cubicBezTo>
                  <a:cubicBezTo>
                    <a:pt x="407714" y="695058"/>
                    <a:pt x="411376" y="691396"/>
                    <a:pt x="411376" y="690175"/>
                  </a:cubicBezTo>
                  <a:cubicBezTo>
                    <a:pt x="411376" y="686513"/>
                    <a:pt x="413818" y="684071"/>
                    <a:pt x="415038" y="682851"/>
                  </a:cubicBezTo>
                  <a:cubicBezTo>
                    <a:pt x="416259" y="682851"/>
                    <a:pt x="416259" y="680409"/>
                    <a:pt x="416259" y="680409"/>
                  </a:cubicBezTo>
                  <a:cubicBezTo>
                    <a:pt x="416259" y="680409"/>
                    <a:pt x="416259" y="679189"/>
                    <a:pt x="416259" y="677968"/>
                  </a:cubicBezTo>
                  <a:cubicBezTo>
                    <a:pt x="416259" y="676747"/>
                    <a:pt x="415038" y="675526"/>
                    <a:pt x="415038" y="675526"/>
                  </a:cubicBezTo>
                  <a:cubicBezTo>
                    <a:pt x="413818" y="679189"/>
                    <a:pt x="413818" y="679189"/>
                    <a:pt x="411376" y="679189"/>
                  </a:cubicBezTo>
                  <a:cubicBezTo>
                    <a:pt x="410155" y="679189"/>
                    <a:pt x="408935" y="681630"/>
                    <a:pt x="407714" y="682851"/>
                  </a:cubicBezTo>
                  <a:cubicBezTo>
                    <a:pt x="407714" y="682851"/>
                    <a:pt x="407714" y="684071"/>
                    <a:pt x="407714" y="685292"/>
                  </a:cubicBezTo>
                  <a:cubicBezTo>
                    <a:pt x="407714" y="685292"/>
                    <a:pt x="407714" y="686513"/>
                    <a:pt x="406493" y="687733"/>
                  </a:cubicBezTo>
                  <a:cubicBezTo>
                    <a:pt x="405273" y="688954"/>
                    <a:pt x="405273" y="688954"/>
                    <a:pt x="405273" y="688954"/>
                  </a:cubicBezTo>
                  <a:cubicBezTo>
                    <a:pt x="404052" y="690175"/>
                    <a:pt x="404052" y="687733"/>
                    <a:pt x="404052" y="691396"/>
                  </a:cubicBezTo>
                  <a:cubicBezTo>
                    <a:pt x="404052" y="693837"/>
                    <a:pt x="404052" y="695058"/>
                    <a:pt x="402831" y="693837"/>
                  </a:cubicBezTo>
                  <a:cubicBezTo>
                    <a:pt x="401611" y="693837"/>
                    <a:pt x="401611" y="693837"/>
                    <a:pt x="400390" y="695058"/>
                  </a:cubicBezTo>
                  <a:cubicBezTo>
                    <a:pt x="399169" y="696278"/>
                    <a:pt x="400390" y="698720"/>
                    <a:pt x="400390" y="698720"/>
                  </a:cubicBezTo>
                  <a:cubicBezTo>
                    <a:pt x="400390" y="699940"/>
                    <a:pt x="399169" y="699940"/>
                    <a:pt x="397948" y="698720"/>
                  </a:cubicBezTo>
                  <a:cubicBezTo>
                    <a:pt x="395507" y="697499"/>
                    <a:pt x="396728" y="701161"/>
                    <a:pt x="396728" y="702382"/>
                  </a:cubicBezTo>
                  <a:cubicBezTo>
                    <a:pt x="396728" y="704823"/>
                    <a:pt x="395507" y="704823"/>
                    <a:pt x="394286" y="703603"/>
                  </a:cubicBezTo>
                  <a:cubicBezTo>
                    <a:pt x="393066" y="703603"/>
                    <a:pt x="390624" y="702382"/>
                    <a:pt x="391845" y="704823"/>
                  </a:cubicBezTo>
                  <a:cubicBezTo>
                    <a:pt x="391845" y="706044"/>
                    <a:pt x="391845" y="707265"/>
                    <a:pt x="391845" y="707265"/>
                  </a:cubicBezTo>
                  <a:cubicBezTo>
                    <a:pt x="389404" y="707265"/>
                    <a:pt x="391845" y="709706"/>
                    <a:pt x="391845" y="709706"/>
                  </a:cubicBezTo>
                  <a:cubicBezTo>
                    <a:pt x="389404" y="709706"/>
                    <a:pt x="388183" y="712147"/>
                    <a:pt x="388183" y="714589"/>
                  </a:cubicBezTo>
                  <a:cubicBezTo>
                    <a:pt x="388183" y="720692"/>
                    <a:pt x="386962" y="719472"/>
                    <a:pt x="384521" y="719472"/>
                  </a:cubicBezTo>
                  <a:cubicBezTo>
                    <a:pt x="380859" y="720692"/>
                    <a:pt x="383300" y="721913"/>
                    <a:pt x="382079" y="721913"/>
                  </a:cubicBezTo>
                  <a:cubicBezTo>
                    <a:pt x="380859" y="721913"/>
                    <a:pt x="378417" y="720692"/>
                    <a:pt x="379638" y="724354"/>
                  </a:cubicBezTo>
                  <a:cubicBezTo>
                    <a:pt x="379638" y="725575"/>
                    <a:pt x="380859" y="726796"/>
                    <a:pt x="379638" y="725575"/>
                  </a:cubicBezTo>
                  <a:cubicBezTo>
                    <a:pt x="374755" y="721913"/>
                    <a:pt x="378417" y="726796"/>
                    <a:pt x="377197" y="726796"/>
                  </a:cubicBezTo>
                  <a:cubicBezTo>
                    <a:pt x="372314" y="725575"/>
                    <a:pt x="377197" y="731679"/>
                    <a:pt x="375976" y="730458"/>
                  </a:cubicBezTo>
                  <a:cubicBezTo>
                    <a:pt x="373534" y="729237"/>
                    <a:pt x="377197" y="732899"/>
                    <a:pt x="373534" y="730458"/>
                  </a:cubicBezTo>
                  <a:cubicBezTo>
                    <a:pt x="373534" y="730458"/>
                    <a:pt x="373534" y="731679"/>
                    <a:pt x="373534" y="731679"/>
                  </a:cubicBezTo>
                  <a:cubicBezTo>
                    <a:pt x="373534" y="731679"/>
                    <a:pt x="373534" y="731679"/>
                    <a:pt x="373534" y="731679"/>
                  </a:cubicBezTo>
                  <a:lnTo>
                    <a:pt x="372314" y="681630"/>
                  </a:lnTo>
                  <a:lnTo>
                    <a:pt x="371093" y="731679"/>
                  </a:lnTo>
                  <a:cubicBezTo>
                    <a:pt x="371093" y="731679"/>
                    <a:pt x="369872" y="731679"/>
                    <a:pt x="369872" y="731679"/>
                  </a:cubicBezTo>
                  <a:cubicBezTo>
                    <a:pt x="369872" y="731679"/>
                    <a:pt x="369872" y="730458"/>
                    <a:pt x="369872" y="730458"/>
                  </a:cubicBezTo>
                  <a:cubicBezTo>
                    <a:pt x="366210" y="732899"/>
                    <a:pt x="369872" y="729237"/>
                    <a:pt x="367431" y="730458"/>
                  </a:cubicBezTo>
                  <a:cubicBezTo>
                    <a:pt x="366210" y="730458"/>
                    <a:pt x="369872" y="725575"/>
                    <a:pt x="366210" y="726796"/>
                  </a:cubicBezTo>
                  <a:cubicBezTo>
                    <a:pt x="364990" y="726796"/>
                    <a:pt x="367431" y="721913"/>
                    <a:pt x="363769" y="725575"/>
                  </a:cubicBezTo>
                  <a:cubicBezTo>
                    <a:pt x="362548" y="725575"/>
                    <a:pt x="363769" y="725575"/>
                    <a:pt x="363769" y="724354"/>
                  </a:cubicBezTo>
                  <a:cubicBezTo>
                    <a:pt x="364990" y="720692"/>
                    <a:pt x="362548" y="721913"/>
                    <a:pt x="361327" y="721913"/>
                  </a:cubicBezTo>
                  <a:cubicBezTo>
                    <a:pt x="358886" y="723134"/>
                    <a:pt x="362548" y="720692"/>
                    <a:pt x="358886" y="719472"/>
                  </a:cubicBezTo>
                  <a:cubicBezTo>
                    <a:pt x="356445" y="718251"/>
                    <a:pt x="355224" y="719472"/>
                    <a:pt x="355224" y="714589"/>
                  </a:cubicBezTo>
                  <a:cubicBezTo>
                    <a:pt x="355224" y="712147"/>
                    <a:pt x="354003" y="709706"/>
                    <a:pt x="351562" y="709706"/>
                  </a:cubicBezTo>
                  <a:cubicBezTo>
                    <a:pt x="351562" y="709706"/>
                    <a:pt x="354003" y="707265"/>
                    <a:pt x="351562" y="707265"/>
                  </a:cubicBezTo>
                  <a:cubicBezTo>
                    <a:pt x="351562" y="707265"/>
                    <a:pt x="350341" y="706044"/>
                    <a:pt x="351562" y="704823"/>
                  </a:cubicBezTo>
                  <a:cubicBezTo>
                    <a:pt x="351562" y="701161"/>
                    <a:pt x="350341" y="702382"/>
                    <a:pt x="349120" y="703603"/>
                  </a:cubicBezTo>
                  <a:cubicBezTo>
                    <a:pt x="347900" y="703603"/>
                    <a:pt x="346679" y="704823"/>
                    <a:pt x="346679" y="702382"/>
                  </a:cubicBezTo>
                  <a:cubicBezTo>
                    <a:pt x="346679" y="701161"/>
                    <a:pt x="346679" y="697499"/>
                    <a:pt x="345458" y="698720"/>
                  </a:cubicBezTo>
                  <a:cubicBezTo>
                    <a:pt x="344238" y="699940"/>
                    <a:pt x="344238" y="699940"/>
                    <a:pt x="343017" y="698720"/>
                  </a:cubicBezTo>
                  <a:cubicBezTo>
                    <a:pt x="343017" y="697499"/>
                    <a:pt x="344238" y="696278"/>
                    <a:pt x="343017" y="695058"/>
                  </a:cubicBezTo>
                  <a:cubicBezTo>
                    <a:pt x="341796" y="695058"/>
                    <a:pt x="341796" y="693837"/>
                    <a:pt x="340575" y="693837"/>
                  </a:cubicBezTo>
                  <a:cubicBezTo>
                    <a:pt x="339355" y="695058"/>
                    <a:pt x="339355" y="692616"/>
                    <a:pt x="339355" y="691396"/>
                  </a:cubicBezTo>
                  <a:cubicBezTo>
                    <a:pt x="339355" y="687733"/>
                    <a:pt x="339355" y="688954"/>
                    <a:pt x="338134" y="688954"/>
                  </a:cubicBezTo>
                  <a:cubicBezTo>
                    <a:pt x="336913" y="688954"/>
                    <a:pt x="338134" y="688954"/>
                    <a:pt x="336913" y="687733"/>
                  </a:cubicBezTo>
                  <a:cubicBezTo>
                    <a:pt x="335693" y="687733"/>
                    <a:pt x="335693" y="686513"/>
                    <a:pt x="335693" y="685292"/>
                  </a:cubicBezTo>
                  <a:cubicBezTo>
                    <a:pt x="335693" y="685292"/>
                    <a:pt x="335693" y="682851"/>
                    <a:pt x="335693" y="682851"/>
                  </a:cubicBezTo>
                  <a:cubicBezTo>
                    <a:pt x="334472" y="681630"/>
                    <a:pt x="334472" y="679189"/>
                    <a:pt x="332031" y="679189"/>
                  </a:cubicBezTo>
                  <a:cubicBezTo>
                    <a:pt x="329589" y="679189"/>
                    <a:pt x="329589" y="677968"/>
                    <a:pt x="328368" y="675526"/>
                  </a:cubicBezTo>
                  <a:cubicBezTo>
                    <a:pt x="328368" y="674306"/>
                    <a:pt x="327148" y="675526"/>
                    <a:pt x="327148" y="677968"/>
                  </a:cubicBezTo>
                  <a:cubicBezTo>
                    <a:pt x="327148" y="679189"/>
                    <a:pt x="327148" y="680409"/>
                    <a:pt x="327148" y="680409"/>
                  </a:cubicBezTo>
                  <a:cubicBezTo>
                    <a:pt x="327148" y="680409"/>
                    <a:pt x="328368" y="682851"/>
                    <a:pt x="328368" y="682851"/>
                  </a:cubicBezTo>
                  <a:cubicBezTo>
                    <a:pt x="329589" y="684071"/>
                    <a:pt x="332031" y="685292"/>
                    <a:pt x="332031" y="690175"/>
                  </a:cubicBezTo>
                  <a:cubicBezTo>
                    <a:pt x="332031" y="692616"/>
                    <a:pt x="335693" y="696278"/>
                    <a:pt x="335693" y="697499"/>
                  </a:cubicBezTo>
                  <a:cubicBezTo>
                    <a:pt x="335693" y="699940"/>
                    <a:pt x="336913" y="701161"/>
                    <a:pt x="336913" y="703603"/>
                  </a:cubicBezTo>
                  <a:cubicBezTo>
                    <a:pt x="336913" y="706044"/>
                    <a:pt x="335693" y="710927"/>
                    <a:pt x="336913" y="713368"/>
                  </a:cubicBezTo>
                  <a:cubicBezTo>
                    <a:pt x="336913" y="714589"/>
                    <a:pt x="341796" y="718251"/>
                    <a:pt x="343017" y="719472"/>
                  </a:cubicBezTo>
                  <a:cubicBezTo>
                    <a:pt x="344238" y="721913"/>
                    <a:pt x="346679" y="724354"/>
                    <a:pt x="347900" y="726796"/>
                  </a:cubicBezTo>
                  <a:cubicBezTo>
                    <a:pt x="349120" y="729237"/>
                    <a:pt x="350341" y="730458"/>
                    <a:pt x="351562" y="731679"/>
                  </a:cubicBezTo>
                  <a:cubicBezTo>
                    <a:pt x="354003" y="737782"/>
                    <a:pt x="352783" y="739003"/>
                    <a:pt x="357665" y="742665"/>
                  </a:cubicBezTo>
                  <a:cubicBezTo>
                    <a:pt x="357665" y="742665"/>
                    <a:pt x="357665" y="742665"/>
                    <a:pt x="357665" y="742665"/>
                  </a:cubicBezTo>
                  <a:cubicBezTo>
                    <a:pt x="357665" y="742665"/>
                    <a:pt x="356445" y="742665"/>
                    <a:pt x="356445" y="743886"/>
                  </a:cubicBezTo>
                  <a:cubicBezTo>
                    <a:pt x="354003" y="745106"/>
                    <a:pt x="356445" y="742665"/>
                    <a:pt x="352783" y="742665"/>
                  </a:cubicBezTo>
                  <a:cubicBezTo>
                    <a:pt x="350341" y="742665"/>
                    <a:pt x="349120" y="743886"/>
                    <a:pt x="347900" y="737782"/>
                  </a:cubicBezTo>
                  <a:cubicBezTo>
                    <a:pt x="347900" y="735341"/>
                    <a:pt x="346679" y="732899"/>
                    <a:pt x="343017" y="732899"/>
                  </a:cubicBezTo>
                  <a:cubicBezTo>
                    <a:pt x="343017" y="732899"/>
                    <a:pt x="345458" y="730458"/>
                    <a:pt x="343017" y="730458"/>
                  </a:cubicBezTo>
                  <a:cubicBezTo>
                    <a:pt x="343017" y="730458"/>
                    <a:pt x="341796" y="729237"/>
                    <a:pt x="341796" y="728017"/>
                  </a:cubicBezTo>
                  <a:cubicBezTo>
                    <a:pt x="341796" y="724354"/>
                    <a:pt x="339355" y="725575"/>
                    <a:pt x="338134" y="726796"/>
                  </a:cubicBezTo>
                  <a:cubicBezTo>
                    <a:pt x="336913" y="728017"/>
                    <a:pt x="335693" y="728017"/>
                    <a:pt x="334472" y="725575"/>
                  </a:cubicBezTo>
                  <a:cubicBezTo>
                    <a:pt x="334472" y="723134"/>
                    <a:pt x="334472" y="719472"/>
                    <a:pt x="332031" y="721913"/>
                  </a:cubicBezTo>
                  <a:cubicBezTo>
                    <a:pt x="330810" y="723134"/>
                    <a:pt x="330810" y="723134"/>
                    <a:pt x="329589" y="721913"/>
                  </a:cubicBezTo>
                  <a:cubicBezTo>
                    <a:pt x="329589" y="720692"/>
                    <a:pt x="330810" y="718251"/>
                    <a:pt x="328368" y="717030"/>
                  </a:cubicBezTo>
                  <a:cubicBezTo>
                    <a:pt x="327148" y="717030"/>
                    <a:pt x="327148" y="715810"/>
                    <a:pt x="325927" y="715810"/>
                  </a:cubicBezTo>
                  <a:cubicBezTo>
                    <a:pt x="324706" y="717030"/>
                    <a:pt x="324706" y="714589"/>
                    <a:pt x="323486" y="712147"/>
                  </a:cubicBezTo>
                  <a:cubicBezTo>
                    <a:pt x="323486" y="707265"/>
                    <a:pt x="323486" y="709706"/>
                    <a:pt x="321044" y="709706"/>
                  </a:cubicBezTo>
                  <a:cubicBezTo>
                    <a:pt x="319824" y="709706"/>
                    <a:pt x="321044" y="708485"/>
                    <a:pt x="318603" y="708485"/>
                  </a:cubicBezTo>
                  <a:cubicBezTo>
                    <a:pt x="317382" y="708485"/>
                    <a:pt x="317382" y="706044"/>
                    <a:pt x="317382" y="706044"/>
                  </a:cubicBezTo>
                  <a:cubicBezTo>
                    <a:pt x="317382" y="706044"/>
                    <a:pt x="316161" y="703603"/>
                    <a:pt x="316161" y="703603"/>
                  </a:cubicBezTo>
                  <a:cubicBezTo>
                    <a:pt x="313720" y="702382"/>
                    <a:pt x="313720" y="699940"/>
                    <a:pt x="311279" y="699940"/>
                  </a:cubicBezTo>
                  <a:cubicBezTo>
                    <a:pt x="308837" y="701161"/>
                    <a:pt x="308837" y="699940"/>
                    <a:pt x="306396" y="696278"/>
                  </a:cubicBezTo>
                  <a:cubicBezTo>
                    <a:pt x="305175" y="695058"/>
                    <a:pt x="305175" y="696278"/>
                    <a:pt x="305175" y="698720"/>
                  </a:cubicBezTo>
                  <a:cubicBezTo>
                    <a:pt x="305175" y="699940"/>
                    <a:pt x="305175" y="701161"/>
                    <a:pt x="306396" y="701161"/>
                  </a:cubicBezTo>
                  <a:cubicBezTo>
                    <a:pt x="307617" y="701161"/>
                    <a:pt x="307617" y="703603"/>
                    <a:pt x="308837" y="703603"/>
                  </a:cubicBezTo>
                  <a:cubicBezTo>
                    <a:pt x="310058" y="704823"/>
                    <a:pt x="312499" y="706044"/>
                    <a:pt x="313720" y="710927"/>
                  </a:cubicBezTo>
                  <a:cubicBezTo>
                    <a:pt x="313720" y="713368"/>
                    <a:pt x="318603" y="717030"/>
                    <a:pt x="318603" y="719472"/>
                  </a:cubicBezTo>
                  <a:cubicBezTo>
                    <a:pt x="318603" y="721913"/>
                    <a:pt x="321044" y="724354"/>
                    <a:pt x="321044" y="725575"/>
                  </a:cubicBezTo>
                  <a:cubicBezTo>
                    <a:pt x="321044" y="729237"/>
                    <a:pt x="321044" y="732899"/>
                    <a:pt x="322265" y="736561"/>
                  </a:cubicBezTo>
                  <a:cubicBezTo>
                    <a:pt x="323486" y="737782"/>
                    <a:pt x="328368" y="741444"/>
                    <a:pt x="329589" y="742665"/>
                  </a:cubicBezTo>
                  <a:cubicBezTo>
                    <a:pt x="332031" y="745106"/>
                    <a:pt x="334472" y="747548"/>
                    <a:pt x="336913" y="751210"/>
                  </a:cubicBezTo>
                  <a:cubicBezTo>
                    <a:pt x="338134" y="753651"/>
                    <a:pt x="340575" y="754872"/>
                    <a:pt x="341796" y="757313"/>
                  </a:cubicBezTo>
                  <a:cubicBezTo>
                    <a:pt x="343017" y="758534"/>
                    <a:pt x="343017" y="759755"/>
                    <a:pt x="344238" y="759755"/>
                  </a:cubicBezTo>
                  <a:cubicBezTo>
                    <a:pt x="344238" y="759755"/>
                    <a:pt x="343017" y="760975"/>
                    <a:pt x="343017" y="760975"/>
                  </a:cubicBezTo>
                  <a:cubicBezTo>
                    <a:pt x="340575" y="763417"/>
                    <a:pt x="343017" y="758534"/>
                    <a:pt x="338134" y="760975"/>
                  </a:cubicBezTo>
                  <a:cubicBezTo>
                    <a:pt x="336913" y="760975"/>
                    <a:pt x="335693" y="762196"/>
                    <a:pt x="334472" y="762196"/>
                  </a:cubicBezTo>
                  <a:cubicBezTo>
                    <a:pt x="333251" y="762196"/>
                    <a:pt x="332031" y="760975"/>
                    <a:pt x="330810" y="757313"/>
                  </a:cubicBezTo>
                  <a:cubicBezTo>
                    <a:pt x="329589" y="753651"/>
                    <a:pt x="327148" y="752431"/>
                    <a:pt x="323486" y="753651"/>
                  </a:cubicBezTo>
                  <a:cubicBezTo>
                    <a:pt x="323486" y="753651"/>
                    <a:pt x="325927" y="749989"/>
                    <a:pt x="322265" y="751210"/>
                  </a:cubicBezTo>
                  <a:cubicBezTo>
                    <a:pt x="322265" y="751210"/>
                    <a:pt x="321044" y="751210"/>
                    <a:pt x="321044" y="748768"/>
                  </a:cubicBezTo>
                  <a:cubicBezTo>
                    <a:pt x="319824" y="743886"/>
                    <a:pt x="318603" y="746327"/>
                    <a:pt x="316161" y="747548"/>
                  </a:cubicBezTo>
                  <a:cubicBezTo>
                    <a:pt x="314941" y="748768"/>
                    <a:pt x="313720" y="749989"/>
                    <a:pt x="311279" y="746327"/>
                  </a:cubicBezTo>
                  <a:cubicBezTo>
                    <a:pt x="310058" y="743886"/>
                    <a:pt x="308837" y="739003"/>
                    <a:pt x="307617" y="742665"/>
                  </a:cubicBezTo>
                  <a:cubicBezTo>
                    <a:pt x="306396" y="743886"/>
                    <a:pt x="306396" y="743886"/>
                    <a:pt x="305175" y="743886"/>
                  </a:cubicBezTo>
                  <a:cubicBezTo>
                    <a:pt x="303954" y="742665"/>
                    <a:pt x="305175" y="739003"/>
                    <a:pt x="302734" y="739003"/>
                  </a:cubicBezTo>
                  <a:cubicBezTo>
                    <a:pt x="301513" y="739003"/>
                    <a:pt x="300292" y="737782"/>
                    <a:pt x="299072" y="739003"/>
                  </a:cubicBezTo>
                  <a:cubicBezTo>
                    <a:pt x="297851" y="740224"/>
                    <a:pt x="296630" y="737782"/>
                    <a:pt x="296630" y="735341"/>
                  </a:cubicBezTo>
                  <a:cubicBezTo>
                    <a:pt x="295410" y="730458"/>
                    <a:pt x="295410" y="732899"/>
                    <a:pt x="294189" y="731679"/>
                  </a:cubicBezTo>
                  <a:cubicBezTo>
                    <a:pt x="292968" y="731679"/>
                    <a:pt x="294189" y="730458"/>
                    <a:pt x="291747" y="730458"/>
                  </a:cubicBezTo>
                  <a:cubicBezTo>
                    <a:pt x="290527" y="730458"/>
                    <a:pt x="290527" y="728017"/>
                    <a:pt x="289306" y="728017"/>
                  </a:cubicBezTo>
                  <a:cubicBezTo>
                    <a:pt x="288085" y="728017"/>
                    <a:pt x="288085" y="725575"/>
                    <a:pt x="288085" y="725575"/>
                  </a:cubicBezTo>
                  <a:cubicBezTo>
                    <a:pt x="285644" y="724354"/>
                    <a:pt x="284423" y="720692"/>
                    <a:pt x="281982" y="721913"/>
                  </a:cubicBezTo>
                  <a:cubicBezTo>
                    <a:pt x="278320" y="723134"/>
                    <a:pt x="278320" y="721913"/>
                    <a:pt x="275878" y="717030"/>
                  </a:cubicBezTo>
                  <a:cubicBezTo>
                    <a:pt x="274658" y="715810"/>
                    <a:pt x="274658" y="717030"/>
                    <a:pt x="274658" y="720692"/>
                  </a:cubicBezTo>
                  <a:cubicBezTo>
                    <a:pt x="274658" y="723134"/>
                    <a:pt x="274658" y="724354"/>
                    <a:pt x="275878" y="724354"/>
                  </a:cubicBezTo>
                  <a:cubicBezTo>
                    <a:pt x="277099" y="724354"/>
                    <a:pt x="278320" y="726796"/>
                    <a:pt x="279540" y="728017"/>
                  </a:cubicBezTo>
                  <a:cubicBezTo>
                    <a:pt x="280761" y="729237"/>
                    <a:pt x="284423" y="730458"/>
                    <a:pt x="286865" y="736561"/>
                  </a:cubicBezTo>
                  <a:cubicBezTo>
                    <a:pt x="288085" y="739003"/>
                    <a:pt x="294189" y="742665"/>
                    <a:pt x="294189" y="746327"/>
                  </a:cubicBezTo>
                  <a:cubicBezTo>
                    <a:pt x="295410" y="748768"/>
                    <a:pt x="297851" y="751210"/>
                    <a:pt x="297851" y="753651"/>
                  </a:cubicBezTo>
                  <a:cubicBezTo>
                    <a:pt x="299072" y="757313"/>
                    <a:pt x="300292" y="763417"/>
                    <a:pt x="302734" y="765858"/>
                  </a:cubicBezTo>
                  <a:cubicBezTo>
                    <a:pt x="303954" y="767079"/>
                    <a:pt x="312499" y="769520"/>
                    <a:pt x="313720" y="770741"/>
                  </a:cubicBezTo>
                  <a:cubicBezTo>
                    <a:pt x="317382" y="773182"/>
                    <a:pt x="321044" y="775624"/>
                    <a:pt x="324706" y="778065"/>
                  </a:cubicBezTo>
                  <a:cubicBezTo>
                    <a:pt x="327148" y="780507"/>
                    <a:pt x="330810" y="780507"/>
                    <a:pt x="333251" y="782948"/>
                  </a:cubicBezTo>
                  <a:cubicBezTo>
                    <a:pt x="336913" y="785389"/>
                    <a:pt x="338134" y="786610"/>
                    <a:pt x="340575" y="789052"/>
                  </a:cubicBezTo>
                  <a:cubicBezTo>
                    <a:pt x="340575" y="789052"/>
                    <a:pt x="340575" y="789052"/>
                    <a:pt x="339355" y="790272"/>
                  </a:cubicBezTo>
                  <a:cubicBezTo>
                    <a:pt x="336913" y="792714"/>
                    <a:pt x="339355" y="787831"/>
                    <a:pt x="333251" y="790272"/>
                  </a:cubicBezTo>
                  <a:cubicBezTo>
                    <a:pt x="329589" y="791493"/>
                    <a:pt x="329589" y="793934"/>
                    <a:pt x="324706" y="786610"/>
                  </a:cubicBezTo>
                  <a:cubicBezTo>
                    <a:pt x="322265" y="782948"/>
                    <a:pt x="319824" y="781727"/>
                    <a:pt x="314941" y="782948"/>
                  </a:cubicBezTo>
                  <a:cubicBezTo>
                    <a:pt x="314941" y="782948"/>
                    <a:pt x="316161" y="778065"/>
                    <a:pt x="312499" y="780507"/>
                  </a:cubicBezTo>
                  <a:cubicBezTo>
                    <a:pt x="312499" y="780507"/>
                    <a:pt x="311279" y="780507"/>
                    <a:pt x="310058" y="778065"/>
                  </a:cubicBezTo>
                  <a:cubicBezTo>
                    <a:pt x="307617" y="773182"/>
                    <a:pt x="306396" y="776845"/>
                    <a:pt x="305175" y="778065"/>
                  </a:cubicBezTo>
                  <a:cubicBezTo>
                    <a:pt x="303954" y="779286"/>
                    <a:pt x="303954" y="781727"/>
                    <a:pt x="300292" y="778065"/>
                  </a:cubicBezTo>
                  <a:cubicBezTo>
                    <a:pt x="299072" y="775624"/>
                    <a:pt x="295410" y="770741"/>
                    <a:pt x="294189" y="775624"/>
                  </a:cubicBezTo>
                  <a:cubicBezTo>
                    <a:pt x="294189" y="776845"/>
                    <a:pt x="292968" y="778065"/>
                    <a:pt x="291747" y="778065"/>
                  </a:cubicBezTo>
                  <a:cubicBezTo>
                    <a:pt x="290527" y="778065"/>
                    <a:pt x="290527" y="773182"/>
                    <a:pt x="286865" y="773182"/>
                  </a:cubicBezTo>
                  <a:cubicBezTo>
                    <a:pt x="285644" y="773182"/>
                    <a:pt x="284423" y="771962"/>
                    <a:pt x="283203" y="773182"/>
                  </a:cubicBezTo>
                  <a:cubicBezTo>
                    <a:pt x="281982" y="775624"/>
                    <a:pt x="280761" y="773182"/>
                    <a:pt x="278320" y="770741"/>
                  </a:cubicBezTo>
                  <a:cubicBezTo>
                    <a:pt x="274658" y="765858"/>
                    <a:pt x="275878" y="768300"/>
                    <a:pt x="273437" y="768300"/>
                  </a:cubicBezTo>
                  <a:cubicBezTo>
                    <a:pt x="272216" y="768300"/>
                    <a:pt x="273437" y="767079"/>
                    <a:pt x="269775" y="768300"/>
                  </a:cubicBezTo>
                  <a:cubicBezTo>
                    <a:pt x="268554" y="768300"/>
                    <a:pt x="267333" y="767079"/>
                    <a:pt x="266113" y="767079"/>
                  </a:cubicBezTo>
                  <a:cubicBezTo>
                    <a:pt x="264892" y="767079"/>
                    <a:pt x="263671" y="764638"/>
                    <a:pt x="263671" y="764638"/>
                  </a:cubicBezTo>
                  <a:cubicBezTo>
                    <a:pt x="260009" y="764638"/>
                    <a:pt x="257568" y="762196"/>
                    <a:pt x="256347" y="763417"/>
                  </a:cubicBezTo>
                  <a:cubicBezTo>
                    <a:pt x="252685" y="765858"/>
                    <a:pt x="252685" y="764638"/>
                    <a:pt x="249023" y="762196"/>
                  </a:cubicBezTo>
                  <a:cubicBezTo>
                    <a:pt x="247802" y="760975"/>
                    <a:pt x="247802" y="763417"/>
                    <a:pt x="249023" y="765858"/>
                  </a:cubicBezTo>
                  <a:cubicBezTo>
                    <a:pt x="250244" y="768300"/>
                    <a:pt x="251464" y="769520"/>
                    <a:pt x="251464" y="768300"/>
                  </a:cubicBezTo>
                  <a:cubicBezTo>
                    <a:pt x="252685" y="768300"/>
                    <a:pt x="255126" y="769520"/>
                    <a:pt x="256347" y="769520"/>
                  </a:cubicBezTo>
                  <a:cubicBezTo>
                    <a:pt x="257568" y="769520"/>
                    <a:pt x="262451" y="769520"/>
                    <a:pt x="266113" y="774403"/>
                  </a:cubicBezTo>
                  <a:cubicBezTo>
                    <a:pt x="267333" y="776845"/>
                    <a:pt x="275878" y="778065"/>
                    <a:pt x="277099" y="780507"/>
                  </a:cubicBezTo>
                  <a:cubicBezTo>
                    <a:pt x="278320" y="782948"/>
                    <a:pt x="281982" y="784169"/>
                    <a:pt x="283203" y="786610"/>
                  </a:cubicBezTo>
                  <a:cubicBezTo>
                    <a:pt x="285644" y="790272"/>
                    <a:pt x="288085" y="796376"/>
                    <a:pt x="291747" y="797596"/>
                  </a:cubicBezTo>
                  <a:cubicBezTo>
                    <a:pt x="292968" y="798817"/>
                    <a:pt x="302734" y="798817"/>
                    <a:pt x="303954" y="800038"/>
                  </a:cubicBezTo>
                  <a:cubicBezTo>
                    <a:pt x="308837" y="802479"/>
                    <a:pt x="312499" y="803700"/>
                    <a:pt x="317382" y="806141"/>
                  </a:cubicBezTo>
                  <a:cubicBezTo>
                    <a:pt x="319824" y="807362"/>
                    <a:pt x="323486" y="808583"/>
                    <a:pt x="325927" y="809803"/>
                  </a:cubicBezTo>
                  <a:cubicBezTo>
                    <a:pt x="329589" y="812245"/>
                    <a:pt x="332031" y="814686"/>
                    <a:pt x="334472" y="815907"/>
                  </a:cubicBezTo>
                  <a:cubicBezTo>
                    <a:pt x="333251" y="815907"/>
                    <a:pt x="333251" y="818348"/>
                    <a:pt x="332031" y="819569"/>
                  </a:cubicBezTo>
                  <a:cubicBezTo>
                    <a:pt x="330810" y="822010"/>
                    <a:pt x="332031" y="817128"/>
                    <a:pt x="327148" y="820790"/>
                  </a:cubicBezTo>
                  <a:cubicBezTo>
                    <a:pt x="323486" y="823231"/>
                    <a:pt x="323486" y="824452"/>
                    <a:pt x="318603" y="818348"/>
                  </a:cubicBezTo>
                  <a:cubicBezTo>
                    <a:pt x="316161" y="815907"/>
                    <a:pt x="313720" y="813466"/>
                    <a:pt x="310058" y="815907"/>
                  </a:cubicBezTo>
                  <a:cubicBezTo>
                    <a:pt x="310058" y="815907"/>
                    <a:pt x="311279" y="811024"/>
                    <a:pt x="307617" y="813466"/>
                  </a:cubicBezTo>
                  <a:cubicBezTo>
                    <a:pt x="307617" y="813466"/>
                    <a:pt x="306396" y="813466"/>
                    <a:pt x="305175" y="811024"/>
                  </a:cubicBezTo>
                  <a:cubicBezTo>
                    <a:pt x="302734" y="806141"/>
                    <a:pt x="301513" y="809803"/>
                    <a:pt x="300292" y="811024"/>
                  </a:cubicBezTo>
                  <a:cubicBezTo>
                    <a:pt x="299072" y="812245"/>
                    <a:pt x="299072" y="814686"/>
                    <a:pt x="295410" y="811024"/>
                  </a:cubicBezTo>
                  <a:cubicBezTo>
                    <a:pt x="294189" y="808583"/>
                    <a:pt x="290527" y="803700"/>
                    <a:pt x="289306" y="808583"/>
                  </a:cubicBezTo>
                  <a:cubicBezTo>
                    <a:pt x="289306" y="809803"/>
                    <a:pt x="288085" y="811024"/>
                    <a:pt x="286865" y="811024"/>
                  </a:cubicBezTo>
                  <a:cubicBezTo>
                    <a:pt x="285644" y="811024"/>
                    <a:pt x="285644" y="806141"/>
                    <a:pt x="281982" y="806141"/>
                  </a:cubicBezTo>
                  <a:cubicBezTo>
                    <a:pt x="280761" y="806141"/>
                    <a:pt x="279540" y="804921"/>
                    <a:pt x="278320" y="807362"/>
                  </a:cubicBezTo>
                  <a:cubicBezTo>
                    <a:pt x="277099" y="809803"/>
                    <a:pt x="275878" y="807362"/>
                    <a:pt x="273437" y="804921"/>
                  </a:cubicBezTo>
                  <a:cubicBezTo>
                    <a:pt x="269775" y="800038"/>
                    <a:pt x="270996" y="802479"/>
                    <a:pt x="268554" y="803700"/>
                  </a:cubicBezTo>
                  <a:cubicBezTo>
                    <a:pt x="267333" y="803700"/>
                    <a:pt x="268554" y="802479"/>
                    <a:pt x="264892" y="803700"/>
                  </a:cubicBezTo>
                  <a:cubicBezTo>
                    <a:pt x="263671" y="803700"/>
                    <a:pt x="262451" y="802479"/>
                    <a:pt x="261230" y="802479"/>
                  </a:cubicBezTo>
                  <a:cubicBezTo>
                    <a:pt x="260009" y="802479"/>
                    <a:pt x="258789" y="801259"/>
                    <a:pt x="258789" y="801259"/>
                  </a:cubicBezTo>
                  <a:cubicBezTo>
                    <a:pt x="257568" y="801259"/>
                    <a:pt x="255126" y="801259"/>
                    <a:pt x="253906" y="801259"/>
                  </a:cubicBezTo>
                  <a:cubicBezTo>
                    <a:pt x="253906" y="801259"/>
                    <a:pt x="253906" y="800038"/>
                    <a:pt x="253906" y="800038"/>
                  </a:cubicBezTo>
                  <a:cubicBezTo>
                    <a:pt x="251464" y="797596"/>
                    <a:pt x="251464" y="793934"/>
                    <a:pt x="247802" y="792714"/>
                  </a:cubicBezTo>
                  <a:cubicBezTo>
                    <a:pt x="245361" y="792714"/>
                    <a:pt x="244140" y="791493"/>
                    <a:pt x="244140" y="790272"/>
                  </a:cubicBezTo>
                  <a:cubicBezTo>
                    <a:pt x="244140" y="789052"/>
                    <a:pt x="244140" y="786610"/>
                    <a:pt x="244140" y="782948"/>
                  </a:cubicBezTo>
                  <a:cubicBezTo>
                    <a:pt x="244140" y="780507"/>
                    <a:pt x="242919" y="782948"/>
                    <a:pt x="240478" y="786610"/>
                  </a:cubicBezTo>
                  <a:cubicBezTo>
                    <a:pt x="239257" y="790272"/>
                    <a:pt x="239257" y="792714"/>
                    <a:pt x="240478" y="792714"/>
                  </a:cubicBezTo>
                  <a:cubicBezTo>
                    <a:pt x="241699" y="792714"/>
                    <a:pt x="241699" y="797596"/>
                    <a:pt x="242919" y="798817"/>
                  </a:cubicBezTo>
                  <a:cubicBezTo>
                    <a:pt x="244140" y="800038"/>
                    <a:pt x="245361" y="801259"/>
                    <a:pt x="246582" y="802479"/>
                  </a:cubicBezTo>
                  <a:cubicBezTo>
                    <a:pt x="245361" y="802479"/>
                    <a:pt x="245361" y="802479"/>
                    <a:pt x="244140" y="802479"/>
                  </a:cubicBezTo>
                  <a:cubicBezTo>
                    <a:pt x="242919" y="802479"/>
                    <a:pt x="244140" y="803700"/>
                    <a:pt x="245361" y="804921"/>
                  </a:cubicBezTo>
                  <a:cubicBezTo>
                    <a:pt x="246582" y="806141"/>
                    <a:pt x="247802" y="807362"/>
                    <a:pt x="249023" y="806141"/>
                  </a:cubicBezTo>
                  <a:cubicBezTo>
                    <a:pt x="249023" y="806141"/>
                    <a:pt x="249023" y="806141"/>
                    <a:pt x="249023" y="806141"/>
                  </a:cubicBezTo>
                  <a:cubicBezTo>
                    <a:pt x="250244" y="807362"/>
                    <a:pt x="250244" y="809803"/>
                    <a:pt x="251464" y="811024"/>
                  </a:cubicBezTo>
                  <a:cubicBezTo>
                    <a:pt x="252685" y="812245"/>
                    <a:pt x="255126" y="814686"/>
                    <a:pt x="257568" y="815907"/>
                  </a:cubicBezTo>
                  <a:cubicBezTo>
                    <a:pt x="260009" y="817128"/>
                    <a:pt x="262451" y="818348"/>
                    <a:pt x="263671" y="820790"/>
                  </a:cubicBezTo>
                  <a:cubicBezTo>
                    <a:pt x="264892" y="824452"/>
                    <a:pt x="269775" y="825673"/>
                    <a:pt x="270996" y="828114"/>
                  </a:cubicBezTo>
                  <a:cubicBezTo>
                    <a:pt x="273437" y="832997"/>
                    <a:pt x="275878" y="839100"/>
                    <a:pt x="280761" y="841542"/>
                  </a:cubicBezTo>
                  <a:cubicBezTo>
                    <a:pt x="283203" y="842762"/>
                    <a:pt x="292968" y="843983"/>
                    <a:pt x="295410" y="845204"/>
                  </a:cubicBezTo>
                  <a:cubicBezTo>
                    <a:pt x="300292" y="847645"/>
                    <a:pt x="305175" y="848866"/>
                    <a:pt x="310058" y="852528"/>
                  </a:cubicBezTo>
                  <a:cubicBezTo>
                    <a:pt x="313720" y="853749"/>
                    <a:pt x="317382" y="854969"/>
                    <a:pt x="319824" y="857411"/>
                  </a:cubicBezTo>
                  <a:cubicBezTo>
                    <a:pt x="327148" y="861073"/>
                    <a:pt x="328368" y="864735"/>
                    <a:pt x="333251" y="867176"/>
                  </a:cubicBezTo>
                  <a:cubicBezTo>
                    <a:pt x="333251" y="867176"/>
                    <a:pt x="332031" y="868397"/>
                    <a:pt x="332031" y="868397"/>
                  </a:cubicBezTo>
                  <a:cubicBezTo>
                    <a:pt x="329589" y="870839"/>
                    <a:pt x="332031" y="865956"/>
                    <a:pt x="325927" y="868397"/>
                  </a:cubicBezTo>
                  <a:cubicBezTo>
                    <a:pt x="322265" y="869618"/>
                    <a:pt x="322265" y="872059"/>
                    <a:pt x="316161" y="864735"/>
                  </a:cubicBezTo>
                  <a:cubicBezTo>
                    <a:pt x="313720" y="862294"/>
                    <a:pt x="310058" y="859852"/>
                    <a:pt x="306396" y="862294"/>
                  </a:cubicBezTo>
                  <a:cubicBezTo>
                    <a:pt x="306396" y="862294"/>
                    <a:pt x="307617" y="857411"/>
                    <a:pt x="303954" y="859852"/>
                  </a:cubicBezTo>
                  <a:cubicBezTo>
                    <a:pt x="303954" y="859852"/>
                    <a:pt x="302734" y="859852"/>
                    <a:pt x="301513" y="857411"/>
                  </a:cubicBezTo>
                  <a:cubicBezTo>
                    <a:pt x="299072" y="852528"/>
                    <a:pt x="297851" y="856190"/>
                    <a:pt x="296630" y="858632"/>
                  </a:cubicBezTo>
                  <a:cubicBezTo>
                    <a:pt x="295410" y="859852"/>
                    <a:pt x="295410" y="862294"/>
                    <a:pt x="291747" y="859852"/>
                  </a:cubicBezTo>
                  <a:cubicBezTo>
                    <a:pt x="289306" y="858632"/>
                    <a:pt x="286865" y="853749"/>
                    <a:pt x="285644" y="857411"/>
                  </a:cubicBezTo>
                  <a:cubicBezTo>
                    <a:pt x="285644" y="858632"/>
                    <a:pt x="284423" y="859852"/>
                    <a:pt x="283203" y="859852"/>
                  </a:cubicBezTo>
                  <a:cubicBezTo>
                    <a:pt x="281982" y="859852"/>
                    <a:pt x="281982" y="854969"/>
                    <a:pt x="278320" y="856190"/>
                  </a:cubicBezTo>
                  <a:cubicBezTo>
                    <a:pt x="277099" y="856190"/>
                    <a:pt x="275878" y="856190"/>
                    <a:pt x="274658" y="857411"/>
                  </a:cubicBezTo>
                  <a:cubicBezTo>
                    <a:pt x="273437" y="859852"/>
                    <a:pt x="272216" y="857411"/>
                    <a:pt x="270996" y="856190"/>
                  </a:cubicBezTo>
                  <a:cubicBezTo>
                    <a:pt x="267333" y="852528"/>
                    <a:pt x="268554" y="853749"/>
                    <a:pt x="267333" y="854969"/>
                  </a:cubicBezTo>
                  <a:cubicBezTo>
                    <a:pt x="266113" y="854969"/>
                    <a:pt x="267333" y="853749"/>
                    <a:pt x="263671" y="854969"/>
                  </a:cubicBezTo>
                  <a:cubicBezTo>
                    <a:pt x="262451" y="854969"/>
                    <a:pt x="261230" y="853749"/>
                    <a:pt x="261230" y="853749"/>
                  </a:cubicBezTo>
                  <a:cubicBezTo>
                    <a:pt x="260009" y="853749"/>
                    <a:pt x="260009" y="851307"/>
                    <a:pt x="258789" y="851307"/>
                  </a:cubicBezTo>
                  <a:cubicBezTo>
                    <a:pt x="256347" y="850087"/>
                    <a:pt x="253906" y="847645"/>
                    <a:pt x="252685" y="847645"/>
                  </a:cubicBezTo>
                  <a:cubicBezTo>
                    <a:pt x="249023" y="848866"/>
                    <a:pt x="249023" y="847645"/>
                    <a:pt x="246582" y="841542"/>
                  </a:cubicBezTo>
                  <a:cubicBezTo>
                    <a:pt x="245361" y="840321"/>
                    <a:pt x="245361" y="841542"/>
                    <a:pt x="245361" y="845204"/>
                  </a:cubicBezTo>
                  <a:cubicBezTo>
                    <a:pt x="245361" y="847645"/>
                    <a:pt x="246582" y="850087"/>
                    <a:pt x="246582" y="850087"/>
                  </a:cubicBezTo>
                  <a:cubicBezTo>
                    <a:pt x="247802" y="850087"/>
                    <a:pt x="249023" y="853749"/>
                    <a:pt x="250244" y="853749"/>
                  </a:cubicBezTo>
                  <a:cubicBezTo>
                    <a:pt x="251464" y="853749"/>
                    <a:pt x="252685" y="854969"/>
                    <a:pt x="255126" y="856190"/>
                  </a:cubicBezTo>
                  <a:cubicBezTo>
                    <a:pt x="257568" y="857411"/>
                    <a:pt x="258789" y="858632"/>
                    <a:pt x="261230" y="861073"/>
                  </a:cubicBezTo>
                  <a:cubicBezTo>
                    <a:pt x="262451" y="862294"/>
                    <a:pt x="264892" y="863514"/>
                    <a:pt x="267333" y="864735"/>
                  </a:cubicBezTo>
                  <a:cubicBezTo>
                    <a:pt x="269775" y="865956"/>
                    <a:pt x="272216" y="865956"/>
                    <a:pt x="273437" y="867176"/>
                  </a:cubicBezTo>
                  <a:cubicBezTo>
                    <a:pt x="274658" y="869618"/>
                    <a:pt x="279540" y="870839"/>
                    <a:pt x="280761" y="872059"/>
                  </a:cubicBezTo>
                  <a:cubicBezTo>
                    <a:pt x="281982" y="873280"/>
                    <a:pt x="281982" y="874501"/>
                    <a:pt x="283203" y="875721"/>
                  </a:cubicBezTo>
                  <a:cubicBezTo>
                    <a:pt x="283203" y="876942"/>
                    <a:pt x="281982" y="878163"/>
                    <a:pt x="280761" y="876942"/>
                  </a:cubicBezTo>
                  <a:cubicBezTo>
                    <a:pt x="279540" y="876942"/>
                    <a:pt x="279540" y="872059"/>
                    <a:pt x="275878" y="872059"/>
                  </a:cubicBezTo>
                  <a:cubicBezTo>
                    <a:pt x="274658" y="872059"/>
                    <a:pt x="273437" y="870839"/>
                    <a:pt x="272216" y="872059"/>
                  </a:cubicBezTo>
                  <a:cubicBezTo>
                    <a:pt x="270996" y="874501"/>
                    <a:pt x="269775" y="872059"/>
                    <a:pt x="267333" y="869618"/>
                  </a:cubicBezTo>
                  <a:cubicBezTo>
                    <a:pt x="263671" y="864735"/>
                    <a:pt x="264892" y="867176"/>
                    <a:pt x="262451" y="867176"/>
                  </a:cubicBezTo>
                  <a:cubicBezTo>
                    <a:pt x="261230" y="867176"/>
                    <a:pt x="262451" y="865956"/>
                    <a:pt x="258789" y="867176"/>
                  </a:cubicBezTo>
                  <a:cubicBezTo>
                    <a:pt x="257568" y="867176"/>
                    <a:pt x="256347" y="865956"/>
                    <a:pt x="255126" y="865956"/>
                  </a:cubicBezTo>
                  <a:cubicBezTo>
                    <a:pt x="253906" y="865956"/>
                    <a:pt x="252685" y="863514"/>
                    <a:pt x="252685" y="863514"/>
                  </a:cubicBezTo>
                  <a:cubicBezTo>
                    <a:pt x="249023" y="863514"/>
                    <a:pt x="246582" y="859852"/>
                    <a:pt x="245361" y="862294"/>
                  </a:cubicBezTo>
                  <a:cubicBezTo>
                    <a:pt x="241699" y="864735"/>
                    <a:pt x="241699" y="863514"/>
                    <a:pt x="236816" y="861073"/>
                  </a:cubicBezTo>
                  <a:cubicBezTo>
                    <a:pt x="235595" y="859852"/>
                    <a:pt x="235595" y="862294"/>
                    <a:pt x="236816" y="864735"/>
                  </a:cubicBezTo>
                  <a:cubicBezTo>
                    <a:pt x="238037" y="867176"/>
                    <a:pt x="239257" y="868397"/>
                    <a:pt x="239257" y="868397"/>
                  </a:cubicBezTo>
                  <a:cubicBezTo>
                    <a:pt x="240478" y="868397"/>
                    <a:pt x="242919" y="870839"/>
                    <a:pt x="244140" y="870839"/>
                  </a:cubicBezTo>
                  <a:cubicBezTo>
                    <a:pt x="245361" y="870839"/>
                    <a:pt x="251464" y="872059"/>
                    <a:pt x="253906" y="876942"/>
                  </a:cubicBezTo>
                  <a:cubicBezTo>
                    <a:pt x="255126" y="879383"/>
                    <a:pt x="263671" y="880604"/>
                    <a:pt x="264892" y="884266"/>
                  </a:cubicBezTo>
                  <a:cubicBezTo>
                    <a:pt x="266113" y="886708"/>
                    <a:pt x="269775" y="887928"/>
                    <a:pt x="272216" y="890370"/>
                  </a:cubicBezTo>
                  <a:cubicBezTo>
                    <a:pt x="274658" y="894032"/>
                    <a:pt x="277099" y="900135"/>
                    <a:pt x="281982" y="902577"/>
                  </a:cubicBezTo>
                  <a:cubicBezTo>
                    <a:pt x="281982" y="902577"/>
                    <a:pt x="283203" y="902577"/>
                    <a:pt x="284423" y="903797"/>
                  </a:cubicBezTo>
                  <a:cubicBezTo>
                    <a:pt x="284423" y="903797"/>
                    <a:pt x="284423" y="903797"/>
                    <a:pt x="284423" y="903797"/>
                  </a:cubicBezTo>
                  <a:cubicBezTo>
                    <a:pt x="283203" y="906239"/>
                    <a:pt x="283203" y="907460"/>
                    <a:pt x="279540" y="905018"/>
                  </a:cubicBezTo>
                  <a:cubicBezTo>
                    <a:pt x="277099" y="902577"/>
                    <a:pt x="274658" y="897694"/>
                    <a:pt x="273437" y="902577"/>
                  </a:cubicBezTo>
                  <a:cubicBezTo>
                    <a:pt x="273437" y="905018"/>
                    <a:pt x="272216" y="905018"/>
                    <a:pt x="270996" y="905018"/>
                  </a:cubicBezTo>
                  <a:cubicBezTo>
                    <a:pt x="269775" y="905018"/>
                    <a:pt x="269775" y="900135"/>
                    <a:pt x="266113" y="900135"/>
                  </a:cubicBezTo>
                  <a:cubicBezTo>
                    <a:pt x="264892" y="900135"/>
                    <a:pt x="263671" y="898915"/>
                    <a:pt x="262451" y="900135"/>
                  </a:cubicBezTo>
                  <a:cubicBezTo>
                    <a:pt x="261230" y="902577"/>
                    <a:pt x="260009" y="900135"/>
                    <a:pt x="257568" y="897694"/>
                  </a:cubicBezTo>
                  <a:cubicBezTo>
                    <a:pt x="253906" y="892811"/>
                    <a:pt x="255126" y="895253"/>
                    <a:pt x="252685" y="895253"/>
                  </a:cubicBezTo>
                  <a:cubicBezTo>
                    <a:pt x="251464" y="895253"/>
                    <a:pt x="252685" y="894032"/>
                    <a:pt x="249023" y="894032"/>
                  </a:cubicBezTo>
                  <a:cubicBezTo>
                    <a:pt x="247802" y="894032"/>
                    <a:pt x="246582" y="891590"/>
                    <a:pt x="245361" y="891590"/>
                  </a:cubicBezTo>
                  <a:cubicBezTo>
                    <a:pt x="244140" y="891590"/>
                    <a:pt x="242919" y="889149"/>
                    <a:pt x="242919" y="889149"/>
                  </a:cubicBezTo>
                  <a:cubicBezTo>
                    <a:pt x="239257" y="887928"/>
                    <a:pt x="238037" y="884266"/>
                    <a:pt x="235595" y="885487"/>
                  </a:cubicBezTo>
                  <a:cubicBezTo>
                    <a:pt x="231933" y="886708"/>
                    <a:pt x="231933" y="885487"/>
                    <a:pt x="228271" y="880604"/>
                  </a:cubicBezTo>
                  <a:cubicBezTo>
                    <a:pt x="227050" y="879383"/>
                    <a:pt x="227050" y="881825"/>
                    <a:pt x="227050" y="884266"/>
                  </a:cubicBezTo>
                  <a:cubicBezTo>
                    <a:pt x="227050" y="886708"/>
                    <a:pt x="228271" y="889149"/>
                    <a:pt x="229492" y="889149"/>
                  </a:cubicBezTo>
                  <a:cubicBezTo>
                    <a:pt x="230712" y="889149"/>
                    <a:pt x="231933" y="892811"/>
                    <a:pt x="234375" y="892811"/>
                  </a:cubicBezTo>
                  <a:cubicBezTo>
                    <a:pt x="236816" y="894032"/>
                    <a:pt x="241699" y="895253"/>
                    <a:pt x="244140" y="901356"/>
                  </a:cubicBezTo>
                  <a:cubicBezTo>
                    <a:pt x="245361" y="902577"/>
                    <a:pt x="247802" y="903797"/>
                    <a:pt x="250244" y="906239"/>
                  </a:cubicBezTo>
                  <a:cubicBezTo>
                    <a:pt x="252685" y="907460"/>
                    <a:pt x="255126" y="908680"/>
                    <a:pt x="256347" y="909901"/>
                  </a:cubicBezTo>
                  <a:cubicBezTo>
                    <a:pt x="257568" y="912342"/>
                    <a:pt x="262451" y="913563"/>
                    <a:pt x="263671" y="917225"/>
                  </a:cubicBezTo>
                  <a:cubicBezTo>
                    <a:pt x="264892" y="918446"/>
                    <a:pt x="264892" y="919667"/>
                    <a:pt x="266113" y="920887"/>
                  </a:cubicBezTo>
                  <a:cubicBezTo>
                    <a:pt x="266113" y="922108"/>
                    <a:pt x="264892" y="922108"/>
                    <a:pt x="263671" y="922108"/>
                  </a:cubicBezTo>
                  <a:cubicBezTo>
                    <a:pt x="262451" y="922108"/>
                    <a:pt x="261230" y="917225"/>
                    <a:pt x="257568" y="918446"/>
                  </a:cubicBezTo>
                  <a:cubicBezTo>
                    <a:pt x="256347" y="918446"/>
                    <a:pt x="253906" y="918446"/>
                    <a:pt x="253906" y="919667"/>
                  </a:cubicBezTo>
                  <a:cubicBezTo>
                    <a:pt x="253906" y="922108"/>
                    <a:pt x="251464" y="919667"/>
                    <a:pt x="249023" y="918446"/>
                  </a:cubicBezTo>
                  <a:cubicBezTo>
                    <a:pt x="244140" y="914784"/>
                    <a:pt x="246582" y="916004"/>
                    <a:pt x="244140" y="917225"/>
                  </a:cubicBezTo>
                  <a:cubicBezTo>
                    <a:pt x="242919" y="917225"/>
                    <a:pt x="242919" y="916004"/>
                    <a:pt x="240478" y="917225"/>
                  </a:cubicBezTo>
                  <a:cubicBezTo>
                    <a:pt x="239257" y="917225"/>
                    <a:pt x="236816" y="916004"/>
                    <a:pt x="236816" y="916004"/>
                  </a:cubicBezTo>
                  <a:cubicBezTo>
                    <a:pt x="235595" y="916004"/>
                    <a:pt x="234375" y="914784"/>
                    <a:pt x="233154" y="914784"/>
                  </a:cubicBezTo>
                  <a:cubicBezTo>
                    <a:pt x="229492" y="914784"/>
                    <a:pt x="225830" y="912342"/>
                    <a:pt x="224609" y="914784"/>
                  </a:cubicBezTo>
                  <a:cubicBezTo>
                    <a:pt x="222168" y="918446"/>
                    <a:pt x="220947" y="917225"/>
                    <a:pt x="216064" y="916004"/>
                  </a:cubicBezTo>
                  <a:cubicBezTo>
                    <a:pt x="214843" y="916004"/>
                    <a:pt x="214843" y="917225"/>
                    <a:pt x="217285" y="919667"/>
                  </a:cubicBezTo>
                  <a:cubicBezTo>
                    <a:pt x="218505" y="920887"/>
                    <a:pt x="220947" y="922108"/>
                    <a:pt x="220947" y="922108"/>
                  </a:cubicBezTo>
                  <a:cubicBezTo>
                    <a:pt x="222168" y="920887"/>
                    <a:pt x="224609" y="923329"/>
                    <a:pt x="225830" y="923329"/>
                  </a:cubicBezTo>
                  <a:cubicBezTo>
                    <a:pt x="227050" y="923329"/>
                    <a:pt x="233154" y="922108"/>
                    <a:pt x="238037" y="926991"/>
                  </a:cubicBezTo>
                  <a:cubicBezTo>
                    <a:pt x="240478" y="929432"/>
                    <a:pt x="249023" y="928211"/>
                    <a:pt x="251464" y="931874"/>
                  </a:cubicBezTo>
                  <a:cubicBezTo>
                    <a:pt x="253906" y="934315"/>
                    <a:pt x="257568" y="934315"/>
                    <a:pt x="260009" y="936756"/>
                  </a:cubicBezTo>
                  <a:cubicBezTo>
                    <a:pt x="262451" y="940418"/>
                    <a:pt x="267333" y="945301"/>
                    <a:pt x="270996" y="947743"/>
                  </a:cubicBezTo>
                  <a:cubicBezTo>
                    <a:pt x="273437" y="948963"/>
                    <a:pt x="283203" y="947743"/>
                    <a:pt x="284423" y="948963"/>
                  </a:cubicBezTo>
                  <a:cubicBezTo>
                    <a:pt x="289306" y="950184"/>
                    <a:pt x="294189" y="951405"/>
                    <a:pt x="299072" y="953846"/>
                  </a:cubicBezTo>
                  <a:cubicBezTo>
                    <a:pt x="302734" y="955067"/>
                    <a:pt x="306396" y="955067"/>
                    <a:pt x="308837" y="957508"/>
                  </a:cubicBezTo>
                  <a:cubicBezTo>
                    <a:pt x="318603" y="962391"/>
                    <a:pt x="317382" y="964832"/>
                    <a:pt x="327148" y="966053"/>
                  </a:cubicBezTo>
                  <a:cubicBezTo>
                    <a:pt x="328368" y="966053"/>
                    <a:pt x="328368" y="966053"/>
                    <a:pt x="329589" y="967274"/>
                  </a:cubicBezTo>
                  <a:cubicBezTo>
                    <a:pt x="329589" y="967274"/>
                    <a:pt x="329589" y="968495"/>
                    <a:pt x="328368" y="968495"/>
                  </a:cubicBezTo>
                  <a:cubicBezTo>
                    <a:pt x="327148" y="970936"/>
                    <a:pt x="323486" y="959950"/>
                    <a:pt x="322265" y="970936"/>
                  </a:cubicBezTo>
                  <a:cubicBezTo>
                    <a:pt x="322265" y="972157"/>
                    <a:pt x="321044" y="970936"/>
                    <a:pt x="319824" y="968495"/>
                  </a:cubicBezTo>
                  <a:cubicBezTo>
                    <a:pt x="316161" y="962391"/>
                    <a:pt x="313720" y="967274"/>
                    <a:pt x="312499" y="969715"/>
                  </a:cubicBezTo>
                  <a:cubicBezTo>
                    <a:pt x="311279" y="973377"/>
                    <a:pt x="311279" y="967274"/>
                    <a:pt x="305175" y="970936"/>
                  </a:cubicBezTo>
                  <a:cubicBezTo>
                    <a:pt x="301513" y="973377"/>
                    <a:pt x="301513" y="975819"/>
                    <a:pt x="292968" y="969715"/>
                  </a:cubicBezTo>
                  <a:cubicBezTo>
                    <a:pt x="289306" y="966053"/>
                    <a:pt x="284423" y="964832"/>
                    <a:pt x="280761" y="968495"/>
                  </a:cubicBezTo>
                  <a:cubicBezTo>
                    <a:pt x="280761" y="968495"/>
                    <a:pt x="280761" y="962391"/>
                    <a:pt x="277099" y="966053"/>
                  </a:cubicBezTo>
                  <a:cubicBezTo>
                    <a:pt x="277099" y="966053"/>
                    <a:pt x="274658" y="966053"/>
                    <a:pt x="273437" y="963612"/>
                  </a:cubicBezTo>
                  <a:cubicBezTo>
                    <a:pt x="268554" y="958729"/>
                    <a:pt x="268554" y="963612"/>
                    <a:pt x="267333" y="966053"/>
                  </a:cubicBezTo>
                  <a:cubicBezTo>
                    <a:pt x="266113" y="968495"/>
                    <a:pt x="266113" y="970936"/>
                    <a:pt x="261230" y="968495"/>
                  </a:cubicBezTo>
                  <a:cubicBezTo>
                    <a:pt x="258789" y="967274"/>
                    <a:pt x="253906" y="961170"/>
                    <a:pt x="253906" y="967274"/>
                  </a:cubicBezTo>
                  <a:cubicBezTo>
                    <a:pt x="253906" y="969715"/>
                    <a:pt x="252685" y="970936"/>
                    <a:pt x="251464" y="969715"/>
                  </a:cubicBezTo>
                  <a:cubicBezTo>
                    <a:pt x="250244" y="969715"/>
                    <a:pt x="247802" y="964832"/>
                    <a:pt x="244140" y="966053"/>
                  </a:cubicBezTo>
                  <a:cubicBezTo>
                    <a:pt x="242919" y="967274"/>
                    <a:pt x="240478" y="966053"/>
                    <a:pt x="240478" y="967274"/>
                  </a:cubicBezTo>
                  <a:cubicBezTo>
                    <a:pt x="240478" y="969715"/>
                    <a:pt x="236816" y="968495"/>
                    <a:pt x="234375" y="966053"/>
                  </a:cubicBezTo>
                  <a:cubicBezTo>
                    <a:pt x="228271" y="961170"/>
                    <a:pt x="230712" y="963612"/>
                    <a:pt x="228271" y="964832"/>
                  </a:cubicBezTo>
                  <a:cubicBezTo>
                    <a:pt x="227050" y="966053"/>
                    <a:pt x="227050" y="963612"/>
                    <a:pt x="224609" y="966053"/>
                  </a:cubicBezTo>
                  <a:cubicBezTo>
                    <a:pt x="223388" y="967274"/>
                    <a:pt x="220947" y="964832"/>
                    <a:pt x="219726" y="964832"/>
                  </a:cubicBezTo>
                  <a:cubicBezTo>
                    <a:pt x="218505" y="964832"/>
                    <a:pt x="216064" y="962391"/>
                    <a:pt x="216064" y="962391"/>
                  </a:cubicBezTo>
                  <a:cubicBezTo>
                    <a:pt x="212402" y="962391"/>
                    <a:pt x="208740" y="959950"/>
                    <a:pt x="206298" y="963612"/>
                  </a:cubicBezTo>
                  <a:cubicBezTo>
                    <a:pt x="203857" y="967274"/>
                    <a:pt x="202636" y="966053"/>
                    <a:pt x="196533" y="964832"/>
                  </a:cubicBezTo>
                  <a:cubicBezTo>
                    <a:pt x="194091" y="964832"/>
                    <a:pt x="195312" y="966053"/>
                    <a:pt x="197754" y="968495"/>
                  </a:cubicBezTo>
                  <a:cubicBezTo>
                    <a:pt x="200195" y="970936"/>
                    <a:pt x="201416" y="972157"/>
                    <a:pt x="202636" y="970936"/>
                  </a:cubicBezTo>
                  <a:cubicBezTo>
                    <a:pt x="203857" y="969715"/>
                    <a:pt x="207519" y="972157"/>
                    <a:pt x="208740" y="972157"/>
                  </a:cubicBezTo>
                  <a:cubicBezTo>
                    <a:pt x="211181" y="972157"/>
                    <a:pt x="217285" y="970936"/>
                    <a:pt x="222168" y="975819"/>
                  </a:cubicBezTo>
                  <a:cubicBezTo>
                    <a:pt x="224609" y="978260"/>
                    <a:pt x="235595" y="977039"/>
                    <a:pt x="238037" y="979481"/>
                  </a:cubicBezTo>
                  <a:cubicBezTo>
                    <a:pt x="240478" y="981922"/>
                    <a:pt x="245361" y="981922"/>
                    <a:pt x="247802" y="984364"/>
                  </a:cubicBezTo>
                  <a:cubicBezTo>
                    <a:pt x="247802" y="984364"/>
                    <a:pt x="249023" y="985584"/>
                    <a:pt x="249023" y="985584"/>
                  </a:cubicBezTo>
                  <a:cubicBezTo>
                    <a:pt x="249023" y="985584"/>
                    <a:pt x="247802" y="985584"/>
                    <a:pt x="247802" y="985584"/>
                  </a:cubicBezTo>
                  <a:cubicBezTo>
                    <a:pt x="246582" y="985584"/>
                    <a:pt x="245361" y="984364"/>
                    <a:pt x="244140" y="984364"/>
                  </a:cubicBezTo>
                  <a:cubicBezTo>
                    <a:pt x="241699" y="985584"/>
                    <a:pt x="238037" y="984364"/>
                    <a:pt x="236816" y="986805"/>
                  </a:cubicBezTo>
                  <a:cubicBezTo>
                    <a:pt x="235595" y="990467"/>
                    <a:pt x="234375" y="989246"/>
                    <a:pt x="230712" y="989246"/>
                  </a:cubicBezTo>
                  <a:cubicBezTo>
                    <a:pt x="229492" y="989246"/>
                    <a:pt x="230712" y="990467"/>
                    <a:pt x="233154" y="991688"/>
                  </a:cubicBezTo>
                  <a:cubicBezTo>
                    <a:pt x="234375" y="992909"/>
                    <a:pt x="236816" y="992909"/>
                    <a:pt x="236816" y="992909"/>
                  </a:cubicBezTo>
                  <a:cubicBezTo>
                    <a:pt x="236816" y="991688"/>
                    <a:pt x="240478" y="992909"/>
                    <a:pt x="240478" y="992909"/>
                  </a:cubicBezTo>
                  <a:cubicBezTo>
                    <a:pt x="241699" y="991688"/>
                    <a:pt x="246582" y="990467"/>
                    <a:pt x="250244" y="994129"/>
                  </a:cubicBezTo>
                  <a:cubicBezTo>
                    <a:pt x="251464" y="995350"/>
                    <a:pt x="255126" y="995350"/>
                    <a:pt x="257568" y="995350"/>
                  </a:cubicBezTo>
                  <a:cubicBezTo>
                    <a:pt x="258789" y="996571"/>
                    <a:pt x="260009" y="996571"/>
                    <a:pt x="261230" y="996571"/>
                  </a:cubicBezTo>
                  <a:cubicBezTo>
                    <a:pt x="261230" y="996571"/>
                    <a:pt x="261230" y="996571"/>
                    <a:pt x="262451" y="996571"/>
                  </a:cubicBezTo>
                  <a:cubicBezTo>
                    <a:pt x="264892" y="997791"/>
                    <a:pt x="267333" y="999012"/>
                    <a:pt x="269775" y="1000233"/>
                  </a:cubicBezTo>
                  <a:cubicBezTo>
                    <a:pt x="270996" y="1001453"/>
                    <a:pt x="270996" y="1002674"/>
                    <a:pt x="272216" y="1003895"/>
                  </a:cubicBezTo>
                  <a:cubicBezTo>
                    <a:pt x="272216" y="1003895"/>
                    <a:pt x="270996" y="1003895"/>
                    <a:pt x="269775" y="1005116"/>
                  </a:cubicBezTo>
                  <a:cubicBezTo>
                    <a:pt x="269775" y="1005116"/>
                    <a:pt x="267333" y="1005116"/>
                    <a:pt x="266113" y="1002674"/>
                  </a:cubicBezTo>
                  <a:cubicBezTo>
                    <a:pt x="262451" y="996571"/>
                    <a:pt x="261230" y="1001453"/>
                    <a:pt x="260009" y="1003895"/>
                  </a:cubicBezTo>
                  <a:cubicBezTo>
                    <a:pt x="258789" y="1006336"/>
                    <a:pt x="258789" y="1008778"/>
                    <a:pt x="253906" y="1005116"/>
                  </a:cubicBezTo>
                  <a:cubicBezTo>
                    <a:pt x="251464" y="1002674"/>
                    <a:pt x="246582" y="996571"/>
                    <a:pt x="246582" y="1002674"/>
                  </a:cubicBezTo>
                  <a:cubicBezTo>
                    <a:pt x="246582" y="1005116"/>
                    <a:pt x="245361" y="1006336"/>
                    <a:pt x="244140" y="1005116"/>
                  </a:cubicBezTo>
                  <a:cubicBezTo>
                    <a:pt x="242919" y="1005116"/>
                    <a:pt x="241699" y="999012"/>
                    <a:pt x="238037" y="1000233"/>
                  </a:cubicBezTo>
                  <a:cubicBezTo>
                    <a:pt x="235595" y="1000233"/>
                    <a:pt x="234375" y="1000233"/>
                    <a:pt x="234375" y="1001453"/>
                  </a:cubicBezTo>
                  <a:cubicBezTo>
                    <a:pt x="233154" y="1003895"/>
                    <a:pt x="230712" y="1001453"/>
                    <a:pt x="228271" y="999012"/>
                  </a:cubicBezTo>
                  <a:cubicBezTo>
                    <a:pt x="223388" y="994129"/>
                    <a:pt x="224609" y="996571"/>
                    <a:pt x="222168" y="996571"/>
                  </a:cubicBezTo>
                  <a:cubicBezTo>
                    <a:pt x="220947" y="996571"/>
                    <a:pt x="220947" y="995350"/>
                    <a:pt x="217285" y="996571"/>
                  </a:cubicBezTo>
                  <a:cubicBezTo>
                    <a:pt x="216064" y="996571"/>
                    <a:pt x="213623" y="995350"/>
                    <a:pt x="212402" y="995350"/>
                  </a:cubicBezTo>
                  <a:cubicBezTo>
                    <a:pt x="211181" y="995350"/>
                    <a:pt x="208740" y="992909"/>
                    <a:pt x="208740" y="992909"/>
                  </a:cubicBezTo>
                  <a:cubicBezTo>
                    <a:pt x="205078" y="992909"/>
                    <a:pt x="201416" y="990467"/>
                    <a:pt x="198974" y="992909"/>
                  </a:cubicBezTo>
                  <a:cubicBezTo>
                    <a:pt x="195312" y="996571"/>
                    <a:pt x="195312" y="995350"/>
                    <a:pt x="189209" y="992909"/>
                  </a:cubicBezTo>
                  <a:cubicBezTo>
                    <a:pt x="186767" y="991688"/>
                    <a:pt x="187988" y="994129"/>
                    <a:pt x="190429" y="996571"/>
                  </a:cubicBezTo>
                  <a:cubicBezTo>
                    <a:pt x="191650" y="999012"/>
                    <a:pt x="194091" y="1000233"/>
                    <a:pt x="195312" y="1000233"/>
                  </a:cubicBezTo>
                  <a:cubicBezTo>
                    <a:pt x="196533" y="999012"/>
                    <a:pt x="200195" y="1001453"/>
                    <a:pt x="201416" y="1001453"/>
                  </a:cubicBezTo>
                  <a:cubicBezTo>
                    <a:pt x="203857" y="1001453"/>
                    <a:pt x="209961" y="1001453"/>
                    <a:pt x="214843" y="1006336"/>
                  </a:cubicBezTo>
                  <a:cubicBezTo>
                    <a:pt x="217285" y="1008778"/>
                    <a:pt x="228271" y="1009998"/>
                    <a:pt x="230712" y="1012440"/>
                  </a:cubicBezTo>
                  <a:cubicBezTo>
                    <a:pt x="233154" y="1014881"/>
                    <a:pt x="238037" y="1016102"/>
                    <a:pt x="240478" y="1019764"/>
                  </a:cubicBezTo>
                  <a:cubicBezTo>
                    <a:pt x="242919" y="1023426"/>
                    <a:pt x="245361" y="1027088"/>
                    <a:pt x="249023" y="1029530"/>
                  </a:cubicBezTo>
                  <a:cubicBezTo>
                    <a:pt x="247802" y="1031971"/>
                    <a:pt x="247802" y="1034412"/>
                    <a:pt x="242919" y="1030750"/>
                  </a:cubicBezTo>
                  <a:cubicBezTo>
                    <a:pt x="240478" y="1028309"/>
                    <a:pt x="235595" y="1023426"/>
                    <a:pt x="235595" y="1028309"/>
                  </a:cubicBezTo>
                  <a:cubicBezTo>
                    <a:pt x="235595" y="1030750"/>
                    <a:pt x="234375" y="1031971"/>
                    <a:pt x="233154" y="1030750"/>
                  </a:cubicBezTo>
                  <a:cubicBezTo>
                    <a:pt x="231933" y="1030750"/>
                    <a:pt x="230712" y="1024647"/>
                    <a:pt x="227050" y="1025867"/>
                  </a:cubicBezTo>
                  <a:cubicBezTo>
                    <a:pt x="225830" y="1025867"/>
                    <a:pt x="223388" y="1025867"/>
                    <a:pt x="223388" y="1027088"/>
                  </a:cubicBezTo>
                  <a:cubicBezTo>
                    <a:pt x="222168" y="1029530"/>
                    <a:pt x="219726" y="1027088"/>
                    <a:pt x="217285" y="1024647"/>
                  </a:cubicBezTo>
                  <a:cubicBezTo>
                    <a:pt x="212402" y="1019764"/>
                    <a:pt x="214843" y="1022205"/>
                    <a:pt x="211181" y="1023426"/>
                  </a:cubicBezTo>
                  <a:cubicBezTo>
                    <a:pt x="209961" y="1023426"/>
                    <a:pt x="209961" y="1022205"/>
                    <a:pt x="207519" y="1023426"/>
                  </a:cubicBezTo>
                  <a:cubicBezTo>
                    <a:pt x="206298" y="1023426"/>
                    <a:pt x="203857" y="1022205"/>
                    <a:pt x="202636" y="1022205"/>
                  </a:cubicBezTo>
                  <a:cubicBezTo>
                    <a:pt x="201416" y="1022205"/>
                    <a:pt x="198974" y="1019764"/>
                    <a:pt x="198974" y="1019764"/>
                  </a:cubicBezTo>
                  <a:cubicBezTo>
                    <a:pt x="195312" y="1019764"/>
                    <a:pt x="191650" y="1017323"/>
                    <a:pt x="189209" y="1018543"/>
                  </a:cubicBezTo>
                  <a:cubicBezTo>
                    <a:pt x="185547" y="1022205"/>
                    <a:pt x="185547" y="1020985"/>
                    <a:pt x="179443" y="1018543"/>
                  </a:cubicBezTo>
                  <a:cubicBezTo>
                    <a:pt x="178222" y="1017323"/>
                    <a:pt x="178222" y="1019764"/>
                    <a:pt x="179443" y="1020985"/>
                  </a:cubicBezTo>
                  <a:cubicBezTo>
                    <a:pt x="179443" y="1020985"/>
                    <a:pt x="179443" y="1020985"/>
                    <a:pt x="179443" y="1020985"/>
                  </a:cubicBezTo>
                  <a:cubicBezTo>
                    <a:pt x="177002" y="1020985"/>
                    <a:pt x="181884" y="1041737"/>
                    <a:pt x="184326" y="1046619"/>
                  </a:cubicBezTo>
                  <a:cubicBezTo>
                    <a:pt x="186767" y="1051502"/>
                    <a:pt x="192871" y="1055164"/>
                    <a:pt x="195312" y="1060047"/>
                  </a:cubicBezTo>
                  <a:cubicBezTo>
                    <a:pt x="197754" y="1068592"/>
                    <a:pt x="202636" y="1079578"/>
                    <a:pt x="209961" y="1084461"/>
                  </a:cubicBezTo>
                  <a:cubicBezTo>
                    <a:pt x="211181" y="1085682"/>
                    <a:pt x="217285" y="1086903"/>
                    <a:pt x="222168" y="1088123"/>
                  </a:cubicBezTo>
                  <a:cubicBezTo>
                    <a:pt x="227050" y="1089344"/>
                    <a:pt x="233154" y="1089344"/>
                    <a:pt x="234375" y="1090565"/>
                  </a:cubicBezTo>
                  <a:cubicBezTo>
                    <a:pt x="241699" y="1094227"/>
                    <a:pt x="249023" y="1096668"/>
                    <a:pt x="256347" y="1099110"/>
                  </a:cubicBezTo>
                  <a:cubicBezTo>
                    <a:pt x="256347" y="1099110"/>
                    <a:pt x="255126" y="1099110"/>
                    <a:pt x="253906" y="1100330"/>
                  </a:cubicBezTo>
                  <a:cubicBezTo>
                    <a:pt x="253906" y="1100330"/>
                    <a:pt x="251464" y="1100330"/>
                    <a:pt x="249023" y="1097889"/>
                  </a:cubicBezTo>
                  <a:cubicBezTo>
                    <a:pt x="244140" y="1093006"/>
                    <a:pt x="244140" y="1097889"/>
                    <a:pt x="242919" y="1100330"/>
                  </a:cubicBezTo>
                  <a:cubicBezTo>
                    <a:pt x="241699" y="1102772"/>
                    <a:pt x="241699" y="1106434"/>
                    <a:pt x="236816" y="1102772"/>
                  </a:cubicBezTo>
                  <a:cubicBezTo>
                    <a:pt x="233154" y="1101551"/>
                    <a:pt x="228271" y="1095447"/>
                    <a:pt x="228271" y="1101551"/>
                  </a:cubicBezTo>
                  <a:cubicBezTo>
                    <a:pt x="228271" y="1103992"/>
                    <a:pt x="227050" y="1105213"/>
                    <a:pt x="225830" y="1105213"/>
                  </a:cubicBezTo>
                  <a:cubicBezTo>
                    <a:pt x="224609" y="1105213"/>
                    <a:pt x="222168" y="1099110"/>
                    <a:pt x="218505" y="1101551"/>
                  </a:cubicBezTo>
                  <a:cubicBezTo>
                    <a:pt x="216064" y="1102772"/>
                    <a:pt x="214843" y="1101551"/>
                    <a:pt x="214843" y="1103992"/>
                  </a:cubicBezTo>
                  <a:cubicBezTo>
                    <a:pt x="214843" y="1107654"/>
                    <a:pt x="211181" y="1105213"/>
                    <a:pt x="208740" y="1102772"/>
                  </a:cubicBezTo>
                  <a:cubicBezTo>
                    <a:pt x="202636" y="1097889"/>
                    <a:pt x="205078" y="1100330"/>
                    <a:pt x="202636" y="1101551"/>
                  </a:cubicBezTo>
                  <a:cubicBezTo>
                    <a:pt x="201416" y="1102772"/>
                    <a:pt x="201416" y="1100330"/>
                    <a:pt x="197754" y="1102772"/>
                  </a:cubicBezTo>
                  <a:cubicBezTo>
                    <a:pt x="196533" y="1103992"/>
                    <a:pt x="194091" y="1101551"/>
                    <a:pt x="192871" y="1101551"/>
                  </a:cubicBezTo>
                  <a:cubicBezTo>
                    <a:pt x="191650" y="1101551"/>
                    <a:pt x="189209" y="1099110"/>
                    <a:pt x="189209" y="1099110"/>
                  </a:cubicBezTo>
                  <a:cubicBezTo>
                    <a:pt x="185547" y="1100330"/>
                    <a:pt x="180664" y="1097889"/>
                    <a:pt x="178222" y="1100330"/>
                  </a:cubicBezTo>
                  <a:cubicBezTo>
                    <a:pt x="174560" y="1105213"/>
                    <a:pt x="174560" y="1103992"/>
                    <a:pt x="167236" y="1101551"/>
                  </a:cubicBezTo>
                  <a:cubicBezTo>
                    <a:pt x="164795" y="1101551"/>
                    <a:pt x="166015" y="1102772"/>
                    <a:pt x="169677" y="1105213"/>
                  </a:cubicBezTo>
                  <a:cubicBezTo>
                    <a:pt x="172119" y="1107654"/>
                    <a:pt x="174560" y="1108875"/>
                    <a:pt x="174560" y="1107654"/>
                  </a:cubicBezTo>
                  <a:cubicBezTo>
                    <a:pt x="175781" y="1106434"/>
                    <a:pt x="179443" y="1108875"/>
                    <a:pt x="181884" y="1107654"/>
                  </a:cubicBezTo>
                  <a:cubicBezTo>
                    <a:pt x="184326" y="1107654"/>
                    <a:pt x="190429" y="1105213"/>
                    <a:pt x="197754" y="1110096"/>
                  </a:cubicBezTo>
                  <a:cubicBezTo>
                    <a:pt x="201416" y="1112537"/>
                    <a:pt x="212402" y="1111317"/>
                    <a:pt x="214843" y="1113758"/>
                  </a:cubicBezTo>
                  <a:cubicBezTo>
                    <a:pt x="218505" y="1116199"/>
                    <a:pt x="223388" y="1116199"/>
                    <a:pt x="225830" y="1118641"/>
                  </a:cubicBezTo>
                  <a:cubicBezTo>
                    <a:pt x="228271" y="1121082"/>
                    <a:pt x="230712" y="1123524"/>
                    <a:pt x="233154" y="1124744"/>
                  </a:cubicBezTo>
                  <a:cubicBezTo>
                    <a:pt x="234375" y="1125965"/>
                    <a:pt x="235595" y="1127186"/>
                    <a:pt x="238037" y="1127186"/>
                  </a:cubicBezTo>
                  <a:cubicBezTo>
                    <a:pt x="238037" y="1127186"/>
                    <a:pt x="238037" y="1127186"/>
                    <a:pt x="238037" y="1127186"/>
                  </a:cubicBezTo>
                  <a:cubicBezTo>
                    <a:pt x="238037" y="1129627"/>
                    <a:pt x="236816" y="1130848"/>
                    <a:pt x="235595" y="1130848"/>
                  </a:cubicBezTo>
                  <a:cubicBezTo>
                    <a:pt x="234375" y="1130848"/>
                    <a:pt x="231933" y="1124744"/>
                    <a:pt x="228271" y="1125965"/>
                  </a:cubicBezTo>
                  <a:cubicBezTo>
                    <a:pt x="225830" y="1125965"/>
                    <a:pt x="224609" y="1125965"/>
                    <a:pt x="223388" y="1127186"/>
                  </a:cubicBezTo>
                  <a:cubicBezTo>
                    <a:pt x="222168" y="1130848"/>
                    <a:pt x="219726" y="1128406"/>
                    <a:pt x="217285" y="1124744"/>
                  </a:cubicBezTo>
                  <a:cubicBezTo>
                    <a:pt x="211181" y="1118641"/>
                    <a:pt x="213623" y="1121082"/>
                    <a:pt x="211181" y="1122303"/>
                  </a:cubicBezTo>
                  <a:cubicBezTo>
                    <a:pt x="208740" y="1122303"/>
                    <a:pt x="209961" y="1121082"/>
                    <a:pt x="206298" y="1122303"/>
                  </a:cubicBezTo>
                  <a:cubicBezTo>
                    <a:pt x="203857" y="1122303"/>
                    <a:pt x="202636" y="1119861"/>
                    <a:pt x="201416" y="1119861"/>
                  </a:cubicBezTo>
                  <a:cubicBezTo>
                    <a:pt x="200195" y="1119861"/>
                    <a:pt x="197754" y="1116199"/>
                    <a:pt x="197754" y="1116199"/>
                  </a:cubicBezTo>
                  <a:cubicBezTo>
                    <a:pt x="192871" y="1116199"/>
                    <a:pt x="189209" y="1111317"/>
                    <a:pt x="186767" y="1113758"/>
                  </a:cubicBezTo>
                  <a:cubicBezTo>
                    <a:pt x="181884" y="1117420"/>
                    <a:pt x="181884" y="1116199"/>
                    <a:pt x="174560" y="1111317"/>
                  </a:cubicBezTo>
                  <a:cubicBezTo>
                    <a:pt x="172119" y="1110096"/>
                    <a:pt x="173340" y="1112537"/>
                    <a:pt x="175781" y="1116199"/>
                  </a:cubicBezTo>
                  <a:cubicBezTo>
                    <a:pt x="177002" y="1119861"/>
                    <a:pt x="179443" y="1121082"/>
                    <a:pt x="180664" y="1121082"/>
                  </a:cubicBezTo>
                  <a:cubicBezTo>
                    <a:pt x="181884" y="1121082"/>
                    <a:pt x="185547" y="1123524"/>
                    <a:pt x="187988" y="1123524"/>
                  </a:cubicBezTo>
                  <a:cubicBezTo>
                    <a:pt x="190429" y="1123524"/>
                    <a:pt x="197754" y="1124744"/>
                    <a:pt x="203857" y="1130848"/>
                  </a:cubicBezTo>
                  <a:cubicBezTo>
                    <a:pt x="205078" y="1132068"/>
                    <a:pt x="208740" y="1133289"/>
                    <a:pt x="213623" y="1134510"/>
                  </a:cubicBezTo>
                  <a:cubicBezTo>
                    <a:pt x="217285" y="1135731"/>
                    <a:pt x="220947" y="1136951"/>
                    <a:pt x="223388" y="1138172"/>
                  </a:cubicBezTo>
                  <a:cubicBezTo>
                    <a:pt x="225830" y="1140613"/>
                    <a:pt x="229492" y="1141834"/>
                    <a:pt x="233154" y="1144275"/>
                  </a:cubicBezTo>
                  <a:cubicBezTo>
                    <a:pt x="233154" y="1144275"/>
                    <a:pt x="231933" y="1145496"/>
                    <a:pt x="230712" y="1146717"/>
                  </a:cubicBezTo>
                  <a:cubicBezTo>
                    <a:pt x="230712" y="1147938"/>
                    <a:pt x="228271" y="1147938"/>
                    <a:pt x="223388" y="1144275"/>
                  </a:cubicBezTo>
                  <a:cubicBezTo>
                    <a:pt x="214843" y="1138172"/>
                    <a:pt x="216064" y="1145496"/>
                    <a:pt x="214843" y="1149158"/>
                  </a:cubicBezTo>
                  <a:cubicBezTo>
                    <a:pt x="213623" y="1154041"/>
                    <a:pt x="214843" y="1157703"/>
                    <a:pt x="206298" y="1154041"/>
                  </a:cubicBezTo>
                  <a:cubicBezTo>
                    <a:pt x="201416" y="1151600"/>
                    <a:pt x="192871" y="1146717"/>
                    <a:pt x="194091" y="1154041"/>
                  </a:cubicBezTo>
                  <a:cubicBezTo>
                    <a:pt x="195312" y="1157703"/>
                    <a:pt x="194091" y="1158924"/>
                    <a:pt x="191650" y="1158924"/>
                  </a:cubicBezTo>
                  <a:cubicBezTo>
                    <a:pt x="189209" y="1158924"/>
                    <a:pt x="185547" y="1151600"/>
                    <a:pt x="179443" y="1155262"/>
                  </a:cubicBezTo>
                  <a:cubicBezTo>
                    <a:pt x="177002" y="1156482"/>
                    <a:pt x="173340" y="1156482"/>
                    <a:pt x="174560" y="1158924"/>
                  </a:cubicBezTo>
                  <a:cubicBezTo>
                    <a:pt x="174560" y="1163807"/>
                    <a:pt x="169677" y="1161365"/>
                    <a:pt x="164795" y="1158924"/>
                  </a:cubicBezTo>
                  <a:cubicBezTo>
                    <a:pt x="159912" y="1156482"/>
                    <a:pt x="158691" y="1155262"/>
                    <a:pt x="157470" y="1156482"/>
                  </a:cubicBezTo>
                  <a:cubicBezTo>
                    <a:pt x="156250" y="1156482"/>
                    <a:pt x="157470" y="1157703"/>
                    <a:pt x="155029" y="1158924"/>
                  </a:cubicBezTo>
                  <a:cubicBezTo>
                    <a:pt x="152588" y="1160145"/>
                    <a:pt x="153808" y="1157703"/>
                    <a:pt x="148925" y="1161365"/>
                  </a:cubicBezTo>
                  <a:cubicBezTo>
                    <a:pt x="146484" y="1162586"/>
                    <a:pt x="142822" y="1161365"/>
                    <a:pt x="141601" y="1161365"/>
                  </a:cubicBezTo>
                  <a:cubicBezTo>
                    <a:pt x="139160" y="1161365"/>
                    <a:pt x="135498" y="1158924"/>
                    <a:pt x="135498" y="1158924"/>
                  </a:cubicBezTo>
                  <a:cubicBezTo>
                    <a:pt x="129394" y="1161365"/>
                    <a:pt x="123291" y="1157703"/>
                    <a:pt x="120849" y="1162586"/>
                  </a:cubicBezTo>
                  <a:cubicBezTo>
                    <a:pt x="117187" y="1169910"/>
                    <a:pt x="115967" y="1167469"/>
                    <a:pt x="104980" y="1166248"/>
                  </a:cubicBezTo>
                  <a:cubicBezTo>
                    <a:pt x="101318" y="1166248"/>
                    <a:pt x="103760" y="1168689"/>
                    <a:pt x="108642" y="1172352"/>
                  </a:cubicBezTo>
                  <a:cubicBezTo>
                    <a:pt x="112304" y="1174793"/>
                    <a:pt x="114746" y="1177235"/>
                    <a:pt x="115967" y="1176014"/>
                  </a:cubicBezTo>
                  <a:cubicBezTo>
                    <a:pt x="117187" y="1174793"/>
                    <a:pt x="123291" y="1177235"/>
                    <a:pt x="125732" y="1176014"/>
                  </a:cubicBezTo>
                  <a:cubicBezTo>
                    <a:pt x="129394" y="1174793"/>
                    <a:pt x="137939" y="1172352"/>
                    <a:pt x="147705" y="1177235"/>
                  </a:cubicBezTo>
                  <a:cubicBezTo>
                    <a:pt x="150146" y="1178455"/>
                    <a:pt x="155029" y="1178455"/>
                    <a:pt x="161132" y="1178455"/>
                  </a:cubicBezTo>
                  <a:cubicBezTo>
                    <a:pt x="166015" y="1178455"/>
                    <a:pt x="170898" y="1178455"/>
                    <a:pt x="173340" y="1179676"/>
                  </a:cubicBezTo>
                  <a:cubicBezTo>
                    <a:pt x="178222" y="1182117"/>
                    <a:pt x="185547" y="1182117"/>
                    <a:pt x="190429" y="1184559"/>
                  </a:cubicBezTo>
                  <a:cubicBezTo>
                    <a:pt x="194091" y="1187000"/>
                    <a:pt x="197754" y="1189442"/>
                    <a:pt x="202636" y="1191883"/>
                  </a:cubicBezTo>
                  <a:cubicBezTo>
                    <a:pt x="201416" y="1191883"/>
                    <a:pt x="201416" y="1191883"/>
                    <a:pt x="200195" y="1191883"/>
                  </a:cubicBezTo>
                  <a:cubicBezTo>
                    <a:pt x="197754" y="1193103"/>
                    <a:pt x="194091" y="1191883"/>
                    <a:pt x="194091" y="1195545"/>
                  </a:cubicBezTo>
                  <a:cubicBezTo>
                    <a:pt x="194091" y="1200428"/>
                    <a:pt x="189209" y="1197986"/>
                    <a:pt x="184326" y="1194324"/>
                  </a:cubicBezTo>
                  <a:cubicBezTo>
                    <a:pt x="174560" y="1188221"/>
                    <a:pt x="178222" y="1190662"/>
                    <a:pt x="174560" y="1193103"/>
                  </a:cubicBezTo>
                  <a:cubicBezTo>
                    <a:pt x="172119" y="1194324"/>
                    <a:pt x="173340" y="1191883"/>
                    <a:pt x="168457" y="1195545"/>
                  </a:cubicBezTo>
                  <a:cubicBezTo>
                    <a:pt x="166015" y="1196766"/>
                    <a:pt x="162353" y="1194324"/>
                    <a:pt x="161132" y="1194324"/>
                  </a:cubicBezTo>
                  <a:cubicBezTo>
                    <a:pt x="158691" y="1194324"/>
                    <a:pt x="155029" y="1191883"/>
                    <a:pt x="155029" y="1191883"/>
                  </a:cubicBezTo>
                  <a:cubicBezTo>
                    <a:pt x="148925" y="1193103"/>
                    <a:pt x="142822" y="1190662"/>
                    <a:pt x="140381" y="1194324"/>
                  </a:cubicBezTo>
                  <a:cubicBezTo>
                    <a:pt x="136718" y="1201649"/>
                    <a:pt x="135498" y="1199207"/>
                    <a:pt x="125732" y="1197986"/>
                  </a:cubicBezTo>
                  <a:cubicBezTo>
                    <a:pt x="122070" y="1197986"/>
                    <a:pt x="124511" y="1200428"/>
                    <a:pt x="129394" y="1204090"/>
                  </a:cubicBezTo>
                  <a:cubicBezTo>
                    <a:pt x="133056" y="1206531"/>
                    <a:pt x="135498" y="1208973"/>
                    <a:pt x="136718" y="1206531"/>
                  </a:cubicBezTo>
                  <a:cubicBezTo>
                    <a:pt x="137939" y="1205310"/>
                    <a:pt x="144043" y="1207752"/>
                    <a:pt x="146484" y="1206531"/>
                  </a:cubicBezTo>
                  <a:cubicBezTo>
                    <a:pt x="150146" y="1205310"/>
                    <a:pt x="158691" y="1202869"/>
                    <a:pt x="168457" y="1208973"/>
                  </a:cubicBezTo>
                  <a:cubicBezTo>
                    <a:pt x="173340" y="1212635"/>
                    <a:pt x="189209" y="1208973"/>
                    <a:pt x="192871" y="1212635"/>
                  </a:cubicBezTo>
                  <a:cubicBezTo>
                    <a:pt x="197754" y="1216297"/>
                    <a:pt x="205078" y="1216297"/>
                    <a:pt x="209961" y="1219959"/>
                  </a:cubicBezTo>
                  <a:cubicBezTo>
                    <a:pt x="213623" y="1223621"/>
                    <a:pt x="218505" y="1227283"/>
                    <a:pt x="223388" y="1230945"/>
                  </a:cubicBezTo>
                  <a:cubicBezTo>
                    <a:pt x="223388" y="1230945"/>
                    <a:pt x="223388" y="1230945"/>
                    <a:pt x="223388" y="1230945"/>
                  </a:cubicBezTo>
                  <a:cubicBezTo>
                    <a:pt x="222168" y="1230945"/>
                    <a:pt x="220947" y="1230945"/>
                    <a:pt x="219726" y="1230945"/>
                  </a:cubicBezTo>
                  <a:cubicBezTo>
                    <a:pt x="217285" y="1229724"/>
                    <a:pt x="214843" y="1227283"/>
                    <a:pt x="212402" y="1228504"/>
                  </a:cubicBezTo>
                  <a:cubicBezTo>
                    <a:pt x="212402" y="1228504"/>
                    <a:pt x="211181" y="1228504"/>
                    <a:pt x="211181" y="1228504"/>
                  </a:cubicBezTo>
                  <a:cubicBezTo>
                    <a:pt x="209961" y="1228504"/>
                    <a:pt x="209961" y="1227283"/>
                    <a:pt x="208740" y="1227283"/>
                  </a:cubicBezTo>
                  <a:cubicBezTo>
                    <a:pt x="205078" y="1226063"/>
                    <a:pt x="201416" y="1224842"/>
                    <a:pt x="197754" y="1224842"/>
                  </a:cubicBezTo>
                  <a:cubicBezTo>
                    <a:pt x="194091" y="1222400"/>
                    <a:pt x="196533" y="1224842"/>
                    <a:pt x="194091" y="1224842"/>
                  </a:cubicBezTo>
                  <a:cubicBezTo>
                    <a:pt x="192871" y="1224842"/>
                    <a:pt x="192871" y="1223621"/>
                    <a:pt x="189209" y="1224842"/>
                  </a:cubicBezTo>
                  <a:cubicBezTo>
                    <a:pt x="187988" y="1224842"/>
                    <a:pt x="184326" y="1223621"/>
                    <a:pt x="183105" y="1222400"/>
                  </a:cubicBezTo>
                  <a:cubicBezTo>
                    <a:pt x="181884" y="1222400"/>
                    <a:pt x="178222" y="1219959"/>
                    <a:pt x="178222" y="1219959"/>
                  </a:cubicBezTo>
                  <a:cubicBezTo>
                    <a:pt x="174560" y="1218738"/>
                    <a:pt x="168457" y="1215076"/>
                    <a:pt x="167236" y="1217517"/>
                  </a:cubicBezTo>
                  <a:cubicBezTo>
                    <a:pt x="164795" y="1219959"/>
                    <a:pt x="163574" y="1218738"/>
                    <a:pt x="156250" y="1213856"/>
                  </a:cubicBezTo>
                  <a:cubicBezTo>
                    <a:pt x="153808" y="1212635"/>
                    <a:pt x="156250" y="1215076"/>
                    <a:pt x="158691" y="1217517"/>
                  </a:cubicBezTo>
                  <a:cubicBezTo>
                    <a:pt x="161132" y="1219959"/>
                    <a:pt x="163574" y="1221180"/>
                    <a:pt x="163574" y="1221180"/>
                  </a:cubicBezTo>
                  <a:cubicBezTo>
                    <a:pt x="164795" y="1221180"/>
                    <a:pt x="168457" y="1223621"/>
                    <a:pt x="170898" y="1223621"/>
                  </a:cubicBezTo>
                  <a:cubicBezTo>
                    <a:pt x="172119" y="1223621"/>
                    <a:pt x="175781" y="1224842"/>
                    <a:pt x="179443" y="1226063"/>
                  </a:cubicBezTo>
                  <a:cubicBezTo>
                    <a:pt x="178222" y="1226063"/>
                    <a:pt x="178222" y="1227283"/>
                    <a:pt x="177002" y="1228504"/>
                  </a:cubicBezTo>
                  <a:cubicBezTo>
                    <a:pt x="177002" y="1229724"/>
                    <a:pt x="173340" y="1229724"/>
                    <a:pt x="168457" y="1227283"/>
                  </a:cubicBezTo>
                  <a:cubicBezTo>
                    <a:pt x="157470" y="1221180"/>
                    <a:pt x="159912" y="1228504"/>
                    <a:pt x="158691" y="1233387"/>
                  </a:cubicBezTo>
                  <a:cubicBezTo>
                    <a:pt x="157470" y="1238270"/>
                    <a:pt x="159912" y="1243152"/>
                    <a:pt x="148925" y="1239490"/>
                  </a:cubicBezTo>
                  <a:cubicBezTo>
                    <a:pt x="142822" y="1238270"/>
                    <a:pt x="131836" y="1232166"/>
                    <a:pt x="134277" y="1240711"/>
                  </a:cubicBezTo>
                  <a:cubicBezTo>
                    <a:pt x="135498" y="1244373"/>
                    <a:pt x="134277" y="1246814"/>
                    <a:pt x="131836" y="1246814"/>
                  </a:cubicBezTo>
                  <a:cubicBezTo>
                    <a:pt x="129394" y="1246814"/>
                    <a:pt x="123291" y="1239490"/>
                    <a:pt x="118408" y="1243152"/>
                  </a:cubicBezTo>
                  <a:cubicBezTo>
                    <a:pt x="115967" y="1245594"/>
                    <a:pt x="112304" y="1245594"/>
                    <a:pt x="112304" y="1248035"/>
                  </a:cubicBezTo>
                  <a:cubicBezTo>
                    <a:pt x="113525" y="1252918"/>
                    <a:pt x="107422" y="1251697"/>
                    <a:pt x="101318" y="1249256"/>
                  </a:cubicBezTo>
                  <a:cubicBezTo>
                    <a:pt x="89111" y="1244373"/>
                    <a:pt x="93994" y="1246814"/>
                    <a:pt x="90332" y="1250477"/>
                  </a:cubicBezTo>
                  <a:cubicBezTo>
                    <a:pt x="87890" y="1252918"/>
                    <a:pt x="87890" y="1249256"/>
                    <a:pt x="84228" y="1254139"/>
                  </a:cubicBezTo>
                  <a:cubicBezTo>
                    <a:pt x="81787" y="1256580"/>
                    <a:pt x="76904" y="1254139"/>
                    <a:pt x="75683" y="1255359"/>
                  </a:cubicBezTo>
                  <a:cubicBezTo>
                    <a:pt x="73242" y="1256580"/>
                    <a:pt x="68359" y="1254139"/>
                    <a:pt x="68359" y="1254139"/>
                  </a:cubicBezTo>
                  <a:cubicBezTo>
                    <a:pt x="62256" y="1257801"/>
                    <a:pt x="53711" y="1255359"/>
                    <a:pt x="52490" y="1261463"/>
                  </a:cubicBezTo>
                  <a:cubicBezTo>
                    <a:pt x="50049" y="1270008"/>
                    <a:pt x="47607" y="1267566"/>
                    <a:pt x="36621" y="1268787"/>
                  </a:cubicBezTo>
                  <a:cubicBezTo>
                    <a:pt x="32959" y="1268787"/>
                    <a:pt x="36621" y="1271228"/>
                    <a:pt x="41504" y="1273670"/>
                  </a:cubicBezTo>
                  <a:cubicBezTo>
                    <a:pt x="46387" y="1276111"/>
                    <a:pt x="50049" y="1277332"/>
                    <a:pt x="50049" y="1274891"/>
                  </a:cubicBezTo>
                  <a:cubicBezTo>
                    <a:pt x="51269" y="1273670"/>
                    <a:pt x="57373" y="1273670"/>
                    <a:pt x="61035" y="1272449"/>
                  </a:cubicBezTo>
                  <a:cubicBezTo>
                    <a:pt x="64697" y="1270008"/>
                    <a:pt x="74463" y="1265125"/>
                    <a:pt x="86670" y="1270008"/>
                  </a:cubicBezTo>
                  <a:cubicBezTo>
                    <a:pt x="92773" y="1272449"/>
                    <a:pt x="109863" y="1265125"/>
                    <a:pt x="115967" y="1267566"/>
                  </a:cubicBezTo>
                  <a:cubicBezTo>
                    <a:pt x="122070" y="1270008"/>
                    <a:pt x="130615" y="1267566"/>
                    <a:pt x="135498" y="1271228"/>
                  </a:cubicBezTo>
                  <a:cubicBezTo>
                    <a:pt x="137939" y="1272449"/>
                    <a:pt x="140381" y="1273670"/>
                    <a:pt x="142822" y="1274891"/>
                  </a:cubicBezTo>
                  <a:cubicBezTo>
                    <a:pt x="142822" y="1276111"/>
                    <a:pt x="141601" y="1276111"/>
                    <a:pt x="140381" y="1276111"/>
                  </a:cubicBezTo>
                  <a:cubicBezTo>
                    <a:pt x="137939" y="1276111"/>
                    <a:pt x="133056" y="1268787"/>
                    <a:pt x="126953" y="1272449"/>
                  </a:cubicBezTo>
                  <a:cubicBezTo>
                    <a:pt x="124511" y="1274891"/>
                    <a:pt x="120849" y="1273670"/>
                    <a:pt x="122070" y="1277332"/>
                  </a:cubicBezTo>
                  <a:cubicBezTo>
                    <a:pt x="123291" y="1282215"/>
                    <a:pt x="117187" y="1279773"/>
                    <a:pt x="112304" y="1278553"/>
                  </a:cubicBezTo>
                  <a:cubicBezTo>
                    <a:pt x="106201" y="1276111"/>
                    <a:pt x="104980" y="1276111"/>
                    <a:pt x="104980" y="1276111"/>
                  </a:cubicBezTo>
                  <a:cubicBezTo>
                    <a:pt x="103760" y="1276111"/>
                    <a:pt x="104980" y="1278553"/>
                    <a:pt x="102539" y="1279773"/>
                  </a:cubicBezTo>
                  <a:cubicBezTo>
                    <a:pt x="100097" y="1282215"/>
                    <a:pt x="101318" y="1278553"/>
                    <a:pt x="96435" y="1283435"/>
                  </a:cubicBezTo>
                  <a:cubicBezTo>
                    <a:pt x="93994" y="1285877"/>
                    <a:pt x="90332" y="1283435"/>
                    <a:pt x="89111" y="1284656"/>
                  </a:cubicBezTo>
                  <a:cubicBezTo>
                    <a:pt x="86670" y="1284656"/>
                    <a:pt x="83008" y="1283435"/>
                    <a:pt x="81787" y="1283435"/>
                  </a:cubicBezTo>
                  <a:cubicBezTo>
                    <a:pt x="75683" y="1285877"/>
                    <a:pt x="68359" y="1283435"/>
                    <a:pt x="65918" y="1288318"/>
                  </a:cubicBezTo>
                  <a:cubicBezTo>
                    <a:pt x="63476" y="1296863"/>
                    <a:pt x="61035" y="1294422"/>
                    <a:pt x="50049" y="1294422"/>
                  </a:cubicBezTo>
                  <a:cubicBezTo>
                    <a:pt x="46387" y="1294422"/>
                    <a:pt x="50049" y="1296863"/>
                    <a:pt x="54932" y="1300525"/>
                  </a:cubicBezTo>
                  <a:cubicBezTo>
                    <a:pt x="58594" y="1302967"/>
                    <a:pt x="62256" y="1304187"/>
                    <a:pt x="63476" y="1302967"/>
                  </a:cubicBezTo>
                  <a:cubicBezTo>
                    <a:pt x="64697" y="1301746"/>
                    <a:pt x="70801" y="1302967"/>
                    <a:pt x="73242" y="1301746"/>
                  </a:cubicBezTo>
                  <a:cubicBezTo>
                    <a:pt x="76904" y="1300525"/>
                    <a:pt x="85449" y="1295642"/>
                    <a:pt x="97656" y="1300525"/>
                  </a:cubicBezTo>
                  <a:cubicBezTo>
                    <a:pt x="100097" y="1301746"/>
                    <a:pt x="106201" y="1300525"/>
                    <a:pt x="111084" y="1300525"/>
                  </a:cubicBezTo>
                  <a:cubicBezTo>
                    <a:pt x="115967" y="1299305"/>
                    <a:pt x="122070" y="1299305"/>
                    <a:pt x="124511" y="1300525"/>
                  </a:cubicBezTo>
                  <a:cubicBezTo>
                    <a:pt x="130615" y="1302967"/>
                    <a:pt x="137939" y="1301746"/>
                    <a:pt x="142822" y="1304187"/>
                  </a:cubicBezTo>
                  <a:cubicBezTo>
                    <a:pt x="146484" y="1306629"/>
                    <a:pt x="151367" y="1309070"/>
                    <a:pt x="156250" y="1311512"/>
                  </a:cubicBezTo>
                  <a:cubicBezTo>
                    <a:pt x="157470" y="1312732"/>
                    <a:pt x="158691" y="1312732"/>
                    <a:pt x="161132" y="1312732"/>
                  </a:cubicBezTo>
                  <a:cubicBezTo>
                    <a:pt x="161132" y="1312732"/>
                    <a:pt x="159912" y="1313953"/>
                    <a:pt x="158691" y="1315174"/>
                  </a:cubicBezTo>
                  <a:cubicBezTo>
                    <a:pt x="158691" y="1315174"/>
                    <a:pt x="158691" y="1315174"/>
                    <a:pt x="158691" y="1315174"/>
                  </a:cubicBezTo>
                  <a:cubicBezTo>
                    <a:pt x="158691" y="1315174"/>
                    <a:pt x="157470" y="1315174"/>
                    <a:pt x="157470" y="1316394"/>
                  </a:cubicBezTo>
                  <a:cubicBezTo>
                    <a:pt x="156250" y="1316394"/>
                    <a:pt x="153808" y="1316394"/>
                    <a:pt x="152588" y="1316394"/>
                  </a:cubicBezTo>
                  <a:cubicBezTo>
                    <a:pt x="151367" y="1317615"/>
                    <a:pt x="146484" y="1315174"/>
                    <a:pt x="146484" y="1316394"/>
                  </a:cubicBezTo>
                  <a:cubicBezTo>
                    <a:pt x="141601" y="1320056"/>
                    <a:pt x="136718" y="1318836"/>
                    <a:pt x="134277" y="1322498"/>
                  </a:cubicBezTo>
                  <a:cubicBezTo>
                    <a:pt x="134277" y="1322498"/>
                    <a:pt x="134277" y="1322498"/>
                    <a:pt x="134277" y="1323719"/>
                  </a:cubicBezTo>
                  <a:cubicBezTo>
                    <a:pt x="134277" y="1323719"/>
                    <a:pt x="134277" y="1323719"/>
                    <a:pt x="134277" y="1323719"/>
                  </a:cubicBezTo>
                  <a:cubicBezTo>
                    <a:pt x="134277" y="1323719"/>
                    <a:pt x="134277" y="1323719"/>
                    <a:pt x="134277" y="1324939"/>
                  </a:cubicBezTo>
                  <a:cubicBezTo>
                    <a:pt x="134277" y="1324939"/>
                    <a:pt x="134277" y="1326160"/>
                    <a:pt x="133056" y="1326160"/>
                  </a:cubicBezTo>
                  <a:cubicBezTo>
                    <a:pt x="130615" y="1328601"/>
                    <a:pt x="131836" y="1326160"/>
                    <a:pt x="126953" y="1329822"/>
                  </a:cubicBezTo>
                  <a:cubicBezTo>
                    <a:pt x="125732" y="1332263"/>
                    <a:pt x="120849" y="1331043"/>
                    <a:pt x="119629" y="1332263"/>
                  </a:cubicBezTo>
                  <a:cubicBezTo>
                    <a:pt x="118408" y="1333484"/>
                    <a:pt x="113525" y="1332263"/>
                    <a:pt x="112304" y="1332263"/>
                  </a:cubicBezTo>
                  <a:cubicBezTo>
                    <a:pt x="107422" y="1335926"/>
                    <a:pt x="98877" y="1334705"/>
                    <a:pt x="98877" y="1340808"/>
                  </a:cubicBezTo>
                  <a:cubicBezTo>
                    <a:pt x="97656" y="1349353"/>
                    <a:pt x="95215" y="1346912"/>
                    <a:pt x="85449" y="1349353"/>
                  </a:cubicBezTo>
                  <a:cubicBezTo>
                    <a:pt x="81787" y="1350574"/>
                    <a:pt x="85449" y="1351795"/>
                    <a:pt x="90332" y="1354236"/>
                  </a:cubicBezTo>
                  <a:cubicBezTo>
                    <a:pt x="93994" y="1355457"/>
                    <a:pt x="97656" y="1356677"/>
                    <a:pt x="98877" y="1354236"/>
                  </a:cubicBezTo>
                  <a:cubicBezTo>
                    <a:pt x="98877" y="1353015"/>
                    <a:pt x="106201" y="1353015"/>
                    <a:pt x="108642" y="1350574"/>
                  </a:cubicBezTo>
                  <a:cubicBezTo>
                    <a:pt x="111084" y="1348133"/>
                    <a:pt x="119629" y="1342029"/>
                    <a:pt x="130615" y="1345691"/>
                  </a:cubicBezTo>
                  <a:cubicBezTo>
                    <a:pt x="136718" y="1346912"/>
                    <a:pt x="150146" y="1338367"/>
                    <a:pt x="156250" y="1340808"/>
                  </a:cubicBezTo>
                  <a:cubicBezTo>
                    <a:pt x="162353" y="1343250"/>
                    <a:pt x="169677" y="1339588"/>
                    <a:pt x="174560" y="1342029"/>
                  </a:cubicBezTo>
                  <a:cubicBezTo>
                    <a:pt x="175781" y="1342029"/>
                    <a:pt x="177002" y="1343250"/>
                    <a:pt x="177002" y="1343250"/>
                  </a:cubicBezTo>
                  <a:cubicBezTo>
                    <a:pt x="177002" y="1343250"/>
                    <a:pt x="175781" y="1343250"/>
                    <a:pt x="175781" y="1343250"/>
                  </a:cubicBezTo>
                  <a:cubicBezTo>
                    <a:pt x="173340" y="1344470"/>
                    <a:pt x="170898" y="1344470"/>
                    <a:pt x="169677" y="1346912"/>
                  </a:cubicBezTo>
                  <a:cubicBezTo>
                    <a:pt x="169677" y="1351795"/>
                    <a:pt x="164795" y="1349353"/>
                    <a:pt x="161132" y="1345691"/>
                  </a:cubicBezTo>
                  <a:cubicBezTo>
                    <a:pt x="152588" y="1339588"/>
                    <a:pt x="156250" y="1342029"/>
                    <a:pt x="152588" y="1345691"/>
                  </a:cubicBezTo>
                  <a:cubicBezTo>
                    <a:pt x="150146" y="1346912"/>
                    <a:pt x="151367" y="1344470"/>
                    <a:pt x="146484" y="1348133"/>
                  </a:cubicBezTo>
                  <a:cubicBezTo>
                    <a:pt x="144043" y="1349353"/>
                    <a:pt x="140381" y="1346912"/>
                    <a:pt x="139160" y="1348133"/>
                  </a:cubicBezTo>
                  <a:cubicBezTo>
                    <a:pt x="136718" y="1348133"/>
                    <a:pt x="134277" y="1345691"/>
                    <a:pt x="133056" y="1345691"/>
                  </a:cubicBezTo>
                  <a:cubicBezTo>
                    <a:pt x="126953" y="1348133"/>
                    <a:pt x="120849" y="1344470"/>
                    <a:pt x="118408" y="1349353"/>
                  </a:cubicBezTo>
                  <a:cubicBezTo>
                    <a:pt x="113525" y="1357898"/>
                    <a:pt x="112304" y="1355457"/>
                    <a:pt x="102539" y="1354236"/>
                  </a:cubicBezTo>
                  <a:cubicBezTo>
                    <a:pt x="98877" y="1354236"/>
                    <a:pt x="101318" y="1356677"/>
                    <a:pt x="104980" y="1360340"/>
                  </a:cubicBezTo>
                  <a:cubicBezTo>
                    <a:pt x="108642" y="1362781"/>
                    <a:pt x="111084" y="1365222"/>
                    <a:pt x="112304" y="1364002"/>
                  </a:cubicBezTo>
                  <a:cubicBezTo>
                    <a:pt x="113525" y="1362781"/>
                    <a:pt x="119629" y="1365222"/>
                    <a:pt x="122070" y="1364002"/>
                  </a:cubicBezTo>
                  <a:cubicBezTo>
                    <a:pt x="125732" y="1362781"/>
                    <a:pt x="134277" y="1359119"/>
                    <a:pt x="144043" y="1366443"/>
                  </a:cubicBezTo>
                  <a:cubicBezTo>
                    <a:pt x="146484" y="1367664"/>
                    <a:pt x="151367" y="1367664"/>
                    <a:pt x="156250" y="1367664"/>
                  </a:cubicBezTo>
                  <a:cubicBezTo>
                    <a:pt x="161132" y="1367664"/>
                    <a:pt x="166015" y="1367664"/>
                    <a:pt x="168457" y="1368884"/>
                  </a:cubicBezTo>
                  <a:cubicBezTo>
                    <a:pt x="173340" y="1372547"/>
                    <a:pt x="180664" y="1371326"/>
                    <a:pt x="184326" y="1376209"/>
                  </a:cubicBezTo>
                  <a:cubicBezTo>
                    <a:pt x="187988" y="1379871"/>
                    <a:pt x="191650" y="1383533"/>
                    <a:pt x="195312" y="1385974"/>
                  </a:cubicBezTo>
                  <a:cubicBezTo>
                    <a:pt x="196533" y="1387195"/>
                    <a:pt x="197754" y="1388416"/>
                    <a:pt x="198974" y="1388416"/>
                  </a:cubicBezTo>
                  <a:cubicBezTo>
                    <a:pt x="196533" y="1388416"/>
                    <a:pt x="192871" y="1389636"/>
                    <a:pt x="190429" y="1392078"/>
                  </a:cubicBezTo>
                  <a:cubicBezTo>
                    <a:pt x="190429" y="1392078"/>
                    <a:pt x="191650" y="1381091"/>
                    <a:pt x="184326" y="1387195"/>
                  </a:cubicBezTo>
                  <a:cubicBezTo>
                    <a:pt x="183105" y="1387195"/>
                    <a:pt x="180664" y="1387195"/>
                    <a:pt x="177002" y="1382312"/>
                  </a:cubicBezTo>
                  <a:cubicBezTo>
                    <a:pt x="169677" y="1372547"/>
                    <a:pt x="168457" y="1381091"/>
                    <a:pt x="166015" y="1384754"/>
                  </a:cubicBezTo>
                  <a:cubicBezTo>
                    <a:pt x="163574" y="1389636"/>
                    <a:pt x="163574" y="1393298"/>
                    <a:pt x="155029" y="1388416"/>
                  </a:cubicBezTo>
                  <a:cubicBezTo>
                    <a:pt x="150146" y="1384754"/>
                    <a:pt x="141601" y="1376209"/>
                    <a:pt x="141601" y="1384754"/>
                  </a:cubicBezTo>
                  <a:cubicBezTo>
                    <a:pt x="141601" y="1388416"/>
                    <a:pt x="139160" y="1390857"/>
                    <a:pt x="136718" y="1389636"/>
                  </a:cubicBezTo>
                  <a:cubicBezTo>
                    <a:pt x="134277" y="1389636"/>
                    <a:pt x="131836" y="1379871"/>
                    <a:pt x="124511" y="1382312"/>
                  </a:cubicBezTo>
                  <a:cubicBezTo>
                    <a:pt x="120849" y="1383533"/>
                    <a:pt x="118408" y="1382312"/>
                    <a:pt x="117187" y="1384754"/>
                  </a:cubicBezTo>
                  <a:cubicBezTo>
                    <a:pt x="115967" y="1389636"/>
                    <a:pt x="111084" y="1385974"/>
                    <a:pt x="107422" y="1382312"/>
                  </a:cubicBezTo>
                  <a:cubicBezTo>
                    <a:pt x="102539" y="1378650"/>
                    <a:pt x="101318" y="1377429"/>
                    <a:pt x="100097" y="1377429"/>
                  </a:cubicBezTo>
                  <a:cubicBezTo>
                    <a:pt x="98877" y="1377429"/>
                    <a:pt x="98877" y="1378650"/>
                    <a:pt x="96435" y="1379871"/>
                  </a:cubicBezTo>
                  <a:cubicBezTo>
                    <a:pt x="93994" y="1381091"/>
                    <a:pt x="95215" y="1378650"/>
                    <a:pt x="89111" y="1381091"/>
                  </a:cubicBezTo>
                  <a:cubicBezTo>
                    <a:pt x="86670" y="1382312"/>
                    <a:pt x="83008" y="1378650"/>
                    <a:pt x="80566" y="1378650"/>
                  </a:cubicBezTo>
                  <a:cubicBezTo>
                    <a:pt x="78125" y="1378650"/>
                    <a:pt x="74463" y="1374988"/>
                    <a:pt x="74463" y="1374988"/>
                  </a:cubicBezTo>
                  <a:cubicBezTo>
                    <a:pt x="67139" y="1376209"/>
                    <a:pt x="61035" y="1371326"/>
                    <a:pt x="57373" y="1374988"/>
                  </a:cubicBezTo>
                  <a:cubicBezTo>
                    <a:pt x="51269" y="1382312"/>
                    <a:pt x="51269" y="1378650"/>
                    <a:pt x="39062" y="1376209"/>
                  </a:cubicBezTo>
                  <a:cubicBezTo>
                    <a:pt x="35400" y="1374988"/>
                    <a:pt x="37842" y="1378650"/>
                    <a:pt x="41504" y="1383533"/>
                  </a:cubicBezTo>
                  <a:cubicBezTo>
                    <a:pt x="45166" y="1387195"/>
                    <a:pt x="47607" y="1389636"/>
                    <a:pt x="48828" y="1388416"/>
                  </a:cubicBezTo>
                  <a:cubicBezTo>
                    <a:pt x="50049" y="1387195"/>
                    <a:pt x="56152" y="1390857"/>
                    <a:pt x="59814" y="1390857"/>
                  </a:cubicBezTo>
                  <a:cubicBezTo>
                    <a:pt x="63476" y="1390857"/>
                    <a:pt x="74463" y="1389636"/>
                    <a:pt x="84228" y="1398181"/>
                  </a:cubicBezTo>
                  <a:cubicBezTo>
                    <a:pt x="86670" y="1400623"/>
                    <a:pt x="92773" y="1401843"/>
                    <a:pt x="97656" y="1403064"/>
                  </a:cubicBezTo>
                  <a:cubicBezTo>
                    <a:pt x="101318" y="1403064"/>
                    <a:pt x="104980" y="1404285"/>
                    <a:pt x="107422" y="1405505"/>
                  </a:cubicBezTo>
                  <a:cubicBezTo>
                    <a:pt x="107422" y="1406726"/>
                    <a:pt x="108642" y="1409168"/>
                    <a:pt x="111084" y="1411609"/>
                  </a:cubicBezTo>
                  <a:cubicBezTo>
                    <a:pt x="113525" y="1415271"/>
                    <a:pt x="115967" y="1416492"/>
                    <a:pt x="117187" y="1415271"/>
                  </a:cubicBezTo>
                  <a:cubicBezTo>
                    <a:pt x="118408" y="1414050"/>
                    <a:pt x="123291" y="1416492"/>
                    <a:pt x="125732" y="1415271"/>
                  </a:cubicBezTo>
                  <a:cubicBezTo>
                    <a:pt x="126953" y="1416492"/>
                    <a:pt x="126953" y="1416492"/>
                    <a:pt x="128174" y="1417712"/>
                  </a:cubicBezTo>
                  <a:cubicBezTo>
                    <a:pt x="130615" y="1421375"/>
                    <a:pt x="134277" y="1423816"/>
                    <a:pt x="136718" y="1427478"/>
                  </a:cubicBezTo>
                  <a:cubicBezTo>
                    <a:pt x="135498" y="1427478"/>
                    <a:pt x="134277" y="1427478"/>
                    <a:pt x="134277" y="1429919"/>
                  </a:cubicBezTo>
                  <a:cubicBezTo>
                    <a:pt x="134277" y="1429919"/>
                    <a:pt x="134277" y="1431140"/>
                    <a:pt x="134277" y="1431140"/>
                  </a:cubicBezTo>
                  <a:lnTo>
                    <a:pt x="130615" y="1431140"/>
                  </a:lnTo>
                  <a:cubicBezTo>
                    <a:pt x="129394" y="1429919"/>
                    <a:pt x="126953" y="1428699"/>
                    <a:pt x="125732" y="1427478"/>
                  </a:cubicBezTo>
                  <a:cubicBezTo>
                    <a:pt x="117187" y="1421375"/>
                    <a:pt x="120849" y="1423816"/>
                    <a:pt x="117187" y="1426257"/>
                  </a:cubicBezTo>
                  <a:cubicBezTo>
                    <a:pt x="114746" y="1427478"/>
                    <a:pt x="115967" y="1425037"/>
                    <a:pt x="111084" y="1427478"/>
                  </a:cubicBezTo>
                  <a:cubicBezTo>
                    <a:pt x="108642" y="1428699"/>
                    <a:pt x="106201" y="1426257"/>
                    <a:pt x="103760" y="1426257"/>
                  </a:cubicBezTo>
                  <a:cubicBezTo>
                    <a:pt x="103760" y="1426257"/>
                    <a:pt x="103760" y="1426257"/>
                    <a:pt x="102539" y="1426257"/>
                  </a:cubicBezTo>
                  <a:cubicBezTo>
                    <a:pt x="102539" y="1423816"/>
                    <a:pt x="102539" y="1420154"/>
                    <a:pt x="102539" y="1412830"/>
                  </a:cubicBezTo>
                  <a:cubicBezTo>
                    <a:pt x="102539" y="1407947"/>
                    <a:pt x="98877" y="1412830"/>
                    <a:pt x="96435" y="1418933"/>
                  </a:cubicBezTo>
                  <a:cubicBezTo>
                    <a:pt x="96435" y="1420154"/>
                    <a:pt x="95215" y="1421375"/>
                    <a:pt x="95215" y="1422595"/>
                  </a:cubicBezTo>
                  <a:cubicBezTo>
                    <a:pt x="90332" y="1422595"/>
                    <a:pt x="86670" y="1420154"/>
                    <a:pt x="84228" y="1423816"/>
                  </a:cubicBezTo>
                  <a:cubicBezTo>
                    <a:pt x="80566" y="1429919"/>
                    <a:pt x="79346" y="1427478"/>
                    <a:pt x="69580" y="1425037"/>
                  </a:cubicBezTo>
                  <a:cubicBezTo>
                    <a:pt x="67139" y="1423816"/>
                    <a:pt x="68359" y="1427478"/>
                    <a:pt x="72021" y="1431140"/>
                  </a:cubicBezTo>
                  <a:cubicBezTo>
                    <a:pt x="74463" y="1433582"/>
                    <a:pt x="78125" y="1436023"/>
                    <a:pt x="78125" y="1434802"/>
                  </a:cubicBezTo>
                  <a:cubicBezTo>
                    <a:pt x="79346" y="1433582"/>
                    <a:pt x="84228" y="1436023"/>
                    <a:pt x="86670" y="1436023"/>
                  </a:cubicBezTo>
                  <a:cubicBezTo>
                    <a:pt x="87890" y="1436023"/>
                    <a:pt x="91553" y="1434802"/>
                    <a:pt x="96435" y="1436023"/>
                  </a:cubicBezTo>
                  <a:cubicBezTo>
                    <a:pt x="97656" y="1438464"/>
                    <a:pt x="97656" y="1442126"/>
                    <a:pt x="98877" y="1443347"/>
                  </a:cubicBezTo>
                  <a:cubicBezTo>
                    <a:pt x="100097" y="1444568"/>
                    <a:pt x="100097" y="1445789"/>
                    <a:pt x="101318" y="1447009"/>
                  </a:cubicBezTo>
                  <a:cubicBezTo>
                    <a:pt x="102539" y="1448230"/>
                    <a:pt x="103760" y="1450671"/>
                    <a:pt x="104980" y="1453113"/>
                  </a:cubicBezTo>
                  <a:cubicBezTo>
                    <a:pt x="106201" y="1455554"/>
                    <a:pt x="107422" y="1457996"/>
                    <a:pt x="108642" y="1460437"/>
                  </a:cubicBezTo>
                  <a:cubicBezTo>
                    <a:pt x="103760" y="1454333"/>
                    <a:pt x="98877" y="1447009"/>
                    <a:pt x="96435" y="1456775"/>
                  </a:cubicBezTo>
                  <a:cubicBezTo>
                    <a:pt x="95215" y="1461658"/>
                    <a:pt x="92773" y="1464099"/>
                    <a:pt x="89111" y="1462878"/>
                  </a:cubicBezTo>
                  <a:cubicBezTo>
                    <a:pt x="85449" y="1461658"/>
                    <a:pt x="85449" y="1448230"/>
                    <a:pt x="76904" y="1449451"/>
                  </a:cubicBezTo>
                  <a:cubicBezTo>
                    <a:pt x="72021" y="1449451"/>
                    <a:pt x="68359" y="1447009"/>
                    <a:pt x="67139" y="1450671"/>
                  </a:cubicBezTo>
                  <a:cubicBezTo>
                    <a:pt x="63476" y="1456775"/>
                    <a:pt x="59814" y="1450671"/>
                    <a:pt x="54932" y="1443347"/>
                  </a:cubicBezTo>
                  <a:cubicBezTo>
                    <a:pt x="50049" y="1436023"/>
                    <a:pt x="48828" y="1433582"/>
                    <a:pt x="47607" y="1433582"/>
                  </a:cubicBezTo>
                  <a:cubicBezTo>
                    <a:pt x="46387" y="1433582"/>
                    <a:pt x="45166" y="1436023"/>
                    <a:pt x="42725" y="1436023"/>
                  </a:cubicBezTo>
                  <a:cubicBezTo>
                    <a:pt x="39062" y="1436023"/>
                    <a:pt x="41504" y="1433582"/>
                    <a:pt x="32959" y="1434802"/>
                  </a:cubicBezTo>
                  <a:cubicBezTo>
                    <a:pt x="29297" y="1434802"/>
                    <a:pt x="25635" y="1429919"/>
                    <a:pt x="23193" y="1428699"/>
                  </a:cubicBezTo>
                  <a:cubicBezTo>
                    <a:pt x="20752" y="1427478"/>
                    <a:pt x="17090" y="1421375"/>
                    <a:pt x="17090" y="1421375"/>
                  </a:cubicBezTo>
                  <a:cubicBezTo>
                    <a:pt x="10986" y="1420154"/>
                    <a:pt x="6104" y="1415271"/>
                    <a:pt x="2441" y="1414050"/>
                  </a:cubicBezTo>
                  <a:lnTo>
                    <a:pt x="2441" y="1438464"/>
                  </a:lnTo>
                  <a:cubicBezTo>
                    <a:pt x="3662" y="1438464"/>
                    <a:pt x="4883" y="1439685"/>
                    <a:pt x="4883" y="1439685"/>
                  </a:cubicBezTo>
                  <a:cubicBezTo>
                    <a:pt x="9766" y="1442126"/>
                    <a:pt x="15869" y="1447009"/>
                    <a:pt x="20752" y="1455554"/>
                  </a:cubicBezTo>
                  <a:cubicBezTo>
                    <a:pt x="21973" y="1457996"/>
                    <a:pt x="24414" y="1459216"/>
                    <a:pt x="26855" y="1461658"/>
                  </a:cubicBezTo>
                  <a:cubicBezTo>
                    <a:pt x="29297" y="1464099"/>
                    <a:pt x="32959" y="1465320"/>
                    <a:pt x="36621" y="1466540"/>
                  </a:cubicBezTo>
                  <a:cubicBezTo>
                    <a:pt x="43945" y="1470203"/>
                    <a:pt x="51269" y="1473865"/>
                    <a:pt x="52490" y="1477527"/>
                  </a:cubicBezTo>
                  <a:cubicBezTo>
                    <a:pt x="57373" y="1486072"/>
                    <a:pt x="68359" y="1489734"/>
                    <a:pt x="72021" y="1497058"/>
                  </a:cubicBezTo>
                  <a:cubicBezTo>
                    <a:pt x="75683" y="1504382"/>
                    <a:pt x="80566" y="1514148"/>
                    <a:pt x="87890" y="1521472"/>
                  </a:cubicBezTo>
                  <a:cubicBezTo>
                    <a:pt x="85449" y="1521472"/>
                    <a:pt x="84228" y="1522693"/>
                    <a:pt x="84228" y="1523913"/>
                  </a:cubicBezTo>
                  <a:cubicBezTo>
                    <a:pt x="84228" y="1528796"/>
                    <a:pt x="79346" y="1526355"/>
                    <a:pt x="74463" y="1522693"/>
                  </a:cubicBezTo>
                  <a:cubicBezTo>
                    <a:pt x="64697" y="1516589"/>
                    <a:pt x="68359" y="1520251"/>
                    <a:pt x="64697" y="1522693"/>
                  </a:cubicBezTo>
                  <a:cubicBezTo>
                    <a:pt x="62256" y="1523913"/>
                    <a:pt x="63476" y="1521472"/>
                    <a:pt x="58594" y="1525134"/>
                  </a:cubicBezTo>
                  <a:cubicBezTo>
                    <a:pt x="56152" y="1526355"/>
                    <a:pt x="52490" y="1525134"/>
                    <a:pt x="51269" y="1525134"/>
                  </a:cubicBezTo>
                  <a:cubicBezTo>
                    <a:pt x="48828" y="1525134"/>
                    <a:pt x="45166" y="1522693"/>
                    <a:pt x="45166" y="1522693"/>
                  </a:cubicBezTo>
                  <a:cubicBezTo>
                    <a:pt x="39062" y="1525134"/>
                    <a:pt x="31738" y="1521472"/>
                    <a:pt x="30518" y="1526355"/>
                  </a:cubicBezTo>
                  <a:cubicBezTo>
                    <a:pt x="26855" y="1533679"/>
                    <a:pt x="25635" y="1531238"/>
                    <a:pt x="14648" y="1531238"/>
                  </a:cubicBezTo>
                  <a:cubicBezTo>
                    <a:pt x="10986" y="1531238"/>
                    <a:pt x="13428" y="1533679"/>
                    <a:pt x="18311" y="1537341"/>
                  </a:cubicBezTo>
                  <a:cubicBezTo>
                    <a:pt x="21973" y="1539782"/>
                    <a:pt x="25635" y="1541003"/>
                    <a:pt x="25635" y="1539782"/>
                  </a:cubicBezTo>
                  <a:cubicBezTo>
                    <a:pt x="26855" y="1538562"/>
                    <a:pt x="32959" y="1539782"/>
                    <a:pt x="35400" y="1538562"/>
                  </a:cubicBezTo>
                  <a:cubicBezTo>
                    <a:pt x="37842" y="1537341"/>
                    <a:pt x="43945" y="1534900"/>
                    <a:pt x="51269" y="1537341"/>
                  </a:cubicBezTo>
                  <a:cubicBezTo>
                    <a:pt x="51269" y="1537341"/>
                    <a:pt x="51269" y="1537341"/>
                    <a:pt x="51269" y="1537341"/>
                  </a:cubicBezTo>
                  <a:cubicBezTo>
                    <a:pt x="48828" y="1539782"/>
                    <a:pt x="46387" y="1544666"/>
                    <a:pt x="45166" y="1548327"/>
                  </a:cubicBezTo>
                  <a:cubicBezTo>
                    <a:pt x="40283" y="1555652"/>
                    <a:pt x="40283" y="1562976"/>
                    <a:pt x="26855" y="1551989"/>
                  </a:cubicBezTo>
                  <a:cubicBezTo>
                    <a:pt x="23193" y="1548327"/>
                    <a:pt x="18311" y="1543445"/>
                    <a:pt x="14648" y="1539782"/>
                  </a:cubicBezTo>
                  <a:cubicBezTo>
                    <a:pt x="10986" y="1536120"/>
                    <a:pt x="7324" y="1536120"/>
                    <a:pt x="6104" y="1543445"/>
                  </a:cubicBezTo>
                  <a:cubicBezTo>
                    <a:pt x="4883" y="1548327"/>
                    <a:pt x="3662" y="1550769"/>
                    <a:pt x="1221" y="1550769"/>
                  </a:cubicBezTo>
                  <a:lnTo>
                    <a:pt x="1221" y="1621569"/>
                  </a:lnTo>
                  <a:cubicBezTo>
                    <a:pt x="7324" y="1627673"/>
                    <a:pt x="13428" y="1632556"/>
                    <a:pt x="19531" y="1634997"/>
                  </a:cubicBezTo>
                  <a:cubicBezTo>
                    <a:pt x="19531" y="1634997"/>
                    <a:pt x="19531" y="1634997"/>
                    <a:pt x="19531" y="1634997"/>
                  </a:cubicBezTo>
                  <a:cubicBezTo>
                    <a:pt x="15869" y="1637438"/>
                    <a:pt x="10986" y="1633777"/>
                    <a:pt x="8545" y="1634997"/>
                  </a:cubicBezTo>
                  <a:cubicBezTo>
                    <a:pt x="6104" y="1634997"/>
                    <a:pt x="2441" y="1633777"/>
                    <a:pt x="1221" y="1632556"/>
                  </a:cubicBezTo>
                  <a:lnTo>
                    <a:pt x="1221" y="1652087"/>
                  </a:lnTo>
                  <a:cubicBezTo>
                    <a:pt x="6104" y="1652087"/>
                    <a:pt x="12207" y="1653308"/>
                    <a:pt x="18311" y="1656970"/>
                  </a:cubicBezTo>
                  <a:cubicBezTo>
                    <a:pt x="21973" y="1659411"/>
                    <a:pt x="29297" y="1659411"/>
                    <a:pt x="36621" y="1658191"/>
                  </a:cubicBezTo>
                  <a:cubicBezTo>
                    <a:pt x="43945" y="1658191"/>
                    <a:pt x="51269" y="1658191"/>
                    <a:pt x="53711" y="1660632"/>
                  </a:cubicBezTo>
                  <a:cubicBezTo>
                    <a:pt x="61035" y="1665515"/>
                    <a:pt x="70801" y="1664294"/>
                    <a:pt x="76904" y="1669177"/>
                  </a:cubicBezTo>
                  <a:cubicBezTo>
                    <a:pt x="81787" y="1672839"/>
                    <a:pt x="86670" y="1677722"/>
                    <a:pt x="92773" y="1681384"/>
                  </a:cubicBezTo>
                  <a:cubicBezTo>
                    <a:pt x="95215" y="1682605"/>
                    <a:pt x="96435" y="1683825"/>
                    <a:pt x="98877" y="1685046"/>
                  </a:cubicBezTo>
                  <a:cubicBezTo>
                    <a:pt x="98877" y="1685046"/>
                    <a:pt x="98877" y="1686266"/>
                    <a:pt x="97656" y="1686266"/>
                  </a:cubicBezTo>
                  <a:cubicBezTo>
                    <a:pt x="95215" y="1691150"/>
                    <a:pt x="95215" y="1696032"/>
                    <a:pt x="83008" y="1687487"/>
                  </a:cubicBezTo>
                  <a:cubicBezTo>
                    <a:pt x="75683" y="1682605"/>
                    <a:pt x="63476" y="1670398"/>
                    <a:pt x="63476" y="1680163"/>
                  </a:cubicBezTo>
                  <a:cubicBezTo>
                    <a:pt x="63476" y="1683825"/>
                    <a:pt x="61035" y="1686266"/>
                    <a:pt x="57373" y="1685046"/>
                  </a:cubicBezTo>
                  <a:cubicBezTo>
                    <a:pt x="53711" y="1683825"/>
                    <a:pt x="50049" y="1672839"/>
                    <a:pt x="41504" y="1672839"/>
                  </a:cubicBezTo>
                  <a:cubicBezTo>
                    <a:pt x="36621" y="1672839"/>
                    <a:pt x="32959" y="1670398"/>
                    <a:pt x="31738" y="1672839"/>
                  </a:cubicBezTo>
                  <a:cubicBezTo>
                    <a:pt x="30518" y="1675280"/>
                    <a:pt x="29297" y="1675280"/>
                    <a:pt x="26855" y="1674059"/>
                  </a:cubicBezTo>
                  <a:cubicBezTo>
                    <a:pt x="24414" y="1672839"/>
                    <a:pt x="20752" y="1669177"/>
                    <a:pt x="18311" y="1665515"/>
                  </a:cubicBezTo>
                  <a:cubicBezTo>
                    <a:pt x="12207" y="1658191"/>
                    <a:pt x="9766" y="1656970"/>
                    <a:pt x="8545" y="1656970"/>
                  </a:cubicBezTo>
                  <a:cubicBezTo>
                    <a:pt x="7324" y="1656970"/>
                    <a:pt x="7324" y="1658191"/>
                    <a:pt x="3662" y="1658191"/>
                  </a:cubicBezTo>
                  <a:cubicBezTo>
                    <a:pt x="1221" y="1658191"/>
                    <a:pt x="1221" y="1656970"/>
                    <a:pt x="0" y="1656970"/>
                  </a:cubicBezTo>
                  <a:lnTo>
                    <a:pt x="0" y="1681384"/>
                  </a:lnTo>
                  <a:cubicBezTo>
                    <a:pt x="2441" y="1682605"/>
                    <a:pt x="4883" y="1683825"/>
                    <a:pt x="7324" y="1685046"/>
                  </a:cubicBezTo>
                  <a:cubicBezTo>
                    <a:pt x="10986" y="1687487"/>
                    <a:pt x="14648" y="1688708"/>
                    <a:pt x="18311" y="1689929"/>
                  </a:cubicBezTo>
                  <a:cubicBezTo>
                    <a:pt x="21973" y="1691150"/>
                    <a:pt x="24414" y="1693591"/>
                    <a:pt x="25635" y="1694812"/>
                  </a:cubicBezTo>
                  <a:cubicBezTo>
                    <a:pt x="31738" y="1702136"/>
                    <a:pt x="43945" y="1705798"/>
                    <a:pt x="50049" y="1711901"/>
                  </a:cubicBezTo>
                  <a:cubicBezTo>
                    <a:pt x="51269" y="1713122"/>
                    <a:pt x="52490" y="1714343"/>
                    <a:pt x="54932" y="1716784"/>
                  </a:cubicBezTo>
                  <a:cubicBezTo>
                    <a:pt x="53711" y="1718005"/>
                    <a:pt x="50049" y="1718005"/>
                    <a:pt x="43945" y="1714343"/>
                  </a:cubicBezTo>
                  <a:cubicBezTo>
                    <a:pt x="37842" y="1710681"/>
                    <a:pt x="25635" y="1697253"/>
                    <a:pt x="25635" y="1709460"/>
                  </a:cubicBezTo>
                  <a:cubicBezTo>
                    <a:pt x="25635" y="1714343"/>
                    <a:pt x="23193" y="1716784"/>
                    <a:pt x="19531" y="1716784"/>
                  </a:cubicBezTo>
                  <a:cubicBezTo>
                    <a:pt x="15869" y="1716784"/>
                    <a:pt x="12207" y="1703357"/>
                    <a:pt x="3662" y="1707019"/>
                  </a:cubicBezTo>
                  <a:cubicBezTo>
                    <a:pt x="2441" y="1707019"/>
                    <a:pt x="1221" y="1707019"/>
                    <a:pt x="0" y="1708239"/>
                  </a:cubicBezTo>
                  <a:lnTo>
                    <a:pt x="0" y="1746081"/>
                  </a:lnTo>
                  <a:cubicBezTo>
                    <a:pt x="4883" y="1748522"/>
                    <a:pt x="9766" y="1749743"/>
                    <a:pt x="13428" y="1753405"/>
                  </a:cubicBezTo>
                  <a:cubicBezTo>
                    <a:pt x="20752" y="1761950"/>
                    <a:pt x="29297" y="1771716"/>
                    <a:pt x="40283" y="1777819"/>
                  </a:cubicBezTo>
                  <a:cubicBezTo>
                    <a:pt x="35400" y="1783923"/>
                    <a:pt x="34180" y="1780261"/>
                    <a:pt x="21973" y="1777819"/>
                  </a:cubicBezTo>
                  <a:cubicBezTo>
                    <a:pt x="18311" y="1776599"/>
                    <a:pt x="20752" y="1780261"/>
                    <a:pt x="25635" y="1785143"/>
                  </a:cubicBezTo>
                  <a:cubicBezTo>
                    <a:pt x="29297" y="1788806"/>
                    <a:pt x="32959" y="1791247"/>
                    <a:pt x="34180" y="1790026"/>
                  </a:cubicBezTo>
                  <a:cubicBezTo>
                    <a:pt x="35400" y="1788806"/>
                    <a:pt x="36621" y="1790026"/>
                    <a:pt x="39062" y="1790026"/>
                  </a:cubicBezTo>
                  <a:cubicBezTo>
                    <a:pt x="41504" y="1790026"/>
                    <a:pt x="43945" y="1791247"/>
                    <a:pt x="46387" y="1791247"/>
                  </a:cubicBezTo>
                  <a:cubicBezTo>
                    <a:pt x="50049" y="1790026"/>
                    <a:pt x="62256" y="1788806"/>
                    <a:pt x="74463" y="1797350"/>
                  </a:cubicBezTo>
                  <a:cubicBezTo>
                    <a:pt x="75683" y="1798571"/>
                    <a:pt x="78125" y="1798571"/>
                    <a:pt x="81787" y="1799792"/>
                  </a:cubicBezTo>
                  <a:cubicBezTo>
                    <a:pt x="84228" y="1799792"/>
                    <a:pt x="87890" y="1799792"/>
                    <a:pt x="91553" y="1801013"/>
                  </a:cubicBezTo>
                  <a:cubicBezTo>
                    <a:pt x="93994" y="1801013"/>
                    <a:pt x="95215" y="1801013"/>
                    <a:pt x="97656" y="1801013"/>
                  </a:cubicBezTo>
                  <a:cubicBezTo>
                    <a:pt x="95215" y="1802233"/>
                    <a:pt x="93994" y="1808337"/>
                    <a:pt x="93994" y="1811999"/>
                  </a:cubicBezTo>
                  <a:cubicBezTo>
                    <a:pt x="92773" y="1820544"/>
                    <a:pt x="91553" y="1809557"/>
                    <a:pt x="84228" y="1816882"/>
                  </a:cubicBezTo>
                  <a:cubicBezTo>
                    <a:pt x="81787" y="1815661"/>
                    <a:pt x="79346" y="1816882"/>
                    <a:pt x="79346" y="1820544"/>
                  </a:cubicBezTo>
                  <a:cubicBezTo>
                    <a:pt x="79346" y="1821764"/>
                    <a:pt x="79346" y="1821764"/>
                    <a:pt x="79346" y="1822985"/>
                  </a:cubicBezTo>
                  <a:cubicBezTo>
                    <a:pt x="79346" y="1824206"/>
                    <a:pt x="78125" y="1824206"/>
                    <a:pt x="78125" y="1825427"/>
                  </a:cubicBezTo>
                  <a:cubicBezTo>
                    <a:pt x="76904" y="1825427"/>
                    <a:pt x="75683" y="1826647"/>
                    <a:pt x="74463" y="1825427"/>
                  </a:cubicBezTo>
                  <a:cubicBezTo>
                    <a:pt x="70801" y="1824206"/>
                    <a:pt x="65918" y="1814440"/>
                    <a:pt x="57373" y="1815661"/>
                  </a:cubicBezTo>
                  <a:cubicBezTo>
                    <a:pt x="53711" y="1816882"/>
                    <a:pt x="48828" y="1814440"/>
                    <a:pt x="48828" y="1818102"/>
                  </a:cubicBezTo>
                  <a:cubicBezTo>
                    <a:pt x="48828" y="1824206"/>
                    <a:pt x="41504" y="1819323"/>
                    <a:pt x="34180" y="1813220"/>
                  </a:cubicBezTo>
                  <a:cubicBezTo>
                    <a:pt x="26855" y="1808337"/>
                    <a:pt x="24414" y="1805895"/>
                    <a:pt x="23193" y="1807116"/>
                  </a:cubicBezTo>
                  <a:cubicBezTo>
                    <a:pt x="21973" y="1807116"/>
                    <a:pt x="21973" y="1808337"/>
                    <a:pt x="19531" y="1809557"/>
                  </a:cubicBezTo>
                  <a:cubicBezTo>
                    <a:pt x="15869" y="1810778"/>
                    <a:pt x="17090" y="1807116"/>
                    <a:pt x="9766" y="1809557"/>
                  </a:cubicBezTo>
                  <a:cubicBezTo>
                    <a:pt x="7324" y="1809557"/>
                    <a:pt x="4883" y="1809557"/>
                    <a:pt x="3662" y="1808337"/>
                  </a:cubicBezTo>
                  <a:lnTo>
                    <a:pt x="3662" y="1895006"/>
                  </a:lnTo>
                  <a:cubicBezTo>
                    <a:pt x="4883" y="1895006"/>
                    <a:pt x="7324" y="1896227"/>
                    <a:pt x="8545" y="1896227"/>
                  </a:cubicBezTo>
                  <a:cubicBezTo>
                    <a:pt x="9766" y="1896227"/>
                    <a:pt x="12207" y="1896227"/>
                    <a:pt x="15869" y="1895006"/>
                  </a:cubicBezTo>
                  <a:cubicBezTo>
                    <a:pt x="18311" y="1893786"/>
                    <a:pt x="21973" y="1892565"/>
                    <a:pt x="25635" y="1891344"/>
                  </a:cubicBezTo>
                  <a:cubicBezTo>
                    <a:pt x="28076" y="1890124"/>
                    <a:pt x="29297" y="1890124"/>
                    <a:pt x="31738" y="1888903"/>
                  </a:cubicBezTo>
                  <a:cubicBezTo>
                    <a:pt x="32959" y="1888903"/>
                    <a:pt x="34180" y="1890124"/>
                    <a:pt x="35400" y="1890124"/>
                  </a:cubicBezTo>
                  <a:cubicBezTo>
                    <a:pt x="36621" y="1891344"/>
                    <a:pt x="40283" y="1891344"/>
                    <a:pt x="42725" y="1891344"/>
                  </a:cubicBezTo>
                  <a:cubicBezTo>
                    <a:pt x="45166" y="1891344"/>
                    <a:pt x="48828" y="1891344"/>
                    <a:pt x="52490" y="1891344"/>
                  </a:cubicBezTo>
                  <a:cubicBezTo>
                    <a:pt x="59814" y="1891344"/>
                    <a:pt x="65918" y="1891344"/>
                    <a:pt x="69580" y="1892565"/>
                  </a:cubicBezTo>
                  <a:cubicBezTo>
                    <a:pt x="70801" y="1893786"/>
                    <a:pt x="73242" y="1893786"/>
                    <a:pt x="75683" y="1895006"/>
                  </a:cubicBezTo>
                  <a:cubicBezTo>
                    <a:pt x="75683" y="1895006"/>
                    <a:pt x="75683" y="1895006"/>
                    <a:pt x="75683" y="1895006"/>
                  </a:cubicBezTo>
                  <a:cubicBezTo>
                    <a:pt x="78125" y="1907213"/>
                    <a:pt x="69580" y="1890124"/>
                    <a:pt x="62256" y="1909655"/>
                  </a:cubicBezTo>
                  <a:cubicBezTo>
                    <a:pt x="59814" y="1916979"/>
                    <a:pt x="59814" y="1920641"/>
                    <a:pt x="56152" y="1923083"/>
                  </a:cubicBezTo>
                  <a:cubicBezTo>
                    <a:pt x="52490" y="1925524"/>
                    <a:pt x="46387" y="1926745"/>
                    <a:pt x="30518" y="1925524"/>
                  </a:cubicBezTo>
                  <a:cubicBezTo>
                    <a:pt x="28076" y="1925524"/>
                    <a:pt x="25635" y="1925524"/>
                    <a:pt x="23193" y="1925524"/>
                  </a:cubicBezTo>
                  <a:cubicBezTo>
                    <a:pt x="15869" y="1920641"/>
                    <a:pt x="13428" y="1919420"/>
                    <a:pt x="12207" y="1919420"/>
                  </a:cubicBezTo>
                  <a:cubicBezTo>
                    <a:pt x="10986" y="1919420"/>
                    <a:pt x="10986" y="1920641"/>
                    <a:pt x="8545" y="1921862"/>
                  </a:cubicBezTo>
                  <a:cubicBezTo>
                    <a:pt x="6104" y="1923083"/>
                    <a:pt x="6104" y="1921862"/>
                    <a:pt x="3662" y="1921862"/>
                  </a:cubicBezTo>
                  <a:lnTo>
                    <a:pt x="3662" y="2081774"/>
                  </a:lnTo>
                  <a:lnTo>
                    <a:pt x="3662" y="2294176"/>
                  </a:lnTo>
                  <a:lnTo>
                    <a:pt x="3662" y="3110824"/>
                  </a:lnTo>
                  <a:lnTo>
                    <a:pt x="4057609" y="3110824"/>
                  </a:lnTo>
                  <a:lnTo>
                    <a:pt x="4117423" y="3110824"/>
                  </a:lnTo>
                  <a:lnTo>
                    <a:pt x="8723127" y="3110824"/>
                  </a:lnTo>
                  <a:lnTo>
                    <a:pt x="8785383" y="3110824"/>
                  </a:lnTo>
                  <a:lnTo>
                    <a:pt x="9392071" y="3110824"/>
                  </a:lnTo>
                  <a:lnTo>
                    <a:pt x="9392071" y="2941147"/>
                  </a:lnTo>
                  <a:lnTo>
                    <a:pt x="9392071" y="2605454"/>
                  </a:lnTo>
                  <a:lnTo>
                    <a:pt x="9392071" y="2578599"/>
                  </a:lnTo>
                  <a:lnTo>
                    <a:pt x="9392071" y="2561509"/>
                  </a:lnTo>
                  <a:lnTo>
                    <a:pt x="9392071" y="2526109"/>
                  </a:lnTo>
                  <a:lnTo>
                    <a:pt x="9392071" y="2490709"/>
                  </a:lnTo>
                  <a:lnTo>
                    <a:pt x="9392071" y="2476060"/>
                  </a:lnTo>
                  <a:lnTo>
                    <a:pt x="9392071" y="2466295"/>
                  </a:lnTo>
                  <a:lnTo>
                    <a:pt x="9392071" y="2396715"/>
                  </a:lnTo>
                  <a:lnTo>
                    <a:pt x="9392071" y="2374742"/>
                  </a:lnTo>
                  <a:lnTo>
                    <a:pt x="9392071" y="2317369"/>
                  </a:lnTo>
                  <a:lnTo>
                    <a:pt x="9392071" y="2300279"/>
                  </a:lnTo>
                  <a:lnTo>
                    <a:pt x="9392071" y="2238023"/>
                  </a:lnTo>
                  <a:lnTo>
                    <a:pt x="9392071" y="2194078"/>
                  </a:lnTo>
                  <a:lnTo>
                    <a:pt x="9392071" y="2119615"/>
                  </a:lnTo>
                  <a:lnTo>
                    <a:pt x="9392071" y="1964586"/>
                  </a:lnTo>
                  <a:lnTo>
                    <a:pt x="9392071" y="1666736"/>
                  </a:lnTo>
                  <a:cubicBezTo>
                    <a:pt x="9390851" y="1666736"/>
                    <a:pt x="9390851" y="1666736"/>
                    <a:pt x="9390851" y="1665515"/>
                  </a:cubicBezTo>
                  <a:cubicBezTo>
                    <a:pt x="9390851" y="1664294"/>
                    <a:pt x="9390851" y="1664294"/>
                    <a:pt x="9392071" y="1663073"/>
                  </a:cubicBezTo>
                  <a:lnTo>
                    <a:pt x="9392071" y="1283435"/>
                  </a:lnTo>
                  <a:cubicBezTo>
                    <a:pt x="9389629" y="1282215"/>
                    <a:pt x="9389629" y="1283435"/>
                    <a:pt x="9388409" y="1283435"/>
                  </a:cubicBezTo>
                  <a:cubicBezTo>
                    <a:pt x="9384747" y="1282215"/>
                    <a:pt x="9388409" y="1278553"/>
                    <a:pt x="9379864" y="1284656"/>
                  </a:cubicBezTo>
                  <a:cubicBezTo>
                    <a:pt x="9376202" y="1288318"/>
                    <a:pt x="9371319" y="1290760"/>
                    <a:pt x="9371319" y="1285877"/>
                  </a:cubicBezTo>
                  <a:cubicBezTo>
                    <a:pt x="9371319" y="1284656"/>
                    <a:pt x="9370098" y="1283435"/>
                    <a:pt x="9368877" y="1283435"/>
                  </a:cubicBezTo>
                  <a:cubicBezTo>
                    <a:pt x="9372540" y="1279773"/>
                    <a:pt x="9374981" y="1276111"/>
                    <a:pt x="9377422" y="1273670"/>
                  </a:cubicBezTo>
                  <a:cubicBezTo>
                    <a:pt x="9378644" y="1272449"/>
                    <a:pt x="9378644" y="1272449"/>
                    <a:pt x="9379864" y="1271228"/>
                  </a:cubicBezTo>
                  <a:cubicBezTo>
                    <a:pt x="9382305" y="1271228"/>
                    <a:pt x="9387188" y="1268787"/>
                    <a:pt x="9388409" y="1271228"/>
                  </a:cubicBezTo>
                  <a:cubicBezTo>
                    <a:pt x="9389629" y="1272449"/>
                    <a:pt x="9390851" y="1271228"/>
                    <a:pt x="9392071" y="1270008"/>
                  </a:cubicBezTo>
                  <a:lnTo>
                    <a:pt x="9392071" y="1245594"/>
                  </a:lnTo>
                  <a:cubicBezTo>
                    <a:pt x="9390851" y="1245594"/>
                    <a:pt x="9389629" y="1245594"/>
                    <a:pt x="9389629" y="1243152"/>
                  </a:cubicBezTo>
                  <a:cubicBezTo>
                    <a:pt x="9388409" y="1239490"/>
                    <a:pt x="9385967" y="1241931"/>
                    <a:pt x="9382305" y="1240711"/>
                  </a:cubicBezTo>
                  <a:cubicBezTo>
                    <a:pt x="9376202" y="1238270"/>
                    <a:pt x="9373760" y="1248035"/>
                    <a:pt x="9370098" y="1248035"/>
                  </a:cubicBezTo>
                  <a:cubicBezTo>
                    <a:pt x="9367657" y="1248035"/>
                    <a:pt x="9365215" y="1246814"/>
                    <a:pt x="9365215" y="1243152"/>
                  </a:cubicBezTo>
                  <a:cubicBezTo>
                    <a:pt x="9365215" y="1234607"/>
                    <a:pt x="9356670" y="1243152"/>
                    <a:pt x="9351788" y="1246814"/>
                  </a:cubicBezTo>
                  <a:cubicBezTo>
                    <a:pt x="9343243" y="1252918"/>
                    <a:pt x="9343243" y="1248035"/>
                    <a:pt x="9340801" y="1243152"/>
                  </a:cubicBezTo>
                  <a:cubicBezTo>
                    <a:pt x="9338360" y="1239490"/>
                    <a:pt x="9337139" y="1230945"/>
                    <a:pt x="9329815" y="1240711"/>
                  </a:cubicBezTo>
                  <a:cubicBezTo>
                    <a:pt x="9326153" y="1245594"/>
                    <a:pt x="9323712" y="1245594"/>
                    <a:pt x="9322491" y="1245594"/>
                  </a:cubicBezTo>
                  <a:cubicBezTo>
                    <a:pt x="9315167" y="1239490"/>
                    <a:pt x="9316387" y="1250477"/>
                    <a:pt x="9316387" y="1250477"/>
                  </a:cubicBezTo>
                  <a:cubicBezTo>
                    <a:pt x="9313946" y="1248035"/>
                    <a:pt x="9310284" y="1246814"/>
                    <a:pt x="9307842" y="1246814"/>
                  </a:cubicBezTo>
                  <a:cubicBezTo>
                    <a:pt x="9309063" y="1245594"/>
                    <a:pt x="9310284" y="1244373"/>
                    <a:pt x="9311505" y="1244373"/>
                  </a:cubicBezTo>
                  <a:cubicBezTo>
                    <a:pt x="9315167" y="1240711"/>
                    <a:pt x="9318829" y="1237049"/>
                    <a:pt x="9322491" y="1234607"/>
                  </a:cubicBezTo>
                  <a:cubicBezTo>
                    <a:pt x="9326153" y="1230945"/>
                    <a:pt x="9333477" y="1230945"/>
                    <a:pt x="9338360" y="1227283"/>
                  </a:cubicBezTo>
                  <a:cubicBezTo>
                    <a:pt x="9340801" y="1224842"/>
                    <a:pt x="9345684" y="1224842"/>
                    <a:pt x="9350567" y="1226063"/>
                  </a:cubicBezTo>
                  <a:cubicBezTo>
                    <a:pt x="9355450" y="1226063"/>
                    <a:pt x="9360333" y="1226063"/>
                    <a:pt x="9362774" y="1224842"/>
                  </a:cubicBezTo>
                  <a:cubicBezTo>
                    <a:pt x="9372540" y="1217517"/>
                    <a:pt x="9381084" y="1221180"/>
                    <a:pt x="9384747" y="1222400"/>
                  </a:cubicBezTo>
                  <a:cubicBezTo>
                    <a:pt x="9385967" y="1222400"/>
                    <a:pt x="9388409" y="1222400"/>
                    <a:pt x="9390851" y="1222400"/>
                  </a:cubicBezTo>
                  <a:lnTo>
                    <a:pt x="9390851" y="1211414"/>
                  </a:lnTo>
                  <a:cubicBezTo>
                    <a:pt x="9390851" y="1210193"/>
                    <a:pt x="9389629" y="1210193"/>
                    <a:pt x="9388409" y="1207752"/>
                  </a:cubicBezTo>
                  <a:cubicBezTo>
                    <a:pt x="9385967" y="1202869"/>
                    <a:pt x="9379864" y="1206531"/>
                    <a:pt x="9373760" y="1204090"/>
                  </a:cubicBezTo>
                  <a:cubicBezTo>
                    <a:pt x="9373760" y="1204090"/>
                    <a:pt x="9370098" y="1206531"/>
                    <a:pt x="9367657" y="1206531"/>
                  </a:cubicBezTo>
                  <a:cubicBezTo>
                    <a:pt x="9366437" y="1206531"/>
                    <a:pt x="9362774" y="1208973"/>
                    <a:pt x="9360333" y="1206531"/>
                  </a:cubicBezTo>
                  <a:cubicBezTo>
                    <a:pt x="9355450" y="1202869"/>
                    <a:pt x="9356670" y="1205310"/>
                    <a:pt x="9354230" y="1204090"/>
                  </a:cubicBezTo>
                  <a:cubicBezTo>
                    <a:pt x="9350567" y="1201649"/>
                    <a:pt x="9354230" y="1197986"/>
                    <a:pt x="9345684" y="1204090"/>
                  </a:cubicBezTo>
                  <a:cubicBezTo>
                    <a:pt x="9340801" y="1207752"/>
                    <a:pt x="9337139" y="1210193"/>
                    <a:pt x="9337139" y="1205310"/>
                  </a:cubicBezTo>
                  <a:cubicBezTo>
                    <a:pt x="9337139" y="1201649"/>
                    <a:pt x="9333477" y="1202869"/>
                    <a:pt x="9331036" y="1201649"/>
                  </a:cubicBezTo>
                  <a:cubicBezTo>
                    <a:pt x="9331036" y="1201649"/>
                    <a:pt x="9329815" y="1201649"/>
                    <a:pt x="9329815" y="1201649"/>
                  </a:cubicBezTo>
                  <a:cubicBezTo>
                    <a:pt x="9331036" y="1201649"/>
                    <a:pt x="9332256" y="1200428"/>
                    <a:pt x="9332256" y="1200428"/>
                  </a:cubicBezTo>
                  <a:cubicBezTo>
                    <a:pt x="9337139" y="1197986"/>
                    <a:pt x="9344463" y="1200428"/>
                    <a:pt x="9350567" y="1199207"/>
                  </a:cubicBezTo>
                  <a:cubicBezTo>
                    <a:pt x="9356670" y="1196766"/>
                    <a:pt x="9370098" y="1205310"/>
                    <a:pt x="9376202" y="1204090"/>
                  </a:cubicBezTo>
                  <a:cubicBezTo>
                    <a:pt x="9382305" y="1202869"/>
                    <a:pt x="9387188" y="1204090"/>
                    <a:pt x="9390851" y="1205310"/>
                  </a:cubicBezTo>
                  <a:lnTo>
                    <a:pt x="9390851" y="1191883"/>
                  </a:lnTo>
                  <a:cubicBezTo>
                    <a:pt x="9389629" y="1191883"/>
                    <a:pt x="9388409" y="1191883"/>
                    <a:pt x="9388409" y="1191883"/>
                  </a:cubicBezTo>
                  <a:cubicBezTo>
                    <a:pt x="9387188" y="1190662"/>
                    <a:pt x="9382305" y="1191883"/>
                    <a:pt x="9381084" y="1189442"/>
                  </a:cubicBezTo>
                  <a:cubicBezTo>
                    <a:pt x="9377422" y="1184559"/>
                    <a:pt x="9377422" y="1187000"/>
                    <a:pt x="9374981" y="1185779"/>
                  </a:cubicBezTo>
                  <a:cubicBezTo>
                    <a:pt x="9374981" y="1185779"/>
                    <a:pt x="9373760" y="1184559"/>
                    <a:pt x="9373760" y="1184559"/>
                  </a:cubicBezTo>
                  <a:cubicBezTo>
                    <a:pt x="9373760" y="1184559"/>
                    <a:pt x="9373760" y="1184559"/>
                    <a:pt x="9373760" y="1183338"/>
                  </a:cubicBezTo>
                  <a:cubicBezTo>
                    <a:pt x="9373760" y="1183338"/>
                    <a:pt x="9373760" y="1183338"/>
                    <a:pt x="9373760" y="1183338"/>
                  </a:cubicBezTo>
                  <a:cubicBezTo>
                    <a:pt x="9373760" y="1183338"/>
                    <a:pt x="9373760" y="1182117"/>
                    <a:pt x="9373760" y="1182117"/>
                  </a:cubicBezTo>
                  <a:cubicBezTo>
                    <a:pt x="9371319" y="1178455"/>
                    <a:pt x="9366437" y="1178455"/>
                    <a:pt x="9361553" y="1176014"/>
                  </a:cubicBezTo>
                  <a:cubicBezTo>
                    <a:pt x="9361553" y="1176014"/>
                    <a:pt x="9356670" y="1177235"/>
                    <a:pt x="9355450" y="1176014"/>
                  </a:cubicBezTo>
                  <a:cubicBezTo>
                    <a:pt x="9354230" y="1176014"/>
                    <a:pt x="9351788" y="1176014"/>
                    <a:pt x="9350567" y="1176014"/>
                  </a:cubicBezTo>
                  <a:cubicBezTo>
                    <a:pt x="9350567" y="1176014"/>
                    <a:pt x="9349346" y="1176014"/>
                    <a:pt x="9349346" y="1174793"/>
                  </a:cubicBezTo>
                  <a:cubicBezTo>
                    <a:pt x="9349346" y="1174793"/>
                    <a:pt x="9349346" y="1174793"/>
                    <a:pt x="9349346" y="1174793"/>
                  </a:cubicBezTo>
                  <a:cubicBezTo>
                    <a:pt x="9348126" y="1173572"/>
                    <a:pt x="9348126" y="1172352"/>
                    <a:pt x="9346905" y="1172352"/>
                  </a:cubicBezTo>
                  <a:cubicBezTo>
                    <a:pt x="9348126" y="1172352"/>
                    <a:pt x="9349346" y="1171131"/>
                    <a:pt x="9351788" y="1171131"/>
                  </a:cubicBezTo>
                  <a:cubicBezTo>
                    <a:pt x="9356670" y="1168689"/>
                    <a:pt x="9361553" y="1166248"/>
                    <a:pt x="9365215" y="1163807"/>
                  </a:cubicBezTo>
                  <a:cubicBezTo>
                    <a:pt x="9370098" y="1161365"/>
                    <a:pt x="9378644" y="1162586"/>
                    <a:pt x="9383526" y="1160145"/>
                  </a:cubicBezTo>
                  <a:cubicBezTo>
                    <a:pt x="9384747" y="1158924"/>
                    <a:pt x="9388409" y="1158924"/>
                    <a:pt x="9390851" y="1160145"/>
                  </a:cubicBezTo>
                  <a:lnTo>
                    <a:pt x="9390851" y="1143055"/>
                  </a:lnTo>
                  <a:cubicBezTo>
                    <a:pt x="9388409" y="1144275"/>
                    <a:pt x="9385967" y="1144275"/>
                    <a:pt x="9385967" y="1140613"/>
                  </a:cubicBezTo>
                  <a:cubicBezTo>
                    <a:pt x="9385967" y="1138172"/>
                    <a:pt x="9383526" y="1138172"/>
                    <a:pt x="9381084" y="1135731"/>
                  </a:cubicBezTo>
                  <a:cubicBezTo>
                    <a:pt x="9376202" y="1132068"/>
                    <a:pt x="9371319" y="1139393"/>
                    <a:pt x="9367657" y="1139393"/>
                  </a:cubicBezTo>
                  <a:cubicBezTo>
                    <a:pt x="9366437" y="1139393"/>
                    <a:pt x="9365215" y="1138172"/>
                    <a:pt x="9365215" y="1138172"/>
                  </a:cubicBezTo>
                  <a:cubicBezTo>
                    <a:pt x="9367657" y="1136951"/>
                    <a:pt x="9370098" y="1135731"/>
                    <a:pt x="9372540" y="1134510"/>
                  </a:cubicBezTo>
                  <a:cubicBezTo>
                    <a:pt x="9377422" y="1132068"/>
                    <a:pt x="9384747" y="1133289"/>
                    <a:pt x="9390851" y="1130848"/>
                  </a:cubicBezTo>
                  <a:lnTo>
                    <a:pt x="9390851" y="1103992"/>
                  </a:lnTo>
                  <a:cubicBezTo>
                    <a:pt x="9390851" y="1103992"/>
                    <a:pt x="9390851" y="1103992"/>
                    <a:pt x="9390851" y="1103992"/>
                  </a:cubicBezTo>
                  <a:cubicBezTo>
                    <a:pt x="9384747" y="1099110"/>
                    <a:pt x="9379864" y="1107654"/>
                    <a:pt x="9377422" y="1107654"/>
                  </a:cubicBezTo>
                  <a:cubicBezTo>
                    <a:pt x="9374981" y="1107654"/>
                    <a:pt x="9373760" y="1105213"/>
                    <a:pt x="9374981" y="1101551"/>
                  </a:cubicBezTo>
                  <a:cubicBezTo>
                    <a:pt x="9377422" y="1093006"/>
                    <a:pt x="9366437" y="1099110"/>
                    <a:pt x="9360333" y="1100330"/>
                  </a:cubicBezTo>
                  <a:cubicBezTo>
                    <a:pt x="9350567" y="1102772"/>
                    <a:pt x="9351788" y="1099110"/>
                    <a:pt x="9350567" y="1094227"/>
                  </a:cubicBezTo>
                  <a:cubicBezTo>
                    <a:pt x="9349346" y="1089344"/>
                    <a:pt x="9351788" y="1082020"/>
                    <a:pt x="9340801" y="1088123"/>
                  </a:cubicBezTo>
                  <a:cubicBezTo>
                    <a:pt x="9335919" y="1090565"/>
                    <a:pt x="9333477" y="1090565"/>
                    <a:pt x="9332256" y="1089344"/>
                  </a:cubicBezTo>
                  <a:cubicBezTo>
                    <a:pt x="9331036" y="1088123"/>
                    <a:pt x="9331036" y="1086903"/>
                    <a:pt x="9329815" y="1086903"/>
                  </a:cubicBezTo>
                  <a:cubicBezTo>
                    <a:pt x="9333477" y="1085682"/>
                    <a:pt x="9337139" y="1084461"/>
                    <a:pt x="9338360" y="1084461"/>
                  </a:cubicBezTo>
                  <a:cubicBezTo>
                    <a:pt x="9340801" y="1084461"/>
                    <a:pt x="9344463" y="1080799"/>
                    <a:pt x="9345684" y="1082020"/>
                  </a:cubicBezTo>
                  <a:cubicBezTo>
                    <a:pt x="9346905" y="1082020"/>
                    <a:pt x="9348126" y="1080799"/>
                    <a:pt x="9350567" y="1078358"/>
                  </a:cubicBezTo>
                  <a:cubicBezTo>
                    <a:pt x="9354230" y="1075916"/>
                    <a:pt x="9355450" y="1073475"/>
                    <a:pt x="9353008" y="1074696"/>
                  </a:cubicBezTo>
                  <a:cubicBezTo>
                    <a:pt x="9345684" y="1078358"/>
                    <a:pt x="9344463" y="1079578"/>
                    <a:pt x="9342022" y="1078358"/>
                  </a:cubicBezTo>
                  <a:cubicBezTo>
                    <a:pt x="9340801" y="1077137"/>
                    <a:pt x="9335919" y="1080799"/>
                    <a:pt x="9331036" y="1080799"/>
                  </a:cubicBezTo>
                  <a:cubicBezTo>
                    <a:pt x="9331036" y="1080799"/>
                    <a:pt x="9327374" y="1083240"/>
                    <a:pt x="9326153" y="1083240"/>
                  </a:cubicBezTo>
                  <a:cubicBezTo>
                    <a:pt x="9324932" y="1083240"/>
                    <a:pt x="9322491" y="1085682"/>
                    <a:pt x="9320049" y="1085682"/>
                  </a:cubicBezTo>
                  <a:cubicBezTo>
                    <a:pt x="9316387" y="1085682"/>
                    <a:pt x="9317608" y="1085682"/>
                    <a:pt x="9315167" y="1085682"/>
                  </a:cubicBezTo>
                  <a:cubicBezTo>
                    <a:pt x="9312725" y="1085682"/>
                    <a:pt x="9315167" y="1084461"/>
                    <a:pt x="9311505" y="1085682"/>
                  </a:cubicBezTo>
                  <a:cubicBezTo>
                    <a:pt x="9307842" y="1085682"/>
                    <a:pt x="9304180" y="1086903"/>
                    <a:pt x="9300518" y="1088123"/>
                  </a:cubicBezTo>
                  <a:cubicBezTo>
                    <a:pt x="9299298" y="1088123"/>
                    <a:pt x="9298077" y="1089344"/>
                    <a:pt x="9298077" y="1089344"/>
                  </a:cubicBezTo>
                  <a:cubicBezTo>
                    <a:pt x="9298077" y="1089344"/>
                    <a:pt x="9296856" y="1089344"/>
                    <a:pt x="9296856" y="1089344"/>
                  </a:cubicBezTo>
                  <a:cubicBezTo>
                    <a:pt x="9293194" y="1089344"/>
                    <a:pt x="9290753" y="1090565"/>
                    <a:pt x="9289532" y="1091785"/>
                  </a:cubicBezTo>
                  <a:cubicBezTo>
                    <a:pt x="9287091" y="1091785"/>
                    <a:pt x="9285870" y="1091785"/>
                    <a:pt x="9285870" y="1091785"/>
                  </a:cubicBezTo>
                  <a:cubicBezTo>
                    <a:pt x="9285870" y="1091785"/>
                    <a:pt x="9285870" y="1091785"/>
                    <a:pt x="9285870" y="1091785"/>
                  </a:cubicBezTo>
                  <a:cubicBezTo>
                    <a:pt x="9290753" y="1089344"/>
                    <a:pt x="9295635" y="1084461"/>
                    <a:pt x="9299298" y="1080799"/>
                  </a:cubicBezTo>
                  <a:cubicBezTo>
                    <a:pt x="9304180" y="1077137"/>
                    <a:pt x="9311505" y="1077137"/>
                    <a:pt x="9316387" y="1073475"/>
                  </a:cubicBezTo>
                  <a:cubicBezTo>
                    <a:pt x="9321270" y="1069813"/>
                    <a:pt x="9335919" y="1072254"/>
                    <a:pt x="9340801" y="1069813"/>
                  </a:cubicBezTo>
                  <a:cubicBezTo>
                    <a:pt x="9350567" y="1063709"/>
                    <a:pt x="9359112" y="1066151"/>
                    <a:pt x="9362774" y="1067371"/>
                  </a:cubicBezTo>
                  <a:cubicBezTo>
                    <a:pt x="9365215" y="1068592"/>
                    <a:pt x="9371319" y="1066151"/>
                    <a:pt x="9372540" y="1067371"/>
                  </a:cubicBezTo>
                  <a:cubicBezTo>
                    <a:pt x="9373760" y="1068592"/>
                    <a:pt x="9376202" y="1067371"/>
                    <a:pt x="9379864" y="1064930"/>
                  </a:cubicBezTo>
                  <a:cubicBezTo>
                    <a:pt x="9383526" y="1061268"/>
                    <a:pt x="9385967" y="1058826"/>
                    <a:pt x="9383526" y="1058826"/>
                  </a:cubicBezTo>
                  <a:cubicBezTo>
                    <a:pt x="9373760" y="1060047"/>
                    <a:pt x="9372540" y="1062489"/>
                    <a:pt x="9368877" y="1055164"/>
                  </a:cubicBezTo>
                  <a:cubicBezTo>
                    <a:pt x="9366437" y="1050282"/>
                    <a:pt x="9360333" y="1053944"/>
                    <a:pt x="9354230" y="1052723"/>
                  </a:cubicBezTo>
                  <a:cubicBezTo>
                    <a:pt x="9354230" y="1052723"/>
                    <a:pt x="9349346" y="1055164"/>
                    <a:pt x="9348126" y="1055164"/>
                  </a:cubicBezTo>
                  <a:cubicBezTo>
                    <a:pt x="9346905" y="1055164"/>
                    <a:pt x="9343243" y="1057606"/>
                    <a:pt x="9340801" y="1056385"/>
                  </a:cubicBezTo>
                  <a:cubicBezTo>
                    <a:pt x="9335919" y="1053944"/>
                    <a:pt x="9337139" y="1056385"/>
                    <a:pt x="9334698" y="1053944"/>
                  </a:cubicBezTo>
                  <a:cubicBezTo>
                    <a:pt x="9331036" y="1051502"/>
                    <a:pt x="9334698" y="1049061"/>
                    <a:pt x="9324932" y="1055164"/>
                  </a:cubicBezTo>
                  <a:cubicBezTo>
                    <a:pt x="9320049" y="1058826"/>
                    <a:pt x="9316387" y="1061268"/>
                    <a:pt x="9315167" y="1056385"/>
                  </a:cubicBezTo>
                  <a:cubicBezTo>
                    <a:pt x="9315167" y="1053944"/>
                    <a:pt x="9311505" y="1053944"/>
                    <a:pt x="9309063" y="1052723"/>
                  </a:cubicBezTo>
                  <a:cubicBezTo>
                    <a:pt x="9307842" y="1052723"/>
                    <a:pt x="9307842" y="1052723"/>
                    <a:pt x="9306622" y="1052723"/>
                  </a:cubicBezTo>
                  <a:cubicBezTo>
                    <a:pt x="9311505" y="1050282"/>
                    <a:pt x="9315167" y="1047840"/>
                    <a:pt x="9318829" y="1045399"/>
                  </a:cubicBezTo>
                  <a:cubicBezTo>
                    <a:pt x="9324932" y="1033192"/>
                    <a:pt x="9333477" y="1033192"/>
                    <a:pt x="9338360" y="1030750"/>
                  </a:cubicBezTo>
                  <a:close/>
                  <a:moveTo>
                    <a:pt x="9302960" y="875721"/>
                  </a:moveTo>
                  <a:cubicBezTo>
                    <a:pt x="9307842" y="870839"/>
                    <a:pt x="9313946" y="870839"/>
                    <a:pt x="9316387" y="870839"/>
                  </a:cubicBezTo>
                  <a:cubicBezTo>
                    <a:pt x="9317608" y="870839"/>
                    <a:pt x="9318829" y="869618"/>
                    <a:pt x="9321270" y="869618"/>
                  </a:cubicBezTo>
                  <a:cubicBezTo>
                    <a:pt x="9321270" y="869618"/>
                    <a:pt x="9321270" y="869618"/>
                    <a:pt x="9321270" y="869618"/>
                  </a:cubicBezTo>
                  <a:cubicBezTo>
                    <a:pt x="9318829" y="874501"/>
                    <a:pt x="9316387" y="879383"/>
                    <a:pt x="9313946" y="874501"/>
                  </a:cubicBezTo>
                  <a:cubicBezTo>
                    <a:pt x="9312725" y="872059"/>
                    <a:pt x="9310284" y="874501"/>
                    <a:pt x="9307842" y="874501"/>
                  </a:cubicBezTo>
                  <a:cubicBezTo>
                    <a:pt x="9301739" y="874501"/>
                    <a:pt x="9302960" y="883046"/>
                    <a:pt x="9300518" y="884266"/>
                  </a:cubicBezTo>
                  <a:cubicBezTo>
                    <a:pt x="9298077" y="885487"/>
                    <a:pt x="9296856" y="884266"/>
                    <a:pt x="9295635" y="881825"/>
                  </a:cubicBezTo>
                  <a:cubicBezTo>
                    <a:pt x="9294415" y="880604"/>
                    <a:pt x="9294415" y="879383"/>
                    <a:pt x="9293194" y="879383"/>
                  </a:cubicBezTo>
                  <a:cubicBezTo>
                    <a:pt x="9296856" y="878163"/>
                    <a:pt x="9300518" y="878163"/>
                    <a:pt x="9302960" y="875721"/>
                  </a:cubicBezTo>
                  <a:close/>
                  <a:moveTo>
                    <a:pt x="9278546" y="889149"/>
                  </a:moveTo>
                  <a:cubicBezTo>
                    <a:pt x="9280987" y="886708"/>
                    <a:pt x="9285870" y="885487"/>
                    <a:pt x="9288311" y="883046"/>
                  </a:cubicBezTo>
                  <a:cubicBezTo>
                    <a:pt x="9289532" y="881825"/>
                    <a:pt x="9290753" y="881825"/>
                    <a:pt x="9291973" y="880604"/>
                  </a:cubicBezTo>
                  <a:cubicBezTo>
                    <a:pt x="9289532" y="881825"/>
                    <a:pt x="9288311" y="886708"/>
                    <a:pt x="9285870" y="889149"/>
                  </a:cubicBezTo>
                  <a:cubicBezTo>
                    <a:pt x="9280987" y="895253"/>
                    <a:pt x="9279766" y="892811"/>
                    <a:pt x="9278546" y="889149"/>
                  </a:cubicBezTo>
                  <a:cubicBezTo>
                    <a:pt x="9277325" y="889149"/>
                    <a:pt x="9277325" y="889149"/>
                    <a:pt x="9278546" y="889149"/>
                  </a:cubicBezTo>
                  <a:close/>
                  <a:moveTo>
                    <a:pt x="9215069" y="753651"/>
                  </a:moveTo>
                  <a:cubicBezTo>
                    <a:pt x="9216290" y="753651"/>
                    <a:pt x="9217511" y="753651"/>
                    <a:pt x="9219952" y="752431"/>
                  </a:cubicBezTo>
                  <a:cubicBezTo>
                    <a:pt x="9218731" y="753651"/>
                    <a:pt x="9217511" y="754872"/>
                    <a:pt x="9217511" y="753651"/>
                  </a:cubicBezTo>
                  <a:cubicBezTo>
                    <a:pt x="9213849" y="751210"/>
                    <a:pt x="9215069" y="756093"/>
                    <a:pt x="9215069" y="756093"/>
                  </a:cubicBezTo>
                  <a:cubicBezTo>
                    <a:pt x="9211407" y="753651"/>
                    <a:pt x="9207745" y="754872"/>
                    <a:pt x="9205304" y="758534"/>
                  </a:cubicBezTo>
                  <a:cubicBezTo>
                    <a:pt x="9199200" y="765858"/>
                    <a:pt x="9199200" y="763417"/>
                    <a:pt x="9195538" y="762196"/>
                  </a:cubicBezTo>
                  <a:cubicBezTo>
                    <a:pt x="9195538" y="762196"/>
                    <a:pt x="9194317" y="762196"/>
                    <a:pt x="9194317" y="762196"/>
                  </a:cubicBezTo>
                  <a:cubicBezTo>
                    <a:pt x="9196759" y="760975"/>
                    <a:pt x="9200421" y="760975"/>
                    <a:pt x="9202862" y="758534"/>
                  </a:cubicBezTo>
                  <a:cubicBezTo>
                    <a:pt x="9206524" y="757313"/>
                    <a:pt x="9211407" y="754872"/>
                    <a:pt x="9215069" y="753651"/>
                  </a:cubicBezTo>
                  <a:close/>
                  <a:moveTo>
                    <a:pt x="9197979" y="739003"/>
                  </a:moveTo>
                  <a:cubicBezTo>
                    <a:pt x="9194317" y="742665"/>
                    <a:pt x="9194317" y="741444"/>
                    <a:pt x="9191876" y="741444"/>
                  </a:cubicBezTo>
                  <a:cubicBezTo>
                    <a:pt x="9193097" y="740224"/>
                    <a:pt x="9195538" y="740224"/>
                    <a:pt x="9197979" y="739003"/>
                  </a:cubicBezTo>
                  <a:close/>
                  <a:moveTo>
                    <a:pt x="9246807" y="664540"/>
                  </a:moveTo>
                  <a:cubicBezTo>
                    <a:pt x="9245587" y="665761"/>
                    <a:pt x="9245587" y="665761"/>
                    <a:pt x="9244366" y="665761"/>
                  </a:cubicBezTo>
                  <a:cubicBezTo>
                    <a:pt x="9244366" y="664540"/>
                    <a:pt x="9245587" y="664540"/>
                    <a:pt x="9246807" y="664540"/>
                  </a:cubicBezTo>
                  <a:close/>
                  <a:moveTo>
                    <a:pt x="9044171" y="664540"/>
                  </a:moveTo>
                  <a:cubicBezTo>
                    <a:pt x="9045392" y="664540"/>
                    <a:pt x="9045392" y="664540"/>
                    <a:pt x="9046613" y="665761"/>
                  </a:cubicBezTo>
                  <a:cubicBezTo>
                    <a:pt x="9046613" y="665761"/>
                    <a:pt x="9045392" y="665761"/>
                    <a:pt x="9044171" y="664540"/>
                  </a:cubicBezTo>
                  <a:close/>
                  <a:moveTo>
                    <a:pt x="8996564" y="881825"/>
                  </a:moveTo>
                  <a:cubicBezTo>
                    <a:pt x="8995343" y="884266"/>
                    <a:pt x="8992902" y="885487"/>
                    <a:pt x="8991681" y="884266"/>
                  </a:cubicBezTo>
                  <a:cubicBezTo>
                    <a:pt x="8989240" y="883046"/>
                    <a:pt x="8990460" y="874501"/>
                    <a:pt x="8984357" y="874501"/>
                  </a:cubicBezTo>
                  <a:cubicBezTo>
                    <a:pt x="8981916" y="874501"/>
                    <a:pt x="8979474" y="872059"/>
                    <a:pt x="8978253" y="874501"/>
                  </a:cubicBezTo>
                  <a:cubicBezTo>
                    <a:pt x="8975812" y="878163"/>
                    <a:pt x="8973371" y="873280"/>
                    <a:pt x="8970929" y="869618"/>
                  </a:cubicBezTo>
                  <a:cubicBezTo>
                    <a:pt x="8970929" y="869618"/>
                    <a:pt x="8970929" y="869618"/>
                    <a:pt x="8970929" y="869618"/>
                  </a:cubicBezTo>
                  <a:cubicBezTo>
                    <a:pt x="8972150" y="869618"/>
                    <a:pt x="8974591" y="870839"/>
                    <a:pt x="8975812" y="870839"/>
                  </a:cubicBezTo>
                  <a:cubicBezTo>
                    <a:pt x="8978253" y="870839"/>
                    <a:pt x="8984357" y="870839"/>
                    <a:pt x="8989240" y="875721"/>
                  </a:cubicBezTo>
                  <a:cubicBezTo>
                    <a:pt x="8990460" y="878163"/>
                    <a:pt x="8995343" y="878163"/>
                    <a:pt x="8999005" y="879383"/>
                  </a:cubicBezTo>
                  <a:cubicBezTo>
                    <a:pt x="8997785" y="879383"/>
                    <a:pt x="8996564" y="880604"/>
                    <a:pt x="8996564" y="881825"/>
                  </a:cubicBezTo>
                  <a:close/>
                  <a:moveTo>
                    <a:pt x="9005109" y="889149"/>
                  </a:moveTo>
                  <a:cubicBezTo>
                    <a:pt x="9003888" y="886708"/>
                    <a:pt x="9001447" y="881825"/>
                    <a:pt x="8999005" y="880604"/>
                  </a:cubicBezTo>
                  <a:cubicBezTo>
                    <a:pt x="9000226" y="880604"/>
                    <a:pt x="9001447" y="881825"/>
                    <a:pt x="9002667" y="883046"/>
                  </a:cubicBezTo>
                  <a:cubicBezTo>
                    <a:pt x="9005109" y="885487"/>
                    <a:pt x="9009992" y="886708"/>
                    <a:pt x="9012433" y="889149"/>
                  </a:cubicBezTo>
                  <a:cubicBezTo>
                    <a:pt x="9012433" y="889149"/>
                    <a:pt x="9012433" y="890370"/>
                    <a:pt x="9013654" y="890370"/>
                  </a:cubicBezTo>
                  <a:cubicBezTo>
                    <a:pt x="9011212" y="892811"/>
                    <a:pt x="9009992" y="895253"/>
                    <a:pt x="9005109" y="889149"/>
                  </a:cubicBezTo>
                  <a:close/>
                  <a:moveTo>
                    <a:pt x="8754865" y="961170"/>
                  </a:moveTo>
                  <a:cubicBezTo>
                    <a:pt x="8756086" y="961170"/>
                    <a:pt x="8756086" y="961170"/>
                    <a:pt x="8757307" y="962391"/>
                  </a:cubicBezTo>
                  <a:cubicBezTo>
                    <a:pt x="8756086" y="962391"/>
                    <a:pt x="8756086" y="962391"/>
                    <a:pt x="8754865" y="961170"/>
                  </a:cubicBezTo>
                  <a:close/>
                  <a:moveTo>
                    <a:pt x="8709699" y="1128406"/>
                  </a:moveTo>
                  <a:cubicBezTo>
                    <a:pt x="8708479" y="1130848"/>
                    <a:pt x="8707258" y="1130848"/>
                    <a:pt x="8704817" y="1130848"/>
                  </a:cubicBezTo>
                  <a:cubicBezTo>
                    <a:pt x="8702375" y="1129627"/>
                    <a:pt x="8703595" y="1123524"/>
                    <a:pt x="8698713" y="1123524"/>
                  </a:cubicBezTo>
                  <a:cubicBezTo>
                    <a:pt x="8696272" y="1123524"/>
                    <a:pt x="8693830" y="1122303"/>
                    <a:pt x="8692610" y="1123524"/>
                  </a:cubicBezTo>
                  <a:cubicBezTo>
                    <a:pt x="8690168" y="1125965"/>
                    <a:pt x="8687726" y="1123524"/>
                    <a:pt x="8685285" y="1119861"/>
                  </a:cubicBezTo>
                  <a:cubicBezTo>
                    <a:pt x="8685285" y="1119861"/>
                    <a:pt x="8685285" y="1119861"/>
                    <a:pt x="8685285" y="1119861"/>
                  </a:cubicBezTo>
                  <a:cubicBezTo>
                    <a:pt x="8686506" y="1119861"/>
                    <a:pt x="8687726" y="1121082"/>
                    <a:pt x="8688948" y="1121082"/>
                  </a:cubicBezTo>
                  <a:cubicBezTo>
                    <a:pt x="8691388" y="1121082"/>
                    <a:pt x="8696272" y="1121082"/>
                    <a:pt x="8701155" y="1124744"/>
                  </a:cubicBezTo>
                  <a:cubicBezTo>
                    <a:pt x="8702375" y="1125965"/>
                    <a:pt x="8707258" y="1127186"/>
                    <a:pt x="8710920" y="1127186"/>
                  </a:cubicBezTo>
                  <a:cubicBezTo>
                    <a:pt x="8710920" y="1125965"/>
                    <a:pt x="8709699" y="1127186"/>
                    <a:pt x="8709699" y="1128406"/>
                  </a:cubicBezTo>
                  <a:close/>
                  <a:moveTo>
                    <a:pt x="8718244" y="1133289"/>
                  </a:moveTo>
                  <a:cubicBezTo>
                    <a:pt x="8717024" y="1132068"/>
                    <a:pt x="8714582" y="1128406"/>
                    <a:pt x="8713362" y="1127186"/>
                  </a:cubicBezTo>
                  <a:cubicBezTo>
                    <a:pt x="8714582" y="1127186"/>
                    <a:pt x="8715802" y="1128406"/>
                    <a:pt x="8717024" y="1128406"/>
                  </a:cubicBezTo>
                  <a:cubicBezTo>
                    <a:pt x="8719465" y="1130848"/>
                    <a:pt x="8724348" y="1130848"/>
                    <a:pt x="8725569" y="1133289"/>
                  </a:cubicBezTo>
                  <a:cubicBezTo>
                    <a:pt x="8725569" y="1133289"/>
                    <a:pt x="8725569" y="1134510"/>
                    <a:pt x="8726789" y="1134510"/>
                  </a:cubicBezTo>
                  <a:cubicBezTo>
                    <a:pt x="8723127" y="1135731"/>
                    <a:pt x="8721906" y="1138172"/>
                    <a:pt x="8718244" y="1133289"/>
                  </a:cubicBezTo>
                  <a:close/>
                  <a:moveTo>
                    <a:pt x="8704817" y="1256580"/>
                  </a:moveTo>
                  <a:cubicBezTo>
                    <a:pt x="8703595" y="1256580"/>
                    <a:pt x="8702375" y="1255359"/>
                    <a:pt x="8701155" y="1254139"/>
                  </a:cubicBezTo>
                  <a:cubicBezTo>
                    <a:pt x="8703595" y="1255359"/>
                    <a:pt x="8706037" y="1255359"/>
                    <a:pt x="8708479" y="1255359"/>
                  </a:cubicBezTo>
                  <a:cubicBezTo>
                    <a:pt x="8706037" y="1255359"/>
                    <a:pt x="8706037" y="1256580"/>
                    <a:pt x="8704817" y="1256580"/>
                  </a:cubicBezTo>
                  <a:close/>
                  <a:moveTo>
                    <a:pt x="8679181" y="1283435"/>
                  </a:moveTo>
                  <a:cubicBezTo>
                    <a:pt x="8679181" y="1283435"/>
                    <a:pt x="8679181" y="1282215"/>
                    <a:pt x="8677961" y="1280994"/>
                  </a:cubicBezTo>
                  <a:cubicBezTo>
                    <a:pt x="8679181" y="1280994"/>
                    <a:pt x="8679181" y="1282215"/>
                    <a:pt x="8680403" y="1282215"/>
                  </a:cubicBezTo>
                  <a:cubicBezTo>
                    <a:pt x="8680403" y="1282215"/>
                    <a:pt x="8680403" y="1282215"/>
                    <a:pt x="8679181" y="1283435"/>
                  </a:cubicBezTo>
                  <a:close/>
                  <a:moveTo>
                    <a:pt x="8221419" y="1187000"/>
                  </a:moveTo>
                  <a:cubicBezTo>
                    <a:pt x="8226302" y="1183338"/>
                    <a:pt x="8232406" y="1183338"/>
                    <a:pt x="8233626" y="1183338"/>
                  </a:cubicBezTo>
                  <a:cubicBezTo>
                    <a:pt x="8234847" y="1183338"/>
                    <a:pt x="8236067" y="1182117"/>
                    <a:pt x="8237289" y="1182117"/>
                  </a:cubicBezTo>
                  <a:cubicBezTo>
                    <a:pt x="8237289" y="1182117"/>
                    <a:pt x="8237289" y="1182117"/>
                    <a:pt x="8237289" y="1182117"/>
                  </a:cubicBezTo>
                  <a:cubicBezTo>
                    <a:pt x="8234847" y="1185779"/>
                    <a:pt x="8232406" y="1189442"/>
                    <a:pt x="8229964" y="1185779"/>
                  </a:cubicBezTo>
                  <a:cubicBezTo>
                    <a:pt x="8228744" y="1184559"/>
                    <a:pt x="8226302" y="1185779"/>
                    <a:pt x="8223860" y="1185779"/>
                  </a:cubicBezTo>
                  <a:cubicBezTo>
                    <a:pt x="8217757" y="1185779"/>
                    <a:pt x="8218978" y="1191883"/>
                    <a:pt x="8217757" y="1193103"/>
                  </a:cubicBezTo>
                  <a:cubicBezTo>
                    <a:pt x="8215315" y="1194324"/>
                    <a:pt x="8214095" y="1193103"/>
                    <a:pt x="8212875" y="1190662"/>
                  </a:cubicBezTo>
                  <a:cubicBezTo>
                    <a:pt x="8212875" y="1189442"/>
                    <a:pt x="8211653" y="1189442"/>
                    <a:pt x="8211653" y="1189442"/>
                  </a:cubicBezTo>
                  <a:cubicBezTo>
                    <a:pt x="8215315" y="1188221"/>
                    <a:pt x="8220199" y="1188221"/>
                    <a:pt x="8221419" y="1187000"/>
                  </a:cubicBezTo>
                  <a:close/>
                  <a:moveTo>
                    <a:pt x="8138411" y="1093006"/>
                  </a:moveTo>
                  <a:cubicBezTo>
                    <a:pt x="8139633" y="1093006"/>
                    <a:pt x="8140853" y="1093006"/>
                    <a:pt x="8143295" y="1091785"/>
                  </a:cubicBezTo>
                  <a:cubicBezTo>
                    <a:pt x="8142073" y="1093006"/>
                    <a:pt x="8140853" y="1093006"/>
                    <a:pt x="8140853" y="1093006"/>
                  </a:cubicBezTo>
                  <a:cubicBezTo>
                    <a:pt x="8137191" y="1090565"/>
                    <a:pt x="8138411" y="1095447"/>
                    <a:pt x="8138411" y="1095447"/>
                  </a:cubicBezTo>
                  <a:cubicBezTo>
                    <a:pt x="8134749" y="1093006"/>
                    <a:pt x="8131088" y="1095447"/>
                    <a:pt x="8128646" y="1097889"/>
                  </a:cubicBezTo>
                  <a:cubicBezTo>
                    <a:pt x="8122542" y="1102772"/>
                    <a:pt x="8122542" y="1101551"/>
                    <a:pt x="8118881" y="1100330"/>
                  </a:cubicBezTo>
                  <a:cubicBezTo>
                    <a:pt x="8118881" y="1100330"/>
                    <a:pt x="8117659" y="1100330"/>
                    <a:pt x="8117659" y="1100330"/>
                  </a:cubicBezTo>
                  <a:cubicBezTo>
                    <a:pt x="8120101" y="1099110"/>
                    <a:pt x="8122542" y="1099110"/>
                    <a:pt x="8124984" y="1097889"/>
                  </a:cubicBezTo>
                  <a:cubicBezTo>
                    <a:pt x="8129866" y="1095447"/>
                    <a:pt x="8134749" y="1094227"/>
                    <a:pt x="8138411" y="1093006"/>
                  </a:cubicBezTo>
                  <a:close/>
                  <a:moveTo>
                    <a:pt x="8121322" y="1080799"/>
                  </a:moveTo>
                  <a:cubicBezTo>
                    <a:pt x="8118881" y="1083240"/>
                    <a:pt x="8117659" y="1083240"/>
                    <a:pt x="8115219" y="1082020"/>
                  </a:cubicBezTo>
                  <a:cubicBezTo>
                    <a:pt x="8117659" y="1082020"/>
                    <a:pt x="8120101" y="1082020"/>
                    <a:pt x="8121322" y="1080799"/>
                  </a:cubicBezTo>
                  <a:close/>
                  <a:moveTo>
                    <a:pt x="8167709" y="1024647"/>
                  </a:moveTo>
                  <a:cubicBezTo>
                    <a:pt x="8166487" y="1025867"/>
                    <a:pt x="8166487" y="1025867"/>
                    <a:pt x="8165267" y="1025867"/>
                  </a:cubicBezTo>
                  <a:cubicBezTo>
                    <a:pt x="8166487" y="1024647"/>
                    <a:pt x="8167709" y="1024647"/>
                    <a:pt x="8167709" y="1024647"/>
                  </a:cubicBezTo>
                  <a:close/>
                  <a:moveTo>
                    <a:pt x="7977279" y="1024647"/>
                  </a:moveTo>
                  <a:cubicBezTo>
                    <a:pt x="7978500" y="1024647"/>
                    <a:pt x="7978500" y="1024647"/>
                    <a:pt x="7979720" y="1025867"/>
                  </a:cubicBezTo>
                  <a:cubicBezTo>
                    <a:pt x="7978500" y="1025867"/>
                    <a:pt x="7978500" y="1024647"/>
                    <a:pt x="7977279" y="1024647"/>
                  </a:cubicBezTo>
                  <a:close/>
                  <a:moveTo>
                    <a:pt x="7932113" y="1190662"/>
                  </a:moveTo>
                  <a:cubicBezTo>
                    <a:pt x="7930892" y="1193103"/>
                    <a:pt x="7929672" y="1193103"/>
                    <a:pt x="7927230" y="1193103"/>
                  </a:cubicBezTo>
                  <a:cubicBezTo>
                    <a:pt x="7924789" y="1191883"/>
                    <a:pt x="7926010" y="1185779"/>
                    <a:pt x="7921127" y="1185779"/>
                  </a:cubicBezTo>
                  <a:cubicBezTo>
                    <a:pt x="7918685" y="1185779"/>
                    <a:pt x="7916244" y="1184559"/>
                    <a:pt x="7915023" y="1185779"/>
                  </a:cubicBezTo>
                  <a:cubicBezTo>
                    <a:pt x="7912582" y="1188221"/>
                    <a:pt x="7910140" y="1185779"/>
                    <a:pt x="7907699" y="1182117"/>
                  </a:cubicBezTo>
                  <a:cubicBezTo>
                    <a:pt x="7907699" y="1182117"/>
                    <a:pt x="7907699" y="1182117"/>
                    <a:pt x="7907699" y="1182117"/>
                  </a:cubicBezTo>
                  <a:cubicBezTo>
                    <a:pt x="7908920" y="1182117"/>
                    <a:pt x="7910140" y="1183338"/>
                    <a:pt x="7911361" y="1183338"/>
                  </a:cubicBezTo>
                  <a:cubicBezTo>
                    <a:pt x="7913803" y="1183338"/>
                    <a:pt x="7918685" y="1183338"/>
                    <a:pt x="7923568" y="1187000"/>
                  </a:cubicBezTo>
                  <a:cubicBezTo>
                    <a:pt x="7924789" y="1188221"/>
                    <a:pt x="7929672" y="1189442"/>
                    <a:pt x="7933334" y="1189442"/>
                  </a:cubicBezTo>
                  <a:cubicBezTo>
                    <a:pt x="7933334" y="1189442"/>
                    <a:pt x="7932113" y="1189442"/>
                    <a:pt x="7932113" y="1190662"/>
                  </a:cubicBezTo>
                  <a:close/>
                  <a:moveTo>
                    <a:pt x="7940658" y="1196766"/>
                  </a:moveTo>
                  <a:cubicBezTo>
                    <a:pt x="7939437" y="1195545"/>
                    <a:pt x="7936996" y="1191883"/>
                    <a:pt x="7935775" y="1190662"/>
                  </a:cubicBezTo>
                  <a:cubicBezTo>
                    <a:pt x="7936996" y="1190662"/>
                    <a:pt x="7938217" y="1191883"/>
                    <a:pt x="7939437" y="1191883"/>
                  </a:cubicBezTo>
                  <a:cubicBezTo>
                    <a:pt x="7941879" y="1194324"/>
                    <a:pt x="7946761" y="1194324"/>
                    <a:pt x="7947982" y="1196766"/>
                  </a:cubicBezTo>
                  <a:cubicBezTo>
                    <a:pt x="7947982" y="1196766"/>
                    <a:pt x="7947982" y="1196766"/>
                    <a:pt x="7949203" y="1197986"/>
                  </a:cubicBezTo>
                  <a:cubicBezTo>
                    <a:pt x="7945541" y="1199207"/>
                    <a:pt x="7944320" y="1200428"/>
                    <a:pt x="7940658" y="1196766"/>
                  </a:cubicBezTo>
                  <a:close/>
                  <a:moveTo>
                    <a:pt x="7927230" y="1320056"/>
                  </a:moveTo>
                  <a:cubicBezTo>
                    <a:pt x="7926010" y="1320056"/>
                    <a:pt x="7924789" y="1318836"/>
                    <a:pt x="7923568" y="1317615"/>
                  </a:cubicBezTo>
                  <a:cubicBezTo>
                    <a:pt x="7926010" y="1318836"/>
                    <a:pt x="7928451" y="1318836"/>
                    <a:pt x="7930892" y="1318836"/>
                  </a:cubicBezTo>
                  <a:cubicBezTo>
                    <a:pt x="7928451" y="1318836"/>
                    <a:pt x="7928451" y="1320056"/>
                    <a:pt x="7927230" y="1320056"/>
                  </a:cubicBezTo>
                  <a:close/>
                  <a:moveTo>
                    <a:pt x="7669663" y="1299305"/>
                  </a:moveTo>
                  <a:cubicBezTo>
                    <a:pt x="7670883" y="1299305"/>
                    <a:pt x="7672104" y="1299305"/>
                    <a:pt x="7674545" y="1298084"/>
                  </a:cubicBezTo>
                  <a:cubicBezTo>
                    <a:pt x="7673325" y="1299305"/>
                    <a:pt x="7672104" y="1299305"/>
                    <a:pt x="7672104" y="1299305"/>
                  </a:cubicBezTo>
                  <a:cubicBezTo>
                    <a:pt x="7668442" y="1296863"/>
                    <a:pt x="7669663" y="1301746"/>
                    <a:pt x="7669663" y="1301746"/>
                  </a:cubicBezTo>
                  <a:cubicBezTo>
                    <a:pt x="7666000" y="1299305"/>
                    <a:pt x="7662338" y="1301746"/>
                    <a:pt x="7659897" y="1304187"/>
                  </a:cubicBezTo>
                  <a:cubicBezTo>
                    <a:pt x="7653793" y="1309070"/>
                    <a:pt x="7653793" y="1307849"/>
                    <a:pt x="7650131" y="1306629"/>
                  </a:cubicBezTo>
                  <a:cubicBezTo>
                    <a:pt x="7650131" y="1306629"/>
                    <a:pt x="7648911" y="1306629"/>
                    <a:pt x="7648911" y="1306629"/>
                  </a:cubicBezTo>
                  <a:cubicBezTo>
                    <a:pt x="7651352" y="1305408"/>
                    <a:pt x="7653793" y="1305408"/>
                    <a:pt x="7656235" y="1304187"/>
                  </a:cubicBezTo>
                  <a:cubicBezTo>
                    <a:pt x="7661118" y="1301746"/>
                    <a:pt x="7666000" y="1300525"/>
                    <a:pt x="7669663" y="1299305"/>
                  </a:cubicBezTo>
                  <a:close/>
                  <a:moveTo>
                    <a:pt x="7652573" y="1287098"/>
                  </a:moveTo>
                  <a:cubicBezTo>
                    <a:pt x="7650131" y="1289539"/>
                    <a:pt x="7648911" y="1289539"/>
                    <a:pt x="7646469" y="1288318"/>
                  </a:cubicBezTo>
                  <a:cubicBezTo>
                    <a:pt x="7648911" y="1288318"/>
                    <a:pt x="7651352" y="1288318"/>
                    <a:pt x="7652573" y="1287098"/>
                  </a:cubicBezTo>
                  <a:close/>
                  <a:moveTo>
                    <a:pt x="7698959" y="1230945"/>
                  </a:moveTo>
                  <a:cubicBezTo>
                    <a:pt x="7697739" y="1232166"/>
                    <a:pt x="7697739" y="1232166"/>
                    <a:pt x="7696518" y="1230945"/>
                  </a:cubicBezTo>
                  <a:cubicBezTo>
                    <a:pt x="7697739" y="1230945"/>
                    <a:pt x="7697739" y="1230945"/>
                    <a:pt x="7698959" y="1230945"/>
                  </a:cubicBezTo>
                  <a:close/>
                  <a:moveTo>
                    <a:pt x="7508530" y="1230945"/>
                  </a:moveTo>
                  <a:cubicBezTo>
                    <a:pt x="7509751" y="1230945"/>
                    <a:pt x="7509751" y="1230945"/>
                    <a:pt x="7510972" y="1230945"/>
                  </a:cubicBezTo>
                  <a:cubicBezTo>
                    <a:pt x="7509751" y="1232166"/>
                    <a:pt x="7508530" y="1230945"/>
                    <a:pt x="7508530" y="1230945"/>
                  </a:cubicBezTo>
                  <a:close/>
                  <a:moveTo>
                    <a:pt x="7462144" y="1396961"/>
                  </a:moveTo>
                  <a:cubicBezTo>
                    <a:pt x="7460923" y="1399402"/>
                    <a:pt x="7459702" y="1399402"/>
                    <a:pt x="7457261" y="1399402"/>
                  </a:cubicBezTo>
                  <a:cubicBezTo>
                    <a:pt x="7454819" y="1398181"/>
                    <a:pt x="7456040" y="1392078"/>
                    <a:pt x="7451157" y="1392078"/>
                  </a:cubicBezTo>
                  <a:cubicBezTo>
                    <a:pt x="7448716" y="1392078"/>
                    <a:pt x="7446274" y="1390857"/>
                    <a:pt x="7445054" y="1392078"/>
                  </a:cubicBezTo>
                  <a:cubicBezTo>
                    <a:pt x="7442612" y="1394519"/>
                    <a:pt x="7440171" y="1392078"/>
                    <a:pt x="7437730" y="1388416"/>
                  </a:cubicBezTo>
                  <a:cubicBezTo>
                    <a:pt x="7437730" y="1388416"/>
                    <a:pt x="7437730" y="1388416"/>
                    <a:pt x="7437730" y="1388416"/>
                  </a:cubicBezTo>
                  <a:cubicBezTo>
                    <a:pt x="7438950" y="1388416"/>
                    <a:pt x="7440171" y="1389636"/>
                    <a:pt x="7441392" y="1389636"/>
                  </a:cubicBezTo>
                  <a:cubicBezTo>
                    <a:pt x="7443833" y="1389636"/>
                    <a:pt x="7448716" y="1389636"/>
                    <a:pt x="7453599" y="1393298"/>
                  </a:cubicBezTo>
                  <a:cubicBezTo>
                    <a:pt x="7454819" y="1394519"/>
                    <a:pt x="7459702" y="1395740"/>
                    <a:pt x="7463364" y="1395740"/>
                  </a:cubicBezTo>
                  <a:cubicBezTo>
                    <a:pt x="7463364" y="1395740"/>
                    <a:pt x="7463364" y="1395740"/>
                    <a:pt x="7462144" y="1396961"/>
                  </a:cubicBezTo>
                  <a:close/>
                  <a:moveTo>
                    <a:pt x="7471909" y="1401843"/>
                  </a:moveTo>
                  <a:cubicBezTo>
                    <a:pt x="7470688" y="1400623"/>
                    <a:pt x="7468247" y="1396961"/>
                    <a:pt x="7467026" y="1395740"/>
                  </a:cubicBezTo>
                  <a:cubicBezTo>
                    <a:pt x="7468247" y="1395740"/>
                    <a:pt x="7469468" y="1396961"/>
                    <a:pt x="7470688" y="1396961"/>
                  </a:cubicBezTo>
                  <a:cubicBezTo>
                    <a:pt x="7473130" y="1399402"/>
                    <a:pt x="7478013" y="1399402"/>
                    <a:pt x="7479233" y="1401843"/>
                  </a:cubicBezTo>
                  <a:cubicBezTo>
                    <a:pt x="7479233" y="1401843"/>
                    <a:pt x="7479233" y="1401843"/>
                    <a:pt x="7480454" y="1403064"/>
                  </a:cubicBezTo>
                  <a:cubicBezTo>
                    <a:pt x="7476792" y="1405505"/>
                    <a:pt x="7475571" y="1406726"/>
                    <a:pt x="7471909" y="1401843"/>
                  </a:cubicBezTo>
                  <a:close/>
                  <a:moveTo>
                    <a:pt x="7457261" y="1526355"/>
                  </a:moveTo>
                  <a:cubicBezTo>
                    <a:pt x="7456040" y="1526355"/>
                    <a:pt x="7454819" y="1525134"/>
                    <a:pt x="7453599" y="1523913"/>
                  </a:cubicBezTo>
                  <a:cubicBezTo>
                    <a:pt x="7456040" y="1525134"/>
                    <a:pt x="7458481" y="1525134"/>
                    <a:pt x="7460923" y="1525134"/>
                  </a:cubicBezTo>
                  <a:cubicBezTo>
                    <a:pt x="7459702" y="1525134"/>
                    <a:pt x="7458481" y="1526355"/>
                    <a:pt x="7457261" y="1526355"/>
                  </a:cubicBezTo>
                  <a:close/>
                  <a:moveTo>
                    <a:pt x="7099595" y="1280994"/>
                  </a:moveTo>
                  <a:cubicBezTo>
                    <a:pt x="7098374" y="1282215"/>
                    <a:pt x="7098374" y="1284656"/>
                    <a:pt x="7098374" y="1284656"/>
                  </a:cubicBezTo>
                  <a:cubicBezTo>
                    <a:pt x="7098374" y="1283435"/>
                    <a:pt x="7097154" y="1283435"/>
                    <a:pt x="7097154" y="1283435"/>
                  </a:cubicBezTo>
                  <a:cubicBezTo>
                    <a:pt x="7097154" y="1282215"/>
                    <a:pt x="7098374" y="1280994"/>
                    <a:pt x="7099595" y="1280994"/>
                  </a:cubicBezTo>
                  <a:close/>
                  <a:moveTo>
                    <a:pt x="7097154" y="1401843"/>
                  </a:moveTo>
                  <a:cubicBezTo>
                    <a:pt x="7095934" y="1403064"/>
                    <a:pt x="7094712" y="1405505"/>
                    <a:pt x="7093492" y="1405505"/>
                  </a:cubicBezTo>
                  <a:cubicBezTo>
                    <a:pt x="7092271" y="1405505"/>
                    <a:pt x="7092271" y="1405505"/>
                    <a:pt x="7091050" y="1404285"/>
                  </a:cubicBezTo>
                  <a:cubicBezTo>
                    <a:pt x="7092271" y="1403064"/>
                    <a:pt x="7094712" y="1403064"/>
                    <a:pt x="7097154" y="1401843"/>
                  </a:cubicBezTo>
                  <a:close/>
                  <a:moveTo>
                    <a:pt x="7076402" y="1245594"/>
                  </a:moveTo>
                  <a:cubicBezTo>
                    <a:pt x="7073960" y="1246814"/>
                    <a:pt x="7072740" y="1249256"/>
                    <a:pt x="7071520" y="1249256"/>
                  </a:cubicBezTo>
                  <a:cubicBezTo>
                    <a:pt x="7070298" y="1249256"/>
                    <a:pt x="7069078" y="1249256"/>
                    <a:pt x="7069078" y="1248035"/>
                  </a:cubicBezTo>
                  <a:cubicBezTo>
                    <a:pt x="7071520" y="1246814"/>
                    <a:pt x="7073960" y="1246814"/>
                    <a:pt x="7076402" y="1245594"/>
                  </a:cubicBezTo>
                  <a:close/>
                  <a:moveTo>
                    <a:pt x="7073960" y="1075916"/>
                  </a:moveTo>
                  <a:cubicBezTo>
                    <a:pt x="7078843" y="1071033"/>
                    <a:pt x="7084947" y="1071033"/>
                    <a:pt x="7087388" y="1071033"/>
                  </a:cubicBezTo>
                  <a:cubicBezTo>
                    <a:pt x="7088609" y="1071033"/>
                    <a:pt x="7089830" y="1069813"/>
                    <a:pt x="7092271" y="1069813"/>
                  </a:cubicBezTo>
                  <a:cubicBezTo>
                    <a:pt x="7092271" y="1069813"/>
                    <a:pt x="7092271" y="1069813"/>
                    <a:pt x="7092271" y="1069813"/>
                  </a:cubicBezTo>
                  <a:cubicBezTo>
                    <a:pt x="7089830" y="1074696"/>
                    <a:pt x="7087388" y="1079578"/>
                    <a:pt x="7084947" y="1074696"/>
                  </a:cubicBezTo>
                  <a:cubicBezTo>
                    <a:pt x="7083727" y="1072254"/>
                    <a:pt x="7081285" y="1074696"/>
                    <a:pt x="7078843" y="1074696"/>
                  </a:cubicBezTo>
                  <a:cubicBezTo>
                    <a:pt x="7072740" y="1074696"/>
                    <a:pt x="7073960" y="1083240"/>
                    <a:pt x="7071520" y="1084461"/>
                  </a:cubicBezTo>
                  <a:cubicBezTo>
                    <a:pt x="7069078" y="1085682"/>
                    <a:pt x="7067857" y="1084461"/>
                    <a:pt x="7066636" y="1082020"/>
                  </a:cubicBezTo>
                  <a:cubicBezTo>
                    <a:pt x="7065416" y="1080799"/>
                    <a:pt x="7065416" y="1079578"/>
                    <a:pt x="7064195" y="1079578"/>
                  </a:cubicBezTo>
                  <a:cubicBezTo>
                    <a:pt x="7067857" y="1078358"/>
                    <a:pt x="7072740" y="1077137"/>
                    <a:pt x="7073960" y="1075916"/>
                  </a:cubicBezTo>
                  <a:close/>
                  <a:moveTo>
                    <a:pt x="7049546" y="1088123"/>
                  </a:moveTo>
                  <a:cubicBezTo>
                    <a:pt x="7051988" y="1085682"/>
                    <a:pt x="7056871" y="1084461"/>
                    <a:pt x="7059312" y="1082020"/>
                  </a:cubicBezTo>
                  <a:cubicBezTo>
                    <a:pt x="7060533" y="1080799"/>
                    <a:pt x="7061753" y="1080799"/>
                    <a:pt x="7062974" y="1079578"/>
                  </a:cubicBezTo>
                  <a:cubicBezTo>
                    <a:pt x="7060533" y="1080799"/>
                    <a:pt x="7059312" y="1085682"/>
                    <a:pt x="7056871" y="1088123"/>
                  </a:cubicBezTo>
                  <a:cubicBezTo>
                    <a:pt x="7053209" y="1094227"/>
                    <a:pt x="7050767" y="1091785"/>
                    <a:pt x="7049546" y="1088123"/>
                  </a:cubicBezTo>
                  <a:cubicBezTo>
                    <a:pt x="7049546" y="1089344"/>
                    <a:pt x="7049546" y="1089344"/>
                    <a:pt x="7049546" y="1088123"/>
                  </a:cubicBezTo>
                  <a:close/>
                  <a:moveTo>
                    <a:pt x="6987291" y="952625"/>
                  </a:moveTo>
                  <a:cubicBezTo>
                    <a:pt x="6988511" y="952625"/>
                    <a:pt x="6989732" y="952625"/>
                    <a:pt x="6992174" y="951405"/>
                  </a:cubicBezTo>
                  <a:cubicBezTo>
                    <a:pt x="6990953" y="952625"/>
                    <a:pt x="6989732" y="953846"/>
                    <a:pt x="6989732" y="952625"/>
                  </a:cubicBezTo>
                  <a:cubicBezTo>
                    <a:pt x="6986070" y="950184"/>
                    <a:pt x="6987291" y="955067"/>
                    <a:pt x="6987291" y="955067"/>
                  </a:cubicBezTo>
                  <a:cubicBezTo>
                    <a:pt x="6983629" y="952625"/>
                    <a:pt x="6979967" y="953846"/>
                    <a:pt x="6977525" y="957508"/>
                  </a:cubicBezTo>
                  <a:cubicBezTo>
                    <a:pt x="6971422" y="964832"/>
                    <a:pt x="6971422" y="962391"/>
                    <a:pt x="6967760" y="961170"/>
                  </a:cubicBezTo>
                  <a:cubicBezTo>
                    <a:pt x="6967760" y="961170"/>
                    <a:pt x="6966539" y="961170"/>
                    <a:pt x="6966539" y="961170"/>
                  </a:cubicBezTo>
                  <a:cubicBezTo>
                    <a:pt x="6968980" y="959950"/>
                    <a:pt x="6972642" y="959950"/>
                    <a:pt x="6975084" y="957508"/>
                  </a:cubicBezTo>
                  <a:cubicBezTo>
                    <a:pt x="6977525" y="956288"/>
                    <a:pt x="6982408" y="955067"/>
                    <a:pt x="6987291" y="952625"/>
                  </a:cubicBezTo>
                  <a:close/>
                  <a:moveTo>
                    <a:pt x="6968980" y="937977"/>
                  </a:moveTo>
                  <a:cubicBezTo>
                    <a:pt x="6965318" y="941639"/>
                    <a:pt x="6965318" y="940418"/>
                    <a:pt x="6962877" y="940418"/>
                  </a:cubicBezTo>
                  <a:cubicBezTo>
                    <a:pt x="6965318" y="940418"/>
                    <a:pt x="6966539" y="939198"/>
                    <a:pt x="6968980" y="937977"/>
                  </a:cubicBezTo>
                  <a:close/>
                  <a:moveTo>
                    <a:pt x="7017808" y="863514"/>
                  </a:moveTo>
                  <a:cubicBezTo>
                    <a:pt x="7016588" y="864735"/>
                    <a:pt x="7016588" y="864735"/>
                    <a:pt x="7015367" y="864735"/>
                  </a:cubicBezTo>
                  <a:cubicBezTo>
                    <a:pt x="7016588" y="864735"/>
                    <a:pt x="7016588" y="864735"/>
                    <a:pt x="7017808" y="863514"/>
                  </a:cubicBezTo>
                  <a:close/>
                  <a:moveTo>
                    <a:pt x="6816393" y="863514"/>
                  </a:moveTo>
                  <a:cubicBezTo>
                    <a:pt x="6817613" y="863514"/>
                    <a:pt x="6817613" y="863514"/>
                    <a:pt x="6818834" y="864735"/>
                  </a:cubicBezTo>
                  <a:cubicBezTo>
                    <a:pt x="6817613" y="865956"/>
                    <a:pt x="6816393" y="864735"/>
                    <a:pt x="6816393" y="863514"/>
                  </a:cubicBezTo>
                  <a:close/>
                  <a:moveTo>
                    <a:pt x="6767565" y="1082020"/>
                  </a:moveTo>
                  <a:cubicBezTo>
                    <a:pt x="6766344" y="1084461"/>
                    <a:pt x="6763903" y="1085682"/>
                    <a:pt x="6762682" y="1084461"/>
                  </a:cubicBezTo>
                  <a:cubicBezTo>
                    <a:pt x="6760241" y="1083240"/>
                    <a:pt x="6761461" y="1074696"/>
                    <a:pt x="6755358" y="1074696"/>
                  </a:cubicBezTo>
                  <a:cubicBezTo>
                    <a:pt x="6752916" y="1074696"/>
                    <a:pt x="6750475" y="1072254"/>
                    <a:pt x="6749254" y="1074696"/>
                  </a:cubicBezTo>
                  <a:cubicBezTo>
                    <a:pt x="6746813" y="1078358"/>
                    <a:pt x="6744371" y="1073475"/>
                    <a:pt x="6741930" y="1069813"/>
                  </a:cubicBezTo>
                  <a:cubicBezTo>
                    <a:pt x="6741930" y="1069813"/>
                    <a:pt x="6741930" y="1069813"/>
                    <a:pt x="6741930" y="1069813"/>
                  </a:cubicBezTo>
                  <a:cubicBezTo>
                    <a:pt x="6743151" y="1069813"/>
                    <a:pt x="6745592" y="1071033"/>
                    <a:pt x="6746813" y="1071033"/>
                  </a:cubicBezTo>
                  <a:cubicBezTo>
                    <a:pt x="6749254" y="1071033"/>
                    <a:pt x="6755358" y="1071033"/>
                    <a:pt x="6760241" y="1075916"/>
                  </a:cubicBezTo>
                  <a:cubicBezTo>
                    <a:pt x="6761461" y="1078358"/>
                    <a:pt x="6766344" y="1078358"/>
                    <a:pt x="6770006" y="1079578"/>
                  </a:cubicBezTo>
                  <a:cubicBezTo>
                    <a:pt x="6768785" y="1079578"/>
                    <a:pt x="6767565" y="1079578"/>
                    <a:pt x="6767565" y="1082020"/>
                  </a:cubicBezTo>
                  <a:close/>
                  <a:moveTo>
                    <a:pt x="6777330" y="1088123"/>
                  </a:moveTo>
                  <a:cubicBezTo>
                    <a:pt x="6776110" y="1085682"/>
                    <a:pt x="6773668" y="1080799"/>
                    <a:pt x="6771227" y="1079578"/>
                  </a:cubicBezTo>
                  <a:cubicBezTo>
                    <a:pt x="6772448" y="1079578"/>
                    <a:pt x="6773668" y="1080799"/>
                    <a:pt x="6774889" y="1082020"/>
                  </a:cubicBezTo>
                  <a:cubicBezTo>
                    <a:pt x="6777330" y="1084461"/>
                    <a:pt x="6782213" y="1085682"/>
                    <a:pt x="6784655" y="1088123"/>
                  </a:cubicBezTo>
                  <a:cubicBezTo>
                    <a:pt x="6784655" y="1088123"/>
                    <a:pt x="6784655" y="1089344"/>
                    <a:pt x="6785875" y="1089344"/>
                  </a:cubicBezTo>
                  <a:cubicBezTo>
                    <a:pt x="6782213" y="1091785"/>
                    <a:pt x="6780992" y="1094227"/>
                    <a:pt x="6777330" y="1088123"/>
                  </a:cubicBezTo>
                  <a:close/>
                  <a:moveTo>
                    <a:pt x="6762682" y="1249256"/>
                  </a:moveTo>
                  <a:cubicBezTo>
                    <a:pt x="6761461" y="1249256"/>
                    <a:pt x="6760241" y="1246814"/>
                    <a:pt x="6757799" y="1245594"/>
                  </a:cubicBezTo>
                  <a:cubicBezTo>
                    <a:pt x="6760241" y="1246814"/>
                    <a:pt x="6762682" y="1246814"/>
                    <a:pt x="6765123" y="1248035"/>
                  </a:cubicBezTo>
                  <a:cubicBezTo>
                    <a:pt x="6765123" y="1249256"/>
                    <a:pt x="6763903" y="1249256"/>
                    <a:pt x="6762682" y="1249256"/>
                  </a:cubicBezTo>
                  <a:close/>
                  <a:moveTo>
                    <a:pt x="6734606" y="1280994"/>
                  </a:moveTo>
                  <a:cubicBezTo>
                    <a:pt x="6735827" y="1280994"/>
                    <a:pt x="6737047" y="1282215"/>
                    <a:pt x="6737047" y="1282215"/>
                  </a:cubicBezTo>
                  <a:cubicBezTo>
                    <a:pt x="6737047" y="1282215"/>
                    <a:pt x="6735827" y="1283435"/>
                    <a:pt x="6735827" y="1283435"/>
                  </a:cubicBezTo>
                  <a:cubicBezTo>
                    <a:pt x="6735827" y="1284656"/>
                    <a:pt x="6735827" y="1282215"/>
                    <a:pt x="6734606" y="1280994"/>
                  </a:cubicBezTo>
                  <a:close/>
                  <a:moveTo>
                    <a:pt x="6740709" y="1405505"/>
                  </a:moveTo>
                  <a:cubicBezTo>
                    <a:pt x="6739489" y="1405505"/>
                    <a:pt x="6738268" y="1403064"/>
                    <a:pt x="6737047" y="1401843"/>
                  </a:cubicBezTo>
                  <a:cubicBezTo>
                    <a:pt x="6739489" y="1403064"/>
                    <a:pt x="6740709" y="1403064"/>
                    <a:pt x="6743151" y="1404285"/>
                  </a:cubicBezTo>
                  <a:cubicBezTo>
                    <a:pt x="6743151" y="1405505"/>
                    <a:pt x="6741930" y="1405505"/>
                    <a:pt x="6740709" y="1405505"/>
                  </a:cubicBezTo>
                  <a:close/>
                  <a:moveTo>
                    <a:pt x="6412341" y="1317615"/>
                  </a:moveTo>
                  <a:cubicBezTo>
                    <a:pt x="6411120" y="1318836"/>
                    <a:pt x="6411120" y="1321277"/>
                    <a:pt x="6411120" y="1321277"/>
                  </a:cubicBezTo>
                  <a:cubicBezTo>
                    <a:pt x="6411120" y="1320056"/>
                    <a:pt x="6409900" y="1320056"/>
                    <a:pt x="6409900" y="1320056"/>
                  </a:cubicBezTo>
                  <a:cubicBezTo>
                    <a:pt x="6411120" y="1318836"/>
                    <a:pt x="6412341" y="1317615"/>
                    <a:pt x="6412341" y="1317615"/>
                  </a:cubicBezTo>
                  <a:close/>
                  <a:moveTo>
                    <a:pt x="6411120" y="1438464"/>
                  </a:moveTo>
                  <a:cubicBezTo>
                    <a:pt x="6409900" y="1439685"/>
                    <a:pt x="6408679" y="1442126"/>
                    <a:pt x="6407458" y="1442126"/>
                  </a:cubicBezTo>
                  <a:cubicBezTo>
                    <a:pt x="6406237" y="1442126"/>
                    <a:pt x="6406237" y="1442126"/>
                    <a:pt x="6405016" y="1440906"/>
                  </a:cubicBezTo>
                  <a:cubicBezTo>
                    <a:pt x="6406237" y="1439685"/>
                    <a:pt x="6408679" y="1439685"/>
                    <a:pt x="6411120" y="1438464"/>
                  </a:cubicBezTo>
                  <a:close/>
                  <a:moveTo>
                    <a:pt x="6389148" y="1282215"/>
                  </a:moveTo>
                  <a:cubicBezTo>
                    <a:pt x="6386706" y="1283435"/>
                    <a:pt x="6385486" y="1285877"/>
                    <a:pt x="6384265" y="1285877"/>
                  </a:cubicBezTo>
                  <a:cubicBezTo>
                    <a:pt x="6383044" y="1285877"/>
                    <a:pt x="6381823" y="1285877"/>
                    <a:pt x="6381823" y="1284656"/>
                  </a:cubicBezTo>
                  <a:cubicBezTo>
                    <a:pt x="6385486" y="1283435"/>
                    <a:pt x="6386706" y="1283435"/>
                    <a:pt x="6389148" y="1282215"/>
                  </a:cubicBezTo>
                  <a:close/>
                  <a:moveTo>
                    <a:pt x="6387927" y="1112537"/>
                  </a:moveTo>
                  <a:cubicBezTo>
                    <a:pt x="6392809" y="1107654"/>
                    <a:pt x="6398913" y="1107654"/>
                    <a:pt x="6401355" y="1107654"/>
                  </a:cubicBezTo>
                  <a:cubicBezTo>
                    <a:pt x="6402575" y="1107654"/>
                    <a:pt x="6403796" y="1106434"/>
                    <a:pt x="6406237" y="1106434"/>
                  </a:cubicBezTo>
                  <a:cubicBezTo>
                    <a:pt x="6406237" y="1106434"/>
                    <a:pt x="6406237" y="1106434"/>
                    <a:pt x="6406237" y="1106434"/>
                  </a:cubicBezTo>
                  <a:cubicBezTo>
                    <a:pt x="6403796" y="1111317"/>
                    <a:pt x="6401355" y="1116199"/>
                    <a:pt x="6398913" y="1111317"/>
                  </a:cubicBezTo>
                  <a:cubicBezTo>
                    <a:pt x="6397693" y="1108875"/>
                    <a:pt x="6395251" y="1111317"/>
                    <a:pt x="6392809" y="1111317"/>
                  </a:cubicBezTo>
                  <a:cubicBezTo>
                    <a:pt x="6386706" y="1111317"/>
                    <a:pt x="6387927" y="1119861"/>
                    <a:pt x="6385486" y="1121082"/>
                  </a:cubicBezTo>
                  <a:cubicBezTo>
                    <a:pt x="6383044" y="1122303"/>
                    <a:pt x="6381823" y="1121082"/>
                    <a:pt x="6380602" y="1118641"/>
                  </a:cubicBezTo>
                  <a:cubicBezTo>
                    <a:pt x="6379382" y="1117420"/>
                    <a:pt x="6379382" y="1116199"/>
                    <a:pt x="6378161" y="1116199"/>
                  </a:cubicBezTo>
                  <a:cubicBezTo>
                    <a:pt x="6381823" y="1114979"/>
                    <a:pt x="6386706" y="1113758"/>
                    <a:pt x="6387927" y="1112537"/>
                  </a:cubicBezTo>
                  <a:close/>
                  <a:moveTo>
                    <a:pt x="6363513" y="1124744"/>
                  </a:moveTo>
                  <a:cubicBezTo>
                    <a:pt x="6365954" y="1122303"/>
                    <a:pt x="6370837" y="1121082"/>
                    <a:pt x="6373279" y="1118641"/>
                  </a:cubicBezTo>
                  <a:cubicBezTo>
                    <a:pt x="6374499" y="1117420"/>
                    <a:pt x="6375720" y="1117420"/>
                    <a:pt x="6376941" y="1116199"/>
                  </a:cubicBezTo>
                  <a:cubicBezTo>
                    <a:pt x="6374499" y="1117420"/>
                    <a:pt x="6373279" y="1122303"/>
                    <a:pt x="6370837" y="1124744"/>
                  </a:cubicBezTo>
                  <a:cubicBezTo>
                    <a:pt x="6365954" y="1130848"/>
                    <a:pt x="6364734" y="1128406"/>
                    <a:pt x="6363513" y="1124744"/>
                  </a:cubicBezTo>
                  <a:cubicBezTo>
                    <a:pt x="6363513" y="1125965"/>
                    <a:pt x="6363513" y="1124744"/>
                    <a:pt x="6363513" y="1124744"/>
                  </a:cubicBezTo>
                  <a:close/>
                  <a:moveTo>
                    <a:pt x="6301257" y="989246"/>
                  </a:moveTo>
                  <a:cubicBezTo>
                    <a:pt x="6302478" y="989246"/>
                    <a:pt x="6303698" y="989246"/>
                    <a:pt x="6306140" y="988026"/>
                  </a:cubicBezTo>
                  <a:cubicBezTo>
                    <a:pt x="6304919" y="989246"/>
                    <a:pt x="6303698" y="990467"/>
                    <a:pt x="6303698" y="989246"/>
                  </a:cubicBezTo>
                  <a:cubicBezTo>
                    <a:pt x="6300037" y="986805"/>
                    <a:pt x="6301257" y="991688"/>
                    <a:pt x="6301257" y="991688"/>
                  </a:cubicBezTo>
                  <a:cubicBezTo>
                    <a:pt x="6297595" y="989246"/>
                    <a:pt x="6293933" y="990467"/>
                    <a:pt x="6291491" y="994129"/>
                  </a:cubicBezTo>
                  <a:cubicBezTo>
                    <a:pt x="6285388" y="1001453"/>
                    <a:pt x="6285388" y="999012"/>
                    <a:pt x="6281726" y="997791"/>
                  </a:cubicBezTo>
                  <a:cubicBezTo>
                    <a:pt x="6281726" y="997791"/>
                    <a:pt x="6280505" y="997791"/>
                    <a:pt x="6280505" y="997791"/>
                  </a:cubicBezTo>
                  <a:cubicBezTo>
                    <a:pt x="6282946" y="996571"/>
                    <a:pt x="6286609" y="996571"/>
                    <a:pt x="6289050" y="994129"/>
                  </a:cubicBezTo>
                  <a:cubicBezTo>
                    <a:pt x="6291491" y="992909"/>
                    <a:pt x="6296374" y="991688"/>
                    <a:pt x="6301257" y="989246"/>
                  </a:cubicBezTo>
                  <a:close/>
                  <a:moveTo>
                    <a:pt x="6282946" y="974598"/>
                  </a:moveTo>
                  <a:cubicBezTo>
                    <a:pt x="6279284" y="978260"/>
                    <a:pt x="6279284" y="977039"/>
                    <a:pt x="6276843" y="977039"/>
                  </a:cubicBezTo>
                  <a:cubicBezTo>
                    <a:pt x="6279284" y="975819"/>
                    <a:pt x="6280505" y="975819"/>
                    <a:pt x="6282946" y="974598"/>
                  </a:cubicBezTo>
                  <a:close/>
                  <a:moveTo>
                    <a:pt x="6331774" y="900135"/>
                  </a:moveTo>
                  <a:cubicBezTo>
                    <a:pt x="6330554" y="901356"/>
                    <a:pt x="6330554" y="901356"/>
                    <a:pt x="6329333" y="901356"/>
                  </a:cubicBezTo>
                  <a:cubicBezTo>
                    <a:pt x="6330554" y="901356"/>
                    <a:pt x="6330554" y="901356"/>
                    <a:pt x="6331774" y="900135"/>
                  </a:cubicBezTo>
                  <a:close/>
                  <a:moveTo>
                    <a:pt x="6130359" y="900135"/>
                  </a:moveTo>
                  <a:cubicBezTo>
                    <a:pt x="6131580" y="900135"/>
                    <a:pt x="6131580" y="900135"/>
                    <a:pt x="6132800" y="901356"/>
                  </a:cubicBezTo>
                  <a:cubicBezTo>
                    <a:pt x="6131580" y="902577"/>
                    <a:pt x="6130359" y="901356"/>
                    <a:pt x="6130359" y="900135"/>
                  </a:cubicBezTo>
                  <a:close/>
                  <a:moveTo>
                    <a:pt x="6081531" y="1118641"/>
                  </a:moveTo>
                  <a:cubicBezTo>
                    <a:pt x="6080310" y="1121082"/>
                    <a:pt x="6077869" y="1122303"/>
                    <a:pt x="6076648" y="1121082"/>
                  </a:cubicBezTo>
                  <a:cubicBezTo>
                    <a:pt x="6074207" y="1119861"/>
                    <a:pt x="6075427" y="1111317"/>
                    <a:pt x="6069324" y="1111317"/>
                  </a:cubicBezTo>
                  <a:cubicBezTo>
                    <a:pt x="6066883" y="1111317"/>
                    <a:pt x="6064441" y="1108875"/>
                    <a:pt x="6063220" y="1111317"/>
                  </a:cubicBezTo>
                  <a:cubicBezTo>
                    <a:pt x="6060779" y="1114979"/>
                    <a:pt x="6058338" y="1110096"/>
                    <a:pt x="6055896" y="1106434"/>
                  </a:cubicBezTo>
                  <a:cubicBezTo>
                    <a:pt x="6055896" y="1106434"/>
                    <a:pt x="6055896" y="1106434"/>
                    <a:pt x="6055896" y="1106434"/>
                  </a:cubicBezTo>
                  <a:cubicBezTo>
                    <a:pt x="6057117" y="1106434"/>
                    <a:pt x="6059558" y="1107654"/>
                    <a:pt x="6060779" y="1107654"/>
                  </a:cubicBezTo>
                  <a:cubicBezTo>
                    <a:pt x="6063220" y="1107654"/>
                    <a:pt x="6069324" y="1107654"/>
                    <a:pt x="6074207" y="1112537"/>
                  </a:cubicBezTo>
                  <a:cubicBezTo>
                    <a:pt x="6075427" y="1114979"/>
                    <a:pt x="6080310" y="1114979"/>
                    <a:pt x="6083972" y="1116199"/>
                  </a:cubicBezTo>
                  <a:cubicBezTo>
                    <a:pt x="6082752" y="1116199"/>
                    <a:pt x="6081531" y="1116199"/>
                    <a:pt x="6081531" y="1118641"/>
                  </a:cubicBezTo>
                  <a:close/>
                  <a:moveTo>
                    <a:pt x="6090076" y="1124744"/>
                  </a:moveTo>
                  <a:cubicBezTo>
                    <a:pt x="6088855" y="1122303"/>
                    <a:pt x="6086414" y="1117420"/>
                    <a:pt x="6083972" y="1116199"/>
                  </a:cubicBezTo>
                  <a:cubicBezTo>
                    <a:pt x="6085193" y="1116199"/>
                    <a:pt x="6086414" y="1117420"/>
                    <a:pt x="6087634" y="1118641"/>
                  </a:cubicBezTo>
                  <a:cubicBezTo>
                    <a:pt x="6090076" y="1121082"/>
                    <a:pt x="6094959" y="1122303"/>
                    <a:pt x="6097400" y="1124744"/>
                  </a:cubicBezTo>
                  <a:cubicBezTo>
                    <a:pt x="6097400" y="1124744"/>
                    <a:pt x="6097400" y="1125965"/>
                    <a:pt x="6098621" y="1125965"/>
                  </a:cubicBezTo>
                  <a:cubicBezTo>
                    <a:pt x="6096179" y="1128406"/>
                    <a:pt x="6094959" y="1130848"/>
                    <a:pt x="6090076" y="1124744"/>
                  </a:cubicBezTo>
                  <a:close/>
                  <a:moveTo>
                    <a:pt x="6076648" y="1285877"/>
                  </a:moveTo>
                  <a:cubicBezTo>
                    <a:pt x="6075427" y="1285877"/>
                    <a:pt x="6074207" y="1283435"/>
                    <a:pt x="6071765" y="1282215"/>
                  </a:cubicBezTo>
                  <a:cubicBezTo>
                    <a:pt x="6074207" y="1283435"/>
                    <a:pt x="6076648" y="1283435"/>
                    <a:pt x="6079090" y="1284656"/>
                  </a:cubicBezTo>
                  <a:cubicBezTo>
                    <a:pt x="6079090" y="1284656"/>
                    <a:pt x="6077869" y="1285877"/>
                    <a:pt x="6076648" y="1285877"/>
                  </a:cubicBezTo>
                  <a:close/>
                  <a:moveTo>
                    <a:pt x="5921619" y="1248035"/>
                  </a:moveTo>
                  <a:cubicBezTo>
                    <a:pt x="5924061" y="1246814"/>
                    <a:pt x="5926502" y="1245594"/>
                    <a:pt x="5928943" y="1244373"/>
                  </a:cubicBezTo>
                  <a:cubicBezTo>
                    <a:pt x="5928943" y="1244373"/>
                    <a:pt x="5930164" y="1244373"/>
                    <a:pt x="5931385" y="1244373"/>
                  </a:cubicBezTo>
                  <a:cubicBezTo>
                    <a:pt x="5931385" y="1245594"/>
                    <a:pt x="5930164" y="1245594"/>
                    <a:pt x="5930164" y="1245594"/>
                  </a:cubicBezTo>
                  <a:cubicBezTo>
                    <a:pt x="5927723" y="1244373"/>
                    <a:pt x="5928943" y="1246814"/>
                    <a:pt x="5928943" y="1246814"/>
                  </a:cubicBezTo>
                  <a:cubicBezTo>
                    <a:pt x="5926502" y="1245594"/>
                    <a:pt x="5925281" y="1246814"/>
                    <a:pt x="5924061" y="1248035"/>
                  </a:cubicBezTo>
                  <a:cubicBezTo>
                    <a:pt x="5920399" y="1252918"/>
                    <a:pt x="5920399" y="1250477"/>
                    <a:pt x="5919178" y="1250477"/>
                  </a:cubicBezTo>
                  <a:cubicBezTo>
                    <a:pt x="5919178" y="1250477"/>
                    <a:pt x="5919178" y="1250477"/>
                    <a:pt x="5919178" y="1250477"/>
                  </a:cubicBezTo>
                  <a:cubicBezTo>
                    <a:pt x="5919178" y="1249256"/>
                    <a:pt x="5920399" y="1249256"/>
                    <a:pt x="5921619" y="1248035"/>
                  </a:cubicBezTo>
                  <a:close/>
                  <a:moveTo>
                    <a:pt x="5919178" y="1235828"/>
                  </a:moveTo>
                  <a:cubicBezTo>
                    <a:pt x="5917957" y="1238270"/>
                    <a:pt x="5916736" y="1238270"/>
                    <a:pt x="5916736" y="1237049"/>
                  </a:cubicBezTo>
                  <a:cubicBezTo>
                    <a:pt x="5916736" y="1237049"/>
                    <a:pt x="5917957" y="1237049"/>
                    <a:pt x="5919178" y="1235828"/>
                  </a:cubicBezTo>
                  <a:close/>
                  <a:moveTo>
                    <a:pt x="5943592" y="1190662"/>
                  </a:moveTo>
                  <a:cubicBezTo>
                    <a:pt x="5943592" y="1191883"/>
                    <a:pt x="5942371" y="1191883"/>
                    <a:pt x="5942371" y="1190662"/>
                  </a:cubicBezTo>
                  <a:cubicBezTo>
                    <a:pt x="5943592" y="1190662"/>
                    <a:pt x="5943592" y="1190662"/>
                    <a:pt x="5943592" y="1190662"/>
                  </a:cubicBezTo>
                  <a:close/>
                  <a:moveTo>
                    <a:pt x="5841053" y="1190662"/>
                  </a:moveTo>
                  <a:cubicBezTo>
                    <a:pt x="5841053" y="1190662"/>
                    <a:pt x="5842274" y="1190662"/>
                    <a:pt x="5842274" y="1190662"/>
                  </a:cubicBezTo>
                  <a:cubicBezTo>
                    <a:pt x="5842274" y="1191883"/>
                    <a:pt x="5842274" y="1190662"/>
                    <a:pt x="5841053" y="1190662"/>
                  </a:cubicBezTo>
                  <a:close/>
                  <a:moveTo>
                    <a:pt x="5816639" y="1323719"/>
                  </a:moveTo>
                  <a:cubicBezTo>
                    <a:pt x="5815418" y="1326160"/>
                    <a:pt x="5815418" y="1326160"/>
                    <a:pt x="5814197" y="1324939"/>
                  </a:cubicBezTo>
                  <a:cubicBezTo>
                    <a:pt x="5812977" y="1323719"/>
                    <a:pt x="5814197" y="1318836"/>
                    <a:pt x="5810535" y="1318836"/>
                  </a:cubicBezTo>
                  <a:cubicBezTo>
                    <a:pt x="5809315" y="1318836"/>
                    <a:pt x="5808094" y="1317615"/>
                    <a:pt x="5806873" y="1318836"/>
                  </a:cubicBezTo>
                  <a:cubicBezTo>
                    <a:pt x="5805653" y="1321277"/>
                    <a:pt x="5804432" y="1318836"/>
                    <a:pt x="5803211" y="1315174"/>
                  </a:cubicBezTo>
                  <a:cubicBezTo>
                    <a:pt x="5803211" y="1315174"/>
                    <a:pt x="5803211" y="1315174"/>
                    <a:pt x="5803211" y="1315174"/>
                  </a:cubicBezTo>
                  <a:cubicBezTo>
                    <a:pt x="5804432" y="1315174"/>
                    <a:pt x="5804432" y="1316394"/>
                    <a:pt x="5805653" y="1316394"/>
                  </a:cubicBezTo>
                  <a:cubicBezTo>
                    <a:pt x="5806873" y="1316394"/>
                    <a:pt x="5809315" y="1316394"/>
                    <a:pt x="5812977" y="1320056"/>
                  </a:cubicBezTo>
                  <a:cubicBezTo>
                    <a:pt x="5814197" y="1321277"/>
                    <a:pt x="5816639" y="1321277"/>
                    <a:pt x="5817860" y="1322498"/>
                  </a:cubicBezTo>
                  <a:cubicBezTo>
                    <a:pt x="5817860" y="1322498"/>
                    <a:pt x="5816639" y="1322498"/>
                    <a:pt x="5816639" y="1323719"/>
                  </a:cubicBezTo>
                  <a:close/>
                  <a:moveTo>
                    <a:pt x="5821522" y="1328601"/>
                  </a:moveTo>
                  <a:cubicBezTo>
                    <a:pt x="5820301" y="1327381"/>
                    <a:pt x="5819080" y="1324939"/>
                    <a:pt x="5819080" y="1323719"/>
                  </a:cubicBezTo>
                  <a:cubicBezTo>
                    <a:pt x="5820301" y="1323719"/>
                    <a:pt x="5820301" y="1324939"/>
                    <a:pt x="5820301" y="1324939"/>
                  </a:cubicBezTo>
                  <a:cubicBezTo>
                    <a:pt x="5821522" y="1326160"/>
                    <a:pt x="5823963" y="1327381"/>
                    <a:pt x="5825184" y="1328601"/>
                  </a:cubicBezTo>
                  <a:cubicBezTo>
                    <a:pt x="5825184" y="1328601"/>
                    <a:pt x="5825184" y="1328601"/>
                    <a:pt x="5825184" y="1329822"/>
                  </a:cubicBezTo>
                  <a:cubicBezTo>
                    <a:pt x="5825184" y="1329822"/>
                    <a:pt x="5823963" y="1332263"/>
                    <a:pt x="5821522" y="1328601"/>
                  </a:cubicBezTo>
                  <a:close/>
                  <a:moveTo>
                    <a:pt x="5618885" y="1243152"/>
                  </a:moveTo>
                  <a:cubicBezTo>
                    <a:pt x="5617665" y="1244373"/>
                    <a:pt x="5617665" y="1245594"/>
                    <a:pt x="5617665" y="1245594"/>
                  </a:cubicBezTo>
                  <a:cubicBezTo>
                    <a:pt x="5617665" y="1245594"/>
                    <a:pt x="5616444" y="1244373"/>
                    <a:pt x="5616444" y="1244373"/>
                  </a:cubicBezTo>
                  <a:cubicBezTo>
                    <a:pt x="5617665" y="1244373"/>
                    <a:pt x="5618885" y="1244373"/>
                    <a:pt x="5618885" y="1243152"/>
                  </a:cubicBezTo>
                  <a:close/>
                  <a:moveTo>
                    <a:pt x="5617665" y="1335926"/>
                  </a:moveTo>
                  <a:cubicBezTo>
                    <a:pt x="5616444" y="1337146"/>
                    <a:pt x="5615223" y="1338367"/>
                    <a:pt x="5614003" y="1338367"/>
                  </a:cubicBezTo>
                  <a:cubicBezTo>
                    <a:pt x="5612782" y="1338367"/>
                    <a:pt x="5612782" y="1338367"/>
                    <a:pt x="5611561" y="1337146"/>
                  </a:cubicBezTo>
                  <a:cubicBezTo>
                    <a:pt x="5612782" y="1337146"/>
                    <a:pt x="5615223" y="1337146"/>
                    <a:pt x="5617665" y="1335926"/>
                  </a:cubicBezTo>
                  <a:close/>
                  <a:moveTo>
                    <a:pt x="5596913" y="1216297"/>
                  </a:moveTo>
                  <a:cubicBezTo>
                    <a:pt x="5595692" y="1217517"/>
                    <a:pt x="5593251" y="1218738"/>
                    <a:pt x="5593251" y="1218738"/>
                  </a:cubicBezTo>
                  <a:cubicBezTo>
                    <a:pt x="5592030" y="1218738"/>
                    <a:pt x="5590809" y="1218738"/>
                    <a:pt x="5590809" y="1217517"/>
                  </a:cubicBezTo>
                  <a:cubicBezTo>
                    <a:pt x="5593251" y="1217517"/>
                    <a:pt x="5595692" y="1217517"/>
                    <a:pt x="5596913" y="1216297"/>
                  </a:cubicBezTo>
                  <a:close/>
                  <a:moveTo>
                    <a:pt x="5595692" y="1085682"/>
                  </a:moveTo>
                  <a:cubicBezTo>
                    <a:pt x="5600575" y="1082020"/>
                    <a:pt x="5606678" y="1082020"/>
                    <a:pt x="5607899" y="1082020"/>
                  </a:cubicBezTo>
                  <a:cubicBezTo>
                    <a:pt x="5609120" y="1082020"/>
                    <a:pt x="5610341" y="1080799"/>
                    <a:pt x="5611561" y="1080799"/>
                  </a:cubicBezTo>
                  <a:cubicBezTo>
                    <a:pt x="5611561" y="1080799"/>
                    <a:pt x="5611561" y="1080799"/>
                    <a:pt x="5611561" y="1080799"/>
                  </a:cubicBezTo>
                  <a:cubicBezTo>
                    <a:pt x="5609120" y="1084461"/>
                    <a:pt x="5606678" y="1088123"/>
                    <a:pt x="5604237" y="1084461"/>
                  </a:cubicBezTo>
                  <a:cubicBezTo>
                    <a:pt x="5603016" y="1083240"/>
                    <a:pt x="5600575" y="1084461"/>
                    <a:pt x="5598134" y="1084461"/>
                  </a:cubicBezTo>
                  <a:cubicBezTo>
                    <a:pt x="5592030" y="1084461"/>
                    <a:pt x="5593251" y="1090565"/>
                    <a:pt x="5592030" y="1091785"/>
                  </a:cubicBezTo>
                  <a:cubicBezTo>
                    <a:pt x="5589589" y="1093006"/>
                    <a:pt x="5588368" y="1091785"/>
                    <a:pt x="5587147" y="1089344"/>
                  </a:cubicBezTo>
                  <a:cubicBezTo>
                    <a:pt x="5587147" y="1088123"/>
                    <a:pt x="5585927" y="1088123"/>
                    <a:pt x="5585927" y="1088123"/>
                  </a:cubicBezTo>
                  <a:cubicBezTo>
                    <a:pt x="5589589" y="1088123"/>
                    <a:pt x="5594471" y="1086903"/>
                    <a:pt x="5595692" y="1085682"/>
                  </a:cubicBezTo>
                  <a:close/>
                  <a:moveTo>
                    <a:pt x="5572499" y="1095447"/>
                  </a:moveTo>
                  <a:cubicBezTo>
                    <a:pt x="5574940" y="1093006"/>
                    <a:pt x="5578602" y="1093006"/>
                    <a:pt x="5581044" y="1090565"/>
                  </a:cubicBezTo>
                  <a:cubicBezTo>
                    <a:pt x="5582264" y="1089344"/>
                    <a:pt x="5583485" y="1089344"/>
                    <a:pt x="5584706" y="1089344"/>
                  </a:cubicBezTo>
                  <a:cubicBezTo>
                    <a:pt x="5582264" y="1090565"/>
                    <a:pt x="5581044" y="1094227"/>
                    <a:pt x="5579823" y="1095447"/>
                  </a:cubicBezTo>
                  <a:cubicBezTo>
                    <a:pt x="5574940" y="1100330"/>
                    <a:pt x="5573720" y="1099110"/>
                    <a:pt x="5572499" y="1095447"/>
                  </a:cubicBezTo>
                  <a:cubicBezTo>
                    <a:pt x="5572499" y="1096668"/>
                    <a:pt x="5572499" y="1096668"/>
                    <a:pt x="5572499" y="1095447"/>
                  </a:cubicBezTo>
                  <a:close/>
                  <a:moveTo>
                    <a:pt x="5513905" y="991688"/>
                  </a:moveTo>
                  <a:cubicBezTo>
                    <a:pt x="5515126" y="991688"/>
                    <a:pt x="5516347" y="991688"/>
                    <a:pt x="5518788" y="990467"/>
                  </a:cubicBezTo>
                  <a:cubicBezTo>
                    <a:pt x="5517567" y="991688"/>
                    <a:pt x="5516347" y="991688"/>
                    <a:pt x="5516347" y="991688"/>
                  </a:cubicBezTo>
                  <a:cubicBezTo>
                    <a:pt x="5512685" y="989246"/>
                    <a:pt x="5513905" y="994129"/>
                    <a:pt x="5513905" y="994129"/>
                  </a:cubicBezTo>
                  <a:cubicBezTo>
                    <a:pt x="5510243" y="991688"/>
                    <a:pt x="5506581" y="994129"/>
                    <a:pt x="5504140" y="996571"/>
                  </a:cubicBezTo>
                  <a:cubicBezTo>
                    <a:pt x="5498036" y="1001453"/>
                    <a:pt x="5498036" y="1000233"/>
                    <a:pt x="5494374" y="999012"/>
                  </a:cubicBezTo>
                  <a:cubicBezTo>
                    <a:pt x="5494374" y="999012"/>
                    <a:pt x="5493153" y="999012"/>
                    <a:pt x="5493153" y="999012"/>
                  </a:cubicBezTo>
                  <a:cubicBezTo>
                    <a:pt x="5495594" y="997791"/>
                    <a:pt x="5498036" y="997791"/>
                    <a:pt x="5500478" y="996571"/>
                  </a:cubicBezTo>
                  <a:cubicBezTo>
                    <a:pt x="5504140" y="994129"/>
                    <a:pt x="5509022" y="994129"/>
                    <a:pt x="5513905" y="991688"/>
                  </a:cubicBezTo>
                  <a:close/>
                  <a:moveTo>
                    <a:pt x="5496815" y="980702"/>
                  </a:moveTo>
                  <a:cubicBezTo>
                    <a:pt x="5494374" y="983143"/>
                    <a:pt x="5493153" y="983143"/>
                    <a:pt x="5490712" y="981922"/>
                  </a:cubicBezTo>
                  <a:cubicBezTo>
                    <a:pt x="5493153" y="981922"/>
                    <a:pt x="5494374" y="981922"/>
                    <a:pt x="5496815" y="980702"/>
                  </a:cubicBezTo>
                  <a:close/>
                  <a:moveTo>
                    <a:pt x="5543202" y="923329"/>
                  </a:moveTo>
                  <a:cubicBezTo>
                    <a:pt x="5541981" y="924549"/>
                    <a:pt x="5541981" y="924549"/>
                    <a:pt x="5540761" y="923329"/>
                  </a:cubicBezTo>
                  <a:cubicBezTo>
                    <a:pt x="5540761" y="924549"/>
                    <a:pt x="5541981" y="924549"/>
                    <a:pt x="5543202" y="923329"/>
                  </a:cubicBezTo>
                  <a:close/>
                  <a:moveTo>
                    <a:pt x="5351552" y="923329"/>
                  </a:moveTo>
                  <a:cubicBezTo>
                    <a:pt x="5352773" y="923329"/>
                    <a:pt x="5352773" y="923329"/>
                    <a:pt x="5353994" y="923329"/>
                  </a:cubicBezTo>
                  <a:cubicBezTo>
                    <a:pt x="5353994" y="925770"/>
                    <a:pt x="5352773" y="924549"/>
                    <a:pt x="5351552" y="923329"/>
                  </a:cubicBezTo>
                  <a:close/>
                  <a:moveTo>
                    <a:pt x="5306386" y="1090565"/>
                  </a:moveTo>
                  <a:cubicBezTo>
                    <a:pt x="5305165" y="1093006"/>
                    <a:pt x="5303945" y="1093006"/>
                    <a:pt x="5301503" y="1093006"/>
                  </a:cubicBezTo>
                  <a:cubicBezTo>
                    <a:pt x="5299062" y="1091785"/>
                    <a:pt x="5300282" y="1085682"/>
                    <a:pt x="5295400" y="1085682"/>
                  </a:cubicBezTo>
                  <a:cubicBezTo>
                    <a:pt x="5292958" y="1085682"/>
                    <a:pt x="5290517" y="1084461"/>
                    <a:pt x="5289296" y="1085682"/>
                  </a:cubicBezTo>
                  <a:cubicBezTo>
                    <a:pt x="5286855" y="1088123"/>
                    <a:pt x="5284413" y="1085682"/>
                    <a:pt x="5281972" y="1082020"/>
                  </a:cubicBezTo>
                  <a:cubicBezTo>
                    <a:pt x="5281972" y="1082020"/>
                    <a:pt x="5281972" y="1082020"/>
                    <a:pt x="5281972" y="1082020"/>
                  </a:cubicBezTo>
                  <a:cubicBezTo>
                    <a:pt x="5283193" y="1082020"/>
                    <a:pt x="5284413" y="1083240"/>
                    <a:pt x="5285634" y="1083240"/>
                  </a:cubicBezTo>
                  <a:cubicBezTo>
                    <a:pt x="5288075" y="1083240"/>
                    <a:pt x="5292958" y="1083240"/>
                    <a:pt x="5297841" y="1086903"/>
                  </a:cubicBezTo>
                  <a:cubicBezTo>
                    <a:pt x="5299062" y="1088123"/>
                    <a:pt x="5303945" y="1089344"/>
                    <a:pt x="5307607" y="1089344"/>
                  </a:cubicBezTo>
                  <a:cubicBezTo>
                    <a:pt x="5307607" y="1089344"/>
                    <a:pt x="5306386" y="1089344"/>
                    <a:pt x="5306386" y="1090565"/>
                  </a:cubicBezTo>
                  <a:close/>
                  <a:moveTo>
                    <a:pt x="5314931" y="1095447"/>
                  </a:moveTo>
                  <a:cubicBezTo>
                    <a:pt x="5313710" y="1094227"/>
                    <a:pt x="5311269" y="1090565"/>
                    <a:pt x="5310048" y="1089344"/>
                  </a:cubicBezTo>
                  <a:cubicBezTo>
                    <a:pt x="5311269" y="1089344"/>
                    <a:pt x="5312489" y="1090565"/>
                    <a:pt x="5313710" y="1090565"/>
                  </a:cubicBezTo>
                  <a:cubicBezTo>
                    <a:pt x="5316152" y="1093006"/>
                    <a:pt x="5321034" y="1093006"/>
                    <a:pt x="5322255" y="1095447"/>
                  </a:cubicBezTo>
                  <a:cubicBezTo>
                    <a:pt x="5322255" y="1095447"/>
                    <a:pt x="5322255" y="1096668"/>
                    <a:pt x="5323476" y="1096668"/>
                  </a:cubicBezTo>
                  <a:cubicBezTo>
                    <a:pt x="5321034" y="1099110"/>
                    <a:pt x="5318593" y="1100330"/>
                    <a:pt x="5314931" y="1095447"/>
                  </a:cubicBezTo>
                  <a:close/>
                  <a:moveTo>
                    <a:pt x="5301503" y="1218738"/>
                  </a:moveTo>
                  <a:cubicBezTo>
                    <a:pt x="5300282" y="1218738"/>
                    <a:pt x="5299062" y="1217517"/>
                    <a:pt x="5297841" y="1216297"/>
                  </a:cubicBezTo>
                  <a:cubicBezTo>
                    <a:pt x="5300282" y="1217517"/>
                    <a:pt x="5302724" y="1217517"/>
                    <a:pt x="5305165" y="1217517"/>
                  </a:cubicBezTo>
                  <a:cubicBezTo>
                    <a:pt x="5303945" y="1218738"/>
                    <a:pt x="5302724" y="1218738"/>
                    <a:pt x="5301503" y="1218738"/>
                  </a:cubicBezTo>
                  <a:close/>
                  <a:moveTo>
                    <a:pt x="5157461" y="1130848"/>
                  </a:moveTo>
                  <a:cubicBezTo>
                    <a:pt x="5159902" y="1125965"/>
                    <a:pt x="5163564" y="1125965"/>
                    <a:pt x="5164785" y="1125965"/>
                  </a:cubicBezTo>
                  <a:cubicBezTo>
                    <a:pt x="5164785" y="1125965"/>
                    <a:pt x="5166005" y="1124744"/>
                    <a:pt x="5167226" y="1124744"/>
                  </a:cubicBezTo>
                  <a:cubicBezTo>
                    <a:pt x="5167226" y="1124744"/>
                    <a:pt x="5167226" y="1124744"/>
                    <a:pt x="5167226" y="1124744"/>
                  </a:cubicBezTo>
                  <a:cubicBezTo>
                    <a:pt x="5166005" y="1129627"/>
                    <a:pt x="5164785" y="1134510"/>
                    <a:pt x="5163564" y="1129627"/>
                  </a:cubicBezTo>
                  <a:cubicBezTo>
                    <a:pt x="5162343" y="1127186"/>
                    <a:pt x="5161123" y="1129627"/>
                    <a:pt x="5159902" y="1129627"/>
                  </a:cubicBezTo>
                  <a:cubicBezTo>
                    <a:pt x="5157461" y="1129627"/>
                    <a:pt x="5157461" y="1138172"/>
                    <a:pt x="5156240" y="1139393"/>
                  </a:cubicBezTo>
                  <a:cubicBezTo>
                    <a:pt x="5155019" y="1140613"/>
                    <a:pt x="5153798" y="1139393"/>
                    <a:pt x="5153798" y="1136951"/>
                  </a:cubicBezTo>
                  <a:cubicBezTo>
                    <a:pt x="5153798" y="1135731"/>
                    <a:pt x="5152578" y="1134510"/>
                    <a:pt x="5152578" y="1134510"/>
                  </a:cubicBezTo>
                  <a:cubicBezTo>
                    <a:pt x="5155019" y="1133289"/>
                    <a:pt x="5156240" y="1133289"/>
                    <a:pt x="5157461" y="1130848"/>
                  </a:cubicBezTo>
                  <a:close/>
                  <a:moveTo>
                    <a:pt x="5145254" y="1144275"/>
                  </a:moveTo>
                  <a:cubicBezTo>
                    <a:pt x="5146474" y="1141834"/>
                    <a:pt x="5148916" y="1140613"/>
                    <a:pt x="5150136" y="1138172"/>
                  </a:cubicBezTo>
                  <a:cubicBezTo>
                    <a:pt x="5150136" y="1136951"/>
                    <a:pt x="5151357" y="1136951"/>
                    <a:pt x="5151357" y="1135731"/>
                  </a:cubicBezTo>
                  <a:cubicBezTo>
                    <a:pt x="5150136" y="1136951"/>
                    <a:pt x="5148916" y="1141834"/>
                    <a:pt x="5148916" y="1144275"/>
                  </a:cubicBezTo>
                  <a:cubicBezTo>
                    <a:pt x="5146474" y="1150379"/>
                    <a:pt x="5146474" y="1147938"/>
                    <a:pt x="5145254" y="1144275"/>
                  </a:cubicBezTo>
                  <a:cubicBezTo>
                    <a:pt x="5145254" y="1144275"/>
                    <a:pt x="5145254" y="1144275"/>
                    <a:pt x="5145254" y="1144275"/>
                  </a:cubicBezTo>
                  <a:close/>
                  <a:moveTo>
                    <a:pt x="5106191" y="1013660"/>
                  </a:moveTo>
                  <a:cubicBezTo>
                    <a:pt x="5108633" y="1011219"/>
                    <a:pt x="5111074" y="1009998"/>
                    <a:pt x="5113515" y="1008778"/>
                  </a:cubicBezTo>
                  <a:cubicBezTo>
                    <a:pt x="5113515" y="1008778"/>
                    <a:pt x="5114736" y="1008778"/>
                    <a:pt x="5115957" y="1007557"/>
                  </a:cubicBezTo>
                  <a:cubicBezTo>
                    <a:pt x="5115957" y="1008778"/>
                    <a:pt x="5114736" y="1009998"/>
                    <a:pt x="5114736" y="1008778"/>
                  </a:cubicBezTo>
                  <a:cubicBezTo>
                    <a:pt x="5112295" y="1006336"/>
                    <a:pt x="5113515" y="1011219"/>
                    <a:pt x="5113515" y="1011219"/>
                  </a:cubicBezTo>
                  <a:cubicBezTo>
                    <a:pt x="5111074" y="1008778"/>
                    <a:pt x="5109853" y="1009998"/>
                    <a:pt x="5108633" y="1013660"/>
                  </a:cubicBezTo>
                  <a:cubicBezTo>
                    <a:pt x="5104970" y="1020985"/>
                    <a:pt x="5104970" y="1018543"/>
                    <a:pt x="5103750" y="1017323"/>
                  </a:cubicBezTo>
                  <a:cubicBezTo>
                    <a:pt x="5103750" y="1017323"/>
                    <a:pt x="5103750" y="1017323"/>
                    <a:pt x="5103750" y="1017323"/>
                  </a:cubicBezTo>
                  <a:cubicBezTo>
                    <a:pt x="5103750" y="1016102"/>
                    <a:pt x="5104970" y="1014881"/>
                    <a:pt x="5106191" y="1013660"/>
                  </a:cubicBezTo>
                  <a:close/>
                  <a:moveTo>
                    <a:pt x="5103750" y="994129"/>
                  </a:moveTo>
                  <a:cubicBezTo>
                    <a:pt x="5102529" y="997791"/>
                    <a:pt x="5101308" y="996571"/>
                    <a:pt x="5101308" y="996571"/>
                  </a:cubicBezTo>
                  <a:cubicBezTo>
                    <a:pt x="5102529" y="995350"/>
                    <a:pt x="5103750" y="995350"/>
                    <a:pt x="5103750" y="994129"/>
                  </a:cubicBezTo>
                  <a:close/>
                  <a:moveTo>
                    <a:pt x="5129384" y="919667"/>
                  </a:moveTo>
                  <a:cubicBezTo>
                    <a:pt x="5129384" y="920887"/>
                    <a:pt x="5128164" y="920887"/>
                    <a:pt x="5128164" y="920887"/>
                  </a:cubicBezTo>
                  <a:cubicBezTo>
                    <a:pt x="5128164" y="919667"/>
                    <a:pt x="5128164" y="919667"/>
                    <a:pt x="5129384" y="919667"/>
                  </a:cubicBezTo>
                  <a:close/>
                  <a:moveTo>
                    <a:pt x="5026846" y="919667"/>
                  </a:moveTo>
                  <a:cubicBezTo>
                    <a:pt x="5026846" y="919667"/>
                    <a:pt x="5028066" y="919667"/>
                    <a:pt x="5028066" y="920887"/>
                  </a:cubicBezTo>
                  <a:cubicBezTo>
                    <a:pt x="5026846" y="920887"/>
                    <a:pt x="5026846" y="920887"/>
                    <a:pt x="5026846" y="919667"/>
                  </a:cubicBezTo>
                  <a:close/>
                  <a:moveTo>
                    <a:pt x="5002432" y="1136951"/>
                  </a:moveTo>
                  <a:cubicBezTo>
                    <a:pt x="5001211" y="1139393"/>
                    <a:pt x="5001211" y="1140613"/>
                    <a:pt x="4999990" y="1139393"/>
                  </a:cubicBezTo>
                  <a:cubicBezTo>
                    <a:pt x="4998770" y="1138172"/>
                    <a:pt x="4999990" y="1129627"/>
                    <a:pt x="4996328" y="1129627"/>
                  </a:cubicBezTo>
                  <a:cubicBezTo>
                    <a:pt x="4995107" y="1129627"/>
                    <a:pt x="4993887" y="1127186"/>
                    <a:pt x="4992666" y="1129627"/>
                  </a:cubicBezTo>
                  <a:cubicBezTo>
                    <a:pt x="4991445" y="1133289"/>
                    <a:pt x="4990224" y="1128406"/>
                    <a:pt x="4989004" y="1124744"/>
                  </a:cubicBezTo>
                  <a:cubicBezTo>
                    <a:pt x="4989004" y="1124744"/>
                    <a:pt x="4989004" y="1124744"/>
                    <a:pt x="4989004" y="1124744"/>
                  </a:cubicBezTo>
                  <a:cubicBezTo>
                    <a:pt x="4990224" y="1124744"/>
                    <a:pt x="4990224" y="1125965"/>
                    <a:pt x="4991445" y="1125965"/>
                  </a:cubicBezTo>
                  <a:cubicBezTo>
                    <a:pt x="4992666" y="1125965"/>
                    <a:pt x="4995107" y="1125965"/>
                    <a:pt x="4998770" y="1130848"/>
                  </a:cubicBezTo>
                  <a:cubicBezTo>
                    <a:pt x="4999990" y="1133289"/>
                    <a:pt x="5002432" y="1133289"/>
                    <a:pt x="5003652" y="1134510"/>
                  </a:cubicBezTo>
                  <a:cubicBezTo>
                    <a:pt x="5002432" y="1134510"/>
                    <a:pt x="5002432" y="1135731"/>
                    <a:pt x="5002432" y="1136951"/>
                  </a:cubicBezTo>
                  <a:close/>
                  <a:moveTo>
                    <a:pt x="5006094" y="1144275"/>
                  </a:moveTo>
                  <a:cubicBezTo>
                    <a:pt x="5004873" y="1141834"/>
                    <a:pt x="5003652" y="1136951"/>
                    <a:pt x="5003652" y="1135731"/>
                  </a:cubicBezTo>
                  <a:cubicBezTo>
                    <a:pt x="5004873" y="1135731"/>
                    <a:pt x="5004873" y="1136951"/>
                    <a:pt x="5004873" y="1138172"/>
                  </a:cubicBezTo>
                  <a:cubicBezTo>
                    <a:pt x="5006094" y="1140613"/>
                    <a:pt x="5008535" y="1141834"/>
                    <a:pt x="5009756" y="1144275"/>
                  </a:cubicBezTo>
                  <a:cubicBezTo>
                    <a:pt x="5009756" y="1144275"/>
                    <a:pt x="5009756" y="1145496"/>
                    <a:pt x="5009756" y="1145496"/>
                  </a:cubicBezTo>
                  <a:cubicBezTo>
                    <a:pt x="5009756" y="1147938"/>
                    <a:pt x="5008535" y="1150379"/>
                    <a:pt x="5006094" y="1144275"/>
                  </a:cubicBezTo>
                  <a:close/>
                  <a:moveTo>
                    <a:pt x="4998770" y="1305408"/>
                  </a:moveTo>
                  <a:cubicBezTo>
                    <a:pt x="4997549" y="1305408"/>
                    <a:pt x="4997549" y="1302967"/>
                    <a:pt x="4996328" y="1301746"/>
                  </a:cubicBezTo>
                  <a:cubicBezTo>
                    <a:pt x="4997549" y="1302967"/>
                    <a:pt x="4998770" y="1302967"/>
                    <a:pt x="4999990" y="1304187"/>
                  </a:cubicBezTo>
                  <a:cubicBezTo>
                    <a:pt x="4999990" y="1304187"/>
                    <a:pt x="4999990" y="1305408"/>
                    <a:pt x="4998770" y="1305408"/>
                  </a:cubicBezTo>
                  <a:close/>
                  <a:moveTo>
                    <a:pt x="4986563" y="1339588"/>
                  </a:moveTo>
                  <a:cubicBezTo>
                    <a:pt x="4986563" y="1339588"/>
                    <a:pt x="4986563" y="1338367"/>
                    <a:pt x="4985342" y="1335926"/>
                  </a:cubicBezTo>
                  <a:cubicBezTo>
                    <a:pt x="4985342" y="1335926"/>
                    <a:pt x="4986563" y="1337146"/>
                    <a:pt x="4986563" y="1337146"/>
                  </a:cubicBezTo>
                  <a:cubicBezTo>
                    <a:pt x="4986563" y="1338367"/>
                    <a:pt x="4986563" y="1339588"/>
                    <a:pt x="4986563" y="1339588"/>
                  </a:cubicBezTo>
                  <a:close/>
                  <a:moveTo>
                    <a:pt x="4987783" y="1460437"/>
                  </a:moveTo>
                  <a:cubicBezTo>
                    <a:pt x="4987783" y="1460437"/>
                    <a:pt x="4987783" y="1460437"/>
                    <a:pt x="4987783" y="1460437"/>
                  </a:cubicBezTo>
                  <a:cubicBezTo>
                    <a:pt x="4987783" y="1460437"/>
                    <a:pt x="4987783" y="1460437"/>
                    <a:pt x="4987783" y="1460437"/>
                  </a:cubicBezTo>
                  <a:cubicBezTo>
                    <a:pt x="4987783" y="1460437"/>
                    <a:pt x="4987783" y="1460437"/>
                    <a:pt x="4987783" y="1460437"/>
                  </a:cubicBezTo>
                  <a:close/>
                  <a:moveTo>
                    <a:pt x="4869375" y="1921862"/>
                  </a:moveTo>
                  <a:cubicBezTo>
                    <a:pt x="4864492" y="1925524"/>
                    <a:pt x="4854727" y="1920641"/>
                    <a:pt x="4851065" y="1921862"/>
                  </a:cubicBezTo>
                  <a:cubicBezTo>
                    <a:pt x="4848623" y="1921862"/>
                    <a:pt x="4846182" y="1921862"/>
                    <a:pt x="4843740" y="1920641"/>
                  </a:cubicBezTo>
                  <a:cubicBezTo>
                    <a:pt x="4844961" y="1920641"/>
                    <a:pt x="4844961" y="1920641"/>
                    <a:pt x="4846182" y="1919420"/>
                  </a:cubicBezTo>
                  <a:cubicBezTo>
                    <a:pt x="4847403" y="1918200"/>
                    <a:pt x="4851065" y="1918200"/>
                    <a:pt x="4855947" y="1919420"/>
                  </a:cubicBezTo>
                  <a:cubicBezTo>
                    <a:pt x="4860830" y="1919420"/>
                    <a:pt x="4865713" y="1920641"/>
                    <a:pt x="4868154" y="1919420"/>
                  </a:cubicBezTo>
                  <a:cubicBezTo>
                    <a:pt x="4868154" y="1919420"/>
                    <a:pt x="4869375" y="1919420"/>
                    <a:pt x="4870596" y="1919420"/>
                  </a:cubicBezTo>
                  <a:cubicBezTo>
                    <a:pt x="4870596" y="1920641"/>
                    <a:pt x="4871817" y="1920641"/>
                    <a:pt x="4871817" y="1921862"/>
                  </a:cubicBezTo>
                  <a:cubicBezTo>
                    <a:pt x="4870596" y="1920641"/>
                    <a:pt x="4870596" y="1921862"/>
                    <a:pt x="4869375" y="1921862"/>
                  </a:cubicBezTo>
                  <a:close/>
                  <a:moveTo>
                    <a:pt x="4879141" y="1958483"/>
                  </a:moveTo>
                  <a:cubicBezTo>
                    <a:pt x="4877920" y="1958483"/>
                    <a:pt x="4876699" y="1953600"/>
                    <a:pt x="4874258" y="1952379"/>
                  </a:cubicBezTo>
                  <a:cubicBezTo>
                    <a:pt x="4876699" y="1952379"/>
                    <a:pt x="4879141" y="1952379"/>
                    <a:pt x="4881582" y="1953600"/>
                  </a:cubicBezTo>
                  <a:cubicBezTo>
                    <a:pt x="4881582" y="1956041"/>
                    <a:pt x="4881582" y="1958483"/>
                    <a:pt x="4879141" y="1958483"/>
                  </a:cubicBezTo>
                  <a:close/>
                  <a:moveTo>
                    <a:pt x="4571524" y="1991442"/>
                  </a:moveTo>
                  <a:cubicBezTo>
                    <a:pt x="4567862" y="1992662"/>
                    <a:pt x="4564200" y="1993883"/>
                    <a:pt x="4562979" y="1992662"/>
                  </a:cubicBezTo>
                  <a:cubicBezTo>
                    <a:pt x="4566642" y="1992662"/>
                    <a:pt x="4570304" y="1991442"/>
                    <a:pt x="4571524" y="1991442"/>
                  </a:cubicBezTo>
                  <a:close/>
                  <a:moveTo>
                    <a:pt x="4560538" y="2010973"/>
                  </a:moveTo>
                  <a:cubicBezTo>
                    <a:pt x="4561758" y="2009752"/>
                    <a:pt x="4564200" y="2009752"/>
                    <a:pt x="4566642" y="2009752"/>
                  </a:cubicBezTo>
                  <a:cubicBezTo>
                    <a:pt x="4562979" y="2010973"/>
                    <a:pt x="4558097" y="2013415"/>
                    <a:pt x="4554435" y="2014635"/>
                  </a:cubicBezTo>
                  <a:cubicBezTo>
                    <a:pt x="4551993" y="2015856"/>
                    <a:pt x="4549551" y="2015856"/>
                    <a:pt x="4548331" y="2015856"/>
                  </a:cubicBezTo>
                  <a:cubicBezTo>
                    <a:pt x="4547110" y="2015856"/>
                    <a:pt x="4545890" y="2015856"/>
                    <a:pt x="4544669" y="2014635"/>
                  </a:cubicBezTo>
                  <a:cubicBezTo>
                    <a:pt x="4544669" y="2014635"/>
                    <a:pt x="4544669" y="2013415"/>
                    <a:pt x="4544669" y="2013415"/>
                  </a:cubicBezTo>
                  <a:cubicBezTo>
                    <a:pt x="4549551" y="2012194"/>
                    <a:pt x="4555655" y="2013415"/>
                    <a:pt x="4560538" y="2010973"/>
                  </a:cubicBezTo>
                  <a:close/>
                  <a:moveTo>
                    <a:pt x="4538565" y="1884020"/>
                  </a:moveTo>
                  <a:cubicBezTo>
                    <a:pt x="4548331" y="1877917"/>
                    <a:pt x="4558097" y="1881579"/>
                    <a:pt x="4560538" y="1882799"/>
                  </a:cubicBezTo>
                  <a:cubicBezTo>
                    <a:pt x="4561758" y="1882799"/>
                    <a:pt x="4562979" y="1882799"/>
                    <a:pt x="4564200" y="1882799"/>
                  </a:cubicBezTo>
                  <a:cubicBezTo>
                    <a:pt x="4562979" y="1884020"/>
                    <a:pt x="4562979" y="1884020"/>
                    <a:pt x="4561758" y="1885241"/>
                  </a:cubicBezTo>
                  <a:cubicBezTo>
                    <a:pt x="4554435" y="1890124"/>
                    <a:pt x="4548331" y="1895006"/>
                    <a:pt x="4547110" y="1888903"/>
                  </a:cubicBezTo>
                  <a:cubicBezTo>
                    <a:pt x="4547110" y="1884020"/>
                    <a:pt x="4542228" y="1885241"/>
                    <a:pt x="4538565" y="1884020"/>
                  </a:cubicBezTo>
                  <a:cubicBezTo>
                    <a:pt x="4538565" y="1884020"/>
                    <a:pt x="4538565" y="1884020"/>
                    <a:pt x="4538565" y="1884020"/>
                  </a:cubicBezTo>
                  <a:close/>
                  <a:moveTo>
                    <a:pt x="4421378" y="1519031"/>
                  </a:moveTo>
                  <a:lnTo>
                    <a:pt x="4421378" y="1519031"/>
                  </a:lnTo>
                  <a:cubicBezTo>
                    <a:pt x="4420158" y="1520251"/>
                    <a:pt x="4420158" y="1520251"/>
                    <a:pt x="4418937" y="1520251"/>
                  </a:cubicBezTo>
                  <a:cubicBezTo>
                    <a:pt x="4420158" y="1520251"/>
                    <a:pt x="4421378" y="1520251"/>
                    <a:pt x="4421378" y="1519031"/>
                  </a:cubicBezTo>
                  <a:close/>
                  <a:moveTo>
                    <a:pt x="4403067" y="1517810"/>
                  </a:moveTo>
                  <a:cubicBezTo>
                    <a:pt x="4401847" y="1517810"/>
                    <a:pt x="4401847" y="1517810"/>
                    <a:pt x="4400626" y="1516589"/>
                  </a:cubicBezTo>
                  <a:cubicBezTo>
                    <a:pt x="4400626" y="1516589"/>
                    <a:pt x="4401847" y="1516589"/>
                    <a:pt x="4403067" y="1517810"/>
                  </a:cubicBezTo>
                  <a:cubicBezTo>
                    <a:pt x="4403067" y="1517810"/>
                    <a:pt x="4403067" y="1517810"/>
                    <a:pt x="4403067" y="1517810"/>
                  </a:cubicBezTo>
                  <a:close/>
                  <a:moveTo>
                    <a:pt x="4405509" y="1477527"/>
                  </a:moveTo>
                  <a:cubicBezTo>
                    <a:pt x="4407951" y="1476306"/>
                    <a:pt x="4411612" y="1476306"/>
                    <a:pt x="4414054" y="1475085"/>
                  </a:cubicBezTo>
                  <a:cubicBezTo>
                    <a:pt x="4414054" y="1475085"/>
                    <a:pt x="4414054" y="1475085"/>
                    <a:pt x="4414054" y="1475085"/>
                  </a:cubicBezTo>
                  <a:cubicBezTo>
                    <a:pt x="4412833" y="1477527"/>
                    <a:pt x="4410392" y="1478747"/>
                    <a:pt x="4409171" y="1477527"/>
                  </a:cubicBezTo>
                  <a:cubicBezTo>
                    <a:pt x="4409171" y="1477527"/>
                    <a:pt x="4407951" y="1478747"/>
                    <a:pt x="4405509" y="1477527"/>
                  </a:cubicBezTo>
                  <a:cubicBezTo>
                    <a:pt x="4403067" y="1477527"/>
                    <a:pt x="4403067" y="1481189"/>
                    <a:pt x="4401847" y="1482410"/>
                  </a:cubicBezTo>
                  <a:cubicBezTo>
                    <a:pt x="4400626" y="1482410"/>
                    <a:pt x="4400626" y="1482410"/>
                    <a:pt x="4399405" y="1481189"/>
                  </a:cubicBezTo>
                  <a:cubicBezTo>
                    <a:pt x="4401847" y="1479968"/>
                    <a:pt x="4403067" y="1478747"/>
                    <a:pt x="4405509" y="1477527"/>
                  </a:cubicBezTo>
                  <a:close/>
                  <a:moveTo>
                    <a:pt x="4390860" y="1515368"/>
                  </a:moveTo>
                  <a:cubicBezTo>
                    <a:pt x="4392081" y="1515368"/>
                    <a:pt x="4394523" y="1515368"/>
                    <a:pt x="4396964" y="1515368"/>
                  </a:cubicBezTo>
                  <a:cubicBezTo>
                    <a:pt x="4395743" y="1516589"/>
                    <a:pt x="4394523" y="1517810"/>
                    <a:pt x="4394523" y="1519031"/>
                  </a:cubicBezTo>
                  <a:cubicBezTo>
                    <a:pt x="4394523" y="1519031"/>
                    <a:pt x="4393302" y="1520251"/>
                    <a:pt x="4393302" y="1520251"/>
                  </a:cubicBezTo>
                  <a:cubicBezTo>
                    <a:pt x="4392081" y="1519031"/>
                    <a:pt x="4392081" y="1517810"/>
                    <a:pt x="4390860" y="1520251"/>
                  </a:cubicBezTo>
                  <a:cubicBezTo>
                    <a:pt x="4390860" y="1520251"/>
                    <a:pt x="4390860" y="1520251"/>
                    <a:pt x="4389640" y="1519031"/>
                  </a:cubicBezTo>
                  <a:cubicBezTo>
                    <a:pt x="4388419" y="1517810"/>
                    <a:pt x="4388419" y="1516589"/>
                    <a:pt x="4387198" y="1516589"/>
                  </a:cubicBezTo>
                  <a:cubicBezTo>
                    <a:pt x="4388419" y="1516589"/>
                    <a:pt x="4389640" y="1516589"/>
                    <a:pt x="4390860" y="1515368"/>
                  </a:cubicBezTo>
                  <a:close/>
                  <a:moveTo>
                    <a:pt x="4343253" y="1365222"/>
                  </a:moveTo>
                  <a:cubicBezTo>
                    <a:pt x="4340812" y="1366443"/>
                    <a:pt x="4339591" y="1368884"/>
                    <a:pt x="4338370" y="1368884"/>
                  </a:cubicBezTo>
                  <a:cubicBezTo>
                    <a:pt x="4337150" y="1368884"/>
                    <a:pt x="4335929" y="1368884"/>
                    <a:pt x="4335929" y="1367664"/>
                  </a:cubicBezTo>
                  <a:cubicBezTo>
                    <a:pt x="4338370" y="1366443"/>
                    <a:pt x="4340812" y="1365222"/>
                    <a:pt x="4343253" y="1365222"/>
                  </a:cubicBezTo>
                  <a:close/>
                  <a:moveTo>
                    <a:pt x="4342032" y="1194324"/>
                  </a:moveTo>
                  <a:cubicBezTo>
                    <a:pt x="4346915" y="1189442"/>
                    <a:pt x="4353019" y="1189442"/>
                    <a:pt x="4355460" y="1189442"/>
                  </a:cubicBezTo>
                  <a:cubicBezTo>
                    <a:pt x="4356681" y="1189442"/>
                    <a:pt x="4357902" y="1188221"/>
                    <a:pt x="4360343" y="1188221"/>
                  </a:cubicBezTo>
                  <a:cubicBezTo>
                    <a:pt x="4360343" y="1188221"/>
                    <a:pt x="4360343" y="1188221"/>
                    <a:pt x="4360343" y="1188221"/>
                  </a:cubicBezTo>
                  <a:cubicBezTo>
                    <a:pt x="4357902" y="1193103"/>
                    <a:pt x="4355460" y="1197986"/>
                    <a:pt x="4353019" y="1193103"/>
                  </a:cubicBezTo>
                  <a:cubicBezTo>
                    <a:pt x="4351798" y="1190662"/>
                    <a:pt x="4349357" y="1193103"/>
                    <a:pt x="4346915" y="1193103"/>
                  </a:cubicBezTo>
                  <a:cubicBezTo>
                    <a:pt x="4340812" y="1193103"/>
                    <a:pt x="4342032" y="1201649"/>
                    <a:pt x="4339591" y="1202869"/>
                  </a:cubicBezTo>
                  <a:cubicBezTo>
                    <a:pt x="4337150" y="1204090"/>
                    <a:pt x="4335929" y="1202869"/>
                    <a:pt x="4334708" y="1200428"/>
                  </a:cubicBezTo>
                  <a:cubicBezTo>
                    <a:pt x="4333488" y="1199207"/>
                    <a:pt x="4333488" y="1197986"/>
                    <a:pt x="4332267" y="1197986"/>
                  </a:cubicBezTo>
                  <a:cubicBezTo>
                    <a:pt x="4335929" y="1196766"/>
                    <a:pt x="4340812" y="1196766"/>
                    <a:pt x="4342032" y="1194324"/>
                  </a:cubicBezTo>
                  <a:close/>
                  <a:moveTo>
                    <a:pt x="4317618" y="1207752"/>
                  </a:moveTo>
                  <a:cubicBezTo>
                    <a:pt x="4320060" y="1205310"/>
                    <a:pt x="4324943" y="1204090"/>
                    <a:pt x="4327384" y="1201649"/>
                  </a:cubicBezTo>
                  <a:cubicBezTo>
                    <a:pt x="4328605" y="1200428"/>
                    <a:pt x="4329825" y="1200428"/>
                    <a:pt x="4331046" y="1199207"/>
                  </a:cubicBezTo>
                  <a:cubicBezTo>
                    <a:pt x="4328605" y="1200428"/>
                    <a:pt x="4327384" y="1205310"/>
                    <a:pt x="4324943" y="1207752"/>
                  </a:cubicBezTo>
                  <a:cubicBezTo>
                    <a:pt x="4320060" y="1213856"/>
                    <a:pt x="4318839" y="1211414"/>
                    <a:pt x="4317618" y="1207752"/>
                  </a:cubicBezTo>
                  <a:cubicBezTo>
                    <a:pt x="4316398" y="1207752"/>
                    <a:pt x="4317618" y="1207752"/>
                    <a:pt x="4317618" y="1207752"/>
                  </a:cubicBezTo>
                  <a:close/>
                  <a:moveTo>
                    <a:pt x="4254142" y="1072254"/>
                  </a:moveTo>
                  <a:cubicBezTo>
                    <a:pt x="4255363" y="1072254"/>
                    <a:pt x="4256583" y="1072254"/>
                    <a:pt x="4259025" y="1071033"/>
                  </a:cubicBezTo>
                  <a:cubicBezTo>
                    <a:pt x="4257804" y="1072254"/>
                    <a:pt x="4256583" y="1073475"/>
                    <a:pt x="4256583" y="1072254"/>
                  </a:cubicBezTo>
                  <a:cubicBezTo>
                    <a:pt x="4252921" y="1069813"/>
                    <a:pt x="4254142" y="1074696"/>
                    <a:pt x="4254142" y="1074696"/>
                  </a:cubicBezTo>
                  <a:cubicBezTo>
                    <a:pt x="4250480" y="1072254"/>
                    <a:pt x="4246818" y="1073475"/>
                    <a:pt x="4244376" y="1077137"/>
                  </a:cubicBezTo>
                  <a:cubicBezTo>
                    <a:pt x="4238273" y="1084461"/>
                    <a:pt x="4238273" y="1082020"/>
                    <a:pt x="4234611" y="1080799"/>
                  </a:cubicBezTo>
                  <a:cubicBezTo>
                    <a:pt x="4234611" y="1080799"/>
                    <a:pt x="4233390" y="1080799"/>
                    <a:pt x="4233390" y="1080799"/>
                  </a:cubicBezTo>
                  <a:cubicBezTo>
                    <a:pt x="4235832" y="1079578"/>
                    <a:pt x="4239494" y="1079578"/>
                    <a:pt x="4241935" y="1077137"/>
                  </a:cubicBezTo>
                  <a:cubicBezTo>
                    <a:pt x="4245597" y="1075916"/>
                    <a:pt x="4250480" y="1073475"/>
                    <a:pt x="4254142" y="1072254"/>
                  </a:cubicBezTo>
                  <a:close/>
                  <a:moveTo>
                    <a:pt x="4237052" y="1057606"/>
                  </a:moveTo>
                  <a:cubicBezTo>
                    <a:pt x="4233390" y="1061268"/>
                    <a:pt x="4233390" y="1060047"/>
                    <a:pt x="4230949" y="1060047"/>
                  </a:cubicBezTo>
                  <a:cubicBezTo>
                    <a:pt x="4232169" y="1058826"/>
                    <a:pt x="4234611" y="1058826"/>
                    <a:pt x="4237052" y="1057606"/>
                  </a:cubicBezTo>
                  <a:close/>
                  <a:moveTo>
                    <a:pt x="4285880" y="983143"/>
                  </a:moveTo>
                  <a:cubicBezTo>
                    <a:pt x="4284660" y="984364"/>
                    <a:pt x="4284660" y="984364"/>
                    <a:pt x="4283439" y="984364"/>
                  </a:cubicBezTo>
                  <a:cubicBezTo>
                    <a:pt x="4283439" y="983143"/>
                    <a:pt x="4284660" y="983143"/>
                    <a:pt x="4285880" y="983143"/>
                  </a:cubicBezTo>
                  <a:close/>
                  <a:moveTo>
                    <a:pt x="4083244" y="983143"/>
                  </a:moveTo>
                  <a:cubicBezTo>
                    <a:pt x="4084465" y="983143"/>
                    <a:pt x="4084465" y="983143"/>
                    <a:pt x="4085685" y="984364"/>
                  </a:cubicBezTo>
                  <a:cubicBezTo>
                    <a:pt x="4085685" y="984364"/>
                    <a:pt x="4084465" y="984364"/>
                    <a:pt x="4083244" y="983143"/>
                  </a:cubicBezTo>
                  <a:close/>
                  <a:moveTo>
                    <a:pt x="4035637" y="1200428"/>
                  </a:moveTo>
                  <a:cubicBezTo>
                    <a:pt x="4034416" y="1202869"/>
                    <a:pt x="4031974" y="1204090"/>
                    <a:pt x="4030754" y="1202869"/>
                  </a:cubicBezTo>
                  <a:cubicBezTo>
                    <a:pt x="4028312" y="1201649"/>
                    <a:pt x="4029533" y="1193103"/>
                    <a:pt x="4023430" y="1193103"/>
                  </a:cubicBezTo>
                  <a:cubicBezTo>
                    <a:pt x="4020988" y="1193103"/>
                    <a:pt x="4018547" y="1190662"/>
                    <a:pt x="4017326" y="1193103"/>
                  </a:cubicBezTo>
                  <a:cubicBezTo>
                    <a:pt x="4014885" y="1196766"/>
                    <a:pt x="4012443" y="1191883"/>
                    <a:pt x="4010002" y="1188221"/>
                  </a:cubicBezTo>
                  <a:cubicBezTo>
                    <a:pt x="4010002" y="1188221"/>
                    <a:pt x="4010002" y="1188221"/>
                    <a:pt x="4010002" y="1188221"/>
                  </a:cubicBezTo>
                  <a:cubicBezTo>
                    <a:pt x="4011223" y="1188221"/>
                    <a:pt x="4013664" y="1189442"/>
                    <a:pt x="4014885" y="1189442"/>
                  </a:cubicBezTo>
                  <a:cubicBezTo>
                    <a:pt x="4017326" y="1189442"/>
                    <a:pt x="4023430" y="1189442"/>
                    <a:pt x="4028312" y="1194324"/>
                  </a:cubicBezTo>
                  <a:cubicBezTo>
                    <a:pt x="4029533" y="1196766"/>
                    <a:pt x="4034416" y="1196766"/>
                    <a:pt x="4038078" y="1197986"/>
                  </a:cubicBezTo>
                  <a:cubicBezTo>
                    <a:pt x="4036857" y="1197986"/>
                    <a:pt x="4035637" y="1199207"/>
                    <a:pt x="4035637" y="1200428"/>
                  </a:cubicBezTo>
                  <a:close/>
                  <a:moveTo>
                    <a:pt x="4044181" y="1207752"/>
                  </a:moveTo>
                  <a:cubicBezTo>
                    <a:pt x="4042961" y="1205310"/>
                    <a:pt x="4040519" y="1200428"/>
                    <a:pt x="4038078" y="1199207"/>
                  </a:cubicBezTo>
                  <a:cubicBezTo>
                    <a:pt x="4039299" y="1199207"/>
                    <a:pt x="4040519" y="1200428"/>
                    <a:pt x="4041740" y="1201649"/>
                  </a:cubicBezTo>
                  <a:cubicBezTo>
                    <a:pt x="4044181" y="1204090"/>
                    <a:pt x="4049064" y="1205310"/>
                    <a:pt x="4051506" y="1207752"/>
                  </a:cubicBezTo>
                  <a:cubicBezTo>
                    <a:pt x="4051506" y="1207752"/>
                    <a:pt x="4051506" y="1208973"/>
                    <a:pt x="4052726" y="1208973"/>
                  </a:cubicBezTo>
                  <a:cubicBezTo>
                    <a:pt x="4050285" y="1211414"/>
                    <a:pt x="4049064" y="1213856"/>
                    <a:pt x="4044181" y="1207752"/>
                  </a:cubicBezTo>
                  <a:close/>
                  <a:moveTo>
                    <a:pt x="3934318" y="1201649"/>
                  </a:moveTo>
                  <a:cubicBezTo>
                    <a:pt x="3936760" y="1196766"/>
                    <a:pt x="3940422" y="1196766"/>
                    <a:pt x="3941643" y="1196766"/>
                  </a:cubicBezTo>
                  <a:cubicBezTo>
                    <a:pt x="3941643" y="1196766"/>
                    <a:pt x="3942863" y="1195545"/>
                    <a:pt x="3944084" y="1195545"/>
                  </a:cubicBezTo>
                  <a:cubicBezTo>
                    <a:pt x="3944084" y="1195545"/>
                    <a:pt x="3944084" y="1195545"/>
                    <a:pt x="3944084" y="1195545"/>
                  </a:cubicBezTo>
                  <a:cubicBezTo>
                    <a:pt x="3942863" y="1200428"/>
                    <a:pt x="3941643" y="1205310"/>
                    <a:pt x="3940422" y="1200428"/>
                  </a:cubicBezTo>
                  <a:cubicBezTo>
                    <a:pt x="3939201" y="1197986"/>
                    <a:pt x="3937981" y="1200428"/>
                    <a:pt x="3936760" y="1200428"/>
                  </a:cubicBezTo>
                  <a:cubicBezTo>
                    <a:pt x="3934318" y="1200428"/>
                    <a:pt x="3934318" y="1208973"/>
                    <a:pt x="3933098" y="1210193"/>
                  </a:cubicBezTo>
                  <a:cubicBezTo>
                    <a:pt x="3931877" y="1211414"/>
                    <a:pt x="3930656" y="1210193"/>
                    <a:pt x="3930656" y="1207752"/>
                  </a:cubicBezTo>
                  <a:cubicBezTo>
                    <a:pt x="3930656" y="1206531"/>
                    <a:pt x="3929436" y="1205310"/>
                    <a:pt x="3929436" y="1205310"/>
                  </a:cubicBezTo>
                  <a:cubicBezTo>
                    <a:pt x="3930656" y="1204090"/>
                    <a:pt x="3933098" y="1204090"/>
                    <a:pt x="3934318" y="1201649"/>
                  </a:cubicBezTo>
                  <a:close/>
                  <a:moveTo>
                    <a:pt x="3920891" y="1215076"/>
                  </a:moveTo>
                  <a:cubicBezTo>
                    <a:pt x="3922111" y="1212635"/>
                    <a:pt x="3924553" y="1211414"/>
                    <a:pt x="3925774" y="1208973"/>
                  </a:cubicBezTo>
                  <a:cubicBezTo>
                    <a:pt x="3925774" y="1207752"/>
                    <a:pt x="3926994" y="1207752"/>
                    <a:pt x="3926994" y="1206531"/>
                  </a:cubicBezTo>
                  <a:cubicBezTo>
                    <a:pt x="3925774" y="1207752"/>
                    <a:pt x="3924553" y="1212635"/>
                    <a:pt x="3924553" y="1215076"/>
                  </a:cubicBezTo>
                  <a:cubicBezTo>
                    <a:pt x="3923332" y="1221180"/>
                    <a:pt x="3922111" y="1218738"/>
                    <a:pt x="3920891" y="1215076"/>
                  </a:cubicBezTo>
                  <a:cubicBezTo>
                    <a:pt x="3920891" y="1215076"/>
                    <a:pt x="3920891" y="1215076"/>
                    <a:pt x="3920891" y="1215076"/>
                  </a:cubicBezTo>
                  <a:close/>
                  <a:moveTo>
                    <a:pt x="3881828" y="1084461"/>
                  </a:moveTo>
                  <a:cubicBezTo>
                    <a:pt x="3884269" y="1082020"/>
                    <a:pt x="3886711" y="1080799"/>
                    <a:pt x="3889153" y="1079578"/>
                  </a:cubicBezTo>
                  <a:cubicBezTo>
                    <a:pt x="3889153" y="1079578"/>
                    <a:pt x="3890373" y="1079578"/>
                    <a:pt x="3891594" y="1078358"/>
                  </a:cubicBezTo>
                  <a:cubicBezTo>
                    <a:pt x="3891594" y="1079578"/>
                    <a:pt x="3890373" y="1080799"/>
                    <a:pt x="3890373" y="1079578"/>
                  </a:cubicBezTo>
                  <a:cubicBezTo>
                    <a:pt x="3887932" y="1077137"/>
                    <a:pt x="3889153" y="1082020"/>
                    <a:pt x="3889153" y="1082020"/>
                  </a:cubicBezTo>
                  <a:cubicBezTo>
                    <a:pt x="3886711" y="1079578"/>
                    <a:pt x="3885490" y="1080799"/>
                    <a:pt x="3884269" y="1084461"/>
                  </a:cubicBezTo>
                  <a:cubicBezTo>
                    <a:pt x="3880608" y="1091785"/>
                    <a:pt x="3880608" y="1089344"/>
                    <a:pt x="3879387" y="1088123"/>
                  </a:cubicBezTo>
                  <a:cubicBezTo>
                    <a:pt x="3879387" y="1088123"/>
                    <a:pt x="3879387" y="1088123"/>
                    <a:pt x="3879387" y="1088123"/>
                  </a:cubicBezTo>
                  <a:cubicBezTo>
                    <a:pt x="3879387" y="1086903"/>
                    <a:pt x="3880608" y="1085682"/>
                    <a:pt x="3881828" y="1084461"/>
                  </a:cubicBezTo>
                  <a:close/>
                  <a:moveTo>
                    <a:pt x="3880608" y="1064930"/>
                  </a:moveTo>
                  <a:cubicBezTo>
                    <a:pt x="3879387" y="1068592"/>
                    <a:pt x="3878166" y="1067371"/>
                    <a:pt x="3878166" y="1067371"/>
                  </a:cubicBezTo>
                  <a:cubicBezTo>
                    <a:pt x="3878166" y="1066151"/>
                    <a:pt x="3879387" y="1066151"/>
                    <a:pt x="3880608" y="1064930"/>
                  </a:cubicBezTo>
                  <a:close/>
                  <a:moveTo>
                    <a:pt x="3905022" y="990467"/>
                  </a:moveTo>
                  <a:cubicBezTo>
                    <a:pt x="3905022" y="991688"/>
                    <a:pt x="3903801" y="991688"/>
                    <a:pt x="3903801" y="991688"/>
                  </a:cubicBezTo>
                  <a:cubicBezTo>
                    <a:pt x="3903801" y="990467"/>
                    <a:pt x="3905022" y="990467"/>
                    <a:pt x="3905022" y="990467"/>
                  </a:cubicBezTo>
                  <a:close/>
                  <a:moveTo>
                    <a:pt x="3802483" y="990467"/>
                  </a:moveTo>
                  <a:cubicBezTo>
                    <a:pt x="3802483" y="990467"/>
                    <a:pt x="3803704" y="990467"/>
                    <a:pt x="3803704" y="991688"/>
                  </a:cubicBezTo>
                  <a:cubicBezTo>
                    <a:pt x="3803704" y="991688"/>
                    <a:pt x="3802483" y="991688"/>
                    <a:pt x="3802483" y="990467"/>
                  </a:cubicBezTo>
                  <a:close/>
                  <a:moveTo>
                    <a:pt x="3778069" y="1207752"/>
                  </a:moveTo>
                  <a:cubicBezTo>
                    <a:pt x="3776848" y="1210193"/>
                    <a:pt x="3776848" y="1211414"/>
                    <a:pt x="3775627" y="1210193"/>
                  </a:cubicBezTo>
                  <a:cubicBezTo>
                    <a:pt x="3774406" y="1208973"/>
                    <a:pt x="3775627" y="1200428"/>
                    <a:pt x="3771965" y="1200428"/>
                  </a:cubicBezTo>
                  <a:cubicBezTo>
                    <a:pt x="3770744" y="1200428"/>
                    <a:pt x="3769524" y="1197986"/>
                    <a:pt x="3768303" y="1200428"/>
                  </a:cubicBezTo>
                  <a:cubicBezTo>
                    <a:pt x="3767083" y="1204090"/>
                    <a:pt x="3765862" y="1199207"/>
                    <a:pt x="3764641" y="1195545"/>
                  </a:cubicBezTo>
                  <a:cubicBezTo>
                    <a:pt x="3764641" y="1195545"/>
                    <a:pt x="3764641" y="1195545"/>
                    <a:pt x="3764641" y="1195545"/>
                  </a:cubicBezTo>
                  <a:cubicBezTo>
                    <a:pt x="3765862" y="1195545"/>
                    <a:pt x="3765862" y="1196766"/>
                    <a:pt x="3767083" y="1196766"/>
                  </a:cubicBezTo>
                  <a:cubicBezTo>
                    <a:pt x="3768303" y="1196766"/>
                    <a:pt x="3770744" y="1196766"/>
                    <a:pt x="3774406" y="1201649"/>
                  </a:cubicBezTo>
                  <a:cubicBezTo>
                    <a:pt x="3775627" y="1204090"/>
                    <a:pt x="3778069" y="1204090"/>
                    <a:pt x="3779290" y="1205310"/>
                  </a:cubicBezTo>
                  <a:cubicBezTo>
                    <a:pt x="3778069" y="1205310"/>
                    <a:pt x="3778069" y="1206531"/>
                    <a:pt x="3778069" y="1207752"/>
                  </a:cubicBezTo>
                  <a:close/>
                  <a:moveTo>
                    <a:pt x="3782951" y="1215076"/>
                  </a:moveTo>
                  <a:cubicBezTo>
                    <a:pt x="3781731" y="1212635"/>
                    <a:pt x="3780510" y="1207752"/>
                    <a:pt x="3780510" y="1206531"/>
                  </a:cubicBezTo>
                  <a:cubicBezTo>
                    <a:pt x="3781731" y="1206531"/>
                    <a:pt x="3781731" y="1207752"/>
                    <a:pt x="3781731" y="1208973"/>
                  </a:cubicBezTo>
                  <a:cubicBezTo>
                    <a:pt x="3782951" y="1211414"/>
                    <a:pt x="3785393" y="1212635"/>
                    <a:pt x="3786613" y="1215076"/>
                  </a:cubicBezTo>
                  <a:cubicBezTo>
                    <a:pt x="3786613" y="1215076"/>
                    <a:pt x="3786613" y="1216297"/>
                    <a:pt x="3786613" y="1216297"/>
                  </a:cubicBezTo>
                  <a:cubicBezTo>
                    <a:pt x="3785393" y="1218738"/>
                    <a:pt x="3785393" y="1221180"/>
                    <a:pt x="3782951" y="1215076"/>
                  </a:cubicBezTo>
                  <a:close/>
                  <a:moveTo>
                    <a:pt x="3775627" y="1374988"/>
                  </a:moveTo>
                  <a:cubicBezTo>
                    <a:pt x="3774406" y="1374988"/>
                    <a:pt x="3774406" y="1372547"/>
                    <a:pt x="3773186" y="1371326"/>
                  </a:cubicBezTo>
                  <a:cubicBezTo>
                    <a:pt x="3774406" y="1372547"/>
                    <a:pt x="3775627" y="1372547"/>
                    <a:pt x="3776848" y="1373767"/>
                  </a:cubicBezTo>
                  <a:cubicBezTo>
                    <a:pt x="3776848" y="1374988"/>
                    <a:pt x="3775627" y="1376209"/>
                    <a:pt x="3775627" y="1374988"/>
                  </a:cubicBezTo>
                  <a:close/>
                  <a:moveTo>
                    <a:pt x="3760979" y="1406726"/>
                  </a:moveTo>
                  <a:cubicBezTo>
                    <a:pt x="3760979" y="1406726"/>
                    <a:pt x="3762199" y="1407947"/>
                    <a:pt x="3762199" y="1407947"/>
                  </a:cubicBezTo>
                  <a:cubicBezTo>
                    <a:pt x="3762199" y="1407947"/>
                    <a:pt x="3762199" y="1409168"/>
                    <a:pt x="3760979" y="1409168"/>
                  </a:cubicBezTo>
                  <a:cubicBezTo>
                    <a:pt x="3762199" y="1410388"/>
                    <a:pt x="3762199" y="1409168"/>
                    <a:pt x="3760979" y="1406726"/>
                  </a:cubicBezTo>
                  <a:close/>
                  <a:moveTo>
                    <a:pt x="3764641" y="1531238"/>
                  </a:moveTo>
                  <a:cubicBezTo>
                    <a:pt x="3764641" y="1531238"/>
                    <a:pt x="3763420" y="1528796"/>
                    <a:pt x="3762199" y="1527575"/>
                  </a:cubicBezTo>
                  <a:cubicBezTo>
                    <a:pt x="3763420" y="1528796"/>
                    <a:pt x="3764641" y="1528796"/>
                    <a:pt x="3765862" y="1530017"/>
                  </a:cubicBezTo>
                  <a:cubicBezTo>
                    <a:pt x="3765862" y="1531238"/>
                    <a:pt x="3764641" y="1531238"/>
                    <a:pt x="3764641" y="1531238"/>
                  </a:cubicBezTo>
                  <a:close/>
                  <a:moveTo>
                    <a:pt x="3571770" y="1223621"/>
                  </a:moveTo>
                  <a:cubicBezTo>
                    <a:pt x="3571770" y="1224842"/>
                    <a:pt x="3570550" y="1227283"/>
                    <a:pt x="3570550" y="1227283"/>
                  </a:cubicBezTo>
                  <a:cubicBezTo>
                    <a:pt x="3570550" y="1226063"/>
                    <a:pt x="3570550" y="1226063"/>
                    <a:pt x="3569329" y="1226063"/>
                  </a:cubicBezTo>
                  <a:cubicBezTo>
                    <a:pt x="3570550" y="1224842"/>
                    <a:pt x="3570550" y="1223621"/>
                    <a:pt x="3571770" y="1223621"/>
                  </a:cubicBezTo>
                  <a:close/>
                  <a:moveTo>
                    <a:pt x="3570550" y="1344470"/>
                  </a:moveTo>
                  <a:cubicBezTo>
                    <a:pt x="3569329" y="1345691"/>
                    <a:pt x="3569329" y="1348133"/>
                    <a:pt x="3568108" y="1348133"/>
                  </a:cubicBezTo>
                  <a:cubicBezTo>
                    <a:pt x="3568108" y="1348133"/>
                    <a:pt x="3566887" y="1348133"/>
                    <a:pt x="3566887" y="1346912"/>
                  </a:cubicBezTo>
                  <a:cubicBezTo>
                    <a:pt x="3568108" y="1345691"/>
                    <a:pt x="3569329" y="1344470"/>
                    <a:pt x="3570550" y="1344470"/>
                  </a:cubicBezTo>
                  <a:close/>
                  <a:moveTo>
                    <a:pt x="3559563" y="1188221"/>
                  </a:moveTo>
                  <a:cubicBezTo>
                    <a:pt x="3558343" y="1189442"/>
                    <a:pt x="3558343" y="1191883"/>
                    <a:pt x="3557122" y="1191883"/>
                  </a:cubicBezTo>
                  <a:cubicBezTo>
                    <a:pt x="3555901" y="1191883"/>
                    <a:pt x="3555901" y="1191883"/>
                    <a:pt x="3555901" y="1190662"/>
                  </a:cubicBezTo>
                  <a:cubicBezTo>
                    <a:pt x="3557122" y="1189442"/>
                    <a:pt x="3558343" y="1189442"/>
                    <a:pt x="3559563" y="1188221"/>
                  </a:cubicBezTo>
                  <a:close/>
                  <a:moveTo>
                    <a:pt x="3558343" y="1017323"/>
                  </a:moveTo>
                  <a:cubicBezTo>
                    <a:pt x="3560784" y="1012440"/>
                    <a:pt x="3564446" y="1012440"/>
                    <a:pt x="3565667" y="1012440"/>
                  </a:cubicBezTo>
                  <a:cubicBezTo>
                    <a:pt x="3565667" y="1012440"/>
                    <a:pt x="3566887" y="1011219"/>
                    <a:pt x="3568108" y="1011219"/>
                  </a:cubicBezTo>
                  <a:cubicBezTo>
                    <a:pt x="3568108" y="1011219"/>
                    <a:pt x="3568108" y="1011219"/>
                    <a:pt x="3568108" y="1011219"/>
                  </a:cubicBezTo>
                  <a:cubicBezTo>
                    <a:pt x="3566887" y="1016102"/>
                    <a:pt x="3565667" y="1020985"/>
                    <a:pt x="3564446" y="1016102"/>
                  </a:cubicBezTo>
                  <a:cubicBezTo>
                    <a:pt x="3563225" y="1013660"/>
                    <a:pt x="3562005" y="1016102"/>
                    <a:pt x="3560784" y="1016102"/>
                  </a:cubicBezTo>
                  <a:cubicBezTo>
                    <a:pt x="3558343" y="1016102"/>
                    <a:pt x="3558343" y="1024647"/>
                    <a:pt x="3557122" y="1025867"/>
                  </a:cubicBezTo>
                  <a:cubicBezTo>
                    <a:pt x="3555901" y="1027088"/>
                    <a:pt x="3554680" y="1025867"/>
                    <a:pt x="3554680" y="1023426"/>
                  </a:cubicBezTo>
                  <a:cubicBezTo>
                    <a:pt x="3554680" y="1022205"/>
                    <a:pt x="3553460" y="1020985"/>
                    <a:pt x="3553460" y="1020985"/>
                  </a:cubicBezTo>
                  <a:cubicBezTo>
                    <a:pt x="3555901" y="1020985"/>
                    <a:pt x="3558343" y="1019764"/>
                    <a:pt x="3558343" y="1017323"/>
                  </a:cubicBezTo>
                  <a:close/>
                  <a:moveTo>
                    <a:pt x="3546136" y="1030750"/>
                  </a:moveTo>
                  <a:cubicBezTo>
                    <a:pt x="3547356" y="1028309"/>
                    <a:pt x="3549798" y="1027088"/>
                    <a:pt x="3551018" y="1024647"/>
                  </a:cubicBezTo>
                  <a:cubicBezTo>
                    <a:pt x="3551018" y="1023426"/>
                    <a:pt x="3552239" y="1023426"/>
                    <a:pt x="3552239" y="1022205"/>
                  </a:cubicBezTo>
                  <a:cubicBezTo>
                    <a:pt x="3551018" y="1023426"/>
                    <a:pt x="3549798" y="1028309"/>
                    <a:pt x="3549798" y="1030750"/>
                  </a:cubicBezTo>
                  <a:cubicBezTo>
                    <a:pt x="3547356" y="1036854"/>
                    <a:pt x="3547356" y="1034412"/>
                    <a:pt x="3546136" y="1030750"/>
                  </a:cubicBezTo>
                  <a:cubicBezTo>
                    <a:pt x="3546136" y="1031971"/>
                    <a:pt x="3546136" y="1030750"/>
                    <a:pt x="3546136" y="1030750"/>
                  </a:cubicBezTo>
                  <a:close/>
                  <a:moveTo>
                    <a:pt x="3507073" y="901356"/>
                  </a:moveTo>
                  <a:cubicBezTo>
                    <a:pt x="3509515" y="898915"/>
                    <a:pt x="3511956" y="897694"/>
                    <a:pt x="3514397" y="896473"/>
                  </a:cubicBezTo>
                  <a:cubicBezTo>
                    <a:pt x="3514397" y="896473"/>
                    <a:pt x="3515618" y="896473"/>
                    <a:pt x="3516839" y="895253"/>
                  </a:cubicBezTo>
                  <a:cubicBezTo>
                    <a:pt x="3516839" y="896473"/>
                    <a:pt x="3515618" y="897694"/>
                    <a:pt x="3515618" y="896473"/>
                  </a:cubicBezTo>
                  <a:cubicBezTo>
                    <a:pt x="3513177" y="894032"/>
                    <a:pt x="3514397" y="898915"/>
                    <a:pt x="3514397" y="898915"/>
                  </a:cubicBezTo>
                  <a:cubicBezTo>
                    <a:pt x="3511956" y="896473"/>
                    <a:pt x="3510735" y="897694"/>
                    <a:pt x="3509515" y="901356"/>
                  </a:cubicBezTo>
                  <a:cubicBezTo>
                    <a:pt x="3505852" y="908680"/>
                    <a:pt x="3505852" y="906239"/>
                    <a:pt x="3504632" y="905018"/>
                  </a:cubicBezTo>
                  <a:cubicBezTo>
                    <a:pt x="3504632" y="905018"/>
                    <a:pt x="3504632" y="905018"/>
                    <a:pt x="3504632" y="905018"/>
                  </a:cubicBezTo>
                  <a:cubicBezTo>
                    <a:pt x="3504632" y="902577"/>
                    <a:pt x="3505852" y="902577"/>
                    <a:pt x="3507073" y="901356"/>
                  </a:cubicBezTo>
                  <a:close/>
                  <a:moveTo>
                    <a:pt x="3505852" y="880604"/>
                  </a:moveTo>
                  <a:cubicBezTo>
                    <a:pt x="3504632" y="884266"/>
                    <a:pt x="3503411" y="883046"/>
                    <a:pt x="3503411" y="883046"/>
                  </a:cubicBezTo>
                  <a:cubicBezTo>
                    <a:pt x="3503411" y="881825"/>
                    <a:pt x="3504632" y="881825"/>
                    <a:pt x="3505852" y="880604"/>
                  </a:cubicBezTo>
                  <a:close/>
                  <a:moveTo>
                    <a:pt x="3530266" y="806141"/>
                  </a:moveTo>
                  <a:cubicBezTo>
                    <a:pt x="3530266" y="807362"/>
                    <a:pt x="3529046" y="807362"/>
                    <a:pt x="3529046" y="807362"/>
                  </a:cubicBezTo>
                  <a:cubicBezTo>
                    <a:pt x="3529046" y="807362"/>
                    <a:pt x="3530266" y="806141"/>
                    <a:pt x="3530266" y="806141"/>
                  </a:cubicBezTo>
                  <a:close/>
                  <a:moveTo>
                    <a:pt x="3427728" y="806141"/>
                  </a:moveTo>
                  <a:cubicBezTo>
                    <a:pt x="3427728" y="806141"/>
                    <a:pt x="3428948" y="806141"/>
                    <a:pt x="3428948" y="807362"/>
                  </a:cubicBezTo>
                  <a:cubicBezTo>
                    <a:pt x="3428948" y="808583"/>
                    <a:pt x="3427728" y="807362"/>
                    <a:pt x="3427728" y="806141"/>
                  </a:cubicBezTo>
                  <a:close/>
                  <a:moveTo>
                    <a:pt x="3403314" y="1023426"/>
                  </a:moveTo>
                  <a:cubicBezTo>
                    <a:pt x="3402093" y="1025867"/>
                    <a:pt x="3402093" y="1027088"/>
                    <a:pt x="3400872" y="1025867"/>
                  </a:cubicBezTo>
                  <a:cubicBezTo>
                    <a:pt x="3399652" y="1024647"/>
                    <a:pt x="3400872" y="1016102"/>
                    <a:pt x="3397210" y="1016102"/>
                  </a:cubicBezTo>
                  <a:cubicBezTo>
                    <a:pt x="3395989" y="1016102"/>
                    <a:pt x="3394769" y="1013660"/>
                    <a:pt x="3393548" y="1016102"/>
                  </a:cubicBezTo>
                  <a:cubicBezTo>
                    <a:pt x="3392327" y="1019764"/>
                    <a:pt x="3391106" y="1014881"/>
                    <a:pt x="3389886" y="1011219"/>
                  </a:cubicBezTo>
                  <a:cubicBezTo>
                    <a:pt x="3389886" y="1011219"/>
                    <a:pt x="3389886" y="1011219"/>
                    <a:pt x="3389886" y="1011219"/>
                  </a:cubicBezTo>
                  <a:cubicBezTo>
                    <a:pt x="3391106" y="1011219"/>
                    <a:pt x="3391106" y="1012440"/>
                    <a:pt x="3392327" y="1012440"/>
                  </a:cubicBezTo>
                  <a:cubicBezTo>
                    <a:pt x="3393548" y="1012440"/>
                    <a:pt x="3395989" y="1012440"/>
                    <a:pt x="3399652" y="1017323"/>
                  </a:cubicBezTo>
                  <a:cubicBezTo>
                    <a:pt x="3400872" y="1019764"/>
                    <a:pt x="3403314" y="1019764"/>
                    <a:pt x="3404534" y="1020985"/>
                  </a:cubicBezTo>
                  <a:cubicBezTo>
                    <a:pt x="3403314" y="1022205"/>
                    <a:pt x="3403314" y="1022205"/>
                    <a:pt x="3403314" y="1023426"/>
                  </a:cubicBezTo>
                  <a:close/>
                  <a:moveTo>
                    <a:pt x="3408196" y="1030750"/>
                  </a:moveTo>
                  <a:cubicBezTo>
                    <a:pt x="3406976" y="1028309"/>
                    <a:pt x="3405755" y="1023426"/>
                    <a:pt x="3405755" y="1022205"/>
                  </a:cubicBezTo>
                  <a:cubicBezTo>
                    <a:pt x="3406976" y="1022205"/>
                    <a:pt x="3406976" y="1023426"/>
                    <a:pt x="3406976" y="1024647"/>
                  </a:cubicBezTo>
                  <a:cubicBezTo>
                    <a:pt x="3408196" y="1027088"/>
                    <a:pt x="3410638" y="1028309"/>
                    <a:pt x="3411859" y="1030750"/>
                  </a:cubicBezTo>
                  <a:cubicBezTo>
                    <a:pt x="3411859" y="1030750"/>
                    <a:pt x="3411859" y="1031971"/>
                    <a:pt x="3411859" y="1031971"/>
                  </a:cubicBezTo>
                  <a:cubicBezTo>
                    <a:pt x="3410638" y="1034412"/>
                    <a:pt x="3410638" y="1036854"/>
                    <a:pt x="3408196" y="1030750"/>
                  </a:cubicBezTo>
                  <a:close/>
                  <a:moveTo>
                    <a:pt x="3400872" y="1191883"/>
                  </a:moveTo>
                  <a:cubicBezTo>
                    <a:pt x="3399652" y="1191883"/>
                    <a:pt x="3399652" y="1189442"/>
                    <a:pt x="3398431" y="1188221"/>
                  </a:cubicBezTo>
                  <a:cubicBezTo>
                    <a:pt x="3399652" y="1189442"/>
                    <a:pt x="3400872" y="1189442"/>
                    <a:pt x="3402093" y="1190662"/>
                  </a:cubicBezTo>
                  <a:cubicBezTo>
                    <a:pt x="3402093" y="1190662"/>
                    <a:pt x="3400872" y="1191883"/>
                    <a:pt x="3400872" y="1191883"/>
                  </a:cubicBezTo>
                  <a:close/>
                  <a:moveTo>
                    <a:pt x="3386224" y="1223621"/>
                  </a:moveTo>
                  <a:cubicBezTo>
                    <a:pt x="3386224" y="1223621"/>
                    <a:pt x="3387445" y="1224842"/>
                    <a:pt x="3387445" y="1224842"/>
                  </a:cubicBezTo>
                  <a:cubicBezTo>
                    <a:pt x="3387445" y="1224842"/>
                    <a:pt x="3387445" y="1226063"/>
                    <a:pt x="3386224" y="1226063"/>
                  </a:cubicBezTo>
                  <a:cubicBezTo>
                    <a:pt x="3387445" y="1227283"/>
                    <a:pt x="3387445" y="1224842"/>
                    <a:pt x="3386224" y="1223621"/>
                  </a:cubicBezTo>
                  <a:close/>
                  <a:moveTo>
                    <a:pt x="3389886" y="1348133"/>
                  </a:moveTo>
                  <a:cubicBezTo>
                    <a:pt x="3389886" y="1348133"/>
                    <a:pt x="3388665" y="1345691"/>
                    <a:pt x="3387445" y="1344470"/>
                  </a:cubicBezTo>
                  <a:cubicBezTo>
                    <a:pt x="3388665" y="1345691"/>
                    <a:pt x="3389886" y="1345691"/>
                    <a:pt x="3391106" y="1346912"/>
                  </a:cubicBezTo>
                  <a:cubicBezTo>
                    <a:pt x="3391106" y="1346912"/>
                    <a:pt x="3389886" y="1348133"/>
                    <a:pt x="3389886" y="1348133"/>
                  </a:cubicBezTo>
                  <a:close/>
                  <a:moveTo>
                    <a:pt x="3132318" y="1691150"/>
                  </a:moveTo>
                  <a:cubicBezTo>
                    <a:pt x="3131097" y="1691150"/>
                    <a:pt x="3131097" y="1691150"/>
                    <a:pt x="3131097" y="1691150"/>
                  </a:cubicBezTo>
                  <a:cubicBezTo>
                    <a:pt x="3132318" y="1691150"/>
                    <a:pt x="3132318" y="1691150"/>
                    <a:pt x="3132318" y="1691150"/>
                  </a:cubicBezTo>
                  <a:close/>
                  <a:moveTo>
                    <a:pt x="3131097" y="1714343"/>
                  </a:moveTo>
                  <a:cubicBezTo>
                    <a:pt x="3132318" y="1711901"/>
                    <a:pt x="3135980" y="1711901"/>
                    <a:pt x="3139642" y="1711901"/>
                  </a:cubicBezTo>
                  <a:cubicBezTo>
                    <a:pt x="3143304" y="1711901"/>
                    <a:pt x="3146966" y="1711901"/>
                    <a:pt x="3148187" y="1710681"/>
                  </a:cubicBezTo>
                  <a:cubicBezTo>
                    <a:pt x="3154291" y="1703357"/>
                    <a:pt x="3160394" y="1705798"/>
                    <a:pt x="3162836" y="1708239"/>
                  </a:cubicBezTo>
                  <a:cubicBezTo>
                    <a:pt x="3161615" y="1709460"/>
                    <a:pt x="3160394" y="1710681"/>
                    <a:pt x="3160394" y="1710681"/>
                  </a:cubicBezTo>
                  <a:cubicBezTo>
                    <a:pt x="3156732" y="1710681"/>
                    <a:pt x="3156732" y="1713122"/>
                    <a:pt x="3155511" y="1713122"/>
                  </a:cubicBezTo>
                  <a:cubicBezTo>
                    <a:pt x="3154291" y="1713122"/>
                    <a:pt x="3154291" y="1711901"/>
                    <a:pt x="3153070" y="1711901"/>
                  </a:cubicBezTo>
                  <a:cubicBezTo>
                    <a:pt x="3153070" y="1711901"/>
                    <a:pt x="3151849" y="1714343"/>
                    <a:pt x="3148187" y="1720446"/>
                  </a:cubicBezTo>
                  <a:cubicBezTo>
                    <a:pt x="3146966" y="1724108"/>
                    <a:pt x="3144525" y="1726550"/>
                    <a:pt x="3143304" y="1728991"/>
                  </a:cubicBezTo>
                  <a:cubicBezTo>
                    <a:pt x="3143304" y="1728991"/>
                    <a:pt x="3143304" y="1728991"/>
                    <a:pt x="3143304" y="1728991"/>
                  </a:cubicBezTo>
                  <a:cubicBezTo>
                    <a:pt x="3139642" y="1722888"/>
                    <a:pt x="3129877" y="1724108"/>
                    <a:pt x="3118890" y="1722888"/>
                  </a:cubicBezTo>
                  <a:cubicBezTo>
                    <a:pt x="3123773" y="1718005"/>
                    <a:pt x="3127435" y="1718005"/>
                    <a:pt x="3131097" y="1714343"/>
                  </a:cubicBezTo>
                  <a:close/>
                  <a:moveTo>
                    <a:pt x="3068842" y="1277332"/>
                  </a:moveTo>
                  <a:cubicBezTo>
                    <a:pt x="3068842" y="1278553"/>
                    <a:pt x="3067621" y="1280994"/>
                    <a:pt x="3067621" y="1280994"/>
                  </a:cubicBezTo>
                  <a:cubicBezTo>
                    <a:pt x="3067621" y="1279773"/>
                    <a:pt x="3067621" y="1279773"/>
                    <a:pt x="3066400" y="1279773"/>
                  </a:cubicBezTo>
                  <a:cubicBezTo>
                    <a:pt x="3067621" y="1277332"/>
                    <a:pt x="3068842" y="1277332"/>
                    <a:pt x="3068842" y="1277332"/>
                  </a:cubicBezTo>
                  <a:close/>
                  <a:moveTo>
                    <a:pt x="3067621" y="1396961"/>
                  </a:moveTo>
                  <a:cubicBezTo>
                    <a:pt x="3066400" y="1398181"/>
                    <a:pt x="3066400" y="1400623"/>
                    <a:pt x="3065179" y="1400623"/>
                  </a:cubicBezTo>
                  <a:cubicBezTo>
                    <a:pt x="3065179" y="1400623"/>
                    <a:pt x="3063959" y="1400623"/>
                    <a:pt x="3063959" y="1399402"/>
                  </a:cubicBezTo>
                  <a:cubicBezTo>
                    <a:pt x="3066400" y="1399402"/>
                    <a:pt x="3066400" y="1398181"/>
                    <a:pt x="3067621" y="1396961"/>
                  </a:cubicBezTo>
                  <a:close/>
                  <a:moveTo>
                    <a:pt x="3056635" y="1241931"/>
                  </a:moveTo>
                  <a:cubicBezTo>
                    <a:pt x="3055414" y="1243152"/>
                    <a:pt x="3055414" y="1245594"/>
                    <a:pt x="3054193" y="1245594"/>
                  </a:cubicBezTo>
                  <a:cubicBezTo>
                    <a:pt x="3052972" y="1245594"/>
                    <a:pt x="3052972" y="1245594"/>
                    <a:pt x="3052972" y="1244373"/>
                  </a:cubicBezTo>
                  <a:cubicBezTo>
                    <a:pt x="3054193" y="1243152"/>
                    <a:pt x="3055414" y="1241931"/>
                    <a:pt x="3056635" y="1241931"/>
                  </a:cubicBezTo>
                  <a:close/>
                  <a:moveTo>
                    <a:pt x="3056635" y="1071033"/>
                  </a:moveTo>
                  <a:cubicBezTo>
                    <a:pt x="3059076" y="1066151"/>
                    <a:pt x="3062738" y="1066151"/>
                    <a:pt x="3063959" y="1066151"/>
                  </a:cubicBezTo>
                  <a:cubicBezTo>
                    <a:pt x="3063959" y="1066151"/>
                    <a:pt x="3065179" y="1064930"/>
                    <a:pt x="3066400" y="1064930"/>
                  </a:cubicBezTo>
                  <a:cubicBezTo>
                    <a:pt x="3066400" y="1064930"/>
                    <a:pt x="3066400" y="1064930"/>
                    <a:pt x="3066400" y="1064930"/>
                  </a:cubicBezTo>
                  <a:cubicBezTo>
                    <a:pt x="3065179" y="1069813"/>
                    <a:pt x="3063959" y="1074696"/>
                    <a:pt x="3062738" y="1069813"/>
                  </a:cubicBezTo>
                  <a:cubicBezTo>
                    <a:pt x="3061517" y="1067371"/>
                    <a:pt x="3060297" y="1069813"/>
                    <a:pt x="3059076" y="1069813"/>
                  </a:cubicBezTo>
                  <a:cubicBezTo>
                    <a:pt x="3056635" y="1069813"/>
                    <a:pt x="3056635" y="1078358"/>
                    <a:pt x="3055414" y="1079578"/>
                  </a:cubicBezTo>
                  <a:cubicBezTo>
                    <a:pt x="3054193" y="1080799"/>
                    <a:pt x="3052972" y="1079578"/>
                    <a:pt x="3052972" y="1077137"/>
                  </a:cubicBezTo>
                  <a:cubicBezTo>
                    <a:pt x="3052972" y="1075916"/>
                    <a:pt x="3051752" y="1074696"/>
                    <a:pt x="3051752" y="1074696"/>
                  </a:cubicBezTo>
                  <a:cubicBezTo>
                    <a:pt x="3052972" y="1073475"/>
                    <a:pt x="3055414" y="1073475"/>
                    <a:pt x="3056635" y="1071033"/>
                  </a:cubicBezTo>
                  <a:close/>
                  <a:moveTo>
                    <a:pt x="3044428" y="1084461"/>
                  </a:moveTo>
                  <a:cubicBezTo>
                    <a:pt x="3045648" y="1082020"/>
                    <a:pt x="3048090" y="1080799"/>
                    <a:pt x="3049310" y="1078358"/>
                  </a:cubicBezTo>
                  <a:cubicBezTo>
                    <a:pt x="3049310" y="1077137"/>
                    <a:pt x="3050531" y="1077137"/>
                    <a:pt x="3050531" y="1075916"/>
                  </a:cubicBezTo>
                  <a:cubicBezTo>
                    <a:pt x="3049310" y="1077137"/>
                    <a:pt x="3048090" y="1082020"/>
                    <a:pt x="3048090" y="1084461"/>
                  </a:cubicBezTo>
                  <a:cubicBezTo>
                    <a:pt x="3045648" y="1090565"/>
                    <a:pt x="3044428" y="1088123"/>
                    <a:pt x="3044428" y="1084461"/>
                  </a:cubicBezTo>
                  <a:cubicBezTo>
                    <a:pt x="3043207" y="1084461"/>
                    <a:pt x="3043207" y="1084461"/>
                    <a:pt x="3044428" y="1084461"/>
                  </a:cubicBezTo>
                  <a:close/>
                  <a:moveTo>
                    <a:pt x="3005365" y="953846"/>
                  </a:moveTo>
                  <a:cubicBezTo>
                    <a:pt x="3007807" y="951405"/>
                    <a:pt x="3010248" y="950184"/>
                    <a:pt x="3012689" y="948963"/>
                  </a:cubicBezTo>
                  <a:cubicBezTo>
                    <a:pt x="3012689" y="948963"/>
                    <a:pt x="3013910" y="948963"/>
                    <a:pt x="3015131" y="947743"/>
                  </a:cubicBezTo>
                  <a:cubicBezTo>
                    <a:pt x="3015131" y="948963"/>
                    <a:pt x="3013910" y="950184"/>
                    <a:pt x="3013910" y="948963"/>
                  </a:cubicBezTo>
                  <a:cubicBezTo>
                    <a:pt x="3011469" y="946522"/>
                    <a:pt x="3012689" y="951405"/>
                    <a:pt x="3012689" y="951405"/>
                  </a:cubicBezTo>
                  <a:cubicBezTo>
                    <a:pt x="3010248" y="948963"/>
                    <a:pt x="3009027" y="950184"/>
                    <a:pt x="3007807" y="953846"/>
                  </a:cubicBezTo>
                  <a:cubicBezTo>
                    <a:pt x="3004144" y="961170"/>
                    <a:pt x="3004144" y="958729"/>
                    <a:pt x="3002924" y="957508"/>
                  </a:cubicBezTo>
                  <a:cubicBezTo>
                    <a:pt x="3002924" y="957508"/>
                    <a:pt x="3002924" y="957508"/>
                    <a:pt x="3002924" y="957508"/>
                  </a:cubicBezTo>
                  <a:cubicBezTo>
                    <a:pt x="3001703" y="956288"/>
                    <a:pt x="3004144" y="955067"/>
                    <a:pt x="3005365" y="953846"/>
                  </a:cubicBezTo>
                  <a:close/>
                  <a:moveTo>
                    <a:pt x="3002924" y="934315"/>
                  </a:moveTo>
                  <a:cubicBezTo>
                    <a:pt x="3001703" y="937977"/>
                    <a:pt x="3000482" y="936756"/>
                    <a:pt x="3000482" y="936756"/>
                  </a:cubicBezTo>
                  <a:cubicBezTo>
                    <a:pt x="3000482" y="935536"/>
                    <a:pt x="3001703" y="935536"/>
                    <a:pt x="3002924" y="934315"/>
                  </a:cubicBezTo>
                  <a:close/>
                  <a:moveTo>
                    <a:pt x="3027338" y="859852"/>
                  </a:moveTo>
                  <a:cubicBezTo>
                    <a:pt x="3027338" y="861073"/>
                    <a:pt x="3026117" y="861073"/>
                    <a:pt x="3026117" y="861073"/>
                  </a:cubicBezTo>
                  <a:cubicBezTo>
                    <a:pt x="3027338" y="859852"/>
                    <a:pt x="3027338" y="859852"/>
                    <a:pt x="3027338" y="859852"/>
                  </a:cubicBezTo>
                  <a:close/>
                  <a:moveTo>
                    <a:pt x="2924799" y="859852"/>
                  </a:moveTo>
                  <a:cubicBezTo>
                    <a:pt x="2924799" y="859852"/>
                    <a:pt x="2926020" y="859852"/>
                    <a:pt x="2926020" y="861073"/>
                  </a:cubicBezTo>
                  <a:cubicBezTo>
                    <a:pt x="2926020" y="861073"/>
                    <a:pt x="2926020" y="861073"/>
                    <a:pt x="2924799" y="859852"/>
                  </a:cubicBezTo>
                  <a:close/>
                  <a:moveTo>
                    <a:pt x="2900385" y="1077137"/>
                  </a:moveTo>
                  <a:cubicBezTo>
                    <a:pt x="2899164" y="1079578"/>
                    <a:pt x="2899164" y="1080799"/>
                    <a:pt x="2897944" y="1079578"/>
                  </a:cubicBezTo>
                  <a:cubicBezTo>
                    <a:pt x="2896723" y="1078358"/>
                    <a:pt x="2897944" y="1069813"/>
                    <a:pt x="2894281" y="1069813"/>
                  </a:cubicBezTo>
                  <a:cubicBezTo>
                    <a:pt x="2893061" y="1069813"/>
                    <a:pt x="2891840" y="1067371"/>
                    <a:pt x="2890619" y="1069813"/>
                  </a:cubicBezTo>
                  <a:cubicBezTo>
                    <a:pt x="2889399" y="1073475"/>
                    <a:pt x="2888178" y="1068592"/>
                    <a:pt x="2886957" y="1064930"/>
                  </a:cubicBezTo>
                  <a:cubicBezTo>
                    <a:pt x="2886957" y="1064930"/>
                    <a:pt x="2886957" y="1064930"/>
                    <a:pt x="2886957" y="1064930"/>
                  </a:cubicBezTo>
                  <a:cubicBezTo>
                    <a:pt x="2888178" y="1064930"/>
                    <a:pt x="2888178" y="1066151"/>
                    <a:pt x="2889399" y="1066151"/>
                  </a:cubicBezTo>
                  <a:cubicBezTo>
                    <a:pt x="2890619" y="1066151"/>
                    <a:pt x="2893061" y="1066151"/>
                    <a:pt x="2896723" y="1071033"/>
                  </a:cubicBezTo>
                  <a:cubicBezTo>
                    <a:pt x="2897944" y="1073475"/>
                    <a:pt x="2900385" y="1073475"/>
                    <a:pt x="2901606" y="1074696"/>
                  </a:cubicBezTo>
                  <a:cubicBezTo>
                    <a:pt x="2901606" y="1074696"/>
                    <a:pt x="2900385" y="1075916"/>
                    <a:pt x="2900385" y="1077137"/>
                  </a:cubicBezTo>
                  <a:close/>
                  <a:moveTo>
                    <a:pt x="2905268" y="1084461"/>
                  </a:moveTo>
                  <a:cubicBezTo>
                    <a:pt x="2904047" y="1082020"/>
                    <a:pt x="2902826" y="1077137"/>
                    <a:pt x="2902826" y="1075916"/>
                  </a:cubicBezTo>
                  <a:cubicBezTo>
                    <a:pt x="2904047" y="1075916"/>
                    <a:pt x="2904047" y="1077137"/>
                    <a:pt x="2904047" y="1078358"/>
                  </a:cubicBezTo>
                  <a:cubicBezTo>
                    <a:pt x="2905268" y="1080799"/>
                    <a:pt x="2907709" y="1082020"/>
                    <a:pt x="2908930" y="1084461"/>
                  </a:cubicBezTo>
                  <a:cubicBezTo>
                    <a:pt x="2908930" y="1084461"/>
                    <a:pt x="2908930" y="1085682"/>
                    <a:pt x="2908930" y="1085682"/>
                  </a:cubicBezTo>
                  <a:cubicBezTo>
                    <a:pt x="2908930" y="1088123"/>
                    <a:pt x="2907709" y="1090565"/>
                    <a:pt x="2905268" y="1084461"/>
                  </a:cubicBezTo>
                  <a:close/>
                  <a:moveTo>
                    <a:pt x="2897944" y="1245594"/>
                  </a:moveTo>
                  <a:cubicBezTo>
                    <a:pt x="2896723" y="1245594"/>
                    <a:pt x="2896723" y="1243152"/>
                    <a:pt x="2895502" y="1241931"/>
                  </a:cubicBezTo>
                  <a:cubicBezTo>
                    <a:pt x="2896723" y="1243152"/>
                    <a:pt x="2897944" y="1243152"/>
                    <a:pt x="2899164" y="1244373"/>
                  </a:cubicBezTo>
                  <a:cubicBezTo>
                    <a:pt x="2899164" y="1244373"/>
                    <a:pt x="2899164" y="1245594"/>
                    <a:pt x="2897944" y="1245594"/>
                  </a:cubicBezTo>
                  <a:close/>
                  <a:moveTo>
                    <a:pt x="2761225" y="1147938"/>
                  </a:moveTo>
                  <a:cubicBezTo>
                    <a:pt x="2760004" y="1149158"/>
                    <a:pt x="2760004" y="1149158"/>
                    <a:pt x="2758784" y="1147938"/>
                  </a:cubicBezTo>
                  <a:cubicBezTo>
                    <a:pt x="2760004" y="1149158"/>
                    <a:pt x="2761225" y="1147938"/>
                    <a:pt x="2761225" y="1147938"/>
                  </a:cubicBezTo>
                  <a:close/>
                  <a:moveTo>
                    <a:pt x="2758784" y="1178455"/>
                  </a:moveTo>
                  <a:cubicBezTo>
                    <a:pt x="2766108" y="1173572"/>
                    <a:pt x="2773432" y="1172352"/>
                    <a:pt x="2778315" y="1172352"/>
                  </a:cubicBezTo>
                  <a:cubicBezTo>
                    <a:pt x="2777094" y="1173572"/>
                    <a:pt x="2777094" y="1173572"/>
                    <a:pt x="2774653" y="1172352"/>
                  </a:cubicBezTo>
                  <a:cubicBezTo>
                    <a:pt x="2772211" y="1172352"/>
                    <a:pt x="2770991" y="1174793"/>
                    <a:pt x="2768549" y="1174793"/>
                  </a:cubicBezTo>
                  <a:cubicBezTo>
                    <a:pt x="2768549" y="1174793"/>
                    <a:pt x="2767329" y="1176014"/>
                    <a:pt x="2766108" y="1177235"/>
                  </a:cubicBezTo>
                  <a:cubicBezTo>
                    <a:pt x="2766108" y="1177235"/>
                    <a:pt x="2764887" y="1178455"/>
                    <a:pt x="2763666" y="1178455"/>
                  </a:cubicBezTo>
                  <a:cubicBezTo>
                    <a:pt x="2761225" y="1178455"/>
                    <a:pt x="2762446" y="1178455"/>
                    <a:pt x="2761225" y="1178455"/>
                  </a:cubicBezTo>
                  <a:cubicBezTo>
                    <a:pt x="2758784" y="1179676"/>
                    <a:pt x="2758784" y="1178455"/>
                    <a:pt x="2758784" y="1178455"/>
                  </a:cubicBezTo>
                  <a:cubicBezTo>
                    <a:pt x="2758784" y="1178455"/>
                    <a:pt x="2758784" y="1178455"/>
                    <a:pt x="2758784" y="1178455"/>
                  </a:cubicBezTo>
                  <a:close/>
                  <a:moveTo>
                    <a:pt x="2757563" y="1179676"/>
                  </a:moveTo>
                  <a:cubicBezTo>
                    <a:pt x="2757563" y="1179676"/>
                    <a:pt x="2756342" y="1180896"/>
                    <a:pt x="2756342" y="1180896"/>
                  </a:cubicBezTo>
                  <a:cubicBezTo>
                    <a:pt x="2755122" y="1182117"/>
                    <a:pt x="2752680" y="1183338"/>
                    <a:pt x="2752680" y="1182117"/>
                  </a:cubicBezTo>
                  <a:cubicBezTo>
                    <a:pt x="2752680" y="1180896"/>
                    <a:pt x="2751459" y="1182117"/>
                    <a:pt x="2750239" y="1180896"/>
                  </a:cubicBezTo>
                  <a:cubicBezTo>
                    <a:pt x="2752680" y="1180896"/>
                    <a:pt x="2755122" y="1179676"/>
                    <a:pt x="2757563" y="1179676"/>
                  </a:cubicBezTo>
                  <a:close/>
                  <a:moveTo>
                    <a:pt x="2717280" y="1080799"/>
                  </a:moveTo>
                  <a:cubicBezTo>
                    <a:pt x="2722163" y="1079578"/>
                    <a:pt x="2728266" y="1080799"/>
                    <a:pt x="2731928" y="1078358"/>
                  </a:cubicBezTo>
                  <a:cubicBezTo>
                    <a:pt x="2735590" y="1077137"/>
                    <a:pt x="2744135" y="1078358"/>
                    <a:pt x="2750239" y="1079578"/>
                  </a:cubicBezTo>
                  <a:cubicBezTo>
                    <a:pt x="2749018" y="1080799"/>
                    <a:pt x="2749018" y="1080799"/>
                    <a:pt x="2747797" y="1082020"/>
                  </a:cubicBezTo>
                  <a:cubicBezTo>
                    <a:pt x="2747797" y="1082020"/>
                    <a:pt x="2747797" y="1083240"/>
                    <a:pt x="2746577" y="1084461"/>
                  </a:cubicBezTo>
                  <a:cubicBezTo>
                    <a:pt x="2746577" y="1084461"/>
                    <a:pt x="2745356" y="1085682"/>
                    <a:pt x="2744135" y="1086903"/>
                  </a:cubicBezTo>
                  <a:cubicBezTo>
                    <a:pt x="2742915" y="1086903"/>
                    <a:pt x="2742915" y="1086903"/>
                    <a:pt x="2742915" y="1086903"/>
                  </a:cubicBezTo>
                  <a:cubicBezTo>
                    <a:pt x="2742915" y="1086903"/>
                    <a:pt x="2742915" y="1086903"/>
                    <a:pt x="2742915" y="1086903"/>
                  </a:cubicBezTo>
                  <a:cubicBezTo>
                    <a:pt x="2741694" y="1086903"/>
                    <a:pt x="2740473" y="1086903"/>
                    <a:pt x="2735590" y="1088123"/>
                  </a:cubicBezTo>
                  <a:cubicBezTo>
                    <a:pt x="2730708" y="1089344"/>
                    <a:pt x="2725825" y="1091785"/>
                    <a:pt x="2725825" y="1088123"/>
                  </a:cubicBezTo>
                  <a:cubicBezTo>
                    <a:pt x="2725825" y="1085682"/>
                    <a:pt x="2723383" y="1085682"/>
                    <a:pt x="2720942" y="1084461"/>
                  </a:cubicBezTo>
                  <a:cubicBezTo>
                    <a:pt x="2719721" y="1083240"/>
                    <a:pt x="2717280" y="1083240"/>
                    <a:pt x="2716059" y="1083240"/>
                  </a:cubicBezTo>
                  <a:cubicBezTo>
                    <a:pt x="2717280" y="1082020"/>
                    <a:pt x="2717280" y="1080799"/>
                    <a:pt x="2717280" y="1080799"/>
                  </a:cubicBezTo>
                  <a:close/>
                  <a:moveTo>
                    <a:pt x="2647700" y="1018543"/>
                  </a:moveTo>
                  <a:cubicBezTo>
                    <a:pt x="2646479" y="1019764"/>
                    <a:pt x="2644038" y="1020985"/>
                    <a:pt x="2644038" y="1020985"/>
                  </a:cubicBezTo>
                  <a:cubicBezTo>
                    <a:pt x="2642817" y="1020985"/>
                    <a:pt x="2641596" y="1020985"/>
                    <a:pt x="2641596" y="1019764"/>
                  </a:cubicBezTo>
                  <a:cubicBezTo>
                    <a:pt x="2642817" y="1019764"/>
                    <a:pt x="2645259" y="1018543"/>
                    <a:pt x="2647700" y="1018543"/>
                  </a:cubicBezTo>
                  <a:close/>
                  <a:moveTo>
                    <a:pt x="2646479" y="887928"/>
                  </a:moveTo>
                  <a:cubicBezTo>
                    <a:pt x="2651362" y="884266"/>
                    <a:pt x="2657466" y="884266"/>
                    <a:pt x="2658686" y="884266"/>
                  </a:cubicBezTo>
                  <a:cubicBezTo>
                    <a:pt x="2659907" y="884266"/>
                    <a:pt x="2661128" y="883046"/>
                    <a:pt x="2662348" y="883046"/>
                  </a:cubicBezTo>
                  <a:cubicBezTo>
                    <a:pt x="2662348" y="883046"/>
                    <a:pt x="2662348" y="883046"/>
                    <a:pt x="2662348" y="883046"/>
                  </a:cubicBezTo>
                  <a:cubicBezTo>
                    <a:pt x="2659907" y="886708"/>
                    <a:pt x="2657466" y="890370"/>
                    <a:pt x="2655024" y="886708"/>
                  </a:cubicBezTo>
                  <a:cubicBezTo>
                    <a:pt x="2653803" y="885487"/>
                    <a:pt x="2651362" y="886708"/>
                    <a:pt x="2648921" y="886708"/>
                  </a:cubicBezTo>
                  <a:cubicBezTo>
                    <a:pt x="2642817" y="886708"/>
                    <a:pt x="2644038" y="892811"/>
                    <a:pt x="2642817" y="894032"/>
                  </a:cubicBezTo>
                  <a:cubicBezTo>
                    <a:pt x="2640376" y="895253"/>
                    <a:pt x="2639155" y="894032"/>
                    <a:pt x="2637934" y="891590"/>
                  </a:cubicBezTo>
                  <a:cubicBezTo>
                    <a:pt x="2637934" y="890370"/>
                    <a:pt x="2636714" y="890370"/>
                    <a:pt x="2636714" y="890370"/>
                  </a:cubicBezTo>
                  <a:cubicBezTo>
                    <a:pt x="2640376" y="890370"/>
                    <a:pt x="2645259" y="889149"/>
                    <a:pt x="2646479" y="887928"/>
                  </a:cubicBezTo>
                  <a:close/>
                  <a:moveTo>
                    <a:pt x="2623286" y="897694"/>
                  </a:moveTo>
                  <a:cubicBezTo>
                    <a:pt x="2625727" y="895253"/>
                    <a:pt x="2629389" y="895253"/>
                    <a:pt x="2631831" y="892811"/>
                  </a:cubicBezTo>
                  <a:cubicBezTo>
                    <a:pt x="2633051" y="891590"/>
                    <a:pt x="2634272" y="891590"/>
                    <a:pt x="2635493" y="891590"/>
                  </a:cubicBezTo>
                  <a:cubicBezTo>
                    <a:pt x="2633051" y="892811"/>
                    <a:pt x="2631831" y="896473"/>
                    <a:pt x="2630610" y="897694"/>
                  </a:cubicBezTo>
                  <a:cubicBezTo>
                    <a:pt x="2625727" y="902577"/>
                    <a:pt x="2624507" y="901356"/>
                    <a:pt x="2623286" y="897694"/>
                  </a:cubicBezTo>
                  <a:cubicBezTo>
                    <a:pt x="2622065" y="898915"/>
                    <a:pt x="2623286" y="897694"/>
                    <a:pt x="2623286" y="897694"/>
                  </a:cubicBezTo>
                  <a:close/>
                  <a:moveTo>
                    <a:pt x="2563472" y="793934"/>
                  </a:moveTo>
                  <a:cubicBezTo>
                    <a:pt x="2564692" y="793934"/>
                    <a:pt x="2565913" y="793934"/>
                    <a:pt x="2568354" y="792714"/>
                  </a:cubicBezTo>
                  <a:cubicBezTo>
                    <a:pt x="2567134" y="793934"/>
                    <a:pt x="2565913" y="793934"/>
                    <a:pt x="2565913" y="793934"/>
                  </a:cubicBezTo>
                  <a:cubicBezTo>
                    <a:pt x="2562251" y="791493"/>
                    <a:pt x="2563472" y="796376"/>
                    <a:pt x="2563472" y="796376"/>
                  </a:cubicBezTo>
                  <a:cubicBezTo>
                    <a:pt x="2559809" y="793934"/>
                    <a:pt x="2556147" y="796376"/>
                    <a:pt x="2553706" y="798817"/>
                  </a:cubicBezTo>
                  <a:cubicBezTo>
                    <a:pt x="2547602" y="803700"/>
                    <a:pt x="2547602" y="802479"/>
                    <a:pt x="2543940" y="801259"/>
                  </a:cubicBezTo>
                  <a:cubicBezTo>
                    <a:pt x="2543940" y="801259"/>
                    <a:pt x="2542720" y="801259"/>
                    <a:pt x="2542720" y="801259"/>
                  </a:cubicBezTo>
                  <a:cubicBezTo>
                    <a:pt x="2545161" y="800038"/>
                    <a:pt x="2547602" y="800038"/>
                    <a:pt x="2550044" y="798817"/>
                  </a:cubicBezTo>
                  <a:cubicBezTo>
                    <a:pt x="2554927" y="796376"/>
                    <a:pt x="2559809" y="795155"/>
                    <a:pt x="2563472" y="793934"/>
                  </a:cubicBezTo>
                  <a:close/>
                  <a:moveTo>
                    <a:pt x="2546382" y="782948"/>
                  </a:moveTo>
                  <a:cubicBezTo>
                    <a:pt x="2543940" y="785389"/>
                    <a:pt x="2542720" y="785389"/>
                    <a:pt x="2540278" y="784169"/>
                  </a:cubicBezTo>
                  <a:cubicBezTo>
                    <a:pt x="2542720" y="784169"/>
                    <a:pt x="2545161" y="784169"/>
                    <a:pt x="2546382" y="782948"/>
                  </a:cubicBezTo>
                  <a:close/>
                  <a:moveTo>
                    <a:pt x="2592768" y="725575"/>
                  </a:moveTo>
                  <a:cubicBezTo>
                    <a:pt x="2591548" y="726796"/>
                    <a:pt x="2591548" y="726796"/>
                    <a:pt x="2590327" y="725575"/>
                  </a:cubicBezTo>
                  <a:cubicBezTo>
                    <a:pt x="2591548" y="726796"/>
                    <a:pt x="2592768" y="725575"/>
                    <a:pt x="2592768" y="725575"/>
                  </a:cubicBezTo>
                  <a:close/>
                  <a:moveTo>
                    <a:pt x="2402339" y="725575"/>
                  </a:moveTo>
                  <a:cubicBezTo>
                    <a:pt x="2403560" y="725575"/>
                    <a:pt x="2403560" y="725575"/>
                    <a:pt x="2404781" y="725575"/>
                  </a:cubicBezTo>
                  <a:cubicBezTo>
                    <a:pt x="2403560" y="726796"/>
                    <a:pt x="2403560" y="726796"/>
                    <a:pt x="2402339" y="725575"/>
                  </a:cubicBezTo>
                  <a:close/>
                  <a:moveTo>
                    <a:pt x="2357173" y="892811"/>
                  </a:moveTo>
                  <a:cubicBezTo>
                    <a:pt x="2355952" y="895253"/>
                    <a:pt x="2354732" y="895253"/>
                    <a:pt x="2352290" y="895253"/>
                  </a:cubicBezTo>
                  <a:cubicBezTo>
                    <a:pt x="2349849" y="894032"/>
                    <a:pt x="2351070" y="887928"/>
                    <a:pt x="2346187" y="887928"/>
                  </a:cubicBezTo>
                  <a:cubicBezTo>
                    <a:pt x="2343745" y="887928"/>
                    <a:pt x="2341304" y="886708"/>
                    <a:pt x="2340083" y="887928"/>
                  </a:cubicBezTo>
                  <a:cubicBezTo>
                    <a:pt x="2337642" y="890370"/>
                    <a:pt x="2335200" y="887928"/>
                    <a:pt x="2332759" y="884266"/>
                  </a:cubicBezTo>
                  <a:cubicBezTo>
                    <a:pt x="2332759" y="884266"/>
                    <a:pt x="2332759" y="884266"/>
                    <a:pt x="2332759" y="884266"/>
                  </a:cubicBezTo>
                  <a:cubicBezTo>
                    <a:pt x="2333980" y="884266"/>
                    <a:pt x="2335200" y="885487"/>
                    <a:pt x="2336421" y="885487"/>
                  </a:cubicBezTo>
                  <a:cubicBezTo>
                    <a:pt x="2338863" y="885487"/>
                    <a:pt x="2343745" y="885487"/>
                    <a:pt x="2348628" y="889149"/>
                  </a:cubicBezTo>
                  <a:cubicBezTo>
                    <a:pt x="2349849" y="890370"/>
                    <a:pt x="2354732" y="891590"/>
                    <a:pt x="2358394" y="891590"/>
                  </a:cubicBezTo>
                  <a:cubicBezTo>
                    <a:pt x="2358394" y="890370"/>
                    <a:pt x="2357173" y="891590"/>
                    <a:pt x="2357173" y="892811"/>
                  </a:cubicBezTo>
                  <a:close/>
                  <a:moveTo>
                    <a:pt x="2365718" y="897694"/>
                  </a:moveTo>
                  <a:cubicBezTo>
                    <a:pt x="2364497" y="896473"/>
                    <a:pt x="2362056" y="892811"/>
                    <a:pt x="2360835" y="891590"/>
                  </a:cubicBezTo>
                  <a:cubicBezTo>
                    <a:pt x="2362056" y="891590"/>
                    <a:pt x="2363277" y="892811"/>
                    <a:pt x="2364497" y="892811"/>
                  </a:cubicBezTo>
                  <a:cubicBezTo>
                    <a:pt x="2366939" y="895253"/>
                    <a:pt x="2371821" y="895253"/>
                    <a:pt x="2373042" y="897694"/>
                  </a:cubicBezTo>
                  <a:cubicBezTo>
                    <a:pt x="2373042" y="897694"/>
                    <a:pt x="2373042" y="898915"/>
                    <a:pt x="2374263" y="898915"/>
                  </a:cubicBezTo>
                  <a:cubicBezTo>
                    <a:pt x="2370601" y="901356"/>
                    <a:pt x="2369380" y="902577"/>
                    <a:pt x="2365718" y="897694"/>
                  </a:cubicBezTo>
                  <a:close/>
                  <a:moveTo>
                    <a:pt x="2210689" y="939198"/>
                  </a:moveTo>
                  <a:cubicBezTo>
                    <a:pt x="2210689" y="939198"/>
                    <a:pt x="2211910" y="939198"/>
                    <a:pt x="2211910" y="940418"/>
                  </a:cubicBezTo>
                  <a:cubicBezTo>
                    <a:pt x="2210689" y="941639"/>
                    <a:pt x="2210689" y="940418"/>
                    <a:pt x="2210689" y="939198"/>
                  </a:cubicBezTo>
                  <a:close/>
                  <a:moveTo>
                    <a:pt x="2135006" y="995350"/>
                  </a:moveTo>
                  <a:cubicBezTo>
                    <a:pt x="2133785" y="996571"/>
                    <a:pt x="2133785" y="999012"/>
                    <a:pt x="2132564" y="999012"/>
                  </a:cubicBezTo>
                  <a:cubicBezTo>
                    <a:pt x="2131343" y="999012"/>
                    <a:pt x="2131343" y="999012"/>
                    <a:pt x="2131343" y="997791"/>
                  </a:cubicBezTo>
                  <a:cubicBezTo>
                    <a:pt x="2132564" y="997791"/>
                    <a:pt x="2135006" y="996571"/>
                    <a:pt x="2135006" y="995350"/>
                  </a:cubicBezTo>
                  <a:close/>
                  <a:moveTo>
                    <a:pt x="2135006" y="825673"/>
                  </a:moveTo>
                  <a:cubicBezTo>
                    <a:pt x="2137447" y="820790"/>
                    <a:pt x="2141109" y="820790"/>
                    <a:pt x="2142330" y="820790"/>
                  </a:cubicBezTo>
                  <a:cubicBezTo>
                    <a:pt x="2142330" y="820790"/>
                    <a:pt x="2143550" y="819569"/>
                    <a:pt x="2144771" y="819569"/>
                  </a:cubicBezTo>
                  <a:cubicBezTo>
                    <a:pt x="2144771" y="819569"/>
                    <a:pt x="2144771" y="819569"/>
                    <a:pt x="2144771" y="819569"/>
                  </a:cubicBezTo>
                  <a:cubicBezTo>
                    <a:pt x="2143550" y="824452"/>
                    <a:pt x="2142330" y="829335"/>
                    <a:pt x="2141109" y="824452"/>
                  </a:cubicBezTo>
                  <a:cubicBezTo>
                    <a:pt x="2139888" y="822010"/>
                    <a:pt x="2138668" y="824452"/>
                    <a:pt x="2137447" y="824452"/>
                  </a:cubicBezTo>
                  <a:cubicBezTo>
                    <a:pt x="2135006" y="824452"/>
                    <a:pt x="2135006" y="832997"/>
                    <a:pt x="2133785" y="834218"/>
                  </a:cubicBezTo>
                  <a:cubicBezTo>
                    <a:pt x="2132564" y="835438"/>
                    <a:pt x="2131343" y="834218"/>
                    <a:pt x="2131343" y="831776"/>
                  </a:cubicBezTo>
                  <a:cubicBezTo>
                    <a:pt x="2131343" y="830555"/>
                    <a:pt x="2130123" y="829335"/>
                    <a:pt x="2130123" y="829335"/>
                  </a:cubicBezTo>
                  <a:cubicBezTo>
                    <a:pt x="2131343" y="828114"/>
                    <a:pt x="2133785" y="828114"/>
                    <a:pt x="2135006" y="825673"/>
                  </a:cubicBezTo>
                  <a:close/>
                  <a:moveTo>
                    <a:pt x="2122799" y="839100"/>
                  </a:moveTo>
                  <a:cubicBezTo>
                    <a:pt x="2124019" y="836659"/>
                    <a:pt x="2126461" y="835438"/>
                    <a:pt x="2127681" y="832997"/>
                  </a:cubicBezTo>
                  <a:cubicBezTo>
                    <a:pt x="2127681" y="831776"/>
                    <a:pt x="2128902" y="831776"/>
                    <a:pt x="2128902" y="830555"/>
                  </a:cubicBezTo>
                  <a:cubicBezTo>
                    <a:pt x="2127681" y="831776"/>
                    <a:pt x="2126461" y="836659"/>
                    <a:pt x="2126461" y="839100"/>
                  </a:cubicBezTo>
                  <a:cubicBezTo>
                    <a:pt x="2124019" y="845204"/>
                    <a:pt x="2122799" y="842762"/>
                    <a:pt x="2122799" y="839100"/>
                  </a:cubicBezTo>
                  <a:cubicBezTo>
                    <a:pt x="2121578" y="839100"/>
                    <a:pt x="2122799" y="839100"/>
                    <a:pt x="2122799" y="839100"/>
                  </a:cubicBezTo>
                  <a:close/>
                  <a:moveTo>
                    <a:pt x="2083736" y="708485"/>
                  </a:moveTo>
                  <a:cubicBezTo>
                    <a:pt x="2086177" y="706044"/>
                    <a:pt x="2088619" y="704823"/>
                    <a:pt x="2091060" y="703603"/>
                  </a:cubicBezTo>
                  <a:cubicBezTo>
                    <a:pt x="2091060" y="703603"/>
                    <a:pt x="2092281" y="703603"/>
                    <a:pt x="2093502" y="702382"/>
                  </a:cubicBezTo>
                  <a:cubicBezTo>
                    <a:pt x="2093502" y="703603"/>
                    <a:pt x="2092281" y="704823"/>
                    <a:pt x="2092281" y="703603"/>
                  </a:cubicBezTo>
                  <a:cubicBezTo>
                    <a:pt x="2089840" y="701161"/>
                    <a:pt x="2091060" y="706044"/>
                    <a:pt x="2091060" y="706044"/>
                  </a:cubicBezTo>
                  <a:cubicBezTo>
                    <a:pt x="2088619" y="703603"/>
                    <a:pt x="2087398" y="704823"/>
                    <a:pt x="2086177" y="708485"/>
                  </a:cubicBezTo>
                  <a:cubicBezTo>
                    <a:pt x="2082515" y="715810"/>
                    <a:pt x="2082515" y="713368"/>
                    <a:pt x="2081295" y="712147"/>
                  </a:cubicBezTo>
                  <a:cubicBezTo>
                    <a:pt x="2081295" y="712147"/>
                    <a:pt x="2081295" y="712147"/>
                    <a:pt x="2081295" y="712147"/>
                  </a:cubicBezTo>
                  <a:cubicBezTo>
                    <a:pt x="2081295" y="710927"/>
                    <a:pt x="2082515" y="709706"/>
                    <a:pt x="2083736" y="708485"/>
                  </a:cubicBezTo>
                  <a:close/>
                  <a:moveTo>
                    <a:pt x="2081295" y="688954"/>
                  </a:moveTo>
                  <a:cubicBezTo>
                    <a:pt x="2080074" y="692616"/>
                    <a:pt x="2078853" y="691396"/>
                    <a:pt x="2078853" y="691396"/>
                  </a:cubicBezTo>
                  <a:cubicBezTo>
                    <a:pt x="2078853" y="690175"/>
                    <a:pt x="2080074" y="690175"/>
                    <a:pt x="2081295" y="688954"/>
                  </a:cubicBezTo>
                  <a:close/>
                  <a:moveTo>
                    <a:pt x="2105709" y="614491"/>
                  </a:moveTo>
                  <a:cubicBezTo>
                    <a:pt x="2105709" y="615712"/>
                    <a:pt x="2104488" y="615712"/>
                    <a:pt x="2104488" y="615712"/>
                  </a:cubicBezTo>
                  <a:cubicBezTo>
                    <a:pt x="2105709" y="614491"/>
                    <a:pt x="2105709" y="614491"/>
                    <a:pt x="2105709" y="614491"/>
                  </a:cubicBezTo>
                  <a:close/>
                  <a:moveTo>
                    <a:pt x="2003170" y="614491"/>
                  </a:moveTo>
                  <a:cubicBezTo>
                    <a:pt x="2003170" y="614491"/>
                    <a:pt x="2004391" y="614491"/>
                    <a:pt x="2004391" y="615712"/>
                  </a:cubicBezTo>
                  <a:cubicBezTo>
                    <a:pt x="2004391" y="615712"/>
                    <a:pt x="2004391" y="615712"/>
                    <a:pt x="2003170" y="614491"/>
                  </a:cubicBezTo>
                  <a:close/>
                  <a:moveTo>
                    <a:pt x="1978756" y="831776"/>
                  </a:moveTo>
                  <a:cubicBezTo>
                    <a:pt x="1977535" y="834218"/>
                    <a:pt x="1977535" y="835438"/>
                    <a:pt x="1976314" y="834218"/>
                  </a:cubicBezTo>
                  <a:cubicBezTo>
                    <a:pt x="1975094" y="832997"/>
                    <a:pt x="1976314" y="824452"/>
                    <a:pt x="1972652" y="824452"/>
                  </a:cubicBezTo>
                  <a:cubicBezTo>
                    <a:pt x="1971432" y="824452"/>
                    <a:pt x="1970211" y="822010"/>
                    <a:pt x="1968990" y="824452"/>
                  </a:cubicBezTo>
                  <a:cubicBezTo>
                    <a:pt x="1967770" y="828114"/>
                    <a:pt x="1966549" y="823231"/>
                    <a:pt x="1965328" y="819569"/>
                  </a:cubicBezTo>
                  <a:cubicBezTo>
                    <a:pt x="1965328" y="819569"/>
                    <a:pt x="1965328" y="819569"/>
                    <a:pt x="1965328" y="819569"/>
                  </a:cubicBezTo>
                  <a:cubicBezTo>
                    <a:pt x="1966549" y="819569"/>
                    <a:pt x="1966549" y="820790"/>
                    <a:pt x="1967770" y="820790"/>
                  </a:cubicBezTo>
                  <a:cubicBezTo>
                    <a:pt x="1968990" y="820790"/>
                    <a:pt x="1971432" y="820790"/>
                    <a:pt x="1975094" y="825673"/>
                  </a:cubicBezTo>
                  <a:cubicBezTo>
                    <a:pt x="1976314" y="828114"/>
                    <a:pt x="1978756" y="828114"/>
                    <a:pt x="1979977" y="829335"/>
                  </a:cubicBezTo>
                  <a:cubicBezTo>
                    <a:pt x="1979977" y="829335"/>
                    <a:pt x="1978756" y="830555"/>
                    <a:pt x="1978756" y="831776"/>
                  </a:cubicBezTo>
                  <a:close/>
                  <a:moveTo>
                    <a:pt x="1983639" y="839100"/>
                  </a:moveTo>
                  <a:cubicBezTo>
                    <a:pt x="1982418" y="836659"/>
                    <a:pt x="1981197" y="831776"/>
                    <a:pt x="1981197" y="830555"/>
                  </a:cubicBezTo>
                  <a:cubicBezTo>
                    <a:pt x="1982418" y="830555"/>
                    <a:pt x="1982418" y="831776"/>
                    <a:pt x="1982418" y="832997"/>
                  </a:cubicBezTo>
                  <a:cubicBezTo>
                    <a:pt x="1983639" y="835438"/>
                    <a:pt x="1986080" y="836659"/>
                    <a:pt x="1987301" y="839100"/>
                  </a:cubicBezTo>
                  <a:cubicBezTo>
                    <a:pt x="1987301" y="839100"/>
                    <a:pt x="1987301" y="840321"/>
                    <a:pt x="1987301" y="840321"/>
                  </a:cubicBezTo>
                  <a:cubicBezTo>
                    <a:pt x="1987301" y="842762"/>
                    <a:pt x="1986080" y="845204"/>
                    <a:pt x="1983639" y="839100"/>
                  </a:cubicBezTo>
                  <a:close/>
                  <a:moveTo>
                    <a:pt x="1832272" y="540029"/>
                  </a:moveTo>
                  <a:cubicBezTo>
                    <a:pt x="1832272" y="541249"/>
                    <a:pt x="1831051" y="543691"/>
                    <a:pt x="1831051" y="543691"/>
                  </a:cubicBezTo>
                  <a:cubicBezTo>
                    <a:pt x="1831051" y="542470"/>
                    <a:pt x="1831051" y="542470"/>
                    <a:pt x="1829830" y="542470"/>
                  </a:cubicBezTo>
                  <a:cubicBezTo>
                    <a:pt x="1832272" y="540029"/>
                    <a:pt x="1832272" y="540029"/>
                    <a:pt x="1832272" y="540029"/>
                  </a:cubicBezTo>
                  <a:close/>
                  <a:moveTo>
                    <a:pt x="1832272" y="660878"/>
                  </a:moveTo>
                  <a:cubicBezTo>
                    <a:pt x="1831051" y="662099"/>
                    <a:pt x="1831051" y="664540"/>
                    <a:pt x="1829830" y="664540"/>
                  </a:cubicBezTo>
                  <a:cubicBezTo>
                    <a:pt x="1829830" y="664540"/>
                    <a:pt x="1828610" y="664540"/>
                    <a:pt x="1828610" y="663319"/>
                  </a:cubicBezTo>
                  <a:cubicBezTo>
                    <a:pt x="1829830" y="662099"/>
                    <a:pt x="1831051" y="660878"/>
                    <a:pt x="1832272" y="660878"/>
                  </a:cubicBezTo>
                  <a:close/>
                  <a:moveTo>
                    <a:pt x="1821285" y="504628"/>
                  </a:moveTo>
                  <a:cubicBezTo>
                    <a:pt x="1820065" y="505849"/>
                    <a:pt x="1820065" y="508290"/>
                    <a:pt x="1818844" y="508290"/>
                  </a:cubicBezTo>
                  <a:cubicBezTo>
                    <a:pt x="1817623" y="508290"/>
                    <a:pt x="1817623" y="508290"/>
                    <a:pt x="1817623" y="507070"/>
                  </a:cubicBezTo>
                  <a:cubicBezTo>
                    <a:pt x="1818844" y="505849"/>
                    <a:pt x="1820065" y="504628"/>
                    <a:pt x="1821285" y="504628"/>
                  </a:cubicBezTo>
                  <a:close/>
                  <a:moveTo>
                    <a:pt x="1820065" y="333730"/>
                  </a:moveTo>
                  <a:cubicBezTo>
                    <a:pt x="1822506" y="328847"/>
                    <a:pt x="1826168" y="328847"/>
                    <a:pt x="1827389" y="328847"/>
                  </a:cubicBezTo>
                  <a:cubicBezTo>
                    <a:pt x="1827389" y="328847"/>
                    <a:pt x="1828610" y="327627"/>
                    <a:pt x="1829830" y="327627"/>
                  </a:cubicBezTo>
                  <a:cubicBezTo>
                    <a:pt x="1829830" y="327627"/>
                    <a:pt x="1829830" y="327627"/>
                    <a:pt x="1829830" y="327627"/>
                  </a:cubicBezTo>
                  <a:cubicBezTo>
                    <a:pt x="1828610" y="332509"/>
                    <a:pt x="1827389" y="337392"/>
                    <a:pt x="1826168" y="332509"/>
                  </a:cubicBezTo>
                  <a:cubicBezTo>
                    <a:pt x="1824948" y="330068"/>
                    <a:pt x="1823727" y="332509"/>
                    <a:pt x="1822506" y="332509"/>
                  </a:cubicBezTo>
                  <a:cubicBezTo>
                    <a:pt x="1820065" y="332509"/>
                    <a:pt x="1820065" y="341054"/>
                    <a:pt x="1818844" y="342275"/>
                  </a:cubicBezTo>
                  <a:cubicBezTo>
                    <a:pt x="1817623" y="343496"/>
                    <a:pt x="1816403" y="342275"/>
                    <a:pt x="1816403" y="339834"/>
                  </a:cubicBezTo>
                  <a:cubicBezTo>
                    <a:pt x="1816403" y="338613"/>
                    <a:pt x="1815182" y="337392"/>
                    <a:pt x="1815182" y="337392"/>
                  </a:cubicBezTo>
                  <a:cubicBezTo>
                    <a:pt x="1817623" y="336172"/>
                    <a:pt x="1818844" y="336172"/>
                    <a:pt x="1820065" y="333730"/>
                  </a:cubicBezTo>
                  <a:close/>
                  <a:moveTo>
                    <a:pt x="1807858" y="347158"/>
                  </a:moveTo>
                  <a:cubicBezTo>
                    <a:pt x="1809078" y="344716"/>
                    <a:pt x="1811520" y="343496"/>
                    <a:pt x="1812741" y="341054"/>
                  </a:cubicBezTo>
                  <a:cubicBezTo>
                    <a:pt x="1812741" y="339834"/>
                    <a:pt x="1813961" y="339834"/>
                    <a:pt x="1813961" y="338613"/>
                  </a:cubicBezTo>
                  <a:cubicBezTo>
                    <a:pt x="1812741" y="339834"/>
                    <a:pt x="1811520" y="344716"/>
                    <a:pt x="1811520" y="347158"/>
                  </a:cubicBezTo>
                  <a:cubicBezTo>
                    <a:pt x="1809078" y="353261"/>
                    <a:pt x="1809078" y="350820"/>
                    <a:pt x="1807858" y="347158"/>
                  </a:cubicBezTo>
                  <a:cubicBezTo>
                    <a:pt x="1807858" y="347158"/>
                    <a:pt x="1807858" y="347158"/>
                    <a:pt x="1807858" y="347158"/>
                  </a:cubicBezTo>
                  <a:close/>
                  <a:moveTo>
                    <a:pt x="1768795" y="216543"/>
                  </a:moveTo>
                  <a:cubicBezTo>
                    <a:pt x="1771237" y="214101"/>
                    <a:pt x="1773678" y="212881"/>
                    <a:pt x="1776120" y="211660"/>
                  </a:cubicBezTo>
                  <a:cubicBezTo>
                    <a:pt x="1776120" y="211660"/>
                    <a:pt x="1777340" y="211660"/>
                    <a:pt x="1778561" y="210439"/>
                  </a:cubicBezTo>
                  <a:cubicBezTo>
                    <a:pt x="1778561" y="211660"/>
                    <a:pt x="1777340" y="212881"/>
                    <a:pt x="1777340" y="211660"/>
                  </a:cubicBezTo>
                  <a:cubicBezTo>
                    <a:pt x="1774899" y="209219"/>
                    <a:pt x="1776120" y="214101"/>
                    <a:pt x="1776120" y="214101"/>
                  </a:cubicBezTo>
                  <a:cubicBezTo>
                    <a:pt x="1773678" y="211660"/>
                    <a:pt x="1772457" y="212881"/>
                    <a:pt x="1771237" y="216543"/>
                  </a:cubicBezTo>
                  <a:cubicBezTo>
                    <a:pt x="1767575" y="223867"/>
                    <a:pt x="1767575" y="221426"/>
                    <a:pt x="1766354" y="220205"/>
                  </a:cubicBezTo>
                  <a:cubicBezTo>
                    <a:pt x="1766354" y="220205"/>
                    <a:pt x="1766354" y="220205"/>
                    <a:pt x="1766354" y="220205"/>
                  </a:cubicBezTo>
                  <a:cubicBezTo>
                    <a:pt x="1766354" y="218984"/>
                    <a:pt x="1767575" y="218984"/>
                    <a:pt x="1768795" y="216543"/>
                  </a:cubicBezTo>
                  <a:close/>
                  <a:moveTo>
                    <a:pt x="1766354" y="197012"/>
                  </a:moveTo>
                  <a:cubicBezTo>
                    <a:pt x="1765133" y="200674"/>
                    <a:pt x="1763913" y="199453"/>
                    <a:pt x="1763913" y="199453"/>
                  </a:cubicBezTo>
                  <a:cubicBezTo>
                    <a:pt x="1765133" y="198232"/>
                    <a:pt x="1766354" y="198232"/>
                    <a:pt x="1766354" y="197012"/>
                  </a:cubicBezTo>
                  <a:close/>
                  <a:moveTo>
                    <a:pt x="1791989" y="122549"/>
                  </a:moveTo>
                  <a:cubicBezTo>
                    <a:pt x="1791989" y="123770"/>
                    <a:pt x="1790768" y="123770"/>
                    <a:pt x="1790768" y="123770"/>
                  </a:cubicBezTo>
                  <a:cubicBezTo>
                    <a:pt x="1790768" y="122549"/>
                    <a:pt x="1790768" y="122549"/>
                    <a:pt x="1791989" y="122549"/>
                  </a:cubicBezTo>
                  <a:close/>
                  <a:moveTo>
                    <a:pt x="1689450" y="122549"/>
                  </a:moveTo>
                  <a:cubicBezTo>
                    <a:pt x="1689450" y="122549"/>
                    <a:pt x="1690670" y="122549"/>
                    <a:pt x="1690670" y="123770"/>
                  </a:cubicBezTo>
                  <a:cubicBezTo>
                    <a:pt x="1689450" y="123770"/>
                    <a:pt x="1689450" y="123770"/>
                    <a:pt x="1689450" y="122549"/>
                  </a:cubicBezTo>
                  <a:close/>
                  <a:moveTo>
                    <a:pt x="1665036" y="339834"/>
                  </a:moveTo>
                  <a:cubicBezTo>
                    <a:pt x="1663815" y="342275"/>
                    <a:pt x="1663815" y="343496"/>
                    <a:pt x="1662594" y="342275"/>
                  </a:cubicBezTo>
                  <a:cubicBezTo>
                    <a:pt x="1661374" y="341054"/>
                    <a:pt x="1662594" y="332509"/>
                    <a:pt x="1658932" y="332509"/>
                  </a:cubicBezTo>
                  <a:cubicBezTo>
                    <a:pt x="1657712" y="332509"/>
                    <a:pt x="1656491" y="330068"/>
                    <a:pt x="1655270" y="332509"/>
                  </a:cubicBezTo>
                  <a:cubicBezTo>
                    <a:pt x="1654049" y="336172"/>
                    <a:pt x="1652829" y="331289"/>
                    <a:pt x="1651608" y="327627"/>
                  </a:cubicBezTo>
                  <a:cubicBezTo>
                    <a:pt x="1651608" y="327627"/>
                    <a:pt x="1651608" y="327627"/>
                    <a:pt x="1651608" y="327627"/>
                  </a:cubicBezTo>
                  <a:cubicBezTo>
                    <a:pt x="1652829" y="327627"/>
                    <a:pt x="1652829" y="328847"/>
                    <a:pt x="1654049" y="328847"/>
                  </a:cubicBezTo>
                  <a:cubicBezTo>
                    <a:pt x="1655270" y="328847"/>
                    <a:pt x="1657712" y="328847"/>
                    <a:pt x="1661374" y="333730"/>
                  </a:cubicBezTo>
                  <a:cubicBezTo>
                    <a:pt x="1662594" y="336172"/>
                    <a:pt x="1665036" y="336172"/>
                    <a:pt x="1666256" y="337392"/>
                  </a:cubicBezTo>
                  <a:cubicBezTo>
                    <a:pt x="1665036" y="337392"/>
                    <a:pt x="1665036" y="338613"/>
                    <a:pt x="1665036" y="339834"/>
                  </a:cubicBezTo>
                  <a:close/>
                  <a:moveTo>
                    <a:pt x="1668698" y="347158"/>
                  </a:moveTo>
                  <a:cubicBezTo>
                    <a:pt x="1667477" y="344716"/>
                    <a:pt x="1666256" y="339834"/>
                    <a:pt x="1666256" y="338613"/>
                  </a:cubicBezTo>
                  <a:cubicBezTo>
                    <a:pt x="1667477" y="338613"/>
                    <a:pt x="1667477" y="339834"/>
                    <a:pt x="1667477" y="341054"/>
                  </a:cubicBezTo>
                  <a:cubicBezTo>
                    <a:pt x="1668698" y="343496"/>
                    <a:pt x="1671139" y="344716"/>
                    <a:pt x="1672360" y="347158"/>
                  </a:cubicBezTo>
                  <a:cubicBezTo>
                    <a:pt x="1672360" y="347158"/>
                    <a:pt x="1672360" y="348379"/>
                    <a:pt x="1672360" y="348379"/>
                  </a:cubicBezTo>
                  <a:cubicBezTo>
                    <a:pt x="1672360" y="350820"/>
                    <a:pt x="1671139" y="353261"/>
                    <a:pt x="1668698" y="347158"/>
                  </a:cubicBezTo>
                  <a:close/>
                  <a:moveTo>
                    <a:pt x="1661374" y="508290"/>
                  </a:moveTo>
                  <a:cubicBezTo>
                    <a:pt x="1660153" y="508290"/>
                    <a:pt x="1660153" y="505849"/>
                    <a:pt x="1658932" y="504628"/>
                  </a:cubicBezTo>
                  <a:cubicBezTo>
                    <a:pt x="1660153" y="505849"/>
                    <a:pt x="1661374" y="505849"/>
                    <a:pt x="1662594" y="507070"/>
                  </a:cubicBezTo>
                  <a:cubicBezTo>
                    <a:pt x="1662594" y="507070"/>
                    <a:pt x="1662594" y="508290"/>
                    <a:pt x="1661374" y="508290"/>
                  </a:cubicBezTo>
                  <a:close/>
                  <a:moveTo>
                    <a:pt x="1647946" y="540029"/>
                  </a:moveTo>
                  <a:cubicBezTo>
                    <a:pt x="1647946" y="540029"/>
                    <a:pt x="1649167" y="541249"/>
                    <a:pt x="1649167" y="541249"/>
                  </a:cubicBezTo>
                  <a:cubicBezTo>
                    <a:pt x="1649167" y="541249"/>
                    <a:pt x="1649167" y="542470"/>
                    <a:pt x="1647946" y="542470"/>
                  </a:cubicBezTo>
                  <a:cubicBezTo>
                    <a:pt x="1649167" y="542470"/>
                    <a:pt x="1647946" y="541249"/>
                    <a:pt x="1647946" y="540029"/>
                  </a:cubicBezTo>
                  <a:close/>
                  <a:moveTo>
                    <a:pt x="1650387" y="664540"/>
                  </a:moveTo>
                  <a:cubicBezTo>
                    <a:pt x="1650387" y="664540"/>
                    <a:pt x="1649167" y="662099"/>
                    <a:pt x="1647946" y="660878"/>
                  </a:cubicBezTo>
                  <a:cubicBezTo>
                    <a:pt x="1649167" y="662099"/>
                    <a:pt x="1650387" y="662099"/>
                    <a:pt x="1651608" y="663319"/>
                  </a:cubicBezTo>
                  <a:cubicBezTo>
                    <a:pt x="1651608" y="663319"/>
                    <a:pt x="1651608" y="664540"/>
                    <a:pt x="1650387" y="664540"/>
                  </a:cubicBezTo>
                  <a:close/>
                  <a:moveTo>
                    <a:pt x="1444089" y="734120"/>
                  </a:moveTo>
                  <a:cubicBezTo>
                    <a:pt x="1448972" y="729237"/>
                    <a:pt x="1455075" y="729237"/>
                    <a:pt x="1457517" y="729237"/>
                  </a:cubicBezTo>
                  <a:cubicBezTo>
                    <a:pt x="1458737" y="729237"/>
                    <a:pt x="1459958" y="728017"/>
                    <a:pt x="1462399" y="728017"/>
                  </a:cubicBezTo>
                  <a:cubicBezTo>
                    <a:pt x="1462399" y="728017"/>
                    <a:pt x="1462399" y="728017"/>
                    <a:pt x="1462399" y="728017"/>
                  </a:cubicBezTo>
                  <a:cubicBezTo>
                    <a:pt x="1459958" y="732899"/>
                    <a:pt x="1457517" y="737782"/>
                    <a:pt x="1455075" y="732899"/>
                  </a:cubicBezTo>
                  <a:cubicBezTo>
                    <a:pt x="1453855" y="730458"/>
                    <a:pt x="1451413" y="732899"/>
                    <a:pt x="1448972" y="732899"/>
                  </a:cubicBezTo>
                  <a:cubicBezTo>
                    <a:pt x="1442868" y="732899"/>
                    <a:pt x="1444089" y="741444"/>
                    <a:pt x="1441648" y="742665"/>
                  </a:cubicBezTo>
                  <a:cubicBezTo>
                    <a:pt x="1439206" y="743886"/>
                    <a:pt x="1437985" y="742665"/>
                    <a:pt x="1436765" y="740224"/>
                  </a:cubicBezTo>
                  <a:cubicBezTo>
                    <a:pt x="1435544" y="739003"/>
                    <a:pt x="1435544" y="737782"/>
                    <a:pt x="1434323" y="737782"/>
                  </a:cubicBezTo>
                  <a:cubicBezTo>
                    <a:pt x="1437985" y="736561"/>
                    <a:pt x="1442868" y="736561"/>
                    <a:pt x="1444089" y="734120"/>
                  </a:cubicBezTo>
                  <a:close/>
                  <a:moveTo>
                    <a:pt x="1419675" y="746327"/>
                  </a:moveTo>
                  <a:cubicBezTo>
                    <a:pt x="1422116" y="743886"/>
                    <a:pt x="1426999" y="742665"/>
                    <a:pt x="1429441" y="740224"/>
                  </a:cubicBezTo>
                  <a:cubicBezTo>
                    <a:pt x="1430661" y="739003"/>
                    <a:pt x="1431882" y="739003"/>
                    <a:pt x="1433103" y="737782"/>
                  </a:cubicBezTo>
                  <a:cubicBezTo>
                    <a:pt x="1430661" y="739003"/>
                    <a:pt x="1429441" y="743886"/>
                    <a:pt x="1426999" y="746327"/>
                  </a:cubicBezTo>
                  <a:cubicBezTo>
                    <a:pt x="1422116" y="752431"/>
                    <a:pt x="1420896" y="751210"/>
                    <a:pt x="1419675" y="746327"/>
                  </a:cubicBezTo>
                  <a:cubicBezTo>
                    <a:pt x="1418454" y="747548"/>
                    <a:pt x="1419675" y="747548"/>
                    <a:pt x="1419675" y="746327"/>
                  </a:cubicBezTo>
                  <a:close/>
                  <a:moveTo>
                    <a:pt x="1357419" y="612050"/>
                  </a:moveTo>
                  <a:cubicBezTo>
                    <a:pt x="1358640" y="612050"/>
                    <a:pt x="1359861" y="612050"/>
                    <a:pt x="1362302" y="610829"/>
                  </a:cubicBezTo>
                  <a:cubicBezTo>
                    <a:pt x="1361081" y="612050"/>
                    <a:pt x="1359861" y="613271"/>
                    <a:pt x="1359861" y="612050"/>
                  </a:cubicBezTo>
                  <a:cubicBezTo>
                    <a:pt x="1356198" y="609609"/>
                    <a:pt x="1357419" y="614491"/>
                    <a:pt x="1357419" y="614491"/>
                  </a:cubicBezTo>
                  <a:cubicBezTo>
                    <a:pt x="1353757" y="612050"/>
                    <a:pt x="1350095" y="613271"/>
                    <a:pt x="1347654" y="616933"/>
                  </a:cubicBezTo>
                  <a:cubicBezTo>
                    <a:pt x="1341550" y="624257"/>
                    <a:pt x="1341550" y="621816"/>
                    <a:pt x="1337888" y="620595"/>
                  </a:cubicBezTo>
                  <a:cubicBezTo>
                    <a:pt x="1337888" y="620595"/>
                    <a:pt x="1336667" y="620595"/>
                    <a:pt x="1336667" y="620595"/>
                  </a:cubicBezTo>
                  <a:cubicBezTo>
                    <a:pt x="1339109" y="619374"/>
                    <a:pt x="1342771" y="619374"/>
                    <a:pt x="1345212" y="616933"/>
                  </a:cubicBezTo>
                  <a:cubicBezTo>
                    <a:pt x="1347654" y="614491"/>
                    <a:pt x="1352536" y="613271"/>
                    <a:pt x="1357419" y="612050"/>
                  </a:cubicBezTo>
                  <a:close/>
                  <a:moveTo>
                    <a:pt x="1339109" y="597402"/>
                  </a:moveTo>
                  <a:cubicBezTo>
                    <a:pt x="1335447" y="601064"/>
                    <a:pt x="1335447" y="599843"/>
                    <a:pt x="1333005" y="599843"/>
                  </a:cubicBezTo>
                  <a:cubicBezTo>
                    <a:pt x="1335447" y="598622"/>
                    <a:pt x="1336667" y="597402"/>
                    <a:pt x="1339109" y="597402"/>
                  </a:cubicBezTo>
                  <a:close/>
                  <a:moveTo>
                    <a:pt x="1387937" y="522939"/>
                  </a:moveTo>
                  <a:cubicBezTo>
                    <a:pt x="1386716" y="524160"/>
                    <a:pt x="1386716" y="524160"/>
                    <a:pt x="1385495" y="524160"/>
                  </a:cubicBezTo>
                  <a:cubicBezTo>
                    <a:pt x="1386716" y="522939"/>
                    <a:pt x="1386716" y="522939"/>
                    <a:pt x="1387937" y="522939"/>
                  </a:cubicBezTo>
                  <a:close/>
                  <a:moveTo>
                    <a:pt x="1185300" y="522939"/>
                  </a:moveTo>
                  <a:cubicBezTo>
                    <a:pt x="1186521" y="522939"/>
                    <a:pt x="1186521" y="522939"/>
                    <a:pt x="1187742" y="524160"/>
                  </a:cubicBezTo>
                  <a:cubicBezTo>
                    <a:pt x="1187742" y="524160"/>
                    <a:pt x="1186521" y="524160"/>
                    <a:pt x="1185300" y="522939"/>
                  </a:cubicBezTo>
                  <a:close/>
                  <a:moveTo>
                    <a:pt x="1137693" y="740224"/>
                  </a:moveTo>
                  <a:cubicBezTo>
                    <a:pt x="1136472" y="742665"/>
                    <a:pt x="1134031" y="743886"/>
                    <a:pt x="1132810" y="742665"/>
                  </a:cubicBezTo>
                  <a:cubicBezTo>
                    <a:pt x="1130369" y="741444"/>
                    <a:pt x="1131590" y="732899"/>
                    <a:pt x="1125486" y="732899"/>
                  </a:cubicBezTo>
                  <a:cubicBezTo>
                    <a:pt x="1123045" y="732899"/>
                    <a:pt x="1120603" y="730458"/>
                    <a:pt x="1119383" y="732899"/>
                  </a:cubicBezTo>
                  <a:cubicBezTo>
                    <a:pt x="1116941" y="736561"/>
                    <a:pt x="1114500" y="731679"/>
                    <a:pt x="1112058" y="728017"/>
                  </a:cubicBezTo>
                  <a:cubicBezTo>
                    <a:pt x="1112058" y="728017"/>
                    <a:pt x="1112058" y="728017"/>
                    <a:pt x="1112058" y="728017"/>
                  </a:cubicBezTo>
                  <a:cubicBezTo>
                    <a:pt x="1113279" y="728017"/>
                    <a:pt x="1115720" y="729237"/>
                    <a:pt x="1116941" y="729237"/>
                  </a:cubicBezTo>
                  <a:cubicBezTo>
                    <a:pt x="1119383" y="729237"/>
                    <a:pt x="1125486" y="729237"/>
                    <a:pt x="1130369" y="734120"/>
                  </a:cubicBezTo>
                  <a:cubicBezTo>
                    <a:pt x="1131590" y="736561"/>
                    <a:pt x="1136472" y="736561"/>
                    <a:pt x="1140134" y="737782"/>
                  </a:cubicBezTo>
                  <a:cubicBezTo>
                    <a:pt x="1138914" y="737782"/>
                    <a:pt x="1137693" y="739003"/>
                    <a:pt x="1137693" y="740224"/>
                  </a:cubicBezTo>
                  <a:close/>
                  <a:moveTo>
                    <a:pt x="1146238" y="746327"/>
                  </a:moveTo>
                  <a:cubicBezTo>
                    <a:pt x="1145017" y="743886"/>
                    <a:pt x="1142576" y="739003"/>
                    <a:pt x="1140134" y="737782"/>
                  </a:cubicBezTo>
                  <a:cubicBezTo>
                    <a:pt x="1141355" y="737782"/>
                    <a:pt x="1142576" y="739003"/>
                    <a:pt x="1143797" y="740224"/>
                  </a:cubicBezTo>
                  <a:cubicBezTo>
                    <a:pt x="1146238" y="742665"/>
                    <a:pt x="1151121" y="743886"/>
                    <a:pt x="1153562" y="746327"/>
                  </a:cubicBezTo>
                  <a:cubicBezTo>
                    <a:pt x="1153562" y="746327"/>
                    <a:pt x="1153562" y="747548"/>
                    <a:pt x="1154783" y="747548"/>
                  </a:cubicBezTo>
                  <a:cubicBezTo>
                    <a:pt x="1152341" y="751210"/>
                    <a:pt x="1151121" y="752431"/>
                    <a:pt x="1146238" y="746327"/>
                  </a:cubicBezTo>
                  <a:close/>
                  <a:moveTo>
                    <a:pt x="1132810" y="907460"/>
                  </a:moveTo>
                  <a:cubicBezTo>
                    <a:pt x="1131590" y="907460"/>
                    <a:pt x="1130369" y="905018"/>
                    <a:pt x="1127927" y="903797"/>
                  </a:cubicBezTo>
                  <a:cubicBezTo>
                    <a:pt x="1130369" y="905018"/>
                    <a:pt x="1132810" y="905018"/>
                    <a:pt x="1135252" y="906239"/>
                  </a:cubicBezTo>
                  <a:cubicBezTo>
                    <a:pt x="1135252" y="907460"/>
                    <a:pt x="1134031" y="907460"/>
                    <a:pt x="1132810" y="907460"/>
                  </a:cubicBezTo>
                  <a:close/>
                  <a:moveTo>
                    <a:pt x="1104734" y="939198"/>
                  </a:moveTo>
                  <a:cubicBezTo>
                    <a:pt x="1105955" y="939198"/>
                    <a:pt x="1107176" y="940418"/>
                    <a:pt x="1107176" y="940418"/>
                  </a:cubicBezTo>
                  <a:cubicBezTo>
                    <a:pt x="1107176" y="940418"/>
                    <a:pt x="1105955" y="941639"/>
                    <a:pt x="1105955" y="941639"/>
                  </a:cubicBezTo>
                  <a:cubicBezTo>
                    <a:pt x="1105955" y="942860"/>
                    <a:pt x="1105955" y="941639"/>
                    <a:pt x="1104734" y="939198"/>
                  </a:cubicBezTo>
                  <a:close/>
                  <a:moveTo>
                    <a:pt x="1110838" y="1063709"/>
                  </a:moveTo>
                  <a:cubicBezTo>
                    <a:pt x="1109617" y="1063709"/>
                    <a:pt x="1108396" y="1061268"/>
                    <a:pt x="1107176" y="1060047"/>
                  </a:cubicBezTo>
                  <a:cubicBezTo>
                    <a:pt x="1109617" y="1061268"/>
                    <a:pt x="1110838" y="1061268"/>
                    <a:pt x="1113279" y="1062489"/>
                  </a:cubicBezTo>
                  <a:cubicBezTo>
                    <a:pt x="1112058" y="1063709"/>
                    <a:pt x="1112058" y="1063709"/>
                    <a:pt x="1110838" y="1063709"/>
                  </a:cubicBezTo>
                  <a:close/>
                  <a:moveTo>
                    <a:pt x="750731" y="1031971"/>
                  </a:moveTo>
                  <a:cubicBezTo>
                    <a:pt x="755614" y="1027088"/>
                    <a:pt x="761717" y="1027088"/>
                    <a:pt x="764159" y="1027088"/>
                  </a:cubicBezTo>
                  <a:cubicBezTo>
                    <a:pt x="765379" y="1027088"/>
                    <a:pt x="766600" y="1025867"/>
                    <a:pt x="769041" y="1025867"/>
                  </a:cubicBezTo>
                  <a:cubicBezTo>
                    <a:pt x="769041" y="1025867"/>
                    <a:pt x="769041" y="1025867"/>
                    <a:pt x="769041" y="1025867"/>
                  </a:cubicBezTo>
                  <a:cubicBezTo>
                    <a:pt x="766600" y="1030750"/>
                    <a:pt x="764159" y="1035633"/>
                    <a:pt x="761717" y="1030750"/>
                  </a:cubicBezTo>
                  <a:cubicBezTo>
                    <a:pt x="760497" y="1028309"/>
                    <a:pt x="758055" y="1030750"/>
                    <a:pt x="755614" y="1030750"/>
                  </a:cubicBezTo>
                  <a:cubicBezTo>
                    <a:pt x="749510" y="1030750"/>
                    <a:pt x="750731" y="1039295"/>
                    <a:pt x="748290" y="1040516"/>
                  </a:cubicBezTo>
                  <a:cubicBezTo>
                    <a:pt x="745848" y="1041737"/>
                    <a:pt x="744627" y="1040516"/>
                    <a:pt x="743407" y="1038074"/>
                  </a:cubicBezTo>
                  <a:cubicBezTo>
                    <a:pt x="742186" y="1036854"/>
                    <a:pt x="742186" y="1035633"/>
                    <a:pt x="740965" y="1035633"/>
                  </a:cubicBezTo>
                  <a:cubicBezTo>
                    <a:pt x="745848" y="1034412"/>
                    <a:pt x="749510" y="1033192"/>
                    <a:pt x="750731" y="1031971"/>
                  </a:cubicBezTo>
                  <a:close/>
                  <a:moveTo>
                    <a:pt x="726317" y="1044178"/>
                  </a:moveTo>
                  <a:cubicBezTo>
                    <a:pt x="728758" y="1041737"/>
                    <a:pt x="733641" y="1040516"/>
                    <a:pt x="736083" y="1038074"/>
                  </a:cubicBezTo>
                  <a:cubicBezTo>
                    <a:pt x="737303" y="1036854"/>
                    <a:pt x="738524" y="1036854"/>
                    <a:pt x="739745" y="1035633"/>
                  </a:cubicBezTo>
                  <a:cubicBezTo>
                    <a:pt x="737303" y="1036854"/>
                    <a:pt x="736083" y="1041737"/>
                    <a:pt x="733641" y="1044178"/>
                  </a:cubicBezTo>
                  <a:cubicBezTo>
                    <a:pt x="729979" y="1050282"/>
                    <a:pt x="728758" y="1047840"/>
                    <a:pt x="726317" y="1044178"/>
                  </a:cubicBezTo>
                  <a:cubicBezTo>
                    <a:pt x="726317" y="1045399"/>
                    <a:pt x="726317" y="1045399"/>
                    <a:pt x="726317" y="1044178"/>
                  </a:cubicBezTo>
                  <a:close/>
                  <a:moveTo>
                    <a:pt x="664061" y="908680"/>
                  </a:moveTo>
                  <a:cubicBezTo>
                    <a:pt x="665282" y="908680"/>
                    <a:pt x="666503" y="908680"/>
                    <a:pt x="668944" y="907460"/>
                  </a:cubicBezTo>
                  <a:cubicBezTo>
                    <a:pt x="667723" y="908680"/>
                    <a:pt x="666503" y="909901"/>
                    <a:pt x="666503" y="908680"/>
                  </a:cubicBezTo>
                  <a:cubicBezTo>
                    <a:pt x="662841" y="906239"/>
                    <a:pt x="664061" y="911122"/>
                    <a:pt x="664061" y="911122"/>
                  </a:cubicBezTo>
                  <a:cubicBezTo>
                    <a:pt x="660399" y="908680"/>
                    <a:pt x="656737" y="909901"/>
                    <a:pt x="654296" y="913563"/>
                  </a:cubicBezTo>
                  <a:cubicBezTo>
                    <a:pt x="648192" y="920887"/>
                    <a:pt x="648192" y="918446"/>
                    <a:pt x="644530" y="917225"/>
                  </a:cubicBezTo>
                  <a:cubicBezTo>
                    <a:pt x="644530" y="917225"/>
                    <a:pt x="643309" y="917225"/>
                    <a:pt x="643309" y="917225"/>
                  </a:cubicBezTo>
                  <a:cubicBezTo>
                    <a:pt x="645751" y="916004"/>
                    <a:pt x="649413" y="916004"/>
                    <a:pt x="651854" y="913563"/>
                  </a:cubicBezTo>
                  <a:cubicBezTo>
                    <a:pt x="654296" y="912342"/>
                    <a:pt x="659178" y="911122"/>
                    <a:pt x="664061" y="908680"/>
                  </a:cubicBezTo>
                  <a:close/>
                  <a:moveTo>
                    <a:pt x="645751" y="894032"/>
                  </a:moveTo>
                  <a:cubicBezTo>
                    <a:pt x="642089" y="897694"/>
                    <a:pt x="642089" y="896473"/>
                    <a:pt x="639647" y="896473"/>
                  </a:cubicBezTo>
                  <a:cubicBezTo>
                    <a:pt x="642089" y="896473"/>
                    <a:pt x="644530" y="895253"/>
                    <a:pt x="645751" y="894032"/>
                  </a:cubicBezTo>
                  <a:close/>
                  <a:moveTo>
                    <a:pt x="694579" y="819569"/>
                  </a:moveTo>
                  <a:cubicBezTo>
                    <a:pt x="693358" y="820790"/>
                    <a:pt x="693358" y="820790"/>
                    <a:pt x="692137" y="820790"/>
                  </a:cubicBezTo>
                  <a:cubicBezTo>
                    <a:pt x="693358" y="820790"/>
                    <a:pt x="694579" y="820790"/>
                    <a:pt x="694579" y="819569"/>
                  </a:cubicBezTo>
                  <a:close/>
                  <a:moveTo>
                    <a:pt x="493163" y="819569"/>
                  </a:moveTo>
                  <a:cubicBezTo>
                    <a:pt x="494384" y="819569"/>
                    <a:pt x="494384" y="819569"/>
                    <a:pt x="495604" y="820790"/>
                  </a:cubicBezTo>
                  <a:cubicBezTo>
                    <a:pt x="494384" y="822010"/>
                    <a:pt x="494384" y="820790"/>
                    <a:pt x="493163" y="819569"/>
                  </a:cubicBezTo>
                  <a:close/>
                  <a:moveTo>
                    <a:pt x="444335" y="1038074"/>
                  </a:moveTo>
                  <a:cubicBezTo>
                    <a:pt x="443114" y="1040516"/>
                    <a:pt x="440673" y="1041737"/>
                    <a:pt x="439452" y="1040516"/>
                  </a:cubicBezTo>
                  <a:cubicBezTo>
                    <a:pt x="437011" y="1039295"/>
                    <a:pt x="438232" y="1030750"/>
                    <a:pt x="432128" y="1030750"/>
                  </a:cubicBezTo>
                  <a:cubicBezTo>
                    <a:pt x="429687" y="1030750"/>
                    <a:pt x="427245" y="1028309"/>
                    <a:pt x="426025" y="1030750"/>
                  </a:cubicBezTo>
                  <a:cubicBezTo>
                    <a:pt x="423583" y="1034412"/>
                    <a:pt x="421142" y="1029530"/>
                    <a:pt x="418700" y="1025867"/>
                  </a:cubicBezTo>
                  <a:cubicBezTo>
                    <a:pt x="418700" y="1025867"/>
                    <a:pt x="418700" y="1025867"/>
                    <a:pt x="418700" y="1025867"/>
                  </a:cubicBezTo>
                  <a:cubicBezTo>
                    <a:pt x="419921" y="1025867"/>
                    <a:pt x="422362" y="1027088"/>
                    <a:pt x="423583" y="1027088"/>
                  </a:cubicBezTo>
                  <a:cubicBezTo>
                    <a:pt x="426025" y="1027088"/>
                    <a:pt x="432128" y="1027088"/>
                    <a:pt x="437011" y="1031971"/>
                  </a:cubicBezTo>
                  <a:cubicBezTo>
                    <a:pt x="438232" y="1034412"/>
                    <a:pt x="443114" y="1034412"/>
                    <a:pt x="446776" y="1035633"/>
                  </a:cubicBezTo>
                  <a:cubicBezTo>
                    <a:pt x="445556" y="1035633"/>
                    <a:pt x="445556" y="1035633"/>
                    <a:pt x="444335" y="1038074"/>
                  </a:cubicBezTo>
                  <a:close/>
                  <a:moveTo>
                    <a:pt x="454101" y="1044178"/>
                  </a:moveTo>
                  <a:cubicBezTo>
                    <a:pt x="452880" y="1041737"/>
                    <a:pt x="450439" y="1036854"/>
                    <a:pt x="447997" y="1035633"/>
                  </a:cubicBezTo>
                  <a:cubicBezTo>
                    <a:pt x="449218" y="1035633"/>
                    <a:pt x="450439" y="1036854"/>
                    <a:pt x="451659" y="1038074"/>
                  </a:cubicBezTo>
                  <a:cubicBezTo>
                    <a:pt x="454101" y="1040516"/>
                    <a:pt x="458983" y="1041737"/>
                    <a:pt x="461425" y="1044178"/>
                  </a:cubicBezTo>
                  <a:cubicBezTo>
                    <a:pt x="461425" y="1044178"/>
                    <a:pt x="461425" y="1045399"/>
                    <a:pt x="462646" y="1045399"/>
                  </a:cubicBezTo>
                  <a:cubicBezTo>
                    <a:pt x="460204" y="1047840"/>
                    <a:pt x="457763" y="1050282"/>
                    <a:pt x="454101" y="1044178"/>
                  </a:cubicBezTo>
                  <a:close/>
                  <a:moveTo>
                    <a:pt x="439452" y="1205310"/>
                  </a:moveTo>
                  <a:cubicBezTo>
                    <a:pt x="438232" y="1205310"/>
                    <a:pt x="437011" y="1202869"/>
                    <a:pt x="434569" y="1201649"/>
                  </a:cubicBezTo>
                  <a:cubicBezTo>
                    <a:pt x="437011" y="1202869"/>
                    <a:pt x="439452" y="1202869"/>
                    <a:pt x="441894" y="1204090"/>
                  </a:cubicBezTo>
                  <a:cubicBezTo>
                    <a:pt x="441894" y="1205310"/>
                    <a:pt x="440673" y="1205310"/>
                    <a:pt x="439452" y="1205310"/>
                  </a:cubicBezTo>
                  <a:close/>
                  <a:moveTo>
                    <a:pt x="411376" y="1237049"/>
                  </a:moveTo>
                  <a:cubicBezTo>
                    <a:pt x="412597" y="1237049"/>
                    <a:pt x="413818" y="1238270"/>
                    <a:pt x="413818" y="1238270"/>
                  </a:cubicBezTo>
                  <a:cubicBezTo>
                    <a:pt x="413818" y="1238270"/>
                    <a:pt x="412597" y="1239490"/>
                    <a:pt x="412597" y="1239490"/>
                  </a:cubicBezTo>
                  <a:cubicBezTo>
                    <a:pt x="412597" y="1240711"/>
                    <a:pt x="412597" y="1238270"/>
                    <a:pt x="411376" y="1237049"/>
                  </a:cubicBezTo>
                  <a:close/>
                  <a:moveTo>
                    <a:pt x="417480" y="1361560"/>
                  </a:moveTo>
                  <a:cubicBezTo>
                    <a:pt x="416259" y="1361560"/>
                    <a:pt x="415038" y="1359119"/>
                    <a:pt x="413818" y="1357898"/>
                  </a:cubicBezTo>
                  <a:cubicBezTo>
                    <a:pt x="416259" y="1359119"/>
                    <a:pt x="417480" y="1359119"/>
                    <a:pt x="419921" y="1360340"/>
                  </a:cubicBezTo>
                  <a:cubicBezTo>
                    <a:pt x="419921" y="1361560"/>
                    <a:pt x="418700" y="1361560"/>
                    <a:pt x="417480" y="1361560"/>
                  </a:cubicBezTo>
                  <a:close/>
                  <a:moveTo>
                    <a:pt x="285644" y="1650866"/>
                  </a:moveTo>
                  <a:cubicBezTo>
                    <a:pt x="286865" y="1650866"/>
                    <a:pt x="288085" y="1650866"/>
                    <a:pt x="289306" y="1650866"/>
                  </a:cubicBezTo>
                  <a:cubicBezTo>
                    <a:pt x="288085" y="1652087"/>
                    <a:pt x="286865" y="1652087"/>
                    <a:pt x="285644" y="1650866"/>
                  </a:cubicBezTo>
                  <a:close/>
                  <a:moveTo>
                    <a:pt x="321044" y="1792468"/>
                  </a:moveTo>
                  <a:cubicBezTo>
                    <a:pt x="318603" y="1793688"/>
                    <a:pt x="319824" y="1791247"/>
                    <a:pt x="313720" y="1794909"/>
                  </a:cubicBezTo>
                  <a:cubicBezTo>
                    <a:pt x="312499" y="1796130"/>
                    <a:pt x="310058" y="1794909"/>
                    <a:pt x="307617" y="1794909"/>
                  </a:cubicBezTo>
                  <a:cubicBezTo>
                    <a:pt x="312499" y="1792468"/>
                    <a:pt x="317382" y="1792468"/>
                    <a:pt x="321044" y="1792468"/>
                  </a:cubicBezTo>
                  <a:cubicBezTo>
                    <a:pt x="321044" y="1792468"/>
                    <a:pt x="321044" y="1792468"/>
                    <a:pt x="321044" y="1792468"/>
                  </a:cubicBezTo>
                  <a:close/>
                  <a:moveTo>
                    <a:pt x="9327374" y="1080799"/>
                  </a:moveTo>
                  <a:cubicBezTo>
                    <a:pt x="9326153" y="1082020"/>
                    <a:pt x="9326153" y="1084461"/>
                    <a:pt x="9326153" y="1084461"/>
                  </a:cubicBezTo>
                  <a:cubicBezTo>
                    <a:pt x="9326153" y="1083240"/>
                    <a:pt x="9324932" y="1083240"/>
                    <a:pt x="9324932" y="1083240"/>
                  </a:cubicBezTo>
                  <a:cubicBezTo>
                    <a:pt x="9326153" y="1082020"/>
                    <a:pt x="9326153" y="1082020"/>
                    <a:pt x="9327374" y="1080799"/>
                  </a:cubicBezTo>
                  <a:close/>
                  <a:moveTo>
                    <a:pt x="9324932" y="1201649"/>
                  </a:moveTo>
                  <a:cubicBezTo>
                    <a:pt x="9323712" y="1202869"/>
                    <a:pt x="9322491" y="1205310"/>
                    <a:pt x="9321270" y="1205310"/>
                  </a:cubicBezTo>
                  <a:cubicBezTo>
                    <a:pt x="9320049" y="1205310"/>
                    <a:pt x="9320049" y="1205310"/>
                    <a:pt x="9318829" y="1204090"/>
                  </a:cubicBezTo>
                  <a:cubicBezTo>
                    <a:pt x="9321270" y="1204090"/>
                    <a:pt x="9323712" y="1202869"/>
                    <a:pt x="9324932" y="1201649"/>
                  </a:cubicBezTo>
                  <a:close/>
                  <a:moveTo>
                    <a:pt x="9276104" y="1001453"/>
                  </a:moveTo>
                  <a:cubicBezTo>
                    <a:pt x="9276104" y="1001453"/>
                    <a:pt x="9276104" y="1001453"/>
                    <a:pt x="9276104" y="1001453"/>
                  </a:cubicBezTo>
                  <a:cubicBezTo>
                    <a:pt x="9276104" y="1001453"/>
                    <a:pt x="9276104" y="1001453"/>
                    <a:pt x="9276104" y="1001453"/>
                  </a:cubicBezTo>
                  <a:cubicBezTo>
                    <a:pt x="9276104" y="1001453"/>
                    <a:pt x="9276104" y="1001453"/>
                    <a:pt x="9276104" y="1001453"/>
                  </a:cubicBezTo>
                  <a:close/>
                  <a:moveTo>
                    <a:pt x="9263897" y="978260"/>
                  </a:moveTo>
                  <a:cubicBezTo>
                    <a:pt x="9263897" y="978260"/>
                    <a:pt x="9262677" y="979481"/>
                    <a:pt x="9262677" y="979481"/>
                  </a:cubicBezTo>
                  <a:cubicBezTo>
                    <a:pt x="9256573" y="983143"/>
                    <a:pt x="9256573" y="979481"/>
                    <a:pt x="9255352" y="977039"/>
                  </a:cubicBezTo>
                  <a:cubicBezTo>
                    <a:pt x="9255352" y="977039"/>
                    <a:pt x="9255352" y="977039"/>
                    <a:pt x="9255352" y="977039"/>
                  </a:cubicBezTo>
                  <a:cubicBezTo>
                    <a:pt x="9259014" y="977039"/>
                    <a:pt x="9262677" y="978260"/>
                    <a:pt x="9263897" y="978260"/>
                  </a:cubicBezTo>
                  <a:close/>
                  <a:moveTo>
                    <a:pt x="9246807" y="945301"/>
                  </a:moveTo>
                  <a:cubicBezTo>
                    <a:pt x="9248028" y="945301"/>
                    <a:pt x="9249249" y="944081"/>
                    <a:pt x="9250470" y="944081"/>
                  </a:cubicBezTo>
                  <a:cubicBezTo>
                    <a:pt x="9249249" y="945301"/>
                    <a:pt x="9249249" y="947743"/>
                    <a:pt x="9249249" y="947743"/>
                  </a:cubicBezTo>
                  <a:cubicBezTo>
                    <a:pt x="9249249" y="946522"/>
                    <a:pt x="9248028" y="946522"/>
                    <a:pt x="9246807" y="945301"/>
                  </a:cubicBezTo>
                  <a:cubicBezTo>
                    <a:pt x="9246807" y="945301"/>
                    <a:pt x="9246807" y="945301"/>
                    <a:pt x="9246807" y="945301"/>
                  </a:cubicBezTo>
                  <a:close/>
                  <a:moveTo>
                    <a:pt x="9248028" y="975819"/>
                  </a:moveTo>
                  <a:cubicBezTo>
                    <a:pt x="9246807" y="977039"/>
                    <a:pt x="9245587" y="977039"/>
                    <a:pt x="9244366" y="977039"/>
                  </a:cubicBezTo>
                  <a:cubicBezTo>
                    <a:pt x="9244366" y="977039"/>
                    <a:pt x="9243145" y="975819"/>
                    <a:pt x="9243145" y="975819"/>
                  </a:cubicBezTo>
                  <a:cubicBezTo>
                    <a:pt x="9245587" y="975819"/>
                    <a:pt x="9246807" y="975819"/>
                    <a:pt x="9248028" y="975819"/>
                  </a:cubicBezTo>
                  <a:close/>
                  <a:moveTo>
                    <a:pt x="9239483" y="975819"/>
                  </a:moveTo>
                  <a:cubicBezTo>
                    <a:pt x="9240704" y="975819"/>
                    <a:pt x="9240704" y="975819"/>
                    <a:pt x="9241925" y="975819"/>
                  </a:cubicBezTo>
                  <a:cubicBezTo>
                    <a:pt x="9240704" y="977039"/>
                    <a:pt x="9240704" y="979481"/>
                    <a:pt x="9240704" y="979481"/>
                  </a:cubicBezTo>
                  <a:cubicBezTo>
                    <a:pt x="9239483" y="977039"/>
                    <a:pt x="9237042" y="977039"/>
                    <a:pt x="9235821" y="975819"/>
                  </a:cubicBezTo>
                  <a:cubicBezTo>
                    <a:pt x="9237042" y="975819"/>
                    <a:pt x="9238263" y="975819"/>
                    <a:pt x="9239483" y="975819"/>
                  </a:cubicBezTo>
                  <a:close/>
                  <a:moveTo>
                    <a:pt x="9229718" y="848866"/>
                  </a:moveTo>
                  <a:cubicBezTo>
                    <a:pt x="9229718" y="850087"/>
                    <a:pt x="9229718" y="851307"/>
                    <a:pt x="9229718" y="851307"/>
                  </a:cubicBezTo>
                  <a:cubicBezTo>
                    <a:pt x="9229718" y="851307"/>
                    <a:pt x="9228497" y="850087"/>
                    <a:pt x="9228497" y="850087"/>
                  </a:cubicBezTo>
                  <a:cubicBezTo>
                    <a:pt x="9228497" y="850087"/>
                    <a:pt x="9229718" y="850087"/>
                    <a:pt x="9229718" y="848866"/>
                  </a:cubicBezTo>
                  <a:close/>
                  <a:moveTo>
                    <a:pt x="9062482" y="851307"/>
                  </a:moveTo>
                  <a:cubicBezTo>
                    <a:pt x="9062482" y="851307"/>
                    <a:pt x="9061261" y="851307"/>
                    <a:pt x="9061261" y="852528"/>
                  </a:cubicBezTo>
                  <a:cubicBezTo>
                    <a:pt x="9061261" y="852528"/>
                    <a:pt x="9061261" y="851307"/>
                    <a:pt x="9061261" y="850087"/>
                  </a:cubicBezTo>
                  <a:cubicBezTo>
                    <a:pt x="9061261" y="850087"/>
                    <a:pt x="9061261" y="850087"/>
                    <a:pt x="9062482" y="851307"/>
                  </a:cubicBezTo>
                  <a:close/>
                  <a:moveTo>
                    <a:pt x="9044171" y="945301"/>
                  </a:moveTo>
                  <a:cubicBezTo>
                    <a:pt x="9044171" y="945301"/>
                    <a:pt x="9044171" y="945301"/>
                    <a:pt x="9044171" y="945301"/>
                  </a:cubicBezTo>
                  <a:cubicBezTo>
                    <a:pt x="9042951" y="945301"/>
                    <a:pt x="9042951" y="946522"/>
                    <a:pt x="9041730" y="946522"/>
                  </a:cubicBezTo>
                  <a:cubicBezTo>
                    <a:pt x="9041730" y="946522"/>
                    <a:pt x="9041730" y="944081"/>
                    <a:pt x="9040509" y="942860"/>
                  </a:cubicBezTo>
                  <a:cubicBezTo>
                    <a:pt x="9041730" y="944081"/>
                    <a:pt x="9042951" y="945301"/>
                    <a:pt x="9044171" y="945301"/>
                  </a:cubicBezTo>
                  <a:close/>
                  <a:moveTo>
                    <a:pt x="9033185" y="977039"/>
                  </a:moveTo>
                  <a:lnTo>
                    <a:pt x="9030744" y="980702"/>
                  </a:lnTo>
                  <a:cubicBezTo>
                    <a:pt x="9029523" y="980702"/>
                    <a:pt x="9029523" y="979481"/>
                    <a:pt x="9028302" y="979481"/>
                  </a:cubicBezTo>
                  <a:cubicBezTo>
                    <a:pt x="9028302" y="979481"/>
                    <a:pt x="9027081" y="978260"/>
                    <a:pt x="9027081" y="978260"/>
                  </a:cubicBezTo>
                  <a:cubicBezTo>
                    <a:pt x="9028302" y="978260"/>
                    <a:pt x="9030744" y="977039"/>
                    <a:pt x="9033185" y="977039"/>
                  </a:cubicBezTo>
                  <a:close/>
                  <a:moveTo>
                    <a:pt x="8959943" y="961170"/>
                  </a:moveTo>
                  <a:cubicBezTo>
                    <a:pt x="8961164" y="959950"/>
                    <a:pt x="8961164" y="958729"/>
                    <a:pt x="8962384" y="957508"/>
                  </a:cubicBezTo>
                  <a:cubicBezTo>
                    <a:pt x="8962384" y="957508"/>
                    <a:pt x="8962384" y="957508"/>
                    <a:pt x="8962384" y="957508"/>
                  </a:cubicBezTo>
                  <a:cubicBezTo>
                    <a:pt x="8962384" y="957508"/>
                    <a:pt x="8963605" y="957508"/>
                    <a:pt x="8964826" y="956288"/>
                  </a:cubicBezTo>
                  <a:cubicBezTo>
                    <a:pt x="8968488" y="956288"/>
                    <a:pt x="8973371" y="956288"/>
                    <a:pt x="8978253" y="959950"/>
                  </a:cubicBezTo>
                  <a:cubicBezTo>
                    <a:pt x="8981916" y="962391"/>
                    <a:pt x="8992902" y="961170"/>
                    <a:pt x="8995343" y="963612"/>
                  </a:cubicBezTo>
                  <a:cubicBezTo>
                    <a:pt x="8999005" y="966053"/>
                    <a:pt x="9003888" y="966053"/>
                    <a:pt x="9006330" y="968495"/>
                  </a:cubicBezTo>
                  <a:cubicBezTo>
                    <a:pt x="9008771" y="970936"/>
                    <a:pt x="9011212" y="973377"/>
                    <a:pt x="9013654" y="974598"/>
                  </a:cubicBezTo>
                  <a:cubicBezTo>
                    <a:pt x="9014874" y="975819"/>
                    <a:pt x="9016095" y="977039"/>
                    <a:pt x="9018537" y="977039"/>
                  </a:cubicBezTo>
                  <a:cubicBezTo>
                    <a:pt x="9018537" y="977039"/>
                    <a:pt x="9018537" y="977039"/>
                    <a:pt x="9018537" y="977039"/>
                  </a:cubicBezTo>
                  <a:cubicBezTo>
                    <a:pt x="9018537" y="979481"/>
                    <a:pt x="9017316" y="980702"/>
                    <a:pt x="9016095" y="980702"/>
                  </a:cubicBezTo>
                  <a:cubicBezTo>
                    <a:pt x="9014874" y="980702"/>
                    <a:pt x="9012433" y="974598"/>
                    <a:pt x="9008771" y="975819"/>
                  </a:cubicBezTo>
                  <a:cubicBezTo>
                    <a:pt x="9006330" y="975819"/>
                    <a:pt x="9005109" y="975819"/>
                    <a:pt x="9003888" y="977039"/>
                  </a:cubicBezTo>
                  <a:cubicBezTo>
                    <a:pt x="9002667" y="980702"/>
                    <a:pt x="9000226" y="978260"/>
                    <a:pt x="8997785" y="974598"/>
                  </a:cubicBezTo>
                  <a:cubicBezTo>
                    <a:pt x="8991681" y="968495"/>
                    <a:pt x="8994123" y="970936"/>
                    <a:pt x="8991681" y="972157"/>
                  </a:cubicBezTo>
                  <a:cubicBezTo>
                    <a:pt x="8989240" y="972157"/>
                    <a:pt x="8990460" y="970936"/>
                    <a:pt x="8986798" y="972157"/>
                  </a:cubicBezTo>
                  <a:cubicBezTo>
                    <a:pt x="8984357" y="972157"/>
                    <a:pt x="8983136" y="969715"/>
                    <a:pt x="8981916" y="969715"/>
                  </a:cubicBezTo>
                  <a:cubicBezTo>
                    <a:pt x="8980695" y="969715"/>
                    <a:pt x="8978253" y="966053"/>
                    <a:pt x="8978253" y="966053"/>
                  </a:cubicBezTo>
                  <a:cubicBezTo>
                    <a:pt x="8973371" y="966053"/>
                    <a:pt x="8969709" y="961170"/>
                    <a:pt x="8967267" y="963612"/>
                  </a:cubicBezTo>
                  <a:cubicBezTo>
                    <a:pt x="8963605" y="967274"/>
                    <a:pt x="8962384" y="966053"/>
                    <a:pt x="8957502" y="962391"/>
                  </a:cubicBezTo>
                  <a:cubicBezTo>
                    <a:pt x="8957502" y="963612"/>
                    <a:pt x="8958722" y="962391"/>
                    <a:pt x="8959943" y="961170"/>
                  </a:cubicBezTo>
                  <a:close/>
                  <a:moveTo>
                    <a:pt x="9014874" y="1001453"/>
                  </a:moveTo>
                  <a:cubicBezTo>
                    <a:pt x="9014874" y="1001453"/>
                    <a:pt x="9014874" y="1001453"/>
                    <a:pt x="9014874" y="1001453"/>
                  </a:cubicBezTo>
                  <a:cubicBezTo>
                    <a:pt x="9014874" y="1001453"/>
                    <a:pt x="9013654" y="1001453"/>
                    <a:pt x="9014874" y="1001453"/>
                  </a:cubicBezTo>
                  <a:cubicBezTo>
                    <a:pt x="9013654" y="1001453"/>
                    <a:pt x="9014874" y="1001453"/>
                    <a:pt x="9014874" y="1001453"/>
                  </a:cubicBezTo>
                  <a:close/>
                  <a:moveTo>
                    <a:pt x="8945295" y="961170"/>
                  </a:moveTo>
                  <a:cubicBezTo>
                    <a:pt x="8944074" y="962391"/>
                    <a:pt x="8944074" y="962391"/>
                    <a:pt x="8942853" y="962391"/>
                  </a:cubicBezTo>
                  <a:cubicBezTo>
                    <a:pt x="8944074" y="961170"/>
                    <a:pt x="8945295" y="961170"/>
                    <a:pt x="8945295" y="961170"/>
                  </a:cubicBezTo>
                  <a:close/>
                  <a:moveTo>
                    <a:pt x="8895246" y="996571"/>
                  </a:moveTo>
                  <a:cubicBezTo>
                    <a:pt x="8898908" y="995350"/>
                    <a:pt x="8901349" y="994129"/>
                    <a:pt x="8905011" y="992909"/>
                  </a:cubicBezTo>
                  <a:cubicBezTo>
                    <a:pt x="8909894" y="990467"/>
                    <a:pt x="8914777" y="989246"/>
                    <a:pt x="8918439" y="988026"/>
                  </a:cubicBezTo>
                  <a:cubicBezTo>
                    <a:pt x="8920881" y="986805"/>
                    <a:pt x="8930646" y="986805"/>
                    <a:pt x="8931867" y="985584"/>
                  </a:cubicBezTo>
                  <a:cubicBezTo>
                    <a:pt x="8935529" y="983143"/>
                    <a:pt x="8939191" y="978260"/>
                    <a:pt x="8940412" y="974598"/>
                  </a:cubicBezTo>
                  <a:cubicBezTo>
                    <a:pt x="8941632" y="972157"/>
                    <a:pt x="8945295" y="970936"/>
                    <a:pt x="8947736" y="968495"/>
                  </a:cubicBezTo>
                  <a:cubicBezTo>
                    <a:pt x="8948957" y="967274"/>
                    <a:pt x="8950177" y="966053"/>
                    <a:pt x="8952619" y="966053"/>
                  </a:cubicBezTo>
                  <a:cubicBezTo>
                    <a:pt x="8952619" y="967274"/>
                    <a:pt x="8953839" y="967274"/>
                    <a:pt x="8953839" y="968495"/>
                  </a:cubicBezTo>
                  <a:cubicBezTo>
                    <a:pt x="8955060" y="972157"/>
                    <a:pt x="8957502" y="973377"/>
                    <a:pt x="8958722" y="973377"/>
                  </a:cubicBezTo>
                  <a:cubicBezTo>
                    <a:pt x="8959943" y="973377"/>
                    <a:pt x="8963605" y="975819"/>
                    <a:pt x="8966046" y="975819"/>
                  </a:cubicBezTo>
                  <a:cubicBezTo>
                    <a:pt x="8968488" y="975819"/>
                    <a:pt x="8975812" y="977039"/>
                    <a:pt x="8981916" y="983143"/>
                  </a:cubicBezTo>
                  <a:cubicBezTo>
                    <a:pt x="8983136" y="984364"/>
                    <a:pt x="8986798" y="985584"/>
                    <a:pt x="8991681" y="986805"/>
                  </a:cubicBezTo>
                  <a:cubicBezTo>
                    <a:pt x="8995343" y="988026"/>
                    <a:pt x="8999005" y="989246"/>
                    <a:pt x="9001447" y="990467"/>
                  </a:cubicBezTo>
                  <a:cubicBezTo>
                    <a:pt x="9003888" y="992909"/>
                    <a:pt x="9007550" y="994129"/>
                    <a:pt x="9011212" y="996571"/>
                  </a:cubicBezTo>
                  <a:cubicBezTo>
                    <a:pt x="9011212" y="996571"/>
                    <a:pt x="9009992" y="997791"/>
                    <a:pt x="9008771" y="999012"/>
                  </a:cubicBezTo>
                  <a:cubicBezTo>
                    <a:pt x="9008771" y="1000233"/>
                    <a:pt x="9006330" y="1000233"/>
                    <a:pt x="9001447" y="996571"/>
                  </a:cubicBezTo>
                  <a:cubicBezTo>
                    <a:pt x="8992902" y="990467"/>
                    <a:pt x="8994123" y="997791"/>
                    <a:pt x="8992902" y="1001453"/>
                  </a:cubicBezTo>
                  <a:cubicBezTo>
                    <a:pt x="8991681" y="1006336"/>
                    <a:pt x="8992902" y="1009998"/>
                    <a:pt x="8984357" y="1006336"/>
                  </a:cubicBezTo>
                  <a:cubicBezTo>
                    <a:pt x="8979474" y="1003895"/>
                    <a:pt x="8970929" y="999012"/>
                    <a:pt x="8972150" y="1006336"/>
                  </a:cubicBezTo>
                  <a:cubicBezTo>
                    <a:pt x="8973371" y="1009998"/>
                    <a:pt x="8972150" y="1011219"/>
                    <a:pt x="8969709" y="1011219"/>
                  </a:cubicBezTo>
                  <a:cubicBezTo>
                    <a:pt x="8967267" y="1011219"/>
                    <a:pt x="8963605" y="1003895"/>
                    <a:pt x="8957502" y="1007557"/>
                  </a:cubicBezTo>
                  <a:cubicBezTo>
                    <a:pt x="8955060" y="1008778"/>
                    <a:pt x="8951398" y="1008778"/>
                    <a:pt x="8952619" y="1011219"/>
                  </a:cubicBezTo>
                  <a:cubicBezTo>
                    <a:pt x="8952619" y="1014881"/>
                    <a:pt x="8948957" y="1013660"/>
                    <a:pt x="8945295" y="1012440"/>
                  </a:cubicBezTo>
                  <a:cubicBezTo>
                    <a:pt x="8947736" y="1011219"/>
                    <a:pt x="8953839" y="1009998"/>
                    <a:pt x="8955060" y="1007557"/>
                  </a:cubicBezTo>
                  <a:cubicBezTo>
                    <a:pt x="8958722" y="1003895"/>
                    <a:pt x="8963605" y="1002674"/>
                    <a:pt x="8964826" y="1002674"/>
                  </a:cubicBezTo>
                  <a:cubicBezTo>
                    <a:pt x="8966046" y="1002674"/>
                    <a:pt x="8968488" y="1000233"/>
                    <a:pt x="8969709" y="1001453"/>
                  </a:cubicBezTo>
                  <a:cubicBezTo>
                    <a:pt x="8970929" y="1001453"/>
                    <a:pt x="8970929" y="1000233"/>
                    <a:pt x="8972150" y="999012"/>
                  </a:cubicBezTo>
                  <a:cubicBezTo>
                    <a:pt x="8973371" y="996571"/>
                    <a:pt x="8973371" y="995350"/>
                    <a:pt x="8972150" y="996571"/>
                  </a:cubicBezTo>
                  <a:cubicBezTo>
                    <a:pt x="8967267" y="999012"/>
                    <a:pt x="8967267" y="1000233"/>
                    <a:pt x="8964826" y="997791"/>
                  </a:cubicBezTo>
                  <a:cubicBezTo>
                    <a:pt x="8962384" y="996571"/>
                    <a:pt x="8959943" y="999012"/>
                    <a:pt x="8957502" y="999012"/>
                  </a:cubicBezTo>
                  <a:cubicBezTo>
                    <a:pt x="8957502" y="999012"/>
                    <a:pt x="8956281" y="1000233"/>
                    <a:pt x="8955060" y="1000233"/>
                  </a:cubicBezTo>
                  <a:cubicBezTo>
                    <a:pt x="8953839" y="1000233"/>
                    <a:pt x="8952619" y="1001453"/>
                    <a:pt x="8951398" y="1001453"/>
                  </a:cubicBezTo>
                  <a:cubicBezTo>
                    <a:pt x="8948957" y="1001453"/>
                    <a:pt x="8948957" y="1001453"/>
                    <a:pt x="8947736" y="1001453"/>
                  </a:cubicBezTo>
                  <a:cubicBezTo>
                    <a:pt x="8945295" y="1001453"/>
                    <a:pt x="8946515" y="999012"/>
                    <a:pt x="8944074" y="1002674"/>
                  </a:cubicBezTo>
                  <a:cubicBezTo>
                    <a:pt x="8942853" y="1003895"/>
                    <a:pt x="8940412" y="1006336"/>
                    <a:pt x="8940412" y="1003895"/>
                  </a:cubicBezTo>
                  <a:cubicBezTo>
                    <a:pt x="8940412" y="1002674"/>
                    <a:pt x="8939191" y="1003895"/>
                    <a:pt x="8936750" y="1003895"/>
                  </a:cubicBezTo>
                  <a:cubicBezTo>
                    <a:pt x="8934308" y="1003895"/>
                    <a:pt x="8933088" y="1007557"/>
                    <a:pt x="8933088" y="1007557"/>
                  </a:cubicBezTo>
                  <a:cubicBezTo>
                    <a:pt x="8931867" y="1007557"/>
                    <a:pt x="8930646" y="1007557"/>
                    <a:pt x="8930646" y="1006336"/>
                  </a:cubicBezTo>
                  <a:cubicBezTo>
                    <a:pt x="8931867" y="1005116"/>
                    <a:pt x="8931867" y="1005116"/>
                    <a:pt x="8933088" y="1003895"/>
                  </a:cubicBezTo>
                  <a:cubicBezTo>
                    <a:pt x="8934308" y="1002674"/>
                    <a:pt x="8937970" y="1001453"/>
                    <a:pt x="8939191" y="1000233"/>
                  </a:cubicBezTo>
                  <a:cubicBezTo>
                    <a:pt x="8940412" y="999012"/>
                    <a:pt x="8942853" y="999012"/>
                    <a:pt x="8944074" y="997791"/>
                  </a:cubicBezTo>
                  <a:cubicBezTo>
                    <a:pt x="8946515" y="996571"/>
                    <a:pt x="8948957" y="996571"/>
                    <a:pt x="8948957" y="995350"/>
                  </a:cubicBezTo>
                  <a:cubicBezTo>
                    <a:pt x="8950177" y="992909"/>
                    <a:pt x="8952619" y="991688"/>
                    <a:pt x="8953839" y="991688"/>
                  </a:cubicBezTo>
                  <a:cubicBezTo>
                    <a:pt x="8955060" y="990467"/>
                    <a:pt x="8957502" y="990467"/>
                    <a:pt x="8957502" y="990467"/>
                  </a:cubicBezTo>
                  <a:cubicBezTo>
                    <a:pt x="8958722" y="990467"/>
                    <a:pt x="8961164" y="988026"/>
                    <a:pt x="8961164" y="988026"/>
                  </a:cubicBezTo>
                  <a:cubicBezTo>
                    <a:pt x="8962384" y="988026"/>
                    <a:pt x="8962384" y="986805"/>
                    <a:pt x="8962384" y="984364"/>
                  </a:cubicBezTo>
                  <a:cubicBezTo>
                    <a:pt x="8962384" y="981922"/>
                    <a:pt x="8962384" y="980702"/>
                    <a:pt x="8961164" y="981922"/>
                  </a:cubicBezTo>
                  <a:cubicBezTo>
                    <a:pt x="8958722" y="985584"/>
                    <a:pt x="8958722" y="986805"/>
                    <a:pt x="8955060" y="986805"/>
                  </a:cubicBezTo>
                  <a:cubicBezTo>
                    <a:pt x="8952619" y="986805"/>
                    <a:pt x="8951398" y="989246"/>
                    <a:pt x="8948957" y="989246"/>
                  </a:cubicBezTo>
                  <a:cubicBezTo>
                    <a:pt x="8948957" y="989246"/>
                    <a:pt x="8947736" y="990467"/>
                    <a:pt x="8946515" y="991688"/>
                  </a:cubicBezTo>
                  <a:cubicBezTo>
                    <a:pt x="8946515" y="991688"/>
                    <a:pt x="8945295" y="992909"/>
                    <a:pt x="8944074" y="992909"/>
                  </a:cubicBezTo>
                  <a:cubicBezTo>
                    <a:pt x="8941632" y="992909"/>
                    <a:pt x="8942853" y="992909"/>
                    <a:pt x="8941632" y="992909"/>
                  </a:cubicBezTo>
                  <a:cubicBezTo>
                    <a:pt x="8939191" y="992909"/>
                    <a:pt x="8940412" y="990467"/>
                    <a:pt x="8937970" y="994129"/>
                  </a:cubicBezTo>
                  <a:cubicBezTo>
                    <a:pt x="8936750" y="995350"/>
                    <a:pt x="8934308" y="996571"/>
                    <a:pt x="8934308" y="995350"/>
                  </a:cubicBezTo>
                  <a:cubicBezTo>
                    <a:pt x="8934308" y="994129"/>
                    <a:pt x="8933088" y="995350"/>
                    <a:pt x="8931867" y="994129"/>
                  </a:cubicBezTo>
                  <a:cubicBezTo>
                    <a:pt x="8929425" y="994129"/>
                    <a:pt x="8928205" y="996571"/>
                    <a:pt x="8926984" y="996571"/>
                  </a:cubicBezTo>
                  <a:cubicBezTo>
                    <a:pt x="8925763" y="996571"/>
                    <a:pt x="8924543" y="996571"/>
                    <a:pt x="8924543" y="995350"/>
                  </a:cubicBezTo>
                  <a:cubicBezTo>
                    <a:pt x="8924543" y="992909"/>
                    <a:pt x="8920881" y="995350"/>
                    <a:pt x="8919660" y="996571"/>
                  </a:cubicBezTo>
                  <a:cubicBezTo>
                    <a:pt x="8915998" y="999012"/>
                    <a:pt x="8915998" y="997791"/>
                    <a:pt x="8914777" y="996571"/>
                  </a:cubicBezTo>
                  <a:cubicBezTo>
                    <a:pt x="8913556" y="995350"/>
                    <a:pt x="8912336" y="992909"/>
                    <a:pt x="8909894" y="996571"/>
                  </a:cubicBezTo>
                  <a:cubicBezTo>
                    <a:pt x="8908674" y="997791"/>
                    <a:pt x="8907453" y="999012"/>
                    <a:pt x="8907453" y="997791"/>
                  </a:cubicBezTo>
                  <a:cubicBezTo>
                    <a:pt x="8903791" y="995350"/>
                    <a:pt x="8905011" y="1000233"/>
                    <a:pt x="8905011" y="999012"/>
                  </a:cubicBezTo>
                  <a:cubicBezTo>
                    <a:pt x="8901349" y="997791"/>
                    <a:pt x="8898908" y="999012"/>
                    <a:pt x="8896467" y="1001453"/>
                  </a:cubicBezTo>
                  <a:cubicBezTo>
                    <a:pt x="8891584" y="1006336"/>
                    <a:pt x="8891584" y="1005116"/>
                    <a:pt x="8887922" y="1003895"/>
                  </a:cubicBezTo>
                  <a:cubicBezTo>
                    <a:pt x="8883039" y="1002674"/>
                    <a:pt x="8884260" y="1006336"/>
                    <a:pt x="8883039" y="1003895"/>
                  </a:cubicBezTo>
                  <a:cubicBezTo>
                    <a:pt x="8883039" y="1003895"/>
                    <a:pt x="8881818" y="1002674"/>
                    <a:pt x="8881818" y="1002674"/>
                  </a:cubicBezTo>
                  <a:cubicBezTo>
                    <a:pt x="8887922" y="1001453"/>
                    <a:pt x="8887922" y="999012"/>
                    <a:pt x="8895246" y="996571"/>
                  </a:cubicBezTo>
                  <a:close/>
                  <a:moveTo>
                    <a:pt x="8992902" y="1078358"/>
                  </a:moveTo>
                  <a:cubicBezTo>
                    <a:pt x="8992902" y="1078358"/>
                    <a:pt x="8994123" y="1078358"/>
                    <a:pt x="8994123" y="1078358"/>
                  </a:cubicBezTo>
                  <a:cubicBezTo>
                    <a:pt x="8996564" y="1080799"/>
                    <a:pt x="9000226" y="1083240"/>
                    <a:pt x="9002667" y="1084461"/>
                  </a:cubicBezTo>
                  <a:cubicBezTo>
                    <a:pt x="9002667" y="1084461"/>
                    <a:pt x="9002667" y="1084461"/>
                    <a:pt x="9002667" y="1084461"/>
                  </a:cubicBezTo>
                  <a:cubicBezTo>
                    <a:pt x="9001447" y="1084461"/>
                    <a:pt x="9000226" y="1084461"/>
                    <a:pt x="8999005" y="1084461"/>
                  </a:cubicBezTo>
                  <a:cubicBezTo>
                    <a:pt x="8996564" y="1083240"/>
                    <a:pt x="8994123" y="1080799"/>
                    <a:pt x="8991681" y="1082020"/>
                  </a:cubicBezTo>
                  <a:cubicBezTo>
                    <a:pt x="8991681" y="1082020"/>
                    <a:pt x="8990460" y="1082020"/>
                    <a:pt x="8990460" y="1082020"/>
                  </a:cubicBezTo>
                  <a:cubicBezTo>
                    <a:pt x="8989240" y="1082020"/>
                    <a:pt x="8989240" y="1080799"/>
                    <a:pt x="8988019" y="1080799"/>
                  </a:cubicBezTo>
                  <a:cubicBezTo>
                    <a:pt x="8986798" y="1079578"/>
                    <a:pt x="8985578" y="1079578"/>
                    <a:pt x="8984357" y="1079578"/>
                  </a:cubicBezTo>
                  <a:cubicBezTo>
                    <a:pt x="8986798" y="1077137"/>
                    <a:pt x="8990460" y="1077137"/>
                    <a:pt x="8992902" y="1078358"/>
                  </a:cubicBezTo>
                  <a:close/>
                  <a:moveTo>
                    <a:pt x="8986798" y="1045399"/>
                  </a:moveTo>
                  <a:cubicBezTo>
                    <a:pt x="8989240" y="1046619"/>
                    <a:pt x="8991681" y="1046619"/>
                    <a:pt x="8994123" y="1047840"/>
                  </a:cubicBezTo>
                  <a:cubicBezTo>
                    <a:pt x="8994123" y="1049061"/>
                    <a:pt x="8992902" y="1049061"/>
                    <a:pt x="8991681" y="1049061"/>
                  </a:cubicBezTo>
                  <a:cubicBezTo>
                    <a:pt x="8989240" y="1050282"/>
                    <a:pt x="8988019" y="1047840"/>
                    <a:pt x="8986798" y="1045399"/>
                  </a:cubicBezTo>
                  <a:close/>
                  <a:moveTo>
                    <a:pt x="8968488" y="1044178"/>
                  </a:moveTo>
                  <a:cubicBezTo>
                    <a:pt x="8973371" y="1040516"/>
                    <a:pt x="8978253" y="1041737"/>
                    <a:pt x="8979474" y="1041737"/>
                  </a:cubicBezTo>
                  <a:cubicBezTo>
                    <a:pt x="8980695" y="1042957"/>
                    <a:pt x="8981916" y="1042957"/>
                    <a:pt x="8983136" y="1044178"/>
                  </a:cubicBezTo>
                  <a:cubicBezTo>
                    <a:pt x="8981916" y="1044178"/>
                    <a:pt x="8981916" y="1044178"/>
                    <a:pt x="8980695" y="1044178"/>
                  </a:cubicBezTo>
                  <a:cubicBezTo>
                    <a:pt x="8978253" y="1045399"/>
                    <a:pt x="8974591" y="1044178"/>
                    <a:pt x="8974591" y="1047840"/>
                  </a:cubicBezTo>
                  <a:cubicBezTo>
                    <a:pt x="8974591" y="1052723"/>
                    <a:pt x="8969709" y="1050282"/>
                    <a:pt x="8964826" y="1046619"/>
                  </a:cubicBezTo>
                  <a:cubicBezTo>
                    <a:pt x="8964826" y="1046619"/>
                    <a:pt x="8963605" y="1046619"/>
                    <a:pt x="8963605" y="1045399"/>
                  </a:cubicBezTo>
                  <a:cubicBezTo>
                    <a:pt x="8964826" y="1045399"/>
                    <a:pt x="8967267" y="1045399"/>
                    <a:pt x="8968488" y="1044178"/>
                  </a:cubicBezTo>
                  <a:close/>
                  <a:moveTo>
                    <a:pt x="8962384" y="1038074"/>
                  </a:moveTo>
                  <a:cubicBezTo>
                    <a:pt x="8959943" y="1036854"/>
                    <a:pt x="8962384" y="1035633"/>
                    <a:pt x="8957502" y="1039295"/>
                  </a:cubicBezTo>
                  <a:cubicBezTo>
                    <a:pt x="8955060" y="1040516"/>
                    <a:pt x="8952619" y="1042957"/>
                    <a:pt x="8952619" y="1040516"/>
                  </a:cubicBezTo>
                  <a:cubicBezTo>
                    <a:pt x="8952619" y="1039295"/>
                    <a:pt x="8950177" y="1039295"/>
                    <a:pt x="8948957" y="1039295"/>
                  </a:cubicBezTo>
                  <a:cubicBezTo>
                    <a:pt x="8945295" y="1038074"/>
                    <a:pt x="8945295" y="1041737"/>
                    <a:pt x="8944074" y="1042957"/>
                  </a:cubicBezTo>
                  <a:cubicBezTo>
                    <a:pt x="8942853" y="1042957"/>
                    <a:pt x="8942853" y="1042957"/>
                    <a:pt x="8942853" y="1041737"/>
                  </a:cubicBezTo>
                  <a:cubicBezTo>
                    <a:pt x="8944074" y="1040516"/>
                    <a:pt x="8944074" y="1039295"/>
                    <a:pt x="8945295" y="1038074"/>
                  </a:cubicBezTo>
                  <a:cubicBezTo>
                    <a:pt x="8946515" y="1035633"/>
                    <a:pt x="8950177" y="1034412"/>
                    <a:pt x="8952619" y="1033192"/>
                  </a:cubicBezTo>
                  <a:cubicBezTo>
                    <a:pt x="8952619" y="1033192"/>
                    <a:pt x="8953839" y="1031971"/>
                    <a:pt x="8955060" y="1031971"/>
                  </a:cubicBezTo>
                  <a:cubicBezTo>
                    <a:pt x="8959943" y="1034412"/>
                    <a:pt x="8967267" y="1033192"/>
                    <a:pt x="8970929" y="1036854"/>
                  </a:cubicBezTo>
                  <a:cubicBezTo>
                    <a:pt x="8970929" y="1036854"/>
                    <a:pt x="8972150" y="1036854"/>
                    <a:pt x="8972150" y="1038074"/>
                  </a:cubicBezTo>
                  <a:cubicBezTo>
                    <a:pt x="8972150" y="1038074"/>
                    <a:pt x="8970929" y="1038074"/>
                    <a:pt x="8970929" y="1038074"/>
                  </a:cubicBezTo>
                  <a:cubicBezTo>
                    <a:pt x="8969709" y="1038074"/>
                    <a:pt x="8968488" y="1039295"/>
                    <a:pt x="8967267" y="1039295"/>
                  </a:cubicBezTo>
                  <a:cubicBezTo>
                    <a:pt x="8963605" y="1036854"/>
                    <a:pt x="8963605" y="1038074"/>
                    <a:pt x="8962384" y="1038074"/>
                  </a:cubicBezTo>
                  <a:close/>
                  <a:moveTo>
                    <a:pt x="8930646" y="1029530"/>
                  </a:moveTo>
                  <a:cubicBezTo>
                    <a:pt x="8928205" y="1030750"/>
                    <a:pt x="8928205" y="1029530"/>
                    <a:pt x="8926984" y="1028309"/>
                  </a:cubicBezTo>
                  <a:cubicBezTo>
                    <a:pt x="8926984" y="1028309"/>
                    <a:pt x="8926984" y="1028309"/>
                    <a:pt x="8926984" y="1028309"/>
                  </a:cubicBezTo>
                  <a:cubicBezTo>
                    <a:pt x="8926984" y="1028309"/>
                    <a:pt x="8928205" y="1028309"/>
                    <a:pt x="8928205" y="1028309"/>
                  </a:cubicBezTo>
                  <a:cubicBezTo>
                    <a:pt x="8928205" y="1029530"/>
                    <a:pt x="8929425" y="1029530"/>
                    <a:pt x="8930646" y="1029530"/>
                  </a:cubicBezTo>
                  <a:close/>
                  <a:moveTo>
                    <a:pt x="8915998" y="1031971"/>
                  </a:moveTo>
                  <a:cubicBezTo>
                    <a:pt x="8912336" y="1029530"/>
                    <a:pt x="8908674" y="1031971"/>
                    <a:pt x="8906232" y="1034412"/>
                  </a:cubicBezTo>
                  <a:cubicBezTo>
                    <a:pt x="8900129" y="1039295"/>
                    <a:pt x="8900129" y="1038074"/>
                    <a:pt x="8896467" y="1036854"/>
                  </a:cubicBezTo>
                  <a:cubicBezTo>
                    <a:pt x="8896467" y="1036854"/>
                    <a:pt x="8895246" y="1036854"/>
                    <a:pt x="8895246" y="1036854"/>
                  </a:cubicBezTo>
                  <a:cubicBezTo>
                    <a:pt x="8897687" y="1035633"/>
                    <a:pt x="8900129" y="1035633"/>
                    <a:pt x="8902570" y="1034412"/>
                  </a:cubicBezTo>
                  <a:cubicBezTo>
                    <a:pt x="8907453" y="1033192"/>
                    <a:pt x="8911115" y="1031971"/>
                    <a:pt x="8915998" y="1030750"/>
                  </a:cubicBezTo>
                  <a:cubicBezTo>
                    <a:pt x="8917218" y="1030750"/>
                    <a:pt x="8918439" y="1030750"/>
                    <a:pt x="8920881" y="1029530"/>
                  </a:cubicBezTo>
                  <a:cubicBezTo>
                    <a:pt x="8919660" y="1030750"/>
                    <a:pt x="8918439" y="1030750"/>
                    <a:pt x="8918439" y="1030750"/>
                  </a:cubicBezTo>
                  <a:cubicBezTo>
                    <a:pt x="8914777" y="1028309"/>
                    <a:pt x="8915998" y="1031971"/>
                    <a:pt x="8915998" y="1031971"/>
                  </a:cubicBezTo>
                  <a:close/>
                  <a:moveTo>
                    <a:pt x="8895246" y="1019764"/>
                  </a:moveTo>
                  <a:cubicBezTo>
                    <a:pt x="8894025" y="1019764"/>
                    <a:pt x="8894025" y="1019764"/>
                    <a:pt x="8895246" y="1019764"/>
                  </a:cubicBezTo>
                  <a:cubicBezTo>
                    <a:pt x="8895246" y="1018543"/>
                    <a:pt x="8896467" y="1018543"/>
                    <a:pt x="8897687" y="1018543"/>
                  </a:cubicBezTo>
                  <a:cubicBezTo>
                    <a:pt x="8896467" y="1019764"/>
                    <a:pt x="8895246" y="1019764"/>
                    <a:pt x="8895246" y="1019764"/>
                  </a:cubicBezTo>
                  <a:close/>
                  <a:moveTo>
                    <a:pt x="8881818" y="1073475"/>
                  </a:moveTo>
                  <a:cubicBezTo>
                    <a:pt x="8891584" y="1072254"/>
                    <a:pt x="8890363" y="1069813"/>
                    <a:pt x="8900129" y="1066151"/>
                  </a:cubicBezTo>
                  <a:cubicBezTo>
                    <a:pt x="8903791" y="1064930"/>
                    <a:pt x="8906232" y="1064930"/>
                    <a:pt x="8909894" y="1063709"/>
                  </a:cubicBezTo>
                  <a:cubicBezTo>
                    <a:pt x="8914777" y="1062489"/>
                    <a:pt x="8919660" y="1061268"/>
                    <a:pt x="8924543" y="1060047"/>
                  </a:cubicBezTo>
                  <a:cubicBezTo>
                    <a:pt x="8926984" y="1060047"/>
                    <a:pt x="8935529" y="1060047"/>
                    <a:pt x="8937970" y="1060047"/>
                  </a:cubicBezTo>
                  <a:cubicBezTo>
                    <a:pt x="8939191" y="1060047"/>
                    <a:pt x="8940412" y="1058826"/>
                    <a:pt x="8940412" y="1058826"/>
                  </a:cubicBezTo>
                  <a:cubicBezTo>
                    <a:pt x="8942853" y="1058826"/>
                    <a:pt x="8945295" y="1060047"/>
                    <a:pt x="8948957" y="1062489"/>
                  </a:cubicBezTo>
                  <a:cubicBezTo>
                    <a:pt x="8953839" y="1066151"/>
                    <a:pt x="8969709" y="1062489"/>
                    <a:pt x="8973371" y="1066151"/>
                  </a:cubicBezTo>
                  <a:cubicBezTo>
                    <a:pt x="8977033" y="1068592"/>
                    <a:pt x="8981916" y="1069813"/>
                    <a:pt x="8985578" y="1071033"/>
                  </a:cubicBezTo>
                  <a:cubicBezTo>
                    <a:pt x="8984357" y="1071033"/>
                    <a:pt x="8983136" y="1072254"/>
                    <a:pt x="8983136" y="1072254"/>
                  </a:cubicBezTo>
                  <a:cubicBezTo>
                    <a:pt x="8981916" y="1072254"/>
                    <a:pt x="8980695" y="1073475"/>
                    <a:pt x="8978253" y="1073475"/>
                  </a:cubicBezTo>
                  <a:cubicBezTo>
                    <a:pt x="8974591" y="1072254"/>
                    <a:pt x="8975812" y="1073475"/>
                    <a:pt x="8974591" y="1072254"/>
                  </a:cubicBezTo>
                  <a:cubicBezTo>
                    <a:pt x="8972150" y="1071033"/>
                    <a:pt x="8974591" y="1069813"/>
                    <a:pt x="8968488" y="1073475"/>
                  </a:cubicBezTo>
                  <a:cubicBezTo>
                    <a:pt x="8966046" y="1074696"/>
                    <a:pt x="8963605" y="1077137"/>
                    <a:pt x="8962384" y="1074696"/>
                  </a:cubicBezTo>
                  <a:cubicBezTo>
                    <a:pt x="8962384" y="1073475"/>
                    <a:pt x="8959943" y="1073475"/>
                    <a:pt x="8958722" y="1073475"/>
                  </a:cubicBezTo>
                  <a:cubicBezTo>
                    <a:pt x="8958722" y="1073475"/>
                    <a:pt x="8957502" y="1073475"/>
                    <a:pt x="8957502" y="1073475"/>
                  </a:cubicBezTo>
                  <a:cubicBezTo>
                    <a:pt x="8957502" y="1073475"/>
                    <a:pt x="8956281" y="1073475"/>
                    <a:pt x="8956281" y="1073475"/>
                  </a:cubicBezTo>
                  <a:cubicBezTo>
                    <a:pt x="8952619" y="1072254"/>
                    <a:pt x="8946515" y="1068592"/>
                    <a:pt x="8945295" y="1071033"/>
                  </a:cubicBezTo>
                  <a:cubicBezTo>
                    <a:pt x="8942853" y="1073475"/>
                    <a:pt x="8941632" y="1072254"/>
                    <a:pt x="8934308" y="1067371"/>
                  </a:cubicBezTo>
                  <a:cubicBezTo>
                    <a:pt x="8931867" y="1066151"/>
                    <a:pt x="8934308" y="1068592"/>
                    <a:pt x="8936750" y="1071033"/>
                  </a:cubicBezTo>
                  <a:cubicBezTo>
                    <a:pt x="8939191" y="1073475"/>
                    <a:pt x="8941632" y="1074696"/>
                    <a:pt x="8941632" y="1074696"/>
                  </a:cubicBezTo>
                  <a:cubicBezTo>
                    <a:pt x="8941632" y="1074696"/>
                    <a:pt x="8941632" y="1074696"/>
                    <a:pt x="8942853" y="1074696"/>
                  </a:cubicBezTo>
                  <a:cubicBezTo>
                    <a:pt x="8942853" y="1074696"/>
                    <a:pt x="8941632" y="1074696"/>
                    <a:pt x="8941632" y="1075916"/>
                  </a:cubicBezTo>
                  <a:cubicBezTo>
                    <a:pt x="8936750" y="1078358"/>
                    <a:pt x="8936750" y="1075916"/>
                    <a:pt x="8935529" y="1074696"/>
                  </a:cubicBezTo>
                  <a:cubicBezTo>
                    <a:pt x="8934308" y="1072254"/>
                    <a:pt x="8934308" y="1069813"/>
                    <a:pt x="8929425" y="1073475"/>
                  </a:cubicBezTo>
                  <a:cubicBezTo>
                    <a:pt x="8926984" y="1075916"/>
                    <a:pt x="8925763" y="1075916"/>
                    <a:pt x="8925763" y="1074696"/>
                  </a:cubicBezTo>
                  <a:cubicBezTo>
                    <a:pt x="8922101" y="1072254"/>
                    <a:pt x="8922101" y="1077137"/>
                    <a:pt x="8922101" y="1075916"/>
                  </a:cubicBezTo>
                  <a:cubicBezTo>
                    <a:pt x="8918439" y="1073475"/>
                    <a:pt x="8913556" y="1074696"/>
                    <a:pt x="8909894" y="1077137"/>
                  </a:cubicBezTo>
                  <a:cubicBezTo>
                    <a:pt x="8901349" y="1082020"/>
                    <a:pt x="8902570" y="1080799"/>
                    <a:pt x="8897687" y="1078358"/>
                  </a:cubicBezTo>
                  <a:cubicBezTo>
                    <a:pt x="8891584" y="1074696"/>
                    <a:pt x="8892804" y="1079578"/>
                    <a:pt x="8891584" y="1077137"/>
                  </a:cubicBezTo>
                  <a:cubicBezTo>
                    <a:pt x="8890363" y="1074696"/>
                    <a:pt x="8887922" y="1071033"/>
                    <a:pt x="8885480" y="1075916"/>
                  </a:cubicBezTo>
                  <a:cubicBezTo>
                    <a:pt x="8884260" y="1077137"/>
                    <a:pt x="8883039" y="1078358"/>
                    <a:pt x="8883039" y="1078358"/>
                  </a:cubicBezTo>
                  <a:cubicBezTo>
                    <a:pt x="8883039" y="1069813"/>
                    <a:pt x="8879377" y="1078358"/>
                    <a:pt x="8878156" y="1075916"/>
                  </a:cubicBezTo>
                  <a:cubicBezTo>
                    <a:pt x="8878156" y="1075916"/>
                    <a:pt x="8878156" y="1074696"/>
                    <a:pt x="8876935" y="1074696"/>
                  </a:cubicBezTo>
                  <a:cubicBezTo>
                    <a:pt x="8880597" y="1073475"/>
                    <a:pt x="8880597" y="1073475"/>
                    <a:pt x="8881818" y="1073475"/>
                  </a:cubicBezTo>
                  <a:close/>
                  <a:moveTo>
                    <a:pt x="8966046" y="1083240"/>
                  </a:moveTo>
                  <a:cubicBezTo>
                    <a:pt x="8966046" y="1083240"/>
                    <a:pt x="8964826" y="1084461"/>
                    <a:pt x="8964826" y="1084461"/>
                  </a:cubicBezTo>
                  <a:cubicBezTo>
                    <a:pt x="8964826" y="1084461"/>
                    <a:pt x="8964826" y="1084461"/>
                    <a:pt x="8964826" y="1083240"/>
                  </a:cubicBezTo>
                  <a:cubicBezTo>
                    <a:pt x="8964826" y="1083240"/>
                    <a:pt x="8964826" y="1083240"/>
                    <a:pt x="8964826" y="1083240"/>
                  </a:cubicBezTo>
                  <a:cubicBezTo>
                    <a:pt x="8964826" y="1083240"/>
                    <a:pt x="8966046" y="1083240"/>
                    <a:pt x="8966046" y="1083240"/>
                  </a:cubicBezTo>
                  <a:cubicBezTo>
                    <a:pt x="8966046" y="1083240"/>
                    <a:pt x="8966046" y="1083240"/>
                    <a:pt x="8966046" y="1083240"/>
                  </a:cubicBezTo>
                  <a:close/>
                  <a:moveTo>
                    <a:pt x="8957502" y="1200428"/>
                  </a:moveTo>
                  <a:cubicBezTo>
                    <a:pt x="8956281" y="1200428"/>
                    <a:pt x="8956281" y="1200428"/>
                    <a:pt x="8955060" y="1201649"/>
                  </a:cubicBezTo>
                  <a:cubicBezTo>
                    <a:pt x="8955060" y="1201649"/>
                    <a:pt x="8955060" y="1200428"/>
                    <a:pt x="8955060" y="1200428"/>
                  </a:cubicBezTo>
                  <a:cubicBezTo>
                    <a:pt x="8955060" y="1200428"/>
                    <a:pt x="8955060" y="1200428"/>
                    <a:pt x="8955060" y="1200428"/>
                  </a:cubicBezTo>
                  <a:cubicBezTo>
                    <a:pt x="8955060" y="1200428"/>
                    <a:pt x="8956281" y="1200428"/>
                    <a:pt x="8957502" y="1200428"/>
                  </a:cubicBezTo>
                  <a:close/>
                  <a:moveTo>
                    <a:pt x="8947736" y="1199207"/>
                  </a:moveTo>
                  <a:cubicBezTo>
                    <a:pt x="8946515" y="1200428"/>
                    <a:pt x="8945295" y="1200428"/>
                    <a:pt x="8944074" y="1200428"/>
                  </a:cubicBezTo>
                  <a:cubicBezTo>
                    <a:pt x="8944074" y="1200428"/>
                    <a:pt x="8942853" y="1199207"/>
                    <a:pt x="8942853" y="1199207"/>
                  </a:cubicBezTo>
                  <a:cubicBezTo>
                    <a:pt x="8944074" y="1199207"/>
                    <a:pt x="8945295" y="1199207"/>
                    <a:pt x="8947736" y="1199207"/>
                  </a:cubicBezTo>
                  <a:close/>
                  <a:moveTo>
                    <a:pt x="8941632" y="1199207"/>
                  </a:moveTo>
                  <a:cubicBezTo>
                    <a:pt x="8941632" y="1199207"/>
                    <a:pt x="8941632" y="1200428"/>
                    <a:pt x="8941632" y="1200428"/>
                  </a:cubicBezTo>
                  <a:cubicBezTo>
                    <a:pt x="8939191" y="1199207"/>
                    <a:pt x="8939191" y="1199207"/>
                    <a:pt x="8937970" y="1199207"/>
                  </a:cubicBezTo>
                  <a:cubicBezTo>
                    <a:pt x="8936750" y="1199207"/>
                    <a:pt x="8936750" y="1199207"/>
                    <a:pt x="8935529" y="1197986"/>
                  </a:cubicBezTo>
                  <a:cubicBezTo>
                    <a:pt x="8936750" y="1197986"/>
                    <a:pt x="8937970" y="1197986"/>
                    <a:pt x="8939191" y="1197986"/>
                  </a:cubicBezTo>
                  <a:cubicBezTo>
                    <a:pt x="8939191" y="1199207"/>
                    <a:pt x="8940412" y="1199207"/>
                    <a:pt x="8941632" y="1199207"/>
                  </a:cubicBezTo>
                  <a:close/>
                  <a:moveTo>
                    <a:pt x="5959461" y="1396961"/>
                  </a:moveTo>
                  <a:cubicBezTo>
                    <a:pt x="5959461" y="1396961"/>
                    <a:pt x="5959461" y="1396961"/>
                    <a:pt x="5959461" y="1396961"/>
                  </a:cubicBezTo>
                  <a:cubicBezTo>
                    <a:pt x="5959461" y="1396961"/>
                    <a:pt x="5959461" y="1396961"/>
                    <a:pt x="5959461" y="1396961"/>
                  </a:cubicBezTo>
                  <a:cubicBezTo>
                    <a:pt x="5959461" y="1396961"/>
                    <a:pt x="5959461" y="1396961"/>
                    <a:pt x="5959461" y="1396961"/>
                  </a:cubicBezTo>
                  <a:close/>
                  <a:moveTo>
                    <a:pt x="5976551" y="1443347"/>
                  </a:moveTo>
                  <a:cubicBezTo>
                    <a:pt x="5978992" y="1440906"/>
                    <a:pt x="5987537" y="1434802"/>
                    <a:pt x="5998523" y="1438464"/>
                  </a:cubicBezTo>
                  <a:cubicBezTo>
                    <a:pt x="5998523" y="1438464"/>
                    <a:pt x="5998523" y="1438464"/>
                    <a:pt x="5998523" y="1438464"/>
                  </a:cubicBezTo>
                  <a:cubicBezTo>
                    <a:pt x="5994861" y="1440906"/>
                    <a:pt x="5994861" y="1440906"/>
                    <a:pt x="5993641" y="1439685"/>
                  </a:cubicBezTo>
                  <a:cubicBezTo>
                    <a:pt x="5992420" y="1438464"/>
                    <a:pt x="5989978" y="1440906"/>
                    <a:pt x="5988758" y="1440906"/>
                  </a:cubicBezTo>
                  <a:cubicBezTo>
                    <a:pt x="5988758" y="1440906"/>
                    <a:pt x="5988758" y="1440906"/>
                    <a:pt x="5987537" y="1440906"/>
                  </a:cubicBezTo>
                  <a:cubicBezTo>
                    <a:pt x="5987537" y="1440906"/>
                    <a:pt x="5987537" y="1440906"/>
                    <a:pt x="5987537" y="1440906"/>
                  </a:cubicBezTo>
                  <a:cubicBezTo>
                    <a:pt x="5987537" y="1440906"/>
                    <a:pt x="5986316" y="1442126"/>
                    <a:pt x="5986316" y="1442126"/>
                  </a:cubicBezTo>
                  <a:cubicBezTo>
                    <a:pt x="5986316" y="1442126"/>
                    <a:pt x="5983875" y="1443347"/>
                    <a:pt x="5983875" y="1443347"/>
                  </a:cubicBezTo>
                  <a:cubicBezTo>
                    <a:pt x="5982654" y="1443347"/>
                    <a:pt x="5982654" y="1443347"/>
                    <a:pt x="5981434" y="1443347"/>
                  </a:cubicBezTo>
                  <a:cubicBezTo>
                    <a:pt x="5980213" y="1443347"/>
                    <a:pt x="5981434" y="1442126"/>
                    <a:pt x="5978992" y="1443347"/>
                  </a:cubicBezTo>
                  <a:cubicBezTo>
                    <a:pt x="5977771" y="1443347"/>
                    <a:pt x="5975330" y="1443347"/>
                    <a:pt x="5974109" y="1444568"/>
                  </a:cubicBezTo>
                  <a:cubicBezTo>
                    <a:pt x="5974109" y="1444568"/>
                    <a:pt x="5972889" y="1444568"/>
                    <a:pt x="5972889" y="1445789"/>
                  </a:cubicBezTo>
                  <a:cubicBezTo>
                    <a:pt x="5972889" y="1445789"/>
                    <a:pt x="5972889" y="1445789"/>
                    <a:pt x="5971668" y="1445789"/>
                  </a:cubicBezTo>
                  <a:cubicBezTo>
                    <a:pt x="5970447" y="1445789"/>
                    <a:pt x="5969227" y="1447009"/>
                    <a:pt x="5968006" y="1447009"/>
                  </a:cubicBezTo>
                  <a:cubicBezTo>
                    <a:pt x="5966785" y="1447009"/>
                    <a:pt x="5966785" y="1447009"/>
                    <a:pt x="5965564" y="1447009"/>
                  </a:cubicBezTo>
                  <a:cubicBezTo>
                    <a:pt x="5965564" y="1447009"/>
                    <a:pt x="5965564" y="1447009"/>
                    <a:pt x="5965564" y="1447009"/>
                  </a:cubicBezTo>
                  <a:cubicBezTo>
                    <a:pt x="5966785" y="1445789"/>
                    <a:pt x="5968006" y="1445789"/>
                    <a:pt x="5969227" y="1444568"/>
                  </a:cubicBezTo>
                  <a:cubicBezTo>
                    <a:pt x="5970447" y="1444568"/>
                    <a:pt x="5974109" y="1444568"/>
                    <a:pt x="5976551" y="1443347"/>
                  </a:cubicBezTo>
                  <a:close/>
                  <a:moveTo>
                    <a:pt x="5969227" y="1426257"/>
                  </a:moveTo>
                  <a:cubicBezTo>
                    <a:pt x="5970447" y="1426257"/>
                    <a:pt x="5971668" y="1425037"/>
                    <a:pt x="5972889" y="1425037"/>
                  </a:cubicBezTo>
                  <a:cubicBezTo>
                    <a:pt x="5971668" y="1426257"/>
                    <a:pt x="5971668" y="1427478"/>
                    <a:pt x="5970447" y="1427478"/>
                  </a:cubicBezTo>
                  <a:cubicBezTo>
                    <a:pt x="5970447" y="1427478"/>
                    <a:pt x="5970447" y="1426257"/>
                    <a:pt x="5969227" y="1426257"/>
                  </a:cubicBezTo>
                  <a:close/>
                  <a:moveTo>
                    <a:pt x="5975330" y="1423816"/>
                  </a:moveTo>
                  <a:cubicBezTo>
                    <a:pt x="5977771" y="1422595"/>
                    <a:pt x="5980213" y="1420154"/>
                    <a:pt x="5981434" y="1418933"/>
                  </a:cubicBezTo>
                  <a:cubicBezTo>
                    <a:pt x="5983875" y="1416492"/>
                    <a:pt x="5987537" y="1417712"/>
                    <a:pt x="5989978" y="1415271"/>
                  </a:cubicBezTo>
                  <a:cubicBezTo>
                    <a:pt x="5991199" y="1414050"/>
                    <a:pt x="5993641" y="1414050"/>
                    <a:pt x="5996082" y="1414050"/>
                  </a:cubicBezTo>
                  <a:cubicBezTo>
                    <a:pt x="5997303" y="1414050"/>
                    <a:pt x="5999744" y="1414050"/>
                    <a:pt x="6000965" y="1414050"/>
                  </a:cubicBezTo>
                  <a:cubicBezTo>
                    <a:pt x="6000965" y="1414050"/>
                    <a:pt x="6000965" y="1414050"/>
                    <a:pt x="6000965" y="1414050"/>
                  </a:cubicBezTo>
                  <a:cubicBezTo>
                    <a:pt x="6000965" y="1414050"/>
                    <a:pt x="6000965" y="1414050"/>
                    <a:pt x="6000965" y="1415271"/>
                  </a:cubicBezTo>
                  <a:cubicBezTo>
                    <a:pt x="6000965" y="1415271"/>
                    <a:pt x="6000965" y="1415271"/>
                    <a:pt x="6000965" y="1415271"/>
                  </a:cubicBezTo>
                  <a:cubicBezTo>
                    <a:pt x="6000965" y="1415271"/>
                    <a:pt x="6000965" y="1415271"/>
                    <a:pt x="6000965" y="1416492"/>
                  </a:cubicBezTo>
                  <a:cubicBezTo>
                    <a:pt x="6000965" y="1416492"/>
                    <a:pt x="6000965" y="1417712"/>
                    <a:pt x="5999744" y="1417712"/>
                  </a:cubicBezTo>
                  <a:cubicBezTo>
                    <a:pt x="5997303" y="1420154"/>
                    <a:pt x="5998523" y="1417712"/>
                    <a:pt x="5993641" y="1421375"/>
                  </a:cubicBezTo>
                  <a:cubicBezTo>
                    <a:pt x="5992420" y="1422595"/>
                    <a:pt x="5989978" y="1422595"/>
                    <a:pt x="5988758" y="1422595"/>
                  </a:cubicBezTo>
                  <a:cubicBezTo>
                    <a:pt x="5987537" y="1421375"/>
                    <a:pt x="5988758" y="1420154"/>
                    <a:pt x="5983875" y="1423816"/>
                  </a:cubicBezTo>
                  <a:cubicBezTo>
                    <a:pt x="5981434" y="1423816"/>
                    <a:pt x="5978992" y="1423816"/>
                    <a:pt x="5978992" y="1423816"/>
                  </a:cubicBezTo>
                  <a:cubicBezTo>
                    <a:pt x="5978992" y="1423816"/>
                    <a:pt x="5978992" y="1423816"/>
                    <a:pt x="5978992" y="1423816"/>
                  </a:cubicBezTo>
                  <a:cubicBezTo>
                    <a:pt x="5978992" y="1423816"/>
                    <a:pt x="5977771" y="1423816"/>
                    <a:pt x="5975330" y="1423816"/>
                  </a:cubicBezTo>
                  <a:cubicBezTo>
                    <a:pt x="5976551" y="1423816"/>
                    <a:pt x="5976551" y="1423816"/>
                    <a:pt x="5975330" y="1423816"/>
                  </a:cubicBezTo>
                  <a:close/>
                  <a:moveTo>
                    <a:pt x="5997303" y="1517810"/>
                  </a:moveTo>
                  <a:cubicBezTo>
                    <a:pt x="5999744" y="1516589"/>
                    <a:pt x="6003406" y="1519031"/>
                    <a:pt x="6007068" y="1520251"/>
                  </a:cubicBezTo>
                  <a:cubicBezTo>
                    <a:pt x="6007068" y="1520251"/>
                    <a:pt x="6007068" y="1521472"/>
                    <a:pt x="6008289" y="1521472"/>
                  </a:cubicBezTo>
                  <a:cubicBezTo>
                    <a:pt x="6007068" y="1521472"/>
                    <a:pt x="6005848" y="1521472"/>
                    <a:pt x="6005848" y="1523913"/>
                  </a:cubicBezTo>
                  <a:cubicBezTo>
                    <a:pt x="6005848" y="1523913"/>
                    <a:pt x="6005848" y="1523913"/>
                    <a:pt x="6005848" y="1523913"/>
                  </a:cubicBezTo>
                  <a:cubicBezTo>
                    <a:pt x="6004627" y="1523913"/>
                    <a:pt x="6004627" y="1525134"/>
                    <a:pt x="6003406" y="1523913"/>
                  </a:cubicBezTo>
                  <a:cubicBezTo>
                    <a:pt x="6000965" y="1521472"/>
                    <a:pt x="6000965" y="1523913"/>
                    <a:pt x="5999744" y="1522693"/>
                  </a:cubicBezTo>
                  <a:cubicBezTo>
                    <a:pt x="5998523" y="1521472"/>
                    <a:pt x="5998523" y="1520251"/>
                    <a:pt x="5996082" y="1521472"/>
                  </a:cubicBezTo>
                  <a:cubicBezTo>
                    <a:pt x="5993641" y="1520251"/>
                    <a:pt x="5992420" y="1519031"/>
                    <a:pt x="5992420" y="1519031"/>
                  </a:cubicBezTo>
                  <a:cubicBezTo>
                    <a:pt x="5993641" y="1517810"/>
                    <a:pt x="5996082" y="1517810"/>
                    <a:pt x="5997303" y="1517810"/>
                  </a:cubicBezTo>
                  <a:close/>
                  <a:moveTo>
                    <a:pt x="5989978" y="1517810"/>
                  </a:moveTo>
                  <a:cubicBezTo>
                    <a:pt x="5989978" y="1517810"/>
                    <a:pt x="5988758" y="1519031"/>
                    <a:pt x="5988758" y="1519031"/>
                  </a:cubicBezTo>
                  <a:cubicBezTo>
                    <a:pt x="5988758" y="1519031"/>
                    <a:pt x="5988758" y="1519031"/>
                    <a:pt x="5988758" y="1519031"/>
                  </a:cubicBezTo>
                  <a:cubicBezTo>
                    <a:pt x="5988758" y="1519031"/>
                    <a:pt x="5988758" y="1519031"/>
                    <a:pt x="5988758" y="1519031"/>
                  </a:cubicBezTo>
                  <a:cubicBezTo>
                    <a:pt x="5988758" y="1519031"/>
                    <a:pt x="5988758" y="1519031"/>
                    <a:pt x="5987537" y="1519031"/>
                  </a:cubicBezTo>
                  <a:cubicBezTo>
                    <a:pt x="5987537" y="1519031"/>
                    <a:pt x="5988758" y="1519031"/>
                    <a:pt x="5988758" y="1517810"/>
                  </a:cubicBezTo>
                  <a:cubicBezTo>
                    <a:pt x="5988758" y="1517810"/>
                    <a:pt x="5989978" y="1517810"/>
                    <a:pt x="5989978" y="1517810"/>
                  </a:cubicBezTo>
                  <a:close/>
                  <a:moveTo>
                    <a:pt x="5978992" y="1549548"/>
                  </a:moveTo>
                  <a:cubicBezTo>
                    <a:pt x="5977771" y="1549548"/>
                    <a:pt x="5977771" y="1548327"/>
                    <a:pt x="5976551" y="1548327"/>
                  </a:cubicBezTo>
                  <a:cubicBezTo>
                    <a:pt x="5976551" y="1548327"/>
                    <a:pt x="5976551" y="1548327"/>
                    <a:pt x="5976551" y="1548327"/>
                  </a:cubicBezTo>
                  <a:cubicBezTo>
                    <a:pt x="5976551" y="1548327"/>
                    <a:pt x="5977771" y="1547107"/>
                    <a:pt x="5977771" y="1547107"/>
                  </a:cubicBezTo>
                  <a:cubicBezTo>
                    <a:pt x="5977771" y="1547107"/>
                    <a:pt x="5977771" y="1547107"/>
                    <a:pt x="5977771" y="1547107"/>
                  </a:cubicBezTo>
                  <a:cubicBezTo>
                    <a:pt x="5977771" y="1547107"/>
                    <a:pt x="5978992" y="1548327"/>
                    <a:pt x="5978992" y="1549548"/>
                  </a:cubicBezTo>
                  <a:close/>
                  <a:moveTo>
                    <a:pt x="6459948" y="1877917"/>
                  </a:moveTo>
                  <a:cubicBezTo>
                    <a:pt x="6459948" y="1877917"/>
                    <a:pt x="6459948" y="1876696"/>
                    <a:pt x="6459948" y="1877917"/>
                  </a:cubicBezTo>
                  <a:cubicBezTo>
                    <a:pt x="6459948" y="1877917"/>
                    <a:pt x="6459948" y="1877917"/>
                    <a:pt x="6459948" y="1877917"/>
                  </a:cubicBezTo>
                  <a:cubicBezTo>
                    <a:pt x="6459948" y="1877917"/>
                    <a:pt x="6459948" y="1877917"/>
                    <a:pt x="6459948" y="1877917"/>
                  </a:cubicBezTo>
                  <a:close/>
                  <a:moveTo>
                    <a:pt x="6477038" y="1902331"/>
                  </a:moveTo>
                  <a:cubicBezTo>
                    <a:pt x="6477038" y="1901110"/>
                    <a:pt x="6477038" y="1901110"/>
                    <a:pt x="6478259" y="1899889"/>
                  </a:cubicBezTo>
                  <a:cubicBezTo>
                    <a:pt x="6479479" y="1899889"/>
                    <a:pt x="6479479" y="1898669"/>
                    <a:pt x="6480700" y="1898669"/>
                  </a:cubicBezTo>
                  <a:cubicBezTo>
                    <a:pt x="6479479" y="1898669"/>
                    <a:pt x="6479479" y="1899889"/>
                    <a:pt x="6477038" y="1902331"/>
                  </a:cubicBezTo>
                  <a:cubicBezTo>
                    <a:pt x="6477038" y="1902331"/>
                    <a:pt x="6477038" y="1902331"/>
                    <a:pt x="6477038" y="1902331"/>
                  </a:cubicBezTo>
                  <a:close/>
                  <a:moveTo>
                    <a:pt x="6552722" y="1753405"/>
                  </a:moveTo>
                  <a:cubicBezTo>
                    <a:pt x="6560046" y="1753405"/>
                    <a:pt x="6567370" y="1753405"/>
                    <a:pt x="6571032" y="1752185"/>
                  </a:cubicBezTo>
                  <a:cubicBezTo>
                    <a:pt x="6573473" y="1750964"/>
                    <a:pt x="6575915" y="1749743"/>
                    <a:pt x="6578356" y="1748522"/>
                  </a:cubicBezTo>
                  <a:cubicBezTo>
                    <a:pt x="6582018" y="1749743"/>
                    <a:pt x="6584460" y="1752185"/>
                    <a:pt x="6585680" y="1753405"/>
                  </a:cubicBezTo>
                  <a:cubicBezTo>
                    <a:pt x="6585680" y="1753405"/>
                    <a:pt x="6584460" y="1753405"/>
                    <a:pt x="6584460" y="1753405"/>
                  </a:cubicBezTo>
                  <a:cubicBezTo>
                    <a:pt x="6580798" y="1753405"/>
                    <a:pt x="6580798" y="1752185"/>
                    <a:pt x="6579577" y="1752185"/>
                  </a:cubicBezTo>
                  <a:cubicBezTo>
                    <a:pt x="6578356" y="1752185"/>
                    <a:pt x="6577136" y="1754626"/>
                    <a:pt x="6569811" y="1760729"/>
                  </a:cubicBezTo>
                  <a:cubicBezTo>
                    <a:pt x="6568591" y="1761950"/>
                    <a:pt x="6567370" y="1763171"/>
                    <a:pt x="6566149" y="1764392"/>
                  </a:cubicBezTo>
                  <a:cubicBezTo>
                    <a:pt x="6564929" y="1764392"/>
                    <a:pt x="6564929" y="1764392"/>
                    <a:pt x="6563708" y="1764392"/>
                  </a:cubicBezTo>
                  <a:cubicBezTo>
                    <a:pt x="6560046" y="1765612"/>
                    <a:pt x="6557604" y="1764392"/>
                    <a:pt x="6555163" y="1766833"/>
                  </a:cubicBezTo>
                  <a:cubicBezTo>
                    <a:pt x="6553942" y="1765612"/>
                    <a:pt x="6550280" y="1766833"/>
                    <a:pt x="6546618" y="1766833"/>
                  </a:cubicBezTo>
                  <a:cubicBezTo>
                    <a:pt x="6545397" y="1766833"/>
                    <a:pt x="6544177" y="1766833"/>
                    <a:pt x="6542956" y="1768054"/>
                  </a:cubicBezTo>
                  <a:cubicBezTo>
                    <a:pt x="6541735" y="1766833"/>
                    <a:pt x="6540515" y="1766833"/>
                    <a:pt x="6539294" y="1765612"/>
                  </a:cubicBezTo>
                  <a:cubicBezTo>
                    <a:pt x="6525866" y="1754626"/>
                    <a:pt x="6530749" y="1759509"/>
                    <a:pt x="6524645" y="1763171"/>
                  </a:cubicBezTo>
                  <a:cubicBezTo>
                    <a:pt x="6520983" y="1764392"/>
                    <a:pt x="6522204" y="1761950"/>
                    <a:pt x="6514880" y="1765612"/>
                  </a:cubicBezTo>
                  <a:cubicBezTo>
                    <a:pt x="6513659" y="1766833"/>
                    <a:pt x="6511218" y="1765612"/>
                    <a:pt x="6509997" y="1765612"/>
                  </a:cubicBezTo>
                  <a:cubicBezTo>
                    <a:pt x="6509997" y="1765612"/>
                    <a:pt x="6511218" y="1765612"/>
                    <a:pt x="6511218" y="1764392"/>
                  </a:cubicBezTo>
                  <a:cubicBezTo>
                    <a:pt x="6517321" y="1759509"/>
                    <a:pt x="6528308" y="1759509"/>
                    <a:pt x="6534411" y="1755847"/>
                  </a:cubicBezTo>
                  <a:cubicBezTo>
                    <a:pt x="6538073" y="1752185"/>
                    <a:pt x="6545397" y="1752185"/>
                    <a:pt x="6552722" y="1753405"/>
                  </a:cubicBezTo>
                  <a:close/>
                  <a:moveTo>
                    <a:pt x="6535632" y="1731433"/>
                  </a:moveTo>
                  <a:cubicBezTo>
                    <a:pt x="6536852" y="1731433"/>
                    <a:pt x="6538073" y="1731433"/>
                    <a:pt x="6539294" y="1731433"/>
                  </a:cubicBezTo>
                  <a:cubicBezTo>
                    <a:pt x="6536852" y="1731433"/>
                    <a:pt x="6535632" y="1731433"/>
                    <a:pt x="6535632" y="1731433"/>
                  </a:cubicBezTo>
                  <a:close/>
                  <a:moveTo>
                    <a:pt x="6612536" y="1718005"/>
                  </a:moveTo>
                  <a:cubicBezTo>
                    <a:pt x="6619860" y="1722888"/>
                    <a:pt x="6629626" y="1721667"/>
                    <a:pt x="6635729" y="1726550"/>
                  </a:cubicBezTo>
                  <a:cubicBezTo>
                    <a:pt x="6635729" y="1726550"/>
                    <a:pt x="6636950" y="1727771"/>
                    <a:pt x="6636950" y="1727771"/>
                  </a:cubicBezTo>
                  <a:cubicBezTo>
                    <a:pt x="6635729" y="1727771"/>
                    <a:pt x="6634508" y="1726550"/>
                    <a:pt x="6633288" y="1726550"/>
                  </a:cubicBezTo>
                  <a:cubicBezTo>
                    <a:pt x="6628405" y="1724108"/>
                    <a:pt x="6621081" y="1732653"/>
                    <a:pt x="6611315" y="1736315"/>
                  </a:cubicBezTo>
                  <a:cubicBezTo>
                    <a:pt x="6610094" y="1735095"/>
                    <a:pt x="6608874" y="1733874"/>
                    <a:pt x="6608874" y="1731433"/>
                  </a:cubicBezTo>
                  <a:cubicBezTo>
                    <a:pt x="6606432" y="1725329"/>
                    <a:pt x="6596667" y="1728991"/>
                    <a:pt x="6588122" y="1726550"/>
                  </a:cubicBezTo>
                  <a:cubicBezTo>
                    <a:pt x="6588122" y="1726550"/>
                    <a:pt x="6584460" y="1727771"/>
                    <a:pt x="6582018" y="1728991"/>
                  </a:cubicBezTo>
                  <a:cubicBezTo>
                    <a:pt x="6580798" y="1727771"/>
                    <a:pt x="6578356" y="1726550"/>
                    <a:pt x="6577136" y="1724108"/>
                  </a:cubicBezTo>
                  <a:cubicBezTo>
                    <a:pt x="6580798" y="1721667"/>
                    <a:pt x="6583239" y="1719226"/>
                    <a:pt x="6586901" y="1715564"/>
                  </a:cubicBezTo>
                  <a:cubicBezTo>
                    <a:pt x="6589343" y="1715564"/>
                    <a:pt x="6591784" y="1715564"/>
                    <a:pt x="6594225" y="1715564"/>
                  </a:cubicBezTo>
                  <a:cubicBezTo>
                    <a:pt x="6602770" y="1715564"/>
                    <a:pt x="6608874" y="1716784"/>
                    <a:pt x="6612536" y="1718005"/>
                  </a:cubicBezTo>
                  <a:close/>
                  <a:moveTo>
                    <a:pt x="6608874" y="1694812"/>
                  </a:moveTo>
                  <a:cubicBezTo>
                    <a:pt x="6610094" y="1694812"/>
                    <a:pt x="6611315" y="1694812"/>
                    <a:pt x="6612536" y="1694812"/>
                  </a:cubicBezTo>
                  <a:cubicBezTo>
                    <a:pt x="6611315" y="1696032"/>
                    <a:pt x="6610094" y="1696032"/>
                    <a:pt x="6608874" y="1694812"/>
                  </a:cubicBezTo>
                  <a:close/>
                  <a:moveTo>
                    <a:pt x="6636950" y="1880358"/>
                  </a:moveTo>
                  <a:cubicBezTo>
                    <a:pt x="6636950" y="1881579"/>
                    <a:pt x="6635729" y="1881579"/>
                    <a:pt x="6635729" y="1882799"/>
                  </a:cubicBezTo>
                  <a:cubicBezTo>
                    <a:pt x="6634508" y="1882799"/>
                    <a:pt x="6633288" y="1884020"/>
                    <a:pt x="6632067" y="1882799"/>
                  </a:cubicBezTo>
                  <a:cubicBezTo>
                    <a:pt x="6628405" y="1881579"/>
                    <a:pt x="6623522" y="1871813"/>
                    <a:pt x="6614977" y="1873034"/>
                  </a:cubicBezTo>
                  <a:cubicBezTo>
                    <a:pt x="6611315" y="1874255"/>
                    <a:pt x="6606432" y="1871813"/>
                    <a:pt x="6606432" y="1875475"/>
                  </a:cubicBezTo>
                  <a:cubicBezTo>
                    <a:pt x="6606432" y="1881579"/>
                    <a:pt x="6599108" y="1876696"/>
                    <a:pt x="6591784" y="1870592"/>
                  </a:cubicBezTo>
                  <a:cubicBezTo>
                    <a:pt x="6584460" y="1865710"/>
                    <a:pt x="6582018" y="1863268"/>
                    <a:pt x="6580798" y="1864489"/>
                  </a:cubicBezTo>
                  <a:cubicBezTo>
                    <a:pt x="6579577" y="1864489"/>
                    <a:pt x="6579577" y="1865710"/>
                    <a:pt x="6577136" y="1866930"/>
                  </a:cubicBezTo>
                  <a:cubicBezTo>
                    <a:pt x="6573473" y="1868151"/>
                    <a:pt x="6574694" y="1864489"/>
                    <a:pt x="6567370" y="1866930"/>
                  </a:cubicBezTo>
                  <a:cubicBezTo>
                    <a:pt x="6564929" y="1866930"/>
                    <a:pt x="6561266" y="1865710"/>
                    <a:pt x="6558825" y="1864489"/>
                  </a:cubicBezTo>
                  <a:cubicBezTo>
                    <a:pt x="6564929" y="1859606"/>
                    <a:pt x="6571032" y="1852282"/>
                    <a:pt x="6575915" y="1847399"/>
                  </a:cubicBezTo>
                  <a:cubicBezTo>
                    <a:pt x="6578356" y="1844958"/>
                    <a:pt x="6582018" y="1843737"/>
                    <a:pt x="6585680" y="1841296"/>
                  </a:cubicBezTo>
                  <a:cubicBezTo>
                    <a:pt x="6585680" y="1841296"/>
                    <a:pt x="6585680" y="1841296"/>
                    <a:pt x="6586901" y="1842516"/>
                  </a:cubicBezTo>
                  <a:cubicBezTo>
                    <a:pt x="6590563" y="1846178"/>
                    <a:pt x="6594225" y="1848620"/>
                    <a:pt x="6595446" y="1847399"/>
                  </a:cubicBezTo>
                  <a:cubicBezTo>
                    <a:pt x="6596667" y="1846178"/>
                    <a:pt x="6597887" y="1847399"/>
                    <a:pt x="6600329" y="1847399"/>
                  </a:cubicBezTo>
                  <a:cubicBezTo>
                    <a:pt x="6602770" y="1847399"/>
                    <a:pt x="6605212" y="1848620"/>
                    <a:pt x="6607653" y="1848620"/>
                  </a:cubicBezTo>
                  <a:cubicBezTo>
                    <a:pt x="6611315" y="1847399"/>
                    <a:pt x="6623522" y="1846178"/>
                    <a:pt x="6635729" y="1854723"/>
                  </a:cubicBezTo>
                  <a:cubicBezTo>
                    <a:pt x="6636950" y="1855944"/>
                    <a:pt x="6639391" y="1855944"/>
                    <a:pt x="6643053" y="1857165"/>
                  </a:cubicBezTo>
                  <a:cubicBezTo>
                    <a:pt x="6645495" y="1857165"/>
                    <a:pt x="6649157" y="1857165"/>
                    <a:pt x="6652819" y="1858385"/>
                  </a:cubicBezTo>
                  <a:cubicBezTo>
                    <a:pt x="6655260" y="1858385"/>
                    <a:pt x="6656481" y="1858385"/>
                    <a:pt x="6658922" y="1858385"/>
                  </a:cubicBezTo>
                  <a:cubicBezTo>
                    <a:pt x="6656481" y="1859606"/>
                    <a:pt x="6655260" y="1865710"/>
                    <a:pt x="6655260" y="1869372"/>
                  </a:cubicBezTo>
                  <a:cubicBezTo>
                    <a:pt x="6654040" y="1877917"/>
                    <a:pt x="6652819" y="1866930"/>
                    <a:pt x="6645495" y="1874255"/>
                  </a:cubicBezTo>
                  <a:cubicBezTo>
                    <a:pt x="6643053" y="1873034"/>
                    <a:pt x="6640612" y="1874255"/>
                    <a:pt x="6640612" y="1877917"/>
                  </a:cubicBezTo>
                  <a:cubicBezTo>
                    <a:pt x="6636950" y="1879137"/>
                    <a:pt x="6636950" y="1880358"/>
                    <a:pt x="6636950" y="1880358"/>
                  </a:cubicBezTo>
                  <a:close/>
                  <a:moveTo>
                    <a:pt x="6614977" y="1975573"/>
                  </a:moveTo>
                  <a:cubicBezTo>
                    <a:pt x="6613757" y="1978014"/>
                    <a:pt x="6613757" y="1980455"/>
                    <a:pt x="6611315" y="1981676"/>
                  </a:cubicBezTo>
                  <a:cubicBezTo>
                    <a:pt x="6608874" y="1982897"/>
                    <a:pt x="6606432" y="1984118"/>
                    <a:pt x="6600329" y="1984118"/>
                  </a:cubicBezTo>
                  <a:cubicBezTo>
                    <a:pt x="6601550" y="1984118"/>
                    <a:pt x="6601550" y="1984118"/>
                    <a:pt x="6602770" y="1982897"/>
                  </a:cubicBezTo>
                  <a:cubicBezTo>
                    <a:pt x="6607653" y="1981676"/>
                    <a:pt x="6611315" y="1979235"/>
                    <a:pt x="6614977" y="1975573"/>
                  </a:cubicBezTo>
                  <a:close/>
                  <a:moveTo>
                    <a:pt x="6556384" y="1896227"/>
                  </a:moveTo>
                  <a:cubicBezTo>
                    <a:pt x="6555163" y="1897448"/>
                    <a:pt x="6555163" y="1897448"/>
                    <a:pt x="6552722" y="1897448"/>
                  </a:cubicBezTo>
                  <a:cubicBezTo>
                    <a:pt x="6551501" y="1897448"/>
                    <a:pt x="6549059" y="1897448"/>
                    <a:pt x="6546618" y="1896227"/>
                  </a:cubicBezTo>
                  <a:cubicBezTo>
                    <a:pt x="6540515" y="1893786"/>
                    <a:pt x="6527087" y="1885241"/>
                    <a:pt x="6529528" y="1896227"/>
                  </a:cubicBezTo>
                  <a:cubicBezTo>
                    <a:pt x="6530749" y="1901110"/>
                    <a:pt x="6529528" y="1903551"/>
                    <a:pt x="6525866" y="1903551"/>
                  </a:cubicBezTo>
                  <a:cubicBezTo>
                    <a:pt x="6522204" y="1903551"/>
                    <a:pt x="6517321" y="1893786"/>
                    <a:pt x="6509997" y="1897448"/>
                  </a:cubicBezTo>
                  <a:cubicBezTo>
                    <a:pt x="6506335" y="1899889"/>
                    <a:pt x="6502673" y="1898669"/>
                    <a:pt x="6502673" y="1902331"/>
                  </a:cubicBezTo>
                  <a:cubicBezTo>
                    <a:pt x="6502673" y="1907213"/>
                    <a:pt x="6499011" y="1905993"/>
                    <a:pt x="6495349" y="1904772"/>
                  </a:cubicBezTo>
                  <a:cubicBezTo>
                    <a:pt x="6495349" y="1901110"/>
                    <a:pt x="6494127" y="1896227"/>
                    <a:pt x="6491687" y="1895006"/>
                  </a:cubicBezTo>
                  <a:cubicBezTo>
                    <a:pt x="6492907" y="1895006"/>
                    <a:pt x="6495349" y="1895006"/>
                    <a:pt x="6497790" y="1895006"/>
                  </a:cubicBezTo>
                  <a:cubicBezTo>
                    <a:pt x="6501452" y="1895006"/>
                    <a:pt x="6503894" y="1895006"/>
                    <a:pt x="6507556" y="1893786"/>
                  </a:cubicBezTo>
                  <a:cubicBezTo>
                    <a:pt x="6509997" y="1893786"/>
                    <a:pt x="6512438" y="1892565"/>
                    <a:pt x="6514880" y="1891344"/>
                  </a:cubicBezTo>
                  <a:cubicBezTo>
                    <a:pt x="6527087" y="1882799"/>
                    <a:pt x="6539294" y="1885241"/>
                    <a:pt x="6542956" y="1885241"/>
                  </a:cubicBezTo>
                  <a:cubicBezTo>
                    <a:pt x="6544177" y="1885241"/>
                    <a:pt x="6547839" y="1885241"/>
                    <a:pt x="6550280" y="1884020"/>
                  </a:cubicBezTo>
                  <a:cubicBezTo>
                    <a:pt x="6552722" y="1884020"/>
                    <a:pt x="6555163" y="1882799"/>
                    <a:pt x="6555163" y="1884020"/>
                  </a:cubicBezTo>
                  <a:cubicBezTo>
                    <a:pt x="6556384" y="1885241"/>
                    <a:pt x="6557604" y="1884020"/>
                    <a:pt x="6560046" y="1881579"/>
                  </a:cubicBezTo>
                  <a:cubicBezTo>
                    <a:pt x="6560046" y="1881579"/>
                    <a:pt x="6560046" y="1881579"/>
                    <a:pt x="6560046" y="1881579"/>
                  </a:cubicBezTo>
                  <a:cubicBezTo>
                    <a:pt x="6560046" y="1884020"/>
                    <a:pt x="6560046" y="1886462"/>
                    <a:pt x="6558825" y="1887682"/>
                  </a:cubicBezTo>
                  <a:cubicBezTo>
                    <a:pt x="6557604" y="1891344"/>
                    <a:pt x="6557604" y="1895006"/>
                    <a:pt x="6556384" y="1896227"/>
                  </a:cubicBezTo>
                  <a:close/>
                  <a:moveTo>
                    <a:pt x="6557604" y="2001207"/>
                  </a:moveTo>
                  <a:cubicBezTo>
                    <a:pt x="6557604" y="2001207"/>
                    <a:pt x="6557604" y="2002428"/>
                    <a:pt x="6557604" y="2002428"/>
                  </a:cubicBezTo>
                  <a:cubicBezTo>
                    <a:pt x="6557604" y="2002428"/>
                    <a:pt x="6556384" y="2001207"/>
                    <a:pt x="6555163" y="1998766"/>
                  </a:cubicBezTo>
                  <a:cubicBezTo>
                    <a:pt x="6555163" y="1999987"/>
                    <a:pt x="6556384" y="1999987"/>
                    <a:pt x="6557604" y="2001207"/>
                  </a:cubicBezTo>
                  <a:close/>
                  <a:moveTo>
                    <a:pt x="6549059" y="1996325"/>
                  </a:moveTo>
                  <a:cubicBezTo>
                    <a:pt x="6546618" y="1996325"/>
                    <a:pt x="6545397" y="1997545"/>
                    <a:pt x="6544177" y="2003649"/>
                  </a:cubicBezTo>
                  <a:cubicBezTo>
                    <a:pt x="6544177" y="2004869"/>
                    <a:pt x="6542956" y="2006090"/>
                    <a:pt x="6539294" y="2006090"/>
                  </a:cubicBezTo>
                  <a:cubicBezTo>
                    <a:pt x="6538073" y="2006090"/>
                    <a:pt x="6536852" y="2006090"/>
                    <a:pt x="6536852" y="2006090"/>
                  </a:cubicBezTo>
                  <a:cubicBezTo>
                    <a:pt x="6535632" y="2006090"/>
                    <a:pt x="6534411" y="2006090"/>
                    <a:pt x="6531970" y="2004869"/>
                  </a:cubicBezTo>
                  <a:cubicBezTo>
                    <a:pt x="6530749" y="2004869"/>
                    <a:pt x="6530749" y="2004869"/>
                    <a:pt x="6529528" y="2004869"/>
                  </a:cubicBezTo>
                  <a:cubicBezTo>
                    <a:pt x="6522204" y="1986559"/>
                    <a:pt x="6514880" y="2002428"/>
                    <a:pt x="6516101" y="1990221"/>
                  </a:cubicBezTo>
                  <a:cubicBezTo>
                    <a:pt x="6516101" y="1990221"/>
                    <a:pt x="6516101" y="1990221"/>
                    <a:pt x="6516101" y="1990221"/>
                  </a:cubicBezTo>
                  <a:cubicBezTo>
                    <a:pt x="6518542" y="1990221"/>
                    <a:pt x="6519763" y="1989000"/>
                    <a:pt x="6522204" y="1987780"/>
                  </a:cubicBezTo>
                  <a:cubicBezTo>
                    <a:pt x="6522204" y="1987780"/>
                    <a:pt x="6523425" y="1987780"/>
                    <a:pt x="6523425" y="1987780"/>
                  </a:cubicBezTo>
                  <a:cubicBezTo>
                    <a:pt x="6525866" y="1987780"/>
                    <a:pt x="6528308" y="1989000"/>
                    <a:pt x="6530749" y="1989000"/>
                  </a:cubicBezTo>
                  <a:cubicBezTo>
                    <a:pt x="6534411" y="1990221"/>
                    <a:pt x="6536852" y="1991442"/>
                    <a:pt x="6540515" y="1992662"/>
                  </a:cubicBezTo>
                  <a:cubicBezTo>
                    <a:pt x="6544177" y="1992662"/>
                    <a:pt x="6546618" y="1995104"/>
                    <a:pt x="6549059" y="1996325"/>
                  </a:cubicBezTo>
                  <a:close/>
                  <a:moveTo>
                    <a:pt x="6533190" y="1811999"/>
                  </a:moveTo>
                  <a:cubicBezTo>
                    <a:pt x="6534411" y="1810778"/>
                    <a:pt x="6535632" y="1808337"/>
                    <a:pt x="6538073" y="1807116"/>
                  </a:cubicBezTo>
                  <a:cubicBezTo>
                    <a:pt x="6541735" y="1803454"/>
                    <a:pt x="6546618" y="1801013"/>
                    <a:pt x="6551501" y="1798571"/>
                  </a:cubicBezTo>
                  <a:cubicBezTo>
                    <a:pt x="6552722" y="1799792"/>
                    <a:pt x="6553942" y="1801013"/>
                    <a:pt x="6555163" y="1801013"/>
                  </a:cubicBezTo>
                  <a:cubicBezTo>
                    <a:pt x="6551501" y="1803454"/>
                    <a:pt x="6547839" y="1807116"/>
                    <a:pt x="6544177" y="1808337"/>
                  </a:cubicBezTo>
                  <a:cubicBezTo>
                    <a:pt x="6538073" y="1813220"/>
                    <a:pt x="6534411" y="1813220"/>
                    <a:pt x="6533190" y="1811999"/>
                  </a:cubicBezTo>
                  <a:close/>
                  <a:moveTo>
                    <a:pt x="6562487" y="1804675"/>
                  </a:moveTo>
                  <a:cubicBezTo>
                    <a:pt x="6566149" y="1805895"/>
                    <a:pt x="6568591" y="1807116"/>
                    <a:pt x="6571032" y="1809557"/>
                  </a:cubicBezTo>
                  <a:cubicBezTo>
                    <a:pt x="6569811" y="1810778"/>
                    <a:pt x="6568591" y="1811999"/>
                    <a:pt x="6568591" y="1811999"/>
                  </a:cubicBezTo>
                  <a:cubicBezTo>
                    <a:pt x="6563708" y="1811999"/>
                    <a:pt x="6562487" y="1809557"/>
                    <a:pt x="6562487" y="1804675"/>
                  </a:cubicBezTo>
                  <a:close/>
                  <a:moveTo>
                    <a:pt x="6599108" y="1835192"/>
                  </a:moveTo>
                  <a:cubicBezTo>
                    <a:pt x="6596667" y="1838854"/>
                    <a:pt x="6594225" y="1838854"/>
                    <a:pt x="6591784" y="1837634"/>
                  </a:cubicBezTo>
                  <a:cubicBezTo>
                    <a:pt x="6594225" y="1836413"/>
                    <a:pt x="6596667" y="1835192"/>
                    <a:pt x="6597887" y="1833971"/>
                  </a:cubicBezTo>
                  <a:cubicBezTo>
                    <a:pt x="6599108" y="1833971"/>
                    <a:pt x="6599108" y="1835192"/>
                    <a:pt x="6599108" y="1835192"/>
                  </a:cubicBezTo>
                  <a:close/>
                  <a:moveTo>
                    <a:pt x="6599108" y="1768054"/>
                  </a:moveTo>
                  <a:cubicBezTo>
                    <a:pt x="6599108" y="1768054"/>
                    <a:pt x="6599108" y="1768054"/>
                    <a:pt x="6599108" y="1768054"/>
                  </a:cubicBezTo>
                  <a:cubicBezTo>
                    <a:pt x="6601550" y="1765612"/>
                    <a:pt x="6601550" y="1765612"/>
                    <a:pt x="6602770" y="1764392"/>
                  </a:cubicBezTo>
                  <a:cubicBezTo>
                    <a:pt x="6605212" y="1765612"/>
                    <a:pt x="6608874" y="1768054"/>
                    <a:pt x="6610094" y="1770495"/>
                  </a:cubicBezTo>
                  <a:cubicBezTo>
                    <a:pt x="6611315" y="1771716"/>
                    <a:pt x="6612536" y="1772936"/>
                    <a:pt x="6614977" y="1775378"/>
                  </a:cubicBezTo>
                  <a:cubicBezTo>
                    <a:pt x="6613757" y="1776599"/>
                    <a:pt x="6610094" y="1776599"/>
                    <a:pt x="6603991" y="1772936"/>
                  </a:cubicBezTo>
                  <a:cubicBezTo>
                    <a:pt x="6602770" y="1771716"/>
                    <a:pt x="6600329" y="1770495"/>
                    <a:pt x="6599108" y="1768054"/>
                  </a:cubicBezTo>
                  <a:close/>
                  <a:moveTo>
                    <a:pt x="6644274" y="1836413"/>
                  </a:moveTo>
                  <a:cubicBezTo>
                    <a:pt x="6641833" y="1837634"/>
                    <a:pt x="6643053" y="1835192"/>
                    <a:pt x="6636950" y="1838854"/>
                  </a:cubicBezTo>
                  <a:cubicBezTo>
                    <a:pt x="6635729" y="1840075"/>
                    <a:pt x="6633288" y="1838854"/>
                    <a:pt x="6630846" y="1838854"/>
                  </a:cubicBezTo>
                  <a:cubicBezTo>
                    <a:pt x="6635729" y="1836413"/>
                    <a:pt x="6640612" y="1836413"/>
                    <a:pt x="6644274" y="1836413"/>
                  </a:cubicBezTo>
                  <a:cubicBezTo>
                    <a:pt x="6644274" y="1835192"/>
                    <a:pt x="6644274" y="1836413"/>
                    <a:pt x="6644274" y="1836413"/>
                  </a:cubicBezTo>
                  <a:close/>
                  <a:moveTo>
                    <a:pt x="6517321" y="1873034"/>
                  </a:moveTo>
                  <a:cubicBezTo>
                    <a:pt x="6514880" y="1874255"/>
                    <a:pt x="6513659" y="1874255"/>
                    <a:pt x="6511218" y="1873034"/>
                  </a:cubicBezTo>
                  <a:cubicBezTo>
                    <a:pt x="6505114" y="1869372"/>
                    <a:pt x="6506335" y="1873034"/>
                    <a:pt x="6503894" y="1870592"/>
                  </a:cubicBezTo>
                  <a:cubicBezTo>
                    <a:pt x="6503894" y="1870592"/>
                    <a:pt x="6503894" y="1870592"/>
                    <a:pt x="6503894" y="1870592"/>
                  </a:cubicBezTo>
                  <a:cubicBezTo>
                    <a:pt x="6507556" y="1871813"/>
                    <a:pt x="6512438" y="1873034"/>
                    <a:pt x="6517321" y="1873034"/>
                  </a:cubicBezTo>
                  <a:close/>
                  <a:moveTo>
                    <a:pt x="6490466" y="1782702"/>
                  </a:moveTo>
                  <a:cubicBezTo>
                    <a:pt x="6490466" y="1782702"/>
                    <a:pt x="6490466" y="1781481"/>
                    <a:pt x="6489245" y="1781481"/>
                  </a:cubicBezTo>
                  <a:cubicBezTo>
                    <a:pt x="6489245" y="1781481"/>
                    <a:pt x="6490466" y="1780261"/>
                    <a:pt x="6490466" y="1780261"/>
                  </a:cubicBezTo>
                  <a:cubicBezTo>
                    <a:pt x="6494127" y="1780261"/>
                    <a:pt x="6499011" y="1781481"/>
                    <a:pt x="6505114" y="1783923"/>
                  </a:cubicBezTo>
                  <a:cubicBezTo>
                    <a:pt x="6492907" y="1791247"/>
                    <a:pt x="6492907" y="1786364"/>
                    <a:pt x="6490466" y="1782702"/>
                  </a:cubicBezTo>
                  <a:close/>
                  <a:moveTo>
                    <a:pt x="6492907" y="1873034"/>
                  </a:moveTo>
                  <a:cubicBezTo>
                    <a:pt x="6492907" y="1873034"/>
                    <a:pt x="6492907" y="1873034"/>
                    <a:pt x="6492907" y="1873034"/>
                  </a:cubicBezTo>
                  <a:cubicBezTo>
                    <a:pt x="6486804" y="1876696"/>
                    <a:pt x="6480700" y="1880358"/>
                    <a:pt x="6480700" y="1874255"/>
                  </a:cubicBezTo>
                  <a:cubicBezTo>
                    <a:pt x="6480700" y="1874255"/>
                    <a:pt x="6480700" y="1874255"/>
                    <a:pt x="6480700" y="1874255"/>
                  </a:cubicBezTo>
                  <a:cubicBezTo>
                    <a:pt x="6484362" y="1874255"/>
                    <a:pt x="6489245" y="1874255"/>
                    <a:pt x="6492907" y="1873034"/>
                  </a:cubicBezTo>
                  <a:close/>
                  <a:moveTo>
                    <a:pt x="6486804" y="1895006"/>
                  </a:moveTo>
                  <a:cubicBezTo>
                    <a:pt x="6485583" y="1896227"/>
                    <a:pt x="6484362" y="1896227"/>
                    <a:pt x="6483142" y="1897448"/>
                  </a:cubicBezTo>
                  <a:cubicBezTo>
                    <a:pt x="6481921" y="1897448"/>
                    <a:pt x="6481921" y="1896227"/>
                    <a:pt x="6480700" y="1896227"/>
                  </a:cubicBezTo>
                  <a:cubicBezTo>
                    <a:pt x="6480700" y="1896227"/>
                    <a:pt x="6480700" y="1896227"/>
                    <a:pt x="6481921" y="1896227"/>
                  </a:cubicBezTo>
                  <a:cubicBezTo>
                    <a:pt x="6483142" y="1896227"/>
                    <a:pt x="6484362" y="1896227"/>
                    <a:pt x="6486804" y="1895006"/>
                  </a:cubicBezTo>
                  <a:close/>
                  <a:moveTo>
                    <a:pt x="7193590" y="1857165"/>
                  </a:moveTo>
                  <a:cubicBezTo>
                    <a:pt x="7196030" y="1857165"/>
                    <a:pt x="7198472" y="1855944"/>
                    <a:pt x="7200913" y="1854723"/>
                  </a:cubicBezTo>
                  <a:cubicBezTo>
                    <a:pt x="7213120" y="1846178"/>
                    <a:pt x="7225327" y="1848620"/>
                    <a:pt x="7228989" y="1848620"/>
                  </a:cubicBezTo>
                  <a:cubicBezTo>
                    <a:pt x="7230211" y="1848620"/>
                    <a:pt x="7233873" y="1848620"/>
                    <a:pt x="7236314" y="1847399"/>
                  </a:cubicBezTo>
                  <a:cubicBezTo>
                    <a:pt x="7238755" y="1847399"/>
                    <a:pt x="7241196" y="1846178"/>
                    <a:pt x="7241196" y="1847399"/>
                  </a:cubicBezTo>
                  <a:cubicBezTo>
                    <a:pt x="7242418" y="1848620"/>
                    <a:pt x="7246080" y="1846178"/>
                    <a:pt x="7249742" y="1842516"/>
                  </a:cubicBezTo>
                  <a:cubicBezTo>
                    <a:pt x="7250962" y="1841296"/>
                    <a:pt x="7250962" y="1841296"/>
                    <a:pt x="7252183" y="1840075"/>
                  </a:cubicBezTo>
                  <a:cubicBezTo>
                    <a:pt x="7255845" y="1843737"/>
                    <a:pt x="7259507" y="1848620"/>
                    <a:pt x="7264390" y="1852282"/>
                  </a:cubicBezTo>
                  <a:cubicBezTo>
                    <a:pt x="7269272" y="1857165"/>
                    <a:pt x="7274156" y="1860827"/>
                    <a:pt x="7280259" y="1863268"/>
                  </a:cubicBezTo>
                  <a:cubicBezTo>
                    <a:pt x="7280259" y="1863268"/>
                    <a:pt x="7280259" y="1863268"/>
                    <a:pt x="7280259" y="1863268"/>
                  </a:cubicBezTo>
                  <a:cubicBezTo>
                    <a:pt x="7279039" y="1863268"/>
                    <a:pt x="7277817" y="1864489"/>
                    <a:pt x="7275376" y="1865710"/>
                  </a:cubicBezTo>
                  <a:cubicBezTo>
                    <a:pt x="7275376" y="1865710"/>
                    <a:pt x="7275376" y="1865710"/>
                    <a:pt x="7274156" y="1865710"/>
                  </a:cubicBezTo>
                  <a:cubicBezTo>
                    <a:pt x="7271714" y="1865710"/>
                    <a:pt x="7266832" y="1863268"/>
                    <a:pt x="7265610" y="1863268"/>
                  </a:cubicBezTo>
                  <a:cubicBezTo>
                    <a:pt x="7258287" y="1865710"/>
                    <a:pt x="7248521" y="1862048"/>
                    <a:pt x="7246080" y="1866930"/>
                  </a:cubicBezTo>
                  <a:cubicBezTo>
                    <a:pt x="7244858" y="1868151"/>
                    <a:pt x="7243638" y="1869372"/>
                    <a:pt x="7243638" y="1870592"/>
                  </a:cubicBezTo>
                  <a:cubicBezTo>
                    <a:pt x="7235093" y="1868151"/>
                    <a:pt x="7227769" y="1860827"/>
                    <a:pt x="7222886" y="1863268"/>
                  </a:cubicBezTo>
                  <a:cubicBezTo>
                    <a:pt x="7215562" y="1866930"/>
                    <a:pt x="7214341" y="1864489"/>
                    <a:pt x="7202134" y="1855944"/>
                  </a:cubicBezTo>
                  <a:cubicBezTo>
                    <a:pt x="7198472" y="1853503"/>
                    <a:pt x="7199693" y="1857165"/>
                    <a:pt x="7204575" y="1863268"/>
                  </a:cubicBezTo>
                  <a:cubicBezTo>
                    <a:pt x="7208237" y="1868151"/>
                    <a:pt x="7211900" y="1871813"/>
                    <a:pt x="7213120" y="1871813"/>
                  </a:cubicBezTo>
                  <a:cubicBezTo>
                    <a:pt x="7214341" y="1871813"/>
                    <a:pt x="7215562" y="1873034"/>
                    <a:pt x="7216782" y="1873034"/>
                  </a:cubicBezTo>
                  <a:cubicBezTo>
                    <a:pt x="7210679" y="1874255"/>
                    <a:pt x="7205797" y="1881579"/>
                    <a:pt x="7202134" y="1882799"/>
                  </a:cubicBezTo>
                  <a:cubicBezTo>
                    <a:pt x="7200913" y="1882799"/>
                    <a:pt x="7199693" y="1882799"/>
                    <a:pt x="7198472" y="1882799"/>
                  </a:cubicBezTo>
                  <a:cubicBezTo>
                    <a:pt x="7198472" y="1881579"/>
                    <a:pt x="7197252" y="1881579"/>
                    <a:pt x="7197252" y="1880358"/>
                  </a:cubicBezTo>
                  <a:cubicBezTo>
                    <a:pt x="7197252" y="1879137"/>
                    <a:pt x="7197252" y="1879137"/>
                    <a:pt x="7197252" y="1877917"/>
                  </a:cubicBezTo>
                  <a:cubicBezTo>
                    <a:pt x="7197252" y="1874255"/>
                    <a:pt x="7196030" y="1873034"/>
                    <a:pt x="7192368" y="1874255"/>
                  </a:cubicBezTo>
                  <a:cubicBezTo>
                    <a:pt x="7185045" y="1866930"/>
                    <a:pt x="7182603" y="1877917"/>
                    <a:pt x="7182603" y="1869372"/>
                  </a:cubicBezTo>
                  <a:cubicBezTo>
                    <a:pt x="7182603" y="1864489"/>
                    <a:pt x="7181383" y="1859606"/>
                    <a:pt x="7178941" y="1858385"/>
                  </a:cubicBezTo>
                  <a:cubicBezTo>
                    <a:pt x="7180161" y="1858385"/>
                    <a:pt x="7182603" y="1858385"/>
                    <a:pt x="7185045" y="1858385"/>
                  </a:cubicBezTo>
                  <a:cubicBezTo>
                    <a:pt x="7187486" y="1858385"/>
                    <a:pt x="7189927" y="1858385"/>
                    <a:pt x="7193590" y="1857165"/>
                  </a:cubicBezTo>
                  <a:close/>
                  <a:moveTo>
                    <a:pt x="7189927" y="1835192"/>
                  </a:moveTo>
                  <a:cubicBezTo>
                    <a:pt x="7193590" y="1835192"/>
                    <a:pt x="7198472" y="1836413"/>
                    <a:pt x="7203355" y="1836413"/>
                  </a:cubicBezTo>
                  <a:cubicBezTo>
                    <a:pt x="7200913" y="1837634"/>
                    <a:pt x="7199693" y="1837634"/>
                    <a:pt x="7197252" y="1836413"/>
                  </a:cubicBezTo>
                  <a:cubicBezTo>
                    <a:pt x="7192368" y="1833971"/>
                    <a:pt x="7193590" y="1837634"/>
                    <a:pt x="7189927" y="1835192"/>
                  </a:cubicBezTo>
                  <a:cubicBezTo>
                    <a:pt x="7189927" y="1836413"/>
                    <a:pt x="7189927" y="1835192"/>
                    <a:pt x="7189927" y="1835192"/>
                  </a:cubicBezTo>
                  <a:close/>
                  <a:moveTo>
                    <a:pt x="7368150" y="1693591"/>
                  </a:moveTo>
                  <a:cubicBezTo>
                    <a:pt x="7370591" y="1696032"/>
                    <a:pt x="7373032" y="1697253"/>
                    <a:pt x="7374253" y="1697253"/>
                  </a:cubicBezTo>
                  <a:cubicBezTo>
                    <a:pt x="7375474" y="1696032"/>
                    <a:pt x="7380357" y="1698473"/>
                    <a:pt x="7382798" y="1697253"/>
                  </a:cubicBezTo>
                  <a:cubicBezTo>
                    <a:pt x="7384019" y="1697253"/>
                    <a:pt x="7384019" y="1698473"/>
                    <a:pt x="7385239" y="1698473"/>
                  </a:cubicBezTo>
                  <a:cubicBezTo>
                    <a:pt x="7387681" y="1700915"/>
                    <a:pt x="7390122" y="1703357"/>
                    <a:pt x="7393784" y="1705798"/>
                  </a:cubicBezTo>
                  <a:cubicBezTo>
                    <a:pt x="7392564" y="1705798"/>
                    <a:pt x="7391342" y="1705798"/>
                    <a:pt x="7391342" y="1707019"/>
                  </a:cubicBezTo>
                  <a:cubicBezTo>
                    <a:pt x="7391342" y="1707019"/>
                    <a:pt x="7391342" y="1707019"/>
                    <a:pt x="7391342" y="1708239"/>
                  </a:cubicBezTo>
                  <a:lnTo>
                    <a:pt x="7387681" y="1708239"/>
                  </a:lnTo>
                  <a:cubicBezTo>
                    <a:pt x="7386460" y="1708239"/>
                    <a:pt x="7385239" y="1707019"/>
                    <a:pt x="7382798" y="1705798"/>
                  </a:cubicBezTo>
                  <a:cubicBezTo>
                    <a:pt x="7374253" y="1700915"/>
                    <a:pt x="7377915" y="1703357"/>
                    <a:pt x="7374253" y="1704577"/>
                  </a:cubicBezTo>
                  <a:cubicBezTo>
                    <a:pt x="7371812" y="1705798"/>
                    <a:pt x="7373032" y="1703357"/>
                    <a:pt x="7368150" y="1705798"/>
                  </a:cubicBezTo>
                  <a:cubicBezTo>
                    <a:pt x="7365708" y="1707019"/>
                    <a:pt x="7363267" y="1704577"/>
                    <a:pt x="7362046" y="1704577"/>
                  </a:cubicBezTo>
                  <a:cubicBezTo>
                    <a:pt x="7362046" y="1704577"/>
                    <a:pt x="7362046" y="1704577"/>
                    <a:pt x="7360825" y="1704577"/>
                  </a:cubicBezTo>
                  <a:cubicBezTo>
                    <a:pt x="7360825" y="1702136"/>
                    <a:pt x="7360825" y="1699694"/>
                    <a:pt x="7360825" y="1694812"/>
                  </a:cubicBezTo>
                  <a:cubicBezTo>
                    <a:pt x="7360825" y="1691150"/>
                    <a:pt x="7357163" y="1694812"/>
                    <a:pt x="7354721" y="1699694"/>
                  </a:cubicBezTo>
                  <a:cubicBezTo>
                    <a:pt x="7354721" y="1700915"/>
                    <a:pt x="7353501" y="1702136"/>
                    <a:pt x="7353501" y="1702136"/>
                  </a:cubicBezTo>
                  <a:cubicBezTo>
                    <a:pt x="7349839" y="1702136"/>
                    <a:pt x="7344956" y="1700915"/>
                    <a:pt x="7343736" y="1703357"/>
                  </a:cubicBezTo>
                  <a:cubicBezTo>
                    <a:pt x="7340074" y="1708239"/>
                    <a:pt x="7338853" y="1705798"/>
                    <a:pt x="7330307" y="1704577"/>
                  </a:cubicBezTo>
                  <a:cubicBezTo>
                    <a:pt x="7327867" y="1704577"/>
                    <a:pt x="7329087" y="1705798"/>
                    <a:pt x="7332749" y="1709460"/>
                  </a:cubicBezTo>
                  <a:cubicBezTo>
                    <a:pt x="7335191" y="1711901"/>
                    <a:pt x="7337632" y="1713122"/>
                    <a:pt x="7338853" y="1711901"/>
                  </a:cubicBezTo>
                  <a:cubicBezTo>
                    <a:pt x="7340074" y="1710681"/>
                    <a:pt x="7344956" y="1713122"/>
                    <a:pt x="7347398" y="1713122"/>
                  </a:cubicBezTo>
                  <a:cubicBezTo>
                    <a:pt x="7348618" y="1713122"/>
                    <a:pt x="7352281" y="1711901"/>
                    <a:pt x="7355943" y="1713122"/>
                  </a:cubicBezTo>
                  <a:cubicBezTo>
                    <a:pt x="7355943" y="1715564"/>
                    <a:pt x="7357163" y="1718005"/>
                    <a:pt x="7358384" y="1719226"/>
                  </a:cubicBezTo>
                  <a:cubicBezTo>
                    <a:pt x="7358384" y="1720446"/>
                    <a:pt x="7359605" y="1720446"/>
                    <a:pt x="7360825" y="1721667"/>
                  </a:cubicBezTo>
                  <a:cubicBezTo>
                    <a:pt x="7362046" y="1722888"/>
                    <a:pt x="7363267" y="1724108"/>
                    <a:pt x="7364488" y="1726550"/>
                  </a:cubicBezTo>
                  <a:cubicBezTo>
                    <a:pt x="7365708" y="1727771"/>
                    <a:pt x="7366928" y="1730212"/>
                    <a:pt x="7368150" y="1732653"/>
                  </a:cubicBezTo>
                  <a:cubicBezTo>
                    <a:pt x="7363267" y="1727771"/>
                    <a:pt x="7358384" y="1722888"/>
                    <a:pt x="7355943" y="1728991"/>
                  </a:cubicBezTo>
                  <a:cubicBezTo>
                    <a:pt x="7354721" y="1732653"/>
                    <a:pt x="7352281" y="1733874"/>
                    <a:pt x="7348618" y="1732653"/>
                  </a:cubicBezTo>
                  <a:cubicBezTo>
                    <a:pt x="7344956" y="1731433"/>
                    <a:pt x="7344956" y="1721667"/>
                    <a:pt x="7336411" y="1721667"/>
                  </a:cubicBezTo>
                  <a:cubicBezTo>
                    <a:pt x="7332749" y="1721667"/>
                    <a:pt x="7329087" y="1719226"/>
                    <a:pt x="7326645" y="1722888"/>
                  </a:cubicBezTo>
                  <a:cubicBezTo>
                    <a:pt x="7324204" y="1727771"/>
                    <a:pt x="7319322" y="1722888"/>
                    <a:pt x="7314438" y="1716784"/>
                  </a:cubicBezTo>
                  <a:cubicBezTo>
                    <a:pt x="7311997" y="1714343"/>
                    <a:pt x="7310777" y="1713122"/>
                    <a:pt x="7310777" y="1711901"/>
                  </a:cubicBezTo>
                  <a:cubicBezTo>
                    <a:pt x="7313218" y="1710681"/>
                    <a:pt x="7314438" y="1710681"/>
                    <a:pt x="7315660" y="1709460"/>
                  </a:cubicBezTo>
                  <a:cubicBezTo>
                    <a:pt x="7318100" y="1708239"/>
                    <a:pt x="7320542" y="1707019"/>
                    <a:pt x="7322984" y="1704577"/>
                  </a:cubicBezTo>
                  <a:cubicBezTo>
                    <a:pt x="7325425" y="1702136"/>
                    <a:pt x="7327867" y="1700915"/>
                    <a:pt x="7329087" y="1700915"/>
                  </a:cubicBezTo>
                  <a:cubicBezTo>
                    <a:pt x="7330307" y="1700915"/>
                    <a:pt x="7335191" y="1697253"/>
                    <a:pt x="7338853" y="1689929"/>
                  </a:cubicBezTo>
                  <a:cubicBezTo>
                    <a:pt x="7340074" y="1687487"/>
                    <a:pt x="7341294" y="1685046"/>
                    <a:pt x="7342514" y="1682605"/>
                  </a:cubicBezTo>
                  <a:cubicBezTo>
                    <a:pt x="7344956" y="1683825"/>
                    <a:pt x="7349839" y="1685046"/>
                    <a:pt x="7354721" y="1685046"/>
                  </a:cubicBezTo>
                  <a:cubicBezTo>
                    <a:pt x="7358384" y="1685046"/>
                    <a:pt x="7360825" y="1686266"/>
                    <a:pt x="7363267" y="1686266"/>
                  </a:cubicBezTo>
                  <a:cubicBezTo>
                    <a:pt x="7364488" y="1688708"/>
                    <a:pt x="7365708" y="1691150"/>
                    <a:pt x="7368150" y="1693591"/>
                  </a:cubicBezTo>
                  <a:close/>
                  <a:moveTo>
                    <a:pt x="7387681" y="1979235"/>
                  </a:moveTo>
                  <a:cubicBezTo>
                    <a:pt x="7387681" y="1979235"/>
                    <a:pt x="7387681" y="1979235"/>
                    <a:pt x="7387681" y="1979235"/>
                  </a:cubicBezTo>
                  <a:cubicBezTo>
                    <a:pt x="7387681" y="1979235"/>
                    <a:pt x="7386460" y="1979235"/>
                    <a:pt x="7387681" y="1979235"/>
                  </a:cubicBezTo>
                  <a:cubicBezTo>
                    <a:pt x="7386460" y="1979235"/>
                    <a:pt x="7387681" y="1979235"/>
                    <a:pt x="7387681" y="1979235"/>
                  </a:cubicBezTo>
                  <a:close/>
                  <a:moveTo>
                    <a:pt x="7340074" y="2009752"/>
                  </a:moveTo>
                  <a:cubicBezTo>
                    <a:pt x="7340074" y="2009752"/>
                    <a:pt x="7338853" y="2010973"/>
                    <a:pt x="7338853" y="2010973"/>
                  </a:cubicBezTo>
                  <a:cubicBezTo>
                    <a:pt x="7336411" y="2010973"/>
                    <a:pt x="7333970" y="2010973"/>
                    <a:pt x="7331529" y="2009752"/>
                  </a:cubicBezTo>
                  <a:cubicBezTo>
                    <a:pt x="7327867" y="2007311"/>
                    <a:pt x="7324204" y="2003649"/>
                    <a:pt x="7318100" y="2004869"/>
                  </a:cubicBezTo>
                  <a:cubicBezTo>
                    <a:pt x="7316880" y="2004869"/>
                    <a:pt x="7315660" y="2004869"/>
                    <a:pt x="7314438" y="2004869"/>
                  </a:cubicBezTo>
                  <a:cubicBezTo>
                    <a:pt x="7313218" y="2002428"/>
                    <a:pt x="7309556" y="2002428"/>
                    <a:pt x="7302231" y="2003649"/>
                  </a:cubicBezTo>
                  <a:cubicBezTo>
                    <a:pt x="7301011" y="2003649"/>
                    <a:pt x="7299790" y="2003649"/>
                    <a:pt x="7298570" y="2004869"/>
                  </a:cubicBezTo>
                  <a:cubicBezTo>
                    <a:pt x="7297349" y="2004869"/>
                    <a:pt x="7296128" y="2003649"/>
                    <a:pt x="7296128" y="2003649"/>
                  </a:cubicBezTo>
                  <a:cubicBezTo>
                    <a:pt x="7292466" y="2001207"/>
                    <a:pt x="7290024" y="1999987"/>
                    <a:pt x="7288804" y="1998766"/>
                  </a:cubicBezTo>
                  <a:cubicBezTo>
                    <a:pt x="7287583" y="1996325"/>
                    <a:pt x="7286363" y="1996325"/>
                    <a:pt x="7285142" y="1996325"/>
                  </a:cubicBezTo>
                  <a:cubicBezTo>
                    <a:pt x="7287583" y="1995104"/>
                    <a:pt x="7290024" y="1992662"/>
                    <a:pt x="7292466" y="1991442"/>
                  </a:cubicBezTo>
                  <a:cubicBezTo>
                    <a:pt x="7296128" y="1990221"/>
                    <a:pt x="7299790" y="1989000"/>
                    <a:pt x="7302231" y="1987780"/>
                  </a:cubicBezTo>
                  <a:cubicBezTo>
                    <a:pt x="7308335" y="1986559"/>
                    <a:pt x="7313218" y="1985338"/>
                    <a:pt x="7315660" y="1985338"/>
                  </a:cubicBezTo>
                  <a:cubicBezTo>
                    <a:pt x="7316880" y="1985338"/>
                    <a:pt x="7316880" y="1985338"/>
                    <a:pt x="7318100" y="1984118"/>
                  </a:cubicBezTo>
                  <a:cubicBezTo>
                    <a:pt x="7322984" y="1984118"/>
                    <a:pt x="7329087" y="1985338"/>
                    <a:pt x="7336411" y="1989000"/>
                  </a:cubicBezTo>
                  <a:cubicBezTo>
                    <a:pt x="7337632" y="1990221"/>
                    <a:pt x="7340074" y="1990221"/>
                    <a:pt x="7342514" y="1990221"/>
                  </a:cubicBezTo>
                  <a:cubicBezTo>
                    <a:pt x="7344956" y="1990221"/>
                    <a:pt x="7348618" y="1990221"/>
                    <a:pt x="7351060" y="1990221"/>
                  </a:cubicBezTo>
                  <a:cubicBezTo>
                    <a:pt x="7352281" y="1990221"/>
                    <a:pt x="7354721" y="1990221"/>
                    <a:pt x="7355943" y="1990221"/>
                  </a:cubicBezTo>
                  <a:cubicBezTo>
                    <a:pt x="7353501" y="1991442"/>
                    <a:pt x="7353501" y="1995104"/>
                    <a:pt x="7352281" y="1998766"/>
                  </a:cubicBezTo>
                  <a:cubicBezTo>
                    <a:pt x="7351060" y="2004869"/>
                    <a:pt x="7349839" y="1996325"/>
                    <a:pt x="7342514" y="2002428"/>
                  </a:cubicBezTo>
                  <a:cubicBezTo>
                    <a:pt x="7340074" y="2001207"/>
                    <a:pt x="7337632" y="2002428"/>
                    <a:pt x="7338853" y="2004869"/>
                  </a:cubicBezTo>
                  <a:cubicBezTo>
                    <a:pt x="7340074" y="2008532"/>
                    <a:pt x="7340074" y="2009752"/>
                    <a:pt x="7340074" y="2009752"/>
                  </a:cubicBezTo>
                  <a:close/>
                  <a:moveTo>
                    <a:pt x="7279039" y="1981676"/>
                  </a:moveTo>
                  <a:cubicBezTo>
                    <a:pt x="7271714" y="1979235"/>
                    <a:pt x="7272935" y="1982897"/>
                    <a:pt x="7269272" y="1981676"/>
                  </a:cubicBezTo>
                  <a:cubicBezTo>
                    <a:pt x="7266832" y="1980455"/>
                    <a:pt x="7266832" y="1979235"/>
                    <a:pt x="7265610" y="1979235"/>
                  </a:cubicBezTo>
                  <a:cubicBezTo>
                    <a:pt x="7264390" y="1979235"/>
                    <a:pt x="7261949" y="1980455"/>
                    <a:pt x="7254625" y="1985338"/>
                  </a:cubicBezTo>
                  <a:cubicBezTo>
                    <a:pt x="7252183" y="1985338"/>
                    <a:pt x="7249742" y="1985338"/>
                    <a:pt x="7247300" y="1985338"/>
                  </a:cubicBezTo>
                  <a:cubicBezTo>
                    <a:pt x="7231431" y="1986559"/>
                    <a:pt x="7225327" y="1985338"/>
                    <a:pt x="7221666" y="1982897"/>
                  </a:cubicBezTo>
                  <a:cubicBezTo>
                    <a:pt x="7218004" y="1980455"/>
                    <a:pt x="7218004" y="1975573"/>
                    <a:pt x="7215562" y="1969469"/>
                  </a:cubicBezTo>
                  <a:cubicBezTo>
                    <a:pt x="7208237" y="1949938"/>
                    <a:pt x="7199693" y="1965807"/>
                    <a:pt x="7202134" y="1954821"/>
                  </a:cubicBezTo>
                  <a:cubicBezTo>
                    <a:pt x="7202134" y="1954821"/>
                    <a:pt x="7202134" y="1954821"/>
                    <a:pt x="7202134" y="1954821"/>
                  </a:cubicBezTo>
                  <a:cubicBezTo>
                    <a:pt x="7204575" y="1954821"/>
                    <a:pt x="7205797" y="1953600"/>
                    <a:pt x="7208237" y="1952379"/>
                  </a:cubicBezTo>
                  <a:cubicBezTo>
                    <a:pt x="7211900" y="1949938"/>
                    <a:pt x="7218004" y="1949938"/>
                    <a:pt x="7225327" y="1951159"/>
                  </a:cubicBezTo>
                  <a:cubicBezTo>
                    <a:pt x="7228989" y="1951159"/>
                    <a:pt x="7232651" y="1951159"/>
                    <a:pt x="7235093" y="1951159"/>
                  </a:cubicBezTo>
                  <a:cubicBezTo>
                    <a:pt x="7237534" y="1951159"/>
                    <a:pt x="7241196" y="1949938"/>
                    <a:pt x="7242418" y="1949938"/>
                  </a:cubicBezTo>
                  <a:cubicBezTo>
                    <a:pt x="7243638" y="1948717"/>
                    <a:pt x="7244858" y="1948717"/>
                    <a:pt x="7246080" y="1948717"/>
                  </a:cubicBezTo>
                  <a:cubicBezTo>
                    <a:pt x="7248521" y="1949938"/>
                    <a:pt x="7249742" y="1949938"/>
                    <a:pt x="7252183" y="1951159"/>
                  </a:cubicBezTo>
                  <a:cubicBezTo>
                    <a:pt x="7255845" y="1952379"/>
                    <a:pt x="7259507" y="1953600"/>
                    <a:pt x="7261949" y="1954821"/>
                  </a:cubicBezTo>
                  <a:cubicBezTo>
                    <a:pt x="7264390" y="1956041"/>
                    <a:pt x="7268052" y="1956041"/>
                    <a:pt x="7269272" y="1956041"/>
                  </a:cubicBezTo>
                  <a:cubicBezTo>
                    <a:pt x="7270494" y="1956041"/>
                    <a:pt x="7271714" y="1956041"/>
                    <a:pt x="7272935" y="1956041"/>
                  </a:cubicBezTo>
                  <a:cubicBezTo>
                    <a:pt x="7275376" y="1957262"/>
                    <a:pt x="7277817" y="1958483"/>
                    <a:pt x="7279039" y="1959704"/>
                  </a:cubicBezTo>
                  <a:cubicBezTo>
                    <a:pt x="7285142" y="1964586"/>
                    <a:pt x="7291246" y="1970690"/>
                    <a:pt x="7299790" y="1975573"/>
                  </a:cubicBezTo>
                  <a:cubicBezTo>
                    <a:pt x="7298570" y="1975573"/>
                    <a:pt x="7296128" y="1978014"/>
                    <a:pt x="7293686" y="1979235"/>
                  </a:cubicBezTo>
                  <a:cubicBezTo>
                    <a:pt x="7292466" y="1979235"/>
                    <a:pt x="7290024" y="1978014"/>
                    <a:pt x="7287583" y="1978014"/>
                  </a:cubicBezTo>
                  <a:cubicBezTo>
                    <a:pt x="7285142" y="1976793"/>
                    <a:pt x="7285142" y="1979235"/>
                    <a:pt x="7288804" y="1981676"/>
                  </a:cubicBezTo>
                  <a:cubicBezTo>
                    <a:pt x="7285142" y="1979235"/>
                    <a:pt x="7281479" y="1981676"/>
                    <a:pt x="7279039" y="1981676"/>
                  </a:cubicBezTo>
                  <a:close/>
                  <a:moveTo>
                    <a:pt x="7280259" y="1999987"/>
                  </a:moveTo>
                  <a:cubicBezTo>
                    <a:pt x="7280259" y="1999987"/>
                    <a:pt x="7280259" y="1999987"/>
                    <a:pt x="7280259" y="1999987"/>
                  </a:cubicBezTo>
                  <a:cubicBezTo>
                    <a:pt x="7279039" y="1999987"/>
                    <a:pt x="7279039" y="1999987"/>
                    <a:pt x="7280259" y="1999987"/>
                  </a:cubicBezTo>
                  <a:cubicBezTo>
                    <a:pt x="7279039" y="1999987"/>
                    <a:pt x="7280259" y="1999987"/>
                    <a:pt x="7280259" y="1999987"/>
                  </a:cubicBezTo>
                  <a:close/>
                  <a:moveTo>
                    <a:pt x="7299790" y="1884020"/>
                  </a:moveTo>
                  <a:cubicBezTo>
                    <a:pt x="7307115" y="1884020"/>
                    <a:pt x="7313218" y="1884020"/>
                    <a:pt x="7316880" y="1885241"/>
                  </a:cubicBezTo>
                  <a:cubicBezTo>
                    <a:pt x="7322984" y="1888903"/>
                    <a:pt x="7332749" y="1887682"/>
                    <a:pt x="7338853" y="1892565"/>
                  </a:cubicBezTo>
                  <a:cubicBezTo>
                    <a:pt x="7342514" y="1895006"/>
                    <a:pt x="7344956" y="1897448"/>
                    <a:pt x="7348618" y="1899889"/>
                  </a:cubicBezTo>
                  <a:cubicBezTo>
                    <a:pt x="7347398" y="1901110"/>
                    <a:pt x="7346177" y="1901110"/>
                    <a:pt x="7343736" y="1902331"/>
                  </a:cubicBezTo>
                  <a:cubicBezTo>
                    <a:pt x="7342514" y="1903551"/>
                    <a:pt x="7341294" y="1903551"/>
                    <a:pt x="7340074" y="1904772"/>
                  </a:cubicBezTo>
                  <a:cubicBezTo>
                    <a:pt x="7335191" y="1901110"/>
                    <a:pt x="7330307" y="1897448"/>
                    <a:pt x="7327867" y="1899889"/>
                  </a:cubicBezTo>
                  <a:cubicBezTo>
                    <a:pt x="7326645" y="1899889"/>
                    <a:pt x="7325425" y="1898669"/>
                    <a:pt x="7322984" y="1898669"/>
                  </a:cubicBezTo>
                  <a:cubicBezTo>
                    <a:pt x="7319322" y="1896227"/>
                    <a:pt x="7316880" y="1897448"/>
                    <a:pt x="7314438" y="1899889"/>
                  </a:cubicBezTo>
                  <a:cubicBezTo>
                    <a:pt x="7311997" y="1897448"/>
                    <a:pt x="7309556" y="1896227"/>
                    <a:pt x="7305893" y="1896227"/>
                  </a:cubicBezTo>
                  <a:cubicBezTo>
                    <a:pt x="7304673" y="1896227"/>
                    <a:pt x="7304673" y="1896227"/>
                    <a:pt x="7303453" y="1896227"/>
                  </a:cubicBezTo>
                  <a:cubicBezTo>
                    <a:pt x="7304673" y="1888903"/>
                    <a:pt x="7296128" y="1893786"/>
                    <a:pt x="7290024" y="1896227"/>
                  </a:cubicBezTo>
                  <a:cubicBezTo>
                    <a:pt x="7287583" y="1895006"/>
                    <a:pt x="7286363" y="1893786"/>
                    <a:pt x="7283921" y="1891344"/>
                  </a:cubicBezTo>
                  <a:cubicBezTo>
                    <a:pt x="7277817" y="1886462"/>
                    <a:pt x="7276597" y="1885241"/>
                    <a:pt x="7275376" y="1884020"/>
                  </a:cubicBezTo>
                  <a:cubicBezTo>
                    <a:pt x="7275376" y="1884020"/>
                    <a:pt x="7275376" y="1884020"/>
                    <a:pt x="7275376" y="1884020"/>
                  </a:cubicBezTo>
                  <a:cubicBezTo>
                    <a:pt x="7276597" y="1882799"/>
                    <a:pt x="7277817" y="1882799"/>
                    <a:pt x="7279039" y="1882799"/>
                  </a:cubicBezTo>
                  <a:cubicBezTo>
                    <a:pt x="7280259" y="1882799"/>
                    <a:pt x="7282701" y="1884020"/>
                    <a:pt x="7283921" y="1884020"/>
                  </a:cubicBezTo>
                  <a:cubicBezTo>
                    <a:pt x="7286363" y="1884020"/>
                    <a:pt x="7292466" y="1884020"/>
                    <a:pt x="7299790" y="1884020"/>
                  </a:cubicBezTo>
                  <a:close/>
                  <a:moveTo>
                    <a:pt x="7285142" y="1797350"/>
                  </a:moveTo>
                  <a:cubicBezTo>
                    <a:pt x="7290024" y="1792468"/>
                    <a:pt x="7304673" y="1792468"/>
                    <a:pt x="7313218" y="1791247"/>
                  </a:cubicBezTo>
                  <a:cubicBezTo>
                    <a:pt x="7310777" y="1792468"/>
                    <a:pt x="7309556" y="1796130"/>
                    <a:pt x="7307115" y="1799792"/>
                  </a:cubicBezTo>
                  <a:cubicBezTo>
                    <a:pt x="7303453" y="1805895"/>
                    <a:pt x="7302231" y="1811999"/>
                    <a:pt x="7290024" y="1803454"/>
                  </a:cubicBezTo>
                  <a:cubicBezTo>
                    <a:pt x="7288804" y="1801013"/>
                    <a:pt x="7287583" y="1798571"/>
                    <a:pt x="7285142" y="1797350"/>
                  </a:cubicBezTo>
                  <a:close/>
                  <a:moveTo>
                    <a:pt x="7338853" y="1780261"/>
                  </a:moveTo>
                  <a:cubicBezTo>
                    <a:pt x="7341294" y="1780261"/>
                    <a:pt x="7342514" y="1780261"/>
                    <a:pt x="7344956" y="1780261"/>
                  </a:cubicBezTo>
                  <a:cubicBezTo>
                    <a:pt x="7344956" y="1781481"/>
                    <a:pt x="7342514" y="1781481"/>
                    <a:pt x="7338853" y="1780261"/>
                  </a:cubicBezTo>
                  <a:close/>
                  <a:moveTo>
                    <a:pt x="7346177" y="1975573"/>
                  </a:moveTo>
                  <a:cubicBezTo>
                    <a:pt x="7346177" y="1975573"/>
                    <a:pt x="7346177" y="1975573"/>
                    <a:pt x="7346177" y="1975573"/>
                  </a:cubicBezTo>
                  <a:cubicBezTo>
                    <a:pt x="7343736" y="1976793"/>
                    <a:pt x="7344956" y="1974352"/>
                    <a:pt x="7338853" y="1976793"/>
                  </a:cubicBezTo>
                  <a:cubicBezTo>
                    <a:pt x="7338853" y="1976793"/>
                    <a:pt x="7338853" y="1976793"/>
                    <a:pt x="7338853" y="1976793"/>
                  </a:cubicBezTo>
                  <a:cubicBezTo>
                    <a:pt x="7338853" y="1976793"/>
                    <a:pt x="7340074" y="1975573"/>
                    <a:pt x="7340074" y="1975573"/>
                  </a:cubicBezTo>
                  <a:cubicBezTo>
                    <a:pt x="7341294" y="1975573"/>
                    <a:pt x="7343736" y="1975573"/>
                    <a:pt x="7346177" y="1975573"/>
                  </a:cubicBezTo>
                  <a:close/>
                  <a:moveTo>
                    <a:pt x="7355943" y="1976793"/>
                  </a:moveTo>
                  <a:cubicBezTo>
                    <a:pt x="7355943" y="1976793"/>
                    <a:pt x="7355943" y="1976793"/>
                    <a:pt x="7355943" y="1976793"/>
                  </a:cubicBezTo>
                  <a:cubicBezTo>
                    <a:pt x="7359605" y="1976793"/>
                    <a:pt x="7363267" y="1976793"/>
                    <a:pt x="7366928" y="1978014"/>
                  </a:cubicBezTo>
                  <a:cubicBezTo>
                    <a:pt x="7366928" y="1978014"/>
                    <a:pt x="7366928" y="1978014"/>
                    <a:pt x="7366928" y="1978014"/>
                  </a:cubicBezTo>
                  <a:cubicBezTo>
                    <a:pt x="7366928" y="1981676"/>
                    <a:pt x="7362046" y="1979235"/>
                    <a:pt x="7355943" y="1976793"/>
                  </a:cubicBezTo>
                  <a:close/>
                  <a:moveTo>
                    <a:pt x="7366928" y="1995104"/>
                  </a:moveTo>
                  <a:cubicBezTo>
                    <a:pt x="7368150" y="1996325"/>
                    <a:pt x="7369370" y="1996325"/>
                    <a:pt x="7371812" y="1996325"/>
                  </a:cubicBezTo>
                  <a:cubicBezTo>
                    <a:pt x="7371812" y="1997545"/>
                    <a:pt x="7371812" y="1997545"/>
                    <a:pt x="7373032" y="1998766"/>
                  </a:cubicBezTo>
                  <a:cubicBezTo>
                    <a:pt x="7371812" y="2001207"/>
                    <a:pt x="7369370" y="1998766"/>
                    <a:pt x="7366928" y="1995104"/>
                  </a:cubicBezTo>
                  <a:cubicBezTo>
                    <a:pt x="7364488" y="1995104"/>
                    <a:pt x="7363267" y="1993883"/>
                    <a:pt x="7362046" y="1993883"/>
                  </a:cubicBezTo>
                  <a:cubicBezTo>
                    <a:pt x="7364488" y="1993883"/>
                    <a:pt x="7365708" y="1993883"/>
                    <a:pt x="7366928" y="1995104"/>
                  </a:cubicBezTo>
                  <a:close/>
                  <a:moveTo>
                    <a:pt x="7315660" y="1742419"/>
                  </a:moveTo>
                  <a:cubicBezTo>
                    <a:pt x="7319322" y="1748522"/>
                    <a:pt x="7330307" y="1750964"/>
                    <a:pt x="7333970" y="1757067"/>
                  </a:cubicBezTo>
                  <a:cubicBezTo>
                    <a:pt x="7333970" y="1758288"/>
                    <a:pt x="7335191" y="1758288"/>
                    <a:pt x="7335191" y="1759509"/>
                  </a:cubicBezTo>
                  <a:cubicBezTo>
                    <a:pt x="7332749" y="1760729"/>
                    <a:pt x="7330307" y="1761950"/>
                    <a:pt x="7329087" y="1761950"/>
                  </a:cubicBezTo>
                  <a:cubicBezTo>
                    <a:pt x="7326645" y="1761950"/>
                    <a:pt x="7321763" y="1765612"/>
                    <a:pt x="7318100" y="1764392"/>
                  </a:cubicBezTo>
                  <a:cubicBezTo>
                    <a:pt x="7310777" y="1760729"/>
                    <a:pt x="7311997" y="1764392"/>
                    <a:pt x="7308335" y="1761950"/>
                  </a:cubicBezTo>
                  <a:cubicBezTo>
                    <a:pt x="7302231" y="1759509"/>
                    <a:pt x="7308335" y="1753405"/>
                    <a:pt x="7293686" y="1764392"/>
                  </a:cubicBezTo>
                  <a:cubicBezTo>
                    <a:pt x="7286363" y="1769274"/>
                    <a:pt x="7280259" y="1774157"/>
                    <a:pt x="7279039" y="1768054"/>
                  </a:cubicBezTo>
                  <a:cubicBezTo>
                    <a:pt x="7277817" y="1763171"/>
                    <a:pt x="7274156" y="1765612"/>
                    <a:pt x="7269272" y="1764392"/>
                  </a:cubicBezTo>
                  <a:cubicBezTo>
                    <a:pt x="7260728" y="1761950"/>
                    <a:pt x="7257065" y="1774157"/>
                    <a:pt x="7253403" y="1774157"/>
                  </a:cubicBezTo>
                  <a:cubicBezTo>
                    <a:pt x="7249742" y="1774157"/>
                    <a:pt x="7247300" y="1771716"/>
                    <a:pt x="7247300" y="1766833"/>
                  </a:cubicBezTo>
                  <a:cubicBezTo>
                    <a:pt x="7247300" y="1754626"/>
                    <a:pt x="7235093" y="1766833"/>
                    <a:pt x="7228989" y="1771716"/>
                  </a:cubicBezTo>
                  <a:cubicBezTo>
                    <a:pt x="7222886" y="1775378"/>
                    <a:pt x="7220444" y="1775378"/>
                    <a:pt x="7218004" y="1774157"/>
                  </a:cubicBezTo>
                  <a:cubicBezTo>
                    <a:pt x="7219224" y="1772936"/>
                    <a:pt x="7220444" y="1770495"/>
                    <a:pt x="7222886" y="1769274"/>
                  </a:cubicBezTo>
                  <a:cubicBezTo>
                    <a:pt x="7228989" y="1761950"/>
                    <a:pt x="7241196" y="1758288"/>
                    <a:pt x="7247300" y="1752185"/>
                  </a:cubicBezTo>
                  <a:cubicBezTo>
                    <a:pt x="7248521" y="1750964"/>
                    <a:pt x="7252183" y="1748522"/>
                    <a:pt x="7254625" y="1747302"/>
                  </a:cubicBezTo>
                  <a:cubicBezTo>
                    <a:pt x="7258287" y="1746081"/>
                    <a:pt x="7261949" y="1743640"/>
                    <a:pt x="7265610" y="1742419"/>
                  </a:cubicBezTo>
                  <a:cubicBezTo>
                    <a:pt x="7269272" y="1741198"/>
                    <a:pt x="7272935" y="1738757"/>
                    <a:pt x="7276597" y="1737536"/>
                  </a:cubicBezTo>
                  <a:cubicBezTo>
                    <a:pt x="7280259" y="1735095"/>
                    <a:pt x="7282701" y="1733874"/>
                    <a:pt x="7283921" y="1731433"/>
                  </a:cubicBezTo>
                  <a:cubicBezTo>
                    <a:pt x="7285142" y="1730212"/>
                    <a:pt x="7285142" y="1730212"/>
                    <a:pt x="7286363" y="1728991"/>
                  </a:cubicBezTo>
                  <a:cubicBezTo>
                    <a:pt x="7287583" y="1728991"/>
                    <a:pt x="7287583" y="1730212"/>
                    <a:pt x="7288804" y="1730212"/>
                  </a:cubicBezTo>
                  <a:cubicBezTo>
                    <a:pt x="7291246" y="1731433"/>
                    <a:pt x="7294908" y="1732653"/>
                    <a:pt x="7298570" y="1733874"/>
                  </a:cubicBezTo>
                  <a:cubicBezTo>
                    <a:pt x="7307115" y="1737536"/>
                    <a:pt x="7313218" y="1739978"/>
                    <a:pt x="7315660" y="1742419"/>
                  </a:cubicBezTo>
                  <a:close/>
                  <a:moveTo>
                    <a:pt x="7248521" y="1836413"/>
                  </a:moveTo>
                  <a:cubicBezTo>
                    <a:pt x="7239976" y="1838854"/>
                    <a:pt x="7238755" y="1840075"/>
                    <a:pt x="7235093" y="1835192"/>
                  </a:cubicBezTo>
                  <a:cubicBezTo>
                    <a:pt x="7237534" y="1833971"/>
                    <a:pt x="7239976" y="1831530"/>
                    <a:pt x="7242418" y="1830309"/>
                  </a:cubicBezTo>
                  <a:cubicBezTo>
                    <a:pt x="7244858" y="1831530"/>
                    <a:pt x="7246080" y="1832751"/>
                    <a:pt x="7247300" y="1835192"/>
                  </a:cubicBezTo>
                  <a:cubicBezTo>
                    <a:pt x="7247300" y="1835192"/>
                    <a:pt x="7247300" y="1835192"/>
                    <a:pt x="7248521" y="1836413"/>
                  </a:cubicBezTo>
                  <a:close/>
                  <a:moveTo>
                    <a:pt x="7707504" y="1470203"/>
                  </a:moveTo>
                  <a:cubicBezTo>
                    <a:pt x="7709946" y="1470203"/>
                    <a:pt x="7713608" y="1471423"/>
                    <a:pt x="7716049" y="1471423"/>
                  </a:cubicBezTo>
                  <a:cubicBezTo>
                    <a:pt x="7716049" y="1471423"/>
                    <a:pt x="7714828" y="1472644"/>
                    <a:pt x="7714828" y="1472644"/>
                  </a:cubicBezTo>
                  <a:cubicBezTo>
                    <a:pt x="7708725" y="1475085"/>
                    <a:pt x="7708725" y="1472644"/>
                    <a:pt x="7707504" y="1470203"/>
                  </a:cubicBezTo>
                  <a:cubicBezTo>
                    <a:pt x="7707504" y="1470203"/>
                    <a:pt x="7707504" y="1470203"/>
                    <a:pt x="7707504" y="1470203"/>
                  </a:cubicBezTo>
                  <a:close/>
                  <a:moveTo>
                    <a:pt x="7727035" y="1488513"/>
                  </a:moveTo>
                  <a:cubicBezTo>
                    <a:pt x="7727035" y="1488513"/>
                    <a:pt x="7727035" y="1488513"/>
                    <a:pt x="7727035" y="1488513"/>
                  </a:cubicBezTo>
                  <a:cubicBezTo>
                    <a:pt x="7727035" y="1488513"/>
                    <a:pt x="7727035" y="1488513"/>
                    <a:pt x="7727035" y="1488513"/>
                  </a:cubicBezTo>
                  <a:cubicBezTo>
                    <a:pt x="7727035" y="1488513"/>
                    <a:pt x="7727035" y="1488513"/>
                    <a:pt x="7727035" y="1488513"/>
                  </a:cubicBezTo>
                  <a:close/>
                  <a:moveTo>
                    <a:pt x="7836898" y="1487292"/>
                  </a:moveTo>
                  <a:cubicBezTo>
                    <a:pt x="7839340" y="1489734"/>
                    <a:pt x="7841781" y="1490954"/>
                    <a:pt x="7843002" y="1490954"/>
                  </a:cubicBezTo>
                  <a:cubicBezTo>
                    <a:pt x="7844223" y="1489734"/>
                    <a:pt x="7849105" y="1492175"/>
                    <a:pt x="7851547" y="1490954"/>
                  </a:cubicBezTo>
                  <a:cubicBezTo>
                    <a:pt x="7852768" y="1490954"/>
                    <a:pt x="7852768" y="1492175"/>
                    <a:pt x="7853988" y="1492175"/>
                  </a:cubicBezTo>
                  <a:cubicBezTo>
                    <a:pt x="7856430" y="1494617"/>
                    <a:pt x="7858871" y="1497058"/>
                    <a:pt x="7862533" y="1499499"/>
                  </a:cubicBezTo>
                  <a:cubicBezTo>
                    <a:pt x="7861312" y="1499499"/>
                    <a:pt x="7860092" y="1499499"/>
                    <a:pt x="7860092" y="1500720"/>
                  </a:cubicBezTo>
                  <a:cubicBezTo>
                    <a:pt x="7860092" y="1500720"/>
                    <a:pt x="7860092" y="1500720"/>
                    <a:pt x="7860092" y="1501941"/>
                  </a:cubicBezTo>
                  <a:lnTo>
                    <a:pt x="7856430" y="1501941"/>
                  </a:lnTo>
                  <a:cubicBezTo>
                    <a:pt x="7855209" y="1501941"/>
                    <a:pt x="7853988" y="1500720"/>
                    <a:pt x="7851547" y="1499499"/>
                  </a:cubicBezTo>
                  <a:cubicBezTo>
                    <a:pt x="7843002" y="1494617"/>
                    <a:pt x="7846664" y="1497058"/>
                    <a:pt x="7843002" y="1498279"/>
                  </a:cubicBezTo>
                  <a:cubicBezTo>
                    <a:pt x="7840561" y="1499499"/>
                    <a:pt x="7841781" y="1497058"/>
                    <a:pt x="7836898" y="1499499"/>
                  </a:cubicBezTo>
                  <a:cubicBezTo>
                    <a:pt x="7836898" y="1499499"/>
                    <a:pt x="7835678" y="1499499"/>
                    <a:pt x="7835678" y="1499499"/>
                  </a:cubicBezTo>
                  <a:cubicBezTo>
                    <a:pt x="7835678" y="1499499"/>
                    <a:pt x="7835678" y="1499499"/>
                    <a:pt x="7835678" y="1498279"/>
                  </a:cubicBezTo>
                  <a:cubicBezTo>
                    <a:pt x="7834457" y="1497058"/>
                    <a:pt x="7833236" y="1495837"/>
                    <a:pt x="7830795" y="1495837"/>
                  </a:cubicBezTo>
                  <a:cubicBezTo>
                    <a:pt x="7830795" y="1493396"/>
                    <a:pt x="7830795" y="1490954"/>
                    <a:pt x="7830795" y="1487292"/>
                  </a:cubicBezTo>
                  <a:cubicBezTo>
                    <a:pt x="7830795" y="1483630"/>
                    <a:pt x="7827133" y="1487292"/>
                    <a:pt x="7824691" y="1492175"/>
                  </a:cubicBezTo>
                  <a:cubicBezTo>
                    <a:pt x="7824691" y="1493396"/>
                    <a:pt x="7823471" y="1494617"/>
                    <a:pt x="7823471" y="1494617"/>
                  </a:cubicBezTo>
                  <a:cubicBezTo>
                    <a:pt x="7819809" y="1494617"/>
                    <a:pt x="7814926" y="1493396"/>
                    <a:pt x="7813705" y="1495837"/>
                  </a:cubicBezTo>
                  <a:cubicBezTo>
                    <a:pt x="7813705" y="1495837"/>
                    <a:pt x="7812484" y="1497058"/>
                    <a:pt x="7812484" y="1497058"/>
                  </a:cubicBezTo>
                  <a:cubicBezTo>
                    <a:pt x="7811264" y="1497058"/>
                    <a:pt x="7810043" y="1497058"/>
                    <a:pt x="7810043" y="1497058"/>
                  </a:cubicBezTo>
                  <a:cubicBezTo>
                    <a:pt x="7805160" y="1494617"/>
                    <a:pt x="7806381" y="1495837"/>
                    <a:pt x="7803940" y="1494617"/>
                  </a:cubicBezTo>
                  <a:cubicBezTo>
                    <a:pt x="7802719" y="1493396"/>
                    <a:pt x="7802719" y="1492175"/>
                    <a:pt x="7801498" y="1492175"/>
                  </a:cubicBezTo>
                  <a:cubicBezTo>
                    <a:pt x="7801498" y="1492175"/>
                    <a:pt x="7799057" y="1492175"/>
                    <a:pt x="7795395" y="1494617"/>
                  </a:cubicBezTo>
                  <a:cubicBezTo>
                    <a:pt x="7790512" y="1497058"/>
                    <a:pt x="7786850" y="1498279"/>
                    <a:pt x="7786850" y="1494617"/>
                  </a:cubicBezTo>
                  <a:cubicBezTo>
                    <a:pt x="7786850" y="1492175"/>
                    <a:pt x="7784408" y="1493396"/>
                    <a:pt x="7781967" y="1492175"/>
                  </a:cubicBezTo>
                  <a:cubicBezTo>
                    <a:pt x="7777084" y="1489734"/>
                    <a:pt x="7773422" y="1495837"/>
                    <a:pt x="7770981" y="1495837"/>
                  </a:cubicBezTo>
                  <a:cubicBezTo>
                    <a:pt x="7768539" y="1495837"/>
                    <a:pt x="7767319" y="1494617"/>
                    <a:pt x="7768539" y="1492175"/>
                  </a:cubicBezTo>
                  <a:cubicBezTo>
                    <a:pt x="7769760" y="1486072"/>
                    <a:pt x="7761215" y="1490954"/>
                    <a:pt x="7757553" y="1492175"/>
                  </a:cubicBezTo>
                  <a:cubicBezTo>
                    <a:pt x="7749008" y="1494617"/>
                    <a:pt x="7750229" y="1490954"/>
                    <a:pt x="7750229" y="1488513"/>
                  </a:cubicBezTo>
                  <a:cubicBezTo>
                    <a:pt x="7749008" y="1484851"/>
                    <a:pt x="7750229" y="1479968"/>
                    <a:pt x="7741684" y="1484851"/>
                  </a:cubicBezTo>
                  <a:cubicBezTo>
                    <a:pt x="7738022" y="1487292"/>
                    <a:pt x="7735580" y="1487292"/>
                    <a:pt x="7735580" y="1486072"/>
                  </a:cubicBezTo>
                  <a:cubicBezTo>
                    <a:pt x="7734360" y="1484851"/>
                    <a:pt x="7734360" y="1484851"/>
                    <a:pt x="7734360" y="1484851"/>
                  </a:cubicBezTo>
                  <a:cubicBezTo>
                    <a:pt x="7736801" y="1483630"/>
                    <a:pt x="7741684" y="1482410"/>
                    <a:pt x="7742905" y="1479968"/>
                  </a:cubicBezTo>
                  <a:cubicBezTo>
                    <a:pt x="7744125" y="1478747"/>
                    <a:pt x="7747787" y="1477527"/>
                    <a:pt x="7751449" y="1477527"/>
                  </a:cubicBezTo>
                  <a:cubicBezTo>
                    <a:pt x="7755112" y="1476306"/>
                    <a:pt x="7758774" y="1476306"/>
                    <a:pt x="7759994" y="1473865"/>
                  </a:cubicBezTo>
                  <a:cubicBezTo>
                    <a:pt x="7766098" y="1468982"/>
                    <a:pt x="7773422" y="1467761"/>
                    <a:pt x="7775863" y="1467761"/>
                  </a:cubicBezTo>
                  <a:cubicBezTo>
                    <a:pt x="7775863" y="1467761"/>
                    <a:pt x="7777084" y="1467761"/>
                    <a:pt x="7777084" y="1467761"/>
                  </a:cubicBezTo>
                  <a:cubicBezTo>
                    <a:pt x="7778305" y="1468982"/>
                    <a:pt x="7780746" y="1470203"/>
                    <a:pt x="7780746" y="1468982"/>
                  </a:cubicBezTo>
                  <a:cubicBezTo>
                    <a:pt x="7781967" y="1467761"/>
                    <a:pt x="7788070" y="1471423"/>
                    <a:pt x="7790512" y="1470203"/>
                  </a:cubicBezTo>
                  <a:cubicBezTo>
                    <a:pt x="7794174" y="1470203"/>
                    <a:pt x="7803940" y="1468982"/>
                    <a:pt x="7813705" y="1476306"/>
                  </a:cubicBezTo>
                  <a:cubicBezTo>
                    <a:pt x="7816147" y="1477527"/>
                    <a:pt x="7821029" y="1478747"/>
                    <a:pt x="7827133" y="1479968"/>
                  </a:cubicBezTo>
                  <a:cubicBezTo>
                    <a:pt x="7830795" y="1479968"/>
                    <a:pt x="7833236" y="1481189"/>
                    <a:pt x="7835678" y="1481189"/>
                  </a:cubicBezTo>
                  <a:cubicBezTo>
                    <a:pt x="7833236" y="1482410"/>
                    <a:pt x="7835678" y="1484851"/>
                    <a:pt x="7836898" y="1487292"/>
                  </a:cubicBezTo>
                  <a:close/>
                  <a:moveTo>
                    <a:pt x="7825912" y="1522693"/>
                  </a:moveTo>
                  <a:cubicBezTo>
                    <a:pt x="7824691" y="1526355"/>
                    <a:pt x="7822250" y="1527575"/>
                    <a:pt x="7818588" y="1526355"/>
                  </a:cubicBezTo>
                  <a:cubicBezTo>
                    <a:pt x="7814926" y="1525134"/>
                    <a:pt x="7814926" y="1515368"/>
                    <a:pt x="7806381" y="1515368"/>
                  </a:cubicBezTo>
                  <a:cubicBezTo>
                    <a:pt x="7802719" y="1515368"/>
                    <a:pt x="7799057" y="1512927"/>
                    <a:pt x="7796615" y="1516589"/>
                  </a:cubicBezTo>
                  <a:cubicBezTo>
                    <a:pt x="7794174" y="1521472"/>
                    <a:pt x="7789291" y="1516589"/>
                    <a:pt x="7784408" y="1510486"/>
                  </a:cubicBezTo>
                  <a:cubicBezTo>
                    <a:pt x="7784408" y="1510486"/>
                    <a:pt x="7784408" y="1510486"/>
                    <a:pt x="7784408" y="1510486"/>
                  </a:cubicBezTo>
                  <a:cubicBezTo>
                    <a:pt x="7786850" y="1509265"/>
                    <a:pt x="7791733" y="1509265"/>
                    <a:pt x="7795395" y="1509265"/>
                  </a:cubicBezTo>
                  <a:cubicBezTo>
                    <a:pt x="7800277" y="1509265"/>
                    <a:pt x="7805160" y="1509265"/>
                    <a:pt x="7807602" y="1508044"/>
                  </a:cubicBezTo>
                  <a:cubicBezTo>
                    <a:pt x="7813705" y="1505603"/>
                    <a:pt x="7819809" y="1505603"/>
                    <a:pt x="7823471" y="1505603"/>
                  </a:cubicBezTo>
                  <a:cubicBezTo>
                    <a:pt x="7823471" y="1508044"/>
                    <a:pt x="7824691" y="1509265"/>
                    <a:pt x="7825912" y="1510486"/>
                  </a:cubicBezTo>
                  <a:cubicBezTo>
                    <a:pt x="7825912" y="1511706"/>
                    <a:pt x="7827133" y="1511706"/>
                    <a:pt x="7828354" y="1512927"/>
                  </a:cubicBezTo>
                  <a:cubicBezTo>
                    <a:pt x="7829574" y="1514148"/>
                    <a:pt x="7830795" y="1515368"/>
                    <a:pt x="7832016" y="1517810"/>
                  </a:cubicBezTo>
                  <a:cubicBezTo>
                    <a:pt x="7833236" y="1519031"/>
                    <a:pt x="7834457" y="1521472"/>
                    <a:pt x="7835678" y="1523913"/>
                  </a:cubicBezTo>
                  <a:cubicBezTo>
                    <a:pt x="7833236" y="1520251"/>
                    <a:pt x="7828354" y="1515368"/>
                    <a:pt x="7825912" y="1522693"/>
                  </a:cubicBezTo>
                  <a:close/>
                  <a:moveTo>
                    <a:pt x="7828354" y="1698473"/>
                  </a:moveTo>
                  <a:cubicBezTo>
                    <a:pt x="7828354" y="1699694"/>
                    <a:pt x="7828354" y="1699694"/>
                    <a:pt x="7828354" y="1698473"/>
                  </a:cubicBezTo>
                  <a:cubicBezTo>
                    <a:pt x="7824691" y="1702136"/>
                    <a:pt x="7824691" y="1705798"/>
                    <a:pt x="7817367" y="1702136"/>
                  </a:cubicBezTo>
                  <a:cubicBezTo>
                    <a:pt x="7818588" y="1700915"/>
                    <a:pt x="7821029" y="1699694"/>
                    <a:pt x="7822250" y="1697253"/>
                  </a:cubicBezTo>
                  <a:cubicBezTo>
                    <a:pt x="7823471" y="1697253"/>
                    <a:pt x="7823471" y="1696032"/>
                    <a:pt x="7824691" y="1696032"/>
                  </a:cubicBezTo>
                  <a:cubicBezTo>
                    <a:pt x="7825912" y="1697253"/>
                    <a:pt x="7827133" y="1698473"/>
                    <a:pt x="7828354" y="1698473"/>
                  </a:cubicBezTo>
                  <a:close/>
                  <a:moveTo>
                    <a:pt x="7772201" y="1547107"/>
                  </a:moveTo>
                  <a:cubicBezTo>
                    <a:pt x="7768539" y="1547107"/>
                    <a:pt x="7769760" y="1547107"/>
                    <a:pt x="7767319" y="1547107"/>
                  </a:cubicBezTo>
                  <a:cubicBezTo>
                    <a:pt x="7764877" y="1547107"/>
                    <a:pt x="7767319" y="1545886"/>
                    <a:pt x="7763656" y="1547107"/>
                  </a:cubicBezTo>
                  <a:cubicBezTo>
                    <a:pt x="7759994" y="1547107"/>
                    <a:pt x="7757553" y="1547107"/>
                    <a:pt x="7753891" y="1548327"/>
                  </a:cubicBezTo>
                  <a:cubicBezTo>
                    <a:pt x="7752670" y="1548327"/>
                    <a:pt x="7752670" y="1548327"/>
                    <a:pt x="7751449" y="1549548"/>
                  </a:cubicBezTo>
                  <a:cubicBezTo>
                    <a:pt x="7751449" y="1549548"/>
                    <a:pt x="7750229" y="1549548"/>
                    <a:pt x="7750229" y="1549548"/>
                  </a:cubicBezTo>
                  <a:cubicBezTo>
                    <a:pt x="7747787" y="1549548"/>
                    <a:pt x="7745346" y="1550769"/>
                    <a:pt x="7742905" y="1551989"/>
                  </a:cubicBezTo>
                  <a:cubicBezTo>
                    <a:pt x="7741684" y="1551989"/>
                    <a:pt x="7740463" y="1551989"/>
                    <a:pt x="7739242" y="1551989"/>
                  </a:cubicBezTo>
                  <a:cubicBezTo>
                    <a:pt x="7739242" y="1551989"/>
                    <a:pt x="7739242" y="1551989"/>
                    <a:pt x="7739242" y="1551989"/>
                  </a:cubicBezTo>
                  <a:cubicBezTo>
                    <a:pt x="7744125" y="1549548"/>
                    <a:pt x="7749008" y="1547107"/>
                    <a:pt x="7752670" y="1543445"/>
                  </a:cubicBezTo>
                  <a:cubicBezTo>
                    <a:pt x="7756332" y="1541003"/>
                    <a:pt x="7763656" y="1541003"/>
                    <a:pt x="7768539" y="1538562"/>
                  </a:cubicBezTo>
                  <a:cubicBezTo>
                    <a:pt x="7772201" y="1536120"/>
                    <a:pt x="7779526" y="1537341"/>
                    <a:pt x="7786850" y="1536120"/>
                  </a:cubicBezTo>
                  <a:cubicBezTo>
                    <a:pt x="7786850" y="1536120"/>
                    <a:pt x="7786850" y="1536120"/>
                    <a:pt x="7786850" y="1536120"/>
                  </a:cubicBezTo>
                  <a:cubicBezTo>
                    <a:pt x="7788070" y="1537341"/>
                    <a:pt x="7789291" y="1538562"/>
                    <a:pt x="7791733" y="1539782"/>
                  </a:cubicBezTo>
                  <a:cubicBezTo>
                    <a:pt x="7789291" y="1539782"/>
                    <a:pt x="7786850" y="1541003"/>
                    <a:pt x="7784408" y="1542224"/>
                  </a:cubicBezTo>
                  <a:cubicBezTo>
                    <a:pt x="7784408" y="1542224"/>
                    <a:pt x="7780746" y="1543445"/>
                    <a:pt x="7779526" y="1544666"/>
                  </a:cubicBezTo>
                  <a:cubicBezTo>
                    <a:pt x="7775863" y="1545886"/>
                    <a:pt x="7773422" y="1547107"/>
                    <a:pt x="7772201" y="1547107"/>
                  </a:cubicBezTo>
                  <a:close/>
                  <a:moveTo>
                    <a:pt x="7775863" y="1549548"/>
                  </a:moveTo>
                  <a:cubicBezTo>
                    <a:pt x="7774643" y="1550769"/>
                    <a:pt x="7774643" y="1551989"/>
                    <a:pt x="7774643" y="1551989"/>
                  </a:cubicBezTo>
                  <a:cubicBezTo>
                    <a:pt x="7774643" y="1551989"/>
                    <a:pt x="7773422" y="1550769"/>
                    <a:pt x="7773422" y="1550769"/>
                  </a:cubicBezTo>
                  <a:cubicBezTo>
                    <a:pt x="7773422" y="1550769"/>
                    <a:pt x="7774643" y="1550769"/>
                    <a:pt x="7775863" y="1549548"/>
                  </a:cubicBezTo>
                  <a:close/>
                  <a:moveTo>
                    <a:pt x="7766098" y="1677722"/>
                  </a:moveTo>
                  <a:cubicBezTo>
                    <a:pt x="7766098" y="1678943"/>
                    <a:pt x="7766098" y="1680163"/>
                    <a:pt x="7766098" y="1678943"/>
                  </a:cubicBezTo>
                  <a:cubicBezTo>
                    <a:pt x="7764877" y="1677722"/>
                    <a:pt x="7763656" y="1677722"/>
                    <a:pt x="7762436" y="1677722"/>
                  </a:cubicBezTo>
                  <a:cubicBezTo>
                    <a:pt x="7763656" y="1677722"/>
                    <a:pt x="7764877" y="1677722"/>
                    <a:pt x="7766098" y="1677722"/>
                  </a:cubicBezTo>
                  <a:close/>
                  <a:moveTo>
                    <a:pt x="7746567" y="1525134"/>
                  </a:moveTo>
                  <a:cubicBezTo>
                    <a:pt x="7749008" y="1525134"/>
                    <a:pt x="7751449" y="1523913"/>
                    <a:pt x="7753891" y="1523913"/>
                  </a:cubicBezTo>
                  <a:cubicBezTo>
                    <a:pt x="7752670" y="1525134"/>
                    <a:pt x="7750229" y="1526355"/>
                    <a:pt x="7750229" y="1526355"/>
                  </a:cubicBezTo>
                  <a:cubicBezTo>
                    <a:pt x="7747787" y="1526355"/>
                    <a:pt x="7747787" y="1525134"/>
                    <a:pt x="7746567" y="1525134"/>
                  </a:cubicBezTo>
                  <a:close/>
                  <a:moveTo>
                    <a:pt x="7788070" y="1547107"/>
                  </a:moveTo>
                  <a:cubicBezTo>
                    <a:pt x="7789291" y="1547107"/>
                    <a:pt x="7794174" y="1544666"/>
                    <a:pt x="7794174" y="1544666"/>
                  </a:cubicBezTo>
                  <a:cubicBezTo>
                    <a:pt x="7794174" y="1544666"/>
                    <a:pt x="7794174" y="1544666"/>
                    <a:pt x="7794174" y="1544666"/>
                  </a:cubicBezTo>
                  <a:cubicBezTo>
                    <a:pt x="7797836" y="1547107"/>
                    <a:pt x="7801498" y="1549548"/>
                    <a:pt x="7802719" y="1551989"/>
                  </a:cubicBezTo>
                  <a:cubicBezTo>
                    <a:pt x="7803940" y="1554431"/>
                    <a:pt x="7806381" y="1556873"/>
                    <a:pt x="7807602" y="1559314"/>
                  </a:cubicBezTo>
                  <a:cubicBezTo>
                    <a:pt x="7807602" y="1559314"/>
                    <a:pt x="7806381" y="1559314"/>
                    <a:pt x="7806381" y="1559314"/>
                  </a:cubicBezTo>
                  <a:cubicBezTo>
                    <a:pt x="7796615" y="1561755"/>
                    <a:pt x="7797836" y="1558093"/>
                    <a:pt x="7797836" y="1554431"/>
                  </a:cubicBezTo>
                  <a:cubicBezTo>
                    <a:pt x="7796615" y="1550769"/>
                    <a:pt x="7799057" y="1544666"/>
                    <a:pt x="7789291" y="1549548"/>
                  </a:cubicBezTo>
                  <a:cubicBezTo>
                    <a:pt x="7784408" y="1551989"/>
                    <a:pt x="7781967" y="1551989"/>
                    <a:pt x="7781967" y="1550769"/>
                  </a:cubicBezTo>
                  <a:cubicBezTo>
                    <a:pt x="7780746" y="1549548"/>
                    <a:pt x="7780746" y="1549548"/>
                    <a:pt x="7779526" y="1548327"/>
                  </a:cubicBezTo>
                  <a:cubicBezTo>
                    <a:pt x="7783188" y="1547107"/>
                    <a:pt x="7786850" y="1547107"/>
                    <a:pt x="7788070" y="1547107"/>
                  </a:cubicBezTo>
                  <a:close/>
                  <a:moveTo>
                    <a:pt x="8177474" y="1265125"/>
                  </a:moveTo>
                  <a:cubicBezTo>
                    <a:pt x="8178694" y="1265125"/>
                    <a:pt x="8178694" y="1263904"/>
                    <a:pt x="8179916" y="1263904"/>
                  </a:cubicBezTo>
                  <a:cubicBezTo>
                    <a:pt x="8182357" y="1263904"/>
                    <a:pt x="8183578" y="1265125"/>
                    <a:pt x="8184798" y="1265125"/>
                  </a:cubicBezTo>
                  <a:cubicBezTo>
                    <a:pt x="8184798" y="1265125"/>
                    <a:pt x="8183578" y="1266346"/>
                    <a:pt x="8183578" y="1266346"/>
                  </a:cubicBezTo>
                  <a:cubicBezTo>
                    <a:pt x="8179916" y="1267566"/>
                    <a:pt x="8178694" y="1267566"/>
                    <a:pt x="8177474" y="1265125"/>
                  </a:cubicBezTo>
                  <a:close/>
                  <a:moveTo>
                    <a:pt x="8194564" y="1262684"/>
                  </a:moveTo>
                  <a:cubicBezTo>
                    <a:pt x="8194564" y="1262684"/>
                    <a:pt x="8195785" y="1262684"/>
                    <a:pt x="8195785" y="1261463"/>
                  </a:cubicBezTo>
                  <a:cubicBezTo>
                    <a:pt x="8197005" y="1260242"/>
                    <a:pt x="8198226" y="1260242"/>
                    <a:pt x="8198226" y="1259021"/>
                  </a:cubicBezTo>
                  <a:cubicBezTo>
                    <a:pt x="8198226" y="1259021"/>
                    <a:pt x="8198226" y="1259021"/>
                    <a:pt x="8198226" y="1259021"/>
                  </a:cubicBezTo>
                  <a:cubicBezTo>
                    <a:pt x="8197005" y="1261463"/>
                    <a:pt x="8195785" y="1261463"/>
                    <a:pt x="8195785" y="1261463"/>
                  </a:cubicBezTo>
                  <a:cubicBezTo>
                    <a:pt x="8194564" y="1262684"/>
                    <a:pt x="8194564" y="1262684"/>
                    <a:pt x="8194564" y="1262684"/>
                  </a:cubicBezTo>
                  <a:close/>
                  <a:moveTo>
                    <a:pt x="8207992" y="1345691"/>
                  </a:moveTo>
                  <a:cubicBezTo>
                    <a:pt x="8209212" y="1345691"/>
                    <a:pt x="8209212" y="1344470"/>
                    <a:pt x="8210433" y="1344470"/>
                  </a:cubicBezTo>
                  <a:cubicBezTo>
                    <a:pt x="8210433" y="1344470"/>
                    <a:pt x="8210433" y="1344470"/>
                    <a:pt x="8210433" y="1344470"/>
                  </a:cubicBezTo>
                  <a:cubicBezTo>
                    <a:pt x="8209212" y="1344470"/>
                    <a:pt x="8209212" y="1345691"/>
                    <a:pt x="8207992" y="1345691"/>
                  </a:cubicBezTo>
                  <a:close/>
                  <a:moveTo>
                    <a:pt x="8232406" y="1472644"/>
                  </a:moveTo>
                  <a:cubicBezTo>
                    <a:pt x="8233626" y="1472644"/>
                    <a:pt x="8233626" y="1472644"/>
                    <a:pt x="8234847" y="1471423"/>
                  </a:cubicBezTo>
                  <a:cubicBezTo>
                    <a:pt x="8234847" y="1471423"/>
                    <a:pt x="8234847" y="1471423"/>
                    <a:pt x="8234847" y="1471423"/>
                  </a:cubicBezTo>
                  <a:cubicBezTo>
                    <a:pt x="8234847" y="1472644"/>
                    <a:pt x="8234847" y="1473865"/>
                    <a:pt x="8234847" y="1473865"/>
                  </a:cubicBezTo>
                  <a:cubicBezTo>
                    <a:pt x="8234847" y="1472644"/>
                    <a:pt x="8233626" y="1472644"/>
                    <a:pt x="8232406" y="1472644"/>
                  </a:cubicBezTo>
                  <a:close/>
                  <a:moveTo>
                    <a:pt x="8242171" y="1436023"/>
                  </a:moveTo>
                  <a:cubicBezTo>
                    <a:pt x="8240951" y="1437244"/>
                    <a:pt x="8239729" y="1438464"/>
                    <a:pt x="8238509" y="1438464"/>
                  </a:cubicBezTo>
                  <a:cubicBezTo>
                    <a:pt x="8237289" y="1438464"/>
                    <a:pt x="8237289" y="1438464"/>
                    <a:pt x="8236067" y="1437244"/>
                  </a:cubicBezTo>
                  <a:cubicBezTo>
                    <a:pt x="8238509" y="1437244"/>
                    <a:pt x="8240951" y="1437244"/>
                    <a:pt x="8242171" y="1436023"/>
                  </a:cubicBezTo>
                  <a:close/>
                  <a:moveTo>
                    <a:pt x="8242171" y="1345691"/>
                  </a:moveTo>
                  <a:cubicBezTo>
                    <a:pt x="8243392" y="1345691"/>
                    <a:pt x="8243392" y="1344470"/>
                    <a:pt x="8244613" y="1344470"/>
                  </a:cubicBezTo>
                  <a:cubicBezTo>
                    <a:pt x="8243392" y="1345691"/>
                    <a:pt x="8243392" y="1346912"/>
                    <a:pt x="8243392" y="1346912"/>
                  </a:cubicBezTo>
                  <a:cubicBezTo>
                    <a:pt x="8243392" y="1345691"/>
                    <a:pt x="8242171" y="1345691"/>
                    <a:pt x="8242171" y="1345691"/>
                  </a:cubicBezTo>
                  <a:close/>
                  <a:moveTo>
                    <a:pt x="8582747" y="1720446"/>
                  </a:moveTo>
                  <a:cubicBezTo>
                    <a:pt x="8583967" y="1721667"/>
                    <a:pt x="8586408" y="1721667"/>
                    <a:pt x="8588850" y="1721667"/>
                  </a:cubicBezTo>
                  <a:cubicBezTo>
                    <a:pt x="8591292" y="1721667"/>
                    <a:pt x="8594954" y="1721667"/>
                    <a:pt x="8597395" y="1721667"/>
                  </a:cubicBezTo>
                  <a:cubicBezTo>
                    <a:pt x="8598615" y="1721667"/>
                    <a:pt x="8601057" y="1721667"/>
                    <a:pt x="8602277" y="1721667"/>
                  </a:cubicBezTo>
                  <a:cubicBezTo>
                    <a:pt x="8599836" y="1722888"/>
                    <a:pt x="8599836" y="1726550"/>
                    <a:pt x="8598615" y="1730212"/>
                  </a:cubicBezTo>
                  <a:cubicBezTo>
                    <a:pt x="8597395" y="1736315"/>
                    <a:pt x="8596174" y="1727771"/>
                    <a:pt x="8588850" y="1733874"/>
                  </a:cubicBezTo>
                  <a:cubicBezTo>
                    <a:pt x="8586408" y="1732653"/>
                    <a:pt x="8583967" y="1733874"/>
                    <a:pt x="8585188" y="1736315"/>
                  </a:cubicBezTo>
                  <a:cubicBezTo>
                    <a:pt x="8585188" y="1737536"/>
                    <a:pt x="8585188" y="1737536"/>
                    <a:pt x="8585188" y="1738757"/>
                  </a:cubicBezTo>
                  <a:cubicBezTo>
                    <a:pt x="8585188" y="1739978"/>
                    <a:pt x="8583967" y="1739978"/>
                    <a:pt x="8583967" y="1741198"/>
                  </a:cubicBezTo>
                  <a:cubicBezTo>
                    <a:pt x="8582747" y="1741198"/>
                    <a:pt x="8581525" y="1741198"/>
                    <a:pt x="8580305" y="1741198"/>
                  </a:cubicBezTo>
                  <a:cubicBezTo>
                    <a:pt x="8576643" y="1741198"/>
                    <a:pt x="8571760" y="1732653"/>
                    <a:pt x="8563215" y="1733874"/>
                  </a:cubicBezTo>
                  <a:cubicBezTo>
                    <a:pt x="8559553" y="1735095"/>
                    <a:pt x="8554671" y="1732653"/>
                    <a:pt x="8554671" y="1735095"/>
                  </a:cubicBezTo>
                  <a:cubicBezTo>
                    <a:pt x="8554671" y="1738757"/>
                    <a:pt x="8547346" y="1735095"/>
                    <a:pt x="8541242" y="1731433"/>
                  </a:cubicBezTo>
                  <a:cubicBezTo>
                    <a:pt x="8533919" y="1727771"/>
                    <a:pt x="8532697" y="1726550"/>
                    <a:pt x="8531477" y="1726550"/>
                  </a:cubicBezTo>
                  <a:cubicBezTo>
                    <a:pt x="8530257" y="1726550"/>
                    <a:pt x="8530257" y="1727771"/>
                    <a:pt x="8527815" y="1728991"/>
                  </a:cubicBezTo>
                  <a:cubicBezTo>
                    <a:pt x="8524153" y="1728991"/>
                    <a:pt x="8525373" y="1727771"/>
                    <a:pt x="8518050" y="1728991"/>
                  </a:cubicBezTo>
                  <a:cubicBezTo>
                    <a:pt x="8514387" y="1730212"/>
                    <a:pt x="8509504" y="1726550"/>
                    <a:pt x="8507063" y="1726550"/>
                  </a:cubicBezTo>
                  <a:cubicBezTo>
                    <a:pt x="8505843" y="1726550"/>
                    <a:pt x="8504621" y="1725329"/>
                    <a:pt x="8503401" y="1725329"/>
                  </a:cubicBezTo>
                  <a:cubicBezTo>
                    <a:pt x="8504621" y="1724108"/>
                    <a:pt x="8507063" y="1722888"/>
                    <a:pt x="8508283" y="1721667"/>
                  </a:cubicBezTo>
                  <a:cubicBezTo>
                    <a:pt x="8514387" y="1718005"/>
                    <a:pt x="8516828" y="1714343"/>
                    <a:pt x="8513166" y="1714343"/>
                  </a:cubicBezTo>
                  <a:cubicBezTo>
                    <a:pt x="8498518" y="1716784"/>
                    <a:pt x="8497297" y="1719226"/>
                    <a:pt x="8491194" y="1710681"/>
                  </a:cubicBezTo>
                  <a:cubicBezTo>
                    <a:pt x="8487532" y="1705798"/>
                    <a:pt x="8477766" y="1709460"/>
                    <a:pt x="8469222" y="1708239"/>
                  </a:cubicBezTo>
                  <a:cubicBezTo>
                    <a:pt x="8468000" y="1708239"/>
                    <a:pt x="8463118" y="1711901"/>
                    <a:pt x="8460676" y="1711901"/>
                  </a:cubicBezTo>
                  <a:cubicBezTo>
                    <a:pt x="8458235" y="1711901"/>
                    <a:pt x="8453352" y="1714343"/>
                    <a:pt x="8449690" y="1713122"/>
                  </a:cubicBezTo>
                  <a:cubicBezTo>
                    <a:pt x="8442366" y="1710681"/>
                    <a:pt x="8443586" y="1713122"/>
                    <a:pt x="8439924" y="1711901"/>
                  </a:cubicBezTo>
                  <a:cubicBezTo>
                    <a:pt x="8433821" y="1709460"/>
                    <a:pt x="8439924" y="1705798"/>
                    <a:pt x="8426497" y="1714343"/>
                  </a:cubicBezTo>
                  <a:cubicBezTo>
                    <a:pt x="8420393" y="1718005"/>
                    <a:pt x="8414290" y="1721667"/>
                    <a:pt x="8413069" y="1716784"/>
                  </a:cubicBezTo>
                  <a:cubicBezTo>
                    <a:pt x="8411848" y="1713122"/>
                    <a:pt x="8408186" y="1714343"/>
                    <a:pt x="8404524" y="1713122"/>
                  </a:cubicBezTo>
                  <a:cubicBezTo>
                    <a:pt x="8395979" y="1710681"/>
                    <a:pt x="8392317" y="1720446"/>
                    <a:pt x="8388655" y="1720446"/>
                  </a:cubicBezTo>
                  <a:cubicBezTo>
                    <a:pt x="8384993" y="1720446"/>
                    <a:pt x="8382552" y="1719226"/>
                    <a:pt x="8383773" y="1715564"/>
                  </a:cubicBezTo>
                  <a:cubicBezTo>
                    <a:pt x="8383773" y="1705798"/>
                    <a:pt x="8372786" y="1715564"/>
                    <a:pt x="8366683" y="1719226"/>
                  </a:cubicBezTo>
                  <a:cubicBezTo>
                    <a:pt x="8365462" y="1720446"/>
                    <a:pt x="8364241" y="1720446"/>
                    <a:pt x="8363021" y="1721667"/>
                  </a:cubicBezTo>
                  <a:cubicBezTo>
                    <a:pt x="8361800" y="1721667"/>
                    <a:pt x="8360579" y="1721667"/>
                    <a:pt x="8358138" y="1721667"/>
                  </a:cubicBezTo>
                  <a:cubicBezTo>
                    <a:pt x="8358138" y="1721667"/>
                    <a:pt x="8358138" y="1721667"/>
                    <a:pt x="8356917" y="1721667"/>
                  </a:cubicBezTo>
                  <a:cubicBezTo>
                    <a:pt x="8358138" y="1720446"/>
                    <a:pt x="8359359" y="1719226"/>
                    <a:pt x="8360579" y="1718005"/>
                  </a:cubicBezTo>
                  <a:cubicBezTo>
                    <a:pt x="8366683" y="1713122"/>
                    <a:pt x="8377669" y="1709460"/>
                    <a:pt x="8383773" y="1704577"/>
                  </a:cubicBezTo>
                  <a:cubicBezTo>
                    <a:pt x="8384993" y="1703357"/>
                    <a:pt x="8387435" y="1702136"/>
                    <a:pt x="8391096" y="1700915"/>
                  </a:cubicBezTo>
                  <a:cubicBezTo>
                    <a:pt x="8394758" y="1699694"/>
                    <a:pt x="8398420" y="1698473"/>
                    <a:pt x="8402083" y="1697253"/>
                  </a:cubicBezTo>
                  <a:cubicBezTo>
                    <a:pt x="8405745" y="1696032"/>
                    <a:pt x="8409407" y="1694812"/>
                    <a:pt x="8413069" y="1693591"/>
                  </a:cubicBezTo>
                  <a:cubicBezTo>
                    <a:pt x="8416731" y="1692370"/>
                    <a:pt x="8419172" y="1691150"/>
                    <a:pt x="8420393" y="1688708"/>
                  </a:cubicBezTo>
                  <a:cubicBezTo>
                    <a:pt x="8424055" y="1686266"/>
                    <a:pt x="8426497" y="1683825"/>
                    <a:pt x="8430159" y="1681384"/>
                  </a:cubicBezTo>
                  <a:cubicBezTo>
                    <a:pt x="8433821" y="1678943"/>
                    <a:pt x="8436262" y="1677722"/>
                    <a:pt x="8438704" y="1676501"/>
                  </a:cubicBezTo>
                  <a:cubicBezTo>
                    <a:pt x="8443586" y="1674059"/>
                    <a:pt x="8448469" y="1672839"/>
                    <a:pt x="8450911" y="1672839"/>
                  </a:cubicBezTo>
                  <a:cubicBezTo>
                    <a:pt x="8453352" y="1672839"/>
                    <a:pt x="8455793" y="1670398"/>
                    <a:pt x="8458235" y="1669177"/>
                  </a:cubicBezTo>
                  <a:cubicBezTo>
                    <a:pt x="8460676" y="1667956"/>
                    <a:pt x="8461897" y="1666736"/>
                    <a:pt x="8463118" y="1666736"/>
                  </a:cubicBezTo>
                  <a:cubicBezTo>
                    <a:pt x="8464338" y="1667956"/>
                    <a:pt x="8465559" y="1667956"/>
                    <a:pt x="8466780" y="1669177"/>
                  </a:cubicBezTo>
                  <a:cubicBezTo>
                    <a:pt x="8474104" y="1674059"/>
                    <a:pt x="8496076" y="1671618"/>
                    <a:pt x="8502180" y="1676501"/>
                  </a:cubicBezTo>
                  <a:cubicBezTo>
                    <a:pt x="8508283" y="1681384"/>
                    <a:pt x="8519270" y="1681384"/>
                    <a:pt x="8524153" y="1686266"/>
                  </a:cubicBezTo>
                  <a:cubicBezTo>
                    <a:pt x="8531477" y="1692370"/>
                    <a:pt x="8540022" y="1700915"/>
                    <a:pt x="8549787" y="1704577"/>
                  </a:cubicBezTo>
                  <a:cubicBezTo>
                    <a:pt x="8544904" y="1709460"/>
                    <a:pt x="8543684" y="1707019"/>
                    <a:pt x="8532697" y="1704577"/>
                  </a:cubicBezTo>
                  <a:cubicBezTo>
                    <a:pt x="8529035" y="1703357"/>
                    <a:pt x="8531477" y="1707019"/>
                    <a:pt x="8536360" y="1710681"/>
                  </a:cubicBezTo>
                  <a:cubicBezTo>
                    <a:pt x="8540022" y="1713122"/>
                    <a:pt x="8543684" y="1715564"/>
                    <a:pt x="8544904" y="1714343"/>
                  </a:cubicBezTo>
                  <a:cubicBezTo>
                    <a:pt x="8546126" y="1714343"/>
                    <a:pt x="8547346" y="1714343"/>
                    <a:pt x="8549787" y="1714343"/>
                  </a:cubicBezTo>
                  <a:cubicBezTo>
                    <a:pt x="8552229" y="1714343"/>
                    <a:pt x="8554671" y="1715564"/>
                    <a:pt x="8555891" y="1715564"/>
                  </a:cubicBezTo>
                  <a:cubicBezTo>
                    <a:pt x="8560774" y="1715564"/>
                    <a:pt x="8571760" y="1714343"/>
                    <a:pt x="8582747" y="1720446"/>
                  </a:cubicBezTo>
                  <a:close/>
                  <a:moveTo>
                    <a:pt x="8579085" y="1707019"/>
                  </a:moveTo>
                  <a:cubicBezTo>
                    <a:pt x="8583967" y="1707019"/>
                    <a:pt x="8588850" y="1705798"/>
                    <a:pt x="8592512" y="1705798"/>
                  </a:cubicBezTo>
                  <a:cubicBezTo>
                    <a:pt x="8592512" y="1705798"/>
                    <a:pt x="8592512" y="1705798"/>
                    <a:pt x="8592512" y="1705798"/>
                  </a:cubicBezTo>
                  <a:cubicBezTo>
                    <a:pt x="8590070" y="1707019"/>
                    <a:pt x="8591292" y="1704577"/>
                    <a:pt x="8585188" y="1707019"/>
                  </a:cubicBezTo>
                  <a:cubicBezTo>
                    <a:pt x="8583967" y="1708239"/>
                    <a:pt x="8581525" y="1707019"/>
                    <a:pt x="8579085" y="1707019"/>
                  </a:cubicBezTo>
                  <a:close/>
                  <a:moveTo>
                    <a:pt x="8569318" y="1804675"/>
                  </a:moveTo>
                  <a:cubicBezTo>
                    <a:pt x="8568098" y="1805895"/>
                    <a:pt x="8568098" y="1805895"/>
                    <a:pt x="8566878" y="1807116"/>
                  </a:cubicBezTo>
                  <a:cubicBezTo>
                    <a:pt x="8564436" y="1811999"/>
                    <a:pt x="8564436" y="1815661"/>
                    <a:pt x="8560774" y="1818102"/>
                  </a:cubicBezTo>
                  <a:cubicBezTo>
                    <a:pt x="8558333" y="1820544"/>
                    <a:pt x="8551008" y="1820544"/>
                    <a:pt x="8536360" y="1820544"/>
                  </a:cubicBezTo>
                  <a:cubicBezTo>
                    <a:pt x="8533919" y="1820544"/>
                    <a:pt x="8531477" y="1820544"/>
                    <a:pt x="8530257" y="1820544"/>
                  </a:cubicBezTo>
                  <a:cubicBezTo>
                    <a:pt x="8522932" y="1816882"/>
                    <a:pt x="8521711" y="1815661"/>
                    <a:pt x="8520490" y="1815661"/>
                  </a:cubicBezTo>
                  <a:cubicBezTo>
                    <a:pt x="8519270" y="1815661"/>
                    <a:pt x="8519270" y="1816882"/>
                    <a:pt x="8516828" y="1818102"/>
                  </a:cubicBezTo>
                  <a:cubicBezTo>
                    <a:pt x="8513166" y="1819323"/>
                    <a:pt x="8514387" y="1816882"/>
                    <a:pt x="8507063" y="1818102"/>
                  </a:cubicBezTo>
                  <a:cubicBezTo>
                    <a:pt x="8503401" y="1819323"/>
                    <a:pt x="8498518" y="1815661"/>
                    <a:pt x="8496076" y="1815661"/>
                  </a:cubicBezTo>
                  <a:cubicBezTo>
                    <a:pt x="8493636" y="1815661"/>
                    <a:pt x="8487532" y="1811999"/>
                    <a:pt x="8487532" y="1811999"/>
                  </a:cubicBezTo>
                  <a:cubicBezTo>
                    <a:pt x="8478987" y="1811999"/>
                    <a:pt x="8469222" y="1805895"/>
                    <a:pt x="8465559" y="1809557"/>
                  </a:cubicBezTo>
                  <a:cubicBezTo>
                    <a:pt x="8459455" y="1814440"/>
                    <a:pt x="8457015" y="1811999"/>
                    <a:pt x="8443586" y="1805895"/>
                  </a:cubicBezTo>
                  <a:cubicBezTo>
                    <a:pt x="8438704" y="1804675"/>
                    <a:pt x="8442366" y="1808337"/>
                    <a:pt x="8447248" y="1813220"/>
                  </a:cubicBezTo>
                  <a:cubicBezTo>
                    <a:pt x="8449690" y="1815661"/>
                    <a:pt x="8452131" y="1816882"/>
                    <a:pt x="8454573" y="1818102"/>
                  </a:cubicBezTo>
                  <a:cubicBezTo>
                    <a:pt x="8447248" y="1814440"/>
                    <a:pt x="8442366" y="1822985"/>
                    <a:pt x="8439924" y="1822985"/>
                  </a:cubicBezTo>
                  <a:cubicBezTo>
                    <a:pt x="8437483" y="1822985"/>
                    <a:pt x="8435041" y="1820544"/>
                    <a:pt x="8436262" y="1816882"/>
                  </a:cubicBezTo>
                  <a:cubicBezTo>
                    <a:pt x="8438704" y="1808337"/>
                    <a:pt x="8426497" y="1815661"/>
                    <a:pt x="8420393" y="1816882"/>
                  </a:cubicBezTo>
                  <a:cubicBezTo>
                    <a:pt x="8417952" y="1818102"/>
                    <a:pt x="8415510" y="1818102"/>
                    <a:pt x="8414290" y="1818102"/>
                  </a:cubicBezTo>
                  <a:cubicBezTo>
                    <a:pt x="8413069" y="1818102"/>
                    <a:pt x="8411848" y="1818102"/>
                    <a:pt x="8411848" y="1816882"/>
                  </a:cubicBezTo>
                  <a:cubicBezTo>
                    <a:pt x="8410627" y="1815661"/>
                    <a:pt x="8410627" y="1813220"/>
                    <a:pt x="8410627" y="1810778"/>
                  </a:cubicBezTo>
                  <a:cubicBezTo>
                    <a:pt x="8410627" y="1809557"/>
                    <a:pt x="8410627" y="1807116"/>
                    <a:pt x="8409407" y="1805895"/>
                  </a:cubicBezTo>
                  <a:cubicBezTo>
                    <a:pt x="8421614" y="1799792"/>
                    <a:pt x="8433821" y="1798571"/>
                    <a:pt x="8437483" y="1798571"/>
                  </a:cubicBezTo>
                  <a:cubicBezTo>
                    <a:pt x="8439924" y="1798571"/>
                    <a:pt x="8442366" y="1797350"/>
                    <a:pt x="8444808" y="1796130"/>
                  </a:cubicBezTo>
                  <a:cubicBezTo>
                    <a:pt x="8447248" y="1794909"/>
                    <a:pt x="8449690" y="1793688"/>
                    <a:pt x="8450911" y="1794909"/>
                  </a:cubicBezTo>
                  <a:cubicBezTo>
                    <a:pt x="8452131" y="1796130"/>
                    <a:pt x="8457015" y="1792468"/>
                    <a:pt x="8460676" y="1788806"/>
                  </a:cubicBezTo>
                  <a:cubicBezTo>
                    <a:pt x="8466780" y="1783923"/>
                    <a:pt x="8469222" y="1780261"/>
                    <a:pt x="8464338" y="1781481"/>
                  </a:cubicBezTo>
                  <a:cubicBezTo>
                    <a:pt x="8453352" y="1785143"/>
                    <a:pt x="8449690" y="1787585"/>
                    <a:pt x="8446028" y="1786364"/>
                  </a:cubicBezTo>
                  <a:cubicBezTo>
                    <a:pt x="8448469" y="1785143"/>
                    <a:pt x="8448469" y="1783923"/>
                    <a:pt x="8446028" y="1783923"/>
                  </a:cubicBezTo>
                  <a:cubicBezTo>
                    <a:pt x="8443586" y="1783923"/>
                    <a:pt x="8442366" y="1783923"/>
                    <a:pt x="8441145" y="1783923"/>
                  </a:cubicBezTo>
                  <a:cubicBezTo>
                    <a:pt x="8439924" y="1782702"/>
                    <a:pt x="8437483" y="1782702"/>
                    <a:pt x="8435041" y="1783923"/>
                  </a:cubicBezTo>
                  <a:cubicBezTo>
                    <a:pt x="8432600" y="1783923"/>
                    <a:pt x="8432600" y="1781481"/>
                    <a:pt x="8430159" y="1777819"/>
                  </a:cubicBezTo>
                  <a:cubicBezTo>
                    <a:pt x="8430159" y="1776599"/>
                    <a:pt x="8428938" y="1776599"/>
                    <a:pt x="8428938" y="1776599"/>
                  </a:cubicBezTo>
                  <a:cubicBezTo>
                    <a:pt x="8428938" y="1776599"/>
                    <a:pt x="8430159" y="1776599"/>
                    <a:pt x="8430159" y="1776599"/>
                  </a:cubicBezTo>
                  <a:cubicBezTo>
                    <a:pt x="8432600" y="1776599"/>
                    <a:pt x="8436262" y="1776599"/>
                    <a:pt x="8439924" y="1776599"/>
                  </a:cubicBezTo>
                  <a:cubicBezTo>
                    <a:pt x="8447248" y="1776599"/>
                    <a:pt x="8453352" y="1776599"/>
                    <a:pt x="8457015" y="1777819"/>
                  </a:cubicBezTo>
                  <a:cubicBezTo>
                    <a:pt x="8463118" y="1781481"/>
                    <a:pt x="8474104" y="1780261"/>
                    <a:pt x="8480207" y="1783923"/>
                  </a:cubicBezTo>
                  <a:cubicBezTo>
                    <a:pt x="8485090" y="1786364"/>
                    <a:pt x="8491194" y="1790026"/>
                    <a:pt x="8496076" y="1792468"/>
                  </a:cubicBezTo>
                  <a:cubicBezTo>
                    <a:pt x="8502180" y="1794909"/>
                    <a:pt x="8508283" y="1796130"/>
                    <a:pt x="8514387" y="1797350"/>
                  </a:cubicBezTo>
                  <a:cubicBezTo>
                    <a:pt x="8515608" y="1797350"/>
                    <a:pt x="8518050" y="1797350"/>
                    <a:pt x="8520490" y="1796130"/>
                  </a:cubicBezTo>
                  <a:cubicBezTo>
                    <a:pt x="8522932" y="1794909"/>
                    <a:pt x="8526594" y="1793688"/>
                    <a:pt x="8530257" y="1793688"/>
                  </a:cubicBezTo>
                  <a:cubicBezTo>
                    <a:pt x="8532697" y="1792468"/>
                    <a:pt x="8533919" y="1792468"/>
                    <a:pt x="8536360" y="1791247"/>
                  </a:cubicBezTo>
                  <a:cubicBezTo>
                    <a:pt x="8537580" y="1791247"/>
                    <a:pt x="8538801" y="1792468"/>
                    <a:pt x="8540022" y="1792468"/>
                  </a:cubicBezTo>
                  <a:cubicBezTo>
                    <a:pt x="8541242" y="1793688"/>
                    <a:pt x="8543684" y="1793688"/>
                    <a:pt x="8547346" y="1793688"/>
                  </a:cubicBezTo>
                  <a:cubicBezTo>
                    <a:pt x="8549787" y="1793688"/>
                    <a:pt x="8553449" y="1793688"/>
                    <a:pt x="8557111" y="1793688"/>
                  </a:cubicBezTo>
                  <a:cubicBezTo>
                    <a:pt x="8563215" y="1793688"/>
                    <a:pt x="8569318" y="1793688"/>
                    <a:pt x="8572981" y="1794909"/>
                  </a:cubicBezTo>
                  <a:cubicBezTo>
                    <a:pt x="8574201" y="1796130"/>
                    <a:pt x="8576643" y="1796130"/>
                    <a:pt x="8577863" y="1796130"/>
                  </a:cubicBezTo>
                  <a:cubicBezTo>
                    <a:pt x="8577863" y="1796130"/>
                    <a:pt x="8577863" y="1796130"/>
                    <a:pt x="8577863" y="1796130"/>
                  </a:cubicBezTo>
                  <a:cubicBezTo>
                    <a:pt x="8577863" y="1798571"/>
                    <a:pt x="8577863" y="1799792"/>
                    <a:pt x="8577863" y="1799792"/>
                  </a:cubicBezTo>
                  <a:cubicBezTo>
                    <a:pt x="8574201" y="1798571"/>
                    <a:pt x="8570540" y="1796130"/>
                    <a:pt x="8565656" y="1793688"/>
                  </a:cubicBezTo>
                  <a:cubicBezTo>
                    <a:pt x="8563215" y="1791247"/>
                    <a:pt x="8564436" y="1797350"/>
                    <a:pt x="8569318" y="1804675"/>
                  </a:cubicBezTo>
                  <a:close/>
                  <a:moveTo>
                    <a:pt x="8474104" y="1838854"/>
                  </a:moveTo>
                  <a:cubicBezTo>
                    <a:pt x="8474104" y="1841296"/>
                    <a:pt x="8475325" y="1843737"/>
                    <a:pt x="8475325" y="1844958"/>
                  </a:cubicBezTo>
                  <a:cubicBezTo>
                    <a:pt x="8475325" y="1844958"/>
                    <a:pt x="8475325" y="1844958"/>
                    <a:pt x="8475325" y="1846178"/>
                  </a:cubicBezTo>
                  <a:cubicBezTo>
                    <a:pt x="8474104" y="1844958"/>
                    <a:pt x="8472883" y="1843737"/>
                    <a:pt x="8471662" y="1842516"/>
                  </a:cubicBezTo>
                  <a:cubicBezTo>
                    <a:pt x="8470442" y="1841296"/>
                    <a:pt x="8468000" y="1840075"/>
                    <a:pt x="8465559" y="1838854"/>
                  </a:cubicBezTo>
                  <a:cubicBezTo>
                    <a:pt x="8469222" y="1838854"/>
                    <a:pt x="8471662" y="1838854"/>
                    <a:pt x="8474104" y="1838854"/>
                  </a:cubicBezTo>
                  <a:close/>
                  <a:moveTo>
                    <a:pt x="8463118" y="1820544"/>
                  </a:moveTo>
                  <a:cubicBezTo>
                    <a:pt x="8463118" y="1818102"/>
                    <a:pt x="8460676" y="1818102"/>
                    <a:pt x="8458235" y="1816882"/>
                  </a:cubicBezTo>
                  <a:cubicBezTo>
                    <a:pt x="8458235" y="1816882"/>
                    <a:pt x="8458235" y="1816882"/>
                    <a:pt x="8459455" y="1816882"/>
                  </a:cubicBezTo>
                  <a:cubicBezTo>
                    <a:pt x="8460676" y="1815661"/>
                    <a:pt x="8469222" y="1820544"/>
                    <a:pt x="8472883" y="1820544"/>
                  </a:cubicBezTo>
                  <a:cubicBezTo>
                    <a:pt x="8468000" y="1822985"/>
                    <a:pt x="8463118" y="1824206"/>
                    <a:pt x="8463118" y="1820544"/>
                  </a:cubicBezTo>
                  <a:close/>
                  <a:moveTo>
                    <a:pt x="8448469" y="1901110"/>
                  </a:moveTo>
                  <a:cubicBezTo>
                    <a:pt x="8448469" y="1901110"/>
                    <a:pt x="8448469" y="1901110"/>
                    <a:pt x="8448469" y="1901110"/>
                  </a:cubicBezTo>
                  <a:cubicBezTo>
                    <a:pt x="8448469" y="1901110"/>
                    <a:pt x="8448469" y="1901110"/>
                    <a:pt x="8448469" y="1901110"/>
                  </a:cubicBezTo>
                  <a:cubicBezTo>
                    <a:pt x="8448469" y="1901110"/>
                    <a:pt x="8448469" y="1901110"/>
                    <a:pt x="8448469" y="1901110"/>
                  </a:cubicBezTo>
                  <a:close/>
                  <a:moveTo>
                    <a:pt x="8447248" y="1843737"/>
                  </a:moveTo>
                  <a:cubicBezTo>
                    <a:pt x="8447248" y="1843737"/>
                    <a:pt x="8447248" y="1843737"/>
                    <a:pt x="8447248" y="1843737"/>
                  </a:cubicBezTo>
                  <a:cubicBezTo>
                    <a:pt x="8446028" y="1847399"/>
                    <a:pt x="8443586" y="1848620"/>
                    <a:pt x="8441145" y="1847399"/>
                  </a:cubicBezTo>
                  <a:cubicBezTo>
                    <a:pt x="8441145" y="1847399"/>
                    <a:pt x="8439924" y="1847399"/>
                    <a:pt x="8439924" y="1846178"/>
                  </a:cubicBezTo>
                  <a:cubicBezTo>
                    <a:pt x="8439924" y="1846178"/>
                    <a:pt x="8441145" y="1846178"/>
                    <a:pt x="8441145" y="1846178"/>
                  </a:cubicBezTo>
                  <a:cubicBezTo>
                    <a:pt x="8442366" y="1844958"/>
                    <a:pt x="8444808" y="1844958"/>
                    <a:pt x="8447248" y="1843737"/>
                  </a:cubicBezTo>
                  <a:close/>
                  <a:moveTo>
                    <a:pt x="8388655" y="1787585"/>
                  </a:moveTo>
                  <a:cubicBezTo>
                    <a:pt x="8393538" y="1788806"/>
                    <a:pt x="8399641" y="1788806"/>
                    <a:pt x="8402083" y="1787585"/>
                  </a:cubicBezTo>
                  <a:cubicBezTo>
                    <a:pt x="8409407" y="1783923"/>
                    <a:pt x="8416731" y="1785143"/>
                    <a:pt x="8420393" y="1786364"/>
                  </a:cubicBezTo>
                  <a:cubicBezTo>
                    <a:pt x="8417952" y="1787585"/>
                    <a:pt x="8415510" y="1788806"/>
                    <a:pt x="8414290" y="1790026"/>
                  </a:cubicBezTo>
                  <a:cubicBezTo>
                    <a:pt x="8411848" y="1790026"/>
                    <a:pt x="8406965" y="1793688"/>
                    <a:pt x="8403303" y="1792468"/>
                  </a:cubicBezTo>
                  <a:cubicBezTo>
                    <a:pt x="8395979" y="1791247"/>
                    <a:pt x="8397200" y="1793688"/>
                    <a:pt x="8393538" y="1792468"/>
                  </a:cubicBezTo>
                  <a:cubicBezTo>
                    <a:pt x="8391096" y="1792468"/>
                    <a:pt x="8391096" y="1791247"/>
                    <a:pt x="8389876" y="1790026"/>
                  </a:cubicBezTo>
                  <a:cubicBezTo>
                    <a:pt x="8388655" y="1790026"/>
                    <a:pt x="8387435" y="1791247"/>
                    <a:pt x="8380110" y="1794909"/>
                  </a:cubicBezTo>
                  <a:cubicBezTo>
                    <a:pt x="8372786" y="1798571"/>
                    <a:pt x="8366683" y="1802233"/>
                    <a:pt x="8366683" y="1798571"/>
                  </a:cubicBezTo>
                  <a:cubicBezTo>
                    <a:pt x="8366683" y="1796130"/>
                    <a:pt x="8361800" y="1797350"/>
                    <a:pt x="8358138" y="1797350"/>
                  </a:cubicBezTo>
                  <a:cubicBezTo>
                    <a:pt x="8352034" y="1796130"/>
                    <a:pt x="8347152" y="1801013"/>
                    <a:pt x="8344710" y="1803454"/>
                  </a:cubicBezTo>
                  <a:cubicBezTo>
                    <a:pt x="8343489" y="1803454"/>
                    <a:pt x="8342269" y="1803454"/>
                    <a:pt x="8342269" y="1803454"/>
                  </a:cubicBezTo>
                  <a:cubicBezTo>
                    <a:pt x="8342269" y="1803454"/>
                    <a:pt x="8341048" y="1803454"/>
                    <a:pt x="8341048" y="1802233"/>
                  </a:cubicBezTo>
                  <a:cubicBezTo>
                    <a:pt x="8341048" y="1802233"/>
                    <a:pt x="8341048" y="1802233"/>
                    <a:pt x="8341048" y="1802233"/>
                  </a:cubicBezTo>
                  <a:cubicBezTo>
                    <a:pt x="8339827" y="1801013"/>
                    <a:pt x="8339827" y="1799792"/>
                    <a:pt x="8338607" y="1799792"/>
                  </a:cubicBezTo>
                  <a:cubicBezTo>
                    <a:pt x="8339827" y="1799792"/>
                    <a:pt x="8341048" y="1798571"/>
                    <a:pt x="8343489" y="1798571"/>
                  </a:cubicBezTo>
                  <a:cubicBezTo>
                    <a:pt x="8348372" y="1796130"/>
                    <a:pt x="8353255" y="1793688"/>
                    <a:pt x="8356917" y="1791247"/>
                  </a:cubicBezTo>
                  <a:cubicBezTo>
                    <a:pt x="8361800" y="1788806"/>
                    <a:pt x="8370345" y="1790026"/>
                    <a:pt x="8375228" y="1787585"/>
                  </a:cubicBezTo>
                  <a:cubicBezTo>
                    <a:pt x="8377669" y="1786364"/>
                    <a:pt x="8382552" y="1787585"/>
                    <a:pt x="8388655" y="1787585"/>
                  </a:cubicBezTo>
                  <a:close/>
                  <a:moveTo>
                    <a:pt x="8381331" y="1764392"/>
                  </a:moveTo>
                  <a:cubicBezTo>
                    <a:pt x="8384993" y="1761950"/>
                    <a:pt x="8388655" y="1759509"/>
                    <a:pt x="8391096" y="1755847"/>
                  </a:cubicBezTo>
                  <a:cubicBezTo>
                    <a:pt x="8392317" y="1755847"/>
                    <a:pt x="8393538" y="1755847"/>
                    <a:pt x="8394758" y="1757067"/>
                  </a:cubicBezTo>
                  <a:cubicBezTo>
                    <a:pt x="8392317" y="1757067"/>
                    <a:pt x="8391096" y="1758288"/>
                    <a:pt x="8389876" y="1759509"/>
                  </a:cubicBezTo>
                  <a:cubicBezTo>
                    <a:pt x="8386214" y="1763171"/>
                    <a:pt x="8384993" y="1764392"/>
                    <a:pt x="8381331" y="1764392"/>
                  </a:cubicBezTo>
                  <a:close/>
                  <a:moveTo>
                    <a:pt x="8485090" y="1752185"/>
                  </a:moveTo>
                  <a:cubicBezTo>
                    <a:pt x="8486311" y="1755847"/>
                    <a:pt x="8485090" y="1758288"/>
                    <a:pt x="8481429" y="1758288"/>
                  </a:cubicBezTo>
                  <a:cubicBezTo>
                    <a:pt x="8477766" y="1758288"/>
                    <a:pt x="8472883" y="1750964"/>
                    <a:pt x="8466780" y="1753405"/>
                  </a:cubicBezTo>
                  <a:cubicBezTo>
                    <a:pt x="8464338" y="1754626"/>
                    <a:pt x="8460676" y="1754626"/>
                    <a:pt x="8459455" y="1757067"/>
                  </a:cubicBezTo>
                  <a:cubicBezTo>
                    <a:pt x="8450911" y="1755847"/>
                    <a:pt x="8448469" y="1757067"/>
                    <a:pt x="8446028" y="1749743"/>
                  </a:cubicBezTo>
                  <a:cubicBezTo>
                    <a:pt x="8444808" y="1744860"/>
                    <a:pt x="8436262" y="1746081"/>
                    <a:pt x="8430159" y="1742419"/>
                  </a:cubicBezTo>
                  <a:cubicBezTo>
                    <a:pt x="8430159" y="1742419"/>
                    <a:pt x="8425276" y="1743640"/>
                    <a:pt x="8422834" y="1743640"/>
                  </a:cubicBezTo>
                  <a:cubicBezTo>
                    <a:pt x="8421614" y="1743640"/>
                    <a:pt x="8417952" y="1743640"/>
                    <a:pt x="8415510" y="1742419"/>
                  </a:cubicBezTo>
                  <a:cubicBezTo>
                    <a:pt x="8416731" y="1741198"/>
                    <a:pt x="8417952" y="1741198"/>
                    <a:pt x="8419172" y="1739978"/>
                  </a:cubicBezTo>
                  <a:cubicBezTo>
                    <a:pt x="8425276" y="1735095"/>
                    <a:pt x="8447248" y="1737536"/>
                    <a:pt x="8454573" y="1732653"/>
                  </a:cubicBezTo>
                  <a:cubicBezTo>
                    <a:pt x="8458235" y="1730212"/>
                    <a:pt x="8460676" y="1728991"/>
                    <a:pt x="8464338" y="1727771"/>
                  </a:cubicBezTo>
                  <a:cubicBezTo>
                    <a:pt x="8466780" y="1730212"/>
                    <a:pt x="8469222" y="1731433"/>
                    <a:pt x="8470442" y="1730212"/>
                  </a:cubicBezTo>
                  <a:cubicBezTo>
                    <a:pt x="8471662" y="1730212"/>
                    <a:pt x="8474104" y="1730212"/>
                    <a:pt x="8476545" y="1731433"/>
                  </a:cubicBezTo>
                  <a:cubicBezTo>
                    <a:pt x="8478987" y="1732653"/>
                    <a:pt x="8482649" y="1733874"/>
                    <a:pt x="8483869" y="1733874"/>
                  </a:cubicBezTo>
                  <a:cubicBezTo>
                    <a:pt x="8487532" y="1733874"/>
                    <a:pt x="8499739" y="1735095"/>
                    <a:pt x="8511946" y="1741198"/>
                  </a:cubicBezTo>
                  <a:cubicBezTo>
                    <a:pt x="8511946" y="1742419"/>
                    <a:pt x="8511946" y="1744860"/>
                    <a:pt x="8510725" y="1746081"/>
                  </a:cubicBezTo>
                  <a:cubicBezTo>
                    <a:pt x="8510725" y="1748522"/>
                    <a:pt x="8510725" y="1750964"/>
                    <a:pt x="8509504" y="1752185"/>
                  </a:cubicBezTo>
                  <a:cubicBezTo>
                    <a:pt x="8509504" y="1752185"/>
                    <a:pt x="8508283" y="1753405"/>
                    <a:pt x="8507063" y="1753405"/>
                  </a:cubicBezTo>
                  <a:cubicBezTo>
                    <a:pt x="8505843" y="1753405"/>
                    <a:pt x="8503401" y="1753405"/>
                    <a:pt x="8500959" y="1752185"/>
                  </a:cubicBezTo>
                  <a:cubicBezTo>
                    <a:pt x="8494856" y="1749743"/>
                    <a:pt x="8482649" y="1743640"/>
                    <a:pt x="8485090" y="1752185"/>
                  </a:cubicBezTo>
                  <a:close/>
                  <a:moveTo>
                    <a:pt x="8430159" y="1757067"/>
                  </a:moveTo>
                  <a:cubicBezTo>
                    <a:pt x="8428938" y="1757067"/>
                    <a:pt x="8428938" y="1758288"/>
                    <a:pt x="8427717" y="1758288"/>
                  </a:cubicBezTo>
                  <a:cubicBezTo>
                    <a:pt x="8425276" y="1759509"/>
                    <a:pt x="8420393" y="1757067"/>
                    <a:pt x="8417952" y="1758288"/>
                  </a:cubicBezTo>
                  <a:cubicBezTo>
                    <a:pt x="8416731" y="1758288"/>
                    <a:pt x="8415510" y="1758288"/>
                    <a:pt x="8414290" y="1757067"/>
                  </a:cubicBezTo>
                  <a:cubicBezTo>
                    <a:pt x="8420393" y="1755847"/>
                    <a:pt x="8425276" y="1755847"/>
                    <a:pt x="8430159" y="1757067"/>
                  </a:cubicBezTo>
                  <a:close/>
                  <a:moveTo>
                    <a:pt x="8417952" y="1771716"/>
                  </a:moveTo>
                  <a:cubicBezTo>
                    <a:pt x="8417952" y="1771716"/>
                    <a:pt x="8413069" y="1774157"/>
                    <a:pt x="8410627" y="1772936"/>
                  </a:cubicBezTo>
                  <a:cubicBezTo>
                    <a:pt x="8409407" y="1772936"/>
                    <a:pt x="8404524" y="1774157"/>
                    <a:pt x="8403303" y="1771716"/>
                  </a:cubicBezTo>
                  <a:cubicBezTo>
                    <a:pt x="8402083" y="1770495"/>
                    <a:pt x="8402083" y="1770495"/>
                    <a:pt x="8402083" y="1770495"/>
                  </a:cubicBezTo>
                  <a:cubicBezTo>
                    <a:pt x="8405745" y="1770495"/>
                    <a:pt x="8411848" y="1770495"/>
                    <a:pt x="8417952" y="1771716"/>
                  </a:cubicBezTo>
                  <a:close/>
                  <a:moveTo>
                    <a:pt x="8342269" y="1859606"/>
                  </a:moveTo>
                  <a:cubicBezTo>
                    <a:pt x="8342269" y="1859606"/>
                    <a:pt x="8342269" y="1858385"/>
                    <a:pt x="8342269" y="1859606"/>
                  </a:cubicBezTo>
                  <a:cubicBezTo>
                    <a:pt x="8344710" y="1858385"/>
                    <a:pt x="8345931" y="1858385"/>
                    <a:pt x="8347152" y="1857165"/>
                  </a:cubicBezTo>
                  <a:cubicBezTo>
                    <a:pt x="8348372" y="1857165"/>
                    <a:pt x="8348372" y="1857165"/>
                    <a:pt x="8349593" y="1855944"/>
                  </a:cubicBezTo>
                  <a:cubicBezTo>
                    <a:pt x="8350814" y="1855944"/>
                    <a:pt x="8350814" y="1855944"/>
                    <a:pt x="8352034" y="1855944"/>
                  </a:cubicBezTo>
                  <a:cubicBezTo>
                    <a:pt x="8355696" y="1855944"/>
                    <a:pt x="8359359" y="1855944"/>
                    <a:pt x="8364241" y="1855944"/>
                  </a:cubicBezTo>
                  <a:cubicBezTo>
                    <a:pt x="8367903" y="1855944"/>
                    <a:pt x="8370345" y="1855944"/>
                    <a:pt x="8374007" y="1855944"/>
                  </a:cubicBezTo>
                  <a:cubicBezTo>
                    <a:pt x="8375228" y="1855944"/>
                    <a:pt x="8375228" y="1855944"/>
                    <a:pt x="8376448" y="1855944"/>
                  </a:cubicBezTo>
                  <a:cubicBezTo>
                    <a:pt x="8381331" y="1857165"/>
                    <a:pt x="8384993" y="1860827"/>
                    <a:pt x="8389876" y="1863268"/>
                  </a:cubicBezTo>
                  <a:cubicBezTo>
                    <a:pt x="8392317" y="1864489"/>
                    <a:pt x="8395979" y="1865710"/>
                    <a:pt x="8400862" y="1866930"/>
                  </a:cubicBezTo>
                  <a:cubicBezTo>
                    <a:pt x="8404524" y="1868151"/>
                    <a:pt x="8409407" y="1868151"/>
                    <a:pt x="8414290" y="1869372"/>
                  </a:cubicBezTo>
                  <a:cubicBezTo>
                    <a:pt x="8413069" y="1870592"/>
                    <a:pt x="8410627" y="1871813"/>
                    <a:pt x="8408186" y="1870592"/>
                  </a:cubicBezTo>
                  <a:cubicBezTo>
                    <a:pt x="8402083" y="1868151"/>
                    <a:pt x="8403303" y="1870592"/>
                    <a:pt x="8400862" y="1869372"/>
                  </a:cubicBezTo>
                  <a:cubicBezTo>
                    <a:pt x="8398420" y="1868151"/>
                    <a:pt x="8398420" y="1866930"/>
                    <a:pt x="8397200" y="1866930"/>
                  </a:cubicBezTo>
                  <a:cubicBezTo>
                    <a:pt x="8395979" y="1866930"/>
                    <a:pt x="8394758" y="1868151"/>
                    <a:pt x="8389876" y="1871813"/>
                  </a:cubicBezTo>
                  <a:cubicBezTo>
                    <a:pt x="8384993" y="1875475"/>
                    <a:pt x="8380110" y="1880358"/>
                    <a:pt x="8380110" y="1874255"/>
                  </a:cubicBezTo>
                  <a:cubicBezTo>
                    <a:pt x="8378890" y="1870592"/>
                    <a:pt x="8376448" y="1873034"/>
                    <a:pt x="8372786" y="1871813"/>
                  </a:cubicBezTo>
                  <a:cubicBezTo>
                    <a:pt x="8366683" y="1869372"/>
                    <a:pt x="8364241" y="1879137"/>
                    <a:pt x="8360579" y="1879137"/>
                  </a:cubicBezTo>
                  <a:cubicBezTo>
                    <a:pt x="8360579" y="1879137"/>
                    <a:pt x="8360579" y="1879137"/>
                    <a:pt x="8360579" y="1879137"/>
                  </a:cubicBezTo>
                  <a:cubicBezTo>
                    <a:pt x="8358138" y="1876696"/>
                    <a:pt x="8358138" y="1874255"/>
                    <a:pt x="8355696" y="1869372"/>
                  </a:cubicBezTo>
                  <a:cubicBezTo>
                    <a:pt x="8348372" y="1855944"/>
                    <a:pt x="8339827" y="1868151"/>
                    <a:pt x="8342269" y="1859606"/>
                  </a:cubicBezTo>
                  <a:close/>
                  <a:moveTo>
                    <a:pt x="8432600" y="1664294"/>
                  </a:moveTo>
                  <a:cubicBezTo>
                    <a:pt x="8433821" y="1664294"/>
                    <a:pt x="8435041" y="1664294"/>
                    <a:pt x="8436262" y="1664294"/>
                  </a:cubicBezTo>
                  <a:cubicBezTo>
                    <a:pt x="8436262" y="1664294"/>
                    <a:pt x="8436262" y="1664294"/>
                    <a:pt x="8437483" y="1664294"/>
                  </a:cubicBezTo>
                  <a:cubicBezTo>
                    <a:pt x="8436262" y="1664294"/>
                    <a:pt x="8435041" y="1665515"/>
                    <a:pt x="8433821" y="1665515"/>
                  </a:cubicBezTo>
                  <a:cubicBezTo>
                    <a:pt x="8433821" y="1664294"/>
                    <a:pt x="8432600" y="1664294"/>
                    <a:pt x="8432600" y="1664294"/>
                  </a:cubicBezTo>
                  <a:close/>
                  <a:moveTo>
                    <a:pt x="8554671" y="1656970"/>
                  </a:moveTo>
                  <a:cubicBezTo>
                    <a:pt x="8548567" y="1653308"/>
                    <a:pt x="8537580" y="1643542"/>
                    <a:pt x="8537580" y="1653308"/>
                  </a:cubicBezTo>
                  <a:cubicBezTo>
                    <a:pt x="8537580" y="1656970"/>
                    <a:pt x="8535139" y="1659411"/>
                    <a:pt x="8532697" y="1658191"/>
                  </a:cubicBezTo>
                  <a:cubicBezTo>
                    <a:pt x="8529035" y="1658191"/>
                    <a:pt x="8525373" y="1648425"/>
                    <a:pt x="8516828" y="1650866"/>
                  </a:cubicBezTo>
                  <a:cubicBezTo>
                    <a:pt x="8513166" y="1652087"/>
                    <a:pt x="8508283" y="1650866"/>
                    <a:pt x="8508283" y="1654529"/>
                  </a:cubicBezTo>
                  <a:cubicBezTo>
                    <a:pt x="8507063" y="1659411"/>
                    <a:pt x="8500959" y="1655749"/>
                    <a:pt x="8494856" y="1652087"/>
                  </a:cubicBezTo>
                  <a:cubicBezTo>
                    <a:pt x="8481429" y="1643542"/>
                    <a:pt x="8487532" y="1648425"/>
                    <a:pt x="8481429" y="1649645"/>
                  </a:cubicBezTo>
                  <a:cubicBezTo>
                    <a:pt x="8478987" y="1650866"/>
                    <a:pt x="8478987" y="1649645"/>
                    <a:pt x="8477766" y="1649645"/>
                  </a:cubicBezTo>
                  <a:cubicBezTo>
                    <a:pt x="8477766" y="1648425"/>
                    <a:pt x="8477766" y="1648425"/>
                    <a:pt x="8475325" y="1649645"/>
                  </a:cubicBezTo>
                  <a:cubicBezTo>
                    <a:pt x="8475325" y="1649645"/>
                    <a:pt x="8475325" y="1649645"/>
                    <a:pt x="8475325" y="1649645"/>
                  </a:cubicBezTo>
                  <a:cubicBezTo>
                    <a:pt x="8474104" y="1649645"/>
                    <a:pt x="8472883" y="1649645"/>
                    <a:pt x="8471662" y="1650866"/>
                  </a:cubicBezTo>
                  <a:cubicBezTo>
                    <a:pt x="8468000" y="1652087"/>
                    <a:pt x="8463118" y="1649645"/>
                    <a:pt x="8460676" y="1649645"/>
                  </a:cubicBezTo>
                  <a:cubicBezTo>
                    <a:pt x="8458235" y="1649645"/>
                    <a:pt x="8452131" y="1645984"/>
                    <a:pt x="8452131" y="1645984"/>
                  </a:cubicBezTo>
                  <a:cubicBezTo>
                    <a:pt x="8443586" y="1647204"/>
                    <a:pt x="8433821" y="1643542"/>
                    <a:pt x="8430159" y="1648425"/>
                  </a:cubicBezTo>
                  <a:cubicBezTo>
                    <a:pt x="8424055" y="1656970"/>
                    <a:pt x="8422834" y="1653308"/>
                    <a:pt x="8408186" y="1652087"/>
                  </a:cubicBezTo>
                  <a:cubicBezTo>
                    <a:pt x="8404524" y="1652087"/>
                    <a:pt x="8405745" y="1654529"/>
                    <a:pt x="8410627" y="1656970"/>
                  </a:cubicBezTo>
                  <a:cubicBezTo>
                    <a:pt x="8409407" y="1656970"/>
                    <a:pt x="8404524" y="1659411"/>
                    <a:pt x="8403303" y="1659411"/>
                  </a:cubicBezTo>
                  <a:cubicBezTo>
                    <a:pt x="8400862" y="1659411"/>
                    <a:pt x="8395979" y="1661852"/>
                    <a:pt x="8393538" y="1659411"/>
                  </a:cubicBezTo>
                  <a:cubicBezTo>
                    <a:pt x="8393538" y="1659411"/>
                    <a:pt x="8393538" y="1659411"/>
                    <a:pt x="8393538" y="1659411"/>
                  </a:cubicBezTo>
                  <a:cubicBezTo>
                    <a:pt x="8400862" y="1656970"/>
                    <a:pt x="8408186" y="1652087"/>
                    <a:pt x="8414290" y="1645984"/>
                  </a:cubicBezTo>
                  <a:cubicBezTo>
                    <a:pt x="8420393" y="1639880"/>
                    <a:pt x="8426497" y="1633777"/>
                    <a:pt x="8430159" y="1627673"/>
                  </a:cubicBezTo>
                  <a:cubicBezTo>
                    <a:pt x="8436262" y="1620349"/>
                    <a:pt x="8449690" y="1616687"/>
                    <a:pt x="8455793" y="1609362"/>
                  </a:cubicBezTo>
                  <a:cubicBezTo>
                    <a:pt x="8457015" y="1608142"/>
                    <a:pt x="8458235" y="1605701"/>
                    <a:pt x="8459455" y="1603259"/>
                  </a:cubicBezTo>
                  <a:cubicBezTo>
                    <a:pt x="8460676" y="1603259"/>
                    <a:pt x="8461897" y="1604480"/>
                    <a:pt x="8465559" y="1605701"/>
                  </a:cubicBezTo>
                  <a:cubicBezTo>
                    <a:pt x="8468000" y="1606921"/>
                    <a:pt x="8470442" y="1609362"/>
                    <a:pt x="8472883" y="1609362"/>
                  </a:cubicBezTo>
                  <a:cubicBezTo>
                    <a:pt x="8475325" y="1610583"/>
                    <a:pt x="8480207" y="1610583"/>
                    <a:pt x="8485090" y="1613024"/>
                  </a:cubicBezTo>
                  <a:cubicBezTo>
                    <a:pt x="8487532" y="1614245"/>
                    <a:pt x="8491194" y="1615466"/>
                    <a:pt x="8493636" y="1617908"/>
                  </a:cubicBezTo>
                  <a:cubicBezTo>
                    <a:pt x="8497297" y="1620349"/>
                    <a:pt x="8499739" y="1622790"/>
                    <a:pt x="8503401" y="1625231"/>
                  </a:cubicBezTo>
                  <a:cubicBezTo>
                    <a:pt x="8504621" y="1626452"/>
                    <a:pt x="8507063" y="1627673"/>
                    <a:pt x="8510725" y="1630115"/>
                  </a:cubicBezTo>
                  <a:cubicBezTo>
                    <a:pt x="8514387" y="1631335"/>
                    <a:pt x="8518050" y="1632556"/>
                    <a:pt x="8521711" y="1633777"/>
                  </a:cubicBezTo>
                  <a:cubicBezTo>
                    <a:pt x="8525373" y="1634997"/>
                    <a:pt x="8529035" y="1636218"/>
                    <a:pt x="8532697" y="1637438"/>
                  </a:cubicBezTo>
                  <a:cubicBezTo>
                    <a:pt x="8536360" y="1638659"/>
                    <a:pt x="8538801" y="1639880"/>
                    <a:pt x="8540022" y="1641101"/>
                  </a:cubicBezTo>
                  <a:cubicBezTo>
                    <a:pt x="8546126" y="1645984"/>
                    <a:pt x="8557111" y="1649645"/>
                    <a:pt x="8563215" y="1654529"/>
                  </a:cubicBezTo>
                  <a:cubicBezTo>
                    <a:pt x="8564436" y="1655749"/>
                    <a:pt x="8565656" y="1656970"/>
                    <a:pt x="8566878" y="1658191"/>
                  </a:cubicBezTo>
                  <a:cubicBezTo>
                    <a:pt x="8563215" y="1660632"/>
                    <a:pt x="8560774" y="1660632"/>
                    <a:pt x="8554671" y="1656970"/>
                  </a:cubicBezTo>
                  <a:close/>
                  <a:moveTo>
                    <a:pt x="8393538" y="1676501"/>
                  </a:moveTo>
                  <a:cubicBezTo>
                    <a:pt x="8404524" y="1671618"/>
                    <a:pt x="8415510" y="1672839"/>
                    <a:pt x="8420393" y="1674059"/>
                  </a:cubicBezTo>
                  <a:cubicBezTo>
                    <a:pt x="8419172" y="1675280"/>
                    <a:pt x="8416731" y="1676501"/>
                    <a:pt x="8415510" y="1676501"/>
                  </a:cubicBezTo>
                  <a:cubicBezTo>
                    <a:pt x="8408186" y="1676501"/>
                    <a:pt x="8409407" y="1677722"/>
                    <a:pt x="8405745" y="1677722"/>
                  </a:cubicBezTo>
                  <a:cubicBezTo>
                    <a:pt x="8403303" y="1677722"/>
                    <a:pt x="8402083" y="1676501"/>
                    <a:pt x="8402083" y="1676501"/>
                  </a:cubicBezTo>
                  <a:cubicBezTo>
                    <a:pt x="8400862" y="1676501"/>
                    <a:pt x="8399641" y="1677722"/>
                    <a:pt x="8393538" y="1683825"/>
                  </a:cubicBezTo>
                  <a:cubicBezTo>
                    <a:pt x="8391096" y="1686266"/>
                    <a:pt x="8387435" y="1688708"/>
                    <a:pt x="8384993" y="1689929"/>
                  </a:cubicBezTo>
                  <a:cubicBezTo>
                    <a:pt x="8382552" y="1691150"/>
                    <a:pt x="8381331" y="1691150"/>
                    <a:pt x="8380110" y="1688708"/>
                  </a:cubicBezTo>
                  <a:cubicBezTo>
                    <a:pt x="8378890" y="1686266"/>
                    <a:pt x="8375228" y="1687487"/>
                    <a:pt x="8371566" y="1688708"/>
                  </a:cubicBezTo>
                  <a:cubicBezTo>
                    <a:pt x="8375228" y="1685046"/>
                    <a:pt x="8377669" y="1682605"/>
                    <a:pt x="8375228" y="1682605"/>
                  </a:cubicBezTo>
                  <a:cubicBezTo>
                    <a:pt x="8365462" y="1683825"/>
                    <a:pt x="8364241" y="1686266"/>
                    <a:pt x="8360579" y="1678943"/>
                  </a:cubicBezTo>
                  <a:cubicBezTo>
                    <a:pt x="8364241" y="1677722"/>
                    <a:pt x="8370345" y="1676501"/>
                    <a:pt x="8377669" y="1677722"/>
                  </a:cubicBezTo>
                  <a:cubicBezTo>
                    <a:pt x="8383773" y="1677722"/>
                    <a:pt x="8389876" y="1677722"/>
                    <a:pt x="8393538" y="1676501"/>
                  </a:cubicBezTo>
                  <a:close/>
                  <a:moveTo>
                    <a:pt x="8363021" y="1691150"/>
                  </a:moveTo>
                  <a:cubicBezTo>
                    <a:pt x="8359359" y="1693591"/>
                    <a:pt x="8356917" y="1697253"/>
                    <a:pt x="8354476" y="1698473"/>
                  </a:cubicBezTo>
                  <a:cubicBezTo>
                    <a:pt x="8350814" y="1699694"/>
                    <a:pt x="8348372" y="1698473"/>
                    <a:pt x="8348372" y="1694812"/>
                  </a:cubicBezTo>
                  <a:cubicBezTo>
                    <a:pt x="8348372" y="1687487"/>
                    <a:pt x="8337386" y="1697253"/>
                    <a:pt x="8330062" y="1700915"/>
                  </a:cubicBezTo>
                  <a:cubicBezTo>
                    <a:pt x="8317855" y="1707019"/>
                    <a:pt x="8319075" y="1703357"/>
                    <a:pt x="8315413" y="1699694"/>
                  </a:cubicBezTo>
                  <a:cubicBezTo>
                    <a:pt x="8315413" y="1699694"/>
                    <a:pt x="8315413" y="1698473"/>
                    <a:pt x="8314193" y="1698473"/>
                  </a:cubicBezTo>
                  <a:cubicBezTo>
                    <a:pt x="8316634" y="1697253"/>
                    <a:pt x="8317855" y="1697253"/>
                    <a:pt x="8320296" y="1696032"/>
                  </a:cubicBezTo>
                  <a:cubicBezTo>
                    <a:pt x="8325178" y="1696032"/>
                    <a:pt x="8328841" y="1696032"/>
                    <a:pt x="8331282" y="1693591"/>
                  </a:cubicBezTo>
                  <a:cubicBezTo>
                    <a:pt x="8341048" y="1687487"/>
                    <a:pt x="8349593" y="1689929"/>
                    <a:pt x="8353255" y="1691150"/>
                  </a:cubicBezTo>
                  <a:cubicBezTo>
                    <a:pt x="8356917" y="1692370"/>
                    <a:pt x="8361800" y="1691150"/>
                    <a:pt x="8363021" y="1691150"/>
                  </a:cubicBezTo>
                  <a:close/>
                  <a:moveTo>
                    <a:pt x="8771955" y="1103992"/>
                  </a:moveTo>
                  <a:cubicBezTo>
                    <a:pt x="8771955" y="1103992"/>
                    <a:pt x="8770734" y="1103992"/>
                    <a:pt x="8770734" y="1105213"/>
                  </a:cubicBezTo>
                  <a:cubicBezTo>
                    <a:pt x="8770734" y="1105213"/>
                    <a:pt x="8770734" y="1103992"/>
                    <a:pt x="8770734" y="1102772"/>
                  </a:cubicBezTo>
                  <a:cubicBezTo>
                    <a:pt x="8770734" y="1102772"/>
                    <a:pt x="8771955" y="1103992"/>
                    <a:pt x="8771955" y="1103992"/>
                  </a:cubicBezTo>
                  <a:close/>
                  <a:moveTo>
                    <a:pt x="8753645" y="1176014"/>
                  </a:moveTo>
                  <a:cubicBezTo>
                    <a:pt x="8753645" y="1176014"/>
                    <a:pt x="8754865" y="1176014"/>
                    <a:pt x="8753645" y="1176014"/>
                  </a:cubicBezTo>
                  <a:cubicBezTo>
                    <a:pt x="8752423" y="1176014"/>
                    <a:pt x="8752423" y="1177235"/>
                    <a:pt x="8751203" y="1177235"/>
                  </a:cubicBezTo>
                  <a:cubicBezTo>
                    <a:pt x="8751203" y="1177235"/>
                    <a:pt x="8751203" y="1176014"/>
                    <a:pt x="8749983" y="1174793"/>
                  </a:cubicBezTo>
                  <a:cubicBezTo>
                    <a:pt x="8752423" y="1176014"/>
                    <a:pt x="8753645" y="1176014"/>
                    <a:pt x="8753645" y="1176014"/>
                  </a:cubicBezTo>
                  <a:close/>
                  <a:moveTo>
                    <a:pt x="8745100" y="1200428"/>
                  </a:moveTo>
                  <a:lnTo>
                    <a:pt x="8742658" y="1202869"/>
                  </a:lnTo>
                  <a:cubicBezTo>
                    <a:pt x="8741438" y="1202869"/>
                    <a:pt x="8741438" y="1202869"/>
                    <a:pt x="8740216" y="1201649"/>
                  </a:cubicBezTo>
                  <a:cubicBezTo>
                    <a:pt x="8740216" y="1201649"/>
                    <a:pt x="8738996" y="1201649"/>
                    <a:pt x="8738996" y="1200428"/>
                  </a:cubicBezTo>
                  <a:cubicBezTo>
                    <a:pt x="8740216" y="1201649"/>
                    <a:pt x="8742658" y="1201649"/>
                    <a:pt x="8745100" y="1200428"/>
                  </a:cubicBezTo>
                  <a:close/>
                  <a:moveTo>
                    <a:pt x="8726789" y="1218738"/>
                  </a:moveTo>
                  <a:cubicBezTo>
                    <a:pt x="8726789" y="1218738"/>
                    <a:pt x="8726789" y="1218738"/>
                    <a:pt x="8726789" y="1218738"/>
                  </a:cubicBezTo>
                  <a:cubicBezTo>
                    <a:pt x="8726789" y="1219959"/>
                    <a:pt x="8726789" y="1218738"/>
                    <a:pt x="8726789" y="1218738"/>
                  </a:cubicBezTo>
                  <a:cubicBezTo>
                    <a:pt x="8726789" y="1218738"/>
                    <a:pt x="8726789" y="1218738"/>
                    <a:pt x="8726789" y="1218738"/>
                  </a:cubicBezTo>
                  <a:close/>
                  <a:moveTo>
                    <a:pt x="8634016" y="1709460"/>
                  </a:moveTo>
                  <a:cubicBezTo>
                    <a:pt x="8634016" y="1709460"/>
                    <a:pt x="8634016" y="1709460"/>
                    <a:pt x="8634016" y="1709460"/>
                  </a:cubicBezTo>
                  <a:cubicBezTo>
                    <a:pt x="8634016" y="1709460"/>
                    <a:pt x="8634016" y="1709460"/>
                    <a:pt x="8634016" y="1709460"/>
                  </a:cubicBezTo>
                  <a:cubicBezTo>
                    <a:pt x="8634016" y="1709460"/>
                    <a:pt x="8634016" y="1709460"/>
                    <a:pt x="8634016" y="1709460"/>
                  </a:cubicBezTo>
                  <a:close/>
                  <a:moveTo>
                    <a:pt x="8616926" y="1726550"/>
                  </a:moveTo>
                  <a:cubicBezTo>
                    <a:pt x="8616926" y="1727771"/>
                    <a:pt x="8616926" y="1727771"/>
                    <a:pt x="8618146" y="1728991"/>
                  </a:cubicBezTo>
                  <a:cubicBezTo>
                    <a:pt x="8619368" y="1731433"/>
                    <a:pt x="8615706" y="1728991"/>
                    <a:pt x="8612043" y="1726550"/>
                  </a:cubicBezTo>
                  <a:cubicBezTo>
                    <a:pt x="8610822" y="1725329"/>
                    <a:pt x="8609602" y="1725329"/>
                    <a:pt x="8608381" y="1724108"/>
                  </a:cubicBezTo>
                  <a:cubicBezTo>
                    <a:pt x="8609602" y="1724108"/>
                    <a:pt x="8612043" y="1725329"/>
                    <a:pt x="8613264" y="1725329"/>
                  </a:cubicBezTo>
                  <a:cubicBezTo>
                    <a:pt x="8614484" y="1725329"/>
                    <a:pt x="8615706" y="1726550"/>
                    <a:pt x="8616926" y="1726550"/>
                  </a:cubicBezTo>
                  <a:close/>
                  <a:moveTo>
                    <a:pt x="8614484" y="1708239"/>
                  </a:moveTo>
                  <a:cubicBezTo>
                    <a:pt x="8614484" y="1708239"/>
                    <a:pt x="8614484" y="1708239"/>
                    <a:pt x="8614484" y="1708239"/>
                  </a:cubicBezTo>
                  <a:cubicBezTo>
                    <a:pt x="8614484" y="1713122"/>
                    <a:pt x="8609602" y="1710681"/>
                    <a:pt x="8603499" y="1707019"/>
                  </a:cubicBezTo>
                  <a:cubicBezTo>
                    <a:pt x="8603499" y="1707019"/>
                    <a:pt x="8603499" y="1707019"/>
                    <a:pt x="8603499" y="1707019"/>
                  </a:cubicBezTo>
                  <a:cubicBezTo>
                    <a:pt x="8607161" y="1707019"/>
                    <a:pt x="8610822" y="1707019"/>
                    <a:pt x="8614484" y="1708239"/>
                  </a:cubicBezTo>
                  <a:close/>
                  <a:moveTo>
                    <a:pt x="8546126" y="1614245"/>
                  </a:moveTo>
                  <a:cubicBezTo>
                    <a:pt x="8553449" y="1614245"/>
                    <a:pt x="8559553" y="1614245"/>
                    <a:pt x="8563215" y="1615466"/>
                  </a:cubicBezTo>
                  <a:cubicBezTo>
                    <a:pt x="8569318" y="1619128"/>
                    <a:pt x="8579085" y="1617908"/>
                    <a:pt x="8585188" y="1622790"/>
                  </a:cubicBezTo>
                  <a:cubicBezTo>
                    <a:pt x="8590070" y="1625231"/>
                    <a:pt x="8594954" y="1628894"/>
                    <a:pt x="8599836" y="1632556"/>
                  </a:cubicBezTo>
                  <a:cubicBezTo>
                    <a:pt x="8602277" y="1633777"/>
                    <a:pt x="8603499" y="1634997"/>
                    <a:pt x="8605939" y="1634997"/>
                  </a:cubicBezTo>
                  <a:cubicBezTo>
                    <a:pt x="8605939" y="1634997"/>
                    <a:pt x="8605939" y="1636218"/>
                    <a:pt x="8604719" y="1636218"/>
                  </a:cubicBezTo>
                  <a:cubicBezTo>
                    <a:pt x="8602277" y="1639880"/>
                    <a:pt x="8602277" y="1643542"/>
                    <a:pt x="8590070" y="1637438"/>
                  </a:cubicBezTo>
                  <a:cubicBezTo>
                    <a:pt x="8582747" y="1633777"/>
                    <a:pt x="8571760" y="1624011"/>
                    <a:pt x="8571760" y="1631335"/>
                  </a:cubicBezTo>
                  <a:cubicBezTo>
                    <a:pt x="8571760" y="1634997"/>
                    <a:pt x="8569318" y="1636218"/>
                    <a:pt x="8565656" y="1634997"/>
                  </a:cubicBezTo>
                  <a:cubicBezTo>
                    <a:pt x="8561994" y="1633777"/>
                    <a:pt x="8558333" y="1625231"/>
                    <a:pt x="8549787" y="1625231"/>
                  </a:cubicBezTo>
                  <a:cubicBezTo>
                    <a:pt x="8546126" y="1625231"/>
                    <a:pt x="8541242" y="1622790"/>
                    <a:pt x="8541242" y="1625231"/>
                  </a:cubicBezTo>
                  <a:cubicBezTo>
                    <a:pt x="8540022" y="1627673"/>
                    <a:pt x="8538801" y="1627673"/>
                    <a:pt x="8536360" y="1626452"/>
                  </a:cubicBezTo>
                  <a:cubicBezTo>
                    <a:pt x="8533919" y="1625231"/>
                    <a:pt x="8531477" y="1622790"/>
                    <a:pt x="8527815" y="1620349"/>
                  </a:cubicBezTo>
                  <a:cubicBezTo>
                    <a:pt x="8521711" y="1615466"/>
                    <a:pt x="8520490" y="1613024"/>
                    <a:pt x="8519270" y="1613024"/>
                  </a:cubicBezTo>
                  <a:cubicBezTo>
                    <a:pt x="8518050" y="1613024"/>
                    <a:pt x="8518050" y="1614245"/>
                    <a:pt x="8515608" y="1614245"/>
                  </a:cubicBezTo>
                  <a:cubicBezTo>
                    <a:pt x="8511946" y="1614245"/>
                    <a:pt x="8514387" y="1613024"/>
                    <a:pt x="8505843" y="1613024"/>
                  </a:cubicBezTo>
                  <a:cubicBezTo>
                    <a:pt x="8504621" y="1613024"/>
                    <a:pt x="8502180" y="1611804"/>
                    <a:pt x="8500959" y="1610583"/>
                  </a:cubicBezTo>
                  <a:cubicBezTo>
                    <a:pt x="8505843" y="1609362"/>
                    <a:pt x="8516828" y="1606921"/>
                    <a:pt x="8527815" y="1613024"/>
                  </a:cubicBezTo>
                  <a:cubicBezTo>
                    <a:pt x="8532697" y="1614245"/>
                    <a:pt x="8540022" y="1614245"/>
                    <a:pt x="8546126" y="1614245"/>
                  </a:cubicBezTo>
                  <a:close/>
                  <a:moveTo>
                    <a:pt x="8406965" y="1508044"/>
                  </a:moveTo>
                  <a:cubicBezTo>
                    <a:pt x="8408186" y="1508044"/>
                    <a:pt x="8408186" y="1506824"/>
                    <a:pt x="8409407" y="1506824"/>
                  </a:cubicBezTo>
                  <a:cubicBezTo>
                    <a:pt x="8415510" y="1510486"/>
                    <a:pt x="8421614" y="1515368"/>
                    <a:pt x="8426497" y="1523913"/>
                  </a:cubicBezTo>
                  <a:cubicBezTo>
                    <a:pt x="8428938" y="1528796"/>
                    <a:pt x="8437483" y="1532458"/>
                    <a:pt x="8447248" y="1536120"/>
                  </a:cubicBezTo>
                  <a:cubicBezTo>
                    <a:pt x="8455793" y="1539782"/>
                    <a:pt x="8464338" y="1542224"/>
                    <a:pt x="8468000" y="1547107"/>
                  </a:cubicBezTo>
                  <a:cubicBezTo>
                    <a:pt x="8474104" y="1554431"/>
                    <a:pt x="8487532" y="1558093"/>
                    <a:pt x="8493636" y="1565417"/>
                  </a:cubicBezTo>
                  <a:cubicBezTo>
                    <a:pt x="8498518" y="1571521"/>
                    <a:pt x="8503401" y="1577624"/>
                    <a:pt x="8509504" y="1583728"/>
                  </a:cubicBezTo>
                  <a:cubicBezTo>
                    <a:pt x="8515608" y="1589831"/>
                    <a:pt x="8522932" y="1594714"/>
                    <a:pt x="8530257" y="1597155"/>
                  </a:cubicBezTo>
                  <a:cubicBezTo>
                    <a:pt x="8530257" y="1597155"/>
                    <a:pt x="8530257" y="1597155"/>
                    <a:pt x="8530257" y="1597155"/>
                  </a:cubicBezTo>
                  <a:cubicBezTo>
                    <a:pt x="8527815" y="1598376"/>
                    <a:pt x="8522932" y="1595935"/>
                    <a:pt x="8520490" y="1597155"/>
                  </a:cubicBezTo>
                  <a:cubicBezTo>
                    <a:pt x="8518050" y="1597155"/>
                    <a:pt x="8513166" y="1594714"/>
                    <a:pt x="8511946" y="1594714"/>
                  </a:cubicBezTo>
                  <a:cubicBezTo>
                    <a:pt x="8504621" y="1597155"/>
                    <a:pt x="8494856" y="1593494"/>
                    <a:pt x="8492414" y="1598376"/>
                  </a:cubicBezTo>
                  <a:cubicBezTo>
                    <a:pt x="8491194" y="1599597"/>
                    <a:pt x="8489973" y="1600817"/>
                    <a:pt x="8489973" y="1602038"/>
                  </a:cubicBezTo>
                  <a:cubicBezTo>
                    <a:pt x="8481429" y="1599597"/>
                    <a:pt x="8474104" y="1592273"/>
                    <a:pt x="8469222" y="1594714"/>
                  </a:cubicBezTo>
                  <a:cubicBezTo>
                    <a:pt x="8465559" y="1595935"/>
                    <a:pt x="8464338" y="1597155"/>
                    <a:pt x="8461897" y="1595935"/>
                  </a:cubicBezTo>
                  <a:cubicBezTo>
                    <a:pt x="8466780" y="1584948"/>
                    <a:pt x="8471662" y="1570300"/>
                    <a:pt x="8468000" y="1570300"/>
                  </a:cubicBezTo>
                  <a:cubicBezTo>
                    <a:pt x="8464338" y="1570300"/>
                    <a:pt x="8463118" y="1567859"/>
                    <a:pt x="8461897" y="1567859"/>
                  </a:cubicBezTo>
                  <a:cubicBezTo>
                    <a:pt x="8460676" y="1567859"/>
                    <a:pt x="8459455" y="1570300"/>
                    <a:pt x="8454573" y="1576403"/>
                  </a:cubicBezTo>
                  <a:cubicBezTo>
                    <a:pt x="8449690" y="1583728"/>
                    <a:pt x="8443586" y="1589831"/>
                    <a:pt x="8439924" y="1583728"/>
                  </a:cubicBezTo>
                  <a:cubicBezTo>
                    <a:pt x="8437483" y="1580066"/>
                    <a:pt x="8433821" y="1582507"/>
                    <a:pt x="8427717" y="1582507"/>
                  </a:cubicBezTo>
                  <a:cubicBezTo>
                    <a:pt x="8422834" y="1582507"/>
                    <a:pt x="8419172" y="1584948"/>
                    <a:pt x="8417952" y="1587390"/>
                  </a:cubicBezTo>
                  <a:cubicBezTo>
                    <a:pt x="8415510" y="1591052"/>
                    <a:pt x="8414290" y="1593494"/>
                    <a:pt x="8413069" y="1594714"/>
                  </a:cubicBezTo>
                  <a:cubicBezTo>
                    <a:pt x="8409407" y="1595935"/>
                    <a:pt x="8405745" y="1593494"/>
                    <a:pt x="8404524" y="1588610"/>
                  </a:cubicBezTo>
                  <a:cubicBezTo>
                    <a:pt x="8403303" y="1582507"/>
                    <a:pt x="8399641" y="1583728"/>
                    <a:pt x="8395979" y="1586169"/>
                  </a:cubicBezTo>
                  <a:cubicBezTo>
                    <a:pt x="8392317" y="1588610"/>
                    <a:pt x="8388655" y="1593494"/>
                    <a:pt x="8384993" y="1595935"/>
                  </a:cubicBezTo>
                  <a:cubicBezTo>
                    <a:pt x="8372786" y="1604480"/>
                    <a:pt x="8371566" y="1598376"/>
                    <a:pt x="8367903" y="1592273"/>
                  </a:cubicBezTo>
                  <a:cubicBezTo>
                    <a:pt x="8365462" y="1589831"/>
                    <a:pt x="8364241" y="1586169"/>
                    <a:pt x="8361800" y="1583728"/>
                  </a:cubicBezTo>
                  <a:cubicBezTo>
                    <a:pt x="8361800" y="1583728"/>
                    <a:pt x="8361800" y="1583728"/>
                    <a:pt x="8361800" y="1583728"/>
                  </a:cubicBezTo>
                  <a:cubicBezTo>
                    <a:pt x="8369124" y="1582507"/>
                    <a:pt x="8375228" y="1583728"/>
                    <a:pt x="8377669" y="1584948"/>
                  </a:cubicBezTo>
                  <a:cubicBezTo>
                    <a:pt x="8380110" y="1586169"/>
                    <a:pt x="8386214" y="1584948"/>
                    <a:pt x="8387435" y="1584948"/>
                  </a:cubicBezTo>
                  <a:cubicBezTo>
                    <a:pt x="8388655" y="1586169"/>
                    <a:pt x="8391096" y="1584948"/>
                    <a:pt x="8394758" y="1582507"/>
                  </a:cubicBezTo>
                  <a:cubicBezTo>
                    <a:pt x="8398420" y="1580066"/>
                    <a:pt x="8402083" y="1577624"/>
                    <a:pt x="8398420" y="1577624"/>
                  </a:cubicBezTo>
                  <a:cubicBezTo>
                    <a:pt x="8388655" y="1577624"/>
                    <a:pt x="8387435" y="1580066"/>
                    <a:pt x="8383773" y="1573962"/>
                  </a:cubicBezTo>
                  <a:cubicBezTo>
                    <a:pt x="8381331" y="1570300"/>
                    <a:pt x="8375228" y="1572741"/>
                    <a:pt x="8369124" y="1571521"/>
                  </a:cubicBezTo>
                  <a:cubicBezTo>
                    <a:pt x="8369124" y="1571521"/>
                    <a:pt x="8364241" y="1572741"/>
                    <a:pt x="8363021" y="1572741"/>
                  </a:cubicBezTo>
                  <a:cubicBezTo>
                    <a:pt x="8361800" y="1572741"/>
                    <a:pt x="8358138" y="1573962"/>
                    <a:pt x="8355696" y="1572741"/>
                  </a:cubicBezTo>
                  <a:cubicBezTo>
                    <a:pt x="8350814" y="1570300"/>
                    <a:pt x="8352034" y="1571521"/>
                    <a:pt x="8349593" y="1570300"/>
                  </a:cubicBezTo>
                  <a:cubicBezTo>
                    <a:pt x="8345931" y="1567859"/>
                    <a:pt x="8349593" y="1566638"/>
                    <a:pt x="8339827" y="1570300"/>
                  </a:cubicBezTo>
                  <a:cubicBezTo>
                    <a:pt x="8334945" y="1572741"/>
                    <a:pt x="8330062" y="1573962"/>
                    <a:pt x="8330062" y="1570300"/>
                  </a:cubicBezTo>
                  <a:cubicBezTo>
                    <a:pt x="8330062" y="1569080"/>
                    <a:pt x="8328841" y="1569080"/>
                    <a:pt x="8326400" y="1567859"/>
                  </a:cubicBezTo>
                  <a:cubicBezTo>
                    <a:pt x="8332503" y="1561755"/>
                    <a:pt x="8337386" y="1554431"/>
                    <a:pt x="8341048" y="1548327"/>
                  </a:cubicBezTo>
                  <a:cubicBezTo>
                    <a:pt x="8344710" y="1542224"/>
                    <a:pt x="8355696" y="1539782"/>
                    <a:pt x="8359359" y="1533679"/>
                  </a:cubicBezTo>
                  <a:cubicBezTo>
                    <a:pt x="8361800" y="1530017"/>
                    <a:pt x="8367903" y="1527575"/>
                    <a:pt x="8375228" y="1525134"/>
                  </a:cubicBezTo>
                  <a:cubicBezTo>
                    <a:pt x="8378890" y="1523913"/>
                    <a:pt x="8382552" y="1522693"/>
                    <a:pt x="8384993" y="1521472"/>
                  </a:cubicBezTo>
                  <a:cubicBezTo>
                    <a:pt x="8387435" y="1520251"/>
                    <a:pt x="8389876" y="1519031"/>
                    <a:pt x="8391096" y="1516589"/>
                  </a:cubicBezTo>
                  <a:cubicBezTo>
                    <a:pt x="8395979" y="1514148"/>
                    <a:pt x="8402083" y="1510486"/>
                    <a:pt x="8406965" y="1508044"/>
                  </a:cubicBezTo>
                  <a:close/>
                  <a:moveTo>
                    <a:pt x="8290999" y="1492175"/>
                  </a:moveTo>
                  <a:cubicBezTo>
                    <a:pt x="8292220" y="1490954"/>
                    <a:pt x="8292220" y="1490954"/>
                    <a:pt x="8293441" y="1490954"/>
                  </a:cubicBezTo>
                  <a:cubicBezTo>
                    <a:pt x="8295882" y="1490954"/>
                    <a:pt x="8300764" y="1489734"/>
                    <a:pt x="8301986" y="1490954"/>
                  </a:cubicBezTo>
                  <a:cubicBezTo>
                    <a:pt x="8303206" y="1492175"/>
                    <a:pt x="8305648" y="1489734"/>
                    <a:pt x="8308089" y="1487292"/>
                  </a:cubicBezTo>
                  <a:cubicBezTo>
                    <a:pt x="8310531" y="1484851"/>
                    <a:pt x="8311751" y="1483630"/>
                    <a:pt x="8311751" y="1482410"/>
                  </a:cubicBezTo>
                  <a:cubicBezTo>
                    <a:pt x="8314193" y="1481189"/>
                    <a:pt x="8317855" y="1481189"/>
                    <a:pt x="8320296" y="1481189"/>
                  </a:cubicBezTo>
                  <a:cubicBezTo>
                    <a:pt x="8325178" y="1479968"/>
                    <a:pt x="8331282" y="1479968"/>
                    <a:pt x="8333724" y="1477527"/>
                  </a:cubicBezTo>
                  <a:cubicBezTo>
                    <a:pt x="8343489" y="1470203"/>
                    <a:pt x="8353255" y="1471423"/>
                    <a:pt x="8356917" y="1471423"/>
                  </a:cubicBezTo>
                  <a:cubicBezTo>
                    <a:pt x="8359359" y="1471423"/>
                    <a:pt x="8365462" y="1468982"/>
                    <a:pt x="8366683" y="1470203"/>
                  </a:cubicBezTo>
                  <a:cubicBezTo>
                    <a:pt x="8367903" y="1471423"/>
                    <a:pt x="8369124" y="1470203"/>
                    <a:pt x="8371566" y="1467761"/>
                  </a:cubicBezTo>
                  <a:cubicBezTo>
                    <a:pt x="8371566" y="1470203"/>
                    <a:pt x="8371566" y="1472644"/>
                    <a:pt x="8371566" y="1475085"/>
                  </a:cubicBezTo>
                  <a:cubicBezTo>
                    <a:pt x="8371566" y="1477527"/>
                    <a:pt x="8372786" y="1478747"/>
                    <a:pt x="8372786" y="1479968"/>
                  </a:cubicBezTo>
                  <a:cubicBezTo>
                    <a:pt x="8372786" y="1481189"/>
                    <a:pt x="8374007" y="1482410"/>
                    <a:pt x="8374007" y="1483630"/>
                  </a:cubicBezTo>
                  <a:cubicBezTo>
                    <a:pt x="8375228" y="1486072"/>
                    <a:pt x="8376448" y="1487292"/>
                    <a:pt x="8377669" y="1487292"/>
                  </a:cubicBezTo>
                  <a:cubicBezTo>
                    <a:pt x="8378890" y="1487292"/>
                    <a:pt x="8381331" y="1489734"/>
                    <a:pt x="8383773" y="1492175"/>
                  </a:cubicBezTo>
                  <a:cubicBezTo>
                    <a:pt x="8386214" y="1494617"/>
                    <a:pt x="8388655" y="1495837"/>
                    <a:pt x="8389876" y="1497058"/>
                  </a:cubicBezTo>
                  <a:cubicBezTo>
                    <a:pt x="8388655" y="1498279"/>
                    <a:pt x="8388655" y="1498279"/>
                    <a:pt x="8387435" y="1498279"/>
                  </a:cubicBezTo>
                  <a:cubicBezTo>
                    <a:pt x="8384993" y="1498279"/>
                    <a:pt x="8382552" y="1503161"/>
                    <a:pt x="8378890" y="1503161"/>
                  </a:cubicBezTo>
                  <a:cubicBezTo>
                    <a:pt x="8370345" y="1501941"/>
                    <a:pt x="8372786" y="1504382"/>
                    <a:pt x="8369124" y="1504382"/>
                  </a:cubicBezTo>
                  <a:cubicBezTo>
                    <a:pt x="8365462" y="1504382"/>
                    <a:pt x="8365462" y="1503161"/>
                    <a:pt x="8364241" y="1503161"/>
                  </a:cubicBezTo>
                  <a:cubicBezTo>
                    <a:pt x="8363021" y="1503161"/>
                    <a:pt x="8361800" y="1504382"/>
                    <a:pt x="8358138" y="1510486"/>
                  </a:cubicBezTo>
                  <a:cubicBezTo>
                    <a:pt x="8353255" y="1516589"/>
                    <a:pt x="8349593" y="1521472"/>
                    <a:pt x="8345931" y="1516589"/>
                  </a:cubicBezTo>
                  <a:cubicBezTo>
                    <a:pt x="8343489" y="1514148"/>
                    <a:pt x="8341048" y="1515368"/>
                    <a:pt x="8336165" y="1515368"/>
                  </a:cubicBezTo>
                  <a:cubicBezTo>
                    <a:pt x="8327620" y="1515368"/>
                    <a:pt x="8327620" y="1525134"/>
                    <a:pt x="8323958" y="1526355"/>
                  </a:cubicBezTo>
                  <a:cubicBezTo>
                    <a:pt x="8320296" y="1527575"/>
                    <a:pt x="8317855" y="1526355"/>
                    <a:pt x="8316634" y="1522693"/>
                  </a:cubicBezTo>
                  <a:cubicBezTo>
                    <a:pt x="8315413" y="1520251"/>
                    <a:pt x="8314193" y="1519031"/>
                    <a:pt x="8312971" y="1519031"/>
                  </a:cubicBezTo>
                  <a:cubicBezTo>
                    <a:pt x="8317855" y="1515368"/>
                    <a:pt x="8327620" y="1510486"/>
                    <a:pt x="8328841" y="1506824"/>
                  </a:cubicBezTo>
                  <a:cubicBezTo>
                    <a:pt x="8328841" y="1506824"/>
                    <a:pt x="8328841" y="1506824"/>
                    <a:pt x="8328841" y="1506824"/>
                  </a:cubicBezTo>
                  <a:cubicBezTo>
                    <a:pt x="8331282" y="1506824"/>
                    <a:pt x="8333724" y="1505603"/>
                    <a:pt x="8333724" y="1506824"/>
                  </a:cubicBezTo>
                  <a:cubicBezTo>
                    <a:pt x="8334945" y="1508044"/>
                    <a:pt x="8337386" y="1505603"/>
                    <a:pt x="8339827" y="1504382"/>
                  </a:cubicBezTo>
                  <a:cubicBezTo>
                    <a:pt x="8343489" y="1501941"/>
                    <a:pt x="8344710" y="1499499"/>
                    <a:pt x="8342269" y="1499499"/>
                  </a:cubicBezTo>
                  <a:cubicBezTo>
                    <a:pt x="8337386" y="1500720"/>
                    <a:pt x="8334945" y="1501941"/>
                    <a:pt x="8332503" y="1500720"/>
                  </a:cubicBezTo>
                  <a:cubicBezTo>
                    <a:pt x="8337386" y="1495837"/>
                    <a:pt x="8343489" y="1494617"/>
                    <a:pt x="8344710" y="1493396"/>
                  </a:cubicBezTo>
                  <a:cubicBezTo>
                    <a:pt x="8347152" y="1493396"/>
                    <a:pt x="8350814" y="1488513"/>
                    <a:pt x="8352034" y="1488513"/>
                  </a:cubicBezTo>
                  <a:cubicBezTo>
                    <a:pt x="8353255" y="1488513"/>
                    <a:pt x="8354476" y="1486072"/>
                    <a:pt x="8356917" y="1482410"/>
                  </a:cubicBezTo>
                  <a:cubicBezTo>
                    <a:pt x="8359359" y="1477527"/>
                    <a:pt x="8359359" y="1473865"/>
                    <a:pt x="8356917" y="1476306"/>
                  </a:cubicBezTo>
                  <a:cubicBezTo>
                    <a:pt x="8349593" y="1482410"/>
                    <a:pt x="8349593" y="1484851"/>
                    <a:pt x="8342269" y="1479968"/>
                  </a:cubicBezTo>
                  <a:cubicBezTo>
                    <a:pt x="8338607" y="1477527"/>
                    <a:pt x="8333724" y="1483630"/>
                    <a:pt x="8328841" y="1484851"/>
                  </a:cubicBezTo>
                  <a:cubicBezTo>
                    <a:pt x="8328841" y="1484851"/>
                    <a:pt x="8326400" y="1488513"/>
                    <a:pt x="8325178" y="1489734"/>
                  </a:cubicBezTo>
                  <a:cubicBezTo>
                    <a:pt x="8323958" y="1489734"/>
                    <a:pt x="8321517" y="1493396"/>
                    <a:pt x="8319075" y="1493396"/>
                  </a:cubicBezTo>
                  <a:cubicBezTo>
                    <a:pt x="8317855" y="1493396"/>
                    <a:pt x="8317855" y="1493396"/>
                    <a:pt x="8316634" y="1493396"/>
                  </a:cubicBezTo>
                  <a:cubicBezTo>
                    <a:pt x="8316634" y="1493396"/>
                    <a:pt x="8316634" y="1492175"/>
                    <a:pt x="8316634" y="1492175"/>
                  </a:cubicBezTo>
                  <a:cubicBezTo>
                    <a:pt x="8314193" y="1487292"/>
                    <a:pt x="8310531" y="1483630"/>
                    <a:pt x="8310531" y="1487292"/>
                  </a:cubicBezTo>
                  <a:cubicBezTo>
                    <a:pt x="8310531" y="1489734"/>
                    <a:pt x="8310531" y="1492175"/>
                    <a:pt x="8310531" y="1493396"/>
                  </a:cubicBezTo>
                  <a:cubicBezTo>
                    <a:pt x="8306868" y="1495837"/>
                    <a:pt x="8305648" y="1495837"/>
                    <a:pt x="8301986" y="1493396"/>
                  </a:cubicBezTo>
                  <a:cubicBezTo>
                    <a:pt x="8299544" y="1490954"/>
                    <a:pt x="8295882" y="1494617"/>
                    <a:pt x="8292220" y="1494617"/>
                  </a:cubicBezTo>
                  <a:cubicBezTo>
                    <a:pt x="8292220" y="1494617"/>
                    <a:pt x="8289779" y="1497058"/>
                    <a:pt x="8288557" y="1497058"/>
                  </a:cubicBezTo>
                  <a:cubicBezTo>
                    <a:pt x="8287337" y="1497058"/>
                    <a:pt x="8286117" y="1499499"/>
                    <a:pt x="8283675" y="1498279"/>
                  </a:cubicBezTo>
                  <a:cubicBezTo>
                    <a:pt x="8280013" y="1497058"/>
                    <a:pt x="8281234" y="1498279"/>
                    <a:pt x="8280013" y="1498279"/>
                  </a:cubicBezTo>
                  <a:cubicBezTo>
                    <a:pt x="8280013" y="1498279"/>
                    <a:pt x="8278792" y="1498279"/>
                    <a:pt x="8278792" y="1498279"/>
                  </a:cubicBezTo>
                  <a:cubicBezTo>
                    <a:pt x="8287337" y="1495837"/>
                    <a:pt x="8288557" y="1494617"/>
                    <a:pt x="8290999" y="1492175"/>
                  </a:cubicBezTo>
                  <a:close/>
                  <a:moveTo>
                    <a:pt x="8220199" y="1338367"/>
                  </a:moveTo>
                  <a:cubicBezTo>
                    <a:pt x="8223860" y="1335926"/>
                    <a:pt x="8231185" y="1335926"/>
                    <a:pt x="8236067" y="1333484"/>
                  </a:cubicBezTo>
                  <a:cubicBezTo>
                    <a:pt x="8238509" y="1332263"/>
                    <a:pt x="8242171" y="1332263"/>
                    <a:pt x="8245833" y="1332263"/>
                  </a:cubicBezTo>
                  <a:cubicBezTo>
                    <a:pt x="8244613" y="1333484"/>
                    <a:pt x="8243392" y="1333484"/>
                    <a:pt x="8242171" y="1334705"/>
                  </a:cubicBezTo>
                  <a:cubicBezTo>
                    <a:pt x="8242171" y="1334705"/>
                    <a:pt x="8240951" y="1337146"/>
                    <a:pt x="8239729" y="1337146"/>
                  </a:cubicBezTo>
                  <a:cubicBezTo>
                    <a:pt x="8238509" y="1337146"/>
                    <a:pt x="8238509" y="1339588"/>
                    <a:pt x="8237289" y="1338367"/>
                  </a:cubicBezTo>
                  <a:cubicBezTo>
                    <a:pt x="8234847" y="1338367"/>
                    <a:pt x="8236067" y="1338367"/>
                    <a:pt x="8233626" y="1338367"/>
                  </a:cubicBezTo>
                  <a:cubicBezTo>
                    <a:pt x="8231185" y="1338367"/>
                    <a:pt x="8232406" y="1335926"/>
                    <a:pt x="8229964" y="1339588"/>
                  </a:cubicBezTo>
                  <a:cubicBezTo>
                    <a:pt x="8228744" y="1342029"/>
                    <a:pt x="8226302" y="1343250"/>
                    <a:pt x="8226302" y="1340808"/>
                  </a:cubicBezTo>
                  <a:cubicBezTo>
                    <a:pt x="8226302" y="1339588"/>
                    <a:pt x="8225082" y="1340808"/>
                    <a:pt x="8222640" y="1339588"/>
                  </a:cubicBezTo>
                  <a:cubicBezTo>
                    <a:pt x="8220199" y="1339588"/>
                    <a:pt x="8218978" y="1343250"/>
                    <a:pt x="8217757" y="1343250"/>
                  </a:cubicBezTo>
                  <a:cubicBezTo>
                    <a:pt x="8216537" y="1343250"/>
                    <a:pt x="8215315" y="1343250"/>
                    <a:pt x="8215315" y="1340808"/>
                  </a:cubicBezTo>
                  <a:cubicBezTo>
                    <a:pt x="8215315" y="1340808"/>
                    <a:pt x="8215315" y="1339588"/>
                    <a:pt x="8215315" y="1339588"/>
                  </a:cubicBezTo>
                  <a:cubicBezTo>
                    <a:pt x="8217757" y="1339588"/>
                    <a:pt x="8218978" y="1338367"/>
                    <a:pt x="8220199" y="1338367"/>
                  </a:cubicBezTo>
                  <a:close/>
                  <a:moveTo>
                    <a:pt x="8214095" y="1252918"/>
                  </a:moveTo>
                  <a:cubicBezTo>
                    <a:pt x="8216537" y="1250477"/>
                    <a:pt x="8227522" y="1252918"/>
                    <a:pt x="8231185" y="1250477"/>
                  </a:cubicBezTo>
                  <a:cubicBezTo>
                    <a:pt x="8236067" y="1248035"/>
                    <a:pt x="8239729" y="1248035"/>
                    <a:pt x="8242171" y="1248035"/>
                  </a:cubicBezTo>
                  <a:cubicBezTo>
                    <a:pt x="8242171" y="1248035"/>
                    <a:pt x="8242171" y="1248035"/>
                    <a:pt x="8242171" y="1248035"/>
                  </a:cubicBezTo>
                  <a:cubicBezTo>
                    <a:pt x="8242171" y="1248035"/>
                    <a:pt x="8240951" y="1250477"/>
                    <a:pt x="8239729" y="1250477"/>
                  </a:cubicBezTo>
                  <a:cubicBezTo>
                    <a:pt x="8238509" y="1250477"/>
                    <a:pt x="8237289" y="1252918"/>
                    <a:pt x="8236067" y="1251697"/>
                  </a:cubicBezTo>
                  <a:cubicBezTo>
                    <a:pt x="8233626" y="1251697"/>
                    <a:pt x="8233626" y="1251697"/>
                    <a:pt x="8232406" y="1251697"/>
                  </a:cubicBezTo>
                  <a:cubicBezTo>
                    <a:pt x="8229964" y="1251697"/>
                    <a:pt x="8231185" y="1249256"/>
                    <a:pt x="8227522" y="1254139"/>
                  </a:cubicBezTo>
                  <a:cubicBezTo>
                    <a:pt x="8226302" y="1256580"/>
                    <a:pt x="8223860" y="1259021"/>
                    <a:pt x="8222640" y="1256580"/>
                  </a:cubicBezTo>
                  <a:cubicBezTo>
                    <a:pt x="8222640" y="1255359"/>
                    <a:pt x="8220199" y="1256580"/>
                    <a:pt x="8218978" y="1256580"/>
                  </a:cubicBezTo>
                  <a:cubicBezTo>
                    <a:pt x="8216537" y="1256580"/>
                    <a:pt x="8215315" y="1260242"/>
                    <a:pt x="8215315" y="1260242"/>
                  </a:cubicBezTo>
                  <a:cubicBezTo>
                    <a:pt x="8215315" y="1260242"/>
                    <a:pt x="8215315" y="1260242"/>
                    <a:pt x="8214095" y="1260242"/>
                  </a:cubicBezTo>
                  <a:cubicBezTo>
                    <a:pt x="8212875" y="1260242"/>
                    <a:pt x="8212875" y="1260242"/>
                    <a:pt x="8212875" y="1259021"/>
                  </a:cubicBezTo>
                  <a:cubicBezTo>
                    <a:pt x="8211653" y="1255359"/>
                    <a:pt x="8209212" y="1260242"/>
                    <a:pt x="8206771" y="1261463"/>
                  </a:cubicBezTo>
                  <a:cubicBezTo>
                    <a:pt x="8203108" y="1265125"/>
                    <a:pt x="8203108" y="1262684"/>
                    <a:pt x="8201888" y="1261463"/>
                  </a:cubicBezTo>
                  <a:cubicBezTo>
                    <a:pt x="8200668" y="1260242"/>
                    <a:pt x="8200668" y="1259021"/>
                    <a:pt x="8199446" y="1259021"/>
                  </a:cubicBezTo>
                  <a:cubicBezTo>
                    <a:pt x="8199446" y="1259021"/>
                    <a:pt x="8200668" y="1257801"/>
                    <a:pt x="8201888" y="1257801"/>
                  </a:cubicBezTo>
                  <a:cubicBezTo>
                    <a:pt x="8205550" y="1254139"/>
                    <a:pt x="8210433" y="1254139"/>
                    <a:pt x="8214095" y="1252918"/>
                  </a:cubicBezTo>
                  <a:close/>
                  <a:moveTo>
                    <a:pt x="8198226" y="1196766"/>
                  </a:moveTo>
                  <a:cubicBezTo>
                    <a:pt x="8200668" y="1194324"/>
                    <a:pt x="8204330" y="1194324"/>
                    <a:pt x="8206771" y="1191883"/>
                  </a:cubicBezTo>
                  <a:cubicBezTo>
                    <a:pt x="8207992" y="1190662"/>
                    <a:pt x="8209212" y="1190662"/>
                    <a:pt x="8210433" y="1190662"/>
                  </a:cubicBezTo>
                  <a:cubicBezTo>
                    <a:pt x="8207992" y="1191883"/>
                    <a:pt x="8206771" y="1195545"/>
                    <a:pt x="8205550" y="1196766"/>
                  </a:cubicBezTo>
                  <a:cubicBezTo>
                    <a:pt x="8200668" y="1200428"/>
                    <a:pt x="8199446" y="1199207"/>
                    <a:pt x="8198226" y="1196766"/>
                  </a:cubicBezTo>
                  <a:cubicBezTo>
                    <a:pt x="8197005" y="1196766"/>
                    <a:pt x="8198226" y="1196766"/>
                    <a:pt x="8198226" y="1196766"/>
                  </a:cubicBezTo>
                  <a:close/>
                  <a:moveTo>
                    <a:pt x="8193343" y="1230945"/>
                  </a:moveTo>
                  <a:cubicBezTo>
                    <a:pt x="8194564" y="1230945"/>
                    <a:pt x="8195785" y="1229724"/>
                    <a:pt x="8198226" y="1229724"/>
                  </a:cubicBezTo>
                  <a:cubicBezTo>
                    <a:pt x="8198226" y="1229724"/>
                    <a:pt x="8198226" y="1230945"/>
                    <a:pt x="8198226" y="1230945"/>
                  </a:cubicBezTo>
                  <a:cubicBezTo>
                    <a:pt x="8195785" y="1234607"/>
                    <a:pt x="8194564" y="1233387"/>
                    <a:pt x="8193343" y="1230945"/>
                  </a:cubicBezTo>
                  <a:cubicBezTo>
                    <a:pt x="8193343" y="1232166"/>
                    <a:pt x="8193343" y="1232166"/>
                    <a:pt x="8193343" y="1230945"/>
                  </a:cubicBezTo>
                  <a:cubicBezTo>
                    <a:pt x="8193343" y="1232166"/>
                    <a:pt x="8193343" y="1232166"/>
                    <a:pt x="8193343" y="1230945"/>
                  </a:cubicBezTo>
                  <a:close/>
                  <a:moveTo>
                    <a:pt x="8193343" y="1262684"/>
                  </a:moveTo>
                  <a:cubicBezTo>
                    <a:pt x="8193343" y="1263904"/>
                    <a:pt x="8193343" y="1265125"/>
                    <a:pt x="8193343" y="1265125"/>
                  </a:cubicBezTo>
                  <a:cubicBezTo>
                    <a:pt x="8193343" y="1265125"/>
                    <a:pt x="8192123" y="1265125"/>
                    <a:pt x="8192123" y="1265125"/>
                  </a:cubicBezTo>
                  <a:cubicBezTo>
                    <a:pt x="8192123" y="1265125"/>
                    <a:pt x="8192123" y="1265125"/>
                    <a:pt x="8192123" y="1263904"/>
                  </a:cubicBezTo>
                  <a:cubicBezTo>
                    <a:pt x="8192123" y="1263904"/>
                    <a:pt x="8192123" y="1263904"/>
                    <a:pt x="8192123" y="1263904"/>
                  </a:cubicBezTo>
                  <a:cubicBezTo>
                    <a:pt x="8192123" y="1263904"/>
                    <a:pt x="8193343" y="1262684"/>
                    <a:pt x="8193343" y="1262684"/>
                  </a:cubicBezTo>
                  <a:close/>
                  <a:moveTo>
                    <a:pt x="8188461" y="1233387"/>
                  </a:moveTo>
                  <a:cubicBezTo>
                    <a:pt x="8188461" y="1233387"/>
                    <a:pt x="8188461" y="1233387"/>
                    <a:pt x="8188461" y="1233387"/>
                  </a:cubicBezTo>
                  <a:cubicBezTo>
                    <a:pt x="8188461" y="1235828"/>
                    <a:pt x="8187239" y="1235828"/>
                    <a:pt x="8187239" y="1235828"/>
                  </a:cubicBezTo>
                  <a:cubicBezTo>
                    <a:pt x="8183578" y="1234607"/>
                    <a:pt x="8186019" y="1238270"/>
                    <a:pt x="8186019" y="1238270"/>
                  </a:cubicBezTo>
                  <a:cubicBezTo>
                    <a:pt x="8186019" y="1238270"/>
                    <a:pt x="8186019" y="1238270"/>
                    <a:pt x="8184798" y="1238270"/>
                  </a:cubicBezTo>
                  <a:cubicBezTo>
                    <a:pt x="8183578" y="1235828"/>
                    <a:pt x="8183578" y="1234607"/>
                    <a:pt x="8178694" y="1238270"/>
                  </a:cubicBezTo>
                  <a:cubicBezTo>
                    <a:pt x="8176254" y="1240711"/>
                    <a:pt x="8175032" y="1240711"/>
                    <a:pt x="8173812" y="1239490"/>
                  </a:cubicBezTo>
                  <a:cubicBezTo>
                    <a:pt x="8172591" y="1238270"/>
                    <a:pt x="8172591" y="1238270"/>
                    <a:pt x="8171371" y="1238270"/>
                  </a:cubicBezTo>
                  <a:cubicBezTo>
                    <a:pt x="8178694" y="1237049"/>
                    <a:pt x="8183578" y="1234607"/>
                    <a:pt x="8188461" y="1233387"/>
                  </a:cubicBezTo>
                  <a:close/>
                  <a:moveTo>
                    <a:pt x="8171371" y="1239490"/>
                  </a:moveTo>
                  <a:cubicBezTo>
                    <a:pt x="8171371" y="1239490"/>
                    <a:pt x="8171371" y="1238270"/>
                    <a:pt x="8171371" y="1239490"/>
                  </a:cubicBezTo>
                  <a:cubicBezTo>
                    <a:pt x="8171371" y="1239490"/>
                    <a:pt x="8171371" y="1241931"/>
                    <a:pt x="8171371" y="1241931"/>
                  </a:cubicBezTo>
                  <a:cubicBezTo>
                    <a:pt x="8171371" y="1241931"/>
                    <a:pt x="8170150" y="1241931"/>
                    <a:pt x="8170150" y="1240711"/>
                  </a:cubicBezTo>
                  <a:cubicBezTo>
                    <a:pt x="8170150" y="1239490"/>
                    <a:pt x="8170150" y="1239490"/>
                    <a:pt x="8171371" y="1239490"/>
                  </a:cubicBezTo>
                  <a:close/>
                  <a:moveTo>
                    <a:pt x="8153060" y="1166248"/>
                  </a:moveTo>
                  <a:cubicBezTo>
                    <a:pt x="8153060" y="1167469"/>
                    <a:pt x="8153060" y="1168689"/>
                    <a:pt x="8153060" y="1168689"/>
                  </a:cubicBezTo>
                  <a:cubicBezTo>
                    <a:pt x="8153060" y="1168689"/>
                    <a:pt x="8151840" y="1168689"/>
                    <a:pt x="8151840" y="1167469"/>
                  </a:cubicBezTo>
                  <a:cubicBezTo>
                    <a:pt x="8151840" y="1166248"/>
                    <a:pt x="8151840" y="1166248"/>
                    <a:pt x="8153060" y="1166248"/>
                  </a:cubicBezTo>
                  <a:close/>
                  <a:moveTo>
                    <a:pt x="7994369" y="1167469"/>
                  </a:moveTo>
                  <a:cubicBezTo>
                    <a:pt x="7994369" y="1167469"/>
                    <a:pt x="7993149" y="1167469"/>
                    <a:pt x="7993149" y="1168689"/>
                  </a:cubicBezTo>
                  <a:cubicBezTo>
                    <a:pt x="7993149" y="1168689"/>
                    <a:pt x="7993149" y="1167469"/>
                    <a:pt x="7993149" y="1166248"/>
                  </a:cubicBezTo>
                  <a:cubicBezTo>
                    <a:pt x="7993149" y="1166248"/>
                    <a:pt x="7994369" y="1166248"/>
                    <a:pt x="7994369" y="1167469"/>
                  </a:cubicBezTo>
                  <a:close/>
                  <a:moveTo>
                    <a:pt x="7976058" y="1239490"/>
                  </a:moveTo>
                  <a:lnTo>
                    <a:pt x="7976058" y="1239490"/>
                  </a:lnTo>
                  <a:cubicBezTo>
                    <a:pt x="7974838" y="1239490"/>
                    <a:pt x="7974838" y="1240711"/>
                    <a:pt x="7973617" y="1240711"/>
                  </a:cubicBezTo>
                  <a:cubicBezTo>
                    <a:pt x="7973617" y="1240711"/>
                    <a:pt x="7973617" y="1239490"/>
                    <a:pt x="7972396" y="1238270"/>
                  </a:cubicBezTo>
                  <a:cubicBezTo>
                    <a:pt x="7974838" y="1239490"/>
                    <a:pt x="7976058" y="1239490"/>
                    <a:pt x="7976058" y="1239490"/>
                  </a:cubicBezTo>
                  <a:close/>
                  <a:moveTo>
                    <a:pt x="7967513" y="1263904"/>
                  </a:moveTo>
                  <a:lnTo>
                    <a:pt x="7965072" y="1266346"/>
                  </a:lnTo>
                  <a:cubicBezTo>
                    <a:pt x="7963851" y="1266346"/>
                    <a:pt x="7963851" y="1266346"/>
                    <a:pt x="7962631" y="1265125"/>
                  </a:cubicBezTo>
                  <a:cubicBezTo>
                    <a:pt x="7962631" y="1265125"/>
                    <a:pt x="7961410" y="1265125"/>
                    <a:pt x="7961410" y="1263904"/>
                  </a:cubicBezTo>
                  <a:cubicBezTo>
                    <a:pt x="7962631" y="1265125"/>
                    <a:pt x="7965072" y="1263904"/>
                    <a:pt x="7967513" y="1263904"/>
                  </a:cubicBezTo>
                  <a:close/>
                  <a:moveTo>
                    <a:pt x="7949203" y="1282215"/>
                  </a:moveTo>
                  <a:cubicBezTo>
                    <a:pt x="7949203" y="1282215"/>
                    <a:pt x="7949203" y="1282215"/>
                    <a:pt x="7949203" y="1282215"/>
                  </a:cubicBezTo>
                  <a:cubicBezTo>
                    <a:pt x="7949203" y="1282215"/>
                    <a:pt x="7949203" y="1282215"/>
                    <a:pt x="7949203" y="1282215"/>
                  </a:cubicBezTo>
                  <a:cubicBezTo>
                    <a:pt x="7949203" y="1282215"/>
                    <a:pt x="7949203" y="1282215"/>
                    <a:pt x="7949203" y="1282215"/>
                  </a:cubicBezTo>
                  <a:close/>
                  <a:moveTo>
                    <a:pt x="7908920" y="1438464"/>
                  </a:moveTo>
                  <a:cubicBezTo>
                    <a:pt x="7908920" y="1439685"/>
                    <a:pt x="7907699" y="1439685"/>
                    <a:pt x="7906478" y="1439685"/>
                  </a:cubicBezTo>
                  <a:cubicBezTo>
                    <a:pt x="7905258" y="1439685"/>
                    <a:pt x="7904037" y="1438464"/>
                    <a:pt x="7902816" y="1437244"/>
                  </a:cubicBezTo>
                  <a:cubicBezTo>
                    <a:pt x="7905258" y="1437244"/>
                    <a:pt x="7906478" y="1437244"/>
                    <a:pt x="7908920" y="1438464"/>
                  </a:cubicBezTo>
                  <a:close/>
                  <a:moveTo>
                    <a:pt x="7902816" y="1345691"/>
                  </a:moveTo>
                  <a:cubicBezTo>
                    <a:pt x="7902816" y="1345691"/>
                    <a:pt x="7901596" y="1346912"/>
                    <a:pt x="7901596" y="1346912"/>
                  </a:cubicBezTo>
                  <a:cubicBezTo>
                    <a:pt x="7901596" y="1346912"/>
                    <a:pt x="7901596" y="1345691"/>
                    <a:pt x="7900375" y="1344470"/>
                  </a:cubicBezTo>
                  <a:cubicBezTo>
                    <a:pt x="7901596" y="1344470"/>
                    <a:pt x="7902816" y="1344470"/>
                    <a:pt x="7902816" y="1345691"/>
                  </a:cubicBezTo>
                  <a:close/>
                  <a:moveTo>
                    <a:pt x="7789291" y="1392078"/>
                  </a:moveTo>
                  <a:cubicBezTo>
                    <a:pt x="7794174" y="1384754"/>
                    <a:pt x="7802719" y="1382312"/>
                    <a:pt x="7805160" y="1382312"/>
                  </a:cubicBezTo>
                  <a:cubicBezTo>
                    <a:pt x="7807602" y="1382312"/>
                    <a:pt x="7810043" y="1379871"/>
                    <a:pt x="7811264" y="1378650"/>
                  </a:cubicBezTo>
                  <a:cubicBezTo>
                    <a:pt x="7818588" y="1379871"/>
                    <a:pt x="7832016" y="1374988"/>
                    <a:pt x="7836898" y="1377429"/>
                  </a:cubicBezTo>
                  <a:cubicBezTo>
                    <a:pt x="7843002" y="1379871"/>
                    <a:pt x="7850326" y="1377429"/>
                    <a:pt x="7855209" y="1379871"/>
                  </a:cubicBezTo>
                  <a:cubicBezTo>
                    <a:pt x="7857650" y="1381091"/>
                    <a:pt x="7860092" y="1382312"/>
                    <a:pt x="7862533" y="1383533"/>
                  </a:cubicBezTo>
                  <a:cubicBezTo>
                    <a:pt x="7862533" y="1384754"/>
                    <a:pt x="7861312" y="1384754"/>
                    <a:pt x="7860092" y="1384754"/>
                  </a:cubicBezTo>
                  <a:cubicBezTo>
                    <a:pt x="7857650" y="1384754"/>
                    <a:pt x="7852768" y="1378650"/>
                    <a:pt x="7847885" y="1382312"/>
                  </a:cubicBezTo>
                  <a:cubicBezTo>
                    <a:pt x="7845443" y="1383533"/>
                    <a:pt x="7843002" y="1383533"/>
                    <a:pt x="7843002" y="1385974"/>
                  </a:cubicBezTo>
                  <a:cubicBezTo>
                    <a:pt x="7844223" y="1389636"/>
                    <a:pt x="7839340" y="1388416"/>
                    <a:pt x="7833236" y="1385974"/>
                  </a:cubicBezTo>
                  <a:cubicBezTo>
                    <a:pt x="7828354" y="1384754"/>
                    <a:pt x="7825912" y="1383533"/>
                    <a:pt x="7825912" y="1384754"/>
                  </a:cubicBezTo>
                  <a:cubicBezTo>
                    <a:pt x="7825912" y="1384754"/>
                    <a:pt x="7825912" y="1385974"/>
                    <a:pt x="7823471" y="1387195"/>
                  </a:cubicBezTo>
                  <a:cubicBezTo>
                    <a:pt x="7821029" y="1388416"/>
                    <a:pt x="7822250" y="1385974"/>
                    <a:pt x="7817367" y="1389636"/>
                  </a:cubicBezTo>
                  <a:cubicBezTo>
                    <a:pt x="7814926" y="1390857"/>
                    <a:pt x="7811264" y="1389636"/>
                    <a:pt x="7810043" y="1389636"/>
                  </a:cubicBezTo>
                  <a:cubicBezTo>
                    <a:pt x="7808822" y="1389636"/>
                    <a:pt x="7803940" y="1388416"/>
                    <a:pt x="7803940" y="1388416"/>
                  </a:cubicBezTo>
                  <a:cubicBezTo>
                    <a:pt x="7797836" y="1390857"/>
                    <a:pt x="7791733" y="1388416"/>
                    <a:pt x="7789291" y="1392078"/>
                  </a:cubicBezTo>
                  <a:cubicBezTo>
                    <a:pt x="7786850" y="1396961"/>
                    <a:pt x="7785629" y="1396961"/>
                    <a:pt x="7778305" y="1396961"/>
                  </a:cubicBezTo>
                  <a:cubicBezTo>
                    <a:pt x="7784408" y="1395740"/>
                    <a:pt x="7788070" y="1393298"/>
                    <a:pt x="7789291" y="1392078"/>
                  </a:cubicBezTo>
                  <a:close/>
                  <a:moveTo>
                    <a:pt x="7775863" y="1382312"/>
                  </a:moveTo>
                  <a:cubicBezTo>
                    <a:pt x="7775863" y="1382312"/>
                    <a:pt x="7777084" y="1382312"/>
                    <a:pt x="7775863" y="1382312"/>
                  </a:cubicBezTo>
                  <a:cubicBezTo>
                    <a:pt x="7777084" y="1381091"/>
                    <a:pt x="7781967" y="1381091"/>
                    <a:pt x="7785629" y="1379871"/>
                  </a:cubicBezTo>
                  <a:cubicBezTo>
                    <a:pt x="7784408" y="1381091"/>
                    <a:pt x="7783188" y="1382312"/>
                    <a:pt x="7781967" y="1382312"/>
                  </a:cubicBezTo>
                  <a:cubicBezTo>
                    <a:pt x="7777084" y="1382312"/>
                    <a:pt x="7778305" y="1383533"/>
                    <a:pt x="7775863" y="1382312"/>
                  </a:cubicBezTo>
                  <a:cubicBezTo>
                    <a:pt x="7775863" y="1383533"/>
                    <a:pt x="7775863" y="1383533"/>
                    <a:pt x="7775863" y="1382312"/>
                  </a:cubicBezTo>
                  <a:cubicBezTo>
                    <a:pt x="7775863" y="1383533"/>
                    <a:pt x="7775863" y="1383533"/>
                    <a:pt x="7775863" y="1382312"/>
                  </a:cubicBezTo>
                  <a:close/>
                  <a:moveTo>
                    <a:pt x="7752670" y="1392078"/>
                  </a:moveTo>
                  <a:cubicBezTo>
                    <a:pt x="7757553" y="1388416"/>
                    <a:pt x="7763656" y="1388416"/>
                    <a:pt x="7764877" y="1388416"/>
                  </a:cubicBezTo>
                  <a:cubicBezTo>
                    <a:pt x="7766098" y="1388416"/>
                    <a:pt x="7767319" y="1387195"/>
                    <a:pt x="7768539" y="1387195"/>
                  </a:cubicBezTo>
                  <a:cubicBezTo>
                    <a:pt x="7768539" y="1387195"/>
                    <a:pt x="7768539" y="1387195"/>
                    <a:pt x="7768539" y="1387195"/>
                  </a:cubicBezTo>
                  <a:cubicBezTo>
                    <a:pt x="7766098" y="1390857"/>
                    <a:pt x="7763656" y="1394519"/>
                    <a:pt x="7761215" y="1390857"/>
                  </a:cubicBezTo>
                  <a:cubicBezTo>
                    <a:pt x="7759994" y="1389636"/>
                    <a:pt x="7757553" y="1390857"/>
                    <a:pt x="7755112" y="1390857"/>
                  </a:cubicBezTo>
                  <a:cubicBezTo>
                    <a:pt x="7749008" y="1390857"/>
                    <a:pt x="7750229" y="1396961"/>
                    <a:pt x="7749008" y="1398181"/>
                  </a:cubicBezTo>
                  <a:cubicBezTo>
                    <a:pt x="7746567" y="1399402"/>
                    <a:pt x="7745346" y="1398181"/>
                    <a:pt x="7744125" y="1395740"/>
                  </a:cubicBezTo>
                  <a:cubicBezTo>
                    <a:pt x="7744125" y="1394519"/>
                    <a:pt x="7742905" y="1394519"/>
                    <a:pt x="7742905" y="1394519"/>
                  </a:cubicBezTo>
                  <a:cubicBezTo>
                    <a:pt x="7746567" y="1394519"/>
                    <a:pt x="7750229" y="1394519"/>
                    <a:pt x="7752670" y="1392078"/>
                  </a:cubicBezTo>
                  <a:close/>
                  <a:moveTo>
                    <a:pt x="7729477" y="1401843"/>
                  </a:moveTo>
                  <a:cubicBezTo>
                    <a:pt x="7731918" y="1399402"/>
                    <a:pt x="7735580" y="1399402"/>
                    <a:pt x="7738022" y="1396961"/>
                  </a:cubicBezTo>
                  <a:cubicBezTo>
                    <a:pt x="7739242" y="1395740"/>
                    <a:pt x="7740463" y="1395740"/>
                    <a:pt x="7741684" y="1395740"/>
                  </a:cubicBezTo>
                  <a:cubicBezTo>
                    <a:pt x="7739242" y="1396961"/>
                    <a:pt x="7738022" y="1400623"/>
                    <a:pt x="7736801" y="1401843"/>
                  </a:cubicBezTo>
                  <a:cubicBezTo>
                    <a:pt x="7731918" y="1406726"/>
                    <a:pt x="7730698" y="1405505"/>
                    <a:pt x="7729477" y="1401843"/>
                  </a:cubicBezTo>
                  <a:cubicBezTo>
                    <a:pt x="7728256" y="1403064"/>
                    <a:pt x="7728256" y="1403064"/>
                    <a:pt x="7729477" y="1401843"/>
                  </a:cubicBezTo>
                  <a:close/>
                  <a:moveTo>
                    <a:pt x="7724594" y="1437244"/>
                  </a:moveTo>
                  <a:cubicBezTo>
                    <a:pt x="7727035" y="1436023"/>
                    <a:pt x="7731918" y="1436023"/>
                    <a:pt x="7736801" y="1434802"/>
                  </a:cubicBezTo>
                  <a:cubicBezTo>
                    <a:pt x="7741684" y="1433582"/>
                    <a:pt x="7746567" y="1432361"/>
                    <a:pt x="7747787" y="1432361"/>
                  </a:cubicBezTo>
                  <a:cubicBezTo>
                    <a:pt x="7755112" y="1428699"/>
                    <a:pt x="7758774" y="1420154"/>
                    <a:pt x="7761215" y="1414050"/>
                  </a:cubicBezTo>
                  <a:cubicBezTo>
                    <a:pt x="7762436" y="1410388"/>
                    <a:pt x="7769760" y="1407947"/>
                    <a:pt x="7770981" y="1403064"/>
                  </a:cubicBezTo>
                  <a:cubicBezTo>
                    <a:pt x="7772201" y="1401843"/>
                    <a:pt x="7773422" y="1400623"/>
                    <a:pt x="7775863" y="1399402"/>
                  </a:cubicBezTo>
                  <a:cubicBezTo>
                    <a:pt x="7777084" y="1400623"/>
                    <a:pt x="7778305" y="1400623"/>
                    <a:pt x="7779526" y="1401843"/>
                  </a:cubicBezTo>
                  <a:cubicBezTo>
                    <a:pt x="7783188" y="1403064"/>
                    <a:pt x="7786850" y="1404285"/>
                    <a:pt x="7788070" y="1403064"/>
                  </a:cubicBezTo>
                  <a:cubicBezTo>
                    <a:pt x="7789291" y="1401843"/>
                    <a:pt x="7795395" y="1403064"/>
                    <a:pt x="7797836" y="1401843"/>
                  </a:cubicBezTo>
                  <a:cubicBezTo>
                    <a:pt x="7800277" y="1400623"/>
                    <a:pt x="7810043" y="1396961"/>
                    <a:pt x="7821029" y="1400623"/>
                  </a:cubicBezTo>
                  <a:cubicBezTo>
                    <a:pt x="7823471" y="1401843"/>
                    <a:pt x="7828354" y="1400623"/>
                    <a:pt x="7834457" y="1400623"/>
                  </a:cubicBezTo>
                  <a:cubicBezTo>
                    <a:pt x="7839340" y="1399402"/>
                    <a:pt x="7844223" y="1399402"/>
                    <a:pt x="7846664" y="1400623"/>
                  </a:cubicBezTo>
                  <a:cubicBezTo>
                    <a:pt x="7851547" y="1403064"/>
                    <a:pt x="7858871" y="1400623"/>
                    <a:pt x="7864975" y="1403064"/>
                  </a:cubicBezTo>
                  <a:cubicBezTo>
                    <a:pt x="7868637" y="1404285"/>
                    <a:pt x="7873519" y="1406726"/>
                    <a:pt x="7878402" y="1409168"/>
                  </a:cubicBezTo>
                  <a:cubicBezTo>
                    <a:pt x="7879623" y="1409168"/>
                    <a:pt x="7880844" y="1410388"/>
                    <a:pt x="7882064" y="1410388"/>
                  </a:cubicBezTo>
                  <a:cubicBezTo>
                    <a:pt x="7882064" y="1410388"/>
                    <a:pt x="7880844" y="1411609"/>
                    <a:pt x="7879623" y="1412830"/>
                  </a:cubicBezTo>
                  <a:cubicBezTo>
                    <a:pt x="7879623" y="1412830"/>
                    <a:pt x="7879623" y="1412830"/>
                    <a:pt x="7879623" y="1412830"/>
                  </a:cubicBezTo>
                  <a:cubicBezTo>
                    <a:pt x="7879623" y="1412830"/>
                    <a:pt x="7878402" y="1412830"/>
                    <a:pt x="7878402" y="1412830"/>
                  </a:cubicBezTo>
                  <a:cubicBezTo>
                    <a:pt x="7877182" y="1412830"/>
                    <a:pt x="7874740" y="1412830"/>
                    <a:pt x="7873519" y="1412830"/>
                  </a:cubicBezTo>
                  <a:cubicBezTo>
                    <a:pt x="7872299" y="1414050"/>
                    <a:pt x="7868637" y="1412830"/>
                    <a:pt x="7867416" y="1412830"/>
                  </a:cubicBezTo>
                  <a:cubicBezTo>
                    <a:pt x="7863754" y="1415271"/>
                    <a:pt x="7857650" y="1415271"/>
                    <a:pt x="7856430" y="1417712"/>
                  </a:cubicBezTo>
                  <a:cubicBezTo>
                    <a:pt x="7856430" y="1417712"/>
                    <a:pt x="7856430" y="1417712"/>
                    <a:pt x="7856430" y="1418933"/>
                  </a:cubicBezTo>
                  <a:cubicBezTo>
                    <a:pt x="7856430" y="1418933"/>
                    <a:pt x="7856430" y="1418933"/>
                    <a:pt x="7856430" y="1418933"/>
                  </a:cubicBezTo>
                  <a:cubicBezTo>
                    <a:pt x="7856430" y="1418933"/>
                    <a:pt x="7856430" y="1418933"/>
                    <a:pt x="7856430" y="1418933"/>
                  </a:cubicBezTo>
                  <a:cubicBezTo>
                    <a:pt x="7856430" y="1418933"/>
                    <a:pt x="7856430" y="1420154"/>
                    <a:pt x="7855209" y="1420154"/>
                  </a:cubicBezTo>
                  <a:cubicBezTo>
                    <a:pt x="7853988" y="1421375"/>
                    <a:pt x="7853988" y="1420154"/>
                    <a:pt x="7850326" y="1423816"/>
                  </a:cubicBezTo>
                  <a:cubicBezTo>
                    <a:pt x="7849105" y="1425037"/>
                    <a:pt x="7844223" y="1425037"/>
                    <a:pt x="7843002" y="1425037"/>
                  </a:cubicBezTo>
                  <a:cubicBezTo>
                    <a:pt x="7841781" y="1426257"/>
                    <a:pt x="7836898" y="1425037"/>
                    <a:pt x="7836898" y="1425037"/>
                  </a:cubicBezTo>
                  <a:cubicBezTo>
                    <a:pt x="7832016" y="1427478"/>
                    <a:pt x="7824691" y="1427478"/>
                    <a:pt x="7824691" y="1431140"/>
                  </a:cubicBezTo>
                  <a:cubicBezTo>
                    <a:pt x="7823471" y="1437244"/>
                    <a:pt x="7822250" y="1436023"/>
                    <a:pt x="7812484" y="1438464"/>
                  </a:cubicBezTo>
                  <a:cubicBezTo>
                    <a:pt x="7810043" y="1439685"/>
                    <a:pt x="7812484" y="1440906"/>
                    <a:pt x="7817367" y="1442126"/>
                  </a:cubicBezTo>
                  <a:cubicBezTo>
                    <a:pt x="7821029" y="1443347"/>
                    <a:pt x="7824691" y="1443347"/>
                    <a:pt x="7824691" y="1442126"/>
                  </a:cubicBezTo>
                  <a:cubicBezTo>
                    <a:pt x="7824691" y="1440906"/>
                    <a:pt x="7830795" y="1440906"/>
                    <a:pt x="7833236" y="1439685"/>
                  </a:cubicBezTo>
                  <a:cubicBezTo>
                    <a:pt x="7835678" y="1438464"/>
                    <a:pt x="7843002" y="1433582"/>
                    <a:pt x="7853988" y="1436023"/>
                  </a:cubicBezTo>
                  <a:cubicBezTo>
                    <a:pt x="7860092" y="1437244"/>
                    <a:pt x="7872299" y="1431140"/>
                    <a:pt x="7878402" y="1432361"/>
                  </a:cubicBezTo>
                  <a:cubicBezTo>
                    <a:pt x="7883285" y="1433582"/>
                    <a:pt x="7890609" y="1432361"/>
                    <a:pt x="7895492" y="1433582"/>
                  </a:cubicBezTo>
                  <a:cubicBezTo>
                    <a:pt x="7896713" y="1433582"/>
                    <a:pt x="7897933" y="1434802"/>
                    <a:pt x="7897933" y="1434802"/>
                  </a:cubicBezTo>
                  <a:cubicBezTo>
                    <a:pt x="7897933" y="1434802"/>
                    <a:pt x="7896713" y="1434802"/>
                    <a:pt x="7896713" y="1434802"/>
                  </a:cubicBezTo>
                  <a:cubicBezTo>
                    <a:pt x="7894271" y="1436023"/>
                    <a:pt x="7891830" y="1436023"/>
                    <a:pt x="7891830" y="1438464"/>
                  </a:cubicBezTo>
                  <a:cubicBezTo>
                    <a:pt x="7891830" y="1442126"/>
                    <a:pt x="7886947" y="1440906"/>
                    <a:pt x="7883285" y="1438464"/>
                  </a:cubicBezTo>
                  <a:cubicBezTo>
                    <a:pt x="7874740" y="1433582"/>
                    <a:pt x="7878402" y="1436023"/>
                    <a:pt x="7874740" y="1438464"/>
                  </a:cubicBezTo>
                  <a:cubicBezTo>
                    <a:pt x="7872299" y="1439685"/>
                    <a:pt x="7873519" y="1437244"/>
                    <a:pt x="7868637" y="1440906"/>
                  </a:cubicBezTo>
                  <a:cubicBezTo>
                    <a:pt x="7866195" y="1442126"/>
                    <a:pt x="7863754" y="1440906"/>
                    <a:pt x="7862533" y="1440906"/>
                  </a:cubicBezTo>
                  <a:cubicBezTo>
                    <a:pt x="7861312" y="1440906"/>
                    <a:pt x="7857650" y="1438464"/>
                    <a:pt x="7856430" y="1439685"/>
                  </a:cubicBezTo>
                  <a:cubicBezTo>
                    <a:pt x="7850326" y="1440906"/>
                    <a:pt x="7845443" y="1438464"/>
                    <a:pt x="7841781" y="1442126"/>
                  </a:cubicBezTo>
                  <a:cubicBezTo>
                    <a:pt x="7836898" y="1448230"/>
                    <a:pt x="7836898" y="1445789"/>
                    <a:pt x="7827133" y="1445789"/>
                  </a:cubicBezTo>
                  <a:cubicBezTo>
                    <a:pt x="7824691" y="1445789"/>
                    <a:pt x="7825912" y="1448230"/>
                    <a:pt x="7829574" y="1450671"/>
                  </a:cubicBezTo>
                  <a:cubicBezTo>
                    <a:pt x="7832016" y="1453113"/>
                    <a:pt x="7835678" y="1454333"/>
                    <a:pt x="7836898" y="1453113"/>
                  </a:cubicBezTo>
                  <a:cubicBezTo>
                    <a:pt x="7838119" y="1451892"/>
                    <a:pt x="7843002" y="1453113"/>
                    <a:pt x="7845443" y="1453113"/>
                  </a:cubicBezTo>
                  <a:cubicBezTo>
                    <a:pt x="7847885" y="1451892"/>
                    <a:pt x="7857650" y="1449451"/>
                    <a:pt x="7866195" y="1454333"/>
                  </a:cubicBezTo>
                  <a:cubicBezTo>
                    <a:pt x="7868637" y="1455554"/>
                    <a:pt x="7873519" y="1455554"/>
                    <a:pt x="7878402" y="1455554"/>
                  </a:cubicBezTo>
                  <a:cubicBezTo>
                    <a:pt x="7883285" y="1455554"/>
                    <a:pt x="7888168" y="1455554"/>
                    <a:pt x="7889389" y="1456775"/>
                  </a:cubicBezTo>
                  <a:cubicBezTo>
                    <a:pt x="7893051" y="1459216"/>
                    <a:pt x="7900375" y="1459216"/>
                    <a:pt x="7904037" y="1462878"/>
                  </a:cubicBezTo>
                  <a:cubicBezTo>
                    <a:pt x="7906478" y="1465320"/>
                    <a:pt x="7910140" y="1467761"/>
                    <a:pt x="7913803" y="1470203"/>
                  </a:cubicBezTo>
                  <a:cubicBezTo>
                    <a:pt x="7915023" y="1471423"/>
                    <a:pt x="7916244" y="1471423"/>
                    <a:pt x="7917465" y="1472644"/>
                  </a:cubicBezTo>
                  <a:cubicBezTo>
                    <a:pt x="7915023" y="1472644"/>
                    <a:pt x="7912582" y="1473865"/>
                    <a:pt x="7910140" y="1475085"/>
                  </a:cubicBezTo>
                  <a:cubicBezTo>
                    <a:pt x="7910140" y="1475085"/>
                    <a:pt x="7911361" y="1466540"/>
                    <a:pt x="7904037" y="1471423"/>
                  </a:cubicBezTo>
                  <a:cubicBezTo>
                    <a:pt x="7902816" y="1471423"/>
                    <a:pt x="7900375" y="1471423"/>
                    <a:pt x="7897933" y="1467761"/>
                  </a:cubicBezTo>
                  <a:cubicBezTo>
                    <a:pt x="7890609" y="1460437"/>
                    <a:pt x="7889389" y="1466540"/>
                    <a:pt x="7888168" y="1470203"/>
                  </a:cubicBezTo>
                  <a:cubicBezTo>
                    <a:pt x="7885726" y="1473865"/>
                    <a:pt x="7885726" y="1477527"/>
                    <a:pt x="7878402" y="1472644"/>
                  </a:cubicBezTo>
                  <a:cubicBezTo>
                    <a:pt x="7873519" y="1470203"/>
                    <a:pt x="7866195" y="1462878"/>
                    <a:pt x="7866195" y="1470203"/>
                  </a:cubicBezTo>
                  <a:cubicBezTo>
                    <a:pt x="7866195" y="1472644"/>
                    <a:pt x="7864975" y="1475085"/>
                    <a:pt x="7862533" y="1473865"/>
                  </a:cubicBezTo>
                  <a:cubicBezTo>
                    <a:pt x="7860092" y="1473865"/>
                    <a:pt x="7857650" y="1466540"/>
                    <a:pt x="7851547" y="1467761"/>
                  </a:cubicBezTo>
                  <a:cubicBezTo>
                    <a:pt x="7849105" y="1468982"/>
                    <a:pt x="7845443" y="1467761"/>
                    <a:pt x="7845443" y="1470203"/>
                  </a:cubicBezTo>
                  <a:cubicBezTo>
                    <a:pt x="7844223" y="1473865"/>
                    <a:pt x="7840561" y="1471423"/>
                    <a:pt x="7835678" y="1467761"/>
                  </a:cubicBezTo>
                  <a:cubicBezTo>
                    <a:pt x="7830795" y="1464099"/>
                    <a:pt x="7829574" y="1464099"/>
                    <a:pt x="7829574" y="1464099"/>
                  </a:cubicBezTo>
                  <a:cubicBezTo>
                    <a:pt x="7828354" y="1464099"/>
                    <a:pt x="7828354" y="1465320"/>
                    <a:pt x="7825912" y="1466540"/>
                  </a:cubicBezTo>
                  <a:cubicBezTo>
                    <a:pt x="7823471" y="1467761"/>
                    <a:pt x="7824691" y="1465320"/>
                    <a:pt x="7818588" y="1467761"/>
                  </a:cubicBezTo>
                  <a:cubicBezTo>
                    <a:pt x="7816147" y="1468982"/>
                    <a:pt x="7812484" y="1466540"/>
                    <a:pt x="7811264" y="1466540"/>
                  </a:cubicBezTo>
                  <a:cubicBezTo>
                    <a:pt x="7808822" y="1466540"/>
                    <a:pt x="7805160" y="1464099"/>
                    <a:pt x="7805160" y="1464099"/>
                  </a:cubicBezTo>
                  <a:cubicBezTo>
                    <a:pt x="7799057" y="1464099"/>
                    <a:pt x="7792953" y="1461658"/>
                    <a:pt x="7789291" y="1464099"/>
                  </a:cubicBezTo>
                  <a:cubicBezTo>
                    <a:pt x="7789291" y="1462878"/>
                    <a:pt x="7789291" y="1462878"/>
                    <a:pt x="7788070" y="1462878"/>
                  </a:cubicBezTo>
                  <a:cubicBezTo>
                    <a:pt x="7781967" y="1466540"/>
                    <a:pt x="7780746" y="1467761"/>
                    <a:pt x="7777084" y="1465320"/>
                  </a:cubicBezTo>
                  <a:cubicBezTo>
                    <a:pt x="7775863" y="1464099"/>
                    <a:pt x="7774643" y="1465320"/>
                    <a:pt x="7773422" y="1465320"/>
                  </a:cubicBezTo>
                  <a:cubicBezTo>
                    <a:pt x="7773422" y="1465320"/>
                    <a:pt x="7773422" y="1465320"/>
                    <a:pt x="7772201" y="1465320"/>
                  </a:cubicBezTo>
                  <a:cubicBezTo>
                    <a:pt x="7770981" y="1465320"/>
                    <a:pt x="7770981" y="1465320"/>
                    <a:pt x="7770981" y="1466540"/>
                  </a:cubicBezTo>
                  <a:cubicBezTo>
                    <a:pt x="7769760" y="1466540"/>
                    <a:pt x="7767319" y="1467761"/>
                    <a:pt x="7766098" y="1467761"/>
                  </a:cubicBezTo>
                  <a:cubicBezTo>
                    <a:pt x="7766098" y="1467761"/>
                    <a:pt x="7763656" y="1470203"/>
                    <a:pt x="7762436" y="1470203"/>
                  </a:cubicBezTo>
                  <a:cubicBezTo>
                    <a:pt x="7761215" y="1470203"/>
                    <a:pt x="7758774" y="1472644"/>
                    <a:pt x="7757553" y="1471423"/>
                  </a:cubicBezTo>
                  <a:cubicBezTo>
                    <a:pt x="7753891" y="1470203"/>
                    <a:pt x="7755112" y="1471423"/>
                    <a:pt x="7752670" y="1471423"/>
                  </a:cubicBezTo>
                  <a:cubicBezTo>
                    <a:pt x="7749008" y="1470203"/>
                    <a:pt x="7751449" y="1468982"/>
                    <a:pt x="7746567" y="1472644"/>
                  </a:cubicBezTo>
                  <a:cubicBezTo>
                    <a:pt x="7744125" y="1475085"/>
                    <a:pt x="7741684" y="1477527"/>
                    <a:pt x="7740463" y="1473865"/>
                  </a:cubicBezTo>
                  <a:cubicBezTo>
                    <a:pt x="7740463" y="1472644"/>
                    <a:pt x="7738022" y="1472644"/>
                    <a:pt x="7735580" y="1472644"/>
                  </a:cubicBezTo>
                  <a:cubicBezTo>
                    <a:pt x="7731918" y="1471423"/>
                    <a:pt x="7730698" y="1476306"/>
                    <a:pt x="7728256" y="1476306"/>
                  </a:cubicBezTo>
                  <a:cubicBezTo>
                    <a:pt x="7727035" y="1476306"/>
                    <a:pt x="7725815" y="1475085"/>
                    <a:pt x="7725815" y="1473865"/>
                  </a:cubicBezTo>
                  <a:cubicBezTo>
                    <a:pt x="7725815" y="1473865"/>
                    <a:pt x="7725815" y="1473865"/>
                    <a:pt x="7725815" y="1473865"/>
                  </a:cubicBezTo>
                  <a:cubicBezTo>
                    <a:pt x="7727035" y="1473865"/>
                    <a:pt x="7728256" y="1472644"/>
                    <a:pt x="7729477" y="1471423"/>
                  </a:cubicBezTo>
                  <a:cubicBezTo>
                    <a:pt x="7731918" y="1470203"/>
                    <a:pt x="7734360" y="1467761"/>
                    <a:pt x="7736801" y="1466540"/>
                  </a:cubicBezTo>
                  <a:cubicBezTo>
                    <a:pt x="7739242" y="1464099"/>
                    <a:pt x="7744125" y="1464099"/>
                    <a:pt x="7747787" y="1462878"/>
                  </a:cubicBezTo>
                  <a:cubicBezTo>
                    <a:pt x="7750229" y="1460437"/>
                    <a:pt x="7761215" y="1462878"/>
                    <a:pt x="7764877" y="1460437"/>
                  </a:cubicBezTo>
                  <a:cubicBezTo>
                    <a:pt x="7770981" y="1456775"/>
                    <a:pt x="7777084" y="1457996"/>
                    <a:pt x="7779526" y="1457996"/>
                  </a:cubicBezTo>
                  <a:cubicBezTo>
                    <a:pt x="7780746" y="1457996"/>
                    <a:pt x="7785629" y="1456775"/>
                    <a:pt x="7785629" y="1457996"/>
                  </a:cubicBezTo>
                  <a:cubicBezTo>
                    <a:pt x="7786850" y="1459216"/>
                    <a:pt x="7788070" y="1457996"/>
                    <a:pt x="7790512" y="1455554"/>
                  </a:cubicBezTo>
                  <a:cubicBezTo>
                    <a:pt x="7792953" y="1453113"/>
                    <a:pt x="7794174" y="1451892"/>
                    <a:pt x="7792953" y="1451892"/>
                  </a:cubicBezTo>
                  <a:cubicBezTo>
                    <a:pt x="7785629" y="1453113"/>
                    <a:pt x="7785629" y="1454333"/>
                    <a:pt x="7783188" y="1450671"/>
                  </a:cubicBezTo>
                  <a:cubicBezTo>
                    <a:pt x="7781967" y="1448230"/>
                    <a:pt x="7777084" y="1450671"/>
                    <a:pt x="7773422" y="1449451"/>
                  </a:cubicBezTo>
                  <a:cubicBezTo>
                    <a:pt x="7773422" y="1449451"/>
                    <a:pt x="7770981" y="1450671"/>
                    <a:pt x="7769760" y="1450671"/>
                  </a:cubicBezTo>
                  <a:cubicBezTo>
                    <a:pt x="7768539" y="1450671"/>
                    <a:pt x="7766098" y="1451892"/>
                    <a:pt x="7764877" y="1450671"/>
                  </a:cubicBezTo>
                  <a:cubicBezTo>
                    <a:pt x="7761215" y="1449451"/>
                    <a:pt x="7762436" y="1450671"/>
                    <a:pt x="7761215" y="1449451"/>
                  </a:cubicBezTo>
                  <a:cubicBezTo>
                    <a:pt x="7758774" y="1448230"/>
                    <a:pt x="7761215" y="1447009"/>
                    <a:pt x="7755112" y="1449451"/>
                  </a:cubicBezTo>
                  <a:cubicBezTo>
                    <a:pt x="7751449" y="1450671"/>
                    <a:pt x="7749008" y="1453113"/>
                    <a:pt x="7749008" y="1450671"/>
                  </a:cubicBezTo>
                  <a:cubicBezTo>
                    <a:pt x="7749008" y="1449451"/>
                    <a:pt x="7746567" y="1449451"/>
                    <a:pt x="7745346" y="1449451"/>
                  </a:cubicBezTo>
                  <a:cubicBezTo>
                    <a:pt x="7741684" y="1448230"/>
                    <a:pt x="7739242" y="1451892"/>
                    <a:pt x="7738022" y="1451892"/>
                  </a:cubicBezTo>
                  <a:cubicBezTo>
                    <a:pt x="7736801" y="1451892"/>
                    <a:pt x="7735580" y="1450671"/>
                    <a:pt x="7735580" y="1449451"/>
                  </a:cubicBezTo>
                  <a:cubicBezTo>
                    <a:pt x="7735580" y="1445789"/>
                    <a:pt x="7730698" y="1449451"/>
                    <a:pt x="7727035" y="1450671"/>
                  </a:cubicBezTo>
                  <a:cubicBezTo>
                    <a:pt x="7722153" y="1453113"/>
                    <a:pt x="7722153" y="1450671"/>
                    <a:pt x="7720932" y="1448230"/>
                  </a:cubicBezTo>
                  <a:cubicBezTo>
                    <a:pt x="7719711" y="1445789"/>
                    <a:pt x="7719711" y="1442126"/>
                    <a:pt x="7714828" y="1445789"/>
                  </a:cubicBezTo>
                  <a:cubicBezTo>
                    <a:pt x="7712387" y="1448230"/>
                    <a:pt x="7711166" y="1448230"/>
                    <a:pt x="7709946" y="1447009"/>
                  </a:cubicBezTo>
                  <a:cubicBezTo>
                    <a:pt x="7708725" y="1445789"/>
                    <a:pt x="7708725" y="1445789"/>
                    <a:pt x="7707504" y="1445789"/>
                  </a:cubicBezTo>
                  <a:cubicBezTo>
                    <a:pt x="7711166" y="1442126"/>
                    <a:pt x="7717270" y="1439685"/>
                    <a:pt x="7724594" y="1437244"/>
                  </a:cubicBezTo>
                  <a:close/>
                  <a:moveTo>
                    <a:pt x="7700180" y="1445789"/>
                  </a:moveTo>
                  <a:cubicBezTo>
                    <a:pt x="7701401" y="1445789"/>
                    <a:pt x="7702621" y="1444568"/>
                    <a:pt x="7702621" y="1444568"/>
                  </a:cubicBezTo>
                  <a:cubicBezTo>
                    <a:pt x="7701401" y="1445789"/>
                    <a:pt x="7701401" y="1447009"/>
                    <a:pt x="7701401" y="1447009"/>
                  </a:cubicBezTo>
                  <a:cubicBezTo>
                    <a:pt x="7701401" y="1447009"/>
                    <a:pt x="7700180" y="1445789"/>
                    <a:pt x="7700180" y="1445789"/>
                  </a:cubicBezTo>
                  <a:cubicBezTo>
                    <a:pt x="7700180" y="1445789"/>
                    <a:pt x="7700180" y="1445789"/>
                    <a:pt x="7700180" y="1445789"/>
                  </a:cubicBezTo>
                  <a:close/>
                  <a:moveTo>
                    <a:pt x="7700180" y="1468982"/>
                  </a:moveTo>
                  <a:cubicBezTo>
                    <a:pt x="7698959" y="1470203"/>
                    <a:pt x="7697739" y="1470203"/>
                    <a:pt x="7696518" y="1470203"/>
                  </a:cubicBezTo>
                  <a:cubicBezTo>
                    <a:pt x="7696518" y="1470203"/>
                    <a:pt x="7695297" y="1468982"/>
                    <a:pt x="7695297" y="1468982"/>
                  </a:cubicBezTo>
                  <a:cubicBezTo>
                    <a:pt x="7697739" y="1468982"/>
                    <a:pt x="7698959" y="1468982"/>
                    <a:pt x="7700180" y="1468982"/>
                  </a:cubicBezTo>
                  <a:close/>
                  <a:moveTo>
                    <a:pt x="7691635" y="1468982"/>
                  </a:moveTo>
                  <a:cubicBezTo>
                    <a:pt x="7692856" y="1468982"/>
                    <a:pt x="7692856" y="1468982"/>
                    <a:pt x="7694077" y="1468982"/>
                  </a:cubicBezTo>
                  <a:cubicBezTo>
                    <a:pt x="7692856" y="1470203"/>
                    <a:pt x="7692856" y="1471423"/>
                    <a:pt x="7692856" y="1471423"/>
                  </a:cubicBezTo>
                  <a:cubicBezTo>
                    <a:pt x="7691635" y="1470203"/>
                    <a:pt x="7689194" y="1468982"/>
                    <a:pt x="7687973" y="1468982"/>
                  </a:cubicBezTo>
                  <a:cubicBezTo>
                    <a:pt x="7689194" y="1468982"/>
                    <a:pt x="7690414" y="1468982"/>
                    <a:pt x="7691635" y="1468982"/>
                  </a:cubicBezTo>
                  <a:close/>
                  <a:moveTo>
                    <a:pt x="7683090" y="1372547"/>
                  </a:moveTo>
                  <a:cubicBezTo>
                    <a:pt x="7683090" y="1373767"/>
                    <a:pt x="7683090" y="1374988"/>
                    <a:pt x="7683090" y="1374988"/>
                  </a:cubicBezTo>
                  <a:cubicBezTo>
                    <a:pt x="7683090" y="1374988"/>
                    <a:pt x="7681870" y="1374988"/>
                    <a:pt x="7681870" y="1373767"/>
                  </a:cubicBezTo>
                  <a:cubicBezTo>
                    <a:pt x="7683090" y="1372547"/>
                    <a:pt x="7683090" y="1372547"/>
                    <a:pt x="7683090" y="1372547"/>
                  </a:cubicBezTo>
                  <a:close/>
                  <a:moveTo>
                    <a:pt x="7525620" y="1373767"/>
                  </a:moveTo>
                  <a:cubicBezTo>
                    <a:pt x="7525620" y="1373767"/>
                    <a:pt x="7524399" y="1373767"/>
                    <a:pt x="7524399" y="1374988"/>
                  </a:cubicBezTo>
                  <a:cubicBezTo>
                    <a:pt x="7524399" y="1374988"/>
                    <a:pt x="7524399" y="1373767"/>
                    <a:pt x="7524399" y="1372547"/>
                  </a:cubicBezTo>
                  <a:cubicBezTo>
                    <a:pt x="7524399" y="1372547"/>
                    <a:pt x="7524399" y="1372547"/>
                    <a:pt x="7525620" y="1373767"/>
                  </a:cubicBezTo>
                  <a:close/>
                  <a:moveTo>
                    <a:pt x="7507309" y="1445789"/>
                  </a:moveTo>
                  <a:cubicBezTo>
                    <a:pt x="7507309" y="1445789"/>
                    <a:pt x="7507309" y="1445789"/>
                    <a:pt x="7507309" y="1445789"/>
                  </a:cubicBezTo>
                  <a:cubicBezTo>
                    <a:pt x="7506089" y="1445789"/>
                    <a:pt x="7506089" y="1447009"/>
                    <a:pt x="7504868" y="1447009"/>
                  </a:cubicBezTo>
                  <a:cubicBezTo>
                    <a:pt x="7504868" y="1447009"/>
                    <a:pt x="7504868" y="1445789"/>
                    <a:pt x="7503647" y="1444568"/>
                  </a:cubicBezTo>
                  <a:cubicBezTo>
                    <a:pt x="7506089" y="1445789"/>
                    <a:pt x="7506089" y="1445789"/>
                    <a:pt x="7507309" y="1445789"/>
                  </a:cubicBezTo>
                  <a:close/>
                  <a:moveTo>
                    <a:pt x="7497544" y="1470203"/>
                  </a:moveTo>
                  <a:lnTo>
                    <a:pt x="7495102" y="1472644"/>
                  </a:lnTo>
                  <a:cubicBezTo>
                    <a:pt x="7493882" y="1472644"/>
                    <a:pt x="7493882" y="1472644"/>
                    <a:pt x="7492661" y="1471423"/>
                  </a:cubicBezTo>
                  <a:cubicBezTo>
                    <a:pt x="7492661" y="1471423"/>
                    <a:pt x="7491440" y="1471423"/>
                    <a:pt x="7491440" y="1470203"/>
                  </a:cubicBezTo>
                  <a:cubicBezTo>
                    <a:pt x="7492661" y="1471423"/>
                    <a:pt x="7495102" y="1470203"/>
                    <a:pt x="7497544" y="1470203"/>
                  </a:cubicBezTo>
                  <a:close/>
                  <a:moveTo>
                    <a:pt x="7480454" y="1488513"/>
                  </a:moveTo>
                  <a:cubicBezTo>
                    <a:pt x="7480454" y="1488513"/>
                    <a:pt x="7480454" y="1488513"/>
                    <a:pt x="7480454" y="1488513"/>
                  </a:cubicBezTo>
                  <a:cubicBezTo>
                    <a:pt x="7479233" y="1488513"/>
                    <a:pt x="7479233" y="1488513"/>
                    <a:pt x="7480454" y="1488513"/>
                  </a:cubicBezTo>
                  <a:cubicBezTo>
                    <a:pt x="7479233" y="1488513"/>
                    <a:pt x="7480454" y="1488513"/>
                    <a:pt x="7480454" y="1488513"/>
                  </a:cubicBezTo>
                  <a:close/>
                  <a:moveTo>
                    <a:pt x="7440171" y="1644763"/>
                  </a:moveTo>
                  <a:cubicBezTo>
                    <a:pt x="7440171" y="1645984"/>
                    <a:pt x="7438950" y="1645984"/>
                    <a:pt x="7437730" y="1645984"/>
                  </a:cubicBezTo>
                  <a:cubicBezTo>
                    <a:pt x="7436509" y="1645984"/>
                    <a:pt x="7435288" y="1644763"/>
                    <a:pt x="7434067" y="1643542"/>
                  </a:cubicBezTo>
                  <a:cubicBezTo>
                    <a:pt x="7435288" y="1643542"/>
                    <a:pt x="7437730" y="1643542"/>
                    <a:pt x="7440171" y="1644763"/>
                  </a:cubicBezTo>
                  <a:close/>
                  <a:moveTo>
                    <a:pt x="7434067" y="1550769"/>
                  </a:moveTo>
                  <a:cubicBezTo>
                    <a:pt x="7434067" y="1550769"/>
                    <a:pt x="7432847" y="1551989"/>
                    <a:pt x="7432847" y="1551989"/>
                  </a:cubicBezTo>
                  <a:cubicBezTo>
                    <a:pt x="7432847" y="1551989"/>
                    <a:pt x="7432847" y="1550769"/>
                    <a:pt x="7431626" y="1549548"/>
                  </a:cubicBezTo>
                  <a:cubicBezTo>
                    <a:pt x="7432847" y="1550769"/>
                    <a:pt x="7432847" y="1550769"/>
                    <a:pt x="7434067" y="1550769"/>
                  </a:cubicBezTo>
                  <a:close/>
                  <a:moveTo>
                    <a:pt x="7336411" y="1583728"/>
                  </a:moveTo>
                  <a:cubicBezTo>
                    <a:pt x="7337632" y="1583728"/>
                    <a:pt x="7340074" y="1583728"/>
                    <a:pt x="7341294" y="1584948"/>
                  </a:cubicBezTo>
                  <a:cubicBezTo>
                    <a:pt x="7347398" y="1587390"/>
                    <a:pt x="7363267" y="1581287"/>
                    <a:pt x="7368150" y="1583728"/>
                  </a:cubicBezTo>
                  <a:cubicBezTo>
                    <a:pt x="7374253" y="1586169"/>
                    <a:pt x="7381577" y="1583728"/>
                    <a:pt x="7386460" y="1586169"/>
                  </a:cubicBezTo>
                  <a:cubicBezTo>
                    <a:pt x="7388902" y="1587390"/>
                    <a:pt x="7391342" y="1588610"/>
                    <a:pt x="7393784" y="1589831"/>
                  </a:cubicBezTo>
                  <a:cubicBezTo>
                    <a:pt x="7393784" y="1591052"/>
                    <a:pt x="7392564" y="1591052"/>
                    <a:pt x="7391342" y="1591052"/>
                  </a:cubicBezTo>
                  <a:cubicBezTo>
                    <a:pt x="7388902" y="1591052"/>
                    <a:pt x="7384019" y="1584948"/>
                    <a:pt x="7379135" y="1588610"/>
                  </a:cubicBezTo>
                  <a:cubicBezTo>
                    <a:pt x="7376695" y="1589831"/>
                    <a:pt x="7374253" y="1589831"/>
                    <a:pt x="7374253" y="1592273"/>
                  </a:cubicBezTo>
                  <a:cubicBezTo>
                    <a:pt x="7375474" y="1595935"/>
                    <a:pt x="7370591" y="1594714"/>
                    <a:pt x="7364488" y="1592273"/>
                  </a:cubicBezTo>
                  <a:cubicBezTo>
                    <a:pt x="7359605" y="1591052"/>
                    <a:pt x="7357163" y="1589831"/>
                    <a:pt x="7357163" y="1591052"/>
                  </a:cubicBezTo>
                  <a:cubicBezTo>
                    <a:pt x="7357163" y="1591052"/>
                    <a:pt x="7357163" y="1592273"/>
                    <a:pt x="7354721" y="1593494"/>
                  </a:cubicBezTo>
                  <a:cubicBezTo>
                    <a:pt x="7352281" y="1594714"/>
                    <a:pt x="7353501" y="1592273"/>
                    <a:pt x="7348618" y="1595935"/>
                  </a:cubicBezTo>
                  <a:cubicBezTo>
                    <a:pt x="7346177" y="1597155"/>
                    <a:pt x="7342514" y="1595935"/>
                    <a:pt x="7341294" y="1595935"/>
                  </a:cubicBezTo>
                  <a:cubicBezTo>
                    <a:pt x="7340074" y="1595935"/>
                    <a:pt x="7335191" y="1594714"/>
                    <a:pt x="7335191" y="1594714"/>
                  </a:cubicBezTo>
                  <a:cubicBezTo>
                    <a:pt x="7333970" y="1594714"/>
                    <a:pt x="7333970" y="1594714"/>
                    <a:pt x="7332749" y="1595935"/>
                  </a:cubicBezTo>
                  <a:cubicBezTo>
                    <a:pt x="7335191" y="1591052"/>
                    <a:pt x="7336411" y="1586169"/>
                    <a:pt x="7336411" y="1583728"/>
                  </a:cubicBezTo>
                  <a:close/>
                  <a:moveTo>
                    <a:pt x="7277817" y="1675280"/>
                  </a:moveTo>
                  <a:cubicBezTo>
                    <a:pt x="7285142" y="1667956"/>
                    <a:pt x="7290024" y="1659411"/>
                    <a:pt x="7294908" y="1650866"/>
                  </a:cubicBezTo>
                  <a:cubicBezTo>
                    <a:pt x="7301011" y="1641101"/>
                    <a:pt x="7315660" y="1637438"/>
                    <a:pt x="7321763" y="1626452"/>
                  </a:cubicBezTo>
                  <a:cubicBezTo>
                    <a:pt x="7322984" y="1624011"/>
                    <a:pt x="7326645" y="1616687"/>
                    <a:pt x="7329087" y="1606921"/>
                  </a:cubicBezTo>
                  <a:cubicBezTo>
                    <a:pt x="7332749" y="1605701"/>
                    <a:pt x="7341294" y="1603259"/>
                    <a:pt x="7351060" y="1605701"/>
                  </a:cubicBezTo>
                  <a:cubicBezTo>
                    <a:pt x="7353501" y="1606921"/>
                    <a:pt x="7358384" y="1605701"/>
                    <a:pt x="7364488" y="1605701"/>
                  </a:cubicBezTo>
                  <a:cubicBezTo>
                    <a:pt x="7369370" y="1604480"/>
                    <a:pt x="7374253" y="1604480"/>
                    <a:pt x="7376695" y="1605701"/>
                  </a:cubicBezTo>
                  <a:cubicBezTo>
                    <a:pt x="7381577" y="1608142"/>
                    <a:pt x="7388902" y="1605701"/>
                    <a:pt x="7395005" y="1608142"/>
                  </a:cubicBezTo>
                  <a:cubicBezTo>
                    <a:pt x="7398667" y="1609362"/>
                    <a:pt x="7403549" y="1611804"/>
                    <a:pt x="7408433" y="1614245"/>
                  </a:cubicBezTo>
                  <a:cubicBezTo>
                    <a:pt x="7409653" y="1614245"/>
                    <a:pt x="7410874" y="1615466"/>
                    <a:pt x="7412095" y="1615466"/>
                  </a:cubicBezTo>
                  <a:cubicBezTo>
                    <a:pt x="7412095" y="1615466"/>
                    <a:pt x="7410874" y="1616687"/>
                    <a:pt x="7409653" y="1617908"/>
                  </a:cubicBezTo>
                  <a:cubicBezTo>
                    <a:pt x="7409653" y="1617908"/>
                    <a:pt x="7409653" y="1617908"/>
                    <a:pt x="7409653" y="1617908"/>
                  </a:cubicBezTo>
                  <a:cubicBezTo>
                    <a:pt x="7409653" y="1617908"/>
                    <a:pt x="7408433" y="1617908"/>
                    <a:pt x="7408433" y="1617908"/>
                  </a:cubicBezTo>
                  <a:cubicBezTo>
                    <a:pt x="7407212" y="1617908"/>
                    <a:pt x="7404771" y="1617908"/>
                    <a:pt x="7403549" y="1617908"/>
                  </a:cubicBezTo>
                  <a:cubicBezTo>
                    <a:pt x="7402329" y="1619128"/>
                    <a:pt x="7398667" y="1617908"/>
                    <a:pt x="7397446" y="1617908"/>
                  </a:cubicBezTo>
                  <a:cubicBezTo>
                    <a:pt x="7393784" y="1620349"/>
                    <a:pt x="7387681" y="1620349"/>
                    <a:pt x="7386460" y="1622790"/>
                  </a:cubicBezTo>
                  <a:cubicBezTo>
                    <a:pt x="7386460" y="1622790"/>
                    <a:pt x="7386460" y="1622790"/>
                    <a:pt x="7386460" y="1624011"/>
                  </a:cubicBezTo>
                  <a:cubicBezTo>
                    <a:pt x="7386460" y="1624011"/>
                    <a:pt x="7386460" y="1624011"/>
                    <a:pt x="7386460" y="1624011"/>
                  </a:cubicBezTo>
                  <a:cubicBezTo>
                    <a:pt x="7386460" y="1624011"/>
                    <a:pt x="7386460" y="1624011"/>
                    <a:pt x="7386460" y="1624011"/>
                  </a:cubicBezTo>
                  <a:cubicBezTo>
                    <a:pt x="7386460" y="1624011"/>
                    <a:pt x="7386460" y="1625231"/>
                    <a:pt x="7385239" y="1625231"/>
                  </a:cubicBezTo>
                  <a:cubicBezTo>
                    <a:pt x="7384019" y="1626452"/>
                    <a:pt x="7384019" y="1625231"/>
                    <a:pt x="7380357" y="1628894"/>
                  </a:cubicBezTo>
                  <a:cubicBezTo>
                    <a:pt x="7379135" y="1630115"/>
                    <a:pt x="7374253" y="1630115"/>
                    <a:pt x="7373032" y="1630115"/>
                  </a:cubicBezTo>
                  <a:cubicBezTo>
                    <a:pt x="7371812" y="1631335"/>
                    <a:pt x="7366928" y="1630115"/>
                    <a:pt x="7366928" y="1630115"/>
                  </a:cubicBezTo>
                  <a:cubicBezTo>
                    <a:pt x="7362046" y="1632556"/>
                    <a:pt x="7354721" y="1632556"/>
                    <a:pt x="7354721" y="1636218"/>
                  </a:cubicBezTo>
                  <a:cubicBezTo>
                    <a:pt x="7353501" y="1642322"/>
                    <a:pt x="7352281" y="1641101"/>
                    <a:pt x="7342514" y="1643542"/>
                  </a:cubicBezTo>
                  <a:cubicBezTo>
                    <a:pt x="7340074" y="1644763"/>
                    <a:pt x="7342514" y="1645984"/>
                    <a:pt x="7347398" y="1647204"/>
                  </a:cubicBezTo>
                  <a:cubicBezTo>
                    <a:pt x="7351060" y="1648425"/>
                    <a:pt x="7354721" y="1648425"/>
                    <a:pt x="7354721" y="1647204"/>
                  </a:cubicBezTo>
                  <a:cubicBezTo>
                    <a:pt x="7354721" y="1645984"/>
                    <a:pt x="7360825" y="1645984"/>
                    <a:pt x="7363267" y="1644763"/>
                  </a:cubicBezTo>
                  <a:cubicBezTo>
                    <a:pt x="7365708" y="1643542"/>
                    <a:pt x="7373032" y="1638659"/>
                    <a:pt x="7384019" y="1641101"/>
                  </a:cubicBezTo>
                  <a:cubicBezTo>
                    <a:pt x="7390122" y="1642322"/>
                    <a:pt x="7402329" y="1636218"/>
                    <a:pt x="7408433" y="1637438"/>
                  </a:cubicBezTo>
                  <a:cubicBezTo>
                    <a:pt x="7413316" y="1638659"/>
                    <a:pt x="7420640" y="1637438"/>
                    <a:pt x="7425523" y="1638659"/>
                  </a:cubicBezTo>
                  <a:cubicBezTo>
                    <a:pt x="7426743" y="1638659"/>
                    <a:pt x="7427964" y="1639880"/>
                    <a:pt x="7427964" y="1639880"/>
                  </a:cubicBezTo>
                  <a:cubicBezTo>
                    <a:pt x="7427964" y="1639880"/>
                    <a:pt x="7426743" y="1639880"/>
                    <a:pt x="7426743" y="1639880"/>
                  </a:cubicBezTo>
                  <a:cubicBezTo>
                    <a:pt x="7424302" y="1641101"/>
                    <a:pt x="7421860" y="1641101"/>
                    <a:pt x="7421860" y="1643542"/>
                  </a:cubicBezTo>
                  <a:cubicBezTo>
                    <a:pt x="7421860" y="1647204"/>
                    <a:pt x="7416978" y="1645984"/>
                    <a:pt x="7413316" y="1643542"/>
                  </a:cubicBezTo>
                  <a:cubicBezTo>
                    <a:pt x="7404771" y="1638659"/>
                    <a:pt x="7408433" y="1641101"/>
                    <a:pt x="7404771" y="1643542"/>
                  </a:cubicBezTo>
                  <a:cubicBezTo>
                    <a:pt x="7402329" y="1644763"/>
                    <a:pt x="7403549" y="1642322"/>
                    <a:pt x="7398667" y="1645984"/>
                  </a:cubicBezTo>
                  <a:cubicBezTo>
                    <a:pt x="7396226" y="1647204"/>
                    <a:pt x="7393784" y="1645984"/>
                    <a:pt x="7392564" y="1645984"/>
                  </a:cubicBezTo>
                  <a:cubicBezTo>
                    <a:pt x="7391342" y="1645984"/>
                    <a:pt x="7387681" y="1643542"/>
                    <a:pt x="7386460" y="1644763"/>
                  </a:cubicBezTo>
                  <a:cubicBezTo>
                    <a:pt x="7380357" y="1645984"/>
                    <a:pt x="7375474" y="1643542"/>
                    <a:pt x="7371812" y="1647204"/>
                  </a:cubicBezTo>
                  <a:cubicBezTo>
                    <a:pt x="7366928" y="1653308"/>
                    <a:pt x="7366928" y="1650866"/>
                    <a:pt x="7357163" y="1650866"/>
                  </a:cubicBezTo>
                  <a:cubicBezTo>
                    <a:pt x="7354721" y="1650866"/>
                    <a:pt x="7355943" y="1653308"/>
                    <a:pt x="7359605" y="1655749"/>
                  </a:cubicBezTo>
                  <a:cubicBezTo>
                    <a:pt x="7362046" y="1658191"/>
                    <a:pt x="7365708" y="1659411"/>
                    <a:pt x="7366928" y="1658191"/>
                  </a:cubicBezTo>
                  <a:cubicBezTo>
                    <a:pt x="7368150" y="1656970"/>
                    <a:pt x="7373032" y="1658191"/>
                    <a:pt x="7375474" y="1658191"/>
                  </a:cubicBezTo>
                  <a:cubicBezTo>
                    <a:pt x="7377915" y="1656970"/>
                    <a:pt x="7387681" y="1654529"/>
                    <a:pt x="7396226" y="1659411"/>
                  </a:cubicBezTo>
                  <a:cubicBezTo>
                    <a:pt x="7398667" y="1660632"/>
                    <a:pt x="7403549" y="1660632"/>
                    <a:pt x="7408433" y="1660632"/>
                  </a:cubicBezTo>
                  <a:cubicBezTo>
                    <a:pt x="7413316" y="1660632"/>
                    <a:pt x="7418198" y="1660632"/>
                    <a:pt x="7419419" y="1661852"/>
                  </a:cubicBezTo>
                  <a:cubicBezTo>
                    <a:pt x="7423081" y="1664294"/>
                    <a:pt x="7430405" y="1664294"/>
                    <a:pt x="7434067" y="1667956"/>
                  </a:cubicBezTo>
                  <a:cubicBezTo>
                    <a:pt x="7436509" y="1670398"/>
                    <a:pt x="7440171" y="1672839"/>
                    <a:pt x="7443833" y="1675280"/>
                  </a:cubicBezTo>
                  <a:cubicBezTo>
                    <a:pt x="7445054" y="1676501"/>
                    <a:pt x="7446274" y="1676501"/>
                    <a:pt x="7447495" y="1677722"/>
                  </a:cubicBezTo>
                  <a:cubicBezTo>
                    <a:pt x="7445054" y="1677722"/>
                    <a:pt x="7442612" y="1678943"/>
                    <a:pt x="7440171" y="1680163"/>
                  </a:cubicBezTo>
                  <a:cubicBezTo>
                    <a:pt x="7440171" y="1680163"/>
                    <a:pt x="7441392" y="1671618"/>
                    <a:pt x="7434067" y="1676501"/>
                  </a:cubicBezTo>
                  <a:cubicBezTo>
                    <a:pt x="7432847" y="1676501"/>
                    <a:pt x="7430405" y="1676501"/>
                    <a:pt x="7427964" y="1672839"/>
                  </a:cubicBezTo>
                  <a:cubicBezTo>
                    <a:pt x="7420640" y="1665515"/>
                    <a:pt x="7419419" y="1671618"/>
                    <a:pt x="7418198" y="1675280"/>
                  </a:cubicBezTo>
                  <a:cubicBezTo>
                    <a:pt x="7415756" y="1678943"/>
                    <a:pt x="7415756" y="1682605"/>
                    <a:pt x="7408433" y="1677722"/>
                  </a:cubicBezTo>
                  <a:cubicBezTo>
                    <a:pt x="7403549" y="1675280"/>
                    <a:pt x="7396226" y="1667956"/>
                    <a:pt x="7396226" y="1675280"/>
                  </a:cubicBezTo>
                  <a:cubicBezTo>
                    <a:pt x="7396226" y="1677722"/>
                    <a:pt x="7395005" y="1680163"/>
                    <a:pt x="7392564" y="1678943"/>
                  </a:cubicBezTo>
                  <a:cubicBezTo>
                    <a:pt x="7390122" y="1678943"/>
                    <a:pt x="7387681" y="1671618"/>
                    <a:pt x="7381577" y="1672839"/>
                  </a:cubicBezTo>
                  <a:cubicBezTo>
                    <a:pt x="7379135" y="1674059"/>
                    <a:pt x="7375474" y="1672839"/>
                    <a:pt x="7375474" y="1675280"/>
                  </a:cubicBezTo>
                  <a:cubicBezTo>
                    <a:pt x="7374253" y="1678943"/>
                    <a:pt x="7370591" y="1676501"/>
                    <a:pt x="7365708" y="1672839"/>
                  </a:cubicBezTo>
                  <a:cubicBezTo>
                    <a:pt x="7360825" y="1669177"/>
                    <a:pt x="7359605" y="1669177"/>
                    <a:pt x="7359605" y="1669177"/>
                  </a:cubicBezTo>
                  <a:cubicBezTo>
                    <a:pt x="7358384" y="1669177"/>
                    <a:pt x="7358384" y="1670398"/>
                    <a:pt x="7355943" y="1671618"/>
                  </a:cubicBezTo>
                  <a:cubicBezTo>
                    <a:pt x="7353501" y="1672839"/>
                    <a:pt x="7354721" y="1670398"/>
                    <a:pt x="7348618" y="1672839"/>
                  </a:cubicBezTo>
                  <a:cubicBezTo>
                    <a:pt x="7346177" y="1674059"/>
                    <a:pt x="7342514" y="1671618"/>
                    <a:pt x="7341294" y="1671618"/>
                  </a:cubicBezTo>
                  <a:cubicBezTo>
                    <a:pt x="7338853" y="1671618"/>
                    <a:pt x="7335191" y="1669177"/>
                    <a:pt x="7335191" y="1669177"/>
                  </a:cubicBezTo>
                  <a:cubicBezTo>
                    <a:pt x="7329087" y="1669177"/>
                    <a:pt x="7321763" y="1665515"/>
                    <a:pt x="7319322" y="1669177"/>
                  </a:cubicBezTo>
                  <a:cubicBezTo>
                    <a:pt x="7314438" y="1675280"/>
                    <a:pt x="7313218" y="1672839"/>
                    <a:pt x="7302231" y="1669177"/>
                  </a:cubicBezTo>
                  <a:cubicBezTo>
                    <a:pt x="7298570" y="1667956"/>
                    <a:pt x="7301011" y="1671618"/>
                    <a:pt x="7304673" y="1674059"/>
                  </a:cubicBezTo>
                  <a:cubicBezTo>
                    <a:pt x="7308335" y="1676501"/>
                    <a:pt x="7310777" y="1678943"/>
                    <a:pt x="7311997" y="1677722"/>
                  </a:cubicBezTo>
                  <a:cubicBezTo>
                    <a:pt x="7313218" y="1676501"/>
                    <a:pt x="7319322" y="1680163"/>
                    <a:pt x="7321763" y="1678943"/>
                  </a:cubicBezTo>
                  <a:cubicBezTo>
                    <a:pt x="7325425" y="1678943"/>
                    <a:pt x="7333970" y="1677722"/>
                    <a:pt x="7343736" y="1683825"/>
                  </a:cubicBezTo>
                  <a:cubicBezTo>
                    <a:pt x="7331529" y="1693591"/>
                    <a:pt x="7330307" y="1697253"/>
                    <a:pt x="7322984" y="1692370"/>
                  </a:cubicBezTo>
                  <a:cubicBezTo>
                    <a:pt x="7318100" y="1689929"/>
                    <a:pt x="7310777" y="1698473"/>
                    <a:pt x="7301011" y="1702136"/>
                  </a:cubicBezTo>
                  <a:cubicBezTo>
                    <a:pt x="7299790" y="1700915"/>
                    <a:pt x="7298570" y="1699694"/>
                    <a:pt x="7298570" y="1697253"/>
                  </a:cubicBezTo>
                  <a:cubicBezTo>
                    <a:pt x="7296128" y="1691150"/>
                    <a:pt x="7286363" y="1694812"/>
                    <a:pt x="7277817" y="1692370"/>
                  </a:cubicBezTo>
                  <a:cubicBezTo>
                    <a:pt x="7276597" y="1692370"/>
                    <a:pt x="7271714" y="1696032"/>
                    <a:pt x="7269272" y="1694812"/>
                  </a:cubicBezTo>
                  <a:cubicBezTo>
                    <a:pt x="7266832" y="1694812"/>
                    <a:pt x="7261949" y="1697253"/>
                    <a:pt x="7258287" y="1694812"/>
                  </a:cubicBezTo>
                  <a:cubicBezTo>
                    <a:pt x="7258287" y="1694812"/>
                    <a:pt x="7258287" y="1694812"/>
                    <a:pt x="7258287" y="1694812"/>
                  </a:cubicBezTo>
                  <a:cubicBezTo>
                    <a:pt x="7263169" y="1689929"/>
                    <a:pt x="7271714" y="1683825"/>
                    <a:pt x="7277817" y="1675280"/>
                  </a:cubicBezTo>
                  <a:close/>
                  <a:moveTo>
                    <a:pt x="7225327" y="1694812"/>
                  </a:moveTo>
                  <a:cubicBezTo>
                    <a:pt x="7224107" y="1694812"/>
                    <a:pt x="7222886" y="1694812"/>
                    <a:pt x="7221666" y="1694812"/>
                  </a:cubicBezTo>
                  <a:cubicBezTo>
                    <a:pt x="7222886" y="1694812"/>
                    <a:pt x="7224107" y="1694812"/>
                    <a:pt x="7225327" y="1694812"/>
                  </a:cubicBezTo>
                  <a:close/>
                  <a:moveTo>
                    <a:pt x="7181383" y="1739978"/>
                  </a:moveTo>
                  <a:cubicBezTo>
                    <a:pt x="7187486" y="1736315"/>
                    <a:pt x="7192368" y="1731433"/>
                    <a:pt x="7197252" y="1727771"/>
                  </a:cubicBezTo>
                  <a:cubicBezTo>
                    <a:pt x="7203355" y="1722888"/>
                    <a:pt x="7214341" y="1722888"/>
                    <a:pt x="7220444" y="1719226"/>
                  </a:cubicBezTo>
                  <a:cubicBezTo>
                    <a:pt x="7224107" y="1716784"/>
                    <a:pt x="7231431" y="1716784"/>
                    <a:pt x="7237534" y="1716784"/>
                  </a:cubicBezTo>
                  <a:cubicBezTo>
                    <a:pt x="7244858" y="1716784"/>
                    <a:pt x="7252183" y="1716784"/>
                    <a:pt x="7255845" y="1715564"/>
                  </a:cubicBezTo>
                  <a:cubicBezTo>
                    <a:pt x="7258287" y="1714343"/>
                    <a:pt x="7259507" y="1713122"/>
                    <a:pt x="7261949" y="1713122"/>
                  </a:cubicBezTo>
                  <a:cubicBezTo>
                    <a:pt x="7264390" y="1713122"/>
                    <a:pt x="7266832" y="1714343"/>
                    <a:pt x="7269272" y="1715564"/>
                  </a:cubicBezTo>
                  <a:cubicBezTo>
                    <a:pt x="7270494" y="1715564"/>
                    <a:pt x="7271714" y="1716784"/>
                    <a:pt x="7272935" y="1716784"/>
                  </a:cubicBezTo>
                  <a:cubicBezTo>
                    <a:pt x="7272935" y="1716784"/>
                    <a:pt x="7271714" y="1718005"/>
                    <a:pt x="7270494" y="1718005"/>
                  </a:cubicBezTo>
                  <a:cubicBezTo>
                    <a:pt x="7266832" y="1718005"/>
                    <a:pt x="7266832" y="1716784"/>
                    <a:pt x="7265610" y="1716784"/>
                  </a:cubicBezTo>
                  <a:cubicBezTo>
                    <a:pt x="7264390" y="1716784"/>
                    <a:pt x="7263169" y="1719226"/>
                    <a:pt x="7255845" y="1725329"/>
                  </a:cubicBezTo>
                  <a:cubicBezTo>
                    <a:pt x="7252183" y="1728991"/>
                    <a:pt x="7249742" y="1731433"/>
                    <a:pt x="7247300" y="1733874"/>
                  </a:cubicBezTo>
                  <a:cubicBezTo>
                    <a:pt x="7244858" y="1735095"/>
                    <a:pt x="7242418" y="1735095"/>
                    <a:pt x="7242418" y="1732653"/>
                  </a:cubicBezTo>
                  <a:cubicBezTo>
                    <a:pt x="7241196" y="1728991"/>
                    <a:pt x="7237534" y="1732653"/>
                    <a:pt x="7232651" y="1732653"/>
                  </a:cubicBezTo>
                  <a:cubicBezTo>
                    <a:pt x="7224107" y="1732653"/>
                    <a:pt x="7220444" y="1743640"/>
                    <a:pt x="7216782" y="1744860"/>
                  </a:cubicBezTo>
                  <a:cubicBezTo>
                    <a:pt x="7213120" y="1746081"/>
                    <a:pt x="7210679" y="1744860"/>
                    <a:pt x="7210679" y="1739978"/>
                  </a:cubicBezTo>
                  <a:cubicBezTo>
                    <a:pt x="7210679" y="1730212"/>
                    <a:pt x="7198472" y="1743640"/>
                    <a:pt x="7191148" y="1747302"/>
                  </a:cubicBezTo>
                  <a:cubicBezTo>
                    <a:pt x="7178941" y="1755847"/>
                    <a:pt x="7178941" y="1750964"/>
                    <a:pt x="7176499" y="1746081"/>
                  </a:cubicBezTo>
                  <a:cubicBezTo>
                    <a:pt x="7176499" y="1746081"/>
                    <a:pt x="7176499" y="1744860"/>
                    <a:pt x="7175279" y="1744860"/>
                  </a:cubicBezTo>
                  <a:cubicBezTo>
                    <a:pt x="7177720" y="1743640"/>
                    <a:pt x="7178941" y="1742419"/>
                    <a:pt x="7181383" y="1739978"/>
                  </a:cubicBezTo>
                  <a:close/>
                  <a:moveTo>
                    <a:pt x="7178941" y="1836413"/>
                  </a:moveTo>
                  <a:cubicBezTo>
                    <a:pt x="7178941" y="1837634"/>
                    <a:pt x="7178941" y="1837634"/>
                    <a:pt x="7178941" y="1836413"/>
                  </a:cubicBezTo>
                  <a:cubicBezTo>
                    <a:pt x="7172838" y="1840075"/>
                    <a:pt x="7166734" y="1843737"/>
                    <a:pt x="7166734" y="1837634"/>
                  </a:cubicBezTo>
                  <a:cubicBezTo>
                    <a:pt x="7166734" y="1837634"/>
                    <a:pt x="7166734" y="1837634"/>
                    <a:pt x="7166734" y="1837634"/>
                  </a:cubicBezTo>
                  <a:cubicBezTo>
                    <a:pt x="7170396" y="1837634"/>
                    <a:pt x="7175279" y="1837634"/>
                    <a:pt x="7178941" y="1836413"/>
                  </a:cubicBezTo>
                  <a:close/>
                  <a:moveTo>
                    <a:pt x="7163072" y="1863268"/>
                  </a:moveTo>
                  <a:cubicBezTo>
                    <a:pt x="7164292" y="1863268"/>
                    <a:pt x="7166734" y="1862048"/>
                    <a:pt x="7167954" y="1860827"/>
                  </a:cubicBezTo>
                  <a:cubicBezTo>
                    <a:pt x="7169176" y="1859606"/>
                    <a:pt x="7170396" y="1859606"/>
                    <a:pt x="7172838" y="1859606"/>
                  </a:cubicBezTo>
                  <a:cubicBezTo>
                    <a:pt x="7171616" y="1860827"/>
                    <a:pt x="7170396" y="1860827"/>
                    <a:pt x="7169176" y="1862048"/>
                  </a:cubicBezTo>
                  <a:cubicBezTo>
                    <a:pt x="7165513" y="1865710"/>
                    <a:pt x="7161851" y="1868151"/>
                    <a:pt x="7163072" y="1865710"/>
                  </a:cubicBezTo>
                  <a:cubicBezTo>
                    <a:pt x="7163072" y="1864489"/>
                    <a:pt x="7163072" y="1863268"/>
                    <a:pt x="7163072" y="1863268"/>
                  </a:cubicBezTo>
                  <a:close/>
                  <a:moveTo>
                    <a:pt x="7147202" y="1841296"/>
                  </a:moveTo>
                  <a:cubicBezTo>
                    <a:pt x="7145982" y="1841296"/>
                    <a:pt x="7145982" y="1841296"/>
                    <a:pt x="7147202" y="1841296"/>
                  </a:cubicBezTo>
                  <a:cubicBezTo>
                    <a:pt x="7145982" y="1841296"/>
                    <a:pt x="7145982" y="1841296"/>
                    <a:pt x="7147202" y="1841296"/>
                  </a:cubicBezTo>
                  <a:cubicBezTo>
                    <a:pt x="7145982" y="1841296"/>
                    <a:pt x="7145982" y="1841296"/>
                    <a:pt x="7147202" y="1841296"/>
                  </a:cubicBezTo>
                  <a:close/>
                  <a:moveTo>
                    <a:pt x="7048326" y="1200428"/>
                  </a:moveTo>
                  <a:cubicBezTo>
                    <a:pt x="7048326" y="1200428"/>
                    <a:pt x="7048326" y="1201649"/>
                    <a:pt x="7048326" y="1200428"/>
                  </a:cubicBezTo>
                  <a:cubicBezTo>
                    <a:pt x="7048326" y="1200428"/>
                    <a:pt x="7048326" y="1200428"/>
                    <a:pt x="7048326" y="1200428"/>
                  </a:cubicBezTo>
                  <a:cubicBezTo>
                    <a:pt x="7048326" y="1200428"/>
                    <a:pt x="7048326" y="1200428"/>
                    <a:pt x="7048326" y="1200428"/>
                  </a:cubicBezTo>
                  <a:close/>
                  <a:moveTo>
                    <a:pt x="7036119" y="1178455"/>
                  </a:moveTo>
                  <a:cubicBezTo>
                    <a:pt x="7036119" y="1178455"/>
                    <a:pt x="7034898" y="1179676"/>
                    <a:pt x="7034898" y="1179676"/>
                  </a:cubicBezTo>
                  <a:cubicBezTo>
                    <a:pt x="7028795" y="1183338"/>
                    <a:pt x="7028795" y="1179676"/>
                    <a:pt x="7027574" y="1177235"/>
                  </a:cubicBezTo>
                  <a:cubicBezTo>
                    <a:pt x="7027574" y="1177235"/>
                    <a:pt x="7027574" y="1177235"/>
                    <a:pt x="7027574" y="1177235"/>
                  </a:cubicBezTo>
                  <a:cubicBezTo>
                    <a:pt x="7030015" y="1177235"/>
                    <a:pt x="7033677" y="1177235"/>
                    <a:pt x="7036119" y="1178455"/>
                  </a:cubicBezTo>
                  <a:close/>
                  <a:moveTo>
                    <a:pt x="7019029" y="1145496"/>
                  </a:moveTo>
                  <a:cubicBezTo>
                    <a:pt x="7020250" y="1145496"/>
                    <a:pt x="7021470" y="1144275"/>
                    <a:pt x="7022691" y="1144275"/>
                  </a:cubicBezTo>
                  <a:cubicBezTo>
                    <a:pt x="7021470" y="1145496"/>
                    <a:pt x="7021470" y="1147938"/>
                    <a:pt x="7021470" y="1147938"/>
                  </a:cubicBezTo>
                  <a:cubicBezTo>
                    <a:pt x="7020250" y="1146717"/>
                    <a:pt x="7019029" y="1145496"/>
                    <a:pt x="7019029" y="1145496"/>
                  </a:cubicBezTo>
                  <a:lnTo>
                    <a:pt x="7019029" y="1145496"/>
                  </a:lnTo>
                  <a:close/>
                  <a:moveTo>
                    <a:pt x="7019029" y="1174793"/>
                  </a:moveTo>
                  <a:cubicBezTo>
                    <a:pt x="7017808" y="1176014"/>
                    <a:pt x="7016588" y="1176014"/>
                    <a:pt x="7015367" y="1176014"/>
                  </a:cubicBezTo>
                  <a:cubicBezTo>
                    <a:pt x="7015367" y="1176014"/>
                    <a:pt x="7014146" y="1174793"/>
                    <a:pt x="7014146" y="1174793"/>
                  </a:cubicBezTo>
                  <a:cubicBezTo>
                    <a:pt x="7016588" y="1174793"/>
                    <a:pt x="7017808" y="1174793"/>
                    <a:pt x="7019029" y="1174793"/>
                  </a:cubicBezTo>
                  <a:close/>
                  <a:moveTo>
                    <a:pt x="7010484" y="1174793"/>
                  </a:moveTo>
                  <a:cubicBezTo>
                    <a:pt x="7011705" y="1174793"/>
                    <a:pt x="7011705" y="1174793"/>
                    <a:pt x="7012925" y="1174793"/>
                  </a:cubicBezTo>
                  <a:cubicBezTo>
                    <a:pt x="7011705" y="1176014"/>
                    <a:pt x="7011705" y="1178455"/>
                    <a:pt x="7011705" y="1178455"/>
                  </a:cubicBezTo>
                  <a:cubicBezTo>
                    <a:pt x="7010484" y="1176014"/>
                    <a:pt x="7008043" y="1176014"/>
                    <a:pt x="7006822" y="1174793"/>
                  </a:cubicBezTo>
                  <a:cubicBezTo>
                    <a:pt x="7008043" y="1174793"/>
                    <a:pt x="7009263" y="1174793"/>
                    <a:pt x="7010484" y="1174793"/>
                  </a:cubicBezTo>
                  <a:close/>
                  <a:moveTo>
                    <a:pt x="7001939" y="1049061"/>
                  </a:moveTo>
                  <a:cubicBezTo>
                    <a:pt x="7001939" y="1050282"/>
                    <a:pt x="7001939" y="1051502"/>
                    <a:pt x="7001939" y="1051502"/>
                  </a:cubicBezTo>
                  <a:cubicBezTo>
                    <a:pt x="7001939" y="1051502"/>
                    <a:pt x="7000718" y="1050282"/>
                    <a:pt x="7000718" y="1050282"/>
                  </a:cubicBezTo>
                  <a:cubicBezTo>
                    <a:pt x="7000718" y="1050282"/>
                    <a:pt x="7000718" y="1049061"/>
                    <a:pt x="7001939" y="1049061"/>
                  </a:cubicBezTo>
                  <a:close/>
                  <a:moveTo>
                    <a:pt x="6833483" y="1050282"/>
                  </a:moveTo>
                  <a:cubicBezTo>
                    <a:pt x="6833483" y="1050282"/>
                    <a:pt x="6832262" y="1050282"/>
                    <a:pt x="6832262" y="1051502"/>
                  </a:cubicBezTo>
                  <a:cubicBezTo>
                    <a:pt x="6832262" y="1051502"/>
                    <a:pt x="6832262" y="1050282"/>
                    <a:pt x="6832262" y="1049061"/>
                  </a:cubicBezTo>
                  <a:cubicBezTo>
                    <a:pt x="6832262" y="1049061"/>
                    <a:pt x="6833483" y="1050282"/>
                    <a:pt x="6833483" y="1050282"/>
                  </a:cubicBezTo>
                  <a:close/>
                  <a:moveTo>
                    <a:pt x="6815172" y="1145496"/>
                  </a:moveTo>
                  <a:lnTo>
                    <a:pt x="6815172" y="1145496"/>
                  </a:lnTo>
                  <a:cubicBezTo>
                    <a:pt x="6813951" y="1145496"/>
                    <a:pt x="6813951" y="1146717"/>
                    <a:pt x="6812731" y="1146717"/>
                  </a:cubicBezTo>
                  <a:cubicBezTo>
                    <a:pt x="6812731" y="1146717"/>
                    <a:pt x="6812731" y="1144275"/>
                    <a:pt x="6811510" y="1143055"/>
                  </a:cubicBezTo>
                  <a:cubicBezTo>
                    <a:pt x="6812731" y="1144275"/>
                    <a:pt x="6813951" y="1144275"/>
                    <a:pt x="6815172" y="1145496"/>
                  </a:cubicBezTo>
                  <a:close/>
                  <a:moveTo>
                    <a:pt x="6805406" y="1176014"/>
                  </a:moveTo>
                  <a:lnTo>
                    <a:pt x="6802965" y="1179676"/>
                  </a:lnTo>
                  <a:cubicBezTo>
                    <a:pt x="6801744" y="1179676"/>
                    <a:pt x="6801744" y="1178455"/>
                    <a:pt x="6800524" y="1178455"/>
                  </a:cubicBezTo>
                  <a:cubicBezTo>
                    <a:pt x="6800524" y="1178455"/>
                    <a:pt x="6799303" y="1177235"/>
                    <a:pt x="6799303" y="1177235"/>
                  </a:cubicBezTo>
                  <a:cubicBezTo>
                    <a:pt x="6799303" y="1177235"/>
                    <a:pt x="6802965" y="1177235"/>
                    <a:pt x="6805406" y="1176014"/>
                  </a:cubicBezTo>
                  <a:close/>
                  <a:moveTo>
                    <a:pt x="6785875" y="1200428"/>
                  </a:moveTo>
                  <a:cubicBezTo>
                    <a:pt x="6785875" y="1200428"/>
                    <a:pt x="6785875" y="1200428"/>
                    <a:pt x="6785875" y="1200428"/>
                  </a:cubicBezTo>
                  <a:cubicBezTo>
                    <a:pt x="6785875" y="1201649"/>
                    <a:pt x="6785875" y="1200428"/>
                    <a:pt x="6785875" y="1200428"/>
                  </a:cubicBezTo>
                  <a:cubicBezTo>
                    <a:pt x="6785875" y="1200428"/>
                    <a:pt x="6785875" y="1200428"/>
                    <a:pt x="6785875" y="1200428"/>
                  </a:cubicBezTo>
                  <a:close/>
                  <a:moveTo>
                    <a:pt x="6688219" y="1841296"/>
                  </a:moveTo>
                  <a:cubicBezTo>
                    <a:pt x="6688219" y="1841296"/>
                    <a:pt x="6688219" y="1841296"/>
                    <a:pt x="6688219" y="1841296"/>
                  </a:cubicBezTo>
                  <a:cubicBezTo>
                    <a:pt x="6688219" y="1841296"/>
                    <a:pt x="6686999" y="1841296"/>
                    <a:pt x="6688219" y="1841296"/>
                  </a:cubicBezTo>
                  <a:cubicBezTo>
                    <a:pt x="6686999" y="1841296"/>
                    <a:pt x="6688219" y="1841296"/>
                    <a:pt x="6688219" y="1841296"/>
                  </a:cubicBezTo>
                  <a:close/>
                  <a:moveTo>
                    <a:pt x="6669909" y="1863268"/>
                  </a:moveTo>
                  <a:cubicBezTo>
                    <a:pt x="6669909" y="1864489"/>
                    <a:pt x="6669909" y="1864489"/>
                    <a:pt x="6671129" y="1865710"/>
                  </a:cubicBezTo>
                  <a:cubicBezTo>
                    <a:pt x="6672350" y="1869372"/>
                    <a:pt x="6668688" y="1865710"/>
                    <a:pt x="6665026" y="1862048"/>
                  </a:cubicBezTo>
                  <a:cubicBezTo>
                    <a:pt x="6663805" y="1860827"/>
                    <a:pt x="6662585" y="1859606"/>
                    <a:pt x="6661364" y="1859606"/>
                  </a:cubicBezTo>
                  <a:cubicBezTo>
                    <a:pt x="6663805" y="1859606"/>
                    <a:pt x="6665026" y="1860827"/>
                    <a:pt x="6666247" y="1860827"/>
                  </a:cubicBezTo>
                  <a:cubicBezTo>
                    <a:pt x="6667467" y="1862048"/>
                    <a:pt x="6668688" y="1862048"/>
                    <a:pt x="6669909" y="1863268"/>
                  </a:cubicBezTo>
                  <a:close/>
                  <a:moveTo>
                    <a:pt x="6667467" y="1837634"/>
                  </a:moveTo>
                  <a:cubicBezTo>
                    <a:pt x="6667467" y="1838854"/>
                    <a:pt x="6666247" y="1838854"/>
                    <a:pt x="6667467" y="1837634"/>
                  </a:cubicBezTo>
                  <a:cubicBezTo>
                    <a:pt x="6667467" y="1843737"/>
                    <a:pt x="6661364" y="1840075"/>
                    <a:pt x="6655260" y="1836413"/>
                  </a:cubicBezTo>
                  <a:cubicBezTo>
                    <a:pt x="6655260" y="1836413"/>
                    <a:pt x="6655260" y="1836413"/>
                    <a:pt x="6655260" y="1836413"/>
                  </a:cubicBezTo>
                  <a:cubicBezTo>
                    <a:pt x="6658922" y="1837634"/>
                    <a:pt x="6662585" y="1837634"/>
                    <a:pt x="6667467" y="1837634"/>
                  </a:cubicBezTo>
                  <a:close/>
                  <a:moveTo>
                    <a:pt x="6652819" y="1739978"/>
                  </a:moveTo>
                  <a:cubicBezTo>
                    <a:pt x="6655260" y="1741198"/>
                    <a:pt x="6656481" y="1742419"/>
                    <a:pt x="6658922" y="1743640"/>
                  </a:cubicBezTo>
                  <a:cubicBezTo>
                    <a:pt x="6658922" y="1743640"/>
                    <a:pt x="6658922" y="1744860"/>
                    <a:pt x="6657702" y="1744860"/>
                  </a:cubicBezTo>
                  <a:cubicBezTo>
                    <a:pt x="6655260" y="1749743"/>
                    <a:pt x="6655260" y="1754626"/>
                    <a:pt x="6643053" y="1746081"/>
                  </a:cubicBezTo>
                  <a:cubicBezTo>
                    <a:pt x="6641833" y="1744860"/>
                    <a:pt x="6639391" y="1743640"/>
                    <a:pt x="6638171" y="1742419"/>
                  </a:cubicBezTo>
                  <a:cubicBezTo>
                    <a:pt x="6638171" y="1742419"/>
                    <a:pt x="6639391" y="1741198"/>
                    <a:pt x="6639391" y="1741198"/>
                  </a:cubicBezTo>
                  <a:cubicBezTo>
                    <a:pt x="6641833" y="1738757"/>
                    <a:pt x="6644274" y="1737536"/>
                    <a:pt x="6645495" y="1737536"/>
                  </a:cubicBezTo>
                  <a:cubicBezTo>
                    <a:pt x="6645495" y="1737536"/>
                    <a:pt x="6646715" y="1737536"/>
                    <a:pt x="6647936" y="1736315"/>
                  </a:cubicBezTo>
                  <a:cubicBezTo>
                    <a:pt x="6649157" y="1738757"/>
                    <a:pt x="6650378" y="1738757"/>
                    <a:pt x="6652819" y="1739978"/>
                  </a:cubicBezTo>
                  <a:close/>
                  <a:moveTo>
                    <a:pt x="6584460" y="1531238"/>
                  </a:moveTo>
                  <a:cubicBezTo>
                    <a:pt x="6589343" y="1528796"/>
                    <a:pt x="6595446" y="1527575"/>
                    <a:pt x="6597887" y="1526355"/>
                  </a:cubicBezTo>
                  <a:cubicBezTo>
                    <a:pt x="6599108" y="1526355"/>
                    <a:pt x="6600329" y="1525134"/>
                    <a:pt x="6601550" y="1523913"/>
                  </a:cubicBezTo>
                  <a:cubicBezTo>
                    <a:pt x="6606432" y="1526355"/>
                    <a:pt x="6610094" y="1528796"/>
                    <a:pt x="6611315" y="1531238"/>
                  </a:cubicBezTo>
                  <a:cubicBezTo>
                    <a:pt x="6616198" y="1539782"/>
                    <a:pt x="6627184" y="1543445"/>
                    <a:pt x="6630846" y="1550769"/>
                  </a:cubicBezTo>
                  <a:cubicBezTo>
                    <a:pt x="6634508" y="1558093"/>
                    <a:pt x="6639391" y="1567859"/>
                    <a:pt x="6646715" y="1575183"/>
                  </a:cubicBezTo>
                  <a:cubicBezTo>
                    <a:pt x="6644274" y="1575183"/>
                    <a:pt x="6643053" y="1576403"/>
                    <a:pt x="6643053" y="1577624"/>
                  </a:cubicBezTo>
                  <a:cubicBezTo>
                    <a:pt x="6643053" y="1582507"/>
                    <a:pt x="6638171" y="1580066"/>
                    <a:pt x="6633288" y="1576403"/>
                  </a:cubicBezTo>
                  <a:cubicBezTo>
                    <a:pt x="6623522" y="1570300"/>
                    <a:pt x="6627184" y="1573962"/>
                    <a:pt x="6623522" y="1576403"/>
                  </a:cubicBezTo>
                  <a:cubicBezTo>
                    <a:pt x="6621081" y="1577624"/>
                    <a:pt x="6622301" y="1575183"/>
                    <a:pt x="6617419" y="1578845"/>
                  </a:cubicBezTo>
                  <a:cubicBezTo>
                    <a:pt x="6614977" y="1580066"/>
                    <a:pt x="6611315" y="1578845"/>
                    <a:pt x="6610094" y="1578845"/>
                  </a:cubicBezTo>
                  <a:cubicBezTo>
                    <a:pt x="6607653" y="1578845"/>
                    <a:pt x="6603991" y="1576403"/>
                    <a:pt x="6603991" y="1576403"/>
                  </a:cubicBezTo>
                  <a:cubicBezTo>
                    <a:pt x="6597887" y="1578845"/>
                    <a:pt x="6590563" y="1575183"/>
                    <a:pt x="6589343" y="1580066"/>
                  </a:cubicBezTo>
                  <a:cubicBezTo>
                    <a:pt x="6585680" y="1587390"/>
                    <a:pt x="6584460" y="1584948"/>
                    <a:pt x="6573473" y="1584948"/>
                  </a:cubicBezTo>
                  <a:cubicBezTo>
                    <a:pt x="6569811" y="1584948"/>
                    <a:pt x="6573473" y="1587390"/>
                    <a:pt x="6577136" y="1591052"/>
                  </a:cubicBezTo>
                  <a:cubicBezTo>
                    <a:pt x="6580798" y="1593494"/>
                    <a:pt x="6584460" y="1594714"/>
                    <a:pt x="6584460" y="1593494"/>
                  </a:cubicBezTo>
                  <a:cubicBezTo>
                    <a:pt x="6585680" y="1592273"/>
                    <a:pt x="6591784" y="1593494"/>
                    <a:pt x="6594225" y="1592273"/>
                  </a:cubicBezTo>
                  <a:cubicBezTo>
                    <a:pt x="6596667" y="1591052"/>
                    <a:pt x="6602770" y="1588610"/>
                    <a:pt x="6610094" y="1591052"/>
                  </a:cubicBezTo>
                  <a:cubicBezTo>
                    <a:pt x="6610094" y="1591052"/>
                    <a:pt x="6610094" y="1591052"/>
                    <a:pt x="6610094" y="1591052"/>
                  </a:cubicBezTo>
                  <a:cubicBezTo>
                    <a:pt x="6607653" y="1593494"/>
                    <a:pt x="6605212" y="1598376"/>
                    <a:pt x="6603991" y="1602038"/>
                  </a:cubicBezTo>
                  <a:cubicBezTo>
                    <a:pt x="6599108" y="1609362"/>
                    <a:pt x="6599108" y="1616687"/>
                    <a:pt x="6585680" y="1605701"/>
                  </a:cubicBezTo>
                  <a:cubicBezTo>
                    <a:pt x="6582018" y="1602038"/>
                    <a:pt x="6577136" y="1597155"/>
                    <a:pt x="6573473" y="1593494"/>
                  </a:cubicBezTo>
                  <a:cubicBezTo>
                    <a:pt x="6569811" y="1589831"/>
                    <a:pt x="6566149" y="1589831"/>
                    <a:pt x="6564929" y="1597155"/>
                  </a:cubicBezTo>
                  <a:cubicBezTo>
                    <a:pt x="6563708" y="1603259"/>
                    <a:pt x="6560046" y="1605701"/>
                    <a:pt x="6556384" y="1604480"/>
                  </a:cubicBezTo>
                  <a:cubicBezTo>
                    <a:pt x="6553942" y="1603259"/>
                    <a:pt x="6552722" y="1599597"/>
                    <a:pt x="6550280" y="1594714"/>
                  </a:cubicBezTo>
                  <a:cubicBezTo>
                    <a:pt x="6547839" y="1591052"/>
                    <a:pt x="6545397" y="1587390"/>
                    <a:pt x="6539294" y="1587390"/>
                  </a:cubicBezTo>
                  <a:cubicBezTo>
                    <a:pt x="6534411" y="1587390"/>
                    <a:pt x="6529528" y="1584948"/>
                    <a:pt x="6527087" y="1589831"/>
                  </a:cubicBezTo>
                  <a:cubicBezTo>
                    <a:pt x="6523425" y="1597155"/>
                    <a:pt x="6519763" y="1592273"/>
                    <a:pt x="6514880" y="1584948"/>
                  </a:cubicBezTo>
                  <a:cubicBezTo>
                    <a:pt x="6514880" y="1584948"/>
                    <a:pt x="6514880" y="1583728"/>
                    <a:pt x="6514880" y="1583728"/>
                  </a:cubicBezTo>
                  <a:cubicBezTo>
                    <a:pt x="6518542" y="1575183"/>
                    <a:pt x="6530749" y="1571521"/>
                    <a:pt x="6534411" y="1564196"/>
                  </a:cubicBezTo>
                  <a:cubicBezTo>
                    <a:pt x="6536852" y="1560534"/>
                    <a:pt x="6544177" y="1556873"/>
                    <a:pt x="6550280" y="1553210"/>
                  </a:cubicBezTo>
                  <a:cubicBezTo>
                    <a:pt x="6553942" y="1551989"/>
                    <a:pt x="6557604" y="1549548"/>
                    <a:pt x="6560046" y="1548327"/>
                  </a:cubicBezTo>
                  <a:cubicBezTo>
                    <a:pt x="6562487" y="1545886"/>
                    <a:pt x="6564929" y="1544666"/>
                    <a:pt x="6566149" y="1542224"/>
                  </a:cubicBezTo>
                  <a:cubicBezTo>
                    <a:pt x="6573473" y="1538562"/>
                    <a:pt x="6579577" y="1534900"/>
                    <a:pt x="6584460" y="1531238"/>
                  </a:cubicBezTo>
                  <a:close/>
                  <a:moveTo>
                    <a:pt x="6462390" y="1510486"/>
                  </a:moveTo>
                  <a:cubicBezTo>
                    <a:pt x="6463610" y="1509265"/>
                    <a:pt x="6463610" y="1509265"/>
                    <a:pt x="6464831" y="1508044"/>
                  </a:cubicBezTo>
                  <a:cubicBezTo>
                    <a:pt x="6467272" y="1508044"/>
                    <a:pt x="6472155" y="1505603"/>
                    <a:pt x="6473376" y="1508044"/>
                  </a:cubicBezTo>
                  <a:cubicBezTo>
                    <a:pt x="6474597" y="1509265"/>
                    <a:pt x="6477038" y="1506824"/>
                    <a:pt x="6479479" y="1504382"/>
                  </a:cubicBezTo>
                  <a:cubicBezTo>
                    <a:pt x="6481921" y="1501941"/>
                    <a:pt x="6483142" y="1499499"/>
                    <a:pt x="6483142" y="1498279"/>
                  </a:cubicBezTo>
                  <a:cubicBezTo>
                    <a:pt x="6485583" y="1497058"/>
                    <a:pt x="6489245" y="1497058"/>
                    <a:pt x="6492907" y="1495837"/>
                  </a:cubicBezTo>
                  <a:cubicBezTo>
                    <a:pt x="6499011" y="1494617"/>
                    <a:pt x="6503894" y="1493396"/>
                    <a:pt x="6506335" y="1490954"/>
                  </a:cubicBezTo>
                  <a:cubicBezTo>
                    <a:pt x="6516101" y="1482410"/>
                    <a:pt x="6527087" y="1483630"/>
                    <a:pt x="6530749" y="1483630"/>
                  </a:cubicBezTo>
                  <a:cubicBezTo>
                    <a:pt x="6531970" y="1483630"/>
                    <a:pt x="6534411" y="1483630"/>
                    <a:pt x="6536852" y="1482410"/>
                  </a:cubicBezTo>
                  <a:cubicBezTo>
                    <a:pt x="6539294" y="1482410"/>
                    <a:pt x="6545397" y="1489734"/>
                    <a:pt x="6549059" y="1489734"/>
                  </a:cubicBezTo>
                  <a:cubicBezTo>
                    <a:pt x="6551501" y="1490954"/>
                    <a:pt x="6556384" y="1490954"/>
                    <a:pt x="6562487" y="1494617"/>
                  </a:cubicBezTo>
                  <a:cubicBezTo>
                    <a:pt x="6567370" y="1497058"/>
                    <a:pt x="6573473" y="1501941"/>
                    <a:pt x="6578356" y="1510486"/>
                  </a:cubicBezTo>
                  <a:cubicBezTo>
                    <a:pt x="6578356" y="1510486"/>
                    <a:pt x="6578356" y="1510486"/>
                    <a:pt x="6578356" y="1510486"/>
                  </a:cubicBezTo>
                  <a:cubicBezTo>
                    <a:pt x="6575915" y="1511706"/>
                    <a:pt x="6574694" y="1512927"/>
                    <a:pt x="6572253" y="1512927"/>
                  </a:cubicBezTo>
                  <a:cubicBezTo>
                    <a:pt x="6571032" y="1512927"/>
                    <a:pt x="6568591" y="1519031"/>
                    <a:pt x="6566149" y="1520251"/>
                  </a:cubicBezTo>
                  <a:cubicBezTo>
                    <a:pt x="6563708" y="1521472"/>
                    <a:pt x="6561266" y="1526355"/>
                    <a:pt x="6556384" y="1526355"/>
                  </a:cubicBezTo>
                  <a:cubicBezTo>
                    <a:pt x="6547839" y="1525134"/>
                    <a:pt x="6550280" y="1527575"/>
                    <a:pt x="6546618" y="1527575"/>
                  </a:cubicBezTo>
                  <a:cubicBezTo>
                    <a:pt x="6542956" y="1527575"/>
                    <a:pt x="6542956" y="1525134"/>
                    <a:pt x="6541735" y="1525134"/>
                  </a:cubicBezTo>
                  <a:cubicBezTo>
                    <a:pt x="6540515" y="1525134"/>
                    <a:pt x="6539294" y="1527575"/>
                    <a:pt x="6534411" y="1534900"/>
                  </a:cubicBezTo>
                  <a:cubicBezTo>
                    <a:pt x="6529528" y="1542224"/>
                    <a:pt x="6524645" y="1548327"/>
                    <a:pt x="6522204" y="1542224"/>
                  </a:cubicBezTo>
                  <a:cubicBezTo>
                    <a:pt x="6519763" y="1538562"/>
                    <a:pt x="6516101" y="1541003"/>
                    <a:pt x="6512438" y="1541003"/>
                  </a:cubicBezTo>
                  <a:cubicBezTo>
                    <a:pt x="6502673" y="1541003"/>
                    <a:pt x="6503894" y="1553210"/>
                    <a:pt x="6500231" y="1554431"/>
                  </a:cubicBezTo>
                  <a:cubicBezTo>
                    <a:pt x="6496569" y="1555652"/>
                    <a:pt x="6494127" y="1554431"/>
                    <a:pt x="6492907" y="1548327"/>
                  </a:cubicBezTo>
                  <a:cubicBezTo>
                    <a:pt x="6490466" y="1539782"/>
                    <a:pt x="6485583" y="1545886"/>
                    <a:pt x="6480700" y="1551989"/>
                  </a:cubicBezTo>
                  <a:cubicBezTo>
                    <a:pt x="6481921" y="1549548"/>
                    <a:pt x="6483142" y="1545886"/>
                    <a:pt x="6484362" y="1544666"/>
                  </a:cubicBezTo>
                  <a:cubicBezTo>
                    <a:pt x="6485583" y="1542224"/>
                    <a:pt x="6486804" y="1541003"/>
                    <a:pt x="6488024" y="1538562"/>
                  </a:cubicBezTo>
                  <a:cubicBezTo>
                    <a:pt x="6489245" y="1537341"/>
                    <a:pt x="6490466" y="1536120"/>
                    <a:pt x="6490466" y="1534900"/>
                  </a:cubicBezTo>
                  <a:cubicBezTo>
                    <a:pt x="6491687" y="1533679"/>
                    <a:pt x="6492907" y="1530017"/>
                    <a:pt x="6492907" y="1527575"/>
                  </a:cubicBezTo>
                  <a:cubicBezTo>
                    <a:pt x="6496569" y="1527575"/>
                    <a:pt x="6500231" y="1527575"/>
                    <a:pt x="6502673" y="1527575"/>
                  </a:cubicBezTo>
                  <a:cubicBezTo>
                    <a:pt x="6505114" y="1527575"/>
                    <a:pt x="6509997" y="1525134"/>
                    <a:pt x="6511218" y="1526355"/>
                  </a:cubicBezTo>
                  <a:cubicBezTo>
                    <a:pt x="6512438" y="1527575"/>
                    <a:pt x="6514880" y="1525134"/>
                    <a:pt x="6517321" y="1522693"/>
                  </a:cubicBezTo>
                  <a:cubicBezTo>
                    <a:pt x="6520983" y="1519031"/>
                    <a:pt x="6523425" y="1516589"/>
                    <a:pt x="6519763" y="1516589"/>
                  </a:cubicBezTo>
                  <a:cubicBezTo>
                    <a:pt x="6509997" y="1519031"/>
                    <a:pt x="6509997" y="1521472"/>
                    <a:pt x="6505114" y="1515368"/>
                  </a:cubicBezTo>
                  <a:cubicBezTo>
                    <a:pt x="6502673" y="1512927"/>
                    <a:pt x="6499011" y="1514148"/>
                    <a:pt x="6494127" y="1514148"/>
                  </a:cubicBezTo>
                  <a:cubicBezTo>
                    <a:pt x="6494127" y="1512927"/>
                    <a:pt x="6492907" y="1511706"/>
                    <a:pt x="6492907" y="1510486"/>
                  </a:cubicBezTo>
                  <a:cubicBezTo>
                    <a:pt x="6490466" y="1503161"/>
                    <a:pt x="6486804" y="1499499"/>
                    <a:pt x="6486804" y="1504382"/>
                  </a:cubicBezTo>
                  <a:cubicBezTo>
                    <a:pt x="6486804" y="1510486"/>
                    <a:pt x="6486804" y="1514148"/>
                    <a:pt x="6486804" y="1517810"/>
                  </a:cubicBezTo>
                  <a:cubicBezTo>
                    <a:pt x="6486804" y="1517810"/>
                    <a:pt x="6486804" y="1517810"/>
                    <a:pt x="6485583" y="1517810"/>
                  </a:cubicBezTo>
                  <a:cubicBezTo>
                    <a:pt x="6484362" y="1517810"/>
                    <a:pt x="6480700" y="1520251"/>
                    <a:pt x="6478259" y="1519031"/>
                  </a:cubicBezTo>
                  <a:cubicBezTo>
                    <a:pt x="6473376" y="1516589"/>
                    <a:pt x="6474597" y="1519031"/>
                    <a:pt x="6472155" y="1517810"/>
                  </a:cubicBezTo>
                  <a:cubicBezTo>
                    <a:pt x="6468493" y="1516589"/>
                    <a:pt x="6472155" y="1512927"/>
                    <a:pt x="6463610" y="1519031"/>
                  </a:cubicBezTo>
                  <a:cubicBezTo>
                    <a:pt x="6459948" y="1522693"/>
                    <a:pt x="6455065" y="1525134"/>
                    <a:pt x="6455065" y="1520251"/>
                  </a:cubicBezTo>
                  <a:cubicBezTo>
                    <a:pt x="6455065" y="1519031"/>
                    <a:pt x="6453845" y="1517810"/>
                    <a:pt x="6452624" y="1517810"/>
                  </a:cubicBezTo>
                  <a:cubicBezTo>
                    <a:pt x="6456286" y="1517810"/>
                    <a:pt x="6459948" y="1514148"/>
                    <a:pt x="6462390" y="1510486"/>
                  </a:cubicBezTo>
                  <a:close/>
                  <a:moveTo>
                    <a:pt x="6362292" y="1237049"/>
                  </a:moveTo>
                  <a:cubicBezTo>
                    <a:pt x="6362292" y="1237049"/>
                    <a:pt x="6362292" y="1237049"/>
                    <a:pt x="6362292" y="1237049"/>
                  </a:cubicBezTo>
                  <a:cubicBezTo>
                    <a:pt x="6362292" y="1237049"/>
                    <a:pt x="6362292" y="1237049"/>
                    <a:pt x="6362292" y="1237049"/>
                  </a:cubicBezTo>
                  <a:cubicBezTo>
                    <a:pt x="6362292" y="1237049"/>
                    <a:pt x="6362292" y="1237049"/>
                    <a:pt x="6362292" y="1237049"/>
                  </a:cubicBezTo>
                  <a:close/>
                  <a:moveTo>
                    <a:pt x="6350085" y="1213856"/>
                  </a:moveTo>
                  <a:cubicBezTo>
                    <a:pt x="6350085" y="1213856"/>
                    <a:pt x="6348865" y="1215076"/>
                    <a:pt x="6348865" y="1215076"/>
                  </a:cubicBezTo>
                  <a:cubicBezTo>
                    <a:pt x="6342761" y="1218738"/>
                    <a:pt x="6342761" y="1215076"/>
                    <a:pt x="6341540" y="1212635"/>
                  </a:cubicBezTo>
                  <a:cubicBezTo>
                    <a:pt x="6341540" y="1212635"/>
                    <a:pt x="6341540" y="1212635"/>
                    <a:pt x="6341540" y="1212635"/>
                  </a:cubicBezTo>
                  <a:cubicBezTo>
                    <a:pt x="6343981" y="1213856"/>
                    <a:pt x="6347644" y="1213856"/>
                    <a:pt x="6350085" y="1213856"/>
                  </a:cubicBezTo>
                  <a:close/>
                  <a:moveTo>
                    <a:pt x="6332995" y="1182117"/>
                  </a:moveTo>
                  <a:cubicBezTo>
                    <a:pt x="6334216" y="1182117"/>
                    <a:pt x="6335437" y="1180896"/>
                    <a:pt x="6336658" y="1180896"/>
                  </a:cubicBezTo>
                  <a:cubicBezTo>
                    <a:pt x="6335437" y="1182117"/>
                    <a:pt x="6335437" y="1184559"/>
                    <a:pt x="6335437" y="1184559"/>
                  </a:cubicBezTo>
                  <a:cubicBezTo>
                    <a:pt x="6334216" y="1182117"/>
                    <a:pt x="6332995" y="1182117"/>
                    <a:pt x="6332995" y="1182117"/>
                  </a:cubicBezTo>
                  <a:cubicBezTo>
                    <a:pt x="6332995" y="1182117"/>
                    <a:pt x="6332995" y="1182117"/>
                    <a:pt x="6332995" y="1182117"/>
                  </a:cubicBezTo>
                  <a:close/>
                  <a:moveTo>
                    <a:pt x="6332995" y="1211414"/>
                  </a:moveTo>
                  <a:cubicBezTo>
                    <a:pt x="6331774" y="1212635"/>
                    <a:pt x="6330554" y="1212635"/>
                    <a:pt x="6329333" y="1212635"/>
                  </a:cubicBezTo>
                  <a:cubicBezTo>
                    <a:pt x="6329333" y="1212635"/>
                    <a:pt x="6328113" y="1211414"/>
                    <a:pt x="6328113" y="1211414"/>
                  </a:cubicBezTo>
                  <a:cubicBezTo>
                    <a:pt x="6330554" y="1211414"/>
                    <a:pt x="6331774" y="1211414"/>
                    <a:pt x="6332995" y="1211414"/>
                  </a:cubicBezTo>
                  <a:close/>
                  <a:moveTo>
                    <a:pt x="6324451" y="1211414"/>
                  </a:moveTo>
                  <a:cubicBezTo>
                    <a:pt x="6325671" y="1211414"/>
                    <a:pt x="6325671" y="1211414"/>
                    <a:pt x="6326892" y="1211414"/>
                  </a:cubicBezTo>
                  <a:cubicBezTo>
                    <a:pt x="6325671" y="1212635"/>
                    <a:pt x="6325671" y="1215076"/>
                    <a:pt x="6325671" y="1215076"/>
                  </a:cubicBezTo>
                  <a:cubicBezTo>
                    <a:pt x="6324451" y="1212635"/>
                    <a:pt x="6322009" y="1212635"/>
                    <a:pt x="6320788" y="1211414"/>
                  </a:cubicBezTo>
                  <a:cubicBezTo>
                    <a:pt x="6322009" y="1211414"/>
                    <a:pt x="6323230" y="1211414"/>
                    <a:pt x="6324451" y="1211414"/>
                  </a:cubicBezTo>
                  <a:close/>
                  <a:moveTo>
                    <a:pt x="6315905" y="1085682"/>
                  </a:moveTo>
                  <a:cubicBezTo>
                    <a:pt x="6315905" y="1086903"/>
                    <a:pt x="6315905" y="1088123"/>
                    <a:pt x="6315905" y="1088123"/>
                  </a:cubicBezTo>
                  <a:cubicBezTo>
                    <a:pt x="6315905" y="1088123"/>
                    <a:pt x="6314685" y="1086903"/>
                    <a:pt x="6314685" y="1086903"/>
                  </a:cubicBezTo>
                  <a:cubicBezTo>
                    <a:pt x="6314685" y="1086903"/>
                    <a:pt x="6314685" y="1085682"/>
                    <a:pt x="6315905" y="1085682"/>
                  </a:cubicBezTo>
                  <a:close/>
                  <a:moveTo>
                    <a:pt x="6147449" y="1086903"/>
                  </a:moveTo>
                  <a:cubicBezTo>
                    <a:pt x="6147449" y="1086903"/>
                    <a:pt x="6146228" y="1086903"/>
                    <a:pt x="6146228" y="1088123"/>
                  </a:cubicBezTo>
                  <a:cubicBezTo>
                    <a:pt x="6146228" y="1088123"/>
                    <a:pt x="6146228" y="1086903"/>
                    <a:pt x="6146228" y="1085682"/>
                  </a:cubicBezTo>
                  <a:cubicBezTo>
                    <a:pt x="6146228" y="1085682"/>
                    <a:pt x="6147449" y="1086903"/>
                    <a:pt x="6147449" y="1086903"/>
                  </a:cubicBezTo>
                  <a:close/>
                  <a:moveTo>
                    <a:pt x="6129138" y="1182117"/>
                  </a:moveTo>
                  <a:cubicBezTo>
                    <a:pt x="6129138" y="1182117"/>
                    <a:pt x="6129138" y="1182117"/>
                    <a:pt x="6129138" y="1182117"/>
                  </a:cubicBezTo>
                  <a:cubicBezTo>
                    <a:pt x="6127918" y="1182117"/>
                    <a:pt x="6127918" y="1183338"/>
                    <a:pt x="6126697" y="1183338"/>
                  </a:cubicBezTo>
                  <a:cubicBezTo>
                    <a:pt x="6126697" y="1183338"/>
                    <a:pt x="6126697" y="1180896"/>
                    <a:pt x="6125476" y="1179676"/>
                  </a:cubicBezTo>
                  <a:cubicBezTo>
                    <a:pt x="6126697" y="1180896"/>
                    <a:pt x="6127918" y="1180896"/>
                    <a:pt x="6129138" y="1182117"/>
                  </a:cubicBezTo>
                  <a:close/>
                  <a:moveTo>
                    <a:pt x="6119373" y="1212635"/>
                  </a:moveTo>
                  <a:lnTo>
                    <a:pt x="6116931" y="1216297"/>
                  </a:lnTo>
                  <a:cubicBezTo>
                    <a:pt x="6115711" y="1216297"/>
                    <a:pt x="6115711" y="1215076"/>
                    <a:pt x="6114490" y="1215076"/>
                  </a:cubicBezTo>
                  <a:cubicBezTo>
                    <a:pt x="6114490" y="1215076"/>
                    <a:pt x="6113269" y="1213856"/>
                    <a:pt x="6113269" y="1213856"/>
                  </a:cubicBezTo>
                  <a:cubicBezTo>
                    <a:pt x="6113269" y="1213856"/>
                    <a:pt x="6116931" y="1213856"/>
                    <a:pt x="6119373" y="1212635"/>
                  </a:cubicBezTo>
                  <a:close/>
                  <a:moveTo>
                    <a:pt x="6099841" y="1237049"/>
                  </a:moveTo>
                  <a:cubicBezTo>
                    <a:pt x="6099841" y="1237049"/>
                    <a:pt x="6099841" y="1237049"/>
                    <a:pt x="6099841" y="1237049"/>
                  </a:cubicBezTo>
                  <a:cubicBezTo>
                    <a:pt x="6099841" y="1237049"/>
                    <a:pt x="6099841" y="1237049"/>
                    <a:pt x="6099841" y="1237049"/>
                  </a:cubicBezTo>
                  <a:cubicBezTo>
                    <a:pt x="6099841" y="1237049"/>
                    <a:pt x="6099841" y="1237049"/>
                    <a:pt x="6099841" y="1237049"/>
                  </a:cubicBezTo>
                  <a:close/>
                  <a:moveTo>
                    <a:pt x="6057117" y="1440906"/>
                  </a:moveTo>
                  <a:cubicBezTo>
                    <a:pt x="6057117" y="1442126"/>
                    <a:pt x="6055896" y="1442126"/>
                    <a:pt x="6054676" y="1442126"/>
                  </a:cubicBezTo>
                  <a:cubicBezTo>
                    <a:pt x="6053455" y="1442126"/>
                    <a:pt x="6052234" y="1439685"/>
                    <a:pt x="6051013" y="1438464"/>
                  </a:cubicBezTo>
                  <a:cubicBezTo>
                    <a:pt x="6052234" y="1439685"/>
                    <a:pt x="6054676" y="1439685"/>
                    <a:pt x="6057117" y="1440906"/>
                  </a:cubicBezTo>
                  <a:close/>
                  <a:moveTo>
                    <a:pt x="6054676" y="1472644"/>
                  </a:moveTo>
                  <a:cubicBezTo>
                    <a:pt x="6053455" y="1472644"/>
                    <a:pt x="6052234" y="1471423"/>
                    <a:pt x="6052234" y="1470203"/>
                  </a:cubicBezTo>
                  <a:cubicBezTo>
                    <a:pt x="6052234" y="1470203"/>
                    <a:pt x="6052234" y="1470203"/>
                    <a:pt x="6052234" y="1470203"/>
                  </a:cubicBezTo>
                  <a:cubicBezTo>
                    <a:pt x="6052234" y="1470203"/>
                    <a:pt x="6053455" y="1471423"/>
                    <a:pt x="6054676" y="1472644"/>
                  </a:cubicBezTo>
                  <a:close/>
                  <a:moveTo>
                    <a:pt x="6051013" y="1318836"/>
                  </a:moveTo>
                  <a:cubicBezTo>
                    <a:pt x="6051013" y="1318836"/>
                    <a:pt x="6049793" y="1320056"/>
                    <a:pt x="6049793" y="1320056"/>
                  </a:cubicBezTo>
                  <a:cubicBezTo>
                    <a:pt x="6049793" y="1320056"/>
                    <a:pt x="6049793" y="1318836"/>
                    <a:pt x="6048572" y="1316394"/>
                  </a:cubicBezTo>
                  <a:cubicBezTo>
                    <a:pt x="6049793" y="1317615"/>
                    <a:pt x="6051013" y="1318836"/>
                    <a:pt x="6051013" y="1318836"/>
                  </a:cubicBezTo>
                  <a:close/>
                  <a:moveTo>
                    <a:pt x="6052234" y="1477527"/>
                  </a:moveTo>
                  <a:cubicBezTo>
                    <a:pt x="6052234" y="1478747"/>
                    <a:pt x="6054676" y="1477527"/>
                    <a:pt x="6057117" y="1476306"/>
                  </a:cubicBezTo>
                  <a:cubicBezTo>
                    <a:pt x="6057117" y="1476306"/>
                    <a:pt x="6058338" y="1476306"/>
                    <a:pt x="6058338" y="1475085"/>
                  </a:cubicBezTo>
                  <a:cubicBezTo>
                    <a:pt x="6059558" y="1476306"/>
                    <a:pt x="6062000" y="1478747"/>
                    <a:pt x="6063220" y="1479968"/>
                  </a:cubicBezTo>
                  <a:cubicBezTo>
                    <a:pt x="6064441" y="1481189"/>
                    <a:pt x="6065662" y="1482410"/>
                    <a:pt x="6066883" y="1482410"/>
                  </a:cubicBezTo>
                  <a:cubicBezTo>
                    <a:pt x="6064441" y="1482410"/>
                    <a:pt x="6060779" y="1483630"/>
                    <a:pt x="6058338" y="1486072"/>
                  </a:cubicBezTo>
                  <a:cubicBezTo>
                    <a:pt x="6058338" y="1486072"/>
                    <a:pt x="6059558" y="1475085"/>
                    <a:pt x="6052234" y="1481189"/>
                  </a:cubicBezTo>
                  <a:cubicBezTo>
                    <a:pt x="6051013" y="1481189"/>
                    <a:pt x="6048572" y="1481189"/>
                    <a:pt x="6044910" y="1476306"/>
                  </a:cubicBezTo>
                  <a:cubicBezTo>
                    <a:pt x="6037586" y="1466540"/>
                    <a:pt x="6036365" y="1475085"/>
                    <a:pt x="6033924" y="1478747"/>
                  </a:cubicBezTo>
                  <a:cubicBezTo>
                    <a:pt x="6033924" y="1479968"/>
                    <a:pt x="6032703" y="1481189"/>
                    <a:pt x="6032703" y="1481189"/>
                  </a:cubicBezTo>
                  <a:cubicBezTo>
                    <a:pt x="6031482" y="1481189"/>
                    <a:pt x="6030262" y="1482410"/>
                    <a:pt x="6029041" y="1481189"/>
                  </a:cubicBezTo>
                  <a:cubicBezTo>
                    <a:pt x="6026599" y="1478747"/>
                    <a:pt x="6026599" y="1479968"/>
                    <a:pt x="6025379" y="1478747"/>
                  </a:cubicBezTo>
                  <a:cubicBezTo>
                    <a:pt x="6024158" y="1477527"/>
                    <a:pt x="6024158" y="1477527"/>
                    <a:pt x="6024158" y="1476306"/>
                  </a:cubicBezTo>
                  <a:cubicBezTo>
                    <a:pt x="6024158" y="1476306"/>
                    <a:pt x="6022937" y="1476306"/>
                    <a:pt x="6020496" y="1477527"/>
                  </a:cubicBezTo>
                  <a:cubicBezTo>
                    <a:pt x="6020496" y="1477527"/>
                    <a:pt x="6020496" y="1477527"/>
                    <a:pt x="6019275" y="1477527"/>
                  </a:cubicBezTo>
                  <a:cubicBezTo>
                    <a:pt x="6015613" y="1475085"/>
                    <a:pt x="6011951" y="1471423"/>
                    <a:pt x="6010730" y="1472644"/>
                  </a:cubicBezTo>
                  <a:cubicBezTo>
                    <a:pt x="6008289" y="1472644"/>
                    <a:pt x="6007068" y="1475085"/>
                    <a:pt x="6005848" y="1475085"/>
                  </a:cubicBezTo>
                  <a:cubicBezTo>
                    <a:pt x="6004627" y="1475085"/>
                    <a:pt x="6004627" y="1475085"/>
                    <a:pt x="6004627" y="1473865"/>
                  </a:cubicBezTo>
                  <a:cubicBezTo>
                    <a:pt x="6005848" y="1472644"/>
                    <a:pt x="6007068" y="1472644"/>
                    <a:pt x="6008289" y="1471423"/>
                  </a:cubicBezTo>
                  <a:cubicBezTo>
                    <a:pt x="6010730" y="1468982"/>
                    <a:pt x="6015613" y="1470203"/>
                    <a:pt x="6018055" y="1468982"/>
                  </a:cubicBezTo>
                  <a:cubicBezTo>
                    <a:pt x="6021717" y="1466540"/>
                    <a:pt x="6029041" y="1471423"/>
                    <a:pt x="6032703" y="1470203"/>
                  </a:cubicBezTo>
                  <a:cubicBezTo>
                    <a:pt x="6038806" y="1467761"/>
                    <a:pt x="6043689" y="1470203"/>
                    <a:pt x="6046131" y="1471423"/>
                  </a:cubicBezTo>
                  <a:cubicBezTo>
                    <a:pt x="6047351" y="1476306"/>
                    <a:pt x="6051013" y="1476306"/>
                    <a:pt x="6052234" y="1477527"/>
                  </a:cubicBezTo>
                  <a:close/>
                  <a:moveTo>
                    <a:pt x="6020496" y="1460437"/>
                  </a:moveTo>
                  <a:cubicBezTo>
                    <a:pt x="6021717" y="1460437"/>
                    <a:pt x="6022937" y="1460437"/>
                    <a:pt x="6024158" y="1460437"/>
                  </a:cubicBezTo>
                  <a:cubicBezTo>
                    <a:pt x="6024158" y="1460437"/>
                    <a:pt x="6025379" y="1460437"/>
                    <a:pt x="6025379" y="1460437"/>
                  </a:cubicBezTo>
                  <a:cubicBezTo>
                    <a:pt x="6022937" y="1461658"/>
                    <a:pt x="6021717" y="1461658"/>
                    <a:pt x="6020496" y="1460437"/>
                  </a:cubicBezTo>
                  <a:close/>
                  <a:moveTo>
                    <a:pt x="6031482" y="1460437"/>
                  </a:moveTo>
                  <a:cubicBezTo>
                    <a:pt x="6033924" y="1460437"/>
                    <a:pt x="6035144" y="1461658"/>
                    <a:pt x="6036365" y="1461658"/>
                  </a:cubicBezTo>
                  <a:cubicBezTo>
                    <a:pt x="6037586" y="1462878"/>
                    <a:pt x="6038806" y="1462878"/>
                    <a:pt x="6040027" y="1462878"/>
                  </a:cubicBezTo>
                  <a:cubicBezTo>
                    <a:pt x="6040027" y="1462878"/>
                    <a:pt x="6040027" y="1462878"/>
                    <a:pt x="6040027" y="1462878"/>
                  </a:cubicBezTo>
                  <a:cubicBezTo>
                    <a:pt x="6038806" y="1462878"/>
                    <a:pt x="6036365" y="1464099"/>
                    <a:pt x="6036365" y="1461658"/>
                  </a:cubicBezTo>
                  <a:cubicBezTo>
                    <a:pt x="6032703" y="1460437"/>
                    <a:pt x="6032703" y="1462878"/>
                    <a:pt x="6031482" y="1460437"/>
                  </a:cubicBezTo>
                  <a:cubicBezTo>
                    <a:pt x="6031482" y="1461658"/>
                    <a:pt x="6031482" y="1460437"/>
                    <a:pt x="6031482" y="1460437"/>
                  </a:cubicBezTo>
                  <a:close/>
                  <a:moveTo>
                    <a:pt x="6042469" y="1434802"/>
                  </a:moveTo>
                  <a:cubicBezTo>
                    <a:pt x="6043689" y="1434802"/>
                    <a:pt x="6044910" y="1436023"/>
                    <a:pt x="6044910" y="1436023"/>
                  </a:cubicBezTo>
                  <a:cubicBezTo>
                    <a:pt x="6044910" y="1436023"/>
                    <a:pt x="6043689" y="1436023"/>
                    <a:pt x="6043689" y="1436023"/>
                  </a:cubicBezTo>
                  <a:cubicBezTo>
                    <a:pt x="6041248" y="1437244"/>
                    <a:pt x="6038806" y="1437244"/>
                    <a:pt x="6037586" y="1439685"/>
                  </a:cubicBezTo>
                  <a:cubicBezTo>
                    <a:pt x="6037586" y="1444568"/>
                    <a:pt x="6032703" y="1442126"/>
                    <a:pt x="6029041" y="1438464"/>
                  </a:cubicBezTo>
                  <a:cubicBezTo>
                    <a:pt x="6020496" y="1432361"/>
                    <a:pt x="6024158" y="1434802"/>
                    <a:pt x="6020496" y="1438464"/>
                  </a:cubicBezTo>
                  <a:cubicBezTo>
                    <a:pt x="6018055" y="1439685"/>
                    <a:pt x="6019275" y="1437244"/>
                    <a:pt x="6014392" y="1440906"/>
                  </a:cubicBezTo>
                  <a:cubicBezTo>
                    <a:pt x="6011951" y="1442126"/>
                    <a:pt x="6008289" y="1439685"/>
                    <a:pt x="6007068" y="1440906"/>
                  </a:cubicBezTo>
                  <a:cubicBezTo>
                    <a:pt x="6004627" y="1440906"/>
                    <a:pt x="6002185" y="1438464"/>
                    <a:pt x="6000965" y="1438464"/>
                  </a:cubicBezTo>
                  <a:cubicBezTo>
                    <a:pt x="5999744" y="1438464"/>
                    <a:pt x="5998523" y="1438464"/>
                    <a:pt x="5997303" y="1439685"/>
                  </a:cubicBezTo>
                  <a:cubicBezTo>
                    <a:pt x="5997303" y="1439685"/>
                    <a:pt x="5997303" y="1439685"/>
                    <a:pt x="5997303" y="1439685"/>
                  </a:cubicBezTo>
                  <a:cubicBezTo>
                    <a:pt x="5998523" y="1438464"/>
                    <a:pt x="5998523" y="1438464"/>
                    <a:pt x="5998523" y="1437244"/>
                  </a:cubicBezTo>
                  <a:cubicBezTo>
                    <a:pt x="6004627" y="1437244"/>
                    <a:pt x="6018055" y="1431140"/>
                    <a:pt x="6022937" y="1432361"/>
                  </a:cubicBezTo>
                  <a:cubicBezTo>
                    <a:pt x="6030262" y="1434802"/>
                    <a:pt x="6037586" y="1432361"/>
                    <a:pt x="6042469" y="1434802"/>
                  </a:cubicBezTo>
                  <a:close/>
                  <a:moveTo>
                    <a:pt x="6024158" y="1403064"/>
                  </a:moveTo>
                  <a:cubicBezTo>
                    <a:pt x="6025379" y="1404285"/>
                    <a:pt x="6026599" y="1404285"/>
                    <a:pt x="6029041" y="1404285"/>
                  </a:cubicBezTo>
                  <a:cubicBezTo>
                    <a:pt x="6029041" y="1404285"/>
                    <a:pt x="6027820" y="1405505"/>
                    <a:pt x="6026599" y="1406726"/>
                  </a:cubicBezTo>
                  <a:cubicBezTo>
                    <a:pt x="6026599" y="1406726"/>
                    <a:pt x="6026599" y="1406726"/>
                    <a:pt x="6026599" y="1406726"/>
                  </a:cubicBezTo>
                  <a:cubicBezTo>
                    <a:pt x="6026599" y="1406726"/>
                    <a:pt x="6025379" y="1406726"/>
                    <a:pt x="6025379" y="1407947"/>
                  </a:cubicBezTo>
                  <a:cubicBezTo>
                    <a:pt x="6024158" y="1407947"/>
                    <a:pt x="6021717" y="1407947"/>
                    <a:pt x="6020496" y="1407947"/>
                  </a:cubicBezTo>
                  <a:cubicBezTo>
                    <a:pt x="6019275" y="1407947"/>
                    <a:pt x="6019275" y="1406726"/>
                    <a:pt x="6018055" y="1405505"/>
                  </a:cubicBezTo>
                  <a:cubicBezTo>
                    <a:pt x="6016834" y="1403064"/>
                    <a:pt x="6013172" y="1404285"/>
                    <a:pt x="6010730" y="1403064"/>
                  </a:cubicBezTo>
                  <a:cubicBezTo>
                    <a:pt x="6010730" y="1403064"/>
                    <a:pt x="6008289" y="1404285"/>
                    <a:pt x="6007068" y="1404285"/>
                  </a:cubicBezTo>
                  <a:cubicBezTo>
                    <a:pt x="6005848" y="1404285"/>
                    <a:pt x="6004627" y="1405505"/>
                    <a:pt x="6003406" y="1404285"/>
                  </a:cubicBezTo>
                  <a:cubicBezTo>
                    <a:pt x="6000965" y="1401843"/>
                    <a:pt x="6000965" y="1404285"/>
                    <a:pt x="5999744" y="1403064"/>
                  </a:cubicBezTo>
                  <a:cubicBezTo>
                    <a:pt x="5998523" y="1401843"/>
                    <a:pt x="5998523" y="1401843"/>
                    <a:pt x="5998523" y="1401843"/>
                  </a:cubicBezTo>
                  <a:cubicBezTo>
                    <a:pt x="5998523" y="1401843"/>
                    <a:pt x="5997303" y="1401843"/>
                    <a:pt x="5994861" y="1403064"/>
                  </a:cubicBezTo>
                  <a:cubicBezTo>
                    <a:pt x="5992420" y="1404285"/>
                    <a:pt x="5989978" y="1405505"/>
                    <a:pt x="5989978" y="1403064"/>
                  </a:cubicBezTo>
                  <a:cubicBezTo>
                    <a:pt x="5989978" y="1401843"/>
                    <a:pt x="5988758" y="1401843"/>
                    <a:pt x="5987537" y="1400623"/>
                  </a:cubicBezTo>
                  <a:cubicBezTo>
                    <a:pt x="5985096" y="1398181"/>
                    <a:pt x="5982654" y="1403064"/>
                    <a:pt x="5981434" y="1403064"/>
                  </a:cubicBezTo>
                  <a:cubicBezTo>
                    <a:pt x="5980213" y="1403064"/>
                    <a:pt x="5980213" y="1401843"/>
                    <a:pt x="5980213" y="1399402"/>
                  </a:cubicBezTo>
                  <a:cubicBezTo>
                    <a:pt x="5981434" y="1394519"/>
                    <a:pt x="5976551" y="1398181"/>
                    <a:pt x="5974109" y="1399402"/>
                  </a:cubicBezTo>
                  <a:cubicBezTo>
                    <a:pt x="5969227" y="1401843"/>
                    <a:pt x="5970447" y="1399402"/>
                    <a:pt x="5970447" y="1395740"/>
                  </a:cubicBezTo>
                  <a:cubicBezTo>
                    <a:pt x="5970447" y="1393298"/>
                    <a:pt x="5970447" y="1388416"/>
                    <a:pt x="5965564" y="1393298"/>
                  </a:cubicBezTo>
                  <a:cubicBezTo>
                    <a:pt x="5963123" y="1394519"/>
                    <a:pt x="5961902" y="1394519"/>
                    <a:pt x="5961902" y="1394519"/>
                  </a:cubicBezTo>
                  <a:cubicBezTo>
                    <a:pt x="5961902" y="1393298"/>
                    <a:pt x="5960682" y="1393298"/>
                    <a:pt x="5960682" y="1393298"/>
                  </a:cubicBezTo>
                  <a:cubicBezTo>
                    <a:pt x="5961902" y="1392078"/>
                    <a:pt x="5963123" y="1392078"/>
                    <a:pt x="5963123" y="1390857"/>
                  </a:cubicBezTo>
                  <a:cubicBezTo>
                    <a:pt x="5965564" y="1392078"/>
                    <a:pt x="5971668" y="1390857"/>
                    <a:pt x="5976551" y="1390857"/>
                  </a:cubicBezTo>
                  <a:cubicBezTo>
                    <a:pt x="5981434" y="1389636"/>
                    <a:pt x="5987537" y="1389636"/>
                    <a:pt x="5989978" y="1390857"/>
                  </a:cubicBezTo>
                  <a:cubicBezTo>
                    <a:pt x="5996082" y="1393298"/>
                    <a:pt x="6003406" y="1392078"/>
                    <a:pt x="6008289" y="1394519"/>
                  </a:cubicBezTo>
                  <a:cubicBezTo>
                    <a:pt x="6014392" y="1398181"/>
                    <a:pt x="6019275" y="1400623"/>
                    <a:pt x="6024158" y="1403064"/>
                  </a:cubicBezTo>
                  <a:close/>
                  <a:moveTo>
                    <a:pt x="5963123" y="1376209"/>
                  </a:moveTo>
                  <a:cubicBezTo>
                    <a:pt x="5963123" y="1376209"/>
                    <a:pt x="5963123" y="1376209"/>
                    <a:pt x="5963123" y="1376209"/>
                  </a:cubicBezTo>
                  <a:cubicBezTo>
                    <a:pt x="5963123" y="1376209"/>
                    <a:pt x="5963123" y="1376209"/>
                    <a:pt x="5963123" y="1376209"/>
                  </a:cubicBezTo>
                  <a:cubicBezTo>
                    <a:pt x="5963123" y="1376209"/>
                    <a:pt x="5963123" y="1376209"/>
                    <a:pt x="5963123" y="1376209"/>
                  </a:cubicBezTo>
                  <a:close/>
                  <a:moveTo>
                    <a:pt x="5966785" y="1373767"/>
                  </a:moveTo>
                  <a:cubicBezTo>
                    <a:pt x="5968006" y="1373767"/>
                    <a:pt x="5968006" y="1373767"/>
                    <a:pt x="5968006" y="1372547"/>
                  </a:cubicBezTo>
                  <a:cubicBezTo>
                    <a:pt x="5968006" y="1372547"/>
                    <a:pt x="5968006" y="1372547"/>
                    <a:pt x="5968006" y="1372547"/>
                  </a:cubicBezTo>
                  <a:cubicBezTo>
                    <a:pt x="5968006" y="1372547"/>
                    <a:pt x="5968006" y="1372547"/>
                    <a:pt x="5968006" y="1372547"/>
                  </a:cubicBezTo>
                  <a:cubicBezTo>
                    <a:pt x="5968006" y="1373767"/>
                    <a:pt x="5968006" y="1373767"/>
                    <a:pt x="5966785" y="1373767"/>
                  </a:cubicBezTo>
                  <a:close/>
                  <a:moveTo>
                    <a:pt x="5976551" y="1371326"/>
                  </a:moveTo>
                  <a:cubicBezTo>
                    <a:pt x="5976551" y="1371326"/>
                    <a:pt x="5977771" y="1371326"/>
                    <a:pt x="5976551" y="1371326"/>
                  </a:cubicBezTo>
                  <a:cubicBezTo>
                    <a:pt x="5981434" y="1367664"/>
                    <a:pt x="5983875" y="1368884"/>
                    <a:pt x="5985096" y="1368884"/>
                  </a:cubicBezTo>
                  <a:cubicBezTo>
                    <a:pt x="5986316" y="1368884"/>
                    <a:pt x="5988758" y="1367664"/>
                    <a:pt x="5988758" y="1368884"/>
                  </a:cubicBezTo>
                  <a:cubicBezTo>
                    <a:pt x="5988758" y="1368884"/>
                    <a:pt x="5988758" y="1368884"/>
                    <a:pt x="5989978" y="1368884"/>
                  </a:cubicBezTo>
                  <a:cubicBezTo>
                    <a:pt x="5988758" y="1368884"/>
                    <a:pt x="5988758" y="1370105"/>
                    <a:pt x="5988758" y="1371326"/>
                  </a:cubicBezTo>
                  <a:cubicBezTo>
                    <a:pt x="5989978" y="1376209"/>
                    <a:pt x="5983875" y="1373767"/>
                    <a:pt x="5978992" y="1372547"/>
                  </a:cubicBezTo>
                  <a:cubicBezTo>
                    <a:pt x="5977771" y="1372547"/>
                    <a:pt x="5977771" y="1371326"/>
                    <a:pt x="5976551" y="1371326"/>
                  </a:cubicBezTo>
                  <a:close/>
                  <a:moveTo>
                    <a:pt x="5972889" y="1320056"/>
                  </a:moveTo>
                  <a:cubicBezTo>
                    <a:pt x="5975330" y="1316394"/>
                    <a:pt x="5978992" y="1316394"/>
                    <a:pt x="5980213" y="1316394"/>
                  </a:cubicBezTo>
                  <a:cubicBezTo>
                    <a:pt x="5980213" y="1316394"/>
                    <a:pt x="5981434" y="1316394"/>
                    <a:pt x="5982654" y="1315174"/>
                  </a:cubicBezTo>
                  <a:cubicBezTo>
                    <a:pt x="5982654" y="1315174"/>
                    <a:pt x="5982654" y="1315174"/>
                    <a:pt x="5982654" y="1315174"/>
                  </a:cubicBezTo>
                  <a:cubicBezTo>
                    <a:pt x="5981434" y="1317615"/>
                    <a:pt x="5980213" y="1321277"/>
                    <a:pt x="5978992" y="1318836"/>
                  </a:cubicBezTo>
                  <a:cubicBezTo>
                    <a:pt x="5977771" y="1317615"/>
                    <a:pt x="5976551" y="1318836"/>
                    <a:pt x="5975330" y="1318836"/>
                  </a:cubicBezTo>
                  <a:cubicBezTo>
                    <a:pt x="5972889" y="1318836"/>
                    <a:pt x="5972889" y="1323719"/>
                    <a:pt x="5971668" y="1324939"/>
                  </a:cubicBezTo>
                  <a:cubicBezTo>
                    <a:pt x="5970447" y="1326160"/>
                    <a:pt x="5969227" y="1324939"/>
                    <a:pt x="5969227" y="1323719"/>
                  </a:cubicBezTo>
                  <a:cubicBezTo>
                    <a:pt x="5969227" y="1322498"/>
                    <a:pt x="5968006" y="1322498"/>
                    <a:pt x="5968006" y="1322498"/>
                  </a:cubicBezTo>
                  <a:cubicBezTo>
                    <a:pt x="5969227" y="1321277"/>
                    <a:pt x="5971668" y="1321277"/>
                    <a:pt x="5972889" y="1320056"/>
                  </a:cubicBezTo>
                  <a:close/>
                  <a:moveTo>
                    <a:pt x="5960682" y="1328601"/>
                  </a:moveTo>
                  <a:cubicBezTo>
                    <a:pt x="5961902" y="1327381"/>
                    <a:pt x="5964344" y="1326160"/>
                    <a:pt x="5965564" y="1324939"/>
                  </a:cubicBezTo>
                  <a:cubicBezTo>
                    <a:pt x="5965564" y="1324939"/>
                    <a:pt x="5966785" y="1323719"/>
                    <a:pt x="5966785" y="1323719"/>
                  </a:cubicBezTo>
                  <a:cubicBezTo>
                    <a:pt x="5965564" y="1324939"/>
                    <a:pt x="5964344" y="1327381"/>
                    <a:pt x="5964344" y="1328601"/>
                  </a:cubicBezTo>
                  <a:cubicBezTo>
                    <a:pt x="5961902" y="1332263"/>
                    <a:pt x="5960682" y="1329822"/>
                    <a:pt x="5960682" y="1328601"/>
                  </a:cubicBezTo>
                  <a:cubicBezTo>
                    <a:pt x="5959461" y="1328601"/>
                    <a:pt x="5959461" y="1328601"/>
                    <a:pt x="5960682" y="1328601"/>
                  </a:cubicBezTo>
                  <a:close/>
                  <a:moveTo>
                    <a:pt x="5953357" y="1362781"/>
                  </a:moveTo>
                  <a:cubicBezTo>
                    <a:pt x="5959461" y="1365222"/>
                    <a:pt x="5976551" y="1357898"/>
                    <a:pt x="5982654" y="1360340"/>
                  </a:cubicBezTo>
                  <a:cubicBezTo>
                    <a:pt x="5988758" y="1362781"/>
                    <a:pt x="5997303" y="1360340"/>
                    <a:pt x="6002185" y="1364002"/>
                  </a:cubicBezTo>
                  <a:cubicBezTo>
                    <a:pt x="6004627" y="1365222"/>
                    <a:pt x="6007068" y="1366443"/>
                    <a:pt x="6009510" y="1367664"/>
                  </a:cubicBezTo>
                  <a:cubicBezTo>
                    <a:pt x="6009510" y="1368884"/>
                    <a:pt x="6008289" y="1368884"/>
                    <a:pt x="6007068" y="1368884"/>
                  </a:cubicBezTo>
                  <a:cubicBezTo>
                    <a:pt x="6004627" y="1368884"/>
                    <a:pt x="5999744" y="1361560"/>
                    <a:pt x="5993641" y="1365222"/>
                  </a:cubicBezTo>
                  <a:cubicBezTo>
                    <a:pt x="5992420" y="1366443"/>
                    <a:pt x="5991199" y="1366443"/>
                    <a:pt x="5989978" y="1367664"/>
                  </a:cubicBezTo>
                  <a:cubicBezTo>
                    <a:pt x="5989978" y="1367664"/>
                    <a:pt x="5991199" y="1366443"/>
                    <a:pt x="5991199" y="1366443"/>
                  </a:cubicBezTo>
                  <a:cubicBezTo>
                    <a:pt x="5992420" y="1365222"/>
                    <a:pt x="5993641" y="1364002"/>
                    <a:pt x="5992420" y="1364002"/>
                  </a:cubicBezTo>
                  <a:cubicBezTo>
                    <a:pt x="5988758" y="1365222"/>
                    <a:pt x="5988758" y="1366443"/>
                    <a:pt x="5986316" y="1362781"/>
                  </a:cubicBezTo>
                  <a:cubicBezTo>
                    <a:pt x="5985096" y="1361560"/>
                    <a:pt x="5982654" y="1362781"/>
                    <a:pt x="5981434" y="1361560"/>
                  </a:cubicBezTo>
                  <a:cubicBezTo>
                    <a:pt x="5981434" y="1361560"/>
                    <a:pt x="5980213" y="1362781"/>
                    <a:pt x="5978992" y="1362781"/>
                  </a:cubicBezTo>
                  <a:cubicBezTo>
                    <a:pt x="5978992" y="1362781"/>
                    <a:pt x="5977771" y="1364002"/>
                    <a:pt x="5976551" y="1362781"/>
                  </a:cubicBezTo>
                  <a:cubicBezTo>
                    <a:pt x="5975330" y="1361560"/>
                    <a:pt x="5975330" y="1362781"/>
                    <a:pt x="5974109" y="1361560"/>
                  </a:cubicBezTo>
                  <a:cubicBezTo>
                    <a:pt x="5972889" y="1360340"/>
                    <a:pt x="5974109" y="1359119"/>
                    <a:pt x="5970447" y="1361560"/>
                  </a:cubicBezTo>
                  <a:cubicBezTo>
                    <a:pt x="5969227" y="1362781"/>
                    <a:pt x="5966785" y="1364002"/>
                    <a:pt x="5966785" y="1361560"/>
                  </a:cubicBezTo>
                  <a:cubicBezTo>
                    <a:pt x="5966785" y="1360340"/>
                    <a:pt x="5965564" y="1360340"/>
                    <a:pt x="5964344" y="1360340"/>
                  </a:cubicBezTo>
                  <a:cubicBezTo>
                    <a:pt x="5961902" y="1359119"/>
                    <a:pt x="5960682" y="1362781"/>
                    <a:pt x="5960682" y="1362781"/>
                  </a:cubicBezTo>
                  <a:cubicBezTo>
                    <a:pt x="5959461" y="1362781"/>
                    <a:pt x="5959461" y="1361560"/>
                    <a:pt x="5959461" y="1360340"/>
                  </a:cubicBezTo>
                  <a:cubicBezTo>
                    <a:pt x="5959461" y="1356677"/>
                    <a:pt x="5957020" y="1360340"/>
                    <a:pt x="5954578" y="1361560"/>
                  </a:cubicBezTo>
                  <a:cubicBezTo>
                    <a:pt x="5953357" y="1366443"/>
                    <a:pt x="5953357" y="1365222"/>
                    <a:pt x="5953357" y="1362781"/>
                  </a:cubicBezTo>
                  <a:cubicBezTo>
                    <a:pt x="5953357" y="1362781"/>
                    <a:pt x="5953357" y="1362781"/>
                    <a:pt x="5953357" y="1362781"/>
                  </a:cubicBezTo>
                  <a:cubicBezTo>
                    <a:pt x="5953357" y="1362781"/>
                    <a:pt x="5953357" y="1362781"/>
                    <a:pt x="5953357" y="1362781"/>
                  </a:cubicBezTo>
                  <a:close/>
                  <a:moveTo>
                    <a:pt x="5948475" y="1361560"/>
                  </a:moveTo>
                  <a:cubicBezTo>
                    <a:pt x="5948475" y="1361560"/>
                    <a:pt x="5949695" y="1361560"/>
                    <a:pt x="5950916" y="1361560"/>
                  </a:cubicBezTo>
                  <a:lnTo>
                    <a:pt x="5950916" y="1361560"/>
                  </a:lnTo>
                  <a:cubicBezTo>
                    <a:pt x="5949695" y="1362781"/>
                    <a:pt x="5948475" y="1362781"/>
                    <a:pt x="5948475" y="1362781"/>
                  </a:cubicBezTo>
                  <a:cubicBezTo>
                    <a:pt x="5948475" y="1362781"/>
                    <a:pt x="5947254" y="1361560"/>
                    <a:pt x="5947254" y="1361560"/>
                  </a:cubicBezTo>
                  <a:cubicBezTo>
                    <a:pt x="5947254" y="1361560"/>
                    <a:pt x="5947254" y="1361560"/>
                    <a:pt x="5948475" y="1361560"/>
                  </a:cubicBezTo>
                  <a:close/>
                  <a:moveTo>
                    <a:pt x="5944813" y="1362781"/>
                  </a:moveTo>
                  <a:cubicBezTo>
                    <a:pt x="5944813" y="1362781"/>
                    <a:pt x="5946033" y="1362781"/>
                    <a:pt x="5946033" y="1361560"/>
                  </a:cubicBezTo>
                  <a:cubicBezTo>
                    <a:pt x="5946033" y="1362781"/>
                    <a:pt x="5946033" y="1364002"/>
                    <a:pt x="5944813" y="1362781"/>
                  </a:cubicBezTo>
                  <a:cubicBezTo>
                    <a:pt x="5944813" y="1364002"/>
                    <a:pt x="5944813" y="1362781"/>
                    <a:pt x="5944813" y="1362781"/>
                  </a:cubicBezTo>
                  <a:cubicBezTo>
                    <a:pt x="5944813" y="1362781"/>
                    <a:pt x="5944813" y="1362781"/>
                    <a:pt x="5944813" y="1362781"/>
                  </a:cubicBezTo>
                  <a:close/>
                  <a:moveTo>
                    <a:pt x="5936268" y="1304187"/>
                  </a:moveTo>
                  <a:cubicBezTo>
                    <a:pt x="5936268" y="1305408"/>
                    <a:pt x="5936268" y="1305408"/>
                    <a:pt x="5936268" y="1305408"/>
                  </a:cubicBezTo>
                  <a:cubicBezTo>
                    <a:pt x="5935047" y="1305408"/>
                    <a:pt x="5935047" y="1305408"/>
                    <a:pt x="5936268" y="1304187"/>
                  </a:cubicBezTo>
                  <a:cubicBezTo>
                    <a:pt x="5935047" y="1304187"/>
                    <a:pt x="5935047" y="1304187"/>
                    <a:pt x="5936268" y="1304187"/>
                  </a:cubicBezTo>
                  <a:close/>
                  <a:moveTo>
                    <a:pt x="5169668" y="1456775"/>
                  </a:moveTo>
                  <a:cubicBezTo>
                    <a:pt x="5168447" y="1457996"/>
                    <a:pt x="5168447" y="1460437"/>
                    <a:pt x="5167226" y="1460437"/>
                  </a:cubicBezTo>
                  <a:cubicBezTo>
                    <a:pt x="5167226" y="1460437"/>
                    <a:pt x="5166005" y="1460437"/>
                    <a:pt x="5166005" y="1459216"/>
                  </a:cubicBezTo>
                  <a:cubicBezTo>
                    <a:pt x="5167226" y="1459216"/>
                    <a:pt x="5168447" y="1457996"/>
                    <a:pt x="5169668" y="1456775"/>
                  </a:cubicBezTo>
                  <a:close/>
                  <a:moveTo>
                    <a:pt x="5168447" y="1338367"/>
                  </a:moveTo>
                  <a:cubicBezTo>
                    <a:pt x="5168447" y="1338367"/>
                    <a:pt x="5169668" y="1337146"/>
                    <a:pt x="5169668" y="1337146"/>
                  </a:cubicBezTo>
                  <a:cubicBezTo>
                    <a:pt x="5169668" y="1338367"/>
                    <a:pt x="5168447" y="1340808"/>
                    <a:pt x="5168447" y="1340808"/>
                  </a:cubicBezTo>
                  <a:cubicBezTo>
                    <a:pt x="5169668" y="1339588"/>
                    <a:pt x="5168447" y="1338367"/>
                    <a:pt x="5168447" y="1338367"/>
                  </a:cubicBezTo>
                  <a:close/>
                  <a:moveTo>
                    <a:pt x="5172109" y="1454333"/>
                  </a:moveTo>
                  <a:cubicBezTo>
                    <a:pt x="5172109" y="1454333"/>
                    <a:pt x="5173330" y="1453113"/>
                    <a:pt x="5173330" y="1453113"/>
                  </a:cubicBezTo>
                  <a:cubicBezTo>
                    <a:pt x="5174550" y="1451892"/>
                    <a:pt x="5176992" y="1451892"/>
                    <a:pt x="5178212" y="1451892"/>
                  </a:cubicBezTo>
                  <a:cubicBezTo>
                    <a:pt x="5179433" y="1453113"/>
                    <a:pt x="5180654" y="1454333"/>
                    <a:pt x="5180654" y="1456775"/>
                  </a:cubicBezTo>
                  <a:cubicBezTo>
                    <a:pt x="5180654" y="1456775"/>
                    <a:pt x="5179433" y="1457996"/>
                    <a:pt x="5179433" y="1459216"/>
                  </a:cubicBezTo>
                  <a:cubicBezTo>
                    <a:pt x="5176992" y="1462878"/>
                    <a:pt x="5174550" y="1465320"/>
                    <a:pt x="5174550" y="1460437"/>
                  </a:cubicBezTo>
                  <a:cubicBezTo>
                    <a:pt x="5175771" y="1456775"/>
                    <a:pt x="5173330" y="1456775"/>
                    <a:pt x="5172109" y="1454333"/>
                  </a:cubicBezTo>
                  <a:cubicBezTo>
                    <a:pt x="5172109" y="1455554"/>
                    <a:pt x="5172109" y="1455554"/>
                    <a:pt x="5172109" y="1454333"/>
                  </a:cubicBezTo>
                  <a:close/>
                  <a:moveTo>
                    <a:pt x="5212392" y="1385974"/>
                  </a:moveTo>
                  <a:cubicBezTo>
                    <a:pt x="5214833" y="1388416"/>
                    <a:pt x="5217275" y="1389636"/>
                    <a:pt x="5218496" y="1389636"/>
                  </a:cubicBezTo>
                  <a:cubicBezTo>
                    <a:pt x="5219716" y="1388416"/>
                    <a:pt x="5224599" y="1390857"/>
                    <a:pt x="5227040" y="1389636"/>
                  </a:cubicBezTo>
                  <a:cubicBezTo>
                    <a:pt x="5228261" y="1389636"/>
                    <a:pt x="5228261" y="1390857"/>
                    <a:pt x="5229482" y="1390857"/>
                  </a:cubicBezTo>
                  <a:cubicBezTo>
                    <a:pt x="5231923" y="1393298"/>
                    <a:pt x="5234365" y="1395740"/>
                    <a:pt x="5238027" y="1398181"/>
                  </a:cubicBezTo>
                  <a:cubicBezTo>
                    <a:pt x="5236806" y="1398181"/>
                    <a:pt x="5235585" y="1398181"/>
                    <a:pt x="5235585" y="1399402"/>
                  </a:cubicBezTo>
                  <a:cubicBezTo>
                    <a:pt x="5235585" y="1399402"/>
                    <a:pt x="5235585" y="1399402"/>
                    <a:pt x="5235585" y="1400623"/>
                  </a:cubicBezTo>
                  <a:lnTo>
                    <a:pt x="5231923" y="1400623"/>
                  </a:lnTo>
                  <a:cubicBezTo>
                    <a:pt x="5231923" y="1400623"/>
                    <a:pt x="5230703" y="1399402"/>
                    <a:pt x="5230703" y="1399402"/>
                  </a:cubicBezTo>
                  <a:cubicBezTo>
                    <a:pt x="5230703" y="1399402"/>
                    <a:pt x="5230703" y="1399402"/>
                    <a:pt x="5230703" y="1398181"/>
                  </a:cubicBezTo>
                  <a:cubicBezTo>
                    <a:pt x="5229482" y="1393298"/>
                    <a:pt x="5225820" y="1395740"/>
                    <a:pt x="5223378" y="1393298"/>
                  </a:cubicBezTo>
                  <a:cubicBezTo>
                    <a:pt x="5223378" y="1393298"/>
                    <a:pt x="5220937" y="1395740"/>
                    <a:pt x="5219716" y="1394519"/>
                  </a:cubicBezTo>
                  <a:cubicBezTo>
                    <a:pt x="5218496" y="1394519"/>
                    <a:pt x="5217275" y="1395740"/>
                    <a:pt x="5216054" y="1393298"/>
                  </a:cubicBezTo>
                  <a:cubicBezTo>
                    <a:pt x="5213613" y="1389636"/>
                    <a:pt x="5213613" y="1392078"/>
                    <a:pt x="5212392" y="1389636"/>
                  </a:cubicBezTo>
                  <a:cubicBezTo>
                    <a:pt x="5211171" y="1388416"/>
                    <a:pt x="5211171" y="1387195"/>
                    <a:pt x="5211171" y="1385974"/>
                  </a:cubicBezTo>
                  <a:cubicBezTo>
                    <a:pt x="5211171" y="1385974"/>
                    <a:pt x="5209951" y="1385974"/>
                    <a:pt x="5207509" y="1388416"/>
                  </a:cubicBezTo>
                  <a:cubicBezTo>
                    <a:pt x="5207509" y="1388416"/>
                    <a:pt x="5207509" y="1388416"/>
                    <a:pt x="5206289" y="1389636"/>
                  </a:cubicBezTo>
                  <a:cubicBezTo>
                    <a:pt x="5206289" y="1388416"/>
                    <a:pt x="5206289" y="1387195"/>
                    <a:pt x="5206289" y="1385974"/>
                  </a:cubicBezTo>
                  <a:cubicBezTo>
                    <a:pt x="5206289" y="1383533"/>
                    <a:pt x="5203847" y="1384754"/>
                    <a:pt x="5202626" y="1388416"/>
                  </a:cubicBezTo>
                  <a:cubicBezTo>
                    <a:pt x="5202626" y="1388416"/>
                    <a:pt x="5202626" y="1388416"/>
                    <a:pt x="5202626" y="1388416"/>
                  </a:cubicBezTo>
                  <a:cubicBezTo>
                    <a:pt x="5202626" y="1385974"/>
                    <a:pt x="5201406" y="1385974"/>
                    <a:pt x="5200185" y="1383533"/>
                  </a:cubicBezTo>
                  <a:cubicBezTo>
                    <a:pt x="5197744" y="1379871"/>
                    <a:pt x="5195302" y="1387195"/>
                    <a:pt x="5194082" y="1387195"/>
                  </a:cubicBezTo>
                  <a:cubicBezTo>
                    <a:pt x="5192861" y="1387195"/>
                    <a:pt x="5192861" y="1385974"/>
                    <a:pt x="5192861" y="1385974"/>
                  </a:cubicBezTo>
                  <a:cubicBezTo>
                    <a:pt x="5194082" y="1384754"/>
                    <a:pt x="5195302" y="1383533"/>
                    <a:pt x="5196523" y="1382312"/>
                  </a:cubicBezTo>
                  <a:cubicBezTo>
                    <a:pt x="5198964" y="1379871"/>
                    <a:pt x="5201406" y="1381091"/>
                    <a:pt x="5205068" y="1379871"/>
                  </a:cubicBezTo>
                  <a:cubicBezTo>
                    <a:pt x="5207509" y="1379871"/>
                    <a:pt x="5209951" y="1381091"/>
                    <a:pt x="5211171" y="1381091"/>
                  </a:cubicBezTo>
                  <a:cubicBezTo>
                    <a:pt x="5208730" y="1382312"/>
                    <a:pt x="5209951" y="1384754"/>
                    <a:pt x="5212392" y="1385974"/>
                  </a:cubicBezTo>
                  <a:close/>
                  <a:moveTo>
                    <a:pt x="5198964" y="1410388"/>
                  </a:moveTo>
                  <a:cubicBezTo>
                    <a:pt x="5198964" y="1410388"/>
                    <a:pt x="5200185" y="1410388"/>
                    <a:pt x="5200185" y="1409168"/>
                  </a:cubicBezTo>
                  <a:cubicBezTo>
                    <a:pt x="5200185" y="1410388"/>
                    <a:pt x="5201406" y="1410388"/>
                    <a:pt x="5201406" y="1411609"/>
                  </a:cubicBezTo>
                  <a:cubicBezTo>
                    <a:pt x="5201406" y="1412830"/>
                    <a:pt x="5202626" y="1412830"/>
                    <a:pt x="5203847" y="1414050"/>
                  </a:cubicBezTo>
                  <a:cubicBezTo>
                    <a:pt x="5205068" y="1415271"/>
                    <a:pt x="5206289" y="1416492"/>
                    <a:pt x="5207509" y="1418933"/>
                  </a:cubicBezTo>
                  <a:cubicBezTo>
                    <a:pt x="5208730" y="1420154"/>
                    <a:pt x="5209951" y="1422595"/>
                    <a:pt x="5211171" y="1425037"/>
                  </a:cubicBezTo>
                  <a:cubicBezTo>
                    <a:pt x="5206289" y="1420154"/>
                    <a:pt x="5201406" y="1415271"/>
                    <a:pt x="5198964" y="1421375"/>
                  </a:cubicBezTo>
                  <a:cubicBezTo>
                    <a:pt x="5197744" y="1425037"/>
                    <a:pt x="5195302" y="1426257"/>
                    <a:pt x="5191640" y="1425037"/>
                  </a:cubicBezTo>
                  <a:cubicBezTo>
                    <a:pt x="5189199" y="1423816"/>
                    <a:pt x="5189199" y="1418933"/>
                    <a:pt x="5185537" y="1416492"/>
                  </a:cubicBezTo>
                  <a:cubicBezTo>
                    <a:pt x="5186757" y="1415271"/>
                    <a:pt x="5187978" y="1414050"/>
                    <a:pt x="5187978" y="1414050"/>
                  </a:cubicBezTo>
                  <a:cubicBezTo>
                    <a:pt x="5192861" y="1411609"/>
                    <a:pt x="5196523" y="1412830"/>
                    <a:pt x="5198964" y="1410388"/>
                  </a:cubicBezTo>
                  <a:close/>
                  <a:moveTo>
                    <a:pt x="5694569" y="1686266"/>
                  </a:moveTo>
                  <a:cubicBezTo>
                    <a:pt x="5695790" y="1686266"/>
                    <a:pt x="5698231" y="1686266"/>
                    <a:pt x="5699452" y="1686266"/>
                  </a:cubicBezTo>
                  <a:cubicBezTo>
                    <a:pt x="5701893" y="1686266"/>
                    <a:pt x="5704334" y="1686266"/>
                    <a:pt x="5706776" y="1686266"/>
                  </a:cubicBezTo>
                  <a:cubicBezTo>
                    <a:pt x="5707997" y="1687487"/>
                    <a:pt x="5707997" y="1688708"/>
                    <a:pt x="5709217" y="1689929"/>
                  </a:cubicBezTo>
                  <a:cubicBezTo>
                    <a:pt x="5712879" y="1694812"/>
                    <a:pt x="5716541" y="1698473"/>
                    <a:pt x="5720204" y="1700915"/>
                  </a:cubicBezTo>
                  <a:cubicBezTo>
                    <a:pt x="5720204" y="1700915"/>
                    <a:pt x="5720204" y="1700915"/>
                    <a:pt x="5720204" y="1700915"/>
                  </a:cubicBezTo>
                  <a:cubicBezTo>
                    <a:pt x="5718983" y="1702136"/>
                    <a:pt x="5716541" y="1700915"/>
                    <a:pt x="5715321" y="1700915"/>
                  </a:cubicBezTo>
                  <a:cubicBezTo>
                    <a:pt x="5714100" y="1700915"/>
                    <a:pt x="5711659" y="1698473"/>
                    <a:pt x="5710438" y="1699694"/>
                  </a:cubicBezTo>
                  <a:cubicBezTo>
                    <a:pt x="5709217" y="1699694"/>
                    <a:pt x="5707997" y="1700915"/>
                    <a:pt x="5705555" y="1700915"/>
                  </a:cubicBezTo>
                  <a:cubicBezTo>
                    <a:pt x="5699452" y="1696032"/>
                    <a:pt x="5697010" y="1703357"/>
                    <a:pt x="5697010" y="1697253"/>
                  </a:cubicBezTo>
                  <a:cubicBezTo>
                    <a:pt x="5697010" y="1691150"/>
                    <a:pt x="5697010" y="1687487"/>
                    <a:pt x="5694569" y="1686266"/>
                  </a:cubicBezTo>
                  <a:close/>
                  <a:moveTo>
                    <a:pt x="5772694" y="1476306"/>
                  </a:moveTo>
                  <a:cubicBezTo>
                    <a:pt x="5771473" y="1477527"/>
                    <a:pt x="5770252" y="1477527"/>
                    <a:pt x="5770252" y="1478747"/>
                  </a:cubicBezTo>
                  <a:cubicBezTo>
                    <a:pt x="5767811" y="1478747"/>
                    <a:pt x="5765369" y="1478747"/>
                    <a:pt x="5764149" y="1478747"/>
                  </a:cubicBezTo>
                  <a:cubicBezTo>
                    <a:pt x="5761707" y="1477527"/>
                    <a:pt x="5761707" y="1477527"/>
                    <a:pt x="5761707" y="1477527"/>
                  </a:cubicBezTo>
                  <a:cubicBezTo>
                    <a:pt x="5761707" y="1477527"/>
                    <a:pt x="5761707" y="1477527"/>
                    <a:pt x="5761707" y="1477527"/>
                  </a:cubicBezTo>
                  <a:cubicBezTo>
                    <a:pt x="5760487" y="1477527"/>
                    <a:pt x="5759266" y="1476306"/>
                    <a:pt x="5758045" y="1473865"/>
                  </a:cubicBezTo>
                  <a:cubicBezTo>
                    <a:pt x="5758045" y="1472644"/>
                    <a:pt x="5756825" y="1472644"/>
                    <a:pt x="5756825" y="1472644"/>
                  </a:cubicBezTo>
                  <a:cubicBezTo>
                    <a:pt x="5760487" y="1471423"/>
                    <a:pt x="5765369" y="1470203"/>
                    <a:pt x="5767811" y="1471423"/>
                  </a:cubicBezTo>
                  <a:cubicBezTo>
                    <a:pt x="5771473" y="1472644"/>
                    <a:pt x="5775135" y="1471423"/>
                    <a:pt x="5777576" y="1473865"/>
                  </a:cubicBezTo>
                  <a:cubicBezTo>
                    <a:pt x="5778797" y="1475085"/>
                    <a:pt x="5780018" y="1475085"/>
                    <a:pt x="5781239" y="1476306"/>
                  </a:cubicBezTo>
                  <a:cubicBezTo>
                    <a:pt x="5781239" y="1476306"/>
                    <a:pt x="5780018" y="1477527"/>
                    <a:pt x="5780018" y="1477527"/>
                  </a:cubicBezTo>
                  <a:cubicBezTo>
                    <a:pt x="5777576" y="1478747"/>
                    <a:pt x="5775135" y="1473865"/>
                    <a:pt x="5772694" y="1476306"/>
                  </a:cubicBezTo>
                  <a:close/>
                  <a:moveTo>
                    <a:pt x="5778797" y="1572741"/>
                  </a:moveTo>
                  <a:cubicBezTo>
                    <a:pt x="5778797" y="1572741"/>
                    <a:pt x="5778797" y="1572741"/>
                    <a:pt x="5778797" y="1572741"/>
                  </a:cubicBezTo>
                  <a:lnTo>
                    <a:pt x="5777576" y="1573962"/>
                  </a:lnTo>
                  <a:cubicBezTo>
                    <a:pt x="5777576" y="1573962"/>
                    <a:pt x="5777576" y="1573962"/>
                    <a:pt x="5777576" y="1573962"/>
                  </a:cubicBezTo>
                  <a:cubicBezTo>
                    <a:pt x="5776356" y="1572741"/>
                    <a:pt x="5777576" y="1572741"/>
                    <a:pt x="5778797" y="1572741"/>
                  </a:cubicBezTo>
                  <a:close/>
                  <a:moveTo>
                    <a:pt x="5756825" y="1492175"/>
                  </a:moveTo>
                  <a:cubicBezTo>
                    <a:pt x="5758045" y="1493396"/>
                    <a:pt x="5760487" y="1492175"/>
                    <a:pt x="5762928" y="1492175"/>
                  </a:cubicBezTo>
                  <a:cubicBezTo>
                    <a:pt x="5761707" y="1493396"/>
                    <a:pt x="5760487" y="1494617"/>
                    <a:pt x="5759266" y="1494617"/>
                  </a:cubicBezTo>
                  <a:cubicBezTo>
                    <a:pt x="5748280" y="1501941"/>
                    <a:pt x="5747059" y="1498279"/>
                    <a:pt x="5743397" y="1493396"/>
                  </a:cubicBezTo>
                  <a:cubicBezTo>
                    <a:pt x="5743397" y="1493396"/>
                    <a:pt x="5744618" y="1493396"/>
                    <a:pt x="5744618" y="1493396"/>
                  </a:cubicBezTo>
                  <a:cubicBezTo>
                    <a:pt x="5747059" y="1492175"/>
                    <a:pt x="5751942" y="1489734"/>
                    <a:pt x="5756825" y="1492175"/>
                  </a:cubicBezTo>
                  <a:close/>
                  <a:moveTo>
                    <a:pt x="5751942" y="1577624"/>
                  </a:moveTo>
                  <a:cubicBezTo>
                    <a:pt x="5747059" y="1578845"/>
                    <a:pt x="5744618" y="1578845"/>
                    <a:pt x="5742176" y="1577624"/>
                  </a:cubicBezTo>
                  <a:cubicBezTo>
                    <a:pt x="5744618" y="1577624"/>
                    <a:pt x="5748280" y="1577624"/>
                    <a:pt x="5751942" y="1577624"/>
                  </a:cubicBezTo>
                  <a:cubicBezTo>
                    <a:pt x="5751942" y="1577624"/>
                    <a:pt x="5751942" y="1577624"/>
                    <a:pt x="5751942" y="1577624"/>
                  </a:cubicBezTo>
                  <a:close/>
                  <a:moveTo>
                    <a:pt x="5740955" y="1486072"/>
                  </a:moveTo>
                  <a:cubicBezTo>
                    <a:pt x="5740955" y="1487292"/>
                    <a:pt x="5739735" y="1488513"/>
                    <a:pt x="5739735" y="1488513"/>
                  </a:cubicBezTo>
                  <a:cubicBezTo>
                    <a:pt x="5738514" y="1487292"/>
                    <a:pt x="5737293" y="1484851"/>
                    <a:pt x="5736073" y="1483630"/>
                  </a:cubicBezTo>
                  <a:cubicBezTo>
                    <a:pt x="5736073" y="1483630"/>
                    <a:pt x="5736073" y="1483630"/>
                    <a:pt x="5736073" y="1483630"/>
                  </a:cubicBezTo>
                  <a:cubicBezTo>
                    <a:pt x="5739735" y="1482410"/>
                    <a:pt x="5742176" y="1483630"/>
                    <a:pt x="5744618" y="1483630"/>
                  </a:cubicBezTo>
                  <a:cubicBezTo>
                    <a:pt x="5743397" y="1483630"/>
                    <a:pt x="5742176" y="1483630"/>
                    <a:pt x="5740955" y="1486072"/>
                  </a:cubicBezTo>
                  <a:close/>
                  <a:moveTo>
                    <a:pt x="5737293" y="1619128"/>
                  </a:moveTo>
                  <a:cubicBezTo>
                    <a:pt x="5739735" y="1616687"/>
                    <a:pt x="5744618" y="1614245"/>
                    <a:pt x="5748280" y="1613024"/>
                  </a:cubicBezTo>
                  <a:cubicBezTo>
                    <a:pt x="5748280" y="1613024"/>
                    <a:pt x="5748280" y="1613024"/>
                    <a:pt x="5748280" y="1614245"/>
                  </a:cubicBezTo>
                  <a:cubicBezTo>
                    <a:pt x="5748280" y="1615466"/>
                    <a:pt x="5749500" y="1616687"/>
                    <a:pt x="5749500" y="1616687"/>
                  </a:cubicBezTo>
                  <a:cubicBezTo>
                    <a:pt x="5747059" y="1617908"/>
                    <a:pt x="5744618" y="1619128"/>
                    <a:pt x="5743397" y="1620349"/>
                  </a:cubicBezTo>
                  <a:cubicBezTo>
                    <a:pt x="5737293" y="1622790"/>
                    <a:pt x="5734852" y="1624011"/>
                    <a:pt x="5733631" y="1622790"/>
                  </a:cubicBezTo>
                  <a:cubicBezTo>
                    <a:pt x="5733631" y="1621569"/>
                    <a:pt x="5736073" y="1620349"/>
                    <a:pt x="5737293" y="1619128"/>
                  </a:cubicBezTo>
                  <a:close/>
                  <a:moveTo>
                    <a:pt x="5801990" y="1539782"/>
                  </a:moveTo>
                  <a:cubicBezTo>
                    <a:pt x="5803211" y="1542224"/>
                    <a:pt x="5805653" y="1544666"/>
                    <a:pt x="5806873" y="1545886"/>
                  </a:cubicBezTo>
                  <a:cubicBezTo>
                    <a:pt x="5808094" y="1547107"/>
                    <a:pt x="5808094" y="1547107"/>
                    <a:pt x="5809315" y="1548327"/>
                  </a:cubicBezTo>
                  <a:cubicBezTo>
                    <a:pt x="5808094" y="1548327"/>
                    <a:pt x="5806873" y="1549548"/>
                    <a:pt x="5805653" y="1550769"/>
                  </a:cubicBezTo>
                  <a:cubicBezTo>
                    <a:pt x="5805653" y="1550769"/>
                    <a:pt x="5805653" y="1543445"/>
                    <a:pt x="5801990" y="1548327"/>
                  </a:cubicBezTo>
                  <a:cubicBezTo>
                    <a:pt x="5801990" y="1548327"/>
                    <a:pt x="5800770" y="1548327"/>
                    <a:pt x="5798328" y="1545886"/>
                  </a:cubicBezTo>
                  <a:cubicBezTo>
                    <a:pt x="5794666" y="1539782"/>
                    <a:pt x="5793446" y="1544666"/>
                    <a:pt x="5792225" y="1547107"/>
                  </a:cubicBezTo>
                  <a:cubicBezTo>
                    <a:pt x="5791004" y="1549548"/>
                    <a:pt x="5791004" y="1553210"/>
                    <a:pt x="5786121" y="1549548"/>
                  </a:cubicBezTo>
                  <a:cubicBezTo>
                    <a:pt x="5786121" y="1549548"/>
                    <a:pt x="5786121" y="1549548"/>
                    <a:pt x="5784901" y="1548327"/>
                  </a:cubicBezTo>
                  <a:cubicBezTo>
                    <a:pt x="5784901" y="1548327"/>
                    <a:pt x="5786121" y="1547107"/>
                    <a:pt x="5786121" y="1547107"/>
                  </a:cubicBezTo>
                  <a:cubicBezTo>
                    <a:pt x="5789783" y="1544666"/>
                    <a:pt x="5792225" y="1541003"/>
                    <a:pt x="5794666" y="1538562"/>
                  </a:cubicBezTo>
                  <a:cubicBezTo>
                    <a:pt x="5798328" y="1537341"/>
                    <a:pt x="5800770" y="1538562"/>
                    <a:pt x="5801990" y="1539782"/>
                  </a:cubicBezTo>
                  <a:close/>
                  <a:moveTo>
                    <a:pt x="5800770" y="1445789"/>
                  </a:moveTo>
                  <a:cubicBezTo>
                    <a:pt x="5800770" y="1445789"/>
                    <a:pt x="5801990" y="1447009"/>
                    <a:pt x="5801990" y="1447009"/>
                  </a:cubicBezTo>
                  <a:cubicBezTo>
                    <a:pt x="5801990" y="1447009"/>
                    <a:pt x="5801990" y="1448230"/>
                    <a:pt x="5800770" y="1448230"/>
                  </a:cubicBezTo>
                  <a:cubicBezTo>
                    <a:pt x="5800770" y="1448230"/>
                    <a:pt x="5800770" y="1447009"/>
                    <a:pt x="5800770" y="1445789"/>
                  </a:cubicBezTo>
                  <a:close/>
                  <a:moveTo>
                    <a:pt x="5850818" y="1305408"/>
                  </a:moveTo>
                  <a:cubicBezTo>
                    <a:pt x="5850818" y="1305408"/>
                    <a:pt x="5849598" y="1305408"/>
                    <a:pt x="5850818" y="1305408"/>
                  </a:cubicBezTo>
                  <a:cubicBezTo>
                    <a:pt x="5849598" y="1305408"/>
                    <a:pt x="5849598" y="1304187"/>
                    <a:pt x="5850818" y="1305408"/>
                  </a:cubicBezTo>
                  <a:cubicBezTo>
                    <a:pt x="5849598" y="1304187"/>
                    <a:pt x="5850818" y="1304187"/>
                    <a:pt x="5850818" y="1305408"/>
                  </a:cubicBezTo>
                  <a:close/>
                  <a:moveTo>
                    <a:pt x="5841053" y="1362781"/>
                  </a:moveTo>
                  <a:cubicBezTo>
                    <a:pt x="5841053" y="1362781"/>
                    <a:pt x="5841053" y="1362781"/>
                    <a:pt x="5841053" y="1362781"/>
                  </a:cubicBezTo>
                  <a:cubicBezTo>
                    <a:pt x="5841053" y="1362781"/>
                    <a:pt x="5839832" y="1364002"/>
                    <a:pt x="5841053" y="1362781"/>
                  </a:cubicBezTo>
                  <a:cubicBezTo>
                    <a:pt x="5839832" y="1364002"/>
                    <a:pt x="5839832" y="1362781"/>
                    <a:pt x="5839832" y="1361560"/>
                  </a:cubicBezTo>
                  <a:cubicBezTo>
                    <a:pt x="5839832" y="1362781"/>
                    <a:pt x="5841053" y="1362781"/>
                    <a:pt x="5841053" y="1362781"/>
                  </a:cubicBezTo>
                  <a:close/>
                  <a:moveTo>
                    <a:pt x="5836170" y="1382312"/>
                  </a:moveTo>
                  <a:lnTo>
                    <a:pt x="5834950" y="1384754"/>
                  </a:lnTo>
                  <a:cubicBezTo>
                    <a:pt x="5834950" y="1384754"/>
                    <a:pt x="5833729" y="1384754"/>
                    <a:pt x="5833729" y="1383533"/>
                  </a:cubicBezTo>
                  <a:cubicBezTo>
                    <a:pt x="5833729" y="1383533"/>
                    <a:pt x="5833729" y="1383533"/>
                    <a:pt x="5832508" y="1382312"/>
                  </a:cubicBezTo>
                  <a:cubicBezTo>
                    <a:pt x="5833729" y="1383533"/>
                    <a:pt x="5834950" y="1382312"/>
                    <a:pt x="5836170" y="1382312"/>
                  </a:cubicBezTo>
                  <a:close/>
                  <a:moveTo>
                    <a:pt x="5826404" y="1396961"/>
                  </a:moveTo>
                  <a:cubicBezTo>
                    <a:pt x="5826404" y="1396961"/>
                    <a:pt x="5826404" y="1396961"/>
                    <a:pt x="5826404" y="1396961"/>
                  </a:cubicBezTo>
                  <a:cubicBezTo>
                    <a:pt x="5826404" y="1396961"/>
                    <a:pt x="5826404" y="1396961"/>
                    <a:pt x="5826404" y="1396961"/>
                  </a:cubicBezTo>
                  <a:cubicBezTo>
                    <a:pt x="5826404" y="1396961"/>
                    <a:pt x="5826404" y="1396961"/>
                    <a:pt x="5826404" y="1396961"/>
                  </a:cubicBezTo>
                  <a:close/>
                  <a:moveTo>
                    <a:pt x="5806873" y="1398181"/>
                  </a:moveTo>
                  <a:cubicBezTo>
                    <a:pt x="5809315" y="1399402"/>
                    <a:pt x="5811756" y="1394519"/>
                    <a:pt x="5814197" y="1389636"/>
                  </a:cubicBezTo>
                  <a:cubicBezTo>
                    <a:pt x="5814197" y="1389636"/>
                    <a:pt x="5814197" y="1388416"/>
                    <a:pt x="5814197" y="1388416"/>
                  </a:cubicBezTo>
                  <a:cubicBezTo>
                    <a:pt x="5814197" y="1388416"/>
                    <a:pt x="5814197" y="1388416"/>
                    <a:pt x="5814197" y="1388416"/>
                  </a:cubicBezTo>
                  <a:cubicBezTo>
                    <a:pt x="5816639" y="1389636"/>
                    <a:pt x="5817860" y="1389636"/>
                    <a:pt x="5819080" y="1390857"/>
                  </a:cubicBezTo>
                  <a:cubicBezTo>
                    <a:pt x="5820301" y="1392078"/>
                    <a:pt x="5822742" y="1393298"/>
                    <a:pt x="5823963" y="1394519"/>
                  </a:cubicBezTo>
                  <a:cubicBezTo>
                    <a:pt x="5823963" y="1394519"/>
                    <a:pt x="5823963" y="1395740"/>
                    <a:pt x="5822742" y="1395740"/>
                  </a:cubicBezTo>
                  <a:cubicBezTo>
                    <a:pt x="5822742" y="1395740"/>
                    <a:pt x="5821522" y="1395740"/>
                    <a:pt x="5819080" y="1394519"/>
                  </a:cubicBezTo>
                  <a:cubicBezTo>
                    <a:pt x="5814197" y="1390857"/>
                    <a:pt x="5815418" y="1394519"/>
                    <a:pt x="5814197" y="1396961"/>
                  </a:cubicBezTo>
                  <a:cubicBezTo>
                    <a:pt x="5814197" y="1399402"/>
                    <a:pt x="5814197" y="1401843"/>
                    <a:pt x="5810535" y="1400623"/>
                  </a:cubicBezTo>
                  <a:cubicBezTo>
                    <a:pt x="5808094" y="1399402"/>
                    <a:pt x="5803211" y="1395740"/>
                    <a:pt x="5804432" y="1400623"/>
                  </a:cubicBezTo>
                  <a:cubicBezTo>
                    <a:pt x="5804432" y="1403064"/>
                    <a:pt x="5804432" y="1404285"/>
                    <a:pt x="5803211" y="1404285"/>
                  </a:cubicBezTo>
                  <a:cubicBezTo>
                    <a:pt x="5801990" y="1404285"/>
                    <a:pt x="5800770" y="1401843"/>
                    <a:pt x="5799549" y="1401843"/>
                  </a:cubicBezTo>
                  <a:cubicBezTo>
                    <a:pt x="5801990" y="1399402"/>
                    <a:pt x="5805653" y="1398181"/>
                    <a:pt x="5806873" y="1398181"/>
                  </a:cubicBezTo>
                  <a:close/>
                  <a:moveTo>
                    <a:pt x="5815418" y="1426257"/>
                  </a:moveTo>
                  <a:cubicBezTo>
                    <a:pt x="5815418" y="1427478"/>
                    <a:pt x="5814197" y="1427478"/>
                    <a:pt x="5814197" y="1427478"/>
                  </a:cubicBezTo>
                  <a:cubicBezTo>
                    <a:pt x="5812977" y="1427478"/>
                    <a:pt x="5812977" y="1426257"/>
                    <a:pt x="5811756" y="1425037"/>
                  </a:cubicBezTo>
                  <a:cubicBezTo>
                    <a:pt x="5812977" y="1425037"/>
                    <a:pt x="5814197" y="1426257"/>
                    <a:pt x="5815418" y="1426257"/>
                  </a:cubicBezTo>
                  <a:close/>
                  <a:moveTo>
                    <a:pt x="5793446" y="1404285"/>
                  </a:moveTo>
                  <a:cubicBezTo>
                    <a:pt x="5794666" y="1404285"/>
                    <a:pt x="5794666" y="1404285"/>
                    <a:pt x="5793446" y="1404285"/>
                  </a:cubicBezTo>
                  <a:cubicBezTo>
                    <a:pt x="5794666" y="1405505"/>
                    <a:pt x="5793446" y="1405505"/>
                    <a:pt x="5791004" y="1404285"/>
                  </a:cubicBezTo>
                  <a:cubicBezTo>
                    <a:pt x="5792225" y="1404285"/>
                    <a:pt x="5793446" y="1404285"/>
                    <a:pt x="5793446" y="1404285"/>
                  </a:cubicBezTo>
                  <a:close/>
                  <a:moveTo>
                    <a:pt x="5716541" y="1451892"/>
                  </a:moveTo>
                  <a:cubicBezTo>
                    <a:pt x="5720204" y="1445789"/>
                    <a:pt x="5731190" y="1443347"/>
                    <a:pt x="5734852" y="1437244"/>
                  </a:cubicBezTo>
                  <a:cubicBezTo>
                    <a:pt x="5737293" y="1433582"/>
                    <a:pt x="5743397" y="1431140"/>
                    <a:pt x="5750721" y="1428699"/>
                  </a:cubicBezTo>
                  <a:cubicBezTo>
                    <a:pt x="5754383" y="1427478"/>
                    <a:pt x="5758045" y="1426257"/>
                    <a:pt x="5760487" y="1425037"/>
                  </a:cubicBezTo>
                  <a:cubicBezTo>
                    <a:pt x="5762928" y="1423816"/>
                    <a:pt x="5765369" y="1422595"/>
                    <a:pt x="5766590" y="1420154"/>
                  </a:cubicBezTo>
                  <a:cubicBezTo>
                    <a:pt x="5769032" y="1417712"/>
                    <a:pt x="5771473" y="1415271"/>
                    <a:pt x="5773914" y="1412830"/>
                  </a:cubicBezTo>
                  <a:cubicBezTo>
                    <a:pt x="5776356" y="1412830"/>
                    <a:pt x="5778797" y="1412830"/>
                    <a:pt x="5782459" y="1414050"/>
                  </a:cubicBezTo>
                  <a:cubicBezTo>
                    <a:pt x="5783680" y="1415271"/>
                    <a:pt x="5786121" y="1415271"/>
                    <a:pt x="5788563" y="1414050"/>
                  </a:cubicBezTo>
                  <a:cubicBezTo>
                    <a:pt x="5791004" y="1414050"/>
                    <a:pt x="5793446" y="1414050"/>
                    <a:pt x="5794666" y="1415271"/>
                  </a:cubicBezTo>
                  <a:cubicBezTo>
                    <a:pt x="5797108" y="1416492"/>
                    <a:pt x="5800770" y="1416492"/>
                    <a:pt x="5803211" y="1418933"/>
                  </a:cubicBezTo>
                  <a:cubicBezTo>
                    <a:pt x="5805653" y="1420154"/>
                    <a:pt x="5806873" y="1422595"/>
                    <a:pt x="5809315" y="1423816"/>
                  </a:cubicBezTo>
                  <a:cubicBezTo>
                    <a:pt x="5809315" y="1423816"/>
                    <a:pt x="5808094" y="1423816"/>
                    <a:pt x="5808094" y="1423816"/>
                  </a:cubicBezTo>
                  <a:cubicBezTo>
                    <a:pt x="5806873" y="1425037"/>
                    <a:pt x="5805653" y="1423816"/>
                    <a:pt x="5805653" y="1426257"/>
                  </a:cubicBezTo>
                  <a:cubicBezTo>
                    <a:pt x="5805653" y="1428699"/>
                    <a:pt x="5803211" y="1427478"/>
                    <a:pt x="5800770" y="1425037"/>
                  </a:cubicBezTo>
                  <a:cubicBezTo>
                    <a:pt x="5795887" y="1421375"/>
                    <a:pt x="5798328" y="1422595"/>
                    <a:pt x="5795887" y="1425037"/>
                  </a:cubicBezTo>
                  <a:cubicBezTo>
                    <a:pt x="5794666" y="1426257"/>
                    <a:pt x="5794666" y="1423816"/>
                    <a:pt x="5792225" y="1426257"/>
                  </a:cubicBezTo>
                  <a:cubicBezTo>
                    <a:pt x="5791004" y="1427478"/>
                    <a:pt x="5789783" y="1425037"/>
                    <a:pt x="5788563" y="1426257"/>
                  </a:cubicBezTo>
                  <a:cubicBezTo>
                    <a:pt x="5787342" y="1426257"/>
                    <a:pt x="5786121" y="1425037"/>
                    <a:pt x="5784901" y="1425037"/>
                  </a:cubicBezTo>
                  <a:cubicBezTo>
                    <a:pt x="5782459" y="1426257"/>
                    <a:pt x="5778797" y="1423816"/>
                    <a:pt x="5777576" y="1426257"/>
                  </a:cubicBezTo>
                  <a:cubicBezTo>
                    <a:pt x="5775135" y="1431140"/>
                    <a:pt x="5775135" y="1428699"/>
                    <a:pt x="5770252" y="1428699"/>
                  </a:cubicBezTo>
                  <a:cubicBezTo>
                    <a:pt x="5769032" y="1428699"/>
                    <a:pt x="5770252" y="1429919"/>
                    <a:pt x="5771473" y="1432361"/>
                  </a:cubicBezTo>
                  <a:cubicBezTo>
                    <a:pt x="5772694" y="1433582"/>
                    <a:pt x="5775135" y="1434802"/>
                    <a:pt x="5775135" y="1434802"/>
                  </a:cubicBezTo>
                  <a:cubicBezTo>
                    <a:pt x="5775135" y="1433582"/>
                    <a:pt x="5778797" y="1434802"/>
                    <a:pt x="5780018" y="1434802"/>
                  </a:cubicBezTo>
                  <a:cubicBezTo>
                    <a:pt x="5781239" y="1434802"/>
                    <a:pt x="5786121" y="1432361"/>
                    <a:pt x="5791004" y="1436023"/>
                  </a:cubicBezTo>
                  <a:cubicBezTo>
                    <a:pt x="5793446" y="1438464"/>
                    <a:pt x="5800770" y="1436023"/>
                    <a:pt x="5803211" y="1438464"/>
                  </a:cubicBezTo>
                  <a:cubicBezTo>
                    <a:pt x="5805653" y="1440906"/>
                    <a:pt x="5809315" y="1440906"/>
                    <a:pt x="5811756" y="1443347"/>
                  </a:cubicBezTo>
                  <a:cubicBezTo>
                    <a:pt x="5814197" y="1445789"/>
                    <a:pt x="5816639" y="1448230"/>
                    <a:pt x="5819080" y="1449451"/>
                  </a:cubicBezTo>
                  <a:cubicBezTo>
                    <a:pt x="5819080" y="1449451"/>
                    <a:pt x="5819080" y="1449451"/>
                    <a:pt x="5819080" y="1449451"/>
                  </a:cubicBezTo>
                  <a:cubicBezTo>
                    <a:pt x="5819080" y="1449451"/>
                    <a:pt x="5817860" y="1449451"/>
                    <a:pt x="5816639" y="1449451"/>
                  </a:cubicBezTo>
                  <a:cubicBezTo>
                    <a:pt x="5815418" y="1448230"/>
                    <a:pt x="5814197" y="1447009"/>
                    <a:pt x="5812977" y="1448230"/>
                  </a:cubicBezTo>
                  <a:cubicBezTo>
                    <a:pt x="5812977" y="1448230"/>
                    <a:pt x="5812977" y="1448230"/>
                    <a:pt x="5811756" y="1448230"/>
                  </a:cubicBezTo>
                  <a:cubicBezTo>
                    <a:pt x="5811756" y="1448230"/>
                    <a:pt x="5810535" y="1448230"/>
                    <a:pt x="5810535" y="1447009"/>
                  </a:cubicBezTo>
                  <a:cubicBezTo>
                    <a:pt x="5809315" y="1445789"/>
                    <a:pt x="5806873" y="1445789"/>
                    <a:pt x="5805653" y="1445789"/>
                  </a:cubicBezTo>
                  <a:cubicBezTo>
                    <a:pt x="5803211" y="1444568"/>
                    <a:pt x="5804432" y="1445789"/>
                    <a:pt x="5803211" y="1445789"/>
                  </a:cubicBezTo>
                  <a:cubicBezTo>
                    <a:pt x="5801990" y="1445789"/>
                    <a:pt x="5803211" y="1445789"/>
                    <a:pt x="5800770" y="1445789"/>
                  </a:cubicBezTo>
                  <a:cubicBezTo>
                    <a:pt x="5799549" y="1445789"/>
                    <a:pt x="5798328" y="1444568"/>
                    <a:pt x="5798328" y="1444568"/>
                  </a:cubicBezTo>
                  <a:cubicBezTo>
                    <a:pt x="5797108" y="1444568"/>
                    <a:pt x="5795887" y="1443347"/>
                    <a:pt x="5795887" y="1443347"/>
                  </a:cubicBezTo>
                  <a:cubicBezTo>
                    <a:pt x="5793446" y="1443347"/>
                    <a:pt x="5791004" y="1440906"/>
                    <a:pt x="5791004" y="1442126"/>
                  </a:cubicBezTo>
                  <a:cubicBezTo>
                    <a:pt x="5789783" y="1443347"/>
                    <a:pt x="5789783" y="1442126"/>
                    <a:pt x="5784901" y="1439685"/>
                  </a:cubicBezTo>
                  <a:cubicBezTo>
                    <a:pt x="5783680" y="1438464"/>
                    <a:pt x="5784901" y="1439685"/>
                    <a:pt x="5786121" y="1442126"/>
                  </a:cubicBezTo>
                  <a:cubicBezTo>
                    <a:pt x="5787342" y="1443347"/>
                    <a:pt x="5788563" y="1444568"/>
                    <a:pt x="5788563" y="1444568"/>
                  </a:cubicBezTo>
                  <a:cubicBezTo>
                    <a:pt x="5788563" y="1444568"/>
                    <a:pt x="5791004" y="1445789"/>
                    <a:pt x="5792225" y="1445789"/>
                  </a:cubicBezTo>
                  <a:cubicBezTo>
                    <a:pt x="5793446" y="1445789"/>
                    <a:pt x="5794666" y="1445789"/>
                    <a:pt x="5797108" y="1447009"/>
                  </a:cubicBezTo>
                  <a:cubicBezTo>
                    <a:pt x="5797108" y="1447009"/>
                    <a:pt x="5795887" y="1448230"/>
                    <a:pt x="5795887" y="1448230"/>
                  </a:cubicBezTo>
                  <a:cubicBezTo>
                    <a:pt x="5795887" y="1448230"/>
                    <a:pt x="5794666" y="1449451"/>
                    <a:pt x="5792225" y="1447009"/>
                  </a:cubicBezTo>
                  <a:cubicBezTo>
                    <a:pt x="5787342" y="1443347"/>
                    <a:pt x="5787342" y="1448230"/>
                    <a:pt x="5787342" y="1450671"/>
                  </a:cubicBezTo>
                  <a:cubicBezTo>
                    <a:pt x="5787342" y="1454333"/>
                    <a:pt x="5787342" y="1456775"/>
                    <a:pt x="5782459" y="1454333"/>
                  </a:cubicBezTo>
                  <a:cubicBezTo>
                    <a:pt x="5780018" y="1453113"/>
                    <a:pt x="5773914" y="1449451"/>
                    <a:pt x="5775135" y="1455554"/>
                  </a:cubicBezTo>
                  <a:cubicBezTo>
                    <a:pt x="5776356" y="1457996"/>
                    <a:pt x="5775135" y="1459216"/>
                    <a:pt x="5773914" y="1459216"/>
                  </a:cubicBezTo>
                  <a:cubicBezTo>
                    <a:pt x="5772694" y="1459216"/>
                    <a:pt x="5770252" y="1454333"/>
                    <a:pt x="5766590" y="1456775"/>
                  </a:cubicBezTo>
                  <a:cubicBezTo>
                    <a:pt x="5765369" y="1457996"/>
                    <a:pt x="5762928" y="1457996"/>
                    <a:pt x="5764149" y="1460437"/>
                  </a:cubicBezTo>
                  <a:cubicBezTo>
                    <a:pt x="5764149" y="1464099"/>
                    <a:pt x="5761707" y="1462878"/>
                    <a:pt x="5758045" y="1461658"/>
                  </a:cubicBezTo>
                  <a:cubicBezTo>
                    <a:pt x="5751942" y="1459216"/>
                    <a:pt x="5754383" y="1460437"/>
                    <a:pt x="5753162" y="1462878"/>
                  </a:cubicBezTo>
                  <a:cubicBezTo>
                    <a:pt x="5751942" y="1464099"/>
                    <a:pt x="5751942" y="1462878"/>
                    <a:pt x="5749500" y="1465320"/>
                  </a:cubicBezTo>
                  <a:cubicBezTo>
                    <a:pt x="5748280" y="1466540"/>
                    <a:pt x="5745838" y="1465320"/>
                    <a:pt x="5745838" y="1466540"/>
                  </a:cubicBezTo>
                  <a:cubicBezTo>
                    <a:pt x="5744618" y="1466540"/>
                    <a:pt x="5742176" y="1465320"/>
                    <a:pt x="5742176" y="1466540"/>
                  </a:cubicBezTo>
                  <a:cubicBezTo>
                    <a:pt x="5738514" y="1468982"/>
                    <a:pt x="5734852" y="1467761"/>
                    <a:pt x="5733631" y="1470203"/>
                  </a:cubicBezTo>
                  <a:cubicBezTo>
                    <a:pt x="5732411" y="1475085"/>
                    <a:pt x="5731190" y="1473865"/>
                    <a:pt x="5726307" y="1475085"/>
                  </a:cubicBezTo>
                  <a:cubicBezTo>
                    <a:pt x="5725086" y="1475085"/>
                    <a:pt x="5725086" y="1475085"/>
                    <a:pt x="5723866" y="1475085"/>
                  </a:cubicBezTo>
                  <a:cubicBezTo>
                    <a:pt x="5720204" y="1472644"/>
                    <a:pt x="5723866" y="1471423"/>
                    <a:pt x="5714100" y="1475085"/>
                  </a:cubicBezTo>
                  <a:cubicBezTo>
                    <a:pt x="5709217" y="1477527"/>
                    <a:pt x="5704334" y="1478747"/>
                    <a:pt x="5704334" y="1475085"/>
                  </a:cubicBezTo>
                  <a:cubicBezTo>
                    <a:pt x="5704334" y="1473865"/>
                    <a:pt x="5703114" y="1473865"/>
                    <a:pt x="5700672" y="1472644"/>
                  </a:cubicBezTo>
                  <a:cubicBezTo>
                    <a:pt x="5707997" y="1465320"/>
                    <a:pt x="5712879" y="1457996"/>
                    <a:pt x="5716541" y="1451892"/>
                  </a:cubicBezTo>
                  <a:close/>
                  <a:moveTo>
                    <a:pt x="5697010" y="1595935"/>
                  </a:moveTo>
                  <a:cubicBezTo>
                    <a:pt x="5701893" y="1592273"/>
                    <a:pt x="5707997" y="1588610"/>
                    <a:pt x="5711659" y="1586169"/>
                  </a:cubicBezTo>
                  <a:cubicBezTo>
                    <a:pt x="5712879" y="1584948"/>
                    <a:pt x="5715321" y="1583728"/>
                    <a:pt x="5717762" y="1583728"/>
                  </a:cubicBezTo>
                  <a:cubicBezTo>
                    <a:pt x="5718983" y="1584948"/>
                    <a:pt x="5718983" y="1586169"/>
                    <a:pt x="5720204" y="1587390"/>
                  </a:cubicBezTo>
                  <a:cubicBezTo>
                    <a:pt x="5721424" y="1588610"/>
                    <a:pt x="5722645" y="1589831"/>
                    <a:pt x="5723866" y="1591052"/>
                  </a:cubicBezTo>
                  <a:cubicBezTo>
                    <a:pt x="5725086" y="1592273"/>
                    <a:pt x="5727528" y="1593494"/>
                    <a:pt x="5728748" y="1594714"/>
                  </a:cubicBezTo>
                  <a:cubicBezTo>
                    <a:pt x="5729969" y="1594714"/>
                    <a:pt x="5731190" y="1595935"/>
                    <a:pt x="5731190" y="1595935"/>
                  </a:cubicBezTo>
                  <a:cubicBezTo>
                    <a:pt x="5729969" y="1597155"/>
                    <a:pt x="5729969" y="1597155"/>
                    <a:pt x="5728748" y="1598376"/>
                  </a:cubicBezTo>
                  <a:cubicBezTo>
                    <a:pt x="5725086" y="1599597"/>
                    <a:pt x="5722645" y="1598376"/>
                    <a:pt x="5722645" y="1594714"/>
                  </a:cubicBezTo>
                  <a:cubicBezTo>
                    <a:pt x="5722645" y="1587390"/>
                    <a:pt x="5711659" y="1597155"/>
                    <a:pt x="5704334" y="1600817"/>
                  </a:cubicBezTo>
                  <a:cubicBezTo>
                    <a:pt x="5692127" y="1606921"/>
                    <a:pt x="5693348" y="1603259"/>
                    <a:pt x="5689686" y="1599597"/>
                  </a:cubicBezTo>
                  <a:cubicBezTo>
                    <a:pt x="5689686" y="1599597"/>
                    <a:pt x="5689686" y="1598376"/>
                    <a:pt x="5688465" y="1598376"/>
                  </a:cubicBezTo>
                  <a:cubicBezTo>
                    <a:pt x="5693348" y="1597155"/>
                    <a:pt x="5695790" y="1597155"/>
                    <a:pt x="5697010" y="1595935"/>
                  </a:cubicBezTo>
                  <a:close/>
                  <a:moveTo>
                    <a:pt x="5694569" y="1669177"/>
                  </a:moveTo>
                  <a:cubicBezTo>
                    <a:pt x="5694569" y="1669177"/>
                    <a:pt x="5694569" y="1669177"/>
                    <a:pt x="5694569" y="1669177"/>
                  </a:cubicBezTo>
                  <a:cubicBezTo>
                    <a:pt x="5688465" y="1671618"/>
                    <a:pt x="5683583" y="1675280"/>
                    <a:pt x="5683583" y="1670398"/>
                  </a:cubicBezTo>
                  <a:cubicBezTo>
                    <a:pt x="5683583" y="1670398"/>
                    <a:pt x="5683583" y="1670398"/>
                    <a:pt x="5683583" y="1670398"/>
                  </a:cubicBezTo>
                  <a:cubicBezTo>
                    <a:pt x="5687245" y="1670398"/>
                    <a:pt x="5690907" y="1670398"/>
                    <a:pt x="5694569" y="1669177"/>
                  </a:cubicBezTo>
                  <a:close/>
                  <a:moveTo>
                    <a:pt x="5679920" y="1689929"/>
                  </a:moveTo>
                  <a:cubicBezTo>
                    <a:pt x="5681141" y="1689929"/>
                    <a:pt x="5682362" y="1688708"/>
                    <a:pt x="5684803" y="1688708"/>
                  </a:cubicBezTo>
                  <a:cubicBezTo>
                    <a:pt x="5686024" y="1688708"/>
                    <a:pt x="5687245" y="1687487"/>
                    <a:pt x="5689686" y="1687487"/>
                  </a:cubicBezTo>
                  <a:cubicBezTo>
                    <a:pt x="5688465" y="1687487"/>
                    <a:pt x="5687245" y="1688708"/>
                    <a:pt x="5686024" y="1689929"/>
                  </a:cubicBezTo>
                  <a:cubicBezTo>
                    <a:pt x="5682362" y="1692370"/>
                    <a:pt x="5679920" y="1694812"/>
                    <a:pt x="5679920" y="1692370"/>
                  </a:cubicBezTo>
                  <a:cubicBezTo>
                    <a:pt x="5679920" y="1691150"/>
                    <a:pt x="5679920" y="1689929"/>
                    <a:pt x="5679920" y="1689929"/>
                  </a:cubicBezTo>
                  <a:close/>
                  <a:moveTo>
                    <a:pt x="5664051" y="1672839"/>
                  </a:moveTo>
                  <a:cubicBezTo>
                    <a:pt x="5664051" y="1672839"/>
                    <a:pt x="5664051" y="1672839"/>
                    <a:pt x="5664051" y="1672839"/>
                  </a:cubicBezTo>
                  <a:cubicBezTo>
                    <a:pt x="5664051" y="1672839"/>
                    <a:pt x="5662831" y="1672839"/>
                    <a:pt x="5664051" y="1672839"/>
                  </a:cubicBezTo>
                  <a:cubicBezTo>
                    <a:pt x="5664051" y="1672839"/>
                    <a:pt x="5664051" y="1672839"/>
                    <a:pt x="5664051" y="1672839"/>
                  </a:cubicBezTo>
                  <a:close/>
                  <a:moveTo>
                    <a:pt x="5571278" y="1182117"/>
                  </a:moveTo>
                  <a:cubicBezTo>
                    <a:pt x="5571278" y="1182117"/>
                    <a:pt x="5571278" y="1182117"/>
                    <a:pt x="5571278" y="1182117"/>
                  </a:cubicBezTo>
                  <a:cubicBezTo>
                    <a:pt x="5571278" y="1182117"/>
                    <a:pt x="5571278" y="1182117"/>
                    <a:pt x="5571278" y="1182117"/>
                  </a:cubicBezTo>
                  <a:cubicBezTo>
                    <a:pt x="5571278" y="1182117"/>
                    <a:pt x="5571278" y="1182117"/>
                    <a:pt x="5571278" y="1182117"/>
                  </a:cubicBezTo>
                  <a:close/>
                  <a:moveTo>
                    <a:pt x="5559071" y="1165028"/>
                  </a:moveTo>
                  <a:cubicBezTo>
                    <a:pt x="5559071" y="1165028"/>
                    <a:pt x="5557850" y="1166248"/>
                    <a:pt x="5557850" y="1166248"/>
                  </a:cubicBezTo>
                  <a:cubicBezTo>
                    <a:pt x="5552968" y="1168689"/>
                    <a:pt x="5552968" y="1166248"/>
                    <a:pt x="5551747" y="1163807"/>
                  </a:cubicBezTo>
                  <a:cubicBezTo>
                    <a:pt x="5551747" y="1163807"/>
                    <a:pt x="5551747" y="1163807"/>
                    <a:pt x="5551747" y="1163807"/>
                  </a:cubicBezTo>
                  <a:cubicBezTo>
                    <a:pt x="5554188" y="1163807"/>
                    <a:pt x="5557850" y="1163807"/>
                    <a:pt x="5559071" y="1165028"/>
                  </a:cubicBezTo>
                  <a:close/>
                  <a:moveTo>
                    <a:pt x="5543202" y="1139393"/>
                  </a:moveTo>
                  <a:cubicBezTo>
                    <a:pt x="5544423" y="1139393"/>
                    <a:pt x="5545643" y="1138172"/>
                    <a:pt x="5545643" y="1138172"/>
                  </a:cubicBezTo>
                  <a:cubicBezTo>
                    <a:pt x="5544423" y="1139393"/>
                    <a:pt x="5544423" y="1140613"/>
                    <a:pt x="5544423" y="1140613"/>
                  </a:cubicBezTo>
                  <a:cubicBezTo>
                    <a:pt x="5544423" y="1140613"/>
                    <a:pt x="5544423" y="1139393"/>
                    <a:pt x="5543202" y="1139393"/>
                  </a:cubicBezTo>
                  <a:lnTo>
                    <a:pt x="5543202" y="1139393"/>
                  </a:lnTo>
                  <a:close/>
                  <a:moveTo>
                    <a:pt x="5544423" y="1162586"/>
                  </a:moveTo>
                  <a:cubicBezTo>
                    <a:pt x="5543202" y="1163807"/>
                    <a:pt x="5541981" y="1163807"/>
                    <a:pt x="5540761" y="1163807"/>
                  </a:cubicBezTo>
                  <a:cubicBezTo>
                    <a:pt x="5540761" y="1163807"/>
                    <a:pt x="5539540" y="1162586"/>
                    <a:pt x="5539540" y="1162586"/>
                  </a:cubicBezTo>
                  <a:cubicBezTo>
                    <a:pt x="5541981" y="1162586"/>
                    <a:pt x="5543202" y="1162586"/>
                    <a:pt x="5544423" y="1162586"/>
                  </a:cubicBezTo>
                  <a:close/>
                  <a:moveTo>
                    <a:pt x="5535878" y="1162586"/>
                  </a:moveTo>
                  <a:cubicBezTo>
                    <a:pt x="5537099" y="1162586"/>
                    <a:pt x="5537099" y="1162586"/>
                    <a:pt x="5538319" y="1162586"/>
                  </a:cubicBezTo>
                  <a:cubicBezTo>
                    <a:pt x="5537099" y="1163807"/>
                    <a:pt x="5537099" y="1165028"/>
                    <a:pt x="5537099" y="1165028"/>
                  </a:cubicBezTo>
                  <a:cubicBezTo>
                    <a:pt x="5535878" y="1163807"/>
                    <a:pt x="5533436" y="1162586"/>
                    <a:pt x="5532216" y="1162586"/>
                  </a:cubicBezTo>
                  <a:cubicBezTo>
                    <a:pt x="5533436" y="1162586"/>
                    <a:pt x="5534657" y="1162586"/>
                    <a:pt x="5535878" y="1162586"/>
                  </a:cubicBezTo>
                  <a:close/>
                  <a:moveTo>
                    <a:pt x="5527333" y="1066151"/>
                  </a:moveTo>
                  <a:cubicBezTo>
                    <a:pt x="5527333" y="1067371"/>
                    <a:pt x="5527333" y="1068592"/>
                    <a:pt x="5527333" y="1068592"/>
                  </a:cubicBezTo>
                  <a:cubicBezTo>
                    <a:pt x="5527333" y="1068592"/>
                    <a:pt x="5526112" y="1068592"/>
                    <a:pt x="5526112" y="1067371"/>
                  </a:cubicBezTo>
                  <a:cubicBezTo>
                    <a:pt x="5526112" y="1066151"/>
                    <a:pt x="5527333" y="1066151"/>
                    <a:pt x="5527333" y="1066151"/>
                  </a:cubicBezTo>
                  <a:close/>
                  <a:moveTo>
                    <a:pt x="5368642" y="1067371"/>
                  </a:moveTo>
                  <a:cubicBezTo>
                    <a:pt x="5368642" y="1067371"/>
                    <a:pt x="5367421" y="1067371"/>
                    <a:pt x="5367421" y="1068592"/>
                  </a:cubicBezTo>
                  <a:cubicBezTo>
                    <a:pt x="5367421" y="1068592"/>
                    <a:pt x="5367421" y="1067371"/>
                    <a:pt x="5367421" y="1066151"/>
                  </a:cubicBezTo>
                  <a:cubicBezTo>
                    <a:pt x="5367421" y="1066151"/>
                    <a:pt x="5368642" y="1066151"/>
                    <a:pt x="5368642" y="1067371"/>
                  </a:cubicBezTo>
                  <a:close/>
                  <a:moveTo>
                    <a:pt x="5351552" y="1139393"/>
                  </a:moveTo>
                  <a:cubicBezTo>
                    <a:pt x="5351552" y="1139393"/>
                    <a:pt x="5351552" y="1139393"/>
                    <a:pt x="5351552" y="1139393"/>
                  </a:cubicBezTo>
                  <a:cubicBezTo>
                    <a:pt x="5350331" y="1139393"/>
                    <a:pt x="5350331" y="1140613"/>
                    <a:pt x="5349110" y="1140613"/>
                  </a:cubicBezTo>
                  <a:cubicBezTo>
                    <a:pt x="5349110" y="1140613"/>
                    <a:pt x="5349110" y="1139393"/>
                    <a:pt x="5347890" y="1138172"/>
                  </a:cubicBezTo>
                  <a:cubicBezTo>
                    <a:pt x="5349110" y="1138172"/>
                    <a:pt x="5350331" y="1139393"/>
                    <a:pt x="5351552" y="1139393"/>
                  </a:cubicBezTo>
                  <a:close/>
                  <a:moveTo>
                    <a:pt x="5341787" y="1163807"/>
                  </a:moveTo>
                  <a:lnTo>
                    <a:pt x="5339345" y="1166248"/>
                  </a:lnTo>
                  <a:cubicBezTo>
                    <a:pt x="5338124" y="1166248"/>
                    <a:pt x="5338124" y="1166248"/>
                    <a:pt x="5336903" y="1165028"/>
                  </a:cubicBezTo>
                  <a:cubicBezTo>
                    <a:pt x="5336903" y="1165028"/>
                    <a:pt x="5335683" y="1165028"/>
                    <a:pt x="5335683" y="1163807"/>
                  </a:cubicBezTo>
                  <a:cubicBezTo>
                    <a:pt x="5336903" y="1163807"/>
                    <a:pt x="5339345" y="1163807"/>
                    <a:pt x="5341787" y="1163807"/>
                  </a:cubicBezTo>
                  <a:close/>
                  <a:moveTo>
                    <a:pt x="5323476" y="1182117"/>
                  </a:moveTo>
                  <a:cubicBezTo>
                    <a:pt x="5323476" y="1182117"/>
                    <a:pt x="5323476" y="1182117"/>
                    <a:pt x="5323476" y="1182117"/>
                  </a:cubicBezTo>
                  <a:cubicBezTo>
                    <a:pt x="5323476" y="1182117"/>
                    <a:pt x="5323476" y="1182117"/>
                    <a:pt x="5323476" y="1182117"/>
                  </a:cubicBezTo>
                  <a:cubicBezTo>
                    <a:pt x="5323476" y="1182117"/>
                    <a:pt x="5323476" y="1182117"/>
                    <a:pt x="5323476" y="1182117"/>
                  </a:cubicBezTo>
                  <a:close/>
                  <a:moveTo>
                    <a:pt x="5283193" y="1338367"/>
                  </a:moveTo>
                  <a:cubicBezTo>
                    <a:pt x="5283193" y="1339588"/>
                    <a:pt x="5281972" y="1339588"/>
                    <a:pt x="5280751" y="1339588"/>
                  </a:cubicBezTo>
                  <a:cubicBezTo>
                    <a:pt x="5279531" y="1339588"/>
                    <a:pt x="5278310" y="1338367"/>
                    <a:pt x="5277089" y="1337146"/>
                  </a:cubicBezTo>
                  <a:cubicBezTo>
                    <a:pt x="5279531" y="1337146"/>
                    <a:pt x="5280751" y="1337146"/>
                    <a:pt x="5283193" y="1338367"/>
                  </a:cubicBezTo>
                  <a:close/>
                  <a:moveTo>
                    <a:pt x="5278310" y="1244373"/>
                  </a:moveTo>
                  <a:cubicBezTo>
                    <a:pt x="5278310" y="1244373"/>
                    <a:pt x="5277089" y="1245594"/>
                    <a:pt x="5277089" y="1245594"/>
                  </a:cubicBezTo>
                  <a:cubicBezTo>
                    <a:pt x="5277089" y="1245594"/>
                    <a:pt x="5277089" y="1244373"/>
                    <a:pt x="5275868" y="1243152"/>
                  </a:cubicBezTo>
                  <a:cubicBezTo>
                    <a:pt x="5275868" y="1244373"/>
                    <a:pt x="5277089" y="1244373"/>
                    <a:pt x="5278310" y="1244373"/>
                  </a:cubicBezTo>
                  <a:close/>
                  <a:moveTo>
                    <a:pt x="5167226" y="1290760"/>
                  </a:moveTo>
                  <a:cubicBezTo>
                    <a:pt x="5169668" y="1287098"/>
                    <a:pt x="5173330" y="1288318"/>
                    <a:pt x="5175771" y="1285877"/>
                  </a:cubicBezTo>
                  <a:cubicBezTo>
                    <a:pt x="5176992" y="1284656"/>
                    <a:pt x="5179433" y="1284656"/>
                    <a:pt x="5181875" y="1284656"/>
                  </a:cubicBezTo>
                  <a:cubicBezTo>
                    <a:pt x="5184316" y="1284656"/>
                    <a:pt x="5186757" y="1284656"/>
                    <a:pt x="5187978" y="1283435"/>
                  </a:cubicBezTo>
                  <a:cubicBezTo>
                    <a:pt x="5192861" y="1277332"/>
                    <a:pt x="5197744" y="1280994"/>
                    <a:pt x="5198964" y="1282215"/>
                  </a:cubicBezTo>
                  <a:cubicBezTo>
                    <a:pt x="5200185" y="1283435"/>
                    <a:pt x="5203847" y="1280994"/>
                    <a:pt x="5203847" y="1282215"/>
                  </a:cubicBezTo>
                  <a:cubicBezTo>
                    <a:pt x="5203847" y="1283435"/>
                    <a:pt x="5206289" y="1282215"/>
                    <a:pt x="5207509" y="1278553"/>
                  </a:cubicBezTo>
                  <a:cubicBezTo>
                    <a:pt x="5208730" y="1277332"/>
                    <a:pt x="5208730" y="1276111"/>
                    <a:pt x="5209951" y="1274891"/>
                  </a:cubicBezTo>
                  <a:cubicBezTo>
                    <a:pt x="5211171" y="1274891"/>
                    <a:pt x="5211171" y="1274891"/>
                    <a:pt x="5211171" y="1274891"/>
                  </a:cubicBezTo>
                  <a:cubicBezTo>
                    <a:pt x="5217275" y="1277332"/>
                    <a:pt x="5224599" y="1274891"/>
                    <a:pt x="5229482" y="1277332"/>
                  </a:cubicBezTo>
                  <a:cubicBezTo>
                    <a:pt x="5231923" y="1278553"/>
                    <a:pt x="5234365" y="1279773"/>
                    <a:pt x="5236806" y="1280994"/>
                  </a:cubicBezTo>
                  <a:cubicBezTo>
                    <a:pt x="5236806" y="1282215"/>
                    <a:pt x="5235585" y="1282215"/>
                    <a:pt x="5234365" y="1282215"/>
                  </a:cubicBezTo>
                  <a:cubicBezTo>
                    <a:pt x="5231923" y="1282215"/>
                    <a:pt x="5227040" y="1276111"/>
                    <a:pt x="5222158" y="1279773"/>
                  </a:cubicBezTo>
                  <a:cubicBezTo>
                    <a:pt x="5219716" y="1280994"/>
                    <a:pt x="5217275" y="1280994"/>
                    <a:pt x="5217275" y="1283435"/>
                  </a:cubicBezTo>
                  <a:cubicBezTo>
                    <a:pt x="5218496" y="1287098"/>
                    <a:pt x="5213613" y="1285877"/>
                    <a:pt x="5207509" y="1283435"/>
                  </a:cubicBezTo>
                  <a:cubicBezTo>
                    <a:pt x="5202626" y="1282215"/>
                    <a:pt x="5200185" y="1280994"/>
                    <a:pt x="5200185" y="1282215"/>
                  </a:cubicBezTo>
                  <a:cubicBezTo>
                    <a:pt x="5200185" y="1282215"/>
                    <a:pt x="5200185" y="1283435"/>
                    <a:pt x="5197744" y="1284656"/>
                  </a:cubicBezTo>
                  <a:cubicBezTo>
                    <a:pt x="5195302" y="1285877"/>
                    <a:pt x="5196523" y="1283435"/>
                    <a:pt x="5191640" y="1287098"/>
                  </a:cubicBezTo>
                  <a:cubicBezTo>
                    <a:pt x="5189199" y="1288318"/>
                    <a:pt x="5185537" y="1287098"/>
                    <a:pt x="5184316" y="1287098"/>
                  </a:cubicBezTo>
                  <a:cubicBezTo>
                    <a:pt x="5183095" y="1287098"/>
                    <a:pt x="5178212" y="1285877"/>
                    <a:pt x="5178212" y="1285877"/>
                  </a:cubicBezTo>
                  <a:cubicBezTo>
                    <a:pt x="5172109" y="1288318"/>
                    <a:pt x="5166005" y="1285877"/>
                    <a:pt x="5163564" y="1289539"/>
                  </a:cubicBezTo>
                  <a:cubicBezTo>
                    <a:pt x="5162343" y="1291980"/>
                    <a:pt x="5161123" y="1293201"/>
                    <a:pt x="5159902" y="1294422"/>
                  </a:cubicBezTo>
                  <a:cubicBezTo>
                    <a:pt x="5163564" y="1294422"/>
                    <a:pt x="5166005" y="1293201"/>
                    <a:pt x="5167226" y="1290760"/>
                  </a:cubicBezTo>
                  <a:close/>
                  <a:moveTo>
                    <a:pt x="5189199" y="1299305"/>
                  </a:moveTo>
                  <a:cubicBezTo>
                    <a:pt x="5187978" y="1299305"/>
                    <a:pt x="5186757" y="1299305"/>
                    <a:pt x="5185537" y="1299305"/>
                  </a:cubicBezTo>
                  <a:cubicBezTo>
                    <a:pt x="5186757" y="1299305"/>
                    <a:pt x="5187978" y="1299305"/>
                    <a:pt x="5189199" y="1299305"/>
                  </a:cubicBezTo>
                  <a:close/>
                  <a:moveTo>
                    <a:pt x="5184316" y="1299305"/>
                  </a:moveTo>
                  <a:cubicBezTo>
                    <a:pt x="5184316" y="1299305"/>
                    <a:pt x="5181875" y="1301746"/>
                    <a:pt x="5181875" y="1301746"/>
                  </a:cubicBezTo>
                  <a:cubicBezTo>
                    <a:pt x="5180654" y="1301746"/>
                    <a:pt x="5179433" y="1304187"/>
                    <a:pt x="5178212" y="1302967"/>
                  </a:cubicBezTo>
                  <a:cubicBezTo>
                    <a:pt x="5176992" y="1301746"/>
                    <a:pt x="5176992" y="1301746"/>
                    <a:pt x="5175771" y="1301746"/>
                  </a:cubicBezTo>
                  <a:cubicBezTo>
                    <a:pt x="5178212" y="1300525"/>
                    <a:pt x="5180654" y="1299305"/>
                    <a:pt x="5184316" y="1299305"/>
                  </a:cubicBezTo>
                  <a:close/>
                  <a:moveTo>
                    <a:pt x="5168447" y="1302967"/>
                  </a:moveTo>
                  <a:cubicBezTo>
                    <a:pt x="5166005" y="1305408"/>
                    <a:pt x="5164785" y="1306629"/>
                    <a:pt x="5164785" y="1302967"/>
                  </a:cubicBezTo>
                  <a:cubicBezTo>
                    <a:pt x="5164785" y="1302967"/>
                    <a:pt x="5164785" y="1302967"/>
                    <a:pt x="5164785" y="1302967"/>
                  </a:cubicBezTo>
                  <a:cubicBezTo>
                    <a:pt x="5166005" y="1302967"/>
                    <a:pt x="5167226" y="1302967"/>
                    <a:pt x="5168447" y="1302967"/>
                  </a:cubicBezTo>
                  <a:close/>
                  <a:moveTo>
                    <a:pt x="5156240" y="1301746"/>
                  </a:moveTo>
                  <a:cubicBezTo>
                    <a:pt x="5157461" y="1301746"/>
                    <a:pt x="5157461" y="1302967"/>
                    <a:pt x="5156240" y="1301746"/>
                  </a:cubicBezTo>
                  <a:cubicBezTo>
                    <a:pt x="5156240" y="1302967"/>
                    <a:pt x="5156240" y="1304187"/>
                    <a:pt x="5156240" y="1304187"/>
                  </a:cubicBezTo>
                  <a:cubicBezTo>
                    <a:pt x="5155019" y="1304187"/>
                    <a:pt x="5155019" y="1304187"/>
                    <a:pt x="5155019" y="1302967"/>
                  </a:cubicBezTo>
                  <a:cubicBezTo>
                    <a:pt x="5155019" y="1302967"/>
                    <a:pt x="5156240" y="1302967"/>
                    <a:pt x="5156240" y="1301746"/>
                  </a:cubicBezTo>
                  <a:close/>
                  <a:moveTo>
                    <a:pt x="5150136" y="1339588"/>
                  </a:moveTo>
                  <a:cubicBezTo>
                    <a:pt x="5152578" y="1337146"/>
                    <a:pt x="5155019" y="1332263"/>
                    <a:pt x="5157461" y="1328601"/>
                  </a:cubicBezTo>
                  <a:cubicBezTo>
                    <a:pt x="5159902" y="1324939"/>
                    <a:pt x="5163564" y="1324939"/>
                    <a:pt x="5166005" y="1321277"/>
                  </a:cubicBezTo>
                  <a:cubicBezTo>
                    <a:pt x="5168447" y="1317615"/>
                    <a:pt x="5175771" y="1320056"/>
                    <a:pt x="5178212" y="1317615"/>
                  </a:cubicBezTo>
                  <a:cubicBezTo>
                    <a:pt x="5183095" y="1311512"/>
                    <a:pt x="5187978" y="1313953"/>
                    <a:pt x="5189199" y="1315174"/>
                  </a:cubicBezTo>
                  <a:cubicBezTo>
                    <a:pt x="5190419" y="1316394"/>
                    <a:pt x="5194082" y="1313953"/>
                    <a:pt x="5194082" y="1315174"/>
                  </a:cubicBezTo>
                  <a:cubicBezTo>
                    <a:pt x="5194082" y="1316394"/>
                    <a:pt x="5196523" y="1315174"/>
                    <a:pt x="5197744" y="1312732"/>
                  </a:cubicBezTo>
                  <a:cubicBezTo>
                    <a:pt x="5200185" y="1309070"/>
                    <a:pt x="5201406" y="1306629"/>
                    <a:pt x="5198964" y="1306629"/>
                  </a:cubicBezTo>
                  <a:cubicBezTo>
                    <a:pt x="5194082" y="1307849"/>
                    <a:pt x="5192861" y="1310291"/>
                    <a:pt x="5191640" y="1302967"/>
                  </a:cubicBezTo>
                  <a:cubicBezTo>
                    <a:pt x="5191640" y="1301746"/>
                    <a:pt x="5190419" y="1301746"/>
                    <a:pt x="5190419" y="1300525"/>
                  </a:cubicBezTo>
                  <a:cubicBezTo>
                    <a:pt x="5191640" y="1300525"/>
                    <a:pt x="5194082" y="1300525"/>
                    <a:pt x="5195302" y="1301746"/>
                  </a:cubicBezTo>
                  <a:cubicBezTo>
                    <a:pt x="5197744" y="1302967"/>
                    <a:pt x="5202626" y="1301746"/>
                    <a:pt x="5208730" y="1301746"/>
                  </a:cubicBezTo>
                  <a:cubicBezTo>
                    <a:pt x="5213613" y="1300525"/>
                    <a:pt x="5218496" y="1300525"/>
                    <a:pt x="5220937" y="1301746"/>
                  </a:cubicBezTo>
                  <a:cubicBezTo>
                    <a:pt x="5225820" y="1304187"/>
                    <a:pt x="5233144" y="1301746"/>
                    <a:pt x="5239247" y="1304187"/>
                  </a:cubicBezTo>
                  <a:cubicBezTo>
                    <a:pt x="5242910" y="1305408"/>
                    <a:pt x="5247792" y="1307849"/>
                    <a:pt x="5252675" y="1310291"/>
                  </a:cubicBezTo>
                  <a:cubicBezTo>
                    <a:pt x="5253896" y="1310291"/>
                    <a:pt x="5255117" y="1311512"/>
                    <a:pt x="5256337" y="1311512"/>
                  </a:cubicBezTo>
                  <a:cubicBezTo>
                    <a:pt x="5256337" y="1311512"/>
                    <a:pt x="5255117" y="1312732"/>
                    <a:pt x="5253896" y="1313953"/>
                  </a:cubicBezTo>
                  <a:cubicBezTo>
                    <a:pt x="5253896" y="1313953"/>
                    <a:pt x="5253896" y="1313953"/>
                    <a:pt x="5253896" y="1313953"/>
                  </a:cubicBezTo>
                  <a:cubicBezTo>
                    <a:pt x="5253896" y="1313953"/>
                    <a:pt x="5252675" y="1313953"/>
                    <a:pt x="5252675" y="1313953"/>
                  </a:cubicBezTo>
                  <a:cubicBezTo>
                    <a:pt x="5251454" y="1313953"/>
                    <a:pt x="5249013" y="1313953"/>
                    <a:pt x="5247792" y="1313953"/>
                  </a:cubicBezTo>
                  <a:cubicBezTo>
                    <a:pt x="5246572" y="1315174"/>
                    <a:pt x="5242910" y="1313953"/>
                    <a:pt x="5241689" y="1313953"/>
                  </a:cubicBezTo>
                  <a:cubicBezTo>
                    <a:pt x="5238027" y="1316394"/>
                    <a:pt x="5231923" y="1316394"/>
                    <a:pt x="5230703" y="1318836"/>
                  </a:cubicBezTo>
                  <a:cubicBezTo>
                    <a:pt x="5230703" y="1318836"/>
                    <a:pt x="5230703" y="1318836"/>
                    <a:pt x="5230703" y="1320056"/>
                  </a:cubicBezTo>
                  <a:cubicBezTo>
                    <a:pt x="5230703" y="1320056"/>
                    <a:pt x="5230703" y="1320056"/>
                    <a:pt x="5230703" y="1320056"/>
                  </a:cubicBezTo>
                  <a:cubicBezTo>
                    <a:pt x="5230703" y="1320056"/>
                    <a:pt x="5230703" y="1320056"/>
                    <a:pt x="5230703" y="1320056"/>
                  </a:cubicBezTo>
                  <a:cubicBezTo>
                    <a:pt x="5230703" y="1320056"/>
                    <a:pt x="5230703" y="1321277"/>
                    <a:pt x="5229482" y="1321277"/>
                  </a:cubicBezTo>
                  <a:cubicBezTo>
                    <a:pt x="5228261" y="1322498"/>
                    <a:pt x="5228261" y="1321277"/>
                    <a:pt x="5224599" y="1324939"/>
                  </a:cubicBezTo>
                  <a:cubicBezTo>
                    <a:pt x="5223378" y="1326160"/>
                    <a:pt x="5218496" y="1326160"/>
                    <a:pt x="5217275" y="1326160"/>
                  </a:cubicBezTo>
                  <a:cubicBezTo>
                    <a:pt x="5216054" y="1327381"/>
                    <a:pt x="5211171" y="1326160"/>
                    <a:pt x="5211171" y="1326160"/>
                  </a:cubicBezTo>
                  <a:cubicBezTo>
                    <a:pt x="5206289" y="1328601"/>
                    <a:pt x="5198964" y="1328601"/>
                    <a:pt x="5198964" y="1332263"/>
                  </a:cubicBezTo>
                  <a:cubicBezTo>
                    <a:pt x="5197744" y="1338367"/>
                    <a:pt x="5196523" y="1337146"/>
                    <a:pt x="5186757" y="1339588"/>
                  </a:cubicBezTo>
                  <a:cubicBezTo>
                    <a:pt x="5184316" y="1340808"/>
                    <a:pt x="5186757" y="1342029"/>
                    <a:pt x="5191640" y="1343250"/>
                  </a:cubicBezTo>
                  <a:cubicBezTo>
                    <a:pt x="5195302" y="1344470"/>
                    <a:pt x="5198964" y="1344470"/>
                    <a:pt x="5198964" y="1343250"/>
                  </a:cubicBezTo>
                  <a:cubicBezTo>
                    <a:pt x="5198964" y="1342029"/>
                    <a:pt x="5205068" y="1342029"/>
                    <a:pt x="5207509" y="1340808"/>
                  </a:cubicBezTo>
                  <a:cubicBezTo>
                    <a:pt x="5209951" y="1339588"/>
                    <a:pt x="5217275" y="1334705"/>
                    <a:pt x="5228261" y="1337146"/>
                  </a:cubicBezTo>
                  <a:cubicBezTo>
                    <a:pt x="5234365" y="1338367"/>
                    <a:pt x="5246572" y="1332263"/>
                    <a:pt x="5252675" y="1333484"/>
                  </a:cubicBezTo>
                  <a:cubicBezTo>
                    <a:pt x="5257558" y="1334705"/>
                    <a:pt x="5264882" y="1333484"/>
                    <a:pt x="5269765" y="1334705"/>
                  </a:cubicBezTo>
                  <a:cubicBezTo>
                    <a:pt x="5270986" y="1334705"/>
                    <a:pt x="5272206" y="1335926"/>
                    <a:pt x="5272206" y="1335926"/>
                  </a:cubicBezTo>
                  <a:cubicBezTo>
                    <a:pt x="5272206" y="1335926"/>
                    <a:pt x="5270986" y="1335926"/>
                    <a:pt x="5270986" y="1335926"/>
                  </a:cubicBezTo>
                  <a:cubicBezTo>
                    <a:pt x="5268544" y="1337146"/>
                    <a:pt x="5266103" y="1337146"/>
                    <a:pt x="5266103" y="1339588"/>
                  </a:cubicBezTo>
                  <a:cubicBezTo>
                    <a:pt x="5266103" y="1343250"/>
                    <a:pt x="5261220" y="1342029"/>
                    <a:pt x="5257558" y="1339588"/>
                  </a:cubicBezTo>
                  <a:cubicBezTo>
                    <a:pt x="5249013" y="1334705"/>
                    <a:pt x="5252675" y="1337146"/>
                    <a:pt x="5249013" y="1339588"/>
                  </a:cubicBezTo>
                  <a:cubicBezTo>
                    <a:pt x="5246572" y="1340808"/>
                    <a:pt x="5247792" y="1338367"/>
                    <a:pt x="5242910" y="1342029"/>
                  </a:cubicBezTo>
                  <a:cubicBezTo>
                    <a:pt x="5240468" y="1343250"/>
                    <a:pt x="5238027" y="1342029"/>
                    <a:pt x="5236806" y="1342029"/>
                  </a:cubicBezTo>
                  <a:cubicBezTo>
                    <a:pt x="5235585" y="1342029"/>
                    <a:pt x="5231923" y="1339588"/>
                    <a:pt x="5230703" y="1340808"/>
                  </a:cubicBezTo>
                  <a:cubicBezTo>
                    <a:pt x="5224599" y="1342029"/>
                    <a:pt x="5219716" y="1339588"/>
                    <a:pt x="5216054" y="1343250"/>
                  </a:cubicBezTo>
                  <a:cubicBezTo>
                    <a:pt x="5211171" y="1349353"/>
                    <a:pt x="5211171" y="1346912"/>
                    <a:pt x="5201406" y="1346912"/>
                  </a:cubicBezTo>
                  <a:cubicBezTo>
                    <a:pt x="5198964" y="1346912"/>
                    <a:pt x="5200185" y="1349353"/>
                    <a:pt x="5203847" y="1351795"/>
                  </a:cubicBezTo>
                  <a:cubicBezTo>
                    <a:pt x="5206289" y="1354236"/>
                    <a:pt x="5209951" y="1355457"/>
                    <a:pt x="5211171" y="1354236"/>
                  </a:cubicBezTo>
                  <a:cubicBezTo>
                    <a:pt x="5212392" y="1353015"/>
                    <a:pt x="5217275" y="1354236"/>
                    <a:pt x="5219716" y="1354236"/>
                  </a:cubicBezTo>
                  <a:cubicBezTo>
                    <a:pt x="5222158" y="1353015"/>
                    <a:pt x="5231923" y="1350574"/>
                    <a:pt x="5240468" y="1355457"/>
                  </a:cubicBezTo>
                  <a:cubicBezTo>
                    <a:pt x="5242910" y="1356677"/>
                    <a:pt x="5247792" y="1356677"/>
                    <a:pt x="5252675" y="1356677"/>
                  </a:cubicBezTo>
                  <a:cubicBezTo>
                    <a:pt x="5257558" y="1356677"/>
                    <a:pt x="5262441" y="1356677"/>
                    <a:pt x="5263661" y="1357898"/>
                  </a:cubicBezTo>
                  <a:cubicBezTo>
                    <a:pt x="5267324" y="1360340"/>
                    <a:pt x="5274648" y="1360340"/>
                    <a:pt x="5278310" y="1364002"/>
                  </a:cubicBezTo>
                  <a:cubicBezTo>
                    <a:pt x="5280751" y="1366443"/>
                    <a:pt x="5284413" y="1368884"/>
                    <a:pt x="5288075" y="1371326"/>
                  </a:cubicBezTo>
                  <a:cubicBezTo>
                    <a:pt x="5289296" y="1372547"/>
                    <a:pt x="5290517" y="1372547"/>
                    <a:pt x="5291738" y="1373767"/>
                  </a:cubicBezTo>
                  <a:cubicBezTo>
                    <a:pt x="5289296" y="1373767"/>
                    <a:pt x="5286855" y="1374988"/>
                    <a:pt x="5284413" y="1376209"/>
                  </a:cubicBezTo>
                  <a:cubicBezTo>
                    <a:pt x="5284413" y="1376209"/>
                    <a:pt x="5285634" y="1367664"/>
                    <a:pt x="5278310" y="1372547"/>
                  </a:cubicBezTo>
                  <a:cubicBezTo>
                    <a:pt x="5277089" y="1372547"/>
                    <a:pt x="5274648" y="1372547"/>
                    <a:pt x="5272206" y="1368884"/>
                  </a:cubicBezTo>
                  <a:cubicBezTo>
                    <a:pt x="5264882" y="1361560"/>
                    <a:pt x="5263661" y="1367664"/>
                    <a:pt x="5262441" y="1371326"/>
                  </a:cubicBezTo>
                  <a:cubicBezTo>
                    <a:pt x="5259999" y="1374988"/>
                    <a:pt x="5259999" y="1378650"/>
                    <a:pt x="5252675" y="1373767"/>
                  </a:cubicBezTo>
                  <a:cubicBezTo>
                    <a:pt x="5247792" y="1371326"/>
                    <a:pt x="5240468" y="1364002"/>
                    <a:pt x="5240468" y="1371326"/>
                  </a:cubicBezTo>
                  <a:cubicBezTo>
                    <a:pt x="5240468" y="1373767"/>
                    <a:pt x="5239247" y="1374988"/>
                    <a:pt x="5238027" y="1374988"/>
                  </a:cubicBezTo>
                  <a:cubicBezTo>
                    <a:pt x="5236806" y="1370105"/>
                    <a:pt x="5233144" y="1371326"/>
                    <a:pt x="5229482" y="1368884"/>
                  </a:cubicBezTo>
                  <a:cubicBezTo>
                    <a:pt x="5229482" y="1368884"/>
                    <a:pt x="5228261" y="1368884"/>
                    <a:pt x="5228261" y="1370105"/>
                  </a:cubicBezTo>
                  <a:cubicBezTo>
                    <a:pt x="5227040" y="1370105"/>
                    <a:pt x="5227040" y="1370105"/>
                    <a:pt x="5225820" y="1370105"/>
                  </a:cubicBezTo>
                  <a:cubicBezTo>
                    <a:pt x="5225820" y="1370105"/>
                    <a:pt x="5225820" y="1370105"/>
                    <a:pt x="5225820" y="1370105"/>
                  </a:cubicBezTo>
                  <a:cubicBezTo>
                    <a:pt x="5224599" y="1370105"/>
                    <a:pt x="5223378" y="1371326"/>
                    <a:pt x="5222158" y="1368884"/>
                  </a:cubicBezTo>
                  <a:cubicBezTo>
                    <a:pt x="5219716" y="1364002"/>
                    <a:pt x="5219716" y="1367664"/>
                    <a:pt x="5218496" y="1365222"/>
                  </a:cubicBezTo>
                  <a:cubicBezTo>
                    <a:pt x="5216054" y="1361560"/>
                    <a:pt x="5219716" y="1359119"/>
                    <a:pt x="5213613" y="1364002"/>
                  </a:cubicBezTo>
                  <a:cubicBezTo>
                    <a:pt x="5209951" y="1366443"/>
                    <a:pt x="5207509" y="1367664"/>
                    <a:pt x="5207509" y="1362781"/>
                  </a:cubicBezTo>
                  <a:cubicBezTo>
                    <a:pt x="5207509" y="1359119"/>
                    <a:pt x="5206289" y="1359119"/>
                    <a:pt x="5205068" y="1357898"/>
                  </a:cubicBezTo>
                  <a:cubicBezTo>
                    <a:pt x="5202626" y="1353015"/>
                    <a:pt x="5198964" y="1361560"/>
                    <a:pt x="5197744" y="1361560"/>
                  </a:cubicBezTo>
                  <a:cubicBezTo>
                    <a:pt x="5196523" y="1361560"/>
                    <a:pt x="5195302" y="1359119"/>
                    <a:pt x="5196523" y="1355457"/>
                  </a:cubicBezTo>
                  <a:cubicBezTo>
                    <a:pt x="5197744" y="1346912"/>
                    <a:pt x="5191640" y="1353015"/>
                    <a:pt x="5189199" y="1354236"/>
                  </a:cubicBezTo>
                  <a:cubicBezTo>
                    <a:pt x="5184316" y="1356677"/>
                    <a:pt x="5184316" y="1353015"/>
                    <a:pt x="5184316" y="1348133"/>
                  </a:cubicBezTo>
                  <a:cubicBezTo>
                    <a:pt x="5184316" y="1343250"/>
                    <a:pt x="5184316" y="1335926"/>
                    <a:pt x="5179433" y="1342029"/>
                  </a:cubicBezTo>
                  <a:cubicBezTo>
                    <a:pt x="5176992" y="1344470"/>
                    <a:pt x="5175771" y="1344470"/>
                    <a:pt x="5175771" y="1343250"/>
                  </a:cubicBezTo>
                  <a:cubicBezTo>
                    <a:pt x="5175771" y="1342029"/>
                    <a:pt x="5174550" y="1340808"/>
                    <a:pt x="5174550" y="1340808"/>
                  </a:cubicBezTo>
                  <a:cubicBezTo>
                    <a:pt x="5176992" y="1339588"/>
                    <a:pt x="5178212" y="1338367"/>
                    <a:pt x="5179433" y="1338367"/>
                  </a:cubicBezTo>
                  <a:cubicBezTo>
                    <a:pt x="5180654" y="1338367"/>
                    <a:pt x="5183095" y="1334705"/>
                    <a:pt x="5183095" y="1335926"/>
                  </a:cubicBezTo>
                  <a:cubicBezTo>
                    <a:pt x="5183095" y="1335926"/>
                    <a:pt x="5184316" y="1334705"/>
                    <a:pt x="5185537" y="1332263"/>
                  </a:cubicBezTo>
                  <a:cubicBezTo>
                    <a:pt x="5186757" y="1329822"/>
                    <a:pt x="5187978" y="1327381"/>
                    <a:pt x="5186757" y="1328601"/>
                  </a:cubicBezTo>
                  <a:cubicBezTo>
                    <a:pt x="5183095" y="1332263"/>
                    <a:pt x="5183095" y="1333484"/>
                    <a:pt x="5180654" y="1332263"/>
                  </a:cubicBezTo>
                  <a:cubicBezTo>
                    <a:pt x="5179433" y="1331043"/>
                    <a:pt x="5176992" y="1334705"/>
                    <a:pt x="5175771" y="1334705"/>
                  </a:cubicBezTo>
                  <a:cubicBezTo>
                    <a:pt x="5175771" y="1334705"/>
                    <a:pt x="5174550" y="1337146"/>
                    <a:pt x="5173330" y="1337146"/>
                  </a:cubicBezTo>
                  <a:cubicBezTo>
                    <a:pt x="5173330" y="1337146"/>
                    <a:pt x="5170888" y="1339588"/>
                    <a:pt x="5170888" y="1339588"/>
                  </a:cubicBezTo>
                  <a:cubicBezTo>
                    <a:pt x="5169668" y="1339588"/>
                    <a:pt x="5169668" y="1339588"/>
                    <a:pt x="5168447" y="1339588"/>
                  </a:cubicBezTo>
                  <a:cubicBezTo>
                    <a:pt x="5167226" y="1339588"/>
                    <a:pt x="5168447" y="1338367"/>
                    <a:pt x="5166005" y="1339588"/>
                  </a:cubicBezTo>
                  <a:cubicBezTo>
                    <a:pt x="5164785" y="1339588"/>
                    <a:pt x="5162343" y="1340808"/>
                    <a:pt x="5161123" y="1342029"/>
                  </a:cubicBezTo>
                  <a:cubicBezTo>
                    <a:pt x="5161123" y="1342029"/>
                    <a:pt x="5159902" y="1343250"/>
                    <a:pt x="5159902" y="1343250"/>
                  </a:cubicBezTo>
                  <a:cubicBezTo>
                    <a:pt x="5159902" y="1343250"/>
                    <a:pt x="5159902" y="1343250"/>
                    <a:pt x="5158681" y="1343250"/>
                  </a:cubicBezTo>
                  <a:cubicBezTo>
                    <a:pt x="5157461" y="1343250"/>
                    <a:pt x="5156240" y="1344470"/>
                    <a:pt x="5155019" y="1345691"/>
                  </a:cubicBezTo>
                  <a:cubicBezTo>
                    <a:pt x="5151357" y="1339588"/>
                    <a:pt x="5150136" y="1339588"/>
                    <a:pt x="5150136" y="1339588"/>
                  </a:cubicBezTo>
                  <a:cubicBezTo>
                    <a:pt x="5150136" y="1339588"/>
                    <a:pt x="5150136" y="1339588"/>
                    <a:pt x="5150136" y="1339588"/>
                  </a:cubicBezTo>
                  <a:close/>
                  <a:moveTo>
                    <a:pt x="5144033" y="1256580"/>
                  </a:moveTo>
                  <a:cubicBezTo>
                    <a:pt x="5144033" y="1256580"/>
                    <a:pt x="5144033" y="1256580"/>
                    <a:pt x="5144033" y="1256580"/>
                  </a:cubicBezTo>
                  <a:cubicBezTo>
                    <a:pt x="5144033" y="1256580"/>
                    <a:pt x="5144033" y="1256580"/>
                    <a:pt x="5144033" y="1256580"/>
                  </a:cubicBezTo>
                  <a:cubicBezTo>
                    <a:pt x="5144033" y="1256580"/>
                    <a:pt x="5144033" y="1256580"/>
                    <a:pt x="5144033" y="1256580"/>
                  </a:cubicBezTo>
                  <a:close/>
                  <a:moveTo>
                    <a:pt x="5137929" y="1233387"/>
                  </a:moveTo>
                  <a:cubicBezTo>
                    <a:pt x="5137929" y="1233387"/>
                    <a:pt x="5137929" y="1234607"/>
                    <a:pt x="5137929" y="1233387"/>
                  </a:cubicBezTo>
                  <a:cubicBezTo>
                    <a:pt x="5134267" y="1238270"/>
                    <a:pt x="5134267" y="1234607"/>
                    <a:pt x="5133047" y="1232166"/>
                  </a:cubicBezTo>
                  <a:cubicBezTo>
                    <a:pt x="5133047" y="1232166"/>
                    <a:pt x="5133047" y="1232166"/>
                    <a:pt x="5133047" y="1232166"/>
                  </a:cubicBezTo>
                  <a:cubicBezTo>
                    <a:pt x="5135488" y="1232166"/>
                    <a:pt x="5136709" y="1233387"/>
                    <a:pt x="5137929" y="1233387"/>
                  </a:cubicBezTo>
                  <a:close/>
                  <a:moveTo>
                    <a:pt x="5129384" y="1200428"/>
                  </a:moveTo>
                  <a:cubicBezTo>
                    <a:pt x="5129384" y="1200428"/>
                    <a:pt x="5130605" y="1199207"/>
                    <a:pt x="5130605" y="1199207"/>
                  </a:cubicBezTo>
                  <a:cubicBezTo>
                    <a:pt x="5130605" y="1200428"/>
                    <a:pt x="5130605" y="1202869"/>
                    <a:pt x="5130605" y="1202869"/>
                  </a:cubicBezTo>
                  <a:cubicBezTo>
                    <a:pt x="5130605" y="1201649"/>
                    <a:pt x="5129384" y="1200428"/>
                    <a:pt x="5129384" y="1200428"/>
                  </a:cubicBezTo>
                  <a:lnTo>
                    <a:pt x="5129384" y="1200428"/>
                  </a:lnTo>
                  <a:close/>
                  <a:moveTo>
                    <a:pt x="5129384" y="1230945"/>
                  </a:moveTo>
                  <a:cubicBezTo>
                    <a:pt x="5128164" y="1232166"/>
                    <a:pt x="5128164" y="1232166"/>
                    <a:pt x="5128164" y="1232166"/>
                  </a:cubicBezTo>
                  <a:cubicBezTo>
                    <a:pt x="5128164" y="1232166"/>
                    <a:pt x="5128164" y="1230945"/>
                    <a:pt x="5128164" y="1230945"/>
                  </a:cubicBezTo>
                  <a:cubicBezTo>
                    <a:pt x="5128164" y="1230945"/>
                    <a:pt x="5129384" y="1230945"/>
                    <a:pt x="5129384" y="1230945"/>
                  </a:cubicBezTo>
                  <a:close/>
                  <a:moveTo>
                    <a:pt x="5125722" y="1230945"/>
                  </a:moveTo>
                  <a:cubicBezTo>
                    <a:pt x="5125722" y="1230945"/>
                    <a:pt x="5126943" y="1230945"/>
                    <a:pt x="5126943" y="1230945"/>
                  </a:cubicBezTo>
                  <a:cubicBezTo>
                    <a:pt x="5126943" y="1232166"/>
                    <a:pt x="5126943" y="1234607"/>
                    <a:pt x="5126943" y="1234607"/>
                  </a:cubicBezTo>
                  <a:cubicBezTo>
                    <a:pt x="5125722" y="1232166"/>
                    <a:pt x="5125722" y="1232166"/>
                    <a:pt x="5124502" y="1230945"/>
                  </a:cubicBezTo>
                  <a:cubicBezTo>
                    <a:pt x="5124502" y="1230945"/>
                    <a:pt x="5124502" y="1230945"/>
                    <a:pt x="5125722" y="1230945"/>
                  </a:cubicBezTo>
                  <a:close/>
                  <a:moveTo>
                    <a:pt x="5120840" y="1103992"/>
                  </a:moveTo>
                  <a:cubicBezTo>
                    <a:pt x="5120840" y="1105213"/>
                    <a:pt x="5120840" y="1106434"/>
                    <a:pt x="5120840" y="1106434"/>
                  </a:cubicBezTo>
                  <a:cubicBezTo>
                    <a:pt x="5120840" y="1106434"/>
                    <a:pt x="5120840" y="1105213"/>
                    <a:pt x="5119619" y="1105213"/>
                  </a:cubicBezTo>
                  <a:cubicBezTo>
                    <a:pt x="5119619" y="1105213"/>
                    <a:pt x="5120840" y="1105213"/>
                    <a:pt x="5120840" y="1103992"/>
                  </a:cubicBezTo>
                  <a:close/>
                  <a:moveTo>
                    <a:pt x="4820547" y="2214830"/>
                  </a:moveTo>
                  <a:cubicBezTo>
                    <a:pt x="4821768" y="2214830"/>
                    <a:pt x="4822989" y="2214830"/>
                    <a:pt x="4822989" y="2216051"/>
                  </a:cubicBezTo>
                  <a:cubicBezTo>
                    <a:pt x="4822989" y="2216051"/>
                    <a:pt x="4822989" y="2216051"/>
                    <a:pt x="4824209" y="2216051"/>
                  </a:cubicBezTo>
                  <a:cubicBezTo>
                    <a:pt x="4824209" y="2216051"/>
                    <a:pt x="4822989" y="2216051"/>
                    <a:pt x="4822989" y="2216051"/>
                  </a:cubicBezTo>
                  <a:cubicBezTo>
                    <a:pt x="4821768" y="2217271"/>
                    <a:pt x="4821768" y="2216051"/>
                    <a:pt x="4820547" y="2214830"/>
                  </a:cubicBezTo>
                  <a:close/>
                  <a:moveTo>
                    <a:pt x="5035391" y="1106434"/>
                  </a:moveTo>
                  <a:cubicBezTo>
                    <a:pt x="5035391" y="1106434"/>
                    <a:pt x="5035391" y="1106434"/>
                    <a:pt x="5035391" y="1106434"/>
                  </a:cubicBezTo>
                  <a:cubicBezTo>
                    <a:pt x="5034170" y="1107654"/>
                    <a:pt x="5034170" y="1106434"/>
                    <a:pt x="5034170" y="1105213"/>
                  </a:cubicBezTo>
                  <a:cubicBezTo>
                    <a:pt x="5035391" y="1105213"/>
                    <a:pt x="5035391" y="1105213"/>
                    <a:pt x="5035391" y="1106434"/>
                  </a:cubicBezTo>
                  <a:close/>
                  <a:moveTo>
                    <a:pt x="5025625" y="1200428"/>
                  </a:moveTo>
                  <a:lnTo>
                    <a:pt x="5025625" y="1200428"/>
                  </a:lnTo>
                  <a:cubicBezTo>
                    <a:pt x="5025625" y="1200428"/>
                    <a:pt x="5024404" y="1201649"/>
                    <a:pt x="5024404" y="1201649"/>
                  </a:cubicBezTo>
                  <a:cubicBezTo>
                    <a:pt x="5024404" y="1201649"/>
                    <a:pt x="5024404" y="1199207"/>
                    <a:pt x="5024404" y="1197986"/>
                  </a:cubicBezTo>
                  <a:cubicBezTo>
                    <a:pt x="5024404" y="1199207"/>
                    <a:pt x="5025625" y="1200428"/>
                    <a:pt x="5025625" y="1200428"/>
                  </a:cubicBezTo>
                  <a:close/>
                  <a:moveTo>
                    <a:pt x="5020742" y="1232166"/>
                  </a:moveTo>
                  <a:lnTo>
                    <a:pt x="5019521" y="1235828"/>
                  </a:lnTo>
                  <a:cubicBezTo>
                    <a:pt x="5019521" y="1235828"/>
                    <a:pt x="5018301" y="1234607"/>
                    <a:pt x="5018301" y="1234607"/>
                  </a:cubicBezTo>
                  <a:cubicBezTo>
                    <a:pt x="5018301" y="1234607"/>
                    <a:pt x="5018301" y="1233387"/>
                    <a:pt x="5017080" y="1233387"/>
                  </a:cubicBezTo>
                  <a:cubicBezTo>
                    <a:pt x="5018301" y="1233387"/>
                    <a:pt x="5019521" y="1232166"/>
                    <a:pt x="5020742" y="1232166"/>
                  </a:cubicBezTo>
                  <a:close/>
                  <a:moveTo>
                    <a:pt x="5010977" y="1256580"/>
                  </a:moveTo>
                  <a:cubicBezTo>
                    <a:pt x="5010977" y="1256580"/>
                    <a:pt x="5010977" y="1256580"/>
                    <a:pt x="5010977" y="1256580"/>
                  </a:cubicBezTo>
                  <a:cubicBezTo>
                    <a:pt x="5010977" y="1256580"/>
                    <a:pt x="5010977" y="1256580"/>
                    <a:pt x="5010977" y="1256580"/>
                  </a:cubicBezTo>
                  <a:cubicBezTo>
                    <a:pt x="5010977" y="1256580"/>
                    <a:pt x="5010977" y="1256580"/>
                    <a:pt x="5010977" y="1256580"/>
                  </a:cubicBezTo>
                  <a:close/>
                  <a:moveTo>
                    <a:pt x="4923086" y="1750964"/>
                  </a:moveTo>
                  <a:cubicBezTo>
                    <a:pt x="4923086" y="1750964"/>
                    <a:pt x="4921865" y="1750964"/>
                    <a:pt x="4921865" y="1750964"/>
                  </a:cubicBezTo>
                  <a:cubicBezTo>
                    <a:pt x="4921865" y="1750964"/>
                    <a:pt x="4923086" y="1750964"/>
                    <a:pt x="4923086" y="1750964"/>
                  </a:cubicBezTo>
                  <a:close/>
                  <a:moveTo>
                    <a:pt x="4916982" y="1786364"/>
                  </a:moveTo>
                  <a:cubicBezTo>
                    <a:pt x="4914541" y="1786364"/>
                    <a:pt x="4912100" y="1783923"/>
                    <a:pt x="4912100" y="1786364"/>
                  </a:cubicBezTo>
                  <a:cubicBezTo>
                    <a:pt x="4912100" y="1788806"/>
                    <a:pt x="4910879" y="1788806"/>
                    <a:pt x="4909658" y="1787585"/>
                  </a:cubicBezTo>
                  <a:cubicBezTo>
                    <a:pt x="4908438" y="1786364"/>
                    <a:pt x="4907217" y="1782702"/>
                    <a:pt x="4904775" y="1779040"/>
                  </a:cubicBezTo>
                  <a:cubicBezTo>
                    <a:pt x="4901113" y="1771716"/>
                    <a:pt x="4901113" y="1770495"/>
                    <a:pt x="4899893" y="1770495"/>
                  </a:cubicBezTo>
                  <a:cubicBezTo>
                    <a:pt x="4899893" y="1770495"/>
                    <a:pt x="4898672" y="1771716"/>
                    <a:pt x="4897451" y="1771716"/>
                  </a:cubicBezTo>
                  <a:cubicBezTo>
                    <a:pt x="4895010" y="1771716"/>
                    <a:pt x="4896231" y="1769274"/>
                    <a:pt x="4892568" y="1769274"/>
                  </a:cubicBezTo>
                  <a:cubicBezTo>
                    <a:pt x="4891348" y="1769274"/>
                    <a:pt x="4890127" y="1768054"/>
                    <a:pt x="4890127" y="1766833"/>
                  </a:cubicBezTo>
                  <a:cubicBezTo>
                    <a:pt x="4892568" y="1765612"/>
                    <a:pt x="4898672" y="1763171"/>
                    <a:pt x="4904775" y="1769274"/>
                  </a:cubicBezTo>
                  <a:cubicBezTo>
                    <a:pt x="4907217" y="1771716"/>
                    <a:pt x="4910879" y="1771716"/>
                    <a:pt x="4913321" y="1770495"/>
                  </a:cubicBezTo>
                  <a:cubicBezTo>
                    <a:pt x="4916982" y="1770495"/>
                    <a:pt x="4920645" y="1770495"/>
                    <a:pt x="4921865" y="1772936"/>
                  </a:cubicBezTo>
                  <a:cubicBezTo>
                    <a:pt x="4925528" y="1777819"/>
                    <a:pt x="4930410" y="1776599"/>
                    <a:pt x="4934072" y="1781481"/>
                  </a:cubicBezTo>
                  <a:cubicBezTo>
                    <a:pt x="4935293" y="1783923"/>
                    <a:pt x="4936514" y="1785143"/>
                    <a:pt x="4937735" y="1787585"/>
                  </a:cubicBezTo>
                  <a:cubicBezTo>
                    <a:pt x="4936514" y="1787585"/>
                    <a:pt x="4935293" y="1788806"/>
                    <a:pt x="4934072" y="1788806"/>
                  </a:cubicBezTo>
                  <a:cubicBezTo>
                    <a:pt x="4932852" y="1790026"/>
                    <a:pt x="4931631" y="1790026"/>
                    <a:pt x="4930410" y="1791247"/>
                  </a:cubicBezTo>
                  <a:cubicBezTo>
                    <a:pt x="4927969" y="1787585"/>
                    <a:pt x="4926748" y="1786364"/>
                    <a:pt x="4926748" y="1792468"/>
                  </a:cubicBezTo>
                  <a:cubicBezTo>
                    <a:pt x="4926748" y="1793688"/>
                    <a:pt x="4926748" y="1793688"/>
                    <a:pt x="4926748" y="1793688"/>
                  </a:cubicBezTo>
                  <a:cubicBezTo>
                    <a:pt x="4925528" y="1793688"/>
                    <a:pt x="4924307" y="1794909"/>
                    <a:pt x="4923086" y="1794909"/>
                  </a:cubicBezTo>
                  <a:cubicBezTo>
                    <a:pt x="4923086" y="1793688"/>
                    <a:pt x="4920645" y="1786364"/>
                    <a:pt x="4916982" y="1786364"/>
                  </a:cubicBezTo>
                  <a:close/>
                  <a:moveTo>
                    <a:pt x="4918203" y="1919420"/>
                  </a:moveTo>
                  <a:cubicBezTo>
                    <a:pt x="4920645" y="1920641"/>
                    <a:pt x="4925528" y="1920641"/>
                    <a:pt x="4930410" y="1920641"/>
                  </a:cubicBezTo>
                  <a:cubicBezTo>
                    <a:pt x="4927969" y="1924303"/>
                    <a:pt x="4919424" y="1920641"/>
                    <a:pt x="4910879" y="1916979"/>
                  </a:cubicBezTo>
                  <a:cubicBezTo>
                    <a:pt x="4912100" y="1918200"/>
                    <a:pt x="4915762" y="1918200"/>
                    <a:pt x="4918203" y="1919420"/>
                  </a:cubicBezTo>
                  <a:close/>
                  <a:moveTo>
                    <a:pt x="4923086" y="2036608"/>
                  </a:moveTo>
                  <a:cubicBezTo>
                    <a:pt x="4923086" y="2036608"/>
                    <a:pt x="4923086" y="2037829"/>
                    <a:pt x="4923086" y="2036608"/>
                  </a:cubicBezTo>
                  <a:cubicBezTo>
                    <a:pt x="4920645" y="2040270"/>
                    <a:pt x="4918203" y="2040270"/>
                    <a:pt x="4909658" y="2040270"/>
                  </a:cubicBezTo>
                  <a:cubicBezTo>
                    <a:pt x="4908438" y="2040270"/>
                    <a:pt x="4907217" y="2040270"/>
                    <a:pt x="4905996" y="2040270"/>
                  </a:cubicBezTo>
                  <a:cubicBezTo>
                    <a:pt x="4905996" y="2039049"/>
                    <a:pt x="4904775" y="2039049"/>
                    <a:pt x="4904775" y="2039049"/>
                  </a:cubicBezTo>
                  <a:cubicBezTo>
                    <a:pt x="4909658" y="2039049"/>
                    <a:pt x="4916982" y="2037829"/>
                    <a:pt x="4923086" y="2036608"/>
                  </a:cubicBezTo>
                  <a:close/>
                  <a:moveTo>
                    <a:pt x="4895010" y="2058580"/>
                  </a:moveTo>
                  <a:cubicBezTo>
                    <a:pt x="4895010" y="2058580"/>
                    <a:pt x="4893789" y="2057360"/>
                    <a:pt x="4893789" y="2054918"/>
                  </a:cubicBezTo>
                  <a:cubicBezTo>
                    <a:pt x="4893789" y="2054918"/>
                    <a:pt x="4893789" y="2054918"/>
                    <a:pt x="4893789" y="2054918"/>
                  </a:cubicBezTo>
                  <a:cubicBezTo>
                    <a:pt x="4893789" y="2054918"/>
                    <a:pt x="4895010" y="2056139"/>
                    <a:pt x="4895010" y="2056139"/>
                  </a:cubicBezTo>
                  <a:cubicBezTo>
                    <a:pt x="4895010" y="2057360"/>
                    <a:pt x="4895010" y="2057360"/>
                    <a:pt x="4895010" y="2058580"/>
                  </a:cubicBezTo>
                  <a:close/>
                  <a:moveTo>
                    <a:pt x="4893789" y="2036608"/>
                  </a:moveTo>
                  <a:cubicBezTo>
                    <a:pt x="4893789" y="2036608"/>
                    <a:pt x="4893789" y="2036608"/>
                    <a:pt x="4893789" y="2036608"/>
                  </a:cubicBezTo>
                  <a:cubicBezTo>
                    <a:pt x="4892568" y="2036608"/>
                    <a:pt x="4892568" y="2036608"/>
                    <a:pt x="4891348" y="2036608"/>
                  </a:cubicBezTo>
                  <a:cubicBezTo>
                    <a:pt x="4892568" y="2036608"/>
                    <a:pt x="4893789" y="2036608"/>
                    <a:pt x="4893789" y="2036608"/>
                  </a:cubicBezTo>
                  <a:close/>
                  <a:moveTo>
                    <a:pt x="4843740" y="2057360"/>
                  </a:moveTo>
                  <a:cubicBezTo>
                    <a:pt x="4842520" y="2057360"/>
                    <a:pt x="4842520" y="2061022"/>
                    <a:pt x="4840078" y="2062243"/>
                  </a:cubicBezTo>
                  <a:cubicBezTo>
                    <a:pt x="4837637" y="2064684"/>
                    <a:pt x="4838858" y="2059801"/>
                    <a:pt x="4832754" y="2064684"/>
                  </a:cubicBezTo>
                  <a:cubicBezTo>
                    <a:pt x="4830313" y="2067125"/>
                    <a:pt x="4826651" y="2061022"/>
                    <a:pt x="4825430" y="2059801"/>
                  </a:cubicBezTo>
                  <a:cubicBezTo>
                    <a:pt x="4822989" y="2059801"/>
                    <a:pt x="4819326" y="2052477"/>
                    <a:pt x="4819326" y="2052477"/>
                  </a:cubicBezTo>
                  <a:cubicBezTo>
                    <a:pt x="4815664" y="2052477"/>
                    <a:pt x="4813223" y="2051256"/>
                    <a:pt x="4810782" y="2048815"/>
                  </a:cubicBezTo>
                  <a:cubicBezTo>
                    <a:pt x="4814444" y="2048815"/>
                    <a:pt x="4816885" y="2048815"/>
                    <a:pt x="4818106" y="2047594"/>
                  </a:cubicBezTo>
                  <a:cubicBezTo>
                    <a:pt x="4819326" y="2043932"/>
                    <a:pt x="4836416" y="2045153"/>
                    <a:pt x="4842520" y="2042711"/>
                  </a:cubicBezTo>
                  <a:cubicBezTo>
                    <a:pt x="4846182" y="2040270"/>
                    <a:pt x="4854727" y="2036608"/>
                    <a:pt x="4866934" y="2035387"/>
                  </a:cubicBezTo>
                  <a:cubicBezTo>
                    <a:pt x="4868154" y="2036608"/>
                    <a:pt x="4868154" y="2036608"/>
                    <a:pt x="4868154" y="2036608"/>
                  </a:cubicBezTo>
                  <a:cubicBezTo>
                    <a:pt x="4869375" y="2035387"/>
                    <a:pt x="4873037" y="2041490"/>
                    <a:pt x="4875479" y="2041490"/>
                  </a:cubicBezTo>
                  <a:cubicBezTo>
                    <a:pt x="4876699" y="2041490"/>
                    <a:pt x="4879141" y="2041490"/>
                    <a:pt x="4882803" y="2043932"/>
                  </a:cubicBezTo>
                  <a:cubicBezTo>
                    <a:pt x="4884024" y="2045153"/>
                    <a:pt x="4886465" y="2046373"/>
                    <a:pt x="4887686" y="2047594"/>
                  </a:cubicBezTo>
                  <a:cubicBezTo>
                    <a:pt x="4888906" y="2048815"/>
                    <a:pt x="4890127" y="2050036"/>
                    <a:pt x="4891348" y="2052477"/>
                  </a:cubicBezTo>
                  <a:cubicBezTo>
                    <a:pt x="4890127" y="2052477"/>
                    <a:pt x="4890127" y="2053697"/>
                    <a:pt x="4888906" y="2059801"/>
                  </a:cubicBezTo>
                  <a:cubicBezTo>
                    <a:pt x="4888906" y="2061022"/>
                    <a:pt x="4887686" y="2062243"/>
                    <a:pt x="4886465" y="2062243"/>
                  </a:cubicBezTo>
                  <a:cubicBezTo>
                    <a:pt x="4886465" y="2062243"/>
                    <a:pt x="4885244" y="2062243"/>
                    <a:pt x="4885244" y="2062243"/>
                  </a:cubicBezTo>
                  <a:cubicBezTo>
                    <a:pt x="4884024" y="2062243"/>
                    <a:pt x="4884024" y="2062243"/>
                    <a:pt x="4882803" y="2061022"/>
                  </a:cubicBezTo>
                  <a:cubicBezTo>
                    <a:pt x="4873037" y="2056139"/>
                    <a:pt x="4876699" y="2067125"/>
                    <a:pt x="4876699" y="2074450"/>
                  </a:cubicBezTo>
                  <a:cubicBezTo>
                    <a:pt x="4876699" y="2074450"/>
                    <a:pt x="4876699" y="2075670"/>
                    <a:pt x="4876699" y="2075670"/>
                  </a:cubicBezTo>
                  <a:cubicBezTo>
                    <a:pt x="4876699" y="2074450"/>
                    <a:pt x="4875479" y="2073229"/>
                    <a:pt x="4874258" y="2070787"/>
                  </a:cubicBezTo>
                  <a:cubicBezTo>
                    <a:pt x="4871817" y="2067125"/>
                    <a:pt x="4870596" y="2063463"/>
                    <a:pt x="4866934" y="2065904"/>
                  </a:cubicBezTo>
                  <a:cubicBezTo>
                    <a:pt x="4864492" y="2068346"/>
                    <a:pt x="4860830" y="2065904"/>
                    <a:pt x="4860830" y="2072008"/>
                  </a:cubicBezTo>
                  <a:cubicBezTo>
                    <a:pt x="4860830" y="2076891"/>
                    <a:pt x="4859610" y="2078111"/>
                    <a:pt x="4857168" y="2076891"/>
                  </a:cubicBezTo>
                  <a:cubicBezTo>
                    <a:pt x="4854727" y="2075670"/>
                    <a:pt x="4853506" y="2072008"/>
                    <a:pt x="4851065" y="2068346"/>
                  </a:cubicBezTo>
                  <a:cubicBezTo>
                    <a:pt x="4846182" y="2058580"/>
                    <a:pt x="4844961" y="2057360"/>
                    <a:pt x="4843740" y="2057360"/>
                  </a:cubicBezTo>
                  <a:close/>
                  <a:moveTo>
                    <a:pt x="4851065" y="2147692"/>
                  </a:moveTo>
                  <a:cubicBezTo>
                    <a:pt x="4854727" y="2148912"/>
                    <a:pt x="4857168" y="2147692"/>
                    <a:pt x="4860830" y="2146471"/>
                  </a:cubicBezTo>
                  <a:cubicBezTo>
                    <a:pt x="4860830" y="2146471"/>
                    <a:pt x="4860830" y="2147692"/>
                    <a:pt x="4860830" y="2147692"/>
                  </a:cubicBezTo>
                  <a:cubicBezTo>
                    <a:pt x="4860830" y="2148912"/>
                    <a:pt x="4859610" y="2150133"/>
                    <a:pt x="4858389" y="2150133"/>
                  </a:cubicBezTo>
                  <a:cubicBezTo>
                    <a:pt x="4857168" y="2150133"/>
                    <a:pt x="4855947" y="2150133"/>
                    <a:pt x="4853506" y="2150133"/>
                  </a:cubicBezTo>
                  <a:cubicBezTo>
                    <a:pt x="4852285" y="2150133"/>
                    <a:pt x="4849844" y="2148912"/>
                    <a:pt x="4848623" y="2147692"/>
                  </a:cubicBezTo>
                  <a:cubicBezTo>
                    <a:pt x="4849844" y="2147692"/>
                    <a:pt x="4851065" y="2147692"/>
                    <a:pt x="4851065" y="2147692"/>
                  </a:cubicBezTo>
                  <a:close/>
                  <a:moveTo>
                    <a:pt x="4802237" y="2170885"/>
                  </a:moveTo>
                  <a:cubicBezTo>
                    <a:pt x="4804678" y="2170885"/>
                    <a:pt x="4805899" y="2169664"/>
                    <a:pt x="4807119" y="2168443"/>
                  </a:cubicBezTo>
                  <a:cubicBezTo>
                    <a:pt x="4808340" y="2167223"/>
                    <a:pt x="4810782" y="2163561"/>
                    <a:pt x="4814444" y="2161119"/>
                  </a:cubicBezTo>
                  <a:cubicBezTo>
                    <a:pt x="4815664" y="2159899"/>
                    <a:pt x="4818106" y="2158678"/>
                    <a:pt x="4820547" y="2158678"/>
                  </a:cubicBezTo>
                  <a:cubicBezTo>
                    <a:pt x="4822989" y="2158678"/>
                    <a:pt x="4825430" y="2158678"/>
                    <a:pt x="4827871" y="2159899"/>
                  </a:cubicBezTo>
                  <a:cubicBezTo>
                    <a:pt x="4829092" y="2159899"/>
                    <a:pt x="4831533" y="2159899"/>
                    <a:pt x="4832754" y="2158678"/>
                  </a:cubicBezTo>
                  <a:cubicBezTo>
                    <a:pt x="4835196" y="2157457"/>
                    <a:pt x="4836416" y="2156236"/>
                    <a:pt x="4838858" y="2153795"/>
                  </a:cubicBezTo>
                  <a:cubicBezTo>
                    <a:pt x="4838858" y="2153795"/>
                    <a:pt x="4838858" y="2155016"/>
                    <a:pt x="4838858" y="2155016"/>
                  </a:cubicBezTo>
                  <a:cubicBezTo>
                    <a:pt x="4840078" y="2162340"/>
                    <a:pt x="4840078" y="2167223"/>
                    <a:pt x="4837637" y="2168443"/>
                  </a:cubicBezTo>
                  <a:cubicBezTo>
                    <a:pt x="4836416" y="2169664"/>
                    <a:pt x="4833975" y="2166002"/>
                    <a:pt x="4831533" y="2163561"/>
                  </a:cubicBezTo>
                  <a:cubicBezTo>
                    <a:pt x="4829092" y="2161119"/>
                    <a:pt x="4826651" y="2159899"/>
                    <a:pt x="4824209" y="2163561"/>
                  </a:cubicBezTo>
                  <a:cubicBezTo>
                    <a:pt x="4821768" y="2167223"/>
                    <a:pt x="4818106" y="2167223"/>
                    <a:pt x="4819326" y="2174547"/>
                  </a:cubicBezTo>
                  <a:cubicBezTo>
                    <a:pt x="4819326" y="2179430"/>
                    <a:pt x="4818106" y="2181871"/>
                    <a:pt x="4816885" y="2180650"/>
                  </a:cubicBezTo>
                  <a:cubicBezTo>
                    <a:pt x="4814444" y="2180650"/>
                    <a:pt x="4812002" y="2178209"/>
                    <a:pt x="4809561" y="2175768"/>
                  </a:cubicBezTo>
                  <a:cubicBezTo>
                    <a:pt x="4804678" y="2173326"/>
                    <a:pt x="4803457" y="2170885"/>
                    <a:pt x="4802237" y="2170885"/>
                  </a:cubicBezTo>
                  <a:cubicBezTo>
                    <a:pt x="4802237" y="2170885"/>
                    <a:pt x="4802237" y="2170885"/>
                    <a:pt x="4802237" y="2170885"/>
                  </a:cubicBezTo>
                  <a:close/>
                  <a:moveTo>
                    <a:pt x="4793692" y="2218492"/>
                  </a:moveTo>
                  <a:cubicBezTo>
                    <a:pt x="4794912" y="2219713"/>
                    <a:pt x="4797354" y="2219713"/>
                    <a:pt x="4799795" y="2219713"/>
                  </a:cubicBezTo>
                  <a:cubicBezTo>
                    <a:pt x="4798575" y="2224596"/>
                    <a:pt x="4793692" y="2219713"/>
                    <a:pt x="4788809" y="2214830"/>
                  </a:cubicBezTo>
                  <a:cubicBezTo>
                    <a:pt x="4790030" y="2216051"/>
                    <a:pt x="4791250" y="2217271"/>
                    <a:pt x="4793692" y="2218492"/>
                  </a:cubicBezTo>
                  <a:close/>
                  <a:moveTo>
                    <a:pt x="4754629" y="2218492"/>
                  </a:moveTo>
                  <a:cubicBezTo>
                    <a:pt x="4754629" y="2217271"/>
                    <a:pt x="4757071" y="2217271"/>
                    <a:pt x="4759512" y="2218492"/>
                  </a:cubicBezTo>
                  <a:cubicBezTo>
                    <a:pt x="4761954" y="2218492"/>
                    <a:pt x="4764395" y="2219713"/>
                    <a:pt x="4765616" y="2218492"/>
                  </a:cubicBezTo>
                  <a:cubicBezTo>
                    <a:pt x="4766836" y="2217271"/>
                    <a:pt x="4768057" y="2217271"/>
                    <a:pt x="4769278" y="2216051"/>
                  </a:cubicBezTo>
                  <a:cubicBezTo>
                    <a:pt x="4770498" y="2214830"/>
                    <a:pt x="4772940" y="2214830"/>
                    <a:pt x="4774161" y="2213609"/>
                  </a:cubicBezTo>
                  <a:cubicBezTo>
                    <a:pt x="4774161" y="2213609"/>
                    <a:pt x="4774161" y="2213609"/>
                    <a:pt x="4774161" y="2214830"/>
                  </a:cubicBezTo>
                  <a:cubicBezTo>
                    <a:pt x="4771719" y="2218492"/>
                    <a:pt x="4771719" y="2212389"/>
                    <a:pt x="4765616" y="2220934"/>
                  </a:cubicBezTo>
                  <a:cubicBezTo>
                    <a:pt x="4763174" y="2224596"/>
                    <a:pt x="4758291" y="2219713"/>
                    <a:pt x="4755850" y="2220934"/>
                  </a:cubicBezTo>
                  <a:cubicBezTo>
                    <a:pt x="4755850" y="2220934"/>
                    <a:pt x="4754629" y="2220934"/>
                    <a:pt x="4754629" y="2218492"/>
                  </a:cubicBezTo>
                  <a:cubicBezTo>
                    <a:pt x="4753409" y="2219713"/>
                    <a:pt x="4754629" y="2219713"/>
                    <a:pt x="4754629" y="2218492"/>
                  </a:cubicBezTo>
                  <a:close/>
                  <a:moveTo>
                    <a:pt x="4652091" y="2218492"/>
                  </a:moveTo>
                  <a:cubicBezTo>
                    <a:pt x="4652091" y="2218492"/>
                    <a:pt x="4652091" y="2217271"/>
                    <a:pt x="4652091" y="2218492"/>
                  </a:cubicBezTo>
                  <a:cubicBezTo>
                    <a:pt x="4656973" y="2218492"/>
                    <a:pt x="4660635" y="2220934"/>
                    <a:pt x="4664298" y="2222154"/>
                  </a:cubicBezTo>
                  <a:cubicBezTo>
                    <a:pt x="4667960" y="2223375"/>
                    <a:pt x="4671622" y="2223375"/>
                    <a:pt x="4674063" y="2223375"/>
                  </a:cubicBezTo>
                  <a:cubicBezTo>
                    <a:pt x="4678946" y="2222154"/>
                    <a:pt x="4683829" y="2222154"/>
                    <a:pt x="4688712" y="2222154"/>
                  </a:cubicBezTo>
                  <a:cubicBezTo>
                    <a:pt x="4693594" y="2222154"/>
                    <a:pt x="4697256" y="2223375"/>
                    <a:pt x="4700919" y="2224596"/>
                  </a:cubicBezTo>
                  <a:cubicBezTo>
                    <a:pt x="4708243" y="2227037"/>
                    <a:pt x="4713126" y="2230699"/>
                    <a:pt x="4715567" y="2231920"/>
                  </a:cubicBezTo>
                  <a:cubicBezTo>
                    <a:pt x="4718008" y="2233141"/>
                    <a:pt x="4721670" y="2234361"/>
                    <a:pt x="4725333" y="2234361"/>
                  </a:cubicBezTo>
                  <a:cubicBezTo>
                    <a:pt x="4725333" y="2234361"/>
                    <a:pt x="4726553" y="2234361"/>
                    <a:pt x="4726553" y="2234361"/>
                  </a:cubicBezTo>
                  <a:cubicBezTo>
                    <a:pt x="4724112" y="2234361"/>
                    <a:pt x="4720450" y="2236803"/>
                    <a:pt x="4713126" y="2239244"/>
                  </a:cubicBezTo>
                  <a:cubicBezTo>
                    <a:pt x="4707022" y="2241685"/>
                    <a:pt x="4702139" y="2242906"/>
                    <a:pt x="4697256" y="2244127"/>
                  </a:cubicBezTo>
                  <a:cubicBezTo>
                    <a:pt x="4693594" y="2244127"/>
                    <a:pt x="4691153" y="2242906"/>
                    <a:pt x="4692374" y="2238023"/>
                  </a:cubicBezTo>
                  <a:cubicBezTo>
                    <a:pt x="4693594" y="2231920"/>
                    <a:pt x="4686270" y="2231920"/>
                    <a:pt x="4681387" y="2227037"/>
                  </a:cubicBezTo>
                  <a:cubicBezTo>
                    <a:pt x="4676505" y="2222154"/>
                    <a:pt x="4670401" y="2224596"/>
                    <a:pt x="4665518" y="2227037"/>
                  </a:cubicBezTo>
                  <a:cubicBezTo>
                    <a:pt x="4660635" y="2229478"/>
                    <a:pt x="4656973" y="2233141"/>
                    <a:pt x="4654532" y="2231920"/>
                  </a:cubicBezTo>
                  <a:cubicBezTo>
                    <a:pt x="4650870" y="2230699"/>
                    <a:pt x="4649649" y="2225816"/>
                    <a:pt x="4652091" y="2218492"/>
                  </a:cubicBezTo>
                  <a:close/>
                  <a:moveTo>
                    <a:pt x="4630118" y="2211168"/>
                  </a:moveTo>
                  <a:cubicBezTo>
                    <a:pt x="4631339" y="2211168"/>
                    <a:pt x="4633780" y="2211168"/>
                    <a:pt x="4636221" y="2211168"/>
                  </a:cubicBezTo>
                  <a:cubicBezTo>
                    <a:pt x="4632559" y="2212389"/>
                    <a:pt x="4628897" y="2213609"/>
                    <a:pt x="4626456" y="2213609"/>
                  </a:cubicBezTo>
                  <a:cubicBezTo>
                    <a:pt x="4621573" y="2214830"/>
                    <a:pt x="4617911" y="2214830"/>
                    <a:pt x="4615470" y="2213609"/>
                  </a:cubicBezTo>
                  <a:cubicBezTo>
                    <a:pt x="4613028" y="2213609"/>
                    <a:pt x="4611807" y="2212389"/>
                    <a:pt x="4610587" y="2211168"/>
                  </a:cubicBezTo>
                  <a:cubicBezTo>
                    <a:pt x="4610587" y="2211168"/>
                    <a:pt x="4610587" y="2209947"/>
                    <a:pt x="4610587" y="2209947"/>
                  </a:cubicBezTo>
                  <a:cubicBezTo>
                    <a:pt x="4616690" y="2211168"/>
                    <a:pt x="4624014" y="2212389"/>
                    <a:pt x="4630118" y="2211168"/>
                  </a:cubicBezTo>
                  <a:close/>
                  <a:moveTo>
                    <a:pt x="4497062" y="1891344"/>
                  </a:moveTo>
                  <a:cubicBezTo>
                    <a:pt x="4494620" y="1893786"/>
                    <a:pt x="4492179" y="1893786"/>
                    <a:pt x="4489737" y="1895006"/>
                  </a:cubicBezTo>
                  <a:cubicBezTo>
                    <a:pt x="4492179" y="1893786"/>
                    <a:pt x="4493400" y="1892565"/>
                    <a:pt x="4495841" y="1891344"/>
                  </a:cubicBezTo>
                  <a:cubicBezTo>
                    <a:pt x="4497062" y="1890124"/>
                    <a:pt x="4498282" y="1890124"/>
                    <a:pt x="4500723" y="1888903"/>
                  </a:cubicBezTo>
                  <a:cubicBezTo>
                    <a:pt x="4499503" y="1890124"/>
                    <a:pt x="4498282" y="1891344"/>
                    <a:pt x="4497062" y="1891344"/>
                  </a:cubicBezTo>
                  <a:close/>
                  <a:moveTo>
                    <a:pt x="4531241" y="1885241"/>
                  </a:moveTo>
                  <a:cubicBezTo>
                    <a:pt x="4527579" y="1887682"/>
                    <a:pt x="4525137" y="1893786"/>
                    <a:pt x="4521476" y="1893786"/>
                  </a:cubicBezTo>
                  <a:cubicBezTo>
                    <a:pt x="4517814" y="1893786"/>
                    <a:pt x="4515372" y="1891344"/>
                    <a:pt x="4515372" y="1886462"/>
                  </a:cubicBezTo>
                  <a:cubicBezTo>
                    <a:pt x="4515372" y="1885241"/>
                    <a:pt x="4515372" y="1885241"/>
                    <a:pt x="4515372" y="1884020"/>
                  </a:cubicBezTo>
                  <a:cubicBezTo>
                    <a:pt x="4517814" y="1882799"/>
                    <a:pt x="4521476" y="1884020"/>
                    <a:pt x="4525137" y="1884020"/>
                  </a:cubicBezTo>
                  <a:cubicBezTo>
                    <a:pt x="4527579" y="1885241"/>
                    <a:pt x="4528800" y="1885241"/>
                    <a:pt x="4531241" y="1885241"/>
                  </a:cubicBezTo>
                  <a:close/>
                  <a:moveTo>
                    <a:pt x="4506827" y="1715564"/>
                  </a:moveTo>
                  <a:cubicBezTo>
                    <a:pt x="4508048" y="1716784"/>
                    <a:pt x="4511710" y="1715564"/>
                    <a:pt x="4512930" y="1715564"/>
                  </a:cubicBezTo>
                  <a:cubicBezTo>
                    <a:pt x="4511710" y="1716784"/>
                    <a:pt x="4510489" y="1718005"/>
                    <a:pt x="4509269" y="1718005"/>
                  </a:cubicBezTo>
                  <a:cubicBezTo>
                    <a:pt x="4503165" y="1718005"/>
                    <a:pt x="4505607" y="1719226"/>
                    <a:pt x="4503165" y="1719226"/>
                  </a:cubicBezTo>
                  <a:cubicBezTo>
                    <a:pt x="4503165" y="1719226"/>
                    <a:pt x="4503165" y="1719226"/>
                    <a:pt x="4503165" y="1719226"/>
                  </a:cubicBezTo>
                  <a:cubicBezTo>
                    <a:pt x="4504386" y="1716784"/>
                    <a:pt x="4504386" y="1715564"/>
                    <a:pt x="4503165" y="1716784"/>
                  </a:cubicBezTo>
                  <a:cubicBezTo>
                    <a:pt x="4498282" y="1719226"/>
                    <a:pt x="4497062" y="1720446"/>
                    <a:pt x="4494620" y="1719226"/>
                  </a:cubicBezTo>
                  <a:cubicBezTo>
                    <a:pt x="4493400" y="1716784"/>
                    <a:pt x="4492179" y="1715564"/>
                    <a:pt x="4490958" y="1714343"/>
                  </a:cubicBezTo>
                  <a:cubicBezTo>
                    <a:pt x="4490958" y="1714343"/>
                    <a:pt x="4490958" y="1714343"/>
                    <a:pt x="4490958" y="1714343"/>
                  </a:cubicBezTo>
                  <a:cubicBezTo>
                    <a:pt x="4498282" y="1711901"/>
                    <a:pt x="4504386" y="1714343"/>
                    <a:pt x="4506827" y="1715564"/>
                  </a:cubicBezTo>
                  <a:close/>
                  <a:moveTo>
                    <a:pt x="4492179" y="1814440"/>
                  </a:moveTo>
                  <a:cubicBezTo>
                    <a:pt x="4490958" y="1814440"/>
                    <a:pt x="4489737" y="1814440"/>
                    <a:pt x="4488516" y="1814440"/>
                  </a:cubicBezTo>
                  <a:cubicBezTo>
                    <a:pt x="4489737" y="1814440"/>
                    <a:pt x="4490958" y="1814440"/>
                    <a:pt x="4492179" y="1814440"/>
                  </a:cubicBezTo>
                  <a:close/>
                  <a:moveTo>
                    <a:pt x="4465323" y="1847399"/>
                  </a:moveTo>
                  <a:cubicBezTo>
                    <a:pt x="4466544" y="1846178"/>
                    <a:pt x="4468986" y="1844958"/>
                    <a:pt x="4470206" y="1844958"/>
                  </a:cubicBezTo>
                  <a:cubicBezTo>
                    <a:pt x="4470206" y="1844958"/>
                    <a:pt x="4470206" y="1844958"/>
                    <a:pt x="4470206" y="1844958"/>
                  </a:cubicBezTo>
                  <a:cubicBezTo>
                    <a:pt x="4471427" y="1843737"/>
                    <a:pt x="4473868" y="1843737"/>
                    <a:pt x="4476309" y="1843737"/>
                  </a:cubicBezTo>
                  <a:cubicBezTo>
                    <a:pt x="4476309" y="1843737"/>
                    <a:pt x="4476309" y="1843737"/>
                    <a:pt x="4476309" y="1843737"/>
                  </a:cubicBezTo>
                  <a:cubicBezTo>
                    <a:pt x="4479972" y="1842516"/>
                    <a:pt x="4484854" y="1841296"/>
                    <a:pt x="4488516" y="1838854"/>
                  </a:cubicBezTo>
                  <a:cubicBezTo>
                    <a:pt x="4492179" y="1836413"/>
                    <a:pt x="4499503" y="1836413"/>
                    <a:pt x="4505607" y="1836413"/>
                  </a:cubicBezTo>
                  <a:cubicBezTo>
                    <a:pt x="4512930" y="1836413"/>
                    <a:pt x="4520255" y="1836413"/>
                    <a:pt x="4523917" y="1835192"/>
                  </a:cubicBezTo>
                  <a:cubicBezTo>
                    <a:pt x="4536124" y="1827868"/>
                    <a:pt x="4547110" y="1830309"/>
                    <a:pt x="4553214" y="1832751"/>
                  </a:cubicBezTo>
                  <a:cubicBezTo>
                    <a:pt x="4550772" y="1833971"/>
                    <a:pt x="4549551" y="1835192"/>
                    <a:pt x="4547110" y="1835192"/>
                  </a:cubicBezTo>
                  <a:cubicBezTo>
                    <a:pt x="4538565" y="1835192"/>
                    <a:pt x="4541007" y="1837634"/>
                    <a:pt x="4537344" y="1837634"/>
                  </a:cubicBezTo>
                  <a:cubicBezTo>
                    <a:pt x="4533683" y="1837634"/>
                    <a:pt x="4533683" y="1836413"/>
                    <a:pt x="4532462" y="1836413"/>
                  </a:cubicBezTo>
                  <a:cubicBezTo>
                    <a:pt x="4531241" y="1836413"/>
                    <a:pt x="4530021" y="1838854"/>
                    <a:pt x="4522696" y="1844958"/>
                  </a:cubicBezTo>
                  <a:cubicBezTo>
                    <a:pt x="4519034" y="1848620"/>
                    <a:pt x="4516593" y="1851061"/>
                    <a:pt x="4514151" y="1853503"/>
                  </a:cubicBezTo>
                  <a:cubicBezTo>
                    <a:pt x="4511710" y="1854723"/>
                    <a:pt x="4509269" y="1854723"/>
                    <a:pt x="4509269" y="1852282"/>
                  </a:cubicBezTo>
                  <a:cubicBezTo>
                    <a:pt x="4508048" y="1848620"/>
                    <a:pt x="4504386" y="1852282"/>
                    <a:pt x="4499503" y="1852282"/>
                  </a:cubicBezTo>
                  <a:cubicBezTo>
                    <a:pt x="4492179" y="1852282"/>
                    <a:pt x="4488516" y="1858385"/>
                    <a:pt x="4486075" y="1862048"/>
                  </a:cubicBezTo>
                  <a:cubicBezTo>
                    <a:pt x="4484854" y="1863268"/>
                    <a:pt x="4482413" y="1863268"/>
                    <a:pt x="4481193" y="1864489"/>
                  </a:cubicBezTo>
                  <a:cubicBezTo>
                    <a:pt x="4479972" y="1864489"/>
                    <a:pt x="4479972" y="1864489"/>
                    <a:pt x="4479972" y="1864489"/>
                  </a:cubicBezTo>
                  <a:cubicBezTo>
                    <a:pt x="4478751" y="1864489"/>
                    <a:pt x="4477530" y="1862048"/>
                    <a:pt x="4477530" y="1859606"/>
                  </a:cubicBezTo>
                  <a:cubicBezTo>
                    <a:pt x="4477530" y="1855944"/>
                    <a:pt x="4475089" y="1855944"/>
                    <a:pt x="4472647" y="1857165"/>
                  </a:cubicBezTo>
                  <a:cubicBezTo>
                    <a:pt x="4472647" y="1853503"/>
                    <a:pt x="4471427" y="1848620"/>
                    <a:pt x="4464102" y="1853503"/>
                  </a:cubicBezTo>
                  <a:cubicBezTo>
                    <a:pt x="4460440" y="1855944"/>
                    <a:pt x="4457999" y="1855944"/>
                    <a:pt x="4456779" y="1855944"/>
                  </a:cubicBezTo>
                  <a:cubicBezTo>
                    <a:pt x="4456779" y="1855944"/>
                    <a:pt x="4456779" y="1855944"/>
                    <a:pt x="4455558" y="1854723"/>
                  </a:cubicBezTo>
                  <a:cubicBezTo>
                    <a:pt x="4460440" y="1851061"/>
                    <a:pt x="4462882" y="1848620"/>
                    <a:pt x="4465323" y="1847399"/>
                  </a:cubicBezTo>
                  <a:close/>
                  <a:moveTo>
                    <a:pt x="4437247" y="1630115"/>
                  </a:moveTo>
                  <a:cubicBezTo>
                    <a:pt x="4438468" y="1630115"/>
                    <a:pt x="4439688" y="1630115"/>
                    <a:pt x="4440909" y="1628894"/>
                  </a:cubicBezTo>
                  <a:cubicBezTo>
                    <a:pt x="4438468" y="1630115"/>
                    <a:pt x="4437247" y="1633777"/>
                    <a:pt x="4434806" y="1636218"/>
                  </a:cubicBezTo>
                  <a:cubicBezTo>
                    <a:pt x="4434806" y="1634997"/>
                    <a:pt x="4436026" y="1632556"/>
                    <a:pt x="4437247" y="1630115"/>
                  </a:cubicBezTo>
                  <a:close/>
                  <a:moveTo>
                    <a:pt x="3221429" y="2101305"/>
                  </a:moveTo>
                  <a:cubicBezTo>
                    <a:pt x="3221429" y="2101305"/>
                    <a:pt x="3222650" y="2101305"/>
                    <a:pt x="3222650" y="2101305"/>
                  </a:cubicBezTo>
                  <a:cubicBezTo>
                    <a:pt x="3222650" y="2102526"/>
                    <a:pt x="3222650" y="2102526"/>
                    <a:pt x="3221429" y="2101305"/>
                  </a:cubicBezTo>
                  <a:cubicBezTo>
                    <a:pt x="3222650" y="2102526"/>
                    <a:pt x="3221429" y="2101305"/>
                    <a:pt x="3221429" y="2101305"/>
                  </a:cubicBezTo>
                  <a:close/>
                  <a:moveTo>
                    <a:pt x="3648674" y="1913317"/>
                  </a:moveTo>
                  <a:cubicBezTo>
                    <a:pt x="3652336" y="1918200"/>
                    <a:pt x="3662102" y="1916979"/>
                    <a:pt x="3665764" y="1921862"/>
                  </a:cubicBezTo>
                  <a:cubicBezTo>
                    <a:pt x="3664543" y="1923083"/>
                    <a:pt x="3663323" y="1923083"/>
                    <a:pt x="3663323" y="1923083"/>
                  </a:cubicBezTo>
                  <a:cubicBezTo>
                    <a:pt x="3659661" y="1920641"/>
                    <a:pt x="3659661" y="1924303"/>
                    <a:pt x="3658440" y="1923083"/>
                  </a:cubicBezTo>
                  <a:cubicBezTo>
                    <a:pt x="3657219" y="1921862"/>
                    <a:pt x="3657219" y="1920641"/>
                    <a:pt x="3655999" y="1920641"/>
                  </a:cubicBezTo>
                  <a:cubicBezTo>
                    <a:pt x="3655999" y="1920641"/>
                    <a:pt x="3654778" y="1921862"/>
                    <a:pt x="3651116" y="1926745"/>
                  </a:cubicBezTo>
                  <a:cubicBezTo>
                    <a:pt x="3649895" y="1926745"/>
                    <a:pt x="3648674" y="1926745"/>
                    <a:pt x="3647454" y="1926745"/>
                  </a:cubicBezTo>
                  <a:cubicBezTo>
                    <a:pt x="3638909" y="1927965"/>
                    <a:pt x="3636467" y="1926745"/>
                    <a:pt x="3634026" y="1924303"/>
                  </a:cubicBezTo>
                  <a:cubicBezTo>
                    <a:pt x="3632805" y="1921862"/>
                    <a:pt x="3632805" y="1916979"/>
                    <a:pt x="3631585" y="1910876"/>
                  </a:cubicBezTo>
                  <a:cubicBezTo>
                    <a:pt x="3631585" y="1909655"/>
                    <a:pt x="3631585" y="1908434"/>
                    <a:pt x="3630364" y="1907213"/>
                  </a:cubicBezTo>
                  <a:cubicBezTo>
                    <a:pt x="3630364" y="1907213"/>
                    <a:pt x="3631585" y="1907213"/>
                    <a:pt x="3631585" y="1907213"/>
                  </a:cubicBezTo>
                  <a:cubicBezTo>
                    <a:pt x="3634026" y="1905993"/>
                    <a:pt x="3641350" y="1902331"/>
                    <a:pt x="3648674" y="1913317"/>
                  </a:cubicBezTo>
                  <a:close/>
                  <a:moveTo>
                    <a:pt x="3645012" y="1888903"/>
                  </a:moveTo>
                  <a:cubicBezTo>
                    <a:pt x="3645012" y="1888903"/>
                    <a:pt x="3646233" y="1887682"/>
                    <a:pt x="3646233" y="1887682"/>
                  </a:cubicBezTo>
                  <a:cubicBezTo>
                    <a:pt x="3647454" y="1888903"/>
                    <a:pt x="3648674" y="1888903"/>
                    <a:pt x="3649895" y="1890124"/>
                  </a:cubicBezTo>
                  <a:cubicBezTo>
                    <a:pt x="3649895" y="1890124"/>
                    <a:pt x="3651116" y="1890124"/>
                    <a:pt x="3651116" y="1891344"/>
                  </a:cubicBezTo>
                  <a:cubicBezTo>
                    <a:pt x="3651116" y="1891344"/>
                    <a:pt x="3651116" y="1891344"/>
                    <a:pt x="3651116" y="1891344"/>
                  </a:cubicBezTo>
                  <a:cubicBezTo>
                    <a:pt x="3648674" y="1892565"/>
                    <a:pt x="3646233" y="1890124"/>
                    <a:pt x="3645012" y="1888903"/>
                  </a:cubicBezTo>
                  <a:close/>
                  <a:moveTo>
                    <a:pt x="3668206" y="1890124"/>
                  </a:moveTo>
                  <a:cubicBezTo>
                    <a:pt x="3671868" y="1886462"/>
                    <a:pt x="3674309" y="1882799"/>
                    <a:pt x="3676750" y="1879137"/>
                  </a:cubicBezTo>
                  <a:cubicBezTo>
                    <a:pt x="3677971" y="1876696"/>
                    <a:pt x="3680413" y="1876696"/>
                    <a:pt x="3682854" y="1875475"/>
                  </a:cubicBezTo>
                  <a:cubicBezTo>
                    <a:pt x="3684075" y="1876696"/>
                    <a:pt x="3685295" y="1877917"/>
                    <a:pt x="3685295" y="1879137"/>
                  </a:cubicBezTo>
                  <a:cubicBezTo>
                    <a:pt x="3688957" y="1886462"/>
                    <a:pt x="3695061" y="1890124"/>
                    <a:pt x="3697502" y="1896227"/>
                  </a:cubicBezTo>
                  <a:cubicBezTo>
                    <a:pt x="3698723" y="1897448"/>
                    <a:pt x="3698723" y="1898669"/>
                    <a:pt x="3699944" y="1901110"/>
                  </a:cubicBezTo>
                  <a:cubicBezTo>
                    <a:pt x="3698723" y="1902331"/>
                    <a:pt x="3697502" y="1902331"/>
                    <a:pt x="3695061" y="1898669"/>
                  </a:cubicBezTo>
                  <a:cubicBezTo>
                    <a:pt x="3691399" y="1895006"/>
                    <a:pt x="3685295" y="1881579"/>
                    <a:pt x="3685295" y="1893786"/>
                  </a:cubicBezTo>
                  <a:cubicBezTo>
                    <a:pt x="3685295" y="1898669"/>
                    <a:pt x="3684075" y="1901110"/>
                    <a:pt x="3682854" y="1901110"/>
                  </a:cubicBezTo>
                  <a:cubicBezTo>
                    <a:pt x="3680413" y="1901110"/>
                    <a:pt x="3679192" y="1887682"/>
                    <a:pt x="3674309" y="1891344"/>
                  </a:cubicBezTo>
                  <a:cubicBezTo>
                    <a:pt x="3671868" y="1892565"/>
                    <a:pt x="3669426" y="1891344"/>
                    <a:pt x="3669426" y="1895006"/>
                  </a:cubicBezTo>
                  <a:cubicBezTo>
                    <a:pt x="3669426" y="1901110"/>
                    <a:pt x="3665764" y="1898669"/>
                    <a:pt x="3663323" y="1893786"/>
                  </a:cubicBezTo>
                  <a:cubicBezTo>
                    <a:pt x="3664543" y="1892565"/>
                    <a:pt x="3666985" y="1891344"/>
                    <a:pt x="3668206" y="1890124"/>
                  </a:cubicBezTo>
                  <a:close/>
                  <a:moveTo>
                    <a:pt x="3666985" y="1837634"/>
                  </a:moveTo>
                  <a:cubicBezTo>
                    <a:pt x="3666985" y="1837634"/>
                    <a:pt x="3668206" y="1837634"/>
                    <a:pt x="3668206" y="1836413"/>
                  </a:cubicBezTo>
                  <a:cubicBezTo>
                    <a:pt x="3668206" y="1837634"/>
                    <a:pt x="3666985" y="1837634"/>
                    <a:pt x="3666985" y="1837634"/>
                  </a:cubicBezTo>
                  <a:cubicBezTo>
                    <a:pt x="3666985" y="1837634"/>
                    <a:pt x="3666985" y="1837634"/>
                    <a:pt x="3666985" y="1837634"/>
                  </a:cubicBezTo>
                  <a:close/>
                  <a:moveTo>
                    <a:pt x="3676750" y="1819323"/>
                  </a:moveTo>
                  <a:cubicBezTo>
                    <a:pt x="3675530" y="1819323"/>
                    <a:pt x="3673088" y="1816882"/>
                    <a:pt x="3671868" y="1816882"/>
                  </a:cubicBezTo>
                  <a:cubicBezTo>
                    <a:pt x="3670647" y="1818102"/>
                    <a:pt x="3669426" y="1818102"/>
                    <a:pt x="3668206" y="1818102"/>
                  </a:cubicBezTo>
                  <a:cubicBezTo>
                    <a:pt x="3671868" y="1815661"/>
                    <a:pt x="3674309" y="1815661"/>
                    <a:pt x="3675530" y="1815661"/>
                  </a:cubicBezTo>
                  <a:cubicBezTo>
                    <a:pt x="3675530" y="1815661"/>
                    <a:pt x="3676750" y="1815661"/>
                    <a:pt x="3676750" y="1814440"/>
                  </a:cubicBezTo>
                  <a:cubicBezTo>
                    <a:pt x="3677971" y="1816882"/>
                    <a:pt x="3679192" y="1818102"/>
                    <a:pt x="3681633" y="1819323"/>
                  </a:cubicBezTo>
                  <a:cubicBezTo>
                    <a:pt x="3681633" y="1819323"/>
                    <a:pt x="3681633" y="1819323"/>
                    <a:pt x="3681633" y="1819323"/>
                  </a:cubicBezTo>
                  <a:cubicBezTo>
                    <a:pt x="3680413" y="1821764"/>
                    <a:pt x="3677971" y="1819323"/>
                    <a:pt x="3676750" y="1819323"/>
                  </a:cubicBezTo>
                  <a:close/>
                  <a:moveTo>
                    <a:pt x="3680413" y="1840075"/>
                  </a:moveTo>
                  <a:cubicBezTo>
                    <a:pt x="3679192" y="1841296"/>
                    <a:pt x="3679192" y="1842516"/>
                    <a:pt x="3677971" y="1843737"/>
                  </a:cubicBezTo>
                  <a:cubicBezTo>
                    <a:pt x="3676750" y="1841296"/>
                    <a:pt x="3676750" y="1841296"/>
                    <a:pt x="3676750" y="1841296"/>
                  </a:cubicBezTo>
                  <a:cubicBezTo>
                    <a:pt x="3676750" y="1841296"/>
                    <a:pt x="3675530" y="1842516"/>
                    <a:pt x="3675530" y="1842516"/>
                  </a:cubicBezTo>
                  <a:cubicBezTo>
                    <a:pt x="3675530" y="1841296"/>
                    <a:pt x="3675530" y="1840075"/>
                    <a:pt x="3675530" y="1837634"/>
                  </a:cubicBezTo>
                  <a:cubicBezTo>
                    <a:pt x="3675530" y="1837634"/>
                    <a:pt x="3675530" y="1836413"/>
                    <a:pt x="3675530" y="1836413"/>
                  </a:cubicBezTo>
                  <a:cubicBezTo>
                    <a:pt x="3676750" y="1837634"/>
                    <a:pt x="3679192" y="1838854"/>
                    <a:pt x="3680413" y="1840075"/>
                  </a:cubicBezTo>
                  <a:close/>
                  <a:moveTo>
                    <a:pt x="3695061" y="1731433"/>
                  </a:moveTo>
                  <a:cubicBezTo>
                    <a:pt x="3692620" y="1738757"/>
                    <a:pt x="3692620" y="1746081"/>
                    <a:pt x="3685295" y="1735095"/>
                  </a:cubicBezTo>
                  <a:cubicBezTo>
                    <a:pt x="3684075" y="1733874"/>
                    <a:pt x="3684075" y="1732653"/>
                    <a:pt x="3682854" y="1730212"/>
                  </a:cubicBezTo>
                  <a:cubicBezTo>
                    <a:pt x="3682854" y="1730212"/>
                    <a:pt x="3684075" y="1728991"/>
                    <a:pt x="3684075" y="1728991"/>
                  </a:cubicBezTo>
                  <a:cubicBezTo>
                    <a:pt x="3688957" y="1721667"/>
                    <a:pt x="3693840" y="1720446"/>
                    <a:pt x="3697502" y="1721667"/>
                  </a:cubicBezTo>
                  <a:cubicBezTo>
                    <a:pt x="3696282" y="1724108"/>
                    <a:pt x="3696282" y="1728991"/>
                    <a:pt x="3695061" y="1731433"/>
                  </a:cubicBezTo>
                  <a:close/>
                  <a:moveTo>
                    <a:pt x="3698723" y="1821764"/>
                  </a:moveTo>
                  <a:cubicBezTo>
                    <a:pt x="3698723" y="1821764"/>
                    <a:pt x="3697502" y="1821764"/>
                    <a:pt x="3697502" y="1821764"/>
                  </a:cubicBezTo>
                  <a:cubicBezTo>
                    <a:pt x="3697502" y="1821764"/>
                    <a:pt x="3698723" y="1821764"/>
                    <a:pt x="3698723" y="1821764"/>
                  </a:cubicBezTo>
                  <a:close/>
                  <a:moveTo>
                    <a:pt x="3696282" y="1842516"/>
                  </a:moveTo>
                  <a:cubicBezTo>
                    <a:pt x="3696282" y="1843737"/>
                    <a:pt x="3696282" y="1843737"/>
                    <a:pt x="3696282" y="1842516"/>
                  </a:cubicBezTo>
                  <a:cubicBezTo>
                    <a:pt x="3691399" y="1847399"/>
                    <a:pt x="3688957" y="1851061"/>
                    <a:pt x="3688957" y="1843737"/>
                  </a:cubicBezTo>
                  <a:cubicBezTo>
                    <a:pt x="3688957" y="1842516"/>
                    <a:pt x="3688957" y="1842516"/>
                    <a:pt x="3688957" y="1841296"/>
                  </a:cubicBezTo>
                  <a:cubicBezTo>
                    <a:pt x="3688957" y="1841296"/>
                    <a:pt x="3690178" y="1841296"/>
                    <a:pt x="3690178" y="1841296"/>
                  </a:cubicBezTo>
                  <a:cubicBezTo>
                    <a:pt x="3692620" y="1842516"/>
                    <a:pt x="3695061" y="1842516"/>
                    <a:pt x="3696282" y="1842516"/>
                  </a:cubicBezTo>
                  <a:close/>
                  <a:moveTo>
                    <a:pt x="3674309" y="1946276"/>
                  </a:moveTo>
                  <a:cubicBezTo>
                    <a:pt x="3673088" y="1946276"/>
                    <a:pt x="3673088" y="1947497"/>
                    <a:pt x="3671868" y="1947497"/>
                  </a:cubicBezTo>
                  <a:cubicBezTo>
                    <a:pt x="3671868" y="1947497"/>
                    <a:pt x="3670647" y="1947497"/>
                    <a:pt x="3670647" y="1947497"/>
                  </a:cubicBezTo>
                  <a:cubicBezTo>
                    <a:pt x="3669426" y="1947497"/>
                    <a:pt x="3668206" y="1946276"/>
                    <a:pt x="3668206" y="1945055"/>
                  </a:cubicBezTo>
                  <a:cubicBezTo>
                    <a:pt x="3668206" y="1940172"/>
                    <a:pt x="3666985" y="1937731"/>
                    <a:pt x="3665764" y="1937731"/>
                  </a:cubicBezTo>
                  <a:cubicBezTo>
                    <a:pt x="3666985" y="1936510"/>
                    <a:pt x="3668206" y="1934069"/>
                    <a:pt x="3669426" y="1932848"/>
                  </a:cubicBezTo>
                  <a:cubicBezTo>
                    <a:pt x="3670647" y="1931627"/>
                    <a:pt x="3671868" y="1930407"/>
                    <a:pt x="3674309" y="1929186"/>
                  </a:cubicBezTo>
                  <a:cubicBezTo>
                    <a:pt x="3676750" y="1930407"/>
                    <a:pt x="3677971" y="1932848"/>
                    <a:pt x="3679192" y="1935290"/>
                  </a:cubicBezTo>
                  <a:cubicBezTo>
                    <a:pt x="3681633" y="1940172"/>
                    <a:pt x="3684075" y="1945055"/>
                    <a:pt x="3686516" y="1949938"/>
                  </a:cubicBezTo>
                  <a:cubicBezTo>
                    <a:pt x="3685295" y="1951159"/>
                    <a:pt x="3684075" y="1952379"/>
                    <a:pt x="3682854" y="1954821"/>
                  </a:cubicBezTo>
                  <a:cubicBezTo>
                    <a:pt x="3681633" y="1956041"/>
                    <a:pt x="3681633" y="1958483"/>
                    <a:pt x="3680413" y="1959704"/>
                  </a:cubicBezTo>
                  <a:cubicBezTo>
                    <a:pt x="3680413" y="1959704"/>
                    <a:pt x="3680413" y="1958483"/>
                    <a:pt x="3680413" y="1958483"/>
                  </a:cubicBezTo>
                  <a:cubicBezTo>
                    <a:pt x="3680413" y="1952379"/>
                    <a:pt x="3684075" y="1941393"/>
                    <a:pt x="3674309" y="1946276"/>
                  </a:cubicBezTo>
                  <a:close/>
                  <a:moveTo>
                    <a:pt x="3663323" y="1941393"/>
                  </a:moveTo>
                  <a:cubicBezTo>
                    <a:pt x="3662102" y="1942614"/>
                    <a:pt x="3662102" y="1945055"/>
                    <a:pt x="3662102" y="1945055"/>
                  </a:cubicBezTo>
                  <a:cubicBezTo>
                    <a:pt x="3662102" y="1945055"/>
                    <a:pt x="3662102" y="1943834"/>
                    <a:pt x="3662102" y="1943834"/>
                  </a:cubicBezTo>
                  <a:cubicBezTo>
                    <a:pt x="3662102" y="1942614"/>
                    <a:pt x="3663323" y="1942614"/>
                    <a:pt x="3663323" y="1941393"/>
                  </a:cubicBezTo>
                  <a:close/>
                  <a:moveTo>
                    <a:pt x="3702385" y="1869372"/>
                  </a:moveTo>
                  <a:cubicBezTo>
                    <a:pt x="3702385" y="1869372"/>
                    <a:pt x="3702385" y="1869372"/>
                    <a:pt x="3702385" y="1869372"/>
                  </a:cubicBezTo>
                  <a:cubicBezTo>
                    <a:pt x="3703606" y="1869372"/>
                    <a:pt x="3703606" y="1869372"/>
                    <a:pt x="3704827" y="1869372"/>
                  </a:cubicBezTo>
                  <a:cubicBezTo>
                    <a:pt x="3703606" y="1870592"/>
                    <a:pt x="3703606" y="1870592"/>
                    <a:pt x="3702385" y="1869372"/>
                  </a:cubicBezTo>
                  <a:close/>
                  <a:moveTo>
                    <a:pt x="3712151" y="2007311"/>
                  </a:moveTo>
                  <a:cubicBezTo>
                    <a:pt x="3712151" y="2007311"/>
                    <a:pt x="3712151" y="2007311"/>
                    <a:pt x="3712151" y="2007311"/>
                  </a:cubicBezTo>
                  <a:cubicBezTo>
                    <a:pt x="3710930" y="2007311"/>
                    <a:pt x="3710930" y="2004869"/>
                    <a:pt x="3712151" y="2002428"/>
                  </a:cubicBezTo>
                  <a:cubicBezTo>
                    <a:pt x="3713371" y="1997545"/>
                    <a:pt x="3710930" y="1996325"/>
                    <a:pt x="3709709" y="1993883"/>
                  </a:cubicBezTo>
                  <a:cubicBezTo>
                    <a:pt x="3710930" y="1993883"/>
                    <a:pt x="3713371" y="1992662"/>
                    <a:pt x="3714592" y="1992662"/>
                  </a:cubicBezTo>
                  <a:cubicBezTo>
                    <a:pt x="3717034" y="1991442"/>
                    <a:pt x="3719475" y="1991442"/>
                    <a:pt x="3721916" y="1990221"/>
                  </a:cubicBezTo>
                  <a:cubicBezTo>
                    <a:pt x="3721916" y="1992662"/>
                    <a:pt x="3721916" y="1995104"/>
                    <a:pt x="3721916" y="1997545"/>
                  </a:cubicBezTo>
                  <a:cubicBezTo>
                    <a:pt x="3721916" y="2006090"/>
                    <a:pt x="3720696" y="1995104"/>
                    <a:pt x="3717034" y="2002428"/>
                  </a:cubicBezTo>
                  <a:cubicBezTo>
                    <a:pt x="3715813" y="2001207"/>
                    <a:pt x="3714592" y="2002428"/>
                    <a:pt x="3714592" y="2006090"/>
                  </a:cubicBezTo>
                  <a:cubicBezTo>
                    <a:pt x="3712151" y="2006090"/>
                    <a:pt x="3712151" y="2006090"/>
                    <a:pt x="3712151" y="2007311"/>
                  </a:cubicBezTo>
                  <a:close/>
                  <a:moveTo>
                    <a:pt x="3952629" y="1551989"/>
                  </a:moveTo>
                  <a:cubicBezTo>
                    <a:pt x="3953850" y="1549548"/>
                    <a:pt x="3956291" y="1549548"/>
                    <a:pt x="3958732" y="1550769"/>
                  </a:cubicBezTo>
                  <a:cubicBezTo>
                    <a:pt x="3961174" y="1550769"/>
                    <a:pt x="3963615" y="1550769"/>
                    <a:pt x="3964836" y="1549548"/>
                  </a:cubicBezTo>
                  <a:cubicBezTo>
                    <a:pt x="3969719" y="1542224"/>
                    <a:pt x="3974602" y="1545886"/>
                    <a:pt x="3975822" y="1547107"/>
                  </a:cubicBezTo>
                  <a:cubicBezTo>
                    <a:pt x="3977043" y="1548327"/>
                    <a:pt x="3980705" y="1545886"/>
                    <a:pt x="3980705" y="1547107"/>
                  </a:cubicBezTo>
                  <a:cubicBezTo>
                    <a:pt x="3980705" y="1548327"/>
                    <a:pt x="3983146" y="1547107"/>
                    <a:pt x="3984367" y="1543445"/>
                  </a:cubicBezTo>
                  <a:cubicBezTo>
                    <a:pt x="3984367" y="1543445"/>
                    <a:pt x="3984367" y="1543445"/>
                    <a:pt x="3984367" y="1543445"/>
                  </a:cubicBezTo>
                  <a:cubicBezTo>
                    <a:pt x="3986809" y="1543445"/>
                    <a:pt x="3988029" y="1544666"/>
                    <a:pt x="3989250" y="1544666"/>
                  </a:cubicBezTo>
                  <a:cubicBezTo>
                    <a:pt x="3994133" y="1548327"/>
                    <a:pt x="4001457" y="1547107"/>
                    <a:pt x="4005119" y="1551989"/>
                  </a:cubicBezTo>
                  <a:cubicBezTo>
                    <a:pt x="4007560" y="1554431"/>
                    <a:pt x="4011223" y="1558093"/>
                    <a:pt x="4013664" y="1560534"/>
                  </a:cubicBezTo>
                  <a:cubicBezTo>
                    <a:pt x="4012443" y="1561755"/>
                    <a:pt x="4011223" y="1562976"/>
                    <a:pt x="4010002" y="1562976"/>
                  </a:cubicBezTo>
                  <a:cubicBezTo>
                    <a:pt x="4010002" y="1562976"/>
                    <a:pt x="4008781" y="1561755"/>
                    <a:pt x="4008781" y="1561755"/>
                  </a:cubicBezTo>
                  <a:cubicBezTo>
                    <a:pt x="4008781" y="1560534"/>
                    <a:pt x="4007560" y="1560534"/>
                    <a:pt x="4006340" y="1558093"/>
                  </a:cubicBezTo>
                  <a:cubicBezTo>
                    <a:pt x="4005119" y="1553210"/>
                    <a:pt x="4001457" y="1558093"/>
                    <a:pt x="3997795" y="1558093"/>
                  </a:cubicBezTo>
                  <a:cubicBezTo>
                    <a:pt x="3997795" y="1558093"/>
                    <a:pt x="3997795" y="1558093"/>
                    <a:pt x="3996574" y="1559314"/>
                  </a:cubicBezTo>
                  <a:cubicBezTo>
                    <a:pt x="3989250" y="1550769"/>
                    <a:pt x="3988029" y="1558093"/>
                    <a:pt x="3985588" y="1562976"/>
                  </a:cubicBezTo>
                  <a:cubicBezTo>
                    <a:pt x="3985588" y="1562976"/>
                    <a:pt x="3985588" y="1562976"/>
                    <a:pt x="3985588" y="1562976"/>
                  </a:cubicBezTo>
                  <a:cubicBezTo>
                    <a:pt x="3984367" y="1561755"/>
                    <a:pt x="3984367" y="1560534"/>
                    <a:pt x="3984367" y="1560534"/>
                  </a:cubicBezTo>
                  <a:cubicBezTo>
                    <a:pt x="3984367" y="1560534"/>
                    <a:pt x="3983146" y="1561755"/>
                    <a:pt x="3980705" y="1565417"/>
                  </a:cubicBezTo>
                  <a:cubicBezTo>
                    <a:pt x="3980705" y="1566638"/>
                    <a:pt x="3979484" y="1566638"/>
                    <a:pt x="3979484" y="1567859"/>
                  </a:cubicBezTo>
                  <a:cubicBezTo>
                    <a:pt x="3978264" y="1567859"/>
                    <a:pt x="3977043" y="1566638"/>
                    <a:pt x="3974602" y="1565417"/>
                  </a:cubicBezTo>
                  <a:cubicBezTo>
                    <a:pt x="3969719" y="1561755"/>
                    <a:pt x="3961174" y="1553210"/>
                    <a:pt x="3961174" y="1561755"/>
                  </a:cubicBezTo>
                  <a:cubicBezTo>
                    <a:pt x="3961174" y="1565417"/>
                    <a:pt x="3958732" y="1567859"/>
                    <a:pt x="3956291" y="1566638"/>
                  </a:cubicBezTo>
                  <a:cubicBezTo>
                    <a:pt x="3953850" y="1566638"/>
                    <a:pt x="3951408" y="1556873"/>
                    <a:pt x="3944084" y="1559314"/>
                  </a:cubicBezTo>
                  <a:cubicBezTo>
                    <a:pt x="3942863" y="1559314"/>
                    <a:pt x="3941643" y="1559314"/>
                    <a:pt x="3940422" y="1559314"/>
                  </a:cubicBezTo>
                  <a:cubicBezTo>
                    <a:pt x="3940422" y="1559314"/>
                    <a:pt x="3940422" y="1559314"/>
                    <a:pt x="3940422" y="1559314"/>
                  </a:cubicBezTo>
                  <a:cubicBezTo>
                    <a:pt x="3946525" y="1555652"/>
                    <a:pt x="3950188" y="1555652"/>
                    <a:pt x="3952629" y="1551989"/>
                  </a:cubicBezTo>
                  <a:close/>
                  <a:moveTo>
                    <a:pt x="3945305" y="1409168"/>
                  </a:moveTo>
                  <a:cubicBezTo>
                    <a:pt x="3945305" y="1409168"/>
                    <a:pt x="3946525" y="1407947"/>
                    <a:pt x="3946525" y="1407947"/>
                  </a:cubicBezTo>
                  <a:cubicBezTo>
                    <a:pt x="3946525" y="1409168"/>
                    <a:pt x="3945305" y="1411609"/>
                    <a:pt x="3945305" y="1411609"/>
                  </a:cubicBezTo>
                  <a:cubicBezTo>
                    <a:pt x="3945305" y="1410388"/>
                    <a:pt x="3945305" y="1409168"/>
                    <a:pt x="3945305" y="1409168"/>
                  </a:cubicBezTo>
                  <a:close/>
                  <a:moveTo>
                    <a:pt x="3957512" y="1495837"/>
                  </a:moveTo>
                  <a:cubicBezTo>
                    <a:pt x="3957512" y="1495837"/>
                    <a:pt x="3957512" y="1494617"/>
                    <a:pt x="3957512" y="1494617"/>
                  </a:cubicBezTo>
                  <a:cubicBezTo>
                    <a:pt x="3958732" y="1494617"/>
                    <a:pt x="3958732" y="1493396"/>
                    <a:pt x="3959953" y="1493396"/>
                  </a:cubicBezTo>
                  <a:cubicBezTo>
                    <a:pt x="3962395" y="1490954"/>
                    <a:pt x="3964836" y="1488513"/>
                    <a:pt x="3967277" y="1486072"/>
                  </a:cubicBezTo>
                  <a:cubicBezTo>
                    <a:pt x="3969719" y="1483630"/>
                    <a:pt x="3972160" y="1483630"/>
                    <a:pt x="3973381" y="1483630"/>
                  </a:cubicBezTo>
                  <a:cubicBezTo>
                    <a:pt x="3974602" y="1484851"/>
                    <a:pt x="3977043" y="1484851"/>
                    <a:pt x="3978264" y="1486072"/>
                  </a:cubicBezTo>
                  <a:cubicBezTo>
                    <a:pt x="3979484" y="1487292"/>
                    <a:pt x="3980705" y="1487292"/>
                    <a:pt x="3983146" y="1487292"/>
                  </a:cubicBezTo>
                  <a:cubicBezTo>
                    <a:pt x="3983146" y="1487292"/>
                    <a:pt x="3981926" y="1488513"/>
                    <a:pt x="3980705" y="1489734"/>
                  </a:cubicBezTo>
                  <a:cubicBezTo>
                    <a:pt x="3980705" y="1489734"/>
                    <a:pt x="3980705" y="1489734"/>
                    <a:pt x="3980705" y="1489734"/>
                  </a:cubicBezTo>
                  <a:cubicBezTo>
                    <a:pt x="3980705" y="1489734"/>
                    <a:pt x="3979484" y="1489734"/>
                    <a:pt x="3979484" y="1490954"/>
                  </a:cubicBezTo>
                  <a:cubicBezTo>
                    <a:pt x="3978264" y="1490954"/>
                    <a:pt x="3975822" y="1490954"/>
                    <a:pt x="3974602" y="1490954"/>
                  </a:cubicBezTo>
                  <a:cubicBezTo>
                    <a:pt x="3973381" y="1492175"/>
                    <a:pt x="3968498" y="1489734"/>
                    <a:pt x="3968498" y="1490954"/>
                  </a:cubicBezTo>
                  <a:cubicBezTo>
                    <a:pt x="3963615" y="1493396"/>
                    <a:pt x="3959953" y="1493396"/>
                    <a:pt x="3957512" y="1495837"/>
                  </a:cubicBezTo>
                  <a:close/>
                  <a:moveTo>
                    <a:pt x="3966057" y="1525134"/>
                  </a:moveTo>
                  <a:cubicBezTo>
                    <a:pt x="3963615" y="1525134"/>
                    <a:pt x="3961174" y="1523913"/>
                    <a:pt x="3959953" y="1523913"/>
                  </a:cubicBezTo>
                  <a:cubicBezTo>
                    <a:pt x="3958732" y="1523913"/>
                    <a:pt x="3957512" y="1523913"/>
                    <a:pt x="3956291" y="1522693"/>
                  </a:cubicBezTo>
                  <a:cubicBezTo>
                    <a:pt x="3957512" y="1522693"/>
                    <a:pt x="3957512" y="1522693"/>
                    <a:pt x="3957512" y="1522693"/>
                  </a:cubicBezTo>
                  <a:cubicBezTo>
                    <a:pt x="3959953" y="1521472"/>
                    <a:pt x="3963615" y="1523913"/>
                    <a:pt x="3966057" y="1525134"/>
                  </a:cubicBezTo>
                  <a:close/>
                  <a:moveTo>
                    <a:pt x="3983146" y="1516589"/>
                  </a:moveTo>
                  <a:cubicBezTo>
                    <a:pt x="3988029" y="1516589"/>
                    <a:pt x="3992912" y="1515368"/>
                    <a:pt x="3996574" y="1517810"/>
                  </a:cubicBezTo>
                  <a:cubicBezTo>
                    <a:pt x="3997795" y="1517810"/>
                    <a:pt x="3999016" y="1519031"/>
                    <a:pt x="3999016" y="1519031"/>
                  </a:cubicBezTo>
                  <a:cubicBezTo>
                    <a:pt x="3999016" y="1519031"/>
                    <a:pt x="3997795" y="1519031"/>
                    <a:pt x="3997795" y="1519031"/>
                  </a:cubicBezTo>
                  <a:cubicBezTo>
                    <a:pt x="3995353" y="1520251"/>
                    <a:pt x="3992912" y="1520251"/>
                    <a:pt x="3991691" y="1522693"/>
                  </a:cubicBezTo>
                  <a:cubicBezTo>
                    <a:pt x="3991691" y="1525134"/>
                    <a:pt x="3990471" y="1526355"/>
                    <a:pt x="3988029" y="1525134"/>
                  </a:cubicBezTo>
                  <a:cubicBezTo>
                    <a:pt x="3988029" y="1523913"/>
                    <a:pt x="3988029" y="1522693"/>
                    <a:pt x="3988029" y="1521472"/>
                  </a:cubicBezTo>
                  <a:cubicBezTo>
                    <a:pt x="3988029" y="1519031"/>
                    <a:pt x="3985588" y="1517810"/>
                    <a:pt x="3983146" y="1516589"/>
                  </a:cubicBezTo>
                  <a:close/>
                  <a:moveTo>
                    <a:pt x="4003898" y="1403064"/>
                  </a:moveTo>
                  <a:cubicBezTo>
                    <a:pt x="4003898" y="1403064"/>
                    <a:pt x="4003898" y="1401843"/>
                    <a:pt x="4002678" y="1399402"/>
                  </a:cubicBezTo>
                  <a:cubicBezTo>
                    <a:pt x="4003898" y="1399402"/>
                    <a:pt x="4005119" y="1400623"/>
                    <a:pt x="4005119" y="1400623"/>
                  </a:cubicBezTo>
                  <a:cubicBezTo>
                    <a:pt x="4005119" y="1401843"/>
                    <a:pt x="4003898" y="1403064"/>
                    <a:pt x="4003898" y="1403064"/>
                  </a:cubicBezTo>
                  <a:close/>
                  <a:moveTo>
                    <a:pt x="4011223" y="1523913"/>
                  </a:moveTo>
                  <a:cubicBezTo>
                    <a:pt x="4011223" y="1525134"/>
                    <a:pt x="4010002" y="1525134"/>
                    <a:pt x="4008781" y="1525134"/>
                  </a:cubicBezTo>
                  <a:cubicBezTo>
                    <a:pt x="4007560" y="1525134"/>
                    <a:pt x="4006340" y="1522693"/>
                    <a:pt x="4005119" y="1521472"/>
                  </a:cubicBezTo>
                  <a:cubicBezTo>
                    <a:pt x="4006340" y="1521472"/>
                    <a:pt x="4008781" y="1522693"/>
                    <a:pt x="4011223" y="1523913"/>
                  </a:cubicBezTo>
                  <a:close/>
                  <a:moveTo>
                    <a:pt x="4016105" y="1566638"/>
                  </a:moveTo>
                  <a:cubicBezTo>
                    <a:pt x="4016105" y="1566638"/>
                    <a:pt x="4016105" y="1566638"/>
                    <a:pt x="4016105" y="1566638"/>
                  </a:cubicBezTo>
                  <a:cubicBezTo>
                    <a:pt x="4017326" y="1565417"/>
                    <a:pt x="4017326" y="1564196"/>
                    <a:pt x="4017326" y="1562976"/>
                  </a:cubicBezTo>
                  <a:cubicBezTo>
                    <a:pt x="4018547" y="1564196"/>
                    <a:pt x="4019767" y="1564196"/>
                    <a:pt x="4020988" y="1565417"/>
                  </a:cubicBezTo>
                  <a:cubicBezTo>
                    <a:pt x="4018547" y="1565417"/>
                    <a:pt x="4017326" y="1566638"/>
                    <a:pt x="4016105" y="1566638"/>
                  </a:cubicBezTo>
                  <a:close/>
                  <a:moveTo>
                    <a:pt x="4372550" y="1517810"/>
                  </a:moveTo>
                  <a:cubicBezTo>
                    <a:pt x="4376212" y="1516589"/>
                    <a:pt x="4381095" y="1516589"/>
                    <a:pt x="4385978" y="1516589"/>
                  </a:cubicBezTo>
                  <a:cubicBezTo>
                    <a:pt x="4385978" y="1516589"/>
                    <a:pt x="4384757" y="1517810"/>
                    <a:pt x="4384757" y="1519031"/>
                  </a:cubicBezTo>
                  <a:cubicBezTo>
                    <a:pt x="4383536" y="1521472"/>
                    <a:pt x="4382316" y="1521472"/>
                    <a:pt x="4382316" y="1521472"/>
                  </a:cubicBezTo>
                  <a:cubicBezTo>
                    <a:pt x="4378653" y="1519031"/>
                    <a:pt x="4379874" y="1523913"/>
                    <a:pt x="4379874" y="1523913"/>
                  </a:cubicBezTo>
                  <a:cubicBezTo>
                    <a:pt x="4378653" y="1522693"/>
                    <a:pt x="4377433" y="1522693"/>
                    <a:pt x="4376212" y="1522693"/>
                  </a:cubicBezTo>
                  <a:cubicBezTo>
                    <a:pt x="4374991" y="1520251"/>
                    <a:pt x="4372550" y="1521472"/>
                    <a:pt x="4371329" y="1519031"/>
                  </a:cubicBezTo>
                  <a:cubicBezTo>
                    <a:pt x="4371329" y="1519031"/>
                    <a:pt x="4370109" y="1519031"/>
                    <a:pt x="4370109" y="1519031"/>
                  </a:cubicBezTo>
                  <a:cubicBezTo>
                    <a:pt x="4371329" y="1517810"/>
                    <a:pt x="4371329" y="1517810"/>
                    <a:pt x="4372550" y="1517810"/>
                  </a:cubicBezTo>
                  <a:close/>
                  <a:moveTo>
                    <a:pt x="4366446" y="1400623"/>
                  </a:moveTo>
                  <a:cubicBezTo>
                    <a:pt x="4365226" y="1401843"/>
                    <a:pt x="4365226" y="1404285"/>
                    <a:pt x="4365226" y="1404285"/>
                  </a:cubicBezTo>
                  <a:cubicBezTo>
                    <a:pt x="4365226" y="1403064"/>
                    <a:pt x="4364005" y="1403064"/>
                    <a:pt x="4364005" y="1403064"/>
                  </a:cubicBezTo>
                  <a:cubicBezTo>
                    <a:pt x="4365226" y="1400623"/>
                    <a:pt x="4365226" y="1400623"/>
                    <a:pt x="4366446" y="1400623"/>
                  </a:cubicBezTo>
                  <a:close/>
                  <a:moveTo>
                    <a:pt x="4364005" y="1521472"/>
                  </a:moveTo>
                  <a:cubicBezTo>
                    <a:pt x="4362784" y="1522693"/>
                    <a:pt x="4361564" y="1525134"/>
                    <a:pt x="4360343" y="1525134"/>
                  </a:cubicBezTo>
                  <a:cubicBezTo>
                    <a:pt x="4359122" y="1525134"/>
                    <a:pt x="4359122" y="1525134"/>
                    <a:pt x="4357902" y="1523913"/>
                  </a:cubicBezTo>
                  <a:cubicBezTo>
                    <a:pt x="4360343" y="1522693"/>
                    <a:pt x="4362784" y="1521472"/>
                    <a:pt x="4364005" y="1521472"/>
                  </a:cubicBezTo>
                  <a:close/>
                  <a:moveTo>
                    <a:pt x="4316398" y="1320056"/>
                  </a:moveTo>
                  <a:cubicBezTo>
                    <a:pt x="4315177" y="1320056"/>
                    <a:pt x="4315177" y="1320056"/>
                    <a:pt x="4316398" y="1320056"/>
                  </a:cubicBezTo>
                  <a:cubicBezTo>
                    <a:pt x="4315177" y="1320056"/>
                    <a:pt x="4315177" y="1320056"/>
                    <a:pt x="4316398" y="1320056"/>
                  </a:cubicBezTo>
                  <a:cubicBezTo>
                    <a:pt x="4315177" y="1320056"/>
                    <a:pt x="4315177" y="1320056"/>
                    <a:pt x="4316398" y="1320056"/>
                  </a:cubicBezTo>
                  <a:close/>
                  <a:moveTo>
                    <a:pt x="4302970" y="1296863"/>
                  </a:moveTo>
                  <a:cubicBezTo>
                    <a:pt x="4302970" y="1296863"/>
                    <a:pt x="4301749" y="1298084"/>
                    <a:pt x="4301749" y="1298084"/>
                  </a:cubicBezTo>
                  <a:cubicBezTo>
                    <a:pt x="4295646" y="1301746"/>
                    <a:pt x="4295646" y="1298084"/>
                    <a:pt x="4294425" y="1295642"/>
                  </a:cubicBezTo>
                  <a:cubicBezTo>
                    <a:pt x="4294425" y="1295642"/>
                    <a:pt x="4294425" y="1295642"/>
                    <a:pt x="4294425" y="1295642"/>
                  </a:cubicBezTo>
                  <a:cubicBezTo>
                    <a:pt x="4298087" y="1295642"/>
                    <a:pt x="4301749" y="1296863"/>
                    <a:pt x="4302970" y="1296863"/>
                  </a:cubicBezTo>
                  <a:close/>
                  <a:moveTo>
                    <a:pt x="4285880" y="1263904"/>
                  </a:moveTo>
                  <a:cubicBezTo>
                    <a:pt x="4287101" y="1263904"/>
                    <a:pt x="4288322" y="1262684"/>
                    <a:pt x="4289542" y="1262684"/>
                  </a:cubicBezTo>
                  <a:cubicBezTo>
                    <a:pt x="4288322" y="1263904"/>
                    <a:pt x="4288322" y="1266346"/>
                    <a:pt x="4288322" y="1266346"/>
                  </a:cubicBezTo>
                  <a:cubicBezTo>
                    <a:pt x="4288322" y="1265125"/>
                    <a:pt x="4287101" y="1265125"/>
                    <a:pt x="4285880" y="1263904"/>
                  </a:cubicBezTo>
                  <a:lnTo>
                    <a:pt x="4285880" y="1263904"/>
                  </a:lnTo>
                  <a:close/>
                  <a:moveTo>
                    <a:pt x="4287101" y="1294422"/>
                  </a:moveTo>
                  <a:cubicBezTo>
                    <a:pt x="4285880" y="1295642"/>
                    <a:pt x="4284660" y="1295642"/>
                    <a:pt x="4283439" y="1295642"/>
                  </a:cubicBezTo>
                  <a:cubicBezTo>
                    <a:pt x="4283439" y="1295642"/>
                    <a:pt x="4282218" y="1294422"/>
                    <a:pt x="4282218" y="1294422"/>
                  </a:cubicBezTo>
                  <a:cubicBezTo>
                    <a:pt x="4284660" y="1294422"/>
                    <a:pt x="4285880" y="1294422"/>
                    <a:pt x="4287101" y="1294422"/>
                  </a:cubicBezTo>
                  <a:close/>
                  <a:moveTo>
                    <a:pt x="4278556" y="1294422"/>
                  </a:moveTo>
                  <a:cubicBezTo>
                    <a:pt x="4279777" y="1294422"/>
                    <a:pt x="4279777" y="1294422"/>
                    <a:pt x="4280997" y="1294422"/>
                  </a:cubicBezTo>
                  <a:cubicBezTo>
                    <a:pt x="4279777" y="1295642"/>
                    <a:pt x="4279777" y="1298084"/>
                    <a:pt x="4279777" y="1298084"/>
                  </a:cubicBezTo>
                  <a:cubicBezTo>
                    <a:pt x="4278556" y="1295642"/>
                    <a:pt x="4276115" y="1295642"/>
                    <a:pt x="4274894" y="1294422"/>
                  </a:cubicBezTo>
                  <a:cubicBezTo>
                    <a:pt x="4276115" y="1294422"/>
                    <a:pt x="4277335" y="1294422"/>
                    <a:pt x="4278556" y="1294422"/>
                  </a:cubicBezTo>
                  <a:close/>
                  <a:moveTo>
                    <a:pt x="4268790" y="1167469"/>
                  </a:moveTo>
                  <a:cubicBezTo>
                    <a:pt x="4268790" y="1168689"/>
                    <a:pt x="4268790" y="1169910"/>
                    <a:pt x="4268790" y="1169910"/>
                  </a:cubicBezTo>
                  <a:cubicBezTo>
                    <a:pt x="4268790" y="1169910"/>
                    <a:pt x="4267570" y="1168689"/>
                    <a:pt x="4267570" y="1168689"/>
                  </a:cubicBezTo>
                  <a:cubicBezTo>
                    <a:pt x="4267570" y="1168689"/>
                    <a:pt x="4268790" y="1168689"/>
                    <a:pt x="4268790" y="1167469"/>
                  </a:cubicBezTo>
                  <a:close/>
                  <a:moveTo>
                    <a:pt x="4101554" y="1169910"/>
                  </a:moveTo>
                  <a:cubicBezTo>
                    <a:pt x="4101554" y="1169910"/>
                    <a:pt x="4100334" y="1169910"/>
                    <a:pt x="4100334" y="1171131"/>
                  </a:cubicBezTo>
                  <a:cubicBezTo>
                    <a:pt x="4100334" y="1171131"/>
                    <a:pt x="4100334" y="1169910"/>
                    <a:pt x="4100334" y="1168689"/>
                  </a:cubicBezTo>
                  <a:cubicBezTo>
                    <a:pt x="4100334" y="1168689"/>
                    <a:pt x="4100334" y="1168689"/>
                    <a:pt x="4101554" y="1169910"/>
                  </a:cubicBezTo>
                  <a:close/>
                  <a:moveTo>
                    <a:pt x="4083244" y="1263904"/>
                  </a:moveTo>
                  <a:cubicBezTo>
                    <a:pt x="4083244" y="1263904"/>
                    <a:pt x="4083244" y="1263904"/>
                    <a:pt x="4083244" y="1263904"/>
                  </a:cubicBezTo>
                  <a:cubicBezTo>
                    <a:pt x="4082023" y="1263904"/>
                    <a:pt x="4082023" y="1265125"/>
                    <a:pt x="4080802" y="1265125"/>
                  </a:cubicBezTo>
                  <a:cubicBezTo>
                    <a:pt x="4080802" y="1265125"/>
                    <a:pt x="4080802" y="1262684"/>
                    <a:pt x="4079582" y="1261463"/>
                  </a:cubicBezTo>
                  <a:cubicBezTo>
                    <a:pt x="4080802" y="1263904"/>
                    <a:pt x="4082023" y="1263904"/>
                    <a:pt x="4083244" y="1263904"/>
                  </a:cubicBezTo>
                  <a:close/>
                  <a:moveTo>
                    <a:pt x="4072258" y="1295642"/>
                  </a:moveTo>
                  <a:lnTo>
                    <a:pt x="4069816" y="1299305"/>
                  </a:lnTo>
                  <a:cubicBezTo>
                    <a:pt x="4068595" y="1299305"/>
                    <a:pt x="4068595" y="1298084"/>
                    <a:pt x="4067375" y="1298084"/>
                  </a:cubicBezTo>
                  <a:cubicBezTo>
                    <a:pt x="4067375" y="1298084"/>
                    <a:pt x="4066154" y="1296863"/>
                    <a:pt x="4066154" y="1296863"/>
                  </a:cubicBezTo>
                  <a:cubicBezTo>
                    <a:pt x="4067375" y="1296863"/>
                    <a:pt x="4069816" y="1296863"/>
                    <a:pt x="4072258" y="1295642"/>
                  </a:cubicBezTo>
                  <a:close/>
                  <a:moveTo>
                    <a:pt x="4053947" y="1320056"/>
                  </a:moveTo>
                  <a:cubicBezTo>
                    <a:pt x="4053947" y="1320056"/>
                    <a:pt x="4053947" y="1320056"/>
                    <a:pt x="4053947" y="1320056"/>
                  </a:cubicBezTo>
                  <a:cubicBezTo>
                    <a:pt x="4053947" y="1320056"/>
                    <a:pt x="4053947" y="1320056"/>
                    <a:pt x="4053947" y="1320056"/>
                  </a:cubicBezTo>
                  <a:cubicBezTo>
                    <a:pt x="4053947" y="1320056"/>
                    <a:pt x="4053947" y="1320056"/>
                    <a:pt x="4053947" y="1320056"/>
                  </a:cubicBezTo>
                  <a:close/>
                  <a:moveTo>
                    <a:pt x="4033195" y="1366443"/>
                  </a:moveTo>
                  <a:cubicBezTo>
                    <a:pt x="4033195" y="1367664"/>
                    <a:pt x="4031974" y="1367664"/>
                    <a:pt x="4030754" y="1367664"/>
                  </a:cubicBezTo>
                  <a:cubicBezTo>
                    <a:pt x="4029533" y="1367664"/>
                    <a:pt x="4028312" y="1365222"/>
                    <a:pt x="4025871" y="1364002"/>
                  </a:cubicBezTo>
                  <a:cubicBezTo>
                    <a:pt x="4028312" y="1365222"/>
                    <a:pt x="4030754" y="1366443"/>
                    <a:pt x="4033195" y="1366443"/>
                  </a:cubicBezTo>
                  <a:close/>
                  <a:moveTo>
                    <a:pt x="3942863" y="1361560"/>
                  </a:moveTo>
                  <a:cubicBezTo>
                    <a:pt x="3945305" y="1357898"/>
                    <a:pt x="3948967" y="1359119"/>
                    <a:pt x="3951408" y="1356677"/>
                  </a:cubicBezTo>
                  <a:cubicBezTo>
                    <a:pt x="3952629" y="1355457"/>
                    <a:pt x="3955070" y="1355457"/>
                    <a:pt x="3957512" y="1355457"/>
                  </a:cubicBezTo>
                  <a:cubicBezTo>
                    <a:pt x="3959953" y="1355457"/>
                    <a:pt x="3962395" y="1355457"/>
                    <a:pt x="3963615" y="1354236"/>
                  </a:cubicBezTo>
                  <a:cubicBezTo>
                    <a:pt x="3968498" y="1348133"/>
                    <a:pt x="3973381" y="1351795"/>
                    <a:pt x="3974602" y="1353015"/>
                  </a:cubicBezTo>
                  <a:cubicBezTo>
                    <a:pt x="3975822" y="1354236"/>
                    <a:pt x="3979484" y="1351795"/>
                    <a:pt x="3979484" y="1353015"/>
                  </a:cubicBezTo>
                  <a:cubicBezTo>
                    <a:pt x="3979484" y="1354236"/>
                    <a:pt x="3981926" y="1353015"/>
                    <a:pt x="3983146" y="1349353"/>
                  </a:cubicBezTo>
                  <a:cubicBezTo>
                    <a:pt x="3983146" y="1348133"/>
                    <a:pt x="3984367" y="1348133"/>
                    <a:pt x="3984367" y="1346912"/>
                  </a:cubicBezTo>
                  <a:cubicBezTo>
                    <a:pt x="3986809" y="1346912"/>
                    <a:pt x="3989250" y="1346912"/>
                    <a:pt x="3990471" y="1348133"/>
                  </a:cubicBezTo>
                  <a:cubicBezTo>
                    <a:pt x="3995353" y="1350574"/>
                    <a:pt x="4002678" y="1350574"/>
                    <a:pt x="4007560" y="1353015"/>
                  </a:cubicBezTo>
                  <a:cubicBezTo>
                    <a:pt x="4011223" y="1355457"/>
                    <a:pt x="4014885" y="1357898"/>
                    <a:pt x="4019767" y="1360340"/>
                  </a:cubicBezTo>
                  <a:cubicBezTo>
                    <a:pt x="4018547" y="1360340"/>
                    <a:pt x="4018547" y="1360340"/>
                    <a:pt x="4017326" y="1360340"/>
                  </a:cubicBezTo>
                  <a:cubicBezTo>
                    <a:pt x="4014885" y="1361560"/>
                    <a:pt x="4011223" y="1360340"/>
                    <a:pt x="4011223" y="1364002"/>
                  </a:cubicBezTo>
                  <a:cubicBezTo>
                    <a:pt x="4011223" y="1368884"/>
                    <a:pt x="4006340" y="1366443"/>
                    <a:pt x="4001457" y="1362781"/>
                  </a:cubicBezTo>
                  <a:cubicBezTo>
                    <a:pt x="3991691" y="1356677"/>
                    <a:pt x="3995353" y="1359119"/>
                    <a:pt x="3991691" y="1361560"/>
                  </a:cubicBezTo>
                  <a:cubicBezTo>
                    <a:pt x="3989250" y="1362781"/>
                    <a:pt x="3990471" y="1360340"/>
                    <a:pt x="3985588" y="1364002"/>
                  </a:cubicBezTo>
                  <a:cubicBezTo>
                    <a:pt x="3983146" y="1365222"/>
                    <a:pt x="3979484" y="1362781"/>
                    <a:pt x="3978264" y="1362781"/>
                  </a:cubicBezTo>
                  <a:cubicBezTo>
                    <a:pt x="3975822" y="1362781"/>
                    <a:pt x="3972160" y="1360340"/>
                    <a:pt x="3972160" y="1360340"/>
                  </a:cubicBezTo>
                  <a:cubicBezTo>
                    <a:pt x="3966057" y="1361560"/>
                    <a:pt x="3959953" y="1359119"/>
                    <a:pt x="3957512" y="1362781"/>
                  </a:cubicBezTo>
                  <a:cubicBezTo>
                    <a:pt x="3955070" y="1368884"/>
                    <a:pt x="3952629" y="1367664"/>
                    <a:pt x="3947746" y="1367664"/>
                  </a:cubicBezTo>
                  <a:cubicBezTo>
                    <a:pt x="3946525" y="1366443"/>
                    <a:pt x="3947746" y="1365222"/>
                    <a:pt x="3945305" y="1367664"/>
                  </a:cubicBezTo>
                  <a:cubicBezTo>
                    <a:pt x="3944084" y="1367664"/>
                    <a:pt x="3944084" y="1367664"/>
                    <a:pt x="3942863" y="1367664"/>
                  </a:cubicBezTo>
                  <a:cubicBezTo>
                    <a:pt x="3940422" y="1367664"/>
                    <a:pt x="3941643" y="1368884"/>
                    <a:pt x="3942863" y="1371326"/>
                  </a:cubicBezTo>
                  <a:cubicBezTo>
                    <a:pt x="3940422" y="1373767"/>
                    <a:pt x="3939201" y="1376209"/>
                    <a:pt x="3937981" y="1372547"/>
                  </a:cubicBezTo>
                  <a:cubicBezTo>
                    <a:pt x="3937981" y="1370105"/>
                    <a:pt x="3936760" y="1370105"/>
                    <a:pt x="3935539" y="1368884"/>
                  </a:cubicBezTo>
                  <a:cubicBezTo>
                    <a:pt x="3935539" y="1368884"/>
                    <a:pt x="3934318" y="1368884"/>
                    <a:pt x="3934318" y="1368884"/>
                  </a:cubicBezTo>
                  <a:cubicBezTo>
                    <a:pt x="3939201" y="1367664"/>
                    <a:pt x="3941643" y="1364002"/>
                    <a:pt x="3942863" y="1361560"/>
                  </a:cubicBezTo>
                  <a:close/>
                  <a:moveTo>
                    <a:pt x="3974602" y="1377429"/>
                  </a:moveTo>
                  <a:cubicBezTo>
                    <a:pt x="3972160" y="1378650"/>
                    <a:pt x="3970939" y="1378650"/>
                    <a:pt x="3969719" y="1377429"/>
                  </a:cubicBezTo>
                  <a:cubicBezTo>
                    <a:pt x="3970939" y="1377429"/>
                    <a:pt x="3973381" y="1376209"/>
                    <a:pt x="3974602" y="1377429"/>
                  </a:cubicBezTo>
                  <a:close/>
                  <a:moveTo>
                    <a:pt x="3934318" y="1371326"/>
                  </a:moveTo>
                  <a:cubicBezTo>
                    <a:pt x="3933098" y="1372547"/>
                    <a:pt x="3933098" y="1374988"/>
                    <a:pt x="3931877" y="1374988"/>
                  </a:cubicBezTo>
                  <a:cubicBezTo>
                    <a:pt x="3930656" y="1374988"/>
                    <a:pt x="3930656" y="1374988"/>
                    <a:pt x="3930656" y="1373767"/>
                  </a:cubicBezTo>
                  <a:cubicBezTo>
                    <a:pt x="3931877" y="1373767"/>
                    <a:pt x="3933098" y="1372547"/>
                    <a:pt x="3934318" y="1371326"/>
                  </a:cubicBezTo>
                  <a:close/>
                  <a:moveTo>
                    <a:pt x="3925774" y="1410388"/>
                  </a:moveTo>
                  <a:cubicBezTo>
                    <a:pt x="3928215" y="1407947"/>
                    <a:pt x="3930656" y="1403064"/>
                    <a:pt x="3933098" y="1399402"/>
                  </a:cubicBezTo>
                  <a:cubicBezTo>
                    <a:pt x="3935539" y="1395740"/>
                    <a:pt x="3939201" y="1395740"/>
                    <a:pt x="3941643" y="1392078"/>
                  </a:cubicBezTo>
                  <a:cubicBezTo>
                    <a:pt x="3944084" y="1388416"/>
                    <a:pt x="3951408" y="1390857"/>
                    <a:pt x="3953850" y="1388416"/>
                  </a:cubicBezTo>
                  <a:cubicBezTo>
                    <a:pt x="3958732" y="1382312"/>
                    <a:pt x="3963615" y="1384754"/>
                    <a:pt x="3964836" y="1385974"/>
                  </a:cubicBezTo>
                  <a:cubicBezTo>
                    <a:pt x="3966057" y="1387195"/>
                    <a:pt x="3969719" y="1384754"/>
                    <a:pt x="3969719" y="1385974"/>
                  </a:cubicBezTo>
                  <a:cubicBezTo>
                    <a:pt x="3969719" y="1387195"/>
                    <a:pt x="3972160" y="1385974"/>
                    <a:pt x="3973381" y="1383533"/>
                  </a:cubicBezTo>
                  <a:cubicBezTo>
                    <a:pt x="3974602" y="1381091"/>
                    <a:pt x="3975822" y="1378650"/>
                    <a:pt x="3975822" y="1378650"/>
                  </a:cubicBezTo>
                  <a:cubicBezTo>
                    <a:pt x="3979484" y="1378650"/>
                    <a:pt x="3983146" y="1379871"/>
                    <a:pt x="3986809" y="1382312"/>
                  </a:cubicBezTo>
                  <a:cubicBezTo>
                    <a:pt x="3991691" y="1385974"/>
                    <a:pt x="4007560" y="1382312"/>
                    <a:pt x="4011223" y="1385974"/>
                  </a:cubicBezTo>
                  <a:cubicBezTo>
                    <a:pt x="4016105" y="1389636"/>
                    <a:pt x="4023430" y="1389636"/>
                    <a:pt x="4028312" y="1393298"/>
                  </a:cubicBezTo>
                  <a:cubicBezTo>
                    <a:pt x="4031974" y="1396961"/>
                    <a:pt x="4036857" y="1400623"/>
                    <a:pt x="4041740" y="1404285"/>
                  </a:cubicBezTo>
                  <a:cubicBezTo>
                    <a:pt x="4041740" y="1404285"/>
                    <a:pt x="4041740" y="1404285"/>
                    <a:pt x="4041740" y="1404285"/>
                  </a:cubicBezTo>
                  <a:cubicBezTo>
                    <a:pt x="4040519" y="1404285"/>
                    <a:pt x="4039299" y="1404285"/>
                    <a:pt x="4038078" y="1404285"/>
                  </a:cubicBezTo>
                  <a:cubicBezTo>
                    <a:pt x="4035637" y="1403064"/>
                    <a:pt x="4033195" y="1400623"/>
                    <a:pt x="4030754" y="1401843"/>
                  </a:cubicBezTo>
                  <a:cubicBezTo>
                    <a:pt x="4030754" y="1401843"/>
                    <a:pt x="4029533" y="1401843"/>
                    <a:pt x="4029533" y="1401843"/>
                  </a:cubicBezTo>
                  <a:cubicBezTo>
                    <a:pt x="4028312" y="1401843"/>
                    <a:pt x="4028312" y="1400623"/>
                    <a:pt x="4027092" y="1400623"/>
                  </a:cubicBezTo>
                  <a:cubicBezTo>
                    <a:pt x="4023430" y="1399402"/>
                    <a:pt x="4019767" y="1398181"/>
                    <a:pt x="4016105" y="1398181"/>
                  </a:cubicBezTo>
                  <a:cubicBezTo>
                    <a:pt x="4012443" y="1395740"/>
                    <a:pt x="4014885" y="1398181"/>
                    <a:pt x="4012443" y="1398181"/>
                  </a:cubicBezTo>
                  <a:cubicBezTo>
                    <a:pt x="4011223" y="1398181"/>
                    <a:pt x="4011223" y="1396961"/>
                    <a:pt x="4007560" y="1398181"/>
                  </a:cubicBezTo>
                  <a:cubicBezTo>
                    <a:pt x="4006340" y="1398181"/>
                    <a:pt x="4002678" y="1396961"/>
                    <a:pt x="4001457" y="1395740"/>
                  </a:cubicBezTo>
                  <a:cubicBezTo>
                    <a:pt x="4000236" y="1395740"/>
                    <a:pt x="3996574" y="1393298"/>
                    <a:pt x="3996574" y="1393298"/>
                  </a:cubicBezTo>
                  <a:cubicBezTo>
                    <a:pt x="3992912" y="1392078"/>
                    <a:pt x="3986809" y="1388416"/>
                    <a:pt x="3985588" y="1390857"/>
                  </a:cubicBezTo>
                  <a:cubicBezTo>
                    <a:pt x="3983146" y="1393298"/>
                    <a:pt x="3981926" y="1392078"/>
                    <a:pt x="3974602" y="1387195"/>
                  </a:cubicBezTo>
                  <a:cubicBezTo>
                    <a:pt x="3972160" y="1385974"/>
                    <a:pt x="3974602" y="1388416"/>
                    <a:pt x="3977043" y="1390857"/>
                  </a:cubicBezTo>
                  <a:cubicBezTo>
                    <a:pt x="3979484" y="1393298"/>
                    <a:pt x="3981926" y="1394519"/>
                    <a:pt x="3981926" y="1394519"/>
                  </a:cubicBezTo>
                  <a:cubicBezTo>
                    <a:pt x="3983146" y="1394519"/>
                    <a:pt x="3986809" y="1396961"/>
                    <a:pt x="3989250" y="1396961"/>
                  </a:cubicBezTo>
                  <a:cubicBezTo>
                    <a:pt x="3990471" y="1396961"/>
                    <a:pt x="3994133" y="1398181"/>
                    <a:pt x="3997795" y="1399402"/>
                  </a:cubicBezTo>
                  <a:cubicBezTo>
                    <a:pt x="3996574" y="1399402"/>
                    <a:pt x="3996574" y="1400623"/>
                    <a:pt x="3995353" y="1401843"/>
                  </a:cubicBezTo>
                  <a:cubicBezTo>
                    <a:pt x="3995353" y="1403064"/>
                    <a:pt x="3991691" y="1403064"/>
                    <a:pt x="3986809" y="1400623"/>
                  </a:cubicBezTo>
                  <a:cubicBezTo>
                    <a:pt x="3975822" y="1394519"/>
                    <a:pt x="3978264" y="1401843"/>
                    <a:pt x="3977043" y="1406726"/>
                  </a:cubicBezTo>
                  <a:cubicBezTo>
                    <a:pt x="3975822" y="1411609"/>
                    <a:pt x="3978264" y="1416492"/>
                    <a:pt x="3967277" y="1412830"/>
                  </a:cubicBezTo>
                  <a:cubicBezTo>
                    <a:pt x="3964836" y="1411609"/>
                    <a:pt x="3959953" y="1410388"/>
                    <a:pt x="3956291" y="1409168"/>
                  </a:cubicBezTo>
                  <a:cubicBezTo>
                    <a:pt x="3956291" y="1405505"/>
                    <a:pt x="3955070" y="1401843"/>
                    <a:pt x="3951408" y="1406726"/>
                  </a:cubicBezTo>
                  <a:cubicBezTo>
                    <a:pt x="3948967" y="1409168"/>
                    <a:pt x="3947746" y="1409168"/>
                    <a:pt x="3947746" y="1407947"/>
                  </a:cubicBezTo>
                  <a:cubicBezTo>
                    <a:pt x="3947746" y="1406726"/>
                    <a:pt x="3946525" y="1405505"/>
                    <a:pt x="3946525" y="1405505"/>
                  </a:cubicBezTo>
                  <a:cubicBezTo>
                    <a:pt x="3948967" y="1404285"/>
                    <a:pt x="3950188" y="1403064"/>
                    <a:pt x="3951408" y="1403064"/>
                  </a:cubicBezTo>
                  <a:cubicBezTo>
                    <a:pt x="3952629" y="1403064"/>
                    <a:pt x="3955070" y="1399402"/>
                    <a:pt x="3955070" y="1400623"/>
                  </a:cubicBezTo>
                  <a:cubicBezTo>
                    <a:pt x="3955070" y="1400623"/>
                    <a:pt x="3956291" y="1399402"/>
                    <a:pt x="3957512" y="1396961"/>
                  </a:cubicBezTo>
                  <a:cubicBezTo>
                    <a:pt x="3958732" y="1394519"/>
                    <a:pt x="3959953" y="1392078"/>
                    <a:pt x="3958732" y="1393298"/>
                  </a:cubicBezTo>
                  <a:cubicBezTo>
                    <a:pt x="3955070" y="1396961"/>
                    <a:pt x="3955070" y="1398181"/>
                    <a:pt x="3952629" y="1396961"/>
                  </a:cubicBezTo>
                  <a:cubicBezTo>
                    <a:pt x="3951408" y="1395740"/>
                    <a:pt x="3948967" y="1399402"/>
                    <a:pt x="3947746" y="1399402"/>
                  </a:cubicBezTo>
                  <a:cubicBezTo>
                    <a:pt x="3947746" y="1399402"/>
                    <a:pt x="3946525" y="1401843"/>
                    <a:pt x="3945305" y="1401843"/>
                  </a:cubicBezTo>
                  <a:cubicBezTo>
                    <a:pt x="3945305" y="1401843"/>
                    <a:pt x="3942863" y="1404285"/>
                    <a:pt x="3942863" y="1404285"/>
                  </a:cubicBezTo>
                  <a:cubicBezTo>
                    <a:pt x="3941643" y="1404285"/>
                    <a:pt x="3941643" y="1404285"/>
                    <a:pt x="3940422" y="1404285"/>
                  </a:cubicBezTo>
                  <a:cubicBezTo>
                    <a:pt x="3939201" y="1404285"/>
                    <a:pt x="3940422" y="1403064"/>
                    <a:pt x="3937981" y="1404285"/>
                  </a:cubicBezTo>
                  <a:cubicBezTo>
                    <a:pt x="3936760" y="1404285"/>
                    <a:pt x="3934318" y="1405505"/>
                    <a:pt x="3933098" y="1406726"/>
                  </a:cubicBezTo>
                  <a:cubicBezTo>
                    <a:pt x="3933098" y="1406726"/>
                    <a:pt x="3931877" y="1407947"/>
                    <a:pt x="3931877" y="1407947"/>
                  </a:cubicBezTo>
                  <a:cubicBezTo>
                    <a:pt x="3931877" y="1407947"/>
                    <a:pt x="3931877" y="1407947"/>
                    <a:pt x="3930656" y="1407947"/>
                  </a:cubicBezTo>
                  <a:cubicBezTo>
                    <a:pt x="3929436" y="1407947"/>
                    <a:pt x="3928215" y="1409168"/>
                    <a:pt x="3926994" y="1410388"/>
                  </a:cubicBezTo>
                  <a:cubicBezTo>
                    <a:pt x="3926994" y="1410388"/>
                    <a:pt x="3926994" y="1410388"/>
                    <a:pt x="3925774" y="1410388"/>
                  </a:cubicBezTo>
                  <a:cubicBezTo>
                    <a:pt x="3925774" y="1410388"/>
                    <a:pt x="3925774" y="1410388"/>
                    <a:pt x="3925774" y="1410388"/>
                  </a:cubicBezTo>
                  <a:close/>
                  <a:moveTo>
                    <a:pt x="3920891" y="1327381"/>
                  </a:moveTo>
                  <a:cubicBezTo>
                    <a:pt x="3920891" y="1327381"/>
                    <a:pt x="3920891" y="1327381"/>
                    <a:pt x="3920891" y="1327381"/>
                  </a:cubicBezTo>
                  <a:cubicBezTo>
                    <a:pt x="3920891" y="1327381"/>
                    <a:pt x="3920891" y="1327381"/>
                    <a:pt x="3920891" y="1327381"/>
                  </a:cubicBezTo>
                  <a:cubicBezTo>
                    <a:pt x="3920891" y="1327381"/>
                    <a:pt x="3920891" y="1327381"/>
                    <a:pt x="3920891" y="1327381"/>
                  </a:cubicBezTo>
                  <a:close/>
                  <a:moveTo>
                    <a:pt x="3914787" y="1304187"/>
                  </a:moveTo>
                  <a:cubicBezTo>
                    <a:pt x="3913567" y="1304187"/>
                    <a:pt x="3913567" y="1305408"/>
                    <a:pt x="3914787" y="1304187"/>
                  </a:cubicBezTo>
                  <a:cubicBezTo>
                    <a:pt x="3911125" y="1309070"/>
                    <a:pt x="3911125" y="1305408"/>
                    <a:pt x="3909904" y="1302967"/>
                  </a:cubicBezTo>
                  <a:cubicBezTo>
                    <a:pt x="3909904" y="1302967"/>
                    <a:pt x="3909904" y="1302967"/>
                    <a:pt x="3909904" y="1302967"/>
                  </a:cubicBezTo>
                  <a:cubicBezTo>
                    <a:pt x="3911125" y="1302967"/>
                    <a:pt x="3913567" y="1304187"/>
                    <a:pt x="3914787" y="1304187"/>
                  </a:cubicBezTo>
                  <a:close/>
                  <a:moveTo>
                    <a:pt x="3905022" y="1271228"/>
                  </a:moveTo>
                  <a:cubicBezTo>
                    <a:pt x="3905022" y="1271228"/>
                    <a:pt x="3906242" y="1270008"/>
                    <a:pt x="3906242" y="1270008"/>
                  </a:cubicBezTo>
                  <a:cubicBezTo>
                    <a:pt x="3906242" y="1271228"/>
                    <a:pt x="3906242" y="1273670"/>
                    <a:pt x="3906242" y="1273670"/>
                  </a:cubicBezTo>
                  <a:cubicBezTo>
                    <a:pt x="3906242" y="1272449"/>
                    <a:pt x="3906242" y="1271228"/>
                    <a:pt x="3905022" y="1271228"/>
                  </a:cubicBezTo>
                  <a:lnTo>
                    <a:pt x="3905022" y="1271228"/>
                  </a:lnTo>
                  <a:close/>
                  <a:moveTo>
                    <a:pt x="3906242" y="1301746"/>
                  </a:moveTo>
                  <a:cubicBezTo>
                    <a:pt x="3905022" y="1302967"/>
                    <a:pt x="3905022" y="1302967"/>
                    <a:pt x="3905022" y="1302967"/>
                  </a:cubicBezTo>
                  <a:cubicBezTo>
                    <a:pt x="3905022" y="1302967"/>
                    <a:pt x="3905022" y="1301746"/>
                    <a:pt x="3905022" y="1301746"/>
                  </a:cubicBezTo>
                  <a:cubicBezTo>
                    <a:pt x="3905022" y="1301746"/>
                    <a:pt x="3905022" y="1301746"/>
                    <a:pt x="3906242" y="1301746"/>
                  </a:cubicBezTo>
                  <a:close/>
                  <a:moveTo>
                    <a:pt x="3901360" y="1301746"/>
                  </a:moveTo>
                  <a:cubicBezTo>
                    <a:pt x="3901360" y="1301746"/>
                    <a:pt x="3902580" y="1301746"/>
                    <a:pt x="3902580" y="1301746"/>
                  </a:cubicBezTo>
                  <a:cubicBezTo>
                    <a:pt x="3902580" y="1302967"/>
                    <a:pt x="3902580" y="1305408"/>
                    <a:pt x="3902580" y="1305408"/>
                  </a:cubicBezTo>
                  <a:cubicBezTo>
                    <a:pt x="3901360" y="1302967"/>
                    <a:pt x="3901360" y="1302967"/>
                    <a:pt x="3900139" y="1301746"/>
                  </a:cubicBezTo>
                  <a:cubicBezTo>
                    <a:pt x="3900139" y="1301746"/>
                    <a:pt x="3900139" y="1301746"/>
                    <a:pt x="3901360" y="1301746"/>
                  </a:cubicBezTo>
                  <a:close/>
                  <a:moveTo>
                    <a:pt x="3896476" y="1174793"/>
                  </a:moveTo>
                  <a:cubicBezTo>
                    <a:pt x="3896476" y="1176014"/>
                    <a:pt x="3896476" y="1177235"/>
                    <a:pt x="3896476" y="1177235"/>
                  </a:cubicBezTo>
                  <a:cubicBezTo>
                    <a:pt x="3896476" y="1177235"/>
                    <a:pt x="3896476" y="1176014"/>
                    <a:pt x="3895256" y="1176014"/>
                  </a:cubicBezTo>
                  <a:cubicBezTo>
                    <a:pt x="3896476" y="1176014"/>
                    <a:pt x="3896476" y="1176014"/>
                    <a:pt x="3896476" y="1174793"/>
                  </a:cubicBezTo>
                  <a:close/>
                  <a:moveTo>
                    <a:pt x="3812248" y="1177235"/>
                  </a:moveTo>
                  <a:cubicBezTo>
                    <a:pt x="3811027" y="1177235"/>
                    <a:pt x="3811027" y="1177235"/>
                    <a:pt x="3812248" y="1177235"/>
                  </a:cubicBezTo>
                  <a:cubicBezTo>
                    <a:pt x="3811027" y="1178455"/>
                    <a:pt x="3811027" y="1177235"/>
                    <a:pt x="3811027" y="1176014"/>
                  </a:cubicBezTo>
                  <a:cubicBezTo>
                    <a:pt x="3811027" y="1176014"/>
                    <a:pt x="3811027" y="1176014"/>
                    <a:pt x="3812248" y="1177235"/>
                  </a:cubicBezTo>
                  <a:close/>
                  <a:moveTo>
                    <a:pt x="3802483" y="1271228"/>
                  </a:moveTo>
                  <a:cubicBezTo>
                    <a:pt x="3802483" y="1271228"/>
                    <a:pt x="3802483" y="1271228"/>
                    <a:pt x="3802483" y="1271228"/>
                  </a:cubicBezTo>
                  <a:cubicBezTo>
                    <a:pt x="3802483" y="1271228"/>
                    <a:pt x="3801262" y="1272449"/>
                    <a:pt x="3801262" y="1272449"/>
                  </a:cubicBezTo>
                  <a:cubicBezTo>
                    <a:pt x="3801262" y="1272449"/>
                    <a:pt x="3801262" y="1270008"/>
                    <a:pt x="3801262" y="1268787"/>
                  </a:cubicBezTo>
                  <a:cubicBezTo>
                    <a:pt x="3801262" y="1270008"/>
                    <a:pt x="3801262" y="1271228"/>
                    <a:pt x="3802483" y="1271228"/>
                  </a:cubicBezTo>
                  <a:close/>
                  <a:moveTo>
                    <a:pt x="3797600" y="1302967"/>
                  </a:moveTo>
                  <a:lnTo>
                    <a:pt x="3796379" y="1306629"/>
                  </a:lnTo>
                  <a:cubicBezTo>
                    <a:pt x="3796379" y="1306629"/>
                    <a:pt x="3795158" y="1305408"/>
                    <a:pt x="3795158" y="1305408"/>
                  </a:cubicBezTo>
                  <a:cubicBezTo>
                    <a:pt x="3795158" y="1305408"/>
                    <a:pt x="3795158" y="1304187"/>
                    <a:pt x="3793938" y="1304187"/>
                  </a:cubicBezTo>
                  <a:cubicBezTo>
                    <a:pt x="3793938" y="1304187"/>
                    <a:pt x="3795158" y="1302967"/>
                    <a:pt x="3797600" y="1302967"/>
                  </a:cubicBezTo>
                  <a:close/>
                  <a:moveTo>
                    <a:pt x="3787834" y="1327381"/>
                  </a:moveTo>
                  <a:cubicBezTo>
                    <a:pt x="3787834" y="1327381"/>
                    <a:pt x="3787834" y="1327381"/>
                    <a:pt x="3787834" y="1327381"/>
                  </a:cubicBezTo>
                  <a:cubicBezTo>
                    <a:pt x="3787834" y="1327381"/>
                    <a:pt x="3786613" y="1327381"/>
                    <a:pt x="3787834" y="1327381"/>
                  </a:cubicBezTo>
                  <a:cubicBezTo>
                    <a:pt x="3786613" y="1327381"/>
                    <a:pt x="3787834" y="1327381"/>
                    <a:pt x="3787834" y="1327381"/>
                  </a:cubicBezTo>
                  <a:close/>
                  <a:moveTo>
                    <a:pt x="3724358" y="1986559"/>
                  </a:moveTo>
                  <a:cubicBezTo>
                    <a:pt x="3724358" y="1986559"/>
                    <a:pt x="3725578" y="1986559"/>
                    <a:pt x="3725578" y="1987780"/>
                  </a:cubicBezTo>
                  <a:cubicBezTo>
                    <a:pt x="3726799" y="1989000"/>
                    <a:pt x="3726799" y="1989000"/>
                    <a:pt x="3728020" y="1990221"/>
                  </a:cubicBezTo>
                  <a:cubicBezTo>
                    <a:pt x="3728020" y="1991442"/>
                    <a:pt x="3728020" y="1991442"/>
                    <a:pt x="3728020" y="1992662"/>
                  </a:cubicBezTo>
                  <a:cubicBezTo>
                    <a:pt x="3728020" y="1996325"/>
                    <a:pt x="3726799" y="1992662"/>
                    <a:pt x="3724358" y="1989000"/>
                  </a:cubicBezTo>
                  <a:cubicBezTo>
                    <a:pt x="3725578" y="1987780"/>
                    <a:pt x="3725578" y="1986559"/>
                    <a:pt x="3724358" y="1986559"/>
                  </a:cubicBezTo>
                  <a:cubicBezTo>
                    <a:pt x="3724358" y="1986559"/>
                    <a:pt x="3724358" y="1986559"/>
                    <a:pt x="3724358" y="1986559"/>
                  </a:cubicBezTo>
                  <a:close/>
                  <a:moveTo>
                    <a:pt x="3719475" y="1866930"/>
                  </a:moveTo>
                  <a:cubicBezTo>
                    <a:pt x="3720696" y="1868151"/>
                    <a:pt x="3721916" y="1869372"/>
                    <a:pt x="3723137" y="1870592"/>
                  </a:cubicBezTo>
                  <a:cubicBezTo>
                    <a:pt x="3723137" y="1870592"/>
                    <a:pt x="3723137" y="1871813"/>
                    <a:pt x="3723137" y="1871813"/>
                  </a:cubicBezTo>
                  <a:cubicBezTo>
                    <a:pt x="3721916" y="1876696"/>
                    <a:pt x="3721916" y="1881579"/>
                    <a:pt x="3715813" y="1873034"/>
                  </a:cubicBezTo>
                  <a:cubicBezTo>
                    <a:pt x="3714592" y="1870592"/>
                    <a:pt x="3712151" y="1868151"/>
                    <a:pt x="3710930" y="1865710"/>
                  </a:cubicBezTo>
                  <a:cubicBezTo>
                    <a:pt x="3713371" y="1863268"/>
                    <a:pt x="3715813" y="1863268"/>
                    <a:pt x="3718255" y="1863268"/>
                  </a:cubicBezTo>
                  <a:cubicBezTo>
                    <a:pt x="3718255" y="1864489"/>
                    <a:pt x="3718255" y="1865710"/>
                    <a:pt x="3719475" y="1866930"/>
                  </a:cubicBezTo>
                  <a:close/>
                  <a:moveTo>
                    <a:pt x="3686516" y="1647204"/>
                  </a:moveTo>
                  <a:cubicBezTo>
                    <a:pt x="3686516" y="1645984"/>
                    <a:pt x="3687737" y="1645984"/>
                    <a:pt x="3687737" y="1644763"/>
                  </a:cubicBezTo>
                  <a:cubicBezTo>
                    <a:pt x="3688957" y="1645984"/>
                    <a:pt x="3688957" y="1645984"/>
                    <a:pt x="3690178" y="1647204"/>
                  </a:cubicBezTo>
                  <a:cubicBezTo>
                    <a:pt x="3693840" y="1650866"/>
                    <a:pt x="3697502" y="1654529"/>
                    <a:pt x="3698723" y="1658191"/>
                  </a:cubicBezTo>
                  <a:cubicBezTo>
                    <a:pt x="3698723" y="1659411"/>
                    <a:pt x="3698723" y="1659411"/>
                    <a:pt x="3699944" y="1660632"/>
                  </a:cubicBezTo>
                  <a:cubicBezTo>
                    <a:pt x="3697502" y="1660632"/>
                    <a:pt x="3696282" y="1659411"/>
                    <a:pt x="3693840" y="1658191"/>
                  </a:cubicBezTo>
                  <a:cubicBezTo>
                    <a:pt x="3692620" y="1656970"/>
                    <a:pt x="3690178" y="1654529"/>
                    <a:pt x="3688957" y="1650866"/>
                  </a:cubicBezTo>
                  <a:cubicBezTo>
                    <a:pt x="3687737" y="1650866"/>
                    <a:pt x="3687737" y="1649645"/>
                    <a:pt x="3686516" y="1647204"/>
                  </a:cubicBezTo>
                  <a:cubicBezTo>
                    <a:pt x="3686516" y="1647204"/>
                    <a:pt x="3686516" y="1647204"/>
                    <a:pt x="3686516" y="1647204"/>
                  </a:cubicBezTo>
                  <a:close/>
                  <a:moveTo>
                    <a:pt x="3685295" y="1671618"/>
                  </a:moveTo>
                  <a:cubicBezTo>
                    <a:pt x="3686516" y="1671618"/>
                    <a:pt x="3688957" y="1674059"/>
                    <a:pt x="3692620" y="1677722"/>
                  </a:cubicBezTo>
                  <a:cubicBezTo>
                    <a:pt x="3695061" y="1681384"/>
                    <a:pt x="3698723" y="1685046"/>
                    <a:pt x="3701164" y="1686266"/>
                  </a:cubicBezTo>
                  <a:cubicBezTo>
                    <a:pt x="3703606" y="1687487"/>
                    <a:pt x="3708489" y="1689929"/>
                    <a:pt x="3713371" y="1692370"/>
                  </a:cubicBezTo>
                  <a:cubicBezTo>
                    <a:pt x="3714592" y="1696032"/>
                    <a:pt x="3715813" y="1699694"/>
                    <a:pt x="3717034" y="1703357"/>
                  </a:cubicBezTo>
                  <a:cubicBezTo>
                    <a:pt x="3715813" y="1703357"/>
                    <a:pt x="3714592" y="1704577"/>
                    <a:pt x="3714592" y="1705798"/>
                  </a:cubicBezTo>
                  <a:cubicBezTo>
                    <a:pt x="3714592" y="1710681"/>
                    <a:pt x="3712151" y="1708239"/>
                    <a:pt x="3709709" y="1704577"/>
                  </a:cubicBezTo>
                  <a:cubicBezTo>
                    <a:pt x="3704827" y="1699694"/>
                    <a:pt x="3706047" y="1700915"/>
                    <a:pt x="3704827" y="1703357"/>
                  </a:cubicBezTo>
                  <a:cubicBezTo>
                    <a:pt x="3704827" y="1703357"/>
                    <a:pt x="3704827" y="1702136"/>
                    <a:pt x="3704827" y="1702136"/>
                  </a:cubicBezTo>
                  <a:cubicBezTo>
                    <a:pt x="3702385" y="1696032"/>
                    <a:pt x="3697502" y="1700915"/>
                    <a:pt x="3692620" y="1699694"/>
                  </a:cubicBezTo>
                  <a:cubicBezTo>
                    <a:pt x="3692620" y="1699694"/>
                    <a:pt x="3688957" y="1704577"/>
                    <a:pt x="3687737" y="1703357"/>
                  </a:cubicBezTo>
                  <a:cubicBezTo>
                    <a:pt x="3686516" y="1703357"/>
                    <a:pt x="3684075" y="1707019"/>
                    <a:pt x="3681633" y="1705798"/>
                  </a:cubicBezTo>
                  <a:cubicBezTo>
                    <a:pt x="3677971" y="1702136"/>
                    <a:pt x="3677971" y="1705798"/>
                    <a:pt x="3676750" y="1703357"/>
                  </a:cubicBezTo>
                  <a:cubicBezTo>
                    <a:pt x="3673088" y="1700915"/>
                    <a:pt x="3676750" y="1694812"/>
                    <a:pt x="3669426" y="1705798"/>
                  </a:cubicBezTo>
                  <a:cubicBezTo>
                    <a:pt x="3665764" y="1710681"/>
                    <a:pt x="3662102" y="1715564"/>
                    <a:pt x="3662102" y="1709460"/>
                  </a:cubicBezTo>
                  <a:cubicBezTo>
                    <a:pt x="3662102" y="1704577"/>
                    <a:pt x="3659661" y="1707019"/>
                    <a:pt x="3657219" y="1705798"/>
                  </a:cubicBezTo>
                  <a:cubicBezTo>
                    <a:pt x="3652336" y="1703357"/>
                    <a:pt x="3651116" y="1714343"/>
                    <a:pt x="3648674" y="1715564"/>
                  </a:cubicBezTo>
                  <a:cubicBezTo>
                    <a:pt x="3648674" y="1714343"/>
                    <a:pt x="3647454" y="1711901"/>
                    <a:pt x="3647454" y="1710681"/>
                  </a:cubicBezTo>
                  <a:cubicBezTo>
                    <a:pt x="3645012" y="1702136"/>
                    <a:pt x="3643792" y="1699694"/>
                    <a:pt x="3643792" y="1698473"/>
                  </a:cubicBezTo>
                  <a:cubicBezTo>
                    <a:pt x="3643792" y="1698473"/>
                    <a:pt x="3643792" y="1698473"/>
                    <a:pt x="3643792" y="1698473"/>
                  </a:cubicBezTo>
                  <a:cubicBezTo>
                    <a:pt x="3645012" y="1697253"/>
                    <a:pt x="3646233" y="1694812"/>
                    <a:pt x="3647454" y="1693591"/>
                  </a:cubicBezTo>
                  <a:cubicBezTo>
                    <a:pt x="3648674" y="1692370"/>
                    <a:pt x="3649895" y="1689929"/>
                    <a:pt x="3651116" y="1688708"/>
                  </a:cubicBezTo>
                  <a:cubicBezTo>
                    <a:pt x="3652336" y="1687487"/>
                    <a:pt x="3654778" y="1685046"/>
                    <a:pt x="3657219" y="1683825"/>
                  </a:cubicBezTo>
                  <a:cubicBezTo>
                    <a:pt x="3659661" y="1682605"/>
                    <a:pt x="3660881" y="1680163"/>
                    <a:pt x="3663323" y="1678943"/>
                  </a:cubicBezTo>
                  <a:cubicBezTo>
                    <a:pt x="3664543" y="1676501"/>
                    <a:pt x="3666985" y="1675280"/>
                    <a:pt x="3666985" y="1672839"/>
                  </a:cubicBezTo>
                  <a:cubicBezTo>
                    <a:pt x="3668206" y="1669177"/>
                    <a:pt x="3670647" y="1665515"/>
                    <a:pt x="3671868" y="1663073"/>
                  </a:cubicBezTo>
                  <a:cubicBezTo>
                    <a:pt x="3673088" y="1660632"/>
                    <a:pt x="3675530" y="1658191"/>
                    <a:pt x="3676750" y="1656970"/>
                  </a:cubicBezTo>
                  <a:cubicBezTo>
                    <a:pt x="3677971" y="1655749"/>
                    <a:pt x="3677971" y="1655749"/>
                    <a:pt x="3679192" y="1654529"/>
                  </a:cubicBezTo>
                  <a:cubicBezTo>
                    <a:pt x="3679192" y="1656970"/>
                    <a:pt x="3679192" y="1658191"/>
                    <a:pt x="3680413" y="1659411"/>
                  </a:cubicBezTo>
                  <a:cubicBezTo>
                    <a:pt x="3680413" y="1661852"/>
                    <a:pt x="3681633" y="1663073"/>
                    <a:pt x="3681633" y="1664294"/>
                  </a:cubicBezTo>
                  <a:cubicBezTo>
                    <a:pt x="3682854" y="1669177"/>
                    <a:pt x="3684075" y="1671618"/>
                    <a:pt x="3685295" y="1671618"/>
                  </a:cubicBezTo>
                  <a:close/>
                  <a:moveTo>
                    <a:pt x="3662102" y="1617908"/>
                  </a:moveTo>
                  <a:cubicBezTo>
                    <a:pt x="3663323" y="1616687"/>
                    <a:pt x="3663323" y="1614245"/>
                    <a:pt x="3664543" y="1613024"/>
                  </a:cubicBezTo>
                  <a:cubicBezTo>
                    <a:pt x="3665764" y="1614245"/>
                    <a:pt x="3666985" y="1616687"/>
                    <a:pt x="3668206" y="1616687"/>
                  </a:cubicBezTo>
                  <a:cubicBezTo>
                    <a:pt x="3669426" y="1617908"/>
                    <a:pt x="3671868" y="1617908"/>
                    <a:pt x="3674309" y="1621569"/>
                  </a:cubicBezTo>
                  <a:cubicBezTo>
                    <a:pt x="3676750" y="1624011"/>
                    <a:pt x="3679192" y="1627673"/>
                    <a:pt x="3681633" y="1633777"/>
                  </a:cubicBezTo>
                  <a:cubicBezTo>
                    <a:pt x="3679192" y="1636218"/>
                    <a:pt x="3676750" y="1641101"/>
                    <a:pt x="3674309" y="1642322"/>
                  </a:cubicBezTo>
                  <a:cubicBezTo>
                    <a:pt x="3674309" y="1641101"/>
                    <a:pt x="3673088" y="1639880"/>
                    <a:pt x="3673088" y="1637438"/>
                  </a:cubicBezTo>
                  <a:cubicBezTo>
                    <a:pt x="3671868" y="1631335"/>
                    <a:pt x="3666985" y="1634997"/>
                    <a:pt x="3662102" y="1632556"/>
                  </a:cubicBezTo>
                  <a:cubicBezTo>
                    <a:pt x="3662102" y="1632556"/>
                    <a:pt x="3658440" y="1636218"/>
                    <a:pt x="3657219" y="1634997"/>
                  </a:cubicBezTo>
                  <a:cubicBezTo>
                    <a:pt x="3655999" y="1634997"/>
                    <a:pt x="3653557" y="1637438"/>
                    <a:pt x="3652336" y="1634997"/>
                  </a:cubicBezTo>
                  <a:cubicBezTo>
                    <a:pt x="3652336" y="1634997"/>
                    <a:pt x="3652336" y="1634997"/>
                    <a:pt x="3652336" y="1634997"/>
                  </a:cubicBezTo>
                  <a:cubicBezTo>
                    <a:pt x="3654778" y="1631335"/>
                    <a:pt x="3658440" y="1625231"/>
                    <a:pt x="3662102" y="1617908"/>
                  </a:cubicBezTo>
                  <a:close/>
                  <a:moveTo>
                    <a:pt x="3635247" y="1637438"/>
                  </a:moveTo>
                  <a:cubicBezTo>
                    <a:pt x="3634026" y="1637438"/>
                    <a:pt x="3634026" y="1637438"/>
                    <a:pt x="3634026" y="1637438"/>
                  </a:cubicBezTo>
                  <a:cubicBezTo>
                    <a:pt x="3634026" y="1637438"/>
                    <a:pt x="3635247" y="1637438"/>
                    <a:pt x="3635247" y="1637438"/>
                  </a:cubicBezTo>
                  <a:close/>
                  <a:moveTo>
                    <a:pt x="3621819" y="1670398"/>
                  </a:moveTo>
                  <a:cubicBezTo>
                    <a:pt x="3625481" y="1665515"/>
                    <a:pt x="3630364" y="1665515"/>
                    <a:pt x="3634026" y="1661852"/>
                  </a:cubicBezTo>
                  <a:cubicBezTo>
                    <a:pt x="3635247" y="1659411"/>
                    <a:pt x="3638909" y="1659411"/>
                    <a:pt x="3642571" y="1659411"/>
                  </a:cubicBezTo>
                  <a:cubicBezTo>
                    <a:pt x="3646233" y="1659411"/>
                    <a:pt x="3649895" y="1659411"/>
                    <a:pt x="3651116" y="1658191"/>
                  </a:cubicBezTo>
                  <a:cubicBezTo>
                    <a:pt x="3657219" y="1650866"/>
                    <a:pt x="3663323" y="1653308"/>
                    <a:pt x="3665764" y="1655749"/>
                  </a:cubicBezTo>
                  <a:cubicBezTo>
                    <a:pt x="3664543" y="1656970"/>
                    <a:pt x="3663323" y="1658191"/>
                    <a:pt x="3663323" y="1658191"/>
                  </a:cubicBezTo>
                  <a:cubicBezTo>
                    <a:pt x="3659661" y="1658191"/>
                    <a:pt x="3659661" y="1660632"/>
                    <a:pt x="3658440" y="1660632"/>
                  </a:cubicBezTo>
                  <a:cubicBezTo>
                    <a:pt x="3657219" y="1660632"/>
                    <a:pt x="3657219" y="1659411"/>
                    <a:pt x="3655999" y="1659411"/>
                  </a:cubicBezTo>
                  <a:cubicBezTo>
                    <a:pt x="3655999" y="1659411"/>
                    <a:pt x="3654778" y="1661852"/>
                    <a:pt x="3651116" y="1667956"/>
                  </a:cubicBezTo>
                  <a:cubicBezTo>
                    <a:pt x="3649895" y="1671618"/>
                    <a:pt x="3647454" y="1674059"/>
                    <a:pt x="3646233" y="1676501"/>
                  </a:cubicBezTo>
                  <a:cubicBezTo>
                    <a:pt x="3645012" y="1677722"/>
                    <a:pt x="3643792" y="1677722"/>
                    <a:pt x="3643792" y="1675280"/>
                  </a:cubicBezTo>
                  <a:cubicBezTo>
                    <a:pt x="3643792" y="1671618"/>
                    <a:pt x="3641350" y="1675280"/>
                    <a:pt x="3638909" y="1675280"/>
                  </a:cubicBezTo>
                  <a:cubicBezTo>
                    <a:pt x="3634026" y="1675280"/>
                    <a:pt x="3632805" y="1686266"/>
                    <a:pt x="3630364" y="1687487"/>
                  </a:cubicBezTo>
                  <a:cubicBezTo>
                    <a:pt x="3627922" y="1688708"/>
                    <a:pt x="3626702" y="1687487"/>
                    <a:pt x="3627922" y="1682605"/>
                  </a:cubicBezTo>
                  <a:cubicBezTo>
                    <a:pt x="3627922" y="1677722"/>
                    <a:pt x="3626702" y="1678943"/>
                    <a:pt x="3624260" y="1681384"/>
                  </a:cubicBezTo>
                  <a:cubicBezTo>
                    <a:pt x="3623040" y="1680163"/>
                    <a:pt x="3621819" y="1678943"/>
                    <a:pt x="3621819" y="1677722"/>
                  </a:cubicBezTo>
                  <a:cubicBezTo>
                    <a:pt x="3620598" y="1676501"/>
                    <a:pt x="3620598" y="1675280"/>
                    <a:pt x="3619378" y="1674059"/>
                  </a:cubicBezTo>
                  <a:cubicBezTo>
                    <a:pt x="3620598" y="1671618"/>
                    <a:pt x="3620598" y="1670398"/>
                    <a:pt x="3621819" y="1670398"/>
                  </a:cubicBezTo>
                  <a:close/>
                  <a:moveTo>
                    <a:pt x="3624260" y="1779040"/>
                  </a:moveTo>
                  <a:cubicBezTo>
                    <a:pt x="3623040" y="1780261"/>
                    <a:pt x="3621819" y="1780261"/>
                    <a:pt x="3621819" y="1779040"/>
                  </a:cubicBezTo>
                  <a:cubicBezTo>
                    <a:pt x="3618157" y="1775378"/>
                    <a:pt x="3619378" y="1779040"/>
                    <a:pt x="3618157" y="1776599"/>
                  </a:cubicBezTo>
                  <a:cubicBezTo>
                    <a:pt x="3618157" y="1776599"/>
                    <a:pt x="3618157" y="1776599"/>
                    <a:pt x="3618157" y="1776599"/>
                  </a:cubicBezTo>
                  <a:cubicBezTo>
                    <a:pt x="3619378" y="1777819"/>
                    <a:pt x="3621819" y="1779040"/>
                    <a:pt x="3624260" y="1779040"/>
                  </a:cubicBezTo>
                  <a:close/>
                  <a:moveTo>
                    <a:pt x="3614495" y="1799792"/>
                  </a:moveTo>
                  <a:cubicBezTo>
                    <a:pt x="3615715" y="1799792"/>
                    <a:pt x="3618157" y="1799792"/>
                    <a:pt x="3619378" y="1798571"/>
                  </a:cubicBezTo>
                  <a:cubicBezTo>
                    <a:pt x="3620598" y="1798571"/>
                    <a:pt x="3621819" y="1797350"/>
                    <a:pt x="3623040" y="1796130"/>
                  </a:cubicBezTo>
                  <a:cubicBezTo>
                    <a:pt x="3629143" y="1787585"/>
                    <a:pt x="3635247" y="1790026"/>
                    <a:pt x="3637688" y="1790026"/>
                  </a:cubicBezTo>
                  <a:cubicBezTo>
                    <a:pt x="3638909" y="1790026"/>
                    <a:pt x="3640129" y="1790026"/>
                    <a:pt x="3641350" y="1788806"/>
                  </a:cubicBezTo>
                  <a:cubicBezTo>
                    <a:pt x="3642571" y="1788806"/>
                    <a:pt x="3643792" y="1787585"/>
                    <a:pt x="3643792" y="1788806"/>
                  </a:cubicBezTo>
                  <a:cubicBezTo>
                    <a:pt x="3645012" y="1790026"/>
                    <a:pt x="3646233" y="1787585"/>
                    <a:pt x="3648674" y="1783923"/>
                  </a:cubicBezTo>
                  <a:cubicBezTo>
                    <a:pt x="3651116" y="1779040"/>
                    <a:pt x="3652336" y="1775378"/>
                    <a:pt x="3651116" y="1776599"/>
                  </a:cubicBezTo>
                  <a:cubicBezTo>
                    <a:pt x="3645012" y="1780261"/>
                    <a:pt x="3643792" y="1782702"/>
                    <a:pt x="3641350" y="1776599"/>
                  </a:cubicBezTo>
                  <a:cubicBezTo>
                    <a:pt x="3645012" y="1772936"/>
                    <a:pt x="3648674" y="1765612"/>
                    <a:pt x="3652336" y="1759509"/>
                  </a:cubicBezTo>
                  <a:cubicBezTo>
                    <a:pt x="3655999" y="1765612"/>
                    <a:pt x="3660881" y="1770495"/>
                    <a:pt x="3663323" y="1777819"/>
                  </a:cubicBezTo>
                  <a:cubicBezTo>
                    <a:pt x="3665764" y="1785143"/>
                    <a:pt x="3668206" y="1792468"/>
                    <a:pt x="3670647" y="1799792"/>
                  </a:cubicBezTo>
                  <a:cubicBezTo>
                    <a:pt x="3669426" y="1799792"/>
                    <a:pt x="3669426" y="1801013"/>
                    <a:pt x="3668206" y="1801013"/>
                  </a:cubicBezTo>
                  <a:cubicBezTo>
                    <a:pt x="3668206" y="1801013"/>
                    <a:pt x="3664543" y="1805895"/>
                    <a:pt x="3663323" y="1807116"/>
                  </a:cubicBezTo>
                  <a:cubicBezTo>
                    <a:pt x="3662102" y="1807116"/>
                    <a:pt x="3659661" y="1811999"/>
                    <a:pt x="3657219" y="1810778"/>
                  </a:cubicBezTo>
                  <a:cubicBezTo>
                    <a:pt x="3653557" y="1809557"/>
                    <a:pt x="3653557" y="1811999"/>
                    <a:pt x="3652336" y="1810778"/>
                  </a:cubicBezTo>
                  <a:cubicBezTo>
                    <a:pt x="3651116" y="1809557"/>
                    <a:pt x="3651116" y="1808337"/>
                    <a:pt x="3649895" y="1808337"/>
                  </a:cubicBezTo>
                  <a:cubicBezTo>
                    <a:pt x="3649895" y="1808337"/>
                    <a:pt x="3648674" y="1809557"/>
                    <a:pt x="3645012" y="1814440"/>
                  </a:cubicBezTo>
                  <a:cubicBezTo>
                    <a:pt x="3645012" y="1815661"/>
                    <a:pt x="3643792" y="1815661"/>
                    <a:pt x="3643792" y="1816882"/>
                  </a:cubicBezTo>
                  <a:cubicBezTo>
                    <a:pt x="3642571" y="1814440"/>
                    <a:pt x="3641350" y="1811999"/>
                    <a:pt x="3637688" y="1807116"/>
                  </a:cubicBezTo>
                  <a:cubicBezTo>
                    <a:pt x="3635247" y="1803454"/>
                    <a:pt x="3636467" y="1809557"/>
                    <a:pt x="3638909" y="1816882"/>
                  </a:cubicBezTo>
                  <a:cubicBezTo>
                    <a:pt x="3638909" y="1818102"/>
                    <a:pt x="3640129" y="1819323"/>
                    <a:pt x="3640129" y="1820544"/>
                  </a:cubicBezTo>
                  <a:cubicBezTo>
                    <a:pt x="3638909" y="1821764"/>
                    <a:pt x="3637688" y="1821764"/>
                    <a:pt x="3637688" y="1819323"/>
                  </a:cubicBezTo>
                  <a:cubicBezTo>
                    <a:pt x="3637688" y="1815661"/>
                    <a:pt x="3635247" y="1818102"/>
                    <a:pt x="3632805" y="1816882"/>
                  </a:cubicBezTo>
                  <a:cubicBezTo>
                    <a:pt x="3627922" y="1815661"/>
                    <a:pt x="3625481" y="1825427"/>
                    <a:pt x="3624260" y="1826647"/>
                  </a:cubicBezTo>
                  <a:cubicBezTo>
                    <a:pt x="3623040" y="1826647"/>
                    <a:pt x="3623040" y="1826647"/>
                    <a:pt x="3623040" y="1826647"/>
                  </a:cubicBezTo>
                  <a:cubicBezTo>
                    <a:pt x="3623040" y="1825427"/>
                    <a:pt x="3623040" y="1825427"/>
                    <a:pt x="3621819" y="1824206"/>
                  </a:cubicBezTo>
                  <a:cubicBezTo>
                    <a:pt x="3621819" y="1822985"/>
                    <a:pt x="3621819" y="1822985"/>
                    <a:pt x="3621819" y="1821764"/>
                  </a:cubicBezTo>
                  <a:cubicBezTo>
                    <a:pt x="3621819" y="1818102"/>
                    <a:pt x="3620598" y="1816882"/>
                    <a:pt x="3619378" y="1818102"/>
                  </a:cubicBezTo>
                  <a:cubicBezTo>
                    <a:pt x="3615715" y="1810778"/>
                    <a:pt x="3614495" y="1821764"/>
                    <a:pt x="3614495" y="1813220"/>
                  </a:cubicBezTo>
                  <a:cubicBezTo>
                    <a:pt x="3614495" y="1808337"/>
                    <a:pt x="3614495" y="1803454"/>
                    <a:pt x="3613274" y="1802233"/>
                  </a:cubicBezTo>
                  <a:cubicBezTo>
                    <a:pt x="3612053" y="1801013"/>
                    <a:pt x="3613274" y="1799792"/>
                    <a:pt x="3614495" y="1799792"/>
                  </a:cubicBezTo>
                  <a:close/>
                  <a:moveTo>
                    <a:pt x="3612053" y="1779040"/>
                  </a:moveTo>
                  <a:cubicBezTo>
                    <a:pt x="3612053" y="1779040"/>
                    <a:pt x="3612053" y="1779040"/>
                    <a:pt x="3612053" y="1779040"/>
                  </a:cubicBezTo>
                  <a:cubicBezTo>
                    <a:pt x="3608391" y="1782702"/>
                    <a:pt x="3605950" y="1786364"/>
                    <a:pt x="3605950" y="1780261"/>
                  </a:cubicBezTo>
                  <a:cubicBezTo>
                    <a:pt x="3605950" y="1780261"/>
                    <a:pt x="3605950" y="1780261"/>
                    <a:pt x="3605950" y="1780261"/>
                  </a:cubicBezTo>
                  <a:cubicBezTo>
                    <a:pt x="3608391" y="1780261"/>
                    <a:pt x="3609612" y="1780261"/>
                    <a:pt x="3612053" y="1779040"/>
                  </a:cubicBezTo>
                  <a:close/>
                  <a:moveTo>
                    <a:pt x="3604729" y="1804675"/>
                  </a:moveTo>
                  <a:cubicBezTo>
                    <a:pt x="3605950" y="1804675"/>
                    <a:pt x="3605950" y="1803454"/>
                    <a:pt x="3607171" y="1802233"/>
                  </a:cubicBezTo>
                  <a:cubicBezTo>
                    <a:pt x="3607171" y="1801013"/>
                    <a:pt x="3608391" y="1801013"/>
                    <a:pt x="3609612" y="1801013"/>
                  </a:cubicBezTo>
                  <a:cubicBezTo>
                    <a:pt x="3609612" y="1802233"/>
                    <a:pt x="3608391" y="1802233"/>
                    <a:pt x="3607171" y="1803454"/>
                  </a:cubicBezTo>
                  <a:cubicBezTo>
                    <a:pt x="3604729" y="1807116"/>
                    <a:pt x="3603508" y="1809557"/>
                    <a:pt x="3603508" y="1807116"/>
                  </a:cubicBezTo>
                  <a:cubicBezTo>
                    <a:pt x="3603508" y="1807116"/>
                    <a:pt x="3604729" y="1805895"/>
                    <a:pt x="3604729" y="1804675"/>
                  </a:cubicBezTo>
                  <a:close/>
                  <a:moveTo>
                    <a:pt x="3596184" y="1782702"/>
                  </a:moveTo>
                  <a:cubicBezTo>
                    <a:pt x="3596184" y="1782702"/>
                    <a:pt x="3594964" y="1782702"/>
                    <a:pt x="3596184" y="1782702"/>
                  </a:cubicBezTo>
                  <a:cubicBezTo>
                    <a:pt x="3594964" y="1782702"/>
                    <a:pt x="3594964" y="1782702"/>
                    <a:pt x="3596184" y="1782702"/>
                  </a:cubicBezTo>
                  <a:cubicBezTo>
                    <a:pt x="3594964" y="1782702"/>
                    <a:pt x="3594964" y="1782702"/>
                    <a:pt x="3596184" y="1782702"/>
                  </a:cubicBezTo>
                  <a:close/>
                  <a:moveTo>
                    <a:pt x="3546136" y="1143055"/>
                  </a:moveTo>
                  <a:cubicBezTo>
                    <a:pt x="3546136" y="1143055"/>
                    <a:pt x="3546136" y="1143055"/>
                    <a:pt x="3546136" y="1143055"/>
                  </a:cubicBezTo>
                  <a:cubicBezTo>
                    <a:pt x="3546136" y="1143055"/>
                    <a:pt x="3546136" y="1143055"/>
                    <a:pt x="3546136" y="1143055"/>
                  </a:cubicBezTo>
                  <a:cubicBezTo>
                    <a:pt x="3546136" y="1143055"/>
                    <a:pt x="3546136" y="1143055"/>
                    <a:pt x="3546136" y="1143055"/>
                  </a:cubicBezTo>
                  <a:close/>
                  <a:moveTo>
                    <a:pt x="3538811" y="1119861"/>
                  </a:moveTo>
                  <a:cubicBezTo>
                    <a:pt x="3538811" y="1121082"/>
                    <a:pt x="3538811" y="1121082"/>
                    <a:pt x="3538811" y="1119861"/>
                  </a:cubicBezTo>
                  <a:cubicBezTo>
                    <a:pt x="3535149" y="1124744"/>
                    <a:pt x="3535149" y="1121082"/>
                    <a:pt x="3533929" y="1118641"/>
                  </a:cubicBezTo>
                  <a:cubicBezTo>
                    <a:pt x="3533929" y="1118641"/>
                    <a:pt x="3533929" y="1118641"/>
                    <a:pt x="3533929" y="1118641"/>
                  </a:cubicBezTo>
                  <a:cubicBezTo>
                    <a:pt x="3536370" y="1118641"/>
                    <a:pt x="3538811" y="1119861"/>
                    <a:pt x="3538811" y="1119861"/>
                  </a:cubicBezTo>
                  <a:close/>
                  <a:moveTo>
                    <a:pt x="3530266" y="1086903"/>
                  </a:moveTo>
                  <a:cubicBezTo>
                    <a:pt x="3530266" y="1086903"/>
                    <a:pt x="3531487" y="1085682"/>
                    <a:pt x="3531487" y="1085682"/>
                  </a:cubicBezTo>
                  <a:cubicBezTo>
                    <a:pt x="3531487" y="1086903"/>
                    <a:pt x="3531487" y="1089344"/>
                    <a:pt x="3531487" y="1089344"/>
                  </a:cubicBezTo>
                  <a:cubicBezTo>
                    <a:pt x="3531487" y="1088123"/>
                    <a:pt x="3531487" y="1088123"/>
                    <a:pt x="3530266" y="1086903"/>
                  </a:cubicBezTo>
                  <a:cubicBezTo>
                    <a:pt x="3530266" y="1086903"/>
                    <a:pt x="3530266" y="1086903"/>
                    <a:pt x="3530266" y="1086903"/>
                  </a:cubicBezTo>
                  <a:close/>
                  <a:moveTo>
                    <a:pt x="3531487" y="1117420"/>
                  </a:moveTo>
                  <a:cubicBezTo>
                    <a:pt x="3530266" y="1118641"/>
                    <a:pt x="3530266" y="1118641"/>
                    <a:pt x="3530266" y="1118641"/>
                  </a:cubicBezTo>
                  <a:cubicBezTo>
                    <a:pt x="3530266" y="1118641"/>
                    <a:pt x="3530266" y="1117420"/>
                    <a:pt x="3530266" y="1117420"/>
                  </a:cubicBezTo>
                  <a:cubicBezTo>
                    <a:pt x="3530266" y="1117420"/>
                    <a:pt x="3530266" y="1117420"/>
                    <a:pt x="3531487" y="1117420"/>
                  </a:cubicBezTo>
                  <a:close/>
                  <a:moveTo>
                    <a:pt x="3526604" y="1117420"/>
                  </a:moveTo>
                  <a:cubicBezTo>
                    <a:pt x="3526604" y="1117420"/>
                    <a:pt x="3527825" y="1117420"/>
                    <a:pt x="3527825" y="1117420"/>
                  </a:cubicBezTo>
                  <a:cubicBezTo>
                    <a:pt x="3527825" y="1118641"/>
                    <a:pt x="3527825" y="1121082"/>
                    <a:pt x="3527825" y="1121082"/>
                  </a:cubicBezTo>
                  <a:cubicBezTo>
                    <a:pt x="3526604" y="1118641"/>
                    <a:pt x="3526604" y="1118641"/>
                    <a:pt x="3525384" y="1117420"/>
                  </a:cubicBezTo>
                  <a:cubicBezTo>
                    <a:pt x="3525384" y="1117420"/>
                    <a:pt x="3525384" y="1117420"/>
                    <a:pt x="3526604" y="1117420"/>
                  </a:cubicBezTo>
                  <a:close/>
                  <a:moveTo>
                    <a:pt x="3521722" y="991688"/>
                  </a:moveTo>
                  <a:cubicBezTo>
                    <a:pt x="3521722" y="992909"/>
                    <a:pt x="3521722" y="994129"/>
                    <a:pt x="3521722" y="994129"/>
                  </a:cubicBezTo>
                  <a:cubicBezTo>
                    <a:pt x="3521722" y="994129"/>
                    <a:pt x="3521722" y="992909"/>
                    <a:pt x="3520501" y="992909"/>
                  </a:cubicBezTo>
                  <a:cubicBezTo>
                    <a:pt x="3521722" y="991688"/>
                    <a:pt x="3521722" y="991688"/>
                    <a:pt x="3521722" y="991688"/>
                  </a:cubicBezTo>
                  <a:close/>
                  <a:moveTo>
                    <a:pt x="3436273" y="992909"/>
                  </a:moveTo>
                  <a:cubicBezTo>
                    <a:pt x="3436273" y="992909"/>
                    <a:pt x="3436273" y="992909"/>
                    <a:pt x="3436273" y="992909"/>
                  </a:cubicBezTo>
                  <a:cubicBezTo>
                    <a:pt x="3435052" y="994129"/>
                    <a:pt x="3435052" y="992909"/>
                    <a:pt x="3435052" y="991688"/>
                  </a:cubicBezTo>
                  <a:cubicBezTo>
                    <a:pt x="3436273" y="991688"/>
                    <a:pt x="3436273" y="991688"/>
                    <a:pt x="3436273" y="992909"/>
                  </a:cubicBezTo>
                  <a:close/>
                  <a:moveTo>
                    <a:pt x="3427728" y="1086903"/>
                  </a:moveTo>
                  <a:cubicBezTo>
                    <a:pt x="3427728" y="1086903"/>
                    <a:pt x="3427728" y="1086903"/>
                    <a:pt x="3427728" y="1086903"/>
                  </a:cubicBezTo>
                  <a:cubicBezTo>
                    <a:pt x="3427728" y="1086903"/>
                    <a:pt x="3426507" y="1088123"/>
                    <a:pt x="3426507" y="1088123"/>
                  </a:cubicBezTo>
                  <a:cubicBezTo>
                    <a:pt x="3426507" y="1088123"/>
                    <a:pt x="3426507" y="1085682"/>
                    <a:pt x="3426507" y="1084461"/>
                  </a:cubicBezTo>
                  <a:cubicBezTo>
                    <a:pt x="3426507" y="1086903"/>
                    <a:pt x="3426507" y="1086903"/>
                    <a:pt x="3427728" y="1086903"/>
                  </a:cubicBezTo>
                  <a:close/>
                  <a:moveTo>
                    <a:pt x="3421624" y="1118641"/>
                  </a:moveTo>
                  <a:lnTo>
                    <a:pt x="3420403" y="1122303"/>
                  </a:lnTo>
                  <a:cubicBezTo>
                    <a:pt x="3420403" y="1122303"/>
                    <a:pt x="3419183" y="1121082"/>
                    <a:pt x="3419183" y="1121082"/>
                  </a:cubicBezTo>
                  <a:cubicBezTo>
                    <a:pt x="3419183" y="1121082"/>
                    <a:pt x="3419183" y="1119861"/>
                    <a:pt x="3417962" y="1119861"/>
                  </a:cubicBezTo>
                  <a:cubicBezTo>
                    <a:pt x="3419183" y="1119861"/>
                    <a:pt x="3420403" y="1119861"/>
                    <a:pt x="3421624" y="1118641"/>
                  </a:cubicBezTo>
                  <a:close/>
                  <a:moveTo>
                    <a:pt x="3413079" y="1143055"/>
                  </a:moveTo>
                  <a:cubicBezTo>
                    <a:pt x="3413079" y="1143055"/>
                    <a:pt x="3411859" y="1143055"/>
                    <a:pt x="3413079" y="1143055"/>
                  </a:cubicBezTo>
                  <a:cubicBezTo>
                    <a:pt x="3411859" y="1143055"/>
                    <a:pt x="3411859" y="1143055"/>
                    <a:pt x="3413079" y="1143055"/>
                  </a:cubicBezTo>
                  <a:cubicBezTo>
                    <a:pt x="3411859" y="1143055"/>
                    <a:pt x="3411859" y="1143055"/>
                    <a:pt x="3413079" y="1143055"/>
                  </a:cubicBezTo>
                  <a:close/>
                  <a:moveTo>
                    <a:pt x="3363031" y="1782702"/>
                  </a:moveTo>
                  <a:cubicBezTo>
                    <a:pt x="3363031" y="1782702"/>
                    <a:pt x="3363031" y="1782702"/>
                    <a:pt x="3363031" y="1782702"/>
                  </a:cubicBezTo>
                  <a:cubicBezTo>
                    <a:pt x="3363031" y="1782702"/>
                    <a:pt x="3363031" y="1782702"/>
                    <a:pt x="3363031" y="1782702"/>
                  </a:cubicBezTo>
                  <a:cubicBezTo>
                    <a:pt x="3363031" y="1782702"/>
                    <a:pt x="3363031" y="1782702"/>
                    <a:pt x="3363031" y="1782702"/>
                  </a:cubicBezTo>
                  <a:close/>
                  <a:moveTo>
                    <a:pt x="3353265" y="1804675"/>
                  </a:moveTo>
                  <a:cubicBezTo>
                    <a:pt x="3353265" y="1805895"/>
                    <a:pt x="3353265" y="1805895"/>
                    <a:pt x="3353265" y="1807116"/>
                  </a:cubicBezTo>
                  <a:cubicBezTo>
                    <a:pt x="3353265" y="1810778"/>
                    <a:pt x="3352044" y="1807116"/>
                    <a:pt x="3349603" y="1803454"/>
                  </a:cubicBezTo>
                  <a:cubicBezTo>
                    <a:pt x="3348382" y="1802233"/>
                    <a:pt x="3348382" y="1801013"/>
                    <a:pt x="3347161" y="1801013"/>
                  </a:cubicBezTo>
                  <a:cubicBezTo>
                    <a:pt x="3348382" y="1801013"/>
                    <a:pt x="3348382" y="1802233"/>
                    <a:pt x="3349603" y="1802233"/>
                  </a:cubicBezTo>
                  <a:cubicBezTo>
                    <a:pt x="3352044" y="1803454"/>
                    <a:pt x="3353265" y="1804675"/>
                    <a:pt x="3353265" y="1804675"/>
                  </a:cubicBezTo>
                  <a:close/>
                  <a:moveTo>
                    <a:pt x="3323968" y="1637438"/>
                  </a:moveTo>
                  <a:cubicBezTo>
                    <a:pt x="3323968" y="1637438"/>
                    <a:pt x="3322747" y="1637438"/>
                    <a:pt x="3322747" y="1637438"/>
                  </a:cubicBezTo>
                  <a:cubicBezTo>
                    <a:pt x="3322747" y="1637438"/>
                    <a:pt x="3323968" y="1637438"/>
                    <a:pt x="3323968" y="1637438"/>
                  </a:cubicBezTo>
                  <a:close/>
                  <a:moveTo>
                    <a:pt x="3339837" y="1777819"/>
                  </a:moveTo>
                  <a:cubicBezTo>
                    <a:pt x="3338617" y="1779040"/>
                    <a:pt x="3338617" y="1776599"/>
                    <a:pt x="3336175" y="1780261"/>
                  </a:cubicBezTo>
                  <a:cubicBezTo>
                    <a:pt x="3334954" y="1781481"/>
                    <a:pt x="3333734" y="1780261"/>
                    <a:pt x="3333734" y="1780261"/>
                  </a:cubicBezTo>
                  <a:cubicBezTo>
                    <a:pt x="3336175" y="1779040"/>
                    <a:pt x="3338617" y="1777819"/>
                    <a:pt x="3339837" y="1777819"/>
                  </a:cubicBezTo>
                  <a:cubicBezTo>
                    <a:pt x="3339837" y="1777819"/>
                    <a:pt x="3339837" y="1777819"/>
                    <a:pt x="3339837" y="1777819"/>
                  </a:cubicBezTo>
                  <a:close/>
                  <a:moveTo>
                    <a:pt x="3339837" y="1688708"/>
                  </a:moveTo>
                  <a:cubicBezTo>
                    <a:pt x="3336175" y="1683825"/>
                    <a:pt x="3330071" y="1671618"/>
                    <a:pt x="3330071" y="1681384"/>
                  </a:cubicBezTo>
                  <a:cubicBezTo>
                    <a:pt x="3330071" y="1685046"/>
                    <a:pt x="3328851" y="1687487"/>
                    <a:pt x="3327630" y="1686266"/>
                  </a:cubicBezTo>
                  <a:cubicBezTo>
                    <a:pt x="3325189" y="1685046"/>
                    <a:pt x="3323968" y="1674059"/>
                    <a:pt x="3319085" y="1674059"/>
                  </a:cubicBezTo>
                  <a:cubicBezTo>
                    <a:pt x="3316644" y="1674059"/>
                    <a:pt x="3314203" y="1671618"/>
                    <a:pt x="3314203" y="1674059"/>
                  </a:cubicBezTo>
                  <a:cubicBezTo>
                    <a:pt x="3314203" y="1676501"/>
                    <a:pt x="3312982" y="1676501"/>
                    <a:pt x="3311761" y="1675280"/>
                  </a:cubicBezTo>
                  <a:cubicBezTo>
                    <a:pt x="3310540" y="1674059"/>
                    <a:pt x="3309320" y="1670398"/>
                    <a:pt x="3306878" y="1666736"/>
                  </a:cubicBezTo>
                  <a:cubicBezTo>
                    <a:pt x="3303216" y="1659411"/>
                    <a:pt x="3303216" y="1658191"/>
                    <a:pt x="3301995" y="1658191"/>
                  </a:cubicBezTo>
                  <a:cubicBezTo>
                    <a:pt x="3301995" y="1658191"/>
                    <a:pt x="3300775" y="1659411"/>
                    <a:pt x="3299554" y="1659411"/>
                  </a:cubicBezTo>
                  <a:cubicBezTo>
                    <a:pt x="3297113" y="1659411"/>
                    <a:pt x="3298333" y="1656970"/>
                    <a:pt x="3294671" y="1656970"/>
                  </a:cubicBezTo>
                  <a:cubicBezTo>
                    <a:pt x="3293450" y="1656970"/>
                    <a:pt x="3292230" y="1655749"/>
                    <a:pt x="3292230" y="1654529"/>
                  </a:cubicBezTo>
                  <a:cubicBezTo>
                    <a:pt x="3294671" y="1653308"/>
                    <a:pt x="3300775" y="1650866"/>
                    <a:pt x="3306878" y="1656970"/>
                  </a:cubicBezTo>
                  <a:cubicBezTo>
                    <a:pt x="3309320" y="1659411"/>
                    <a:pt x="3312982" y="1659411"/>
                    <a:pt x="3315423" y="1658191"/>
                  </a:cubicBezTo>
                  <a:cubicBezTo>
                    <a:pt x="3319085" y="1658191"/>
                    <a:pt x="3322747" y="1658191"/>
                    <a:pt x="3323968" y="1660632"/>
                  </a:cubicBezTo>
                  <a:cubicBezTo>
                    <a:pt x="3327630" y="1665515"/>
                    <a:pt x="3332513" y="1664294"/>
                    <a:pt x="3336175" y="1669177"/>
                  </a:cubicBezTo>
                  <a:cubicBezTo>
                    <a:pt x="3338617" y="1672839"/>
                    <a:pt x="3341058" y="1677722"/>
                    <a:pt x="3344720" y="1681384"/>
                  </a:cubicBezTo>
                  <a:cubicBezTo>
                    <a:pt x="3345941" y="1682605"/>
                    <a:pt x="3347161" y="1683825"/>
                    <a:pt x="3348382" y="1685046"/>
                  </a:cubicBezTo>
                  <a:cubicBezTo>
                    <a:pt x="3348382" y="1685046"/>
                    <a:pt x="3348382" y="1686266"/>
                    <a:pt x="3348382" y="1686266"/>
                  </a:cubicBezTo>
                  <a:cubicBezTo>
                    <a:pt x="3345941" y="1692370"/>
                    <a:pt x="3345941" y="1697253"/>
                    <a:pt x="3339837" y="1688708"/>
                  </a:cubicBezTo>
                  <a:close/>
                  <a:moveTo>
                    <a:pt x="3345941" y="1779040"/>
                  </a:moveTo>
                  <a:cubicBezTo>
                    <a:pt x="3345941" y="1779040"/>
                    <a:pt x="3345941" y="1779040"/>
                    <a:pt x="3345941" y="1779040"/>
                  </a:cubicBezTo>
                  <a:cubicBezTo>
                    <a:pt x="3348382" y="1779040"/>
                    <a:pt x="3349603" y="1780261"/>
                    <a:pt x="3352044" y="1780261"/>
                  </a:cubicBezTo>
                  <a:cubicBezTo>
                    <a:pt x="3352044" y="1780261"/>
                    <a:pt x="3352044" y="1780261"/>
                    <a:pt x="3352044" y="1780261"/>
                  </a:cubicBezTo>
                  <a:cubicBezTo>
                    <a:pt x="3352044" y="1786364"/>
                    <a:pt x="3349603" y="1782702"/>
                    <a:pt x="3345941" y="1779040"/>
                  </a:cubicBezTo>
                  <a:close/>
                  <a:moveTo>
                    <a:pt x="3295892" y="1943834"/>
                  </a:moveTo>
                  <a:cubicBezTo>
                    <a:pt x="3295892" y="1943834"/>
                    <a:pt x="3295892" y="1945055"/>
                    <a:pt x="3295892" y="1945055"/>
                  </a:cubicBezTo>
                  <a:cubicBezTo>
                    <a:pt x="3295892" y="1945055"/>
                    <a:pt x="3294671" y="1943834"/>
                    <a:pt x="3294671" y="1941393"/>
                  </a:cubicBezTo>
                  <a:cubicBezTo>
                    <a:pt x="3294671" y="1942614"/>
                    <a:pt x="3295892" y="1942614"/>
                    <a:pt x="3295892" y="1943834"/>
                  </a:cubicBezTo>
                  <a:close/>
                  <a:moveTo>
                    <a:pt x="3253167" y="2034166"/>
                  </a:moveTo>
                  <a:cubicBezTo>
                    <a:pt x="3256829" y="2035387"/>
                    <a:pt x="3259271" y="2034166"/>
                    <a:pt x="3262933" y="2032946"/>
                  </a:cubicBezTo>
                  <a:cubicBezTo>
                    <a:pt x="3262933" y="2032946"/>
                    <a:pt x="3262933" y="2034166"/>
                    <a:pt x="3262933" y="2034166"/>
                  </a:cubicBezTo>
                  <a:cubicBezTo>
                    <a:pt x="3262933" y="2035387"/>
                    <a:pt x="3261712" y="2036608"/>
                    <a:pt x="3260492" y="2036608"/>
                  </a:cubicBezTo>
                  <a:cubicBezTo>
                    <a:pt x="3259271" y="2036608"/>
                    <a:pt x="3258050" y="2036608"/>
                    <a:pt x="3255609" y="2036608"/>
                  </a:cubicBezTo>
                  <a:cubicBezTo>
                    <a:pt x="3254388" y="2036608"/>
                    <a:pt x="3251947" y="2035387"/>
                    <a:pt x="3250726" y="2034166"/>
                  </a:cubicBezTo>
                  <a:cubicBezTo>
                    <a:pt x="3250726" y="2034166"/>
                    <a:pt x="3251947" y="2034166"/>
                    <a:pt x="3253167" y="2034166"/>
                  </a:cubicBezTo>
                  <a:close/>
                  <a:moveTo>
                    <a:pt x="3239740" y="2054918"/>
                  </a:moveTo>
                  <a:cubicBezTo>
                    <a:pt x="3238519" y="2056139"/>
                    <a:pt x="3236078" y="2052477"/>
                    <a:pt x="3233636" y="2050036"/>
                  </a:cubicBezTo>
                  <a:cubicBezTo>
                    <a:pt x="3231195" y="2047594"/>
                    <a:pt x="3228753" y="2046373"/>
                    <a:pt x="3226312" y="2050036"/>
                  </a:cubicBezTo>
                  <a:cubicBezTo>
                    <a:pt x="3223871" y="2053697"/>
                    <a:pt x="3220208" y="2054918"/>
                    <a:pt x="3221429" y="2059801"/>
                  </a:cubicBezTo>
                  <a:cubicBezTo>
                    <a:pt x="3220208" y="2059801"/>
                    <a:pt x="3218988" y="2061022"/>
                    <a:pt x="3217767" y="2061022"/>
                  </a:cubicBezTo>
                  <a:cubicBezTo>
                    <a:pt x="3212884" y="2062243"/>
                    <a:pt x="3208001" y="2063463"/>
                    <a:pt x="3209222" y="2056139"/>
                  </a:cubicBezTo>
                  <a:cubicBezTo>
                    <a:pt x="3209222" y="2056139"/>
                    <a:pt x="3209222" y="2056139"/>
                    <a:pt x="3209222" y="2054918"/>
                  </a:cubicBezTo>
                  <a:cubicBezTo>
                    <a:pt x="3209222" y="2054918"/>
                    <a:pt x="3209222" y="2054918"/>
                    <a:pt x="3209222" y="2054918"/>
                  </a:cubicBezTo>
                  <a:cubicBezTo>
                    <a:pt x="3210443" y="2053697"/>
                    <a:pt x="3212884" y="2050036"/>
                    <a:pt x="3216546" y="2047594"/>
                  </a:cubicBezTo>
                  <a:cubicBezTo>
                    <a:pt x="3217767" y="2046373"/>
                    <a:pt x="3220208" y="2045153"/>
                    <a:pt x="3222650" y="2045153"/>
                  </a:cubicBezTo>
                  <a:cubicBezTo>
                    <a:pt x="3225091" y="2045153"/>
                    <a:pt x="3227533" y="2045153"/>
                    <a:pt x="3229974" y="2046373"/>
                  </a:cubicBezTo>
                  <a:cubicBezTo>
                    <a:pt x="3231195" y="2046373"/>
                    <a:pt x="3233636" y="2046373"/>
                    <a:pt x="3234857" y="2045153"/>
                  </a:cubicBezTo>
                  <a:cubicBezTo>
                    <a:pt x="3237298" y="2043932"/>
                    <a:pt x="3238519" y="2042711"/>
                    <a:pt x="3240960" y="2040270"/>
                  </a:cubicBezTo>
                  <a:cubicBezTo>
                    <a:pt x="3240960" y="2040270"/>
                    <a:pt x="3240960" y="2041490"/>
                    <a:pt x="3240960" y="2041490"/>
                  </a:cubicBezTo>
                  <a:cubicBezTo>
                    <a:pt x="3243402" y="2048815"/>
                    <a:pt x="3242181" y="2053697"/>
                    <a:pt x="3239740" y="2054918"/>
                  </a:cubicBezTo>
                  <a:close/>
                  <a:moveTo>
                    <a:pt x="3167718" y="1987780"/>
                  </a:moveTo>
                  <a:cubicBezTo>
                    <a:pt x="3170160" y="1986559"/>
                    <a:pt x="3171380" y="1985338"/>
                    <a:pt x="3172601" y="1984118"/>
                  </a:cubicBezTo>
                  <a:cubicBezTo>
                    <a:pt x="3176263" y="1982897"/>
                    <a:pt x="3178705" y="1981676"/>
                    <a:pt x="3179925" y="1981676"/>
                  </a:cubicBezTo>
                  <a:cubicBezTo>
                    <a:pt x="3182367" y="1981676"/>
                    <a:pt x="3187250" y="1975573"/>
                    <a:pt x="3187250" y="1976793"/>
                  </a:cubicBezTo>
                  <a:cubicBezTo>
                    <a:pt x="3188470" y="1978014"/>
                    <a:pt x="3190912" y="1974352"/>
                    <a:pt x="3193353" y="1968248"/>
                  </a:cubicBezTo>
                  <a:cubicBezTo>
                    <a:pt x="3194574" y="1965807"/>
                    <a:pt x="3195794" y="1963366"/>
                    <a:pt x="3195794" y="1962145"/>
                  </a:cubicBezTo>
                  <a:cubicBezTo>
                    <a:pt x="3195794" y="1962145"/>
                    <a:pt x="3195794" y="1962145"/>
                    <a:pt x="3197015" y="1962145"/>
                  </a:cubicBezTo>
                  <a:cubicBezTo>
                    <a:pt x="3198236" y="1960924"/>
                    <a:pt x="3199457" y="1962145"/>
                    <a:pt x="3201898" y="1964586"/>
                  </a:cubicBezTo>
                  <a:cubicBezTo>
                    <a:pt x="3204339" y="1965807"/>
                    <a:pt x="3206781" y="1968248"/>
                    <a:pt x="3208001" y="1968248"/>
                  </a:cubicBezTo>
                  <a:cubicBezTo>
                    <a:pt x="3209222" y="1968248"/>
                    <a:pt x="3210443" y="1968248"/>
                    <a:pt x="3211664" y="1968248"/>
                  </a:cubicBezTo>
                  <a:cubicBezTo>
                    <a:pt x="3212884" y="1968248"/>
                    <a:pt x="3215326" y="1968248"/>
                    <a:pt x="3217767" y="1969469"/>
                  </a:cubicBezTo>
                  <a:cubicBezTo>
                    <a:pt x="3220208" y="1970690"/>
                    <a:pt x="3222650" y="1971911"/>
                    <a:pt x="3225091" y="1974352"/>
                  </a:cubicBezTo>
                  <a:cubicBezTo>
                    <a:pt x="3227533" y="1976793"/>
                    <a:pt x="3229974" y="1980455"/>
                    <a:pt x="3232415" y="1984118"/>
                  </a:cubicBezTo>
                  <a:cubicBezTo>
                    <a:pt x="3233636" y="1986559"/>
                    <a:pt x="3236078" y="1987780"/>
                    <a:pt x="3238519" y="1989000"/>
                  </a:cubicBezTo>
                  <a:cubicBezTo>
                    <a:pt x="3239740" y="1990221"/>
                    <a:pt x="3242181" y="1990221"/>
                    <a:pt x="3243402" y="1991442"/>
                  </a:cubicBezTo>
                  <a:cubicBezTo>
                    <a:pt x="3240960" y="1992662"/>
                    <a:pt x="3238519" y="1993883"/>
                    <a:pt x="3236078" y="1993883"/>
                  </a:cubicBezTo>
                  <a:cubicBezTo>
                    <a:pt x="3236078" y="1993883"/>
                    <a:pt x="3232415" y="2001207"/>
                    <a:pt x="3229974" y="2001207"/>
                  </a:cubicBezTo>
                  <a:cubicBezTo>
                    <a:pt x="3228753" y="2001207"/>
                    <a:pt x="3225091" y="2007311"/>
                    <a:pt x="3222650" y="2006090"/>
                  </a:cubicBezTo>
                  <a:cubicBezTo>
                    <a:pt x="3216546" y="2001207"/>
                    <a:pt x="3217767" y="2006090"/>
                    <a:pt x="3215326" y="2003649"/>
                  </a:cubicBezTo>
                  <a:cubicBezTo>
                    <a:pt x="3212884" y="2001207"/>
                    <a:pt x="3212884" y="1998766"/>
                    <a:pt x="3211664" y="1998766"/>
                  </a:cubicBezTo>
                  <a:cubicBezTo>
                    <a:pt x="3210443" y="1998766"/>
                    <a:pt x="3209222" y="1999987"/>
                    <a:pt x="3204339" y="2008532"/>
                  </a:cubicBezTo>
                  <a:cubicBezTo>
                    <a:pt x="3201898" y="2012194"/>
                    <a:pt x="3199457" y="2015856"/>
                    <a:pt x="3198236" y="2017076"/>
                  </a:cubicBezTo>
                  <a:cubicBezTo>
                    <a:pt x="3195794" y="2018297"/>
                    <a:pt x="3194574" y="2018297"/>
                    <a:pt x="3194574" y="2012194"/>
                  </a:cubicBezTo>
                  <a:cubicBezTo>
                    <a:pt x="3194574" y="2006090"/>
                    <a:pt x="3190912" y="2008532"/>
                    <a:pt x="3188470" y="2006090"/>
                  </a:cubicBezTo>
                  <a:cubicBezTo>
                    <a:pt x="3184808" y="2003649"/>
                    <a:pt x="3183587" y="2007311"/>
                    <a:pt x="3181146" y="2010973"/>
                  </a:cubicBezTo>
                  <a:cubicBezTo>
                    <a:pt x="3179925" y="2012194"/>
                    <a:pt x="3179925" y="2014635"/>
                    <a:pt x="3178705" y="2015856"/>
                  </a:cubicBezTo>
                  <a:cubicBezTo>
                    <a:pt x="3178705" y="2015856"/>
                    <a:pt x="3178705" y="2014635"/>
                    <a:pt x="3178705" y="2014635"/>
                  </a:cubicBezTo>
                  <a:cubicBezTo>
                    <a:pt x="3179925" y="2007311"/>
                    <a:pt x="3182367" y="1996325"/>
                    <a:pt x="3172601" y="2001207"/>
                  </a:cubicBezTo>
                  <a:cubicBezTo>
                    <a:pt x="3171380" y="2001207"/>
                    <a:pt x="3171380" y="2002428"/>
                    <a:pt x="3170160" y="2002428"/>
                  </a:cubicBezTo>
                  <a:cubicBezTo>
                    <a:pt x="3170160" y="2002428"/>
                    <a:pt x="3168939" y="2002428"/>
                    <a:pt x="3168939" y="2002428"/>
                  </a:cubicBezTo>
                  <a:cubicBezTo>
                    <a:pt x="3167718" y="2002428"/>
                    <a:pt x="3166498" y="2001207"/>
                    <a:pt x="3166498" y="1999987"/>
                  </a:cubicBezTo>
                  <a:cubicBezTo>
                    <a:pt x="3166498" y="1995104"/>
                    <a:pt x="3165277" y="1992662"/>
                    <a:pt x="3164056" y="1992662"/>
                  </a:cubicBezTo>
                  <a:cubicBezTo>
                    <a:pt x="3164056" y="1990221"/>
                    <a:pt x="3165277" y="1989000"/>
                    <a:pt x="3167718" y="1987780"/>
                  </a:cubicBezTo>
                  <a:close/>
                  <a:moveTo>
                    <a:pt x="3160394" y="1995104"/>
                  </a:moveTo>
                  <a:cubicBezTo>
                    <a:pt x="3159173" y="1996325"/>
                    <a:pt x="3159173" y="1998766"/>
                    <a:pt x="3159173" y="1998766"/>
                  </a:cubicBezTo>
                  <a:cubicBezTo>
                    <a:pt x="3159173" y="1998766"/>
                    <a:pt x="3159173" y="1997545"/>
                    <a:pt x="3159173" y="1997545"/>
                  </a:cubicBezTo>
                  <a:cubicBezTo>
                    <a:pt x="3160394" y="1996325"/>
                    <a:pt x="3160394" y="1995104"/>
                    <a:pt x="3160394" y="1995104"/>
                  </a:cubicBezTo>
                  <a:close/>
                  <a:moveTo>
                    <a:pt x="3101800" y="1858385"/>
                  </a:moveTo>
                  <a:cubicBezTo>
                    <a:pt x="3103021" y="1858385"/>
                    <a:pt x="3103021" y="1857165"/>
                    <a:pt x="3104242" y="1855944"/>
                  </a:cubicBezTo>
                  <a:cubicBezTo>
                    <a:pt x="3104242" y="1854723"/>
                    <a:pt x="3105463" y="1854723"/>
                    <a:pt x="3106683" y="1854723"/>
                  </a:cubicBezTo>
                  <a:cubicBezTo>
                    <a:pt x="3106683" y="1855944"/>
                    <a:pt x="3105463" y="1855944"/>
                    <a:pt x="3104242" y="1857165"/>
                  </a:cubicBezTo>
                  <a:cubicBezTo>
                    <a:pt x="3101800" y="1860827"/>
                    <a:pt x="3100580" y="1863268"/>
                    <a:pt x="3100580" y="1860827"/>
                  </a:cubicBezTo>
                  <a:cubicBezTo>
                    <a:pt x="3101800" y="1860827"/>
                    <a:pt x="3101800" y="1859606"/>
                    <a:pt x="3101800" y="1858385"/>
                  </a:cubicBezTo>
                  <a:close/>
                  <a:moveTo>
                    <a:pt x="1881100" y="1116199"/>
                  </a:moveTo>
                  <a:cubicBezTo>
                    <a:pt x="1882321" y="1116199"/>
                    <a:pt x="1883541" y="1114979"/>
                    <a:pt x="1884762" y="1113758"/>
                  </a:cubicBezTo>
                  <a:cubicBezTo>
                    <a:pt x="1890865" y="1105213"/>
                    <a:pt x="1896969" y="1107654"/>
                    <a:pt x="1899410" y="1107654"/>
                  </a:cubicBezTo>
                  <a:cubicBezTo>
                    <a:pt x="1899410" y="1107654"/>
                    <a:pt x="1899410" y="1107654"/>
                    <a:pt x="1899410" y="1107654"/>
                  </a:cubicBezTo>
                  <a:cubicBezTo>
                    <a:pt x="1900631" y="1108875"/>
                    <a:pt x="1903072" y="1110096"/>
                    <a:pt x="1903072" y="1108875"/>
                  </a:cubicBezTo>
                  <a:cubicBezTo>
                    <a:pt x="1903072" y="1107654"/>
                    <a:pt x="1906735" y="1108875"/>
                    <a:pt x="1907955" y="1107654"/>
                  </a:cubicBezTo>
                  <a:cubicBezTo>
                    <a:pt x="1909176" y="1106434"/>
                    <a:pt x="1914059" y="1101551"/>
                    <a:pt x="1920162" y="1106434"/>
                  </a:cubicBezTo>
                  <a:cubicBezTo>
                    <a:pt x="1921383" y="1107654"/>
                    <a:pt x="1923824" y="1106434"/>
                    <a:pt x="1927486" y="1106434"/>
                  </a:cubicBezTo>
                  <a:cubicBezTo>
                    <a:pt x="1929928" y="1105213"/>
                    <a:pt x="1932369" y="1105213"/>
                    <a:pt x="1934811" y="1106434"/>
                  </a:cubicBezTo>
                  <a:cubicBezTo>
                    <a:pt x="1937252" y="1108875"/>
                    <a:pt x="1942135" y="1107654"/>
                    <a:pt x="1944576" y="1110096"/>
                  </a:cubicBezTo>
                  <a:cubicBezTo>
                    <a:pt x="1945797" y="1111317"/>
                    <a:pt x="1947018" y="1113758"/>
                    <a:pt x="1949459" y="1114979"/>
                  </a:cubicBezTo>
                  <a:cubicBezTo>
                    <a:pt x="1945797" y="1118641"/>
                    <a:pt x="1944576" y="1119861"/>
                    <a:pt x="1942135" y="1113758"/>
                  </a:cubicBezTo>
                  <a:cubicBezTo>
                    <a:pt x="1940914" y="1111317"/>
                    <a:pt x="1939693" y="1112537"/>
                    <a:pt x="1937252" y="1113758"/>
                  </a:cubicBezTo>
                  <a:cubicBezTo>
                    <a:pt x="1934811" y="1114979"/>
                    <a:pt x="1932369" y="1117420"/>
                    <a:pt x="1929928" y="1117420"/>
                  </a:cubicBezTo>
                  <a:cubicBezTo>
                    <a:pt x="1929928" y="1117420"/>
                    <a:pt x="1926266" y="1122303"/>
                    <a:pt x="1925045" y="1123524"/>
                  </a:cubicBezTo>
                  <a:cubicBezTo>
                    <a:pt x="1923824" y="1123524"/>
                    <a:pt x="1921383" y="1128406"/>
                    <a:pt x="1918942" y="1127186"/>
                  </a:cubicBezTo>
                  <a:cubicBezTo>
                    <a:pt x="1915279" y="1125965"/>
                    <a:pt x="1915279" y="1128406"/>
                    <a:pt x="1914059" y="1127186"/>
                  </a:cubicBezTo>
                  <a:cubicBezTo>
                    <a:pt x="1912838" y="1125965"/>
                    <a:pt x="1912838" y="1124744"/>
                    <a:pt x="1911617" y="1124744"/>
                  </a:cubicBezTo>
                  <a:cubicBezTo>
                    <a:pt x="1911617" y="1124744"/>
                    <a:pt x="1910397" y="1125965"/>
                    <a:pt x="1906735" y="1130848"/>
                  </a:cubicBezTo>
                  <a:cubicBezTo>
                    <a:pt x="1906735" y="1130848"/>
                    <a:pt x="1906735" y="1130848"/>
                    <a:pt x="1906735" y="1132068"/>
                  </a:cubicBezTo>
                  <a:cubicBezTo>
                    <a:pt x="1905514" y="1130848"/>
                    <a:pt x="1901852" y="1132068"/>
                    <a:pt x="1898190" y="1132068"/>
                  </a:cubicBezTo>
                  <a:cubicBezTo>
                    <a:pt x="1898190" y="1132068"/>
                    <a:pt x="1895748" y="1133289"/>
                    <a:pt x="1894528" y="1133289"/>
                  </a:cubicBezTo>
                  <a:cubicBezTo>
                    <a:pt x="1893307" y="1133289"/>
                    <a:pt x="1892086" y="1134510"/>
                    <a:pt x="1889645" y="1134510"/>
                  </a:cubicBezTo>
                  <a:cubicBezTo>
                    <a:pt x="1885983" y="1133289"/>
                    <a:pt x="1887203" y="1134510"/>
                    <a:pt x="1885983" y="1133289"/>
                  </a:cubicBezTo>
                  <a:cubicBezTo>
                    <a:pt x="1883541" y="1132068"/>
                    <a:pt x="1885983" y="1130848"/>
                    <a:pt x="1881100" y="1133289"/>
                  </a:cubicBezTo>
                  <a:cubicBezTo>
                    <a:pt x="1877438" y="1127186"/>
                    <a:pt x="1876217" y="1136951"/>
                    <a:pt x="1876217" y="1128406"/>
                  </a:cubicBezTo>
                  <a:cubicBezTo>
                    <a:pt x="1876217" y="1123524"/>
                    <a:pt x="1876217" y="1118641"/>
                    <a:pt x="1874996" y="1117420"/>
                  </a:cubicBezTo>
                  <a:cubicBezTo>
                    <a:pt x="1876217" y="1117420"/>
                    <a:pt x="1877438" y="1117420"/>
                    <a:pt x="1877438" y="1117420"/>
                  </a:cubicBezTo>
                  <a:cubicBezTo>
                    <a:pt x="1877438" y="1116199"/>
                    <a:pt x="1878658" y="1116199"/>
                    <a:pt x="1881100" y="1116199"/>
                  </a:cubicBezTo>
                  <a:close/>
                  <a:moveTo>
                    <a:pt x="1878658" y="1094227"/>
                  </a:moveTo>
                  <a:cubicBezTo>
                    <a:pt x="1879879" y="1094227"/>
                    <a:pt x="1883541" y="1095447"/>
                    <a:pt x="1885983" y="1095447"/>
                  </a:cubicBezTo>
                  <a:cubicBezTo>
                    <a:pt x="1885983" y="1095447"/>
                    <a:pt x="1885983" y="1095447"/>
                    <a:pt x="1885983" y="1095447"/>
                  </a:cubicBezTo>
                  <a:cubicBezTo>
                    <a:pt x="1885983" y="1095447"/>
                    <a:pt x="1884762" y="1095447"/>
                    <a:pt x="1884762" y="1095447"/>
                  </a:cubicBezTo>
                  <a:cubicBezTo>
                    <a:pt x="1884762" y="1095447"/>
                    <a:pt x="1884762" y="1095447"/>
                    <a:pt x="1883541" y="1095447"/>
                  </a:cubicBezTo>
                  <a:cubicBezTo>
                    <a:pt x="1883541" y="1095447"/>
                    <a:pt x="1883541" y="1095447"/>
                    <a:pt x="1883541" y="1095447"/>
                  </a:cubicBezTo>
                  <a:cubicBezTo>
                    <a:pt x="1879879" y="1093006"/>
                    <a:pt x="1881100" y="1095447"/>
                    <a:pt x="1878658" y="1094227"/>
                  </a:cubicBezTo>
                  <a:cubicBezTo>
                    <a:pt x="1878658" y="1094227"/>
                    <a:pt x="1878658" y="1094227"/>
                    <a:pt x="1878658" y="1094227"/>
                  </a:cubicBezTo>
                  <a:close/>
                  <a:moveTo>
                    <a:pt x="1938473" y="1078358"/>
                  </a:moveTo>
                  <a:cubicBezTo>
                    <a:pt x="1939693" y="1079578"/>
                    <a:pt x="1940914" y="1080799"/>
                    <a:pt x="1942135" y="1082020"/>
                  </a:cubicBezTo>
                  <a:cubicBezTo>
                    <a:pt x="1942135" y="1083240"/>
                    <a:pt x="1940914" y="1083240"/>
                    <a:pt x="1940914" y="1083240"/>
                  </a:cubicBezTo>
                  <a:cubicBezTo>
                    <a:pt x="1939693" y="1083240"/>
                    <a:pt x="1937252" y="1075916"/>
                    <a:pt x="1934811" y="1079578"/>
                  </a:cubicBezTo>
                  <a:cubicBezTo>
                    <a:pt x="1933590" y="1082020"/>
                    <a:pt x="1932369" y="1080799"/>
                    <a:pt x="1932369" y="1084461"/>
                  </a:cubicBezTo>
                  <a:cubicBezTo>
                    <a:pt x="1932369" y="1089344"/>
                    <a:pt x="1929928" y="1086903"/>
                    <a:pt x="1927486" y="1085682"/>
                  </a:cubicBezTo>
                  <a:cubicBezTo>
                    <a:pt x="1925045" y="1083240"/>
                    <a:pt x="1923824" y="1083240"/>
                    <a:pt x="1923824" y="1083240"/>
                  </a:cubicBezTo>
                  <a:cubicBezTo>
                    <a:pt x="1923824" y="1083240"/>
                    <a:pt x="1923824" y="1085682"/>
                    <a:pt x="1922604" y="1086903"/>
                  </a:cubicBezTo>
                  <a:cubicBezTo>
                    <a:pt x="1921383" y="1089344"/>
                    <a:pt x="1921383" y="1085682"/>
                    <a:pt x="1918942" y="1090565"/>
                  </a:cubicBezTo>
                  <a:cubicBezTo>
                    <a:pt x="1917721" y="1093006"/>
                    <a:pt x="1915279" y="1090565"/>
                    <a:pt x="1915279" y="1091785"/>
                  </a:cubicBezTo>
                  <a:cubicBezTo>
                    <a:pt x="1914059" y="1091785"/>
                    <a:pt x="1911617" y="1090565"/>
                    <a:pt x="1911617" y="1090565"/>
                  </a:cubicBezTo>
                  <a:cubicBezTo>
                    <a:pt x="1909176" y="1093006"/>
                    <a:pt x="1904293" y="1090565"/>
                    <a:pt x="1904293" y="1095447"/>
                  </a:cubicBezTo>
                  <a:cubicBezTo>
                    <a:pt x="1904293" y="1095447"/>
                    <a:pt x="1904293" y="1096668"/>
                    <a:pt x="1904293" y="1096668"/>
                  </a:cubicBezTo>
                  <a:cubicBezTo>
                    <a:pt x="1904293" y="1096668"/>
                    <a:pt x="1903072" y="1095447"/>
                    <a:pt x="1903072" y="1094227"/>
                  </a:cubicBezTo>
                  <a:cubicBezTo>
                    <a:pt x="1906735" y="1089344"/>
                    <a:pt x="1910397" y="1082020"/>
                    <a:pt x="1914059" y="1075916"/>
                  </a:cubicBezTo>
                  <a:cubicBezTo>
                    <a:pt x="1914059" y="1075916"/>
                    <a:pt x="1915279" y="1075916"/>
                    <a:pt x="1915279" y="1077137"/>
                  </a:cubicBezTo>
                  <a:cubicBezTo>
                    <a:pt x="1918942" y="1079578"/>
                    <a:pt x="1926266" y="1072254"/>
                    <a:pt x="1929928" y="1074696"/>
                  </a:cubicBezTo>
                  <a:cubicBezTo>
                    <a:pt x="1931149" y="1077137"/>
                    <a:pt x="1936031" y="1074696"/>
                    <a:pt x="1938473" y="1078358"/>
                  </a:cubicBezTo>
                  <a:close/>
                  <a:moveTo>
                    <a:pt x="1936031" y="1050282"/>
                  </a:moveTo>
                  <a:cubicBezTo>
                    <a:pt x="1937252" y="1050282"/>
                    <a:pt x="1937252" y="1050282"/>
                    <a:pt x="1936031" y="1050282"/>
                  </a:cubicBezTo>
                  <a:cubicBezTo>
                    <a:pt x="1937252" y="1050282"/>
                    <a:pt x="1937252" y="1051502"/>
                    <a:pt x="1936031" y="1050282"/>
                  </a:cubicBezTo>
                  <a:cubicBezTo>
                    <a:pt x="1937252" y="1051502"/>
                    <a:pt x="1937252" y="1051502"/>
                    <a:pt x="1936031" y="1050282"/>
                  </a:cubicBezTo>
                  <a:close/>
                  <a:moveTo>
                    <a:pt x="1948238" y="1044178"/>
                  </a:moveTo>
                  <a:cubicBezTo>
                    <a:pt x="1949459" y="1042957"/>
                    <a:pt x="1949459" y="1042957"/>
                    <a:pt x="1950680" y="1041737"/>
                  </a:cubicBezTo>
                  <a:cubicBezTo>
                    <a:pt x="1949459" y="1042957"/>
                    <a:pt x="1949459" y="1044178"/>
                    <a:pt x="1948238" y="1044178"/>
                  </a:cubicBezTo>
                  <a:close/>
                  <a:moveTo>
                    <a:pt x="1949459" y="1118641"/>
                  </a:moveTo>
                  <a:cubicBezTo>
                    <a:pt x="1949459" y="1118641"/>
                    <a:pt x="1949459" y="1117420"/>
                    <a:pt x="1950680" y="1117420"/>
                  </a:cubicBezTo>
                  <a:cubicBezTo>
                    <a:pt x="1950680" y="1117420"/>
                    <a:pt x="1951900" y="1118641"/>
                    <a:pt x="1951900" y="1118641"/>
                  </a:cubicBezTo>
                  <a:cubicBezTo>
                    <a:pt x="1951900" y="1118641"/>
                    <a:pt x="1951900" y="1119861"/>
                    <a:pt x="1950680" y="1121082"/>
                  </a:cubicBezTo>
                  <a:cubicBezTo>
                    <a:pt x="1950680" y="1121082"/>
                    <a:pt x="1950680" y="1121082"/>
                    <a:pt x="1950680" y="1121082"/>
                  </a:cubicBezTo>
                  <a:cubicBezTo>
                    <a:pt x="1950680" y="1121082"/>
                    <a:pt x="1950680" y="1121082"/>
                    <a:pt x="1949459" y="1122303"/>
                  </a:cubicBezTo>
                  <a:cubicBezTo>
                    <a:pt x="1948238" y="1122303"/>
                    <a:pt x="1948238" y="1122303"/>
                    <a:pt x="1947018" y="1122303"/>
                  </a:cubicBezTo>
                  <a:cubicBezTo>
                    <a:pt x="1948238" y="1121082"/>
                    <a:pt x="1949459" y="1119861"/>
                    <a:pt x="1949459" y="1118641"/>
                  </a:cubicBezTo>
                  <a:close/>
                  <a:moveTo>
                    <a:pt x="1949459" y="1146717"/>
                  </a:moveTo>
                  <a:cubicBezTo>
                    <a:pt x="1951900" y="1149158"/>
                    <a:pt x="1955563" y="1145496"/>
                    <a:pt x="1959225" y="1147938"/>
                  </a:cubicBezTo>
                  <a:cubicBezTo>
                    <a:pt x="1959225" y="1147938"/>
                    <a:pt x="1960445" y="1149158"/>
                    <a:pt x="1960445" y="1149158"/>
                  </a:cubicBezTo>
                  <a:cubicBezTo>
                    <a:pt x="1960445" y="1149158"/>
                    <a:pt x="1960445" y="1149158"/>
                    <a:pt x="1959225" y="1149158"/>
                  </a:cubicBezTo>
                  <a:cubicBezTo>
                    <a:pt x="1958004" y="1150379"/>
                    <a:pt x="1956783" y="1150379"/>
                    <a:pt x="1956783" y="1152820"/>
                  </a:cubicBezTo>
                  <a:cubicBezTo>
                    <a:pt x="1956783" y="1157703"/>
                    <a:pt x="1954342" y="1155262"/>
                    <a:pt x="1951900" y="1151600"/>
                  </a:cubicBezTo>
                  <a:cubicBezTo>
                    <a:pt x="1947018" y="1145496"/>
                    <a:pt x="1949459" y="1147938"/>
                    <a:pt x="1947018" y="1151600"/>
                  </a:cubicBezTo>
                  <a:cubicBezTo>
                    <a:pt x="1945797" y="1152820"/>
                    <a:pt x="1945797" y="1151600"/>
                    <a:pt x="1944576" y="1152820"/>
                  </a:cubicBezTo>
                  <a:cubicBezTo>
                    <a:pt x="1943356" y="1152820"/>
                    <a:pt x="1942135" y="1152820"/>
                    <a:pt x="1942135" y="1154041"/>
                  </a:cubicBezTo>
                  <a:cubicBezTo>
                    <a:pt x="1942135" y="1154041"/>
                    <a:pt x="1940914" y="1152820"/>
                    <a:pt x="1940914" y="1154041"/>
                  </a:cubicBezTo>
                  <a:cubicBezTo>
                    <a:pt x="1939693" y="1154041"/>
                    <a:pt x="1938473" y="1151600"/>
                    <a:pt x="1938473" y="1151600"/>
                  </a:cubicBezTo>
                  <a:cubicBezTo>
                    <a:pt x="1938473" y="1151600"/>
                    <a:pt x="1937252" y="1151600"/>
                    <a:pt x="1937252" y="1152820"/>
                  </a:cubicBezTo>
                  <a:cubicBezTo>
                    <a:pt x="1937252" y="1151600"/>
                    <a:pt x="1937252" y="1150379"/>
                    <a:pt x="1937252" y="1150379"/>
                  </a:cubicBezTo>
                  <a:cubicBezTo>
                    <a:pt x="1937252" y="1150379"/>
                    <a:pt x="1937252" y="1150379"/>
                    <a:pt x="1937252" y="1150379"/>
                  </a:cubicBezTo>
                  <a:cubicBezTo>
                    <a:pt x="1939693" y="1152820"/>
                    <a:pt x="1947018" y="1144275"/>
                    <a:pt x="1949459" y="1146717"/>
                  </a:cubicBezTo>
                  <a:close/>
                  <a:moveTo>
                    <a:pt x="1964107" y="1185779"/>
                  </a:moveTo>
                  <a:cubicBezTo>
                    <a:pt x="1965328" y="1185779"/>
                    <a:pt x="1965328" y="1185779"/>
                    <a:pt x="1964107" y="1185779"/>
                  </a:cubicBezTo>
                  <a:cubicBezTo>
                    <a:pt x="1966549" y="1188221"/>
                    <a:pt x="1967770" y="1190662"/>
                    <a:pt x="1968990" y="1193103"/>
                  </a:cubicBezTo>
                  <a:cubicBezTo>
                    <a:pt x="1970211" y="1194324"/>
                    <a:pt x="1970211" y="1195545"/>
                    <a:pt x="1971432" y="1195545"/>
                  </a:cubicBezTo>
                  <a:cubicBezTo>
                    <a:pt x="1970211" y="1195545"/>
                    <a:pt x="1968990" y="1196766"/>
                    <a:pt x="1967770" y="1199207"/>
                  </a:cubicBezTo>
                  <a:cubicBezTo>
                    <a:pt x="1967770" y="1199207"/>
                    <a:pt x="1967770" y="1188221"/>
                    <a:pt x="1964107" y="1194324"/>
                  </a:cubicBezTo>
                  <a:cubicBezTo>
                    <a:pt x="1964107" y="1194324"/>
                    <a:pt x="1962887" y="1194324"/>
                    <a:pt x="1960445" y="1189442"/>
                  </a:cubicBezTo>
                  <a:cubicBezTo>
                    <a:pt x="1956783" y="1179676"/>
                    <a:pt x="1955563" y="1188221"/>
                    <a:pt x="1954342" y="1191883"/>
                  </a:cubicBezTo>
                  <a:cubicBezTo>
                    <a:pt x="1953121" y="1196766"/>
                    <a:pt x="1953121" y="1200428"/>
                    <a:pt x="1949459" y="1195545"/>
                  </a:cubicBezTo>
                  <a:cubicBezTo>
                    <a:pt x="1948238" y="1194324"/>
                    <a:pt x="1947018" y="1190662"/>
                    <a:pt x="1945797" y="1189442"/>
                  </a:cubicBezTo>
                  <a:cubicBezTo>
                    <a:pt x="1947018" y="1188221"/>
                    <a:pt x="1949459" y="1188221"/>
                    <a:pt x="1950680" y="1185779"/>
                  </a:cubicBezTo>
                  <a:cubicBezTo>
                    <a:pt x="1951900" y="1183338"/>
                    <a:pt x="1955563" y="1183338"/>
                    <a:pt x="1959225" y="1184559"/>
                  </a:cubicBezTo>
                  <a:cubicBezTo>
                    <a:pt x="1961666" y="1185779"/>
                    <a:pt x="1962887" y="1185779"/>
                    <a:pt x="1964107" y="1185779"/>
                  </a:cubicBezTo>
                  <a:close/>
                  <a:moveTo>
                    <a:pt x="1962887" y="1151600"/>
                  </a:moveTo>
                  <a:cubicBezTo>
                    <a:pt x="1964107" y="1152820"/>
                    <a:pt x="1965328" y="1152820"/>
                    <a:pt x="1966549" y="1154041"/>
                  </a:cubicBezTo>
                  <a:cubicBezTo>
                    <a:pt x="1966549" y="1155262"/>
                    <a:pt x="1965328" y="1155262"/>
                    <a:pt x="1965328" y="1155262"/>
                  </a:cubicBezTo>
                  <a:cubicBezTo>
                    <a:pt x="1965328" y="1156482"/>
                    <a:pt x="1964107" y="1154041"/>
                    <a:pt x="1962887" y="1151600"/>
                  </a:cubicBezTo>
                  <a:close/>
                  <a:moveTo>
                    <a:pt x="1909176" y="1238270"/>
                  </a:moveTo>
                  <a:cubicBezTo>
                    <a:pt x="1907955" y="1238270"/>
                    <a:pt x="1907955" y="1238270"/>
                    <a:pt x="1909176" y="1238270"/>
                  </a:cubicBezTo>
                  <a:cubicBezTo>
                    <a:pt x="1905514" y="1240711"/>
                    <a:pt x="1901852" y="1241931"/>
                    <a:pt x="1901852" y="1239490"/>
                  </a:cubicBezTo>
                  <a:cubicBezTo>
                    <a:pt x="1901852" y="1238270"/>
                    <a:pt x="1899410" y="1238270"/>
                    <a:pt x="1898190" y="1238270"/>
                  </a:cubicBezTo>
                  <a:cubicBezTo>
                    <a:pt x="1896969" y="1238270"/>
                    <a:pt x="1895748" y="1238270"/>
                    <a:pt x="1894528" y="1238270"/>
                  </a:cubicBezTo>
                  <a:cubicBezTo>
                    <a:pt x="1893307" y="1235828"/>
                    <a:pt x="1893307" y="1232166"/>
                    <a:pt x="1892086" y="1227283"/>
                  </a:cubicBezTo>
                  <a:cubicBezTo>
                    <a:pt x="1892086" y="1227283"/>
                    <a:pt x="1892086" y="1227283"/>
                    <a:pt x="1892086" y="1227283"/>
                  </a:cubicBezTo>
                  <a:cubicBezTo>
                    <a:pt x="1892086" y="1227283"/>
                    <a:pt x="1893307" y="1227283"/>
                    <a:pt x="1893307" y="1227283"/>
                  </a:cubicBezTo>
                  <a:cubicBezTo>
                    <a:pt x="1898190" y="1226063"/>
                    <a:pt x="1903072" y="1224842"/>
                    <a:pt x="1904293" y="1224842"/>
                  </a:cubicBezTo>
                  <a:cubicBezTo>
                    <a:pt x="1909176" y="1222400"/>
                    <a:pt x="1912838" y="1217517"/>
                    <a:pt x="1915279" y="1212635"/>
                  </a:cubicBezTo>
                  <a:cubicBezTo>
                    <a:pt x="1916500" y="1213856"/>
                    <a:pt x="1917721" y="1213856"/>
                    <a:pt x="1917721" y="1213856"/>
                  </a:cubicBezTo>
                  <a:cubicBezTo>
                    <a:pt x="1918942" y="1213856"/>
                    <a:pt x="1920162" y="1212635"/>
                    <a:pt x="1922604" y="1212635"/>
                  </a:cubicBezTo>
                  <a:cubicBezTo>
                    <a:pt x="1923824" y="1212635"/>
                    <a:pt x="1925045" y="1213856"/>
                    <a:pt x="1925045" y="1213856"/>
                  </a:cubicBezTo>
                  <a:cubicBezTo>
                    <a:pt x="1925045" y="1215076"/>
                    <a:pt x="1925045" y="1217517"/>
                    <a:pt x="1926266" y="1219959"/>
                  </a:cubicBezTo>
                  <a:cubicBezTo>
                    <a:pt x="1927486" y="1223621"/>
                    <a:pt x="1928707" y="1224842"/>
                    <a:pt x="1929928" y="1223621"/>
                  </a:cubicBezTo>
                  <a:cubicBezTo>
                    <a:pt x="1929928" y="1222400"/>
                    <a:pt x="1932369" y="1224842"/>
                    <a:pt x="1934811" y="1223621"/>
                  </a:cubicBezTo>
                  <a:cubicBezTo>
                    <a:pt x="1934811" y="1224842"/>
                    <a:pt x="1936031" y="1224842"/>
                    <a:pt x="1936031" y="1226063"/>
                  </a:cubicBezTo>
                  <a:cubicBezTo>
                    <a:pt x="1936031" y="1227283"/>
                    <a:pt x="1937252" y="1228504"/>
                    <a:pt x="1937252" y="1229724"/>
                  </a:cubicBezTo>
                  <a:cubicBezTo>
                    <a:pt x="1936031" y="1230945"/>
                    <a:pt x="1934811" y="1232166"/>
                    <a:pt x="1932369" y="1232166"/>
                  </a:cubicBezTo>
                  <a:cubicBezTo>
                    <a:pt x="1932369" y="1232166"/>
                    <a:pt x="1932369" y="1232166"/>
                    <a:pt x="1931149" y="1233387"/>
                  </a:cubicBezTo>
                  <a:cubicBezTo>
                    <a:pt x="1929928" y="1232166"/>
                    <a:pt x="1929928" y="1233387"/>
                    <a:pt x="1928707" y="1234607"/>
                  </a:cubicBezTo>
                  <a:cubicBezTo>
                    <a:pt x="1927486" y="1235828"/>
                    <a:pt x="1927486" y="1233387"/>
                    <a:pt x="1925045" y="1235828"/>
                  </a:cubicBezTo>
                  <a:cubicBezTo>
                    <a:pt x="1923824" y="1237049"/>
                    <a:pt x="1922604" y="1234607"/>
                    <a:pt x="1921383" y="1234607"/>
                  </a:cubicBezTo>
                  <a:cubicBezTo>
                    <a:pt x="1921383" y="1234607"/>
                    <a:pt x="1921383" y="1234607"/>
                    <a:pt x="1921383" y="1234607"/>
                  </a:cubicBezTo>
                  <a:cubicBezTo>
                    <a:pt x="1921383" y="1232166"/>
                    <a:pt x="1921383" y="1228504"/>
                    <a:pt x="1921383" y="1221180"/>
                  </a:cubicBezTo>
                  <a:cubicBezTo>
                    <a:pt x="1921383" y="1216297"/>
                    <a:pt x="1920162" y="1221180"/>
                    <a:pt x="1917721" y="1227283"/>
                  </a:cubicBezTo>
                  <a:cubicBezTo>
                    <a:pt x="1917721" y="1228504"/>
                    <a:pt x="1917721" y="1229724"/>
                    <a:pt x="1916500" y="1230945"/>
                  </a:cubicBezTo>
                  <a:cubicBezTo>
                    <a:pt x="1914059" y="1230945"/>
                    <a:pt x="1911617" y="1228504"/>
                    <a:pt x="1910397" y="1232166"/>
                  </a:cubicBezTo>
                  <a:cubicBezTo>
                    <a:pt x="1907955" y="1238270"/>
                    <a:pt x="1907955" y="1235828"/>
                    <a:pt x="1903072" y="1233387"/>
                  </a:cubicBezTo>
                  <a:cubicBezTo>
                    <a:pt x="1906735" y="1233387"/>
                    <a:pt x="1906735" y="1235828"/>
                    <a:pt x="1909176" y="1238270"/>
                  </a:cubicBezTo>
                  <a:close/>
                  <a:moveTo>
                    <a:pt x="1931149" y="1138172"/>
                  </a:moveTo>
                  <a:cubicBezTo>
                    <a:pt x="1929928" y="1139393"/>
                    <a:pt x="1927486" y="1138172"/>
                    <a:pt x="1927486" y="1138172"/>
                  </a:cubicBezTo>
                  <a:cubicBezTo>
                    <a:pt x="1926266" y="1140613"/>
                    <a:pt x="1923824" y="1141834"/>
                    <a:pt x="1921383" y="1143055"/>
                  </a:cubicBezTo>
                  <a:cubicBezTo>
                    <a:pt x="1921383" y="1141834"/>
                    <a:pt x="1921383" y="1141834"/>
                    <a:pt x="1921383" y="1140613"/>
                  </a:cubicBezTo>
                  <a:cubicBezTo>
                    <a:pt x="1928707" y="1132068"/>
                    <a:pt x="1934811" y="1130848"/>
                    <a:pt x="1936031" y="1130848"/>
                  </a:cubicBezTo>
                  <a:cubicBezTo>
                    <a:pt x="1936031" y="1130848"/>
                    <a:pt x="1937252" y="1130848"/>
                    <a:pt x="1937252" y="1130848"/>
                  </a:cubicBezTo>
                  <a:cubicBezTo>
                    <a:pt x="1937252" y="1130848"/>
                    <a:pt x="1937252" y="1130848"/>
                    <a:pt x="1937252" y="1130848"/>
                  </a:cubicBezTo>
                  <a:cubicBezTo>
                    <a:pt x="1937252" y="1130848"/>
                    <a:pt x="1937252" y="1132068"/>
                    <a:pt x="1937252" y="1132068"/>
                  </a:cubicBezTo>
                  <a:cubicBezTo>
                    <a:pt x="1936031" y="1134510"/>
                    <a:pt x="1936031" y="1132068"/>
                    <a:pt x="1934811" y="1135731"/>
                  </a:cubicBezTo>
                  <a:cubicBezTo>
                    <a:pt x="1933590" y="1138172"/>
                    <a:pt x="1931149" y="1138172"/>
                    <a:pt x="1931149" y="1138172"/>
                  </a:cubicBezTo>
                  <a:close/>
                  <a:moveTo>
                    <a:pt x="1932369" y="1150379"/>
                  </a:moveTo>
                  <a:cubicBezTo>
                    <a:pt x="1931149" y="1151600"/>
                    <a:pt x="1929928" y="1152820"/>
                    <a:pt x="1928707" y="1154041"/>
                  </a:cubicBezTo>
                  <a:cubicBezTo>
                    <a:pt x="1927486" y="1154041"/>
                    <a:pt x="1927486" y="1155262"/>
                    <a:pt x="1926266" y="1155262"/>
                  </a:cubicBezTo>
                  <a:cubicBezTo>
                    <a:pt x="1927486" y="1154041"/>
                    <a:pt x="1929928" y="1151600"/>
                    <a:pt x="1932369" y="1150379"/>
                  </a:cubicBezTo>
                  <a:close/>
                  <a:moveTo>
                    <a:pt x="1938473" y="1194324"/>
                  </a:moveTo>
                  <a:cubicBezTo>
                    <a:pt x="1939693" y="1193103"/>
                    <a:pt x="1940914" y="1191883"/>
                    <a:pt x="1942135" y="1191883"/>
                  </a:cubicBezTo>
                  <a:cubicBezTo>
                    <a:pt x="1942135" y="1191883"/>
                    <a:pt x="1942135" y="1193103"/>
                    <a:pt x="1942135" y="1193103"/>
                  </a:cubicBezTo>
                  <a:cubicBezTo>
                    <a:pt x="1942135" y="1196766"/>
                    <a:pt x="1940914" y="1199207"/>
                    <a:pt x="1939693" y="1197986"/>
                  </a:cubicBezTo>
                  <a:cubicBezTo>
                    <a:pt x="1939693" y="1197986"/>
                    <a:pt x="1939693" y="1196766"/>
                    <a:pt x="1938473" y="1194324"/>
                  </a:cubicBezTo>
                  <a:close/>
                  <a:moveTo>
                    <a:pt x="1885983" y="1141834"/>
                  </a:moveTo>
                  <a:cubicBezTo>
                    <a:pt x="1885983" y="1141834"/>
                    <a:pt x="1884762" y="1141834"/>
                    <a:pt x="1885983" y="1141834"/>
                  </a:cubicBezTo>
                  <a:cubicBezTo>
                    <a:pt x="1884762" y="1143055"/>
                    <a:pt x="1883541" y="1143055"/>
                    <a:pt x="1883541" y="1141834"/>
                  </a:cubicBezTo>
                  <a:cubicBezTo>
                    <a:pt x="1883541" y="1141834"/>
                    <a:pt x="1883541" y="1141834"/>
                    <a:pt x="1883541" y="1141834"/>
                  </a:cubicBezTo>
                  <a:cubicBezTo>
                    <a:pt x="1883541" y="1141834"/>
                    <a:pt x="1884762" y="1141834"/>
                    <a:pt x="1885983" y="1141834"/>
                  </a:cubicBezTo>
                  <a:close/>
                  <a:moveTo>
                    <a:pt x="2175289" y="1232166"/>
                  </a:moveTo>
                  <a:cubicBezTo>
                    <a:pt x="2175289" y="1232166"/>
                    <a:pt x="2174068" y="1233387"/>
                    <a:pt x="2174068" y="1234607"/>
                  </a:cubicBezTo>
                  <a:cubicBezTo>
                    <a:pt x="2171627" y="1238270"/>
                    <a:pt x="2170406" y="1240711"/>
                    <a:pt x="2169185" y="1235828"/>
                  </a:cubicBezTo>
                  <a:cubicBezTo>
                    <a:pt x="2169185" y="1234607"/>
                    <a:pt x="2167964" y="1233387"/>
                    <a:pt x="2167964" y="1233387"/>
                  </a:cubicBezTo>
                  <a:cubicBezTo>
                    <a:pt x="2167964" y="1232166"/>
                    <a:pt x="2169185" y="1230945"/>
                    <a:pt x="2169185" y="1229724"/>
                  </a:cubicBezTo>
                  <a:cubicBezTo>
                    <a:pt x="2170406" y="1230945"/>
                    <a:pt x="2172847" y="1230945"/>
                    <a:pt x="2175289" y="1232166"/>
                  </a:cubicBezTo>
                  <a:close/>
                  <a:moveTo>
                    <a:pt x="2174068" y="1222400"/>
                  </a:moveTo>
                  <a:cubicBezTo>
                    <a:pt x="2175289" y="1222400"/>
                    <a:pt x="2177730" y="1221180"/>
                    <a:pt x="2177730" y="1222400"/>
                  </a:cubicBezTo>
                  <a:cubicBezTo>
                    <a:pt x="2177730" y="1222400"/>
                    <a:pt x="2177730" y="1222400"/>
                    <a:pt x="2178951" y="1222400"/>
                  </a:cubicBezTo>
                  <a:cubicBezTo>
                    <a:pt x="2178951" y="1222400"/>
                    <a:pt x="2178951" y="1222400"/>
                    <a:pt x="2178951" y="1222400"/>
                  </a:cubicBezTo>
                  <a:cubicBezTo>
                    <a:pt x="2178951" y="1222400"/>
                    <a:pt x="2178951" y="1222400"/>
                    <a:pt x="2178951" y="1222400"/>
                  </a:cubicBezTo>
                  <a:cubicBezTo>
                    <a:pt x="2177730" y="1223621"/>
                    <a:pt x="2178951" y="1221180"/>
                    <a:pt x="2176509" y="1223621"/>
                  </a:cubicBezTo>
                  <a:cubicBezTo>
                    <a:pt x="2176509" y="1224842"/>
                    <a:pt x="2175289" y="1222400"/>
                    <a:pt x="2174068" y="1222400"/>
                  </a:cubicBezTo>
                  <a:cubicBezTo>
                    <a:pt x="2174068" y="1222400"/>
                    <a:pt x="2174068" y="1222400"/>
                    <a:pt x="2174068" y="1222400"/>
                  </a:cubicBezTo>
                  <a:close/>
                  <a:moveTo>
                    <a:pt x="2182613" y="1262684"/>
                  </a:moveTo>
                  <a:cubicBezTo>
                    <a:pt x="2182613" y="1262684"/>
                    <a:pt x="2182613" y="1262684"/>
                    <a:pt x="2182613" y="1262684"/>
                  </a:cubicBezTo>
                  <a:cubicBezTo>
                    <a:pt x="2183834" y="1262684"/>
                    <a:pt x="2183834" y="1262684"/>
                    <a:pt x="2182613" y="1262684"/>
                  </a:cubicBezTo>
                  <a:cubicBezTo>
                    <a:pt x="2182613" y="1265125"/>
                    <a:pt x="2181392" y="1266346"/>
                    <a:pt x="2181392" y="1268787"/>
                  </a:cubicBezTo>
                  <a:cubicBezTo>
                    <a:pt x="2181392" y="1266346"/>
                    <a:pt x="2182613" y="1263904"/>
                    <a:pt x="2182613" y="1262684"/>
                  </a:cubicBezTo>
                  <a:close/>
                  <a:moveTo>
                    <a:pt x="2181392" y="1154041"/>
                  </a:moveTo>
                  <a:cubicBezTo>
                    <a:pt x="2182613" y="1155262"/>
                    <a:pt x="2183834" y="1156482"/>
                    <a:pt x="2183834" y="1157703"/>
                  </a:cubicBezTo>
                  <a:cubicBezTo>
                    <a:pt x="2183834" y="1157703"/>
                    <a:pt x="2185054" y="1158924"/>
                    <a:pt x="2185054" y="1158924"/>
                  </a:cubicBezTo>
                  <a:cubicBezTo>
                    <a:pt x="2183834" y="1161365"/>
                    <a:pt x="2183834" y="1161365"/>
                    <a:pt x="2182613" y="1161365"/>
                  </a:cubicBezTo>
                  <a:cubicBezTo>
                    <a:pt x="2182613" y="1158924"/>
                    <a:pt x="2182613" y="1156482"/>
                    <a:pt x="2181392" y="1154041"/>
                  </a:cubicBezTo>
                  <a:close/>
                  <a:moveTo>
                    <a:pt x="2194820" y="1165028"/>
                  </a:moveTo>
                  <a:cubicBezTo>
                    <a:pt x="2193599" y="1167469"/>
                    <a:pt x="2192378" y="1168689"/>
                    <a:pt x="2191158" y="1163807"/>
                  </a:cubicBezTo>
                  <a:cubicBezTo>
                    <a:pt x="2191158" y="1162586"/>
                    <a:pt x="2191158" y="1162586"/>
                    <a:pt x="2189937" y="1161365"/>
                  </a:cubicBezTo>
                  <a:cubicBezTo>
                    <a:pt x="2189937" y="1161365"/>
                    <a:pt x="2191158" y="1161365"/>
                    <a:pt x="2192378" y="1161365"/>
                  </a:cubicBezTo>
                  <a:cubicBezTo>
                    <a:pt x="2192378" y="1161365"/>
                    <a:pt x="2193599" y="1162586"/>
                    <a:pt x="2193599" y="1162586"/>
                  </a:cubicBezTo>
                  <a:cubicBezTo>
                    <a:pt x="2192378" y="1162586"/>
                    <a:pt x="2192378" y="1163807"/>
                    <a:pt x="2194820" y="1165028"/>
                  </a:cubicBezTo>
                  <a:close/>
                  <a:moveTo>
                    <a:pt x="2192378" y="1243152"/>
                  </a:moveTo>
                  <a:cubicBezTo>
                    <a:pt x="2193599" y="1244373"/>
                    <a:pt x="2194820" y="1246814"/>
                    <a:pt x="2196041" y="1248035"/>
                  </a:cubicBezTo>
                  <a:cubicBezTo>
                    <a:pt x="2197261" y="1249256"/>
                    <a:pt x="2197261" y="1250477"/>
                    <a:pt x="2198482" y="1250477"/>
                  </a:cubicBezTo>
                  <a:cubicBezTo>
                    <a:pt x="2198482" y="1250477"/>
                    <a:pt x="2198482" y="1250477"/>
                    <a:pt x="2198482" y="1250477"/>
                  </a:cubicBezTo>
                  <a:cubicBezTo>
                    <a:pt x="2198482" y="1252918"/>
                    <a:pt x="2197261" y="1254139"/>
                    <a:pt x="2197261" y="1254139"/>
                  </a:cubicBezTo>
                  <a:cubicBezTo>
                    <a:pt x="2196041" y="1254139"/>
                    <a:pt x="2196041" y="1248035"/>
                    <a:pt x="2193599" y="1249256"/>
                  </a:cubicBezTo>
                  <a:cubicBezTo>
                    <a:pt x="2192378" y="1249256"/>
                    <a:pt x="2191158" y="1249256"/>
                    <a:pt x="2191158" y="1250477"/>
                  </a:cubicBezTo>
                  <a:cubicBezTo>
                    <a:pt x="2191158" y="1254139"/>
                    <a:pt x="2189937" y="1251697"/>
                    <a:pt x="2188716" y="1249256"/>
                  </a:cubicBezTo>
                  <a:cubicBezTo>
                    <a:pt x="2188716" y="1248035"/>
                    <a:pt x="2189937" y="1244373"/>
                    <a:pt x="2189937" y="1241931"/>
                  </a:cubicBezTo>
                  <a:cubicBezTo>
                    <a:pt x="2189937" y="1243152"/>
                    <a:pt x="2191158" y="1243152"/>
                    <a:pt x="2192378" y="1243152"/>
                  </a:cubicBezTo>
                  <a:close/>
                  <a:moveTo>
                    <a:pt x="2191158" y="1270008"/>
                  </a:moveTo>
                  <a:cubicBezTo>
                    <a:pt x="2189937" y="1270008"/>
                    <a:pt x="2188716" y="1268787"/>
                    <a:pt x="2188716" y="1266346"/>
                  </a:cubicBezTo>
                  <a:cubicBezTo>
                    <a:pt x="2188716" y="1267566"/>
                    <a:pt x="2189937" y="1268787"/>
                    <a:pt x="2191158" y="1270008"/>
                  </a:cubicBezTo>
                  <a:close/>
                  <a:moveTo>
                    <a:pt x="2200923" y="1252918"/>
                  </a:moveTo>
                  <a:cubicBezTo>
                    <a:pt x="2202144" y="1252918"/>
                    <a:pt x="2203365" y="1251697"/>
                    <a:pt x="2204585" y="1251697"/>
                  </a:cubicBezTo>
                  <a:lnTo>
                    <a:pt x="2203365" y="1255359"/>
                  </a:lnTo>
                  <a:cubicBezTo>
                    <a:pt x="2203365" y="1255359"/>
                    <a:pt x="2202144" y="1255359"/>
                    <a:pt x="2200923" y="1252918"/>
                  </a:cubicBezTo>
                  <a:cubicBezTo>
                    <a:pt x="2202144" y="1254139"/>
                    <a:pt x="2200923" y="1254139"/>
                    <a:pt x="2200923" y="1252918"/>
                  </a:cubicBezTo>
                  <a:close/>
                  <a:moveTo>
                    <a:pt x="2218013" y="1124744"/>
                  </a:moveTo>
                  <a:cubicBezTo>
                    <a:pt x="2218013" y="1124744"/>
                    <a:pt x="2218013" y="1125965"/>
                    <a:pt x="2219234" y="1125965"/>
                  </a:cubicBezTo>
                  <a:cubicBezTo>
                    <a:pt x="2219234" y="1125965"/>
                    <a:pt x="2219234" y="1125965"/>
                    <a:pt x="2218013" y="1127186"/>
                  </a:cubicBezTo>
                  <a:cubicBezTo>
                    <a:pt x="2218013" y="1127186"/>
                    <a:pt x="2218013" y="1124744"/>
                    <a:pt x="2218013" y="1124744"/>
                  </a:cubicBezTo>
                  <a:close/>
                  <a:moveTo>
                    <a:pt x="2297359" y="1031971"/>
                  </a:moveTo>
                  <a:cubicBezTo>
                    <a:pt x="2294917" y="1029530"/>
                    <a:pt x="2293697" y="1030750"/>
                    <a:pt x="2292476" y="1034412"/>
                  </a:cubicBezTo>
                  <a:cubicBezTo>
                    <a:pt x="2288814" y="1041737"/>
                    <a:pt x="2288814" y="1039295"/>
                    <a:pt x="2287593" y="1038074"/>
                  </a:cubicBezTo>
                  <a:cubicBezTo>
                    <a:pt x="2287593" y="1038074"/>
                    <a:pt x="2287593" y="1038074"/>
                    <a:pt x="2287593" y="1038074"/>
                  </a:cubicBezTo>
                  <a:cubicBezTo>
                    <a:pt x="2288814" y="1036854"/>
                    <a:pt x="2290035" y="1036854"/>
                    <a:pt x="2291255" y="1034412"/>
                  </a:cubicBezTo>
                  <a:cubicBezTo>
                    <a:pt x="2293697" y="1031971"/>
                    <a:pt x="2296138" y="1030750"/>
                    <a:pt x="2298579" y="1029530"/>
                  </a:cubicBezTo>
                  <a:cubicBezTo>
                    <a:pt x="2298579" y="1029530"/>
                    <a:pt x="2299800" y="1029530"/>
                    <a:pt x="2301021" y="1028309"/>
                  </a:cubicBezTo>
                  <a:cubicBezTo>
                    <a:pt x="2301021" y="1028309"/>
                    <a:pt x="2301021" y="1028309"/>
                    <a:pt x="2301021" y="1028309"/>
                  </a:cubicBezTo>
                  <a:cubicBezTo>
                    <a:pt x="2301021" y="1029530"/>
                    <a:pt x="2299800" y="1029530"/>
                    <a:pt x="2299800" y="1029530"/>
                  </a:cubicBezTo>
                  <a:cubicBezTo>
                    <a:pt x="2296138" y="1025867"/>
                    <a:pt x="2297359" y="1031971"/>
                    <a:pt x="2297359" y="1031971"/>
                  </a:cubicBezTo>
                  <a:close/>
                  <a:moveTo>
                    <a:pt x="2285152" y="1016102"/>
                  </a:moveTo>
                  <a:cubicBezTo>
                    <a:pt x="2286372" y="1014881"/>
                    <a:pt x="2287593" y="1014881"/>
                    <a:pt x="2287593" y="1013660"/>
                  </a:cubicBezTo>
                  <a:cubicBezTo>
                    <a:pt x="2286372" y="1017323"/>
                    <a:pt x="2286372" y="1017323"/>
                    <a:pt x="2285152" y="1016102"/>
                  </a:cubicBezTo>
                  <a:close/>
                  <a:moveTo>
                    <a:pt x="2288814" y="1084461"/>
                  </a:moveTo>
                  <a:cubicBezTo>
                    <a:pt x="2288814" y="1085682"/>
                    <a:pt x="2287593" y="1085682"/>
                    <a:pt x="2286372" y="1085682"/>
                  </a:cubicBezTo>
                  <a:cubicBezTo>
                    <a:pt x="2285152" y="1085682"/>
                    <a:pt x="2283931" y="1084461"/>
                    <a:pt x="2281490" y="1083240"/>
                  </a:cubicBezTo>
                  <a:cubicBezTo>
                    <a:pt x="2281490" y="1083240"/>
                    <a:pt x="2282710" y="1082020"/>
                    <a:pt x="2282710" y="1080799"/>
                  </a:cubicBezTo>
                  <a:cubicBezTo>
                    <a:pt x="2285152" y="1083240"/>
                    <a:pt x="2286372" y="1083240"/>
                    <a:pt x="2288814" y="1084461"/>
                  </a:cubicBezTo>
                  <a:close/>
                  <a:moveTo>
                    <a:pt x="2302242" y="1028309"/>
                  </a:moveTo>
                  <a:cubicBezTo>
                    <a:pt x="2303462" y="1028309"/>
                    <a:pt x="2303462" y="1028309"/>
                    <a:pt x="2304683" y="1028309"/>
                  </a:cubicBezTo>
                  <a:cubicBezTo>
                    <a:pt x="2303462" y="1030750"/>
                    <a:pt x="2303462" y="1029530"/>
                    <a:pt x="2302242" y="1028309"/>
                  </a:cubicBezTo>
                  <a:close/>
                  <a:moveTo>
                    <a:pt x="2333980" y="1034412"/>
                  </a:moveTo>
                  <a:cubicBezTo>
                    <a:pt x="2338863" y="1036854"/>
                    <a:pt x="2344966" y="1036854"/>
                    <a:pt x="2349849" y="1039295"/>
                  </a:cubicBezTo>
                  <a:cubicBezTo>
                    <a:pt x="2353511" y="1041737"/>
                    <a:pt x="2358394" y="1045399"/>
                    <a:pt x="2363277" y="1047840"/>
                  </a:cubicBezTo>
                  <a:cubicBezTo>
                    <a:pt x="2363277" y="1047840"/>
                    <a:pt x="2363277" y="1047840"/>
                    <a:pt x="2363277" y="1047840"/>
                  </a:cubicBezTo>
                  <a:cubicBezTo>
                    <a:pt x="2362056" y="1047840"/>
                    <a:pt x="2360835" y="1047840"/>
                    <a:pt x="2359614" y="1047840"/>
                  </a:cubicBezTo>
                  <a:cubicBezTo>
                    <a:pt x="2358394" y="1046619"/>
                    <a:pt x="2355952" y="1045399"/>
                    <a:pt x="2352290" y="1045399"/>
                  </a:cubicBezTo>
                  <a:cubicBezTo>
                    <a:pt x="2352290" y="1045399"/>
                    <a:pt x="2351070" y="1045399"/>
                    <a:pt x="2351070" y="1045399"/>
                  </a:cubicBezTo>
                  <a:cubicBezTo>
                    <a:pt x="2349849" y="1045399"/>
                    <a:pt x="2349849" y="1045399"/>
                    <a:pt x="2348628" y="1044178"/>
                  </a:cubicBezTo>
                  <a:cubicBezTo>
                    <a:pt x="2344966" y="1042957"/>
                    <a:pt x="2341304" y="1041737"/>
                    <a:pt x="2338863" y="1042957"/>
                  </a:cubicBezTo>
                  <a:cubicBezTo>
                    <a:pt x="2336421" y="1041737"/>
                    <a:pt x="2336421" y="1041737"/>
                    <a:pt x="2336421" y="1042957"/>
                  </a:cubicBezTo>
                  <a:cubicBezTo>
                    <a:pt x="2336421" y="1042957"/>
                    <a:pt x="2336421" y="1042957"/>
                    <a:pt x="2336421" y="1042957"/>
                  </a:cubicBezTo>
                  <a:cubicBezTo>
                    <a:pt x="2337642" y="1040516"/>
                    <a:pt x="2337642" y="1039295"/>
                    <a:pt x="2337642" y="1039295"/>
                  </a:cubicBezTo>
                  <a:cubicBezTo>
                    <a:pt x="2335200" y="1040516"/>
                    <a:pt x="2333980" y="1041737"/>
                    <a:pt x="2332759" y="1038074"/>
                  </a:cubicBezTo>
                  <a:cubicBezTo>
                    <a:pt x="2331538" y="1035633"/>
                    <a:pt x="2330318" y="1038074"/>
                    <a:pt x="2327876" y="1038074"/>
                  </a:cubicBezTo>
                  <a:cubicBezTo>
                    <a:pt x="2327876" y="1038074"/>
                    <a:pt x="2326656" y="1039295"/>
                    <a:pt x="2326656" y="1039295"/>
                  </a:cubicBezTo>
                  <a:cubicBezTo>
                    <a:pt x="2326656" y="1039295"/>
                    <a:pt x="2325435" y="1040516"/>
                    <a:pt x="2324214" y="1040516"/>
                  </a:cubicBezTo>
                  <a:cubicBezTo>
                    <a:pt x="2322993" y="1039295"/>
                    <a:pt x="2322993" y="1040516"/>
                    <a:pt x="2321773" y="1040516"/>
                  </a:cubicBezTo>
                  <a:cubicBezTo>
                    <a:pt x="2320552" y="1039295"/>
                    <a:pt x="2321773" y="1038074"/>
                    <a:pt x="2320552" y="1040516"/>
                  </a:cubicBezTo>
                  <a:cubicBezTo>
                    <a:pt x="2320552" y="1040516"/>
                    <a:pt x="2320552" y="1040516"/>
                    <a:pt x="2320552" y="1040516"/>
                  </a:cubicBezTo>
                  <a:cubicBezTo>
                    <a:pt x="2318111" y="1040516"/>
                    <a:pt x="2315669" y="1039295"/>
                    <a:pt x="2314449" y="1039295"/>
                  </a:cubicBezTo>
                  <a:cubicBezTo>
                    <a:pt x="2315669" y="1038074"/>
                    <a:pt x="2315669" y="1036854"/>
                    <a:pt x="2316890" y="1035633"/>
                  </a:cubicBezTo>
                  <a:cubicBezTo>
                    <a:pt x="2316890" y="1035633"/>
                    <a:pt x="2316890" y="1035633"/>
                    <a:pt x="2316890" y="1035633"/>
                  </a:cubicBezTo>
                  <a:cubicBezTo>
                    <a:pt x="2322993" y="1033192"/>
                    <a:pt x="2331538" y="1031971"/>
                    <a:pt x="2333980" y="1034412"/>
                  </a:cubicBezTo>
                  <a:close/>
                  <a:moveTo>
                    <a:pt x="2325435" y="1017323"/>
                  </a:moveTo>
                  <a:cubicBezTo>
                    <a:pt x="2326656" y="1016102"/>
                    <a:pt x="2326656" y="1016102"/>
                    <a:pt x="2327876" y="1014881"/>
                  </a:cubicBezTo>
                  <a:cubicBezTo>
                    <a:pt x="2329097" y="1013660"/>
                    <a:pt x="2330318" y="1011219"/>
                    <a:pt x="2330318" y="1011219"/>
                  </a:cubicBezTo>
                  <a:cubicBezTo>
                    <a:pt x="2330318" y="1011219"/>
                    <a:pt x="2330318" y="1009998"/>
                    <a:pt x="2331538" y="1008778"/>
                  </a:cubicBezTo>
                  <a:cubicBezTo>
                    <a:pt x="2331538" y="1008778"/>
                    <a:pt x="2332759" y="1008778"/>
                    <a:pt x="2332759" y="1009998"/>
                  </a:cubicBezTo>
                  <a:cubicBezTo>
                    <a:pt x="2336421" y="1012440"/>
                    <a:pt x="2340083" y="1013660"/>
                    <a:pt x="2343745" y="1016102"/>
                  </a:cubicBezTo>
                  <a:cubicBezTo>
                    <a:pt x="2342525" y="1016102"/>
                    <a:pt x="2342525" y="1016102"/>
                    <a:pt x="2341304" y="1016102"/>
                  </a:cubicBezTo>
                  <a:cubicBezTo>
                    <a:pt x="2338863" y="1017323"/>
                    <a:pt x="2336421" y="1016102"/>
                    <a:pt x="2336421" y="1018543"/>
                  </a:cubicBezTo>
                  <a:cubicBezTo>
                    <a:pt x="2336421" y="1022205"/>
                    <a:pt x="2331538" y="1019764"/>
                    <a:pt x="2327876" y="1017323"/>
                  </a:cubicBezTo>
                  <a:cubicBezTo>
                    <a:pt x="2326656" y="1018543"/>
                    <a:pt x="2325435" y="1018543"/>
                    <a:pt x="2325435" y="1017323"/>
                  </a:cubicBezTo>
                  <a:close/>
                  <a:moveTo>
                    <a:pt x="2347407" y="1018543"/>
                  </a:moveTo>
                  <a:cubicBezTo>
                    <a:pt x="2349849" y="1019764"/>
                    <a:pt x="2352290" y="1019764"/>
                    <a:pt x="2354732" y="1019764"/>
                  </a:cubicBezTo>
                  <a:cubicBezTo>
                    <a:pt x="2354732" y="1020985"/>
                    <a:pt x="2353511" y="1020985"/>
                    <a:pt x="2352290" y="1020985"/>
                  </a:cubicBezTo>
                  <a:cubicBezTo>
                    <a:pt x="2351070" y="1020985"/>
                    <a:pt x="2349849" y="1019764"/>
                    <a:pt x="2347407" y="1018543"/>
                  </a:cubicBezTo>
                  <a:close/>
                  <a:moveTo>
                    <a:pt x="2331538" y="1140613"/>
                  </a:moveTo>
                  <a:cubicBezTo>
                    <a:pt x="2330318" y="1140613"/>
                    <a:pt x="2329097" y="1139393"/>
                    <a:pt x="2327876" y="1138172"/>
                  </a:cubicBezTo>
                  <a:cubicBezTo>
                    <a:pt x="2330318" y="1139393"/>
                    <a:pt x="2331538" y="1139393"/>
                    <a:pt x="2333980" y="1140613"/>
                  </a:cubicBezTo>
                  <a:cubicBezTo>
                    <a:pt x="2332759" y="1140613"/>
                    <a:pt x="2332759" y="1140613"/>
                    <a:pt x="2331538" y="1140613"/>
                  </a:cubicBezTo>
                  <a:close/>
                  <a:moveTo>
                    <a:pt x="2332759" y="1165028"/>
                  </a:moveTo>
                  <a:cubicBezTo>
                    <a:pt x="2330318" y="1169910"/>
                    <a:pt x="2330318" y="1167469"/>
                    <a:pt x="2329097" y="1165028"/>
                  </a:cubicBezTo>
                  <a:cubicBezTo>
                    <a:pt x="2329097" y="1165028"/>
                    <a:pt x="2329097" y="1163807"/>
                    <a:pt x="2329097" y="1163807"/>
                  </a:cubicBezTo>
                  <a:cubicBezTo>
                    <a:pt x="2329097" y="1163807"/>
                    <a:pt x="2329097" y="1162586"/>
                    <a:pt x="2329097" y="1162586"/>
                  </a:cubicBezTo>
                  <a:cubicBezTo>
                    <a:pt x="2330318" y="1163807"/>
                    <a:pt x="2331538" y="1163807"/>
                    <a:pt x="2332759" y="1165028"/>
                  </a:cubicBezTo>
                  <a:close/>
                  <a:moveTo>
                    <a:pt x="2326656" y="1047840"/>
                  </a:moveTo>
                  <a:cubicBezTo>
                    <a:pt x="2326656" y="1047840"/>
                    <a:pt x="2326656" y="1046619"/>
                    <a:pt x="2325435" y="1045399"/>
                  </a:cubicBezTo>
                  <a:cubicBezTo>
                    <a:pt x="2325435" y="1045399"/>
                    <a:pt x="2325435" y="1045399"/>
                    <a:pt x="2325435" y="1045399"/>
                  </a:cubicBezTo>
                  <a:cubicBezTo>
                    <a:pt x="2326656" y="1045399"/>
                    <a:pt x="2326656" y="1045399"/>
                    <a:pt x="2327876" y="1046619"/>
                  </a:cubicBezTo>
                  <a:cubicBezTo>
                    <a:pt x="2327876" y="1046619"/>
                    <a:pt x="2327876" y="1047840"/>
                    <a:pt x="2326656" y="1047840"/>
                  </a:cubicBezTo>
                  <a:close/>
                  <a:moveTo>
                    <a:pt x="2322993" y="1012440"/>
                  </a:moveTo>
                  <a:cubicBezTo>
                    <a:pt x="2322993" y="1012440"/>
                    <a:pt x="2322993" y="1014881"/>
                    <a:pt x="2321773" y="1014881"/>
                  </a:cubicBezTo>
                  <a:cubicBezTo>
                    <a:pt x="2321773" y="1014881"/>
                    <a:pt x="2321773" y="1014881"/>
                    <a:pt x="2321773" y="1016102"/>
                  </a:cubicBezTo>
                  <a:cubicBezTo>
                    <a:pt x="2320552" y="1016102"/>
                    <a:pt x="2320552" y="1017323"/>
                    <a:pt x="2319331" y="1017323"/>
                  </a:cubicBezTo>
                  <a:cubicBezTo>
                    <a:pt x="2319331" y="1017323"/>
                    <a:pt x="2319331" y="1017323"/>
                    <a:pt x="2319331" y="1017323"/>
                  </a:cubicBezTo>
                  <a:cubicBezTo>
                    <a:pt x="2319331" y="1017323"/>
                    <a:pt x="2319331" y="1017323"/>
                    <a:pt x="2319331" y="1017323"/>
                  </a:cubicBezTo>
                  <a:cubicBezTo>
                    <a:pt x="2319331" y="1017323"/>
                    <a:pt x="2319331" y="1017323"/>
                    <a:pt x="2319331" y="1017323"/>
                  </a:cubicBezTo>
                  <a:cubicBezTo>
                    <a:pt x="2318111" y="1017323"/>
                    <a:pt x="2318111" y="1016102"/>
                    <a:pt x="2318111" y="1017323"/>
                  </a:cubicBezTo>
                  <a:cubicBezTo>
                    <a:pt x="2316890" y="1017323"/>
                    <a:pt x="2316890" y="1017323"/>
                    <a:pt x="2313228" y="1018543"/>
                  </a:cubicBezTo>
                  <a:cubicBezTo>
                    <a:pt x="2312007" y="1019764"/>
                    <a:pt x="2309566" y="1018543"/>
                    <a:pt x="2308345" y="1018543"/>
                  </a:cubicBezTo>
                  <a:cubicBezTo>
                    <a:pt x="2308345" y="1017323"/>
                    <a:pt x="2309566" y="1014881"/>
                    <a:pt x="2309566" y="1013660"/>
                  </a:cubicBezTo>
                  <a:cubicBezTo>
                    <a:pt x="2310786" y="1011219"/>
                    <a:pt x="2312007" y="1009998"/>
                    <a:pt x="2313228" y="1007557"/>
                  </a:cubicBezTo>
                  <a:cubicBezTo>
                    <a:pt x="2313228" y="1006336"/>
                    <a:pt x="2313228" y="1006336"/>
                    <a:pt x="2314449" y="1006336"/>
                  </a:cubicBezTo>
                  <a:cubicBezTo>
                    <a:pt x="2315669" y="1006336"/>
                    <a:pt x="2316890" y="1006336"/>
                    <a:pt x="2316890" y="1007557"/>
                  </a:cubicBezTo>
                  <a:cubicBezTo>
                    <a:pt x="2319331" y="1008778"/>
                    <a:pt x="2322993" y="1008778"/>
                    <a:pt x="2326656" y="1009998"/>
                  </a:cubicBezTo>
                  <a:cubicBezTo>
                    <a:pt x="2324214" y="1009998"/>
                    <a:pt x="2324214" y="1011219"/>
                    <a:pt x="2322993" y="1012440"/>
                  </a:cubicBezTo>
                  <a:close/>
                  <a:moveTo>
                    <a:pt x="2313228" y="1041737"/>
                  </a:moveTo>
                  <a:cubicBezTo>
                    <a:pt x="2313228" y="1042957"/>
                    <a:pt x="2312007" y="1044178"/>
                    <a:pt x="2312007" y="1044178"/>
                  </a:cubicBezTo>
                  <a:cubicBezTo>
                    <a:pt x="2312007" y="1044178"/>
                    <a:pt x="2312007" y="1044178"/>
                    <a:pt x="2312007" y="1044178"/>
                  </a:cubicBezTo>
                  <a:cubicBezTo>
                    <a:pt x="2312007" y="1044178"/>
                    <a:pt x="2312007" y="1044178"/>
                    <a:pt x="2312007" y="1044178"/>
                  </a:cubicBezTo>
                  <a:cubicBezTo>
                    <a:pt x="2312007" y="1044178"/>
                    <a:pt x="2312007" y="1044178"/>
                    <a:pt x="2312007" y="1042957"/>
                  </a:cubicBezTo>
                  <a:cubicBezTo>
                    <a:pt x="2312007" y="1041737"/>
                    <a:pt x="2312007" y="1041737"/>
                    <a:pt x="2313228" y="1040516"/>
                  </a:cubicBezTo>
                  <a:cubicBezTo>
                    <a:pt x="2312007" y="1041737"/>
                    <a:pt x="2313228" y="1041737"/>
                    <a:pt x="2313228" y="1041737"/>
                  </a:cubicBezTo>
                  <a:close/>
                  <a:moveTo>
                    <a:pt x="2374263" y="984364"/>
                  </a:moveTo>
                  <a:cubicBezTo>
                    <a:pt x="2374263" y="984364"/>
                    <a:pt x="2374263" y="984364"/>
                    <a:pt x="2374263" y="984364"/>
                  </a:cubicBezTo>
                  <a:cubicBezTo>
                    <a:pt x="2374263" y="984364"/>
                    <a:pt x="2374263" y="984364"/>
                    <a:pt x="2374263" y="984364"/>
                  </a:cubicBezTo>
                  <a:cubicBezTo>
                    <a:pt x="2374263" y="984364"/>
                    <a:pt x="2374263" y="984364"/>
                    <a:pt x="2374263" y="984364"/>
                  </a:cubicBezTo>
                  <a:close/>
                  <a:moveTo>
                    <a:pt x="2735590" y="1185779"/>
                  </a:moveTo>
                  <a:cubicBezTo>
                    <a:pt x="2735590" y="1184559"/>
                    <a:pt x="2736811" y="1184559"/>
                    <a:pt x="2735590" y="1184559"/>
                  </a:cubicBezTo>
                  <a:cubicBezTo>
                    <a:pt x="2736811" y="1184559"/>
                    <a:pt x="2738032" y="1184559"/>
                    <a:pt x="2738032" y="1183338"/>
                  </a:cubicBezTo>
                  <a:cubicBezTo>
                    <a:pt x="2736811" y="1183338"/>
                    <a:pt x="2736811" y="1184559"/>
                    <a:pt x="2735590" y="1184559"/>
                  </a:cubicBezTo>
                  <a:cubicBezTo>
                    <a:pt x="2736811" y="1184559"/>
                    <a:pt x="2736811" y="1185779"/>
                    <a:pt x="2735590" y="1185779"/>
                  </a:cubicBezTo>
                  <a:close/>
                  <a:moveTo>
                    <a:pt x="2850336" y="1464099"/>
                  </a:moveTo>
                  <a:cubicBezTo>
                    <a:pt x="2850336" y="1464099"/>
                    <a:pt x="2850336" y="1464099"/>
                    <a:pt x="2850336" y="1464099"/>
                  </a:cubicBezTo>
                  <a:cubicBezTo>
                    <a:pt x="2851557" y="1465320"/>
                    <a:pt x="2851557" y="1466540"/>
                    <a:pt x="2852778" y="1466540"/>
                  </a:cubicBezTo>
                  <a:cubicBezTo>
                    <a:pt x="2852778" y="1466540"/>
                    <a:pt x="2852778" y="1466540"/>
                    <a:pt x="2852778" y="1466540"/>
                  </a:cubicBezTo>
                  <a:cubicBezTo>
                    <a:pt x="2850336" y="1467761"/>
                    <a:pt x="2847895" y="1467761"/>
                    <a:pt x="2846674" y="1467761"/>
                  </a:cubicBezTo>
                  <a:cubicBezTo>
                    <a:pt x="2846674" y="1466540"/>
                    <a:pt x="2846674" y="1465320"/>
                    <a:pt x="2846674" y="1464099"/>
                  </a:cubicBezTo>
                  <a:cubicBezTo>
                    <a:pt x="2846674" y="1464099"/>
                    <a:pt x="2846674" y="1464099"/>
                    <a:pt x="2846674" y="1464099"/>
                  </a:cubicBezTo>
                  <a:cubicBezTo>
                    <a:pt x="2847895" y="1465320"/>
                    <a:pt x="2849115" y="1464099"/>
                    <a:pt x="2850336" y="1464099"/>
                  </a:cubicBezTo>
                  <a:close/>
                  <a:moveTo>
                    <a:pt x="2850336" y="1439685"/>
                  </a:moveTo>
                  <a:cubicBezTo>
                    <a:pt x="2851557" y="1439685"/>
                    <a:pt x="2851557" y="1439685"/>
                    <a:pt x="2852778" y="1438464"/>
                  </a:cubicBezTo>
                  <a:cubicBezTo>
                    <a:pt x="2852778" y="1442126"/>
                    <a:pt x="2851557" y="1440906"/>
                    <a:pt x="2850336" y="1439685"/>
                  </a:cubicBezTo>
                  <a:close/>
                  <a:moveTo>
                    <a:pt x="2844233" y="1460437"/>
                  </a:moveTo>
                  <a:cubicBezTo>
                    <a:pt x="2844233" y="1460437"/>
                    <a:pt x="2840571" y="1461658"/>
                    <a:pt x="2839350" y="1462878"/>
                  </a:cubicBezTo>
                  <a:cubicBezTo>
                    <a:pt x="2838129" y="1462878"/>
                    <a:pt x="2835688" y="1464099"/>
                    <a:pt x="2834467" y="1464099"/>
                  </a:cubicBezTo>
                  <a:cubicBezTo>
                    <a:pt x="2830805" y="1464099"/>
                    <a:pt x="2832026" y="1464099"/>
                    <a:pt x="2829584" y="1464099"/>
                  </a:cubicBezTo>
                  <a:cubicBezTo>
                    <a:pt x="2827143" y="1464099"/>
                    <a:pt x="2829584" y="1462878"/>
                    <a:pt x="2825922" y="1464099"/>
                  </a:cubicBezTo>
                  <a:cubicBezTo>
                    <a:pt x="2822260" y="1464099"/>
                    <a:pt x="2819819" y="1464099"/>
                    <a:pt x="2816157" y="1465320"/>
                  </a:cubicBezTo>
                  <a:cubicBezTo>
                    <a:pt x="2814936" y="1465320"/>
                    <a:pt x="2814936" y="1465320"/>
                    <a:pt x="2813715" y="1466540"/>
                  </a:cubicBezTo>
                  <a:cubicBezTo>
                    <a:pt x="2813715" y="1466540"/>
                    <a:pt x="2812494" y="1466540"/>
                    <a:pt x="2812494" y="1466540"/>
                  </a:cubicBezTo>
                  <a:cubicBezTo>
                    <a:pt x="2810053" y="1466540"/>
                    <a:pt x="2807612" y="1467761"/>
                    <a:pt x="2805170" y="1468982"/>
                  </a:cubicBezTo>
                  <a:cubicBezTo>
                    <a:pt x="2803950" y="1468982"/>
                    <a:pt x="2802729" y="1468982"/>
                    <a:pt x="2801508" y="1468982"/>
                  </a:cubicBezTo>
                  <a:cubicBezTo>
                    <a:pt x="2801508" y="1468982"/>
                    <a:pt x="2801508" y="1468982"/>
                    <a:pt x="2801508" y="1468982"/>
                  </a:cubicBezTo>
                  <a:cubicBezTo>
                    <a:pt x="2806391" y="1466540"/>
                    <a:pt x="2811274" y="1464099"/>
                    <a:pt x="2814936" y="1460437"/>
                  </a:cubicBezTo>
                  <a:cubicBezTo>
                    <a:pt x="2818598" y="1457996"/>
                    <a:pt x="2825922" y="1457996"/>
                    <a:pt x="2830805" y="1455554"/>
                  </a:cubicBezTo>
                  <a:cubicBezTo>
                    <a:pt x="2833246" y="1454333"/>
                    <a:pt x="2839350" y="1454333"/>
                    <a:pt x="2844233" y="1454333"/>
                  </a:cubicBezTo>
                  <a:cubicBezTo>
                    <a:pt x="2844233" y="1454333"/>
                    <a:pt x="2844233" y="1454333"/>
                    <a:pt x="2845453" y="1454333"/>
                  </a:cubicBezTo>
                  <a:cubicBezTo>
                    <a:pt x="2846674" y="1454333"/>
                    <a:pt x="2849115" y="1455554"/>
                    <a:pt x="2850336" y="1456775"/>
                  </a:cubicBezTo>
                  <a:cubicBezTo>
                    <a:pt x="2850336" y="1456775"/>
                    <a:pt x="2850336" y="1457996"/>
                    <a:pt x="2850336" y="1459216"/>
                  </a:cubicBezTo>
                  <a:cubicBezTo>
                    <a:pt x="2846674" y="1460437"/>
                    <a:pt x="2845453" y="1460437"/>
                    <a:pt x="2844233" y="1460437"/>
                  </a:cubicBezTo>
                  <a:close/>
                  <a:moveTo>
                    <a:pt x="2844233" y="1465320"/>
                  </a:moveTo>
                  <a:cubicBezTo>
                    <a:pt x="2844233" y="1466540"/>
                    <a:pt x="2844233" y="1466540"/>
                    <a:pt x="2843012" y="1467761"/>
                  </a:cubicBezTo>
                  <a:cubicBezTo>
                    <a:pt x="2843012" y="1467761"/>
                    <a:pt x="2843012" y="1467761"/>
                    <a:pt x="2843012" y="1467761"/>
                  </a:cubicBezTo>
                  <a:cubicBezTo>
                    <a:pt x="2841791" y="1466540"/>
                    <a:pt x="2841791" y="1466540"/>
                    <a:pt x="2840571" y="1465320"/>
                  </a:cubicBezTo>
                  <a:cubicBezTo>
                    <a:pt x="2843012" y="1466540"/>
                    <a:pt x="2844233" y="1465320"/>
                    <a:pt x="2844233" y="1465320"/>
                  </a:cubicBezTo>
                  <a:close/>
                  <a:moveTo>
                    <a:pt x="2838129" y="1467761"/>
                  </a:moveTo>
                  <a:cubicBezTo>
                    <a:pt x="2836908" y="1468982"/>
                    <a:pt x="2836908" y="1470203"/>
                    <a:pt x="2836908" y="1470203"/>
                  </a:cubicBezTo>
                  <a:cubicBezTo>
                    <a:pt x="2836908" y="1470203"/>
                    <a:pt x="2835688" y="1468982"/>
                    <a:pt x="2835688" y="1468982"/>
                  </a:cubicBezTo>
                  <a:cubicBezTo>
                    <a:pt x="2835688" y="1468982"/>
                    <a:pt x="2836908" y="1467761"/>
                    <a:pt x="2838129" y="1467761"/>
                  </a:cubicBezTo>
                  <a:close/>
                  <a:moveTo>
                    <a:pt x="2835688" y="1560534"/>
                  </a:moveTo>
                  <a:cubicBezTo>
                    <a:pt x="2834467" y="1561755"/>
                    <a:pt x="2833246" y="1562976"/>
                    <a:pt x="2833246" y="1562976"/>
                  </a:cubicBezTo>
                  <a:cubicBezTo>
                    <a:pt x="2832026" y="1562976"/>
                    <a:pt x="2832026" y="1562976"/>
                    <a:pt x="2830805" y="1561755"/>
                  </a:cubicBezTo>
                  <a:cubicBezTo>
                    <a:pt x="2832026" y="1561755"/>
                    <a:pt x="2833246" y="1561755"/>
                    <a:pt x="2835688" y="1560534"/>
                  </a:cubicBezTo>
                  <a:cubicBezTo>
                    <a:pt x="2835688" y="1560534"/>
                    <a:pt x="2835688" y="1560534"/>
                    <a:pt x="2835688" y="1560534"/>
                  </a:cubicBezTo>
                  <a:close/>
                  <a:moveTo>
                    <a:pt x="2858881" y="1437244"/>
                  </a:moveTo>
                  <a:cubicBezTo>
                    <a:pt x="2860102" y="1437244"/>
                    <a:pt x="2862543" y="1437244"/>
                    <a:pt x="2863764" y="1437244"/>
                  </a:cubicBezTo>
                  <a:cubicBezTo>
                    <a:pt x="2863764" y="1437244"/>
                    <a:pt x="2863764" y="1438464"/>
                    <a:pt x="2863764" y="1438464"/>
                  </a:cubicBezTo>
                  <a:cubicBezTo>
                    <a:pt x="2863764" y="1438464"/>
                    <a:pt x="2863764" y="1438464"/>
                    <a:pt x="2863764" y="1439685"/>
                  </a:cubicBezTo>
                  <a:cubicBezTo>
                    <a:pt x="2863764" y="1439685"/>
                    <a:pt x="2863764" y="1439685"/>
                    <a:pt x="2863764" y="1439685"/>
                  </a:cubicBezTo>
                  <a:cubicBezTo>
                    <a:pt x="2863764" y="1439685"/>
                    <a:pt x="2861322" y="1440906"/>
                    <a:pt x="2860102" y="1440906"/>
                  </a:cubicBezTo>
                  <a:cubicBezTo>
                    <a:pt x="2860102" y="1439685"/>
                    <a:pt x="2860102" y="1438464"/>
                    <a:pt x="2858881" y="1437244"/>
                  </a:cubicBezTo>
                  <a:close/>
                  <a:moveTo>
                    <a:pt x="2867426" y="1437244"/>
                  </a:moveTo>
                  <a:cubicBezTo>
                    <a:pt x="2871088" y="1437244"/>
                    <a:pt x="2874750" y="1436023"/>
                    <a:pt x="2877192" y="1434802"/>
                  </a:cubicBezTo>
                  <a:cubicBezTo>
                    <a:pt x="2877192" y="1436023"/>
                    <a:pt x="2875971" y="1438464"/>
                    <a:pt x="2875971" y="1439685"/>
                  </a:cubicBezTo>
                  <a:cubicBezTo>
                    <a:pt x="2875971" y="1439685"/>
                    <a:pt x="2875971" y="1439685"/>
                    <a:pt x="2875971" y="1440906"/>
                  </a:cubicBezTo>
                  <a:cubicBezTo>
                    <a:pt x="2874750" y="1439685"/>
                    <a:pt x="2872309" y="1439685"/>
                    <a:pt x="2868647" y="1440906"/>
                  </a:cubicBezTo>
                  <a:cubicBezTo>
                    <a:pt x="2868647" y="1438464"/>
                    <a:pt x="2868647" y="1437244"/>
                    <a:pt x="2867426" y="1437244"/>
                  </a:cubicBezTo>
                  <a:close/>
                  <a:moveTo>
                    <a:pt x="3043207" y="1196766"/>
                  </a:moveTo>
                  <a:cubicBezTo>
                    <a:pt x="3043207" y="1196766"/>
                    <a:pt x="3043207" y="1196766"/>
                    <a:pt x="3043207" y="1196766"/>
                  </a:cubicBezTo>
                  <a:cubicBezTo>
                    <a:pt x="3043207" y="1196766"/>
                    <a:pt x="3043207" y="1196766"/>
                    <a:pt x="3043207" y="1196766"/>
                  </a:cubicBezTo>
                  <a:cubicBezTo>
                    <a:pt x="3043207" y="1196766"/>
                    <a:pt x="3043207" y="1196766"/>
                    <a:pt x="3043207" y="1196766"/>
                  </a:cubicBezTo>
                  <a:close/>
                  <a:moveTo>
                    <a:pt x="3037103" y="1173572"/>
                  </a:moveTo>
                  <a:cubicBezTo>
                    <a:pt x="3037103" y="1173572"/>
                    <a:pt x="3035883" y="1174793"/>
                    <a:pt x="3037103" y="1173572"/>
                  </a:cubicBezTo>
                  <a:cubicBezTo>
                    <a:pt x="3033441" y="1178455"/>
                    <a:pt x="3033441" y="1174793"/>
                    <a:pt x="3032221" y="1172352"/>
                  </a:cubicBezTo>
                  <a:cubicBezTo>
                    <a:pt x="3032221" y="1172352"/>
                    <a:pt x="3032221" y="1172352"/>
                    <a:pt x="3032221" y="1172352"/>
                  </a:cubicBezTo>
                  <a:cubicBezTo>
                    <a:pt x="3034662" y="1172352"/>
                    <a:pt x="3035883" y="1173572"/>
                    <a:pt x="3037103" y="1173572"/>
                  </a:cubicBezTo>
                  <a:close/>
                  <a:moveTo>
                    <a:pt x="3028558" y="1140613"/>
                  </a:moveTo>
                  <a:cubicBezTo>
                    <a:pt x="3028558" y="1140613"/>
                    <a:pt x="3029779" y="1139393"/>
                    <a:pt x="3029779" y="1139393"/>
                  </a:cubicBezTo>
                  <a:cubicBezTo>
                    <a:pt x="3029779" y="1140613"/>
                    <a:pt x="3029779" y="1143055"/>
                    <a:pt x="3029779" y="1143055"/>
                  </a:cubicBezTo>
                  <a:cubicBezTo>
                    <a:pt x="3028558" y="1141834"/>
                    <a:pt x="3028558" y="1141834"/>
                    <a:pt x="3028558" y="1140613"/>
                  </a:cubicBezTo>
                  <a:lnTo>
                    <a:pt x="3028558" y="1140613"/>
                  </a:lnTo>
                  <a:close/>
                  <a:moveTo>
                    <a:pt x="3028558" y="1171131"/>
                  </a:moveTo>
                  <a:cubicBezTo>
                    <a:pt x="3027338" y="1172352"/>
                    <a:pt x="3027338" y="1172352"/>
                    <a:pt x="3027338" y="1172352"/>
                  </a:cubicBezTo>
                  <a:cubicBezTo>
                    <a:pt x="3027338" y="1172352"/>
                    <a:pt x="3027338" y="1171131"/>
                    <a:pt x="3027338" y="1171131"/>
                  </a:cubicBezTo>
                  <a:cubicBezTo>
                    <a:pt x="3027338" y="1171131"/>
                    <a:pt x="3027338" y="1171131"/>
                    <a:pt x="3028558" y="1171131"/>
                  </a:cubicBezTo>
                  <a:close/>
                  <a:moveTo>
                    <a:pt x="3023676" y="1171131"/>
                  </a:moveTo>
                  <a:cubicBezTo>
                    <a:pt x="3023676" y="1171131"/>
                    <a:pt x="3024896" y="1171131"/>
                    <a:pt x="3024896" y="1171131"/>
                  </a:cubicBezTo>
                  <a:cubicBezTo>
                    <a:pt x="3024896" y="1172352"/>
                    <a:pt x="3024896" y="1174793"/>
                    <a:pt x="3024896" y="1174793"/>
                  </a:cubicBezTo>
                  <a:cubicBezTo>
                    <a:pt x="3023676" y="1172352"/>
                    <a:pt x="3023676" y="1172352"/>
                    <a:pt x="3022455" y="1171131"/>
                  </a:cubicBezTo>
                  <a:cubicBezTo>
                    <a:pt x="3022455" y="1171131"/>
                    <a:pt x="3023676" y="1171131"/>
                    <a:pt x="3023676" y="1171131"/>
                  </a:cubicBezTo>
                  <a:close/>
                  <a:moveTo>
                    <a:pt x="3020014" y="1044178"/>
                  </a:moveTo>
                  <a:cubicBezTo>
                    <a:pt x="3020014" y="1045399"/>
                    <a:pt x="3020014" y="1046619"/>
                    <a:pt x="3020014" y="1046619"/>
                  </a:cubicBezTo>
                  <a:cubicBezTo>
                    <a:pt x="3020014" y="1046619"/>
                    <a:pt x="3020014" y="1045399"/>
                    <a:pt x="3018793" y="1045399"/>
                  </a:cubicBezTo>
                  <a:cubicBezTo>
                    <a:pt x="3018793" y="1045399"/>
                    <a:pt x="3018793" y="1045399"/>
                    <a:pt x="3020014" y="1044178"/>
                  </a:cubicBezTo>
                  <a:close/>
                  <a:moveTo>
                    <a:pt x="2934565" y="1046619"/>
                  </a:moveTo>
                  <a:cubicBezTo>
                    <a:pt x="2934565" y="1046619"/>
                    <a:pt x="2933344" y="1046619"/>
                    <a:pt x="2934565" y="1046619"/>
                  </a:cubicBezTo>
                  <a:cubicBezTo>
                    <a:pt x="2933344" y="1047840"/>
                    <a:pt x="2933344" y="1046619"/>
                    <a:pt x="2933344" y="1045399"/>
                  </a:cubicBezTo>
                  <a:cubicBezTo>
                    <a:pt x="2933344" y="1045399"/>
                    <a:pt x="2934565" y="1045399"/>
                    <a:pt x="2934565" y="1046619"/>
                  </a:cubicBezTo>
                  <a:close/>
                  <a:moveTo>
                    <a:pt x="2924799" y="1140613"/>
                  </a:moveTo>
                  <a:lnTo>
                    <a:pt x="2924799" y="1140613"/>
                  </a:lnTo>
                  <a:cubicBezTo>
                    <a:pt x="2924799" y="1140613"/>
                    <a:pt x="2923578" y="1141834"/>
                    <a:pt x="2923578" y="1141834"/>
                  </a:cubicBezTo>
                  <a:cubicBezTo>
                    <a:pt x="2923578" y="1141834"/>
                    <a:pt x="2923578" y="1139393"/>
                    <a:pt x="2923578" y="1138172"/>
                  </a:cubicBezTo>
                  <a:cubicBezTo>
                    <a:pt x="2923578" y="1139393"/>
                    <a:pt x="2924799" y="1140613"/>
                    <a:pt x="2924799" y="1140613"/>
                  </a:cubicBezTo>
                  <a:close/>
                  <a:moveTo>
                    <a:pt x="2919916" y="1172352"/>
                  </a:moveTo>
                  <a:lnTo>
                    <a:pt x="2918695" y="1176014"/>
                  </a:lnTo>
                  <a:cubicBezTo>
                    <a:pt x="2918695" y="1176014"/>
                    <a:pt x="2917475" y="1174793"/>
                    <a:pt x="2917475" y="1174793"/>
                  </a:cubicBezTo>
                  <a:cubicBezTo>
                    <a:pt x="2917475" y="1174793"/>
                    <a:pt x="2917475" y="1173572"/>
                    <a:pt x="2916254" y="1173572"/>
                  </a:cubicBezTo>
                  <a:cubicBezTo>
                    <a:pt x="2917475" y="1173572"/>
                    <a:pt x="2918695" y="1172352"/>
                    <a:pt x="2919916" y="1172352"/>
                  </a:cubicBezTo>
                  <a:close/>
                  <a:moveTo>
                    <a:pt x="2910151" y="1196766"/>
                  </a:moveTo>
                  <a:cubicBezTo>
                    <a:pt x="2910151" y="1196766"/>
                    <a:pt x="2910151" y="1196766"/>
                    <a:pt x="2910151" y="1196766"/>
                  </a:cubicBezTo>
                  <a:cubicBezTo>
                    <a:pt x="2910151" y="1196766"/>
                    <a:pt x="2910151" y="1196766"/>
                    <a:pt x="2910151" y="1196766"/>
                  </a:cubicBezTo>
                  <a:cubicBezTo>
                    <a:pt x="2910151" y="1196766"/>
                    <a:pt x="2910151" y="1196766"/>
                    <a:pt x="2910151" y="1196766"/>
                  </a:cubicBezTo>
                  <a:close/>
                  <a:moveTo>
                    <a:pt x="2888178" y="1399402"/>
                  </a:moveTo>
                  <a:cubicBezTo>
                    <a:pt x="2888178" y="1400623"/>
                    <a:pt x="2886957" y="1400623"/>
                    <a:pt x="2886957" y="1400623"/>
                  </a:cubicBezTo>
                  <a:cubicBezTo>
                    <a:pt x="2886957" y="1400623"/>
                    <a:pt x="2885736" y="1398181"/>
                    <a:pt x="2884516" y="1396961"/>
                  </a:cubicBezTo>
                  <a:cubicBezTo>
                    <a:pt x="2885736" y="1398181"/>
                    <a:pt x="2886957" y="1399402"/>
                    <a:pt x="2888178" y="1399402"/>
                  </a:cubicBezTo>
                  <a:close/>
                  <a:moveTo>
                    <a:pt x="2886957" y="1431140"/>
                  </a:moveTo>
                  <a:cubicBezTo>
                    <a:pt x="2888178" y="1433582"/>
                    <a:pt x="2889399" y="1437244"/>
                    <a:pt x="2891840" y="1439685"/>
                  </a:cubicBezTo>
                  <a:cubicBezTo>
                    <a:pt x="2893061" y="1440906"/>
                    <a:pt x="2893061" y="1442126"/>
                    <a:pt x="2894281" y="1442126"/>
                  </a:cubicBezTo>
                  <a:cubicBezTo>
                    <a:pt x="2893061" y="1442126"/>
                    <a:pt x="2891840" y="1443347"/>
                    <a:pt x="2890619" y="1444568"/>
                  </a:cubicBezTo>
                  <a:cubicBezTo>
                    <a:pt x="2890619" y="1444568"/>
                    <a:pt x="2890619" y="1444568"/>
                    <a:pt x="2889399" y="1444568"/>
                  </a:cubicBezTo>
                  <a:cubicBezTo>
                    <a:pt x="2889399" y="1442126"/>
                    <a:pt x="2889399" y="1434802"/>
                    <a:pt x="2885736" y="1440906"/>
                  </a:cubicBezTo>
                  <a:cubicBezTo>
                    <a:pt x="2885736" y="1440906"/>
                    <a:pt x="2884516" y="1440906"/>
                    <a:pt x="2882074" y="1436023"/>
                  </a:cubicBezTo>
                  <a:cubicBezTo>
                    <a:pt x="2882074" y="1434802"/>
                    <a:pt x="2880854" y="1433582"/>
                    <a:pt x="2880854" y="1433582"/>
                  </a:cubicBezTo>
                  <a:cubicBezTo>
                    <a:pt x="2882074" y="1432361"/>
                    <a:pt x="2884516" y="1431140"/>
                    <a:pt x="2886957" y="1431140"/>
                  </a:cubicBezTo>
                  <a:close/>
                  <a:moveTo>
                    <a:pt x="2871088" y="1392078"/>
                  </a:moveTo>
                  <a:cubicBezTo>
                    <a:pt x="2873529" y="1394519"/>
                    <a:pt x="2877192" y="1390857"/>
                    <a:pt x="2880854" y="1393298"/>
                  </a:cubicBezTo>
                  <a:cubicBezTo>
                    <a:pt x="2880854" y="1393298"/>
                    <a:pt x="2882074" y="1394519"/>
                    <a:pt x="2882074" y="1394519"/>
                  </a:cubicBezTo>
                  <a:cubicBezTo>
                    <a:pt x="2882074" y="1394519"/>
                    <a:pt x="2882074" y="1394519"/>
                    <a:pt x="2880854" y="1394519"/>
                  </a:cubicBezTo>
                  <a:cubicBezTo>
                    <a:pt x="2879633" y="1395740"/>
                    <a:pt x="2878412" y="1395740"/>
                    <a:pt x="2878412" y="1398181"/>
                  </a:cubicBezTo>
                  <a:cubicBezTo>
                    <a:pt x="2878412" y="1403064"/>
                    <a:pt x="2875971" y="1400623"/>
                    <a:pt x="2873529" y="1396961"/>
                  </a:cubicBezTo>
                  <a:cubicBezTo>
                    <a:pt x="2868647" y="1390857"/>
                    <a:pt x="2871088" y="1393298"/>
                    <a:pt x="2868647" y="1396961"/>
                  </a:cubicBezTo>
                  <a:cubicBezTo>
                    <a:pt x="2867426" y="1398181"/>
                    <a:pt x="2867426" y="1395740"/>
                    <a:pt x="2864985" y="1399402"/>
                  </a:cubicBezTo>
                  <a:cubicBezTo>
                    <a:pt x="2863764" y="1400623"/>
                    <a:pt x="2862543" y="1398181"/>
                    <a:pt x="2861322" y="1399402"/>
                  </a:cubicBezTo>
                  <a:cubicBezTo>
                    <a:pt x="2860102" y="1399402"/>
                    <a:pt x="2858881" y="1396961"/>
                    <a:pt x="2858881" y="1396961"/>
                  </a:cubicBezTo>
                  <a:cubicBezTo>
                    <a:pt x="2856440" y="1399402"/>
                    <a:pt x="2852778" y="1395740"/>
                    <a:pt x="2851557" y="1400623"/>
                  </a:cubicBezTo>
                  <a:cubicBezTo>
                    <a:pt x="2849115" y="1409168"/>
                    <a:pt x="2849115" y="1406726"/>
                    <a:pt x="2843012" y="1405505"/>
                  </a:cubicBezTo>
                  <a:cubicBezTo>
                    <a:pt x="2841791" y="1405505"/>
                    <a:pt x="2841791" y="1407947"/>
                    <a:pt x="2844233" y="1410388"/>
                  </a:cubicBezTo>
                  <a:cubicBezTo>
                    <a:pt x="2843012" y="1410388"/>
                    <a:pt x="2843012" y="1410388"/>
                    <a:pt x="2841791" y="1409168"/>
                  </a:cubicBezTo>
                  <a:cubicBezTo>
                    <a:pt x="2836908" y="1406726"/>
                    <a:pt x="2833246" y="1412830"/>
                    <a:pt x="2830805" y="1412830"/>
                  </a:cubicBezTo>
                  <a:cubicBezTo>
                    <a:pt x="2828364" y="1412830"/>
                    <a:pt x="2827143" y="1411609"/>
                    <a:pt x="2828364" y="1409168"/>
                  </a:cubicBezTo>
                  <a:cubicBezTo>
                    <a:pt x="2829584" y="1403064"/>
                    <a:pt x="2821039" y="1407947"/>
                    <a:pt x="2817377" y="1409168"/>
                  </a:cubicBezTo>
                  <a:cubicBezTo>
                    <a:pt x="2810053" y="1411609"/>
                    <a:pt x="2810053" y="1409168"/>
                    <a:pt x="2810053" y="1405505"/>
                  </a:cubicBezTo>
                  <a:cubicBezTo>
                    <a:pt x="2810053" y="1405505"/>
                    <a:pt x="2810053" y="1405505"/>
                    <a:pt x="2810053" y="1405505"/>
                  </a:cubicBezTo>
                  <a:cubicBezTo>
                    <a:pt x="2811274" y="1404285"/>
                    <a:pt x="2813715" y="1403064"/>
                    <a:pt x="2817377" y="1401843"/>
                  </a:cubicBezTo>
                  <a:cubicBezTo>
                    <a:pt x="2821039" y="1400623"/>
                    <a:pt x="2824701" y="1399402"/>
                    <a:pt x="2828364" y="1398181"/>
                  </a:cubicBezTo>
                  <a:cubicBezTo>
                    <a:pt x="2832026" y="1396961"/>
                    <a:pt x="2835688" y="1395740"/>
                    <a:pt x="2839350" y="1394519"/>
                  </a:cubicBezTo>
                  <a:cubicBezTo>
                    <a:pt x="2840571" y="1394519"/>
                    <a:pt x="2841791" y="1393298"/>
                    <a:pt x="2843012" y="1393298"/>
                  </a:cubicBezTo>
                  <a:cubicBezTo>
                    <a:pt x="2843012" y="1399402"/>
                    <a:pt x="2841791" y="1398181"/>
                    <a:pt x="2836908" y="1400623"/>
                  </a:cubicBezTo>
                  <a:cubicBezTo>
                    <a:pt x="2835688" y="1401843"/>
                    <a:pt x="2836908" y="1403064"/>
                    <a:pt x="2839350" y="1405505"/>
                  </a:cubicBezTo>
                  <a:cubicBezTo>
                    <a:pt x="2841791" y="1406726"/>
                    <a:pt x="2843012" y="1407947"/>
                    <a:pt x="2843012" y="1405505"/>
                  </a:cubicBezTo>
                  <a:cubicBezTo>
                    <a:pt x="2843012" y="1404285"/>
                    <a:pt x="2846674" y="1404285"/>
                    <a:pt x="2847895" y="1401843"/>
                  </a:cubicBezTo>
                  <a:cubicBezTo>
                    <a:pt x="2849115" y="1399402"/>
                    <a:pt x="2852778" y="1393298"/>
                    <a:pt x="2858881" y="1396961"/>
                  </a:cubicBezTo>
                  <a:cubicBezTo>
                    <a:pt x="2861322" y="1398181"/>
                    <a:pt x="2868647" y="1389636"/>
                    <a:pt x="2871088" y="1392078"/>
                  </a:cubicBezTo>
                  <a:close/>
                  <a:moveTo>
                    <a:pt x="2861322" y="1324939"/>
                  </a:moveTo>
                  <a:cubicBezTo>
                    <a:pt x="2862543" y="1326160"/>
                    <a:pt x="2863764" y="1327381"/>
                    <a:pt x="2863764" y="1328601"/>
                  </a:cubicBezTo>
                  <a:cubicBezTo>
                    <a:pt x="2863764" y="1329822"/>
                    <a:pt x="2862543" y="1329822"/>
                    <a:pt x="2862543" y="1329822"/>
                  </a:cubicBezTo>
                  <a:cubicBezTo>
                    <a:pt x="2861322" y="1329822"/>
                    <a:pt x="2860102" y="1327381"/>
                    <a:pt x="2858881" y="1326160"/>
                  </a:cubicBezTo>
                  <a:cubicBezTo>
                    <a:pt x="2860102" y="1324939"/>
                    <a:pt x="2860102" y="1324939"/>
                    <a:pt x="2861322" y="1324939"/>
                  </a:cubicBezTo>
                  <a:close/>
                  <a:moveTo>
                    <a:pt x="2853998" y="1331043"/>
                  </a:moveTo>
                  <a:cubicBezTo>
                    <a:pt x="2853998" y="1333484"/>
                    <a:pt x="2852778" y="1333484"/>
                    <a:pt x="2851557" y="1333484"/>
                  </a:cubicBezTo>
                  <a:cubicBezTo>
                    <a:pt x="2852778" y="1332263"/>
                    <a:pt x="2852778" y="1332263"/>
                    <a:pt x="2853998" y="1331043"/>
                  </a:cubicBezTo>
                  <a:close/>
                  <a:moveTo>
                    <a:pt x="2836908" y="1349353"/>
                  </a:moveTo>
                  <a:cubicBezTo>
                    <a:pt x="2838129" y="1349353"/>
                    <a:pt x="2839350" y="1350574"/>
                    <a:pt x="2841791" y="1351795"/>
                  </a:cubicBezTo>
                  <a:cubicBezTo>
                    <a:pt x="2843012" y="1353015"/>
                    <a:pt x="2845453" y="1351795"/>
                    <a:pt x="2849115" y="1351795"/>
                  </a:cubicBezTo>
                  <a:cubicBezTo>
                    <a:pt x="2851557" y="1350574"/>
                    <a:pt x="2853998" y="1350574"/>
                    <a:pt x="2856440" y="1351795"/>
                  </a:cubicBezTo>
                  <a:cubicBezTo>
                    <a:pt x="2858881" y="1354236"/>
                    <a:pt x="2863764" y="1353015"/>
                    <a:pt x="2866205" y="1355457"/>
                  </a:cubicBezTo>
                  <a:cubicBezTo>
                    <a:pt x="2868647" y="1357898"/>
                    <a:pt x="2869867" y="1360340"/>
                    <a:pt x="2872309" y="1361560"/>
                  </a:cubicBezTo>
                  <a:cubicBezTo>
                    <a:pt x="2868647" y="1362781"/>
                    <a:pt x="2864985" y="1366443"/>
                    <a:pt x="2860102" y="1367664"/>
                  </a:cubicBezTo>
                  <a:cubicBezTo>
                    <a:pt x="2858881" y="1366443"/>
                    <a:pt x="2858881" y="1365222"/>
                    <a:pt x="2857660" y="1364002"/>
                  </a:cubicBezTo>
                  <a:cubicBezTo>
                    <a:pt x="2855219" y="1359119"/>
                    <a:pt x="2845453" y="1362781"/>
                    <a:pt x="2838129" y="1360340"/>
                  </a:cubicBezTo>
                  <a:cubicBezTo>
                    <a:pt x="2836908" y="1360340"/>
                    <a:pt x="2832026" y="1362781"/>
                    <a:pt x="2829584" y="1362781"/>
                  </a:cubicBezTo>
                  <a:cubicBezTo>
                    <a:pt x="2827143" y="1362781"/>
                    <a:pt x="2822260" y="1365222"/>
                    <a:pt x="2819819" y="1362781"/>
                  </a:cubicBezTo>
                  <a:cubicBezTo>
                    <a:pt x="2819819" y="1362781"/>
                    <a:pt x="2819819" y="1362781"/>
                    <a:pt x="2819819" y="1362781"/>
                  </a:cubicBezTo>
                  <a:cubicBezTo>
                    <a:pt x="2824701" y="1359119"/>
                    <a:pt x="2830805" y="1354236"/>
                    <a:pt x="2836908" y="1349353"/>
                  </a:cubicBezTo>
                  <a:close/>
                  <a:moveTo>
                    <a:pt x="2789301" y="1285877"/>
                  </a:moveTo>
                  <a:cubicBezTo>
                    <a:pt x="2789301" y="1285877"/>
                    <a:pt x="2788080" y="1287098"/>
                    <a:pt x="2788080" y="1287098"/>
                  </a:cubicBezTo>
                  <a:cubicBezTo>
                    <a:pt x="2788080" y="1287098"/>
                    <a:pt x="2788080" y="1287098"/>
                    <a:pt x="2786860" y="1287098"/>
                  </a:cubicBezTo>
                  <a:cubicBezTo>
                    <a:pt x="2786860" y="1287098"/>
                    <a:pt x="2786860" y="1287098"/>
                    <a:pt x="2786860" y="1287098"/>
                  </a:cubicBezTo>
                  <a:cubicBezTo>
                    <a:pt x="2788080" y="1285877"/>
                    <a:pt x="2788080" y="1285877"/>
                    <a:pt x="2789301" y="1285877"/>
                  </a:cubicBezTo>
                  <a:close/>
                  <a:moveTo>
                    <a:pt x="2789301" y="1385974"/>
                  </a:moveTo>
                  <a:cubicBezTo>
                    <a:pt x="2791743" y="1384754"/>
                    <a:pt x="2794184" y="1382312"/>
                    <a:pt x="2796625" y="1381091"/>
                  </a:cubicBezTo>
                  <a:cubicBezTo>
                    <a:pt x="2797846" y="1381091"/>
                    <a:pt x="2797846" y="1379871"/>
                    <a:pt x="2799067" y="1379871"/>
                  </a:cubicBezTo>
                  <a:cubicBezTo>
                    <a:pt x="2800287" y="1379871"/>
                    <a:pt x="2800287" y="1379871"/>
                    <a:pt x="2801508" y="1379871"/>
                  </a:cubicBezTo>
                  <a:cubicBezTo>
                    <a:pt x="2808832" y="1379871"/>
                    <a:pt x="2814936" y="1379871"/>
                    <a:pt x="2818598" y="1378650"/>
                  </a:cubicBezTo>
                  <a:cubicBezTo>
                    <a:pt x="2829584" y="1373767"/>
                    <a:pt x="2840571" y="1374988"/>
                    <a:pt x="2845453" y="1376209"/>
                  </a:cubicBezTo>
                  <a:cubicBezTo>
                    <a:pt x="2844233" y="1377429"/>
                    <a:pt x="2841791" y="1378650"/>
                    <a:pt x="2840571" y="1378650"/>
                  </a:cubicBezTo>
                  <a:cubicBezTo>
                    <a:pt x="2836908" y="1378650"/>
                    <a:pt x="2835688" y="1378650"/>
                    <a:pt x="2834467" y="1379871"/>
                  </a:cubicBezTo>
                  <a:cubicBezTo>
                    <a:pt x="2833246" y="1379871"/>
                    <a:pt x="2830805" y="1379871"/>
                    <a:pt x="2829584" y="1381091"/>
                  </a:cubicBezTo>
                  <a:cubicBezTo>
                    <a:pt x="2828364" y="1381091"/>
                    <a:pt x="2827143" y="1379871"/>
                    <a:pt x="2827143" y="1379871"/>
                  </a:cubicBezTo>
                  <a:cubicBezTo>
                    <a:pt x="2825922" y="1379871"/>
                    <a:pt x="2824701" y="1381091"/>
                    <a:pt x="2819819" y="1384754"/>
                  </a:cubicBezTo>
                  <a:cubicBezTo>
                    <a:pt x="2818598" y="1384754"/>
                    <a:pt x="2817377" y="1385974"/>
                    <a:pt x="2817377" y="1385974"/>
                  </a:cubicBezTo>
                  <a:cubicBezTo>
                    <a:pt x="2813715" y="1384754"/>
                    <a:pt x="2814936" y="1385974"/>
                    <a:pt x="2812494" y="1385974"/>
                  </a:cubicBezTo>
                  <a:cubicBezTo>
                    <a:pt x="2808832" y="1384754"/>
                    <a:pt x="2811274" y="1383533"/>
                    <a:pt x="2806391" y="1387195"/>
                  </a:cubicBezTo>
                  <a:cubicBezTo>
                    <a:pt x="2803950" y="1389636"/>
                    <a:pt x="2801508" y="1392078"/>
                    <a:pt x="2800287" y="1388416"/>
                  </a:cubicBezTo>
                  <a:cubicBezTo>
                    <a:pt x="2800287" y="1387195"/>
                    <a:pt x="2797846" y="1387195"/>
                    <a:pt x="2795405" y="1387195"/>
                  </a:cubicBezTo>
                  <a:cubicBezTo>
                    <a:pt x="2791743" y="1385974"/>
                    <a:pt x="2790522" y="1390857"/>
                    <a:pt x="2788080" y="1390857"/>
                  </a:cubicBezTo>
                  <a:cubicBezTo>
                    <a:pt x="2786860" y="1390857"/>
                    <a:pt x="2785639" y="1389636"/>
                    <a:pt x="2785639" y="1388416"/>
                  </a:cubicBezTo>
                  <a:cubicBezTo>
                    <a:pt x="2785639" y="1388416"/>
                    <a:pt x="2785639" y="1388416"/>
                    <a:pt x="2785639" y="1388416"/>
                  </a:cubicBezTo>
                  <a:cubicBezTo>
                    <a:pt x="2786860" y="1387195"/>
                    <a:pt x="2788080" y="1385974"/>
                    <a:pt x="2789301" y="1385974"/>
                  </a:cubicBezTo>
                  <a:close/>
                  <a:moveTo>
                    <a:pt x="2778315" y="1388416"/>
                  </a:moveTo>
                  <a:cubicBezTo>
                    <a:pt x="2778315" y="1388416"/>
                    <a:pt x="2777094" y="1389636"/>
                    <a:pt x="2777094" y="1389636"/>
                  </a:cubicBezTo>
                  <a:cubicBezTo>
                    <a:pt x="2772211" y="1392078"/>
                    <a:pt x="2772211" y="1389636"/>
                    <a:pt x="2770991" y="1387195"/>
                  </a:cubicBezTo>
                  <a:cubicBezTo>
                    <a:pt x="2770991" y="1387195"/>
                    <a:pt x="2770991" y="1387195"/>
                    <a:pt x="2770991" y="1387195"/>
                  </a:cubicBezTo>
                  <a:cubicBezTo>
                    <a:pt x="2773432" y="1388416"/>
                    <a:pt x="2775873" y="1388416"/>
                    <a:pt x="2778315" y="1388416"/>
                  </a:cubicBezTo>
                  <a:close/>
                  <a:moveTo>
                    <a:pt x="2747797" y="1182117"/>
                  </a:moveTo>
                  <a:cubicBezTo>
                    <a:pt x="2746577" y="1183338"/>
                    <a:pt x="2746577" y="1184559"/>
                    <a:pt x="2745356" y="1184559"/>
                  </a:cubicBezTo>
                  <a:cubicBezTo>
                    <a:pt x="2744135" y="1184559"/>
                    <a:pt x="2742915" y="1184559"/>
                    <a:pt x="2742915" y="1183338"/>
                  </a:cubicBezTo>
                  <a:cubicBezTo>
                    <a:pt x="2742915" y="1183338"/>
                    <a:pt x="2742915" y="1183338"/>
                    <a:pt x="2742915" y="1183338"/>
                  </a:cubicBezTo>
                  <a:cubicBezTo>
                    <a:pt x="2744135" y="1183338"/>
                    <a:pt x="2745356" y="1183338"/>
                    <a:pt x="2745356" y="1183338"/>
                  </a:cubicBezTo>
                  <a:cubicBezTo>
                    <a:pt x="2746577" y="1182117"/>
                    <a:pt x="2746577" y="1182117"/>
                    <a:pt x="2747797" y="1182117"/>
                  </a:cubicBezTo>
                  <a:close/>
                  <a:moveTo>
                    <a:pt x="2727045" y="1139393"/>
                  </a:moveTo>
                  <a:cubicBezTo>
                    <a:pt x="2728266" y="1139393"/>
                    <a:pt x="2729487" y="1139393"/>
                    <a:pt x="2730708" y="1138172"/>
                  </a:cubicBezTo>
                  <a:cubicBezTo>
                    <a:pt x="2734370" y="1139393"/>
                    <a:pt x="2736811" y="1140613"/>
                    <a:pt x="2738032" y="1141834"/>
                  </a:cubicBezTo>
                  <a:cubicBezTo>
                    <a:pt x="2740473" y="1143055"/>
                    <a:pt x="2744135" y="1143055"/>
                    <a:pt x="2746577" y="1144275"/>
                  </a:cubicBezTo>
                  <a:cubicBezTo>
                    <a:pt x="2745356" y="1144275"/>
                    <a:pt x="2745356" y="1145496"/>
                    <a:pt x="2744135" y="1145496"/>
                  </a:cubicBezTo>
                  <a:cubicBezTo>
                    <a:pt x="2744135" y="1145496"/>
                    <a:pt x="2744135" y="1145496"/>
                    <a:pt x="2742915" y="1145496"/>
                  </a:cubicBezTo>
                  <a:cubicBezTo>
                    <a:pt x="2741694" y="1145496"/>
                    <a:pt x="2741694" y="1145496"/>
                    <a:pt x="2740473" y="1145496"/>
                  </a:cubicBezTo>
                  <a:cubicBezTo>
                    <a:pt x="2740473" y="1143055"/>
                    <a:pt x="2738032" y="1144275"/>
                    <a:pt x="2736811" y="1145496"/>
                  </a:cubicBezTo>
                  <a:cubicBezTo>
                    <a:pt x="2731928" y="1146717"/>
                    <a:pt x="2730708" y="1145496"/>
                    <a:pt x="2728266" y="1141834"/>
                  </a:cubicBezTo>
                  <a:cubicBezTo>
                    <a:pt x="2727045" y="1140613"/>
                    <a:pt x="2725825" y="1139393"/>
                    <a:pt x="2724604" y="1139393"/>
                  </a:cubicBezTo>
                  <a:cubicBezTo>
                    <a:pt x="2725825" y="1139393"/>
                    <a:pt x="2727045" y="1139393"/>
                    <a:pt x="2727045" y="1139393"/>
                  </a:cubicBezTo>
                  <a:close/>
                  <a:moveTo>
                    <a:pt x="2716059" y="1151600"/>
                  </a:moveTo>
                  <a:cubicBezTo>
                    <a:pt x="2714838" y="1151600"/>
                    <a:pt x="2714838" y="1152820"/>
                    <a:pt x="2713618" y="1152820"/>
                  </a:cubicBezTo>
                  <a:cubicBezTo>
                    <a:pt x="2708735" y="1157703"/>
                    <a:pt x="2708735" y="1156482"/>
                    <a:pt x="2705073" y="1154041"/>
                  </a:cubicBezTo>
                  <a:cubicBezTo>
                    <a:pt x="2705073" y="1154041"/>
                    <a:pt x="2703852" y="1154041"/>
                    <a:pt x="2703852" y="1154041"/>
                  </a:cubicBezTo>
                  <a:cubicBezTo>
                    <a:pt x="2708735" y="1151600"/>
                    <a:pt x="2712397" y="1151600"/>
                    <a:pt x="2716059" y="1151600"/>
                  </a:cubicBezTo>
                  <a:close/>
                  <a:moveTo>
                    <a:pt x="2706294" y="1105213"/>
                  </a:moveTo>
                  <a:cubicBezTo>
                    <a:pt x="2707514" y="1105213"/>
                    <a:pt x="2707514" y="1105213"/>
                    <a:pt x="2708735" y="1103992"/>
                  </a:cubicBezTo>
                  <a:cubicBezTo>
                    <a:pt x="2707514" y="1103992"/>
                    <a:pt x="2707514" y="1105213"/>
                    <a:pt x="2706294" y="1106434"/>
                  </a:cubicBezTo>
                  <a:cubicBezTo>
                    <a:pt x="2705073" y="1108875"/>
                    <a:pt x="2703852" y="1110096"/>
                    <a:pt x="2702631" y="1110096"/>
                  </a:cubicBezTo>
                  <a:cubicBezTo>
                    <a:pt x="2701411" y="1110096"/>
                    <a:pt x="2701411" y="1110096"/>
                    <a:pt x="2698969" y="1110096"/>
                  </a:cubicBezTo>
                  <a:cubicBezTo>
                    <a:pt x="2694087" y="1108875"/>
                    <a:pt x="2696528" y="1112537"/>
                    <a:pt x="2694087" y="1110096"/>
                  </a:cubicBezTo>
                  <a:cubicBezTo>
                    <a:pt x="2694087" y="1110096"/>
                    <a:pt x="2694087" y="1110096"/>
                    <a:pt x="2694087" y="1110096"/>
                  </a:cubicBezTo>
                  <a:cubicBezTo>
                    <a:pt x="2698969" y="1108875"/>
                    <a:pt x="2702631" y="1106434"/>
                    <a:pt x="2706294" y="1105213"/>
                  </a:cubicBezTo>
                  <a:close/>
                  <a:moveTo>
                    <a:pt x="2669673" y="1045399"/>
                  </a:moveTo>
                  <a:cubicBezTo>
                    <a:pt x="2668452" y="1046619"/>
                    <a:pt x="2668452" y="1047840"/>
                    <a:pt x="2668452" y="1047840"/>
                  </a:cubicBezTo>
                  <a:cubicBezTo>
                    <a:pt x="2668452" y="1047840"/>
                    <a:pt x="2667231" y="1046619"/>
                    <a:pt x="2667231" y="1046619"/>
                  </a:cubicBezTo>
                  <a:cubicBezTo>
                    <a:pt x="2668452" y="1046619"/>
                    <a:pt x="2668452" y="1045399"/>
                    <a:pt x="2669673" y="1045399"/>
                  </a:cubicBezTo>
                  <a:close/>
                  <a:moveTo>
                    <a:pt x="2622065" y="984364"/>
                  </a:moveTo>
                  <a:cubicBezTo>
                    <a:pt x="2622065" y="984364"/>
                    <a:pt x="2622065" y="984364"/>
                    <a:pt x="2622065" y="984364"/>
                  </a:cubicBezTo>
                  <a:cubicBezTo>
                    <a:pt x="2622065" y="984364"/>
                    <a:pt x="2622065" y="984364"/>
                    <a:pt x="2622065" y="984364"/>
                  </a:cubicBezTo>
                  <a:cubicBezTo>
                    <a:pt x="2622065" y="984364"/>
                    <a:pt x="2622065" y="984364"/>
                    <a:pt x="2622065" y="984364"/>
                  </a:cubicBezTo>
                  <a:close/>
                  <a:moveTo>
                    <a:pt x="2609858" y="966053"/>
                  </a:moveTo>
                  <a:cubicBezTo>
                    <a:pt x="2609858" y="966053"/>
                    <a:pt x="2608637" y="967274"/>
                    <a:pt x="2608637" y="967274"/>
                  </a:cubicBezTo>
                  <a:cubicBezTo>
                    <a:pt x="2603755" y="969715"/>
                    <a:pt x="2603755" y="967274"/>
                    <a:pt x="2602534" y="964832"/>
                  </a:cubicBezTo>
                  <a:cubicBezTo>
                    <a:pt x="2602534" y="964832"/>
                    <a:pt x="2602534" y="964832"/>
                    <a:pt x="2602534" y="964832"/>
                  </a:cubicBezTo>
                  <a:cubicBezTo>
                    <a:pt x="2604975" y="966053"/>
                    <a:pt x="2607417" y="966053"/>
                    <a:pt x="2609858" y="966053"/>
                  </a:cubicBezTo>
                  <a:close/>
                  <a:moveTo>
                    <a:pt x="2593989" y="941639"/>
                  </a:moveTo>
                  <a:cubicBezTo>
                    <a:pt x="2595210" y="941639"/>
                    <a:pt x="2596430" y="940418"/>
                    <a:pt x="2596430" y="940418"/>
                  </a:cubicBezTo>
                  <a:cubicBezTo>
                    <a:pt x="2595210" y="941639"/>
                    <a:pt x="2595210" y="942860"/>
                    <a:pt x="2595210" y="942860"/>
                  </a:cubicBezTo>
                  <a:cubicBezTo>
                    <a:pt x="2595210" y="941639"/>
                    <a:pt x="2595210" y="941639"/>
                    <a:pt x="2593989" y="941639"/>
                  </a:cubicBezTo>
                  <a:lnTo>
                    <a:pt x="2593989" y="941639"/>
                  </a:lnTo>
                  <a:close/>
                  <a:moveTo>
                    <a:pt x="2595210" y="964832"/>
                  </a:moveTo>
                  <a:cubicBezTo>
                    <a:pt x="2593989" y="966053"/>
                    <a:pt x="2592768" y="966053"/>
                    <a:pt x="2591548" y="966053"/>
                  </a:cubicBezTo>
                  <a:cubicBezTo>
                    <a:pt x="2591548" y="966053"/>
                    <a:pt x="2590327" y="964832"/>
                    <a:pt x="2590327" y="964832"/>
                  </a:cubicBezTo>
                  <a:cubicBezTo>
                    <a:pt x="2591548" y="964832"/>
                    <a:pt x="2592768" y="964832"/>
                    <a:pt x="2595210" y="964832"/>
                  </a:cubicBezTo>
                  <a:close/>
                  <a:moveTo>
                    <a:pt x="2585444" y="964832"/>
                  </a:moveTo>
                  <a:cubicBezTo>
                    <a:pt x="2586665" y="964832"/>
                    <a:pt x="2586665" y="964832"/>
                    <a:pt x="2587886" y="964832"/>
                  </a:cubicBezTo>
                  <a:cubicBezTo>
                    <a:pt x="2586665" y="966053"/>
                    <a:pt x="2586665" y="967274"/>
                    <a:pt x="2586665" y="967274"/>
                  </a:cubicBezTo>
                  <a:cubicBezTo>
                    <a:pt x="2585444" y="966053"/>
                    <a:pt x="2583003" y="964832"/>
                    <a:pt x="2581782" y="964832"/>
                  </a:cubicBezTo>
                  <a:cubicBezTo>
                    <a:pt x="2584223" y="964832"/>
                    <a:pt x="2585444" y="964832"/>
                    <a:pt x="2585444" y="964832"/>
                  </a:cubicBezTo>
                  <a:close/>
                  <a:moveTo>
                    <a:pt x="2578120" y="867176"/>
                  </a:moveTo>
                  <a:cubicBezTo>
                    <a:pt x="2578120" y="868397"/>
                    <a:pt x="2578120" y="869618"/>
                    <a:pt x="2578120" y="869618"/>
                  </a:cubicBezTo>
                  <a:cubicBezTo>
                    <a:pt x="2578120" y="869618"/>
                    <a:pt x="2576899" y="869618"/>
                    <a:pt x="2576899" y="868397"/>
                  </a:cubicBezTo>
                  <a:cubicBezTo>
                    <a:pt x="2576899" y="868397"/>
                    <a:pt x="2576899" y="868397"/>
                    <a:pt x="2578120" y="867176"/>
                  </a:cubicBezTo>
                  <a:close/>
                  <a:moveTo>
                    <a:pt x="2449946" y="1897448"/>
                  </a:moveTo>
                  <a:cubicBezTo>
                    <a:pt x="2449946" y="1897448"/>
                    <a:pt x="2449946" y="1897448"/>
                    <a:pt x="2449946" y="1897448"/>
                  </a:cubicBezTo>
                  <a:cubicBezTo>
                    <a:pt x="2449946" y="1897448"/>
                    <a:pt x="2448726" y="1897448"/>
                    <a:pt x="2449946" y="1897448"/>
                  </a:cubicBezTo>
                  <a:cubicBezTo>
                    <a:pt x="2449946" y="1897448"/>
                    <a:pt x="2449946" y="1897448"/>
                    <a:pt x="2449946" y="1897448"/>
                  </a:cubicBezTo>
                  <a:close/>
                  <a:moveTo>
                    <a:pt x="2419429" y="868397"/>
                  </a:moveTo>
                  <a:cubicBezTo>
                    <a:pt x="2419429" y="868397"/>
                    <a:pt x="2418208" y="868397"/>
                    <a:pt x="2418208" y="869618"/>
                  </a:cubicBezTo>
                  <a:cubicBezTo>
                    <a:pt x="2418208" y="869618"/>
                    <a:pt x="2418208" y="868397"/>
                    <a:pt x="2418208" y="867176"/>
                  </a:cubicBezTo>
                  <a:cubicBezTo>
                    <a:pt x="2418208" y="868397"/>
                    <a:pt x="2419429" y="868397"/>
                    <a:pt x="2419429" y="868397"/>
                  </a:cubicBezTo>
                  <a:close/>
                  <a:moveTo>
                    <a:pt x="2401118" y="941639"/>
                  </a:moveTo>
                  <a:lnTo>
                    <a:pt x="2401118" y="941639"/>
                  </a:lnTo>
                  <a:cubicBezTo>
                    <a:pt x="2399898" y="941639"/>
                    <a:pt x="2399898" y="942860"/>
                    <a:pt x="2398677" y="942860"/>
                  </a:cubicBezTo>
                  <a:cubicBezTo>
                    <a:pt x="2398677" y="942860"/>
                    <a:pt x="2398677" y="941639"/>
                    <a:pt x="2397456" y="940418"/>
                  </a:cubicBezTo>
                  <a:cubicBezTo>
                    <a:pt x="2399898" y="940418"/>
                    <a:pt x="2401118" y="940418"/>
                    <a:pt x="2401118" y="941639"/>
                  </a:cubicBezTo>
                  <a:close/>
                  <a:moveTo>
                    <a:pt x="2392574" y="966053"/>
                  </a:moveTo>
                  <a:lnTo>
                    <a:pt x="2390132" y="968495"/>
                  </a:lnTo>
                  <a:cubicBezTo>
                    <a:pt x="2388911" y="968495"/>
                    <a:pt x="2388911" y="968495"/>
                    <a:pt x="2387691" y="967274"/>
                  </a:cubicBezTo>
                  <a:cubicBezTo>
                    <a:pt x="2387691" y="967274"/>
                    <a:pt x="2386470" y="967274"/>
                    <a:pt x="2386470" y="966053"/>
                  </a:cubicBezTo>
                  <a:cubicBezTo>
                    <a:pt x="2387691" y="966053"/>
                    <a:pt x="2390132" y="966053"/>
                    <a:pt x="2392574" y="966053"/>
                  </a:cubicBezTo>
                  <a:close/>
                  <a:moveTo>
                    <a:pt x="2313228" y="939198"/>
                  </a:moveTo>
                  <a:cubicBezTo>
                    <a:pt x="2313228" y="940418"/>
                    <a:pt x="2312007" y="940418"/>
                    <a:pt x="2312007" y="940418"/>
                  </a:cubicBezTo>
                  <a:cubicBezTo>
                    <a:pt x="2312007" y="940418"/>
                    <a:pt x="2312007" y="939198"/>
                    <a:pt x="2313228" y="939198"/>
                  </a:cubicBezTo>
                  <a:close/>
                  <a:moveTo>
                    <a:pt x="2286372" y="984364"/>
                  </a:moveTo>
                  <a:cubicBezTo>
                    <a:pt x="2287593" y="981922"/>
                    <a:pt x="2290035" y="981922"/>
                    <a:pt x="2291255" y="979481"/>
                  </a:cubicBezTo>
                  <a:cubicBezTo>
                    <a:pt x="2293697" y="977039"/>
                    <a:pt x="2296138" y="974598"/>
                    <a:pt x="2298579" y="972157"/>
                  </a:cubicBezTo>
                  <a:cubicBezTo>
                    <a:pt x="2299800" y="970936"/>
                    <a:pt x="2304683" y="969715"/>
                    <a:pt x="2305904" y="968495"/>
                  </a:cubicBezTo>
                  <a:cubicBezTo>
                    <a:pt x="2308345" y="966053"/>
                    <a:pt x="2309566" y="959950"/>
                    <a:pt x="2310786" y="955067"/>
                  </a:cubicBezTo>
                  <a:cubicBezTo>
                    <a:pt x="2312007" y="952625"/>
                    <a:pt x="2313228" y="950184"/>
                    <a:pt x="2314449" y="947743"/>
                  </a:cubicBezTo>
                  <a:cubicBezTo>
                    <a:pt x="2314449" y="947743"/>
                    <a:pt x="2314449" y="946522"/>
                    <a:pt x="2315669" y="946522"/>
                  </a:cubicBezTo>
                  <a:cubicBezTo>
                    <a:pt x="2316890" y="947743"/>
                    <a:pt x="2319331" y="948963"/>
                    <a:pt x="2319331" y="947743"/>
                  </a:cubicBezTo>
                  <a:cubicBezTo>
                    <a:pt x="2320552" y="946522"/>
                    <a:pt x="2324214" y="948963"/>
                    <a:pt x="2325435" y="947743"/>
                  </a:cubicBezTo>
                  <a:cubicBezTo>
                    <a:pt x="2327876" y="947743"/>
                    <a:pt x="2333980" y="946522"/>
                    <a:pt x="2340083" y="950184"/>
                  </a:cubicBezTo>
                  <a:cubicBezTo>
                    <a:pt x="2343745" y="952625"/>
                    <a:pt x="2353511" y="950184"/>
                    <a:pt x="2357173" y="952625"/>
                  </a:cubicBezTo>
                  <a:cubicBezTo>
                    <a:pt x="2360835" y="955067"/>
                    <a:pt x="2365718" y="955067"/>
                    <a:pt x="2368159" y="956288"/>
                  </a:cubicBezTo>
                  <a:cubicBezTo>
                    <a:pt x="2370601" y="957508"/>
                    <a:pt x="2373042" y="959950"/>
                    <a:pt x="2375484" y="961170"/>
                  </a:cubicBezTo>
                  <a:cubicBezTo>
                    <a:pt x="2376704" y="962391"/>
                    <a:pt x="2377925" y="962391"/>
                    <a:pt x="2379146" y="963612"/>
                  </a:cubicBezTo>
                  <a:cubicBezTo>
                    <a:pt x="2379146" y="963612"/>
                    <a:pt x="2379146" y="963612"/>
                    <a:pt x="2379146" y="963612"/>
                  </a:cubicBezTo>
                  <a:cubicBezTo>
                    <a:pt x="2379146" y="966053"/>
                    <a:pt x="2377925" y="966053"/>
                    <a:pt x="2376704" y="966053"/>
                  </a:cubicBezTo>
                  <a:cubicBezTo>
                    <a:pt x="2375484" y="966053"/>
                    <a:pt x="2374263" y="961170"/>
                    <a:pt x="2369380" y="962391"/>
                  </a:cubicBezTo>
                  <a:cubicBezTo>
                    <a:pt x="2366939" y="962391"/>
                    <a:pt x="2365718" y="962391"/>
                    <a:pt x="2364497" y="963612"/>
                  </a:cubicBezTo>
                  <a:cubicBezTo>
                    <a:pt x="2363277" y="966053"/>
                    <a:pt x="2360835" y="963612"/>
                    <a:pt x="2358394" y="962391"/>
                  </a:cubicBezTo>
                  <a:cubicBezTo>
                    <a:pt x="2353511" y="957508"/>
                    <a:pt x="2354732" y="959950"/>
                    <a:pt x="2352290" y="961170"/>
                  </a:cubicBezTo>
                  <a:cubicBezTo>
                    <a:pt x="2349849" y="961170"/>
                    <a:pt x="2351070" y="959950"/>
                    <a:pt x="2347407" y="961170"/>
                  </a:cubicBezTo>
                  <a:cubicBezTo>
                    <a:pt x="2346187" y="961170"/>
                    <a:pt x="2343745" y="959950"/>
                    <a:pt x="2342525" y="959950"/>
                  </a:cubicBezTo>
                  <a:cubicBezTo>
                    <a:pt x="2341304" y="959950"/>
                    <a:pt x="2338863" y="957508"/>
                    <a:pt x="2338863" y="957508"/>
                  </a:cubicBezTo>
                  <a:cubicBezTo>
                    <a:pt x="2333980" y="957508"/>
                    <a:pt x="2330318" y="953846"/>
                    <a:pt x="2327876" y="956288"/>
                  </a:cubicBezTo>
                  <a:cubicBezTo>
                    <a:pt x="2322993" y="958729"/>
                    <a:pt x="2322993" y="957508"/>
                    <a:pt x="2316890" y="953846"/>
                  </a:cubicBezTo>
                  <a:cubicBezTo>
                    <a:pt x="2314449" y="952625"/>
                    <a:pt x="2315669" y="955067"/>
                    <a:pt x="2318111" y="957508"/>
                  </a:cubicBezTo>
                  <a:cubicBezTo>
                    <a:pt x="2319331" y="959950"/>
                    <a:pt x="2321773" y="961170"/>
                    <a:pt x="2322993" y="961170"/>
                  </a:cubicBezTo>
                  <a:cubicBezTo>
                    <a:pt x="2324214" y="961170"/>
                    <a:pt x="2327876" y="963612"/>
                    <a:pt x="2330318" y="963612"/>
                  </a:cubicBezTo>
                  <a:cubicBezTo>
                    <a:pt x="2332759" y="963612"/>
                    <a:pt x="2340083" y="963612"/>
                    <a:pt x="2346187" y="969715"/>
                  </a:cubicBezTo>
                  <a:cubicBezTo>
                    <a:pt x="2347407" y="970936"/>
                    <a:pt x="2351070" y="972157"/>
                    <a:pt x="2354732" y="973377"/>
                  </a:cubicBezTo>
                  <a:cubicBezTo>
                    <a:pt x="2358394" y="974598"/>
                    <a:pt x="2362056" y="974598"/>
                    <a:pt x="2363277" y="975819"/>
                  </a:cubicBezTo>
                  <a:cubicBezTo>
                    <a:pt x="2365718" y="978260"/>
                    <a:pt x="2369380" y="978260"/>
                    <a:pt x="2371821" y="980702"/>
                  </a:cubicBezTo>
                  <a:cubicBezTo>
                    <a:pt x="2371821" y="980702"/>
                    <a:pt x="2370601" y="981922"/>
                    <a:pt x="2370601" y="981922"/>
                  </a:cubicBezTo>
                  <a:cubicBezTo>
                    <a:pt x="2370601" y="981922"/>
                    <a:pt x="2368159" y="983143"/>
                    <a:pt x="2364497" y="980702"/>
                  </a:cubicBezTo>
                  <a:cubicBezTo>
                    <a:pt x="2355952" y="975819"/>
                    <a:pt x="2357173" y="980702"/>
                    <a:pt x="2355952" y="984364"/>
                  </a:cubicBezTo>
                  <a:cubicBezTo>
                    <a:pt x="2354732" y="988026"/>
                    <a:pt x="2355952" y="990467"/>
                    <a:pt x="2348628" y="988026"/>
                  </a:cubicBezTo>
                  <a:cubicBezTo>
                    <a:pt x="2343745" y="986805"/>
                    <a:pt x="2335200" y="981922"/>
                    <a:pt x="2337642" y="988026"/>
                  </a:cubicBezTo>
                  <a:cubicBezTo>
                    <a:pt x="2338863" y="990467"/>
                    <a:pt x="2337642" y="991688"/>
                    <a:pt x="2335200" y="991688"/>
                  </a:cubicBezTo>
                  <a:cubicBezTo>
                    <a:pt x="2333980" y="991688"/>
                    <a:pt x="2332759" y="990467"/>
                    <a:pt x="2330318" y="989246"/>
                  </a:cubicBezTo>
                  <a:cubicBezTo>
                    <a:pt x="2331538" y="986805"/>
                    <a:pt x="2331538" y="984364"/>
                    <a:pt x="2330318" y="985584"/>
                  </a:cubicBezTo>
                  <a:cubicBezTo>
                    <a:pt x="2329097" y="986805"/>
                    <a:pt x="2329097" y="988026"/>
                    <a:pt x="2327876" y="988026"/>
                  </a:cubicBezTo>
                  <a:cubicBezTo>
                    <a:pt x="2327876" y="988026"/>
                    <a:pt x="2326656" y="988026"/>
                    <a:pt x="2326656" y="988026"/>
                  </a:cubicBezTo>
                  <a:cubicBezTo>
                    <a:pt x="2326656" y="988026"/>
                    <a:pt x="2326656" y="988026"/>
                    <a:pt x="2326656" y="986805"/>
                  </a:cubicBezTo>
                  <a:cubicBezTo>
                    <a:pt x="2325435" y="985584"/>
                    <a:pt x="2324214" y="988026"/>
                    <a:pt x="2322993" y="988026"/>
                  </a:cubicBezTo>
                  <a:cubicBezTo>
                    <a:pt x="2322993" y="988026"/>
                    <a:pt x="2322993" y="988026"/>
                    <a:pt x="2322993" y="988026"/>
                  </a:cubicBezTo>
                  <a:cubicBezTo>
                    <a:pt x="2321773" y="988026"/>
                    <a:pt x="2319331" y="989246"/>
                    <a:pt x="2319331" y="990467"/>
                  </a:cubicBezTo>
                  <a:cubicBezTo>
                    <a:pt x="2319331" y="991688"/>
                    <a:pt x="2319331" y="991688"/>
                    <a:pt x="2318111" y="991688"/>
                  </a:cubicBezTo>
                  <a:cubicBezTo>
                    <a:pt x="2318111" y="991688"/>
                    <a:pt x="2318111" y="991688"/>
                    <a:pt x="2318111" y="991688"/>
                  </a:cubicBezTo>
                  <a:cubicBezTo>
                    <a:pt x="2318111" y="991688"/>
                    <a:pt x="2316890" y="991688"/>
                    <a:pt x="2316890" y="991688"/>
                  </a:cubicBezTo>
                  <a:cubicBezTo>
                    <a:pt x="2316890" y="991688"/>
                    <a:pt x="2316890" y="990467"/>
                    <a:pt x="2315669" y="991688"/>
                  </a:cubicBezTo>
                  <a:cubicBezTo>
                    <a:pt x="2314449" y="991688"/>
                    <a:pt x="2313228" y="990467"/>
                    <a:pt x="2312007" y="990467"/>
                  </a:cubicBezTo>
                  <a:cubicBezTo>
                    <a:pt x="2312007" y="990467"/>
                    <a:pt x="2312007" y="990467"/>
                    <a:pt x="2312007" y="990467"/>
                  </a:cubicBezTo>
                  <a:cubicBezTo>
                    <a:pt x="2312007" y="989246"/>
                    <a:pt x="2313228" y="988026"/>
                    <a:pt x="2314449" y="988026"/>
                  </a:cubicBezTo>
                  <a:cubicBezTo>
                    <a:pt x="2315669" y="986805"/>
                    <a:pt x="2316890" y="985584"/>
                    <a:pt x="2316890" y="984364"/>
                  </a:cubicBezTo>
                  <a:cubicBezTo>
                    <a:pt x="2318111" y="981922"/>
                    <a:pt x="2319331" y="980702"/>
                    <a:pt x="2319331" y="979481"/>
                  </a:cubicBezTo>
                  <a:cubicBezTo>
                    <a:pt x="2320552" y="978260"/>
                    <a:pt x="2320552" y="978260"/>
                    <a:pt x="2321773" y="977039"/>
                  </a:cubicBezTo>
                  <a:cubicBezTo>
                    <a:pt x="2322993" y="977039"/>
                    <a:pt x="2322993" y="973377"/>
                    <a:pt x="2324214" y="973377"/>
                  </a:cubicBezTo>
                  <a:cubicBezTo>
                    <a:pt x="2324214" y="973377"/>
                    <a:pt x="2325435" y="970936"/>
                    <a:pt x="2325435" y="968495"/>
                  </a:cubicBezTo>
                  <a:cubicBezTo>
                    <a:pt x="2325435" y="964832"/>
                    <a:pt x="2325435" y="962391"/>
                    <a:pt x="2325435" y="964832"/>
                  </a:cubicBezTo>
                  <a:cubicBezTo>
                    <a:pt x="2324214" y="970936"/>
                    <a:pt x="2324214" y="972157"/>
                    <a:pt x="2321773" y="970936"/>
                  </a:cubicBezTo>
                  <a:cubicBezTo>
                    <a:pt x="2320552" y="969715"/>
                    <a:pt x="2319331" y="973377"/>
                    <a:pt x="2318111" y="974598"/>
                  </a:cubicBezTo>
                  <a:cubicBezTo>
                    <a:pt x="2318111" y="974598"/>
                    <a:pt x="2318111" y="977039"/>
                    <a:pt x="2316890" y="977039"/>
                  </a:cubicBezTo>
                  <a:cubicBezTo>
                    <a:pt x="2316890" y="977039"/>
                    <a:pt x="2315669" y="979481"/>
                    <a:pt x="2315669" y="978260"/>
                  </a:cubicBezTo>
                  <a:cubicBezTo>
                    <a:pt x="2314449" y="978260"/>
                    <a:pt x="2314449" y="978260"/>
                    <a:pt x="2314449" y="978260"/>
                  </a:cubicBezTo>
                  <a:cubicBezTo>
                    <a:pt x="2313228" y="978260"/>
                    <a:pt x="2314449" y="975819"/>
                    <a:pt x="2312007" y="979481"/>
                  </a:cubicBezTo>
                  <a:cubicBezTo>
                    <a:pt x="2310786" y="981922"/>
                    <a:pt x="2310786" y="983143"/>
                    <a:pt x="2309566" y="980702"/>
                  </a:cubicBezTo>
                  <a:cubicBezTo>
                    <a:pt x="2309566" y="979481"/>
                    <a:pt x="2308345" y="980702"/>
                    <a:pt x="2308345" y="979481"/>
                  </a:cubicBezTo>
                  <a:cubicBezTo>
                    <a:pt x="2307124" y="979481"/>
                    <a:pt x="2307124" y="983143"/>
                    <a:pt x="2305904" y="983143"/>
                  </a:cubicBezTo>
                  <a:cubicBezTo>
                    <a:pt x="2305904" y="983143"/>
                    <a:pt x="2304683" y="983143"/>
                    <a:pt x="2304683" y="980702"/>
                  </a:cubicBezTo>
                  <a:cubicBezTo>
                    <a:pt x="2304683" y="977039"/>
                    <a:pt x="2302242" y="981922"/>
                    <a:pt x="2302242" y="983143"/>
                  </a:cubicBezTo>
                  <a:cubicBezTo>
                    <a:pt x="2301021" y="985584"/>
                    <a:pt x="2299800" y="984364"/>
                    <a:pt x="2299800" y="981922"/>
                  </a:cubicBezTo>
                  <a:cubicBezTo>
                    <a:pt x="2299800" y="980702"/>
                    <a:pt x="2298579" y="977039"/>
                    <a:pt x="2297359" y="980702"/>
                  </a:cubicBezTo>
                  <a:cubicBezTo>
                    <a:pt x="2296138" y="983143"/>
                    <a:pt x="2296138" y="983143"/>
                    <a:pt x="2296138" y="983143"/>
                  </a:cubicBezTo>
                  <a:cubicBezTo>
                    <a:pt x="2294917" y="980702"/>
                    <a:pt x="2294917" y="985584"/>
                    <a:pt x="2294917" y="985584"/>
                  </a:cubicBezTo>
                  <a:cubicBezTo>
                    <a:pt x="2292476" y="983143"/>
                    <a:pt x="2291255" y="985584"/>
                    <a:pt x="2290035" y="988026"/>
                  </a:cubicBezTo>
                  <a:cubicBezTo>
                    <a:pt x="2290035" y="988026"/>
                    <a:pt x="2290035" y="989246"/>
                    <a:pt x="2290035" y="989246"/>
                  </a:cubicBezTo>
                  <a:cubicBezTo>
                    <a:pt x="2290035" y="989246"/>
                    <a:pt x="2288814" y="989246"/>
                    <a:pt x="2288814" y="989246"/>
                  </a:cubicBezTo>
                  <a:cubicBezTo>
                    <a:pt x="2287593" y="989246"/>
                    <a:pt x="2285152" y="988026"/>
                    <a:pt x="2283931" y="988026"/>
                  </a:cubicBezTo>
                  <a:cubicBezTo>
                    <a:pt x="2281490" y="990467"/>
                    <a:pt x="2282710" y="988026"/>
                    <a:pt x="2286372" y="984364"/>
                  </a:cubicBezTo>
                  <a:close/>
                  <a:moveTo>
                    <a:pt x="2214351" y="1068592"/>
                  </a:moveTo>
                  <a:cubicBezTo>
                    <a:pt x="2214351" y="1068592"/>
                    <a:pt x="2213130" y="1068592"/>
                    <a:pt x="2213130" y="1068592"/>
                  </a:cubicBezTo>
                  <a:cubicBezTo>
                    <a:pt x="2213130" y="1067371"/>
                    <a:pt x="2213130" y="1067371"/>
                    <a:pt x="2213130" y="1066151"/>
                  </a:cubicBezTo>
                  <a:cubicBezTo>
                    <a:pt x="2213130" y="1066151"/>
                    <a:pt x="2213130" y="1066151"/>
                    <a:pt x="2213130" y="1064930"/>
                  </a:cubicBezTo>
                  <a:cubicBezTo>
                    <a:pt x="2213130" y="1066151"/>
                    <a:pt x="2214351" y="1067371"/>
                    <a:pt x="2214351" y="1068592"/>
                  </a:cubicBezTo>
                  <a:close/>
                  <a:moveTo>
                    <a:pt x="2211910" y="1082020"/>
                  </a:moveTo>
                  <a:cubicBezTo>
                    <a:pt x="2211910" y="1082020"/>
                    <a:pt x="2213130" y="1082020"/>
                    <a:pt x="2214351" y="1080799"/>
                  </a:cubicBezTo>
                  <a:cubicBezTo>
                    <a:pt x="2214351" y="1080799"/>
                    <a:pt x="2214351" y="1080799"/>
                    <a:pt x="2214351" y="1080799"/>
                  </a:cubicBezTo>
                  <a:cubicBezTo>
                    <a:pt x="2214351" y="1082020"/>
                    <a:pt x="2216792" y="1080799"/>
                    <a:pt x="2219234" y="1079578"/>
                  </a:cubicBezTo>
                  <a:cubicBezTo>
                    <a:pt x="2219234" y="1079578"/>
                    <a:pt x="2219234" y="1079578"/>
                    <a:pt x="2219234" y="1079578"/>
                  </a:cubicBezTo>
                  <a:cubicBezTo>
                    <a:pt x="2224117" y="1078358"/>
                    <a:pt x="2229000" y="1078358"/>
                    <a:pt x="2236324" y="1079578"/>
                  </a:cubicBezTo>
                  <a:cubicBezTo>
                    <a:pt x="2237544" y="1079578"/>
                    <a:pt x="2237544" y="1079578"/>
                    <a:pt x="2238765" y="1079578"/>
                  </a:cubicBezTo>
                  <a:cubicBezTo>
                    <a:pt x="2241207" y="1082020"/>
                    <a:pt x="2241207" y="1084461"/>
                    <a:pt x="2244869" y="1085682"/>
                  </a:cubicBezTo>
                  <a:cubicBezTo>
                    <a:pt x="2244869" y="1085682"/>
                    <a:pt x="2246089" y="1085682"/>
                    <a:pt x="2246089" y="1086903"/>
                  </a:cubicBezTo>
                  <a:cubicBezTo>
                    <a:pt x="2246089" y="1086903"/>
                    <a:pt x="2246089" y="1088123"/>
                    <a:pt x="2246089" y="1088123"/>
                  </a:cubicBezTo>
                  <a:cubicBezTo>
                    <a:pt x="2244869" y="1090565"/>
                    <a:pt x="2243648" y="1079578"/>
                    <a:pt x="2243648" y="1090565"/>
                  </a:cubicBezTo>
                  <a:cubicBezTo>
                    <a:pt x="2243648" y="1091785"/>
                    <a:pt x="2243648" y="1090565"/>
                    <a:pt x="2242427" y="1088123"/>
                  </a:cubicBezTo>
                  <a:cubicBezTo>
                    <a:pt x="2241207" y="1082020"/>
                    <a:pt x="2239986" y="1086903"/>
                    <a:pt x="2238765" y="1089344"/>
                  </a:cubicBezTo>
                  <a:cubicBezTo>
                    <a:pt x="2237544" y="1093006"/>
                    <a:pt x="2238765" y="1086903"/>
                    <a:pt x="2235103" y="1090565"/>
                  </a:cubicBezTo>
                  <a:cubicBezTo>
                    <a:pt x="2233882" y="1090565"/>
                    <a:pt x="2231441" y="1089344"/>
                    <a:pt x="2231441" y="1089344"/>
                  </a:cubicBezTo>
                  <a:cubicBezTo>
                    <a:pt x="2230220" y="1089344"/>
                    <a:pt x="2230220" y="1089344"/>
                    <a:pt x="2229000" y="1089344"/>
                  </a:cubicBezTo>
                  <a:cubicBezTo>
                    <a:pt x="2229000" y="1089344"/>
                    <a:pt x="2229000" y="1088123"/>
                    <a:pt x="2227779" y="1088123"/>
                  </a:cubicBezTo>
                  <a:cubicBezTo>
                    <a:pt x="2225337" y="1084461"/>
                    <a:pt x="2224117" y="1083240"/>
                    <a:pt x="2221675" y="1086903"/>
                  </a:cubicBezTo>
                  <a:cubicBezTo>
                    <a:pt x="2221675" y="1086903"/>
                    <a:pt x="2221675" y="1080799"/>
                    <a:pt x="2219234" y="1084461"/>
                  </a:cubicBezTo>
                  <a:cubicBezTo>
                    <a:pt x="2219234" y="1084461"/>
                    <a:pt x="2218013" y="1084461"/>
                    <a:pt x="2216792" y="1082020"/>
                  </a:cubicBezTo>
                  <a:cubicBezTo>
                    <a:pt x="2214351" y="1077137"/>
                    <a:pt x="2214351" y="1082020"/>
                    <a:pt x="2213130" y="1084461"/>
                  </a:cubicBezTo>
                  <a:cubicBezTo>
                    <a:pt x="2213130" y="1086903"/>
                    <a:pt x="2213130" y="1089344"/>
                    <a:pt x="2210689" y="1086903"/>
                  </a:cubicBezTo>
                  <a:cubicBezTo>
                    <a:pt x="2209468" y="1085682"/>
                    <a:pt x="2207027" y="1079578"/>
                    <a:pt x="2207027" y="1085682"/>
                  </a:cubicBezTo>
                  <a:cubicBezTo>
                    <a:pt x="2207027" y="1088123"/>
                    <a:pt x="2207027" y="1089344"/>
                    <a:pt x="2205806" y="1088123"/>
                  </a:cubicBezTo>
                  <a:cubicBezTo>
                    <a:pt x="2204585" y="1088123"/>
                    <a:pt x="2204585" y="1083240"/>
                    <a:pt x="2202144" y="1084461"/>
                  </a:cubicBezTo>
                  <a:cubicBezTo>
                    <a:pt x="2200923" y="1085682"/>
                    <a:pt x="2200923" y="1084461"/>
                    <a:pt x="2199703" y="1085682"/>
                  </a:cubicBezTo>
                  <a:cubicBezTo>
                    <a:pt x="2199703" y="1088123"/>
                    <a:pt x="2198482" y="1086903"/>
                    <a:pt x="2197261" y="1084461"/>
                  </a:cubicBezTo>
                  <a:cubicBezTo>
                    <a:pt x="2196041" y="1083240"/>
                    <a:pt x="2196041" y="1083240"/>
                    <a:pt x="2196041" y="1082020"/>
                  </a:cubicBezTo>
                  <a:cubicBezTo>
                    <a:pt x="2198482" y="1083240"/>
                    <a:pt x="2200923" y="1083240"/>
                    <a:pt x="2200923" y="1082020"/>
                  </a:cubicBezTo>
                  <a:cubicBezTo>
                    <a:pt x="2202144" y="1082020"/>
                    <a:pt x="2209468" y="1083240"/>
                    <a:pt x="2211910" y="1082020"/>
                  </a:cubicBezTo>
                  <a:close/>
                  <a:moveTo>
                    <a:pt x="2171627" y="1078358"/>
                  </a:moveTo>
                  <a:cubicBezTo>
                    <a:pt x="2174068" y="1074696"/>
                    <a:pt x="2178951" y="1077137"/>
                    <a:pt x="2181392" y="1074696"/>
                  </a:cubicBezTo>
                  <a:cubicBezTo>
                    <a:pt x="2185054" y="1072254"/>
                    <a:pt x="2192378" y="1079578"/>
                    <a:pt x="2196041" y="1077137"/>
                  </a:cubicBezTo>
                  <a:cubicBezTo>
                    <a:pt x="2198482" y="1075916"/>
                    <a:pt x="2200923" y="1074696"/>
                    <a:pt x="2203365" y="1075916"/>
                  </a:cubicBezTo>
                  <a:cubicBezTo>
                    <a:pt x="2200923" y="1079578"/>
                    <a:pt x="2198482" y="1078358"/>
                    <a:pt x="2188716" y="1079578"/>
                  </a:cubicBezTo>
                  <a:cubicBezTo>
                    <a:pt x="2185054" y="1079578"/>
                    <a:pt x="2188716" y="1082020"/>
                    <a:pt x="2193599" y="1083240"/>
                  </a:cubicBezTo>
                  <a:cubicBezTo>
                    <a:pt x="2194820" y="1083240"/>
                    <a:pt x="2194820" y="1084461"/>
                    <a:pt x="2196041" y="1084461"/>
                  </a:cubicBezTo>
                  <a:cubicBezTo>
                    <a:pt x="2196041" y="1084461"/>
                    <a:pt x="2196041" y="1085682"/>
                    <a:pt x="2194820" y="1085682"/>
                  </a:cubicBezTo>
                  <a:cubicBezTo>
                    <a:pt x="2193599" y="1086903"/>
                    <a:pt x="2194820" y="1084461"/>
                    <a:pt x="2192378" y="1086903"/>
                  </a:cubicBezTo>
                  <a:cubicBezTo>
                    <a:pt x="2191158" y="1088123"/>
                    <a:pt x="2189937" y="1085682"/>
                    <a:pt x="2189937" y="1085682"/>
                  </a:cubicBezTo>
                  <a:cubicBezTo>
                    <a:pt x="2189937" y="1085682"/>
                    <a:pt x="2188716" y="1083240"/>
                    <a:pt x="2187496" y="1083240"/>
                  </a:cubicBezTo>
                  <a:cubicBezTo>
                    <a:pt x="2185054" y="1083240"/>
                    <a:pt x="2183834" y="1080799"/>
                    <a:pt x="2182613" y="1084461"/>
                  </a:cubicBezTo>
                  <a:cubicBezTo>
                    <a:pt x="2181392" y="1088123"/>
                    <a:pt x="2181392" y="1086903"/>
                    <a:pt x="2177730" y="1085682"/>
                  </a:cubicBezTo>
                  <a:cubicBezTo>
                    <a:pt x="2176509" y="1085682"/>
                    <a:pt x="2177730" y="1086903"/>
                    <a:pt x="2178951" y="1089344"/>
                  </a:cubicBezTo>
                  <a:cubicBezTo>
                    <a:pt x="2177730" y="1089344"/>
                    <a:pt x="2176509" y="1089344"/>
                    <a:pt x="2176509" y="1086903"/>
                  </a:cubicBezTo>
                  <a:cubicBezTo>
                    <a:pt x="2176509" y="1084461"/>
                    <a:pt x="2175289" y="1084461"/>
                    <a:pt x="2174068" y="1082020"/>
                  </a:cubicBezTo>
                  <a:cubicBezTo>
                    <a:pt x="2171627" y="1078358"/>
                    <a:pt x="2169185" y="1085682"/>
                    <a:pt x="2167964" y="1085682"/>
                  </a:cubicBezTo>
                  <a:cubicBezTo>
                    <a:pt x="2166744" y="1085682"/>
                    <a:pt x="2166744" y="1084461"/>
                    <a:pt x="2166744" y="1084461"/>
                  </a:cubicBezTo>
                  <a:cubicBezTo>
                    <a:pt x="2169185" y="1080799"/>
                    <a:pt x="2170406" y="1079578"/>
                    <a:pt x="2171627" y="1078358"/>
                  </a:cubicBezTo>
                  <a:close/>
                  <a:moveTo>
                    <a:pt x="2159420" y="1116199"/>
                  </a:moveTo>
                  <a:cubicBezTo>
                    <a:pt x="2161861" y="1113758"/>
                    <a:pt x="2164302" y="1111317"/>
                    <a:pt x="2166744" y="1108875"/>
                  </a:cubicBezTo>
                  <a:cubicBezTo>
                    <a:pt x="2169185" y="1106434"/>
                    <a:pt x="2172847" y="1107654"/>
                    <a:pt x="2176509" y="1105213"/>
                  </a:cubicBezTo>
                  <a:cubicBezTo>
                    <a:pt x="2177730" y="1103992"/>
                    <a:pt x="2180171" y="1103992"/>
                    <a:pt x="2183834" y="1105213"/>
                  </a:cubicBezTo>
                  <a:cubicBezTo>
                    <a:pt x="2186275" y="1106434"/>
                    <a:pt x="2188716" y="1106434"/>
                    <a:pt x="2191158" y="1105213"/>
                  </a:cubicBezTo>
                  <a:cubicBezTo>
                    <a:pt x="2194820" y="1101551"/>
                    <a:pt x="2198482" y="1102772"/>
                    <a:pt x="2200923" y="1105213"/>
                  </a:cubicBezTo>
                  <a:cubicBezTo>
                    <a:pt x="2200923" y="1105213"/>
                    <a:pt x="2200923" y="1105213"/>
                    <a:pt x="2200923" y="1106434"/>
                  </a:cubicBezTo>
                  <a:cubicBezTo>
                    <a:pt x="2199703" y="1110096"/>
                    <a:pt x="2199703" y="1108875"/>
                    <a:pt x="2197261" y="1108875"/>
                  </a:cubicBezTo>
                  <a:cubicBezTo>
                    <a:pt x="2196041" y="1108875"/>
                    <a:pt x="2197261" y="1110096"/>
                    <a:pt x="2198482" y="1111317"/>
                  </a:cubicBezTo>
                  <a:cubicBezTo>
                    <a:pt x="2199703" y="1112537"/>
                    <a:pt x="2199703" y="1112537"/>
                    <a:pt x="2199703" y="1112537"/>
                  </a:cubicBezTo>
                  <a:cubicBezTo>
                    <a:pt x="2199703" y="1111317"/>
                    <a:pt x="2200923" y="1112537"/>
                    <a:pt x="2202144" y="1112537"/>
                  </a:cubicBezTo>
                  <a:cubicBezTo>
                    <a:pt x="2203365" y="1111317"/>
                    <a:pt x="2204585" y="1110096"/>
                    <a:pt x="2207027" y="1113758"/>
                  </a:cubicBezTo>
                  <a:cubicBezTo>
                    <a:pt x="2208248" y="1114979"/>
                    <a:pt x="2209468" y="1114979"/>
                    <a:pt x="2210689" y="1114979"/>
                  </a:cubicBezTo>
                  <a:cubicBezTo>
                    <a:pt x="2210689" y="1116199"/>
                    <a:pt x="2211910" y="1116199"/>
                    <a:pt x="2211910" y="1116199"/>
                  </a:cubicBezTo>
                  <a:cubicBezTo>
                    <a:pt x="2211910" y="1116199"/>
                    <a:pt x="2211910" y="1116199"/>
                    <a:pt x="2211910" y="1116199"/>
                  </a:cubicBezTo>
                  <a:cubicBezTo>
                    <a:pt x="2213130" y="1117420"/>
                    <a:pt x="2214351" y="1118641"/>
                    <a:pt x="2215572" y="1119861"/>
                  </a:cubicBezTo>
                  <a:cubicBezTo>
                    <a:pt x="2215572" y="1121082"/>
                    <a:pt x="2216792" y="1122303"/>
                    <a:pt x="2216792" y="1123524"/>
                  </a:cubicBezTo>
                  <a:cubicBezTo>
                    <a:pt x="2216792" y="1123524"/>
                    <a:pt x="2216792" y="1123524"/>
                    <a:pt x="2215572" y="1124744"/>
                  </a:cubicBezTo>
                  <a:cubicBezTo>
                    <a:pt x="2215572" y="1124744"/>
                    <a:pt x="2214351" y="1124744"/>
                    <a:pt x="2213130" y="1122303"/>
                  </a:cubicBezTo>
                  <a:cubicBezTo>
                    <a:pt x="2210689" y="1116199"/>
                    <a:pt x="2210689" y="1121082"/>
                    <a:pt x="2209468" y="1123524"/>
                  </a:cubicBezTo>
                  <a:cubicBezTo>
                    <a:pt x="2208248" y="1125965"/>
                    <a:pt x="2208248" y="1128406"/>
                    <a:pt x="2205806" y="1124744"/>
                  </a:cubicBezTo>
                  <a:cubicBezTo>
                    <a:pt x="2204585" y="1122303"/>
                    <a:pt x="2202144" y="1116199"/>
                    <a:pt x="2202144" y="1122303"/>
                  </a:cubicBezTo>
                  <a:cubicBezTo>
                    <a:pt x="2202144" y="1124744"/>
                    <a:pt x="2200923" y="1125965"/>
                    <a:pt x="2200923" y="1124744"/>
                  </a:cubicBezTo>
                  <a:cubicBezTo>
                    <a:pt x="2199703" y="1124744"/>
                    <a:pt x="2199703" y="1118641"/>
                    <a:pt x="2197261" y="1119861"/>
                  </a:cubicBezTo>
                  <a:cubicBezTo>
                    <a:pt x="2196041" y="1119861"/>
                    <a:pt x="2194820" y="1119861"/>
                    <a:pt x="2194820" y="1121082"/>
                  </a:cubicBezTo>
                  <a:cubicBezTo>
                    <a:pt x="2194820" y="1123524"/>
                    <a:pt x="2193599" y="1121082"/>
                    <a:pt x="2192378" y="1118641"/>
                  </a:cubicBezTo>
                  <a:cubicBezTo>
                    <a:pt x="2189937" y="1113758"/>
                    <a:pt x="2191158" y="1116199"/>
                    <a:pt x="2189937" y="1116199"/>
                  </a:cubicBezTo>
                  <a:cubicBezTo>
                    <a:pt x="2188716" y="1116199"/>
                    <a:pt x="2189937" y="1114979"/>
                    <a:pt x="2187496" y="1116199"/>
                  </a:cubicBezTo>
                  <a:cubicBezTo>
                    <a:pt x="2186275" y="1116199"/>
                    <a:pt x="2185054" y="1114979"/>
                    <a:pt x="2185054" y="1114979"/>
                  </a:cubicBezTo>
                  <a:cubicBezTo>
                    <a:pt x="2183834" y="1114979"/>
                    <a:pt x="2183834" y="1112537"/>
                    <a:pt x="2182613" y="1112537"/>
                  </a:cubicBezTo>
                  <a:cubicBezTo>
                    <a:pt x="2180171" y="1112537"/>
                    <a:pt x="2178951" y="1110096"/>
                    <a:pt x="2177730" y="1112537"/>
                  </a:cubicBezTo>
                  <a:cubicBezTo>
                    <a:pt x="2176509" y="1116199"/>
                    <a:pt x="2175289" y="1114979"/>
                    <a:pt x="2172847" y="1112537"/>
                  </a:cubicBezTo>
                  <a:cubicBezTo>
                    <a:pt x="2171627" y="1111317"/>
                    <a:pt x="2172847" y="1113758"/>
                    <a:pt x="2174068" y="1116199"/>
                  </a:cubicBezTo>
                  <a:cubicBezTo>
                    <a:pt x="2175289" y="1118641"/>
                    <a:pt x="2175289" y="1119861"/>
                    <a:pt x="2176509" y="1119861"/>
                  </a:cubicBezTo>
                  <a:cubicBezTo>
                    <a:pt x="2176509" y="1118641"/>
                    <a:pt x="2178951" y="1121082"/>
                    <a:pt x="2180171" y="1121082"/>
                  </a:cubicBezTo>
                  <a:cubicBezTo>
                    <a:pt x="2181392" y="1121082"/>
                    <a:pt x="2185054" y="1121082"/>
                    <a:pt x="2187496" y="1125965"/>
                  </a:cubicBezTo>
                  <a:cubicBezTo>
                    <a:pt x="2188716" y="1128406"/>
                    <a:pt x="2193599" y="1129627"/>
                    <a:pt x="2194820" y="1132068"/>
                  </a:cubicBezTo>
                  <a:cubicBezTo>
                    <a:pt x="2196041" y="1134510"/>
                    <a:pt x="2198482" y="1135731"/>
                    <a:pt x="2199703" y="1139393"/>
                  </a:cubicBezTo>
                  <a:cubicBezTo>
                    <a:pt x="2200923" y="1143055"/>
                    <a:pt x="2202144" y="1146717"/>
                    <a:pt x="2203365" y="1149158"/>
                  </a:cubicBezTo>
                  <a:cubicBezTo>
                    <a:pt x="2202144" y="1151600"/>
                    <a:pt x="2202144" y="1154041"/>
                    <a:pt x="2199703" y="1150379"/>
                  </a:cubicBezTo>
                  <a:cubicBezTo>
                    <a:pt x="2198482" y="1147938"/>
                    <a:pt x="2196041" y="1143055"/>
                    <a:pt x="2196041" y="1147938"/>
                  </a:cubicBezTo>
                  <a:cubicBezTo>
                    <a:pt x="2196041" y="1150379"/>
                    <a:pt x="2194820" y="1151600"/>
                    <a:pt x="2194820" y="1150379"/>
                  </a:cubicBezTo>
                  <a:cubicBezTo>
                    <a:pt x="2193599" y="1150379"/>
                    <a:pt x="2193599" y="1144275"/>
                    <a:pt x="2191158" y="1145496"/>
                  </a:cubicBezTo>
                  <a:cubicBezTo>
                    <a:pt x="2189937" y="1145496"/>
                    <a:pt x="2189937" y="1145496"/>
                    <a:pt x="2188716" y="1146717"/>
                  </a:cubicBezTo>
                  <a:cubicBezTo>
                    <a:pt x="2188716" y="1149158"/>
                    <a:pt x="2187496" y="1147938"/>
                    <a:pt x="2186275" y="1145496"/>
                  </a:cubicBezTo>
                  <a:cubicBezTo>
                    <a:pt x="2186275" y="1145496"/>
                    <a:pt x="2186275" y="1145496"/>
                    <a:pt x="2186275" y="1145496"/>
                  </a:cubicBezTo>
                  <a:cubicBezTo>
                    <a:pt x="2186275" y="1145496"/>
                    <a:pt x="2186275" y="1145496"/>
                    <a:pt x="2186275" y="1145496"/>
                  </a:cubicBezTo>
                  <a:cubicBezTo>
                    <a:pt x="2183834" y="1140613"/>
                    <a:pt x="2185054" y="1141834"/>
                    <a:pt x="2183834" y="1143055"/>
                  </a:cubicBezTo>
                  <a:cubicBezTo>
                    <a:pt x="2182613" y="1141834"/>
                    <a:pt x="2181392" y="1141834"/>
                    <a:pt x="2180171" y="1140613"/>
                  </a:cubicBezTo>
                  <a:cubicBezTo>
                    <a:pt x="2180171" y="1140613"/>
                    <a:pt x="2178951" y="1140613"/>
                    <a:pt x="2177730" y="1140613"/>
                  </a:cubicBezTo>
                  <a:cubicBezTo>
                    <a:pt x="2177730" y="1140613"/>
                    <a:pt x="2177730" y="1139393"/>
                    <a:pt x="2177730" y="1139393"/>
                  </a:cubicBezTo>
                  <a:cubicBezTo>
                    <a:pt x="2176509" y="1139393"/>
                    <a:pt x="2175289" y="1138172"/>
                    <a:pt x="2174068" y="1138172"/>
                  </a:cubicBezTo>
                  <a:cubicBezTo>
                    <a:pt x="2174068" y="1138172"/>
                    <a:pt x="2174068" y="1138172"/>
                    <a:pt x="2174068" y="1138172"/>
                  </a:cubicBezTo>
                  <a:cubicBezTo>
                    <a:pt x="2171627" y="1133289"/>
                    <a:pt x="2171627" y="1135731"/>
                    <a:pt x="2171627" y="1134510"/>
                  </a:cubicBezTo>
                  <a:cubicBezTo>
                    <a:pt x="2171627" y="1134510"/>
                    <a:pt x="2171627" y="1133289"/>
                    <a:pt x="2171627" y="1133289"/>
                  </a:cubicBezTo>
                  <a:cubicBezTo>
                    <a:pt x="2171627" y="1133289"/>
                    <a:pt x="2171627" y="1133289"/>
                    <a:pt x="2171627" y="1132068"/>
                  </a:cubicBezTo>
                  <a:cubicBezTo>
                    <a:pt x="2171627" y="1132068"/>
                    <a:pt x="2171627" y="1132068"/>
                    <a:pt x="2171627" y="1132068"/>
                  </a:cubicBezTo>
                  <a:cubicBezTo>
                    <a:pt x="2171627" y="1132068"/>
                    <a:pt x="2171627" y="1130848"/>
                    <a:pt x="2171627" y="1130848"/>
                  </a:cubicBezTo>
                  <a:cubicBezTo>
                    <a:pt x="2170406" y="1127186"/>
                    <a:pt x="2167964" y="1127186"/>
                    <a:pt x="2165523" y="1124744"/>
                  </a:cubicBezTo>
                  <a:cubicBezTo>
                    <a:pt x="2165523" y="1124744"/>
                    <a:pt x="2163082" y="1125965"/>
                    <a:pt x="2161861" y="1124744"/>
                  </a:cubicBezTo>
                  <a:cubicBezTo>
                    <a:pt x="2161861" y="1124744"/>
                    <a:pt x="2160640" y="1124744"/>
                    <a:pt x="2159420" y="1124744"/>
                  </a:cubicBezTo>
                  <a:cubicBezTo>
                    <a:pt x="2159420" y="1124744"/>
                    <a:pt x="2159420" y="1124744"/>
                    <a:pt x="2158199" y="1123524"/>
                  </a:cubicBezTo>
                  <a:cubicBezTo>
                    <a:pt x="2158199" y="1123524"/>
                    <a:pt x="2158199" y="1123524"/>
                    <a:pt x="2158199" y="1123524"/>
                  </a:cubicBezTo>
                  <a:cubicBezTo>
                    <a:pt x="2158199" y="1122303"/>
                    <a:pt x="2156978" y="1121082"/>
                    <a:pt x="2156978" y="1121082"/>
                  </a:cubicBezTo>
                  <a:cubicBezTo>
                    <a:pt x="2158199" y="1117420"/>
                    <a:pt x="2159420" y="1117420"/>
                    <a:pt x="2159420" y="1116199"/>
                  </a:cubicBezTo>
                  <a:close/>
                  <a:moveTo>
                    <a:pt x="2176509" y="1150379"/>
                  </a:moveTo>
                  <a:cubicBezTo>
                    <a:pt x="2176509" y="1151600"/>
                    <a:pt x="2175289" y="1151600"/>
                    <a:pt x="2175289" y="1150379"/>
                  </a:cubicBezTo>
                  <a:cubicBezTo>
                    <a:pt x="2175289" y="1150379"/>
                    <a:pt x="2175289" y="1150379"/>
                    <a:pt x="2176509" y="1150379"/>
                  </a:cubicBezTo>
                  <a:close/>
                  <a:moveTo>
                    <a:pt x="2150875" y="1147938"/>
                  </a:moveTo>
                  <a:cubicBezTo>
                    <a:pt x="2153316" y="1145496"/>
                    <a:pt x="2156978" y="1147938"/>
                    <a:pt x="2160640" y="1146717"/>
                  </a:cubicBezTo>
                  <a:cubicBezTo>
                    <a:pt x="2163082" y="1145496"/>
                    <a:pt x="2166744" y="1149158"/>
                    <a:pt x="2170406" y="1150379"/>
                  </a:cubicBezTo>
                  <a:cubicBezTo>
                    <a:pt x="2170406" y="1151600"/>
                    <a:pt x="2170406" y="1154041"/>
                    <a:pt x="2170406" y="1155262"/>
                  </a:cubicBezTo>
                  <a:cubicBezTo>
                    <a:pt x="2170406" y="1155262"/>
                    <a:pt x="2169185" y="1155262"/>
                    <a:pt x="2169185" y="1155262"/>
                  </a:cubicBezTo>
                  <a:cubicBezTo>
                    <a:pt x="2167964" y="1155262"/>
                    <a:pt x="2166744" y="1157703"/>
                    <a:pt x="2165523" y="1155262"/>
                  </a:cubicBezTo>
                  <a:cubicBezTo>
                    <a:pt x="2163082" y="1151600"/>
                    <a:pt x="2163082" y="1154041"/>
                    <a:pt x="2161861" y="1152820"/>
                  </a:cubicBezTo>
                  <a:cubicBezTo>
                    <a:pt x="2159420" y="1150379"/>
                    <a:pt x="2161861" y="1146717"/>
                    <a:pt x="2156978" y="1152820"/>
                  </a:cubicBezTo>
                  <a:cubicBezTo>
                    <a:pt x="2154537" y="1156482"/>
                    <a:pt x="2152095" y="1158924"/>
                    <a:pt x="2152095" y="1154041"/>
                  </a:cubicBezTo>
                  <a:cubicBezTo>
                    <a:pt x="2152095" y="1150379"/>
                    <a:pt x="2150875" y="1151600"/>
                    <a:pt x="2149654" y="1150379"/>
                  </a:cubicBezTo>
                  <a:cubicBezTo>
                    <a:pt x="2149654" y="1150379"/>
                    <a:pt x="2149654" y="1150379"/>
                    <a:pt x="2148433" y="1150379"/>
                  </a:cubicBezTo>
                  <a:cubicBezTo>
                    <a:pt x="2149654" y="1149158"/>
                    <a:pt x="2149654" y="1149158"/>
                    <a:pt x="2150875" y="1147938"/>
                  </a:cubicBezTo>
                  <a:close/>
                  <a:moveTo>
                    <a:pt x="2147213" y="1030750"/>
                  </a:moveTo>
                  <a:cubicBezTo>
                    <a:pt x="2147213" y="1031971"/>
                    <a:pt x="2145992" y="1034412"/>
                    <a:pt x="2145992" y="1034412"/>
                  </a:cubicBezTo>
                  <a:cubicBezTo>
                    <a:pt x="2145992" y="1033192"/>
                    <a:pt x="2145992" y="1033192"/>
                    <a:pt x="2144771" y="1033192"/>
                  </a:cubicBezTo>
                  <a:cubicBezTo>
                    <a:pt x="2145992" y="1031971"/>
                    <a:pt x="2147213" y="1031971"/>
                    <a:pt x="2147213" y="1030750"/>
                  </a:cubicBezTo>
                  <a:close/>
                  <a:moveTo>
                    <a:pt x="2145992" y="1151600"/>
                  </a:moveTo>
                  <a:cubicBezTo>
                    <a:pt x="2144771" y="1152820"/>
                    <a:pt x="2144771" y="1155262"/>
                    <a:pt x="2143550" y="1155262"/>
                  </a:cubicBezTo>
                  <a:cubicBezTo>
                    <a:pt x="2143550" y="1155262"/>
                    <a:pt x="2142330" y="1155262"/>
                    <a:pt x="2142330" y="1154041"/>
                  </a:cubicBezTo>
                  <a:cubicBezTo>
                    <a:pt x="2144771" y="1154041"/>
                    <a:pt x="2144771" y="1152820"/>
                    <a:pt x="2145992" y="1151600"/>
                  </a:cubicBezTo>
                  <a:close/>
                  <a:moveTo>
                    <a:pt x="2145992" y="1183338"/>
                  </a:moveTo>
                  <a:cubicBezTo>
                    <a:pt x="2148433" y="1179676"/>
                    <a:pt x="2152095" y="1179676"/>
                    <a:pt x="2154537" y="1176014"/>
                  </a:cubicBezTo>
                  <a:cubicBezTo>
                    <a:pt x="2155757" y="1173572"/>
                    <a:pt x="2158199" y="1173572"/>
                    <a:pt x="2160640" y="1174793"/>
                  </a:cubicBezTo>
                  <a:cubicBezTo>
                    <a:pt x="2163082" y="1174793"/>
                    <a:pt x="2165523" y="1174793"/>
                    <a:pt x="2166744" y="1173572"/>
                  </a:cubicBezTo>
                  <a:cubicBezTo>
                    <a:pt x="2169185" y="1169910"/>
                    <a:pt x="2171627" y="1169910"/>
                    <a:pt x="2172847" y="1169910"/>
                  </a:cubicBezTo>
                  <a:cubicBezTo>
                    <a:pt x="2174068" y="1173572"/>
                    <a:pt x="2176509" y="1176014"/>
                    <a:pt x="2176509" y="1179676"/>
                  </a:cubicBezTo>
                  <a:cubicBezTo>
                    <a:pt x="2177730" y="1184559"/>
                    <a:pt x="2178951" y="1190662"/>
                    <a:pt x="2180171" y="1195545"/>
                  </a:cubicBezTo>
                  <a:cubicBezTo>
                    <a:pt x="2178951" y="1195545"/>
                    <a:pt x="2178951" y="1195545"/>
                    <a:pt x="2178951" y="1193103"/>
                  </a:cubicBezTo>
                  <a:cubicBezTo>
                    <a:pt x="2178951" y="1189442"/>
                    <a:pt x="2176509" y="1191883"/>
                    <a:pt x="2175289" y="1190662"/>
                  </a:cubicBezTo>
                  <a:cubicBezTo>
                    <a:pt x="2172847" y="1189442"/>
                    <a:pt x="2171627" y="1193103"/>
                    <a:pt x="2170406" y="1195545"/>
                  </a:cubicBezTo>
                  <a:cubicBezTo>
                    <a:pt x="2169185" y="1195545"/>
                    <a:pt x="2167964" y="1194324"/>
                    <a:pt x="2166744" y="1194324"/>
                  </a:cubicBezTo>
                  <a:lnTo>
                    <a:pt x="2166744" y="1194324"/>
                  </a:lnTo>
                  <a:cubicBezTo>
                    <a:pt x="2166744" y="1189442"/>
                    <a:pt x="2165523" y="1190662"/>
                    <a:pt x="2163082" y="1193103"/>
                  </a:cubicBezTo>
                  <a:cubicBezTo>
                    <a:pt x="2159420" y="1191883"/>
                    <a:pt x="2155757" y="1190662"/>
                    <a:pt x="2153316" y="1191883"/>
                  </a:cubicBezTo>
                  <a:cubicBezTo>
                    <a:pt x="2152095" y="1188221"/>
                    <a:pt x="2152095" y="1187000"/>
                    <a:pt x="2148433" y="1193103"/>
                  </a:cubicBezTo>
                  <a:cubicBezTo>
                    <a:pt x="2148433" y="1193103"/>
                    <a:pt x="2148433" y="1193103"/>
                    <a:pt x="2148433" y="1194324"/>
                  </a:cubicBezTo>
                  <a:cubicBezTo>
                    <a:pt x="2145992" y="1195545"/>
                    <a:pt x="2143550" y="1194324"/>
                    <a:pt x="2141109" y="1193103"/>
                  </a:cubicBezTo>
                  <a:cubicBezTo>
                    <a:pt x="2143550" y="1188221"/>
                    <a:pt x="2144771" y="1185779"/>
                    <a:pt x="2145992" y="1183338"/>
                  </a:cubicBezTo>
                  <a:close/>
                  <a:moveTo>
                    <a:pt x="2121578" y="951405"/>
                  </a:moveTo>
                  <a:cubicBezTo>
                    <a:pt x="2121578" y="951405"/>
                    <a:pt x="2121578" y="951405"/>
                    <a:pt x="2121578" y="951405"/>
                  </a:cubicBezTo>
                  <a:cubicBezTo>
                    <a:pt x="2121578" y="951405"/>
                    <a:pt x="2121578" y="951405"/>
                    <a:pt x="2121578" y="951405"/>
                  </a:cubicBezTo>
                  <a:cubicBezTo>
                    <a:pt x="2121578" y="951405"/>
                    <a:pt x="2121578" y="951405"/>
                    <a:pt x="2121578" y="951405"/>
                  </a:cubicBezTo>
                  <a:close/>
                  <a:moveTo>
                    <a:pt x="2115474" y="928211"/>
                  </a:moveTo>
                  <a:cubicBezTo>
                    <a:pt x="2115474" y="928211"/>
                    <a:pt x="2114254" y="929432"/>
                    <a:pt x="2115474" y="928211"/>
                  </a:cubicBezTo>
                  <a:cubicBezTo>
                    <a:pt x="2111812" y="933094"/>
                    <a:pt x="2111812" y="929432"/>
                    <a:pt x="2110592" y="926991"/>
                  </a:cubicBezTo>
                  <a:cubicBezTo>
                    <a:pt x="2110592" y="926991"/>
                    <a:pt x="2110592" y="926991"/>
                    <a:pt x="2110592" y="926991"/>
                  </a:cubicBezTo>
                  <a:cubicBezTo>
                    <a:pt x="2113033" y="926991"/>
                    <a:pt x="2114254" y="928211"/>
                    <a:pt x="2115474" y="928211"/>
                  </a:cubicBezTo>
                  <a:close/>
                  <a:moveTo>
                    <a:pt x="2106929" y="895253"/>
                  </a:moveTo>
                  <a:cubicBezTo>
                    <a:pt x="2106929" y="895253"/>
                    <a:pt x="2108150" y="894032"/>
                    <a:pt x="2108150" y="894032"/>
                  </a:cubicBezTo>
                  <a:cubicBezTo>
                    <a:pt x="2108150" y="895253"/>
                    <a:pt x="2108150" y="897694"/>
                    <a:pt x="2108150" y="897694"/>
                  </a:cubicBezTo>
                  <a:cubicBezTo>
                    <a:pt x="2106929" y="896473"/>
                    <a:pt x="2106929" y="895253"/>
                    <a:pt x="2106929" y="895253"/>
                  </a:cubicBezTo>
                  <a:cubicBezTo>
                    <a:pt x="2106929" y="895253"/>
                    <a:pt x="2106929" y="895253"/>
                    <a:pt x="2106929" y="895253"/>
                  </a:cubicBezTo>
                  <a:close/>
                  <a:moveTo>
                    <a:pt x="2106929" y="925770"/>
                  </a:moveTo>
                  <a:cubicBezTo>
                    <a:pt x="2105709" y="926991"/>
                    <a:pt x="2105709" y="926991"/>
                    <a:pt x="2105709" y="926991"/>
                  </a:cubicBezTo>
                  <a:cubicBezTo>
                    <a:pt x="2105709" y="926991"/>
                    <a:pt x="2105709" y="925770"/>
                    <a:pt x="2105709" y="925770"/>
                  </a:cubicBezTo>
                  <a:cubicBezTo>
                    <a:pt x="2105709" y="925770"/>
                    <a:pt x="2105709" y="925770"/>
                    <a:pt x="2106929" y="925770"/>
                  </a:cubicBezTo>
                  <a:close/>
                  <a:moveTo>
                    <a:pt x="2102047" y="925770"/>
                  </a:moveTo>
                  <a:cubicBezTo>
                    <a:pt x="2102047" y="925770"/>
                    <a:pt x="2103267" y="925770"/>
                    <a:pt x="2103267" y="925770"/>
                  </a:cubicBezTo>
                  <a:cubicBezTo>
                    <a:pt x="2103267" y="926991"/>
                    <a:pt x="2103267" y="929432"/>
                    <a:pt x="2103267" y="929432"/>
                  </a:cubicBezTo>
                  <a:cubicBezTo>
                    <a:pt x="2102047" y="926991"/>
                    <a:pt x="2102047" y="926991"/>
                    <a:pt x="2100826" y="925770"/>
                  </a:cubicBezTo>
                  <a:cubicBezTo>
                    <a:pt x="2100826" y="925770"/>
                    <a:pt x="2102047" y="925770"/>
                    <a:pt x="2102047" y="925770"/>
                  </a:cubicBezTo>
                  <a:close/>
                  <a:moveTo>
                    <a:pt x="2098385" y="798817"/>
                  </a:moveTo>
                  <a:cubicBezTo>
                    <a:pt x="2098385" y="800038"/>
                    <a:pt x="2098385" y="801259"/>
                    <a:pt x="2098385" y="801259"/>
                  </a:cubicBezTo>
                  <a:cubicBezTo>
                    <a:pt x="2098385" y="801259"/>
                    <a:pt x="2098385" y="800038"/>
                    <a:pt x="2097164" y="800038"/>
                  </a:cubicBezTo>
                  <a:cubicBezTo>
                    <a:pt x="2097164" y="800038"/>
                    <a:pt x="2097164" y="800038"/>
                    <a:pt x="2098385" y="798817"/>
                  </a:cubicBezTo>
                  <a:close/>
                  <a:moveTo>
                    <a:pt x="2012935" y="801259"/>
                  </a:moveTo>
                  <a:cubicBezTo>
                    <a:pt x="2012935" y="801259"/>
                    <a:pt x="2011715" y="801259"/>
                    <a:pt x="2012935" y="801259"/>
                  </a:cubicBezTo>
                  <a:cubicBezTo>
                    <a:pt x="2011715" y="802479"/>
                    <a:pt x="2011715" y="801259"/>
                    <a:pt x="2011715" y="800038"/>
                  </a:cubicBezTo>
                  <a:cubicBezTo>
                    <a:pt x="2011715" y="800038"/>
                    <a:pt x="2012935" y="800038"/>
                    <a:pt x="2012935" y="801259"/>
                  </a:cubicBezTo>
                  <a:close/>
                  <a:moveTo>
                    <a:pt x="2003170" y="895253"/>
                  </a:moveTo>
                  <a:cubicBezTo>
                    <a:pt x="2003170" y="895253"/>
                    <a:pt x="2003170" y="895253"/>
                    <a:pt x="2003170" y="895253"/>
                  </a:cubicBezTo>
                  <a:cubicBezTo>
                    <a:pt x="2003170" y="895253"/>
                    <a:pt x="2001949" y="896473"/>
                    <a:pt x="2001949" y="896473"/>
                  </a:cubicBezTo>
                  <a:cubicBezTo>
                    <a:pt x="2001949" y="896473"/>
                    <a:pt x="2001949" y="894032"/>
                    <a:pt x="2001949" y="892811"/>
                  </a:cubicBezTo>
                  <a:cubicBezTo>
                    <a:pt x="2001949" y="894032"/>
                    <a:pt x="2003170" y="895253"/>
                    <a:pt x="2003170" y="895253"/>
                  </a:cubicBezTo>
                  <a:close/>
                  <a:moveTo>
                    <a:pt x="1998287" y="926991"/>
                  </a:moveTo>
                  <a:lnTo>
                    <a:pt x="1997066" y="930653"/>
                  </a:lnTo>
                  <a:cubicBezTo>
                    <a:pt x="1997066" y="930653"/>
                    <a:pt x="1995846" y="929432"/>
                    <a:pt x="1995846" y="929432"/>
                  </a:cubicBezTo>
                  <a:cubicBezTo>
                    <a:pt x="1995846" y="929432"/>
                    <a:pt x="1995846" y="928211"/>
                    <a:pt x="1994625" y="928211"/>
                  </a:cubicBezTo>
                  <a:cubicBezTo>
                    <a:pt x="1995846" y="928211"/>
                    <a:pt x="1997066" y="926991"/>
                    <a:pt x="1998287" y="926991"/>
                  </a:cubicBezTo>
                  <a:close/>
                  <a:moveTo>
                    <a:pt x="1988521" y="951405"/>
                  </a:moveTo>
                  <a:cubicBezTo>
                    <a:pt x="1988521" y="951405"/>
                    <a:pt x="1988521" y="951405"/>
                    <a:pt x="1988521" y="951405"/>
                  </a:cubicBezTo>
                  <a:cubicBezTo>
                    <a:pt x="1988521" y="951405"/>
                    <a:pt x="1988521" y="951405"/>
                    <a:pt x="1988521" y="951405"/>
                  </a:cubicBezTo>
                  <a:cubicBezTo>
                    <a:pt x="1988521" y="951405"/>
                    <a:pt x="1988521" y="951405"/>
                    <a:pt x="1988521" y="951405"/>
                  </a:cubicBezTo>
                  <a:close/>
                  <a:moveTo>
                    <a:pt x="1982418" y="1034412"/>
                  </a:moveTo>
                  <a:cubicBezTo>
                    <a:pt x="1982418" y="1034412"/>
                    <a:pt x="1982418" y="1034412"/>
                    <a:pt x="1982418" y="1034412"/>
                  </a:cubicBezTo>
                  <a:cubicBezTo>
                    <a:pt x="1982418" y="1034412"/>
                    <a:pt x="1981197" y="1034412"/>
                    <a:pt x="1979977" y="1034412"/>
                  </a:cubicBezTo>
                  <a:cubicBezTo>
                    <a:pt x="1978756" y="1033192"/>
                    <a:pt x="1977535" y="1031971"/>
                    <a:pt x="1976314" y="1031971"/>
                  </a:cubicBezTo>
                  <a:cubicBezTo>
                    <a:pt x="1977535" y="1030750"/>
                    <a:pt x="1977535" y="1029530"/>
                    <a:pt x="1977535" y="1028309"/>
                  </a:cubicBezTo>
                  <a:cubicBezTo>
                    <a:pt x="1979977" y="1030750"/>
                    <a:pt x="1981197" y="1031971"/>
                    <a:pt x="1982418" y="1034412"/>
                  </a:cubicBezTo>
                  <a:close/>
                  <a:moveTo>
                    <a:pt x="1977535" y="997791"/>
                  </a:moveTo>
                  <a:cubicBezTo>
                    <a:pt x="1977535" y="999012"/>
                    <a:pt x="1976314" y="999012"/>
                    <a:pt x="1976314" y="999012"/>
                  </a:cubicBezTo>
                  <a:cubicBezTo>
                    <a:pt x="1975094" y="999012"/>
                    <a:pt x="1975094" y="996571"/>
                    <a:pt x="1973873" y="995350"/>
                  </a:cubicBezTo>
                  <a:cubicBezTo>
                    <a:pt x="1975094" y="996571"/>
                    <a:pt x="1976314" y="997791"/>
                    <a:pt x="1977535" y="997791"/>
                  </a:cubicBezTo>
                  <a:close/>
                  <a:moveTo>
                    <a:pt x="1932369" y="980702"/>
                  </a:moveTo>
                  <a:cubicBezTo>
                    <a:pt x="1933590" y="978260"/>
                    <a:pt x="1934811" y="977039"/>
                    <a:pt x="1936031" y="975819"/>
                  </a:cubicBezTo>
                  <a:cubicBezTo>
                    <a:pt x="1938473" y="975819"/>
                    <a:pt x="1940914" y="975819"/>
                    <a:pt x="1943356" y="978260"/>
                  </a:cubicBezTo>
                  <a:cubicBezTo>
                    <a:pt x="1944576" y="979481"/>
                    <a:pt x="1947018" y="979481"/>
                    <a:pt x="1949459" y="979481"/>
                  </a:cubicBezTo>
                  <a:cubicBezTo>
                    <a:pt x="1951900" y="979481"/>
                    <a:pt x="1954342" y="979481"/>
                    <a:pt x="1955563" y="980702"/>
                  </a:cubicBezTo>
                  <a:cubicBezTo>
                    <a:pt x="1958004" y="983143"/>
                    <a:pt x="1961666" y="983143"/>
                    <a:pt x="1964107" y="985584"/>
                  </a:cubicBezTo>
                  <a:cubicBezTo>
                    <a:pt x="1966549" y="988026"/>
                    <a:pt x="1967770" y="990467"/>
                    <a:pt x="1970211" y="992909"/>
                  </a:cubicBezTo>
                  <a:cubicBezTo>
                    <a:pt x="1970211" y="992909"/>
                    <a:pt x="1968990" y="992909"/>
                    <a:pt x="1968990" y="992909"/>
                  </a:cubicBezTo>
                  <a:cubicBezTo>
                    <a:pt x="1967770" y="994129"/>
                    <a:pt x="1966549" y="992909"/>
                    <a:pt x="1966549" y="996571"/>
                  </a:cubicBezTo>
                  <a:cubicBezTo>
                    <a:pt x="1966549" y="1001453"/>
                    <a:pt x="1964107" y="999012"/>
                    <a:pt x="1961666" y="995350"/>
                  </a:cubicBezTo>
                  <a:cubicBezTo>
                    <a:pt x="1956783" y="989246"/>
                    <a:pt x="1959225" y="991688"/>
                    <a:pt x="1956783" y="994129"/>
                  </a:cubicBezTo>
                  <a:cubicBezTo>
                    <a:pt x="1955563" y="995350"/>
                    <a:pt x="1955563" y="992909"/>
                    <a:pt x="1953121" y="996571"/>
                  </a:cubicBezTo>
                  <a:cubicBezTo>
                    <a:pt x="1951900" y="997791"/>
                    <a:pt x="1950680" y="995350"/>
                    <a:pt x="1949459" y="995350"/>
                  </a:cubicBezTo>
                  <a:cubicBezTo>
                    <a:pt x="1948238" y="995350"/>
                    <a:pt x="1947018" y="992909"/>
                    <a:pt x="1945797" y="992909"/>
                  </a:cubicBezTo>
                  <a:cubicBezTo>
                    <a:pt x="1943356" y="994129"/>
                    <a:pt x="1939693" y="991688"/>
                    <a:pt x="1938473" y="995350"/>
                  </a:cubicBezTo>
                  <a:cubicBezTo>
                    <a:pt x="1936031" y="1002674"/>
                    <a:pt x="1936031" y="1000233"/>
                    <a:pt x="1931149" y="999012"/>
                  </a:cubicBezTo>
                  <a:cubicBezTo>
                    <a:pt x="1929928" y="999012"/>
                    <a:pt x="1931149" y="1001453"/>
                    <a:pt x="1932369" y="1005116"/>
                  </a:cubicBezTo>
                  <a:cubicBezTo>
                    <a:pt x="1933590" y="1007557"/>
                    <a:pt x="1936031" y="1009998"/>
                    <a:pt x="1936031" y="1007557"/>
                  </a:cubicBezTo>
                  <a:cubicBezTo>
                    <a:pt x="1936031" y="1006336"/>
                    <a:pt x="1939693" y="1008778"/>
                    <a:pt x="1940914" y="1007557"/>
                  </a:cubicBezTo>
                  <a:cubicBezTo>
                    <a:pt x="1942135" y="1006336"/>
                    <a:pt x="1947018" y="1003895"/>
                    <a:pt x="1951900" y="1009998"/>
                  </a:cubicBezTo>
                  <a:cubicBezTo>
                    <a:pt x="1954342" y="1013660"/>
                    <a:pt x="1961666" y="1009998"/>
                    <a:pt x="1964107" y="1013660"/>
                  </a:cubicBezTo>
                  <a:cubicBezTo>
                    <a:pt x="1966549" y="1017323"/>
                    <a:pt x="1970211" y="1017323"/>
                    <a:pt x="1972652" y="1020985"/>
                  </a:cubicBezTo>
                  <a:cubicBezTo>
                    <a:pt x="1972652" y="1020985"/>
                    <a:pt x="1973873" y="1022205"/>
                    <a:pt x="1973873" y="1022205"/>
                  </a:cubicBezTo>
                  <a:cubicBezTo>
                    <a:pt x="1967770" y="1024647"/>
                    <a:pt x="1966549" y="1027088"/>
                    <a:pt x="1964107" y="1017323"/>
                  </a:cubicBezTo>
                  <a:cubicBezTo>
                    <a:pt x="1961666" y="1011219"/>
                    <a:pt x="1956783" y="1016102"/>
                    <a:pt x="1951900" y="1014881"/>
                  </a:cubicBezTo>
                  <a:cubicBezTo>
                    <a:pt x="1951900" y="1014881"/>
                    <a:pt x="1950680" y="1016102"/>
                    <a:pt x="1949459" y="1017323"/>
                  </a:cubicBezTo>
                  <a:cubicBezTo>
                    <a:pt x="1948238" y="1017323"/>
                    <a:pt x="1948238" y="1014881"/>
                    <a:pt x="1945797" y="1013660"/>
                  </a:cubicBezTo>
                  <a:cubicBezTo>
                    <a:pt x="1944576" y="1012440"/>
                    <a:pt x="1945797" y="1014881"/>
                    <a:pt x="1947018" y="1017323"/>
                  </a:cubicBezTo>
                  <a:cubicBezTo>
                    <a:pt x="1947018" y="1017323"/>
                    <a:pt x="1947018" y="1018543"/>
                    <a:pt x="1948238" y="1018543"/>
                  </a:cubicBezTo>
                  <a:cubicBezTo>
                    <a:pt x="1948238" y="1018543"/>
                    <a:pt x="1948238" y="1018543"/>
                    <a:pt x="1948238" y="1018543"/>
                  </a:cubicBezTo>
                  <a:cubicBezTo>
                    <a:pt x="1947018" y="1018543"/>
                    <a:pt x="1944576" y="1022205"/>
                    <a:pt x="1942135" y="1020985"/>
                  </a:cubicBezTo>
                  <a:cubicBezTo>
                    <a:pt x="1938473" y="1017323"/>
                    <a:pt x="1938473" y="1020985"/>
                    <a:pt x="1937252" y="1018543"/>
                  </a:cubicBezTo>
                  <a:cubicBezTo>
                    <a:pt x="1933590" y="1016102"/>
                    <a:pt x="1937252" y="1009998"/>
                    <a:pt x="1929928" y="1020985"/>
                  </a:cubicBezTo>
                  <a:cubicBezTo>
                    <a:pt x="1926266" y="1025867"/>
                    <a:pt x="1922604" y="1030750"/>
                    <a:pt x="1922604" y="1024647"/>
                  </a:cubicBezTo>
                  <a:cubicBezTo>
                    <a:pt x="1922604" y="1019764"/>
                    <a:pt x="1920162" y="1022205"/>
                    <a:pt x="1917721" y="1020985"/>
                  </a:cubicBezTo>
                  <a:cubicBezTo>
                    <a:pt x="1912838" y="1018543"/>
                    <a:pt x="1911617" y="1030750"/>
                    <a:pt x="1909176" y="1030750"/>
                  </a:cubicBezTo>
                  <a:cubicBezTo>
                    <a:pt x="1907955" y="1030750"/>
                    <a:pt x="1906735" y="1028309"/>
                    <a:pt x="1906735" y="1023426"/>
                  </a:cubicBezTo>
                  <a:cubicBezTo>
                    <a:pt x="1906735" y="1011219"/>
                    <a:pt x="1900631" y="1023426"/>
                    <a:pt x="1896969" y="1028309"/>
                  </a:cubicBezTo>
                  <a:cubicBezTo>
                    <a:pt x="1894528" y="1031971"/>
                    <a:pt x="1892086" y="1031971"/>
                    <a:pt x="1892086" y="1030750"/>
                  </a:cubicBezTo>
                  <a:cubicBezTo>
                    <a:pt x="1893307" y="1029530"/>
                    <a:pt x="1893307" y="1027088"/>
                    <a:pt x="1894528" y="1025867"/>
                  </a:cubicBezTo>
                  <a:cubicBezTo>
                    <a:pt x="1898190" y="1018543"/>
                    <a:pt x="1904293" y="1014881"/>
                    <a:pt x="1906735" y="1008778"/>
                  </a:cubicBezTo>
                  <a:cubicBezTo>
                    <a:pt x="1907955" y="1007557"/>
                    <a:pt x="1909176" y="1005116"/>
                    <a:pt x="1910397" y="1003895"/>
                  </a:cubicBezTo>
                  <a:cubicBezTo>
                    <a:pt x="1911617" y="1002674"/>
                    <a:pt x="1914059" y="1000233"/>
                    <a:pt x="1916500" y="999012"/>
                  </a:cubicBezTo>
                  <a:cubicBezTo>
                    <a:pt x="1918942" y="997791"/>
                    <a:pt x="1920162" y="995350"/>
                    <a:pt x="1922604" y="994129"/>
                  </a:cubicBezTo>
                  <a:cubicBezTo>
                    <a:pt x="1923824" y="991688"/>
                    <a:pt x="1926266" y="990467"/>
                    <a:pt x="1926266" y="988026"/>
                  </a:cubicBezTo>
                  <a:cubicBezTo>
                    <a:pt x="1929928" y="985584"/>
                    <a:pt x="1931149" y="983143"/>
                    <a:pt x="1932369" y="980702"/>
                  </a:cubicBezTo>
                  <a:close/>
                  <a:moveTo>
                    <a:pt x="1896969" y="953846"/>
                  </a:moveTo>
                  <a:cubicBezTo>
                    <a:pt x="1895748" y="953846"/>
                    <a:pt x="1895748" y="953846"/>
                    <a:pt x="1895748" y="953846"/>
                  </a:cubicBezTo>
                  <a:cubicBezTo>
                    <a:pt x="1895748" y="953846"/>
                    <a:pt x="1895748" y="953846"/>
                    <a:pt x="1896969" y="953846"/>
                  </a:cubicBezTo>
                  <a:close/>
                  <a:moveTo>
                    <a:pt x="1874996" y="999012"/>
                  </a:moveTo>
                  <a:cubicBezTo>
                    <a:pt x="1877438" y="995350"/>
                    <a:pt x="1881100" y="990467"/>
                    <a:pt x="1883541" y="986805"/>
                  </a:cubicBezTo>
                  <a:cubicBezTo>
                    <a:pt x="1887203" y="981922"/>
                    <a:pt x="1892086" y="981922"/>
                    <a:pt x="1895748" y="978260"/>
                  </a:cubicBezTo>
                  <a:cubicBezTo>
                    <a:pt x="1896969" y="975819"/>
                    <a:pt x="1900631" y="975819"/>
                    <a:pt x="1904293" y="975819"/>
                  </a:cubicBezTo>
                  <a:cubicBezTo>
                    <a:pt x="1907955" y="975819"/>
                    <a:pt x="1911617" y="975819"/>
                    <a:pt x="1912838" y="974598"/>
                  </a:cubicBezTo>
                  <a:cubicBezTo>
                    <a:pt x="1918942" y="967274"/>
                    <a:pt x="1925045" y="969715"/>
                    <a:pt x="1927486" y="970936"/>
                  </a:cubicBezTo>
                  <a:cubicBezTo>
                    <a:pt x="1926266" y="970936"/>
                    <a:pt x="1925045" y="969715"/>
                    <a:pt x="1922604" y="969715"/>
                  </a:cubicBezTo>
                  <a:cubicBezTo>
                    <a:pt x="1921383" y="969715"/>
                    <a:pt x="1921383" y="970936"/>
                    <a:pt x="1923824" y="974598"/>
                  </a:cubicBezTo>
                  <a:cubicBezTo>
                    <a:pt x="1921383" y="974598"/>
                    <a:pt x="1921383" y="977039"/>
                    <a:pt x="1920162" y="977039"/>
                  </a:cubicBezTo>
                  <a:cubicBezTo>
                    <a:pt x="1918942" y="977039"/>
                    <a:pt x="1918942" y="975819"/>
                    <a:pt x="1917721" y="975819"/>
                  </a:cubicBezTo>
                  <a:cubicBezTo>
                    <a:pt x="1917721" y="975819"/>
                    <a:pt x="1916500" y="978260"/>
                    <a:pt x="1912838" y="984364"/>
                  </a:cubicBezTo>
                  <a:cubicBezTo>
                    <a:pt x="1911617" y="988026"/>
                    <a:pt x="1909176" y="990467"/>
                    <a:pt x="1907955" y="992909"/>
                  </a:cubicBezTo>
                  <a:cubicBezTo>
                    <a:pt x="1906735" y="994129"/>
                    <a:pt x="1905514" y="994129"/>
                    <a:pt x="1905514" y="991688"/>
                  </a:cubicBezTo>
                  <a:cubicBezTo>
                    <a:pt x="1905514" y="988026"/>
                    <a:pt x="1903072" y="991688"/>
                    <a:pt x="1900631" y="991688"/>
                  </a:cubicBezTo>
                  <a:cubicBezTo>
                    <a:pt x="1895748" y="991688"/>
                    <a:pt x="1894528" y="1002674"/>
                    <a:pt x="1892086" y="1003895"/>
                  </a:cubicBezTo>
                  <a:cubicBezTo>
                    <a:pt x="1889645" y="1005116"/>
                    <a:pt x="1888424" y="1003895"/>
                    <a:pt x="1889645" y="999012"/>
                  </a:cubicBezTo>
                  <a:cubicBezTo>
                    <a:pt x="1889645" y="990467"/>
                    <a:pt x="1884762" y="999012"/>
                    <a:pt x="1881100" y="1003895"/>
                  </a:cubicBezTo>
                  <a:cubicBezTo>
                    <a:pt x="1881100" y="1003895"/>
                    <a:pt x="1881100" y="1002674"/>
                    <a:pt x="1879879" y="1002674"/>
                  </a:cubicBezTo>
                  <a:cubicBezTo>
                    <a:pt x="1878658" y="999012"/>
                    <a:pt x="1876217" y="997791"/>
                    <a:pt x="1876217" y="1000233"/>
                  </a:cubicBezTo>
                  <a:cubicBezTo>
                    <a:pt x="1876217" y="1002674"/>
                    <a:pt x="1876217" y="1005116"/>
                    <a:pt x="1876217" y="1006336"/>
                  </a:cubicBezTo>
                  <a:cubicBezTo>
                    <a:pt x="1876217" y="1007557"/>
                    <a:pt x="1874996" y="1007557"/>
                    <a:pt x="1872555" y="1007557"/>
                  </a:cubicBezTo>
                  <a:cubicBezTo>
                    <a:pt x="1872555" y="1007557"/>
                    <a:pt x="1871334" y="1007557"/>
                    <a:pt x="1871334" y="1008778"/>
                  </a:cubicBezTo>
                  <a:cubicBezTo>
                    <a:pt x="1871334" y="1007557"/>
                    <a:pt x="1871334" y="1007557"/>
                    <a:pt x="1870114" y="1006336"/>
                  </a:cubicBezTo>
                  <a:cubicBezTo>
                    <a:pt x="1870114" y="1006336"/>
                    <a:pt x="1870114" y="1005116"/>
                    <a:pt x="1870114" y="1005116"/>
                  </a:cubicBezTo>
                  <a:cubicBezTo>
                    <a:pt x="1872555" y="1001453"/>
                    <a:pt x="1873776" y="1000233"/>
                    <a:pt x="1874996" y="999012"/>
                  </a:cubicBezTo>
                  <a:close/>
                  <a:moveTo>
                    <a:pt x="1873776" y="1095447"/>
                  </a:moveTo>
                  <a:cubicBezTo>
                    <a:pt x="1873776" y="1095447"/>
                    <a:pt x="1873776" y="1095447"/>
                    <a:pt x="1873776" y="1095447"/>
                  </a:cubicBezTo>
                  <a:cubicBezTo>
                    <a:pt x="1872555" y="1095447"/>
                    <a:pt x="1872555" y="1096668"/>
                    <a:pt x="1873776" y="1095447"/>
                  </a:cubicBezTo>
                  <a:cubicBezTo>
                    <a:pt x="1872555" y="1096668"/>
                    <a:pt x="1872555" y="1096668"/>
                    <a:pt x="1868893" y="1097889"/>
                  </a:cubicBezTo>
                  <a:cubicBezTo>
                    <a:pt x="1868893" y="1097889"/>
                    <a:pt x="1867672" y="1097889"/>
                    <a:pt x="1867672" y="1099110"/>
                  </a:cubicBezTo>
                  <a:cubicBezTo>
                    <a:pt x="1867672" y="1099110"/>
                    <a:pt x="1867672" y="1097889"/>
                    <a:pt x="1867672" y="1096668"/>
                  </a:cubicBezTo>
                  <a:cubicBezTo>
                    <a:pt x="1867672" y="1096668"/>
                    <a:pt x="1867672" y="1096668"/>
                    <a:pt x="1867672" y="1096668"/>
                  </a:cubicBezTo>
                  <a:cubicBezTo>
                    <a:pt x="1868893" y="1096668"/>
                    <a:pt x="1871334" y="1095447"/>
                    <a:pt x="1873776" y="1095447"/>
                  </a:cubicBezTo>
                  <a:close/>
                  <a:moveTo>
                    <a:pt x="1865231" y="1121082"/>
                  </a:moveTo>
                  <a:cubicBezTo>
                    <a:pt x="1866451" y="1121082"/>
                    <a:pt x="1866451" y="1119861"/>
                    <a:pt x="1867672" y="1118641"/>
                  </a:cubicBezTo>
                  <a:cubicBezTo>
                    <a:pt x="1867672" y="1117420"/>
                    <a:pt x="1868893" y="1117420"/>
                    <a:pt x="1870114" y="1117420"/>
                  </a:cubicBezTo>
                  <a:cubicBezTo>
                    <a:pt x="1870114" y="1118641"/>
                    <a:pt x="1868893" y="1118641"/>
                    <a:pt x="1867672" y="1119861"/>
                  </a:cubicBezTo>
                  <a:cubicBezTo>
                    <a:pt x="1865231" y="1123524"/>
                    <a:pt x="1864010" y="1125965"/>
                    <a:pt x="1864010" y="1123524"/>
                  </a:cubicBezTo>
                  <a:cubicBezTo>
                    <a:pt x="1865231" y="1123524"/>
                    <a:pt x="1865231" y="1122303"/>
                    <a:pt x="1865231" y="1121082"/>
                  </a:cubicBezTo>
                  <a:close/>
                  <a:moveTo>
                    <a:pt x="1856686" y="1099110"/>
                  </a:moveTo>
                  <a:cubicBezTo>
                    <a:pt x="1856686" y="1099110"/>
                    <a:pt x="1856686" y="1099110"/>
                    <a:pt x="1856686" y="1099110"/>
                  </a:cubicBezTo>
                  <a:cubicBezTo>
                    <a:pt x="1856686" y="1099110"/>
                    <a:pt x="1856686" y="1099110"/>
                    <a:pt x="1856686" y="1099110"/>
                  </a:cubicBezTo>
                  <a:cubicBezTo>
                    <a:pt x="1856686" y="1099110"/>
                    <a:pt x="1856686" y="1099110"/>
                    <a:pt x="1856686" y="1099110"/>
                  </a:cubicBezTo>
                  <a:close/>
                  <a:moveTo>
                    <a:pt x="1806637" y="459462"/>
                  </a:moveTo>
                  <a:cubicBezTo>
                    <a:pt x="1806637" y="459462"/>
                    <a:pt x="1806637" y="459462"/>
                    <a:pt x="1806637" y="459462"/>
                  </a:cubicBezTo>
                  <a:cubicBezTo>
                    <a:pt x="1806637" y="459462"/>
                    <a:pt x="1806637" y="459462"/>
                    <a:pt x="1806637" y="459462"/>
                  </a:cubicBezTo>
                  <a:cubicBezTo>
                    <a:pt x="1806637" y="459462"/>
                    <a:pt x="1806637" y="459462"/>
                    <a:pt x="1806637" y="459462"/>
                  </a:cubicBezTo>
                  <a:close/>
                  <a:moveTo>
                    <a:pt x="1800534" y="436269"/>
                  </a:moveTo>
                  <a:cubicBezTo>
                    <a:pt x="1800534" y="437490"/>
                    <a:pt x="1800534" y="437490"/>
                    <a:pt x="1800534" y="436269"/>
                  </a:cubicBezTo>
                  <a:cubicBezTo>
                    <a:pt x="1796871" y="441152"/>
                    <a:pt x="1796871" y="437490"/>
                    <a:pt x="1795651" y="435048"/>
                  </a:cubicBezTo>
                  <a:cubicBezTo>
                    <a:pt x="1795651" y="435048"/>
                    <a:pt x="1795651" y="435048"/>
                    <a:pt x="1795651" y="435048"/>
                  </a:cubicBezTo>
                  <a:cubicBezTo>
                    <a:pt x="1798092" y="435048"/>
                    <a:pt x="1799313" y="436269"/>
                    <a:pt x="1800534" y="436269"/>
                  </a:cubicBezTo>
                  <a:close/>
                  <a:moveTo>
                    <a:pt x="1791989" y="403310"/>
                  </a:moveTo>
                  <a:cubicBezTo>
                    <a:pt x="1791989" y="403310"/>
                    <a:pt x="1793209" y="402090"/>
                    <a:pt x="1793209" y="402090"/>
                  </a:cubicBezTo>
                  <a:cubicBezTo>
                    <a:pt x="1793209" y="403310"/>
                    <a:pt x="1793209" y="405751"/>
                    <a:pt x="1793209" y="405751"/>
                  </a:cubicBezTo>
                  <a:cubicBezTo>
                    <a:pt x="1793209" y="404531"/>
                    <a:pt x="1791989" y="404531"/>
                    <a:pt x="1791989" y="403310"/>
                  </a:cubicBezTo>
                  <a:cubicBezTo>
                    <a:pt x="1791989" y="403310"/>
                    <a:pt x="1791989" y="403310"/>
                    <a:pt x="1791989" y="403310"/>
                  </a:cubicBezTo>
                  <a:close/>
                  <a:moveTo>
                    <a:pt x="1791989" y="433828"/>
                  </a:moveTo>
                  <a:cubicBezTo>
                    <a:pt x="1790768" y="435048"/>
                    <a:pt x="1790768" y="435048"/>
                    <a:pt x="1790768" y="435048"/>
                  </a:cubicBezTo>
                  <a:cubicBezTo>
                    <a:pt x="1790768" y="435048"/>
                    <a:pt x="1790768" y="433828"/>
                    <a:pt x="1790768" y="433828"/>
                  </a:cubicBezTo>
                  <a:cubicBezTo>
                    <a:pt x="1790768" y="433828"/>
                    <a:pt x="1791989" y="433828"/>
                    <a:pt x="1791989" y="433828"/>
                  </a:cubicBezTo>
                  <a:close/>
                  <a:moveTo>
                    <a:pt x="1788327" y="433828"/>
                  </a:moveTo>
                  <a:cubicBezTo>
                    <a:pt x="1788327" y="433828"/>
                    <a:pt x="1789547" y="433828"/>
                    <a:pt x="1789547" y="433828"/>
                  </a:cubicBezTo>
                  <a:cubicBezTo>
                    <a:pt x="1789547" y="435048"/>
                    <a:pt x="1789547" y="437490"/>
                    <a:pt x="1789547" y="437490"/>
                  </a:cubicBezTo>
                  <a:cubicBezTo>
                    <a:pt x="1788327" y="435048"/>
                    <a:pt x="1788327" y="435048"/>
                    <a:pt x="1787106" y="433828"/>
                  </a:cubicBezTo>
                  <a:cubicBezTo>
                    <a:pt x="1787106" y="433828"/>
                    <a:pt x="1787106" y="433828"/>
                    <a:pt x="1788327" y="433828"/>
                  </a:cubicBezTo>
                  <a:close/>
                  <a:moveTo>
                    <a:pt x="1783444" y="306875"/>
                  </a:moveTo>
                  <a:cubicBezTo>
                    <a:pt x="1783444" y="308095"/>
                    <a:pt x="1783444" y="309316"/>
                    <a:pt x="1783444" y="309316"/>
                  </a:cubicBezTo>
                  <a:cubicBezTo>
                    <a:pt x="1783444" y="309316"/>
                    <a:pt x="1783444" y="308095"/>
                    <a:pt x="1782223" y="308095"/>
                  </a:cubicBezTo>
                  <a:cubicBezTo>
                    <a:pt x="1783444" y="308095"/>
                    <a:pt x="1783444" y="308095"/>
                    <a:pt x="1783444" y="306875"/>
                  </a:cubicBezTo>
                  <a:close/>
                  <a:moveTo>
                    <a:pt x="1697995" y="309316"/>
                  </a:moveTo>
                  <a:cubicBezTo>
                    <a:pt x="1697995" y="309316"/>
                    <a:pt x="1697995" y="309316"/>
                    <a:pt x="1697995" y="309316"/>
                  </a:cubicBezTo>
                  <a:cubicBezTo>
                    <a:pt x="1696774" y="310537"/>
                    <a:pt x="1696774" y="309316"/>
                    <a:pt x="1696774" y="308095"/>
                  </a:cubicBezTo>
                  <a:cubicBezTo>
                    <a:pt x="1697995" y="308095"/>
                    <a:pt x="1697995" y="308095"/>
                    <a:pt x="1697995" y="309316"/>
                  </a:cubicBezTo>
                  <a:close/>
                  <a:moveTo>
                    <a:pt x="1688229" y="403310"/>
                  </a:moveTo>
                  <a:lnTo>
                    <a:pt x="1688229" y="403310"/>
                  </a:lnTo>
                  <a:cubicBezTo>
                    <a:pt x="1688229" y="403310"/>
                    <a:pt x="1687008" y="404531"/>
                    <a:pt x="1687008" y="404531"/>
                  </a:cubicBezTo>
                  <a:cubicBezTo>
                    <a:pt x="1687008" y="404531"/>
                    <a:pt x="1687008" y="402090"/>
                    <a:pt x="1687008" y="400869"/>
                  </a:cubicBezTo>
                  <a:cubicBezTo>
                    <a:pt x="1687008" y="402090"/>
                    <a:pt x="1688229" y="403310"/>
                    <a:pt x="1688229" y="403310"/>
                  </a:cubicBezTo>
                  <a:close/>
                  <a:moveTo>
                    <a:pt x="1683346" y="435048"/>
                  </a:moveTo>
                  <a:lnTo>
                    <a:pt x="1682126" y="438711"/>
                  </a:lnTo>
                  <a:cubicBezTo>
                    <a:pt x="1682126" y="438711"/>
                    <a:pt x="1680905" y="437490"/>
                    <a:pt x="1680905" y="437490"/>
                  </a:cubicBezTo>
                  <a:cubicBezTo>
                    <a:pt x="1680905" y="437490"/>
                    <a:pt x="1680905" y="436269"/>
                    <a:pt x="1679684" y="436269"/>
                  </a:cubicBezTo>
                  <a:cubicBezTo>
                    <a:pt x="1680905" y="436269"/>
                    <a:pt x="1682126" y="436269"/>
                    <a:pt x="1683346" y="435048"/>
                  </a:cubicBezTo>
                  <a:close/>
                  <a:moveTo>
                    <a:pt x="1673581" y="459462"/>
                  </a:moveTo>
                  <a:cubicBezTo>
                    <a:pt x="1673581" y="459462"/>
                    <a:pt x="1673581" y="459462"/>
                    <a:pt x="1673581" y="459462"/>
                  </a:cubicBezTo>
                  <a:cubicBezTo>
                    <a:pt x="1673581" y="459462"/>
                    <a:pt x="1673581" y="459462"/>
                    <a:pt x="1673581" y="459462"/>
                  </a:cubicBezTo>
                  <a:cubicBezTo>
                    <a:pt x="1673581" y="459462"/>
                    <a:pt x="1673581" y="459462"/>
                    <a:pt x="1673581" y="459462"/>
                  </a:cubicBezTo>
                  <a:close/>
                  <a:moveTo>
                    <a:pt x="1623532" y="1099110"/>
                  </a:moveTo>
                  <a:cubicBezTo>
                    <a:pt x="1623532" y="1099110"/>
                    <a:pt x="1623532" y="1099110"/>
                    <a:pt x="1623532" y="1099110"/>
                  </a:cubicBezTo>
                  <a:cubicBezTo>
                    <a:pt x="1623532" y="1099110"/>
                    <a:pt x="1623532" y="1099110"/>
                    <a:pt x="1623532" y="1099110"/>
                  </a:cubicBezTo>
                  <a:cubicBezTo>
                    <a:pt x="1623532" y="1099110"/>
                    <a:pt x="1623532" y="1099110"/>
                    <a:pt x="1623532" y="1099110"/>
                  </a:cubicBezTo>
                  <a:close/>
                  <a:moveTo>
                    <a:pt x="1614987" y="1121082"/>
                  </a:moveTo>
                  <a:cubicBezTo>
                    <a:pt x="1614987" y="1122303"/>
                    <a:pt x="1614987" y="1122303"/>
                    <a:pt x="1614987" y="1123524"/>
                  </a:cubicBezTo>
                  <a:cubicBezTo>
                    <a:pt x="1614987" y="1127186"/>
                    <a:pt x="1613766" y="1123524"/>
                    <a:pt x="1611325" y="1119861"/>
                  </a:cubicBezTo>
                  <a:cubicBezTo>
                    <a:pt x="1610104" y="1118641"/>
                    <a:pt x="1610104" y="1117420"/>
                    <a:pt x="1608884" y="1117420"/>
                  </a:cubicBezTo>
                  <a:cubicBezTo>
                    <a:pt x="1610104" y="1117420"/>
                    <a:pt x="1610104" y="1118641"/>
                    <a:pt x="1611325" y="1118641"/>
                  </a:cubicBezTo>
                  <a:cubicBezTo>
                    <a:pt x="1613766" y="1119861"/>
                    <a:pt x="1613766" y="1121082"/>
                    <a:pt x="1614987" y="1121082"/>
                  </a:cubicBezTo>
                  <a:close/>
                  <a:moveTo>
                    <a:pt x="1613766" y="1096668"/>
                  </a:moveTo>
                  <a:cubicBezTo>
                    <a:pt x="1613766" y="1096668"/>
                    <a:pt x="1613766" y="1096668"/>
                    <a:pt x="1613766" y="1096668"/>
                  </a:cubicBezTo>
                  <a:cubicBezTo>
                    <a:pt x="1613766" y="1102772"/>
                    <a:pt x="1611325" y="1099110"/>
                    <a:pt x="1607663" y="1096668"/>
                  </a:cubicBezTo>
                  <a:cubicBezTo>
                    <a:pt x="1607663" y="1096668"/>
                    <a:pt x="1607663" y="1096668"/>
                    <a:pt x="1607663" y="1096668"/>
                  </a:cubicBezTo>
                  <a:cubicBezTo>
                    <a:pt x="1610104" y="1095447"/>
                    <a:pt x="1611325" y="1096668"/>
                    <a:pt x="1613766" y="1096668"/>
                  </a:cubicBezTo>
                  <a:close/>
                  <a:moveTo>
                    <a:pt x="1585690" y="953846"/>
                  </a:moveTo>
                  <a:cubicBezTo>
                    <a:pt x="1585690" y="953846"/>
                    <a:pt x="1584470" y="953846"/>
                    <a:pt x="1584470" y="953846"/>
                  </a:cubicBezTo>
                  <a:cubicBezTo>
                    <a:pt x="1584470" y="953846"/>
                    <a:pt x="1585690" y="953846"/>
                    <a:pt x="1585690" y="953846"/>
                  </a:cubicBezTo>
                  <a:close/>
                  <a:moveTo>
                    <a:pt x="1589352" y="986805"/>
                  </a:moveTo>
                  <a:cubicBezTo>
                    <a:pt x="1591794" y="988026"/>
                    <a:pt x="1597897" y="988026"/>
                    <a:pt x="1599118" y="989246"/>
                  </a:cubicBezTo>
                  <a:cubicBezTo>
                    <a:pt x="1601559" y="992909"/>
                    <a:pt x="1602780" y="995350"/>
                    <a:pt x="1605221" y="999012"/>
                  </a:cubicBezTo>
                  <a:cubicBezTo>
                    <a:pt x="1606442" y="1000233"/>
                    <a:pt x="1607663" y="1001453"/>
                    <a:pt x="1608884" y="1002674"/>
                  </a:cubicBezTo>
                  <a:cubicBezTo>
                    <a:pt x="1608884" y="1002674"/>
                    <a:pt x="1608884" y="1003895"/>
                    <a:pt x="1608884" y="1003895"/>
                  </a:cubicBezTo>
                  <a:cubicBezTo>
                    <a:pt x="1607663" y="1008778"/>
                    <a:pt x="1607663" y="1013660"/>
                    <a:pt x="1601559" y="1005116"/>
                  </a:cubicBezTo>
                  <a:cubicBezTo>
                    <a:pt x="1597897" y="1000233"/>
                    <a:pt x="1591794" y="988026"/>
                    <a:pt x="1591794" y="997791"/>
                  </a:cubicBezTo>
                  <a:cubicBezTo>
                    <a:pt x="1591794" y="1001453"/>
                    <a:pt x="1590573" y="1003895"/>
                    <a:pt x="1589352" y="1002674"/>
                  </a:cubicBezTo>
                  <a:cubicBezTo>
                    <a:pt x="1586911" y="1001453"/>
                    <a:pt x="1585690" y="990467"/>
                    <a:pt x="1580807" y="990467"/>
                  </a:cubicBezTo>
                  <a:cubicBezTo>
                    <a:pt x="1578366" y="990467"/>
                    <a:pt x="1575925" y="988026"/>
                    <a:pt x="1575925" y="990467"/>
                  </a:cubicBezTo>
                  <a:cubicBezTo>
                    <a:pt x="1575925" y="992909"/>
                    <a:pt x="1574704" y="992909"/>
                    <a:pt x="1573483" y="991688"/>
                  </a:cubicBezTo>
                  <a:cubicBezTo>
                    <a:pt x="1572263" y="990467"/>
                    <a:pt x="1571042" y="986805"/>
                    <a:pt x="1569821" y="984364"/>
                  </a:cubicBezTo>
                  <a:cubicBezTo>
                    <a:pt x="1578366" y="980702"/>
                    <a:pt x="1586911" y="985584"/>
                    <a:pt x="1589352" y="986805"/>
                  </a:cubicBezTo>
                  <a:close/>
                  <a:moveTo>
                    <a:pt x="1597897" y="1139393"/>
                  </a:moveTo>
                  <a:cubicBezTo>
                    <a:pt x="1597897" y="1140613"/>
                    <a:pt x="1597897" y="1140613"/>
                    <a:pt x="1596677" y="1141834"/>
                  </a:cubicBezTo>
                  <a:cubicBezTo>
                    <a:pt x="1596677" y="1141834"/>
                    <a:pt x="1595456" y="1143055"/>
                    <a:pt x="1595456" y="1141834"/>
                  </a:cubicBezTo>
                  <a:cubicBezTo>
                    <a:pt x="1593014" y="1140613"/>
                    <a:pt x="1590573" y="1130848"/>
                    <a:pt x="1586911" y="1132068"/>
                  </a:cubicBezTo>
                  <a:cubicBezTo>
                    <a:pt x="1584470" y="1133289"/>
                    <a:pt x="1582028" y="1130848"/>
                    <a:pt x="1582028" y="1134510"/>
                  </a:cubicBezTo>
                  <a:cubicBezTo>
                    <a:pt x="1582028" y="1140613"/>
                    <a:pt x="1578366" y="1135731"/>
                    <a:pt x="1574704" y="1129627"/>
                  </a:cubicBezTo>
                  <a:cubicBezTo>
                    <a:pt x="1571042" y="1124744"/>
                    <a:pt x="1569821" y="1122303"/>
                    <a:pt x="1569821" y="1123524"/>
                  </a:cubicBezTo>
                  <a:cubicBezTo>
                    <a:pt x="1569821" y="1123524"/>
                    <a:pt x="1569821" y="1124744"/>
                    <a:pt x="1567380" y="1125965"/>
                  </a:cubicBezTo>
                  <a:cubicBezTo>
                    <a:pt x="1564938" y="1127186"/>
                    <a:pt x="1566159" y="1123524"/>
                    <a:pt x="1562497" y="1125965"/>
                  </a:cubicBezTo>
                  <a:cubicBezTo>
                    <a:pt x="1561276" y="1127186"/>
                    <a:pt x="1557614" y="1122303"/>
                    <a:pt x="1556393" y="1122303"/>
                  </a:cubicBezTo>
                  <a:cubicBezTo>
                    <a:pt x="1555173" y="1122303"/>
                    <a:pt x="1552731" y="1117420"/>
                    <a:pt x="1551511" y="1117420"/>
                  </a:cubicBezTo>
                  <a:cubicBezTo>
                    <a:pt x="1556393" y="1116199"/>
                    <a:pt x="1560056" y="1114979"/>
                    <a:pt x="1562497" y="1113758"/>
                  </a:cubicBezTo>
                  <a:cubicBezTo>
                    <a:pt x="1567380" y="1108875"/>
                    <a:pt x="1572263" y="1107654"/>
                    <a:pt x="1577145" y="1106434"/>
                  </a:cubicBezTo>
                  <a:cubicBezTo>
                    <a:pt x="1577145" y="1106434"/>
                    <a:pt x="1578366" y="1106434"/>
                    <a:pt x="1578366" y="1107654"/>
                  </a:cubicBezTo>
                  <a:cubicBezTo>
                    <a:pt x="1579587" y="1107654"/>
                    <a:pt x="1580807" y="1108875"/>
                    <a:pt x="1582028" y="1108875"/>
                  </a:cubicBezTo>
                  <a:cubicBezTo>
                    <a:pt x="1584470" y="1107654"/>
                    <a:pt x="1590573" y="1106434"/>
                    <a:pt x="1596677" y="1114979"/>
                  </a:cubicBezTo>
                  <a:cubicBezTo>
                    <a:pt x="1597897" y="1116199"/>
                    <a:pt x="1599118" y="1116199"/>
                    <a:pt x="1600339" y="1117420"/>
                  </a:cubicBezTo>
                  <a:cubicBezTo>
                    <a:pt x="1601559" y="1117420"/>
                    <a:pt x="1604001" y="1117420"/>
                    <a:pt x="1605221" y="1118641"/>
                  </a:cubicBezTo>
                  <a:cubicBezTo>
                    <a:pt x="1606442" y="1118641"/>
                    <a:pt x="1607663" y="1118641"/>
                    <a:pt x="1607663" y="1118641"/>
                  </a:cubicBezTo>
                  <a:cubicBezTo>
                    <a:pt x="1606442" y="1119861"/>
                    <a:pt x="1606442" y="1125965"/>
                    <a:pt x="1606442" y="1129627"/>
                  </a:cubicBezTo>
                  <a:cubicBezTo>
                    <a:pt x="1606442" y="1138172"/>
                    <a:pt x="1605221" y="1127186"/>
                    <a:pt x="1601559" y="1134510"/>
                  </a:cubicBezTo>
                  <a:cubicBezTo>
                    <a:pt x="1600339" y="1133289"/>
                    <a:pt x="1599118" y="1134510"/>
                    <a:pt x="1599118" y="1138172"/>
                  </a:cubicBezTo>
                  <a:cubicBezTo>
                    <a:pt x="1597897" y="1138172"/>
                    <a:pt x="1597897" y="1138172"/>
                    <a:pt x="1597897" y="1139393"/>
                  </a:cubicBezTo>
                  <a:close/>
                  <a:moveTo>
                    <a:pt x="1540524" y="1097889"/>
                  </a:moveTo>
                  <a:cubicBezTo>
                    <a:pt x="1535642" y="1101551"/>
                    <a:pt x="1530759" y="1106434"/>
                    <a:pt x="1530759" y="1100330"/>
                  </a:cubicBezTo>
                  <a:cubicBezTo>
                    <a:pt x="1529538" y="1096668"/>
                    <a:pt x="1527097" y="1099110"/>
                    <a:pt x="1523435" y="1097889"/>
                  </a:cubicBezTo>
                  <a:cubicBezTo>
                    <a:pt x="1517331" y="1095447"/>
                    <a:pt x="1514890" y="1105213"/>
                    <a:pt x="1511228" y="1105213"/>
                  </a:cubicBezTo>
                  <a:cubicBezTo>
                    <a:pt x="1508786" y="1105213"/>
                    <a:pt x="1506345" y="1103992"/>
                    <a:pt x="1506345" y="1100330"/>
                  </a:cubicBezTo>
                  <a:cubicBezTo>
                    <a:pt x="1506345" y="1091785"/>
                    <a:pt x="1497800" y="1100330"/>
                    <a:pt x="1492917" y="1103992"/>
                  </a:cubicBezTo>
                  <a:cubicBezTo>
                    <a:pt x="1484372" y="1110096"/>
                    <a:pt x="1484372" y="1105213"/>
                    <a:pt x="1481931" y="1100330"/>
                  </a:cubicBezTo>
                  <a:cubicBezTo>
                    <a:pt x="1479489" y="1096668"/>
                    <a:pt x="1478269" y="1088123"/>
                    <a:pt x="1470944" y="1097889"/>
                  </a:cubicBezTo>
                  <a:cubicBezTo>
                    <a:pt x="1467282" y="1102772"/>
                    <a:pt x="1464841" y="1102772"/>
                    <a:pt x="1463620" y="1102772"/>
                  </a:cubicBezTo>
                  <a:cubicBezTo>
                    <a:pt x="1456296" y="1096668"/>
                    <a:pt x="1457517" y="1107654"/>
                    <a:pt x="1457517" y="1107654"/>
                  </a:cubicBezTo>
                  <a:cubicBezTo>
                    <a:pt x="1455075" y="1105213"/>
                    <a:pt x="1451413" y="1103992"/>
                    <a:pt x="1448972" y="1103992"/>
                  </a:cubicBezTo>
                  <a:cubicBezTo>
                    <a:pt x="1450192" y="1102772"/>
                    <a:pt x="1451413" y="1101551"/>
                    <a:pt x="1452634" y="1101551"/>
                  </a:cubicBezTo>
                  <a:cubicBezTo>
                    <a:pt x="1456296" y="1097889"/>
                    <a:pt x="1459958" y="1094227"/>
                    <a:pt x="1463620" y="1091785"/>
                  </a:cubicBezTo>
                  <a:cubicBezTo>
                    <a:pt x="1467282" y="1088123"/>
                    <a:pt x="1474606" y="1088123"/>
                    <a:pt x="1479489" y="1084461"/>
                  </a:cubicBezTo>
                  <a:cubicBezTo>
                    <a:pt x="1481931" y="1082020"/>
                    <a:pt x="1486813" y="1082020"/>
                    <a:pt x="1491696" y="1083240"/>
                  </a:cubicBezTo>
                  <a:cubicBezTo>
                    <a:pt x="1496579" y="1083240"/>
                    <a:pt x="1501462" y="1083240"/>
                    <a:pt x="1503903" y="1082020"/>
                  </a:cubicBezTo>
                  <a:cubicBezTo>
                    <a:pt x="1513669" y="1074696"/>
                    <a:pt x="1522214" y="1078358"/>
                    <a:pt x="1525876" y="1079578"/>
                  </a:cubicBezTo>
                  <a:cubicBezTo>
                    <a:pt x="1528317" y="1080799"/>
                    <a:pt x="1534421" y="1078358"/>
                    <a:pt x="1535642" y="1079578"/>
                  </a:cubicBezTo>
                  <a:cubicBezTo>
                    <a:pt x="1536862" y="1080799"/>
                    <a:pt x="1539304" y="1079578"/>
                    <a:pt x="1542966" y="1075916"/>
                  </a:cubicBezTo>
                  <a:cubicBezTo>
                    <a:pt x="1546628" y="1072254"/>
                    <a:pt x="1549069" y="1068592"/>
                    <a:pt x="1545407" y="1069813"/>
                  </a:cubicBezTo>
                  <a:cubicBezTo>
                    <a:pt x="1535642" y="1071033"/>
                    <a:pt x="1534421" y="1073475"/>
                    <a:pt x="1529538" y="1064930"/>
                  </a:cubicBezTo>
                  <a:cubicBezTo>
                    <a:pt x="1527097" y="1060047"/>
                    <a:pt x="1520993" y="1063709"/>
                    <a:pt x="1514890" y="1061268"/>
                  </a:cubicBezTo>
                  <a:cubicBezTo>
                    <a:pt x="1514890" y="1061268"/>
                    <a:pt x="1511228" y="1063709"/>
                    <a:pt x="1508786" y="1063709"/>
                  </a:cubicBezTo>
                  <a:cubicBezTo>
                    <a:pt x="1507565" y="1063709"/>
                    <a:pt x="1503903" y="1066151"/>
                    <a:pt x="1501462" y="1063709"/>
                  </a:cubicBezTo>
                  <a:cubicBezTo>
                    <a:pt x="1496579" y="1060047"/>
                    <a:pt x="1497800" y="1062489"/>
                    <a:pt x="1495358" y="1061268"/>
                  </a:cubicBezTo>
                  <a:cubicBezTo>
                    <a:pt x="1491696" y="1058826"/>
                    <a:pt x="1495358" y="1055164"/>
                    <a:pt x="1486813" y="1061268"/>
                  </a:cubicBezTo>
                  <a:cubicBezTo>
                    <a:pt x="1481931" y="1064930"/>
                    <a:pt x="1478269" y="1067371"/>
                    <a:pt x="1478269" y="1062489"/>
                  </a:cubicBezTo>
                  <a:cubicBezTo>
                    <a:pt x="1478269" y="1058826"/>
                    <a:pt x="1474606" y="1060047"/>
                    <a:pt x="1472165" y="1058826"/>
                  </a:cubicBezTo>
                  <a:cubicBezTo>
                    <a:pt x="1472165" y="1058826"/>
                    <a:pt x="1470944" y="1058826"/>
                    <a:pt x="1470944" y="1058826"/>
                  </a:cubicBezTo>
                  <a:cubicBezTo>
                    <a:pt x="1472165" y="1058826"/>
                    <a:pt x="1473386" y="1057606"/>
                    <a:pt x="1473386" y="1057606"/>
                  </a:cubicBezTo>
                  <a:cubicBezTo>
                    <a:pt x="1478269" y="1055164"/>
                    <a:pt x="1485593" y="1057606"/>
                    <a:pt x="1491696" y="1056385"/>
                  </a:cubicBezTo>
                  <a:cubicBezTo>
                    <a:pt x="1497800" y="1053944"/>
                    <a:pt x="1511228" y="1062489"/>
                    <a:pt x="1517331" y="1061268"/>
                  </a:cubicBezTo>
                  <a:cubicBezTo>
                    <a:pt x="1529538" y="1058826"/>
                    <a:pt x="1536862" y="1064930"/>
                    <a:pt x="1539304" y="1066151"/>
                  </a:cubicBezTo>
                  <a:cubicBezTo>
                    <a:pt x="1541745" y="1067371"/>
                    <a:pt x="1547849" y="1068592"/>
                    <a:pt x="1549069" y="1069813"/>
                  </a:cubicBezTo>
                  <a:cubicBezTo>
                    <a:pt x="1549069" y="1071033"/>
                    <a:pt x="1552731" y="1071033"/>
                    <a:pt x="1557614" y="1069813"/>
                  </a:cubicBezTo>
                  <a:cubicBezTo>
                    <a:pt x="1560056" y="1069813"/>
                    <a:pt x="1561276" y="1068592"/>
                    <a:pt x="1562497" y="1068592"/>
                  </a:cubicBezTo>
                  <a:cubicBezTo>
                    <a:pt x="1563718" y="1069813"/>
                    <a:pt x="1563718" y="1069813"/>
                    <a:pt x="1564938" y="1071033"/>
                  </a:cubicBezTo>
                  <a:cubicBezTo>
                    <a:pt x="1568600" y="1078358"/>
                    <a:pt x="1572263" y="1086903"/>
                    <a:pt x="1575925" y="1093006"/>
                  </a:cubicBezTo>
                  <a:cubicBezTo>
                    <a:pt x="1574704" y="1093006"/>
                    <a:pt x="1573483" y="1093006"/>
                    <a:pt x="1572263" y="1093006"/>
                  </a:cubicBezTo>
                  <a:cubicBezTo>
                    <a:pt x="1572263" y="1093006"/>
                    <a:pt x="1571042" y="1094227"/>
                    <a:pt x="1568600" y="1095447"/>
                  </a:cubicBezTo>
                  <a:cubicBezTo>
                    <a:pt x="1568600" y="1095447"/>
                    <a:pt x="1567380" y="1095447"/>
                    <a:pt x="1567380" y="1095447"/>
                  </a:cubicBezTo>
                  <a:cubicBezTo>
                    <a:pt x="1566159" y="1095447"/>
                    <a:pt x="1566159" y="1096668"/>
                    <a:pt x="1564938" y="1096668"/>
                  </a:cubicBezTo>
                  <a:cubicBezTo>
                    <a:pt x="1563718" y="1096668"/>
                    <a:pt x="1560056" y="1100330"/>
                    <a:pt x="1556393" y="1099110"/>
                  </a:cubicBezTo>
                  <a:cubicBezTo>
                    <a:pt x="1550290" y="1096668"/>
                    <a:pt x="1551511" y="1099110"/>
                    <a:pt x="1549069" y="1097889"/>
                  </a:cubicBezTo>
                  <a:cubicBezTo>
                    <a:pt x="1546628" y="1096668"/>
                    <a:pt x="1546628" y="1095447"/>
                    <a:pt x="1545407" y="1095447"/>
                  </a:cubicBezTo>
                  <a:cubicBezTo>
                    <a:pt x="1547849" y="1093006"/>
                    <a:pt x="1545407" y="1094227"/>
                    <a:pt x="1540524" y="1097889"/>
                  </a:cubicBezTo>
                  <a:close/>
                  <a:moveTo>
                    <a:pt x="1544186" y="1130848"/>
                  </a:moveTo>
                  <a:cubicBezTo>
                    <a:pt x="1544186" y="1135731"/>
                    <a:pt x="1544186" y="1139393"/>
                    <a:pt x="1544186" y="1140613"/>
                  </a:cubicBezTo>
                  <a:cubicBezTo>
                    <a:pt x="1544186" y="1140613"/>
                    <a:pt x="1544186" y="1140613"/>
                    <a:pt x="1542966" y="1140613"/>
                  </a:cubicBezTo>
                  <a:cubicBezTo>
                    <a:pt x="1541745" y="1140613"/>
                    <a:pt x="1538083" y="1143055"/>
                    <a:pt x="1535642" y="1141834"/>
                  </a:cubicBezTo>
                  <a:cubicBezTo>
                    <a:pt x="1530759" y="1139393"/>
                    <a:pt x="1531979" y="1141834"/>
                    <a:pt x="1529538" y="1140613"/>
                  </a:cubicBezTo>
                  <a:cubicBezTo>
                    <a:pt x="1525876" y="1139393"/>
                    <a:pt x="1529538" y="1135731"/>
                    <a:pt x="1520993" y="1141834"/>
                  </a:cubicBezTo>
                  <a:cubicBezTo>
                    <a:pt x="1517331" y="1145496"/>
                    <a:pt x="1512448" y="1147938"/>
                    <a:pt x="1512448" y="1144275"/>
                  </a:cubicBezTo>
                  <a:cubicBezTo>
                    <a:pt x="1512448" y="1143055"/>
                    <a:pt x="1511228" y="1141834"/>
                    <a:pt x="1510007" y="1141834"/>
                  </a:cubicBezTo>
                  <a:cubicBezTo>
                    <a:pt x="1513669" y="1138172"/>
                    <a:pt x="1516110" y="1134510"/>
                    <a:pt x="1518552" y="1132068"/>
                  </a:cubicBezTo>
                  <a:cubicBezTo>
                    <a:pt x="1519772" y="1130848"/>
                    <a:pt x="1519772" y="1130848"/>
                    <a:pt x="1520993" y="1129627"/>
                  </a:cubicBezTo>
                  <a:cubicBezTo>
                    <a:pt x="1523435" y="1129627"/>
                    <a:pt x="1528317" y="1127186"/>
                    <a:pt x="1529538" y="1129627"/>
                  </a:cubicBezTo>
                  <a:cubicBezTo>
                    <a:pt x="1530759" y="1130848"/>
                    <a:pt x="1533200" y="1128406"/>
                    <a:pt x="1535642" y="1125965"/>
                  </a:cubicBezTo>
                  <a:cubicBezTo>
                    <a:pt x="1535642" y="1125965"/>
                    <a:pt x="1535642" y="1125965"/>
                    <a:pt x="1535642" y="1125965"/>
                  </a:cubicBezTo>
                  <a:cubicBezTo>
                    <a:pt x="1535642" y="1125965"/>
                    <a:pt x="1536862" y="1127186"/>
                    <a:pt x="1539304" y="1128406"/>
                  </a:cubicBezTo>
                  <a:cubicBezTo>
                    <a:pt x="1540524" y="1129627"/>
                    <a:pt x="1542966" y="1130848"/>
                    <a:pt x="1544186" y="1130848"/>
                  </a:cubicBezTo>
                  <a:close/>
                  <a:moveTo>
                    <a:pt x="1467282" y="1060047"/>
                  </a:moveTo>
                  <a:cubicBezTo>
                    <a:pt x="1466062" y="1061268"/>
                    <a:pt x="1464841" y="1063709"/>
                    <a:pt x="1463620" y="1063709"/>
                  </a:cubicBezTo>
                  <a:cubicBezTo>
                    <a:pt x="1462399" y="1063709"/>
                    <a:pt x="1462399" y="1063709"/>
                    <a:pt x="1461179" y="1062489"/>
                  </a:cubicBezTo>
                  <a:cubicBezTo>
                    <a:pt x="1462399" y="1062489"/>
                    <a:pt x="1464841" y="1061268"/>
                    <a:pt x="1467282" y="1060047"/>
                  </a:cubicBezTo>
                  <a:close/>
                  <a:moveTo>
                    <a:pt x="1466062" y="941639"/>
                  </a:moveTo>
                  <a:cubicBezTo>
                    <a:pt x="1467282" y="941639"/>
                    <a:pt x="1468503" y="940418"/>
                    <a:pt x="1468503" y="940418"/>
                  </a:cubicBezTo>
                  <a:cubicBezTo>
                    <a:pt x="1467282" y="941639"/>
                    <a:pt x="1467282" y="944081"/>
                    <a:pt x="1467282" y="944081"/>
                  </a:cubicBezTo>
                  <a:cubicBezTo>
                    <a:pt x="1467282" y="941639"/>
                    <a:pt x="1466062" y="941639"/>
                    <a:pt x="1466062" y="941639"/>
                  </a:cubicBezTo>
                  <a:close/>
                  <a:moveTo>
                    <a:pt x="1525876" y="1013660"/>
                  </a:moveTo>
                  <a:cubicBezTo>
                    <a:pt x="1528317" y="1012440"/>
                    <a:pt x="1534421" y="1012440"/>
                    <a:pt x="1539304" y="1013660"/>
                  </a:cubicBezTo>
                  <a:cubicBezTo>
                    <a:pt x="1544186" y="1014881"/>
                    <a:pt x="1550290" y="1014881"/>
                    <a:pt x="1552731" y="1013660"/>
                  </a:cubicBezTo>
                  <a:cubicBezTo>
                    <a:pt x="1561276" y="1009998"/>
                    <a:pt x="1568600" y="1011219"/>
                    <a:pt x="1573483" y="1013660"/>
                  </a:cubicBezTo>
                  <a:cubicBezTo>
                    <a:pt x="1577145" y="1018543"/>
                    <a:pt x="1582028" y="1022205"/>
                    <a:pt x="1584470" y="1028309"/>
                  </a:cubicBezTo>
                  <a:cubicBezTo>
                    <a:pt x="1585690" y="1029530"/>
                    <a:pt x="1585690" y="1030750"/>
                    <a:pt x="1586911" y="1033192"/>
                  </a:cubicBezTo>
                  <a:cubicBezTo>
                    <a:pt x="1585690" y="1034412"/>
                    <a:pt x="1584470" y="1034412"/>
                    <a:pt x="1582028" y="1030750"/>
                  </a:cubicBezTo>
                  <a:cubicBezTo>
                    <a:pt x="1578366" y="1027088"/>
                    <a:pt x="1572263" y="1013660"/>
                    <a:pt x="1572263" y="1025867"/>
                  </a:cubicBezTo>
                  <a:cubicBezTo>
                    <a:pt x="1572263" y="1030750"/>
                    <a:pt x="1571042" y="1033192"/>
                    <a:pt x="1569821" y="1033192"/>
                  </a:cubicBezTo>
                  <a:cubicBezTo>
                    <a:pt x="1567380" y="1033192"/>
                    <a:pt x="1566159" y="1019764"/>
                    <a:pt x="1561276" y="1023426"/>
                  </a:cubicBezTo>
                  <a:cubicBezTo>
                    <a:pt x="1558835" y="1024647"/>
                    <a:pt x="1556393" y="1023426"/>
                    <a:pt x="1556393" y="1027088"/>
                  </a:cubicBezTo>
                  <a:cubicBezTo>
                    <a:pt x="1556393" y="1034412"/>
                    <a:pt x="1552731" y="1029530"/>
                    <a:pt x="1549069" y="1023426"/>
                  </a:cubicBezTo>
                  <a:cubicBezTo>
                    <a:pt x="1541745" y="1012440"/>
                    <a:pt x="1545407" y="1017323"/>
                    <a:pt x="1541745" y="1020985"/>
                  </a:cubicBezTo>
                  <a:cubicBezTo>
                    <a:pt x="1539304" y="1022205"/>
                    <a:pt x="1540524" y="1019764"/>
                    <a:pt x="1536862" y="1023426"/>
                  </a:cubicBezTo>
                  <a:cubicBezTo>
                    <a:pt x="1535642" y="1024647"/>
                    <a:pt x="1531979" y="1020985"/>
                    <a:pt x="1530759" y="1020985"/>
                  </a:cubicBezTo>
                  <a:cubicBezTo>
                    <a:pt x="1529538" y="1020985"/>
                    <a:pt x="1525876" y="1016102"/>
                    <a:pt x="1525876" y="1017323"/>
                  </a:cubicBezTo>
                  <a:cubicBezTo>
                    <a:pt x="1520993" y="1018543"/>
                    <a:pt x="1516110" y="1013660"/>
                    <a:pt x="1513669" y="1019764"/>
                  </a:cubicBezTo>
                  <a:cubicBezTo>
                    <a:pt x="1510007" y="1030750"/>
                    <a:pt x="1510007" y="1027088"/>
                    <a:pt x="1501462" y="1024647"/>
                  </a:cubicBezTo>
                  <a:cubicBezTo>
                    <a:pt x="1499020" y="1024647"/>
                    <a:pt x="1500241" y="1027088"/>
                    <a:pt x="1502683" y="1030750"/>
                  </a:cubicBezTo>
                  <a:cubicBezTo>
                    <a:pt x="1501462" y="1030750"/>
                    <a:pt x="1499020" y="1031971"/>
                    <a:pt x="1497800" y="1030750"/>
                  </a:cubicBezTo>
                  <a:cubicBezTo>
                    <a:pt x="1496579" y="1030750"/>
                    <a:pt x="1494138" y="1030750"/>
                    <a:pt x="1492917" y="1030750"/>
                  </a:cubicBezTo>
                  <a:cubicBezTo>
                    <a:pt x="1492917" y="1030750"/>
                    <a:pt x="1491696" y="1030750"/>
                    <a:pt x="1491696" y="1029530"/>
                  </a:cubicBezTo>
                  <a:cubicBezTo>
                    <a:pt x="1491696" y="1029530"/>
                    <a:pt x="1491696" y="1029530"/>
                    <a:pt x="1491696" y="1029530"/>
                  </a:cubicBezTo>
                  <a:cubicBezTo>
                    <a:pt x="1490476" y="1028309"/>
                    <a:pt x="1490476" y="1027088"/>
                    <a:pt x="1489255" y="1027088"/>
                  </a:cubicBezTo>
                  <a:cubicBezTo>
                    <a:pt x="1490476" y="1027088"/>
                    <a:pt x="1491696" y="1025867"/>
                    <a:pt x="1494138" y="1025867"/>
                  </a:cubicBezTo>
                  <a:cubicBezTo>
                    <a:pt x="1499020" y="1023426"/>
                    <a:pt x="1503903" y="1020985"/>
                    <a:pt x="1507565" y="1018543"/>
                  </a:cubicBezTo>
                  <a:cubicBezTo>
                    <a:pt x="1512448" y="1014881"/>
                    <a:pt x="1520993" y="1016102"/>
                    <a:pt x="1525876" y="1013660"/>
                  </a:cubicBezTo>
                  <a:close/>
                  <a:moveTo>
                    <a:pt x="1508786" y="990467"/>
                  </a:moveTo>
                  <a:cubicBezTo>
                    <a:pt x="1511228" y="989246"/>
                    <a:pt x="1513669" y="988026"/>
                    <a:pt x="1516110" y="986805"/>
                  </a:cubicBezTo>
                  <a:cubicBezTo>
                    <a:pt x="1522214" y="983143"/>
                    <a:pt x="1529538" y="985584"/>
                    <a:pt x="1535642" y="983143"/>
                  </a:cubicBezTo>
                  <a:cubicBezTo>
                    <a:pt x="1538083" y="981922"/>
                    <a:pt x="1544186" y="983143"/>
                    <a:pt x="1549069" y="984364"/>
                  </a:cubicBezTo>
                  <a:cubicBezTo>
                    <a:pt x="1550290" y="986805"/>
                    <a:pt x="1551511" y="988026"/>
                    <a:pt x="1552731" y="990467"/>
                  </a:cubicBezTo>
                  <a:cubicBezTo>
                    <a:pt x="1553952" y="992909"/>
                    <a:pt x="1555173" y="994129"/>
                    <a:pt x="1556393" y="996571"/>
                  </a:cubicBezTo>
                  <a:cubicBezTo>
                    <a:pt x="1557614" y="997791"/>
                    <a:pt x="1558835" y="999012"/>
                    <a:pt x="1560056" y="1000233"/>
                  </a:cubicBezTo>
                  <a:cubicBezTo>
                    <a:pt x="1557614" y="1000233"/>
                    <a:pt x="1555173" y="1001453"/>
                    <a:pt x="1553952" y="999012"/>
                  </a:cubicBezTo>
                  <a:cubicBezTo>
                    <a:pt x="1549069" y="995350"/>
                    <a:pt x="1550290" y="997791"/>
                    <a:pt x="1547849" y="995350"/>
                  </a:cubicBezTo>
                  <a:cubicBezTo>
                    <a:pt x="1546628" y="994129"/>
                    <a:pt x="1546628" y="992909"/>
                    <a:pt x="1545407" y="991688"/>
                  </a:cubicBezTo>
                  <a:cubicBezTo>
                    <a:pt x="1544186" y="991688"/>
                    <a:pt x="1542966" y="991688"/>
                    <a:pt x="1538083" y="994129"/>
                  </a:cubicBezTo>
                  <a:cubicBezTo>
                    <a:pt x="1531979" y="996571"/>
                    <a:pt x="1527097" y="997791"/>
                    <a:pt x="1528317" y="992909"/>
                  </a:cubicBezTo>
                  <a:cubicBezTo>
                    <a:pt x="1528317" y="990467"/>
                    <a:pt x="1525876" y="990467"/>
                    <a:pt x="1523435" y="988026"/>
                  </a:cubicBezTo>
                  <a:cubicBezTo>
                    <a:pt x="1518552" y="984364"/>
                    <a:pt x="1513669" y="991688"/>
                    <a:pt x="1510007" y="991688"/>
                  </a:cubicBezTo>
                  <a:cubicBezTo>
                    <a:pt x="1510007" y="991688"/>
                    <a:pt x="1508786" y="991688"/>
                    <a:pt x="1508786" y="990467"/>
                  </a:cubicBezTo>
                  <a:close/>
                  <a:moveTo>
                    <a:pt x="1560056" y="1062489"/>
                  </a:moveTo>
                  <a:cubicBezTo>
                    <a:pt x="1553952" y="1061268"/>
                    <a:pt x="1551511" y="1061268"/>
                    <a:pt x="1551511" y="1053944"/>
                  </a:cubicBezTo>
                  <a:cubicBezTo>
                    <a:pt x="1551511" y="1052723"/>
                    <a:pt x="1550290" y="1052723"/>
                    <a:pt x="1550290" y="1051502"/>
                  </a:cubicBezTo>
                  <a:cubicBezTo>
                    <a:pt x="1551511" y="1052723"/>
                    <a:pt x="1552731" y="1052723"/>
                    <a:pt x="1553952" y="1055164"/>
                  </a:cubicBezTo>
                  <a:cubicBezTo>
                    <a:pt x="1555173" y="1058826"/>
                    <a:pt x="1557614" y="1061268"/>
                    <a:pt x="1560056" y="1062489"/>
                  </a:cubicBezTo>
                  <a:close/>
                  <a:moveTo>
                    <a:pt x="1535642" y="1046619"/>
                  </a:moveTo>
                  <a:cubicBezTo>
                    <a:pt x="1534421" y="1046619"/>
                    <a:pt x="1531979" y="1046619"/>
                    <a:pt x="1530759" y="1046619"/>
                  </a:cubicBezTo>
                  <a:cubicBezTo>
                    <a:pt x="1529538" y="1045399"/>
                    <a:pt x="1524655" y="1046619"/>
                    <a:pt x="1523435" y="1044178"/>
                  </a:cubicBezTo>
                  <a:cubicBezTo>
                    <a:pt x="1519772" y="1039295"/>
                    <a:pt x="1519772" y="1041737"/>
                    <a:pt x="1517331" y="1040516"/>
                  </a:cubicBezTo>
                  <a:cubicBezTo>
                    <a:pt x="1517331" y="1040516"/>
                    <a:pt x="1517331" y="1039295"/>
                    <a:pt x="1517331" y="1039295"/>
                  </a:cubicBezTo>
                  <a:cubicBezTo>
                    <a:pt x="1517331" y="1039295"/>
                    <a:pt x="1517331" y="1039295"/>
                    <a:pt x="1517331" y="1039295"/>
                  </a:cubicBezTo>
                  <a:cubicBezTo>
                    <a:pt x="1519772" y="1038074"/>
                    <a:pt x="1527097" y="1035633"/>
                    <a:pt x="1535642" y="1046619"/>
                  </a:cubicBezTo>
                  <a:cubicBezTo>
                    <a:pt x="1534421" y="1046619"/>
                    <a:pt x="1534421" y="1046619"/>
                    <a:pt x="1535642" y="1046619"/>
                  </a:cubicBezTo>
                  <a:close/>
                  <a:moveTo>
                    <a:pt x="1556393" y="1138172"/>
                  </a:moveTo>
                  <a:cubicBezTo>
                    <a:pt x="1555173" y="1138172"/>
                    <a:pt x="1552731" y="1138172"/>
                    <a:pt x="1550290" y="1139393"/>
                  </a:cubicBezTo>
                  <a:cubicBezTo>
                    <a:pt x="1550290" y="1138172"/>
                    <a:pt x="1549069" y="1136951"/>
                    <a:pt x="1549069" y="1135731"/>
                  </a:cubicBezTo>
                  <a:cubicBezTo>
                    <a:pt x="1549069" y="1134510"/>
                    <a:pt x="1547849" y="1133289"/>
                    <a:pt x="1547849" y="1133289"/>
                  </a:cubicBezTo>
                  <a:cubicBezTo>
                    <a:pt x="1550290" y="1133289"/>
                    <a:pt x="1553952" y="1135731"/>
                    <a:pt x="1556393" y="1138172"/>
                  </a:cubicBezTo>
                  <a:close/>
                  <a:moveTo>
                    <a:pt x="1557614" y="1151600"/>
                  </a:moveTo>
                  <a:cubicBezTo>
                    <a:pt x="1557614" y="1152820"/>
                    <a:pt x="1557614" y="1154041"/>
                    <a:pt x="1557614" y="1154041"/>
                  </a:cubicBezTo>
                  <a:cubicBezTo>
                    <a:pt x="1557614" y="1155262"/>
                    <a:pt x="1556393" y="1155262"/>
                    <a:pt x="1556393" y="1155262"/>
                  </a:cubicBezTo>
                  <a:cubicBezTo>
                    <a:pt x="1555173" y="1155262"/>
                    <a:pt x="1553952" y="1155262"/>
                    <a:pt x="1552731" y="1154041"/>
                  </a:cubicBezTo>
                  <a:cubicBezTo>
                    <a:pt x="1551511" y="1152820"/>
                    <a:pt x="1550290" y="1152820"/>
                    <a:pt x="1549069" y="1151600"/>
                  </a:cubicBezTo>
                  <a:cubicBezTo>
                    <a:pt x="1552731" y="1151600"/>
                    <a:pt x="1556393" y="1151600"/>
                    <a:pt x="1557614" y="1151600"/>
                  </a:cubicBezTo>
                  <a:close/>
                  <a:moveTo>
                    <a:pt x="1572263" y="1211414"/>
                  </a:moveTo>
                  <a:cubicBezTo>
                    <a:pt x="1573483" y="1210193"/>
                    <a:pt x="1574704" y="1207752"/>
                    <a:pt x="1575925" y="1206531"/>
                  </a:cubicBezTo>
                  <a:cubicBezTo>
                    <a:pt x="1577145" y="1206531"/>
                    <a:pt x="1577145" y="1207752"/>
                    <a:pt x="1578366" y="1207752"/>
                  </a:cubicBezTo>
                  <a:cubicBezTo>
                    <a:pt x="1579587" y="1207752"/>
                    <a:pt x="1582028" y="1207752"/>
                    <a:pt x="1583249" y="1207752"/>
                  </a:cubicBezTo>
                  <a:cubicBezTo>
                    <a:pt x="1586911" y="1207752"/>
                    <a:pt x="1590573" y="1207752"/>
                    <a:pt x="1591794" y="1208973"/>
                  </a:cubicBezTo>
                  <a:cubicBezTo>
                    <a:pt x="1593014" y="1210193"/>
                    <a:pt x="1593014" y="1210193"/>
                    <a:pt x="1594235" y="1211414"/>
                  </a:cubicBezTo>
                  <a:cubicBezTo>
                    <a:pt x="1594235" y="1211414"/>
                    <a:pt x="1594235" y="1211414"/>
                    <a:pt x="1594235" y="1211414"/>
                  </a:cubicBezTo>
                  <a:cubicBezTo>
                    <a:pt x="1595456" y="1223621"/>
                    <a:pt x="1591794" y="1206531"/>
                    <a:pt x="1586911" y="1226063"/>
                  </a:cubicBezTo>
                  <a:cubicBezTo>
                    <a:pt x="1585690" y="1230945"/>
                    <a:pt x="1585690" y="1234607"/>
                    <a:pt x="1585690" y="1237049"/>
                  </a:cubicBezTo>
                  <a:cubicBezTo>
                    <a:pt x="1585690" y="1237049"/>
                    <a:pt x="1585690" y="1237049"/>
                    <a:pt x="1584470" y="1237049"/>
                  </a:cubicBezTo>
                  <a:cubicBezTo>
                    <a:pt x="1584470" y="1238270"/>
                    <a:pt x="1583249" y="1238270"/>
                    <a:pt x="1583249" y="1238270"/>
                  </a:cubicBezTo>
                  <a:cubicBezTo>
                    <a:pt x="1580807" y="1237049"/>
                    <a:pt x="1580807" y="1238270"/>
                    <a:pt x="1578366" y="1237049"/>
                  </a:cubicBezTo>
                  <a:cubicBezTo>
                    <a:pt x="1574704" y="1234607"/>
                    <a:pt x="1578366" y="1232166"/>
                    <a:pt x="1568600" y="1237049"/>
                  </a:cubicBezTo>
                  <a:cubicBezTo>
                    <a:pt x="1567380" y="1238270"/>
                    <a:pt x="1566159" y="1238270"/>
                    <a:pt x="1564938" y="1239490"/>
                  </a:cubicBezTo>
                  <a:cubicBezTo>
                    <a:pt x="1562497" y="1237049"/>
                    <a:pt x="1562497" y="1235828"/>
                    <a:pt x="1562497" y="1235828"/>
                  </a:cubicBezTo>
                  <a:cubicBezTo>
                    <a:pt x="1562497" y="1235828"/>
                    <a:pt x="1562497" y="1237049"/>
                    <a:pt x="1560056" y="1238270"/>
                  </a:cubicBezTo>
                  <a:cubicBezTo>
                    <a:pt x="1560056" y="1238270"/>
                    <a:pt x="1558835" y="1238270"/>
                    <a:pt x="1558835" y="1238270"/>
                  </a:cubicBezTo>
                  <a:cubicBezTo>
                    <a:pt x="1558835" y="1238270"/>
                    <a:pt x="1558835" y="1238270"/>
                    <a:pt x="1558835" y="1237049"/>
                  </a:cubicBezTo>
                  <a:cubicBezTo>
                    <a:pt x="1558835" y="1234607"/>
                    <a:pt x="1557614" y="1234607"/>
                    <a:pt x="1555173" y="1234607"/>
                  </a:cubicBezTo>
                  <a:cubicBezTo>
                    <a:pt x="1562497" y="1228504"/>
                    <a:pt x="1568600" y="1218738"/>
                    <a:pt x="1572263" y="1211414"/>
                  </a:cubicBezTo>
                  <a:close/>
                  <a:moveTo>
                    <a:pt x="1595456" y="1095447"/>
                  </a:moveTo>
                  <a:cubicBezTo>
                    <a:pt x="1597897" y="1095447"/>
                    <a:pt x="1599118" y="1094227"/>
                    <a:pt x="1600339" y="1094227"/>
                  </a:cubicBezTo>
                  <a:cubicBezTo>
                    <a:pt x="1600339" y="1094227"/>
                    <a:pt x="1600339" y="1094227"/>
                    <a:pt x="1600339" y="1094227"/>
                  </a:cubicBezTo>
                  <a:cubicBezTo>
                    <a:pt x="1600339" y="1094227"/>
                    <a:pt x="1599118" y="1094227"/>
                    <a:pt x="1599118" y="1094227"/>
                  </a:cubicBezTo>
                  <a:cubicBezTo>
                    <a:pt x="1597897" y="1095447"/>
                    <a:pt x="1596677" y="1095447"/>
                    <a:pt x="1595456" y="1095447"/>
                  </a:cubicBezTo>
                  <a:close/>
                  <a:moveTo>
                    <a:pt x="1445310" y="903797"/>
                  </a:moveTo>
                  <a:cubicBezTo>
                    <a:pt x="1442868" y="905018"/>
                    <a:pt x="1441648" y="907460"/>
                    <a:pt x="1440427" y="907460"/>
                  </a:cubicBezTo>
                  <a:cubicBezTo>
                    <a:pt x="1439206" y="907460"/>
                    <a:pt x="1437985" y="907460"/>
                    <a:pt x="1437985" y="906239"/>
                  </a:cubicBezTo>
                  <a:cubicBezTo>
                    <a:pt x="1440427" y="906239"/>
                    <a:pt x="1442868" y="905018"/>
                    <a:pt x="1445310" y="903797"/>
                  </a:cubicBezTo>
                  <a:close/>
                  <a:moveTo>
                    <a:pt x="1429441" y="941639"/>
                  </a:moveTo>
                  <a:cubicBezTo>
                    <a:pt x="1434323" y="939198"/>
                    <a:pt x="1439206" y="934315"/>
                    <a:pt x="1442868" y="930653"/>
                  </a:cubicBezTo>
                  <a:cubicBezTo>
                    <a:pt x="1447751" y="926991"/>
                    <a:pt x="1455075" y="926991"/>
                    <a:pt x="1459958" y="923329"/>
                  </a:cubicBezTo>
                  <a:cubicBezTo>
                    <a:pt x="1464841" y="919667"/>
                    <a:pt x="1479489" y="922108"/>
                    <a:pt x="1484372" y="919667"/>
                  </a:cubicBezTo>
                  <a:cubicBezTo>
                    <a:pt x="1494138" y="913563"/>
                    <a:pt x="1502683" y="916004"/>
                    <a:pt x="1506345" y="917225"/>
                  </a:cubicBezTo>
                  <a:cubicBezTo>
                    <a:pt x="1508786" y="918446"/>
                    <a:pt x="1514890" y="916004"/>
                    <a:pt x="1516110" y="917225"/>
                  </a:cubicBezTo>
                  <a:cubicBezTo>
                    <a:pt x="1517331" y="918446"/>
                    <a:pt x="1519772" y="917225"/>
                    <a:pt x="1523435" y="914784"/>
                  </a:cubicBezTo>
                  <a:cubicBezTo>
                    <a:pt x="1527097" y="911122"/>
                    <a:pt x="1529538" y="908680"/>
                    <a:pt x="1527097" y="908680"/>
                  </a:cubicBezTo>
                  <a:cubicBezTo>
                    <a:pt x="1517331" y="909901"/>
                    <a:pt x="1516110" y="912342"/>
                    <a:pt x="1512448" y="905018"/>
                  </a:cubicBezTo>
                  <a:cubicBezTo>
                    <a:pt x="1510007" y="900135"/>
                    <a:pt x="1503903" y="903797"/>
                    <a:pt x="1497800" y="902577"/>
                  </a:cubicBezTo>
                  <a:cubicBezTo>
                    <a:pt x="1497800" y="902577"/>
                    <a:pt x="1492917" y="905018"/>
                    <a:pt x="1491696" y="905018"/>
                  </a:cubicBezTo>
                  <a:cubicBezTo>
                    <a:pt x="1490476" y="905018"/>
                    <a:pt x="1486813" y="907460"/>
                    <a:pt x="1484372" y="906239"/>
                  </a:cubicBezTo>
                  <a:cubicBezTo>
                    <a:pt x="1479489" y="903797"/>
                    <a:pt x="1480710" y="906239"/>
                    <a:pt x="1478269" y="903797"/>
                  </a:cubicBezTo>
                  <a:cubicBezTo>
                    <a:pt x="1474606" y="901356"/>
                    <a:pt x="1478269" y="898915"/>
                    <a:pt x="1468503" y="905018"/>
                  </a:cubicBezTo>
                  <a:cubicBezTo>
                    <a:pt x="1463620" y="908680"/>
                    <a:pt x="1459958" y="911122"/>
                    <a:pt x="1458737" y="906239"/>
                  </a:cubicBezTo>
                  <a:cubicBezTo>
                    <a:pt x="1458737" y="903797"/>
                    <a:pt x="1455075" y="903797"/>
                    <a:pt x="1452634" y="902577"/>
                  </a:cubicBezTo>
                  <a:cubicBezTo>
                    <a:pt x="1451413" y="902577"/>
                    <a:pt x="1451413" y="902577"/>
                    <a:pt x="1450192" y="902577"/>
                  </a:cubicBezTo>
                  <a:cubicBezTo>
                    <a:pt x="1455075" y="900135"/>
                    <a:pt x="1458737" y="897694"/>
                    <a:pt x="1462399" y="895253"/>
                  </a:cubicBezTo>
                  <a:cubicBezTo>
                    <a:pt x="1467282" y="891590"/>
                    <a:pt x="1474606" y="892811"/>
                    <a:pt x="1479489" y="890370"/>
                  </a:cubicBezTo>
                  <a:cubicBezTo>
                    <a:pt x="1481931" y="889149"/>
                    <a:pt x="1486813" y="889149"/>
                    <a:pt x="1491696" y="889149"/>
                  </a:cubicBezTo>
                  <a:cubicBezTo>
                    <a:pt x="1496579" y="889149"/>
                    <a:pt x="1501462" y="889149"/>
                    <a:pt x="1505124" y="887928"/>
                  </a:cubicBezTo>
                  <a:cubicBezTo>
                    <a:pt x="1514890" y="881825"/>
                    <a:pt x="1524655" y="885487"/>
                    <a:pt x="1527097" y="886708"/>
                  </a:cubicBezTo>
                  <a:cubicBezTo>
                    <a:pt x="1528317" y="887928"/>
                    <a:pt x="1531979" y="886708"/>
                    <a:pt x="1534421" y="886708"/>
                  </a:cubicBezTo>
                  <a:cubicBezTo>
                    <a:pt x="1534421" y="886708"/>
                    <a:pt x="1534421" y="886708"/>
                    <a:pt x="1534421" y="887928"/>
                  </a:cubicBezTo>
                  <a:cubicBezTo>
                    <a:pt x="1538083" y="897694"/>
                    <a:pt x="1545407" y="902577"/>
                    <a:pt x="1547849" y="912342"/>
                  </a:cubicBezTo>
                  <a:cubicBezTo>
                    <a:pt x="1550290" y="919667"/>
                    <a:pt x="1552731" y="928211"/>
                    <a:pt x="1556393" y="936756"/>
                  </a:cubicBezTo>
                  <a:cubicBezTo>
                    <a:pt x="1560056" y="944081"/>
                    <a:pt x="1563718" y="950184"/>
                    <a:pt x="1567380" y="953846"/>
                  </a:cubicBezTo>
                  <a:cubicBezTo>
                    <a:pt x="1567380" y="953846"/>
                    <a:pt x="1567380" y="953846"/>
                    <a:pt x="1567380" y="953846"/>
                  </a:cubicBezTo>
                  <a:cubicBezTo>
                    <a:pt x="1566159" y="956288"/>
                    <a:pt x="1563718" y="952625"/>
                    <a:pt x="1562497" y="953846"/>
                  </a:cubicBezTo>
                  <a:cubicBezTo>
                    <a:pt x="1561276" y="953846"/>
                    <a:pt x="1558835" y="951405"/>
                    <a:pt x="1557614" y="951405"/>
                  </a:cubicBezTo>
                  <a:cubicBezTo>
                    <a:pt x="1553952" y="953846"/>
                    <a:pt x="1549069" y="950184"/>
                    <a:pt x="1546628" y="956288"/>
                  </a:cubicBezTo>
                  <a:cubicBezTo>
                    <a:pt x="1546628" y="958729"/>
                    <a:pt x="1545407" y="959950"/>
                    <a:pt x="1545407" y="961170"/>
                  </a:cubicBezTo>
                  <a:cubicBezTo>
                    <a:pt x="1540524" y="957508"/>
                    <a:pt x="1536862" y="948963"/>
                    <a:pt x="1534421" y="951405"/>
                  </a:cubicBezTo>
                  <a:cubicBezTo>
                    <a:pt x="1530759" y="956288"/>
                    <a:pt x="1529538" y="952625"/>
                    <a:pt x="1523435" y="941639"/>
                  </a:cubicBezTo>
                  <a:cubicBezTo>
                    <a:pt x="1520993" y="937977"/>
                    <a:pt x="1522214" y="944081"/>
                    <a:pt x="1524655" y="951405"/>
                  </a:cubicBezTo>
                  <a:cubicBezTo>
                    <a:pt x="1525876" y="953846"/>
                    <a:pt x="1525876" y="955067"/>
                    <a:pt x="1525876" y="957508"/>
                  </a:cubicBezTo>
                  <a:cubicBezTo>
                    <a:pt x="1522214" y="958729"/>
                    <a:pt x="1519772" y="962391"/>
                    <a:pt x="1518552" y="961170"/>
                  </a:cubicBezTo>
                  <a:cubicBezTo>
                    <a:pt x="1516110" y="961170"/>
                    <a:pt x="1514890" y="958729"/>
                    <a:pt x="1516110" y="955067"/>
                  </a:cubicBezTo>
                  <a:cubicBezTo>
                    <a:pt x="1518552" y="946522"/>
                    <a:pt x="1507565" y="952625"/>
                    <a:pt x="1501462" y="953846"/>
                  </a:cubicBezTo>
                  <a:cubicBezTo>
                    <a:pt x="1491696" y="956288"/>
                    <a:pt x="1492917" y="952625"/>
                    <a:pt x="1491696" y="947743"/>
                  </a:cubicBezTo>
                  <a:cubicBezTo>
                    <a:pt x="1490476" y="942860"/>
                    <a:pt x="1492917" y="935536"/>
                    <a:pt x="1481931" y="941639"/>
                  </a:cubicBezTo>
                  <a:cubicBezTo>
                    <a:pt x="1477048" y="944081"/>
                    <a:pt x="1474606" y="944081"/>
                    <a:pt x="1473386" y="942860"/>
                  </a:cubicBezTo>
                  <a:cubicBezTo>
                    <a:pt x="1472165" y="941639"/>
                    <a:pt x="1472165" y="940418"/>
                    <a:pt x="1470944" y="940418"/>
                  </a:cubicBezTo>
                  <a:cubicBezTo>
                    <a:pt x="1474606" y="939198"/>
                    <a:pt x="1478269" y="937977"/>
                    <a:pt x="1479489" y="937977"/>
                  </a:cubicBezTo>
                  <a:cubicBezTo>
                    <a:pt x="1481931" y="937977"/>
                    <a:pt x="1485593" y="934315"/>
                    <a:pt x="1486813" y="935536"/>
                  </a:cubicBezTo>
                  <a:cubicBezTo>
                    <a:pt x="1488034" y="935536"/>
                    <a:pt x="1489255" y="934315"/>
                    <a:pt x="1491696" y="931874"/>
                  </a:cubicBezTo>
                  <a:cubicBezTo>
                    <a:pt x="1495358" y="929432"/>
                    <a:pt x="1496579" y="926991"/>
                    <a:pt x="1494138" y="928211"/>
                  </a:cubicBezTo>
                  <a:cubicBezTo>
                    <a:pt x="1486813" y="931874"/>
                    <a:pt x="1485593" y="933094"/>
                    <a:pt x="1483151" y="931874"/>
                  </a:cubicBezTo>
                  <a:cubicBezTo>
                    <a:pt x="1481931" y="930653"/>
                    <a:pt x="1477048" y="934315"/>
                    <a:pt x="1472165" y="934315"/>
                  </a:cubicBezTo>
                  <a:cubicBezTo>
                    <a:pt x="1472165" y="934315"/>
                    <a:pt x="1468503" y="936756"/>
                    <a:pt x="1467282" y="936756"/>
                  </a:cubicBezTo>
                  <a:cubicBezTo>
                    <a:pt x="1466062" y="936756"/>
                    <a:pt x="1463620" y="939198"/>
                    <a:pt x="1461179" y="939198"/>
                  </a:cubicBezTo>
                  <a:cubicBezTo>
                    <a:pt x="1457517" y="939198"/>
                    <a:pt x="1458737" y="939198"/>
                    <a:pt x="1456296" y="939198"/>
                  </a:cubicBezTo>
                  <a:cubicBezTo>
                    <a:pt x="1453855" y="939198"/>
                    <a:pt x="1456296" y="937977"/>
                    <a:pt x="1452634" y="939198"/>
                  </a:cubicBezTo>
                  <a:cubicBezTo>
                    <a:pt x="1448972" y="939198"/>
                    <a:pt x="1445310" y="940418"/>
                    <a:pt x="1441648" y="941639"/>
                  </a:cubicBezTo>
                  <a:cubicBezTo>
                    <a:pt x="1440427" y="941639"/>
                    <a:pt x="1439206" y="942860"/>
                    <a:pt x="1439206" y="942860"/>
                  </a:cubicBezTo>
                  <a:cubicBezTo>
                    <a:pt x="1439206" y="942860"/>
                    <a:pt x="1437985" y="942860"/>
                    <a:pt x="1437985" y="942860"/>
                  </a:cubicBezTo>
                  <a:cubicBezTo>
                    <a:pt x="1434323" y="942860"/>
                    <a:pt x="1431882" y="944081"/>
                    <a:pt x="1430661" y="945301"/>
                  </a:cubicBezTo>
                  <a:cubicBezTo>
                    <a:pt x="1431882" y="942860"/>
                    <a:pt x="1430661" y="942860"/>
                    <a:pt x="1429441" y="941639"/>
                  </a:cubicBezTo>
                  <a:cubicBezTo>
                    <a:pt x="1429441" y="942860"/>
                    <a:pt x="1429441" y="941639"/>
                    <a:pt x="1429441" y="941639"/>
                  </a:cubicBezTo>
                  <a:close/>
                  <a:moveTo>
                    <a:pt x="1418454" y="858632"/>
                  </a:moveTo>
                  <a:cubicBezTo>
                    <a:pt x="1418454" y="859852"/>
                    <a:pt x="1418454" y="859852"/>
                    <a:pt x="1418454" y="858632"/>
                  </a:cubicBezTo>
                  <a:cubicBezTo>
                    <a:pt x="1418454" y="859852"/>
                    <a:pt x="1418454" y="859852"/>
                    <a:pt x="1418454" y="858632"/>
                  </a:cubicBezTo>
                  <a:cubicBezTo>
                    <a:pt x="1418454" y="859852"/>
                    <a:pt x="1418454" y="858632"/>
                    <a:pt x="1418454" y="858632"/>
                  </a:cubicBezTo>
                  <a:close/>
                  <a:moveTo>
                    <a:pt x="1406247" y="836659"/>
                  </a:moveTo>
                  <a:cubicBezTo>
                    <a:pt x="1406247" y="836659"/>
                    <a:pt x="1405026" y="837880"/>
                    <a:pt x="1405026" y="837880"/>
                  </a:cubicBezTo>
                  <a:cubicBezTo>
                    <a:pt x="1398923" y="841542"/>
                    <a:pt x="1398923" y="837880"/>
                    <a:pt x="1397702" y="835438"/>
                  </a:cubicBezTo>
                  <a:cubicBezTo>
                    <a:pt x="1397702" y="835438"/>
                    <a:pt x="1397702" y="835438"/>
                    <a:pt x="1397702" y="835438"/>
                  </a:cubicBezTo>
                  <a:cubicBezTo>
                    <a:pt x="1400144" y="835438"/>
                    <a:pt x="1403806" y="836659"/>
                    <a:pt x="1406247" y="836659"/>
                  </a:cubicBezTo>
                  <a:close/>
                  <a:moveTo>
                    <a:pt x="1389157" y="803700"/>
                  </a:moveTo>
                  <a:cubicBezTo>
                    <a:pt x="1390378" y="803700"/>
                    <a:pt x="1391599" y="802479"/>
                    <a:pt x="1392819" y="802479"/>
                  </a:cubicBezTo>
                  <a:cubicBezTo>
                    <a:pt x="1391599" y="803700"/>
                    <a:pt x="1391599" y="806141"/>
                    <a:pt x="1391599" y="806141"/>
                  </a:cubicBezTo>
                  <a:cubicBezTo>
                    <a:pt x="1390378" y="804921"/>
                    <a:pt x="1389157" y="803700"/>
                    <a:pt x="1389157" y="803700"/>
                  </a:cubicBezTo>
                  <a:cubicBezTo>
                    <a:pt x="1389157" y="803700"/>
                    <a:pt x="1389157" y="803700"/>
                    <a:pt x="1389157" y="803700"/>
                  </a:cubicBezTo>
                  <a:close/>
                  <a:moveTo>
                    <a:pt x="1389157" y="834218"/>
                  </a:moveTo>
                  <a:cubicBezTo>
                    <a:pt x="1387937" y="835438"/>
                    <a:pt x="1386716" y="835438"/>
                    <a:pt x="1385495" y="835438"/>
                  </a:cubicBezTo>
                  <a:cubicBezTo>
                    <a:pt x="1385495" y="835438"/>
                    <a:pt x="1384275" y="834218"/>
                    <a:pt x="1384275" y="834218"/>
                  </a:cubicBezTo>
                  <a:cubicBezTo>
                    <a:pt x="1386716" y="834218"/>
                    <a:pt x="1387937" y="834218"/>
                    <a:pt x="1389157" y="834218"/>
                  </a:cubicBezTo>
                  <a:close/>
                  <a:moveTo>
                    <a:pt x="1380612" y="834218"/>
                  </a:moveTo>
                  <a:cubicBezTo>
                    <a:pt x="1381833" y="834218"/>
                    <a:pt x="1381833" y="834218"/>
                    <a:pt x="1383054" y="834218"/>
                  </a:cubicBezTo>
                  <a:cubicBezTo>
                    <a:pt x="1381833" y="835438"/>
                    <a:pt x="1381833" y="837880"/>
                    <a:pt x="1381833" y="837880"/>
                  </a:cubicBezTo>
                  <a:cubicBezTo>
                    <a:pt x="1380612" y="835438"/>
                    <a:pt x="1378171" y="835438"/>
                    <a:pt x="1376950" y="834218"/>
                  </a:cubicBezTo>
                  <a:cubicBezTo>
                    <a:pt x="1378171" y="834218"/>
                    <a:pt x="1379392" y="834218"/>
                    <a:pt x="1380612" y="834218"/>
                  </a:cubicBezTo>
                  <a:close/>
                  <a:moveTo>
                    <a:pt x="1372068" y="707265"/>
                  </a:moveTo>
                  <a:cubicBezTo>
                    <a:pt x="1372068" y="708485"/>
                    <a:pt x="1372068" y="709706"/>
                    <a:pt x="1372068" y="709706"/>
                  </a:cubicBezTo>
                  <a:cubicBezTo>
                    <a:pt x="1372068" y="709706"/>
                    <a:pt x="1370847" y="708485"/>
                    <a:pt x="1370847" y="708485"/>
                  </a:cubicBezTo>
                  <a:cubicBezTo>
                    <a:pt x="1370847" y="708485"/>
                    <a:pt x="1370847" y="708485"/>
                    <a:pt x="1372068" y="707265"/>
                  </a:cubicBezTo>
                  <a:close/>
                  <a:moveTo>
                    <a:pt x="1203611" y="709706"/>
                  </a:moveTo>
                  <a:cubicBezTo>
                    <a:pt x="1203611" y="709706"/>
                    <a:pt x="1202390" y="709706"/>
                    <a:pt x="1202390" y="710927"/>
                  </a:cubicBezTo>
                  <a:cubicBezTo>
                    <a:pt x="1202390" y="710927"/>
                    <a:pt x="1202390" y="709706"/>
                    <a:pt x="1202390" y="708485"/>
                  </a:cubicBezTo>
                  <a:cubicBezTo>
                    <a:pt x="1202390" y="708485"/>
                    <a:pt x="1203611" y="708485"/>
                    <a:pt x="1203611" y="709706"/>
                  </a:cubicBezTo>
                  <a:close/>
                  <a:moveTo>
                    <a:pt x="1185300" y="803700"/>
                  </a:moveTo>
                  <a:lnTo>
                    <a:pt x="1185300" y="803700"/>
                  </a:lnTo>
                  <a:cubicBezTo>
                    <a:pt x="1184080" y="803700"/>
                    <a:pt x="1184080" y="804921"/>
                    <a:pt x="1182859" y="804921"/>
                  </a:cubicBezTo>
                  <a:cubicBezTo>
                    <a:pt x="1182859" y="804921"/>
                    <a:pt x="1182859" y="802479"/>
                    <a:pt x="1181638" y="801259"/>
                  </a:cubicBezTo>
                  <a:cubicBezTo>
                    <a:pt x="1182859" y="802479"/>
                    <a:pt x="1184080" y="803700"/>
                    <a:pt x="1185300" y="803700"/>
                  </a:cubicBezTo>
                  <a:close/>
                  <a:moveTo>
                    <a:pt x="1175535" y="835438"/>
                  </a:moveTo>
                  <a:lnTo>
                    <a:pt x="1173093" y="839100"/>
                  </a:lnTo>
                  <a:cubicBezTo>
                    <a:pt x="1171873" y="839100"/>
                    <a:pt x="1171873" y="837880"/>
                    <a:pt x="1170652" y="837880"/>
                  </a:cubicBezTo>
                  <a:cubicBezTo>
                    <a:pt x="1170652" y="837880"/>
                    <a:pt x="1169431" y="836659"/>
                    <a:pt x="1169431" y="836659"/>
                  </a:cubicBezTo>
                  <a:cubicBezTo>
                    <a:pt x="1169431" y="836659"/>
                    <a:pt x="1171873" y="835438"/>
                    <a:pt x="1175535" y="835438"/>
                  </a:cubicBezTo>
                  <a:close/>
                  <a:moveTo>
                    <a:pt x="1156004" y="859852"/>
                  </a:moveTo>
                  <a:cubicBezTo>
                    <a:pt x="1156004" y="859852"/>
                    <a:pt x="1156004" y="859852"/>
                    <a:pt x="1156004" y="859852"/>
                  </a:cubicBezTo>
                  <a:cubicBezTo>
                    <a:pt x="1156004" y="859852"/>
                    <a:pt x="1156004" y="859852"/>
                    <a:pt x="1156004" y="859852"/>
                  </a:cubicBezTo>
                  <a:cubicBezTo>
                    <a:pt x="1156004" y="858632"/>
                    <a:pt x="1156004" y="859852"/>
                    <a:pt x="1156004" y="859852"/>
                  </a:cubicBezTo>
                  <a:close/>
                  <a:moveTo>
                    <a:pt x="1058348" y="1499499"/>
                  </a:moveTo>
                  <a:cubicBezTo>
                    <a:pt x="1058348" y="1499499"/>
                    <a:pt x="1058348" y="1499499"/>
                    <a:pt x="1058348" y="1499499"/>
                  </a:cubicBezTo>
                  <a:cubicBezTo>
                    <a:pt x="1057127" y="1499499"/>
                    <a:pt x="1057127" y="1499499"/>
                    <a:pt x="1058348" y="1499499"/>
                  </a:cubicBezTo>
                  <a:cubicBezTo>
                    <a:pt x="1057127" y="1499499"/>
                    <a:pt x="1058348" y="1499499"/>
                    <a:pt x="1058348" y="1499499"/>
                  </a:cubicBezTo>
                  <a:close/>
                  <a:moveTo>
                    <a:pt x="1040037" y="1521472"/>
                  </a:moveTo>
                  <a:cubicBezTo>
                    <a:pt x="1040037" y="1522693"/>
                    <a:pt x="1040037" y="1522693"/>
                    <a:pt x="1041258" y="1523913"/>
                  </a:cubicBezTo>
                  <a:cubicBezTo>
                    <a:pt x="1042478" y="1527575"/>
                    <a:pt x="1038816" y="1523913"/>
                    <a:pt x="1035154" y="1520251"/>
                  </a:cubicBezTo>
                  <a:cubicBezTo>
                    <a:pt x="1033934" y="1519031"/>
                    <a:pt x="1032713" y="1517810"/>
                    <a:pt x="1031492" y="1517810"/>
                  </a:cubicBezTo>
                  <a:cubicBezTo>
                    <a:pt x="1033934" y="1517810"/>
                    <a:pt x="1035154" y="1519031"/>
                    <a:pt x="1036375" y="1519031"/>
                  </a:cubicBezTo>
                  <a:cubicBezTo>
                    <a:pt x="1037596" y="1520251"/>
                    <a:pt x="1038816" y="1521472"/>
                    <a:pt x="1040037" y="1521472"/>
                  </a:cubicBezTo>
                  <a:close/>
                  <a:moveTo>
                    <a:pt x="1036375" y="1497058"/>
                  </a:moveTo>
                  <a:cubicBezTo>
                    <a:pt x="1036375" y="1497058"/>
                    <a:pt x="1036375" y="1497058"/>
                    <a:pt x="1036375" y="1497058"/>
                  </a:cubicBezTo>
                  <a:cubicBezTo>
                    <a:pt x="1036375" y="1503161"/>
                    <a:pt x="1030271" y="1499499"/>
                    <a:pt x="1024168" y="1495837"/>
                  </a:cubicBezTo>
                  <a:cubicBezTo>
                    <a:pt x="1024168" y="1495837"/>
                    <a:pt x="1024168" y="1495837"/>
                    <a:pt x="1024168" y="1495837"/>
                  </a:cubicBezTo>
                  <a:cubicBezTo>
                    <a:pt x="1029051" y="1495837"/>
                    <a:pt x="1032713" y="1495837"/>
                    <a:pt x="1036375" y="1497058"/>
                  </a:cubicBezTo>
                  <a:close/>
                  <a:moveTo>
                    <a:pt x="998533" y="1539782"/>
                  </a:moveTo>
                  <a:cubicBezTo>
                    <a:pt x="994871" y="1536120"/>
                    <a:pt x="989988" y="1531238"/>
                    <a:pt x="983885" y="1532458"/>
                  </a:cubicBezTo>
                  <a:cubicBezTo>
                    <a:pt x="980223" y="1533679"/>
                    <a:pt x="975340" y="1531238"/>
                    <a:pt x="975340" y="1534900"/>
                  </a:cubicBezTo>
                  <a:cubicBezTo>
                    <a:pt x="975340" y="1541003"/>
                    <a:pt x="968016" y="1536120"/>
                    <a:pt x="960691" y="1530017"/>
                  </a:cubicBezTo>
                  <a:cubicBezTo>
                    <a:pt x="953367" y="1525134"/>
                    <a:pt x="950926" y="1522693"/>
                    <a:pt x="949705" y="1523913"/>
                  </a:cubicBezTo>
                  <a:cubicBezTo>
                    <a:pt x="948484" y="1523913"/>
                    <a:pt x="948484" y="1525134"/>
                    <a:pt x="946043" y="1526355"/>
                  </a:cubicBezTo>
                  <a:cubicBezTo>
                    <a:pt x="942381" y="1527575"/>
                    <a:pt x="943602" y="1523913"/>
                    <a:pt x="936277" y="1526355"/>
                  </a:cubicBezTo>
                  <a:cubicBezTo>
                    <a:pt x="932615" y="1527575"/>
                    <a:pt x="927733" y="1522693"/>
                    <a:pt x="925291" y="1522693"/>
                  </a:cubicBezTo>
                  <a:cubicBezTo>
                    <a:pt x="922850" y="1522693"/>
                    <a:pt x="916746" y="1516589"/>
                    <a:pt x="916746" y="1516589"/>
                  </a:cubicBezTo>
                  <a:cubicBezTo>
                    <a:pt x="911863" y="1516589"/>
                    <a:pt x="906981" y="1514148"/>
                    <a:pt x="903319" y="1512927"/>
                  </a:cubicBezTo>
                  <a:cubicBezTo>
                    <a:pt x="899656" y="1511706"/>
                    <a:pt x="895994" y="1510486"/>
                    <a:pt x="893553" y="1512927"/>
                  </a:cubicBezTo>
                  <a:cubicBezTo>
                    <a:pt x="888670" y="1519031"/>
                    <a:pt x="886229" y="1516589"/>
                    <a:pt x="877684" y="1512927"/>
                  </a:cubicBezTo>
                  <a:cubicBezTo>
                    <a:pt x="878904" y="1511706"/>
                    <a:pt x="878904" y="1509265"/>
                    <a:pt x="880125" y="1508044"/>
                  </a:cubicBezTo>
                  <a:cubicBezTo>
                    <a:pt x="883787" y="1500720"/>
                    <a:pt x="895994" y="1495837"/>
                    <a:pt x="899656" y="1488513"/>
                  </a:cubicBezTo>
                  <a:cubicBezTo>
                    <a:pt x="902098" y="1484851"/>
                    <a:pt x="909422" y="1481189"/>
                    <a:pt x="915526" y="1477527"/>
                  </a:cubicBezTo>
                  <a:cubicBezTo>
                    <a:pt x="919188" y="1476306"/>
                    <a:pt x="922850" y="1473865"/>
                    <a:pt x="925291" y="1472644"/>
                  </a:cubicBezTo>
                  <a:cubicBezTo>
                    <a:pt x="927733" y="1470203"/>
                    <a:pt x="930174" y="1468982"/>
                    <a:pt x="931395" y="1466540"/>
                  </a:cubicBezTo>
                  <a:cubicBezTo>
                    <a:pt x="932615" y="1465320"/>
                    <a:pt x="932615" y="1464099"/>
                    <a:pt x="933836" y="1464099"/>
                  </a:cubicBezTo>
                  <a:cubicBezTo>
                    <a:pt x="937498" y="1465320"/>
                    <a:pt x="939940" y="1466540"/>
                    <a:pt x="942381" y="1470203"/>
                  </a:cubicBezTo>
                  <a:cubicBezTo>
                    <a:pt x="949705" y="1478747"/>
                    <a:pt x="958250" y="1488513"/>
                    <a:pt x="969236" y="1494617"/>
                  </a:cubicBezTo>
                  <a:cubicBezTo>
                    <a:pt x="964354" y="1500720"/>
                    <a:pt x="963133" y="1497058"/>
                    <a:pt x="950926" y="1494617"/>
                  </a:cubicBezTo>
                  <a:cubicBezTo>
                    <a:pt x="947264" y="1493396"/>
                    <a:pt x="949705" y="1497058"/>
                    <a:pt x="954588" y="1501941"/>
                  </a:cubicBezTo>
                  <a:cubicBezTo>
                    <a:pt x="958250" y="1505603"/>
                    <a:pt x="961912" y="1508044"/>
                    <a:pt x="963133" y="1506824"/>
                  </a:cubicBezTo>
                  <a:cubicBezTo>
                    <a:pt x="964354" y="1505603"/>
                    <a:pt x="965574" y="1506824"/>
                    <a:pt x="968016" y="1506824"/>
                  </a:cubicBezTo>
                  <a:cubicBezTo>
                    <a:pt x="970457" y="1506824"/>
                    <a:pt x="972898" y="1508044"/>
                    <a:pt x="975340" y="1508044"/>
                  </a:cubicBezTo>
                  <a:cubicBezTo>
                    <a:pt x="979002" y="1506824"/>
                    <a:pt x="991209" y="1505603"/>
                    <a:pt x="1003416" y="1514148"/>
                  </a:cubicBezTo>
                  <a:cubicBezTo>
                    <a:pt x="1004637" y="1515368"/>
                    <a:pt x="1007078" y="1515368"/>
                    <a:pt x="1010740" y="1516589"/>
                  </a:cubicBezTo>
                  <a:cubicBezTo>
                    <a:pt x="1013182" y="1516589"/>
                    <a:pt x="1016844" y="1516589"/>
                    <a:pt x="1020506" y="1517810"/>
                  </a:cubicBezTo>
                  <a:cubicBezTo>
                    <a:pt x="1022947" y="1517810"/>
                    <a:pt x="1024168" y="1517810"/>
                    <a:pt x="1026609" y="1517810"/>
                  </a:cubicBezTo>
                  <a:cubicBezTo>
                    <a:pt x="1024168" y="1519031"/>
                    <a:pt x="1022947" y="1525134"/>
                    <a:pt x="1022947" y="1528796"/>
                  </a:cubicBezTo>
                  <a:cubicBezTo>
                    <a:pt x="1021727" y="1537341"/>
                    <a:pt x="1020506" y="1527575"/>
                    <a:pt x="1014402" y="1532458"/>
                  </a:cubicBezTo>
                  <a:cubicBezTo>
                    <a:pt x="1010740" y="1532458"/>
                    <a:pt x="1009519" y="1530017"/>
                    <a:pt x="1008299" y="1530017"/>
                  </a:cubicBezTo>
                  <a:cubicBezTo>
                    <a:pt x="1004637" y="1530017"/>
                    <a:pt x="1003416" y="1532458"/>
                    <a:pt x="998533" y="1539782"/>
                  </a:cubicBezTo>
                  <a:close/>
                  <a:moveTo>
                    <a:pt x="987547" y="1626452"/>
                  </a:moveTo>
                  <a:cubicBezTo>
                    <a:pt x="985105" y="1633777"/>
                    <a:pt x="985105" y="1637438"/>
                    <a:pt x="981443" y="1639880"/>
                  </a:cubicBezTo>
                  <a:cubicBezTo>
                    <a:pt x="977781" y="1642322"/>
                    <a:pt x="971678" y="1643542"/>
                    <a:pt x="955809" y="1642322"/>
                  </a:cubicBezTo>
                  <a:cubicBezTo>
                    <a:pt x="953367" y="1642322"/>
                    <a:pt x="950926" y="1642322"/>
                    <a:pt x="948484" y="1642322"/>
                  </a:cubicBezTo>
                  <a:cubicBezTo>
                    <a:pt x="947264" y="1641101"/>
                    <a:pt x="946043" y="1641101"/>
                    <a:pt x="944822" y="1639880"/>
                  </a:cubicBezTo>
                  <a:cubicBezTo>
                    <a:pt x="948484" y="1637438"/>
                    <a:pt x="950926" y="1633777"/>
                    <a:pt x="953367" y="1631335"/>
                  </a:cubicBezTo>
                  <a:cubicBezTo>
                    <a:pt x="960691" y="1624011"/>
                    <a:pt x="965574" y="1615466"/>
                    <a:pt x="970457" y="1606921"/>
                  </a:cubicBezTo>
                  <a:cubicBezTo>
                    <a:pt x="970457" y="1606921"/>
                    <a:pt x="970457" y="1606921"/>
                    <a:pt x="970457" y="1606921"/>
                  </a:cubicBezTo>
                  <a:cubicBezTo>
                    <a:pt x="972898" y="1606921"/>
                    <a:pt x="974119" y="1606921"/>
                    <a:pt x="976561" y="1606921"/>
                  </a:cubicBezTo>
                  <a:cubicBezTo>
                    <a:pt x="983885" y="1606921"/>
                    <a:pt x="989988" y="1606921"/>
                    <a:pt x="993650" y="1608142"/>
                  </a:cubicBezTo>
                  <a:cubicBezTo>
                    <a:pt x="994871" y="1609362"/>
                    <a:pt x="997312" y="1609362"/>
                    <a:pt x="999754" y="1610583"/>
                  </a:cubicBezTo>
                  <a:cubicBezTo>
                    <a:pt x="999754" y="1610583"/>
                    <a:pt x="999754" y="1610583"/>
                    <a:pt x="999754" y="1610583"/>
                  </a:cubicBezTo>
                  <a:cubicBezTo>
                    <a:pt x="1003416" y="1624011"/>
                    <a:pt x="994871" y="1606921"/>
                    <a:pt x="987547" y="1626452"/>
                  </a:cubicBezTo>
                  <a:close/>
                  <a:moveTo>
                    <a:pt x="922850" y="1539782"/>
                  </a:moveTo>
                  <a:cubicBezTo>
                    <a:pt x="920408" y="1534900"/>
                    <a:pt x="913084" y="1537341"/>
                    <a:pt x="908201" y="1536120"/>
                  </a:cubicBezTo>
                  <a:cubicBezTo>
                    <a:pt x="908201" y="1536120"/>
                    <a:pt x="903319" y="1538562"/>
                    <a:pt x="902098" y="1538562"/>
                  </a:cubicBezTo>
                  <a:cubicBezTo>
                    <a:pt x="900877" y="1538562"/>
                    <a:pt x="897215" y="1539782"/>
                    <a:pt x="894774" y="1538562"/>
                  </a:cubicBezTo>
                  <a:cubicBezTo>
                    <a:pt x="889891" y="1534900"/>
                    <a:pt x="891111" y="1537341"/>
                    <a:pt x="888670" y="1536120"/>
                  </a:cubicBezTo>
                  <a:cubicBezTo>
                    <a:pt x="885008" y="1533679"/>
                    <a:pt x="888670" y="1531238"/>
                    <a:pt x="878904" y="1536120"/>
                  </a:cubicBezTo>
                  <a:cubicBezTo>
                    <a:pt x="874022" y="1538562"/>
                    <a:pt x="869139" y="1541003"/>
                    <a:pt x="869139" y="1537341"/>
                  </a:cubicBezTo>
                  <a:cubicBezTo>
                    <a:pt x="869139" y="1534900"/>
                    <a:pt x="867918" y="1534900"/>
                    <a:pt x="865477" y="1534900"/>
                  </a:cubicBezTo>
                  <a:cubicBezTo>
                    <a:pt x="869139" y="1530017"/>
                    <a:pt x="872801" y="1525134"/>
                    <a:pt x="875242" y="1520251"/>
                  </a:cubicBezTo>
                  <a:cubicBezTo>
                    <a:pt x="875242" y="1520251"/>
                    <a:pt x="875242" y="1520251"/>
                    <a:pt x="875242" y="1520251"/>
                  </a:cubicBezTo>
                  <a:cubicBezTo>
                    <a:pt x="880125" y="1525134"/>
                    <a:pt x="885008" y="1528796"/>
                    <a:pt x="886229" y="1527575"/>
                  </a:cubicBezTo>
                  <a:cubicBezTo>
                    <a:pt x="887449" y="1527575"/>
                    <a:pt x="889891" y="1528796"/>
                    <a:pt x="892332" y="1530017"/>
                  </a:cubicBezTo>
                  <a:cubicBezTo>
                    <a:pt x="894774" y="1531238"/>
                    <a:pt x="898436" y="1532458"/>
                    <a:pt x="900877" y="1532458"/>
                  </a:cubicBezTo>
                  <a:cubicBezTo>
                    <a:pt x="905760" y="1532458"/>
                    <a:pt x="917967" y="1533679"/>
                    <a:pt x="930174" y="1542224"/>
                  </a:cubicBezTo>
                  <a:cubicBezTo>
                    <a:pt x="930174" y="1543445"/>
                    <a:pt x="930174" y="1544666"/>
                    <a:pt x="930174" y="1545886"/>
                  </a:cubicBezTo>
                  <a:cubicBezTo>
                    <a:pt x="925291" y="1544666"/>
                    <a:pt x="924070" y="1544666"/>
                    <a:pt x="922850" y="1539782"/>
                  </a:cubicBezTo>
                  <a:close/>
                  <a:moveTo>
                    <a:pt x="927733" y="1553210"/>
                  </a:moveTo>
                  <a:cubicBezTo>
                    <a:pt x="927733" y="1553210"/>
                    <a:pt x="927733" y="1554431"/>
                    <a:pt x="927733" y="1554431"/>
                  </a:cubicBezTo>
                  <a:cubicBezTo>
                    <a:pt x="926512" y="1555652"/>
                    <a:pt x="926512" y="1555652"/>
                    <a:pt x="924070" y="1555652"/>
                  </a:cubicBezTo>
                  <a:cubicBezTo>
                    <a:pt x="922850" y="1555652"/>
                    <a:pt x="920408" y="1555652"/>
                    <a:pt x="917967" y="1554431"/>
                  </a:cubicBezTo>
                  <a:cubicBezTo>
                    <a:pt x="915526" y="1553210"/>
                    <a:pt x="910643" y="1550769"/>
                    <a:pt x="906981" y="1549548"/>
                  </a:cubicBezTo>
                  <a:cubicBezTo>
                    <a:pt x="911863" y="1549548"/>
                    <a:pt x="915526" y="1550769"/>
                    <a:pt x="916746" y="1551989"/>
                  </a:cubicBezTo>
                  <a:cubicBezTo>
                    <a:pt x="919188" y="1553210"/>
                    <a:pt x="925291" y="1550769"/>
                    <a:pt x="927733" y="1553210"/>
                  </a:cubicBezTo>
                  <a:cubicBezTo>
                    <a:pt x="926512" y="1553210"/>
                    <a:pt x="926512" y="1553210"/>
                    <a:pt x="927733" y="1553210"/>
                  </a:cubicBezTo>
                  <a:close/>
                  <a:moveTo>
                    <a:pt x="902098" y="1650866"/>
                  </a:moveTo>
                  <a:cubicBezTo>
                    <a:pt x="900877" y="1650866"/>
                    <a:pt x="899656" y="1650866"/>
                    <a:pt x="898436" y="1650866"/>
                  </a:cubicBezTo>
                  <a:cubicBezTo>
                    <a:pt x="899656" y="1650866"/>
                    <a:pt x="900877" y="1650866"/>
                    <a:pt x="902098" y="1650866"/>
                  </a:cubicBezTo>
                  <a:close/>
                  <a:moveTo>
                    <a:pt x="899656" y="1550769"/>
                  </a:moveTo>
                  <a:cubicBezTo>
                    <a:pt x="900877" y="1550769"/>
                    <a:pt x="900877" y="1550769"/>
                    <a:pt x="899656" y="1550769"/>
                  </a:cubicBezTo>
                  <a:cubicBezTo>
                    <a:pt x="900877" y="1550769"/>
                    <a:pt x="900877" y="1550769"/>
                    <a:pt x="899656" y="1550769"/>
                  </a:cubicBezTo>
                  <a:cubicBezTo>
                    <a:pt x="900877" y="1550769"/>
                    <a:pt x="900877" y="1550769"/>
                    <a:pt x="899656" y="1550769"/>
                  </a:cubicBezTo>
                  <a:cubicBezTo>
                    <a:pt x="900877" y="1550769"/>
                    <a:pt x="899656" y="1550769"/>
                    <a:pt x="899656" y="1550769"/>
                  </a:cubicBezTo>
                  <a:close/>
                  <a:moveTo>
                    <a:pt x="891111" y="1677722"/>
                  </a:moveTo>
                  <a:lnTo>
                    <a:pt x="891111" y="1677722"/>
                  </a:lnTo>
                  <a:cubicBezTo>
                    <a:pt x="891111" y="1677722"/>
                    <a:pt x="891111" y="1677722"/>
                    <a:pt x="891111" y="1677722"/>
                  </a:cubicBezTo>
                  <a:cubicBezTo>
                    <a:pt x="891111" y="1677722"/>
                    <a:pt x="891111" y="1677722"/>
                    <a:pt x="891111" y="1677722"/>
                  </a:cubicBezTo>
                  <a:close/>
                  <a:moveTo>
                    <a:pt x="847166" y="1466540"/>
                  </a:moveTo>
                  <a:cubicBezTo>
                    <a:pt x="848387" y="1464099"/>
                    <a:pt x="849608" y="1462878"/>
                    <a:pt x="850828" y="1460437"/>
                  </a:cubicBezTo>
                  <a:cubicBezTo>
                    <a:pt x="852049" y="1459216"/>
                    <a:pt x="853270" y="1457996"/>
                    <a:pt x="853270" y="1456775"/>
                  </a:cubicBezTo>
                  <a:cubicBezTo>
                    <a:pt x="854490" y="1455554"/>
                    <a:pt x="855711" y="1451892"/>
                    <a:pt x="855711" y="1449451"/>
                  </a:cubicBezTo>
                  <a:cubicBezTo>
                    <a:pt x="859373" y="1449451"/>
                    <a:pt x="863035" y="1449451"/>
                    <a:pt x="865477" y="1449451"/>
                  </a:cubicBezTo>
                  <a:cubicBezTo>
                    <a:pt x="867918" y="1449451"/>
                    <a:pt x="872801" y="1447009"/>
                    <a:pt x="874022" y="1448230"/>
                  </a:cubicBezTo>
                  <a:cubicBezTo>
                    <a:pt x="875242" y="1449451"/>
                    <a:pt x="877684" y="1447009"/>
                    <a:pt x="880125" y="1444568"/>
                  </a:cubicBezTo>
                  <a:cubicBezTo>
                    <a:pt x="880125" y="1444568"/>
                    <a:pt x="881346" y="1444568"/>
                    <a:pt x="881346" y="1445789"/>
                  </a:cubicBezTo>
                  <a:cubicBezTo>
                    <a:pt x="885008" y="1448230"/>
                    <a:pt x="892332" y="1449451"/>
                    <a:pt x="900877" y="1450671"/>
                  </a:cubicBezTo>
                  <a:cubicBezTo>
                    <a:pt x="899656" y="1451892"/>
                    <a:pt x="899656" y="1453113"/>
                    <a:pt x="898436" y="1455554"/>
                  </a:cubicBezTo>
                  <a:cubicBezTo>
                    <a:pt x="893553" y="1462878"/>
                    <a:pt x="888670" y="1468982"/>
                    <a:pt x="886229" y="1462878"/>
                  </a:cubicBezTo>
                  <a:cubicBezTo>
                    <a:pt x="883787" y="1459216"/>
                    <a:pt x="880125" y="1461658"/>
                    <a:pt x="876463" y="1461658"/>
                  </a:cubicBezTo>
                  <a:cubicBezTo>
                    <a:pt x="866697" y="1461658"/>
                    <a:pt x="867918" y="1473865"/>
                    <a:pt x="864256" y="1475085"/>
                  </a:cubicBezTo>
                  <a:cubicBezTo>
                    <a:pt x="860594" y="1476306"/>
                    <a:pt x="858153" y="1475085"/>
                    <a:pt x="856932" y="1468982"/>
                  </a:cubicBezTo>
                  <a:cubicBezTo>
                    <a:pt x="854490" y="1460437"/>
                    <a:pt x="849608" y="1466540"/>
                    <a:pt x="844725" y="1472644"/>
                  </a:cubicBezTo>
                  <a:cubicBezTo>
                    <a:pt x="844725" y="1471423"/>
                    <a:pt x="845946" y="1468982"/>
                    <a:pt x="847166" y="1466540"/>
                  </a:cubicBezTo>
                  <a:close/>
                  <a:moveTo>
                    <a:pt x="842283" y="1440906"/>
                  </a:moveTo>
                  <a:cubicBezTo>
                    <a:pt x="837401" y="1438464"/>
                    <a:pt x="838621" y="1440906"/>
                    <a:pt x="836180" y="1439685"/>
                  </a:cubicBezTo>
                  <a:cubicBezTo>
                    <a:pt x="836180" y="1439685"/>
                    <a:pt x="834959" y="1439685"/>
                    <a:pt x="834959" y="1439685"/>
                  </a:cubicBezTo>
                  <a:cubicBezTo>
                    <a:pt x="837401" y="1439685"/>
                    <a:pt x="843504" y="1440906"/>
                    <a:pt x="847166" y="1440906"/>
                  </a:cubicBezTo>
                  <a:cubicBezTo>
                    <a:pt x="845946" y="1439685"/>
                    <a:pt x="844725" y="1440906"/>
                    <a:pt x="842283" y="1440906"/>
                  </a:cubicBezTo>
                  <a:close/>
                  <a:moveTo>
                    <a:pt x="871580" y="1440906"/>
                  </a:moveTo>
                  <a:cubicBezTo>
                    <a:pt x="872801" y="1440906"/>
                    <a:pt x="874022" y="1442126"/>
                    <a:pt x="874022" y="1442126"/>
                  </a:cubicBezTo>
                  <a:cubicBezTo>
                    <a:pt x="872801" y="1442126"/>
                    <a:pt x="871580" y="1440906"/>
                    <a:pt x="871580" y="1440906"/>
                  </a:cubicBezTo>
                  <a:close/>
                  <a:moveTo>
                    <a:pt x="979002" y="1433582"/>
                  </a:moveTo>
                  <a:cubicBezTo>
                    <a:pt x="979002" y="1432361"/>
                    <a:pt x="980223" y="1431140"/>
                    <a:pt x="980223" y="1429919"/>
                  </a:cubicBezTo>
                  <a:cubicBezTo>
                    <a:pt x="981443" y="1431140"/>
                    <a:pt x="982664" y="1432361"/>
                    <a:pt x="983885" y="1433582"/>
                  </a:cubicBezTo>
                  <a:cubicBezTo>
                    <a:pt x="983885" y="1434802"/>
                    <a:pt x="981443" y="1434802"/>
                    <a:pt x="979002" y="1433582"/>
                  </a:cubicBezTo>
                  <a:close/>
                  <a:moveTo>
                    <a:pt x="999754" y="1495837"/>
                  </a:moveTo>
                  <a:cubicBezTo>
                    <a:pt x="1004637" y="1494617"/>
                    <a:pt x="1010740" y="1494617"/>
                    <a:pt x="1013182" y="1494617"/>
                  </a:cubicBezTo>
                  <a:cubicBezTo>
                    <a:pt x="1013182" y="1494617"/>
                    <a:pt x="1013182" y="1494617"/>
                    <a:pt x="1013182" y="1494617"/>
                  </a:cubicBezTo>
                  <a:cubicBezTo>
                    <a:pt x="1010740" y="1495837"/>
                    <a:pt x="1011961" y="1493396"/>
                    <a:pt x="1005857" y="1497058"/>
                  </a:cubicBezTo>
                  <a:cubicBezTo>
                    <a:pt x="1004637" y="1497058"/>
                    <a:pt x="1002195" y="1495837"/>
                    <a:pt x="999754" y="1495837"/>
                  </a:cubicBezTo>
                  <a:close/>
                  <a:moveTo>
                    <a:pt x="982664" y="1353015"/>
                  </a:moveTo>
                  <a:cubicBezTo>
                    <a:pt x="981443" y="1353015"/>
                    <a:pt x="980223" y="1353015"/>
                    <a:pt x="979002" y="1353015"/>
                  </a:cubicBezTo>
                  <a:cubicBezTo>
                    <a:pt x="980223" y="1353015"/>
                    <a:pt x="981443" y="1353015"/>
                    <a:pt x="982664" y="1353015"/>
                  </a:cubicBezTo>
                  <a:close/>
                  <a:moveTo>
                    <a:pt x="965574" y="1374988"/>
                  </a:moveTo>
                  <a:cubicBezTo>
                    <a:pt x="972898" y="1374988"/>
                    <a:pt x="980223" y="1374988"/>
                    <a:pt x="982664" y="1377429"/>
                  </a:cubicBezTo>
                  <a:cubicBezTo>
                    <a:pt x="989988" y="1382312"/>
                    <a:pt x="999754" y="1381091"/>
                    <a:pt x="1005857" y="1385974"/>
                  </a:cubicBezTo>
                  <a:cubicBezTo>
                    <a:pt x="1010740" y="1389636"/>
                    <a:pt x="1015623" y="1394519"/>
                    <a:pt x="1021727" y="1398181"/>
                  </a:cubicBezTo>
                  <a:cubicBezTo>
                    <a:pt x="1024168" y="1399402"/>
                    <a:pt x="1025389" y="1400623"/>
                    <a:pt x="1027830" y="1401843"/>
                  </a:cubicBezTo>
                  <a:cubicBezTo>
                    <a:pt x="1027830" y="1401843"/>
                    <a:pt x="1027830" y="1403064"/>
                    <a:pt x="1026609" y="1403064"/>
                  </a:cubicBezTo>
                  <a:cubicBezTo>
                    <a:pt x="1024168" y="1407947"/>
                    <a:pt x="1024168" y="1412830"/>
                    <a:pt x="1011961" y="1404285"/>
                  </a:cubicBezTo>
                  <a:cubicBezTo>
                    <a:pt x="1004637" y="1399402"/>
                    <a:pt x="992430" y="1387195"/>
                    <a:pt x="992430" y="1396961"/>
                  </a:cubicBezTo>
                  <a:cubicBezTo>
                    <a:pt x="992430" y="1400623"/>
                    <a:pt x="989988" y="1403064"/>
                    <a:pt x="986326" y="1401843"/>
                  </a:cubicBezTo>
                  <a:cubicBezTo>
                    <a:pt x="982664" y="1400623"/>
                    <a:pt x="979002" y="1389636"/>
                    <a:pt x="970457" y="1389636"/>
                  </a:cubicBezTo>
                  <a:cubicBezTo>
                    <a:pt x="965574" y="1389636"/>
                    <a:pt x="961912" y="1387195"/>
                    <a:pt x="960691" y="1389636"/>
                  </a:cubicBezTo>
                  <a:cubicBezTo>
                    <a:pt x="959471" y="1392078"/>
                    <a:pt x="958250" y="1392078"/>
                    <a:pt x="955809" y="1390857"/>
                  </a:cubicBezTo>
                  <a:cubicBezTo>
                    <a:pt x="953367" y="1389636"/>
                    <a:pt x="949705" y="1385974"/>
                    <a:pt x="947264" y="1382312"/>
                  </a:cubicBezTo>
                  <a:cubicBezTo>
                    <a:pt x="941160" y="1374988"/>
                    <a:pt x="938719" y="1373767"/>
                    <a:pt x="937498" y="1373767"/>
                  </a:cubicBezTo>
                  <a:cubicBezTo>
                    <a:pt x="936277" y="1373767"/>
                    <a:pt x="936277" y="1374988"/>
                    <a:pt x="932615" y="1374988"/>
                  </a:cubicBezTo>
                  <a:cubicBezTo>
                    <a:pt x="928953" y="1374988"/>
                    <a:pt x="930174" y="1372547"/>
                    <a:pt x="922850" y="1372547"/>
                  </a:cubicBezTo>
                  <a:cubicBezTo>
                    <a:pt x="921629" y="1372547"/>
                    <a:pt x="919188" y="1371326"/>
                    <a:pt x="916746" y="1370105"/>
                  </a:cubicBezTo>
                  <a:cubicBezTo>
                    <a:pt x="922850" y="1368884"/>
                    <a:pt x="933836" y="1366443"/>
                    <a:pt x="946043" y="1372547"/>
                  </a:cubicBezTo>
                  <a:cubicBezTo>
                    <a:pt x="950926" y="1374988"/>
                    <a:pt x="958250" y="1374988"/>
                    <a:pt x="965574" y="1374988"/>
                  </a:cubicBezTo>
                  <a:close/>
                  <a:moveTo>
                    <a:pt x="908201" y="1310291"/>
                  </a:moveTo>
                  <a:cubicBezTo>
                    <a:pt x="913084" y="1317615"/>
                    <a:pt x="919188" y="1326160"/>
                    <a:pt x="925291" y="1334705"/>
                  </a:cubicBezTo>
                  <a:cubicBezTo>
                    <a:pt x="931395" y="1342029"/>
                    <a:pt x="938719" y="1348133"/>
                    <a:pt x="947264" y="1351795"/>
                  </a:cubicBezTo>
                  <a:cubicBezTo>
                    <a:pt x="947264" y="1351795"/>
                    <a:pt x="947264" y="1351795"/>
                    <a:pt x="947264" y="1351795"/>
                  </a:cubicBezTo>
                  <a:cubicBezTo>
                    <a:pt x="943602" y="1354236"/>
                    <a:pt x="938719" y="1350574"/>
                    <a:pt x="936277" y="1351795"/>
                  </a:cubicBezTo>
                  <a:cubicBezTo>
                    <a:pt x="933836" y="1351795"/>
                    <a:pt x="927733" y="1349353"/>
                    <a:pt x="927733" y="1349353"/>
                  </a:cubicBezTo>
                  <a:cubicBezTo>
                    <a:pt x="919188" y="1351795"/>
                    <a:pt x="909422" y="1348133"/>
                    <a:pt x="906981" y="1354236"/>
                  </a:cubicBezTo>
                  <a:cubicBezTo>
                    <a:pt x="905760" y="1356677"/>
                    <a:pt x="904539" y="1357898"/>
                    <a:pt x="904539" y="1359119"/>
                  </a:cubicBezTo>
                  <a:cubicBezTo>
                    <a:pt x="895994" y="1355457"/>
                    <a:pt x="887449" y="1346912"/>
                    <a:pt x="882567" y="1349353"/>
                  </a:cubicBezTo>
                  <a:cubicBezTo>
                    <a:pt x="874022" y="1354236"/>
                    <a:pt x="874022" y="1350574"/>
                    <a:pt x="860594" y="1339588"/>
                  </a:cubicBezTo>
                  <a:cubicBezTo>
                    <a:pt x="856932" y="1335926"/>
                    <a:pt x="858153" y="1342029"/>
                    <a:pt x="863035" y="1349353"/>
                  </a:cubicBezTo>
                  <a:cubicBezTo>
                    <a:pt x="866697" y="1355457"/>
                    <a:pt x="870360" y="1360340"/>
                    <a:pt x="872801" y="1360340"/>
                  </a:cubicBezTo>
                  <a:cubicBezTo>
                    <a:pt x="874022" y="1360340"/>
                    <a:pt x="876463" y="1361560"/>
                    <a:pt x="878904" y="1364002"/>
                  </a:cubicBezTo>
                  <a:cubicBezTo>
                    <a:pt x="881346" y="1366443"/>
                    <a:pt x="885008" y="1368884"/>
                    <a:pt x="886229" y="1368884"/>
                  </a:cubicBezTo>
                  <a:cubicBezTo>
                    <a:pt x="888670" y="1370105"/>
                    <a:pt x="893553" y="1371326"/>
                    <a:pt x="899656" y="1374988"/>
                  </a:cubicBezTo>
                  <a:cubicBezTo>
                    <a:pt x="902098" y="1376209"/>
                    <a:pt x="905760" y="1378650"/>
                    <a:pt x="909422" y="1381091"/>
                  </a:cubicBezTo>
                  <a:cubicBezTo>
                    <a:pt x="913084" y="1383533"/>
                    <a:pt x="915526" y="1387195"/>
                    <a:pt x="919188" y="1390857"/>
                  </a:cubicBezTo>
                  <a:cubicBezTo>
                    <a:pt x="920408" y="1393298"/>
                    <a:pt x="924070" y="1394519"/>
                    <a:pt x="926512" y="1396961"/>
                  </a:cubicBezTo>
                  <a:cubicBezTo>
                    <a:pt x="930174" y="1399402"/>
                    <a:pt x="933836" y="1400623"/>
                    <a:pt x="937498" y="1401843"/>
                  </a:cubicBezTo>
                  <a:cubicBezTo>
                    <a:pt x="941160" y="1404285"/>
                    <a:pt x="944822" y="1405505"/>
                    <a:pt x="948484" y="1406726"/>
                  </a:cubicBezTo>
                  <a:cubicBezTo>
                    <a:pt x="952147" y="1407947"/>
                    <a:pt x="954588" y="1410388"/>
                    <a:pt x="955809" y="1411609"/>
                  </a:cubicBezTo>
                  <a:cubicBezTo>
                    <a:pt x="960691" y="1416492"/>
                    <a:pt x="968016" y="1420154"/>
                    <a:pt x="974119" y="1425037"/>
                  </a:cubicBezTo>
                  <a:cubicBezTo>
                    <a:pt x="972898" y="1426257"/>
                    <a:pt x="970457" y="1427478"/>
                    <a:pt x="969236" y="1428699"/>
                  </a:cubicBezTo>
                  <a:cubicBezTo>
                    <a:pt x="963133" y="1423816"/>
                    <a:pt x="955809" y="1418933"/>
                    <a:pt x="955809" y="1425037"/>
                  </a:cubicBezTo>
                  <a:cubicBezTo>
                    <a:pt x="952147" y="1425037"/>
                    <a:pt x="949705" y="1427478"/>
                    <a:pt x="944822" y="1429919"/>
                  </a:cubicBezTo>
                  <a:cubicBezTo>
                    <a:pt x="942381" y="1426257"/>
                    <a:pt x="938719" y="1422595"/>
                    <a:pt x="932615" y="1423816"/>
                  </a:cubicBezTo>
                  <a:cubicBezTo>
                    <a:pt x="928953" y="1425037"/>
                    <a:pt x="924070" y="1423816"/>
                    <a:pt x="922850" y="1427478"/>
                  </a:cubicBezTo>
                  <a:cubicBezTo>
                    <a:pt x="921629" y="1434802"/>
                    <a:pt x="915526" y="1429919"/>
                    <a:pt x="908201" y="1423816"/>
                  </a:cubicBezTo>
                  <a:cubicBezTo>
                    <a:pt x="894774" y="1412830"/>
                    <a:pt x="899656" y="1417712"/>
                    <a:pt x="893553" y="1421375"/>
                  </a:cubicBezTo>
                  <a:cubicBezTo>
                    <a:pt x="889891" y="1422595"/>
                    <a:pt x="891111" y="1420154"/>
                    <a:pt x="883787" y="1423816"/>
                  </a:cubicBezTo>
                  <a:cubicBezTo>
                    <a:pt x="880125" y="1425037"/>
                    <a:pt x="875242" y="1421375"/>
                    <a:pt x="872801" y="1421375"/>
                  </a:cubicBezTo>
                  <a:cubicBezTo>
                    <a:pt x="870360" y="1421375"/>
                    <a:pt x="864256" y="1416492"/>
                    <a:pt x="863035" y="1417712"/>
                  </a:cubicBezTo>
                  <a:cubicBezTo>
                    <a:pt x="856932" y="1418933"/>
                    <a:pt x="850828" y="1416492"/>
                    <a:pt x="845946" y="1417712"/>
                  </a:cubicBezTo>
                  <a:cubicBezTo>
                    <a:pt x="848387" y="1416492"/>
                    <a:pt x="850828" y="1416492"/>
                    <a:pt x="853270" y="1416492"/>
                  </a:cubicBezTo>
                  <a:cubicBezTo>
                    <a:pt x="859373" y="1415271"/>
                    <a:pt x="864256" y="1414050"/>
                    <a:pt x="866697" y="1411609"/>
                  </a:cubicBezTo>
                  <a:cubicBezTo>
                    <a:pt x="876463" y="1403064"/>
                    <a:pt x="887449" y="1404285"/>
                    <a:pt x="891111" y="1404285"/>
                  </a:cubicBezTo>
                  <a:cubicBezTo>
                    <a:pt x="894774" y="1404285"/>
                    <a:pt x="900877" y="1400623"/>
                    <a:pt x="902098" y="1401843"/>
                  </a:cubicBezTo>
                  <a:cubicBezTo>
                    <a:pt x="903319" y="1403064"/>
                    <a:pt x="906981" y="1400623"/>
                    <a:pt x="909422" y="1396961"/>
                  </a:cubicBezTo>
                  <a:cubicBezTo>
                    <a:pt x="913084" y="1392078"/>
                    <a:pt x="915526" y="1388416"/>
                    <a:pt x="911863" y="1389636"/>
                  </a:cubicBezTo>
                  <a:cubicBezTo>
                    <a:pt x="900877" y="1393298"/>
                    <a:pt x="899656" y="1395740"/>
                    <a:pt x="893553" y="1388416"/>
                  </a:cubicBezTo>
                  <a:cubicBezTo>
                    <a:pt x="889891" y="1383533"/>
                    <a:pt x="883787" y="1388416"/>
                    <a:pt x="876463" y="1388416"/>
                  </a:cubicBezTo>
                  <a:cubicBezTo>
                    <a:pt x="876463" y="1388416"/>
                    <a:pt x="871580" y="1392078"/>
                    <a:pt x="870360" y="1392078"/>
                  </a:cubicBezTo>
                  <a:cubicBezTo>
                    <a:pt x="869139" y="1392078"/>
                    <a:pt x="865477" y="1395740"/>
                    <a:pt x="861815" y="1394519"/>
                  </a:cubicBezTo>
                  <a:cubicBezTo>
                    <a:pt x="855711" y="1392078"/>
                    <a:pt x="856932" y="1394519"/>
                    <a:pt x="854490" y="1393298"/>
                  </a:cubicBezTo>
                  <a:cubicBezTo>
                    <a:pt x="852049" y="1392078"/>
                    <a:pt x="852049" y="1390857"/>
                    <a:pt x="850828" y="1390857"/>
                  </a:cubicBezTo>
                  <a:cubicBezTo>
                    <a:pt x="849608" y="1390857"/>
                    <a:pt x="848387" y="1392078"/>
                    <a:pt x="843504" y="1395740"/>
                  </a:cubicBezTo>
                  <a:cubicBezTo>
                    <a:pt x="838621" y="1399402"/>
                    <a:pt x="833739" y="1404285"/>
                    <a:pt x="833739" y="1398181"/>
                  </a:cubicBezTo>
                  <a:cubicBezTo>
                    <a:pt x="832518" y="1394519"/>
                    <a:pt x="830076" y="1396961"/>
                    <a:pt x="826414" y="1395740"/>
                  </a:cubicBezTo>
                  <a:cubicBezTo>
                    <a:pt x="820311" y="1393298"/>
                    <a:pt x="817869" y="1403064"/>
                    <a:pt x="814207" y="1403064"/>
                  </a:cubicBezTo>
                  <a:cubicBezTo>
                    <a:pt x="811766" y="1403064"/>
                    <a:pt x="809325" y="1401843"/>
                    <a:pt x="809325" y="1398181"/>
                  </a:cubicBezTo>
                  <a:cubicBezTo>
                    <a:pt x="809325" y="1389636"/>
                    <a:pt x="800780" y="1398181"/>
                    <a:pt x="795897" y="1401843"/>
                  </a:cubicBezTo>
                  <a:cubicBezTo>
                    <a:pt x="787352" y="1407947"/>
                    <a:pt x="787352" y="1403064"/>
                    <a:pt x="784911" y="1398181"/>
                  </a:cubicBezTo>
                  <a:cubicBezTo>
                    <a:pt x="782469" y="1394519"/>
                    <a:pt x="781248" y="1385974"/>
                    <a:pt x="773924" y="1395740"/>
                  </a:cubicBezTo>
                  <a:cubicBezTo>
                    <a:pt x="770262" y="1400623"/>
                    <a:pt x="767821" y="1400623"/>
                    <a:pt x="766600" y="1400623"/>
                  </a:cubicBezTo>
                  <a:cubicBezTo>
                    <a:pt x="759276" y="1394519"/>
                    <a:pt x="760497" y="1405505"/>
                    <a:pt x="760497" y="1405505"/>
                  </a:cubicBezTo>
                  <a:cubicBezTo>
                    <a:pt x="758055" y="1403064"/>
                    <a:pt x="754393" y="1401843"/>
                    <a:pt x="751952" y="1401843"/>
                  </a:cubicBezTo>
                  <a:cubicBezTo>
                    <a:pt x="753172" y="1400623"/>
                    <a:pt x="754393" y="1399402"/>
                    <a:pt x="755614" y="1399402"/>
                  </a:cubicBezTo>
                  <a:cubicBezTo>
                    <a:pt x="759276" y="1395740"/>
                    <a:pt x="762938" y="1392078"/>
                    <a:pt x="766600" y="1389636"/>
                  </a:cubicBezTo>
                  <a:cubicBezTo>
                    <a:pt x="770262" y="1385974"/>
                    <a:pt x="777586" y="1385974"/>
                    <a:pt x="782469" y="1382312"/>
                  </a:cubicBezTo>
                  <a:cubicBezTo>
                    <a:pt x="784911" y="1379871"/>
                    <a:pt x="789793" y="1379871"/>
                    <a:pt x="794676" y="1381091"/>
                  </a:cubicBezTo>
                  <a:cubicBezTo>
                    <a:pt x="799559" y="1381091"/>
                    <a:pt x="804442" y="1381091"/>
                    <a:pt x="806883" y="1379871"/>
                  </a:cubicBezTo>
                  <a:cubicBezTo>
                    <a:pt x="816649" y="1372547"/>
                    <a:pt x="825194" y="1376209"/>
                    <a:pt x="828856" y="1377429"/>
                  </a:cubicBezTo>
                  <a:cubicBezTo>
                    <a:pt x="831297" y="1378650"/>
                    <a:pt x="837401" y="1376209"/>
                    <a:pt x="838621" y="1377429"/>
                  </a:cubicBezTo>
                  <a:cubicBezTo>
                    <a:pt x="839842" y="1378650"/>
                    <a:pt x="842283" y="1377429"/>
                    <a:pt x="845946" y="1373767"/>
                  </a:cubicBezTo>
                  <a:cubicBezTo>
                    <a:pt x="849608" y="1370105"/>
                    <a:pt x="852049" y="1366443"/>
                    <a:pt x="848387" y="1367664"/>
                  </a:cubicBezTo>
                  <a:cubicBezTo>
                    <a:pt x="838621" y="1368884"/>
                    <a:pt x="837401" y="1371326"/>
                    <a:pt x="832518" y="1362781"/>
                  </a:cubicBezTo>
                  <a:cubicBezTo>
                    <a:pt x="830076" y="1357898"/>
                    <a:pt x="823973" y="1361560"/>
                    <a:pt x="817869" y="1359119"/>
                  </a:cubicBezTo>
                  <a:cubicBezTo>
                    <a:pt x="817869" y="1359119"/>
                    <a:pt x="814207" y="1361560"/>
                    <a:pt x="811766" y="1361560"/>
                  </a:cubicBezTo>
                  <a:cubicBezTo>
                    <a:pt x="810545" y="1361560"/>
                    <a:pt x="806883" y="1364002"/>
                    <a:pt x="804442" y="1361560"/>
                  </a:cubicBezTo>
                  <a:cubicBezTo>
                    <a:pt x="799559" y="1357898"/>
                    <a:pt x="800780" y="1360340"/>
                    <a:pt x="798338" y="1359119"/>
                  </a:cubicBezTo>
                  <a:cubicBezTo>
                    <a:pt x="794676" y="1356677"/>
                    <a:pt x="798338" y="1353015"/>
                    <a:pt x="789793" y="1359119"/>
                  </a:cubicBezTo>
                  <a:cubicBezTo>
                    <a:pt x="784911" y="1362781"/>
                    <a:pt x="781248" y="1365222"/>
                    <a:pt x="781248" y="1360340"/>
                  </a:cubicBezTo>
                  <a:cubicBezTo>
                    <a:pt x="781248" y="1356677"/>
                    <a:pt x="777586" y="1357898"/>
                    <a:pt x="775145" y="1356677"/>
                  </a:cubicBezTo>
                  <a:cubicBezTo>
                    <a:pt x="775145" y="1356677"/>
                    <a:pt x="773924" y="1356677"/>
                    <a:pt x="773924" y="1356677"/>
                  </a:cubicBezTo>
                  <a:cubicBezTo>
                    <a:pt x="775145" y="1356677"/>
                    <a:pt x="776366" y="1355457"/>
                    <a:pt x="776366" y="1355457"/>
                  </a:cubicBezTo>
                  <a:cubicBezTo>
                    <a:pt x="781248" y="1353015"/>
                    <a:pt x="788573" y="1355457"/>
                    <a:pt x="794676" y="1354236"/>
                  </a:cubicBezTo>
                  <a:cubicBezTo>
                    <a:pt x="800780" y="1351795"/>
                    <a:pt x="814207" y="1360340"/>
                    <a:pt x="820311" y="1359119"/>
                  </a:cubicBezTo>
                  <a:cubicBezTo>
                    <a:pt x="832518" y="1356677"/>
                    <a:pt x="839842" y="1362781"/>
                    <a:pt x="842283" y="1364002"/>
                  </a:cubicBezTo>
                  <a:cubicBezTo>
                    <a:pt x="844725" y="1365222"/>
                    <a:pt x="850828" y="1366443"/>
                    <a:pt x="852049" y="1367664"/>
                  </a:cubicBezTo>
                  <a:cubicBezTo>
                    <a:pt x="852049" y="1368884"/>
                    <a:pt x="855711" y="1368884"/>
                    <a:pt x="860594" y="1367664"/>
                  </a:cubicBezTo>
                  <a:cubicBezTo>
                    <a:pt x="865477" y="1366443"/>
                    <a:pt x="869139" y="1364002"/>
                    <a:pt x="865477" y="1362781"/>
                  </a:cubicBezTo>
                  <a:cubicBezTo>
                    <a:pt x="855711" y="1360340"/>
                    <a:pt x="853270" y="1361560"/>
                    <a:pt x="852049" y="1354236"/>
                  </a:cubicBezTo>
                  <a:cubicBezTo>
                    <a:pt x="850828" y="1349353"/>
                    <a:pt x="843504" y="1349353"/>
                    <a:pt x="838621" y="1345691"/>
                  </a:cubicBezTo>
                  <a:cubicBezTo>
                    <a:pt x="838621" y="1345691"/>
                    <a:pt x="833739" y="1346912"/>
                    <a:pt x="831297" y="1345691"/>
                  </a:cubicBezTo>
                  <a:cubicBezTo>
                    <a:pt x="830076" y="1344470"/>
                    <a:pt x="825194" y="1345691"/>
                    <a:pt x="823973" y="1343250"/>
                  </a:cubicBezTo>
                  <a:cubicBezTo>
                    <a:pt x="820311" y="1338367"/>
                    <a:pt x="820311" y="1340808"/>
                    <a:pt x="817869" y="1339588"/>
                  </a:cubicBezTo>
                  <a:cubicBezTo>
                    <a:pt x="817869" y="1339588"/>
                    <a:pt x="816649" y="1338367"/>
                    <a:pt x="816649" y="1338367"/>
                  </a:cubicBezTo>
                  <a:cubicBezTo>
                    <a:pt x="816649" y="1338367"/>
                    <a:pt x="816649" y="1338367"/>
                    <a:pt x="816649" y="1337146"/>
                  </a:cubicBezTo>
                  <a:cubicBezTo>
                    <a:pt x="816649" y="1337146"/>
                    <a:pt x="816649" y="1337146"/>
                    <a:pt x="816649" y="1337146"/>
                  </a:cubicBezTo>
                  <a:cubicBezTo>
                    <a:pt x="816649" y="1337146"/>
                    <a:pt x="816649" y="1335926"/>
                    <a:pt x="816649" y="1335926"/>
                  </a:cubicBezTo>
                  <a:cubicBezTo>
                    <a:pt x="814207" y="1332263"/>
                    <a:pt x="809325" y="1332263"/>
                    <a:pt x="804442" y="1329822"/>
                  </a:cubicBezTo>
                  <a:cubicBezTo>
                    <a:pt x="804442" y="1329822"/>
                    <a:pt x="799559" y="1331043"/>
                    <a:pt x="798338" y="1329822"/>
                  </a:cubicBezTo>
                  <a:cubicBezTo>
                    <a:pt x="797118" y="1329822"/>
                    <a:pt x="794676" y="1329822"/>
                    <a:pt x="793455" y="1329822"/>
                  </a:cubicBezTo>
                  <a:cubicBezTo>
                    <a:pt x="793455" y="1329822"/>
                    <a:pt x="792235" y="1329822"/>
                    <a:pt x="792235" y="1328601"/>
                  </a:cubicBezTo>
                  <a:cubicBezTo>
                    <a:pt x="792235" y="1328601"/>
                    <a:pt x="792235" y="1328601"/>
                    <a:pt x="792235" y="1328601"/>
                  </a:cubicBezTo>
                  <a:cubicBezTo>
                    <a:pt x="791014" y="1327381"/>
                    <a:pt x="791014" y="1326160"/>
                    <a:pt x="789793" y="1326160"/>
                  </a:cubicBezTo>
                  <a:cubicBezTo>
                    <a:pt x="791014" y="1326160"/>
                    <a:pt x="792235" y="1324939"/>
                    <a:pt x="794676" y="1324939"/>
                  </a:cubicBezTo>
                  <a:cubicBezTo>
                    <a:pt x="799559" y="1322498"/>
                    <a:pt x="804442" y="1320056"/>
                    <a:pt x="808104" y="1317615"/>
                  </a:cubicBezTo>
                  <a:cubicBezTo>
                    <a:pt x="812987" y="1315174"/>
                    <a:pt x="821532" y="1316394"/>
                    <a:pt x="826414" y="1313953"/>
                  </a:cubicBezTo>
                  <a:cubicBezTo>
                    <a:pt x="828856" y="1312732"/>
                    <a:pt x="834959" y="1312732"/>
                    <a:pt x="839842" y="1313953"/>
                  </a:cubicBezTo>
                  <a:cubicBezTo>
                    <a:pt x="844725" y="1315174"/>
                    <a:pt x="850828" y="1315174"/>
                    <a:pt x="853270" y="1313953"/>
                  </a:cubicBezTo>
                  <a:cubicBezTo>
                    <a:pt x="864256" y="1309070"/>
                    <a:pt x="874022" y="1313953"/>
                    <a:pt x="877684" y="1315174"/>
                  </a:cubicBezTo>
                  <a:cubicBezTo>
                    <a:pt x="880125" y="1316394"/>
                    <a:pt x="887449" y="1315174"/>
                    <a:pt x="887449" y="1316394"/>
                  </a:cubicBezTo>
                  <a:cubicBezTo>
                    <a:pt x="888670" y="1317615"/>
                    <a:pt x="892332" y="1316394"/>
                    <a:pt x="895994" y="1313953"/>
                  </a:cubicBezTo>
                  <a:cubicBezTo>
                    <a:pt x="905760" y="1311512"/>
                    <a:pt x="906981" y="1310291"/>
                    <a:pt x="908201" y="1310291"/>
                  </a:cubicBezTo>
                  <a:cubicBezTo>
                    <a:pt x="908201" y="1310291"/>
                    <a:pt x="908201" y="1310291"/>
                    <a:pt x="908201" y="1310291"/>
                  </a:cubicBezTo>
                  <a:close/>
                  <a:moveTo>
                    <a:pt x="830076" y="1438464"/>
                  </a:moveTo>
                  <a:cubicBezTo>
                    <a:pt x="828856" y="1438464"/>
                    <a:pt x="828856" y="1439685"/>
                    <a:pt x="827635" y="1440906"/>
                  </a:cubicBezTo>
                  <a:cubicBezTo>
                    <a:pt x="823973" y="1444568"/>
                    <a:pt x="819090" y="1447009"/>
                    <a:pt x="819090" y="1443347"/>
                  </a:cubicBezTo>
                  <a:cubicBezTo>
                    <a:pt x="819090" y="1442126"/>
                    <a:pt x="817869" y="1440906"/>
                    <a:pt x="816649" y="1440906"/>
                  </a:cubicBezTo>
                  <a:cubicBezTo>
                    <a:pt x="819090" y="1438464"/>
                    <a:pt x="821532" y="1436023"/>
                    <a:pt x="822752" y="1433582"/>
                  </a:cubicBezTo>
                  <a:cubicBezTo>
                    <a:pt x="822752" y="1433582"/>
                    <a:pt x="822752" y="1433582"/>
                    <a:pt x="822752" y="1433582"/>
                  </a:cubicBezTo>
                  <a:cubicBezTo>
                    <a:pt x="826414" y="1436023"/>
                    <a:pt x="828856" y="1437244"/>
                    <a:pt x="830076" y="1438464"/>
                  </a:cubicBezTo>
                  <a:close/>
                  <a:moveTo>
                    <a:pt x="773924" y="1357898"/>
                  </a:moveTo>
                  <a:cubicBezTo>
                    <a:pt x="772704" y="1359119"/>
                    <a:pt x="771483" y="1361560"/>
                    <a:pt x="770262" y="1361560"/>
                  </a:cubicBezTo>
                  <a:cubicBezTo>
                    <a:pt x="769041" y="1361560"/>
                    <a:pt x="769041" y="1361560"/>
                    <a:pt x="767821" y="1360340"/>
                  </a:cubicBezTo>
                  <a:cubicBezTo>
                    <a:pt x="770262" y="1359119"/>
                    <a:pt x="771483" y="1359119"/>
                    <a:pt x="773924" y="1357898"/>
                  </a:cubicBezTo>
                  <a:close/>
                  <a:moveTo>
                    <a:pt x="773924" y="1238270"/>
                  </a:moveTo>
                  <a:cubicBezTo>
                    <a:pt x="775145" y="1238270"/>
                    <a:pt x="776366" y="1237049"/>
                    <a:pt x="776366" y="1237049"/>
                  </a:cubicBezTo>
                  <a:cubicBezTo>
                    <a:pt x="775145" y="1238270"/>
                    <a:pt x="775145" y="1240711"/>
                    <a:pt x="775145" y="1240711"/>
                  </a:cubicBezTo>
                  <a:cubicBezTo>
                    <a:pt x="773924" y="1239490"/>
                    <a:pt x="773924" y="1239490"/>
                    <a:pt x="773924" y="1238270"/>
                  </a:cubicBezTo>
                  <a:close/>
                  <a:moveTo>
                    <a:pt x="842283" y="1279773"/>
                  </a:moveTo>
                  <a:cubicBezTo>
                    <a:pt x="848387" y="1277332"/>
                    <a:pt x="864256" y="1284656"/>
                    <a:pt x="871580" y="1282215"/>
                  </a:cubicBezTo>
                  <a:cubicBezTo>
                    <a:pt x="872801" y="1282215"/>
                    <a:pt x="874022" y="1280994"/>
                    <a:pt x="875242" y="1280994"/>
                  </a:cubicBezTo>
                  <a:cubicBezTo>
                    <a:pt x="877684" y="1282215"/>
                    <a:pt x="880125" y="1284656"/>
                    <a:pt x="881346" y="1285877"/>
                  </a:cubicBezTo>
                  <a:cubicBezTo>
                    <a:pt x="887449" y="1294422"/>
                    <a:pt x="899656" y="1299305"/>
                    <a:pt x="905760" y="1306629"/>
                  </a:cubicBezTo>
                  <a:cubicBezTo>
                    <a:pt x="895994" y="1306629"/>
                    <a:pt x="894774" y="1307849"/>
                    <a:pt x="891111" y="1300525"/>
                  </a:cubicBezTo>
                  <a:cubicBezTo>
                    <a:pt x="889891" y="1295642"/>
                    <a:pt x="881346" y="1298084"/>
                    <a:pt x="875242" y="1295642"/>
                  </a:cubicBezTo>
                  <a:cubicBezTo>
                    <a:pt x="875242" y="1295642"/>
                    <a:pt x="870360" y="1298084"/>
                    <a:pt x="867918" y="1296863"/>
                  </a:cubicBezTo>
                  <a:cubicBezTo>
                    <a:pt x="866697" y="1296863"/>
                    <a:pt x="861815" y="1298084"/>
                    <a:pt x="860594" y="1295642"/>
                  </a:cubicBezTo>
                  <a:cubicBezTo>
                    <a:pt x="855711" y="1291980"/>
                    <a:pt x="856932" y="1294422"/>
                    <a:pt x="854490" y="1291980"/>
                  </a:cubicBezTo>
                  <a:cubicBezTo>
                    <a:pt x="853270" y="1290760"/>
                    <a:pt x="853270" y="1289539"/>
                    <a:pt x="852049" y="1288318"/>
                  </a:cubicBezTo>
                  <a:cubicBezTo>
                    <a:pt x="850828" y="1288318"/>
                    <a:pt x="849608" y="1288318"/>
                    <a:pt x="844725" y="1290760"/>
                  </a:cubicBezTo>
                  <a:cubicBezTo>
                    <a:pt x="838621" y="1293201"/>
                    <a:pt x="833739" y="1294422"/>
                    <a:pt x="834959" y="1289539"/>
                  </a:cubicBezTo>
                  <a:cubicBezTo>
                    <a:pt x="834959" y="1287098"/>
                    <a:pt x="832518" y="1287098"/>
                    <a:pt x="830076" y="1284656"/>
                  </a:cubicBezTo>
                  <a:cubicBezTo>
                    <a:pt x="825194" y="1280994"/>
                    <a:pt x="820311" y="1288318"/>
                    <a:pt x="816649" y="1288318"/>
                  </a:cubicBezTo>
                  <a:cubicBezTo>
                    <a:pt x="815428" y="1288318"/>
                    <a:pt x="814207" y="1287098"/>
                    <a:pt x="814207" y="1287098"/>
                  </a:cubicBezTo>
                  <a:cubicBezTo>
                    <a:pt x="816649" y="1285877"/>
                    <a:pt x="819090" y="1284656"/>
                    <a:pt x="821532" y="1283435"/>
                  </a:cubicBezTo>
                  <a:cubicBezTo>
                    <a:pt x="828856" y="1280994"/>
                    <a:pt x="836180" y="1282215"/>
                    <a:pt x="842283" y="1279773"/>
                  </a:cubicBezTo>
                  <a:close/>
                  <a:moveTo>
                    <a:pt x="802000" y="1224842"/>
                  </a:moveTo>
                  <a:cubicBezTo>
                    <a:pt x="803221" y="1224842"/>
                    <a:pt x="803221" y="1224842"/>
                    <a:pt x="802000" y="1224842"/>
                  </a:cubicBezTo>
                  <a:cubicBezTo>
                    <a:pt x="805662" y="1226063"/>
                    <a:pt x="811766" y="1229724"/>
                    <a:pt x="817869" y="1234607"/>
                  </a:cubicBezTo>
                  <a:cubicBezTo>
                    <a:pt x="823973" y="1238270"/>
                    <a:pt x="830076" y="1244373"/>
                    <a:pt x="834959" y="1252918"/>
                  </a:cubicBezTo>
                  <a:cubicBezTo>
                    <a:pt x="831297" y="1252918"/>
                    <a:pt x="827635" y="1257801"/>
                    <a:pt x="825194" y="1257801"/>
                  </a:cubicBezTo>
                  <a:cubicBezTo>
                    <a:pt x="822752" y="1257801"/>
                    <a:pt x="821532" y="1255359"/>
                    <a:pt x="822752" y="1251697"/>
                  </a:cubicBezTo>
                  <a:cubicBezTo>
                    <a:pt x="825194" y="1243152"/>
                    <a:pt x="814207" y="1249256"/>
                    <a:pt x="808104" y="1250477"/>
                  </a:cubicBezTo>
                  <a:cubicBezTo>
                    <a:pt x="798338" y="1252918"/>
                    <a:pt x="799559" y="1249256"/>
                    <a:pt x="798338" y="1244373"/>
                  </a:cubicBezTo>
                  <a:cubicBezTo>
                    <a:pt x="797118" y="1239490"/>
                    <a:pt x="799559" y="1232166"/>
                    <a:pt x="788573" y="1238270"/>
                  </a:cubicBezTo>
                  <a:cubicBezTo>
                    <a:pt x="783690" y="1240711"/>
                    <a:pt x="781248" y="1240711"/>
                    <a:pt x="780028" y="1239490"/>
                  </a:cubicBezTo>
                  <a:cubicBezTo>
                    <a:pt x="778807" y="1238270"/>
                    <a:pt x="778807" y="1237049"/>
                    <a:pt x="777586" y="1237049"/>
                  </a:cubicBezTo>
                  <a:cubicBezTo>
                    <a:pt x="781248" y="1235828"/>
                    <a:pt x="784911" y="1234607"/>
                    <a:pt x="786131" y="1234607"/>
                  </a:cubicBezTo>
                  <a:cubicBezTo>
                    <a:pt x="788573" y="1234607"/>
                    <a:pt x="792235" y="1230945"/>
                    <a:pt x="793455" y="1232166"/>
                  </a:cubicBezTo>
                  <a:cubicBezTo>
                    <a:pt x="794676" y="1232166"/>
                    <a:pt x="795897" y="1230945"/>
                    <a:pt x="798338" y="1228504"/>
                  </a:cubicBezTo>
                  <a:cubicBezTo>
                    <a:pt x="802000" y="1226063"/>
                    <a:pt x="802000" y="1224842"/>
                    <a:pt x="802000" y="1224842"/>
                  </a:cubicBezTo>
                  <a:close/>
                  <a:moveTo>
                    <a:pt x="769041" y="1191883"/>
                  </a:moveTo>
                  <a:cubicBezTo>
                    <a:pt x="771483" y="1189442"/>
                    <a:pt x="776366" y="1189442"/>
                    <a:pt x="780028" y="1188221"/>
                  </a:cubicBezTo>
                  <a:cubicBezTo>
                    <a:pt x="780028" y="1189442"/>
                    <a:pt x="780028" y="1191883"/>
                    <a:pt x="780028" y="1193103"/>
                  </a:cubicBezTo>
                  <a:cubicBezTo>
                    <a:pt x="780028" y="1194324"/>
                    <a:pt x="780028" y="1196766"/>
                    <a:pt x="781248" y="1197986"/>
                  </a:cubicBezTo>
                  <a:cubicBezTo>
                    <a:pt x="780028" y="1197986"/>
                    <a:pt x="778807" y="1197986"/>
                    <a:pt x="773924" y="1201649"/>
                  </a:cubicBezTo>
                  <a:cubicBezTo>
                    <a:pt x="769041" y="1205310"/>
                    <a:pt x="765379" y="1207752"/>
                    <a:pt x="764159" y="1202869"/>
                  </a:cubicBezTo>
                  <a:cubicBezTo>
                    <a:pt x="764159" y="1200428"/>
                    <a:pt x="760497" y="1200428"/>
                    <a:pt x="758055" y="1199207"/>
                  </a:cubicBezTo>
                  <a:cubicBezTo>
                    <a:pt x="756834" y="1199207"/>
                    <a:pt x="756834" y="1199207"/>
                    <a:pt x="755614" y="1199207"/>
                  </a:cubicBezTo>
                  <a:cubicBezTo>
                    <a:pt x="761717" y="1196766"/>
                    <a:pt x="765379" y="1194324"/>
                    <a:pt x="769041" y="1191883"/>
                  </a:cubicBezTo>
                  <a:close/>
                  <a:moveTo>
                    <a:pt x="753172" y="1201649"/>
                  </a:moveTo>
                  <a:cubicBezTo>
                    <a:pt x="750731" y="1202869"/>
                    <a:pt x="749510" y="1205310"/>
                    <a:pt x="748290" y="1205310"/>
                  </a:cubicBezTo>
                  <a:cubicBezTo>
                    <a:pt x="747069" y="1205310"/>
                    <a:pt x="745848" y="1205310"/>
                    <a:pt x="745848" y="1204090"/>
                  </a:cubicBezTo>
                  <a:cubicBezTo>
                    <a:pt x="748290" y="1202869"/>
                    <a:pt x="750731" y="1202869"/>
                    <a:pt x="753172" y="1201649"/>
                  </a:cubicBezTo>
                  <a:close/>
                  <a:moveTo>
                    <a:pt x="736083" y="1239490"/>
                  </a:moveTo>
                  <a:cubicBezTo>
                    <a:pt x="740965" y="1237049"/>
                    <a:pt x="745848" y="1232166"/>
                    <a:pt x="749510" y="1228504"/>
                  </a:cubicBezTo>
                  <a:cubicBezTo>
                    <a:pt x="754393" y="1224842"/>
                    <a:pt x="761717" y="1224842"/>
                    <a:pt x="766600" y="1221180"/>
                  </a:cubicBezTo>
                  <a:cubicBezTo>
                    <a:pt x="771483" y="1217517"/>
                    <a:pt x="786131" y="1219959"/>
                    <a:pt x="791014" y="1217517"/>
                  </a:cubicBezTo>
                  <a:cubicBezTo>
                    <a:pt x="792235" y="1217517"/>
                    <a:pt x="792235" y="1216297"/>
                    <a:pt x="793455" y="1216297"/>
                  </a:cubicBezTo>
                  <a:cubicBezTo>
                    <a:pt x="793455" y="1216297"/>
                    <a:pt x="793455" y="1216297"/>
                    <a:pt x="793455" y="1216297"/>
                  </a:cubicBezTo>
                  <a:cubicBezTo>
                    <a:pt x="795897" y="1218738"/>
                    <a:pt x="798338" y="1221180"/>
                    <a:pt x="799559" y="1223621"/>
                  </a:cubicBezTo>
                  <a:cubicBezTo>
                    <a:pt x="794676" y="1226063"/>
                    <a:pt x="793455" y="1227283"/>
                    <a:pt x="792235" y="1224842"/>
                  </a:cubicBezTo>
                  <a:cubicBezTo>
                    <a:pt x="791014" y="1223621"/>
                    <a:pt x="786131" y="1227283"/>
                    <a:pt x="781248" y="1227283"/>
                  </a:cubicBezTo>
                  <a:cubicBezTo>
                    <a:pt x="781248" y="1227283"/>
                    <a:pt x="777586" y="1229724"/>
                    <a:pt x="776366" y="1229724"/>
                  </a:cubicBezTo>
                  <a:cubicBezTo>
                    <a:pt x="775145" y="1229724"/>
                    <a:pt x="772704" y="1232166"/>
                    <a:pt x="770262" y="1232166"/>
                  </a:cubicBezTo>
                  <a:cubicBezTo>
                    <a:pt x="766600" y="1232166"/>
                    <a:pt x="767821" y="1232166"/>
                    <a:pt x="765379" y="1232166"/>
                  </a:cubicBezTo>
                  <a:cubicBezTo>
                    <a:pt x="762938" y="1232166"/>
                    <a:pt x="765379" y="1230945"/>
                    <a:pt x="761717" y="1232166"/>
                  </a:cubicBezTo>
                  <a:cubicBezTo>
                    <a:pt x="758055" y="1232166"/>
                    <a:pt x="754393" y="1233387"/>
                    <a:pt x="750731" y="1234607"/>
                  </a:cubicBezTo>
                  <a:cubicBezTo>
                    <a:pt x="749510" y="1234607"/>
                    <a:pt x="748290" y="1235828"/>
                    <a:pt x="748290" y="1235828"/>
                  </a:cubicBezTo>
                  <a:cubicBezTo>
                    <a:pt x="748290" y="1235828"/>
                    <a:pt x="747069" y="1235828"/>
                    <a:pt x="747069" y="1235828"/>
                  </a:cubicBezTo>
                  <a:cubicBezTo>
                    <a:pt x="743407" y="1235828"/>
                    <a:pt x="740965" y="1237049"/>
                    <a:pt x="739745" y="1238270"/>
                  </a:cubicBezTo>
                  <a:cubicBezTo>
                    <a:pt x="738524" y="1240711"/>
                    <a:pt x="737303" y="1240711"/>
                    <a:pt x="736083" y="1239490"/>
                  </a:cubicBezTo>
                  <a:cubicBezTo>
                    <a:pt x="736083" y="1239490"/>
                    <a:pt x="736083" y="1239490"/>
                    <a:pt x="736083" y="1239490"/>
                  </a:cubicBezTo>
                  <a:close/>
                  <a:moveTo>
                    <a:pt x="725096" y="1156482"/>
                  </a:moveTo>
                  <a:cubicBezTo>
                    <a:pt x="725096" y="1156482"/>
                    <a:pt x="725096" y="1157703"/>
                    <a:pt x="725096" y="1156482"/>
                  </a:cubicBezTo>
                  <a:cubicBezTo>
                    <a:pt x="725096" y="1156482"/>
                    <a:pt x="725096" y="1156482"/>
                    <a:pt x="725096" y="1156482"/>
                  </a:cubicBezTo>
                  <a:cubicBezTo>
                    <a:pt x="725096" y="1156482"/>
                    <a:pt x="725096" y="1156482"/>
                    <a:pt x="725096" y="1156482"/>
                  </a:cubicBezTo>
                  <a:close/>
                  <a:moveTo>
                    <a:pt x="712889" y="1134510"/>
                  </a:moveTo>
                  <a:cubicBezTo>
                    <a:pt x="712889" y="1134510"/>
                    <a:pt x="711669" y="1135731"/>
                    <a:pt x="711669" y="1135731"/>
                  </a:cubicBezTo>
                  <a:cubicBezTo>
                    <a:pt x="705565" y="1139393"/>
                    <a:pt x="705565" y="1135731"/>
                    <a:pt x="704344" y="1133289"/>
                  </a:cubicBezTo>
                  <a:cubicBezTo>
                    <a:pt x="704344" y="1133289"/>
                    <a:pt x="704344" y="1133289"/>
                    <a:pt x="704344" y="1133289"/>
                  </a:cubicBezTo>
                  <a:cubicBezTo>
                    <a:pt x="708006" y="1133289"/>
                    <a:pt x="710448" y="1133289"/>
                    <a:pt x="712889" y="1134510"/>
                  </a:cubicBezTo>
                  <a:close/>
                  <a:moveTo>
                    <a:pt x="695799" y="1101551"/>
                  </a:moveTo>
                  <a:cubicBezTo>
                    <a:pt x="697020" y="1101551"/>
                    <a:pt x="698241" y="1100330"/>
                    <a:pt x="699462" y="1100330"/>
                  </a:cubicBezTo>
                  <a:cubicBezTo>
                    <a:pt x="698241" y="1101551"/>
                    <a:pt x="698241" y="1103992"/>
                    <a:pt x="698241" y="1103992"/>
                  </a:cubicBezTo>
                  <a:cubicBezTo>
                    <a:pt x="697020" y="1102772"/>
                    <a:pt x="697020" y="1101551"/>
                    <a:pt x="695799" y="1101551"/>
                  </a:cubicBezTo>
                  <a:lnTo>
                    <a:pt x="695799" y="1101551"/>
                  </a:lnTo>
                  <a:close/>
                  <a:moveTo>
                    <a:pt x="697020" y="1130848"/>
                  </a:moveTo>
                  <a:cubicBezTo>
                    <a:pt x="695799" y="1132068"/>
                    <a:pt x="694579" y="1132068"/>
                    <a:pt x="693358" y="1132068"/>
                  </a:cubicBezTo>
                  <a:cubicBezTo>
                    <a:pt x="693358" y="1132068"/>
                    <a:pt x="692137" y="1130848"/>
                    <a:pt x="692137" y="1130848"/>
                  </a:cubicBezTo>
                  <a:cubicBezTo>
                    <a:pt x="693358" y="1130848"/>
                    <a:pt x="694579" y="1130848"/>
                    <a:pt x="697020" y="1130848"/>
                  </a:cubicBezTo>
                  <a:close/>
                  <a:moveTo>
                    <a:pt x="687255" y="1130848"/>
                  </a:moveTo>
                  <a:cubicBezTo>
                    <a:pt x="688475" y="1130848"/>
                    <a:pt x="688475" y="1130848"/>
                    <a:pt x="689696" y="1130848"/>
                  </a:cubicBezTo>
                  <a:cubicBezTo>
                    <a:pt x="688475" y="1132068"/>
                    <a:pt x="688475" y="1134510"/>
                    <a:pt x="688475" y="1134510"/>
                  </a:cubicBezTo>
                  <a:cubicBezTo>
                    <a:pt x="687255" y="1132068"/>
                    <a:pt x="684813" y="1132068"/>
                    <a:pt x="683592" y="1130848"/>
                  </a:cubicBezTo>
                  <a:cubicBezTo>
                    <a:pt x="684813" y="1130848"/>
                    <a:pt x="686034" y="1130848"/>
                    <a:pt x="687255" y="1130848"/>
                  </a:cubicBezTo>
                  <a:close/>
                  <a:moveTo>
                    <a:pt x="678710" y="1005116"/>
                  </a:moveTo>
                  <a:cubicBezTo>
                    <a:pt x="678710" y="1006336"/>
                    <a:pt x="678710" y="1007557"/>
                    <a:pt x="678710" y="1007557"/>
                  </a:cubicBezTo>
                  <a:cubicBezTo>
                    <a:pt x="678710" y="1007557"/>
                    <a:pt x="677489" y="1006336"/>
                    <a:pt x="677489" y="1006336"/>
                  </a:cubicBezTo>
                  <a:cubicBezTo>
                    <a:pt x="677489" y="1006336"/>
                    <a:pt x="678710" y="1005116"/>
                    <a:pt x="678710" y="1005116"/>
                  </a:cubicBezTo>
                  <a:close/>
                  <a:moveTo>
                    <a:pt x="511474" y="1006336"/>
                  </a:moveTo>
                  <a:cubicBezTo>
                    <a:pt x="511474" y="1006336"/>
                    <a:pt x="510253" y="1006336"/>
                    <a:pt x="510253" y="1007557"/>
                  </a:cubicBezTo>
                  <a:cubicBezTo>
                    <a:pt x="510253" y="1007557"/>
                    <a:pt x="510253" y="1006336"/>
                    <a:pt x="510253" y="1005116"/>
                  </a:cubicBezTo>
                  <a:cubicBezTo>
                    <a:pt x="510253" y="1005116"/>
                    <a:pt x="510253" y="1006336"/>
                    <a:pt x="511474" y="1006336"/>
                  </a:cubicBezTo>
                  <a:close/>
                  <a:moveTo>
                    <a:pt x="491942" y="1101551"/>
                  </a:moveTo>
                  <a:cubicBezTo>
                    <a:pt x="491942" y="1101551"/>
                    <a:pt x="491942" y="1101551"/>
                    <a:pt x="491942" y="1101551"/>
                  </a:cubicBezTo>
                  <a:cubicBezTo>
                    <a:pt x="490722" y="1101551"/>
                    <a:pt x="490722" y="1102772"/>
                    <a:pt x="489501" y="1102772"/>
                  </a:cubicBezTo>
                  <a:cubicBezTo>
                    <a:pt x="489501" y="1102772"/>
                    <a:pt x="489501" y="1100330"/>
                    <a:pt x="488280" y="1099110"/>
                  </a:cubicBezTo>
                  <a:cubicBezTo>
                    <a:pt x="489501" y="1100330"/>
                    <a:pt x="490722" y="1100330"/>
                    <a:pt x="491942" y="1101551"/>
                  </a:cubicBezTo>
                  <a:close/>
                  <a:moveTo>
                    <a:pt x="482177" y="1132068"/>
                  </a:moveTo>
                  <a:lnTo>
                    <a:pt x="479735" y="1135731"/>
                  </a:lnTo>
                  <a:cubicBezTo>
                    <a:pt x="478515" y="1135731"/>
                    <a:pt x="478515" y="1134510"/>
                    <a:pt x="477294" y="1134510"/>
                  </a:cubicBezTo>
                  <a:cubicBezTo>
                    <a:pt x="477294" y="1134510"/>
                    <a:pt x="476073" y="1133289"/>
                    <a:pt x="476073" y="1133289"/>
                  </a:cubicBezTo>
                  <a:cubicBezTo>
                    <a:pt x="477294" y="1133289"/>
                    <a:pt x="479735" y="1133289"/>
                    <a:pt x="482177" y="1132068"/>
                  </a:cubicBezTo>
                  <a:close/>
                  <a:moveTo>
                    <a:pt x="462646" y="1156482"/>
                  </a:moveTo>
                  <a:cubicBezTo>
                    <a:pt x="462646" y="1156482"/>
                    <a:pt x="462646" y="1156482"/>
                    <a:pt x="462646" y="1156482"/>
                  </a:cubicBezTo>
                  <a:cubicBezTo>
                    <a:pt x="462646" y="1157703"/>
                    <a:pt x="462646" y="1156482"/>
                    <a:pt x="462646" y="1156482"/>
                  </a:cubicBezTo>
                  <a:cubicBezTo>
                    <a:pt x="462646" y="1156482"/>
                    <a:pt x="462646" y="1156482"/>
                    <a:pt x="462646" y="1156482"/>
                  </a:cubicBezTo>
                  <a:close/>
                  <a:moveTo>
                    <a:pt x="364990" y="1797350"/>
                  </a:moveTo>
                  <a:cubicBezTo>
                    <a:pt x="364990" y="1797350"/>
                    <a:pt x="364990" y="1797350"/>
                    <a:pt x="364990" y="1797350"/>
                  </a:cubicBezTo>
                  <a:cubicBezTo>
                    <a:pt x="364990" y="1797350"/>
                    <a:pt x="364990" y="1797350"/>
                    <a:pt x="364990" y="1797350"/>
                  </a:cubicBezTo>
                  <a:cubicBezTo>
                    <a:pt x="364990" y="1797350"/>
                    <a:pt x="364990" y="1797350"/>
                    <a:pt x="364990" y="1797350"/>
                  </a:cubicBezTo>
                  <a:close/>
                  <a:moveTo>
                    <a:pt x="347900" y="1819323"/>
                  </a:moveTo>
                  <a:cubicBezTo>
                    <a:pt x="347900" y="1820544"/>
                    <a:pt x="347900" y="1820544"/>
                    <a:pt x="349120" y="1821764"/>
                  </a:cubicBezTo>
                  <a:cubicBezTo>
                    <a:pt x="350341" y="1825427"/>
                    <a:pt x="346679" y="1821764"/>
                    <a:pt x="343017" y="1818102"/>
                  </a:cubicBezTo>
                  <a:cubicBezTo>
                    <a:pt x="341796" y="1816882"/>
                    <a:pt x="340575" y="1815661"/>
                    <a:pt x="339355" y="1815661"/>
                  </a:cubicBezTo>
                  <a:cubicBezTo>
                    <a:pt x="341796" y="1815661"/>
                    <a:pt x="343017" y="1816882"/>
                    <a:pt x="344238" y="1816882"/>
                  </a:cubicBezTo>
                  <a:cubicBezTo>
                    <a:pt x="344238" y="1818102"/>
                    <a:pt x="345458" y="1818102"/>
                    <a:pt x="347900" y="1819323"/>
                  </a:cubicBezTo>
                  <a:close/>
                  <a:moveTo>
                    <a:pt x="332031" y="1793688"/>
                  </a:moveTo>
                  <a:cubicBezTo>
                    <a:pt x="332031" y="1793688"/>
                    <a:pt x="332031" y="1793688"/>
                    <a:pt x="332031" y="1793688"/>
                  </a:cubicBezTo>
                  <a:cubicBezTo>
                    <a:pt x="335693" y="1793688"/>
                    <a:pt x="339355" y="1794909"/>
                    <a:pt x="344238" y="1794909"/>
                  </a:cubicBezTo>
                  <a:cubicBezTo>
                    <a:pt x="344238" y="1794909"/>
                    <a:pt x="344238" y="1794909"/>
                    <a:pt x="344238" y="1794909"/>
                  </a:cubicBezTo>
                  <a:cubicBezTo>
                    <a:pt x="344238" y="1799792"/>
                    <a:pt x="338134" y="1797350"/>
                    <a:pt x="332031" y="1793688"/>
                  </a:cubicBezTo>
                  <a:close/>
                  <a:moveTo>
                    <a:pt x="9374981" y="1641101"/>
                  </a:moveTo>
                  <a:cubicBezTo>
                    <a:pt x="9374981" y="1641101"/>
                    <a:pt x="9374981" y="1641101"/>
                    <a:pt x="9374981" y="1641101"/>
                  </a:cubicBezTo>
                  <a:cubicBezTo>
                    <a:pt x="9373760" y="1641101"/>
                    <a:pt x="9373760" y="1641101"/>
                    <a:pt x="9374981" y="1641101"/>
                  </a:cubicBezTo>
                  <a:cubicBezTo>
                    <a:pt x="9374981" y="1641101"/>
                    <a:pt x="9374981" y="1641101"/>
                    <a:pt x="9374981" y="1641101"/>
                  </a:cubicBezTo>
                  <a:close/>
                  <a:moveTo>
                    <a:pt x="9299298" y="1050282"/>
                  </a:moveTo>
                  <a:cubicBezTo>
                    <a:pt x="9298077" y="1050282"/>
                    <a:pt x="9296856" y="1050282"/>
                    <a:pt x="9296856" y="1049061"/>
                  </a:cubicBezTo>
                  <a:cubicBezTo>
                    <a:pt x="9299298" y="1049061"/>
                    <a:pt x="9301739" y="1047840"/>
                    <a:pt x="9304180" y="1046619"/>
                  </a:cubicBezTo>
                  <a:cubicBezTo>
                    <a:pt x="9302960" y="1047840"/>
                    <a:pt x="9300518" y="1050282"/>
                    <a:pt x="9299298" y="1050282"/>
                  </a:cubicBezTo>
                  <a:close/>
                </a:path>
              </a:pathLst>
            </a:custGeom>
            <a:solidFill>
              <a:schemeClr val="tx1"/>
            </a:solidFill>
            <a:ln w="12205" cap="flat">
              <a:noFill/>
              <a:prstDash val="solid"/>
              <a:miter/>
            </a:ln>
          </p:spPr>
          <p:txBody>
            <a:bodyPr rtlCol="0" anchor="ctr"/>
            <a:lstStyle/>
            <a:p>
              <a:endParaRPr lang="fr-BE"/>
            </a:p>
          </p:txBody>
        </p:sp>
        <p:sp>
          <p:nvSpPr>
            <p:cNvPr id="468" name="Forme libre : forme 467">
              <a:extLst>
                <a:ext uri="{FF2B5EF4-FFF2-40B4-BE49-F238E27FC236}">
                  <a16:creationId xmlns:a16="http://schemas.microsoft.com/office/drawing/2014/main" id="{134ACC39-EBF1-487F-86DC-DFF4E9DD4F8D}"/>
                </a:ext>
              </a:extLst>
            </p:cNvPr>
            <p:cNvSpPr/>
            <p:nvPr/>
          </p:nvSpPr>
          <p:spPr>
            <a:xfrm>
              <a:off x="-13697" y="4012699"/>
              <a:ext cx="9164601" cy="2318589"/>
            </a:xfrm>
            <a:custGeom>
              <a:avLst/>
              <a:gdLst>
                <a:gd name="connsiteX0" fmla="*/ 2158199 w 9164601"/>
                <a:gd name="connsiteY0" fmla="*/ 2318590 h 2318589"/>
                <a:gd name="connsiteX1" fmla="*/ 2200924 w 9164601"/>
                <a:gd name="connsiteY1" fmla="*/ 2318590 h 2318589"/>
                <a:gd name="connsiteX2" fmla="*/ 2226558 w 9164601"/>
                <a:gd name="connsiteY2" fmla="*/ 2318590 h 2318589"/>
                <a:gd name="connsiteX3" fmla="*/ 2269283 w 9164601"/>
                <a:gd name="connsiteY3" fmla="*/ 2318590 h 2318589"/>
                <a:gd name="connsiteX4" fmla="*/ 2633051 w 9164601"/>
                <a:gd name="connsiteY4" fmla="*/ 2318590 h 2318589"/>
                <a:gd name="connsiteX5" fmla="*/ 2637934 w 9164601"/>
                <a:gd name="connsiteY5" fmla="*/ 2318590 h 2318589"/>
                <a:gd name="connsiteX6" fmla="*/ 2662348 w 9164601"/>
                <a:gd name="connsiteY6" fmla="*/ 2318590 h 2318589"/>
                <a:gd name="connsiteX7" fmla="*/ 2667231 w 9164601"/>
                <a:gd name="connsiteY7" fmla="*/ 2318590 h 2318589"/>
                <a:gd name="connsiteX8" fmla="*/ 2868647 w 9164601"/>
                <a:gd name="connsiteY8" fmla="*/ 2318590 h 2318589"/>
                <a:gd name="connsiteX9" fmla="*/ 2873529 w 9164601"/>
                <a:gd name="connsiteY9" fmla="*/ 2318590 h 2318589"/>
                <a:gd name="connsiteX10" fmla="*/ 2889399 w 9164601"/>
                <a:gd name="connsiteY10" fmla="*/ 2318590 h 2318589"/>
                <a:gd name="connsiteX11" fmla="*/ 5367421 w 9164601"/>
                <a:gd name="connsiteY11" fmla="*/ 2318590 h 2318589"/>
                <a:gd name="connsiteX12" fmla="*/ 5434560 w 9164601"/>
                <a:gd name="connsiteY12" fmla="*/ 2318590 h 2318589"/>
                <a:gd name="connsiteX13" fmla="*/ 6215808 w 9164601"/>
                <a:gd name="connsiteY13" fmla="*/ 2318590 h 2318589"/>
                <a:gd name="connsiteX14" fmla="*/ 6286609 w 9164601"/>
                <a:gd name="connsiteY14" fmla="*/ 2318590 h 2318589"/>
                <a:gd name="connsiteX15" fmla="*/ 8345931 w 9164601"/>
                <a:gd name="connsiteY15" fmla="*/ 2318590 h 2318589"/>
                <a:gd name="connsiteX16" fmla="*/ 8388655 w 9164601"/>
                <a:gd name="connsiteY16" fmla="*/ 2318590 h 2318589"/>
                <a:gd name="connsiteX17" fmla="*/ 8404524 w 9164601"/>
                <a:gd name="connsiteY17" fmla="*/ 2318590 h 2318589"/>
                <a:gd name="connsiteX18" fmla="*/ 8935529 w 9164601"/>
                <a:gd name="connsiteY18" fmla="*/ 2318590 h 2318589"/>
                <a:gd name="connsiteX19" fmla="*/ 8978253 w 9164601"/>
                <a:gd name="connsiteY19" fmla="*/ 2318590 h 2318589"/>
                <a:gd name="connsiteX20" fmla="*/ 9039288 w 9164601"/>
                <a:gd name="connsiteY20" fmla="*/ 2318590 h 2318589"/>
                <a:gd name="connsiteX21" fmla="*/ 9080792 w 9164601"/>
                <a:gd name="connsiteY21" fmla="*/ 2318590 h 2318589"/>
                <a:gd name="connsiteX22" fmla="*/ 9158917 w 9164601"/>
                <a:gd name="connsiteY22" fmla="*/ 2318590 h 2318589"/>
                <a:gd name="connsiteX23" fmla="*/ 9158917 w 9164601"/>
                <a:gd name="connsiteY23" fmla="*/ 1058826 h 2318589"/>
                <a:gd name="connsiteX24" fmla="*/ 9157696 w 9164601"/>
                <a:gd name="connsiteY24" fmla="*/ 1060047 h 2318589"/>
                <a:gd name="connsiteX25" fmla="*/ 9154034 w 9164601"/>
                <a:gd name="connsiteY25" fmla="*/ 1056385 h 2318589"/>
                <a:gd name="connsiteX26" fmla="*/ 9154034 w 9164601"/>
                <a:gd name="connsiteY26" fmla="*/ 1056385 h 2318589"/>
                <a:gd name="connsiteX27" fmla="*/ 9158917 w 9164601"/>
                <a:gd name="connsiteY27" fmla="*/ 1052723 h 2318589"/>
                <a:gd name="connsiteX28" fmla="*/ 9158917 w 9164601"/>
                <a:gd name="connsiteY28" fmla="*/ 1052723 h 2318589"/>
                <a:gd name="connsiteX29" fmla="*/ 9158917 w 9164601"/>
                <a:gd name="connsiteY29" fmla="*/ 1019764 h 2318589"/>
                <a:gd name="connsiteX30" fmla="*/ 9154034 w 9164601"/>
                <a:gd name="connsiteY30" fmla="*/ 1023426 h 2318589"/>
                <a:gd name="connsiteX31" fmla="*/ 9146710 w 9164601"/>
                <a:gd name="connsiteY31" fmla="*/ 1019764 h 2318589"/>
                <a:gd name="connsiteX32" fmla="*/ 9139386 w 9164601"/>
                <a:gd name="connsiteY32" fmla="*/ 1016102 h 2318589"/>
                <a:gd name="connsiteX33" fmla="*/ 9134503 w 9164601"/>
                <a:gd name="connsiteY33" fmla="*/ 1018543 h 2318589"/>
                <a:gd name="connsiteX34" fmla="*/ 9132062 w 9164601"/>
                <a:gd name="connsiteY34" fmla="*/ 1017323 h 2318589"/>
                <a:gd name="connsiteX35" fmla="*/ 9156476 w 9164601"/>
                <a:gd name="connsiteY35" fmla="*/ 1007557 h 2318589"/>
                <a:gd name="connsiteX36" fmla="*/ 9158917 w 9164601"/>
                <a:gd name="connsiteY36" fmla="*/ 1006336 h 2318589"/>
                <a:gd name="connsiteX37" fmla="*/ 9158917 w 9164601"/>
                <a:gd name="connsiteY37" fmla="*/ 934315 h 2318589"/>
                <a:gd name="connsiteX38" fmla="*/ 9156476 w 9164601"/>
                <a:gd name="connsiteY38" fmla="*/ 936756 h 2318589"/>
                <a:gd name="connsiteX39" fmla="*/ 9152813 w 9164601"/>
                <a:gd name="connsiteY39" fmla="*/ 933094 h 2318589"/>
                <a:gd name="connsiteX40" fmla="*/ 9144269 w 9164601"/>
                <a:gd name="connsiteY40" fmla="*/ 935536 h 2318589"/>
                <a:gd name="connsiteX41" fmla="*/ 9136944 w 9164601"/>
                <a:gd name="connsiteY41" fmla="*/ 934315 h 2318589"/>
                <a:gd name="connsiteX42" fmla="*/ 9146710 w 9164601"/>
                <a:gd name="connsiteY42" fmla="*/ 922108 h 2318589"/>
                <a:gd name="connsiteX43" fmla="*/ 9157696 w 9164601"/>
                <a:gd name="connsiteY43" fmla="*/ 913563 h 2318589"/>
                <a:gd name="connsiteX44" fmla="*/ 9157696 w 9164601"/>
                <a:gd name="connsiteY44" fmla="*/ 913563 h 2318589"/>
                <a:gd name="connsiteX45" fmla="*/ 9157696 w 9164601"/>
                <a:gd name="connsiteY45" fmla="*/ 900135 h 2318589"/>
                <a:gd name="connsiteX46" fmla="*/ 9152813 w 9164601"/>
                <a:gd name="connsiteY46" fmla="*/ 900135 h 2318589"/>
                <a:gd name="connsiteX47" fmla="*/ 9147931 w 9164601"/>
                <a:gd name="connsiteY47" fmla="*/ 898915 h 2318589"/>
                <a:gd name="connsiteX48" fmla="*/ 9140606 w 9164601"/>
                <a:gd name="connsiteY48" fmla="*/ 905018 h 2318589"/>
                <a:gd name="connsiteX49" fmla="*/ 9136944 w 9164601"/>
                <a:gd name="connsiteY49" fmla="*/ 901356 h 2318589"/>
                <a:gd name="connsiteX50" fmla="*/ 9128399 w 9164601"/>
                <a:gd name="connsiteY50" fmla="*/ 905018 h 2318589"/>
                <a:gd name="connsiteX51" fmla="*/ 9121075 w 9164601"/>
                <a:gd name="connsiteY51" fmla="*/ 903797 h 2318589"/>
                <a:gd name="connsiteX52" fmla="*/ 9113751 w 9164601"/>
                <a:gd name="connsiteY52" fmla="*/ 902577 h 2318589"/>
                <a:gd name="connsiteX53" fmla="*/ 9108868 w 9164601"/>
                <a:gd name="connsiteY53" fmla="*/ 906239 h 2318589"/>
                <a:gd name="connsiteX54" fmla="*/ 9106427 w 9164601"/>
                <a:gd name="connsiteY54" fmla="*/ 905018 h 2318589"/>
                <a:gd name="connsiteX55" fmla="*/ 9110089 w 9164601"/>
                <a:gd name="connsiteY55" fmla="*/ 901356 h 2318589"/>
                <a:gd name="connsiteX56" fmla="*/ 9117413 w 9164601"/>
                <a:gd name="connsiteY56" fmla="*/ 896473 h 2318589"/>
                <a:gd name="connsiteX57" fmla="*/ 9118634 w 9164601"/>
                <a:gd name="connsiteY57" fmla="*/ 896473 h 2318589"/>
                <a:gd name="connsiteX58" fmla="*/ 9122296 w 9164601"/>
                <a:gd name="connsiteY58" fmla="*/ 895253 h 2318589"/>
                <a:gd name="connsiteX59" fmla="*/ 9130841 w 9164601"/>
                <a:gd name="connsiteY59" fmla="*/ 894032 h 2318589"/>
                <a:gd name="connsiteX60" fmla="*/ 9143048 w 9164601"/>
                <a:gd name="connsiteY60" fmla="*/ 892811 h 2318589"/>
                <a:gd name="connsiteX61" fmla="*/ 9147931 w 9164601"/>
                <a:gd name="connsiteY61" fmla="*/ 894032 h 2318589"/>
                <a:gd name="connsiteX62" fmla="*/ 9151593 w 9164601"/>
                <a:gd name="connsiteY62" fmla="*/ 892811 h 2318589"/>
                <a:gd name="connsiteX63" fmla="*/ 9154034 w 9164601"/>
                <a:gd name="connsiteY63" fmla="*/ 890370 h 2318589"/>
                <a:gd name="connsiteX64" fmla="*/ 9146710 w 9164601"/>
                <a:gd name="connsiteY64" fmla="*/ 886708 h 2318589"/>
                <a:gd name="connsiteX65" fmla="*/ 9138165 w 9164601"/>
                <a:gd name="connsiteY65" fmla="*/ 884266 h 2318589"/>
                <a:gd name="connsiteX66" fmla="*/ 9134503 w 9164601"/>
                <a:gd name="connsiteY66" fmla="*/ 885487 h 2318589"/>
                <a:gd name="connsiteX67" fmla="*/ 9133282 w 9164601"/>
                <a:gd name="connsiteY67" fmla="*/ 885487 h 2318589"/>
                <a:gd name="connsiteX68" fmla="*/ 9134503 w 9164601"/>
                <a:gd name="connsiteY68" fmla="*/ 884266 h 2318589"/>
                <a:gd name="connsiteX69" fmla="*/ 9146710 w 9164601"/>
                <a:gd name="connsiteY69" fmla="*/ 878163 h 2318589"/>
                <a:gd name="connsiteX70" fmla="*/ 9157696 w 9164601"/>
                <a:gd name="connsiteY70" fmla="*/ 875721 h 2318589"/>
                <a:gd name="connsiteX71" fmla="*/ 9157696 w 9164601"/>
                <a:gd name="connsiteY71" fmla="*/ 861073 h 2318589"/>
                <a:gd name="connsiteX72" fmla="*/ 9151593 w 9164601"/>
                <a:gd name="connsiteY72" fmla="*/ 862294 h 2318589"/>
                <a:gd name="connsiteX73" fmla="*/ 9144269 w 9164601"/>
                <a:gd name="connsiteY73" fmla="*/ 863514 h 2318589"/>
                <a:gd name="connsiteX74" fmla="*/ 9139386 w 9164601"/>
                <a:gd name="connsiteY74" fmla="*/ 861073 h 2318589"/>
                <a:gd name="connsiteX75" fmla="*/ 9132062 w 9164601"/>
                <a:gd name="connsiteY75" fmla="*/ 865956 h 2318589"/>
                <a:gd name="connsiteX76" fmla="*/ 9129620 w 9164601"/>
                <a:gd name="connsiteY76" fmla="*/ 862294 h 2318589"/>
                <a:gd name="connsiteX77" fmla="*/ 9121075 w 9164601"/>
                <a:gd name="connsiteY77" fmla="*/ 864735 h 2318589"/>
                <a:gd name="connsiteX78" fmla="*/ 9113751 w 9164601"/>
                <a:gd name="connsiteY78" fmla="*/ 862294 h 2318589"/>
                <a:gd name="connsiteX79" fmla="*/ 9106427 w 9164601"/>
                <a:gd name="connsiteY79" fmla="*/ 859852 h 2318589"/>
                <a:gd name="connsiteX80" fmla="*/ 9101544 w 9164601"/>
                <a:gd name="connsiteY80" fmla="*/ 862294 h 2318589"/>
                <a:gd name="connsiteX81" fmla="*/ 9097882 w 9164601"/>
                <a:gd name="connsiteY81" fmla="*/ 864735 h 2318589"/>
                <a:gd name="connsiteX82" fmla="*/ 9083234 w 9164601"/>
                <a:gd name="connsiteY82" fmla="*/ 865956 h 2318589"/>
                <a:gd name="connsiteX83" fmla="*/ 9068585 w 9164601"/>
                <a:gd name="connsiteY83" fmla="*/ 868397 h 2318589"/>
                <a:gd name="connsiteX84" fmla="*/ 9061261 w 9164601"/>
                <a:gd name="connsiteY84" fmla="*/ 865956 h 2318589"/>
                <a:gd name="connsiteX85" fmla="*/ 9052716 w 9164601"/>
                <a:gd name="connsiteY85" fmla="*/ 864735 h 2318589"/>
                <a:gd name="connsiteX86" fmla="*/ 9050275 w 9164601"/>
                <a:gd name="connsiteY86" fmla="*/ 867176 h 2318589"/>
                <a:gd name="connsiteX87" fmla="*/ 9044171 w 9164601"/>
                <a:gd name="connsiteY87" fmla="*/ 863514 h 2318589"/>
                <a:gd name="connsiteX88" fmla="*/ 9042950 w 9164601"/>
                <a:gd name="connsiteY88" fmla="*/ 862294 h 2318589"/>
                <a:gd name="connsiteX89" fmla="*/ 9045392 w 9164601"/>
                <a:gd name="connsiteY89" fmla="*/ 861073 h 2318589"/>
                <a:gd name="connsiteX90" fmla="*/ 9067364 w 9164601"/>
                <a:gd name="connsiteY90" fmla="*/ 850087 h 2318589"/>
                <a:gd name="connsiteX91" fmla="*/ 9079571 w 9164601"/>
                <a:gd name="connsiteY91" fmla="*/ 846425 h 2318589"/>
                <a:gd name="connsiteX92" fmla="*/ 9096661 w 9164601"/>
                <a:gd name="connsiteY92" fmla="*/ 841542 h 2318589"/>
                <a:gd name="connsiteX93" fmla="*/ 9112530 w 9164601"/>
                <a:gd name="connsiteY93" fmla="*/ 840321 h 2318589"/>
                <a:gd name="connsiteX94" fmla="*/ 9125958 w 9164601"/>
                <a:gd name="connsiteY94" fmla="*/ 828114 h 2318589"/>
                <a:gd name="connsiteX95" fmla="*/ 9135724 w 9164601"/>
                <a:gd name="connsiteY95" fmla="*/ 822011 h 2318589"/>
                <a:gd name="connsiteX96" fmla="*/ 9151593 w 9164601"/>
                <a:gd name="connsiteY96" fmla="*/ 817128 h 2318589"/>
                <a:gd name="connsiteX97" fmla="*/ 9158917 w 9164601"/>
                <a:gd name="connsiteY97" fmla="*/ 813466 h 2318589"/>
                <a:gd name="connsiteX98" fmla="*/ 9158917 w 9164601"/>
                <a:gd name="connsiteY98" fmla="*/ 804921 h 2318589"/>
                <a:gd name="connsiteX99" fmla="*/ 9158917 w 9164601"/>
                <a:gd name="connsiteY99" fmla="*/ 804921 h 2318589"/>
                <a:gd name="connsiteX100" fmla="*/ 9155255 w 9164601"/>
                <a:gd name="connsiteY100" fmla="*/ 807362 h 2318589"/>
                <a:gd name="connsiteX101" fmla="*/ 9150372 w 9164601"/>
                <a:gd name="connsiteY101" fmla="*/ 808583 h 2318589"/>
                <a:gd name="connsiteX102" fmla="*/ 9146710 w 9164601"/>
                <a:gd name="connsiteY102" fmla="*/ 807362 h 2318589"/>
                <a:gd name="connsiteX103" fmla="*/ 9140606 w 9164601"/>
                <a:gd name="connsiteY103" fmla="*/ 808583 h 2318589"/>
                <a:gd name="connsiteX104" fmla="*/ 9134503 w 9164601"/>
                <a:gd name="connsiteY104" fmla="*/ 809804 h 2318589"/>
                <a:gd name="connsiteX105" fmla="*/ 9130841 w 9164601"/>
                <a:gd name="connsiteY105" fmla="*/ 808583 h 2318589"/>
                <a:gd name="connsiteX106" fmla="*/ 9123517 w 9164601"/>
                <a:gd name="connsiteY106" fmla="*/ 813466 h 2318589"/>
                <a:gd name="connsiteX107" fmla="*/ 9121075 w 9164601"/>
                <a:gd name="connsiteY107" fmla="*/ 812245 h 2318589"/>
                <a:gd name="connsiteX108" fmla="*/ 9123517 w 9164601"/>
                <a:gd name="connsiteY108" fmla="*/ 807362 h 2318589"/>
                <a:gd name="connsiteX109" fmla="*/ 9132062 w 9164601"/>
                <a:gd name="connsiteY109" fmla="*/ 798817 h 2318589"/>
                <a:gd name="connsiteX110" fmla="*/ 9139386 w 9164601"/>
                <a:gd name="connsiteY110" fmla="*/ 793934 h 2318589"/>
                <a:gd name="connsiteX111" fmla="*/ 9146710 w 9164601"/>
                <a:gd name="connsiteY111" fmla="*/ 789052 h 2318589"/>
                <a:gd name="connsiteX112" fmla="*/ 9158917 w 9164601"/>
                <a:gd name="connsiteY112" fmla="*/ 779286 h 2318589"/>
                <a:gd name="connsiteX113" fmla="*/ 9158917 w 9164601"/>
                <a:gd name="connsiteY113" fmla="*/ 779286 h 2318589"/>
                <a:gd name="connsiteX114" fmla="*/ 9158917 w 9164601"/>
                <a:gd name="connsiteY114" fmla="*/ 771962 h 2318589"/>
                <a:gd name="connsiteX115" fmla="*/ 9156476 w 9164601"/>
                <a:gd name="connsiteY115" fmla="*/ 770741 h 2318589"/>
                <a:gd name="connsiteX116" fmla="*/ 9147931 w 9164601"/>
                <a:gd name="connsiteY116" fmla="*/ 775624 h 2318589"/>
                <a:gd name="connsiteX117" fmla="*/ 9145489 w 9164601"/>
                <a:gd name="connsiteY117" fmla="*/ 779286 h 2318589"/>
                <a:gd name="connsiteX118" fmla="*/ 9141827 w 9164601"/>
                <a:gd name="connsiteY118" fmla="*/ 781727 h 2318589"/>
                <a:gd name="connsiteX119" fmla="*/ 9138165 w 9164601"/>
                <a:gd name="connsiteY119" fmla="*/ 782948 h 2318589"/>
                <a:gd name="connsiteX120" fmla="*/ 9133282 w 9164601"/>
                <a:gd name="connsiteY120" fmla="*/ 785390 h 2318589"/>
                <a:gd name="connsiteX121" fmla="*/ 9128399 w 9164601"/>
                <a:gd name="connsiteY121" fmla="*/ 787831 h 2318589"/>
                <a:gd name="connsiteX122" fmla="*/ 9124737 w 9164601"/>
                <a:gd name="connsiteY122" fmla="*/ 786610 h 2318589"/>
                <a:gd name="connsiteX123" fmla="*/ 9119855 w 9164601"/>
                <a:gd name="connsiteY123" fmla="*/ 792714 h 2318589"/>
                <a:gd name="connsiteX124" fmla="*/ 9117413 w 9164601"/>
                <a:gd name="connsiteY124" fmla="*/ 790272 h 2318589"/>
                <a:gd name="connsiteX125" fmla="*/ 9110089 w 9164601"/>
                <a:gd name="connsiteY125" fmla="*/ 793934 h 2318589"/>
                <a:gd name="connsiteX126" fmla="*/ 9103985 w 9164601"/>
                <a:gd name="connsiteY126" fmla="*/ 792714 h 2318589"/>
                <a:gd name="connsiteX127" fmla="*/ 9103985 w 9164601"/>
                <a:gd name="connsiteY127" fmla="*/ 791493 h 2318589"/>
                <a:gd name="connsiteX128" fmla="*/ 9107648 w 9164601"/>
                <a:gd name="connsiteY128" fmla="*/ 790272 h 2318589"/>
                <a:gd name="connsiteX129" fmla="*/ 9118634 w 9164601"/>
                <a:gd name="connsiteY129" fmla="*/ 776844 h 2318589"/>
                <a:gd name="connsiteX130" fmla="*/ 9125958 w 9164601"/>
                <a:gd name="connsiteY130" fmla="*/ 769520 h 2318589"/>
                <a:gd name="connsiteX131" fmla="*/ 9139386 w 9164601"/>
                <a:gd name="connsiteY131" fmla="*/ 762196 h 2318589"/>
                <a:gd name="connsiteX132" fmla="*/ 9151593 w 9164601"/>
                <a:gd name="connsiteY132" fmla="*/ 754872 h 2318589"/>
                <a:gd name="connsiteX133" fmla="*/ 9156476 w 9164601"/>
                <a:gd name="connsiteY133" fmla="*/ 752430 h 2318589"/>
                <a:gd name="connsiteX134" fmla="*/ 9160138 w 9164601"/>
                <a:gd name="connsiteY134" fmla="*/ 748769 h 2318589"/>
                <a:gd name="connsiteX135" fmla="*/ 9160138 w 9164601"/>
                <a:gd name="connsiteY135" fmla="*/ 745106 h 2318589"/>
                <a:gd name="connsiteX136" fmla="*/ 9150372 w 9164601"/>
                <a:gd name="connsiteY136" fmla="*/ 747548 h 2318589"/>
                <a:gd name="connsiteX137" fmla="*/ 9141827 w 9164601"/>
                <a:gd name="connsiteY137" fmla="*/ 749989 h 2318589"/>
                <a:gd name="connsiteX138" fmla="*/ 9139386 w 9164601"/>
                <a:gd name="connsiteY138" fmla="*/ 752430 h 2318589"/>
                <a:gd name="connsiteX139" fmla="*/ 9135724 w 9164601"/>
                <a:gd name="connsiteY139" fmla="*/ 754872 h 2318589"/>
                <a:gd name="connsiteX140" fmla="*/ 9132062 w 9164601"/>
                <a:gd name="connsiteY140" fmla="*/ 754872 h 2318589"/>
                <a:gd name="connsiteX141" fmla="*/ 9127179 w 9164601"/>
                <a:gd name="connsiteY141" fmla="*/ 757313 h 2318589"/>
                <a:gd name="connsiteX142" fmla="*/ 9122296 w 9164601"/>
                <a:gd name="connsiteY142" fmla="*/ 759755 h 2318589"/>
                <a:gd name="connsiteX143" fmla="*/ 9118634 w 9164601"/>
                <a:gd name="connsiteY143" fmla="*/ 758534 h 2318589"/>
                <a:gd name="connsiteX144" fmla="*/ 9113751 w 9164601"/>
                <a:gd name="connsiteY144" fmla="*/ 763417 h 2318589"/>
                <a:gd name="connsiteX145" fmla="*/ 9111310 w 9164601"/>
                <a:gd name="connsiteY145" fmla="*/ 760976 h 2318589"/>
                <a:gd name="connsiteX146" fmla="*/ 9113751 w 9164601"/>
                <a:gd name="connsiteY146" fmla="*/ 757313 h 2318589"/>
                <a:gd name="connsiteX147" fmla="*/ 9122296 w 9164601"/>
                <a:gd name="connsiteY147" fmla="*/ 751210 h 2318589"/>
                <a:gd name="connsiteX148" fmla="*/ 9128399 w 9164601"/>
                <a:gd name="connsiteY148" fmla="*/ 747548 h 2318589"/>
                <a:gd name="connsiteX149" fmla="*/ 9135724 w 9164601"/>
                <a:gd name="connsiteY149" fmla="*/ 743886 h 2318589"/>
                <a:gd name="connsiteX150" fmla="*/ 9141827 w 9164601"/>
                <a:gd name="connsiteY150" fmla="*/ 737782 h 2318589"/>
                <a:gd name="connsiteX151" fmla="*/ 9146710 w 9164601"/>
                <a:gd name="connsiteY151" fmla="*/ 735341 h 2318589"/>
                <a:gd name="connsiteX152" fmla="*/ 9151593 w 9164601"/>
                <a:gd name="connsiteY152" fmla="*/ 730458 h 2318589"/>
                <a:gd name="connsiteX153" fmla="*/ 9154034 w 9164601"/>
                <a:gd name="connsiteY153" fmla="*/ 724355 h 2318589"/>
                <a:gd name="connsiteX154" fmla="*/ 9152813 w 9164601"/>
                <a:gd name="connsiteY154" fmla="*/ 719472 h 2318589"/>
                <a:gd name="connsiteX155" fmla="*/ 9145489 w 9164601"/>
                <a:gd name="connsiteY155" fmla="*/ 725575 h 2318589"/>
                <a:gd name="connsiteX156" fmla="*/ 9138165 w 9164601"/>
                <a:gd name="connsiteY156" fmla="*/ 729237 h 2318589"/>
                <a:gd name="connsiteX157" fmla="*/ 9135724 w 9164601"/>
                <a:gd name="connsiteY157" fmla="*/ 731679 h 2318589"/>
                <a:gd name="connsiteX158" fmla="*/ 9132062 w 9164601"/>
                <a:gd name="connsiteY158" fmla="*/ 734120 h 2318589"/>
                <a:gd name="connsiteX159" fmla="*/ 9128399 w 9164601"/>
                <a:gd name="connsiteY159" fmla="*/ 734120 h 2318589"/>
                <a:gd name="connsiteX160" fmla="*/ 9123517 w 9164601"/>
                <a:gd name="connsiteY160" fmla="*/ 736562 h 2318589"/>
                <a:gd name="connsiteX161" fmla="*/ 9118634 w 9164601"/>
                <a:gd name="connsiteY161" fmla="*/ 739003 h 2318589"/>
                <a:gd name="connsiteX162" fmla="*/ 9114972 w 9164601"/>
                <a:gd name="connsiteY162" fmla="*/ 737782 h 2318589"/>
                <a:gd name="connsiteX163" fmla="*/ 9110089 w 9164601"/>
                <a:gd name="connsiteY163" fmla="*/ 742665 h 2318589"/>
                <a:gd name="connsiteX164" fmla="*/ 9107648 w 9164601"/>
                <a:gd name="connsiteY164" fmla="*/ 740223 h 2318589"/>
                <a:gd name="connsiteX165" fmla="*/ 9101544 w 9164601"/>
                <a:gd name="connsiteY165" fmla="*/ 742665 h 2318589"/>
                <a:gd name="connsiteX166" fmla="*/ 9095441 w 9164601"/>
                <a:gd name="connsiteY166" fmla="*/ 741444 h 2318589"/>
                <a:gd name="connsiteX167" fmla="*/ 9089337 w 9164601"/>
                <a:gd name="connsiteY167" fmla="*/ 740223 h 2318589"/>
                <a:gd name="connsiteX168" fmla="*/ 9085675 w 9164601"/>
                <a:gd name="connsiteY168" fmla="*/ 742665 h 2318589"/>
                <a:gd name="connsiteX169" fmla="*/ 9083234 w 9164601"/>
                <a:gd name="connsiteY169" fmla="*/ 745106 h 2318589"/>
                <a:gd name="connsiteX170" fmla="*/ 9072247 w 9164601"/>
                <a:gd name="connsiteY170" fmla="*/ 747548 h 2318589"/>
                <a:gd name="connsiteX171" fmla="*/ 9061261 w 9164601"/>
                <a:gd name="connsiteY171" fmla="*/ 751210 h 2318589"/>
                <a:gd name="connsiteX172" fmla="*/ 9055157 w 9164601"/>
                <a:gd name="connsiteY172" fmla="*/ 751210 h 2318589"/>
                <a:gd name="connsiteX173" fmla="*/ 9053937 w 9164601"/>
                <a:gd name="connsiteY173" fmla="*/ 748769 h 2318589"/>
                <a:gd name="connsiteX174" fmla="*/ 9069806 w 9164601"/>
                <a:gd name="connsiteY174" fmla="*/ 737782 h 2318589"/>
                <a:gd name="connsiteX175" fmla="*/ 9082013 w 9164601"/>
                <a:gd name="connsiteY175" fmla="*/ 732899 h 2318589"/>
                <a:gd name="connsiteX176" fmla="*/ 9099103 w 9164601"/>
                <a:gd name="connsiteY176" fmla="*/ 725575 h 2318589"/>
                <a:gd name="connsiteX177" fmla="*/ 9116192 w 9164601"/>
                <a:gd name="connsiteY177" fmla="*/ 721913 h 2318589"/>
                <a:gd name="connsiteX178" fmla="*/ 9127179 w 9164601"/>
                <a:gd name="connsiteY178" fmla="*/ 706044 h 2318589"/>
                <a:gd name="connsiteX179" fmla="*/ 9135724 w 9164601"/>
                <a:gd name="connsiteY179" fmla="*/ 697499 h 2318589"/>
                <a:gd name="connsiteX180" fmla="*/ 9143048 w 9164601"/>
                <a:gd name="connsiteY180" fmla="*/ 692616 h 2318589"/>
                <a:gd name="connsiteX181" fmla="*/ 9150372 w 9164601"/>
                <a:gd name="connsiteY181" fmla="*/ 686513 h 2318589"/>
                <a:gd name="connsiteX182" fmla="*/ 9152813 w 9164601"/>
                <a:gd name="connsiteY182" fmla="*/ 680409 h 2318589"/>
                <a:gd name="connsiteX183" fmla="*/ 9154034 w 9164601"/>
                <a:gd name="connsiteY183" fmla="*/ 680409 h 2318589"/>
                <a:gd name="connsiteX184" fmla="*/ 9157696 w 9164601"/>
                <a:gd name="connsiteY184" fmla="*/ 677968 h 2318589"/>
                <a:gd name="connsiteX185" fmla="*/ 9158917 w 9164601"/>
                <a:gd name="connsiteY185" fmla="*/ 674306 h 2318589"/>
                <a:gd name="connsiteX186" fmla="*/ 9156476 w 9164601"/>
                <a:gd name="connsiteY186" fmla="*/ 674306 h 2318589"/>
                <a:gd name="connsiteX187" fmla="*/ 9160138 w 9164601"/>
                <a:gd name="connsiteY187" fmla="*/ 670644 h 2318589"/>
                <a:gd name="connsiteX188" fmla="*/ 9163800 w 9164601"/>
                <a:gd name="connsiteY188" fmla="*/ 663319 h 2318589"/>
                <a:gd name="connsiteX189" fmla="*/ 9162580 w 9164601"/>
                <a:gd name="connsiteY189" fmla="*/ 655995 h 2318589"/>
                <a:gd name="connsiteX190" fmla="*/ 9158917 w 9164601"/>
                <a:gd name="connsiteY190" fmla="*/ 652333 h 2318589"/>
                <a:gd name="connsiteX191" fmla="*/ 9158917 w 9164601"/>
                <a:gd name="connsiteY191" fmla="*/ 660878 h 2318589"/>
                <a:gd name="connsiteX192" fmla="*/ 9154034 w 9164601"/>
                <a:gd name="connsiteY192" fmla="*/ 663319 h 2318589"/>
                <a:gd name="connsiteX193" fmla="*/ 9147931 w 9164601"/>
                <a:gd name="connsiteY193" fmla="*/ 670644 h 2318589"/>
                <a:gd name="connsiteX194" fmla="*/ 9147931 w 9164601"/>
                <a:gd name="connsiteY194" fmla="*/ 671864 h 2318589"/>
                <a:gd name="connsiteX195" fmla="*/ 9141827 w 9164601"/>
                <a:gd name="connsiteY195" fmla="*/ 673085 h 2318589"/>
                <a:gd name="connsiteX196" fmla="*/ 9138165 w 9164601"/>
                <a:gd name="connsiteY196" fmla="*/ 675526 h 2318589"/>
                <a:gd name="connsiteX197" fmla="*/ 9134503 w 9164601"/>
                <a:gd name="connsiteY197" fmla="*/ 676747 h 2318589"/>
                <a:gd name="connsiteX198" fmla="*/ 9130841 w 9164601"/>
                <a:gd name="connsiteY198" fmla="*/ 676747 h 2318589"/>
                <a:gd name="connsiteX199" fmla="*/ 9125958 w 9164601"/>
                <a:gd name="connsiteY199" fmla="*/ 679188 h 2318589"/>
                <a:gd name="connsiteX200" fmla="*/ 9121075 w 9164601"/>
                <a:gd name="connsiteY200" fmla="*/ 681630 h 2318589"/>
                <a:gd name="connsiteX201" fmla="*/ 9117413 w 9164601"/>
                <a:gd name="connsiteY201" fmla="*/ 680409 h 2318589"/>
                <a:gd name="connsiteX202" fmla="*/ 9112530 w 9164601"/>
                <a:gd name="connsiteY202" fmla="*/ 685292 h 2318589"/>
                <a:gd name="connsiteX203" fmla="*/ 9110089 w 9164601"/>
                <a:gd name="connsiteY203" fmla="*/ 682851 h 2318589"/>
                <a:gd name="connsiteX204" fmla="*/ 9103985 w 9164601"/>
                <a:gd name="connsiteY204" fmla="*/ 686513 h 2318589"/>
                <a:gd name="connsiteX205" fmla="*/ 9097882 w 9164601"/>
                <a:gd name="connsiteY205" fmla="*/ 686513 h 2318589"/>
                <a:gd name="connsiteX206" fmla="*/ 9091778 w 9164601"/>
                <a:gd name="connsiteY206" fmla="*/ 686513 h 2318589"/>
                <a:gd name="connsiteX207" fmla="*/ 9089337 w 9164601"/>
                <a:gd name="connsiteY207" fmla="*/ 688954 h 2318589"/>
                <a:gd name="connsiteX208" fmla="*/ 9086896 w 9164601"/>
                <a:gd name="connsiteY208" fmla="*/ 691395 h 2318589"/>
                <a:gd name="connsiteX209" fmla="*/ 9077130 w 9164601"/>
                <a:gd name="connsiteY209" fmla="*/ 693837 h 2318589"/>
                <a:gd name="connsiteX210" fmla="*/ 9067364 w 9164601"/>
                <a:gd name="connsiteY210" fmla="*/ 696278 h 2318589"/>
                <a:gd name="connsiteX211" fmla="*/ 9061261 w 9164601"/>
                <a:gd name="connsiteY211" fmla="*/ 695058 h 2318589"/>
                <a:gd name="connsiteX212" fmla="*/ 9058820 w 9164601"/>
                <a:gd name="connsiteY212" fmla="*/ 691395 h 2318589"/>
                <a:gd name="connsiteX213" fmla="*/ 9068585 w 9164601"/>
                <a:gd name="connsiteY213" fmla="*/ 684071 h 2318589"/>
                <a:gd name="connsiteX214" fmla="*/ 9078351 w 9164601"/>
                <a:gd name="connsiteY214" fmla="*/ 679188 h 2318589"/>
                <a:gd name="connsiteX215" fmla="*/ 9092999 w 9164601"/>
                <a:gd name="connsiteY215" fmla="*/ 673085 h 2318589"/>
                <a:gd name="connsiteX216" fmla="*/ 9107648 w 9164601"/>
                <a:gd name="connsiteY216" fmla="*/ 670644 h 2318589"/>
                <a:gd name="connsiteX217" fmla="*/ 9117413 w 9164601"/>
                <a:gd name="connsiteY217" fmla="*/ 657216 h 2318589"/>
                <a:gd name="connsiteX218" fmla="*/ 9124737 w 9164601"/>
                <a:gd name="connsiteY218" fmla="*/ 649892 h 2318589"/>
                <a:gd name="connsiteX219" fmla="*/ 9138165 w 9164601"/>
                <a:gd name="connsiteY219" fmla="*/ 642567 h 2318589"/>
                <a:gd name="connsiteX220" fmla="*/ 9150372 w 9164601"/>
                <a:gd name="connsiteY220" fmla="*/ 636464 h 2318589"/>
                <a:gd name="connsiteX221" fmla="*/ 9155255 w 9164601"/>
                <a:gd name="connsiteY221" fmla="*/ 634023 h 2318589"/>
                <a:gd name="connsiteX222" fmla="*/ 9158917 w 9164601"/>
                <a:gd name="connsiteY222" fmla="*/ 630360 h 2318589"/>
                <a:gd name="connsiteX223" fmla="*/ 9160138 w 9164601"/>
                <a:gd name="connsiteY223" fmla="*/ 626698 h 2318589"/>
                <a:gd name="connsiteX224" fmla="*/ 9151593 w 9164601"/>
                <a:gd name="connsiteY224" fmla="*/ 627919 h 2318589"/>
                <a:gd name="connsiteX225" fmla="*/ 9143048 w 9164601"/>
                <a:gd name="connsiteY225" fmla="*/ 629140 h 2318589"/>
                <a:gd name="connsiteX226" fmla="*/ 9140606 w 9164601"/>
                <a:gd name="connsiteY226" fmla="*/ 631581 h 2318589"/>
                <a:gd name="connsiteX227" fmla="*/ 9136944 w 9164601"/>
                <a:gd name="connsiteY227" fmla="*/ 634023 h 2318589"/>
                <a:gd name="connsiteX228" fmla="*/ 9133282 w 9164601"/>
                <a:gd name="connsiteY228" fmla="*/ 634023 h 2318589"/>
                <a:gd name="connsiteX229" fmla="*/ 9128399 w 9164601"/>
                <a:gd name="connsiteY229" fmla="*/ 636464 h 2318589"/>
                <a:gd name="connsiteX230" fmla="*/ 9123517 w 9164601"/>
                <a:gd name="connsiteY230" fmla="*/ 638905 h 2318589"/>
                <a:gd name="connsiteX231" fmla="*/ 9119855 w 9164601"/>
                <a:gd name="connsiteY231" fmla="*/ 637685 h 2318589"/>
                <a:gd name="connsiteX232" fmla="*/ 9114972 w 9164601"/>
                <a:gd name="connsiteY232" fmla="*/ 642567 h 2318589"/>
                <a:gd name="connsiteX233" fmla="*/ 9112530 w 9164601"/>
                <a:gd name="connsiteY233" fmla="*/ 640126 h 2318589"/>
                <a:gd name="connsiteX234" fmla="*/ 9106427 w 9164601"/>
                <a:gd name="connsiteY234" fmla="*/ 643788 h 2318589"/>
                <a:gd name="connsiteX235" fmla="*/ 9100323 w 9164601"/>
                <a:gd name="connsiteY235" fmla="*/ 643788 h 2318589"/>
                <a:gd name="connsiteX236" fmla="*/ 9094220 w 9164601"/>
                <a:gd name="connsiteY236" fmla="*/ 643788 h 2318589"/>
                <a:gd name="connsiteX237" fmla="*/ 9090558 w 9164601"/>
                <a:gd name="connsiteY237" fmla="*/ 646230 h 2318589"/>
                <a:gd name="connsiteX238" fmla="*/ 9088116 w 9164601"/>
                <a:gd name="connsiteY238" fmla="*/ 648671 h 2318589"/>
                <a:gd name="connsiteX239" fmla="*/ 9077130 w 9164601"/>
                <a:gd name="connsiteY239" fmla="*/ 652333 h 2318589"/>
                <a:gd name="connsiteX240" fmla="*/ 9066144 w 9164601"/>
                <a:gd name="connsiteY240" fmla="*/ 657216 h 2318589"/>
                <a:gd name="connsiteX241" fmla="*/ 9060040 w 9164601"/>
                <a:gd name="connsiteY241" fmla="*/ 657216 h 2318589"/>
                <a:gd name="connsiteX242" fmla="*/ 9058820 w 9164601"/>
                <a:gd name="connsiteY242" fmla="*/ 655995 h 2318589"/>
                <a:gd name="connsiteX243" fmla="*/ 9066144 w 9164601"/>
                <a:gd name="connsiteY243" fmla="*/ 649892 h 2318589"/>
                <a:gd name="connsiteX244" fmla="*/ 9075909 w 9164601"/>
                <a:gd name="connsiteY244" fmla="*/ 645009 h 2318589"/>
                <a:gd name="connsiteX245" fmla="*/ 9089337 w 9164601"/>
                <a:gd name="connsiteY245" fmla="*/ 636464 h 2318589"/>
                <a:gd name="connsiteX246" fmla="*/ 9102765 w 9164601"/>
                <a:gd name="connsiteY246" fmla="*/ 630360 h 2318589"/>
                <a:gd name="connsiteX247" fmla="*/ 9108868 w 9164601"/>
                <a:gd name="connsiteY247" fmla="*/ 615712 h 2318589"/>
                <a:gd name="connsiteX248" fmla="*/ 9113751 w 9164601"/>
                <a:gd name="connsiteY248" fmla="*/ 607167 h 2318589"/>
                <a:gd name="connsiteX249" fmla="*/ 9122296 w 9164601"/>
                <a:gd name="connsiteY249" fmla="*/ 596181 h 2318589"/>
                <a:gd name="connsiteX250" fmla="*/ 9129620 w 9164601"/>
                <a:gd name="connsiteY250" fmla="*/ 586415 h 2318589"/>
                <a:gd name="connsiteX251" fmla="*/ 9133282 w 9164601"/>
                <a:gd name="connsiteY251" fmla="*/ 582753 h 2318589"/>
                <a:gd name="connsiteX252" fmla="*/ 9134503 w 9164601"/>
                <a:gd name="connsiteY252" fmla="*/ 577870 h 2318589"/>
                <a:gd name="connsiteX253" fmla="*/ 9133282 w 9164601"/>
                <a:gd name="connsiteY253" fmla="*/ 574208 h 2318589"/>
                <a:gd name="connsiteX254" fmla="*/ 9125958 w 9164601"/>
                <a:gd name="connsiteY254" fmla="*/ 579091 h 2318589"/>
                <a:gd name="connsiteX255" fmla="*/ 9118634 w 9164601"/>
                <a:gd name="connsiteY255" fmla="*/ 583974 h 2318589"/>
                <a:gd name="connsiteX256" fmla="*/ 9117413 w 9164601"/>
                <a:gd name="connsiteY256" fmla="*/ 587636 h 2318589"/>
                <a:gd name="connsiteX257" fmla="*/ 9114972 w 9164601"/>
                <a:gd name="connsiteY257" fmla="*/ 590077 h 2318589"/>
                <a:gd name="connsiteX258" fmla="*/ 9111310 w 9164601"/>
                <a:gd name="connsiteY258" fmla="*/ 591298 h 2318589"/>
                <a:gd name="connsiteX259" fmla="*/ 9107648 w 9164601"/>
                <a:gd name="connsiteY259" fmla="*/ 594960 h 2318589"/>
                <a:gd name="connsiteX260" fmla="*/ 9103985 w 9164601"/>
                <a:gd name="connsiteY260" fmla="*/ 598622 h 2318589"/>
                <a:gd name="connsiteX261" fmla="*/ 9100323 w 9164601"/>
                <a:gd name="connsiteY261" fmla="*/ 598622 h 2318589"/>
                <a:gd name="connsiteX262" fmla="*/ 9097882 w 9164601"/>
                <a:gd name="connsiteY262" fmla="*/ 604726 h 2318589"/>
                <a:gd name="connsiteX263" fmla="*/ 9094220 w 9164601"/>
                <a:gd name="connsiteY263" fmla="*/ 603505 h 2318589"/>
                <a:gd name="connsiteX264" fmla="*/ 9089337 w 9164601"/>
                <a:gd name="connsiteY264" fmla="*/ 608388 h 2318589"/>
                <a:gd name="connsiteX265" fmla="*/ 9084454 w 9164601"/>
                <a:gd name="connsiteY265" fmla="*/ 609609 h 2318589"/>
                <a:gd name="connsiteX266" fmla="*/ 9079571 w 9164601"/>
                <a:gd name="connsiteY266" fmla="*/ 610829 h 2318589"/>
                <a:gd name="connsiteX267" fmla="*/ 9077130 w 9164601"/>
                <a:gd name="connsiteY267" fmla="*/ 614491 h 2318589"/>
                <a:gd name="connsiteX268" fmla="*/ 9075909 w 9164601"/>
                <a:gd name="connsiteY268" fmla="*/ 618153 h 2318589"/>
                <a:gd name="connsiteX269" fmla="*/ 9067364 w 9164601"/>
                <a:gd name="connsiteY269" fmla="*/ 623036 h 2318589"/>
                <a:gd name="connsiteX270" fmla="*/ 9062482 w 9164601"/>
                <a:gd name="connsiteY270" fmla="*/ 629140 h 2318589"/>
                <a:gd name="connsiteX271" fmla="*/ 9058820 w 9164601"/>
                <a:gd name="connsiteY271" fmla="*/ 627919 h 2318589"/>
                <a:gd name="connsiteX272" fmla="*/ 9052716 w 9164601"/>
                <a:gd name="connsiteY272" fmla="*/ 629140 h 2318589"/>
                <a:gd name="connsiteX273" fmla="*/ 9051495 w 9164601"/>
                <a:gd name="connsiteY273" fmla="*/ 627919 h 2318589"/>
                <a:gd name="connsiteX274" fmla="*/ 9053937 w 9164601"/>
                <a:gd name="connsiteY274" fmla="*/ 624257 h 2318589"/>
                <a:gd name="connsiteX275" fmla="*/ 9060040 w 9164601"/>
                <a:gd name="connsiteY275" fmla="*/ 618153 h 2318589"/>
                <a:gd name="connsiteX276" fmla="*/ 9068585 w 9164601"/>
                <a:gd name="connsiteY276" fmla="*/ 608388 h 2318589"/>
                <a:gd name="connsiteX277" fmla="*/ 9077130 w 9164601"/>
                <a:gd name="connsiteY277" fmla="*/ 601064 h 2318589"/>
                <a:gd name="connsiteX278" fmla="*/ 9078351 w 9164601"/>
                <a:gd name="connsiteY278" fmla="*/ 588857 h 2318589"/>
                <a:gd name="connsiteX279" fmla="*/ 9080792 w 9164601"/>
                <a:gd name="connsiteY279" fmla="*/ 581532 h 2318589"/>
                <a:gd name="connsiteX280" fmla="*/ 9086896 w 9164601"/>
                <a:gd name="connsiteY280" fmla="*/ 571767 h 2318589"/>
                <a:gd name="connsiteX281" fmla="*/ 9092999 w 9164601"/>
                <a:gd name="connsiteY281" fmla="*/ 563222 h 2318589"/>
                <a:gd name="connsiteX282" fmla="*/ 9095441 w 9164601"/>
                <a:gd name="connsiteY282" fmla="*/ 559560 h 2318589"/>
                <a:gd name="connsiteX283" fmla="*/ 9096661 w 9164601"/>
                <a:gd name="connsiteY283" fmla="*/ 555898 h 2318589"/>
                <a:gd name="connsiteX284" fmla="*/ 9095441 w 9164601"/>
                <a:gd name="connsiteY284" fmla="*/ 553456 h 2318589"/>
                <a:gd name="connsiteX285" fmla="*/ 9089337 w 9164601"/>
                <a:gd name="connsiteY285" fmla="*/ 557118 h 2318589"/>
                <a:gd name="connsiteX286" fmla="*/ 9084454 w 9164601"/>
                <a:gd name="connsiteY286" fmla="*/ 560781 h 2318589"/>
                <a:gd name="connsiteX287" fmla="*/ 9083234 w 9164601"/>
                <a:gd name="connsiteY287" fmla="*/ 563222 h 2318589"/>
                <a:gd name="connsiteX288" fmla="*/ 9080792 w 9164601"/>
                <a:gd name="connsiteY288" fmla="*/ 565663 h 2318589"/>
                <a:gd name="connsiteX289" fmla="*/ 9078351 w 9164601"/>
                <a:gd name="connsiteY289" fmla="*/ 566884 h 2318589"/>
                <a:gd name="connsiteX290" fmla="*/ 9075909 w 9164601"/>
                <a:gd name="connsiteY290" fmla="*/ 570546 h 2318589"/>
                <a:gd name="connsiteX291" fmla="*/ 9073468 w 9164601"/>
                <a:gd name="connsiteY291" fmla="*/ 574208 h 2318589"/>
                <a:gd name="connsiteX292" fmla="*/ 9071027 w 9164601"/>
                <a:gd name="connsiteY292" fmla="*/ 575429 h 2318589"/>
                <a:gd name="connsiteX293" fmla="*/ 9069806 w 9164601"/>
                <a:gd name="connsiteY293" fmla="*/ 580312 h 2318589"/>
                <a:gd name="connsiteX294" fmla="*/ 9067364 w 9164601"/>
                <a:gd name="connsiteY294" fmla="*/ 580312 h 2318589"/>
                <a:gd name="connsiteX295" fmla="*/ 9064923 w 9164601"/>
                <a:gd name="connsiteY295" fmla="*/ 585195 h 2318589"/>
                <a:gd name="connsiteX296" fmla="*/ 9061261 w 9164601"/>
                <a:gd name="connsiteY296" fmla="*/ 587636 h 2318589"/>
                <a:gd name="connsiteX297" fmla="*/ 9057599 w 9164601"/>
                <a:gd name="connsiteY297" fmla="*/ 590077 h 2318589"/>
                <a:gd name="connsiteX298" fmla="*/ 9056378 w 9164601"/>
                <a:gd name="connsiteY298" fmla="*/ 592519 h 2318589"/>
                <a:gd name="connsiteX299" fmla="*/ 9055157 w 9164601"/>
                <a:gd name="connsiteY299" fmla="*/ 594960 h 2318589"/>
                <a:gd name="connsiteX300" fmla="*/ 9049054 w 9164601"/>
                <a:gd name="connsiteY300" fmla="*/ 601064 h 2318589"/>
                <a:gd name="connsiteX301" fmla="*/ 9044171 w 9164601"/>
                <a:gd name="connsiteY301" fmla="*/ 607167 h 2318589"/>
                <a:gd name="connsiteX302" fmla="*/ 9040509 w 9164601"/>
                <a:gd name="connsiteY302" fmla="*/ 608388 h 2318589"/>
                <a:gd name="connsiteX303" fmla="*/ 9039288 w 9164601"/>
                <a:gd name="connsiteY303" fmla="*/ 607167 h 2318589"/>
                <a:gd name="connsiteX304" fmla="*/ 9039288 w 9164601"/>
                <a:gd name="connsiteY304" fmla="*/ 607167 h 2318589"/>
                <a:gd name="connsiteX305" fmla="*/ 9045392 w 9164601"/>
                <a:gd name="connsiteY305" fmla="*/ 593739 h 2318589"/>
                <a:gd name="connsiteX306" fmla="*/ 9049054 w 9164601"/>
                <a:gd name="connsiteY306" fmla="*/ 587636 h 2318589"/>
                <a:gd name="connsiteX307" fmla="*/ 9055157 w 9164601"/>
                <a:gd name="connsiteY307" fmla="*/ 577870 h 2318589"/>
                <a:gd name="connsiteX308" fmla="*/ 9062482 w 9164601"/>
                <a:gd name="connsiteY308" fmla="*/ 570546 h 2318589"/>
                <a:gd name="connsiteX309" fmla="*/ 9062482 w 9164601"/>
                <a:gd name="connsiteY309" fmla="*/ 559560 h 2318589"/>
                <a:gd name="connsiteX310" fmla="*/ 9063702 w 9164601"/>
                <a:gd name="connsiteY310" fmla="*/ 552236 h 2318589"/>
                <a:gd name="connsiteX311" fmla="*/ 9067364 w 9164601"/>
                <a:gd name="connsiteY311" fmla="*/ 543691 h 2318589"/>
                <a:gd name="connsiteX312" fmla="*/ 9071027 w 9164601"/>
                <a:gd name="connsiteY312" fmla="*/ 536367 h 2318589"/>
                <a:gd name="connsiteX313" fmla="*/ 9073468 w 9164601"/>
                <a:gd name="connsiteY313" fmla="*/ 532704 h 2318589"/>
                <a:gd name="connsiteX314" fmla="*/ 9073468 w 9164601"/>
                <a:gd name="connsiteY314" fmla="*/ 529042 h 2318589"/>
                <a:gd name="connsiteX315" fmla="*/ 9072247 w 9164601"/>
                <a:gd name="connsiteY315" fmla="*/ 526601 h 2318589"/>
                <a:gd name="connsiteX316" fmla="*/ 9068585 w 9164601"/>
                <a:gd name="connsiteY316" fmla="*/ 531484 h 2318589"/>
                <a:gd name="connsiteX317" fmla="*/ 9064923 w 9164601"/>
                <a:gd name="connsiteY317" fmla="*/ 536367 h 2318589"/>
                <a:gd name="connsiteX318" fmla="*/ 9064923 w 9164601"/>
                <a:gd name="connsiteY318" fmla="*/ 538808 h 2318589"/>
                <a:gd name="connsiteX319" fmla="*/ 9063702 w 9164601"/>
                <a:gd name="connsiteY319" fmla="*/ 541249 h 2318589"/>
                <a:gd name="connsiteX320" fmla="*/ 9061261 w 9164601"/>
                <a:gd name="connsiteY320" fmla="*/ 542470 h 2318589"/>
                <a:gd name="connsiteX321" fmla="*/ 9060040 w 9164601"/>
                <a:gd name="connsiteY321" fmla="*/ 546132 h 2318589"/>
                <a:gd name="connsiteX322" fmla="*/ 9058820 w 9164601"/>
                <a:gd name="connsiteY322" fmla="*/ 549794 h 2318589"/>
                <a:gd name="connsiteX323" fmla="*/ 9056378 w 9164601"/>
                <a:gd name="connsiteY323" fmla="*/ 551015 h 2318589"/>
                <a:gd name="connsiteX324" fmla="*/ 9055157 w 9164601"/>
                <a:gd name="connsiteY324" fmla="*/ 555898 h 2318589"/>
                <a:gd name="connsiteX325" fmla="*/ 9052716 w 9164601"/>
                <a:gd name="connsiteY325" fmla="*/ 555898 h 2318589"/>
                <a:gd name="connsiteX326" fmla="*/ 9050275 w 9164601"/>
                <a:gd name="connsiteY326" fmla="*/ 559560 h 2318589"/>
                <a:gd name="connsiteX327" fmla="*/ 9046613 w 9164601"/>
                <a:gd name="connsiteY327" fmla="*/ 562001 h 2318589"/>
                <a:gd name="connsiteX328" fmla="*/ 9042950 w 9164601"/>
                <a:gd name="connsiteY328" fmla="*/ 564443 h 2318589"/>
                <a:gd name="connsiteX329" fmla="*/ 9042950 w 9164601"/>
                <a:gd name="connsiteY329" fmla="*/ 566884 h 2318589"/>
                <a:gd name="connsiteX330" fmla="*/ 9042950 w 9164601"/>
                <a:gd name="connsiteY330" fmla="*/ 569325 h 2318589"/>
                <a:gd name="connsiteX331" fmla="*/ 9038068 w 9164601"/>
                <a:gd name="connsiteY331" fmla="*/ 575429 h 2318589"/>
                <a:gd name="connsiteX332" fmla="*/ 9034406 w 9164601"/>
                <a:gd name="connsiteY332" fmla="*/ 581532 h 2318589"/>
                <a:gd name="connsiteX333" fmla="*/ 9030743 w 9164601"/>
                <a:gd name="connsiteY333" fmla="*/ 583974 h 2318589"/>
                <a:gd name="connsiteX334" fmla="*/ 9027081 w 9164601"/>
                <a:gd name="connsiteY334" fmla="*/ 586415 h 2318589"/>
                <a:gd name="connsiteX335" fmla="*/ 9027081 w 9164601"/>
                <a:gd name="connsiteY335" fmla="*/ 588857 h 2318589"/>
                <a:gd name="connsiteX336" fmla="*/ 9023419 w 9164601"/>
                <a:gd name="connsiteY336" fmla="*/ 590077 h 2318589"/>
                <a:gd name="connsiteX337" fmla="*/ 9020978 w 9164601"/>
                <a:gd name="connsiteY337" fmla="*/ 594960 h 2318589"/>
                <a:gd name="connsiteX338" fmla="*/ 9018536 w 9164601"/>
                <a:gd name="connsiteY338" fmla="*/ 594960 h 2318589"/>
                <a:gd name="connsiteX339" fmla="*/ 9018536 w 9164601"/>
                <a:gd name="connsiteY339" fmla="*/ 596181 h 2318589"/>
                <a:gd name="connsiteX340" fmla="*/ 9018536 w 9164601"/>
                <a:gd name="connsiteY340" fmla="*/ 596181 h 2318589"/>
                <a:gd name="connsiteX341" fmla="*/ 9017316 w 9164601"/>
                <a:gd name="connsiteY341" fmla="*/ 537587 h 2318589"/>
                <a:gd name="connsiteX342" fmla="*/ 9016095 w 9164601"/>
                <a:gd name="connsiteY342" fmla="*/ 596181 h 2318589"/>
                <a:gd name="connsiteX343" fmla="*/ 9014874 w 9164601"/>
                <a:gd name="connsiteY343" fmla="*/ 596181 h 2318589"/>
                <a:gd name="connsiteX344" fmla="*/ 9014874 w 9164601"/>
                <a:gd name="connsiteY344" fmla="*/ 594960 h 2318589"/>
                <a:gd name="connsiteX345" fmla="*/ 9012433 w 9164601"/>
                <a:gd name="connsiteY345" fmla="*/ 594960 h 2318589"/>
                <a:gd name="connsiteX346" fmla="*/ 9009992 w 9164601"/>
                <a:gd name="connsiteY346" fmla="*/ 590077 h 2318589"/>
                <a:gd name="connsiteX347" fmla="*/ 9006329 w 9164601"/>
                <a:gd name="connsiteY347" fmla="*/ 588857 h 2318589"/>
                <a:gd name="connsiteX348" fmla="*/ 9006329 w 9164601"/>
                <a:gd name="connsiteY348" fmla="*/ 586415 h 2318589"/>
                <a:gd name="connsiteX349" fmla="*/ 9002667 w 9164601"/>
                <a:gd name="connsiteY349" fmla="*/ 583974 h 2318589"/>
                <a:gd name="connsiteX350" fmla="*/ 8999005 w 9164601"/>
                <a:gd name="connsiteY350" fmla="*/ 581532 h 2318589"/>
                <a:gd name="connsiteX351" fmla="*/ 8995343 w 9164601"/>
                <a:gd name="connsiteY351" fmla="*/ 575429 h 2318589"/>
                <a:gd name="connsiteX352" fmla="*/ 8990460 w 9164601"/>
                <a:gd name="connsiteY352" fmla="*/ 569325 h 2318589"/>
                <a:gd name="connsiteX353" fmla="*/ 8990460 w 9164601"/>
                <a:gd name="connsiteY353" fmla="*/ 566884 h 2318589"/>
                <a:gd name="connsiteX354" fmla="*/ 8990460 w 9164601"/>
                <a:gd name="connsiteY354" fmla="*/ 564443 h 2318589"/>
                <a:gd name="connsiteX355" fmla="*/ 8986798 w 9164601"/>
                <a:gd name="connsiteY355" fmla="*/ 562001 h 2318589"/>
                <a:gd name="connsiteX356" fmla="*/ 8983136 w 9164601"/>
                <a:gd name="connsiteY356" fmla="*/ 559560 h 2318589"/>
                <a:gd name="connsiteX357" fmla="*/ 8980695 w 9164601"/>
                <a:gd name="connsiteY357" fmla="*/ 555898 h 2318589"/>
                <a:gd name="connsiteX358" fmla="*/ 8978253 w 9164601"/>
                <a:gd name="connsiteY358" fmla="*/ 555898 h 2318589"/>
                <a:gd name="connsiteX359" fmla="*/ 8977033 w 9164601"/>
                <a:gd name="connsiteY359" fmla="*/ 551015 h 2318589"/>
                <a:gd name="connsiteX360" fmla="*/ 8974591 w 9164601"/>
                <a:gd name="connsiteY360" fmla="*/ 549794 h 2318589"/>
                <a:gd name="connsiteX361" fmla="*/ 8973371 w 9164601"/>
                <a:gd name="connsiteY361" fmla="*/ 546132 h 2318589"/>
                <a:gd name="connsiteX362" fmla="*/ 8972150 w 9164601"/>
                <a:gd name="connsiteY362" fmla="*/ 542470 h 2318589"/>
                <a:gd name="connsiteX363" fmla="*/ 8969708 w 9164601"/>
                <a:gd name="connsiteY363" fmla="*/ 541249 h 2318589"/>
                <a:gd name="connsiteX364" fmla="*/ 8968488 w 9164601"/>
                <a:gd name="connsiteY364" fmla="*/ 538808 h 2318589"/>
                <a:gd name="connsiteX365" fmla="*/ 8968488 w 9164601"/>
                <a:gd name="connsiteY365" fmla="*/ 536367 h 2318589"/>
                <a:gd name="connsiteX366" fmla="*/ 8964826 w 9164601"/>
                <a:gd name="connsiteY366" fmla="*/ 531484 h 2318589"/>
                <a:gd name="connsiteX367" fmla="*/ 8961164 w 9164601"/>
                <a:gd name="connsiteY367" fmla="*/ 526601 h 2318589"/>
                <a:gd name="connsiteX368" fmla="*/ 8959943 w 9164601"/>
                <a:gd name="connsiteY368" fmla="*/ 529042 h 2318589"/>
                <a:gd name="connsiteX369" fmla="*/ 8959943 w 9164601"/>
                <a:gd name="connsiteY369" fmla="*/ 532704 h 2318589"/>
                <a:gd name="connsiteX370" fmla="*/ 8962384 w 9164601"/>
                <a:gd name="connsiteY370" fmla="*/ 536367 h 2318589"/>
                <a:gd name="connsiteX371" fmla="*/ 8966046 w 9164601"/>
                <a:gd name="connsiteY371" fmla="*/ 543691 h 2318589"/>
                <a:gd name="connsiteX372" fmla="*/ 8969708 w 9164601"/>
                <a:gd name="connsiteY372" fmla="*/ 552236 h 2318589"/>
                <a:gd name="connsiteX373" fmla="*/ 8970929 w 9164601"/>
                <a:gd name="connsiteY373" fmla="*/ 559560 h 2318589"/>
                <a:gd name="connsiteX374" fmla="*/ 8970929 w 9164601"/>
                <a:gd name="connsiteY374" fmla="*/ 570546 h 2318589"/>
                <a:gd name="connsiteX375" fmla="*/ 8978253 w 9164601"/>
                <a:gd name="connsiteY375" fmla="*/ 577870 h 2318589"/>
                <a:gd name="connsiteX376" fmla="*/ 8984357 w 9164601"/>
                <a:gd name="connsiteY376" fmla="*/ 587636 h 2318589"/>
                <a:gd name="connsiteX377" fmla="*/ 8988019 w 9164601"/>
                <a:gd name="connsiteY377" fmla="*/ 593739 h 2318589"/>
                <a:gd name="connsiteX378" fmla="*/ 8994122 w 9164601"/>
                <a:gd name="connsiteY378" fmla="*/ 607167 h 2318589"/>
                <a:gd name="connsiteX379" fmla="*/ 8994122 w 9164601"/>
                <a:gd name="connsiteY379" fmla="*/ 607167 h 2318589"/>
                <a:gd name="connsiteX380" fmla="*/ 8992902 w 9164601"/>
                <a:gd name="connsiteY380" fmla="*/ 608388 h 2318589"/>
                <a:gd name="connsiteX381" fmla="*/ 8989240 w 9164601"/>
                <a:gd name="connsiteY381" fmla="*/ 607167 h 2318589"/>
                <a:gd name="connsiteX382" fmla="*/ 8984357 w 9164601"/>
                <a:gd name="connsiteY382" fmla="*/ 601064 h 2318589"/>
                <a:gd name="connsiteX383" fmla="*/ 8978253 w 9164601"/>
                <a:gd name="connsiteY383" fmla="*/ 594960 h 2318589"/>
                <a:gd name="connsiteX384" fmla="*/ 8977033 w 9164601"/>
                <a:gd name="connsiteY384" fmla="*/ 592519 h 2318589"/>
                <a:gd name="connsiteX385" fmla="*/ 8975812 w 9164601"/>
                <a:gd name="connsiteY385" fmla="*/ 590077 h 2318589"/>
                <a:gd name="connsiteX386" fmla="*/ 8972150 w 9164601"/>
                <a:gd name="connsiteY386" fmla="*/ 587636 h 2318589"/>
                <a:gd name="connsiteX387" fmla="*/ 8968488 w 9164601"/>
                <a:gd name="connsiteY387" fmla="*/ 585195 h 2318589"/>
                <a:gd name="connsiteX388" fmla="*/ 8966046 w 9164601"/>
                <a:gd name="connsiteY388" fmla="*/ 580312 h 2318589"/>
                <a:gd name="connsiteX389" fmla="*/ 8963605 w 9164601"/>
                <a:gd name="connsiteY389" fmla="*/ 580312 h 2318589"/>
                <a:gd name="connsiteX390" fmla="*/ 8962384 w 9164601"/>
                <a:gd name="connsiteY390" fmla="*/ 575429 h 2318589"/>
                <a:gd name="connsiteX391" fmla="*/ 8959943 w 9164601"/>
                <a:gd name="connsiteY391" fmla="*/ 574208 h 2318589"/>
                <a:gd name="connsiteX392" fmla="*/ 8957501 w 9164601"/>
                <a:gd name="connsiteY392" fmla="*/ 570546 h 2318589"/>
                <a:gd name="connsiteX393" fmla="*/ 8955060 w 9164601"/>
                <a:gd name="connsiteY393" fmla="*/ 566884 h 2318589"/>
                <a:gd name="connsiteX394" fmla="*/ 8952619 w 9164601"/>
                <a:gd name="connsiteY394" fmla="*/ 565663 h 2318589"/>
                <a:gd name="connsiteX395" fmla="*/ 8950177 w 9164601"/>
                <a:gd name="connsiteY395" fmla="*/ 563222 h 2318589"/>
                <a:gd name="connsiteX396" fmla="*/ 8948957 w 9164601"/>
                <a:gd name="connsiteY396" fmla="*/ 560781 h 2318589"/>
                <a:gd name="connsiteX397" fmla="*/ 8944074 w 9164601"/>
                <a:gd name="connsiteY397" fmla="*/ 557118 h 2318589"/>
                <a:gd name="connsiteX398" fmla="*/ 8937970 w 9164601"/>
                <a:gd name="connsiteY398" fmla="*/ 553456 h 2318589"/>
                <a:gd name="connsiteX399" fmla="*/ 8936750 w 9164601"/>
                <a:gd name="connsiteY399" fmla="*/ 555898 h 2318589"/>
                <a:gd name="connsiteX400" fmla="*/ 8937970 w 9164601"/>
                <a:gd name="connsiteY400" fmla="*/ 559560 h 2318589"/>
                <a:gd name="connsiteX401" fmla="*/ 8940412 w 9164601"/>
                <a:gd name="connsiteY401" fmla="*/ 563222 h 2318589"/>
                <a:gd name="connsiteX402" fmla="*/ 8946515 w 9164601"/>
                <a:gd name="connsiteY402" fmla="*/ 571767 h 2318589"/>
                <a:gd name="connsiteX403" fmla="*/ 8952619 w 9164601"/>
                <a:gd name="connsiteY403" fmla="*/ 581532 h 2318589"/>
                <a:gd name="connsiteX404" fmla="*/ 8955060 w 9164601"/>
                <a:gd name="connsiteY404" fmla="*/ 588857 h 2318589"/>
                <a:gd name="connsiteX405" fmla="*/ 8956281 w 9164601"/>
                <a:gd name="connsiteY405" fmla="*/ 601064 h 2318589"/>
                <a:gd name="connsiteX406" fmla="*/ 8964826 w 9164601"/>
                <a:gd name="connsiteY406" fmla="*/ 608388 h 2318589"/>
                <a:gd name="connsiteX407" fmla="*/ 8973371 w 9164601"/>
                <a:gd name="connsiteY407" fmla="*/ 618153 h 2318589"/>
                <a:gd name="connsiteX408" fmla="*/ 8979474 w 9164601"/>
                <a:gd name="connsiteY408" fmla="*/ 624257 h 2318589"/>
                <a:gd name="connsiteX409" fmla="*/ 8981915 w 9164601"/>
                <a:gd name="connsiteY409" fmla="*/ 627919 h 2318589"/>
                <a:gd name="connsiteX410" fmla="*/ 8980695 w 9164601"/>
                <a:gd name="connsiteY410" fmla="*/ 629140 h 2318589"/>
                <a:gd name="connsiteX411" fmla="*/ 8974591 w 9164601"/>
                <a:gd name="connsiteY411" fmla="*/ 627919 h 2318589"/>
                <a:gd name="connsiteX412" fmla="*/ 8970929 w 9164601"/>
                <a:gd name="connsiteY412" fmla="*/ 629140 h 2318589"/>
                <a:gd name="connsiteX413" fmla="*/ 8966046 w 9164601"/>
                <a:gd name="connsiteY413" fmla="*/ 623036 h 2318589"/>
                <a:gd name="connsiteX414" fmla="*/ 8957501 w 9164601"/>
                <a:gd name="connsiteY414" fmla="*/ 618153 h 2318589"/>
                <a:gd name="connsiteX415" fmla="*/ 8956281 w 9164601"/>
                <a:gd name="connsiteY415" fmla="*/ 614491 h 2318589"/>
                <a:gd name="connsiteX416" fmla="*/ 8953839 w 9164601"/>
                <a:gd name="connsiteY416" fmla="*/ 610829 h 2318589"/>
                <a:gd name="connsiteX417" fmla="*/ 8948957 w 9164601"/>
                <a:gd name="connsiteY417" fmla="*/ 609609 h 2318589"/>
                <a:gd name="connsiteX418" fmla="*/ 8944074 w 9164601"/>
                <a:gd name="connsiteY418" fmla="*/ 608388 h 2318589"/>
                <a:gd name="connsiteX419" fmla="*/ 8939191 w 9164601"/>
                <a:gd name="connsiteY419" fmla="*/ 603505 h 2318589"/>
                <a:gd name="connsiteX420" fmla="*/ 8935529 w 9164601"/>
                <a:gd name="connsiteY420" fmla="*/ 604726 h 2318589"/>
                <a:gd name="connsiteX421" fmla="*/ 8933087 w 9164601"/>
                <a:gd name="connsiteY421" fmla="*/ 598622 h 2318589"/>
                <a:gd name="connsiteX422" fmla="*/ 8929425 w 9164601"/>
                <a:gd name="connsiteY422" fmla="*/ 598622 h 2318589"/>
                <a:gd name="connsiteX423" fmla="*/ 8925763 w 9164601"/>
                <a:gd name="connsiteY423" fmla="*/ 594960 h 2318589"/>
                <a:gd name="connsiteX424" fmla="*/ 8922101 w 9164601"/>
                <a:gd name="connsiteY424" fmla="*/ 591298 h 2318589"/>
                <a:gd name="connsiteX425" fmla="*/ 8918439 w 9164601"/>
                <a:gd name="connsiteY425" fmla="*/ 590077 h 2318589"/>
                <a:gd name="connsiteX426" fmla="*/ 8915998 w 9164601"/>
                <a:gd name="connsiteY426" fmla="*/ 587636 h 2318589"/>
                <a:gd name="connsiteX427" fmla="*/ 8914777 w 9164601"/>
                <a:gd name="connsiteY427" fmla="*/ 583974 h 2318589"/>
                <a:gd name="connsiteX428" fmla="*/ 8907453 w 9164601"/>
                <a:gd name="connsiteY428" fmla="*/ 579091 h 2318589"/>
                <a:gd name="connsiteX429" fmla="*/ 8900129 w 9164601"/>
                <a:gd name="connsiteY429" fmla="*/ 574208 h 2318589"/>
                <a:gd name="connsiteX430" fmla="*/ 8898908 w 9164601"/>
                <a:gd name="connsiteY430" fmla="*/ 577870 h 2318589"/>
                <a:gd name="connsiteX431" fmla="*/ 8900129 w 9164601"/>
                <a:gd name="connsiteY431" fmla="*/ 582753 h 2318589"/>
                <a:gd name="connsiteX432" fmla="*/ 8903791 w 9164601"/>
                <a:gd name="connsiteY432" fmla="*/ 586415 h 2318589"/>
                <a:gd name="connsiteX433" fmla="*/ 8911115 w 9164601"/>
                <a:gd name="connsiteY433" fmla="*/ 596181 h 2318589"/>
                <a:gd name="connsiteX434" fmla="*/ 8919660 w 9164601"/>
                <a:gd name="connsiteY434" fmla="*/ 607167 h 2318589"/>
                <a:gd name="connsiteX435" fmla="*/ 8924543 w 9164601"/>
                <a:gd name="connsiteY435" fmla="*/ 615712 h 2318589"/>
                <a:gd name="connsiteX436" fmla="*/ 8930646 w 9164601"/>
                <a:gd name="connsiteY436" fmla="*/ 630360 h 2318589"/>
                <a:gd name="connsiteX437" fmla="*/ 8944074 w 9164601"/>
                <a:gd name="connsiteY437" fmla="*/ 636464 h 2318589"/>
                <a:gd name="connsiteX438" fmla="*/ 8957501 w 9164601"/>
                <a:gd name="connsiteY438" fmla="*/ 645009 h 2318589"/>
                <a:gd name="connsiteX439" fmla="*/ 8967267 w 9164601"/>
                <a:gd name="connsiteY439" fmla="*/ 649892 h 2318589"/>
                <a:gd name="connsiteX440" fmla="*/ 8974591 w 9164601"/>
                <a:gd name="connsiteY440" fmla="*/ 655995 h 2318589"/>
                <a:gd name="connsiteX441" fmla="*/ 8973371 w 9164601"/>
                <a:gd name="connsiteY441" fmla="*/ 657216 h 2318589"/>
                <a:gd name="connsiteX442" fmla="*/ 8967267 w 9164601"/>
                <a:gd name="connsiteY442" fmla="*/ 657216 h 2318589"/>
                <a:gd name="connsiteX443" fmla="*/ 8956281 w 9164601"/>
                <a:gd name="connsiteY443" fmla="*/ 652333 h 2318589"/>
                <a:gd name="connsiteX444" fmla="*/ 8945294 w 9164601"/>
                <a:gd name="connsiteY444" fmla="*/ 648671 h 2318589"/>
                <a:gd name="connsiteX445" fmla="*/ 8942853 w 9164601"/>
                <a:gd name="connsiteY445" fmla="*/ 646230 h 2318589"/>
                <a:gd name="connsiteX446" fmla="*/ 8939191 w 9164601"/>
                <a:gd name="connsiteY446" fmla="*/ 643788 h 2318589"/>
                <a:gd name="connsiteX447" fmla="*/ 8933087 w 9164601"/>
                <a:gd name="connsiteY447" fmla="*/ 643788 h 2318589"/>
                <a:gd name="connsiteX448" fmla="*/ 8926984 w 9164601"/>
                <a:gd name="connsiteY448" fmla="*/ 643788 h 2318589"/>
                <a:gd name="connsiteX449" fmla="*/ 8920880 w 9164601"/>
                <a:gd name="connsiteY449" fmla="*/ 640126 h 2318589"/>
                <a:gd name="connsiteX450" fmla="*/ 8918439 w 9164601"/>
                <a:gd name="connsiteY450" fmla="*/ 642567 h 2318589"/>
                <a:gd name="connsiteX451" fmla="*/ 8913556 w 9164601"/>
                <a:gd name="connsiteY451" fmla="*/ 637685 h 2318589"/>
                <a:gd name="connsiteX452" fmla="*/ 8909894 w 9164601"/>
                <a:gd name="connsiteY452" fmla="*/ 638905 h 2318589"/>
                <a:gd name="connsiteX453" fmla="*/ 8905011 w 9164601"/>
                <a:gd name="connsiteY453" fmla="*/ 636464 h 2318589"/>
                <a:gd name="connsiteX454" fmla="*/ 8900129 w 9164601"/>
                <a:gd name="connsiteY454" fmla="*/ 634023 h 2318589"/>
                <a:gd name="connsiteX455" fmla="*/ 8896466 w 9164601"/>
                <a:gd name="connsiteY455" fmla="*/ 634023 h 2318589"/>
                <a:gd name="connsiteX456" fmla="*/ 8892804 w 9164601"/>
                <a:gd name="connsiteY456" fmla="*/ 631581 h 2318589"/>
                <a:gd name="connsiteX457" fmla="*/ 8890363 w 9164601"/>
                <a:gd name="connsiteY457" fmla="*/ 629140 h 2318589"/>
                <a:gd name="connsiteX458" fmla="*/ 8881818 w 9164601"/>
                <a:gd name="connsiteY458" fmla="*/ 627919 h 2318589"/>
                <a:gd name="connsiteX459" fmla="*/ 8873273 w 9164601"/>
                <a:gd name="connsiteY459" fmla="*/ 626698 h 2318589"/>
                <a:gd name="connsiteX460" fmla="*/ 8874494 w 9164601"/>
                <a:gd name="connsiteY460" fmla="*/ 630360 h 2318589"/>
                <a:gd name="connsiteX461" fmla="*/ 8878156 w 9164601"/>
                <a:gd name="connsiteY461" fmla="*/ 634023 h 2318589"/>
                <a:gd name="connsiteX462" fmla="*/ 8883039 w 9164601"/>
                <a:gd name="connsiteY462" fmla="*/ 636464 h 2318589"/>
                <a:gd name="connsiteX463" fmla="*/ 8895246 w 9164601"/>
                <a:gd name="connsiteY463" fmla="*/ 642567 h 2318589"/>
                <a:gd name="connsiteX464" fmla="*/ 8908673 w 9164601"/>
                <a:gd name="connsiteY464" fmla="*/ 649892 h 2318589"/>
                <a:gd name="connsiteX465" fmla="*/ 8915998 w 9164601"/>
                <a:gd name="connsiteY465" fmla="*/ 657216 h 2318589"/>
                <a:gd name="connsiteX466" fmla="*/ 8925763 w 9164601"/>
                <a:gd name="connsiteY466" fmla="*/ 670644 h 2318589"/>
                <a:gd name="connsiteX467" fmla="*/ 8940412 w 9164601"/>
                <a:gd name="connsiteY467" fmla="*/ 673085 h 2318589"/>
                <a:gd name="connsiteX468" fmla="*/ 8955060 w 9164601"/>
                <a:gd name="connsiteY468" fmla="*/ 679188 h 2318589"/>
                <a:gd name="connsiteX469" fmla="*/ 8964826 w 9164601"/>
                <a:gd name="connsiteY469" fmla="*/ 684071 h 2318589"/>
                <a:gd name="connsiteX470" fmla="*/ 8974591 w 9164601"/>
                <a:gd name="connsiteY470" fmla="*/ 691395 h 2318589"/>
                <a:gd name="connsiteX471" fmla="*/ 8972150 w 9164601"/>
                <a:gd name="connsiteY471" fmla="*/ 695058 h 2318589"/>
                <a:gd name="connsiteX472" fmla="*/ 8966046 w 9164601"/>
                <a:gd name="connsiteY472" fmla="*/ 696278 h 2318589"/>
                <a:gd name="connsiteX473" fmla="*/ 8956281 w 9164601"/>
                <a:gd name="connsiteY473" fmla="*/ 693837 h 2318589"/>
                <a:gd name="connsiteX474" fmla="*/ 8946515 w 9164601"/>
                <a:gd name="connsiteY474" fmla="*/ 691395 h 2318589"/>
                <a:gd name="connsiteX475" fmla="*/ 8944074 w 9164601"/>
                <a:gd name="connsiteY475" fmla="*/ 688954 h 2318589"/>
                <a:gd name="connsiteX476" fmla="*/ 8941632 w 9164601"/>
                <a:gd name="connsiteY476" fmla="*/ 686513 h 2318589"/>
                <a:gd name="connsiteX477" fmla="*/ 8935529 w 9164601"/>
                <a:gd name="connsiteY477" fmla="*/ 686513 h 2318589"/>
                <a:gd name="connsiteX478" fmla="*/ 8929425 w 9164601"/>
                <a:gd name="connsiteY478" fmla="*/ 686513 h 2318589"/>
                <a:gd name="connsiteX479" fmla="*/ 8923322 w 9164601"/>
                <a:gd name="connsiteY479" fmla="*/ 682851 h 2318589"/>
                <a:gd name="connsiteX480" fmla="*/ 8920880 w 9164601"/>
                <a:gd name="connsiteY480" fmla="*/ 685292 h 2318589"/>
                <a:gd name="connsiteX481" fmla="*/ 8915998 w 9164601"/>
                <a:gd name="connsiteY481" fmla="*/ 680409 h 2318589"/>
                <a:gd name="connsiteX482" fmla="*/ 8912336 w 9164601"/>
                <a:gd name="connsiteY482" fmla="*/ 681630 h 2318589"/>
                <a:gd name="connsiteX483" fmla="*/ 8907453 w 9164601"/>
                <a:gd name="connsiteY483" fmla="*/ 679188 h 2318589"/>
                <a:gd name="connsiteX484" fmla="*/ 8902570 w 9164601"/>
                <a:gd name="connsiteY484" fmla="*/ 676747 h 2318589"/>
                <a:gd name="connsiteX485" fmla="*/ 8898908 w 9164601"/>
                <a:gd name="connsiteY485" fmla="*/ 676747 h 2318589"/>
                <a:gd name="connsiteX486" fmla="*/ 8895246 w 9164601"/>
                <a:gd name="connsiteY486" fmla="*/ 675526 h 2318589"/>
                <a:gd name="connsiteX487" fmla="*/ 8891584 w 9164601"/>
                <a:gd name="connsiteY487" fmla="*/ 673085 h 2318589"/>
                <a:gd name="connsiteX488" fmla="*/ 8885480 w 9164601"/>
                <a:gd name="connsiteY488" fmla="*/ 671864 h 2318589"/>
                <a:gd name="connsiteX489" fmla="*/ 8885480 w 9164601"/>
                <a:gd name="connsiteY489" fmla="*/ 670644 h 2318589"/>
                <a:gd name="connsiteX490" fmla="*/ 8879377 w 9164601"/>
                <a:gd name="connsiteY490" fmla="*/ 663319 h 2318589"/>
                <a:gd name="connsiteX491" fmla="*/ 8874494 w 9164601"/>
                <a:gd name="connsiteY491" fmla="*/ 660878 h 2318589"/>
                <a:gd name="connsiteX492" fmla="*/ 8874494 w 9164601"/>
                <a:gd name="connsiteY492" fmla="*/ 652333 h 2318589"/>
                <a:gd name="connsiteX493" fmla="*/ 8870832 w 9164601"/>
                <a:gd name="connsiteY493" fmla="*/ 655995 h 2318589"/>
                <a:gd name="connsiteX494" fmla="*/ 8869611 w 9164601"/>
                <a:gd name="connsiteY494" fmla="*/ 663319 h 2318589"/>
                <a:gd name="connsiteX495" fmla="*/ 8873273 w 9164601"/>
                <a:gd name="connsiteY495" fmla="*/ 670644 h 2318589"/>
                <a:gd name="connsiteX496" fmla="*/ 8876935 w 9164601"/>
                <a:gd name="connsiteY496" fmla="*/ 674306 h 2318589"/>
                <a:gd name="connsiteX497" fmla="*/ 8874494 w 9164601"/>
                <a:gd name="connsiteY497" fmla="*/ 674306 h 2318589"/>
                <a:gd name="connsiteX498" fmla="*/ 8875715 w 9164601"/>
                <a:gd name="connsiteY498" fmla="*/ 677968 h 2318589"/>
                <a:gd name="connsiteX499" fmla="*/ 8879377 w 9164601"/>
                <a:gd name="connsiteY499" fmla="*/ 680409 h 2318589"/>
                <a:gd name="connsiteX500" fmla="*/ 8880597 w 9164601"/>
                <a:gd name="connsiteY500" fmla="*/ 680409 h 2318589"/>
                <a:gd name="connsiteX501" fmla="*/ 8883039 w 9164601"/>
                <a:gd name="connsiteY501" fmla="*/ 686513 h 2318589"/>
                <a:gd name="connsiteX502" fmla="*/ 8890363 w 9164601"/>
                <a:gd name="connsiteY502" fmla="*/ 692616 h 2318589"/>
                <a:gd name="connsiteX503" fmla="*/ 8897687 w 9164601"/>
                <a:gd name="connsiteY503" fmla="*/ 697499 h 2318589"/>
                <a:gd name="connsiteX504" fmla="*/ 8906232 w 9164601"/>
                <a:gd name="connsiteY504" fmla="*/ 706044 h 2318589"/>
                <a:gd name="connsiteX505" fmla="*/ 8917218 w 9164601"/>
                <a:gd name="connsiteY505" fmla="*/ 721913 h 2318589"/>
                <a:gd name="connsiteX506" fmla="*/ 8934308 w 9164601"/>
                <a:gd name="connsiteY506" fmla="*/ 725575 h 2318589"/>
                <a:gd name="connsiteX507" fmla="*/ 8951398 w 9164601"/>
                <a:gd name="connsiteY507" fmla="*/ 732899 h 2318589"/>
                <a:gd name="connsiteX508" fmla="*/ 8963605 w 9164601"/>
                <a:gd name="connsiteY508" fmla="*/ 737782 h 2318589"/>
                <a:gd name="connsiteX509" fmla="*/ 8979474 w 9164601"/>
                <a:gd name="connsiteY509" fmla="*/ 748769 h 2318589"/>
                <a:gd name="connsiteX510" fmla="*/ 8978253 w 9164601"/>
                <a:gd name="connsiteY510" fmla="*/ 751210 h 2318589"/>
                <a:gd name="connsiteX511" fmla="*/ 8972150 w 9164601"/>
                <a:gd name="connsiteY511" fmla="*/ 751210 h 2318589"/>
                <a:gd name="connsiteX512" fmla="*/ 8961164 w 9164601"/>
                <a:gd name="connsiteY512" fmla="*/ 747548 h 2318589"/>
                <a:gd name="connsiteX513" fmla="*/ 8950177 w 9164601"/>
                <a:gd name="connsiteY513" fmla="*/ 745106 h 2318589"/>
                <a:gd name="connsiteX514" fmla="*/ 8947736 w 9164601"/>
                <a:gd name="connsiteY514" fmla="*/ 742665 h 2318589"/>
                <a:gd name="connsiteX515" fmla="*/ 8944074 w 9164601"/>
                <a:gd name="connsiteY515" fmla="*/ 740223 h 2318589"/>
                <a:gd name="connsiteX516" fmla="*/ 8937970 w 9164601"/>
                <a:gd name="connsiteY516" fmla="*/ 741444 h 2318589"/>
                <a:gd name="connsiteX517" fmla="*/ 8931867 w 9164601"/>
                <a:gd name="connsiteY517" fmla="*/ 742665 h 2318589"/>
                <a:gd name="connsiteX518" fmla="*/ 8925763 w 9164601"/>
                <a:gd name="connsiteY518" fmla="*/ 740223 h 2318589"/>
                <a:gd name="connsiteX519" fmla="*/ 8923322 w 9164601"/>
                <a:gd name="connsiteY519" fmla="*/ 742665 h 2318589"/>
                <a:gd name="connsiteX520" fmla="*/ 8918439 w 9164601"/>
                <a:gd name="connsiteY520" fmla="*/ 737782 h 2318589"/>
                <a:gd name="connsiteX521" fmla="*/ 8914777 w 9164601"/>
                <a:gd name="connsiteY521" fmla="*/ 739003 h 2318589"/>
                <a:gd name="connsiteX522" fmla="*/ 8909894 w 9164601"/>
                <a:gd name="connsiteY522" fmla="*/ 736562 h 2318589"/>
                <a:gd name="connsiteX523" fmla="*/ 8905011 w 9164601"/>
                <a:gd name="connsiteY523" fmla="*/ 734120 h 2318589"/>
                <a:gd name="connsiteX524" fmla="*/ 8901349 w 9164601"/>
                <a:gd name="connsiteY524" fmla="*/ 734120 h 2318589"/>
                <a:gd name="connsiteX525" fmla="*/ 8897687 w 9164601"/>
                <a:gd name="connsiteY525" fmla="*/ 731679 h 2318589"/>
                <a:gd name="connsiteX526" fmla="*/ 8895246 w 9164601"/>
                <a:gd name="connsiteY526" fmla="*/ 729237 h 2318589"/>
                <a:gd name="connsiteX527" fmla="*/ 8887922 w 9164601"/>
                <a:gd name="connsiteY527" fmla="*/ 725575 h 2318589"/>
                <a:gd name="connsiteX528" fmla="*/ 8880597 w 9164601"/>
                <a:gd name="connsiteY528" fmla="*/ 719472 h 2318589"/>
                <a:gd name="connsiteX529" fmla="*/ 8879377 w 9164601"/>
                <a:gd name="connsiteY529" fmla="*/ 724355 h 2318589"/>
                <a:gd name="connsiteX530" fmla="*/ 8881818 w 9164601"/>
                <a:gd name="connsiteY530" fmla="*/ 730458 h 2318589"/>
                <a:gd name="connsiteX531" fmla="*/ 8886701 w 9164601"/>
                <a:gd name="connsiteY531" fmla="*/ 735341 h 2318589"/>
                <a:gd name="connsiteX532" fmla="*/ 8891584 w 9164601"/>
                <a:gd name="connsiteY532" fmla="*/ 737782 h 2318589"/>
                <a:gd name="connsiteX533" fmla="*/ 8897687 w 9164601"/>
                <a:gd name="connsiteY533" fmla="*/ 743886 h 2318589"/>
                <a:gd name="connsiteX534" fmla="*/ 8905011 w 9164601"/>
                <a:gd name="connsiteY534" fmla="*/ 747548 h 2318589"/>
                <a:gd name="connsiteX535" fmla="*/ 8911115 w 9164601"/>
                <a:gd name="connsiteY535" fmla="*/ 751210 h 2318589"/>
                <a:gd name="connsiteX536" fmla="*/ 8919660 w 9164601"/>
                <a:gd name="connsiteY536" fmla="*/ 757313 h 2318589"/>
                <a:gd name="connsiteX537" fmla="*/ 8922101 w 9164601"/>
                <a:gd name="connsiteY537" fmla="*/ 760976 h 2318589"/>
                <a:gd name="connsiteX538" fmla="*/ 8919660 w 9164601"/>
                <a:gd name="connsiteY538" fmla="*/ 763417 h 2318589"/>
                <a:gd name="connsiteX539" fmla="*/ 8914777 w 9164601"/>
                <a:gd name="connsiteY539" fmla="*/ 758534 h 2318589"/>
                <a:gd name="connsiteX540" fmla="*/ 8911115 w 9164601"/>
                <a:gd name="connsiteY540" fmla="*/ 759755 h 2318589"/>
                <a:gd name="connsiteX541" fmla="*/ 8906232 w 9164601"/>
                <a:gd name="connsiteY541" fmla="*/ 757313 h 2318589"/>
                <a:gd name="connsiteX542" fmla="*/ 8901349 w 9164601"/>
                <a:gd name="connsiteY542" fmla="*/ 754872 h 2318589"/>
                <a:gd name="connsiteX543" fmla="*/ 8897687 w 9164601"/>
                <a:gd name="connsiteY543" fmla="*/ 754872 h 2318589"/>
                <a:gd name="connsiteX544" fmla="*/ 8894025 w 9164601"/>
                <a:gd name="connsiteY544" fmla="*/ 752430 h 2318589"/>
                <a:gd name="connsiteX545" fmla="*/ 8891584 w 9164601"/>
                <a:gd name="connsiteY545" fmla="*/ 749989 h 2318589"/>
                <a:gd name="connsiteX546" fmla="*/ 8883039 w 9164601"/>
                <a:gd name="connsiteY546" fmla="*/ 747548 h 2318589"/>
                <a:gd name="connsiteX547" fmla="*/ 8873273 w 9164601"/>
                <a:gd name="connsiteY547" fmla="*/ 745106 h 2318589"/>
                <a:gd name="connsiteX548" fmla="*/ 8873273 w 9164601"/>
                <a:gd name="connsiteY548" fmla="*/ 748769 h 2318589"/>
                <a:gd name="connsiteX549" fmla="*/ 8876935 w 9164601"/>
                <a:gd name="connsiteY549" fmla="*/ 752430 h 2318589"/>
                <a:gd name="connsiteX550" fmla="*/ 8881818 w 9164601"/>
                <a:gd name="connsiteY550" fmla="*/ 754872 h 2318589"/>
                <a:gd name="connsiteX551" fmla="*/ 8894025 w 9164601"/>
                <a:gd name="connsiteY551" fmla="*/ 762196 h 2318589"/>
                <a:gd name="connsiteX552" fmla="*/ 8907453 w 9164601"/>
                <a:gd name="connsiteY552" fmla="*/ 769520 h 2318589"/>
                <a:gd name="connsiteX553" fmla="*/ 8914777 w 9164601"/>
                <a:gd name="connsiteY553" fmla="*/ 776844 h 2318589"/>
                <a:gd name="connsiteX554" fmla="*/ 8925763 w 9164601"/>
                <a:gd name="connsiteY554" fmla="*/ 790272 h 2318589"/>
                <a:gd name="connsiteX555" fmla="*/ 8929425 w 9164601"/>
                <a:gd name="connsiteY555" fmla="*/ 791493 h 2318589"/>
                <a:gd name="connsiteX556" fmla="*/ 8929425 w 9164601"/>
                <a:gd name="connsiteY556" fmla="*/ 792714 h 2318589"/>
                <a:gd name="connsiteX557" fmla="*/ 8923322 w 9164601"/>
                <a:gd name="connsiteY557" fmla="*/ 793934 h 2318589"/>
                <a:gd name="connsiteX558" fmla="*/ 8915998 w 9164601"/>
                <a:gd name="connsiteY558" fmla="*/ 790272 h 2318589"/>
                <a:gd name="connsiteX559" fmla="*/ 8913556 w 9164601"/>
                <a:gd name="connsiteY559" fmla="*/ 792714 h 2318589"/>
                <a:gd name="connsiteX560" fmla="*/ 8908673 w 9164601"/>
                <a:gd name="connsiteY560" fmla="*/ 786610 h 2318589"/>
                <a:gd name="connsiteX561" fmla="*/ 8905011 w 9164601"/>
                <a:gd name="connsiteY561" fmla="*/ 787831 h 2318589"/>
                <a:gd name="connsiteX562" fmla="*/ 8900129 w 9164601"/>
                <a:gd name="connsiteY562" fmla="*/ 785390 h 2318589"/>
                <a:gd name="connsiteX563" fmla="*/ 8895246 w 9164601"/>
                <a:gd name="connsiteY563" fmla="*/ 782948 h 2318589"/>
                <a:gd name="connsiteX564" fmla="*/ 8891584 w 9164601"/>
                <a:gd name="connsiteY564" fmla="*/ 781727 h 2318589"/>
                <a:gd name="connsiteX565" fmla="*/ 8887922 w 9164601"/>
                <a:gd name="connsiteY565" fmla="*/ 779286 h 2318589"/>
                <a:gd name="connsiteX566" fmla="*/ 8885480 w 9164601"/>
                <a:gd name="connsiteY566" fmla="*/ 775624 h 2318589"/>
                <a:gd name="connsiteX567" fmla="*/ 8876935 w 9164601"/>
                <a:gd name="connsiteY567" fmla="*/ 770741 h 2318589"/>
                <a:gd name="connsiteX568" fmla="*/ 8868390 w 9164601"/>
                <a:gd name="connsiteY568" fmla="*/ 765858 h 2318589"/>
                <a:gd name="connsiteX569" fmla="*/ 8867170 w 9164601"/>
                <a:gd name="connsiteY569" fmla="*/ 770741 h 2318589"/>
                <a:gd name="connsiteX570" fmla="*/ 8869611 w 9164601"/>
                <a:gd name="connsiteY570" fmla="*/ 775624 h 2318589"/>
                <a:gd name="connsiteX571" fmla="*/ 8874494 w 9164601"/>
                <a:gd name="connsiteY571" fmla="*/ 780507 h 2318589"/>
                <a:gd name="connsiteX572" fmla="*/ 8886701 w 9164601"/>
                <a:gd name="connsiteY572" fmla="*/ 790272 h 2318589"/>
                <a:gd name="connsiteX573" fmla="*/ 8894025 w 9164601"/>
                <a:gd name="connsiteY573" fmla="*/ 795155 h 2318589"/>
                <a:gd name="connsiteX574" fmla="*/ 8901349 w 9164601"/>
                <a:gd name="connsiteY574" fmla="*/ 800038 h 2318589"/>
                <a:gd name="connsiteX575" fmla="*/ 8909894 w 9164601"/>
                <a:gd name="connsiteY575" fmla="*/ 808583 h 2318589"/>
                <a:gd name="connsiteX576" fmla="*/ 8912336 w 9164601"/>
                <a:gd name="connsiteY576" fmla="*/ 813466 h 2318589"/>
                <a:gd name="connsiteX577" fmla="*/ 8909894 w 9164601"/>
                <a:gd name="connsiteY577" fmla="*/ 814686 h 2318589"/>
                <a:gd name="connsiteX578" fmla="*/ 8902570 w 9164601"/>
                <a:gd name="connsiteY578" fmla="*/ 809804 h 2318589"/>
                <a:gd name="connsiteX579" fmla="*/ 8898908 w 9164601"/>
                <a:gd name="connsiteY579" fmla="*/ 811024 h 2318589"/>
                <a:gd name="connsiteX580" fmla="*/ 8892804 w 9164601"/>
                <a:gd name="connsiteY580" fmla="*/ 809804 h 2318589"/>
                <a:gd name="connsiteX581" fmla="*/ 8886701 w 9164601"/>
                <a:gd name="connsiteY581" fmla="*/ 808583 h 2318589"/>
                <a:gd name="connsiteX582" fmla="*/ 8883039 w 9164601"/>
                <a:gd name="connsiteY582" fmla="*/ 809804 h 2318589"/>
                <a:gd name="connsiteX583" fmla="*/ 8878156 w 9164601"/>
                <a:gd name="connsiteY583" fmla="*/ 808583 h 2318589"/>
                <a:gd name="connsiteX584" fmla="*/ 8874494 w 9164601"/>
                <a:gd name="connsiteY584" fmla="*/ 806141 h 2318589"/>
                <a:gd name="connsiteX585" fmla="*/ 8864728 w 9164601"/>
                <a:gd name="connsiteY585" fmla="*/ 806141 h 2318589"/>
                <a:gd name="connsiteX586" fmla="*/ 8854963 w 9164601"/>
                <a:gd name="connsiteY586" fmla="*/ 807362 h 2318589"/>
                <a:gd name="connsiteX587" fmla="*/ 8856183 w 9164601"/>
                <a:gd name="connsiteY587" fmla="*/ 811024 h 2318589"/>
                <a:gd name="connsiteX588" fmla="*/ 8861066 w 9164601"/>
                <a:gd name="connsiteY588" fmla="*/ 813466 h 2318589"/>
                <a:gd name="connsiteX589" fmla="*/ 8867170 w 9164601"/>
                <a:gd name="connsiteY589" fmla="*/ 814686 h 2318589"/>
                <a:gd name="connsiteX590" fmla="*/ 8880597 w 9164601"/>
                <a:gd name="connsiteY590" fmla="*/ 818348 h 2318589"/>
                <a:gd name="connsiteX591" fmla="*/ 8896466 w 9164601"/>
                <a:gd name="connsiteY591" fmla="*/ 823231 h 2318589"/>
                <a:gd name="connsiteX592" fmla="*/ 8906232 w 9164601"/>
                <a:gd name="connsiteY592" fmla="*/ 829335 h 2318589"/>
                <a:gd name="connsiteX593" fmla="*/ 8919660 w 9164601"/>
                <a:gd name="connsiteY593" fmla="*/ 841542 h 2318589"/>
                <a:gd name="connsiteX594" fmla="*/ 8935529 w 9164601"/>
                <a:gd name="connsiteY594" fmla="*/ 842762 h 2318589"/>
                <a:gd name="connsiteX595" fmla="*/ 8952619 w 9164601"/>
                <a:gd name="connsiteY595" fmla="*/ 847645 h 2318589"/>
                <a:gd name="connsiteX596" fmla="*/ 8964826 w 9164601"/>
                <a:gd name="connsiteY596" fmla="*/ 851307 h 2318589"/>
                <a:gd name="connsiteX597" fmla="*/ 8986798 w 9164601"/>
                <a:gd name="connsiteY597" fmla="*/ 862294 h 2318589"/>
                <a:gd name="connsiteX598" fmla="*/ 8989240 w 9164601"/>
                <a:gd name="connsiteY598" fmla="*/ 863514 h 2318589"/>
                <a:gd name="connsiteX599" fmla="*/ 8988019 w 9164601"/>
                <a:gd name="connsiteY599" fmla="*/ 864735 h 2318589"/>
                <a:gd name="connsiteX600" fmla="*/ 8981915 w 9164601"/>
                <a:gd name="connsiteY600" fmla="*/ 868397 h 2318589"/>
                <a:gd name="connsiteX601" fmla="*/ 8979474 w 9164601"/>
                <a:gd name="connsiteY601" fmla="*/ 865956 h 2318589"/>
                <a:gd name="connsiteX602" fmla="*/ 8970929 w 9164601"/>
                <a:gd name="connsiteY602" fmla="*/ 867176 h 2318589"/>
                <a:gd name="connsiteX603" fmla="*/ 8963605 w 9164601"/>
                <a:gd name="connsiteY603" fmla="*/ 869618 h 2318589"/>
                <a:gd name="connsiteX604" fmla="*/ 8948957 w 9164601"/>
                <a:gd name="connsiteY604" fmla="*/ 867176 h 2318589"/>
                <a:gd name="connsiteX605" fmla="*/ 8934308 w 9164601"/>
                <a:gd name="connsiteY605" fmla="*/ 865956 h 2318589"/>
                <a:gd name="connsiteX606" fmla="*/ 8930646 w 9164601"/>
                <a:gd name="connsiteY606" fmla="*/ 863514 h 2318589"/>
                <a:gd name="connsiteX607" fmla="*/ 8925763 w 9164601"/>
                <a:gd name="connsiteY607" fmla="*/ 861073 h 2318589"/>
                <a:gd name="connsiteX608" fmla="*/ 8918439 w 9164601"/>
                <a:gd name="connsiteY608" fmla="*/ 863514 h 2318589"/>
                <a:gd name="connsiteX609" fmla="*/ 8911115 w 9164601"/>
                <a:gd name="connsiteY609" fmla="*/ 865956 h 2318589"/>
                <a:gd name="connsiteX610" fmla="*/ 8902570 w 9164601"/>
                <a:gd name="connsiteY610" fmla="*/ 863514 h 2318589"/>
                <a:gd name="connsiteX611" fmla="*/ 8900129 w 9164601"/>
                <a:gd name="connsiteY611" fmla="*/ 867176 h 2318589"/>
                <a:gd name="connsiteX612" fmla="*/ 8892804 w 9164601"/>
                <a:gd name="connsiteY612" fmla="*/ 862294 h 2318589"/>
                <a:gd name="connsiteX613" fmla="*/ 8887922 w 9164601"/>
                <a:gd name="connsiteY613" fmla="*/ 864735 h 2318589"/>
                <a:gd name="connsiteX614" fmla="*/ 8880597 w 9164601"/>
                <a:gd name="connsiteY614" fmla="*/ 863514 h 2318589"/>
                <a:gd name="connsiteX615" fmla="*/ 8873273 w 9164601"/>
                <a:gd name="connsiteY615" fmla="*/ 862294 h 2318589"/>
                <a:gd name="connsiteX616" fmla="*/ 8868390 w 9164601"/>
                <a:gd name="connsiteY616" fmla="*/ 863514 h 2318589"/>
                <a:gd name="connsiteX617" fmla="*/ 8863508 w 9164601"/>
                <a:gd name="connsiteY617" fmla="*/ 862294 h 2318589"/>
                <a:gd name="connsiteX618" fmla="*/ 8858625 w 9164601"/>
                <a:gd name="connsiteY618" fmla="*/ 859852 h 2318589"/>
                <a:gd name="connsiteX619" fmla="*/ 8847638 w 9164601"/>
                <a:gd name="connsiteY619" fmla="*/ 861073 h 2318589"/>
                <a:gd name="connsiteX620" fmla="*/ 8836652 w 9164601"/>
                <a:gd name="connsiteY620" fmla="*/ 862294 h 2318589"/>
                <a:gd name="connsiteX621" fmla="*/ 8839094 w 9164601"/>
                <a:gd name="connsiteY621" fmla="*/ 867176 h 2318589"/>
                <a:gd name="connsiteX622" fmla="*/ 8843976 w 9164601"/>
                <a:gd name="connsiteY622" fmla="*/ 870839 h 2318589"/>
                <a:gd name="connsiteX623" fmla="*/ 8851301 w 9164601"/>
                <a:gd name="connsiteY623" fmla="*/ 872059 h 2318589"/>
                <a:gd name="connsiteX624" fmla="*/ 8867170 w 9164601"/>
                <a:gd name="connsiteY624" fmla="*/ 875721 h 2318589"/>
                <a:gd name="connsiteX625" fmla="*/ 8885480 w 9164601"/>
                <a:gd name="connsiteY625" fmla="*/ 880604 h 2318589"/>
                <a:gd name="connsiteX626" fmla="*/ 8897687 w 9164601"/>
                <a:gd name="connsiteY626" fmla="*/ 886708 h 2318589"/>
                <a:gd name="connsiteX627" fmla="*/ 8898908 w 9164601"/>
                <a:gd name="connsiteY627" fmla="*/ 887928 h 2318589"/>
                <a:gd name="connsiteX628" fmla="*/ 8897687 w 9164601"/>
                <a:gd name="connsiteY628" fmla="*/ 887928 h 2318589"/>
                <a:gd name="connsiteX629" fmla="*/ 8894025 w 9164601"/>
                <a:gd name="connsiteY629" fmla="*/ 886708 h 2318589"/>
                <a:gd name="connsiteX630" fmla="*/ 8885480 w 9164601"/>
                <a:gd name="connsiteY630" fmla="*/ 889149 h 2318589"/>
                <a:gd name="connsiteX631" fmla="*/ 8878156 w 9164601"/>
                <a:gd name="connsiteY631" fmla="*/ 892811 h 2318589"/>
                <a:gd name="connsiteX632" fmla="*/ 8880597 w 9164601"/>
                <a:gd name="connsiteY632" fmla="*/ 895253 h 2318589"/>
                <a:gd name="connsiteX633" fmla="*/ 8884259 w 9164601"/>
                <a:gd name="connsiteY633" fmla="*/ 896473 h 2318589"/>
                <a:gd name="connsiteX634" fmla="*/ 8889142 w 9164601"/>
                <a:gd name="connsiteY634" fmla="*/ 895253 h 2318589"/>
                <a:gd name="connsiteX635" fmla="*/ 8901349 w 9164601"/>
                <a:gd name="connsiteY635" fmla="*/ 896473 h 2318589"/>
                <a:gd name="connsiteX636" fmla="*/ 8909894 w 9164601"/>
                <a:gd name="connsiteY636" fmla="*/ 897694 h 2318589"/>
                <a:gd name="connsiteX637" fmla="*/ 8913556 w 9164601"/>
                <a:gd name="connsiteY637" fmla="*/ 898915 h 2318589"/>
                <a:gd name="connsiteX638" fmla="*/ 8914777 w 9164601"/>
                <a:gd name="connsiteY638" fmla="*/ 898915 h 2318589"/>
                <a:gd name="connsiteX639" fmla="*/ 8922101 w 9164601"/>
                <a:gd name="connsiteY639" fmla="*/ 903797 h 2318589"/>
                <a:gd name="connsiteX640" fmla="*/ 8925763 w 9164601"/>
                <a:gd name="connsiteY640" fmla="*/ 907460 h 2318589"/>
                <a:gd name="connsiteX641" fmla="*/ 8923322 w 9164601"/>
                <a:gd name="connsiteY641" fmla="*/ 908680 h 2318589"/>
                <a:gd name="connsiteX642" fmla="*/ 8918439 w 9164601"/>
                <a:gd name="connsiteY642" fmla="*/ 905018 h 2318589"/>
                <a:gd name="connsiteX643" fmla="*/ 8911115 w 9164601"/>
                <a:gd name="connsiteY643" fmla="*/ 906239 h 2318589"/>
                <a:gd name="connsiteX644" fmla="*/ 8903791 w 9164601"/>
                <a:gd name="connsiteY644" fmla="*/ 907460 h 2318589"/>
                <a:gd name="connsiteX645" fmla="*/ 8895246 w 9164601"/>
                <a:gd name="connsiteY645" fmla="*/ 903797 h 2318589"/>
                <a:gd name="connsiteX646" fmla="*/ 8891584 w 9164601"/>
                <a:gd name="connsiteY646" fmla="*/ 907460 h 2318589"/>
                <a:gd name="connsiteX647" fmla="*/ 8884259 w 9164601"/>
                <a:gd name="connsiteY647" fmla="*/ 901356 h 2318589"/>
                <a:gd name="connsiteX648" fmla="*/ 8879377 w 9164601"/>
                <a:gd name="connsiteY648" fmla="*/ 902577 h 2318589"/>
                <a:gd name="connsiteX649" fmla="*/ 8872052 w 9164601"/>
                <a:gd name="connsiteY649" fmla="*/ 900135 h 2318589"/>
                <a:gd name="connsiteX650" fmla="*/ 8864728 w 9164601"/>
                <a:gd name="connsiteY650" fmla="*/ 897694 h 2318589"/>
                <a:gd name="connsiteX651" fmla="*/ 8859845 w 9164601"/>
                <a:gd name="connsiteY651" fmla="*/ 897694 h 2318589"/>
                <a:gd name="connsiteX652" fmla="*/ 8854963 w 9164601"/>
                <a:gd name="connsiteY652" fmla="*/ 896473 h 2318589"/>
                <a:gd name="connsiteX653" fmla="*/ 8851301 w 9164601"/>
                <a:gd name="connsiteY653" fmla="*/ 894032 h 2318589"/>
                <a:gd name="connsiteX654" fmla="*/ 8840314 w 9164601"/>
                <a:gd name="connsiteY654" fmla="*/ 894032 h 2318589"/>
                <a:gd name="connsiteX655" fmla="*/ 8828107 w 9164601"/>
                <a:gd name="connsiteY655" fmla="*/ 894032 h 2318589"/>
                <a:gd name="connsiteX656" fmla="*/ 8829328 w 9164601"/>
                <a:gd name="connsiteY656" fmla="*/ 898915 h 2318589"/>
                <a:gd name="connsiteX657" fmla="*/ 8834211 w 9164601"/>
                <a:gd name="connsiteY657" fmla="*/ 902577 h 2318589"/>
                <a:gd name="connsiteX658" fmla="*/ 8841535 w 9164601"/>
                <a:gd name="connsiteY658" fmla="*/ 903797 h 2318589"/>
                <a:gd name="connsiteX659" fmla="*/ 8857404 w 9164601"/>
                <a:gd name="connsiteY659" fmla="*/ 909901 h 2318589"/>
                <a:gd name="connsiteX660" fmla="*/ 8875715 w 9164601"/>
                <a:gd name="connsiteY660" fmla="*/ 917225 h 2318589"/>
                <a:gd name="connsiteX661" fmla="*/ 8886701 w 9164601"/>
                <a:gd name="connsiteY661" fmla="*/ 925770 h 2318589"/>
                <a:gd name="connsiteX662" fmla="*/ 8896466 w 9164601"/>
                <a:gd name="connsiteY662" fmla="*/ 937977 h 2318589"/>
                <a:gd name="connsiteX663" fmla="*/ 8889142 w 9164601"/>
                <a:gd name="connsiteY663" fmla="*/ 939198 h 2318589"/>
                <a:gd name="connsiteX664" fmla="*/ 8880597 w 9164601"/>
                <a:gd name="connsiteY664" fmla="*/ 936756 h 2318589"/>
                <a:gd name="connsiteX665" fmla="*/ 8876935 w 9164601"/>
                <a:gd name="connsiteY665" fmla="*/ 940418 h 2318589"/>
                <a:gd name="connsiteX666" fmla="*/ 8869611 w 9164601"/>
                <a:gd name="connsiteY666" fmla="*/ 934315 h 2318589"/>
                <a:gd name="connsiteX667" fmla="*/ 8864728 w 9164601"/>
                <a:gd name="connsiteY667" fmla="*/ 935536 h 2318589"/>
                <a:gd name="connsiteX668" fmla="*/ 8858625 w 9164601"/>
                <a:gd name="connsiteY668" fmla="*/ 933094 h 2318589"/>
                <a:gd name="connsiteX669" fmla="*/ 8852521 w 9164601"/>
                <a:gd name="connsiteY669" fmla="*/ 930653 h 2318589"/>
                <a:gd name="connsiteX670" fmla="*/ 8847638 w 9164601"/>
                <a:gd name="connsiteY670" fmla="*/ 930653 h 2318589"/>
                <a:gd name="connsiteX671" fmla="*/ 8842756 w 9164601"/>
                <a:gd name="connsiteY671" fmla="*/ 929432 h 2318589"/>
                <a:gd name="connsiteX672" fmla="*/ 8839094 w 9164601"/>
                <a:gd name="connsiteY672" fmla="*/ 926991 h 2318589"/>
                <a:gd name="connsiteX673" fmla="*/ 8828107 w 9164601"/>
                <a:gd name="connsiteY673" fmla="*/ 925770 h 2318589"/>
                <a:gd name="connsiteX674" fmla="*/ 8815900 w 9164601"/>
                <a:gd name="connsiteY674" fmla="*/ 925770 h 2318589"/>
                <a:gd name="connsiteX675" fmla="*/ 8815900 w 9164601"/>
                <a:gd name="connsiteY675" fmla="*/ 928211 h 2318589"/>
                <a:gd name="connsiteX676" fmla="*/ 8815900 w 9164601"/>
                <a:gd name="connsiteY676" fmla="*/ 928211 h 2318589"/>
                <a:gd name="connsiteX677" fmla="*/ 8819562 w 9164601"/>
                <a:gd name="connsiteY677" fmla="*/ 952625 h 2318589"/>
                <a:gd name="connsiteX678" fmla="*/ 8800031 w 9164601"/>
                <a:gd name="connsiteY678" fmla="*/ 955067 h 2318589"/>
                <a:gd name="connsiteX679" fmla="*/ 8774396 w 9164601"/>
                <a:gd name="connsiteY679" fmla="*/ 963612 h 2318589"/>
                <a:gd name="connsiteX680" fmla="*/ 8767072 w 9164601"/>
                <a:gd name="connsiteY680" fmla="*/ 972157 h 2318589"/>
                <a:gd name="connsiteX681" fmla="*/ 8756086 w 9164601"/>
                <a:gd name="connsiteY681" fmla="*/ 979481 h 2318589"/>
                <a:gd name="connsiteX682" fmla="*/ 8743879 w 9164601"/>
                <a:gd name="connsiteY682" fmla="*/ 980702 h 2318589"/>
                <a:gd name="connsiteX683" fmla="*/ 8737775 w 9164601"/>
                <a:gd name="connsiteY683" fmla="*/ 978260 h 2318589"/>
                <a:gd name="connsiteX684" fmla="*/ 8729231 w 9164601"/>
                <a:gd name="connsiteY684" fmla="*/ 989246 h 2318589"/>
                <a:gd name="connsiteX685" fmla="*/ 8714582 w 9164601"/>
                <a:gd name="connsiteY685" fmla="*/ 997791 h 2318589"/>
                <a:gd name="connsiteX686" fmla="*/ 8702375 w 9164601"/>
                <a:gd name="connsiteY686" fmla="*/ 996571 h 2318589"/>
                <a:gd name="connsiteX687" fmla="*/ 8687727 w 9164601"/>
                <a:gd name="connsiteY687" fmla="*/ 1012440 h 2318589"/>
                <a:gd name="connsiteX688" fmla="*/ 8679182 w 9164601"/>
                <a:gd name="connsiteY688" fmla="*/ 1006336 h 2318589"/>
                <a:gd name="connsiteX689" fmla="*/ 8664533 w 9164601"/>
                <a:gd name="connsiteY689" fmla="*/ 1011219 h 2318589"/>
                <a:gd name="connsiteX690" fmla="*/ 8669416 w 9164601"/>
                <a:gd name="connsiteY690" fmla="*/ 1002674 h 2318589"/>
                <a:gd name="connsiteX691" fmla="*/ 8674299 w 9164601"/>
                <a:gd name="connsiteY691" fmla="*/ 996571 h 2318589"/>
                <a:gd name="connsiteX692" fmla="*/ 8677961 w 9164601"/>
                <a:gd name="connsiteY692" fmla="*/ 992909 h 2318589"/>
                <a:gd name="connsiteX693" fmla="*/ 8680403 w 9164601"/>
                <a:gd name="connsiteY693" fmla="*/ 984364 h 2318589"/>
                <a:gd name="connsiteX694" fmla="*/ 8691389 w 9164601"/>
                <a:gd name="connsiteY694" fmla="*/ 984364 h 2318589"/>
                <a:gd name="connsiteX695" fmla="*/ 8701154 w 9164601"/>
                <a:gd name="connsiteY695" fmla="*/ 983143 h 2318589"/>
                <a:gd name="connsiteX696" fmla="*/ 8708479 w 9164601"/>
                <a:gd name="connsiteY696" fmla="*/ 978260 h 2318589"/>
                <a:gd name="connsiteX697" fmla="*/ 8710920 w 9164601"/>
                <a:gd name="connsiteY697" fmla="*/ 972157 h 2318589"/>
                <a:gd name="connsiteX698" fmla="*/ 8693830 w 9164601"/>
                <a:gd name="connsiteY698" fmla="*/ 969715 h 2318589"/>
                <a:gd name="connsiteX699" fmla="*/ 8681623 w 9164601"/>
                <a:gd name="connsiteY699" fmla="*/ 968495 h 2318589"/>
                <a:gd name="connsiteX700" fmla="*/ 8680403 w 9164601"/>
                <a:gd name="connsiteY700" fmla="*/ 963612 h 2318589"/>
                <a:gd name="connsiteX701" fmla="*/ 8673078 w 9164601"/>
                <a:gd name="connsiteY701" fmla="*/ 956288 h 2318589"/>
                <a:gd name="connsiteX702" fmla="*/ 8671858 w 9164601"/>
                <a:gd name="connsiteY702" fmla="*/ 970936 h 2318589"/>
                <a:gd name="connsiteX703" fmla="*/ 8670637 w 9164601"/>
                <a:gd name="connsiteY703" fmla="*/ 970936 h 2318589"/>
                <a:gd name="connsiteX704" fmla="*/ 8663313 w 9164601"/>
                <a:gd name="connsiteY704" fmla="*/ 972157 h 2318589"/>
                <a:gd name="connsiteX705" fmla="*/ 8655989 w 9164601"/>
                <a:gd name="connsiteY705" fmla="*/ 970936 h 2318589"/>
                <a:gd name="connsiteX706" fmla="*/ 8646223 w 9164601"/>
                <a:gd name="connsiteY706" fmla="*/ 972157 h 2318589"/>
                <a:gd name="connsiteX707" fmla="*/ 8636457 w 9164601"/>
                <a:gd name="connsiteY707" fmla="*/ 974598 h 2318589"/>
                <a:gd name="connsiteX708" fmla="*/ 8632795 w 9164601"/>
                <a:gd name="connsiteY708" fmla="*/ 972157 h 2318589"/>
                <a:gd name="connsiteX709" fmla="*/ 8642561 w 9164601"/>
                <a:gd name="connsiteY709" fmla="*/ 961170 h 2318589"/>
                <a:gd name="connsiteX710" fmla="*/ 8645002 w 9164601"/>
                <a:gd name="connsiteY710" fmla="*/ 958729 h 2318589"/>
                <a:gd name="connsiteX711" fmla="*/ 8654768 w 9164601"/>
                <a:gd name="connsiteY711" fmla="*/ 957508 h 2318589"/>
                <a:gd name="connsiteX712" fmla="*/ 8662092 w 9164601"/>
                <a:gd name="connsiteY712" fmla="*/ 952625 h 2318589"/>
                <a:gd name="connsiteX713" fmla="*/ 8665754 w 9164601"/>
                <a:gd name="connsiteY713" fmla="*/ 945301 h 2318589"/>
                <a:gd name="connsiteX714" fmla="*/ 8676740 w 9164601"/>
                <a:gd name="connsiteY714" fmla="*/ 942860 h 2318589"/>
                <a:gd name="connsiteX715" fmla="*/ 8692610 w 9164601"/>
                <a:gd name="connsiteY715" fmla="*/ 937977 h 2318589"/>
                <a:gd name="connsiteX716" fmla="*/ 8720686 w 9164601"/>
                <a:gd name="connsiteY716" fmla="*/ 929432 h 2318589"/>
                <a:gd name="connsiteX717" fmla="*/ 8732893 w 9164601"/>
                <a:gd name="connsiteY717" fmla="*/ 926991 h 2318589"/>
                <a:gd name="connsiteX718" fmla="*/ 8741438 w 9164601"/>
                <a:gd name="connsiteY718" fmla="*/ 920887 h 2318589"/>
                <a:gd name="connsiteX719" fmla="*/ 8743879 w 9164601"/>
                <a:gd name="connsiteY719" fmla="*/ 912342 h 2318589"/>
                <a:gd name="connsiteX720" fmla="*/ 8723127 w 9164601"/>
                <a:gd name="connsiteY720" fmla="*/ 911122 h 2318589"/>
                <a:gd name="connsiteX721" fmla="*/ 8703596 w 9164601"/>
                <a:gd name="connsiteY721" fmla="*/ 911122 h 2318589"/>
                <a:gd name="connsiteX722" fmla="*/ 8696272 w 9164601"/>
                <a:gd name="connsiteY722" fmla="*/ 916004 h 2318589"/>
                <a:gd name="connsiteX723" fmla="*/ 8686506 w 9164601"/>
                <a:gd name="connsiteY723" fmla="*/ 918446 h 2318589"/>
                <a:gd name="connsiteX724" fmla="*/ 8677961 w 9164601"/>
                <a:gd name="connsiteY724" fmla="*/ 917225 h 2318589"/>
                <a:gd name="connsiteX725" fmla="*/ 8674299 w 9164601"/>
                <a:gd name="connsiteY725" fmla="*/ 913563 h 2318589"/>
                <a:gd name="connsiteX726" fmla="*/ 8665754 w 9164601"/>
                <a:gd name="connsiteY726" fmla="*/ 919667 h 2318589"/>
                <a:gd name="connsiteX727" fmla="*/ 8653547 w 9164601"/>
                <a:gd name="connsiteY727" fmla="*/ 923329 h 2318589"/>
                <a:gd name="connsiteX728" fmla="*/ 8645002 w 9164601"/>
                <a:gd name="connsiteY728" fmla="*/ 919667 h 2318589"/>
                <a:gd name="connsiteX729" fmla="*/ 8631575 w 9164601"/>
                <a:gd name="connsiteY729" fmla="*/ 929432 h 2318589"/>
                <a:gd name="connsiteX730" fmla="*/ 8626692 w 9164601"/>
                <a:gd name="connsiteY730" fmla="*/ 923329 h 2318589"/>
                <a:gd name="connsiteX731" fmla="*/ 8610823 w 9164601"/>
                <a:gd name="connsiteY731" fmla="*/ 928211 h 2318589"/>
                <a:gd name="connsiteX732" fmla="*/ 8598616 w 9164601"/>
                <a:gd name="connsiteY732" fmla="*/ 924549 h 2318589"/>
                <a:gd name="connsiteX733" fmla="*/ 8586409 w 9164601"/>
                <a:gd name="connsiteY733" fmla="*/ 920887 h 2318589"/>
                <a:gd name="connsiteX734" fmla="*/ 8577864 w 9164601"/>
                <a:gd name="connsiteY734" fmla="*/ 925770 h 2318589"/>
                <a:gd name="connsiteX735" fmla="*/ 8570540 w 9164601"/>
                <a:gd name="connsiteY735" fmla="*/ 930653 h 2318589"/>
                <a:gd name="connsiteX736" fmla="*/ 8560773 w 9164601"/>
                <a:gd name="connsiteY736" fmla="*/ 926991 h 2318589"/>
                <a:gd name="connsiteX737" fmla="*/ 8565657 w 9164601"/>
                <a:gd name="connsiteY737" fmla="*/ 923329 h 2318589"/>
                <a:gd name="connsiteX738" fmla="*/ 8577864 w 9164601"/>
                <a:gd name="connsiteY738" fmla="*/ 911122 h 2318589"/>
                <a:gd name="connsiteX739" fmla="*/ 8596174 w 9164601"/>
                <a:gd name="connsiteY739" fmla="*/ 902577 h 2318589"/>
                <a:gd name="connsiteX740" fmla="*/ 8609602 w 9164601"/>
                <a:gd name="connsiteY740" fmla="*/ 900135 h 2318589"/>
                <a:gd name="connsiteX741" fmla="*/ 8624250 w 9164601"/>
                <a:gd name="connsiteY741" fmla="*/ 898915 h 2318589"/>
                <a:gd name="connsiteX742" fmla="*/ 8649885 w 9164601"/>
                <a:gd name="connsiteY742" fmla="*/ 896473 h 2318589"/>
                <a:gd name="connsiteX743" fmla="*/ 8660871 w 9164601"/>
                <a:gd name="connsiteY743" fmla="*/ 896473 h 2318589"/>
                <a:gd name="connsiteX744" fmla="*/ 8669416 w 9164601"/>
                <a:gd name="connsiteY744" fmla="*/ 892811 h 2318589"/>
                <a:gd name="connsiteX745" fmla="*/ 8673078 w 9164601"/>
                <a:gd name="connsiteY745" fmla="*/ 885487 h 2318589"/>
                <a:gd name="connsiteX746" fmla="*/ 8654768 w 9164601"/>
                <a:gd name="connsiteY746" fmla="*/ 880604 h 2318589"/>
                <a:gd name="connsiteX747" fmla="*/ 8637678 w 9164601"/>
                <a:gd name="connsiteY747" fmla="*/ 875721 h 2318589"/>
                <a:gd name="connsiteX748" fmla="*/ 8630354 w 9164601"/>
                <a:gd name="connsiteY748" fmla="*/ 878163 h 2318589"/>
                <a:gd name="connsiteX749" fmla="*/ 8621809 w 9164601"/>
                <a:gd name="connsiteY749" fmla="*/ 878163 h 2318589"/>
                <a:gd name="connsiteX750" fmla="*/ 8614485 w 9164601"/>
                <a:gd name="connsiteY750" fmla="*/ 875721 h 2318589"/>
                <a:gd name="connsiteX751" fmla="*/ 8603498 w 9164601"/>
                <a:gd name="connsiteY751" fmla="*/ 875721 h 2318589"/>
                <a:gd name="connsiteX752" fmla="*/ 8592512 w 9164601"/>
                <a:gd name="connsiteY752" fmla="*/ 876942 h 2318589"/>
                <a:gd name="connsiteX753" fmla="*/ 8586409 w 9164601"/>
                <a:gd name="connsiteY753" fmla="*/ 872059 h 2318589"/>
                <a:gd name="connsiteX754" fmla="*/ 8585187 w 9164601"/>
                <a:gd name="connsiteY754" fmla="*/ 870839 h 2318589"/>
                <a:gd name="connsiteX755" fmla="*/ 8588850 w 9164601"/>
                <a:gd name="connsiteY755" fmla="*/ 869618 h 2318589"/>
                <a:gd name="connsiteX756" fmla="*/ 8609602 w 9164601"/>
                <a:gd name="connsiteY756" fmla="*/ 867176 h 2318589"/>
                <a:gd name="connsiteX757" fmla="*/ 8638899 w 9164601"/>
                <a:gd name="connsiteY757" fmla="*/ 872059 h 2318589"/>
                <a:gd name="connsiteX758" fmla="*/ 8664533 w 9164601"/>
                <a:gd name="connsiteY758" fmla="*/ 878163 h 2318589"/>
                <a:gd name="connsiteX759" fmla="*/ 8675520 w 9164601"/>
                <a:gd name="connsiteY759" fmla="*/ 881825 h 2318589"/>
                <a:gd name="connsiteX760" fmla="*/ 8685285 w 9164601"/>
                <a:gd name="connsiteY760" fmla="*/ 881825 h 2318589"/>
                <a:gd name="connsiteX761" fmla="*/ 8691389 w 9164601"/>
                <a:gd name="connsiteY761" fmla="*/ 876942 h 2318589"/>
                <a:gd name="connsiteX762" fmla="*/ 8675520 w 9164601"/>
                <a:gd name="connsiteY762" fmla="*/ 865956 h 2318589"/>
                <a:gd name="connsiteX763" fmla="*/ 8659651 w 9164601"/>
                <a:gd name="connsiteY763" fmla="*/ 856190 h 2318589"/>
                <a:gd name="connsiteX764" fmla="*/ 8652326 w 9164601"/>
                <a:gd name="connsiteY764" fmla="*/ 856190 h 2318589"/>
                <a:gd name="connsiteX765" fmla="*/ 8643782 w 9164601"/>
                <a:gd name="connsiteY765" fmla="*/ 853749 h 2318589"/>
                <a:gd name="connsiteX766" fmla="*/ 8637678 w 9164601"/>
                <a:gd name="connsiteY766" fmla="*/ 848866 h 2318589"/>
                <a:gd name="connsiteX767" fmla="*/ 8636457 w 9164601"/>
                <a:gd name="connsiteY767" fmla="*/ 847645 h 2318589"/>
                <a:gd name="connsiteX768" fmla="*/ 8636457 w 9164601"/>
                <a:gd name="connsiteY768" fmla="*/ 846425 h 2318589"/>
                <a:gd name="connsiteX769" fmla="*/ 8636457 w 9164601"/>
                <a:gd name="connsiteY769" fmla="*/ 846425 h 2318589"/>
                <a:gd name="connsiteX770" fmla="*/ 8636457 w 9164601"/>
                <a:gd name="connsiteY770" fmla="*/ 845204 h 2318589"/>
                <a:gd name="connsiteX771" fmla="*/ 8621809 w 9164601"/>
                <a:gd name="connsiteY771" fmla="*/ 837880 h 2318589"/>
                <a:gd name="connsiteX772" fmla="*/ 8614485 w 9164601"/>
                <a:gd name="connsiteY772" fmla="*/ 837880 h 2318589"/>
                <a:gd name="connsiteX773" fmla="*/ 8608381 w 9164601"/>
                <a:gd name="connsiteY773" fmla="*/ 836659 h 2318589"/>
                <a:gd name="connsiteX774" fmla="*/ 8607161 w 9164601"/>
                <a:gd name="connsiteY774" fmla="*/ 835438 h 2318589"/>
                <a:gd name="connsiteX775" fmla="*/ 8605940 w 9164601"/>
                <a:gd name="connsiteY775" fmla="*/ 834218 h 2318589"/>
                <a:gd name="connsiteX776" fmla="*/ 8603498 w 9164601"/>
                <a:gd name="connsiteY776" fmla="*/ 831776 h 2318589"/>
                <a:gd name="connsiteX777" fmla="*/ 8608381 w 9164601"/>
                <a:gd name="connsiteY777" fmla="*/ 829335 h 2318589"/>
                <a:gd name="connsiteX778" fmla="*/ 8624250 w 9164601"/>
                <a:gd name="connsiteY778" fmla="*/ 820790 h 2318589"/>
                <a:gd name="connsiteX779" fmla="*/ 8646223 w 9164601"/>
                <a:gd name="connsiteY779" fmla="*/ 815907 h 2318589"/>
                <a:gd name="connsiteX780" fmla="*/ 8662092 w 9164601"/>
                <a:gd name="connsiteY780" fmla="*/ 815907 h 2318589"/>
                <a:gd name="connsiteX781" fmla="*/ 8677961 w 9164601"/>
                <a:gd name="connsiteY781" fmla="*/ 815907 h 2318589"/>
                <a:gd name="connsiteX782" fmla="*/ 8706037 w 9164601"/>
                <a:gd name="connsiteY782" fmla="*/ 817128 h 2318589"/>
                <a:gd name="connsiteX783" fmla="*/ 8718244 w 9164601"/>
                <a:gd name="connsiteY783" fmla="*/ 819569 h 2318589"/>
                <a:gd name="connsiteX784" fmla="*/ 8728010 w 9164601"/>
                <a:gd name="connsiteY784" fmla="*/ 817128 h 2318589"/>
                <a:gd name="connsiteX785" fmla="*/ 8732893 w 9164601"/>
                <a:gd name="connsiteY785" fmla="*/ 811024 h 2318589"/>
                <a:gd name="connsiteX786" fmla="*/ 8714582 w 9164601"/>
                <a:gd name="connsiteY786" fmla="*/ 803700 h 2318589"/>
                <a:gd name="connsiteX787" fmla="*/ 8696272 w 9164601"/>
                <a:gd name="connsiteY787" fmla="*/ 797597 h 2318589"/>
                <a:gd name="connsiteX788" fmla="*/ 8687727 w 9164601"/>
                <a:gd name="connsiteY788" fmla="*/ 798817 h 2318589"/>
                <a:gd name="connsiteX789" fmla="*/ 8679182 w 9164601"/>
                <a:gd name="connsiteY789" fmla="*/ 797597 h 2318589"/>
                <a:gd name="connsiteX790" fmla="*/ 8671858 w 9164601"/>
                <a:gd name="connsiteY790" fmla="*/ 793934 h 2318589"/>
                <a:gd name="connsiteX791" fmla="*/ 8669416 w 9164601"/>
                <a:gd name="connsiteY791" fmla="*/ 790272 h 2318589"/>
                <a:gd name="connsiteX792" fmla="*/ 8660871 w 9164601"/>
                <a:gd name="connsiteY792" fmla="*/ 792714 h 2318589"/>
                <a:gd name="connsiteX793" fmla="*/ 8648664 w 9164601"/>
                <a:gd name="connsiteY793" fmla="*/ 791493 h 2318589"/>
                <a:gd name="connsiteX794" fmla="*/ 8642561 w 9164601"/>
                <a:gd name="connsiteY794" fmla="*/ 786610 h 2318589"/>
                <a:gd name="connsiteX795" fmla="*/ 8627912 w 9164601"/>
                <a:gd name="connsiteY795" fmla="*/ 790272 h 2318589"/>
                <a:gd name="connsiteX796" fmla="*/ 8625471 w 9164601"/>
                <a:gd name="connsiteY796" fmla="*/ 787831 h 2318589"/>
                <a:gd name="connsiteX797" fmla="*/ 8634016 w 9164601"/>
                <a:gd name="connsiteY797" fmla="*/ 782948 h 2318589"/>
                <a:gd name="connsiteX798" fmla="*/ 8657209 w 9164601"/>
                <a:gd name="connsiteY798" fmla="*/ 778065 h 2318589"/>
                <a:gd name="connsiteX799" fmla="*/ 8690168 w 9164601"/>
                <a:gd name="connsiteY799" fmla="*/ 780507 h 2318589"/>
                <a:gd name="connsiteX800" fmla="*/ 8719465 w 9164601"/>
                <a:gd name="connsiteY800" fmla="*/ 784169 h 2318589"/>
                <a:gd name="connsiteX801" fmla="*/ 8731672 w 9164601"/>
                <a:gd name="connsiteY801" fmla="*/ 786610 h 2318589"/>
                <a:gd name="connsiteX802" fmla="*/ 8742658 w 9164601"/>
                <a:gd name="connsiteY802" fmla="*/ 784169 h 2318589"/>
                <a:gd name="connsiteX803" fmla="*/ 8748762 w 9164601"/>
                <a:gd name="connsiteY803" fmla="*/ 778065 h 2318589"/>
                <a:gd name="connsiteX804" fmla="*/ 8730451 w 9164601"/>
                <a:gd name="connsiteY804" fmla="*/ 769520 h 2318589"/>
                <a:gd name="connsiteX805" fmla="*/ 8712141 w 9164601"/>
                <a:gd name="connsiteY805" fmla="*/ 760976 h 2318589"/>
                <a:gd name="connsiteX806" fmla="*/ 8703596 w 9164601"/>
                <a:gd name="connsiteY806" fmla="*/ 762196 h 2318589"/>
                <a:gd name="connsiteX807" fmla="*/ 8693830 w 9164601"/>
                <a:gd name="connsiteY807" fmla="*/ 760976 h 2318589"/>
                <a:gd name="connsiteX808" fmla="*/ 8686506 w 9164601"/>
                <a:gd name="connsiteY808" fmla="*/ 756093 h 2318589"/>
                <a:gd name="connsiteX809" fmla="*/ 8674299 w 9164601"/>
                <a:gd name="connsiteY809" fmla="*/ 754872 h 2318589"/>
                <a:gd name="connsiteX810" fmla="*/ 8662092 w 9164601"/>
                <a:gd name="connsiteY810" fmla="*/ 753651 h 2318589"/>
                <a:gd name="connsiteX811" fmla="*/ 8655989 w 9164601"/>
                <a:gd name="connsiteY811" fmla="*/ 747548 h 2318589"/>
                <a:gd name="connsiteX812" fmla="*/ 8640119 w 9164601"/>
                <a:gd name="connsiteY812" fmla="*/ 751210 h 2318589"/>
                <a:gd name="connsiteX813" fmla="*/ 8637678 w 9164601"/>
                <a:gd name="connsiteY813" fmla="*/ 743886 h 2318589"/>
                <a:gd name="connsiteX814" fmla="*/ 8620588 w 9164601"/>
                <a:gd name="connsiteY814" fmla="*/ 742665 h 2318589"/>
                <a:gd name="connsiteX815" fmla="*/ 8609602 w 9164601"/>
                <a:gd name="connsiteY815" fmla="*/ 735341 h 2318589"/>
                <a:gd name="connsiteX816" fmla="*/ 8598616 w 9164601"/>
                <a:gd name="connsiteY816" fmla="*/ 728016 h 2318589"/>
                <a:gd name="connsiteX817" fmla="*/ 8588850 w 9164601"/>
                <a:gd name="connsiteY817" fmla="*/ 730458 h 2318589"/>
                <a:gd name="connsiteX818" fmla="*/ 8586409 w 9164601"/>
                <a:gd name="connsiteY818" fmla="*/ 726796 h 2318589"/>
                <a:gd name="connsiteX819" fmla="*/ 8596174 w 9164601"/>
                <a:gd name="connsiteY819" fmla="*/ 724355 h 2318589"/>
                <a:gd name="connsiteX820" fmla="*/ 8604719 w 9164601"/>
                <a:gd name="connsiteY820" fmla="*/ 720692 h 2318589"/>
                <a:gd name="connsiteX821" fmla="*/ 8610823 w 9164601"/>
                <a:gd name="connsiteY821" fmla="*/ 715809 h 2318589"/>
                <a:gd name="connsiteX822" fmla="*/ 8613264 w 9164601"/>
                <a:gd name="connsiteY822" fmla="*/ 710927 h 2318589"/>
                <a:gd name="connsiteX823" fmla="*/ 8601057 w 9164601"/>
                <a:gd name="connsiteY823" fmla="*/ 714589 h 2318589"/>
                <a:gd name="connsiteX824" fmla="*/ 8588850 w 9164601"/>
                <a:gd name="connsiteY824" fmla="*/ 718251 h 2318589"/>
                <a:gd name="connsiteX825" fmla="*/ 8583967 w 9164601"/>
                <a:gd name="connsiteY825" fmla="*/ 721913 h 2318589"/>
                <a:gd name="connsiteX826" fmla="*/ 8577864 w 9164601"/>
                <a:gd name="connsiteY826" fmla="*/ 724355 h 2318589"/>
                <a:gd name="connsiteX827" fmla="*/ 8572980 w 9164601"/>
                <a:gd name="connsiteY827" fmla="*/ 724355 h 2318589"/>
                <a:gd name="connsiteX828" fmla="*/ 8568098 w 9164601"/>
                <a:gd name="connsiteY828" fmla="*/ 724355 h 2318589"/>
                <a:gd name="connsiteX829" fmla="*/ 8555891 w 9164601"/>
                <a:gd name="connsiteY829" fmla="*/ 726796 h 2318589"/>
                <a:gd name="connsiteX830" fmla="*/ 8552229 w 9164601"/>
                <a:gd name="connsiteY830" fmla="*/ 728016 h 2318589"/>
                <a:gd name="connsiteX831" fmla="*/ 8549788 w 9164601"/>
                <a:gd name="connsiteY831" fmla="*/ 728016 h 2318589"/>
                <a:gd name="connsiteX832" fmla="*/ 8541243 w 9164601"/>
                <a:gd name="connsiteY832" fmla="*/ 731679 h 2318589"/>
                <a:gd name="connsiteX833" fmla="*/ 8536359 w 9164601"/>
                <a:gd name="connsiteY833" fmla="*/ 731679 h 2318589"/>
                <a:gd name="connsiteX834" fmla="*/ 8536359 w 9164601"/>
                <a:gd name="connsiteY834" fmla="*/ 731679 h 2318589"/>
                <a:gd name="connsiteX835" fmla="*/ 8552229 w 9164601"/>
                <a:gd name="connsiteY835" fmla="*/ 719472 h 2318589"/>
                <a:gd name="connsiteX836" fmla="*/ 8571760 w 9164601"/>
                <a:gd name="connsiteY836" fmla="*/ 710927 h 2318589"/>
                <a:gd name="connsiteX837" fmla="*/ 8601057 w 9164601"/>
                <a:gd name="connsiteY837" fmla="*/ 706044 h 2318589"/>
                <a:gd name="connsiteX838" fmla="*/ 8626692 w 9164601"/>
                <a:gd name="connsiteY838" fmla="*/ 702382 h 2318589"/>
                <a:gd name="connsiteX839" fmla="*/ 8637678 w 9164601"/>
                <a:gd name="connsiteY839" fmla="*/ 702382 h 2318589"/>
                <a:gd name="connsiteX840" fmla="*/ 8646223 w 9164601"/>
                <a:gd name="connsiteY840" fmla="*/ 698720 h 2318589"/>
                <a:gd name="connsiteX841" fmla="*/ 8649885 w 9164601"/>
                <a:gd name="connsiteY841" fmla="*/ 692616 h 2318589"/>
                <a:gd name="connsiteX842" fmla="*/ 8632795 w 9164601"/>
                <a:gd name="connsiteY842" fmla="*/ 687733 h 2318589"/>
                <a:gd name="connsiteX843" fmla="*/ 8615705 w 9164601"/>
                <a:gd name="connsiteY843" fmla="*/ 684071 h 2318589"/>
                <a:gd name="connsiteX844" fmla="*/ 8608381 w 9164601"/>
                <a:gd name="connsiteY844" fmla="*/ 686513 h 2318589"/>
                <a:gd name="connsiteX845" fmla="*/ 8599836 w 9164601"/>
                <a:gd name="connsiteY845" fmla="*/ 687733 h 2318589"/>
                <a:gd name="connsiteX846" fmla="*/ 8592512 w 9164601"/>
                <a:gd name="connsiteY846" fmla="*/ 685292 h 2318589"/>
                <a:gd name="connsiteX847" fmla="*/ 8581526 w 9164601"/>
                <a:gd name="connsiteY847" fmla="*/ 686513 h 2318589"/>
                <a:gd name="connsiteX848" fmla="*/ 8570540 w 9164601"/>
                <a:gd name="connsiteY848" fmla="*/ 687733 h 2318589"/>
                <a:gd name="connsiteX849" fmla="*/ 8564436 w 9164601"/>
                <a:gd name="connsiteY849" fmla="*/ 684071 h 2318589"/>
                <a:gd name="connsiteX850" fmla="*/ 8561995 w 9164601"/>
                <a:gd name="connsiteY850" fmla="*/ 684071 h 2318589"/>
                <a:gd name="connsiteX851" fmla="*/ 8575422 w 9164601"/>
                <a:gd name="connsiteY851" fmla="*/ 674306 h 2318589"/>
                <a:gd name="connsiteX852" fmla="*/ 8594954 w 9164601"/>
                <a:gd name="connsiteY852" fmla="*/ 668202 h 2318589"/>
                <a:gd name="connsiteX853" fmla="*/ 8609602 w 9164601"/>
                <a:gd name="connsiteY853" fmla="*/ 666981 h 2318589"/>
                <a:gd name="connsiteX854" fmla="*/ 8624250 w 9164601"/>
                <a:gd name="connsiteY854" fmla="*/ 665761 h 2318589"/>
                <a:gd name="connsiteX855" fmla="*/ 8649885 w 9164601"/>
                <a:gd name="connsiteY855" fmla="*/ 664540 h 2318589"/>
                <a:gd name="connsiteX856" fmla="*/ 8660871 w 9164601"/>
                <a:gd name="connsiteY856" fmla="*/ 664540 h 2318589"/>
                <a:gd name="connsiteX857" fmla="*/ 8669416 w 9164601"/>
                <a:gd name="connsiteY857" fmla="*/ 660878 h 2318589"/>
                <a:gd name="connsiteX858" fmla="*/ 8673078 w 9164601"/>
                <a:gd name="connsiteY858" fmla="*/ 654774 h 2318589"/>
                <a:gd name="connsiteX859" fmla="*/ 8654768 w 9164601"/>
                <a:gd name="connsiteY859" fmla="*/ 649892 h 2318589"/>
                <a:gd name="connsiteX860" fmla="*/ 8637678 w 9164601"/>
                <a:gd name="connsiteY860" fmla="*/ 646230 h 2318589"/>
                <a:gd name="connsiteX861" fmla="*/ 8630354 w 9164601"/>
                <a:gd name="connsiteY861" fmla="*/ 648671 h 2318589"/>
                <a:gd name="connsiteX862" fmla="*/ 8621809 w 9164601"/>
                <a:gd name="connsiteY862" fmla="*/ 648671 h 2318589"/>
                <a:gd name="connsiteX863" fmla="*/ 8614485 w 9164601"/>
                <a:gd name="connsiteY863" fmla="*/ 646230 h 2318589"/>
                <a:gd name="connsiteX864" fmla="*/ 8612043 w 9164601"/>
                <a:gd name="connsiteY864" fmla="*/ 642567 h 2318589"/>
                <a:gd name="connsiteX865" fmla="*/ 8603498 w 9164601"/>
                <a:gd name="connsiteY865" fmla="*/ 646230 h 2318589"/>
                <a:gd name="connsiteX866" fmla="*/ 8592512 w 9164601"/>
                <a:gd name="connsiteY866" fmla="*/ 646230 h 2318589"/>
                <a:gd name="connsiteX867" fmla="*/ 8586409 w 9164601"/>
                <a:gd name="connsiteY867" fmla="*/ 641347 h 2318589"/>
                <a:gd name="connsiteX868" fmla="*/ 8572980 w 9164601"/>
                <a:gd name="connsiteY868" fmla="*/ 646230 h 2318589"/>
                <a:gd name="connsiteX869" fmla="*/ 8569319 w 9164601"/>
                <a:gd name="connsiteY869" fmla="*/ 640126 h 2318589"/>
                <a:gd name="connsiteX870" fmla="*/ 8554670 w 9164601"/>
                <a:gd name="connsiteY870" fmla="*/ 640126 h 2318589"/>
                <a:gd name="connsiteX871" fmla="*/ 8544905 w 9164601"/>
                <a:gd name="connsiteY871" fmla="*/ 634023 h 2318589"/>
                <a:gd name="connsiteX872" fmla="*/ 8535139 w 9164601"/>
                <a:gd name="connsiteY872" fmla="*/ 627919 h 2318589"/>
                <a:gd name="connsiteX873" fmla="*/ 8526594 w 9164601"/>
                <a:gd name="connsiteY873" fmla="*/ 630360 h 2318589"/>
                <a:gd name="connsiteX874" fmla="*/ 8524152 w 9164601"/>
                <a:gd name="connsiteY874" fmla="*/ 627919 h 2318589"/>
                <a:gd name="connsiteX875" fmla="*/ 8535139 w 9164601"/>
                <a:gd name="connsiteY875" fmla="*/ 621816 h 2318589"/>
                <a:gd name="connsiteX876" fmla="*/ 8546126 w 9164601"/>
                <a:gd name="connsiteY876" fmla="*/ 616933 h 2318589"/>
                <a:gd name="connsiteX877" fmla="*/ 8557112 w 9164601"/>
                <a:gd name="connsiteY877" fmla="*/ 612050 h 2318589"/>
                <a:gd name="connsiteX878" fmla="*/ 8575422 w 9164601"/>
                <a:gd name="connsiteY878" fmla="*/ 603505 h 2318589"/>
                <a:gd name="connsiteX879" fmla="*/ 8583967 w 9164601"/>
                <a:gd name="connsiteY879" fmla="*/ 599843 h 2318589"/>
                <a:gd name="connsiteX880" fmla="*/ 8588850 w 9164601"/>
                <a:gd name="connsiteY880" fmla="*/ 593739 h 2318589"/>
                <a:gd name="connsiteX881" fmla="*/ 8590071 w 9164601"/>
                <a:gd name="connsiteY881" fmla="*/ 587636 h 2318589"/>
                <a:gd name="connsiteX882" fmla="*/ 8575422 w 9164601"/>
                <a:gd name="connsiteY882" fmla="*/ 590077 h 2318589"/>
                <a:gd name="connsiteX883" fmla="*/ 8561995 w 9164601"/>
                <a:gd name="connsiteY883" fmla="*/ 592519 h 2318589"/>
                <a:gd name="connsiteX884" fmla="*/ 8557112 w 9164601"/>
                <a:gd name="connsiteY884" fmla="*/ 596181 h 2318589"/>
                <a:gd name="connsiteX885" fmla="*/ 8551008 w 9164601"/>
                <a:gd name="connsiteY885" fmla="*/ 598622 h 2318589"/>
                <a:gd name="connsiteX886" fmla="*/ 8544905 w 9164601"/>
                <a:gd name="connsiteY886" fmla="*/ 598622 h 2318589"/>
                <a:gd name="connsiteX887" fmla="*/ 8537581 w 9164601"/>
                <a:gd name="connsiteY887" fmla="*/ 601064 h 2318589"/>
                <a:gd name="connsiteX888" fmla="*/ 8530256 w 9164601"/>
                <a:gd name="connsiteY888" fmla="*/ 603505 h 2318589"/>
                <a:gd name="connsiteX889" fmla="*/ 8524152 w 9164601"/>
                <a:gd name="connsiteY889" fmla="*/ 601064 h 2318589"/>
                <a:gd name="connsiteX890" fmla="*/ 8515608 w 9164601"/>
                <a:gd name="connsiteY890" fmla="*/ 607167 h 2318589"/>
                <a:gd name="connsiteX891" fmla="*/ 8511945 w 9164601"/>
                <a:gd name="connsiteY891" fmla="*/ 603505 h 2318589"/>
                <a:gd name="connsiteX892" fmla="*/ 8511945 w 9164601"/>
                <a:gd name="connsiteY892" fmla="*/ 603505 h 2318589"/>
                <a:gd name="connsiteX893" fmla="*/ 8516829 w 9164601"/>
                <a:gd name="connsiteY893" fmla="*/ 599843 h 2318589"/>
                <a:gd name="connsiteX894" fmla="*/ 8525374 w 9164601"/>
                <a:gd name="connsiteY894" fmla="*/ 592519 h 2318589"/>
                <a:gd name="connsiteX895" fmla="*/ 8538801 w 9164601"/>
                <a:gd name="connsiteY895" fmla="*/ 586415 h 2318589"/>
                <a:gd name="connsiteX896" fmla="*/ 8559553 w 9164601"/>
                <a:gd name="connsiteY896" fmla="*/ 582753 h 2318589"/>
                <a:gd name="connsiteX897" fmla="*/ 8577864 w 9164601"/>
                <a:gd name="connsiteY897" fmla="*/ 579091 h 2318589"/>
                <a:gd name="connsiteX898" fmla="*/ 8585187 w 9164601"/>
                <a:gd name="connsiteY898" fmla="*/ 579091 h 2318589"/>
                <a:gd name="connsiteX899" fmla="*/ 8591291 w 9164601"/>
                <a:gd name="connsiteY899" fmla="*/ 575429 h 2318589"/>
                <a:gd name="connsiteX900" fmla="*/ 8593733 w 9164601"/>
                <a:gd name="connsiteY900" fmla="*/ 570546 h 2318589"/>
                <a:gd name="connsiteX901" fmla="*/ 8581526 w 9164601"/>
                <a:gd name="connsiteY901" fmla="*/ 568105 h 2318589"/>
                <a:gd name="connsiteX902" fmla="*/ 8569319 w 9164601"/>
                <a:gd name="connsiteY902" fmla="*/ 566884 h 2318589"/>
                <a:gd name="connsiteX903" fmla="*/ 8564436 w 9164601"/>
                <a:gd name="connsiteY903" fmla="*/ 569325 h 2318589"/>
                <a:gd name="connsiteX904" fmla="*/ 8558333 w 9164601"/>
                <a:gd name="connsiteY904" fmla="*/ 570546 h 2318589"/>
                <a:gd name="connsiteX905" fmla="*/ 8553450 w 9164601"/>
                <a:gd name="connsiteY905" fmla="*/ 569325 h 2318589"/>
                <a:gd name="connsiteX906" fmla="*/ 8546126 w 9164601"/>
                <a:gd name="connsiteY906" fmla="*/ 570546 h 2318589"/>
                <a:gd name="connsiteX907" fmla="*/ 8538801 w 9164601"/>
                <a:gd name="connsiteY907" fmla="*/ 571767 h 2318589"/>
                <a:gd name="connsiteX908" fmla="*/ 8533919 w 9164601"/>
                <a:gd name="connsiteY908" fmla="*/ 569325 h 2318589"/>
                <a:gd name="connsiteX909" fmla="*/ 8525374 w 9164601"/>
                <a:gd name="connsiteY909" fmla="*/ 574208 h 2318589"/>
                <a:gd name="connsiteX910" fmla="*/ 8522932 w 9164601"/>
                <a:gd name="connsiteY910" fmla="*/ 570546 h 2318589"/>
                <a:gd name="connsiteX911" fmla="*/ 8513167 w 9164601"/>
                <a:gd name="connsiteY911" fmla="*/ 571767 h 2318589"/>
                <a:gd name="connsiteX912" fmla="*/ 8505842 w 9164601"/>
                <a:gd name="connsiteY912" fmla="*/ 568105 h 2318589"/>
                <a:gd name="connsiteX913" fmla="*/ 8498518 w 9164601"/>
                <a:gd name="connsiteY913" fmla="*/ 564443 h 2318589"/>
                <a:gd name="connsiteX914" fmla="*/ 8493635 w 9164601"/>
                <a:gd name="connsiteY914" fmla="*/ 566884 h 2318589"/>
                <a:gd name="connsiteX915" fmla="*/ 8491194 w 9164601"/>
                <a:gd name="connsiteY915" fmla="*/ 565663 h 2318589"/>
                <a:gd name="connsiteX916" fmla="*/ 8515608 w 9164601"/>
                <a:gd name="connsiteY916" fmla="*/ 555898 h 2318589"/>
                <a:gd name="connsiteX917" fmla="*/ 8530256 w 9164601"/>
                <a:gd name="connsiteY917" fmla="*/ 552236 h 2318589"/>
                <a:gd name="connsiteX918" fmla="*/ 8544905 w 9164601"/>
                <a:gd name="connsiteY918" fmla="*/ 548574 h 2318589"/>
                <a:gd name="connsiteX919" fmla="*/ 8561995 w 9164601"/>
                <a:gd name="connsiteY919" fmla="*/ 520497 h 2318589"/>
                <a:gd name="connsiteX920" fmla="*/ 8574202 w 9164601"/>
                <a:gd name="connsiteY920" fmla="*/ 504628 h 2318589"/>
                <a:gd name="connsiteX921" fmla="*/ 8596174 w 9164601"/>
                <a:gd name="connsiteY921" fmla="*/ 486318 h 2318589"/>
                <a:gd name="connsiteX922" fmla="*/ 8615705 w 9164601"/>
                <a:gd name="connsiteY922" fmla="*/ 471669 h 2318589"/>
                <a:gd name="connsiteX923" fmla="*/ 8625471 w 9164601"/>
                <a:gd name="connsiteY923" fmla="*/ 466787 h 2318589"/>
                <a:gd name="connsiteX924" fmla="*/ 8630354 w 9164601"/>
                <a:gd name="connsiteY924" fmla="*/ 459462 h 2318589"/>
                <a:gd name="connsiteX925" fmla="*/ 8630354 w 9164601"/>
                <a:gd name="connsiteY925" fmla="*/ 452138 h 2318589"/>
                <a:gd name="connsiteX926" fmla="*/ 8613264 w 9164601"/>
                <a:gd name="connsiteY926" fmla="*/ 457021 h 2318589"/>
                <a:gd name="connsiteX927" fmla="*/ 8597394 w 9164601"/>
                <a:gd name="connsiteY927" fmla="*/ 463125 h 2318589"/>
                <a:gd name="connsiteX928" fmla="*/ 8592512 w 9164601"/>
                <a:gd name="connsiteY928" fmla="*/ 469228 h 2318589"/>
                <a:gd name="connsiteX929" fmla="*/ 8586409 w 9164601"/>
                <a:gd name="connsiteY929" fmla="*/ 474111 h 2318589"/>
                <a:gd name="connsiteX930" fmla="*/ 8579084 w 9164601"/>
                <a:gd name="connsiteY930" fmla="*/ 475332 h 2318589"/>
                <a:gd name="connsiteX931" fmla="*/ 8579084 w 9164601"/>
                <a:gd name="connsiteY931" fmla="*/ 475332 h 2318589"/>
                <a:gd name="connsiteX932" fmla="*/ 8579084 w 9164601"/>
                <a:gd name="connsiteY932" fmla="*/ 472890 h 2318589"/>
                <a:gd name="connsiteX933" fmla="*/ 8566877 w 9164601"/>
                <a:gd name="connsiteY933" fmla="*/ 472890 h 2318589"/>
                <a:gd name="connsiteX934" fmla="*/ 8555891 w 9164601"/>
                <a:gd name="connsiteY934" fmla="*/ 474111 h 2318589"/>
                <a:gd name="connsiteX935" fmla="*/ 8552229 w 9164601"/>
                <a:gd name="connsiteY935" fmla="*/ 476552 h 2318589"/>
                <a:gd name="connsiteX936" fmla="*/ 8547346 w 9164601"/>
                <a:gd name="connsiteY936" fmla="*/ 477773 h 2318589"/>
                <a:gd name="connsiteX937" fmla="*/ 8542463 w 9164601"/>
                <a:gd name="connsiteY937" fmla="*/ 477773 h 2318589"/>
                <a:gd name="connsiteX938" fmla="*/ 8536359 w 9164601"/>
                <a:gd name="connsiteY938" fmla="*/ 480214 h 2318589"/>
                <a:gd name="connsiteX939" fmla="*/ 8530256 w 9164601"/>
                <a:gd name="connsiteY939" fmla="*/ 482656 h 2318589"/>
                <a:gd name="connsiteX940" fmla="*/ 8525374 w 9164601"/>
                <a:gd name="connsiteY940" fmla="*/ 481435 h 2318589"/>
                <a:gd name="connsiteX941" fmla="*/ 8518049 w 9164601"/>
                <a:gd name="connsiteY941" fmla="*/ 487539 h 2318589"/>
                <a:gd name="connsiteX942" fmla="*/ 8514387 w 9164601"/>
                <a:gd name="connsiteY942" fmla="*/ 483876 h 2318589"/>
                <a:gd name="connsiteX943" fmla="*/ 8505842 w 9164601"/>
                <a:gd name="connsiteY943" fmla="*/ 486318 h 2318589"/>
                <a:gd name="connsiteX944" fmla="*/ 8498518 w 9164601"/>
                <a:gd name="connsiteY944" fmla="*/ 485097 h 2318589"/>
                <a:gd name="connsiteX945" fmla="*/ 8508283 w 9164601"/>
                <a:gd name="connsiteY945" fmla="*/ 472890 h 2318589"/>
                <a:gd name="connsiteX946" fmla="*/ 8519270 w 9164601"/>
                <a:gd name="connsiteY946" fmla="*/ 464345 h 2318589"/>
                <a:gd name="connsiteX947" fmla="*/ 8537581 w 9164601"/>
                <a:gd name="connsiteY947" fmla="*/ 457021 h 2318589"/>
                <a:gd name="connsiteX948" fmla="*/ 8553450 w 9164601"/>
                <a:gd name="connsiteY948" fmla="*/ 450918 h 2318589"/>
                <a:gd name="connsiteX949" fmla="*/ 8560773 w 9164601"/>
                <a:gd name="connsiteY949" fmla="*/ 449697 h 2318589"/>
                <a:gd name="connsiteX950" fmla="*/ 8565657 w 9164601"/>
                <a:gd name="connsiteY950" fmla="*/ 446035 h 2318589"/>
                <a:gd name="connsiteX951" fmla="*/ 8566877 w 9164601"/>
                <a:gd name="connsiteY951" fmla="*/ 441152 h 2318589"/>
                <a:gd name="connsiteX952" fmla="*/ 8554670 w 9164601"/>
                <a:gd name="connsiteY952" fmla="*/ 441152 h 2318589"/>
                <a:gd name="connsiteX953" fmla="*/ 8543684 w 9164601"/>
                <a:gd name="connsiteY953" fmla="*/ 441152 h 2318589"/>
                <a:gd name="connsiteX954" fmla="*/ 8540022 w 9164601"/>
                <a:gd name="connsiteY954" fmla="*/ 443593 h 2318589"/>
                <a:gd name="connsiteX955" fmla="*/ 8535139 w 9164601"/>
                <a:gd name="connsiteY955" fmla="*/ 444814 h 2318589"/>
                <a:gd name="connsiteX956" fmla="*/ 8530256 w 9164601"/>
                <a:gd name="connsiteY956" fmla="*/ 444814 h 2318589"/>
                <a:gd name="connsiteX957" fmla="*/ 8522932 w 9164601"/>
                <a:gd name="connsiteY957" fmla="*/ 447255 h 2318589"/>
                <a:gd name="connsiteX958" fmla="*/ 8515608 w 9164601"/>
                <a:gd name="connsiteY958" fmla="*/ 449697 h 2318589"/>
                <a:gd name="connsiteX959" fmla="*/ 8510725 w 9164601"/>
                <a:gd name="connsiteY959" fmla="*/ 448476 h 2318589"/>
                <a:gd name="connsiteX960" fmla="*/ 8503401 w 9164601"/>
                <a:gd name="connsiteY960" fmla="*/ 454580 h 2318589"/>
                <a:gd name="connsiteX961" fmla="*/ 8499738 w 9164601"/>
                <a:gd name="connsiteY961" fmla="*/ 450918 h 2318589"/>
                <a:gd name="connsiteX962" fmla="*/ 8491194 w 9164601"/>
                <a:gd name="connsiteY962" fmla="*/ 454580 h 2318589"/>
                <a:gd name="connsiteX963" fmla="*/ 8483869 w 9164601"/>
                <a:gd name="connsiteY963" fmla="*/ 453359 h 2318589"/>
                <a:gd name="connsiteX964" fmla="*/ 8476546 w 9164601"/>
                <a:gd name="connsiteY964" fmla="*/ 452138 h 2318589"/>
                <a:gd name="connsiteX965" fmla="*/ 8471662 w 9164601"/>
                <a:gd name="connsiteY965" fmla="*/ 455800 h 2318589"/>
                <a:gd name="connsiteX966" fmla="*/ 8469221 w 9164601"/>
                <a:gd name="connsiteY966" fmla="*/ 454580 h 2318589"/>
                <a:gd name="connsiteX967" fmla="*/ 8472884 w 9164601"/>
                <a:gd name="connsiteY967" fmla="*/ 450918 h 2318589"/>
                <a:gd name="connsiteX968" fmla="*/ 8480208 w 9164601"/>
                <a:gd name="connsiteY968" fmla="*/ 446035 h 2318589"/>
                <a:gd name="connsiteX969" fmla="*/ 8481428 w 9164601"/>
                <a:gd name="connsiteY969" fmla="*/ 446035 h 2318589"/>
                <a:gd name="connsiteX970" fmla="*/ 8485091 w 9164601"/>
                <a:gd name="connsiteY970" fmla="*/ 444814 h 2318589"/>
                <a:gd name="connsiteX971" fmla="*/ 8493635 w 9164601"/>
                <a:gd name="connsiteY971" fmla="*/ 443593 h 2318589"/>
                <a:gd name="connsiteX972" fmla="*/ 8505842 w 9164601"/>
                <a:gd name="connsiteY972" fmla="*/ 442373 h 2318589"/>
                <a:gd name="connsiteX973" fmla="*/ 8510725 w 9164601"/>
                <a:gd name="connsiteY973" fmla="*/ 443593 h 2318589"/>
                <a:gd name="connsiteX974" fmla="*/ 8514387 w 9164601"/>
                <a:gd name="connsiteY974" fmla="*/ 442373 h 2318589"/>
                <a:gd name="connsiteX975" fmla="*/ 8516829 w 9164601"/>
                <a:gd name="connsiteY975" fmla="*/ 439931 h 2318589"/>
                <a:gd name="connsiteX976" fmla="*/ 8509505 w 9164601"/>
                <a:gd name="connsiteY976" fmla="*/ 436269 h 2318589"/>
                <a:gd name="connsiteX977" fmla="*/ 8500960 w 9164601"/>
                <a:gd name="connsiteY977" fmla="*/ 433828 h 2318589"/>
                <a:gd name="connsiteX978" fmla="*/ 8497298 w 9164601"/>
                <a:gd name="connsiteY978" fmla="*/ 435048 h 2318589"/>
                <a:gd name="connsiteX979" fmla="*/ 8496076 w 9164601"/>
                <a:gd name="connsiteY979" fmla="*/ 435048 h 2318589"/>
                <a:gd name="connsiteX980" fmla="*/ 8497298 w 9164601"/>
                <a:gd name="connsiteY980" fmla="*/ 433828 h 2318589"/>
                <a:gd name="connsiteX981" fmla="*/ 8509505 w 9164601"/>
                <a:gd name="connsiteY981" fmla="*/ 427724 h 2318589"/>
                <a:gd name="connsiteX982" fmla="*/ 8527815 w 9164601"/>
                <a:gd name="connsiteY982" fmla="*/ 422841 h 2318589"/>
                <a:gd name="connsiteX983" fmla="*/ 8543684 w 9164601"/>
                <a:gd name="connsiteY983" fmla="*/ 419179 h 2318589"/>
                <a:gd name="connsiteX984" fmla="*/ 8551008 w 9164601"/>
                <a:gd name="connsiteY984" fmla="*/ 417959 h 2318589"/>
                <a:gd name="connsiteX985" fmla="*/ 8555891 w 9164601"/>
                <a:gd name="connsiteY985" fmla="*/ 414297 h 2318589"/>
                <a:gd name="connsiteX986" fmla="*/ 8558333 w 9164601"/>
                <a:gd name="connsiteY986" fmla="*/ 409413 h 2318589"/>
                <a:gd name="connsiteX987" fmla="*/ 8547346 w 9164601"/>
                <a:gd name="connsiteY987" fmla="*/ 408193 h 2318589"/>
                <a:gd name="connsiteX988" fmla="*/ 8536359 w 9164601"/>
                <a:gd name="connsiteY988" fmla="*/ 406972 h 2318589"/>
                <a:gd name="connsiteX989" fmla="*/ 8531477 w 9164601"/>
                <a:gd name="connsiteY989" fmla="*/ 409413 h 2318589"/>
                <a:gd name="connsiteX990" fmla="*/ 8526594 w 9164601"/>
                <a:gd name="connsiteY990" fmla="*/ 410634 h 2318589"/>
                <a:gd name="connsiteX991" fmla="*/ 8521712 w 9164601"/>
                <a:gd name="connsiteY991" fmla="*/ 409413 h 2318589"/>
                <a:gd name="connsiteX992" fmla="*/ 8514387 w 9164601"/>
                <a:gd name="connsiteY992" fmla="*/ 410634 h 2318589"/>
                <a:gd name="connsiteX993" fmla="*/ 8507063 w 9164601"/>
                <a:gd name="connsiteY993" fmla="*/ 411855 h 2318589"/>
                <a:gd name="connsiteX994" fmla="*/ 8502180 w 9164601"/>
                <a:gd name="connsiteY994" fmla="*/ 409413 h 2318589"/>
                <a:gd name="connsiteX995" fmla="*/ 8494856 w 9164601"/>
                <a:gd name="connsiteY995" fmla="*/ 414297 h 2318589"/>
                <a:gd name="connsiteX996" fmla="*/ 8492415 w 9164601"/>
                <a:gd name="connsiteY996" fmla="*/ 410634 h 2318589"/>
                <a:gd name="connsiteX997" fmla="*/ 8483869 w 9164601"/>
                <a:gd name="connsiteY997" fmla="*/ 413076 h 2318589"/>
                <a:gd name="connsiteX998" fmla="*/ 8476546 w 9164601"/>
                <a:gd name="connsiteY998" fmla="*/ 410634 h 2318589"/>
                <a:gd name="connsiteX999" fmla="*/ 8469221 w 9164601"/>
                <a:gd name="connsiteY999" fmla="*/ 408193 h 2318589"/>
                <a:gd name="connsiteX1000" fmla="*/ 8464339 w 9164601"/>
                <a:gd name="connsiteY1000" fmla="*/ 410634 h 2318589"/>
                <a:gd name="connsiteX1001" fmla="*/ 8460677 w 9164601"/>
                <a:gd name="connsiteY1001" fmla="*/ 413076 h 2318589"/>
                <a:gd name="connsiteX1002" fmla="*/ 8446028 w 9164601"/>
                <a:gd name="connsiteY1002" fmla="*/ 414297 h 2318589"/>
                <a:gd name="connsiteX1003" fmla="*/ 8431380 w 9164601"/>
                <a:gd name="connsiteY1003" fmla="*/ 416738 h 2318589"/>
                <a:gd name="connsiteX1004" fmla="*/ 8424056 w 9164601"/>
                <a:gd name="connsiteY1004" fmla="*/ 414297 h 2318589"/>
                <a:gd name="connsiteX1005" fmla="*/ 8415511 w 9164601"/>
                <a:gd name="connsiteY1005" fmla="*/ 413076 h 2318589"/>
                <a:gd name="connsiteX1006" fmla="*/ 8413069 w 9164601"/>
                <a:gd name="connsiteY1006" fmla="*/ 415517 h 2318589"/>
                <a:gd name="connsiteX1007" fmla="*/ 8406965 w 9164601"/>
                <a:gd name="connsiteY1007" fmla="*/ 411855 h 2318589"/>
                <a:gd name="connsiteX1008" fmla="*/ 8405745 w 9164601"/>
                <a:gd name="connsiteY1008" fmla="*/ 410634 h 2318589"/>
                <a:gd name="connsiteX1009" fmla="*/ 8408186 w 9164601"/>
                <a:gd name="connsiteY1009" fmla="*/ 409413 h 2318589"/>
                <a:gd name="connsiteX1010" fmla="*/ 8430159 w 9164601"/>
                <a:gd name="connsiteY1010" fmla="*/ 398427 h 2318589"/>
                <a:gd name="connsiteX1011" fmla="*/ 8442366 w 9164601"/>
                <a:gd name="connsiteY1011" fmla="*/ 394765 h 2318589"/>
                <a:gd name="connsiteX1012" fmla="*/ 8459455 w 9164601"/>
                <a:gd name="connsiteY1012" fmla="*/ 389883 h 2318589"/>
                <a:gd name="connsiteX1013" fmla="*/ 8475324 w 9164601"/>
                <a:gd name="connsiteY1013" fmla="*/ 388662 h 2318589"/>
                <a:gd name="connsiteX1014" fmla="*/ 8488753 w 9164601"/>
                <a:gd name="connsiteY1014" fmla="*/ 376455 h 2318589"/>
                <a:gd name="connsiteX1015" fmla="*/ 8498518 w 9164601"/>
                <a:gd name="connsiteY1015" fmla="*/ 370351 h 2318589"/>
                <a:gd name="connsiteX1016" fmla="*/ 8514387 w 9164601"/>
                <a:gd name="connsiteY1016" fmla="*/ 365469 h 2318589"/>
                <a:gd name="connsiteX1017" fmla="*/ 8527815 w 9164601"/>
                <a:gd name="connsiteY1017" fmla="*/ 361806 h 2318589"/>
                <a:gd name="connsiteX1018" fmla="*/ 8533919 w 9164601"/>
                <a:gd name="connsiteY1018" fmla="*/ 360586 h 2318589"/>
                <a:gd name="connsiteX1019" fmla="*/ 8538801 w 9164601"/>
                <a:gd name="connsiteY1019" fmla="*/ 358144 h 2318589"/>
                <a:gd name="connsiteX1020" fmla="*/ 8540022 w 9164601"/>
                <a:gd name="connsiteY1020" fmla="*/ 354482 h 2318589"/>
                <a:gd name="connsiteX1021" fmla="*/ 8530256 w 9164601"/>
                <a:gd name="connsiteY1021" fmla="*/ 353261 h 2318589"/>
                <a:gd name="connsiteX1022" fmla="*/ 8520491 w 9164601"/>
                <a:gd name="connsiteY1022" fmla="*/ 353261 h 2318589"/>
                <a:gd name="connsiteX1023" fmla="*/ 8516829 w 9164601"/>
                <a:gd name="connsiteY1023" fmla="*/ 355703 h 2318589"/>
                <a:gd name="connsiteX1024" fmla="*/ 8511945 w 9164601"/>
                <a:gd name="connsiteY1024" fmla="*/ 356924 h 2318589"/>
                <a:gd name="connsiteX1025" fmla="*/ 8508283 w 9164601"/>
                <a:gd name="connsiteY1025" fmla="*/ 355703 h 2318589"/>
                <a:gd name="connsiteX1026" fmla="*/ 8502180 w 9164601"/>
                <a:gd name="connsiteY1026" fmla="*/ 356924 h 2318589"/>
                <a:gd name="connsiteX1027" fmla="*/ 8496076 w 9164601"/>
                <a:gd name="connsiteY1027" fmla="*/ 358144 h 2318589"/>
                <a:gd name="connsiteX1028" fmla="*/ 8492415 w 9164601"/>
                <a:gd name="connsiteY1028" fmla="*/ 356924 h 2318589"/>
                <a:gd name="connsiteX1029" fmla="*/ 8485091 w 9164601"/>
                <a:gd name="connsiteY1029" fmla="*/ 361806 h 2318589"/>
                <a:gd name="connsiteX1030" fmla="*/ 8482649 w 9164601"/>
                <a:gd name="connsiteY1030" fmla="*/ 360586 h 2318589"/>
                <a:gd name="connsiteX1031" fmla="*/ 8485091 w 9164601"/>
                <a:gd name="connsiteY1031" fmla="*/ 355703 h 2318589"/>
                <a:gd name="connsiteX1032" fmla="*/ 8493635 w 9164601"/>
                <a:gd name="connsiteY1032" fmla="*/ 347158 h 2318589"/>
                <a:gd name="connsiteX1033" fmla="*/ 8500960 w 9164601"/>
                <a:gd name="connsiteY1033" fmla="*/ 342275 h 2318589"/>
                <a:gd name="connsiteX1034" fmla="*/ 8508283 w 9164601"/>
                <a:gd name="connsiteY1034" fmla="*/ 337392 h 2318589"/>
                <a:gd name="connsiteX1035" fmla="*/ 8520491 w 9164601"/>
                <a:gd name="connsiteY1035" fmla="*/ 327627 h 2318589"/>
                <a:gd name="connsiteX1036" fmla="*/ 8525374 w 9164601"/>
                <a:gd name="connsiteY1036" fmla="*/ 322744 h 2318589"/>
                <a:gd name="connsiteX1037" fmla="*/ 8527815 w 9164601"/>
                <a:gd name="connsiteY1037" fmla="*/ 317861 h 2318589"/>
                <a:gd name="connsiteX1038" fmla="*/ 8526594 w 9164601"/>
                <a:gd name="connsiteY1038" fmla="*/ 312978 h 2318589"/>
                <a:gd name="connsiteX1039" fmla="*/ 8518049 w 9164601"/>
                <a:gd name="connsiteY1039" fmla="*/ 317861 h 2318589"/>
                <a:gd name="connsiteX1040" fmla="*/ 8509505 w 9164601"/>
                <a:gd name="connsiteY1040" fmla="*/ 322744 h 2318589"/>
                <a:gd name="connsiteX1041" fmla="*/ 8507063 w 9164601"/>
                <a:gd name="connsiteY1041" fmla="*/ 326406 h 2318589"/>
                <a:gd name="connsiteX1042" fmla="*/ 8503401 w 9164601"/>
                <a:gd name="connsiteY1042" fmla="*/ 328847 h 2318589"/>
                <a:gd name="connsiteX1043" fmla="*/ 8499738 w 9164601"/>
                <a:gd name="connsiteY1043" fmla="*/ 330068 h 2318589"/>
                <a:gd name="connsiteX1044" fmla="*/ 8494856 w 9164601"/>
                <a:gd name="connsiteY1044" fmla="*/ 332509 h 2318589"/>
                <a:gd name="connsiteX1045" fmla="*/ 8489973 w 9164601"/>
                <a:gd name="connsiteY1045" fmla="*/ 334951 h 2318589"/>
                <a:gd name="connsiteX1046" fmla="*/ 8486311 w 9164601"/>
                <a:gd name="connsiteY1046" fmla="*/ 333730 h 2318589"/>
                <a:gd name="connsiteX1047" fmla="*/ 8481428 w 9164601"/>
                <a:gd name="connsiteY1047" fmla="*/ 339834 h 2318589"/>
                <a:gd name="connsiteX1048" fmla="*/ 8478987 w 9164601"/>
                <a:gd name="connsiteY1048" fmla="*/ 337392 h 2318589"/>
                <a:gd name="connsiteX1049" fmla="*/ 8471662 w 9164601"/>
                <a:gd name="connsiteY1049" fmla="*/ 341054 h 2318589"/>
                <a:gd name="connsiteX1050" fmla="*/ 8465559 w 9164601"/>
                <a:gd name="connsiteY1050" fmla="*/ 339834 h 2318589"/>
                <a:gd name="connsiteX1051" fmla="*/ 8465559 w 9164601"/>
                <a:gd name="connsiteY1051" fmla="*/ 338613 h 2318589"/>
                <a:gd name="connsiteX1052" fmla="*/ 8469221 w 9164601"/>
                <a:gd name="connsiteY1052" fmla="*/ 337392 h 2318589"/>
                <a:gd name="connsiteX1053" fmla="*/ 8480208 w 9164601"/>
                <a:gd name="connsiteY1053" fmla="*/ 323965 h 2318589"/>
                <a:gd name="connsiteX1054" fmla="*/ 8487531 w 9164601"/>
                <a:gd name="connsiteY1054" fmla="*/ 316640 h 2318589"/>
                <a:gd name="connsiteX1055" fmla="*/ 8500960 w 9164601"/>
                <a:gd name="connsiteY1055" fmla="*/ 309316 h 2318589"/>
                <a:gd name="connsiteX1056" fmla="*/ 8513167 w 9164601"/>
                <a:gd name="connsiteY1056" fmla="*/ 301992 h 2318589"/>
                <a:gd name="connsiteX1057" fmla="*/ 8518049 w 9164601"/>
                <a:gd name="connsiteY1057" fmla="*/ 299551 h 2318589"/>
                <a:gd name="connsiteX1058" fmla="*/ 8521712 w 9164601"/>
                <a:gd name="connsiteY1058" fmla="*/ 295888 h 2318589"/>
                <a:gd name="connsiteX1059" fmla="*/ 8521712 w 9164601"/>
                <a:gd name="connsiteY1059" fmla="*/ 292226 h 2318589"/>
                <a:gd name="connsiteX1060" fmla="*/ 8511945 w 9164601"/>
                <a:gd name="connsiteY1060" fmla="*/ 294668 h 2318589"/>
                <a:gd name="connsiteX1061" fmla="*/ 8503401 w 9164601"/>
                <a:gd name="connsiteY1061" fmla="*/ 297109 h 2318589"/>
                <a:gd name="connsiteX1062" fmla="*/ 8500960 w 9164601"/>
                <a:gd name="connsiteY1062" fmla="*/ 299551 h 2318589"/>
                <a:gd name="connsiteX1063" fmla="*/ 8497298 w 9164601"/>
                <a:gd name="connsiteY1063" fmla="*/ 301992 h 2318589"/>
                <a:gd name="connsiteX1064" fmla="*/ 8493635 w 9164601"/>
                <a:gd name="connsiteY1064" fmla="*/ 301992 h 2318589"/>
                <a:gd name="connsiteX1065" fmla="*/ 8488753 w 9164601"/>
                <a:gd name="connsiteY1065" fmla="*/ 304433 h 2318589"/>
                <a:gd name="connsiteX1066" fmla="*/ 8483869 w 9164601"/>
                <a:gd name="connsiteY1066" fmla="*/ 306875 h 2318589"/>
                <a:gd name="connsiteX1067" fmla="*/ 8480208 w 9164601"/>
                <a:gd name="connsiteY1067" fmla="*/ 305654 h 2318589"/>
                <a:gd name="connsiteX1068" fmla="*/ 8475324 w 9164601"/>
                <a:gd name="connsiteY1068" fmla="*/ 310537 h 2318589"/>
                <a:gd name="connsiteX1069" fmla="*/ 8472884 w 9164601"/>
                <a:gd name="connsiteY1069" fmla="*/ 308095 h 2318589"/>
                <a:gd name="connsiteX1070" fmla="*/ 8475324 w 9164601"/>
                <a:gd name="connsiteY1070" fmla="*/ 304433 h 2318589"/>
                <a:gd name="connsiteX1071" fmla="*/ 8483869 w 9164601"/>
                <a:gd name="connsiteY1071" fmla="*/ 298330 h 2318589"/>
                <a:gd name="connsiteX1072" fmla="*/ 8489973 w 9164601"/>
                <a:gd name="connsiteY1072" fmla="*/ 294668 h 2318589"/>
                <a:gd name="connsiteX1073" fmla="*/ 8497298 w 9164601"/>
                <a:gd name="connsiteY1073" fmla="*/ 291006 h 2318589"/>
                <a:gd name="connsiteX1074" fmla="*/ 8503401 w 9164601"/>
                <a:gd name="connsiteY1074" fmla="*/ 284902 h 2318589"/>
                <a:gd name="connsiteX1075" fmla="*/ 8508283 w 9164601"/>
                <a:gd name="connsiteY1075" fmla="*/ 282461 h 2318589"/>
                <a:gd name="connsiteX1076" fmla="*/ 8513167 w 9164601"/>
                <a:gd name="connsiteY1076" fmla="*/ 277578 h 2318589"/>
                <a:gd name="connsiteX1077" fmla="*/ 8515608 w 9164601"/>
                <a:gd name="connsiteY1077" fmla="*/ 271474 h 2318589"/>
                <a:gd name="connsiteX1078" fmla="*/ 8514387 w 9164601"/>
                <a:gd name="connsiteY1078" fmla="*/ 266592 h 2318589"/>
                <a:gd name="connsiteX1079" fmla="*/ 8507063 w 9164601"/>
                <a:gd name="connsiteY1079" fmla="*/ 272695 h 2318589"/>
                <a:gd name="connsiteX1080" fmla="*/ 8499738 w 9164601"/>
                <a:gd name="connsiteY1080" fmla="*/ 276357 h 2318589"/>
                <a:gd name="connsiteX1081" fmla="*/ 8497298 w 9164601"/>
                <a:gd name="connsiteY1081" fmla="*/ 278799 h 2318589"/>
                <a:gd name="connsiteX1082" fmla="*/ 8493635 w 9164601"/>
                <a:gd name="connsiteY1082" fmla="*/ 281240 h 2318589"/>
                <a:gd name="connsiteX1083" fmla="*/ 8489973 w 9164601"/>
                <a:gd name="connsiteY1083" fmla="*/ 281240 h 2318589"/>
                <a:gd name="connsiteX1084" fmla="*/ 8485091 w 9164601"/>
                <a:gd name="connsiteY1084" fmla="*/ 283681 h 2318589"/>
                <a:gd name="connsiteX1085" fmla="*/ 8480208 w 9164601"/>
                <a:gd name="connsiteY1085" fmla="*/ 286123 h 2318589"/>
                <a:gd name="connsiteX1086" fmla="*/ 8476546 w 9164601"/>
                <a:gd name="connsiteY1086" fmla="*/ 284902 h 2318589"/>
                <a:gd name="connsiteX1087" fmla="*/ 8471662 w 9164601"/>
                <a:gd name="connsiteY1087" fmla="*/ 289785 h 2318589"/>
                <a:gd name="connsiteX1088" fmla="*/ 8469221 w 9164601"/>
                <a:gd name="connsiteY1088" fmla="*/ 287344 h 2318589"/>
                <a:gd name="connsiteX1089" fmla="*/ 8463117 w 9164601"/>
                <a:gd name="connsiteY1089" fmla="*/ 289785 h 2318589"/>
                <a:gd name="connsiteX1090" fmla="*/ 8457014 w 9164601"/>
                <a:gd name="connsiteY1090" fmla="*/ 288564 h 2318589"/>
                <a:gd name="connsiteX1091" fmla="*/ 8450910 w 9164601"/>
                <a:gd name="connsiteY1091" fmla="*/ 287344 h 2318589"/>
                <a:gd name="connsiteX1092" fmla="*/ 8447248 w 9164601"/>
                <a:gd name="connsiteY1092" fmla="*/ 289785 h 2318589"/>
                <a:gd name="connsiteX1093" fmla="*/ 8444807 w 9164601"/>
                <a:gd name="connsiteY1093" fmla="*/ 292226 h 2318589"/>
                <a:gd name="connsiteX1094" fmla="*/ 8433821 w 9164601"/>
                <a:gd name="connsiteY1094" fmla="*/ 294668 h 2318589"/>
                <a:gd name="connsiteX1095" fmla="*/ 8422834 w 9164601"/>
                <a:gd name="connsiteY1095" fmla="*/ 298330 h 2318589"/>
                <a:gd name="connsiteX1096" fmla="*/ 8416731 w 9164601"/>
                <a:gd name="connsiteY1096" fmla="*/ 298330 h 2318589"/>
                <a:gd name="connsiteX1097" fmla="*/ 8415511 w 9164601"/>
                <a:gd name="connsiteY1097" fmla="*/ 295888 h 2318589"/>
                <a:gd name="connsiteX1098" fmla="*/ 8431380 w 9164601"/>
                <a:gd name="connsiteY1098" fmla="*/ 284902 h 2318589"/>
                <a:gd name="connsiteX1099" fmla="*/ 8443587 w 9164601"/>
                <a:gd name="connsiteY1099" fmla="*/ 280019 h 2318589"/>
                <a:gd name="connsiteX1100" fmla="*/ 8460677 w 9164601"/>
                <a:gd name="connsiteY1100" fmla="*/ 272695 h 2318589"/>
                <a:gd name="connsiteX1101" fmla="*/ 8477766 w 9164601"/>
                <a:gd name="connsiteY1101" fmla="*/ 269033 h 2318589"/>
                <a:gd name="connsiteX1102" fmla="*/ 8488753 w 9164601"/>
                <a:gd name="connsiteY1102" fmla="*/ 253164 h 2318589"/>
                <a:gd name="connsiteX1103" fmla="*/ 8497298 w 9164601"/>
                <a:gd name="connsiteY1103" fmla="*/ 244619 h 2318589"/>
                <a:gd name="connsiteX1104" fmla="*/ 8504622 w 9164601"/>
                <a:gd name="connsiteY1104" fmla="*/ 239736 h 2318589"/>
                <a:gd name="connsiteX1105" fmla="*/ 8511945 w 9164601"/>
                <a:gd name="connsiteY1105" fmla="*/ 233633 h 2318589"/>
                <a:gd name="connsiteX1106" fmla="*/ 8514387 w 9164601"/>
                <a:gd name="connsiteY1106" fmla="*/ 227529 h 2318589"/>
                <a:gd name="connsiteX1107" fmla="*/ 8515608 w 9164601"/>
                <a:gd name="connsiteY1107" fmla="*/ 227529 h 2318589"/>
                <a:gd name="connsiteX1108" fmla="*/ 8519270 w 9164601"/>
                <a:gd name="connsiteY1108" fmla="*/ 225088 h 2318589"/>
                <a:gd name="connsiteX1109" fmla="*/ 8520491 w 9164601"/>
                <a:gd name="connsiteY1109" fmla="*/ 221426 h 2318589"/>
                <a:gd name="connsiteX1110" fmla="*/ 8518049 w 9164601"/>
                <a:gd name="connsiteY1110" fmla="*/ 221426 h 2318589"/>
                <a:gd name="connsiteX1111" fmla="*/ 8521712 w 9164601"/>
                <a:gd name="connsiteY1111" fmla="*/ 217764 h 2318589"/>
                <a:gd name="connsiteX1112" fmla="*/ 8525374 w 9164601"/>
                <a:gd name="connsiteY1112" fmla="*/ 210439 h 2318589"/>
                <a:gd name="connsiteX1113" fmla="*/ 8524152 w 9164601"/>
                <a:gd name="connsiteY1113" fmla="*/ 203115 h 2318589"/>
                <a:gd name="connsiteX1114" fmla="*/ 8520491 w 9164601"/>
                <a:gd name="connsiteY1114" fmla="*/ 199453 h 2318589"/>
                <a:gd name="connsiteX1115" fmla="*/ 8520491 w 9164601"/>
                <a:gd name="connsiteY1115" fmla="*/ 207998 h 2318589"/>
                <a:gd name="connsiteX1116" fmla="*/ 8515608 w 9164601"/>
                <a:gd name="connsiteY1116" fmla="*/ 210439 h 2318589"/>
                <a:gd name="connsiteX1117" fmla="*/ 8509505 w 9164601"/>
                <a:gd name="connsiteY1117" fmla="*/ 217764 h 2318589"/>
                <a:gd name="connsiteX1118" fmla="*/ 8509505 w 9164601"/>
                <a:gd name="connsiteY1118" fmla="*/ 218984 h 2318589"/>
                <a:gd name="connsiteX1119" fmla="*/ 8503401 w 9164601"/>
                <a:gd name="connsiteY1119" fmla="*/ 220205 h 2318589"/>
                <a:gd name="connsiteX1120" fmla="*/ 8499738 w 9164601"/>
                <a:gd name="connsiteY1120" fmla="*/ 222646 h 2318589"/>
                <a:gd name="connsiteX1121" fmla="*/ 8496076 w 9164601"/>
                <a:gd name="connsiteY1121" fmla="*/ 223867 h 2318589"/>
                <a:gd name="connsiteX1122" fmla="*/ 8492415 w 9164601"/>
                <a:gd name="connsiteY1122" fmla="*/ 223867 h 2318589"/>
                <a:gd name="connsiteX1123" fmla="*/ 8487531 w 9164601"/>
                <a:gd name="connsiteY1123" fmla="*/ 226309 h 2318589"/>
                <a:gd name="connsiteX1124" fmla="*/ 8482649 w 9164601"/>
                <a:gd name="connsiteY1124" fmla="*/ 228750 h 2318589"/>
                <a:gd name="connsiteX1125" fmla="*/ 8478987 w 9164601"/>
                <a:gd name="connsiteY1125" fmla="*/ 227529 h 2318589"/>
                <a:gd name="connsiteX1126" fmla="*/ 8474104 w 9164601"/>
                <a:gd name="connsiteY1126" fmla="*/ 232412 h 2318589"/>
                <a:gd name="connsiteX1127" fmla="*/ 8471662 w 9164601"/>
                <a:gd name="connsiteY1127" fmla="*/ 229971 h 2318589"/>
                <a:gd name="connsiteX1128" fmla="*/ 8465559 w 9164601"/>
                <a:gd name="connsiteY1128" fmla="*/ 233633 h 2318589"/>
                <a:gd name="connsiteX1129" fmla="*/ 8459455 w 9164601"/>
                <a:gd name="connsiteY1129" fmla="*/ 233633 h 2318589"/>
                <a:gd name="connsiteX1130" fmla="*/ 8453352 w 9164601"/>
                <a:gd name="connsiteY1130" fmla="*/ 233633 h 2318589"/>
                <a:gd name="connsiteX1131" fmla="*/ 8450910 w 9164601"/>
                <a:gd name="connsiteY1131" fmla="*/ 236074 h 2318589"/>
                <a:gd name="connsiteX1132" fmla="*/ 8448470 w 9164601"/>
                <a:gd name="connsiteY1132" fmla="*/ 238516 h 2318589"/>
                <a:gd name="connsiteX1133" fmla="*/ 8438703 w 9164601"/>
                <a:gd name="connsiteY1133" fmla="*/ 240957 h 2318589"/>
                <a:gd name="connsiteX1134" fmla="*/ 8428938 w 9164601"/>
                <a:gd name="connsiteY1134" fmla="*/ 243398 h 2318589"/>
                <a:gd name="connsiteX1135" fmla="*/ 8422834 w 9164601"/>
                <a:gd name="connsiteY1135" fmla="*/ 242178 h 2318589"/>
                <a:gd name="connsiteX1136" fmla="*/ 8420393 w 9164601"/>
                <a:gd name="connsiteY1136" fmla="*/ 238516 h 2318589"/>
                <a:gd name="connsiteX1137" fmla="*/ 8430159 w 9164601"/>
                <a:gd name="connsiteY1137" fmla="*/ 231191 h 2318589"/>
                <a:gd name="connsiteX1138" fmla="*/ 8439925 w 9164601"/>
                <a:gd name="connsiteY1138" fmla="*/ 226309 h 2318589"/>
                <a:gd name="connsiteX1139" fmla="*/ 8454573 w 9164601"/>
                <a:gd name="connsiteY1139" fmla="*/ 220205 h 2318589"/>
                <a:gd name="connsiteX1140" fmla="*/ 8469221 w 9164601"/>
                <a:gd name="connsiteY1140" fmla="*/ 217764 h 2318589"/>
                <a:gd name="connsiteX1141" fmla="*/ 8478987 w 9164601"/>
                <a:gd name="connsiteY1141" fmla="*/ 204336 h 2318589"/>
                <a:gd name="connsiteX1142" fmla="*/ 8486311 w 9164601"/>
                <a:gd name="connsiteY1142" fmla="*/ 197012 h 2318589"/>
                <a:gd name="connsiteX1143" fmla="*/ 8499738 w 9164601"/>
                <a:gd name="connsiteY1143" fmla="*/ 189688 h 2318589"/>
                <a:gd name="connsiteX1144" fmla="*/ 8511945 w 9164601"/>
                <a:gd name="connsiteY1144" fmla="*/ 183584 h 2318589"/>
                <a:gd name="connsiteX1145" fmla="*/ 8516829 w 9164601"/>
                <a:gd name="connsiteY1145" fmla="*/ 181143 h 2318589"/>
                <a:gd name="connsiteX1146" fmla="*/ 8520491 w 9164601"/>
                <a:gd name="connsiteY1146" fmla="*/ 177481 h 2318589"/>
                <a:gd name="connsiteX1147" fmla="*/ 8521712 w 9164601"/>
                <a:gd name="connsiteY1147" fmla="*/ 173818 h 2318589"/>
                <a:gd name="connsiteX1148" fmla="*/ 8513167 w 9164601"/>
                <a:gd name="connsiteY1148" fmla="*/ 175039 h 2318589"/>
                <a:gd name="connsiteX1149" fmla="*/ 8504622 w 9164601"/>
                <a:gd name="connsiteY1149" fmla="*/ 176260 h 2318589"/>
                <a:gd name="connsiteX1150" fmla="*/ 8502180 w 9164601"/>
                <a:gd name="connsiteY1150" fmla="*/ 178701 h 2318589"/>
                <a:gd name="connsiteX1151" fmla="*/ 8498518 w 9164601"/>
                <a:gd name="connsiteY1151" fmla="*/ 181143 h 2318589"/>
                <a:gd name="connsiteX1152" fmla="*/ 8494856 w 9164601"/>
                <a:gd name="connsiteY1152" fmla="*/ 181143 h 2318589"/>
                <a:gd name="connsiteX1153" fmla="*/ 8489973 w 9164601"/>
                <a:gd name="connsiteY1153" fmla="*/ 183584 h 2318589"/>
                <a:gd name="connsiteX1154" fmla="*/ 8485091 w 9164601"/>
                <a:gd name="connsiteY1154" fmla="*/ 186025 h 2318589"/>
                <a:gd name="connsiteX1155" fmla="*/ 8481428 w 9164601"/>
                <a:gd name="connsiteY1155" fmla="*/ 184805 h 2318589"/>
                <a:gd name="connsiteX1156" fmla="*/ 8476546 w 9164601"/>
                <a:gd name="connsiteY1156" fmla="*/ 189688 h 2318589"/>
                <a:gd name="connsiteX1157" fmla="*/ 8474104 w 9164601"/>
                <a:gd name="connsiteY1157" fmla="*/ 187246 h 2318589"/>
                <a:gd name="connsiteX1158" fmla="*/ 8468001 w 9164601"/>
                <a:gd name="connsiteY1158" fmla="*/ 190908 h 2318589"/>
                <a:gd name="connsiteX1159" fmla="*/ 8461897 w 9164601"/>
                <a:gd name="connsiteY1159" fmla="*/ 190908 h 2318589"/>
                <a:gd name="connsiteX1160" fmla="*/ 8455794 w 9164601"/>
                <a:gd name="connsiteY1160" fmla="*/ 190908 h 2318589"/>
                <a:gd name="connsiteX1161" fmla="*/ 8452132 w 9164601"/>
                <a:gd name="connsiteY1161" fmla="*/ 193350 h 2318589"/>
                <a:gd name="connsiteX1162" fmla="*/ 8449690 w 9164601"/>
                <a:gd name="connsiteY1162" fmla="*/ 195791 h 2318589"/>
                <a:gd name="connsiteX1163" fmla="*/ 8438703 w 9164601"/>
                <a:gd name="connsiteY1163" fmla="*/ 199453 h 2318589"/>
                <a:gd name="connsiteX1164" fmla="*/ 8427718 w 9164601"/>
                <a:gd name="connsiteY1164" fmla="*/ 204336 h 2318589"/>
                <a:gd name="connsiteX1165" fmla="*/ 8421614 w 9164601"/>
                <a:gd name="connsiteY1165" fmla="*/ 204336 h 2318589"/>
                <a:gd name="connsiteX1166" fmla="*/ 8420393 w 9164601"/>
                <a:gd name="connsiteY1166" fmla="*/ 203115 h 2318589"/>
                <a:gd name="connsiteX1167" fmla="*/ 8427718 w 9164601"/>
                <a:gd name="connsiteY1167" fmla="*/ 197012 h 2318589"/>
                <a:gd name="connsiteX1168" fmla="*/ 8437483 w 9164601"/>
                <a:gd name="connsiteY1168" fmla="*/ 192129 h 2318589"/>
                <a:gd name="connsiteX1169" fmla="*/ 8450910 w 9164601"/>
                <a:gd name="connsiteY1169" fmla="*/ 183584 h 2318589"/>
                <a:gd name="connsiteX1170" fmla="*/ 8464339 w 9164601"/>
                <a:gd name="connsiteY1170" fmla="*/ 177481 h 2318589"/>
                <a:gd name="connsiteX1171" fmla="*/ 8470442 w 9164601"/>
                <a:gd name="connsiteY1171" fmla="*/ 162832 h 2318589"/>
                <a:gd name="connsiteX1172" fmla="*/ 8475324 w 9164601"/>
                <a:gd name="connsiteY1172" fmla="*/ 154287 h 2318589"/>
                <a:gd name="connsiteX1173" fmla="*/ 8483869 w 9164601"/>
                <a:gd name="connsiteY1173" fmla="*/ 143301 h 2318589"/>
                <a:gd name="connsiteX1174" fmla="*/ 8491194 w 9164601"/>
                <a:gd name="connsiteY1174" fmla="*/ 133535 h 2318589"/>
                <a:gd name="connsiteX1175" fmla="*/ 8494856 w 9164601"/>
                <a:gd name="connsiteY1175" fmla="*/ 129873 h 2318589"/>
                <a:gd name="connsiteX1176" fmla="*/ 8496076 w 9164601"/>
                <a:gd name="connsiteY1176" fmla="*/ 124990 h 2318589"/>
                <a:gd name="connsiteX1177" fmla="*/ 8494856 w 9164601"/>
                <a:gd name="connsiteY1177" fmla="*/ 121328 h 2318589"/>
                <a:gd name="connsiteX1178" fmla="*/ 8487531 w 9164601"/>
                <a:gd name="connsiteY1178" fmla="*/ 126211 h 2318589"/>
                <a:gd name="connsiteX1179" fmla="*/ 8480208 w 9164601"/>
                <a:gd name="connsiteY1179" fmla="*/ 131094 h 2318589"/>
                <a:gd name="connsiteX1180" fmla="*/ 8478987 w 9164601"/>
                <a:gd name="connsiteY1180" fmla="*/ 134756 h 2318589"/>
                <a:gd name="connsiteX1181" fmla="*/ 8476546 w 9164601"/>
                <a:gd name="connsiteY1181" fmla="*/ 137197 h 2318589"/>
                <a:gd name="connsiteX1182" fmla="*/ 8472884 w 9164601"/>
                <a:gd name="connsiteY1182" fmla="*/ 138418 h 2318589"/>
                <a:gd name="connsiteX1183" fmla="*/ 8469221 w 9164601"/>
                <a:gd name="connsiteY1183" fmla="*/ 142080 h 2318589"/>
                <a:gd name="connsiteX1184" fmla="*/ 8465559 w 9164601"/>
                <a:gd name="connsiteY1184" fmla="*/ 145742 h 2318589"/>
                <a:gd name="connsiteX1185" fmla="*/ 8461897 w 9164601"/>
                <a:gd name="connsiteY1185" fmla="*/ 145742 h 2318589"/>
                <a:gd name="connsiteX1186" fmla="*/ 8459455 w 9164601"/>
                <a:gd name="connsiteY1186" fmla="*/ 151846 h 2318589"/>
                <a:gd name="connsiteX1187" fmla="*/ 8455794 w 9164601"/>
                <a:gd name="connsiteY1187" fmla="*/ 150625 h 2318589"/>
                <a:gd name="connsiteX1188" fmla="*/ 8450910 w 9164601"/>
                <a:gd name="connsiteY1188" fmla="*/ 155508 h 2318589"/>
                <a:gd name="connsiteX1189" fmla="*/ 8446028 w 9164601"/>
                <a:gd name="connsiteY1189" fmla="*/ 156729 h 2318589"/>
                <a:gd name="connsiteX1190" fmla="*/ 8441145 w 9164601"/>
                <a:gd name="connsiteY1190" fmla="*/ 157949 h 2318589"/>
                <a:gd name="connsiteX1191" fmla="*/ 8438703 w 9164601"/>
                <a:gd name="connsiteY1191" fmla="*/ 161611 h 2318589"/>
                <a:gd name="connsiteX1192" fmla="*/ 8437483 w 9164601"/>
                <a:gd name="connsiteY1192" fmla="*/ 165274 h 2318589"/>
                <a:gd name="connsiteX1193" fmla="*/ 8428938 w 9164601"/>
                <a:gd name="connsiteY1193" fmla="*/ 170156 h 2318589"/>
                <a:gd name="connsiteX1194" fmla="*/ 8424056 w 9164601"/>
                <a:gd name="connsiteY1194" fmla="*/ 176260 h 2318589"/>
                <a:gd name="connsiteX1195" fmla="*/ 8420393 w 9164601"/>
                <a:gd name="connsiteY1195" fmla="*/ 175039 h 2318589"/>
                <a:gd name="connsiteX1196" fmla="*/ 8414289 w 9164601"/>
                <a:gd name="connsiteY1196" fmla="*/ 176260 h 2318589"/>
                <a:gd name="connsiteX1197" fmla="*/ 8413069 w 9164601"/>
                <a:gd name="connsiteY1197" fmla="*/ 175039 h 2318589"/>
                <a:gd name="connsiteX1198" fmla="*/ 8415511 w 9164601"/>
                <a:gd name="connsiteY1198" fmla="*/ 171377 h 2318589"/>
                <a:gd name="connsiteX1199" fmla="*/ 8421614 w 9164601"/>
                <a:gd name="connsiteY1199" fmla="*/ 165274 h 2318589"/>
                <a:gd name="connsiteX1200" fmla="*/ 8430159 w 9164601"/>
                <a:gd name="connsiteY1200" fmla="*/ 155508 h 2318589"/>
                <a:gd name="connsiteX1201" fmla="*/ 8438703 w 9164601"/>
                <a:gd name="connsiteY1201" fmla="*/ 148184 h 2318589"/>
                <a:gd name="connsiteX1202" fmla="*/ 8439925 w 9164601"/>
                <a:gd name="connsiteY1202" fmla="*/ 135977 h 2318589"/>
                <a:gd name="connsiteX1203" fmla="*/ 8442366 w 9164601"/>
                <a:gd name="connsiteY1203" fmla="*/ 128652 h 2318589"/>
                <a:gd name="connsiteX1204" fmla="*/ 8448470 w 9164601"/>
                <a:gd name="connsiteY1204" fmla="*/ 118887 h 2318589"/>
                <a:gd name="connsiteX1205" fmla="*/ 8454573 w 9164601"/>
                <a:gd name="connsiteY1205" fmla="*/ 110342 h 2318589"/>
                <a:gd name="connsiteX1206" fmla="*/ 8457014 w 9164601"/>
                <a:gd name="connsiteY1206" fmla="*/ 106680 h 2318589"/>
                <a:gd name="connsiteX1207" fmla="*/ 8458235 w 9164601"/>
                <a:gd name="connsiteY1207" fmla="*/ 103018 h 2318589"/>
                <a:gd name="connsiteX1208" fmla="*/ 8457014 w 9164601"/>
                <a:gd name="connsiteY1208" fmla="*/ 100576 h 2318589"/>
                <a:gd name="connsiteX1209" fmla="*/ 8450910 w 9164601"/>
                <a:gd name="connsiteY1209" fmla="*/ 104238 h 2318589"/>
                <a:gd name="connsiteX1210" fmla="*/ 8446028 w 9164601"/>
                <a:gd name="connsiteY1210" fmla="*/ 107901 h 2318589"/>
                <a:gd name="connsiteX1211" fmla="*/ 8444807 w 9164601"/>
                <a:gd name="connsiteY1211" fmla="*/ 110342 h 2318589"/>
                <a:gd name="connsiteX1212" fmla="*/ 8442366 w 9164601"/>
                <a:gd name="connsiteY1212" fmla="*/ 112783 h 2318589"/>
                <a:gd name="connsiteX1213" fmla="*/ 8439925 w 9164601"/>
                <a:gd name="connsiteY1213" fmla="*/ 114004 h 2318589"/>
                <a:gd name="connsiteX1214" fmla="*/ 8437483 w 9164601"/>
                <a:gd name="connsiteY1214" fmla="*/ 117666 h 2318589"/>
                <a:gd name="connsiteX1215" fmla="*/ 8435041 w 9164601"/>
                <a:gd name="connsiteY1215" fmla="*/ 121328 h 2318589"/>
                <a:gd name="connsiteX1216" fmla="*/ 8432600 w 9164601"/>
                <a:gd name="connsiteY1216" fmla="*/ 122549 h 2318589"/>
                <a:gd name="connsiteX1217" fmla="*/ 8431380 w 9164601"/>
                <a:gd name="connsiteY1217" fmla="*/ 127432 h 2318589"/>
                <a:gd name="connsiteX1218" fmla="*/ 8428938 w 9164601"/>
                <a:gd name="connsiteY1218" fmla="*/ 127432 h 2318589"/>
                <a:gd name="connsiteX1219" fmla="*/ 8426496 w 9164601"/>
                <a:gd name="connsiteY1219" fmla="*/ 132315 h 2318589"/>
                <a:gd name="connsiteX1220" fmla="*/ 8422834 w 9164601"/>
                <a:gd name="connsiteY1220" fmla="*/ 134756 h 2318589"/>
                <a:gd name="connsiteX1221" fmla="*/ 8419172 w 9164601"/>
                <a:gd name="connsiteY1221" fmla="*/ 137197 h 2318589"/>
                <a:gd name="connsiteX1222" fmla="*/ 8417952 w 9164601"/>
                <a:gd name="connsiteY1222" fmla="*/ 139639 h 2318589"/>
                <a:gd name="connsiteX1223" fmla="*/ 8416731 w 9164601"/>
                <a:gd name="connsiteY1223" fmla="*/ 142080 h 2318589"/>
                <a:gd name="connsiteX1224" fmla="*/ 8410627 w 9164601"/>
                <a:gd name="connsiteY1224" fmla="*/ 148184 h 2318589"/>
                <a:gd name="connsiteX1225" fmla="*/ 8405745 w 9164601"/>
                <a:gd name="connsiteY1225" fmla="*/ 154287 h 2318589"/>
                <a:gd name="connsiteX1226" fmla="*/ 8402082 w 9164601"/>
                <a:gd name="connsiteY1226" fmla="*/ 155508 h 2318589"/>
                <a:gd name="connsiteX1227" fmla="*/ 8400862 w 9164601"/>
                <a:gd name="connsiteY1227" fmla="*/ 154287 h 2318589"/>
                <a:gd name="connsiteX1228" fmla="*/ 8400862 w 9164601"/>
                <a:gd name="connsiteY1228" fmla="*/ 154287 h 2318589"/>
                <a:gd name="connsiteX1229" fmla="*/ 8406965 w 9164601"/>
                <a:gd name="connsiteY1229" fmla="*/ 140860 h 2318589"/>
                <a:gd name="connsiteX1230" fmla="*/ 8410627 w 9164601"/>
                <a:gd name="connsiteY1230" fmla="*/ 134756 h 2318589"/>
                <a:gd name="connsiteX1231" fmla="*/ 8416731 w 9164601"/>
                <a:gd name="connsiteY1231" fmla="*/ 124990 h 2318589"/>
                <a:gd name="connsiteX1232" fmla="*/ 8424056 w 9164601"/>
                <a:gd name="connsiteY1232" fmla="*/ 117666 h 2318589"/>
                <a:gd name="connsiteX1233" fmla="*/ 8424056 w 9164601"/>
                <a:gd name="connsiteY1233" fmla="*/ 106680 h 2318589"/>
                <a:gd name="connsiteX1234" fmla="*/ 8425276 w 9164601"/>
                <a:gd name="connsiteY1234" fmla="*/ 99356 h 2318589"/>
                <a:gd name="connsiteX1235" fmla="*/ 8428938 w 9164601"/>
                <a:gd name="connsiteY1235" fmla="*/ 90811 h 2318589"/>
                <a:gd name="connsiteX1236" fmla="*/ 8432600 w 9164601"/>
                <a:gd name="connsiteY1236" fmla="*/ 83487 h 2318589"/>
                <a:gd name="connsiteX1237" fmla="*/ 8435041 w 9164601"/>
                <a:gd name="connsiteY1237" fmla="*/ 79824 h 2318589"/>
                <a:gd name="connsiteX1238" fmla="*/ 8435041 w 9164601"/>
                <a:gd name="connsiteY1238" fmla="*/ 76162 h 2318589"/>
                <a:gd name="connsiteX1239" fmla="*/ 8433821 w 9164601"/>
                <a:gd name="connsiteY1239" fmla="*/ 73721 h 2318589"/>
                <a:gd name="connsiteX1240" fmla="*/ 8430159 w 9164601"/>
                <a:gd name="connsiteY1240" fmla="*/ 78604 h 2318589"/>
                <a:gd name="connsiteX1241" fmla="*/ 8426496 w 9164601"/>
                <a:gd name="connsiteY1241" fmla="*/ 83487 h 2318589"/>
                <a:gd name="connsiteX1242" fmla="*/ 8426496 w 9164601"/>
                <a:gd name="connsiteY1242" fmla="*/ 85928 h 2318589"/>
                <a:gd name="connsiteX1243" fmla="*/ 8425276 w 9164601"/>
                <a:gd name="connsiteY1243" fmla="*/ 88369 h 2318589"/>
                <a:gd name="connsiteX1244" fmla="*/ 8422834 w 9164601"/>
                <a:gd name="connsiteY1244" fmla="*/ 89590 h 2318589"/>
                <a:gd name="connsiteX1245" fmla="*/ 8421614 w 9164601"/>
                <a:gd name="connsiteY1245" fmla="*/ 93252 h 2318589"/>
                <a:gd name="connsiteX1246" fmla="*/ 8420393 w 9164601"/>
                <a:gd name="connsiteY1246" fmla="*/ 96914 h 2318589"/>
                <a:gd name="connsiteX1247" fmla="*/ 8417952 w 9164601"/>
                <a:gd name="connsiteY1247" fmla="*/ 98135 h 2318589"/>
                <a:gd name="connsiteX1248" fmla="*/ 8416731 w 9164601"/>
                <a:gd name="connsiteY1248" fmla="*/ 103018 h 2318589"/>
                <a:gd name="connsiteX1249" fmla="*/ 8414289 w 9164601"/>
                <a:gd name="connsiteY1249" fmla="*/ 103018 h 2318589"/>
                <a:gd name="connsiteX1250" fmla="*/ 8411849 w 9164601"/>
                <a:gd name="connsiteY1250" fmla="*/ 106680 h 2318589"/>
                <a:gd name="connsiteX1251" fmla="*/ 8408186 w 9164601"/>
                <a:gd name="connsiteY1251" fmla="*/ 109121 h 2318589"/>
                <a:gd name="connsiteX1252" fmla="*/ 8404524 w 9164601"/>
                <a:gd name="connsiteY1252" fmla="*/ 111563 h 2318589"/>
                <a:gd name="connsiteX1253" fmla="*/ 8404524 w 9164601"/>
                <a:gd name="connsiteY1253" fmla="*/ 114004 h 2318589"/>
                <a:gd name="connsiteX1254" fmla="*/ 8404524 w 9164601"/>
                <a:gd name="connsiteY1254" fmla="*/ 116445 h 2318589"/>
                <a:gd name="connsiteX1255" fmla="*/ 8399642 w 9164601"/>
                <a:gd name="connsiteY1255" fmla="*/ 122549 h 2318589"/>
                <a:gd name="connsiteX1256" fmla="*/ 8395979 w 9164601"/>
                <a:gd name="connsiteY1256" fmla="*/ 128652 h 2318589"/>
                <a:gd name="connsiteX1257" fmla="*/ 8392317 w 9164601"/>
                <a:gd name="connsiteY1257" fmla="*/ 131094 h 2318589"/>
                <a:gd name="connsiteX1258" fmla="*/ 8388655 w 9164601"/>
                <a:gd name="connsiteY1258" fmla="*/ 133535 h 2318589"/>
                <a:gd name="connsiteX1259" fmla="*/ 8388655 w 9164601"/>
                <a:gd name="connsiteY1259" fmla="*/ 135977 h 2318589"/>
                <a:gd name="connsiteX1260" fmla="*/ 8384993 w 9164601"/>
                <a:gd name="connsiteY1260" fmla="*/ 137197 h 2318589"/>
                <a:gd name="connsiteX1261" fmla="*/ 8382552 w 9164601"/>
                <a:gd name="connsiteY1261" fmla="*/ 142080 h 2318589"/>
                <a:gd name="connsiteX1262" fmla="*/ 8380110 w 9164601"/>
                <a:gd name="connsiteY1262" fmla="*/ 142080 h 2318589"/>
                <a:gd name="connsiteX1263" fmla="*/ 8380110 w 9164601"/>
                <a:gd name="connsiteY1263" fmla="*/ 143301 h 2318589"/>
                <a:gd name="connsiteX1264" fmla="*/ 8380110 w 9164601"/>
                <a:gd name="connsiteY1264" fmla="*/ 143301 h 2318589"/>
                <a:gd name="connsiteX1265" fmla="*/ 8378890 w 9164601"/>
                <a:gd name="connsiteY1265" fmla="*/ 84707 h 2318589"/>
                <a:gd name="connsiteX1266" fmla="*/ 8377669 w 9164601"/>
                <a:gd name="connsiteY1266" fmla="*/ 143301 h 2318589"/>
                <a:gd name="connsiteX1267" fmla="*/ 8376448 w 9164601"/>
                <a:gd name="connsiteY1267" fmla="*/ 143301 h 2318589"/>
                <a:gd name="connsiteX1268" fmla="*/ 8376448 w 9164601"/>
                <a:gd name="connsiteY1268" fmla="*/ 142080 h 2318589"/>
                <a:gd name="connsiteX1269" fmla="*/ 8374007 w 9164601"/>
                <a:gd name="connsiteY1269" fmla="*/ 142080 h 2318589"/>
                <a:gd name="connsiteX1270" fmla="*/ 8371565 w 9164601"/>
                <a:gd name="connsiteY1270" fmla="*/ 137197 h 2318589"/>
                <a:gd name="connsiteX1271" fmla="*/ 8367903 w 9164601"/>
                <a:gd name="connsiteY1271" fmla="*/ 135977 h 2318589"/>
                <a:gd name="connsiteX1272" fmla="*/ 8367903 w 9164601"/>
                <a:gd name="connsiteY1272" fmla="*/ 133535 h 2318589"/>
                <a:gd name="connsiteX1273" fmla="*/ 8364241 w 9164601"/>
                <a:gd name="connsiteY1273" fmla="*/ 131094 h 2318589"/>
                <a:gd name="connsiteX1274" fmla="*/ 8360579 w 9164601"/>
                <a:gd name="connsiteY1274" fmla="*/ 128652 h 2318589"/>
                <a:gd name="connsiteX1275" fmla="*/ 8356917 w 9164601"/>
                <a:gd name="connsiteY1275" fmla="*/ 122549 h 2318589"/>
                <a:gd name="connsiteX1276" fmla="*/ 8352034 w 9164601"/>
                <a:gd name="connsiteY1276" fmla="*/ 116445 h 2318589"/>
                <a:gd name="connsiteX1277" fmla="*/ 8352034 w 9164601"/>
                <a:gd name="connsiteY1277" fmla="*/ 114004 h 2318589"/>
                <a:gd name="connsiteX1278" fmla="*/ 8352034 w 9164601"/>
                <a:gd name="connsiteY1278" fmla="*/ 111563 h 2318589"/>
                <a:gd name="connsiteX1279" fmla="*/ 8348372 w 9164601"/>
                <a:gd name="connsiteY1279" fmla="*/ 109121 h 2318589"/>
                <a:gd name="connsiteX1280" fmla="*/ 8344710 w 9164601"/>
                <a:gd name="connsiteY1280" fmla="*/ 106680 h 2318589"/>
                <a:gd name="connsiteX1281" fmla="*/ 8342269 w 9164601"/>
                <a:gd name="connsiteY1281" fmla="*/ 103018 h 2318589"/>
                <a:gd name="connsiteX1282" fmla="*/ 8339827 w 9164601"/>
                <a:gd name="connsiteY1282" fmla="*/ 103018 h 2318589"/>
                <a:gd name="connsiteX1283" fmla="*/ 8338607 w 9164601"/>
                <a:gd name="connsiteY1283" fmla="*/ 98135 h 2318589"/>
                <a:gd name="connsiteX1284" fmla="*/ 8336165 w 9164601"/>
                <a:gd name="connsiteY1284" fmla="*/ 96914 h 2318589"/>
                <a:gd name="connsiteX1285" fmla="*/ 8334944 w 9164601"/>
                <a:gd name="connsiteY1285" fmla="*/ 93252 h 2318589"/>
                <a:gd name="connsiteX1286" fmla="*/ 8333724 w 9164601"/>
                <a:gd name="connsiteY1286" fmla="*/ 89590 h 2318589"/>
                <a:gd name="connsiteX1287" fmla="*/ 8331282 w 9164601"/>
                <a:gd name="connsiteY1287" fmla="*/ 88369 h 2318589"/>
                <a:gd name="connsiteX1288" fmla="*/ 8330062 w 9164601"/>
                <a:gd name="connsiteY1288" fmla="*/ 85928 h 2318589"/>
                <a:gd name="connsiteX1289" fmla="*/ 8330062 w 9164601"/>
                <a:gd name="connsiteY1289" fmla="*/ 83487 h 2318589"/>
                <a:gd name="connsiteX1290" fmla="*/ 8326400 w 9164601"/>
                <a:gd name="connsiteY1290" fmla="*/ 78604 h 2318589"/>
                <a:gd name="connsiteX1291" fmla="*/ 8322737 w 9164601"/>
                <a:gd name="connsiteY1291" fmla="*/ 73721 h 2318589"/>
                <a:gd name="connsiteX1292" fmla="*/ 8321517 w 9164601"/>
                <a:gd name="connsiteY1292" fmla="*/ 76162 h 2318589"/>
                <a:gd name="connsiteX1293" fmla="*/ 8321517 w 9164601"/>
                <a:gd name="connsiteY1293" fmla="*/ 79824 h 2318589"/>
                <a:gd name="connsiteX1294" fmla="*/ 8323958 w 9164601"/>
                <a:gd name="connsiteY1294" fmla="*/ 83487 h 2318589"/>
                <a:gd name="connsiteX1295" fmla="*/ 8327620 w 9164601"/>
                <a:gd name="connsiteY1295" fmla="*/ 90811 h 2318589"/>
                <a:gd name="connsiteX1296" fmla="*/ 8331282 w 9164601"/>
                <a:gd name="connsiteY1296" fmla="*/ 99356 h 2318589"/>
                <a:gd name="connsiteX1297" fmla="*/ 8332503 w 9164601"/>
                <a:gd name="connsiteY1297" fmla="*/ 106680 h 2318589"/>
                <a:gd name="connsiteX1298" fmla="*/ 8332503 w 9164601"/>
                <a:gd name="connsiteY1298" fmla="*/ 117666 h 2318589"/>
                <a:gd name="connsiteX1299" fmla="*/ 8339827 w 9164601"/>
                <a:gd name="connsiteY1299" fmla="*/ 124990 h 2318589"/>
                <a:gd name="connsiteX1300" fmla="*/ 8345931 w 9164601"/>
                <a:gd name="connsiteY1300" fmla="*/ 134756 h 2318589"/>
                <a:gd name="connsiteX1301" fmla="*/ 8349593 w 9164601"/>
                <a:gd name="connsiteY1301" fmla="*/ 140860 h 2318589"/>
                <a:gd name="connsiteX1302" fmla="*/ 8355696 w 9164601"/>
                <a:gd name="connsiteY1302" fmla="*/ 154287 h 2318589"/>
                <a:gd name="connsiteX1303" fmla="*/ 8355696 w 9164601"/>
                <a:gd name="connsiteY1303" fmla="*/ 154287 h 2318589"/>
                <a:gd name="connsiteX1304" fmla="*/ 8354476 w 9164601"/>
                <a:gd name="connsiteY1304" fmla="*/ 155508 h 2318589"/>
                <a:gd name="connsiteX1305" fmla="*/ 8350814 w 9164601"/>
                <a:gd name="connsiteY1305" fmla="*/ 154287 h 2318589"/>
                <a:gd name="connsiteX1306" fmla="*/ 8345931 w 9164601"/>
                <a:gd name="connsiteY1306" fmla="*/ 148184 h 2318589"/>
                <a:gd name="connsiteX1307" fmla="*/ 8339827 w 9164601"/>
                <a:gd name="connsiteY1307" fmla="*/ 142080 h 2318589"/>
                <a:gd name="connsiteX1308" fmla="*/ 8338607 w 9164601"/>
                <a:gd name="connsiteY1308" fmla="*/ 139639 h 2318589"/>
                <a:gd name="connsiteX1309" fmla="*/ 8337386 w 9164601"/>
                <a:gd name="connsiteY1309" fmla="*/ 137197 h 2318589"/>
                <a:gd name="connsiteX1310" fmla="*/ 8333724 w 9164601"/>
                <a:gd name="connsiteY1310" fmla="*/ 134756 h 2318589"/>
                <a:gd name="connsiteX1311" fmla="*/ 8330062 w 9164601"/>
                <a:gd name="connsiteY1311" fmla="*/ 132315 h 2318589"/>
                <a:gd name="connsiteX1312" fmla="*/ 8327620 w 9164601"/>
                <a:gd name="connsiteY1312" fmla="*/ 127432 h 2318589"/>
                <a:gd name="connsiteX1313" fmla="*/ 8325179 w 9164601"/>
                <a:gd name="connsiteY1313" fmla="*/ 127432 h 2318589"/>
                <a:gd name="connsiteX1314" fmla="*/ 8323958 w 9164601"/>
                <a:gd name="connsiteY1314" fmla="*/ 122549 h 2318589"/>
                <a:gd name="connsiteX1315" fmla="*/ 8321517 w 9164601"/>
                <a:gd name="connsiteY1315" fmla="*/ 121328 h 2318589"/>
                <a:gd name="connsiteX1316" fmla="*/ 8319075 w 9164601"/>
                <a:gd name="connsiteY1316" fmla="*/ 117666 h 2318589"/>
                <a:gd name="connsiteX1317" fmla="*/ 8316634 w 9164601"/>
                <a:gd name="connsiteY1317" fmla="*/ 114004 h 2318589"/>
                <a:gd name="connsiteX1318" fmla="*/ 8314193 w 9164601"/>
                <a:gd name="connsiteY1318" fmla="*/ 112783 h 2318589"/>
                <a:gd name="connsiteX1319" fmla="*/ 8311751 w 9164601"/>
                <a:gd name="connsiteY1319" fmla="*/ 110342 h 2318589"/>
                <a:gd name="connsiteX1320" fmla="*/ 8310530 w 9164601"/>
                <a:gd name="connsiteY1320" fmla="*/ 107901 h 2318589"/>
                <a:gd name="connsiteX1321" fmla="*/ 8305648 w 9164601"/>
                <a:gd name="connsiteY1321" fmla="*/ 104238 h 2318589"/>
                <a:gd name="connsiteX1322" fmla="*/ 8299544 w 9164601"/>
                <a:gd name="connsiteY1322" fmla="*/ 100576 h 2318589"/>
                <a:gd name="connsiteX1323" fmla="*/ 8298323 w 9164601"/>
                <a:gd name="connsiteY1323" fmla="*/ 103018 h 2318589"/>
                <a:gd name="connsiteX1324" fmla="*/ 8299544 w 9164601"/>
                <a:gd name="connsiteY1324" fmla="*/ 106680 h 2318589"/>
                <a:gd name="connsiteX1325" fmla="*/ 8301986 w 9164601"/>
                <a:gd name="connsiteY1325" fmla="*/ 110342 h 2318589"/>
                <a:gd name="connsiteX1326" fmla="*/ 8308089 w 9164601"/>
                <a:gd name="connsiteY1326" fmla="*/ 118887 h 2318589"/>
                <a:gd name="connsiteX1327" fmla="*/ 8314193 w 9164601"/>
                <a:gd name="connsiteY1327" fmla="*/ 128652 h 2318589"/>
                <a:gd name="connsiteX1328" fmla="*/ 8316634 w 9164601"/>
                <a:gd name="connsiteY1328" fmla="*/ 135977 h 2318589"/>
                <a:gd name="connsiteX1329" fmla="*/ 8317855 w 9164601"/>
                <a:gd name="connsiteY1329" fmla="*/ 148184 h 2318589"/>
                <a:gd name="connsiteX1330" fmla="*/ 8326400 w 9164601"/>
                <a:gd name="connsiteY1330" fmla="*/ 155508 h 2318589"/>
                <a:gd name="connsiteX1331" fmla="*/ 8334944 w 9164601"/>
                <a:gd name="connsiteY1331" fmla="*/ 165274 h 2318589"/>
                <a:gd name="connsiteX1332" fmla="*/ 8341048 w 9164601"/>
                <a:gd name="connsiteY1332" fmla="*/ 171377 h 2318589"/>
                <a:gd name="connsiteX1333" fmla="*/ 8343489 w 9164601"/>
                <a:gd name="connsiteY1333" fmla="*/ 175039 h 2318589"/>
                <a:gd name="connsiteX1334" fmla="*/ 8342269 w 9164601"/>
                <a:gd name="connsiteY1334" fmla="*/ 176260 h 2318589"/>
                <a:gd name="connsiteX1335" fmla="*/ 8336165 w 9164601"/>
                <a:gd name="connsiteY1335" fmla="*/ 175039 h 2318589"/>
                <a:gd name="connsiteX1336" fmla="*/ 8332503 w 9164601"/>
                <a:gd name="connsiteY1336" fmla="*/ 176260 h 2318589"/>
                <a:gd name="connsiteX1337" fmla="*/ 8327620 w 9164601"/>
                <a:gd name="connsiteY1337" fmla="*/ 170156 h 2318589"/>
                <a:gd name="connsiteX1338" fmla="*/ 8319075 w 9164601"/>
                <a:gd name="connsiteY1338" fmla="*/ 165274 h 2318589"/>
                <a:gd name="connsiteX1339" fmla="*/ 8317855 w 9164601"/>
                <a:gd name="connsiteY1339" fmla="*/ 161611 h 2318589"/>
                <a:gd name="connsiteX1340" fmla="*/ 8315413 w 9164601"/>
                <a:gd name="connsiteY1340" fmla="*/ 157949 h 2318589"/>
                <a:gd name="connsiteX1341" fmla="*/ 8310530 w 9164601"/>
                <a:gd name="connsiteY1341" fmla="*/ 156729 h 2318589"/>
                <a:gd name="connsiteX1342" fmla="*/ 8305648 w 9164601"/>
                <a:gd name="connsiteY1342" fmla="*/ 155508 h 2318589"/>
                <a:gd name="connsiteX1343" fmla="*/ 8300765 w 9164601"/>
                <a:gd name="connsiteY1343" fmla="*/ 150625 h 2318589"/>
                <a:gd name="connsiteX1344" fmla="*/ 8297103 w 9164601"/>
                <a:gd name="connsiteY1344" fmla="*/ 151846 h 2318589"/>
                <a:gd name="connsiteX1345" fmla="*/ 8294661 w 9164601"/>
                <a:gd name="connsiteY1345" fmla="*/ 145742 h 2318589"/>
                <a:gd name="connsiteX1346" fmla="*/ 8290999 w 9164601"/>
                <a:gd name="connsiteY1346" fmla="*/ 145742 h 2318589"/>
                <a:gd name="connsiteX1347" fmla="*/ 8287337 w 9164601"/>
                <a:gd name="connsiteY1347" fmla="*/ 142080 h 2318589"/>
                <a:gd name="connsiteX1348" fmla="*/ 8283675 w 9164601"/>
                <a:gd name="connsiteY1348" fmla="*/ 138418 h 2318589"/>
                <a:gd name="connsiteX1349" fmla="*/ 8280013 w 9164601"/>
                <a:gd name="connsiteY1349" fmla="*/ 137197 h 2318589"/>
                <a:gd name="connsiteX1350" fmla="*/ 8277572 w 9164601"/>
                <a:gd name="connsiteY1350" fmla="*/ 134756 h 2318589"/>
                <a:gd name="connsiteX1351" fmla="*/ 8276351 w 9164601"/>
                <a:gd name="connsiteY1351" fmla="*/ 131094 h 2318589"/>
                <a:gd name="connsiteX1352" fmla="*/ 8269027 w 9164601"/>
                <a:gd name="connsiteY1352" fmla="*/ 126211 h 2318589"/>
                <a:gd name="connsiteX1353" fmla="*/ 8261702 w 9164601"/>
                <a:gd name="connsiteY1353" fmla="*/ 121328 h 2318589"/>
                <a:gd name="connsiteX1354" fmla="*/ 8260482 w 9164601"/>
                <a:gd name="connsiteY1354" fmla="*/ 124990 h 2318589"/>
                <a:gd name="connsiteX1355" fmla="*/ 8261702 w 9164601"/>
                <a:gd name="connsiteY1355" fmla="*/ 129873 h 2318589"/>
                <a:gd name="connsiteX1356" fmla="*/ 8265365 w 9164601"/>
                <a:gd name="connsiteY1356" fmla="*/ 133535 h 2318589"/>
                <a:gd name="connsiteX1357" fmla="*/ 8272689 w 9164601"/>
                <a:gd name="connsiteY1357" fmla="*/ 143301 h 2318589"/>
                <a:gd name="connsiteX1358" fmla="*/ 8281234 w 9164601"/>
                <a:gd name="connsiteY1358" fmla="*/ 154287 h 2318589"/>
                <a:gd name="connsiteX1359" fmla="*/ 8286116 w 9164601"/>
                <a:gd name="connsiteY1359" fmla="*/ 162832 h 2318589"/>
                <a:gd name="connsiteX1360" fmla="*/ 8292220 w 9164601"/>
                <a:gd name="connsiteY1360" fmla="*/ 177481 h 2318589"/>
                <a:gd name="connsiteX1361" fmla="*/ 8305648 w 9164601"/>
                <a:gd name="connsiteY1361" fmla="*/ 183584 h 2318589"/>
                <a:gd name="connsiteX1362" fmla="*/ 8319075 w 9164601"/>
                <a:gd name="connsiteY1362" fmla="*/ 192129 h 2318589"/>
                <a:gd name="connsiteX1363" fmla="*/ 8328841 w 9164601"/>
                <a:gd name="connsiteY1363" fmla="*/ 197012 h 2318589"/>
                <a:gd name="connsiteX1364" fmla="*/ 8336165 w 9164601"/>
                <a:gd name="connsiteY1364" fmla="*/ 203115 h 2318589"/>
                <a:gd name="connsiteX1365" fmla="*/ 8334944 w 9164601"/>
                <a:gd name="connsiteY1365" fmla="*/ 204336 h 2318589"/>
                <a:gd name="connsiteX1366" fmla="*/ 8328841 w 9164601"/>
                <a:gd name="connsiteY1366" fmla="*/ 204336 h 2318589"/>
                <a:gd name="connsiteX1367" fmla="*/ 8317855 w 9164601"/>
                <a:gd name="connsiteY1367" fmla="*/ 199453 h 2318589"/>
                <a:gd name="connsiteX1368" fmla="*/ 8306868 w 9164601"/>
                <a:gd name="connsiteY1368" fmla="*/ 195791 h 2318589"/>
                <a:gd name="connsiteX1369" fmla="*/ 8304427 w 9164601"/>
                <a:gd name="connsiteY1369" fmla="*/ 193350 h 2318589"/>
                <a:gd name="connsiteX1370" fmla="*/ 8300765 w 9164601"/>
                <a:gd name="connsiteY1370" fmla="*/ 190908 h 2318589"/>
                <a:gd name="connsiteX1371" fmla="*/ 8294661 w 9164601"/>
                <a:gd name="connsiteY1371" fmla="*/ 190908 h 2318589"/>
                <a:gd name="connsiteX1372" fmla="*/ 8288558 w 9164601"/>
                <a:gd name="connsiteY1372" fmla="*/ 190908 h 2318589"/>
                <a:gd name="connsiteX1373" fmla="*/ 8282454 w 9164601"/>
                <a:gd name="connsiteY1373" fmla="*/ 187246 h 2318589"/>
                <a:gd name="connsiteX1374" fmla="*/ 8280013 w 9164601"/>
                <a:gd name="connsiteY1374" fmla="*/ 189688 h 2318589"/>
                <a:gd name="connsiteX1375" fmla="*/ 8275130 w 9164601"/>
                <a:gd name="connsiteY1375" fmla="*/ 184805 h 2318589"/>
                <a:gd name="connsiteX1376" fmla="*/ 8271468 w 9164601"/>
                <a:gd name="connsiteY1376" fmla="*/ 186025 h 2318589"/>
                <a:gd name="connsiteX1377" fmla="*/ 8266585 w 9164601"/>
                <a:gd name="connsiteY1377" fmla="*/ 183584 h 2318589"/>
                <a:gd name="connsiteX1378" fmla="*/ 8261702 w 9164601"/>
                <a:gd name="connsiteY1378" fmla="*/ 181143 h 2318589"/>
                <a:gd name="connsiteX1379" fmla="*/ 8258040 w 9164601"/>
                <a:gd name="connsiteY1379" fmla="*/ 181143 h 2318589"/>
                <a:gd name="connsiteX1380" fmla="*/ 8254378 w 9164601"/>
                <a:gd name="connsiteY1380" fmla="*/ 178701 h 2318589"/>
                <a:gd name="connsiteX1381" fmla="*/ 8251937 w 9164601"/>
                <a:gd name="connsiteY1381" fmla="*/ 176260 h 2318589"/>
                <a:gd name="connsiteX1382" fmla="*/ 8243392 w 9164601"/>
                <a:gd name="connsiteY1382" fmla="*/ 175039 h 2318589"/>
                <a:gd name="connsiteX1383" fmla="*/ 8234847 w 9164601"/>
                <a:gd name="connsiteY1383" fmla="*/ 173818 h 2318589"/>
                <a:gd name="connsiteX1384" fmla="*/ 8236068 w 9164601"/>
                <a:gd name="connsiteY1384" fmla="*/ 177481 h 2318589"/>
                <a:gd name="connsiteX1385" fmla="*/ 8239730 w 9164601"/>
                <a:gd name="connsiteY1385" fmla="*/ 181143 h 2318589"/>
                <a:gd name="connsiteX1386" fmla="*/ 8244613 w 9164601"/>
                <a:gd name="connsiteY1386" fmla="*/ 183584 h 2318589"/>
                <a:gd name="connsiteX1387" fmla="*/ 8256820 w 9164601"/>
                <a:gd name="connsiteY1387" fmla="*/ 189688 h 2318589"/>
                <a:gd name="connsiteX1388" fmla="*/ 8270247 w 9164601"/>
                <a:gd name="connsiteY1388" fmla="*/ 197012 h 2318589"/>
                <a:gd name="connsiteX1389" fmla="*/ 8277572 w 9164601"/>
                <a:gd name="connsiteY1389" fmla="*/ 204336 h 2318589"/>
                <a:gd name="connsiteX1390" fmla="*/ 8287337 w 9164601"/>
                <a:gd name="connsiteY1390" fmla="*/ 217764 h 2318589"/>
                <a:gd name="connsiteX1391" fmla="*/ 8301986 w 9164601"/>
                <a:gd name="connsiteY1391" fmla="*/ 220205 h 2318589"/>
                <a:gd name="connsiteX1392" fmla="*/ 8316634 w 9164601"/>
                <a:gd name="connsiteY1392" fmla="*/ 226309 h 2318589"/>
                <a:gd name="connsiteX1393" fmla="*/ 8326400 w 9164601"/>
                <a:gd name="connsiteY1393" fmla="*/ 231191 h 2318589"/>
                <a:gd name="connsiteX1394" fmla="*/ 8336165 w 9164601"/>
                <a:gd name="connsiteY1394" fmla="*/ 238516 h 2318589"/>
                <a:gd name="connsiteX1395" fmla="*/ 8333724 w 9164601"/>
                <a:gd name="connsiteY1395" fmla="*/ 242178 h 2318589"/>
                <a:gd name="connsiteX1396" fmla="*/ 8327620 w 9164601"/>
                <a:gd name="connsiteY1396" fmla="*/ 243398 h 2318589"/>
                <a:gd name="connsiteX1397" fmla="*/ 8317855 w 9164601"/>
                <a:gd name="connsiteY1397" fmla="*/ 240957 h 2318589"/>
                <a:gd name="connsiteX1398" fmla="*/ 8308089 w 9164601"/>
                <a:gd name="connsiteY1398" fmla="*/ 238516 h 2318589"/>
                <a:gd name="connsiteX1399" fmla="*/ 8305648 w 9164601"/>
                <a:gd name="connsiteY1399" fmla="*/ 236074 h 2318589"/>
                <a:gd name="connsiteX1400" fmla="*/ 8303206 w 9164601"/>
                <a:gd name="connsiteY1400" fmla="*/ 233633 h 2318589"/>
                <a:gd name="connsiteX1401" fmla="*/ 8297103 w 9164601"/>
                <a:gd name="connsiteY1401" fmla="*/ 233633 h 2318589"/>
                <a:gd name="connsiteX1402" fmla="*/ 8290999 w 9164601"/>
                <a:gd name="connsiteY1402" fmla="*/ 233633 h 2318589"/>
                <a:gd name="connsiteX1403" fmla="*/ 8284896 w 9164601"/>
                <a:gd name="connsiteY1403" fmla="*/ 229971 h 2318589"/>
                <a:gd name="connsiteX1404" fmla="*/ 8282454 w 9164601"/>
                <a:gd name="connsiteY1404" fmla="*/ 232412 h 2318589"/>
                <a:gd name="connsiteX1405" fmla="*/ 8277572 w 9164601"/>
                <a:gd name="connsiteY1405" fmla="*/ 227529 h 2318589"/>
                <a:gd name="connsiteX1406" fmla="*/ 8273909 w 9164601"/>
                <a:gd name="connsiteY1406" fmla="*/ 228750 h 2318589"/>
                <a:gd name="connsiteX1407" fmla="*/ 8269027 w 9164601"/>
                <a:gd name="connsiteY1407" fmla="*/ 226309 h 2318589"/>
                <a:gd name="connsiteX1408" fmla="*/ 8264144 w 9164601"/>
                <a:gd name="connsiteY1408" fmla="*/ 223867 h 2318589"/>
                <a:gd name="connsiteX1409" fmla="*/ 8260482 w 9164601"/>
                <a:gd name="connsiteY1409" fmla="*/ 223867 h 2318589"/>
                <a:gd name="connsiteX1410" fmla="*/ 8256820 w 9164601"/>
                <a:gd name="connsiteY1410" fmla="*/ 222646 h 2318589"/>
                <a:gd name="connsiteX1411" fmla="*/ 8253158 w 9164601"/>
                <a:gd name="connsiteY1411" fmla="*/ 220205 h 2318589"/>
                <a:gd name="connsiteX1412" fmla="*/ 8247054 w 9164601"/>
                <a:gd name="connsiteY1412" fmla="*/ 218984 h 2318589"/>
                <a:gd name="connsiteX1413" fmla="*/ 8247054 w 9164601"/>
                <a:gd name="connsiteY1413" fmla="*/ 217764 h 2318589"/>
                <a:gd name="connsiteX1414" fmla="*/ 8240951 w 9164601"/>
                <a:gd name="connsiteY1414" fmla="*/ 210439 h 2318589"/>
                <a:gd name="connsiteX1415" fmla="*/ 8236068 w 9164601"/>
                <a:gd name="connsiteY1415" fmla="*/ 207998 h 2318589"/>
                <a:gd name="connsiteX1416" fmla="*/ 8236068 w 9164601"/>
                <a:gd name="connsiteY1416" fmla="*/ 199453 h 2318589"/>
                <a:gd name="connsiteX1417" fmla="*/ 8232406 w 9164601"/>
                <a:gd name="connsiteY1417" fmla="*/ 203115 h 2318589"/>
                <a:gd name="connsiteX1418" fmla="*/ 8231185 w 9164601"/>
                <a:gd name="connsiteY1418" fmla="*/ 210439 h 2318589"/>
                <a:gd name="connsiteX1419" fmla="*/ 8234847 w 9164601"/>
                <a:gd name="connsiteY1419" fmla="*/ 217764 h 2318589"/>
                <a:gd name="connsiteX1420" fmla="*/ 8238509 w 9164601"/>
                <a:gd name="connsiteY1420" fmla="*/ 221426 h 2318589"/>
                <a:gd name="connsiteX1421" fmla="*/ 8236068 w 9164601"/>
                <a:gd name="connsiteY1421" fmla="*/ 221426 h 2318589"/>
                <a:gd name="connsiteX1422" fmla="*/ 8237288 w 9164601"/>
                <a:gd name="connsiteY1422" fmla="*/ 225088 h 2318589"/>
                <a:gd name="connsiteX1423" fmla="*/ 8240951 w 9164601"/>
                <a:gd name="connsiteY1423" fmla="*/ 227529 h 2318589"/>
                <a:gd name="connsiteX1424" fmla="*/ 8242171 w 9164601"/>
                <a:gd name="connsiteY1424" fmla="*/ 227529 h 2318589"/>
                <a:gd name="connsiteX1425" fmla="*/ 8244613 w 9164601"/>
                <a:gd name="connsiteY1425" fmla="*/ 233633 h 2318589"/>
                <a:gd name="connsiteX1426" fmla="*/ 8251937 w 9164601"/>
                <a:gd name="connsiteY1426" fmla="*/ 239736 h 2318589"/>
                <a:gd name="connsiteX1427" fmla="*/ 8259261 w 9164601"/>
                <a:gd name="connsiteY1427" fmla="*/ 244619 h 2318589"/>
                <a:gd name="connsiteX1428" fmla="*/ 8267806 w 9164601"/>
                <a:gd name="connsiteY1428" fmla="*/ 253164 h 2318589"/>
                <a:gd name="connsiteX1429" fmla="*/ 8278792 w 9164601"/>
                <a:gd name="connsiteY1429" fmla="*/ 269033 h 2318589"/>
                <a:gd name="connsiteX1430" fmla="*/ 8295882 w 9164601"/>
                <a:gd name="connsiteY1430" fmla="*/ 272695 h 2318589"/>
                <a:gd name="connsiteX1431" fmla="*/ 8312972 w 9164601"/>
                <a:gd name="connsiteY1431" fmla="*/ 280019 h 2318589"/>
                <a:gd name="connsiteX1432" fmla="*/ 8325179 w 9164601"/>
                <a:gd name="connsiteY1432" fmla="*/ 284902 h 2318589"/>
                <a:gd name="connsiteX1433" fmla="*/ 8341048 w 9164601"/>
                <a:gd name="connsiteY1433" fmla="*/ 295888 h 2318589"/>
                <a:gd name="connsiteX1434" fmla="*/ 8339827 w 9164601"/>
                <a:gd name="connsiteY1434" fmla="*/ 298330 h 2318589"/>
                <a:gd name="connsiteX1435" fmla="*/ 8333724 w 9164601"/>
                <a:gd name="connsiteY1435" fmla="*/ 298330 h 2318589"/>
                <a:gd name="connsiteX1436" fmla="*/ 8322737 w 9164601"/>
                <a:gd name="connsiteY1436" fmla="*/ 294668 h 2318589"/>
                <a:gd name="connsiteX1437" fmla="*/ 8311751 w 9164601"/>
                <a:gd name="connsiteY1437" fmla="*/ 292226 h 2318589"/>
                <a:gd name="connsiteX1438" fmla="*/ 8309310 w 9164601"/>
                <a:gd name="connsiteY1438" fmla="*/ 289785 h 2318589"/>
                <a:gd name="connsiteX1439" fmla="*/ 8305648 w 9164601"/>
                <a:gd name="connsiteY1439" fmla="*/ 287344 h 2318589"/>
                <a:gd name="connsiteX1440" fmla="*/ 8299544 w 9164601"/>
                <a:gd name="connsiteY1440" fmla="*/ 288564 h 2318589"/>
                <a:gd name="connsiteX1441" fmla="*/ 8293441 w 9164601"/>
                <a:gd name="connsiteY1441" fmla="*/ 289785 h 2318589"/>
                <a:gd name="connsiteX1442" fmla="*/ 8287337 w 9164601"/>
                <a:gd name="connsiteY1442" fmla="*/ 287344 h 2318589"/>
                <a:gd name="connsiteX1443" fmla="*/ 8284896 w 9164601"/>
                <a:gd name="connsiteY1443" fmla="*/ 289785 h 2318589"/>
                <a:gd name="connsiteX1444" fmla="*/ 8280013 w 9164601"/>
                <a:gd name="connsiteY1444" fmla="*/ 284902 h 2318589"/>
                <a:gd name="connsiteX1445" fmla="*/ 8276351 w 9164601"/>
                <a:gd name="connsiteY1445" fmla="*/ 286123 h 2318589"/>
                <a:gd name="connsiteX1446" fmla="*/ 8271468 w 9164601"/>
                <a:gd name="connsiteY1446" fmla="*/ 283681 h 2318589"/>
                <a:gd name="connsiteX1447" fmla="*/ 8266585 w 9164601"/>
                <a:gd name="connsiteY1447" fmla="*/ 281240 h 2318589"/>
                <a:gd name="connsiteX1448" fmla="*/ 8262923 w 9164601"/>
                <a:gd name="connsiteY1448" fmla="*/ 281240 h 2318589"/>
                <a:gd name="connsiteX1449" fmla="*/ 8259261 w 9164601"/>
                <a:gd name="connsiteY1449" fmla="*/ 278799 h 2318589"/>
                <a:gd name="connsiteX1450" fmla="*/ 8256820 w 9164601"/>
                <a:gd name="connsiteY1450" fmla="*/ 276357 h 2318589"/>
                <a:gd name="connsiteX1451" fmla="*/ 8249495 w 9164601"/>
                <a:gd name="connsiteY1451" fmla="*/ 272695 h 2318589"/>
                <a:gd name="connsiteX1452" fmla="*/ 8242171 w 9164601"/>
                <a:gd name="connsiteY1452" fmla="*/ 266592 h 2318589"/>
                <a:gd name="connsiteX1453" fmla="*/ 8240951 w 9164601"/>
                <a:gd name="connsiteY1453" fmla="*/ 271474 h 2318589"/>
                <a:gd name="connsiteX1454" fmla="*/ 8243392 w 9164601"/>
                <a:gd name="connsiteY1454" fmla="*/ 277578 h 2318589"/>
                <a:gd name="connsiteX1455" fmla="*/ 8248275 w 9164601"/>
                <a:gd name="connsiteY1455" fmla="*/ 282461 h 2318589"/>
                <a:gd name="connsiteX1456" fmla="*/ 8253158 w 9164601"/>
                <a:gd name="connsiteY1456" fmla="*/ 284902 h 2318589"/>
                <a:gd name="connsiteX1457" fmla="*/ 8259261 w 9164601"/>
                <a:gd name="connsiteY1457" fmla="*/ 291006 h 2318589"/>
                <a:gd name="connsiteX1458" fmla="*/ 8266585 w 9164601"/>
                <a:gd name="connsiteY1458" fmla="*/ 294668 h 2318589"/>
                <a:gd name="connsiteX1459" fmla="*/ 8272689 w 9164601"/>
                <a:gd name="connsiteY1459" fmla="*/ 298330 h 2318589"/>
                <a:gd name="connsiteX1460" fmla="*/ 8281234 w 9164601"/>
                <a:gd name="connsiteY1460" fmla="*/ 304433 h 2318589"/>
                <a:gd name="connsiteX1461" fmla="*/ 8283675 w 9164601"/>
                <a:gd name="connsiteY1461" fmla="*/ 308095 h 2318589"/>
                <a:gd name="connsiteX1462" fmla="*/ 8281234 w 9164601"/>
                <a:gd name="connsiteY1462" fmla="*/ 310537 h 2318589"/>
                <a:gd name="connsiteX1463" fmla="*/ 8276351 w 9164601"/>
                <a:gd name="connsiteY1463" fmla="*/ 305654 h 2318589"/>
                <a:gd name="connsiteX1464" fmla="*/ 8272689 w 9164601"/>
                <a:gd name="connsiteY1464" fmla="*/ 306875 h 2318589"/>
                <a:gd name="connsiteX1465" fmla="*/ 8267806 w 9164601"/>
                <a:gd name="connsiteY1465" fmla="*/ 304433 h 2318589"/>
                <a:gd name="connsiteX1466" fmla="*/ 8262923 w 9164601"/>
                <a:gd name="connsiteY1466" fmla="*/ 301992 h 2318589"/>
                <a:gd name="connsiteX1467" fmla="*/ 8259261 w 9164601"/>
                <a:gd name="connsiteY1467" fmla="*/ 301992 h 2318589"/>
                <a:gd name="connsiteX1468" fmla="*/ 8255599 w 9164601"/>
                <a:gd name="connsiteY1468" fmla="*/ 299551 h 2318589"/>
                <a:gd name="connsiteX1469" fmla="*/ 8253158 w 9164601"/>
                <a:gd name="connsiteY1469" fmla="*/ 297109 h 2318589"/>
                <a:gd name="connsiteX1470" fmla="*/ 8244613 w 9164601"/>
                <a:gd name="connsiteY1470" fmla="*/ 294668 h 2318589"/>
                <a:gd name="connsiteX1471" fmla="*/ 8234847 w 9164601"/>
                <a:gd name="connsiteY1471" fmla="*/ 292226 h 2318589"/>
                <a:gd name="connsiteX1472" fmla="*/ 8234847 w 9164601"/>
                <a:gd name="connsiteY1472" fmla="*/ 295888 h 2318589"/>
                <a:gd name="connsiteX1473" fmla="*/ 8238509 w 9164601"/>
                <a:gd name="connsiteY1473" fmla="*/ 299551 h 2318589"/>
                <a:gd name="connsiteX1474" fmla="*/ 8243392 w 9164601"/>
                <a:gd name="connsiteY1474" fmla="*/ 301992 h 2318589"/>
                <a:gd name="connsiteX1475" fmla="*/ 8255599 w 9164601"/>
                <a:gd name="connsiteY1475" fmla="*/ 309316 h 2318589"/>
                <a:gd name="connsiteX1476" fmla="*/ 8269027 w 9164601"/>
                <a:gd name="connsiteY1476" fmla="*/ 316640 h 2318589"/>
                <a:gd name="connsiteX1477" fmla="*/ 8276351 w 9164601"/>
                <a:gd name="connsiteY1477" fmla="*/ 323965 h 2318589"/>
                <a:gd name="connsiteX1478" fmla="*/ 8287337 w 9164601"/>
                <a:gd name="connsiteY1478" fmla="*/ 337392 h 2318589"/>
                <a:gd name="connsiteX1479" fmla="*/ 8290999 w 9164601"/>
                <a:gd name="connsiteY1479" fmla="*/ 338613 h 2318589"/>
                <a:gd name="connsiteX1480" fmla="*/ 8290999 w 9164601"/>
                <a:gd name="connsiteY1480" fmla="*/ 339834 h 2318589"/>
                <a:gd name="connsiteX1481" fmla="*/ 8284896 w 9164601"/>
                <a:gd name="connsiteY1481" fmla="*/ 341054 h 2318589"/>
                <a:gd name="connsiteX1482" fmla="*/ 8277572 w 9164601"/>
                <a:gd name="connsiteY1482" fmla="*/ 337392 h 2318589"/>
                <a:gd name="connsiteX1483" fmla="*/ 8275130 w 9164601"/>
                <a:gd name="connsiteY1483" fmla="*/ 339834 h 2318589"/>
                <a:gd name="connsiteX1484" fmla="*/ 8270247 w 9164601"/>
                <a:gd name="connsiteY1484" fmla="*/ 333730 h 2318589"/>
                <a:gd name="connsiteX1485" fmla="*/ 8266585 w 9164601"/>
                <a:gd name="connsiteY1485" fmla="*/ 334951 h 2318589"/>
                <a:gd name="connsiteX1486" fmla="*/ 8261702 w 9164601"/>
                <a:gd name="connsiteY1486" fmla="*/ 332509 h 2318589"/>
                <a:gd name="connsiteX1487" fmla="*/ 8256820 w 9164601"/>
                <a:gd name="connsiteY1487" fmla="*/ 330068 h 2318589"/>
                <a:gd name="connsiteX1488" fmla="*/ 8253158 w 9164601"/>
                <a:gd name="connsiteY1488" fmla="*/ 328847 h 2318589"/>
                <a:gd name="connsiteX1489" fmla="*/ 8249495 w 9164601"/>
                <a:gd name="connsiteY1489" fmla="*/ 326406 h 2318589"/>
                <a:gd name="connsiteX1490" fmla="*/ 8247054 w 9164601"/>
                <a:gd name="connsiteY1490" fmla="*/ 322744 h 2318589"/>
                <a:gd name="connsiteX1491" fmla="*/ 8238509 w 9164601"/>
                <a:gd name="connsiteY1491" fmla="*/ 317861 h 2318589"/>
                <a:gd name="connsiteX1492" fmla="*/ 8229964 w 9164601"/>
                <a:gd name="connsiteY1492" fmla="*/ 312978 h 2318589"/>
                <a:gd name="connsiteX1493" fmla="*/ 8228744 w 9164601"/>
                <a:gd name="connsiteY1493" fmla="*/ 317861 h 2318589"/>
                <a:gd name="connsiteX1494" fmla="*/ 8231185 w 9164601"/>
                <a:gd name="connsiteY1494" fmla="*/ 322744 h 2318589"/>
                <a:gd name="connsiteX1495" fmla="*/ 8236068 w 9164601"/>
                <a:gd name="connsiteY1495" fmla="*/ 327627 h 2318589"/>
                <a:gd name="connsiteX1496" fmla="*/ 8248275 w 9164601"/>
                <a:gd name="connsiteY1496" fmla="*/ 337392 h 2318589"/>
                <a:gd name="connsiteX1497" fmla="*/ 8255599 w 9164601"/>
                <a:gd name="connsiteY1497" fmla="*/ 342275 h 2318589"/>
                <a:gd name="connsiteX1498" fmla="*/ 8262923 w 9164601"/>
                <a:gd name="connsiteY1498" fmla="*/ 347158 h 2318589"/>
                <a:gd name="connsiteX1499" fmla="*/ 8271468 w 9164601"/>
                <a:gd name="connsiteY1499" fmla="*/ 355703 h 2318589"/>
                <a:gd name="connsiteX1500" fmla="*/ 8273909 w 9164601"/>
                <a:gd name="connsiteY1500" fmla="*/ 360586 h 2318589"/>
                <a:gd name="connsiteX1501" fmla="*/ 8271468 w 9164601"/>
                <a:gd name="connsiteY1501" fmla="*/ 361806 h 2318589"/>
                <a:gd name="connsiteX1502" fmla="*/ 8264144 w 9164601"/>
                <a:gd name="connsiteY1502" fmla="*/ 356924 h 2318589"/>
                <a:gd name="connsiteX1503" fmla="*/ 8260482 w 9164601"/>
                <a:gd name="connsiteY1503" fmla="*/ 358144 h 2318589"/>
                <a:gd name="connsiteX1504" fmla="*/ 8254378 w 9164601"/>
                <a:gd name="connsiteY1504" fmla="*/ 356924 h 2318589"/>
                <a:gd name="connsiteX1505" fmla="*/ 8248275 w 9164601"/>
                <a:gd name="connsiteY1505" fmla="*/ 355703 h 2318589"/>
                <a:gd name="connsiteX1506" fmla="*/ 8244613 w 9164601"/>
                <a:gd name="connsiteY1506" fmla="*/ 356924 h 2318589"/>
                <a:gd name="connsiteX1507" fmla="*/ 8239730 w 9164601"/>
                <a:gd name="connsiteY1507" fmla="*/ 355703 h 2318589"/>
                <a:gd name="connsiteX1508" fmla="*/ 8236068 w 9164601"/>
                <a:gd name="connsiteY1508" fmla="*/ 353261 h 2318589"/>
                <a:gd name="connsiteX1509" fmla="*/ 8226302 w 9164601"/>
                <a:gd name="connsiteY1509" fmla="*/ 353261 h 2318589"/>
                <a:gd name="connsiteX1510" fmla="*/ 8216537 w 9164601"/>
                <a:gd name="connsiteY1510" fmla="*/ 354482 h 2318589"/>
                <a:gd name="connsiteX1511" fmla="*/ 8217757 w 9164601"/>
                <a:gd name="connsiteY1511" fmla="*/ 358144 h 2318589"/>
                <a:gd name="connsiteX1512" fmla="*/ 8222640 w 9164601"/>
                <a:gd name="connsiteY1512" fmla="*/ 360586 h 2318589"/>
                <a:gd name="connsiteX1513" fmla="*/ 8228744 w 9164601"/>
                <a:gd name="connsiteY1513" fmla="*/ 361806 h 2318589"/>
                <a:gd name="connsiteX1514" fmla="*/ 8242171 w 9164601"/>
                <a:gd name="connsiteY1514" fmla="*/ 365469 h 2318589"/>
                <a:gd name="connsiteX1515" fmla="*/ 8258040 w 9164601"/>
                <a:gd name="connsiteY1515" fmla="*/ 370351 h 2318589"/>
                <a:gd name="connsiteX1516" fmla="*/ 8267806 w 9164601"/>
                <a:gd name="connsiteY1516" fmla="*/ 376455 h 2318589"/>
                <a:gd name="connsiteX1517" fmla="*/ 8281234 w 9164601"/>
                <a:gd name="connsiteY1517" fmla="*/ 388662 h 2318589"/>
                <a:gd name="connsiteX1518" fmla="*/ 8297103 w 9164601"/>
                <a:gd name="connsiteY1518" fmla="*/ 389883 h 2318589"/>
                <a:gd name="connsiteX1519" fmla="*/ 8314193 w 9164601"/>
                <a:gd name="connsiteY1519" fmla="*/ 394765 h 2318589"/>
                <a:gd name="connsiteX1520" fmla="*/ 8326400 w 9164601"/>
                <a:gd name="connsiteY1520" fmla="*/ 398427 h 2318589"/>
                <a:gd name="connsiteX1521" fmla="*/ 8348372 w 9164601"/>
                <a:gd name="connsiteY1521" fmla="*/ 409413 h 2318589"/>
                <a:gd name="connsiteX1522" fmla="*/ 8350814 w 9164601"/>
                <a:gd name="connsiteY1522" fmla="*/ 410634 h 2318589"/>
                <a:gd name="connsiteX1523" fmla="*/ 8349593 w 9164601"/>
                <a:gd name="connsiteY1523" fmla="*/ 411855 h 2318589"/>
                <a:gd name="connsiteX1524" fmla="*/ 8343489 w 9164601"/>
                <a:gd name="connsiteY1524" fmla="*/ 415517 h 2318589"/>
                <a:gd name="connsiteX1525" fmla="*/ 8341048 w 9164601"/>
                <a:gd name="connsiteY1525" fmla="*/ 413076 h 2318589"/>
                <a:gd name="connsiteX1526" fmla="*/ 8332503 w 9164601"/>
                <a:gd name="connsiteY1526" fmla="*/ 414297 h 2318589"/>
                <a:gd name="connsiteX1527" fmla="*/ 8325179 w 9164601"/>
                <a:gd name="connsiteY1527" fmla="*/ 416738 h 2318589"/>
                <a:gd name="connsiteX1528" fmla="*/ 8310530 w 9164601"/>
                <a:gd name="connsiteY1528" fmla="*/ 414297 h 2318589"/>
                <a:gd name="connsiteX1529" fmla="*/ 8295882 w 9164601"/>
                <a:gd name="connsiteY1529" fmla="*/ 413076 h 2318589"/>
                <a:gd name="connsiteX1530" fmla="*/ 8292220 w 9164601"/>
                <a:gd name="connsiteY1530" fmla="*/ 410634 h 2318589"/>
                <a:gd name="connsiteX1531" fmla="*/ 8287337 w 9164601"/>
                <a:gd name="connsiteY1531" fmla="*/ 408193 h 2318589"/>
                <a:gd name="connsiteX1532" fmla="*/ 8280013 w 9164601"/>
                <a:gd name="connsiteY1532" fmla="*/ 410634 h 2318589"/>
                <a:gd name="connsiteX1533" fmla="*/ 8272689 w 9164601"/>
                <a:gd name="connsiteY1533" fmla="*/ 413076 h 2318589"/>
                <a:gd name="connsiteX1534" fmla="*/ 8264144 w 9164601"/>
                <a:gd name="connsiteY1534" fmla="*/ 410634 h 2318589"/>
                <a:gd name="connsiteX1535" fmla="*/ 8261702 w 9164601"/>
                <a:gd name="connsiteY1535" fmla="*/ 414297 h 2318589"/>
                <a:gd name="connsiteX1536" fmla="*/ 8254378 w 9164601"/>
                <a:gd name="connsiteY1536" fmla="*/ 409413 h 2318589"/>
                <a:gd name="connsiteX1537" fmla="*/ 8249495 w 9164601"/>
                <a:gd name="connsiteY1537" fmla="*/ 411855 h 2318589"/>
                <a:gd name="connsiteX1538" fmla="*/ 8242171 w 9164601"/>
                <a:gd name="connsiteY1538" fmla="*/ 410634 h 2318589"/>
                <a:gd name="connsiteX1539" fmla="*/ 8234847 w 9164601"/>
                <a:gd name="connsiteY1539" fmla="*/ 409413 h 2318589"/>
                <a:gd name="connsiteX1540" fmla="*/ 8229964 w 9164601"/>
                <a:gd name="connsiteY1540" fmla="*/ 410634 h 2318589"/>
                <a:gd name="connsiteX1541" fmla="*/ 8225081 w 9164601"/>
                <a:gd name="connsiteY1541" fmla="*/ 409413 h 2318589"/>
                <a:gd name="connsiteX1542" fmla="*/ 8220199 w 9164601"/>
                <a:gd name="connsiteY1542" fmla="*/ 406972 h 2318589"/>
                <a:gd name="connsiteX1543" fmla="*/ 8209212 w 9164601"/>
                <a:gd name="connsiteY1543" fmla="*/ 408193 h 2318589"/>
                <a:gd name="connsiteX1544" fmla="*/ 8198226 w 9164601"/>
                <a:gd name="connsiteY1544" fmla="*/ 409413 h 2318589"/>
                <a:gd name="connsiteX1545" fmla="*/ 8200667 w 9164601"/>
                <a:gd name="connsiteY1545" fmla="*/ 414297 h 2318589"/>
                <a:gd name="connsiteX1546" fmla="*/ 8205550 w 9164601"/>
                <a:gd name="connsiteY1546" fmla="*/ 417959 h 2318589"/>
                <a:gd name="connsiteX1547" fmla="*/ 8212874 w 9164601"/>
                <a:gd name="connsiteY1547" fmla="*/ 419179 h 2318589"/>
                <a:gd name="connsiteX1548" fmla="*/ 8228744 w 9164601"/>
                <a:gd name="connsiteY1548" fmla="*/ 422841 h 2318589"/>
                <a:gd name="connsiteX1549" fmla="*/ 8247054 w 9164601"/>
                <a:gd name="connsiteY1549" fmla="*/ 427724 h 2318589"/>
                <a:gd name="connsiteX1550" fmla="*/ 8259261 w 9164601"/>
                <a:gd name="connsiteY1550" fmla="*/ 433828 h 2318589"/>
                <a:gd name="connsiteX1551" fmla="*/ 8260482 w 9164601"/>
                <a:gd name="connsiteY1551" fmla="*/ 435048 h 2318589"/>
                <a:gd name="connsiteX1552" fmla="*/ 8259261 w 9164601"/>
                <a:gd name="connsiteY1552" fmla="*/ 435048 h 2318589"/>
                <a:gd name="connsiteX1553" fmla="*/ 8255599 w 9164601"/>
                <a:gd name="connsiteY1553" fmla="*/ 433828 h 2318589"/>
                <a:gd name="connsiteX1554" fmla="*/ 8247054 w 9164601"/>
                <a:gd name="connsiteY1554" fmla="*/ 436269 h 2318589"/>
                <a:gd name="connsiteX1555" fmla="*/ 8239730 w 9164601"/>
                <a:gd name="connsiteY1555" fmla="*/ 439931 h 2318589"/>
                <a:gd name="connsiteX1556" fmla="*/ 8242171 w 9164601"/>
                <a:gd name="connsiteY1556" fmla="*/ 442373 h 2318589"/>
                <a:gd name="connsiteX1557" fmla="*/ 8245833 w 9164601"/>
                <a:gd name="connsiteY1557" fmla="*/ 443593 h 2318589"/>
                <a:gd name="connsiteX1558" fmla="*/ 8250716 w 9164601"/>
                <a:gd name="connsiteY1558" fmla="*/ 442373 h 2318589"/>
                <a:gd name="connsiteX1559" fmla="*/ 8262923 w 9164601"/>
                <a:gd name="connsiteY1559" fmla="*/ 443593 h 2318589"/>
                <a:gd name="connsiteX1560" fmla="*/ 8271468 w 9164601"/>
                <a:gd name="connsiteY1560" fmla="*/ 444814 h 2318589"/>
                <a:gd name="connsiteX1561" fmla="*/ 8275130 w 9164601"/>
                <a:gd name="connsiteY1561" fmla="*/ 446035 h 2318589"/>
                <a:gd name="connsiteX1562" fmla="*/ 8276351 w 9164601"/>
                <a:gd name="connsiteY1562" fmla="*/ 446035 h 2318589"/>
                <a:gd name="connsiteX1563" fmla="*/ 8283675 w 9164601"/>
                <a:gd name="connsiteY1563" fmla="*/ 450918 h 2318589"/>
                <a:gd name="connsiteX1564" fmla="*/ 8287337 w 9164601"/>
                <a:gd name="connsiteY1564" fmla="*/ 454580 h 2318589"/>
                <a:gd name="connsiteX1565" fmla="*/ 8284896 w 9164601"/>
                <a:gd name="connsiteY1565" fmla="*/ 455800 h 2318589"/>
                <a:gd name="connsiteX1566" fmla="*/ 8280013 w 9164601"/>
                <a:gd name="connsiteY1566" fmla="*/ 452138 h 2318589"/>
                <a:gd name="connsiteX1567" fmla="*/ 8272689 w 9164601"/>
                <a:gd name="connsiteY1567" fmla="*/ 453359 h 2318589"/>
                <a:gd name="connsiteX1568" fmla="*/ 8265365 w 9164601"/>
                <a:gd name="connsiteY1568" fmla="*/ 454580 h 2318589"/>
                <a:gd name="connsiteX1569" fmla="*/ 8256820 w 9164601"/>
                <a:gd name="connsiteY1569" fmla="*/ 450918 h 2318589"/>
                <a:gd name="connsiteX1570" fmla="*/ 8253158 w 9164601"/>
                <a:gd name="connsiteY1570" fmla="*/ 454580 h 2318589"/>
                <a:gd name="connsiteX1571" fmla="*/ 8245833 w 9164601"/>
                <a:gd name="connsiteY1571" fmla="*/ 448476 h 2318589"/>
                <a:gd name="connsiteX1572" fmla="*/ 8240951 w 9164601"/>
                <a:gd name="connsiteY1572" fmla="*/ 449697 h 2318589"/>
                <a:gd name="connsiteX1573" fmla="*/ 8233626 w 9164601"/>
                <a:gd name="connsiteY1573" fmla="*/ 447255 h 2318589"/>
                <a:gd name="connsiteX1574" fmla="*/ 8226302 w 9164601"/>
                <a:gd name="connsiteY1574" fmla="*/ 444814 h 2318589"/>
                <a:gd name="connsiteX1575" fmla="*/ 8221419 w 9164601"/>
                <a:gd name="connsiteY1575" fmla="*/ 444814 h 2318589"/>
                <a:gd name="connsiteX1576" fmla="*/ 8216537 w 9164601"/>
                <a:gd name="connsiteY1576" fmla="*/ 443593 h 2318589"/>
                <a:gd name="connsiteX1577" fmla="*/ 8212874 w 9164601"/>
                <a:gd name="connsiteY1577" fmla="*/ 441152 h 2318589"/>
                <a:gd name="connsiteX1578" fmla="*/ 8201888 w 9164601"/>
                <a:gd name="connsiteY1578" fmla="*/ 441152 h 2318589"/>
                <a:gd name="connsiteX1579" fmla="*/ 8189681 w 9164601"/>
                <a:gd name="connsiteY1579" fmla="*/ 441152 h 2318589"/>
                <a:gd name="connsiteX1580" fmla="*/ 8190902 w 9164601"/>
                <a:gd name="connsiteY1580" fmla="*/ 446035 h 2318589"/>
                <a:gd name="connsiteX1581" fmla="*/ 8195785 w 9164601"/>
                <a:gd name="connsiteY1581" fmla="*/ 449697 h 2318589"/>
                <a:gd name="connsiteX1582" fmla="*/ 8203109 w 9164601"/>
                <a:gd name="connsiteY1582" fmla="*/ 450918 h 2318589"/>
                <a:gd name="connsiteX1583" fmla="*/ 8218978 w 9164601"/>
                <a:gd name="connsiteY1583" fmla="*/ 457021 h 2318589"/>
                <a:gd name="connsiteX1584" fmla="*/ 8237288 w 9164601"/>
                <a:gd name="connsiteY1584" fmla="*/ 464345 h 2318589"/>
                <a:gd name="connsiteX1585" fmla="*/ 8248275 w 9164601"/>
                <a:gd name="connsiteY1585" fmla="*/ 472890 h 2318589"/>
                <a:gd name="connsiteX1586" fmla="*/ 8258040 w 9164601"/>
                <a:gd name="connsiteY1586" fmla="*/ 485097 h 2318589"/>
                <a:gd name="connsiteX1587" fmla="*/ 8250716 w 9164601"/>
                <a:gd name="connsiteY1587" fmla="*/ 486318 h 2318589"/>
                <a:gd name="connsiteX1588" fmla="*/ 8242171 w 9164601"/>
                <a:gd name="connsiteY1588" fmla="*/ 483876 h 2318589"/>
                <a:gd name="connsiteX1589" fmla="*/ 8238509 w 9164601"/>
                <a:gd name="connsiteY1589" fmla="*/ 487539 h 2318589"/>
                <a:gd name="connsiteX1590" fmla="*/ 8231185 w 9164601"/>
                <a:gd name="connsiteY1590" fmla="*/ 481435 h 2318589"/>
                <a:gd name="connsiteX1591" fmla="*/ 8226302 w 9164601"/>
                <a:gd name="connsiteY1591" fmla="*/ 482656 h 2318589"/>
                <a:gd name="connsiteX1592" fmla="*/ 8220199 w 9164601"/>
                <a:gd name="connsiteY1592" fmla="*/ 480214 h 2318589"/>
                <a:gd name="connsiteX1593" fmla="*/ 8214095 w 9164601"/>
                <a:gd name="connsiteY1593" fmla="*/ 477773 h 2318589"/>
                <a:gd name="connsiteX1594" fmla="*/ 8209212 w 9164601"/>
                <a:gd name="connsiteY1594" fmla="*/ 477773 h 2318589"/>
                <a:gd name="connsiteX1595" fmla="*/ 8204330 w 9164601"/>
                <a:gd name="connsiteY1595" fmla="*/ 476552 h 2318589"/>
                <a:gd name="connsiteX1596" fmla="*/ 8200667 w 9164601"/>
                <a:gd name="connsiteY1596" fmla="*/ 474111 h 2318589"/>
                <a:gd name="connsiteX1597" fmla="*/ 8189681 w 9164601"/>
                <a:gd name="connsiteY1597" fmla="*/ 472890 h 2318589"/>
                <a:gd name="connsiteX1598" fmla="*/ 8177474 w 9164601"/>
                <a:gd name="connsiteY1598" fmla="*/ 472890 h 2318589"/>
                <a:gd name="connsiteX1599" fmla="*/ 8177474 w 9164601"/>
                <a:gd name="connsiteY1599" fmla="*/ 475332 h 2318589"/>
                <a:gd name="connsiteX1600" fmla="*/ 8177474 w 9164601"/>
                <a:gd name="connsiteY1600" fmla="*/ 475332 h 2318589"/>
                <a:gd name="connsiteX1601" fmla="*/ 8182357 w 9164601"/>
                <a:gd name="connsiteY1601" fmla="*/ 505849 h 2318589"/>
                <a:gd name="connsiteX1602" fmla="*/ 8194564 w 9164601"/>
                <a:gd name="connsiteY1602" fmla="*/ 521718 h 2318589"/>
                <a:gd name="connsiteX1603" fmla="*/ 8211654 w 9164601"/>
                <a:gd name="connsiteY1603" fmla="*/ 549794 h 2318589"/>
                <a:gd name="connsiteX1604" fmla="*/ 8226302 w 9164601"/>
                <a:gd name="connsiteY1604" fmla="*/ 553456 h 2318589"/>
                <a:gd name="connsiteX1605" fmla="*/ 8240951 w 9164601"/>
                <a:gd name="connsiteY1605" fmla="*/ 557118 h 2318589"/>
                <a:gd name="connsiteX1606" fmla="*/ 8265365 w 9164601"/>
                <a:gd name="connsiteY1606" fmla="*/ 566884 h 2318589"/>
                <a:gd name="connsiteX1607" fmla="*/ 8262923 w 9164601"/>
                <a:gd name="connsiteY1607" fmla="*/ 568105 h 2318589"/>
                <a:gd name="connsiteX1608" fmla="*/ 8258040 w 9164601"/>
                <a:gd name="connsiteY1608" fmla="*/ 565663 h 2318589"/>
                <a:gd name="connsiteX1609" fmla="*/ 8250716 w 9164601"/>
                <a:gd name="connsiteY1609" fmla="*/ 569325 h 2318589"/>
                <a:gd name="connsiteX1610" fmla="*/ 8243392 w 9164601"/>
                <a:gd name="connsiteY1610" fmla="*/ 572988 h 2318589"/>
                <a:gd name="connsiteX1611" fmla="*/ 8233626 w 9164601"/>
                <a:gd name="connsiteY1611" fmla="*/ 571767 h 2318589"/>
                <a:gd name="connsiteX1612" fmla="*/ 8231185 w 9164601"/>
                <a:gd name="connsiteY1612" fmla="*/ 575429 h 2318589"/>
                <a:gd name="connsiteX1613" fmla="*/ 8222640 w 9164601"/>
                <a:gd name="connsiteY1613" fmla="*/ 570546 h 2318589"/>
                <a:gd name="connsiteX1614" fmla="*/ 8217757 w 9164601"/>
                <a:gd name="connsiteY1614" fmla="*/ 572988 h 2318589"/>
                <a:gd name="connsiteX1615" fmla="*/ 8210433 w 9164601"/>
                <a:gd name="connsiteY1615" fmla="*/ 571767 h 2318589"/>
                <a:gd name="connsiteX1616" fmla="*/ 8203109 w 9164601"/>
                <a:gd name="connsiteY1616" fmla="*/ 570546 h 2318589"/>
                <a:gd name="connsiteX1617" fmla="*/ 8198226 w 9164601"/>
                <a:gd name="connsiteY1617" fmla="*/ 571767 h 2318589"/>
                <a:gd name="connsiteX1618" fmla="*/ 8192123 w 9164601"/>
                <a:gd name="connsiteY1618" fmla="*/ 570546 h 2318589"/>
                <a:gd name="connsiteX1619" fmla="*/ 8187240 w 9164601"/>
                <a:gd name="connsiteY1619" fmla="*/ 568105 h 2318589"/>
                <a:gd name="connsiteX1620" fmla="*/ 8175033 w 9164601"/>
                <a:gd name="connsiteY1620" fmla="*/ 569325 h 2318589"/>
                <a:gd name="connsiteX1621" fmla="*/ 8162826 w 9164601"/>
                <a:gd name="connsiteY1621" fmla="*/ 571767 h 2318589"/>
                <a:gd name="connsiteX1622" fmla="*/ 8165267 w 9164601"/>
                <a:gd name="connsiteY1622" fmla="*/ 576650 h 2318589"/>
                <a:gd name="connsiteX1623" fmla="*/ 8171371 w 9164601"/>
                <a:gd name="connsiteY1623" fmla="*/ 580312 h 2318589"/>
                <a:gd name="connsiteX1624" fmla="*/ 8178695 w 9164601"/>
                <a:gd name="connsiteY1624" fmla="*/ 580312 h 2318589"/>
                <a:gd name="connsiteX1625" fmla="*/ 8197005 w 9164601"/>
                <a:gd name="connsiteY1625" fmla="*/ 583974 h 2318589"/>
                <a:gd name="connsiteX1626" fmla="*/ 8217757 w 9164601"/>
                <a:gd name="connsiteY1626" fmla="*/ 587636 h 2318589"/>
                <a:gd name="connsiteX1627" fmla="*/ 8231185 w 9164601"/>
                <a:gd name="connsiteY1627" fmla="*/ 593739 h 2318589"/>
                <a:gd name="connsiteX1628" fmla="*/ 8239730 w 9164601"/>
                <a:gd name="connsiteY1628" fmla="*/ 601064 h 2318589"/>
                <a:gd name="connsiteX1629" fmla="*/ 8244613 w 9164601"/>
                <a:gd name="connsiteY1629" fmla="*/ 604726 h 2318589"/>
                <a:gd name="connsiteX1630" fmla="*/ 8244613 w 9164601"/>
                <a:gd name="connsiteY1630" fmla="*/ 604726 h 2318589"/>
                <a:gd name="connsiteX1631" fmla="*/ 8240951 w 9164601"/>
                <a:gd name="connsiteY1631" fmla="*/ 608388 h 2318589"/>
                <a:gd name="connsiteX1632" fmla="*/ 8232406 w 9164601"/>
                <a:gd name="connsiteY1632" fmla="*/ 602284 h 2318589"/>
                <a:gd name="connsiteX1633" fmla="*/ 8226302 w 9164601"/>
                <a:gd name="connsiteY1633" fmla="*/ 604726 h 2318589"/>
                <a:gd name="connsiteX1634" fmla="*/ 8218978 w 9164601"/>
                <a:gd name="connsiteY1634" fmla="*/ 602284 h 2318589"/>
                <a:gd name="connsiteX1635" fmla="*/ 8211654 w 9164601"/>
                <a:gd name="connsiteY1635" fmla="*/ 599843 h 2318589"/>
                <a:gd name="connsiteX1636" fmla="*/ 8205550 w 9164601"/>
                <a:gd name="connsiteY1636" fmla="*/ 599843 h 2318589"/>
                <a:gd name="connsiteX1637" fmla="*/ 8199447 w 9164601"/>
                <a:gd name="connsiteY1637" fmla="*/ 597402 h 2318589"/>
                <a:gd name="connsiteX1638" fmla="*/ 8194564 w 9164601"/>
                <a:gd name="connsiteY1638" fmla="*/ 593739 h 2318589"/>
                <a:gd name="connsiteX1639" fmla="*/ 8181136 w 9164601"/>
                <a:gd name="connsiteY1639" fmla="*/ 591298 h 2318589"/>
                <a:gd name="connsiteX1640" fmla="*/ 8166488 w 9164601"/>
                <a:gd name="connsiteY1640" fmla="*/ 588857 h 2318589"/>
                <a:gd name="connsiteX1641" fmla="*/ 8167709 w 9164601"/>
                <a:gd name="connsiteY1641" fmla="*/ 594960 h 2318589"/>
                <a:gd name="connsiteX1642" fmla="*/ 8172591 w 9164601"/>
                <a:gd name="connsiteY1642" fmla="*/ 601064 h 2318589"/>
                <a:gd name="connsiteX1643" fmla="*/ 8181136 w 9164601"/>
                <a:gd name="connsiteY1643" fmla="*/ 604726 h 2318589"/>
                <a:gd name="connsiteX1644" fmla="*/ 8199447 w 9164601"/>
                <a:gd name="connsiteY1644" fmla="*/ 613271 h 2318589"/>
                <a:gd name="connsiteX1645" fmla="*/ 8210433 w 9164601"/>
                <a:gd name="connsiteY1645" fmla="*/ 618153 h 2318589"/>
                <a:gd name="connsiteX1646" fmla="*/ 8221419 w 9164601"/>
                <a:gd name="connsiteY1646" fmla="*/ 623036 h 2318589"/>
                <a:gd name="connsiteX1647" fmla="*/ 8232406 w 9164601"/>
                <a:gd name="connsiteY1647" fmla="*/ 629140 h 2318589"/>
                <a:gd name="connsiteX1648" fmla="*/ 8229964 w 9164601"/>
                <a:gd name="connsiteY1648" fmla="*/ 631581 h 2318589"/>
                <a:gd name="connsiteX1649" fmla="*/ 8221419 w 9164601"/>
                <a:gd name="connsiteY1649" fmla="*/ 629140 h 2318589"/>
                <a:gd name="connsiteX1650" fmla="*/ 8211654 w 9164601"/>
                <a:gd name="connsiteY1650" fmla="*/ 635243 h 2318589"/>
                <a:gd name="connsiteX1651" fmla="*/ 8201888 w 9164601"/>
                <a:gd name="connsiteY1651" fmla="*/ 641347 h 2318589"/>
                <a:gd name="connsiteX1652" fmla="*/ 8187240 w 9164601"/>
                <a:gd name="connsiteY1652" fmla="*/ 641347 h 2318589"/>
                <a:gd name="connsiteX1653" fmla="*/ 8183578 w 9164601"/>
                <a:gd name="connsiteY1653" fmla="*/ 647450 h 2318589"/>
                <a:gd name="connsiteX1654" fmla="*/ 8170150 w 9164601"/>
                <a:gd name="connsiteY1654" fmla="*/ 642567 h 2318589"/>
                <a:gd name="connsiteX1655" fmla="*/ 8164046 w 9164601"/>
                <a:gd name="connsiteY1655" fmla="*/ 647450 h 2318589"/>
                <a:gd name="connsiteX1656" fmla="*/ 8153060 w 9164601"/>
                <a:gd name="connsiteY1656" fmla="*/ 647450 h 2318589"/>
                <a:gd name="connsiteX1657" fmla="*/ 8144515 w 9164601"/>
                <a:gd name="connsiteY1657" fmla="*/ 643788 h 2318589"/>
                <a:gd name="connsiteX1658" fmla="*/ 8142074 w 9164601"/>
                <a:gd name="connsiteY1658" fmla="*/ 647450 h 2318589"/>
                <a:gd name="connsiteX1659" fmla="*/ 8134750 w 9164601"/>
                <a:gd name="connsiteY1659" fmla="*/ 649892 h 2318589"/>
                <a:gd name="connsiteX1660" fmla="*/ 8126205 w 9164601"/>
                <a:gd name="connsiteY1660" fmla="*/ 649892 h 2318589"/>
                <a:gd name="connsiteX1661" fmla="*/ 8118881 w 9164601"/>
                <a:gd name="connsiteY1661" fmla="*/ 647450 h 2318589"/>
                <a:gd name="connsiteX1662" fmla="*/ 8101791 w 9164601"/>
                <a:gd name="connsiteY1662" fmla="*/ 651112 h 2318589"/>
                <a:gd name="connsiteX1663" fmla="*/ 8083480 w 9164601"/>
                <a:gd name="connsiteY1663" fmla="*/ 655995 h 2318589"/>
                <a:gd name="connsiteX1664" fmla="*/ 8087142 w 9164601"/>
                <a:gd name="connsiteY1664" fmla="*/ 662099 h 2318589"/>
                <a:gd name="connsiteX1665" fmla="*/ 8095687 w 9164601"/>
                <a:gd name="connsiteY1665" fmla="*/ 665761 h 2318589"/>
                <a:gd name="connsiteX1666" fmla="*/ 8106674 w 9164601"/>
                <a:gd name="connsiteY1666" fmla="*/ 665761 h 2318589"/>
                <a:gd name="connsiteX1667" fmla="*/ 8132308 w 9164601"/>
                <a:gd name="connsiteY1667" fmla="*/ 666981 h 2318589"/>
                <a:gd name="connsiteX1668" fmla="*/ 8146957 w 9164601"/>
                <a:gd name="connsiteY1668" fmla="*/ 668202 h 2318589"/>
                <a:gd name="connsiteX1669" fmla="*/ 8161605 w 9164601"/>
                <a:gd name="connsiteY1669" fmla="*/ 669423 h 2318589"/>
                <a:gd name="connsiteX1670" fmla="*/ 8181136 w 9164601"/>
                <a:gd name="connsiteY1670" fmla="*/ 675526 h 2318589"/>
                <a:gd name="connsiteX1671" fmla="*/ 8194564 w 9164601"/>
                <a:gd name="connsiteY1671" fmla="*/ 685292 h 2318589"/>
                <a:gd name="connsiteX1672" fmla="*/ 8192123 w 9164601"/>
                <a:gd name="connsiteY1672" fmla="*/ 685292 h 2318589"/>
                <a:gd name="connsiteX1673" fmla="*/ 8186019 w 9164601"/>
                <a:gd name="connsiteY1673" fmla="*/ 688954 h 2318589"/>
                <a:gd name="connsiteX1674" fmla="*/ 8175033 w 9164601"/>
                <a:gd name="connsiteY1674" fmla="*/ 687733 h 2318589"/>
                <a:gd name="connsiteX1675" fmla="*/ 8164046 w 9164601"/>
                <a:gd name="connsiteY1675" fmla="*/ 686513 h 2318589"/>
                <a:gd name="connsiteX1676" fmla="*/ 8156722 w 9164601"/>
                <a:gd name="connsiteY1676" fmla="*/ 688954 h 2318589"/>
                <a:gd name="connsiteX1677" fmla="*/ 8148177 w 9164601"/>
                <a:gd name="connsiteY1677" fmla="*/ 687733 h 2318589"/>
                <a:gd name="connsiteX1678" fmla="*/ 8140853 w 9164601"/>
                <a:gd name="connsiteY1678" fmla="*/ 685292 h 2318589"/>
                <a:gd name="connsiteX1679" fmla="*/ 8123763 w 9164601"/>
                <a:gd name="connsiteY1679" fmla="*/ 688954 h 2318589"/>
                <a:gd name="connsiteX1680" fmla="*/ 8106674 w 9164601"/>
                <a:gd name="connsiteY1680" fmla="*/ 693837 h 2318589"/>
                <a:gd name="connsiteX1681" fmla="*/ 8110336 w 9164601"/>
                <a:gd name="connsiteY1681" fmla="*/ 699941 h 2318589"/>
                <a:gd name="connsiteX1682" fmla="*/ 8118881 w 9164601"/>
                <a:gd name="connsiteY1682" fmla="*/ 703602 h 2318589"/>
                <a:gd name="connsiteX1683" fmla="*/ 8129867 w 9164601"/>
                <a:gd name="connsiteY1683" fmla="*/ 703602 h 2318589"/>
                <a:gd name="connsiteX1684" fmla="*/ 8155502 w 9164601"/>
                <a:gd name="connsiteY1684" fmla="*/ 707265 h 2318589"/>
                <a:gd name="connsiteX1685" fmla="*/ 8184798 w 9164601"/>
                <a:gd name="connsiteY1685" fmla="*/ 712148 h 2318589"/>
                <a:gd name="connsiteX1686" fmla="*/ 8204330 w 9164601"/>
                <a:gd name="connsiteY1686" fmla="*/ 720692 h 2318589"/>
                <a:gd name="connsiteX1687" fmla="*/ 8220199 w 9164601"/>
                <a:gd name="connsiteY1687" fmla="*/ 732899 h 2318589"/>
                <a:gd name="connsiteX1688" fmla="*/ 8220199 w 9164601"/>
                <a:gd name="connsiteY1688" fmla="*/ 732899 h 2318589"/>
                <a:gd name="connsiteX1689" fmla="*/ 8215316 w 9164601"/>
                <a:gd name="connsiteY1689" fmla="*/ 732899 h 2318589"/>
                <a:gd name="connsiteX1690" fmla="*/ 8206771 w 9164601"/>
                <a:gd name="connsiteY1690" fmla="*/ 729237 h 2318589"/>
                <a:gd name="connsiteX1691" fmla="*/ 8204330 w 9164601"/>
                <a:gd name="connsiteY1691" fmla="*/ 729237 h 2318589"/>
                <a:gd name="connsiteX1692" fmla="*/ 8200667 w 9164601"/>
                <a:gd name="connsiteY1692" fmla="*/ 728016 h 2318589"/>
                <a:gd name="connsiteX1693" fmla="*/ 8188460 w 9164601"/>
                <a:gd name="connsiteY1693" fmla="*/ 725575 h 2318589"/>
                <a:gd name="connsiteX1694" fmla="*/ 8183578 w 9164601"/>
                <a:gd name="connsiteY1694" fmla="*/ 725575 h 2318589"/>
                <a:gd name="connsiteX1695" fmla="*/ 8178695 w 9164601"/>
                <a:gd name="connsiteY1695" fmla="*/ 725575 h 2318589"/>
                <a:gd name="connsiteX1696" fmla="*/ 8172591 w 9164601"/>
                <a:gd name="connsiteY1696" fmla="*/ 723134 h 2318589"/>
                <a:gd name="connsiteX1697" fmla="*/ 8167709 w 9164601"/>
                <a:gd name="connsiteY1697" fmla="*/ 719472 h 2318589"/>
                <a:gd name="connsiteX1698" fmla="*/ 8155502 w 9164601"/>
                <a:gd name="connsiteY1698" fmla="*/ 715809 h 2318589"/>
                <a:gd name="connsiteX1699" fmla="*/ 8143295 w 9164601"/>
                <a:gd name="connsiteY1699" fmla="*/ 712148 h 2318589"/>
                <a:gd name="connsiteX1700" fmla="*/ 8145736 w 9164601"/>
                <a:gd name="connsiteY1700" fmla="*/ 717030 h 2318589"/>
                <a:gd name="connsiteX1701" fmla="*/ 8151839 w 9164601"/>
                <a:gd name="connsiteY1701" fmla="*/ 721913 h 2318589"/>
                <a:gd name="connsiteX1702" fmla="*/ 8160384 w 9164601"/>
                <a:gd name="connsiteY1702" fmla="*/ 725575 h 2318589"/>
                <a:gd name="connsiteX1703" fmla="*/ 8170150 w 9164601"/>
                <a:gd name="connsiteY1703" fmla="*/ 728016 h 2318589"/>
                <a:gd name="connsiteX1704" fmla="*/ 8167709 w 9164601"/>
                <a:gd name="connsiteY1704" fmla="*/ 731679 h 2318589"/>
                <a:gd name="connsiteX1705" fmla="*/ 8157943 w 9164601"/>
                <a:gd name="connsiteY1705" fmla="*/ 729237 h 2318589"/>
                <a:gd name="connsiteX1706" fmla="*/ 8146957 w 9164601"/>
                <a:gd name="connsiteY1706" fmla="*/ 736562 h 2318589"/>
                <a:gd name="connsiteX1707" fmla="*/ 8135970 w 9164601"/>
                <a:gd name="connsiteY1707" fmla="*/ 743886 h 2318589"/>
                <a:gd name="connsiteX1708" fmla="*/ 8118881 w 9164601"/>
                <a:gd name="connsiteY1708" fmla="*/ 745106 h 2318589"/>
                <a:gd name="connsiteX1709" fmla="*/ 8116439 w 9164601"/>
                <a:gd name="connsiteY1709" fmla="*/ 752430 h 2318589"/>
                <a:gd name="connsiteX1710" fmla="*/ 8100570 w 9164601"/>
                <a:gd name="connsiteY1710" fmla="*/ 748769 h 2318589"/>
                <a:gd name="connsiteX1711" fmla="*/ 8094467 w 9164601"/>
                <a:gd name="connsiteY1711" fmla="*/ 754872 h 2318589"/>
                <a:gd name="connsiteX1712" fmla="*/ 8082260 w 9164601"/>
                <a:gd name="connsiteY1712" fmla="*/ 756093 h 2318589"/>
                <a:gd name="connsiteX1713" fmla="*/ 8070053 w 9164601"/>
                <a:gd name="connsiteY1713" fmla="*/ 757313 h 2318589"/>
                <a:gd name="connsiteX1714" fmla="*/ 8062728 w 9164601"/>
                <a:gd name="connsiteY1714" fmla="*/ 762196 h 2318589"/>
                <a:gd name="connsiteX1715" fmla="*/ 8052963 w 9164601"/>
                <a:gd name="connsiteY1715" fmla="*/ 763417 h 2318589"/>
                <a:gd name="connsiteX1716" fmla="*/ 8044417 w 9164601"/>
                <a:gd name="connsiteY1716" fmla="*/ 762196 h 2318589"/>
                <a:gd name="connsiteX1717" fmla="*/ 8026107 w 9164601"/>
                <a:gd name="connsiteY1717" fmla="*/ 770741 h 2318589"/>
                <a:gd name="connsiteX1718" fmla="*/ 8007796 w 9164601"/>
                <a:gd name="connsiteY1718" fmla="*/ 779286 h 2318589"/>
                <a:gd name="connsiteX1719" fmla="*/ 8013900 w 9164601"/>
                <a:gd name="connsiteY1719" fmla="*/ 785390 h 2318589"/>
                <a:gd name="connsiteX1720" fmla="*/ 8024887 w 9164601"/>
                <a:gd name="connsiteY1720" fmla="*/ 787831 h 2318589"/>
                <a:gd name="connsiteX1721" fmla="*/ 8037094 w 9164601"/>
                <a:gd name="connsiteY1721" fmla="*/ 785390 h 2318589"/>
                <a:gd name="connsiteX1722" fmla="*/ 8066390 w 9164601"/>
                <a:gd name="connsiteY1722" fmla="*/ 781727 h 2318589"/>
                <a:gd name="connsiteX1723" fmla="*/ 8099349 w 9164601"/>
                <a:gd name="connsiteY1723" fmla="*/ 779286 h 2318589"/>
                <a:gd name="connsiteX1724" fmla="*/ 8122543 w 9164601"/>
                <a:gd name="connsiteY1724" fmla="*/ 784169 h 2318589"/>
                <a:gd name="connsiteX1725" fmla="*/ 8131088 w 9164601"/>
                <a:gd name="connsiteY1725" fmla="*/ 789052 h 2318589"/>
                <a:gd name="connsiteX1726" fmla="*/ 8128646 w 9164601"/>
                <a:gd name="connsiteY1726" fmla="*/ 791493 h 2318589"/>
                <a:gd name="connsiteX1727" fmla="*/ 8113998 w 9164601"/>
                <a:gd name="connsiteY1727" fmla="*/ 787831 h 2318589"/>
                <a:gd name="connsiteX1728" fmla="*/ 8107894 w 9164601"/>
                <a:gd name="connsiteY1728" fmla="*/ 792714 h 2318589"/>
                <a:gd name="connsiteX1729" fmla="*/ 8095687 w 9164601"/>
                <a:gd name="connsiteY1729" fmla="*/ 793934 h 2318589"/>
                <a:gd name="connsiteX1730" fmla="*/ 8087142 w 9164601"/>
                <a:gd name="connsiteY1730" fmla="*/ 791493 h 2318589"/>
                <a:gd name="connsiteX1731" fmla="*/ 8084700 w 9164601"/>
                <a:gd name="connsiteY1731" fmla="*/ 795155 h 2318589"/>
                <a:gd name="connsiteX1732" fmla="*/ 8077377 w 9164601"/>
                <a:gd name="connsiteY1732" fmla="*/ 798817 h 2318589"/>
                <a:gd name="connsiteX1733" fmla="*/ 8068832 w 9164601"/>
                <a:gd name="connsiteY1733" fmla="*/ 800038 h 2318589"/>
                <a:gd name="connsiteX1734" fmla="*/ 8060286 w 9164601"/>
                <a:gd name="connsiteY1734" fmla="*/ 798817 h 2318589"/>
                <a:gd name="connsiteX1735" fmla="*/ 8041976 w 9164601"/>
                <a:gd name="connsiteY1735" fmla="*/ 804921 h 2318589"/>
                <a:gd name="connsiteX1736" fmla="*/ 8023665 w 9164601"/>
                <a:gd name="connsiteY1736" fmla="*/ 812245 h 2318589"/>
                <a:gd name="connsiteX1737" fmla="*/ 8028549 w 9164601"/>
                <a:gd name="connsiteY1737" fmla="*/ 818348 h 2318589"/>
                <a:gd name="connsiteX1738" fmla="*/ 8038314 w 9164601"/>
                <a:gd name="connsiteY1738" fmla="*/ 820790 h 2318589"/>
                <a:gd name="connsiteX1739" fmla="*/ 8050521 w 9164601"/>
                <a:gd name="connsiteY1739" fmla="*/ 818348 h 2318589"/>
                <a:gd name="connsiteX1740" fmla="*/ 8078597 w 9164601"/>
                <a:gd name="connsiteY1740" fmla="*/ 817128 h 2318589"/>
                <a:gd name="connsiteX1741" fmla="*/ 8094467 w 9164601"/>
                <a:gd name="connsiteY1741" fmla="*/ 817128 h 2318589"/>
                <a:gd name="connsiteX1742" fmla="*/ 8110336 w 9164601"/>
                <a:gd name="connsiteY1742" fmla="*/ 817128 h 2318589"/>
                <a:gd name="connsiteX1743" fmla="*/ 8132308 w 9164601"/>
                <a:gd name="connsiteY1743" fmla="*/ 822011 h 2318589"/>
                <a:gd name="connsiteX1744" fmla="*/ 8148177 w 9164601"/>
                <a:gd name="connsiteY1744" fmla="*/ 830555 h 2318589"/>
                <a:gd name="connsiteX1745" fmla="*/ 8153060 w 9164601"/>
                <a:gd name="connsiteY1745" fmla="*/ 832997 h 2318589"/>
                <a:gd name="connsiteX1746" fmla="*/ 8150619 w 9164601"/>
                <a:gd name="connsiteY1746" fmla="*/ 835438 h 2318589"/>
                <a:gd name="connsiteX1747" fmla="*/ 8149398 w 9164601"/>
                <a:gd name="connsiteY1747" fmla="*/ 836659 h 2318589"/>
                <a:gd name="connsiteX1748" fmla="*/ 8148177 w 9164601"/>
                <a:gd name="connsiteY1748" fmla="*/ 837880 h 2318589"/>
                <a:gd name="connsiteX1749" fmla="*/ 8142074 w 9164601"/>
                <a:gd name="connsiteY1749" fmla="*/ 839100 h 2318589"/>
                <a:gd name="connsiteX1750" fmla="*/ 8134750 w 9164601"/>
                <a:gd name="connsiteY1750" fmla="*/ 839100 h 2318589"/>
                <a:gd name="connsiteX1751" fmla="*/ 8120101 w 9164601"/>
                <a:gd name="connsiteY1751" fmla="*/ 846425 h 2318589"/>
                <a:gd name="connsiteX1752" fmla="*/ 8120101 w 9164601"/>
                <a:gd name="connsiteY1752" fmla="*/ 847645 h 2318589"/>
                <a:gd name="connsiteX1753" fmla="*/ 8120101 w 9164601"/>
                <a:gd name="connsiteY1753" fmla="*/ 847645 h 2318589"/>
                <a:gd name="connsiteX1754" fmla="*/ 8120101 w 9164601"/>
                <a:gd name="connsiteY1754" fmla="*/ 848866 h 2318589"/>
                <a:gd name="connsiteX1755" fmla="*/ 8118881 w 9164601"/>
                <a:gd name="connsiteY1755" fmla="*/ 850087 h 2318589"/>
                <a:gd name="connsiteX1756" fmla="*/ 8112777 w 9164601"/>
                <a:gd name="connsiteY1756" fmla="*/ 854969 h 2318589"/>
                <a:gd name="connsiteX1757" fmla="*/ 8104232 w 9164601"/>
                <a:gd name="connsiteY1757" fmla="*/ 857411 h 2318589"/>
                <a:gd name="connsiteX1758" fmla="*/ 8096907 w 9164601"/>
                <a:gd name="connsiteY1758" fmla="*/ 857411 h 2318589"/>
                <a:gd name="connsiteX1759" fmla="*/ 8081039 w 9164601"/>
                <a:gd name="connsiteY1759" fmla="*/ 867176 h 2318589"/>
                <a:gd name="connsiteX1760" fmla="*/ 8065170 w 9164601"/>
                <a:gd name="connsiteY1760" fmla="*/ 878163 h 2318589"/>
                <a:gd name="connsiteX1761" fmla="*/ 8071273 w 9164601"/>
                <a:gd name="connsiteY1761" fmla="*/ 883046 h 2318589"/>
                <a:gd name="connsiteX1762" fmla="*/ 8081039 w 9164601"/>
                <a:gd name="connsiteY1762" fmla="*/ 883046 h 2318589"/>
                <a:gd name="connsiteX1763" fmla="*/ 8092025 w 9164601"/>
                <a:gd name="connsiteY1763" fmla="*/ 879383 h 2318589"/>
                <a:gd name="connsiteX1764" fmla="*/ 8117660 w 9164601"/>
                <a:gd name="connsiteY1764" fmla="*/ 873280 h 2318589"/>
                <a:gd name="connsiteX1765" fmla="*/ 8146957 w 9164601"/>
                <a:gd name="connsiteY1765" fmla="*/ 868397 h 2318589"/>
                <a:gd name="connsiteX1766" fmla="*/ 8167709 w 9164601"/>
                <a:gd name="connsiteY1766" fmla="*/ 870839 h 2318589"/>
                <a:gd name="connsiteX1767" fmla="*/ 8171371 w 9164601"/>
                <a:gd name="connsiteY1767" fmla="*/ 872059 h 2318589"/>
                <a:gd name="connsiteX1768" fmla="*/ 8170150 w 9164601"/>
                <a:gd name="connsiteY1768" fmla="*/ 873280 h 2318589"/>
                <a:gd name="connsiteX1769" fmla="*/ 8164046 w 9164601"/>
                <a:gd name="connsiteY1769" fmla="*/ 878163 h 2318589"/>
                <a:gd name="connsiteX1770" fmla="*/ 8153060 w 9164601"/>
                <a:gd name="connsiteY1770" fmla="*/ 876942 h 2318589"/>
                <a:gd name="connsiteX1771" fmla="*/ 8142074 w 9164601"/>
                <a:gd name="connsiteY1771" fmla="*/ 876942 h 2318589"/>
                <a:gd name="connsiteX1772" fmla="*/ 8134750 w 9164601"/>
                <a:gd name="connsiteY1772" fmla="*/ 879383 h 2318589"/>
                <a:gd name="connsiteX1773" fmla="*/ 8126205 w 9164601"/>
                <a:gd name="connsiteY1773" fmla="*/ 879383 h 2318589"/>
                <a:gd name="connsiteX1774" fmla="*/ 8118881 w 9164601"/>
                <a:gd name="connsiteY1774" fmla="*/ 876942 h 2318589"/>
                <a:gd name="connsiteX1775" fmla="*/ 8101791 w 9164601"/>
                <a:gd name="connsiteY1775" fmla="*/ 881825 h 2318589"/>
                <a:gd name="connsiteX1776" fmla="*/ 8083480 w 9164601"/>
                <a:gd name="connsiteY1776" fmla="*/ 886708 h 2318589"/>
                <a:gd name="connsiteX1777" fmla="*/ 8087142 w 9164601"/>
                <a:gd name="connsiteY1777" fmla="*/ 894032 h 2318589"/>
                <a:gd name="connsiteX1778" fmla="*/ 8095687 w 9164601"/>
                <a:gd name="connsiteY1778" fmla="*/ 897694 h 2318589"/>
                <a:gd name="connsiteX1779" fmla="*/ 8106674 w 9164601"/>
                <a:gd name="connsiteY1779" fmla="*/ 897694 h 2318589"/>
                <a:gd name="connsiteX1780" fmla="*/ 8132308 w 9164601"/>
                <a:gd name="connsiteY1780" fmla="*/ 900135 h 2318589"/>
                <a:gd name="connsiteX1781" fmla="*/ 8146957 w 9164601"/>
                <a:gd name="connsiteY1781" fmla="*/ 901356 h 2318589"/>
                <a:gd name="connsiteX1782" fmla="*/ 8160384 w 9164601"/>
                <a:gd name="connsiteY1782" fmla="*/ 903797 h 2318589"/>
                <a:gd name="connsiteX1783" fmla="*/ 8178695 w 9164601"/>
                <a:gd name="connsiteY1783" fmla="*/ 912342 h 2318589"/>
                <a:gd name="connsiteX1784" fmla="*/ 8190902 w 9164601"/>
                <a:gd name="connsiteY1784" fmla="*/ 924549 h 2318589"/>
                <a:gd name="connsiteX1785" fmla="*/ 8195785 w 9164601"/>
                <a:gd name="connsiteY1785" fmla="*/ 928211 h 2318589"/>
                <a:gd name="connsiteX1786" fmla="*/ 8186019 w 9164601"/>
                <a:gd name="connsiteY1786" fmla="*/ 931874 h 2318589"/>
                <a:gd name="connsiteX1787" fmla="*/ 8178695 w 9164601"/>
                <a:gd name="connsiteY1787" fmla="*/ 926991 h 2318589"/>
                <a:gd name="connsiteX1788" fmla="*/ 8170150 w 9164601"/>
                <a:gd name="connsiteY1788" fmla="*/ 922108 h 2318589"/>
                <a:gd name="connsiteX1789" fmla="*/ 8157943 w 9164601"/>
                <a:gd name="connsiteY1789" fmla="*/ 925770 h 2318589"/>
                <a:gd name="connsiteX1790" fmla="*/ 8145736 w 9164601"/>
                <a:gd name="connsiteY1790" fmla="*/ 929432 h 2318589"/>
                <a:gd name="connsiteX1791" fmla="*/ 8129867 w 9164601"/>
                <a:gd name="connsiteY1791" fmla="*/ 924549 h 2318589"/>
                <a:gd name="connsiteX1792" fmla="*/ 8124984 w 9164601"/>
                <a:gd name="connsiteY1792" fmla="*/ 930653 h 2318589"/>
                <a:gd name="connsiteX1793" fmla="*/ 8111556 w 9164601"/>
                <a:gd name="connsiteY1793" fmla="*/ 920887 h 2318589"/>
                <a:gd name="connsiteX1794" fmla="*/ 8103011 w 9164601"/>
                <a:gd name="connsiteY1794" fmla="*/ 924549 h 2318589"/>
                <a:gd name="connsiteX1795" fmla="*/ 8090804 w 9164601"/>
                <a:gd name="connsiteY1795" fmla="*/ 920887 h 2318589"/>
                <a:gd name="connsiteX1796" fmla="*/ 8082260 w 9164601"/>
                <a:gd name="connsiteY1796" fmla="*/ 914784 h 2318589"/>
                <a:gd name="connsiteX1797" fmla="*/ 8078597 w 9164601"/>
                <a:gd name="connsiteY1797" fmla="*/ 918446 h 2318589"/>
                <a:gd name="connsiteX1798" fmla="*/ 8070053 w 9164601"/>
                <a:gd name="connsiteY1798" fmla="*/ 919667 h 2318589"/>
                <a:gd name="connsiteX1799" fmla="*/ 8060286 w 9164601"/>
                <a:gd name="connsiteY1799" fmla="*/ 917225 h 2318589"/>
                <a:gd name="connsiteX1800" fmla="*/ 8052963 w 9164601"/>
                <a:gd name="connsiteY1800" fmla="*/ 912342 h 2318589"/>
                <a:gd name="connsiteX1801" fmla="*/ 8033432 w 9164601"/>
                <a:gd name="connsiteY1801" fmla="*/ 912342 h 2318589"/>
                <a:gd name="connsiteX1802" fmla="*/ 8012680 w 9164601"/>
                <a:gd name="connsiteY1802" fmla="*/ 913563 h 2318589"/>
                <a:gd name="connsiteX1803" fmla="*/ 8015121 w 9164601"/>
                <a:gd name="connsiteY1803" fmla="*/ 922108 h 2318589"/>
                <a:gd name="connsiteX1804" fmla="*/ 8023665 w 9164601"/>
                <a:gd name="connsiteY1804" fmla="*/ 928211 h 2318589"/>
                <a:gd name="connsiteX1805" fmla="*/ 8035872 w 9164601"/>
                <a:gd name="connsiteY1805" fmla="*/ 930653 h 2318589"/>
                <a:gd name="connsiteX1806" fmla="*/ 8063949 w 9164601"/>
                <a:gd name="connsiteY1806" fmla="*/ 939198 h 2318589"/>
                <a:gd name="connsiteX1807" fmla="*/ 8079818 w 9164601"/>
                <a:gd name="connsiteY1807" fmla="*/ 944081 h 2318589"/>
                <a:gd name="connsiteX1808" fmla="*/ 8090804 w 9164601"/>
                <a:gd name="connsiteY1808" fmla="*/ 946522 h 2318589"/>
                <a:gd name="connsiteX1809" fmla="*/ 8094467 w 9164601"/>
                <a:gd name="connsiteY1809" fmla="*/ 953846 h 2318589"/>
                <a:gd name="connsiteX1810" fmla="*/ 8101791 w 9164601"/>
                <a:gd name="connsiteY1810" fmla="*/ 958729 h 2318589"/>
                <a:gd name="connsiteX1811" fmla="*/ 8111556 w 9164601"/>
                <a:gd name="connsiteY1811" fmla="*/ 959950 h 2318589"/>
                <a:gd name="connsiteX1812" fmla="*/ 8113998 w 9164601"/>
                <a:gd name="connsiteY1812" fmla="*/ 962391 h 2318589"/>
                <a:gd name="connsiteX1813" fmla="*/ 8123763 w 9164601"/>
                <a:gd name="connsiteY1813" fmla="*/ 973377 h 2318589"/>
                <a:gd name="connsiteX1814" fmla="*/ 8120101 w 9164601"/>
                <a:gd name="connsiteY1814" fmla="*/ 975819 h 2318589"/>
                <a:gd name="connsiteX1815" fmla="*/ 8120101 w 9164601"/>
                <a:gd name="connsiteY1815" fmla="*/ 977039 h 2318589"/>
                <a:gd name="connsiteX1816" fmla="*/ 8116439 w 9164601"/>
                <a:gd name="connsiteY1816" fmla="*/ 978260 h 2318589"/>
                <a:gd name="connsiteX1817" fmla="*/ 8110336 w 9164601"/>
                <a:gd name="connsiteY1817" fmla="*/ 974598 h 2318589"/>
                <a:gd name="connsiteX1818" fmla="*/ 8100570 w 9164601"/>
                <a:gd name="connsiteY1818" fmla="*/ 973377 h 2318589"/>
                <a:gd name="connsiteX1819" fmla="*/ 8093246 w 9164601"/>
                <a:gd name="connsiteY1819" fmla="*/ 974598 h 2318589"/>
                <a:gd name="connsiteX1820" fmla="*/ 8085922 w 9164601"/>
                <a:gd name="connsiteY1820" fmla="*/ 973377 h 2318589"/>
                <a:gd name="connsiteX1821" fmla="*/ 8084700 w 9164601"/>
                <a:gd name="connsiteY1821" fmla="*/ 973377 h 2318589"/>
                <a:gd name="connsiteX1822" fmla="*/ 8083480 w 9164601"/>
                <a:gd name="connsiteY1822" fmla="*/ 958729 h 2318589"/>
                <a:gd name="connsiteX1823" fmla="*/ 8076156 w 9164601"/>
                <a:gd name="connsiteY1823" fmla="*/ 966053 h 2318589"/>
                <a:gd name="connsiteX1824" fmla="*/ 8074935 w 9164601"/>
                <a:gd name="connsiteY1824" fmla="*/ 970936 h 2318589"/>
                <a:gd name="connsiteX1825" fmla="*/ 8062728 w 9164601"/>
                <a:gd name="connsiteY1825" fmla="*/ 972157 h 2318589"/>
                <a:gd name="connsiteX1826" fmla="*/ 8045639 w 9164601"/>
                <a:gd name="connsiteY1826" fmla="*/ 974598 h 2318589"/>
                <a:gd name="connsiteX1827" fmla="*/ 8048079 w 9164601"/>
                <a:gd name="connsiteY1827" fmla="*/ 980702 h 2318589"/>
                <a:gd name="connsiteX1828" fmla="*/ 8055404 w 9164601"/>
                <a:gd name="connsiteY1828" fmla="*/ 985584 h 2318589"/>
                <a:gd name="connsiteX1829" fmla="*/ 8065170 w 9164601"/>
                <a:gd name="connsiteY1829" fmla="*/ 986805 h 2318589"/>
                <a:gd name="connsiteX1830" fmla="*/ 8076156 w 9164601"/>
                <a:gd name="connsiteY1830" fmla="*/ 986805 h 2318589"/>
                <a:gd name="connsiteX1831" fmla="*/ 8078597 w 9164601"/>
                <a:gd name="connsiteY1831" fmla="*/ 995350 h 2318589"/>
                <a:gd name="connsiteX1832" fmla="*/ 8082260 w 9164601"/>
                <a:gd name="connsiteY1832" fmla="*/ 999012 h 2318589"/>
                <a:gd name="connsiteX1833" fmla="*/ 8087142 w 9164601"/>
                <a:gd name="connsiteY1833" fmla="*/ 1005116 h 2318589"/>
                <a:gd name="connsiteX1834" fmla="*/ 8092025 w 9164601"/>
                <a:gd name="connsiteY1834" fmla="*/ 1013660 h 2318589"/>
                <a:gd name="connsiteX1835" fmla="*/ 8077377 w 9164601"/>
                <a:gd name="connsiteY1835" fmla="*/ 1008778 h 2318589"/>
                <a:gd name="connsiteX1836" fmla="*/ 8068832 w 9164601"/>
                <a:gd name="connsiteY1836" fmla="*/ 1014881 h 2318589"/>
                <a:gd name="connsiteX1837" fmla="*/ 8054183 w 9164601"/>
                <a:gd name="connsiteY1837" fmla="*/ 999012 h 2318589"/>
                <a:gd name="connsiteX1838" fmla="*/ 8041976 w 9164601"/>
                <a:gd name="connsiteY1838" fmla="*/ 1000233 h 2318589"/>
                <a:gd name="connsiteX1839" fmla="*/ 8027328 w 9164601"/>
                <a:gd name="connsiteY1839" fmla="*/ 991688 h 2318589"/>
                <a:gd name="connsiteX1840" fmla="*/ 8018783 w 9164601"/>
                <a:gd name="connsiteY1840" fmla="*/ 980702 h 2318589"/>
                <a:gd name="connsiteX1841" fmla="*/ 8012680 w 9164601"/>
                <a:gd name="connsiteY1841" fmla="*/ 983143 h 2318589"/>
                <a:gd name="connsiteX1842" fmla="*/ 8000473 w 9164601"/>
                <a:gd name="connsiteY1842" fmla="*/ 981922 h 2318589"/>
                <a:gd name="connsiteX1843" fmla="*/ 7989486 w 9164601"/>
                <a:gd name="connsiteY1843" fmla="*/ 974598 h 2318589"/>
                <a:gd name="connsiteX1844" fmla="*/ 7982162 w 9164601"/>
                <a:gd name="connsiteY1844" fmla="*/ 966053 h 2318589"/>
                <a:gd name="connsiteX1845" fmla="*/ 7956527 w 9164601"/>
                <a:gd name="connsiteY1845" fmla="*/ 957508 h 2318589"/>
                <a:gd name="connsiteX1846" fmla="*/ 7929672 w 9164601"/>
                <a:gd name="connsiteY1846" fmla="*/ 947743 h 2318589"/>
                <a:gd name="connsiteX1847" fmla="*/ 7929672 w 9164601"/>
                <a:gd name="connsiteY1847" fmla="*/ 959950 h 2318589"/>
                <a:gd name="connsiteX1848" fmla="*/ 7938216 w 9164601"/>
                <a:gd name="connsiteY1848" fmla="*/ 972157 h 2318589"/>
                <a:gd name="connsiteX1849" fmla="*/ 7952865 w 9164601"/>
                <a:gd name="connsiteY1849" fmla="*/ 980702 h 2318589"/>
                <a:gd name="connsiteX1850" fmla="*/ 7967514 w 9164601"/>
                <a:gd name="connsiteY1850" fmla="*/ 985584 h 2318589"/>
                <a:gd name="connsiteX1851" fmla="*/ 7985824 w 9164601"/>
                <a:gd name="connsiteY1851" fmla="*/ 1003895 h 2318589"/>
                <a:gd name="connsiteX1852" fmla="*/ 7993148 w 9164601"/>
                <a:gd name="connsiteY1852" fmla="*/ 1011219 h 2318589"/>
                <a:gd name="connsiteX1853" fmla="*/ 8005355 w 9164601"/>
                <a:gd name="connsiteY1853" fmla="*/ 1017323 h 2318589"/>
                <a:gd name="connsiteX1854" fmla="*/ 8024887 w 9164601"/>
                <a:gd name="connsiteY1854" fmla="*/ 1029530 h 2318589"/>
                <a:gd name="connsiteX1855" fmla="*/ 8048079 w 9164601"/>
                <a:gd name="connsiteY1855" fmla="*/ 1052723 h 2318589"/>
                <a:gd name="connsiteX1856" fmla="*/ 8066390 w 9164601"/>
                <a:gd name="connsiteY1856" fmla="*/ 1080799 h 2318589"/>
                <a:gd name="connsiteX1857" fmla="*/ 8061508 w 9164601"/>
                <a:gd name="connsiteY1857" fmla="*/ 1084461 h 2318589"/>
                <a:gd name="connsiteX1858" fmla="*/ 8050521 w 9164601"/>
                <a:gd name="connsiteY1858" fmla="*/ 1083240 h 2318589"/>
                <a:gd name="connsiteX1859" fmla="*/ 8039535 w 9164601"/>
                <a:gd name="connsiteY1859" fmla="*/ 1083240 h 2318589"/>
                <a:gd name="connsiteX1860" fmla="*/ 8032210 w 9164601"/>
                <a:gd name="connsiteY1860" fmla="*/ 1085682 h 2318589"/>
                <a:gd name="connsiteX1861" fmla="*/ 8023665 w 9164601"/>
                <a:gd name="connsiteY1861" fmla="*/ 1085682 h 2318589"/>
                <a:gd name="connsiteX1862" fmla="*/ 8016342 w 9164601"/>
                <a:gd name="connsiteY1862" fmla="*/ 1083240 h 2318589"/>
                <a:gd name="connsiteX1863" fmla="*/ 7999251 w 9164601"/>
                <a:gd name="connsiteY1863" fmla="*/ 1088123 h 2318589"/>
                <a:gd name="connsiteX1864" fmla="*/ 7980941 w 9164601"/>
                <a:gd name="connsiteY1864" fmla="*/ 1094227 h 2318589"/>
                <a:gd name="connsiteX1865" fmla="*/ 7985824 w 9164601"/>
                <a:gd name="connsiteY1865" fmla="*/ 1100330 h 2318589"/>
                <a:gd name="connsiteX1866" fmla="*/ 7994369 w 9164601"/>
                <a:gd name="connsiteY1866" fmla="*/ 1103993 h 2318589"/>
                <a:gd name="connsiteX1867" fmla="*/ 8005355 w 9164601"/>
                <a:gd name="connsiteY1867" fmla="*/ 1102772 h 2318589"/>
                <a:gd name="connsiteX1868" fmla="*/ 8023665 w 9164601"/>
                <a:gd name="connsiteY1868" fmla="*/ 1101551 h 2318589"/>
                <a:gd name="connsiteX1869" fmla="*/ 8023665 w 9164601"/>
                <a:gd name="connsiteY1869" fmla="*/ 1101551 h 2318589"/>
                <a:gd name="connsiteX1870" fmla="*/ 8016342 w 9164601"/>
                <a:gd name="connsiteY1870" fmla="*/ 1113758 h 2318589"/>
                <a:gd name="connsiteX1871" fmla="*/ 7995589 w 9164601"/>
                <a:gd name="connsiteY1871" fmla="*/ 1118641 h 2318589"/>
                <a:gd name="connsiteX1872" fmla="*/ 7982162 w 9164601"/>
                <a:gd name="connsiteY1872" fmla="*/ 1103993 h 2318589"/>
                <a:gd name="connsiteX1873" fmla="*/ 7972397 w 9164601"/>
                <a:gd name="connsiteY1873" fmla="*/ 1107654 h 2318589"/>
                <a:gd name="connsiteX1874" fmla="*/ 7962630 w 9164601"/>
                <a:gd name="connsiteY1874" fmla="*/ 1116200 h 2318589"/>
                <a:gd name="connsiteX1875" fmla="*/ 7956527 w 9164601"/>
                <a:gd name="connsiteY1875" fmla="*/ 1105213 h 2318589"/>
                <a:gd name="connsiteX1876" fmla="*/ 7944320 w 9164601"/>
                <a:gd name="connsiteY1876" fmla="*/ 1096668 h 2318589"/>
                <a:gd name="connsiteX1877" fmla="*/ 7929672 w 9164601"/>
                <a:gd name="connsiteY1877" fmla="*/ 1099109 h 2318589"/>
                <a:gd name="connsiteX1878" fmla="*/ 7912582 w 9164601"/>
                <a:gd name="connsiteY1878" fmla="*/ 1089344 h 2318589"/>
                <a:gd name="connsiteX1879" fmla="*/ 7902817 w 9164601"/>
                <a:gd name="connsiteY1879" fmla="*/ 1075916 h 2318589"/>
                <a:gd name="connsiteX1880" fmla="*/ 7895492 w 9164601"/>
                <a:gd name="connsiteY1880" fmla="*/ 1079579 h 2318589"/>
                <a:gd name="connsiteX1881" fmla="*/ 7880844 w 9164601"/>
                <a:gd name="connsiteY1881" fmla="*/ 1077137 h 2318589"/>
                <a:gd name="connsiteX1882" fmla="*/ 7873519 w 9164601"/>
                <a:gd name="connsiteY1882" fmla="*/ 1072254 h 2318589"/>
                <a:gd name="connsiteX1883" fmla="*/ 7868637 w 9164601"/>
                <a:gd name="connsiteY1883" fmla="*/ 1066151 h 2318589"/>
                <a:gd name="connsiteX1884" fmla="*/ 7860092 w 9164601"/>
                <a:gd name="connsiteY1884" fmla="*/ 1053944 h 2318589"/>
                <a:gd name="connsiteX1885" fmla="*/ 7851547 w 9164601"/>
                <a:gd name="connsiteY1885" fmla="*/ 1049061 h 2318589"/>
                <a:gd name="connsiteX1886" fmla="*/ 7844223 w 9164601"/>
                <a:gd name="connsiteY1886" fmla="*/ 1042957 h 2318589"/>
                <a:gd name="connsiteX1887" fmla="*/ 7829574 w 9164601"/>
                <a:gd name="connsiteY1887" fmla="*/ 1038074 h 2318589"/>
                <a:gd name="connsiteX1888" fmla="*/ 7812484 w 9164601"/>
                <a:gd name="connsiteY1888" fmla="*/ 1036854 h 2318589"/>
                <a:gd name="connsiteX1889" fmla="*/ 7806381 w 9164601"/>
                <a:gd name="connsiteY1889" fmla="*/ 1029530 h 2318589"/>
                <a:gd name="connsiteX1890" fmla="*/ 7802719 w 9164601"/>
                <a:gd name="connsiteY1890" fmla="*/ 1023426 h 2318589"/>
                <a:gd name="connsiteX1891" fmla="*/ 7797836 w 9164601"/>
                <a:gd name="connsiteY1891" fmla="*/ 1016102 h 2318589"/>
                <a:gd name="connsiteX1892" fmla="*/ 7794174 w 9164601"/>
                <a:gd name="connsiteY1892" fmla="*/ 1031971 h 2318589"/>
                <a:gd name="connsiteX1893" fmla="*/ 7795395 w 9164601"/>
                <a:gd name="connsiteY1893" fmla="*/ 1040516 h 2318589"/>
                <a:gd name="connsiteX1894" fmla="*/ 7797836 w 9164601"/>
                <a:gd name="connsiteY1894" fmla="*/ 1046619 h 2318589"/>
                <a:gd name="connsiteX1895" fmla="*/ 7802719 w 9164601"/>
                <a:gd name="connsiteY1895" fmla="*/ 1051502 h 2318589"/>
                <a:gd name="connsiteX1896" fmla="*/ 7811264 w 9164601"/>
                <a:gd name="connsiteY1896" fmla="*/ 1058826 h 2318589"/>
                <a:gd name="connsiteX1897" fmla="*/ 7821029 w 9164601"/>
                <a:gd name="connsiteY1897" fmla="*/ 1068592 h 2318589"/>
                <a:gd name="connsiteX1898" fmla="*/ 7839340 w 9164601"/>
                <a:gd name="connsiteY1898" fmla="*/ 1079579 h 2318589"/>
                <a:gd name="connsiteX1899" fmla="*/ 7862534 w 9164601"/>
                <a:gd name="connsiteY1899" fmla="*/ 1105213 h 2318589"/>
                <a:gd name="connsiteX1900" fmla="*/ 7886948 w 9164601"/>
                <a:gd name="connsiteY1900" fmla="*/ 1123523 h 2318589"/>
                <a:gd name="connsiteX1901" fmla="*/ 7911362 w 9164601"/>
                <a:gd name="connsiteY1901" fmla="*/ 1139393 h 2318589"/>
                <a:gd name="connsiteX1902" fmla="*/ 7943099 w 9164601"/>
                <a:gd name="connsiteY1902" fmla="*/ 1167469 h 2318589"/>
                <a:gd name="connsiteX1903" fmla="*/ 7962630 w 9164601"/>
                <a:gd name="connsiteY1903" fmla="*/ 1195545 h 2318589"/>
                <a:gd name="connsiteX1904" fmla="*/ 7988266 w 9164601"/>
                <a:gd name="connsiteY1904" fmla="*/ 1215076 h 2318589"/>
                <a:gd name="connsiteX1905" fmla="*/ 7988266 w 9164601"/>
                <a:gd name="connsiteY1905" fmla="*/ 1215076 h 2318589"/>
                <a:gd name="connsiteX1906" fmla="*/ 7976059 w 9164601"/>
                <a:gd name="connsiteY1906" fmla="*/ 1215076 h 2318589"/>
                <a:gd name="connsiteX1907" fmla="*/ 7966293 w 9164601"/>
                <a:gd name="connsiteY1907" fmla="*/ 1211414 h 2318589"/>
                <a:gd name="connsiteX1908" fmla="*/ 7941879 w 9164601"/>
                <a:gd name="connsiteY1908" fmla="*/ 1217518 h 2318589"/>
                <a:gd name="connsiteX1909" fmla="*/ 7938216 w 9164601"/>
                <a:gd name="connsiteY1909" fmla="*/ 1223621 h 2318589"/>
                <a:gd name="connsiteX1910" fmla="*/ 7913802 w 9164601"/>
                <a:gd name="connsiteY1910" fmla="*/ 1212635 h 2318589"/>
                <a:gd name="connsiteX1911" fmla="*/ 7888168 w 9164601"/>
                <a:gd name="connsiteY1911" fmla="*/ 1200428 h 2318589"/>
                <a:gd name="connsiteX1912" fmla="*/ 7890610 w 9164601"/>
                <a:gd name="connsiteY1912" fmla="*/ 1212635 h 2318589"/>
                <a:gd name="connsiteX1913" fmla="*/ 7901595 w 9164601"/>
                <a:gd name="connsiteY1913" fmla="*/ 1224842 h 2318589"/>
                <a:gd name="connsiteX1914" fmla="*/ 7908920 w 9164601"/>
                <a:gd name="connsiteY1914" fmla="*/ 1228504 h 2318589"/>
                <a:gd name="connsiteX1915" fmla="*/ 7917465 w 9164601"/>
                <a:gd name="connsiteY1915" fmla="*/ 1234607 h 2318589"/>
                <a:gd name="connsiteX1916" fmla="*/ 7932113 w 9164601"/>
                <a:gd name="connsiteY1916" fmla="*/ 1240711 h 2318589"/>
                <a:gd name="connsiteX1917" fmla="*/ 7943099 w 9164601"/>
                <a:gd name="connsiteY1917" fmla="*/ 1248035 h 2318589"/>
                <a:gd name="connsiteX1918" fmla="*/ 7954086 w 9164601"/>
                <a:gd name="connsiteY1918" fmla="*/ 1259021 h 2318589"/>
                <a:gd name="connsiteX1919" fmla="*/ 7962630 w 9164601"/>
                <a:gd name="connsiteY1919" fmla="*/ 1265125 h 2318589"/>
                <a:gd name="connsiteX1920" fmla="*/ 7976059 w 9164601"/>
                <a:gd name="connsiteY1920" fmla="*/ 1271228 h 2318589"/>
                <a:gd name="connsiteX1921" fmla="*/ 7988266 w 9164601"/>
                <a:gd name="connsiteY1921" fmla="*/ 1277332 h 2318589"/>
                <a:gd name="connsiteX1922" fmla="*/ 7996811 w 9164601"/>
                <a:gd name="connsiteY1922" fmla="*/ 1283435 h 2318589"/>
                <a:gd name="connsiteX1923" fmla="*/ 8026107 w 9164601"/>
                <a:gd name="connsiteY1923" fmla="*/ 1304187 h 2318589"/>
                <a:gd name="connsiteX1924" fmla="*/ 8030990 w 9164601"/>
                <a:gd name="connsiteY1924" fmla="*/ 1309070 h 2318589"/>
                <a:gd name="connsiteX1925" fmla="*/ 8018783 w 9164601"/>
                <a:gd name="connsiteY1925" fmla="*/ 1305408 h 2318589"/>
                <a:gd name="connsiteX1926" fmla="*/ 7998031 w 9164601"/>
                <a:gd name="connsiteY1926" fmla="*/ 1300525 h 2318589"/>
                <a:gd name="connsiteX1927" fmla="*/ 7990707 w 9164601"/>
                <a:gd name="connsiteY1927" fmla="*/ 1309070 h 2318589"/>
                <a:gd name="connsiteX1928" fmla="*/ 7971175 w 9164601"/>
                <a:gd name="connsiteY1928" fmla="*/ 1296863 h 2318589"/>
                <a:gd name="connsiteX1929" fmla="*/ 7960190 w 9164601"/>
                <a:gd name="connsiteY1929" fmla="*/ 1301746 h 2318589"/>
                <a:gd name="connsiteX1930" fmla="*/ 7943099 w 9164601"/>
                <a:gd name="connsiteY1930" fmla="*/ 1298084 h 2318589"/>
                <a:gd name="connsiteX1931" fmla="*/ 7926009 w 9164601"/>
                <a:gd name="connsiteY1931" fmla="*/ 1295642 h 2318589"/>
                <a:gd name="connsiteX1932" fmla="*/ 7915024 w 9164601"/>
                <a:gd name="connsiteY1932" fmla="*/ 1298084 h 2318589"/>
                <a:gd name="connsiteX1933" fmla="*/ 7901595 w 9164601"/>
                <a:gd name="connsiteY1933" fmla="*/ 1295642 h 2318589"/>
                <a:gd name="connsiteX1934" fmla="*/ 7890610 w 9164601"/>
                <a:gd name="connsiteY1934" fmla="*/ 1290760 h 2318589"/>
                <a:gd name="connsiteX1935" fmla="*/ 7882064 w 9164601"/>
                <a:gd name="connsiteY1935" fmla="*/ 1290760 h 2318589"/>
                <a:gd name="connsiteX1936" fmla="*/ 7883285 w 9164601"/>
                <a:gd name="connsiteY1936" fmla="*/ 1290760 h 2318589"/>
                <a:gd name="connsiteX1937" fmla="*/ 7890610 w 9164601"/>
                <a:gd name="connsiteY1937" fmla="*/ 1284656 h 2318589"/>
                <a:gd name="connsiteX1938" fmla="*/ 7895492 w 9164601"/>
                <a:gd name="connsiteY1938" fmla="*/ 1277332 h 2318589"/>
                <a:gd name="connsiteX1939" fmla="*/ 7895492 w 9164601"/>
                <a:gd name="connsiteY1939" fmla="*/ 1270008 h 2318589"/>
                <a:gd name="connsiteX1940" fmla="*/ 7882064 w 9164601"/>
                <a:gd name="connsiteY1940" fmla="*/ 1276111 h 2318589"/>
                <a:gd name="connsiteX1941" fmla="*/ 7868637 w 9164601"/>
                <a:gd name="connsiteY1941" fmla="*/ 1282215 h 2318589"/>
                <a:gd name="connsiteX1942" fmla="*/ 7864974 w 9164601"/>
                <a:gd name="connsiteY1942" fmla="*/ 1287098 h 2318589"/>
                <a:gd name="connsiteX1943" fmla="*/ 7858871 w 9164601"/>
                <a:gd name="connsiteY1943" fmla="*/ 1291980 h 2318589"/>
                <a:gd name="connsiteX1944" fmla="*/ 7852767 w 9164601"/>
                <a:gd name="connsiteY1944" fmla="*/ 1293201 h 2318589"/>
                <a:gd name="connsiteX1945" fmla="*/ 7849105 w 9164601"/>
                <a:gd name="connsiteY1945" fmla="*/ 1291980 h 2318589"/>
                <a:gd name="connsiteX1946" fmla="*/ 7845443 w 9164601"/>
                <a:gd name="connsiteY1946" fmla="*/ 1298084 h 2318589"/>
                <a:gd name="connsiteX1947" fmla="*/ 7843002 w 9164601"/>
                <a:gd name="connsiteY1947" fmla="*/ 1301746 h 2318589"/>
                <a:gd name="connsiteX1948" fmla="*/ 7835678 w 9164601"/>
                <a:gd name="connsiteY1948" fmla="*/ 1300525 h 2318589"/>
                <a:gd name="connsiteX1949" fmla="*/ 7833236 w 9164601"/>
                <a:gd name="connsiteY1949" fmla="*/ 1302967 h 2318589"/>
                <a:gd name="connsiteX1950" fmla="*/ 7832016 w 9164601"/>
                <a:gd name="connsiteY1950" fmla="*/ 1302967 h 2318589"/>
                <a:gd name="connsiteX1951" fmla="*/ 7824691 w 9164601"/>
                <a:gd name="connsiteY1951" fmla="*/ 1312732 h 2318589"/>
                <a:gd name="connsiteX1952" fmla="*/ 7819809 w 9164601"/>
                <a:gd name="connsiteY1952" fmla="*/ 1309070 h 2318589"/>
                <a:gd name="connsiteX1953" fmla="*/ 7812484 w 9164601"/>
                <a:gd name="connsiteY1953" fmla="*/ 1311512 h 2318589"/>
                <a:gd name="connsiteX1954" fmla="*/ 7814926 w 9164601"/>
                <a:gd name="connsiteY1954" fmla="*/ 1305408 h 2318589"/>
                <a:gd name="connsiteX1955" fmla="*/ 7817367 w 9164601"/>
                <a:gd name="connsiteY1955" fmla="*/ 1301746 h 2318589"/>
                <a:gd name="connsiteX1956" fmla="*/ 7818588 w 9164601"/>
                <a:gd name="connsiteY1956" fmla="*/ 1299305 h 2318589"/>
                <a:gd name="connsiteX1957" fmla="*/ 7819809 w 9164601"/>
                <a:gd name="connsiteY1957" fmla="*/ 1294422 h 2318589"/>
                <a:gd name="connsiteX1958" fmla="*/ 7824691 w 9164601"/>
                <a:gd name="connsiteY1958" fmla="*/ 1294422 h 2318589"/>
                <a:gd name="connsiteX1959" fmla="*/ 7829574 w 9164601"/>
                <a:gd name="connsiteY1959" fmla="*/ 1293201 h 2318589"/>
                <a:gd name="connsiteX1960" fmla="*/ 7833236 w 9164601"/>
                <a:gd name="connsiteY1960" fmla="*/ 1290760 h 2318589"/>
                <a:gd name="connsiteX1961" fmla="*/ 7834457 w 9164601"/>
                <a:gd name="connsiteY1961" fmla="*/ 1287098 h 2318589"/>
                <a:gd name="connsiteX1962" fmla="*/ 7825913 w 9164601"/>
                <a:gd name="connsiteY1962" fmla="*/ 1285877 h 2318589"/>
                <a:gd name="connsiteX1963" fmla="*/ 7819809 w 9164601"/>
                <a:gd name="connsiteY1963" fmla="*/ 1284656 h 2318589"/>
                <a:gd name="connsiteX1964" fmla="*/ 7818588 w 9164601"/>
                <a:gd name="connsiteY1964" fmla="*/ 1282215 h 2318589"/>
                <a:gd name="connsiteX1965" fmla="*/ 7814926 w 9164601"/>
                <a:gd name="connsiteY1965" fmla="*/ 1277332 h 2318589"/>
                <a:gd name="connsiteX1966" fmla="*/ 7814926 w 9164601"/>
                <a:gd name="connsiteY1966" fmla="*/ 1287098 h 2318589"/>
                <a:gd name="connsiteX1967" fmla="*/ 7814926 w 9164601"/>
                <a:gd name="connsiteY1967" fmla="*/ 1287098 h 2318589"/>
                <a:gd name="connsiteX1968" fmla="*/ 7811264 w 9164601"/>
                <a:gd name="connsiteY1968" fmla="*/ 1288318 h 2318589"/>
                <a:gd name="connsiteX1969" fmla="*/ 7807602 w 9164601"/>
                <a:gd name="connsiteY1969" fmla="*/ 1287098 h 2318589"/>
                <a:gd name="connsiteX1970" fmla="*/ 7802719 w 9164601"/>
                <a:gd name="connsiteY1970" fmla="*/ 1288318 h 2318589"/>
                <a:gd name="connsiteX1971" fmla="*/ 7797836 w 9164601"/>
                <a:gd name="connsiteY1971" fmla="*/ 1289539 h 2318589"/>
                <a:gd name="connsiteX1972" fmla="*/ 7796615 w 9164601"/>
                <a:gd name="connsiteY1972" fmla="*/ 1288318 h 2318589"/>
                <a:gd name="connsiteX1973" fmla="*/ 7801499 w 9164601"/>
                <a:gd name="connsiteY1973" fmla="*/ 1280994 h 2318589"/>
                <a:gd name="connsiteX1974" fmla="*/ 7802719 w 9164601"/>
                <a:gd name="connsiteY1974" fmla="*/ 1279773 h 2318589"/>
                <a:gd name="connsiteX1975" fmla="*/ 7807602 w 9164601"/>
                <a:gd name="connsiteY1975" fmla="*/ 1279773 h 2318589"/>
                <a:gd name="connsiteX1976" fmla="*/ 7811264 w 9164601"/>
                <a:gd name="connsiteY1976" fmla="*/ 1277332 h 2318589"/>
                <a:gd name="connsiteX1977" fmla="*/ 7813706 w 9164601"/>
                <a:gd name="connsiteY1977" fmla="*/ 1272449 h 2318589"/>
                <a:gd name="connsiteX1978" fmla="*/ 7819809 w 9164601"/>
                <a:gd name="connsiteY1978" fmla="*/ 1271228 h 2318589"/>
                <a:gd name="connsiteX1979" fmla="*/ 7828353 w 9164601"/>
                <a:gd name="connsiteY1979" fmla="*/ 1267566 h 2318589"/>
                <a:gd name="connsiteX1980" fmla="*/ 7843002 w 9164601"/>
                <a:gd name="connsiteY1980" fmla="*/ 1262684 h 2318589"/>
                <a:gd name="connsiteX1981" fmla="*/ 7849105 w 9164601"/>
                <a:gd name="connsiteY1981" fmla="*/ 1261463 h 2318589"/>
                <a:gd name="connsiteX1982" fmla="*/ 7853988 w 9164601"/>
                <a:gd name="connsiteY1982" fmla="*/ 1257801 h 2318589"/>
                <a:gd name="connsiteX1983" fmla="*/ 7855209 w 9164601"/>
                <a:gd name="connsiteY1983" fmla="*/ 1252918 h 2318589"/>
                <a:gd name="connsiteX1984" fmla="*/ 7844223 w 9164601"/>
                <a:gd name="connsiteY1984" fmla="*/ 1252918 h 2318589"/>
                <a:gd name="connsiteX1985" fmla="*/ 7834457 w 9164601"/>
                <a:gd name="connsiteY1985" fmla="*/ 1252918 h 2318589"/>
                <a:gd name="connsiteX1986" fmla="*/ 7830795 w 9164601"/>
                <a:gd name="connsiteY1986" fmla="*/ 1255359 h 2318589"/>
                <a:gd name="connsiteX1987" fmla="*/ 7825913 w 9164601"/>
                <a:gd name="connsiteY1987" fmla="*/ 1256580 h 2318589"/>
                <a:gd name="connsiteX1988" fmla="*/ 7821029 w 9164601"/>
                <a:gd name="connsiteY1988" fmla="*/ 1255359 h 2318589"/>
                <a:gd name="connsiteX1989" fmla="*/ 7818588 w 9164601"/>
                <a:gd name="connsiteY1989" fmla="*/ 1252918 h 2318589"/>
                <a:gd name="connsiteX1990" fmla="*/ 7814926 w 9164601"/>
                <a:gd name="connsiteY1990" fmla="*/ 1256580 h 2318589"/>
                <a:gd name="connsiteX1991" fmla="*/ 7808822 w 9164601"/>
                <a:gd name="connsiteY1991" fmla="*/ 1259021 h 2318589"/>
                <a:gd name="connsiteX1992" fmla="*/ 7805160 w 9164601"/>
                <a:gd name="connsiteY1992" fmla="*/ 1256580 h 2318589"/>
                <a:gd name="connsiteX1993" fmla="*/ 7797836 w 9164601"/>
                <a:gd name="connsiteY1993" fmla="*/ 1262684 h 2318589"/>
                <a:gd name="connsiteX1994" fmla="*/ 7795395 w 9164601"/>
                <a:gd name="connsiteY1994" fmla="*/ 1259021 h 2318589"/>
                <a:gd name="connsiteX1995" fmla="*/ 7788070 w 9164601"/>
                <a:gd name="connsiteY1995" fmla="*/ 1261463 h 2318589"/>
                <a:gd name="connsiteX1996" fmla="*/ 7781967 w 9164601"/>
                <a:gd name="connsiteY1996" fmla="*/ 1259021 h 2318589"/>
                <a:gd name="connsiteX1997" fmla="*/ 7775863 w 9164601"/>
                <a:gd name="connsiteY1997" fmla="*/ 1256580 h 2318589"/>
                <a:gd name="connsiteX1998" fmla="*/ 7772201 w 9164601"/>
                <a:gd name="connsiteY1998" fmla="*/ 1260242 h 2318589"/>
                <a:gd name="connsiteX1999" fmla="*/ 7768539 w 9164601"/>
                <a:gd name="connsiteY1999" fmla="*/ 1263904 h 2318589"/>
                <a:gd name="connsiteX2000" fmla="*/ 7763656 w 9164601"/>
                <a:gd name="connsiteY2000" fmla="*/ 1261463 h 2318589"/>
                <a:gd name="connsiteX2001" fmla="*/ 7766098 w 9164601"/>
                <a:gd name="connsiteY2001" fmla="*/ 1259021 h 2318589"/>
                <a:gd name="connsiteX2002" fmla="*/ 7772201 w 9164601"/>
                <a:gd name="connsiteY2002" fmla="*/ 1251697 h 2318589"/>
                <a:gd name="connsiteX2003" fmla="*/ 7781967 w 9164601"/>
                <a:gd name="connsiteY2003" fmla="*/ 1246814 h 2318589"/>
                <a:gd name="connsiteX2004" fmla="*/ 7789292 w 9164601"/>
                <a:gd name="connsiteY2004" fmla="*/ 1245594 h 2318589"/>
                <a:gd name="connsiteX2005" fmla="*/ 7796615 w 9164601"/>
                <a:gd name="connsiteY2005" fmla="*/ 1244373 h 2318589"/>
                <a:gd name="connsiteX2006" fmla="*/ 7810043 w 9164601"/>
                <a:gd name="connsiteY2006" fmla="*/ 1243152 h 2318589"/>
                <a:gd name="connsiteX2007" fmla="*/ 7816146 w 9164601"/>
                <a:gd name="connsiteY2007" fmla="*/ 1243152 h 2318589"/>
                <a:gd name="connsiteX2008" fmla="*/ 7819809 w 9164601"/>
                <a:gd name="connsiteY2008" fmla="*/ 1240711 h 2318589"/>
                <a:gd name="connsiteX2009" fmla="*/ 7821029 w 9164601"/>
                <a:gd name="connsiteY2009" fmla="*/ 1235828 h 2318589"/>
                <a:gd name="connsiteX2010" fmla="*/ 7811264 w 9164601"/>
                <a:gd name="connsiteY2010" fmla="*/ 1232166 h 2318589"/>
                <a:gd name="connsiteX2011" fmla="*/ 7802719 w 9164601"/>
                <a:gd name="connsiteY2011" fmla="*/ 1229725 h 2318589"/>
                <a:gd name="connsiteX2012" fmla="*/ 7799057 w 9164601"/>
                <a:gd name="connsiteY2012" fmla="*/ 1230945 h 2318589"/>
                <a:gd name="connsiteX2013" fmla="*/ 7795395 w 9164601"/>
                <a:gd name="connsiteY2013" fmla="*/ 1230945 h 2318589"/>
                <a:gd name="connsiteX2014" fmla="*/ 7791732 w 9164601"/>
                <a:gd name="connsiteY2014" fmla="*/ 1228504 h 2318589"/>
                <a:gd name="connsiteX2015" fmla="*/ 7786850 w 9164601"/>
                <a:gd name="connsiteY2015" fmla="*/ 1228504 h 2318589"/>
                <a:gd name="connsiteX2016" fmla="*/ 7781967 w 9164601"/>
                <a:gd name="connsiteY2016" fmla="*/ 1228504 h 2318589"/>
                <a:gd name="connsiteX2017" fmla="*/ 7778305 w 9164601"/>
                <a:gd name="connsiteY2017" fmla="*/ 1226063 h 2318589"/>
                <a:gd name="connsiteX2018" fmla="*/ 7777084 w 9164601"/>
                <a:gd name="connsiteY2018" fmla="*/ 1226063 h 2318589"/>
                <a:gd name="connsiteX2019" fmla="*/ 7778305 w 9164601"/>
                <a:gd name="connsiteY2019" fmla="*/ 1224842 h 2318589"/>
                <a:gd name="connsiteX2020" fmla="*/ 7789292 w 9164601"/>
                <a:gd name="connsiteY2020" fmla="*/ 1223621 h 2318589"/>
                <a:gd name="connsiteX2021" fmla="*/ 7803939 w 9164601"/>
                <a:gd name="connsiteY2021" fmla="*/ 1227283 h 2318589"/>
                <a:gd name="connsiteX2022" fmla="*/ 7817367 w 9164601"/>
                <a:gd name="connsiteY2022" fmla="*/ 1230945 h 2318589"/>
                <a:gd name="connsiteX2023" fmla="*/ 7822250 w 9164601"/>
                <a:gd name="connsiteY2023" fmla="*/ 1233387 h 2318589"/>
                <a:gd name="connsiteX2024" fmla="*/ 7827133 w 9164601"/>
                <a:gd name="connsiteY2024" fmla="*/ 1233387 h 2318589"/>
                <a:gd name="connsiteX2025" fmla="*/ 7830795 w 9164601"/>
                <a:gd name="connsiteY2025" fmla="*/ 1229725 h 2318589"/>
                <a:gd name="connsiteX2026" fmla="*/ 7823471 w 9164601"/>
                <a:gd name="connsiteY2026" fmla="*/ 1223621 h 2318589"/>
                <a:gd name="connsiteX2027" fmla="*/ 7814926 w 9164601"/>
                <a:gd name="connsiteY2027" fmla="*/ 1217518 h 2318589"/>
                <a:gd name="connsiteX2028" fmla="*/ 7811264 w 9164601"/>
                <a:gd name="connsiteY2028" fmla="*/ 1217518 h 2318589"/>
                <a:gd name="connsiteX2029" fmla="*/ 7806381 w 9164601"/>
                <a:gd name="connsiteY2029" fmla="*/ 1216297 h 2318589"/>
                <a:gd name="connsiteX2030" fmla="*/ 7802719 w 9164601"/>
                <a:gd name="connsiteY2030" fmla="*/ 1213856 h 2318589"/>
                <a:gd name="connsiteX2031" fmla="*/ 7802719 w 9164601"/>
                <a:gd name="connsiteY2031" fmla="*/ 1212635 h 2318589"/>
                <a:gd name="connsiteX2032" fmla="*/ 7802719 w 9164601"/>
                <a:gd name="connsiteY2032" fmla="*/ 1212635 h 2318589"/>
                <a:gd name="connsiteX2033" fmla="*/ 7802719 w 9164601"/>
                <a:gd name="connsiteY2033" fmla="*/ 1212635 h 2318589"/>
                <a:gd name="connsiteX2034" fmla="*/ 7802719 w 9164601"/>
                <a:gd name="connsiteY2034" fmla="*/ 1211414 h 2318589"/>
                <a:gd name="connsiteX2035" fmla="*/ 7795395 w 9164601"/>
                <a:gd name="connsiteY2035" fmla="*/ 1206531 h 2318589"/>
                <a:gd name="connsiteX2036" fmla="*/ 7791732 w 9164601"/>
                <a:gd name="connsiteY2036" fmla="*/ 1206531 h 2318589"/>
                <a:gd name="connsiteX2037" fmla="*/ 7789292 w 9164601"/>
                <a:gd name="connsiteY2037" fmla="*/ 1206531 h 2318589"/>
                <a:gd name="connsiteX2038" fmla="*/ 7788070 w 9164601"/>
                <a:gd name="connsiteY2038" fmla="*/ 1206531 h 2318589"/>
                <a:gd name="connsiteX2039" fmla="*/ 7788070 w 9164601"/>
                <a:gd name="connsiteY2039" fmla="*/ 1206531 h 2318589"/>
                <a:gd name="connsiteX2040" fmla="*/ 7786850 w 9164601"/>
                <a:gd name="connsiteY2040" fmla="*/ 1205311 h 2318589"/>
                <a:gd name="connsiteX2041" fmla="*/ 7789292 w 9164601"/>
                <a:gd name="connsiteY2041" fmla="*/ 1204090 h 2318589"/>
                <a:gd name="connsiteX2042" fmla="*/ 7797836 w 9164601"/>
                <a:gd name="connsiteY2042" fmla="*/ 1199207 h 2318589"/>
                <a:gd name="connsiteX2043" fmla="*/ 7808822 w 9164601"/>
                <a:gd name="connsiteY2043" fmla="*/ 1196766 h 2318589"/>
                <a:gd name="connsiteX2044" fmla="*/ 7816146 w 9164601"/>
                <a:gd name="connsiteY2044" fmla="*/ 1196766 h 2318589"/>
                <a:gd name="connsiteX2045" fmla="*/ 7824691 w 9164601"/>
                <a:gd name="connsiteY2045" fmla="*/ 1196766 h 2318589"/>
                <a:gd name="connsiteX2046" fmla="*/ 7839340 w 9164601"/>
                <a:gd name="connsiteY2046" fmla="*/ 1197986 h 2318589"/>
                <a:gd name="connsiteX2047" fmla="*/ 7845443 w 9164601"/>
                <a:gd name="connsiteY2047" fmla="*/ 1199207 h 2318589"/>
                <a:gd name="connsiteX2048" fmla="*/ 7850327 w 9164601"/>
                <a:gd name="connsiteY2048" fmla="*/ 1197986 h 2318589"/>
                <a:gd name="connsiteX2049" fmla="*/ 7852767 w 9164601"/>
                <a:gd name="connsiteY2049" fmla="*/ 1194324 h 2318589"/>
                <a:gd name="connsiteX2050" fmla="*/ 7843002 w 9164601"/>
                <a:gd name="connsiteY2050" fmla="*/ 1189442 h 2318589"/>
                <a:gd name="connsiteX2051" fmla="*/ 7834457 w 9164601"/>
                <a:gd name="connsiteY2051" fmla="*/ 1185779 h 2318589"/>
                <a:gd name="connsiteX2052" fmla="*/ 7830795 w 9164601"/>
                <a:gd name="connsiteY2052" fmla="*/ 1187000 h 2318589"/>
                <a:gd name="connsiteX2053" fmla="*/ 7825913 w 9164601"/>
                <a:gd name="connsiteY2053" fmla="*/ 1187000 h 2318589"/>
                <a:gd name="connsiteX2054" fmla="*/ 7822250 w 9164601"/>
                <a:gd name="connsiteY2054" fmla="*/ 1184558 h 2318589"/>
                <a:gd name="connsiteX2055" fmla="*/ 7821029 w 9164601"/>
                <a:gd name="connsiteY2055" fmla="*/ 1182117 h 2318589"/>
                <a:gd name="connsiteX2056" fmla="*/ 7816146 w 9164601"/>
                <a:gd name="connsiteY2056" fmla="*/ 1183338 h 2318589"/>
                <a:gd name="connsiteX2057" fmla="*/ 7810043 w 9164601"/>
                <a:gd name="connsiteY2057" fmla="*/ 1183338 h 2318589"/>
                <a:gd name="connsiteX2058" fmla="*/ 7806381 w 9164601"/>
                <a:gd name="connsiteY2058" fmla="*/ 1179676 h 2318589"/>
                <a:gd name="connsiteX2059" fmla="*/ 7799057 w 9164601"/>
                <a:gd name="connsiteY2059" fmla="*/ 1182117 h 2318589"/>
                <a:gd name="connsiteX2060" fmla="*/ 7797836 w 9164601"/>
                <a:gd name="connsiteY2060" fmla="*/ 1180897 h 2318589"/>
                <a:gd name="connsiteX2061" fmla="*/ 7802719 w 9164601"/>
                <a:gd name="connsiteY2061" fmla="*/ 1178455 h 2318589"/>
                <a:gd name="connsiteX2062" fmla="*/ 7814926 w 9164601"/>
                <a:gd name="connsiteY2062" fmla="*/ 1176014 h 2318589"/>
                <a:gd name="connsiteX2063" fmla="*/ 7832016 w 9164601"/>
                <a:gd name="connsiteY2063" fmla="*/ 1177235 h 2318589"/>
                <a:gd name="connsiteX2064" fmla="*/ 7846664 w 9164601"/>
                <a:gd name="connsiteY2064" fmla="*/ 1179676 h 2318589"/>
                <a:gd name="connsiteX2065" fmla="*/ 7852767 w 9164601"/>
                <a:gd name="connsiteY2065" fmla="*/ 1180897 h 2318589"/>
                <a:gd name="connsiteX2066" fmla="*/ 7857650 w 9164601"/>
                <a:gd name="connsiteY2066" fmla="*/ 1179676 h 2318589"/>
                <a:gd name="connsiteX2067" fmla="*/ 7861312 w 9164601"/>
                <a:gd name="connsiteY2067" fmla="*/ 1176014 h 2318589"/>
                <a:gd name="connsiteX2068" fmla="*/ 7851547 w 9164601"/>
                <a:gd name="connsiteY2068" fmla="*/ 1169910 h 2318589"/>
                <a:gd name="connsiteX2069" fmla="*/ 7841781 w 9164601"/>
                <a:gd name="connsiteY2069" fmla="*/ 1165028 h 2318589"/>
                <a:gd name="connsiteX2070" fmla="*/ 7836898 w 9164601"/>
                <a:gd name="connsiteY2070" fmla="*/ 1166248 h 2318589"/>
                <a:gd name="connsiteX2071" fmla="*/ 7832016 w 9164601"/>
                <a:gd name="connsiteY2071" fmla="*/ 1165028 h 2318589"/>
                <a:gd name="connsiteX2072" fmla="*/ 7828353 w 9164601"/>
                <a:gd name="connsiteY2072" fmla="*/ 1162586 h 2318589"/>
                <a:gd name="connsiteX2073" fmla="*/ 7822250 w 9164601"/>
                <a:gd name="connsiteY2073" fmla="*/ 1161365 h 2318589"/>
                <a:gd name="connsiteX2074" fmla="*/ 7816146 w 9164601"/>
                <a:gd name="connsiteY2074" fmla="*/ 1160144 h 2318589"/>
                <a:gd name="connsiteX2075" fmla="*/ 7812484 w 9164601"/>
                <a:gd name="connsiteY2075" fmla="*/ 1156483 h 2318589"/>
                <a:gd name="connsiteX2076" fmla="*/ 7803939 w 9164601"/>
                <a:gd name="connsiteY2076" fmla="*/ 1158924 h 2318589"/>
                <a:gd name="connsiteX2077" fmla="*/ 7802719 w 9164601"/>
                <a:gd name="connsiteY2077" fmla="*/ 1154041 h 2318589"/>
                <a:gd name="connsiteX2078" fmla="*/ 7794174 w 9164601"/>
                <a:gd name="connsiteY2078" fmla="*/ 1152821 h 2318589"/>
                <a:gd name="connsiteX2079" fmla="*/ 7788070 w 9164601"/>
                <a:gd name="connsiteY2079" fmla="*/ 1147937 h 2318589"/>
                <a:gd name="connsiteX2080" fmla="*/ 7781967 w 9164601"/>
                <a:gd name="connsiteY2080" fmla="*/ 1143055 h 2318589"/>
                <a:gd name="connsiteX2081" fmla="*/ 7777084 w 9164601"/>
                <a:gd name="connsiteY2081" fmla="*/ 1144276 h 2318589"/>
                <a:gd name="connsiteX2082" fmla="*/ 7775863 w 9164601"/>
                <a:gd name="connsiteY2082" fmla="*/ 1141834 h 2318589"/>
                <a:gd name="connsiteX2083" fmla="*/ 7780746 w 9164601"/>
                <a:gd name="connsiteY2083" fmla="*/ 1140614 h 2318589"/>
                <a:gd name="connsiteX2084" fmla="*/ 7784408 w 9164601"/>
                <a:gd name="connsiteY2084" fmla="*/ 1138172 h 2318589"/>
                <a:gd name="connsiteX2085" fmla="*/ 7788070 w 9164601"/>
                <a:gd name="connsiteY2085" fmla="*/ 1135730 h 2318589"/>
                <a:gd name="connsiteX2086" fmla="*/ 7789292 w 9164601"/>
                <a:gd name="connsiteY2086" fmla="*/ 1133289 h 2318589"/>
                <a:gd name="connsiteX2087" fmla="*/ 7783188 w 9164601"/>
                <a:gd name="connsiteY2087" fmla="*/ 1135730 h 2318589"/>
                <a:gd name="connsiteX2088" fmla="*/ 7777084 w 9164601"/>
                <a:gd name="connsiteY2088" fmla="*/ 1138172 h 2318589"/>
                <a:gd name="connsiteX2089" fmla="*/ 7774643 w 9164601"/>
                <a:gd name="connsiteY2089" fmla="*/ 1140614 h 2318589"/>
                <a:gd name="connsiteX2090" fmla="*/ 7770981 w 9164601"/>
                <a:gd name="connsiteY2090" fmla="*/ 1141834 h 2318589"/>
                <a:gd name="connsiteX2091" fmla="*/ 7768539 w 9164601"/>
                <a:gd name="connsiteY2091" fmla="*/ 1141834 h 2318589"/>
                <a:gd name="connsiteX2092" fmla="*/ 7766098 w 9164601"/>
                <a:gd name="connsiteY2092" fmla="*/ 1141834 h 2318589"/>
                <a:gd name="connsiteX2093" fmla="*/ 7759994 w 9164601"/>
                <a:gd name="connsiteY2093" fmla="*/ 1143055 h 2318589"/>
                <a:gd name="connsiteX2094" fmla="*/ 7758774 w 9164601"/>
                <a:gd name="connsiteY2094" fmla="*/ 1144276 h 2318589"/>
                <a:gd name="connsiteX2095" fmla="*/ 7757553 w 9164601"/>
                <a:gd name="connsiteY2095" fmla="*/ 1144276 h 2318589"/>
                <a:gd name="connsiteX2096" fmla="*/ 7752670 w 9164601"/>
                <a:gd name="connsiteY2096" fmla="*/ 1146717 h 2318589"/>
                <a:gd name="connsiteX2097" fmla="*/ 7750229 w 9164601"/>
                <a:gd name="connsiteY2097" fmla="*/ 1146717 h 2318589"/>
                <a:gd name="connsiteX2098" fmla="*/ 7750229 w 9164601"/>
                <a:gd name="connsiteY2098" fmla="*/ 1146717 h 2318589"/>
                <a:gd name="connsiteX2099" fmla="*/ 7758774 w 9164601"/>
                <a:gd name="connsiteY2099" fmla="*/ 1139393 h 2318589"/>
                <a:gd name="connsiteX2100" fmla="*/ 7768539 w 9164601"/>
                <a:gd name="connsiteY2100" fmla="*/ 1134510 h 2318589"/>
                <a:gd name="connsiteX2101" fmla="*/ 7783188 w 9164601"/>
                <a:gd name="connsiteY2101" fmla="*/ 1132069 h 2318589"/>
                <a:gd name="connsiteX2102" fmla="*/ 7796615 w 9164601"/>
                <a:gd name="connsiteY2102" fmla="*/ 1129627 h 2318589"/>
                <a:gd name="connsiteX2103" fmla="*/ 7802719 w 9164601"/>
                <a:gd name="connsiteY2103" fmla="*/ 1129627 h 2318589"/>
                <a:gd name="connsiteX2104" fmla="*/ 7806381 w 9164601"/>
                <a:gd name="connsiteY2104" fmla="*/ 1127186 h 2318589"/>
                <a:gd name="connsiteX2105" fmla="*/ 7808822 w 9164601"/>
                <a:gd name="connsiteY2105" fmla="*/ 1123523 h 2318589"/>
                <a:gd name="connsiteX2106" fmla="*/ 7800277 w 9164601"/>
                <a:gd name="connsiteY2106" fmla="*/ 1121082 h 2318589"/>
                <a:gd name="connsiteX2107" fmla="*/ 7791732 w 9164601"/>
                <a:gd name="connsiteY2107" fmla="*/ 1118641 h 2318589"/>
                <a:gd name="connsiteX2108" fmla="*/ 7788070 w 9164601"/>
                <a:gd name="connsiteY2108" fmla="*/ 1119862 h 2318589"/>
                <a:gd name="connsiteX2109" fmla="*/ 7783188 w 9164601"/>
                <a:gd name="connsiteY2109" fmla="*/ 1119862 h 2318589"/>
                <a:gd name="connsiteX2110" fmla="*/ 7779525 w 9164601"/>
                <a:gd name="connsiteY2110" fmla="*/ 1118641 h 2318589"/>
                <a:gd name="connsiteX2111" fmla="*/ 7773422 w 9164601"/>
                <a:gd name="connsiteY2111" fmla="*/ 1119862 h 2318589"/>
                <a:gd name="connsiteX2112" fmla="*/ 7767318 w 9164601"/>
                <a:gd name="connsiteY2112" fmla="*/ 1121082 h 2318589"/>
                <a:gd name="connsiteX2113" fmla="*/ 7763656 w 9164601"/>
                <a:gd name="connsiteY2113" fmla="*/ 1118641 h 2318589"/>
                <a:gd name="connsiteX2114" fmla="*/ 7762436 w 9164601"/>
                <a:gd name="connsiteY2114" fmla="*/ 1118641 h 2318589"/>
                <a:gd name="connsiteX2115" fmla="*/ 7769760 w 9164601"/>
                <a:gd name="connsiteY2115" fmla="*/ 1112537 h 2318589"/>
                <a:gd name="connsiteX2116" fmla="*/ 7779525 w 9164601"/>
                <a:gd name="connsiteY2116" fmla="*/ 1108875 h 2318589"/>
                <a:gd name="connsiteX2117" fmla="*/ 7786850 w 9164601"/>
                <a:gd name="connsiteY2117" fmla="*/ 1107654 h 2318589"/>
                <a:gd name="connsiteX2118" fmla="*/ 7794174 w 9164601"/>
                <a:gd name="connsiteY2118" fmla="*/ 1106434 h 2318589"/>
                <a:gd name="connsiteX2119" fmla="*/ 7807602 w 9164601"/>
                <a:gd name="connsiteY2119" fmla="*/ 1105213 h 2318589"/>
                <a:gd name="connsiteX2120" fmla="*/ 7813706 w 9164601"/>
                <a:gd name="connsiteY2120" fmla="*/ 1105213 h 2318589"/>
                <a:gd name="connsiteX2121" fmla="*/ 7818588 w 9164601"/>
                <a:gd name="connsiteY2121" fmla="*/ 1102772 h 2318589"/>
                <a:gd name="connsiteX2122" fmla="*/ 7821029 w 9164601"/>
                <a:gd name="connsiteY2122" fmla="*/ 1099109 h 2318589"/>
                <a:gd name="connsiteX2123" fmla="*/ 7812484 w 9164601"/>
                <a:gd name="connsiteY2123" fmla="*/ 1096668 h 2318589"/>
                <a:gd name="connsiteX2124" fmla="*/ 7803939 w 9164601"/>
                <a:gd name="connsiteY2124" fmla="*/ 1094227 h 2318589"/>
                <a:gd name="connsiteX2125" fmla="*/ 7800277 w 9164601"/>
                <a:gd name="connsiteY2125" fmla="*/ 1095447 h 2318589"/>
                <a:gd name="connsiteX2126" fmla="*/ 7795395 w 9164601"/>
                <a:gd name="connsiteY2126" fmla="*/ 1095447 h 2318589"/>
                <a:gd name="connsiteX2127" fmla="*/ 7791732 w 9164601"/>
                <a:gd name="connsiteY2127" fmla="*/ 1094227 h 2318589"/>
                <a:gd name="connsiteX2128" fmla="*/ 7790512 w 9164601"/>
                <a:gd name="connsiteY2128" fmla="*/ 1091786 h 2318589"/>
                <a:gd name="connsiteX2129" fmla="*/ 7786850 w 9164601"/>
                <a:gd name="connsiteY2129" fmla="*/ 1094227 h 2318589"/>
                <a:gd name="connsiteX2130" fmla="*/ 7780746 w 9164601"/>
                <a:gd name="connsiteY2130" fmla="*/ 1094227 h 2318589"/>
                <a:gd name="connsiteX2131" fmla="*/ 7777084 w 9164601"/>
                <a:gd name="connsiteY2131" fmla="*/ 1091786 h 2318589"/>
                <a:gd name="connsiteX2132" fmla="*/ 7769760 w 9164601"/>
                <a:gd name="connsiteY2132" fmla="*/ 1094227 h 2318589"/>
                <a:gd name="connsiteX2133" fmla="*/ 7768539 w 9164601"/>
                <a:gd name="connsiteY2133" fmla="*/ 1090565 h 2318589"/>
                <a:gd name="connsiteX2134" fmla="*/ 7761215 w 9164601"/>
                <a:gd name="connsiteY2134" fmla="*/ 1090565 h 2318589"/>
                <a:gd name="connsiteX2135" fmla="*/ 7756332 w 9164601"/>
                <a:gd name="connsiteY2135" fmla="*/ 1086902 h 2318589"/>
                <a:gd name="connsiteX2136" fmla="*/ 7751449 w 9164601"/>
                <a:gd name="connsiteY2136" fmla="*/ 1083240 h 2318589"/>
                <a:gd name="connsiteX2137" fmla="*/ 7747787 w 9164601"/>
                <a:gd name="connsiteY2137" fmla="*/ 1084461 h 2318589"/>
                <a:gd name="connsiteX2138" fmla="*/ 7746567 w 9164601"/>
                <a:gd name="connsiteY2138" fmla="*/ 1083240 h 2318589"/>
                <a:gd name="connsiteX2139" fmla="*/ 7752670 w 9164601"/>
                <a:gd name="connsiteY2139" fmla="*/ 1079579 h 2318589"/>
                <a:gd name="connsiteX2140" fmla="*/ 7757553 w 9164601"/>
                <a:gd name="connsiteY2140" fmla="*/ 1077137 h 2318589"/>
                <a:gd name="connsiteX2141" fmla="*/ 7763656 w 9164601"/>
                <a:gd name="connsiteY2141" fmla="*/ 1074695 h 2318589"/>
                <a:gd name="connsiteX2142" fmla="*/ 7773422 w 9164601"/>
                <a:gd name="connsiteY2142" fmla="*/ 1068592 h 2318589"/>
                <a:gd name="connsiteX2143" fmla="*/ 7777084 w 9164601"/>
                <a:gd name="connsiteY2143" fmla="*/ 1066151 h 2318589"/>
                <a:gd name="connsiteX2144" fmla="*/ 7779525 w 9164601"/>
                <a:gd name="connsiteY2144" fmla="*/ 1062488 h 2318589"/>
                <a:gd name="connsiteX2145" fmla="*/ 7779525 w 9164601"/>
                <a:gd name="connsiteY2145" fmla="*/ 1058826 h 2318589"/>
                <a:gd name="connsiteX2146" fmla="*/ 7772201 w 9164601"/>
                <a:gd name="connsiteY2146" fmla="*/ 1060047 h 2318589"/>
                <a:gd name="connsiteX2147" fmla="*/ 7764877 w 9164601"/>
                <a:gd name="connsiteY2147" fmla="*/ 1061268 h 2318589"/>
                <a:gd name="connsiteX2148" fmla="*/ 7762436 w 9164601"/>
                <a:gd name="connsiteY2148" fmla="*/ 1063709 h 2318589"/>
                <a:gd name="connsiteX2149" fmla="*/ 7759994 w 9164601"/>
                <a:gd name="connsiteY2149" fmla="*/ 1064930 h 2318589"/>
                <a:gd name="connsiteX2150" fmla="*/ 7757553 w 9164601"/>
                <a:gd name="connsiteY2150" fmla="*/ 1064930 h 2318589"/>
                <a:gd name="connsiteX2151" fmla="*/ 7753891 w 9164601"/>
                <a:gd name="connsiteY2151" fmla="*/ 1066151 h 2318589"/>
                <a:gd name="connsiteX2152" fmla="*/ 7750229 w 9164601"/>
                <a:gd name="connsiteY2152" fmla="*/ 1067372 h 2318589"/>
                <a:gd name="connsiteX2153" fmla="*/ 7747787 w 9164601"/>
                <a:gd name="connsiteY2153" fmla="*/ 1066151 h 2318589"/>
                <a:gd name="connsiteX2154" fmla="*/ 7742904 w 9164601"/>
                <a:gd name="connsiteY2154" fmla="*/ 1069813 h 2318589"/>
                <a:gd name="connsiteX2155" fmla="*/ 7741684 w 9164601"/>
                <a:gd name="connsiteY2155" fmla="*/ 1067372 h 2318589"/>
                <a:gd name="connsiteX2156" fmla="*/ 7741684 w 9164601"/>
                <a:gd name="connsiteY2156" fmla="*/ 1067372 h 2318589"/>
                <a:gd name="connsiteX2157" fmla="*/ 7744125 w 9164601"/>
                <a:gd name="connsiteY2157" fmla="*/ 1064930 h 2318589"/>
                <a:gd name="connsiteX2158" fmla="*/ 7749008 w 9164601"/>
                <a:gd name="connsiteY2158" fmla="*/ 1060047 h 2318589"/>
                <a:gd name="connsiteX2159" fmla="*/ 7756332 w 9164601"/>
                <a:gd name="connsiteY2159" fmla="*/ 1056385 h 2318589"/>
                <a:gd name="connsiteX2160" fmla="*/ 7766098 w 9164601"/>
                <a:gd name="connsiteY2160" fmla="*/ 1053944 h 2318589"/>
                <a:gd name="connsiteX2161" fmla="*/ 7775863 w 9164601"/>
                <a:gd name="connsiteY2161" fmla="*/ 1051502 h 2318589"/>
                <a:gd name="connsiteX2162" fmla="*/ 7779525 w 9164601"/>
                <a:gd name="connsiteY2162" fmla="*/ 1051502 h 2318589"/>
                <a:gd name="connsiteX2163" fmla="*/ 7781967 w 9164601"/>
                <a:gd name="connsiteY2163" fmla="*/ 1049061 h 2318589"/>
                <a:gd name="connsiteX2164" fmla="*/ 7783188 w 9164601"/>
                <a:gd name="connsiteY2164" fmla="*/ 1046619 h 2318589"/>
                <a:gd name="connsiteX2165" fmla="*/ 7777084 w 9164601"/>
                <a:gd name="connsiteY2165" fmla="*/ 1045399 h 2318589"/>
                <a:gd name="connsiteX2166" fmla="*/ 7770981 w 9164601"/>
                <a:gd name="connsiteY2166" fmla="*/ 1044178 h 2318589"/>
                <a:gd name="connsiteX2167" fmla="*/ 7768539 w 9164601"/>
                <a:gd name="connsiteY2167" fmla="*/ 1045399 h 2318589"/>
                <a:gd name="connsiteX2168" fmla="*/ 7766098 w 9164601"/>
                <a:gd name="connsiteY2168" fmla="*/ 1045399 h 2318589"/>
                <a:gd name="connsiteX2169" fmla="*/ 7763656 w 9164601"/>
                <a:gd name="connsiteY2169" fmla="*/ 1044178 h 2318589"/>
                <a:gd name="connsiteX2170" fmla="*/ 7759994 w 9164601"/>
                <a:gd name="connsiteY2170" fmla="*/ 1044178 h 2318589"/>
                <a:gd name="connsiteX2171" fmla="*/ 7756332 w 9164601"/>
                <a:gd name="connsiteY2171" fmla="*/ 1045399 h 2318589"/>
                <a:gd name="connsiteX2172" fmla="*/ 7753891 w 9164601"/>
                <a:gd name="connsiteY2172" fmla="*/ 1044178 h 2318589"/>
                <a:gd name="connsiteX2173" fmla="*/ 7749008 w 9164601"/>
                <a:gd name="connsiteY2173" fmla="*/ 1046619 h 2318589"/>
                <a:gd name="connsiteX2174" fmla="*/ 7747787 w 9164601"/>
                <a:gd name="connsiteY2174" fmla="*/ 1044178 h 2318589"/>
                <a:gd name="connsiteX2175" fmla="*/ 7742904 w 9164601"/>
                <a:gd name="connsiteY2175" fmla="*/ 1045399 h 2318589"/>
                <a:gd name="connsiteX2176" fmla="*/ 7739242 w 9164601"/>
                <a:gd name="connsiteY2176" fmla="*/ 1042957 h 2318589"/>
                <a:gd name="connsiteX2177" fmla="*/ 7735580 w 9164601"/>
                <a:gd name="connsiteY2177" fmla="*/ 1040516 h 2318589"/>
                <a:gd name="connsiteX2178" fmla="*/ 7733139 w 9164601"/>
                <a:gd name="connsiteY2178" fmla="*/ 1041737 h 2318589"/>
                <a:gd name="connsiteX2179" fmla="*/ 7731918 w 9164601"/>
                <a:gd name="connsiteY2179" fmla="*/ 1040516 h 2318589"/>
                <a:gd name="connsiteX2180" fmla="*/ 7744125 w 9164601"/>
                <a:gd name="connsiteY2180" fmla="*/ 1034412 h 2318589"/>
                <a:gd name="connsiteX2181" fmla="*/ 7751449 w 9164601"/>
                <a:gd name="connsiteY2181" fmla="*/ 1031971 h 2318589"/>
                <a:gd name="connsiteX2182" fmla="*/ 7758774 w 9164601"/>
                <a:gd name="connsiteY2182" fmla="*/ 1029530 h 2318589"/>
                <a:gd name="connsiteX2183" fmla="*/ 7767318 w 9164601"/>
                <a:gd name="connsiteY2183" fmla="*/ 1012440 h 2318589"/>
                <a:gd name="connsiteX2184" fmla="*/ 7773422 w 9164601"/>
                <a:gd name="connsiteY2184" fmla="*/ 1002674 h 2318589"/>
                <a:gd name="connsiteX2185" fmla="*/ 7784408 w 9164601"/>
                <a:gd name="connsiteY2185" fmla="*/ 991688 h 2318589"/>
                <a:gd name="connsiteX2186" fmla="*/ 7794174 w 9164601"/>
                <a:gd name="connsiteY2186" fmla="*/ 981922 h 2318589"/>
                <a:gd name="connsiteX2187" fmla="*/ 7799057 w 9164601"/>
                <a:gd name="connsiteY2187" fmla="*/ 978260 h 2318589"/>
                <a:gd name="connsiteX2188" fmla="*/ 7801499 w 9164601"/>
                <a:gd name="connsiteY2188" fmla="*/ 973377 h 2318589"/>
                <a:gd name="connsiteX2189" fmla="*/ 7801499 w 9164601"/>
                <a:gd name="connsiteY2189" fmla="*/ 968495 h 2318589"/>
                <a:gd name="connsiteX2190" fmla="*/ 7792953 w 9164601"/>
                <a:gd name="connsiteY2190" fmla="*/ 970936 h 2318589"/>
                <a:gd name="connsiteX2191" fmla="*/ 7784408 w 9164601"/>
                <a:gd name="connsiteY2191" fmla="*/ 974598 h 2318589"/>
                <a:gd name="connsiteX2192" fmla="*/ 7781967 w 9164601"/>
                <a:gd name="connsiteY2192" fmla="*/ 978260 h 2318589"/>
                <a:gd name="connsiteX2193" fmla="*/ 7778305 w 9164601"/>
                <a:gd name="connsiteY2193" fmla="*/ 980702 h 2318589"/>
                <a:gd name="connsiteX2194" fmla="*/ 7774643 w 9164601"/>
                <a:gd name="connsiteY2194" fmla="*/ 981922 h 2318589"/>
                <a:gd name="connsiteX2195" fmla="*/ 7774643 w 9164601"/>
                <a:gd name="connsiteY2195" fmla="*/ 981922 h 2318589"/>
                <a:gd name="connsiteX2196" fmla="*/ 7774643 w 9164601"/>
                <a:gd name="connsiteY2196" fmla="*/ 979481 h 2318589"/>
                <a:gd name="connsiteX2197" fmla="*/ 7768539 w 9164601"/>
                <a:gd name="connsiteY2197" fmla="*/ 979481 h 2318589"/>
                <a:gd name="connsiteX2198" fmla="*/ 7762436 w 9164601"/>
                <a:gd name="connsiteY2198" fmla="*/ 979481 h 2318589"/>
                <a:gd name="connsiteX2199" fmla="*/ 7759994 w 9164601"/>
                <a:gd name="connsiteY2199" fmla="*/ 980702 h 2318589"/>
                <a:gd name="connsiteX2200" fmla="*/ 7757553 w 9164601"/>
                <a:gd name="connsiteY2200" fmla="*/ 981922 h 2318589"/>
                <a:gd name="connsiteX2201" fmla="*/ 7755111 w 9164601"/>
                <a:gd name="connsiteY2201" fmla="*/ 981922 h 2318589"/>
                <a:gd name="connsiteX2202" fmla="*/ 7751449 w 9164601"/>
                <a:gd name="connsiteY2202" fmla="*/ 983143 h 2318589"/>
                <a:gd name="connsiteX2203" fmla="*/ 7747787 w 9164601"/>
                <a:gd name="connsiteY2203" fmla="*/ 984364 h 2318589"/>
                <a:gd name="connsiteX2204" fmla="*/ 7745346 w 9164601"/>
                <a:gd name="connsiteY2204" fmla="*/ 983143 h 2318589"/>
                <a:gd name="connsiteX2205" fmla="*/ 7741684 w 9164601"/>
                <a:gd name="connsiteY2205" fmla="*/ 986805 h 2318589"/>
                <a:gd name="connsiteX2206" fmla="*/ 7740463 w 9164601"/>
                <a:gd name="connsiteY2206" fmla="*/ 984364 h 2318589"/>
                <a:gd name="connsiteX2207" fmla="*/ 7735580 w 9164601"/>
                <a:gd name="connsiteY2207" fmla="*/ 986805 h 2318589"/>
                <a:gd name="connsiteX2208" fmla="*/ 7731918 w 9164601"/>
                <a:gd name="connsiteY2208" fmla="*/ 985584 h 2318589"/>
                <a:gd name="connsiteX2209" fmla="*/ 7736801 w 9164601"/>
                <a:gd name="connsiteY2209" fmla="*/ 978260 h 2318589"/>
                <a:gd name="connsiteX2210" fmla="*/ 7742904 w 9164601"/>
                <a:gd name="connsiteY2210" fmla="*/ 973377 h 2318589"/>
                <a:gd name="connsiteX2211" fmla="*/ 7751449 w 9164601"/>
                <a:gd name="connsiteY2211" fmla="*/ 968495 h 2318589"/>
                <a:gd name="connsiteX2212" fmla="*/ 7759994 w 9164601"/>
                <a:gd name="connsiteY2212" fmla="*/ 964832 h 2318589"/>
                <a:gd name="connsiteX2213" fmla="*/ 7763656 w 9164601"/>
                <a:gd name="connsiteY2213" fmla="*/ 963612 h 2318589"/>
                <a:gd name="connsiteX2214" fmla="*/ 7766098 w 9164601"/>
                <a:gd name="connsiteY2214" fmla="*/ 961170 h 2318589"/>
                <a:gd name="connsiteX2215" fmla="*/ 7767318 w 9164601"/>
                <a:gd name="connsiteY2215" fmla="*/ 958729 h 2318589"/>
                <a:gd name="connsiteX2216" fmla="*/ 7761215 w 9164601"/>
                <a:gd name="connsiteY2216" fmla="*/ 958729 h 2318589"/>
                <a:gd name="connsiteX2217" fmla="*/ 7755111 w 9164601"/>
                <a:gd name="connsiteY2217" fmla="*/ 958729 h 2318589"/>
                <a:gd name="connsiteX2218" fmla="*/ 7752670 w 9164601"/>
                <a:gd name="connsiteY2218" fmla="*/ 959950 h 2318589"/>
                <a:gd name="connsiteX2219" fmla="*/ 7750229 w 9164601"/>
                <a:gd name="connsiteY2219" fmla="*/ 961170 h 2318589"/>
                <a:gd name="connsiteX2220" fmla="*/ 7747787 w 9164601"/>
                <a:gd name="connsiteY2220" fmla="*/ 961170 h 2318589"/>
                <a:gd name="connsiteX2221" fmla="*/ 7744125 w 9164601"/>
                <a:gd name="connsiteY2221" fmla="*/ 962391 h 2318589"/>
                <a:gd name="connsiteX2222" fmla="*/ 7740463 w 9164601"/>
                <a:gd name="connsiteY2222" fmla="*/ 963612 h 2318589"/>
                <a:gd name="connsiteX2223" fmla="*/ 7738022 w 9164601"/>
                <a:gd name="connsiteY2223" fmla="*/ 962391 h 2318589"/>
                <a:gd name="connsiteX2224" fmla="*/ 7734360 w 9164601"/>
                <a:gd name="connsiteY2224" fmla="*/ 966053 h 2318589"/>
                <a:gd name="connsiteX2225" fmla="*/ 7733139 w 9164601"/>
                <a:gd name="connsiteY2225" fmla="*/ 963612 h 2318589"/>
                <a:gd name="connsiteX2226" fmla="*/ 7728256 w 9164601"/>
                <a:gd name="connsiteY2226" fmla="*/ 966053 h 2318589"/>
                <a:gd name="connsiteX2227" fmla="*/ 7724594 w 9164601"/>
                <a:gd name="connsiteY2227" fmla="*/ 964832 h 2318589"/>
                <a:gd name="connsiteX2228" fmla="*/ 7720932 w 9164601"/>
                <a:gd name="connsiteY2228" fmla="*/ 963612 h 2318589"/>
                <a:gd name="connsiteX2229" fmla="*/ 7718490 w 9164601"/>
                <a:gd name="connsiteY2229" fmla="*/ 966053 h 2318589"/>
                <a:gd name="connsiteX2230" fmla="*/ 7717270 w 9164601"/>
                <a:gd name="connsiteY2230" fmla="*/ 964832 h 2318589"/>
                <a:gd name="connsiteX2231" fmla="*/ 7718490 w 9164601"/>
                <a:gd name="connsiteY2231" fmla="*/ 962391 h 2318589"/>
                <a:gd name="connsiteX2232" fmla="*/ 7722153 w 9164601"/>
                <a:gd name="connsiteY2232" fmla="*/ 959950 h 2318589"/>
                <a:gd name="connsiteX2233" fmla="*/ 7722153 w 9164601"/>
                <a:gd name="connsiteY2233" fmla="*/ 959950 h 2318589"/>
                <a:gd name="connsiteX2234" fmla="*/ 7724594 w 9164601"/>
                <a:gd name="connsiteY2234" fmla="*/ 958729 h 2318589"/>
                <a:gd name="connsiteX2235" fmla="*/ 7729477 w 9164601"/>
                <a:gd name="connsiteY2235" fmla="*/ 957508 h 2318589"/>
                <a:gd name="connsiteX2236" fmla="*/ 7735580 w 9164601"/>
                <a:gd name="connsiteY2236" fmla="*/ 957508 h 2318589"/>
                <a:gd name="connsiteX2237" fmla="*/ 7738022 w 9164601"/>
                <a:gd name="connsiteY2237" fmla="*/ 957508 h 2318589"/>
                <a:gd name="connsiteX2238" fmla="*/ 7740463 w 9164601"/>
                <a:gd name="connsiteY2238" fmla="*/ 956288 h 2318589"/>
                <a:gd name="connsiteX2239" fmla="*/ 7741684 w 9164601"/>
                <a:gd name="connsiteY2239" fmla="*/ 955067 h 2318589"/>
                <a:gd name="connsiteX2240" fmla="*/ 7738022 w 9164601"/>
                <a:gd name="connsiteY2240" fmla="*/ 952625 h 2318589"/>
                <a:gd name="connsiteX2241" fmla="*/ 7734360 w 9164601"/>
                <a:gd name="connsiteY2241" fmla="*/ 951405 h 2318589"/>
                <a:gd name="connsiteX2242" fmla="*/ 7733139 w 9164601"/>
                <a:gd name="connsiteY2242" fmla="*/ 952625 h 2318589"/>
                <a:gd name="connsiteX2243" fmla="*/ 7733139 w 9164601"/>
                <a:gd name="connsiteY2243" fmla="*/ 952625 h 2318589"/>
                <a:gd name="connsiteX2244" fmla="*/ 7734360 w 9164601"/>
                <a:gd name="connsiteY2244" fmla="*/ 951405 h 2318589"/>
                <a:gd name="connsiteX2245" fmla="*/ 7740463 w 9164601"/>
                <a:gd name="connsiteY2245" fmla="*/ 947743 h 2318589"/>
                <a:gd name="connsiteX2246" fmla="*/ 7750229 w 9164601"/>
                <a:gd name="connsiteY2246" fmla="*/ 945301 h 2318589"/>
                <a:gd name="connsiteX2247" fmla="*/ 7758774 w 9164601"/>
                <a:gd name="connsiteY2247" fmla="*/ 942860 h 2318589"/>
                <a:gd name="connsiteX2248" fmla="*/ 7762436 w 9164601"/>
                <a:gd name="connsiteY2248" fmla="*/ 942860 h 2318589"/>
                <a:gd name="connsiteX2249" fmla="*/ 7764877 w 9164601"/>
                <a:gd name="connsiteY2249" fmla="*/ 940418 h 2318589"/>
                <a:gd name="connsiteX2250" fmla="*/ 7766098 w 9164601"/>
                <a:gd name="connsiteY2250" fmla="*/ 937977 h 2318589"/>
                <a:gd name="connsiteX2251" fmla="*/ 7759994 w 9164601"/>
                <a:gd name="connsiteY2251" fmla="*/ 936756 h 2318589"/>
                <a:gd name="connsiteX2252" fmla="*/ 7753891 w 9164601"/>
                <a:gd name="connsiteY2252" fmla="*/ 936756 h 2318589"/>
                <a:gd name="connsiteX2253" fmla="*/ 7751449 w 9164601"/>
                <a:gd name="connsiteY2253" fmla="*/ 937977 h 2318589"/>
                <a:gd name="connsiteX2254" fmla="*/ 7749008 w 9164601"/>
                <a:gd name="connsiteY2254" fmla="*/ 939198 h 2318589"/>
                <a:gd name="connsiteX2255" fmla="*/ 7746567 w 9164601"/>
                <a:gd name="connsiteY2255" fmla="*/ 939198 h 2318589"/>
                <a:gd name="connsiteX2256" fmla="*/ 7742904 w 9164601"/>
                <a:gd name="connsiteY2256" fmla="*/ 940418 h 2318589"/>
                <a:gd name="connsiteX2257" fmla="*/ 7739242 w 9164601"/>
                <a:gd name="connsiteY2257" fmla="*/ 941639 h 2318589"/>
                <a:gd name="connsiteX2258" fmla="*/ 7736801 w 9164601"/>
                <a:gd name="connsiteY2258" fmla="*/ 940418 h 2318589"/>
                <a:gd name="connsiteX2259" fmla="*/ 7733139 w 9164601"/>
                <a:gd name="connsiteY2259" fmla="*/ 942860 h 2318589"/>
                <a:gd name="connsiteX2260" fmla="*/ 7731918 w 9164601"/>
                <a:gd name="connsiteY2260" fmla="*/ 940418 h 2318589"/>
                <a:gd name="connsiteX2261" fmla="*/ 7727035 w 9164601"/>
                <a:gd name="connsiteY2261" fmla="*/ 941639 h 2318589"/>
                <a:gd name="connsiteX2262" fmla="*/ 7723373 w 9164601"/>
                <a:gd name="connsiteY2262" fmla="*/ 940418 h 2318589"/>
                <a:gd name="connsiteX2263" fmla="*/ 7719711 w 9164601"/>
                <a:gd name="connsiteY2263" fmla="*/ 939198 h 2318589"/>
                <a:gd name="connsiteX2264" fmla="*/ 7717270 w 9164601"/>
                <a:gd name="connsiteY2264" fmla="*/ 940418 h 2318589"/>
                <a:gd name="connsiteX2265" fmla="*/ 7714828 w 9164601"/>
                <a:gd name="connsiteY2265" fmla="*/ 941639 h 2318589"/>
                <a:gd name="connsiteX2266" fmla="*/ 7707504 w 9164601"/>
                <a:gd name="connsiteY2266" fmla="*/ 941639 h 2318589"/>
                <a:gd name="connsiteX2267" fmla="*/ 7700180 w 9164601"/>
                <a:gd name="connsiteY2267" fmla="*/ 942860 h 2318589"/>
                <a:gd name="connsiteX2268" fmla="*/ 7696518 w 9164601"/>
                <a:gd name="connsiteY2268" fmla="*/ 941639 h 2318589"/>
                <a:gd name="connsiteX2269" fmla="*/ 7692856 w 9164601"/>
                <a:gd name="connsiteY2269" fmla="*/ 940418 h 2318589"/>
                <a:gd name="connsiteX2270" fmla="*/ 7691635 w 9164601"/>
                <a:gd name="connsiteY2270" fmla="*/ 941639 h 2318589"/>
                <a:gd name="connsiteX2271" fmla="*/ 7687973 w 9164601"/>
                <a:gd name="connsiteY2271" fmla="*/ 939198 h 2318589"/>
                <a:gd name="connsiteX2272" fmla="*/ 7687973 w 9164601"/>
                <a:gd name="connsiteY2272" fmla="*/ 937977 h 2318589"/>
                <a:gd name="connsiteX2273" fmla="*/ 7689194 w 9164601"/>
                <a:gd name="connsiteY2273" fmla="*/ 937977 h 2318589"/>
                <a:gd name="connsiteX2274" fmla="*/ 7700180 w 9164601"/>
                <a:gd name="connsiteY2274" fmla="*/ 931874 h 2318589"/>
                <a:gd name="connsiteX2275" fmla="*/ 7706283 w 9164601"/>
                <a:gd name="connsiteY2275" fmla="*/ 929432 h 2318589"/>
                <a:gd name="connsiteX2276" fmla="*/ 7714828 w 9164601"/>
                <a:gd name="connsiteY2276" fmla="*/ 925770 h 2318589"/>
                <a:gd name="connsiteX2277" fmla="*/ 7723373 w 9164601"/>
                <a:gd name="connsiteY2277" fmla="*/ 925770 h 2318589"/>
                <a:gd name="connsiteX2278" fmla="*/ 7730697 w 9164601"/>
                <a:gd name="connsiteY2278" fmla="*/ 918446 h 2318589"/>
                <a:gd name="connsiteX2279" fmla="*/ 7735580 w 9164601"/>
                <a:gd name="connsiteY2279" fmla="*/ 914784 h 2318589"/>
                <a:gd name="connsiteX2280" fmla="*/ 7742904 w 9164601"/>
                <a:gd name="connsiteY2280" fmla="*/ 911122 h 2318589"/>
                <a:gd name="connsiteX2281" fmla="*/ 7750229 w 9164601"/>
                <a:gd name="connsiteY2281" fmla="*/ 908680 h 2318589"/>
                <a:gd name="connsiteX2282" fmla="*/ 7753891 w 9164601"/>
                <a:gd name="connsiteY2282" fmla="*/ 908680 h 2318589"/>
                <a:gd name="connsiteX2283" fmla="*/ 7756332 w 9164601"/>
                <a:gd name="connsiteY2283" fmla="*/ 907460 h 2318589"/>
                <a:gd name="connsiteX2284" fmla="*/ 7757553 w 9164601"/>
                <a:gd name="connsiteY2284" fmla="*/ 905018 h 2318589"/>
                <a:gd name="connsiteX2285" fmla="*/ 7752670 w 9164601"/>
                <a:gd name="connsiteY2285" fmla="*/ 903797 h 2318589"/>
                <a:gd name="connsiteX2286" fmla="*/ 7747787 w 9164601"/>
                <a:gd name="connsiteY2286" fmla="*/ 903797 h 2318589"/>
                <a:gd name="connsiteX2287" fmla="*/ 7745346 w 9164601"/>
                <a:gd name="connsiteY2287" fmla="*/ 905018 h 2318589"/>
                <a:gd name="connsiteX2288" fmla="*/ 7742904 w 9164601"/>
                <a:gd name="connsiteY2288" fmla="*/ 906239 h 2318589"/>
                <a:gd name="connsiteX2289" fmla="*/ 7740463 w 9164601"/>
                <a:gd name="connsiteY2289" fmla="*/ 906239 h 2318589"/>
                <a:gd name="connsiteX2290" fmla="*/ 7738022 w 9164601"/>
                <a:gd name="connsiteY2290" fmla="*/ 907460 h 2318589"/>
                <a:gd name="connsiteX2291" fmla="*/ 7735580 w 9164601"/>
                <a:gd name="connsiteY2291" fmla="*/ 908680 h 2318589"/>
                <a:gd name="connsiteX2292" fmla="*/ 7733139 w 9164601"/>
                <a:gd name="connsiteY2292" fmla="*/ 907460 h 2318589"/>
                <a:gd name="connsiteX2293" fmla="*/ 7729477 w 9164601"/>
                <a:gd name="connsiteY2293" fmla="*/ 909901 h 2318589"/>
                <a:gd name="connsiteX2294" fmla="*/ 7728256 w 9164601"/>
                <a:gd name="connsiteY2294" fmla="*/ 908680 h 2318589"/>
                <a:gd name="connsiteX2295" fmla="*/ 7729477 w 9164601"/>
                <a:gd name="connsiteY2295" fmla="*/ 906239 h 2318589"/>
                <a:gd name="connsiteX2296" fmla="*/ 7734360 w 9164601"/>
                <a:gd name="connsiteY2296" fmla="*/ 901356 h 2318589"/>
                <a:gd name="connsiteX2297" fmla="*/ 7738022 w 9164601"/>
                <a:gd name="connsiteY2297" fmla="*/ 898915 h 2318589"/>
                <a:gd name="connsiteX2298" fmla="*/ 7741684 w 9164601"/>
                <a:gd name="connsiteY2298" fmla="*/ 896473 h 2318589"/>
                <a:gd name="connsiteX2299" fmla="*/ 7747787 w 9164601"/>
                <a:gd name="connsiteY2299" fmla="*/ 890370 h 2318589"/>
                <a:gd name="connsiteX2300" fmla="*/ 7750229 w 9164601"/>
                <a:gd name="connsiteY2300" fmla="*/ 887928 h 2318589"/>
                <a:gd name="connsiteX2301" fmla="*/ 7751449 w 9164601"/>
                <a:gd name="connsiteY2301" fmla="*/ 884266 h 2318589"/>
                <a:gd name="connsiteX2302" fmla="*/ 7751449 w 9164601"/>
                <a:gd name="connsiteY2302" fmla="*/ 881825 h 2318589"/>
                <a:gd name="connsiteX2303" fmla="*/ 7746567 w 9164601"/>
                <a:gd name="connsiteY2303" fmla="*/ 885487 h 2318589"/>
                <a:gd name="connsiteX2304" fmla="*/ 7741684 w 9164601"/>
                <a:gd name="connsiteY2304" fmla="*/ 887928 h 2318589"/>
                <a:gd name="connsiteX2305" fmla="*/ 7740463 w 9164601"/>
                <a:gd name="connsiteY2305" fmla="*/ 890370 h 2318589"/>
                <a:gd name="connsiteX2306" fmla="*/ 7738022 w 9164601"/>
                <a:gd name="connsiteY2306" fmla="*/ 891590 h 2318589"/>
                <a:gd name="connsiteX2307" fmla="*/ 7735580 w 9164601"/>
                <a:gd name="connsiteY2307" fmla="*/ 891590 h 2318589"/>
                <a:gd name="connsiteX2308" fmla="*/ 7733139 w 9164601"/>
                <a:gd name="connsiteY2308" fmla="*/ 892811 h 2318589"/>
                <a:gd name="connsiteX2309" fmla="*/ 7730697 w 9164601"/>
                <a:gd name="connsiteY2309" fmla="*/ 894032 h 2318589"/>
                <a:gd name="connsiteX2310" fmla="*/ 7728256 w 9164601"/>
                <a:gd name="connsiteY2310" fmla="*/ 894032 h 2318589"/>
                <a:gd name="connsiteX2311" fmla="*/ 7725815 w 9164601"/>
                <a:gd name="connsiteY2311" fmla="*/ 897694 h 2318589"/>
                <a:gd name="connsiteX2312" fmla="*/ 7724594 w 9164601"/>
                <a:gd name="connsiteY2312" fmla="*/ 896473 h 2318589"/>
                <a:gd name="connsiteX2313" fmla="*/ 7720932 w 9164601"/>
                <a:gd name="connsiteY2313" fmla="*/ 898915 h 2318589"/>
                <a:gd name="connsiteX2314" fmla="*/ 7717270 w 9164601"/>
                <a:gd name="connsiteY2314" fmla="*/ 898915 h 2318589"/>
                <a:gd name="connsiteX2315" fmla="*/ 7717270 w 9164601"/>
                <a:gd name="connsiteY2315" fmla="*/ 898915 h 2318589"/>
                <a:gd name="connsiteX2316" fmla="*/ 7718490 w 9164601"/>
                <a:gd name="connsiteY2316" fmla="*/ 898915 h 2318589"/>
                <a:gd name="connsiteX2317" fmla="*/ 7723373 w 9164601"/>
                <a:gd name="connsiteY2317" fmla="*/ 890370 h 2318589"/>
                <a:gd name="connsiteX2318" fmla="*/ 7727035 w 9164601"/>
                <a:gd name="connsiteY2318" fmla="*/ 885487 h 2318589"/>
                <a:gd name="connsiteX2319" fmla="*/ 7734360 w 9164601"/>
                <a:gd name="connsiteY2319" fmla="*/ 880604 h 2318589"/>
                <a:gd name="connsiteX2320" fmla="*/ 7740463 w 9164601"/>
                <a:gd name="connsiteY2320" fmla="*/ 876942 h 2318589"/>
                <a:gd name="connsiteX2321" fmla="*/ 7742904 w 9164601"/>
                <a:gd name="connsiteY2321" fmla="*/ 875721 h 2318589"/>
                <a:gd name="connsiteX2322" fmla="*/ 7744125 w 9164601"/>
                <a:gd name="connsiteY2322" fmla="*/ 873280 h 2318589"/>
                <a:gd name="connsiteX2323" fmla="*/ 7744125 w 9164601"/>
                <a:gd name="connsiteY2323" fmla="*/ 870839 h 2318589"/>
                <a:gd name="connsiteX2324" fmla="*/ 7739242 w 9164601"/>
                <a:gd name="connsiteY2324" fmla="*/ 872059 h 2318589"/>
                <a:gd name="connsiteX2325" fmla="*/ 7734360 w 9164601"/>
                <a:gd name="connsiteY2325" fmla="*/ 873280 h 2318589"/>
                <a:gd name="connsiteX2326" fmla="*/ 7733139 w 9164601"/>
                <a:gd name="connsiteY2326" fmla="*/ 874501 h 2318589"/>
                <a:gd name="connsiteX2327" fmla="*/ 7730697 w 9164601"/>
                <a:gd name="connsiteY2327" fmla="*/ 875721 h 2318589"/>
                <a:gd name="connsiteX2328" fmla="*/ 7728256 w 9164601"/>
                <a:gd name="connsiteY2328" fmla="*/ 875721 h 2318589"/>
                <a:gd name="connsiteX2329" fmla="*/ 7725815 w 9164601"/>
                <a:gd name="connsiteY2329" fmla="*/ 876942 h 2318589"/>
                <a:gd name="connsiteX2330" fmla="*/ 7723373 w 9164601"/>
                <a:gd name="connsiteY2330" fmla="*/ 878163 h 2318589"/>
                <a:gd name="connsiteX2331" fmla="*/ 7720932 w 9164601"/>
                <a:gd name="connsiteY2331" fmla="*/ 878163 h 2318589"/>
                <a:gd name="connsiteX2332" fmla="*/ 7718490 w 9164601"/>
                <a:gd name="connsiteY2332" fmla="*/ 881825 h 2318589"/>
                <a:gd name="connsiteX2333" fmla="*/ 7717270 w 9164601"/>
                <a:gd name="connsiteY2333" fmla="*/ 880604 h 2318589"/>
                <a:gd name="connsiteX2334" fmla="*/ 7718490 w 9164601"/>
                <a:gd name="connsiteY2334" fmla="*/ 878163 h 2318589"/>
                <a:gd name="connsiteX2335" fmla="*/ 7722153 w 9164601"/>
                <a:gd name="connsiteY2335" fmla="*/ 874501 h 2318589"/>
                <a:gd name="connsiteX2336" fmla="*/ 7725815 w 9164601"/>
                <a:gd name="connsiteY2336" fmla="*/ 872059 h 2318589"/>
                <a:gd name="connsiteX2337" fmla="*/ 7729477 w 9164601"/>
                <a:gd name="connsiteY2337" fmla="*/ 869618 h 2318589"/>
                <a:gd name="connsiteX2338" fmla="*/ 7733139 w 9164601"/>
                <a:gd name="connsiteY2338" fmla="*/ 865956 h 2318589"/>
                <a:gd name="connsiteX2339" fmla="*/ 7735580 w 9164601"/>
                <a:gd name="connsiteY2339" fmla="*/ 864735 h 2318589"/>
                <a:gd name="connsiteX2340" fmla="*/ 7738022 w 9164601"/>
                <a:gd name="connsiteY2340" fmla="*/ 862294 h 2318589"/>
                <a:gd name="connsiteX2341" fmla="*/ 7739242 w 9164601"/>
                <a:gd name="connsiteY2341" fmla="*/ 858632 h 2318589"/>
                <a:gd name="connsiteX2342" fmla="*/ 7738022 w 9164601"/>
                <a:gd name="connsiteY2342" fmla="*/ 856190 h 2318589"/>
                <a:gd name="connsiteX2343" fmla="*/ 7734360 w 9164601"/>
                <a:gd name="connsiteY2343" fmla="*/ 859852 h 2318589"/>
                <a:gd name="connsiteX2344" fmla="*/ 7730697 w 9164601"/>
                <a:gd name="connsiteY2344" fmla="*/ 862294 h 2318589"/>
                <a:gd name="connsiteX2345" fmla="*/ 7729477 w 9164601"/>
                <a:gd name="connsiteY2345" fmla="*/ 863514 h 2318589"/>
                <a:gd name="connsiteX2346" fmla="*/ 7728256 w 9164601"/>
                <a:gd name="connsiteY2346" fmla="*/ 864735 h 2318589"/>
                <a:gd name="connsiteX2347" fmla="*/ 7725815 w 9164601"/>
                <a:gd name="connsiteY2347" fmla="*/ 864735 h 2318589"/>
                <a:gd name="connsiteX2348" fmla="*/ 7723373 w 9164601"/>
                <a:gd name="connsiteY2348" fmla="*/ 865956 h 2318589"/>
                <a:gd name="connsiteX2349" fmla="*/ 7720932 w 9164601"/>
                <a:gd name="connsiteY2349" fmla="*/ 867176 h 2318589"/>
                <a:gd name="connsiteX2350" fmla="*/ 7719711 w 9164601"/>
                <a:gd name="connsiteY2350" fmla="*/ 865956 h 2318589"/>
                <a:gd name="connsiteX2351" fmla="*/ 7717270 w 9164601"/>
                <a:gd name="connsiteY2351" fmla="*/ 868397 h 2318589"/>
                <a:gd name="connsiteX2352" fmla="*/ 7716049 w 9164601"/>
                <a:gd name="connsiteY2352" fmla="*/ 867176 h 2318589"/>
                <a:gd name="connsiteX2353" fmla="*/ 7712387 w 9164601"/>
                <a:gd name="connsiteY2353" fmla="*/ 868397 h 2318589"/>
                <a:gd name="connsiteX2354" fmla="*/ 7709946 w 9164601"/>
                <a:gd name="connsiteY2354" fmla="*/ 868397 h 2318589"/>
                <a:gd name="connsiteX2355" fmla="*/ 7707504 w 9164601"/>
                <a:gd name="connsiteY2355" fmla="*/ 868397 h 2318589"/>
                <a:gd name="connsiteX2356" fmla="*/ 7706283 w 9164601"/>
                <a:gd name="connsiteY2356" fmla="*/ 869618 h 2318589"/>
                <a:gd name="connsiteX2357" fmla="*/ 7705063 w 9164601"/>
                <a:gd name="connsiteY2357" fmla="*/ 870839 h 2318589"/>
                <a:gd name="connsiteX2358" fmla="*/ 7698959 w 9164601"/>
                <a:gd name="connsiteY2358" fmla="*/ 872059 h 2318589"/>
                <a:gd name="connsiteX2359" fmla="*/ 7694076 w 9164601"/>
                <a:gd name="connsiteY2359" fmla="*/ 874501 h 2318589"/>
                <a:gd name="connsiteX2360" fmla="*/ 7690414 w 9164601"/>
                <a:gd name="connsiteY2360" fmla="*/ 874501 h 2318589"/>
                <a:gd name="connsiteX2361" fmla="*/ 7689194 w 9164601"/>
                <a:gd name="connsiteY2361" fmla="*/ 873280 h 2318589"/>
                <a:gd name="connsiteX2362" fmla="*/ 7696518 w 9164601"/>
                <a:gd name="connsiteY2362" fmla="*/ 867176 h 2318589"/>
                <a:gd name="connsiteX2363" fmla="*/ 7702621 w 9164601"/>
                <a:gd name="connsiteY2363" fmla="*/ 863514 h 2318589"/>
                <a:gd name="connsiteX2364" fmla="*/ 7711166 w 9164601"/>
                <a:gd name="connsiteY2364" fmla="*/ 858632 h 2318589"/>
                <a:gd name="connsiteX2365" fmla="*/ 7719711 w 9164601"/>
                <a:gd name="connsiteY2365" fmla="*/ 856190 h 2318589"/>
                <a:gd name="connsiteX2366" fmla="*/ 7725815 w 9164601"/>
                <a:gd name="connsiteY2366" fmla="*/ 846425 h 2318589"/>
                <a:gd name="connsiteX2367" fmla="*/ 7729477 w 9164601"/>
                <a:gd name="connsiteY2367" fmla="*/ 841542 h 2318589"/>
                <a:gd name="connsiteX2368" fmla="*/ 7733139 w 9164601"/>
                <a:gd name="connsiteY2368" fmla="*/ 837880 h 2318589"/>
                <a:gd name="connsiteX2369" fmla="*/ 7736801 w 9164601"/>
                <a:gd name="connsiteY2369" fmla="*/ 834218 h 2318589"/>
                <a:gd name="connsiteX2370" fmla="*/ 7738022 w 9164601"/>
                <a:gd name="connsiteY2370" fmla="*/ 830555 h 2318589"/>
                <a:gd name="connsiteX2371" fmla="*/ 7738022 w 9164601"/>
                <a:gd name="connsiteY2371" fmla="*/ 830555 h 2318589"/>
                <a:gd name="connsiteX2372" fmla="*/ 7740463 w 9164601"/>
                <a:gd name="connsiteY2372" fmla="*/ 829335 h 2318589"/>
                <a:gd name="connsiteX2373" fmla="*/ 7741684 w 9164601"/>
                <a:gd name="connsiteY2373" fmla="*/ 826893 h 2318589"/>
                <a:gd name="connsiteX2374" fmla="*/ 7740463 w 9164601"/>
                <a:gd name="connsiteY2374" fmla="*/ 826893 h 2318589"/>
                <a:gd name="connsiteX2375" fmla="*/ 7742904 w 9164601"/>
                <a:gd name="connsiteY2375" fmla="*/ 824452 h 2318589"/>
                <a:gd name="connsiteX2376" fmla="*/ 7744125 w 9164601"/>
                <a:gd name="connsiteY2376" fmla="*/ 819569 h 2318589"/>
                <a:gd name="connsiteX2377" fmla="*/ 7744125 w 9164601"/>
                <a:gd name="connsiteY2377" fmla="*/ 814686 h 2318589"/>
                <a:gd name="connsiteX2378" fmla="*/ 7741684 w 9164601"/>
                <a:gd name="connsiteY2378" fmla="*/ 812245 h 2318589"/>
                <a:gd name="connsiteX2379" fmla="*/ 7741684 w 9164601"/>
                <a:gd name="connsiteY2379" fmla="*/ 817128 h 2318589"/>
                <a:gd name="connsiteX2380" fmla="*/ 7739242 w 9164601"/>
                <a:gd name="connsiteY2380" fmla="*/ 818348 h 2318589"/>
                <a:gd name="connsiteX2381" fmla="*/ 7735580 w 9164601"/>
                <a:gd name="connsiteY2381" fmla="*/ 823231 h 2318589"/>
                <a:gd name="connsiteX2382" fmla="*/ 7735580 w 9164601"/>
                <a:gd name="connsiteY2382" fmla="*/ 823231 h 2318589"/>
                <a:gd name="connsiteX2383" fmla="*/ 7733139 w 9164601"/>
                <a:gd name="connsiteY2383" fmla="*/ 823231 h 2318589"/>
                <a:gd name="connsiteX2384" fmla="*/ 7731918 w 9164601"/>
                <a:gd name="connsiteY2384" fmla="*/ 824452 h 2318589"/>
                <a:gd name="connsiteX2385" fmla="*/ 7729477 w 9164601"/>
                <a:gd name="connsiteY2385" fmla="*/ 825673 h 2318589"/>
                <a:gd name="connsiteX2386" fmla="*/ 7727035 w 9164601"/>
                <a:gd name="connsiteY2386" fmla="*/ 825673 h 2318589"/>
                <a:gd name="connsiteX2387" fmla="*/ 7724594 w 9164601"/>
                <a:gd name="connsiteY2387" fmla="*/ 826893 h 2318589"/>
                <a:gd name="connsiteX2388" fmla="*/ 7722153 w 9164601"/>
                <a:gd name="connsiteY2388" fmla="*/ 828114 h 2318589"/>
                <a:gd name="connsiteX2389" fmla="*/ 7719711 w 9164601"/>
                <a:gd name="connsiteY2389" fmla="*/ 828114 h 2318589"/>
                <a:gd name="connsiteX2390" fmla="*/ 7717270 w 9164601"/>
                <a:gd name="connsiteY2390" fmla="*/ 831776 h 2318589"/>
                <a:gd name="connsiteX2391" fmla="*/ 7716049 w 9164601"/>
                <a:gd name="connsiteY2391" fmla="*/ 830555 h 2318589"/>
                <a:gd name="connsiteX2392" fmla="*/ 7712387 w 9164601"/>
                <a:gd name="connsiteY2392" fmla="*/ 832997 h 2318589"/>
                <a:gd name="connsiteX2393" fmla="*/ 7709946 w 9164601"/>
                <a:gd name="connsiteY2393" fmla="*/ 832997 h 2318589"/>
                <a:gd name="connsiteX2394" fmla="*/ 7707504 w 9164601"/>
                <a:gd name="connsiteY2394" fmla="*/ 832997 h 2318589"/>
                <a:gd name="connsiteX2395" fmla="*/ 7706283 w 9164601"/>
                <a:gd name="connsiteY2395" fmla="*/ 834218 h 2318589"/>
                <a:gd name="connsiteX2396" fmla="*/ 7705063 w 9164601"/>
                <a:gd name="connsiteY2396" fmla="*/ 835438 h 2318589"/>
                <a:gd name="connsiteX2397" fmla="*/ 7700180 w 9164601"/>
                <a:gd name="connsiteY2397" fmla="*/ 836659 h 2318589"/>
                <a:gd name="connsiteX2398" fmla="*/ 7695297 w 9164601"/>
                <a:gd name="connsiteY2398" fmla="*/ 837880 h 2318589"/>
                <a:gd name="connsiteX2399" fmla="*/ 7692856 w 9164601"/>
                <a:gd name="connsiteY2399" fmla="*/ 836659 h 2318589"/>
                <a:gd name="connsiteX2400" fmla="*/ 7691635 w 9164601"/>
                <a:gd name="connsiteY2400" fmla="*/ 834218 h 2318589"/>
                <a:gd name="connsiteX2401" fmla="*/ 7696518 w 9164601"/>
                <a:gd name="connsiteY2401" fmla="*/ 829335 h 2318589"/>
                <a:gd name="connsiteX2402" fmla="*/ 7701401 w 9164601"/>
                <a:gd name="connsiteY2402" fmla="*/ 826893 h 2318589"/>
                <a:gd name="connsiteX2403" fmla="*/ 7708725 w 9164601"/>
                <a:gd name="connsiteY2403" fmla="*/ 823231 h 2318589"/>
                <a:gd name="connsiteX2404" fmla="*/ 7716049 w 9164601"/>
                <a:gd name="connsiteY2404" fmla="*/ 822011 h 2318589"/>
                <a:gd name="connsiteX2405" fmla="*/ 7720932 w 9164601"/>
                <a:gd name="connsiteY2405" fmla="*/ 813466 h 2318589"/>
                <a:gd name="connsiteX2406" fmla="*/ 7724594 w 9164601"/>
                <a:gd name="connsiteY2406" fmla="*/ 808583 h 2318589"/>
                <a:gd name="connsiteX2407" fmla="*/ 7730697 w 9164601"/>
                <a:gd name="connsiteY2407" fmla="*/ 803700 h 2318589"/>
                <a:gd name="connsiteX2408" fmla="*/ 7736801 w 9164601"/>
                <a:gd name="connsiteY2408" fmla="*/ 800038 h 2318589"/>
                <a:gd name="connsiteX2409" fmla="*/ 7739242 w 9164601"/>
                <a:gd name="connsiteY2409" fmla="*/ 798817 h 2318589"/>
                <a:gd name="connsiteX2410" fmla="*/ 7740463 w 9164601"/>
                <a:gd name="connsiteY2410" fmla="*/ 796376 h 2318589"/>
                <a:gd name="connsiteX2411" fmla="*/ 7740463 w 9164601"/>
                <a:gd name="connsiteY2411" fmla="*/ 793934 h 2318589"/>
                <a:gd name="connsiteX2412" fmla="*/ 7735580 w 9164601"/>
                <a:gd name="connsiteY2412" fmla="*/ 795155 h 2318589"/>
                <a:gd name="connsiteX2413" fmla="*/ 7730697 w 9164601"/>
                <a:gd name="connsiteY2413" fmla="*/ 796376 h 2318589"/>
                <a:gd name="connsiteX2414" fmla="*/ 7729477 w 9164601"/>
                <a:gd name="connsiteY2414" fmla="*/ 797597 h 2318589"/>
                <a:gd name="connsiteX2415" fmla="*/ 7727035 w 9164601"/>
                <a:gd name="connsiteY2415" fmla="*/ 798817 h 2318589"/>
                <a:gd name="connsiteX2416" fmla="*/ 7724594 w 9164601"/>
                <a:gd name="connsiteY2416" fmla="*/ 798817 h 2318589"/>
                <a:gd name="connsiteX2417" fmla="*/ 7722153 w 9164601"/>
                <a:gd name="connsiteY2417" fmla="*/ 800038 h 2318589"/>
                <a:gd name="connsiteX2418" fmla="*/ 7719711 w 9164601"/>
                <a:gd name="connsiteY2418" fmla="*/ 801259 h 2318589"/>
                <a:gd name="connsiteX2419" fmla="*/ 7717270 w 9164601"/>
                <a:gd name="connsiteY2419" fmla="*/ 801259 h 2318589"/>
                <a:gd name="connsiteX2420" fmla="*/ 7714828 w 9164601"/>
                <a:gd name="connsiteY2420" fmla="*/ 804921 h 2318589"/>
                <a:gd name="connsiteX2421" fmla="*/ 7713608 w 9164601"/>
                <a:gd name="connsiteY2421" fmla="*/ 803700 h 2318589"/>
                <a:gd name="connsiteX2422" fmla="*/ 7709946 w 9164601"/>
                <a:gd name="connsiteY2422" fmla="*/ 806141 h 2318589"/>
                <a:gd name="connsiteX2423" fmla="*/ 7707504 w 9164601"/>
                <a:gd name="connsiteY2423" fmla="*/ 806141 h 2318589"/>
                <a:gd name="connsiteX2424" fmla="*/ 7705063 w 9164601"/>
                <a:gd name="connsiteY2424" fmla="*/ 806141 h 2318589"/>
                <a:gd name="connsiteX2425" fmla="*/ 7703842 w 9164601"/>
                <a:gd name="connsiteY2425" fmla="*/ 808583 h 2318589"/>
                <a:gd name="connsiteX2426" fmla="*/ 7702621 w 9164601"/>
                <a:gd name="connsiteY2426" fmla="*/ 809804 h 2318589"/>
                <a:gd name="connsiteX2427" fmla="*/ 7697739 w 9164601"/>
                <a:gd name="connsiteY2427" fmla="*/ 812245 h 2318589"/>
                <a:gd name="connsiteX2428" fmla="*/ 7692856 w 9164601"/>
                <a:gd name="connsiteY2428" fmla="*/ 814686 h 2318589"/>
                <a:gd name="connsiteX2429" fmla="*/ 7689194 w 9164601"/>
                <a:gd name="connsiteY2429" fmla="*/ 814686 h 2318589"/>
                <a:gd name="connsiteX2430" fmla="*/ 7689194 w 9164601"/>
                <a:gd name="connsiteY2430" fmla="*/ 814686 h 2318589"/>
                <a:gd name="connsiteX2431" fmla="*/ 7692856 w 9164601"/>
                <a:gd name="connsiteY2431" fmla="*/ 811024 h 2318589"/>
                <a:gd name="connsiteX2432" fmla="*/ 7697739 w 9164601"/>
                <a:gd name="connsiteY2432" fmla="*/ 807362 h 2318589"/>
                <a:gd name="connsiteX2433" fmla="*/ 7705063 w 9164601"/>
                <a:gd name="connsiteY2433" fmla="*/ 802479 h 2318589"/>
                <a:gd name="connsiteX2434" fmla="*/ 7711166 w 9164601"/>
                <a:gd name="connsiteY2434" fmla="*/ 798817 h 2318589"/>
                <a:gd name="connsiteX2435" fmla="*/ 7714828 w 9164601"/>
                <a:gd name="connsiteY2435" fmla="*/ 790272 h 2318589"/>
                <a:gd name="connsiteX2436" fmla="*/ 7717270 w 9164601"/>
                <a:gd name="connsiteY2436" fmla="*/ 785390 h 2318589"/>
                <a:gd name="connsiteX2437" fmla="*/ 7722153 w 9164601"/>
                <a:gd name="connsiteY2437" fmla="*/ 779286 h 2318589"/>
                <a:gd name="connsiteX2438" fmla="*/ 7725815 w 9164601"/>
                <a:gd name="connsiteY2438" fmla="*/ 773183 h 2318589"/>
                <a:gd name="connsiteX2439" fmla="*/ 7728256 w 9164601"/>
                <a:gd name="connsiteY2439" fmla="*/ 770741 h 2318589"/>
                <a:gd name="connsiteX2440" fmla="*/ 7729477 w 9164601"/>
                <a:gd name="connsiteY2440" fmla="*/ 768300 h 2318589"/>
                <a:gd name="connsiteX2441" fmla="*/ 7729477 w 9164601"/>
                <a:gd name="connsiteY2441" fmla="*/ 765858 h 2318589"/>
                <a:gd name="connsiteX2442" fmla="*/ 7725815 w 9164601"/>
                <a:gd name="connsiteY2442" fmla="*/ 769520 h 2318589"/>
                <a:gd name="connsiteX2443" fmla="*/ 7722153 w 9164601"/>
                <a:gd name="connsiteY2443" fmla="*/ 771962 h 2318589"/>
                <a:gd name="connsiteX2444" fmla="*/ 7720932 w 9164601"/>
                <a:gd name="connsiteY2444" fmla="*/ 774403 h 2318589"/>
                <a:gd name="connsiteX2445" fmla="*/ 7719711 w 9164601"/>
                <a:gd name="connsiteY2445" fmla="*/ 776844 h 2318589"/>
                <a:gd name="connsiteX2446" fmla="*/ 7718490 w 9164601"/>
                <a:gd name="connsiteY2446" fmla="*/ 778065 h 2318589"/>
                <a:gd name="connsiteX2447" fmla="*/ 7717270 w 9164601"/>
                <a:gd name="connsiteY2447" fmla="*/ 780507 h 2318589"/>
                <a:gd name="connsiteX2448" fmla="*/ 7716049 w 9164601"/>
                <a:gd name="connsiteY2448" fmla="*/ 782948 h 2318589"/>
                <a:gd name="connsiteX2449" fmla="*/ 7714828 w 9164601"/>
                <a:gd name="connsiteY2449" fmla="*/ 782948 h 2318589"/>
                <a:gd name="connsiteX2450" fmla="*/ 7713608 w 9164601"/>
                <a:gd name="connsiteY2450" fmla="*/ 786610 h 2318589"/>
                <a:gd name="connsiteX2451" fmla="*/ 7712387 w 9164601"/>
                <a:gd name="connsiteY2451" fmla="*/ 785390 h 2318589"/>
                <a:gd name="connsiteX2452" fmla="*/ 7709946 w 9164601"/>
                <a:gd name="connsiteY2452" fmla="*/ 787831 h 2318589"/>
                <a:gd name="connsiteX2453" fmla="*/ 7707504 w 9164601"/>
                <a:gd name="connsiteY2453" fmla="*/ 787831 h 2318589"/>
                <a:gd name="connsiteX2454" fmla="*/ 7705063 w 9164601"/>
                <a:gd name="connsiteY2454" fmla="*/ 787831 h 2318589"/>
                <a:gd name="connsiteX2455" fmla="*/ 7703842 w 9164601"/>
                <a:gd name="connsiteY2455" fmla="*/ 790272 h 2318589"/>
                <a:gd name="connsiteX2456" fmla="*/ 7702621 w 9164601"/>
                <a:gd name="connsiteY2456" fmla="*/ 792714 h 2318589"/>
                <a:gd name="connsiteX2457" fmla="*/ 7697739 w 9164601"/>
                <a:gd name="connsiteY2457" fmla="*/ 795155 h 2318589"/>
                <a:gd name="connsiteX2458" fmla="*/ 7695297 w 9164601"/>
                <a:gd name="connsiteY2458" fmla="*/ 798817 h 2318589"/>
                <a:gd name="connsiteX2459" fmla="*/ 7692856 w 9164601"/>
                <a:gd name="connsiteY2459" fmla="*/ 798817 h 2318589"/>
                <a:gd name="connsiteX2460" fmla="*/ 7690414 w 9164601"/>
                <a:gd name="connsiteY2460" fmla="*/ 798817 h 2318589"/>
                <a:gd name="connsiteX2461" fmla="*/ 7689194 w 9164601"/>
                <a:gd name="connsiteY2461" fmla="*/ 797597 h 2318589"/>
                <a:gd name="connsiteX2462" fmla="*/ 7690414 w 9164601"/>
                <a:gd name="connsiteY2462" fmla="*/ 795155 h 2318589"/>
                <a:gd name="connsiteX2463" fmla="*/ 7694076 w 9164601"/>
                <a:gd name="connsiteY2463" fmla="*/ 791493 h 2318589"/>
                <a:gd name="connsiteX2464" fmla="*/ 7697739 w 9164601"/>
                <a:gd name="connsiteY2464" fmla="*/ 785390 h 2318589"/>
                <a:gd name="connsiteX2465" fmla="*/ 7702621 w 9164601"/>
                <a:gd name="connsiteY2465" fmla="*/ 780507 h 2318589"/>
                <a:gd name="connsiteX2466" fmla="*/ 7703842 w 9164601"/>
                <a:gd name="connsiteY2466" fmla="*/ 773183 h 2318589"/>
                <a:gd name="connsiteX2467" fmla="*/ 7705063 w 9164601"/>
                <a:gd name="connsiteY2467" fmla="*/ 768300 h 2318589"/>
                <a:gd name="connsiteX2468" fmla="*/ 7707504 w 9164601"/>
                <a:gd name="connsiteY2468" fmla="*/ 762196 h 2318589"/>
                <a:gd name="connsiteX2469" fmla="*/ 7709946 w 9164601"/>
                <a:gd name="connsiteY2469" fmla="*/ 757313 h 2318589"/>
                <a:gd name="connsiteX2470" fmla="*/ 7711166 w 9164601"/>
                <a:gd name="connsiteY2470" fmla="*/ 754872 h 2318589"/>
                <a:gd name="connsiteX2471" fmla="*/ 7711166 w 9164601"/>
                <a:gd name="connsiteY2471" fmla="*/ 752430 h 2318589"/>
                <a:gd name="connsiteX2472" fmla="*/ 7711166 w 9164601"/>
                <a:gd name="connsiteY2472" fmla="*/ 751210 h 2318589"/>
                <a:gd name="connsiteX2473" fmla="*/ 7708725 w 9164601"/>
                <a:gd name="connsiteY2473" fmla="*/ 753651 h 2318589"/>
                <a:gd name="connsiteX2474" fmla="*/ 7706283 w 9164601"/>
                <a:gd name="connsiteY2474" fmla="*/ 756093 h 2318589"/>
                <a:gd name="connsiteX2475" fmla="*/ 7706283 w 9164601"/>
                <a:gd name="connsiteY2475" fmla="*/ 757313 h 2318589"/>
                <a:gd name="connsiteX2476" fmla="*/ 7705063 w 9164601"/>
                <a:gd name="connsiteY2476" fmla="*/ 758534 h 2318589"/>
                <a:gd name="connsiteX2477" fmla="*/ 7703842 w 9164601"/>
                <a:gd name="connsiteY2477" fmla="*/ 759755 h 2318589"/>
                <a:gd name="connsiteX2478" fmla="*/ 7702621 w 9164601"/>
                <a:gd name="connsiteY2478" fmla="*/ 762196 h 2318589"/>
                <a:gd name="connsiteX2479" fmla="*/ 7701401 w 9164601"/>
                <a:gd name="connsiteY2479" fmla="*/ 764637 h 2318589"/>
                <a:gd name="connsiteX2480" fmla="*/ 7700180 w 9164601"/>
                <a:gd name="connsiteY2480" fmla="*/ 765858 h 2318589"/>
                <a:gd name="connsiteX2481" fmla="*/ 7698959 w 9164601"/>
                <a:gd name="connsiteY2481" fmla="*/ 769520 h 2318589"/>
                <a:gd name="connsiteX2482" fmla="*/ 7697739 w 9164601"/>
                <a:gd name="connsiteY2482" fmla="*/ 769520 h 2318589"/>
                <a:gd name="connsiteX2483" fmla="*/ 7696518 w 9164601"/>
                <a:gd name="connsiteY2483" fmla="*/ 771962 h 2318589"/>
                <a:gd name="connsiteX2484" fmla="*/ 7694076 w 9164601"/>
                <a:gd name="connsiteY2484" fmla="*/ 773183 h 2318589"/>
                <a:gd name="connsiteX2485" fmla="*/ 7691635 w 9164601"/>
                <a:gd name="connsiteY2485" fmla="*/ 774403 h 2318589"/>
                <a:gd name="connsiteX2486" fmla="*/ 7691635 w 9164601"/>
                <a:gd name="connsiteY2486" fmla="*/ 776844 h 2318589"/>
                <a:gd name="connsiteX2487" fmla="*/ 7691635 w 9164601"/>
                <a:gd name="connsiteY2487" fmla="*/ 778065 h 2318589"/>
                <a:gd name="connsiteX2488" fmla="*/ 7689194 w 9164601"/>
                <a:gd name="connsiteY2488" fmla="*/ 781727 h 2318589"/>
                <a:gd name="connsiteX2489" fmla="*/ 7686752 w 9164601"/>
                <a:gd name="connsiteY2489" fmla="*/ 785390 h 2318589"/>
                <a:gd name="connsiteX2490" fmla="*/ 7684311 w 9164601"/>
                <a:gd name="connsiteY2490" fmla="*/ 786610 h 2318589"/>
                <a:gd name="connsiteX2491" fmla="*/ 7683090 w 9164601"/>
                <a:gd name="connsiteY2491" fmla="*/ 786610 h 2318589"/>
                <a:gd name="connsiteX2492" fmla="*/ 7683090 w 9164601"/>
                <a:gd name="connsiteY2492" fmla="*/ 786610 h 2318589"/>
                <a:gd name="connsiteX2493" fmla="*/ 7686752 w 9164601"/>
                <a:gd name="connsiteY2493" fmla="*/ 778065 h 2318589"/>
                <a:gd name="connsiteX2494" fmla="*/ 7689194 w 9164601"/>
                <a:gd name="connsiteY2494" fmla="*/ 774403 h 2318589"/>
                <a:gd name="connsiteX2495" fmla="*/ 7691635 w 9164601"/>
                <a:gd name="connsiteY2495" fmla="*/ 768300 h 2318589"/>
                <a:gd name="connsiteX2496" fmla="*/ 7695297 w 9164601"/>
                <a:gd name="connsiteY2496" fmla="*/ 763417 h 2318589"/>
                <a:gd name="connsiteX2497" fmla="*/ 7695297 w 9164601"/>
                <a:gd name="connsiteY2497" fmla="*/ 756093 h 2318589"/>
                <a:gd name="connsiteX2498" fmla="*/ 7696518 w 9164601"/>
                <a:gd name="connsiteY2498" fmla="*/ 752430 h 2318589"/>
                <a:gd name="connsiteX2499" fmla="*/ 7698959 w 9164601"/>
                <a:gd name="connsiteY2499" fmla="*/ 747548 h 2318589"/>
                <a:gd name="connsiteX2500" fmla="*/ 7701401 w 9164601"/>
                <a:gd name="connsiteY2500" fmla="*/ 742665 h 2318589"/>
                <a:gd name="connsiteX2501" fmla="*/ 7702621 w 9164601"/>
                <a:gd name="connsiteY2501" fmla="*/ 740223 h 2318589"/>
                <a:gd name="connsiteX2502" fmla="*/ 7702621 w 9164601"/>
                <a:gd name="connsiteY2502" fmla="*/ 737782 h 2318589"/>
                <a:gd name="connsiteX2503" fmla="*/ 7701401 w 9164601"/>
                <a:gd name="connsiteY2503" fmla="*/ 736562 h 2318589"/>
                <a:gd name="connsiteX2504" fmla="*/ 7698959 w 9164601"/>
                <a:gd name="connsiteY2504" fmla="*/ 739003 h 2318589"/>
                <a:gd name="connsiteX2505" fmla="*/ 7696518 w 9164601"/>
                <a:gd name="connsiteY2505" fmla="*/ 741444 h 2318589"/>
                <a:gd name="connsiteX2506" fmla="*/ 7696518 w 9164601"/>
                <a:gd name="connsiteY2506" fmla="*/ 742665 h 2318589"/>
                <a:gd name="connsiteX2507" fmla="*/ 7695297 w 9164601"/>
                <a:gd name="connsiteY2507" fmla="*/ 743886 h 2318589"/>
                <a:gd name="connsiteX2508" fmla="*/ 7694076 w 9164601"/>
                <a:gd name="connsiteY2508" fmla="*/ 745106 h 2318589"/>
                <a:gd name="connsiteX2509" fmla="*/ 7692856 w 9164601"/>
                <a:gd name="connsiteY2509" fmla="*/ 747548 h 2318589"/>
                <a:gd name="connsiteX2510" fmla="*/ 7691635 w 9164601"/>
                <a:gd name="connsiteY2510" fmla="*/ 749989 h 2318589"/>
                <a:gd name="connsiteX2511" fmla="*/ 7690414 w 9164601"/>
                <a:gd name="connsiteY2511" fmla="*/ 751210 h 2318589"/>
                <a:gd name="connsiteX2512" fmla="*/ 7690414 w 9164601"/>
                <a:gd name="connsiteY2512" fmla="*/ 753651 h 2318589"/>
                <a:gd name="connsiteX2513" fmla="*/ 7689194 w 9164601"/>
                <a:gd name="connsiteY2513" fmla="*/ 753651 h 2318589"/>
                <a:gd name="connsiteX2514" fmla="*/ 7687973 w 9164601"/>
                <a:gd name="connsiteY2514" fmla="*/ 756093 h 2318589"/>
                <a:gd name="connsiteX2515" fmla="*/ 7686752 w 9164601"/>
                <a:gd name="connsiteY2515" fmla="*/ 757313 h 2318589"/>
                <a:gd name="connsiteX2516" fmla="*/ 7685532 w 9164601"/>
                <a:gd name="connsiteY2516" fmla="*/ 758534 h 2318589"/>
                <a:gd name="connsiteX2517" fmla="*/ 7685532 w 9164601"/>
                <a:gd name="connsiteY2517" fmla="*/ 759755 h 2318589"/>
                <a:gd name="connsiteX2518" fmla="*/ 7685532 w 9164601"/>
                <a:gd name="connsiteY2518" fmla="*/ 760976 h 2318589"/>
                <a:gd name="connsiteX2519" fmla="*/ 7683090 w 9164601"/>
                <a:gd name="connsiteY2519" fmla="*/ 764637 h 2318589"/>
                <a:gd name="connsiteX2520" fmla="*/ 7680649 w 9164601"/>
                <a:gd name="connsiteY2520" fmla="*/ 768300 h 2318589"/>
                <a:gd name="connsiteX2521" fmla="*/ 7679428 w 9164601"/>
                <a:gd name="connsiteY2521" fmla="*/ 769520 h 2318589"/>
                <a:gd name="connsiteX2522" fmla="*/ 7678207 w 9164601"/>
                <a:gd name="connsiteY2522" fmla="*/ 770741 h 2318589"/>
                <a:gd name="connsiteX2523" fmla="*/ 7678207 w 9164601"/>
                <a:gd name="connsiteY2523" fmla="*/ 771962 h 2318589"/>
                <a:gd name="connsiteX2524" fmla="*/ 7676987 w 9164601"/>
                <a:gd name="connsiteY2524" fmla="*/ 773183 h 2318589"/>
                <a:gd name="connsiteX2525" fmla="*/ 7675766 w 9164601"/>
                <a:gd name="connsiteY2525" fmla="*/ 775624 h 2318589"/>
                <a:gd name="connsiteX2526" fmla="*/ 7674545 w 9164601"/>
                <a:gd name="connsiteY2526" fmla="*/ 775624 h 2318589"/>
                <a:gd name="connsiteX2527" fmla="*/ 7674545 w 9164601"/>
                <a:gd name="connsiteY2527" fmla="*/ 776844 h 2318589"/>
                <a:gd name="connsiteX2528" fmla="*/ 7674545 w 9164601"/>
                <a:gd name="connsiteY2528" fmla="*/ 776844 h 2318589"/>
                <a:gd name="connsiteX2529" fmla="*/ 7674545 w 9164601"/>
                <a:gd name="connsiteY2529" fmla="*/ 741444 h 2318589"/>
                <a:gd name="connsiteX2530" fmla="*/ 7674545 w 9164601"/>
                <a:gd name="connsiteY2530" fmla="*/ 778065 h 2318589"/>
                <a:gd name="connsiteX2531" fmla="*/ 7673325 w 9164601"/>
                <a:gd name="connsiteY2531" fmla="*/ 778065 h 2318589"/>
                <a:gd name="connsiteX2532" fmla="*/ 7673325 w 9164601"/>
                <a:gd name="connsiteY2532" fmla="*/ 776844 h 2318589"/>
                <a:gd name="connsiteX2533" fmla="*/ 7672104 w 9164601"/>
                <a:gd name="connsiteY2533" fmla="*/ 776844 h 2318589"/>
                <a:gd name="connsiteX2534" fmla="*/ 7670883 w 9164601"/>
                <a:gd name="connsiteY2534" fmla="*/ 774403 h 2318589"/>
                <a:gd name="connsiteX2535" fmla="*/ 7669662 w 9164601"/>
                <a:gd name="connsiteY2535" fmla="*/ 773183 h 2318589"/>
                <a:gd name="connsiteX2536" fmla="*/ 7669662 w 9164601"/>
                <a:gd name="connsiteY2536" fmla="*/ 771962 h 2318589"/>
                <a:gd name="connsiteX2537" fmla="*/ 7668442 w 9164601"/>
                <a:gd name="connsiteY2537" fmla="*/ 770741 h 2318589"/>
                <a:gd name="connsiteX2538" fmla="*/ 7667221 w 9164601"/>
                <a:gd name="connsiteY2538" fmla="*/ 769520 h 2318589"/>
                <a:gd name="connsiteX2539" fmla="*/ 7664780 w 9164601"/>
                <a:gd name="connsiteY2539" fmla="*/ 765858 h 2318589"/>
                <a:gd name="connsiteX2540" fmla="*/ 7662338 w 9164601"/>
                <a:gd name="connsiteY2540" fmla="*/ 762196 h 2318589"/>
                <a:gd name="connsiteX2541" fmla="*/ 7662338 w 9164601"/>
                <a:gd name="connsiteY2541" fmla="*/ 760976 h 2318589"/>
                <a:gd name="connsiteX2542" fmla="*/ 7662338 w 9164601"/>
                <a:gd name="connsiteY2542" fmla="*/ 759755 h 2318589"/>
                <a:gd name="connsiteX2543" fmla="*/ 7661118 w 9164601"/>
                <a:gd name="connsiteY2543" fmla="*/ 758534 h 2318589"/>
                <a:gd name="connsiteX2544" fmla="*/ 7659897 w 9164601"/>
                <a:gd name="connsiteY2544" fmla="*/ 757313 h 2318589"/>
                <a:gd name="connsiteX2545" fmla="*/ 7658676 w 9164601"/>
                <a:gd name="connsiteY2545" fmla="*/ 754872 h 2318589"/>
                <a:gd name="connsiteX2546" fmla="*/ 7657455 w 9164601"/>
                <a:gd name="connsiteY2546" fmla="*/ 754872 h 2318589"/>
                <a:gd name="connsiteX2547" fmla="*/ 7657455 w 9164601"/>
                <a:gd name="connsiteY2547" fmla="*/ 752430 h 2318589"/>
                <a:gd name="connsiteX2548" fmla="*/ 7656235 w 9164601"/>
                <a:gd name="connsiteY2548" fmla="*/ 751210 h 2318589"/>
                <a:gd name="connsiteX2549" fmla="*/ 7655014 w 9164601"/>
                <a:gd name="connsiteY2549" fmla="*/ 748769 h 2318589"/>
                <a:gd name="connsiteX2550" fmla="*/ 7653793 w 9164601"/>
                <a:gd name="connsiteY2550" fmla="*/ 746327 h 2318589"/>
                <a:gd name="connsiteX2551" fmla="*/ 7652573 w 9164601"/>
                <a:gd name="connsiteY2551" fmla="*/ 745106 h 2318589"/>
                <a:gd name="connsiteX2552" fmla="*/ 7651352 w 9164601"/>
                <a:gd name="connsiteY2552" fmla="*/ 743886 h 2318589"/>
                <a:gd name="connsiteX2553" fmla="*/ 7651352 w 9164601"/>
                <a:gd name="connsiteY2553" fmla="*/ 742665 h 2318589"/>
                <a:gd name="connsiteX2554" fmla="*/ 7648911 w 9164601"/>
                <a:gd name="connsiteY2554" fmla="*/ 740223 h 2318589"/>
                <a:gd name="connsiteX2555" fmla="*/ 7646469 w 9164601"/>
                <a:gd name="connsiteY2555" fmla="*/ 737782 h 2318589"/>
                <a:gd name="connsiteX2556" fmla="*/ 7645248 w 9164601"/>
                <a:gd name="connsiteY2556" fmla="*/ 739003 h 2318589"/>
                <a:gd name="connsiteX2557" fmla="*/ 7645248 w 9164601"/>
                <a:gd name="connsiteY2557" fmla="*/ 741444 h 2318589"/>
                <a:gd name="connsiteX2558" fmla="*/ 7646469 w 9164601"/>
                <a:gd name="connsiteY2558" fmla="*/ 743886 h 2318589"/>
                <a:gd name="connsiteX2559" fmla="*/ 7648911 w 9164601"/>
                <a:gd name="connsiteY2559" fmla="*/ 748769 h 2318589"/>
                <a:gd name="connsiteX2560" fmla="*/ 7651352 w 9164601"/>
                <a:gd name="connsiteY2560" fmla="*/ 753651 h 2318589"/>
                <a:gd name="connsiteX2561" fmla="*/ 7652573 w 9164601"/>
                <a:gd name="connsiteY2561" fmla="*/ 757313 h 2318589"/>
                <a:gd name="connsiteX2562" fmla="*/ 7652573 w 9164601"/>
                <a:gd name="connsiteY2562" fmla="*/ 764637 h 2318589"/>
                <a:gd name="connsiteX2563" fmla="*/ 7656235 w 9164601"/>
                <a:gd name="connsiteY2563" fmla="*/ 769520 h 2318589"/>
                <a:gd name="connsiteX2564" fmla="*/ 7658676 w 9164601"/>
                <a:gd name="connsiteY2564" fmla="*/ 775624 h 2318589"/>
                <a:gd name="connsiteX2565" fmla="*/ 7661118 w 9164601"/>
                <a:gd name="connsiteY2565" fmla="*/ 779286 h 2318589"/>
                <a:gd name="connsiteX2566" fmla="*/ 7664780 w 9164601"/>
                <a:gd name="connsiteY2566" fmla="*/ 787831 h 2318589"/>
                <a:gd name="connsiteX2567" fmla="*/ 7664780 w 9164601"/>
                <a:gd name="connsiteY2567" fmla="*/ 787831 h 2318589"/>
                <a:gd name="connsiteX2568" fmla="*/ 7663559 w 9164601"/>
                <a:gd name="connsiteY2568" fmla="*/ 787831 h 2318589"/>
                <a:gd name="connsiteX2569" fmla="*/ 7661118 w 9164601"/>
                <a:gd name="connsiteY2569" fmla="*/ 786610 h 2318589"/>
                <a:gd name="connsiteX2570" fmla="*/ 7658676 w 9164601"/>
                <a:gd name="connsiteY2570" fmla="*/ 782948 h 2318589"/>
                <a:gd name="connsiteX2571" fmla="*/ 7656235 w 9164601"/>
                <a:gd name="connsiteY2571" fmla="*/ 779286 h 2318589"/>
                <a:gd name="connsiteX2572" fmla="*/ 7656235 w 9164601"/>
                <a:gd name="connsiteY2572" fmla="*/ 778065 h 2318589"/>
                <a:gd name="connsiteX2573" fmla="*/ 7656235 w 9164601"/>
                <a:gd name="connsiteY2573" fmla="*/ 775624 h 2318589"/>
                <a:gd name="connsiteX2574" fmla="*/ 7653793 w 9164601"/>
                <a:gd name="connsiteY2574" fmla="*/ 774403 h 2318589"/>
                <a:gd name="connsiteX2575" fmla="*/ 7651352 w 9164601"/>
                <a:gd name="connsiteY2575" fmla="*/ 773183 h 2318589"/>
                <a:gd name="connsiteX2576" fmla="*/ 7650131 w 9164601"/>
                <a:gd name="connsiteY2576" fmla="*/ 770741 h 2318589"/>
                <a:gd name="connsiteX2577" fmla="*/ 7648911 w 9164601"/>
                <a:gd name="connsiteY2577" fmla="*/ 770741 h 2318589"/>
                <a:gd name="connsiteX2578" fmla="*/ 7647690 w 9164601"/>
                <a:gd name="connsiteY2578" fmla="*/ 767079 h 2318589"/>
                <a:gd name="connsiteX2579" fmla="*/ 7646469 w 9164601"/>
                <a:gd name="connsiteY2579" fmla="*/ 765858 h 2318589"/>
                <a:gd name="connsiteX2580" fmla="*/ 7645248 w 9164601"/>
                <a:gd name="connsiteY2580" fmla="*/ 763417 h 2318589"/>
                <a:gd name="connsiteX2581" fmla="*/ 7644028 w 9164601"/>
                <a:gd name="connsiteY2581" fmla="*/ 760976 h 2318589"/>
                <a:gd name="connsiteX2582" fmla="*/ 7642807 w 9164601"/>
                <a:gd name="connsiteY2582" fmla="*/ 759755 h 2318589"/>
                <a:gd name="connsiteX2583" fmla="*/ 7641586 w 9164601"/>
                <a:gd name="connsiteY2583" fmla="*/ 758534 h 2318589"/>
                <a:gd name="connsiteX2584" fmla="*/ 7641586 w 9164601"/>
                <a:gd name="connsiteY2584" fmla="*/ 757313 h 2318589"/>
                <a:gd name="connsiteX2585" fmla="*/ 7639145 w 9164601"/>
                <a:gd name="connsiteY2585" fmla="*/ 754872 h 2318589"/>
                <a:gd name="connsiteX2586" fmla="*/ 7636704 w 9164601"/>
                <a:gd name="connsiteY2586" fmla="*/ 752430 h 2318589"/>
                <a:gd name="connsiteX2587" fmla="*/ 7636704 w 9164601"/>
                <a:gd name="connsiteY2587" fmla="*/ 753651 h 2318589"/>
                <a:gd name="connsiteX2588" fmla="*/ 7636704 w 9164601"/>
                <a:gd name="connsiteY2588" fmla="*/ 756093 h 2318589"/>
                <a:gd name="connsiteX2589" fmla="*/ 7637924 w 9164601"/>
                <a:gd name="connsiteY2589" fmla="*/ 758534 h 2318589"/>
                <a:gd name="connsiteX2590" fmla="*/ 7640366 w 9164601"/>
                <a:gd name="connsiteY2590" fmla="*/ 763417 h 2318589"/>
                <a:gd name="connsiteX2591" fmla="*/ 7642807 w 9164601"/>
                <a:gd name="connsiteY2591" fmla="*/ 769520 h 2318589"/>
                <a:gd name="connsiteX2592" fmla="*/ 7644028 w 9164601"/>
                <a:gd name="connsiteY2592" fmla="*/ 774403 h 2318589"/>
                <a:gd name="connsiteX2593" fmla="*/ 7645248 w 9164601"/>
                <a:gd name="connsiteY2593" fmla="*/ 781727 h 2318589"/>
                <a:gd name="connsiteX2594" fmla="*/ 7650131 w 9164601"/>
                <a:gd name="connsiteY2594" fmla="*/ 786610 h 2318589"/>
                <a:gd name="connsiteX2595" fmla="*/ 7653793 w 9164601"/>
                <a:gd name="connsiteY2595" fmla="*/ 792714 h 2318589"/>
                <a:gd name="connsiteX2596" fmla="*/ 7657455 w 9164601"/>
                <a:gd name="connsiteY2596" fmla="*/ 796376 h 2318589"/>
                <a:gd name="connsiteX2597" fmla="*/ 7658676 w 9164601"/>
                <a:gd name="connsiteY2597" fmla="*/ 798817 h 2318589"/>
                <a:gd name="connsiteX2598" fmla="*/ 7657455 w 9164601"/>
                <a:gd name="connsiteY2598" fmla="*/ 800038 h 2318589"/>
                <a:gd name="connsiteX2599" fmla="*/ 7655014 w 9164601"/>
                <a:gd name="connsiteY2599" fmla="*/ 800038 h 2318589"/>
                <a:gd name="connsiteX2600" fmla="*/ 7652573 w 9164601"/>
                <a:gd name="connsiteY2600" fmla="*/ 800038 h 2318589"/>
                <a:gd name="connsiteX2601" fmla="*/ 7650131 w 9164601"/>
                <a:gd name="connsiteY2601" fmla="*/ 796376 h 2318589"/>
                <a:gd name="connsiteX2602" fmla="*/ 7645248 w 9164601"/>
                <a:gd name="connsiteY2602" fmla="*/ 793934 h 2318589"/>
                <a:gd name="connsiteX2603" fmla="*/ 7644028 w 9164601"/>
                <a:gd name="connsiteY2603" fmla="*/ 791493 h 2318589"/>
                <a:gd name="connsiteX2604" fmla="*/ 7642807 w 9164601"/>
                <a:gd name="connsiteY2604" fmla="*/ 789052 h 2318589"/>
                <a:gd name="connsiteX2605" fmla="*/ 7640366 w 9164601"/>
                <a:gd name="connsiteY2605" fmla="*/ 789052 h 2318589"/>
                <a:gd name="connsiteX2606" fmla="*/ 7637924 w 9164601"/>
                <a:gd name="connsiteY2606" fmla="*/ 789052 h 2318589"/>
                <a:gd name="connsiteX2607" fmla="*/ 7635483 w 9164601"/>
                <a:gd name="connsiteY2607" fmla="*/ 786610 h 2318589"/>
                <a:gd name="connsiteX2608" fmla="*/ 7634262 w 9164601"/>
                <a:gd name="connsiteY2608" fmla="*/ 787831 h 2318589"/>
                <a:gd name="connsiteX2609" fmla="*/ 7633041 w 9164601"/>
                <a:gd name="connsiteY2609" fmla="*/ 784169 h 2318589"/>
                <a:gd name="connsiteX2610" fmla="*/ 7631821 w 9164601"/>
                <a:gd name="connsiteY2610" fmla="*/ 784169 h 2318589"/>
                <a:gd name="connsiteX2611" fmla="*/ 7630600 w 9164601"/>
                <a:gd name="connsiteY2611" fmla="*/ 781727 h 2318589"/>
                <a:gd name="connsiteX2612" fmla="*/ 7629379 w 9164601"/>
                <a:gd name="connsiteY2612" fmla="*/ 779286 h 2318589"/>
                <a:gd name="connsiteX2613" fmla="*/ 7628159 w 9164601"/>
                <a:gd name="connsiteY2613" fmla="*/ 778065 h 2318589"/>
                <a:gd name="connsiteX2614" fmla="*/ 7626938 w 9164601"/>
                <a:gd name="connsiteY2614" fmla="*/ 775624 h 2318589"/>
                <a:gd name="connsiteX2615" fmla="*/ 7625717 w 9164601"/>
                <a:gd name="connsiteY2615" fmla="*/ 773183 h 2318589"/>
                <a:gd name="connsiteX2616" fmla="*/ 7622055 w 9164601"/>
                <a:gd name="connsiteY2616" fmla="*/ 770741 h 2318589"/>
                <a:gd name="connsiteX2617" fmla="*/ 7618393 w 9164601"/>
                <a:gd name="connsiteY2617" fmla="*/ 767079 h 2318589"/>
                <a:gd name="connsiteX2618" fmla="*/ 7618393 w 9164601"/>
                <a:gd name="connsiteY2618" fmla="*/ 769520 h 2318589"/>
                <a:gd name="connsiteX2619" fmla="*/ 7619614 w 9164601"/>
                <a:gd name="connsiteY2619" fmla="*/ 771962 h 2318589"/>
                <a:gd name="connsiteX2620" fmla="*/ 7622055 w 9164601"/>
                <a:gd name="connsiteY2620" fmla="*/ 774403 h 2318589"/>
                <a:gd name="connsiteX2621" fmla="*/ 7625717 w 9164601"/>
                <a:gd name="connsiteY2621" fmla="*/ 780507 h 2318589"/>
                <a:gd name="connsiteX2622" fmla="*/ 7630600 w 9164601"/>
                <a:gd name="connsiteY2622" fmla="*/ 786610 h 2318589"/>
                <a:gd name="connsiteX2623" fmla="*/ 7633041 w 9164601"/>
                <a:gd name="connsiteY2623" fmla="*/ 791493 h 2318589"/>
                <a:gd name="connsiteX2624" fmla="*/ 7636704 w 9164601"/>
                <a:gd name="connsiteY2624" fmla="*/ 800038 h 2318589"/>
                <a:gd name="connsiteX2625" fmla="*/ 7642807 w 9164601"/>
                <a:gd name="connsiteY2625" fmla="*/ 803700 h 2318589"/>
                <a:gd name="connsiteX2626" fmla="*/ 7650131 w 9164601"/>
                <a:gd name="connsiteY2626" fmla="*/ 808583 h 2318589"/>
                <a:gd name="connsiteX2627" fmla="*/ 7655014 w 9164601"/>
                <a:gd name="connsiteY2627" fmla="*/ 812245 h 2318589"/>
                <a:gd name="connsiteX2628" fmla="*/ 7658676 w 9164601"/>
                <a:gd name="connsiteY2628" fmla="*/ 815907 h 2318589"/>
                <a:gd name="connsiteX2629" fmla="*/ 7658676 w 9164601"/>
                <a:gd name="connsiteY2629" fmla="*/ 815907 h 2318589"/>
                <a:gd name="connsiteX2630" fmla="*/ 7655014 w 9164601"/>
                <a:gd name="connsiteY2630" fmla="*/ 815907 h 2318589"/>
                <a:gd name="connsiteX2631" fmla="*/ 7650131 w 9164601"/>
                <a:gd name="connsiteY2631" fmla="*/ 813466 h 2318589"/>
                <a:gd name="connsiteX2632" fmla="*/ 7645248 w 9164601"/>
                <a:gd name="connsiteY2632" fmla="*/ 811024 h 2318589"/>
                <a:gd name="connsiteX2633" fmla="*/ 7644028 w 9164601"/>
                <a:gd name="connsiteY2633" fmla="*/ 809804 h 2318589"/>
                <a:gd name="connsiteX2634" fmla="*/ 7642807 w 9164601"/>
                <a:gd name="connsiteY2634" fmla="*/ 807362 h 2318589"/>
                <a:gd name="connsiteX2635" fmla="*/ 7640366 w 9164601"/>
                <a:gd name="connsiteY2635" fmla="*/ 807362 h 2318589"/>
                <a:gd name="connsiteX2636" fmla="*/ 7637924 w 9164601"/>
                <a:gd name="connsiteY2636" fmla="*/ 807362 h 2318589"/>
                <a:gd name="connsiteX2637" fmla="*/ 7634262 w 9164601"/>
                <a:gd name="connsiteY2637" fmla="*/ 804921 h 2318589"/>
                <a:gd name="connsiteX2638" fmla="*/ 7633041 w 9164601"/>
                <a:gd name="connsiteY2638" fmla="*/ 806141 h 2318589"/>
                <a:gd name="connsiteX2639" fmla="*/ 7630600 w 9164601"/>
                <a:gd name="connsiteY2639" fmla="*/ 802479 h 2318589"/>
                <a:gd name="connsiteX2640" fmla="*/ 7628159 w 9164601"/>
                <a:gd name="connsiteY2640" fmla="*/ 802479 h 2318589"/>
                <a:gd name="connsiteX2641" fmla="*/ 7625717 w 9164601"/>
                <a:gd name="connsiteY2641" fmla="*/ 801259 h 2318589"/>
                <a:gd name="connsiteX2642" fmla="*/ 7623276 w 9164601"/>
                <a:gd name="connsiteY2642" fmla="*/ 800038 h 2318589"/>
                <a:gd name="connsiteX2643" fmla="*/ 7620834 w 9164601"/>
                <a:gd name="connsiteY2643" fmla="*/ 800038 h 2318589"/>
                <a:gd name="connsiteX2644" fmla="*/ 7618393 w 9164601"/>
                <a:gd name="connsiteY2644" fmla="*/ 798817 h 2318589"/>
                <a:gd name="connsiteX2645" fmla="*/ 7617172 w 9164601"/>
                <a:gd name="connsiteY2645" fmla="*/ 797597 h 2318589"/>
                <a:gd name="connsiteX2646" fmla="*/ 7612290 w 9164601"/>
                <a:gd name="connsiteY2646" fmla="*/ 796376 h 2318589"/>
                <a:gd name="connsiteX2647" fmla="*/ 7607407 w 9164601"/>
                <a:gd name="connsiteY2647" fmla="*/ 795155 h 2318589"/>
                <a:gd name="connsiteX2648" fmla="*/ 7607407 w 9164601"/>
                <a:gd name="connsiteY2648" fmla="*/ 797597 h 2318589"/>
                <a:gd name="connsiteX2649" fmla="*/ 7608627 w 9164601"/>
                <a:gd name="connsiteY2649" fmla="*/ 800038 h 2318589"/>
                <a:gd name="connsiteX2650" fmla="*/ 7611069 w 9164601"/>
                <a:gd name="connsiteY2650" fmla="*/ 801259 h 2318589"/>
                <a:gd name="connsiteX2651" fmla="*/ 7617172 w 9164601"/>
                <a:gd name="connsiteY2651" fmla="*/ 804921 h 2318589"/>
                <a:gd name="connsiteX2652" fmla="*/ 7623276 w 9164601"/>
                <a:gd name="connsiteY2652" fmla="*/ 809804 h 2318589"/>
                <a:gd name="connsiteX2653" fmla="*/ 7626938 w 9164601"/>
                <a:gd name="connsiteY2653" fmla="*/ 814686 h 2318589"/>
                <a:gd name="connsiteX2654" fmla="*/ 7631821 w 9164601"/>
                <a:gd name="connsiteY2654" fmla="*/ 823231 h 2318589"/>
                <a:gd name="connsiteX2655" fmla="*/ 7639145 w 9164601"/>
                <a:gd name="connsiteY2655" fmla="*/ 824452 h 2318589"/>
                <a:gd name="connsiteX2656" fmla="*/ 7646469 w 9164601"/>
                <a:gd name="connsiteY2656" fmla="*/ 828114 h 2318589"/>
                <a:gd name="connsiteX2657" fmla="*/ 7651352 w 9164601"/>
                <a:gd name="connsiteY2657" fmla="*/ 830555 h 2318589"/>
                <a:gd name="connsiteX2658" fmla="*/ 7656235 w 9164601"/>
                <a:gd name="connsiteY2658" fmla="*/ 835438 h 2318589"/>
                <a:gd name="connsiteX2659" fmla="*/ 7655014 w 9164601"/>
                <a:gd name="connsiteY2659" fmla="*/ 837880 h 2318589"/>
                <a:gd name="connsiteX2660" fmla="*/ 7652573 w 9164601"/>
                <a:gd name="connsiteY2660" fmla="*/ 839100 h 2318589"/>
                <a:gd name="connsiteX2661" fmla="*/ 7647690 w 9164601"/>
                <a:gd name="connsiteY2661" fmla="*/ 837880 h 2318589"/>
                <a:gd name="connsiteX2662" fmla="*/ 7642807 w 9164601"/>
                <a:gd name="connsiteY2662" fmla="*/ 836659 h 2318589"/>
                <a:gd name="connsiteX2663" fmla="*/ 7641586 w 9164601"/>
                <a:gd name="connsiteY2663" fmla="*/ 835438 h 2318589"/>
                <a:gd name="connsiteX2664" fmla="*/ 7640366 w 9164601"/>
                <a:gd name="connsiteY2664" fmla="*/ 834218 h 2318589"/>
                <a:gd name="connsiteX2665" fmla="*/ 7637924 w 9164601"/>
                <a:gd name="connsiteY2665" fmla="*/ 834218 h 2318589"/>
                <a:gd name="connsiteX2666" fmla="*/ 7635483 w 9164601"/>
                <a:gd name="connsiteY2666" fmla="*/ 834218 h 2318589"/>
                <a:gd name="connsiteX2667" fmla="*/ 7631821 w 9164601"/>
                <a:gd name="connsiteY2667" fmla="*/ 831776 h 2318589"/>
                <a:gd name="connsiteX2668" fmla="*/ 7630600 w 9164601"/>
                <a:gd name="connsiteY2668" fmla="*/ 832997 h 2318589"/>
                <a:gd name="connsiteX2669" fmla="*/ 7628159 w 9164601"/>
                <a:gd name="connsiteY2669" fmla="*/ 829335 h 2318589"/>
                <a:gd name="connsiteX2670" fmla="*/ 7625717 w 9164601"/>
                <a:gd name="connsiteY2670" fmla="*/ 829335 h 2318589"/>
                <a:gd name="connsiteX2671" fmla="*/ 7623276 w 9164601"/>
                <a:gd name="connsiteY2671" fmla="*/ 828114 h 2318589"/>
                <a:gd name="connsiteX2672" fmla="*/ 7620834 w 9164601"/>
                <a:gd name="connsiteY2672" fmla="*/ 826893 h 2318589"/>
                <a:gd name="connsiteX2673" fmla="*/ 7618393 w 9164601"/>
                <a:gd name="connsiteY2673" fmla="*/ 826893 h 2318589"/>
                <a:gd name="connsiteX2674" fmla="*/ 7615952 w 9164601"/>
                <a:gd name="connsiteY2674" fmla="*/ 825673 h 2318589"/>
                <a:gd name="connsiteX2675" fmla="*/ 7614731 w 9164601"/>
                <a:gd name="connsiteY2675" fmla="*/ 824452 h 2318589"/>
                <a:gd name="connsiteX2676" fmla="*/ 7612290 w 9164601"/>
                <a:gd name="connsiteY2676" fmla="*/ 824452 h 2318589"/>
                <a:gd name="connsiteX2677" fmla="*/ 7612290 w 9164601"/>
                <a:gd name="connsiteY2677" fmla="*/ 824452 h 2318589"/>
                <a:gd name="connsiteX2678" fmla="*/ 7608627 w 9164601"/>
                <a:gd name="connsiteY2678" fmla="*/ 819569 h 2318589"/>
                <a:gd name="connsiteX2679" fmla="*/ 7606186 w 9164601"/>
                <a:gd name="connsiteY2679" fmla="*/ 818348 h 2318589"/>
                <a:gd name="connsiteX2680" fmla="*/ 7606186 w 9164601"/>
                <a:gd name="connsiteY2680" fmla="*/ 813466 h 2318589"/>
                <a:gd name="connsiteX2681" fmla="*/ 7603745 w 9164601"/>
                <a:gd name="connsiteY2681" fmla="*/ 815907 h 2318589"/>
                <a:gd name="connsiteX2682" fmla="*/ 7603745 w 9164601"/>
                <a:gd name="connsiteY2682" fmla="*/ 820790 h 2318589"/>
                <a:gd name="connsiteX2683" fmla="*/ 7604965 w 9164601"/>
                <a:gd name="connsiteY2683" fmla="*/ 825673 h 2318589"/>
                <a:gd name="connsiteX2684" fmla="*/ 7607407 w 9164601"/>
                <a:gd name="connsiteY2684" fmla="*/ 828114 h 2318589"/>
                <a:gd name="connsiteX2685" fmla="*/ 7606186 w 9164601"/>
                <a:gd name="connsiteY2685" fmla="*/ 828114 h 2318589"/>
                <a:gd name="connsiteX2686" fmla="*/ 7607407 w 9164601"/>
                <a:gd name="connsiteY2686" fmla="*/ 830555 h 2318589"/>
                <a:gd name="connsiteX2687" fmla="*/ 7609848 w 9164601"/>
                <a:gd name="connsiteY2687" fmla="*/ 831776 h 2318589"/>
                <a:gd name="connsiteX2688" fmla="*/ 7609848 w 9164601"/>
                <a:gd name="connsiteY2688" fmla="*/ 831776 h 2318589"/>
                <a:gd name="connsiteX2689" fmla="*/ 7611069 w 9164601"/>
                <a:gd name="connsiteY2689" fmla="*/ 835438 h 2318589"/>
                <a:gd name="connsiteX2690" fmla="*/ 7614731 w 9164601"/>
                <a:gd name="connsiteY2690" fmla="*/ 839100 h 2318589"/>
                <a:gd name="connsiteX2691" fmla="*/ 7618393 w 9164601"/>
                <a:gd name="connsiteY2691" fmla="*/ 842762 h 2318589"/>
                <a:gd name="connsiteX2692" fmla="*/ 7622055 w 9164601"/>
                <a:gd name="connsiteY2692" fmla="*/ 847645 h 2318589"/>
                <a:gd name="connsiteX2693" fmla="*/ 7628159 w 9164601"/>
                <a:gd name="connsiteY2693" fmla="*/ 857411 h 2318589"/>
                <a:gd name="connsiteX2694" fmla="*/ 7636704 w 9164601"/>
                <a:gd name="connsiteY2694" fmla="*/ 859852 h 2318589"/>
                <a:gd name="connsiteX2695" fmla="*/ 7645248 w 9164601"/>
                <a:gd name="connsiteY2695" fmla="*/ 864735 h 2318589"/>
                <a:gd name="connsiteX2696" fmla="*/ 7651352 w 9164601"/>
                <a:gd name="connsiteY2696" fmla="*/ 868397 h 2318589"/>
                <a:gd name="connsiteX2697" fmla="*/ 7658676 w 9164601"/>
                <a:gd name="connsiteY2697" fmla="*/ 874501 h 2318589"/>
                <a:gd name="connsiteX2698" fmla="*/ 7657455 w 9164601"/>
                <a:gd name="connsiteY2698" fmla="*/ 875721 h 2318589"/>
                <a:gd name="connsiteX2699" fmla="*/ 7653793 w 9164601"/>
                <a:gd name="connsiteY2699" fmla="*/ 875721 h 2318589"/>
                <a:gd name="connsiteX2700" fmla="*/ 7648911 w 9164601"/>
                <a:gd name="connsiteY2700" fmla="*/ 873280 h 2318589"/>
                <a:gd name="connsiteX2701" fmla="*/ 7642807 w 9164601"/>
                <a:gd name="connsiteY2701" fmla="*/ 872059 h 2318589"/>
                <a:gd name="connsiteX2702" fmla="*/ 7641586 w 9164601"/>
                <a:gd name="connsiteY2702" fmla="*/ 870839 h 2318589"/>
                <a:gd name="connsiteX2703" fmla="*/ 7640366 w 9164601"/>
                <a:gd name="connsiteY2703" fmla="*/ 869618 h 2318589"/>
                <a:gd name="connsiteX2704" fmla="*/ 7637924 w 9164601"/>
                <a:gd name="connsiteY2704" fmla="*/ 869618 h 2318589"/>
                <a:gd name="connsiteX2705" fmla="*/ 7635483 w 9164601"/>
                <a:gd name="connsiteY2705" fmla="*/ 869618 h 2318589"/>
                <a:gd name="connsiteX2706" fmla="*/ 7631821 w 9164601"/>
                <a:gd name="connsiteY2706" fmla="*/ 868397 h 2318589"/>
                <a:gd name="connsiteX2707" fmla="*/ 7630600 w 9164601"/>
                <a:gd name="connsiteY2707" fmla="*/ 869618 h 2318589"/>
                <a:gd name="connsiteX2708" fmla="*/ 7628159 w 9164601"/>
                <a:gd name="connsiteY2708" fmla="*/ 867176 h 2318589"/>
                <a:gd name="connsiteX2709" fmla="*/ 7626938 w 9164601"/>
                <a:gd name="connsiteY2709" fmla="*/ 868397 h 2318589"/>
                <a:gd name="connsiteX2710" fmla="*/ 7624497 w 9164601"/>
                <a:gd name="connsiteY2710" fmla="*/ 867176 h 2318589"/>
                <a:gd name="connsiteX2711" fmla="*/ 7622055 w 9164601"/>
                <a:gd name="connsiteY2711" fmla="*/ 865956 h 2318589"/>
                <a:gd name="connsiteX2712" fmla="*/ 7619614 w 9164601"/>
                <a:gd name="connsiteY2712" fmla="*/ 865956 h 2318589"/>
                <a:gd name="connsiteX2713" fmla="*/ 7618393 w 9164601"/>
                <a:gd name="connsiteY2713" fmla="*/ 864735 h 2318589"/>
                <a:gd name="connsiteX2714" fmla="*/ 7617172 w 9164601"/>
                <a:gd name="connsiteY2714" fmla="*/ 863514 h 2318589"/>
                <a:gd name="connsiteX2715" fmla="*/ 7613510 w 9164601"/>
                <a:gd name="connsiteY2715" fmla="*/ 861073 h 2318589"/>
                <a:gd name="connsiteX2716" fmla="*/ 7609848 w 9164601"/>
                <a:gd name="connsiteY2716" fmla="*/ 857411 h 2318589"/>
                <a:gd name="connsiteX2717" fmla="*/ 7608627 w 9164601"/>
                <a:gd name="connsiteY2717" fmla="*/ 859852 h 2318589"/>
                <a:gd name="connsiteX2718" fmla="*/ 7609848 w 9164601"/>
                <a:gd name="connsiteY2718" fmla="*/ 863514 h 2318589"/>
                <a:gd name="connsiteX2719" fmla="*/ 7612290 w 9164601"/>
                <a:gd name="connsiteY2719" fmla="*/ 865956 h 2318589"/>
                <a:gd name="connsiteX2720" fmla="*/ 7614731 w 9164601"/>
                <a:gd name="connsiteY2720" fmla="*/ 867176 h 2318589"/>
                <a:gd name="connsiteX2721" fmla="*/ 7618393 w 9164601"/>
                <a:gd name="connsiteY2721" fmla="*/ 870839 h 2318589"/>
                <a:gd name="connsiteX2722" fmla="*/ 7622055 w 9164601"/>
                <a:gd name="connsiteY2722" fmla="*/ 873280 h 2318589"/>
                <a:gd name="connsiteX2723" fmla="*/ 7625717 w 9164601"/>
                <a:gd name="connsiteY2723" fmla="*/ 875721 h 2318589"/>
                <a:gd name="connsiteX2724" fmla="*/ 7629379 w 9164601"/>
                <a:gd name="connsiteY2724" fmla="*/ 879383 h 2318589"/>
                <a:gd name="connsiteX2725" fmla="*/ 7630600 w 9164601"/>
                <a:gd name="connsiteY2725" fmla="*/ 881825 h 2318589"/>
                <a:gd name="connsiteX2726" fmla="*/ 7629379 w 9164601"/>
                <a:gd name="connsiteY2726" fmla="*/ 883046 h 2318589"/>
                <a:gd name="connsiteX2727" fmla="*/ 7626938 w 9164601"/>
                <a:gd name="connsiteY2727" fmla="*/ 879383 h 2318589"/>
                <a:gd name="connsiteX2728" fmla="*/ 7624497 w 9164601"/>
                <a:gd name="connsiteY2728" fmla="*/ 879383 h 2318589"/>
                <a:gd name="connsiteX2729" fmla="*/ 7622055 w 9164601"/>
                <a:gd name="connsiteY2729" fmla="*/ 878163 h 2318589"/>
                <a:gd name="connsiteX2730" fmla="*/ 7619614 w 9164601"/>
                <a:gd name="connsiteY2730" fmla="*/ 876942 h 2318589"/>
                <a:gd name="connsiteX2731" fmla="*/ 7617172 w 9164601"/>
                <a:gd name="connsiteY2731" fmla="*/ 876942 h 2318589"/>
                <a:gd name="connsiteX2732" fmla="*/ 7614731 w 9164601"/>
                <a:gd name="connsiteY2732" fmla="*/ 875721 h 2318589"/>
                <a:gd name="connsiteX2733" fmla="*/ 7613510 w 9164601"/>
                <a:gd name="connsiteY2733" fmla="*/ 874501 h 2318589"/>
                <a:gd name="connsiteX2734" fmla="*/ 7608627 w 9164601"/>
                <a:gd name="connsiteY2734" fmla="*/ 873280 h 2318589"/>
                <a:gd name="connsiteX2735" fmla="*/ 7603745 w 9164601"/>
                <a:gd name="connsiteY2735" fmla="*/ 872059 h 2318589"/>
                <a:gd name="connsiteX2736" fmla="*/ 7603745 w 9164601"/>
                <a:gd name="connsiteY2736" fmla="*/ 874501 h 2318589"/>
                <a:gd name="connsiteX2737" fmla="*/ 7604965 w 9164601"/>
                <a:gd name="connsiteY2737" fmla="*/ 876942 h 2318589"/>
                <a:gd name="connsiteX2738" fmla="*/ 7607407 w 9164601"/>
                <a:gd name="connsiteY2738" fmla="*/ 878163 h 2318589"/>
                <a:gd name="connsiteX2739" fmla="*/ 7613510 w 9164601"/>
                <a:gd name="connsiteY2739" fmla="*/ 881825 h 2318589"/>
                <a:gd name="connsiteX2740" fmla="*/ 7620834 w 9164601"/>
                <a:gd name="connsiteY2740" fmla="*/ 886708 h 2318589"/>
                <a:gd name="connsiteX2741" fmla="*/ 7624497 w 9164601"/>
                <a:gd name="connsiteY2741" fmla="*/ 891590 h 2318589"/>
                <a:gd name="connsiteX2742" fmla="*/ 7629379 w 9164601"/>
                <a:gd name="connsiteY2742" fmla="*/ 900135 h 2318589"/>
                <a:gd name="connsiteX2743" fmla="*/ 7630600 w 9164601"/>
                <a:gd name="connsiteY2743" fmla="*/ 900135 h 2318589"/>
                <a:gd name="connsiteX2744" fmla="*/ 7630600 w 9164601"/>
                <a:gd name="connsiteY2744" fmla="*/ 900135 h 2318589"/>
                <a:gd name="connsiteX2745" fmla="*/ 7626938 w 9164601"/>
                <a:gd name="connsiteY2745" fmla="*/ 900135 h 2318589"/>
                <a:gd name="connsiteX2746" fmla="*/ 7623276 w 9164601"/>
                <a:gd name="connsiteY2746" fmla="*/ 897694 h 2318589"/>
                <a:gd name="connsiteX2747" fmla="*/ 7622055 w 9164601"/>
                <a:gd name="connsiteY2747" fmla="*/ 898915 h 2318589"/>
                <a:gd name="connsiteX2748" fmla="*/ 7619614 w 9164601"/>
                <a:gd name="connsiteY2748" fmla="*/ 895253 h 2318589"/>
                <a:gd name="connsiteX2749" fmla="*/ 7617172 w 9164601"/>
                <a:gd name="connsiteY2749" fmla="*/ 895253 h 2318589"/>
                <a:gd name="connsiteX2750" fmla="*/ 7614731 w 9164601"/>
                <a:gd name="connsiteY2750" fmla="*/ 894032 h 2318589"/>
                <a:gd name="connsiteX2751" fmla="*/ 7612290 w 9164601"/>
                <a:gd name="connsiteY2751" fmla="*/ 892811 h 2318589"/>
                <a:gd name="connsiteX2752" fmla="*/ 7609848 w 9164601"/>
                <a:gd name="connsiteY2752" fmla="*/ 892811 h 2318589"/>
                <a:gd name="connsiteX2753" fmla="*/ 7607407 w 9164601"/>
                <a:gd name="connsiteY2753" fmla="*/ 891590 h 2318589"/>
                <a:gd name="connsiteX2754" fmla="*/ 7606186 w 9164601"/>
                <a:gd name="connsiteY2754" fmla="*/ 889149 h 2318589"/>
                <a:gd name="connsiteX2755" fmla="*/ 7601303 w 9164601"/>
                <a:gd name="connsiteY2755" fmla="*/ 886708 h 2318589"/>
                <a:gd name="connsiteX2756" fmla="*/ 7596420 w 9164601"/>
                <a:gd name="connsiteY2756" fmla="*/ 883046 h 2318589"/>
                <a:gd name="connsiteX2757" fmla="*/ 7596420 w 9164601"/>
                <a:gd name="connsiteY2757" fmla="*/ 885487 h 2318589"/>
                <a:gd name="connsiteX2758" fmla="*/ 7597641 w 9164601"/>
                <a:gd name="connsiteY2758" fmla="*/ 889149 h 2318589"/>
                <a:gd name="connsiteX2759" fmla="*/ 7600083 w 9164601"/>
                <a:gd name="connsiteY2759" fmla="*/ 891590 h 2318589"/>
                <a:gd name="connsiteX2760" fmla="*/ 7606186 w 9164601"/>
                <a:gd name="connsiteY2760" fmla="*/ 897694 h 2318589"/>
                <a:gd name="connsiteX2761" fmla="*/ 7609848 w 9164601"/>
                <a:gd name="connsiteY2761" fmla="*/ 900135 h 2318589"/>
                <a:gd name="connsiteX2762" fmla="*/ 7613510 w 9164601"/>
                <a:gd name="connsiteY2762" fmla="*/ 902577 h 2318589"/>
                <a:gd name="connsiteX2763" fmla="*/ 7618393 w 9164601"/>
                <a:gd name="connsiteY2763" fmla="*/ 907460 h 2318589"/>
                <a:gd name="connsiteX2764" fmla="*/ 7619614 w 9164601"/>
                <a:gd name="connsiteY2764" fmla="*/ 909901 h 2318589"/>
                <a:gd name="connsiteX2765" fmla="*/ 7618393 w 9164601"/>
                <a:gd name="connsiteY2765" fmla="*/ 911122 h 2318589"/>
                <a:gd name="connsiteX2766" fmla="*/ 7614731 w 9164601"/>
                <a:gd name="connsiteY2766" fmla="*/ 908680 h 2318589"/>
                <a:gd name="connsiteX2767" fmla="*/ 7612290 w 9164601"/>
                <a:gd name="connsiteY2767" fmla="*/ 909901 h 2318589"/>
                <a:gd name="connsiteX2768" fmla="*/ 7609848 w 9164601"/>
                <a:gd name="connsiteY2768" fmla="*/ 908680 h 2318589"/>
                <a:gd name="connsiteX2769" fmla="*/ 7607407 w 9164601"/>
                <a:gd name="connsiteY2769" fmla="*/ 907460 h 2318589"/>
                <a:gd name="connsiteX2770" fmla="*/ 7604965 w 9164601"/>
                <a:gd name="connsiteY2770" fmla="*/ 907460 h 2318589"/>
                <a:gd name="connsiteX2771" fmla="*/ 7602524 w 9164601"/>
                <a:gd name="connsiteY2771" fmla="*/ 906239 h 2318589"/>
                <a:gd name="connsiteX2772" fmla="*/ 7600083 w 9164601"/>
                <a:gd name="connsiteY2772" fmla="*/ 905018 h 2318589"/>
                <a:gd name="connsiteX2773" fmla="*/ 7595200 w 9164601"/>
                <a:gd name="connsiteY2773" fmla="*/ 905018 h 2318589"/>
                <a:gd name="connsiteX2774" fmla="*/ 7590317 w 9164601"/>
                <a:gd name="connsiteY2774" fmla="*/ 906239 h 2318589"/>
                <a:gd name="connsiteX2775" fmla="*/ 7591538 w 9164601"/>
                <a:gd name="connsiteY2775" fmla="*/ 908680 h 2318589"/>
                <a:gd name="connsiteX2776" fmla="*/ 7593979 w 9164601"/>
                <a:gd name="connsiteY2776" fmla="*/ 909901 h 2318589"/>
                <a:gd name="connsiteX2777" fmla="*/ 7597641 w 9164601"/>
                <a:gd name="connsiteY2777" fmla="*/ 909901 h 2318589"/>
                <a:gd name="connsiteX2778" fmla="*/ 7604965 w 9164601"/>
                <a:gd name="connsiteY2778" fmla="*/ 912342 h 2318589"/>
                <a:gd name="connsiteX2779" fmla="*/ 7612290 w 9164601"/>
                <a:gd name="connsiteY2779" fmla="*/ 916004 h 2318589"/>
                <a:gd name="connsiteX2780" fmla="*/ 7617172 w 9164601"/>
                <a:gd name="connsiteY2780" fmla="*/ 919667 h 2318589"/>
                <a:gd name="connsiteX2781" fmla="*/ 7624497 w 9164601"/>
                <a:gd name="connsiteY2781" fmla="*/ 926991 h 2318589"/>
                <a:gd name="connsiteX2782" fmla="*/ 7633041 w 9164601"/>
                <a:gd name="connsiteY2782" fmla="*/ 926991 h 2318589"/>
                <a:gd name="connsiteX2783" fmla="*/ 7641586 w 9164601"/>
                <a:gd name="connsiteY2783" fmla="*/ 930653 h 2318589"/>
                <a:gd name="connsiteX2784" fmla="*/ 7647690 w 9164601"/>
                <a:gd name="connsiteY2784" fmla="*/ 933094 h 2318589"/>
                <a:gd name="connsiteX2785" fmla="*/ 7658676 w 9164601"/>
                <a:gd name="connsiteY2785" fmla="*/ 939198 h 2318589"/>
                <a:gd name="connsiteX2786" fmla="*/ 7659897 w 9164601"/>
                <a:gd name="connsiteY2786" fmla="*/ 939198 h 2318589"/>
                <a:gd name="connsiteX2787" fmla="*/ 7659897 w 9164601"/>
                <a:gd name="connsiteY2787" fmla="*/ 940418 h 2318589"/>
                <a:gd name="connsiteX2788" fmla="*/ 7656235 w 9164601"/>
                <a:gd name="connsiteY2788" fmla="*/ 942860 h 2318589"/>
                <a:gd name="connsiteX2789" fmla="*/ 7655014 w 9164601"/>
                <a:gd name="connsiteY2789" fmla="*/ 941639 h 2318589"/>
                <a:gd name="connsiteX2790" fmla="*/ 7651352 w 9164601"/>
                <a:gd name="connsiteY2790" fmla="*/ 942860 h 2318589"/>
                <a:gd name="connsiteX2791" fmla="*/ 7647690 w 9164601"/>
                <a:gd name="connsiteY2791" fmla="*/ 944081 h 2318589"/>
                <a:gd name="connsiteX2792" fmla="*/ 7640366 w 9164601"/>
                <a:gd name="connsiteY2792" fmla="*/ 942860 h 2318589"/>
                <a:gd name="connsiteX2793" fmla="*/ 7633041 w 9164601"/>
                <a:gd name="connsiteY2793" fmla="*/ 942860 h 2318589"/>
                <a:gd name="connsiteX2794" fmla="*/ 7630600 w 9164601"/>
                <a:gd name="connsiteY2794" fmla="*/ 941639 h 2318589"/>
                <a:gd name="connsiteX2795" fmla="*/ 7628159 w 9164601"/>
                <a:gd name="connsiteY2795" fmla="*/ 940418 h 2318589"/>
                <a:gd name="connsiteX2796" fmla="*/ 7624497 w 9164601"/>
                <a:gd name="connsiteY2796" fmla="*/ 941639 h 2318589"/>
                <a:gd name="connsiteX2797" fmla="*/ 7620834 w 9164601"/>
                <a:gd name="connsiteY2797" fmla="*/ 942860 h 2318589"/>
                <a:gd name="connsiteX2798" fmla="*/ 7615952 w 9164601"/>
                <a:gd name="connsiteY2798" fmla="*/ 941639 h 2318589"/>
                <a:gd name="connsiteX2799" fmla="*/ 7614731 w 9164601"/>
                <a:gd name="connsiteY2799" fmla="*/ 944081 h 2318589"/>
                <a:gd name="connsiteX2800" fmla="*/ 7611069 w 9164601"/>
                <a:gd name="connsiteY2800" fmla="*/ 941639 h 2318589"/>
                <a:gd name="connsiteX2801" fmla="*/ 7608627 w 9164601"/>
                <a:gd name="connsiteY2801" fmla="*/ 942860 h 2318589"/>
                <a:gd name="connsiteX2802" fmla="*/ 7604965 w 9164601"/>
                <a:gd name="connsiteY2802" fmla="*/ 941639 h 2318589"/>
                <a:gd name="connsiteX2803" fmla="*/ 7601303 w 9164601"/>
                <a:gd name="connsiteY2803" fmla="*/ 940418 h 2318589"/>
                <a:gd name="connsiteX2804" fmla="*/ 7598862 w 9164601"/>
                <a:gd name="connsiteY2804" fmla="*/ 940418 h 2318589"/>
                <a:gd name="connsiteX2805" fmla="*/ 7596420 w 9164601"/>
                <a:gd name="connsiteY2805" fmla="*/ 939198 h 2318589"/>
                <a:gd name="connsiteX2806" fmla="*/ 7593979 w 9164601"/>
                <a:gd name="connsiteY2806" fmla="*/ 937977 h 2318589"/>
                <a:gd name="connsiteX2807" fmla="*/ 7587876 w 9164601"/>
                <a:gd name="connsiteY2807" fmla="*/ 937977 h 2318589"/>
                <a:gd name="connsiteX2808" fmla="*/ 7581772 w 9164601"/>
                <a:gd name="connsiteY2808" fmla="*/ 939198 h 2318589"/>
                <a:gd name="connsiteX2809" fmla="*/ 7582993 w 9164601"/>
                <a:gd name="connsiteY2809" fmla="*/ 941639 h 2318589"/>
                <a:gd name="connsiteX2810" fmla="*/ 7585434 w 9164601"/>
                <a:gd name="connsiteY2810" fmla="*/ 944081 h 2318589"/>
                <a:gd name="connsiteX2811" fmla="*/ 7589096 w 9164601"/>
                <a:gd name="connsiteY2811" fmla="*/ 944081 h 2318589"/>
                <a:gd name="connsiteX2812" fmla="*/ 7597641 w 9164601"/>
                <a:gd name="connsiteY2812" fmla="*/ 946522 h 2318589"/>
                <a:gd name="connsiteX2813" fmla="*/ 7607407 w 9164601"/>
                <a:gd name="connsiteY2813" fmla="*/ 948963 h 2318589"/>
                <a:gd name="connsiteX2814" fmla="*/ 7613510 w 9164601"/>
                <a:gd name="connsiteY2814" fmla="*/ 952625 h 2318589"/>
                <a:gd name="connsiteX2815" fmla="*/ 7614731 w 9164601"/>
                <a:gd name="connsiteY2815" fmla="*/ 953846 h 2318589"/>
                <a:gd name="connsiteX2816" fmla="*/ 7614731 w 9164601"/>
                <a:gd name="connsiteY2816" fmla="*/ 953846 h 2318589"/>
                <a:gd name="connsiteX2817" fmla="*/ 7613510 w 9164601"/>
                <a:gd name="connsiteY2817" fmla="*/ 952625 h 2318589"/>
                <a:gd name="connsiteX2818" fmla="*/ 7609848 w 9164601"/>
                <a:gd name="connsiteY2818" fmla="*/ 953846 h 2318589"/>
                <a:gd name="connsiteX2819" fmla="*/ 7606186 w 9164601"/>
                <a:gd name="connsiteY2819" fmla="*/ 956288 h 2318589"/>
                <a:gd name="connsiteX2820" fmla="*/ 7607407 w 9164601"/>
                <a:gd name="connsiteY2820" fmla="*/ 957508 h 2318589"/>
                <a:gd name="connsiteX2821" fmla="*/ 7609848 w 9164601"/>
                <a:gd name="connsiteY2821" fmla="*/ 958729 h 2318589"/>
                <a:gd name="connsiteX2822" fmla="*/ 7612290 w 9164601"/>
                <a:gd name="connsiteY2822" fmla="*/ 958729 h 2318589"/>
                <a:gd name="connsiteX2823" fmla="*/ 7618393 w 9164601"/>
                <a:gd name="connsiteY2823" fmla="*/ 958729 h 2318589"/>
                <a:gd name="connsiteX2824" fmla="*/ 7623276 w 9164601"/>
                <a:gd name="connsiteY2824" fmla="*/ 959950 h 2318589"/>
                <a:gd name="connsiteX2825" fmla="*/ 7625717 w 9164601"/>
                <a:gd name="connsiteY2825" fmla="*/ 961170 h 2318589"/>
                <a:gd name="connsiteX2826" fmla="*/ 7625717 w 9164601"/>
                <a:gd name="connsiteY2826" fmla="*/ 961170 h 2318589"/>
                <a:gd name="connsiteX2827" fmla="*/ 7629379 w 9164601"/>
                <a:gd name="connsiteY2827" fmla="*/ 963612 h 2318589"/>
                <a:gd name="connsiteX2828" fmla="*/ 7630600 w 9164601"/>
                <a:gd name="connsiteY2828" fmla="*/ 966053 h 2318589"/>
                <a:gd name="connsiteX2829" fmla="*/ 7629379 w 9164601"/>
                <a:gd name="connsiteY2829" fmla="*/ 967274 h 2318589"/>
                <a:gd name="connsiteX2830" fmla="*/ 7626938 w 9164601"/>
                <a:gd name="connsiteY2830" fmla="*/ 964832 h 2318589"/>
                <a:gd name="connsiteX2831" fmla="*/ 7623276 w 9164601"/>
                <a:gd name="connsiteY2831" fmla="*/ 966053 h 2318589"/>
                <a:gd name="connsiteX2832" fmla="*/ 7619614 w 9164601"/>
                <a:gd name="connsiteY2832" fmla="*/ 967274 h 2318589"/>
                <a:gd name="connsiteX2833" fmla="*/ 7614731 w 9164601"/>
                <a:gd name="connsiteY2833" fmla="*/ 964832 h 2318589"/>
                <a:gd name="connsiteX2834" fmla="*/ 7613510 w 9164601"/>
                <a:gd name="connsiteY2834" fmla="*/ 967274 h 2318589"/>
                <a:gd name="connsiteX2835" fmla="*/ 7609848 w 9164601"/>
                <a:gd name="connsiteY2835" fmla="*/ 963612 h 2318589"/>
                <a:gd name="connsiteX2836" fmla="*/ 7607407 w 9164601"/>
                <a:gd name="connsiteY2836" fmla="*/ 964832 h 2318589"/>
                <a:gd name="connsiteX2837" fmla="*/ 7603745 w 9164601"/>
                <a:gd name="connsiteY2837" fmla="*/ 963612 h 2318589"/>
                <a:gd name="connsiteX2838" fmla="*/ 7600083 w 9164601"/>
                <a:gd name="connsiteY2838" fmla="*/ 962391 h 2318589"/>
                <a:gd name="connsiteX2839" fmla="*/ 7597641 w 9164601"/>
                <a:gd name="connsiteY2839" fmla="*/ 962391 h 2318589"/>
                <a:gd name="connsiteX2840" fmla="*/ 7595200 w 9164601"/>
                <a:gd name="connsiteY2840" fmla="*/ 961170 h 2318589"/>
                <a:gd name="connsiteX2841" fmla="*/ 7592758 w 9164601"/>
                <a:gd name="connsiteY2841" fmla="*/ 959950 h 2318589"/>
                <a:gd name="connsiteX2842" fmla="*/ 7586655 w 9164601"/>
                <a:gd name="connsiteY2842" fmla="*/ 959950 h 2318589"/>
                <a:gd name="connsiteX2843" fmla="*/ 7580551 w 9164601"/>
                <a:gd name="connsiteY2843" fmla="*/ 959950 h 2318589"/>
                <a:gd name="connsiteX2844" fmla="*/ 7581772 w 9164601"/>
                <a:gd name="connsiteY2844" fmla="*/ 962391 h 2318589"/>
                <a:gd name="connsiteX2845" fmla="*/ 7584213 w 9164601"/>
                <a:gd name="connsiteY2845" fmla="*/ 964832 h 2318589"/>
                <a:gd name="connsiteX2846" fmla="*/ 7587876 w 9164601"/>
                <a:gd name="connsiteY2846" fmla="*/ 966053 h 2318589"/>
                <a:gd name="connsiteX2847" fmla="*/ 7596420 w 9164601"/>
                <a:gd name="connsiteY2847" fmla="*/ 969715 h 2318589"/>
                <a:gd name="connsiteX2848" fmla="*/ 7604965 w 9164601"/>
                <a:gd name="connsiteY2848" fmla="*/ 974598 h 2318589"/>
                <a:gd name="connsiteX2849" fmla="*/ 7611069 w 9164601"/>
                <a:gd name="connsiteY2849" fmla="*/ 979481 h 2318589"/>
                <a:gd name="connsiteX2850" fmla="*/ 7615952 w 9164601"/>
                <a:gd name="connsiteY2850" fmla="*/ 986805 h 2318589"/>
                <a:gd name="connsiteX2851" fmla="*/ 7612290 w 9164601"/>
                <a:gd name="connsiteY2851" fmla="*/ 988026 h 2318589"/>
                <a:gd name="connsiteX2852" fmla="*/ 7607407 w 9164601"/>
                <a:gd name="connsiteY2852" fmla="*/ 985584 h 2318589"/>
                <a:gd name="connsiteX2853" fmla="*/ 7606186 w 9164601"/>
                <a:gd name="connsiteY2853" fmla="*/ 988026 h 2318589"/>
                <a:gd name="connsiteX2854" fmla="*/ 7602524 w 9164601"/>
                <a:gd name="connsiteY2854" fmla="*/ 984364 h 2318589"/>
                <a:gd name="connsiteX2855" fmla="*/ 7600083 w 9164601"/>
                <a:gd name="connsiteY2855" fmla="*/ 985584 h 2318589"/>
                <a:gd name="connsiteX2856" fmla="*/ 7596420 w 9164601"/>
                <a:gd name="connsiteY2856" fmla="*/ 984364 h 2318589"/>
                <a:gd name="connsiteX2857" fmla="*/ 7592758 w 9164601"/>
                <a:gd name="connsiteY2857" fmla="*/ 983143 h 2318589"/>
                <a:gd name="connsiteX2858" fmla="*/ 7590317 w 9164601"/>
                <a:gd name="connsiteY2858" fmla="*/ 983143 h 2318589"/>
                <a:gd name="connsiteX2859" fmla="*/ 7587876 w 9164601"/>
                <a:gd name="connsiteY2859" fmla="*/ 981922 h 2318589"/>
                <a:gd name="connsiteX2860" fmla="*/ 7585434 w 9164601"/>
                <a:gd name="connsiteY2860" fmla="*/ 980702 h 2318589"/>
                <a:gd name="connsiteX2861" fmla="*/ 7579331 w 9164601"/>
                <a:gd name="connsiteY2861" fmla="*/ 980702 h 2318589"/>
                <a:gd name="connsiteX2862" fmla="*/ 7573227 w 9164601"/>
                <a:gd name="connsiteY2862" fmla="*/ 980702 h 2318589"/>
                <a:gd name="connsiteX2863" fmla="*/ 7573227 w 9164601"/>
                <a:gd name="connsiteY2863" fmla="*/ 983143 h 2318589"/>
                <a:gd name="connsiteX2864" fmla="*/ 7573227 w 9164601"/>
                <a:gd name="connsiteY2864" fmla="*/ 983143 h 2318589"/>
                <a:gd name="connsiteX2865" fmla="*/ 7575669 w 9164601"/>
                <a:gd name="connsiteY2865" fmla="*/ 1001453 h 2318589"/>
                <a:gd name="connsiteX2866" fmla="*/ 7581772 w 9164601"/>
                <a:gd name="connsiteY2866" fmla="*/ 1011219 h 2318589"/>
                <a:gd name="connsiteX2867" fmla="*/ 7590317 w 9164601"/>
                <a:gd name="connsiteY2867" fmla="*/ 1028309 h 2318589"/>
                <a:gd name="connsiteX2868" fmla="*/ 7597641 w 9164601"/>
                <a:gd name="connsiteY2868" fmla="*/ 1030750 h 2318589"/>
                <a:gd name="connsiteX2869" fmla="*/ 7604965 w 9164601"/>
                <a:gd name="connsiteY2869" fmla="*/ 1033192 h 2318589"/>
                <a:gd name="connsiteX2870" fmla="*/ 7617172 w 9164601"/>
                <a:gd name="connsiteY2870" fmla="*/ 1039295 h 2318589"/>
                <a:gd name="connsiteX2871" fmla="*/ 7615952 w 9164601"/>
                <a:gd name="connsiteY2871" fmla="*/ 1040516 h 2318589"/>
                <a:gd name="connsiteX2872" fmla="*/ 7613510 w 9164601"/>
                <a:gd name="connsiteY2872" fmla="*/ 1039295 h 2318589"/>
                <a:gd name="connsiteX2873" fmla="*/ 7609848 w 9164601"/>
                <a:gd name="connsiteY2873" fmla="*/ 1041737 h 2318589"/>
                <a:gd name="connsiteX2874" fmla="*/ 7606186 w 9164601"/>
                <a:gd name="connsiteY2874" fmla="*/ 1044178 h 2318589"/>
                <a:gd name="connsiteX2875" fmla="*/ 7601303 w 9164601"/>
                <a:gd name="connsiteY2875" fmla="*/ 1042957 h 2318589"/>
                <a:gd name="connsiteX2876" fmla="*/ 7600083 w 9164601"/>
                <a:gd name="connsiteY2876" fmla="*/ 1045399 h 2318589"/>
                <a:gd name="connsiteX2877" fmla="*/ 7595200 w 9164601"/>
                <a:gd name="connsiteY2877" fmla="*/ 1042957 h 2318589"/>
                <a:gd name="connsiteX2878" fmla="*/ 7592758 w 9164601"/>
                <a:gd name="connsiteY2878" fmla="*/ 1044178 h 2318589"/>
                <a:gd name="connsiteX2879" fmla="*/ 7589096 w 9164601"/>
                <a:gd name="connsiteY2879" fmla="*/ 1042957 h 2318589"/>
                <a:gd name="connsiteX2880" fmla="*/ 7585434 w 9164601"/>
                <a:gd name="connsiteY2880" fmla="*/ 1042957 h 2318589"/>
                <a:gd name="connsiteX2881" fmla="*/ 7582993 w 9164601"/>
                <a:gd name="connsiteY2881" fmla="*/ 1044178 h 2318589"/>
                <a:gd name="connsiteX2882" fmla="*/ 7580551 w 9164601"/>
                <a:gd name="connsiteY2882" fmla="*/ 1044178 h 2318589"/>
                <a:gd name="connsiteX2883" fmla="*/ 7578110 w 9164601"/>
                <a:gd name="connsiteY2883" fmla="*/ 1042957 h 2318589"/>
                <a:gd name="connsiteX2884" fmla="*/ 7572006 w 9164601"/>
                <a:gd name="connsiteY2884" fmla="*/ 1044178 h 2318589"/>
                <a:gd name="connsiteX2885" fmla="*/ 7565903 w 9164601"/>
                <a:gd name="connsiteY2885" fmla="*/ 1045399 h 2318589"/>
                <a:gd name="connsiteX2886" fmla="*/ 7567124 w 9164601"/>
                <a:gd name="connsiteY2886" fmla="*/ 1047840 h 2318589"/>
                <a:gd name="connsiteX2887" fmla="*/ 7569565 w 9164601"/>
                <a:gd name="connsiteY2887" fmla="*/ 1050281 h 2318589"/>
                <a:gd name="connsiteX2888" fmla="*/ 7573227 w 9164601"/>
                <a:gd name="connsiteY2888" fmla="*/ 1050281 h 2318589"/>
                <a:gd name="connsiteX2889" fmla="*/ 7582993 w 9164601"/>
                <a:gd name="connsiteY2889" fmla="*/ 1052723 h 2318589"/>
                <a:gd name="connsiteX2890" fmla="*/ 7592758 w 9164601"/>
                <a:gd name="connsiteY2890" fmla="*/ 1055165 h 2318589"/>
                <a:gd name="connsiteX2891" fmla="*/ 7600083 w 9164601"/>
                <a:gd name="connsiteY2891" fmla="*/ 1058826 h 2318589"/>
                <a:gd name="connsiteX2892" fmla="*/ 7604965 w 9164601"/>
                <a:gd name="connsiteY2892" fmla="*/ 1063709 h 2318589"/>
                <a:gd name="connsiteX2893" fmla="*/ 7607407 w 9164601"/>
                <a:gd name="connsiteY2893" fmla="*/ 1066151 h 2318589"/>
                <a:gd name="connsiteX2894" fmla="*/ 7607407 w 9164601"/>
                <a:gd name="connsiteY2894" fmla="*/ 1066151 h 2318589"/>
                <a:gd name="connsiteX2895" fmla="*/ 7606186 w 9164601"/>
                <a:gd name="connsiteY2895" fmla="*/ 1068592 h 2318589"/>
                <a:gd name="connsiteX2896" fmla="*/ 7601303 w 9164601"/>
                <a:gd name="connsiteY2896" fmla="*/ 1064930 h 2318589"/>
                <a:gd name="connsiteX2897" fmla="*/ 7598862 w 9164601"/>
                <a:gd name="connsiteY2897" fmla="*/ 1066151 h 2318589"/>
                <a:gd name="connsiteX2898" fmla="*/ 7595200 w 9164601"/>
                <a:gd name="connsiteY2898" fmla="*/ 1064930 h 2318589"/>
                <a:gd name="connsiteX2899" fmla="*/ 7591538 w 9164601"/>
                <a:gd name="connsiteY2899" fmla="*/ 1063709 h 2318589"/>
                <a:gd name="connsiteX2900" fmla="*/ 7589096 w 9164601"/>
                <a:gd name="connsiteY2900" fmla="*/ 1063709 h 2318589"/>
                <a:gd name="connsiteX2901" fmla="*/ 7586655 w 9164601"/>
                <a:gd name="connsiteY2901" fmla="*/ 1062488 h 2318589"/>
                <a:gd name="connsiteX2902" fmla="*/ 7584213 w 9164601"/>
                <a:gd name="connsiteY2902" fmla="*/ 1060047 h 2318589"/>
                <a:gd name="connsiteX2903" fmla="*/ 7576889 w 9164601"/>
                <a:gd name="connsiteY2903" fmla="*/ 1058826 h 2318589"/>
                <a:gd name="connsiteX2904" fmla="*/ 7569565 w 9164601"/>
                <a:gd name="connsiteY2904" fmla="*/ 1057606 h 2318589"/>
                <a:gd name="connsiteX2905" fmla="*/ 7569565 w 9164601"/>
                <a:gd name="connsiteY2905" fmla="*/ 1061268 h 2318589"/>
                <a:gd name="connsiteX2906" fmla="*/ 7572006 w 9164601"/>
                <a:gd name="connsiteY2906" fmla="*/ 1064930 h 2318589"/>
                <a:gd name="connsiteX2907" fmla="*/ 7575669 w 9164601"/>
                <a:gd name="connsiteY2907" fmla="*/ 1067372 h 2318589"/>
                <a:gd name="connsiteX2908" fmla="*/ 7585434 w 9164601"/>
                <a:gd name="connsiteY2908" fmla="*/ 1073475 h 2318589"/>
                <a:gd name="connsiteX2909" fmla="*/ 7591538 w 9164601"/>
                <a:gd name="connsiteY2909" fmla="*/ 1075916 h 2318589"/>
                <a:gd name="connsiteX2910" fmla="*/ 7596420 w 9164601"/>
                <a:gd name="connsiteY2910" fmla="*/ 1078358 h 2318589"/>
                <a:gd name="connsiteX2911" fmla="*/ 7602524 w 9164601"/>
                <a:gd name="connsiteY2911" fmla="*/ 1082020 h 2318589"/>
                <a:gd name="connsiteX2912" fmla="*/ 7601303 w 9164601"/>
                <a:gd name="connsiteY2912" fmla="*/ 1083240 h 2318589"/>
                <a:gd name="connsiteX2913" fmla="*/ 7597641 w 9164601"/>
                <a:gd name="connsiteY2913" fmla="*/ 1082020 h 2318589"/>
                <a:gd name="connsiteX2914" fmla="*/ 7592758 w 9164601"/>
                <a:gd name="connsiteY2914" fmla="*/ 1085682 h 2318589"/>
                <a:gd name="connsiteX2915" fmla="*/ 7587876 w 9164601"/>
                <a:gd name="connsiteY2915" fmla="*/ 1089344 h 2318589"/>
                <a:gd name="connsiteX2916" fmla="*/ 7580551 w 9164601"/>
                <a:gd name="connsiteY2916" fmla="*/ 1089344 h 2318589"/>
                <a:gd name="connsiteX2917" fmla="*/ 7579331 w 9164601"/>
                <a:gd name="connsiteY2917" fmla="*/ 1093006 h 2318589"/>
                <a:gd name="connsiteX2918" fmla="*/ 7572006 w 9164601"/>
                <a:gd name="connsiteY2918" fmla="*/ 1090565 h 2318589"/>
                <a:gd name="connsiteX2919" fmla="*/ 7568344 w 9164601"/>
                <a:gd name="connsiteY2919" fmla="*/ 1093006 h 2318589"/>
                <a:gd name="connsiteX2920" fmla="*/ 7562241 w 9164601"/>
                <a:gd name="connsiteY2920" fmla="*/ 1093006 h 2318589"/>
                <a:gd name="connsiteX2921" fmla="*/ 7558579 w 9164601"/>
                <a:gd name="connsiteY2921" fmla="*/ 1090565 h 2318589"/>
                <a:gd name="connsiteX2922" fmla="*/ 7557358 w 9164601"/>
                <a:gd name="connsiteY2922" fmla="*/ 1093006 h 2318589"/>
                <a:gd name="connsiteX2923" fmla="*/ 7553696 w 9164601"/>
                <a:gd name="connsiteY2923" fmla="*/ 1094227 h 2318589"/>
                <a:gd name="connsiteX2924" fmla="*/ 7548813 w 9164601"/>
                <a:gd name="connsiteY2924" fmla="*/ 1094227 h 2318589"/>
                <a:gd name="connsiteX2925" fmla="*/ 7545151 w 9164601"/>
                <a:gd name="connsiteY2925" fmla="*/ 1093006 h 2318589"/>
                <a:gd name="connsiteX2926" fmla="*/ 7536606 w 9164601"/>
                <a:gd name="connsiteY2926" fmla="*/ 1095447 h 2318589"/>
                <a:gd name="connsiteX2927" fmla="*/ 7528061 w 9164601"/>
                <a:gd name="connsiteY2927" fmla="*/ 1097889 h 2318589"/>
                <a:gd name="connsiteX2928" fmla="*/ 7530503 w 9164601"/>
                <a:gd name="connsiteY2928" fmla="*/ 1101551 h 2318589"/>
                <a:gd name="connsiteX2929" fmla="*/ 7535385 w 9164601"/>
                <a:gd name="connsiteY2929" fmla="*/ 1103993 h 2318589"/>
                <a:gd name="connsiteX2930" fmla="*/ 7541489 w 9164601"/>
                <a:gd name="connsiteY2930" fmla="*/ 1103993 h 2318589"/>
                <a:gd name="connsiteX2931" fmla="*/ 7554917 w 9164601"/>
                <a:gd name="connsiteY2931" fmla="*/ 1105213 h 2318589"/>
                <a:gd name="connsiteX2932" fmla="*/ 7562241 w 9164601"/>
                <a:gd name="connsiteY2932" fmla="*/ 1106434 h 2318589"/>
                <a:gd name="connsiteX2933" fmla="*/ 7569565 w 9164601"/>
                <a:gd name="connsiteY2933" fmla="*/ 1107654 h 2318589"/>
                <a:gd name="connsiteX2934" fmla="*/ 7579331 w 9164601"/>
                <a:gd name="connsiteY2934" fmla="*/ 1111316 h 2318589"/>
                <a:gd name="connsiteX2935" fmla="*/ 7586655 w 9164601"/>
                <a:gd name="connsiteY2935" fmla="*/ 1117420 h 2318589"/>
                <a:gd name="connsiteX2936" fmla="*/ 7585434 w 9164601"/>
                <a:gd name="connsiteY2936" fmla="*/ 1117420 h 2318589"/>
                <a:gd name="connsiteX2937" fmla="*/ 7581772 w 9164601"/>
                <a:gd name="connsiteY2937" fmla="*/ 1119862 h 2318589"/>
                <a:gd name="connsiteX2938" fmla="*/ 7575669 w 9164601"/>
                <a:gd name="connsiteY2938" fmla="*/ 1118641 h 2318589"/>
                <a:gd name="connsiteX2939" fmla="*/ 7569565 w 9164601"/>
                <a:gd name="connsiteY2939" fmla="*/ 1117420 h 2318589"/>
                <a:gd name="connsiteX2940" fmla="*/ 7565903 w 9164601"/>
                <a:gd name="connsiteY2940" fmla="*/ 1118641 h 2318589"/>
                <a:gd name="connsiteX2941" fmla="*/ 7561020 w 9164601"/>
                <a:gd name="connsiteY2941" fmla="*/ 1118641 h 2318589"/>
                <a:gd name="connsiteX2942" fmla="*/ 7557358 w 9164601"/>
                <a:gd name="connsiteY2942" fmla="*/ 1117420 h 2318589"/>
                <a:gd name="connsiteX2943" fmla="*/ 7548813 w 9164601"/>
                <a:gd name="connsiteY2943" fmla="*/ 1119862 h 2318589"/>
                <a:gd name="connsiteX2944" fmla="*/ 7540268 w 9164601"/>
                <a:gd name="connsiteY2944" fmla="*/ 1122303 h 2318589"/>
                <a:gd name="connsiteX2945" fmla="*/ 7542710 w 9164601"/>
                <a:gd name="connsiteY2945" fmla="*/ 1125965 h 2318589"/>
                <a:gd name="connsiteX2946" fmla="*/ 7546372 w 9164601"/>
                <a:gd name="connsiteY2946" fmla="*/ 1128407 h 2318589"/>
                <a:gd name="connsiteX2947" fmla="*/ 7552475 w 9164601"/>
                <a:gd name="connsiteY2947" fmla="*/ 1128407 h 2318589"/>
                <a:gd name="connsiteX2948" fmla="*/ 7565903 w 9164601"/>
                <a:gd name="connsiteY2948" fmla="*/ 1130848 h 2318589"/>
                <a:gd name="connsiteX2949" fmla="*/ 7580551 w 9164601"/>
                <a:gd name="connsiteY2949" fmla="*/ 1133289 h 2318589"/>
                <a:gd name="connsiteX2950" fmla="*/ 7590317 w 9164601"/>
                <a:gd name="connsiteY2950" fmla="*/ 1138172 h 2318589"/>
                <a:gd name="connsiteX2951" fmla="*/ 7598862 w 9164601"/>
                <a:gd name="connsiteY2951" fmla="*/ 1145496 h 2318589"/>
                <a:gd name="connsiteX2952" fmla="*/ 7598862 w 9164601"/>
                <a:gd name="connsiteY2952" fmla="*/ 1145496 h 2318589"/>
                <a:gd name="connsiteX2953" fmla="*/ 7596420 w 9164601"/>
                <a:gd name="connsiteY2953" fmla="*/ 1145496 h 2318589"/>
                <a:gd name="connsiteX2954" fmla="*/ 7591538 w 9164601"/>
                <a:gd name="connsiteY2954" fmla="*/ 1143055 h 2318589"/>
                <a:gd name="connsiteX2955" fmla="*/ 7590317 w 9164601"/>
                <a:gd name="connsiteY2955" fmla="*/ 1143055 h 2318589"/>
                <a:gd name="connsiteX2956" fmla="*/ 7589096 w 9164601"/>
                <a:gd name="connsiteY2956" fmla="*/ 1141834 h 2318589"/>
                <a:gd name="connsiteX2957" fmla="*/ 7582993 w 9164601"/>
                <a:gd name="connsiteY2957" fmla="*/ 1140614 h 2318589"/>
                <a:gd name="connsiteX2958" fmla="*/ 7580551 w 9164601"/>
                <a:gd name="connsiteY2958" fmla="*/ 1140614 h 2318589"/>
                <a:gd name="connsiteX2959" fmla="*/ 7578110 w 9164601"/>
                <a:gd name="connsiteY2959" fmla="*/ 1140614 h 2318589"/>
                <a:gd name="connsiteX2960" fmla="*/ 7574448 w 9164601"/>
                <a:gd name="connsiteY2960" fmla="*/ 1139393 h 2318589"/>
                <a:gd name="connsiteX2961" fmla="*/ 7572006 w 9164601"/>
                <a:gd name="connsiteY2961" fmla="*/ 1136951 h 2318589"/>
                <a:gd name="connsiteX2962" fmla="*/ 7565903 w 9164601"/>
                <a:gd name="connsiteY2962" fmla="*/ 1134510 h 2318589"/>
                <a:gd name="connsiteX2963" fmla="*/ 7559799 w 9164601"/>
                <a:gd name="connsiteY2963" fmla="*/ 1132069 h 2318589"/>
                <a:gd name="connsiteX2964" fmla="*/ 7561020 w 9164601"/>
                <a:gd name="connsiteY2964" fmla="*/ 1134510 h 2318589"/>
                <a:gd name="connsiteX2965" fmla="*/ 7564682 w 9164601"/>
                <a:gd name="connsiteY2965" fmla="*/ 1136951 h 2318589"/>
                <a:gd name="connsiteX2966" fmla="*/ 7568344 w 9164601"/>
                <a:gd name="connsiteY2966" fmla="*/ 1139393 h 2318589"/>
                <a:gd name="connsiteX2967" fmla="*/ 7573227 w 9164601"/>
                <a:gd name="connsiteY2967" fmla="*/ 1140614 h 2318589"/>
                <a:gd name="connsiteX2968" fmla="*/ 7572006 w 9164601"/>
                <a:gd name="connsiteY2968" fmla="*/ 1143055 h 2318589"/>
                <a:gd name="connsiteX2969" fmla="*/ 7567124 w 9164601"/>
                <a:gd name="connsiteY2969" fmla="*/ 1141834 h 2318589"/>
                <a:gd name="connsiteX2970" fmla="*/ 7561020 w 9164601"/>
                <a:gd name="connsiteY2970" fmla="*/ 1146717 h 2318589"/>
                <a:gd name="connsiteX2971" fmla="*/ 7554917 w 9164601"/>
                <a:gd name="connsiteY2971" fmla="*/ 1151600 h 2318589"/>
                <a:gd name="connsiteX2972" fmla="*/ 7546372 w 9164601"/>
                <a:gd name="connsiteY2972" fmla="*/ 1152821 h 2318589"/>
                <a:gd name="connsiteX2973" fmla="*/ 7545151 w 9164601"/>
                <a:gd name="connsiteY2973" fmla="*/ 1157703 h 2318589"/>
                <a:gd name="connsiteX2974" fmla="*/ 7536606 w 9164601"/>
                <a:gd name="connsiteY2974" fmla="*/ 1155262 h 2318589"/>
                <a:gd name="connsiteX2975" fmla="*/ 7532944 w 9164601"/>
                <a:gd name="connsiteY2975" fmla="*/ 1158924 h 2318589"/>
                <a:gd name="connsiteX2976" fmla="*/ 7526841 w 9164601"/>
                <a:gd name="connsiteY2976" fmla="*/ 1160144 h 2318589"/>
                <a:gd name="connsiteX2977" fmla="*/ 7520737 w 9164601"/>
                <a:gd name="connsiteY2977" fmla="*/ 1161365 h 2318589"/>
                <a:gd name="connsiteX2978" fmla="*/ 7517075 w 9164601"/>
                <a:gd name="connsiteY2978" fmla="*/ 1163807 h 2318589"/>
                <a:gd name="connsiteX2979" fmla="*/ 7512192 w 9164601"/>
                <a:gd name="connsiteY2979" fmla="*/ 1165028 h 2318589"/>
                <a:gd name="connsiteX2980" fmla="*/ 7507309 w 9164601"/>
                <a:gd name="connsiteY2980" fmla="*/ 1163807 h 2318589"/>
                <a:gd name="connsiteX2981" fmla="*/ 7497544 w 9164601"/>
                <a:gd name="connsiteY2981" fmla="*/ 1168690 h 2318589"/>
                <a:gd name="connsiteX2982" fmla="*/ 7487778 w 9164601"/>
                <a:gd name="connsiteY2982" fmla="*/ 1174793 h 2318589"/>
                <a:gd name="connsiteX2983" fmla="*/ 7491440 w 9164601"/>
                <a:gd name="connsiteY2983" fmla="*/ 1178455 h 2318589"/>
                <a:gd name="connsiteX2984" fmla="*/ 7496323 w 9164601"/>
                <a:gd name="connsiteY2984" fmla="*/ 1179676 h 2318589"/>
                <a:gd name="connsiteX2985" fmla="*/ 7502427 w 9164601"/>
                <a:gd name="connsiteY2985" fmla="*/ 1178455 h 2318589"/>
                <a:gd name="connsiteX2986" fmla="*/ 7517075 w 9164601"/>
                <a:gd name="connsiteY2986" fmla="*/ 1176014 h 2318589"/>
                <a:gd name="connsiteX2987" fmla="*/ 7534165 w 9164601"/>
                <a:gd name="connsiteY2987" fmla="*/ 1174793 h 2318589"/>
                <a:gd name="connsiteX2988" fmla="*/ 7546372 w 9164601"/>
                <a:gd name="connsiteY2988" fmla="*/ 1177235 h 2318589"/>
                <a:gd name="connsiteX2989" fmla="*/ 7551255 w 9164601"/>
                <a:gd name="connsiteY2989" fmla="*/ 1179676 h 2318589"/>
                <a:gd name="connsiteX2990" fmla="*/ 7550034 w 9164601"/>
                <a:gd name="connsiteY2990" fmla="*/ 1180897 h 2318589"/>
                <a:gd name="connsiteX2991" fmla="*/ 7542710 w 9164601"/>
                <a:gd name="connsiteY2991" fmla="*/ 1178455 h 2318589"/>
                <a:gd name="connsiteX2992" fmla="*/ 7539048 w 9164601"/>
                <a:gd name="connsiteY2992" fmla="*/ 1182117 h 2318589"/>
                <a:gd name="connsiteX2993" fmla="*/ 7532944 w 9164601"/>
                <a:gd name="connsiteY2993" fmla="*/ 1182117 h 2318589"/>
                <a:gd name="connsiteX2994" fmla="*/ 7528061 w 9164601"/>
                <a:gd name="connsiteY2994" fmla="*/ 1180897 h 2318589"/>
                <a:gd name="connsiteX2995" fmla="*/ 7526841 w 9164601"/>
                <a:gd name="connsiteY2995" fmla="*/ 1183338 h 2318589"/>
                <a:gd name="connsiteX2996" fmla="*/ 7523178 w 9164601"/>
                <a:gd name="connsiteY2996" fmla="*/ 1185779 h 2318589"/>
                <a:gd name="connsiteX2997" fmla="*/ 7518296 w 9164601"/>
                <a:gd name="connsiteY2997" fmla="*/ 1185779 h 2318589"/>
                <a:gd name="connsiteX2998" fmla="*/ 7514634 w 9164601"/>
                <a:gd name="connsiteY2998" fmla="*/ 1184558 h 2318589"/>
                <a:gd name="connsiteX2999" fmla="*/ 7506089 w 9164601"/>
                <a:gd name="connsiteY2999" fmla="*/ 1188221 h 2318589"/>
                <a:gd name="connsiteX3000" fmla="*/ 7496323 w 9164601"/>
                <a:gd name="connsiteY3000" fmla="*/ 1193104 h 2318589"/>
                <a:gd name="connsiteX3001" fmla="*/ 7498764 w 9164601"/>
                <a:gd name="connsiteY3001" fmla="*/ 1196766 h 2318589"/>
                <a:gd name="connsiteX3002" fmla="*/ 7503647 w 9164601"/>
                <a:gd name="connsiteY3002" fmla="*/ 1197986 h 2318589"/>
                <a:gd name="connsiteX3003" fmla="*/ 7509751 w 9164601"/>
                <a:gd name="connsiteY3003" fmla="*/ 1196766 h 2318589"/>
                <a:gd name="connsiteX3004" fmla="*/ 7524399 w 9164601"/>
                <a:gd name="connsiteY3004" fmla="*/ 1195545 h 2318589"/>
                <a:gd name="connsiteX3005" fmla="*/ 7532944 w 9164601"/>
                <a:gd name="connsiteY3005" fmla="*/ 1195545 h 2318589"/>
                <a:gd name="connsiteX3006" fmla="*/ 7540268 w 9164601"/>
                <a:gd name="connsiteY3006" fmla="*/ 1195545 h 2318589"/>
                <a:gd name="connsiteX3007" fmla="*/ 7551255 w 9164601"/>
                <a:gd name="connsiteY3007" fmla="*/ 1197986 h 2318589"/>
                <a:gd name="connsiteX3008" fmla="*/ 7559799 w 9164601"/>
                <a:gd name="connsiteY3008" fmla="*/ 1202869 h 2318589"/>
                <a:gd name="connsiteX3009" fmla="*/ 7562241 w 9164601"/>
                <a:gd name="connsiteY3009" fmla="*/ 1204090 h 2318589"/>
                <a:gd name="connsiteX3010" fmla="*/ 7561020 w 9164601"/>
                <a:gd name="connsiteY3010" fmla="*/ 1205311 h 2318589"/>
                <a:gd name="connsiteX3011" fmla="*/ 7561020 w 9164601"/>
                <a:gd name="connsiteY3011" fmla="*/ 1205311 h 2318589"/>
                <a:gd name="connsiteX3012" fmla="*/ 7559799 w 9164601"/>
                <a:gd name="connsiteY3012" fmla="*/ 1205311 h 2318589"/>
                <a:gd name="connsiteX3013" fmla="*/ 7557358 w 9164601"/>
                <a:gd name="connsiteY3013" fmla="*/ 1205311 h 2318589"/>
                <a:gd name="connsiteX3014" fmla="*/ 7553696 w 9164601"/>
                <a:gd name="connsiteY3014" fmla="*/ 1205311 h 2318589"/>
                <a:gd name="connsiteX3015" fmla="*/ 7546372 w 9164601"/>
                <a:gd name="connsiteY3015" fmla="*/ 1210193 h 2318589"/>
                <a:gd name="connsiteX3016" fmla="*/ 7546372 w 9164601"/>
                <a:gd name="connsiteY3016" fmla="*/ 1211414 h 2318589"/>
                <a:gd name="connsiteX3017" fmla="*/ 7546372 w 9164601"/>
                <a:gd name="connsiteY3017" fmla="*/ 1211414 h 2318589"/>
                <a:gd name="connsiteX3018" fmla="*/ 7546372 w 9164601"/>
                <a:gd name="connsiteY3018" fmla="*/ 1211414 h 2318589"/>
                <a:gd name="connsiteX3019" fmla="*/ 7546372 w 9164601"/>
                <a:gd name="connsiteY3019" fmla="*/ 1212635 h 2318589"/>
                <a:gd name="connsiteX3020" fmla="*/ 7542710 w 9164601"/>
                <a:gd name="connsiteY3020" fmla="*/ 1215076 h 2318589"/>
                <a:gd name="connsiteX3021" fmla="*/ 7537827 w 9164601"/>
                <a:gd name="connsiteY3021" fmla="*/ 1216297 h 2318589"/>
                <a:gd name="connsiteX3022" fmla="*/ 7534165 w 9164601"/>
                <a:gd name="connsiteY3022" fmla="*/ 1216297 h 2318589"/>
                <a:gd name="connsiteX3023" fmla="*/ 7525620 w 9164601"/>
                <a:gd name="connsiteY3023" fmla="*/ 1222400 h 2318589"/>
                <a:gd name="connsiteX3024" fmla="*/ 7518296 w 9164601"/>
                <a:gd name="connsiteY3024" fmla="*/ 1228504 h 2318589"/>
                <a:gd name="connsiteX3025" fmla="*/ 7521958 w 9164601"/>
                <a:gd name="connsiteY3025" fmla="*/ 1232166 h 2318589"/>
                <a:gd name="connsiteX3026" fmla="*/ 7526841 w 9164601"/>
                <a:gd name="connsiteY3026" fmla="*/ 1232166 h 2318589"/>
                <a:gd name="connsiteX3027" fmla="*/ 7531723 w 9164601"/>
                <a:gd name="connsiteY3027" fmla="*/ 1229725 h 2318589"/>
                <a:gd name="connsiteX3028" fmla="*/ 7545151 w 9164601"/>
                <a:gd name="connsiteY3028" fmla="*/ 1226063 h 2318589"/>
                <a:gd name="connsiteX3029" fmla="*/ 7559799 w 9164601"/>
                <a:gd name="connsiteY3029" fmla="*/ 1222400 h 2318589"/>
                <a:gd name="connsiteX3030" fmla="*/ 7570786 w 9164601"/>
                <a:gd name="connsiteY3030" fmla="*/ 1223621 h 2318589"/>
                <a:gd name="connsiteX3031" fmla="*/ 7572006 w 9164601"/>
                <a:gd name="connsiteY3031" fmla="*/ 1224842 h 2318589"/>
                <a:gd name="connsiteX3032" fmla="*/ 7570786 w 9164601"/>
                <a:gd name="connsiteY3032" fmla="*/ 1224842 h 2318589"/>
                <a:gd name="connsiteX3033" fmla="*/ 7567124 w 9164601"/>
                <a:gd name="connsiteY3033" fmla="*/ 1227283 h 2318589"/>
                <a:gd name="connsiteX3034" fmla="*/ 7562241 w 9164601"/>
                <a:gd name="connsiteY3034" fmla="*/ 1227283 h 2318589"/>
                <a:gd name="connsiteX3035" fmla="*/ 7557358 w 9164601"/>
                <a:gd name="connsiteY3035" fmla="*/ 1227283 h 2318589"/>
                <a:gd name="connsiteX3036" fmla="*/ 7553696 w 9164601"/>
                <a:gd name="connsiteY3036" fmla="*/ 1229725 h 2318589"/>
                <a:gd name="connsiteX3037" fmla="*/ 7550034 w 9164601"/>
                <a:gd name="connsiteY3037" fmla="*/ 1229725 h 2318589"/>
                <a:gd name="connsiteX3038" fmla="*/ 7546372 w 9164601"/>
                <a:gd name="connsiteY3038" fmla="*/ 1228504 h 2318589"/>
                <a:gd name="connsiteX3039" fmla="*/ 7537827 w 9164601"/>
                <a:gd name="connsiteY3039" fmla="*/ 1230945 h 2318589"/>
                <a:gd name="connsiteX3040" fmla="*/ 7528061 w 9164601"/>
                <a:gd name="connsiteY3040" fmla="*/ 1234607 h 2318589"/>
                <a:gd name="connsiteX3041" fmla="*/ 7529282 w 9164601"/>
                <a:gd name="connsiteY3041" fmla="*/ 1239490 h 2318589"/>
                <a:gd name="connsiteX3042" fmla="*/ 7532944 w 9164601"/>
                <a:gd name="connsiteY3042" fmla="*/ 1241932 h 2318589"/>
                <a:gd name="connsiteX3043" fmla="*/ 7539048 w 9164601"/>
                <a:gd name="connsiteY3043" fmla="*/ 1241932 h 2318589"/>
                <a:gd name="connsiteX3044" fmla="*/ 7552475 w 9164601"/>
                <a:gd name="connsiteY3044" fmla="*/ 1243152 h 2318589"/>
                <a:gd name="connsiteX3045" fmla="*/ 7559799 w 9164601"/>
                <a:gd name="connsiteY3045" fmla="*/ 1244373 h 2318589"/>
                <a:gd name="connsiteX3046" fmla="*/ 7567124 w 9164601"/>
                <a:gd name="connsiteY3046" fmla="*/ 1245594 h 2318589"/>
                <a:gd name="connsiteX3047" fmla="*/ 7576889 w 9164601"/>
                <a:gd name="connsiteY3047" fmla="*/ 1250477 h 2318589"/>
                <a:gd name="connsiteX3048" fmla="*/ 7582993 w 9164601"/>
                <a:gd name="connsiteY3048" fmla="*/ 1257801 h 2318589"/>
                <a:gd name="connsiteX3049" fmla="*/ 7585434 w 9164601"/>
                <a:gd name="connsiteY3049" fmla="*/ 1260242 h 2318589"/>
                <a:gd name="connsiteX3050" fmla="*/ 7580551 w 9164601"/>
                <a:gd name="connsiteY3050" fmla="*/ 1262684 h 2318589"/>
                <a:gd name="connsiteX3051" fmla="*/ 7576889 w 9164601"/>
                <a:gd name="connsiteY3051" fmla="*/ 1259021 h 2318589"/>
                <a:gd name="connsiteX3052" fmla="*/ 7573227 w 9164601"/>
                <a:gd name="connsiteY3052" fmla="*/ 1255359 h 2318589"/>
                <a:gd name="connsiteX3053" fmla="*/ 7567124 w 9164601"/>
                <a:gd name="connsiteY3053" fmla="*/ 1257801 h 2318589"/>
                <a:gd name="connsiteX3054" fmla="*/ 7561020 w 9164601"/>
                <a:gd name="connsiteY3054" fmla="*/ 1260242 h 2318589"/>
                <a:gd name="connsiteX3055" fmla="*/ 7553696 w 9164601"/>
                <a:gd name="connsiteY3055" fmla="*/ 1257801 h 2318589"/>
                <a:gd name="connsiteX3056" fmla="*/ 7551255 w 9164601"/>
                <a:gd name="connsiteY3056" fmla="*/ 1261463 h 2318589"/>
                <a:gd name="connsiteX3057" fmla="*/ 7543930 w 9164601"/>
                <a:gd name="connsiteY3057" fmla="*/ 1255359 h 2318589"/>
                <a:gd name="connsiteX3058" fmla="*/ 7540268 w 9164601"/>
                <a:gd name="connsiteY3058" fmla="*/ 1257801 h 2318589"/>
                <a:gd name="connsiteX3059" fmla="*/ 7534165 w 9164601"/>
                <a:gd name="connsiteY3059" fmla="*/ 1255359 h 2318589"/>
                <a:gd name="connsiteX3060" fmla="*/ 7530503 w 9164601"/>
                <a:gd name="connsiteY3060" fmla="*/ 1251697 h 2318589"/>
                <a:gd name="connsiteX3061" fmla="*/ 7528061 w 9164601"/>
                <a:gd name="connsiteY3061" fmla="*/ 1254139 h 2318589"/>
                <a:gd name="connsiteX3062" fmla="*/ 7523178 w 9164601"/>
                <a:gd name="connsiteY3062" fmla="*/ 1255359 h 2318589"/>
                <a:gd name="connsiteX3063" fmla="*/ 7518296 w 9164601"/>
                <a:gd name="connsiteY3063" fmla="*/ 1254139 h 2318589"/>
                <a:gd name="connsiteX3064" fmla="*/ 7514634 w 9164601"/>
                <a:gd name="connsiteY3064" fmla="*/ 1251697 h 2318589"/>
                <a:gd name="connsiteX3065" fmla="*/ 7504868 w 9164601"/>
                <a:gd name="connsiteY3065" fmla="*/ 1251697 h 2318589"/>
                <a:gd name="connsiteX3066" fmla="*/ 7493882 w 9164601"/>
                <a:gd name="connsiteY3066" fmla="*/ 1251697 h 2318589"/>
                <a:gd name="connsiteX3067" fmla="*/ 7495102 w 9164601"/>
                <a:gd name="connsiteY3067" fmla="*/ 1256580 h 2318589"/>
                <a:gd name="connsiteX3068" fmla="*/ 7499985 w 9164601"/>
                <a:gd name="connsiteY3068" fmla="*/ 1260242 h 2318589"/>
                <a:gd name="connsiteX3069" fmla="*/ 7506089 w 9164601"/>
                <a:gd name="connsiteY3069" fmla="*/ 1261463 h 2318589"/>
                <a:gd name="connsiteX3070" fmla="*/ 7520737 w 9164601"/>
                <a:gd name="connsiteY3070" fmla="*/ 1266346 h 2318589"/>
                <a:gd name="connsiteX3071" fmla="*/ 7529282 w 9164601"/>
                <a:gd name="connsiteY3071" fmla="*/ 1270008 h 2318589"/>
                <a:gd name="connsiteX3072" fmla="*/ 7535385 w 9164601"/>
                <a:gd name="connsiteY3072" fmla="*/ 1271228 h 2318589"/>
                <a:gd name="connsiteX3073" fmla="*/ 7537827 w 9164601"/>
                <a:gd name="connsiteY3073" fmla="*/ 1276111 h 2318589"/>
                <a:gd name="connsiteX3074" fmla="*/ 7541489 w 9164601"/>
                <a:gd name="connsiteY3074" fmla="*/ 1278553 h 2318589"/>
                <a:gd name="connsiteX3075" fmla="*/ 7546372 w 9164601"/>
                <a:gd name="connsiteY3075" fmla="*/ 1278553 h 2318589"/>
                <a:gd name="connsiteX3076" fmla="*/ 7547592 w 9164601"/>
                <a:gd name="connsiteY3076" fmla="*/ 1279773 h 2318589"/>
                <a:gd name="connsiteX3077" fmla="*/ 7552475 w 9164601"/>
                <a:gd name="connsiteY3077" fmla="*/ 1287098 h 2318589"/>
                <a:gd name="connsiteX3078" fmla="*/ 7551255 w 9164601"/>
                <a:gd name="connsiteY3078" fmla="*/ 1288318 h 2318589"/>
                <a:gd name="connsiteX3079" fmla="*/ 7551255 w 9164601"/>
                <a:gd name="connsiteY3079" fmla="*/ 1289539 h 2318589"/>
                <a:gd name="connsiteX3080" fmla="*/ 7548813 w 9164601"/>
                <a:gd name="connsiteY3080" fmla="*/ 1289539 h 2318589"/>
                <a:gd name="connsiteX3081" fmla="*/ 7546372 w 9164601"/>
                <a:gd name="connsiteY3081" fmla="*/ 1287098 h 2318589"/>
                <a:gd name="connsiteX3082" fmla="*/ 7541489 w 9164601"/>
                <a:gd name="connsiteY3082" fmla="*/ 1285877 h 2318589"/>
                <a:gd name="connsiteX3083" fmla="*/ 7537827 w 9164601"/>
                <a:gd name="connsiteY3083" fmla="*/ 1287098 h 2318589"/>
                <a:gd name="connsiteX3084" fmla="*/ 7534165 w 9164601"/>
                <a:gd name="connsiteY3084" fmla="*/ 1285877 h 2318589"/>
                <a:gd name="connsiteX3085" fmla="*/ 7534165 w 9164601"/>
                <a:gd name="connsiteY3085" fmla="*/ 1285877 h 2318589"/>
                <a:gd name="connsiteX3086" fmla="*/ 7534165 w 9164601"/>
                <a:gd name="connsiteY3086" fmla="*/ 1276111 h 2318589"/>
                <a:gd name="connsiteX3087" fmla="*/ 7530503 w 9164601"/>
                <a:gd name="connsiteY3087" fmla="*/ 1280994 h 2318589"/>
                <a:gd name="connsiteX3088" fmla="*/ 7529282 w 9164601"/>
                <a:gd name="connsiteY3088" fmla="*/ 1283435 h 2318589"/>
                <a:gd name="connsiteX3089" fmla="*/ 7523178 w 9164601"/>
                <a:gd name="connsiteY3089" fmla="*/ 1284656 h 2318589"/>
                <a:gd name="connsiteX3090" fmla="*/ 7514634 w 9164601"/>
                <a:gd name="connsiteY3090" fmla="*/ 1285877 h 2318589"/>
                <a:gd name="connsiteX3091" fmla="*/ 7515854 w 9164601"/>
                <a:gd name="connsiteY3091" fmla="*/ 1289539 h 2318589"/>
                <a:gd name="connsiteX3092" fmla="*/ 7519516 w 9164601"/>
                <a:gd name="connsiteY3092" fmla="*/ 1291980 h 2318589"/>
                <a:gd name="connsiteX3093" fmla="*/ 7524399 w 9164601"/>
                <a:gd name="connsiteY3093" fmla="*/ 1293201 h 2318589"/>
                <a:gd name="connsiteX3094" fmla="*/ 7529282 w 9164601"/>
                <a:gd name="connsiteY3094" fmla="*/ 1293201 h 2318589"/>
                <a:gd name="connsiteX3095" fmla="*/ 7530503 w 9164601"/>
                <a:gd name="connsiteY3095" fmla="*/ 1298084 h 2318589"/>
                <a:gd name="connsiteX3096" fmla="*/ 7531723 w 9164601"/>
                <a:gd name="connsiteY3096" fmla="*/ 1300525 h 2318589"/>
                <a:gd name="connsiteX3097" fmla="*/ 7534165 w 9164601"/>
                <a:gd name="connsiteY3097" fmla="*/ 1304187 h 2318589"/>
                <a:gd name="connsiteX3098" fmla="*/ 7536606 w 9164601"/>
                <a:gd name="connsiteY3098" fmla="*/ 1310291 h 2318589"/>
                <a:gd name="connsiteX3099" fmla="*/ 7529282 w 9164601"/>
                <a:gd name="connsiteY3099" fmla="*/ 1307849 h 2318589"/>
                <a:gd name="connsiteX3100" fmla="*/ 7524399 w 9164601"/>
                <a:gd name="connsiteY3100" fmla="*/ 1311512 h 2318589"/>
                <a:gd name="connsiteX3101" fmla="*/ 7517075 w 9164601"/>
                <a:gd name="connsiteY3101" fmla="*/ 1301746 h 2318589"/>
                <a:gd name="connsiteX3102" fmla="*/ 7510971 w 9164601"/>
                <a:gd name="connsiteY3102" fmla="*/ 1302967 h 2318589"/>
                <a:gd name="connsiteX3103" fmla="*/ 7503647 w 9164601"/>
                <a:gd name="connsiteY3103" fmla="*/ 1298084 h 2318589"/>
                <a:gd name="connsiteX3104" fmla="*/ 7499985 w 9164601"/>
                <a:gd name="connsiteY3104" fmla="*/ 1291980 h 2318589"/>
                <a:gd name="connsiteX3105" fmla="*/ 7496323 w 9164601"/>
                <a:gd name="connsiteY3105" fmla="*/ 1293201 h 2318589"/>
                <a:gd name="connsiteX3106" fmla="*/ 7490220 w 9164601"/>
                <a:gd name="connsiteY3106" fmla="*/ 1291980 h 2318589"/>
                <a:gd name="connsiteX3107" fmla="*/ 7484116 w 9164601"/>
                <a:gd name="connsiteY3107" fmla="*/ 1287098 h 2318589"/>
                <a:gd name="connsiteX3108" fmla="*/ 7480454 w 9164601"/>
                <a:gd name="connsiteY3108" fmla="*/ 1282215 h 2318589"/>
                <a:gd name="connsiteX3109" fmla="*/ 7467026 w 9164601"/>
                <a:gd name="connsiteY3109" fmla="*/ 1276111 h 2318589"/>
                <a:gd name="connsiteX3110" fmla="*/ 7453599 w 9164601"/>
                <a:gd name="connsiteY3110" fmla="*/ 1270008 h 2318589"/>
                <a:gd name="connsiteX3111" fmla="*/ 7453599 w 9164601"/>
                <a:gd name="connsiteY3111" fmla="*/ 1277332 h 2318589"/>
                <a:gd name="connsiteX3112" fmla="*/ 7458481 w 9164601"/>
                <a:gd name="connsiteY3112" fmla="*/ 1284656 h 2318589"/>
                <a:gd name="connsiteX3113" fmla="*/ 7465806 w 9164601"/>
                <a:gd name="connsiteY3113" fmla="*/ 1290760 h 2318589"/>
                <a:gd name="connsiteX3114" fmla="*/ 7473130 w 9164601"/>
                <a:gd name="connsiteY3114" fmla="*/ 1294422 h 2318589"/>
                <a:gd name="connsiteX3115" fmla="*/ 7482895 w 9164601"/>
                <a:gd name="connsiteY3115" fmla="*/ 1305408 h 2318589"/>
                <a:gd name="connsiteX3116" fmla="*/ 7486557 w 9164601"/>
                <a:gd name="connsiteY3116" fmla="*/ 1309070 h 2318589"/>
                <a:gd name="connsiteX3117" fmla="*/ 7492661 w 9164601"/>
                <a:gd name="connsiteY3117" fmla="*/ 1312732 h 2318589"/>
                <a:gd name="connsiteX3118" fmla="*/ 7502427 w 9164601"/>
                <a:gd name="connsiteY3118" fmla="*/ 1320056 h 2318589"/>
                <a:gd name="connsiteX3119" fmla="*/ 7514634 w 9164601"/>
                <a:gd name="connsiteY3119" fmla="*/ 1334705 h 2318589"/>
                <a:gd name="connsiteX3120" fmla="*/ 7519516 w 9164601"/>
                <a:gd name="connsiteY3120" fmla="*/ 1344470 h 2318589"/>
                <a:gd name="connsiteX3121" fmla="*/ 7502427 w 9164601"/>
                <a:gd name="connsiteY3121" fmla="*/ 1351795 h 2318589"/>
                <a:gd name="connsiteX3122" fmla="*/ 7499985 w 9164601"/>
                <a:gd name="connsiteY3122" fmla="*/ 1354236 h 2318589"/>
                <a:gd name="connsiteX3123" fmla="*/ 7498764 w 9164601"/>
                <a:gd name="connsiteY3123" fmla="*/ 1353015 h 2318589"/>
                <a:gd name="connsiteX3124" fmla="*/ 7490220 w 9164601"/>
                <a:gd name="connsiteY3124" fmla="*/ 1355457 h 2318589"/>
                <a:gd name="connsiteX3125" fmla="*/ 7481675 w 9164601"/>
                <a:gd name="connsiteY3125" fmla="*/ 1359119 h 2318589"/>
                <a:gd name="connsiteX3126" fmla="*/ 7484116 w 9164601"/>
                <a:gd name="connsiteY3126" fmla="*/ 1362781 h 2318589"/>
                <a:gd name="connsiteX3127" fmla="*/ 7475571 w 9164601"/>
                <a:gd name="connsiteY3127" fmla="*/ 1364002 h 2318589"/>
                <a:gd name="connsiteX3128" fmla="*/ 7469468 w 9164601"/>
                <a:gd name="connsiteY3128" fmla="*/ 1361560 h 2318589"/>
                <a:gd name="connsiteX3129" fmla="*/ 7467026 w 9164601"/>
                <a:gd name="connsiteY3129" fmla="*/ 1364002 h 2318589"/>
                <a:gd name="connsiteX3130" fmla="*/ 7462143 w 9164601"/>
                <a:gd name="connsiteY3130" fmla="*/ 1361560 h 2318589"/>
                <a:gd name="connsiteX3131" fmla="*/ 7454819 w 9164601"/>
                <a:gd name="connsiteY3131" fmla="*/ 1362781 h 2318589"/>
                <a:gd name="connsiteX3132" fmla="*/ 7446274 w 9164601"/>
                <a:gd name="connsiteY3132" fmla="*/ 1357898 h 2318589"/>
                <a:gd name="connsiteX3133" fmla="*/ 7446274 w 9164601"/>
                <a:gd name="connsiteY3133" fmla="*/ 1355457 h 2318589"/>
                <a:gd name="connsiteX3134" fmla="*/ 7446274 w 9164601"/>
                <a:gd name="connsiteY3134" fmla="*/ 1355457 h 2318589"/>
                <a:gd name="connsiteX3135" fmla="*/ 7441392 w 9164601"/>
                <a:gd name="connsiteY3135" fmla="*/ 1348133 h 2318589"/>
                <a:gd name="connsiteX3136" fmla="*/ 7437729 w 9164601"/>
                <a:gd name="connsiteY3136" fmla="*/ 1350574 h 2318589"/>
                <a:gd name="connsiteX3137" fmla="*/ 7430405 w 9164601"/>
                <a:gd name="connsiteY3137" fmla="*/ 1349353 h 2318589"/>
                <a:gd name="connsiteX3138" fmla="*/ 7426743 w 9164601"/>
                <a:gd name="connsiteY3138" fmla="*/ 1346912 h 2318589"/>
                <a:gd name="connsiteX3139" fmla="*/ 7424302 w 9164601"/>
                <a:gd name="connsiteY3139" fmla="*/ 1343250 h 2318589"/>
                <a:gd name="connsiteX3140" fmla="*/ 7420640 w 9164601"/>
                <a:gd name="connsiteY3140" fmla="*/ 1335926 h 2318589"/>
                <a:gd name="connsiteX3141" fmla="*/ 7419419 w 9164601"/>
                <a:gd name="connsiteY3141" fmla="*/ 1334705 h 2318589"/>
                <a:gd name="connsiteX3142" fmla="*/ 7432847 w 9164601"/>
                <a:gd name="connsiteY3142" fmla="*/ 1331043 h 2318589"/>
                <a:gd name="connsiteX3143" fmla="*/ 7459702 w 9164601"/>
                <a:gd name="connsiteY3143" fmla="*/ 1324939 h 2318589"/>
                <a:gd name="connsiteX3144" fmla="*/ 7471909 w 9164601"/>
                <a:gd name="connsiteY3144" fmla="*/ 1323719 h 2318589"/>
                <a:gd name="connsiteX3145" fmla="*/ 7480454 w 9164601"/>
                <a:gd name="connsiteY3145" fmla="*/ 1318836 h 2318589"/>
                <a:gd name="connsiteX3146" fmla="*/ 7482895 w 9164601"/>
                <a:gd name="connsiteY3146" fmla="*/ 1312732 h 2318589"/>
                <a:gd name="connsiteX3147" fmla="*/ 7463364 w 9164601"/>
                <a:gd name="connsiteY3147" fmla="*/ 1312732 h 2318589"/>
                <a:gd name="connsiteX3148" fmla="*/ 7445054 w 9164601"/>
                <a:gd name="connsiteY3148" fmla="*/ 1312732 h 2318589"/>
                <a:gd name="connsiteX3149" fmla="*/ 7437729 w 9164601"/>
                <a:gd name="connsiteY3149" fmla="*/ 1316394 h 2318589"/>
                <a:gd name="connsiteX3150" fmla="*/ 7429185 w 9164601"/>
                <a:gd name="connsiteY3150" fmla="*/ 1318836 h 2318589"/>
                <a:gd name="connsiteX3151" fmla="*/ 7420640 w 9164601"/>
                <a:gd name="connsiteY3151" fmla="*/ 1317615 h 2318589"/>
                <a:gd name="connsiteX3152" fmla="*/ 7416978 w 9164601"/>
                <a:gd name="connsiteY3152" fmla="*/ 1315174 h 2318589"/>
                <a:gd name="connsiteX3153" fmla="*/ 7409653 w 9164601"/>
                <a:gd name="connsiteY3153" fmla="*/ 1320056 h 2318589"/>
                <a:gd name="connsiteX3154" fmla="*/ 7398667 w 9164601"/>
                <a:gd name="connsiteY3154" fmla="*/ 1322498 h 2318589"/>
                <a:gd name="connsiteX3155" fmla="*/ 7393784 w 9164601"/>
                <a:gd name="connsiteY3155" fmla="*/ 1320056 h 2318589"/>
                <a:gd name="connsiteX3156" fmla="*/ 7392564 w 9164601"/>
                <a:gd name="connsiteY3156" fmla="*/ 1317615 h 2318589"/>
                <a:gd name="connsiteX3157" fmla="*/ 7390122 w 9164601"/>
                <a:gd name="connsiteY3157" fmla="*/ 1312732 h 2318589"/>
                <a:gd name="connsiteX3158" fmla="*/ 7387681 w 9164601"/>
                <a:gd name="connsiteY3158" fmla="*/ 1318836 h 2318589"/>
                <a:gd name="connsiteX3159" fmla="*/ 7377915 w 9164601"/>
                <a:gd name="connsiteY3159" fmla="*/ 1326160 h 2318589"/>
                <a:gd name="connsiteX3160" fmla="*/ 7373032 w 9164601"/>
                <a:gd name="connsiteY3160" fmla="*/ 1321277 h 2318589"/>
                <a:gd name="connsiteX3161" fmla="*/ 7358384 w 9164601"/>
                <a:gd name="connsiteY3161" fmla="*/ 1324939 h 2318589"/>
                <a:gd name="connsiteX3162" fmla="*/ 7346177 w 9164601"/>
                <a:gd name="connsiteY3162" fmla="*/ 1322498 h 2318589"/>
                <a:gd name="connsiteX3163" fmla="*/ 7333970 w 9164601"/>
                <a:gd name="connsiteY3163" fmla="*/ 1320056 h 2318589"/>
                <a:gd name="connsiteX3164" fmla="*/ 7326646 w 9164601"/>
                <a:gd name="connsiteY3164" fmla="*/ 1323719 h 2318589"/>
                <a:gd name="connsiteX3165" fmla="*/ 7319322 w 9164601"/>
                <a:gd name="connsiteY3165" fmla="*/ 1327381 h 2318589"/>
                <a:gd name="connsiteX3166" fmla="*/ 7310777 w 9164601"/>
                <a:gd name="connsiteY3166" fmla="*/ 1324939 h 2318589"/>
                <a:gd name="connsiteX3167" fmla="*/ 7315659 w 9164601"/>
                <a:gd name="connsiteY3167" fmla="*/ 1322498 h 2318589"/>
                <a:gd name="connsiteX3168" fmla="*/ 7327866 w 9164601"/>
                <a:gd name="connsiteY3168" fmla="*/ 1313953 h 2318589"/>
                <a:gd name="connsiteX3169" fmla="*/ 7344956 w 9164601"/>
                <a:gd name="connsiteY3169" fmla="*/ 1307849 h 2318589"/>
                <a:gd name="connsiteX3170" fmla="*/ 7358384 w 9164601"/>
                <a:gd name="connsiteY3170" fmla="*/ 1306629 h 2318589"/>
                <a:gd name="connsiteX3171" fmla="*/ 7371812 w 9164601"/>
                <a:gd name="connsiteY3171" fmla="*/ 1305408 h 2318589"/>
                <a:gd name="connsiteX3172" fmla="*/ 7396226 w 9164601"/>
                <a:gd name="connsiteY3172" fmla="*/ 1304187 h 2318589"/>
                <a:gd name="connsiteX3173" fmla="*/ 7407212 w 9164601"/>
                <a:gd name="connsiteY3173" fmla="*/ 1304187 h 2318589"/>
                <a:gd name="connsiteX3174" fmla="*/ 7414536 w 9164601"/>
                <a:gd name="connsiteY3174" fmla="*/ 1300525 h 2318589"/>
                <a:gd name="connsiteX3175" fmla="*/ 7418198 w 9164601"/>
                <a:gd name="connsiteY3175" fmla="*/ 1294422 h 2318589"/>
                <a:gd name="connsiteX3176" fmla="*/ 7401108 w 9164601"/>
                <a:gd name="connsiteY3176" fmla="*/ 1290760 h 2318589"/>
                <a:gd name="connsiteX3177" fmla="*/ 7385239 w 9164601"/>
                <a:gd name="connsiteY3177" fmla="*/ 1287098 h 2318589"/>
                <a:gd name="connsiteX3178" fmla="*/ 7379136 w 9164601"/>
                <a:gd name="connsiteY3178" fmla="*/ 1289539 h 2318589"/>
                <a:gd name="connsiteX3179" fmla="*/ 7371812 w 9164601"/>
                <a:gd name="connsiteY3179" fmla="*/ 1289539 h 2318589"/>
                <a:gd name="connsiteX3180" fmla="*/ 7364487 w 9164601"/>
                <a:gd name="connsiteY3180" fmla="*/ 1287098 h 2318589"/>
                <a:gd name="connsiteX3181" fmla="*/ 7354722 w 9164601"/>
                <a:gd name="connsiteY3181" fmla="*/ 1287098 h 2318589"/>
                <a:gd name="connsiteX3182" fmla="*/ 7344956 w 9164601"/>
                <a:gd name="connsiteY3182" fmla="*/ 1288318 h 2318589"/>
                <a:gd name="connsiteX3183" fmla="*/ 7338853 w 9164601"/>
                <a:gd name="connsiteY3183" fmla="*/ 1284656 h 2318589"/>
                <a:gd name="connsiteX3184" fmla="*/ 7337632 w 9164601"/>
                <a:gd name="connsiteY3184" fmla="*/ 1284656 h 2318589"/>
                <a:gd name="connsiteX3185" fmla="*/ 7341294 w 9164601"/>
                <a:gd name="connsiteY3185" fmla="*/ 1283435 h 2318589"/>
                <a:gd name="connsiteX3186" fmla="*/ 7360825 w 9164601"/>
                <a:gd name="connsiteY3186" fmla="*/ 1282215 h 2318589"/>
                <a:gd name="connsiteX3187" fmla="*/ 7388901 w 9164601"/>
                <a:gd name="connsiteY3187" fmla="*/ 1285877 h 2318589"/>
                <a:gd name="connsiteX3188" fmla="*/ 7413315 w 9164601"/>
                <a:gd name="connsiteY3188" fmla="*/ 1290760 h 2318589"/>
                <a:gd name="connsiteX3189" fmla="*/ 7423081 w 9164601"/>
                <a:gd name="connsiteY3189" fmla="*/ 1294422 h 2318589"/>
                <a:gd name="connsiteX3190" fmla="*/ 7431626 w 9164601"/>
                <a:gd name="connsiteY3190" fmla="*/ 1294422 h 2318589"/>
                <a:gd name="connsiteX3191" fmla="*/ 7437729 w 9164601"/>
                <a:gd name="connsiteY3191" fmla="*/ 1290760 h 2318589"/>
                <a:gd name="connsiteX3192" fmla="*/ 7423081 w 9164601"/>
                <a:gd name="connsiteY3192" fmla="*/ 1282215 h 2318589"/>
                <a:gd name="connsiteX3193" fmla="*/ 7408433 w 9164601"/>
                <a:gd name="connsiteY3193" fmla="*/ 1274891 h 2318589"/>
                <a:gd name="connsiteX3194" fmla="*/ 7401108 w 9164601"/>
                <a:gd name="connsiteY3194" fmla="*/ 1274891 h 2318589"/>
                <a:gd name="connsiteX3195" fmla="*/ 7392564 w 9164601"/>
                <a:gd name="connsiteY3195" fmla="*/ 1273670 h 2318589"/>
                <a:gd name="connsiteX3196" fmla="*/ 7386460 w 9164601"/>
                <a:gd name="connsiteY3196" fmla="*/ 1270008 h 2318589"/>
                <a:gd name="connsiteX3197" fmla="*/ 7385239 w 9164601"/>
                <a:gd name="connsiteY3197" fmla="*/ 1268787 h 2318589"/>
                <a:gd name="connsiteX3198" fmla="*/ 7385239 w 9164601"/>
                <a:gd name="connsiteY3198" fmla="*/ 1267566 h 2318589"/>
                <a:gd name="connsiteX3199" fmla="*/ 7385239 w 9164601"/>
                <a:gd name="connsiteY3199" fmla="*/ 1267566 h 2318589"/>
                <a:gd name="connsiteX3200" fmla="*/ 7385239 w 9164601"/>
                <a:gd name="connsiteY3200" fmla="*/ 1266346 h 2318589"/>
                <a:gd name="connsiteX3201" fmla="*/ 7371812 w 9164601"/>
                <a:gd name="connsiteY3201" fmla="*/ 1260242 h 2318589"/>
                <a:gd name="connsiteX3202" fmla="*/ 7365708 w 9164601"/>
                <a:gd name="connsiteY3202" fmla="*/ 1260242 h 2318589"/>
                <a:gd name="connsiteX3203" fmla="*/ 7360825 w 9164601"/>
                <a:gd name="connsiteY3203" fmla="*/ 1260242 h 2318589"/>
                <a:gd name="connsiteX3204" fmla="*/ 7359605 w 9164601"/>
                <a:gd name="connsiteY3204" fmla="*/ 1260242 h 2318589"/>
                <a:gd name="connsiteX3205" fmla="*/ 7358384 w 9164601"/>
                <a:gd name="connsiteY3205" fmla="*/ 1260242 h 2318589"/>
                <a:gd name="connsiteX3206" fmla="*/ 7355943 w 9164601"/>
                <a:gd name="connsiteY3206" fmla="*/ 1257801 h 2318589"/>
                <a:gd name="connsiteX3207" fmla="*/ 7360825 w 9164601"/>
                <a:gd name="connsiteY3207" fmla="*/ 1256580 h 2318589"/>
                <a:gd name="connsiteX3208" fmla="*/ 7375474 w 9164601"/>
                <a:gd name="connsiteY3208" fmla="*/ 1250477 h 2318589"/>
                <a:gd name="connsiteX3209" fmla="*/ 7396226 w 9164601"/>
                <a:gd name="connsiteY3209" fmla="*/ 1246814 h 2318589"/>
                <a:gd name="connsiteX3210" fmla="*/ 7410874 w 9164601"/>
                <a:gd name="connsiteY3210" fmla="*/ 1246814 h 2318589"/>
                <a:gd name="connsiteX3211" fmla="*/ 7425522 w 9164601"/>
                <a:gd name="connsiteY3211" fmla="*/ 1246814 h 2318589"/>
                <a:gd name="connsiteX3212" fmla="*/ 7452378 w 9164601"/>
                <a:gd name="connsiteY3212" fmla="*/ 1248035 h 2318589"/>
                <a:gd name="connsiteX3213" fmla="*/ 7463364 w 9164601"/>
                <a:gd name="connsiteY3213" fmla="*/ 1249256 h 2318589"/>
                <a:gd name="connsiteX3214" fmla="*/ 7473130 w 9164601"/>
                <a:gd name="connsiteY3214" fmla="*/ 1246814 h 2318589"/>
                <a:gd name="connsiteX3215" fmla="*/ 7478013 w 9164601"/>
                <a:gd name="connsiteY3215" fmla="*/ 1241932 h 2318589"/>
                <a:gd name="connsiteX3216" fmla="*/ 7460923 w 9164601"/>
                <a:gd name="connsiteY3216" fmla="*/ 1237049 h 2318589"/>
                <a:gd name="connsiteX3217" fmla="*/ 7443833 w 9164601"/>
                <a:gd name="connsiteY3217" fmla="*/ 1232166 h 2318589"/>
                <a:gd name="connsiteX3218" fmla="*/ 7436509 w 9164601"/>
                <a:gd name="connsiteY3218" fmla="*/ 1233387 h 2318589"/>
                <a:gd name="connsiteX3219" fmla="*/ 7427964 w 9164601"/>
                <a:gd name="connsiteY3219" fmla="*/ 1233387 h 2318589"/>
                <a:gd name="connsiteX3220" fmla="*/ 7420640 w 9164601"/>
                <a:gd name="connsiteY3220" fmla="*/ 1230945 h 2318589"/>
                <a:gd name="connsiteX3221" fmla="*/ 7418198 w 9164601"/>
                <a:gd name="connsiteY3221" fmla="*/ 1228504 h 2318589"/>
                <a:gd name="connsiteX3222" fmla="*/ 7409653 w 9164601"/>
                <a:gd name="connsiteY3222" fmla="*/ 1230945 h 2318589"/>
                <a:gd name="connsiteX3223" fmla="*/ 7398667 w 9164601"/>
                <a:gd name="connsiteY3223" fmla="*/ 1229725 h 2318589"/>
                <a:gd name="connsiteX3224" fmla="*/ 7392564 w 9164601"/>
                <a:gd name="connsiteY3224" fmla="*/ 1226063 h 2318589"/>
                <a:gd name="connsiteX3225" fmla="*/ 7377915 w 9164601"/>
                <a:gd name="connsiteY3225" fmla="*/ 1228504 h 2318589"/>
                <a:gd name="connsiteX3226" fmla="*/ 7375474 w 9164601"/>
                <a:gd name="connsiteY3226" fmla="*/ 1227283 h 2318589"/>
                <a:gd name="connsiteX3227" fmla="*/ 7384019 w 9164601"/>
                <a:gd name="connsiteY3227" fmla="*/ 1223621 h 2318589"/>
                <a:gd name="connsiteX3228" fmla="*/ 7405991 w 9164601"/>
                <a:gd name="connsiteY3228" fmla="*/ 1219959 h 2318589"/>
                <a:gd name="connsiteX3229" fmla="*/ 7437729 w 9164601"/>
                <a:gd name="connsiteY3229" fmla="*/ 1221180 h 2318589"/>
                <a:gd name="connsiteX3230" fmla="*/ 7465806 w 9164601"/>
                <a:gd name="connsiteY3230" fmla="*/ 1223621 h 2318589"/>
                <a:gd name="connsiteX3231" fmla="*/ 7478013 w 9164601"/>
                <a:gd name="connsiteY3231" fmla="*/ 1226063 h 2318589"/>
                <a:gd name="connsiteX3232" fmla="*/ 7487778 w 9164601"/>
                <a:gd name="connsiteY3232" fmla="*/ 1224842 h 2318589"/>
                <a:gd name="connsiteX3233" fmla="*/ 7493882 w 9164601"/>
                <a:gd name="connsiteY3233" fmla="*/ 1219959 h 2318589"/>
                <a:gd name="connsiteX3234" fmla="*/ 7476792 w 9164601"/>
                <a:gd name="connsiteY3234" fmla="*/ 1212635 h 2318589"/>
                <a:gd name="connsiteX3235" fmla="*/ 7459702 w 9164601"/>
                <a:gd name="connsiteY3235" fmla="*/ 1206531 h 2318589"/>
                <a:gd name="connsiteX3236" fmla="*/ 7451157 w 9164601"/>
                <a:gd name="connsiteY3236" fmla="*/ 1207752 h 2318589"/>
                <a:gd name="connsiteX3237" fmla="*/ 7442612 w 9164601"/>
                <a:gd name="connsiteY3237" fmla="*/ 1206531 h 2318589"/>
                <a:gd name="connsiteX3238" fmla="*/ 7435288 w 9164601"/>
                <a:gd name="connsiteY3238" fmla="*/ 1202869 h 2318589"/>
                <a:gd name="connsiteX3239" fmla="*/ 7423081 w 9164601"/>
                <a:gd name="connsiteY3239" fmla="*/ 1201649 h 2318589"/>
                <a:gd name="connsiteX3240" fmla="*/ 7410874 w 9164601"/>
                <a:gd name="connsiteY3240" fmla="*/ 1200428 h 2318589"/>
                <a:gd name="connsiteX3241" fmla="*/ 7404771 w 9164601"/>
                <a:gd name="connsiteY3241" fmla="*/ 1195545 h 2318589"/>
                <a:gd name="connsiteX3242" fmla="*/ 7388901 w 9164601"/>
                <a:gd name="connsiteY3242" fmla="*/ 1197986 h 2318589"/>
                <a:gd name="connsiteX3243" fmla="*/ 7386460 w 9164601"/>
                <a:gd name="connsiteY3243" fmla="*/ 1191883 h 2318589"/>
                <a:gd name="connsiteX3244" fmla="*/ 7370591 w 9164601"/>
                <a:gd name="connsiteY3244" fmla="*/ 1190662 h 2318589"/>
                <a:gd name="connsiteX3245" fmla="*/ 7360825 w 9164601"/>
                <a:gd name="connsiteY3245" fmla="*/ 1184558 h 2318589"/>
                <a:gd name="connsiteX3246" fmla="*/ 7349839 w 9164601"/>
                <a:gd name="connsiteY3246" fmla="*/ 1178455 h 2318589"/>
                <a:gd name="connsiteX3247" fmla="*/ 7341294 w 9164601"/>
                <a:gd name="connsiteY3247" fmla="*/ 1179676 h 2318589"/>
                <a:gd name="connsiteX3248" fmla="*/ 7338853 w 9164601"/>
                <a:gd name="connsiteY3248" fmla="*/ 1177235 h 2318589"/>
                <a:gd name="connsiteX3249" fmla="*/ 7348618 w 9164601"/>
                <a:gd name="connsiteY3249" fmla="*/ 1174793 h 2318589"/>
                <a:gd name="connsiteX3250" fmla="*/ 7355943 w 9164601"/>
                <a:gd name="connsiteY3250" fmla="*/ 1172351 h 2318589"/>
                <a:gd name="connsiteX3251" fmla="*/ 7362046 w 9164601"/>
                <a:gd name="connsiteY3251" fmla="*/ 1168690 h 2318589"/>
                <a:gd name="connsiteX3252" fmla="*/ 7364487 w 9164601"/>
                <a:gd name="connsiteY3252" fmla="*/ 1165028 h 2318589"/>
                <a:gd name="connsiteX3253" fmla="*/ 7352280 w 9164601"/>
                <a:gd name="connsiteY3253" fmla="*/ 1167469 h 2318589"/>
                <a:gd name="connsiteX3254" fmla="*/ 7340073 w 9164601"/>
                <a:gd name="connsiteY3254" fmla="*/ 1169910 h 2318589"/>
                <a:gd name="connsiteX3255" fmla="*/ 7335191 w 9164601"/>
                <a:gd name="connsiteY3255" fmla="*/ 1172351 h 2318589"/>
                <a:gd name="connsiteX3256" fmla="*/ 7329087 w 9164601"/>
                <a:gd name="connsiteY3256" fmla="*/ 1173572 h 2318589"/>
                <a:gd name="connsiteX3257" fmla="*/ 7324204 w 9164601"/>
                <a:gd name="connsiteY3257" fmla="*/ 1173572 h 2318589"/>
                <a:gd name="connsiteX3258" fmla="*/ 7319322 w 9164601"/>
                <a:gd name="connsiteY3258" fmla="*/ 1173572 h 2318589"/>
                <a:gd name="connsiteX3259" fmla="*/ 7307115 w 9164601"/>
                <a:gd name="connsiteY3259" fmla="*/ 1176014 h 2318589"/>
                <a:gd name="connsiteX3260" fmla="*/ 7304673 w 9164601"/>
                <a:gd name="connsiteY3260" fmla="*/ 1177235 h 2318589"/>
                <a:gd name="connsiteX3261" fmla="*/ 7303452 w 9164601"/>
                <a:gd name="connsiteY3261" fmla="*/ 1177235 h 2318589"/>
                <a:gd name="connsiteX3262" fmla="*/ 7294908 w 9164601"/>
                <a:gd name="connsiteY3262" fmla="*/ 1179676 h 2318589"/>
                <a:gd name="connsiteX3263" fmla="*/ 7290025 w 9164601"/>
                <a:gd name="connsiteY3263" fmla="*/ 1179676 h 2318589"/>
                <a:gd name="connsiteX3264" fmla="*/ 7290025 w 9164601"/>
                <a:gd name="connsiteY3264" fmla="*/ 1179676 h 2318589"/>
                <a:gd name="connsiteX3265" fmla="*/ 7304673 w 9164601"/>
                <a:gd name="connsiteY3265" fmla="*/ 1169910 h 2318589"/>
                <a:gd name="connsiteX3266" fmla="*/ 7322984 w 9164601"/>
                <a:gd name="connsiteY3266" fmla="*/ 1163807 h 2318589"/>
                <a:gd name="connsiteX3267" fmla="*/ 7349839 w 9164601"/>
                <a:gd name="connsiteY3267" fmla="*/ 1160144 h 2318589"/>
                <a:gd name="connsiteX3268" fmla="*/ 7374253 w 9164601"/>
                <a:gd name="connsiteY3268" fmla="*/ 1157703 h 2318589"/>
                <a:gd name="connsiteX3269" fmla="*/ 7384019 w 9164601"/>
                <a:gd name="connsiteY3269" fmla="*/ 1157703 h 2318589"/>
                <a:gd name="connsiteX3270" fmla="*/ 7391343 w 9164601"/>
                <a:gd name="connsiteY3270" fmla="*/ 1155262 h 2318589"/>
                <a:gd name="connsiteX3271" fmla="*/ 7395005 w 9164601"/>
                <a:gd name="connsiteY3271" fmla="*/ 1150379 h 2318589"/>
                <a:gd name="connsiteX3272" fmla="*/ 7379136 w 9164601"/>
                <a:gd name="connsiteY3272" fmla="*/ 1146717 h 2318589"/>
                <a:gd name="connsiteX3273" fmla="*/ 7363267 w 9164601"/>
                <a:gd name="connsiteY3273" fmla="*/ 1144276 h 2318589"/>
                <a:gd name="connsiteX3274" fmla="*/ 7355943 w 9164601"/>
                <a:gd name="connsiteY3274" fmla="*/ 1146717 h 2318589"/>
                <a:gd name="connsiteX3275" fmla="*/ 7347398 w 9164601"/>
                <a:gd name="connsiteY3275" fmla="*/ 1147937 h 2318589"/>
                <a:gd name="connsiteX3276" fmla="*/ 7340073 w 9164601"/>
                <a:gd name="connsiteY3276" fmla="*/ 1146717 h 2318589"/>
                <a:gd name="connsiteX3277" fmla="*/ 7330308 w 9164601"/>
                <a:gd name="connsiteY3277" fmla="*/ 1147937 h 2318589"/>
                <a:gd name="connsiteX3278" fmla="*/ 7320542 w 9164601"/>
                <a:gd name="connsiteY3278" fmla="*/ 1149158 h 2318589"/>
                <a:gd name="connsiteX3279" fmla="*/ 7314439 w 9164601"/>
                <a:gd name="connsiteY3279" fmla="*/ 1146717 h 2318589"/>
                <a:gd name="connsiteX3280" fmla="*/ 7311997 w 9164601"/>
                <a:gd name="connsiteY3280" fmla="*/ 1146717 h 2318589"/>
                <a:gd name="connsiteX3281" fmla="*/ 7325425 w 9164601"/>
                <a:gd name="connsiteY3281" fmla="*/ 1139393 h 2318589"/>
                <a:gd name="connsiteX3282" fmla="*/ 7343736 w 9164601"/>
                <a:gd name="connsiteY3282" fmla="*/ 1134510 h 2318589"/>
                <a:gd name="connsiteX3283" fmla="*/ 7357163 w 9164601"/>
                <a:gd name="connsiteY3283" fmla="*/ 1133289 h 2318589"/>
                <a:gd name="connsiteX3284" fmla="*/ 7371812 w 9164601"/>
                <a:gd name="connsiteY3284" fmla="*/ 1132069 h 2318589"/>
                <a:gd name="connsiteX3285" fmla="*/ 7396226 w 9164601"/>
                <a:gd name="connsiteY3285" fmla="*/ 1130848 h 2318589"/>
                <a:gd name="connsiteX3286" fmla="*/ 7407212 w 9164601"/>
                <a:gd name="connsiteY3286" fmla="*/ 1130848 h 2318589"/>
                <a:gd name="connsiteX3287" fmla="*/ 7415757 w 9164601"/>
                <a:gd name="connsiteY3287" fmla="*/ 1128407 h 2318589"/>
                <a:gd name="connsiteX3288" fmla="*/ 7419419 w 9164601"/>
                <a:gd name="connsiteY3288" fmla="*/ 1123523 h 2318589"/>
                <a:gd name="connsiteX3289" fmla="*/ 7402329 w 9164601"/>
                <a:gd name="connsiteY3289" fmla="*/ 1119862 h 2318589"/>
                <a:gd name="connsiteX3290" fmla="*/ 7386460 w 9164601"/>
                <a:gd name="connsiteY3290" fmla="*/ 1117420 h 2318589"/>
                <a:gd name="connsiteX3291" fmla="*/ 7379136 w 9164601"/>
                <a:gd name="connsiteY3291" fmla="*/ 1118641 h 2318589"/>
                <a:gd name="connsiteX3292" fmla="*/ 7370591 w 9164601"/>
                <a:gd name="connsiteY3292" fmla="*/ 1118641 h 2318589"/>
                <a:gd name="connsiteX3293" fmla="*/ 7364487 w 9164601"/>
                <a:gd name="connsiteY3293" fmla="*/ 1116200 h 2318589"/>
                <a:gd name="connsiteX3294" fmla="*/ 7362046 w 9164601"/>
                <a:gd name="connsiteY3294" fmla="*/ 1113758 h 2318589"/>
                <a:gd name="connsiteX3295" fmla="*/ 7354722 w 9164601"/>
                <a:gd name="connsiteY3295" fmla="*/ 1116200 h 2318589"/>
                <a:gd name="connsiteX3296" fmla="*/ 7344956 w 9164601"/>
                <a:gd name="connsiteY3296" fmla="*/ 1116200 h 2318589"/>
                <a:gd name="connsiteX3297" fmla="*/ 7338853 w 9164601"/>
                <a:gd name="connsiteY3297" fmla="*/ 1112537 h 2318589"/>
                <a:gd name="connsiteX3298" fmla="*/ 7326646 w 9164601"/>
                <a:gd name="connsiteY3298" fmla="*/ 1116200 h 2318589"/>
                <a:gd name="connsiteX3299" fmla="*/ 7324204 w 9164601"/>
                <a:gd name="connsiteY3299" fmla="*/ 1111316 h 2318589"/>
                <a:gd name="connsiteX3300" fmla="*/ 7310777 w 9164601"/>
                <a:gd name="connsiteY3300" fmla="*/ 1111316 h 2318589"/>
                <a:gd name="connsiteX3301" fmla="*/ 7301011 w 9164601"/>
                <a:gd name="connsiteY3301" fmla="*/ 1106434 h 2318589"/>
                <a:gd name="connsiteX3302" fmla="*/ 7291245 w 9164601"/>
                <a:gd name="connsiteY3302" fmla="*/ 1101551 h 2318589"/>
                <a:gd name="connsiteX3303" fmla="*/ 7283921 w 9164601"/>
                <a:gd name="connsiteY3303" fmla="*/ 1102772 h 2318589"/>
                <a:gd name="connsiteX3304" fmla="*/ 7281480 w 9164601"/>
                <a:gd name="connsiteY3304" fmla="*/ 1100330 h 2318589"/>
                <a:gd name="connsiteX3305" fmla="*/ 7292466 w 9164601"/>
                <a:gd name="connsiteY3305" fmla="*/ 1095447 h 2318589"/>
                <a:gd name="connsiteX3306" fmla="*/ 7302232 w 9164601"/>
                <a:gd name="connsiteY3306" fmla="*/ 1091786 h 2318589"/>
                <a:gd name="connsiteX3307" fmla="*/ 7311997 w 9164601"/>
                <a:gd name="connsiteY3307" fmla="*/ 1088123 h 2318589"/>
                <a:gd name="connsiteX3308" fmla="*/ 7330308 w 9164601"/>
                <a:gd name="connsiteY3308" fmla="*/ 1080799 h 2318589"/>
                <a:gd name="connsiteX3309" fmla="*/ 7337632 w 9164601"/>
                <a:gd name="connsiteY3309" fmla="*/ 1078358 h 2318589"/>
                <a:gd name="connsiteX3310" fmla="*/ 7342515 w 9164601"/>
                <a:gd name="connsiteY3310" fmla="*/ 1073475 h 2318589"/>
                <a:gd name="connsiteX3311" fmla="*/ 7343736 w 9164601"/>
                <a:gd name="connsiteY3311" fmla="*/ 1068592 h 2318589"/>
                <a:gd name="connsiteX3312" fmla="*/ 7330308 w 9164601"/>
                <a:gd name="connsiteY3312" fmla="*/ 1071033 h 2318589"/>
                <a:gd name="connsiteX3313" fmla="*/ 7318101 w 9164601"/>
                <a:gd name="connsiteY3313" fmla="*/ 1073475 h 2318589"/>
                <a:gd name="connsiteX3314" fmla="*/ 7313218 w 9164601"/>
                <a:gd name="connsiteY3314" fmla="*/ 1075916 h 2318589"/>
                <a:gd name="connsiteX3315" fmla="*/ 7307115 w 9164601"/>
                <a:gd name="connsiteY3315" fmla="*/ 1078358 h 2318589"/>
                <a:gd name="connsiteX3316" fmla="*/ 7301011 w 9164601"/>
                <a:gd name="connsiteY3316" fmla="*/ 1078358 h 2318589"/>
                <a:gd name="connsiteX3317" fmla="*/ 7293687 w 9164601"/>
                <a:gd name="connsiteY3317" fmla="*/ 1080799 h 2318589"/>
                <a:gd name="connsiteX3318" fmla="*/ 7286363 w 9164601"/>
                <a:gd name="connsiteY3318" fmla="*/ 1083240 h 2318589"/>
                <a:gd name="connsiteX3319" fmla="*/ 7281480 w 9164601"/>
                <a:gd name="connsiteY3319" fmla="*/ 1082020 h 2318589"/>
                <a:gd name="connsiteX3320" fmla="*/ 7272935 w 9164601"/>
                <a:gd name="connsiteY3320" fmla="*/ 1086902 h 2318589"/>
                <a:gd name="connsiteX3321" fmla="*/ 7269273 w 9164601"/>
                <a:gd name="connsiteY3321" fmla="*/ 1083240 h 2318589"/>
                <a:gd name="connsiteX3322" fmla="*/ 7269273 w 9164601"/>
                <a:gd name="connsiteY3322" fmla="*/ 1083240 h 2318589"/>
                <a:gd name="connsiteX3323" fmla="*/ 7274156 w 9164601"/>
                <a:gd name="connsiteY3323" fmla="*/ 1080799 h 2318589"/>
                <a:gd name="connsiteX3324" fmla="*/ 7282701 w 9164601"/>
                <a:gd name="connsiteY3324" fmla="*/ 1074695 h 2318589"/>
                <a:gd name="connsiteX3325" fmla="*/ 7294908 w 9164601"/>
                <a:gd name="connsiteY3325" fmla="*/ 1069813 h 2318589"/>
                <a:gd name="connsiteX3326" fmla="*/ 7314439 w 9164601"/>
                <a:gd name="connsiteY3326" fmla="*/ 1067372 h 2318589"/>
                <a:gd name="connsiteX3327" fmla="*/ 7331529 w 9164601"/>
                <a:gd name="connsiteY3327" fmla="*/ 1064930 h 2318589"/>
                <a:gd name="connsiteX3328" fmla="*/ 7338853 w 9164601"/>
                <a:gd name="connsiteY3328" fmla="*/ 1064930 h 2318589"/>
                <a:gd name="connsiteX3329" fmla="*/ 7344956 w 9164601"/>
                <a:gd name="connsiteY3329" fmla="*/ 1062488 h 2318589"/>
                <a:gd name="connsiteX3330" fmla="*/ 7347398 w 9164601"/>
                <a:gd name="connsiteY3330" fmla="*/ 1058826 h 2318589"/>
                <a:gd name="connsiteX3331" fmla="*/ 7335191 w 9164601"/>
                <a:gd name="connsiteY3331" fmla="*/ 1057606 h 2318589"/>
                <a:gd name="connsiteX3332" fmla="*/ 7324204 w 9164601"/>
                <a:gd name="connsiteY3332" fmla="*/ 1056385 h 2318589"/>
                <a:gd name="connsiteX3333" fmla="*/ 7319322 w 9164601"/>
                <a:gd name="connsiteY3333" fmla="*/ 1057606 h 2318589"/>
                <a:gd name="connsiteX3334" fmla="*/ 7313218 w 9164601"/>
                <a:gd name="connsiteY3334" fmla="*/ 1058826 h 2318589"/>
                <a:gd name="connsiteX3335" fmla="*/ 7308335 w 9164601"/>
                <a:gd name="connsiteY3335" fmla="*/ 1057606 h 2318589"/>
                <a:gd name="connsiteX3336" fmla="*/ 7301011 w 9164601"/>
                <a:gd name="connsiteY3336" fmla="*/ 1058826 h 2318589"/>
                <a:gd name="connsiteX3337" fmla="*/ 7293687 w 9164601"/>
                <a:gd name="connsiteY3337" fmla="*/ 1060047 h 2318589"/>
                <a:gd name="connsiteX3338" fmla="*/ 7288804 w 9164601"/>
                <a:gd name="connsiteY3338" fmla="*/ 1057606 h 2318589"/>
                <a:gd name="connsiteX3339" fmla="*/ 7280259 w 9164601"/>
                <a:gd name="connsiteY3339" fmla="*/ 1061268 h 2318589"/>
                <a:gd name="connsiteX3340" fmla="*/ 7277818 w 9164601"/>
                <a:gd name="connsiteY3340" fmla="*/ 1057606 h 2318589"/>
                <a:gd name="connsiteX3341" fmla="*/ 7268052 w 9164601"/>
                <a:gd name="connsiteY3341" fmla="*/ 1058826 h 2318589"/>
                <a:gd name="connsiteX3342" fmla="*/ 7260728 w 9164601"/>
                <a:gd name="connsiteY3342" fmla="*/ 1056385 h 2318589"/>
                <a:gd name="connsiteX3343" fmla="*/ 7253404 w 9164601"/>
                <a:gd name="connsiteY3343" fmla="*/ 1053944 h 2318589"/>
                <a:gd name="connsiteX3344" fmla="*/ 7248521 w 9164601"/>
                <a:gd name="connsiteY3344" fmla="*/ 1055165 h 2318589"/>
                <a:gd name="connsiteX3345" fmla="*/ 7246080 w 9164601"/>
                <a:gd name="connsiteY3345" fmla="*/ 1053944 h 2318589"/>
                <a:gd name="connsiteX3346" fmla="*/ 7269273 w 9164601"/>
                <a:gd name="connsiteY3346" fmla="*/ 1046619 h 2318589"/>
                <a:gd name="connsiteX3347" fmla="*/ 7282701 w 9164601"/>
                <a:gd name="connsiteY3347" fmla="*/ 1044178 h 2318589"/>
                <a:gd name="connsiteX3348" fmla="*/ 7296128 w 9164601"/>
                <a:gd name="connsiteY3348" fmla="*/ 1040516 h 2318589"/>
                <a:gd name="connsiteX3349" fmla="*/ 7311997 w 9164601"/>
                <a:gd name="connsiteY3349" fmla="*/ 1018543 h 2318589"/>
                <a:gd name="connsiteX3350" fmla="*/ 7324204 w 9164601"/>
                <a:gd name="connsiteY3350" fmla="*/ 1006336 h 2318589"/>
                <a:gd name="connsiteX3351" fmla="*/ 7344956 w 9164601"/>
                <a:gd name="connsiteY3351" fmla="*/ 992909 h 2318589"/>
                <a:gd name="connsiteX3352" fmla="*/ 7363267 w 9164601"/>
                <a:gd name="connsiteY3352" fmla="*/ 981922 h 2318589"/>
                <a:gd name="connsiteX3353" fmla="*/ 7371812 w 9164601"/>
                <a:gd name="connsiteY3353" fmla="*/ 978260 h 2318589"/>
                <a:gd name="connsiteX3354" fmla="*/ 7376694 w 9164601"/>
                <a:gd name="connsiteY3354" fmla="*/ 973377 h 2318589"/>
                <a:gd name="connsiteX3355" fmla="*/ 7376694 w 9164601"/>
                <a:gd name="connsiteY3355" fmla="*/ 967274 h 2318589"/>
                <a:gd name="connsiteX3356" fmla="*/ 7360825 w 9164601"/>
                <a:gd name="connsiteY3356" fmla="*/ 970936 h 2318589"/>
                <a:gd name="connsiteX3357" fmla="*/ 7346177 w 9164601"/>
                <a:gd name="connsiteY3357" fmla="*/ 975819 h 2318589"/>
                <a:gd name="connsiteX3358" fmla="*/ 7341294 w 9164601"/>
                <a:gd name="connsiteY3358" fmla="*/ 980702 h 2318589"/>
                <a:gd name="connsiteX3359" fmla="*/ 7335191 w 9164601"/>
                <a:gd name="connsiteY3359" fmla="*/ 984364 h 2318589"/>
                <a:gd name="connsiteX3360" fmla="*/ 7327866 w 9164601"/>
                <a:gd name="connsiteY3360" fmla="*/ 985584 h 2318589"/>
                <a:gd name="connsiteX3361" fmla="*/ 7327866 w 9164601"/>
                <a:gd name="connsiteY3361" fmla="*/ 985584 h 2318589"/>
                <a:gd name="connsiteX3362" fmla="*/ 7327866 w 9164601"/>
                <a:gd name="connsiteY3362" fmla="*/ 983143 h 2318589"/>
                <a:gd name="connsiteX3363" fmla="*/ 7316880 w 9164601"/>
                <a:gd name="connsiteY3363" fmla="*/ 983143 h 2318589"/>
                <a:gd name="connsiteX3364" fmla="*/ 7305894 w 9164601"/>
                <a:gd name="connsiteY3364" fmla="*/ 984364 h 2318589"/>
                <a:gd name="connsiteX3365" fmla="*/ 7302232 w 9164601"/>
                <a:gd name="connsiteY3365" fmla="*/ 986805 h 2318589"/>
                <a:gd name="connsiteX3366" fmla="*/ 7297349 w 9164601"/>
                <a:gd name="connsiteY3366" fmla="*/ 988026 h 2318589"/>
                <a:gd name="connsiteX3367" fmla="*/ 7292466 w 9164601"/>
                <a:gd name="connsiteY3367" fmla="*/ 988026 h 2318589"/>
                <a:gd name="connsiteX3368" fmla="*/ 7286363 w 9164601"/>
                <a:gd name="connsiteY3368" fmla="*/ 989246 h 2318589"/>
                <a:gd name="connsiteX3369" fmla="*/ 7280259 w 9164601"/>
                <a:gd name="connsiteY3369" fmla="*/ 990467 h 2318589"/>
                <a:gd name="connsiteX3370" fmla="*/ 7275376 w 9164601"/>
                <a:gd name="connsiteY3370" fmla="*/ 989246 h 2318589"/>
                <a:gd name="connsiteX3371" fmla="*/ 7268052 w 9164601"/>
                <a:gd name="connsiteY3371" fmla="*/ 994129 h 2318589"/>
                <a:gd name="connsiteX3372" fmla="*/ 7265611 w 9164601"/>
                <a:gd name="connsiteY3372" fmla="*/ 991688 h 2318589"/>
                <a:gd name="connsiteX3373" fmla="*/ 7257066 w 9164601"/>
                <a:gd name="connsiteY3373" fmla="*/ 994129 h 2318589"/>
                <a:gd name="connsiteX3374" fmla="*/ 7250962 w 9164601"/>
                <a:gd name="connsiteY3374" fmla="*/ 992909 h 2318589"/>
                <a:gd name="connsiteX3375" fmla="*/ 7259507 w 9164601"/>
                <a:gd name="connsiteY3375" fmla="*/ 984364 h 2318589"/>
                <a:gd name="connsiteX3376" fmla="*/ 7270494 w 9164601"/>
                <a:gd name="connsiteY3376" fmla="*/ 978260 h 2318589"/>
                <a:gd name="connsiteX3377" fmla="*/ 7287583 w 9164601"/>
                <a:gd name="connsiteY3377" fmla="*/ 973377 h 2318589"/>
                <a:gd name="connsiteX3378" fmla="*/ 7302232 w 9164601"/>
                <a:gd name="connsiteY3378" fmla="*/ 968495 h 2318589"/>
                <a:gd name="connsiteX3379" fmla="*/ 7309556 w 9164601"/>
                <a:gd name="connsiteY3379" fmla="*/ 967274 h 2318589"/>
                <a:gd name="connsiteX3380" fmla="*/ 7314439 w 9164601"/>
                <a:gd name="connsiteY3380" fmla="*/ 964832 h 2318589"/>
                <a:gd name="connsiteX3381" fmla="*/ 7315659 w 9164601"/>
                <a:gd name="connsiteY3381" fmla="*/ 961170 h 2318589"/>
                <a:gd name="connsiteX3382" fmla="*/ 7304673 w 9164601"/>
                <a:gd name="connsiteY3382" fmla="*/ 961170 h 2318589"/>
                <a:gd name="connsiteX3383" fmla="*/ 7293687 w 9164601"/>
                <a:gd name="connsiteY3383" fmla="*/ 961170 h 2318589"/>
                <a:gd name="connsiteX3384" fmla="*/ 7290025 w 9164601"/>
                <a:gd name="connsiteY3384" fmla="*/ 963612 h 2318589"/>
                <a:gd name="connsiteX3385" fmla="*/ 7285142 w 9164601"/>
                <a:gd name="connsiteY3385" fmla="*/ 964832 h 2318589"/>
                <a:gd name="connsiteX3386" fmla="*/ 7280259 w 9164601"/>
                <a:gd name="connsiteY3386" fmla="*/ 964832 h 2318589"/>
                <a:gd name="connsiteX3387" fmla="*/ 7274156 w 9164601"/>
                <a:gd name="connsiteY3387" fmla="*/ 966053 h 2318589"/>
                <a:gd name="connsiteX3388" fmla="*/ 7268052 w 9164601"/>
                <a:gd name="connsiteY3388" fmla="*/ 968495 h 2318589"/>
                <a:gd name="connsiteX3389" fmla="*/ 7263169 w 9164601"/>
                <a:gd name="connsiteY3389" fmla="*/ 967274 h 2318589"/>
                <a:gd name="connsiteX3390" fmla="*/ 7255845 w 9164601"/>
                <a:gd name="connsiteY3390" fmla="*/ 972157 h 2318589"/>
                <a:gd name="connsiteX3391" fmla="*/ 7252183 w 9164601"/>
                <a:gd name="connsiteY3391" fmla="*/ 969715 h 2318589"/>
                <a:gd name="connsiteX3392" fmla="*/ 7243638 w 9164601"/>
                <a:gd name="connsiteY3392" fmla="*/ 972157 h 2318589"/>
                <a:gd name="connsiteX3393" fmla="*/ 7236314 w 9164601"/>
                <a:gd name="connsiteY3393" fmla="*/ 970936 h 2318589"/>
                <a:gd name="connsiteX3394" fmla="*/ 7228990 w 9164601"/>
                <a:gd name="connsiteY3394" fmla="*/ 969715 h 2318589"/>
                <a:gd name="connsiteX3395" fmla="*/ 7225328 w 9164601"/>
                <a:gd name="connsiteY3395" fmla="*/ 972157 h 2318589"/>
                <a:gd name="connsiteX3396" fmla="*/ 7222886 w 9164601"/>
                <a:gd name="connsiteY3396" fmla="*/ 970936 h 2318589"/>
                <a:gd name="connsiteX3397" fmla="*/ 7225328 w 9164601"/>
                <a:gd name="connsiteY3397" fmla="*/ 968495 h 2318589"/>
                <a:gd name="connsiteX3398" fmla="*/ 7232652 w 9164601"/>
                <a:gd name="connsiteY3398" fmla="*/ 964832 h 2318589"/>
                <a:gd name="connsiteX3399" fmla="*/ 7233873 w 9164601"/>
                <a:gd name="connsiteY3399" fmla="*/ 964832 h 2318589"/>
                <a:gd name="connsiteX3400" fmla="*/ 7237535 w 9164601"/>
                <a:gd name="connsiteY3400" fmla="*/ 963612 h 2318589"/>
                <a:gd name="connsiteX3401" fmla="*/ 7246080 w 9164601"/>
                <a:gd name="connsiteY3401" fmla="*/ 962391 h 2318589"/>
                <a:gd name="connsiteX3402" fmla="*/ 7257066 w 9164601"/>
                <a:gd name="connsiteY3402" fmla="*/ 962391 h 2318589"/>
                <a:gd name="connsiteX3403" fmla="*/ 7261949 w 9164601"/>
                <a:gd name="connsiteY3403" fmla="*/ 962391 h 2318589"/>
                <a:gd name="connsiteX3404" fmla="*/ 7265611 w 9164601"/>
                <a:gd name="connsiteY3404" fmla="*/ 961170 h 2318589"/>
                <a:gd name="connsiteX3405" fmla="*/ 7268052 w 9164601"/>
                <a:gd name="connsiteY3405" fmla="*/ 958729 h 2318589"/>
                <a:gd name="connsiteX3406" fmla="*/ 7260728 w 9164601"/>
                <a:gd name="connsiteY3406" fmla="*/ 956288 h 2318589"/>
                <a:gd name="connsiteX3407" fmla="*/ 7253404 w 9164601"/>
                <a:gd name="connsiteY3407" fmla="*/ 953846 h 2318589"/>
                <a:gd name="connsiteX3408" fmla="*/ 7249742 w 9164601"/>
                <a:gd name="connsiteY3408" fmla="*/ 955067 h 2318589"/>
                <a:gd name="connsiteX3409" fmla="*/ 7248521 w 9164601"/>
                <a:gd name="connsiteY3409" fmla="*/ 955067 h 2318589"/>
                <a:gd name="connsiteX3410" fmla="*/ 7249742 w 9164601"/>
                <a:gd name="connsiteY3410" fmla="*/ 953846 h 2318589"/>
                <a:gd name="connsiteX3411" fmla="*/ 7260728 w 9164601"/>
                <a:gd name="connsiteY3411" fmla="*/ 948963 h 2318589"/>
                <a:gd name="connsiteX3412" fmla="*/ 7277818 w 9164601"/>
                <a:gd name="connsiteY3412" fmla="*/ 945301 h 2318589"/>
                <a:gd name="connsiteX3413" fmla="*/ 7292466 w 9164601"/>
                <a:gd name="connsiteY3413" fmla="*/ 942860 h 2318589"/>
                <a:gd name="connsiteX3414" fmla="*/ 7298570 w 9164601"/>
                <a:gd name="connsiteY3414" fmla="*/ 941639 h 2318589"/>
                <a:gd name="connsiteX3415" fmla="*/ 7303452 w 9164601"/>
                <a:gd name="connsiteY3415" fmla="*/ 939198 h 2318589"/>
                <a:gd name="connsiteX3416" fmla="*/ 7305894 w 9164601"/>
                <a:gd name="connsiteY3416" fmla="*/ 935536 h 2318589"/>
                <a:gd name="connsiteX3417" fmla="*/ 7294908 w 9164601"/>
                <a:gd name="connsiteY3417" fmla="*/ 934315 h 2318589"/>
                <a:gd name="connsiteX3418" fmla="*/ 7283921 w 9164601"/>
                <a:gd name="connsiteY3418" fmla="*/ 934315 h 2318589"/>
                <a:gd name="connsiteX3419" fmla="*/ 7280259 w 9164601"/>
                <a:gd name="connsiteY3419" fmla="*/ 935536 h 2318589"/>
                <a:gd name="connsiteX3420" fmla="*/ 7275376 w 9164601"/>
                <a:gd name="connsiteY3420" fmla="*/ 936756 h 2318589"/>
                <a:gd name="connsiteX3421" fmla="*/ 7270494 w 9164601"/>
                <a:gd name="connsiteY3421" fmla="*/ 935536 h 2318589"/>
                <a:gd name="connsiteX3422" fmla="*/ 7264390 w 9164601"/>
                <a:gd name="connsiteY3422" fmla="*/ 936756 h 2318589"/>
                <a:gd name="connsiteX3423" fmla="*/ 7258287 w 9164601"/>
                <a:gd name="connsiteY3423" fmla="*/ 937977 h 2318589"/>
                <a:gd name="connsiteX3424" fmla="*/ 7254624 w 9164601"/>
                <a:gd name="connsiteY3424" fmla="*/ 936756 h 2318589"/>
                <a:gd name="connsiteX3425" fmla="*/ 7247300 w 9164601"/>
                <a:gd name="connsiteY3425" fmla="*/ 940418 h 2318589"/>
                <a:gd name="connsiteX3426" fmla="*/ 7244859 w 9164601"/>
                <a:gd name="connsiteY3426" fmla="*/ 937977 h 2318589"/>
                <a:gd name="connsiteX3427" fmla="*/ 7236314 w 9164601"/>
                <a:gd name="connsiteY3427" fmla="*/ 939198 h 2318589"/>
                <a:gd name="connsiteX3428" fmla="*/ 7230210 w 9164601"/>
                <a:gd name="connsiteY3428" fmla="*/ 936756 h 2318589"/>
                <a:gd name="connsiteX3429" fmla="*/ 7224106 w 9164601"/>
                <a:gd name="connsiteY3429" fmla="*/ 935536 h 2318589"/>
                <a:gd name="connsiteX3430" fmla="*/ 7219224 w 9164601"/>
                <a:gd name="connsiteY3430" fmla="*/ 937977 h 2318589"/>
                <a:gd name="connsiteX3431" fmla="*/ 7215562 w 9164601"/>
                <a:gd name="connsiteY3431" fmla="*/ 940418 h 2318589"/>
                <a:gd name="connsiteX3432" fmla="*/ 7202134 w 9164601"/>
                <a:gd name="connsiteY3432" fmla="*/ 941639 h 2318589"/>
                <a:gd name="connsiteX3433" fmla="*/ 7188707 w 9164601"/>
                <a:gd name="connsiteY3433" fmla="*/ 942860 h 2318589"/>
                <a:gd name="connsiteX3434" fmla="*/ 7181382 w 9164601"/>
                <a:gd name="connsiteY3434" fmla="*/ 941639 h 2318589"/>
                <a:gd name="connsiteX3435" fmla="*/ 7174058 w 9164601"/>
                <a:gd name="connsiteY3435" fmla="*/ 940418 h 2318589"/>
                <a:gd name="connsiteX3436" fmla="*/ 7171617 w 9164601"/>
                <a:gd name="connsiteY3436" fmla="*/ 942860 h 2318589"/>
                <a:gd name="connsiteX3437" fmla="*/ 7165513 w 9164601"/>
                <a:gd name="connsiteY3437" fmla="*/ 940418 h 2318589"/>
                <a:gd name="connsiteX3438" fmla="*/ 7164293 w 9164601"/>
                <a:gd name="connsiteY3438" fmla="*/ 939198 h 2318589"/>
                <a:gd name="connsiteX3439" fmla="*/ 7166734 w 9164601"/>
                <a:gd name="connsiteY3439" fmla="*/ 937977 h 2318589"/>
                <a:gd name="connsiteX3440" fmla="*/ 7187485 w 9164601"/>
                <a:gd name="connsiteY3440" fmla="*/ 929432 h 2318589"/>
                <a:gd name="connsiteX3441" fmla="*/ 7198472 w 9164601"/>
                <a:gd name="connsiteY3441" fmla="*/ 926991 h 2318589"/>
                <a:gd name="connsiteX3442" fmla="*/ 7214341 w 9164601"/>
                <a:gd name="connsiteY3442" fmla="*/ 923329 h 2318589"/>
                <a:gd name="connsiteX3443" fmla="*/ 7230210 w 9164601"/>
                <a:gd name="connsiteY3443" fmla="*/ 923329 h 2318589"/>
                <a:gd name="connsiteX3444" fmla="*/ 7242417 w 9164601"/>
                <a:gd name="connsiteY3444" fmla="*/ 913563 h 2318589"/>
                <a:gd name="connsiteX3445" fmla="*/ 7250962 w 9164601"/>
                <a:gd name="connsiteY3445" fmla="*/ 908680 h 2318589"/>
                <a:gd name="connsiteX3446" fmla="*/ 7265611 w 9164601"/>
                <a:gd name="connsiteY3446" fmla="*/ 905018 h 2318589"/>
                <a:gd name="connsiteX3447" fmla="*/ 7279038 w 9164601"/>
                <a:gd name="connsiteY3447" fmla="*/ 902577 h 2318589"/>
                <a:gd name="connsiteX3448" fmla="*/ 7285142 w 9164601"/>
                <a:gd name="connsiteY3448" fmla="*/ 901356 h 2318589"/>
                <a:gd name="connsiteX3449" fmla="*/ 7288804 w 9164601"/>
                <a:gd name="connsiteY3449" fmla="*/ 898915 h 2318589"/>
                <a:gd name="connsiteX3450" fmla="*/ 7290025 w 9164601"/>
                <a:gd name="connsiteY3450" fmla="*/ 896473 h 2318589"/>
                <a:gd name="connsiteX3451" fmla="*/ 7280259 w 9164601"/>
                <a:gd name="connsiteY3451" fmla="*/ 895253 h 2318589"/>
                <a:gd name="connsiteX3452" fmla="*/ 7270494 w 9164601"/>
                <a:gd name="connsiteY3452" fmla="*/ 895253 h 2318589"/>
                <a:gd name="connsiteX3453" fmla="*/ 7266831 w 9164601"/>
                <a:gd name="connsiteY3453" fmla="*/ 896473 h 2318589"/>
                <a:gd name="connsiteX3454" fmla="*/ 7261949 w 9164601"/>
                <a:gd name="connsiteY3454" fmla="*/ 897694 h 2318589"/>
                <a:gd name="connsiteX3455" fmla="*/ 7258287 w 9164601"/>
                <a:gd name="connsiteY3455" fmla="*/ 897694 h 2318589"/>
                <a:gd name="connsiteX3456" fmla="*/ 7252183 w 9164601"/>
                <a:gd name="connsiteY3456" fmla="*/ 898915 h 2318589"/>
                <a:gd name="connsiteX3457" fmla="*/ 7246080 w 9164601"/>
                <a:gd name="connsiteY3457" fmla="*/ 900135 h 2318589"/>
                <a:gd name="connsiteX3458" fmla="*/ 7242417 w 9164601"/>
                <a:gd name="connsiteY3458" fmla="*/ 898915 h 2318589"/>
                <a:gd name="connsiteX3459" fmla="*/ 7236314 w 9164601"/>
                <a:gd name="connsiteY3459" fmla="*/ 902577 h 2318589"/>
                <a:gd name="connsiteX3460" fmla="*/ 7233873 w 9164601"/>
                <a:gd name="connsiteY3460" fmla="*/ 901356 h 2318589"/>
                <a:gd name="connsiteX3461" fmla="*/ 7236314 w 9164601"/>
                <a:gd name="connsiteY3461" fmla="*/ 897694 h 2318589"/>
                <a:gd name="connsiteX3462" fmla="*/ 7244859 w 9164601"/>
                <a:gd name="connsiteY3462" fmla="*/ 891590 h 2318589"/>
                <a:gd name="connsiteX3463" fmla="*/ 7250962 w 9164601"/>
                <a:gd name="connsiteY3463" fmla="*/ 887928 h 2318589"/>
                <a:gd name="connsiteX3464" fmla="*/ 7257066 w 9164601"/>
                <a:gd name="connsiteY3464" fmla="*/ 884266 h 2318589"/>
                <a:gd name="connsiteX3465" fmla="*/ 7268052 w 9164601"/>
                <a:gd name="connsiteY3465" fmla="*/ 876942 h 2318589"/>
                <a:gd name="connsiteX3466" fmla="*/ 7272935 w 9164601"/>
                <a:gd name="connsiteY3466" fmla="*/ 873280 h 2318589"/>
                <a:gd name="connsiteX3467" fmla="*/ 7275376 w 9164601"/>
                <a:gd name="connsiteY3467" fmla="*/ 869618 h 2318589"/>
                <a:gd name="connsiteX3468" fmla="*/ 7274156 w 9164601"/>
                <a:gd name="connsiteY3468" fmla="*/ 865956 h 2318589"/>
                <a:gd name="connsiteX3469" fmla="*/ 7265611 w 9164601"/>
                <a:gd name="connsiteY3469" fmla="*/ 869618 h 2318589"/>
                <a:gd name="connsiteX3470" fmla="*/ 7257066 w 9164601"/>
                <a:gd name="connsiteY3470" fmla="*/ 873280 h 2318589"/>
                <a:gd name="connsiteX3471" fmla="*/ 7254624 w 9164601"/>
                <a:gd name="connsiteY3471" fmla="*/ 875721 h 2318589"/>
                <a:gd name="connsiteX3472" fmla="*/ 7250962 w 9164601"/>
                <a:gd name="connsiteY3472" fmla="*/ 878163 h 2318589"/>
                <a:gd name="connsiteX3473" fmla="*/ 7247300 w 9164601"/>
                <a:gd name="connsiteY3473" fmla="*/ 878163 h 2318589"/>
                <a:gd name="connsiteX3474" fmla="*/ 7242417 w 9164601"/>
                <a:gd name="connsiteY3474" fmla="*/ 880604 h 2318589"/>
                <a:gd name="connsiteX3475" fmla="*/ 7237535 w 9164601"/>
                <a:gd name="connsiteY3475" fmla="*/ 883046 h 2318589"/>
                <a:gd name="connsiteX3476" fmla="*/ 7233873 w 9164601"/>
                <a:gd name="connsiteY3476" fmla="*/ 883046 h 2318589"/>
                <a:gd name="connsiteX3477" fmla="*/ 7228990 w 9164601"/>
                <a:gd name="connsiteY3477" fmla="*/ 887928 h 2318589"/>
                <a:gd name="connsiteX3478" fmla="*/ 7226548 w 9164601"/>
                <a:gd name="connsiteY3478" fmla="*/ 885487 h 2318589"/>
                <a:gd name="connsiteX3479" fmla="*/ 7220445 w 9164601"/>
                <a:gd name="connsiteY3479" fmla="*/ 887928 h 2318589"/>
                <a:gd name="connsiteX3480" fmla="*/ 7214341 w 9164601"/>
                <a:gd name="connsiteY3480" fmla="*/ 886708 h 2318589"/>
                <a:gd name="connsiteX3481" fmla="*/ 7214341 w 9164601"/>
                <a:gd name="connsiteY3481" fmla="*/ 886708 h 2318589"/>
                <a:gd name="connsiteX3482" fmla="*/ 7218003 w 9164601"/>
                <a:gd name="connsiteY3482" fmla="*/ 885487 h 2318589"/>
                <a:gd name="connsiteX3483" fmla="*/ 7227769 w 9164601"/>
                <a:gd name="connsiteY3483" fmla="*/ 874501 h 2318589"/>
                <a:gd name="connsiteX3484" fmla="*/ 7235093 w 9164601"/>
                <a:gd name="connsiteY3484" fmla="*/ 868397 h 2318589"/>
                <a:gd name="connsiteX3485" fmla="*/ 7247300 w 9164601"/>
                <a:gd name="connsiteY3485" fmla="*/ 862294 h 2318589"/>
                <a:gd name="connsiteX3486" fmla="*/ 7258287 w 9164601"/>
                <a:gd name="connsiteY3486" fmla="*/ 857411 h 2318589"/>
                <a:gd name="connsiteX3487" fmla="*/ 7263169 w 9164601"/>
                <a:gd name="connsiteY3487" fmla="*/ 856190 h 2318589"/>
                <a:gd name="connsiteX3488" fmla="*/ 7266831 w 9164601"/>
                <a:gd name="connsiteY3488" fmla="*/ 853749 h 2318589"/>
                <a:gd name="connsiteX3489" fmla="*/ 7266831 w 9164601"/>
                <a:gd name="connsiteY3489" fmla="*/ 850087 h 2318589"/>
                <a:gd name="connsiteX3490" fmla="*/ 7258287 w 9164601"/>
                <a:gd name="connsiteY3490" fmla="*/ 851307 h 2318589"/>
                <a:gd name="connsiteX3491" fmla="*/ 7249742 w 9164601"/>
                <a:gd name="connsiteY3491" fmla="*/ 852528 h 2318589"/>
                <a:gd name="connsiteX3492" fmla="*/ 7247300 w 9164601"/>
                <a:gd name="connsiteY3492" fmla="*/ 854969 h 2318589"/>
                <a:gd name="connsiteX3493" fmla="*/ 7243638 w 9164601"/>
                <a:gd name="connsiteY3493" fmla="*/ 856190 h 2318589"/>
                <a:gd name="connsiteX3494" fmla="*/ 7239976 w 9164601"/>
                <a:gd name="connsiteY3494" fmla="*/ 856190 h 2318589"/>
                <a:gd name="connsiteX3495" fmla="*/ 7235093 w 9164601"/>
                <a:gd name="connsiteY3495" fmla="*/ 858632 h 2318589"/>
                <a:gd name="connsiteX3496" fmla="*/ 7230210 w 9164601"/>
                <a:gd name="connsiteY3496" fmla="*/ 861073 h 2318589"/>
                <a:gd name="connsiteX3497" fmla="*/ 7226548 w 9164601"/>
                <a:gd name="connsiteY3497" fmla="*/ 861073 h 2318589"/>
                <a:gd name="connsiteX3498" fmla="*/ 7221666 w 9164601"/>
                <a:gd name="connsiteY3498" fmla="*/ 864735 h 2318589"/>
                <a:gd name="connsiteX3499" fmla="*/ 7219224 w 9164601"/>
                <a:gd name="connsiteY3499" fmla="*/ 863514 h 2318589"/>
                <a:gd name="connsiteX3500" fmla="*/ 7221666 w 9164601"/>
                <a:gd name="connsiteY3500" fmla="*/ 861073 h 2318589"/>
                <a:gd name="connsiteX3501" fmla="*/ 7228990 w 9164601"/>
                <a:gd name="connsiteY3501" fmla="*/ 856190 h 2318589"/>
                <a:gd name="connsiteX3502" fmla="*/ 7235093 w 9164601"/>
                <a:gd name="connsiteY3502" fmla="*/ 853749 h 2318589"/>
                <a:gd name="connsiteX3503" fmla="*/ 7241197 w 9164601"/>
                <a:gd name="connsiteY3503" fmla="*/ 851307 h 2318589"/>
                <a:gd name="connsiteX3504" fmla="*/ 7247300 w 9164601"/>
                <a:gd name="connsiteY3504" fmla="*/ 846425 h 2318589"/>
                <a:gd name="connsiteX3505" fmla="*/ 7252183 w 9164601"/>
                <a:gd name="connsiteY3505" fmla="*/ 843983 h 2318589"/>
                <a:gd name="connsiteX3506" fmla="*/ 7257066 w 9164601"/>
                <a:gd name="connsiteY3506" fmla="*/ 840321 h 2318589"/>
                <a:gd name="connsiteX3507" fmla="*/ 7259507 w 9164601"/>
                <a:gd name="connsiteY3507" fmla="*/ 835438 h 2318589"/>
                <a:gd name="connsiteX3508" fmla="*/ 7258287 w 9164601"/>
                <a:gd name="connsiteY3508" fmla="*/ 831776 h 2318589"/>
                <a:gd name="connsiteX3509" fmla="*/ 7250962 w 9164601"/>
                <a:gd name="connsiteY3509" fmla="*/ 836659 h 2318589"/>
                <a:gd name="connsiteX3510" fmla="*/ 7243638 w 9164601"/>
                <a:gd name="connsiteY3510" fmla="*/ 840321 h 2318589"/>
                <a:gd name="connsiteX3511" fmla="*/ 7241197 w 9164601"/>
                <a:gd name="connsiteY3511" fmla="*/ 842762 h 2318589"/>
                <a:gd name="connsiteX3512" fmla="*/ 7237535 w 9164601"/>
                <a:gd name="connsiteY3512" fmla="*/ 843983 h 2318589"/>
                <a:gd name="connsiteX3513" fmla="*/ 7233873 w 9164601"/>
                <a:gd name="connsiteY3513" fmla="*/ 843983 h 2318589"/>
                <a:gd name="connsiteX3514" fmla="*/ 7228990 w 9164601"/>
                <a:gd name="connsiteY3514" fmla="*/ 845204 h 2318589"/>
                <a:gd name="connsiteX3515" fmla="*/ 7224106 w 9164601"/>
                <a:gd name="connsiteY3515" fmla="*/ 846425 h 2318589"/>
                <a:gd name="connsiteX3516" fmla="*/ 7220445 w 9164601"/>
                <a:gd name="connsiteY3516" fmla="*/ 845204 h 2318589"/>
                <a:gd name="connsiteX3517" fmla="*/ 7215562 w 9164601"/>
                <a:gd name="connsiteY3517" fmla="*/ 848866 h 2318589"/>
                <a:gd name="connsiteX3518" fmla="*/ 7213121 w 9164601"/>
                <a:gd name="connsiteY3518" fmla="*/ 847645 h 2318589"/>
                <a:gd name="connsiteX3519" fmla="*/ 7207017 w 9164601"/>
                <a:gd name="connsiteY3519" fmla="*/ 850087 h 2318589"/>
                <a:gd name="connsiteX3520" fmla="*/ 7202134 w 9164601"/>
                <a:gd name="connsiteY3520" fmla="*/ 848866 h 2318589"/>
                <a:gd name="connsiteX3521" fmla="*/ 7197252 w 9164601"/>
                <a:gd name="connsiteY3521" fmla="*/ 848866 h 2318589"/>
                <a:gd name="connsiteX3522" fmla="*/ 7193589 w 9164601"/>
                <a:gd name="connsiteY3522" fmla="*/ 851307 h 2318589"/>
                <a:gd name="connsiteX3523" fmla="*/ 7191148 w 9164601"/>
                <a:gd name="connsiteY3523" fmla="*/ 853749 h 2318589"/>
                <a:gd name="connsiteX3524" fmla="*/ 7181382 w 9164601"/>
                <a:gd name="connsiteY3524" fmla="*/ 856190 h 2318589"/>
                <a:gd name="connsiteX3525" fmla="*/ 7171617 w 9164601"/>
                <a:gd name="connsiteY3525" fmla="*/ 858632 h 2318589"/>
                <a:gd name="connsiteX3526" fmla="*/ 7165513 w 9164601"/>
                <a:gd name="connsiteY3526" fmla="*/ 858632 h 2318589"/>
                <a:gd name="connsiteX3527" fmla="*/ 7164293 w 9164601"/>
                <a:gd name="connsiteY3527" fmla="*/ 857411 h 2318589"/>
                <a:gd name="connsiteX3528" fmla="*/ 7178941 w 9164601"/>
                <a:gd name="connsiteY3528" fmla="*/ 848866 h 2318589"/>
                <a:gd name="connsiteX3529" fmla="*/ 7189927 w 9164601"/>
                <a:gd name="connsiteY3529" fmla="*/ 845204 h 2318589"/>
                <a:gd name="connsiteX3530" fmla="*/ 7205796 w 9164601"/>
                <a:gd name="connsiteY3530" fmla="*/ 839100 h 2318589"/>
                <a:gd name="connsiteX3531" fmla="*/ 7221666 w 9164601"/>
                <a:gd name="connsiteY3531" fmla="*/ 836659 h 2318589"/>
                <a:gd name="connsiteX3532" fmla="*/ 7231431 w 9164601"/>
                <a:gd name="connsiteY3532" fmla="*/ 824452 h 2318589"/>
                <a:gd name="connsiteX3533" fmla="*/ 7238755 w 9164601"/>
                <a:gd name="connsiteY3533" fmla="*/ 817128 h 2318589"/>
                <a:gd name="connsiteX3534" fmla="*/ 7244859 w 9164601"/>
                <a:gd name="connsiteY3534" fmla="*/ 813466 h 2318589"/>
                <a:gd name="connsiteX3535" fmla="*/ 7250962 w 9164601"/>
                <a:gd name="connsiteY3535" fmla="*/ 808583 h 2318589"/>
                <a:gd name="connsiteX3536" fmla="*/ 7253404 w 9164601"/>
                <a:gd name="connsiteY3536" fmla="*/ 803700 h 2318589"/>
                <a:gd name="connsiteX3537" fmla="*/ 7254624 w 9164601"/>
                <a:gd name="connsiteY3537" fmla="*/ 803700 h 2318589"/>
                <a:gd name="connsiteX3538" fmla="*/ 7258287 w 9164601"/>
                <a:gd name="connsiteY3538" fmla="*/ 802479 h 2318589"/>
                <a:gd name="connsiteX3539" fmla="*/ 7259507 w 9164601"/>
                <a:gd name="connsiteY3539" fmla="*/ 800038 h 2318589"/>
                <a:gd name="connsiteX3540" fmla="*/ 7257066 w 9164601"/>
                <a:gd name="connsiteY3540" fmla="*/ 800038 h 2318589"/>
                <a:gd name="connsiteX3541" fmla="*/ 7260728 w 9164601"/>
                <a:gd name="connsiteY3541" fmla="*/ 796376 h 2318589"/>
                <a:gd name="connsiteX3542" fmla="*/ 7263169 w 9164601"/>
                <a:gd name="connsiteY3542" fmla="*/ 790272 h 2318589"/>
                <a:gd name="connsiteX3543" fmla="*/ 7261949 w 9164601"/>
                <a:gd name="connsiteY3543" fmla="*/ 784169 h 2318589"/>
                <a:gd name="connsiteX3544" fmla="*/ 7258287 w 9164601"/>
                <a:gd name="connsiteY3544" fmla="*/ 780507 h 2318589"/>
                <a:gd name="connsiteX3545" fmla="*/ 7258287 w 9164601"/>
                <a:gd name="connsiteY3545" fmla="*/ 786610 h 2318589"/>
                <a:gd name="connsiteX3546" fmla="*/ 7254624 w 9164601"/>
                <a:gd name="connsiteY3546" fmla="*/ 789052 h 2318589"/>
                <a:gd name="connsiteX3547" fmla="*/ 7248521 w 9164601"/>
                <a:gd name="connsiteY3547" fmla="*/ 795155 h 2318589"/>
                <a:gd name="connsiteX3548" fmla="*/ 7248521 w 9164601"/>
                <a:gd name="connsiteY3548" fmla="*/ 796376 h 2318589"/>
                <a:gd name="connsiteX3549" fmla="*/ 7242417 w 9164601"/>
                <a:gd name="connsiteY3549" fmla="*/ 796376 h 2318589"/>
                <a:gd name="connsiteX3550" fmla="*/ 7238755 w 9164601"/>
                <a:gd name="connsiteY3550" fmla="*/ 797597 h 2318589"/>
                <a:gd name="connsiteX3551" fmla="*/ 7235093 w 9164601"/>
                <a:gd name="connsiteY3551" fmla="*/ 798817 h 2318589"/>
                <a:gd name="connsiteX3552" fmla="*/ 7231431 w 9164601"/>
                <a:gd name="connsiteY3552" fmla="*/ 798817 h 2318589"/>
                <a:gd name="connsiteX3553" fmla="*/ 7226548 w 9164601"/>
                <a:gd name="connsiteY3553" fmla="*/ 800038 h 2318589"/>
                <a:gd name="connsiteX3554" fmla="*/ 7221666 w 9164601"/>
                <a:gd name="connsiteY3554" fmla="*/ 801259 h 2318589"/>
                <a:gd name="connsiteX3555" fmla="*/ 7218003 w 9164601"/>
                <a:gd name="connsiteY3555" fmla="*/ 801259 h 2318589"/>
                <a:gd name="connsiteX3556" fmla="*/ 7213121 w 9164601"/>
                <a:gd name="connsiteY3556" fmla="*/ 804921 h 2318589"/>
                <a:gd name="connsiteX3557" fmla="*/ 7210679 w 9164601"/>
                <a:gd name="connsiteY3557" fmla="*/ 803700 h 2318589"/>
                <a:gd name="connsiteX3558" fmla="*/ 7204576 w 9164601"/>
                <a:gd name="connsiteY3558" fmla="*/ 806141 h 2318589"/>
                <a:gd name="connsiteX3559" fmla="*/ 7199692 w 9164601"/>
                <a:gd name="connsiteY3559" fmla="*/ 806141 h 2318589"/>
                <a:gd name="connsiteX3560" fmla="*/ 7194810 w 9164601"/>
                <a:gd name="connsiteY3560" fmla="*/ 806141 h 2318589"/>
                <a:gd name="connsiteX3561" fmla="*/ 7192369 w 9164601"/>
                <a:gd name="connsiteY3561" fmla="*/ 808583 h 2318589"/>
                <a:gd name="connsiteX3562" fmla="*/ 7189927 w 9164601"/>
                <a:gd name="connsiteY3562" fmla="*/ 811024 h 2318589"/>
                <a:gd name="connsiteX3563" fmla="*/ 7180162 w 9164601"/>
                <a:gd name="connsiteY3563" fmla="*/ 813466 h 2318589"/>
                <a:gd name="connsiteX3564" fmla="*/ 7170396 w 9164601"/>
                <a:gd name="connsiteY3564" fmla="*/ 815907 h 2318589"/>
                <a:gd name="connsiteX3565" fmla="*/ 7165513 w 9164601"/>
                <a:gd name="connsiteY3565" fmla="*/ 814686 h 2318589"/>
                <a:gd name="connsiteX3566" fmla="*/ 7163071 w 9164601"/>
                <a:gd name="connsiteY3566" fmla="*/ 812245 h 2318589"/>
                <a:gd name="connsiteX3567" fmla="*/ 7171617 w 9164601"/>
                <a:gd name="connsiteY3567" fmla="*/ 807362 h 2318589"/>
                <a:gd name="connsiteX3568" fmla="*/ 7181382 w 9164601"/>
                <a:gd name="connsiteY3568" fmla="*/ 803700 h 2318589"/>
                <a:gd name="connsiteX3569" fmla="*/ 7196031 w 9164601"/>
                <a:gd name="connsiteY3569" fmla="*/ 798817 h 2318589"/>
                <a:gd name="connsiteX3570" fmla="*/ 7209459 w 9164601"/>
                <a:gd name="connsiteY3570" fmla="*/ 796376 h 2318589"/>
                <a:gd name="connsiteX3571" fmla="*/ 7219224 w 9164601"/>
                <a:gd name="connsiteY3571" fmla="*/ 786610 h 2318589"/>
                <a:gd name="connsiteX3572" fmla="*/ 7226548 w 9164601"/>
                <a:gd name="connsiteY3572" fmla="*/ 781727 h 2318589"/>
                <a:gd name="connsiteX3573" fmla="*/ 7238755 w 9164601"/>
                <a:gd name="connsiteY3573" fmla="*/ 776844 h 2318589"/>
                <a:gd name="connsiteX3574" fmla="*/ 7249742 w 9164601"/>
                <a:gd name="connsiteY3574" fmla="*/ 771962 h 2318589"/>
                <a:gd name="connsiteX3575" fmla="*/ 7254624 w 9164601"/>
                <a:gd name="connsiteY3575" fmla="*/ 770741 h 2318589"/>
                <a:gd name="connsiteX3576" fmla="*/ 7258287 w 9164601"/>
                <a:gd name="connsiteY3576" fmla="*/ 768300 h 2318589"/>
                <a:gd name="connsiteX3577" fmla="*/ 7259507 w 9164601"/>
                <a:gd name="connsiteY3577" fmla="*/ 765858 h 2318589"/>
                <a:gd name="connsiteX3578" fmla="*/ 7250962 w 9164601"/>
                <a:gd name="connsiteY3578" fmla="*/ 767079 h 2318589"/>
                <a:gd name="connsiteX3579" fmla="*/ 7242417 w 9164601"/>
                <a:gd name="connsiteY3579" fmla="*/ 768300 h 2318589"/>
                <a:gd name="connsiteX3580" fmla="*/ 7239976 w 9164601"/>
                <a:gd name="connsiteY3580" fmla="*/ 770741 h 2318589"/>
                <a:gd name="connsiteX3581" fmla="*/ 7236314 w 9164601"/>
                <a:gd name="connsiteY3581" fmla="*/ 771962 h 2318589"/>
                <a:gd name="connsiteX3582" fmla="*/ 7232652 w 9164601"/>
                <a:gd name="connsiteY3582" fmla="*/ 771962 h 2318589"/>
                <a:gd name="connsiteX3583" fmla="*/ 7227769 w 9164601"/>
                <a:gd name="connsiteY3583" fmla="*/ 773183 h 2318589"/>
                <a:gd name="connsiteX3584" fmla="*/ 7222886 w 9164601"/>
                <a:gd name="connsiteY3584" fmla="*/ 775624 h 2318589"/>
                <a:gd name="connsiteX3585" fmla="*/ 7219224 w 9164601"/>
                <a:gd name="connsiteY3585" fmla="*/ 775624 h 2318589"/>
                <a:gd name="connsiteX3586" fmla="*/ 7214341 w 9164601"/>
                <a:gd name="connsiteY3586" fmla="*/ 779286 h 2318589"/>
                <a:gd name="connsiteX3587" fmla="*/ 7211899 w 9164601"/>
                <a:gd name="connsiteY3587" fmla="*/ 778065 h 2318589"/>
                <a:gd name="connsiteX3588" fmla="*/ 7205796 w 9164601"/>
                <a:gd name="connsiteY3588" fmla="*/ 780507 h 2318589"/>
                <a:gd name="connsiteX3589" fmla="*/ 7200914 w 9164601"/>
                <a:gd name="connsiteY3589" fmla="*/ 780507 h 2318589"/>
                <a:gd name="connsiteX3590" fmla="*/ 7194810 w 9164601"/>
                <a:gd name="connsiteY3590" fmla="*/ 780507 h 2318589"/>
                <a:gd name="connsiteX3591" fmla="*/ 7192369 w 9164601"/>
                <a:gd name="connsiteY3591" fmla="*/ 782948 h 2318589"/>
                <a:gd name="connsiteX3592" fmla="*/ 7189927 w 9164601"/>
                <a:gd name="connsiteY3592" fmla="*/ 785390 h 2318589"/>
                <a:gd name="connsiteX3593" fmla="*/ 7180162 w 9164601"/>
                <a:gd name="connsiteY3593" fmla="*/ 787831 h 2318589"/>
                <a:gd name="connsiteX3594" fmla="*/ 7170396 w 9164601"/>
                <a:gd name="connsiteY3594" fmla="*/ 791493 h 2318589"/>
                <a:gd name="connsiteX3595" fmla="*/ 7164293 w 9164601"/>
                <a:gd name="connsiteY3595" fmla="*/ 791493 h 2318589"/>
                <a:gd name="connsiteX3596" fmla="*/ 7163071 w 9164601"/>
                <a:gd name="connsiteY3596" fmla="*/ 790272 h 2318589"/>
                <a:gd name="connsiteX3597" fmla="*/ 7170396 w 9164601"/>
                <a:gd name="connsiteY3597" fmla="*/ 785390 h 2318589"/>
                <a:gd name="connsiteX3598" fmla="*/ 7178941 w 9164601"/>
                <a:gd name="connsiteY3598" fmla="*/ 781727 h 2318589"/>
                <a:gd name="connsiteX3599" fmla="*/ 7191148 w 9164601"/>
                <a:gd name="connsiteY3599" fmla="*/ 775624 h 2318589"/>
                <a:gd name="connsiteX3600" fmla="*/ 7203355 w 9164601"/>
                <a:gd name="connsiteY3600" fmla="*/ 770741 h 2318589"/>
                <a:gd name="connsiteX3601" fmla="*/ 7209459 w 9164601"/>
                <a:gd name="connsiteY3601" fmla="*/ 759755 h 2318589"/>
                <a:gd name="connsiteX3602" fmla="*/ 7214341 w 9164601"/>
                <a:gd name="connsiteY3602" fmla="*/ 753651 h 2318589"/>
                <a:gd name="connsiteX3603" fmla="*/ 7222886 w 9164601"/>
                <a:gd name="connsiteY3603" fmla="*/ 745106 h 2318589"/>
                <a:gd name="connsiteX3604" fmla="*/ 7230210 w 9164601"/>
                <a:gd name="connsiteY3604" fmla="*/ 737782 h 2318589"/>
                <a:gd name="connsiteX3605" fmla="*/ 7233873 w 9164601"/>
                <a:gd name="connsiteY3605" fmla="*/ 734120 h 2318589"/>
                <a:gd name="connsiteX3606" fmla="*/ 7235093 w 9164601"/>
                <a:gd name="connsiteY3606" fmla="*/ 730458 h 2318589"/>
                <a:gd name="connsiteX3607" fmla="*/ 7233873 w 9164601"/>
                <a:gd name="connsiteY3607" fmla="*/ 728016 h 2318589"/>
                <a:gd name="connsiteX3608" fmla="*/ 7227769 w 9164601"/>
                <a:gd name="connsiteY3608" fmla="*/ 731679 h 2318589"/>
                <a:gd name="connsiteX3609" fmla="*/ 7221666 w 9164601"/>
                <a:gd name="connsiteY3609" fmla="*/ 735341 h 2318589"/>
                <a:gd name="connsiteX3610" fmla="*/ 7220445 w 9164601"/>
                <a:gd name="connsiteY3610" fmla="*/ 737782 h 2318589"/>
                <a:gd name="connsiteX3611" fmla="*/ 7218003 w 9164601"/>
                <a:gd name="connsiteY3611" fmla="*/ 740223 h 2318589"/>
                <a:gd name="connsiteX3612" fmla="*/ 7214341 w 9164601"/>
                <a:gd name="connsiteY3612" fmla="*/ 741444 h 2318589"/>
                <a:gd name="connsiteX3613" fmla="*/ 7210679 w 9164601"/>
                <a:gd name="connsiteY3613" fmla="*/ 743886 h 2318589"/>
                <a:gd name="connsiteX3614" fmla="*/ 7207017 w 9164601"/>
                <a:gd name="connsiteY3614" fmla="*/ 746327 h 2318589"/>
                <a:gd name="connsiteX3615" fmla="*/ 7203355 w 9164601"/>
                <a:gd name="connsiteY3615" fmla="*/ 746327 h 2318589"/>
                <a:gd name="connsiteX3616" fmla="*/ 7200914 w 9164601"/>
                <a:gd name="connsiteY3616" fmla="*/ 751210 h 2318589"/>
                <a:gd name="connsiteX3617" fmla="*/ 7198472 w 9164601"/>
                <a:gd name="connsiteY3617" fmla="*/ 749989 h 2318589"/>
                <a:gd name="connsiteX3618" fmla="*/ 7193589 w 9164601"/>
                <a:gd name="connsiteY3618" fmla="*/ 753651 h 2318589"/>
                <a:gd name="connsiteX3619" fmla="*/ 7188707 w 9164601"/>
                <a:gd name="connsiteY3619" fmla="*/ 754872 h 2318589"/>
                <a:gd name="connsiteX3620" fmla="*/ 7183824 w 9164601"/>
                <a:gd name="connsiteY3620" fmla="*/ 756093 h 2318589"/>
                <a:gd name="connsiteX3621" fmla="*/ 7181382 w 9164601"/>
                <a:gd name="connsiteY3621" fmla="*/ 758534 h 2318589"/>
                <a:gd name="connsiteX3622" fmla="*/ 7180162 w 9164601"/>
                <a:gd name="connsiteY3622" fmla="*/ 760976 h 2318589"/>
                <a:gd name="connsiteX3623" fmla="*/ 7171617 w 9164601"/>
                <a:gd name="connsiteY3623" fmla="*/ 764637 h 2318589"/>
                <a:gd name="connsiteX3624" fmla="*/ 7167955 w 9164601"/>
                <a:gd name="connsiteY3624" fmla="*/ 769520 h 2318589"/>
                <a:gd name="connsiteX3625" fmla="*/ 7164293 w 9164601"/>
                <a:gd name="connsiteY3625" fmla="*/ 768300 h 2318589"/>
                <a:gd name="connsiteX3626" fmla="*/ 7159410 w 9164601"/>
                <a:gd name="connsiteY3626" fmla="*/ 768300 h 2318589"/>
                <a:gd name="connsiteX3627" fmla="*/ 7158189 w 9164601"/>
                <a:gd name="connsiteY3627" fmla="*/ 767079 h 2318589"/>
                <a:gd name="connsiteX3628" fmla="*/ 7160631 w 9164601"/>
                <a:gd name="connsiteY3628" fmla="*/ 764637 h 2318589"/>
                <a:gd name="connsiteX3629" fmla="*/ 7166734 w 9164601"/>
                <a:gd name="connsiteY3629" fmla="*/ 759755 h 2318589"/>
                <a:gd name="connsiteX3630" fmla="*/ 7175278 w 9164601"/>
                <a:gd name="connsiteY3630" fmla="*/ 752430 h 2318589"/>
                <a:gd name="connsiteX3631" fmla="*/ 7183824 w 9164601"/>
                <a:gd name="connsiteY3631" fmla="*/ 746327 h 2318589"/>
                <a:gd name="connsiteX3632" fmla="*/ 7185045 w 9164601"/>
                <a:gd name="connsiteY3632" fmla="*/ 736562 h 2318589"/>
                <a:gd name="connsiteX3633" fmla="*/ 7187485 w 9164601"/>
                <a:gd name="connsiteY3633" fmla="*/ 730458 h 2318589"/>
                <a:gd name="connsiteX3634" fmla="*/ 7193589 w 9164601"/>
                <a:gd name="connsiteY3634" fmla="*/ 723134 h 2318589"/>
                <a:gd name="connsiteX3635" fmla="*/ 7198472 w 9164601"/>
                <a:gd name="connsiteY3635" fmla="*/ 717030 h 2318589"/>
                <a:gd name="connsiteX3636" fmla="*/ 7200914 w 9164601"/>
                <a:gd name="connsiteY3636" fmla="*/ 714589 h 2318589"/>
                <a:gd name="connsiteX3637" fmla="*/ 7202134 w 9164601"/>
                <a:gd name="connsiteY3637" fmla="*/ 712148 h 2318589"/>
                <a:gd name="connsiteX3638" fmla="*/ 7200914 w 9164601"/>
                <a:gd name="connsiteY3638" fmla="*/ 709706 h 2318589"/>
                <a:gd name="connsiteX3639" fmla="*/ 7196031 w 9164601"/>
                <a:gd name="connsiteY3639" fmla="*/ 712148 h 2318589"/>
                <a:gd name="connsiteX3640" fmla="*/ 7191148 w 9164601"/>
                <a:gd name="connsiteY3640" fmla="*/ 715809 h 2318589"/>
                <a:gd name="connsiteX3641" fmla="*/ 7189927 w 9164601"/>
                <a:gd name="connsiteY3641" fmla="*/ 718251 h 2318589"/>
                <a:gd name="connsiteX3642" fmla="*/ 7188707 w 9164601"/>
                <a:gd name="connsiteY3642" fmla="*/ 720692 h 2318589"/>
                <a:gd name="connsiteX3643" fmla="*/ 7186265 w 9164601"/>
                <a:gd name="connsiteY3643" fmla="*/ 721913 h 2318589"/>
                <a:gd name="connsiteX3644" fmla="*/ 7183824 w 9164601"/>
                <a:gd name="connsiteY3644" fmla="*/ 724355 h 2318589"/>
                <a:gd name="connsiteX3645" fmla="*/ 7181382 w 9164601"/>
                <a:gd name="connsiteY3645" fmla="*/ 726796 h 2318589"/>
                <a:gd name="connsiteX3646" fmla="*/ 7178941 w 9164601"/>
                <a:gd name="connsiteY3646" fmla="*/ 728016 h 2318589"/>
                <a:gd name="connsiteX3647" fmla="*/ 7177720 w 9164601"/>
                <a:gd name="connsiteY3647" fmla="*/ 731679 h 2318589"/>
                <a:gd name="connsiteX3648" fmla="*/ 7175278 w 9164601"/>
                <a:gd name="connsiteY3648" fmla="*/ 731679 h 2318589"/>
                <a:gd name="connsiteX3649" fmla="*/ 7172838 w 9164601"/>
                <a:gd name="connsiteY3649" fmla="*/ 735341 h 2318589"/>
                <a:gd name="connsiteX3650" fmla="*/ 7169175 w 9164601"/>
                <a:gd name="connsiteY3650" fmla="*/ 736562 h 2318589"/>
                <a:gd name="connsiteX3651" fmla="*/ 7165513 w 9164601"/>
                <a:gd name="connsiteY3651" fmla="*/ 737782 h 2318589"/>
                <a:gd name="connsiteX3652" fmla="*/ 7164293 w 9164601"/>
                <a:gd name="connsiteY3652" fmla="*/ 740223 h 2318589"/>
                <a:gd name="connsiteX3653" fmla="*/ 7163071 w 9164601"/>
                <a:gd name="connsiteY3653" fmla="*/ 742665 h 2318589"/>
                <a:gd name="connsiteX3654" fmla="*/ 7158189 w 9164601"/>
                <a:gd name="connsiteY3654" fmla="*/ 747548 h 2318589"/>
                <a:gd name="connsiteX3655" fmla="*/ 7153306 w 9164601"/>
                <a:gd name="connsiteY3655" fmla="*/ 752430 h 2318589"/>
                <a:gd name="connsiteX3656" fmla="*/ 7149644 w 9164601"/>
                <a:gd name="connsiteY3656" fmla="*/ 753651 h 2318589"/>
                <a:gd name="connsiteX3657" fmla="*/ 7148424 w 9164601"/>
                <a:gd name="connsiteY3657" fmla="*/ 752430 h 2318589"/>
                <a:gd name="connsiteX3658" fmla="*/ 7148424 w 9164601"/>
                <a:gd name="connsiteY3658" fmla="*/ 752430 h 2318589"/>
                <a:gd name="connsiteX3659" fmla="*/ 7154527 w 9164601"/>
                <a:gd name="connsiteY3659" fmla="*/ 742665 h 2318589"/>
                <a:gd name="connsiteX3660" fmla="*/ 7158189 w 9164601"/>
                <a:gd name="connsiteY3660" fmla="*/ 737782 h 2318589"/>
                <a:gd name="connsiteX3661" fmla="*/ 7163071 w 9164601"/>
                <a:gd name="connsiteY3661" fmla="*/ 730458 h 2318589"/>
                <a:gd name="connsiteX3662" fmla="*/ 7169175 w 9164601"/>
                <a:gd name="connsiteY3662" fmla="*/ 725575 h 2318589"/>
                <a:gd name="connsiteX3663" fmla="*/ 7169175 w 9164601"/>
                <a:gd name="connsiteY3663" fmla="*/ 717030 h 2318589"/>
                <a:gd name="connsiteX3664" fmla="*/ 7170396 w 9164601"/>
                <a:gd name="connsiteY3664" fmla="*/ 712148 h 2318589"/>
                <a:gd name="connsiteX3665" fmla="*/ 7174058 w 9164601"/>
                <a:gd name="connsiteY3665" fmla="*/ 704823 h 2318589"/>
                <a:gd name="connsiteX3666" fmla="*/ 7177720 w 9164601"/>
                <a:gd name="connsiteY3666" fmla="*/ 698720 h 2318589"/>
                <a:gd name="connsiteX3667" fmla="*/ 7178941 w 9164601"/>
                <a:gd name="connsiteY3667" fmla="*/ 696278 h 2318589"/>
                <a:gd name="connsiteX3668" fmla="*/ 7178941 w 9164601"/>
                <a:gd name="connsiteY3668" fmla="*/ 693837 h 2318589"/>
                <a:gd name="connsiteX3669" fmla="*/ 7177720 w 9164601"/>
                <a:gd name="connsiteY3669" fmla="*/ 692616 h 2318589"/>
                <a:gd name="connsiteX3670" fmla="*/ 7174058 w 9164601"/>
                <a:gd name="connsiteY3670" fmla="*/ 696278 h 2318589"/>
                <a:gd name="connsiteX3671" fmla="*/ 7170396 w 9164601"/>
                <a:gd name="connsiteY3671" fmla="*/ 699941 h 2318589"/>
                <a:gd name="connsiteX3672" fmla="*/ 7170396 w 9164601"/>
                <a:gd name="connsiteY3672" fmla="*/ 702382 h 2318589"/>
                <a:gd name="connsiteX3673" fmla="*/ 7169175 w 9164601"/>
                <a:gd name="connsiteY3673" fmla="*/ 704823 h 2318589"/>
                <a:gd name="connsiteX3674" fmla="*/ 7167955 w 9164601"/>
                <a:gd name="connsiteY3674" fmla="*/ 706044 h 2318589"/>
                <a:gd name="connsiteX3675" fmla="*/ 7166734 w 9164601"/>
                <a:gd name="connsiteY3675" fmla="*/ 708485 h 2318589"/>
                <a:gd name="connsiteX3676" fmla="*/ 7165513 w 9164601"/>
                <a:gd name="connsiteY3676" fmla="*/ 710927 h 2318589"/>
                <a:gd name="connsiteX3677" fmla="*/ 7163071 w 9164601"/>
                <a:gd name="connsiteY3677" fmla="*/ 712148 h 2318589"/>
                <a:gd name="connsiteX3678" fmla="*/ 7161851 w 9164601"/>
                <a:gd name="connsiteY3678" fmla="*/ 715809 h 2318589"/>
                <a:gd name="connsiteX3679" fmla="*/ 7159410 w 9164601"/>
                <a:gd name="connsiteY3679" fmla="*/ 715809 h 2318589"/>
                <a:gd name="connsiteX3680" fmla="*/ 7156968 w 9164601"/>
                <a:gd name="connsiteY3680" fmla="*/ 719472 h 2318589"/>
                <a:gd name="connsiteX3681" fmla="*/ 7153306 w 9164601"/>
                <a:gd name="connsiteY3681" fmla="*/ 720692 h 2318589"/>
                <a:gd name="connsiteX3682" fmla="*/ 7150864 w 9164601"/>
                <a:gd name="connsiteY3682" fmla="*/ 721913 h 2318589"/>
                <a:gd name="connsiteX3683" fmla="*/ 7150864 w 9164601"/>
                <a:gd name="connsiteY3683" fmla="*/ 724355 h 2318589"/>
                <a:gd name="connsiteX3684" fmla="*/ 7150864 w 9164601"/>
                <a:gd name="connsiteY3684" fmla="*/ 726796 h 2318589"/>
                <a:gd name="connsiteX3685" fmla="*/ 7147203 w 9164601"/>
                <a:gd name="connsiteY3685" fmla="*/ 731679 h 2318589"/>
                <a:gd name="connsiteX3686" fmla="*/ 7143541 w 9164601"/>
                <a:gd name="connsiteY3686" fmla="*/ 736562 h 2318589"/>
                <a:gd name="connsiteX3687" fmla="*/ 7139879 w 9164601"/>
                <a:gd name="connsiteY3687" fmla="*/ 739003 h 2318589"/>
                <a:gd name="connsiteX3688" fmla="*/ 7136217 w 9164601"/>
                <a:gd name="connsiteY3688" fmla="*/ 741444 h 2318589"/>
                <a:gd name="connsiteX3689" fmla="*/ 7136217 w 9164601"/>
                <a:gd name="connsiteY3689" fmla="*/ 742665 h 2318589"/>
                <a:gd name="connsiteX3690" fmla="*/ 7132554 w 9164601"/>
                <a:gd name="connsiteY3690" fmla="*/ 743886 h 2318589"/>
                <a:gd name="connsiteX3691" fmla="*/ 7130113 w 9164601"/>
                <a:gd name="connsiteY3691" fmla="*/ 747548 h 2318589"/>
                <a:gd name="connsiteX3692" fmla="*/ 7127672 w 9164601"/>
                <a:gd name="connsiteY3692" fmla="*/ 747548 h 2318589"/>
                <a:gd name="connsiteX3693" fmla="*/ 7127672 w 9164601"/>
                <a:gd name="connsiteY3693" fmla="*/ 748769 h 2318589"/>
                <a:gd name="connsiteX3694" fmla="*/ 7127672 w 9164601"/>
                <a:gd name="connsiteY3694" fmla="*/ 748769 h 2318589"/>
                <a:gd name="connsiteX3695" fmla="*/ 7126450 w 9164601"/>
                <a:gd name="connsiteY3695" fmla="*/ 703602 h 2318589"/>
                <a:gd name="connsiteX3696" fmla="*/ 7125230 w 9164601"/>
                <a:gd name="connsiteY3696" fmla="*/ 748769 h 2318589"/>
                <a:gd name="connsiteX3697" fmla="*/ 7124010 w 9164601"/>
                <a:gd name="connsiteY3697" fmla="*/ 748769 h 2318589"/>
                <a:gd name="connsiteX3698" fmla="*/ 7124010 w 9164601"/>
                <a:gd name="connsiteY3698" fmla="*/ 747548 h 2318589"/>
                <a:gd name="connsiteX3699" fmla="*/ 7121568 w 9164601"/>
                <a:gd name="connsiteY3699" fmla="*/ 747548 h 2318589"/>
                <a:gd name="connsiteX3700" fmla="*/ 7119127 w 9164601"/>
                <a:gd name="connsiteY3700" fmla="*/ 743886 h 2318589"/>
                <a:gd name="connsiteX3701" fmla="*/ 7115465 w 9164601"/>
                <a:gd name="connsiteY3701" fmla="*/ 742665 h 2318589"/>
                <a:gd name="connsiteX3702" fmla="*/ 7115465 w 9164601"/>
                <a:gd name="connsiteY3702" fmla="*/ 741444 h 2318589"/>
                <a:gd name="connsiteX3703" fmla="*/ 7111803 w 9164601"/>
                <a:gd name="connsiteY3703" fmla="*/ 739003 h 2318589"/>
                <a:gd name="connsiteX3704" fmla="*/ 7108140 w 9164601"/>
                <a:gd name="connsiteY3704" fmla="*/ 736562 h 2318589"/>
                <a:gd name="connsiteX3705" fmla="*/ 7104478 w 9164601"/>
                <a:gd name="connsiteY3705" fmla="*/ 731679 h 2318589"/>
                <a:gd name="connsiteX3706" fmla="*/ 7100816 w 9164601"/>
                <a:gd name="connsiteY3706" fmla="*/ 726796 h 2318589"/>
                <a:gd name="connsiteX3707" fmla="*/ 7100816 w 9164601"/>
                <a:gd name="connsiteY3707" fmla="*/ 724355 h 2318589"/>
                <a:gd name="connsiteX3708" fmla="*/ 7100816 w 9164601"/>
                <a:gd name="connsiteY3708" fmla="*/ 721913 h 2318589"/>
                <a:gd name="connsiteX3709" fmla="*/ 7098374 w 9164601"/>
                <a:gd name="connsiteY3709" fmla="*/ 720692 h 2318589"/>
                <a:gd name="connsiteX3710" fmla="*/ 7094713 w 9164601"/>
                <a:gd name="connsiteY3710" fmla="*/ 719472 h 2318589"/>
                <a:gd name="connsiteX3711" fmla="*/ 7092271 w 9164601"/>
                <a:gd name="connsiteY3711" fmla="*/ 715809 h 2318589"/>
                <a:gd name="connsiteX3712" fmla="*/ 7089829 w 9164601"/>
                <a:gd name="connsiteY3712" fmla="*/ 715809 h 2318589"/>
                <a:gd name="connsiteX3713" fmla="*/ 7088609 w 9164601"/>
                <a:gd name="connsiteY3713" fmla="*/ 712148 h 2318589"/>
                <a:gd name="connsiteX3714" fmla="*/ 7086167 w 9164601"/>
                <a:gd name="connsiteY3714" fmla="*/ 710927 h 2318589"/>
                <a:gd name="connsiteX3715" fmla="*/ 7084947 w 9164601"/>
                <a:gd name="connsiteY3715" fmla="*/ 708485 h 2318589"/>
                <a:gd name="connsiteX3716" fmla="*/ 7083726 w 9164601"/>
                <a:gd name="connsiteY3716" fmla="*/ 706044 h 2318589"/>
                <a:gd name="connsiteX3717" fmla="*/ 7082506 w 9164601"/>
                <a:gd name="connsiteY3717" fmla="*/ 704823 h 2318589"/>
                <a:gd name="connsiteX3718" fmla="*/ 7081285 w 9164601"/>
                <a:gd name="connsiteY3718" fmla="*/ 702382 h 2318589"/>
                <a:gd name="connsiteX3719" fmla="*/ 7081285 w 9164601"/>
                <a:gd name="connsiteY3719" fmla="*/ 699941 h 2318589"/>
                <a:gd name="connsiteX3720" fmla="*/ 7077622 w 9164601"/>
                <a:gd name="connsiteY3720" fmla="*/ 696278 h 2318589"/>
                <a:gd name="connsiteX3721" fmla="*/ 7073960 w 9164601"/>
                <a:gd name="connsiteY3721" fmla="*/ 692616 h 2318589"/>
                <a:gd name="connsiteX3722" fmla="*/ 7072740 w 9164601"/>
                <a:gd name="connsiteY3722" fmla="*/ 693837 h 2318589"/>
                <a:gd name="connsiteX3723" fmla="*/ 7072740 w 9164601"/>
                <a:gd name="connsiteY3723" fmla="*/ 696278 h 2318589"/>
                <a:gd name="connsiteX3724" fmla="*/ 7073960 w 9164601"/>
                <a:gd name="connsiteY3724" fmla="*/ 698720 h 2318589"/>
                <a:gd name="connsiteX3725" fmla="*/ 7077622 w 9164601"/>
                <a:gd name="connsiteY3725" fmla="*/ 704823 h 2318589"/>
                <a:gd name="connsiteX3726" fmla="*/ 7081285 w 9164601"/>
                <a:gd name="connsiteY3726" fmla="*/ 712148 h 2318589"/>
                <a:gd name="connsiteX3727" fmla="*/ 7082506 w 9164601"/>
                <a:gd name="connsiteY3727" fmla="*/ 717030 h 2318589"/>
                <a:gd name="connsiteX3728" fmla="*/ 7082506 w 9164601"/>
                <a:gd name="connsiteY3728" fmla="*/ 725575 h 2318589"/>
                <a:gd name="connsiteX3729" fmla="*/ 7088609 w 9164601"/>
                <a:gd name="connsiteY3729" fmla="*/ 730458 h 2318589"/>
                <a:gd name="connsiteX3730" fmla="*/ 7093492 w 9164601"/>
                <a:gd name="connsiteY3730" fmla="*/ 737782 h 2318589"/>
                <a:gd name="connsiteX3731" fmla="*/ 7097154 w 9164601"/>
                <a:gd name="connsiteY3731" fmla="*/ 742665 h 2318589"/>
                <a:gd name="connsiteX3732" fmla="*/ 7103258 w 9164601"/>
                <a:gd name="connsiteY3732" fmla="*/ 752430 h 2318589"/>
                <a:gd name="connsiteX3733" fmla="*/ 7103258 w 9164601"/>
                <a:gd name="connsiteY3733" fmla="*/ 752430 h 2318589"/>
                <a:gd name="connsiteX3734" fmla="*/ 7102036 w 9164601"/>
                <a:gd name="connsiteY3734" fmla="*/ 753651 h 2318589"/>
                <a:gd name="connsiteX3735" fmla="*/ 7098374 w 9164601"/>
                <a:gd name="connsiteY3735" fmla="*/ 752430 h 2318589"/>
                <a:gd name="connsiteX3736" fmla="*/ 7093492 w 9164601"/>
                <a:gd name="connsiteY3736" fmla="*/ 747548 h 2318589"/>
                <a:gd name="connsiteX3737" fmla="*/ 7088609 w 9164601"/>
                <a:gd name="connsiteY3737" fmla="*/ 742665 h 2318589"/>
                <a:gd name="connsiteX3738" fmla="*/ 7087389 w 9164601"/>
                <a:gd name="connsiteY3738" fmla="*/ 740223 h 2318589"/>
                <a:gd name="connsiteX3739" fmla="*/ 7086167 w 9164601"/>
                <a:gd name="connsiteY3739" fmla="*/ 737782 h 2318589"/>
                <a:gd name="connsiteX3740" fmla="*/ 7082506 w 9164601"/>
                <a:gd name="connsiteY3740" fmla="*/ 736562 h 2318589"/>
                <a:gd name="connsiteX3741" fmla="*/ 7078844 w 9164601"/>
                <a:gd name="connsiteY3741" fmla="*/ 735341 h 2318589"/>
                <a:gd name="connsiteX3742" fmla="*/ 7076402 w 9164601"/>
                <a:gd name="connsiteY3742" fmla="*/ 731679 h 2318589"/>
                <a:gd name="connsiteX3743" fmla="*/ 7073960 w 9164601"/>
                <a:gd name="connsiteY3743" fmla="*/ 731679 h 2318589"/>
                <a:gd name="connsiteX3744" fmla="*/ 7072740 w 9164601"/>
                <a:gd name="connsiteY3744" fmla="*/ 728016 h 2318589"/>
                <a:gd name="connsiteX3745" fmla="*/ 7070299 w 9164601"/>
                <a:gd name="connsiteY3745" fmla="*/ 726796 h 2318589"/>
                <a:gd name="connsiteX3746" fmla="*/ 7067857 w 9164601"/>
                <a:gd name="connsiteY3746" fmla="*/ 724355 h 2318589"/>
                <a:gd name="connsiteX3747" fmla="*/ 7065415 w 9164601"/>
                <a:gd name="connsiteY3747" fmla="*/ 721913 h 2318589"/>
                <a:gd name="connsiteX3748" fmla="*/ 7062975 w 9164601"/>
                <a:gd name="connsiteY3748" fmla="*/ 720692 h 2318589"/>
                <a:gd name="connsiteX3749" fmla="*/ 7061753 w 9164601"/>
                <a:gd name="connsiteY3749" fmla="*/ 718251 h 2318589"/>
                <a:gd name="connsiteX3750" fmla="*/ 7060533 w 9164601"/>
                <a:gd name="connsiteY3750" fmla="*/ 715809 h 2318589"/>
                <a:gd name="connsiteX3751" fmla="*/ 7055650 w 9164601"/>
                <a:gd name="connsiteY3751" fmla="*/ 712148 h 2318589"/>
                <a:gd name="connsiteX3752" fmla="*/ 7050768 w 9164601"/>
                <a:gd name="connsiteY3752" fmla="*/ 709706 h 2318589"/>
                <a:gd name="connsiteX3753" fmla="*/ 7049546 w 9164601"/>
                <a:gd name="connsiteY3753" fmla="*/ 712148 h 2318589"/>
                <a:gd name="connsiteX3754" fmla="*/ 7050768 w 9164601"/>
                <a:gd name="connsiteY3754" fmla="*/ 714589 h 2318589"/>
                <a:gd name="connsiteX3755" fmla="*/ 7053208 w 9164601"/>
                <a:gd name="connsiteY3755" fmla="*/ 717030 h 2318589"/>
                <a:gd name="connsiteX3756" fmla="*/ 7058092 w 9164601"/>
                <a:gd name="connsiteY3756" fmla="*/ 723134 h 2318589"/>
                <a:gd name="connsiteX3757" fmla="*/ 7064195 w 9164601"/>
                <a:gd name="connsiteY3757" fmla="*/ 730458 h 2318589"/>
                <a:gd name="connsiteX3758" fmla="*/ 7066637 w 9164601"/>
                <a:gd name="connsiteY3758" fmla="*/ 736562 h 2318589"/>
                <a:gd name="connsiteX3759" fmla="*/ 7067857 w 9164601"/>
                <a:gd name="connsiteY3759" fmla="*/ 746327 h 2318589"/>
                <a:gd name="connsiteX3760" fmla="*/ 7076402 w 9164601"/>
                <a:gd name="connsiteY3760" fmla="*/ 752430 h 2318589"/>
                <a:gd name="connsiteX3761" fmla="*/ 7084947 w 9164601"/>
                <a:gd name="connsiteY3761" fmla="*/ 759755 h 2318589"/>
                <a:gd name="connsiteX3762" fmla="*/ 7091051 w 9164601"/>
                <a:gd name="connsiteY3762" fmla="*/ 764637 h 2318589"/>
                <a:gd name="connsiteX3763" fmla="*/ 7093492 w 9164601"/>
                <a:gd name="connsiteY3763" fmla="*/ 767079 h 2318589"/>
                <a:gd name="connsiteX3764" fmla="*/ 7092271 w 9164601"/>
                <a:gd name="connsiteY3764" fmla="*/ 768300 h 2318589"/>
                <a:gd name="connsiteX3765" fmla="*/ 7087389 w 9164601"/>
                <a:gd name="connsiteY3765" fmla="*/ 768300 h 2318589"/>
                <a:gd name="connsiteX3766" fmla="*/ 7083726 w 9164601"/>
                <a:gd name="connsiteY3766" fmla="*/ 769520 h 2318589"/>
                <a:gd name="connsiteX3767" fmla="*/ 7080064 w 9164601"/>
                <a:gd name="connsiteY3767" fmla="*/ 764637 h 2318589"/>
                <a:gd name="connsiteX3768" fmla="*/ 7071519 w 9164601"/>
                <a:gd name="connsiteY3768" fmla="*/ 760976 h 2318589"/>
                <a:gd name="connsiteX3769" fmla="*/ 7070299 w 9164601"/>
                <a:gd name="connsiteY3769" fmla="*/ 758534 h 2318589"/>
                <a:gd name="connsiteX3770" fmla="*/ 7067857 w 9164601"/>
                <a:gd name="connsiteY3770" fmla="*/ 756093 h 2318589"/>
                <a:gd name="connsiteX3771" fmla="*/ 7062975 w 9164601"/>
                <a:gd name="connsiteY3771" fmla="*/ 754872 h 2318589"/>
                <a:gd name="connsiteX3772" fmla="*/ 7058092 w 9164601"/>
                <a:gd name="connsiteY3772" fmla="*/ 753651 h 2318589"/>
                <a:gd name="connsiteX3773" fmla="*/ 7053208 w 9164601"/>
                <a:gd name="connsiteY3773" fmla="*/ 749989 h 2318589"/>
                <a:gd name="connsiteX3774" fmla="*/ 7050768 w 9164601"/>
                <a:gd name="connsiteY3774" fmla="*/ 751210 h 2318589"/>
                <a:gd name="connsiteX3775" fmla="*/ 7048326 w 9164601"/>
                <a:gd name="connsiteY3775" fmla="*/ 746327 h 2318589"/>
                <a:gd name="connsiteX3776" fmla="*/ 7044664 w 9164601"/>
                <a:gd name="connsiteY3776" fmla="*/ 746327 h 2318589"/>
                <a:gd name="connsiteX3777" fmla="*/ 7041001 w 9164601"/>
                <a:gd name="connsiteY3777" fmla="*/ 743886 h 2318589"/>
                <a:gd name="connsiteX3778" fmla="*/ 7037339 w 9164601"/>
                <a:gd name="connsiteY3778" fmla="*/ 741444 h 2318589"/>
                <a:gd name="connsiteX3779" fmla="*/ 7033677 w 9164601"/>
                <a:gd name="connsiteY3779" fmla="*/ 740223 h 2318589"/>
                <a:gd name="connsiteX3780" fmla="*/ 7031236 w 9164601"/>
                <a:gd name="connsiteY3780" fmla="*/ 737782 h 2318589"/>
                <a:gd name="connsiteX3781" fmla="*/ 7030016 w 9164601"/>
                <a:gd name="connsiteY3781" fmla="*/ 735341 h 2318589"/>
                <a:gd name="connsiteX3782" fmla="*/ 7023912 w 9164601"/>
                <a:gd name="connsiteY3782" fmla="*/ 731679 h 2318589"/>
                <a:gd name="connsiteX3783" fmla="*/ 7017809 w 9164601"/>
                <a:gd name="connsiteY3783" fmla="*/ 728016 h 2318589"/>
                <a:gd name="connsiteX3784" fmla="*/ 7016587 w 9164601"/>
                <a:gd name="connsiteY3784" fmla="*/ 730458 h 2318589"/>
                <a:gd name="connsiteX3785" fmla="*/ 7017809 w 9164601"/>
                <a:gd name="connsiteY3785" fmla="*/ 734120 h 2318589"/>
                <a:gd name="connsiteX3786" fmla="*/ 7021470 w 9164601"/>
                <a:gd name="connsiteY3786" fmla="*/ 737782 h 2318589"/>
                <a:gd name="connsiteX3787" fmla="*/ 7028794 w 9164601"/>
                <a:gd name="connsiteY3787" fmla="*/ 745106 h 2318589"/>
                <a:gd name="connsiteX3788" fmla="*/ 7037339 w 9164601"/>
                <a:gd name="connsiteY3788" fmla="*/ 753651 h 2318589"/>
                <a:gd name="connsiteX3789" fmla="*/ 7042223 w 9164601"/>
                <a:gd name="connsiteY3789" fmla="*/ 759755 h 2318589"/>
                <a:gd name="connsiteX3790" fmla="*/ 7048326 w 9164601"/>
                <a:gd name="connsiteY3790" fmla="*/ 770741 h 2318589"/>
                <a:gd name="connsiteX3791" fmla="*/ 7060533 w 9164601"/>
                <a:gd name="connsiteY3791" fmla="*/ 775624 h 2318589"/>
                <a:gd name="connsiteX3792" fmla="*/ 7072740 w 9164601"/>
                <a:gd name="connsiteY3792" fmla="*/ 781727 h 2318589"/>
                <a:gd name="connsiteX3793" fmla="*/ 7081285 w 9164601"/>
                <a:gd name="connsiteY3793" fmla="*/ 785390 h 2318589"/>
                <a:gd name="connsiteX3794" fmla="*/ 7088609 w 9164601"/>
                <a:gd name="connsiteY3794" fmla="*/ 790272 h 2318589"/>
                <a:gd name="connsiteX3795" fmla="*/ 7087389 w 9164601"/>
                <a:gd name="connsiteY3795" fmla="*/ 791493 h 2318589"/>
                <a:gd name="connsiteX3796" fmla="*/ 7081285 w 9164601"/>
                <a:gd name="connsiteY3796" fmla="*/ 791493 h 2318589"/>
                <a:gd name="connsiteX3797" fmla="*/ 7071519 w 9164601"/>
                <a:gd name="connsiteY3797" fmla="*/ 787831 h 2318589"/>
                <a:gd name="connsiteX3798" fmla="*/ 7061753 w 9164601"/>
                <a:gd name="connsiteY3798" fmla="*/ 785390 h 2318589"/>
                <a:gd name="connsiteX3799" fmla="*/ 7059312 w 9164601"/>
                <a:gd name="connsiteY3799" fmla="*/ 782948 h 2318589"/>
                <a:gd name="connsiteX3800" fmla="*/ 7056871 w 9164601"/>
                <a:gd name="connsiteY3800" fmla="*/ 780507 h 2318589"/>
                <a:gd name="connsiteX3801" fmla="*/ 7050768 w 9164601"/>
                <a:gd name="connsiteY3801" fmla="*/ 780507 h 2318589"/>
                <a:gd name="connsiteX3802" fmla="*/ 7044664 w 9164601"/>
                <a:gd name="connsiteY3802" fmla="*/ 780507 h 2318589"/>
                <a:gd name="connsiteX3803" fmla="*/ 7038561 w 9164601"/>
                <a:gd name="connsiteY3803" fmla="*/ 778065 h 2318589"/>
                <a:gd name="connsiteX3804" fmla="*/ 7036119 w 9164601"/>
                <a:gd name="connsiteY3804" fmla="*/ 779286 h 2318589"/>
                <a:gd name="connsiteX3805" fmla="*/ 7031236 w 9164601"/>
                <a:gd name="connsiteY3805" fmla="*/ 775624 h 2318589"/>
                <a:gd name="connsiteX3806" fmla="*/ 7027574 w 9164601"/>
                <a:gd name="connsiteY3806" fmla="*/ 775624 h 2318589"/>
                <a:gd name="connsiteX3807" fmla="*/ 7022691 w 9164601"/>
                <a:gd name="connsiteY3807" fmla="*/ 773183 h 2318589"/>
                <a:gd name="connsiteX3808" fmla="*/ 7017809 w 9164601"/>
                <a:gd name="connsiteY3808" fmla="*/ 771962 h 2318589"/>
                <a:gd name="connsiteX3809" fmla="*/ 7014147 w 9164601"/>
                <a:gd name="connsiteY3809" fmla="*/ 771962 h 2318589"/>
                <a:gd name="connsiteX3810" fmla="*/ 7010484 w 9164601"/>
                <a:gd name="connsiteY3810" fmla="*/ 770741 h 2318589"/>
                <a:gd name="connsiteX3811" fmla="*/ 7008043 w 9164601"/>
                <a:gd name="connsiteY3811" fmla="*/ 768300 h 2318589"/>
                <a:gd name="connsiteX3812" fmla="*/ 6999498 w 9164601"/>
                <a:gd name="connsiteY3812" fmla="*/ 767079 h 2318589"/>
                <a:gd name="connsiteX3813" fmla="*/ 6990953 w 9164601"/>
                <a:gd name="connsiteY3813" fmla="*/ 765858 h 2318589"/>
                <a:gd name="connsiteX3814" fmla="*/ 6992173 w 9164601"/>
                <a:gd name="connsiteY3814" fmla="*/ 768300 h 2318589"/>
                <a:gd name="connsiteX3815" fmla="*/ 6995836 w 9164601"/>
                <a:gd name="connsiteY3815" fmla="*/ 770741 h 2318589"/>
                <a:gd name="connsiteX3816" fmla="*/ 7000718 w 9164601"/>
                <a:gd name="connsiteY3816" fmla="*/ 771962 h 2318589"/>
                <a:gd name="connsiteX3817" fmla="*/ 7011705 w 9164601"/>
                <a:gd name="connsiteY3817" fmla="*/ 776844 h 2318589"/>
                <a:gd name="connsiteX3818" fmla="*/ 7023912 w 9164601"/>
                <a:gd name="connsiteY3818" fmla="*/ 781727 h 2318589"/>
                <a:gd name="connsiteX3819" fmla="*/ 7031236 w 9164601"/>
                <a:gd name="connsiteY3819" fmla="*/ 786610 h 2318589"/>
                <a:gd name="connsiteX3820" fmla="*/ 7041001 w 9164601"/>
                <a:gd name="connsiteY3820" fmla="*/ 796376 h 2318589"/>
                <a:gd name="connsiteX3821" fmla="*/ 7054430 w 9164601"/>
                <a:gd name="connsiteY3821" fmla="*/ 798817 h 2318589"/>
                <a:gd name="connsiteX3822" fmla="*/ 7069078 w 9164601"/>
                <a:gd name="connsiteY3822" fmla="*/ 803700 h 2318589"/>
                <a:gd name="connsiteX3823" fmla="*/ 7078844 w 9164601"/>
                <a:gd name="connsiteY3823" fmla="*/ 807362 h 2318589"/>
                <a:gd name="connsiteX3824" fmla="*/ 7087389 w 9164601"/>
                <a:gd name="connsiteY3824" fmla="*/ 812245 h 2318589"/>
                <a:gd name="connsiteX3825" fmla="*/ 7084947 w 9164601"/>
                <a:gd name="connsiteY3825" fmla="*/ 814686 h 2318589"/>
                <a:gd name="connsiteX3826" fmla="*/ 7080064 w 9164601"/>
                <a:gd name="connsiteY3826" fmla="*/ 815907 h 2318589"/>
                <a:gd name="connsiteX3827" fmla="*/ 7070299 w 9164601"/>
                <a:gd name="connsiteY3827" fmla="*/ 813466 h 2318589"/>
                <a:gd name="connsiteX3828" fmla="*/ 7060533 w 9164601"/>
                <a:gd name="connsiteY3828" fmla="*/ 811024 h 2318589"/>
                <a:gd name="connsiteX3829" fmla="*/ 7058092 w 9164601"/>
                <a:gd name="connsiteY3829" fmla="*/ 808583 h 2318589"/>
                <a:gd name="connsiteX3830" fmla="*/ 7055650 w 9164601"/>
                <a:gd name="connsiteY3830" fmla="*/ 806141 h 2318589"/>
                <a:gd name="connsiteX3831" fmla="*/ 7050768 w 9164601"/>
                <a:gd name="connsiteY3831" fmla="*/ 806141 h 2318589"/>
                <a:gd name="connsiteX3832" fmla="*/ 7045884 w 9164601"/>
                <a:gd name="connsiteY3832" fmla="*/ 806141 h 2318589"/>
                <a:gd name="connsiteX3833" fmla="*/ 7039781 w 9164601"/>
                <a:gd name="connsiteY3833" fmla="*/ 803700 h 2318589"/>
                <a:gd name="connsiteX3834" fmla="*/ 7037339 w 9164601"/>
                <a:gd name="connsiteY3834" fmla="*/ 804921 h 2318589"/>
                <a:gd name="connsiteX3835" fmla="*/ 7032457 w 9164601"/>
                <a:gd name="connsiteY3835" fmla="*/ 801259 h 2318589"/>
                <a:gd name="connsiteX3836" fmla="*/ 7028794 w 9164601"/>
                <a:gd name="connsiteY3836" fmla="*/ 801259 h 2318589"/>
                <a:gd name="connsiteX3837" fmla="*/ 7023912 w 9164601"/>
                <a:gd name="connsiteY3837" fmla="*/ 800038 h 2318589"/>
                <a:gd name="connsiteX3838" fmla="*/ 7019029 w 9164601"/>
                <a:gd name="connsiteY3838" fmla="*/ 798817 h 2318589"/>
                <a:gd name="connsiteX3839" fmla="*/ 7015367 w 9164601"/>
                <a:gd name="connsiteY3839" fmla="*/ 798817 h 2318589"/>
                <a:gd name="connsiteX3840" fmla="*/ 7011705 w 9164601"/>
                <a:gd name="connsiteY3840" fmla="*/ 797597 h 2318589"/>
                <a:gd name="connsiteX3841" fmla="*/ 7008043 w 9164601"/>
                <a:gd name="connsiteY3841" fmla="*/ 796376 h 2318589"/>
                <a:gd name="connsiteX3842" fmla="*/ 7001940 w 9164601"/>
                <a:gd name="connsiteY3842" fmla="*/ 796376 h 2318589"/>
                <a:gd name="connsiteX3843" fmla="*/ 7001940 w 9164601"/>
                <a:gd name="connsiteY3843" fmla="*/ 795155 h 2318589"/>
                <a:gd name="connsiteX3844" fmla="*/ 6995836 w 9164601"/>
                <a:gd name="connsiteY3844" fmla="*/ 789052 h 2318589"/>
                <a:gd name="connsiteX3845" fmla="*/ 6992173 w 9164601"/>
                <a:gd name="connsiteY3845" fmla="*/ 786610 h 2318589"/>
                <a:gd name="connsiteX3846" fmla="*/ 6992173 w 9164601"/>
                <a:gd name="connsiteY3846" fmla="*/ 780507 h 2318589"/>
                <a:gd name="connsiteX3847" fmla="*/ 6988511 w 9164601"/>
                <a:gd name="connsiteY3847" fmla="*/ 784169 h 2318589"/>
                <a:gd name="connsiteX3848" fmla="*/ 6987291 w 9164601"/>
                <a:gd name="connsiteY3848" fmla="*/ 790272 h 2318589"/>
                <a:gd name="connsiteX3849" fmla="*/ 6989733 w 9164601"/>
                <a:gd name="connsiteY3849" fmla="*/ 796376 h 2318589"/>
                <a:gd name="connsiteX3850" fmla="*/ 6993395 w 9164601"/>
                <a:gd name="connsiteY3850" fmla="*/ 800038 h 2318589"/>
                <a:gd name="connsiteX3851" fmla="*/ 6990953 w 9164601"/>
                <a:gd name="connsiteY3851" fmla="*/ 800038 h 2318589"/>
                <a:gd name="connsiteX3852" fmla="*/ 6992173 w 9164601"/>
                <a:gd name="connsiteY3852" fmla="*/ 802479 h 2318589"/>
                <a:gd name="connsiteX3853" fmla="*/ 6995836 w 9164601"/>
                <a:gd name="connsiteY3853" fmla="*/ 803700 h 2318589"/>
                <a:gd name="connsiteX3854" fmla="*/ 6997056 w 9164601"/>
                <a:gd name="connsiteY3854" fmla="*/ 803700 h 2318589"/>
                <a:gd name="connsiteX3855" fmla="*/ 6999498 w 9164601"/>
                <a:gd name="connsiteY3855" fmla="*/ 808583 h 2318589"/>
                <a:gd name="connsiteX3856" fmla="*/ 7005602 w 9164601"/>
                <a:gd name="connsiteY3856" fmla="*/ 813466 h 2318589"/>
                <a:gd name="connsiteX3857" fmla="*/ 7011705 w 9164601"/>
                <a:gd name="connsiteY3857" fmla="*/ 817128 h 2318589"/>
                <a:gd name="connsiteX3858" fmla="*/ 7019029 w 9164601"/>
                <a:gd name="connsiteY3858" fmla="*/ 824452 h 2318589"/>
                <a:gd name="connsiteX3859" fmla="*/ 7028794 w 9164601"/>
                <a:gd name="connsiteY3859" fmla="*/ 836659 h 2318589"/>
                <a:gd name="connsiteX3860" fmla="*/ 7044664 w 9164601"/>
                <a:gd name="connsiteY3860" fmla="*/ 839100 h 2318589"/>
                <a:gd name="connsiteX3861" fmla="*/ 7060533 w 9164601"/>
                <a:gd name="connsiteY3861" fmla="*/ 845204 h 2318589"/>
                <a:gd name="connsiteX3862" fmla="*/ 7071519 w 9164601"/>
                <a:gd name="connsiteY3862" fmla="*/ 848866 h 2318589"/>
                <a:gd name="connsiteX3863" fmla="*/ 7086167 w 9164601"/>
                <a:gd name="connsiteY3863" fmla="*/ 857411 h 2318589"/>
                <a:gd name="connsiteX3864" fmla="*/ 7084947 w 9164601"/>
                <a:gd name="connsiteY3864" fmla="*/ 858632 h 2318589"/>
                <a:gd name="connsiteX3865" fmla="*/ 7078844 w 9164601"/>
                <a:gd name="connsiteY3865" fmla="*/ 858632 h 2318589"/>
                <a:gd name="connsiteX3866" fmla="*/ 7069078 w 9164601"/>
                <a:gd name="connsiteY3866" fmla="*/ 856190 h 2318589"/>
                <a:gd name="connsiteX3867" fmla="*/ 7059312 w 9164601"/>
                <a:gd name="connsiteY3867" fmla="*/ 853749 h 2318589"/>
                <a:gd name="connsiteX3868" fmla="*/ 7056871 w 9164601"/>
                <a:gd name="connsiteY3868" fmla="*/ 851307 h 2318589"/>
                <a:gd name="connsiteX3869" fmla="*/ 7053208 w 9164601"/>
                <a:gd name="connsiteY3869" fmla="*/ 848866 h 2318589"/>
                <a:gd name="connsiteX3870" fmla="*/ 7048326 w 9164601"/>
                <a:gd name="connsiteY3870" fmla="*/ 848866 h 2318589"/>
                <a:gd name="connsiteX3871" fmla="*/ 7043443 w 9164601"/>
                <a:gd name="connsiteY3871" fmla="*/ 850087 h 2318589"/>
                <a:gd name="connsiteX3872" fmla="*/ 7037339 w 9164601"/>
                <a:gd name="connsiteY3872" fmla="*/ 847645 h 2318589"/>
                <a:gd name="connsiteX3873" fmla="*/ 7034898 w 9164601"/>
                <a:gd name="connsiteY3873" fmla="*/ 848866 h 2318589"/>
                <a:gd name="connsiteX3874" fmla="*/ 7030016 w 9164601"/>
                <a:gd name="connsiteY3874" fmla="*/ 845204 h 2318589"/>
                <a:gd name="connsiteX3875" fmla="*/ 7026354 w 9164601"/>
                <a:gd name="connsiteY3875" fmla="*/ 846425 h 2318589"/>
                <a:gd name="connsiteX3876" fmla="*/ 7021470 w 9164601"/>
                <a:gd name="connsiteY3876" fmla="*/ 845204 h 2318589"/>
                <a:gd name="connsiteX3877" fmla="*/ 7016587 w 9164601"/>
                <a:gd name="connsiteY3877" fmla="*/ 843983 h 2318589"/>
                <a:gd name="connsiteX3878" fmla="*/ 7012925 w 9164601"/>
                <a:gd name="connsiteY3878" fmla="*/ 843983 h 2318589"/>
                <a:gd name="connsiteX3879" fmla="*/ 7009263 w 9164601"/>
                <a:gd name="connsiteY3879" fmla="*/ 842762 h 2318589"/>
                <a:gd name="connsiteX3880" fmla="*/ 7006822 w 9164601"/>
                <a:gd name="connsiteY3880" fmla="*/ 840321 h 2318589"/>
                <a:gd name="connsiteX3881" fmla="*/ 6999498 w 9164601"/>
                <a:gd name="connsiteY3881" fmla="*/ 836659 h 2318589"/>
                <a:gd name="connsiteX3882" fmla="*/ 6992173 w 9164601"/>
                <a:gd name="connsiteY3882" fmla="*/ 831776 h 2318589"/>
                <a:gd name="connsiteX3883" fmla="*/ 6990953 w 9164601"/>
                <a:gd name="connsiteY3883" fmla="*/ 835438 h 2318589"/>
                <a:gd name="connsiteX3884" fmla="*/ 6993395 w 9164601"/>
                <a:gd name="connsiteY3884" fmla="*/ 840321 h 2318589"/>
                <a:gd name="connsiteX3885" fmla="*/ 6998277 w 9164601"/>
                <a:gd name="connsiteY3885" fmla="*/ 843983 h 2318589"/>
                <a:gd name="connsiteX3886" fmla="*/ 7003160 w 9164601"/>
                <a:gd name="connsiteY3886" fmla="*/ 846425 h 2318589"/>
                <a:gd name="connsiteX3887" fmla="*/ 7009263 w 9164601"/>
                <a:gd name="connsiteY3887" fmla="*/ 851307 h 2318589"/>
                <a:gd name="connsiteX3888" fmla="*/ 7015367 w 9164601"/>
                <a:gd name="connsiteY3888" fmla="*/ 853749 h 2318589"/>
                <a:gd name="connsiteX3889" fmla="*/ 7021470 w 9164601"/>
                <a:gd name="connsiteY3889" fmla="*/ 856190 h 2318589"/>
                <a:gd name="connsiteX3890" fmla="*/ 7028794 w 9164601"/>
                <a:gd name="connsiteY3890" fmla="*/ 861073 h 2318589"/>
                <a:gd name="connsiteX3891" fmla="*/ 7031236 w 9164601"/>
                <a:gd name="connsiteY3891" fmla="*/ 863514 h 2318589"/>
                <a:gd name="connsiteX3892" fmla="*/ 7028794 w 9164601"/>
                <a:gd name="connsiteY3892" fmla="*/ 864735 h 2318589"/>
                <a:gd name="connsiteX3893" fmla="*/ 7023912 w 9164601"/>
                <a:gd name="connsiteY3893" fmla="*/ 861073 h 2318589"/>
                <a:gd name="connsiteX3894" fmla="*/ 7020250 w 9164601"/>
                <a:gd name="connsiteY3894" fmla="*/ 861073 h 2318589"/>
                <a:gd name="connsiteX3895" fmla="*/ 7015367 w 9164601"/>
                <a:gd name="connsiteY3895" fmla="*/ 858632 h 2318589"/>
                <a:gd name="connsiteX3896" fmla="*/ 7010484 w 9164601"/>
                <a:gd name="connsiteY3896" fmla="*/ 856190 h 2318589"/>
                <a:gd name="connsiteX3897" fmla="*/ 7006822 w 9164601"/>
                <a:gd name="connsiteY3897" fmla="*/ 856190 h 2318589"/>
                <a:gd name="connsiteX3898" fmla="*/ 7003160 w 9164601"/>
                <a:gd name="connsiteY3898" fmla="*/ 854969 h 2318589"/>
                <a:gd name="connsiteX3899" fmla="*/ 7000718 w 9164601"/>
                <a:gd name="connsiteY3899" fmla="*/ 852528 h 2318589"/>
                <a:gd name="connsiteX3900" fmla="*/ 6992173 w 9164601"/>
                <a:gd name="connsiteY3900" fmla="*/ 851307 h 2318589"/>
                <a:gd name="connsiteX3901" fmla="*/ 6983629 w 9164601"/>
                <a:gd name="connsiteY3901" fmla="*/ 850087 h 2318589"/>
                <a:gd name="connsiteX3902" fmla="*/ 6983629 w 9164601"/>
                <a:gd name="connsiteY3902" fmla="*/ 853749 h 2318589"/>
                <a:gd name="connsiteX3903" fmla="*/ 6987291 w 9164601"/>
                <a:gd name="connsiteY3903" fmla="*/ 856190 h 2318589"/>
                <a:gd name="connsiteX3904" fmla="*/ 6992173 w 9164601"/>
                <a:gd name="connsiteY3904" fmla="*/ 857411 h 2318589"/>
                <a:gd name="connsiteX3905" fmla="*/ 7003160 w 9164601"/>
                <a:gd name="connsiteY3905" fmla="*/ 862294 h 2318589"/>
                <a:gd name="connsiteX3906" fmla="*/ 7015367 w 9164601"/>
                <a:gd name="connsiteY3906" fmla="*/ 868397 h 2318589"/>
                <a:gd name="connsiteX3907" fmla="*/ 7022691 w 9164601"/>
                <a:gd name="connsiteY3907" fmla="*/ 874501 h 2318589"/>
                <a:gd name="connsiteX3908" fmla="*/ 7032457 w 9164601"/>
                <a:gd name="connsiteY3908" fmla="*/ 885487 h 2318589"/>
                <a:gd name="connsiteX3909" fmla="*/ 7036119 w 9164601"/>
                <a:gd name="connsiteY3909" fmla="*/ 886708 h 2318589"/>
                <a:gd name="connsiteX3910" fmla="*/ 7036119 w 9164601"/>
                <a:gd name="connsiteY3910" fmla="*/ 886708 h 2318589"/>
                <a:gd name="connsiteX3911" fmla="*/ 7030016 w 9164601"/>
                <a:gd name="connsiteY3911" fmla="*/ 887928 h 2318589"/>
                <a:gd name="connsiteX3912" fmla="*/ 7023912 w 9164601"/>
                <a:gd name="connsiteY3912" fmla="*/ 885487 h 2318589"/>
                <a:gd name="connsiteX3913" fmla="*/ 7021470 w 9164601"/>
                <a:gd name="connsiteY3913" fmla="*/ 887928 h 2318589"/>
                <a:gd name="connsiteX3914" fmla="*/ 7016587 w 9164601"/>
                <a:gd name="connsiteY3914" fmla="*/ 883046 h 2318589"/>
                <a:gd name="connsiteX3915" fmla="*/ 7012925 w 9164601"/>
                <a:gd name="connsiteY3915" fmla="*/ 883046 h 2318589"/>
                <a:gd name="connsiteX3916" fmla="*/ 7008043 w 9164601"/>
                <a:gd name="connsiteY3916" fmla="*/ 880604 h 2318589"/>
                <a:gd name="connsiteX3917" fmla="*/ 7003160 w 9164601"/>
                <a:gd name="connsiteY3917" fmla="*/ 878163 h 2318589"/>
                <a:gd name="connsiteX3918" fmla="*/ 6999498 w 9164601"/>
                <a:gd name="connsiteY3918" fmla="*/ 878163 h 2318589"/>
                <a:gd name="connsiteX3919" fmla="*/ 6995836 w 9164601"/>
                <a:gd name="connsiteY3919" fmla="*/ 875721 h 2318589"/>
                <a:gd name="connsiteX3920" fmla="*/ 6993395 w 9164601"/>
                <a:gd name="connsiteY3920" fmla="*/ 873280 h 2318589"/>
                <a:gd name="connsiteX3921" fmla="*/ 6984849 w 9164601"/>
                <a:gd name="connsiteY3921" fmla="*/ 869618 h 2318589"/>
                <a:gd name="connsiteX3922" fmla="*/ 6976304 w 9164601"/>
                <a:gd name="connsiteY3922" fmla="*/ 865956 h 2318589"/>
                <a:gd name="connsiteX3923" fmla="*/ 6975084 w 9164601"/>
                <a:gd name="connsiteY3923" fmla="*/ 869618 h 2318589"/>
                <a:gd name="connsiteX3924" fmla="*/ 6977526 w 9164601"/>
                <a:gd name="connsiteY3924" fmla="*/ 873280 h 2318589"/>
                <a:gd name="connsiteX3925" fmla="*/ 6982408 w 9164601"/>
                <a:gd name="connsiteY3925" fmla="*/ 876942 h 2318589"/>
                <a:gd name="connsiteX3926" fmla="*/ 6993395 w 9164601"/>
                <a:gd name="connsiteY3926" fmla="*/ 884266 h 2318589"/>
                <a:gd name="connsiteX3927" fmla="*/ 6999498 w 9164601"/>
                <a:gd name="connsiteY3927" fmla="*/ 887928 h 2318589"/>
                <a:gd name="connsiteX3928" fmla="*/ 7005602 w 9164601"/>
                <a:gd name="connsiteY3928" fmla="*/ 891590 h 2318589"/>
                <a:gd name="connsiteX3929" fmla="*/ 7014147 w 9164601"/>
                <a:gd name="connsiteY3929" fmla="*/ 897694 h 2318589"/>
                <a:gd name="connsiteX3930" fmla="*/ 7016587 w 9164601"/>
                <a:gd name="connsiteY3930" fmla="*/ 901356 h 2318589"/>
                <a:gd name="connsiteX3931" fmla="*/ 7014147 w 9164601"/>
                <a:gd name="connsiteY3931" fmla="*/ 902577 h 2318589"/>
                <a:gd name="connsiteX3932" fmla="*/ 7008043 w 9164601"/>
                <a:gd name="connsiteY3932" fmla="*/ 898915 h 2318589"/>
                <a:gd name="connsiteX3933" fmla="*/ 7004380 w 9164601"/>
                <a:gd name="connsiteY3933" fmla="*/ 900135 h 2318589"/>
                <a:gd name="connsiteX3934" fmla="*/ 6998277 w 9164601"/>
                <a:gd name="connsiteY3934" fmla="*/ 898915 h 2318589"/>
                <a:gd name="connsiteX3935" fmla="*/ 6992173 w 9164601"/>
                <a:gd name="connsiteY3935" fmla="*/ 897694 h 2318589"/>
                <a:gd name="connsiteX3936" fmla="*/ 6988511 w 9164601"/>
                <a:gd name="connsiteY3936" fmla="*/ 897694 h 2318589"/>
                <a:gd name="connsiteX3937" fmla="*/ 6983629 w 9164601"/>
                <a:gd name="connsiteY3937" fmla="*/ 896473 h 2318589"/>
                <a:gd name="connsiteX3938" fmla="*/ 6979966 w 9164601"/>
                <a:gd name="connsiteY3938" fmla="*/ 895253 h 2318589"/>
                <a:gd name="connsiteX3939" fmla="*/ 6970201 w 9164601"/>
                <a:gd name="connsiteY3939" fmla="*/ 895253 h 2318589"/>
                <a:gd name="connsiteX3940" fmla="*/ 6960435 w 9164601"/>
                <a:gd name="connsiteY3940" fmla="*/ 896473 h 2318589"/>
                <a:gd name="connsiteX3941" fmla="*/ 6961656 w 9164601"/>
                <a:gd name="connsiteY3941" fmla="*/ 898915 h 2318589"/>
                <a:gd name="connsiteX3942" fmla="*/ 6965319 w 9164601"/>
                <a:gd name="connsiteY3942" fmla="*/ 901356 h 2318589"/>
                <a:gd name="connsiteX3943" fmla="*/ 6971422 w 9164601"/>
                <a:gd name="connsiteY3943" fmla="*/ 902577 h 2318589"/>
                <a:gd name="connsiteX3944" fmla="*/ 6984849 w 9164601"/>
                <a:gd name="connsiteY3944" fmla="*/ 905018 h 2318589"/>
                <a:gd name="connsiteX3945" fmla="*/ 6999498 w 9164601"/>
                <a:gd name="connsiteY3945" fmla="*/ 908680 h 2318589"/>
                <a:gd name="connsiteX3946" fmla="*/ 7008043 w 9164601"/>
                <a:gd name="connsiteY3946" fmla="*/ 913563 h 2318589"/>
                <a:gd name="connsiteX3947" fmla="*/ 7020250 w 9164601"/>
                <a:gd name="connsiteY3947" fmla="*/ 923329 h 2318589"/>
                <a:gd name="connsiteX3948" fmla="*/ 7036119 w 9164601"/>
                <a:gd name="connsiteY3948" fmla="*/ 923329 h 2318589"/>
                <a:gd name="connsiteX3949" fmla="*/ 7051988 w 9164601"/>
                <a:gd name="connsiteY3949" fmla="*/ 926991 h 2318589"/>
                <a:gd name="connsiteX3950" fmla="*/ 7062975 w 9164601"/>
                <a:gd name="connsiteY3950" fmla="*/ 929432 h 2318589"/>
                <a:gd name="connsiteX3951" fmla="*/ 7083726 w 9164601"/>
                <a:gd name="connsiteY3951" fmla="*/ 937977 h 2318589"/>
                <a:gd name="connsiteX3952" fmla="*/ 7086167 w 9164601"/>
                <a:gd name="connsiteY3952" fmla="*/ 939198 h 2318589"/>
                <a:gd name="connsiteX3953" fmla="*/ 7084947 w 9164601"/>
                <a:gd name="connsiteY3953" fmla="*/ 940418 h 2318589"/>
                <a:gd name="connsiteX3954" fmla="*/ 7078844 w 9164601"/>
                <a:gd name="connsiteY3954" fmla="*/ 942860 h 2318589"/>
                <a:gd name="connsiteX3955" fmla="*/ 7076402 w 9164601"/>
                <a:gd name="connsiteY3955" fmla="*/ 940418 h 2318589"/>
                <a:gd name="connsiteX3956" fmla="*/ 7069078 w 9164601"/>
                <a:gd name="connsiteY3956" fmla="*/ 941639 h 2318589"/>
                <a:gd name="connsiteX3957" fmla="*/ 7061753 w 9164601"/>
                <a:gd name="connsiteY3957" fmla="*/ 942860 h 2318589"/>
                <a:gd name="connsiteX3958" fmla="*/ 7048326 w 9164601"/>
                <a:gd name="connsiteY3958" fmla="*/ 941639 h 2318589"/>
                <a:gd name="connsiteX3959" fmla="*/ 7034898 w 9164601"/>
                <a:gd name="connsiteY3959" fmla="*/ 940418 h 2318589"/>
                <a:gd name="connsiteX3960" fmla="*/ 7031236 w 9164601"/>
                <a:gd name="connsiteY3960" fmla="*/ 937977 h 2318589"/>
                <a:gd name="connsiteX3961" fmla="*/ 7026354 w 9164601"/>
                <a:gd name="connsiteY3961" fmla="*/ 935536 h 2318589"/>
                <a:gd name="connsiteX3962" fmla="*/ 7020250 w 9164601"/>
                <a:gd name="connsiteY3962" fmla="*/ 936756 h 2318589"/>
                <a:gd name="connsiteX3963" fmla="*/ 7014147 w 9164601"/>
                <a:gd name="connsiteY3963" fmla="*/ 939198 h 2318589"/>
                <a:gd name="connsiteX3964" fmla="*/ 7005602 w 9164601"/>
                <a:gd name="connsiteY3964" fmla="*/ 937977 h 2318589"/>
                <a:gd name="connsiteX3965" fmla="*/ 7003160 w 9164601"/>
                <a:gd name="connsiteY3965" fmla="*/ 940418 h 2318589"/>
                <a:gd name="connsiteX3966" fmla="*/ 6995836 w 9164601"/>
                <a:gd name="connsiteY3966" fmla="*/ 936756 h 2318589"/>
                <a:gd name="connsiteX3967" fmla="*/ 6992173 w 9164601"/>
                <a:gd name="connsiteY3967" fmla="*/ 937977 h 2318589"/>
                <a:gd name="connsiteX3968" fmla="*/ 6986070 w 9164601"/>
                <a:gd name="connsiteY3968" fmla="*/ 936756 h 2318589"/>
                <a:gd name="connsiteX3969" fmla="*/ 6979966 w 9164601"/>
                <a:gd name="connsiteY3969" fmla="*/ 935536 h 2318589"/>
                <a:gd name="connsiteX3970" fmla="*/ 6975084 w 9164601"/>
                <a:gd name="connsiteY3970" fmla="*/ 936756 h 2318589"/>
                <a:gd name="connsiteX3971" fmla="*/ 6970201 w 9164601"/>
                <a:gd name="connsiteY3971" fmla="*/ 935536 h 2318589"/>
                <a:gd name="connsiteX3972" fmla="*/ 6966539 w 9164601"/>
                <a:gd name="connsiteY3972" fmla="*/ 934315 h 2318589"/>
                <a:gd name="connsiteX3973" fmla="*/ 6955552 w 9164601"/>
                <a:gd name="connsiteY3973" fmla="*/ 934315 h 2318589"/>
                <a:gd name="connsiteX3974" fmla="*/ 6944566 w 9164601"/>
                <a:gd name="connsiteY3974" fmla="*/ 935536 h 2318589"/>
                <a:gd name="connsiteX3975" fmla="*/ 6947008 w 9164601"/>
                <a:gd name="connsiteY3975" fmla="*/ 939198 h 2318589"/>
                <a:gd name="connsiteX3976" fmla="*/ 6951890 w 9164601"/>
                <a:gd name="connsiteY3976" fmla="*/ 941639 h 2318589"/>
                <a:gd name="connsiteX3977" fmla="*/ 6957994 w 9164601"/>
                <a:gd name="connsiteY3977" fmla="*/ 942860 h 2318589"/>
                <a:gd name="connsiteX3978" fmla="*/ 6972642 w 9164601"/>
                <a:gd name="connsiteY3978" fmla="*/ 945301 h 2318589"/>
                <a:gd name="connsiteX3979" fmla="*/ 6989733 w 9164601"/>
                <a:gd name="connsiteY3979" fmla="*/ 948963 h 2318589"/>
                <a:gd name="connsiteX3980" fmla="*/ 7000718 w 9164601"/>
                <a:gd name="connsiteY3980" fmla="*/ 953846 h 2318589"/>
                <a:gd name="connsiteX3981" fmla="*/ 7001940 w 9164601"/>
                <a:gd name="connsiteY3981" fmla="*/ 955067 h 2318589"/>
                <a:gd name="connsiteX3982" fmla="*/ 7000718 w 9164601"/>
                <a:gd name="connsiteY3982" fmla="*/ 955067 h 2318589"/>
                <a:gd name="connsiteX3983" fmla="*/ 6997056 w 9164601"/>
                <a:gd name="connsiteY3983" fmla="*/ 953846 h 2318589"/>
                <a:gd name="connsiteX3984" fmla="*/ 6989733 w 9164601"/>
                <a:gd name="connsiteY3984" fmla="*/ 956288 h 2318589"/>
                <a:gd name="connsiteX3985" fmla="*/ 6982408 w 9164601"/>
                <a:gd name="connsiteY3985" fmla="*/ 958729 h 2318589"/>
                <a:gd name="connsiteX3986" fmla="*/ 6984849 w 9164601"/>
                <a:gd name="connsiteY3986" fmla="*/ 961170 h 2318589"/>
                <a:gd name="connsiteX3987" fmla="*/ 6988511 w 9164601"/>
                <a:gd name="connsiteY3987" fmla="*/ 962391 h 2318589"/>
                <a:gd name="connsiteX3988" fmla="*/ 6993395 w 9164601"/>
                <a:gd name="connsiteY3988" fmla="*/ 962391 h 2318589"/>
                <a:gd name="connsiteX3989" fmla="*/ 7004380 w 9164601"/>
                <a:gd name="connsiteY3989" fmla="*/ 962391 h 2318589"/>
                <a:gd name="connsiteX3990" fmla="*/ 7012925 w 9164601"/>
                <a:gd name="connsiteY3990" fmla="*/ 963612 h 2318589"/>
                <a:gd name="connsiteX3991" fmla="*/ 7016587 w 9164601"/>
                <a:gd name="connsiteY3991" fmla="*/ 964832 h 2318589"/>
                <a:gd name="connsiteX3992" fmla="*/ 7017809 w 9164601"/>
                <a:gd name="connsiteY3992" fmla="*/ 964832 h 2318589"/>
                <a:gd name="connsiteX3993" fmla="*/ 7025132 w 9164601"/>
                <a:gd name="connsiteY3993" fmla="*/ 968495 h 2318589"/>
                <a:gd name="connsiteX3994" fmla="*/ 7027574 w 9164601"/>
                <a:gd name="connsiteY3994" fmla="*/ 970936 h 2318589"/>
                <a:gd name="connsiteX3995" fmla="*/ 7025132 w 9164601"/>
                <a:gd name="connsiteY3995" fmla="*/ 972157 h 2318589"/>
                <a:gd name="connsiteX3996" fmla="*/ 7021470 w 9164601"/>
                <a:gd name="connsiteY3996" fmla="*/ 969715 h 2318589"/>
                <a:gd name="connsiteX3997" fmla="*/ 7014147 w 9164601"/>
                <a:gd name="connsiteY3997" fmla="*/ 970936 h 2318589"/>
                <a:gd name="connsiteX3998" fmla="*/ 7006822 w 9164601"/>
                <a:gd name="connsiteY3998" fmla="*/ 972157 h 2318589"/>
                <a:gd name="connsiteX3999" fmla="*/ 6998277 w 9164601"/>
                <a:gd name="connsiteY3999" fmla="*/ 969715 h 2318589"/>
                <a:gd name="connsiteX4000" fmla="*/ 6994615 w 9164601"/>
                <a:gd name="connsiteY4000" fmla="*/ 972157 h 2318589"/>
                <a:gd name="connsiteX4001" fmla="*/ 6987291 w 9164601"/>
                <a:gd name="connsiteY4001" fmla="*/ 967274 h 2318589"/>
                <a:gd name="connsiteX4002" fmla="*/ 6982408 w 9164601"/>
                <a:gd name="connsiteY4002" fmla="*/ 968495 h 2318589"/>
                <a:gd name="connsiteX4003" fmla="*/ 6976304 w 9164601"/>
                <a:gd name="connsiteY4003" fmla="*/ 966053 h 2318589"/>
                <a:gd name="connsiteX4004" fmla="*/ 6970201 w 9164601"/>
                <a:gd name="connsiteY4004" fmla="*/ 964832 h 2318589"/>
                <a:gd name="connsiteX4005" fmla="*/ 6965319 w 9164601"/>
                <a:gd name="connsiteY4005" fmla="*/ 964832 h 2318589"/>
                <a:gd name="connsiteX4006" fmla="*/ 6960435 w 9164601"/>
                <a:gd name="connsiteY4006" fmla="*/ 963612 h 2318589"/>
                <a:gd name="connsiteX4007" fmla="*/ 6956773 w 9164601"/>
                <a:gd name="connsiteY4007" fmla="*/ 961170 h 2318589"/>
                <a:gd name="connsiteX4008" fmla="*/ 6945787 w 9164601"/>
                <a:gd name="connsiteY4008" fmla="*/ 961170 h 2318589"/>
                <a:gd name="connsiteX4009" fmla="*/ 6934801 w 9164601"/>
                <a:gd name="connsiteY4009" fmla="*/ 961170 h 2318589"/>
                <a:gd name="connsiteX4010" fmla="*/ 6936021 w 9164601"/>
                <a:gd name="connsiteY4010" fmla="*/ 964832 h 2318589"/>
                <a:gd name="connsiteX4011" fmla="*/ 6940905 w 9164601"/>
                <a:gd name="connsiteY4011" fmla="*/ 967274 h 2318589"/>
                <a:gd name="connsiteX4012" fmla="*/ 6948228 w 9164601"/>
                <a:gd name="connsiteY4012" fmla="*/ 968495 h 2318589"/>
                <a:gd name="connsiteX4013" fmla="*/ 6962877 w 9164601"/>
                <a:gd name="connsiteY4013" fmla="*/ 973377 h 2318589"/>
                <a:gd name="connsiteX4014" fmla="*/ 6979966 w 9164601"/>
                <a:gd name="connsiteY4014" fmla="*/ 978260 h 2318589"/>
                <a:gd name="connsiteX4015" fmla="*/ 6990953 w 9164601"/>
                <a:gd name="connsiteY4015" fmla="*/ 984364 h 2318589"/>
                <a:gd name="connsiteX4016" fmla="*/ 6999498 w 9164601"/>
                <a:gd name="connsiteY4016" fmla="*/ 992909 h 2318589"/>
                <a:gd name="connsiteX4017" fmla="*/ 6993395 w 9164601"/>
                <a:gd name="connsiteY4017" fmla="*/ 994129 h 2318589"/>
                <a:gd name="connsiteX4018" fmla="*/ 6984849 w 9164601"/>
                <a:gd name="connsiteY4018" fmla="*/ 991688 h 2318589"/>
                <a:gd name="connsiteX4019" fmla="*/ 6982408 w 9164601"/>
                <a:gd name="connsiteY4019" fmla="*/ 994129 h 2318589"/>
                <a:gd name="connsiteX4020" fmla="*/ 6975084 w 9164601"/>
                <a:gd name="connsiteY4020" fmla="*/ 989246 h 2318589"/>
                <a:gd name="connsiteX4021" fmla="*/ 6970201 w 9164601"/>
                <a:gd name="connsiteY4021" fmla="*/ 990467 h 2318589"/>
                <a:gd name="connsiteX4022" fmla="*/ 6964097 w 9164601"/>
                <a:gd name="connsiteY4022" fmla="*/ 989246 h 2318589"/>
                <a:gd name="connsiteX4023" fmla="*/ 6957994 w 9164601"/>
                <a:gd name="connsiteY4023" fmla="*/ 988026 h 2318589"/>
                <a:gd name="connsiteX4024" fmla="*/ 6953112 w 9164601"/>
                <a:gd name="connsiteY4024" fmla="*/ 988026 h 2318589"/>
                <a:gd name="connsiteX4025" fmla="*/ 6948228 w 9164601"/>
                <a:gd name="connsiteY4025" fmla="*/ 986805 h 2318589"/>
                <a:gd name="connsiteX4026" fmla="*/ 6944566 w 9164601"/>
                <a:gd name="connsiteY4026" fmla="*/ 984364 h 2318589"/>
                <a:gd name="connsiteX4027" fmla="*/ 6933580 w 9164601"/>
                <a:gd name="connsiteY4027" fmla="*/ 983143 h 2318589"/>
                <a:gd name="connsiteX4028" fmla="*/ 6922594 w 9164601"/>
                <a:gd name="connsiteY4028" fmla="*/ 983143 h 2318589"/>
                <a:gd name="connsiteX4029" fmla="*/ 6922594 w 9164601"/>
                <a:gd name="connsiteY4029" fmla="*/ 985584 h 2318589"/>
                <a:gd name="connsiteX4030" fmla="*/ 6922594 w 9164601"/>
                <a:gd name="connsiteY4030" fmla="*/ 985584 h 2318589"/>
                <a:gd name="connsiteX4031" fmla="*/ 6927476 w 9164601"/>
                <a:gd name="connsiteY4031" fmla="*/ 1008778 h 2318589"/>
                <a:gd name="connsiteX4032" fmla="*/ 6939683 w 9164601"/>
                <a:gd name="connsiteY4032" fmla="*/ 1020985 h 2318589"/>
                <a:gd name="connsiteX4033" fmla="*/ 6955552 w 9164601"/>
                <a:gd name="connsiteY4033" fmla="*/ 1042957 h 2318589"/>
                <a:gd name="connsiteX4034" fmla="*/ 6968981 w 9164601"/>
                <a:gd name="connsiteY4034" fmla="*/ 1046619 h 2318589"/>
                <a:gd name="connsiteX4035" fmla="*/ 6982408 w 9164601"/>
                <a:gd name="connsiteY4035" fmla="*/ 1049061 h 2318589"/>
                <a:gd name="connsiteX4036" fmla="*/ 7005602 w 9164601"/>
                <a:gd name="connsiteY4036" fmla="*/ 1056385 h 2318589"/>
                <a:gd name="connsiteX4037" fmla="*/ 7003160 w 9164601"/>
                <a:gd name="connsiteY4037" fmla="*/ 1057606 h 2318589"/>
                <a:gd name="connsiteX4038" fmla="*/ 6998277 w 9164601"/>
                <a:gd name="connsiteY4038" fmla="*/ 1056385 h 2318589"/>
                <a:gd name="connsiteX4039" fmla="*/ 6990953 w 9164601"/>
                <a:gd name="connsiteY4039" fmla="*/ 1058826 h 2318589"/>
                <a:gd name="connsiteX4040" fmla="*/ 6983629 w 9164601"/>
                <a:gd name="connsiteY4040" fmla="*/ 1061268 h 2318589"/>
                <a:gd name="connsiteX4041" fmla="*/ 6973863 w 9164601"/>
                <a:gd name="connsiteY4041" fmla="*/ 1060047 h 2318589"/>
                <a:gd name="connsiteX4042" fmla="*/ 6971422 w 9164601"/>
                <a:gd name="connsiteY4042" fmla="*/ 1063709 h 2318589"/>
                <a:gd name="connsiteX4043" fmla="*/ 6962877 w 9164601"/>
                <a:gd name="connsiteY4043" fmla="*/ 1060047 h 2318589"/>
                <a:gd name="connsiteX4044" fmla="*/ 6957994 w 9164601"/>
                <a:gd name="connsiteY4044" fmla="*/ 1062488 h 2318589"/>
                <a:gd name="connsiteX4045" fmla="*/ 6950670 w 9164601"/>
                <a:gd name="connsiteY4045" fmla="*/ 1061268 h 2318589"/>
                <a:gd name="connsiteX4046" fmla="*/ 6943345 w 9164601"/>
                <a:gd name="connsiteY4046" fmla="*/ 1060047 h 2318589"/>
                <a:gd name="connsiteX4047" fmla="*/ 6938463 w 9164601"/>
                <a:gd name="connsiteY4047" fmla="*/ 1061268 h 2318589"/>
                <a:gd name="connsiteX4048" fmla="*/ 6932359 w 9164601"/>
                <a:gd name="connsiteY4048" fmla="*/ 1060047 h 2318589"/>
                <a:gd name="connsiteX4049" fmla="*/ 6927476 w 9164601"/>
                <a:gd name="connsiteY4049" fmla="*/ 1058826 h 2318589"/>
                <a:gd name="connsiteX4050" fmla="*/ 6916491 w 9164601"/>
                <a:gd name="connsiteY4050" fmla="*/ 1060047 h 2318589"/>
                <a:gd name="connsiteX4051" fmla="*/ 6904284 w 9164601"/>
                <a:gd name="connsiteY4051" fmla="*/ 1061268 h 2318589"/>
                <a:gd name="connsiteX4052" fmla="*/ 6906724 w 9164601"/>
                <a:gd name="connsiteY4052" fmla="*/ 1064930 h 2318589"/>
                <a:gd name="connsiteX4053" fmla="*/ 6912828 w 9164601"/>
                <a:gd name="connsiteY4053" fmla="*/ 1067372 h 2318589"/>
                <a:gd name="connsiteX4054" fmla="*/ 6920152 w 9164601"/>
                <a:gd name="connsiteY4054" fmla="*/ 1067372 h 2318589"/>
                <a:gd name="connsiteX4055" fmla="*/ 6937242 w 9164601"/>
                <a:gd name="connsiteY4055" fmla="*/ 1069813 h 2318589"/>
                <a:gd name="connsiteX4056" fmla="*/ 6956773 w 9164601"/>
                <a:gd name="connsiteY4056" fmla="*/ 1072254 h 2318589"/>
                <a:gd name="connsiteX4057" fmla="*/ 6968981 w 9164601"/>
                <a:gd name="connsiteY4057" fmla="*/ 1077137 h 2318589"/>
                <a:gd name="connsiteX4058" fmla="*/ 6977526 w 9164601"/>
                <a:gd name="connsiteY4058" fmla="*/ 1083240 h 2318589"/>
                <a:gd name="connsiteX4059" fmla="*/ 6982408 w 9164601"/>
                <a:gd name="connsiteY4059" fmla="*/ 1085682 h 2318589"/>
                <a:gd name="connsiteX4060" fmla="*/ 6982408 w 9164601"/>
                <a:gd name="connsiteY4060" fmla="*/ 1085682 h 2318589"/>
                <a:gd name="connsiteX4061" fmla="*/ 6978746 w 9164601"/>
                <a:gd name="connsiteY4061" fmla="*/ 1089344 h 2318589"/>
                <a:gd name="connsiteX4062" fmla="*/ 6970201 w 9164601"/>
                <a:gd name="connsiteY4062" fmla="*/ 1084461 h 2318589"/>
                <a:gd name="connsiteX4063" fmla="*/ 6965319 w 9164601"/>
                <a:gd name="connsiteY4063" fmla="*/ 1085682 h 2318589"/>
                <a:gd name="connsiteX4064" fmla="*/ 6957994 w 9164601"/>
                <a:gd name="connsiteY4064" fmla="*/ 1083240 h 2318589"/>
                <a:gd name="connsiteX4065" fmla="*/ 6950670 w 9164601"/>
                <a:gd name="connsiteY4065" fmla="*/ 1080799 h 2318589"/>
                <a:gd name="connsiteX4066" fmla="*/ 6944566 w 9164601"/>
                <a:gd name="connsiteY4066" fmla="*/ 1080799 h 2318589"/>
                <a:gd name="connsiteX4067" fmla="*/ 6938463 w 9164601"/>
                <a:gd name="connsiteY4067" fmla="*/ 1078358 h 2318589"/>
                <a:gd name="connsiteX4068" fmla="*/ 6933580 w 9164601"/>
                <a:gd name="connsiteY4068" fmla="*/ 1075916 h 2318589"/>
                <a:gd name="connsiteX4069" fmla="*/ 6921373 w 9164601"/>
                <a:gd name="connsiteY4069" fmla="*/ 1073475 h 2318589"/>
                <a:gd name="connsiteX4070" fmla="*/ 6907945 w 9164601"/>
                <a:gd name="connsiteY4070" fmla="*/ 1071033 h 2318589"/>
                <a:gd name="connsiteX4071" fmla="*/ 6909166 w 9164601"/>
                <a:gd name="connsiteY4071" fmla="*/ 1075916 h 2318589"/>
                <a:gd name="connsiteX4072" fmla="*/ 6914049 w 9164601"/>
                <a:gd name="connsiteY4072" fmla="*/ 1080799 h 2318589"/>
                <a:gd name="connsiteX4073" fmla="*/ 6921373 w 9164601"/>
                <a:gd name="connsiteY4073" fmla="*/ 1083240 h 2318589"/>
                <a:gd name="connsiteX4074" fmla="*/ 6939683 w 9164601"/>
                <a:gd name="connsiteY4074" fmla="*/ 1090565 h 2318589"/>
                <a:gd name="connsiteX4075" fmla="*/ 6949449 w 9164601"/>
                <a:gd name="connsiteY4075" fmla="*/ 1094227 h 2318589"/>
                <a:gd name="connsiteX4076" fmla="*/ 6959215 w 9164601"/>
                <a:gd name="connsiteY4076" fmla="*/ 1097889 h 2318589"/>
                <a:gd name="connsiteX4077" fmla="*/ 6970201 w 9164601"/>
                <a:gd name="connsiteY4077" fmla="*/ 1102772 h 2318589"/>
                <a:gd name="connsiteX4078" fmla="*/ 6967759 w 9164601"/>
                <a:gd name="connsiteY4078" fmla="*/ 1105213 h 2318589"/>
                <a:gd name="connsiteX4079" fmla="*/ 6960435 w 9164601"/>
                <a:gd name="connsiteY4079" fmla="*/ 1103993 h 2318589"/>
                <a:gd name="connsiteX4080" fmla="*/ 6950670 w 9164601"/>
                <a:gd name="connsiteY4080" fmla="*/ 1108875 h 2318589"/>
                <a:gd name="connsiteX4081" fmla="*/ 6940905 w 9164601"/>
                <a:gd name="connsiteY4081" fmla="*/ 1113758 h 2318589"/>
                <a:gd name="connsiteX4082" fmla="*/ 6927476 w 9164601"/>
                <a:gd name="connsiteY4082" fmla="*/ 1113758 h 2318589"/>
                <a:gd name="connsiteX4083" fmla="*/ 6925035 w 9164601"/>
                <a:gd name="connsiteY4083" fmla="*/ 1118641 h 2318589"/>
                <a:gd name="connsiteX4084" fmla="*/ 6912828 w 9164601"/>
                <a:gd name="connsiteY4084" fmla="*/ 1114979 h 2318589"/>
                <a:gd name="connsiteX4085" fmla="*/ 6906724 w 9164601"/>
                <a:gd name="connsiteY4085" fmla="*/ 1118641 h 2318589"/>
                <a:gd name="connsiteX4086" fmla="*/ 6896959 w 9164601"/>
                <a:gd name="connsiteY4086" fmla="*/ 1118641 h 2318589"/>
                <a:gd name="connsiteX4087" fmla="*/ 6889635 w 9164601"/>
                <a:gd name="connsiteY4087" fmla="*/ 1116200 h 2318589"/>
                <a:gd name="connsiteX4088" fmla="*/ 6887193 w 9164601"/>
                <a:gd name="connsiteY4088" fmla="*/ 1118641 h 2318589"/>
                <a:gd name="connsiteX4089" fmla="*/ 6881090 w 9164601"/>
                <a:gd name="connsiteY4089" fmla="*/ 1121082 h 2318589"/>
                <a:gd name="connsiteX4090" fmla="*/ 6872545 w 9164601"/>
                <a:gd name="connsiteY4090" fmla="*/ 1121082 h 2318589"/>
                <a:gd name="connsiteX4091" fmla="*/ 6865221 w 9164601"/>
                <a:gd name="connsiteY4091" fmla="*/ 1119862 h 2318589"/>
                <a:gd name="connsiteX4092" fmla="*/ 6849352 w 9164601"/>
                <a:gd name="connsiteY4092" fmla="*/ 1122303 h 2318589"/>
                <a:gd name="connsiteX4093" fmla="*/ 6832262 w 9164601"/>
                <a:gd name="connsiteY4093" fmla="*/ 1125965 h 2318589"/>
                <a:gd name="connsiteX4094" fmla="*/ 6835924 w 9164601"/>
                <a:gd name="connsiteY4094" fmla="*/ 1130848 h 2318589"/>
                <a:gd name="connsiteX4095" fmla="*/ 6844469 w 9164601"/>
                <a:gd name="connsiteY4095" fmla="*/ 1133289 h 2318589"/>
                <a:gd name="connsiteX4096" fmla="*/ 6855455 w 9164601"/>
                <a:gd name="connsiteY4096" fmla="*/ 1133289 h 2318589"/>
                <a:gd name="connsiteX4097" fmla="*/ 6879870 w 9164601"/>
                <a:gd name="connsiteY4097" fmla="*/ 1134510 h 2318589"/>
                <a:gd name="connsiteX4098" fmla="*/ 6894517 w 9164601"/>
                <a:gd name="connsiteY4098" fmla="*/ 1135730 h 2318589"/>
                <a:gd name="connsiteX4099" fmla="*/ 6907945 w 9164601"/>
                <a:gd name="connsiteY4099" fmla="*/ 1136951 h 2318589"/>
                <a:gd name="connsiteX4100" fmla="*/ 6926256 w 9164601"/>
                <a:gd name="connsiteY4100" fmla="*/ 1141834 h 2318589"/>
                <a:gd name="connsiteX4101" fmla="*/ 6939683 w 9164601"/>
                <a:gd name="connsiteY4101" fmla="*/ 1149158 h 2318589"/>
                <a:gd name="connsiteX4102" fmla="*/ 6937242 w 9164601"/>
                <a:gd name="connsiteY4102" fmla="*/ 1149158 h 2318589"/>
                <a:gd name="connsiteX4103" fmla="*/ 6931138 w 9164601"/>
                <a:gd name="connsiteY4103" fmla="*/ 1151600 h 2318589"/>
                <a:gd name="connsiteX4104" fmla="*/ 6921373 w 9164601"/>
                <a:gd name="connsiteY4104" fmla="*/ 1150379 h 2318589"/>
                <a:gd name="connsiteX4105" fmla="*/ 6911607 w 9164601"/>
                <a:gd name="connsiteY4105" fmla="*/ 1149158 h 2318589"/>
                <a:gd name="connsiteX4106" fmla="*/ 6904284 w 9164601"/>
                <a:gd name="connsiteY4106" fmla="*/ 1150379 h 2318589"/>
                <a:gd name="connsiteX4107" fmla="*/ 6895738 w 9164601"/>
                <a:gd name="connsiteY4107" fmla="*/ 1149158 h 2318589"/>
                <a:gd name="connsiteX4108" fmla="*/ 6888414 w 9164601"/>
                <a:gd name="connsiteY4108" fmla="*/ 1146717 h 2318589"/>
                <a:gd name="connsiteX4109" fmla="*/ 6872545 w 9164601"/>
                <a:gd name="connsiteY4109" fmla="*/ 1149158 h 2318589"/>
                <a:gd name="connsiteX4110" fmla="*/ 6856676 w 9164601"/>
                <a:gd name="connsiteY4110" fmla="*/ 1152821 h 2318589"/>
                <a:gd name="connsiteX4111" fmla="*/ 6860338 w 9164601"/>
                <a:gd name="connsiteY4111" fmla="*/ 1157703 h 2318589"/>
                <a:gd name="connsiteX4112" fmla="*/ 6867662 w 9164601"/>
                <a:gd name="connsiteY4112" fmla="*/ 1160144 h 2318589"/>
                <a:gd name="connsiteX4113" fmla="*/ 6877428 w 9164601"/>
                <a:gd name="connsiteY4113" fmla="*/ 1160144 h 2318589"/>
                <a:gd name="connsiteX4114" fmla="*/ 6901842 w 9164601"/>
                <a:gd name="connsiteY4114" fmla="*/ 1162586 h 2318589"/>
                <a:gd name="connsiteX4115" fmla="*/ 6928698 w 9164601"/>
                <a:gd name="connsiteY4115" fmla="*/ 1166248 h 2318589"/>
                <a:gd name="connsiteX4116" fmla="*/ 6947008 w 9164601"/>
                <a:gd name="connsiteY4116" fmla="*/ 1172351 h 2318589"/>
                <a:gd name="connsiteX4117" fmla="*/ 6961656 w 9164601"/>
                <a:gd name="connsiteY4117" fmla="*/ 1182117 h 2318589"/>
                <a:gd name="connsiteX4118" fmla="*/ 6961656 w 9164601"/>
                <a:gd name="connsiteY4118" fmla="*/ 1182117 h 2318589"/>
                <a:gd name="connsiteX4119" fmla="*/ 6956773 w 9164601"/>
                <a:gd name="connsiteY4119" fmla="*/ 1182117 h 2318589"/>
                <a:gd name="connsiteX4120" fmla="*/ 6948228 w 9164601"/>
                <a:gd name="connsiteY4120" fmla="*/ 1179676 h 2318589"/>
                <a:gd name="connsiteX4121" fmla="*/ 6947008 w 9164601"/>
                <a:gd name="connsiteY4121" fmla="*/ 1179676 h 2318589"/>
                <a:gd name="connsiteX4122" fmla="*/ 6944566 w 9164601"/>
                <a:gd name="connsiteY4122" fmla="*/ 1178455 h 2318589"/>
                <a:gd name="connsiteX4123" fmla="*/ 6932359 w 9164601"/>
                <a:gd name="connsiteY4123" fmla="*/ 1176014 h 2318589"/>
                <a:gd name="connsiteX4124" fmla="*/ 6927476 w 9164601"/>
                <a:gd name="connsiteY4124" fmla="*/ 1176014 h 2318589"/>
                <a:gd name="connsiteX4125" fmla="*/ 6922594 w 9164601"/>
                <a:gd name="connsiteY4125" fmla="*/ 1176014 h 2318589"/>
                <a:gd name="connsiteX4126" fmla="*/ 6916491 w 9164601"/>
                <a:gd name="connsiteY4126" fmla="*/ 1174793 h 2318589"/>
                <a:gd name="connsiteX4127" fmla="*/ 6911607 w 9164601"/>
                <a:gd name="connsiteY4127" fmla="*/ 1172351 h 2318589"/>
                <a:gd name="connsiteX4128" fmla="*/ 6899400 w 9164601"/>
                <a:gd name="connsiteY4128" fmla="*/ 1169910 h 2318589"/>
                <a:gd name="connsiteX4129" fmla="*/ 6887193 w 9164601"/>
                <a:gd name="connsiteY4129" fmla="*/ 1167469 h 2318589"/>
                <a:gd name="connsiteX4130" fmla="*/ 6889635 w 9164601"/>
                <a:gd name="connsiteY4130" fmla="*/ 1171131 h 2318589"/>
                <a:gd name="connsiteX4131" fmla="*/ 6895738 w 9164601"/>
                <a:gd name="connsiteY4131" fmla="*/ 1174793 h 2318589"/>
                <a:gd name="connsiteX4132" fmla="*/ 6903062 w 9164601"/>
                <a:gd name="connsiteY4132" fmla="*/ 1177235 h 2318589"/>
                <a:gd name="connsiteX4133" fmla="*/ 6912828 w 9164601"/>
                <a:gd name="connsiteY4133" fmla="*/ 1179676 h 2318589"/>
                <a:gd name="connsiteX4134" fmla="*/ 6910387 w 9164601"/>
                <a:gd name="connsiteY4134" fmla="*/ 1182117 h 2318589"/>
                <a:gd name="connsiteX4135" fmla="*/ 6901842 w 9164601"/>
                <a:gd name="connsiteY4135" fmla="*/ 1180897 h 2318589"/>
                <a:gd name="connsiteX4136" fmla="*/ 6890855 w 9164601"/>
                <a:gd name="connsiteY4136" fmla="*/ 1187000 h 2318589"/>
                <a:gd name="connsiteX4137" fmla="*/ 6881090 w 9164601"/>
                <a:gd name="connsiteY4137" fmla="*/ 1193104 h 2318589"/>
                <a:gd name="connsiteX4138" fmla="*/ 6865221 w 9164601"/>
                <a:gd name="connsiteY4138" fmla="*/ 1194324 h 2318589"/>
                <a:gd name="connsiteX4139" fmla="*/ 6862779 w 9164601"/>
                <a:gd name="connsiteY4139" fmla="*/ 1200428 h 2318589"/>
                <a:gd name="connsiteX4140" fmla="*/ 6846910 w 9164601"/>
                <a:gd name="connsiteY4140" fmla="*/ 1197986 h 2318589"/>
                <a:gd name="connsiteX4141" fmla="*/ 6840807 w 9164601"/>
                <a:gd name="connsiteY4141" fmla="*/ 1202869 h 2318589"/>
                <a:gd name="connsiteX4142" fmla="*/ 6828600 w 9164601"/>
                <a:gd name="connsiteY4142" fmla="*/ 1204090 h 2318589"/>
                <a:gd name="connsiteX4143" fmla="*/ 6816393 w 9164601"/>
                <a:gd name="connsiteY4143" fmla="*/ 1205311 h 2318589"/>
                <a:gd name="connsiteX4144" fmla="*/ 6809068 w 9164601"/>
                <a:gd name="connsiteY4144" fmla="*/ 1208973 h 2318589"/>
                <a:gd name="connsiteX4145" fmla="*/ 6800524 w 9164601"/>
                <a:gd name="connsiteY4145" fmla="*/ 1210193 h 2318589"/>
                <a:gd name="connsiteX4146" fmla="*/ 6791979 w 9164601"/>
                <a:gd name="connsiteY4146" fmla="*/ 1208973 h 2318589"/>
                <a:gd name="connsiteX4147" fmla="*/ 6774889 w 9164601"/>
                <a:gd name="connsiteY4147" fmla="*/ 1215076 h 2318589"/>
                <a:gd name="connsiteX4148" fmla="*/ 6757799 w 9164601"/>
                <a:gd name="connsiteY4148" fmla="*/ 1222400 h 2318589"/>
                <a:gd name="connsiteX4149" fmla="*/ 6763903 w 9164601"/>
                <a:gd name="connsiteY4149" fmla="*/ 1227283 h 2318589"/>
                <a:gd name="connsiteX4150" fmla="*/ 6773668 w 9164601"/>
                <a:gd name="connsiteY4150" fmla="*/ 1228504 h 2318589"/>
                <a:gd name="connsiteX4151" fmla="*/ 6785875 w 9164601"/>
                <a:gd name="connsiteY4151" fmla="*/ 1226063 h 2318589"/>
                <a:gd name="connsiteX4152" fmla="*/ 6813951 w 9164601"/>
                <a:gd name="connsiteY4152" fmla="*/ 1223621 h 2318589"/>
                <a:gd name="connsiteX4153" fmla="*/ 6845689 w 9164601"/>
                <a:gd name="connsiteY4153" fmla="*/ 1222400 h 2318589"/>
                <a:gd name="connsiteX4154" fmla="*/ 6867662 w 9164601"/>
                <a:gd name="connsiteY4154" fmla="*/ 1226063 h 2318589"/>
                <a:gd name="connsiteX4155" fmla="*/ 6876207 w 9164601"/>
                <a:gd name="connsiteY4155" fmla="*/ 1229725 h 2318589"/>
                <a:gd name="connsiteX4156" fmla="*/ 6873766 w 9164601"/>
                <a:gd name="connsiteY4156" fmla="*/ 1230945 h 2318589"/>
                <a:gd name="connsiteX4157" fmla="*/ 6859117 w 9164601"/>
                <a:gd name="connsiteY4157" fmla="*/ 1228504 h 2318589"/>
                <a:gd name="connsiteX4158" fmla="*/ 6853014 w 9164601"/>
                <a:gd name="connsiteY4158" fmla="*/ 1232166 h 2318589"/>
                <a:gd name="connsiteX4159" fmla="*/ 6842027 w 9164601"/>
                <a:gd name="connsiteY4159" fmla="*/ 1233387 h 2318589"/>
                <a:gd name="connsiteX4160" fmla="*/ 6833482 w 9164601"/>
                <a:gd name="connsiteY4160" fmla="*/ 1230945 h 2318589"/>
                <a:gd name="connsiteX4161" fmla="*/ 6831041 w 9164601"/>
                <a:gd name="connsiteY4161" fmla="*/ 1233387 h 2318589"/>
                <a:gd name="connsiteX4162" fmla="*/ 6823717 w 9164601"/>
                <a:gd name="connsiteY4162" fmla="*/ 1235828 h 2318589"/>
                <a:gd name="connsiteX4163" fmla="*/ 6815172 w 9164601"/>
                <a:gd name="connsiteY4163" fmla="*/ 1235828 h 2318589"/>
                <a:gd name="connsiteX4164" fmla="*/ 6807848 w 9164601"/>
                <a:gd name="connsiteY4164" fmla="*/ 1234607 h 2318589"/>
                <a:gd name="connsiteX4165" fmla="*/ 6790758 w 9164601"/>
                <a:gd name="connsiteY4165" fmla="*/ 1239490 h 2318589"/>
                <a:gd name="connsiteX4166" fmla="*/ 6773668 w 9164601"/>
                <a:gd name="connsiteY4166" fmla="*/ 1244373 h 2318589"/>
                <a:gd name="connsiteX4167" fmla="*/ 6778551 w 9164601"/>
                <a:gd name="connsiteY4167" fmla="*/ 1249256 h 2318589"/>
                <a:gd name="connsiteX4168" fmla="*/ 6788317 w 9164601"/>
                <a:gd name="connsiteY4168" fmla="*/ 1251697 h 2318589"/>
                <a:gd name="connsiteX4169" fmla="*/ 6799303 w 9164601"/>
                <a:gd name="connsiteY4169" fmla="*/ 1250477 h 2318589"/>
                <a:gd name="connsiteX4170" fmla="*/ 6826158 w 9164601"/>
                <a:gd name="connsiteY4170" fmla="*/ 1249256 h 2318589"/>
                <a:gd name="connsiteX4171" fmla="*/ 6840807 w 9164601"/>
                <a:gd name="connsiteY4171" fmla="*/ 1249256 h 2318589"/>
                <a:gd name="connsiteX4172" fmla="*/ 6855455 w 9164601"/>
                <a:gd name="connsiteY4172" fmla="*/ 1249256 h 2318589"/>
                <a:gd name="connsiteX4173" fmla="*/ 6876207 w 9164601"/>
                <a:gd name="connsiteY4173" fmla="*/ 1252918 h 2318589"/>
                <a:gd name="connsiteX4174" fmla="*/ 6890855 w 9164601"/>
                <a:gd name="connsiteY4174" fmla="*/ 1259021 h 2318589"/>
                <a:gd name="connsiteX4175" fmla="*/ 6895738 w 9164601"/>
                <a:gd name="connsiteY4175" fmla="*/ 1260242 h 2318589"/>
                <a:gd name="connsiteX4176" fmla="*/ 6893297 w 9164601"/>
                <a:gd name="connsiteY4176" fmla="*/ 1262684 h 2318589"/>
                <a:gd name="connsiteX4177" fmla="*/ 6892077 w 9164601"/>
                <a:gd name="connsiteY4177" fmla="*/ 1262684 h 2318589"/>
                <a:gd name="connsiteX4178" fmla="*/ 6890855 w 9164601"/>
                <a:gd name="connsiteY4178" fmla="*/ 1262684 h 2318589"/>
                <a:gd name="connsiteX4179" fmla="*/ 6885973 w 9164601"/>
                <a:gd name="connsiteY4179" fmla="*/ 1262684 h 2318589"/>
                <a:gd name="connsiteX4180" fmla="*/ 6879870 w 9164601"/>
                <a:gd name="connsiteY4180" fmla="*/ 1262684 h 2318589"/>
                <a:gd name="connsiteX4181" fmla="*/ 6866441 w 9164601"/>
                <a:gd name="connsiteY4181" fmla="*/ 1268787 h 2318589"/>
                <a:gd name="connsiteX4182" fmla="*/ 6866441 w 9164601"/>
                <a:gd name="connsiteY4182" fmla="*/ 1270008 h 2318589"/>
                <a:gd name="connsiteX4183" fmla="*/ 6866441 w 9164601"/>
                <a:gd name="connsiteY4183" fmla="*/ 1270008 h 2318589"/>
                <a:gd name="connsiteX4184" fmla="*/ 6866441 w 9164601"/>
                <a:gd name="connsiteY4184" fmla="*/ 1271228 h 2318589"/>
                <a:gd name="connsiteX4185" fmla="*/ 6865221 w 9164601"/>
                <a:gd name="connsiteY4185" fmla="*/ 1272449 h 2318589"/>
                <a:gd name="connsiteX4186" fmla="*/ 6859117 w 9164601"/>
                <a:gd name="connsiteY4186" fmla="*/ 1276111 h 2318589"/>
                <a:gd name="connsiteX4187" fmla="*/ 6850572 w 9164601"/>
                <a:gd name="connsiteY4187" fmla="*/ 1277332 h 2318589"/>
                <a:gd name="connsiteX4188" fmla="*/ 6843248 w 9164601"/>
                <a:gd name="connsiteY4188" fmla="*/ 1277332 h 2318589"/>
                <a:gd name="connsiteX4189" fmla="*/ 6828600 w 9164601"/>
                <a:gd name="connsiteY4189" fmla="*/ 1284656 h 2318589"/>
                <a:gd name="connsiteX4190" fmla="*/ 6813951 w 9164601"/>
                <a:gd name="connsiteY4190" fmla="*/ 1293201 h 2318589"/>
                <a:gd name="connsiteX4191" fmla="*/ 6820055 w 9164601"/>
                <a:gd name="connsiteY4191" fmla="*/ 1296863 h 2318589"/>
                <a:gd name="connsiteX4192" fmla="*/ 6828600 w 9164601"/>
                <a:gd name="connsiteY4192" fmla="*/ 1296863 h 2318589"/>
                <a:gd name="connsiteX4193" fmla="*/ 6838365 w 9164601"/>
                <a:gd name="connsiteY4193" fmla="*/ 1293201 h 2318589"/>
                <a:gd name="connsiteX4194" fmla="*/ 6862779 w 9164601"/>
                <a:gd name="connsiteY4194" fmla="*/ 1288318 h 2318589"/>
                <a:gd name="connsiteX4195" fmla="*/ 6890855 w 9164601"/>
                <a:gd name="connsiteY4195" fmla="*/ 1284656 h 2318589"/>
                <a:gd name="connsiteX4196" fmla="*/ 6910387 w 9164601"/>
                <a:gd name="connsiteY4196" fmla="*/ 1285877 h 2318589"/>
                <a:gd name="connsiteX4197" fmla="*/ 6914049 w 9164601"/>
                <a:gd name="connsiteY4197" fmla="*/ 1287098 h 2318589"/>
                <a:gd name="connsiteX4198" fmla="*/ 6912828 w 9164601"/>
                <a:gd name="connsiteY4198" fmla="*/ 1287098 h 2318589"/>
                <a:gd name="connsiteX4199" fmla="*/ 6906724 w 9164601"/>
                <a:gd name="connsiteY4199" fmla="*/ 1290760 h 2318589"/>
                <a:gd name="connsiteX4200" fmla="*/ 6896959 w 9164601"/>
                <a:gd name="connsiteY4200" fmla="*/ 1289539 h 2318589"/>
                <a:gd name="connsiteX4201" fmla="*/ 6887193 w 9164601"/>
                <a:gd name="connsiteY4201" fmla="*/ 1289539 h 2318589"/>
                <a:gd name="connsiteX4202" fmla="*/ 6879870 w 9164601"/>
                <a:gd name="connsiteY4202" fmla="*/ 1291980 h 2318589"/>
                <a:gd name="connsiteX4203" fmla="*/ 6872545 w 9164601"/>
                <a:gd name="connsiteY4203" fmla="*/ 1291980 h 2318589"/>
                <a:gd name="connsiteX4204" fmla="*/ 6866441 w 9164601"/>
                <a:gd name="connsiteY4204" fmla="*/ 1289539 h 2318589"/>
                <a:gd name="connsiteX4205" fmla="*/ 6850572 w 9164601"/>
                <a:gd name="connsiteY4205" fmla="*/ 1293201 h 2318589"/>
                <a:gd name="connsiteX4206" fmla="*/ 6833482 w 9164601"/>
                <a:gd name="connsiteY4206" fmla="*/ 1296863 h 2318589"/>
                <a:gd name="connsiteX4207" fmla="*/ 6837145 w 9164601"/>
                <a:gd name="connsiteY4207" fmla="*/ 1302967 h 2318589"/>
                <a:gd name="connsiteX4208" fmla="*/ 6844469 w 9164601"/>
                <a:gd name="connsiteY4208" fmla="*/ 1306629 h 2318589"/>
                <a:gd name="connsiteX4209" fmla="*/ 6855455 w 9164601"/>
                <a:gd name="connsiteY4209" fmla="*/ 1306629 h 2318589"/>
                <a:gd name="connsiteX4210" fmla="*/ 6879870 w 9164601"/>
                <a:gd name="connsiteY4210" fmla="*/ 1307849 h 2318589"/>
                <a:gd name="connsiteX4211" fmla="*/ 6893297 w 9164601"/>
                <a:gd name="connsiteY4211" fmla="*/ 1309070 h 2318589"/>
                <a:gd name="connsiteX4212" fmla="*/ 6906724 w 9164601"/>
                <a:gd name="connsiteY4212" fmla="*/ 1310291 h 2318589"/>
                <a:gd name="connsiteX4213" fmla="*/ 6923814 w 9164601"/>
                <a:gd name="connsiteY4213" fmla="*/ 1316394 h 2318589"/>
                <a:gd name="connsiteX4214" fmla="*/ 6936021 w 9164601"/>
                <a:gd name="connsiteY4214" fmla="*/ 1324939 h 2318589"/>
                <a:gd name="connsiteX4215" fmla="*/ 6940905 w 9164601"/>
                <a:gd name="connsiteY4215" fmla="*/ 1327381 h 2318589"/>
                <a:gd name="connsiteX4216" fmla="*/ 6932359 w 9164601"/>
                <a:gd name="connsiteY4216" fmla="*/ 1329822 h 2318589"/>
                <a:gd name="connsiteX4217" fmla="*/ 6925035 w 9164601"/>
                <a:gd name="connsiteY4217" fmla="*/ 1326160 h 2318589"/>
                <a:gd name="connsiteX4218" fmla="*/ 6917711 w 9164601"/>
                <a:gd name="connsiteY4218" fmla="*/ 1322498 h 2318589"/>
                <a:gd name="connsiteX4219" fmla="*/ 6905504 w 9164601"/>
                <a:gd name="connsiteY4219" fmla="*/ 1324939 h 2318589"/>
                <a:gd name="connsiteX4220" fmla="*/ 6893297 w 9164601"/>
                <a:gd name="connsiteY4220" fmla="*/ 1327381 h 2318589"/>
                <a:gd name="connsiteX4221" fmla="*/ 6878648 w 9164601"/>
                <a:gd name="connsiteY4221" fmla="*/ 1323719 h 2318589"/>
                <a:gd name="connsiteX4222" fmla="*/ 6873766 w 9164601"/>
                <a:gd name="connsiteY4222" fmla="*/ 1328601 h 2318589"/>
                <a:gd name="connsiteX4223" fmla="*/ 6861559 w 9164601"/>
                <a:gd name="connsiteY4223" fmla="*/ 1321277 h 2318589"/>
                <a:gd name="connsiteX4224" fmla="*/ 6854234 w 9164601"/>
                <a:gd name="connsiteY4224" fmla="*/ 1323719 h 2318589"/>
                <a:gd name="connsiteX4225" fmla="*/ 6843248 w 9164601"/>
                <a:gd name="connsiteY4225" fmla="*/ 1321277 h 2318589"/>
                <a:gd name="connsiteX4226" fmla="*/ 6835924 w 9164601"/>
                <a:gd name="connsiteY4226" fmla="*/ 1316394 h 2318589"/>
                <a:gd name="connsiteX4227" fmla="*/ 6832262 w 9164601"/>
                <a:gd name="connsiteY4227" fmla="*/ 1318836 h 2318589"/>
                <a:gd name="connsiteX4228" fmla="*/ 6823717 w 9164601"/>
                <a:gd name="connsiteY4228" fmla="*/ 1320056 h 2318589"/>
                <a:gd name="connsiteX4229" fmla="*/ 6815172 w 9164601"/>
                <a:gd name="connsiteY4229" fmla="*/ 1317615 h 2318589"/>
                <a:gd name="connsiteX4230" fmla="*/ 6807848 w 9164601"/>
                <a:gd name="connsiteY4230" fmla="*/ 1313953 h 2318589"/>
                <a:gd name="connsiteX4231" fmla="*/ 6789537 w 9164601"/>
                <a:gd name="connsiteY4231" fmla="*/ 1313953 h 2318589"/>
                <a:gd name="connsiteX4232" fmla="*/ 6770006 w 9164601"/>
                <a:gd name="connsiteY4232" fmla="*/ 1313953 h 2318589"/>
                <a:gd name="connsiteX4233" fmla="*/ 6772447 w 9164601"/>
                <a:gd name="connsiteY4233" fmla="*/ 1320056 h 2318589"/>
                <a:gd name="connsiteX4234" fmla="*/ 6780992 w 9164601"/>
                <a:gd name="connsiteY4234" fmla="*/ 1324939 h 2318589"/>
                <a:gd name="connsiteX4235" fmla="*/ 6793199 w 9164601"/>
                <a:gd name="connsiteY4235" fmla="*/ 1326160 h 2318589"/>
                <a:gd name="connsiteX4236" fmla="*/ 6820055 w 9164601"/>
                <a:gd name="connsiteY4236" fmla="*/ 1332263 h 2318589"/>
                <a:gd name="connsiteX4237" fmla="*/ 6834703 w 9164601"/>
                <a:gd name="connsiteY4237" fmla="*/ 1335926 h 2318589"/>
                <a:gd name="connsiteX4238" fmla="*/ 6844469 w 9164601"/>
                <a:gd name="connsiteY4238" fmla="*/ 1338367 h 2318589"/>
                <a:gd name="connsiteX4239" fmla="*/ 6848131 w 9164601"/>
                <a:gd name="connsiteY4239" fmla="*/ 1344470 h 2318589"/>
                <a:gd name="connsiteX4240" fmla="*/ 6855455 w 9164601"/>
                <a:gd name="connsiteY4240" fmla="*/ 1348133 h 2318589"/>
                <a:gd name="connsiteX4241" fmla="*/ 6865221 w 9164601"/>
                <a:gd name="connsiteY4241" fmla="*/ 1348133 h 2318589"/>
                <a:gd name="connsiteX4242" fmla="*/ 6867662 w 9164601"/>
                <a:gd name="connsiteY4242" fmla="*/ 1350574 h 2318589"/>
                <a:gd name="connsiteX4243" fmla="*/ 6877428 w 9164601"/>
                <a:gd name="connsiteY4243" fmla="*/ 1359119 h 2318589"/>
                <a:gd name="connsiteX4244" fmla="*/ 6874986 w 9164601"/>
                <a:gd name="connsiteY4244" fmla="*/ 1360340 h 2318589"/>
                <a:gd name="connsiteX4245" fmla="*/ 6874986 w 9164601"/>
                <a:gd name="connsiteY4245" fmla="*/ 1361560 h 2318589"/>
                <a:gd name="connsiteX4246" fmla="*/ 6871324 w 9164601"/>
                <a:gd name="connsiteY4246" fmla="*/ 1361560 h 2318589"/>
                <a:gd name="connsiteX4247" fmla="*/ 6866441 w 9164601"/>
                <a:gd name="connsiteY4247" fmla="*/ 1359119 h 2318589"/>
                <a:gd name="connsiteX4248" fmla="*/ 6856676 w 9164601"/>
                <a:gd name="connsiteY4248" fmla="*/ 1357898 h 2318589"/>
                <a:gd name="connsiteX4249" fmla="*/ 6850572 w 9164601"/>
                <a:gd name="connsiteY4249" fmla="*/ 1359119 h 2318589"/>
                <a:gd name="connsiteX4250" fmla="*/ 6843248 w 9164601"/>
                <a:gd name="connsiteY4250" fmla="*/ 1357898 h 2318589"/>
                <a:gd name="connsiteX4251" fmla="*/ 6842027 w 9164601"/>
                <a:gd name="connsiteY4251" fmla="*/ 1357898 h 2318589"/>
                <a:gd name="connsiteX4252" fmla="*/ 6840807 w 9164601"/>
                <a:gd name="connsiteY4252" fmla="*/ 1346912 h 2318589"/>
                <a:gd name="connsiteX4253" fmla="*/ 6834703 w 9164601"/>
                <a:gd name="connsiteY4253" fmla="*/ 1353015 h 2318589"/>
                <a:gd name="connsiteX4254" fmla="*/ 6833482 w 9164601"/>
                <a:gd name="connsiteY4254" fmla="*/ 1356677 h 2318589"/>
                <a:gd name="connsiteX4255" fmla="*/ 6821275 w 9164601"/>
                <a:gd name="connsiteY4255" fmla="*/ 1357898 h 2318589"/>
                <a:gd name="connsiteX4256" fmla="*/ 6805406 w 9164601"/>
                <a:gd name="connsiteY4256" fmla="*/ 1359119 h 2318589"/>
                <a:gd name="connsiteX4257" fmla="*/ 6807848 w 9164601"/>
                <a:gd name="connsiteY4257" fmla="*/ 1364002 h 2318589"/>
                <a:gd name="connsiteX4258" fmla="*/ 6815172 w 9164601"/>
                <a:gd name="connsiteY4258" fmla="*/ 1367664 h 2318589"/>
                <a:gd name="connsiteX4259" fmla="*/ 6824938 w 9164601"/>
                <a:gd name="connsiteY4259" fmla="*/ 1368884 h 2318589"/>
                <a:gd name="connsiteX4260" fmla="*/ 6834703 w 9164601"/>
                <a:gd name="connsiteY4260" fmla="*/ 1368884 h 2318589"/>
                <a:gd name="connsiteX4261" fmla="*/ 6837145 w 9164601"/>
                <a:gd name="connsiteY4261" fmla="*/ 1376209 h 2318589"/>
                <a:gd name="connsiteX4262" fmla="*/ 6840807 w 9164601"/>
                <a:gd name="connsiteY4262" fmla="*/ 1379871 h 2318589"/>
                <a:gd name="connsiteX4263" fmla="*/ 6844469 w 9164601"/>
                <a:gd name="connsiteY4263" fmla="*/ 1384754 h 2318589"/>
                <a:gd name="connsiteX4264" fmla="*/ 6848131 w 9164601"/>
                <a:gd name="connsiteY4264" fmla="*/ 1392078 h 2318589"/>
                <a:gd name="connsiteX4265" fmla="*/ 6834703 w 9164601"/>
                <a:gd name="connsiteY4265" fmla="*/ 1388416 h 2318589"/>
                <a:gd name="connsiteX4266" fmla="*/ 6826158 w 9164601"/>
                <a:gd name="connsiteY4266" fmla="*/ 1393298 h 2318589"/>
                <a:gd name="connsiteX4267" fmla="*/ 6820055 w 9164601"/>
                <a:gd name="connsiteY4267" fmla="*/ 1384754 h 2318589"/>
                <a:gd name="connsiteX4268" fmla="*/ 6823717 w 9164601"/>
                <a:gd name="connsiteY4268" fmla="*/ 1374988 h 2318589"/>
                <a:gd name="connsiteX4269" fmla="*/ 6796861 w 9164601"/>
                <a:gd name="connsiteY4269" fmla="*/ 1368884 h 2318589"/>
                <a:gd name="connsiteX4270" fmla="*/ 6770006 w 9164601"/>
                <a:gd name="connsiteY4270" fmla="*/ 1365222 h 2318589"/>
                <a:gd name="connsiteX4271" fmla="*/ 6765123 w 9164601"/>
                <a:gd name="connsiteY4271" fmla="*/ 1368884 h 2318589"/>
                <a:gd name="connsiteX4272" fmla="*/ 6763903 w 9164601"/>
                <a:gd name="connsiteY4272" fmla="*/ 1368884 h 2318589"/>
                <a:gd name="connsiteX4273" fmla="*/ 6754137 w 9164601"/>
                <a:gd name="connsiteY4273" fmla="*/ 1364002 h 2318589"/>
                <a:gd name="connsiteX4274" fmla="*/ 6746813 w 9164601"/>
                <a:gd name="connsiteY4274" fmla="*/ 1357898 h 2318589"/>
                <a:gd name="connsiteX4275" fmla="*/ 6722399 w 9164601"/>
                <a:gd name="connsiteY4275" fmla="*/ 1350574 h 2318589"/>
                <a:gd name="connsiteX4276" fmla="*/ 6696764 w 9164601"/>
                <a:gd name="connsiteY4276" fmla="*/ 1343250 h 2318589"/>
                <a:gd name="connsiteX4277" fmla="*/ 6696764 w 9164601"/>
                <a:gd name="connsiteY4277" fmla="*/ 1353015 h 2318589"/>
                <a:gd name="connsiteX4278" fmla="*/ 6705309 w 9164601"/>
                <a:gd name="connsiteY4278" fmla="*/ 1362781 h 2318589"/>
                <a:gd name="connsiteX4279" fmla="*/ 6719957 w 9164601"/>
                <a:gd name="connsiteY4279" fmla="*/ 1370105 h 2318589"/>
                <a:gd name="connsiteX4280" fmla="*/ 6724840 w 9164601"/>
                <a:gd name="connsiteY4280" fmla="*/ 1371326 h 2318589"/>
                <a:gd name="connsiteX4281" fmla="*/ 6719957 w 9164601"/>
                <a:gd name="connsiteY4281" fmla="*/ 1376209 h 2318589"/>
                <a:gd name="connsiteX4282" fmla="*/ 6702868 w 9164601"/>
                <a:gd name="connsiteY4282" fmla="*/ 1379871 h 2318589"/>
                <a:gd name="connsiteX4283" fmla="*/ 6691881 w 9164601"/>
                <a:gd name="connsiteY4283" fmla="*/ 1374988 h 2318589"/>
                <a:gd name="connsiteX4284" fmla="*/ 6672350 w 9164601"/>
                <a:gd name="connsiteY4284" fmla="*/ 1388416 h 2318589"/>
                <a:gd name="connsiteX4285" fmla="*/ 6665026 w 9164601"/>
                <a:gd name="connsiteY4285" fmla="*/ 1378650 h 2318589"/>
                <a:gd name="connsiteX4286" fmla="*/ 6644274 w 9164601"/>
                <a:gd name="connsiteY4286" fmla="*/ 1384754 h 2318589"/>
                <a:gd name="connsiteX4287" fmla="*/ 6632067 w 9164601"/>
                <a:gd name="connsiteY4287" fmla="*/ 1388416 h 2318589"/>
                <a:gd name="connsiteX4288" fmla="*/ 6636950 w 9164601"/>
                <a:gd name="connsiteY4288" fmla="*/ 1382312 h 2318589"/>
                <a:gd name="connsiteX4289" fmla="*/ 6666247 w 9164601"/>
                <a:gd name="connsiteY4289" fmla="*/ 1359119 h 2318589"/>
                <a:gd name="connsiteX4290" fmla="*/ 6674791 w 9164601"/>
                <a:gd name="connsiteY4290" fmla="*/ 1351795 h 2318589"/>
                <a:gd name="connsiteX4291" fmla="*/ 6686998 w 9164601"/>
                <a:gd name="connsiteY4291" fmla="*/ 1344470 h 2318589"/>
                <a:gd name="connsiteX4292" fmla="*/ 6700426 w 9164601"/>
                <a:gd name="connsiteY4292" fmla="*/ 1337146 h 2318589"/>
                <a:gd name="connsiteX4293" fmla="*/ 6708971 w 9164601"/>
                <a:gd name="connsiteY4293" fmla="*/ 1329822 h 2318589"/>
                <a:gd name="connsiteX4294" fmla="*/ 6719957 w 9164601"/>
                <a:gd name="connsiteY4294" fmla="*/ 1317615 h 2318589"/>
                <a:gd name="connsiteX4295" fmla="*/ 6730944 w 9164601"/>
                <a:gd name="connsiteY4295" fmla="*/ 1309070 h 2318589"/>
                <a:gd name="connsiteX4296" fmla="*/ 6745592 w 9164601"/>
                <a:gd name="connsiteY4296" fmla="*/ 1301746 h 2318589"/>
                <a:gd name="connsiteX4297" fmla="*/ 6754137 w 9164601"/>
                <a:gd name="connsiteY4297" fmla="*/ 1295642 h 2318589"/>
                <a:gd name="connsiteX4298" fmla="*/ 6761461 w 9164601"/>
                <a:gd name="connsiteY4298" fmla="*/ 1290760 h 2318589"/>
                <a:gd name="connsiteX4299" fmla="*/ 6772447 w 9164601"/>
                <a:gd name="connsiteY4299" fmla="*/ 1276111 h 2318589"/>
                <a:gd name="connsiteX4300" fmla="*/ 6774889 w 9164601"/>
                <a:gd name="connsiteY4300" fmla="*/ 1262684 h 2318589"/>
                <a:gd name="connsiteX4301" fmla="*/ 6749254 w 9164601"/>
                <a:gd name="connsiteY4301" fmla="*/ 1276111 h 2318589"/>
                <a:gd name="connsiteX4302" fmla="*/ 6724840 w 9164601"/>
                <a:gd name="connsiteY4302" fmla="*/ 1288318 h 2318589"/>
                <a:gd name="connsiteX4303" fmla="*/ 6721178 w 9164601"/>
                <a:gd name="connsiteY4303" fmla="*/ 1282215 h 2318589"/>
                <a:gd name="connsiteX4304" fmla="*/ 6696764 w 9164601"/>
                <a:gd name="connsiteY4304" fmla="*/ 1276111 h 2318589"/>
                <a:gd name="connsiteX4305" fmla="*/ 6686998 w 9164601"/>
                <a:gd name="connsiteY4305" fmla="*/ 1279773 h 2318589"/>
                <a:gd name="connsiteX4306" fmla="*/ 6674791 w 9164601"/>
                <a:gd name="connsiteY4306" fmla="*/ 1280994 h 2318589"/>
                <a:gd name="connsiteX4307" fmla="*/ 6674791 w 9164601"/>
                <a:gd name="connsiteY4307" fmla="*/ 1280994 h 2318589"/>
                <a:gd name="connsiteX4308" fmla="*/ 6700426 w 9164601"/>
                <a:gd name="connsiteY4308" fmla="*/ 1257801 h 2318589"/>
                <a:gd name="connsiteX4309" fmla="*/ 6719957 w 9164601"/>
                <a:gd name="connsiteY4309" fmla="*/ 1226063 h 2318589"/>
                <a:gd name="connsiteX4310" fmla="*/ 6751696 w 9164601"/>
                <a:gd name="connsiteY4310" fmla="*/ 1194324 h 2318589"/>
                <a:gd name="connsiteX4311" fmla="*/ 6767565 w 9164601"/>
                <a:gd name="connsiteY4311" fmla="*/ 1125965 h 2318589"/>
                <a:gd name="connsiteX4312" fmla="*/ 6760240 w 9164601"/>
                <a:gd name="connsiteY4312" fmla="*/ 1122303 h 2318589"/>
                <a:gd name="connsiteX4313" fmla="*/ 6750475 w 9164601"/>
                <a:gd name="connsiteY4313" fmla="*/ 1138172 h 2318589"/>
                <a:gd name="connsiteX4314" fmla="*/ 6733385 w 9164601"/>
                <a:gd name="connsiteY4314" fmla="*/ 1150379 h 2318589"/>
                <a:gd name="connsiteX4315" fmla="*/ 6718737 w 9164601"/>
                <a:gd name="connsiteY4315" fmla="*/ 1147937 h 2318589"/>
                <a:gd name="connsiteX4316" fmla="*/ 6706530 w 9164601"/>
                <a:gd name="connsiteY4316" fmla="*/ 1157703 h 2318589"/>
                <a:gd name="connsiteX4317" fmla="*/ 6700426 w 9164601"/>
                <a:gd name="connsiteY4317" fmla="*/ 1169910 h 2318589"/>
                <a:gd name="connsiteX4318" fmla="*/ 6690661 w 9164601"/>
                <a:gd name="connsiteY4318" fmla="*/ 1160144 h 2318589"/>
                <a:gd name="connsiteX4319" fmla="*/ 6680895 w 9164601"/>
                <a:gd name="connsiteY4319" fmla="*/ 1155262 h 2318589"/>
                <a:gd name="connsiteX4320" fmla="*/ 6667467 w 9164601"/>
                <a:gd name="connsiteY4320" fmla="*/ 1171131 h 2318589"/>
                <a:gd name="connsiteX4321" fmla="*/ 6646715 w 9164601"/>
                <a:gd name="connsiteY4321" fmla="*/ 1166248 h 2318589"/>
                <a:gd name="connsiteX4322" fmla="*/ 6639391 w 9164601"/>
                <a:gd name="connsiteY4322" fmla="*/ 1151600 h 2318589"/>
                <a:gd name="connsiteX4323" fmla="*/ 6639391 w 9164601"/>
                <a:gd name="connsiteY4323" fmla="*/ 1151600 h 2318589"/>
                <a:gd name="connsiteX4324" fmla="*/ 6657702 w 9164601"/>
                <a:gd name="connsiteY4324" fmla="*/ 1154041 h 2318589"/>
                <a:gd name="connsiteX4325" fmla="*/ 6668688 w 9164601"/>
                <a:gd name="connsiteY4325" fmla="*/ 1155262 h 2318589"/>
                <a:gd name="connsiteX4326" fmla="*/ 6677233 w 9164601"/>
                <a:gd name="connsiteY4326" fmla="*/ 1151600 h 2318589"/>
                <a:gd name="connsiteX4327" fmla="*/ 6682116 w 9164601"/>
                <a:gd name="connsiteY4327" fmla="*/ 1144276 h 2318589"/>
                <a:gd name="connsiteX4328" fmla="*/ 6663805 w 9164601"/>
                <a:gd name="connsiteY4328" fmla="*/ 1138172 h 2318589"/>
                <a:gd name="connsiteX4329" fmla="*/ 6646715 w 9164601"/>
                <a:gd name="connsiteY4329" fmla="*/ 1133289 h 2318589"/>
                <a:gd name="connsiteX4330" fmla="*/ 6639391 w 9164601"/>
                <a:gd name="connsiteY4330" fmla="*/ 1135730 h 2318589"/>
                <a:gd name="connsiteX4331" fmla="*/ 6630846 w 9164601"/>
                <a:gd name="connsiteY4331" fmla="*/ 1135730 h 2318589"/>
                <a:gd name="connsiteX4332" fmla="*/ 6623522 w 9164601"/>
                <a:gd name="connsiteY4332" fmla="*/ 1132069 h 2318589"/>
                <a:gd name="connsiteX4333" fmla="*/ 6612536 w 9164601"/>
                <a:gd name="connsiteY4333" fmla="*/ 1132069 h 2318589"/>
                <a:gd name="connsiteX4334" fmla="*/ 6601549 w 9164601"/>
                <a:gd name="connsiteY4334" fmla="*/ 1133289 h 2318589"/>
                <a:gd name="connsiteX4335" fmla="*/ 6596667 w 9164601"/>
                <a:gd name="connsiteY4335" fmla="*/ 1129627 h 2318589"/>
                <a:gd name="connsiteX4336" fmla="*/ 6614977 w 9164601"/>
                <a:gd name="connsiteY4336" fmla="*/ 1096668 h 2318589"/>
                <a:gd name="connsiteX4337" fmla="*/ 6638170 w 9164601"/>
                <a:gd name="connsiteY4337" fmla="*/ 1069813 h 2318589"/>
                <a:gd name="connsiteX4338" fmla="*/ 6657702 w 9164601"/>
                <a:gd name="connsiteY4338" fmla="*/ 1055165 h 2318589"/>
                <a:gd name="connsiteX4339" fmla="*/ 6669909 w 9164601"/>
                <a:gd name="connsiteY4339" fmla="*/ 1047840 h 2318589"/>
                <a:gd name="connsiteX4340" fmla="*/ 6677233 w 9164601"/>
                <a:gd name="connsiteY4340" fmla="*/ 1040516 h 2318589"/>
                <a:gd name="connsiteX4341" fmla="*/ 6695543 w 9164601"/>
                <a:gd name="connsiteY4341" fmla="*/ 1019764 h 2318589"/>
                <a:gd name="connsiteX4342" fmla="*/ 6710192 w 9164601"/>
                <a:gd name="connsiteY4342" fmla="*/ 1013660 h 2318589"/>
                <a:gd name="connsiteX4343" fmla="*/ 6724840 w 9164601"/>
                <a:gd name="connsiteY4343" fmla="*/ 1003895 h 2318589"/>
                <a:gd name="connsiteX4344" fmla="*/ 6733385 w 9164601"/>
                <a:gd name="connsiteY4344" fmla="*/ 990467 h 2318589"/>
                <a:gd name="connsiteX4345" fmla="*/ 6733385 w 9164601"/>
                <a:gd name="connsiteY4345" fmla="*/ 977039 h 2318589"/>
                <a:gd name="connsiteX4346" fmla="*/ 6706530 w 9164601"/>
                <a:gd name="connsiteY4346" fmla="*/ 988026 h 2318589"/>
                <a:gd name="connsiteX4347" fmla="*/ 6680895 w 9164601"/>
                <a:gd name="connsiteY4347" fmla="*/ 997791 h 2318589"/>
                <a:gd name="connsiteX4348" fmla="*/ 6673571 w 9164601"/>
                <a:gd name="connsiteY4348" fmla="*/ 1007557 h 2318589"/>
                <a:gd name="connsiteX4349" fmla="*/ 6662584 w 9164601"/>
                <a:gd name="connsiteY4349" fmla="*/ 1016102 h 2318589"/>
                <a:gd name="connsiteX4350" fmla="*/ 6650377 w 9164601"/>
                <a:gd name="connsiteY4350" fmla="*/ 1018543 h 2318589"/>
                <a:gd name="connsiteX4351" fmla="*/ 6644274 w 9164601"/>
                <a:gd name="connsiteY4351" fmla="*/ 1016102 h 2318589"/>
                <a:gd name="connsiteX4352" fmla="*/ 6635729 w 9164601"/>
                <a:gd name="connsiteY4352" fmla="*/ 1028309 h 2318589"/>
                <a:gd name="connsiteX4353" fmla="*/ 6621081 w 9164601"/>
                <a:gd name="connsiteY4353" fmla="*/ 1038074 h 2318589"/>
                <a:gd name="connsiteX4354" fmla="*/ 6608874 w 9164601"/>
                <a:gd name="connsiteY4354" fmla="*/ 1036854 h 2318589"/>
                <a:gd name="connsiteX4355" fmla="*/ 6594225 w 9164601"/>
                <a:gd name="connsiteY4355" fmla="*/ 1055165 h 2318589"/>
                <a:gd name="connsiteX4356" fmla="*/ 6585680 w 9164601"/>
                <a:gd name="connsiteY4356" fmla="*/ 1047840 h 2318589"/>
                <a:gd name="connsiteX4357" fmla="*/ 6571032 w 9164601"/>
                <a:gd name="connsiteY4357" fmla="*/ 1052723 h 2318589"/>
                <a:gd name="connsiteX4358" fmla="*/ 6575915 w 9164601"/>
                <a:gd name="connsiteY4358" fmla="*/ 1042957 h 2318589"/>
                <a:gd name="connsiteX4359" fmla="*/ 6580798 w 9164601"/>
                <a:gd name="connsiteY4359" fmla="*/ 1035633 h 2318589"/>
                <a:gd name="connsiteX4360" fmla="*/ 6584460 w 9164601"/>
                <a:gd name="connsiteY4360" fmla="*/ 1030750 h 2318589"/>
                <a:gd name="connsiteX4361" fmla="*/ 6586901 w 9164601"/>
                <a:gd name="connsiteY4361" fmla="*/ 1020985 h 2318589"/>
                <a:gd name="connsiteX4362" fmla="*/ 6597887 w 9164601"/>
                <a:gd name="connsiteY4362" fmla="*/ 1020985 h 2318589"/>
                <a:gd name="connsiteX4363" fmla="*/ 6607653 w 9164601"/>
                <a:gd name="connsiteY4363" fmla="*/ 1019764 h 2318589"/>
                <a:gd name="connsiteX4364" fmla="*/ 6614977 w 9164601"/>
                <a:gd name="connsiteY4364" fmla="*/ 1014881 h 2318589"/>
                <a:gd name="connsiteX4365" fmla="*/ 6617419 w 9164601"/>
                <a:gd name="connsiteY4365" fmla="*/ 1007557 h 2318589"/>
                <a:gd name="connsiteX4366" fmla="*/ 6600329 w 9164601"/>
                <a:gd name="connsiteY4366" fmla="*/ 1005116 h 2318589"/>
                <a:gd name="connsiteX4367" fmla="*/ 6588122 w 9164601"/>
                <a:gd name="connsiteY4367" fmla="*/ 1003895 h 2318589"/>
                <a:gd name="connsiteX4368" fmla="*/ 6586901 w 9164601"/>
                <a:gd name="connsiteY4368" fmla="*/ 999012 h 2318589"/>
                <a:gd name="connsiteX4369" fmla="*/ 6579577 w 9164601"/>
                <a:gd name="connsiteY4369" fmla="*/ 990467 h 2318589"/>
                <a:gd name="connsiteX4370" fmla="*/ 6578356 w 9164601"/>
                <a:gd name="connsiteY4370" fmla="*/ 1007557 h 2318589"/>
                <a:gd name="connsiteX4371" fmla="*/ 6577135 w 9164601"/>
                <a:gd name="connsiteY4371" fmla="*/ 1007557 h 2318589"/>
                <a:gd name="connsiteX4372" fmla="*/ 6569811 w 9164601"/>
                <a:gd name="connsiteY4372" fmla="*/ 1008778 h 2318589"/>
                <a:gd name="connsiteX4373" fmla="*/ 6562487 w 9164601"/>
                <a:gd name="connsiteY4373" fmla="*/ 1007557 h 2318589"/>
                <a:gd name="connsiteX4374" fmla="*/ 6552721 w 9164601"/>
                <a:gd name="connsiteY4374" fmla="*/ 1009998 h 2318589"/>
                <a:gd name="connsiteX4375" fmla="*/ 6542956 w 9164601"/>
                <a:gd name="connsiteY4375" fmla="*/ 1012440 h 2318589"/>
                <a:gd name="connsiteX4376" fmla="*/ 6539294 w 9164601"/>
                <a:gd name="connsiteY4376" fmla="*/ 1009998 h 2318589"/>
                <a:gd name="connsiteX4377" fmla="*/ 6549059 w 9164601"/>
                <a:gd name="connsiteY4377" fmla="*/ 996571 h 2318589"/>
                <a:gd name="connsiteX4378" fmla="*/ 6551501 w 9164601"/>
                <a:gd name="connsiteY4378" fmla="*/ 994129 h 2318589"/>
                <a:gd name="connsiteX4379" fmla="*/ 6561266 w 9164601"/>
                <a:gd name="connsiteY4379" fmla="*/ 992909 h 2318589"/>
                <a:gd name="connsiteX4380" fmla="*/ 6568591 w 9164601"/>
                <a:gd name="connsiteY4380" fmla="*/ 988026 h 2318589"/>
                <a:gd name="connsiteX4381" fmla="*/ 6572253 w 9164601"/>
                <a:gd name="connsiteY4381" fmla="*/ 979481 h 2318589"/>
                <a:gd name="connsiteX4382" fmla="*/ 6583239 w 9164601"/>
                <a:gd name="connsiteY4382" fmla="*/ 977039 h 2318589"/>
                <a:gd name="connsiteX4383" fmla="*/ 6599108 w 9164601"/>
                <a:gd name="connsiteY4383" fmla="*/ 970936 h 2318589"/>
                <a:gd name="connsiteX4384" fmla="*/ 6627184 w 9164601"/>
                <a:gd name="connsiteY4384" fmla="*/ 961170 h 2318589"/>
                <a:gd name="connsiteX4385" fmla="*/ 6639391 w 9164601"/>
                <a:gd name="connsiteY4385" fmla="*/ 958729 h 2318589"/>
                <a:gd name="connsiteX4386" fmla="*/ 6647936 w 9164601"/>
                <a:gd name="connsiteY4386" fmla="*/ 951405 h 2318589"/>
                <a:gd name="connsiteX4387" fmla="*/ 6650377 w 9164601"/>
                <a:gd name="connsiteY4387" fmla="*/ 941639 h 2318589"/>
                <a:gd name="connsiteX4388" fmla="*/ 6629626 w 9164601"/>
                <a:gd name="connsiteY4388" fmla="*/ 940418 h 2318589"/>
                <a:gd name="connsiteX4389" fmla="*/ 6610094 w 9164601"/>
                <a:gd name="connsiteY4389" fmla="*/ 940418 h 2318589"/>
                <a:gd name="connsiteX4390" fmla="*/ 6602770 w 9164601"/>
                <a:gd name="connsiteY4390" fmla="*/ 945301 h 2318589"/>
                <a:gd name="connsiteX4391" fmla="*/ 6593005 w 9164601"/>
                <a:gd name="connsiteY4391" fmla="*/ 947743 h 2318589"/>
                <a:gd name="connsiteX4392" fmla="*/ 6584460 w 9164601"/>
                <a:gd name="connsiteY4392" fmla="*/ 946522 h 2318589"/>
                <a:gd name="connsiteX4393" fmla="*/ 6580798 w 9164601"/>
                <a:gd name="connsiteY4393" fmla="*/ 942860 h 2318589"/>
                <a:gd name="connsiteX4394" fmla="*/ 6572253 w 9164601"/>
                <a:gd name="connsiteY4394" fmla="*/ 950184 h 2318589"/>
                <a:gd name="connsiteX4395" fmla="*/ 6560046 w 9164601"/>
                <a:gd name="connsiteY4395" fmla="*/ 953846 h 2318589"/>
                <a:gd name="connsiteX4396" fmla="*/ 6551501 w 9164601"/>
                <a:gd name="connsiteY4396" fmla="*/ 950184 h 2318589"/>
                <a:gd name="connsiteX4397" fmla="*/ 6538073 w 9164601"/>
                <a:gd name="connsiteY4397" fmla="*/ 961170 h 2318589"/>
                <a:gd name="connsiteX4398" fmla="*/ 6533190 w 9164601"/>
                <a:gd name="connsiteY4398" fmla="*/ 953846 h 2318589"/>
                <a:gd name="connsiteX4399" fmla="*/ 6517321 w 9164601"/>
                <a:gd name="connsiteY4399" fmla="*/ 958729 h 2318589"/>
                <a:gd name="connsiteX4400" fmla="*/ 6505114 w 9164601"/>
                <a:gd name="connsiteY4400" fmla="*/ 955067 h 2318589"/>
                <a:gd name="connsiteX4401" fmla="*/ 6492907 w 9164601"/>
                <a:gd name="connsiteY4401" fmla="*/ 951405 h 2318589"/>
                <a:gd name="connsiteX4402" fmla="*/ 6484362 w 9164601"/>
                <a:gd name="connsiteY4402" fmla="*/ 957508 h 2318589"/>
                <a:gd name="connsiteX4403" fmla="*/ 6477038 w 9164601"/>
                <a:gd name="connsiteY4403" fmla="*/ 963612 h 2318589"/>
                <a:gd name="connsiteX4404" fmla="*/ 6467272 w 9164601"/>
                <a:gd name="connsiteY4404" fmla="*/ 958729 h 2318589"/>
                <a:gd name="connsiteX4405" fmla="*/ 6472155 w 9164601"/>
                <a:gd name="connsiteY4405" fmla="*/ 955067 h 2318589"/>
                <a:gd name="connsiteX4406" fmla="*/ 6484362 w 9164601"/>
                <a:gd name="connsiteY4406" fmla="*/ 941639 h 2318589"/>
                <a:gd name="connsiteX4407" fmla="*/ 6502673 w 9164601"/>
                <a:gd name="connsiteY4407" fmla="*/ 931874 h 2318589"/>
                <a:gd name="connsiteX4408" fmla="*/ 6516100 w 9164601"/>
                <a:gd name="connsiteY4408" fmla="*/ 929432 h 2318589"/>
                <a:gd name="connsiteX4409" fmla="*/ 6530749 w 9164601"/>
                <a:gd name="connsiteY4409" fmla="*/ 926991 h 2318589"/>
                <a:gd name="connsiteX4410" fmla="*/ 6556384 w 9164601"/>
                <a:gd name="connsiteY4410" fmla="*/ 924549 h 2318589"/>
                <a:gd name="connsiteX4411" fmla="*/ 6567370 w 9164601"/>
                <a:gd name="connsiteY4411" fmla="*/ 924549 h 2318589"/>
                <a:gd name="connsiteX4412" fmla="*/ 6575915 w 9164601"/>
                <a:gd name="connsiteY4412" fmla="*/ 919667 h 2318589"/>
                <a:gd name="connsiteX4413" fmla="*/ 6579577 w 9164601"/>
                <a:gd name="connsiteY4413" fmla="*/ 911122 h 2318589"/>
                <a:gd name="connsiteX4414" fmla="*/ 6561266 w 9164601"/>
                <a:gd name="connsiteY4414" fmla="*/ 905018 h 2318589"/>
                <a:gd name="connsiteX4415" fmla="*/ 6544177 w 9164601"/>
                <a:gd name="connsiteY4415" fmla="*/ 900135 h 2318589"/>
                <a:gd name="connsiteX4416" fmla="*/ 6536852 w 9164601"/>
                <a:gd name="connsiteY4416" fmla="*/ 903797 h 2318589"/>
                <a:gd name="connsiteX4417" fmla="*/ 6528307 w 9164601"/>
                <a:gd name="connsiteY4417" fmla="*/ 903797 h 2318589"/>
                <a:gd name="connsiteX4418" fmla="*/ 6520983 w 9164601"/>
                <a:gd name="connsiteY4418" fmla="*/ 900135 h 2318589"/>
                <a:gd name="connsiteX4419" fmla="*/ 6509997 w 9164601"/>
                <a:gd name="connsiteY4419" fmla="*/ 900135 h 2318589"/>
                <a:gd name="connsiteX4420" fmla="*/ 6499011 w 9164601"/>
                <a:gd name="connsiteY4420" fmla="*/ 901356 h 2318589"/>
                <a:gd name="connsiteX4421" fmla="*/ 6492907 w 9164601"/>
                <a:gd name="connsiteY4421" fmla="*/ 895253 h 2318589"/>
                <a:gd name="connsiteX4422" fmla="*/ 6491686 w 9164601"/>
                <a:gd name="connsiteY4422" fmla="*/ 894032 h 2318589"/>
                <a:gd name="connsiteX4423" fmla="*/ 6495349 w 9164601"/>
                <a:gd name="connsiteY4423" fmla="*/ 892811 h 2318589"/>
                <a:gd name="connsiteX4424" fmla="*/ 6516100 w 9164601"/>
                <a:gd name="connsiteY4424" fmla="*/ 890370 h 2318589"/>
                <a:gd name="connsiteX4425" fmla="*/ 6545397 w 9164601"/>
                <a:gd name="connsiteY4425" fmla="*/ 896473 h 2318589"/>
                <a:gd name="connsiteX4426" fmla="*/ 6571032 w 9164601"/>
                <a:gd name="connsiteY4426" fmla="*/ 903797 h 2318589"/>
                <a:gd name="connsiteX4427" fmla="*/ 6582018 w 9164601"/>
                <a:gd name="connsiteY4427" fmla="*/ 908680 h 2318589"/>
                <a:gd name="connsiteX4428" fmla="*/ 6591784 w 9164601"/>
                <a:gd name="connsiteY4428" fmla="*/ 908680 h 2318589"/>
                <a:gd name="connsiteX4429" fmla="*/ 6597887 w 9164601"/>
                <a:gd name="connsiteY4429" fmla="*/ 902577 h 2318589"/>
                <a:gd name="connsiteX4430" fmla="*/ 6582018 w 9164601"/>
                <a:gd name="connsiteY4430" fmla="*/ 890370 h 2318589"/>
                <a:gd name="connsiteX4431" fmla="*/ 6566149 w 9164601"/>
                <a:gd name="connsiteY4431" fmla="*/ 879383 h 2318589"/>
                <a:gd name="connsiteX4432" fmla="*/ 6558825 w 9164601"/>
                <a:gd name="connsiteY4432" fmla="*/ 879383 h 2318589"/>
                <a:gd name="connsiteX4433" fmla="*/ 6550280 w 9164601"/>
                <a:gd name="connsiteY4433" fmla="*/ 876942 h 2318589"/>
                <a:gd name="connsiteX4434" fmla="*/ 6544177 w 9164601"/>
                <a:gd name="connsiteY4434" fmla="*/ 870839 h 2318589"/>
                <a:gd name="connsiteX4435" fmla="*/ 6542956 w 9164601"/>
                <a:gd name="connsiteY4435" fmla="*/ 869618 h 2318589"/>
                <a:gd name="connsiteX4436" fmla="*/ 6542956 w 9164601"/>
                <a:gd name="connsiteY4436" fmla="*/ 868397 h 2318589"/>
                <a:gd name="connsiteX4437" fmla="*/ 6542956 w 9164601"/>
                <a:gd name="connsiteY4437" fmla="*/ 867176 h 2318589"/>
                <a:gd name="connsiteX4438" fmla="*/ 6542956 w 9164601"/>
                <a:gd name="connsiteY4438" fmla="*/ 865956 h 2318589"/>
                <a:gd name="connsiteX4439" fmla="*/ 6528307 w 9164601"/>
                <a:gd name="connsiteY4439" fmla="*/ 857411 h 2318589"/>
                <a:gd name="connsiteX4440" fmla="*/ 6520983 w 9164601"/>
                <a:gd name="connsiteY4440" fmla="*/ 857411 h 2318589"/>
                <a:gd name="connsiteX4441" fmla="*/ 6514880 w 9164601"/>
                <a:gd name="connsiteY4441" fmla="*/ 856190 h 2318589"/>
                <a:gd name="connsiteX4442" fmla="*/ 6513659 w 9164601"/>
                <a:gd name="connsiteY4442" fmla="*/ 854969 h 2318589"/>
                <a:gd name="connsiteX4443" fmla="*/ 6512438 w 9164601"/>
                <a:gd name="connsiteY4443" fmla="*/ 853749 h 2318589"/>
                <a:gd name="connsiteX4444" fmla="*/ 6509997 w 9164601"/>
                <a:gd name="connsiteY4444" fmla="*/ 850087 h 2318589"/>
                <a:gd name="connsiteX4445" fmla="*/ 6514880 w 9164601"/>
                <a:gd name="connsiteY4445" fmla="*/ 847645 h 2318589"/>
                <a:gd name="connsiteX4446" fmla="*/ 6530749 w 9164601"/>
                <a:gd name="connsiteY4446" fmla="*/ 837880 h 2318589"/>
                <a:gd name="connsiteX4447" fmla="*/ 6552721 w 9164601"/>
                <a:gd name="connsiteY4447" fmla="*/ 832997 h 2318589"/>
                <a:gd name="connsiteX4448" fmla="*/ 6568591 w 9164601"/>
                <a:gd name="connsiteY4448" fmla="*/ 832997 h 2318589"/>
                <a:gd name="connsiteX4449" fmla="*/ 6584460 w 9164601"/>
                <a:gd name="connsiteY4449" fmla="*/ 834218 h 2318589"/>
                <a:gd name="connsiteX4450" fmla="*/ 6612536 w 9164601"/>
                <a:gd name="connsiteY4450" fmla="*/ 835438 h 2318589"/>
                <a:gd name="connsiteX4451" fmla="*/ 6624743 w 9164601"/>
                <a:gd name="connsiteY4451" fmla="*/ 837880 h 2318589"/>
                <a:gd name="connsiteX4452" fmla="*/ 6634508 w 9164601"/>
                <a:gd name="connsiteY4452" fmla="*/ 835438 h 2318589"/>
                <a:gd name="connsiteX4453" fmla="*/ 6639391 w 9164601"/>
                <a:gd name="connsiteY4453" fmla="*/ 828114 h 2318589"/>
                <a:gd name="connsiteX4454" fmla="*/ 6621081 w 9164601"/>
                <a:gd name="connsiteY4454" fmla="*/ 819569 h 2318589"/>
                <a:gd name="connsiteX4455" fmla="*/ 6602770 w 9164601"/>
                <a:gd name="connsiteY4455" fmla="*/ 812245 h 2318589"/>
                <a:gd name="connsiteX4456" fmla="*/ 6594225 w 9164601"/>
                <a:gd name="connsiteY4456" fmla="*/ 813466 h 2318589"/>
                <a:gd name="connsiteX4457" fmla="*/ 6585680 w 9164601"/>
                <a:gd name="connsiteY4457" fmla="*/ 812245 h 2318589"/>
                <a:gd name="connsiteX4458" fmla="*/ 6578356 w 9164601"/>
                <a:gd name="connsiteY4458" fmla="*/ 807362 h 2318589"/>
                <a:gd name="connsiteX4459" fmla="*/ 6575915 w 9164601"/>
                <a:gd name="connsiteY4459" fmla="*/ 802479 h 2318589"/>
                <a:gd name="connsiteX4460" fmla="*/ 6567370 w 9164601"/>
                <a:gd name="connsiteY4460" fmla="*/ 806141 h 2318589"/>
                <a:gd name="connsiteX4461" fmla="*/ 6555163 w 9164601"/>
                <a:gd name="connsiteY4461" fmla="*/ 804921 h 2318589"/>
                <a:gd name="connsiteX4462" fmla="*/ 6549059 w 9164601"/>
                <a:gd name="connsiteY4462" fmla="*/ 798817 h 2318589"/>
                <a:gd name="connsiteX4463" fmla="*/ 6534411 w 9164601"/>
                <a:gd name="connsiteY4463" fmla="*/ 802479 h 2318589"/>
                <a:gd name="connsiteX4464" fmla="*/ 6531970 w 9164601"/>
                <a:gd name="connsiteY4464" fmla="*/ 800038 h 2318589"/>
                <a:gd name="connsiteX4465" fmla="*/ 6540514 w 9164601"/>
                <a:gd name="connsiteY4465" fmla="*/ 795155 h 2318589"/>
                <a:gd name="connsiteX4466" fmla="*/ 6563708 w 9164601"/>
                <a:gd name="connsiteY4466" fmla="*/ 790272 h 2318589"/>
                <a:gd name="connsiteX4467" fmla="*/ 6596667 w 9164601"/>
                <a:gd name="connsiteY4467" fmla="*/ 792714 h 2318589"/>
                <a:gd name="connsiteX4468" fmla="*/ 6625963 w 9164601"/>
                <a:gd name="connsiteY4468" fmla="*/ 796376 h 2318589"/>
                <a:gd name="connsiteX4469" fmla="*/ 6638170 w 9164601"/>
                <a:gd name="connsiteY4469" fmla="*/ 800038 h 2318589"/>
                <a:gd name="connsiteX4470" fmla="*/ 6649157 w 9164601"/>
                <a:gd name="connsiteY4470" fmla="*/ 797597 h 2318589"/>
                <a:gd name="connsiteX4471" fmla="*/ 6655260 w 9164601"/>
                <a:gd name="connsiteY4471" fmla="*/ 790272 h 2318589"/>
                <a:gd name="connsiteX4472" fmla="*/ 6636950 w 9164601"/>
                <a:gd name="connsiteY4472" fmla="*/ 779286 h 2318589"/>
                <a:gd name="connsiteX4473" fmla="*/ 6618639 w 9164601"/>
                <a:gd name="connsiteY4473" fmla="*/ 770741 h 2318589"/>
                <a:gd name="connsiteX4474" fmla="*/ 6610094 w 9164601"/>
                <a:gd name="connsiteY4474" fmla="*/ 771962 h 2318589"/>
                <a:gd name="connsiteX4475" fmla="*/ 6600329 w 9164601"/>
                <a:gd name="connsiteY4475" fmla="*/ 770741 h 2318589"/>
                <a:gd name="connsiteX4476" fmla="*/ 6593005 w 9164601"/>
                <a:gd name="connsiteY4476" fmla="*/ 765858 h 2318589"/>
                <a:gd name="connsiteX4477" fmla="*/ 6580798 w 9164601"/>
                <a:gd name="connsiteY4477" fmla="*/ 763417 h 2318589"/>
                <a:gd name="connsiteX4478" fmla="*/ 6568591 w 9164601"/>
                <a:gd name="connsiteY4478" fmla="*/ 762196 h 2318589"/>
                <a:gd name="connsiteX4479" fmla="*/ 6562487 w 9164601"/>
                <a:gd name="connsiteY4479" fmla="*/ 754872 h 2318589"/>
                <a:gd name="connsiteX4480" fmla="*/ 6546618 w 9164601"/>
                <a:gd name="connsiteY4480" fmla="*/ 759755 h 2318589"/>
                <a:gd name="connsiteX4481" fmla="*/ 6544177 w 9164601"/>
                <a:gd name="connsiteY4481" fmla="*/ 751210 h 2318589"/>
                <a:gd name="connsiteX4482" fmla="*/ 6527087 w 9164601"/>
                <a:gd name="connsiteY4482" fmla="*/ 749989 h 2318589"/>
                <a:gd name="connsiteX4483" fmla="*/ 6516100 w 9164601"/>
                <a:gd name="connsiteY4483" fmla="*/ 741444 h 2318589"/>
                <a:gd name="connsiteX4484" fmla="*/ 6505114 w 9164601"/>
                <a:gd name="connsiteY4484" fmla="*/ 732899 h 2318589"/>
                <a:gd name="connsiteX4485" fmla="*/ 6495349 w 9164601"/>
                <a:gd name="connsiteY4485" fmla="*/ 735341 h 2318589"/>
                <a:gd name="connsiteX4486" fmla="*/ 6492907 w 9164601"/>
                <a:gd name="connsiteY4486" fmla="*/ 731679 h 2318589"/>
                <a:gd name="connsiteX4487" fmla="*/ 6502673 w 9164601"/>
                <a:gd name="connsiteY4487" fmla="*/ 728016 h 2318589"/>
                <a:gd name="connsiteX4488" fmla="*/ 6511218 w 9164601"/>
                <a:gd name="connsiteY4488" fmla="*/ 724355 h 2318589"/>
                <a:gd name="connsiteX4489" fmla="*/ 6517321 w 9164601"/>
                <a:gd name="connsiteY4489" fmla="*/ 719472 h 2318589"/>
                <a:gd name="connsiteX4490" fmla="*/ 6519763 w 9164601"/>
                <a:gd name="connsiteY4490" fmla="*/ 714589 h 2318589"/>
                <a:gd name="connsiteX4491" fmla="*/ 6507556 w 9164601"/>
                <a:gd name="connsiteY4491" fmla="*/ 718251 h 2318589"/>
                <a:gd name="connsiteX4492" fmla="*/ 6495349 w 9164601"/>
                <a:gd name="connsiteY4492" fmla="*/ 721913 h 2318589"/>
                <a:gd name="connsiteX4493" fmla="*/ 6490466 w 9164601"/>
                <a:gd name="connsiteY4493" fmla="*/ 725575 h 2318589"/>
                <a:gd name="connsiteX4494" fmla="*/ 6484362 w 9164601"/>
                <a:gd name="connsiteY4494" fmla="*/ 728016 h 2318589"/>
                <a:gd name="connsiteX4495" fmla="*/ 6479479 w 9164601"/>
                <a:gd name="connsiteY4495" fmla="*/ 728016 h 2318589"/>
                <a:gd name="connsiteX4496" fmla="*/ 6474597 w 9164601"/>
                <a:gd name="connsiteY4496" fmla="*/ 728016 h 2318589"/>
                <a:gd name="connsiteX4497" fmla="*/ 6462390 w 9164601"/>
                <a:gd name="connsiteY4497" fmla="*/ 730458 h 2318589"/>
                <a:gd name="connsiteX4498" fmla="*/ 6458728 w 9164601"/>
                <a:gd name="connsiteY4498" fmla="*/ 731679 h 2318589"/>
                <a:gd name="connsiteX4499" fmla="*/ 6456286 w 9164601"/>
                <a:gd name="connsiteY4499" fmla="*/ 731679 h 2318589"/>
                <a:gd name="connsiteX4500" fmla="*/ 6447741 w 9164601"/>
                <a:gd name="connsiteY4500" fmla="*/ 735341 h 2318589"/>
                <a:gd name="connsiteX4501" fmla="*/ 6442858 w 9164601"/>
                <a:gd name="connsiteY4501" fmla="*/ 735341 h 2318589"/>
                <a:gd name="connsiteX4502" fmla="*/ 6442858 w 9164601"/>
                <a:gd name="connsiteY4502" fmla="*/ 735341 h 2318589"/>
                <a:gd name="connsiteX4503" fmla="*/ 6458728 w 9164601"/>
                <a:gd name="connsiteY4503" fmla="*/ 721913 h 2318589"/>
                <a:gd name="connsiteX4504" fmla="*/ 6478259 w 9164601"/>
                <a:gd name="connsiteY4504" fmla="*/ 712148 h 2318589"/>
                <a:gd name="connsiteX4505" fmla="*/ 6507556 w 9164601"/>
                <a:gd name="connsiteY4505" fmla="*/ 706044 h 2318589"/>
                <a:gd name="connsiteX4506" fmla="*/ 6533190 w 9164601"/>
                <a:gd name="connsiteY4506" fmla="*/ 702382 h 2318589"/>
                <a:gd name="connsiteX4507" fmla="*/ 6544177 w 9164601"/>
                <a:gd name="connsiteY4507" fmla="*/ 702382 h 2318589"/>
                <a:gd name="connsiteX4508" fmla="*/ 6552721 w 9164601"/>
                <a:gd name="connsiteY4508" fmla="*/ 698720 h 2318589"/>
                <a:gd name="connsiteX4509" fmla="*/ 6556384 w 9164601"/>
                <a:gd name="connsiteY4509" fmla="*/ 691395 h 2318589"/>
                <a:gd name="connsiteX4510" fmla="*/ 6539294 w 9164601"/>
                <a:gd name="connsiteY4510" fmla="*/ 686513 h 2318589"/>
                <a:gd name="connsiteX4511" fmla="*/ 6522204 w 9164601"/>
                <a:gd name="connsiteY4511" fmla="*/ 682851 h 2318589"/>
                <a:gd name="connsiteX4512" fmla="*/ 6514880 w 9164601"/>
                <a:gd name="connsiteY4512" fmla="*/ 685292 h 2318589"/>
                <a:gd name="connsiteX4513" fmla="*/ 6506335 w 9164601"/>
                <a:gd name="connsiteY4513" fmla="*/ 686513 h 2318589"/>
                <a:gd name="connsiteX4514" fmla="*/ 6499011 w 9164601"/>
                <a:gd name="connsiteY4514" fmla="*/ 684071 h 2318589"/>
                <a:gd name="connsiteX4515" fmla="*/ 6488024 w 9164601"/>
                <a:gd name="connsiteY4515" fmla="*/ 685292 h 2318589"/>
                <a:gd name="connsiteX4516" fmla="*/ 6477038 w 9164601"/>
                <a:gd name="connsiteY4516" fmla="*/ 686513 h 2318589"/>
                <a:gd name="connsiteX4517" fmla="*/ 6470935 w 9164601"/>
                <a:gd name="connsiteY4517" fmla="*/ 681630 h 2318589"/>
                <a:gd name="connsiteX4518" fmla="*/ 6468493 w 9164601"/>
                <a:gd name="connsiteY4518" fmla="*/ 680409 h 2318589"/>
                <a:gd name="connsiteX4519" fmla="*/ 6481921 w 9164601"/>
                <a:gd name="connsiteY4519" fmla="*/ 669423 h 2318589"/>
                <a:gd name="connsiteX4520" fmla="*/ 6501452 w 9164601"/>
                <a:gd name="connsiteY4520" fmla="*/ 662099 h 2318589"/>
                <a:gd name="connsiteX4521" fmla="*/ 6516100 w 9164601"/>
                <a:gd name="connsiteY4521" fmla="*/ 660878 h 2318589"/>
                <a:gd name="connsiteX4522" fmla="*/ 6530749 w 9164601"/>
                <a:gd name="connsiteY4522" fmla="*/ 659657 h 2318589"/>
                <a:gd name="connsiteX4523" fmla="*/ 6556384 w 9164601"/>
                <a:gd name="connsiteY4523" fmla="*/ 657216 h 2318589"/>
                <a:gd name="connsiteX4524" fmla="*/ 6567370 w 9164601"/>
                <a:gd name="connsiteY4524" fmla="*/ 657216 h 2318589"/>
                <a:gd name="connsiteX4525" fmla="*/ 6575915 w 9164601"/>
                <a:gd name="connsiteY4525" fmla="*/ 653554 h 2318589"/>
                <a:gd name="connsiteX4526" fmla="*/ 6579577 w 9164601"/>
                <a:gd name="connsiteY4526" fmla="*/ 646230 h 2318589"/>
                <a:gd name="connsiteX4527" fmla="*/ 6561266 w 9164601"/>
                <a:gd name="connsiteY4527" fmla="*/ 641347 h 2318589"/>
                <a:gd name="connsiteX4528" fmla="*/ 6544177 w 9164601"/>
                <a:gd name="connsiteY4528" fmla="*/ 636464 h 2318589"/>
                <a:gd name="connsiteX4529" fmla="*/ 6536852 w 9164601"/>
                <a:gd name="connsiteY4529" fmla="*/ 638905 h 2318589"/>
                <a:gd name="connsiteX4530" fmla="*/ 6528307 w 9164601"/>
                <a:gd name="connsiteY4530" fmla="*/ 638905 h 2318589"/>
                <a:gd name="connsiteX4531" fmla="*/ 6520983 w 9164601"/>
                <a:gd name="connsiteY4531" fmla="*/ 635243 h 2318589"/>
                <a:gd name="connsiteX4532" fmla="*/ 6518542 w 9164601"/>
                <a:gd name="connsiteY4532" fmla="*/ 631581 h 2318589"/>
                <a:gd name="connsiteX4533" fmla="*/ 6509997 w 9164601"/>
                <a:gd name="connsiteY4533" fmla="*/ 635243 h 2318589"/>
                <a:gd name="connsiteX4534" fmla="*/ 6499011 w 9164601"/>
                <a:gd name="connsiteY4534" fmla="*/ 635243 h 2318589"/>
                <a:gd name="connsiteX4535" fmla="*/ 6492907 w 9164601"/>
                <a:gd name="connsiteY4535" fmla="*/ 630360 h 2318589"/>
                <a:gd name="connsiteX4536" fmla="*/ 6479479 w 9164601"/>
                <a:gd name="connsiteY4536" fmla="*/ 636464 h 2318589"/>
                <a:gd name="connsiteX4537" fmla="*/ 6475817 w 9164601"/>
                <a:gd name="connsiteY4537" fmla="*/ 629140 h 2318589"/>
                <a:gd name="connsiteX4538" fmla="*/ 6461169 w 9164601"/>
                <a:gd name="connsiteY4538" fmla="*/ 629140 h 2318589"/>
                <a:gd name="connsiteX4539" fmla="*/ 6451403 w 9164601"/>
                <a:gd name="connsiteY4539" fmla="*/ 621816 h 2318589"/>
                <a:gd name="connsiteX4540" fmla="*/ 6441638 w 9164601"/>
                <a:gd name="connsiteY4540" fmla="*/ 615712 h 2318589"/>
                <a:gd name="connsiteX4541" fmla="*/ 6433093 w 9164601"/>
                <a:gd name="connsiteY4541" fmla="*/ 618153 h 2318589"/>
                <a:gd name="connsiteX4542" fmla="*/ 6430651 w 9164601"/>
                <a:gd name="connsiteY4542" fmla="*/ 615712 h 2318589"/>
                <a:gd name="connsiteX4543" fmla="*/ 6441638 w 9164601"/>
                <a:gd name="connsiteY4543" fmla="*/ 608388 h 2318589"/>
                <a:gd name="connsiteX4544" fmla="*/ 6452624 w 9164601"/>
                <a:gd name="connsiteY4544" fmla="*/ 603505 h 2318589"/>
                <a:gd name="connsiteX4545" fmla="*/ 6463610 w 9164601"/>
                <a:gd name="connsiteY4545" fmla="*/ 598622 h 2318589"/>
                <a:gd name="connsiteX4546" fmla="*/ 6481921 w 9164601"/>
                <a:gd name="connsiteY4546" fmla="*/ 588857 h 2318589"/>
                <a:gd name="connsiteX4547" fmla="*/ 6490466 w 9164601"/>
                <a:gd name="connsiteY4547" fmla="*/ 585195 h 2318589"/>
                <a:gd name="connsiteX4548" fmla="*/ 6495349 w 9164601"/>
                <a:gd name="connsiteY4548" fmla="*/ 579091 h 2318589"/>
                <a:gd name="connsiteX4549" fmla="*/ 6496569 w 9164601"/>
                <a:gd name="connsiteY4549" fmla="*/ 571767 h 2318589"/>
                <a:gd name="connsiteX4550" fmla="*/ 6481921 w 9164601"/>
                <a:gd name="connsiteY4550" fmla="*/ 575429 h 2318589"/>
                <a:gd name="connsiteX4551" fmla="*/ 6468493 w 9164601"/>
                <a:gd name="connsiteY4551" fmla="*/ 577870 h 2318589"/>
                <a:gd name="connsiteX4552" fmla="*/ 6463610 w 9164601"/>
                <a:gd name="connsiteY4552" fmla="*/ 581532 h 2318589"/>
                <a:gd name="connsiteX4553" fmla="*/ 6457507 w 9164601"/>
                <a:gd name="connsiteY4553" fmla="*/ 583974 h 2318589"/>
                <a:gd name="connsiteX4554" fmla="*/ 6451403 w 9164601"/>
                <a:gd name="connsiteY4554" fmla="*/ 583974 h 2318589"/>
                <a:gd name="connsiteX4555" fmla="*/ 6444079 w 9164601"/>
                <a:gd name="connsiteY4555" fmla="*/ 586415 h 2318589"/>
                <a:gd name="connsiteX4556" fmla="*/ 6436755 w 9164601"/>
                <a:gd name="connsiteY4556" fmla="*/ 590077 h 2318589"/>
                <a:gd name="connsiteX4557" fmla="*/ 6430651 w 9164601"/>
                <a:gd name="connsiteY4557" fmla="*/ 587636 h 2318589"/>
                <a:gd name="connsiteX4558" fmla="*/ 6422107 w 9164601"/>
                <a:gd name="connsiteY4558" fmla="*/ 594960 h 2318589"/>
                <a:gd name="connsiteX4559" fmla="*/ 6418444 w 9164601"/>
                <a:gd name="connsiteY4559" fmla="*/ 590077 h 2318589"/>
                <a:gd name="connsiteX4560" fmla="*/ 6418444 w 9164601"/>
                <a:gd name="connsiteY4560" fmla="*/ 588857 h 2318589"/>
                <a:gd name="connsiteX4561" fmla="*/ 6423327 w 9164601"/>
                <a:gd name="connsiteY4561" fmla="*/ 585195 h 2318589"/>
                <a:gd name="connsiteX4562" fmla="*/ 6431872 w 9164601"/>
                <a:gd name="connsiteY4562" fmla="*/ 576650 h 2318589"/>
                <a:gd name="connsiteX4563" fmla="*/ 6445300 w 9164601"/>
                <a:gd name="connsiteY4563" fmla="*/ 569325 h 2318589"/>
                <a:gd name="connsiteX4564" fmla="*/ 6466052 w 9164601"/>
                <a:gd name="connsiteY4564" fmla="*/ 564443 h 2318589"/>
                <a:gd name="connsiteX4565" fmla="*/ 6484362 w 9164601"/>
                <a:gd name="connsiteY4565" fmla="*/ 560781 h 2318589"/>
                <a:gd name="connsiteX4566" fmla="*/ 6491686 w 9164601"/>
                <a:gd name="connsiteY4566" fmla="*/ 560781 h 2318589"/>
                <a:gd name="connsiteX4567" fmla="*/ 6497790 w 9164601"/>
                <a:gd name="connsiteY4567" fmla="*/ 557118 h 2318589"/>
                <a:gd name="connsiteX4568" fmla="*/ 6500231 w 9164601"/>
                <a:gd name="connsiteY4568" fmla="*/ 551015 h 2318589"/>
                <a:gd name="connsiteX4569" fmla="*/ 6488024 w 9164601"/>
                <a:gd name="connsiteY4569" fmla="*/ 548574 h 2318589"/>
                <a:gd name="connsiteX4570" fmla="*/ 6475817 w 9164601"/>
                <a:gd name="connsiteY4570" fmla="*/ 547353 h 2318589"/>
                <a:gd name="connsiteX4571" fmla="*/ 6470935 w 9164601"/>
                <a:gd name="connsiteY4571" fmla="*/ 549794 h 2318589"/>
                <a:gd name="connsiteX4572" fmla="*/ 6464831 w 9164601"/>
                <a:gd name="connsiteY4572" fmla="*/ 551015 h 2318589"/>
                <a:gd name="connsiteX4573" fmla="*/ 6459948 w 9164601"/>
                <a:gd name="connsiteY4573" fmla="*/ 549794 h 2318589"/>
                <a:gd name="connsiteX4574" fmla="*/ 6452624 w 9164601"/>
                <a:gd name="connsiteY4574" fmla="*/ 551015 h 2318589"/>
                <a:gd name="connsiteX4575" fmla="*/ 6445300 w 9164601"/>
                <a:gd name="connsiteY4575" fmla="*/ 552236 h 2318589"/>
                <a:gd name="connsiteX4576" fmla="*/ 6440417 w 9164601"/>
                <a:gd name="connsiteY4576" fmla="*/ 549794 h 2318589"/>
                <a:gd name="connsiteX4577" fmla="*/ 6431872 w 9164601"/>
                <a:gd name="connsiteY4577" fmla="*/ 554677 h 2318589"/>
                <a:gd name="connsiteX4578" fmla="*/ 6429431 w 9164601"/>
                <a:gd name="connsiteY4578" fmla="*/ 549794 h 2318589"/>
                <a:gd name="connsiteX4579" fmla="*/ 6419665 w 9164601"/>
                <a:gd name="connsiteY4579" fmla="*/ 551015 h 2318589"/>
                <a:gd name="connsiteX4580" fmla="*/ 6412341 w 9164601"/>
                <a:gd name="connsiteY4580" fmla="*/ 547353 h 2318589"/>
                <a:gd name="connsiteX4581" fmla="*/ 6405017 w 9164601"/>
                <a:gd name="connsiteY4581" fmla="*/ 543691 h 2318589"/>
                <a:gd name="connsiteX4582" fmla="*/ 6400134 w 9164601"/>
                <a:gd name="connsiteY4582" fmla="*/ 546132 h 2318589"/>
                <a:gd name="connsiteX4583" fmla="*/ 6397693 w 9164601"/>
                <a:gd name="connsiteY4583" fmla="*/ 543691 h 2318589"/>
                <a:gd name="connsiteX4584" fmla="*/ 6422107 w 9164601"/>
                <a:gd name="connsiteY4584" fmla="*/ 532704 h 2318589"/>
                <a:gd name="connsiteX4585" fmla="*/ 6436755 w 9164601"/>
                <a:gd name="connsiteY4585" fmla="*/ 529042 h 2318589"/>
                <a:gd name="connsiteX4586" fmla="*/ 6451403 w 9164601"/>
                <a:gd name="connsiteY4586" fmla="*/ 524160 h 2318589"/>
                <a:gd name="connsiteX4587" fmla="*/ 6468493 w 9164601"/>
                <a:gd name="connsiteY4587" fmla="*/ 492421 h 2318589"/>
                <a:gd name="connsiteX4588" fmla="*/ 6480700 w 9164601"/>
                <a:gd name="connsiteY4588" fmla="*/ 474111 h 2318589"/>
                <a:gd name="connsiteX4589" fmla="*/ 6502673 w 9164601"/>
                <a:gd name="connsiteY4589" fmla="*/ 453359 h 2318589"/>
                <a:gd name="connsiteX4590" fmla="*/ 6522204 w 9164601"/>
                <a:gd name="connsiteY4590" fmla="*/ 436269 h 2318589"/>
                <a:gd name="connsiteX4591" fmla="*/ 6531970 w 9164601"/>
                <a:gd name="connsiteY4591" fmla="*/ 430166 h 2318589"/>
                <a:gd name="connsiteX4592" fmla="*/ 6536852 w 9164601"/>
                <a:gd name="connsiteY4592" fmla="*/ 421620 h 2318589"/>
                <a:gd name="connsiteX4593" fmla="*/ 6536852 w 9164601"/>
                <a:gd name="connsiteY4593" fmla="*/ 413076 h 2318589"/>
                <a:gd name="connsiteX4594" fmla="*/ 6519763 w 9164601"/>
                <a:gd name="connsiteY4594" fmla="*/ 417959 h 2318589"/>
                <a:gd name="connsiteX4595" fmla="*/ 6503893 w 9164601"/>
                <a:gd name="connsiteY4595" fmla="*/ 424062 h 2318589"/>
                <a:gd name="connsiteX4596" fmla="*/ 6499011 w 9164601"/>
                <a:gd name="connsiteY4596" fmla="*/ 430166 h 2318589"/>
                <a:gd name="connsiteX4597" fmla="*/ 6492907 w 9164601"/>
                <a:gd name="connsiteY4597" fmla="*/ 436269 h 2318589"/>
                <a:gd name="connsiteX4598" fmla="*/ 6485583 w 9164601"/>
                <a:gd name="connsiteY4598" fmla="*/ 438711 h 2318589"/>
                <a:gd name="connsiteX4599" fmla="*/ 6485583 w 9164601"/>
                <a:gd name="connsiteY4599" fmla="*/ 438711 h 2318589"/>
                <a:gd name="connsiteX4600" fmla="*/ 6485583 w 9164601"/>
                <a:gd name="connsiteY4600" fmla="*/ 435048 h 2318589"/>
                <a:gd name="connsiteX4601" fmla="*/ 6473376 w 9164601"/>
                <a:gd name="connsiteY4601" fmla="*/ 436269 h 2318589"/>
                <a:gd name="connsiteX4602" fmla="*/ 6462390 w 9164601"/>
                <a:gd name="connsiteY4602" fmla="*/ 437490 h 2318589"/>
                <a:gd name="connsiteX4603" fmla="*/ 6458728 w 9164601"/>
                <a:gd name="connsiteY4603" fmla="*/ 441152 h 2318589"/>
                <a:gd name="connsiteX4604" fmla="*/ 6453845 w 9164601"/>
                <a:gd name="connsiteY4604" fmla="*/ 443593 h 2318589"/>
                <a:gd name="connsiteX4605" fmla="*/ 6448962 w 9164601"/>
                <a:gd name="connsiteY4605" fmla="*/ 443593 h 2318589"/>
                <a:gd name="connsiteX4606" fmla="*/ 6442858 w 9164601"/>
                <a:gd name="connsiteY4606" fmla="*/ 446035 h 2318589"/>
                <a:gd name="connsiteX4607" fmla="*/ 6436755 w 9164601"/>
                <a:gd name="connsiteY4607" fmla="*/ 448476 h 2318589"/>
                <a:gd name="connsiteX4608" fmla="*/ 6431872 w 9164601"/>
                <a:gd name="connsiteY4608" fmla="*/ 447255 h 2318589"/>
                <a:gd name="connsiteX4609" fmla="*/ 6424548 w 9164601"/>
                <a:gd name="connsiteY4609" fmla="*/ 453359 h 2318589"/>
                <a:gd name="connsiteX4610" fmla="*/ 6420886 w 9164601"/>
                <a:gd name="connsiteY4610" fmla="*/ 449697 h 2318589"/>
                <a:gd name="connsiteX4611" fmla="*/ 6412341 w 9164601"/>
                <a:gd name="connsiteY4611" fmla="*/ 453359 h 2318589"/>
                <a:gd name="connsiteX4612" fmla="*/ 6405017 w 9164601"/>
                <a:gd name="connsiteY4612" fmla="*/ 452138 h 2318589"/>
                <a:gd name="connsiteX4613" fmla="*/ 6414782 w 9164601"/>
                <a:gd name="connsiteY4613" fmla="*/ 438711 h 2318589"/>
                <a:gd name="connsiteX4614" fmla="*/ 6425769 w 9164601"/>
                <a:gd name="connsiteY4614" fmla="*/ 430166 h 2318589"/>
                <a:gd name="connsiteX4615" fmla="*/ 6444079 w 9164601"/>
                <a:gd name="connsiteY4615" fmla="*/ 421620 h 2318589"/>
                <a:gd name="connsiteX4616" fmla="*/ 6459948 w 9164601"/>
                <a:gd name="connsiteY4616" fmla="*/ 415517 h 2318589"/>
                <a:gd name="connsiteX4617" fmla="*/ 6467272 w 9164601"/>
                <a:gd name="connsiteY4617" fmla="*/ 414297 h 2318589"/>
                <a:gd name="connsiteX4618" fmla="*/ 6472155 w 9164601"/>
                <a:gd name="connsiteY4618" fmla="*/ 410634 h 2318589"/>
                <a:gd name="connsiteX4619" fmla="*/ 6473376 w 9164601"/>
                <a:gd name="connsiteY4619" fmla="*/ 404531 h 2318589"/>
                <a:gd name="connsiteX4620" fmla="*/ 6461169 w 9164601"/>
                <a:gd name="connsiteY4620" fmla="*/ 404531 h 2318589"/>
                <a:gd name="connsiteX4621" fmla="*/ 6450183 w 9164601"/>
                <a:gd name="connsiteY4621" fmla="*/ 404531 h 2318589"/>
                <a:gd name="connsiteX4622" fmla="*/ 6446521 w 9164601"/>
                <a:gd name="connsiteY4622" fmla="*/ 408193 h 2318589"/>
                <a:gd name="connsiteX4623" fmla="*/ 6441638 w 9164601"/>
                <a:gd name="connsiteY4623" fmla="*/ 410634 h 2318589"/>
                <a:gd name="connsiteX4624" fmla="*/ 6436755 w 9164601"/>
                <a:gd name="connsiteY4624" fmla="*/ 410634 h 2318589"/>
                <a:gd name="connsiteX4625" fmla="*/ 6429431 w 9164601"/>
                <a:gd name="connsiteY4625" fmla="*/ 413076 h 2318589"/>
                <a:gd name="connsiteX4626" fmla="*/ 6422107 w 9164601"/>
                <a:gd name="connsiteY4626" fmla="*/ 415517 h 2318589"/>
                <a:gd name="connsiteX4627" fmla="*/ 6417224 w 9164601"/>
                <a:gd name="connsiteY4627" fmla="*/ 414297 h 2318589"/>
                <a:gd name="connsiteX4628" fmla="*/ 6409900 w 9164601"/>
                <a:gd name="connsiteY4628" fmla="*/ 421620 h 2318589"/>
                <a:gd name="connsiteX4629" fmla="*/ 6406237 w 9164601"/>
                <a:gd name="connsiteY4629" fmla="*/ 417959 h 2318589"/>
                <a:gd name="connsiteX4630" fmla="*/ 6397693 w 9164601"/>
                <a:gd name="connsiteY4630" fmla="*/ 421620 h 2318589"/>
                <a:gd name="connsiteX4631" fmla="*/ 6390368 w 9164601"/>
                <a:gd name="connsiteY4631" fmla="*/ 420400 h 2318589"/>
                <a:gd name="connsiteX4632" fmla="*/ 6383044 w 9164601"/>
                <a:gd name="connsiteY4632" fmla="*/ 419179 h 2318589"/>
                <a:gd name="connsiteX4633" fmla="*/ 6378161 w 9164601"/>
                <a:gd name="connsiteY4633" fmla="*/ 422841 h 2318589"/>
                <a:gd name="connsiteX4634" fmla="*/ 6375720 w 9164601"/>
                <a:gd name="connsiteY4634" fmla="*/ 421620 h 2318589"/>
                <a:gd name="connsiteX4635" fmla="*/ 6379382 w 9164601"/>
                <a:gd name="connsiteY4635" fmla="*/ 416738 h 2318589"/>
                <a:gd name="connsiteX4636" fmla="*/ 6386706 w 9164601"/>
                <a:gd name="connsiteY4636" fmla="*/ 411855 h 2318589"/>
                <a:gd name="connsiteX4637" fmla="*/ 6387927 w 9164601"/>
                <a:gd name="connsiteY4637" fmla="*/ 411855 h 2318589"/>
                <a:gd name="connsiteX4638" fmla="*/ 6391589 w 9164601"/>
                <a:gd name="connsiteY4638" fmla="*/ 409413 h 2318589"/>
                <a:gd name="connsiteX4639" fmla="*/ 6400134 w 9164601"/>
                <a:gd name="connsiteY4639" fmla="*/ 408193 h 2318589"/>
                <a:gd name="connsiteX4640" fmla="*/ 6412341 w 9164601"/>
                <a:gd name="connsiteY4640" fmla="*/ 406972 h 2318589"/>
                <a:gd name="connsiteX4641" fmla="*/ 6417224 w 9164601"/>
                <a:gd name="connsiteY4641" fmla="*/ 408193 h 2318589"/>
                <a:gd name="connsiteX4642" fmla="*/ 6420886 w 9164601"/>
                <a:gd name="connsiteY4642" fmla="*/ 406972 h 2318589"/>
                <a:gd name="connsiteX4643" fmla="*/ 6423327 w 9164601"/>
                <a:gd name="connsiteY4643" fmla="*/ 403310 h 2318589"/>
                <a:gd name="connsiteX4644" fmla="*/ 6416003 w 9164601"/>
                <a:gd name="connsiteY4644" fmla="*/ 399648 h 2318589"/>
                <a:gd name="connsiteX4645" fmla="*/ 6407458 w 9164601"/>
                <a:gd name="connsiteY4645" fmla="*/ 397206 h 2318589"/>
                <a:gd name="connsiteX4646" fmla="*/ 6403796 w 9164601"/>
                <a:gd name="connsiteY4646" fmla="*/ 398427 h 2318589"/>
                <a:gd name="connsiteX4647" fmla="*/ 6402575 w 9164601"/>
                <a:gd name="connsiteY4647" fmla="*/ 398427 h 2318589"/>
                <a:gd name="connsiteX4648" fmla="*/ 6403796 w 9164601"/>
                <a:gd name="connsiteY4648" fmla="*/ 397206 h 2318589"/>
                <a:gd name="connsiteX4649" fmla="*/ 6416003 w 9164601"/>
                <a:gd name="connsiteY4649" fmla="*/ 389883 h 2318589"/>
                <a:gd name="connsiteX4650" fmla="*/ 6434314 w 9164601"/>
                <a:gd name="connsiteY4650" fmla="*/ 384999 h 2318589"/>
                <a:gd name="connsiteX4651" fmla="*/ 6450183 w 9164601"/>
                <a:gd name="connsiteY4651" fmla="*/ 381338 h 2318589"/>
                <a:gd name="connsiteX4652" fmla="*/ 6457507 w 9164601"/>
                <a:gd name="connsiteY4652" fmla="*/ 380117 h 2318589"/>
                <a:gd name="connsiteX4653" fmla="*/ 6462390 w 9164601"/>
                <a:gd name="connsiteY4653" fmla="*/ 376455 h 2318589"/>
                <a:gd name="connsiteX4654" fmla="*/ 6464831 w 9164601"/>
                <a:gd name="connsiteY4654" fmla="*/ 371572 h 2318589"/>
                <a:gd name="connsiteX4655" fmla="*/ 6453845 w 9164601"/>
                <a:gd name="connsiteY4655" fmla="*/ 370351 h 2318589"/>
                <a:gd name="connsiteX4656" fmla="*/ 6442858 w 9164601"/>
                <a:gd name="connsiteY4656" fmla="*/ 369131 h 2318589"/>
                <a:gd name="connsiteX4657" fmla="*/ 6437976 w 9164601"/>
                <a:gd name="connsiteY4657" fmla="*/ 371572 h 2318589"/>
                <a:gd name="connsiteX4658" fmla="*/ 6433093 w 9164601"/>
                <a:gd name="connsiteY4658" fmla="*/ 372792 h 2318589"/>
                <a:gd name="connsiteX4659" fmla="*/ 6428210 w 9164601"/>
                <a:gd name="connsiteY4659" fmla="*/ 371572 h 2318589"/>
                <a:gd name="connsiteX4660" fmla="*/ 6420886 w 9164601"/>
                <a:gd name="connsiteY4660" fmla="*/ 372792 h 2318589"/>
                <a:gd name="connsiteX4661" fmla="*/ 6413562 w 9164601"/>
                <a:gd name="connsiteY4661" fmla="*/ 374013 h 2318589"/>
                <a:gd name="connsiteX4662" fmla="*/ 6408679 w 9164601"/>
                <a:gd name="connsiteY4662" fmla="*/ 371572 h 2318589"/>
                <a:gd name="connsiteX4663" fmla="*/ 6401355 w 9164601"/>
                <a:gd name="connsiteY4663" fmla="*/ 376455 h 2318589"/>
                <a:gd name="connsiteX4664" fmla="*/ 6398913 w 9164601"/>
                <a:gd name="connsiteY4664" fmla="*/ 372792 h 2318589"/>
                <a:gd name="connsiteX4665" fmla="*/ 6390368 w 9164601"/>
                <a:gd name="connsiteY4665" fmla="*/ 375234 h 2318589"/>
                <a:gd name="connsiteX4666" fmla="*/ 6383044 w 9164601"/>
                <a:gd name="connsiteY4666" fmla="*/ 372792 h 2318589"/>
                <a:gd name="connsiteX4667" fmla="*/ 6375720 w 9164601"/>
                <a:gd name="connsiteY4667" fmla="*/ 370351 h 2318589"/>
                <a:gd name="connsiteX4668" fmla="*/ 6370837 w 9164601"/>
                <a:gd name="connsiteY4668" fmla="*/ 372792 h 2318589"/>
                <a:gd name="connsiteX4669" fmla="*/ 6367175 w 9164601"/>
                <a:gd name="connsiteY4669" fmla="*/ 376455 h 2318589"/>
                <a:gd name="connsiteX4670" fmla="*/ 6352527 w 9164601"/>
                <a:gd name="connsiteY4670" fmla="*/ 377676 h 2318589"/>
                <a:gd name="connsiteX4671" fmla="*/ 6337878 w 9164601"/>
                <a:gd name="connsiteY4671" fmla="*/ 380117 h 2318589"/>
                <a:gd name="connsiteX4672" fmla="*/ 6330554 w 9164601"/>
                <a:gd name="connsiteY4672" fmla="*/ 377676 h 2318589"/>
                <a:gd name="connsiteX4673" fmla="*/ 6322009 w 9164601"/>
                <a:gd name="connsiteY4673" fmla="*/ 375234 h 2318589"/>
                <a:gd name="connsiteX4674" fmla="*/ 6319568 w 9164601"/>
                <a:gd name="connsiteY4674" fmla="*/ 378896 h 2318589"/>
                <a:gd name="connsiteX4675" fmla="*/ 6313464 w 9164601"/>
                <a:gd name="connsiteY4675" fmla="*/ 375234 h 2318589"/>
                <a:gd name="connsiteX4676" fmla="*/ 6312244 w 9164601"/>
                <a:gd name="connsiteY4676" fmla="*/ 374013 h 2318589"/>
                <a:gd name="connsiteX4677" fmla="*/ 6314685 w 9164601"/>
                <a:gd name="connsiteY4677" fmla="*/ 372792 h 2318589"/>
                <a:gd name="connsiteX4678" fmla="*/ 6336658 w 9164601"/>
                <a:gd name="connsiteY4678" fmla="*/ 360586 h 2318589"/>
                <a:gd name="connsiteX4679" fmla="*/ 6348865 w 9164601"/>
                <a:gd name="connsiteY4679" fmla="*/ 355703 h 2318589"/>
                <a:gd name="connsiteX4680" fmla="*/ 6365954 w 9164601"/>
                <a:gd name="connsiteY4680" fmla="*/ 349599 h 2318589"/>
                <a:gd name="connsiteX4681" fmla="*/ 6381823 w 9164601"/>
                <a:gd name="connsiteY4681" fmla="*/ 348379 h 2318589"/>
                <a:gd name="connsiteX4682" fmla="*/ 6395251 w 9164601"/>
                <a:gd name="connsiteY4682" fmla="*/ 333730 h 2318589"/>
                <a:gd name="connsiteX4683" fmla="*/ 6405017 w 9164601"/>
                <a:gd name="connsiteY4683" fmla="*/ 326406 h 2318589"/>
                <a:gd name="connsiteX4684" fmla="*/ 6420886 w 9164601"/>
                <a:gd name="connsiteY4684" fmla="*/ 320302 h 2318589"/>
                <a:gd name="connsiteX4685" fmla="*/ 6434314 w 9164601"/>
                <a:gd name="connsiteY4685" fmla="*/ 316640 h 2318589"/>
                <a:gd name="connsiteX4686" fmla="*/ 6440417 w 9164601"/>
                <a:gd name="connsiteY4686" fmla="*/ 315420 h 2318589"/>
                <a:gd name="connsiteX4687" fmla="*/ 6445300 w 9164601"/>
                <a:gd name="connsiteY4687" fmla="*/ 312978 h 2318589"/>
                <a:gd name="connsiteX4688" fmla="*/ 6446521 w 9164601"/>
                <a:gd name="connsiteY4688" fmla="*/ 308095 h 2318589"/>
                <a:gd name="connsiteX4689" fmla="*/ 6436755 w 9164601"/>
                <a:gd name="connsiteY4689" fmla="*/ 306875 h 2318589"/>
                <a:gd name="connsiteX4690" fmla="*/ 6426989 w 9164601"/>
                <a:gd name="connsiteY4690" fmla="*/ 306875 h 2318589"/>
                <a:gd name="connsiteX4691" fmla="*/ 6423327 w 9164601"/>
                <a:gd name="connsiteY4691" fmla="*/ 309316 h 2318589"/>
                <a:gd name="connsiteX4692" fmla="*/ 6418444 w 9164601"/>
                <a:gd name="connsiteY4692" fmla="*/ 310537 h 2318589"/>
                <a:gd name="connsiteX4693" fmla="*/ 6414782 w 9164601"/>
                <a:gd name="connsiteY4693" fmla="*/ 309316 h 2318589"/>
                <a:gd name="connsiteX4694" fmla="*/ 6408679 w 9164601"/>
                <a:gd name="connsiteY4694" fmla="*/ 310537 h 2318589"/>
                <a:gd name="connsiteX4695" fmla="*/ 6402575 w 9164601"/>
                <a:gd name="connsiteY4695" fmla="*/ 312978 h 2318589"/>
                <a:gd name="connsiteX4696" fmla="*/ 6398913 w 9164601"/>
                <a:gd name="connsiteY4696" fmla="*/ 311758 h 2318589"/>
                <a:gd name="connsiteX4697" fmla="*/ 6391589 w 9164601"/>
                <a:gd name="connsiteY4697" fmla="*/ 316640 h 2318589"/>
                <a:gd name="connsiteX4698" fmla="*/ 6389148 w 9164601"/>
                <a:gd name="connsiteY4698" fmla="*/ 315420 h 2318589"/>
                <a:gd name="connsiteX4699" fmla="*/ 6391589 w 9164601"/>
                <a:gd name="connsiteY4699" fmla="*/ 309316 h 2318589"/>
                <a:gd name="connsiteX4700" fmla="*/ 6400134 w 9164601"/>
                <a:gd name="connsiteY4700" fmla="*/ 299551 h 2318589"/>
                <a:gd name="connsiteX4701" fmla="*/ 6407458 w 9164601"/>
                <a:gd name="connsiteY4701" fmla="*/ 294668 h 2318589"/>
                <a:gd name="connsiteX4702" fmla="*/ 6414782 w 9164601"/>
                <a:gd name="connsiteY4702" fmla="*/ 288564 h 2318589"/>
                <a:gd name="connsiteX4703" fmla="*/ 6426989 w 9164601"/>
                <a:gd name="connsiteY4703" fmla="*/ 277578 h 2318589"/>
                <a:gd name="connsiteX4704" fmla="*/ 6431872 w 9164601"/>
                <a:gd name="connsiteY4704" fmla="*/ 272695 h 2318589"/>
                <a:gd name="connsiteX4705" fmla="*/ 6434314 w 9164601"/>
                <a:gd name="connsiteY4705" fmla="*/ 266592 h 2318589"/>
                <a:gd name="connsiteX4706" fmla="*/ 6433093 w 9164601"/>
                <a:gd name="connsiteY4706" fmla="*/ 261709 h 2318589"/>
                <a:gd name="connsiteX4707" fmla="*/ 6424548 w 9164601"/>
                <a:gd name="connsiteY4707" fmla="*/ 267812 h 2318589"/>
                <a:gd name="connsiteX4708" fmla="*/ 6416003 w 9164601"/>
                <a:gd name="connsiteY4708" fmla="*/ 272695 h 2318589"/>
                <a:gd name="connsiteX4709" fmla="*/ 6413562 w 9164601"/>
                <a:gd name="connsiteY4709" fmla="*/ 276357 h 2318589"/>
                <a:gd name="connsiteX4710" fmla="*/ 6409900 w 9164601"/>
                <a:gd name="connsiteY4710" fmla="*/ 280019 h 2318589"/>
                <a:gd name="connsiteX4711" fmla="*/ 6406237 w 9164601"/>
                <a:gd name="connsiteY4711" fmla="*/ 281240 h 2318589"/>
                <a:gd name="connsiteX4712" fmla="*/ 6401355 w 9164601"/>
                <a:gd name="connsiteY4712" fmla="*/ 284902 h 2318589"/>
                <a:gd name="connsiteX4713" fmla="*/ 6396472 w 9164601"/>
                <a:gd name="connsiteY4713" fmla="*/ 288564 h 2318589"/>
                <a:gd name="connsiteX4714" fmla="*/ 6392810 w 9164601"/>
                <a:gd name="connsiteY4714" fmla="*/ 287344 h 2318589"/>
                <a:gd name="connsiteX4715" fmla="*/ 6387927 w 9164601"/>
                <a:gd name="connsiteY4715" fmla="*/ 293447 h 2318589"/>
                <a:gd name="connsiteX4716" fmla="*/ 6385486 w 9164601"/>
                <a:gd name="connsiteY4716" fmla="*/ 291006 h 2318589"/>
                <a:gd name="connsiteX4717" fmla="*/ 6378161 w 9164601"/>
                <a:gd name="connsiteY4717" fmla="*/ 294668 h 2318589"/>
                <a:gd name="connsiteX4718" fmla="*/ 6372058 w 9164601"/>
                <a:gd name="connsiteY4718" fmla="*/ 293447 h 2318589"/>
                <a:gd name="connsiteX4719" fmla="*/ 6372058 w 9164601"/>
                <a:gd name="connsiteY4719" fmla="*/ 292226 h 2318589"/>
                <a:gd name="connsiteX4720" fmla="*/ 6375720 w 9164601"/>
                <a:gd name="connsiteY4720" fmla="*/ 291006 h 2318589"/>
                <a:gd name="connsiteX4721" fmla="*/ 6386706 w 9164601"/>
                <a:gd name="connsiteY4721" fmla="*/ 275137 h 2318589"/>
                <a:gd name="connsiteX4722" fmla="*/ 6394030 w 9164601"/>
                <a:gd name="connsiteY4722" fmla="*/ 266592 h 2318589"/>
                <a:gd name="connsiteX4723" fmla="*/ 6407458 w 9164601"/>
                <a:gd name="connsiteY4723" fmla="*/ 258047 h 2318589"/>
                <a:gd name="connsiteX4724" fmla="*/ 6419665 w 9164601"/>
                <a:gd name="connsiteY4724" fmla="*/ 250723 h 2318589"/>
                <a:gd name="connsiteX4725" fmla="*/ 6424548 w 9164601"/>
                <a:gd name="connsiteY4725" fmla="*/ 248281 h 2318589"/>
                <a:gd name="connsiteX4726" fmla="*/ 6428210 w 9164601"/>
                <a:gd name="connsiteY4726" fmla="*/ 244619 h 2318589"/>
                <a:gd name="connsiteX4727" fmla="*/ 6428210 w 9164601"/>
                <a:gd name="connsiteY4727" fmla="*/ 239736 h 2318589"/>
                <a:gd name="connsiteX4728" fmla="*/ 6418444 w 9164601"/>
                <a:gd name="connsiteY4728" fmla="*/ 242178 h 2318589"/>
                <a:gd name="connsiteX4729" fmla="*/ 6409900 w 9164601"/>
                <a:gd name="connsiteY4729" fmla="*/ 244619 h 2318589"/>
                <a:gd name="connsiteX4730" fmla="*/ 6407458 w 9164601"/>
                <a:gd name="connsiteY4730" fmla="*/ 248281 h 2318589"/>
                <a:gd name="connsiteX4731" fmla="*/ 6403796 w 9164601"/>
                <a:gd name="connsiteY4731" fmla="*/ 250723 h 2318589"/>
                <a:gd name="connsiteX4732" fmla="*/ 6400134 w 9164601"/>
                <a:gd name="connsiteY4732" fmla="*/ 250723 h 2318589"/>
                <a:gd name="connsiteX4733" fmla="*/ 6395251 w 9164601"/>
                <a:gd name="connsiteY4733" fmla="*/ 253164 h 2318589"/>
                <a:gd name="connsiteX4734" fmla="*/ 6390368 w 9164601"/>
                <a:gd name="connsiteY4734" fmla="*/ 256826 h 2318589"/>
                <a:gd name="connsiteX4735" fmla="*/ 6386706 w 9164601"/>
                <a:gd name="connsiteY4735" fmla="*/ 255605 h 2318589"/>
                <a:gd name="connsiteX4736" fmla="*/ 6381823 w 9164601"/>
                <a:gd name="connsiteY4736" fmla="*/ 261709 h 2318589"/>
                <a:gd name="connsiteX4737" fmla="*/ 6379382 w 9164601"/>
                <a:gd name="connsiteY4737" fmla="*/ 259267 h 2318589"/>
                <a:gd name="connsiteX4738" fmla="*/ 6381823 w 9164601"/>
                <a:gd name="connsiteY4738" fmla="*/ 254385 h 2318589"/>
                <a:gd name="connsiteX4739" fmla="*/ 6390368 w 9164601"/>
                <a:gd name="connsiteY4739" fmla="*/ 247060 h 2318589"/>
                <a:gd name="connsiteX4740" fmla="*/ 6396472 w 9164601"/>
                <a:gd name="connsiteY4740" fmla="*/ 243398 h 2318589"/>
                <a:gd name="connsiteX4741" fmla="*/ 6403796 w 9164601"/>
                <a:gd name="connsiteY4741" fmla="*/ 239736 h 2318589"/>
                <a:gd name="connsiteX4742" fmla="*/ 6409900 w 9164601"/>
                <a:gd name="connsiteY4742" fmla="*/ 232412 h 2318589"/>
                <a:gd name="connsiteX4743" fmla="*/ 6414782 w 9164601"/>
                <a:gd name="connsiteY4743" fmla="*/ 229971 h 2318589"/>
                <a:gd name="connsiteX4744" fmla="*/ 6419665 w 9164601"/>
                <a:gd name="connsiteY4744" fmla="*/ 225088 h 2318589"/>
                <a:gd name="connsiteX4745" fmla="*/ 6422107 w 9164601"/>
                <a:gd name="connsiteY4745" fmla="*/ 218984 h 2318589"/>
                <a:gd name="connsiteX4746" fmla="*/ 6420886 w 9164601"/>
                <a:gd name="connsiteY4746" fmla="*/ 214102 h 2318589"/>
                <a:gd name="connsiteX4747" fmla="*/ 6413562 w 9164601"/>
                <a:gd name="connsiteY4747" fmla="*/ 221426 h 2318589"/>
                <a:gd name="connsiteX4748" fmla="*/ 6406237 w 9164601"/>
                <a:gd name="connsiteY4748" fmla="*/ 226309 h 2318589"/>
                <a:gd name="connsiteX4749" fmla="*/ 6403796 w 9164601"/>
                <a:gd name="connsiteY4749" fmla="*/ 229971 h 2318589"/>
                <a:gd name="connsiteX4750" fmla="*/ 6400134 w 9164601"/>
                <a:gd name="connsiteY4750" fmla="*/ 232412 h 2318589"/>
                <a:gd name="connsiteX4751" fmla="*/ 6396472 w 9164601"/>
                <a:gd name="connsiteY4751" fmla="*/ 232412 h 2318589"/>
                <a:gd name="connsiteX4752" fmla="*/ 6391589 w 9164601"/>
                <a:gd name="connsiteY4752" fmla="*/ 234853 h 2318589"/>
                <a:gd name="connsiteX4753" fmla="*/ 6386706 w 9164601"/>
                <a:gd name="connsiteY4753" fmla="*/ 237295 h 2318589"/>
                <a:gd name="connsiteX4754" fmla="*/ 6383044 w 9164601"/>
                <a:gd name="connsiteY4754" fmla="*/ 236074 h 2318589"/>
                <a:gd name="connsiteX4755" fmla="*/ 6378161 w 9164601"/>
                <a:gd name="connsiteY4755" fmla="*/ 240957 h 2318589"/>
                <a:gd name="connsiteX4756" fmla="*/ 6375720 w 9164601"/>
                <a:gd name="connsiteY4756" fmla="*/ 238516 h 2318589"/>
                <a:gd name="connsiteX4757" fmla="*/ 6369616 w 9164601"/>
                <a:gd name="connsiteY4757" fmla="*/ 242178 h 2318589"/>
                <a:gd name="connsiteX4758" fmla="*/ 6363513 w 9164601"/>
                <a:gd name="connsiteY4758" fmla="*/ 240957 h 2318589"/>
                <a:gd name="connsiteX4759" fmla="*/ 6357409 w 9164601"/>
                <a:gd name="connsiteY4759" fmla="*/ 239736 h 2318589"/>
                <a:gd name="connsiteX4760" fmla="*/ 6353747 w 9164601"/>
                <a:gd name="connsiteY4760" fmla="*/ 242178 h 2318589"/>
                <a:gd name="connsiteX4761" fmla="*/ 6351306 w 9164601"/>
                <a:gd name="connsiteY4761" fmla="*/ 244619 h 2318589"/>
                <a:gd name="connsiteX4762" fmla="*/ 6340320 w 9164601"/>
                <a:gd name="connsiteY4762" fmla="*/ 248281 h 2318589"/>
                <a:gd name="connsiteX4763" fmla="*/ 6329333 w 9164601"/>
                <a:gd name="connsiteY4763" fmla="*/ 253164 h 2318589"/>
                <a:gd name="connsiteX4764" fmla="*/ 6323230 w 9164601"/>
                <a:gd name="connsiteY4764" fmla="*/ 253164 h 2318589"/>
                <a:gd name="connsiteX4765" fmla="*/ 6322009 w 9164601"/>
                <a:gd name="connsiteY4765" fmla="*/ 250723 h 2318589"/>
                <a:gd name="connsiteX4766" fmla="*/ 6337878 w 9164601"/>
                <a:gd name="connsiteY4766" fmla="*/ 238516 h 2318589"/>
                <a:gd name="connsiteX4767" fmla="*/ 6350085 w 9164601"/>
                <a:gd name="connsiteY4767" fmla="*/ 232412 h 2318589"/>
                <a:gd name="connsiteX4768" fmla="*/ 6367175 w 9164601"/>
                <a:gd name="connsiteY4768" fmla="*/ 223867 h 2318589"/>
                <a:gd name="connsiteX4769" fmla="*/ 6384265 w 9164601"/>
                <a:gd name="connsiteY4769" fmla="*/ 218984 h 2318589"/>
                <a:gd name="connsiteX4770" fmla="*/ 6395251 w 9164601"/>
                <a:gd name="connsiteY4770" fmla="*/ 200674 h 2318589"/>
                <a:gd name="connsiteX4771" fmla="*/ 6403796 w 9164601"/>
                <a:gd name="connsiteY4771" fmla="*/ 190908 h 2318589"/>
                <a:gd name="connsiteX4772" fmla="*/ 6411120 w 9164601"/>
                <a:gd name="connsiteY4772" fmla="*/ 184805 h 2318589"/>
                <a:gd name="connsiteX4773" fmla="*/ 6418444 w 9164601"/>
                <a:gd name="connsiteY4773" fmla="*/ 177481 h 2318589"/>
                <a:gd name="connsiteX4774" fmla="*/ 6420886 w 9164601"/>
                <a:gd name="connsiteY4774" fmla="*/ 171377 h 2318589"/>
                <a:gd name="connsiteX4775" fmla="*/ 6422107 w 9164601"/>
                <a:gd name="connsiteY4775" fmla="*/ 171377 h 2318589"/>
                <a:gd name="connsiteX4776" fmla="*/ 6425769 w 9164601"/>
                <a:gd name="connsiteY4776" fmla="*/ 168936 h 2318589"/>
                <a:gd name="connsiteX4777" fmla="*/ 6426989 w 9164601"/>
                <a:gd name="connsiteY4777" fmla="*/ 165274 h 2318589"/>
                <a:gd name="connsiteX4778" fmla="*/ 6424548 w 9164601"/>
                <a:gd name="connsiteY4778" fmla="*/ 165274 h 2318589"/>
                <a:gd name="connsiteX4779" fmla="*/ 6428210 w 9164601"/>
                <a:gd name="connsiteY4779" fmla="*/ 160391 h 2318589"/>
                <a:gd name="connsiteX4780" fmla="*/ 6431872 w 9164601"/>
                <a:gd name="connsiteY4780" fmla="*/ 151846 h 2318589"/>
                <a:gd name="connsiteX4781" fmla="*/ 6430651 w 9164601"/>
                <a:gd name="connsiteY4781" fmla="*/ 143301 h 2318589"/>
                <a:gd name="connsiteX4782" fmla="*/ 6426989 w 9164601"/>
                <a:gd name="connsiteY4782" fmla="*/ 138418 h 2318589"/>
                <a:gd name="connsiteX4783" fmla="*/ 6426989 w 9164601"/>
                <a:gd name="connsiteY4783" fmla="*/ 148184 h 2318589"/>
                <a:gd name="connsiteX4784" fmla="*/ 6422107 w 9164601"/>
                <a:gd name="connsiteY4784" fmla="*/ 150625 h 2318589"/>
                <a:gd name="connsiteX4785" fmla="*/ 6416003 w 9164601"/>
                <a:gd name="connsiteY4785" fmla="*/ 159170 h 2318589"/>
                <a:gd name="connsiteX4786" fmla="*/ 6416003 w 9164601"/>
                <a:gd name="connsiteY4786" fmla="*/ 160391 h 2318589"/>
                <a:gd name="connsiteX4787" fmla="*/ 6409900 w 9164601"/>
                <a:gd name="connsiteY4787" fmla="*/ 161611 h 2318589"/>
                <a:gd name="connsiteX4788" fmla="*/ 6406237 w 9164601"/>
                <a:gd name="connsiteY4788" fmla="*/ 164053 h 2318589"/>
                <a:gd name="connsiteX4789" fmla="*/ 6402575 w 9164601"/>
                <a:gd name="connsiteY4789" fmla="*/ 165274 h 2318589"/>
                <a:gd name="connsiteX4790" fmla="*/ 6398913 w 9164601"/>
                <a:gd name="connsiteY4790" fmla="*/ 165274 h 2318589"/>
                <a:gd name="connsiteX4791" fmla="*/ 6394030 w 9164601"/>
                <a:gd name="connsiteY4791" fmla="*/ 167715 h 2318589"/>
                <a:gd name="connsiteX4792" fmla="*/ 6389148 w 9164601"/>
                <a:gd name="connsiteY4792" fmla="*/ 170156 h 2318589"/>
                <a:gd name="connsiteX4793" fmla="*/ 6385486 w 9164601"/>
                <a:gd name="connsiteY4793" fmla="*/ 168936 h 2318589"/>
                <a:gd name="connsiteX4794" fmla="*/ 6380603 w 9164601"/>
                <a:gd name="connsiteY4794" fmla="*/ 175039 h 2318589"/>
                <a:gd name="connsiteX4795" fmla="*/ 6378161 w 9164601"/>
                <a:gd name="connsiteY4795" fmla="*/ 172598 h 2318589"/>
                <a:gd name="connsiteX4796" fmla="*/ 6372058 w 9164601"/>
                <a:gd name="connsiteY4796" fmla="*/ 176260 h 2318589"/>
                <a:gd name="connsiteX4797" fmla="*/ 6365954 w 9164601"/>
                <a:gd name="connsiteY4797" fmla="*/ 176260 h 2318589"/>
                <a:gd name="connsiteX4798" fmla="*/ 6359851 w 9164601"/>
                <a:gd name="connsiteY4798" fmla="*/ 176260 h 2318589"/>
                <a:gd name="connsiteX4799" fmla="*/ 6357409 w 9164601"/>
                <a:gd name="connsiteY4799" fmla="*/ 179922 h 2318589"/>
                <a:gd name="connsiteX4800" fmla="*/ 6354968 w 9164601"/>
                <a:gd name="connsiteY4800" fmla="*/ 183584 h 2318589"/>
                <a:gd name="connsiteX4801" fmla="*/ 6345202 w 9164601"/>
                <a:gd name="connsiteY4801" fmla="*/ 186025 h 2318589"/>
                <a:gd name="connsiteX4802" fmla="*/ 6335437 w 9164601"/>
                <a:gd name="connsiteY4802" fmla="*/ 188467 h 2318589"/>
                <a:gd name="connsiteX4803" fmla="*/ 6329333 w 9164601"/>
                <a:gd name="connsiteY4803" fmla="*/ 187246 h 2318589"/>
                <a:gd name="connsiteX4804" fmla="*/ 6326892 w 9164601"/>
                <a:gd name="connsiteY4804" fmla="*/ 182363 h 2318589"/>
                <a:gd name="connsiteX4805" fmla="*/ 6336658 w 9164601"/>
                <a:gd name="connsiteY4805" fmla="*/ 173818 h 2318589"/>
                <a:gd name="connsiteX4806" fmla="*/ 6346423 w 9164601"/>
                <a:gd name="connsiteY4806" fmla="*/ 168936 h 2318589"/>
                <a:gd name="connsiteX4807" fmla="*/ 6361072 w 9164601"/>
                <a:gd name="connsiteY4807" fmla="*/ 161611 h 2318589"/>
                <a:gd name="connsiteX4808" fmla="*/ 6375720 w 9164601"/>
                <a:gd name="connsiteY4808" fmla="*/ 157949 h 2318589"/>
                <a:gd name="connsiteX4809" fmla="*/ 6385486 w 9164601"/>
                <a:gd name="connsiteY4809" fmla="*/ 143301 h 2318589"/>
                <a:gd name="connsiteX4810" fmla="*/ 6392810 w 9164601"/>
                <a:gd name="connsiteY4810" fmla="*/ 134756 h 2318589"/>
                <a:gd name="connsiteX4811" fmla="*/ 6406237 w 9164601"/>
                <a:gd name="connsiteY4811" fmla="*/ 126211 h 2318589"/>
                <a:gd name="connsiteX4812" fmla="*/ 6418444 w 9164601"/>
                <a:gd name="connsiteY4812" fmla="*/ 120108 h 2318589"/>
                <a:gd name="connsiteX4813" fmla="*/ 6423327 w 9164601"/>
                <a:gd name="connsiteY4813" fmla="*/ 117666 h 2318589"/>
                <a:gd name="connsiteX4814" fmla="*/ 6426989 w 9164601"/>
                <a:gd name="connsiteY4814" fmla="*/ 114004 h 2318589"/>
                <a:gd name="connsiteX4815" fmla="*/ 6428210 w 9164601"/>
                <a:gd name="connsiteY4815" fmla="*/ 109121 h 2318589"/>
                <a:gd name="connsiteX4816" fmla="*/ 6419665 w 9164601"/>
                <a:gd name="connsiteY4816" fmla="*/ 110342 h 2318589"/>
                <a:gd name="connsiteX4817" fmla="*/ 6411120 w 9164601"/>
                <a:gd name="connsiteY4817" fmla="*/ 111563 h 2318589"/>
                <a:gd name="connsiteX4818" fmla="*/ 6408679 w 9164601"/>
                <a:gd name="connsiteY4818" fmla="*/ 114004 h 2318589"/>
                <a:gd name="connsiteX4819" fmla="*/ 6405017 w 9164601"/>
                <a:gd name="connsiteY4819" fmla="*/ 116445 h 2318589"/>
                <a:gd name="connsiteX4820" fmla="*/ 6401355 w 9164601"/>
                <a:gd name="connsiteY4820" fmla="*/ 116445 h 2318589"/>
                <a:gd name="connsiteX4821" fmla="*/ 6396472 w 9164601"/>
                <a:gd name="connsiteY4821" fmla="*/ 118887 h 2318589"/>
                <a:gd name="connsiteX4822" fmla="*/ 6391589 w 9164601"/>
                <a:gd name="connsiteY4822" fmla="*/ 121328 h 2318589"/>
                <a:gd name="connsiteX4823" fmla="*/ 6387927 w 9164601"/>
                <a:gd name="connsiteY4823" fmla="*/ 120108 h 2318589"/>
                <a:gd name="connsiteX4824" fmla="*/ 6383044 w 9164601"/>
                <a:gd name="connsiteY4824" fmla="*/ 126211 h 2318589"/>
                <a:gd name="connsiteX4825" fmla="*/ 6380603 w 9164601"/>
                <a:gd name="connsiteY4825" fmla="*/ 123770 h 2318589"/>
                <a:gd name="connsiteX4826" fmla="*/ 6374499 w 9164601"/>
                <a:gd name="connsiteY4826" fmla="*/ 127432 h 2318589"/>
                <a:gd name="connsiteX4827" fmla="*/ 6368396 w 9164601"/>
                <a:gd name="connsiteY4827" fmla="*/ 127432 h 2318589"/>
                <a:gd name="connsiteX4828" fmla="*/ 6362292 w 9164601"/>
                <a:gd name="connsiteY4828" fmla="*/ 127432 h 2318589"/>
                <a:gd name="connsiteX4829" fmla="*/ 6358630 w 9164601"/>
                <a:gd name="connsiteY4829" fmla="*/ 131094 h 2318589"/>
                <a:gd name="connsiteX4830" fmla="*/ 6356189 w 9164601"/>
                <a:gd name="connsiteY4830" fmla="*/ 134756 h 2318589"/>
                <a:gd name="connsiteX4831" fmla="*/ 6345202 w 9164601"/>
                <a:gd name="connsiteY4831" fmla="*/ 139639 h 2318589"/>
                <a:gd name="connsiteX4832" fmla="*/ 6334216 w 9164601"/>
                <a:gd name="connsiteY4832" fmla="*/ 144522 h 2318589"/>
                <a:gd name="connsiteX4833" fmla="*/ 6328113 w 9164601"/>
                <a:gd name="connsiteY4833" fmla="*/ 144522 h 2318589"/>
                <a:gd name="connsiteX4834" fmla="*/ 6326892 w 9164601"/>
                <a:gd name="connsiteY4834" fmla="*/ 143301 h 2318589"/>
                <a:gd name="connsiteX4835" fmla="*/ 6334216 w 9164601"/>
                <a:gd name="connsiteY4835" fmla="*/ 135977 h 2318589"/>
                <a:gd name="connsiteX4836" fmla="*/ 6343982 w 9164601"/>
                <a:gd name="connsiteY4836" fmla="*/ 129873 h 2318589"/>
                <a:gd name="connsiteX4837" fmla="*/ 6357409 w 9164601"/>
                <a:gd name="connsiteY4837" fmla="*/ 120108 h 2318589"/>
                <a:gd name="connsiteX4838" fmla="*/ 6370837 w 9164601"/>
                <a:gd name="connsiteY4838" fmla="*/ 114004 h 2318589"/>
                <a:gd name="connsiteX4839" fmla="*/ 6376941 w 9164601"/>
                <a:gd name="connsiteY4839" fmla="*/ 96914 h 2318589"/>
                <a:gd name="connsiteX4840" fmla="*/ 6381823 w 9164601"/>
                <a:gd name="connsiteY4840" fmla="*/ 87149 h 2318589"/>
                <a:gd name="connsiteX4841" fmla="*/ 6390368 w 9164601"/>
                <a:gd name="connsiteY4841" fmla="*/ 74942 h 2318589"/>
                <a:gd name="connsiteX4842" fmla="*/ 6397693 w 9164601"/>
                <a:gd name="connsiteY4842" fmla="*/ 63955 h 2318589"/>
                <a:gd name="connsiteX4843" fmla="*/ 6401355 w 9164601"/>
                <a:gd name="connsiteY4843" fmla="*/ 59073 h 2318589"/>
                <a:gd name="connsiteX4844" fmla="*/ 6402575 w 9164601"/>
                <a:gd name="connsiteY4844" fmla="*/ 54190 h 2318589"/>
                <a:gd name="connsiteX4845" fmla="*/ 6401355 w 9164601"/>
                <a:gd name="connsiteY4845" fmla="*/ 50528 h 2318589"/>
                <a:gd name="connsiteX4846" fmla="*/ 6394030 w 9164601"/>
                <a:gd name="connsiteY4846" fmla="*/ 56631 h 2318589"/>
                <a:gd name="connsiteX4847" fmla="*/ 6386706 w 9164601"/>
                <a:gd name="connsiteY4847" fmla="*/ 62735 h 2318589"/>
                <a:gd name="connsiteX4848" fmla="*/ 6385486 w 9164601"/>
                <a:gd name="connsiteY4848" fmla="*/ 66397 h 2318589"/>
                <a:gd name="connsiteX4849" fmla="*/ 6383044 w 9164601"/>
                <a:gd name="connsiteY4849" fmla="*/ 70059 h 2318589"/>
                <a:gd name="connsiteX4850" fmla="*/ 6379382 w 9164601"/>
                <a:gd name="connsiteY4850" fmla="*/ 71280 h 2318589"/>
                <a:gd name="connsiteX4851" fmla="*/ 6375720 w 9164601"/>
                <a:gd name="connsiteY4851" fmla="*/ 74942 h 2318589"/>
                <a:gd name="connsiteX4852" fmla="*/ 6372058 w 9164601"/>
                <a:gd name="connsiteY4852" fmla="*/ 78604 h 2318589"/>
                <a:gd name="connsiteX4853" fmla="*/ 6368396 w 9164601"/>
                <a:gd name="connsiteY4853" fmla="*/ 79824 h 2318589"/>
                <a:gd name="connsiteX4854" fmla="*/ 6365954 w 9164601"/>
                <a:gd name="connsiteY4854" fmla="*/ 87149 h 2318589"/>
                <a:gd name="connsiteX4855" fmla="*/ 6362292 w 9164601"/>
                <a:gd name="connsiteY4855" fmla="*/ 85928 h 2318589"/>
                <a:gd name="connsiteX4856" fmla="*/ 6357409 w 9164601"/>
                <a:gd name="connsiteY4856" fmla="*/ 90811 h 2318589"/>
                <a:gd name="connsiteX4857" fmla="*/ 6352527 w 9164601"/>
                <a:gd name="connsiteY4857" fmla="*/ 92031 h 2318589"/>
                <a:gd name="connsiteX4858" fmla="*/ 6347644 w 9164601"/>
                <a:gd name="connsiteY4858" fmla="*/ 93252 h 2318589"/>
                <a:gd name="connsiteX4859" fmla="*/ 6345202 w 9164601"/>
                <a:gd name="connsiteY4859" fmla="*/ 96914 h 2318589"/>
                <a:gd name="connsiteX4860" fmla="*/ 6343982 w 9164601"/>
                <a:gd name="connsiteY4860" fmla="*/ 100576 h 2318589"/>
                <a:gd name="connsiteX4861" fmla="*/ 6335437 w 9164601"/>
                <a:gd name="connsiteY4861" fmla="*/ 105459 h 2318589"/>
                <a:gd name="connsiteX4862" fmla="*/ 6330554 w 9164601"/>
                <a:gd name="connsiteY4862" fmla="*/ 112783 h 2318589"/>
                <a:gd name="connsiteX4863" fmla="*/ 6326892 w 9164601"/>
                <a:gd name="connsiteY4863" fmla="*/ 111563 h 2318589"/>
                <a:gd name="connsiteX4864" fmla="*/ 6320788 w 9164601"/>
                <a:gd name="connsiteY4864" fmla="*/ 112783 h 2318589"/>
                <a:gd name="connsiteX4865" fmla="*/ 6319568 w 9164601"/>
                <a:gd name="connsiteY4865" fmla="*/ 111563 h 2318589"/>
                <a:gd name="connsiteX4866" fmla="*/ 6322009 w 9164601"/>
                <a:gd name="connsiteY4866" fmla="*/ 107901 h 2318589"/>
                <a:gd name="connsiteX4867" fmla="*/ 6328113 w 9164601"/>
                <a:gd name="connsiteY4867" fmla="*/ 100576 h 2318589"/>
                <a:gd name="connsiteX4868" fmla="*/ 6336658 w 9164601"/>
                <a:gd name="connsiteY4868" fmla="*/ 89590 h 2318589"/>
                <a:gd name="connsiteX4869" fmla="*/ 6345202 w 9164601"/>
                <a:gd name="connsiteY4869" fmla="*/ 81045 h 2318589"/>
                <a:gd name="connsiteX4870" fmla="*/ 6346423 w 9164601"/>
                <a:gd name="connsiteY4870" fmla="*/ 66397 h 2318589"/>
                <a:gd name="connsiteX4871" fmla="*/ 6348865 w 9164601"/>
                <a:gd name="connsiteY4871" fmla="*/ 57852 h 2318589"/>
                <a:gd name="connsiteX4872" fmla="*/ 6354968 w 9164601"/>
                <a:gd name="connsiteY4872" fmla="*/ 46866 h 2318589"/>
                <a:gd name="connsiteX4873" fmla="*/ 6361072 w 9164601"/>
                <a:gd name="connsiteY4873" fmla="*/ 37100 h 2318589"/>
                <a:gd name="connsiteX4874" fmla="*/ 6363513 w 9164601"/>
                <a:gd name="connsiteY4874" fmla="*/ 33438 h 2318589"/>
                <a:gd name="connsiteX4875" fmla="*/ 6364734 w 9164601"/>
                <a:gd name="connsiteY4875" fmla="*/ 29776 h 2318589"/>
                <a:gd name="connsiteX4876" fmla="*/ 6363513 w 9164601"/>
                <a:gd name="connsiteY4876" fmla="*/ 26114 h 2318589"/>
                <a:gd name="connsiteX4877" fmla="*/ 6357409 w 9164601"/>
                <a:gd name="connsiteY4877" fmla="*/ 30996 h 2318589"/>
                <a:gd name="connsiteX4878" fmla="*/ 6352527 w 9164601"/>
                <a:gd name="connsiteY4878" fmla="*/ 35879 h 2318589"/>
                <a:gd name="connsiteX4879" fmla="*/ 6351306 w 9164601"/>
                <a:gd name="connsiteY4879" fmla="*/ 39541 h 2318589"/>
                <a:gd name="connsiteX4880" fmla="*/ 6348865 w 9164601"/>
                <a:gd name="connsiteY4880" fmla="*/ 43203 h 2318589"/>
                <a:gd name="connsiteX4881" fmla="*/ 6346423 w 9164601"/>
                <a:gd name="connsiteY4881" fmla="*/ 44424 h 2318589"/>
                <a:gd name="connsiteX4882" fmla="*/ 6343982 w 9164601"/>
                <a:gd name="connsiteY4882" fmla="*/ 48086 h 2318589"/>
                <a:gd name="connsiteX4883" fmla="*/ 6341540 w 9164601"/>
                <a:gd name="connsiteY4883" fmla="*/ 51748 h 2318589"/>
                <a:gd name="connsiteX4884" fmla="*/ 6339099 w 9164601"/>
                <a:gd name="connsiteY4884" fmla="*/ 52969 h 2318589"/>
                <a:gd name="connsiteX4885" fmla="*/ 6337878 w 9164601"/>
                <a:gd name="connsiteY4885" fmla="*/ 59073 h 2318589"/>
                <a:gd name="connsiteX4886" fmla="*/ 6335437 w 9164601"/>
                <a:gd name="connsiteY4886" fmla="*/ 59073 h 2318589"/>
                <a:gd name="connsiteX4887" fmla="*/ 6332995 w 9164601"/>
                <a:gd name="connsiteY4887" fmla="*/ 63955 h 2318589"/>
                <a:gd name="connsiteX4888" fmla="*/ 6329333 w 9164601"/>
                <a:gd name="connsiteY4888" fmla="*/ 66397 h 2318589"/>
                <a:gd name="connsiteX4889" fmla="*/ 6325671 w 9164601"/>
                <a:gd name="connsiteY4889" fmla="*/ 68838 h 2318589"/>
                <a:gd name="connsiteX4890" fmla="*/ 6324451 w 9164601"/>
                <a:gd name="connsiteY4890" fmla="*/ 72500 h 2318589"/>
                <a:gd name="connsiteX4891" fmla="*/ 6323230 w 9164601"/>
                <a:gd name="connsiteY4891" fmla="*/ 76162 h 2318589"/>
                <a:gd name="connsiteX4892" fmla="*/ 6317126 w 9164601"/>
                <a:gd name="connsiteY4892" fmla="*/ 82266 h 2318589"/>
                <a:gd name="connsiteX4893" fmla="*/ 6312244 w 9164601"/>
                <a:gd name="connsiteY4893" fmla="*/ 89590 h 2318589"/>
                <a:gd name="connsiteX4894" fmla="*/ 6308581 w 9164601"/>
                <a:gd name="connsiteY4894" fmla="*/ 92031 h 2318589"/>
                <a:gd name="connsiteX4895" fmla="*/ 6307361 w 9164601"/>
                <a:gd name="connsiteY4895" fmla="*/ 90811 h 2318589"/>
                <a:gd name="connsiteX4896" fmla="*/ 6307361 w 9164601"/>
                <a:gd name="connsiteY4896" fmla="*/ 90811 h 2318589"/>
                <a:gd name="connsiteX4897" fmla="*/ 6313464 w 9164601"/>
                <a:gd name="connsiteY4897" fmla="*/ 76162 h 2318589"/>
                <a:gd name="connsiteX4898" fmla="*/ 6317126 w 9164601"/>
                <a:gd name="connsiteY4898" fmla="*/ 68838 h 2318589"/>
                <a:gd name="connsiteX4899" fmla="*/ 6323230 w 9164601"/>
                <a:gd name="connsiteY4899" fmla="*/ 57852 h 2318589"/>
                <a:gd name="connsiteX4900" fmla="*/ 6330554 w 9164601"/>
                <a:gd name="connsiteY4900" fmla="*/ 49307 h 2318589"/>
                <a:gd name="connsiteX4901" fmla="*/ 6330554 w 9164601"/>
                <a:gd name="connsiteY4901" fmla="*/ 37100 h 2318589"/>
                <a:gd name="connsiteX4902" fmla="*/ 6331775 w 9164601"/>
                <a:gd name="connsiteY4902" fmla="*/ 29776 h 2318589"/>
                <a:gd name="connsiteX4903" fmla="*/ 6335437 w 9164601"/>
                <a:gd name="connsiteY4903" fmla="*/ 20010 h 2318589"/>
                <a:gd name="connsiteX4904" fmla="*/ 6339099 w 9164601"/>
                <a:gd name="connsiteY4904" fmla="*/ 11465 h 2318589"/>
                <a:gd name="connsiteX4905" fmla="*/ 6341540 w 9164601"/>
                <a:gd name="connsiteY4905" fmla="*/ 7803 h 2318589"/>
                <a:gd name="connsiteX4906" fmla="*/ 6341540 w 9164601"/>
                <a:gd name="connsiteY4906" fmla="*/ 4141 h 2318589"/>
                <a:gd name="connsiteX4907" fmla="*/ 6340320 w 9164601"/>
                <a:gd name="connsiteY4907" fmla="*/ 1700 h 2318589"/>
                <a:gd name="connsiteX4908" fmla="*/ 6336658 w 9164601"/>
                <a:gd name="connsiteY4908" fmla="*/ 6582 h 2318589"/>
                <a:gd name="connsiteX4909" fmla="*/ 6332995 w 9164601"/>
                <a:gd name="connsiteY4909" fmla="*/ 11465 h 2318589"/>
                <a:gd name="connsiteX4910" fmla="*/ 6332995 w 9164601"/>
                <a:gd name="connsiteY4910" fmla="*/ 13907 h 2318589"/>
                <a:gd name="connsiteX4911" fmla="*/ 6331775 w 9164601"/>
                <a:gd name="connsiteY4911" fmla="*/ 16348 h 2318589"/>
                <a:gd name="connsiteX4912" fmla="*/ 6329333 w 9164601"/>
                <a:gd name="connsiteY4912" fmla="*/ 18789 h 2318589"/>
                <a:gd name="connsiteX4913" fmla="*/ 6328113 w 9164601"/>
                <a:gd name="connsiteY4913" fmla="*/ 22452 h 2318589"/>
                <a:gd name="connsiteX4914" fmla="*/ 6326892 w 9164601"/>
                <a:gd name="connsiteY4914" fmla="*/ 26114 h 2318589"/>
                <a:gd name="connsiteX4915" fmla="*/ 6324451 w 9164601"/>
                <a:gd name="connsiteY4915" fmla="*/ 27334 h 2318589"/>
                <a:gd name="connsiteX4916" fmla="*/ 6323230 w 9164601"/>
                <a:gd name="connsiteY4916" fmla="*/ 32217 h 2318589"/>
                <a:gd name="connsiteX4917" fmla="*/ 6320788 w 9164601"/>
                <a:gd name="connsiteY4917" fmla="*/ 32217 h 2318589"/>
                <a:gd name="connsiteX4918" fmla="*/ 6318347 w 9164601"/>
                <a:gd name="connsiteY4918" fmla="*/ 37100 h 2318589"/>
                <a:gd name="connsiteX4919" fmla="*/ 6314685 w 9164601"/>
                <a:gd name="connsiteY4919" fmla="*/ 39541 h 2318589"/>
                <a:gd name="connsiteX4920" fmla="*/ 6311023 w 9164601"/>
                <a:gd name="connsiteY4920" fmla="*/ 41983 h 2318589"/>
                <a:gd name="connsiteX4921" fmla="*/ 6311023 w 9164601"/>
                <a:gd name="connsiteY4921" fmla="*/ 45645 h 2318589"/>
                <a:gd name="connsiteX4922" fmla="*/ 6311023 w 9164601"/>
                <a:gd name="connsiteY4922" fmla="*/ 48086 h 2318589"/>
                <a:gd name="connsiteX4923" fmla="*/ 6306140 w 9164601"/>
                <a:gd name="connsiteY4923" fmla="*/ 55410 h 2318589"/>
                <a:gd name="connsiteX4924" fmla="*/ 6302477 w 9164601"/>
                <a:gd name="connsiteY4924" fmla="*/ 62735 h 2318589"/>
                <a:gd name="connsiteX4925" fmla="*/ 6298816 w 9164601"/>
                <a:gd name="connsiteY4925" fmla="*/ 65176 h 2318589"/>
                <a:gd name="connsiteX4926" fmla="*/ 6295154 w 9164601"/>
                <a:gd name="connsiteY4926" fmla="*/ 67617 h 2318589"/>
                <a:gd name="connsiteX4927" fmla="*/ 6295154 w 9164601"/>
                <a:gd name="connsiteY4927" fmla="*/ 70059 h 2318589"/>
                <a:gd name="connsiteX4928" fmla="*/ 6291492 w 9164601"/>
                <a:gd name="connsiteY4928" fmla="*/ 71280 h 2318589"/>
                <a:gd name="connsiteX4929" fmla="*/ 6289050 w 9164601"/>
                <a:gd name="connsiteY4929" fmla="*/ 76162 h 2318589"/>
                <a:gd name="connsiteX4930" fmla="*/ 6286609 w 9164601"/>
                <a:gd name="connsiteY4930" fmla="*/ 76162 h 2318589"/>
                <a:gd name="connsiteX4931" fmla="*/ 6286609 w 9164601"/>
                <a:gd name="connsiteY4931" fmla="*/ 78604 h 2318589"/>
                <a:gd name="connsiteX4932" fmla="*/ 6286609 w 9164601"/>
                <a:gd name="connsiteY4932" fmla="*/ 78604 h 2318589"/>
                <a:gd name="connsiteX4933" fmla="*/ 6285388 w 9164601"/>
                <a:gd name="connsiteY4933" fmla="*/ 11465 h 2318589"/>
                <a:gd name="connsiteX4934" fmla="*/ 6284167 w 9164601"/>
                <a:gd name="connsiteY4934" fmla="*/ 78604 h 2318589"/>
                <a:gd name="connsiteX4935" fmla="*/ 6282947 w 9164601"/>
                <a:gd name="connsiteY4935" fmla="*/ 78604 h 2318589"/>
                <a:gd name="connsiteX4936" fmla="*/ 6282947 w 9164601"/>
                <a:gd name="connsiteY4936" fmla="*/ 76162 h 2318589"/>
                <a:gd name="connsiteX4937" fmla="*/ 6280505 w 9164601"/>
                <a:gd name="connsiteY4937" fmla="*/ 76162 h 2318589"/>
                <a:gd name="connsiteX4938" fmla="*/ 6278063 w 9164601"/>
                <a:gd name="connsiteY4938" fmla="*/ 71280 h 2318589"/>
                <a:gd name="connsiteX4939" fmla="*/ 6274402 w 9164601"/>
                <a:gd name="connsiteY4939" fmla="*/ 70059 h 2318589"/>
                <a:gd name="connsiteX4940" fmla="*/ 6274402 w 9164601"/>
                <a:gd name="connsiteY4940" fmla="*/ 67617 h 2318589"/>
                <a:gd name="connsiteX4941" fmla="*/ 6270740 w 9164601"/>
                <a:gd name="connsiteY4941" fmla="*/ 65176 h 2318589"/>
                <a:gd name="connsiteX4942" fmla="*/ 6267078 w 9164601"/>
                <a:gd name="connsiteY4942" fmla="*/ 62735 h 2318589"/>
                <a:gd name="connsiteX4943" fmla="*/ 6263416 w 9164601"/>
                <a:gd name="connsiteY4943" fmla="*/ 55410 h 2318589"/>
                <a:gd name="connsiteX4944" fmla="*/ 6258533 w 9164601"/>
                <a:gd name="connsiteY4944" fmla="*/ 48086 h 2318589"/>
                <a:gd name="connsiteX4945" fmla="*/ 6258533 w 9164601"/>
                <a:gd name="connsiteY4945" fmla="*/ 45645 h 2318589"/>
                <a:gd name="connsiteX4946" fmla="*/ 6258533 w 9164601"/>
                <a:gd name="connsiteY4946" fmla="*/ 41983 h 2318589"/>
                <a:gd name="connsiteX4947" fmla="*/ 6254871 w 9164601"/>
                <a:gd name="connsiteY4947" fmla="*/ 39541 h 2318589"/>
                <a:gd name="connsiteX4948" fmla="*/ 6251208 w 9164601"/>
                <a:gd name="connsiteY4948" fmla="*/ 37100 h 2318589"/>
                <a:gd name="connsiteX4949" fmla="*/ 6248767 w 9164601"/>
                <a:gd name="connsiteY4949" fmla="*/ 32217 h 2318589"/>
                <a:gd name="connsiteX4950" fmla="*/ 6246326 w 9164601"/>
                <a:gd name="connsiteY4950" fmla="*/ 32217 h 2318589"/>
                <a:gd name="connsiteX4951" fmla="*/ 6245105 w 9164601"/>
                <a:gd name="connsiteY4951" fmla="*/ 27334 h 2318589"/>
                <a:gd name="connsiteX4952" fmla="*/ 6242664 w 9164601"/>
                <a:gd name="connsiteY4952" fmla="*/ 26114 h 2318589"/>
                <a:gd name="connsiteX4953" fmla="*/ 6241443 w 9164601"/>
                <a:gd name="connsiteY4953" fmla="*/ 22452 h 2318589"/>
                <a:gd name="connsiteX4954" fmla="*/ 6240222 w 9164601"/>
                <a:gd name="connsiteY4954" fmla="*/ 18789 h 2318589"/>
                <a:gd name="connsiteX4955" fmla="*/ 6237781 w 9164601"/>
                <a:gd name="connsiteY4955" fmla="*/ 16348 h 2318589"/>
                <a:gd name="connsiteX4956" fmla="*/ 6236560 w 9164601"/>
                <a:gd name="connsiteY4956" fmla="*/ 13907 h 2318589"/>
                <a:gd name="connsiteX4957" fmla="*/ 6236560 w 9164601"/>
                <a:gd name="connsiteY4957" fmla="*/ 11465 h 2318589"/>
                <a:gd name="connsiteX4958" fmla="*/ 6232898 w 9164601"/>
                <a:gd name="connsiteY4958" fmla="*/ 6582 h 2318589"/>
                <a:gd name="connsiteX4959" fmla="*/ 6229236 w 9164601"/>
                <a:gd name="connsiteY4959" fmla="*/ 1700 h 2318589"/>
                <a:gd name="connsiteX4960" fmla="*/ 6228015 w 9164601"/>
                <a:gd name="connsiteY4960" fmla="*/ 4141 h 2318589"/>
                <a:gd name="connsiteX4961" fmla="*/ 6228015 w 9164601"/>
                <a:gd name="connsiteY4961" fmla="*/ 7803 h 2318589"/>
                <a:gd name="connsiteX4962" fmla="*/ 6230457 w 9164601"/>
                <a:gd name="connsiteY4962" fmla="*/ 11465 h 2318589"/>
                <a:gd name="connsiteX4963" fmla="*/ 6234119 w 9164601"/>
                <a:gd name="connsiteY4963" fmla="*/ 20010 h 2318589"/>
                <a:gd name="connsiteX4964" fmla="*/ 6237781 w 9164601"/>
                <a:gd name="connsiteY4964" fmla="*/ 29776 h 2318589"/>
                <a:gd name="connsiteX4965" fmla="*/ 6239001 w 9164601"/>
                <a:gd name="connsiteY4965" fmla="*/ 37100 h 2318589"/>
                <a:gd name="connsiteX4966" fmla="*/ 6239001 w 9164601"/>
                <a:gd name="connsiteY4966" fmla="*/ 49307 h 2318589"/>
                <a:gd name="connsiteX4967" fmla="*/ 6246326 w 9164601"/>
                <a:gd name="connsiteY4967" fmla="*/ 57852 h 2318589"/>
                <a:gd name="connsiteX4968" fmla="*/ 6252429 w 9164601"/>
                <a:gd name="connsiteY4968" fmla="*/ 68838 h 2318589"/>
                <a:gd name="connsiteX4969" fmla="*/ 6256091 w 9164601"/>
                <a:gd name="connsiteY4969" fmla="*/ 76162 h 2318589"/>
                <a:gd name="connsiteX4970" fmla="*/ 6262195 w 9164601"/>
                <a:gd name="connsiteY4970" fmla="*/ 90811 h 2318589"/>
                <a:gd name="connsiteX4971" fmla="*/ 6262195 w 9164601"/>
                <a:gd name="connsiteY4971" fmla="*/ 90811 h 2318589"/>
                <a:gd name="connsiteX4972" fmla="*/ 6260974 w 9164601"/>
                <a:gd name="connsiteY4972" fmla="*/ 92031 h 2318589"/>
                <a:gd name="connsiteX4973" fmla="*/ 6257312 w 9164601"/>
                <a:gd name="connsiteY4973" fmla="*/ 89590 h 2318589"/>
                <a:gd name="connsiteX4974" fmla="*/ 6252429 w 9164601"/>
                <a:gd name="connsiteY4974" fmla="*/ 82266 h 2318589"/>
                <a:gd name="connsiteX4975" fmla="*/ 6246326 w 9164601"/>
                <a:gd name="connsiteY4975" fmla="*/ 76162 h 2318589"/>
                <a:gd name="connsiteX4976" fmla="*/ 6245105 w 9164601"/>
                <a:gd name="connsiteY4976" fmla="*/ 72500 h 2318589"/>
                <a:gd name="connsiteX4977" fmla="*/ 6243884 w 9164601"/>
                <a:gd name="connsiteY4977" fmla="*/ 68838 h 2318589"/>
                <a:gd name="connsiteX4978" fmla="*/ 6240222 w 9164601"/>
                <a:gd name="connsiteY4978" fmla="*/ 66397 h 2318589"/>
                <a:gd name="connsiteX4979" fmla="*/ 6236560 w 9164601"/>
                <a:gd name="connsiteY4979" fmla="*/ 63955 h 2318589"/>
                <a:gd name="connsiteX4980" fmla="*/ 6234119 w 9164601"/>
                <a:gd name="connsiteY4980" fmla="*/ 59073 h 2318589"/>
                <a:gd name="connsiteX4981" fmla="*/ 6231677 w 9164601"/>
                <a:gd name="connsiteY4981" fmla="*/ 59073 h 2318589"/>
                <a:gd name="connsiteX4982" fmla="*/ 6230457 w 9164601"/>
                <a:gd name="connsiteY4982" fmla="*/ 52969 h 2318589"/>
                <a:gd name="connsiteX4983" fmla="*/ 6228015 w 9164601"/>
                <a:gd name="connsiteY4983" fmla="*/ 51748 h 2318589"/>
                <a:gd name="connsiteX4984" fmla="*/ 6225574 w 9164601"/>
                <a:gd name="connsiteY4984" fmla="*/ 48086 h 2318589"/>
                <a:gd name="connsiteX4985" fmla="*/ 6223132 w 9164601"/>
                <a:gd name="connsiteY4985" fmla="*/ 44424 h 2318589"/>
                <a:gd name="connsiteX4986" fmla="*/ 6220691 w 9164601"/>
                <a:gd name="connsiteY4986" fmla="*/ 43203 h 2318589"/>
                <a:gd name="connsiteX4987" fmla="*/ 6218250 w 9164601"/>
                <a:gd name="connsiteY4987" fmla="*/ 39541 h 2318589"/>
                <a:gd name="connsiteX4988" fmla="*/ 6217029 w 9164601"/>
                <a:gd name="connsiteY4988" fmla="*/ 35879 h 2318589"/>
                <a:gd name="connsiteX4989" fmla="*/ 6212146 w 9164601"/>
                <a:gd name="connsiteY4989" fmla="*/ 30996 h 2318589"/>
                <a:gd name="connsiteX4990" fmla="*/ 6206043 w 9164601"/>
                <a:gd name="connsiteY4990" fmla="*/ 26114 h 2318589"/>
                <a:gd name="connsiteX4991" fmla="*/ 6204822 w 9164601"/>
                <a:gd name="connsiteY4991" fmla="*/ 29776 h 2318589"/>
                <a:gd name="connsiteX4992" fmla="*/ 6206043 w 9164601"/>
                <a:gd name="connsiteY4992" fmla="*/ 33438 h 2318589"/>
                <a:gd name="connsiteX4993" fmla="*/ 6208484 w 9164601"/>
                <a:gd name="connsiteY4993" fmla="*/ 37100 h 2318589"/>
                <a:gd name="connsiteX4994" fmla="*/ 6214587 w 9164601"/>
                <a:gd name="connsiteY4994" fmla="*/ 46866 h 2318589"/>
                <a:gd name="connsiteX4995" fmla="*/ 6220691 w 9164601"/>
                <a:gd name="connsiteY4995" fmla="*/ 57852 h 2318589"/>
                <a:gd name="connsiteX4996" fmla="*/ 6223132 w 9164601"/>
                <a:gd name="connsiteY4996" fmla="*/ 66397 h 2318589"/>
                <a:gd name="connsiteX4997" fmla="*/ 6224353 w 9164601"/>
                <a:gd name="connsiteY4997" fmla="*/ 81045 h 2318589"/>
                <a:gd name="connsiteX4998" fmla="*/ 6232898 w 9164601"/>
                <a:gd name="connsiteY4998" fmla="*/ 89590 h 2318589"/>
                <a:gd name="connsiteX4999" fmla="*/ 6241443 w 9164601"/>
                <a:gd name="connsiteY4999" fmla="*/ 100576 h 2318589"/>
                <a:gd name="connsiteX5000" fmla="*/ 6247546 w 9164601"/>
                <a:gd name="connsiteY5000" fmla="*/ 107901 h 2318589"/>
                <a:gd name="connsiteX5001" fmla="*/ 6249988 w 9164601"/>
                <a:gd name="connsiteY5001" fmla="*/ 111563 h 2318589"/>
                <a:gd name="connsiteX5002" fmla="*/ 6248767 w 9164601"/>
                <a:gd name="connsiteY5002" fmla="*/ 112783 h 2318589"/>
                <a:gd name="connsiteX5003" fmla="*/ 6242664 w 9164601"/>
                <a:gd name="connsiteY5003" fmla="*/ 111563 h 2318589"/>
                <a:gd name="connsiteX5004" fmla="*/ 6239001 w 9164601"/>
                <a:gd name="connsiteY5004" fmla="*/ 112783 h 2318589"/>
                <a:gd name="connsiteX5005" fmla="*/ 6234119 w 9164601"/>
                <a:gd name="connsiteY5005" fmla="*/ 105459 h 2318589"/>
                <a:gd name="connsiteX5006" fmla="*/ 6225574 w 9164601"/>
                <a:gd name="connsiteY5006" fmla="*/ 100576 h 2318589"/>
                <a:gd name="connsiteX5007" fmla="*/ 6224353 w 9164601"/>
                <a:gd name="connsiteY5007" fmla="*/ 96914 h 2318589"/>
                <a:gd name="connsiteX5008" fmla="*/ 6221912 w 9164601"/>
                <a:gd name="connsiteY5008" fmla="*/ 93252 h 2318589"/>
                <a:gd name="connsiteX5009" fmla="*/ 6217029 w 9164601"/>
                <a:gd name="connsiteY5009" fmla="*/ 92031 h 2318589"/>
                <a:gd name="connsiteX5010" fmla="*/ 6212146 w 9164601"/>
                <a:gd name="connsiteY5010" fmla="*/ 90811 h 2318589"/>
                <a:gd name="connsiteX5011" fmla="*/ 6207263 w 9164601"/>
                <a:gd name="connsiteY5011" fmla="*/ 85928 h 2318589"/>
                <a:gd name="connsiteX5012" fmla="*/ 6203601 w 9164601"/>
                <a:gd name="connsiteY5012" fmla="*/ 87149 h 2318589"/>
                <a:gd name="connsiteX5013" fmla="*/ 6201159 w 9164601"/>
                <a:gd name="connsiteY5013" fmla="*/ 79824 h 2318589"/>
                <a:gd name="connsiteX5014" fmla="*/ 6197498 w 9164601"/>
                <a:gd name="connsiteY5014" fmla="*/ 78604 h 2318589"/>
                <a:gd name="connsiteX5015" fmla="*/ 6193836 w 9164601"/>
                <a:gd name="connsiteY5015" fmla="*/ 74942 h 2318589"/>
                <a:gd name="connsiteX5016" fmla="*/ 6190173 w 9164601"/>
                <a:gd name="connsiteY5016" fmla="*/ 71280 h 2318589"/>
                <a:gd name="connsiteX5017" fmla="*/ 6186511 w 9164601"/>
                <a:gd name="connsiteY5017" fmla="*/ 70059 h 2318589"/>
                <a:gd name="connsiteX5018" fmla="*/ 6184070 w 9164601"/>
                <a:gd name="connsiteY5018" fmla="*/ 66397 h 2318589"/>
                <a:gd name="connsiteX5019" fmla="*/ 6182849 w 9164601"/>
                <a:gd name="connsiteY5019" fmla="*/ 62735 h 2318589"/>
                <a:gd name="connsiteX5020" fmla="*/ 6175525 w 9164601"/>
                <a:gd name="connsiteY5020" fmla="*/ 56631 h 2318589"/>
                <a:gd name="connsiteX5021" fmla="*/ 6168201 w 9164601"/>
                <a:gd name="connsiteY5021" fmla="*/ 50528 h 2318589"/>
                <a:gd name="connsiteX5022" fmla="*/ 6166980 w 9164601"/>
                <a:gd name="connsiteY5022" fmla="*/ 54190 h 2318589"/>
                <a:gd name="connsiteX5023" fmla="*/ 6168201 w 9164601"/>
                <a:gd name="connsiteY5023" fmla="*/ 59073 h 2318589"/>
                <a:gd name="connsiteX5024" fmla="*/ 6171863 w 9164601"/>
                <a:gd name="connsiteY5024" fmla="*/ 63955 h 2318589"/>
                <a:gd name="connsiteX5025" fmla="*/ 6179187 w 9164601"/>
                <a:gd name="connsiteY5025" fmla="*/ 74942 h 2318589"/>
                <a:gd name="connsiteX5026" fmla="*/ 6187732 w 9164601"/>
                <a:gd name="connsiteY5026" fmla="*/ 87149 h 2318589"/>
                <a:gd name="connsiteX5027" fmla="*/ 6192615 w 9164601"/>
                <a:gd name="connsiteY5027" fmla="*/ 96914 h 2318589"/>
                <a:gd name="connsiteX5028" fmla="*/ 6198718 w 9164601"/>
                <a:gd name="connsiteY5028" fmla="*/ 114004 h 2318589"/>
                <a:gd name="connsiteX5029" fmla="*/ 6212146 w 9164601"/>
                <a:gd name="connsiteY5029" fmla="*/ 120108 h 2318589"/>
                <a:gd name="connsiteX5030" fmla="*/ 6225574 w 9164601"/>
                <a:gd name="connsiteY5030" fmla="*/ 129873 h 2318589"/>
                <a:gd name="connsiteX5031" fmla="*/ 6235339 w 9164601"/>
                <a:gd name="connsiteY5031" fmla="*/ 135977 h 2318589"/>
                <a:gd name="connsiteX5032" fmla="*/ 6242664 w 9164601"/>
                <a:gd name="connsiteY5032" fmla="*/ 143301 h 2318589"/>
                <a:gd name="connsiteX5033" fmla="*/ 6241443 w 9164601"/>
                <a:gd name="connsiteY5033" fmla="*/ 144522 h 2318589"/>
                <a:gd name="connsiteX5034" fmla="*/ 6235339 w 9164601"/>
                <a:gd name="connsiteY5034" fmla="*/ 144522 h 2318589"/>
                <a:gd name="connsiteX5035" fmla="*/ 6224353 w 9164601"/>
                <a:gd name="connsiteY5035" fmla="*/ 139639 h 2318589"/>
                <a:gd name="connsiteX5036" fmla="*/ 6213366 w 9164601"/>
                <a:gd name="connsiteY5036" fmla="*/ 134756 h 2318589"/>
                <a:gd name="connsiteX5037" fmla="*/ 6210925 w 9164601"/>
                <a:gd name="connsiteY5037" fmla="*/ 131094 h 2318589"/>
                <a:gd name="connsiteX5038" fmla="*/ 6207263 w 9164601"/>
                <a:gd name="connsiteY5038" fmla="*/ 127432 h 2318589"/>
                <a:gd name="connsiteX5039" fmla="*/ 6201159 w 9164601"/>
                <a:gd name="connsiteY5039" fmla="*/ 127432 h 2318589"/>
                <a:gd name="connsiteX5040" fmla="*/ 6195056 w 9164601"/>
                <a:gd name="connsiteY5040" fmla="*/ 127432 h 2318589"/>
                <a:gd name="connsiteX5041" fmla="*/ 6188952 w 9164601"/>
                <a:gd name="connsiteY5041" fmla="*/ 123770 h 2318589"/>
                <a:gd name="connsiteX5042" fmla="*/ 6186511 w 9164601"/>
                <a:gd name="connsiteY5042" fmla="*/ 126211 h 2318589"/>
                <a:gd name="connsiteX5043" fmla="*/ 6181629 w 9164601"/>
                <a:gd name="connsiteY5043" fmla="*/ 120108 h 2318589"/>
                <a:gd name="connsiteX5044" fmla="*/ 6177966 w 9164601"/>
                <a:gd name="connsiteY5044" fmla="*/ 121328 h 2318589"/>
                <a:gd name="connsiteX5045" fmla="*/ 6173084 w 9164601"/>
                <a:gd name="connsiteY5045" fmla="*/ 118887 h 2318589"/>
                <a:gd name="connsiteX5046" fmla="*/ 6168201 w 9164601"/>
                <a:gd name="connsiteY5046" fmla="*/ 116445 h 2318589"/>
                <a:gd name="connsiteX5047" fmla="*/ 6164538 w 9164601"/>
                <a:gd name="connsiteY5047" fmla="*/ 116445 h 2318589"/>
                <a:gd name="connsiteX5048" fmla="*/ 6160877 w 9164601"/>
                <a:gd name="connsiteY5048" fmla="*/ 114004 h 2318589"/>
                <a:gd name="connsiteX5049" fmla="*/ 6158435 w 9164601"/>
                <a:gd name="connsiteY5049" fmla="*/ 111563 h 2318589"/>
                <a:gd name="connsiteX5050" fmla="*/ 6149890 w 9164601"/>
                <a:gd name="connsiteY5050" fmla="*/ 110342 h 2318589"/>
                <a:gd name="connsiteX5051" fmla="*/ 6141345 w 9164601"/>
                <a:gd name="connsiteY5051" fmla="*/ 109121 h 2318589"/>
                <a:gd name="connsiteX5052" fmla="*/ 6142566 w 9164601"/>
                <a:gd name="connsiteY5052" fmla="*/ 114004 h 2318589"/>
                <a:gd name="connsiteX5053" fmla="*/ 6146228 w 9164601"/>
                <a:gd name="connsiteY5053" fmla="*/ 117666 h 2318589"/>
                <a:gd name="connsiteX5054" fmla="*/ 6151111 w 9164601"/>
                <a:gd name="connsiteY5054" fmla="*/ 120108 h 2318589"/>
                <a:gd name="connsiteX5055" fmla="*/ 6163318 w 9164601"/>
                <a:gd name="connsiteY5055" fmla="*/ 126211 h 2318589"/>
                <a:gd name="connsiteX5056" fmla="*/ 6176745 w 9164601"/>
                <a:gd name="connsiteY5056" fmla="*/ 134756 h 2318589"/>
                <a:gd name="connsiteX5057" fmla="*/ 6184070 w 9164601"/>
                <a:gd name="connsiteY5057" fmla="*/ 143301 h 2318589"/>
                <a:gd name="connsiteX5058" fmla="*/ 6193836 w 9164601"/>
                <a:gd name="connsiteY5058" fmla="*/ 157949 h 2318589"/>
                <a:gd name="connsiteX5059" fmla="*/ 6208484 w 9164601"/>
                <a:gd name="connsiteY5059" fmla="*/ 161611 h 2318589"/>
                <a:gd name="connsiteX5060" fmla="*/ 6223132 w 9164601"/>
                <a:gd name="connsiteY5060" fmla="*/ 168936 h 2318589"/>
                <a:gd name="connsiteX5061" fmla="*/ 6232898 w 9164601"/>
                <a:gd name="connsiteY5061" fmla="*/ 173818 h 2318589"/>
                <a:gd name="connsiteX5062" fmla="*/ 6242664 w 9164601"/>
                <a:gd name="connsiteY5062" fmla="*/ 182363 h 2318589"/>
                <a:gd name="connsiteX5063" fmla="*/ 6240222 w 9164601"/>
                <a:gd name="connsiteY5063" fmla="*/ 187246 h 2318589"/>
                <a:gd name="connsiteX5064" fmla="*/ 6234119 w 9164601"/>
                <a:gd name="connsiteY5064" fmla="*/ 188467 h 2318589"/>
                <a:gd name="connsiteX5065" fmla="*/ 6224353 w 9164601"/>
                <a:gd name="connsiteY5065" fmla="*/ 186025 h 2318589"/>
                <a:gd name="connsiteX5066" fmla="*/ 6214587 w 9164601"/>
                <a:gd name="connsiteY5066" fmla="*/ 183584 h 2318589"/>
                <a:gd name="connsiteX5067" fmla="*/ 6212146 w 9164601"/>
                <a:gd name="connsiteY5067" fmla="*/ 179922 h 2318589"/>
                <a:gd name="connsiteX5068" fmla="*/ 6209705 w 9164601"/>
                <a:gd name="connsiteY5068" fmla="*/ 176260 h 2318589"/>
                <a:gd name="connsiteX5069" fmla="*/ 6203601 w 9164601"/>
                <a:gd name="connsiteY5069" fmla="*/ 176260 h 2318589"/>
                <a:gd name="connsiteX5070" fmla="*/ 6197498 w 9164601"/>
                <a:gd name="connsiteY5070" fmla="*/ 176260 h 2318589"/>
                <a:gd name="connsiteX5071" fmla="*/ 6191394 w 9164601"/>
                <a:gd name="connsiteY5071" fmla="*/ 172598 h 2318589"/>
                <a:gd name="connsiteX5072" fmla="*/ 6188952 w 9164601"/>
                <a:gd name="connsiteY5072" fmla="*/ 175039 h 2318589"/>
                <a:gd name="connsiteX5073" fmla="*/ 6184070 w 9164601"/>
                <a:gd name="connsiteY5073" fmla="*/ 168936 h 2318589"/>
                <a:gd name="connsiteX5074" fmla="*/ 6180408 w 9164601"/>
                <a:gd name="connsiteY5074" fmla="*/ 170156 h 2318589"/>
                <a:gd name="connsiteX5075" fmla="*/ 6175525 w 9164601"/>
                <a:gd name="connsiteY5075" fmla="*/ 167715 h 2318589"/>
                <a:gd name="connsiteX5076" fmla="*/ 6170642 w 9164601"/>
                <a:gd name="connsiteY5076" fmla="*/ 165274 h 2318589"/>
                <a:gd name="connsiteX5077" fmla="*/ 6166980 w 9164601"/>
                <a:gd name="connsiteY5077" fmla="*/ 165274 h 2318589"/>
                <a:gd name="connsiteX5078" fmla="*/ 6163318 w 9164601"/>
                <a:gd name="connsiteY5078" fmla="*/ 164053 h 2318589"/>
                <a:gd name="connsiteX5079" fmla="*/ 6159656 w 9164601"/>
                <a:gd name="connsiteY5079" fmla="*/ 161611 h 2318589"/>
                <a:gd name="connsiteX5080" fmla="*/ 6153552 w 9164601"/>
                <a:gd name="connsiteY5080" fmla="*/ 160391 h 2318589"/>
                <a:gd name="connsiteX5081" fmla="*/ 6153552 w 9164601"/>
                <a:gd name="connsiteY5081" fmla="*/ 159170 h 2318589"/>
                <a:gd name="connsiteX5082" fmla="*/ 6147449 w 9164601"/>
                <a:gd name="connsiteY5082" fmla="*/ 150625 h 2318589"/>
                <a:gd name="connsiteX5083" fmla="*/ 6142566 w 9164601"/>
                <a:gd name="connsiteY5083" fmla="*/ 148184 h 2318589"/>
                <a:gd name="connsiteX5084" fmla="*/ 6142566 w 9164601"/>
                <a:gd name="connsiteY5084" fmla="*/ 138418 h 2318589"/>
                <a:gd name="connsiteX5085" fmla="*/ 6138904 w 9164601"/>
                <a:gd name="connsiteY5085" fmla="*/ 143301 h 2318589"/>
                <a:gd name="connsiteX5086" fmla="*/ 6137683 w 9164601"/>
                <a:gd name="connsiteY5086" fmla="*/ 151846 h 2318589"/>
                <a:gd name="connsiteX5087" fmla="*/ 6141345 w 9164601"/>
                <a:gd name="connsiteY5087" fmla="*/ 160391 h 2318589"/>
                <a:gd name="connsiteX5088" fmla="*/ 6145008 w 9164601"/>
                <a:gd name="connsiteY5088" fmla="*/ 165274 h 2318589"/>
                <a:gd name="connsiteX5089" fmla="*/ 6142566 w 9164601"/>
                <a:gd name="connsiteY5089" fmla="*/ 165274 h 2318589"/>
                <a:gd name="connsiteX5090" fmla="*/ 6143787 w 9164601"/>
                <a:gd name="connsiteY5090" fmla="*/ 168936 h 2318589"/>
                <a:gd name="connsiteX5091" fmla="*/ 6147449 w 9164601"/>
                <a:gd name="connsiteY5091" fmla="*/ 171377 h 2318589"/>
                <a:gd name="connsiteX5092" fmla="*/ 6148670 w 9164601"/>
                <a:gd name="connsiteY5092" fmla="*/ 171377 h 2318589"/>
                <a:gd name="connsiteX5093" fmla="*/ 6151111 w 9164601"/>
                <a:gd name="connsiteY5093" fmla="*/ 177481 h 2318589"/>
                <a:gd name="connsiteX5094" fmla="*/ 6158435 w 9164601"/>
                <a:gd name="connsiteY5094" fmla="*/ 184805 h 2318589"/>
                <a:gd name="connsiteX5095" fmla="*/ 6165759 w 9164601"/>
                <a:gd name="connsiteY5095" fmla="*/ 190908 h 2318589"/>
                <a:gd name="connsiteX5096" fmla="*/ 6174304 w 9164601"/>
                <a:gd name="connsiteY5096" fmla="*/ 200674 h 2318589"/>
                <a:gd name="connsiteX5097" fmla="*/ 6185291 w 9164601"/>
                <a:gd name="connsiteY5097" fmla="*/ 218984 h 2318589"/>
                <a:gd name="connsiteX5098" fmla="*/ 6202380 w 9164601"/>
                <a:gd name="connsiteY5098" fmla="*/ 223867 h 2318589"/>
                <a:gd name="connsiteX5099" fmla="*/ 6219470 w 9164601"/>
                <a:gd name="connsiteY5099" fmla="*/ 232412 h 2318589"/>
                <a:gd name="connsiteX5100" fmla="*/ 6231677 w 9164601"/>
                <a:gd name="connsiteY5100" fmla="*/ 238516 h 2318589"/>
                <a:gd name="connsiteX5101" fmla="*/ 6247546 w 9164601"/>
                <a:gd name="connsiteY5101" fmla="*/ 250723 h 2318589"/>
                <a:gd name="connsiteX5102" fmla="*/ 6246326 w 9164601"/>
                <a:gd name="connsiteY5102" fmla="*/ 253164 h 2318589"/>
                <a:gd name="connsiteX5103" fmla="*/ 6240222 w 9164601"/>
                <a:gd name="connsiteY5103" fmla="*/ 253164 h 2318589"/>
                <a:gd name="connsiteX5104" fmla="*/ 6229236 w 9164601"/>
                <a:gd name="connsiteY5104" fmla="*/ 248281 h 2318589"/>
                <a:gd name="connsiteX5105" fmla="*/ 6218250 w 9164601"/>
                <a:gd name="connsiteY5105" fmla="*/ 244619 h 2318589"/>
                <a:gd name="connsiteX5106" fmla="*/ 6215808 w 9164601"/>
                <a:gd name="connsiteY5106" fmla="*/ 242178 h 2318589"/>
                <a:gd name="connsiteX5107" fmla="*/ 6212146 w 9164601"/>
                <a:gd name="connsiteY5107" fmla="*/ 239736 h 2318589"/>
                <a:gd name="connsiteX5108" fmla="*/ 6206043 w 9164601"/>
                <a:gd name="connsiteY5108" fmla="*/ 240957 h 2318589"/>
                <a:gd name="connsiteX5109" fmla="*/ 6199939 w 9164601"/>
                <a:gd name="connsiteY5109" fmla="*/ 242178 h 2318589"/>
                <a:gd name="connsiteX5110" fmla="*/ 6193836 w 9164601"/>
                <a:gd name="connsiteY5110" fmla="*/ 238516 h 2318589"/>
                <a:gd name="connsiteX5111" fmla="*/ 6191394 w 9164601"/>
                <a:gd name="connsiteY5111" fmla="*/ 240957 h 2318589"/>
                <a:gd name="connsiteX5112" fmla="*/ 6186511 w 9164601"/>
                <a:gd name="connsiteY5112" fmla="*/ 236074 h 2318589"/>
                <a:gd name="connsiteX5113" fmla="*/ 6182849 w 9164601"/>
                <a:gd name="connsiteY5113" fmla="*/ 237295 h 2318589"/>
                <a:gd name="connsiteX5114" fmla="*/ 6177966 w 9164601"/>
                <a:gd name="connsiteY5114" fmla="*/ 234853 h 2318589"/>
                <a:gd name="connsiteX5115" fmla="*/ 6173084 w 9164601"/>
                <a:gd name="connsiteY5115" fmla="*/ 232412 h 2318589"/>
                <a:gd name="connsiteX5116" fmla="*/ 6169422 w 9164601"/>
                <a:gd name="connsiteY5116" fmla="*/ 232412 h 2318589"/>
                <a:gd name="connsiteX5117" fmla="*/ 6165759 w 9164601"/>
                <a:gd name="connsiteY5117" fmla="*/ 229971 h 2318589"/>
                <a:gd name="connsiteX5118" fmla="*/ 6163318 w 9164601"/>
                <a:gd name="connsiteY5118" fmla="*/ 226309 h 2318589"/>
                <a:gd name="connsiteX5119" fmla="*/ 6155994 w 9164601"/>
                <a:gd name="connsiteY5119" fmla="*/ 221426 h 2318589"/>
                <a:gd name="connsiteX5120" fmla="*/ 6148670 w 9164601"/>
                <a:gd name="connsiteY5120" fmla="*/ 214102 h 2318589"/>
                <a:gd name="connsiteX5121" fmla="*/ 6147449 w 9164601"/>
                <a:gd name="connsiteY5121" fmla="*/ 218984 h 2318589"/>
                <a:gd name="connsiteX5122" fmla="*/ 6149890 w 9164601"/>
                <a:gd name="connsiteY5122" fmla="*/ 225088 h 2318589"/>
                <a:gd name="connsiteX5123" fmla="*/ 6154773 w 9164601"/>
                <a:gd name="connsiteY5123" fmla="*/ 229971 h 2318589"/>
                <a:gd name="connsiteX5124" fmla="*/ 6159656 w 9164601"/>
                <a:gd name="connsiteY5124" fmla="*/ 232412 h 2318589"/>
                <a:gd name="connsiteX5125" fmla="*/ 6165759 w 9164601"/>
                <a:gd name="connsiteY5125" fmla="*/ 239736 h 2318589"/>
                <a:gd name="connsiteX5126" fmla="*/ 6173084 w 9164601"/>
                <a:gd name="connsiteY5126" fmla="*/ 243398 h 2318589"/>
                <a:gd name="connsiteX5127" fmla="*/ 6179187 w 9164601"/>
                <a:gd name="connsiteY5127" fmla="*/ 247060 h 2318589"/>
                <a:gd name="connsiteX5128" fmla="*/ 6187732 w 9164601"/>
                <a:gd name="connsiteY5128" fmla="*/ 254385 h 2318589"/>
                <a:gd name="connsiteX5129" fmla="*/ 6190173 w 9164601"/>
                <a:gd name="connsiteY5129" fmla="*/ 259267 h 2318589"/>
                <a:gd name="connsiteX5130" fmla="*/ 6187732 w 9164601"/>
                <a:gd name="connsiteY5130" fmla="*/ 261709 h 2318589"/>
                <a:gd name="connsiteX5131" fmla="*/ 6182849 w 9164601"/>
                <a:gd name="connsiteY5131" fmla="*/ 255605 h 2318589"/>
                <a:gd name="connsiteX5132" fmla="*/ 6179187 w 9164601"/>
                <a:gd name="connsiteY5132" fmla="*/ 256826 h 2318589"/>
                <a:gd name="connsiteX5133" fmla="*/ 6174304 w 9164601"/>
                <a:gd name="connsiteY5133" fmla="*/ 253164 h 2318589"/>
                <a:gd name="connsiteX5134" fmla="*/ 6169422 w 9164601"/>
                <a:gd name="connsiteY5134" fmla="*/ 250723 h 2318589"/>
                <a:gd name="connsiteX5135" fmla="*/ 6165759 w 9164601"/>
                <a:gd name="connsiteY5135" fmla="*/ 250723 h 2318589"/>
                <a:gd name="connsiteX5136" fmla="*/ 6162097 w 9164601"/>
                <a:gd name="connsiteY5136" fmla="*/ 248281 h 2318589"/>
                <a:gd name="connsiteX5137" fmla="*/ 6159656 w 9164601"/>
                <a:gd name="connsiteY5137" fmla="*/ 244619 h 2318589"/>
                <a:gd name="connsiteX5138" fmla="*/ 6151111 w 9164601"/>
                <a:gd name="connsiteY5138" fmla="*/ 242178 h 2318589"/>
                <a:gd name="connsiteX5139" fmla="*/ 6141345 w 9164601"/>
                <a:gd name="connsiteY5139" fmla="*/ 239736 h 2318589"/>
                <a:gd name="connsiteX5140" fmla="*/ 6141345 w 9164601"/>
                <a:gd name="connsiteY5140" fmla="*/ 244619 h 2318589"/>
                <a:gd name="connsiteX5141" fmla="*/ 6145008 w 9164601"/>
                <a:gd name="connsiteY5141" fmla="*/ 248281 h 2318589"/>
                <a:gd name="connsiteX5142" fmla="*/ 6149890 w 9164601"/>
                <a:gd name="connsiteY5142" fmla="*/ 250723 h 2318589"/>
                <a:gd name="connsiteX5143" fmla="*/ 6162097 w 9164601"/>
                <a:gd name="connsiteY5143" fmla="*/ 258047 h 2318589"/>
                <a:gd name="connsiteX5144" fmla="*/ 6175525 w 9164601"/>
                <a:gd name="connsiteY5144" fmla="*/ 266592 h 2318589"/>
                <a:gd name="connsiteX5145" fmla="*/ 6182849 w 9164601"/>
                <a:gd name="connsiteY5145" fmla="*/ 275137 h 2318589"/>
                <a:gd name="connsiteX5146" fmla="*/ 6193836 w 9164601"/>
                <a:gd name="connsiteY5146" fmla="*/ 291006 h 2318589"/>
                <a:gd name="connsiteX5147" fmla="*/ 6197498 w 9164601"/>
                <a:gd name="connsiteY5147" fmla="*/ 292226 h 2318589"/>
                <a:gd name="connsiteX5148" fmla="*/ 6197498 w 9164601"/>
                <a:gd name="connsiteY5148" fmla="*/ 293447 h 2318589"/>
                <a:gd name="connsiteX5149" fmla="*/ 6191394 w 9164601"/>
                <a:gd name="connsiteY5149" fmla="*/ 294668 h 2318589"/>
                <a:gd name="connsiteX5150" fmla="*/ 6184070 w 9164601"/>
                <a:gd name="connsiteY5150" fmla="*/ 291006 h 2318589"/>
                <a:gd name="connsiteX5151" fmla="*/ 6181629 w 9164601"/>
                <a:gd name="connsiteY5151" fmla="*/ 293447 h 2318589"/>
                <a:gd name="connsiteX5152" fmla="*/ 6176745 w 9164601"/>
                <a:gd name="connsiteY5152" fmla="*/ 287344 h 2318589"/>
                <a:gd name="connsiteX5153" fmla="*/ 6173084 w 9164601"/>
                <a:gd name="connsiteY5153" fmla="*/ 288564 h 2318589"/>
                <a:gd name="connsiteX5154" fmla="*/ 6168201 w 9164601"/>
                <a:gd name="connsiteY5154" fmla="*/ 284902 h 2318589"/>
                <a:gd name="connsiteX5155" fmla="*/ 6163318 w 9164601"/>
                <a:gd name="connsiteY5155" fmla="*/ 281240 h 2318589"/>
                <a:gd name="connsiteX5156" fmla="*/ 6159656 w 9164601"/>
                <a:gd name="connsiteY5156" fmla="*/ 280019 h 2318589"/>
                <a:gd name="connsiteX5157" fmla="*/ 6155994 w 9164601"/>
                <a:gd name="connsiteY5157" fmla="*/ 276357 h 2318589"/>
                <a:gd name="connsiteX5158" fmla="*/ 6153552 w 9164601"/>
                <a:gd name="connsiteY5158" fmla="*/ 272695 h 2318589"/>
                <a:gd name="connsiteX5159" fmla="*/ 6145008 w 9164601"/>
                <a:gd name="connsiteY5159" fmla="*/ 267812 h 2318589"/>
                <a:gd name="connsiteX5160" fmla="*/ 6136463 w 9164601"/>
                <a:gd name="connsiteY5160" fmla="*/ 261709 h 2318589"/>
                <a:gd name="connsiteX5161" fmla="*/ 6135242 w 9164601"/>
                <a:gd name="connsiteY5161" fmla="*/ 266592 h 2318589"/>
                <a:gd name="connsiteX5162" fmla="*/ 6137683 w 9164601"/>
                <a:gd name="connsiteY5162" fmla="*/ 272695 h 2318589"/>
                <a:gd name="connsiteX5163" fmla="*/ 6142566 w 9164601"/>
                <a:gd name="connsiteY5163" fmla="*/ 277578 h 2318589"/>
                <a:gd name="connsiteX5164" fmla="*/ 6154773 w 9164601"/>
                <a:gd name="connsiteY5164" fmla="*/ 288564 h 2318589"/>
                <a:gd name="connsiteX5165" fmla="*/ 6162097 w 9164601"/>
                <a:gd name="connsiteY5165" fmla="*/ 294668 h 2318589"/>
                <a:gd name="connsiteX5166" fmla="*/ 6169422 w 9164601"/>
                <a:gd name="connsiteY5166" fmla="*/ 299551 h 2318589"/>
                <a:gd name="connsiteX5167" fmla="*/ 6177966 w 9164601"/>
                <a:gd name="connsiteY5167" fmla="*/ 309316 h 2318589"/>
                <a:gd name="connsiteX5168" fmla="*/ 6180408 w 9164601"/>
                <a:gd name="connsiteY5168" fmla="*/ 315420 h 2318589"/>
                <a:gd name="connsiteX5169" fmla="*/ 6177966 w 9164601"/>
                <a:gd name="connsiteY5169" fmla="*/ 316640 h 2318589"/>
                <a:gd name="connsiteX5170" fmla="*/ 6170642 w 9164601"/>
                <a:gd name="connsiteY5170" fmla="*/ 311758 h 2318589"/>
                <a:gd name="connsiteX5171" fmla="*/ 6166980 w 9164601"/>
                <a:gd name="connsiteY5171" fmla="*/ 312978 h 2318589"/>
                <a:gd name="connsiteX5172" fmla="*/ 6160877 w 9164601"/>
                <a:gd name="connsiteY5172" fmla="*/ 310537 h 2318589"/>
                <a:gd name="connsiteX5173" fmla="*/ 6154773 w 9164601"/>
                <a:gd name="connsiteY5173" fmla="*/ 309316 h 2318589"/>
                <a:gd name="connsiteX5174" fmla="*/ 6151111 w 9164601"/>
                <a:gd name="connsiteY5174" fmla="*/ 310537 h 2318589"/>
                <a:gd name="connsiteX5175" fmla="*/ 6146228 w 9164601"/>
                <a:gd name="connsiteY5175" fmla="*/ 309316 h 2318589"/>
                <a:gd name="connsiteX5176" fmla="*/ 6142566 w 9164601"/>
                <a:gd name="connsiteY5176" fmla="*/ 306875 h 2318589"/>
                <a:gd name="connsiteX5177" fmla="*/ 6132801 w 9164601"/>
                <a:gd name="connsiteY5177" fmla="*/ 306875 h 2318589"/>
                <a:gd name="connsiteX5178" fmla="*/ 6123035 w 9164601"/>
                <a:gd name="connsiteY5178" fmla="*/ 308095 h 2318589"/>
                <a:gd name="connsiteX5179" fmla="*/ 6124255 w 9164601"/>
                <a:gd name="connsiteY5179" fmla="*/ 312978 h 2318589"/>
                <a:gd name="connsiteX5180" fmla="*/ 6129138 w 9164601"/>
                <a:gd name="connsiteY5180" fmla="*/ 315420 h 2318589"/>
                <a:gd name="connsiteX5181" fmla="*/ 6135242 w 9164601"/>
                <a:gd name="connsiteY5181" fmla="*/ 316640 h 2318589"/>
                <a:gd name="connsiteX5182" fmla="*/ 6148670 w 9164601"/>
                <a:gd name="connsiteY5182" fmla="*/ 320302 h 2318589"/>
                <a:gd name="connsiteX5183" fmla="*/ 6164538 w 9164601"/>
                <a:gd name="connsiteY5183" fmla="*/ 326406 h 2318589"/>
                <a:gd name="connsiteX5184" fmla="*/ 6174304 w 9164601"/>
                <a:gd name="connsiteY5184" fmla="*/ 333730 h 2318589"/>
                <a:gd name="connsiteX5185" fmla="*/ 6187732 w 9164601"/>
                <a:gd name="connsiteY5185" fmla="*/ 348379 h 2318589"/>
                <a:gd name="connsiteX5186" fmla="*/ 6203601 w 9164601"/>
                <a:gd name="connsiteY5186" fmla="*/ 349599 h 2318589"/>
                <a:gd name="connsiteX5187" fmla="*/ 6220691 w 9164601"/>
                <a:gd name="connsiteY5187" fmla="*/ 355703 h 2318589"/>
                <a:gd name="connsiteX5188" fmla="*/ 6232898 w 9164601"/>
                <a:gd name="connsiteY5188" fmla="*/ 360586 h 2318589"/>
                <a:gd name="connsiteX5189" fmla="*/ 6254871 w 9164601"/>
                <a:gd name="connsiteY5189" fmla="*/ 372792 h 2318589"/>
                <a:gd name="connsiteX5190" fmla="*/ 6257312 w 9164601"/>
                <a:gd name="connsiteY5190" fmla="*/ 374013 h 2318589"/>
                <a:gd name="connsiteX5191" fmla="*/ 6256091 w 9164601"/>
                <a:gd name="connsiteY5191" fmla="*/ 375234 h 2318589"/>
                <a:gd name="connsiteX5192" fmla="*/ 6249988 w 9164601"/>
                <a:gd name="connsiteY5192" fmla="*/ 378896 h 2318589"/>
                <a:gd name="connsiteX5193" fmla="*/ 6247546 w 9164601"/>
                <a:gd name="connsiteY5193" fmla="*/ 375234 h 2318589"/>
                <a:gd name="connsiteX5194" fmla="*/ 6239001 w 9164601"/>
                <a:gd name="connsiteY5194" fmla="*/ 377676 h 2318589"/>
                <a:gd name="connsiteX5195" fmla="*/ 6231677 w 9164601"/>
                <a:gd name="connsiteY5195" fmla="*/ 380117 h 2318589"/>
                <a:gd name="connsiteX5196" fmla="*/ 6217029 w 9164601"/>
                <a:gd name="connsiteY5196" fmla="*/ 377676 h 2318589"/>
                <a:gd name="connsiteX5197" fmla="*/ 6202380 w 9164601"/>
                <a:gd name="connsiteY5197" fmla="*/ 376455 h 2318589"/>
                <a:gd name="connsiteX5198" fmla="*/ 6198718 w 9164601"/>
                <a:gd name="connsiteY5198" fmla="*/ 372792 h 2318589"/>
                <a:gd name="connsiteX5199" fmla="*/ 6193836 w 9164601"/>
                <a:gd name="connsiteY5199" fmla="*/ 370351 h 2318589"/>
                <a:gd name="connsiteX5200" fmla="*/ 6186511 w 9164601"/>
                <a:gd name="connsiteY5200" fmla="*/ 372792 h 2318589"/>
                <a:gd name="connsiteX5201" fmla="*/ 6179187 w 9164601"/>
                <a:gd name="connsiteY5201" fmla="*/ 375234 h 2318589"/>
                <a:gd name="connsiteX5202" fmla="*/ 6170642 w 9164601"/>
                <a:gd name="connsiteY5202" fmla="*/ 372792 h 2318589"/>
                <a:gd name="connsiteX5203" fmla="*/ 6168201 w 9164601"/>
                <a:gd name="connsiteY5203" fmla="*/ 376455 h 2318589"/>
                <a:gd name="connsiteX5204" fmla="*/ 6160877 w 9164601"/>
                <a:gd name="connsiteY5204" fmla="*/ 371572 h 2318589"/>
                <a:gd name="connsiteX5205" fmla="*/ 6155994 w 9164601"/>
                <a:gd name="connsiteY5205" fmla="*/ 374013 h 2318589"/>
                <a:gd name="connsiteX5206" fmla="*/ 6148670 w 9164601"/>
                <a:gd name="connsiteY5206" fmla="*/ 372792 h 2318589"/>
                <a:gd name="connsiteX5207" fmla="*/ 6141345 w 9164601"/>
                <a:gd name="connsiteY5207" fmla="*/ 371572 h 2318589"/>
                <a:gd name="connsiteX5208" fmla="*/ 6136463 w 9164601"/>
                <a:gd name="connsiteY5208" fmla="*/ 372792 h 2318589"/>
                <a:gd name="connsiteX5209" fmla="*/ 6131580 w 9164601"/>
                <a:gd name="connsiteY5209" fmla="*/ 371572 h 2318589"/>
                <a:gd name="connsiteX5210" fmla="*/ 6126697 w 9164601"/>
                <a:gd name="connsiteY5210" fmla="*/ 369131 h 2318589"/>
                <a:gd name="connsiteX5211" fmla="*/ 6115710 w 9164601"/>
                <a:gd name="connsiteY5211" fmla="*/ 370351 h 2318589"/>
                <a:gd name="connsiteX5212" fmla="*/ 6104724 w 9164601"/>
                <a:gd name="connsiteY5212" fmla="*/ 371572 h 2318589"/>
                <a:gd name="connsiteX5213" fmla="*/ 6107166 w 9164601"/>
                <a:gd name="connsiteY5213" fmla="*/ 376455 h 2318589"/>
                <a:gd name="connsiteX5214" fmla="*/ 6112048 w 9164601"/>
                <a:gd name="connsiteY5214" fmla="*/ 380117 h 2318589"/>
                <a:gd name="connsiteX5215" fmla="*/ 6119373 w 9164601"/>
                <a:gd name="connsiteY5215" fmla="*/ 381338 h 2318589"/>
                <a:gd name="connsiteX5216" fmla="*/ 6135242 w 9164601"/>
                <a:gd name="connsiteY5216" fmla="*/ 384999 h 2318589"/>
                <a:gd name="connsiteX5217" fmla="*/ 6153552 w 9164601"/>
                <a:gd name="connsiteY5217" fmla="*/ 389883 h 2318589"/>
                <a:gd name="connsiteX5218" fmla="*/ 6165759 w 9164601"/>
                <a:gd name="connsiteY5218" fmla="*/ 397206 h 2318589"/>
                <a:gd name="connsiteX5219" fmla="*/ 6166980 w 9164601"/>
                <a:gd name="connsiteY5219" fmla="*/ 398427 h 2318589"/>
                <a:gd name="connsiteX5220" fmla="*/ 6165759 w 9164601"/>
                <a:gd name="connsiteY5220" fmla="*/ 398427 h 2318589"/>
                <a:gd name="connsiteX5221" fmla="*/ 6162097 w 9164601"/>
                <a:gd name="connsiteY5221" fmla="*/ 397206 h 2318589"/>
                <a:gd name="connsiteX5222" fmla="*/ 6153552 w 9164601"/>
                <a:gd name="connsiteY5222" fmla="*/ 399648 h 2318589"/>
                <a:gd name="connsiteX5223" fmla="*/ 6146228 w 9164601"/>
                <a:gd name="connsiteY5223" fmla="*/ 403310 h 2318589"/>
                <a:gd name="connsiteX5224" fmla="*/ 6148670 w 9164601"/>
                <a:gd name="connsiteY5224" fmla="*/ 406972 h 2318589"/>
                <a:gd name="connsiteX5225" fmla="*/ 6152331 w 9164601"/>
                <a:gd name="connsiteY5225" fmla="*/ 408193 h 2318589"/>
                <a:gd name="connsiteX5226" fmla="*/ 6157215 w 9164601"/>
                <a:gd name="connsiteY5226" fmla="*/ 406972 h 2318589"/>
                <a:gd name="connsiteX5227" fmla="*/ 6169422 w 9164601"/>
                <a:gd name="connsiteY5227" fmla="*/ 408193 h 2318589"/>
                <a:gd name="connsiteX5228" fmla="*/ 6177966 w 9164601"/>
                <a:gd name="connsiteY5228" fmla="*/ 409413 h 2318589"/>
                <a:gd name="connsiteX5229" fmla="*/ 6181629 w 9164601"/>
                <a:gd name="connsiteY5229" fmla="*/ 411855 h 2318589"/>
                <a:gd name="connsiteX5230" fmla="*/ 6182849 w 9164601"/>
                <a:gd name="connsiteY5230" fmla="*/ 411855 h 2318589"/>
                <a:gd name="connsiteX5231" fmla="*/ 6190173 w 9164601"/>
                <a:gd name="connsiteY5231" fmla="*/ 416738 h 2318589"/>
                <a:gd name="connsiteX5232" fmla="*/ 6193836 w 9164601"/>
                <a:gd name="connsiteY5232" fmla="*/ 421620 h 2318589"/>
                <a:gd name="connsiteX5233" fmla="*/ 6191394 w 9164601"/>
                <a:gd name="connsiteY5233" fmla="*/ 422841 h 2318589"/>
                <a:gd name="connsiteX5234" fmla="*/ 6186511 w 9164601"/>
                <a:gd name="connsiteY5234" fmla="*/ 419179 h 2318589"/>
                <a:gd name="connsiteX5235" fmla="*/ 6179187 w 9164601"/>
                <a:gd name="connsiteY5235" fmla="*/ 420400 h 2318589"/>
                <a:gd name="connsiteX5236" fmla="*/ 6171863 w 9164601"/>
                <a:gd name="connsiteY5236" fmla="*/ 421620 h 2318589"/>
                <a:gd name="connsiteX5237" fmla="*/ 6163318 w 9164601"/>
                <a:gd name="connsiteY5237" fmla="*/ 417959 h 2318589"/>
                <a:gd name="connsiteX5238" fmla="*/ 6159656 w 9164601"/>
                <a:gd name="connsiteY5238" fmla="*/ 421620 h 2318589"/>
                <a:gd name="connsiteX5239" fmla="*/ 6152331 w 9164601"/>
                <a:gd name="connsiteY5239" fmla="*/ 414297 h 2318589"/>
                <a:gd name="connsiteX5240" fmla="*/ 6147449 w 9164601"/>
                <a:gd name="connsiteY5240" fmla="*/ 415517 h 2318589"/>
                <a:gd name="connsiteX5241" fmla="*/ 6140124 w 9164601"/>
                <a:gd name="connsiteY5241" fmla="*/ 413076 h 2318589"/>
                <a:gd name="connsiteX5242" fmla="*/ 6132801 w 9164601"/>
                <a:gd name="connsiteY5242" fmla="*/ 410634 h 2318589"/>
                <a:gd name="connsiteX5243" fmla="*/ 6127917 w 9164601"/>
                <a:gd name="connsiteY5243" fmla="*/ 410634 h 2318589"/>
                <a:gd name="connsiteX5244" fmla="*/ 6123035 w 9164601"/>
                <a:gd name="connsiteY5244" fmla="*/ 408193 h 2318589"/>
                <a:gd name="connsiteX5245" fmla="*/ 6119373 w 9164601"/>
                <a:gd name="connsiteY5245" fmla="*/ 404531 h 2318589"/>
                <a:gd name="connsiteX5246" fmla="*/ 6108387 w 9164601"/>
                <a:gd name="connsiteY5246" fmla="*/ 404531 h 2318589"/>
                <a:gd name="connsiteX5247" fmla="*/ 6096180 w 9164601"/>
                <a:gd name="connsiteY5247" fmla="*/ 404531 h 2318589"/>
                <a:gd name="connsiteX5248" fmla="*/ 6097400 w 9164601"/>
                <a:gd name="connsiteY5248" fmla="*/ 410634 h 2318589"/>
                <a:gd name="connsiteX5249" fmla="*/ 6102283 w 9164601"/>
                <a:gd name="connsiteY5249" fmla="*/ 414297 h 2318589"/>
                <a:gd name="connsiteX5250" fmla="*/ 6109607 w 9164601"/>
                <a:gd name="connsiteY5250" fmla="*/ 415517 h 2318589"/>
                <a:gd name="connsiteX5251" fmla="*/ 6125476 w 9164601"/>
                <a:gd name="connsiteY5251" fmla="*/ 421620 h 2318589"/>
                <a:gd name="connsiteX5252" fmla="*/ 6143787 w 9164601"/>
                <a:gd name="connsiteY5252" fmla="*/ 430166 h 2318589"/>
                <a:gd name="connsiteX5253" fmla="*/ 6154773 w 9164601"/>
                <a:gd name="connsiteY5253" fmla="*/ 438711 h 2318589"/>
                <a:gd name="connsiteX5254" fmla="*/ 6164538 w 9164601"/>
                <a:gd name="connsiteY5254" fmla="*/ 452138 h 2318589"/>
                <a:gd name="connsiteX5255" fmla="*/ 6157215 w 9164601"/>
                <a:gd name="connsiteY5255" fmla="*/ 453359 h 2318589"/>
                <a:gd name="connsiteX5256" fmla="*/ 6148670 w 9164601"/>
                <a:gd name="connsiteY5256" fmla="*/ 449697 h 2318589"/>
                <a:gd name="connsiteX5257" fmla="*/ 6145008 w 9164601"/>
                <a:gd name="connsiteY5257" fmla="*/ 453359 h 2318589"/>
                <a:gd name="connsiteX5258" fmla="*/ 6137683 w 9164601"/>
                <a:gd name="connsiteY5258" fmla="*/ 447255 h 2318589"/>
                <a:gd name="connsiteX5259" fmla="*/ 6132801 w 9164601"/>
                <a:gd name="connsiteY5259" fmla="*/ 448476 h 2318589"/>
                <a:gd name="connsiteX5260" fmla="*/ 6126697 w 9164601"/>
                <a:gd name="connsiteY5260" fmla="*/ 446035 h 2318589"/>
                <a:gd name="connsiteX5261" fmla="*/ 6120594 w 9164601"/>
                <a:gd name="connsiteY5261" fmla="*/ 443593 h 2318589"/>
                <a:gd name="connsiteX5262" fmla="*/ 6115710 w 9164601"/>
                <a:gd name="connsiteY5262" fmla="*/ 443593 h 2318589"/>
                <a:gd name="connsiteX5263" fmla="*/ 6110828 w 9164601"/>
                <a:gd name="connsiteY5263" fmla="*/ 441152 h 2318589"/>
                <a:gd name="connsiteX5264" fmla="*/ 6107166 w 9164601"/>
                <a:gd name="connsiteY5264" fmla="*/ 437490 h 2318589"/>
                <a:gd name="connsiteX5265" fmla="*/ 6096180 w 9164601"/>
                <a:gd name="connsiteY5265" fmla="*/ 436269 h 2318589"/>
                <a:gd name="connsiteX5266" fmla="*/ 6083973 w 9164601"/>
                <a:gd name="connsiteY5266" fmla="*/ 435048 h 2318589"/>
                <a:gd name="connsiteX5267" fmla="*/ 6083973 w 9164601"/>
                <a:gd name="connsiteY5267" fmla="*/ 438711 h 2318589"/>
                <a:gd name="connsiteX5268" fmla="*/ 6083973 w 9164601"/>
                <a:gd name="connsiteY5268" fmla="*/ 438711 h 2318589"/>
                <a:gd name="connsiteX5269" fmla="*/ 6088855 w 9164601"/>
                <a:gd name="connsiteY5269" fmla="*/ 472890 h 2318589"/>
                <a:gd name="connsiteX5270" fmla="*/ 6101062 w 9164601"/>
                <a:gd name="connsiteY5270" fmla="*/ 491201 h 2318589"/>
                <a:gd name="connsiteX5271" fmla="*/ 6118152 w 9164601"/>
                <a:gd name="connsiteY5271" fmla="*/ 522939 h 2318589"/>
                <a:gd name="connsiteX5272" fmla="*/ 6132801 w 9164601"/>
                <a:gd name="connsiteY5272" fmla="*/ 527822 h 2318589"/>
                <a:gd name="connsiteX5273" fmla="*/ 6147449 w 9164601"/>
                <a:gd name="connsiteY5273" fmla="*/ 531484 h 2318589"/>
                <a:gd name="connsiteX5274" fmla="*/ 6171863 w 9164601"/>
                <a:gd name="connsiteY5274" fmla="*/ 542470 h 2318589"/>
                <a:gd name="connsiteX5275" fmla="*/ 6169422 w 9164601"/>
                <a:gd name="connsiteY5275" fmla="*/ 544911 h 2318589"/>
                <a:gd name="connsiteX5276" fmla="*/ 6164538 w 9164601"/>
                <a:gd name="connsiteY5276" fmla="*/ 542470 h 2318589"/>
                <a:gd name="connsiteX5277" fmla="*/ 6157215 w 9164601"/>
                <a:gd name="connsiteY5277" fmla="*/ 546132 h 2318589"/>
                <a:gd name="connsiteX5278" fmla="*/ 6149890 w 9164601"/>
                <a:gd name="connsiteY5278" fmla="*/ 549794 h 2318589"/>
                <a:gd name="connsiteX5279" fmla="*/ 6140124 w 9164601"/>
                <a:gd name="connsiteY5279" fmla="*/ 548574 h 2318589"/>
                <a:gd name="connsiteX5280" fmla="*/ 6137683 w 9164601"/>
                <a:gd name="connsiteY5280" fmla="*/ 553456 h 2318589"/>
                <a:gd name="connsiteX5281" fmla="*/ 6129138 w 9164601"/>
                <a:gd name="connsiteY5281" fmla="*/ 548574 h 2318589"/>
                <a:gd name="connsiteX5282" fmla="*/ 6124255 w 9164601"/>
                <a:gd name="connsiteY5282" fmla="*/ 551015 h 2318589"/>
                <a:gd name="connsiteX5283" fmla="*/ 6116931 w 9164601"/>
                <a:gd name="connsiteY5283" fmla="*/ 549794 h 2318589"/>
                <a:gd name="connsiteX5284" fmla="*/ 6109607 w 9164601"/>
                <a:gd name="connsiteY5284" fmla="*/ 548574 h 2318589"/>
                <a:gd name="connsiteX5285" fmla="*/ 6104724 w 9164601"/>
                <a:gd name="connsiteY5285" fmla="*/ 549794 h 2318589"/>
                <a:gd name="connsiteX5286" fmla="*/ 6098621 w 9164601"/>
                <a:gd name="connsiteY5286" fmla="*/ 548574 h 2318589"/>
                <a:gd name="connsiteX5287" fmla="*/ 6093738 w 9164601"/>
                <a:gd name="connsiteY5287" fmla="*/ 546132 h 2318589"/>
                <a:gd name="connsiteX5288" fmla="*/ 6081531 w 9164601"/>
                <a:gd name="connsiteY5288" fmla="*/ 547353 h 2318589"/>
                <a:gd name="connsiteX5289" fmla="*/ 6069324 w 9164601"/>
                <a:gd name="connsiteY5289" fmla="*/ 549794 h 2318589"/>
                <a:gd name="connsiteX5290" fmla="*/ 6071766 w 9164601"/>
                <a:gd name="connsiteY5290" fmla="*/ 555898 h 2318589"/>
                <a:gd name="connsiteX5291" fmla="*/ 6077869 w 9164601"/>
                <a:gd name="connsiteY5291" fmla="*/ 559560 h 2318589"/>
                <a:gd name="connsiteX5292" fmla="*/ 6085193 w 9164601"/>
                <a:gd name="connsiteY5292" fmla="*/ 559560 h 2318589"/>
                <a:gd name="connsiteX5293" fmla="*/ 6103503 w 9164601"/>
                <a:gd name="connsiteY5293" fmla="*/ 563222 h 2318589"/>
                <a:gd name="connsiteX5294" fmla="*/ 6124255 w 9164601"/>
                <a:gd name="connsiteY5294" fmla="*/ 568105 h 2318589"/>
                <a:gd name="connsiteX5295" fmla="*/ 6137683 w 9164601"/>
                <a:gd name="connsiteY5295" fmla="*/ 575429 h 2318589"/>
                <a:gd name="connsiteX5296" fmla="*/ 6146228 w 9164601"/>
                <a:gd name="connsiteY5296" fmla="*/ 583974 h 2318589"/>
                <a:gd name="connsiteX5297" fmla="*/ 6151111 w 9164601"/>
                <a:gd name="connsiteY5297" fmla="*/ 587636 h 2318589"/>
                <a:gd name="connsiteX5298" fmla="*/ 6151111 w 9164601"/>
                <a:gd name="connsiteY5298" fmla="*/ 588857 h 2318589"/>
                <a:gd name="connsiteX5299" fmla="*/ 6147449 w 9164601"/>
                <a:gd name="connsiteY5299" fmla="*/ 593739 h 2318589"/>
                <a:gd name="connsiteX5300" fmla="*/ 6138904 w 9164601"/>
                <a:gd name="connsiteY5300" fmla="*/ 586415 h 2318589"/>
                <a:gd name="connsiteX5301" fmla="*/ 6132801 w 9164601"/>
                <a:gd name="connsiteY5301" fmla="*/ 588857 h 2318589"/>
                <a:gd name="connsiteX5302" fmla="*/ 6125476 w 9164601"/>
                <a:gd name="connsiteY5302" fmla="*/ 585195 h 2318589"/>
                <a:gd name="connsiteX5303" fmla="*/ 6118152 w 9164601"/>
                <a:gd name="connsiteY5303" fmla="*/ 582753 h 2318589"/>
                <a:gd name="connsiteX5304" fmla="*/ 6112048 w 9164601"/>
                <a:gd name="connsiteY5304" fmla="*/ 582753 h 2318589"/>
                <a:gd name="connsiteX5305" fmla="*/ 6105945 w 9164601"/>
                <a:gd name="connsiteY5305" fmla="*/ 580312 h 2318589"/>
                <a:gd name="connsiteX5306" fmla="*/ 6101062 w 9164601"/>
                <a:gd name="connsiteY5306" fmla="*/ 576650 h 2318589"/>
                <a:gd name="connsiteX5307" fmla="*/ 6087634 w 9164601"/>
                <a:gd name="connsiteY5307" fmla="*/ 574208 h 2318589"/>
                <a:gd name="connsiteX5308" fmla="*/ 6072986 w 9164601"/>
                <a:gd name="connsiteY5308" fmla="*/ 570546 h 2318589"/>
                <a:gd name="connsiteX5309" fmla="*/ 6074207 w 9164601"/>
                <a:gd name="connsiteY5309" fmla="*/ 577870 h 2318589"/>
                <a:gd name="connsiteX5310" fmla="*/ 6079089 w 9164601"/>
                <a:gd name="connsiteY5310" fmla="*/ 583974 h 2318589"/>
                <a:gd name="connsiteX5311" fmla="*/ 6087634 w 9164601"/>
                <a:gd name="connsiteY5311" fmla="*/ 587636 h 2318589"/>
                <a:gd name="connsiteX5312" fmla="*/ 6105945 w 9164601"/>
                <a:gd name="connsiteY5312" fmla="*/ 597402 h 2318589"/>
                <a:gd name="connsiteX5313" fmla="*/ 6116931 w 9164601"/>
                <a:gd name="connsiteY5313" fmla="*/ 602284 h 2318589"/>
                <a:gd name="connsiteX5314" fmla="*/ 6127917 w 9164601"/>
                <a:gd name="connsiteY5314" fmla="*/ 607167 h 2318589"/>
                <a:gd name="connsiteX5315" fmla="*/ 6138904 w 9164601"/>
                <a:gd name="connsiteY5315" fmla="*/ 614491 h 2318589"/>
                <a:gd name="connsiteX5316" fmla="*/ 6136463 w 9164601"/>
                <a:gd name="connsiteY5316" fmla="*/ 616933 h 2318589"/>
                <a:gd name="connsiteX5317" fmla="*/ 6127917 w 9164601"/>
                <a:gd name="connsiteY5317" fmla="*/ 614491 h 2318589"/>
                <a:gd name="connsiteX5318" fmla="*/ 6118152 w 9164601"/>
                <a:gd name="connsiteY5318" fmla="*/ 620595 h 2318589"/>
                <a:gd name="connsiteX5319" fmla="*/ 6108387 w 9164601"/>
                <a:gd name="connsiteY5319" fmla="*/ 627919 h 2318589"/>
                <a:gd name="connsiteX5320" fmla="*/ 6093738 w 9164601"/>
                <a:gd name="connsiteY5320" fmla="*/ 627919 h 2318589"/>
                <a:gd name="connsiteX5321" fmla="*/ 6090076 w 9164601"/>
                <a:gd name="connsiteY5321" fmla="*/ 635243 h 2318589"/>
                <a:gd name="connsiteX5322" fmla="*/ 6076648 w 9164601"/>
                <a:gd name="connsiteY5322" fmla="*/ 629140 h 2318589"/>
                <a:gd name="connsiteX5323" fmla="*/ 6070545 w 9164601"/>
                <a:gd name="connsiteY5323" fmla="*/ 634023 h 2318589"/>
                <a:gd name="connsiteX5324" fmla="*/ 6059559 w 9164601"/>
                <a:gd name="connsiteY5324" fmla="*/ 634023 h 2318589"/>
                <a:gd name="connsiteX5325" fmla="*/ 6051013 w 9164601"/>
                <a:gd name="connsiteY5325" fmla="*/ 630360 h 2318589"/>
                <a:gd name="connsiteX5326" fmla="*/ 6048572 w 9164601"/>
                <a:gd name="connsiteY5326" fmla="*/ 634023 h 2318589"/>
                <a:gd name="connsiteX5327" fmla="*/ 6041248 w 9164601"/>
                <a:gd name="connsiteY5327" fmla="*/ 637685 h 2318589"/>
                <a:gd name="connsiteX5328" fmla="*/ 6032703 w 9164601"/>
                <a:gd name="connsiteY5328" fmla="*/ 637685 h 2318589"/>
                <a:gd name="connsiteX5329" fmla="*/ 6025379 w 9164601"/>
                <a:gd name="connsiteY5329" fmla="*/ 635243 h 2318589"/>
                <a:gd name="connsiteX5330" fmla="*/ 6008289 w 9164601"/>
                <a:gd name="connsiteY5330" fmla="*/ 640126 h 2318589"/>
                <a:gd name="connsiteX5331" fmla="*/ 5989978 w 9164601"/>
                <a:gd name="connsiteY5331" fmla="*/ 645009 h 2318589"/>
                <a:gd name="connsiteX5332" fmla="*/ 5993640 w 9164601"/>
                <a:gd name="connsiteY5332" fmla="*/ 652333 h 2318589"/>
                <a:gd name="connsiteX5333" fmla="*/ 6002185 w 9164601"/>
                <a:gd name="connsiteY5333" fmla="*/ 655995 h 2318589"/>
                <a:gd name="connsiteX5334" fmla="*/ 6013172 w 9164601"/>
                <a:gd name="connsiteY5334" fmla="*/ 655995 h 2318589"/>
                <a:gd name="connsiteX5335" fmla="*/ 6038806 w 9164601"/>
                <a:gd name="connsiteY5335" fmla="*/ 658437 h 2318589"/>
                <a:gd name="connsiteX5336" fmla="*/ 6053455 w 9164601"/>
                <a:gd name="connsiteY5336" fmla="*/ 659657 h 2318589"/>
                <a:gd name="connsiteX5337" fmla="*/ 6068103 w 9164601"/>
                <a:gd name="connsiteY5337" fmla="*/ 660878 h 2318589"/>
                <a:gd name="connsiteX5338" fmla="*/ 6087634 w 9164601"/>
                <a:gd name="connsiteY5338" fmla="*/ 668202 h 2318589"/>
                <a:gd name="connsiteX5339" fmla="*/ 6101062 w 9164601"/>
                <a:gd name="connsiteY5339" fmla="*/ 679188 h 2318589"/>
                <a:gd name="connsiteX5340" fmla="*/ 6098621 w 9164601"/>
                <a:gd name="connsiteY5340" fmla="*/ 680409 h 2318589"/>
                <a:gd name="connsiteX5341" fmla="*/ 6092517 w 9164601"/>
                <a:gd name="connsiteY5341" fmla="*/ 685292 h 2318589"/>
                <a:gd name="connsiteX5342" fmla="*/ 6081531 w 9164601"/>
                <a:gd name="connsiteY5342" fmla="*/ 684071 h 2318589"/>
                <a:gd name="connsiteX5343" fmla="*/ 6070545 w 9164601"/>
                <a:gd name="connsiteY5343" fmla="*/ 682851 h 2318589"/>
                <a:gd name="connsiteX5344" fmla="*/ 6063220 w 9164601"/>
                <a:gd name="connsiteY5344" fmla="*/ 685292 h 2318589"/>
                <a:gd name="connsiteX5345" fmla="*/ 6054675 w 9164601"/>
                <a:gd name="connsiteY5345" fmla="*/ 684071 h 2318589"/>
                <a:gd name="connsiteX5346" fmla="*/ 6047352 w 9164601"/>
                <a:gd name="connsiteY5346" fmla="*/ 681630 h 2318589"/>
                <a:gd name="connsiteX5347" fmla="*/ 6030261 w 9164601"/>
                <a:gd name="connsiteY5347" fmla="*/ 685292 h 2318589"/>
                <a:gd name="connsiteX5348" fmla="*/ 6013172 w 9164601"/>
                <a:gd name="connsiteY5348" fmla="*/ 690175 h 2318589"/>
                <a:gd name="connsiteX5349" fmla="*/ 6016834 w 9164601"/>
                <a:gd name="connsiteY5349" fmla="*/ 697499 h 2318589"/>
                <a:gd name="connsiteX5350" fmla="*/ 6025379 w 9164601"/>
                <a:gd name="connsiteY5350" fmla="*/ 701161 h 2318589"/>
                <a:gd name="connsiteX5351" fmla="*/ 6036365 w 9164601"/>
                <a:gd name="connsiteY5351" fmla="*/ 701161 h 2318589"/>
                <a:gd name="connsiteX5352" fmla="*/ 6062000 w 9164601"/>
                <a:gd name="connsiteY5352" fmla="*/ 704823 h 2318589"/>
                <a:gd name="connsiteX5353" fmla="*/ 6091296 w 9164601"/>
                <a:gd name="connsiteY5353" fmla="*/ 710927 h 2318589"/>
                <a:gd name="connsiteX5354" fmla="*/ 6110828 w 9164601"/>
                <a:gd name="connsiteY5354" fmla="*/ 720692 h 2318589"/>
                <a:gd name="connsiteX5355" fmla="*/ 6126697 w 9164601"/>
                <a:gd name="connsiteY5355" fmla="*/ 734120 h 2318589"/>
                <a:gd name="connsiteX5356" fmla="*/ 6126697 w 9164601"/>
                <a:gd name="connsiteY5356" fmla="*/ 734120 h 2318589"/>
                <a:gd name="connsiteX5357" fmla="*/ 6121814 w 9164601"/>
                <a:gd name="connsiteY5357" fmla="*/ 734120 h 2318589"/>
                <a:gd name="connsiteX5358" fmla="*/ 6113269 w 9164601"/>
                <a:gd name="connsiteY5358" fmla="*/ 730458 h 2318589"/>
                <a:gd name="connsiteX5359" fmla="*/ 6110828 w 9164601"/>
                <a:gd name="connsiteY5359" fmla="*/ 730458 h 2318589"/>
                <a:gd name="connsiteX5360" fmla="*/ 6107166 w 9164601"/>
                <a:gd name="connsiteY5360" fmla="*/ 729237 h 2318589"/>
                <a:gd name="connsiteX5361" fmla="*/ 6094959 w 9164601"/>
                <a:gd name="connsiteY5361" fmla="*/ 726796 h 2318589"/>
                <a:gd name="connsiteX5362" fmla="*/ 6090076 w 9164601"/>
                <a:gd name="connsiteY5362" fmla="*/ 726796 h 2318589"/>
                <a:gd name="connsiteX5363" fmla="*/ 6085193 w 9164601"/>
                <a:gd name="connsiteY5363" fmla="*/ 726796 h 2318589"/>
                <a:gd name="connsiteX5364" fmla="*/ 6079089 w 9164601"/>
                <a:gd name="connsiteY5364" fmla="*/ 724355 h 2318589"/>
                <a:gd name="connsiteX5365" fmla="*/ 6074207 w 9164601"/>
                <a:gd name="connsiteY5365" fmla="*/ 720692 h 2318589"/>
                <a:gd name="connsiteX5366" fmla="*/ 6062000 w 9164601"/>
                <a:gd name="connsiteY5366" fmla="*/ 717030 h 2318589"/>
                <a:gd name="connsiteX5367" fmla="*/ 6049793 w 9164601"/>
                <a:gd name="connsiteY5367" fmla="*/ 713368 h 2318589"/>
                <a:gd name="connsiteX5368" fmla="*/ 6052234 w 9164601"/>
                <a:gd name="connsiteY5368" fmla="*/ 718251 h 2318589"/>
                <a:gd name="connsiteX5369" fmla="*/ 6058338 w 9164601"/>
                <a:gd name="connsiteY5369" fmla="*/ 723134 h 2318589"/>
                <a:gd name="connsiteX5370" fmla="*/ 6066882 w 9164601"/>
                <a:gd name="connsiteY5370" fmla="*/ 726796 h 2318589"/>
                <a:gd name="connsiteX5371" fmla="*/ 6076648 w 9164601"/>
                <a:gd name="connsiteY5371" fmla="*/ 730458 h 2318589"/>
                <a:gd name="connsiteX5372" fmla="*/ 6074207 w 9164601"/>
                <a:gd name="connsiteY5372" fmla="*/ 734120 h 2318589"/>
                <a:gd name="connsiteX5373" fmla="*/ 6064441 w 9164601"/>
                <a:gd name="connsiteY5373" fmla="*/ 731679 h 2318589"/>
                <a:gd name="connsiteX5374" fmla="*/ 6053455 w 9164601"/>
                <a:gd name="connsiteY5374" fmla="*/ 740223 h 2318589"/>
                <a:gd name="connsiteX5375" fmla="*/ 6042468 w 9164601"/>
                <a:gd name="connsiteY5375" fmla="*/ 748769 h 2318589"/>
                <a:gd name="connsiteX5376" fmla="*/ 6025379 w 9164601"/>
                <a:gd name="connsiteY5376" fmla="*/ 749989 h 2318589"/>
                <a:gd name="connsiteX5377" fmla="*/ 6022937 w 9164601"/>
                <a:gd name="connsiteY5377" fmla="*/ 758534 h 2318589"/>
                <a:gd name="connsiteX5378" fmla="*/ 6007068 w 9164601"/>
                <a:gd name="connsiteY5378" fmla="*/ 753651 h 2318589"/>
                <a:gd name="connsiteX5379" fmla="*/ 6000965 w 9164601"/>
                <a:gd name="connsiteY5379" fmla="*/ 760976 h 2318589"/>
                <a:gd name="connsiteX5380" fmla="*/ 5988758 w 9164601"/>
                <a:gd name="connsiteY5380" fmla="*/ 762196 h 2318589"/>
                <a:gd name="connsiteX5381" fmla="*/ 5976551 w 9164601"/>
                <a:gd name="connsiteY5381" fmla="*/ 764637 h 2318589"/>
                <a:gd name="connsiteX5382" fmla="*/ 5969226 w 9164601"/>
                <a:gd name="connsiteY5382" fmla="*/ 769520 h 2318589"/>
                <a:gd name="connsiteX5383" fmla="*/ 5959461 w 9164601"/>
                <a:gd name="connsiteY5383" fmla="*/ 770741 h 2318589"/>
                <a:gd name="connsiteX5384" fmla="*/ 5954578 w 9164601"/>
                <a:gd name="connsiteY5384" fmla="*/ 770741 h 2318589"/>
                <a:gd name="connsiteX5385" fmla="*/ 5955799 w 9164601"/>
                <a:gd name="connsiteY5385" fmla="*/ 769520 h 2318589"/>
                <a:gd name="connsiteX5386" fmla="*/ 5957019 w 9164601"/>
                <a:gd name="connsiteY5386" fmla="*/ 764637 h 2318589"/>
                <a:gd name="connsiteX5387" fmla="*/ 5957019 w 9164601"/>
                <a:gd name="connsiteY5387" fmla="*/ 759755 h 2318589"/>
                <a:gd name="connsiteX5388" fmla="*/ 5954578 w 9164601"/>
                <a:gd name="connsiteY5388" fmla="*/ 757313 h 2318589"/>
                <a:gd name="connsiteX5389" fmla="*/ 5954578 w 9164601"/>
                <a:gd name="connsiteY5389" fmla="*/ 762196 h 2318589"/>
                <a:gd name="connsiteX5390" fmla="*/ 5952137 w 9164601"/>
                <a:gd name="connsiteY5390" fmla="*/ 763417 h 2318589"/>
                <a:gd name="connsiteX5391" fmla="*/ 5948475 w 9164601"/>
                <a:gd name="connsiteY5391" fmla="*/ 768300 h 2318589"/>
                <a:gd name="connsiteX5392" fmla="*/ 5948475 w 9164601"/>
                <a:gd name="connsiteY5392" fmla="*/ 768300 h 2318589"/>
                <a:gd name="connsiteX5393" fmla="*/ 5946033 w 9164601"/>
                <a:gd name="connsiteY5393" fmla="*/ 768300 h 2318589"/>
                <a:gd name="connsiteX5394" fmla="*/ 5944812 w 9164601"/>
                <a:gd name="connsiteY5394" fmla="*/ 769520 h 2318589"/>
                <a:gd name="connsiteX5395" fmla="*/ 5942371 w 9164601"/>
                <a:gd name="connsiteY5395" fmla="*/ 770741 h 2318589"/>
                <a:gd name="connsiteX5396" fmla="*/ 5939930 w 9164601"/>
                <a:gd name="connsiteY5396" fmla="*/ 770741 h 2318589"/>
                <a:gd name="connsiteX5397" fmla="*/ 5937488 w 9164601"/>
                <a:gd name="connsiteY5397" fmla="*/ 771962 h 2318589"/>
                <a:gd name="connsiteX5398" fmla="*/ 5937488 w 9164601"/>
                <a:gd name="connsiteY5398" fmla="*/ 771962 h 2318589"/>
                <a:gd name="connsiteX5399" fmla="*/ 5935047 w 9164601"/>
                <a:gd name="connsiteY5399" fmla="*/ 773183 h 2318589"/>
                <a:gd name="connsiteX5400" fmla="*/ 5932605 w 9164601"/>
                <a:gd name="connsiteY5400" fmla="*/ 773183 h 2318589"/>
                <a:gd name="connsiteX5401" fmla="*/ 5930164 w 9164601"/>
                <a:gd name="connsiteY5401" fmla="*/ 776844 h 2318589"/>
                <a:gd name="connsiteX5402" fmla="*/ 5928943 w 9164601"/>
                <a:gd name="connsiteY5402" fmla="*/ 775624 h 2318589"/>
                <a:gd name="connsiteX5403" fmla="*/ 5925281 w 9164601"/>
                <a:gd name="connsiteY5403" fmla="*/ 778065 h 2318589"/>
                <a:gd name="connsiteX5404" fmla="*/ 5922840 w 9164601"/>
                <a:gd name="connsiteY5404" fmla="*/ 778065 h 2318589"/>
                <a:gd name="connsiteX5405" fmla="*/ 5920398 w 9164601"/>
                <a:gd name="connsiteY5405" fmla="*/ 778065 h 2318589"/>
                <a:gd name="connsiteX5406" fmla="*/ 5919178 w 9164601"/>
                <a:gd name="connsiteY5406" fmla="*/ 779286 h 2318589"/>
                <a:gd name="connsiteX5407" fmla="*/ 5917957 w 9164601"/>
                <a:gd name="connsiteY5407" fmla="*/ 780507 h 2318589"/>
                <a:gd name="connsiteX5408" fmla="*/ 5913074 w 9164601"/>
                <a:gd name="connsiteY5408" fmla="*/ 781727 h 2318589"/>
                <a:gd name="connsiteX5409" fmla="*/ 5908191 w 9164601"/>
                <a:gd name="connsiteY5409" fmla="*/ 782948 h 2318589"/>
                <a:gd name="connsiteX5410" fmla="*/ 5905750 w 9164601"/>
                <a:gd name="connsiteY5410" fmla="*/ 781727 h 2318589"/>
                <a:gd name="connsiteX5411" fmla="*/ 5904529 w 9164601"/>
                <a:gd name="connsiteY5411" fmla="*/ 779286 h 2318589"/>
                <a:gd name="connsiteX5412" fmla="*/ 5909412 w 9164601"/>
                <a:gd name="connsiteY5412" fmla="*/ 774403 h 2318589"/>
                <a:gd name="connsiteX5413" fmla="*/ 5914295 w 9164601"/>
                <a:gd name="connsiteY5413" fmla="*/ 771962 h 2318589"/>
                <a:gd name="connsiteX5414" fmla="*/ 5921619 w 9164601"/>
                <a:gd name="connsiteY5414" fmla="*/ 768300 h 2318589"/>
                <a:gd name="connsiteX5415" fmla="*/ 5928943 w 9164601"/>
                <a:gd name="connsiteY5415" fmla="*/ 767079 h 2318589"/>
                <a:gd name="connsiteX5416" fmla="*/ 5933826 w 9164601"/>
                <a:gd name="connsiteY5416" fmla="*/ 758534 h 2318589"/>
                <a:gd name="connsiteX5417" fmla="*/ 5937488 w 9164601"/>
                <a:gd name="connsiteY5417" fmla="*/ 753651 h 2318589"/>
                <a:gd name="connsiteX5418" fmla="*/ 5943592 w 9164601"/>
                <a:gd name="connsiteY5418" fmla="*/ 748769 h 2318589"/>
                <a:gd name="connsiteX5419" fmla="*/ 5949695 w 9164601"/>
                <a:gd name="connsiteY5419" fmla="*/ 745106 h 2318589"/>
                <a:gd name="connsiteX5420" fmla="*/ 5952137 w 9164601"/>
                <a:gd name="connsiteY5420" fmla="*/ 743886 h 2318589"/>
                <a:gd name="connsiteX5421" fmla="*/ 5953357 w 9164601"/>
                <a:gd name="connsiteY5421" fmla="*/ 741444 h 2318589"/>
                <a:gd name="connsiteX5422" fmla="*/ 5953357 w 9164601"/>
                <a:gd name="connsiteY5422" fmla="*/ 739003 h 2318589"/>
                <a:gd name="connsiteX5423" fmla="*/ 5948475 w 9164601"/>
                <a:gd name="connsiteY5423" fmla="*/ 740223 h 2318589"/>
                <a:gd name="connsiteX5424" fmla="*/ 5943592 w 9164601"/>
                <a:gd name="connsiteY5424" fmla="*/ 741444 h 2318589"/>
                <a:gd name="connsiteX5425" fmla="*/ 5942371 w 9164601"/>
                <a:gd name="connsiteY5425" fmla="*/ 742665 h 2318589"/>
                <a:gd name="connsiteX5426" fmla="*/ 5939930 w 9164601"/>
                <a:gd name="connsiteY5426" fmla="*/ 743886 h 2318589"/>
                <a:gd name="connsiteX5427" fmla="*/ 5937488 w 9164601"/>
                <a:gd name="connsiteY5427" fmla="*/ 743886 h 2318589"/>
                <a:gd name="connsiteX5428" fmla="*/ 5935047 w 9164601"/>
                <a:gd name="connsiteY5428" fmla="*/ 745106 h 2318589"/>
                <a:gd name="connsiteX5429" fmla="*/ 5932605 w 9164601"/>
                <a:gd name="connsiteY5429" fmla="*/ 746327 h 2318589"/>
                <a:gd name="connsiteX5430" fmla="*/ 5930164 w 9164601"/>
                <a:gd name="connsiteY5430" fmla="*/ 746327 h 2318589"/>
                <a:gd name="connsiteX5431" fmla="*/ 5927723 w 9164601"/>
                <a:gd name="connsiteY5431" fmla="*/ 749989 h 2318589"/>
                <a:gd name="connsiteX5432" fmla="*/ 5926502 w 9164601"/>
                <a:gd name="connsiteY5432" fmla="*/ 748769 h 2318589"/>
                <a:gd name="connsiteX5433" fmla="*/ 5922840 w 9164601"/>
                <a:gd name="connsiteY5433" fmla="*/ 751210 h 2318589"/>
                <a:gd name="connsiteX5434" fmla="*/ 5920398 w 9164601"/>
                <a:gd name="connsiteY5434" fmla="*/ 751210 h 2318589"/>
                <a:gd name="connsiteX5435" fmla="*/ 5917957 w 9164601"/>
                <a:gd name="connsiteY5435" fmla="*/ 751210 h 2318589"/>
                <a:gd name="connsiteX5436" fmla="*/ 5916736 w 9164601"/>
                <a:gd name="connsiteY5436" fmla="*/ 753651 h 2318589"/>
                <a:gd name="connsiteX5437" fmla="*/ 5915516 w 9164601"/>
                <a:gd name="connsiteY5437" fmla="*/ 754872 h 2318589"/>
                <a:gd name="connsiteX5438" fmla="*/ 5910633 w 9164601"/>
                <a:gd name="connsiteY5438" fmla="*/ 757313 h 2318589"/>
                <a:gd name="connsiteX5439" fmla="*/ 5905750 w 9164601"/>
                <a:gd name="connsiteY5439" fmla="*/ 759755 h 2318589"/>
                <a:gd name="connsiteX5440" fmla="*/ 5902088 w 9164601"/>
                <a:gd name="connsiteY5440" fmla="*/ 759755 h 2318589"/>
                <a:gd name="connsiteX5441" fmla="*/ 5902088 w 9164601"/>
                <a:gd name="connsiteY5441" fmla="*/ 759755 h 2318589"/>
                <a:gd name="connsiteX5442" fmla="*/ 5905750 w 9164601"/>
                <a:gd name="connsiteY5442" fmla="*/ 756093 h 2318589"/>
                <a:gd name="connsiteX5443" fmla="*/ 5910633 w 9164601"/>
                <a:gd name="connsiteY5443" fmla="*/ 752430 h 2318589"/>
                <a:gd name="connsiteX5444" fmla="*/ 5917957 w 9164601"/>
                <a:gd name="connsiteY5444" fmla="*/ 747548 h 2318589"/>
                <a:gd name="connsiteX5445" fmla="*/ 5924061 w 9164601"/>
                <a:gd name="connsiteY5445" fmla="*/ 743886 h 2318589"/>
                <a:gd name="connsiteX5446" fmla="*/ 5927723 w 9164601"/>
                <a:gd name="connsiteY5446" fmla="*/ 735341 h 2318589"/>
                <a:gd name="connsiteX5447" fmla="*/ 5930164 w 9164601"/>
                <a:gd name="connsiteY5447" fmla="*/ 730458 h 2318589"/>
                <a:gd name="connsiteX5448" fmla="*/ 5935047 w 9164601"/>
                <a:gd name="connsiteY5448" fmla="*/ 724355 h 2318589"/>
                <a:gd name="connsiteX5449" fmla="*/ 5938709 w 9164601"/>
                <a:gd name="connsiteY5449" fmla="*/ 718251 h 2318589"/>
                <a:gd name="connsiteX5450" fmla="*/ 5941150 w 9164601"/>
                <a:gd name="connsiteY5450" fmla="*/ 715809 h 2318589"/>
                <a:gd name="connsiteX5451" fmla="*/ 5942371 w 9164601"/>
                <a:gd name="connsiteY5451" fmla="*/ 713368 h 2318589"/>
                <a:gd name="connsiteX5452" fmla="*/ 5942371 w 9164601"/>
                <a:gd name="connsiteY5452" fmla="*/ 710927 h 2318589"/>
                <a:gd name="connsiteX5453" fmla="*/ 5938709 w 9164601"/>
                <a:gd name="connsiteY5453" fmla="*/ 714589 h 2318589"/>
                <a:gd name="connsiteX5454" fmla="*/ 5935047 w 9164601"/>
                <a:gd name="connsiteY5454" fmla="*/ 717030 h 2318589"/>
                <a:gd name="connsiteX5455" fmla="*/ 5933826 w 9164601"/>
                <a:gd name="connsiteY5455" fmla="*/ 719472 h 2318589"/>
                <a:gd name="connsiteX5456" fmla="*/ 5932605 w 9164601"/>
                <a:gd name="connsiteY5456" fmla="*/ 721913 h 2318589"/>
                <a:gd name="connsiteX5457" fmla="*/ 5931385 w 9164601"/>
                <a:gd name="connsiteY5457" fmla="*/ 723134 h 2318589"/>
                <a:gd name="connsiteX5458" fmla="*/ 5930164 w 9164601"/>
                <a:gd name="connsiteY5458" fmla="*/ 725575 h 2318589"/>
                <a:gd name="connsiteX5459" fmla="*/ 5928943 w 9164601"/>
                <a:gd name="connsiteY5459" fmla="*/ 728016 h 2318589"/>
                <a:gd name="connsiteX5460" fmla="*/ 5927723 w 9164601"/>
                <a:gd name="connsiteY5460" fmla="*/ 728016 h 2318589"/>
                <a:gd name="connsiteX5461" fmla="*/ 5926502 w 9164601"/>
                <a:gd name="connsiteY5461" fmla="*/ 731679 h 2318589"/>
                <a:gd name="connsiteX5462" fmla="*/ 5925281 w 9164601"/>
                <a:gd name="connsiteY5462" fmla="*/ 730458 h 2318589"/>
                <a:gd name="connsiteX5463" fmla="*/ 5922840 w 9164601"/>
                <a:gd name="connsiteY5463" fmla="*/ 732899 h 2318589"/>
                <a:gd name="connsiteX5464" fmla="*/ 5920398 w 9164601"/>
                <a:gd name="connsiteY5464" fmla="*/ 732899 h 2318589"/>
                <a:gd name="connsiteX5465" fmla="*/ 5917957 w 9164601"/>
                <a:gd name="connsiteY5465" fmla="*/ 732899 h 2318589"/>
                <a:gd name="connsiteX5466" fmla="*/ 5916736 w 9164601"/>
                <a:gd name="connsiteY5466" fmla="*/ 735341 h 2318589"/>
                <a:gd name="connsiteX5467" fmla="*/ 5915516 w 9164601"/>
                <a:gd name="connsiteY5467" fmla="*/ 737782 h 2318589"/>
                <a:gd name="connsiteX5468" fmla="*/ 5910633 w 9164601"/>
                <a:gd name="connsiteY5468" fmla="*/ 740223 h 2318589"/>
                <a:gd name="connsiteX5469" fmla="*/ 5908191 w 9164601"/>
                <a:gd name="connsiteY5469" fmla="*/ 743886 h 2318589"/>
                <a:gd name="connsiteX5470" fmla="*/ 5905750 w 9164601"/>
                <a:gd name="connsiteY5470" fmla="*/ 743886 h 2318589"/>
                <a:gd name="connsiteX5471" fmla="*/ 5903309 w 9164601"/>
                <a:gd name="connsiteY5471" fmla="*/ 743886 h 2318589"/>
                <a:gd name="connsiteX5472" fmla="*/ 5902088 w 9164601"/>
                <a:gd name="connsiteY5472" fmla="*/ 742665 h 2318589"/>
                <a:gd name="connsiteX5473" fmla="*/ 5903309 w 9164601"/>
                <a:gd name="connsiteY5473" fmla="*/ 740223 h 2318589"/>
                <a:gd name="connsiteX5474" fmla="*/ 5906971 w 9164601"/>
                <a:gd name="connsiteY5474" fmla="*/ 736562 h 2318589"/>
                <a:gd name="connsiteX5475" fmla="*/ 5910633 w 9164601"/>
                <a:gd name="connsiteY5475" fmla="*/ 730458 h 2318589"/>
                <a:gd name="connsiteX5476" fmla="*/ 5915516 w 9164601"/>
                <a:gd name="connsiteY5476" fmla="*/ 725575 h 2318589"/>
                <a:gd name="connsiteX5477" fmla="*/ 5916736 w 9164601"/>
                <a:gd name="connsiteY5477" fmla="*/ 718251 h 2318589"/>
                <a:gd name="connsiteX5478" fmla="*/ 5917957 w 9164601"/>
                <a:gd name="connsiteY5478" fmla="*/ 713368 h 2318589"/>
                <a:gd name="connsiteX5479" fmla="*/ 5920398 w 9164601"/>
                <a:gd name="connsiteY5479" fmla="*/ 707265 h 2318589"/>
                <a:gd name="connsiteX5480" fmla="*/ 5922840 w 9164601"/>
                <a:gd name="connsiteY5480" fmla="*/ 702382 h 2318589"/>
                <a:gd name="connsiteX5481" fmla="*/ 5924061 w 9164601"/>
                <a:gd name="connsiteY5481" fmla="*/ 699941 h 2318589"/>
                <a:gd name="connsiteX5482" fmla="*/ 5924061 w 9164601"/>
                <a:gd name="connsiteY5482" fmla="*/ 697499 h 2318589"/>
                <a:gd name="connsiteX5483" fmla="*/ 5924061 w 9164601"/>
                <a:gd name="connsiteY5483" fmla="*/ 696278 h 2318589"/>
                <a:gd name="connsiteX5484" fmla="*/ 5921619 w 9164601"/>
                <a:gd name="connsiteY5484" fmla="*/ 698720 h 2318589"/>
                <a:gd name="connsiteX5485" fmla="*/ 5919178 w 9164601"/>
                <a:gd name="connsiteY5485" fmla="*/ 701161 h 2318589"/>
                <a:gd name="connsiteX5486" fmla="*/ 5919178 w 9164601"/>
                <a:gd name="connsiteY5486" fmla="*/ 702382 h 2318589"/>
                <a:gd name="connsiteX5487" fmla="*/ 5917957 w 9164601"/>
                <a:gd name="connsiteY5487" fmla="*/ 703602 h 2318589"/>
                <a:gd name="connsiteX5488" fmla="*/ 5916736 w 9164601"/>
                <a:gd name="connsiteY5488" fmla="*/ 704823 h 2318589"/>
                <a:gd name="connsiteX5489" fmla="*/ 5915516 w 9164601"/>
                <a:gd name="connsiteY5489" fmla="*/ 707265 h 2318589"/>
                <a:gd name="connsiteX5490" fmla="*/ 5914295 w 9164601"/>
                <a:gd name="connsiteY5490" fmla="*/ 709706 h 2318589"/>
                <a:gd name="connsiteX5491" fmla="*/ 5913074 w 9164601"/>
                <a:gd name="connsiteY5491" fmla="*/ 710927 h 2318589"/>
                <a:gd name="connsiteX5492" fmla="*/ 5911854 w 9164601"/>
                <a:gd name="connsiteY5492" fmla="*/ 714589 h 2318589"/>
                <a:gd name="connsiteX5493" fmla="*/ 5910633 w 9164601"/>
                <a:gd name="connsiteY5493" fmla="*/ 714589 h 2318589"/>
                <a:gd name="connsiteX5494" fmla="*/ 5909412 w 9164601"/>
                <a:gd name="connsiteY5494" fmla="*/ 717030 h 2318589"/>
                <a:gd name="connsiteX5495" fmla="*/ 5906971 w 9164601"/>
                <a:gd name="connsiteY5495" fmla="*/ 718251 h 2318589"/>
                <a:gd name="connsiteX5496" fmla="*/ 5904529 w 9164601"/>
                <a:gd name="connsiteY5496" fmla="*/ 719472 h 2318589"/>
                <a:gd name="connsiteX5497" fmla="*/ 5904529 w 9164601"/>
                <a:gd name="connsiteY5497" fmla="*/ 721913 h 2318589"/>
                <a:gd name="connsiteX5498" fmla="*/ 5904529 w 9164601"/>
                <a:gd name="connsiteY5498" fmla="*/ 723134 h 2318589"/>
                <a:gd name="connsiteX5499" fmla="*/ 5902088 w 9164601"/>
                <a:gd name="connsiteY5499" fmla="*/ 726796 h 2318589"/>
                <a:gd name="connsiteX5500" fmla="*/ 5899647 w 9164601"/>
                <a:gd name="connsiteY5500" fmla="*/ 730458 h 2318589"/>
                <a:gd name="connsiteX5501" fmla="*/ 5897205 w 9164601"/>
                <a:gd name="connsiteY5501" fmla="*/ 731679 h 2318589"/>
                <a:gd name="connsiteX5502" fmla="*/ 5895984 w 9164601"/>
                <a:gd name="connsiteY5502" fmla="*/ 731679 h 2318589"/>
                <a:gd name="connsiteX5503" fmla="*/ 5895984 w 9164601"/>
                <a:gd name="connsiteY5503" fmla="*/ 731679 h 2318589"/>
                <a:gd name="connsiteX5504" fmla="*/ 5899647 w 9164601"/>
                <a:gd name="connsiteY5504" fmla="*/ 723134 h 2318589"/>
                <a:gd name="connsiteX5505" fmla="*/ 5902088 w 9164601"/>
                <a:gd name="connsiteY5505" fmla="*/ 719472 h 2318589"/>
                <a:gd name="connsiteX5506" fmla="*/ 5904529 w 9164601"/>
                <a:gd name="connsiteY5506" fmla="*/ 713368 h 2318589"/>
                <a:gd name="connsiteX5507" fmla="*/ 5908191 w 9164601"/>
                <a:gd name="connsiteY5507" fmla="*/ 708485 h 2318589"/>
                <a:gd name="connsiteX5508" fmla="*/ 5908191 w 9164601"/>
                <a:gd name="connsiteY5508" fmla="*/ 701161 h 2318589"/>
                <a:gd name="connsiteX5509" fmla="*/ 5909412 w 9164601"/>
                <a:gd name="connsiteY5509" fmla="*/ 697499 h 2318589"/>
                <a:gd name="connsiteX5510" fmla="*/ 5911854 w 9164601"/>
                <a:gd name="connsiteY5510" fmla="*/ 692616 h 2318589"/>
                <a:gd name="connsiteX5511" fmla="*/ 5914295 w 9164601"/>
                <a:gd name="connsiteY5511" fmla="*/ 687733 h 2318589"/>
                <a:gd name="connsiteX5512" fmla="*/ 5915516 w 9164601"/>
                <a:gd name="connsiteY5512" fmla="*/ 685292 h 2318589"/>
                <a:gd name="connsiteX5513" fmla="*/ 5915516 w 9164601"/>
                <a:gd name="connsiteY5513" fmla="*/ 682851 h 2318589"/>
                <a:gd name="connsiteX5514" fmla="*/ 5914295 w 9164601"/>
                <a:gd name="connsiteY5514" fmla="*/ 681630 h 2318589"/>
                <a:gd name="connsiteX5515" fmla="*/ 5911854 w 9164601"/>
                <a:gd name="connsiteY5515" fmla="*/ 684071 h 2318589"/>
                <a:gd name="connsiteX5516" fmla="*/ 5909412 w 9164601"/>
                <a:gd name="connsiteY5516" fmla="*/ 686513 h 2318589"/>
                <a:gd name="connsiteX5517" fmla="*/ 5909412 w 9164601"/>
                <a:gd name="connsiteY5517" fmla="*/ 687733 h 2318589"/>
                <a:gd name="connsiteX5518" fmla="*/ 5908191 w 9164601"/>
                <a:gd name="connsiteY5518" fmla="*/ 688954 h 2318589"/>
                <a:gd name="connsiteX5519" fmla="*/ 5906971 w 9164601"/>
                <a:gd name="connsiteY5519" fmla="*/ 690175 h 2318589"/>
                <a:gd name="connsiteX5520" fmla="*/ 5905750 w 9164601"/>
                <a:gd name="connsiteY5520" fmla="*/ 692616 h 2318589"/>
                <a:gd name="connsiteX5521" fmla="*/ 5904529 w 9164601"/>
                <a:gd name="connsiteY5521" fmla="*/ 695058 h 2318589"/>
                <a:gd name="connsiteX5522" fmla="*/ 5903309 w 9164601"/>
                <a:gd name="connsiteY5522" fmla="*/ 696278 h 2318589"/>
                <a:gd name="connsiteX5523" fmla="*/ 5903309 w 9164601"/>
                <a:gd name="connsiteY5523" fmla="*/ 698720 h 2318589"/>
                <a:gd name="connsiteX5524" fmla="*/ 5902088 w 9164601"/>
                <a:gd name="connsiteY5524" fmla="*/ 698720 h 2318589"/>
                <a:gd name="connsiteX5525" fmla="*/ 5900867 w 9164601"/>
                <a:gd name="connsiteY5525" fmla="*/ 701161 h 2318589"/>
                <a:gd name="connsiteX5526" fmla="*/ 5899647 w 9164601"/>
                <a:gd name="connsiteY5526" fmla="*/ 702382 h 2318589"/>
                <a:gd name="connsiteX5527" fmla="*/ 5898426 w 9164601"/>
                <a:gd name="connsiteY5527" fmla="*/ 703602 h 2318589"/>
                <a:gd name="connsiteX5528" fmla="*/ 5898426 w 9164601"/>
                <a:gd name="connsiteY5528" fmla="*/ 704823 h 2318589"/>
                <a:gd name="connsiteX5529" fmla="*/ 5898426 w 9164601"/>
                <a:gd name="connsiteY5529" fmla="*/ 706044 h 2318589"/>
                <a:gd name="connsiteX5530" fmla="*/ 5895984 w 9164601"/>
                <a:gd name="connsiteY5530" fmla="*/ 709706 h 2318589"/>
                <a:gd name="connsiteX5531" fmla="*/ 5893543 w 9164601"/>
                <a:gd name="connsiteY5531" fmla="*/ 713368 h 2318589"/>
                <a:gd name="connsiteX5532" fmla="*/ 5892322 w 9164601"/>
                <a:gd name="connsiteY5532" fmla="*/ 714589 h 2318589"/>
                <a:gd name="connsiteX5533" fmla="*/ 5891102 w 9164601"/>
                <a:gd name="connsiteY5533" fmla="*/ 715809 h 2318589"/>
                <a:gd name="connsiteX5534" fmla="*/ 5891102 w 9164601"/>
                <a:gd name="connsiteY5534" fmla="*/ 717030 h 2318589"/>
                <a:gd name="connsiteX5535" fmla="*/ 5889881 w 9164601"/>
                <a:gd name="connsiteY5535" fmla="*/ 718251 h 2318589"/>
                <a:gd name="connsiteX5536" fmla="*/ 5888660 w 9164601"/>
                <a:gd name="connsiteY5536" fmla="*/ 720692 h 2318589"/>
                <a:gd name="connsiteX5537" fmla="*/ 5887440 w 9164601"/>
                <a:gd name="connsiteY5537" fmla="*/ 720692 h 2318589"/>
                <a:gd name="connsiteX5538" fmla="*/ 5887440 w 9164601"/>
                <a:gd name="connsiteY5538" fmla="*/ 721913 h 2318589"/>
                <a:gd name="connsiteX5539" fmla="*/ 5887440 w 9164601"/>
                <a:gd name="connsiteY5539" fmla="*/ 721913 h 2318589"/>
                <a:gd name="connsiteX5540" fmla="*/ 5887440 w 9164601"/>
                <a:gd name="connsiteY5540" fmla="*/ 686513 h 2318589"/>
                <a:gd name="connsiteX5541" fmla="*/ 5887440 w 9164601"/>
                <a:gd name="connsiteY5541" fmla="*/ 723134 h 2318589"/>
                <a:gd name="connsiteX5542" fmla="*/ 5886219 w 9164601"/>
                <a:gd name="connsiteY5542" fmla="*/ 723134 h 2318589"/>
                <a:gd name="connsiteX5543" fmla="*/ 5886219 w 9164601"/>
                <a:gd name="connsiteY5543" fmla="*/ 721913 h 2318589"/>
                <a:gd name="connsiteX5544" fmla="*/ 5884998 w 9164601"/>
                <a:gd name="connsiteY5544" fmla="*/ 721913 h 2318589"/>
                <a:gd name="connsiteX5545" fmla="*/ 5883777 w 9164601"/>
                <a:gd name="connsiteY5545" fmla="*/ 719472 h 2318589"/>
                <a:gd name="connsiteX5546" fmla="*/ 5882557 w 9164601"/>
                <a:gd name="connsiteY5546" fmla="*/ 718251 h 2318589"/>
                <a:gd name="connsiteX5547" fmla="*/ 5882557 w 9164601"/>
                <a:gd name="connsiteY5547" fmla="*/ 717030 h 2318589"/>
                <a:gd name="connsiteX5548" fmla="*/ 5881336 w 9164601"/>
                <a:gd name="connsiteY5548" fmla="*/ 715809 h 2318589"/>
                <a:gd name="connsiteX5549" fmla="*/ 5880115 w 9164601"/>
                <a:gd name="connsiteY5549" fmla="*/ 714589 h 2318589"/>
                <a:gd name="connsiteX5550" fmla="*/ 5877674 w 9164601"/>
                <a:gd name="connsiteY5550" fmla="*/ 710927 h 2318589"/>
                <a:gd name="connsiteX5551" fmla="*/ 5875233 w 9164601"/>
                <a:gd name="connsiteY5551" fmla="*/ 707265 h 2318589"/>
                <a:gd name="connsiteX5552" fmla="*/ 5875233 w 9164601"/>
                <a:gd name="connsiteY5552" fmla="*/ 706044 h 2318589"/>
                <a:gd name="connsiteX5553" fmla="*/ 5875233 w 9164601"/>
                <a:gd name="connsiteY5553" fmla="*/ 704823 h 2318589"/>
                <a:gd name="connsiteX5554" fmla="*/ 5874012 w 9164601"/>
                <a:gd name="connsiteY5554" fmla="*/ 703602 h 2318589"/>
                <a:gd name="connsiteX5555" fmla="*/ 5872791 w 9164601"/>
                <a:gd name="connsiteY5555" fmla="*/ 702382 h 2318589"/>
                <a:gd name="connsiteX5556" fmla="*/ 5871570 w 9164601"/>
                <a:gd name="connsiteY5556" fmla="*/ 699941 h 2318589"/>
                <a:gd name="connsiteX5557" fmla="*/ 5870350 w 9164601"/>
                <a:gd name="connsiteY5557" fmla="*/ 699941 h 2318589"/>
                <a:gd name="connsiteX5558" fmla="*/ 5870350 w 9164601"/>
                <a:gd name="connsiteY5558" fmla="*/ 697499 h 2318589"/>
                <a:gd name="connsiteX5559" fmla="*/ 5869129 w 9164601"/>
                <a:gd name="connsiteY5559" fmla="*/ 696278 h 2318589"/>
                <a:gd name="connsiteX5560" fmla="*/ 5867908 w 9164601"/>
                <a:gd name="connsiteY5560" fmla="*/ 693837 h 2318589"/>
                <a:gd name="connsiteX5561" fmla="*/ 5866688 w 9164601"/>
                <a:gd name="connsiteY5561" fmla="*/ 691395 h 2318589"/>
                <a:gd name="connsiteX5562" fmla="*/ 5865467 w 9164601"/>
                <a:gd name="connsiteY5562" fmla="*/ 690175 h 2318589"/>
                <a:gd name="connsiteX5563" fmla="*/ 5864246 w 9164601"/>
                <a:gd name="connsiteY5563" fmla="*/ 688954 h 2318589"/>
                <a:gd name="connsiteX5564" fmla="*/ 5864246 w 9164601"/>
                <a:gd name="connsiteY5564" fmla="*/ 687733 h 2318589"/>
                <a:gd name="connsiteX5565" fmla="*/ 5861805 w 9164601"/>
                <a:gd name="connsiteY5565" fmla="*/ 685292 h 2318589"/>
                <a:gd name="connsiteX5566" fmla="*/ 5859363 w 9164601"/>
                <a:gd name="connsiteY5566" fmla="*/ 682851 h 2318589"/>
                <a:gd name="connsiteX5567" fmla="*/ 5858143 w 9164601"/>
                <a:gd name="connsiteY5567" fmla="*/ 684071 h 2318589"/>
                <a:gd name="connsiteX5568" fmla="*/ 5858143 w 9164601"/>
                <a:gd name="connsiteY5568" fmla="*/ 686513 h 2318589"/>
                <a:gd name="connsiteX5569" fmla="*/ 5859363 w 9164601"/>
                <a:gd name="connsiteY5569" fmla="*/ 688954 h 2318589"/>
                <a:gd name="connsiteX5570" fmla="*/ 5861805 w 9164601"/>
                <a:gd name="connsiteY5570" fmla="*/ 693837 h 2318589"/>
                <a:gd name="connsiteX5571" fmla="*/ 5864246 w 9164601"/>
                <a:gd name="connsiteY5571" fmla="*/ 698720 h 2318589"/>
                <a:gd name="connsiteX5572" fmla="*/ 5865467 w 9164601"/>
                <a:gd name="connsiteY5572" fmla="*/ 702382 h 2318589"/>
                <a:gd name="connsiteX5573" fmla="*/ 5865467 w 9164601"/>
                <a:gd name="connsiteY5573" fmla="*/ 709706 h 2318589"/>
                <a:gd name="connsiteX5574" fmla="*/ 5869129 w 9164601"/>
                <a:gd name="connsiteY5574" fmla="*/ 714589 h 2318589"/>
                <a:gd name="connsiteX5575" fmla="*/ 5871570 w 9164601"/>
                <a:gd name="connsiteY5575" fmla="*/ 720692 h 2318589"/>
                <a:gd name="connsiteX5576" fmla="*/ 5874012 w 9164601"/>
                <a:gd name="connsiteY5576" fmla="*/ 724355 h 2318589"/>
                <a:gd name="connsiteX5577" fmla="*/ 5877674 w 9164601"/>
                <a:gd name="connsiteY5577" fmla="*/ 732899 h 2318589"/>
                <a:gd name="connsiteX5578" fmla="*/ 5877674 w 9164601"/>
                <a:gd name="connsiteY5578" fmla="*/ 732899 h 2318589"/>
                <a:gd name="connsiteX5579" fmla="*/ 5876453 w 9164601"/>
                <a:gd name="connsiteY5579" fmla="*/ 732899 h 2318589"/>
                <a:gd name="connsiteX5580" fmla="*/ 5874012 w 9164601"/>
                <a:gd name="connsiteY5580" fmla="*/ 731679 h 2318589"/>
                <a:gd name="connsiteX5581" fmla="*/ 5871570 w 9164601"/>
                <a:gd name="connsiteY5581" fmla="*/ 728016 h 2318589"/>
                <a:gd name="connsiteX5582" fmla="*/ 5869129 w 9164601"/>
                <a:gd name="connsiteY5582" fmla="*/ 724355 h 2318589"/>
                <a:gd name="connsiteX5583" fmla="*/ 5869129 w 9164601"/>
                <a:gd name="connsiteY5583" fmla="*/ 723134 h 2318589"/>
                <a:gd name="connsiteX5584" fmla="*/ 5869129 w 9164601"/>
                <a:gd name="connsiteY5584" fmla="*/ 720692 h 2318589"/>
                <a:gd name="connsiteX5585" fmla="*/ 5866688 w 9164601"/>
                <a:gd name="connsiteY5585" fmla="*/ 719472 h 2318589"/>
                <a:gd name="connsiteX5586" fmla="*/ 5864246 w 9164601"/>
                <a:gd name="connsiteY5586" fmla="*/ 718251 h 2318589"/>
                <a:gd name="connsiteX5587" fmla="*/ 5863026 w 9164601"/>
                <a:gd name="connsiteY5587" fmla="*/ 715809 h 2318589"/>
                <a:gd name="connsiteX5588" fmla="*/ 5861805 w 9164601"/>
                <a:gd name="connsiteY5588" fmla="*/ 715809 h 2318589"/>
                <a:gd name="connsiteX5589" fmla="*/ 5860584 w 9164601"/>
                <a:gd name="connsiteY5589" fmla="*/ 712148 h 2318589"/>
                <a:gd name="connsiteX5590" fmla="*/ 5859363 w 9164601"/>
                <a:gd name="connsiteY5590" fmla="*/ 710927 h 2318589"/>
                <a:gd name="connsiteX5591" fmla="*/ 5858143 w 9164601"/>
                <a:gd name="connsiteY5591" fmla="*/ 708485 h 2318589"/>
                <a:gd name="connsiteX5592" fmla="*/ 5856922 w 9164601"/>
                <a:gd name="connsiteY5592" fmla="*/ 706044 h 2318589"/>
                <a:gd name="connsiteX5593" fmla="*/ 5855701 w 9164601"/>
                <a:gd name="connsiteY5593" fmla="*/ 704823 h 2318589"/>
                <a:gd name="connsiteX5594" fmla="*/ 5854481 w 9164601"/>
                <a:gd name="connsiteY5594" fmla="*/ 703602 h 2318589"/>
                <a:gd name="connsiteX5595" fmla="*/ 5854481 w 9164601"/>
                <a:gd name="connsiteY5595" fmla="*/ 702382 h 2318589"/>
                <a:gd name="connsiteX5596" fmla="*/ 5852039 w 9164601"/>
                <a:gd name="connsiteY5596" fmla="*/ 699941 h 2318589"/>
                <a:gd name="connsiteX5597" fmla="*/ 5849598 w 9164601"/>
                <a:gd name="connsiteY5597" fmla="*/ 697499 h 2318589"/>
                <a:gd name="connsiteX5598" fmla="*/ 5849598 w 9164601"/>
                <a:gd name="connsiteY5598" fmla="*/ 698720 h 2318589"/>
                <a:gd name="connsiteX5599" fmla="*/ 5849598 w 9164601"/>
                <a:gd name="connsiteY5599" fmla="*/ 701161 h 2318589"/>
                <a:gd name="connsiteX5600" fmla="*/ 5850819 w 9164601"/>
                <a:gd name="connsiteY5600" fmla="*/ 703602 h 2318589"/>
                <a:gd name="connsiteX5601" fmla="*/ 5853260 w 9164601"/>
                <a:gd name="connsiteY5601" fmla="*/ 708485 h 2318589"/>
                <a:gd name="connsiteX5602" fmla="*/ 5855701 w 9164601"/>
                <a:gd name="connsiteY5602" fmla="*/ 714589 h 2318589"/>
                <a:gd name="connsiteX5603" fmla="*/ 5856922 w 9164601"/>
                <a:gd name="connsiteY5603" fmla="*/ 719472 h 2318589"/>
                <a:gd name="connsiteX5604" fmla="*/ 5858143 w 9164601"/>
                <a:gd name="connsiteY5604" fmla="*/ 726796 h 2318589"/>
                <a:gd name="connsiteX5605" fmla="*/ 5863026 w 9164601"/>
                <a:gd name="connsiteY5605" fmla="*/ 731679 h 2318589"/>
                <a:gd name="connsiteX5606" fmla="*/ 5866688 w 9164601"/>
                <a:gd name="connsiteY5606" fmla="*/ 737782 h 2318589"/>
                <a:gd name="connsiteX5607" fmla="*/ 5870350 w 9164601"/>
                <a:gd name="connsiteY5607" fmla="*/ 741444 h 2318589"/>
                <a:gd name="connsiteX5608" fmla="*/ 5871570 w 9164601"/>
                <a:gd name="connsiteY5608" fmla="*/ 743886 h 2318589"/>
                <a:gd name="connsiteX5609" fmla="*/ 5870350 w 9164601"/>
                <a:gd name="connsiteY5609" fmla="*/ 745106 h 2318589"/>
                <a:gd name="connsiteX5610" fmla="*/ 5867908 w 9164601"/>
                <a:gd name="connsiteY5610" fmla="*/ 745106 h 2318589"/>
                <a:gd name="connsiteX5611" fmla="*/ 5865467 w 9164601"/>
                <a:gd name="connsiteY5611" fmla="*/ 745106 h 2318589"/>
                <a:gd name="connsiteX5612" fmla="*/ 5863026 w 9164601"/>
                <a:gd name="connsiteY5612" fmla="*/ 741444 h 2318589"/>
                <a:gd name="connsiteX5613" fmla="*/ 5858143 w 9164601"/>
                <a:gd name="connsiteY5613" fmla="*/ 739003 h 2318589"/>
                <a:gd name="connsiteX5614" fmla="*/ 5856922 w 9164601"/>
                <a:gd name="connsiteY5614" fmla="*/ 736562 h 2318589"/>
                <a:gd name="connsiteX5615" fmla="*/ 5855701 w 9164601"/>
                <a:gd name="connsiteY5615" fmla="*/ 734120 h 2318589"/>
                <a:gd name="connsiteX5616" fmla="*/ 5853260 w 9164601"/>
                <a:gd name="connsiteY5616" fmla="*/ 734120 h 2318589"/>
                <a:gd name="connsiteX5617" fmla="*/ 5850819 w 9164601"/>
                <a:gd name="connsiteY5617" fmla="*/ 734120 h 2318589"/>
                <a:gd name="connsiteX5618" fmla="*/ 5848377 w 9164601"/>
                <a:gd name="connsiteY5618" fmla="*/ 731679 h 2318589"/>
                <a:gd name="connsiteX5619" fmla="*/ 5847156 w 9164601"/>
                <a:gd name="connsiteY5619" fmla="*/ 732899 h 2318589"/>
                <a:gd name="connsiteX5620" fmla="*/ 5845936 w 9164601"/>
                <a:gd name="connsiteY5620" fmla="*/ 729237 h 2318589"/>
                <a:gd name="connsiteX5621" fmla="*/ 5844715 w 9164601"/>
                <a:gd name="connsiteY5621" fmla="*/ 729237 h 2318589"/>
                <a:gd name="connsiteX5622" fmla="*/ 5843494 w 9164601"/>
                <a:gd name="connsiteY5622" fmla="*/ 726796 h 2318589"/>
                <a:gd name="connsiteX5623" fmla="*/ 5842274 w 9164601"/>
                <a:gd name="connsiteY5623" fmla="*/ 724355 h 2318589"/>
                <a:gd name="connsiteX5624" fmla="*/ 5841053 w 9164601"/>
                <a:gd name="connsiteY5624" fmla="*/ 723134 h 2318589"/>
                <a:gd name="connsiteX5625" fmla="*/ 5839832 w 9164601"/>
                <a:gd name="connsiteY5625" fmla="*/ 720692 h 2318589"/>
                <a:gd name="connsiteX5626" fmla="*/ 5838612 w 9164601"/>
                <a:gd name="connsiteY5626" fmla="*/ 718251 h 2318589"/>
                <a:gd name="connsiteX5627" fmla="*/ 5834949 w 9164601"/>
                <a:gd name="connsiteY5627" fmla="*/ 715809 h 2318589"/>
                <a:gd name="connsiteX5628" fmla="*/ 5831287 w 9164601"/>
                <a:gd name="connsiteY5628" fmla="*/ 712148 h 2318589"/>
                <a:gd name="connsiteX5629" fmla="*/ 5831287 w 9164601"/>
                <a:gd name="connsiteY5629" fmla="*/ 714589 h 2318589"/>
                <a:gd name="connsiteX5630" fmla="*/ 5832508 w 9164601"/>
                <a:gd name="connsiteY5630" fmla="*/ 717030 h 2318589"/>
                <a:gd name="connsiteX5631" fmla="*/ 5834949 w 9164601"/>
                <a:gd name="connsiteY5631" fmla="*/ 719472 h 2318589"/>
                <a:gd name="connsiteX5632" fmla="*/ 5838612 w 9164601"/>
                <a:gd name="connsiteY5632" fmla="*/ 725575 h 2318589"/>
                <a:gd name="connsiteX5633" fmla="*/ 5843494 w 9164601"/>
                <a:gd name="connsiteY5633" fmla="*/ 731679 h 2318589"/>
                <a:gd name="connsiteX5634" fmla="*/ 5845936 w 9164601"/>
                <a:gd name="connsiteY5634" fmla="*/ 736562 h 2318589"/>
                <a:gd name="connsiteX5635" fmla="*/ 5849598 w 9164601"/>
                <a:gd name="connsiteY5635" fmla="*/ 745106 h 2318589"/>
                <a:gd name="connsiteX5636" fmla="*/ 5855701 w 9164601"/>
                <a:gd name="connsiteY5636" fmla="*/ 748769 h 2318589"/>
                <a:gd name="connsiteX5637" fmla="*/ 5863026 w 9164601"/>
                <a:gd name="connsiteY5637" fmla="*/ 753651 h 2318589"/>
                <a:gd name="connsiteX5638" fmla="*/ 5867908 w 9164601"/>
                <a:gd name="connsiteY5638" fmla="*/ 757313 h 2318589"/>
                <a:gd name="connsiteX5639" fmla="*/ 5871570 w 9164601"/>
                <a:gd name="connsiteY5639" fmla="*/ 760976 h 2318589"/>
                <a:gd name="connsiteX5640" fmla="*/ 5871570 w 9164601"/>
                <a:gd name="connsiteY5640" fmla="*/ 760976 h 2318589"/>
                <a:gd name="connsiteX5641" fmla="*/ 5867908 w 9164601"/>
                <a:gd name="connsiteY5641" fmla="*/ 760976 h 2318589"/>
                <a:gd name="connsiteX5642" fmla="*/ 5863026 w 9164601"/>
                <a:gd name="connsiteY5642" fmla="*/ 758534 h 2318589"/>
                <a:gd name="connsiteX5643" fmla="*/ 5858143 w 9164601"/>
                <a:gd name="connsiteY5643" fmla="*/ 756093 h 2318589"/>
                <a:gd name="connsiteX5644" fmla="*/ 5856922 w 9164601"/>
                <a:gd name="connsiteY5644" fmla="*/ 754872 h 2318589"/>
                <a:gd name="connsiteX5645" fmla="*/ 5855701 w 9164601"/>
                <a:gd name="connsiteY5645" fmla="*/ 752430 h 2318589"/>
                <a:gd name="connsiteX5646" fmla="*/ 5853260 w 9164601"/>
                <a:gd name="connsiteY5646" fmla="*/ 752430 h 2318589"/>
                <a:gd name="connsiteX5647" fmla="*/ 5850819 w 9164601"/>
                <a:gd name="connsiteY5647" fmla="*/ 752430 h 2318589"/>
                <a:gd name="connsiteX5648" fmla="*/ 5847156 w 9164601"/>
                <a:gd name="connsiteY5648" fmla="*/ 749989 h 2318589"/>
                <a:gd name="connsiteX5649" fmla="*/ 5845936 w 9164601"/>
                <a:gd name="connsiteY5649" fmla="*/ 751210 h 2318589"/>
                <a:gd name="connsiteX5650" fmla="*/ 5843494 w 9164601"/>
                <a:gd name="connsiteY5650" fmla="*/ 747548 h 2318589"/>
                <a:gd name="connsiteX5651" fmla="*/ 5841053 w 9164601"/>
                <a:gd name="connsiteY5651" fmla="*/ 747548 h 2318589"/>
                <a:gd name="connsiteX5652" fmla="*/ 5838612 w 9164601"/>
                <a:gd name="connsiteY5652" fmla="*/ 746327 h 2318589"/>
                <a:gd name="connsiteX5653" fmla="*/ 5836170 w 9164601"/>
                <a:gd name="connsiteY5653" fmla="*/ 745106 h 2318589"/>
                <a:gd name="connsiteX5654" fmla="*/ 5833729 w 9164601"/>
                <a:gd name="connsiteY5654" fmla="*/ 745106 h 2318589"/>
                <a:gd name="connsiteX5655" fmla="*/ 5831287 w 9164601"/>
                <a:gd name="connsiteY5655" fmla="*/ 743886 h 2318589"/>
                <a:gd name="connsiteX5656" fmla="*/ 5830067 w 9164601"/>
                <a:gd name="connsiteY5656" fmla="*/ 742665 h 2318589"/>
                <a:gd name="connsiteX5657" fmla="*/ 5825184 w 9164601"/>
                <a:gd name="connsiteY5657" fmla="*/ 741444 h 2318589"/>
                <a:gd name="connsiteX5658" fmla="*/ 5820301 w 9164601"/>
                <a:gd name="connsiteY5658" fmla="*/ 740223 h 2318589"/>
                <a:gd name="connsiteX5659" fmla="*/ 5820301 w 9164601"/>
                <a:gd name="connsiteY5659" fmla="*/ 742665 h 2318589"/>
                <a:gd name="connsiteX5660" fmla="*/ 5821522 w 9164601"/>
                <a:gd name="connsiteY5660" fmla="*/ 745106 h 2318589"/>
                <a:gd name="connsiteX5661" fmla="*/ 5823963 w 9164601"/>
                <a:gd name="connsiteY5661" fmla="*/ 746327 h 2318589"/>
                <a:gd name="connsiteX5662" fmla="*/ 5830067 w 9164601"/>
                <a:gd name="connsiteY5662" fmla="*/ 749989 h 2318589"/>
                <a:gd name="connsiteX5663" fmla="*/ 5836170 w 9164601"/>
                <a:gd name="connsiteY5663" fmla="*/ 754872 h 2318589"/>
                <a:gd name="connsiteX5664" fmla="*/ 5839832 w 9164601"/>
                <a:gd name="connsiteY5664" fmla="*/ 759755 h 2318589"/>
                <a:gd name="connsiteX5665" fmla="*/ 5844715 w 9164601"/>
                <a:gd name="connsiteY5665" fmla="*/ 768300 h 2318589"/>
                <a:gd name="connsiteX5666" fmla="*/ 5852039 w 9164601"/>
                <a:gd name="connsiteY5666" fmla="*/ 769520 h 2318589"/>
                <a:gd name="connsiteX5667" fmla="*/ 5859363 w 9164601"/>
                <a:gd name="connsiteY5667" fmla="*/ 773183 h 2318589"/>
                <a:gd name="connsiteX5668" fmla="*/ 5864246 w 9164601"/>
                <a:gd name="connsiteY5668" fmla="*/ 775624 h 2318589"/>
                <a:gd name="connsiteX5669" fmla="*/ 5869129 w 9164601"/>
                <a:gd name="connsiteY5669" fmla="*/ 780507 h 2318589"/>
                <a:gd name="connsiteX5670" fmla="*/ 5867908 w 9164601"/>
                <a:gd name="connsiteY5670" fmla="*/ 782948 h 2318589"/>
                <a:gd name="connsiteX5671" fmla="*/ 5865467 w 9164601"/>
                <a:gd name="connsiteY5671" fmla="*/ 784169 h 2318589"/>
                <a:gd name="connsiteX5672" fmla="*/ 5860584 w 9164601"/>
                <a:gd name="connsiteY5672" fmla="*/ 782948 h 2318589"/>
                <a:gd name="connsiteX5673" fmla="*/ 5855701 w 9164601"/>
                <a:gd name="connsiteY5673" fmla="*/ 781727 h 2318589"/>
                <a:gd name="connsiteX5674" fmla="*/ 5854481 w 9164601"/>
                <a:gd name="connsiteY5674" fmla="*/ 780507 h 2318589"/>
                <a:gd name="connsiteX5675" fmla="*/ 5853260 w 9164601"/>
                <a:gd name="connsiteY5675" fmla="*/ 779286 h 2318589"/>
                <a:gd name="connsiteX5676" fmla="*/ 5850819 w 9164601"/>
                <a:gd name="connsiteY5676" fmla="*/ 779286 h 2318589"/>
                <a:gd name="connsiteX5677" fmla="*/ 5848377 w 9164601"/>
                <a:gd name="connsiteY5677" fmla="*/ 779286 h 2318589"/>
                <a:gd name="connsiteX5678" fmla="*/ 5844715 w 9164601"/>
                <a:gd name="connsiteY5678" fmla="*/ 776844 h 2318589"/>
                <a:gd name="connsiteX5679" fmla="*/ 5843494 w 9164601"/>
                <a:gd name="connsiteY5679" fmla="*/ 778065 h 2318589"/>
                <a:gd name="connsiteX5680" fmla="*/ 5841053 w 9164601"/>
                <a:gd name="connsiteY5680" fmla="*/ 774403 h 2318589"/>
                <a:gd name="connsiteX5681" fmla="*/ 5838612 w 9164601"/>
                <a:gd name="connsiteY5681" fmla="*/ 774403 h 2318589"/>
                <a:gd name="connsiteX5682" fmla="*/ 5836170 w 9164601"/>
                <a:gd name="connsiteY5682" fmla="*/ 773183 h 2318589"/>
                <a:gd name="connsiteX5683" fmla="*/ 5833729 w 9164601"/>
                <a:gd name="connsiteY5683" fmla="*/ 771962 h 2318589"/>
                <a:gd name="connsiteX5684" fmla="*/ 5831287 w 9164601"/>
                <a:gd name="connsiteY5684" fmla="*/ 771962 h 2318589"/>
                <a:gd name="connsiteX5685" fmla="*/ 5828846 w 9164601"/>
                <a:gd name="connsiteY5685" fmla="*/ 770741 h 2318589"/>
                <a:gd name="connsiteX5686" fmla="*/ 5827625 w 9164601"/>
                <a:gd name="connsiteY5686" fmla="*/ 769520 h 2318589"/>
                <a:gd name="connsiteX5687" fmla="*/ 5825184 w 9164601"/>
                <a:gd name="connsiteY5687" fmla="*/ 769520 h 2318589"/>
                <a:gd name="connsiteX5688" fmla="*/ 5825184 w 9164601"/>
                <a:gd name="connsiteY5688" fmla="*/ 769520 h 2318589"/>
                <a:gd name="connsiteX5689" fmla="*/ 5821522 w 9164601"/>
                <a:gd name="connsiteY5689" fmla="*/ 764637 h 2318589"/>
                <a:gd name="connsiteX5690" fmla="*/ 5819080 w 9164601"/>
                <a:gd name="connsiteY5690" fmla="*/ 763417 h 2318589"/>
                <a:gd name="connsiteX5691" fmla="*/ 5819080 w 9164601"/>
                <a:gd name="connsiteY5691" fmla="*/ 758534 h 2318589"/>
                <a:gd name="connsiteX5692" fmla="*/ 5816639 w 9164601"/>
                <a:gd name="connsiteY5692" fmla="*/ 760976 h 2318589"/>
                <a:gd name="connsiteX5693" fmla="*/ 5816639 w 9164601"/>
                <a:gd name="connsiteY5693" fmla="*/ 765858 h 2318589"/>
                <a:gd name="connsiteX5694" fmla="*/ 5817860 w 9164601"/>
                <a:gd name="connsiteY5694" fmla="*/ 770741 h 2318589"/>
                <a:gd name="connsiteX5695" fmla="*/ 5820301 w 9164601"/>
                <a:gd name="connsiteY5695" fmla="*/ 773183 h 2318589"/>
                <a:gd name="connsiteX5696" fmla="*/ 5819080 w 9164601"/>
                <a:gd name="connsiteY5696" fmla="*/ 773183 h 2318589"/>
                <a:gd name="connsiteX5697" fmla="*/ 5820301 w 9164601"/>
                <a:gd name="connsiteY5697" fmla="*/ 775624 h 2318589"/>
                <a:gd name="connsiteX5698" fmla="*/ 5822742 w 9164601"/>
                <a:gd name="connsiteY5698" fmla="*/ 776844 h 2318589"/>
                <a:gd name="connsiteX5699" fmla="*/ 5822742 w 9164601"/>
                <a:gd name="connsiteY5699" fmla="*/ 776844 h 2318589"/>
                <a:gd name="connsiteX5700" fmla="*/ 5823963 w 9164601"/>
                <a:gd name="connsiteY5700" fmla="*/ 780507 h 2318589"/>
                <a:gd name="connsiteX5701" fmla="*/ 5827625 w 9164601"/>
                <a:gd name="connsiteY5701" fmla="*/ 784169 h 2318589"/>
                <a:gd name="connsiteX5702" fmla="*/ 5831287 w 9164601"/>
                <a:gd name="connsiteY5702" fmla="*/ 787831 h 2318589"/>
                <a:gd name="connsiteX5703" fmla="*/ 5834949 w 9164601"/>
                <a:gd name="connsiteY5703" fmla="*/ 792714 h 2318589"/>
                <a:gd name="connsiteX5704" fmla="*/ 5841053 w 9164601"/>
                <a:gd name="connsiteY5704" fmla="*/ 802479 h 2318589"/>
                <a:gd name="connsiteX5705" fmla="*/ 5849598 w 9164601"/>
                <a:gd name="connsiteY5705" fmla="*/ 804921 h 2318589"/>
                <a:gd name="connsiteX5706" fmla="*/ 5858143 w 9164601"/>
                <a:gd name="connsiteY5706" fmla="*/ 809804 h 2318589"/>
                <a:gd name="connsiteX5707" fmla="*/ 5864246 w 9164601"/>
                <a:gd name="connsiteY5707" fmla="*/ 813466 h 2318589"/>
                <a:gd name="connsiteX5708" fmla="*/ 5871570 w 9164601"/>
                <a:gd name="connsiteY5708" fmla="*/ 819569 h 2318589"/>
                <a:gd name="connsiteX5709" fmla="*/ 5870350 w 9164601"/>
                <a:gd name="connsiteY5709" fmla="*/ 820790 h 2318589"/>
                <a:gd name="connsiteX5710" fmla="*/ 5866688 w 9164601"/>
                <a:gd name="connsiteY5710" fmla="*/ 820790 h 2318589"/>
                <a:gd name="connsiteX5711" fmla="*/ 5861805 w 9164601"/>
                <a:gd name="connsiteY5711" fmla="*/ 818348 h 2318589"/>
                <a:gd name="connsiteX5712" fmla="*/ 5855701 w 9164601"/>
                <a:gd name="connsiteY5712" fmla="*/ 817128 h 2318589"/>
                <a:gd name="connsiteX5713" fmla="*/ 5854481 w 9164601"/>
                <a:gd name="connsiteY5713" fmla="*/ 815907 h 2318589"/>
                <a:gd name="connsiteX5714" fmla="*/ 5853260 w 9164601"/>
                <a:gd name="connsiteY5714" fmla="*/ 814686 h 2318589"/>
                <a:gd name="connsiteX5715" fmla="*/ 5850819 w 9164601"/>
                <a:gd name="connsiteY5715" fmla="*/ 814686 h 2318589"/>
                <a:gd name="connsiteX5716" fmla="*/ 5848377 w 9164601"/>
                <a:gd name="connsiteY5716" fmla="*/ 814686 h 2318589"/>
                <a:gd name="connsiteX5717" fmla="*/ 5844715 w 9164601"/>
                <a:gd name="connsiteY5717" fmla="*/ 813466 h 2318589"/>
                <a:gd name="connsiteX5718" fmla="*/ 5843494 w 9164601"/>
                <a:gd name="connsiteY5718" fmla="*/ 814686 h 2318589"/>
                <a:gd name="connsiteX5719" fmla="*/ 5841053 w 9164601"/>
                <a:gd name="connsiteY5719" fmla="*/ 812245 h 2318589"/>
                <a:gd name="connsiteX5720" fmla="*/ 5839832 w 9164601"/>
                <a:gd name="connsiteY5720" fmla="*/ 813466 h 2318589"/>
                <a:gd name="connsiteX5721" fmla="*/ 5837391 w 9164601"/>
                <a:gd name="connsiteY5721" fmla="*/ 812245 h 2318589"/>
                <a:gd name="connsiteX5722" fmla="*/ 5834949 w 9164601"/>
                <a:gd name="connsiteY5722" fmla="*/ 811024 h 2318589"/>
                <a:gd name="connsiteX5723" fmla="*/ 5832508 w 9164601"/>
                <a:gd name="connsiteY5723" fmla="*/ 811024 h 2318589"/>
                <a:gd name="connsiteX5724" fmla="*/ 5831287 w 9164601"/>
                <a:gd name="connsiteY5724" fmla="*/ 809804 h 2318589"/>
                <a:gd name="connsiteX5725" fmla="*/ 5830067 w 9164601"/>
                <a:gd name="connsiteY5725" fmla="*/ 808583 h 2318589"/>
                <a:gd name="connsiteX5726" fmla="*/ 5826405 w 9164601"/>
                <a:gd name="connsiteY5726" fmla="*/ 806141 h 2318589"/>
                <a:gd name="connsiteX5727" fmla="*/ 5822742 w 9164601"/>
                <a:gd name="connsiteY5727" fmla="*/ 802479 h 2318589"/>
                <a:gd name="connsiteX5728" fmla="*/ 5821522 w 9164601"/>
                <a:gd name="connsiteY5728" fmla="*/ 804921 h 2318589"/>
                <a:gd name="connsiteX5729" fmla="*/ 5822742 w 9164601"/>
                <a:gd name="connsiteY5729" fmla="*/ 808583 h 2318589"/>
                <a:gd name="connsiteX5730" fmla="*/ 5825184 w 9164601"/>
                <a:gd name="connsiteY5730" fmla="*/ 811024 h 2318589"/>
                <a:gd name="connsiteX5731" fmla="*/ 5827625 w 9164601"/>
                <a:gd name="connsiteY5731" fmla="*/ 812245 h 2318589"/>
                <a:gd name="connsiteX5732" fmla="*/ 5831287 w 9164601"/>
                <a:gd name="connsiteY5732" fmla="*/ 815907 h 2318589"/>
                <a:gd name="connsiteX5733" fmla="*/ 5834949 w 9164601"/>
                <a:gd name="connsiteY5733" fmla="*/ 818348 h 2318589"/>
                <a:gd name="connsiteX5734" fmla="*/ 5838612 w 9164601"/>
                <a:gd name="connsiteY5734" fmla="*/ 820790 h 2318589"/>
                <a:gd name="connsiteX5735" fmla="*/ 5842274 w 9164601"/>
                <a:gd name="connsiteY5735" fmla="*/ 824452 h 2318589"/>
                <a:gd name="connsiteX5736" fmla="*/ 5843494 w 9164601"/>
                <a:gd name="connsiteY5736" fmla="*/ 826893 h 2318589"/>
                <a:gd name="connsiteX5737" fmla="*/ 5842274 w 9164601"/>
                <a:gd name="connsiteY5737" fmla="*/ 828114 h 2318589"/>
                <a:gd name="connsiteX5738" fmla="*/ 5839832 w 9164601"/>
                <a:gd name="connsiteY5738" fmla="*/ 824452 h 2318589"/>
                <a:gd name="connsiteX5739" fmla="*/ 5837391 w 9164601"/>
                <a:gd name="connsiteY5739" fmla="*/ 824452 h 2318589"/>
                <a:gd name="connsiteX5740" fmla="*/ 5834949 w 9164601"/>
                <a:gd name="connsiteY5740" fmla="*/ 823231 h 2318589"/>
                <a:gd name="connsiteX5741" fmla="*/ 5832508 w 9164601"/>
                <a:gd name="connsiteY5741" fmla="*/ 822011 h 2318589"/>
                <a:gd name="connsiteX5742" fmla="*/ 5830067 w 9164601"/>
                <a:gd name="connsiteY5742" fmla="*/ 822011 h 2318589"/>
                <a:gd name="connsiteX5743" fmla="*/ 5827625 w 9164601"/>
                <a:gd name="connsiteY5743" fmla="*/ 820790 h 2318589"/>
                <a:gd name="connsiteX5744" fmla="*/ 5826405 w 9164601"/>
                <a:gd name="connsiteY5744" fmla="*/ 819569 h 2318589"/>
                <a:gd name="connsiteX5745" fmla="*/ 5821522 w 9164601"/>
                <a:gd name="connsiteY5745" fmla="*/ 818348 h 2318589"/>
                <a:gd name="connsiteX5746" fmla="*/ 5816639 w 9164601"/>
                <a:gd name="connsiteY5746" fmla="*/ 817128 h 2318589"/>
                <a:gd name="connsiteX5747" fmla="*/ 5816639 w 9164601"/>
                <a:gd name="connsiteY5747" fmla="*/ 819569 h 2318589"/>
                <a:gd name="connsiteX5748" fmla="*/ 5817860 w 9164601"/>
                <a:gd name="connsiteY5748" fmla="*/ 822011 h 2318589"/>
                <a:gd name="connsiteX5749" fmla="*/ 5820301 w 9164601"/>
                <a:gd name="connsiteY5749" fmla="*/ 823231 h 2318589"/>
                <a:gd name="connsiteX5750" fmla="*/ 5826405 w 9164601"/>
                <a:gd name="connsiteY5750" fmla="*/ 826893 h 2318589"/>
                <a:gd name="connsiteX5751" fmla="*/ 5833729 w 9164601"/>
                <a:gd name="connsiteY5751" fmla="*/ 831776 h 2318589"/>
                <a:gd name="connsiteX5752" fmla="*/ 5837391 w 9164601"/>
                <a:gd name="connsiteY5752" fmla="*/ 836659 h 2318589"/>
                <a:gd name="connsiteX5753" fmla="*/ 5842274 w 9164601"/>
                <a:gd name="connsiteY5753" fmla="*/ 845204 h 2318589"/>
                <a:gd name="connsiteX5754" fmla="*/ 5843494 w 9164601"/>
                <a:gd name="connsiteY5754" fmla="*/ 845204 h 2318589"/>
                <a:gd name="connsiteX5755" fmla="*/ 5843494 w 9164601"/>
                <a:gd name="connsiteY5755" fmla="*/ 845204 h 2318589"/>
                <a:gd name="connsiteX5756" fmla="*/ 5839832 w 9164601"/>
                <a:gd name="connsiteY5756" fmla="*/ 845204 h 2318589"/>
                <a:gd name="connsiteX5757" fmla="*/ 5836170 w 9164601"/>
                <a:gd name="connsiteY5757" fmla="*/ 842762 h 2318589"/>
                <a:gd name="connsiteX5758" fmla="*/ 5834949 w 9164601"/>
                <a:gd name="connsiteY5758" fmla="*/ 843983 h 2318589"/>
                <a:gd name="connsiteX5759" fmla="*/ 5832508 w 9164601"/>
                <a:gd name="connsiteY5759" fmla="*/ 840321 h 2318589"/>
                <a:gd name="connsiteX5760" fmla="*/ 5830067 w 9164601"/>
                <a:gd name="connsiteY5760" fmla="*/ 840321 h 2318589"/>
                <a:gd name="connsiteX5761" fmla="*/ 5827625 w 9164601"/>
                <a:gd name="connsiteY5761" fmla="*/ 839100 h 2318589"/>
                <a:gd name="connsiteX5762" fmla="*/ 5825184 w 9164601"/>
                <a:gd name="connsiteY5762" fmla="*/ 837880 h 2318589"/>
                <a:gd name="connsiteX5763" fmla="*/ 5822742 w 9164601"/>
                <a:gd name="connsiteY5763" fmla="*/ 837880 h 2318589"/>
                <a:gd name="connsiteX5764" fmla="*/ 5820301 w 9164601"/>
                <a:gd name="connsiteY5764" fmla="*/ 836659 h 2318589"/>
                <a:gd name="connsiteX5765" fmla="*/ 5819080 w 9164601"/>
                <a:gd name="connsiteY5765" fmla="*/ 834218 h 2318589"/>
                <a:gd name="connsiteX5766" fmla="*/ 5814198 w 9164601"/>
                <a:gd name="connsiteY5766" fmla="*/ 831776 h 2318589"/>
                <a:gd name="connsiteX5767" fmla="*/ 5809315 w 9164601"/>
                <a:gd name="connsiteY5767" fmla="*/ 828114 h 2318589"/>
                <a:gd name="connsiteX5768" fmla="*/ 5809315 w 9164601"/>
                <a:gd name="connsiteY5768" fmla="*/ 830555 h 2318589"/>
                <a:gd name="connsiteX5769" fmla="*/ 5810535 w 9164601"/>
                <a:gd name="connsiteY5769" fmla="*/ 834218 h 2318589"/>
                <a:gd name="connsiteX5770" fmla="*/ 5812977 w 9164601"/>
                <a:gd name="connsiteY5770" fmla="*/ 836659 h 2318589"/>
                <a:gd name="connsiteX5771" fmla="*/ 5819080 w 9164601"/>
                <a:gd name="connsiteY5771" fmla="*/ 842762 h 2318589"/>
                <a:gd name="connsiteX5772" fmla="*/ 5822742 w 9164601"/>
                <a:gd name="connsiteY5772" fmla="*/ 845204 h 2318589"/>
                <a:gd name="connsiteX5773" fmla="*/ 5826405 w 9164601"/>
                <a:gd name="connsiteY5773" fmla="*/ 847645 h 2318589"/>
                <a:gd name="connsiteX5774" fmla="*/ 5831287 w 9164601"/>
                <a:gd name="connsiteY5774" fmla="*/ 852528 h 2318589"/>
                <a:gd name="connsiteX5775" fmla="*/ 5832508 w 9164601"/>
                <a:gd name="connsiteY5775" fmla="*/ 854969 h 2318589"/>
                <a:gd name="connsiteX5776" fmla="*/ 5831287 w 9164601"/>
                <a:gd name="connsiteY5776" fmla="*/ 856190 h 2318589"/>
                <a:gd name="connsiteX5777" fmla="*/ 5827625 w 9164601"/>
                <a:gd name="connsiteY5777" fmla="*/ 853749 h 2318589"/>
                <a:gd name="connsiteX5778" fmla="*/ 5825184 w 9164601"/>
                <a:gd name="connsiteY5778" fmla="*/ 854969 h 2318589"/>
                <a:gd name="connsiteX5779" fmla="*/ 5822742 w 9164601"/>
                <a:gd name="connsiteY5779" fmla="*/ 853749 h 2318589"/>
                <a:gd name="connsiteX5780" fmla="*/ 5820301 w 9164601"/>
                <a:gd name="connsiteY5780" fmla="*/ 852528 h 2318589"/>
                <a:gd name="connsiteX5781" fmla="*/ 5817860 w 9164601"/>
                <a:gd name="connsiteY5781" fmla="*/ 852528 h 2318589"/>
                <a:gd name="connsiteX5782" fmla="*/ 5815418 w 9164601"/>
                <a:gd name="connsiteY5782" fmla="*/ 851307 h 2318589"/>
                <a:gd name="connsiteX5783" fmla="*/ 5812977 w 9164601"/>
                <a:gd name="connsiteY5783" fmla="*/ 850087 h 2318589"/>
                <a:gd name="connsiteX5784" fmla="*/ 5808094 w 9164601"/>
                <a:gd name="connsiteY5784" fmla="*/ 850087 h 2318589"/>
                <a:gd name="connsiteX5785" fmla="*/ 5803211 w 9164601"/>
                <a:gd name="connsiteY5785" fmla="*/ 851307 h 2318589"/>
                <a:gd name="connsiteX5786" fmla="*/ 5804432 w 9164601"/>
                <a:gd name="connsiteY5786" fmla="*/ 853749 h 2318589"/>
                <a:gd name="connsiteX5787" fmla="*/ 5806873 w 9164601"/>
                <a:gd name="connsiteY5787" fmla="*/ 854969 h 2318589"/>
                <a:gd name="connsiteX5788" fmla="*/ 5810535 w 9164601"/>
                <a:gd name="connsiteY5788" fmla="*/ 854969 h 2318589"/>
                <a:gd name="connsiteX5789" fmla="*/ 5817860 w 9164601"/>
                <a:gd name="connsiteY5789" fmla="*/ 857411 h 2318589"/>
                <a:gd name="connsiteX5790" fmla="*/ 5825184 w 9164601"/>
                <a:gd name="connsiteY5790" fmla="*/ 861073 h 2318589"/>
                <a:gd name="connsiteX5791" fmla="*/ 5830067 w 9164601"/>
                <a:gd name="connsiteY5791" fmla="*/ 864735 h 2318589"/>
                <a:gd name="connsiteX5792" fmla="*/ 5837391 w 9164601"/>
                <a:gd name="connsiteY5792" fmla="*/ 872059 h 2318589"/>
                <a:gd name="connsiteX5793" fmla="*/ 5845936 w 9164601"/>
                <a:gd name="connsiteY5793" fmla="*/ 872059 h 2318589"/>
                <a:gd name="connsiteX5794" fmla="*/ 5854481 w 9164601"/>
                <a:gd name="connsiteY5794" fmla="*/ 875721 h 2318589"/>
                <a:gd name="connsiteX5795" fmla="*/ 5860584 w 9164601"/>
                <a:gd name="connsiteY5795" fmla="*/ 878163 h 2318589"/>
                <a:gd name="connsiteX5796" fmla="*/ 5871570 w 9164601"/>
                <a:gd name="connsiteY5796" fmla="*/ 884266 h 2318589"/>
                <a:gd name="connsiteX5797" fmla="*/ 5872791 w 9164601"/>
                <a:gd name="connsiteY5797" fmla="*/ 884266 h 2318589"/>
                <a:gd name="connsiteX5798" fmla="*/ 5872791 w 9164601"/>
                <a:gd name="connsiteY5798" fmla="*/ 885487 h 2318589"/>
                <a:gd name="connsiteX5799" fmla="*/ 5869129 w 9164601"/>
                <a:gd name="connsiteY5799" fmla="*/ 887928 h 2318589"/>
                <a:gd name="connsiteX5800" fmla="*/ 5867908 w 9164601"/>
                <a:gd name="connsiteY5800" fmla="*/ 886708 h 2318589"/>
                <a:gd name="connsiteX5801" fmla="*/ 5864246 w 9164601"/>
                <a:gd name="connsiteY5801" fmla="*/ 887928 h 2318589"/>
                <a:gd name="connsiteX5802" fmla="*/ 5860584 w 9164601"/>
                <a:gd name="connsiteY5802" fmla="*/ 889149 h 2318589"/>
                <a:gd name="connsiteX5803" fmla="*/ 5853260 w 9164601"/>
                <a:gd name="connsiteY5803" fmla="*/ 887928 h 2318589"/>
                <a:gd name="connsiteX5804" fmla="*/ 5845936 w 9164601"/>
                <a:gd name="connsiteY5804" fmla="*/ 887928 h 2318589"/>
                <a:gd name="connsiteX5805" fmla="*/ 5843494 w 9164601"/>
                <a:gd name="connsiteY5805" fmla="*/ 886708 h 2318589"/>
                <a:gd name="connsiteX5806" fmla="*/ 5841053 w 9164601"/>
                <a:gd name="connsiteY5806" fmla="*/ 885487 h 2318589"/>
                <a:gd name="connsiteX5807" fmla="*/ 5837391 w 9164601"/>
                <a:gd name="connsiteY5807" fmla="*/ 886708 h 2318589"/>
                <a:gd name="connsiteX5808" fmla="*/ 5833729 w 9164601"/>
                <a:gd name="connsiteY5808" fmla="*/ 887928 h 2318589"/>
                <a:gd name="connsiteX5809" fmla="*/ 5828846 w 9164601"/>
                <a:gd name="connsiteY5809" fmla="*/ 886708 h 2318589"/>
                <a:gd name="connsiteX5810" fmla="*/ 5827625 w 9164601"/>
                <a:gd name="connsiteY5810" fmla="*/ 889149 h 2318589"/>
                <a:gd name="connsiteX5811" fmla="*/ 5823963 w 9164601"/>
                <a:gd name="connsiteY5811" fmla="*/ 886708 h 2318589"/>
                <a:gd name="connsiteX5812" fmla="*/ 5821522 w 9164601"/>
                <a:gd name="connsiteY5812" fmla="*/ 887928 h 2318589"/>
                <a:gd name="connsiteX5813" fmla="*/ 5817860 w 9164601"/>
                <a:gd name="connsiteY5813" fmla="*/ 886708 h 2318589"/>
                <a:gd name="connsiteX5814" fmla="*/ 5814198 w 9164601"/>
                <a:gd name="connsiteY5814" fmla="*/ 885487 h 2318589"/>
                <a:gd name="connsiteX5815" fmla="*/ 5811756 w 9164601"/>
                <a:gd name="connsiteY5815" fmla="*/ 885487 h 2318589"/>
                <a:gd name="connsiteX5816" fmla="*/ 5809315 w 9164601"/>
                <a:gd name="connsiteY5816" fmla="*/ 884266 h 2318589"/>
                <a:gd name="connsiteX5817" fmla="*/ 5806873 w 9164601"/>
                <a:gd name="connsiteY5817" fmla="*/ 883046 h 2318589"/>
                <a:gd name="connsiteX5818" fmla="*/ 5800770 w 9164601"/>
                <a:gd name="connsiteY5818" fmla="*/ 883046 h 2318589"/>
                <a:gd name="connsiteX5819" fmla="*/ 5794666 w 9164601"/>
                <a:gd name="connsiteY5819" fmla="*/ 884266 h 2318589"/>
                <a:gd name="connsiteX5820" fmla="*/ 5795887 w 9164601"/>
                <a:gd name="connsiteY5820" fmla="*/ 886708 h 2318589"/>
                <a:gd name="connsiteX5821" fmla="*/ 5798328 w 9164601"/>
                <a:gd name="connsiteY5821" fmla="*/ 889149 h 2318589"/>
                <a:gd name="connsiteX5822" fmla="*/ 5801991 w 9164601"/>
                <a:gd name="connsiteY5822" fmla="*/ 889149 h 2318589"/>
                <a:gd name="connsiteX5823" fmla="*/ 5810535 w 9164601"/>
                <a:gd name="connsiteY5823" fmla="*/ 891590 h 2318589"/>
                <a:gd name="connsiteX5824" fmla="*/ 5820301 w 9164601"/>
                <a:gd name="connsiteY5824" fmla="*/ 894032 h 2318589"/>
                <a:gd name="connsiteX5825" fmla="*/ 5826405 w 9164601"/>
                <a:gd name="connsiteY5825" fmla="*/ 897694 h 2318589"/>
                <a:gd name="connsiteX5826" fmla="*/ 5827625 w 9164601"/>
                <a:gd name="connsiteY5826" fmla="*/ 898915 h 2318589"/>
                <a:gd name="connsiteX5827" fmla="*/ 5827625 w 9164601"/>
                <a:gd name="connsiteY5827" fmla="*/ 898915 h 2318589"/>
                <a:gd name="connsiteX5828" fmla="*/ 5826405 w 9164601"/>
                <a:gd name="connsiteY5828" fmla="*/ 897694 h 2318589"/>
                <a:gd name="connsiteX5829" fmla="*/ 5822742 w 9164601"/>
                <a:gd name="connsiteY5829" fmla="*/ 898915 h 2318589"/>
                <a:gd name="connsiteX5830" fmla="*/ 5819080 w 9164601"/>
                <a:gd name="connsiteY5830" fmla="*/ 901356 h 2318589"/>
                <a:gd name="connsiteX5831" fmla="*/ 5820301 w 9164601"/>
                <a:gd name="connsiteY5831" fmla="*/ 902577 h 2318589"/>
                <a:gd name="connsiteX5832" fmla="*/ 5822742 w 9164601"/>
                <a:gd name="connsiteY5832" fmla="*/ 903797 h 2318589"/>
                <a:gd name="connsiteX5833" fmla="*/ 5825184 w 9164601"/>
                <a:gd name="connsiteY5833" fmla="*/ 903797 h 2318589"/>
                <a:gd name="connsiteX5834" fmla="*/ 5831287 w 9164601"/>
                <a:gd name="connsiteY5834" fmla="*/ 903797 h 2318589"/>
                <a:gd name="connsiteX5835" fmla="*/ 5836170 w 9164601"/>
                <a:gd name="connsiteY5835" fmla="*/ 905018 h 2318589"/>
                <a:gd name="connsiteX5836" fmla="*/ 5838612 w 9164601"/>
                <a:gd name="connsiteY5836" fmla="*/ 906239 h 2318589"/>
                <a:gd name="connsiteX5837" fmla="*/ 5838612 w 9164601"/>
                <a:gd name="connsiteY5837" fmla="*/ 906239 h 2318589"/>
                <a:gd name="connsiteX5838" fmla="*/ 5842274 w 9164601"/>
                <a:gd name="connsiteY5838" fmla="*/ 908680 h 2318589"/>
                <a:gd name="connsiteX5839" fmla="*/ 5843494 w 9164601"/>
                <a:gd name="connsiteY5839" fmla="*/ 911122 h 2318589"/>
                <a:gd name="connsiteX5840" fmla="*/ 5842274 w 9164601"/>
                <a:gd name="connsiteY5840" fmla="*/ 912342 h 2318589"/>
                <a:gd name="connsiteX5841" fmla="*/ 5839832 w 9164601"/>
                <a:gd name="connsiteY5841" fmla="*/ 909901 h 2318589"/>
                <a:gd name="connsiteX5842" fmla="*/ 5836170 w 9164601"/>
                <a:gd name="connsiteY5842" fmla="*/ 911122 h 2318589"/>
                <a:gd name="connsiteX5843" fmla="*/ 5832508 w 9164601"/>
                <a:gd name="connsiteY5843" fmla="*/ 912342 h 2318589"/>
                <a:gd name="connsiteX5844" fmla="*/ 5827625 w 9164601"/>
                <a:gd name="connsiteY5844" fmla="*/ 909901 h 2318589"/>
                <a:gd name="connsiteX5845" fmla="*/ 5826405 w 9164601"/>
                <a:gd name="connsiteY5845" fmla="*/ 912342 h 2318589"/>
                <a:gd name="connsiteX5846" fmla="*/ 5822742 w 9164601"/>
                <a:gd name="connsiteY5846" fmla="*/ 908680 h 2318589"/>
                <a:gd name="connsiteX5847" fmla="*/ 5820301 w 9164601"/>
                <a:gd name="connsiteY5847" fmla="*/ 909901 h 2318589"/>
                <a:gd name="connsiteX5848" fmla="*/ 5816639 w 9164601"/>
                <a:gd name="connsiteY5848" fmla="*/ 908680 h 2318589"/>
                <a:gd name="connsiteX5849" fmla="*/ 5812977 w 9164601"/>
                <a:gd name="connsiteY5849" fmla="*/ 907460 h 2318589"/>
                <a:gd name="connsiteX5850" fmla="*/ 5810535 w 9164601"/>
                <a:gd name="connsiteY5850" fmla="*/ 907460 h 2318589"/>
                <a:gd name="connsiteX5851" fmla="*/ 5808094 w 9164601"/>
                <a:gd name="connsiteY5851" fmla="*/ 906239 h 2318589"/>
                <a:gd name="connsiteX5852" fmla="*/ 5805653 w 9164601"/>
                <a:gd name="connsiteY5852" fmla="*/ 905018 h 2318589"/>
                <a:gd name="connsiteX5853" fmla="*/ 5799549 w 9164601"/>
                <a:gd name="connsiteY5853" fmla="*/ 905018 h 2318589"/>
                <a:gd name="connsiteX5854" fmla="*/ 5793446 w 9164601"/>
                <a:gd name="connsiteY5854" fmla="*/ 905018 h 2318589"/>
                <a:gd name="connsiteX5855" fmla="*/ 5794666 w 9164601"/>
                <a:gd name="connsiteY5855" fmla="*/ 907460 h 2318589"/>
                <a:gd name="connsiteX5856" fmla="*/ 5797108 w 9164601"/>
                <a:gd name="connsiteY5856" fmla="*/ 909901 h 2318589"/>
                <a:gd name="connsiteX5857" fmla="*/ 5800770 w 9164601"/>
                <a:gd name="connsiteY5857" fmla="*/ 911122 h 2318589"/>
                <a:gd name="connsiteX5858" fmla="*/ 5809315 w 9164601"/>
                <a:gd name="connsiteY5858" fmla="*/ 914784 h 2318589"/>
                <a:gd name="connsiteX5859" fmla="*/ 5817860 w 9164601"/>
                <a:gd name="connsiteY5859" fmla="*/ 919667 h 2318589"/>
                <a:gd name="connsiteX5860" fmla="*/ 5823963 w 9164601"/>
                <a:gd name="connsiteY5860" fmla="*/ 924549 h 2318589"/>
                <a:gd name="connsiteX5861" fmla="*/ 5828846 w 9164601"/>
                <a:gd name="connsiteY5861" fmla="*/ 931874 h 2318589"/>
                <a:gd name="connsiteX5862" fmla="*/ 5825184 w 9164601"/>
                <a:gd name="connsiteY5862" fmla="*/ 933094 h 2318589"/>
                <a:gd name="connsiteX5863" fmla="*/ 5820301 w 9164601"/>
                <a:gd name="connsiteY5863" fmla="*/ 930653 h 2318589"/>
                <a:gd name="connsiteX5864" fmla="*/ 5819080 w 9164601"/>
                <a:gd name="connsiteY5864" fmla="*/ 933094 h 2318589"/>
                <a:gd name="connsiteX5865" fmla="*/ 5815418 w 9164601"/>
                <a:gd name="connsiteY5865" fmla="*/ 929432 h 2318589"/>
                <a:gd name="connsiteX5866" fmla="*/ 5812977 w 9164601"/>
                <a:gd name="connsiteY5866" fmla="*/ 930653 h 2318589"/>
                <a:gd name="connsiteX5867" fmla="*/ 5809315 w 9164601"/>
                <a:gd name="connsiteY5867" fmla="*/ 929432 h 2318589"/>
                <a:gd name="connsiteX5868" fmla="*/ 5805653 w 9164601"/>
                <a:gd name="connsiteY5868" fmla="*/ 928211 h 2318589"/>
                <a:gd name="connsiteX5869" fmla="*/ 5803211 w 9164601"/>
                <a:gd name="connsiteY5869" fmla="*/ 928211 h 2318589"/>
                <a:gd name="connsiteX5870" fmla="*/ 5800770 w 9164601"/>
                <a:gd name="connsiteY5870" fmla="*/ 926991 h 2318589"/>
                <a:gd name="connsiteX5871" fmla="*/ 5798328 w 9164601"/>
                <a:gd name="connsiteY5871" fmla="*/ 925770 h 2318589"/>
                <a:gd name="connsiteX5872" fmla="*/ 5792225 w 9164601"/>
                <a:gd name="connsiteY5872" fmla="*/ 925770 h 2318589"/>
                <a:gd name="connsiteX5873" fmla="*/ 5786121 w 9164601"/>
                <a:gd name="connsiteY5873" fmla="*/ 925770 h 2318589"/>
                <a:gd name="connsiteX5874" fmla="*/ 5786121 w 9164601"/>
                <a:gd name="connsiteY5874" fmla="*/ 928211 h 2318589"/>
                <a:gd name="connsiteX5875" fmla="*/ 5786121 w 9164601"/>
                <a:gd name="connsiteY5875" fmla="*/ 928211 h 2318589"/>
                <a:gd name="connsiteX5876" fmla="*/ 5788563 w 9164601"/>
                <a:gd name="connsiteY5876" fmla="*/ 946522 h 2318589"/>
                <a:gd name="connsiteX5877" fmla="*/ 5794666 w 9164601"/>
                <a:gd name="connsiteY5877" fmla="*/ 956288 h 2318589"/>
                <a:gd name="connsiteX5878" fmla="*/ 5803211 w 9164601"/>
                <a:gd name="connsiteY5878" fmla="*/ 973377 h 2318589"/>
                <a:gd name="connsiteX5879" fmla="*/ 5810535 w 9164601"/>
                <a:gd name="connsiteY5879" fmla="*/ 975819 h 2318589"/>
                <a:gd name="connsiteX5880" fmla="*/ 5817860 w 9164601"/>
                <a:gd name="connsiteY5880" fmla="*/ 978260 h 2318589"/>
                <a:gd name="connsiteX5881" fmla="*/ 5830067 w 9164601"/>
                <a:gd name="connsiteY5881" fmla="*/ 984364 h 2318589"/>
                <a:gd name="connsiteX5882" fmla="*/ 5828846 w 9164601"/>
                <a:gd name="connsiteY5882" fmla="*/ 985584 h 2318589"/>
                <a:gd name="connsiteX5883" fmla="*/ 5826405 w 9164601"/>
                <a:gd name="connsiteY5883" fmla="*/ 984364 h 2318589"/>
                <a:gd name="connsiteX5884" fmla="*/ 5822742 w 9164601"/>
                <a:gd name="connsiteY5884" fmla="*/ 986805 h 2318589"/>
                <a:gd name="connsiteX5885" fmla="*/ 5819080 w 9164601"/>
                <a:gd name="connsiteY5885" fmla="*/ 989246 h 2318589"/>
                <a:gd name="connsiteX5886" fmla="*/ 5814198 w 9164601"/>
                <a:gd name="connsiteY5886" fmla="*/ 988026 h 2318589"/>
                <a:gd name="connsiteX5887" fmla="*/ 5812977 w 9164601"/>
                <a:gd name="connsiteY5887" fmla="*/ 990467 h 2318589"/>
                <a:gd name="connsiteX5888" fmla="*/ 5808094 w 9164601"/>
                <a:gd name="connsiteY5888" fmla="*/ 988026 h 2318589"/>
                <a:gd name="connsiteX5889" fmla="*/ 5805653 w 9164601"/>
                <a:gd name="connsiteY5889" fmla="*/ 989246 h 2318589"/>
                <a:gd name="connsiteX5890" fmla="*/ 5801991 w 9164601"/>
                <a:gd name="connsiteY5890" fmla="*/ 988026 h 2318589"/>
                <a:gd name="connsiteX5891" fmla="*/ 5798328 w 9164601"/>
                <a:gd name="connsiteY5891" fmla="*/ 988026 h 2318589"/>
                <a:gd name="connsiteX5892" fmla="*/ 5795887 w 9164601"/>
                <a:gd name="connsiteY5892" fmla="*/ 989246 h 2318589"/>
                <a:gd name="connsiteX5893" fmla="*/ 5793446 w 9164601"/>
                <a:gd name="connsiteY5893" fmla="*/ 989246 h 2318589"/>
                <a:gd name="connsiteX5894" fmla="*/ 5791004 w 9164601"/>
                <a:gd name="connsiteY5894" fmla="*/ 988026 h 2318589"/>
                <a:gd name="connsiteX5895" fmla="*/ 5784901 w 9164601"/>
                <a:gd name="connsiteY5895" fmla="*/ 989246 h 2318589"/>
                <a:gd name="connsiteX5896" fmla="*/ 5778797 w 9164601"/>
                <a:gd name="connsiteY5896" fmla="*/ 990467 h 2318589"/>
                <a:gd name="connsiteX5897" fmla="*/ 5780018 w 9164601"/>
                <a:gd name="connsiteY5897" fmla="*/ 992909 h 2318589"/>
                <a:gd name="connsiteX5898" fmla="*/ 5782459 w 9164601"/>
                <a:gd name="connsiteY5898" fmla="*/ 995350 h 2318589"/>
                <a:gd name="connsiteX5899" fmla="*/ 5786121 w 9164601"/>
                <a:gd name="connsiteY5899" fmla="*/ 995350 h 2318589"/>
                <a:gd name="connsiteX5900" fmla="*/ 5795887 w 9164601"/>
                <a:gd name="connsiteY5900" fmla="*/ 997791 h 2318589"/>
                <a:gd name="connsiteX5901" fmla="*/ 5805653 w 9164601"/>
                <a:gd name="connsiteY5901" fmla="*/ 1000233 h 2318589"/>
                <a:gd name="connsiteX5902" fmla="*/ 5812977 w 9164601"/>
                <a:gd name="connsiteY5902" fmla="*/ 1003895 h 2318589"/>
                <a:gd name="connsiteX5903" fmla="*/ 5817860 w 9164601"/>
                <a:gd name="connsiteY5903" fmla="*/ 1008778 h 2318589"/>
                <a:gd name="connsiteX5904" fmla="*/ 5820301 w 9164601"/>
                <a:gd name="connsiteY5904" fmla="*/ 1011219 h 2318589"/>
                <a:gd name="connsiteX5905" fmla="*/ 5820301 w 9164601"/>
                <a:gd name="connsiteY5905" fmla="*/ 1011219 h 2318589"/>
                <a:gd name="connsiteX5906" fmla="*/ 5819080 w 9164601"/>
                <a:gd name="connsiteY5906" fmla="*/ 1013660 h 2318589"/>
                <a:gd name="connsiteX5907" fmla="*/ 5814198 w 9164601"/>
                <a:gd name="connsiteY5907" fmla="*/ 1009998 h 2318589"/>
                <a:gd name="connsiteX5908" fmla="*/ 5811756 w 9164601"/>
                <a:gd name="connsiteY5908" fmla="*/ 1011219 h 2318589"/>
                <a:gd name="connsiteX5909" fmla="*/ 5808094 w 9164601"/>
                <a:gd name="connsiteY5909" fmla="*/ 1009998 h 2318589"/>
                <a:gd name="connsiteX5910" fmla="*/ 5804432 w 9164601"/>
                <a:gd name="connsiteY5910" fmla="*/ 1008778 h 2318589"/>
                <a:gd name="connsiteX5911" fmla="*/ 5801991 w 9164601"/>
                <a:gd name="connsiteY5911" fmla="*/ 1008778 h 2318589"/>
                <a:gd name="connsiteX5912" fmla="*/ 5799549 w 9164601"/>
                <a:gd name="connsiteY5912" fmla="*/ 1007557 h 2318589"/>
                <a:gd name="connsiteX5913" fmla="*/ 5797108 w 9164601"/>
                <a:gd name="connsiteY5913" fmla="*/ 1005116 h 2318589"/>
                <a:gd name="connsiteX5914" fmla="*/ 5789784 w 9164601"/>
                <a:gd name="connsiteY5914" fmla="*/ 1003895 h 2318589"/>
                <a:gd name="connsiteX5915" fmla="*/ 5782459 w 9164601"/>
                <a:gd name="connsiteY5915" fmla="*/ 1002674 h 2318589"/>
                <a:gd name="connsiteX5916" fmla="*/ 5782459 w 9164601"/>
                <a:gd name="connsiteY5916" fmla="*/ 1006336 h 2318589"/>
                <a:gd name="connsiteX5917" fmla="*/ 5784901 w 9164601"/>
                <a:gd name="connsiteY5917" fmla="*/ 1009998 h 2318589"/>
                <a:gd name="connsiteX5918" fmla="*/ 5788563 w 9164601"/>
                <a:gd name="connsiteY5918" fmla="*/ 1012440 h 2318589"/>
                <a:gd name="connsiteX5919" fmla="*/ 5798328 w 9164601"/>
                <a:gd name="connsiteY5919" fmla="*/ 1018543 h 2318589"/>
                <a:gd name="connsiteX5920" fmla="*/ 5804432 w 9164601"/>
                <a:gd name="connsiteY5920" fmla="*/ 1020985 h 2318589"/>
                <a:gd name="connsiteX5921" fmla="*/ 5809315 w 9164601"/>
                <a:gd name="connsiteY5921" fmla="*/ 1023426 h 2318589"/>
                <a:gd name="connsiteX5922" fmla="*/ 5815418 w 9164601"/>
                <a:gd name="connsiteY5922" fmla="*/ 1027088 h 2318589"/>
                <a:gd name="connsiteX5923" fmla="*/ 5814198 w 9164601"/>
                <a:gd name="connsiteY5923" fmla="*/ 1028309 h 2318589"/>
                <a:gd name="connsiteX5924" fmla="*/ 5810535 w 9164601"/>
                <a:gd name="connsiteY5924" fmla="*/ 1027088 h 2318589"/>
                <a:gd name="connsiteX5925" fmla="*/ 5805653 w 9164601"/>
                <a:gd name="connsiteY5925" fmla="*/ 1030750 h 2318589"/>
                <a:gd name="connsiteX5926" fmla="*/ 5800770 w 9164601"/>
                <a:gd name="connsiteY5926" fmla="*/ 1034412 h 2318589"/>
                <a:gd name="connsiteX5927" fmla="*/ 5793446 w 9164601"/>
                <a:gd name="connsiteY5927" fmla="*/ 1034412 h 2318589"/>
                <a:gd name="connsiteX5928" fmla="*/ 5792225 w 9164601"/>
                <a:gd name="connsiteY5928" fmla="*/ 1038074 h 2318589"/>
                <a:gd name="connsiteX5929" fmla="*/ 5784901 w 9164601"/>
                <a:gd name="connsiteY5929" fmla="*/ 1035633 h 2318589"/>
                <a:gd name="connsiteX5930" fmla="*/ 5781239 w 9164601"/>
                <a:gd name="connsiteY5930" fmla="*/ 1038074 h 2318589"/>
                <a:gd name="connsiteX5931" fmla="*/ 5775135 w 9164601"/>
                <a:gd name="connsiteY5931" fmla="*/ 1038074 h 2318589"/>
                <a:gd name="connsiteX5932" fmla="*/ 5771473 w 9164601"/>
                <a:gd name="connsiteY5932" fmla="*/ 1035633 h 2318589"/>
                <a:gd name="connsiteX5933" fmla="*/ 5770252 w 9164601"/>
                <a:gd name="connsiteY5933" fmla="*/ 1038074 h 2318589"/>
                <a:gd name="connsiteX5934" fmla="*/ 5766590 w 9164601"/>
                <a:gd name="connsiteY5934" fmla="*/ 1039295 h 2318589"/>
                <a:gd name="connsiteX5935" fmla="*/ 5761707 w 9164601"/>
                <a:gd name="connsiteY5935" fmla="*/ 1039295 h 2318589"/>
                <a:gd name="connsiteX5936" fmla="*/ 5758045 w 9164601"/>
                <a:gd name="connsiteY5936" fmla="*/ 1038074 h 2318589"/>
                <a:gd name="connsiteX5937" fmla="*/ 5749500 w 9164601"/>
                <a:gd name="connsiteY5937" fmla="*/ 1040516 h 2318589"/>
                <a:gd name="connsiteX5938" fmla="*/ 5742176 w 9164601"/>
                <a:gd name="connsiteY5938" fmla="*/ 1044178 h 2318589"/>
                <a:gd name="connsiteX5939" fmla="*/ 5742176 w 9164601"/>
                <a:gd name="connsiteY5939" fmla="*/ 1044178 h 2318589"/>
                <a:gd name="connsiteX5940" fmla="*/ 5726307 w 9164601"/>
                <a:gd name="connsiteY5940" fmla="*/ 1047840 h 2318589"/>
                <a:gd name="connsiteX5941" fmla="*/ 5723866 w 9164601"/>
                <a:gd name="connsiteY5941" fmla="*/ 1040516 h 2318589"/>
                <a:gd name="connsiteX5942" fmla="*/ 5706776 w 9164601"/>
                <a:gd name="connsiteY5942" fmla="*/ 1039295 h 2318589"/>
                <a:gd name="connsiteX5943" fmla="*/ 5695789 w 9164601"/>
                <a:gd name="connsiteY5943" fmla="*/ 1031971 h 2318589"/>
                <a:gd name="connsiteX5944" fmla="*/ 5684803 w 9164601"/>
                <a:gd name="connsiteY5944" fmla="*/ 1024647 h 2318589"/>
                <a:gd name="connsiteX5945" fmla="*/ 5675038 w 9164601"/>
                <a:gd name="connsiteY5945" fmla="*/ 1027088 h 2318589"/>
                <a:gd name="connsiteX5946" fmla="*/ 5672596 w 9164601"/>
                <a:gd name="connsiteY5946" fmla="*/ 1023426 h 2318589"/>
                <a:gd name="connsiteX5947" fmla="*/ 5682362 w 9164601"/>
                <a:gd name="connsiteY5947" fmla="*/ 1020985 h 2318589"/>
                <a:gd name="connsiteX5948" fmla="*/ 5690907 w 9164601"/>
                <a:gd name="connsiteY5948" fmla="*/ 1017323 h 2318589"/>
                <a:gd name="connsiteX5949" fmla="*/ 5697010 w 9164601"/>
                <a:gd name="connsiteY5949" fmla="*/ 1012440 h 2318589"/>
                <a:gd name="connsiteX5950" fmla="*/ 5699452 w 9164601"/>
                <a:gd name="connsiteY5950" fmla="*/ 1007557 h 2318589"/>
                <a:gd name="connsiteX5951" fmla="*/ 5687245 w 9164601"/>
                <a:gd name="connsiteY5951" fmla="*/ 1011219 h 2318589"/>
                <a:gd name="connsiteX5952" fmla="*/ 5675038 w 9164601"/>
                <a:gd name="connsiteY5952" fmla="*/ 1014881 h 2318589"/>
                <a:gd name="connsiteX5953" fmla="*/ 5670155 w 9164601"/>
                <a:gd name="connsiteY5953" fmla="*/ 1018543 h 2318589"/>
                <a:gd name="connsiteX5954" fmla="*/ 5664051 w 9164601"/>
                <a:gd name="connsiteY5954" fmla="*/ 1020985 h 2318589"/>
                <a:gd name="connsiteX5955" fmla="*/ 5659168 w 9164601"/>
                <a:gd name="connsiteY5955" fmla="*/ 1020985 h 2318589"/>
                <a:gd name="connsiteX5956" fmla="*/ 5654286 w 9164601"/>
                <a:gd name="connsiteY5956" fmla="*/ 1020985 h 2318589"/>
                <a:gd name="connsiteX5957" fmla="*/ 5642079 w 9164601"/>
                <a:gd name="connsiteY5957" fmla="*/ 1023426 h 2318589"/>
                <a:gd name="connsiteX5958" fmla="*/ 5638417 w 9164601"/>
                <a:gd name="connsiteY5958" fmla="*/ 1024647 h 2318589"/>
                <a:gd name="connsiteX5959" fmla="*/ 5635975 w 9164601"/>
                <a:gd name="connsiteY5959" fmla="*/ 1024647 h 2318589"/>
                <a:gd name="connsiteX5960" fmla="*/ 5627430 w 9164601"/>
                <a:gd name="connsiteY5960" fmla="*/ 1028309 h 2318589"/>
                <a:gd name="connsiteX5961" fmla="*/ 5622547 w 9164601"/>
                <a:gd name="connsiteY5961" fmla="*/ 1028309 h 2318589"/>
                <a:gd name="connsiteX5962" fmla="*/ 5622547 w 9164601"/>
                <a:gd name="connsiteY5962" fmla="*/ 1028309 h 2318589"/>
                <a:gd name="connsiteX5963" fmla="*/ 5638417 w 9164601"/>
                <a:gd name="connsiteY5963" fmla="*/ 1016102 h 2318589"/>
                <a:gd name="connsiteX5964" fmla="*/ 5657948 w 9164601"/>
                <a:gd name="connsiteY5964" fmla="*/ 1007557 h 2318589"/>
                <a:gd name="connsiteX5965" fmla="*/ 5687245 w 9164601"/>
                <a:gd name="connsiteY5965" fmla="*/ 1002674 h 2318589"/>
                <a:gd name="connsiteX5966" fmla="*/ 5712879 w 9164601"/>
                <a:gd name="connsiteY5966" fmla="*/ 999012 h 2318589"/>
                <a:gd name="connsiteX5967" fmla="*/ 5723866 w 9164601"/>
                <a:gd name="connsiteY5967" fmla="*/ 999012 h 2318589"/>
                <a:gd name="connsiteX5968" fmla="*/ 5732411 w 9164601"/>
                <a:gd name="connsiteY5968" fmla="*/ 995350 h 2318589"/>
                <a:gd name="connsiteX5969" fmla="*/ 5736073 w 9164601"/>
                <a:gd name="connsiteY5969" fmla="*/ 989246 h 2318589"/>
                <a:gd name="connsiteX5970" fmla="*/ 5718983 w 9164601"/>
                <a:gd name="connsiteY5970" fmla="*/ 984364 h 2318589"/>
                <a:gd name="connsiteX5971" fmla="*/ 5701893 w 9164601"/>
                <a:gd name="connsiteY5971" fmla="*/ 980702 h 2318589"/>
                <a:gd name="connsiteX5972" fmla="*/ 5694569 w 9164601"/>
                <a:gd name="connsiteY5972" fmla="*/ 983143 h 2318589"/>
                <a:gd name="connsiteX5973" fmla="*/ 5686024 w 9164601"/>
                <a:gd name="connsiteY5973" fmla="*/ 984364 h 2318589"/>
                <a:gd name="connsiteX5974" fmla="*/ 5678700 w 9164601"/>
                <a:gd name="connsiteY5974" fmla="*/ 981922 h 2318589"/>
                <a:gd name="connsiteX5975" fmla="*/ 5667714 w 9164601"/>
                <a:gd name="connsiteY5975" fmla="*/ 983143 h 2318589"/>
                <a:gd name="connsiteX5976" fmla="*/ 5656727 w 9164601"/>
                <a:gd name="connsiteY5976" fmla="*/ 984364 h 2318589"/>
                <a:gd name="connsiteX5977" fmla="*/ 5650624 w 9164601"/>
                <a:gd name="connsiteY5977" fmla="*/ 980702 h 2318589"/>
                <a:gd name="connsiteX5978" fmla="*/ 5648182 w 9164601"/>
                <a:gd name="connsiteY5978" fmla="*/ 980702 h 2318589"/>
                <a:gd name="connsiteX5979" fmla="*/ 5661610 w 9164601"/>
                <a:gd name="connsiteY5979" fmla="*/ 970936 h 2318589"/>
                <a:gd name="connsiteX5980" fmla="*/ 5681141 w 9164601"/>
                <a:gd name="connsiteY5980" fmla="*/ 964832 h 2318589"/>
                <a:gd name="connsiteX5981" fmla="*/ 5695789 w 9164601"/>
                <a:gd name="connsiteY5981" fmla="*/ 963612 h 2318589"/>
                <a:gd name="connsiteX5982" fmla="*/ 5710438 w 9164601"/>
                <a:gd name="connsiteY5982" fmla="*/ 962391 h 2318589"/>
                <a:gd name="connsiteX5983" fmla="*/ 5736073 w 9164601"/>
                <a:gd name="connsiteY5983" fmla="*/ 961170 h 2318589"/>
                <a:gd name="connsiteX5984" fmla="*/ 5747059 w 9164601"/>
                <a:gd name="connsiteY5984" fmla="*/ 961170 h 2318589"/>
                <a:gd name="connsiteX5985" fmla="*/ 5755604 w 9164601"/>
                <a:gd name="connsiteY5985" fmla="*/ 957508 h 2318589"/>
                <a:gd name="connsiteX5986" fmla="*/ 5759266 w 9164601"/>
                <a:gd name="connsiteY5986" fmla="*/ 951405 h 2318589"/>
                <a:gd name="connsiteX5987" fmla="*/ 5740956 w 9164601"/>
                <a:gd name="connsiteY5987" fmla="*/ 946522 h 2318589"/>
                <a:gd name="connsiteX5988" fmla="*/ 5723866 w 9164601"/>
                <a:gd name="connsiteY5988" fmla="*/ 942860 h 2318589"/>
                <a:gd name="connsiteX5989" fmla="*/ 5716542 w 9164601"/>
                <a:gd name="connsiteY5989" fmla="*/ 945301 h 2318589"/>
                <a:gd name="connsiteX5990" fmla="*/ 5707996 w 9164601"/>
                <a:gd name="connsiteY5990" fmla="*/ 945301 h 2318589"/>
                <a:gd name="connsiteX5991" fmla="*/ 5700672 w 9164601"/>
                <a:gd name="connsiteY5991" fmla="*/ 942860 h 2318589"/>
                <a:gd name="connsiteX5992" fmla="*/ 5698231 w 9164601"/>
                <a:gd name="connsiteY5992" fmla="*/ 939198 h 2318589"/>
                <a:gd name="connsiteX5993" fmla="*/ 5689686 w 9164601"/>
                <a:gd name="connsiteY5993" fmla="*/ 942860 h 2318589"/>
                <a:gd name="connsiteX5994" fmla="*/ 5678700 w 9164601"/>
                <a:gd name="connsiteY5994" fmla="*/ 942860 h 2318589"/>
                <a:gd name="connsiteX5995" fmla="*/ 5672596 w 9164601"/>
                <a:gd name="connsiteY5995" fmla="*/ 937977 h 2318589"/>
                <a:gd name="connsiteX5996" fmla="*/ 5659168 w 9164601"/>
                <a:gd name="connsiteY5996" fmla="*/ 942860 h 2318589"/>
                <a:gd name="connsiteX5997" fmla="*/ 5655507 w 9164601"/>
                <a:gd name="connsiteY5997" fmla="*/ 936756 h 2318589"/>
                <a:gd name="connsiteX5998" fmla="*/ 5640858 w 9164601"/>
                <a:gd name="connsiteY5998" fmla="*/ 936756 h 2318589"/>
                <a:gd name="connsiteX5999" fmla="*/ 5631092 w 9164601"/>
                <a:gd name="connsiteY5999" fmla="*/ 930653 h 2318589"/>
                <a:gd name="connsiteX6000" fmla="*/ 5621327 w 9164601"/>
                <a:gd name="connsiteY6000" fmla="*/ 924549 h 2318589"/>
                <a:gd name="connsiteX6001" fmla="*/ 5612782 w 9164601"/>
                <a:gd name="connsiteY6001" fmla="*/ 926991 h 2318589"/>
                <a:gd name="connsiteX6002" fmla="*/ 5610340 w 9164601"/>
                <a:gd name="connsiteY6002" fmla="*/ 924549 h 2318589"/>
                <a:gd name="connsiteX6003" fmla="*/ 5621327 w 9164601"/>
                <a:gd name="connsiteY6003" fmla="*/ 918446 h 2318589"/>
                <a:gd name="connsiteX6004" fmla="*/ 5632313 w 9164601"/>
                <a:gd name="connsiteY6004" fmla="*/ 913563 h 2318589"/>
                <a:gd name="connsiteX6005" fmla="*/ 5643300 w 9164601"/>
                <a:gd name="connsiteY6005" fmla="*/ 908680 h 2318589"/>
                <a:gd name="connsiteX6006" fmla="*/ 5661610 w 9164601"/>
                <a:gd name="connsiteY6006" fmla="*/ 900135 h 2318589"/>
                <a:gd name="connsiteX6007" fmla="*/ 5670155 w 9164601"/>
                <a:gd name="connsiteY6007" fmla="*/ 896473 h 2318589"/>
                <a:gd name="connsiteX6008" fmla="*/ 5675038 w 9164601"/>
                <a:gd name="connsiteY6008" fmla="*/ 890370 h 2318589"/>
                <a:gd name="connsiteX6009" fmla="*/ 5676258 w 9164601"/>
                <a:gd name="connsiteY6009" fmla="*/ 884266 h 2318589"/>
                <a:gd name="connsiteX6010" fmla="*/ 5661610 w 9164601"/>
                <a:gd name="connsiteY6010" fmla="*/ 886708 h 2318589"/>
                <a:gd name="connsiteX6011" fmla="*/ 5648182 w 9164601"/>
                <a:gd name="connsiteY6011" fmla="*/ 889149 h 2318589"/>
                <a:gd name="connsiteX6012" fmla="*/ 5643300 w 9164601"/>
                <a:gd name="connsiteY6012" fmla="*/ 892811 h 2318589"/>
                <a:gd name="connsiteX6013" fmla="*/ 5637196 w 9164601"/>
                <a:gd name="connsiteY6013" fmla="*/ 895253 h 2318589"/>
                <a:gd name="connsiteX6014" fmla="*/ 5631092 w 9164601"/>
                <a:gd name="connsiteY6014" fmla="*/ 895253 h 2318589"/>
                <a:gd name="connsiteX6015" fmla="*/ 5623768 w 9164601"/>
                <a:gd name="connsiteY6015" fmla="*/ 897694 h 2318589"/>
                <a:gd name="connsiteX6016" fmla="*/ 5616444 w 9164601"/>
                <a:gd name="connsiteY6016" fmla="*/ 900135 h 2318589"/>
                <a:gd name="connsiteX6017" fmla="*/ 5610340 w 9164601"/>
                <a:gd name="connsiteY6017" fmla="*/ 897694 h 2318589"/>
                <a:gd name="connsiteX6018" fmla="*/ 5601796 w 9164601"/>
                <a:gd name="connsiteY6018" fmla="*/ 903797 h 2318589"/>
                <a:gd name="connsiteX6019" fmla="*/ 5598133 w 9164601"/>
                <a:gd name="connsiteY6019" fmla="*/ 900135 h 2318589"/>
                <a:gd name="connsiteX6020" fmla="*/ 5598133 w 9164601"/>
                <a:gd name="connsiteY6020" fmla="*/ 900135 h 2318589"/>
                <a:gd name="connsiteX6021" fmla="*/ 5603016 w 9164601"/>
                <a:gd name="connsiteY6021" fmla="*/ 896473 h 2318589"/>
                <a:gd name="connsiteX6022" fmla="*/ 5611561 w 9164601"/>
                <a:gd name="connsiteY6022" fmla="*/ 889149 h 2318589"/>
                <a:gd name="connsiteX6023" fmla="*/ 5624989 w 9164601"/>
                <a:gd name="connsiteY6023" fmla="*/ 883046 h 2318589"/>
                <a:gd name="connsiteX6024" fmla="*/ 5645741 w 9164601"/>
                <a:gd name="connsiteY6024" fmla="*/ 879383 h 2318589"/>
                <a:gd name="connsiteX6025" fmla="*/ 5664051 w 9164601"/>
                <a:gd name="connsiteY6025" fmla="*/ 875721 h 2318589"/>
                <a:gd name="connsiteX6026" fmla="*/ 5671375 w 9164601"/>
                <a:gd name="connsiteY6026" fmla="*/ 875721 h 2318589"/>
                <a:gd name="connsiteX6027" fmla="*/ 5677479 w 9164601"/>
                <a:gd name="connsiteY6027" fmla="*/ 872059 h 2318589"/>
                <a:gd name="connsiteX6028" fmla="*/ 5679921 w 9164601"/>
                <a:gd name="connsiteY6028" fmla="*/ 867176 h 2318589"/>
                <a:gd name="connsiteX6029" fmla="*/ 5667714 w 9164601"/>
                <a:gd name="connsiteY6029" fmla="*/ 864735 h 2318589"/>
                <a:gd name="connsiteX6030" fmla="*/ 5655507 w 9164601"/>
                <a:gd name="connsiteY6030" fmla="*/ 863514 h 2318589"/>
                <a:gd name="connsiteX6031" fmla="*/ 5650624 w 9164601"/>
                <a:gd name="connsiteY6031" fmla="*/ 865956 h 2318589"/>
                <a:gd name="connsiteX6032" fmla="*/ 5644520 w 9164601"/>
                <a:gd name="connsiteY6032" fmla="*/ 867176 h 2318589"/>
                <a:gd name="connsiteX6033" fmla="*/ 5639637 w 9164601"/>
                <a:gd name="connsiteY6033" fmla="*/ 865956 h 2318589"/>
                <a:gd name="connsiteX6034" fmla="*/ 5632313 w 9164601"/>
                <a:gd name="connsiteY6034" fmla="*/ 867176 h 2318589"/>
                <a:gd name="connsiteX6035" fmla="*/ 5624989 w 9164601"/>
                <a:gd name="connsiteY6035" fmla="*/ 868397 h 2318589"/>
                <a:gd name="connsiteX6036" fmla="*/ 5620106 w 9164601"/>
                <a:gd name="connsiteY6036" fmla="*/ 865956 h 2318589"/>
                <a:gd name="connsiteX6037" fmla="*/ 5611561 w 9164601"/>
                <a:gd name="connsiteY6037" fmla="*/ 870839 h 2318589"/>
                <a:gd name="connsiteX6038" fmla="*/ 5609120 w 9164601"/>
                <a:gd name="connsiteY6038" fmla="*/ 867176 h 2318589"/>
                <a:gd name="connsiteX6039" fmla="*/ 5599354 w 9164601"/>
                <a:gd name="connsiteY6039" fmla="*/ 868397 h 2318589"/>
                <a:gd name="connsiteX6040" fmla="*/ 5592030 w 9164601"/>
                <a:gd name="connsiteY6040" fmla="*/ 864735 h 2318589"/>
                <a:gd name="connsiteX6041" fmla="*/ 5584706 w 9164601"/>
                <a:gd name="connsiteY6041" fmla="*/ 861073 h 2318589"/>
                <a:gd name="connsiteX6042" fmla="*/ 5579823 w 9164601"/>
                <a:gd name="connsiteY6042" fmla="*/ 863514 h 2318589"/>
                <a:gd name="connsiteX6043" fmla="*/ 5577382 w 9164601"/>
                <a:gd name="connsiteY6043" fmla="*/ 862294 h 2318589"/>
                <a:gd name="connsiteX6044" fmla="*/ 5601796 w 9164601"/>
                <a:gd name="connsiteY6044" fmla="*/ 852528 h 2318589"/>
                <a:gd name="connsiteX6045" fmla="*/ 5616444 w 9164601"/>
                <a:gd name="connsiteY6045" fmla="*/ 848866 h 2318589"/>
                <a:gd name="connsiteX6046" fmla="*/ 5631092 w 9164601"/>
                <a:gd name="connsiteY6046" fmla="*/ 845204 h 2318589"/>
                <a:gd name="connsiteX6047" fmla="*/ 5648182 w 9164601"/>
                <a:gd name="connsiteY6047" fmla="*/ 817128 h 2318589"/>
                <a:gd name="connsiteX6048" fmla="*/ 5660389 w 9164601"/>
                <a:gd name="connsiteY6048" fmla="*/ 801259 h 2318589"/>
                <a:gd name="connsiteX6049" fmla="*/ 5682362 w 9164601"/>
                <a:gd name="connsiteY6049" fmla="*/ 782948 h 2318589"/>
                <a:gd name="connsiteX6050" fmla="*/ 5701893 w 9164601"/>
                <a:gd name="connsiteY6050" fmla="*/ 768300 h 2318589"/>
                <a:gd name="connsiteX6051" fmla="*/ 5711659 w 9164601"/>
                <a:gd name="connsiteY6051" fmla="*/ 763417 h 2318589"/>
                <a:gd name="connsiteX6052" fmla="*/ 5716542 w 9164601"/>
                <a:gd name="connsiteY6052" fmla="*/ 756093 h 2318589"/>
                <a:gd name="connsiteX6053" fmla="*/ 5716542 w 9164601"/>
                <a:gd name="connsiteY6053" fmla="*/ 748769 h 2318589"/>
                <a:gd name="connsiteX6054" fmla="*/ 5699452 w 9164601"/>
                <a:gd name="connsiteY6054" fmla="*/ 753651 h 2318589"/>
                <a:gd name="connsiteX6055" fmla="*/ 5683582 w 9164601"/>
                <a:gd name="connsiteY6055" fmla="*/ 759755 h 2318589"/>
                <a:gd name="connsiteX6056" fmla="*/ 5678700 w 9164601"/>
                <a:gd name="connsiteY6056" fmla="*/ 765858 h 2318589"/>
                <a:gd name="connsiteX6057" fmla="*/ 5672596 w 9164601"/>
                <a:gd name="connsiteY6057" fmla="*/ 770741 h 2318589"/>
                <a:gd name="connsiteX6058" fmla="*/ 5665272 w 9164601"/>
                <a:gd name="connsiteY6058" fmla="*/ 771962 h 2318589"/>
                <a:gd name="connsiteX6059" fmla="*/ 5665272 w 9164601"/>
                <a:gd name="connsiteY6059" fmla="*/ 771962 h 2318589"/>
                <a:gd name="connsiteX6060" fmla="*/ 5665272 w 9164601"/>
                <a:gd name="connsiteY6060" fmla="*/ 769520 h 2318589"/>
                <a:gd name="connsiteX6061" fmla="*/ 5653065 w 9164601"/>
                <a:gd name="connsiteY6061" fmla="*/ 769520 h 2318589"/>
                <a:gd name="connsiteX6062" fmla="*/ 5642079 w 9164601"/>
                <a:gd name="connsiteY6062" fmla="*/ 770741 h 2318589"/>
                <a:gd name="connsiteX6063" fmla="*/ 5638417 w 9164601"/>
                <a:gd name="connsiteY6063" fmla="*/ 773183 h 2318589"/>
                <a:gd name="connsiteX6064" fmla="*/ 5633534 w 9164601"/>
                <a:gd name="connsiteY6064" fmla="*/ 774403 h 2318589"/>
                <a:gd name="connsiteX6065" fmla="*/ 5628651 w 9164601"/>
                <a:gd name="connsiteY6065" fmla="*/ 774403 h 2318589"/>
                <a:gd name="connsiteX6066" fmla="*/ 5622547 w 9164601"/>
                <a:gd name="connsiteY6066" fmla="*/ 776844 h 2318589"/>
                <a:gd name="connsiteX6067" fmla="*/ 5616444 w 9164601"/>
                <a:gd name="connsiteY6067" fmla="*/ 779286 h 2318589"/>
                <a:gd name="connsiteX6068" fmla="*/ 5611561 w 9164601"/>
                <a:gd name="connsiteY6068" fmla="*/ 778065 h 2318589"/>
                <a:gd name="connsiteX6069" fmla="*/ 5604237 w 9164601"/>
                <a:gd name="connsiteY6069" fmla="*/ 784169 h 2318589"/>
                <a:gd name="connsiteX6070" fmla="*/ 5600575 w 9164601"/>
                <a:gd name="connsiteY6070" fmla="*/ 780507 h 2318589"/>
                <a:gd name="connsiteX6071" fmla="*/ 5592030 w 9164601"/>
                <a:gd name="connsiteY6071" fmla="*/ 782948 h 2318589"/>
                <a:gd name="connsiteX6072" fmla="*/ 5584706 w 9164601"/>
                <a:gd name="connsiteY6072" fmla="*/ 781727 h 2318589"/>
                <a:gd name="connsiteX6073" fmla="*/ 5594471 w 9164601"/>
                <a:gd name="connsiteY6073" fmla="*/ 769520 h 2318589"/>
                <a:gd name="connsiteX6074" fmla="*/ 5605458 w 9164601"/>
                <a:gd name="connsiteY6074" fmla="*/ 760976 h 2318589"/>
                <a:gd name="connsiteX6075" fmla="*/ 5623768 w 9164601"/>
                <a:gd name="connsiteY6075" fmla="*/ 753651 h 2318589"/>
                <a:gd name="connsiteX6076" fmla="*/ 5639637 w 9164601"/>
                <a:gd name="connsiteY6076" fmla="*/ 747548 h 2318589"/>
                <a:gd name="connsiteX6077" fmla="*/ 5646961 w 9164601"/>
                <a:gd name="connsiteY6077" fmla="*/ 746327 h 2318589"/>
                <a:gd name="connsiteX6078" fmla="*/ 5651844 w 9164601"/>
                <a:gd name="connsiteY6078" fmla="*/ 742665 h 2318589"/>
                <a:gd name="connsiteX6079" fmla="*/ 5653065 w 9164601"/>
                <a:gd name="connsiteY6079" fmla="*/ 737782 h 2318589"/>
                <a:gd name="connsiteX6080" fmla="*/ 5640858 w 9164601"/>
                <a:gd name="connsiteY6080" fmla="*/ 737782 h 2318589"/>
                <a:gd name="connsiteX6081" fmla="*/ 5629872 w 9164601"/>
                <a:gd name="connsiteY6081" fmla="*/ 737782 h 2318589"/>
                <a:gd name="connsiteX6082" fmla="*/ 5626210 w 9164601"/>
                <a:gd name="connsiteY6082" fmla="*/ 740223 h 2318589"/>
                <a:gd name="connsiteX6083" fmla="*/ 5621327 w 9164601"/>
                <a:gd name="connsiteY6083" fmla="*/ 741444 h 2318589"/>
                <a:gd name="connsiteX6084" fmla="*/ 5616444 w 9164601"/>
                <a:gd name="connsiteY6084" fmla="*/ 741444 h 2318589"/>
                <a:gd name="connsiteX6085" fmla="*/ 5609120 w 9164601"/>
                <a:gd name="connsiteY6085" fmla="*/ 743886 h 2318589"/>
                <a:gd name="connsiteX6086" fmla="*/ 5601796 w 9164601"/>
                <a:gd name="connsiteY6086" fmla="*/ 746327 h 2318589"/>
                <a:gd name="connsiteX6087" fmla="*/ 5596913 w 9164601"/>
                <a:gd name="connsiteY6087" fmla="*/ 745106 h 2318589"/>
                <a:gd name="connsiteX6088" fmla="*/ 5589589 w 9164601"/>
                <a:gd name="connsiteY6088" fmla="*/ 751210 h 2318589"/>
                <a:gd name="connsiteX6089" fmla="*/ 5585926 w 9164601"/>
                <a:gd name="connsiteY6089" fmla="*/ 747548 h 2318589"/>
                <a:gd name="connsiteX6090" fmla="*/ 5577382 w 9164601"/>
                <a:gd name="connsiteY6090" fmla="*/ 751210 h 2318589"/>
                <a:gd name="connsiteX6091" fmla="*/ 5570057 w 9164601"/>
                <a:gd name="connsiteY6091" fmla="*/ 749989 h 2318589"/>
                <a:gd name="connsiteX6092" fmla="*/ 5562733 w 9164601"/>
                <a:gd name="connsiteY6092" fmla="*/ 748769 h 2318589"/>
                <a:gd name="connsiteX6093" fmla="*/ 5557850 w 9164601"/>
                <a:gd name="connsiteY6093" fmla="*/ 752430 h 2318589"/>
                <a:gd name="connsiteX6094" fmla="*/ 5555409 w 9164601"/>
                <a:gd name="connsiteY6094" fmla="*/ 751210 h 2318589"/>
                <a:gd name="connsiteX6095" fmla="*/ 5559071 w 9164601"/>
                <a:gd name="connsiteY6095" fmla="*/ 747548 h 2318589"/>
                <a:gd name="connsiteX6096" fmla="*/ 5566395 w 9164601"/>
                <a:gd name="connsiteY6096" fmla="*/ 742665 h 2318589"/>
                <a:gd name="connsiteX6097" fmla="*/ 5567616 w 9164601"/>
                <a:gd name="connsiteY6097" fmla="*/ 742665 h 2318589"/>
                <a:gd name="connsiteX6098" fmla="*/ 5571278 w 9164601"/>
                <a:gd name="connsiteY6098" fmla="*/ 741444 h 2318589"/>
                <a:gd name="connsiteX6099" fmla="*/ 5579823 w 9164601"/>
                <a:gd name="connsiteY6099" fmla="*/ 740223 h 2318589"/>
                <a:gd name="connsiteX6100" fmla="*/ 5592030 w 9164601"/>
                <a:gd name="connsiteY6100" fmla="*/ 739003 h 2318589"/>
                <a:gd name="connsiteX6101" fmla="*/ 5596913 w 9164601"/>
                <a:gd name="connsiteY6101" fmla="*/ 740223 h 2318589"/>
                <a:gd name="connsiteX6102" fmla="*/ 5600575 w 9164601"/>
                <a:gd name="connsiteY6102" fmla="*/ 739003 h 2318589"/>
                <a:gd name="connsiteX6103" fmla="*/ 5603016 w 9164601"/>
                <a:gd name="connsiteY6103" fmla="*/ 736562 h 2318589"/>
                <a:gd name="connsiteX6104" fmla="*/ 5595692 w 9164601"/>
                <a:gd name="connsiteY6104" fmla="*/ 732899 h 2318589"/>
                <a:gd name="connsiteX6105" fmla="*/ 5587147 w 9164601"/>
                <a:gd name="connsiteY6105" fmla="*/ 730458 h 2318589"/>
                <a:gd name="connsiteX6106" fmla="*/ 5583485 w 9164601"/>
                <a:gd name="connsiteY6106" fmla="*/ 731679 h 2318589"/>
                <a:gd name="connsiteX6107" fmla="*/ 5582264 w 9164601"/>
                <a:gd name="connsiteY6107" fmla="*/ 731679 h 2318589"/>
                <a:gd name="connsiteX6108" fmla="*/ 5583485 w 9164601"/>
                <a:gd name="connsiteY6108" fmla="*/ 730458 h 2318589"/>
                <a:gd name="connsiteX6109" fmla="*/ 5595692 w 9164601"/>
                <a:gd name="connsiteY6109" fmla="*/ 724355 h 2318589"/>
                <a:gd name="connsiteX6110" fmla="*/ 5614003 w 9164601"/>
                <a:gd name="connsiteY6110" fmla="*/ 719472 h 2318589"/>
                <a:gd name="connsiteX6111" fmla="*/ 5629872 w 9164601"/>
                <a:gd name="connsiteY6111" fmla="*/ 715809 h 2318589"/>
                <a:gd name="connsiteX6112" fmla="*/ 5637196 w 9164601"/>
                <a:gd name="connsiteY6112" fmla="*/ 714589 h 2318589"/>
                <a:gd name="connsiteX6113" fmla="*/ 5642079 w 9164601"/>
                <a:gd name="connsiteY6113" fmla="*/ 710927 h 2318589"/>
                <a:gd name="connsiteX6114" fmla="*/ 5644520 w 9164601"/>
                <a:gd name="connsiteY6114" fmla="*/ 706044 h 2318589"/>
                <a:gd name="connsiteX6115" fmla="*/ 5633534 w 9164601"/>
                <a:gd name="connsiteY6115" fmla="*/ 704823 h 2318589"/>
                <a:gd name="connsiteX6116" fmla="*/ 5622547 w 9164601"/>
                <a:gd name="connsiteY6116" fmla="*/ 703602 h 2318589"/>
                <a:gd name="connsiteX6117" fmla="*/ 5617665 w 9164601"/>
                <a:gd name="connsiteY6117" fmla="*/ 706044 h 2318589"/>
                <a:gd name="connsiteX6118" fmla="*/ 5612782 w 9164601"/>
                <a:gd name="connsiteY6118" fmla="*/ 707265 h 2318589"/>
                <a:gd name="connsiteX6119" fmla="*/ 5607899 w 9164601"/>
                <a:gd name="connsiteY6119" fmla="*/ 706044 h 2318589"/>
                <a:gd name="connsiteX6120" fmla="*/ 5600575 w 9164601"/>
                <a:gd name="connsiteY6120" fmla="*/ 707265 h 2318589"/>
                <a:gd name="connsiteX6121" fmla="*/ 5593251 w 9164601"/>
                <a:gd name="connsiteY6121" fmla="*/ 708485 h 2318589"/>
                <a:gd name="connsiteX6122" fmla="*/ 5588368 w 9164601"/>
                <a:gd name="connsiteY6122" fmla="*/ 706044 h 2318589"/>
                <a:gd name="connsiteX6123" fmla="*/ 5581044 w 9164601"/>
                <a:gd name="connsiteY6123" fmla="*/ 710927 h 2318589"/>
                <a:gd name="connsiteX6124" fmla="*/ 5578602 w 9164601"/>
                <a:gd name="connsiteY6124" fmla="*/ 707265 h 2318589"/>
                <a:gd name="connsiteX6125" fmla="*/ 5570057 w 9164601"/>
                <a:gd name="connsiteY6125" fmla="*/ 709706 h 2318589"/>
                <a:gd name="connsiteX6126" fmla="*/ 5562733 w 9164601"/>
                <a:gd name="connsiteY6126" fmla="*/ 707265 h 2318589"/>
                <a:gd name="connsiteX6127" fmla="*/ 5555409 w 9164601"/>
                <a:gd name="connsiteY6127" fmla="*/ 704823 h 2318589"/>
                <a:gd name="connsiteX6128" fmla="*/ 5550526 w 9164601"/>
                <a:gd name="connsiteY6128" fmla="*/ 707265 h 2318589"/>
                <a:gd name="connsiteX6129" fmla="*/ 5546864 w 9164601"/>
                <a:gd name="connsiteY6129" fmla="*/ 709706 h 2318589"/>
                <a:gd name="connsiteX6130" fmla="*/ 5532216 w 9164601"/>
                <a:gd name="connsiteY6130" fmla="*/ 710927 h 2318589"/>
                <a:gd name="connsiteX6131" fmla="*/ 5517567 w 9164601"/>
                <a:gd name="connsiteY6131" fmla="*/ 713368 h 2318589"/>
                <a:gd name="connsiteX6132" fmla="*/ 5510243 w 9164601"/>
                <a:gd name="connsiteY6132" fmla="*/ 710927 h 2318589"/>
                <a:gd name="connsiteX6133" fmla="*/ 5501698 w 9164601"/>
                <a:gd name="connsiteY6133" fmla="*/ 709706 h 2318589"/>
                <a:gd name="connsiteX6134" fmla="*/ 5499257 w 9164601"/>
                <a:gd name="connsiteY6134" fmla="*/ 712148 h 2318589"/>
                <a:gd name="connsiteX6135" fmla="*/ 5493153 w 9164601"/>
                <a:gd name="connsiteY6135" fmla="*/ 708485 h 2318589"/>
                <a:gd name="connsiteX6136" fmla="*/ 5491933 w 9164601"/>
                <a:gd name="connsiteY6136" fmla="*/ 707265 h 2318589"/>
                <a:gd name="connsiteX6137" fmla="*/ 5494374 w 9164601"/>
                <a:gd name="connsiteY6137" fmla="*/ 706044 h 2318589"/>
                <a:gd name="connsiteX6138" fmla="*/ 5516347 w 9164601"/>
                <a:gd name="connsiteY6138" fmla="*/ 695058 h 2318589"/>
                <a:gd name="connsiteX6139" fmla="*/ 5528554 w 9164601"/>
                <a:gd name="connsiteY6139" fmla="*/ 691395 h 2318589"/>
                <a:gd name="connsiteX6140" fmla="*/ 5545643 w 9164601"/>
                <a:gd name="connsiteY6140" fmla="*/ 686513 h 2318589"/>
                <a:gd name="connsiteX6141" fmla="*/ 5561512 w 9164601"/>
                <a:gd name="connsiteY6141" fmla="*/ 685292 h 2318589"/>
                <a:gd name="connsiteX6142" fmla="*/ 5574940 w 9164601"/>
                <a:gd name="connsiteY6142" fmla="*/ 673085 h 2318589"/>
                <a:gd name="connsiteX6143" fmla="*/ 5584706 w 9164601"/>
                <a:gd name="connsiteY6143" fmla="*/ 666981 h 2318589"/>
                <a:gd name="connsiteX6144" fmla="*/ 5600575 w 9164601"/>
                <a:gd name="connsiteY6144" fmla="*/ 662099 h 2318589"/>
                <a:gd name="connsiteX6145" fmla="*/ 5614003 w 9164601"/>
                <a:gd name="connsiteY6145" fmla="*/ 658437 h 2318589"/>
                <a:gd name="connsiteX6146" fmla="*/ 5620106 w 9164601"/>
                <a:gd name="connsiteY6146" fmla="*/ 657216 h 2318589"/>
                <a:gd name="connsiteX6147" fmla="*/ 5624989 w 9164601"/>
                <a:gd name="connsiteY6147" fmla="*/ 654774 h 2318589"/>
                <a:gd name="connsiteX6148" fmla="*/ 5626210 w 9164601"/>
                <a:gd name="connsiteY6148" fmla="*/ 651112 h 2318589"/>
                <a:gd name="connsiteX6149" fmla="*/ 5616444 w 9164601"/>
                <a:gd name="connsiteY6149" fmla="*/ 649892 h 2318589"/>
                <a:gd name="connsiteX6150" fmla="*/ 5606678 w 9164601"/>
                <a:gd name="connsiteY6150" fmla="*/ 649892 h 2318589"/>
                <a:gd name="connsiteX6151" fmla="*/ 5603016 w 9164601"/>
                <a:gd name="connsiteY6151" fmla="*/ 652333 h 2318589"/>
                <a:gd name="connsiteX6152" fmla="*/ 5598133 w 9164601"/>
                <a:gd name="connsiteY6152" fmla="*/ 653554 h 2318589"/>
                <a:gd name="connsiteX6153" fmla="*/ 5594471 w 9164601"/>
                <a:gd name="connsiteY6153" fmla="*/ 652333 h 2318589"/>
                <a:gd name="connsiteX6154" fmla="*/ 5588368 w 9164601"/>
                <a:gd name="connsiteY6154" fmla="*/ 653554 h 2318589"/>
                <a:gd name="connsiteX6155" fmla="*/ 5582264 w 9164601"/>
                <a:gd name="connsiteY6155" fmla="*/ 654774 h 2318589"/>
                <a:gd name="connsiteX6156" fmla="*/ 5578602 w 9164601"/>
                <a:gd name="connsiteY6156" fmla="*/ 653554 h 2318589"/>
                <a:gd name="connsiteX6157" fmla="*/ 5571278 w 9164601"/>
                <a:gd name="connsiteY6157" fmla="*/ 658437 h 2318589"/>
                <a:gd name="connsiteX6158" fmla="*/ 5568837 w 9164601"/>
                <a:gd name="connsiteY6158" fmla="*/ 657216 h 2318589"/>
                <a:gd name="connsiteX6159" fmla="*/ 5571278 w 9164601"/>
                <a:gd name="connsiteY6159" fmla="*/ 652333 h 2318589"/>
                <a:gd name="connsiteX6160" fmla="*/ 5579823 w 9164601"/>
                <a:gd name="connsiteY6160" fmla="*/ 643788 h 2318589"/>
                <a:gd name="connsiteX6161" fmla="*/ 5587147 w 9164601"/>
                <a:gd name="connsiteY6161" fmla="*/ 638905 h 2318589"/>
                <a:gd name="connsiteX6162" fmla="*/ 5594471 w 9164601"/>
                <a:gd name="connsiteY6162" fmla="*/ 634023 h 2318589"/>
                <a:gd name="connsiteX6163" fmla="*/ 5606678 w 9164601"/>
                <a:gd name="connsiteY6163" fmla="*/ 624257 h 2318589"/>
                <a:gd name="connsiteX6164" fmla="*/ 5611561 w 9164601"/>
                <a:gd name="connsiteY6164" fmla="*/ 619374 h 2318589"/>
                <a:gd name="connsiteX6165" fmla="*/ 5614003 w 9164601"/>
                <a:gd name="connsiteY6165" fmla="*/ 614491 h 2318589"/>
                <a:gd name="connsiteX6166" fmla="*/ 5612782 w 9164601"/>
                <a:gd name="connsiteY6166" fmla="*/ 609609 h 2318589"/>
                <a:gd name="connsiteX6167" fmla="*/ 5604237 w 9164601"/>
                <a:gd name="connsiteY6167" fmla="*/ 614491 h 2318589"/>
                <a:gd name="connsiteX6168" fmla="*/ 5595692 w 9164601"/>
                <a:gd name="connsiteY6168" fmla="*/ 619374 h 2318589"/>
                <a:gd name="connsiteX6169" fmla="*/ 5593251 w 9164601"/>
                <a:gd name="connsiteY6169" fmla="*/ 623036 h 2318589"/>
                <a:gd name="connsiteX6170" fmla="*/ 5589589 w 9164601"/>
                <a:gd name="connsiteY6170" fmla="*/ 625478 h 2318589"/>
                <a:gd name="connsiteX6171" fmla="*/ 5585926 w 9164601"/>
                <a:gd name="connsiteY6171" fmla="*/ 626698 h 2318589"/>
                <a:gd name="connsiteX6172" fmla="*/ 5581044 w 9164601"/>
                <a:gd name="connsiteY6172" fmla="*/ 629140 h 2318589"/>
                <a:gd name="connsiteX6173" fmla="*/ 5576161 w 9164601"/>
                <a:gd name="connsiteY6173" fmla="*/ 631581 h 2318589"/>
                <a:gd name="connsiteX6174" fmla="*/ 5572499 w 9164601"/>
                <a:gd name="connsiteY6174" fmla="*/ 630360 h 2318589"/>
                <a:gd name="connsiteX6175" fmla="*/ 5567616 w 9164601"/>
                <a:gd name="connsiteY6175" fmla="*/ 636464 h 2318589"/>
                <a:gd name="connsiteX6176" fmla="*/ 5565175 w 9164601"/>
                <a:gd name="connsiteY6176" fmla="*/ 634023 h 2318589"/>
                <a:gd name="connsiteX6177" fmla="*/ 5557850 w 9164601"/>
                <a:gd name="connsiteY6177" fmla="*/ 637685 h 2318589"/>
                <a:gd name="connsiteX6178" fmla="*/ 5551747 w 9164601"/>
                <a:gd name="connsiteY6178" fmla="*/ 636464 h 2318589"/>
                <a:gd name="connsiteX6179" fmla="*/ 5551747 w 9164601"/>
                <a:gd name="connsiteY6179" fmla="*/ 635243 h 2318589"/>
                <a:gd name="connsiteX6180" fmla="*/ 5555409 w 9164601"/>
                <a:gd name="connsiteY6180" fmla="*/ 634023 h 2318589"/>
                <a:gd name="connsiteX6181" fmla="*/ 5566395 w 9164601"/>
                <a:gd name="connsiteY6181" fmla="*/ 620595 h 2318589"/>
                <a:gd name="connsiteX6182" fmla="*/ 5573719 w 9164601"/>
                <a:gd name="connsiteY6182" fmla="*/ 613271 h 2318589"/>
                <a:gd name="connsiteX6183" fmla="*/ 5587147 w 9164601"/>
                <a:gd name="connsiteY6183" fmla="*/ 605946 h 2318589"/>
                <a:gd name="connsiteX6184" fmla="*/ 5599354 w 9164601"/>
                <a:gd name="connsiteY6184" fmla="*/ 598622 h 2318589"/>
                <a:gd name="connsiteX6185" fmla="*/ 5604237 w 9164601"/>
                <a:gd name="connsiteY6185" fmla="*/ 596181 h 2318589"/>
                <a:gd name="connsiteX6186" fmla="*/ 5607899 w 9164601"/>
                <a:gd name="connsiteY6186" fmla="*/ 592519 h 2318589"/>
                <a:gd name="connsiteX6187" fmla="*/ 5607899 w 9164601"/>
                <a:gd name="connsiteY6187" fmla="*/ 588857 h 2318589"/>
                <a:gd name="connsiteX6188" fmla="*/ 5598133 w 9164601"/>
                <a:gd name="connsiteY6188" fmla="*/ 591298 h 2318589"/>
                <a:gd name="connsiteX6189" fmla="*/ 5589589 w 9164601"/>
                <a:gd name="connsiteY6189" fmla="*/ 593739 h 2318589"/>
                <a:gd name="connsiteX6190" fmla="*/ 5587147 w 9164601"/>
                <a:gd name="connsiteY6190" fmla="*/ 596181 h 2318589"/>
                <a:gd name="connsiteX6191" fmla="*/ 5583485 w 9164601"/>
                <a:gd name="connsiteY6191" fmla="*/ 598622 h 2318589"/>
                <a:gd name="connsiteX6192" fmla="*/ 5579823 w 9164601"/>
                <a:gd name="connsiteY6192" fmla="*/ 598622 h 2318589"/>
                <a:gd name="connsiteX6193" fmla="*/ 5574940 w 9164601"/>
                <a:gd name="connsiteY6193" fmla="*/ 601064 h 2318589"/>
                <a:gd name="connsiteX6194" fmla="*/ 5570057 w 9164601"/>
                <a:gd name="connsiteY6194" fmla="*/ 603505 h 2318589"/>
                <a:gd name="connsiteX6195" fmla="*/ 5566395 w 9164601"/>
                <a:gd name="connsiteY6195" fmla="*/ 602284 h 2318589"/>
                <a:gd name="connsiteX6196" fmla="*/ 5561512 w 9164601"/>
                <a:gd name="connsiteY6196" fmla="*/ 607167 h 2318589"/>
                <a:gd name="connsiteX6197" fmla="*/ 5559071 w 9164601"/>
                <a:gd name="connsiteY6197" fmla="*/ 604726 h 2318589"/>
                <a:gd name="connsiteX6198" fmla="*/ 5561512 w 9164601"/>
                <a:gd name="connsiteY6198" fmla="*/ 601064 h 2318589"/>
                <a:gd name="connsiteX6199" fmla="*/ 5570057 w 9164601"/>
                <a:gd name="connsiteY6199" fmla="*/ 594960 h 2318589"/>
                <a:gd name="connsiteX6200" fmla="*/ 5576161 w 9164601"/>
                <a:gd name="connsiteY6200" fmla="*/ 591298 h 2318589"/>
                <a:gd name="connsiteX6201" fmla="*/ 5583485 w 9164601"/>
                <a:gd name="connsiteY6201" fmla="*/ 587636 h 2318589"/>
                <a:gd name="connsiteX6202" fmla="*/ 5589589 w 9164601"/>
                <a:gd name="connsiteY6202" fmla="*/ 581532 h 2318589"/>
                <a:gd name="connsiteX6203" fmla="*/ 5594471 w 9164601"/>
                <a:gd name="connsiteY6203" fmla="*/ 579091 h 2318589"/>
                <a:gd name="connsiteX6204" fmla="*/ 5599354 w 9164601"/>
                <a:gd name="connsiteY6204" fmla="*/ 574208 h 2318589"/>
                <a:gd name="connsiteX6205" fmla="*/ 5601796 w 9164601"/>
                <a:gd name="connsiteY6205" fmla="*/ 568105 h 2318589"/>
                <a:gd name="connsiteX6206" fmla="*/ 5600575 w 9164601"/>
                <a:gd name="connsiteY6206" fmla="*/ 563222 h 2318589"/>
                <a:gd name="connsiteX6207" fmla="*/ 5593251 w 9164601"/>
                <a:gd name="connsiteY6207" fmla="*/ 569325 h 2318589"/>
                <a:gd name="connsiteX6208" fmla="*/ 5585926 w 9164601"/>
                <a:gd name="connsiteY6208" fmla="*/ 572988 h 2318589"/>
                <a:gd name="connsiteX6209" fmla="*/ 5583485 w 9164601"/>
                <a:gd name="connsiteY6209" fmla="*/ 575429 h 2318589"/>
                <a:gd name="connsiteX6210" fmla="*/ 5579823 w 9164601"/>
                <a:gd name="connsiteY6210" fmla="*/ 577870 h 2318589"/>
                <a:gd name="connsiteX6211" fmla="*/ 5576161 w 9164601"/>
                <a:gd name="connsiteY6211" fmla="*/ 577870 h 2318589"/>
                <a:gd name="connsiteX6212" fmla="*/ 5571278 w 9164601"/>
                <a:gd name="connsiteY6212" fmla="*/ 580312 h 2318589"/>
                <a:gd name="connsiteX6213" fmla="*/ 5566395 w 9164601"/>
                <a:gd name="connsiteY6213" fmla="*/ 582753 h 2318589"/>
                <a:gd name="connsiteX6214" fmla="*/ 5562733 w 9164601"/>
                <a:gd name="connsiteY6214" fmla="*/ 581532 h 2318589"/>
                <a:gd name="connsiteX6215" fmla="*/ 5557850 w 9164601"/>
                <a:gd name="connsiteY6215" fmla="*/ 586415 h 2318589"/>
                <a:gd name="connsiteX6216" fmla="*/ 5555409 w 9164601"/>
                <a:gd name="connsiteY6216" fmla="*/ 583974 h 2318589"/>
                <a:gd name="connsiteX6217" fmla="*/ 5549305 w 9164601"/>
                <a:gd name="connsiteY6217" fmla="*/ 586415 h 2318589"/>
                <a:gd name="connsiteX6218" fmla="*/ 5543202 w 9164601"/>
                <a:gd name="connsiteY6218" fmla="*/ 585195 h 2318589"/>
                <a:gd name="connsiteX6219" fmla="*/ 5537098 w 9164601"/>
                <a:gd name="connsiteY6219" fmla="*/ 583974 h 2318589"/>
                <a:gd name="connsiteX6220" fmla="*/ 5533436 w 9164601"/>
                <a:gd name="connsiteY6220" fmla="*/ 586415 h 2318589"/>
                <a:gd name="connsiteX6221" fmla="*/ 5530995 w 9164601"/>
                <a:gd name="connsiteY6221" fmla="*/ 588857 h 2318589"/>
                <a:gd name="connsiteX6222" fmla="*/ 5520009 w 9164601"/>
                <a:gd name="connsiteY6222" fmla="*/ 591298 h 2318589"/>
                <a:gd name="connsiteX6223" fmla="*/ 5509022 w 9164601"/>
                <a:gd name="connsiteY6223" fmla="*/ 594960 h 2318589"/>
                <a:gd name="connsiteX6224" fmla="*/ 5502919 w 9164601"/>
                <a:gd name="connsiteY6224" fmla="*/ 594960 h 2318589"/>
                <a:gd name="connsiteX6225" fmla="*/ 5501698 w 9164601"/>
                <a:gd name="connsiteY6225" fmla="*/ 592519 h 2318589"/>
                <a:gd name="connsiteX6226" fmla="*/ 5517567 w 9164601"/>
                <a:gd name="connsiteY6226" fmla="*/ 581532 h 2318589"/>
                <a:gd name="connsiteX6227" fmla="*/ 5529774 w 9164601"/>
                <a:gd name="connsiteY6227" fmla="*/ 576650 h 2318589"/>
                <a:gd name="connsiteX6228" fmla="*/ 5546864 w 9164601"/>
                <a:gd name="connsiteY6228" fmla="*/ 569325 h 2318589"/>
                <a:gd name="connsiteX6229" fmla="*/ 5563954 w 9164601"/>
                <a:gd name="connsiteY6229" fmla="*/ 565663 h 2318589"/>
                <a:gd name="connsiteX6230" fmla="*/ 5574940 w 9164601"/>
                <a:gd name="connsiteY6230" fmla="*/ 549794 h 2318589"/>
                <a:gd name="connsiteX6231" fmla="*/ 5583485 w 9164601"/>
                <a:gd name="connsiteY6231" fmla="*/ 541249 h 2318589"/>
                <a:gd name="connsiteX6232" fmla="*/ 5590809 w 9164601"/>
                <a:gd name="connsiteY6232" fmla="*/ 536367 h 2318589"/>
                <a:gd name="connsiteX6233" fmla="*/ 5598133 w 9164601"/>
                <a:gd name="connsiteY6233" fmla="*/ 530263 h 2318589"/>
                <a:gd name="connsiteX6234" fmla="*/ 5600575 w 9164601"/>
                <a:gd name="connsiteY6234" fmla="*/ 524160 h 2318589"/>
                <a:gd name="connsiteX6235" fmla="*/ 5601796 w 9164601"/>
                <a:gd name="connsiteY6235" fmla="*/ 524160 h 2318589"/>
                <a:gd name="connsiteX6236" fmla="*/ 5605458 w 9164601"/>
                <a:gd name="connsiteY6236" fmla="*/ 521718 h 2318589"/>
                <a:gd name="connsiteX6237" fmla="*/ 5606678 w 9164601"/>
                <a:gd name="connsiteY6237" fmla="*/ 518056 h 2318589"/>
                <a:gd name="connsiteX6238" fmla="*/ 5604237 w 9164601"/>
                <a:gd name="connsiteY6238" fmla="*/ 518056 h 2318589"/>
                <a:gd name="connsiteX6239" fmla="*/ 5607899 w 9164601"/>
                <a:gd name="connsiteY6239" fmla="*/ 514394 h 2318589"/>
                <a:gd name="connsiteX6240" fmla="*/ 5611561 w 9164601"/>
                <a:gd name="connsiteY6240" fmla="*/ 507070 h 2318589"/>
                <a:gd name="connsiteX6241" fmla="*/ 5610340 w 9164601"/>
                <a:gd name="connsiteY6241" fmla="*/ 499746 h 2318589"/>
                <a:gd name="connsiteX6242" fmla="*/ 5606678 w 9164601"/>
                <a:gd name="connsiteY6242" fmla="*/ 496083 h 2318589"/>
                <a:gd name="connsiteX6243" fmla="*/ 5606678 w 9164601"/>
                <a:gd name="connsiteY6243" fmla="*/ 504628 h 2318589"/>
                <a:gd name="connsiteX6244" fmla="*/ 5601796 w 9164601"/>
                <a:gd name="connsiteY6244" fmla="*/ 507070 h 2318589"/>
                <a:gd name="connsiteX6245" fmla="*/ 5595692 w 9164601"/>
                <a:gd name="connsiteY6245" fmla="*/ 514394 h 2318589"/>
                <a:gd name="connsiteX6246" fmla="*/ 5595692 w 9164601"/>
                <a:gd name="connsiteY6246" fmla="*/ 515615 h 2318589"/>
                <a:gd name="connsiteX6247" fmla="*/ 5589589 w 9164601"/>
                <a:gd name="connsiteY6247" fmla="*/ 516835 h 2318589"/>
                <a:gd name="connsiteX6248" fmla="*/ 5585926 w 9164601"/>
                <a:gd name="connsiteY6248" fmla="*/ 519277 h 2318589"/>
                <a:gd name="connsiteX6249" fmla="*/ 5582264 w 9164601"/>
                <a:gd name="connsiteY6249" fmla="*/ 520497 h 2318589"/>
                <a:gd name="connsiteX6250" fmla="*/ 5578602 w 9164601"/>
                <a:gd name="connsiteY6250" fmla="*/ 520497 h 2318589"/>
                <a:gd name="connsiteX6251" fmla="*/ 5573719 w 9164601"/>
                <a:gd name="connsiteY6251" fmla="*/ 522939 h 2318589"/>
                <a:gd name="connsiteX6252" fmla="*/ 5568837 w 9164601"/>
                <a:gd name="connsiteY6252" fmla="*/ 525380 h 2318589"/>
                <a:gd name="connsiteX6253" fmla="*/ 5565175 w 9164601"/>
                <a:gd name="connsiteY6253" fmla="*/ 524160 h 2318589"/>
                <a:gd name="connsiteX6254" fmla="*/ 5560292 w 9164601"/>
                <a:gd name="connsiteY6254" fmla="*/ 529042 h 2318589"/>
                <a:gd name="connsiteX6255" fmla="*/ 5557850 w 9164601"/>
                <a:gd name="connsiteY6255" fmla="*/ 526601 h 2318589"/>
                <a:gd name="connsiteX6256" fmla="*/ 5551747 w 9164601"/>
                <a:gd name="connsiteY6256" fmla="*/ 530263 h 2318589"/>
                <a:gd name="connsiteX6257" fmla="*/ 5545643 w 9164601"/>
                <a:gd name="connsiteY6257" fmla="*/ 530263 h 2318589"/>
                <a:gd name="connsiteX6258" fmla="*/ 5539540 w 9164601"/>
                <a:gd name="connsiteY6258" fmla="*/ 530263 h 2318589"/>
                <a:gd name="connsiteX6259" fmla="*/ 5537098 w 9164601"/>
                <a:gd name="connsiteY6259" fmla="*/ 532704 h 2318589"/>
                <a:gd name="connsiteX6260" fmla="*/ 5534657 w 9164601"/>
                <a:gd name="connsiteY6260" fmla="*/ 535146 h 2318589"/>
                <a:gd name="connsiteX6261" fmla="*/ 5524891 w 9164601"/>
                <a:gd name="connsiteY6261" fmla="*/ 537587 h 2318589"/>
                <a:gd name="connsiteX6262" fmla="*/ 5515126 w 9164601"/>
                <a:gd name="connsiteY6262" fmla="*/ 540029 h 2318589"/>
                <a:gd name="connsiteX6263" fmla="*/ 5509022 w 9164601"/>
                <a:gd name="connsiteY6263" fmla="*/ 538808 h 2318589"/>
                <a:gd name="connsiteX6264" fmla="*/ 5506581 w 9164601"/>
                <a:gd name="connsiteY6264" fmla="*/ 535146 h 2318589"/>
                <a:gd name="connsiteX6265" fmla="*/ 5516347 w 9164601"/>
                <a:gd name="connsiteY6265" fmla="*/ 527822 h 2318589"/>
                <a:gd name="connsiteX6266" fmla="*/ 5526112 w 9164601"/>
                <a:gd name="connsiteY6266" fmla="*/ 522939 h 2318589"/>
                <a:gd name="connsiteX6267" fmla="*/ 5540761 w 9164601"/>
                <a:gd name="connsiteY6267" fmla="*/ 516835 h 2318589"/>
                <a:gd name="connsiteX6268" fmla="*/ 5555409 w 9164601"/>
                <a:gd name="connsiteY6268" fmla="*/ 514394 h 2318589"/>
                <a:gd name="connsiteX6269" fmla="*/ 5565175 w 9164601"/>
                <a:gd name="connsiteY6269" fmla="*/ 500966 h 2318589"/>
                <a:gd name="connsiteX6270" fmla="*/ 5572499 w 9164601"/>
                <a:gd name="connsiteY6270" fmla="*/ 493642 h 2318589"/>
                <a:gd name="connsiteX6271" fmla="*/ 5585926 w 9164601"/>
                <a:gd name="connsiteY6271" fmla="*/ 486318 h 2318589"/>
                <a:gd name="connsiteX6272" fmla="*/ 5598133 w 9164601"/>
                <a:gd name="connsiteY6272" fmla="*/ 480214 h 2318589"/>
                <a:gd name="connsiteX6273" fmla="*/ 5603016 w 9164601"/>
                <a:gd name="connsiteY6273" fmla="*/ 477773 h 2318589"/>
                <a:gd name="connsiteX6274" fmla="*/ 5606678 w 9164601"/>
                <a:gd name="connsiteY6274" fmla="*/ 474111 h 2318589"/>
                <a:gd name="connsiteX6275" fmla="*/ 5607899 w 9164601"/>
                <a:gd name="connsiteY6275" fmla="*/ 470449 h 2318589"/>
                <a:gd name="connsiteX6276" fmla="*/ 5599354 w 9164601"/>
                <a:gd name="connsiteY6276" fmla="*/ 471669 h 2318589"/>
                <a:gd name="connsiteX6277" fmla="*/ 5590809 w 9164601"/>
                <a:gd name="connsiteY6277" fmla="*/ 472890 h 2318589"/>
                <a:gd name="connsiteX6278" fmla="*/ 5588368 w 9164601"/>
                <a:gd name="connsiteY6278" fmla="*/ 475332 h 2318589"/>
                <a:gd name="connsiteX6279" fmla="*/ 5584706 w 9164601"/>
                <a:gd name="connsiteY6279" fmla="*/ 477773 h 2318589"/>
                <a:gd name="connsiteX6280" fmla="*/ 5581044 w 9164601"/>
                <a:gd name="connsiteY6280" fmla="*/ 477773 h 2318589"/>
                <a:gd name="connsiteX6281" fmla="*/ 5576161 w 9164601"/>
                <a:gd name="connsiteY6281" fmla="*/ 480214 h 2318589"/>
                <a:gd name="connsiteX6282" fmla="*/ 5571278 w 9164601"/>
                <a:gd name="connsiteY6282" fmla="*/ 482656 h 2318589"/>
                <a:gd name="connsiteX6283" fmla="*/ 5567616 w 9164601"/>
                <a:gd name="connsiteY6283" fmla="*/ 481435 h 2318589"/>
                <a:gd name="connsiteX6284" fmla="*/ 5562733 w 9164601"/>
                <a:gd name="connsiteY6284" fmla="*/ 486318 h 2318589"/>
                <a:gd name="connsiteX6285" fmla="*/ 5560292 w 9164601"/>
                <a:gd name="connsiteY6285" fmla="*/ 483876 h 2318589"/>
                <a:gd name="connsiteX6286" fmla="*/ 5554188 w 9164601"/>
                <a:gd name="connsiteY6286" fmla="*/ 487539 h 2318589"/>
                <a:gd name="connsiteX6287" fmla="*/ 5548085 w 9164601"/>
                <a:gd name="connsiteY6287" fmla="*/ 487539 h 2318589"/>
                <a:gd name="connsiteX6288" fmla="*/ 5541981 w 9164601"/>
                <a:gd name="connsiteY6288" fmla="*/ 487539 h 2318589"/>
                <a:gd name="connsiteX6289" fmla="*/ 5538319 w 9164601"/>
                <a:gd name="connsiteY6289" fmla="*/ 489980 h 2318589"/>
                <a:gd name="connsiteX6290" fmla="*/ 5535878 w 9164601"/>
                <a:gd name="connsiteY6290" fmla="*/ 492421 h 2318589"/>
                <a:gd name="connsiteX6291" fmla="*/ 5524891 w 9164601"/>
                <a:gd name="connsiteY6291" fmla="*/ 496083 h 2318589"/>
                <a:gd name="connsiteX6292" fmla="*/ 5513905 w 9164601"/>
                <a:gd name="connsiteY6292" fmla="*/ 500966 h 2318589"/>
                <a:gd name="connsiteX6293" fmla="*/ 5507802 w 9164601"/>
                <a:gd name="connsiteY6293" fmla="*/ 500966 h 2318589"/>
                <a:gd name="connsiteX6294" fmla="*/ 5506581 w 9164601"/>
                <a:gd name="connsiteY6294" fmla="*/ 499746 h 2318589"/>
                <a:gd name="connsiteX6295" fmla="*/ 5513905 w 9164601"/>
                <a:gd name="connsiteY6295" fmla="*/ 493642 h 2318589"/>
                <a:gd name="connsiteX6296" fmla="*/ 5523671 w 9164601"/>
                <a:gd name="connsiteY6296" fmla="*/ 488759 h 2318589"/>
                <a:gd name="connsiteX6297" fmla="*/ 5537098 w 9164601"/>
                <a:gd name="connsiteY6297" fmla="*/ 480214 h 2318589"/>
                <a:gd name="connsiteX6298" fmla="*/ 5550526 w 9164601"/>
                <a:gd name="connsiteY6298" fmla="*/ 474111 h 2318589"/>
                <a:gd name="connsiteX6299" fmla="*/ 5556630 w 9164601"/>
                <a:gd name="connsiteY6299" fmla="*/ 459462 h 2318589"/>
                <a:gd name="connsiteX6300" fmla="*/ 5561512 w 9164601"/>
                <a:gd name="connsiteY6300" fmla="*/ 450918 h 2318589"/>
                <a:gd name="connsiteX6301" fmla="*/ 5570057 w 9164601"/>
                <a:gd name="connsiteY6301" fmla="*/ 439931 h 2318589"/>
                <a:gd name="connsiteX6302" fmla="*/ 5577382 w 9164601"/>
                <a:gd name="connsiteY6302" fmla="*/ 430166 h 2318589"/>
                <a:gd name="connsiteX6303" fmla="*/ 5581044 w 9164601"/>
                <a:gd name="connsiteY6303" fmla="*/ 426504 h 2318589"/>
                <a:gd name="connsiteX6304" fmla="*/ 5582264 w 9164601"/>
                <a:gd name="connsiteY6304" fmla="*/ 421620 h 2318589"/>
                <a:gd name="connsiteX6305" fmla="*/ 5581044 w 9164601"/>
                <a:gd name="connsiteY6305" fmla="*/ 417959 h 2318589"/>
                <a:gd name="connsiteX6306" fmla="*/ 5573719 w 9164601"/>
                <a:gd name="connsiteY6306" fmla="*/ 422841 h 2318589"/>
                <a:gd name="connsiteX6307" fmla="*/ 5566395 w 9164601"/>
                <a:gd name="connsiteY6307" fmla="*/ 427724 h 2318589"/>
                <a:gd name="connsiteX6308" fmla="*/ 5565175 w 9164601"/>
                <a:gd name="connsiteY6308" fmla="*/ 431386 h 2318589"/>
                <a:gd name="connsiteX6309" fmla="*/ 5562733 w 9164601"/>
                <a:gd name="connsiteY6309" fmla="*/ 433828 h 2318589"/>
                <a:gd name="connsiteX6310" fmla="*/ 5559071 w 9164601"/>
                <a:gd name="connsiteY6310" fmla="*/ 435048 h 2318589"/>
                <a:gd name="connsiteX6311" fmla="*/ 5555409 w 9164601"/>
                <a:gd name="connsiteY6311" fmla="*/ 438711 h 2318589"/>
                <a:gd name="connsiteX6312" fmla="*/ 5551747 w 9164601"/>
                <a:gd name="connsiteY6312" fmla="*/ 442373 h 2318589"/>
                <a:gd name="connsiteX6313" fmla="*/ 5548085 w 9164601"/>
                <a:gd name="connsiteY6313" fmla="*/ 442373 h 2318589"/>
                <a:gd name="connsiteX6314" fmla="*/ 5545643 w 9164601"/>
                <a:gd name="connsiteY6314" fmla="*/ 448476 h 2318589"/>
                <a:gd name="connsiteX6315" fmla="*/ 5541981 w 9164601"/>
                <a:gd name="connsiteY6315" fmla="*/ 447255 h 2318589"/>
                <a:gd name="connsiteX6316" fmla="*/ 5537098 w 9164601"/>
                <a:gd name="connsiteY6316" fmla="*/ 452138 h 2318589"/>
                <a:gd name="connsiteX6317" fmla="*/ 5532216 w 9164601"/>
                <a:gd name="connsiteY6317" fmla="*/ 453359 h 2318589"/>
                <a:gd name="connsiteX6318" fmla="*/ 5527333 w 9164601"/>
                <a:gd name="connsiteY6318" fmla="*/ 454580 h 2318589"/>
                <a:gd name="connsiteX6319" fmla="*/ 5524891 w 9164601"/>
                <a:gd name="connsiteY6319" fmla="*/ 458242 h 2318589"/>
                <a:gd name="connsiteX6320" fmla="*/ 5523671 w 9164601"/>
                <a:gd name="connsiteY6320" fmla="*/ 461904 h 2318589"/>
                <a:gd name="connsiteX6321" fmla="*/ 5515126 w 9164601"/>
                <a:gd name="connsiteY6321" fmla="*/ 466787 h 2318589"/>
                <a:gd name="connsiteX6322" fmla="*/ 5510243 w 9164601"/>
                <a:gd name="connsiteY6322" fmla="*/ 472890 h 2318589"/>
                <a:gd name="connsiteX6323" fmla="*/ 5506581 w 9164601"/>
                <a:gd name="connsiteY6323" fmla="*/ 471669 h 2318589"/>
                <a:gd name="connsiteX6324" fmla="*/ 5500477 w 9164601"/>
                <a:gd name="connsiteY6324" fmla="*/ 472890 h 2318589"/>
                <a:gd name="connsiteX6325" fmla="*/ 5499257 w 9164601"/>
                <a:gd name="connsiteY6325" fmla="*/ 471669 h 2318589"/>
                <a:gd name="connsiteX6326" fmla="*/ 5501698 w 9164601"/>
                <a:gd name="connsiteY6326" fmla="*/ 468007 h 2318589"/>
                <a:gd name="connsiteX6327" fmla="*/ 5507802 w 9164601"/>
                <a:gd name="connsiteY6327" fmla="*/ 461904 h 2318589"/>
                <a:gd name="connsiteX6328" fmla="*/ 5516347 w 9164601"/>
                <a:gd name="connsiteY6328" fmla="*/ 452138 h 2318589"/>
                <a:gd name="connsiteX6329" fmla="*/ 5524891 w 9164601"/>
                <a:gd name="connsiteY6329" fmla="*/ 444814 h 2318589"/>
                <a:gd name="connsiteX6330" fmla="*/ 5526112 w 9164601"/>
                <a:gd name="connsiteY6330" fmla="*/ 432607 h 2318589"/>
                <a:gd name="connsiteX6331" fmla="*/ 5528554 w 9164601"/>
                <a:gd name="connsiteY6331" fmla="*/ 425283 h 2318589"/>
                <a:gd name="connsiteX6332" fmla="*/ 5534657 w 9164601"/>
                <a:gd name="connsiteY6332" fmla="*/ 415517 h 2318589"/>
                <a:gd name="connsiteX6333" fmla="*/ 5540761 w 9164601"/>
                <a:gd name="connsiteY6333" fmla="*/ 406972 h 2318589"/>
                <a:gd name="connsiteX6334" fmla="*/ 5543202 w 9164601"/>
                <a:gd name="connsiteY6334" fmla="*/ 403310 h 2318589"/>
                <a:gd name="connsiteX6335" fmla="*/ 5544423 w 9164601"/>
                <a:gd name="connsiteY6335" fmla="*/ 399648 h 2318589"/>
                <a:gd name="connsiteX6336" fmla="*/ 5543202 w 9164601"/>
                <a:gd name="connsiteY6336" fmla="*/ 397206 h 2318589"/>
                <a:gd name="connsiteX6337" fmla="*/ 5537098 w 9164601"/>
                <a:gd name="connsiteY6337" fmla="*/ 400869 h 2318589"/>
                <a:gd name="connsiteX6338" fmla="*/ 5532216 w 9164601"/>
                <a:gd name="connsiteY6338" fmla="*/ 404531 h 2318589"/>
                <a:gd name="connsiteX6339" fmla="*/ 5530995 w 9164601"/>
                <a:gd name="connsiteY6339" fmla="*/ 406972 h 2318589"/>
                <a:gd name="connsiteX6340" fmla="*/ 5528554 w 9164601"/>
                <a:gd name="connsiteY6340" fmla="*/ 409413 h 2318589"/>
                <a:gd name="connsiteX6341" fmla="*/ 5526112 w 9164601"/>
                <a:gd name="connsiteY6341" fmla="*/ 410634 h 2318589"/>
                <a:gd name="connsiteX6342" fmla="*/ 5523671 w 9164601"/>
                <a:gd name="connsiteY6342" fmla="*/ 414297 h 2318589"/>
                <a:gd name="connsiteX6343" fmla="*/ 5521229 w 9164601"/>
                <a:gd name="connsiteY6343" fmla="*/ 417959 h 2318589"/>
                <a:gd name="connsiteX6344" fmla="*/ 5518788 w 9164601"/>
                <a:gd name="connsiteY6344" fmla="*/ 419179 h 2318589"/>
                <a:gd name="connsiteX6345" fmla="*/ 5517567 w 9164601"/>
                <a:gd name="connsiteY6345" fmla="*/ 424062 h 2318589"/>
                <a:gd name="connsiteX6346" fmla="*/ 5515126 w 9164601"/>
                <a:gd name="connsiteY6346" fmla="*/ 424062 h 2318589"/>
                <a:gd name="connsiteX6347" fmla="*/ 5512684 w 9164601"/>
                <a:gd name="connsiteY6347" fmla="*/ 428945 h 2318589"/>
                <a:gd name="connsiteX6348" fmla="*/ 5509022 w 9164601"/>
                <a:gd name="connsiteY6348" fmla="*/ 431386 h 2318589"/>
                <a:gd name="connsiteX6349" fmla="*/ 5505360 w 9164601"/>
                <a:gd name="connsiteY6349" fmla="*/ 433828 h 2318589"/>
                <a:gd name="connsiteX6350" fmla="*/ 5504140 w 9164601"/>
                <a:gd name="connsiteY6350" fmla="*/ 436269 h 2318589"/>
                <a:gd name="connsiteX6351" fmla="*/ 5502919 w 9164601"/>
                <a:gd name="connsiteY6351" fmla="*/ 438711 h 2318589"/>
                <a:gd name="connsiteX6352" fmla="*/ 5496815 w 9164601"/>
                <a:gd name="connsiteY6352" fmla="*/ 444814 h 2318589"/>
                <a:gd name="connsiteX6353" fmla="*/ 5491933 w 9164601"/>
                <a:gd name="connsiteY6353" fmla="*/ 450918 h 2318589"/>
                <a:gd name="connsiteX6354" fmla="*/ 5488270 w 9164601"/>
                <a:gd name="connsiteY6354" fmla="*/ 452138 h 2318589"/>
                <a:gd name="connsiteX6355" fmla="*/ 5487050 w 9164601"/>
                <a:gd name="connsiteY6355" fmla="*/ 450918 h 2318589"/>
                <a:gd name="connsiteX6356" fmla="*/ 5487050 w 9164601"/>
                <a:gd name="connsiteY6356" fmla="*/ 450918 h 2318589"/>
                <a:gd name="connsiteX6357" fmla="*/ 5493153 w 9164601"/>
                <a:gd name="connsiteY6357" fmla="*/ 437490 h 2318589"/>
                <a:gd name="connsiteX6358" fmla="*/ 5496815 w 9164601"/>
                <a:gd name="connsiteY6358" fmla="*/ 431386 h 2318589"/>
                <a:gd name="connsiteX6359" fmla="*/ 5502919 w 9164601"/>
                <a:gd name="connsiteY6359" fmla="*/ 421620 h 2318589"/>
                <a:gd name="connsiteX6360" fmla="*/ 5510243 w 9164601"/>
                <a:gd name="connsiteY6360" fmla="*/ 414297 h 2318589"/>
                <a:gd name="connsiteX6361" fmla="*/ 5510243 w 9164601"/>
                <a:gd name="connsiteY6361" fmla="*/ 403310 h 2318589"/>
                <a:gd name="connsiteX6362" fmla="*/ 5511464 w 9164601"/>
                <a:gd name="connsiteY6362" fmla="*/ 395986 h 2318589"/>
                <a:gd name="connsiteX6363" fmla="*/ 5515126 w 9164601"/>
                <a:gd name="connsiteY6363" fmla="*/ 387441 h 2318589"/>
                <a:gd name="connsiteX6364" fmla="*/ 5518788 w 9164601"/>
                <a:gd name="connsiteY6364" fmla="*/ 380117 h 2318589"/>
                <a:gd name="connsiteX6365" fmla="*/ 5521229 w 9164601"/>
                <a:gd name="connsiteY6365" fmla="*/ 376455 h 2318589"/>
                <a:gd name="connsiteX6366" fmla="*/ 5521229 w 9164601"/>
                <a:gd name="connsiteY6366" fmla="*/ 372792 h 2318589"/>
                <a:gd name="connsiteX6367" fmla="*/ 5520009 w 9164601"/>
                <a:gd name="connsiteY6367" fmla="*/ 370351 h 2318589"/>
                <a:gd name="connsiteX6368" fmla="*/ 5516347 w 9164601"/>
                <a:gd name="connsiteY6368" fmla="*/ 375234 h 2318589"/>
                <a:gd name="connsiteX6369" fmla="*/ 5512684 w 9164601"/>
                <a:gd name="connsiteY6369" fmla="*/ 380117 h 2318589"/>
                <a:gd name="connsiteX6370" fmla="*/ 5512684 w 9164601"/>
                <a:gd name="connsiteY6370" fmla="*/ 382558 h 2318589"/>
                <a:gd name="connsiteX6371" fmla="*/ 5511464 w 9164601"/>
                <a:gd name="connsiteY6371" fmla="*/ 384999 h 2318589"/>
                <a:gd name="connsiteX6372" fmla="*/ 5509022 w 9164601"/>
                <a:gd name="connsiteY6372" fmla="*/ 386220 h 2318589"/>
                <a:gd name="connsiteX6373" fmla="*/ 5507802 w 9164601"/>
                <a:gd name="connsiteY6373" fmla="*/ 389883 h 2318589"/>
                <a:gd name="connsiteX6374" fmla="*/ 5506581 w 9164601"/>
                <a:gd name="connsiteY6374" fmla="*/ 393545 h 2318589"/>
                <a:gd name="connsiteX6375" fmla="*/ 5504140 w 9164601"/>
                <a:gd name="connsiteY6375" fmla="*/ 394765 h 2318589"/>
                <a:gd name="connsiteX6376" fmla="*/ 5502919 w 9164601"/>
                <a:gd name="connsiteY6376" fmla="*/ 399648 h 2318589"/>
                <a:gd name="connsiteX6377" fmla="*/ 5500477 w 9164601"/>
                <a:gd name="connsiteY6377" fmla="*/ 399648 h 2318589"/>
                <a:gd name="connsiteX6378" fmla="*/ 5498036 w 9164601"/>
                <a:gd name="connsiteY6378" fmla="*/ 403310 h 2318589"/>
                <a:gd name="connsiteX6379" fmla="*/ 5494374 w 9164601"/>
                <a:gd name="connsiteY6379" fmla="*/ 405752 h 2318589"/>
                <a:gd name="connsiteX6380" fmla="*/ 5490712 w 9164601"/>
                <a:gd name="connsiteY6380" fmla="*/ 408193 h 2318589"/>
                <a:gd name="connsiteX6381" fmla="*/ 5490712 w 9164601"/>
                <a:gd name="connsiteY6381" fmla="*/ 410634 h 2318589"/>
                <a:gd name="connsiteX6382" fmla="*/ 5490712 w 9164601"/>
                <a:gd name="connsiteY6382" fmla="*/ 413076 h 2318589"/>
                <a:gd name="connsiteX6383" fmla="*/ 5485829 w 9164601"/>
                <a:gd name="connsiteY6383" fmla="*/ 419179 h 2318589"/>
                <a:gd name="connsiteX6384" fmla="*/ 5482167 w 9164601"/>
                <a:gd name="connsiteY6384" fmla="*/ 425283 h 2318589"/>
                <a:gd name="connsiteX6385" fmla="*/ 5478505 w 9164601"/>
                <a:gd name="connsiteY6385" fmla="*/ 427724 h 2318589"/>
                <a:gd name="connsiteX6386" fmla="*/ 5474843 w 9164601"/>
                <a:gd name="connsiteY6386" fmla="*/ 430166 h 2318589"/>
                <a:gd name="connsiteX6387" fmla="*/ 5474843 w 9164601"/>
                <a:gd name="connsiteY6387" fmla="*/ 432607 h 2318589"/>
                <a:gd name="connsiteX6388" fmla="*/ 5471181 w 9164601"/>
                <a:gd name="connsiteY6388" fmla="*/ 433828 h 2318589"/>
                <a:gd name="connsiteX6389" fmla="*/ 5468739 w 9164601"/>
                <a:gd name="connsiteY6389" fmla="*/ 438711 h 2318589"/>
                <a:gd name="connsiteX6390" fmla="*/ 5466298 w 9164601"/>
                <a:gd name="connsiteY6390" fmla="*/ 438711 h 2318589"/>
                <a:gd name="connsiteX6391" fmla="*/ 5466298 w 9164601"/>
                <a:gd name="connsiteY6391" fmla="*/ 439931 h 2318589"/>
                <a:gd name="connsiteX6392" fmla="*/ 5466298 w 9164601"/>
                <a:gd name="connsiteY6392" fmla="*/ 439931 h 2318589"/>
                <a:gd name="connsiteX6393" fmla="*/ 5465077 w 9164601"/>
                <a:gd name="connsiteY6393" fmla="*/ 381338 h 2318589"/>
                <a:gd name="connsiteX6394" fmla="*/ 5463856 w 9164601"/>
                <a:gd name="connsiteY6394" fmla="*/ 439931 h 2318589"/>
                <a:gd name="connsiteX6395" fmla="*/ 5462636 w 9164601"/>
                <a:gd name="connsiteY6395" fmla="*/ 439931 h 2318589"/>
                <a:gd name="connsiteX6396" fmla="*/ 5462636 w 9164601"/>
                <a:gd name="connsiteY6396" fmla="*/ 438711 h 2318589"/>
                <a:gd name="connsiteX6397" fmla="*/ 5460194 w 9164601"/>
                <a:gd name="connsiteY6397" fmla="*/ 438711 h 2318589"/>
                <a:gd name="connsiteX6398" fmla="*/ 5457753 w 9164601"/>
                <a:gd name="connsiteY6398" fmla="*/ 433828 h 2318589"/>
                <a:gd name="connsiteX6399" fmla="*/ 5454091 w 9164601"/>
                <a:gd name="connsiteY6399" fmla="*/ 432607 h 2318589"/>
                <a:gd name="connsiteX6400" fmla="*/ 5454091 w 9164601"/>
                <a:gd name="connsiteY6400" fmla="*/ 430166 h 2318589"/>
                <a:gd name="connsiteX6401" fmla="*/ 5450429 w 9164601"/>
                <a:gd name="connsiteY6401" fmla="*/ 427724 h 2318589"/>
                <a:gd name="connsiteX6402" fmla="*/ 5446767 w 9164601"/>
                <a:gd name="connsiteY6402" fmla="*/ 425283 h 2318589"/>
                <a:gd name="connsiteX6403" fmla="*/ 5443105 w 9164601"/>
                <a:gd name="connsiteY6403" fmla="*/ 419179 h 2318589"/>
                <a:gd name="connsiteX6404" fmla="*/ 5438222 w 9164601"/>
                <a:gd name="connsiteY6404" fmla="*/ 413076 h 2318589"/>
                <a:gd name="connsiteX6405" fmla="*/ 5438222 w 9164601"/>
                <a:gd name="connsiteY6405" fmla="*/ 410634 h 2318589"/>
                <a:gd name="connsiteX6406" fmla="*/ 5438222 w 9164601"/>
                <a:gd name="connsiteY6406" fmla="*/ 408193 h 2318589"/>
                <a:gd name="connsiteX6407" fmla="*/ 5434560 w 9164601"/>
                <a:gd name="connsiteY6407" fmla="*/ 405752 h 2318589"/>
                <a:gd name="connsiteX6408" fmla="*/ 5430898 w 9164601"/>
                <a:gd name="connsiteY6408" fmla="*/ 403310 h 2318589"/>
                <a:gd name="connsiteX6409" fmla="*/ 5428456 w 9164601"/>
                <a:gd name="connsiteY6409" fmla="*/ 399648 h 2318589"/>
                <a:gd name="connsiteX6410" fmla="*/ 5426015 w 9164601"/>
                <a:gd name="connsiteY6410" fmla="*/ 399648 h 2318589"/>
                <a:gd name="connsiteX6411" fmla="*/ 5424794 w 9164601"/>
                <a:gd name="connsiteY6411" fmla="*/ 394765 h 2318589"/>
                <a:gd name="connsiteX6412" fmla="*/ 5422353 w 9164601"/>
                <a:gd name="connsiteY6412" fmla="*/ 393545 h 2318589"/>
                <a:gd name="connsiteX6413" fmla="*/ 5421132 w 9164601"/>
                <a:gd name="connsiteY6413" fmla="*/ 389883 h 2318589"/>
                <a:gd name="connsiteX6414" fmla="*/ 5419911 w 9164601"/>
                <a:gd name="connsiteY6414" fmla="*/ 386220 h 2318589"/>
                <a:gd name="connsiteX6415" fmla="*/ 5417470 w 9164601"/>
                <a:gd name="connsiteY6415" fmla="*/ 384999 h 2318589"/>
                <a:gd name="connsiteX6416" fmla="*/ 5416249 w 9164601"/>
                <a:gd name="connsiteY6416" fmla="*/ 382558 h 2318589"/>
                <a:gd name="connsiteX6417" fmla="*/ 5416249 w 9164601"/>
                <a:gd name="connsiteY6417" fmla="*/ 380117 h 2318589"/>
                <a:gd name="connsiteX6418" fmla="*/ 5412587 w 9164601"/>
                <a:gd name="connsiteY6418" fmla="*/ 375234 h 2318589"/>
                <a:gd name="connsiteX6419" fmla="*/ 5408925 w 9164601"/>
                <a:gd name="connsiteY6419" fmla="*/ 370351 h 2318589"/>
                <a:gd name="connsiteX6420" fmla="*/ 5407704 w 9164601"/>
                <a:gd name="connsiteY6420" fmla="*/ 372792 h 2318589"/>
                <a:gd name="connsiteX6421" fmla="*/ 5407704 w 9164601"/>
                <a:gd name="connsiteY6421" fmla="*/ 376455 h 2318589"/>
                <a:gd name="connsiteX6422" fmla="*/ 5410146 w 9164601"/>
                <a:gd name="connsiteY6422" fmla="*/ 380117 h 2318589"/>
                <a:gd name="connsiteX6423" fmla="*/ 5413808 w 9164601"/>
                <a:gd name="connsiteY6423" fmla="*/ 387441 h 2318589"/>
                <a:gd name="connsiteX6424" fmla="*/ 5417470 w 9164601"/>
                <a:gd name="connsiteY6424" fmla="*/ 395986 h 2318589"/>
                <a:gd name="connsiteX6425" fmla="*/ 5418691 w 9164601"/>
                <a:gd name="connsiteY6425" fmla="*/ 403310 h 2318589"/>
                <a:gd name="connsiteX6426" fmla="*/ 5418691 w 9164601"/>
                <a:gd name="connsiteY6426" fmla="*/ 414297 h 2318589"/>
                <a:gd name="connsiteX6427" fmla="*/ 5426015 w 9164601"/>
                <a:gd name="connsiteY6427" fmla="*/ 421620 h 2318589"/>
                <a:gd name="connsiteX6428" fmla="*/ 5432118 w 9164601"/>
                <a:gd name="connsiteY6428" fmla="*/ 431386 h 2318589"/>
                <a:gd name="connsiteX6429" fmla="*/ 5435780 w 9164601"/>
                <a:gd name="connsiteY6429" fmla="*/ 437490 h 2318589"/>
                <a:gd name="connsiteX6430" fmla="*/ 5441884 w 9164601"/>
                <a:gd name="connsiteY6430" fmla="*/ 450918 h 2318589"/>
                <a:gd name="connsiteX6431" fmla="*/ 5441884 w 9164601"/>
                <a:gd name="connsiteY6431" fmla="*/ 450918 h 2318589"/>
                <a:gd name="connsiteX6432" fmla="*/ 5440663 w 9164601"/>
                <a:gd name="connsiteY6432" fmla="*/ 452138 h 2318589"/>
                <a:gd name="connsiteX6433" fmla="*/ 5437001 w 9164601"/>
                <a:gd name="connsiteY6433" fmla="*/ 450918 h 2318589"/>
                <a:gd name="connsiteX6434" fmla="*/ 5432118 w 9164601"/>
                <a:gd name="connsiteY6434" fmla="*/ 444814 h 2318589"/>
                <a:gd name="connsiteX6435" fmla="*/ 5426015 w 9164601"/>
                <a:gd name="connsiteY6435" fmla="*/ 438711 h 2318589"/>
                <a:gd name="connsiteX6436" fmla="*/ 5424794 w 9164601"/>
                <a:gd name="connsiteY6436" fmla="*/ 436269 h 2318589"/>
                <a:gd name="connsiteX6437" fmla="*/ 5423573 w 9164601"/>
                <a:gd name="connsiteY6437" fmla="*/ 433828 h 2318589"/>
                <a:gd name="connsiteX6438" fmla="*/ 5419911 w 9164601"/>
                <a:gd name="connsiteY6438" fmla="*/ 431386 h 2318589"/>
                <a:gd name="connsiteX6439" fmla="*/ 5416249 w 9164601"/>
                <a:gd name="connsiteY6439" fmla="*/ 428945 h 2318589"/>
                <a:gd name="connsiteX6440" fmla="*/ 5413808 w 9164601"/>
                <a:gd name="connsiteY6440" fmla="*/ 424062 h 2318589"/>
                <a:gd name="connsiteX6441" fmla="*/ 5411366 w 9164601"/>
                <a:gd name="connsiteY6441" fmla="*/ 424062 h 2318589"/>
                <a:gd name="connsiteX6442" fmla="*/ 5410146 w 9164601"/>
                <a:gd name="connsiteY6442" fmla="*/ 419179 h 2318589"/>
                <a:gd name="connsiteX6443" fmla="*/ 5407704 w 9164601"/>
                <a:gd name="connsiteY6443" fmla="*/ 417959 h 2318589"/>
                <a:gd name="connsiteX6444" fmla="*/ 5405263 w 9164601"/>
                <a:gd name="connsiteY6444" fmla="*/ 414297 h 2318589"/>
                <a:gd name="connsiteX6445" fmla="*/ 5402821 w 9164601"/>
                <a:gd name="connsiteY6445" fmla="*/ 410634 h 2318589"/>
                <a:gd name="connsiteX6446" fmla="*/ 5400380 w 9164601"/>
                <a:gd name="connsiteY6446" fmla="*/ 409413 h 2318589"/>
                <a:gd name="connsiteX6447" fmla="*/ 5397939 w 9164601"/>
                <a:gd name="connsiteY6447" fmla="*/ 406972 h 2318589"/>
                <a:gd name="connsiteX6448" fmla="*/ 5396718 w 9164601"/>
                <a:gd name="connsiteY6448" fmla="*/ 404531 h 2318589"/>
                <a:gd name="connsiteX6449" fmla="*/ 5391835 w 9164601"/>
                <a:gd name="connsiteY6449" fmla="*/ 400869 h 2318589"/>
                <a:gd name="connsiteX6450" fmla="*/ 5385732 w 9164601"/>
                <a:gd name="connsiteY6450" fmla="*/ 397206 h 2318589"/>
                <a:gd name="connsiteX6451" fmla="*/ 5384511 w 9164601"/>
                <a:gd name="connsiteY6451" fmla="*/ 399648 h 2318589"/>
                <a:gd name="connsiteX6452" fmla="*/ 5385732 w 9164601"/>
                <a:gd name="connsiteY6452" fmla="*/ 403310 h 2318589"/>
                <a:gd name="connsiteX6453" fmla="*/ 5388173 w 9164601"/>
                <a:gd name="connsiteY6453" fmla="*/ 406972 h 2318589"/>
                <a:gd name="connsiteX6454" fmla="*/ 5394277 w 9164601"/>
                <a:gd name="connsiteY6454" fmla="*/ 415517 h 2318589"/>
                <a:gd name="connsiteX6455" fmla="*/ 5400380 w 9164601"/>
                <a:gd name="connsiteY6455" fmla="*/ 425283 h 2318589"/>
                <a:gd name="connsiteX6456" fmla="*/ 5402821 w 9164601"/>
                <a:gd name="connsiteY6456" fmla="*/ 432607 h 2318589"/>
                <a:gd name="connsiteX6457" fmla="*/ 5404042 w 9164601"/>
                <a:gd name="connsiteY6457" fmla="*/ 444814 h 2318589"/>
                <a:gd name="connsiteX6458" fmla="*/ 5412587 w 9164601"/>
                <a:gd name="connsiteY6458" fmla="*/ 452138 h 2318589"/>
                <a:gd name="connsiteX6459" fmla="*/ 5421132 w 9164601"/>
                <a:gd name="connsiteY6459" fmla="*/ 461904 h 2318589"/>
                <a:gd name="connsiteX6460" fmla="*/ 5427235 w 9164601"/>
                <a:gd name="connsiteY6460" fmla="*/ 468007 h 2318589"/>
                <a:gd name="connsiteX6461" fmla="*/ 5429677 w 9164601"/>
                <a:gd name="connsiteY6461" fmla="*/ 471669 h 2318589"/>
                <a:gd name="connsiteX6462" fmla="*/ 5428456 w 9164601"/>
                <a:gd name="connsiteY6462" fmla="*/ 472890 h 2318589"/>
                <a:gd name="connsiteX6463" fmla="*/ 5422353 w 9164601"/>
                <a:gd name="connsiteY6463" fmla="*/ 471669 h 2318589"/>
                <a:gd name="connsiteX6464" fmla="*/ 5418691 w 9164601"/>
                <a:gd name="connsiteY6464" fmla="*/ 472890 h 2318589"/>
                <a:gd name="connsiteX6465" fmla="*/ 5413808 w 9164601"/>
                <a:gd name="connsiteY6465" fmla="*/ 466787 h 2318589"/>
                <a:gd name="connsiteX6466" fmla="*/ 5405263 w 9164601"/>
                <a:gd name="connsiteY6466" fmla="*/ 461904 h 2318589"/>
                <a:gd name="connsiteX6467" fmla="*/ 5404042 w 9164601"/>
                <a:gd name="connsiteY6467" fmla="*/ 458242 h 2318589"/>
                <a:gd name="connsiteX6468" fmla="*/ 5401601 w 9164601"/>
                <a:gd name="connsiteY6468" fmla="*/ 454580 h 2318589"/>
                <a:gd name="connsiteX6469" fmla="*/ 5396718 w 9164601"/>
                <a:gd name="connsiteY6469" fmla="*/ 453359 h 2318589"/>
                <a:gd name="connsiteX6470" fmla="*/ 5391835 w 9164601"/>
                <a:gd name="connsiteY6470" fmla="*/ 452138 h 2318589"/>
                <a:gd name="connsiteX6471" fmla="*/ 5386952 w 9164601"/>
                <a:gd name="connsiteY6471" fmla="*/ 447255 h 2318589"/>
                <a:gd name="connsiteX6472" fmla="*/ 5383290 w 9164601"/>
                <a:gd name="connsiteY6472" fmla="*/ 448476 h 2318589"/>
                <a:gd name="connsiteX6473" fmla="*/ 5380849 w 9164601"/>
                <a:gd name="connsiteY6473" fmla="*/ 442373 h 2318589"/>
                <a:gd name="connsiteX6474" fmla="*/ 5377187 w 9164601"/>
                <a:gd name="connsiteY6474" fmla="*/ 442373 h 2318589"/>
                <a:gd name="connsiteX6475" fmla="*/ 5373525 w 9164601"/>
                <a:gd name="connsiteY6475" fmla="*/ 438711 h 2318589"/>
                <a:gd name="connsiteX6476" fmla="*/ 5369863 w 9164601"/>
                <a:gd name="connsiteY6476" fmla="*/ 435048 h 2318589"/>
                <a:gd name="connsiteX6477" fmla="*/ 5366200 w 9164601"/>
                <a:gd name="connsiteY6477" fmla="*/ 433828 h 2318589"/>
                <a:gd name="connsiteX6478" fmla="*/ 5363759 w 9164601"/>
                <a:gd name="connsiteY6478" fmla="*/ 431386 h 2318589"/>
                <a:gd name="connsiteX6479" fmla="*/ 5362538 w 9164601"/>
                <a:gd name="connsiteY6479" fmla="*/ 427724 h 2318589"/>
                <a:gd name="connsiteX6480" fmla="*/ 5355214 w 9164601"/>
                <a:gd name="connsiteY6480" fmla="*/ 422841 h 2318589"/>
                <a:gd name="connsiteX6481" fmla="*/ 5347890 w 9164601"/>
                <a:gd name="connsiteY6481" fmla="*/ 417959 h 2318589"/>
                <a:gd name="connsiteX6482" fmla="*/ 5346669 w 9164601"/>
                <a:gd name="connsiteY6482" fmla="*/ 421620 h 2318589"/>
                <a:gd name="connsiteX6483" fmla="*/ 5347890 w 9164601"/>
                <a:gd name="connsiteY6483" fmla="*/ 426504 h 2318589"/>
                <a:gd name="connsiteX6484" fmla="*/ 5351552 w 9164601"/>
                <a:gd name="connsiteY6484" fmla="*/ 430166 h 2318589"/>
                <a:gd name="connsiteX6485" fmla="*/ 5358876 w 9164601"/>
                <a:gd name="connsiteY6485" fmla="*/ 439931 h 2318589"/>
                <a:gd name="connsiteX6486" fmla="*/ 5367421 w 9164601"/>
                <a:gd name="connsiteY6486" fmla="*/ 450918 h 2318589"/>
                <a:gd name="connsiteX6487" fmla="*/ 5372304 w 9164601"/>
                <a:gd name="connsiteY6487" fmla="*/ 459462 h 2318589"/>
                <a:gd name="connsiteX6488" fmla="*/ 5378407 w 9164601"/>
                <a:gd name="connsiteY6488" fmla="*/ 474111 h 2318589"/>
                <a:gd name="connsiteX6489" fmla="*/ 5391835 w 9164601"/>
                <a:gd name="connsiteY6489" fmla="*/ 480214 h 2318589"/>
                <a:gd name="connsiteX6490" fmla="*/ 5405263 w 9164601"/>
                <a:gd name="connsiteY6490" fmla="*/ 488759 h 2318589"/>
                <a:gd name="connsiteX6491" fmla="*/ 5415028 w 9164601"/>
                <a:gd name="connsiteY6491" fmla="*/ 493642 h 2318589"/>
                <a:gd name="connsiteX6492" fmla="*/ 5422353 w 9164601"/>
                <a:gd name="connsiteY6492" fmla="*/ 499746 h 2318589"/>
                <a:gd name="connsiteX6493" fmla="*/ 5421132 w 9164601"/>
                <a:gd name="connsiteY6493" fmla="*/ 500966 h 2318589"/>
                <a:gd name="connsiteX6494" fmla="*/ 5415028 w 9164601"/>
                <a:gd name="connsiteY6494" fmla="*/ 500966 h 2318589"/>
                <a:gd name="connsiteX6495" fmla="*/ 5404042 w 9164601"/>
                <a:gd name="connsiteY6495" fmla="*/ 496083 h 2318589"/>
                <a:gd name="connsiteX6496" fmla="*/ 5393056 w 9164601"/>
                <a:gd name="connsiteY6496" fmla="*/ 492421 h 2318589"/>
                <a:gd name="connsiteX6497" fmla="*/ 5390614 w 9164601"/>
                <a:gd name="connsiteY6497" fmla="*/ 489980 h 2318589"/>
                <a:gd name="connsiteX6498" fmla="*/ 5386952 w 9164601"/>
                <a:gd name="connsiteY6498" fmla="*/ 487539 h 2318589"/>
                <a:gd name="connsiteX6499" fmla="*/ 5380849 w 9164601"/>
                <a:gd name="connsiteY6499" fmla="*/ 487539 h 2318589"/>
                <a:gd name="connsiteX6500" fmla="*/ 5374745 w 9164601"/>
                <a:gd name="connsiteY6500" fmla="*/ 487539 h 2318589"/>
                <a:gd name="connsiteX6501" fmla="*/ 5368642 w 9164601"/>
                <a:gd name="connsiteY6501" fmla="*/ 483876 h 2318589"/>
                <a:gd name="connsiteX6502" fmla="*/ 5366200 w 9164601"/>
                <a:gd name="connsiteY6502" fmla="*/ 486318 h 2318589"/>
                <a:gd name="connsiteX6503" fmla="*/ 5361318 w 9164601"/>
                <a:gd name="connsiteY6503" fmla="*/ 481435 h 2318589"/>
                <a:gd name="connsiteX6504" fmla="*/ 5357656 w 9164601"/>
                <a:gd name="connsiteY6504" fmla="*/ 482656 h 2318589"/>
                <a:gd name="connsiteX6505" fmla="*/ 5352773 w 9164601"/>
                <a:gd name="connsiteY6505" fmla="*/ 480214 h 2318589"/>
                <a:gd name="connsiteX6506" fmla="*/ 5347890 w 9164601"/>
                <a:gd name="connsiteY6506" fmla="*/ 477773 h 2318589"/>
                <a:gd name="connsiteX6507" fmla="*/ 5344228 w 9164601"/>
                <a:gd name="connsiteY6507" fmla="*/ 477773 h 2318589"/>
                <a:gd name="connsiteX6508" fmla="*/ 5340566 w 9164601"/>
                <a:gd name="connsiteY6508" fmla="*/ 475332 h 2318589"/>
                <a:gd name="connsiteX6509" fmla="*/ 5338124 w 9164601"/>
                <a:gd name="connsiteY6509" fmla="*/ 472890 h 2318589"/>
                <a:gd name="connsiteX6510" fmla="*/ 5329579 w 9164601"/>
                <a:gd name="connsiteY6510" fmla="*/ 471669 h 2318589"/>
                <a:gd name="connsiteX6511" fmla="*/ 5321035 w 9164601"/>
                <a:gd name="connsiteY6511" fmla="*/ 470449 h 2318589"/>
                <a:gd name="connsiteX6512" fmla="*/ 5322255 w 9164601"/>
                <a:gd name="connsiteY6512" fmla="*/ 474111 h 2318589"/>
                <a:gd name="connsiteX6513" fmla="*/ 5325917 w 9164601"/>
                <a:gd name="connsiteY6513" fmla="*/ 477773 h 2318589"/>
                <a:gd name="connsiteX6514" fmla="*/ 5330800 w 9164601"/>
                <a:gd name="connsiteY6514" fmla="*/ 480214 h 2318589"/>
                <a:gd name="connsiteX6515" fmla="*/ 5343007 w 9164601"/>
                <a:gd name="connsiteY6515" fmla="*/ 486318 h 2318589"/>
                <a:gd name="connsiteX6516" fmla="*/ 5356435 w 9164601"/>
                <a:gd name="connsiteY6516" fmla="*/ 493642 h 2318589"/>
                <a:gd name="connsiteX6517" fmla="*/ 5363759 w 9164601"/>
                <a:gd name="connsiteY6517" fmla="*/ 500966 h 2318589"/>
                <a:gd name="connsiteX6518" fmla="*/ 5373525 w 9164601"/>
                <a:gd name="connsiteY6518" fmla="*/ 514394 h 2318589"/>
                <a:gd name="connsiteX6519" fmla="*/ 5388173 w 9164601"/>
                <a:gd name="connsiteY6519" fmla="*/ 516835 h 2318589"/>
                <a:gd name="connsiteX6520" fmla="*/ 5402821 w 9164601"/>
                <a:gd name="connsiteY6520" fmla="*/ 522939 h 2318589"/>
                <a:gd name="connsiteX6521" fmla="*/ 5412587 w 9164601"/>
                <a:gd name="connsiteY6521" fmla="*/ 527822 h 2318589"/>
                <a:gd name="connsiteX6522" fmla="*/ 5422353 w 9164601"/>
                <a:gd name="connsiteY6522" fmla="*/ 535146 h 2318589"/>
                <a:gd name="connsiteX6523" fmla="*/ 5419911 w 9164601"/>
                <a:gd name="connsiteY6523" fmla="*/ 538808 h 2318589"/>
                <a:gd name="connsiteX6524" fmla="*/ 5413808 w 9164601"/>
                <a:gd name="connsiteY6524" fmla="*/ 540029 h 2318589"/>
                <a:gd name="connsiteX6525" fmla="*/ 5404042 w 9164601"/>
                <a:gd name="connsiteY6525" fmla="*/ 537587 h 2318589"/>
                <a:gd name="connsiteX6526" fmla="*/ 5394277 w 9164601"/>
                <a:gd name="connsiteY6526" fmla="*/ 535146 h 2318589"/>
                <a:gd name="connsiteX6527" fmla="*/ 5391835 w 9164601"/>
                <a:gd name="connsiteY6527" fmla="*/ 532704 h 2318589"/>
                <a:gd name="connsiteX6528" fmla="*/ 5389394 w 9164601"/>
                <a:gd name="connsiteY6528" fmla="*/ 530263 h 2318589"/>
                <a:gd name="connsiteX6529" fmla="*/ 5383290 w 9164601"/>
                <a:gd name="connsiteY6529" fmla="*/ 530263 h 2318589"/>
                <a:gd name="connsiteX6530" fmla="*/ 5377187 w 9164601"/>
                <a:gd name="connsiteY6530" fmla="*/ 530263 h 2318589"/>
                <a:gd name="connsiteX6531" fmla="*/ 5371083 w 9164601"/>
                <a:gd name="connsiteY6531" fmla="*/ 526601 h 2318589"/>
                <a:gd name="connsiteX6532" fmla="*/ 5368642 w 9164601"/>
                <a:gd name="connsiteY6532" fmla="*/ 529042 h 2318589"/>
                <a:gd name="connsiteX6533" fmla="*/ 5363759 w 9164601"/>
                <a:gd name="connsiteY6533" fmla="*/ 524160 h 2318589"/>
                <a:gd name="connsiteX6534" fmla="*/ 5360097 w 9164601"/>
                <a:gd name="connsiteY6534" fmla="*/ 525380 h 2318589"/>
                <a:gd name="connsiteX6535" fmla="*/ 5355214 w 9164601"/>
                <a:gd name="connsiteY6535" fmla="*/ 522939 h 2318589"/>
                <a:gd name="connsiteX6536" fmla="*/ 5350331 w 9164601"/>
                <a:gd name="connsiteY6536" fmla="*/ 520497 h 2318589"/>
                <a:gd name="connsiteX6537" fmla="*/ 5346669 w 9164601"/>
                <a:gd name="connsiteY6537" fmla="*/ 520497 h 2318589"/>
                <a:gd name="connsiteX6538" fmla="*/ 5343007 w 9164601"/>
                <a:gd name="connsiteY6538" fmla="*/ 519277 h 2318589"/>
                <a:gd name="connsiteX6539" fmla="*/ 5339345 w 9164601"/>
                <a:gd name="connsiteY6539" fmla="*/ 516835 h 2318589"/>
                <a:gd name="connsiteX6540" fmla="*/ 5333242 w 9164601"/>
                <a:gd name="connsiteY6540" fmla="*/ 515615 h 2318589"/>
                <a:gd name="connsiteX6541" fmla="*/ 5333242 w 9164601"/>
                <a:gd name="connsiteY6541" fmla="*/ 514394 h 2318589"/>
                <a:gd name="connsiteX6542" fmla="*/ 5327138 w 9164601"/>
                <a:gd name="connsiteY6542" fmla="*/ 507070 h 2318589"/>
                <a:gd name="connsiteX6543" fmla="*/ 5322255 w 9164601"/>
                <a:gd name="connsiteY6543" fmla="*/ 504628 h 2318589"/>
                <a:gd name="connsiteX6544" fmla="*/ 5322255 w 9164601"/>
                <a:gd name="connsiteY6544" fmla="*/ 496083 h 2318589"/>
                <a:gd name="connsiteX6545" fmla="*/ 5318593 w 9164601"/>
                <a:gd name="connsiteY6545" fmla="*/ 499746 h 2318589"/>
                <a:gd name="connsiteX6546" fmla="*/ 5317372 w 9164601"/>
                <a:gd name="connsiteY6546" fmla="*/ 507070 h 2318589"/>
                <a:gd name="connsiteX6547" fmla="*/ 5321035 w 9164601"/>
                <a:gd name="connsiteY6547" fmla="*/ 514394 h 2318589"/>
                <a:gd name="connsiteX6548" fmla="*/ 5324697 w 9164601"/>
                <a:gd name="connsiteY6548" fmla="*/ 518056 h 2318589"/>
                <a:gd name="connsiteX6549" fmla="*/ 5322255 w 9164601"/>
                <a:gd name="connsiteY6549" fmla="*/ 518056 h 2318589"/>
                <a:gd name="connsiteX6550" fmla="*/ 5323476 w 9164601"/>
                <a:gd name="connsiteY6550" fmla="*/ 521718 h 2318589"/>
                <a:gd name="connsiteX6551" fmla="*/ 5327138 w 9164601"/>
                <a:gd name="connsiteY6551" fmla="*/ 524160 h 2318589"/>
                <a:gd name="connsiteX6552" fmla="*/ 5328359 w 9164601"/>
                <a:gd name="connsiteY6552" fmla="*/ 524160 h 2318589"/>
                <a:gd name="connsiteX6553" fmla="*/ 5330800 w 9164601"/>
                <a:gd name="connsiteY6553" fmla="*/ 530263 h 2318589"/>
                <a:gd name="connsiteX6554" fmla="*/ 5338124 w 9164601"/>
                <a:gd name="connsiteY6554" fmla="*/ 536367 h 2318589"/>
                <a:gd name="connsiteX6555" fmla="*/ 5345449 w 9164601"/>
                <a:gd name="connsiteY6555" fmla="*/ 541249 h 2318589"/>
                <a:gd name="connsiteX6556" fmla="*/ 5353993 w 9164601"/>
                <a:gd name="connsiteY6556" fmla="*/ 549794 h 2318589"/>
                <a:gd name="connsiteX6557" fmla="*/ 5364980 w 9164601"/>
                <a:gd name="connsiteY6557" fmla="*/ 565663 h 2318589"/>
                <a:gd name="connsiteX6558" fmla="*/ 5382070 w 9164601"/>
                <a:gd name="connsiteY6558" fmla="*/ 569325 h 2318589"/>
                <a:gd name="connsiteX6559" fmla="*/ 5399159 w 9164601"/>
                <a:gd name="connsiteY6559" fmla="*/ 576650 h 2318589"/>
                <a:gd name="connsiteX6560" fmla="*/ 5411366 w 9164601"/>
                <a:gd name="connsiteY6560" fmla="*/ 581532 h 2318589"/>
                <a:gd name="connsiteX6561" fmla="*/ 5427235 w 9164601"/>
                <a:gd name="connsiteY6561" fmla="*/ 592519 h 2318589"/>
                <a:gd name="connsiteX6562" fmla="*/ 5426015 w 9164601"/>
                <a:gd name="connsiteY6562" fmla="*/ 594960 h 2318589"/>
                <a:gd name="connsiteX6563" fmla="*/ 5419911 w 9164601"/>
                <a:gd name="connsiteY6563" fmla="*/ 594960 h 2318589"/>
                <a:gd name="connsiteX6564" fmla="*/ 5408925 w 9164601"/>
                <a:gd name="connsiteY6564" fmla="*/ 591298 h 2318589"/>
                <a:gd name="connsiteX6565" fmla="*/ 5397939 w 9164601"/>
                <a:gd name="connsiteY6565" fmla="*/ 588857 h 2318589"/>
                <a:gd name="connsiteX6566" fmla="*/ 5395497 w 9164601"/>
                <a:gd name="connsiteY6566" fmla="*/ 586415 h 2318589"/>
                <a:gd name="connsiteX6567" fmla="*/ 5391835 w 9164601"/>
                <a:gd name="connsiteY6567" fmla="*/ 583974 h 2318589"/>
                <a:gd name="connsiteX6568" fmla="*/ 5385732 w 9164601"/>
                <a:gd name="connsiteY6568" fmla="*/ 585195 h 2318589"/>
                <a:gd name="connsiteX6569" fmla="*/ 5379628 w 9164601"/>
                <a:gd name="connsiteY6569" fmla="*/ 586415 h 2318589"/>
                <a:gd name="connsiteX6570" fmla="*/ 5373525 w 9164601"/>
                <a:gd name="connsiteY6570" fmla="*/ 583974 h 2318589"/>
                <a:gd name="connsiteX6571" fmla="*/ 5371083 w 9164601"/>
                <a:gd name="connsiteY6571" fmla="*/ 586415 h 2318589"/>
                <a:gd name="connsiteX6572" fmla="*/ 5366200 w 9164601"/>
                <a:gd name="connsiteY6572" fmla="*/ 581532 h 2318589"/>
                <a:gd name="connsiteX6573" fmla="*/ 5362538 w 9164601"/>
                <a:gd name="connsiteY6573" fmla="*/ 582753 h 2318589"/>
                <a:gd name="connsiteX6574" fmla="*/ 5357656 w 9164601"/>
                <a:gd name="connsiteY6574" fmla="*/ 580312 h 2318589"/>
                <a:gd name="connsiteX6575" fmla="*/ 5352773 w 9164601"/>
                <a:gd name="connsiteY6575" fmla="*/ 577870 h 2318589"/>
                <a:gd name="connsiteX6576" fmla="*/ 5349111 w 9164601"/>
                <a:gd name="connsiteY6576" fmla="*/ 577870 h 2318589"/>
                <a:gd name="connsiteX6577" fmla="*/ 5345449 w 9164601"/>
                <a:gd name="connsiteY6577" fmla="*/ 575429 h 2318589"/>
                <a:gd name="connsiteX6578" fmla="*/ 5343007 w 9164601"/>
                <a:gd name="connsiteY6578" fmla="*/ 572988 h 2318589"/>
                <a:gd name="connsiteX6579" fmla="*/ 5335683 w 9164601"/>
                <a:gd name="connsiteY6579" fmla="*/ 569325 h 2318589"/>
                <a:gd name="connsiteX6580" fmla="*/ 5328359 w 9164601"/>
                <a:gd name="connsiteY6580" fmla="*/ 563222 h 2318589"/>
                <a:gd name="connsiteX6581" fmla="*/ 5327138 w 9164601"/>
                <a:gd name="connsiteY6581" fmla="*/ 568105 h 2318589"/>
                <a:gd name="connsiteX6582" fmla="*/ 5329579 w 9164601"/>
                <a:gd name="connsiteY6582" fmla="*/ 574208 h 2318589"/>
                <a:gd name="connsiteX6583" fmla="*/ 5334462 w 9164601"/>
                <a:gd name="connsiteY6583" fmla="*/ 579091 h 2318589"/>
                <a:gd name="connsiteX6584" fmla="*/ 5339345 w 9164601"/>
                <a:gd name="connsiteY6584" fmla="*/ 581532 h 2318589"/>
                <a:gd name="connsiteX6585" fmla="*/ 5345449 w 9164601"/>
                <a:gd name="connsiteY6585" fmla="*/ 587636 h 2318589"/>
                <a:gd name="connsiteX6586" fmla="*/ 5352773 w 9164601"/>
                <a:gd name="connsiteY6586" fmla="*/ 591298 h 2318589"/>
                <a:gd name="connsiteX6587" fmla="*/ 5358876 w 9164601"/>
                <a:gd name="connsiteY6587" fmla="*/ 594960 h 2318589"/>
                <a:gd name="connsiteX6588" fmla="*/ 5367421 w 9164601"/>
                <a:gd name="connsiteY6588" fmla="*/ 601064 h 2318589"/>
                <a:gd name="connsiteX6589" fmla="*/ 5369863 w 9164601"/>
                <a:gd name="connsiteY6589" fmla="*/ 604726 h 2318589"/>
                <a:gd name="connsiteX6590" fmla="*/ 5367421 w 9164601"/>
                <a:gd name="connsiteY6590" fmla="*/ 607167 h 2318589"/>
                <a:gd name="connsiteX6591" fmla="*/ 5362538 w 9164601"/>
                <a:gd name="connsiteY6591" fmla="*/ 602284 h 2318589"/>
                <a:gd name="connsiteX6592" fmla="*/ 5358876 w 9164601"/>
                <a:gd name="connsiteY6592" fmla="*/ 603505 h 2318589"/>
                <a:gd name="connsiteX6593" fmla="*/ 5353993 w 9164601"/>
                <a:gd name="connsiteY6593" fmla="*/ 601064 h 2318589"/>
                <a:gd name="connsiteX6594" fmla="*/ 5349111 w 9164601"/>
                <a:gd name="connsiteY6594" fmla="*/ 598622 h 2318589"/>
                <a:gd name="connsiteX6595" fmla="*/ 5345449 w 9164601"/>
                <a:gd name="connsiteY6595" fmla="*/ 598622 h 2318589"/>
                <a:gd name="connsiteX6596" fmla="*/ 5341786 w 9164601"/>
                <a:gd name="connsiteY6596" fmla="*/ 596181 h 2318589"/>
                <a:gd name="connsiteX6597" fmla="*/ 5339345 w 9164601"/>
                <a:gd name="connsiteY6597" fmla="*/ 593739 h 2318589"/>
                <a:gd name="connsiteX6598" fmla="*/ 5330800 w 9164601"/>
                <a:gd name="connsiteY6598" fmla="*/ 591298 h 2318589"/>
                <a:gd name="connsiteX6599" fmla="*/ 5321035 w 9164601"/>
                <a:gd name="connsiteY6599" fmla="*/ 588857 h 2318589"/>
                <a:gd name="connsiteX6600" fmla="*/ 5321035 w 9164601"/>
                <a:gd name="connsiteY6600" fmla="*/ 592519 h 2318589"/>
                <a:gd name="connsiteX6601" fmla="*/ 5324697 w 9164601"/>
                <a:gd name="connsiteY6601" fmla="*/ 596181 h 2318589"/>
                <a:gd name="connsiteX6602" fmla="*/ 5329579 w 9164601"/>
                <a:gd name="connsiteY6602" fmla="*/ 598622 h 2318589"/>
                <a:gd name="connsiteX6603" fmla="*/ 5341786 w 9164601"/>
                <a:gd name="connsiteY6603" fmla="*/ 605946 h 2318589"/>
                <a:gd name="connsiteX6604" fmla="*/ 5355214 w 9164601"/>
                <a:gd name="connsiteY6604" fmla="*/ 613271 h 2318589"/>
                <a:gd name="connsiteX6605" fmla="*/ 5362538 w 9164601"/>
                <a:gd name="connsiteY6605" fmla="*/ 620595 h 2318589"/>
                <a:gd name="connsiteX6606" fmla="*/ 5373525 w 9164601"/>
                <a:gd name="connsiteY6606" fmla="*/ 634023 h 2318589"/>
                <a:gd name="connsiteX6607" fmla="*/ 5377187 w 9164601"/>
                <a:gd name="connsiteY6607" fmla="*/ 635243 h 2318589"/>
                <a:gd name="connsiteX6608" fmla="*/ 5377187 w 9164601"/>
                <a:gd name="connsiteY6608" fmla="*/ 636464 h 2318589"/>
                <a:gd name="connsiteX6609" fmla="*/ 5371083 w 9164601"/>
                <a:gd name="connsiteY6609" fmla="*/ 637685 h 2318589"/>
                <a:gd name="connsiteX6610" fmla="*/ 5363759 w 9164601"/>
                <a:gd name="connsiteY6610" fmla="*/ 634023 h 2318589"/>
                <a:gd name="connsiteX6611" fmla="*/ 5361318 w 9164601"/>
                <a:gd name="connsiteY6611" fmla="*/ 636464 h 2318589"/>
                <a:gd name="connsiteX6612" fmla="*/ 5356435 w 9164601"/>
                <a:gd name="connsiteY6612" fmla="*/ 630360 h 2318589"/>
                <a:gd name="connsiteX6613" fmla="*/ 5352773 w 9164601"/>
                <a:gd name="connsiteY6613" fmla="*/ 631581 h 2318589"/>
                <a:gd name="connsiteX6614" fmla="*/ 5347890 w 9164601"/>
                <a:gd name="connsiteY6614" fmla="*/ 629140 h 2318589"/>
                <a:gd name="connsiteX6615" fmla="*/ 5343007 w 9164601"/>
                <a:gd name="connsiteY6615" fmla="*/ 626698 h 2318589"/>
                <a:gd name="connsiteX6616" fmla="*/ 5339345 w 9164601"/>
                <a:gd name="connsiteY6616" fmla="*/ 625478 h 2318589"/>
                <a:gd name="connsiteX6617" fmla="*/ 5335683 w 9164601"/>
                <a:gd name="connsiteY6617" fmla="*/ 623036 h 2318589"/>
                <a:gd name="connsiteX6618" fmla="*/ 5333242 w 9164601"/>
                <a:gd name="connsiteY6618" fmla="*/ 619374 h 2318589"/>
                <a:gd name="connsiteX6619" fmla="*/ 5324697 w 9164601"/>
                <a:gd name="connsiteY6619" fmla="*/ 614491 h 2318589"/>
                <a:gd name="connsiteX6620" fmla="*/ 5316152 w 9164601"/>
                <a:gd name="connsiteY6620" fmla="*/ 609609 h 2318589"/>
                <a:gd name="connsiteX6621" fmla="*/ 5314931 w 9164601"/>
                <a:gd name="connsiteY6621" fmla="*/ 614491 h 2318589"/>
                <a:gd name="connsiteX6622" fmla="*/ 5317372 w 9164601"/>
                <a:gd name="connsiteY6622" fmla="*/ 619374 h 2318589"/>
                <a:gd name="connsiteX6623" fmla="*/ 5322255 w 9164601"/>
                <a:gd name="connsiteY6623" fmla="*/ 624257 h 2318589"/>
                <a:gd name="connsiteX6624" fmla="*/ 5334462 w 9164601"/>
                <a:gd name="connsiteY6624" fmla="*/ 634023 h 2318589"/>
                <a:gd name="connsiteX6625" fmla="*/ 5341786 w 9164601"/>
                <a:gd name="connsiteY6625" fmla="*/ 638905 h 2318589"/>
                <a:gd name="connsiteX6626" fmla="*/ 5349111 w 9164601"/>
                <a:gd name="connsiteY6626" fmla="*/ 643788 h 2318589"/>
                <a:gd name="connsiteX6627" fmla="*/ 5357656 w 9164601"/>
                <a:gd name="connsiteY6627" fmla="*/ 652333 h 2318589"/>
                <a:gd name="connsiteX6628" fmla="*/ 5360097 w 9164601"/>
                <a:gd name="connsiteY6628" fmla="*/ 657216 h 2318589"/>
                <a:gd name="connsiteX6629" fmla="*/ 5357656 w 9164601"/>
                <a:gd name="connsiteY6629" fmla="*/ 658437 h 2318589"/>
                <a:gd name="connsiteX6630" fmla="*/ 5350331 w 9164601"/>
                <a:gd name="connsiteY6630" fmla="*/ 653554 h 2318589"/>
                <a:gd name="connsiteX6631" fmla="*/ 5346669 w 9164601"/>
                <a:gd name="connsiteY6631" fmla="*/ 654774 h 2318589"/>
                <a:gd name="connsiteX6632" fmla="*/ 5340566 w 9164601"/>
                <a:gd name="connsiteY6632" fmla="*/ 653554 h 2318589"/>
                <a:gd name="connsiteX6633" fmla="*/ 5334462 w 9164601"/>
                <a:gd name="connsiteY6633" fmla="*/ 652333 h 2318589"/>
                <a:gd name="connsiteX6634" fmla="*/ 5330800 w 9164601"/>
                <a:gd name="connsiteY6634" fmla="*/ 653554 h 2318589"/>
                <a:gd name="connsiteX6635" fmla="*/ 5325917 w 9164601"/>
                <a:gd name="connsiteY6635" fmla="*/ 652333 h 2318589"/>
                <a:gd name="connsiteX6636" fmla="*/ 5322255 w 9164601"/>
                <a:gd name="connsiteY6636" fmla="*/ 649892 h 2318589"/>
                <a:gd name="connsiteX6637" fmla="*/ 5312490 w 9164601"/>
                <a:gd name="connsiteY6637" fmla="*/ 649892 h 2318589"/>
                <a:gd name="connsiteX6638" fmla="*/ 5302724 w 9164601"/>
                <a:gd name="connsiteY6638" fmla="*/ 651112 h 2318589"/>
                <a:gd name="connsiteX6639" fmla="*/ 5303944 w 9164601"/>
                <a:gd name="connsiteY6639" fmla="*/ 654774 h 2318589"/>
                <a:gd name="connsiteX6640" fmla="*/ 5308828 w 9164601"/>
                <a:gd name="connsiteY6640" fmla="*/ 657216 h 2318589"/>
                <a:gd name="connsiteX6641" fmla="*/ 5314931 w 9164601"/>
                <a:gd name="connsiteY6641" fmla="*/ 658437 h 2318589"/>
                <a:gd name="connsiteX6642" fmla="*/ 5328359 w 9164601"/>
                <a:gd name="connsiteY6642" fmla="*/ 662099 h 2318589"/>
                <a:gd name="connsiteX6643" fmla="*/ 5344228 w 9164601"/>
                <a:gd name="connsiteY6643" fmla="*/ 666981 h 2318589"/>
                <a:gd name="connsiteX6644" fmla="*/ 5353993 w 9164601"/>
                <a:gd name="connsiteY6644" fmla="*/ 673085 h 2318589"/>
                <a:gd name="connsiteX6645" fmla="*/ 5367421 w 9164601"/>
                <a:gd name="connsiteY6645" fmla="*/ 685292 h 2318589"/>
                <a:gd name="connsiteX6646" fmla="*/ 5383290 w 9164601"/>
                <a:gd name="connsiteY6646" fmla="*/ 686513 h 2318589"/>
                <a:gd name="connsiteX6647" fmla="*/ 5400380 w 9164601"/>
                <a:gd name="connsiteY6647" fmla="*/ 691395 h 2318589"/>
                <a:gd name="connsiteX6648" fmla="*/ 5412587 w 9164601"/>
                <a:gd name="connsiteY6648" fmla="*/ 695058 h 2318589"/>
                <a:gd name="connsiteX6649" fmla="*/ 5434560 w 9164601"/>
                <a:gd name="connsiteY6649" fmla="*/ 706044 h 2318589"/>
                <a:gd name="connsiteX6650" fmla="*/ 5437001 w 9164601"/>
                <a:gd name="connsiteY6650" fmla="*/ 707265 h 2318589"/>
                <a:gd name="connsiteX6651" fmla="*/ 5435780 w 9164601"/>
                <a:gd name="connsiteY6651" fmla="*/ 708485 h 2318589"/>
                <a:gd name="connsiteX6652" fmla="*/ 5429677 w 9164601"/>
                <a:gd name="connsiteY6652" fmla="*/ 712148 h 2318589"/>
                <a:gd name="connsiteX6653" fmla="*/ 5427235 w 9164601"/>
                <a:gd name="connsiteY6653" fmla="*/ 709706 h 2318589"/>
                <a:gd name="connsiteX6654" fmla="*/ 5418691 w 9164601"/>
                <a:gd name="connsiteY6654" fmla="*/ 710927 h 2318589"/>
                <a:gd name="connsiteX6655" fmla="*/ 5411366 w 9164601"/>
                <a:gd name="connsiteY6655" fmla="*/ 713368 h 2318589"/>
                <a:gd name="connsiteX6656" fmla="*/ 5396718 w 9164601"/>
                <a:gd name="connsiteY6656" fmla="*/ 710927 h 2318589"/>
                <a:gd name="connsiteX6657" fmla="*/ 5382070 w 9164601"/>
                <a:gd name="connsiteY6657" fmla="*/ 709706 h 2318589"/>
                <a:gd name="connsiteX6658" fmla="*/ 5378407 w 9164601"/>
                <a:gd name="connsiteY6658" fmla="*/ 707265 h 2318589"/>
                <a:gd name="connsiteX6659" fmla="*/ 5373525 w 9164601"/>
                <a:gd name="connsiteY6659" fmla="*/ 704823 h 2318589"/>
                <a:gd name="connsiteX6660" fmla="*/ 5366200 w 9164601"/>
                <a:gd name="connsiteY6660" fmla="*/ 707265 h 2318589"/>
                <a:gd name="connsiteX6661" fmla="*/ 5358876 w 9164601"/>
                <a:gd name="connsiteY6661" fmla="*/ 709706 h 2318589"/>
                <a:gd name="connsiteX6662" fmla="*/ 5350331 w 9164601"/>
                <a:gd name="connsiteY6662" fmla="*/ 707265 h 2318589"/>
                <a:gd name="connsiteX6663" fmla="*/ 5347890 w 9164601"/>
                <a:gd name="connsiteY6663" fmla="*/ 710927 h 2318589"/>
                <a:gd name="connsiteX6664" fmla="*/ 5340566 w 9164601"/>
                <a:gd name="connsiteY6664" fmla="*/ 706044 h 2318589"/>
                <a:gd name="connsiteX6665" fmla="*/ 5335683 w 9164601"/>
                <a:gd name="connsiteY6665" fmla="*/ 708485 h 2318589"/>
                <a:gd name="connsiteX6666" fmla="*/ 5328359 w 9164601"/>
                <a:gd name="connsiteY6666" fmla="*/ 707265 h 2318589"/>
                <a:gd name="connsiteX6667" fmla="*/ 5321035 w 9164601"/>
                <a:gd name="connsiteY6667" fmla="*/ 706044 h 2318589"/>
                <a:gd name="connsiteX6668" fmla="*/ 5316152 w 9164601"/>
                <a:gd name="connsiteY6668" fmla="*/ 707265 h 2318589"/>
                <a:gd name="connsiteX6669" fmla="*/ 5311269 w 9164601"/>
                <a:gd name="connsiteY6669" fmla="*/ 706044 h 2318589"/>
                <a:gd name="connsiteX6670" fmla="*/ 5306386 w 9164601"/>
                <a:gd name="connsiteY6670" fmla="*/ 703602 h 2318589"/>
                <a:gd name="connsiteX6671" fmla="*/ 5295400 w 9164601"/>
                <a:gd name="connsiteY6671" fmla="*/ 704823 h 2318589"/>
                <a:gd name="connsiteX6672" fmla="*/ 5284414 w 9164601"/>
                <a:gd name="connsiteY6672" fmla="*/ 706044 h 2318589"/>
                <a:gd name="connsiteX6673" fmla="*/ 5286855 w 9164601"/>
                <a:gd name="connsiteY6673" fmla="*/ 710927 h 2318589"/>
                <a:gd name="connsiteX6674" fmla="*/ 5291737 w 9164601"/>
                <a:gd name="connsiteY6674" fmla="*/ 714589 h 2318589"/>
                <a:gd name="connsiteX6675" fmla="*/ 5299062 w 9164601"/>
                <a:gd name="connsiteY6675" fmla="*/ 715809 h 2318589"/>
                <a:gd name="connsiteX6676" fmla="*/ 5314931 w 9164601"/>
                <a:gd name="connsiteY6676" fmla="*/ 719472 h 2318589"/>
                <a:gd name="connsiteX6677" fmla="*/ 5333242 w 9164601"/>
                <a:gd name="connsiteY6677" fmla="*/ 724355 h 2318589"/>
                <a:gd name="connsiteX6678" fmla="*/ 5345449 w 9164601"/>
                <a:gd name="connsiteY6678" fmla="*/ 730458 h 2318589"/>
                <a:gd name="connsiteX6679" fmla="*/ 5346669 w 9164601"/>
                <a:gd name="connsiteY6679" fmla="*/ 731679 h 2318589"/>
                <a:gd name="connsiteX6680" fmla="*/ 5345449 w 9164601"/>
                <a:gd name="connsiteY6680" fmla="*/ 731679 h 2318589"/>
                <a:gd name="connsiteX6681" fmla="*/ 5341786 w 9164601"/>
                <a:gd name="connsiteY6681" fmla="*/ 730458 h 2318589"/>
                <a:gd name="connsiteX6682" fmla="*/ 5333242 w 9164601"/>
                <a:gd name="connsiteY6682" fmla="*/ 732899 h 2318589"/>
                <a:gd name="connsiteX6683" fmla="*/ 5325917 w 9164601"/>
                <a:gd name="connsiteY6683" fmla="*/ 736562 h 2318589"/>
                <a:gd name="connsiteX6684" fmla="*/ 5328359 w 9164601"/>
                <a:gd name="connsiteY6684" fmla="*/ 739003 h 2318589"/>
                <a:gd name="connsiteX6685" fmla="*/ 5332021 w 9164601"/>
                <a:gd name="connsiteY6685" fmla="*/ 740223 h 2318589"/>
                <a:gd name="connsiteX6686" fmla="*/ 5336904 w 9164601"/>
                <a:gd name="connsiteY6686" fmla="*/ 739003 h 2318589"/>
                <a:gd name="connsiteX6687" fmla="*/ 5349111 w 9164601"/>
                <a:gd name="connsiteY6687" fmla="*/ 740223 h 2318589"/>
                <a:gd name="connsiteX6688" fmla="*/ 5357656 w 9164601"/>
                <a:gd name="connsiteY6688" fmla="*/ 741444 h 2318589"/>
                <a:gd name="connsiteX6689" fmla="*/ 5361318 w 9164601"/>
                <a:gd name="connsiteY6689" fmla="*/ 742665 h 2318589"/>
                <a:gd name="connsiteX6690" fmla="*/ 5362538 w 9164601"/>
                <a:gd name="connsiteY6690" fmla="*/ 742665 h 2318589"/>
                <a:gd name="connsiteX6691" fmla="*/ 5369863 w 9164601"/>
                <a:gd name="connsiteY6691" fmla="*/ 747548 h 2318589"/>
                <a:gd name="connsiteX6692" fmla="*/ 5373525 w 9164601"/>
                <a:gd name="connsiteY6692" fmla="*/ 751210 h 2318589"/>
                <a:gd name="connsiteX6693" fmla="*/ 5371083 w 9164601"/>
                <a:gd name="connsiteY6693" fmla="*/ 752430 h 2318589"/>
                <a:gd name="connsiteX6694" fmla="*/ 5366200 w 9164601"/>
                <a:gd name="connsiteY6694" fmla="*/ 748769 h 2318589"/>
                <a:gd name="connsiteX6695" fmla="*/ 5358876 w 9164601"/>
                <a:gd name="connsiteY6695" fmla="*/ 749989 h 2318589"/>
                <a:gd name="connsiteX6696" fmla="*/ 5351552 w 9164601"/>
                <a:gd name="connsiteY6696" fmla="*/ 751210 h 2318589"/>
                <a:gd name="connsiteX6697" fmla="*/ 5343007 w 9164601"/>
                <a:gd name="connsiteY6697" fmla="*/ 747548 h 2318589"/>
                <a:gd name="connsiteX6698" fmla="*/ 5339345 w 9164601"/>
                <a:gd name="connsiteY6698" fmla="*/ 751210 h 2318589"/>
                <a:gd name="connsiteX6699" fmla="*/ 5332021 w 9164601"/>
                <a:gd name="connsiteY6699" fmla="*/ 745106 h 2318589"/>
                <a:gd name="connsiteX6700" fmla="*/ 5327138 w 9164601"/>
                <a:gd name="connsiteY6700" fmla="*/ 746327 h 2318589"/>
                <a:gd name="connsiteX6701" fmla="*/ 5319814 w 9164601"/>
                <a:gd name="connsiteY6701" fmla="*/ 743886 h 2318589"/>
                <a:gd name="connsiteX6702" fmla="*/ 5312490 w 9164601"/>
                <a:gd name="connsiteY6702" fmla="*/ 741444 h 2318589"/>
                <a:gd name="connsiteX6703" fmla="*/ 5307607 w 9164601"/>
                <a:gd name="connsiteY6703" fmla="*/ 741444 h 2318589"/>
                <a:gd name="connsiteX6704" fmla="*/ 5302724 w 9164601"/>
                <a:gd name="connsiteY6704" fmla="*/ 740223 h 2318589"/>
                <a:gd name="connsiteX6705" fmla="*/ 5299062 w 9164601"/>
                <a:gd name="connsiteY6705" fmla="*/ 737782 h 2318589"/>
                <a:gd name="connsiteX6706" fmla="*/ 5288076 w 9164601"/>
                <a:gd name="connsiteY6706" fmla="*/ 737782 h 2318589"/>
                <a:gd name="connsiteX6707" fmla="*/ 5275869 w 9164601"/>
                <a:gd name="connsiteY6707" fmla="*/ 737782 h 2318589"/>
                <a:gd name="connsiteX6708" fmla="*/ 5277089 w 9164601"/>
                <a:gd name="connsiteY6708" fmla="*/ 742665 h 2318589"/>
                <a:gd name="connsiteX6709" fmla="*/ 5281972 w 9164601"/>
                <a:gd name="connsiteY6709" fmla="*/ 746327 h 2318589"/>
                <a:gd name="connsiteX6710" fmla="*/ 5289296 w 9164601"/>
                <a:gd name="connsiteY6710" fmla="*/ 747548 h 2318589"/>
                <a:gd name="connsiteX6711" fmla="*/ 5305165 w 9164601"/>
                <a:gd name="connsiteY6711" fmla="*/ 753651 h 2318589"/>
                <a:gd name="connsiteX6712" fmla="*/ 5323476 w 9164601"/>
                <a:gd name="connsiteY6712" fmla="*/ 760976 h 2318589"/>
                <a:gd name="connsiteX6713" fmla="*/ 5334462 w 9164601"/>
                <a:gd name="connsiteY6713" fmla="*/ 769520 h 2318589"/>
                <a:gd name="connsiteX6714" fmla="*/ 5344228 w 9164601"/>
                <a:gd name="connsiteY6714" fmla="*/ 781727 h 2318589"/>
                <a:gd name="connsiteX6715" fmla="*/ 5336904 w 9164601"/>
                <a:gd name="connsiteY6715" fmla="*/ 782948 h 2318589"/>
                <a:gd name="connsiteX6716" fmla="*/ 5328359 w 9164601"/>
                <a:gd name="connsiteY6716" fmla="*/ 780507 h 2318589"/>
                <a:gd name="connsiteX6717" fmla="*/ 5324697 w 9164601"/>
                <a:gd name="connsiteY6717" fmla="*/ 784169 h 2318589"/>
                <a:gd name="connsiteX6718" fmla="*/ 5317372 w 9164601"/>
                <a:gd name="connsiteY6718" fmla="*/ 778065 h 2318589"/>
                <a:gd name="connsiteX6719" fmla="*/ 5312490 w 9164601"/>
                <a:gd name="connsiteY6719" fmla="*/ 779286 h 2318589"/>
                <a:gd name="connsiteX6720" fmla="*/ 5306386 w 9164601"/>
                <a:gd name="connsiteY6720" fmla="*/ 776844 h 2318589"/>
                <a:gd name="connsiteX6721" fmla="*/ 5300283 w 9164601"/>
                <a:gd name="connsiteY6721" fmla="*/ 774403 h 2318589"/>
                <a:gd name="connsiteX6722" fmla="*/ 5295400 w 9164601"/>
                <a:gd name="connsiteY6722" fmla="*/ 774403 h 2318589"/>
                <a:gd name="connsiteX6723" fmla="*/ 5290517 w 9164601"/>
                <a:gd name="connsiteY6723" fmla="*/ 773183 h 2318589"/>
                <a:gd name="connsiteX6724" fmla="*/ 5286855 w 9164601"/>
                <a:gd name="connsiteY6724" fmla="*/ 770741 h 2318589"/>
                <a:gd name="connsiteX6725" fmla="*/ 5275869 w 9164601"/>
                <a:gd name="connsiteY6725" fmla="*/ 769520 h 2318589"/>
                <a:gd name="connsiteX6726" fmla="*/ 5263662 w 9164601"/>
                <a:gd name="connsiteY6726" fmla="*/ 769520 h 2318589"/>
                <a:gd name="connsiteX6727" fmla="*/ 5263662 w 9164601"/>
                <a:gd name="connsiteY6727" fmla="*/ 771962 h 2318589"/>
                <a:gd name="connsiteX6728" fmla="*/ 5263662 w 9164601"/>
                <a:gd name="connsiteY6728" fmla="*/ 771962 h 2318589"/>
                <a:gd name="connsiteX6729" fmla="*/ 5268544 w 9164601"/>
                <a:gd name="connsiteY6729" fmla="*/ 802479 h 2318589"/>
                <a:gd name="connsiteX6730" fmla="*/ 5280751 w 9164601"/>
                <a:gd name="connsiteY6730" fmla="*/ 818348 h 2318589"/>
                <a:gd name="connsiteX6731" fmla="*/ 5297841 w 9164601"/>
                <a:gd name="connsiteY6731" fmla="*/ 846425 h 2318589"/>
                <a:gd name="connsiteX6732" fmla="*/ 5312490 w 9164601"/>
                <a:gd name="connsiteY6732" fmla="*/ 850087 h 2318589"/>
                <a:gd name="connsiteX6733" fmla="*/ 5327138 w 9164601"/>
                <a:gd name="connsiteY6733" fmla="*/ 853749 h 2318589"/>
                <a:gd name="connsiteX6734" fmla="*/ 5351552 w 9164601"/>
                <a:gd name="connsiteY6734" fmla="*/ 863514 h 2318589"/>
                <a:gd name="connsiteX6735" fmla="*/ 5349111 w 9164601"/>
                <a:gd name="connsiteY6735" fmla="*/ 864735 h 2318589"/>
                <a:gd name="connsiteX6736" fmla="*/ 5344228 w 9164601"/>
                <a:gd name="connsiteY6736" fmla="*/ 862294 h 2318589"/>
                <a:gd name="connsiteX6737" fmla="*/ 5336904 w 9164601"/>
                <a:gd name="connsiteY6737" fmla="*/ 865956 h 2318589"/>
                <a:gd name="connsiteX6738" fmla="*/ 5329579 w 9164601"/>
                <a:gd name="connsiteY6738" fmla="*/ 869618 h 2318589"/>
                <a:gd name="connsiteX6739" fmla="*/ 5319814 w 9164601"/>
                <a:gd name="connsiteY6739" fmla="*/ 868397 h 2318589"/>
                <a:gd name="connsiteX6740" fmla="*/ 5317372 w 9164601"/>
                <a:gd name="connsiteY6740" fmla="*/ 872059 h 2318589"/>
                <a:gd name="connsiteX6741" fmla="*/ 5308828 w 9164601"/>
                <a:gd name="connsiteY6741" fmla="*/ 867176 h 2318589"/>
                <a:gd name="connsiteX6742" fmla="*/ 5303944 w 9164601"/>
                <a:gd name="connsiteY6742" fmla="*/ 869618 h 2318589"/>
                <a:gd name="connsiteX6743" fmla="*/ 5296621 w 9164601"/>
                <a:gd name="connsiteY6743" fmla="*/ 868397 h 2318589"/>
                <a:gd name="connsiteX6744" fmla="*/ 5289296 w 9164601"/>
                <a:gd name="connsiteY6744" fmla="*/ 867176 h 2318589"/>
                <a:gd name="connsiteX6745" fmla="*/ 5284414 w 9164601"/>
                <a:gd name="connsiteY6745" fmla="*/ 868397 h 2318589"/>
                <a:gd name="connsiteX6746" fmla="*/ 5278310 w 9164601"/>
                <a:gd name="connsiteY6746" fmla="*/ 867176 h 2318589"/>
                <a:gd name="connsiteX6747" fmla="*/ 5273427 w 9164601"/>
                <a:gd name="connsiteY6747" fmla="*/ 864735 h 2318589"/>
                <a:gd name="connsiteX6748" fmla="*/ 5261220 w 9164601"/>
                <a:gd name="connsiteY6748" fmla="*/ 865956 h 2318589"/>
                <a:gd name="connsiteX6749" fmla="*/ 5249013 w 9164601"/>
                <a:gd name="connsiteY6749" fmla="*/ 868397 h 2318589"/>
                <a:gd name="connsiteX6750" fmla="*/ 5251455 w 9164601"/>
                <a:gd name="connsiteY6750" fmla="*/ 873280 h 2318589"/>
                <a:gd name="connsiteX6751" fmla="*/ 5257558 w 9164601"/>
                <a:gd name="connsiteY6751" fmla="*/ 876942 h 2318589"/>
                <a:gd name="connsiteX6752" fmla="*/ 5264882 w 9164601"/>
                <a:gd name="connsiteY6752" fmla="*/ 876942 h 2318589"/>
                <a:gd name="connsiteX6753" fmla="*/ 5283193 w 9164601"/>
                <a:gd name="connsiteY6753" fmla="*/ 880604 h 2318589"/>
                <a:gd name="connsiteX6754" fmla="*/ 5303944 w 9164601"/>
                <a:gd name="connsiteY6754" fmla="*/ 884266 h 2318589"/>
                <a:gd name="connsiteX6755" fmla="*/ 5317372 w 9164601"/>
                <a:gd name="connsiteY6755" fmla="*/ 890370 h 2318589"/>
                <a:gd name="connsiteX6756" fmla="*/ 5325917 w 9164601"/>
                <a:gd name="connsiteY6756" fmla="*/ 897694 h 2318589"/>
                <a:gd name="connsiteX6757" fmla="*/ 5330800 w 9164601"/>
                <a:gd name="connsiteY6757" fmla="*/ 901356 h 2318589"/>
                <a:gd name="connsiteX6758" fmla="*/ 5330800 w 9164601"/>
                <a:gd name="connsiteY6758" fmla="*/ 901356 h 2318589"/>
                <a:gd name="connsiteX6759" fmla="*/ 5327138 w 9164601"/>
                <a:gd name="connsiteY6759" fmla="*/ 905018 h 2318589"/>
                <a:gd name="connsiteX6760" fmla="*/ 5318593 w 9164601"/>
                <a:gd name="connsiteY6760" fmla="*/ 898915 h 2318589"/>
                <a:gd name="connsiteX6761" fmla="*/ 5312490 w 9164601"/>
                <a:gd name="connsiteY6761" fmla="*/ 901356 h 2318589"/>
                <a:gd name="connsiteX6762" fmla="*/ 5305165 w 9164601"/>
                <a:gd name="connsiteY6762" fmla="*/ 898915 h 2318589"/>
                <a:gd name="connsiteX6763" fmla="*/ 5297841 w 9164601"/>
                <a:gd name="connsiteY6763" fmla="*/ 896473 h 2318589"/>
                <a:gd name="connsiteX6764" fmla="*/ 5291737 w 9164601"/>
                <a:gd name="connsiteY6764" fmla="*/ 896473 h 2318589"/>
                <a:gd name="connsiteX6765" fmla="*/ 5285634 w 9164601"/>
                <a:gd name="connsiteY6765" fmla="*/ 894032 h 2318589"/>
                <a:gd name="connsiteX6766" fmla="*/ 5280751 w 9164601"/>
                <a:gd name="connsiteY6766" fmla="*/ 890370 h 2318589"/>
                <a:gd name="connsiteX6767" fmla="*/ 5267323 w 9164601"/>
                <a:gd name="connsiteY6767" fmla="*/ 887928 h 2318589"/>
                <a:gd name="connsiteX6768" fmla="*/ 5252675 w 9164601"/>
                <a:gd name="connsiteY6768" fmla="*/ 885487 h 2318589"/>
                <a:gd name="connsiteX6769" fmla="*/ 5253896 w 9164601"/>
                <a:gd name="connsiteY6769" fmla="*/ 891590 h 2318589"/>
                <a:gd name="connsiteX6770" fmla="*/ 5258779 w 9164601"/>
                <a:gd name="connsiteY6770" fmla="*/ 897694 h 2318589"/>
                <a:gd name="connsiteX6771" fmla="*/ 5267323 w 9164601"/>
                <a:gd name="connsiteY6771" fmla="*/ 901356 h 2318589"/>
                <a:gd name="connsiteX6772" fmla="*/ 5285634 w 9164601"/>
                <a:gd name="connsiteY6772" fmla="*/ 909901 h 2318589"/>
                <a:gd name="connsiteX6773" fmla="*/ 5296621 w 9164601"/>
                <a:gd name="connsiteY6773" fmla="*/ 914784 h 2318589"/>
                <a:gd name="connsiteX6774" fmla="*/ 5307607 w 9164601"/>
                <a:gd name="connsiteY6774" fmla="*/ 919667 h 2318589"/>
                <a:gd name="connsiteX6775" fmla="*/ 5318593 w 9164601"/>
                <a:gd name="connsiteY6775" fmla="*/ 925770 h 2318589"/>
                <a:gd name="connsiteX6776" fmla="*/ 5316152 w 9164601"/>
                <a:gd name="connsiteY6776" fmla="*/ 928211 h 2318589"/>
                <a:gd name="connsiteX6777" fmla="*/ 5307607 w 9164601"/>
                <a:gd name="connsiteY6777" fmla="*/ 925770 h 2318589"/>
                <a:gd name="connsiteX6778" fmla="*/ 5297841 w 9164601"/>
                <a:gd name="connsiteY6778" fmla="*/ 931874 h 2318589"/>
                <a:gd name="connsiteX6779" fmla="*/ 5288076 w 9164601"/>
                <a:gd name="connsiteY6779" fmla="*/ 937977 h 2318589"/>
                <a:gd name="connsiteX6780" fmla="*/ 5273427 w 9164601"/>
                <a:gd name="connsiteY6780" fmla="*/ 937977 h 2318589"/>
                <a:gd name="connsiteX6781" fmla="*/ 5269765 w 9164601"/>
                <a:gd name="connsiteY6781" fmla="*/ 944081 h 2318589"/>
                <a:gd name="connsiteX6782" fmla="*/ 5256337 w 9164601"/>
                <a:gd name="connsiteY6782" fmla="*/ 939198 h 2318589"/>
                <a:gd name="connsiteX6783" fmla="*/ 5250234 w 9164601"/>
                <a:gd name="connsiteY6783" fmla="*/ 944081 h 2318589"/>
                <a:gd name="connsiteX6784" fmla="*/ 5239248 w 9164601"/>
                <a:gd name="connsiteY6784" fmla="*/ 944081 h 2318589"/>
                <a:gd name="connsiteX6785" fmla="*/ 5230702 w 9164601"/>
                <a:gd name="connsiteY6785" fmla="*/ 940418 h 2318589"/>
                <a:gd name="connsiteX6786" fmla="*/ 5228261 w 9164601"/>
                <a:gd name="connsiteY6786" fmla="*/ 944081 h 2318589"/>
                <a:gd name="connsiteX6787" fmla="*/ 5220937 w 9164601"/>
                <a:gd name="connsiteY6787" fmla="*/ 946522 h 2318589"/>
                <a:gd name="connsiteX6788" fmla="*/ 5212392 w 9164601"/>
                <a:gd name="connsiteY6788" fmla="*/ 946522 h 2318589"/>
                <a:gd name="connsiteX6789" fmla="*/ 5205068 w 9164601"/>
                <a:gd name="connsiteY6789" fmla="*/ 944081 h 2318589"/>
                <a:gd name="connsiteX6790" fmla="*/ 5197744 w 9164601"/>
                <a:gd name="connsiteY6790" fmla="*/ 945301 h 2318589"/>
                <a:gd name="connsiteX6791" fmla="*/ 5197744 w 9164601"/>
                <a:gd name="connsiteY6791" fmla="*/ 945301 h 2318589"/>
                <a:gd name="connsiteX6792" fmla="*/ 5203847 w 9164601"/>
                <a:gd name="connsiteY6792" fmla="*/ 942860 h 2318589"/>
                <a:gd name="connsiteX6793" fmla="*/ 5213613 w 9164601"/>
                <a:gd name="connsiteY6793" fmla="*/ 936756 h 2318589"/>
                <a:gd name="connsiteX6794" fmla="*/ 5217275 w 9164601"/>
                <a:gd name="connsiteY6794" fmla="*/ 934315 h 2318589"/>
                <a:gd name="connsiteX6795" fmla="*/ 5219716 w 9164601"/>
                <a:gd name="connsiteY6795" fmla="*/ 930653 h 2318589"/>
                <a:gd name="connsiteX6796" fmla="*/ 5219716 w 9164601"/>
                <a:gd name="connsiteY6796" fmla="*/ 926991 h 2318589"/>
                <a:gd name="connsiteX6797" fmla="*/ 5212392 w 9164601"/>
                <a:gd name="connsiteY6797" fmla="*/ 928211 h 2318589"/>
                <a:gd name="connsiteX6798" fmla="*/ 5205068 w 9164601"/>
                <a:gd name="connsiteY6798" fmla="*/ 929432 h 2318589"/>
                <a:gd name="connsiteX6799" fmla="*/ 5202626 w 9164601"/>
                <a:gd name="connsiteY6799" fmla="*/ 931874 h 2318589"/>
                <a:gd name="connsiteX6800" fmla="*/ 5200185 w 9164601"/>
                <a:gd name="connsiteY6800" fmla="*/ 933094 h 2318589"/>
                <a:gd name="connsiteX6801" fmla="*/ 5197744 w 9164601"/>
                <a:gd name="connsiteY6801" fmla="*/ 933094 h 2318589"/>
                <a:gd name="connsiteX6802" fmla="*/ 5194081 w 9164601"/>
                <a:gd name="connsiteY6802" fmla="*/ 934315 h 2318589"/>
                <a:gd name="connsiteX6803" fmla="*/ 5190419 w 9164601"/>
                <a:gd name="connsiteY6803" fmla="*/ 935536 h 2318589"/>
                <a:gd name="connsiteX6804" fmla="*/ 5187978 w 9164601"/>
                <a:gd name="connsiteY6804" fmla="*/ 934315 h 2318589"/>
                <a:gd name="connsiteX6805" fmla="*/ 5183095 w 9164601"/>
                <a:gd name="connsiteY6805" fmla="*/ 937977 h 2318589"/>
                <a:gd name="connsiteX6806" fmla="*/ 5181874 w 9164601"/>
                <a:gd name="connsiteY6806" fmla="*/ 935536 h 2318589"/>
                <a:gd name="connsiteX6807" fmla="*/ 5181874 w 9164601"/>
                <a:gd name="connsiteY6807" fmla="*/ 935536 h 2318589"/>
                <a:gd name="connsiteX6808" fmla="*/ 5184316 w 9164601"/>
                <a:gd name="connsiteY6808" fmla="*/ 933094 h 2318589"/>
                <a:gd name="connsiteX6809" fmla="*/ 5189199 w 9164601"/>
                <a:gd name="connsiteY6809" fmla="*/ 928211 h 2318589"/>
                <a:gd name="connsiteX6810" fmla="*/ 5196523 w 9164601"/>
                <a:gd name="connsiteY6810" fmla="*/ 924549 h 2318589"/>
                <a:gd name="connsiteX6811" fmla="*/ 5206288 w 9164601"/>
                <a:gd name="connsiteY6811" fmla="*/ 922108 h 2318589"/>
                <a:gd name="connsiteX6812" fmla="*/ 5216054 w 9164601"/>
                <a:gd name="connsiteY6812" fmla="*/ 919667 h 2318589"/>
                <a:gd name="connsiteX6813" fmla="*/ 5219716 w 9164601"/>
                <a:gd name="connsiteY6813" fmla="*/ 919667 h 2318589"/>
                <a:gd name="connsiteX6814" fmla="*/ 5222158 w 9164601"/>
                <a:gd name="connsiteY6814" fmla="*/ 917225 h 2318589"/>
                <a:gd name="connsiteX6815" fmla="*/ 5223379 w 9164601"/>
                <a:gd name="connsiteY6815" fmla="*/ 914784 h 2318589"/>
                <a:gd name="connsiteX6816" fmla="*/ 5217275 w 9164601"/>
                <a:gd name="connsiteY6816" fmla="*/ 913563 h 2318589"/>
                <a:gd name="connsiteX6817" fmla="*/ 5211172 w 9164601"/>
                <a:gd name="connsiteY6817" fmla="*/ 912342 h 2318589"/>
                <a:gd name="connsiteX6818" fmla="*/ 5208730 w 9164601"/>
                <a:gd name="connsiteY6818" fmla="*/ 913563 h 2318589"/>
                <a:gd name="connsiteX6819" fmla="*/ 5206288 w 9164601"/>
                <a:gd name="connsiteY6819" fmla="*/ 913563 h 2318589"/>
                <a:gd name="connsiteX6820" fmla="*/ 5203847 w 9164601"/>
                <a:gd name="connsiteY6820" fmla="*/ 912342 h 2318589"/>
                <a:gd name="connsiteX6821" fmla="*/ 5200185 w 9164601"/>
                <a:gd name="connsiteY6821" fmla="*/ 912342 h 2318589"/>
                <a:gd name="connsiteX6822" fmla="*/ 5196523 w 9164601"/>
                <a:gd name="connsiteY6822" fmla="*/ 913563 h 2318589"/>
                <a:gd name="connsiteX6823" fmla="*/ 5194081 w 9164601"/>
                <a:gd name="connsiteY6823" fmla="*/ 912342 h 2318589"/>
                <a:gd name="connsiteX6824" fmla="*/ 5189199 w 9164601"/>
                <a:gd name="connsiteY6824" fmla="*/ 914784 h 2318589"/>
                <a:gd name="connsiteX6825" fmla="*/ 5187978 w 9164601"/>
                <a:gd name="connsiteY6825" fmla="*/ 912342 h 2318589"/>
                <a:gd name="connsiteX6826" fmla="*/ 5183095 w 9164601"/>
                <a:gd name="connsiteY6826" fmla="*/ 913563 h 2318589"/>
                <a:gd name="connsiteX6827" fmla="*/ 5179433 w 9164601"/>
                <a:gd name="connsiteY6827" fmla="*/ 911122 h 2318589"/>
                <a:gd name="connsiteX6828" fmla="*/ 5175771 w 9164601"/>
                <a:gd name="connsiteY6828" fmla="*/ 908680 h 2318589"/>
                <a:gd name="connsiteX6829" fmla="*/ 5173330 w 9164601"/>
                <a:gd name="connsiteY6829" fmla="*/ 909901 h 2318589"/>
                <a:gd name="connsiteX6830" fmla="*/ 5172109 w 9164601"/>
                <a:gd name="connsiteY6830" fmla="*/ 908680 h 2318589"/>
                <a:gd name="connsiteX6831" fmla="*/ 5184316 w 9164601"/>
                <a:gd name="connsiteY6831" fmla="*/ 902577 h 2318589"/>
                <a:gd name="connsiteX6832" fmla="*/ 5191640 w 9164601"/>
                <a:gd name="connsiteY6832" fmla="*/ 900135 h 2318589"/>
                <a:gd name="connsiteX6833" fmla="*/ 5198965 w 9164601"/>
                <a:gd name="connsiteY6833" fmla="*/ 897694 h 2318589"/>
                <a:gd name="connsiteX6834" fmla="*/ 5207509 w 9164601"/>
                <a:gd name="connsiteY6834" fmla="*/ 880604 h 2318589"/>
                <a:gd name="connsiteX6835" fmla="*/ 5213613 w 9164601"/>
                <a:gd name="connsiteY6835" fmla="*/ 870839 h 2318589"/>
                <a:gd name="connsiteX6836" fmla="*/ 5224599 w 9164601"/>
                <a:gd name="connsiteY6836" fmla="*/ 859852 h 2318589"/>
                <a:gd name="connsiteX6837" fmla="*/ 5234365 w 9164601"/>
                <a:gd name="connsiteY6837" fmla="*/ 850087 h 2318589"/>
                <a:gd name="connsiteX6838" fmla="*/ 5239248 w 9164601"/>
                <a:gd name="connsiteY6838" fmla="*/ 846425 h 2318589"/>
                <a:gd name="connsiteX6839" fmla="*/ 5241689 w 9164601"/>
                <a:gd name="connsiteY6839" fmla="*/ 841542 h 2318589"/>
                <a:gd name="connsiteX6840" fmla="*/ 5241689 w 9164601"/>
                <a:gd name="connsiteY6840" fmla="*/ 836659 h 2318589"/>
                <a:gd name="connsiteX6841" fmla="*/ 5233144 w 9164601"/>
                <a:gd name="connsiteY6841" fmla="*/ 839100 h 2318589"/>
                <a:gd name="connsiteX6842" fmla="*/ 5224599 w 9164601"/>
                <a:gd name="connsiteY6842" fmla="*/ 842762 h 2318589"/>
                <a:gd name="connsiteX6843" fmla="*/ 5222158 w 9164601"/>
                <a:gd name="connsiteY6843" fmla="*/ 846425 h 2318589"/>
                <a:gd name="connsiteX6844" fmla="*/ 5218495 w 9164601"/>
                <a:gd name="connsiteY6844" fmla="*/ 848866 h 2318589"/>
                <a:gd name="connsiteX6845" fmla="*/ 5214833 w 9164601"/>
                <a:gd name="connsiteY6845" fmla="*/ 850087 h 2318589"/>
                <a:gd name="connsiteX6846" fmla="*/ 5214833 w 9164601"/>
                <a:gd name="connsiteY6846" fmla="*/ 850087 h 2318589"/>
                <a:gd name="connsiteX6847" fmla="*/ 5214833 w 9164601"/>
                <a:gd name="connsiteY6847" fmla="*/ 847645 h 2318589"/>
                <a:gd name="connsiteX6848" fmla="*/ 5208730 w 9164601"/>
                <a:gd name="connsiteY6848" fmla="*/ 847645 h 2318589"/>
                <a:gd name="connsiteX6849" fmla="*/ 5202626 w 9164601"/>
                <a:gd name="connsiteY6849" fmla="*/ 847645 h 2318589"/>
                <a:gd name="connsiteX6850" fmla="*/ 5200185 w 9164601"/>
                <a:gd name="connsiteY6850" fmla="*/ 848866 h 2318589"/>
                <a:gd name="connsiteX6851" fmla="*/ 5197744 w 9164601"/>
                <a:gd name="connsiteY6851" fmla="*/ 850087 h 2318589"/>
                <a:gd name="connsiteX6852" fmla="*/ 5195302 w 9164601"/>
                <a:gd name="connsiteY6852" fmla="*/ 850087 h 2318589"/>
                <a:gd name="connsiteX6853" fmla="*/ 5191640 w 9164601"/>
                <a:gd name="connsiteY6853" fmla="*/ 851307 h 2318589"/>
                <a:gd name="connsiteX6854" fmla="*/ 5187978 w 9164601"/>
                <a:gd name="connsiteY6854" fmla="*/ 852528 h 2318589"/>
                <a:gd name="connsiteX6855" fmla="*/ 5185537 w 9164601"/>
                <a:gd name="connsiteY6855" fmla="*/ 851307 h 2318589"/>
                <a:gd name="connsiteX6856" fmla="*/ 5181874 w 9164601"/>
                <a:gd name="connsiteY6856" fmla="*/ 854969 h 2318589"/>
                <a:gd name="connsiteX6857" fmla="*/ 5180654 w 9164601"/>
                <a:gd name="connsiteY6857" fmla="*/ 852528 h 2318589"/>
                <a:gd name="connsiteX6858" fmla="*/ 5175771 w 9164601"/>
                <a:gd name="connsiteY6858" fmla="*/ 854969 h 2318589"/>
                <a:gd name="connsiteX6859" fmla="*/ 5172109 w 9164601"/>
                <a:gd name="connsiteY6859" fmla="*/ 853749 h 2318589"/>
                <a:gd name="connsiteX6860" fmla="*/ 5176992 w 9164601"/>
                <a:gd name="connsiteY6860" fmla="*/ 846425 h 2318589"/>
                <a:gd name="connsiteX6861" fmla="*/ 5183095 w 9164601"/>
                <a:gd name="connsiteY6861" fmla="*/ 841542 h 2318589"/>
                <a:gd name="connsiteX6862" fmla="*/ 5191640 w 9164601"/>
                <a:gd name="connsiteY6862" fmla="*/ 836659 h 2318589"/>
                <a:gd name="connsiteX6863" fmla="*/ 5200185 w 9164601"/>
                <a:gd name="connsiteY6863" fmla="*/ 832997 h 2318589"/>
                <a:gd name="connsiteX6864" fmla="*/ 5203847 w 9164601"/>
                <a:gd name="connsiteY6864" fmla="*/ 831776 h 2318589"/>
                <a:gd name="connsiteX6865" fmla="*/ 5206288 w 9164601"/>
                <a:gd name="connsiteY6865" fmla="*/ 829335 h 2318589"/>
                <a:gd name="connsiteX6866" fmla="*/ 5207509 w 9164601"/>
                <a:gd name="connsiteY6866" fmla="*/ 826893 h 2318589"/>
                <a:gd name="connsiteX6867" fmla="*/ 5201406 w 9164601"/>
                <a:gd name="connsiteY6867" fmla="*/ 826893 h 2318589"/>
                <a:gd name="connsiteX6868" fmla="*/ 5195302 w 9164601"/>
                <a:gd name="connsiteY6868" fmla="*/ 826893 h 2318589"/>
                <a:gd name="connsiteX6869" fmla="*/ 5192861 w 9164601"/>
                <a:gd name="connsiteY6869" fmla="*/ 828114 h 2318589"/>
                <a:gd name="connsiteX6870" fmla="*/ 5190419 w 9164601"/>
                <a:gd name="connsiteY6870" fmla="*/ 829335 h 2318589"/>
                <a:gd name="connsiteX6871" fmla="*/ 5187978 w 9164601"/>
                <a:gd name="connsiteY6871" fmla="*/ 829335 h 2318589"/>
                <a:gd name="connsiteX6872" fmla="*/ 5184316 w 9164601"/>
                <a:gd name="connsiteY6872" fmla="*/ 830555 h 2318589"/>
                <a:gd name="connsiteX6873" fmla="*/ 5180654 w 9164601"/>
                <a:gd name="connsiteY6873" fmla="*/ 831776 h 2318589"/>
                <a:gd name="connsiteX6874" fmla="*/ 5178212 w 9164601"/>
                <a:gd name="connsiteY6874" fmla="*/ 830555 h 2318589"/>
                <a:gd name="connsiteX6875" fmla="*/ 5174551 w 9164601"/>
                <a:gd name="connsiteY6875" fmla="*/ 834218 h 2318589"/>
                <a:gd name="connsiteX6876" fmla="*/ 5173330 w 9164601"/>
                <a:gd name="connsiteY6876" fmla="*/ 831776 h 2318589"/>
                <a:gd name="connsiteX6877" fmla="*/ 5168447 w 9164601"/>
                <a:gd name="connsiteY6877" fmla="*/ 834218 h 2318589"/>
                <a:gd name="connsiteX6878" fmla="*/ 5164785 w 9164601"/>
                <a:gd name="connsiteY6878" fmla="*/ 832997 h 2318589"/>
                <a:gd name="connsiteX6879" fmla="*/ 5161123 w 9164601"/>
                <a:gd name="connsiteY6879" fmla="*/ 831776 h 2318589"/>
                <a:gd name="connsiteX6880" fmla="*/ 5158681 w 9164601"/>
                <a:gd name="connsiteY6880" fmla="*/ 834218 h 2318589"/>
                <a:gd name="connsiteX6881" fmla="*/ 5157460 w 9164601"/>
                <a:gd name="connsiteY6881" fmla="*/ 832997 h 2318589"/>
                <a:gd name="connsiteX6882" fmla="*/ 5158681 w 9164601"/>
                <a:gd name="connsiteY6882" fmla="*/ 830555 h 2318589"/>
                <a:gd name="connsiteX6883" fmla="*/ 5162344 w 9164601"/>
                <a:gd name="connsiteY6883" fmla="*/ 828114 h 2318589"/>
                <a:gd name="connsiteX6884" fmla="*/ 5162344 w 9164601"/>
                <a:gd name="connsiteY6884" fmla="*/ 828114 h 2318589"/>
                <a:gd name="connsiteX6885" fmla="*/ 5164785 w 9164601"/>
                <a:gd name="connsiteY6885" fmla="*/ 826893 h 2318589"/>
                <a:gd name="connsiteX6886" fmla="*/ 5169667 w 9164601"/>
                <a:gd name="connsiteY6886" fmla="*/ 825673 h 2318589"/>
                <a:gd name="connsiteX6887" fmla="*/ 5175771 w 9164601"/>
                <a:gd name="connsiteY6887" fmla="*/ 825673 h 2318589"/>
                <a:gd name="connsiteX6888" fmla="*/ 5178212 w 9164601"/>
                <a:gd name="connsiteY6888" fmla="*/ 825673 h 2318589"/>
                <a:gd name="connsiteX6889" fmla="*/ 5180654 w 9164601"/>
                <a:gd name="connsiteY6889" fmla="*/ 824452 h 2318589"/>
                <a:gd name="connsiteX6890" fmla="*/ 5181874 w 9164601"/>
                <a:gd name="connsiteY6890" fmla="*/ 823231 h 2318589"/>
                <a:gd name="connsiteX6891" fmla="*/ 5178212 w 9164601"/>
                <a:gd name="connsiteY6891" fmla="*/ 820790 h 2318589"/>
                <a:gd name="connsiteX6892" fmla="*/ 5174551 w 9164601"/>
                <a:gd name="connsiteY6892" fmla="*/ 819569 h 2318589"/>
                <a:gd name="connsiteX6893" fmla="*/ 5173330 w 9164601"/>
                <a:gd name="connsiteY6893" fmla="*/ 820790 h 2318589"/>
                <a:gd name="connsiteX6894" fmla="*/ 5173330 w 9164601"/>
                <a:gd name="connsiteY6894" fmla="*/ 820790 h 2318589"/>
                <a:gd name="connsiteX6895" fmla="*/ 5174551 w 9164601"/>
                <a:gd name="connsiteY6895" fmla="*/ 819569 h 2318589"/>
                <a:gd name="connsiteX6896" fmla="*/ 5180654 w 9164601"/>
                <a:gd name="connsiteY6896" fmla="*/ 815907 h 2318589"/>
                <a:gd name="connsiteX6897" fmla="*/ 5190419 w 9164601"/>
                <a:gd name="connsiteY6897" fmla="*/ 813466 h 2318589"/>
                <a:gd name="connsiteX6898" fmla="*/ 5198965 w 9164601"/>
                <a:gd name="connsiteY6898" fmla="*/ 811024 h 2318589"/>
                <a:gd name="connsiteX6899" fmla="*/ 5202626 w 9164601"/>
                <a:gd name="connsiteY6899" fmla="*/ 811024 h 2318589"/>
                <a:gd name="connsiteX6900" fmla="*/ 5205068 w 9164601"/>
                <a:gd name="connsiteY6900" fmla="*/ 808583 h 2318589"/>
                <a:gd name="connsiteX6901" fmla="*/ 5206288 w 9164601"/>
                <a:gd name="connsiteY6901" fmla="*/ 806141 h 2318589"/>
                <a:gd name="connsiteX6902" fmla="*/ 5200185 w 9164601"/>
                <a:gd name="connsiteY6902" fmla="*/ 804921 h 2318589"/>
                <a:gd name="connsiteX6903" fmla="*/ 5194081 w 9164601"/>
                <a:gd name="connsiteY6903" fmla="*/ 804921 h 2318589"/>
                <a:gd name="connsiteX6904" fmla="*/ 5191640 w 9164601"/>
                <a:gd name="connsiteY6904" fmla="*/ 806141 h 2318589"/>
                <a:gd name="connsiteX6905" fmla="*/ 5189199 w 9164601"/>
                <a:gd name="connsiteY6905" fmla="*/ 807362 h 2318589"/>
                <a:gd name="connsiteX6906" fmla="*/ 5186758 w 9164601"/>
                <a:gd name="connsiteY6906" fmla="*/ 807362 h 2318589"/>
                <a:gd name="connsiteX6907" fmla="*/ 5183095 w 9164601"/>
                <a:gd name="connsiteY6907" fmla="*/ 808583 h 2318589"/>
                <a:gd name="connsiteX6908" fmla="*/ 5179433 w 9164601"/>
                <a:gd name="connsiteY6908" fmla="*/ 809804 h 2318589"/>
                <a:gd name="connsiteX6909" fmla="*/ 5176992 w 9164601"/>
                <a:gd name="connsiteY6909" fmla="*/ 808583 h 2318589"/>
                <a:gd name="connsiteX6910" fmla="*/ 5173330 w 9164601"/>
                <a:gd name="connsiteY6910" fmla="*/ 811024 h 2318589"/>
                <a:gd name="connsiteX6911" fmla="*/ 5172109 w 9164601"/>
                <a:gd name="connsiteY6911" fmla="*/ 808583 h 2318589"/>
                <a:gd name="connsiteX6912" fmla="*/ 5167226 w 9164601"/>
                <a:gd name="connsiteY6912" fmla="*/ 809804 h 2318589"/>
                <a:gd name="connsiteX6913" fmla="*/ 5163564 w 9164601"/>
                <a:gd name="connsiteY6913" fmla="*/ 808583 h 2318589"/>
                <a:gd name="connsiteX6914" fmla="*/ 5159902 w 9164601"/>
                <a:gd name="connsiteY6914" fmla="*/ 807362 h 2318589"/>
                <a:gd name="connsiteX6915" fmla="*/ 5157460 w 9164601"/>
                <a:gd name="connsiteY6915" fmla="*/ 808583 h 2318589"/>
                <a:gd name="connsiteX6916" fmla="*/ 5155019 w 9164601"/>
                <a:gd name="connsiteY6916" fmla="*/ 809804 h 2318589"/>
                <a:gd name="connsiteX6917" fmla="*/ 5147695 w 9164601"/>
                <a:gd name="connsiteY6917" fmla="*/ 809804 h 2318589"/>
                <a:gd name="connsiteX6918" fmla="*/ 5140371 w 9164601"/>
                <a:gd name="connsiteY6918" fmla="*/ 811024 h 2318589"/>
                <a:gd name="connsiteX6919" fmla="*/ 5136709 w 9164601"/>
                <a:gd name="connsiteY6919" fmla="*/ 809804 h 2318589"/>
                <a:gd name="connsiteX6920" fmla="*/ 5133046 w 9164601"/>
                <a:gd name="connsiteY6920" fmla="*/ 808583 h 2318589"/>
                <a:gd name="connsiteX6921" fmla="*/ 5131826 w 9164601"/>
                <a:gd name="connsiteY6921" fmla="*/ 809804 h 2318589"/>
                <a:gd name="connsiteX6922" fmla="*/ 5128164 w 9164601"/>
                <a:gd name="connsiteY6922" fmla="*/ 807362 h 2318589"/>
                <a:gd name="connsiteX6923" fmla="*/ 5128164 w 9164601"/>
                <a:gd name="connsiteY6923" fmla="*/ 806141 h 2318589"/>
                <a:gd name="connsiteX6924" fmla="*/ 5129384 w 9164601"/>
                <a:gd name="connsiteY6924" fmla="*/ 806141 h 2318589"/>
                <a:gd name="connsiteX6925" fmla="*/ 5140371 w 9164601"/>
                <a:gd name="connsiteY6925" fmla="*/ 800038 h 2318589"/>
                <a:gd name="connsiteX6926" fmla="*/ 5146474 w 9164601"/>
                <a:gd name="connsiteY6926" fmla="*/ 797597 h 2318589"/>
                <a:gd name="connsiteX6927" fmla="*/ 5155019 w 9164601"/>
                <a:gd name="connsiteY6927" fmla="*/ 793934 h 2318589"/>
                <a:gd name="connsiteX6928" fmla="*/ 5163564 w 9164601"/>
                <a:gd name="connsiteY6928" fmla="*/ 793934 h 2318589"/>
                <a:gd name="connsiteX6929" fmla="*/ 5170888 w 9164601"/>
                <a:gd name="connsiteY6929" fmla="*/ 786610 h 2318589"/>
                <a:gd name="connsiteX6930" fmla="*/ 5175771 w 9164601"/>
                <a:gd name="connsiteY6930" fmla="*/ 782948 h 2318589"/>
                <a:gd name="connsiteX6931" fmla="*/ 5183095 w 9164601"/>
                <a:gd name="connsiteY6931" fmla="*/ 779286 h 2318589"/>
                <a:gd name="connsiteX6932" fmla="*/ 5190419 w 9164601"/>
                <a:gd name="connsiteY6932" fmla="*/ 776844 h 2318589"/>
                <a:gd name="connsiteX6933" fmla="*/ 5194081 w 9164601"/>
                <a:gd name="connsiteY6933" fmla="*/ 776844 h 2318589"/>
                <a:gd name="connsiteX6934" fmla="*/ 5196523 w 9164601"/>
                <a:gd name="connsiteY6934" fmla="*/ 775624 h 2318589"/>
                <a:gd name="connsiteX6935" fmla="*/ 5197744 w 9164601"/>
                <a:gd name="connsiteY6935" fmla="*/ 773183 h 2318589"/>
                <a:gd name="connsiteX6936" fmla="*/ 5192861 w 9164601"/>
                <a:gd name="connsiteY6936" fmla="*/ 771962 h 2318589"/>
                <a:gd name="connsiteX6937" fmla="*/ 5187978 w 9164601"/>
                <a:gd name="connsiteY6937" fmla="*/ 771962 h 2318589"/>
                <a:gd name="connsiteX6938" fmla="*/ 5185537 w 9164601"/>
                <a:gd name="connsiteY6938" fmla="*/ 773183 h 2318589"/>
                <a:gd name="connsiteX6939" fmla="*/ 5183095 w 9164601"/>
                <a:gd name="connsiteY6939" fmla="*/ 774403 h 2318589"/>
                <a:gd name="connsiteX6940" fmla="*/ 5180654 w 9164601"/>
                <a:gd name="connsiteY6940" fmla="*/ 774403 h 2318589"/>
                <a:gd name="connsiteX6941" fmla="*/ 5178212 w 9164601"/>
                <a:gd name="connsiteY6941" fmla="*/ 775624 h 2318589"/>
                <a:gd name="connsiteX6942" fmla="*/ 5175771 w 9164601"/>
                <a:gd name="connsiteY6942" fmla="*/ 776844 h 2318589"/>
                <a:gd name="connsiteX6943" fmla="*/ 5173330 w 9164601"/>
                <a:gd name="connsiteY6943" fmla="*/ 775624 h 2318589"/>
                <a:gd name="connsiteX6944" fmla="*/ 5169667 w 9164601"/>
                <a:gd name="connsiteY6944" fmla="*/ 778065 h 2318589"/>
                <a:gd name="connsiteX6945" fmla="*/ 5168447 w 9164601"/>
                <a:gd name="connsiteY6945" fmla="*/ 776844 h 2318589"/>
                <a:gd name="connsiteX6946" fmla="*/ 5169667 w 9164601"/>
                <a:gd name="connsiteY6946" fmla="*/ 774403 h 2318589"/>
                <a:gd name="connsiteX6947" fmla="*/ 5174551 w 9164601"/>
                <a:gd name="connsiteY6947" fmla="*/ 769520 h 2318589"/>
                <a:gd name="connsiteX6948" fmla="*/ 5178212 w 9164601"/>
                <a:gd name="connsiteY6948" fmla="*/ 767079 h 2318589"/>
                <a:gd name="connsiteX6949" fmla="*/ 5181874 w 9164601"/>
                <a:gd name="connsiteY6949" fmla="*/ 764637 h 2318589"/>
                <a:gd name="connsiteX6950" fmla="*/ 5187978 w 9164601"/>
                <a:gd name="connsiteY6950" fmla="*/ 758534 h 2318589"/>
                <a:gd name="connsiteX6951" fmla="*/ 5190419 w 9164601"/>
                <a:gd name="connsiteY6951" fmla="*/ 756093 h 2318589"/>
                <a:gd name="connsiteX6952" fmla="*/ 5191640 w 9164601"/>
                <a:gd name="connsiteY6952" fmla="*/ 752430 h 2318589"/>
                <a:gd name="connsiteX6953" fmla="*/ 5191640 w 9164601"/>
                <a:gd name="connsiteY6953" fmla="*/ 749989 h 2318589"/>
                <a:gd name="connsiteX6954" fmla="*/ 5186758 w 9164601"/>
                <a:gd name="connsiteY6954" fmla="*/ 753651 h 2318589"/>
                <a:gd name="connsiteX6955" fmla="*/ 5181874 w 9164601"/>
                <a:gd name="connsiteY6955" fmla="*/ 756093 h 2318589"/>
                <a:gd name="connsiteX6956" fmla="*/ 5180654 w 9164601"/>
                <a:gd name="connsiteY6956" fmla="*/ 758534 h 2318589"/>
                <a:gd name="connsiteX6957" fmla="*/ 5178212 w 9164601"/>
                <a:gd name="connsiteY6957" fmla="*/ 759755 h 2318589"/>
                <a:gd name="connsiteX6958" fmla="*/ 5175771 w 9164601"/>
                <a:gd name="connsiteY6958" fmla="*/ 759755 h 2318589"/>
                <a:gd name="connsiteX6959" fmla="*/ 5173330 w 9164601"/>
                <a:gd name="connsiteY6959" fmla="*/ 760976 h 2318589"/>
                <a:gd name="connsiteX6960" fmla="*/ 5170888 w 9164601"/>
                <a:gd name="connsiteY6960" fmla="*/ 762196 h 2318589"/>
                <a:gd name="connsiteX6961" fmla="*/ 5168447 w 9164601"/>
                <a:gd name="connsiteY6961" fmla="*/ 762196 h 2318589"/>
                <a:gd name="connsiteX6962" fmla="*/ 5166005 w 9164601"/>
                <a:gd name="connsiteY6962" fmla="*/ 765858 h 2318589"/>
                <a:gd name="connsiteX6963" fmla="*/ 5164785 w 9164601"/>
                <a:gd name="connsiteY6963" fmla="*/ 764637 h 2318589"/>
                <a:gd name="connsiteX6964" fmla="*/ 5161123 w 9164601"/>
                <a:gd name="connsiteY6964" fmla="*/ 767079 h 2318589"/>
                <a:gd name="connsiteX6965" fmla="*/ 5157460 w 9164601"/>
                <a:gd name="connsiteY6965" fmla="*/ 767079 h 2318589"/>
                <a:gd name="connsiteX6966" fmla="*/ 5157460 w 9164601"/>
                <a:gd name="connsiteY6966" fmla="*/ 767079 h 2318589"/>
                <a:gd name="connsiteX6967" fmla="*/ 5158681 w 9164601"/>
                <a:gd name="connsiteY6967" fmla="*/ 767079 h 2318589"/>
                <a:gd name="connsiteX6968" fmla="*/ 5163564 w 9164601"/>
                <a:gd name="connsiteY6968" fmla="*/ 758534 h 2318589"/>
                <a:gd name="connsiteX6969" fmla="*/ 5167226 w 9164601"/>
                <a:gd name="connsiteY6969" fmla="*/ 753651 h 2318589"/>
                <a:gd name="connsiteX6970" fmla="*/ 5174551 w 9164601"/>
                <a:gd name="connsiteY6970" fmla="*/ 748769 h 2318589"/>
                <a:gd name="connsiteX6971" fmla="*/ 5180654 w 9164601"/>
                <a:gd name="connsiteY6971" fmla="*/ 745106 h 2318589"/>
                <a:gd name="connsiteX6972" fmla="*/ 5183095 w 9164601"/>
                <a:gd name="connsiteY6972" fmla="*/ 743886 h 2318589"/>
                <a:gd name="connsiteX6973" fmla="*/ 5184316 w 9164601"/>
                <a:gd name="connsiteY6973" fmla="*/ 741444 h 2318589"/>
                <a:gd name="connsiteX6974" fmla="*/ 5184316 w 9164601"/>
                <a:gd name="connsiteY6974" fmla="*/ 739003 h 2318589"/>
                <a:gd name="connsiteX6975" fmla="*/ 5179433 w 9164601"/>
                <a:gd name="connsiteY6975" fmla="*/ 740223 h 2318589"/>
                <a:gd name="connsiteX6976" fmla="*/ 5174551 w 9164601"/>
                <a:gd name="connsiteY6976" fmla="*/ 741444 h 2318589"/>
                <a:gd name="connsiteX6977" fmla="*/ 5173330 w 9164601"/>
                <a:gd name="connsiteY6977" fmla="*/ 742665 h 2318589"/>
                <a:gd name="connsiteX6978" fmla="*/ 5170888 w 9164601"/>
                <a:gd name="connsiteY6978" fmla="*/ 743886 h 2318589"/>
                <a:gd name="connsiteX6979" fmla="*/ 5168447 w 9164601"/>
                <a:gd name="connsiteY6979" fmla="*/ 743886 h 2318589"/>
                <a:gd name="connsiteX6980" fmla="*/ 5166005 w 9164601"/>
                <a:gd name="connsiteY6980" fmla="*/ 745106 h 2318589"/>
                <a:gd name="connsiteX6981" fmla="*/ 5163564 w 9164601"/>
                <a:gd name="connsiteY6981" fmla="*/ 746327 h 2318589"/>
                <a:gd name="connsiteX6982" fmla="*/ 5161123 w 9164601"/>
                <a:gd name="connsiteY6982" fmla="*/ 746327 h 2318589"/>
                <a:gd name="connsiteX6983" fmla="*/ 5158681 w 9164601"/>
                <a:gd name="connsiteY6983" fmla="*/ 749989 h 2318589"/>
                <a:gd name="connsiteX6984" fmla="*/ 5157460 w 9164601"/>
                <a:gd name="connsiteY6984" fmla="*/ 748769 h 2318589"/>
                <a:gd name="connsiteX6985" fmla="*/ 5158681 w 9164601"/>
                <a:gd name="connsiteY6985" fmla="*/ 746327 h 2318589"/>
                <a:gd name="connsiteX6986" fmla="*/ 5162344 w 9164601"/>
                <a:gd name="connsiteY6986" fmla="*/ 742665 h 2318589"/>
                <a:gd name="connsiteX6987" fmla="*/ 5166005 w 9164601"/>
                <a:gd name="connsiteY6987" fmla="*/ 740223 h 2318589"/>
                <a:gd name="connsiteX6988" fmla="*/ 5169667 w 9164601"/>
                <a:gd name="connsiteY6988" fmla="*/ 737782 h 2318589"/>
                <a:gd name="connsiteX6989" fmla="*/ 5173330 w 9164601"/>
                <a:gd name="connsiteY6989" fmla="*/ 734120 h 2318589"/>
                <a:gd name="connsiteX6990" fmla="*/ 5175771 w 9164601"/>
                <a:gd name="connsiteY6990" fmla="*/ 732899 h 2318589"/>
                <a:gd name="connsiteX6991" fmla="*/ 5178212 w 9164601"/>
                <a:gd name="connsiteY6991" fmla="*/ 730458 h 2318589"/>
                <a:gd name="connsiteX6992" fmla="*/ 5179433 w 9164601"/>
                <a:gd name="connsiteY6992" fmla="*/ 726796 h 2318589"/>
                <a:gd name="connsiteX6993" fmla="*/ 5178212 w 9164601"/>
                <a:gd name="connsiteY6993" fmla="*/ 724355 h 2318589"/>
                <a:gd name="connsiteX6994" fmla="*/ 5174551 w 9164601"/>
                <a:gd name="connsiteY6994" fmla="*/ 728016 h 2318589"/>
                <a:gd name="connsiteX6995" fmla="*/ 5170888 w 9164601"/>
                <a:gd name="connsiteY6995" fmla="*/ 730458 h 2318589"/>
                <a:gd name="connsiteX6996" fmla="*/ 5169667 w 9164601"/>
                <a:gd name="connsiteY6996" fmla="*/ 731679 h 2318589"/>
                <a:gd name="connsiteX6997" fmla="*/ 5168447 w 9164601"/>
                <a:gd name="connsiteY6997" fmla="*/ 732899 h 2318589"/>
                <a:gd name="connsiteX6998" fmla="*/ 5166005 w 9164601"/>
                <a:gd name="connsiteY6998" fmla="*/ 732899 h 2318589"/>
                <a:gd name="connsiteX6999" fmla="*/ 5163564 w 9164601"/>
                <a:gd name="connsiteY6999" fmla="*/ 734120 h 2318589"/>
                <a:gd name="connsiteX7000" fmla="*/ 5161123 w 9164601"/>
                <a:gd name="connsiteY7000" fmla="*/ 735341 h 2318589"/>
                <a:gd name="connsiteX7001" fmla="*/ 5159902 w 9164601"/>
                <a:gd name="connsiteY7001" fmla="*/ 734120 h 2318589"/>
                <a:gd name="connsiteX7002" fmla="*/ 5157460 w 9164601"/>
                <a:gd name="connsiteY7002" fmla="*/ 736562 h 2318589"/>
                <a:gd name="connsiteX7003" fmla="*/ 5156240 w 9164601"/>
                <a:gd name="connsiteY7003" fmla="*/ 735341 h 2318589"/>
                <a:gd name="connsiteX7004" fmla="*/ 5152578 w 9164601"/>
                <a:gd name="connsiteY7004" fmla="*/ 736562 h 2318589"/>
                <a:gd name="connsiteX7005" fmla="*/ 5150137 w 9164601"/>
                <a:gd name="connsiteY7005" fmla="*/ 736562 h 2318589"/>
                <a:gd name="connsiteX7006" fmla="*/ 5147695 w 9164601"/>
                <a:gd name="connsiteY7006" fmla="*/ 736562 h 2318589"/>
                <a:gd name="connsiteX7007" fmla="*/ 5146474 w 9164601"/>
                <a:gd name="connsiteY7007" fmla="*/ 737782 h 2318589"/>
                <a:gd name="connsiteX7008" fmla="*/ 5145253 w 9164601"/>
                <a:gd name="connsiteY7008" fmla="*/ 739003 h 2318589"/>
                <a:gd name="connsiteX7009" fmla="*/ 5139150 w 9164601"/>
                <a:gd name="connsiteY7009" fmla="*/ 740223 h 2318589"/>
                <a:gd name="connsiteX7010" fmla="*/ 5134267 w 9164601"/>
                <a:gd name="connsiteY7010" fmla="*/ 742665 h 2318589"/>
                <a:gd name="connsiteX7011" fmla="*/ 5130605 w 9164601"/>
                <a:gd name="connsiteY7011" fmla="*/ 742665 h 2318589"/>
                <a:gd name="connsiteX7012" fmla="*/ 5129384 w 9164601"/>
                <a:gd name="connsiteY7012" fmla="*/ 741444 h 2318589"/>
                <a:gd name="connsiteX7013" fmla="*/ 5136709 w 9164601"/>
                <a:gd name="connsiteY7013" fmla="*/ 735341 h 2318589"/>
                <a:gd name="connsiteX7014" fmla="*/ 5142812 w 9164601"/>
                <a:gd name="connsiteY7014" fmla="*/ 731679 h 2318589"/>
                <a:gd name="connsiteX7015" fmla="*/ 5151357 w 9164601"/>
                <a:gd name="connsiteY7015" fmla="*/ 726796 h 2318589"/>
                <a:gd name="connsiteX7016" fmla="*/ 5159902 w 9164601"/>
                <a:gd name="connsiteY7016" fmla="*/ 724355 h 2318589"/>
                <a:gd name="connsiteX7017" fmla="*/ 5166005 w 9164601"/>
                <a:gd name="connsiteY7017" fmla="*/ 714589 h 2318589"/>
                <a:gd name="connsiteX7018" fmla="*/ 5169667 w 9164601"/>
                <a:gd name="connsiteY7018" fmla="*/ 709706 h 2318589"/>
                <a:gd name="connsiteX7019" fmla="*/ 5173330 w 9164601"/>
                <a:gd name="connsiteY7019" fmla="*/ 706044 h 2318589"/>
                <a:gd name="connsiteX7020" fmla="*/ 5176992 w 9164601"/>
                <a:gd name="connsiteY7020" fmla="*/ 702382 h 2318589"/>
                <a:gd name="connsiteX7021" fmla="*/ 5178212 w 9164601"/>
                <a:gd name="connsiteY7021" fmla="*/ 698720 h 2318589"/>
                <a:gd name="connsiteX7022" fmla="*/ 5178212 w 9164601"/>
                <a:gd name="connsiteY7022" fmla="*/ 698720 h 2318589"/>
                <a:gd name="connsiteX7023" fmla="*/ 5180654 w 9164601"/>
                <a:gd name="connsiteY7023" fmla="*/ 697499 h 2318589"/>
                <a:gd name="connsiteX7024" fmla="*/ 5181874 w 9164601"/>
                <a:gd name="connsiteY7024" fmla="*/ 695058 h 2318589"/>
                <a:gd name="connsiteX7025" fmla="*/ 5180654 w 9164601"/>
                <a:gd name="connsiteY7025" fmla="*/ 695058 h 2318589"/>
                <a:gd name="connsiteX7026" fmla="*/ 5183095 w 9164601"/>
                <a:gd name="connsiteY7026" fmla="*/ 692616 h 2318589"/>
                <a:gd name="connsiteX7027" fmla="*/ 5184316 w 9164601"/>
                <a:gd name="connsiteY7027" fmla="*/ 687733 h 2318589"/>
                <a:gd name="connsiteX7028" fmla="*/ 5184316 w 9164601"/>
                <a:gd name="connsiteY7028" fmla="*/ 682851 h 2318589"/>
                <a:gd name="connsiteX7029" fmla="*/ 5181874 w 9164601"/>
                <a:gd name="connsiteY7029" fmla="*/ 680409 h 2318589"/>
                <a:gd name="connsiteX7030" fmla="*/ 5181874 w 9164601"/>
                <a:gd name="connsiteY7030" fmla="*/ 685292 h 2318589"/>
                <a:gd name="connsiteX7031" fmla="*/ 5179433 w 9164601"/>
                <a:gd name="connsiteY7031" fmla="*/ 686513 h 2318589"/>
                <a:gd name="connsiteX7032" fmla="*/ 5175771 w 9164601"/>
                <a:gd name="connsiteY7032" fmla="*/ 691395 h 2318589"/>
                <a:gd name="connsiteX7033" fmla="*/ 5175771 w 9164601"/>
                <a:gd name="connsiteY7033" fmla="*/ 691395 h 2318589"/>
                <a:gd name="connsiteX7034" fmla="*/ 5173330 w 9164601"/>
                <a:gd name="connsiteY7034" fmla="*/ 691395 h 2318589"/>
                <a:gd name="connsiteX7035" fmla="*/ 5172109 w 9164601"/>
                <a:gd name="connsiteY7035" fmla="*/ 692616 h 2318589"/>
                <a:gd name="connsiteX7036" fmla="*/ 5169667 w 9164601"/>
                <a:gd name="connsiteY7036" fmla="*/ 693837 h 2318589"/>
                <a:gd name="connsiteX7037" fmla="*/ 5167226 w 9164601"/>
                <a:gd name="connsiteY7037" fmla="*/ 693837 h 2318589"/>
                <a:gd name="connsiteX7038" fmla="*/ 5164785 w 9164601"/>
                <a:gd name="connsiteY7038" fmla="*/ 695058 h 2318589"/>
                <a:gd name="connsiteX7039" fmla="*/ 5162344 w 9164601"/>
                <a:gd name="connsiteY7039" fmla="*/ 696278 h 2318589"/>
                <a:gd name="connsiteX7040" fmla="*/ 5159902 w 9164601"/>
                <a:gd name="connsiteY7040" fmla="*/ 696278 h 2318589"/>
                <a:gd name="connsiteX7041" fmla="*/ 5157460 w 9164601"/>
                <a:gd name="connsiteY7041" fmla="*/ 699941 h 2318589"/>
                <a:gd name="connsiteX7042" fmla="*/ 5156240 w 9164601"/>
                <a:gd name="connsiteY7042" fmla="*/ 698720 h 2318589"/>
                <a:gd name="connsiteX7043" fmla="*/ 5152578 w 9164601"/>
                <a:gd name="connsiteY7043" fmla="*/ 701161 h 2318589"/>
                <a:gd name="connsiteX7044" fmla="*/ 5150137 w 9164601"/>
                <a:gd name="connsiteY7044" fmla="*/ 701161 h 2318589"/>
                <a:gd name="connsiteX7045" fmla="*/ 5147695 w 9164601"/>
                <a:gd name="connsiteY7045" fmla="*/ 701161 h 2318589"/>
                <a:gd name="connsiteX7046" fmla="*/ 5146474 w 9164601"/>
                <a:gd name="connsiteY7046" fmla="*/ 702382 h 2318589"/>
                <a:gd name="connsiteX7047" fmla="*/ 5145253 w 9164601"/>
                <a:gd name="connsiteY7047" fmla="*/ 703602 h 2318589"/>
                <a:gd name="connsiteX7048" fmla="*/ 5140371 w 9164601"/>
                <a:gd name="connsiteY7048" fmla="*/ 704823 h 2318589"/>
                <a:gd name="connsiteX7049" fmla="*/ 5135488 w 9164601"/>
                <a:gd name="connsiteY7049" fmla="*/ 706044 h 2318589"/>
                <a:gd name="connsiteX7050" fmla="*/ 5133046 w 9164601"/>
                <a:gd name="connsiteY7050" fmla="*/ 704823 h 2318589"/>
                <a:gd name="connsiteX7051" fmla="*/ 5131826 w 9164601"/>
                <a:gd name="connsiteY7051" fmla="*/ 702382 h 2318589"/>
                <a:gd name="connsiteX7052" fmla="*/ 5136709 w 9164601"/>
                <a:gd name="connsiteY7052" fmla="*/ 697499 h 2318589"/>
                <a:gd name="connsiteX7053" fmla="*/ 5141591 w 9164601"/>
                <a:gd name="connsiteY7053" fmla="*/ 695058 h 2318589"/>
                <a:gd name="connsiteX7054" fmla="*/ 5148916 w 9164601"/>
                <a:gd name="connsiteY7054" fmla="*/ 691395 h 2318589"/>
                <a:gd name="connsiteX7055" fmla="*/ 5156240 w 9164601"/>
                <a:gd name="connsiteY7055" fmla="*/ 690175 h 2318589"/>
                <a:gd name="connsiteX7056" fmla="*/ 5161123 w 9164601"/>
                <a:gd name="connsiteY7056" fmla="*/ 681630 h 2318589"/>
                <a:gd name="connsiteX7057" fmla="*/ 5164785 w 9164601"/>
                <a:gd name="connsiteY7057" fmla="*/ 676747 h 2318589"/>
                <a:gd name="connsiteX7058" fmla="*/ 5170888 w 9164601"/>
                <a:gd name="connsiteY7058" fmla="*/ 671864 h 2318589"/>
                <a:gd name="connsiteX7059" fmla="*/ 5176992 w 9164601"/>
                <a:gd name="connsiteY7059" fmla="*/ 668202 h 2318589"/>
                <a:gd name="connsiteX7060" fmla="*/ 5179433 w 9164601"/>
                <a:gd name="connsiteY7060" fmla="*/ 666981 h 2318589"/>
                <a:gd name="connsiteX7061" fmla="*/ 5180654 w 9164601"/>
                <a:gd name="connsiteY7061" fmla="*/ 664540 h 2318589"/>
                <a:gd name="connsiteX7062" fmla="*/ 5180654 w 9164601"/>
                <a:gd name="connsiteY7062" fmla="*/ 662099 h 2318589"/>
                <a:gd name="connsiteX7063" fmla="*/ 5175771 w 9164601"/>
                <a:gd name="connsiteY7063" fmla="*/ 663319 h 2318589"/>
                <a:gd name="connsiteX7064" fmla="*/ 5170888 w 9164601"/>
                <a:gd name="connsiteY7064" fmla="*/ 664540 h 2318589"/>
                <a:gd name="connsiteX7065" fmla="*/ 5169667 w 9164601"/>
                <a:gd name="connsiteY7065" fmla="*/ 665761 h 2318589"/>
                <a:gd name="connsiteX7066" fmla="*/ 5167226 w 9164601"/>
                <a:gd name="connsiteY7066" fmla="*/ 666981 h 2318589"/>
                <a:gd name="connsiteX7067" fmla="*/ 5164785 w 9164601"/>
                <a:gd name="connsiteY7067" fmla="*/ 666981 h 2318589"/>
                <a:gd name="connsiteX7068" fmla="*/ 5162344 w 9164601"/>
                <a:gd name="connsiteY7068" fmla="*/ 668202 h 2318589"/>
                <a:gd name="connsiteX7069" fmla="*/ 5159902 w 9164601"/>
                <a:gd name="connsiteY7069" fmla="*/ 669423 h 2318589"/>
                <a:gd name="connsiteX7070" fmla="*/ 5157460 w 9164601"/>
                <a:gd name="connsiteY7070" fmla="*/ 669423 h 2318589"/>
                <a:gd name="connsiteX7071" fmla="*/ 5155019 w 9164601"/>
                <a:gd name="connsiteY7071" fmla="*/ 673085 h 2318589"/>
                <a:gd name="connsiteX7072" fmla="*/ 5153798 w 9164601"/>
                <a:gd name="connsiteY7072" fmla="*/ 671864 h 2318589"/>
                <a:gd name="connsiteX7073" fmla="*/ 5150137 w 9164601"/>
                <a:gd name="connsiteY7073" fmla="*/ 674306 h 2318589"/>
                <a:gd name="connsiteX7074" fmla="*/ 5147695 w 9164601"/>
                <a:gd name="connsiteY7074" fmla="*/ 674306 h 2318589"/>
                <a:gd name="connsiteX7075" fmla="*/ 5145253 w 9164601"/>
                <a:gd name="connsiteY7075" fmla="*/ 674306 h 2318589"/>
                <a:gd name="connsiteX7076" fmla="*/ 5144033 w 9164601"/>
                <a:gd name="connsiteY7076" fmla="*/ 676747 h 2318589"/>
                <a:gd name="connsiteX7077" fmla="*/ 5142812 w 9164601"/>
                <a:gd name="connsiteY7077" fmla="*/ 677968 h 2318589"/>
                <a:gd name="connsiteX7078" fmla="*/ 5137930 w 9164601"/>
                <a:gd name="connsiteY7078" fmla="*/ 680409 h 2318589"/>
                <a:gd name="connsiteX7079" fmla="*/ 5133046 w 9164601"/>
                <a:gd name="connsiteY7079" fmla="*/ 682851 h 2318589"/>
                <a:gd name="connsiteX7080" fmla="*/ 5129384 w 9164601"/>
                <a:gd name="connsiteY7080" fmla="*/ 682851 h 2318589"/>
                <a:gd name="connsiteX7081" fmla="*/ 5129384 w 9164601"/>
                <a:gd name="connsiteY7081" fmla="*/ 682851 h 2318589"/>
                <a:gd name="connsiteX7082" fmla="*/ 5133046 w 9164601"/>
                <a:gd name="connsiteY7082" fmla="*/ 679188 h 2318589"/>
                <a:gd name="connsiteX7083" fmla="*/ 5137930 w 9164601"/>
                <a:gd name="connsiteY7083" fmla="*/ 675526 h 2318589"/>
                <a:gd name="connsiteX7084" fmla="*/ 5145253 w 9164601"/>
                <a:gd name="connsiteY7084" fmla="*/ 670644 h 2318589"/>
                <a:gd name="connsiteX7085" fmla="*/ 5151357 w 9164601"/>
                <a:gd name="connsiteY7085" fmla="*/ 666981 h 2318589"/>
                <a:gd name="connsiteX7086" fmla="*/ 5155019 w 9164601"/>
                <a:gd name="connsiteY7086" fmla="*/ 658437 h 2318589"/>
                <a:gd name="connsiteX7087" fmla="*/ 5157460 w 9164601"/>
                <a:gd name="connsiteY7087" fmla="*/ 653554 h 2318589"/>
                <a:gd name="connsiteX7088" fmla="*/ 5162344 w 9164601"/>
                <a:gd name="connsiteY7088" fmla="*/ 647450 h 2318589"/>
                <a:gd name="connsiteX7089" fmla="*/ 5166005 w 9164601"/>
                <a:gd name="connsiteY7089" fmla="*/ 641347 h 2318589"/>
                <a:gd name="connsiteX7090" fmla="*/ 5168447 w 9164601"/>
                <a:gd name="connsiteY7090" fmla="*/ 638905 h 2318589"/>
                <a:gd name="connsiteX7091" fmla="*/ 5169667 w 9164601"/>
                <a:gd name="connsiteY7091" fmla="*/ 636464 h 2318589"/>
                <a:gd name="connsiteX7092" fmla="*/ 5169667 w 9164601"/>
                <a:gd name="connsiteY7092" fmla="*/ 634023 h 2318589"/>
                <a:gd name="connsiteX7093" fmla="*/ 5166005 w 9164601"/>
                <a:gd name="connsiteY7093" fmla="*/ 637685 h 2318589"/>
                <a:gd name="connsiteX7094" fmla="*/ 5162344 w 9164601"/>
                <a:gd name="connsiteY7094" fmla="*/ 640126 h 2318589"/>
                <a:gd name="connsiteX7095" fmla="*/ 5161123 w 9164601"/>
                <a:gd name="connsiteY7095" fmla="*/ 642567 h 2318589"/>
                <a:gd name="connsiteX7096" fmla="*/ 5159902 w 9164601"/>
                <a:gd name="connsiteY7096" fmla="*/ 645009 h 2318589"/>
                <a:gd name="connsiteX7097" fmla="*/ 5158681 w 9164601"/>
                <a:gd name="connsiteY7097" fmla="*/ 646230 h 2318589"/>
                <a:gd name="connsiteX7098" fmla="*/ 5157460 w 9164601"/>
                <a:gd name="connsiteY7098" fmla="*/ 648671 h 2318589"/>
                <a:gd name="connsiteX7099" fmla="*/ 5156240 w 9164601"/>
                <a:gd name="connsiteY7099" fmla="*/ 651112 h 2318589"/>
                <a:gd name="connsiteX7100" fmla="*/ 5155019 w 9164601"/>
                <a:gd name="connsiteY7100" fmla="*/ 651112 h 2318589"/>
                <a:gd name="connsiteX7101" fmla="*/ 5153798 w 9164601"/>
                <a:gd name="connsiteY7101" fmla="*/ 654774 h 2318589"/>
                <a:gd name="connsiteX7102" fmla="*/ 5152578 w 9164601"/>
                <a:gd name="connsiteY7102" fmla="*/ 653554 h 2318589"/>
                <a:gd name="connsiteX7103" fmla="*/ 5150137 w 9164601"/>
                <a:gd name="connsiteY7103" fmla="*/ 655995 h 2318589"/>
                <a:gd name="connsiteX7104" fmla="*/ 5147695 w 9164601"/>
                <a:gd name="connsiteY7104" fmla="*/ 655995 h 2318589"/>
                <a:gd name="connsiteX7105" fmla="*/ 5145253 w 9164601"/>
                <a:gd name="connsiteY7105" fmla="*/ 655995 h 2318589"/>
                <a:gd name="connsiteX7106" fmla="*/ 5144033 w 9164601"/>
                <a:gd name="connsiteY7106" fmla="*/ 658437 h 2318589"/>
                <a:gd name="connsiteX7107" fmla="*/ 5142812 w 9164601"/>
                <a:gd name="connsiteY7107" fmla="*/ 660878 h 2318589"/>
                <a:gd name="connsiteX7108" fmla="*/ 5137930 w 9164601"/>
                <a:gd name="connsiteY7108" fmla="*/ 663319 h 2318589"/>
                <a:gd name="connsiteX7109" fmla="*/ 5135488 w 9164601"/>
                <a:gd name="connsiteY7109" fmla="*/ 666981 h 2318589"/>
                <a:gd name="connsiteX7110" fmla="*/ 5133046 w 9164601"/>
                <a:gd name="connsiteY7110" fmla="*/ 666981 h 2318589"/>
                <a:gd name="connsiteX7111" fmla="*/ 5130605 w 9164601"/>
                <a:gd name="connsiteY7111" fmla="*/ 666981 h 2318589"/>
                <a:gd name="connsiteX7112" fmla="*/ 5129384 w 9164601"/>
                <a:gd name="connsiteY7112" fmla="*/ 665761 h 2318589"/>
                <a:gd name="connsiteX7113" fmla="*/ 5130605 w 9164601"/>
                <a:gd name="connsiteY7113" fmla="*/ 663319 h 2318589"/>
                <a:gd name="connsiteX7114" fmla="*/ 5134267 w 9164601"/>
                <a:gd name="connsiteY7114" fmla="*/ 659657 h 2318589"/>
                <a:gd name="connsiteX7115" fmla="*/ 5137930 w 9164601"/>
                <a:gd name="connsiteY7115" fmla="*/ 653554 h 2318589"/>
                <a:gd name="connsiteX7116" fmla="*/ 5142812 w 9164601"/>
                <a:gd name="connsiteY7116" fmla="*/ 648671 h 2318589"/>
                <a:gd name="connsiteX7117" fmla="*/ 5144033 w 9164601"/>
                <a:gd name="connsiteY7117" fmla="*/ 641347 h 2318589"/>
                <a:gd name="connsiteX7118" fmla="*/ 5145253 w 9164601"/>
                <a:gd name="connsiteY7118" fmla="*/ 636464 h 2318589"/>
                <a:gd name="connsiteX7119" fmla="*/ 5147695 w 9164601"/>
                <a:gd name="connsiteY7119" fmla="*/ 630360 h 2318589"/>
                <a:gd name="connsiteX7120" fmla="*/ 5150137 w 9164601"/>
                <a:gd name="connsiteY7120" fmla="*/ 625478 h 2318589"/>
                <a:gd name="connsiteX7121" fmla="*/ 5151357 w 9164601"/>
                <a:gd name="connsiteY7121" fmla="*/ 623036 h 2318589"/>
                <a:gd name="connsiteX7122" fmla="*/ 5151357 w 9164601"/>
                <a:gd name="connsiteY7122" fmla="*/ 620595 h 2318589"/>
                <a:gd name="connsiteX7123" fmla="*/ 5151357 w 9164601"/>
                <a:gd name="connsiteY7123" fmla="*/ 619374 h 2318589"/>
                <a:gd name="connsiteX7124" fmla="*/ 5148916 w 9164601"/>
                <a:gd name="connsiteY7124" fmla="*/ 621816 h 2318589"/>
                <a:gd name="connsiteX7125" fmla="*/ 5146474 w 9164601"/>
                <a:gd name="connsiteY7125" fmla="*/ 624257 h 2318589"/>
                <a:gd name="connsiteX7126" fmla="*/ 5146474 w 9164601"/>
                <a:gd name="connsiteY7126" fmla="*/ 625478 h 2318589"/>
                <a:gd name="connsiteX7127" fmla="*/ 5145253 w 9164601"/>
                <a:gd name="connsiteY7127" fmla="*/ 626698 h 2318589"/>
                <a:gd name="connsiteX7128" fmla="*/ 5144033 w 9164601"/>
                <a:gd name="connsiteY7128" fmla="*/ 627919 h 2318589"/>
                <a:gd name="connsiteX7129" fmla="*/ 5142812 w 9164601"/>
                <a:gd name="connsiteY7129" fmla="*/ 630360 h 2318589"/>
                <a:gd name="connsiteX7130" fmla="*/ 5141591 w 9164601"/>
                <a:gd name="connsiteY7130" fmla="*/ 632802 h 2318589"/>
                <a:gd name="connsiteX7131" fmla="*/ 5140371 w 9164601"/>
                <a:gd name="connsiteY7131" fmla="*/ 634023 h 2318589"/>
                <a:gd name="connsiteX7132" fmla="*/ 5139150 w 9164601"/>
                <a:gd name="connsiteY7132" fmla="*/ 637685 h 2318589"/>
                <a:gd name="connsiteX7133" fmla="*/ 5137930 w 9164601"/>
                <a:gd name="connsiteY7133" fmla="*/ 637685 h 2318589"/>
                <a:gd name="connsiteX7134" fmla="*/ 5136709 w 9164601"/>
                <a:gd name="connsiteY7134" fmla="*/ 640126 h 2318589"/>
                <a:gd name="connsiteX7135" fmla="*/ 5134267 w 9164601"/>
                <a:gd name="connsiteY7135" fmla="*/ 641347 h 2318589"/>
                <a:gd name="connsiteX7136" fmla="*/ 5131826 w 9164601"/>
                <a:gd name="connsiteY7136" fmla="*/ 642567 h 2318589"/>
                <a:gd name="connsiteX7137" fmla="*/ 5131826 w 9164601"/>
                <a:gd name="connsiteY7137" fmla="*/ 645009 h 2318589"/>
                <a:gd name="connsiteX7138" fmla="*/ 5131826 w 9164601"/>
                <a:gd name="connsiteY7138" fmla="*/ 646230 h 2318589"/>
                <a:gd name="connsiteX7139" fmla="*/ 5129384 w 9164601"/>
                <a:gd name="connsiteY7139" fmla="*/ 649892 h 2318589"/>
                <a:gd name="connsiteX7140" fmla="*/ 5126943 w 9164601"/>
                <a:gd name="connsiteY7140" fmla="*/ 653554 h 2318589"/>
                <a:gd name="connsiteX7141" fmla="*/ 5124502 w 9164601"/>
                <a:gd name="connsiteY7141" fmla="*/ 654774 h 2318589"/>
                <a:gd name="connsiteX7142" fmla="*/ 5123281 w 9164601"/>
                <a:gd name="connsiteY7142" fmla="*/ 654774 h 2318589"/>
                <a:gd name="connsiteX7143" fmla="*/ 5123281 w 9164601"/>
                <a:gd name="connsiteY7143" fmla="*/ 654774 h 2318589"/>
                <a:gd name="connsiteX7144" fmla="*/ 5126943 w 9164601"/>
                <a:gd name="connsiteY7144" fmla="*/ 646230 h 2318589"/>
                <a:gd name="connsiteX7145" fmla="*/ 5129384 w 9164601"/>
                <a:gd name="connsiteY7145" fmla="*/ 642567 h 2318589"/>
                <a:gd name="connsiteX7146" fmla="*/ 5131826 w 9164601"/>
                <a:gd name="connsiteY7146" fmla="*/ 636464 h 2318589"/>
                <a:gd name="connsiteX7147" fmla="*/ 5135488 w 9164601"/>
                <a:gd name="connsiteY7147" fmla="*/ 631581 h 2318589"/>
                <a:gd name="connsiteX7148" fmla="*/ 5135488 w 9164601"/>
                <a:gd name="connsiteY7148" fmla="*/ 624257 h 2318589"/>
                <a:gd name="connsiteX7149" fmla="*/ 5136709 w 9164601"/>
                <a:gd name="connsiteY7149" fmla="*/ 620595 h 2318589"/>
                <a:gd name="connsiteX7150" fmla="*/ 5139150 w 9164601"/>
                <a:gd name="connsiteY7150" fmla="*/ 615712 h 2318589"/>
                <a:gd name="connsiteX7151" fmla="*/ 5141591 w 9164601"/>
                <a:gd name="connsiteY7151" fmla="*/ 610829 h 2318589"/>
                <a:gd name="connsiteX7152" fmla="*/ 5142812 w 9164601"/>
                <a:gd name="connsiteY7152" fmla="*/ 608388 h 2318589"/>
                <a:gd name="connsiteX7153" fmla="*/ 5142812 w 9164601"/>
                <a:gd name="connsiteY7153" fmla="*/ 605946 h 2318589"/>
                <a:gd name="connsiteX7154" fmla="*/ 5141591 w 9164601"/>
                <a:gd name="connsiteY7154" fmla="*/ 604726 h 2318589"/>
                <a:gd name="connsiteX7155" fmla="*/ 5139150 w 9164601"/>
                <a:gd name="connsiteY7155" fmla="*/ 607167 h 2318589"/>
                <a:gd name="connsiteX7156" fmla="*/ 5136709 w 9164601"/>
                <a:gd name="connsiteY7156" fmla="*/ 609609 h 2318589"/>
                <a:gd name="connsiteX7157" fmla="*/ 5136709 w 9164601"/>
                <a:gd name="connsiteY7157" fmla="*/ 610829 h 2318589"/>
                <a:gd name="connsiteX7158" fmla="*/ 5135488 w 9164601"/>
                <a:gd name="connsiteY7158" fmla="*/ 612050 h 2318589"/>
                <a:gd name="connsiteX7159" fmla="*/ 5134267 w 9164601"/>
                <a:gd name="connsiteY7159" fmla="*/ 613271 h 2318589"/>
                <a:gd name="connsiteX7160" fmla="*/ 5133046 w 9164601"/>
                <a:gd name="connsiteY7160" fmla="*/ 615712 h 2318589"/>
                <a:gd name="connsiteX7161" fmla="*/ 5131826 w 9164601"/>
                <a:gd name="connsiteY7161" fmla="*/ 618153 h 2318589"/>
                <a:gd name="connsiteX7162" fmla="*/ 5130605 w 9164601"/>
                <a:gd name="connsiteY7162" fmla="*/ 619374 h 2318589"/>
                <a:gd name="connsiteX7163" fmla="*/ 5130605 w 9164601"/>
                <a:gd name="connsiteY7163" fmla="*/ 621816 h 2318589"/>
                <a:gd name="connsiteX7164" fmla="*/ 5129384 w 9164601"/>
                <a:gd name="connsiteY7164" fmla="*/ 621816 h 2318589"/>
                <a:gd name="connsiteX7165" fmla="*/ 5128164 w 9164601"/>
                <a:gd name="connsiteY7165" fmla="*/ 624257 h 2318589"/>
                <a:gd name="connsiteX7166" fmla="*/ 5126943 w 9164601"/>
                <a:gd name="connsiteY7166" fmla="*/ 625478 h 2318589"/>
                <a:gd name="connsiteX7167" fmla="*/ 5125722 w 9164601"/>
                <a:gd name="connsiteY7167" fmla="*/ 626698 h 2318589"/>
                <a:gd name="connsiteX7168" fmla="*/ 5125722 w 9164601"/>
                <a:gd name="connsiteY7168" fmla="*/ 627919 h 2318589"/>
                <a:gd name="connsiteX7169" fmla="*/ 5125722 w 9164601"/>
                <a:gd name="connsiteY7169" fmla="*/ 629140 h 2318589"/>
                <a:gd name="connsiteX7170" fmla="*/ 5123281 w 9164601"/>
                <a:gd name="connsiteY7170" fmla="*/ 632802 h 2318589"/>
                <a:gd name="connsiteX7171" fmla="*/ 5120839 w 9164601"/>
                <a:gd name="connsiteY7171" fmla="*/ 636464 h 2318589"/>
                <a:gd name="connsiteX7172" fmla="*/ 5119619 w 9164601"/>
                <a:gd name="connsiteY7172" fmla="*/ 637685 h 2318589"/>
                <a:gd name="connsiteX7173" fmla="*/ 5118398 w 9164601"/>
                <a:gd name="connsiteY7173" fmla="*/ 638905 h 2318589"/>
                <a:gd name="connsiteX7174" fmla="*/ 5118398 w 9164601"/>
                <a:gd name="connsiteY7174" fmla="*/ 640126 h 2318589"/>
                <a:gd name="connsiteX7175" fmla="*/ 5117177 w 9164601"/>
                <a:gd name="connsiteY7175" fmla="*/ 641347 h 2318589"/>
                <a:gd name="connsiteX7176" fmla="*/ 5115957 w 9164601"/>
                <a:gd name="connsiteY7176" fmla="*/ 643788 h 2318589"/>
                <a:gd name="connsiteX7177" fmla="*/ 5114736 w 9164601"/>
                <a:gd name="connsiteY7177" fmla="*/ 643788 h 2318589"/>
                <a:gd name="connsiteX7178" fmla="*/ 5114736 w 9164601"/>
                <a:gd name="connsiteY7178" fmla="*/ 645009 h 2318589"/>
                <a:gd name="connsiteX7179" fmla="*/ 5114736 w 9164601"/>
                <a:gd name="connsiteY7179" fmla="*/ 645009 h 2318589"/>
                <a:gd name="connsiteX7180" fmla="*/ 5114736 w 9164601"/>
                <a:gd name="connsiteY7180" fmla="*/ 609609 h 2318589"/>
                <a:gd name="connsiteX7181" fmla="*/ 5114736 w 9164601"/>
                <a:gd name="connsiteY7181" fmla="*/ 646230 h 2318589"/>
                <a:gd name="connsiteX7182" fmla="*/ 5113515 w 9164601"/>
                <a:gd name="connsiteY7182" fmla="*/ 646230 h 2318589"/>
                <a:gd name="connsiteX7183" fmla="*/ 5113515 w 9164601"/>
                <a:gd name="connsiteY7183" fmla="*/ 645009 h 2318589"/>
                <a:gd name="connsiteX7184" fmla="*/ 5112295 w 9164601"/>
                <a:gd name="connsiteY7184" fmla="*/ 645009 h 2318589"/>
                <a:gd name="connsiteX7185" fmla="*/ 5111074 w 9164601"/>
                <a:gd name="connsiteY7185" fmla="*/ 642567 h 2318589"/>
                <a:gd name="connsiteX7186" fmla="*/ 5109853 w 9164601"/>
                <a:gd name="connsiteY7186" fmla="*/ 641347 h 2318589"/>
                <a:gd name="connsiteX7187" fmla="*/ 5109853 w 9164601"/>
                <a:gd name="connsiteY7187" fmla="*/ 640126 h 2318589"/>
                <a:gd name="connsiteX7188" fmla="*/ 5108632 w 9164601"/>
                <a:gd name="connsiteY7188" fmla="*/ 638905 h 2318589"/>
                <a:gd name="connsiteX7189" fmla="*/ 5107412 w 9164601"/>
                <a:gd name="connsiteY7189" fmla="*/ 637685 h 2318589"/>
                <a:gd name="connsiteX7190" fmla="*/ 5104970 w 9164601"/>
                <a:gd name="connsiteY7190" fmla="*/ 634023 h 2318589"/>
                <a:gd name="connsiteX7191" fmla="*/ 5102529 w 9164601"/>
                <a:gd name="connsiteY7191" fmla="*/ 630360 h 2318589"/>
                <a:gd name="connsiteX7192" fmla="*/ 5102529 w 9164601"/>
                <a:gd name="connsiteY7192" fmla="*/ 629140 h 2318589"/>
                <a:gd name="connsiteX7193" fmla="*/ 5102529 w 9164601"/>
                <a:gd name="connsiteY7193" fmla="*/ 627919 h 2318589"/>
                <a:gd name="connsiteX7194" fmla="*/ 5101308 w 9164601"/>
                <a:gd name="connsiteY7194" fmla="*/ 626698 h 2318589"/>
                <a:gd name="connsiteX7195" fmla="*/ 5100088 w 9164601"/>
                <a:gd name="connsiteY7195" fmla="*/ 625478 h 2318589"/>
                <a:gd name="connsiteX7196" fmla="*/ 5098867 w 9164601"/>
                <a:gd name="connsiteY7196" fmla="*/ 623036 h 2318589"/>
                <a:gd name="connsiteX7197" fmla="*/ 5097646 w 9164601"/>
                <a:gd name="connsiteY7197" fmla="*/ 623036 h 2318589"/>
                <a:gd name="connsiteX7198" fmla="*/ 5097646 w 9164601"/>
                <a:gd name="connsiteY7198" fmla="*/ 620595 h 2318589"/>
                <a:gd name="connsiteX7199" fmla="*/ 5096425 w 9164601"/>
                <a:gd name="connsiteY7199" fmla="*/ 619374 h 2318589"/>
                <a:gd name="connsiteX7200" fmla="*/ 5095205 w 9164601"/>
                <a:gd name="connsiteY7200" fmla="*/ 616933 h 2318589"/>
                <a:gd name="connsiteX7201" fmla="*/ 5093984 w 9164601"/>
                <a:gd name="connsiteY7201" fmla="*/ 614491 h 2318589"/>
                <a:gd name="connsiteX7202" fmla="*/ 5092763 w 9164601"/>
                <a:gd name="connsiteY7202" fmla="*/ 613271 h 2318589"/>
                <a:gd name="connsiteX7203" fmla="*/ 5091543 w 9164601"/>
                <a:gd name="connsiteY7203" fmla="*/ 612050 h 2318589"/>
                <a:gd name="connsiteX7204" fmla="*/ 5091543 w 9164601"/>
                <a:gd name="connsiteY7204" fmla="*/ 610829 h 2318589"/>
                <a:gd name="connsiteX7205" fmla="*/ 5089101 w 9164601"/>
                <a:gd name="connsiteY7205" fmla="*/ 608388 h 2318589"/>
                <a:gd name="connsiteX7206" fmla="*/ 5086660 w 9164601"/>
                <a:gd name="connsiteY7206" fmla="*/ 605946 h 2318589"/>
                <a:gd name="connsiteX7207" fmla="*/ 5085439 w 9164601"/>
                <a:gd name="connsiteY7207" fmla="*/ 607167 h 2318589"/>
                <a:gd name="connsiteX7208" fmla="*/ 5085439 w 9164601"/>
                <a:gd name="connsiteY7208" fmla="*/ 609609 h 2318589"/>
                <a:gd name="connsiteX7209" fmla="*/ 5086660 w 9164601"/>
                <a:gd name="connsiteY7209" fmla="*/ 612050 h 2318589"/>
                <a:gd name="connsiteX7210" fmla="*/ 5089101 w 9164601"/>
                <a:gd name="connsiteY7210" fmla="*/ 616933 h 2318589"/>
                <a:gd name="connsiteX7211" fmla="*/ 5091543 w 9164601"/>
                <a:gd name="connsiteY7211" fmla="*/ 621816 h 2318589"/>
                <a:gd name="connsiteX7212" fmla="*/ 5092763 w 9164601"/>
                <a:gd name="connsiteY7212" fmla="*/ 625478 h 2318589"/>
                <a:gd name="connsiteX7213" fmla="*/ 5092763 w 9164601"/>
                <a:gd name="connsiteY7213" fmla="*/ 632802 h 2318589"/>
                <a:gd name="connsiteX7214" fmla="*/ 5096425 w 9164601"/>
                <a:gd name="connsiteY7214" fmla="*/ 637685 h 2318589"/>
                <a:gd name="connsiteX7215" fmla="*/ 5098867 w 9164601"/>
                <a:gd name="connsiteY7215" fmla="*/ 643788 h 2318589"/>
                <a:gd name="connsiteX7216" fmla="*/ 5101308 w 9164601"/>
                <a:gd name="connsiteY7216" fmla="*/ 647450 h 2318589"/>
                <a:gd name="connsiteX7217" fmla="*/ 5104970 w 9164601"/>
                <a:gd name="connsiteY7217" fmla="*/ 655995 h 2318589"/>
                <a:gd name="connsiteX7218" fmla="*/ 5104970 w 9164601"/>
                <a:gd name="connsiteY7218" fmla="*/ 655995 h 2318589"/>
                <a:gd name="connsiteX7219" fmla="*/ 5103750 w 9164601"/>
                <a:gd name="connsiteY7219" fmla="*/ 655995 h 2318589"/>
                <a:gd name="connsiteX7220" fmla="*/ 5101308 w 9164601"/>
                <a:gd name="connsiteY7220" fmla="*/ 654774 h 2318589"/>
                <a:gd name="connsiteX7221" fmla="*/ 5098867 w 9164601"/>
                <a:gd name="connsiteY7221" fmla="*/ 651112 h 2318589"/>
                <a:gd name="connsiteX7222" fmla="*/ 5096425 w 9164601"/>
                <a:gd name="connsiteY7222" fmla="*/ 647450 h 2318589"/>
                <a:gd name="connsiteX7223" fmla="*/ 5096425 w 9164601"/>
                <a:gd name="connsiteY7223" fmla="*/ 646230 h 2318589"/>
                <a:gd name="connsiteX7224" fmla="*/ 5096425 w 9164601"/>
                <a:gd name="connsiteY7224" fmla="*/ 643788 h 2318589"/>
                <a:gd name="connsiteX7225" fmla="*/ 5093984 w 9164601"/>
                <a:gd name="connsiteY7225" fmla="*/ 642567 h 2318589"/>
                <a:gd name="connsiteX7226" fmla="*/ 5091543 w 9164601"/>
                <a:gd name="connsiteY7226" fmla="*/ 641347 h 2318589"/>
                <a:gd name="connsiteX7227" fmla="*/ 5090322 w 9164601"/>
                <a:gd name="connsiteY7227" fmla="*/ 638905 h 2318589"/>
                <a:gd name="connsiteX7228" fmla="*/ 5089101 w 9164601"/>
                <a:gd name="connsiteY7228" fmla="*/ 638905 h 2318589"/>
                <a:gd name="connsiteX7229" fmla="*/ 5087881 w 9164601"/>
                <a:gd name="connsiteY7229" fmla="*/ 635243 h 2318589"/>
                <a:gd name="connsiteX7230" fmla="*/ 5086660 w 9164601"/>
                <a:gd name="connsiteY7230" fmla="*/ 634023 h 2318589"/>
                <a:gd name="connsiteX7231" fmla="*/ 5085439 w 9164601"/>
                <a:gd name="connsiteY7231" fmla="*/ 631581 h 2318589"/>
                <a:gd name="connsiteX7232" fmla="*/ 5084218 w 9164601"/>
                <a:gd name="connsiteY7232" fmla="*/ 629140 h 2318589"/>
                <a:gd name="connsiteX7233" fmla="*/ 5082998 w 9164601"/>
                <a:gd name="connsiteY7233" fmla="*/ 627919 h 2318589"/>
                <a:gd name="connsiteX7234" fmla="*/ 5081777 w 9164601"/>
                <a:gd name="connsiteY7234" fmla="*/ 626698 h 2318589"/>
                <a:gd name="connsiteX7235" fmla="*/ 5081777 w 9164601"/>
                <a:gd name="connsiteY7235" fmla="*/ 625478 h 2318589"/>
                <a:gd name="connsiteX7236" fmla="*/ 5079336 w 9164601"/>
                <a:gd name="connsiteY7236" fmla="*/ 623036 h 2318589"/>
                <a:gd name="connsiteX7237" fmla="*/ 5076894 w 9164601"/>
                <a:gd name="connsiteY7237" fmla="*/ 620595 h 2318589"/>
                <a:gd name="connsiteX7238" fmla="*/ 5076894 w 9164601"/>
                <a:gd name="connsiteY7238" fmla="*/ 621816 h 2318589"/>
                <a:gd name="connsiteX7239" fmla="*/ 5076894 w 9164601"/>
                <a:gd name="connsiteY7239" fmla="*/ 624257 h 2318589"/>
                <a:gd name="connsiteX7240" fmla="*/ 5078115 w 9164601"/>
                <a:gd name="connsiteY7240" fmla="*/ 626698 h 2318589"/>
                <a:gd name="connsiteX7241" fmla="*/ 5080556 w 9164601"/>
                <a:gd name="connsiteY7241" fmla="*/ 631581 h 2318589"/>
                <a:gd name="connsiteX7242" fmla="*/ 5082998 w 9164601"/>
                <a:gd name="connsiteY7242" fmla="*/ 637685 h 2318589"/>
                <a:gd name="connsiteX7243" fmla="*/ 5084218 w 9164601"/>
                <a:gd name="connsiteY7243" fmla="*/ 642567 h 2318589"/>
                <a:gd name="connsiteX7244" fmla="*/ 5085439 w 9164601"/>
                <a:gd name="connsiteY7244" fmla="*/ 649892 h 2318589"/>
                <a:gd name="connsiteX7245" fmla="*/ 5090322 w 9164601"/>
                <a:gd name="connsiteY7245" fmla="*/ 654774 h 2318589"/>
                <a:gd name="connsiteX7246" fmla="*/ 5093984 w 9164601"/>
                <a:gd name="connsiteY7246" fmla="*/ 660878 h 2318589"/>
                <a:gd name="connsiteX7247" fmla="*/ 5097646 w 9164601"/>
                <a:gd name="connsiteY7247" fmla="*/ 664540 h 2318589"/>
                <a:gd name="connsiteX7248" fmla="*/ 5098867 w 9164601"/>
                <a:gd name="connsiteY7248" fmla="*/ 666981 h 2318589"/>
                <a:gd name="connsiteX7249" fmla="*/ 5097646 w 9164601"/>
                <a:gd name="connsiteY7249" fmla="*/ 668202 h 2318589"/>
                <a:gd name="connsiteX7250" fmla="*/ 5095205 w 9164601"/>
                <a:gd name="connsiteY7250" fmla="*/ 668202 h 2318589"/>
                <a:gd name="connsiteX7251" fmla="*/ 5092763 w 9164601"/>
                <a:gd name="connsiteY7251" fmla="*/ 668202 h 2318589"/>
                <a:gd name="connsiteX7252" fmla="*/ 5090322 w 9164601"/>
                <a:gd name="connsiteY7252" fmla="*/ 664540 h 2318589"/>
                <a:gd name="connsiteX7253" fmla="*/ 5085439 w 9164601"/>
                <a:gd name="connsiteY7253" fmla="*/ 662099 h 2318589"/>
                <a:gd name="connsiteX7254" fmla="*/ 5084218 w 9164601"/>
                <a:gd name="connsiteY7254" fmla="*/ 659657 h 2318589"/>
                <a:gd name="connsiteX7255" fmla="*/ 5082998 w 9164601"/>
                <a:gd name="connsiteY7255" fmla="*/ 657216 h 2318589"/>
                <a:gd name="connsiteX7256" fmla="*/ 5080556 w 9164601"/>
                <a:gd name="connsiteY7256" fmla="*/ 657216 h 2318589"/>
                <a:gd name="connsiteX7257" fmla="*/ 5078115 w 9164601"/>
                <a:gd name="connsiteY7257" fmla="*/ 657216 h 2318589"/>
                <a:gd name="connsiteX7258" fmla="*/ 5075674 w 9164601"/>
                <a:gd name="connsiteY7258" fmla="*/ 654774 h 2318589"/>
                <a:gd name="connsiteX7259" fmla="*/ 5074453 w 9164601"/>
                <a:gd name="connsiteY7259" fmla="*/ 655995 h 2318589"/>
                <a:gd name="connsiteX7260" fmla="*/ 5073232 w 9164601"/>
                <a:gd name="connsiteY7260" fmla="*/ 652333 h 2318589"/>
                <a:gd name="connsiteX7261" fmla="*/ 5072011 w 9164601"/>
                <a:gd name="connsiteY7261" fmla="*/ 652333 h 2318589"/>
                <a:gd name="connsiteX7262" fmla="*/ 5070791 w 9164601"/>
                <a:gd name="connsiteY7262" fmla="*/ 649892 h 2318589"/>
                <a:gd name="connsiteX7263" fmla="*/ 5069570 w 9164601"/>
                <a:gd name="connsiteY7263" fmla="*/ 647450 h 2318589"/>
                <a:gd name="connsiteX7264" fmla="*/ 5068349 w 9164601"/>
                <a:gd name="connsiteY7264" fmla="*/ 646230 h 2318589"/>
                <a:gd name="connsiteX7265" fmla="*/ 5067129 w 9164601"/>
                <a:gd name="connsiteY7265" fmla="*/ 643788 h 2318589"/>
                <a:gd name="connsiteX7266" fmla="*/ 5065908 w 9164601"/>
                <a:gd name="connsiteY7266" fmla="*/ 641347 h 2318589"/>
                <a:gd name="connsiteX7267" fmla="*/ 5062246 w 9164601"/>
                <a:gd name="connsiteY7267" fmla="*/ 638905 h 2318589"/>
                <a:gd name="connsiteX7268" fmla="*/ 5058584 w 9164601"/>
                <a:gd name="connsiteY7268" fmla="*/ 635243 h 2318589"/>
                <a:gd name="connsiteX7269" fmla="*/ 5058584 w 9164601"/>
                <a:gd name="connsiteY7269" fmla="*/ 637685 h 2318589"/>
                <a:gd name="connsiteX7270" fmla="*/ 5059804 w 9164601"/>
                <a:gd name="connsiteY7270" fmla="*/ 640126 h 2318589"/>
                <a:gd name="connsiteX7271" fmla="*/ 5062246 w 9164601"/>
                <a:gd name="connsiteY7271" fmla="*/ 642567 h 2318589"/>
                <a:gd name="connsiteX7272" fmla="*/ 5065908 w 9164601"/>
                <a:gd name="connsiteY7272" fmla="*/ 648671 h 2318589"/>
                <a:gd name="connsiteX7273" fmla="*/ 5070791 w 9164601"/>
                <a:gd name="connsiteY7273" fmla="*/ 654774 h 2318589"/>
                <a:gd name="connsiteX7274" fmla="*/ 5073232 w 9164601"/>
                <a:gd name="connsiteY7274" fmla="*/ 659657 h 2318589"/>
                <a:gd name="connsiteX7275" fmla="*/ 5076894 w 9164601"/>
                <a:gd name="connsiteY7275" fmla="*/ 668202 h 2318589"/>
                <a:gd name="connsiteX7276" fmla="*/ 5082998 w 9164601"/>
                <a:gd name="connsiteY7276" fmla="*/ 671864 h 2318589"/>
                <a:gd name="connsiteX7277" fmla="*/ 5090322 w 9164601"/>
                <a:gd name="connsiteY7277" fmla="*/ 676747 h 2318589"/>
                <a:gd name="connsiteX7278" fmla="*/ 5095205 w 9164601"/>
                <a:gd name="connsiteY7278" fmla="*/ 680409 h 2318589"/>
                <a:gd name="connsiteX7279" fmla="*/ 5098867 w 9164601"/>
                <a:gd name="connsiteY7279" fmla="*/ 684071 h 2318589"/>
                <a:gd name="connsiteX7280" fmla="*/ 5098867 w 9164601"/>
                <a:gd name="connsiteY7280" fmla="*/ 684071 h 2318589"/>
                <a:gd name="connsiteX7281" fmla="*/ 5095205 w 9164601"/>
                <a:gd name="connsiteY7281" fmla="*/ 684071 h 2318589"/>
                <a:gd name="connsiteX7282" fmla="*/ 5090322 w 9164601"/>
                <a:gd name="connsiteY7282" fmla="*/ 681630 h 2318589"/>
                <a:gd name="connsiteX7283" fmla="*/ 5085439 w 9164601"/>
                <a:gd name="connsiteY7283" fmla="*/ 679188 h 2318589"/>
                <a:gd name="connsiteX7284" fmla="*/ 5084218 w 9164601"/>
                <a:gd name="connsiteY7284" fmla="*/ 677968 h 2318589"/>
                <a:gd name="connsiteX7285" fmla="*/ 5082998 w 9164601"/>
                <a:gd name="connsiteY7285" fmla="*/ 675526 h 2318589"/>
                <a:gd name="connsiteX7286" fmla="*/ 5080556 w 9164601"/>
                <a:gd name="connsiteY7286" fmla="*/ 675526 h 2318589"/>
                <a:gd name="connsiteX7287" fmla="*/ 5078115 w 9164601"/>
                <a:gd name="connsiteY7287" fmla="*/ 675526 h 2318589"/>
                <a:gd name="connsiteX7288" fmla="*/ 5074453 w 9164601"/>
                <a:gd name="connsiteY7288" fmla="*/ 673085 h 2318589"/>
                <a:gd name="connsiteX7289" fmla="*/ 5073232 w 9164601"/>
                <a:gd name="connsiteY7289" fmla="*/ 674306 h 2318589"/>
                <a:gd name="connsiteX7290" fmla="*/ 5070791 w 9164601"/>
                <a:gd name="connsiteY7290" fmla="*/ 670644 h 2318589"/>
                <a:gd name="connsiteX7291" fmla="*/ 5068349 w 9164601"/>
                <a:gd name="connsiteY7291" fmla="*/ 670644 h 2318589"/>
                <a:gd name="connsiteX7292" fmla="*/ 5065908 w 9164601"/>
                <a:gd name="connsiteY7292" fmla="*/ 669423 h 2318589"/>
                <a:gd name="connsiteX7293" fmla="*/ 5063467 w 9164601"/>
                <a:gd name="connsiteY7293" fmla="*/ 668202 h 2318589"/>
                <a:gd name="connsiteX7294" fmla="*/ 5061025 w 9164601"/>
                <a:gd name="connsiteY7294" fmla="*/ 668202 h 2318589"/>
                <a:gd name="connsiteX7295" fmla="*/ 5058584 w 9164601"/>
                <a:gd name="connsiteY7295" fmla="*/ 666981 h 2318589"/>
                <a:gd name="connsiteX7296" fmla="*/ 5057363 w 9164601"/>
                <a:gd name="connsiteY7296" fmla="*/ 665761 h 2318589"/>
                <a:gd name="connsiteX7297" fmla="*/ 5052480 w 9164601"/>
                <a:gd name="connsiteY7297" fmla="*/ 664540 h 2318589"/>
                <a:gd name="connsiteX7298" fmla="*/ 5047597 w 9164601"/>
                <a:gd name="connsiteY7298" fmla="*/ 663319 h 2318589"/>
                <a:gd name="connsiteX7299" fmla="*/ 5047597 w 9164601"/>
                <a:gd name="connsiteY7299" fmla="*/ 665761 h 2318589"/>
                <a:gd name="connsiteX7300" fmla="*/ 5048818 w 9164601"/>
                <a:gd name="connsiteY7300" fmla="*/ 668202 h 2318589"/>
                <a:gd name="connsiteX7301" fmla="*/ 5051260 w 9164601"/>
                <a:gd name="connsiteY7301" fmla="*/ 669423 h 2318589"/>
                <a:gd name="connsiteX7302" fmla="*/ 5057363 w 9164601"/>
                <a:gd name="connsiteY7302" fmla="*/ 673085 h 2318589"/>
                <a:gd name="connsiteX7303" fmla="*/ 5063467 w 9164601"/>
                <a:gd name="connsiteY7303" fmla="*/ 677968 h 2318589"/>
                <a:gd name="connsiteX7304" fmla="*/ 5067129 w 9164601"/>
                <a:gd name="connsiteY7304" fmla="*/ 682851 h 2318589"/>
                <a:gd name="connsiteX7305" fmla="*/ 5072011 w 9164601"/>
                <a:gd name="connsiteY7305" fmla="*/ 691395 h 2318589"/>
                <a:gd name="connsiteX7306" fmla="*/ 5079336 w 9164601"/>
                <a:gd name="connsiteY7306" fmla="*/ 692616 h 2318589"/>
                <a:gd name="connsiteX7307" fmla="*/ 5086660 w 9164601"/>
                <a:gd name="connsiteY7307" fmla="*/ 696278 h 2318589"/>
                <a:gd name="connsiteX7308" fmla="*/ 5091543 w 9164601"/>
                <a:gd name="connsiteY7308" fmla="*/ 698720 h 2318589"/>
                <a:gd name="connsiteX7309" fmla="*/ 5096425 w 9164601"/>
                <a:gd name="connsiteY7309" fmla="*/ 703602 h 2318589"/>
                <a:gd name="connsiteX7310" fmla="*/ 5095205 w 9164601"/>
                <a:gd name="connsiteY7310" fmla="*/ 706044 h 2318589"/>
                <a:gd name="connsiteX7311" fmla="*/ 5092763 w 9164601"/>
                <a:gd name="connsiteY7311" fmla="*/ 707265 h 2318589"/>
                <a:gd name="connsiteX7312" fmla="*/ 5087881 w 9164601"/>
                <a:gd name="connsiteY7312" fmla="*/ 706044 h 2318589"/>
                <a:gd name="connsiteX7313" fmla="*/ 5082998 w 9164601"/>
                <a:gd name="connsiteY7313" fmla="*/ 704823 h 2318589"/>
                <a:gd name="connsiteX7314" fmla="*/ 5081777 w 9164601"/>
                <a:gd name="connsiteY7314" fmla="*/ 703602 h 2318589"/>
                <a:gd name="connsiteX7315" fmla="*/ 5080556 w 9164601"/>
                <a:gd name="connsiteY7315" fmla="*/ 702382 h 2318589"/>
                <a:gd name="connsiteX7316" fmla="*/ 5078115 w 9164601"/>
                <a:gd name="connsiteY7316" fmla="*/ 702382 h 2318589"/>
                <a:gd name="connsiteX7317" fmla="*/ 5075674 w 9164601"/>
                <a:gd name="connsiteY7317" fmla="*/ 702382 h 2318589"/>
                <a:gd name="connsiteX7318" fmla="*/ 5072011 w 9164601"/>
                <a:gd name="connsiteY7318" fmla="*/ 699941 h 2318589"/>
                <a:gd name="connsiteX7319" fmla="*/ 5070791 w 9164601"/>
                <a:gd name="connsiteY7319" fmla="*/ 701161 h 2318589"/>
                <a:gd name="connsiteX7320" fmla="*/ 5068349 w 9164601"/>
                <a:gd name="connsiteY7320" fmla="*/ 697499 h 2318589"/>
                <a:gd name="connsiteX7321" fmla="*/ 5065908 w 9164601"/>
                <a:gd name="connsiteY7321" fmla="*/ 697499 h 2318589"/>
                <a:gd name="connsiteX7322" fmla="*/ 5063467 w 9164601"/>
                <a:gd name="connsiteY7322" fmla="*/ 696278 h 2318589"/>
                <a:gd name="connsiteX7323" fmla="*/ 5061025 w 9164601"/>
                <a:gd name="connsiteY7323" fmla="*/ 695058 h 2318589"/>
                <a:gd name="connsiteX7324" fmla="*/ 5058584 w 9164601"/>
                <a:gd name="connsiteY7324" fmla="*/ 695058 h 2318589"/>
                <a:gd name="connsiteX7325" fmla="*/ 5056142 w 9164601"/>
                <a:gd name="connsiteY7325" fmla="*/ 693837 h 2318589"/>
                <a:gd name="connsiteX7326" fmla="*/ 5054922 w 9164601"/>
                <a:gd name="connsiteY7326" fmla="*/ 692616 h 2318589"/>
                <a:gd name="connsiteX7327" fmla="*/ 5052480 w 9164601"/>
                <a:gd name="connsiteY7327" fmla="*/ 692616 h 2318589"/>
                <a:gd name="connsiteX7328" fmla="*/ 5052480 w 9164601"/>
                <a:gd name="connsiteY7328" fmla="*/ 692616 h 2318589"/>
                <a:gd name="connsiteX7329" fmla="*/ 5048818 w 9164601"/>
                <a:gd name="connsiteY7329" fmla="*/ 687733 h 2318589"/>
                <a:gd name="connsiteX7330" fmla="*/ 5046377 w 9164601"/>
                <a:gd name="connsiteY7330" fmla="*/ 686513 h 2318589"/>
                <a:gd name="connsiteX7331" fmla="*/ 5046377 w 9164601"/>
                <a:gd name="connsiteY7331" fmla="*/ 681630 h 2318589"/>
                <a:gd name="connsiteX7332" fmla="*/ 5043935 w 9164601"/>
                <a:gd name="connsiteY7332" fmla="*/ 684071 h 2318589"/>
                <a:gd name="connsiteX7333" fmla="*/ 5043935 w 9164601"/>
                <a:gd name="connsiteY7333" fmla="*/ 688954 h 2318589"/>
                <a:gd name="connsiteX7334" fmla="*/ 5045156 w 9164601"/>
                <a:gd name="connsiteY7334" fmla="*/ 693837 h 2318589"/>
                <a:gd name="connsiteX7335" fmla="*/ 5047597 w 9164601"/>
                <a:gd name="connsiteY7335" fmla="*/ 696278 h 2318589"/>
                <a:gd name="connsiteX7336" fmla="*/ 5046377 w 9164601"/>
                <a:gd name="connsiteY7336" fmla="*/ 696278 h 2318589"/>
                <a:gd name="connsiteX7337" fmla="*/ 5047597 w 9164601"/>
                <a:gd name="connsiteY7337" fmla="*/ 698720 h 2318589"/>
                <a:gd name="connsiteX7338" fmla="*/ 5050039 w 9164601"/>
                <a:gd name="connsiteY7338" fmla="*/ 699941 h 2318589"/>
                <a:gd name="connsiteX7339" fmla="*/ 5050039 w 9164601"/>
                <a:gd name="connsiteY7339" fmla="*/ 699941 h 2318589"/>
                <a:gd name="connsiteX7340" fmla="*/ 5051260 w 9164601"/>
                <a:gd name="connsiteY7340" fmla="*/ 703602 h 2318589"/>
                <a:gd name="connsiteX7341" fmla="*/ 5054922 w 9164601"/>
                <a:gd name="connsiteY7341" fmla="*/ 707265 h 2318589"/>
                <a:gd name="connsiteX7342" fmla="*/ 5058584 w 9164601"/>
                <a:gd name="connsiteY7342" fmla="*/ 710927 h 2318589"/>
                <a:gd name="connsiteX7343" fmla="*/ 5062246 w 9164601"/>
                <a:gd name="connsiteY7343" fmla="*/ 715809 h 2318589"/>
                <a:gd name="connsiteX7344" fmla="*/ 5068349 w 9164601"/>
                <a:gd name="connsiteY7344" fmla="*/ 725575 h 2318589"/>
                <a:gd name="connsiteX7345" fmla="*/ 5076894 w 9164601"/>
                <a:gd name="connsiteY7345" fmla="*/ 728016 h 2318589"/>
                <a:gd name="connsiteX7346" fmla="*/ 5085439 w 9164601"/>
                <a:gd name="connsiteY7346" fmla="*/ 732899 h 2318589"/>
                <a:gd name="connsiteX7347" fmla="*/ 5091543 w 9164601"/>
                <a:gd name="connsiteY7347" fmla="*/ 736562 h 2318589"/>
                <a:gd name="connsiteX7348" fmla="*/ 5098867 w 9164601"/>
                <a:gd name="connsiteY7348" fmla="*/ 742665 h 2318589"/>
                <a:gd name="connsiteX7349" fmla="*/ 5097646 w 9164601"/>
                <a:gd name="connsiteY7349" fmla="*/ 743886 h 2318589"/>
                <a:gd name="connsiteX7350" fmla="*/ 5093984 w 9164601"/>
                <a:gd name="connsiteY7350" fmla="*/ 743886 h 2318589"/>
                <a:gd name="connsiteX7351" fmla="*/ 5089101 w 9164601"/>
                <a:gd name="connsiteY7351" fmla="*/ 741444 h 2318589"/>
                <a:gd name="connsiteX7352" fmla="*/ 5082998 w 9164601"/>
                <a:gd name="connsiteY7352" fmla="*/ 740223 h 2318589"/>
                <a:gd name="connsiteX7353" fmla="*/ 5081777 w 9164601"/>
                <a:gd name="connsiteY7353" fmla="*/ 739003 h 2318589"/>
                <a:gd name="connsiteX7354" fmla="*/ 5080556 w 9164601"/>
                <a:gd name="connsiteY7354" fmla="*/ 737782 h 2318589"/>
                <a:gd name="connsiteX7355" fmla="*/ 5078115 w 9164601"/>
                <a:gd name="connsiteY7355" fmla="*/ 737782 h 2318589"/>
                <a:gd name="connsiteX7356" fmla="*/ 5075674 w 9164601"/>
                <a:gd name="connsiteY7356" fmla="*/ 737782 h 2318589"/>
                <a:gd name="connsiteX7357" fmla="*/ 5072011 w 9164601"/>
                <a:gd name="connsiteY7357" fmla="*/ 736562 h 2318589"/>
                <a:gd name="connsiteX7358" fmla="*/ 5070791 w 9164601"/>
                <a:gd name="connsiteY7358" fmla="*/ 737782 h 2318589"/>
                <a:gd name="connsiteX7359" fmla="*/ 5068349 w 9164601"/>
                <a:gd name="connsiteY7359" fmla="*/ 735341 h 2318589"/>
                <a:gd name="connsiteX7360" fmla="*/ 5067129 w 9164601"/>
                <a:gd name="connsiteY7360" fmla="*/ 736562 h 2318589"/>
                <a:gd name="connsiteX7361" fmla="*/ 5064687 w 9164601"/>
                <a:gd name="connsiteY7361" fmla="*/ 735341 h 2318589"/>
                <a:gd name="connsiteX7362" fmla="*/ 5062246 w 9164601"/>
                <a:gd name="connsiteY7362" fmla="*/ 734120 h 2318589"/>
                <a:gd name="connsiteX7363" fmla="*/ 5059804 w 9164601"/>
                <a:gd name="connsiteY7363" fmla="*/ 734120 h 2318589"/>
                <a:gd name="connsiteX7364" fmla="*/ 5058584 w 9164601"/>
                <a:gd name="connsiteY7364" fmla="*/ 732899 h 2318589"/>
                <a:gd name="connsiteX7365" fmla="*/ 5057363 w 9164601"/>
                <a:gd name="connsiteY7365" fmla="*/ 731679 h 2318589"/>
                <a:gd name="connsiteX7366" fmla="*/ 5053701 w 9164601"/>
                <a:gd name="connsiteY7366" fmla="*/ 729237 h 2318589"/>
                <a:gd name="connsiteX7367" fmla="*/ 5050039 w 9164601"/>
                <a:gd name="connsiteY7367" fmla="*/ 725575 h 2318589"/>
                <a:gd name="connsiteX7368" fmla="*/ 5048818 w 9164601"/>
                <a:gd name="connsiteY7368" fmla="*/ 728016 h 2318589"/>
                <a:gd name="connsiteX7369" fmla="*/ 5050039 w 9164601"/>
                <a:gd name="connsiteY7369" fmla="*/ 731679 h 2318589"/>
                <a:gd name="connsiteX7370" fmla="*/ 5052480 w 9164601"/>
                <a:gd name="connsiteY7370" fmla="*/ 734120 h 2318589"/>
                <a:gd name="connsiteX7371" fmla="*/ 5054922 w 9164601"/>
                <a:gd name="connsiteY7371" fmla="*/ 735341 h 2318589"/>
                <a:gd name="connsiteX7372" fmla="*/ 5058584 w 9164601"/>
                <a:gd name="connsiteY7372" fmla="*/ 739003 h 2318589"/>
                <a:gd name="connsiteX7373" fmla="*/ 5062246 w 9164601"/>
                <a:gd name="connsiteY7373" fmla="*/ 741444 h 2318589"/>
                <a:gd name="connsiteX7374" fmla="*/ 5065908 w 9164601"/>
                <a:gd name="connsiteY7374" fmla="*/ 743886 h 2318589"/>
                <a:gd name="connsiteX7375" fmla="*/ 5069570 w 9164601"/>
                <a:gd name="connsiteY7375" fmla="*/ 747548 h 2318589"/>
                <a:gd name="connsiteX7376" fmla="*/ 5070791 w 9164601"/>
                <a:gd name="connsiteY7376" fmla="*/ 749989 h 2318589"/>
                <a:gd name="connsiteX7377" fmla="*/ 5069570 w 9164601"/>
                <a:gd name="connsiteY7377" fmla="*/ 751210 h 2318589"/>
                <a:gd name="connsiteX7378" fmla="*/ 5067129 w 9164601"/>
                <a:gd name="connsiteY7378" fmla="*/ 747548 h 2318589"/>
                <a:gd name="connsiteX7379" fmla="*/ 5064687 w 9164601"/>
                <a:gd name="connsiteY7379" fmla="*/ 747548 h 2318589"/>
                <a:gd name="connsiteX7380" fmla="*/ 5062246 w 9164601"/>
                <a:gd name="connsiteY7380" fmla="*/ 746327 h 2318589"/>
                <a:gd name="connsiteX7381" fmla="*/ 5059804 w 9164601"/>
                <a:gd name="connsiteY7381" fmla="*/ 745106 h 2318589"/>
                <a:gd name="connsiteX7382" fmla="*/ 5057363 w 9164601"/>
                <a:gd name="connsiteY7382" fmla="*/ 745106 h 2318589"/>
                <a:gd name="connsiteX7383" fmla="*/ 5054922 w 9164601"/>
                <a:gd name="connsiteY7383" fmla="*/ 743886 h 2318589"/>
                <a:gd name="connsiteX7384" fmla="*/ 5053701 w 9164601"/>
                <a:gd name="connsiteY7384" fmla="*/ 742665 h 2318589"/>
                <a:gd name="connsiteX7385" fmla="*/ 5048818 w 9164601"/>
                <a:gd name="connsiteY7385" fmla="*/ 741444 h 2318589"/>
                <a:gd name="connsiteX7386" fmla="*/ 5043935 w 9164601"/>
                <a:gd name="connsiteY7386" fmla="*/ 740223 h 2318589"/>
                <a:gd name="connsiteX7387" fmla="*/ 5043935 w 9164601"/>
                <a:gd name="connsiteY7387" fmla="*/ 742665 h 2318589"/>
                <a:gd name="connsiteX7388" fmla="*/ 5045156 w 9164601"/>
                <a:gd name="connsiteY7388" fmla="*/ 745106 h 2318589"/>
                <a:gd name="connsiteX7389" fmla="*/ 5047597 w 9164601"/>
                <a:gd name="connsiteY7389" fmla="*/ 746327 h 2318589"/>
                <a:gd name="connsiteX7390" fmla="*/ 5053701 w 9164601"/>
                <a:gd name="connsiteY7390" fmla="*/ 749989 h 2318589"/>
                <a:gd name="connsiteX7391" fmla="*/ 5061025 w 9164601"/>
                <a:gd name="connsiteY7391" fmla="*/ 754872 h 2318589"/>
                <a:gd name="connsiteX7392" fmla="*/ 5064687 w 9164601"/>
                <a:gd name="connsiteY7392" fmla="*/ 759755 h 2318589"/>
                <a:gd name="connsiteX7393" fmla="*/ 5069570 w 9164601"/>
                <a:gd name="connsiteY7393" fmla="*/ 768300 h 2318589"/>
                <a:gd name="connsiteX7394" fmla="*/ 5070791 w 9164601"/>
                <a:gd name="connsiteY7394" fmla="*/ 768300 h 2318589"/>
                <a:gd name="connsiteX7395" fmla="*/ 5070791 w 9164601"/>
                <a:gd name="connsiteY7395" fmla="*/ 768300 h 2318589"/>
                <a:gd name="connsiteX7396" fmla="*/ 5067129 w 9164601"/>
                <a:gd name="connsiteY7396" fmla="*/ 768300 h 2318589"/>
                <a:gd name="connsiteX7397" fmla="*/ 5063467 w 9164601"/>
                <a:gd name="connsiteY7397" fmla="*/ 765858 h 2318589"/>
                <a:gd name="connsiteX7398" fmla="*/ 5062246 w 9164601"/>
                <a:gd name="connsiteY7398" fmla="*/ 767079 h 2318589"/>
                <a:gd name="connsiteX7399" fmla="*/ 5059804 w 9164601"/>
                <a:gd name="connsiteY7399" fmla="*/ 763417 h 2318589"/>
                <a:gd name="connsiteX7400" fmla="*/ 5057363 w 9164601"/>
                <a:gd name="connsiteY7400" fmla="*/ 763417 h 2318589"/>
                <a:gd name="connsiteX7401" fmla="*/ 5054922 w 9164601"/>
                <a:gd name="connsiteY7401" fmla="*/ 762196 h 2318589"/>
                <a:gd name="connsiteX7402" fmla="*/ 5052480 w 9164601"/>
                <a:gd name="connsiteY7402" fmla="*/ 760976 h 2318589"/>
                <a:gd name="connsiteX7403" fmla="*/ 5050039 w 9164601"/>
                <a:gd name="connsiteY7403" fmla="*/ 760976 h 2318589"/>
                <a:gd name="connsiteX7404" fmla="*/ 5047597 w 9164601"/>
                <a:gd name="connsiteY7404" fmla="*/ 759755 h 2318589"/>
                <a:gd name="connsiteX7405" fmla="*/ 5046377 w 9164601"/>
                <a:gd name="connsiteY7405" fmla="*/ 757313 h 2318589"/>
                <a:gd name="connsiteX7406" fmla="*/ 5041494 w 9164601"/>
                <a:gd name="connsiteY7406" fmla="*/ 754872 h 2318589"/>
                <a:gd name="connsiteX7407" fmla="*/ 5036611 w 9164601"/>
                <a:gd name="connsiteY7407" fmla="*/ 751210 h 2318589"/>
                <a:gd name="connsiteX7408" fmla="*/ 5036611 w 9164601"/>
                <a:gd name="connsiteY7408" fmla="*/ 753651 h 2318589"/>
                <a:gd name="connsiteX7409" fmla="*/ 5037832 w 9164601"/>
                <a:gd name="connsiteY7409" fmla="*/ 757313 h 2318589"/>
                <a:gd name="connsiteX7410" fmla="*/ 5040273 w 9164601"/>
                <a:gd name="connsiteY7410" fmla="*/ 759755 h 2318589"/>
                <a:gd name="connsiteX7411" fmla="*/ 5046377 w 9164601"/>
                <a:gd name="connsiteY7411" fmla="*/ 765858 h 2318589"/>
                <a:gd name="connsiteX7412" fmla="*/ 5050039 w 9164601"/>
                <a:gd name="connsiteY7412" fmla="*/ 768300 h 2318589"/>
                <a:gd name="connsiteX7413" fmla="*/ 5053701 w 9164601"/>
                <a:gd name="connsiteY7413" fmla="*/ 770741 h 2318589"/>
                <a:gd name="connsiteX7414" fmla="*/ 5058584 w 9164601"/>
                <a:gd name="connsiteY7414" fmla="*/ 775624 h 2318589"/>
                <a:gd name="connsiteX7415" fmla="*/ 5059804 w 9164601"/>
                <a:gd name="connsiteY7415" fmla="*/ 778065 h 2318589"/>
                <a:gd name="connsiteX7416" fmla="*/ 5058584 w 9164601"/>
                <a:gd name="connsiteY7416" fmla="*/ 779286 h 2318589"/>
                <a:gd name="connsiteX7417" fmla="*/ 5054922 w 9164601"/>
                <a:gd name="connsiteY7417" fmla="*/ 776844 h 2318589"/>
                <a:gd name="connsiteX7418" fmla="*/ 5052480 w 9164601"/>
                <a:gd name="connsiteY7418" fmla="*/ 778065 h 2318589"/>
                <a:gd name="connsiteX7419" fmla="*/ 5050039 w 9164601"/>
                <a:gd name="connsiteY7419" fmla="*/ 776844 h 2318589"/>
                <a:gd name="connsiteX7420" fmla="*/ 5047597 w 9164601"/>
                <a:gd name="connsiteY7420" fmla="*/ 775624 h 2318589"/>
                <a:gd name="connsiteX7421" fmla="*/ 5045156 w 9164601"/>
                <a:gd name="connsiteY7421" fmla="*/ 775624 h 2318589"/>
                <a:gd name="connsiteX7422" fmla="*/ 5042715 w 9164601"/>
                <a:gd name="connsiteY7422" fmla="*/ 774403 h 2318589"/>
                <a:gd name="connsiteX7423" fmla="*/ 5040273 w 9164601"/>
                <a:gd name="connsiteY7423" fmla="*/ 773183 h 2318589"/>
                <a:gd name="connsiteX7424" fmla="*/ 5035390 w 9164601"/>
                <a:gd name="connsiteY7424" fmla="*/ 773183 h 2318589"/>
                <a:gd name="connsiteX7425" fmla="*/ 5030508 w 9164601"/>
                <a:gd name="connsiteY7425" fmla="*/ 774403 h 2318589"/>
                <a:gd name="connsiteX7426" fmla="*/ 5031728 w 9164601"/>
                <a:gd name="connsiteY7426" fmla="*/ 776844 h 2318589"/>
                <a:gd name="connsiteX7427" fmla="*/ 5034170 w 9164601"/>
                <a:gd name="connsiteY7427" fmla="*/ 778065 h 2318589"/>
                <a:gd name="connsiteX7428" fmla="*/ 5037832 w 9164601"/>
                <a:gd name="connsiteY7428" fmla="*/ 778065 h 2318589"/>
                <a:gd name="connsiteX7429" fmla="*/ 5045156 w 9164601"/>
                <a:gd name="connsiteY7429" fmla="*/ 780507 h 2318589"/>
                <a:gd name="connsiteX7430" fmla="*/ 5052480 w 9164601"/>
                <a:gd name="connsiteY7430" fmla="*/ 784169 h 2318589"/>
                <a:gd name="connsiteX7431" fmla="*/ 5057363 w 9164601"/>
                <a:gd name="connsiteY7431" fmla="*/ 787831 h 2318589"/>
                <a:gd name="connsiteX7432" fmla="*/ 5064687 w 9164601"/>
                <a:gd name="connsiteY7432" fmla="*/ 795155 h 2318589"/>
                <a:gd name="connsiteX7433" fmla="*/ 5073232 w 9164601"/>
                <a:gd name="connsiteY7433" fmla="*/ 795155 h 2318589"/>
                <a:gd name="connsiteX7434" fmla="*/ 5081777 w 9164601"/>
                <a:gd name="connsiteY7434" fmla="*/ 798817 h 2318589"/>
                <a:gd name="connsiteX7435" fmla="*/ 5087881 w 9164601"/>
                <a:gd name="connsiteY7435" fmla="*/ 801259 h 2318589"/>
                <a:gd name="connsiteX7436" fmla="*/ 5098867 w 9164601"/>
                <a:gd name="connsiteY7436" fmla="*/ 807362 h 2318589"/>
                <a:gd name="connsiteX7437" fmla="*/ 5100088 w 9164601"/>
                <a:gd name="connsiteY7437" fmla="*/ 807362 h 2318589"/>
                <a:gd name="connsiteX7438" fmla="*/ 5100088 w 9164601"/>
                <a:gd name="connsiteY7438" fmla="*/ 808583 h 2318589"/>
                <a:gd name="connsiteX7439" fmla="*/ 5096425 w 9164601"/>
                <a:gd name="connsiteY7439" fmla="*/ 811024 h 2318589"/>
                <a:gd name="connsiteX7440" fmla="*/ 5095205 w 9164601"/>
                <a:gd name="connsiteY7440" fmla="*/ 809804 h 2318589"/>
                <a:gd name="connsiteX7441" fmla="*/ 5091543 w 9164601"/>
                <a:gd name="connsiteY7441" fmla="*/ 811024 h 2318589"/>
                <a:gd name="connsiteX7442" fmla="*/ 5087881 w 9164601"/>
                <a:gd name="connsiteY7442" fmla="*/ 812245 h 2318589"/>
                <a:gd name="connsiteX7443" fmla="*/ 5080556 w 9164601"/>
                <a:gd name="connsiteY7443" fmla="*/ 811024 h 2318589"/>
                <a:gd name="connsiteX7444" fmla="*/ 5073232 w 9164601"/>
                <a:gd name="connsiteY7444" fmla="*/ 811024 h 2318589"/>
                <a:gd name="connsiteX7445" fmla="*/ 5070791 w 9164601"/>
                <a:gd name="connsiteY7445" fmla="*/ 809804 h 2318589"/>
                <a:gd name="connsiteX7446" fmla="*/ 5068349 w 9164601"/>
                <a:gd name="connsiteY7446" fmla="*/ 808583 h 2318589"/>
                <a:gd name="connsiteX7447" fmla="*/ 5064687 w 9164601"/>
                <a:gd name="connsiteY7447" fmla="*/ 809804 h 2318589"/>
                <a:gd name="connsiteX7448" fmla="*/ 5061025 w 9164601"/>
                <a:gd name="connsiteY7448" fmla="*/ 811024 h 2318589"/>
                <a:gd name="connsiteX7449" fmla="*/ 5056142 w 9164601"/>
                <a:gd name="connsiteY7449" fmla="*/ 809804 h 2318589"/>
                <a:gd name="connsiteX7450" fmla="*/ 5054922 w 9164601"/>
                <a:gd name="connsiteY7450" fmla="*/ 812245 h 2318589"/>
                <a:gd name="connsiteX7451" fmla="*/ 5051260 w 9164601"/>
                <a:gd name="connsiteY7451" fmla="*/ 809804 h 2318589"/>
                <a:gd name="connsiteX7452" fmla="*/ 5048818 w 9164601"/>
                <a:gd name="connsiteY7452" fmla="*/ 811024 h 2318589"/>
                <a:gd name="connsiteX7453" fmla="*/ 5045156 w 9164601"/>
                <a:gd name="connsiteY7453" fmla="*/ 809804 h 2318589"/>
                <a:gd name="connsiteX7454" fmla="*/ 5041494 w 9164601"/>
                <a:gd name="connsiteY7454" fmla="*/ 808583 h 2318589"/>
                <a:gd name="connsiteX7455" fmla="*/ 5039053 w 9164601"/>
                <a:gd name="connsiteY7455" fmla="*/ 808583 h 2318589"/>
                <a:gd name="connsiteX7456" fmla="*/ 5036611 w 9164601"/>
                <a:gd name="connsiteY7456" fmla="*/ 807362 h 2318589"/>
                <a:gd name="connsiteX7457" fmla="*/ 5034170 w 9164601"/>
                <a:gd name="connsiteY7457" fmla="*/ 806141 h 2318589"/>
                <a:gd name="connsiteX7458" fmla="*/ 5028066 w 9164601"/>
                <a:gd name="connsiteY7458" fmla="*/ 806141 h 2318589"/>
                <a:gd name="connsiteX7459" fmla="*/ 5021963 w 9164601"/>
                <a:gd name="connsiteY7459" fmla="*/ 807362 h 2318589"/>
                <a:gd name="connsiteX7460" fmla="*/ 5023183 w 9164601"/>
                <a:gd name="connsiteY7460" fmla="*/ 809804 h 2318589"/>
                <a:gd name="connsiteX7461" fmla="*/ 5025625 w 9164601"/>
                <a:gd name="connsiteY7461" fmla="*/ 812245 h 2318589"/>
                <a:gd name="connsiteX7462" fmla="*/ 5029287 w 9164601"/>
                <a:gd name="connsiteY7462" fmla="*/ 812245 h 2318589"/>
                <a:gd name="connsiteX7463" fmla="*/ 5037832 w 9164601"/>
                <a:gd name="connsiteY7463" fmla="*/ 814686 h 2318589"/>
                <a:gd name="connsiteX7464" fmla="*/ 5047597 w 9164601"/>
                <a:gd name="connsiteY7464" fmla="*/ 817128 h 2318589"/>
                <a:gd name="connsiteX7465" fmla="*/ 5053701 w 9164601"/>
                <a:gd name="connsiteY7465" fmla="*/ 820790 h 2318589"/>
                <a:gd name="connsiteX7466" fmla="*/ 5054922 w 9164601"/>
                <a:gd name="connsiteY7466" fmla="*/ 822011 h 2318589"/>
                <a:gd name="connsiteX7467" fmla="*/ 5054922 w 9164601"/>
                <a:gd name="connsiteY7467" fmla="*/ 822011 h 2318589"/>
                <a:gd name="connsiteX7468" fmla="*/ 5053701 w 9164601"/>
                <a:gd name="connsiteY7468" fmla="*/ 820790 h 2318589"/>
                <a:gd name="connsiteX7469" fmla="*/ 5050039 w 9164601"/>
                <a:gd name="connsiteY7469" fmla="*/ 822011 h 2318589"/>
                <a:gd name="connsiteX7470" fmla="*/ 5046377 w 9164601"/>
                <a:gd name="connsiteY7470" fmla="*/ 824452 h 2318589"/>
                <a:gd name="connsiteX7471" fmla="*/ 5047597 w 9164601"/>
                <a:gd name="connsiteY7471" fmla="*/ 825673 h 2318589"/>
                <a:gd name="connsiteX7472" fmla="*/ 5050039 w 9164601"/>
                <a:gd name="connsiteY7472" fmla="*/ 826893 h 2318589"/>
                <a:gd name="connsiteX7473" fmla="*/ 5052480 w 9164601"/>
                <a:gd name="connsiteY7473" fmla="*/ 826893 h 2318589"/>
                <a:gd name="connsiteX7474" fmla="*/ 5058584 w 9164601"/>
                <a:gd name="connsiteY7474" fmla="*/ 826893 h 2318589"/>
                <a:gd name="connsiteX7475" fmla="*/ 5063467 w 9164601"/>
                <a:gd name="connsiteY7475" fmla="*/ 828114 h 2318589"/>
                <a:gd name="connsiteX7476" fmla="*/ 5065908 w 9164601"/>
                <a:gd name="connsiteY7476" fmla="*/ 829335 h 2318589"/>
                <a:gd name="connsiteX7477" fmla="*/ 5065908 w 9164601"/>
                <a:gd name="connsiteY7477" fmla="*/ 829335 h 2318589"/>
                <a:gd name="connsiteX7478" fmla="*/ 5069570 w 9164601"/>
                <a:gd name="connsiteY7478" fmla="*/ 831776 h 2318589"/>
                <a:gd name="connsiteX7479" fmla="*/ 5070791 w 9164601"/>
                <a:gd name="connsiteY7479" fmla="*/ 834218 h 2318589"/>
                <a:gd name="connsiteX7480" fmla="*/ 5069570 w 9164601"/>
                <a:gd name="connsiteY7480" fmla="*/ 835438 h 2318589"/>
                <a:gd name="connsiteX7481" fmla="*/ 5067129 w 9164601"/>
                <a:gd name="connsiteY7481" fmla="*/ 832997 h 2318589"/>
                <a:gd name="connsiteX7482" fmla="*/ 5063467 w 9164601"/>
                <a:gd name="connsiteY7482" fmla="*/ 834218 h 2318589"/>
                <a:gd name="connsiteX7483" fmla="*/ 5059804 w 9164601"/>
                <a:gd name="connsiteY7483" fmla="*/ 835438 h 2318589"/>
                <a:gd name="connsiteX7484" fmla="*/ 5054922 w 9164601"/>
                <a:gd name="connsiteY7484" fmla="*/ 832997 h 2318589"/>
                <a:gd name="connsiteX7485" fmla="*/ 5053701 w 9164601"/>
                <a:gd name="connsiteY7485" fmla="*/ 835438 h 2318589"/>
                <a:gd name="connsiteX7486" fmla="*/ 5050039 w 9164601"/>
                <a:gd name="connsiteY7486" fmla="*/ 831776 h 2318589"/>
                <a:gd name="connsiteX7487" fmla="*/ 5047597 w 9164601"/>
                <a:gd name="connsiteY7487" fmla="*/ 832997 h 2318589"/>
                <a:gd name="connsiteX7488" fmla="*/ 5043935 w 9164601"/>
                <a:gd name="connsiteY7488" fmla="*/ 831776 h 2318589"/>
                <a:gd name="connsiteX7489" fmla="*/ 5040273 w 9164601"/>
                <a:gd name="connsiteY7489" fmla="*/ 830555 h 2318589"/>
                <a:gd name="connsiteX7490" fmla="*/ 5037832 w 9164601"/>
                <a:gd name="connsiteY7490" fmla="*/ 830555 h 2318589"/>
                <a:gd name="connsiteX7491" fmla="*/ 5035390 w 9164601"/>
                <a:gd name="connsiteY7491" fmla="*/ 829335 h 2318589"/>
                <a:gd name="connsiteX7492" fmla="*/ 5032949 w 9164601"/>
                <a:gd name="connsiteY7492" fmla="*/ 828114 h 2318589"/>
                <a:gd name="connsiteX7493" fmla="*/ 5026846 w 9164601"/>
                <a:gd name="connsiteY7493" fmla="*/ 828114 h 2318589"/>
                <a:gd name="connsiteX7494" fmla="*/ 5020742 w 9164601"/>
                <a:gd name="connsiteY7494" fmla="*/ 828114 h 2318589"/>
                <a:gd name="connsiteX7495" fmla="*/ 5021963 w 9164601"/>
                <a:gd name="connsiteY7495" fmla="*/ 830555 h 2318589"/>
                <a:gd name="connsiteX7496" fmla="*/ 5024404 w 9164601"/>
                <a:gd name="connsiteY7496" fmla="*/ 832997 h 2318589"/>
                <a:gd name="connsiteX7497" fmla="*/ 5028066 w 9164601"/>
                <a:gd name="connsiteY7497" fmla="*/ 834218 h 2318589"/>
                <a:gd name="connsiteX7498" fmla="*/ 5036611 w 9164601"/>
                <a:gd name="connsiteY7498" fmla="*/ 837880 h 2318589"/>
                <a:gd name="connsiteX7499" fmla="*/ 5045156 w 9164601"/>
                <a:gd name="connsiteY7499" fmla="*/ 842762 h 2318589"/>
                <a:gd name="connsiteX7500" fmla="*/ 5051260 w 9164601"/>
                <a:gd name="connsiteY7500" fmla="*/ 847645 h 2318589"/>
                <a:gd name="connsiteX7501" fmla="*/ 5056142 w 9164601"/>
                <a:gd name="connsiteY7501" fmla="*/ 854969 h 2318589"/>
                <a:gd name="connsiteX7502" fmla="*/ 5052480 w 9164601"/>
                <a:gd name="connsiteY7502" fmla="*/ 856190 h 2318589"/>
                <a:gd name="connsiteX7503" fmla="*/ 5047597 w 9164601"/>
                <a:gd name="connsiteY7503" fmla="*/ 853749 h 2318589"/>
                <a:gd name="connsiteX7504" fmla="*/ 5046377 w 9164601"/>
                <a:gd name="connsiteY7504" fmla="*/ 856190 h 2318589"/>
                <a:gd name="connsiteX7505" fmla="*/ 5042715 w 9164601"/>
                <a:gd name="connsiteY7505" fmla="*/ 852528 h 2318589"/>
                <a:gd name="connsiteX7506" fmla="*/ 5040273 w 9164601"/>
                <a:gd name="connsiteY7506" fmla="*/ 853749 h 2318589"/>
                <a:gd name="connsiteX7507" fmla="*/ 5036611 w 9164601"/>
                <a:gd name="connsiteY7507" fmla="*/ 852528 h 2318589"/>
                <a:gd name="connsiteX7508" fmla="*/ 5032949 w 9164601"/>
                <a:gd name="connsiteY7508" fmla="*/ 851307 h 2318589"/>
                <a:gd name="connsiteX7509" fmla="*/ 5030508 w 9164601"/>
                <a:gd name="connsiteY7509" fmla="*/ 851307 h 2318589"/>
                <a:gd name="connsiteX7510" fmla="*/ 5028066 w 9164601"/>
                <a:gd name="connsiteY7510" fmla="*/ 850087 h 2318589"/>
                <a:gd name="connsiteX7511" fmla="*/ 5025625 w 9164601"/>
                <a:gd name="connsiteY7511" fmla="*/ 848866 h 2318589"/>
                <a:gd name="connsiteX7512" fmla="*/ 5019521 w 9164601"/>
                <a:gd name="connsiteY7512" fmla="*/ 848866 h 2318589"/>
                <a:gd name="connsiteX7513" fmla="*/ 5013418 w 9164601"/>
                <a:gd name="connsiteY7513" fmla="*/ 848866 h 2318589"/>
                <a:gd name="connsiteX7514" fmla="*/ 5013418 w 9164601"/>
                <a:gd name="connsiteY7514" fmla="*/ 851307 h 2318589"/>
                <a:gd name="connsiteX7515" fmla="*/ 5013418 w 9164601"/>
                <a:gd name="connsiteY7515" fmla="*/ 851307 h 2318589"/>
                <a:gd name="connsiteX7516" fmla="*/ 5015859 w 9164601"/>
                <a:gd name="connsiteY7516" fmla="*/ 869618 h 2318589"/>
                <a:gd name="connsiteX7517" fmla="*/ 5021963 w 9164601"/>
                <a:gd name="connsiteY7517" fmla="*/ 879383 h 2318589"/>
                <a:gd name="connsiteX7518" fmla="*/ 5030508 w 9164601"/>
                <a:gd name="connsiteY7518" fmla="*/ 896473 h 2318589"/>
                <a:gd name="connsiteX7519" fmla="*/ 5037832 w 9164601"/>
                <a:gd name="connsiteY7519" fmla="*/ 898915 h 2318589"/>
                <a:gd name="connsiteX7520" fmla="*/ 5045156 w 9164601"/>
                <a:gd name="connsiteY7520" fmla="*/ 901356 h 2318589"/>
                <a:gd name="connsiteX7521" fmla="*/ 5057363 w 9164601"/>
                <a:gd name="connsiteY7521" fmla="*/ 907460 h 2318589"/>
                <a:gd name="connsiteX7522" fmla="*/ 5056142 w 9164601"/>
                <a:gd name="connsiteY7522" fmla="*/ 908680 h 2318589"/>
                <a:gd name="connsiteX7523" fmla="*/ 5053701 w 9164601"/>
                <a:gd name="connsiteY7523" fmla="*/ 907460 h 2318589"/>
                <a:gd name="connsiteX7524" fmla="*/ 5050039 w 9164601"/>
                <a:gd name="connsiteY7524" fmla="*/ 909901 h 2318589"/>
                <a:gd name="connsiteX7525" fmla="*/ 5046377 w 9164601"/>
                <a:gd name="connsiteY7525" fmla="*/ 912342 h 2318589"/>
                <a:gd name="connsiteX7526" fmla="*/ 5041494 w 9164601"/>
                <a:gd name="connsiteY7526" fmla="*/ 911122 h 2318589"/>
                <a:gd name="connsiteX7527" fmla="*/ 5040273 w 9164601"/>
                <a:gd name="connsiteY7527" fmla="*/ 913563 h 2318589"/>
                <a:gd name="connsiteX7528" fmla="*/ 5035390 w 9164601"/>
                <a:gd name="connsiteY7528" fmla="*/ 911122 h 2318589"/>
                <a:gd name="connsiteX7529" fmla="*/ 5032949 w 9164601"/>
                <a:gd name="connsiteY7529" fmla="*/ 912342 h 2318589"/>
                <a:gd name="connsiteX7530" fmla="*/ 5029287 w 9164601"/>
                <a:gd name="connsiteY7530" fmla="*/ 911122 h 2318589"/>
                <a:gd name="connsiteX7531" fmla="*/ 5025625 w 9164601"/>
                <a:gd name="connsiteY7531" fmla="*/ 911122 h 2318589"/>
                <a:gd name="connsiteX7532" fmla="*/ 5023183 w 9164601"/>
                <a:gd name="connsiteY7532" fmla="*/ 912342 h 2318589"/>
                <a:gd name="connsiteX7533" fmla="*/ 5020742 w 9164601"/>
                <a:gd name="connsiteY7533" fmla="*/ 912342 h 2318589"/>
                <a:gd name="connsiteX7534" fmla="*/ 5018301 w 9164601"/>
                <a:gd name="connsiteY7534" fmla="*/ 911122 h 2318589"/>
                <a:gd name="connsiteX7535" fmla="*/ 5012197 w 9164601"/>
                <a:gd name="connsiteY7535" fmla="*/ 912342 h 2318589"/>
                <a:gd name="connsiteX7536" fmla="*/ 5006094 w 9164601"/>
                <a:gd name="connsiteY7536" fmla="*/ 913563 h 2318589"/>
                <a:gd name="connsiteX7537" fmla="*/ 5007314 w 9164601"/>
                <a:gd name="connsiteY7537" fmla="*/ 916004 h 2318589"/>
                <a:gd name="connsiteX7538" fmla="*/ 5009756 w 9164601"/>
                <a:gd name="connsiteY7538" fmla="*/ 918446 h 2318589"/>
                <a:gd name="connsiteX7539" fmla="*/ 5013418 w 9164601"/>
                <a:gd name="connsiteY7539" fmla="*/ 918446 h 2318589"/>
                <a:gd name="connsiteX7540" fmla="*/ 5023183 w 9164601"/>
                <a:gd name="connsiteY7540" fmla="*/ 920887 h 2318589"/>
                <a:gd name="connsiteX7541" fmla="*/ 5032949 w 9164601"/>
                <a:gd name="connsiteY7541" fmla="*/ 923329 h 2318589"/>
                <a:gd name="connsiteX7542" fmla="*/ 5040273 w 9164601"/>
                <a:gd name="connsiteY7542" fmla="*/ 926991 h 2318589"/>
                <a:gd name="connsiteX7543" fmla="*/ 5045156 w 9164601"/>
                <a:gd name="connsiteY7543" fmla="*/ 931874 h 2318589"/>
                <a:gd name="connsiteX7544" fmla="*/ 5047597 w 9164601"/>
                <a:gd name="connsiteY7544" fmla="*/ 934315 h 2318589"/>
                <a:gd name="connsiteX7545" fmla="*/ 5047597 w 9164601"/>
                <a:gd name="connsiteY7545" fmla="*/ 934315 h 2318589"/>
                <a:gd name="connsiteX7546" fmla="*/ 5046377 w 9164601"/>
                <a:gd name="connsiteY7546" fmla="*/ 936756 h 2318589"/>
                <a:gd name="connsiteX7547" fmla="*/ 5041494 w 9164601"/>
                <a:gd name="connsiteY7547" fmla="*/ 933094 h 2318589"/>
                <a:gd name="connsiteX7548" fmla="*/ 5039053 w 9164601"/>
                <a:gd name="connsiteY7548" fmla="*/ 934315 h 2318589"/>
                <a:gd name="connsiteX7549" fmla="*/ 5035390 w 9164601"/>
                <a:gd name="connsiteY7549" fmla="*/ 933094 h 2318589"/>
                <a:gd name="connsiteX7550" fmla="*/ 5031728 w 9164601"/>
                <a:gd name="connsiteY7550" fmla="*/ 931874 h 2318589"/>
                <a:gd name="connsiteX7551" fmla="*/ 5029287 w 9164601"/>
                <a:gd name="connsiteY7551" fmla="*/ 931874 h 2318589"/>
                <a:gd name="connsiteX7552" fmla="*/ 5026846 w 9164601"/>
                <a:gd name="connsiteY7552" fmla="*/ 930653 h 2318589"/>
                <a:gd name="connsiteX7553" fmla="*/ 5024404 w 9164601"/>
                <a:gd name="connsiteY7553" fmla="*/ 928211 h 2318589"/>
                <a:gd name="connsiteX7554" fmla="*/ 5017080 w 9164601"/>
                <a:gd name="connsiteY7554" fmla="*/ 926991 h 2318589"/>
                <a:gd name="connsiteX7555" fmla="*/ 5009756 w 9164601"/>
                <a:gd name="connsiteY7555" fmla="*/ 925770 h 2318589"/>
                <a:gd name="connsiteX7556" fmla="*/ 5009756 w 9164601"/>
                <a:gd name="connsiteY7556" fmla="*/ 929432 h 2318589"/>
                <a:gd name="connsiteX7557" fmla="*/ 5012197 w 9164601"/>
                <a:gd name="connsiteY7557" fmla="*/ 933094 h 2318589"/>
                <a:gd name="connsiteX7558" fmla="*/ 5015859 w 9164601"/>
                <a:gd name="connsiteY7558" fmla="*/ 935536 h 2318589"/>
                <a:gd name="connsiteX7559" fmla="*/ 5025625 w 9164601"/>
                <a:gd name="connsiteY7559" fmla="*/ 941639 h 2318589"/>
                <a:gd name="connsiteX7560" fmla="*/ 5031728 w 9164601"/>
                <a:gd name="connsiteY7560" fmla="*/ 944081 h 2318589"/>
                <a:gd name="connsiteX7561" fmla="*/ 5036611 w 9164601"/>
                <a:gd name="connsiteY7561" fmla="*/ 946522 h 2318589"/>
                <a:gd name="connsiteX7562" fmla="*/ 5042715 w 9164601"/>
                <a:gd name="connsiteY7562" fmla="*/ 950184 h 2318589"/>
                <a:gd name="connsiteX7563" fmla="*/ 5041494 w 9164601"/>
                <a:gd name="connsiteY7563" fmla="*/ 951405 h 2318589"/>
                <a:gd name="connsiteX7564" fmla="*/ 5037832 w 9164601"/>
                <a:gd name="connsiteY7564" fmla="*/ 950184 h 2318589"/>
                <a:gd name="connsiteX7565" fmla="*/ 5032949 w 9164601"/>
                <a:gd name="connsiteY7565" fmla="*/ 953846 h 2318589"/>
                <a:gd name="connsiteX7566" fmla="*/ 5028066 w 9164601"/>
                <a:gd name="connsiteY7566" fmla="*/ 957508 h 2318589"/>
                <a:gd name="connsiteX7567" fmla="*/ 5020742 w 9164601"/>
                <a:gd name="connsiteY7567" fmla="*/ 957508 h 2318589"/>
                <a:gd name="connsiteX7568" fmla="*/ 5019521 w 9164601"/>
                <a:gd name="connsiteY7568" fmla="*/ 961170 h 2318589"/>
                <a:gd name="connsiteX7569" fmla="*/ 5012197 w 9164601"/>
                <a:gd name="connsiteY7569" fmla="*/ 958729 h 2318589"/>
                <a:gd name="connsiteX7570" fmla="*/ 5008535 w 9164601"/>
                <a:gd name="connsiteY7570" fmla="*/ 961170 h 2318589"/>
                <a:gd name="connsiteX7571" fmla="*/ 5002432 w 9164601"/>
                <a:gd name="connsiteY7571" fmla="*/ 961170 h 2318589"/>
                <a:gd name="connsiteX7572" fmla="*/ 4998769 w 9164601"/>
                <a:gd name="connsiteY7572" fmla="*/ 958729 h 2318589"/>
                <a:gd name="connsiteX7573" fmla="*/ 4997549 w 9164601"/>
                <a:gd name="connsiteY7573" fmla="*/ 961170 h 2318589"/>
                <a:gd name="connsiteX7574" fmla="*/ 4993887 w 9164601"/>
                <a:gd name="connsiteY7574" fmla="*/ 962391 h 2318589"/>
                <a:gd name="connsiteX7575" fmla="*/ 4989004 w 9164601"/>
                <a:gd name="connsiteY7575" fmla="*/ 962391 h 2318589"/>
                <a:gd name="connsiteX7576" fmla="*/ 4985342 w 9164601"/>
                <a:gd name="connsiteY7576" fmla="*/ 961170 h 2318589"/>
                <a:gd name="connsiteX7577" fmla="*/ 4976797 w 9164601"/>
                <a:gd name="connsiteY7577" fmla="*/ 963612 h 2318589"/>
                <a:gd name="connsiteX7578" fmla="*/ 4968252 w 9164601"/>
                <a:gd name="connsiteY7578" fmla="*/ 966053 h 2318589"/>
                <a:gd name="connsiteX7579" fmla="*/ 4970693 w 9164601"/>
                <a:gd name="connsiteY7579" fmla="*/ 969715 h 2318589"/>
                <a:gd name="connsiteX7580" fmla="*/ 4975576 w 9164601"/>
                <a:gd name="connsiteY7580" fmla="*/ 972157 h 2318589"/>
                <a:gd name="connsiteX7581" fmla="*/ 4981680 w 9164601"/>
                <a:gd name="connsiteY7581" fmla="*/ 972157 h 2318589"/>
                <a:gd name="connsiteX7582" fmla="*/ 4995107 w 9164601"/>
                <a:gd name="connsiteY7582" fmla="*/ 973377 h 2318589"/>
                <a:gd name="connsiteX7583" fmla="*/ 5002432 w 9164601"/>
                <a:gd name="connsiteY7583" fmla="*/ 974598 h 2318589"/>
                <a:gd name="connsiteX7584" fmla="*/ 5009756 w 9164601"/>
                <a:gd name="connsiteY7584" fmla="*/ 975819 h 2318589"/>
                <a:gd name="connsiteX7585" fmla="*/ 5019521 w 9164601"/>
                <a:gd name="connsiteY7585" fmla="*/ 979481 h 2318589"/>
                <a:gd name="connsiteX7586" fmla="*/ 5026846 w 9164601"/>
                <a:gd name="connsiteY7586" fmla="*/ 985584 h 2318589"/>
                <a:gd name="connsiteX7587" fmla="*/ 5025625 w 9164601"/>
                <a:gd name="connsiteY7587" fmla="*/ 985584 h 2318589"/>
                <a:gd name="connsiteX7588" fmla="*/ 5021963 w 9164601"/>
                <a:gd name="connsiteY7588" fmla="*/ 988026 h 2318589"/>
                <a:gd name="connsiteX7589" fmla="*/ 5015859 w 9164601"/>
                <a:gd name="connsiteY7589" fmla="*/ 986805 h 2318589"/>
                <a:gd name="connsiteX7590" fmla="*/ 5009756 w 9164601"/>
                <a:gd name="connsiteY7590" fmla="*/ 985584 h 2318589"/>
                <a:gd name="connsiteX7591" fmla="*/ 5006094 w 9164601"/>
                <a:gd name="connsiteY7591" fmla="*/ 986805 h 2318589"/>
                <a:gd name="connsiteX7592" fmla="*/ 5001211 w 9164601"/>
                <a:gd name="connsiteY7592" fmla="*/ 986805 h 2318589"/>
                <a:gd name="connsiteX7593" fmla="*/ 4997549 w 9164601"/>
                <a:gd name="connsiteY7593" fmla="*/ 985584 h 2318589"/>
                <a:gd name="connsiteX7594" fmla="*/ 4989004 w 9164601"/>
                <a:gd name="connsiteY7594" fmla="*/ 988026 h 2318589"/>
                <a:gd name="connsiteX7595" fmla="*/ 4980459 w 9164601"/>
                <a:gd name="connsiteY7595" fmla="*/ 990467 h 2318589"/>
                <a:gd name="connsiteX7596" fmla="*/ 4982900 w 9164601"/>
                <a:gd name="connsiteY7596" fmla="*/ 994129 h 2318589"/>
                <a:gd name="connsiteX7597" fmla="*/ 4986562 w 9164601"/>
                <a:gd name="connsiteY7597" fmla="*/ 996571 h 2318589"/>
                <a:gd name="connsiteX7598" fmla="*/ 4992666 w 9164601"/>
                <a:gd name="connsiteY7598" fmla="*/ 996571 h 2318589"/>
                <a:gd name="connsiteX7599" fmla="*/ 5006094 w 9164601"/>
                <a:gd name="connsiteY7599" fmla="*/ 999012 h 2318589"/>
                <a:gd name="connsiteX7600" fmla="*/ 5020742 w 9164601"/>
                <a:gd name="connsiteY7600" fmla="*/ 1001453 h 2318589"/>
                <a:gd name="connsiteX7601" fmla="*/ 5030508 w 9164601"/>
                <a:gd name="connsiteY7601" fmla="*/ 1006336 h 2318589"/>
                <a:gd name="connsiteX7602" fmla="*/ 5039053 w 9164601"/>
                <a:gd name="connsiteY7602" fmla="*/ 1013660 h 2318589"/>
                <a:gd name="connsiteX7603" fmla="*/ 5039053 w 9164601"/>
                <a:gd name="connsiteY7603" fmla="*/ 1013660 h 2318589"/>
                <a:gd name="connsiteX7604" fmla="*/ 5036611 w 9164601"/>
                <a:gd name="connsiteY7604" fmla="*/ 1013660 h 2318589"/>
                <a:gd name="connsiteX7605" fmla="*/ 5031728 w 9164601"/>
                <a:gd name="connsiteY7605" fmla="*/ 1011219 h 2318589"/>
                <a:gd name="connsiteX7606" fmla="*/ 5030508 w 9164601"/>
                <a:gd name="connsiteY7606" fmla="*/ 1011219 h 2318589"/>
                <a:gd name="connsiteX7607" fmla="*/ 5029287 w 9164601"/>
                <a:gd name="connsiteY7607" fmla="*/ 1009998 h 2318589"/>
                <a:gd name="connsiteX7608" fmla="*/ 5023183 w 9164601"/>
                <a:gd name="connsiteY7608" fmla="*/ 1008778 h 2318589"/>
                <a:gd name="connsiteX7609" fmla="*/ 5020742 w 9164601"/>
                <a:gd name="connsiteY7609" fmla="*/ 1008778 h 2318589"/>
                <a:gd name="connsiteX7610" fmla="*/ 5018301 w 9164601"/>
                <a:gd name="connsiteY7610" fmla="*/ 1008778 h 2318589"/>
                <a:gd name="connsiteX7611" fmla="*/ 5014639 w 9164601"/>
                <a:gd name="connsiteY7611" fmla="*/ 1007557 h 2318589"/>
                <a:gd name="connsiteX7612" fmla="*/ 5012197 w 9164601"/>
                <a:gd name="connsiteY7612" fmla="*/ 1005116 h 2318589"/>
                <a:gd name="connsiteX7613" fmla="*/ 5006094 w 9164601"/>
                <a:gd name="connsiteY7613" fmla="*/ 1002674 h 2318589"/>
                <a:gd name="connsiteX7614" fmla="*/ 4999990 w 9164601"/>
                <a:gd name="connsiteY7614" fmla="*/ 1000233 h 2318589"/>
                <a:gd name="connsiteX7615" fmla="*/ 5001211 w 9164601"/>
                <a:gd name="connsiteY7615" fmla="*/ 1002674 h 2318589"/>
                <a:gd name="connsiteX7616" fmla="*/ 5004873 w 9164601"/>
                <a:gd name="connsiteY7616" fmla="*/ 1005116 h 2318589"/>
                <a:gd name="connsiteX7617" fmla="*/ 5008535 w 9164601"/>
                <a:gd name="connsiteY7617" fmla="*/ 1007557 h 2318589"/>
                <a:gd name="connsiteX7618" fmla="*/ 5013418 w 9164601"/>
                <a:gd name="connsiteY7618" fmla="*/ 1008778 h 2318589"/>
                <a:gd name="connsiteX7619" fmla="*/ 5012197 w 9164601"/>
                <a:gd name="connsiteY7619" fmla="*/ 1011219 h 2318589"/>
                <a:gd name="connsiteX7620" fmla="*/ 5007314 w 9164601"/>
                <a:gd name="connsiteY7620" fmla="*/ 1009998 h 2318589"/>
                <a:gd name="connsiteX7621" fmla="*/ 5001211 w 9164601"/>
                <a:gd name="connsiteY7621" fmla="*/ 1014881 h 2318589"/>
                <a:gd name="connsiteX7622" fmla="*/ 4995107 w 9164601"/>
                <a:gd name="connsiteY7622" fmla="*/ 1019764 h 2318589"/>
                <a:gd name="connsiteX7623" fmla="*/ 4986562 w 9164601"/>
                <a:gd name="connsiteY7623" fmla="*/ 1020985 h 2318589"/>
                <a:gd name="connsiteX7624" fmla="*/ 4985342 w 9164601"/>
                <a:gd name="connsiteY7624" fmla="*/ 1025867 h 2318589"/>
                <a:gd name="connsiteX7625" fmla="*/ 4981680 w 9164601"/>
                <a:gd name="connsiteY7625" fmla="*/ 1023426 h 2318589"/>
                <a:gd name="connsiteX7626" fmla="*/ 4982900 w 9164601"/>
                <a:gd name="connsiteY7626" fmla="*/ 1022205 h 2318589"/>
                <a:gd name="connsiteX7627" fmla="*/ 4985342 w 9164601"/>
                <a:gd name="connsiteY7627" fmla="*/ 1013660 h 2318589"/>
                <a:gd name="connsiteX7628" fmla="*/ 4964590 w 9164601"/>
                <a:gd name="connsiteY7628" fmla="*/ 1012440 h 2318589"/>
                <a:gd name="connsiteX7629" fmla="*/ 4945059 w 9164601"/>
                <a:gd name="connsiteY7629" fmla="*/ 1012440 h 2318589"/>
                <a:gd name="connsiteX7630" fmla="*/ 4937734 w 9164601"/>
                <a:gd name="connsiteY7630" fmla="*/ 1017323 h 2318589"/>
                <a:gd name="connsiteX7631" fmla="*/ 4927969 w 9164601"/>
                <a:gd name="connsiteY7631" fmla="*/ 1019764 h 2318589"/>
                <a:gd name="connsiteX7632" fmla="*/ 4919424 w 9164601"/>
                <a:gd name="connsiteY7632" fmla="*/ 1018543 h 2318589"/>
                <a:gd name="connsiteX7633" fmla="*/ 4915762 w 9164601"/>
                <a:gd name="connsiteY7633" fmla="*/ 1014881 h 2318589"/>
                <a:gd name="connsiteX7634" fmla="*/ 4907217 w 9164601"/>
                <a:gd name="connsiteY7634" fmla="*/ 1020985 h 2318589"/>
                <a:gd name="connsiteX7635" fmla="*/ 4895010 w 9164601"/>
                <a:gd name="connsiteY7635" fmla="*/ 1024647 h 2318589"/>
                <a:gd name="connsiteX7636" fmla="*/ 4886465 w 9164601"/>
                <a:gd name="connsiteY7636" fmla="*/ 1020985 h 2318589"/>
                <a:gd name="connsiteX7637" fmla="*/ 4873037 w 9164601"/>
                <a:gd name="connsiteY7637" fmla="*/ 1030750 h 2318589"/>
                <a:gd name="connsiteX7638" fmla="*/ 4868155 w 9164601"/>
                <a:gd name="connsiteY7638" fmla="*/ 1024647 h 2318589"/>
                <a:gd name="connsiteX7639" fmla="*/ 4852285 w 9164601"/>
                <a:gd name="connsiteY7639" fmla="*/ 1029530 h 2318589"/>
                <a:gd name="connsiteX7640" fmla="*/ 4840078 w 9164601"/>
                <a:gd name="connsiteY7640" fmla="*/ 1025867 h 2318589"/>
                <a:gd name="connsiteX7641" fmla="*/ 4827871 w 9164601"/>
                <a:gd name="connsiteY7641" fmla="*/ 1022205 h 2318589"/>
                <a:gd name="connsiteX7642" fmla="*/ 4819327 w 9164601"/>
                <a:gd name="connsiteY7642" fmla="*/ 1027088 h 2318589"/>
                <a:gd name="connsiteX7643" fmla="*/ 4812002 w 9164601"/>
                <a:gd name="connsiteY7643" fmla="*/ 1031971 h 2318589"/>
                <a:gd name="connsiteX7644" fmla="*/ 4802237 w 9164601"/>
                <a:gd name="connsiteY7644" fmla="*/ 1028309 h 2318589"/>
                <a:gd name="connsiteX7645" fmla="*/ 4807120 w 9164601"/>
                <a:gd name="connsiteY7645" fmla="*/ 1024647 h 2318589"/>
                <a:gd name="connsiteX7646" fmla="*/ 4819327 w 9164601"/>
                <a:gd name="connsiteY7646" fmla="*/ 1012440 h 2318589"/>
                <a:gd name="connsiteX7647" fmla="*/ 4837637 w 9164601"/>
                <a:gd name="connsiteY7647" fmla="*/ 1003895 h 2318589"/>
                <a:gd name="connsiteX7648" fmla="*/ 4851065 w 9164601"/>
                <a:gd name="connsiteY7648" fmla="*/ 1001453 h 2318589"/>
                <a:gd name="connsiteX7649" fmla="*/ 4865713 w 9164601"/>
                <a:gd name="connsiteY7649" fmla="*/ 1000233 h 2318589"/>
                <a:gd name="connsiteX7650" fmla="*/ 4891348 w 9164601"/>
                <a:gd name="connsiteY7650" fmla="*/ 997791 h 2318589"/>
                <a:gd name="connsiteX7651" fmla="*/ 4902334 w 9164601"/>
                <a:gd name="connsiteY7651" fmla="*/ 997791 h 2318589"/>
                <a:gd name="connsiteX7652" fmla="*/ 4910879 w 9164601"/>
                <a:gd name="connsiteY7652" fmla="*/ 994129 h 2318589"/>
                <a:gd name="connsiteX7653" fmla="*/ 4914541 w 9164601"/>
                <a:gd name="connsiteY7653" fmla="*/ 986805 h 2318589"/>
                <a:gd name="connsiteX7654" fmla="*/ 4896231 w 9164601"/>
                <a:gd name="connsiteY7654" fmla="*/ 981922 h 2318589"/>
                <a:gd name="connsiteX7655" fmla="*/ 4879141 w 9164601"/>
                <a:gd name="connsiteY7655" fmla="*/ 977039 h 2318589"/>
                <a:gd name="connsiteX7656" fmla="*/ 4871817 w 9164601"/>
                <a:gd name="connsiteY7656" fmla="*/ 979481 h 2318589"/>
                <a:gd name="connsiteX7657" fmla="*/ 4863272 w 9164601"/>
                <a:gd name="connsiteY7657" fmla="*/ 979481 h 2318589"/>
                <a:gd name="connsiteX7658" fmla="*/ 4855948 w 9164601"/>
                <a:gd name="connsiteY7658" fmla="*/ 977039 h 2318589"/>
                <a:gd name="connsiteX7659" fmla="*/ 4844961 w 9164601"/>
                <a:gd name="connsiteY7659" fmla="*/ 977039 h 2318589"/>
                <a:gd name="connsiteX7660" fmla="*/ 4833975 w 9164601"/>
                <a:gd name="connsiteY7660" fmla="*/ 978260 h 2318589"/>
                <a:gd name="connsiteX7661" fmla="*/ 4827871 w 9164601"/>
                <a:gd name="connsiteY7661" fmla="*/ 973377 h 2318589"/>
                <a:gd name="connsiteX7662" fmla="*/ 4826651 w 9164601"/>
                <a:gd name="connsiteY7662" fmla="*/ 972157 h 2318589"/>
                <a:gd name="connsiteX7663" fmla="*/ 4830313 w 9164601"/>
                <a:gd name="connsiteY7663" fmla="*/ 970936 h 2318589"/>
                <a:gd name="connsiteX7664" fmla="*/ 4851065 w 9164601"/>
                <a:gd name="connsiteY7664" fmla="*/ 968495 h 2318589"/>
                <a:gd name="connsiteX7665" fmla="*/ 4880362 w 9164601"/>
                <a:gd name="connsiteY7665" fmla="*/ 973377 h 2318589"/>
                <a:gd name="connsiteX7666" fmla="*/ 4905996 w 9164601"/>
                <a:gd name="connsiteY7666" fmla="*/ 979481 h 2318589"/>
                <a:gd name="connsiteX7667" fmla="*/ 4916983 w 9164601"/>
                <a:gd name="connsiteY7667" fmla="*/ 983143 h 2318589"/>
                <a:gd name="connsiteX7668" fmla="*/ 4926748 w 9164601"/>
                <a:gd name="connsiteY7668" fmla="*/ 983143 h 2318589"/>
                <a:gd name="connsiteX7669" fmla="*/ 4932852 w 9164601"/>
                <a:gd name="connsiteY7669" fmla="*/ 978260 h 2318589"/>
                <a:gd name="connsiteX7670" fmla="*/ 4916983 w 9164601"/>
                <a:gd name="connsiteY7670" fmla="*/ 967274 h 2318589"/>
                <a:gd name="connsiteX7671" fmla="*/ 4901113 w 9164601"/>
                <a:gd name="connsiteY7671" fmla="*/ 957508 h 2318589"/>
                <a:gd name="connsiteX7672" fmla="*/ 4893789 w 9164601"/>
                <a:gd name="connsiteY7672" fmla="*/ 957508 h 2318589"/>
                <a:gd name="connsiteX7673" fmla="*/ 4885244 w 9164601"/>
                <a:gd name="connsiteY7673" fmla="*/ 955067 h 2318589"/>
                <a:gd name="connsiteX7674" fmla="*/ 4879141 w 9164601"/>
                <a:gd name="connsiteY7674" fmla="*/ 950184 h 2318589"/>
                <a:gd name="connsiteX7675" fmla="*/ 4877920 w 9164601"/>
                <a:gd name="connsiteY7675" fmla="*/ 948963 h 2318589"/>
                <a:gd name="connsiteX7676" fmla="*/ 4877920 w 9164601"/>
                <a:gd name="connsiteY7676" fmla="*/ 947743 h 2318589"/>
                <a:gd name="connsiteX7677" fmla="*/ 4877920 w 9164601"/>
                <a:gd name="connsiteY7677" fmla="*/ 947743 h 2318589"/>
                <a:gd name="connsiteX7678" fmla="*/ 4877920 w 9164601"/>
                <a:gd name="connsiteY7678" fmla="*/ 946522 h 2318589"/>
                <a:gd name="connsiteX7679" fmla="*/ 4863272 w 9164601"/>
                <a:gd name="connsiteY7679" fmla="*/ 939198 h 2318589"/>
                <a:gd name="connsiteX7680" fmla="*/ 4855948 w 9164601"/>
                <a:gd name="connsiteY7680" fmla="*/ 939198 h 2318589"/>
                <a:gd name="connsiteX7681" fmla="*/ 4849844 w 9164601"/>
                <a:gd name="connsiteY7681" fmla="*/ 937977 h 2318589"/>
                <a:gd name="connsiteX7682" fmla="*/ 4848623 w 9164601"/>
                <a:gd name="connsiteY7682" fmla="*/ 936756 h 2318589"/>
                <a:gd name="connsiteX7683" fmla="*/ 4847403 w 9164601"/>
                <a:gd name="connsiteY7683" fmla="*/ 935536 h 2318589"/>
                <a:gd name="connsiteX7684" fmla="*/ 4844961 w 9164601"/>
                <a:gd name="connsiteY7684" fmla="*/ 933094 h 2318589"/>
                <a:gd name="connsiteX7685" fmla="*/ 4849844 w 9164601"/>
                <a:gd name="connsiteY7685" fmla="*/ 930653 h 2318589"/>
                <a:gd name="connsiteX7686" fmla="*/ 4865713 w 9164601"/>
                <a:gd name="connsiteY7686" fmla="*/ 922108 h 2318589"/>
                <a:gd name="connsiteX7687" fmla="*/ 4887686 w 9164601"/>
                <a:gd name="connsiteY7687" fmla="*/ 917225 h 2318589"/>
                <a:gd name="connsiteX7688" fmla="*/ 4903555 w 9164601"/>
                <a:gd name="connsiteY7688" fmla="*/ 917225 h 2318589"/>
                <a:gd name="connsiteX7689" fmla="*/ 4919424 w 9164601"/>
                <a:gd name="connsiteY7689" fmla="*/ 917225 h 2318589"/>
                <a:gd name="connsiteX7690" fmla="*/ 4947500 w 9164601"/>
                <a:gd name="connsiteY7690" fmla="*/ 918446 h 2318589"/>
                <a:gd name="connsiteX7691" fmla="*/ 4959707 w 9164601"/>
                <a:gd name="connsiteY7691" fmla="*/ 920887 h 2318589"/>
                <a:gd name="connsiteX7692" fmla="*/ 4969473 w 9164601"/>
                <a:gd name="connsiteY7692" fmla="*/ 918446 h 2318589"/>
                <a:gd name="connsiteX7693" fmla="*/ 4974355 w 9164601"/>
                <a:gd name="connsiteY7693" fmla="*/ 912342 h 2318589"/>
                <a:gd name="connsiteX7694" fmla="*/ 4956045 w 9164601"/>
                <a:gd name="connsiteY7694" fmla="*/ 905018 h 2318589"/>
                <a:gd name="connsiteX7695" fmla="*/ 4937734 w 9164601"/>
                <a:gd name="connsiteY7695" fmla="*/ 898915 h 2318589"/>
                <a:gd name="connsiteX7696" fmla="*/ 4929190 w 9164601"/>
                <a:gd name="connsiteY7696" fmla="*/ 900135 h 2318589"/>
                <a:gd name="connsiteX7697" fmla="*/ 4920645 w 9164601"/>
                <a:gd name="connsiteY7697" fmla="*/ 898915 h 2318589"/>
                <a:gd name="connsiteX7698" fmla="*/ 4913320 w 9164601"/>
                <a:gd name="connsiteY7698" fmla="*/ 895253 h 2318589"/>
                <a:gd name="connsiteX7699" fmla="*/ 4910879 w 9164601"/>
                <a:gd name="connsiteY7699" fmla="*/ 891590 h 2318589"/>
                <a:gd name="connsiteX7700" fmla="*/ 4902334 w 9164601"/>
                <a:gd name="connsiteY7700" fmla="*/ 894032 h 2318589"/>
                <a:gd name="connsiteX7701" fmla="*/ 4890127 w 9164601"/>
                <a:gd name="connsiteY7701" fmla="*/ 892811 h 2318589"/>
                <a:gd name="connsiteX7702" fmla="*/ 4884024 w 9164601"/>
                <a:gd name="connsiteY7702" fmla="*/ 887928 h 2318589"/>
                <a:gd name="connsiteX7703" fmla="*/ 4869375 w 9164601"/>
                <a:gd name="connsiteY7703" fmla="*/ 891590 h 2318589"/>
                <a:gd name="connsiteX7704" fmla="*/ 4866934 w 9164601"/>
                <a:gd name="connsiteY7704" fmla="*/ 889149 h 2318589"/>
                <a:gd name="connsiteX7705" fmla="*/ 4875479 w 9164601"/>
                <a:gd name="connsiteY7705" fmla="*/ 884266 h 2318589"/>
                <a:gd name="connsiteX7706" fmla="*/ 4898672 w 9164601"/>
                <a:gd name="connsiteY7706" fmla="*/ 879383 h 2318589"/>
                <a:gd name="connsiteX7707" fmla="*/ 4931631 w 9164601"/>
                <a:gd name="connsiteY7707" fmla="*/ 881825 h 2318589"/>
                <a:gd name="connsiteX7708" fmla="*/ 4960928 w 9164601"/>
                <a:gd name="connsiteY7708" fmla="*/ 885487 h 2318589"/>
                <a:gd name="connsiteX7709" fmla="*/ 4973135 w 9164601"/>
                <a:gd name="connsiteY7709" fmla="*/ 887928 h 2318589"/>
                <a:gd name="connsiteX7710" fmla="*/ 4984121 w 9164601"/>
                <a:gd name="connsiteY7710" fmla="*/ 885487 h 2318589"/>
                <a:gd name="connsiteX7711" fmla="*/ 4990225 w 9164601"/>
                <a:gd name="connsiteY7711" fmla="*/ 879383 h 2318589"/>
                <a:gd name="connsiteX7712" fmla="*/ 4971914 w 9164601"/>
                <a:gd name="connsiteY7712" fmla="*/ 870839 h 2318589"/>
                <a:gd name="connsiteX7713" fmla="*/ 4953604 w 9164601"/>
                <a:gd name="connsiteY7713" fmla="*/ 862294 h 2318589"/>
                <a:gd name="connsiteX7714" fmla="*/ 4945059 w 9164601"/>
                <a:gd name="connsiteY7714" fmla="*/ 863514 h 2318589"/>
                <a:gd name="connsiteX7715" fmla="*/ 4935293 w 9164601"/>
                <a:gd name="connsiteY7715" fmla="*/ 862294 h 2318589"/>
                <a:gd name="connsiteX7716" fmla="*/ 4927969 w 9164601"/>
                <a:gd name="connsiteY7716" fmla="*/ 857411 h 2318589"/>
                <a:gd name="connsiteX7717" fmla="*/ 4915762 w 9164601"/>
                <a:gd name="connsiteY7717" fmla="*/ 856190 h 2318589"/>
                <a:gd name="connsiteX7718" fmla="*/ 4903555 w 9164601"/>
                <a:gd name="connsiteY7718" fmla="*/ 854969 h 2318589"/>
                <a:gd name="connsiteX7719" fmla="*/ 4897451 w 9164601"/>
                <a:gd name="connsiteY7719" fmla="*/ 848866 h 2318589"/>
                <a:gd name="connsiteX7720" fmla="*/ 4881582 w 9164601"/>
                <a:gd name="connsiteY7720" fmla="*/ 852528 h 2318589"/>
                <a:gd name="connsiteX7721" fmla="*/ 4879141 w 9164601"/>
                <a:gd name="connsiteY7721" fmla="*/ 845204 h 2318589"/>
                <a:gd name="connsiteX7722" fmla="*/ 4862051 w 9164601"/>
                <a:gd name="connsiteY7722" fmla="*/ 843983 h 2318589"/>
                <a:gd name="connsiteX7723" fmla="*/ 4851065 w 9164601"/>
                <a:gd name="connsiteY7723" fmla="*/ 836659 h 2318589"/>
                <a:gd name="connsiteX7724" fmla="*/ 4840078 w 9164601"/>
                <a:gd name="connsiteY7724" fmla="*/ 829335 h 2318589"/>
                <a:gd name="connsiteX7725" fmla="*/ 4830313 w 9164601"/>
                <a:gd name="connsiteY7725" fmla="*/ 831776 h 2318589"/>
                <a:gd name="connsiteX7726" fmla="*/ 4827871 w 9164601"/>
                <a:gd name="connsiteY7726" fmla="*/ 828114 h 2318589"/>
                <a:gd name="connsiteX7727" fmla="*/ 4837637 w 9164601"/>
                <a:gd name="connsiteY7727" fmla="*/ 825673 h 2318589"/>
                <a:gd name="connsiteX7728" fmla="*/ 4846182 w 9164601"/>
                <a:gd name="connsiteY7728" fmla="*/ 822011 h 2318589"/>
                <a:gd name="connsiteX7729" fmla="*/ 4852285 w 9164601"/>
                <a:gd name="connsiteY7729" fmla="*/ 817128 h 2318589"/>
                <a:gd name="connsiteX7730" fmla="*/ 4854727 w 9164601"/>
                <a:gd name="connsiteY7730" fmla="*/ 812245 h 2318589"/>
                <a:gd name="connsiteX7731" fmla="*/ 4842520 w 9164601"/>
                <a:gd name="connsiteY7731" fmla="*/ 815907 h 2318589"/>
                <a:gd name="connsiteX7732" fmla="*/ 4830313 w 9164601"/>
                <a:gd name="connsiteY7732" fmla="*/ 819569 h 2318589"/>
                <a:gd name="connsiteX7733" fmla="*/ 4825430 w 9164601"/>
                <a:gd name="connsiteY7733" fmla="*/ 823231 h 2318589"/>
                <a:gd name="connsiteX7734" fmla="*/ 4819327 w 9164601"/>
                <a:gd name="connsiteY7734" fmla="*/ 825673 h 2318589"/>
                <a:gd name="connsiteX7735" fmla="*/ 4814444 w 9164601"/>
                <a:gd name="connsiteY7735" fmla="*/ 825673 h 2318589"/>
                <a:gd name="connsiteX7736" fmla="*/ 4809561 w 9164601"/>
                <a:gd name="connsiteY7736" fmla="*/ 825673 h 2318589"/>
                <a:gd name="connsiteX7737" fmla="*/ 4797354 w 9164601"/>
                <a:gd name="connsiteY7737" fmla="*/ 828114 h 2318589"/>
                <a:gd name="connsiteX7738" fmla="*/ 4793692 w 9164601"/>
                <a:gd name="connsiteY7738" fmla="*/ 829335 h 2318589"/>
                <a:gd name="connsiteX7739" fmla="*/ 4791250 w 9164601"/>
                <a:gd name="connsiteY7739" fmla="*/ 829335 h 2318589"/>
                <a:gd name="connsiteX7740" fmla="*/ 4782706 w 9164601"/>
                <a:gd name="connsiteY7740" fmla="*/ 832997 h 2318589"/>
                <a:gd name="connsiteX7741" fmla="*/ 4777823 w 9164601"/>
                <a:gd name="connsiteY7741" fmla="*/ 832997 h 2318589"/>
                <a:gd name="connsiteX7742" fmla="*/ 4777823 w 9164601"/>
                <a:gd name="connsiteY7742" fmla="*/ 832997 h 2318589"/>
                <a:gd name="connsiteX7743" fmla="*/ 4793692 w 9164601"/>
                <a:gd name="connsiteY7743" fmla="*/ 820790 h 2318589"/>
                <a:gd name="connsiteX7744" fmla="*/ 4813223 w 9164601"/>
                <a:gd name="connsiteY7744" fmla="*/ 812245 h 2318589"/>
                <a:gd name="connsiteX7745" fmla="*/ 4842520 w 9164601"/>
                <a:gd name="connsiteY7745" fmla="*/ 807362 h 2318589"/>
                <a:gd name="connsiteX7746" fmla="*/ 4868155 w 9164601"/>
                <a:gd name="connsiteY7746" fmla="*/ 803700 h 2318589"/>
                <a:gd name="connsiteX7747" fmla="*/ 4879141 w 9164601"/>
                <a:gd name="connsiteY7747" fmla="*/ 803700 h 2318589"/>
                <a:gd name="connsiteX7748" fmla="*/ 4887686 w 9164601"/>
                <a:gd name="connsiteY7748" fmla="*/ 800038 h 2318589"/>
                <a:gd name="connsiteX7749" fmla="*/ 4891348 w 9164601"/>
                <a:gd name="connsiteY7749" fmla="*/ 793934 h 2318589"/>
                <a:gd name="connsiteX7750" fmla="*/ 4874258 w 9164601"/>
                <a:gd name="connsiteY7750" fmla="*/ 789052 h 2318589"/>
                <a:gd name="connsiteX7751" fmla="*/ 4857168 w 9164601"/>
                <a:gd name="connsiteY7751" fmla="*/ 785390 h 2318589"/>
                <a:gd name="connsiteX7752" fmla="*/ 4849844 w 9164601"/>
                <a:gd name="connsiteY7752" fmla="*/ 787831 h 2318589"/>
                <a:gd name="connsiteX7753" fmla="*/ 4841299 w 9164601"/>
                <a:gd name="connsiteY7753" fmla="*/ 789052 h 2318589"/>
                <a:gd name="connsiteX7754" fmla="*/ 4833975 w 9164601"/>
                <a:gd name="connsiteY7754" fmla="*/ 786610 h 2318589"/>
                <a:gd name="connsiteX7755" fmla="*/ 4822989 w 9164601"/>
                <a:gd name="connsiteY7755" fmla="*/ 787831 h 2318589"/>
                <a:gd name="connsiteX7756" fmla="*/ 4812002 w 9164601"/>
                <a:gd name="connsiteY7756" fmla="*/ 789052 h 2318589"/>
                <a:gd name="connsiteX7757" fmla="*/ 4805899 w 9164601"/>
                <a:gd name="connsiteY7757" fmla="*/ 785390 h 2318589"/>
                <a:gd name="connsiteX7758" fmla="*/ 4803457 w 9164601"/>
                <a:gd name="connsiteY7758" fmla="*/ 785390 h 2318589"/>
                <a:gd name="connsiteX7759" fmla="*/ 4816885 w 9164601"/>
                <a:gd name="connsiteY7759" fmla="*/ 775624 h 2318589"/>
                <a:gd name="connsiteX7760" fmla="*/ 4836416 w 9164601"/>
                <a:gd name="connsiteY7760" fmla="*/ 769520 h 2318589"/>
                <a:gd name="connsiteX7761" fmla="*/ 4851065 w 9164601"/>
                <a:gd name="connsiteY7761" fmla="*/ 768300 h 2318589"/>
                <a:gd name="connsiteX7762" fmla="*/ 4865713 w 9164601"/>
                <a:gd name="connsiteY7762" fmla="*/ 767079 h 2318589"/>
                <a:gd name="connsiteX7763" fmla="*/ 4891348 w 9164601"/>
                <a:gd name="connsiteY7763" fmla="*/ 765858 h 2318589"/>
                <a:gd name="connsiteX7764" fmla="*/ 4902334 w 9164601"/>
                <a:gd name="connsiteY7764" fmla="*/ 765858 h 2318589"/>
                <a:gd name="connsiteX7765" fmla="*/ 4910879 w 9164601"/>
                <a:gd name="connsiteY7765" fmla="*/ 762196 h 2318589"/>
                <a:gd name="connsiteX7766" fmla="*/ 4914541 w 9164601"/>
                <a:gd name="connsiteY7766" fmla="*/ 756093 h 2318589"/>
                <a:gd name="connsiteX7767" fmla="*/ 4896231 w 9164601"/>
                <a:gd name="connsiteY7767" fmla="*/ 751210 h 2318589"/>
                <a:gd name="connsiteX7768" fmla="*/ 4879141 w 9164601"/>
                <a:gd name="connsiteY7768" fmla="*/ 747548 h 2318589"/>
                <a:gd name="connsiteX7769" fmla="*/ 4871817 w 9164601"/>
                <a:gd name="connsiteY7769" fmla="*/ 749989 h 2318589"/>
                <a:gd name="connsiteX7770" fmla="*/ 4863272 w 9164601"/>
                <a:gd name="connsiteY7770" fmla="*/ 749989 h 2318589"/>
                <a:gd name="connsiteX7771" fmla="*/ 4855948 w 9164601"/>
                <a:gd name="connsiteY7771" fmla="*/ 747548 h 2318589"/>
                <a:gd name="connsiteX7772" fmla="*/ 4853506 w 9164601"/>
                <a:gd name="connsiteY7772" fmla="*/ 743886 h 2318589"/>
                <a:gd name="connsiteX7773" fmla="*/ 4844961 w 9164601"/>
                <a:gd name="connsiteY7773" fmla="*/ 747548 h 2318589"/>
                <a:gd name="connsiteX7774" fmla="*/ 4833975 w 9164601"/>
                <a:gd name="connsiteY7774" fmla="*/ 747548 h 2318589"/>
                <a:gd name="connsiteX7775" fmla="*/ 4827871 w 9164601"/>
                <a:gd name="connsiteY7775" fmla="*/ 742665 h 2318589"/>
                <a:gd name="connsiteX7776" fmla="*/ 4814444 w 9164601"/>
                <a:gd name="connsiteY7776" fmla="*/ 747548 h 2318589"/>
                <a:gd name="connsiteX7777" fmla="*/ 4810782 w 9164601"/>
                <a:gd name="connsiteY7777" fmla="*/ 741444 h 2318589"/>
                <a:gd name="connsiteX7778" fmla="*/ 4796133 w 9164601"/>
                <a:gd name="connsiteY7778" fmla="*/ 741444 h 2318589"/>
                <a:gd name="connsiteX7779" fmla="*/ 4786367 w 9164601"/>
                <a:gd name="connsiteY7779" fmla="*/ 735341 h 2318589"/>
                <a:gd name="connsiteX7780" fmla="*/ 4776602 w 9164601"/>
                <a:gd name="connsiteY7780" fmla="*/ 729237 h 2318589"/>
                <a:gd name="connsiteX7781" fmla="*/ 4768057 w 9164601"/>
                <a:gd name="connsiteY7781" fmla="*/ 731679 h 2318589"/>
                <a:gd name="connsiteX7782" fmla="*/ 4765616 w 9164601"/>
                <a:gd name="connsiteY7782" fmla="*/ 729237 h 2318589"/>
                <a:gd name="connsiteX7783" fmla="*/ 4776602 w 9164601"/>
                <a:gd name="connsiteY7783" fmla="*/ 723134 h 2318589"/>
                <a:gd name="connsiteX7784" fmla="*/ 4787588 w 9164601"/>
                <a:gd name="connsiteY7784" fmla="*/ 718251 h 2318589"/>
                <a:gd name="connsiteX7785" fmla="*/ 4798574 w 9164601"/>
                <a:gd name="connsiteY7785" fmla="*/ 713368 h 2318589"/>
                <a:gd name="connsiteX7786" fmla="*/ 4816885 w 9164601"/>
                <a:gd name="connsiteY7786" fmla="*/ 704823 h 2318589"/>
                <a:gd name="connsiteX7787" fmla="*/ 4825430 w 9164601"/>
                <a:gd name="connsiteY7787" fmla="*/ 701161 h 2318589"/>
                <a:gd name="connsiteX7788" fmla="*/ 4830313 w 9164601"/>
                <a:gd name="connsiteY7788" fmla="*/ 695058 h 2318589"/>
                <a:gd name="connsiteX7789" fmla="*/ 4831534 w 9164601"/>
                <a:gd name="connsiteY7789" fmla="*/ 688954 h 2318589"/>
                <a:gd name="connsiteX7790" fmla="*/ 4816885 w 9164601"/>
                <a:gd name="connsiteY7790" fmla="*/ 691395 h 2318589"/>
                <a:gd name="connsiteX7791" fmla="*/ 4803457 w 9164601"/>
                <a:gd name="connsiteY7791" fmla="*/ 693837 h 2318589"/>
                <a:gd name="connsiteX7792" fmla="*/ 4798574 w 9164601"/>
                <a:gd name="connsiteY7792" fmla="*/ 697499 h 2318589"/>
                <a:gd name="connsiteX7793" fmla="*/ 4792471 w 9164601"/>
                <a:gd name="connsiteY7793" fmla="*/ 699941 h 2318589"/>
                <a:gd name="connsiteX7794" fmla="*/ 4786367 w 9164601"/>
                <a:gd name="connsiteY7794" fmla="*/ 699941 h 2318589"/>
                <a:gd name="connsiteX7795" fmla="*/ 4779043 w 9164601"/>
                <a:gd name="connsiteY7795" fmla="*/ 702382 h 2318589"/>
                <a:gd name="connsiteX7796" fmla="*/ 4771719 w 9164601"/>
                <a:gd name="connsiteY7796" fmla="*/ 704823 h 2318589"/>
                <a:gd name="connsiteX7797" fmla="*/ 4765616 w 9164601"/>
                <a:gd name="connsiteY7797" fmla="*/ 702382 h 2318589"/>
                <a:gd name="connsiteX7798" fmla="*/ 4757071 w 9164601"/>
                <a:gd name="connsiteY7798" fmla="*/ 708485 h 2318589"/>
                <a:gd name="connsiteX7799" fmla="*/ 4753409 w 9164601"/>
                <a:gd name="connsiteY7799" fmla="*/ 704823 h 2318589"/>
                <a:gd name="connsiteX7800" fmla="*/ 4753409 w 9164601"/>
                <a:gd name="connsiteY7800" fmla="*/ 704823 h 2318589"/>
                <a:gd name="connsiteX7801" fmla="*/ 4758292 w 9164601"/>
                <a:gd name="connsiteY7801" fmla="*/ 701161 h 2318589"/>
                <a:gd name="connsiteX7802" fmla="*/ 4766836 w 9164601"/>
                <a:gd name="connsiteY7802" fmla="*/ 693837 h 2318589"/>
                <a:gd name="connsiteX7803" fmla="*/ 4780264 w 9164601"/>
                <a:gd name="connsiteY7803" fmla="*/ 687733 h 2318589"/>
                <a:gd name="connsiteX7804" fmla="*/ 4801016 w 9164601"/>
                <a:gd name="connsiteY7804" fmla="*/ 684071 h 2318589"/>
                <a:gd name="connsiteX7805" fmla="*/ 4819327 w 9164601"/>
                <a:gd name="connsiteY7805" fmla="*/ 680409 h 2318589"/>
                <a:gd name="connsiteX7806" fmla="*/ 4826651 w 9164601"/>
                <a:gd name="connsiteY7806" fmla="*/ 680409 h 2318589"/>
                <a:gd name="connsiteX7807" fmla="*/ 4832754 w 9164601"/>
                <a:gd name="connsiteY7807" fmla="*/ 676747 h 2318589"/>
                <a:gd name="connsiteX7808" fmla="*/ 4835196 w 9164601"/>
                <a:gd name="connsiteY7808" fmla="*/ 671864 h 2318589"/>
                <a:gd name="connsiteX7809" fmla="*/ 4822989 w 9164601"/>
                <a:gd name="connsiteY7809" fmla="*/ 669423 h 2318589"/>
                <a:gd name="connsiteX7810" fmla="*/ 4810782 w 9164601"/>
                <a:gd name="connsiteY7810" fmla="*/ 668202 h 2318589"/>
                <a:gd name="connsiteX7811" fmla="*/ 4805899 w 9164601"/>
                <a:gd name="connsiteY7811" fmla="*/ 670644 h 2318589"/>
                <a:gd name="connsiteX7812" fmla="*/ 4799795 w 9164601"/>
                <a:gd name="connsiteY7812" fmla="*/ 671864 h 2318589"/>
                <a:gd name="connsiteX7813" fmla="*/ 4794913 w 9164601"/>
                <a:gd name="connsiteY7813" fmla="*/ 670644 h 2318589"/>
                <a:gd name="connsiteX7814" fmla="*/ 4787588 w 9164601"/>
                <a:gd name="connsiteY7814" fmla="*/ 671864 h 2318589"/>
                <a:gd name="connsiteX7815" fmla="*/ 4780264 w 9164601"/>
                <a:gd name="connsiteY7815" fmla="*/ 673085 h 2318589"/>
                <a:gd name="connsiteX7816" fmla="*/ 4775381 w 9164601"/>
                <a:gd name="connsiteY7816" fmla="*/ 670644 h 2318589"/>
                <a:gd name="connsiteX7817" fmla="*/ 4766836 w 9164601"/>
                <a:gd name="connsiteY7817" fmla="*/ 675526 h 2318589"/>
                <a:gd name="connsiteX7818" fmla="*/ 4764395 w 9164601"/>
                <a:gd name="connsiteY7818" fmla="*/ 671864 h 2318589"/>
                <a:gd name="connsiteX7819" fmla="*/ 4754629 w 9164601"/>
                <a:gd name="connsiteY7819" fmla="*/ 673085 h 2318589"/>
                <a:gd name="connsiteX7820" fmla="*/ 4747305 w 9164601"/>
                <a:gd name="connsiteY7820" fmla="*/ 669423 h 2318589"/>
                <a:gd name="connsiteX7821" fmla="*/ 4739981 w 9164601"/>
                <a:gd name="connsiteY7821" fmla="*/ 665761 h 2318589"/>
                <a:gd name="connsiteX7822" fmla="*/ 4735098 w 9164601"/>
                <a:gd name="connsiteY7822" fmla="*/ 668202 h 2318589"/>
                <a:gd name="connsiteX7823" fmla="*/ 4732657 w 9164601"/>
                <a:gd name="connsiteY7823" fmla="*/ 666981 h 2318589"/>
                <a:gd name="connsiteX7824" fmla="*/ 4757071 w 9164601"/>
                <a:gd name="connsiteY7824" fmla="*/ 657216 h 2318589"/>
                <a:gd name="connsiteX7825" fmla="*/ 4771719 w 9164601"/>
                <a:gd name="connsiteY7825" fmla="*/ 653554 h 2318589"/>
                <a:gd name="connsiteX7826" fmla="*/ 4786367 w 9164601"/>
                <a:gd name="connsiteY7826" fmla="*/ 649892 h 2318589"/>
                <a:gd name="connsiteX7827" fmla="*/ 4803457 w 9164601"/>
                <a:gd name="connsiteY7827" fmla="*/ 621816 h 2318589"/>
                <a:gd name="connsiteX7828" fmla="*/ 4815664 w 9164601"/>
                <a:gd name="connsiteY7828" fmla="*/ 605946 h 2318589"/>
                <a:gd name="connsiteX7829" fmla="*/ 4837637 w 9164601"/>
                <a:gd name="connsiteY7829" fmla="*/ 587636 h 2318589"/>
                <a:gd name="connsiteX7830" fmla="*/ 4857168 w 9164601"/>
                <a:gd name="connsiteY7830" fmla="*/ 572988 h 2318589"/>
                <a:gd name="connsiteX7831" fmla="*/ 4866934 w 9164601"/>
                <a:gd name="connsiteY7831" fmla="*/ 568105 h 2318589"/>
                <a:gd name="connsiteX7832" fmla="*/ 4871817 w 9164601"/>
                <a:gd name="connsiteY7832" fmla="*/ 560781 h 2318589"/>
                <a:gd name="connsiteX7833" fmla="*/ 4871817 w 9164601"/>
                <a:gd name="connsiteY7833" fmla="*/ 553456 h 2318589"/>
                <a:gd name="connsiteX7834" fmla="*/ 4854727 w 9164601"/>
                <a:gd name="connsiteY7834" fmla="*/ 558339 h 2318589"/>
                <a:gd name="connsiteX7835" fmla="*/ 4838858 w 9164601"/>
                <a:gd name="connsiteY7835" fmla="*/ 564443 h 2318589"/>
                <a:gd name="connsiteX7836" fmla="*/ 4833975 w 9164601"/>
                <a:gd name="connsiteY7836" fmla="*/ 570546 h 2318589"/>
                <a:gd name="connsiteX7837" fmla="*/ 4827871 w 9164601"/>
                <a:gd name="connsiteY7837" fmla="*/ 575429 h 2318589"/>
                <a:gd name="connsiteX7838" fmla="*/ 4820547 w 9164601"/>
                <a:gd name="connsiteY7838" fmla="*/ 576650 h 2318589"/>
                <a:gd name="connsiteX7839" fmla="*/ 4820547 w 9164601"/>
                <a:gd name="connsiteY7839" fmla="*/ 576650 h 2318589"/>
                <a:gd name="connsiteX7840" fmla="*/ 4820547 w 9164601"/>
                <a:gd name="connsiteY7840" fmla="*/ 574208 h 2318589"/>
                <a:gd name="connsiteX7841" fmla="*/ 4808340 w 9164601"/>
                <a:gd name="connsiteY7841" fmla="*/ 574208 h 2318589"/>
                <a:gd name="connsiteX7842" fmla="*/ 4797354 w 9164601"/>
                <a:gd name="connsiteY7842" fmla="*/ 575429 h 2318589"/>
                <a:gd name="connsiteX7843" fmla="*/ 4793692 w 9164601"/>
                <a:gd name="connsiteY7843" fmla="*/ 577870 h 2318589"/>
                <a:gd name="connsiteX7844" fmla="*/ 4788809 w 9164601"/>
                <a:gd name="connsiteY7844" fmla="*/ 579091 h 2318589"/>
                <a:gd name="connsiteX7845" fmla="*/ 4783926 w 9164601"/>
                <a:gd name="connsiteY7845" fmla="*/ 579091 h 2318589"/>
                <a:gd name="connsiteX7846" fmla="*/ 4777823 w 9164601"/>
                <a:gd name="connsiteY7846" fmla="*/ 581532 h 2318589"/>
                <a:gd name="connsiteX7847" fmla="*/ 4771719 w 9164601"/>
                <a:gd name="connsiteY7847" fmla="*/ 583974 h 2318589"/>
                <a:gd name="connsiteX7848" fmla="*/ 4766836 w 9164601"/>
                <a:gd name="connsiteY7848" fmla="*/ 582753 h 2318589"/>
                <a:gd name="connsiteX7849" fmla="*/ 4759512 w 9164601"/>
                <a:gd name="connsiteY7849" fmla="*/ 588857 h 2318589"/>
                <a:gd name="connsiteX7850" fmla="*/ 4755850 w 9164601"/>
                <a:gd name="connsiteY7850" fmla="*/ 585195 h 2318589"/>
                <a:gd name="connsiteX7851" fmla="*/ 4747305 w 9164601"/>
                <a:gd name="connsiteY7851" fmla="*/ 587636 h 2318589"/>
                <a:gd name="connsiteX7852" fmla="*/ 4739981 w 9164601"/>
                <a:gd name="connsiteY7852" fmla="*/ 586415 h 2318589"/>
                <a:gd name="connsiteX7853" fmla="*/ 4749746 w 9164601"/>
                <a:gd name="connsiteY7853" fmla="*/ 574208 h 2318589"/>
                <a:gd name="connsiteX7854" fmla="*/ 4760733 w 9164601"/>
                <a:gd name="connsiteY7854" fmla="*/ 565663 h 2318589"/>
                <a:gd name="connsiteX7855" fmla="*/ 4779043 w 9164601"/>
                <a:gd name="connsiteY7855" fmla="*/ 558339 h 2318589"/>
                <a:gd name="connsiteX7856" fmla="*/ 4794913 w 9164601"/>
                <a:gd name="connsiteY7856" fmla="*/ 552236 h 2318589"/>
                <a:gd name="connsiteX7857" fmla="*/ 4802237 w 9164601"/>
                <a:gd name="connsiteY7857" fmla="*/ 551015 h 2318589"/>
                <a:gd name="connsiteX7858" fmla="*/ 4807120 w 9164601"/>
                <a:gd name="connsiteY7858" fmla="*/ 547353 h 2318589"/>
                <a:gd name="connsiteX7859" fmla="*/ 4808340 w 9164601"/>
                <a:gd name="connsiteY7859" fmla="*/ 542470 h 2318589"/>
                <a:gd name="connsiteX7860" fmla="*/ 4796133 w 9164601"/>
                <a:gd name="connsiteY7860" fmla="*/ 542470 h 2318589"/>
                <a:gd name="connsiteX7861" fmla="*/ 4785147 w 9164601"/>
                <a:gd name="connsiteY7861" fmla="*/ 542470 h 2318589"/>
                <a:gd name="connsiteX7862" fmla="*/ 4781485 w 9164601"/>
                <a:gd name="connsiteY7862" fmla="*/ 544911 h 2318589"/>
                <a:gd name="connsiteX7863" fmla="*/ 4776602 w 9164601"/>
                <a:gd name="connsiteY7863" fmla="*/ 546132 h 2318589"/>
                <a:gd name="connsiteX7864" fmla="*/ 4771719 w 9164601"/>
                <a:gd name="connsiteY7864" fmla="*/ 546132 h 2318589"/>
                <a:gd name="connsiteX7865" fmla="*/ 4764395 w 9164601"/>
                <a:gd name="connsiteY7865" fmla="*/ 548574 h 2318589"/>
                <a:gd name="connsiteX7866" fmla="*/ 4757071 w 9164601"/>
                <a:gd name="connsiteY7866" fmla="*/ 551015 h 2318589"/>
                <a:gd name="connsiteX7867" fmla="*/ 4752188 w 9164601"/>
                <a:gd name="connsiteY7867" fmla="*/ 549794 h 2318589"/>
                <a:gd name="connsiteX7868" fmla="*/ 4744864 w 9164601"/>
                <a:gd name="connsiteY7868" fmla="*/ 555898 h 2318589"/>
                <a:gd name="connsiteX7869" fmla="*/ 4741202 w 9164601"/>
                <a:gd name="connsiteY7869" fmla="*/ 552236 h 2318589"/>
                <a:gd name="connsiteX7870" fmla="*/ 4732657 w 9164601"/>
                <a:gd name="connsiteY7870" fmla="*/ 555898 h 2318589"/>
                <a:gd name="connsiteX7871" fmla="*/ 4725332 w 9164601"/>
                <a:gd name="connsiteY7871" fmla="*/ 554677 h 2318589"/>
                <a:gd name="connsiteX7872" fmla="*/ 4718008 w 9164601"/>
                <a:gd name="connsiteY7872" fmla="*/ 553456 h 2318589"/>
                <a:gd name="connsiteX7873" fmla="*/ 4713125 w 9164601"/>
                <a:gd name="connsiteY7873" fmla="*/ 557118 h 2318589"/>
                <a:gd name="connsiteX7874" fmla="*/ 4710684 w 9164601"/>
                <a:gd name="connsiteY7874" fmla="*/ 555898 h 2318589"/>
                <a:gd name="connsiteX7875" fmla="*/ 4714346 w 9164601"/>
                <a:gd name="connsiteY7875" fmla="*/ 552236 h 2318589"/>
                <a:gd name="connsiteX7876" fmla="*/ 4721671 w 9164601"/>
                <a:gd name="connsiteY7876" fmla="*/ 547353 h 2318589"/>
                <a:gd name="connsiteX7877" fmla="*/ 4722891 w 9164601"/>
                <a:gd name="connsiteY7877" fmla="*/ 547353 h 2318589"/>
                <a:gd name="connsiteX7878" fmla="*/ 4726553 w 9164601"/>
                <a:gd name="connsiteY7878" fmla="*/ 546132 h 2318589"/>
                <a:gd name="connsiteX7879" fmla="*/ 4735098 w 9164601"/>
                <a:gd name="connsiteY7879" fmla="*/ 544911 h 2318589"/>
                <a:gd name="connsiteX7880" fmla="*/ 4747305 w 9164601"/>
                <a:gd name="connsiteY7880" fmla="*/ 543691 h 2318589"/>
                <a:gd name="connsiteX7881" fmla="*/ 4752188 w 9164601"/>
                <a:gd name="connsiteY7881" fmla="*/ 544911 h 2318589"/>
                <a:gd name="connsiteX7882" fmla="*/ 4755850 w 9164601"/>
                <a:gd name="connsiteY7882" fmla="*/ 543691 h 2318589"/>
                <a:gd name="connsiteX7883" fmla="*/ 4758292 w 9164601"/>
                <a:gd name="connsiteY7883" fmla="*/ 541249 h 2318589"/>
                <a:gd name="connsiteX7884" fmla="*/ 4750967 w 9164601"/>
                <a:gd name="connsiteY7884" fmla="*/ 537587 h 2318589"/>
                <a:gd name="connsiteX7885" fmla="*/ 4742422 w 9164601"/>
                <a:gd name="connsiteY7885" fmla="*/ 535146 h 2318589"/>
                <a:gd name="connsiteX7886" fmla="*/ 4738760 w 9164601"/>
                <a:gd name="connsiteY7886" fmla="*/ 536367 h 2318589"/>
                <a:gd name="connsiteX7887" fmla="*/ 4737539 w 9164601"/>
                <a:gd name="connsiteY7887" fmla="*/ 536367 h 2318589"/>
                <a:gd name="connsiteX7888" fmla="*/ 4738760 w 9164601"/>
                <a:gd name="connsiteY7888" fmla="*/ 535146 h 2318589"/>
                <a:gd name="connsiteX7889" fmla="*/ 4750967 w 9164601"/>
                <a:gd name="connsiteY7889" fmla="*/ 529042 h 2318589"/>
                <a:gd name="connsiteX7890" fmla="*/ 4769278 w 9164601"/>
                <a:gd name="connsiteY7890" fmla="*/ 524160 h 2318589"/>
                <a:gd name="connsiteX7891" fmla="*/ 4785147 w 9164601"/>
                <a:gd name="connsiteY7891" fmla="*/ 520497 h 2318589"/>
                <a:gd name="connsiteX7892" fmla="*/ 4792471 w 9164601"/>
                <a:gd name="connsiteY7892" fmla="*/ 519277 h 2318589"/>
                <a:gd name="connsiteX7893" fmla="*/ 4797354 w 9164601"/>
                <a:gd name="connsiteY7893" fmla="*/ 515615 h 2318589"/>
                <a:gd name="connsiteX7894" fmla="*/ 4799795 w 9164601"/>
                <a:gd name="connsiteY7894" fmla="*/ 510732 h 2318589"/>
                <a:gd name="connsiteX7895" fmla="*/ 4788809 w 9164601"/>
                <a:gd name="connsiteY7895" fmla="*/ 509511 h 2318589"/>
                <a:gd name="connsiteX7896" fmla="*/ 4777823 w 9164601"/>
                <a:gd name="connsiteY7896" fmla="*/ 508290 h 2318589"/>
                <a:gd name="connsiteX7897" fmla="*/ 4772940 w 9164601"/>
                <a:gd name="connsiteY7897" fmla="*/ 510732 h 2318589"/>
                <a:gd name="connsiteX7898" fmla="*/ 4768057 w 9164601"/>
                <a:gd name="connsiteY7898" fmla="*/ 511953 h 2318589"/>
                <a:gd name="connsiteX7899" fmla="*/ 4763174 w 9164601"/>
                <a:gd name="connsiteY7899" fmla="*/ 510732 h 2318589"/>
                <a:gd name="connsiteX7900" fmla="*/ 4755850 w 9164601"/>
                <a:gd name="connsiteY7900" fmla="*/ 511953 h 2318589"/>
                <a:gd name="connsiteX7901" fmla="*/ 4748526 w 9164601"/>
                <a:gd name="connsiteY7901" fmla="*/ 513173 h 2318589"/>
                <a:gd name="connsiteX7902" fmla="*/ 4743643 w 9164601"/>
                <a:gd name="connsiteY7902" fmla="*/ 510732 h 2318589"/>
                <a:gd name="connsiteX7903" fmla="*/ 4736319 w 9164601"/>
                <a:gd name="connsiteY7903" fmla="*/ 515615 h 2318589"/>
                <a:gd name="connsiteX7904" fmla="*/ 4733878 w 9164601"/>
                <a:gd name="connsiteY7904" fmla="*/ 511953 h 2318589"/>
                <a:gd name="connsiteX7905" fmla="*/ 4725332 w 9164601"/>
                <a:gd name="connsiteY7905" fmla="*/ 514394 h 2318589"/>
                <a:gd name="connsiteX7906" fmla="*/ 4718008 w 9164601"/>
                <a:gd name="connsiteY7906" fmla="*/ 511953 h 2318589"/>
                <a:gd name="connsiteX7907" fmla="*/ 4710684 w 9164601"/>
                <a:gd name="connsiteY7907" fmla="*/ 509511 h 2318589"/>
                <a:gd name="connsiteX7908" fmla="*/ 4705801 w 9164601"/>
                <a:gd name="connsiteY7908" fmla="*/ 511953 h 2318589"/>
                <a:gd name="connsiteX7909" fmla="*/ 4702139 w 9164601"/>
                <a:gd name="connsiteY7909" fmla="*/ 514394 h 2318589"/>
                <a:gd name="connsiteX7910" fmla="*/ 4687491 w 9164601"/>
                <a:gd name="connsiteY7910" fmla="*/ 515615 h 2318589"/>
                <a:gd name="connsiteX7911" fmla="*/ 4672842 w 9164601"/>
                <a:gd name="connsiteY7911" fmla="*/ 518056 h 2318589"/>
                <a:gd name="connsiteX7912" fmla="*/ 4665518 w 9164601"/>
                <a:gd name="connsiteY7912" fmla="*/ 515615 h 2318589"/>
                <a:gd name="connsiteX7913" fmla="*/ 4656973 w 9164601"/>
                <a:gd name="connsiteY7913" fmla="*/ 514394 h 2318589"/>
                <a:gd name="connsiteX7914" fmla="*/ 4654532 w 9164601"/>
                <a:gd name="connsiteY7914" fmla="*/ 516835 h 2318589"/>
                <a:gd name="connsiteX7915" fmla="*/ 4648428 w 9164601"/>
                <a:gd name="connsiteY7915" fmla="*/ 513173 h 2318589"/>
                <a:gd name="connsiteX7916" fmla="*/ 4647208 w 9164601"/>
                <a:gd name="connsiteY7916" fmla="*/ 511953 h 2318589"/>
                <a:gd name="connsiteX7917" fmla="*/ 4649649 w 9164601"/>
                <a:gd name="connsiteY7917" fmla="*/ 510732 h 2318589"/>
                <a:gd name="connsiteX7918" fmla="*/ 4671622 w 9164601"/>
                <a:gd name="connsiteY7918" fmla="*/ 499746 h 2318589"/>
                <a:gd name="connsiteX7919" fmla="*/ 4683829 w 9164601"/>
                <a:gd name="connsiteY7919" fmla="*/ 496083 h 2318589"/>
                <a:gd name="connsiteX7920" fmla="*/ 4700918 w 9164601"/>
                <a:gd name="connsiteY7920" fmla="*/ 491201 h 2318589"/>
                <a:gd name="connsiteX7921" fmla="*/ 4716788 w 9164601"/>
                <a:gd name="connsiteY7921" fmla="*/ 489980 h 2318589"/>
                <a:gd name="connsiteX7922" fmla="*/ 4730215 w 9164601"/>
                <a:gd name="connsiteY7922" fmla="*/ 477773 h 2318589"/>
                <a:gd name="connsiteX7923" fmla="*/ 4739981 w 9164601"/>
                <a:gd name="connsiteY7923" fmla="*/ 471669 h 2318589"/>
                <a:gd name="connsiteX7924" fmla="*/ 4755850 w 9164601"/>
                <a:gd name="connsiteY7924" fmla="*/ 466787 h 2318589"/>
                <a:gd name="connsiteX7925" fmla="*/ 4769278 w 9164601"/>
                <a:gd name="connsiteY7925" fmla="*/ 463125 h 2318589"/>
                <a:gd name="connsiteX7926" fmla="*/ 4775381 w 9164601"/>
                <a:gd name="connsiteY7926" fmla="*/ 461904 h 2318589"/>
                <a:gd name="connsiteX7927" fmla="*/ 4780264 w 9164601"/>
                <a:gd name="connsiteY7927" fmla="*/ 459462 h 2318589"/>
                <a:gd name="connsiteX7928" fmla="*/ 4781485 w 9164601"/>
                <a:gd name="connsiteY7928" fmla="*/ 455800 h 2318589"/>
                <a:gd name="connsiteX7929" fmla="*/ 4771719 w 9164601"/>
                <a:gd name="connsiteY7929" fmla="*/ 454580 h 2318589"/>
                <a:gd name="connsiteX7930" fmla="*/ 4761953 w 9164601"/>
                <a:gd name="connsiteY7930" fmla="*/ 454580 h 2318589"/>
                <a:gd name="connsiteX7931" fmla="*/ 4758292 w 9164601"/>
                <a:gd name="connsiteY7931" fmla="*/ 457021 h 2318589"/>
                <a:gd name="connsiteX7932" fmla="*/ 4753409 w 9164601"/>
                <a:gd name="connsiteY7932" fmla="*/ 458242 h 2318589"/>
                <a:gd name="connsiteX7933" fmla="*/ 4749746 w 9164601"/>
                <a:gd name="connsiteY7933" fmla="*/ 457021 h 2318589"/>
                <a:gd name="connsiteX7934" fmla="*/ 4743643 w 9164601"/>
                <a:gd name="connsiteY7934" fmla="*/ 458242 h 2318589"/>
                <a:gd name="connsiteX7935" fmla="*/ 4737539 w 9164601"/>
                <a:gd name="connsiteY7935" fmla="*/ 459462 h 2318589"/>
                <a:gd name="connsiteX7936" fmla="*/ 4733878 w 9164601"/>
                <a:gd name="connsiteY7936" fmla="*/ 458242 h 2318589"/>
                <a:gd name="connsiteX7937" fmla="*/ 4726553 w 9164601"/>
                <a:gd name="connsiteY7937" fmla="*/ 463125 h 2318589"/>
                <a:gd name="connsiteX7938" fmla="*/ 4724112 w 9164601"/>
                <a:gd name="connsiteY7938" fmla="*/ 461904 h 2318589"/>
                <a:gd name="connsiteX7939" fmla="*/ 4726553 w 9164601"/>
                <a:gd name="connsiteY7939" fmla="*/ 457021 h 2318589"/>
                <a:gd name="connsiteX7940" fmla="*/ 4735098 w 9164601"/>
                <a:gd name="connsiteY7940" fmla="*/ 448476 h 2318589"/>
                <a:gd name="connsiteX7941" fmla="*/ 4742422 w 9164601"/>
                <a:gd name="connsiteY7941" fmla="*/ 443593 h 2318589"/>
                <a:gd name="connsiteX7942" fmla="*/ 4749746 w 9164601"/>
                <a:gd name="connsiteY7942" fmla="*/ 438711 h 2318589"/>
                <a:gd name="connsiteX7943" fmla="*/ 4761953 w 9164601"/>
                <a:gd name="connsiteY7943" fmla="*/ 428945 h 2318589"/>
                <a:gd name="connsiteX7944" fmla="*/ 4766836 w 9164601"/>
                <a:gd name="connsiteY7944" fmla="*/ 424062 h 2318589"/>
                <a:gd name="connsiteX7945" fmla="*/ 4769278 w 9164601"/>
                <a:gd name="connsiteY7945" fmla="*/ 419179 h 2318589"/>
                <a:gd name="connsiteX7946" fmla="*/ 4768057 w 9164601"/>
                <a:gd name="connsiteY7946" fmla="*/ 414297 h 2318589"/>
                <a:gd name="connsiteX7947" fmla="*/ 4759512 w 9164601"/>
                <a:gd name="connsiteY7947" fmla="*/ 419179 h 2318589"/>
                <a:gd name="connsiteX7948" fmla="*/ 4750967 w 9164601"/>
                <a:gd name="connsiteY7948" fmla="*/ 424062 h 2318589"/>
                <a:gd name="connsiteX7949" fmla="*/ 4748526 w 9164601"/>
                <a:gd name="connsiteY7949" fmla="*/ 427724 h 2318589"/>
                <a:gd name="connsiteX7950" fmla="*/ 4744864 w 9164601"/>
                <a:gd name="connsiteY7950" fmla="*/ 430166 h 2318589"/>
                <a:gd name="connsiteX7951" fmla="*/ 4741202 w 9164601"/>
                <a:gd name="connsiteY7951" fmla="*/ 431386 h 2318589"/>
                <a:gd name="connsiteX7952" fmla="*/ 4736319 w 9164601"/>
                <a:gd name="connsiteY7952" fmla="*/ 433828 h 2318589"/>
                <a:gd name="connsiteX7953" fmla="*/ 4731436 w 9164601"/>
                <a:gd name="connsiteY7953" fmla="*/ 436269 h 2318589"/>
                <a:gd name="connsiteX7954" fmla="*/ 4727774 w 9164601"/>
                <a:gd name="connsiteY7954" fmla="*/ 435048 h 2318589"/>
                <a:gd name="connsiteX7955" fmla="*/ 4722891 w 9164601"/>
                <a:gd name="connsiteY7955" fmla="*/ 441152 h 2318589"/>
                <a:gd name="connsiteX7956" fmla="*/ 4720450 w 9164601"/>
                <a:gd name="connsiteY7956" fmla="*/ 438711 h 2318589"/>
                <a:gd name="connsiteX7957" fmla="*/ 4713125 w 9164601"/>
                <a:gd name="connsiteY7957" fmla="*/ 442373 h 2318589"/>
                <a:gd name="connsiteX7958" fmla="*/ 4707022 w 9164601"/>
                <a:gd name="connsiteY7958" fmla="*/ 441152 h 2318589"/>
                <a:gd name="connsiteX7959" fmla="*/ 4707022 w 9164601"/>
                <a:gd name="connsiteY7959" fmla="*/ 439931 h 2318589"/>
                <a:gd name="connsiteX7960" fmla="*/ 4710684 w 9164601"/>
                <a:gd name="connsiteY7960" fmla="*/ 438711 h 2318589"/>
                <a:gd name="connsiteX7961" fmla="*/ 4721671 w 9164601"/>
                <a:gd name="connsiteY7961" fmla="*/ 425283 h 2318589"/>
                <a:gd name="connsiteX7962" fmla="*/ 4728995 w 9164601"/>
                <a:gd name="connsiteY7962" fmla="*/ 417959 h 2318589"/>
                <a:gd name="connsiteX7963" fmla="*/ 4742422 w 9164601"/>
                <a:gd name="connsiteY7963" fmla="*/ 410634 h 2318589"/>
                <a:gd name="connsiteX7964" fmla="*/ 4754629 w 9164601"/>
                <a:gd name="connsiteY7964" fmla="*/ 403310 h 2318589"/>
                <a:gd name="connsiteX7965" fmla="*/ 4759512 w 9164601"/>
                <a:gd name="connsiteY7965" fmla="*/ 400869 h 2318589"/>
                <a:gd name="connsiteX7966" fmla="*/ 4763174 w 9164601"/>
                <a:gd name="connsiteY7966" fmla="*/ 397206 h 2318589"/>
                <a:gd name="connsiteX7967" fmla="*/ 4763174 w 9164601"/>
                <a:gd name="connsiteY7967" fmla="*/ 393545 h 2318589"/>
                <a:gd name="connsiteX7968" fmla="*/ 4753409 w 9164601"/>
                <a:gd name="connsiteY7968" fmla="*/ 395986 h 2318589"/>
                <a:gd name="connsiteX7969" fmla="*/ 4744864 w 9164601"/>
                <a:gd name="connsiteY7969" fmla="*/ 398427 h 2318589"/>
                <a:gd name="connsiteX7970" fmla="*/ 4742422 w 9164601"/>
                <a:gd name="connsiteY7970" fmla="*/ 400869 h 2318589"/>
                <a:gd name="connsiteX7971" fmla="*/ 4738760 w 9164601"/>
                <a:gd name="connsiteY7971" fmla="*/ 403310 h 2318589"/>
                <a:gd name="connsiteX7972" fmla="*/ 4735098 w 9164601"/>
                <a:gd name="connsiteY7972" fmla="*/ 403310 h 2318589"/>
                <a:gd name="connsiteX7973" fmla="*/ 4730215 w 9164601"/>
                <a:gd name="connsiteY7973" fmla="*/ 405752 h 2318589"/>
                <a:gd name="connsiteX7974" fmla="*/ 4725332 w 9164601"/>
                <a:gd name="connsiteY7974" fmla="*/ 408193 h 2318589"/>
                <a:gd name="connsiteX7975" fmla="*/ 4721671 w 9164601"/>
                <a:gd name="connsiteY7975" fmla="*/ 406972 h 2318589"/>
                <a:gd name="connsiteX7976" fmla="*/ 4716788 w 9164601"/>
                <a:gd name="connsiteY7976" fmla="*/ 411855 h 2318589"/>
                <a:gd name="connsiteX7977" fmla="*/ 4714346 w 9164601"/>
                <a:gd name="connsiteY7977" fmla="*/ 409413 h 2318589"/>
                <a:gd name="connsiteX7978" fmla="*/ 4716788 w 9164601"/>
                <a:gd name="connsiteY7978" fmla="*/ 405752 h 2318589"/>
                <a:gd name="connsiteX7979" fmla="*/ 4725332 w 9164601"/>
                <a:gd name="connsiteY7979" fmla="*/ 399648 h 2318589"/>
                <a:gd name="connsiteX7980" fmla="*/ 4731436 w 9164601"/>
                <a:gd name="connsiteY7980" fmla="*/ 395986 h 2318589"/>
                <a:gd name="connsiteX7981" fmla="*/ 4738760 w 9164601"/>
                <a:gd name="connsiteY7981" fmla="*/ 392324 h 2318589"/>
                <a:gd name="connsiteX7982" fmla="*/ 4744864 w 9164601"/>
                <a:gd name="connsiteY7982" fmla="*/ 386220 h 2318589"/>
                <a:gd name="connsiteX7983" fmla="*/ 4749746 w 9164601"/>
                <a:gd name="connsiteY7983" fmla="*/ 383779 h 2318589"/>
                <a:gd name="connsiteX7984" fmla="*/ 4754629 w 9164601"/>
                <a:gd name="connsiteY7984" fmla="*/ 378896 h 2318589"/>
                <a:gd name="connsiteX7985" fmla="*/ 4757071 w 9164601"/>
                <a:gd name="connsiteY7985" fmla="*/ 372792 h 2318589"/>
                <a:gd name="connsiteX7986" fmla="*/ 4755850 w 9164601"/>
                <a:gd name="connsiteY7986" fmla="*/ 367910 h 2318589"/>
                <a:gd name="connsiteX7987" fmla="*/ 4748526 w 9164601"/>
                <a:gd name="connsiteY7987" fmla="*/ 374013 h 2318589"/>
                <a:gd name="connsiteX7988" fmla="*/ 4741202 w 9164601"/>
                <a:gd name="connsiteY7988" fmla="*/ 377676 h 2318589"/>
                <a:gd name="connsiteX7989" fmla="*/ 4738760 w 9164601"/>
                <a:gd name="connsiteY7989" fmla="*/ 380117 h 2318589"/>
                <a:gd name="connsiteX7990" fmla="*/ 4735098 w 9164601"/>
                <a:gd name="connsiteY7990" fmla="*/ 382558 h 2318589"/>
                <a:gd name="connsiteX7991" fmla="*/ 4731436 w 9164601"/>
                <a:gd name="connsiteY7991" fmla="*/ 382558 h 2318589"/>
                <a:gd name="connsiteX7992" fmla="*/ 4726553 w 9164601"/>
                <a:gd name="connsiteY7992" fmla="*/ 384999 h 2318589"/>
                <a:gd name="connsiteX7993" fmla="*/ 4721671 w 9164601"/>
                <a:gd name="connsiteY7993" fmla="*/ 387441 h 2318589"/>
                <a:gd name="connsiteX7994" fmla="*/ 4718008 w 9164601"/>
                <a:gd name="connsiteY7994" fmla="*/ 386220 h 2318589"/>
                <a:gd name="connsiteX7995" fmla="*/ 4713125 w 9164601"/>
                <a:gd name="connsiteY7995" fmla="*/ 391103 h 2318589"/>
                <a:gd name="connsiteX7996" fmla="*/ 4710684 w 9164601"/>
                <a:gd name="connsiteY7996" fmla="*/ 388662 h 2318589"/>
                <a:gd name="connsiteX7997" fmla="*/ 4704581 w 9164601"/>
                <a:gd name="connsiteY7997" fmla="*/ 391103 h 2318589"/>
                <a:gd name="connsiteX7998" fmla="*/ 4698477 w 9164601"/>
                <a:gd name="connsiteY7998" fmla="*/ 389883 h 2318589"/>
                <a:gd name="connsiteX7999" fmla="*/ 4692374 w 9164601"/>
                <a:gd name="connsiteY7999" fmla="*/ 388662 h 2318589"/>
                <a:gd name="connsiteX8000" fmla="*/ 4688711 w 9164601"/>
                <a:gd name="connsiteY8000" fmla="*/ 391103 h 2318589"/>
                <a:gd name="connsiteX8001" fmla="*/ 4686270 w 9164601"/>
                <a:gd name="connsiteY8001" fmla="*/ 393545 h 2318589"/>
                <a:gd name="connsiteX8002" fmla="*/ 4675284 w 9164601"/>
                <a:gd name="connsiteY8002" fmla="*/ 395986 h 2318589"/>
                <a:gd name="connsiteX8003" fmla="*/ 4664297 w 9164601"/>
                <a:gd name="connsiteY8003" fmla="*/ 399648 h 2318589"/>
                <a:gd name="connsiteX8004" fmla="*/ 4658194 w 9164601"/>
                <a:gd name="connsiteY8004" fmla="*/ 399648 h 2318589"/>
                <a:gd name="connsiteX8005" fmla="*/ 4656973 w 9164601"/>
                <a:gd name="connsiteY8005" fmla="*/ 397206 h 2318589"/>
                <a:gd name="connsiteX8006" fmla="*/ 4672842 w 9164601"/>
                <a:gd name="connsiteY8006" fmla="*/ 386220 h 2318589"/>
                <a:gd name="connsiteX8007" fmla="*/ 4685049 w 9164601"/>
                <a:gd name="connsiteY8007" fmla="*/ 381338 h 2318589"/>
                <a:gd name="connsiteX8008" fmla="*/ 4702139 w 9164601"/>
                <a:gd name="connsiteY8008" fmla="*/ 374013 h 2318589"/>
                <a:gd name="connsiteX8009" fmla="*/ 4719229 w 9164601"/>
                <a:gd name="connsiteY8009" fmla="*/ 370351 h 2318589"/>
                <a:gd name="connsiteX8010" fmla="*/ 4730215 w 9164601"/>
                <a:gd name="connsiteY8010" fmla="*/ 354482 h 2318589"/>
                <a:gd name="connsiteX8011" fmla="*/ 4738760 w 9164601"/>
                <a:gd name="connsiteY8011" fmla="*/ 345937 h 2318589"/>
                <a:gd name="connsiteX8012" fmla="*/ 4746085 w 9164601"/>
                <a:gd name="connsiteY8012" fmla="*/ 341054 h 2318589"/>
                <a:gd name="connsiteX8013" fmla="*/ 4753409 w 9164601"/>
                <a:gd name="connsiteY8013" fmla="*/ 334951 h 2318589"/>
                <a:gd name="connsiteX8014" fmla="*/ 4755850 w 9164601"/>
                <a:gd name="connsiteY8014" fmla="*/ 328847 h 2318589"/>
                <a:gd name="connsiteX8015" fmla="*/ 4757071 w 9164601"/>
                <a:gd name="connsiteY8015" fmla="*/ 328847 h 2318589"/>
                <a:gd name="connsiteX8016" fmla="*/ 4760733 w 9164601"/>
                <a:gd name="connsiteY8016" fmla="*/ 326406 h 2318589"/>
                <a:gd name="connsiteX8017" fmla="*/ 4761953 w 9164601"/>
                <a:gd name="connsiteY8017" fmla="*/ 322744 h 2318589"/>
                <a:gd name="connsiteX8018" fmla="*/ 4759512 w 9164601"/>
                <a:gd name="connsiteY8018" fmla="*/ 322744 h 2318589"/>
                <a:gd name="connsiteX8019" fmla="*/ 4763174 w 9164601"/>
                <a:gd name="connsiteY8019" fmla="*/ 319082 h 2318589"/>
                <a:gd name="connsiteX8020" fmla="*/ 4766836 w 9164601"/>
                <a:gd name="connsiteY8020" fmla="*/ 311758 h 2318589"/>
                <a:gd name="connsiteX8021" fmla="*/ 4765616 w 9164601"/>
                <a:gd name="connsiteY8021" fmla="*/ 304433 h 2318589"/>
                <a:gd name="connsiteX8022" fmla="*/ 4761953 w 9164601"/>
                <a:gd name="connsiteY8022" fmla="*/ 300771 h 2318589"/>
                <a:gd name="connsiteX8023" fmla="*/ 4761953 w 9164601"/>
                <a:gd name="connsiteY8023" fmla="*/ 309316 h 2318589"/>
                <a:gd name="connsiteX8024" fmla="*/ 4757071 w 9164601"/>
                <a:gd name="connsiteY8024" fmla="*/ 311758 h 2318589"/>
                <a:gd name="connsiteX8025" fmla="*/ 4750967 w 9164601"/>
                <a:gd name="connsiteY8025" fmla="*/ 319082 h 2318589"/>
                <a:gd name="connsiteX8026" fmla="*/ 4750967 w 9164601"/>
                <a:gd name="connsiteY8026" fmla="*/ 320302 h 2318589"/>
                <a:gd name="connsiteX8027" fmla="*/ 4744864 w 9164601"/>
                <a:gd name="connsiteY8027" fmla="*/ 321523 h 2318589"/>
                <a:gd name="connsiteX8028" fmla="*/ 4741202 w 9164601"/>
                <a:gd name="connsiteY8028" fmla="*/ 323965 h 2318589"/>
                <a:gd name="connsiteX8029" fmla="*/ 4737539 w 9164601"/>
                <a:gd name="connsiteY8029" fmla="*/ 325185 h 2318589"/>
                <a:gd name="connsiteX8030" fmla="*/ 4733878 w 9164601"/>
                <a:gd name="connsiteY8030" fmla="*/ 325185 h 2318589"/>
                <a:gd name="connsiteX8031" fmla="*/ 4728995 w 9164601"/>
                <a:gd name="connsiteY8031" fmla="*/ 327627 h 2318589"/>
                <a:gd name="connsiteX8032" fmla="*/ 4724112 w 9164601"/>
                <a:gd name="connsiteY8032" fmla="*/ 330068 h 2318589"/>
                <a:gd name="connsiteX8033" fmla="*/ 4720450 w 9164601"/>
                <a:gd name="connsiteY8033" fmla="*/ 328847 h 2318589"/>
                <a:gd name="connsiteX8034" fmla="*/ 4715567 w 9164601"/>
                <a:gd name="connsiteY8034" fmla="*/ 333730 h 2318589"/>
                <a:gd name="connsiteX8035" fmla="*/ 4713125 w 9164601"/>
                <a:gd name="connsiteY8035" fmla="*/ 331289 h 2318589"/>
                <a:gd name="connsiteX8036" fmla="*/ 4707022 w 9164601"/>
                <a:gd name="connsiteY8036" fmla="*/ 334951 h 2318589"/>
                <a:gd name="connsiteX8037" fmla="*/ 4700918 w 9164601"/>
                <a:gd name="connsiteY8037" fmla="*/ 334951 h 2318589"/>
                <a:gd name="connsiteX8038" fmla="*/ 4694815 w 9164601"/>
                <a:gd name="connsiteY8038" fmla="*/ 334951 h 2318589"/>
                <a:gd name="connsiteX8039" fmla="*/ 4692374 w 9164601"/>
                <a:gd name="connsiteY8039" fmla="*/ 337392 h 2318589"/>
                <a:gd name="connsiteX8040" fmla="*/ 4689932 w 9164601"/>
                <a:gd name="connsiteY8040" fmla="*/ 339834 h 2318589"/>
                <a:gd name="connsiteX8041" fmla="*/ 4680167 w 9164601"/>
                <a:gd name="connsiteY8041" fmla="*/ 342275 h 2318589"/>
                <a:gd name="connsiteX8042" fmla="*/ 4670401 w 9164601"/>
                <a:gd name="connsiteY8042" fmla="*/ 344717 h 2318589"/>
                <a:gd name="connsiteX8043" fmla="*/ 4664297 w 9164601"/>
                <a:gd name="connsiteY8043" fmla="*/ 343496 h 2318589"/>
                <a:gd name="connsiteX8044" fmla="*/ 4661856 w 9164601"/>
                <a:gd name="connsiteY8044" fmla="*/ 339834 h 2318589"/>
                <a:gd name="connsiteX8045" fmla="*/ 4671622 w 9164601"/>
                <a:gd name="connsiteY8045" fmla="*/ 332509 h 2318589"/>
                <a:gd name="connsiteX8046" fmla="*/ 4681387 w 9164601"/>
                <a:gd name="connsiteY8046" fmla="*/ 327627 h 2318589"/>
                <a:gd name="connsiteX8047" fmla="*/ 4696036 w 9164601"/>
                <a:gd name="connsiteY8047" fmla="*/ 321523 h 2318589"/>
                <a:gd name="connsiteX8048" fmla="*/ 4710684 w 9164601"/>
                <a:gd name="connsiteY8048" fmla="*/ 319082 h 2318589"/>
                <a:gd name="connsiteX8049" fmla="*/ 4720450 w 9164601"/>
                <a:gd name="connsiteY8049" fmla="*/ 305654 h 2318589"/>
                <a:gd name="connsiteX8050" fmla="*/ 4727774 w 9164601"/>
                <a:gd name="connsiteY8050" fmla="*/ 298330 h 2318589"/>
                <a:gd name="connsiteX8051" fmla="*/ 4741202 w 9164601"/>
                <a:gd name="connsiteY8051" fmla="*/ 291006 h 2318589"/>
                <a:gd name="connsiteX8052" fmla="*/ 4753409 w 9164601"/>
                <a:gd name="connsiteY8052" fmla="*/ 284902 h 2318589"/>
                <a:gd name="connsiteX8053" fmla="*/ 4758292 w 9164601"/>
                <a:gd name="connsiteY8053" fmla="*/ 282461 h 2318589"/>
                <a:gd name="connsiteX8054" fmla="*/ 4761953 w 9164601"/>
                <a:gd name="connsiteY8054" fmla="*/ 278799 h 2318589"/>
                <a:gd name="connsiteX8055" fmla="*/ 4763174 w 9164601"/>
                <a:gd name="connsiteY8055" fmla="*/ 275137 h 2318589"/>
                <a:gd name="connsiteX8056" fmla="*/ 4754629 w 9164601"/>
                <a:gd name="connsiteY8056" fmla="*/ 276357 h 2318589"/>
                <a:gd name="connsiteX8057" fmla="*/ 4746085 w 9164601"/>
                <a:gd name="connsiteY8057" fmla="*/ 277578 h 2318589"/>
                <a:gd name="connsiteX8058" fmla="*/ 4743643 w 9164601"/>
                <a:gd name="connsiteY8058" fmla="*/ 280019 h 2318589"/>
                <a:gd name="connsiteX8059" fmla="*/ 4739981 w 9164601"/>
                <a:gd name="connsiteY8059" fmla="*/ 282461 h 2318589"/>
                <a:gd name="connsiteX8060" fmla="*/ 4736319 w 9164601"/>
                <a:gd name="connsiteY8060" fmla="*/ 282461 h 2318589"/>
                <a:gd name="connsiteX8061" fmla="*/ 4731436 w 9164601"/>
                <a:gd name="connsiteY8061" fmla="*/ 284902 h 2318589"/>
                <a:gd name="connsiteX8062" fmla="*/ 4726553 w 9164601"/>
                <a:gd name="connsiteY8062" fmla="*/ 287344 h 2318589"/>
                <a:gd name="connsiteX8063" fmla="*/ 4722891 w 9164601"/>
                <a:gd name="connsiteY8063" fmla="*/ 286123 h 2318589"/>
                <a:gd name="connsiteX8064" fmla="*/ 4718008 w 9164601"/>
                <a:gd name="connsiteY8064" fmla="*/ 291006 h 2318589"/>
                <a:gd name="connsiteX8065" fmla="*/ 4715567 w 9164601"/>
                <a:gd name="connsiteY8065" fmla="*/ 288564 h 2318589"/>
                <a:gd name="connsiteX8066" fmla="*/ 4709463 w 9164601"/>
                <a:gd name="connsiteY8066" fmla="*/ 292226 h 2318589"/>
                <a:gd name="connsiteX8067" fmla="*/ 4703360 w 9164601"/>
                <a:gd name="connsiteY8067" fmla="*/ 292226 h 2318589"/>
                <a:gd name="connsiteX8068" fmla="*/ 4697256 w 9164601"/>
                <a:gd name="connsiteY8068" fmla="*/ 292226 h 2318589"/>
                <a:gd name="connsiteX8069" fmla="*/ 4693594 w 9164601"/>
                <a:gd name="connsiteY8069" fmla="*/ 294668 h 2318589"/>
                <a:gd name="connsiteX8070" fmla="*/ 4691153 w 9164601"/>
                <a:gd name="connsiteY8070" fmla="*/ 297109 h 2318589"/>
                <a:gd name="connsiteX8071" fmla="*/ 4680167 w 9164601"/>
                <a:gd name="connsiteY8071" fmla="*/ 300771 h 2318589"/>
                <a:gd name="connsiteX8072" fmla="*/ 4669180 w 9164601"/>
                <a:gd name="connsiteY8072" fmla="*/ 305654 h 2318589"/>
                <a:gd name="connsiteX8073" fmla="*/ 4663077 w 9164601"/>
                <a:gd name="connsiteY8073" fmla="*/ 305654 h 2318589"/>
                <a:gd name="connsiteX8074" fmla="*/ 4661856 w 9164601"/>
                <a:gd name="connsiteY8074" fmla="*/ 304433 h 2318589"/>
                <a:gd name="connsiteX8075" fmla="*/ 4669180 w 9164601"/>
                <a:gd name="connsiteY8075" fmla="*/ 298330 h 2318589"/>
                <a:gd name="connsiteX8076" fmla="*/ 4678946 w 9164601"/>
                <a:gd name="connsiteY8076" fmla="*/ 293447 h 2318589"/>
                <a:gd name="connsiteX8077" fmla="*/ 4692374 w 9164601"/>
                <a:gd name="connsiteY8077" fmla="*/ 284902 h 2318589"/>
                <a:gd name="connsiteX8078" fmla="*/ 4705801 w 9164601"/>
                <a:gd name="connsiteY8078" fmla="*/ 278799 h 2318589"/>
                <a:gd name="connsiteX8079" fmla="*/ 4711905 w 9164601"/>
                <a:gd name="connsiteY8079" fmla="*/ 264150 h 2318589"/>
                <a:gd name="connsiteX8080" fmla="*/ 4716788 w 9164601"/>
                <a:gd name="connsiteY8080" fmla="*/ 255605 h 2318589"/>
                <a:gd name="connsiteX8081" fmla="*/ 4725332 w 9164601"/>
                <a:gd name="connsiteY8081" fmla="*/ 244619 h 2318589"/>
                <a:gd name="connsiteX8082" fmla="*/ 4732657 w 9164601"/>
                <a:gd name="connsiteY8082" fmla="*/ 234853 h 2318589"/>
                <a:gd name="connsiteX8083" fmla="*/ 4736319 w 9164601"/>
                <a:gd name="connsiteY8083" fmla="*/ 231191 h 2318589"/>
                <a:gd name="connsiteX8084" fmla="*/ 4737539 w 9164601"/>
                <a:gd name="connsiteY8084" fmla="*/ 226309 h 2318589"/>
                <a:gd name="connsiteX8085" fmla="*/ 4736319 w 9164601"/>
                <a:gd name="connsiteY8085" fmla="*/ 222646 h 2318589"/>
                <a:gd name="connsiteX8086" fmla="*/ 4728995 w 9164601"/>
                <a:gd name="connsiteY8086" fmla="*/ 227529 h 2318589"/>
                <a:gd name="connsiteX8087" fmla="*/ 4721671 w 9164601"/>
                <a:gd name="connsiteY8087" fmla="*/ 232412 h 2318589"/>
                <a:gd name="connsiteX8088" fmla="*/ 4720450 w 9164601"/>
                <a:gd name="connsiteY8088" fmla="*/ 236074 h 2318589"/>
                <a:gd name="connsiteX8089" fmla="*/ 4718008 w 9164601"/>
                <a:gd name="connsiteY8089" fmla="*/ 238516 h 2318589"/>
                <a:gd name="connsiteX8090" fmla="*/ 4714346 w 9164601"/>
                <a:gd name="connsiteY8090" fmla="*/ 239736 h 2318589"/>
                <a:gd name="connsiteX8091" fmla="*/ 4710684 w 9164601"/>
                <a:gd name="connsiteY8091" fmla="*/ 243398 h 2318589"/>
                <a:gd name="connsiteX8092" fmla="*/ 4707022 w 9164601"/>
                <a:gd name="connsiteY8092" fmla="*/ 247060 h 2318589"/>
                <a:gd name="connsiteX8093" fmla="*/ 4703360 w 9164601"/>
                <a:gd name="connsiteY8093" fmla="*/ 247060 h 2318589"/>
                <a:gd name="connsiteX8094" fmla="*/ 4700918 w 9164601"/>
                <a:gd name="connsiteY8094" fmla="*/ 253164 h 2318589"/>
                <a:gd name="connsiteX8095" fmla="*/ 4697256 w 9164601"/>
                <a:gd name="connsiteY8095" fmla="*/ 251943 h 2318589"/>
                <a:gd name="connsiteX8096" fmla="*/ 4692374 w 9164601"/>
                <a:gd name="connsiteY8096" fmla="*/ 256826 h 2318589"/>
                <a:gd name="connsiteX8097" fmla="*/ 4687491 w 9164601"/>
                <a:gd name="connsiteY8097" fmla="*/ 258047 h 2318589"/>
                <a:gd name="connsiteX8098" fmla="*/ 4682608 w 9164601"/>
                <a:gd name="connsiteY8098" fmla="*/ 259267 h 2318589"/>
                <a:gd name="connsiteX8099" fmla="*/ 4680167 w 9164601"/>
                <a:gd name="connsiteY8099" fmla="*/ 262930 h 2318589"/>
                <a:gd name="connsiteX8100" fmla="*/ 4678946 w 9164601"/>
                <a:gd name="connsiteY8100" fmla="*/ 266592 h 2318589"/>
                <a:gd name="connsiteX8101" fmla="*/ 4670401 w 9164601"/>
                <a:gd name="connsiteY8101" fmla="*/ 271474 h 2318589"/>
                <a:gd name="connsiteX8102" fmla="*/ 4665518 w 9164601"/>
                <a:gd name="connsiteY8102" fmla="*/ 277578 h 2318589"/>
                <a:gd name="connsiteX8103" fmla="*/ 4661856 w 9164601"/>
                <a:gd name="connsiteY8103" fmla="*/ 276357 h 2318589"/>
                <a:gd name="connsiteX8104" fmla="*/ 4655753 w 9164601"/>
                <a:gd name="connsiteY8104" fmla="*/ 277578 h 2318589"/>
                <a:gd name="connsiteX8105" fmla="*/ 4654532 w 9164601"/>
                <a:gd name="connsiteY8105" fmla="*/ 276357 h 2318589"/>
                <a:gd name="connsiteX8106" fmla="*/ 4656973 w 9164601"/>
                <a:gd name="connsiteY8106" fmla="*/ 272695 h 2318589"/>
                <a:gd name="connsiteX8107" fmla="*/ 4663077 w 9164601"/>
                <a:gd name="connsiteY8107" fmla="*/ 266592 h 2318589"/>
                <a:gd name="connsiteX8108" fmla="*/ 4671622 w 9164601"/>
                <a:gd name="connsiteY8108" fmla="*/ 256826 h 2318589"/>
                <a:gd name="connsiteX8109" fmla="*/ 4680167 w 9164601"/>
                <a:gd name="connsiteY8109" fmla="*/ 249502 h 2318589"/>
                <a:gd name="connsiteX8110" fmla="*/ 4681387 w 9164601"/>
                <a:gd name="connsiteY8110" fmla="*/ 237295 h 2318589"/>
                <a:gd name="connsiteX8111" fmla="*/ 4683829 w 9164601"/>
                <a:gd name="connsiteY8111" fmla="*/ 229971 h 2318589"/>
                <a:gd name="connsiteX8112" fmla="*/ 4689932 w 9164601"/>
                <a:gd name="connsiteY8112" fmla="*/ 220205 h 2318589"/>
                <a:gd name="connsiteX8113" fmla="*/ 4696036 w 9164601"/>
                <a:gd name="connsiteY8113" fmla="*/ 211660 h 2318589"/>
                <a:gd name="connsiteX8114" fmla="*/ 4698477 w 9164601"/>
                <a:gd name="connsiteY8114" fmla="*/ 207998 h 2318589"/>
                <a:gd name="connsiteX8115" fmla="*/ 4699698 w 9164601"/>
                <a:gd name="connsiteY8115" fmla="*/ 204336 h 2318589"/>
                <a:gd name="connsiteX8116" fmla="*/ 4698477 w 9164601"/>
                <a:gd name="connsiteY8116" fmla="*/ 201895 h 2318589"/>
                <a:gd name="connsiteX8117" fmla="*/ 4692374 w 9164601"/>
                <a:gd name="connsiteY8117" fmla="*/ 205557 h 2318589"/>
                <a:gd name="connsiteX8118" fmla="*/ 4687491 w 9164601"/>
                <a:gd name="connsiteY8118" fmla="*/ 209219 h 2318589"/>
                <a:gd name="connsiteX8119" fmla="*/ 4686270 w 9164601"/>
                <a:gd name="connsiteY8119" fmla="*/ 211660 h 2318589"/>
                <a:gd name="connsiteX8120" fmla="*/ 4683829 w 9164601"/>
                <a:gd name="connsiteY8120" fmla="*/ 214102 h 2318589"/>
                <a:gd name="connsiteX8121" fmla="*/ 4681387 w 9164601"/>
                <a:gd name="connsiteY8121" fmla="*/ 215322 h 2318589"/>
                <a:gd name="connsiteX8122" fmla="*/ 4678946 w 9164601"/>
                <a:gd name="connsiteY8122" fmla="*/ 218984 h 2318589"/>
                <a:gd name="connsiteX8123" fmla="*/ 4676504 w 9164601"/>
                <a:gd name="connsiteY8123" fmla="*/ 222646 h 2318589"/>
                <a:gd name="connsiteX8124" fmla="*/ 4674063 w 9164601"/>
                <a:gd name="connsiteY8124" fmla="*/ 223867 h 2318589"/>
                <a:gd name="connsiteX8125" fmla="*/ 4672842 w 9164601"/>
                <a:gd name="connsiteY8125" fmla="*/ 228750 h 2318589"/>
                <a:gd name="connsiteX8126" fmla="*/ 4670401 w 9164601"/>
                <a:gd name="connsiteY8126" fmla="*/ 228750 h 2318589"/>
                <a:gd name="connsiteX8127" fmla="*/ 4667960 w 9164601"/>
                <a:gd name="connsiteY8127" fmla="*/ 233633 h 2318589"/>
                <a:gd name="connsiteX8128" fmla="*/ 4664297 w 9164601"/>
                <a:gd name="connsiteY8128" fmla="*/ 236074 h 2318589"/>
                <a:gd name="connsiteX8129" fmla="*/ 4660635 w 9164601"/>
                <a:gd name="connsiteY8129" fmla="*/ 238516 h 2318589"/>
                <a:gd name="connsiteX8130" fmla="*/ 4659415 w 9164601"/>
                <a:gd name="connsiteY8130" fmla="*/ 240957 h 2318589"/>
                <a:gd name="connsiteX8131" fmla="*/ 4658194 w 9164601"/>
                <a:gd name="connsiteY8131" fmla="*/ 243398 h 2318589"/>
                <a:gd name="connsiteX8132" fmla="*/ 4652090 w 9164601"/>
                <a:gd name="connsiteY8132" fmla="*/ 249502 h 2318589"/>
                <a:gd name="connsiteX8133" fmla="*/ 4647208 w 9164601"/>
                <a:gd name="connsiteY8133" fmla="*/ 255605 h 2318589"/>
                <a:gd name="connsiteX8134" fmla="*/ 4643546 w 9164601"/>
                <a:gd name="connsiteY8134" fmla="*/ 256826 h 2318589"/>
                <a:gd name="connsiteX8135" fmla="*/ 4642325 w 9164601"/>
                <a:gd name="connsiteY8135" fmla="*/ 255605 h 2318589"/>
                <a:gd name="connsiteX8136" fmla="*/ 4642325 w 9164601"/>
                <a:gd name="connsiteY8136" fmla="*/ 255605 h 2318589"/>
                <a:gd name="connsiteX8137" fmla="*/ 4648428 w 9164601"/>
                <a:gd name="connsiteY8137" fmla="*/ 242178 h 2318589"/>
                <a:gd name="connsiteX8138" fmla="*/ 4652090 w 9164601"/>
                <a:gd name="connsiteY8138" fmla="*/ 236074 h 2318589"/>
                <a:gd name="connsiteX8139" fmla="*/ 4658194 w 9164601"/>
                <a:gd name="connsiteY8139" fmla="*/ 226309 h 2318589"/>
                <a:gd name="connsiteX8140" fmla="*/ 4665518 w 9164601"/>
                <a:gd name="connsiteY8140" fmla="*/ 218984 h 2318589"/>
                <a:gd name="connsiteX8141" fmla="*/ 4665518 w 9164601"/>
                <a:gd name="connsiteY8141" fmla="*/ 207998 h 2318589"/>
                <a:gd name="connsiteX8142" fmla="*/ 4666739 w 9164601"/>
                <a:gd name="connsiteY8142" fmla="*/ 200674 h 2318589"/>
                <a:gd name="connsiteX8143" fmla="*/ 4670401 w 9164601"/>
                <a:gd name="connsiteY8143" fmla="*/ 192129 h 2318589"/>
                <a:gd name="connsiteX8144" fmla="*/ 4674063 w 9164601"/>
                <a:gd name="connsiteY8144" fmla="*/ 184805 h 2318589"/>
                <a:gd name="connsiteX8145" fmla="*/ 4676504 w 9164601"/>
                <a:gd name="connsiteY8145" fmla="*/ 181143 h 2318589"/>
                <a:gd name="connsiteX8146" fmla="*/ 4676504 w 9164601"/>
                <a:gd name="connsiteY8146" fmla="*/ 177481 h 2318589"/>
                <a:gd name="connsiteX8147" fmla="*/ 4675284 w 9164601"/>
                <a:gd name="connsiteY8147" fmla="*/ 175039 h 2318589"/>
                <a:gd name="connsiteX8148" fmla="*/ 4671622 w 9164601"/>
                <a:gd name="connsiteY8148" fmla="*/ 179922 h 2318589"/>
                <a:gd name="connsiteX8149" fmla="*/ 4667960 w 9164601"/>
                <a:gd name="connsiteY8149" fmla="*/ 184805 h 2318589"/>
                <a:gd name="connsiteX8150" fmla="*/ 4667960 w 9164601"/>
                <a:gd name="connsiteY8150" fmla="*/ 187246 h 2318589"/>
                <a:gd name="connsiteX8151" fmla="*/ 4666739 w 9164601"/>
                <a:gd name="connsiteY8151" fmla="*/ 189688 h 2318589"/>
                <a:gd name="connsiteX8152" fmla="*/ 4664297 w 9164601"/>
                <a:gd name="connsiteY8152" fmla="*/ 190908 h 2318589"/>
                <a:gd name="connsiteX8153" fmla="*/ 4663077 w 9164601"/>
                <a:gd name="connsiteY8153" fmla="*/ 194570 h 2318589"/>
                <a:gd name="connsiteX8154" fmla="*/ 4661856 w 9164601"/>
                <a:gd name="connsiteY8154" fmla="*/ 198232 h 2318589"/>
                <a:gd name="connsiteX8155" fmla="*/ 4659415 w 9164601"/>
                <a:gd name="connsiteY8155" fmla="*/ 199453 h 2318589"/>
                <a:gd name="connsiteX8156" fmla="*/ 4658194 w 9164601"/>
                <a:gd name="connsiteY8156" fmla="*/ 204336 h 2318589"/>
                <a:gd name="connsiteX8157" fmla="*/ 4655753 w 9164601"/>
                <a:gd name="connsiteY8157" fmla="*/ 204336 h 2318589"/>
                <a:gd name="connsiteX8158" fmla="*/ 4653311 w 9164601"/>
                <a:gd name="connsiteY8158" fmla="*/ 207998 h 2318589"/>
                <a:gd name="connsiteX8159" fmla="*/ 4649649 w 9164601"/>
                <a:gd name="connsiteY8159" fmla="*/ 210439 h 2318589"/>
                <a:gd name="connsiteX8160" fmla="*/ 4645987 w 9164601"/>
                <a:gd name="connsiteY8160" fmla="*/ 212881 h 2318589"/>
                <a:gd name="connsiteX8161" fmla="*/ 4645987 w 9164601"/>
                <a:gd name="connsiteY8161" fmla="*/ 215322 h 2318589"/>
                <a:gd name="connsiteX8162" fmla="*/ 4645987 w 9164601"/>
                <a:gd name="connsiteY8162" fmla="*/ 217764 h 2318589"/>
                <a:gd name="connsiteX8163" fmla="*/ 4641104 w 9164601"/>
                <a:gd name="connsiteY8163" fmla="*/ 223867 h 2318589"/>
                <a:gd name="connsiteX8164" fmla="*/ 4637442 w 9164601"/>
                <a:gd name="connsiteY8164" fmla="*/ 229971 h 2318589"/>
                <a:gd name="connsiteX8165" fmla="*/ 4633780 w 9164601"/>
                <a:gd name="connsiteY8165" fmla="*/ 232412 h 2318589"/>
                <a:gd name="connsiteX8166" fmla="*/ 4630118 w 9164601"/>
                <a:gd name="connsiteY8166" fmla="*/ 234853 h 2318589"/>
                <a:gd name="connsiteX8167" fmla="*/ 4630118 w 9164601"/>
                <a:gd name="connsiteY8167" fmla="*/ 237295 h 2318589"/>
                <a:gd name="connsiteX8168" fmla="*/ 4626456 w 9164601"/>
                <a:gd name="connsiteY8168" fmla="*/ 238516 h 2318589"/>
                <a:gd name="connsiteX8169" fmla="*/ 4624014 w 9164601"/>
                <a:gd name="connsiteY8169" fmla="*/ 243398 h 2318589"/>
                <a:gd name="connsiteX8170" fmla="*/ 4621573 w 9164601"/>
                <a:gd name="connsiteY8170" fmla="*/ 243398 h 2318589"/>
                <a:gd name="connsiteX8171" fmla="*/ 4621573 w 9164601"/>
                <a:gd name="connsiteY8171" fmla="*/ 244619 h 2318589"/>
                <a:gd name="connsiteX8172" fmla="*/ 4621573 w 9164601"/>
                <a:gd name="connsiteY8172" fmla="*/ 244619 h 2318589"/>
                <a:gd name="connsiteX8173" fmla="*/ 4620352 w 9164601"/>
                <a:gd name="connsiteY8173" fmla="*/ 186025 h 2318589"/>
                <a:gd name="connsiteX8174" fmla="*/ 4619132 w 9164601"/>
                <a:gd name="connsiteY8174" fmla="*/ 244619 h 2318589"/>
                <a:gd name="connsiteX8175" fmla="*/ 4617911 w 9164601"/>
                <a:gd name="connsiteY8175" fmla="*/ 244619 h 2318589"/>
                <a:gd name="connsiteX8176" fmla="*/ 4617911 w 9164601"/>
                <a:gd name="connsiteY8176" fmla="*/ 243398 h 2318589"/>
                <a:gd name="connsiteX8177" fmla="*/ 4615469 w 9164601"/>
                <a:gd name="connsiteY8177" fmla="*/ 243398 h 2318589"/>
                <a:gd name="connsiteX8178" fmla="*/ 4613028 w 9164601"/>
                <a:gd name="connsiteY8178" fmla="*/ 238516 h 2318589"/>
                <a:gd name="connsiteX8179" fmla="*/ 4609366 w 9164601"/>
                <a:gd name="connsiteY8179" fmla="*/ 237295 h 2318589"/>
                <a:gd name="connsiteX8180" fmla="*/ 4609366 w 9164601"/>
                <a:gd name="connsiteY8180" fmla="*/ 234853 h 2318589"/>
                <a:gd name="connsiteX8181" fmla="*/ 4605704 w 9164601"/>
                <a:gd name="connsiteY8181" fmla="*/ 232412 h 2318589"/>
                <a:gd name="connsiteX8182" fmla="*/ 4602042 w 9164601"/>
                <a:gd name="connsiteY8182" fmla="*/ 229971 h 2318589"/>
                <a:gd name="connsiteX8183" fmla="*/ 4598380 w 9164601"/>
                <a:gd name="connsiteY8183" fmla="*/ 223867 h 2318589"/>
                <a:gd name="connsiteX8184" fmla="*/ 4593497 w 9164601"/>
                <a:gd name="connsiteY8184" fmla="*/ 217764 h 2318589"/>
                <a:gd name="connsiteX8185" fmla="*/ 4593497 w 9164601"/>
                <a:gd name="connsiteY8185" fmla="*/ 215322 h 2318589"/>
                <a:gd name="connsiteX8186" fmla="*/ 4593497 w 9164601"/>
                <a:gd name="connsiteY8186" fmla="*/ 212881 h 2318589"/>
                <a:gd name="connsiteX8187" fmla="*/ 4589835 w 9164601"/>
                <a:gd name="connsiteY8187" fmla="*/ 210439 h 2318589"/>
                <a:gd name="connsiteX8188" fmla="*/ 4586173 w 9164601"/>
                <a:gd name="connsiteY8188" fmla="*/ 207998 h 2318589"/>
                <a:gd name="connsiteX8189" fmla="*/ 4583731 w 9164601"/>
                <a:gd name="connsiteY8189" fmla="*/ 204336 h 2318589"/>
                <a:gd name="connsiteX8190" fmla="*/ 4581290 w 9164601"/>
                <a:gd name="connsiteY8190" fmla="*/ 204336 h 2318589"/>
                <a:gd name="connsiteX8191" fmla="*/ 4580069 w 9164601"/>
                <a:gd name="connsiteY8191" fmla="*/ 199453 h 2318589"/>
                <a:gd name="connsiteX8192" fmla="*/ 4577628 w 9164601"/>
                <a:gd name="connsiteY8192" fmla="*/ 198232 h 2318589"/>
                <a:gd name="connsiteX8193" fmla="*/ 4576407 w 9164601"/>
                <a:gd name="connsiteY8193" fmla="*/ 194570 h 2318589"/>
                <a:gd name="connsiteX8194" fmla="*/ 4575186 w 9164601"/>
                <a:gd name="connsiteY8194" fmla="*/ 190908 h 2318589"/>
                <a:gd name="connsiteX8195" fmla="*/ 4572745 w 9164601"/>
                <a:gd name="connsiteY8195" fmla="*/ 189688 h 2318589"/>
                <a:gd name="connsiteX8196" fmla="*/ 4571524 w 9164601"/>
                <a:gd name="connsiteY8196" fmla="*/ 187246 h 2318589"/>
                <a:gd name="connsiteX8197" fmla="*/ 4571524 w 9164601"/>
                <a:gd name="connsiteY8197" fmla="*/ 184805 h 2318589"/>
                <a:gd name="connsiteX8198" fmla="*/ 4567862 w 9164601"/>
                <a:gd name="connsiteY8198" fmla="*/ 179922 h 2318589"/>
                <a:gd name="connsiteX8199" fmla="*/ 4564200 w 9164601"/>
                <a:gd name="connsiteY8199" fmla="*/ 175039 h 2318589"/>
                <a:gd name="connsiteX8200" fmla="*/ 4562979 w 9164601"/>
                <a:gd name="connsiteY8200" fmla="*/ 177481 h 2318589"/>
                <a:gd name="connsiteX8201" fmla="*/ 4562979 w 9164601"/>
                <a:gd name="connsiteY8201" fmla="*/ 181143 h 2318589"/>
                <a:gd name="connsiteX8202" fmla="*/ 4565421 w 9164601"/>
                <a:gd name="connsiteY8202" fmla="*/ 184805 h 2318589"/>
                <a:gd name="connsiteX8203" fmla="*/ 4569083 w 9164601"/>
                <a:gd name="connsiteY8203" fmla="*/ 192129 h 2318589"/>
                <a:gd name="connsiteX8204" fmla="*/ 4572745 w 9164601"/>
                <a:gd name="connsiteY8204" fmla="*/ 200674 h 2318589"/>
                <a:gd name="connsiteX8205" fmla="*/ 4573966 w 9164601"/>
                <a:gd name="connsiteY8205" fmla="*/ 207998 h 2318589"/>
                <a:gd name="connsiteX8206" fmla="*/ 4573966 w 9164601"/>
                <a:gd name="connsiteY8206" fmla="*/ 218984 h 2318589"/>
                <a:gd name="connsiteX8207" fmla="*/ 4581290 w 9164601"/>
                <a:gd name="connsiteY8207" fmla="*/ 226309 h 2318589"/>
                <a:gd name="connsiteX8208" fmla="*/ 4587393 w 9164601"/>
                <a:gd name="connsiteY8208" fmla="*/ 236074 h 2318589"/>
                <a:gd name="connsiteX8209" fmla="*/ 4591055 w 9164601"/>
                <a:gd name="connsiteY8209" fmla="*/ 242178 h 2318589"/>
                <a:gd name="connsiteX8210" fmla="*/ 4597159 w 9164601"/>
                <a:gd name="connsiteY8210" fmla="*/ 255605 h 2318589"/>
                <a:gd name="connsiteX8211" fmla="*/ 4597159 w 9164601"/>
                <a:gd name="connsiteY8211" fmla="*/ 255605 h 2318589"/>
                <a:gd name="connsiteX8212" fmla="*/ 4595938 w 9164601"/>
                <a:gd name="connsiteY8212" fmla="*/ 256826 h 2318589"/>
                <a:gd name="connsiteX8213" fmla="*/ 4592276 w 9164601"/>
                <a:gd name="connsiteY8213" fmla="*/ 255605 h 2318589"/>
                <a:gd name="connsiteX8214" fmla="*/ 4587393 w 9164601"/>
                <a:gd name="connsiteY8214" fmla="*/ 249502 h 2318589"/>
                <a:gd name="connsiteX8215" fmla="*/ 4581290 w 9164601"/>
                <a:gd name="connsiteY8215" fmla="*/ 243398 h 2318589"/>
                <a:gd name="connsiteX8216" fmla="*/ 4580069 w 9164601"/>
                <a:gd name="connsiteY8216" fmla="*/ 240957 h 2318589"/>
                <a:gd name="connsiteX8217" fmla="*/ 4578848 w 9164601"/>
                <a:gd name="connsiteY8217" fmla="*/ 238516 h 2318589"/>
                <a:gd name="connsiteX8218" fmla="*/ 4575186 w 9164601"/>
                <a:gd name="connsiteY8218" fmla="*/ 236074 h 2318589"/>
                <a:gd name="connsiteX8219" fmla="*/ 4571524 w 9164601"/>
                <a:gd name="connsiteY8219" fmla="*/ 233633 h 2318589"/>
                <a:gd name="connsiteX8220" fmla="*/ 4569083 w 9164601"/>
                <a:gd name="connsiteY8220" fmla="*/ 228750 h 2318589"/>
                <a:gd name="connsiteX8221" fmla="*/ 4566641 w 9164601"/>
                <a:gd name="connsiteY8221" fmla="*/ 228750 h 2318589"/>
                <a:gd name="connsiteX8222" fmla="*/ 4565421 w 9164601"/>
                <a:gd name="connsiteY8222" fmla="*/ 223867 h 2318589"/>
                <a:gd name="connsiteX8223" fmla="*/ 4562979 w 9164601"/>
                <a:gd name="connsiteY8223" fmla="*/ 222646 h 2318589"/>
                <a:gd name="connsiteX8224" fmla="*/ 4560538 w 9164601"/>
                <a:gd name="connsiteY8224" fmla="*/ 218984 h 2318589"/>
                <a:gd name="connsiteX8225" fmla="*/ 4558097 w 9164601"/>
                <a:gd name="connsiteY8225" fmla="*/ 215322 h 2318589"/>
                <a:gd name="connsiteX8226" fmla="*/ 4555655 w 9164601"/>
                <a:gd name="connsiteY8226" fmla="*/ 214102 h 2318589"/>
                <a:gd name="connsiteX8227" fmla="*/ 4553214 w 9164601"/>
                <a:gd name="connsiteY8227" fmla="*/ 211660 h 2318589"/>
                <a:gd name="connsiteX8228" fmla="*/ 4551993 w 9164601"/>
                <a:gd name="connsiteY8228" fmla="*/ 209219 h 2318589"/>
                <a:gd name="connsiteX8229" fmla="*/ 4547110 w 9164601"/>
                <a:gd name="connsiteY8229" fmla="*/ 205557 h 2318589"/>
                <a:gd name="connsiteX8230" fmla="*/ 4541007 w 9164601"/>
                <a:gd name="connsiteY8230" fmla="*/ 201895 h 2318589"/>
                <a:gd name="connsiteX8231" fmla="*/ 4539786 w 9164601"/>
                <a:gd name="connsiteY8231" fmla="*/ 204336 h 2318589"/>
                <a:gd name="connsiteX8232" fmla="*/ 4541007 w 9164601"/>
                <a:gd name="connsiteY8232" fmla="*/ 207998 h 2318589"/>
                <a:gd name="connsiteX8233" fmla="*/ 4543448 w 9164601"/>
                <a:gd name="connsiteY8233" fmla="*/ 211660 h 2318589"/>
                <a:gd name="connsiteX8234" fmla="*/ 4549552 w 9164601"/>
                <a:gd name="connsiteY8234" fmla="*/ 220205 h 2318589"/>
                <a:gd name="connsiteX8235" fmla="*/ 4555655 w 9164601"/>
                <a:gd name="connsiteY8235" fmla="*/ 229971 h 2318589"/>
                <a:gd name="connsiteX8236" fmla="*/ 4558097 w 9164601"/>
                <a:gd name="connsiteY8236" fmla="*/ 237295 h 2318589"/>
                <a:gd name="connsiteX8237" fmla="*/ 4559317 w 9164601"/>
                <a:gd name="connsiteY8237" fmla="*/ 249502 h 2318589"/>
                <a:gd name="connsiteX8238" fmla="*/ 4567862 w 9164601"/>
                <a:gd name="connsiteY8238" fmla="*/ 256826 h 2318589"/>
                <a:gd name="connsiteX8239" fmla="*/ 4576407 w 9164601"/>
                <a:gd name="connsiteY8239" fmla="*/ 266592 h 2318589"/>
                <a:gd name="connsiteX8240" fmla="*/ 4582511 w 9164601"/>
                <a:gd name="connsiteY8240" fmla="*/ 272695 h 2318589"/>
                <a:gd name="connsiteX8241" fmla="*/ 4584952 w 9164601"/>
                <a:gd name="connsiteY8241" fmla="*/ 276357 h 2318589"/>
                <a:gd name="connsiteX8242" fmla="*/ 4583731 w 9164601"/>
                <a:gd name="connsiteY8242" fmla="*/ 277578 h 2318589"/>
                <a:gd name="connsiteX8243" fmla="*/ 4577628 w 9164601"/>
                <a:gd name="connsiteY8243" fmla="*/ 276357 h 2318589"/>
                <a:gd name="connsiteX8244" fmla="*/ 4573966 w 9164601"/>
                <a:gd name="connsiteY8244" fmla="*/ 277578 h 2318589"/>
                <a:gd name="connsiteX8245" fmla="*/ 4569083 w 9164601"/>
                <a:gd name="connsiteY8245" fmla="*/ 271474 h 2318589"/>
                <a:gd name="connsiteX8246" fmla="*/ 4560538 w 9164601"/>
                <a:gd name="connsiteY8246" fmla="*/ 266592 h 2318589"/>
                <a:gd name="connsiteX8247" fmla="*/ 4559317 w 9164601"/>
                <a:gd name="connsiteY8247" fmla="*/ 262930 h 2318589"/>
                <a:gd name="connsiteX8248" fmla="*/ 4556876 w 9164601"/>
                <a:gd name="connsiteY8248" fmla="*/ 259267 h 2318589"/>
                <a:gd name="connsiteX8249" fmla="*/ 4551993 w 9164601"/>
                <a:gd name="connsiteY8249" fmla="*/ 258047 h 2318589"/>
                <a:gd name="connsiteX8250" fmla="*/ 4547110 w 9164601"/>
                <a:gd name="connsiteY8250" fmla="*/ 256826 h 2318589"/>
                <a:gd name="connsiteX8251" fmla="*/ 4542227 w 9164601"/>
                <a:gd name="connsiteY8251" fmla="*/ 251943 h 2318589"/>
                <a:gd name="connsiteX8252" fmla="*/ 4538565 w 9164601"/>
                <a:gd name="connsiteY8252" fmla="*/ 253164 h 2318589"/>
                <a:gd name="connsiteX8253" fmla="*/ 4536124 w 9164601"/>
                <a:gd name="connsiteY8253" fmla="*/ 247060 h 2318589"/>
                <a:gd name="connsiteX8254" fmla="*/ 4532462 w 9164601"/>
                <a:gd name="connsiteY8254" fmla="*/ 247060 h 2318589"/>
                <a:gd name="connsiteX8255" fmla="*/ 4528800 w 9164601"/>
                <a:gd name="connsiteY8255" fmla="*/ 243398 h 2318589"/>
                <a:gd name="connsiteX8256" fmla="*/ 4525138 w 9164601"/>
                <a:gd name="connsiteY8256" fmla="*/ 239736 h 2318589"/>
                <a:gd name="connsiteX8257" fmla="*/ 4521476 w 9164601"/>
                <a:gd name="connsiteY8257" fmla="*/ 238516 h 2318589"/>
                <a:gd name="connsiteX8258" fmla="*/ 4519034 w 9164601"/>
                <a:gd name="connsiteY8258" fmla="*/ 236074 h 2318589"/>
                <a:gd name="connsiteX8259" fmla="*/ 4517813 w 9164601"/>
                <a:gd name="connsiteY8259" fmla="*/ 232412 h 2318589"/>
                <a:gd name="connsiteX8260" fmla="*/ 4510489 w 9164601"/>
                <a:gd name="connsiteY8260" fmla="*/ 227529 h 2318589"/>
                <a:gd name="connsiteX8261" fmla="*/ 4503165 w 9164601"/>
                <a:gd name="connsiteY8261" fmla="*/ 222646 h 2318589"/>
                <a:gd name="connsiteX8262" fmla="*/ 4501944 w 9164601"/>
                <a:gd name="connsiteY8262" fmla="*/ 226309 h 2318589"/>
                <a:gd name="connsiteX8263" fmla="*/ 4503165 w 9164601"/>
                <a:gd name="connsiteY8263" fmla="*/ 231191 h 2318589"/>
                <a:gd name="connsiteX8264" fmla="*/ 4506827 w 9164601"/>
                <a:gd name="connsiteY8264" fmla="*/ 234853 h 2318589"/>
                <a:gd name="connsiteX8265" fmla="*/ 4514151 w 9164601"/>
                <a:gd name="connsiteY8265" fmla="*/ 244619 h 2318589"/>
                <a:gd name="connsiteX8266" fmla="*/ 4522696 w 9164601"/>
                <a:gd name="connsiteY8266" fmla="*/ 255605 h 2318589"/>
                <a:gd name="connsiteX8267" fmla="*/ 4527579 w 9164601"/>
                <a:gd name="connsiteY8267" fmla="*/ 264150 h 2318589"/>
                <a:gd name="connsiteX8268" fmla="*/ 4533683 w 9164601"/>
                <a:gd name="connsiteY8268" fmla="*/ 278799 h 2318589"/>
                <a:gd name="connsiteX8269" fmla="*/ 4547110 w 9164601"/>
                <a:gd name="connsiteY8269" fmla="*/ 284902 h 2318589"/>
                <a:gd name="connsiteX8270" fmla="*/ 4560538 w 9164601"/>
                <a:gd name="connsiteY8270" fmla="*/ 293447 h 2318589"/>
                <a:gd name="connsiteX8271" fmla="*/ 4570304 w 9164601"/>
                <a:gd name="connsiteY8271" fmla="*/ 298330 h 2318589"/>
                <a:gd name="connsiteX8272" fmla="*/ 4577628 w 9164601"/>
                <a:gd name="connsiteY8272" fmla="*/ 304433 h 2318589"/>
                <a:gd name="connsiteX8273" fmla="*/ 4576407 w 9164601"/>
                <a:gd name="connsiteY8273" fmla="*/ 305654 h 2318589"/>
                <a:gd name="connsiteX8274" fmla="*/ 4570304 w 9164601"/>
                <a:gd name="connsiteY8274" fmla="*/ 305654 h 2318589"/>
                <a:gd name="connsiteX8275" fmla="*/ 4559317 w 9164601"/>
                <a:gd name="connsiteY8275" fmla="*/ 300771 h 2318589"/>
                <a:gd name="connsiteX8276" fmla="*/ 4548331 w 9164601"/>
                <a:gd name="connsiteY8276" fmla="*/ 297109 h 2318589"/>
                <a:gd name="connsiteX8277" fmla="*/ 4545890 w 9164601"/>
                <a:gd name="connsiteY8277" fmla="*/ 294668 h 2318589"/>
                <a:gd name="connsiteX8278" fmla="*/ 4542227 w 9164601"/>
                <a:gd name="connsiteY8278" fmla="*/ 292226 h 2318589"/>
                <a:gd name="connsiteX8279" fmla="*/ 4536124 w 9164601"/>
                <a:gd name="connsiteY8279" fmla="*/ 292226 h 2318589"/>
                <a:gd name="connsiteX8280" fmla="*/ 4530020 w 9164601"/>
                <a:gd name="connsiteY8280" fmla="*/ 292226 h 2318589"/>
                <a:gd name="connsiteX8281" fmla="*/ 4523917 w 9164601"/>
                <a:gd name="connsiteY8281" fmla="*/ 288564 h 2318589"/>
                <a:gd name="connsiteX8282" fmla="*/ 4521476 w 9164601"/>
                <a:gd name="connsiteY8282" fmla="*/ 291006 h 2318589"/>
                <a:gd name="connsiteX8283" fmla="*/ 4516593 w 9164601"/>
                <a:gd name="connsiteY8283" fmla="*/ 286123 h 2318589"/>
                <a:gd name="connsiteX8284" fmla="*/ 4512931 w 9164601"/>
                <a:gd name="connsiteY8284" fmla="*/ 287344 h 2318589"/>
                <a:gd name="connsiteX8285" fmla="*/ 4508048 w 9164601"/>
                <a:gd name="connsiteY8285" fmla="*/ 284902 h 2318589"/>
                <a:gd name="connsiteX8286" fmla="*/ 4503165 w 9164601"/>
                <a:gd name="connsiteY8286" fmla="*/ 282461 h 2318589"/>
                <a:gd name="connsiteX8287" fmla="*/ 4499503 w 9164601"/>
                <a:gd name="connsiteY8287" fmla="*/ 282461 h 2318589"/>
                <a:gd name="connsiteX8288" fmla="*/ 4495841 w 9164601"/>
                <a:gd name="connsiteY8288" fmla="*/ 280019 h 2318589"/>
                <a:gd name="connsiteX8289" fmla="*/ 4493399 w 9164601"/>
                <a:gd name="connsiteY8289" fmla="*/ 277578 h 2318589"/>
                <a:gd name="connsiteX8290" fmla="*/ 4484855 w 9164601"/>
                <a:gd name="connsiteY8290" fmla="*/ 276357 h 2318589"/>
                <a:gd name="connsiteX8291" fmla="*/ 4476310 w 9164601"/>
                <a:gd name="connsiteY8291" fmla="*/ 275137 h 2318589"/>
                <a:gd name="connsiteX8292" fmla="*/ 4477530 w 9164601"/>
                <a:gd name="connsiteY8292" fmla="*/ 278799 h 2318589"/>
                <a:gd name="connsiteX8293" fmla="*/ 4481192 w 9164601"/>
                <a:gd name="connsiteY8293" fmla="*/ 282461 h 2318589"/>
                <a:gd name="connsiteX8294" fmla="*/ 4486075 w 9164601"/>
                <a:gd name="connsiteY8294" fmla="*/ 284902 h 2318589"/>
                <a:gd name="connsiteX8295" fmla="*/ 4498282 w 9164601"/>
                <a:gd name="connsiteY8295" fmla="*/ 291006 h 2318589"/>
                <a:gd name="connsiteX8296" fmla="*/ 4511710 w 9164601"/>
                <a:gd name="connsiteY8296" fmla="*/ 298330 h 2318589"/>
                <a:gd name="connsiteX8297" fmla="*/ 4519034 w 9164601"/>
                <a:gd name="connsiteY8297" fmla="*/ 305654 h 2318589"/>
                <a:gd name="connsiteX8298" fmla="*/ 4528800 w 9164601"/>
                <a:gd name="connsiteY8298" fmla="*/ 319082 h 2318589"/>
                <a:gd name="connsiteX8299" fmla="*/ 4543448 w 9164601"/>
                <a:gd name="connsiteY8299" fmla="*/ 321523 h 2318589"/>
                <a:gd name="connsiteX8300" fmla="*/ 4558097 w 9164601"/>
                <a:gd name="connsiteY8300" fmla="*/ 327627 h 2318589"/>
                <a:gd name="connsiteX8301" fmla="*/ 4567862 w 9164601"/>
                <a:gd name="connsiteY8301" fmla="*/ 332509 h 2318589"/>
                <a:gd name="connsiteX8302" fmla="*/ 4577628 w 9164601"/>
                <a:gd name="connsiteY8302" fmla="*/ 339834 h 2318589"/>
                <a:gd name="connsiteX8303" fmla="*/ 4575186 w 9164601"/>
                <a:gd name="connsiteY8303" fmla="*/ 343496 h 2318589"/>
                <a:gd name="connsiteX8304" fmla="*/ 4569083 w 9164601"/>
                <a:gd name="connsiteY8304" fmla="*/ 344717 h 2318589"/>
                <a:gd name="connsiteX8305" fmla="*/ 4559317 w 9164601"/>
                <a:gd name="connsiteY8305" fmla="*/ 342275 h 2318589"/>
                <a:gd name="connsiteX8306" fmla="*/ 4549552 w 9164601"/>
                <a:gd name="connsiteY8306" fmla="*/ 339834 h 2318589"/>
                <a:gd name="connsiteX8307" fmla="*/ 4547110 w 9164601"/>
                <a:gd name="connsiteY8307" fmla="*/ 337392 h 2318589"/>
                <a:gd name="connsiteX8308" fmla="*/ 4544669 w 9164601"/>
                <a:gd name="connsiteY8308" fmla="*/ 334951 h 2318589"/>
                <a:gd name="connsiteX8309" fmla="*/ 4538565 w 9164601"/>
                <a:gd name="connsiteY8309" fmla="*/ 334951 h 2318589"/>
                <a:gd name="connsiteX8310" fmla="*/ 4532462 w 9164601"/>
                <a:gd name="connsiteY8310" fmla="*/ 334951 h 2318589"/>
                <a:gd name="connsiteX8311" fmla="*/ 4526358 w 9164601"/>
                <a:gd name="connsiteY8311" fmla="*/ 331289 h 2318589"/>
                <a:gd name="connsiteX8312" fmla="*/ 4523917 w 9164601"/>
                <a:gd name="connsiteY8312" fmla="*/ 333730 h 2318589"/>
                <a:gd name="connsiteX8313" fmla="*/ 4519034 w 9164601"/>
                <a:gd name="connsiteY8313" fmla="*/ 328847 h 2318589"/>
                <a:gd name="connsiteX8314" fmla="*/ 4515372 w 9164601"/>
                <a:gd name="connsiteY8314" fmla="*/ 330068 h 2318589"/>
                <a:gd name="connsiteX8315" fmla="*/ 4510489 w 9164601"/>
                <a:gd name="connsiteY8315" fmla="*/ 327627 h 2318589"/>
                <a:gd name="connsiteX8316" fmla="*/ 4505606 w 9164601"/>
                <a:gd name="connsiteY8316" fmla="*/ 325185 h 2318589"/>
                <a:gd name="connsiteX8317" fmla="*/ 4501944 w 9164601"/>
                <a:gd name="connsiteY8317" fmla="*/ 325185 h 2318589"/>
                <a:gd name="connsiteX8318" fmla="*/ 4498282 w 9164601"/>
                <a:gd name="connsiteY8318" fmla="*/ 323965 h 2318589"/>
                <a:gd name="connsiteX8319" fmla="*/ 4494620 w 9164601"/>
                <a:gd name="connsiteY8319" fmla="*/ 321523 h 2318589"/>
                <a:gd name="connsiteX8320" fmla="*/ 4488517 w 9164601"/>
                <a:gd name="connsiteY8320" fmla="*/ 320302 h 2318589"/>
                <a:gd name="connsiteX8321" fmla="*/ 4488517 w 9164601"/>
                <a:gd name="connsiteY8321" fmla="*/ 319082 h 2318589"/>
                <a:gd name="connsiteX8322" fmla="*/ 4482413 w 9164601"/>
                <a:gd name="connsiteY8322" fmla="*/ 311758 h 2318589"/>
                <a:gd name="connsiteX8323" fmla="*/ 4477530 w 9164601"/>
                <a:gd name="connsiteY8323" fmla="*/ 309316 h 2318589"/>
                <a:gd name="connsiteX8324" fmla="*/ 4477530 w 9164601"/>
                <a:gd name="connsiteY8324" fmla="*/ 300771 h 2318589"/>
                <a:gd name="connsiteX8325" fmla="*/ 4473868 w 9164601"/>
                <a:gd name="connsiteY8325" fmla="*/ 304433 h 2318589"/>
                <a:gd name="connsiteX8326" fmla="*/ 4472648 w 9164601"/>
                <a:gd name="connsiteY8326" fmla="*/ 311758 h 2318589"/>
                <a:gd name="connsiteX8327" fmla="*/ 4476310 w 9164601"/>
                <a:gd name="connsiteY8327" fmla="*/ 319082 h 2318589"/>
                <a:gd name="connsiteX8328" fmla="*/ 4479972 w 9164601"/>
                <a:gd name="connsiteY8328" fmla="*/ 322744 h 2318589"/>
                <a:gd name="connsiteX8329" fmla="*/ 4477530 w 9164601"/>
                <a:gd name="connsiteY8329" fmla="*/ 322744 h 2318589"/>
                <a:gd name="connsiteX8330" fmla="*/ 4478751 w 9164601"/>
                <a:gd name="connsiteY8330" fmla="*/ 326406 h 2318589"/>
                <a:gd name="connsiteX8331" fmla="*/ 4482413 w 9164601"/>
                <a:gd name="connsiteY8331" fmla="*/ 328847 h 2318589"/>
                <a:gd name="connsiteX8332" fmla="*/ 4483634 w 9164601"/>
                <a:gd name="connsiteY8332" fmla="*/ 328847 h 2318589"/>
                <a:gd name="connsiteX8333" fmla="*/ 4486075 w 9164601"/>
                <a:gd name="connsiteY8333" fmla="*/ 334951 h 2318589"/>
                <a:gd name="connsiteX8334" fmla="*/ 4493399 w 9164601"/>
                <a:gd name="connsiteY8334" fmla="*/ 341054 h 2318589"/>
                <a:gd name="connsiteX8335" fmla="*/ 4500724 w 9164601"/>
                <a:gd name="connsiteY8335" fmla="*/ 345937 h 2318589"/>
                <a:gd name="connsiteX8336" fmla="*/ 4509269 w 9164601"/>
                <a:gd name="connsiteY8336" fmla="*/ 354482 h 2318589"/>
                <a:gd name="connsiteX8337" fmla="*/ 4520255 w 9164601"/>
                <a:gd name="connsiteY8337" fmla="*/ 370351 h 2318589"/>
                <a:gd name="connsiteX8338" fmla="*/ 4537345 w 9164601"/>
                <a:gd name="connsiteY8338" fmla="*/ 374013 h 2318589"/>
                <a:gd name="connsiteX8339" fmla="*/ 4554434 w 9164601"/>
                <a:gd name="connsiteY8339" fmla="*/ 381338 h 2318589"/>
                <a:gd name="connsiteX8340" fmla="*/ 4566641 w 9164601"/>
                <a:gd name="connsiteY8340" fmla="*/ 386220 h 2318589"/>
                <a:gd name="connsiteX8341" fmla="*/ 4582511 w 9164601"/>
                <a:gd name="connsiteY8341" fmla="*/ 397206 h 2318589"/>
                <a:gd name="connsiteX8342" fmla="*/ 4581290 w 9164601"/>
                <a:gd name="connsiteY8342" fmla="*/ 399648 h 2318589"/>
                <a:gd name="connsiteX8343" fmla="*/ 4575186 w 9164601"/>
                <a:gd name="connsiteY8343" fmla="*/ 399648 h 2318589"/>
                <a:gd name="connsiteX8344" fmla="*/ 4564200 w 9164601"/>
                <a:gd name="connsiteY8344" fmla="*/ 395986 h 2318589"/>
                <a:gd name="connsiteX8345" fmla="*/ 4553214 w 9164601"/>
                <a:gd name="connsiteY8345" fmla="*/ 393545 h 2318589"/>
                <a:gd name="connsiteX8346" fmla="*/ 4550772 w 9164601"/>
                <a:gd name="connsiteY8346" fmla="*/ 391103 h 2318589"/>
                <a:gd name="connsiteX8347" fmla="*/ 4547110 w 9164601"/>
                <a:gd name="connsiteY8347" fmla="*/ 388662 h 2318589"/>
                <a:gd name="connsiteX8348" fmla="*/ 4541007 w 9164601"/>
                <a:gd name="connsiteY8348" fmla="*/ 389883 h 2318589"/>
                <a:gd name="connsiteX8349" fmla="*/ 4534903 w 9164601"/>
                <a:gd name="connsiteY8349" fmla="*/ 391103 h 2318589"/>
                <a:gd name="connsiteX8350" fmla="*/ 4528800 w 9164601"/>
                <a:gd name="connsiteY8350" fmla="*/ 388662 h 2318589"/>
                <a:gd name="connsiteX8351" fmla="*/ 4526358 w 9164601"/>
                <a:gd name="connsiteY8351" fmla="*/ 391103 h 2318589"/>
                <a:gd name="connsiteX8352" fmla="*/ 4521476 w 9164601"/>
                <a:gd name="connsiteY8352" fmla="*/ 386220 h 2318589"/>
                <a:gd name="connsiteX8353" fmla="*/ 4517813 w 9164601"/>
                <a:gd name="connsiteY8353" fmla="*/ 387441 h 2318589"/>
                <a:gd name="connsiteX8354" fmla="*/ 4512931 w 9164601"/>
                <a:gd name="connsiteY8354" fmla="*/ 384999 h 2318589"/>
                <a:gd name="connsiteX8355" fmla="*/ 4508048 w 9164601"/>
                <a:gd name="connsiteY8355" fmla="*/ 382558 h 2318589"/>
                <a:gd name="connsiteX8356" fmla="*/ 4504386 w 9164601"/>
                <a:gd name="connsiteY8356" fmla="*/ 382558 h 2318589"/>
                <a:gd name="connsiteX8357" fmla="*/ 4500724 w 9164601"/>
                <a:gd name="connsiteY8357" fmla="*/ 380117 h 2318589"/>
                <a:gd name="connsiteX8358" fmla="*/ 4498282 w 9164601"/>
                <a:gd name="connsiteY8358" fmla="*/ 377676 h 2318589"/>
                <a:gd name="connsiteX8359" fmla="*/ 4490958 w 9164601"/>
                <a:gd name="connsiteY8359" fmla="*/ 374013 h 2318589"/>
                <a:gd name="connsiteX8360" fmla="*/ 4483634 w 9164601"/>
                <a:gd name="connsiteY8360" fmla="*/ 367910 h 2318589"/>
                <a:gd name="connsiteX8361" fmla="*/ 4482413 w 9164601"/>
                <a:gd name="connsiteY8361" fmla="*/ 372792 h 2318589"/>
                <a:gd name="connsiteX8362" fmla="*/ 4484855 w 9164601"/>
                <a:gd name="connsiteY8362" fmla="*/ 378896 h 2318589"/>
                <a:gd name="connsiteX8363" fmla="*/ 4489737 w 9164601"/>
                <a:gd name="connsiteY8363" fmla="*/ 383779 h 2318589"/>
                <a:gd name="connsiteX8364" fmla="*/ 4494620 w 9164601"/>
                <a:gd name="connsiteY8364" fmla="*/ 386220 h 2318589"/>
                <a:gd name="connsiteX8365" fmla="*/ 4500724 w 9164601"/>
                <a:gd name="connsiteY8365" fmla="*/ 392324 h 2318589"/>
                <a:gd name="connsiteX8366" fmla="*/ 4508048 w 9164601"/>
                <a:gd name="connsiteY8366" fmla="*/ 395986 h 2318589"/>
                <a:gd name="connsiteX8367" fmla="*/ 4514151 w 9164601"/>
                <a:gd name="connsiteY8367" fmla="*/ 399648 h 2318589"/>
                <a:gd name="connsiteX8368" fmla="*/ 4522696 w 9164601"/>
                <a:gd name="connsiteY8368" fmla="*/ 405752 h 2318589"/>
                <a:gd name="connsiteX8369" fmla="*/ 4525138 w 9164601"/>
                <a:gd name="connsiteY8369" fmla="*/ 409413 h 2318589"/>
                <a:gd name="connsiteX8370" fmla="*/ 4522696 w 9164601"/>
                <a:gd name="connsiteY8370" fmla="*/ 411855 h 2318589"/>
                <a:gd name="connsiteX8371" fmla="*/ 4517813 w 9164601"/>
                <a:gd name="connsiteY8371" fmla="*/ 406972 h 2318589"/>
                <a:gd name="connsiteX8372" fmla="*/ 4514151 w 9164601"/>
                <a:gd name="connsiteY8372" fmla="*/ 408193 h 2318589"/>
                <a:gd name="connsiteX8373" fmla="*/ 4509269 w 9164601"/>
                <a:gd name="connsiteY8373" fmla="*/ 405752 h 2318589"/>
                <a:gd name="connsiteX8374" fmla="*/ 4504386 w 9164601"/>
                <a:gd name="connsiteY8374" fmla="*/ 403310 h 2318589"/>
                <a:gd name="connsiteX8375" fmla="*/ 4500724 w 9164601"/>
                <a:gd name="connsiteY8375" fmla="*/ 403310 h 2318589"/>
                <a:gd name="connsiteX8376" fmla="*/ 4497062 w 9164601"/>
                <a:gd name="connsiteY8376" fmla="*/ 400869 h 2318589"/>
                <a:gd name="connsiteX8377" fmla="*/ 4494620 w 9164601"/>
                <a:gd name="connsiteY8377" fmla="*/ 398427 h 2318589"/>
                <a:gd name="connsiteX8378" fmla="*/ 4486075 w 9164601"/>
                <a:gd name="connsiteY8378" fmla="*/ 395986 h 2318589"/>
                <a:gd name="connsiteX8379" fmla="*/ 4476310 w 9164601"/>
                <a:gd name="connsiteY8379" fmla="*/ 393545 h 2318589"/>
                <a:gd name="connsiteX8380" fmla="*/ 4476310 w 9164601"/>
                <a:gd name="connsiteY8380" fmla="*/ 397206 h 2318589"/>
                <a:gd name="connsiteX8381" fmla="*/ 4479972 w 9164601"/>
                <a:gd name="connsiteY8381" fmla="*/ 400869 h 2318589"/>
                <a:gd name="connsiteX8382" fmla="*/ 4484855 w 9164601"/>
                <a:gd name="connsiteY8382" fmla="*/ 403310 h 2318589"/>
                <a:gd name="connsiteX8383" fmla="*/ 4497062 w 9164601"/>
                <a:gd name="connsiteY8383" fmla="*/ 410634 h 2318589"/>
                <a:gd name="connsiteX8384" fmla="*/ 4510489 w 9164601"/>
                <a:gd name="connsiteY8384" fmla="*/ 417959 h 2318589"/>
                <a:gd name="connsiteX8385" fmla="*/ 4517813 w 9164601"/>
                <a:gd name="connsiteY8385" fmla="*/ 425283 h 2318589"/>
                <a:gd name="connsiteX8386" fmla="*/ 4528800 w 9164601"/>
                <a:gd name="connsiteY8386" fmla="*/ 438711 h 2318589"/>
                <a:gd name="connsiteX8387" fmla="*/ 4532462 w 9164601"/>
                <a:gd name="connsiteY8387" fmla="*/ 439931 h 2318589"/>
                <a:gd name="connsiteX8388" fmla="*/ 4532462 w 9164601"/>
                <a:gd name="connsiteY8388" fmla="*/ 441152 h 2318589"/>
                <a:gd name="connsiteX8389" fmla="*/ 4526358 w 9164601"/>
                <a:gd name="connsiteY8389" fmla="*/ 442373 h 2318589"/>
                <a:gd name="connsiteX8390" fmla="*/ 4519034 w 9164601"/>
                <a:gd name="connsiteY8390" fmla="*/ 438711 h 2318589"/>
                <a:gd name="connsiteX8391" fmla="*/ 4516593 w 9164601"/>
                <a:gd name="connsiteY8391" fmla="*/ 441152 h 2318589"/>
                <a:gd name="connsiteX8392" fmla="*/ 4511710 w 9164601"/>
                <a:gd name="connsiteY8392" fmla="*/ 435048 h 2318589"/>
                <a:gd name="connsiteX8393" fmla="*/ 4508048 w 9164601"/>
                <a:gd name="connsiteY8393" fmla="*/ 436269 h 2318589"/>
                <a:gd name="connsiteX8394" fmla="*/ 4503165 w 9164601"/>
                <a:gd name="connsiteY8394" fmla="*/ 433828 h 2318589"/>
                <a:gd name="connsiteX8395" fmla="*/ 4498282 w 9164601"/>
                <a:gd name="connsiteY8395" fmla="*/ 431386 h 2318589"/>
                <a:gd name="connsiteX8396" fmla="*/ 4494620 w 9164601"/>
                <a:gd name="connsiteY8396" fmla="*/ 430166 h 2318589"/>
                <a:gd name="connsiteX8397" fmla="*/ 4490958 w 9164601"/>
                <a:gd name="connsiteY8397" fmla="*/ 427724 h 2318589"/>
                <a:gd name="connsiteX8398" fmla="*/ 4488517 w 9164601"/>
                <a:gd name="connsiteY8398" fmla="*/ 424062 h 2318589"/>
                <a:gd name="connsiteX8399" fmla="*/ 4479972 w 9164601"/>
                <a:gd name="connsiteY8399" fmla="*/ 419179 h 2318589"/>
                <a:gd name="connsiteX8400" fmla="*/ 4471427 w 9164601"/>
                <a:gd name="connsiteY8400" fmla="*/ 414297 h 2318589"/>
                <a:gd name="connsiteX8401" fmla="*/ 4470206 w 9164601"/>
                <a:gd name="connsiteY8401" fmla="*/ 419179 h 2318589"/>
                <a:gd name="connsiteX8402" fmla="*/ 4472648 w 9164601"/>
                <a:gd name="connsiteY8402" fmla="*/ 424062 h 2318589"/>
                <a:gd name="connsiteX8403" fmla="*/ 4477530 w 9164601"/>
                <a:gd name="connsiteY8403" fmla="*/ 428945 h 2318589"/>
                <a:gd name="connsiteX8404" fmla="*/ 4489737 w 9164601"/>
                <a:gd name="connsiteY8404" fmla="*/ 438711 h 2318589"/>
                <a:gd name="connsiteX8405" fmla="*/ 4497062 w 9164601"/>
                <a:gd name="connsiteY8405" fmla="*/ 443593 h 2318589"/>
                <a:gd name="connsiteX8406" fmla="*/ 4504386 w 9164601"/>
                <a:gd name="connsiteY8406" fmla="*/ 448476 h 2318589"/>
                <a:gd name="connsiteX8407" fmla="*/ 4512931 w 9164601"/>
                <a:gd name="connsiteY8407" fmla="*/ 457021 h 2318589"/>
                <a:gd name="connsiteX8408" fmla="*/ 4515372 w 9164601"/>
                <a:gd name="connsiteY8408" fmla="*/ 461904 h 2318589"/>
                <a:gd name="connsiteX8409" fmla="*/ 4512931 w 9164601"/>
                <a:gd name="connsiteY8409" fmla="*/ 463125 h 2318589"/>
                <a:gd name="connsiteX8410" fmla="*/ 4505606 w 9164601"/>
                <a:gd name="connsiteY8410" fmla="*/ 458242 h 2318589"/>
                <a:gd name="connsiteX8411" fmla="*/ 4501944 w 9164601"/>
                <a:gd name="connsiteY8411" fmla="*/ 459462 h 2318589"/>
                <a:gd name="connsiteX8412" fmla="*/ 4495841 w 9164601"/>
                <a:gd name="connsiteY8412" fmla="*/ 458242 h 2318589"/>
                <a:gd name="connsiteX8413" fmla="*/ 4489737 w 9164601"/>
                <a:gd name="connsiteY8413" fmla="*/ 457021 h 2318589"/>
                <a:gd name="connsiteX8414" fmla="*/ 4486075 w 9164601"/>
                <a:gd name="connsiteY8414" fmla="*/ 458242 h 2318589"/>
                <a:gd name="connsiteX8415" fmla="*/ 4481192 w 9164601"/>
                <a:gd name="connsiteY8415" fmla="*/ 457021 h 2318589"/>
                <a:gd name="connsiteX8416" fmla="*/ 4477530 w 9164601"/>
                <a:gd name="connsiteY8416" fmla="*/ 454580 h 2318589"/>
                <a:gd name="connsiteX8417" fmla="*/ 4467765 w 9164601"/>
                <a:gd name="connsiteY8417" fmla="*/ 454580 h 2318589"/>
                <a:gd name="connsiteX8418" fmla="*/ 4457999 w 9164601"/>
                <a:gd name="connsiteY8418" fmla="*/ 455800 h 2318589"/>
                <a:gd name="connsiteX8419" fmla="*/ 4459220 w 9164601"/>
                <a:gd name="connsiteY8419" fmla="*/ 459462 h 2318589"/>
                <a:gd name="connsiteX8420" fmla="*/ 4464103 w 9164601"/>
                <a:gd name="connsiteY8420" fmla="*/ 461904 h 2318589"/>
                <a:gd name="connsiteX8421" fmla="*/ 4470206 w 9164601"/>
                <a:gd name="connsiteY8421" fmla="*/ 463125 h 2318589"/>
                <a:gd name="connsiteX8422" fmla="*/ 4483634 w 9164601"/>
                <a:gd name="connsiteY8422" fmla="*/ 466787 h 2318589"/>
                <a:gd name="connsiteX8423" fmla="*/ 4499503 w 9164601"/>
                <a:gd name="connsiteY8423" fmla="*/ 471669 h 2318589"/>
                <a:gd name="connsiteX8424" fmla="*/ 4509269 w 9164601"/>
                <a:gd name="connsiteY8424" fmla="*/ 477773 h 2318589"/>
                <a:gd name="connsiteX8425" fmla="*/ 4522696 w 9164601"/>
                <a:gd name="connsiteY8425" fmla="*/ 489980 h 2318589"/>
                <a:gd name="connsiteX8426" fmla="*/ 4538565 w 9164601"/>
                <a:gd name="connsiteY8426" fmla="*/ 491201 h 2318589"/>
                <a:gd name="connsiteX8427" fmla="*/ 4555655 w 9164601"/>
                <a:gd name="connsiteY8427" fmla="*/ 496083 h 2318589"/>
                <a:gd name="connsiteX8428" fmla="*/ 4567862 w 9164601"/>
                <a:gd name="connsiteY8428" fmla="*/ 499746 h 2318589"/>
                <a:gd name="connsiteX8429" fmla="*/ 4589835 w 9164601"/>
                <a:gd name="connsiteY8429" fmla="*/ 510732 h 2318589"/>
                <a:gd name="connsiteX8430" fmla="*/ 4592276 w 9164601"/>
                <a:gd name="connsiteY8430" fmla="*/ 511953 h 2318589"/>
                <a:gd name="connsiteX8431" fmla="*/ 4591055 w 9164601"/>
                <a:gd name="connsiteY8431" fmla="*/ 513173 h 2318589"/>
                <a:gd name="connsiteX8432" fmla="*/ 4584952 w 9164601"/>
                <a:gd name="connsiteY8432" fmla="*/ 516835 h 2318589"/>
                <a:gd name="connsiteX8433" fmla="*/ 4582511 w 9164601"/>
                <a:gd name="connsiteY8433" fmla="*/ 514394 h 2318589"/>
                <a:gd name="connsiteX8434" fmla="*/ 4573966 w 9164601"/>
                <a:gd name="connsiteY8434" fmla="*/ 515615 h 2318589"/>
                <a:gd name="connsiteX8435" fmla="*/ 4566641 w 9164601"/>
                <a:gd name="connsiteY8435" fmla="*/ 518056 h 2318589"/>
                <a:gd name="connsiteX8436" fmla="*/ 4551993 w 9164601"/>
                <a:gd name="connsiteY8436" fmla="*/ 515615 h 2318589"/>
                <a:gd name="connsiteX8437" fmla="*/ 4537345 w 9164601"/>
                <a:gd name="connsiteY8437" fmla="*/ 514394 h 2318589"/>
                <a:gd name="connsiteX8438" fmla="*/ 4533683 w 9164601"/>
                <a:gd name="connsiteY8438" fmla="*/ 511953 h 2318589"/>
                <a:gd name="connsiteX8439" fmla="*/ 4528800 w 9164601"/>
                <a:gd name="connsiteY8439" fmla="*/ 509511 h 2318589"/>
                <a:gd name="connsiteX8440" fmla="*/ 4521476 w 9164601"/>
                <a:gd name="connsiteY8440" fmla="*/ 511953 h 2318589"/>
                <a:gd name="connsiteX8441" fmla="*/ 4514151 w 9164601"/>
                <a:gd name="connsiteY8441" fmla="*/ 514394 h 2318589"/>
                <a:gd name="connsiteX8442" fmla="*/ 4505606 w 9164601"/>
                <a:gd name="connsiteY8442" fmla="*/ 511953 h 2318589"/>
                <a:gd name="connsiteX8443" fmla="*/ 4503165 w 9164601"/>
                <a:gd name="connsiteY8443" fmla="*/ 515615 h 2318589"/>
                <a:gd name="connsiteX8444" fmla="*/ 4495841 w 9164601"/>
                <a:gd name="connsiteY8444" fmla="*/ 510732 h 2318589"/>
                <a:gd name="connsiteX8445" fmla="*/ 4490958 w 9164601"/>
                <a:gd name="connsiteY8445" fmla="*/ 513173 h 2318589"/>
                <a:gd name="connsiteX8446" fmla="*/ 4483634 w 9164601"/>
                <a:gd name="connsiteY8446" fmla="*/ 511953 h 2318589"/>
                <a:gd name="connsiteX8447" fmla="*/ 4476310 w 9164601"/>
                <a:gd name="connsiteY8447" fmla="*/ 510732 h 2318589"/>
                <a:gd name="connsiteX8448" fmla="*/ 4471427 w 9164601"/>
                <a:gd name="connsiteY8448" fmla="*/ 511953 h 2318589"/>
                <a:gd name="connsiteX8449" fmla="*/ 4466544 w 9164601"/>
                <a:gd name="connsiteY8449" fmla="*/ 510732 h 2318589"/>
                <a:gd name="connsiteX8450" fmla="*/ 4461661 w 9164601"/>
                <a:gd name="connsiteY8450" fmla="*/ 508290 h 2318589"/>
                <a:gd name="connsiteX8451" fmla="*/ 4450675 w 9164601"/>
                <a:gd name="connsiteY8451" fmla="*/ 509511 h 2318589"/>
                <a:gd name="connsiteX8452" fmla="*/ 4439689 w 9164601"/>
                <a:gd name="connsiteY8452" fmla="*/ 510732 h 2318589"/>
                <a:gd name="connsiteX8453" fmla="*/ 4442130 w 9164601"/>
                <a:gd name="connsiteY8453" fmla="*/ 515615 h 2318589"/>
                <a:gd name="connsiteX8454" fmla="*/ 4447013 w 9164601"/>
                <a:gd name="connsiteY8454" fmla="*/ 519277 h 2318589"/>
                <a:gd name="connsiteX8455" fmla="*/ 4454337 w 9164601"/>
                <a:gd name="connsiteY8455" fmla="*/ 520497 h 2318589"/>
                <a:gd name="connsiteX8456" fmla="*/ 4470206 w 9164601"/>
                <a:gd name="connsiteY8456" fmla="*/ 524160 h 2318589"/>
                <a:gd name="connsiteX8457" fmla="*/ 4488517 w 9164601"/>
                <a:gd name="connsiteY8457" fmla="*/ 529042 h 2318589"/>
                <a:gd name="connsiteX8458" fmla="*/ 4500724 w 9164601"/>
                <a:gd name="connsiteY8458" fmla="*/ 535146 h 2318589"/>
                <a:gd name="connsiteX8459" fmla="*/ 4501944 w 9164601"/>
                <a:gd name="connsiteY8459" fmla="*/ 536367 h 2318589"/>
                <a:gd name="connsiteX8460" fmla="*/ 4500724 w 9164601"/>
                <a:gd name="connsiteY8460" fmla="*/ 536367 h 2318589"/>
                <a:gd name="connsiteX8461" fmla="*/ 4497062 w 9164601"/>
                <a:gd name="connsiteY8461" fmla="*/ 535146 h 2318589"/>
                <a:gd name="connsiteX8462" fmla="*/ 4488517 w 9164601"/>
                <a:gd name="connsiteY8462" fmla="*/ 537587 h 2318589"/>
                <a:gd name="connsiteX8463" fmla="*/ 4481192 w 9164601"/>
                <a:gd name="connsiteY8463" fmla="*/ 541249 h 2318589"/>
                <a:gd name="connsiteX8464" fmla="*/ 4483634 w 9164601"/>
                <a:gd name="connsiteY8464" fmla="*/ 543691 h 2318589"/>
                <a:gd name="connsiteX8465" fmla="*/ 4487296 w 9164601"/>
                <a:gd name="connsiteY8465" fmla="*/ 544911 h 2318589"/>
                <a:gd name="connsiteX8466" fmla="*/ 4492179 w 9164601"/>
                <a:gd name="connsiteY8466" fmla="*/ 543691 h 2318589"/>
                <a:gd name="connsiteX8467" fmla="*/ 4504386 w 9164601"/>
                <a:gd name="connsiteY8467" fmla="*/ 544911 h 2318589"/>
                <a:gd name="connsiteX8468" fmla="*/ 4512931 w 9164601"/>
                <a:gd name="connsiteY8468" fmla="*/ 546132 h 2318589"/>
                <a:gd name="connsiteX8469" fmla="*/ 4516593 w 9164601"/>
                <a:gd name="connsiteY8469" fmla="*/ 547353 h 2318589"/>
                <a:gd name="connsiteX8470" fmla="*/ 4517813 w 9164601"/>
                <a:gd name="connsiteY8470" fmla="*/ 547353 h 2318589"/>
                <a:gd name="connsiteX8471" fmla="*/ 4525138 w 9164601"/>
                <a:gd name="connsiteY8471" fmla="*/ 552236 h 2318589"/>
                <a:gd name="connsiteX8472" fmla="*/ 4528800 w 9164601"/>
                <a:gd name="connsiteY8472" fmla="*/ 555898 h 2318589"/>
                <a:gd name="connsiteX8473" fmla="*/ 4526358 w 9164601"/>
                <a:gd name="connsiteY8473" fmla="*/ 557118 h 2318589"/>
                <a:gd name="connsiteX8474" fmla="*/ 4521476 w 9164601"/>
                <a:gd name="connsiteY8474" fmla="*/ 553456 h 2318589"/>
                <a:gd name="connsiteX8475" fmla="*/ 4514151 w 9164601"/>
                <a:gd name="connsiteY8475" fmla="*/ 554677 h 2318589"/>
                <a:gd name="connsiteX8476" fmla="*/ 4506827 w 9164601"/>
                <a:gd name="connsiteY8476" fmla="*/ 555898 h 2318589"/>
                <a:gd name="connsiteX8477" fmla="*/ 4498282 w 9164601"/>
                <a:gd name="connsiteY8477" fmla="*/ 552236 h 2318589"/>
                <a:gd name="connsiteX8478" fmla="*/ 4494620 w 9164601"/>
                <a:gd name="connsiteY8478" fmla="*/ 555898 h 2318589"/>
                <a:gd name="connsiteX8479" fmla="*/ 4487296 w 9164601"/>
                <a:gd name="connsiteY8479" fmla="*/ 549794 h 2318589"/>
                <a:gd name="connsiteX8480" fmla="*/ 4482413 w 9164601"/>
                <a:gd name="connsiteY8480" fmla="*/ 551015 h 2318589"/>
                <a:gd name="connsiteX8481" fmla="*/ 4475089 w 9164601"/>
                <a:gd name="connsiteY8481" fmla="*/ 548574 h 2318589"/>
                <a:gd name="connsiteX8482" fmla="*/ 4467765 w 9164601"/>
                <a:gd name="connsiteY8482" fmla="*/ 546132 h 2318589"/>
                <a:gd name="connsiteX8483" fmla="*/ 4462882 w 9164601"/>
                <a:gd name="connsiteY8483" fmla="*/ 546132 h 2318589"/>
                <a:gd name="connsiteX8484" fmla="*/ 4457999 w 9164601"/>
                <a:gd name="connsiteY8484" fmla="*/ 544911 h 2318589"/>
                <a:gd name="connsiteX8485" fmla="*/ 4454337 w 9164601"/>
                <a:gd name="connsiteY8485" fmla="*/ 542470 h 2318589"/>
                <a:gd name="connsiteX8486" fmla="*/ 4443351 w 9164601"/>
                <a:gd name="connsiteY8486" fmla="*/ 542470 h 2318589"/>
                <a:gd name="connsiteX8487" fmla="*/ 4431144 w 9164601"/>
                <a:gd name="connsiteY8487" fmla="*/ 542470 h 2318589"/>
                <a:gd name="connsiteX8488" fmla="*/ 4432364 w 9164601"/>
                <a:gd name="connsiteY8488" fmla="*/ 547353 h 2318589"/>
                <a:gd name="connsiteX8489" fmla="*/ 4437247 w 9164601"/>
                <a:gd name="connsiteY8489" fmla="*/ 551015 h 2318589"/>
                <a:gd name="connsiteX8490" fmla="*/ 4444571 w 9164601"/>
                <a:gd name="connsiteY8490" fmla="*/ 552236 h 2318589"/>
                <a:gd name="connsiteX8491" fmla="*/ 4460441 w 9164601"/>
                <a:gd name="connsiteY8491" fmla="*/ 558339 h 2318589"/>
                <a:gd name="connsiteX8492" fmla="*/ 4478751 w 9164601"/>
                <a:gd name="connsiteY8492" fmla="*/ 565663 h 2318589"/>
                <a:gd name="connsiteX8493" fmla="*/ 4489737 w 9164601"/>
                <a:gd name="connsiteY8493" fmla="*/ 574208 h 2318589"/>
                <a:gd name="connsiteX8494" fmla="*/ 4499503 w 9164601"/>
                <a:gd name="connsiteY8494" fmla="*/ 586415 h 2318589"/>
                <a:gd name="connsiteX8495" fmla="*/ 4492179 w 9164601"/>
                <a:gd name="connsiteY8495" fmla="*/ 587636 h 2318589"/>
                <a:gd name="connsiteX8496" fmla="*/ 4483634 w 9164601"/>
                <a:gd name="connsiteY8496" fmla="*/ 585195 h 2318589"/>
                <a:gd name="connsiteX8497" fmla="*/ 4479972 w 9164601"/>
                <a:gd name="connsiteY8497" fmla="*/ 588857 h 2318589"/>
                <a:gd name="connsiteX8498" fmla="*/ 4472648 w 9164601"/>
                <a:gd name="connsiteY8498" fmla="*/ 582753 h 2318589"/>
                <a:gd name="connsiteX8499" fmla="*/ 4467765 w 9164601"/>
                <a:gd name="connsiteY8499" fmla="*/ 583974 h 2318589"/>
                <a:gd name="connsiteX8500" fmla="*/ 4461661 w 9164601"/>
                <a:gd name="connsiteY8500" fmla="*/ 581532 h 2318589"/>
                <a:gd name="connsiteX8501" fmla="*/ 4455558 w 9164601"/>
                <a:gd name="connsiteY8501" fmla="*/ 579091 h 2318589"/>
                <a:gd name="connsiteX8502" fmla="*/ 4450675 w 9164601"/>
                <a:gd name="connsiteY8502" fmla="*/ 579091 h 2318589"/>
                <a:gd name="connsiteX8503" fmla="*/ 4445792 w 9164601"/>
                <a:gd name="connsiteY8503" fmla="*/ 577870 h 2318589"/>
                <a:gd name="connsiteX8504" fmla="*/ 4442130 w 9164601"/>
                <a:gd name="connsiteY8504" fmla="*/ 575429 h 2318589"/>
                <a:gd name="connsiteX8505" fmla="*/ 4431144 w 9164601"/>
                <a:gd name="connsiteY8505" fmla="*/ 574208 h 2318589"/>
                <a:gd name="connsiteX8506" fmla="*/ 4418937 w 9164601"/>
                <a:gd name="connsiteY8506" fmla="*/ 574208 h 2318589"/>
                <a:gd name="connsiteX8507" fmla="*/ 4418937 w 9164601"/>
                <a:gd name="connsiteY8507" fmla="*/ 576650 h 2318589"/>
                <a:gd name="connsiteX8508" fmla="*/ 4418937 w 9164601"/>
                <a:gd name="connsiteY8508" fmla="*/ 576650 h 2318589"/>
                <a:gd name="connsiteX8509" fmla="*/ 4423820 w 9164601"/>
                <a:gd name="connsiteY8509" fmla="*/ 607167 h 2318589"/>
                <a:gd name="connsiteX8510" fmla="*/ 4436027 w 9164601"/>
                <a:gd name="connsiteY8510" fmla="*/ 623036 h 2318589"/>
                <a:gd name="connsiteX8511" fmla="*/ 4453116 w 9164601"/>
                <a:gd name="connsiteY8511" fmla="*/ 651112 h 2318589"/>
                <a:gd name="connsiteX8512" fmla="*/ 4467765 w 9164601"/>
                <a:gd name="connsiteY8512" fmla="*/ 654774 h 2318589"/>
                <a:gd name="connsiteX8513" fmla="*/ 4482413 w 9164601"/>
                <a:gd name="connsiteY8513" fmla="*/ 658437 h 2318589"/>
                <a:gd name="connsiteX8514" fmla="*/ 4506827 w 9164601"/>
                <a:gd name="connsiteY8514" fmla="*/ 668202 h 2318589"/>
                <a:gd name="connsiteX8515" fmla="*/ 4504386 w 9164601"/>
                <a:gd name="connsiteY8515" fmla="*/ 669423 h 2318589"/>
                <a:gd name="connsiteX8516" fmla="*/ 4499503 w 9164601"/>
                <a:gd name="connsiteY8516" fmla="*/ 666981 h 2318589"/>
                <a:gd name="connsiteX8517" fmla="*/ 4492179 w 9164601"/>
                <a:gd name="connsiteY8517" fmla="*/ 670644 h 2318589"/>
                <a:gd name="connsiteX8518" fmla="*/ 4484855 w 9164601"/>
                <a:gd name="connsiteY8518" fmla="*/ 674306 h 2318589"/>
                <a:gd name="connsiteX8519" fmla="*/ 4475089 w 9164601"/>
                <a:gd name="connsiteY8519" fmla="*/ 673085 h 2318589"/>
                <a:gd name="connsiteX8520" fmla="*/ 4472648 w 9164601"/>
                <a:gd name="connsiteY8520" fmla="*/ 676747 h 2318589"/>
                <a:gd name="connsiteX8521" fmla="*/ 4464103 w 9164601"/>
                <a:gd name="connsiteY8521" fmla="*/ 671864 h 2318589"/>
                <a:gd name="connsiteX8522" fmla="*/ 4459220 w 9164601"/>
                <a:gd name="connsiteY8522" fmla="*/ 674306 h 2318589"/>
                <a:gd name="connsiteX8523" fmla="*/ 4451896 w 9164601"/>
                <a:gd name="connsiteY8523" fmla="*/ 673085 h 2318589"/>
                <a:gd name="connsiteX8524" fmla="*/ 4444571 w 9164601"/>
                <a:gd name="connsiteY8524" fmla="*/ 671864 h 2318589"/>
                <a:gd name="connsiteX8525" fmla="*/ 4439689 w 9164601"/>
                <a:gd name="connsiteY8525" fmla="*/ 673085 h 2318589"/>
                <a:gd name="connsiteX8526" fmla="*/ 4433585 w 9164601"/>
                <a:gd name="connsiteY8526" fmla="*/ 671864 h 2318589"/>
                <a:gd name="connsiteX8527" fmla="*/ 4428702 w 9164601"/>
                <a:gd name="connsiteY8527" fmla="*/ 669423 h 2318589"/>
                <a:gd name="connsiteX8528" fmla="*/ 4416495 w 9164601"/>
                <a:gd name="connsiteY8528" fmla="*/ 670644 h 2318589"/>
                <a:gd name="connsiteX8529" fmla="*/ 4404288 w 9164601"/>
                <a:gd name="connsiteY8529" fmla="*/ 673085 h 2318589"/>
                <a:gd name="connsiteX8530" fmla="*/ 4406730 w 9164601"/>
                <a:gd name="connsiteY8530" fmla="*/ 677968 h 2318589"/>
                <a:gd name="connsiteX8531" fmla="*/ 4412833 w 9164601"/>
                <a:gd name="connsiteY8531" fmla="*/ 681630 h 2318589"/>
                <a:gd name="connsiteX8532" fmla="*/ 4420157 w 9164601"/>
                <a:gd name="connsiteY8532" fmla="*/ 681630 h 2318589"/>
                <a:gd name="connsiteX8533" fmla="*/ 4438468 w 9164601"/>
                <a:gd name="connsiteY8533" fmla="*/ 685292 h 2318589"/>
                <a:gd name="connsiteX8534" fmla="*/ 4459220 w 9164601"/>
                <a:gd name="connsiteY8534" fmla="*/ 688954 h 2318589"/>
                <a:gd name="connsiteX8535" fmla="*/ 4472648 w 9164601"/>
                <a:gd name="connsiteY8535" fmla="*/ 695058 h 2318589"/>
                <a:gd name="connsiteX8536" fmla="*/ 4481192 w 9164601"/>
                <a:gd name="connsiteY8536" fmla="*/ 702382 h 2318589"/>
                <a:gd name="connsiteX8537" fmla="*/ 4486075 w 9164601"/>
                <a:gd name="connsiteY8537" fmla="*/ 706044 h 2318589"/>
                <a:gd name="connsiteX8538" fmla="*/ 4486075 w 9164601"/>
                <a:gd name="connsiteY8538" fmla="*/ 706044 h 2318589"/>
                <a:gd name="connsiteX8539" fmla="*/ 4482413 w 9164601"/>
                <a:gd name="connsiteY8539" fmla="*/ 709706 h 2318589"/>
                <a:gd name="connsiteX8540" fmla="*/ 4473868 w 9164601"/>
                <a:gd name="connsiteY8540" fmla="*/ 703602 h 2318589"/>
                <a:gd name="connsiteX8541" fmla="*/ 4467765 w 9164601"/>
                <a:gd name="connsiteY8541" fmla="*/ 706044 h 2318589"/>
                <a:gd name="connsiteX8542" fmla="*/ 4460441 w 9164601"/>
                <a:gd name="connsiteY8542" fmla="*/ 703602 h 2318589"/>
                <a:gd name="connsiteX8543" fmla="*/ 4453116 w 9164601"/>
                <a:gd name="connsiteY8543" fmla="*/ 701161 h 2318589"/>
                <a:gd name="connsiteX8544" fmla="*/ 4447013 w 9164601"/>
                <a:gd name="connsiteY8544" fmla="*/ 701161 h 2318589"/>
                <a:gd name="connsiteX8545" fmla="*/ 4440909 w 9164601"/>
                <a:gd name="connsiteY8545" fmla="*/ 698720 h 2318589"/>
                <a:gd name="connsiteX8546" fmla="*/ 4436027 w 9164601"/>
                <a:gd name="connsiteY8546" fmla="*/ 695058 h 2318589"/>
                <a:gd name="connsiteX8547" fmla="*/ 4422599 w 9164601"/>
                <a:gd name="connsiteY8547" fmla="*/ 692616 h 2318589"/>
                <a:gd name="connsiteX8548" fmla="*/ 4407950 w 9164601"/>
                <a:gd name="connsiteY8548" fmla="*/ 690175 h 2318589"/>
                <a:gd name="connsiteX8549" fmla="*/ 4409171 w 9164601"/>
                <a:gd name="connsiteY8549" fmla="*/ 696278 h 2318589"/>
                <a:gd name="connsiteX8550" fmla="*/ 4414054 w 9164601"/>
                <a:gd name="connsiteY8550" fmla="*/ 702382 h 2318589"/>
                <a:gd name="connsiteX8551" fmla="*/ 4422599 w 9164601"/>
                <a:gd name="connsiteY8551" fmla="*/ 706044 h 2318589"/>
                <a:gd name="connsiteX8552" fmla="*/ 4440909 w 9164601"/>
                <a:gd name="connsiteY8552" fmla="*/ 714589 h 2318589"/>
                <a:gd name="connsiteX8553" fmla="*/ 4451896 w 9164601"/>
                <a:gd name="connsiteY8553" fmla="*/ 719472 h 2318589"/>
                <a:gd name="connsiteX8554" fmla="*/ 4462882 w 9164601"/>
                <a:gd name="connsiteY8554" fmla="*/ 724355 h 2318589"/>
                <a:gd name="connsiteX8555" fmla="*/ 4473868 w 9164601"/>
                <a:gd name="connsiteY8555" fmla="*/ 730458 h 2318589"/>
                <a:gd name="connsiteX8556" fmla="*/ 4471427 w 9164601"/>
                <a:gd name="connsiteY8556" fmla="*/ 732899 h 2318589"/>
                <a:gd name="connsiteX8557" fmla="*/ 4462882 w 9164601"/>
                <a:gd name="connsiteY8557" fmla="*/ 730458 h 2318589"/>
                <a:gd name="connsiteX8558" fmla="*/ 4453116 w 9164601"/>
                <a:gd name="connsiteY8558" fmla="*/ 736562 h 2318589"/>
                <a:gd name="connsiteX8559" fmla="*/ 4443351 w 9164601"/>
                <a:gd name="connsiteY8559" fmla="*/ 742665 h 2318589"/>
                <a:gd name="connsiteX8560" fmla="*/ 4428702 w 9164601"/>
                <a:gd name="connsiteY8560" fmla="*/ 742665 h 2318589"/>
                <a:gd name="connsiteX8561" fmla="*/ 4425040 w 9164601"/>
                <a:gd name="connsiteY8561" fmla="*/ 748769 h 2318589"/>
                <a:gd name="connsiteX8562" fmla="*/ 4411613 w 9164601"/>
                <a:gd name="connsiteY8562" fmla="*/ 743886 h 2318589"/>
                <a:gd name="connsiteX8563" fmla="*/ 4405509 w 9164601"/>
                <a:gd name="connsiteY8563" fmla="*/ 748769 h 2318589"/>
                <a:gd name="connsiteX8564" fmla="*/ 4394523 w 9164601"/>
                <a:gd name="connsiteY8564" fmla="*/ 748769 h 2318589"/>
                <a:gd name="connsiteX8565" fmla="*/ 4385978 w 9164601"/>
                <a:gd name="connsiteY8565" fmla="*/ 745106 h 2318589"/>
                <a:gd name="connsiteX8566" fmla="*/ 4383536 w 9164601"/>
                <a:gd name="connsiteY8566" fmla="*/ 748769 h 2318589"/>
                <a:gd name="connsiteX8567" fmla="*/ 4376212 w 9164601"/>
                <a:gd name="connsiteY8567" fmla="*/ 751210 h 2318589"/>
                <a:gd name="connsiteX8568" fmla="*/ 4367667 w 9164601"/>
                <a:gd name="connsiteY8568" fmla="*/ 751210 h 2318589"/>
                <a:gd name="connsiteX8569" fmla="*/ 4360343 w 9164601"/>
                <a:gd name="connsiteY8569" fmla="*/ 748769 h 2318589"/>
                <a:gd name="connsiteX8570" fmla="*/ 4343253 w 9164601"/>
                <a:gd name="connsiteY8570" fmla="*/ 752430 h 2318589"/>
                <a:gd name="connsiteX8571" fmla="*/ 4324943 w 9164601"/>
                <a:gd name="connsiteY8571" fmla="*/ 757313 h 2318589"/>
                <a:gd name="connsiteX8572" fmla="*/ 4328605 w 9164601"/>
                <a:gd name="connsiteY8572" fmla="*/ 763417 h 2318589"/>
                <a:gd name="connsiteX8573" fmla="*/ 4337150 w 9164601"/>
                <a:gd name="connsiteY8573" fmla="*/ 767079 h 2318589"/>
                <a:gd name="connsiteX8574" fmla="*/ 4348136 w 9164601"/>
                <a:gd name="connsiteY8574" fmla="*/ 767079 h 2318589"/>
                <a:gd name="connsiteX8575" fmla="*/ 4373771 w 9164601"/>
                <a:gd name="connsiteY8575" fmla="*/ 768300 h 2318589"/>
                <a:gd name="connsiteX8576" fmla="*/ 4388419 w 9164601"/>
                <a:gd name="connsiteY8576" fmla="*/ 769520 h 2318589"/>
                <a:gd name="connsiteX8577" fmla="*/ 4403068 w 9164601"/>
                <a:gd name="connsiteY8577" fmla="*/ 770741 h 2318589"/>
                <a:gd name="connsiteX8578" fmla="*/ 4422599 w 9164601"/>
                <a:gd name="connsiteY8578" fmla="*/ 776844 h 2318589"/>
                <a:gd name="connsiteX8579" fmla="*/ 4436027 w 9164601"/>
                <a:gd name="connsiteY8579" fmla="*/ 786610 h 2318589"/>
                <a:gd name="connsiteX8580" fmla="*/ 4433585 w 9164601"/>
                <a:gd name="connsiteY8580" fmla="*/ 786610 h 2318589"/>
                <a:gd name="connsiteX8581" fmla="*/ 4427482 w 9164601"/>
                <a:gd name="connsiteY8581" fmla="*/ 790272 h 2318589"/>
                <a:gd name="connsiteX8582" fmla="*/ 4416495 w 9164601"/>
                <a:gd name="connsiteY8582" fmla="*/ 789052 h 2318589"/>
                <a:gd name="connsiteX8583" fmla="*/ 4405509 w 9164601"/>
                <a:gd name="connsiteY8583" fmla="*/ 787831 h 2318589"/>
                <a:gd name="connsiteX8584" fmla="*/ 4398185 w 9164601"/>
                <a:gd name="connsiteY8584" fmla="*/ 790272 h 2318589"/>
                <a:gd name="connsiteX8585" fmla="*/ 4389640 w 9164601"/>
                <a:gd name="connsiteY8585" fmla="*/ 789052 h 2318589"/>
                <a:gd name="connsiteX8586" fmla="*/ 4382315 w 9164601"/>
                <a:gd name="connsiteY8586" fmla="*/ 786610 h 2318589"/>
                <a:gd name="connsiteX8587" fmla="*/ 4365226 w 9164601"/>
                <a:gd name="connsiteY8587" fmla="*/ 790272 h 2318589"/>
                <a:gd name="connsiteX8588" fmla="*/ 4348136 w 9164601"/>
                <a:gd name="connsiteY8588" fmla="*/ 795155 h 2318589"/>
                <a:gd name="connsiteX8589" fmla="*/ 4351798 w 9164601"/>
                <a:gd name="connsiteY8589" fmla="*/ 801259 h 2318589"/>
                <a:gd name="connsiteX8590" fmla="*/ 4360343 w 9164601"/>
                <a:gd name="connsiteY8590" fmla="*/ 804921 h 2318589"/>
                <a:gd name="connsiteX8591" fmla="*/ 4371329 w 9164601"/>
                <a:gd name="connsiteY8591" fmla="*/ 804921 h 2318589"/>
                <a:gd name="connsiteX8592" fmla="*/ 4396964 w 9164601"/>
                <a:gd name="connsiteY8592" fmla="*/ 808583 h 2318589"/>
                <a:gd name="connsiteX8593" fmla="*/ 4426261 w 9164601"/>
                <a:gd name="connsiteY8593" fmla="*/ 813466 h 2318589"/>
                <a:gd name="connsiteX8594" fmla="*/ 4445792 w 9164601"/>
                <a:gd name="connsiteY8594" fmla="*/ 822011 h 2318589"/>
                <a:gd name="connsiteX8595" fmla="*/ 4461661 w 9164601"/>
                <a:gd name="connsiteY8595" fmla="*/ 834218 h 2318589"/>
                <a:gd name="connsiteX8596" fmla="*/ 4461661 w 9164601"/>
                <a:gd name="connsiteY8596" fmla="*/ 834218 h 2318589"/>
                <a:gd name="connsiteX8597" fmla="*/ 4456778 w 9164601"/>
                <a:gd name="connsiteY8597" fmla="*/ 834218 h 2318589"/>
                <a:gd name="connsiteX8598" fmla="*/ 4448234 w 9164601"/>
                <a:gd name="connsiteY8598" fmla="*/ 830555 h 2318589"/>
                <a:gd name="connsiteX8599" fmla="*/ 4445792 w 9164601"/>
                <a:gd name="connsiteY8599" fmla="*/ 830555 h 2318589"/>
                <a:gd name="connsiteX8600" fmla="*/ 4442130 w 9164601"/>
                <a:gd name="connsiteY8600" fmla="*/ 829335 h 2318589"/>
                <a:gd name="connsiteX8601" fmla="*/ 4429923 w 9164601"/>
                <a:gd name="connsiteY8601" fmla="*/ 826893 h 2318589"/>
                <a:gd name="connsiteX8602" fmla="*/ 4425040 w 9164601"/>
                <a:gd name="connsiteY8602" fmla="*/ 826893 h 2318589"/>
                <a:gd name="connsiteX8603" fmla="*/ 4420157 w 9164601"/>
                <a:gd name="connsiteY8603" fmla="*/ 826893 h 2318589"/>
                <a:gd name="connsiteX8604" fmla="*/ 4414054 w 9164601"/>
                <a:gd name="connsiteY8604" fmla="*/ 824452 h 2318589"/>
                <a:gd name="connsiteX8605" fmla="*/ 4409171 w 9164601"/>
                <a:gd name="connsiteY8605" fmla="*/ 820790 h 2318589"/>
                <a:gd name="connsiteX8606" fmla="*/ 4396964 w 9164601"/>
                <a:gd name="connsiteY8606" fmla="*/ 817128 h 2318589"/>
                <a:gd name="connsiteX8607" fmla="*/ 4384757 w 9164601"/>
                <a:gd name="connsiteY8607" fmla="*/ 813466 h 2318589"/>
                <a:gd name="connsiteX8608" fmla="*/ 4387199 w 9164601"/>
                <a:gd name="connsiteY8608" fmla="*/ 818348 h 2318589"/>
                <a:gd name="connsiteX8609" fmla="*/ 4393302 w 9164601"/>
                <a:gd name="connsiteY8609" fmla="*/ 823231 h 2318589"/>
                <a:gd name="connsiteX8610" fmla="*/ 4401847 w 9164601"/>
                <a:gd name="connsiteY8610" fmla="*/ 826893 h 2318589"/>
                <a:gd name="connsiteX8611" fmla="*/ 4411613 w 9164601"/>
                <a:gd name="connsiteY8611" fmla="*/ 829335 h 2318589"/>
                <a:gd name="connsiteX8612" fmla="*/ 4409171 w 9164601"/>
                <a:gd name="connsiteY8612" fmla="*/ 832997 h 2318589"/>
                <a:gd name="connsiteX8613" fmla="*/ 4399406 w 9164601"/>
                <a:gd name="connsiteY8613" fmla="*/ 830555 h 2318589"/>
                <a:gd name="connsiteX8614" fmla="*/ 4388419 w 9164601"/>
                <a:gd name="connsiteY8614" fmla="*/ 837880 h 2318589"/>
                <a:gd name="connsiteX8615" fmla="*/ 4377433 w 9164601"/>
                <a:gd name="connsiteY8615" fmla="*/ 845204 h 2318589"/>
                <a:gd name="connsiteX8616" fmla="*/ 4360343 w 9164601"/>
                <a:gd name="connsiteY8616" fmla="*/ 846425 h 2318589"/>
                <a:gd name="connsiteX8617" fmla="*/ 4357901 w 9164601"/>
                <a:gd name="connsiteY8617" fmla="*/ 853749 h 2318589"/>
                <a:gd name="connsiteX8618" fmla="*/ 4342033 w 9164601"/>
                <a:gd name="connsiteY8618" fmla="*/ 850087 h 2318589"/>
                <a:gd name="connsiteX8619" fmla="*/ 4335929 w 9164601"/>
                <a:gd name="connsiteY8619" fmla="*/ 856190 h 2318589"/>
                <a:gd name="connsiteX8620" fmla="*/ 4323722 w 9164601"/>
                <a:gd name="connsiteY8620" fmla="*/ 857411 h 2318589"/>
                <a:gd name="connsiteX8621" fmla="*/ 4311515 w 9164601"/>
                <a:gd name="connsiteY8621" fmla="*/ 858632 h 2318589"/>
                <a:gd name="connsiteX8622" fmla="*/ 4304191 w 9164601"/>
                <a:gd name="connsiteY8622" fmla="*/ 863514 h 2318589"/>
                <a:gd name="connsiteX8623" fmla="*/ 4294425 w 9164601"/>
                <a:gd name="connsiteY8623" fmla="*/ 864735 h 2318589"/>
                <a:gd name="connsiteX8624" fmla="*/ 4285880 w 9164601"/>
                <a:gd name="connsiteY8624" fmla="*/ 863514 h 2318589"/>
                <a:gd name="connsiteX8625" fmla="*/ 4267570 w 9164601"/>
                <a:gd name="connsiteY8625" fmla="*/ 872059 h 2318589"/>
                <a:gd name="connsiteX8626" fmla="*/ 4249259 w 9164601"/>
                <a:gd name="connsiteY8626" fmla="*/ 880604 h 2318589"/>
                <a:gd name="connsiteX8627" fmla="*/ 4255363 w 9164601"/>
                <a:gd name="connsiteY8627" fmla="*/ 886708 h 2318589"/>
                <a:gd name="connsiteX8628" fmla="*/ 4266349 w 9164601"/>
                <a:gd name="connsiteY8628" fmla="*/ 889149 h 2318589"/>
                <a:gd name="connsiteX8629" fmla="*/ 4278556 w 9164601"/>
                <a:gd name="connsiteY8629" fmla="*/ 886708 h 2318589"/>
                <a:gd name="connsiteX8630" fmla="*/ 4307853 w 9164601"/>
                <a:gd name="connsiteY8630" fmla="*/ 883046 h 2318589"/>
                <a:gd name="connsiteX8631" fmla="*/ 4340812 w 9164601"/>
                <a:gd name="connsiteY8631" fmla="*/ 880604 h 2318589"/>
                <a:gd name="connsiteX8632" fmla="*/ 4364005 w 9164601"/>
                <a:gd name="connsiteY8632" fmla="*/ 885487 h 2318589"/>
                <a:gd name="connsiteX8633" fmla="*/ 4372550 w 9164601"/>
                <a:gd name="connsiteY8633" fmla="*/ 890370 h 2318589"/>
                <a:gd name="connsiteX8634" fmla="*/ 4370108 w 9164601"/>
                <a:gd name="connsiteY8634" fmla="*/ 892811 h 2318589"/>
                <a:gd name="connsiteX8635" fmla="*/ 4355460 w 9164601"/>
                <a:gd name="connsiteY8635" fmla="*/ 889149 h 2318589"/>
                <a:gd name="connsiteX8636" fmla="*/ 4349357 w 9164601"/>
                <a:gd name="connsiteY8636" fmla="*/ 894032 h 2318589"/>
                <a:gd name="connsiteX8637" fmla="*/ 4337150 w 9164601"/>
                <a:gd name="connsiteY8637" fmla="*/ 895253 h 2318589"/>
                <a:gd name="connsiteX8638" fmla="*/ 4328605 w 9164601"/>
                <a:gd name="connsiteY8638" fmla="*/ 892811 h 2318589"/>
                <a:gd name="connsiteX8639" fmla="*/ 4326164 w 9164601"/>
                <a:gd name="connsiteY8639" fmla="*/ 896473 h 2318589"/>
                <a:gd name="connsiteX8640" fmla="*/ 4318839 w 9164601"/>
                <a:gd name="connsiteY8640" fmla="*/ 900135 h 2318589"/>
                <a:gd name="connsiteX8641" fmla="*/ 4310294 w 9164601"/>
                <a:gd name="connsiteY8641" fmla="*/ 901356 h 2318589"/>
                <a:gd name="connsiteX8642" fmla="*/ 4301750 w 9164601"/>
                <a:gd name="connsiteY8642" fmla="*/ 900135 h 2318589"/>
                <a:gd name="connsiteX8643" fmla="*/ 4283439 w 9164601"/>
                <a:gd name="connsiteY8643" fmla="*/ 906239 h 2318589"/>
                <a:gd name="connsiteX8644" fmla="*/ 4265129 w 9164601"/>
                <a:gd name="connsiteY8644" fmla="*/ 913563 h 2318589"/>
                <a:gd name="connsiteX8645" fmla="*/ 4270011 w 9164601"/>
                <a:gd name="connsiteY8645" fmla="*/ 919667 h 2318589"/>
                <a:gd name="connsiteX8646" fmla="*/ 4279777 w 9164601"/>
                <a:gd name="connsiteY8646" fmla="*/ 922108 h 2318589"/>
                <a:gd name="connsiteX8647" fmla="*/ 4291984 w 9164601"/>
                <a:gd name="connsiteY8647" fmla="*/ 919667 h 2318589"/>
                <a:gd name="connsiteX8648" fmla="*/ 4320060 w 9164601"/>
                <a:gd name="connsiteY8648" fmla="*/ 918446 h 2318589"/>
                <a:gd name="connsiteX8649" fmla="*/ 4335929 w 9164601"/>
                <a:gd name="connsiteY8649" fmla="*/ 918446 h 2318589"/>
                <a:gd name="connsiteX8650" fmla="*/ 4351798 w 9164601"/>
                <a:gd name="connsiteY8650" fmla="*/ 918446 h 2318589"/>
                <a:gd name="connsiteX8651" fmla="*/ 4373771 w 9164601"/>
                <a:gd name="connsiteY8651" fmla="*/ 923329 h 2318589"/>
                <a:gd name="connsiteX8652" fmla="*/ 4389640 w 9164601"/>
                <a:gd name="connsiteY8652" fmla="*/ 931874 h 2318589"/>
                <a:gd name="connsiteX8653" fmla="*/ 4394523 w 9164601"/>
                <a:gd name="connsiteY8653" fmla="*/ 934315 h 2318589"/>
                <a:gd name="connsiteX8654" fmla="*/ 4392081 w 9164601"/>
                <a:gd name="connsiteY8654" fmla="*/ 936756 h 2318589"/>
                <a:gd name="connsiteX8655" fmla="*/ 4390861 w 9164601"/>
                <a:gd name="connsiteY8655" fmla="*/ 937977 h 2318589"/>
                <a:gd name="connsiteX8656" fmla="*/ 4389640 w 9164601"/>
                <a:gd name="connsiteY8656" fmla="*/ 939198 h 2318589"/>
                <a:gd name="connsiteX8657" fmla="*/ 4383536 w 9164601"/>
                <a:gd name="connsiteY8657" fmla="*/ 940418 h 2318589"/>
                <a:gd name="connsiteX8658" fmla="*/ 4376212 w 9164601"/>
                <a:gd name="connsiteY8658" fmla="*/ 940418 h 2318589"/>
                <a:gd name="connsiteX8659" fmla="*/ 4361564 w 9164601"/>
                <a:gd name="connsiteY8659" fmla="*/ 947743 h 2318589"/>
                <a:gd name="connsiteX8660" fmla="*/ 4361564 w 9164601"/>
                <a:gd name="connsiteY8660" fmla="*/ 948963 h 2318589"/>
                <a:gd name="connsiteX8661" fmla="*/ 4361564 w 9164601"/>
                <a:gd name="connsiteY8661" fmla="*/ 948963 h 2318589"/>
                <a:gd name="connsiteX8662" fmla="*/ 4361564 w 9164601"/>
                <a:gd name="connsiteY8662" fmla="*/ 950184 h 2318589"/>
                <a:gd name="connsiteX8663" fmla="*/ 4360343 w 9164601"/>
                <a:gd name="connsiteY8663" fmla="*/ 951405 h 2318589"/>
                <a:gd name="connsiteX8664" fmla="*/ 4354240 w 9164601"/>
                <a:gd name="connsiteY8664" fmla="*/ 956288 h 2318589"/>
                <a:gd name="connsiteX8665" fmla="*/ 4345694 w 9164601"/>
                <a:gd name="connsiteY8665" fmla="*/ 958729 h 2318589"/>
                <a:gd name="connsiteX8666" fmla="*/ 4338371 w 9164601"/>
                <a:gd name="connsiteY8666" fmla="*/ 958729 h 2318589"/>
                <a:gd name="connsiteX8667" fmla="*/ 4322501 w 9164601"/>
                <a:gd name="connsiteY8667" fmla="*/ 968495 h 2318589"/>
                <a:gd name="connsiteX8668" fmla="*/ 4306632 w 9164601"/>
                <a:gd name="connsiteY8668" fmla="*/ 979481 h 2318589"/>
                <a:gd name="connsiteX8669" fmla="*/ 4312736 w 9164601"/>
                <a:gd name="connsiteY8669" fmla="*/ 984364 h 2318589"/>
                <a:gd name="connsiteX8670" fmla="*/ 4322501 w 9164601"/>
                <a:gd name="connsiteY8670" fmla="*/ 984364 h 2318589"/>
                <a:gd name="connsiteX8671" fmla="*/ 4333487 w 9164601"/>
                <a:gd name="connsiteY8671" fmla="*/ 980702 h 2318589"/>
                <a:gd name="connsiteX8672" fmla="*/ 4359122 w 9164601"/>
                <a:gd name="connsiteY8672" fmla="*/ 974598 h 2318589"/>
                <a:gd name="connsiteX8673" fmla="*/ 4388419 w 9164601"/>
                <a:gd name="connsiteY8673" fmla="*/ 969715 h 2318589"/>
                <a:gd name="connsiteX8674" fmla="*/ 4409171 w 9164601"/>
                <a:gd name="connsiteY8674" fmla="*/ 972157 h 2318589"/>
                <a:gd name="connsiteX8675" fmla="*/ 4412833 w 9164601"/>
                <a:gd name="connsiteY8675" fmla="*/ 973377 h 2318589"/>
                <a:gd name="connsiteX8676" fmla="*/ 4411613 w 9164601"/>
                <a:gd name="connsiteY8676" fmla="*/ 974598 h 2318589"/>
                <a:gd name="connsiteX8677" fmla="*/ 4405509 w 9164601"/>
                <a:gd name="connsiteY8677" fmla="*/ 979481 h 2318589"/>
                <a:gd name="connsiteX8678" fmla="*/ 4394523 w 9164601"/>
                <a:gd name="connsiteY8678" fmla="*/ 978260 h 2318589"/>
                <a:gd name="connsiteX8679" fmla="*/ 4383536 w 9164601"/>
                <a:gd name="connsiteY8679" fmla="*/ 978260 h 2318589"/>
                <a:gd name="connsiteX8680" fmla="*/ 4376212 w 9164601"/>
                <a:gd name="connsiteY8680" fmla="*/ 980702 h 2318589"/>
                <a:gd name="connsiteX8681" fmla="*/ 4367667 w 9164601"/>
                <a:gd name="connsiteY8681" fmla="*/ 980702 h 2318589"/>
                <a:gd name="connsiteX8682" fmla="*/ 4360343 w 9164601"/>
                <a:gd name="connsiteY8682" fmla="*/ 978260 h 2318589"/>
                <a:gd name="connsiteX8683" fmla="*/ 4343253 w 9164601"/>
                <a:gd name="connsiteY8683" fmla="*/ 983143 h 2318589"/>
                <a:gd name="connsiteX8684" fmla="*/ 4324943 w 9164601"/>
                <a:gd name="connsiteY8684" fmla="*/ 988026 h 2318589"/>
                <a:gd name="connsiteX8685" fmla="*/ 4328605 w 9164601"/>
                <a:gd name="connsiteY8685" fmla="*/ 995350 h 2318589"/>
                <a:gd name="connsiteX8686" fmla="*/ 4337150 w 9164601"/>
                <a:gd name="connsiteY8686" fmla="*/ 999012 h 2318589"/>
                <a:gd name="connsiteX8687" fmla="*/ 4348136 w 9164601"/>
                <a:gd name="connsiteY8687" fmla="*/ 999012 h 2318589"/>
                <a:gd name="connsiteX8688" fmla="*/ 4373771 w 9164601"/>
                <a:gd name="connsiteY8688" fmla="*/ 1001453 h 2318589"/>
                <a:gd name="connsiteX8689" fmla="*/ 4388419 w 9164601"/>
                <a:gd name="connsiteY8689" fmla="*/ 1002674 h 2318589"/>
                <a:gd name="connsiteX8690" fmla="*/ 4401847 w 9164601"/>
                <a:gd name="connsiteY8690" fmla="*/ 1005116 h 2318589"/>
                <a:gd name="connsiteX8691" fmla="*/ 4420157 w 9164601"/>
                <a:gd name="connsiteY8691" fmla="*/ 1013660 h 2318589"/>
                <a:gd name="connsiteX8692" fmla="*/ 4432364 w 9164601"/>
                <a:gd name="connsiteY8692" fmla="*/ 1025867 h 2318589"/>
                <a:gd name="connsiteX8693" fmla="*/ 4437247 w 9164601"/>
                <a:gd name="connsiteY8693" fmla="*/ 1029530 h 2318589"/>
                <a:gd name="connsiteX8694" fmla="*/ 4427482 w 9164601"/>
                <a:gd name="connsiteY8694" fmla="*/ 1033192 h 2318589"/>
                <a:gd name="connsiteX8695" fmla="*/ 4420157 w 9164601"/>
                <a:gd name="connsiteY8695" fmla="*/ 1028309 h 2318589"/>
                <a:gd name="connsiteX8696" fmla="*/ 4411613 w 9164601"/>
                <a:gd name="connsiteY8696" fmla="*/ 1023426 h 2318589"/>
                <a:gd name="connsiteX8697" fmla="*/ 4399406 w 9164601"/>
                <a:gd name="connsiteY8697" fmla="*/ 1027088 h 2318589"/>
                <a:gd name="connsiteX8698" fmla="*/ 4387199 w 9164601"/>
                <a:gd name="connsiteY8698" fmla="*/ 1030750 h 2318589"/>
                <a:gd name="connsiteX8699" fmla="*/ 4371329 w 9164601"/>
                <a:gd name="connsiteY8699" fmla="*/ 1025867 h 2318589"/>
                <a:gd name="connsiteX8700" fmla="*/ 4366447 w 9164601"/>
                <a:gd name="connsiteY8700" fmla="*/ 1031971 h 2318589"/>
                <a:gd name="connsiteX8701" fmla="*/ 4353019 w 9164601"/>
                <a:gd name="connsiteY8701" fmla="*/ 1022205 h 2318589"/>
                <a:gd name="connsiteX8702" fmla="*/ 4344474 w 9164601"/>
                <a:gd name="connsiteY8702" fmla="*/ 1025867 h 2318589"/>
                <a:gd name="connsiteX8703" fmla="*/ 4332267 w 9164601"/>
                <a:gd name="connsiteY8703" fmla="*/ 1022205 h 2318589"/>
                <a:gd name="connsiteX8704" fmla="*/ 4323722 w 9164601"/>
                <a:gd name="connsiteY8704" fmla="*/ 1016102 h 2318589"/>
                <a:gd name="connsiteX8705" fmla="*/ 4320060 w 9164601"/>
                <a:gd name="connsiteY8705" fmla="*/ 1019764 h 2318589"/>
                <a:gd name="connsiteX8706" fmla="*/ 4311515 w 9164601"/>
                <a:gd name="connsiteY8706" fmla="*/ 1020985 h 2318589"/>
                <a:gd name="connsiteX8707" fmla="*/ 4301750 w 9164601"/>
                <a:gd name="connsiteY8707" fmla="*/ 1018543 h 2318589"/>
                <a:gd name="connsiteX8708" fmla="*/ 4294425 w 9164601"/>
                <a:gd name="connsiteY8708" fmla="*/ 1013660 h 2318589"/>
                <a:gd name="connsiteX8709" fmla="*/ 4274894 w 9164601"/>
                <a:gd name="connsiteY8709" fmla="*/ 1013660 h 2318589"/>
                <a:gd name="connsiteX8710" fmla="*/ 4254142 w 9164601"/>
                <a:gd name="connsiteY8710" fmla="*/ 1014881 h 2318589"/>
                <a:gd name="connsiteX8711" fmla="*/ 4256583 w 9164601"/>
                <a:gd name="connsiteY8711" fmla="*/ 1023426 h 2318589"/>
                <a:gd name="connsiteX8712" fmla="*/ 4265129 w 9164601"/>
                <a:gd name="connsiteY8712" fmla="*/ 1029530 h 2318589"/>
                <a:gd name="connsiteX8713" fmla="*/ 4277336 w 9164601"/>
                <a:gd name="connsiteY8713" fmla="*/ 1031971 h 2318589"/>
                <a:gd name="connsiteX8714" fmla="*/ 4305412 w 9164601"/>
                <a:gd name="connsiteY8714" fmla="*/ 1040516 h 2318589"/>
                <a:gd name="connsiteX8715" fmla="*/ 4321280 w 9164601"/>
                <a:gd name="connsiteY8715" fmla="*/ 1045399 h 2318589"/>
                <a:gd name="connsiteX8716" fmla="*/ 4332267 w 9164601"/>
                <a:gd name="connsiteY8716" fmla="*/ 1047840 h 2318589"/>
                <a:gd name="connsiteX8717" fmla="*/ 4335929 w 9164601"/>
                <a:gd name="connsiteY8717" fmla="*/ 1055165 h 2318589"/>
                <a:gd name="connsiteX8718" fmla="*/ 4343253 w 9164601"/>
                <a:gd name="connsiteY8718" fmla="*/ 1060047 h 2318589"/>
                <a:gd name="connsiteX8719" fmla="*/ 4353019 w 9164601"/>
                <a:gd name="connsiteY8719" fmla="*/ 1061268 h 2318589"/>
                <a:gd name="connsiteX8720" fmla="*/ 4355460 w 9164601"/>
                <a:gd name="connsiteY8720" fmla="*/ 1063709 h 2318589"/>
                <a:gd name="connsiteX8721" fmla="*/ 4365226 w 9164601"/>
                <a:gd name="connsiteY8721" fmla="*/ 1074695 h 2318589"/>
                <a:gd name="connsiteX8722" fmla="*/ 4361564 w 9164601"/>
                <a:gd name="connsiteY8722" fmla="*/ 1077137 h 2318589"/>
                <a:gd name="connsiteX8723" fmla="*/ 4361564 w 9164601"/>
                <a:gd name="connsiteY8723" fmla="*/ 1078358 h 2318589"/>
                <a:gd name="connsiteX8724" fmla="*/ 4357901 w 9164601"/>
                <a:gd name="connsiteY8724" fmla="*/ 1079579 h 2318589"/>
                <a:gd name="connsiteX8725" fmla="*/ 4351798 w 9164601"/>
                <a:gd name="connsiteY8725" fmla="*/ 1075916 h 2318589"/>
                <a:gd name="connsiteX8726" fmla="*/ 4342033 w 9164601"/>
                <a:gd name="connsiteY8726" fmla="*/ 1074695 h 2318589"/>
                <a:gd name="connsiteX8727" fmla="*/ 4334708 w 9164601"/>
                <a:gd name="connsiteY8727" fmla="*/ 1075916 h 2318589"/>
                <a:gd name="connsiteX8728" fmla="*/ 4327384 w 9164601"/>
                <a:gd name="connsiteY8728" fmla="*/ 1074695 h 2318589"/>
                <a:gd name="connsiteX8729" fmla="*/ 4326164 w 9164601"/>
                <a:gd name="connsiteY8729" fmla="*/ 1074695 h 2318589"/>
                <a:gd name="connsiteX8730" fmla="*/ 4324943 w 9164601"/>
                <a:gd name="connsiteY8730" fmla="*/ 1060047 h 2318589"/>
                <a:gd name="connsiteX8731" fmla="*/ 4317619 w 9164601"/>
                <a:gd name="connsiteY8731" fmla="*/ 1067372 h 2318589"/>
                <a:gd name="connsiteX8732" fmla="*/ 4316398 w 9164601"/>
                <a:gd name="connsiteY8732" fmla="*/ 1072254 h 2318589"/>
                <a:gd name="connsiteX8733" fmla="*/ 4304191 w 9164601"/>
                <a:gd name="connsiteY8733" fmla="*/ 1073475 h 2318589"/>
                <a:gd name="connsiteX8734" fmla="*/ 4287101 w 9164601"/>
                <a:gd name="connsiteY8734" fmla="*/ 1075916 h 2318589"/>
                <a:gd name="connsiteX8735" fmla="*/ 4289543 w 9164601"/>
                <a:gd name="connsiteY8735" fmla="*/ 1082020 h 2318589"/>
                <a:gd name="connsiteX8736" fmla="*/ 4296866 w 9164601"/>
                <a:gd name="connsiteY8736" fmla="*/ 1086902 h 2318589"/>
                <a:gd name="connsiteX8737" fmla="*/ 4306632 w 9164601"/>
                <a:gd name="connsiteY8737" fmla="*/ 1088123 h 2318589"/>
                <a:gd name="connsiteX8738" fmla="*/ 4317619 w 9164601"/>
                <a:gd name="connsiteY8738" fmla="*/ 1088123 h 2318589"/>
                <a:gd name="connsiteX8739" fmla="*/ 4320060 w 9164601"/>
                <a:gd name="connsiteY8739" fmla="*/ 1096668 h 2318589"/>
                <a:gd name="connsiteX8740" fmla="*/ 4323722 w 9164601"/>
                <a:gd name="connsiteY8740" fmla="*/ 1100330 h 2318589"/>
                <a:gd name="connsiteX8741" fmla="*/ 4328605 w 9164601"/>
                <a:gd name="connsiteY8741" fmla="*/ 1106434 h 2318589"/>
                <a:gd name="connsiteX8742" fmla="*/ 4333487 w 9164601"/>
                <a:gd name="connsiteY8742" fmla="*/ 1114979 h 2318589"/>
                <a:gd name="connsiteX8743" fmla="*/ 4318839 w 9164601"/>
                <a:gd name="connsiteY8743" fmla="*/ 1110096 h 2318589"/>
                <a:gd name="connsiteX8744" fmla="*/ 4310294 w 9164601"/>
                <a:gd name="connsiteY8744" fmla="*/ 1116200 h 2318589"/>
                <a:gd name="connsiteX8745" fmla="*/ 4295646 w 9164601"/>
                <a:gd name="connsiteY8745" fmla="*/ 1100330 h 2318589"/>
                <a:gd name="connsiteX8746" fmla="*/ 4283439 w 9164601"/>
                <a:gd name="connsiteY8746" fmla="*/ 1101551 h 2318589"/>
                <a:gd name="connsiteX8747" fmla="*/ 4268790 w 9164601"/>
                <a:gd name="connsiteY8747" fmla="*/ 1093006 h 2318589"/>
                <a:gd name="connsiteX8748" fmla="*/ 4260245 w 9164601"/>
                <a:gd name="connsiteY8748" fmla="*/ 1082020 h 2318589"/>
                <a:gd name="connsiteX8749" fmla="*/ 4254142 w 9164601"/>
                <a:gd name="connsiteY8749" fmla="*/ 1084461 h 2318589"/>
                <a:gd name="connsiteX8750" fmla="*/ 4241935 w 9164601"/>
                <a:gd name="connsiteY8750" fmla="*/ 1083240 h 2318589"/>
                <a:gd name="connsiteX8751" fmla="*/ 4230949 w 9164601"/>
                <a:gd name="connsiteY8751" fmla="*/ 1075916 h 2318589"/>
                <a:gd name="connsiteX8752" fmla="*/ 4223624 w 9164601"/>
                <a:gd name="connsiteY8752" fmla="*/ 1067372 h 2318589"/>
                <a:gd name="connsiteX8753" fmla="*/ 4197990 w 9164601"/>
                <a:gd name="connsiteY8753" fmla="*/ 1058826 h 2318589"/>
                <a:gd name="connsiteX8754" fmla="*/ 4171134 w 9164601"/>
                <a:gd name="connsiteY8754" fmla="*/ 1049061 h 2318589"/>
                <a:gd name="connsiteX8755" fmla="*/ 4171134 w 9164601"/>
                <a:gd name="connsiteY8755" fmla="*/ 1061268 h 2318589"/>
                <a:gd name="connsiteX8756" fmla="*/ 4179679 w 9164601"/>
                <a:gd name="connsiteY8756" fmla="*/ 1073475 h 2318589"/>
                <a:gd name="connsiteX8757" fmla="*/ 4194328 w 9164601"/>
                <a:gd name="connsiteY8757" fmla="*/ 1082020 h 2318589"/>
                <a:gd name="connsiteX8758" fmla="*/ 4208976 w 9164601"/>
                <a:gd name="connsiteY8758" fmla="*/ 1086902 h 2318589"/>
                <a:gd name="connsiteX8759" fmla="*/ 4227287 w 9164601"/>
                <a:gd name="connsiteY8759" fmla="*/ 1105213 h 2318589"/>
                <a:gd name="connsiteX8760" fmla="*/ 4234611 w 9164601"/>
                <a:gd name="connsiteY8760" fmla="*/ 1112537 h 2318589"/>
                <a:gd name="connsiteX8761" fmla="*/ 4246818 w 9164601"/>
                <a:gd name="connsiteY8761" fmla="*/ 1118641 h 2318589"/>
                <a:gd name="connsiteX8762" fmla="*/ 4266349 w 9164601"/>
                <a:gd name="connsiteY8762" fmla="*/ 1130848 h 2318589"/>
                <a:gd name="connsiteX8763" fmla="*/ 4289543 w 9164601"/>
                <a:gd name="connsiteY8763" fmla="*/ 1154041 h 2318589"/>
                <a:gd name="connsiteX8764" fmla="*/ 4307853 w 9164601"/>
                <a:gd name="connsiteY8764" fmla="*/ 1182117 h 2318589"/>
                <a:gd name="connsiteX8765" fmla="*/ 4302970 w 9164601"/>
                <a:gd name="connsiteY8765" fmla="*/ 1185779 h 2318589"/>
                <a:gd name="connsiteX8766" fmla="*/ 4291984 w 9164601"/>
                <a:gd name="connsiteY8766" fmla="*/ 1184558 h 2318589"/>
                <a:gd name="connsiteX8767" fmla="*/ 4280997 w 9164601"/>
                <a:gd name="connsiteY8767" fmla="*/ 1184558 h 2318589"/>
                <a:gd name="connsiteX8768" fmla="*/ 4273673 w 9164601"/>
                <a:gd name="connsiteY8768" fmla="*/ 1187000 h 2318589"/>
                <a:gd name="connsiteX8769" fmla="*/ 4265129 w 9164601"/>
                <a:gd name="connsiteY8769" fmla="*/ 1187000 h 2318589"/>
                <a:gd name="connsiteX8770" fmla="*/ 4257804 w 9164601"/>
                <a:gd name="connsiteY8770" fmla="*/ 1184558 h 2318589"/>
                <a:gd name="connsiteX8771" fmla="*/ 4240715 w 9164601"/>
                <a:gd name="connsiteY8771" fmla="*/ 1189442 h 2318589"/>
                <a:gd name="connsiteX8772" fmla="*/ 4222404 w 9164601"/>
                <a:gd name="connsiteY8772" fmla="*/ 1195545 h 2318589"/>
                <a:gd name="connsiteX8773" fmla="*/ 4227287 w 9164601"/>
                <a:gd name="connsiteY8773" fmla="*/ 1201649 h 2318589"/>
                <a:gd name="connsiteX8774" fmla="*/ 4235831 w 9164601"/>
                <a:gd name="connsiteY8774" fmla="*/ 1205311 h 2318589"/>
                <a:gd name="connsiteX8775" fmla="*/ 4246818 w 9164601"/>
                <a:gd name="connsiteY8775" fmla="*/ 1204090 h 2318589"/>
                <a:gd name="connsiteX8776" fmla="*/ 4265129 w 9164601"/>
                <a:gd name="connsiteY8776" fmla="*/ 1202869 h 2318589"/>
                <a:gd name="connsiteX8777" fmla="*/ 4265129 w 9164601"/>
                <a:gd name="connsiteY8777" fmla="*/ 1202869 h 2318589"/>
                <a:gd name="connsiteX8778" fmla="*/ 4257804 w 9164601"/>
                <a:gd name="connsiteY8778" fmla="*/ 1215076 h 2318589"/>
                <a:gd name="connsiteX8779" fmla="*/ 4237052 w 9164601"/>
                <a:gd name="connsiteY8779" fmla="*/ 1219959 h 2318589"/>
                <a:gd name="connsiteX8780" fmla="*/ 4223624 w 9164601"/>
                <a:gd name="connsiteY8780" fmla="*/ 1205311 h 2318589"/>
                <a:gd name="connsiteX8781" fmla="*/ 4213859 w 9164601"/>
                <a:gd name="connsiteY8781" fmla="*/ 1208973 h 2318589"/>
                <a:gd name="connsiteX8782" fmla="*/ 4204093 w 9164601"/>
                <a:gd name="connsiteY8782" fmla="*/ 1217518 h 2318589"/>
                <a:gd name="connsiteX8783" fmla="*/ 4197990 w 9164601"/>
                <a:gd name="connsiteY8783" fmla="*/ 1206531 h 2318589"/>
                <a:gd name="connsiteX8784" fmla="*/ 4185783 w 9164601"/>
                <a:gd name="connsiteY8784" fmla="*/ 1197986 h 2318589"/>
                <a:gd name="connsiteX8785" fmla="*/ 4171134 w 9164601"/>
                <a:gd name="connsiteY8785" fmla="*/ 1200428 h 2318589"/>
                <a:gd name="connsiteX8786" fmla="*/ 4154045 w 9164601"/>
                <a:gd name="connsiteY8786" fmla="*/ 1190662 h 2318589"/>
                <a:gd name="connsiteX8787" fmla="*/ 4144279 w 9164601"/>
                <a:gd name="connsiteY8787" fmla="*/ 1177235 h 2318589"/>
                <a:gd name="connsiteX8788" fmla="*/ 4136955 w 9164601"/>
                <a:gd name="connsiteY8788" fmla="*/ 1180897 h 2318589"/>
                <a:gd name="connsiteX8789" fmla="*/ 4122306 w 9164601"/>
                <a:gd name="connsiteY8789" fmla="*/ 1178455 h 2318589"/>
                <a:gd name="connsiteX8790" fmla="*/ 4114982 w 9164601"/>
                <a:gd name="connsiteY8790" fmla="*/ 1173572 h 2318589"/>
                <a:gd name="connsiteX8791" fmla="*/ 4110099 w 9164601"/>
                <a:gd name="connsiteY8791" fmla="*/ 1167469 h 2318589"/>
                <a:gd name="connsiteX8792" fmla="*/ 4101554 w 9164601"/>
                <a:gd name="connsiteY8792" fmla="*/ 1155262 h 2318589"/>
                <a:gd name="connsiteX8793" fmla="*/ 4093010 w 9164601"/>
                <a:gd name="connsiteY8793" fmla="*/ 1150379 h 2318589"/>
                <a:gd name="connsiteX8794" fmla="*/ 4085685 w 9164601"/>
                <a:gd name="connsiteY8794" fmla="*/ 1144276 h 2318589"/>
                <a:gd name="connsiteX8795" fmla="*/ 4071037 w 9164601"/>
                <a:gd name="connsiteY8795" fmla="*/ 1139393 h 2318589"/>
                <a:gd name="connsiteX8796" fmla="*/ 4053947 w 9164601"/>
                <a:gd name="connsiteY8796" fmla="*/ 1138172 h 2318589"/>
                <a:gd name="connsiteX8797" fmla="*/ 4047843 w 9164601"/>
                <a:gd name="connsiteY8797" fmla="*/ 1130848 h 2318589"/>
                <a:gd name="connsiteX8798" fmla="*/ 4044182 w 9164601"/>
                <a:gd name="connsiteY8798" fmla="*/ 1124744 h 2318589"/>
                <a:gd name="connsiteX8799" fmla="*/ 4039299 w 9164601"/>
                <a:gd name="connsiteY8799" fmla="*/ 1117420 h 2318589"/>
                <a:gd name="connsiteX8800" fmla="*/ 4035636 w 9164601"/>
                <a:gd name="connsiteY8800" fmla="*/ 1133289 h 2318589"/>
                <a:gd name="connsiteX8801" fmla="*/ 4036857 w 9164601"/>
                <a:gd name="connsiteY8801" fmla="*/ 1141834 h 2318589"/>
                <a:gd name="connsiteX8802" fmla="*/ 4039299 w 9164601"/>
                <a:gd name="connsiteY8802" fmla="*/ 1147937 h 2318589"/>
                <a:gd name="connsiteX8803" fmla="*/ 4044182 w 9164601"/>
                <a:gd name="connsiteY8803" fmla="*/ 1152821 h 2318589"/>
                <a:gd name="connsiteX8804" fmla="*/ 4052726 w 9164601"/>
                <a:gd name="connsiteY8804" fmla="*/ 1160144 h 2318589"/>
                <a:gd name="connsiteX8805" fmla="*/ 4062492 w 9164601"/>
                <a:gd name="connsiteY8805" fmla="*/ 1169910 h 2318589"/>
                <a:gd name="connsiteX8806" fmla="*/ 4080803 w 9164601"/>
                <a:gd name="connsiteY8806" fmla="*/ 1180897 h 2318589"/>
                <a:gd name="connsiteX8807" fmla="*/ 4103996 w 9164601"/>
                <a:gd name="connsiteY8807" fmla="*/ 1206531 h 2318589"/>
                <a:gd name="connsiteX8808" fmla="*/ 4128410 w 9164601"/>
                <a:gd name="connsiteY8808" fmla="*/ 1224842 h 2318589"/>
                <a:gd name="connsiteX8809" fmla="*/ 4152824 w 9164601"/>
                <a:gd name="connsiteY8809" fmla="*/ 1240711 h 2318589"/>
                <a:gd name="connsiteX8810" fmla="*/ 4184562 w 9164601"/>
                <a:gd name="connsiteY8810" fmla="*/ 1268787 h 2318589"/>
                <a:gd name="connsiteX8811" fmla="*/ 4204093 w 9164601"/>
                <a:gd name="connsiteY8811" fmla="*/ 1296863 h 2318589"/>
                <a:gd name="connsiteX8812" fmla="*/ 4229728 w 9164601"/>
                <a:gd name="connsiteY8812" fmla="*/ 1316394 h 2318589"/>
                <a:gd name="connsiteX8813" fmla="*/ 4229728 w 9164601"/>
                <a:gd name="connsiteY8813" fmla="*/ 1316394 h 2318589"/>
                <a:gd name="connsiteX8814" fmla="*/ 4217521 w 9164601"/>
                <a:gd name="connsiteY8814" fmla="*/ 1316394 h 2318589"/>
                <a:gd name="connsiteX8815" fmla="*/ 4207755 w 9164601"/>
                <a:gd name="connsiteY8815" fmla="*/ 1312732 h 2318589"/>
                <a:gd name="connsiteX8816" fmla="*/ 4183341 w 9164601"/>
                <a:gd name="connsiteY8816" fmla="*/ 1318836 h 2318589"/>
                <a:gd name="connsiteX8817" fmla="*/ 4179679 w 9164601"/>
                <a:gd name="connsiteY8817" fmla="*/ 1324939 h 2318589"/>
                <a:gd name="connsiteX8818" fmla="*/ 4155265 w 9164601"/>
                <a:gd name="connsiteY8818" fmla="*/ 1313953 h 2318589"/>
                <a:gd name="connsiteX8819" fmla="*/ 4129631 w 9164601"/>
                <a:gd name="connsiteY8819" fmla="*/ 1301746 h 2318589"/>
                <a:gd name="connsiteX8820" fmla="*/ 4132072 w 9164601"/>
                <a:gd name="connsiteY8820" fmla="*/ 1313953 h 2318589"/>
                <a:gd name="connsiteX8821" fmla="*/ 4143058 w 9164601"/>
                <a:gd name="connsiteY8821" fmla="*/ 1326160 h 2318589"/>
                <a:gd name="connsiteX8822" fmla="*/ 4150382 w 9164601"/>
                <a:gd name="connsiteY8822" fmla="*/ 1329822 h 2318589"/>
                <a:gd name="connsiteX8823" fmla="*/ 4158927 w 9164601"/>
                <a:gd name="connsiteY8823" fmla="*/ 1335926 h 2318589"/>
                <a:gd name="connsiteX8824" fmla="*/ 4173576 w 9164601"/>
                <a:gd name="connsiteY8824" fmla="*/ 1342029 h 2318589"/>
                <a:gd name="connsiteX8825" fmla="*/ 4184562 w 9164601"/>
                <a:gd name="connsiteY8825" fmla="*/ 1349353 h 2318589"/>
                <a:gd name="connsiteX8826" fmla="*/ 4195548 w 9164601"/>
                <a:gd name="connsiteY8826" fmla="*/ 1360340 h 2318589"/>
                <a:gd name="connsiteX8827" fmla="*/ 4204093 w 9164601"/>
                <a:gd name="connsiteY8827" fmla="*/ 1366443 h 2318589"/>
                <a:gd name="connsiteX8828" fmla="*/ 4217521 w 9164601"/>
                <a:gd name="connsiteY8828" fmla="*/ 1372547 h 2318589"/>
                <a:gd name="connsiteX8829" fmla="*/ 4229728 w 9164601"/>
                <a:gd name="connsiteY8829" fmla="*/ 1378650 h 2318589"/>
                <a:gd name="connsiteX8830" fmla="*/ 4238273 w 9164601"/>
                <a:gd name="connsiteY8830" fmla="*/ 1384754 h 2318589"/>
                <a:gd name="connsiteX8831" fmla="*/ 4267570 w 9164601"/>
                <a:gd name="connsiteY8831" fmla="*/ 1405505 h 2318589"/>
                <a:gd name="connsiteX8832" fmla="*/ 4272452 w 9164601"/>
                <a:gd name="connsiteY8832" fmla="*/ 1410388 h 2318589"/>
                <a:gd name="connsiteX8833" fmla="*/ 4260245 w 9164601"/>
                <a:gd name="connsiteY8833" fmla="*/ 1406726 h 2318589"/>
                <a:gd name="connsiteX8834" fmla="*/ 4239494 w 9164601"/>
                <a:gd name="connsiteY8834" fmla="*/ 1401843 h 2318589"/>
                <a:gd name="connsiteX8835" fmla="*/ 4232169 w 9164601"/>
                <a:gd name="connsiteY8835" fmla="*/ 1410388 h 2318589"/>
                <a:gd name="connsiteX8836" fmla="*/ 4212638 w 9164601"/>
                <a:gd name="connsiteY8836" fmla="*/ 1398181 h 2318589"/>
                <a:gd name="connsiteX8837" fmla="*/ 4201652 w 9164601"/>
                <a:gd name="connsiteY8837" fmla="*/ 1403064 h 2318589"/>
                <a:gd name="connsiteX8838" fmla="*/ 4184562 w 9164601"/>
                <a:gd name="connsiteY8838" fmla="*/ 1399402 h 2318589"/>
                <a:gd name="connsiteX8839" fmla="*/ 4167472 w 9164601"/>
                <a:gd name="connsiteY8839" fmla="*/ 1396961 h 2318589"/>
                <a:gd name="connsiteX8840" fmla="*/ 4156486 w 9164601"/>
                <a:gd name="connsiteY8840" fmla="*/ 1399402 h 2318589"/>
                <a:gd name="connsiteX8841" fmla="*/ 4143058 w 9164601"/>
                <a:gd name="connsiteY8841" fmla="*/ 1396961 h 2318589"/>
                <a:gd name="connsiteX8842" fmla="*/ 4132072 w 9164601"/>
                <a:gd name="connsiteY8842" fmla="*/ 1392078 h 2318589"/>
                <a:gd name="connsiteX8843" fmla="*/ 4105217 w 9164601"/>
                <a:gd name="connsiteY8843" fmla="*/ 1395740 h 2318589"/>
                <a:gd name="connsiteX8844" fmla="*/ 4078361 w 9164601"/>
                <a:gd name="connsiteY8844" fmla="*/ 1400623 h 2318589"/>
                <a:gd name="connsiteX8845" fmla="*/ 4083244 w 9164601"/>
                <a:gd name="connsiteY8845" fmla="*/ 1410388 h 2318589"/>
                <a:gd name="connsiteX8846" fmla="*/ 4095451 w 9164601"/>
                <a:gd name="connsiteY8846" fmla="*/ 1416492 h 2318589"/>
                <a:gd name="connsiteX8847" fmla="*/ 4112541 w 9164601"/>
                <a:gd name="connsiteY8847" fmla="*/ 1417712 h 2318589"/>
                <a:gd name="connsiteX8848" fmla="*/ 4150382 w 9164601"/>
                <a:gd name="connsiteY8848" fmla="*/ 1425037 h 2318589"/>
                <a:gd name="connsiteX8849" fmla="*/ 4193107 w 9164601"/>
                <a:gd name="connsiteY8849" fmla="*/ 1436023 h 2318589"/>
                <a:gd name="connsiteX8850" fmla="*/ 4221183 w 9164601"/>
                <a:gd name="connsiteY8850" fmla="*/ 1451892 h 2318589"/>
                <a:gd name="connsiteX8851" fmla="*/ 4251701 w 9164601"/>
                <a:gd name="connsiteY8851" fmla="*/ 1479968 h 2318589"/>
                <a:gd name="connsiteX8852" fmla="*/ 4229728 w 9164601"/>
                <a:gd name="connsiteY8852" fmla="*/ 1479968 h 2318589"/>
                <a:gd name="connsiteX8853" fmla="*/ 4233390 w 9164601"/>
                <a:gd name="connsiteY8853" fmla="*/ 1488513 h 2318589"/>
                <a:gd name="connsiteX8854" fmla="*/ 4244376 w 9164601"/>
                <a:gd name="connsiteY8854" fmla="*/ 1494617 h 2318589"/>
                <a:gd name="connsiteX8855" fmla="*/ 4250480 w 9164601"/>
                <a:gd name="connsiteY8855" fmla="*/ 1495837 h 2318589"/>
                <a:gd name="connsiteX8856" fmla="*/ 4259025 w 9164601"/>
                <a:gd name="connsiteY8856" fmla="*/ 1497058 h 2318589"/>
                <a:gd name="connsiteX8857" fmla="*/ 4291984 w 9164601"/>
                <a:gd name="connsiteY8857" fmla="*/ 1503161 h 2318589"/>
                <a:gd name="connsiteX8858" fmla="*/ 4299308 w 9164601"/>
                <a:gd name="connsiteY8858" fmla="*/ 1505603 h 2318589"/>
                <a:gd name="connsiteX8859" fmla="*/ 4310294 w 9164601"/>
                <a:gd name="connsiteY8859" fmla="*/ 1506824 h 2318589"/>
                <a:gd name="connsiteX8860" fmla="*/ 4316398 w 9164601"/>
                <a:gd name="connsiteY8860" fmla="*/ 1506824 h 2318589"/>
                <a:gd name="connsiteX8861" fmla="*/ 4312736 w 9164601"/>
                <a:gd name="connsiteY8861" fmla="*/ 1520251 h 2318589"/>
                <a:gd name="connsiteX8862" fmla="*/ 4300529 w 9164601"/>
                <a:gd name="connsiteY8862" fmla="*/ 1526355 h 2318589"/>
                <a:gd name="connsiteX8863" fmla="*/ 4295646 w 9164601"/>
                <a:gd name="connsiteY8863" fmla="*/ 1530017 h 2318589"/>
                <a:gd name="connsiteX8864" fmla="*/ 4295646 w 9164601"/>
                <a:gd name="connsiteY8864" fmla="*/ 1532458 h 2318589"/>
                <a:gd name="connsiteX8865" fmla="*/ 4293204 w 9164601"/>
                <a:gd name="connsiteY8865" fmla="*/ 1534900 h 2318589"/>
                <a:gd name="connsiteX8866" fmla="*/ 4289543 w 9164601"/>
                <a:gd name="connsiteY8866" fmla="*/ 1534900 h 2318589"/>
                <a:gd name="connsiteX8867" fmla="*/ 4268790 w 9164601"/>
                <a:gd name="connsiteY8867" fmla="*/ 1523914 h 2318589"/>
                <a:gd name="connsiteX8868" fmla="*/ 4257804 w 9164601"/>
                <a:gd name="connsiteY8868" fmla="*/ 1526355 h 2318589"/>
                <a:gd name="connsiteX8869" fmla="*/ 4240715 w 9164601"/>
                <a:gd name="connsiteY8869" fmla="*/ 1521472 h 2318589"/>
                <a:gd name="connsiteX8870" fmla="*/ 4228508 w 9164601"/>
                <a:gd name="connsiteY8870" fmla="*/ 1514148 h 2318589"/>
                <a:gd name="connsiteX8871" fmla="*/ 4223624 w 9164601"/>
                <a:gd name="connsiteY8871" fmla="*/ 1516589 h 2318589"/>
                <a:gd name="connsiteX8872" fmla="*/ 4212638 w 9164601"/>
                <a:gd name="connsiteY8872" fmla="*/ 1516589 h 2318589"/>
                <a:gd name="connsiteX8873" fmla="*/ 4199210 w 9164601"/>
                <a:gd name="connsiteY8873" fmla="*/ 1511707 h 2318589"/>
                <a:gd name="connsiteX8874" fmla="*/ 4188224 w 9164601"/>
                <a:gd name="connsiteY8874" fmla="*/ 1505603 h 2318589"/>
                <a:gd name="connsiteX8875" fmla="*/ 4172355 w 9164601"/>
                <a:gd name="connsiteY8875" fmla="*/ 1501941 h 2318589"/>
                <a:gd name="connsiteX8876" fmla="*/ 4161369 w 9164601"/>
                <a:gd name="connsiteY8876" fmla="*/ 1501941 h 2318589"/>
                <a:gd name="connsiteX8877" fmla="*/ 4134513 w 9164601"/>
                <a:gd name="connsiteY8877" fmla="*/ 1498279 h 2318589"/>
                <a:gd name="connsiteX8878" fmla="*/ 4139396 w 9164601"/>
                <a:gd name="connsiteY8878" fmla="*/ 1508044 h 2318589"/>
                <a:gd name="connsiteX8879" fmla="*/ 4151603 w 9164601"/>
                <a:gd name="connsiteY8879" fmla="*/ 1516589 h 2318589"/>
                <a:gd name="connsiteX8880" fmla="*/ 4158927 w 9164601"/>
                <a:gd name="connsiteY8880" fmla="*/ 1519031 h 2318589"/>
                <a:gd name="connsiteX8881" fmla="*/ 4168693 w 9164601"/>
                <a:gd name="connsiteY8881" fmla="*/ 1522693 h 2318589"/>
                <a:gd name="connsiteX8882" fmla="*/ 4202873 w 9164601"/>
                <a:gd name="connsiteY8882" fmla="*/ 1533679 h 2318589"/>
                <a:gd name="connsiteX8883" fmla="*/ 4201652 w 9164601"/>
                <a:gd name="connsiteY8883" fmla="*/ 1541003 h 2318589"/>
                <a:gd name="connsiteX8884" fmla="*/ 4199210 w 9164601"/>
                <a:gd name="connsiteY8884" fmla="*/ 1549548 h 2318589"/>
                <a:gd name="connsiteX8885" fmla="*/ 4195548 w 9164601"/>
                <a:gd name="connsiteY8885" fmla="*/ 1550769 h 2318589"/>
                <a:gd name="connsiteX8886" fmla="*/ 4188224 w 9164601"/>
                <a:gd name="connsiteY8886" fmla="*/ 1549548 h 2318589"/>
                <a:gd name="connsiteX8887" fmla="*/ 4168693 w 9164601"/>
                <a:gd name="connsiteY8887" fmla="*/ 1549548 h 2318589"/>
                <a:gd name="connsiteX8888" fmla="*/ 4165031 w 9164601"/>
                <a:gd name="connsiteY8888" fmla="*/ 1558093 h 2318589"/>
                <a:gd name="connsiteX8889" fmla="*/ 4146720 w 9164601"/>
                <a:gd name="connsiteY8889" fmla="*/ 1550769 h 2318589"/>
                <a:gd name="connsiteX8890" fmla="*/ 4138175 w 9164601"/>
                <a:gd name="connsiteY8890" fmla="*/ 1556872 h 2318589"/>
                <a:gd name="connsiteX8891" fmla="*/ 4123527 w 9164601"/>
                <a:gd name="connsiteY8891" fmla="*/ 1555652 h 2318589"/>
                <a:gd name="connsiteX8892" fmla="*/ 4112541 w 9164601"/>
                <a:gd name="connsiteY8892" fmla="*/ 1550769 h 2318589"/>
                <a:gd name="connsiteX8893" fmla="*/ 4108878 w 9164601"/>
                <a:gd name="connsiteY8893" fmla="*/ 1555652 h 2318589"/>
                <a:gd name="connsiteX8894" fmla="*/ 4099113 w 9164601"/>
                <a:gd name="connsiteY8894" fmla="*/ 1559314 h 2318589"/>
                <a:gd name="connsiteX8895" fmla="*/ 4086906 w 9164601"/>
                <a:gd name="connsiteY8895" fmla="*/ 1558093 h 2318589"/>
                <a:gd name="connsiteX8896" fmla="*/ 4077140 w 9164601"/>
                <a:gd name="connsiteY8896" fmla="*/ 1554431 h 2318589"/>
                <a:gd name="connsiteX8897" fmla="*/ 4062492 w 9164601"/>
                <a:gd name="connsiteY8897" fmla="*/ 1555652 h 2318589"/>
                <a:gd name="connsiteX8898" fmla="*/ 4061271 w 9164601"/>
                <a:gd name="connsiteY8898" fmla="*/ 1555652 h 2318589"/>
                <a:gd name="connsiteX8899" fmla="*/ 4073478 w 9164601"/>
                <a:gd name="connsiteY8899" fmla="*/ 1542224 h 2318589"/>
                <a:gd name="connsiteX8900" fmla="*/ 4082023 w 9164601"/>
                <a:gd name="connsiteY8900" fmla="*/ 1505603 h 2318589"/>
                <a:gd name="connsiteX8901" fmla="*/ 4078361 w 9164601"/>
                <a:gd name="connsiteY8901" fmla="*/ 1503161 h 2318589"/>
                <a:gd name="connsiteX8902" fmla="*/ 4073478 w 9164601"/>
                <a:gd name="connsiteY8902" fmla="*/ 1511707 h 2318589"/>
                <a:gd name="connsiteX8903" fmla="*/ 4064933 w 9164601"/>
                <a:gd name="connsiteY8903" fmla="*/ 1517810 h 2318589"/>
                <a:gd name="connsiteX8904" fmla="*/ 4057609 w 9164601"/>
                <a:gd name="connsiteY8904" fmla="*/ 1516589 h 2318589"/>
                <a:gd name="connsiteX8905" fmla="*/ 4051506 w 9164601"/>
                <a:gd name="connsiteY8905" fmla="*/ 1521472 h 2318589"/>
                <a:gd name="connsiteX8906" fmla="*/ 4047843 w 9164601"/>
                <a:gd name="connsiteY8906" fmla="*/ 1527575 h 2318589"/>
                <a:gd name="connsiteX8907" fmla="*/ 4042961 w 9164601"/>
                <a:gd name="connsiteY8907" fmla="*/ 1521472 h 2318589"/>
                <a:gd name="connsiteX8908" fmla="*/ 4038078 w 9164601"/>
                <a:gd name="connsiteY8908" fmla="*/ 1519031 h 2318589"/>
                <a:gd name="connsiteX8909" fmla="*/ 4030754 w 9164601"/>
                <a:gd name="connsiteY8909" fmla="*/ 1527575 h 2318589"/>
                <a:gd name="connsiteX8910" fmla="*/ 4019767 w 9164601"/>
                <a:gd name="connsiteY8910" fmla="*/ 1525134 h 2318589"/>
                <a:gd name="connsiteX8911" fmla="*/ 4016105 w 9164601"/>
                <a:gd name="connsiteY8911" fmla="*/ 1517810 h 2318589"/>
                <a:gd name="connsiteX8912" fmla="*/ 4016105 w 9164601"/>
                <a:gd name="connsiteY8912" fmla="*/ 1517810 h 2318589"/>
                <a:gd name="connsiteX8913" fmla="*/ 4025871 w 9164601"/>
                <a:gd name="connsiteY8913" fmla="*/ 1519031 h 2318589"/>
                <a:gd name="connsiteX8914" fmla="*/ 4031975 w 9164601"/>
                <a:gd name="connsiteY8914" fmla="*/ 1519031 h 2318589"/>
                <a:gd name="connsiteX8915" fmla="*/ 4036857 w 9164601"/>
                <a:gd name="connsiteY8915" fmla="*/ 1516589 h 2318589"/>
                <a:gd name="connsiteX8916" fmla="*/ 4039299 w 9164601"/>
                <a:gd name="connsiteY8916" fmla="*/ 1512927 h 2318589"/>
                <a:gd name="connsiteX8917" fmla="*/ 4030754 w 9164601"/>
                <a:gd name="connsiteY8917" fmla="*/ 1509265 h 2318589"/>
                <a:gd name="connsiteX8918" fmla="*/ 4022209 w 9164601"/>
                <a:gd name="connsiteY8918" fmla="*/ 1506824 h 2318589"/>
                <a:gd name="connsiteX8919" fmla="*/ 4018547 w 9164601"/>
                <a:gd name="connsiteY8919" fmla="*/ 1508044 h 2318589"/>
                <a:gd name="connsiteX8920" fmla="*/ 4013664 w 9164601"/>
                <a:gd name="connsiteY8920" fmla="*/ 1508044 h 2318589"/>
                <a:gd name="connsiteX8921" fmla="*/ 4010002 w 9164601"/>
                <a:gd name="connsiteY8921" fmla="*/ 1506824 h 2318589"/>
                <a:gd name="connsiteX8922" fmla="*/ 4003898 w 9164601"/>
                <a:gd name="connsiteY8922" fmla="*/ 1506824 h 2318589"/>
                <a:gd name="connsiteX8923" fmla="*/ 3997795 w 9164601"/>
                <a:gd name="connsiteY8923" fmla="*/ 1506824 h 2318589"/>
                <a:gd name="connsiteX8924" fmla="*/ 3995353 w 9164601"/>
                <a:gd name="connsiteY8924" fmla="*/ 1504382 h 2318589"/>
                <a:gd name="connsiteX8925" fmla="*/ 4003898 w 9164601"/>
                <a:gd name="connsiteY8925" fmla="*/ 1487292 h 2318589"/>
                <a:gd name="connsiteX8926" fmla="*/ 4016105 w 9164601"/>
                <a:gd name="connsiteY8926" fmla="*/ 1472644 h 2318589"/>
                <a:gd name="connsiteX8927" fmla="*/ 4025871 w 9164601"/>
                <a:gd name="connsiteY8927" fmla="*/ 1465320 h 2318589"/>
                <a:gd name="connsiteX8928" fmla="*/ 4031975 w 9164601"/>
                <a:gd name="connsiteY8928" fmla="*/ 1461658 h 2318589"/>
                <a:gd name="connsiteX8929" fmla="*/ 4035636 w 9164601"/>
                <a:gd name="connsiteY8929" fmla="*/ 1457996 h 2318589"/>
                <a:gd name="connsiteX8930" fmla="*/ 4045402 w 9164601"/>
                <a:gd name="connsiteY8930" fmla="*/ 1447009 h 2318589"/>
                <a:gd name="connsiteX8931" fmla="*/ 4052726 w 9164601"/>
                <a:gd name="connsiteY8931" fmla="*/ 1443347 h 2318589"/>
                <a:gd name="connsiteX8932" fmla="*/ 4060050 w 9164601"/>
                <a:gd name="connsiteY8932" fmla="*/ 1437244 h 2318589"/>
                <a:gd name="connsiteX8933" fmla="*/ 4064933 w 9164601"/>
                <a:gd name="connsiteY8933" fmla="*/ 1429919 h 2318589"/>
                <a:gd name="connsiteX8934" fmla="*/ 4064933 w 9164601"/>
                <a:gd name="connsiteY8934" fmla="*/ 1422595 h 2318589"/>
                <a:gd name="connsiteX8935" fmla="*/ 4051506 w 9164601"/>
                <a:gd name="connsiteY8935" fmla="*/ 1428699 h 2318589"/>
                <a:gd name="connsiteX8936" fmla="*/ 4038078 w 9164601"/>
                <a:gd name="connsiteY8936" fmla="*/ 1434802 h 2318589"/>
                <a:gd name="connsiteX8937" fmla="*/ 4034416 w 9164601"/>
                <a:gd name="connsiteY8937" fmla="*/ 1439685 h 2318589"/>
                <a:gd name="connsiteX8938" fmla="*/ 4028312 w 9164601"/>
                <a:gd name="connsiteY8938" fmla="*/ 1444568 h 2318589"/>
                <a:gd name="connsiteX8939" fmla="*/ 4022209 w 9164601"/>
                <a:gd name="connsiteY8939" fmla="*/ 1445789 h 2318589"/>
                <a:gd name="connsiteX8940" fmla="*/ 4018547 w 9164601"/>
                <a:gd name="connsiteY8940" fmla="*/ 1444568 h 2318589"/>
                <a:gd name="connsiteX8941" fmla="*/ 4014885 w 9164601"/>
                <a:gd name="connsiteY8941" fmla="*/ 1450671 h 2318589"/>
                <a:gd name="connsiteX8942" fmla="*/ 4007560 w 9164601"/>
                <a:gd name="connsiteY8942" fmla="*/ 1455554 h 2318589"/>
                <a:gd name="connsiteX8943" fmla="*/ 4001457 w 9164601"/>
                <a:gd name="connsiteY8943" fmla="*/ 1454333 h 2318589"/>
                <a:gd name="connsiteX8944" fmla="*/ 3994133 w 9164601"/>
                <a:gd name="connsiteY8944" fmla="*/ 1464099 h 2318589"/>
                <a:gd name="connsiteX8945" fmla="*/ 3989250 w 9164601"/>
                <a:gd name="connsiteY8945" fmla="*/ 1460437 h 2318589"/>
                <a:gd name="connsiteX8946" fmla="*/ 3981926 w 9164601"/>
                <a:gd name="connsiteY8946" fmla="*/ 1462878 h 2318589"/>
                <a:gd name="connsiteX8947" fmla="*/ 3984367 w 9164601"/>
                <a:gd name="connsiteY8947" fmla="*/ 1456775 h 2318589"/>
                <a:gd name="connsiteX8948" fmla="*/ 3986808 w 9164601"/>
                <a:gd name="connsiteY8948" fmla="*/ 1453113 h 2318589"/>
                <a:gd name="connsiteX8949" fmla="*/ 3988029 w 9164601"/>
                <a:gd name="connsiteY8949" fmla="*/ 1450671 h 2318589"/>
                <a:gd name="connsiteX8950" fmla="*/ 3989250 w 9164601"/>
                <a:gd name="connsiteY8950" fmla="*/ 1445789 h 2318589"/>
                <a:gd name="connsiteX8951" fmla="*/ 3994133 w 9164601"/>
                <a:gd name="connsiteY8951" fmla="*/ 1445789 h 2318589"/>
                <a:gd name="connsiteX8952" fmla="*/ 3999015 w 9164601"/>
                <a:gd name="connsiteY8952" fmla="*/ 1444568 h 2318589"/>
                <a:gd name="connsiteX8953" fmla="*/ 4002678 w 9164601"/>
                <a:gd name="connsiteY8953" fmla="*/ 1442126 h 2318589"/>
                <a:gd name="connsiteX8954" fmla="*/ 4003898 w 9164601"/>
                <a:gd name="connsiteY8954" fmla="*/ 1438464 h 2318589"/>
                <a:gd name="connsiteX8955" fmla="*/ 3995353 w 9164601"/>
                <a:gd name="connsiteY8955" fmla="*/ 1437244 h 2318589"/>
                <a:gd name="connsiteX8956" fmla="*/ 3989250 w 9164601"/>
                <a:gd name="connsiteY8956" fmla="*/ 1436023 h 2318589"/>
                <a:gd name="connsiteX8957" fmla="*/ 3988029 w 9164601"/>
                <a:gd name="connsiteY8957" fmla="*/ 1433582 h 2318589"/>
                <a:gd name="connsiteX8958" fmla="*/ 3984367 w 9164601"/>
                <a:gd name="connsiteY8958" fmla="*/ 1428699 h 2318589"/>
                <a:gd name="connsiteX8959" fmla="*/ 3984367 w 9164601"/>
                <a:gd name="connsiteY8959" fmla="*/ 1438464 h 2318589"/>
                <a:gd name="connsiteX8960" fmla="*/ 3984367 w 9164601"/>
                <a:gd name="connsiteY8960" fmla="*/ 1438464 h 2318589"/>
                <a:gd name="connsiteX8961" fmla="*/ 3980705 w 9164601"/>
                <a:gd name="connsiteY8961" fmla="*/ 1439685 h 2318589"/>
                <a:gd name="connsiteX8962" fmla="*/ 3977043 w 9164601"/>
                <a:gd name="connsiteY8962" fmla="*/ 1438464 h 2318589"/>
                <a:gd name="connsiteX8963" fmla="*/ 3972160 w 9164601"/>
                <a:gd name="connsiteY8963" fmla="*/ 1439685 h 2318589"/>
                <a:gd name="connsiteX8964" fmla="*/ 3967277 w 9164601"/>
                <a:gd name="connsiteY8964" fmla="*/ 1440906 h 2318589"/>
                <a:gd name="connsiteX8965" fmla="*/ 3966057 w 9164601"/>
                <a:gd name="connsiteY8965" fmla="*/ 1439685 h 2318589"/>
                <a:gd name="connsiteX8966" fmla="*/ 3970939 w 9164601"/>
                <a:gd name="connsiteY8966" fmla="*/ 1432361 h 2318589"/>
                <a:gd name="connsiteX8967" fmla="*/ 3972160 w 9164601"/>
                <a:gd name="connsiteY8967" fmla="*/ 1431140 h 2318589"/>
                <a:gd name="connsiteX8968" fmla="*/ 3977043 w 9164601"/>
                <a:gd name="connsiteY8968" fmla="*/ 1431140 h 2318589"/>
                <a:gd name="connsiteX8969" fmla="*/ 3980705 w 9164601"/>
                <a:gd name="connsiteY8969" fmla="*/ 1428699 h 2318589"/>
                <a:gd name="connsiteX8970" fmla="*/ 3983146 w 9164601"/>
                <a:gd name="connsiteY8970" fmla="*/ 1423816 h 2318589"/>
                <a:gd name="connsiteX8971" fmla="*/ 3989250 w 9164601"/>
                <a:gd name="connsiteY8971" fmla="*/ 1422595 h 2318589"/>
                <a:gd name="connsiteX8972" fmla="*/ 3997795 w 9164601"/>
                <a:gd name="connsiteY8972" fmla="*/ 1418933 h 2318589"/>
                <a:gd name="connsiteX8973" fmla="*/ 4012443 w 9164601"/>
                <a:gd name="connsiteY8973" fmla="*/ 1414050 h 2318589"/>
                <a:gd name="connsiteX8974" fmla="*/ 4018547 w 9164601"/>
                <a:gd name="connsiteY8974" fmla="*/ 1412830 h 2318589"/>
                <a:gd name="connsiteX8975" fmla="*/ 4023429 w 9164601"/>
                <a:gd name="connsiteY8975" fmla="*/ 1409168 h 2318589"/>
                <a:gd name="connsiteX8976" fmla="*/ 4024650 w 9164601"/>
                <a:gd name="connsiteY8976" fmla="*/ 1404285 h 2318589"/>
                <a:gd name="connsiteX8977" fmla="*/ 4013664 w 9164601"/>
                <a:gd name="connsiteY8977" fmla="*/ 1404285 h 2318589"/>
                <a:gd name="connsiteX8978" fmla="*/ 4003898 w 9164601"/>
                <a:gd name="connsiteY8978" fmla="*/ 1404285 h 2318589"/>
                <a:gd name="connsiteX8979" fmla="*/ 4000236 w 9164601"/>
                <a:gd name="connsiteY8979" fmla="*/ 1406726 h 2318589"/>
                <a:gd name="connsiteX8980" fmla="*/ 3995353 w 9164601"/>
                <a:gd name="connsiteY8980" fmla="*/ 1407947 h 2318589"/>
                <a:gd name="connsiteX8981" fmla="*/ 3990471 w 9164601"/>
                <a:gd name="connsiteY8981" fmla="*/ 1406726 h 2318589"/>
                <a:gd name="connsiteX8982" fmla="*/ 3988029 w 9164601"/>
                <a:gd name="connsiteY8982" fmla="*/ 1404285 h 2318589"/>
                <a:gd name="connsiteX8983" fmla="*/ 3984367 w 9164601"/>
                <a:gd name="connsiteY8983" fmla="*/ 1407947 h 2318589"/>
                <a:gd name="connsiteX8984" fmla="*/ 3978264 w 9164601"/>
                <a:gd name="connsiteY8984" fmla="*/ 1410388 h 2318589"/>
                <a:gd name="connsiteX8985" fmla="*/ 3974601 w 9164601"/>
                <a:gd name="connsiteY8985" fmla="*/ 1407947 h 2318589"/>
                <a:gd name="connsiteX8986" fmla="*/ 3967277 w 9164601"/>
                <a:gd name="connsiteY8986" fmla="*/ 1414050 h 2318589"/>
                <a:gd name="connsiteX8987" fmla="*/ 3964836 w 9164601"/>
                <a:gd name="connsiteY8987" fmla="*/ 1410388 h 2318589"/>
                <a:gd name="connsiteX8988" fmla="*/ 3957512 w 9164601"/>
                <a:gd name="connsiteY8988" fmla="*/ 1412830 h 2318589"/>
                <a:gd name="connsiteX8989" fmla="*/ 3951408 w 9164601"/>
                <a:gd name="connsiteY8989" fmla="*/ 1410388 h 2318589"/>
                <a:gd name="connsiteX8990" fmla="*/ 3945305 w 9164601"/>
                <a:gd name="connsiteY8990" fmla="*/ 1407947 h 2318589"/>
                <a:gd name="connsiteX8991" fmla="*/ 3941643 w 9164601"/>
                <a:gd name="connsiteY8991" fmla="*/ 1411609 h 2318589"/>
                <a:gd name="connsiteX8992" fmla="*/ 3937980 w 9164601"/>
                <a:gd name="connsiteY8992" fmla="*/ 1415271 h 2318589"/>
                <a:gd name="connsiteX8993" fmla="*/ 3933098 w 9164601"/>
                <a:gd name="connsiteY8993" fmla="*/ 1412830 h 2318589"/>
                <a:gd name="connsiteX8994" fmla="*/ 3935539 w 9164601"/>
                <a:gd name="connsiteY8994" fmla="*/ 1410388 h 2318589"/>
                <a:gd name="connsiteX8995" fmla="*/ 3941643 w 9164601"/>
                <a:gd name="connsiteY8995" fmla="*/ 1403064 h 2318589"/>
                <a:gd name="connsiteX8996" fmla="*/ 3951408 w 9164601"/>
                <a:gd name="connsiteY8996" fmla="*/ 1398181 h 2318589"/>
                <a:gd name="connsiteX8997" fmla="*/ 3958732 w 9164601"/>
                <a:gd name="connsiteY8997" fmla="*/ 1396961 h 2318589"/>
                <a:gd name="connsiteX8998" fmla="*/ 3966057 w 9164601"/>
                <a:gd name="connsiteY8998" fmla="*/ 1395740 h 2318589"/>
                <a:gd name="connsiteX8999" fmla="*/ 3979484 w 9164601"/>
                <a:gd name="connsiteY8999" fmla="*/ 1394519 h 2318589"/>
                <a:gd name="connsiteX9000" fmla="*/ 3985588 w 9164601"/>
                <a:gd name="connsiteY9000" fmla="*/ 1394519 h 2318589"/>
                <a:gd name="connsiteX9001" fmla="*/ 3989250 w 9164601"/>
                <a:gd name="connsiteY9001" fmla="*/ 1392078 h 2318589"/>
                <a:gd name="connsiteX9002" fmla="*/ 3990471 w 9164601"/>
                <a:gd name="connsiteY9002" fmla="*/ 1387195 h 2318589"/>
                <a:gd name="connsiteX9003" fmla="*/ 3980705 w 9164601"/>
                <a:gd name="connsiteY9003" fmla="*/ 1383533 h 2318589"/>
                <a:gd name="connsiteX9004" fmla="*/ 3972160 w 9164601"/>
                <a:gd name="connsiteY9004" fmla="*/ 1381091 h 2318589"/>
                <a:gd name="connsiteX9005" fmla="*/ 3968498 w 9164601"/>
                <a:gd name="connsiteY9005" fmla="*/ 1382312 h 2318589"/>
                <a:gd name="connsiteX9006" fmla="*/ 3964836 w 9164601"/>
                <a:gd name="connsiteY9006" fmla="*/ 1382312 h 2318589"/>
                <a:gd name="connsiteX9007" fmla="*/ 3961174 w 9164601"/>
                <a:gd name="connsiteY9007" fmla="*/ 1379871 h 2318589"/>
                <a:gd name="connsiteX9008" fmla="*/ 3956291 w 9164601"/>
                <a:gd name="connsiteY9008" fmla="*/ 1379871 h 2318589"/>
                <a:gd name="connsiteX9009" fmla="*/ 3951408 w 9164601"/>
                <a:gd name="connsiteY9009" fmla="*/ 1379871 h 2318589"/>
                <a:gd name="connsiteX9010" fmla="*/ 3947746 w 9164601"/>
                <a:gd name="connsiteY9010" fmla="*/ 1377429 h 2318589"/>
                <a:gd name="connsiteX9011" fmla="*/ 3946525 w 9164601"/>
                <a:gd name="connsiteY9011" fmla="*/ 1377429 h 2318589"/>
                <a:gd name="connsiteX9012" fmla="*/ 3947746 w 9164601"/>
                <a:gd name="connsiteY9012" fmla="*/ 1376209 h 2318589"/>
                <a:gd name="connsiteX9013" fmla="*/ 3958732 w 9164601"/>
                <a:gd name="connsiteY9013" fmla="*/ 1374988 h 2318589"/>
                <a:gd name="connsiteX9014" fmla="*/ 3973381 w 9164601"/>
                <a:gd name="connsiteY9014" fmla="*/ 1378650 h 2318589"/>
                <a:gd name="connsiteX9015" fmla="*/ 3986808 w 9164601"/>
                <a:gd name="connsiteY9015" fmla="*/ 1382312 h 2318589"/>
                <a:gd name="connsiteX9016" fmla="*/ 3991691 w 9164601"/>
                <a:gd name="connsiteY9016" fmla="*/ 1384754 h 2318589"/>
                <a:gd name="connsiteX9017" fmla="*/ 3996574 w 9164601"/>
                <a:gd name="connsiteY9017" fmla="*/ 1384754 h 2318589"/>
                <a:gd name="connsiteX9018" fmla="*/ 4000236 w 9164601"/>
                <a:gd name="connsiteY9018" fmla="*/ 1381091 h 2318589"/>
                <a:gd name="connsiteX9019" fmla="*/ 3992912 w 9164601"/>
                <a:gd name="connsiteY9019" fmla="*/ 1374988 h 2318589"/>
                <a:gd name="connsiteX9020" fmla="*/ 3984367 w 9164601"/>
                <a:gd name="connsiteY9020" fmla="*/ 1368884 h 2318589"/>
                <a:gd name="connsiteX9021" fmla="*/ 3980705 w 9164601"/>
                <a:gd name="connsiteY9021" fmla="*/ 1368884 h 2318589"/>
                <a:gd name="connsiteX9022" fmla="*/ 3975822 w 9164601"/>
                <a:gd name="connsiteY9022" fmla="*/ 1367664 h 2318589"/>
                <a:gd name="connsiteX9023" fmla="*/ 3972160 w 9164601"/>
                <a:gd name="connsiteY9023" fmla="*/ 1365222 h 2318589"/>
                <a:gd name="connsiteX9024" fmla="*/ 3972160 w 9164601"/>
                <a:gd name="connsiteY9024" fmla="*/ 1364002 h 2318589"/>
                <a:gd name="connsiteX9025" fmla="*/ 3972160 w 9164601"/>
                <a:gd name="connsiteY9025" fmla="*/ 1364002 h 2318589"/>
                <a:gd name="connsiteX9026" fmla="*/ 3972160 w 9164601"/>
                <a:gd name="connsiteY9026" fmla="*/ 1364002 h 2318589"/>
                <a:gd name="connsiteX9027" fmla="*/ 3972160 w 9164601"/>
                <a:gd name="connsiteY9027" fmla="*/ 1362781 h 2318589"/>
                <a:gd name="connsiteX9028" fmla="*/ 3964836 w 9164601"/>
                <a:gd name="connsiteY9028" fmla="*/ 1357898 h 2318589"/>
                <a:gd name="connsiteX9029" fmla="*/ 3961174 w 9164601"/>
                <a:gd name="connsiteY9029" fmla="*/ 1357898 h 2318589"/>
                <a:gd name="connsiteX9030" fmla="*/ 3958732 w 9164601"/>
                <a:gd name="connsiteY9030" fmla="*/ 1357898 h 2318589"/>
                <a:gd name="connsiteX9031" fmla="*/ 3957512 w 9164601"/>
                <a:gd name="connsiteY9031" fmla="*/ 1357898 h 2318589"/>
                <a:gd name="connsiteX9032" fmla="*/ 3957512 w 9164601"/>
                <a:gd name="connsiteY9032" fmla="*/ 1357898 h 2318589"/>
                <a:gd name="connsiteX9033" fmla="*/ 3956291 w 9164601"/>
                <a:gd name="connsiteY9033" fmla="*/ 1356677 h 2318589"/>
                <a:gd name="connsiteX9034" fmla="*/ 3958732 w 9164601"/>
                <a:gd name="connsiteY9034" fmla="*/ 1355457 h 2318589"/>
                <a:gd name="connsiteX9035" fmla="*/ 3967277 w 9164601"/>
                <a:gd name="connsiteY9035" fmla="*/ 1350574 h 2318589"/>
                <a:gd name="connsiteX9036" fmla="*/ 3978264 w 9164601"/>
                <a:gd name="connsiteY9036" fmla="*/ 1348133 h 2318589"/>
                <a:gd name="connsiteX9037" fmla="*/ 3985588 w 9164601"/>
                <a:gd name="connsiteY9037" fmla="*/ 1348133 h 2318589"/>
                <a:gd name="connsiteX9038" fmla="*/ 3994133 w 9164601"/>
                <a:gd name="connsiteY9038" fmla="*/ 1348133 h 2318589"/>
                <a:gd name="connsiteX9039" fmla="*/ 4008781 w 9164601"/>
                <a:gd name="connsiteY9039" fmla="*/ 1349353 h 2318589"/>
                <a:gd name="connsiteX9040" fmla="*/ 4014885 w 9164601"/>
                <a:gd name="connsiteY9040" fmla="*/ 1350574 h 2318589"/>
                <a:gd name="connsiteX9041" fmla="*/ 4019767 w 9164601"/>
                <a:gd name="connsiteY9041" fmla="*/ 1349353 h 2318589"/>
                <a:gd name="connsiteX9042" fmla="*/ 4022209 w 9164601"/>
                <a:gd name="connsiteY9042" fmla="*/ 1345691 h 2318589"/>
                <a:gd name="connsiteX9043" fmla="*/ 4012443 w 9164601"/>
                <a:gd name="connsiteY9043" fmla="*/ 1340808 h 2318589"/>
                <a:gd name="connsiteX9044" fmla="*/ 4003898 w 9164601"/>
                <a:gd name="connsiteY9044" fmla="*/ 1337146 h 2318589"/>
                <a:gd name="connsiteX9045" fmla="*/ 4000236 w 9164601"/>
                <a:gd name="connsiteY9045" fmla="*/ 1338367 h 2318589"/>
                <a:gd name="connsiteX9046" fmla="*/ 3995353 w 9164601"/>
                <a:gd name="connsiteY9046" fmla="*/ 1338367 h 2318589"/>
                <a:gd name="connsiteX9047" fmla="*/ 3991691 w 9164601"/>
                <a:gd name="connsiteY9047" fmla="*/ 1335926 h 2318589"/>
                <a:gd name="connsiteX9048" fmla="*/ 3990471 w 9164601"/>
                <a:gd name="connsiteY9048" fmla="*/ 1333484 h 2318589"/>
                <a:gd name="connsiteX9049" fmla="*/ 3985588 w 9164601"/>
                <a:gd name="connsiteY9049" fmla="*/ 1334705 h 2318589"/>
                <a:gd name="connsiteX9050" fmla="*/ 3979484 w 9164601"/>
                <a:gd name="connsiteY9050" fmla="*/ 1334705 h 2318589"/>
                <a:gd name="connsiteX9051" fmla="*/ 3975822 w 9164601"/>
                <a:gd name="connsiteY9051" fmla="*/ 1331043 h 2318589"/>
                <a:gd name="connsiteX9052" fmla="*/ 3968498 w 9164601"/>
                <a:gd name="connsiteY9052" fmla="*/ 1333484 h 2318589"/>
                <a:gd name="connsiteX9053" fmla="*/ 3967277 w 9164601"/>
                <a:gd name="connsiteY9053" fmla="*/ 1332263 h 2318589"/>
                <a:gd name="connsiteX9054" fmla="*/ 3972160 w 9164601"/>
                <a:gd name="connsiteY9054" fmla="*/ 1329822 h 2318589"/>
                <a:gd name="connsiteX9055" fmla="*/ 3984367 w 9164601"/>
                <a:gd name="connsiteY9055" fmla="*/ 1327381 h 2318589"/>
                <a:gd name="connsiteX9056" fmla="*/ 4001457 w 9164601"/>
                <a:gd name="connsiteY9056" fmla="*/ 1328601 h 2318589"/>
                <a:gd name="connsiteX9057" fmla="*/ 4016105 w 9164601"/>
                <a:gd name="connsiteY9057" fmla="*/ 1331043 h 2318589"/>
                <a:gd name="connsiteX9058" fmla="*/ 4022209 w 9164601"/>
                <a:gd name="connsiteY9058" fmla="*/ 1332263 h 2318589"/>
                <a:gd name="connsiteX9059" fmla="*/ 4027092 w 9164601"/>
                <a:gd name="connsiteY9059" fmla="*/ 1331043 h 2318589"/>
                <a:gd name="connsiteX9060" fmla="*/ 4030754 w 9164601"/>
                <a:gd name="connsiteY9060" fmla="*/ 1327381 h 2318589"/>
                <a:gd name="connsiteX9061" fmla="*/ 4020988 w 9164601"/>
                <a:gd name="connsiteY9061" fmla="*/ 1321277 h 2318589"/>
                <a:gd name="connsiteX9062" fmla="*/ 4011222 w 9164601"/>
                <a:gd name="connsiteY9062" fmla="*/ 1316394 h 2318589"/>
                <a:gd name="connsiteX9063" fmla="*/ 4006340 w 9164601"/>
                <a:gd name="connsiteY9063" fmla="*/ 1317615 h 2318589"/>
                <a:gd name="connsiteX9064" fmla="*/ 4001457 w 9164601"/>
                <a:gd name="connsiteY9064" fmla="*/ 1316394 h 2318589"/>
                <a:gd name="connsiteX9065" fmla="*/ 3997795 w 9164601"/>
                <a:gd name="connsiteY9065" fmla="*/ 1313953 h 2318589"/>
                <a:gd name="connsiteX9066" fmla="*/ 3991691 w 9164601"/>
                <a:gd name="connsiteY9066" fmla="*/ 1312732 h 2318589"/>
                <a:gd name="connsiteX9067" fmla="*/ 3985588 w 9164601"/>
                <a:gd name="connsiteY9067" fmla="*/ 1311512 h 2318589"/>
                <a:gd name="connsiteX9068" fmla="*/ 3981926 w 9164601"/>
                <a:gd name="connsiteY9068" fmla="*/ 1307849 h 2318589"/>
                <a:gd name="connsiteX9069" fmla="*/ 3973381 w 9164601"/>
                <a:gd name="connsiteY9069" fmla="*/ 1310291 h 2318589"/>
                <a:gd name="connsiteX9070" fmla="*/ 3972160 w 9164601"/>
                <a:gd name="connsiteY9070" fmla="*/ 1305408 h 2318589"/>
                <a:gd name="connsiteX9071" fmla="*/ 3963615 w 9164601"/>
                <a:gd name="connsiteY9071" fmla="*/ 1304187 h 2318589"/>
                <a:gd name="connsiteX9072" fmla="*/ 3957512 w 9164601"/>
                <a:gd name="connsiteY9072" fmla="*/ 1299305 h 2318589"/>
                <a:gd name="connsiteX9073" fmla="*/ 3951408 w 9164601"/>
                <a:gd name="connsiteY9073" fmla="*/ 1294422 h 2318589"/>
                <a:gd name="connsiteX9074" fmla="*/ 3946525 w 9164601"/>
                <a:gd name="connsiteY9074" fmla="*/ 1295642 h 2318589"/>
                <a:gd name="connsiteX9075" fmla="*/ 3945305 w 9164601"/>
                <a:gd name="connsiteY9075" fmla="*/ 1293201 h 2318589"/>
                <a:gd name="connsiteX9076" fmla="*/ 3950187 w 9164601"/>
                <a:gd name="connsiteY9076" fmla="*/ 1291980 h 2318589"/>
                <a:gd name="connsiteX9077" fmla="*/ 3953850 w 9164601"/>
                <a:gd name="connsiteY9077" fmla="*/ 1289539 h 2318589"/>
                <a:gd name="connsiteX9078" fmla="*/ 3957512 w 9164601"/>
                <a:gd name="connsiteY9078" fmla="*/ 1287098 h 2318589"/>
                <a:gd name="connsiteX9079" fmla="*/ 3958732 w 9164601"/>
                <a:gd name="connsiteY9079" fmla="*/ 1284656 h 2318589"/>
                <a:gd name="connsiteX9080" fmla="*/ 3952629 w 9164601"/>
                <a:gd name="connsiteY9080" fmla="*/ 1287098 h 2318589"/>
                <a:gd name="connsiteX9081" fmla="*/ 3946525 w 9164601"/>
                <a:gd name="connsiteY9081" fmla="*/ 1289539 h 2318589"/>
                <a:gd name="connsiteX9082" fmla="*/ 3944084 w 9164601"/>
                <a:gd name="connsiteY9082" fmla="*/ 1291980 h 2318589"/>
                <a:gd name="connsiteX9083" fmla="*/ 3940422 w 9164601"/>
                <a:gd name="connsiteY9083" fmla="*/ 1293201 h 2318589"/>
                <a:gd name="connsiteX9084" fmla="*/ 3937980 w 9164601"/>
                <a:gd name="connsiteY9084" fmla="*/ 1293201 h 2318589"/>
                <a:gd name="connsiteX9085" fmla="*/ 3935539 w 9164601"/>
                <a:gd name="connsiteY9085" fmla="*/ 1293201 h 2318589"/>
                <a:gd name="connsiteX9086" fmla="*/ 3929436 w 9164601"/>
                <a:gd name="connsiteY9086" fmla="*/ 1294422 h 2318589"/>
                <a:gd name="connsiteX9087" fmla="*/ 3928215 w 9164601"/>
                <a:gd name="connsiteY9087" fmla="*/ 1295642 h 2318589"/>
                <a:gd name="connsiteX9088" fmla="*/ 3926994 w 9164601"/>
                <a:gd name="connsiteY9088" fmla="*/ 1295642 h 2318589"/>
                <a:gd name="connsiteX9089" fmla="*/ 3922111 w 9164601"/>
                <a:gd name="connsiteY9089" fmla="*/ 1298084 h 2318589"/>
                <a:gd name="connsiteX9090" fmla="*/ 3919670 w 9164601"/>
                <a:gd name="connsiteY9090" fmla="*/ 1298084 h 2318589"/>
                <a:gd name="connsiteX9091" fmla="*/ 3919670 w 9164601"/>
                <a:gd name="connsiteY9091" fmla="*/ 1298084 h 2318589"/>
                <a:gd name="connsiteX9092" fmla="*/ 3928215 w 9164601"/>
                <a:gd name="connsiteY9092" fmla="*/ 1290760 h 2318589"/>
                <a:gd name="connsiteX9093" fmla="*/ 3937980 w 9164601"/>
                <a:gd name="connsiteY9093" fmla="*/ 1285877 h 2318589"/>
                <a:gd name="connsiteX9094" fmla="*/ 3952629 w 9164601"/>
                <a:gd name="connsiteY9094" fmla="*/ 1283435 h 2318589"/>
                <a:gd name="connsiteX9095" fmla="*/ 3966057 w 9164601"/>
                <a:gd name="connsiteY9095" fmla="*/ 1280994 h 2318589"/>
                <a:gd name="connsiteX9096" fmla="*/ 3972160 w 9164601"/>
                <a:gd name="connsiteY9096" fmla="*/ 1280994 h 2318589"/>
                <a:gd name="connsiteX9097" fmla="*/ 3975822 w 9164601"/>
                <a:gd name="connsiteY9097" fmla="*/ 1278553 h 2318589"/>
                <a:gd name="connsiteX9098" fmla="*/ 3978264 w 9164601"/>
                <a:gd name="connsiteY9098" fmla="*/ 1274891 h 2318589"/>
                <a:gd name="connsiteX9099" fmla="*/ 3969719 w 9164601"/>
                <a:gd name="connsiteY9099" fmla="*/ 1272449 h 2318589"/>
                <a:gd name="connsiteX9100" fmla="*/ 3961174 w 9164601"/>
                <a:gd name="connsiteY9100" fmla="*/ 1270008 h 2318589"/>
                <a:gd name="connsiteX9101" fmla="*/ 3957512 w 9164601"/>
                <a:gd name="connsiteY9101" fmla="*/ 1271228 h 2318589"/>
                <a:gd name="connsiteX9102" fmla="*/ 3952629 w 9164601"/>
                <a:gd name="connsiteY9102" fmla="*/ 1271228 h 2318589"/>
                <a:gd name="connsiteX9103" fmla="*/ 3948967 w 9164601"/>
                <a:gd name="connsiteY9103" fmla="*/ 1270008 h 2318589"/>
                <a:gd name="connsiteX9104" fmla="*/ 3942863 w 9164601"/>
                <a:gd name="connsiteY9104" fmla="*/ 1271228 h 2318589"/>
                <a:gd name="connsiteX9105" fmla="*/ 3936760 w 9164601"/>
                <a:gd name="connsiteY9105" fmla="*/ 1272449 h 2318589"/>
                <a:gd name="connsiteX9106" fmla="*/ 3933098 w 9164601"/>
                <a:gd name="connsiteY9106" fmla="*/ 1270008 h 2318589"/>
                <a:gd name="connsiteX9107" fmla="*/ 3931877 w 9164601"/>
                <a:gd name="connsiteY9107" fmla="*/ 1270008 h 2318589"/>
                <a:gd name="connsiteX9108" fmla="*/ 3939201 w 9164601"/>
                <a:gd name="connsiteY9108" fmla="*/ 1263904 h 2318589"/>
                <a:gd name="connsiteX9109" fmla="*/ 3948967 w 9164601"/>
                <a:gd name="connsiteY9109" fmla="*/ 1260242 h 2318589"/>
                <a:gd name="connsiteX9110" fmla="*/ 3956291 w 9164601"/>
                <a:gd name="connsiteY9110" fmla="*/ 1259021 h 2318589"/>
                <a:gd name="connsiteX9111" fmla="*/ 3963615 w 9164601"/>
                <a:gd name="connsiteY9111" fmla="*/ 1257801 h 2318589"/>
                <a:gd name="connsiteX9112" fmla="*/ 3977043 w 9164601"/>
                <a:gd name="connsiteY9112" fmla="*/ 1256580 h 2318589"/>
                <a:gd name="connsiteX9113" fmla="*/ 3983146 w 9164601"/>
                <a:gd name="connsiteY9113" fmla="*/ 1256580 h 2318589"/>
                <a:gd name="connsiteX9114" fmla="*/ 3988029 w 9164601"/>
                <a:gd name="connsiteY9114" fmla="*/ 1254139 h 2318589"/>
                <a:gd name="connsiteX9115" fmla="*/ 3990471 w 9164601"/>
                <a:gd name="connsiteY9115" fmla="*/ 1250477 h 2318589"/>
                <a:gd name="connsiteX9116" fmla="*/ 3981926 w 9164601"/>
                <a:gd name="connsiteY9116" fmla="*/ 1248035 h 2318589"/>
                <a:gd name="connsiteX9117" fmla="*/ 3973381 w 9164601"/>
                <a:gd name="connsiteY9117" fmla="*/ 1245594 h 2318589"/>
                <a:gd name="connsiteX9118" fmla="*/ 3969719 w 9164601"/>
                <a:gd name="connsiteY9118" fmla="*/ 1246814 h 2318589"/>
                <a:gd name="connsiteX9119" fmla="*/ 3964836 w 9164601"/>
                <a:gd name="connsiteY9119" fmla="*/ 1246814 h 2318589"/>
                <a:gd name="connsiteX9120" fmla="*/ 3961174 w 9164601"/>
                <a:gd name="connsiteY9120" fmla="*/ 1245594 h 2318589"/>
                <a:gd name="connsiteX9121" fmla="*/ 3959953 w 9164601"/>
                <a:gd name="connsiteY9121" fmla="*/ 1243152 h 2318589"/>
                <a:gd name="connsiteX9122" fmla="*/ 3956291 w 9164601"/>
                <a:gd name="connsiteY9122" fmla="*/ 1245594 h 2318589"/>
                <a:gd name="connsiteX9123" fmla="*/ 3950187 w 9164601"/>
                <a:gd name="connsiteY9123" fmla="*/ 1245594 h 2318589"/>
                <a:gd name="connsiteX9124" fmla="*/ 3946525 w 9164601"/>
                <a:gd name="connsiteY9124" fmla="*/ 1243152 h 2318589"/>
                <a:gd name="connsiteX9125" fmla="*/ 3939201 w 9164601"/>
                <a:gd name="connsiteY9125" fmla="*/ 1245594 h 2318589"/>
                <a:gd name="connsiteX9126" fmla="*/ 3937980 w 9164601"/>
                <a:gd name="connsiteY9126" fmla="*/ 1241932 h 2318589"/>
                <a:gd name="connsiteX9127" fmla="*/ 3930656 w 9164601"/>
                <a:gd name="connsiteY9127" fmla="*/ 1241932 h 2318589"/>
                <a:gd name="connsiteX9128" fmla="*/ 3925773 w 9164601"/>
                <a:gd name="connsiteY9128" fmla="*/ 1238270 h 2318589"/>
                <a:gd name="connsiteX9129" fmla="*/ 3920891 w 9164601"/>
                <a:gd name="connsiteY9129" fmla="*/ 1234607 h 2318589"/>
                <a:gd name="connsiteX9130" fmla="*/ 3917229 w 9164601"/>
                <a:gd name="connsiteY9130" fmla="*/ 1235828 h 2318589"/>
                <a:gd name="connsiteX9131" fmla="*/ 3916008 w 9164601"/>
                <a:gd name="connsiteY9131" fmla="*/ 1234607 h 2318589"/>
                <a:gd name="connsiteX9132" fmla="*/ 3922111 w 9164601"/>
                <a:gd name="connsiteY9132" fmla="*/ 1230945 h 2318589"/>
                <a:gd name="connsiteX9133" fmla="*/ 3926994 w 9164601"/>
                <a:gd name="connsiteY9133" fmla="*/ 1228504 h 2318589"/>
                <a:gd name="connsiteX9134" fmla="*/ 3933098 w 9164601"/>
                <a:gd name="connsiteY9134" fmla="*/ 1226063 h 2318589"/>
                <a:gd name="connsiteX9135" fmla="*/ 3942863 w 9164601"/>
                <a:gd name="connsiteY9135" fmla="*/ 1219959 h 2318589"/>
                <a:gd name="connsiteX9136" fmla="*/ 3946525 w 9164601"/>
                <a:gd name="connsiteY9136" fmla="*/ 1217518 h 2318589"/>
                <a:gd name="connsiteX9137" fmla="*/ 3948967 w 9164601"/>
                <a:gd name="connsiteY9137" fmla="*/ 1213856 h 2318589"/>
                <a:gd name="connsiteX9138" fmla="*/ 3948967 w 9164601"/>
                <a:gd name="connsiteY9138" fmla="*/ 1210193 h 2318589"/>
                <a:gd name="connsiteX9139" fmla="*/ 3941643 w 9164601"/>
                <a:gd name="connsiteY9139" fmla="*/ 1211414 h 2318589"/>
                <a:gd name="connsiteX9140" fmla="*/ 3934318 w 9164601"/>
                <a:gd name="connsiteY9140" fmla="*/ 1212635 h 2318589"/>
                <a:gd name="connsiteX9141" fmla="*/ 3931877 w 9164601"/>
                <a:gd name="connsiteY9141" fmla="*/ 1215076 h 2318589"/>
                <a:gd name="connsiteX9142" fmla="*/ 3929436 w 9164601"/>
                <a:gd name="connsiteY9142" fmla="*/ 1216297 h 2318589"/>
                <a:gd name="connsiteX9143" fmla="*/ 3926994 w 9164601"/>
                <a:gd name="connsiteY9143" fmla="*/ 1216297 h 2318589"/>
                <a:gd name="connsiteX9144" fmla="*/ 3923332 w 9164601"/>
                <a:gd name="connsiteY9144" fmla="*/ 1217518 h 2318589"/>
                <a:gd name="connsiteX9145" fmla="*/ 3919670 w 9164601"/>
                <a:gd name="connsiteY9145" fmla="*/ 1218738 h 2318589"/>
                <a:gd name="connsiteX9146" fmla="*/ 3917229 w 9164601"/>
                <a:gd name="connsiteY9146" fmla="*/ 1217518 h 2318589"/>
                <a:gd name="connsiteX9147" fmla="*/ 3912346 w 9164601"/>
                <a:gd name="connsiteY9147" fmla="*/ 1221180 h 2318589"/>
                <a:gd name="connsiteX9148" fmla="*/ 3911125 w 9164601"/>
                <a:gd name="connsiteY9148" fmla="*/ 1218738 h 2318589"/>
                <a:gd name="connsiteX9149" fmla="*/ 3911125 w 9164601"/>
                <a:gd name="connsiteY9149" fmla="*/ 1218738 h 2318589"/>
                <a:gd name="connsiteX9150" fmla="*/ 3913566 w 9164601"/>
                <a:gd name="connsiteY9150" fmla="*/ 1216297 h 2318589"/>
                <a:gd name="connsiteX9151" fmla="*/ 3918449 w 9164601"/>
                <a:gd name="connsiteY9151" fmla="*/ 1211414 h 2318589"/>
                <a:gd name="connsiteX9152" fmla="*/ 3925773 w 9164601"/>
                <a:gd name="connsiteY9152" fmla="*/ 1207752 h 2318589"/>
                <a:gd name="connsiteX9153" fmla="*/ 3935539 w 9164601"/>
                <a:gd name="connsiteY9153" fmla="*/ 1205311 h 2318589"/>
                <a:gd name="connsiteX9154" fmla="*/ 3945305 w 9164601"/>
                <a:gd name="connsiteY9154" fmla="*/ 1202869 h 2318589"/>
                <a:gd name="connsiteX9155" fmla="*/ 3948967 w 9164601"/>
                <a:gd name="connsiteY9155" fmla="*/ 1202869 h 2318589"/>
                <a:gd name="connsiteX9156" fmla="*/ 3951408 w 9164601"/>
                <a:gd name="connsiteY9156" fmla="*/ 1200428 h 2318589"/>
                <a:gd name="connsiteX9157" fmla="*/ 3952629 w 9164601"/>
                <a:gd name="connsiteY9157" fmla="*/ 1197986 h 2318589"/>
                <a:gd name="connsiteX9158" fmla="*/ 3946525 w 9164601"/>
                <a:gd name="connsiteY9158" fmla="*/ 1196766 h 2318589"/>
                <a:gd name="connsiteX9159" fmla="*/ 3940422 w 9164601"/>
                <a:gd name="connsiteY9159" fmla="*/ 1195545 h 2318589"/>
                <a:gd name="connsiteX9160" fmla="*/ 3937980 w 9164601"/>
                <a:gd name="connsiteY9160" fmla="*/ 1196766 h 2318589"/>
                <a:gd name="connsiteX9161" fmla="*/ 3935539 w 9164601"/>
                <a:gd name="connsiteY9161" fmla="*/ 1196766 h 2318589"/>
                <a:gd name="connsiteX9162" fmla="*/ 3933098 w 9164601"/>
                <a:gd name="connsiteY9162" fmla="*/ 1195545 h 2318589"/>
                <a:gd name="connsiteX9163" fmla="*/ 3929436 w 9164601"/>
                <a:gd name="connsiteY9163" fmla="*/ 1195545 h 2318589"/>
                <a:gd name="connsiteX9164" fmla="*/ 3925773 w 9164601"/>
                <a:gd name="connsiteY9164" fmla="*/ 1196766 h 2318589"/>
                <a:gd name="connsiteX9165" fmla="*/ 3923332 w 9164601"/>
                <a:gd name="connsiteY9165" fmla="*/ 1195545 h 2318589"/>
                <a:gd name="connsiteX9166" fmla="*/ 3918449 w 9164601"/>
                <a:gd name="connsiteY9166" fmla="*/ 1197986 h 2318589"/>
                <a:gd name="connsiteX9167" fmla="*/ 3917229 w 9164601"/>
                <a:gd name="connsiteY9167" fmla="*/ 1195545 h 2318589"/>
                <a:gd name="connsiteX9168" fmla="*/ 3912346 w 9164601"/>
                <a:gd name="connsiteY9168" fmla="*/ 1196766 h 2318589"/>
                <a:gd name="connsiteX9169" fmla="*/ 3908684 w 9164601"/>
                <a:gd name="connsiteY9169" fmla="*/ 1194324 h 2318589"/>
                <a:gd name="connsiteX9170" fmla="*/ 3905022 w 9164601"/>
                <a:gd name="connsiteY9170" fmla="*/ 1191883 h 2318589"/>
                <a:gd name="connsiteX9171" fmla="*/ 3902580 w 9164601"/>
                <a:gd name="connsiteY9171" fmla="*/ 1193104 h 2318589"/>
                <a:gd name="connsiteX9172" fmla="*/ 3901359 w 9164601"/>
                <a:gd name="connsiteY9172" fmla="*/ 1191883 h 2318589"/>
                <a:gd name="connsiteX9173" fmla="*/ 3913566 w 9164601"/>
                <a:gd name="connsiteY9173" fmla="*/ 1185779 h 2318589"/>
                <a:gd name="connsiteX9174" fmla="*/ 3920891 w 9164601"/>
                <a:gd name="connsiteY9174" fmla="*/ 1183338 h 2318589"/>
                <a:gd name="connsiteX9175" fmla="*/ 3928215 w 9164601"/>
                <a:gd name="connsiteY9175" fmla="*/ 1180897 h 2318589"/>
                <a:gd name="connsiteX9176" fmla="*/ 3936760 w 9164601"/>
                <a:gd name="connsiteY9176" fmla="*/ 1163807 h 2318589"/>
                <a:gd name="connsiteX9177" fmla="*/ 3942863 w 9164601"/>
                <a:gd name="connsiteY9177" fmla="*/ 1154041 h 2318589"/>
                <a:gd name="connsiteX9178" fmla="*/ 3953850 w 9164601"/>
                <a:gd name="connsiteY9178" fmla="*/ 1143055 h 2318589"/>
                <a:gd name="connsiteX9179" fmla="*/ 3963615 w 9164601"/>
                <a:gd name="connsiteY9179" fmla="*/ 1133289 h 2318589"/>
                <a:gd name="connsiteX9180" fmla="*/ 3968498 w 9164601"/>
                <a:gd name="connsiteY9180" fmla="*/ 1129627 h 2318589"/>
                <a:gd name="connsiteX9181" fmla="*/ 3970939 w 9164601"/>
                <a:gd name="connsiteY9181" fmla="*/ 1124744 h 2318589"/>
                <a:gd name="connsiteX9182" fmla="*/ 3970939 w 9164601"/>
                <a:gd name="connsiteY9182" fmla="*/ 1119862 h 2318589"/>
                <a:gd name="connsiteX9183" fmla="*/ 3962394 w 9164601"/>
                <a:gd name="connsiteY9183" fmla="*/ 1122303 h 2318589"/>
                <a:gd name="connsiteX9184" fmla="*/ 3953850 w 9164601"/>
                <a:gd name="connsiteY9184" fmla="*/ 1125965 h 2318589"/>
                <a:gd name="connsiteX9185" fmla="*/ 3951408 w 9164601"/>
                <a:gd name="connsiteY9185" fmla="*/ 1129627 h 2318589"/>
                <a:gd name="connsiteX9186" fmla="*/ 3947746 w 9164601"/>
                <a:gd name="connsiteY9186" fmla="*/ 1132069 h 2318589"/>
                <a:gd name="connsiteX9187" fmla="*/ 3944084 w 9164601"/>
                <a:gd name="connsiteY9187" fmla="*/ 1133289 h 2318589"/>
                <a:gd name="connsiteX9188" fmla="*/ 3944084 w 9164601"/>
                <a:gd name="connsiteY9188" fmla="*/ 1133289 h 2318589"/>
                <a:gd name="connsiteX9189" fmla="*/ 3944084 w 9164601"/>
                <a:gd name="connsiteY9189" fmla="*/ 1130848 h 2318589"/>
                <a:gd name="connsiteX9190" fmla="*/ 3937980 w 9164601"/>
                <a:gd name="connsiteY9190" fmla="*/ 1130848 h 2318589"/>
                <a:gd name="connsiteX9191" fmla="*/ 3931877 w 9164601"/>
                <a:gd name="connsiteY9191" fmla="*/ 1130848 h 2318589"/>
                <a:gd name="connsiteX9192" fmla="*/ 3929436 w 9164601"/>
                <a:gd name="connsiteY9192" fmla="*/ 1132069 h 2318589"/>
                <a:gd name="connsiteX9193" fmla="*/ 3926994 w 9164601"/>
                <a:gd name="connsiteY9193" fmla="*/ 1133289 h 2318589"/>
                <a:gd name="connsiteX9194" fmla="*/ 3924553 w 9164601"/>
                <a:gd name="connsiteY9194" fmla="*/ 1133289 h 2318589"/>
                <a:gd name="connsiteX9195" fmla="*/ 3920891 w 9164601"/>
                <a:gd name="connsiteY9195" fmla="*/ 1134510 h 2318589"/>
                <a:gd name="connsiteX9196" fmla="*/ 3917229 w 9164601"/>
                <a:gd name="connsiteY9196" fmla="*/ 1135730 h 2318589"/>
                <a:gd name="connsiteX9197" fmla="*/ 3914787 w 9164601"/>
                <a:gd name="connsiteY9197" fmla="*/ 1134510 h 2318589"/>
                <a:gd name="connsiteX9198" fmla="*/ 3911125 w 9164601"/>
                <a:gd name="connsiteY9198" fmla="*/ 1138172 h 2318589"/>
                <a:gd name="connsiteX9199" fmla="*/ 3909904 w 9164601"/>
                <a:gd name="connsiteY9199" fmla="*/ 1135730 h 2318589"/>
                <a:gd name="connsiteX9200" fmla="*/ 3905022 w 9164601"/>
                <a:gd name="connsiteY9200" fmla="*/ 1138172 h 2318589"/>
                <a:gd name="connsiteX9201" fmla="*/ 3901359 w 9164601"/>
                <a:gd name="connsiteY9201" fmla="*/ 1136951 h 2318589"/>
                <a:gd name="connsiteX9202" fmla="*/ 3906242 w 9164601"/>
                <a:gd name="connsiteY9202" fmla="*/ 1129627 h 2318589"/>
                <a:gd name="connsiteX9203" fmla="*/ 3912346 w 9164601"/>
                <a:gd name="connsiteY9203" fmla="*/ 1124744 h 2318589"/>
                <a:gd name="connsiteX9204" fmla="*/ 3920891 w 9164601"/>
                <a:gd name="connsiteY9204" fmla="*/ 1119862 h 2318589"/>
                <a:gd name="connsiteX9205" fmla="*/ 3929436 w 9164601"/>
                <a:gd name="connsiteY9205" fmla="*/ 1116200 h 2318589"/>
                <a:gd name="connsiteX9206" fmla="*/ 3933098 w 9164601"/>
                <a:gd name="connsiteY9206" fmla="*/ 1114979 h 2318589"/>
                <a:gd name="connsiteX9207" fmla="*/ 3935539 w 9164601"/>
                <a:gd name="connsiteY9207" fmla="*/ 1112537 h 2318589"/>
                <a:gd name="connsiteX9208" fmla="*/ 3936760 w 9164601"/>
                <a:gd name="connsiteY9208" fmla="*/ 1110096 h 2318589"/>
                <a:gd name="connsiteX9209" fmla="*/ 3930656 w 9164601"/>
                <a:gd name="connsiteY9209" fmla="*/ 1110096 h 2318589"/>
                <a:gd name="connsiteX9210" fmla="*/ 3924553 w 9164601"/>
                <a:gd name="connsiteY9210" fmla="*/ 1110096 h 2318589"/>
                <a:gd name="connsiteX9211" fmla="*/ 3922111 w 9164601"/>
                <a:gd name="connsiteY9211" fmla="*/ 1111316 h 2318589"/>
                <a:gd name="connsiteX9212" fmla="*/ 3919670 w 9164601"/>
                <a:gd name="connsiteY9212" fmla="*/ 1112537 h 2318589"/>
                <a:gd name="connsiteX9213" fmla="*/ 3917229 w 9164601"/>
                <a:gd name="connsiteY9213" fmla="*/ 1112537 h 2318589"/>
                <a:gd name="connsiteX9214" fmla="*/ 3913566 w 9164601"/>
                <a:gd name="connsiteY9214" fmla="*/ 1113758 h 2318589"/>
                <a:gd name="connsiteX9215" fmla="*/ 3909904 w 9164601"/>
                <a:gd name="connsiteY9215" fmla="*/ 1114979 h 2318589"/>
                <a:gd name="connsiteX9216" fmla="*/ 3907463 w 9164601"/>
                <a:gd name="connsiteY9216" fmla="*/ 1113758 h 2318589"/>
                <a:gd name="connsiteX9217" fmla="*/ 3903801 w 9164601"/>
                <a:gd name="connsiteY9217" fmla="*/ 1117420 h 2318589"/>
                <a:gd name="connsiteX9218" fmla="*/ 3902580 w 9164601"/>
                <a:gd name="connsiteY9218" fmla="*/ 1114979 h 2318589"/>
                <a:gd name="connsiteX9219" fmla="*/ 3897697 w 9164601"/>
                <a:gd name="connsiteY9219" fmla="*/ 1117420 h 2318589"/>
                <a:gd name="connsiteX9220" fmla="*/ 3894035 w 9164601"/>
                <a:gd name="connsiteY9220" fmla="*/ 1116200 h 2318589"/>
                <a:gd name="connsiteX9221" fmla="*/ 3890373 w 9164601"/>
                <a:gd name="connsiteY9221" fmla="*/ 1114979 h 2318589"/>
                <a:gd name="connsiteX9222" fmla="*/ 3887932 w 9164601"/>
                <a:gd name="connsiteY9222" fmla="*/ 1117420 h 2318589"/>
                <a:gd name="connsiteX9223" fmla="*/ 3886711 w 9164601"/>
                <a:gd name="connsiteY9223" fmla="*/ 1116200 h 2318589"/>
                <a:gd name="connsiteX9224" fmla="*/ 3887932 w 9164601"/>
                <a:gd name="connsiteY9224" fmla="*/ 1113758 h 2318589"/>
                <a:gd name="connsiteX9225" fmla="*/ 3891594 w 9164601"/>
                <a:gd name="connsiteY9225" fmla="*/ 1111316 h 2318589"/>
                <a:gd name="connsiteX9226" fmla="*/ 3891594 w 9164601"/>
                <a:gd name="connsiteY9226" fmla="*/ 1111316 h 2318589"/>
                <a:gd name="connsiteX9227" fmla="*/ 3894035 w 9164601"/>
                <a:gd name="connsiteY9227" fmla="*/ 1110096 h 2318589"/>
                <a:gd name="connsiteX9228" fmla="*/ 3898918 w 9164601"/>
                <a:gd name="connsiteY9228" fmla="*/ 1108875 h 2318589"/>
                <a:gd name="connsiteX9229" fmla="*/ 3905022 w 9164601"/>
                <a:gd name="connsiteY9229" fmla="*/ 1108875 h 2318589"/>
                <a:gd name="connsiteX9230" fmla="*/ 3907463 w 9164601"/>
                <a:gd name="connsiteY9230" fmla="*/ 1108875 h 2318589"/>
                <a:gd name="connsiteX9231" fmla="*/ 3909904 w 9164601"/>
                <a:gd name="connsiteY9231" fmla="*/ 1107654 h 2318589"/>
                <a:gd name="connsiteX9232" fmla="*/ 3911125 w 9164601"/>
                <a:gd name="connsiteY9232" fmla="*/ 1106434 h 2318589"/>
                <a:gd name="connsiteX9233" fmla="*/ 3907463 w 9164601"/>
                <a:gd name="connsiteY9233" fmla="*/ 1103993 h 2318589"/>
                <a:gd name="connsiteX9234" fmla="*/ 3903801 w 9164601"/>
                <a:gd name="connsiteY9234" fmla="*/ 1102772 h 2318589"/>
                <a:gd name="connsiteX9235" fmla="*/ 3902580 w 9164601"/>
                <a:gd name="connsiteY9235" fmla="*/ 1103993 h 2318589"/>
                <a:gd name="connsiteX9236" fmla="*/ 3902580 w 9164601"/>
                <a:gd name="connsiteY9236" fmla="*/ 1103993 h 2318589"/>
                <a:gd name="connsiteX9237" fmla="*/ 3903801 w 9164601"/>
                <a:gd name="connsiteY9237" fmla="*/ 1102772 h 2318589"/>
                <a:gd name="connsiteX9238" fmla="*/ 3909904 w 9164601"/>
                <a:gd name="connsiteY9238" fmla="*/ 1099109 h 2318589"/>
                <a:gd name="connsiteX9239" fmla="*/ 3919670 w 9164601"/>
                <a:gd name="connsiteY9239" fmla="*/ 1096668 h 2318589"/>
                <a:gd name="connsiteX9240" fmla="*/ 3928215 w 9164601"/>
                <a:gd name="connsiteY9240" fmla="*/ 1094227 h 2318589"/>
                <a:gd name="connsiteX9241" fmla="*/ 3931877 w 9164601"/>
                <a:gd name="connsiteY9241" fmla="*/ 1094227 h 2318589"/>
                <a:gd name="connsiteX9242" fmla="*/ 3934318 w 9164601"/>
                <a:gd name="connsiteY9242" fmla="*/ 1091786 h 2318589"/>
                <a:gd name="connsiteX9243" fmla="*/ 3935539 w 9164601"/>
                <a:gd name="connsiteY9243" fmla="*/ 1089344 h 2318589"/>
                <a:gd name="connsiteX9244" fmla="*/ 3929436 w 9164601"/>
                <a:gd name="connsiteY9244" fmla="*/ 1088123 h 2318589"/>
                <a:gd name="connsiteX9245" fmla="*/ 3923332 w 9164601"/>
                <a:gd name="connsiteY9245" fmla="*/ 1088123 h 2318589"/>
                <a:gd name="connsiteX9246" fmla="*/ 3920891 w 9164601"/>
                <a:gd name="connsiteY9246" fmla="*/ 1089344 h 2318589"/>
                <a:gd name="connsiteX9247" fmla="*/ 3918449 w 9164601"/>
                <a:gd name="connsiteY9247" fmla="*/ 1090565 h 2318589"/>
                <a:gd name="connsiteX9248" fmla="*/ 3916008 w 9164601"/>
                <a:gd name="connsiteY9248" fmla="*/ 1090565 h 2318589"/>
                <a:gd name="connsiteX9249" fmla="*/ 3912346 w 9164601"/>
                <a:gd name="connsiteY9249" fmla="*/ 1091786 h 2318589"/>
                <a:gd name="connsiteX9250" fmla="*/ 3908684 w 9164601"/>
                <a:gd name="connsiteY9250" fmla="*/ 1093006 h 2318589"/>
                <a:gd name="connsiteX9251" fmla="*/ 3906242 w 9164601"/>
                <a:gd name="connsiteY9251" fmla="*/ 1091786 h 2318589"/>
                <a:gd name="connsiteX9252" fmla="*/ 3902580 w 9164601"/>
                <a:gd name="connsiteY9252" fmla="*/ 1094227 h 2318589"/>
                <a:gd name="connsiteX9253" fmla="*/ 3901359 w 9164601"/>
                <a:gd name="connsiteY9253" fmla="*/ 1091786 h 2318589"/>
                <a:gd name="connsiteX9254" fmla="*/ 3896477 w 9164601"/>
                <a:gd name="connsiteY9254" fmla="*/ 1093006 h 2318589"/>
                <a:gd name="connsiteX9255" fmla="*/ 3892815 w 9164601"/>
                <a:gd name="connsiteY9255" fmla="*/ 1091786 h 2318589"/>
                <a:gd name="connsiteX9256" fmla="*/ 3889152 w 9164601"/>
                <a:gd name="connsiteY9256" fmla="*/ 1090565 h 2318589"/>
                <a:gd name="connsiteX9257" fmla="*/ 3886711 w 9164601"/>
                <a:gd name="connsiteY9257" fmla="*/ 1091786 h 2318589"/>
                <a:gd name="connsiteX9258" fmla="*/ 3884270 w 9164601"/>
                <a:gd name="connsiteY9258" fmla="*/ 1093006 h 2318589"/>
                <a:gd name="connsiteX9259" fmla="*/ 3876945 w 9164601"/>
                <a:gd name="connsiteY9259" fmla="*/ 1093006 h 2318589"/>
                <a:gd name="connsiteX9260" fmla="*/ 3869621 w 9164601"/>
                <a:gd name="connsiteY9260" fmla="*/ 1094227 h 2318589"/>
                <a:gd name="connsiteX9261" fmla="*/ 3865959 w 9164601"/>
                <a:gd name="connsiteY9261" fmla="*/ 1093006 h 2318589"/>
                <a:gd name="connsiteX9262" fmla="*/ 3862297 w 9164601"/>
                <a:gd name="connsiteY9262" fmla="*/ 1091786 h 2318589"/>
                <a:gd name="connsiteX9263" fmla="*/ 3861076 w 9164601"/>
                <a:gd name="connsiteY9263" fmla="*/ 1093006 h 2318589"/>
                <a:gd name="connsiteX9264" fmla="*/ 3857414 w 9164601"/>
                <a:gd name="connsiteY9264" fmla="*/ 1090565 h 2318589"/>
                <a:gd name="connsiteX9265" fmla="*/ 3857414 w 9164601"/>
                <a:gd name="connsiteY9265" fmla="*/ 1089344 h 2318589"/>
                <a:gd name="connsiteX9266" fmla="*/ 3858635 w 9164601"/>
                <a:gd name="connsiteY9266" fmla="*/ 1089344 h 2318589"/>
                <a:gd name="connsiteX9267" fmla="*/ 3869621 w 9164601"/>
                <a:gd name="connsiteY9267" fmla="*/ 1083240 h 2318589"/>
                <a:gd name="connsiteX9268" fmla="*/ 3875725 w 9164601"/>
                <a:gd name="connsiteY9268" fmla="*/ 1080799 h 2318589"/>
                <a:gd name="connsiteX9269" fmla="*/ 3884270 w 9164601"/>
                <a:gd name="connsiteY9269" fmla="*/ 1077137 h 2318589"/>
                <a:gd name="connsiteX9270" fmla="*/ 3892815 w 9164601"/>
                <a:gd name="connsiteY9270" fmla="*/ 1077137 h 2318589"/>
                <a:gd name="connsiteX9271" fmla="*/ 3900139 w 9164601"/>
                <a:gd name="connsiteY9271" fmla="*/ 1069813 h 2318589"/>
                <a:gd name="connsiteX9272" fmla="*/ 3905022 w 9164601"/>
                <a:gd name="connsiteY9272" fmla="*/ 1066151 h 2318589"/>
                <a:gd name="connsiteX9273" fmla="*/ 3912346 w 9164601"/>
                <a:gd name="connsiteY9273" fmla="*/ 1062488 h 2318589"/>
                <a:gd name="connsiteX9274" fmla="*/ 3919670 w 9164601"/>
                <a:gd name="connsiteY9274" fmla="*/ 1060047 h 2318589"/>
                <a:gd name="connsiteX9275" fmla="*/ 3923332 w 9164601"/>
                <a:gd name="connsiteY9275" fmla="*/ 1060047 h 2318589"/>
                <a:gd name="connsiteX9276" fmla="*/ 3925773 w 9164601"/>
                <a:gd name="connsiteY9276" fmla="*/ 1058826 h 2318589"/>
                <a:gd name="connsiteX9277" fmla="*/ 3926994 w 9164601"/>
                <a:gd name="connsiteY9277" fmla="*/ 1056385 h 2318589"/>
                <a:gd name="connsiteX9278" fmla="*/ 3922111 w 9164601"/>
                <a:gd name="connsiteY9278" fmla="*/ 1055165 h 2318589"/>
                <a:gd name="connsiteX9279" fmla="*/ 3917229 w 9164601"/>
                <a:gd name="connsiteY9279" fmla="*/ 1055165 h 2318589"/>
                <a:gd name="connsiteX9280" fmla="*/ 3914787 w 9164601"/>
                <a:gd name="connsiteY9280" fmla="*/ 1056385 h 2318589"/>
                <a:gd name="connsiteX9281" fmla="*/ 3912346 w 9164601"/>
                <a:gd name="connsiteY9281" fmla="*/ 1057606 h 2318589"/>
                <a:gd name="connsiteX9282" fmla="*/ 3909904 w 9164601"/>
                <a:gd name="connsiteY9282" fmla="*/ 1057606 h 2318589"/>
                <a:gd name="connsiteX9283" fmla="*/ 3907463 w 9164601"/>
                <a:gd name="connsiteY9283" fmla="*/ 1058826 h 2318589"/>
                <a:gd name="connsiteX9284" fmla="*/ 3905022 w 9164601"/>
                <a:gd name="connsiteY9284" fmla="*/ 1060047 h 2318589"/>
                <a:gd name="connsiteX9285" fmla="*/ 3902580 w 9164601"/>
                <a:gd name="connsiteY9285" fmla="*/ 1058826 h 2318589"/>
                <a:gd name="connsiteX9286" fmla="*/ 3898918 w 9164601"/>
                <a:gd name="connsiteY9286" fmla="*/ 1061268 h 2318589"/>
                <a:gd name="connsiteX9287" fmla="*/ 3897697 w 9164601"/>
                <a:gd name="connsiteY9287" fmla="*/ 1060047 h 2318589"/>
                <a:gd name="connsiteX9288" fmla="*/ 3898918 w 9164601"/>
                <a:gd name="connsiteY9288" fmla="*/ 1057606 h 2318589"/>
                <a:gd name="connsiteX9289" fmla="*/ 3903801 w 9164601"/>
                <a:gd name="connsiteY9289" fmla="*/ 1052723 h 2318589"/>
                <a:gd name="connsiteX9290" fmla="*/ 3907463 w 9164601"/>
                <a:gd name="connsiteY9290" fmla="*/ 1050281 h 2318589"/>
                <a:gd name="connsiteX9291" fmla="*/ 3911125 w 9164601"/>
                <a:gd name="connsiteY9291" fmla="*/ 1047840 h 2318589"/>
                <a:gd name="connsiteX9292" fmla="*/ 3917229 w 9164601"/>
                <a:gd name="connsiteY9292" fmla="*/ 1041737 h 2318589"/>
                <a:gd name="connsiteX9293" fmla="*/ 3919670 w 9164601"/>
                <a:gd name="connsiteY9293" fmla="*/ 1039295 h 2318589"/>
                <a:gd name="connsiteX9294" fmla="*/ 3920891 w 9164601"/>
                <a:gd name="connsiteY9294" fmla="*/ 1035633 h 2318589"/>
                <a:gd name="connsiteX9295" fmla="*/ 3920891 w 9164601"/>
                <a:gd name="connsiteY9295" fmla="*/ 1033192 h 2318589"/>
                <a:gd name="connsiteX9296" fmla="*/ 3916008 w 9164601"/>
                <a:gd name="connsiteY9296" fmla="*/ 1036854 h 2318589"/>
                <a:gd name="connsiteX9297" fmla="*/ 3911125 w 9164601"/>
                <a:gd name="connsiteY9297" fmla="*/ 1039295 h 2318589"/>
                <a:gd name="connsiteX9298" fmla="*/ 3909904 w 9164601"/>
                <a:gd name="connsiteY9298" fmla="*/ 1041737 h 2318589"/>
                <a:gd name="connsiteX9299" fmla="*/ 3907463 w 9164601"/>
                <a:gd name="connsiteY9299" fmla="*/ 1042957 h 2318589"/>
                <a:gd name="connsiteX9300" fmla="*/ 3905022 w 9164601"/>
                <a:gd name="connsiteY9300" fmla="*/ 1042957 h 2318589"/>
                <a:gd name="connsiteX9301" fmla="*/ 3902580 w 9164601"/>
                <a:gd name="connsiteY9301" fmla="*/ 1044178 h 2318589"/>
                <a:gd name="connsiteX9302" fmla="*/ 3900139 w 9164601"/>
                <a:gd name="connsiteY9302" fmla="*/ 1045399 h 2318589"/>
                <a:gd name="connsiteX9303" fmla="*/ 3897697 w 9164601"/>
                <a:gd name="connsiteY9303" fmla="*/ 1045399 h 2318589"/>
                <a:gd name="connsiteX9304" fmla="*/ 3895256 w 9164601"/>
                <a:gd name="connsiteY9304" fmla="*/ 1049061 h 2318589"/>
                <a:gd name="connsiteX9305" fmla="*/ 3894035 w 9164601"/>
                <a:gd name="connsiteY9305" fmla="*/ 1047840 h 2318589"/>
                <a:gd name="connsiteX9306" fmla="*/ 3890373 w 9164601"/>
                <a:gd name="connsiteY9306" fmla="*/ 1050281 h 2318589"/>
                <a:gd name="connsiteX9307" fmla="*/ 3886711 w 9164601"/>
                <a:gd name="connsiteY9307" fmla="*/ 1050281 h 2318589"/>
                <a:gd name="connsiteX9308" fmla="*/ 3886711 w 9164601"/>
                <a:gd name="connsiteY9308" fmla="*/ 1050281 h 2318589"/>
                <a:gd name="connsiteX9309" fmla="*/ 3887932 w 9164601"/>
                <a:gd name="connsiteY9309" fmla="*/ 1050281 h 2318589"/>
                <a:gd name="connsiteX9310" fmla="*/ 3892815 w 9164601"/>
                <a:gd name="connsiteY9310" fmla="*/ 1041737 h 2318589"/>
                <a:gd name="connsiteX9311" fmla="*/ 3896477 w 9164601"/>
                <a:gd name="connsiteY9311" fmla="*/ 1036854 h 2318589"/>
                <a:gd name="connsiteX9312" fmla="*/ 3903801 w 9164601"/>
                <a:gd name="connsiteY9312" fmla="*/ 1031971 h 2318589"/>
                <a:gd name="connsiteX9313" fmla="*/ 3909904 w 9164601"/>
                <a:gd name="connsiteY9313" fmla="*/ 1028309 h 2318589"/>
                <a:gd name="connsiteX9314" fmla="*/ 3912346 w 9164601"/>
                <a:gd name="connsiteY9314" fmla="*/ 1027088 h 2318589"/>
                <a:gd name="connsiteX9315" fmla="*/ 3913566 w 9164601"/>
                <a:gd name="connsiteY9315" fmla="*/ 1024647 h 2318589"/>
                <a:gd name="connsiteX9316" fmla="*/ 3913566 w 9164601"/>
                <a:gd name="connsiteY9316" fmla="*/ 1022205 h 2318589"/>
                <a:gd name="connsiteX9317" fmla="*/ 3908684 w 9164601"/>
                <a:gd name="connsiteY9317" fmla="*/ 1023426 h 2318589"/>
                <a:gd name="connsiteX9318" fmla="*/ 3903801 w 9164601"/>
                <a:gd name="connsiteY9318" fmla="*/ 1024647 h 2318589"/>
                <a:gd name="connsiteX9319" fmla="*/ 3902580 w 9164601"/>
                <a:gd name="connsiteY9319" fmla="*/ 1025867 h 2318589"/>
                <a:gd name="connsiteX9320" fmla="*/ 3900139 w 9164601"/>
                <a:gd name="connsiteY9320" fmla="*/ 1027088 h 2318589"/>
                <a:gd name="connsiteX9321" fmla="*/ 3897697 w 9164601"/>
                <a:gd name="connsiteY9321" fmla="*/ 1027088 h 2318589"/>
                <a:gd name="connsiteX9322" fmla="*/ 3895256 w 9164601"/>
                <a:gd name="connsiteY9322" fmla="*/ 1028309 h 2318589"/>
                <a:gd name="connsiteX9323" fmla="*/ 3892815 w 9164601"/>
                <a:gd name="connsiteY9323" fmla="*/ 1029530 h 2318589"/>
                <a:gd name="connsiteX9324" fmla="*/ 3890373 w 9164601"/>
                <a:gd name="connsiteY9324" fmla="*/ 1029530 h 2318589"/>
                <a:gd name="connsiteX9325" fmla="*/ 3887932 w 9164601"/>
                <a:gd name="connsiteY9325" fmla="*/ 1033192 h 2318589"/>
                <a:gd name="connsiteX9326" fmla="*/ 3886711 w 9164601"/>
                <a:gd name="connsiteY9326" fmla="*/ 1031971 h 2318589"/>
                <a:gd name="connsiteX9327" fmla="*/ 3887932 w 9164601"/>
                <a:gd name="connsiteY9327" fmla="*/ 1029530 h 2318589"/>
                <a:gd name="connsiteX9328" fmla="*/ 3891594 w 9164601"/>
                <a:gd name="connsiteY9328" fmla="*/ 1025867 h 2318589"/>
                <a:gd name="connsiteX9329" fmla="*/ 3895256 w 9164601"/>
                <a:gd name="connsiteY9329" fmla="*/ 1023426 h 2318589"/>
                <a:gd name="connsiteX9330" fmla="*/ 3898918 w 9164601"/>
                <a:gd name="connsiteY9330" fmla="*/ 1020985 h 2318589"/>
                <a:gd name="connsiteX9331" fmla="*/ 3902580 w 9164601"/>
                <a:gd name="connsiteY9331" fmla="*/ 1017323 h 2318589"/>
                <a:gd name="connsiteX9332" fmla="*/ 3905022 w 9164601"/>
                <a:gd name="connsiteY9332" fmla="*/ 1016102 h 2318589"/>
                <a:gd name="connsiteX9333" fmla="*/ 3907463 w 9164601"/>
                <a:gd name="connsiteY9333" fmla="*/ 1013660 h 2318589"/>
                <a:gd name="connsiteX9334" fmla="*/ 3908684 w 9164601"/>
                <a:gd name="connsiteY9334" fmla="*/ 1009998 h 2318589"/>
                <a:gd name="connsiteX9335" fmla="*/ 3907463 w 9164601"/>
                <a:gd name="connsiteY9335" fmla="*/ 1007557 h 2318589"/>
                <a:gd name="connsiteX9336" fmla="*/ 3903801 w 9164601"/>
                <a:gd name="connsiteY9336" fmla="*/ 1011219 h 2318589"/>
                <a:gd name="connsiteX9337" fmla="*/ 3900139 w 9164601"/>
                <a:gd name="connsiteY9337" fmla="*/ 1013660 h 2318589"/>
                <a:gd name="connsiteX9338" fmla="*/ 3898918 w 9164601"/>
                <a:gd name="connsiteY9338" fmla="*/ 1014881 h 2318589"/>
                <a:gd name="connsiteX9339" fmla="*/ 3897697 w 9164601"/>
                <a:gd name="connsiteY9339" fmla="*/ 1016102 h 2318589"/>
                <a:gd name="connsiteX9340" fmla="*/ 3895256 w 9164601"/>
                <a:gd name="connsiteY9340" fmla="*/ 1016102 h 2318589"/>
                <a:gd name="connsiteX9341" fmla="*/ 3892815 w 9164601"/>
                <a:gd name="connsiteY9341" fmla="*/ 1017323 h 2318589"/>
                <a:gd name="connsiteX9342" fmla="*/ 3890373 w 9164601"/>
                <a:gd name="connsiteY9342" fmla="*/ 1018543 h 2318589"/>
                <a:gd name="connsiteX9343" fmla="*/ 3889152 w 9164601"/>
                <a:gd name="connsiteY9343" fmla="*/ 1017323 h 2318589"/>
                <a:gd name="connsiteX9344" fmla="*/ 3886711 w 9164601"/>
                <a:gd name="connsiteY9344" fmla="*/ 1019764 h 2318589"/>
                <a:gd name="connsiteX9345" fmla="*/ 3885490 w 9164601"/>
                <a:gd name="connsiteY9345" fmla="*/ 1018543 h 2318589"/>
                <a:gd name="connsiteX9346" fmla="*/ 3881828 w 9164601"/>
                <a:gd name="connsiteY9346" fmla="*/ 1019764 h 2318589"/>
                <a:gd name="connsiteX9347" fmla="*/ 3879387 w 9164601"/>
                <a:gd name="connsiteY9347" fmla="*/ 1019764 h 2318589"/>
                <a:gd name="connsiteX9348" fmla="*/ 3876945 w 9164601"/>
                <a:gd name="connsiteY9348" fmla="*/ 1019764 h 2318589"/>
                <a:gd name="connsiteX9349" fmla="*/ 3875725 w 9164601"/>
                <a:gd name="connsiteY9349" fmla="*/ 1020985 h 2318589"/>
                <a:gd name="connsiteX9350" fmla="*/ 3874504 w 9164601"/>
                <a:gd name="connsiteY9350" fmla="*/ 1022205 h 2318589"/>
                <a:gd name="connsiteX9351" fmla="*/ 3868401 w 9164601"/>
                <a:gd name="connsiteY9351" fmla="*/ 1023426 h 2318589"/>
                <a:gd name="connsiteX9352" fmla="*/ 3863518 w 9164601"/>
                <a:gd name="connsiteY9352" fmla="*/ 1025867 h 2318589"/>
                <a:gd name="connsiteX9353" fmla="*/ 3859856 w 9164601"/>
                <a:gd name="connsiteY9353" fmla="*/ 1025867 h 2318589"/>
                <a:gd name="connsiteX9354" fmla="*/ 3858635 w 9164601"/>
                <a:gd name="connsiteY9354" fmla="*/ 1024647 h 2318589"/>
                <a:gd name="connsiteX9355" fmla="*/ 3865959 w 9164601"/>
                <a:gd name="connsiteY9355" fmla="*/ 1018543 h 2318589"/>
                <a:gd name="connsiteX9356" fmla="*/ 3872063 w 9164601"/>
                <a:gd name="connsiteY9356" fmla="*/ 1014881 h 2318589"/>
                <a:gd name="connsiteX9357" fmla="*/ 3880608 w 9164601"/>
                <a:gd name="connsiteY9357" fmla="*/ 1009998 h 2318589"/>
                <a:gd name="connsiteX9358" fmla="*/ 3889152 w 9164601"/>
                <a:gd name="connsiteY9358" fmla="*/ 1007557 h 2318589"/>
                <a:gd name="connsiteX9359" fmla="*/ 3895256 w 9164601"/>
                <a:gd name="connsiteY9359" fmla="*/ 997791 h 2318589"/>
                <a:gd name="connsiteX9360" fmla="*/ 3898918 w 9164601"/>
                <a:gd name="connsiteY9360" fmla="*/ 992909 h 2318589"/>
                <a:gd name="connsiteX9361" fmla="*/ 3902580 w 9164601"/>
                <a:gd name="connsiteY9361" fmla="*/ 989246 h 2318589"/>
                <a:gd name="connsiteX9362" fmla="*/ 3906242 w 9164601"/>
                <a:gd name="connsiteY9362" fmla="*/ 985584 h 2318589"/>
                <a:gd name="connsiteX9363" fmla="*/ 3907463 w 9164601"/>
                <a:gd name="connsiteY9363" fmla="*/ 981922 h 2318589"/>
                <a:gd name="connsiteX9364" fmla="*/ 3907463 w 9164601"/>
                <a:gd name="connsiteY9364" fmla="*/ 981922 h 2318589"/>
                <a:gd name="connsiteX9365" fmla="*/ 3909904 w 9164601"/>
                <a:gd name="connsiteY9365" fmla="*/ 980702 h 2318589"/>
                <a:gd name="connsiteX9366" fmla="*/ 3911125 w 9164601"/>
                <a:gd name="connsiteY9366" fmla="*/ 978260 h 2318589"/>
                <a:gd name="connsiteX9367" fmla="*/ 3909904 w 9164601"/>
                <a:gd name="connsiteY9367" fmla="*/ 978260 h 2318589"/>
                <a:gd name="connsiteX9368" fmla="*/ 3912346 w 9164601"/>
                <a:gd name="connsiteY9368" fmla="*/ 975819 h 2318589"/>
                <a:gd name="connsiteX9369" fmla="*/ 3913566 w 9164601"/>
                <a:gd name="connsiteY9369" fmla="*/ 970936 h 2318589"/>
                <a:gd name="connsiteX9370" fmla="*/ 3913566 w 9164601"/>
                <a:gd name="connsiteY9370" fmla="*/ 966053 h 2318589"/>
                <a:gd name="connsiteX9371" fmla="*/ 3911125 w 9164601"/>
                <a:gd name="connsiteY9371" fmla="*/ 963612 h 2318589"/>
                <a:gd name="connsiteX9372" fmla="*/ 3911125 w 9164601"/>
                <a:gd name="connsiteY9372" fmla="*/ 968495 h 2318589"/>
                <a:gd name="connsiteX9373" fmla="*/ 3908684 w 9164601"/>
                <a:gd name="connsiteY9373" fmla="*/ 969715 h 2318589"/>
                <a:gd name="connsiteX9374" fmla="*/ 3905022 w 9164601"/>
                <a:gd name="connsiteY9374" fmla="*/ 974598 h 2318589"/>
                <a:gd name="connsiteX9375" fmla="*/ 3905022 w 9164601"/>
                <a:gd name="connsiteY9375" fmla="*/ 974598 h 2318589"/>
                <a:gd name="connsiteX9376" fmla="*/ 3902580 w 9164601"/>
                <a:gd name="connsiteY9376" fmla="*/ 974598 h 2318589"/>
                <a:gd name="connsiteX9377" fmla="*/ 3901359 w 9164601"/>
                <a:gd name="connsiteY9377" fmla="*/ 975819 h 2318589"/>
                <a:gd name="connsiteX9378" fmla="*/ 3898918 w 9164601"/>
                <a:gd name="connsiteY9378" fmla="*/ 977039 h 2318589"/>
                <a:gd name="connsiteX9379" fmla="*/ 3896477 w 9164601"/>
                <a:gd name="connsiteY9379" fmla="*/ 977039 h 2318589"/>
                <a:gd name="connsiteX9380" fmla="*/ 3894035 w 9164601"/>
                <a:gd name="connsiteY9380" fmla="*/ 978260 h 2318589"/>
                <a:gd name="connsiteX9381" fmla="*/ 3891594 w 9164601"/>
                <a:gd name="connsiteY9381" fmla="*/ 979481 h 2318589"/>
                <a:gd name="connsiteX9382" fmla="*/ 3889152 w 9164601"/>
                <a:gd name="connsiteY9382" fmla="*/ 979481 h 2318589"/>
                <a:gd name="connsiteX9383" fmla="*/ 3886711 w 9164601"/>
                <a:gd name="connsiteY9383" fmla="*/ 983143 h 2318589"/>
                <a:gd name="connsiteX9384" fmla="*/ 3885490 w 9164601"/>
                <a:gd name="connsiteY9384" fmla="*/ 981922 h 2318589"/>
                <a:gd name="connsiteX9385" fmla="*/ 3881828 w 9164601"/>
                <a:gd name="connsiteY9385" fmla="*/ 984364 h 2318589"/>
                <a:gd name="connsiteX9386" fmla="*/ 3879387 w 9164601"/>
                <a:gd name="connsiteY9386" fmla="*/ 984364 h 2318589"/>
                <a:gd name="connsiteX9387" fmla="*/ 3876945 w 9164601"/>
                <a:gd name="connsiteY9387" fmla="*/ 984364 h 2318589"/>
                <a:gd name="connsiteX9388" fmla="*/ 3875725 w 9164601"/>
                <a:gd name="connsiteY9388" fmla="*/ 985584 h 2318589"/>
                <a:gd name="connsiteX9389" fmla="*/ 3874504 w 9164601"/>
                <a:gd name="connsiteY9389" fmla="*/ 986805 h 2318589"/>
                <a:gd name="connsiteX9390" fmla="*/ 3869621 w 9164601"/>
                <a:gd name="connsiteY9390" fmla="*/ 988026 h 2318589"/>
                <a:gd name="connsiteX9391" fmla="*/ 3864738 w 9164601"/>
                <a:gd name="connsiteY9391" fmla="*/ 989246 h 2318589"/>
                <a:gd name="connsiteX9392" fmla="*/ 3862297 w 9164601"/>
                <a:gd name="connsiteY9392" fmla="*/ 988026 h 2318589"/>
                <a:gd name="connsiteX9393" fmla="*/ 3861076 w 9164601"/>
                <a:gd name="connsiteY9393" fmla="*/ 985584 h 2318589"/>
                <a:gd name="connsiteX9394" fmla="*/ 3865959 w 9164601"/>
                <a:gd name="connsiteY9394" fmla="*/ 980702 h 2318589"/>
                <a:gd name="connsiteX9395" fmla="*/ 3870842 w 9164601"/>
                <a:gd name="connsiteY9395" fmla="*/ 978260 h 2318589"/>
                <a:gd name="connsiteX9396" fmla="*/ 3878166 w 9164601"/>
                <a:gd name="connsiteY9396" fmla="*/ 974598 h 2318589"/>
                <a:gd name="connsiteX9397" fmla="*/ 3885490 w 9164601"/>
                <a:gd name="connsiteY9397" fmla="*/ 973377 h 2318589"/>
                <a:gd name="connsiteX9398" fmla="*/ 3890373 w 9164601"/>
                <a:gd name="connsiteY9398" fmla="*/ 964832 h 2318589"/>
                <a:gd name="connsiteX9399" fmla="*/ 3894035 w 9164601"/>
                <a:gd name="connsiteY9399" fmla="*/ 959950 h 2318589"/>
                <a:gd name="connsiteX9400" fmla="*/ 3900139 w 9164601"/>
                <a:gd name="connsiteY9400" fmla="*/ 955067 h 2318589"/>
                <a:gd name="connsiteX9401" fmla="*/ 3906242 w 9164601"/>
                <a:gd name="connsiteY9401" fmla="*/ 951405 h 2318589"/>
                <a:gd name="connsiteX9402" fmla="*/ 3908684 w 9164601"/>
                <a:gd name="connsiteY9402" fmla="*/ 950184 h 2318589"/>
                <a:gd name="connsiteX9403" fmla="*/ 3909904 w 9164601"/>
                <a:gd name="connsiteY9403" fmla="*/ 947743 h 2318589"/>
                <a:gd name="connsiteX9404" fmla="*/ 3909904 w 9164601"/>
                <a:gd name="connsiteY9404" fmla="*/ 945301 h 2318589"/>
                <a:gd name="connsiteX9405" fmla="*/ 3905022 w 9164601"/>
                <a:gd name="connsiteY9405" fmla="*/ 946522 h 2318589"/>
                <a:gd name="connsiteX9406" fmla="*/ 3900139 w 9164601"/>
                <a:gd name="connsiteY9406" fmla="*/ 947743 h 2318589"/>
                <a:gd name="connsiteX9407" fmla="*/ 3898918 w 9164601"/>
                <a:gd name="connsiteY9407" fmla="*/ 948963 h 2318589"/>
                <a:gd name="connsiteX9408" fmla="*/ 3896477 w 9164601"/>
                <a:gd name="connsiteY9408" fmla="*/ 950184 h 2318589"/>
                <a:gd name="connsiteX9409" fmla="*/ 3894035 w 9164601"/>
                <a:gd name="connsiteY9409" fmla="*/ 950184 h 2318589"/>
                <a:gd name="connsiteX9410" fmla="*/ 3891594 w 9164601"/>
                <a:gd name="connsiteY9410" fmla="*/ 951405 h 2318589"/>
                <a:gd name="connsiteX9411" fmla="*/ 3889152 w 9164601"/>
                <a:gd name="connsiteY9411" fmla="*/ 952625 h 2318589"/>
                <a:gd name="connsiteX9412" fmla="*/ 3886711 w 9164601"/>
                <a:gd name="connsiteY9412" fmla="*/ 952625 h 2318589"/>
                <a:gd name="connsiteX9413" fmla="*/ 3884270 w 9164601"/>
                <a:gd name="connsiteY9413" fmla="*/ 956288 h 2318589"/>
                <a:gd name="connsiteX9414" fmla="*/ 3883049 w 9164601"/>
                <a:gd name="connsiteY9414" fmla="*/ 955067 h 2318589"/>
                <a:gd name="connsiteX9415" fmla="*/ 3879387 w 9164601"/>
                <a:gd name="connsiteY9415" fmla="*/ 957508 h 2318589"/>
                <a:gd name="connsiteX9416" fmla="*/ 3876945 w 9164601"/>
                <a:gd name="connsiteY9416" fmla="*/ 957508 h 2318589"/>
                <a:gd name="connsiteX9417" fmla="*/ 3874504 w 9164601"/>
                <a:gd name="connsiteY9417" fmla="*/ 957508 h 2318589"/>
                <a:gd name="connsiteX9418" fmla="*/ 3873283 w 9164601"/>
                <a:gd name="connsiteY9418" fmla="*/ 959950 h 2318589"/>
                <a:gd name="connsiteX9419" fmla="*/ 3872063 w 9164601"/>
                <a:gd name="connsiteY9419" fmla="*/ 961170 h 2318589"/>
                <a:gd name="connsiteX9420" fmla="*/ 3867180 w 9164601"/>
                <a:gd name="connsiteY9420" fmla="*/ 963612 h 2318589"/>
                <a:gd name="connsiteX9421" fmla="*/ 3862297 w 9164601"/>
                <a:gd name="connsiteY9421" fmla="*/ 966053 h 2318589"/>
                <a:gd name="connsiteX9422" fmla="*/ 3858635 w 9164601"/>
                <a:gd name="connsiteY9422" fmla="*/ 966053 h 2318589"/>
                <a:gd name="connsiteX9423" fmla="*/ 3858635 w 9164601"/>
                <a:gd name="connsiteY9423" fmla="*/ 966053 h 2318589"/>
                <a:gd name="connsiteX9424" fmla="*/ 3862297 w 9164601"/>
                <a:gd name="connsiteY9424" fmla="*/ 962391 h 2318589"/>
                <a:gd name="connsiteX9425" fmla="*/ 3867180 w 9164601"/>
                <a:gd name="connsiteY9425" fmla="*/ 958729 h 2318589"/>
                <a:gd name="connsiteX9426" fmla="*/ 3874504 w 9164601"/>
                <a:gd name="connsiteY9426" fmla="*/ 953846 h 2318589"/>
                <a:gd name="connsiteX9427" fmla="*/ 3880608 w 9164601"/>
                <a:gd name="connsiteY9427" fmla="*/ 950184 h 2318589"/>
                <a:gd name="connsiteX9428" fmla="*/ 3884270 w 9164601"/>
                <a:gd name="connsiteY9428" fmla="*/ 941639 h 2318589"/>
                <a:gd name="connsiteX9429" fmla="*/ 3886711 w 9164601"/>
                <a:gd name="connsiteY9429" fmla="*/ 936756 h 2318589"/>
                <a:gd name="connsiteX9430" fmla="*/ 3891594 w 9164601"/>
                <a:gd name="connsiteY9430" fmla="*/ 930653 h 2318589"/>
                <a:gd name="connsiteX9431" fmla="*/ 3895256 w 9164601"/>
                <a:gd name="connsiteY9431" fmla="*/ 924549 h 2318589"/>
                <a:gd name="connsiteX9432" fmla="*/ 3897697 w 9164601"/>
                <a:gd name="connsiteY9432" fmla="*/ 922108 h 2318589"/>
                <a:gd name="connsiteX9433" fmla="*/ 3898918 w 9164601"/>
                <a:gd name="connsiteY9433" fmla="*/ 919667 h 2318589"/>
                <a:gd name="connsiteX9434" fmla="*/ 3898918 w 9164601"/>
                <a:gd name="connsiteY9434" fmla="*/ 917225 h 2318589"/>
                <a:gd name="connsiteX9435" fmla="*/ 3895256 w 9164601"/>
                <a:gd name="connsiteY9435" fmla="*/ 920887 h 2318589"/>
                <a:gd name="connsiteX9436" fmla="*/ 3891594 w 9164601"/>
                <a:gd name="connsiteY9436" fmla="*/ 923329 h 2318589"/>
                <a:gd name="connsiteX9437" fmla="*/ 3890373 w 9164601"/>
                <a:gd name="connsiteY9437" fmla="*/ 925770 h 2318589"/>
                <a:gd name="connsiteX9438" fmla="*/ 3889152 w 9164601"/>
                <a:gd name="connsiteY9438" fmla="*/ 928211 h 2318589"/>
                <a:gd name="connsiteX9439" fmla="*/ 3887932 w 9164601"/>
                <a:gd name="connsiteY9439" fmla="*/ 929432 h 2318589"/>
                <a:gd name="connsiteX9440" fmla="*/ 3886711 w 9164601"/>
                <a:gd name="connsiteY9440" fmla="*/ 931874 h 2318589"/>
                <a:gd name="connsiteX9441" fmla="*/ 3885490 w 9164601"/>
                <a:gd name="connsiteY9441" fmla="*/ 934315 h 2318589"/>
                <a:gd name="connsiteX9442" fmla="*/ 3884270 w 9164601"/>
                <a:gd name="connsiteY9442" fmla="*/ 934315 h 2318589"/>
                <a:gd name="connsiteX9443" fmla="*/ 3883049 w 9164601"/>
                <a:gd name="connsiteY9443" fmla="*/ 937977 h 2318589"/>
                <a:gd name="connsiteX9444" fmla="*/ 3881828 w 9164601"/>
                <a:gd name="connsiteY9444" fmla="*/ 936756 h 2318589"/>
                <a:gd name="connsiteX9445" fmla="*/ 3879387 w 9164601"/>
                <a:gd name="connsiteY9445" fmla="*/ 939198 h 2318589"/>
                <a:gd name="connsiteX9446" fmla="*/ 3876945 w 9164601"/>
                <a:gd name="connsiteY9446" fmla="*/ 939198 h 2318589"/>
                <a:gd name="connsiteX9447" fmla="*/ 3874504 w 9164601"/>
                <a:gd name="connsiteY9447" fmla="*/ 939198 h 2318589"/>
                <a:gd name="connsiteX9448" fmla="*/ 3873283 w 9164601"/>
                <a:gd name="connsiteY9448" fmla="*/ 941639 h 2318589"/>
                <a:gd name="connsiteX9449" fmla="*/ 3872063 w 9164601"/>
                <a:gd name="connsiteY9449" fmla="*/ 944081 h 2318589"/>
                <a:gd name="connsiteX9450" fmla="*/ 3867180 w 9164601"/>
                <a:gd name="connsiteY9450" fmla="*/ 946522 h 2318589"/>
                <a:gd name="connsiteX9451" fmla="*/ 3864738 w 9164601"/>
                <a:gd name="connsiteY9451" fmla="*/ 950184 h 2318589"/>
                <a:gd name="connsiteX9452" fmla="*/ 3862297 w 9164601"/>
                <a:gd name="connsiteY9452" fmla="*/ 950184 h 2318589"/>
                <a:gd name="connsiteX9453" fmla="*/ 3859856 w 9164601"/>
                <a:gd name="connsiteY9453" fmla="*/ 950184 h 2318589"/>
                <a:gd name="connsiteX9454" fmla="*/ 3858635 w 9164601"/>
                <a:gd name="connsiteY9454" fmla="*/ 948963 h 2318589"/>
                <a:gd name="connsiteX9455" fmla="*/ 3859856 w 9164601"/>
                <a:gd name="connsiteY9455" fmla="*/ 946522 h 2318589"/>
                <a:gd name="connsiteX9456" fmla="*/ 3863518 w 9164601"/>
                <a:gd name="connsiteY9456" fmla="*/ 942860 h 2318589"/>
                <a:gd name="connsiteX9457" fmla="*/ 3867180 w 9164601"/>
                <a:gd name="connsiteY9457" fmla="*/ 936756 h 2318589"/>
                <a:gd name="connsiteX9458" fmla="*/ 3872063 w 9164601"/>
                <a:gd name="connsiteY9458" fmla="*/ 931874 h 2318589"/>
                <a:gd name="connsiteX9459" fmla="*/ 3873283 w 9164601"/>
                <a:gd name="connsiteY9459" fmla="*/ 924549 h 2318589"/>
                <a:gd name="connsiteX9460" fmla="*/ 3874504 w 9164601"/>
                <a:gd name="connsiteY9460" fmla="*/ 919667 h 2318589"/>
                <a:gd name="connsiteX9461" fmla="*/ 3876945 w 9164601"/>
                <a:gd name="connsiteY9461" fmla="*/ 913563 h 2318589"/>
                <a:gd name="connsiteX9462" fmla="*/ 3879387 w 9164601"/>
                <a:gd name="connsiteY9462" fmla="*/ 908680 h 2318589"/>
                <a:gd name="connsiteX9463" fmla="*/ 3880608 w 9164601"/>
                <a:gd name="connsiteY9463" fmla="*/ 906239 h 2318589"/>
                <a:gd name="connsiteX9464" fmla="*/ 3880608 w 9164601"/>
                <a:gd name="connsiteY9464" fmla="*/ 903797 h 2318589"/>
                <a:gd name="connsiteX9465" fmla="*/ 3880608 w 9164601"/>
                <a:gd name="connsiteY9465" fmla="*/ 902577 h 2318589"/>
                <a:gd name="connsiteX9466" fmla="*/ 3878166 w 9164601"/>
                <a:gd name="connsiteY9466" fmla="*/ 905018 h 2318589"/>
                <a:gd name="connsiteX9467" fmla="*/ 3875725 w 9164601"/>
                <a:gd name="connsiteY9467" fmla="*/ 907460 h 2318589"/>
                <a:gd name="connsiteX9468" fmla="*/ 3875725 w 9164601"/>
                <a:gd name="connsiteY9468" fmla="*/ 908680 h 2318589"/>
                <a:gd name="connsiteX9469" fmla="*/ 3874504 w 9164601"/>
                <a:gd name="connsiteY9469" fmla="*/ 909901 h 2318589"/>
                <a:gd name="connsiteX9470" fmla="*/ 3873283 w 9164601"/>
                <a:gd name="connsiteY9470" fmla="*/ 911122 h 2318589"/>
                <a:gd name="connsiteX9471" fmla="*/ 3872063 w 9164601"/>
                <a:gd name="connsiteY9471" fmla="*/ 913563 h 2318589"/>
                <a:gd name="connsiteX9472" fmla="*/ 3870842 w 9164601"/>
                <a:gd name="connsiteY9472" fmla="*/ 916004 h 2318589"/>
                <a:gd name="connsiteX9473" fmla="*/ 3869621 w 9164601"/>
                <a:gd name="connsiteY9473" fmla="*/ 917225 h 2318589"/>
                <a:gd name="connsiteX9474" fmla="*/ 3868401 w 9164601"/>
                <a:gd name="connsiteY9474" fmla="*/ 920887 h 2318589"/>
                <a:gd name="connsiteX9475" fmla="*/ 3867180 w 9164601"/>
                <a:gd name="connsiteY9475" fmla="*/ 920887 h 2318589"/>
                <a:gd name="connsiteX9476" fmla="*/ 3865959 w 9164601"/>
                <a:gd name="connsiteY9476" fmla="*/ 923329 h 2318589"/>
                <a:gd name="connsiteX9477" fmla="*/ 3863518 w 9164601"/>
                <a:gd name="connsiteY9477" fmla="*/ 924549 h 2318589"/>
                <a:gd name="connsiteX9478" fmla="*/ 3861076 w 9164601"/>
                <a:gd name="connsiteY9478" fmla="*/ 925770 h 2318589"/>
                <a:gd name="connsiteX9479" fmla="*/ 3861076 w 9164601"/>
                <a:gd name="connsiteY9479" fmla="*/ 928211 h 2318589"/>
                <a:gd name="connsiteX9480" fmla="*/ 3861076 w 9164601"/>
                <a:gd name="connsiteY9480" fmla="*/ 929432 h 2318589"/>
                <a:gd name="connsiteX9481" fmla="*/ 3858635 w 9164601"/>
                <a:gd name="connsiteY9481" fmla="*/ 933094 h 2318589"/>
                <a:gd name="connsiteX9482" fmla="*/ 3856194 w 9164601"/>
                <a:gd name="connsiteY9482" fmla="*/ 936756 h 2318589"/>
                <a:gd name="connsiteX9483" fmla="*/ 3853752 w 9164601"/>
                <a:gd name="connsiteY9483" fmla="*/ 937977 h 2318589"/>
                <a:gd name="connsiteX9484" fmla="*/ 3852531 w 9164601"/>
                <a:gd name="connsiteY9484" fmla="*/ 937977 h 2318589"/>
                <a:gd name="connsiteX9485" fmla="*/ 3852531 w 9164601"/>
                <a:gd name="connsiteY9485" fmla="*/ 937977 h 2318589"/>
                <a:gd name="connsiteX9486" fmla="*/ 3856194 w 9164601"/>
                <a:gd name="connsiteY9486" fmla="*/ 929432 h 2318589"/>
                <a:gd name="connsiteX9487" fmla="*/ 3858635 w 9164601"/>
                <a:gd name="connsiteY9487" fmla="*/ 925770 h 2318589"/>
                <a:gd name="connsiteX9488" fmla="*/ 3861076 w 9164601"/>
                <a:gd name="connsiteY9488" fmla="*/ 919667 h 2318589"/>
                <a:gd name="connsiteX9489" fmla="*/ 3864738 w 9164601"/>
                <a:gd name="connsiteY9489" fmla="*/ 914784 h 2318589"/>
                <a:gd name="connsiteX9490" fmla="*/ 3864738 w 9164601"/>
                <a:gd name="connsiteY9490" fmla="*/ 907460 h 2318589"/>
                <a:gd name="connsiteX9491" fmla="*/ 3865959 w 9164601"/>
                <a:gd name="connsiteY9491" fmla="*/ 903797 h 2318589"/>
                <a:gd name="connsiteX9492" fmla="*/ 3868401 w 9164601"/>
                <a:gd name="connsiteY9492" fmla="*/ 898915 h 2318589"/>
                <a:gd name="connsiteX9493" fmla="*/ 3870842 w 9164601"/>
                <a:gd name="connsiteY9493" fmla="*/ 894032 h 2318589"/>
                <a:gd name="connsiteX9494" fmla="*/ 3872063 w 9164601"/>
                <a:gd name="connsiteY9494" fmla="*/ 891590 h 2318589"/>
                <a:gd name="connsiteX9495" fmla="*/ 3872063 w 9164601"/>
                <a:gd name="connsiteY9495" fmla="*/ 889149 h 2318589"/>
                <a:gd name="connsiteX9496" fmla="*/ 3870842 w 9164601"/>
                <a:gd name="connsiteY9496" fmla="*/ 887928 h 2318589"/>
                <a:gd name="connsiteX9497" fmla="*/ 3868401 w 9164601"/>
                <a:gd name="connsiteY9497" fmla="*/ 890370 h 2318589"/>
                <a:gd name="connsiteX9498" fmla="*/ 3865959 w 9164601"/>
                <a:gd name="connsiteY9498" fmla="*/ 892811 h 2318589"/>
                <a:gd name="connsiteX9499" fmla="*/ 3865959 w 9164601"/>
                <a:gd name="connsiteY9499" fmla="*/ 894032 h 2318589"/>
                <a:gd name="connsiteX9500" fmla="*/ 3864738 w 9164601"/>
                <a:gd name="connsiteY9500" fmla="*/ 895253 h 2318589"/>
                <a:gd name="connsiteX9501" fmla="*/ 3863518 w 9164601"/>
                <a:gd name="connsiteY9501" fmla="*/ 896473 h 2318589"/>
                <a:gd name="connsiteX9502" fmla="*/ 3862297 w 9164601"/>
                <a:gd name="connsiteY9502" fmla="*/ 898915 h 2318589"/>
                <a:gd name="connsiteX9503" fmla="*/ 3861076 w 9164601"/>
                <a:gd name="connsiteY9503" fmla="*/ 901356 h 2318589"/>
                <a:gd name="connsiteX9504" fmla="*/ 3859856 w 9164601"/>
                <a:gd name="connsiteY9504" fmla="*/ 902577 h 2318589"/>
                <a:gd name="connsiteX9505" fmla="*/ 3859856 w 9164601"/>
                <a:gd name="connsiteY9505" fmla="*/ 905018 h 2318589"/>
                <a:gd name="connsiteX9506" fmla="*/ 3858635 w 9164601"/>
                <a:gd name="connsiteY9506" fmla="*/ 905018 h 2318589"/>
                <a:gd name="connsiteX9507" fmla="*/ 3857414 w 9164601"/>
                <a:gd name="connsiteY9507" fmla="*/ 907460 h 2318589"/>
                <a:gd name="connsiteX9508" fmla="*/ 3856194 w 9164601"/>
                <a:gd name="connsiteY9508" fmla="*/ 908680 h 2318589"/>
                <a:gd name="connsiteX9509" fmla="*/ 3854973 w 9164601"/>
                <a:gd name="connsiteY9509" fmla="*/ 909901 h 2318589"/>
                <a:gd name="connsiteX9510" fmla="*/ 3854973 w 9164601"/>
                <a:gd name="connsiteY9510" fmla="*/ 911122 h 2318589"/>
                <a:gd name="connsiteX9511" fmla="*/ 3854973 w 9164601"/>
                <a:gd name="connsiteY9511" fmla="*/ 912342 h 2318589"/>
                <a:gd name="connsiteX9512" fmla="*/ 3852531 w 9164601"/>
                <a:gd name="connsiteY9512" fmla="*/ 916004 h 2318589"/>
                <a:gd name="connsiteX9513" fmla="*/ 3850090 w 9164601"/>
                <a:gd name="connsiteY9513" fmla="*/ 919667 h 2318589"/>
                <a:gd name="connsiteX9514" fmla="*/ 3848869 w 9164601"/>
                <a:gd name="connsiteY9514" fmla="*/ 920887 h 2318589"/>
                <a:gd name="connsiteX9515" fmla="*/ 3847649 w 9164601"/>
                <a:gd name="connsiteY9515" fmla="*/ 922108 h 2318589"/>
                <a:gd name="connsiteX9516" fmla="*/ 3847649 w 9164601"/>
                <a:gd name="connsiteY9516" fmla="*/ 923329 h 2318589"/>
                <a:gd name="connsiteX9517" fmla="*/ 3846428 w 9164601"/>
                <a:gd name="connsiteY9517" fmla="*/ 924549 h 2318589"/>
                <a:gd name="connsiteX9518" fmla="*/ 3845207 w 9164601"/>
                <a:gd name="connsiteY9518" fmla="*/ 926991 h 2318589"/>
                <a:gd name="connsiteX9519" fmla="*/ 3843987 w 9164601"/>
                <a:gd name="connsiteY9519" fmla="*/ 926991 h 2318589"/>
                <a:gd name="connsiteX9520" fmla="*/ 3843987 w 9164601"/>
                <a:gd name="connsiteY9520" fmla="*/ 928211 h 2318589"/>
                <a:gd name="connsiteX9521" fmla="*/ 3843987 w 9164601"/>
                <a:gd name="connsiteY9521" fmla="*/ 928211 h 2318589"/>
                <a:gd name="connsiteX9522" fmla="*/ 3843987 w 9164601"/>
                <a:gd name="connsiteY9522" fmla="*/ 892811 h 2318589"/>
                <a:gd name="connsiteX9523" fmla="*/ 3843987 w 9164601"/>
                <a:gd name="connsiteY9523" fmla="*/ 929432 h 2318589"/>
                <a:gd name="connsiteX9524" fmla="*/ 3842766 w 9164601"/>
                <a:gd name="connsiteY9524" fmla="*/ 929432 h 2318589"/>
                <a:gd name="connsiteX9525" fmla="*/ 3842766 w 9164601"/>
                <a:gd name="connsiteY9525" fmla="*/ 928211 h 2318589"/>
                <a:gd name="connsiteX9526" fmla="*/ 3841545 w 9164601"/>
                <a:gd name="connsiteY9526" fmla="*/ 928211 h 2318589"/>
                <a:gd name="connsiteX9527" fmla="*/ 3840324 w 9164601"/>
                <a:gd name="connsiteY9527" fmla="*/ 925770 h 2318589"/>
                <a:gd name="connsiteX9528" fmla="*/ 3839104 w 9164601"/>
                <a:gd name="connsiteY9528" fmla="*/ 924549 h 2318589"/>
                <a:gd name="connsiteX9529" fmla="*/ 3839104 w 9164601"/>
                <a:gd name="connsiteY9529" fmla="*/ 923329 h 2318589"/>
                <a:gd name="connsiteX9530" fmla="*/ 3837883 w 9164601"/>
                <a:gd name="connsiteY9530" fmla="*/ 922108 h 2318589"/>
                <a:gd name="connsiteX9531" fmla="*/ 3836662 w 9164601"/>
                <a:gd name="connsiteY9531" fmla="*/ 920887 h 2318589"/>
                <a:gd name="connsiteX9532" fmla="*/ 3834221 w 9164601"/>
                <a:gd name="connsiteY9532" fmla="*/ 917225 h 2318589"/>
                <a:gd name="connsiteX9533" fmla="*/ 3831780 w 9164601"/>
                <a:gd name="connsiteY9533" fmla="*/ 913563 h 2318589"/>
                <a:gd name="connsiteX9534" fmla="*/ 3831780 w 9164601"/>
                <a:gd name="connsiteY9534" fmla="*/ 912342 h 2318589"/>
                <a:gd name="connsiteX9535" fmla="*/ 3831780 w 9164601"/>
                <a:gd name="connsiteY9535" fmla="*/ 911122 h 2318589"/>
                <a:gd name="connsiteX9536" fmla="*/ 3830559 w 9164601"/>
                <a:gd name="connsiteY9536" fmla="*/ 909901 h 2318589"/>
                <a:gd name="connsiteX9537" fmla="*/ 3829338 w 9164601"/>
                <a:gd name="connsiteY9537" fmla="*/ 908680 h 2318589"/>
                <a:gd name="connsiteX9538" fmla="*/ 3828117 w 9164601"/>
                <a:gd name="connsiteY9538" fmla="*/ 906239 h 2318589"/>
                <a:gd name="connsiteX9539" fmla="*/ 3826897 w 9164601"/>
                <a:gd name="connsiteY9539" fmla="*/ 906239 h 2318589"/>
                <a:gd name="connsiteX9540" fmla="*/ 3826897 w 9164601"/>
                <a:gd name="connsiteY9540" fmla="*/ 903797 h 2318589"/>
                <a:gd name="connsiteX9541" fmla="*/ 3825676 w 9164601"/>
                <a:gd name="connsiteY9541" fmla="*/ 902577 h 2318589"/>
                <a:gd name="connsiteX9542" fmla="*/ 3824455 w 9164601"/>
                <a:gd name="connsiteY9542" fmla="*/ 900135 h 2318589"/>
                <a:gd name="connsiteX9543" fmla="*/ 3823235 w 9164601"/>
                <a:gd name="connsiteY9543" fmla="*/ 897694 h 2318589"/>
                <a:gd name="connsiteX9544" fmla="*/ 3822014 w 9164601"/>
                <a:gd name="connsiteY9544" fmla="*/ 896473 h 2318589"/>
                <a:gd name="connsiteX9545" fmla="*/ 3820793 w 9164601"/>
                <a:gd name="connsiteY9545" fmla="*/ 895253 h 2318589"/>
                <a:gd name="connsiteX9546" fmla="*/ 3820793 w 9164601"/>
                <a:gd name="connsiteY9546" fmla="*/ 894032 h 2318589"/>
                <a:gd name="connsiteX9547" fmla="*/ 3818352 w 9164601"/>
                <a:gd name="connsiteY9547" fmla="*/ 891590 h 2318589"/>
                <a:gd name="connsiteX9548" fmla="*/ 3815910 w 9164601"/>
                <a:gd name="connsiteY9548" fmla="*/ 889149 h 2318589"/>
                <a:gd name="connsiteX9549" fmla="*/ 3814690 w 9164601"/>
                <a:gd name="connsiteY9549" fmla="*/ 890370 h 2318589"/>
                <a:gd name="connsiteX9550" fmla="*/ 3814690 w 9164601"/>
                <a:gd name="connsiteY9550" fmla="*/ 892811 h 2318589"/>
                <a:gd name="connsiteX9551" fmla="*/ 3815910 w 9164601"/>
                <a:gd name="connsiteY9551" fmla="*/ 895253 h 2318589"/>
                <a:gd name="connsiteX9552" fmla="*/ 3818352 w 9164601"/>
                <a:gd name="connsiteY9552" fmla="*/ 900135 h 2318589"/>
                <a:gd name="connsiteX9553" fmla="*/ 3820793 w 9164601"/>
                <a:gd name="connsiteY9553" fmla="*/ 905018 h 2318589"/>
                <a:gd name="connsiteX9554" fmla="*/ 3822014 w 9164601"/>
                <a:gd name="connsiteY9554" fmla="*/ 908680 h 2318589"/>
                <a:gd name="connsiteX9555" fmla="*/ 3822014 w 9164601"/>
                <a:gd name="connsiteY9555" fmla="*/ 916004 h 2318589"/>
                <a:gd name="connsiteX9556" fmla="*/ 3825676 w 9164601"/>
                <a:gd name="connsiteY9556" fmla="*/ 920887 h 2318589"/>
                <a:gd name="connsiteX9557" fmla="*/ 3828117 w 9164601"/>
                <a:gd name="connsiteY9557" fmla="*/ 926991 h 2318589"/>
                <a:gd name="connsiteX9558" fmla="*/ 3830559 w 9164601"/>
                <a:gd name="connsiteY9558" fmla="*/ 930653 h 2318589"/>
                <a:gd name="connsiteX9559" fmla="*/ 3834221 w 9164601"/>
                <a:gd name="connsiteY9559" fmla="*/ 939198 h 2318589"/>
                <a:gd name="connsiteX9560" fmla="*/ 3834221 w 9164601"/>
                <a:gd name="connsiteY9560" fmla="*/ 939198 h 2318589"/>
                <a:gd name="connsiteX9561" fmla="*/ 3833000 w 9164601"/>
                <a:gd name="connsiteY9561" fmla="*/ 939198 h 2318589"/>
                <a:gd name="connsiteX9562" fmla="*/ 3830559 w 9164601"/>
                <a:gd name="connsiteY9562" fmla="*/ 937977 h 2318589"/>
                <a:gd name="connsiteX9563" fmla="*/ 3828117 w 9164601"/>
                <a:gd name="connsiteY9563" fmla="*/ 934315 h 2318589"/>
                <a:gd name="connsiteX9564" fmla="*/ 3825676 w 9164601"/>
                <a:gd name="connsiteY9564" fmla="*/ 930653 h 2318589"/>
                <a:gd name="connsiteX9565" fmla="*/ 3825676 w 9164601"/>
                <a:gd name="connsiteY9565" fmla="*/ 929432 h 2318589"/>
                <a:gd name="connsiteX9566" fmla="*/ 3825676 w 9164601"/>
                <a:gd name="connsiteY9566" fmla="*/ 926991 h 2318589"/>
                <a:gd name="connsiteX9567" fmla="*/ 3823235 w 9164601"/>
                <a:gd name="connsiteY9567" fmla="*/ 925770 h 2318589"/>
                <a:gd name="connsiteX9568" fmla="*/ 3820793 w 9164601"/>
                <a:gd name="connsiteY9568" fmla="*/ 924549 h 2318589"/>
                <a:gd name="connsiteX9569" fmla="*/ 3819573 w 9164601"/>
                <a:gd name="connsiteY9569" fmla="*/ 922108 h 2318589"/>
                <a:gd name="connsiteX9570" fmla="*/ 3818352 w 9164601"/>
                <a:gd name="connsiteY9570" fmla="*/ 922108 h 2318589"/>
                <a:gd name="connsiteX9571" fmla="*/ 3817131 w 9164601"/>
                <a:gd name="connsiteY9571" fmla="*/ 918446 h 2318589"/>
                <a:gd name="connsiteX9572" fmla="*/ 3815910 w 9164601"/>
                <a:gd name="connsiteY9572" fmla="*/ 917225 h 2318589"/>
                <a:gd name="connsiteX9573" fmla="*/ 3814690 w 9164601"/>
                <a:gd name="connsiteY9573" fmla="*/ 914784 h 2318589"/>
                <a:gd name="connsiteX9574" fmla="*/ 3813469 w 9164601"/>
                <a:gd name="connsiteY9574" fmla="*/ 912342 h 2318589"/>
                <a:gd name="connsiteX9575" fmla="*/ 3812248 w 9164601"/>
                <a:gd name="connsiteY9575" fmla="*/ 911122 h 2318589"/>
                <a:gd name="connsiteX9576" fmla="*/ 3811028 w 9164601"/>
                <a:gd name="connsiteY9576" fmla="*/ 909901 h 2318589"/>
                <a:gd name="connsiteX9577" fmla="*/ 3811028 w 9164601"/>
                <a:gd name="connsiteY9577" fmla="*/ 908680 h 2318589"/>
                <a:gd name="connsiteX9578" fmla="*/ 3808586 w 9164601"/>
                <a:gd name="connsiteY9578" fmla="*/ 906239 h 2318589"/>
                <a:gd name="connsiteX9579" fmla="*/ 3806145 w 9164601"/>
                <a:gd name="connsiteY9579" fmla="*/ 903797 h 2318589"/>
                <a:gd name="connsiteX9580" fmla="*/ 3806145 w 9164601"/>
                <a:gd name="connsiteY9580" fmla="*/ 905018 h 2318589"/>
                <a:gd name="connsiteX9581" fmla="*/ 3806145 w 9164601"/>
                <a:gd name="connsiteY9581" fmla="*/ 907460 h 2318589"/>
                <a:gd name="connsiteX9582" fmla="*/ 3807366 w 9164601"/>
                <a:gd name="connsiteY9582" fmla="*/ 909901 h 2318589"/>
                <a:gd name="connsiteX9583" fmla="*/ 3809807 w 9164601"/>
                <a:gd name="connsiteY9583" fmla="*/ 914784 h 2318589"/>
                <a:gd name="connsiteX9584" fmla="*/ 3812248 w 9164601"/>
                <a:gd name="connsiteY9584" fmla="*/ 920887 h 2318589"/>
                <a:gd name="connsiteX9585" fmla="*/ 3813469 w 9164601"/>
                <a:gd name="connsiteY9585" fmla="*/ 925770 h 2318589"/>
                <a:gd name="connsiteX9586" fmla="*/ 3814690 w 9164601"/>
                <a:gd name="connsiteY9586" fmla="*/ 933094 h 2318589"/>
                <a:gd name="connsiteX9587" fmla="*/ 3819573 w 9164601"/>
                <a:gd name="connsiteY9587" fmla="*/ 937977 h 2318589"/>
                <a:gd name="connsiteX9588" fmla="*/ 3823235 w 9164601"/>
                <a:gd name="connsiteY9588" fmla="*/ 944081 h 2318589"/>
                <a:gd name="connsiteX9589" fmla="*/ 3826897 w 9164601"/>
                <a:gd name="connsiteY9589" fmla="*/ 947743 h 2318589"/>
                <a:gd name="connsiteX9590" fmla="*/ 3828117 w 9164601"/>
                <a:gd name="connsiteY9590" fmla="*/ 950184 h 2318589"/>
                <a:gd name="connsiteX9591" fmla="*/ 3826897 w 9164601"/>
                <a:gd name="connsiteY9591" fmla="*/ 951405 h 2318589"/>
                <a:gd name="connsiteX9592" fmla="*/ 3824455 w 9164601"/>
                <a:gd name="connsiteY9592" fmla="*/ 951405 h 2318589"/>
                <a:gd name="connsiteX9593" fmla="*/ 3822014 w 9164601"/>
                <a:gd name="connsiteY9593" fmla="*/ 951405 h 2318589"/>
                <a:gd name="connsiteX9594" fmla="*/ 3819573 w 9164601"/>
                <a:gd name="connsiteY9594" fmla="*/ 947743 h 2318589"/>
                <a:gd name="connsiteX9595" fmla="*/ 3814690 w 9164601"/>
                <a:gd name="connsiteY9595" fmla="*/ 945301 h 2318589"/>
                <a:gd name="connsiteX9596" fmla="*/ 3813469 w 9164601"/>
                <a:gd name="connsiteY9596" fmla="*/ 942860 h 2318589"/>
                <a:gd name="connsiteX9597" fmla="*/ 3812248 w 9164601"/>
                <a:gd name="connsiteY9597" fmla="*/ 940418 h 2318589"/>
                <a:gd name="connsiteX9598" fmla="*/ 3809807 w 9164601"/>
                <a:gd name="connsiteY9598" fmla="*/ 940418 h 2318589"/>
                <a:gd name="connsiteX9599" fmla="*/ 3807366 w 9164601"/>
                <a:gd name="connsiteY9599" fmla="*/ 940418 h 2318589"/>
                <a:gd name="connsiteX9600" fmla="*/ 3804924 w 9164601"/>
                <a:gd name="connsiteY9600" fmla="*/ 937977 h 2318589"/>
                <a:gd name="connsiteX9601" fmla="*/ 3803703 w 9164601"/>
                <a:gd name="connsiteY9601" fmla="*/ 939198 h 2318589"/>
                <a:gd name="connsiteX9602" fmla="*/ 3802483 w 9164601"/>
                <a:gd name="connsiteY9602" fmla="*/ 935536 h 2318589"/>
                <a:gd name="connsiteX9603" fmla="*/ 3801262 w 9164601"/>
                <a:gd name="connsiteY9603" fmla="*/ 935536 h 2318589"/>
                <a:gd name="connsiteX9604" fmla="*/ 3800041 w 9164601"/>
                <a:gd name="connsiteY9604" fmla="*/ 933094 h 2318589"/>
                <a:gd name="connsiteX9605" fmla="*/ 3798821 w 9164601"/>
                <a:gd name="connsiteY9605" fmla="*/ 930653 h 2318589"/>
                <a:gd name="connsiteX9606" fmla="*/ 3797600 w 9164601"/>
                <a:gd name="connsiteY9606" fmla="*/ 929432 h 2318589"/>
                <a:gd name="connsiteX9607" fmla="*/ 3796379 w 9164601"/>
                <a:gd name="connsiteY9607" fmla="*/ 926991 h 2318589"/>
                <a:gd name="connsiteX9608" fmla="*/ 3795159 w 9164601"/>
                <a:gd name="connsiteY9608" fmla="*/ 924549 h 2318589"/>
                <a:gd name="connsiteX9609" fmla="*/ 3791496 w 9164601"/>
                <a:gd name="connsiteY9609" fmla="*/ 922108 h 2318589"/>
                <a:gd name="connsiteX9610" fmla="*/ 3787834 w 9164601"/>
                <a:gd name="connsiteY9610" fmla="*/ 918446 h 2318589"/>
                <a:gd name="connsiteX9611" fmla="*/ 3787834 w 9164601"/>
                <a:gd name="connsiteY9611" fmla="*/ 920887 h 2318589"/>
                <a:gd name="connsiteX9612" fmla="*/ 3789055 w 9164601"/>
                <a:gd name="connsiteY9612" fmla="*/ 923329 h 2318589"/>
                <a:gd name="connsiteX9613" fmla="*/ 3791496 w 9164601"/>
                <a:gd name="connsiteY9613" fmla="*/ 925770 h 2318589"/>
                <a:gd name="connsiteX9614" fmla="*/ 3795159 w 9164601"/>
                <a:gd name="connsiteY9614" fmla="*/ 931874 h 2318589"/>
                <a:gd name="connsiteX9615" fmla="*/ 3800041 w 9164601"/>
                <a:gd name="connsiteY9615" fmla="*/ 937977 h 2318589"/>
                <a:gd name="connsiteX9616" fmla="*/ 3802483 w 9164601"/>
                <a:gd name="connsiteY9616" fmla="*/ 942860 h 2318589"/>
                <a:gd name="connsiteX9617" fmla="*/ 3806145 w 9164601"/>
                <a:gd name="connsiteY9617" fmla="*/ 951405 h 2318589"/>
                <a:gd name="connsiteX9618" fmla="*/ 3812248 w 9164601"/>
                <a:gd name="connsiteY9618" fmla="*/ 955067 h 2318589"/>
                <a:gd name="connsiteX9619" fmla="*/ 3819573 w 9164601"/>
                <a:gd name="connsiteY9619" fmla="*/ 959950 h 2318589"/>
                <a:gd name="connsiteX9620" fmla="*/ 3824455 w 9164601"/>
                <a:gd name="connsiteY9620" fmla="*/ 963612 h 2318589"/>
                <a:gd name="connsiteX9621" fmla="*/ 3828117 w 9164601"/>
                <a:gd name="connsiteY9621" fmla="*/ 967274 h 2318589"/>
                <a:gd name="connsiteX9622" fmla="*/ 3828117 w 9164601"/>
                <a:gd name="connsiteY9622" fmla="*/ 967274 h 2318589"/>
                <a:gd name="connsiteX9623" fmla="*/ 3824455 w 9164601"/>
                <a:gd name="connsiteY9623" fmla="*/ 967274 h 2318589"/>
                <a:gd name="connsiteX9624" fmla="*/ 3819573 w 9164601"/>
                <a:gd name="connsiteY9624" fmla="*/ 964832 h 2318589"/>
                <a:gd name="connsiteX9625" fmla="*/ 3814690 w 9164601"/>
                <a:gd name="connsiteY9625" fmla="*/ 962391 h 2318589"/>
                <a:gd name="connsiteX9626" fmla="*/ 3813469 w 9164601"/>
                <a:gd name="connsiteY9626" fmla="*/ 961170 h 2318589"/>
                <a:gd name="connsiteX9627" fmla="*/ 3812248 w 9164601"/>
                <a:gd name="connsiteY9627" fmla="*/ 958729 h 2318589"/>
                <a:gd name="connsiteX9628" fmla="*/ 3809807 w 9164601"/>
                <a:gd name="connsiteY9628" fmla="*/ 958729 h 2318589"/>
                <a:gd name="connsiteX9629" fmla="*/ 3807366 w 9164601"/>
                <a:gd name="connsiteY9629" fmla="*/ 958729 h 2318589"/>
                <a:gd name="connsiteX9630" fmla="*/ 3803703 w 9164601"/>
                <a:gd name="connsiteY9630" fmla="*/ 956288 h 2318589"/>
                <a:gd name="connsiteX9631" fmla="*/ 3802483 w 9164601"/>
                <a:gd name="connsiteY9631" fmla="*/ 957508 h 2318589"/>
                <a:gd name="connsiteX9632" fmla="*/ 3800041 w 9164601"/>
                <a:gd name="connsiteY9632" fmla="*/ 953846 h 2318589"/>
                <a:gd name="connsiteX9633" fmla="*/ 3797600 w 9164601"/>
                <a:gd name="connsiteY9633" fmla="*/ 953846 h 2318589"/>
                <a:gd name="connsiteX9634" fmla="*/ 3795159 w 9164601"/>
                <a:gd name="connsiteY9634" fmla="*/ 952625 h 2318589"/>
                <a:gd name="connsiteX9635" fmla="*/ 3792717 w 9164601"/>
                <a:gd name="connsiteY9635" fmla="*/ 951405 h 2318589"/>
                <a:gd name="connsiteX9636" fmla="*/ 3790276 w 9164601"/>
                <a:gd name="connsiteY9636" fmla="*/ 951405 h 2318589"/>
                <a:gd name="connsiteX9637" fmla="*/ 3787834 w 9164601"/>
                <a:gd name="connsiteY9637" fmla="*/ 950184 h 2318589"/>
                <a:gd name="connsiteX9638" fmla="*/ 3786614 w 9164601"/>
                <a:gd name="connsiteY9638" fmla="*/ 948963 h 2318589"/>
                <a:gd name="connsiteX9639" fmla="*/ 3781731 w 9164601"/>
                <a:gd name="connsiteY9639" fmla="*/ 947743 h 2318589"/>
                <a:gd name="connsiteX9640" fmla="*/ 3776848 w 9164601"/>
                <a:gd name="connsiteY9640" fmla="*/ 946522 h 2318589"/>
                <a:gd name="connsiteX9641" fmla="*/ 3776848 w 9164601"/>
                <a:gd name="connsiteY9641" fmla="*/ 948963 h 2318589"/>
                <a:gd name="connsiteX9642" fmla="*/ 3778069 w 9164601"/>
                <a:gd name="connsiteY9642" fmla="*/ 951405 h 2318589"/>
                <a:gd name="connsiteX9643" fmla="*/ 3780510 w 9164601"/>
                <a:gd name="connsiteY9643" fmla="*/ 952625 h 2318589"/>
                <a:gd name="connsiteX9644" fmla="*/ 3786614 w 9164601"/>
                <a:gd name="connsiteY9644" fmla="*/ 956288 h 2318589"/>
                <a:gd name="connsiteX9645" fmla="*/ 3792717 w 9164601"/>
                <a:gd name="connsiteY9645" fmla="*/ 961170 h 2318589"/>
                <a:gd name="connsiteX9646" fmla="*/ 3796379 w 9164601"/>
                <a:gd name="connsiteY9646" fmla="*/ 966053 h 2318589"/>
                <a:gd name="connsiteX9647" fmla="*/ 3801262 w 9164601"/>
                <a:gd name="connsiteY9647" fmla="*/ 974598 h 2318589"/>
                <a:gd name="connsiteX9648" fmla="*/ 3808586 w 9164601"/>
                <a:gd name="connsiteY9648" fmla="*/ 975819 h 2318589"/>
                <a:gd name="connsiteX9649" fmla="*/ 3815910 w 9164601"/>
                <a:gd name="connsiteY9649" fmla="*/ 979481 h 2318589"/>
                <a:gd name="connsiteX9650" fmla="*/ 3820793 w 9164601"/>
                <a:gd name="connsiteY9650" fmla="*/ 981922 h 2318589"/>
                <a:gd name="connsiteX9651" fmla="*/ 3825676 w 9164601"/>
                <a:gd name="connsiteY9651" fmla="*/ 986805 h 2318589"/>
                <a:gd name="connsiteX9652" fmla="*/ 3824455 w 9164601"/>
                <a:gd name="connsiteY9652" fmla="*/ 989246 h 2318589"/>
                <a:gd name="connsiteX9653" fmla="*/ 3822014 w 9164601"/>
                <a:gd name="connsiteY9653" fmla="*/ 990467 h 2318589"/>
                <a:gd name="connsiteX9654" fmla="*/ 3817131 w 9164601"/>
                <a:gd name="connsiteY9654" fmla="*/ 989246 h 2318589"/>
                <a:gd name="connsiteX9655" fmla="*/ 3812248 w 9164601"/>
                <a:gd name="connsiteY9655" fmla="*/ 988026 h 2318589"/>
                <a:gd name="connsiteX9656" fmla="*/ 3811028 w 9164601"/>
                <a:gd name="connsiteY9656" fmla="*/ 986805 h 2318589"/>
                <a:gd name="connsiteX9657" fmla="*/ 3809807 w 9164601"/>
                <a:gd name="connsiteY9657" fmla="*/ 985584 h 2318589"/>
                <a:gd name="connsiteX9658" fmla="*/ 3807366 w 9164601"/>
                <a:gd name="connsiteY9658" fmla="*/ 985584 h 2318589"/>
                <a:gd name="connsiteX9659" fmla="*/ 3804924 w 9164601"/>
                <a:gd name="connsiteY9659" fmla="*/ 985584 h 2318589"/>
                <a:gd name="connsiteX9660" fmla="*/ 3801262 w 9164601"/>
                <a:gd name="connsiteY9660" fmla="*/ 983143 h 2318589"/>
                <a:gd name="connsiteX9661" fmla="*/ 3800041 w 9164601"/>
                <a:gd name="connsiteY9661" fmla="*/ 984364 h 2318589"/>
                <a:gd name="connsiteX9662" fmla="*/ 3797600 w 9164601"/>
                <a:gd name="connsiteY9662" fmla="*/ 980702 h 2318589"/>
                <a:gd name="connsiteX9663" fmla="*/ 3795159 w 9164601"/>
                <a:gd name="connsiteY9663" fmla="*/ 980702 h 2318589"/>
                <a:gd name="connsiteX9664" fmla="*/ 3792717 w 9164601"/>
                <a:gd name="connsiteY9664" fmla="*/ 979481 h 2318589"/>
                <a:gd name="connsiteX9665" fmla="*/ 3790276 w 9164601"/>
                <a:gd name="connsiteY9665" fmla="*/ 978260 h 2318589"/>
                <a:gd name="connsiteX9666" fmla="*/ 3787834 w 9164601"/>
                <a:gd name="connsiteY9666" fmla="*/ 978260 h 2318589"/>
                <a:gd name="connsiteX9667" fmla="*/ 3785393 w 9164601"/>
                <a:gd name="connsiteY9667" fmla="*/ 977039 h 2318589"/>
                <a:gd name="connsiteX9668" fmla="*/ 3784172 w 9164601"/>
                <a:gd name="connsiteY9668" fmla="*/ 975819 h 2318589"/>
                <a:gd name="connsiteX9669" fmla="*/ 3781731 w 9164601"/>
                <a:gd name="connsiteY9669" fmla="*/ 975819 h 2318589"/>
                <a:gd name="connsiteX9670" fmla="*/ 3781731 w 9164601"/>
                <a:gd name="connsiteY9670" fmla="*/ 975819 h 2318589"/>
                <a:gd name="connsiteX9671" fmla="*/ 3778069 w 9164601"/>
                <a:gd name="connsiteY9671" fmla="*/ 970936 h 2318589"/>
                <a:gd name="connsiteX9672" fmla="*/ 3775627 w 9164601"/>
                <a:gd name="connsiteY9672" fmla="*/ 969715 h 2318589"/>
                <a:gd name="connsiteX9673" fmla="*/ 3775627 w 9164601"/>
                <a:gd name="connsiteY9673" fmla="*/ 964832 h 2318589"/>
                <a:gd name="connsiteX9674" fmla="*/ 3773186 w 9164601"/>
                <a:gd name="connsiteY9674" fmla="*/ 967274 h 2318589"/>
                <a:gd name="connsiteX9675" fmla="*/ 3773186 w 9164601"/>
                <a:gd name="connsiteY9675" fmla="*/ 972157 h 2318589"/>
                <a:gd name="connsiteX9676" fmla="*/ 3774407 w 9164601"/>
                <a:gd name="connsiteY9676" fmla="*/ 977039 h 2318589"/>
                <a:gd name="connsiteX9677" fmla="*/ 3776848 w 9164601"/>
                <a:gd name="connsiteY9677" fmla="*/ 979481 h 2318589"/>
                <a:gd name="connsiteX9678" fmla="*/ 3775627 w 9164601"/>
                <a:gd name="connsiteY9678" fmla="*/ 979481 h 2318589"/>
                <a:gd name="connsiteX9679" fmla="*/ 3776848 w 9164601"/>
                <a:gd name="connsiteY9679" fmla="*/ 981922 h 2318589"/>
                <a:gd name="connsiteX9680" fmla="*/ 3779289 w 9164601"/>
                <a:gd name="connsiteY9680" fmla="*/ 983143 h 2318589"/>
                <a:gd name="connsiteX9681" fmla="*/ 3779289 w 9164601"/>
                <a:gd name="connsiteY9681" fmla="*/ 983143 h 2318589"/>
                <a:gd name="connsiteX9682" fmla="*/ 3780510 w 9164601"/>
                <a:gd name="connsiteY9682" fmla="*/ 986805 h 2318589"/>
                <a:gd name="connsiteX9683" fmla="*/ 3784172 w 9164601"/>
                <a:gd name="connsiteY9683" fmla="*/ 990467 h 2318589"/>
                <a:gd name="connsiteX9684" fmla="*/ 3787834 w 9164601"/>
                <a:gd name="connsiteY9684" fmla="*/ 994129 h 2318589"/>
                <a:gd name="connsiteX9685" fmla="*/ 3791496 w 9164601"/>
                <a:gd name="connsiteY9685" fmla="*/ 999012 h 2318589"/>
                <a:gd name="connsiteX9686" fmla="*/ 3797600 w 9164601"/>
                <a:gd name="connsiteY9686" fmla="*/ 1008778 h 2318589"/>
                <a:gd name="connsiteX9687" fmla="*/ 3806145 w 9164601"/>
                <a:gd name="connsiteY9687" fmla="*/ 1011219 h 2318589"/>
                <a:gd name="connsiteX9688" fmla="*/ 3814690 w 9164601"/>
                <a:gd name="connsiteY9688" fmla="*/ 1016102 h 2318589"/>
                <a:gd name="connsiteX9689" fmla="*/ 3820793 w 9164601"/>
                <a:gd name="connsiteY9689" fmla="*/ 1019764 h 2318589"/>
                <a:gd name="connsiteX9690" fmla="*/ 3828117 w 9164601"/>
                <a:gd name="connsiteY9690" fmla="*/ 1025867 h 2318589"/>
                <a:gd name="connsiteX9691" fmla="*/ 3826897 w 9164601"/>
                <a:gd name="connsiteY9691" fmla="*/ 1027088 h 2318589"/>
                <a:gd name="connsiteX9692" fmla="*/ 3823235 w 9164601"/>
                <a:gd name="connsiteY9692" fmla="*/ 1027088 h 2318589"/>
                <a:gd name="connsiteX9693" fmla="*/ 3818352 w 9164601"/>
                <a:gd name="connsiteY9693" fmla="*/ 1024647 h 2318589"/>
                <a:gd name="connsiteX9694" fmla="*/ 3812248 w 9164601"/>
                <a:gd name="connsiteY9694" fmla="*/ 1023426 h 2318589"/>
                <a:gd name="connsiteX9695" fmla="*/ 3811028 w 9164601"/>
                <a:gd name="connsiteY9695" fmla="*/ 1022205 h 2318589"/>
                <a:gd name="connsiteX9696" fmla="*/ 3809807 w 9164601"/>
                <a:gd name="connsiteY9696" fmla="*/ 1020985 h 2318589"/>
                <a:gd name="connsiteX9697" fmla="*/ 3807366 w 9164601"/>
                <a:gd name="connsiteY9697" fmla="*/ 1020985 h 2318589"/>
                <a:gd name="connsiteX9698" fmla="*/ 3804924 w 9164601"/>
                <a:gd name="connsiteY9698" fmla="*/ 1020985 h 2318589"/>
                <a:gd name="connsiteX9699" fmla="*/ 3801262 w 9164601"/>
                <a:gd name="connsiteY9699" fmla="*/ 1019764 h 2318589"/>
                <a:gd name="connsiteX9700" fmla="*/ 3800041 w 9164601"/>
                <a:gd name="connsiteY9700" fmla="*/ 1020985 h 2318589"/>
                <a:gd name="connsiteX9701" fmla="*/ 3797600 w 9164601"/>
                <a:gd name="connsiteY9701" fmla="*/ 1018543 h 2318589"/>
                <a:gd name="connsiteX9702" fmla="*/ 3796379 w 9164601"/>
                <a:gd name="connsiteY9702" fmla="*/ 1019764 h 2318589"/>
                <a:gd name="connsiteX9703" fmla="*/ 3793938 w 9164601"/>
                <a:gd name="connsiteY9703" fmla="*/ 1018543 h 2318589"/>
                <a:gd name="connsiteX9704" fmla="*/ 3791496 w 9164601"/>
                <a:gd name="connsiteY9704" fmla="*/ 1017323 h 2318589"/>
                <a:gd name="connsiteX9705" fmla="*/ 3789055 w 9164601"/>
                <a:gd name="connsiteY9705" fmla="*/ 1017323 h 2318589"/>
                <a:gd name="connsiteX9706" fmla="*/ 3787834 w 9164601"/>
                <a:gd name="connsiteY9706" fmla="*/ 1016102 h 2318589"/>
                <a:gd name="connsiteX9707" fmla="*/ 3786614 w 9164601"/>
                <a:gd name="connsiteY9707" fmla="*/ 1014881 h 2318589"/>
                <a:gd name="connsiteX9708" fmla="*/ 3782952 w 9164601"/>
                <a:gd name="connsiteY9708" fmla="*/ 1012440 h 2318589"/>
                <a:gd name="connsiteX9709" fmla="*/ 3779289 w 9164601"/>
                <a:gd name="connsiteY9709" fmla="*/ 1008778 h 2318589"/>
                <a:gd name="connsiteX9710" fmla="*/ 3778069 w 9164601"/>
                <a:gd name="connsiteY9710" fmla="*/ 1011219 h 2318589"/>
                <a:gd name="connsiteX9711" fmla="*/ 3779289 w 9164601"/>
                <a:gd name="connsiteY9711" fmla="*/ 1014881 h 2318589"/>
                <a:gd name="connsiteX9712" fmla="*/ 3781731 w 9164601"/>
                <a:gd name="connsiteY9712" fmla="*/ 1017323 h 2318589"/>
                <a:gd name="connsiteX9713" fmla="*/ 3784172 w 9164601"/>
                <a:gd name="connsiteY9713" fmla="*/ 1018543 h 2318589"/>
                <a:gd name="connsiteX9714" fmla="*/ 3787834 w 9164601"/>
                <a:gd name="connsiteY9714" fmla="*/ 1022205 h 2318589"/>
                <a:gd name="connsiteX9715" fmla="*/ 3791496 w 9164601"/>
                <a:gd name="connsiteY9715" fmla="*/ 1024647 h 2318589"/>
                <a:gd name="connsiteX9716" fmla="*/ 3795159 w 9164601"/>
                <a:gd name="connsiteY9716" fmla="*/ 1027088 h 2318589"/>
                <a:gd name="connsiteX9717" fmla="*/ 3798821 w 9164601"/>
                <a:gd name="connsiteY9717" fmla="*/ 1030750 h 2318589"/>
                <a:gd name="connsiteX9718" fmla="*/ 3800041 w 9164601"/>
                <a:gd name="connsiteY9718" fmla="*/ 1033192 h 2318589"/>
                <a:gd name="connsiteX9719" fmla="*/ 3798821 w 9164601"/>
                <a:gd name="connsiteY9719" fmla="*/ 1034412 h 2318589"/>
                <a:gd name="connsiteX9720" fmla="*/ 3796379 w 9164601"/>
                <a:gd name="connsiteY9720" fmla="*/ 1030750 h 2318589"/>
                <a:gd name="connsiteX9721" fmla="*/ 3793938 w 9164601"/>
                <a:gd name="connsiteY9721" fmla="*/ 1030750 h 2318589"/>
                <a:gd name="connsiteX9722" fmla="*/ 3791496 w 9164601"/>
                <a:gd name="connsiteY9722" fmla="*/ 1029530 h 2318589"/>
                <a:gd name="connsiteX9723" fmla="*/ 3789055 w 9164601"/>
                <a:gd name="connsiteY9723" fmla="*/ 1028309 h 2318589"/>
                <a:gd name="connsiteX9724" fmla="*/ 3786614 w 9164601"/>
                <a:gd name="connsiteY9724" fmla="*/ 1028309 h 2318589"/>
                <a:gd name="connsiteX9725" fmla="*/ 3784172 w 9164601"/>
                <a:gd name="connsiteY9725" fmla="*/ 1027088 h 2318589"/>
                <a:gd name="connsiteX9726" fmla="*/ 3782952 w 9164601"/>
                <a:gd name="connsiteY9726" fmla="*/ 1025867 h 2318589"/>
                <a:gd name="connsiteX9727" fmla="*/ 3778069 w 9164601"/>
                <a:gd name="connsiteY9727" fmla="*/ 1024647 h 2318589"/>
                <a:gd name="connsiteX9728" fmla="*/ 3773186 w 9164601"/>
                <a:gd name="connsiteY9728" fmla="*/ 1023426 h 2318589"/>
                <a:gd name="connsiteX9729" fmla="*/ 3773186 w 9164601"/>
                <a:gd name="connsiteY9729" fmla="*/ 1025867 h 2318589"/>
                <a:gd name="connsiteX9730" fmla="*/ 3774407 w 9164601"/>
                <a:gd name="connsiteY9730" fmla="*/ 1028309 h 2318589"/>
                <a:gd name="connsiteX9731" fmla="*/ 3776848 w 9164601"/>
                <a:gd name="connsiteY9731" fmla="*/ 1029530 h 2318589"/>
                <a:gd name="connsiteX9732" fmla="*/ 3782952 w 9164601"/>
                <a:gd name="connsiteY9732" fmla="*/ 1033192 h 2318589"/>
                <a:gd name="connsiteX9733" fmla="*/ 3790276 w 9164601"/>
                <a:gd name="connsiteY9733" fmla="*/ 1038074 h 2318589"/>
                <a:gd name="connsiteX9734" fmla="*/ 3793938 w 9164601"/>
                <a:gd name="connsiteY9734" fmla="*/ 1042957 h 2318589"/>
                <a:gd name="connsiteX9735" fmla="*/ 3798821 w 9164601"/>
                <a:gd name="connsiteY9735" fmla="*/ 1051502 h 2318589"/>
                <a:gd name="connsiteX9736" fmla="*/ 3800041 w 9164601"/>
                <a:gd name="connsiteY9736" fmla="*/ 1051502 h 2318589"/>
                <a:gd name="connsiteX9737" fmla="*/ 3800041 w 9164601"/>
                <a:gd name="connsiteY9737" fmla="*/ 1051502 h 2318589"/>
                <a:gd name="connsiteX9738" fmla="*/ 3796379 w 9164601"/>
                <a:gd name="connsiteY9738" fmla="*/ 1051502 h 2318589"/>
                <a:gd name="connsiteX9739" fmla="*/ 3792717 w 9164601"/>
                <a:gd name="connsiteY9739" fmla="*/ 1049061 h 2318589"/>
                <a:gd name="connsiteX9740" fmla="*/ 3791496 w 9164601"/>
                <a:gd name="connsiteY9740" fmla="*/ 1050281 h 2318589"/>
                <a:gd name="connsiteX9741" fmla="*/ 3789055 w 9164601"/>
                <a:gd name="connsiteY9741" fmla="*/ 1046619 h 2318589"/>
                <a:gd name="connsiteX9742" fmla="*/ 3786614 w 9164601"/>
                <a:gd name="connsiteY9742" fmla="*/ 1046619 h 2318589"/>
                <a:gd name="connsiteX9743" fmla="*/ 3784172 w 9164601"/>
                <a:gd name="connsiteY9743" fmla="*/ 1045399 h 2318589"/>
                <a:gd name="connsiteX9744" fmla="*/ 3781731 w 9164601"/>
                <a:gd name="connsiteY9744" fmla="*/ 1044178 h 2318589"/>
                <a:gd name="connsiteX9745" fmla="*/ 3779289 w 9164601"/>
                <a:gd name="connsiteY9745" fmla="*/ 1044178 h 2318589"/>
                <a:gd name="connsiteX9746" fmla="*/ 3776848 w 9164601"/>
                <a:gd name="connsiteY9746" fmla="*/ 1042957 h 2318589"/>
                <a:gd name="connsiteX9747" fmla="*/ 3775627 w 9164601"/>
                <a:gd name="connsiteY9747" fmla="*/ 1040516 h 2318589"/>
                <a:gd name="connsiteX9748" fmla="*/ 3770745 w 9164601"/>
                <a:gd name="connsiteY9748" fmla="*/ 1038074 h 2318589"/>
                <a:gd name="connsiteX9749" fmla="*/ 3765862 w 9164601"/>
                <a:gd name="connsiteY9749" fmla="*/ 1034412 h 2318589"/>
                <a:gd name="connsiteX9750" fmla="*/ 3765862 w 9164601"/>
                <a:gd name="connsiteY9750" fmla="*/ 1036854 h 2318589"/>
                <a:gd name="connsiteX9751" fmla="*/ 3767082 w 9164601"/>
                <a:gd name="connsiteY9751" fmla="*/ 1040516 h 2318589"/>
                <a:gd name="connsiteX9752" fmla="*/ 3769524 w 9164601"/>
                <a:gd name="connsiteY9752" fmla="*/ 1042957 h 2318589"/>
                <a:gd name="connsiteX9753" fmla="*/ 3775627 w 9164601"/>
                <a:gd name="connsiteY9753" fmla="*/ 1049061 h 2318589"/>
                <a:gd name="connsiteX9754" fmla="*/ 3779289 w 9164601"/>
                <a:gd name="connsiteY9754" fmla="*/ 1051502 h 2318589"/>
                <a:gd name="connsiteX9755" fmla="*/ 3782952 w 9164601"/>
                <a:gd name="connsiteY9755" fmla="*/ 1053944 h 2318589"/>
                <a:gd name="connsiteX9756" fmla="*/ 3787834 w 9164601"/>
                <a:gd name="connsiteY9756" fmla="*/ 1058826 h 2318589"/>
                <a:gd name="connsiteX9757" fmla="*/ 3789055 w 9164601"/>
                <a:gd name="connsiteY9757" fmla="*/ 1061268 h 2318589"/>
                <a:gd name="connsiteX9758" fmla="*/ 3787834 w 9164601"/>
                <a:gd name="connsiteY9758" fmla="*/ 1062488 h 2318589"/>
                <a:gd name="connsiteX9759" fmla="*/ 3784172 w 9164601"/>
                <a:gd name="connsiteY9759" fmla="*/ 1060047 h 2318589"/>
                <a:gd name="connsiteX9760" fmla="*/ 3781731 w 9164601"/>
                <a:gd name="connsiteY9760" fmla="*/ 1061268 h 2318589"/>
                <a:gd name="connsiteX9761" fmla="*/ 3779289 w 9164601"/>
                <a:gd name="connsiteY9761" fmla="*/ 1060047 h 2318589"/>
                <a:gd name="connsiteX9762" fmla="*/ 3776848 w 9164601"/>
                <a:gd name="connsiteY9762" fmla="*/ 1058826 h 2318589"/>
                <a:gd name="connsiteX9763" fmla="*/ 3774407 w 9164601"/>
                <a:gd name="connsiteY9763" fmla="*/ 1058826 h 2318589"/>
                <a:gd name="connsiteX9764" fmla="*/ 3771965 w 9164601"/>
                <a:gd name="connsiteY9764" fmla="*/ 1057606 h 2318589"/>
                <a:gd name="connsiteX9765" fmla="*/ 3769524 w 9164601"/>
                <a:gd name="connsiteY9765" fmla="*/ 1056385 h 2318589"/>
                <a:gd name="connsiteX9766" fmla="*/ 3764641 w 9164601"/>
                <a:gd name="connsiteY9766" fmla="*/ 1056385 h 2318589"/>
                <a:gd name="connsiteX9767" fmla="*/ 3759758 w 9164601"/>
                <a:gd name="connsiteY9767" fmla="*/ 1057606 h 2318589"/>
                <a:gd name="connsiteX9768" fmla="*/ 3760979 w 9164601"/>
                <a:gd name="connsiteY9768" fmla="*/ 1060047 h 2318589"/>
                <a:gd name="connsiteX9769" fmla="*/ 3763420 w 9164601"/>
                <a:gd name="connsiteY9769" fmla="*/ 1061268 h 2318589"/>
                <a:gd name="connsiteX9770" fmla="*/ 3767082 w 9164601"/>
                <a:gd name="connsiteY9770" fmla="*/ 1061268 h 2318589"/>
                <a:gd name="connsiteX9771" fmla="*/ 3774407 w 9164601"/>
                <a:gd name="connsiteY9771" fmla="*/ 1063709 h 2318589"/>
                <a:gd name="connsiteX9772" fmla="*/ 3781731 w 9164601"/>
                <a:gd name="connsiteY9772" fmla="*/ 1067372 h 2318589"/>
                <a:gd name="connsiteX9773" fmla="*/ 3786614 w 9164601"/>
                <a:gd name="connsiteY9773" fmla="*/ 1071033 h 2318589"/>
                <a:gd name="connsiteX9774" fmla="*/ 3793938 w 9164601"/>
                <a:gd name="connsiteY9774" fmla="*/ 1078358 h 2318589"/>
                <a:gd name="connsiteX9775" fmla="*/ 3802483 w 9164601"/>
                <a:gd name="connsiteY9775" fmla="*/ 1078358 h 2318589"/>
                <a:gd name="connsiteX9776" fmla="*/ 3811028 w 9164601"/>
                <a:gd name="connsiteY9776" fmla="*/ 1082020 h 2318589"/>
                <a:gd name="connsiteX9777" fmla="*/ 3817131 w 9164601"/>
                <a:gd name="connsiteY9777" fmla="*/ 1084461 h 2318589"/>
                <a:gd name="connsiteX9778" fmla="*/ 3828117 w 9164601"/>
                <a:gd name="connsiteY9778" fmla="*/ 1090565 h 2318589"/>
                <a:gd name="connsiteX9779" fmla="*/ 3829338 w 9164601"/>
                <a:gd name="connsiteY9779" fmla="*/ 1090565 h 2318589"/>
                <a:gd name="connsiteX9780" fmla="*/ 3829338 w 9164601"/>
                <a:gd name="connsiteY9780" fmla="*/ 1091786 h 2318589"/>
                <a:gd name="connsiteX9781" fmla="*/ 3825676 w 9164601"/>
                <a:gd name="connsiteY9781" fmla="*/ 1094227 h 2318589"/>
                <a:gd name="connsiteX9782" fmla="*/ 3824455 w 9164601"/>
                <a:gd name="connsiteY9782" fmla="*/ 1093006 h 2318589"/>
                <a:gd name="connsiteX9783" fmla="*/ 3820793 w 9164601"/>
                <a:gd name="connsiteY9783" fmla="*/ 1094227 h 2318589"/>
                <a:gd name="connsiteX9784" fmla="*/ 3817131 w 9164601"/>
                <a:gd name="connsiteY9784" fmla="*/ 1095447 h 2318589"/>
                <a:gd name="connsiteX9785" fmla="*/ 3809807 w 9164601"/>
                <a:gd name="connsiteY9785" fmla="*/ 1094227 h 2318589"/>
                <a:gd name="connsiteX9786" fmla="*/ 3802483 w 9164601"/>
                <a:gd name="connsiteY9786" fmla="*/ 1094227 h 2318589"/>
                <a:gd name="connsiteX9787" fmla="*/ 3800041 w 9164601"/>
                <a:gd name="connsiteY9787" fmla="*/ 1093006 h 2318589"/>
                <a:gd name="connsiteX9788" fmla="*/ 3797600 w 9164601"/>
                <a:gd name="connsiteY9788" fmla="*/ 1091786 h 2318589"/>
                <a:gd name="connsiteX9789" fmla="*/ 3793938 w 9164601"/>
                <a:gd name="connsiteY9789" fmla="*/ 1093006 h 2318589"/>
                <a:gd name="connsiteX9790" fmla="*/ 3790276 w 9164601"/>
                <a:gd name="connsiteY9790" fmla="*/ 1094227 h 2318589"/>
                <a:gd name="connsiteX9791" fmla="*/ 3785393 w 9164601"/>
                <a:gd name="connsiteY9791" fmla="*/ 1093006 h 2318589"/>
                <a:gd name="connsiteX9792" fmla="*/ 3784172 w 9164601"/>
                <a:gd name="connsiteY9792" fmla="*/ 1095447 h 2318589"/>
                <a:gd name="connsiteX9793" fmla="*/ 3780510 w 9164601"/>
                <a:gd name="connsiteY9793" fmla="*/ 1093006 h 2318589"/>
                <a:gd name="connsiteX9794" fmla="*/ 3778069 w 9164601"/>
                <a:gd name="connsiteY9794" fmla="*/ 1094227 h 2318589"/>
                <a:gd name="connsiteX9795" fmla="*/ 3774407 w 9164601"/>
                <a:gd name="connsiteY9795" fmla="*/ 1093006 h 2318589"/>
                <a:gd name="connsiteX9796" fmla="*/ 3770745 w 9164601"/>
                <a:gd name="connsiteY9796" fmla="*/ 1091786 h 2318589"/>
                <a:gd name="connsiteX9797" fmla="*/ 3768303 w 9164601"/>
                <a:gd name="connsiteY9797" fmla="*/ 1091786 h 2318589"/>
                <a:gd name="connsiteX9798" fmla="*/ 3765862 w 9164601"/>
                <a:gd name="connsiteY9798" fmla="*/ 1090565 h 2318589"/>
                <a:gd name="connsiteX9799" fmla="*/ 3763420 w 9164601"/>
                <a:gd name="connsiteY9799" fmla="*/ 1089344 h 2318589"/>
                <a:gd name="connsiteX9800" fmla="*/ 3757317 w 9164601"/>
                <a:gd name="connsiteY9800" fmla="*/ 1089344 h 2318589"/>
                <a:gd name="connsiteX9801" fmla="*/ 3751213 w 9164601"/>
                <a:gd name="connsiteY9801" fmla="*/ 1090565 h 2318589"/>
                <a:gd name="connsiteX9802" fmla="*/ 3752434 w 9164601"/>
                <a:gd name="connsiteY9802" fmla="*/ 1093006 h 2318589"/>
                <a:gd name="connsiteX9803" fmla="*/ 3754875 w 9164601"/>
                <a:gd name="connsiteY9803" fmla="*/ 1095447 h 2318589"/>
                <a:gd name="connsiteX9804" fmla="*/ 3758538 w 9164601"/>
                <a:gd name="connsiteY9804" fmla="*/ 1095447 h 2318589"/>
                <a:gd name="connsiteX9805" fmla="*/ 3767082 w 9164601"/>
                <a:gd name="connsiteY9805" fmla="*/ 1097889 h 2318589"/>
                <a:gd name="connsiteX9806" fmla="*/ 3776848 w 9164601"/>
                <a:gd name="connsiteY9806" fmla="*/ 1100330 h 2318589"/>
                <a:gd name="connsiteX9807" fmla="*/ 3782952 w 9164601"/>
                <a:gd name="connsiteY9807" fmla="*/ 1103993 h 2318589"/>
                <a:gd name="connsiteX9808" fmla="*/ 3784172 w 9164601"/>
                <a:gd name="connsiteY9808" fmla="*/ 1105213 h 2318589"/>
                <a:gd name="connsiteX9809" fmla="*/ 3784172 w 9164601"/>
                <a:gd name="connsiteY9809" fmla="*/ 1105213 h 2318589"/>
                <a:gd name="connsiteX9810" fmla="*/ 3782952 w 9164601"/>
                <a:gd name="connsiteY9810" fmla="*/ 1103993 h 2318589"/>
                <a:gd name="connsiteX9811" fmla="*/ 3779289 w 9164601"/>
                <a:gd name="connsiteY9811" fmla="*/ 1105213 h 2318589"/>
                <a:gd name="connsiteX9812" fmla="*/ 3775627 w 9164601"/>
                <a:gd name="connsiteY9812" fmla="*/ 1107654 h 2318589"/>
                <a:gd name="connsiteX9813" fmla="*/ 3776848 w 9164601"/>
                <a:gd name="connsiteY9813" fmla="*/ 1108875 h 2318589"/>
                <a:gd name="connsiteX9814" fmla="*/ 3779289 w 9164601"/>
                <a:gd name="connsiteY9814" fmla="*/ 1110096 h 2318589"/>
                <a:gd name="connsiteX9815" fmla="*/ 3781731 w 9164601"/>
                <a:gd name="connsiteY9815" fmla="*/ 1110096 h 2318589"/>
                <a:gd name="connsiteX9816" fmla="*/ 3787834 w 9164601"/>
                <a:gd name="connsiteY9816" fmla="*/ 1110096 h 2318589"/>
                <a:gd name="connsiteX9817" fmla="*/ 3792717 w 9164601"/>
                <a:gd name="connsiteY9817" fmla="*/ 1111316 h 2318589"/>
                <a:gd name="connsiteX9818" fmla="*/ 3795159 w 9164601"/>
                <a:gd name="connsiteY9818" fmla="*/ 1112537 h 2318589"/>
                <a:gd name="connsiteX9819" fmla="*/ 3795159 w 9164601"/>
                <a:gd name="connsiteY9819" fmla="*/ 1112537 h 2318589"/>
                <a:gd name="connsiteX9820" fmla="*/ 3798821 w 9164601"/>
                <a:gd name="connsiteY9820" fmla="*/ 1114979 h 2318589"/>
                <a:gd name="connsiteX9821" fmla="*/ 3800041 w 9164601"/>
                <a:gd name="connsiteY9821" fmla="*/ 1117420 h 2318589"/>
                <a:gd name="connsiteX9822" fmla="*/ 3798821 w 9164601"/>
                <a:gd name="connsiteY9822" fmla="*/ 1118641 h 2318589"/>
                <a:gd name="connsiteX9823" fmla="*/ 3796379 w 9164601"/>
                <a:gd name="connsiteY9823" fmla="*/ 1116200 h 2318589"/>
                <a:gd name="connsiteX9824" fmla="*/ 3792717 w 9164601"/>
                <a:gd name="connsiteY9824" fmla="*/ 1117420 h 2318589"/>
                <a:gd name="connsiteX9825" fmla="*/ 3789055 w 9164601"/>
                <a:gd name="connsiteY9825" fmla="*/ 1118641 h 2318589"/>
                <a:gd name="connsiteX9826" fmla="*/ 3784172 w 9164601"/>
                <a:gd name="connsiteY9826" fmla="*/ 1116200 h 2318589"/>
                <a:gd name="connsiteX9827" fmla="*/ 3782952 w 9164601"/>
                <a:gd name="connsiteY9827" fmla="*/ 1118641 h 2318589"/>
                <a:gd name="connsiteX9828" fmla="*/ 3779289 w 9164601"/>
                <a:gd name="connsiteY9828" fmla="*/ 1114979 h 2318589"/>
                <a:gd name="connsiteX9829" fmla="*/ 3776848 w 9164601"/>
                <a:gd name="connsiteY9829" fmla="*/ 1116200 h 2318589"/>
                <a:gd name="connsiteX9830" fmla="*/ 3773186 w 9164601"/>
                <a:gd name="connsiteY9830" fmla="*/ 1114979 h 2318589"/>
                <a:gd name="connsiteX9831" fmla="*/ 3769524 w 9164601"/>
                <a:gd name="connsiteY9831" fmla="*/ 1113758 h 2318589"/>
                <a:gd name="connsiteX9832" fmla="*/ 3767082 w 9164601"/>
                <a:gd name="connsiteY9832" fmla="*/ 1113758 h 2318589"/>
                <a:gd name="connsiteX9833" fmla="*/ 3764641 w 9164601"/>
                <a:gd name="connsiteY9833" fmla="*/ 1112537 h 2318589"/>
                <a:gd name="connsiteX9834" fmla="*/ 3762200 w 9164601"/>
                <a:gd name="connsiteY9834" fmla="*/ 1111316 h 2318589"/>
                <a:gd name="connsiteX9835" fmla="*/ 3756096 w 9164601"/>
                <a:gd name="connsiteY9835" fmla="*/ 1111316 h 2318589"/>
                <a:gd name="connsiteX9836" fmla="*/ 3749993 w 9164601"/>
                <a:gd name="connsiteY9836" fmla="*/ 1111316 h 2318589"/>
                <a:gd name="connsiteX9837" fmla="*/ 3751213 w 9164601"/>
                <a:gd name="connsiteY9837" fmla="*/ 1113758 h 2318589"/>
                <a:gd name="connsiteX9838" fmla="*/ 3753655 w 9164601"/>
                <a:gd name="connsiteY9838" fmla="*/ 1116200 h 2318589"/>
                <a:gd name="connsiteX9839" fmla="*/ 3757317 w 9164601"/>
                <a:gd name="connsiteY9839" fmla="*/ 1117420 h 2318589"/>
                <a:gd name="connsiteX9840" fmla="*/ 3765862 w 9164601"/>
                <a:gd name="connsiteY9840" fmla="*/ 1121082 h 2318589"/>
                <a:gd name="connsiteX9841" fmla="*/ 3774407 w 9164601"/>
                <a:gd name="connsiteY9841" fmla="*/ 1125965 h 2318589"/>
                <a:gd name="connsiteX9842" fmla="*/ 3780510 w 9164601"/>
                <a:gd name="connsiteY9842" fmla="*/ 1130848 h 2318589"/>
                <a:gd name="connsiteX9843" fmla="*/ 3785393 w 9164601"/>
                <a:gd name="connsiteY9843" fmla="*/ 1138172 h 2318589"/>
                <a:gd name="connsiteX9844" fmla="*/ 3781731 w 9164601"/>
                <a:gd name="connsiteY9844" fmla="*/ 1139393 h 2318589"/>
                <a:gd name="connsiteX9845" fmla="*/ 3776848 w 9164601"/>
                <a:gd name="connsiteY9845" fmla="*/ 1136951 h 2318589"/>
                <a:gd name="connsiteX9846" fmla="*/ 3775627 w 9164601"/>
                <a:gd name="connsiteY9846" fmla="*/ 1139393 h 2318589"/>
                <a:gd name="connsiteX9847" fmla="*/ 3771965 w 9164601"/>
                <a:gd name="connsiteY9847" fmla="*/ 1135730 h 2318589"/>
                <a:gd name="connsiteX9848" fmla="*/ 3769524 w 9164601"/>
                <a:gd name="connsiteY9848" fmla="*/ 1136951 h 2318589"/>
                <a:gd name="connsiteX9849" fmla="*/ 3765862 w 9164601"/>
                <a:gd name="connsiteY9849" fmla="*/ 1135730 h 2318589"/>
                <a:gd name="connsiteX9850" fmla="*/ 3762200 w 9164601"/>
                <a:gd name="connsiteY9850" fmla="*/ 1134510 h 2318589"/>
                <a:gd name="connsiteX9851" fmla="*/ 3759758 w 9164601"/>
                <a:gd name="connsiteY9851" fmla="*/ 1134510 h 2318589"/>
                <a:gd name="connsiteX9852" fmla="*/ 3757317 w 9164601"/>
                <a:gd name="connsiteY9852" fmla="*/ 1133289 h 2318589"/>
                <a:gd name="connsiteX9853" fmla="*/ 3754875 w 9164601"/>
                <a:gd name="connsiteY9853" fmla="*/ 1132069 h 2318589"/>
                <a:gd name="connsiteX9854" fmla="*/ 3748772 w 9164601"/>
                <a:gd name="connsiteY9854" fmla="*/ 1132069 h 2318589"/>
                <a:gd name="connsiteX9855" fmla="*/ 3742668 w 9164601"/>
                <a:gd name="connsiteY9855" fmla="*/ 1132069 h 2318589"/>
                <a:gd name="connsiteX9856" fmla="*/ 3742668 w 9164601"/>
                <a:gd name="connsiteY9856" fmla="*/ 1134510 h 2318589"/>
                <a:gd name="connsiteX9857" fmla="*/ 3742668 w 9164601"/>
                <a:gd name="connsiteY9857" fmla="*/ 1134510 h 2318589"/>
                <a:gd name="connsiteX9858" fmla="*/ 3745110 w 9164601"/>
                <a:gd name="connsiteY9858" fmla="*/ 1152821 h 2318589"/>
                <a:gd name="connsiteX9859" fmla="*/ 3751213 w 9164601"/>
                <a:gd name="connsiteY9859" fmla="*/ 1162586 h 2318589"/>
                <a:gd name="connsiteX9860" fmla="*/ 3759758 w 9164601"/>
                <a:gd name="connsiteY9860" fmla="*/ 1179676 h 2318589"/>
                <a:gd name="connsiteX9861" fmla="*/ 3767082 w 9164601"/>
                <a:gd name="connsiteY9861" fmla="*/ 1182117 h 2318589"/>
                <a:gd name="connsiteX9862" fmla="*/ 3774407 w 9164601"/>
                <a:gd name="connsiteY9862" fmla="*/ 1184558 h 2318589"/>
                <a:gd name="connsiteX9863" fmla="*/ 3786614 w 9164601"/>
                <a:gd name="connsiteY9863" fmla="*/ 1190662 h 2318589"/>
                <a:gd name="connsiteX9864" fmla="*/ 3785393 w 9164601"/>
                <a:gd name="connsiteY9864" fmla="*/ 1191883 h 2318589"/>
                <a:gd name="connsiteX9865" fmla="*/ 3782952 w 9164601"/>
                <a:gd name="connsiteY9865" fmla="*/ 1190662 h 2318589"/>
                <a:gd name="connsiteX9866" fmla="*/ 3779289 w 9164601"/>
                <a:gd name="connsiteY9866" fmla="*/ 1193104 h 2318589"/>
                <a:gd name="connsiteX9867" fmla="*/ 3775627 w 9164601"/>
                <a:gd name="connsiteY9867" fmla="*/ 1195545 h 2318589"/>
                <a:gd name="connsiteX9868" fmla="*/ 3770745 w 9164601"/>
                <a:gd name="connsiteY9868" fmla="*/ 1194324 h 2318589"/>
                <a:gd name="connsiteX9869" fmla="*/ 3769524 w 9164601"/>
                <a:gd name="connsiteY9869" fmla="*/ 1196766 h 2318589"/>
                <a:gd name="connsiteX9870" fmla="*/ 3764641 w 9164601"/>
                <a:gd name="connsiteY9870" fmla="*/ 1194324 h 2318589"/>
                <a:gd name="connsiteX9871" fmla="*/ 3762200 w 9164601"/>
                <a:gd name="connsiteY9871" fmla="*/ 1195545 h 2318589"/>
                <a:gd name="connsiteX9872" fmla="*/ 3758538 w 9164601"/>
                <a:gd name="connsiteY9872" fmla="*/ 1194324 h 2318589"/>
                <a:gd name="connsiteX9873" fmla="*/ 3754875 w 9164601"/>
                <a:gd name="connsiteY9873" fmla="*/ 1194324 h 2318589"/>
                <a:gd name="connsiteX9874" fmla="*/ 3752434 w 9164601"/>
                <a:gd name="connsiteY9874" fmla="*/ 1195545 h 2318589"/>
                <a:gd name="connsiteX9875" fmla="*/ 3749993 w 9164601"/>
                <a:gd name="connsiteY9875" fmla="*/ 1195545 h 2318589"/>
                <a:gd name="connsiteX9876" fmla="*/ 3747551 w 9164601"/>
                <a:gd name="connsiteY9876" fmla="*/ 1194324 h 2318589"/>
                <a:gd name="connsiteX9877" fmla="*/ 3741448 w 9164601"/>
                <a:gd name="connsiteY9877" fmla="*/ 1195545 h 2318589"/>
                <a:gd name="connsiteX9878" fmla="*/ 3735344 w 9164601"/>
                <a:gd name="connsiteY9878" fmla="*/ 1196766 h 2318589"/>
                <a:gd name="connsiteX9879" fmla="*/ 3736565 w 9164601"/>
                <a:gd name="connsiteY9879" fmla="*/ 1199207 h 2318589"/>
                <a:gd name="connsiteX9880" fmla="*/ 3739006 w 9164601"/>
                <a:gd name="connsiteY9880" fmla="*/ 1201649 h 2318589"/>
                <a:gd name="connsiteX9881" fmla="*/ 3742668 w 9164601"/>
                <a:gd name="connsiteY9881" fmla="*/ 1201649 h 2318589"/>
                <a:gd name="connsiteX9882" fmla="*/ 3752434 w 9164601"/>
                <a:gd name="connsiteY9882" fmla="*/ 1204090 h 2318589"/>
                <a:gd name="connsiteX9883" fmla="*/ 3762200 w 9164601"/>
                <a:gd name="connsiteY9883" fmla="*/ 1206531 h 2318589"/>
                <a:gd name="connsiteX9884" fmla="*/ 3769524 w 9164601"/>
                <a:gd name="connsiteY9884" fmla="*/ 1210193 h 2318589"/>
                <a:gd name="connsiteX9885" fmla="*/ 3774407 w 9164601"/>
                <a:gd name="connsiteY9885" fmla="*/ 1215076 h 2318589"/>
                <a:gd name="connsiteX9886" fmla="*/ 3776848 w 9164601"/>
                <a:gd name="connsiteY9886" fmla="*/ 1217518 h 2318589"/>
                <a:gd name="connsiteX9887" fmla="*/ 3776848 w 9164601"/>
                <a:gd name="connsiteY9887" fmla="*/ 1217518 h 2318589"/>
                <a:gd name="connsiteX9888" fmla="*/ 3775627 w 9164601"/>
                <a:gd name="connsiteY9888" fmla="*/ 1219959 h 2318589"/>
                <a:gd name="connsiteX9889" fmla="*/ 3770745 w 9164601"/>
                <a:gd name="connsiteY9889" fmla="*/ 1216297 h 2318589"/>
                <a:gd name="connsiteX9890" fmla="*/ 3768303 w 9164601"/>
                <a:gd name="connsiteY9890" fmla="*/ 1217518 h 2318589"/>
                <a:gd name="connsiteX9891" fmla="*/ 3764641 w 9164601"/>
                <a:gd name="connsiteY9891" fmla="*/ 1216297 h 2318589"/>
                <a:gd name="connsiteX9892" fmla="*/ 3760979 w 9164601"/>
                <a:gd name="connsiteY9892" fmla="*/ 1215076 h 2318589"/>
                <a:gd name="connsiteX9893" fmla="*/ 3758538 w 9164601"/>
                <a:gd name="connsiteY9893" fmla="*/ 1215076 h 2318589"/>
                <a:gd name="connsiteX9894" fmla="*/ 3756096 w 9164601"/>
                <a:gd name="connsiteY9894" fmla="*/ 1213856 h 2318589"/>
                <a:gd name="connsiteX9895" fmla="*/ 3753655 w 9164601"/>
                <a:gd name="connsiteY9895" fmla="*/ 1211414 h 2318589"/>
                <a:gd name="connsiteX9896" fmla="*/ 3746331 w 9164601"/>
                <a:gd name="connsiteY9896" fmla="*/ 1210193 h 2318589"/>
                <a:gd name="connsiteX9897" fmla="*/ 3739006 w 9164601"/>
                <a:gd name="connsiteY9897" fmla="*/ 1208973 h 2318589"/>
                <a:gd name="connsiteX9898" fmla="*/ 3739006 w 9164601"/>
                <a:gd name="connsiteY9898" fmla="*/ 1212635 h 2318589"/>
                <a:gd name="connsiteX9899" fmla="*/ 3741448 w 9164601"/>
                <a:gd name="connsiteY9899" fmla="*/ 1216297 h 2318589"/>
                <a:gd name="connsiteX9900" fmla="*/ 3745110 w 9164601"/>
                <a:gd name="connsiteY9900" fmla="*/ 1218738 h 2318589"/>
                <a:gd name="connsiteX9901" fmla="*/ 3754875 w 9164601"/>
                <a:gd name="connsiteY9901" fmla="*/ 1224842 h 2318589"/>
                <a:gd name="connsiteX9902" fmla="*/ 3758538 w 9164601"/>
                <a:gd name="connsiteY9902" fmla="*/ 1227283 h 2318589"/>
                <a:gd name="connsiteX9903" fmla="*/ 3757317 w 9164601"/>
                <a:gd name="connsiteY9903" fmla="*/ 1230945 h 2318589"/>
                <a:gd name="connsiteX9904" fmla="*/ 3754875 w 9164601"/>
                <a:gd name="connsiteY9904" fmla="*/ 1240711 h 2318589"/>
                <a:gd name="connsiteX9905" fmla="*/ 3749993 w 9164601"/>
                <a:gd name="connsiteY9905" fmla="*/ 1239490 h 2318589"/>
                <a:gd name="connsiteX9906" fmla="*/ 3745110 w 9164601"/>
                <a:gd name="connsiteY9906" fmla="*/ 1238270 h 2318589"/>
                <a:gd name="connsiteX9907" fmla="*/ 3741448 w 9164601"/>
                <a:gd name="connsiteY9907" fmla="*/ 1243152 h 2318589"/>
                <a:gd name="connsiteX9908" fmla="*/ 3739006 w 9164601"/>
                <a:gd name="connsiteY9908" fmla="*/ 1245594 h 2318589"/>
                <a:gd name="connsiteX9909" fmla="*/ 3732903 w 9164601"/>
                <a:gd name="connsiteY9909" fmla="*/ 1245594 h 2318589"/>
                <a:gd name="connsiteX9910" fmla="*/ 3732903 w 9164601"/>
                <a:gd name="connsiteY9910" fmla="*/ 1245594 h 2318589"/>
                <a:gd name="connsiteX9911" fmla="*/ 3729241 w 9164601"/>
                <a:gd name="connsiteY9911" fmla="*/ 1243152 h 2318589"/>
                <a:gd name="connsiteX9912" fmla="*/ 3728020 w 9164601"/>
                <a:gd name="connsiteY9912" fmla="*/ 1243152 h 2318589"/>
                <a:gd name="connsiteX9913" fmla="*/ 3726799 w 9164601"/>
                <a:gd name="connsiteY9913" fmla="*/ 1245594 h 2318589"/>
                <a:gd name="connsiteX9914" fmla="*/ 3723137 w 9164601"/>
                <a:gd name="connsiteY9914" fmla="*/ 1246814 h 2318589"/>
                <a:gd name="connsiteX9915" fmla="*/ 3718254 w 9164601"/>
                <a:gd name="connsiteY9915" fmla="*/ 1246814 h 2318589"/>
                <a:gd name="connsiteX9916" fmla="*/ 3714592 w 9164601"/>
                <a:gd name="connsiteY9916" fmla="*/ 1245594 h 2318589"/>
                <a:gd name="connsiteX9917" fmla="*/ 3712151 w 9164601"/>
                <a:gd name="connsiteY9917" fmla="*/ 1245594 h 2318589"/>
                <a:gd name="connsiteX9918" fmla="*/ 3710930 w 9164601"/>
                <a:gd name="connsiteY9918" fmla="*/ 1240711 h 2318589"/>
                <a:gd name="connsiteX9919" fmla="*/ 3710930 w 9164601"/>
                <a:gd name="connsiteY9919" fmla="*/ 1240711 h 2318589"/>
                <a:gd name="connsiteX9920" fmla="*/ 3718254 w 9164601"/>
                <a:gd name="connsiteY9920" fmla="*/ 1241932 h 2318589"/>
                <a:gd name="connsiteX9921" fmla="*/ 3723137 w 9164601"/>
                <a:gd name="connsiteY9921" fmla="*/ 1243152 h 2318589"/>
                <a:gd name="connsiteX9922" fmla="*/ 3726799 w 9164601"/>
                <a:gd name="connsiteY9922" fmla="*/ 1239490 h 2318589"/>
                <a:gd name="connsiteX9923" fmla="*/ 3728020 w 9164601"/>
                <a:gd name="connsiteY9923" fmla="*/ 1233387 h 2318589"/>
                <a:gd name="connsiteX9924" fmla="*/ 3720696 w 9164601"/>
                <a:gd name="connsiteY9924" fmla="*/ 1227283 h 2318589"/>
                <a:gd name="connsiteX9925" fmla="*/ 3713372 w 9164601"/>
                <a:gd name="connsiteY9925" fmla="*/ 1222400 h 2318589"/>
                <a:gd name="connsiteX9926" fmla="*/ 3710930 w 9164601"/>
                <a:gd name="connsiteY9926" fmla="*/ 1224842 h 2318589"/>
                <a:gd name="connsiteX9927" fmla="*/ 3707268 w 9164601"/>
                <a:gd name="connsiteY9927" fmla="*/ 1224842 h 2318589"/>
                <a:gd name="connsiteX9928" fmla="*/ 3704826 w 9164601"/>
                <a:gd name="connsiteY9928" fmla="*/ 1222400 h 2318589"/>
                <a:gd name="connsiteX9929" fmla="*/ 3699944 w 9164601"/>
                <a:gd name="connsiteY9929" fmla="*/ 1222400 h 2318589"/>
                <a:gd name="connsiteX9930" fmla="*/ 3695061 w 9164601"/>
                <a:gd name="connsiteY9930" fmla="*/ 1223621 h 2318589"/>
                <a:gd name="connsiteX9931" fmla="*/ 3693840 w 9164601"/>
                <a:gd name="connsiteY9931" fmla="*/ 1219959 h 2318589"/>
                <a:gd name="connsiteX9932" fmla="*/ 3701165 w 9164601"/>
                <a:gd name="connsiteY9932" fmla="*/ 1191883 h 2318589"/>
                <a:gd name="connsiteX9933" fmla="*/ 3710930 w 9164601"/>
                <a:gd name="connsiteY9933" fmla="*/ 1168690 h 2318589"/>
                <a:gd name="connsiteX9934" fmla="*/ 3718254 w 9164601"/>
                <a:gd name="connsiteY9934" fmla="*/ 1156483 h 2318589"/>
                <a:gd name="connsiteX9935" fmla="*/ 3723137 w 9164601"/>
                <a:gd name="connsiteY9935" fmla="*/ 1150379 h 2318589"/>
                <a:gd name="connsiteX9936" fmla="*/ 3726799 w 9164601"/>
                <a:gd name="connsiteY9936" fmla="*/ 1143055 h 2318589"/>
                <a:gd name="connsiteX9937" fmla="*/ 3734124 w 9164601"/>
                <a:gd name="connsiteY9937" fmla="*/ 1124744 h 2318589"/>
                <a:gd name="connsiteX9938" fmla="*/ 3740227 w 9164601"/>
                <a:gd name="connsiteY9938" fmla="*/ 1119862 h 2318589"/>
                <a:gd name="connsiteX9939" fmla="*/ 3746331 w 9164601"/>
                <a:gd name="connsiteY9939" fmla="*/ 1111316 h 2318589"/>
                <a:gd name="connsiteX9940" fmla="*/ 3749993 w 9164601"/>
                <a:gd name="connsiteY9940" fmla="*/ 1099109 h 2318589"/>
                <a:gd name="connsiteX9941" fmla="*/ 3749993 w 9164601"/>
                <a:gd name="connsiteY9941" fmla="*/ 1086902 h 2318589"/>
                <a:gd name="connsiteX9942" fmla="*/ 3739006 w 9164601"/>
                <a:gd name="connsiteY9942" fmla="*/ 1096668 h 2318589"/>
                <a:gd name="connsiteX9943" fmla="*/ 3729241 w 9164601"/>
                <a:gd name="connsiteY9943" fmla="*/ 1105213 h 2318589"/>
                <a:gd name="connsiteX9944" fmla="*/ 3725579 w 9164601"/>
                <a:gd name="connsiteY9944" fmla="*/ 1113758 h 2318589"/>
                <a:gd name="connsiteX9945" fmla="*/ 3720696 w 9164601"/>
                <a:gd name="connsiteY9945" fmla="*/ 1121082 h 2318589"/>
                <a:gd name="connsiteX9946" fmla="*/ 3715813 w 9164601"/>
                <a:gd name="connsiteY9946" fmla="*/ 1122303 h 2318589"/>
                <a:gd name="connsiteX9947" fmla="*/ 3713372 w 9164601"/>
                <a:gd name="connsiteY9947" fmla="*/ 1119862 h 2318589"/>
                <a:gd name="connsiteX9948" fmla="*/ 3709710 w 9164601"/>
                <a:gd name="connsiteY9948" fmla="*/ 1130848 h 2318589"/>
                <a:gd name="connsiteX9949" fmla="*/ 3703606 w 9164601"/>
                <a:gd name="connsiteY9949" fmla="*/ 1139393 h 2318589"/>
                <a:gd name="connsiteX9950" fmla="*/ 3698723 w 9164601"/>
                <a:gd name="connsiteY9950" fmla="*/ 1138172 h 2318589"/>
                <a:gd name="connsiteX9951" fmla="*/ 3692619 w 9164601"/>
                <a:gd name="connsiteY9951" fmla="*/ 1154041 h 2318589"/>
                <a:gd name="connsiteX9952" fmla="*/ 3688958 w 9164601"/>
                <a:gd name="connsiteY9952" fmla="*/ 1147937 h 2318589"/>
                <a:gd name="connsiteX9953" fmla="*/ 3682854 w 9164601"/>
                <a:gd name="connsiteY9953" fmla="*/ 1152821 h 2318589"/>
                <a:gd name="connsiteX9954" fmla="*/ 3684075 w 9164601"/>
                <a:gd name="connsiteY9954" fmla="*/ 1144276 h 2318589"/>
                <a:gd name="connsiteX9955" fmla="*/ 3685296 w 9164601"/>
                <a:gd name="connsiteY9955" fmla="*/ 1138172 h 2318589"/>
                <a:gd name="connsiteX9956" fmla="*/ 3686516 w 9164601"/>
                <a:gd name="connsiteY9956" fmla="*/ 1134510 h 2318589"/>
                <a:gd name="connsiteX9957" fmla="*/ 3687737 w 9164601"/>
                <a:gd name="connsiteY9957" fmla="*/ 1125965 h 2318589"/>
                <a:gd name="connsiteX9958" fmla="*/ 3692619 w 9164601"/>
                <a:gd name="connsiteY9958" fmla="*/ 1125965 h 2318589"/>
                <a:gd name="connsiteX9959" fmla="*/ 3696282 w 9164601"/>
                <a:gd name="connsiteY9959" fmla="*/ 1124744 h 2318589"/>
                <a:gd name="connsiteX9960" fmla="*/ 3699944 w 9164601"/>
                <a:gd name="connsiteY9960" fmla="*/ 1119862 h 2318589"/>
                <a:gd name="connsiteX9961" fmla="*/ 3701165 w 9164601"/>
                <a:gd name="connsiteY9961" fmla="*/ 1113758 h 2318589"/>
                <a:gd name="connsiteX9962" fmla="*/ 3693840 w 9164601"/>
                <a:gd name="connsiteY9962" fmla="*/ 1111316 h 2318589"/>
                <a:gd name="connsiteX9963" fmla="*/ 3688958 w 9164601"/>
                <a:gd name="connsiteY9963" fmla="*/ 1110096 h 2318589"/>
                <a:gd name="connsiteX9964" fmla="*/ 3688958 w 9164601"/>
                <a:gd name="connsiteY9964" fmla="*/ 1105213 h 2318589"/>
                <a:gd name="connsiteX9965" fmla="*/ 3686516 w 9164601"/>
                <a:gd name="connsiteY9965" fmla="*/ 1097889 h 2318589"/>
                <a:gd name="connsiteX9966" fmla="*/ 3686516 w 9164601"/>
                <a:gd name="connsiteY9966" fmla="*/ 1112537 h 2318589"/>
                <a:gd name="connsiteX9967" fmla="*/ 3686516 w 9164601"/>
                <a:gd name="connsiteY9967" fmla="*/ 1112537 h 2318589"/>
                <a:gd name="connsiteX9968" fmla="*/ 3682854 w 9164601"/>
                <a:gd name="connsiteY9968" fmla="*/ 1113758 h 2318589"/>
                <a:gd name="connsiteX9969" fmla="*/ 3680412 w 9164601"/>
                <a:gd name="connsiteY9969" fmla="*/ 1112537 h 2318589"/>
                <a:gd name="connsiteX9970" fmla="*/ 3676751 w 9164601"/>
                <a:gd name="connsiteY9970" fmla="*/ 1113758 h 2318589"/>
                <a:gd name="connsiteX9971" fmla="*/ 3673089 w 9164601"/>
                <a:gd name="connsiteY9971" fmla="*/ 1116200 h 2318589"/>
                <a:gd name="connsiteX9972" fmla="*/ 3671868 w 9164601"/>
                <a:gd name="connsiteY9972" fmla="*/ 1113758 h 2318589"/>
                <a:gd name="connsiteX9973" fmla="*/ 3675530 w 9164601"/>
                <a:gd name="connsiteY9973" fmla="*/ 1102772 h 2318589"/>
                <a:gd name="connsiteX9974" fmla="*/ 3676751 w 9164601"/>
                <a:gd name="connsiteY9974" fmla="*/ 1100330 h 2318589"/>
                <a:gd name="connsiteX9975" fmla="*/ 3680412 w 9164601"/>
                <a:gd name="connsiteY9975" fmla="*/ 1099109 h 2318589"/>
                <a:gd name="connsiteX9976" fmla="*/ 3684075 w 9164601"/>
                <a:gd name="connsiteY9976" fmla="*/ 1094227 h 2318589"/>
                <a:gd name="connsiteX9977" fmla="*/ 3685296 w 9164601"/>
                <a:gd name="connsiteY9977" fmla="*/ 1086902 h 2318589"/>
                <a:gd name="connsiteX9978" fmla="*/ 3690178 w 9164601"/>
                <a:gd name="connsiteY9978" fmla="*/ 1084461 h 2318589"/>
                <a:gd name="connsiteX9979" fmla="*/ 3696282 w 9164601"/>
                <a:gd name="connsiteY9979" fmla="*/ 1079579 h 2318589"/>
                <a:gd name="connsiteX9980" fmla="*/ 3707268 w 9164601"/>
                <a:gd name="connsiteY9980" fmla="*/ 1071033 h 2318589"/>
                <a:gd name="connsiteX9981" fmla="*/ 3712151 w 9164601"/>
                <a:gd name="connsiteY9981" fmla="*/ 1068592 h 2318589"/>
                <a:gd name="connsiteX9982" fmla="*/ 3715813 w 9164601"/>
                <a:gd name="connsiteY9982" fmla="*/ 1062488 h 2318589"/>
                <a:gd name="connsiteX9983" fmla="*/ 3717034 w 9164601"/>
                <a:gd name="connsiteY9983" fmla="*/ 1053944 h 2318589"/>
                <a:gd name="connsiteX9984" fmla="*/ 3708489 w 9164601"/>
                <a:gd name="connsiteY9984" fmla="*/ 1052723 h 2318589"/>
                <a:gd name="connsiteX9985" fmla="*/ 3699944 w 9164601"/>
                <a:gd name="connsiteY9985" fmla="*/ 1052723 h 2318589"/>
                <a:gd name="connsiteX9986" fmla="*/ 3697503 w 9164601"/>
                <a:gd name="connsiteY9986" fmla="*/ 1057606 h 2318589"/>
                <a:gd name="connsiteX9987" fmla="*/ 3693840 w 9164601"/>
                <a:gd name="connsiteY9987" fmla="*/ 1060047 h 2318589"/>
                <a:gd name="connsiteX9988" fmla="*/ 3690178 w 9164601"/>
                <a:gd name="connsiteY9988" fmla="*/ 1058826 h 2318589"/>
                <a:gd name="connsiteX9989" fmla="*/ 3688958 w 9164601"/>
                <a:gd name="connsiteY9989" fmla="*/ 1055165 h 2318589"/>
                <a:gd name="connsiteX9990" fmla="*/ 3685296 w 9164601"/>
                <a:gd name="connsiteY9990" fmla="*/ 1061268 h 2318589"/>
                <a:gd name="connsiteX9991" fmla="*/ 3680412 w 9164601"/>
                <a:gd name="connsiteY9991" fmla="*/ 1064930 h 2318589"/>
                <a:gd name="connsiteX9992" fmla="*/ 3676751 w 9164601"/>
                <a:gd name="connsiteY9992" fmla="*/ 1061268 h 2318589"/>
                <a:gd name="connsiteX9993" fmla="*/ 3671868 w 9164601"/>
                <a:gd name="connsiteY9993" fmla="*/ 1071033 h 2318589"/>
                <a:gd name="connsiteX9994" fmla="*/ 3669426 w 9164601"/>
                <a:gd name="connsiteY9994" fmla="*/ 1064930 h 2318589"/>
                <a:gd name="connsiteX9995" fmla="*/ 3663323 w 9164601"/>
                <a:gd name="connsiteY9995" fmla="*/ 1069813 h 2318589"/>
                <a:gd name="connsiteX9996" fmla="*/ 3658440 w 9164601"/>
                <a:gd name="connsiteY9996" fmla="*/ 1066151 h 2318589"/>
                <a:gd name="connsiteX9997" fmla="*/ 3653557 w 9164601"/>
                <a:gd name="connsiteY9997" fmla="*/ 1062488 h 2318589"/>
                <a:gd name="connsiteX9998" fmla="*/ 3649895 w 9164601"/>
                <a:gd name="connsiteY9998" fmla="*/ 1067372 h 2318589"/>
                <a:gd name="connsiteX9999" fmla="*/ 3647454 w 9164601"/>
                <a:gd name="connsiteY9999" fmla="*/ 1072254 h 2318589"/>
                <a:gd name="connsiteX10000" fmla="*/ 3643791 w 9164601"/>
                <a:gd name="connsiteY10000" fmla="*/ 1068592 h 2318589"/>
                <a:gd name="connsiteX10001" fmla="*/ 3646233 w 9164601"/>
                <a:gd name="connsiteY10001" fmla="*/ 1064930 h 2318589"/>
                <a:gd name="connsiteX10002" fmla="*/ 3651116 w 9164601"/>
                <a:gd name="connsiteY10002" fmla="*/ 1052723 h 2318589"/>
                <a:gd name="connsiteX10003" fmla="*/ 3658440 w 9164601"/>
                <a:gd name="connsiteY10003" fmla="*/ 1044178 h 2318589"/>
                <a:gd name="connsiteX10004" fmla="*/ 3664544 w 9164601"/>
                <a:gd name="connsiteY10004" fmla="*/ 1041737 h 2318589"/>
                <a:gd name="connsiteX10005" fmla="*/ 3670647 w 9164601"/>
                <a:gd name="connsiteY10005" fmla="*/ 1040516 h 2318589"/>
                <a:gd name="connsiteX10006" fmla="*/ 3680412 w 9164601"/>
                <a:gd name="connsiteY10006" fmla="*/ 1038074 h 2318589"/>
                <a:gd name="connsiteX10007" fmla="*/ 3685296 w 9164601"/>
                <a:gd name="connsiteY10007" fmla="*/ 1038074 h 2318589"/>
                <a:gd name="connsiteX10008" fmla="*/ 3688958 w 9164601"/>
                <a:gd name="connsiteY10008" fmla="*/ 1034412 h 2318589"/>
                <a:gd name="connsiteX10009" fmla="*/ 3690178 w 9164601"/>
                <a:gd name="connsiteY10009" fmla="*/ 1027088 h 2318589"/>
                <a:gd name="connsiteX10010" fmla="*/ 3682854 w 9164601"/>
                <a:gd name="connsiteY10010" fmla="*/ 1022205 h 2318589"/>
                <a:gd name="connsiteX10011" fmla="*/ 3675530 w 9164601"/>
                <a:gd name="connsiteY10011" fmla="*/ 1017323 h 2318589"/>
                <a:gd name="connsiteX10012" fmla="*/ 3673089 w 9164601"/>
                <a:gd name="connsiteY10012" fmla="*/ 1019764 h 2318589"/>
                <a:gd name="connsiteX10013" fmla="*/ 3669426 w 9164601"/>
                <a:gd name="connsiteY10013" fmla="*/ 1019764 h 2318589"/>
                <a:gd name="connsiteX10014" fmla="*/ 3666985 w 9164601"/>
                <a:gd name="connsiteY10014" fmla="*/ 1017323 h 2318589"/>
                <a:gd name="connsiteX10015" fmla="*/ 3663323 w 9164601"/>
                <a:gd name="connsiteY10015" fmla="*/ 1017323 h 2318589"/>
                <a:gd name="connsiteX10016" fmla="*/ 3659661 w 9164601"/>
                <a:gd name="connsiteY10016" fmla="*/ 1018543 h 2318589"/>
                <a:gd name="connsiteX10017" fmla="*/ 3657219 w 9164601"/>
                <a:gd name="connsiteY10017" fmla="*/ 1013660 h 2318589"/>
                <a:gd name="connsiteX10018" fmla="*/ 3655998 w 9164601"/>
                <a:gd name="connsiteY10018" fmla="*/ 1012440 h 2318589"/>
                <a:gd name="connsiteX10019" fmla="*/ 3657219 w 9164601"/>
                <a:gd name="connsiteY10019" fmla="*/ 1011219 h 2318589"/>
                <a:gd name="connsiteX10020" fmla="*/ 3665764 w 9164601"/>
                <a:gd name="connsiteY10020" fmla="*/ 1008778 h 2318589"/>
                <a:gd name="connsiteX10021" fmla="*/ 3677971 w 9164601"/>
                <a:gd name="connsiteY10021" fmla="*/ 1013660 h 2318589"/>
                <a:gd name="connsiteX10022" fmla="*/ 3688958 w 9164601"/>
                <a:gd name="connsiteY10022" fmla="*/ 1019764 h 2318589"/>
                <a:gd name="connsiteX10023" fmla="*/ 3693840 w 9164601"/>
                <a:gd name="connsiteY10023" fmla="*/ 1023426 h 2318589"/>
                <a:gd name="connsiteX10024" fmla="*/ 3697503 w 9164601"/>
                <a:gd name="connsiteY10024" fmla="*/ 1023426 h 2318589"/>
                <a:gd name="connsiteX10025" fmla="*/ 3699944 w 9164601"/>
                <a:gd name="connsiteY10025" fmla="*/ 1018543 h 2318589"/>
                <a:gd name="connsiteX10026" fmla="*/ 3693840 w 9164601"/>
                <a:gd name="connsiteY10026" fmla="*/ 1007557 h 2318589"/>
                <a:gd name="connsiteX10027" fmla="*/ 3687737 w 9164601"/>
                <a:gd name="connsiteY10027" fmla="*/ 997791 h 2318589"/>
                <a:gd name="connsiteX10028" fmla="*/ 3684075 w 9164601"/>
                <a:gd name="connsiteY10028" fmla="*/ 997791 h 2318589"/>
                <a:gd name="connsiteX10029" fmla="*/ 3680412 w 9164601"/>
                <a:gd name="connsiteY10029" fmla="*/ 995350 h 2318589"/>
                <a:gd name="connsiteX10030" fmla="*/ 3677971 w 9164601"/>
                <a:gd name="connsiteY10030" fmla="*/ 990467 h 2318589"/>
                <a:gd name="connsiteX10031" fmla="*/ 3677971 w 9164601"/>
                <a:gd name="connsiteY10031" fmla="*/ 989246 h 2318589"/>
                <a:gd name="connsiteX10032" fmla="*/ 3677971 w 9164601"/>
                <a:gd name="connsiteY10032" fmla="*/ 988026 h 2318589"/>
                <a:gd name="connsiteX10033" fmla="*/ 3677971 w 9164601"/>
                <a:gd name="connsiteY10033" fmla="*/ 988026 h 2318589"/>
                <a:gd name="connsiteX10034" fmla="*/ 3677971 w 9164601"/>
                <a:gd name="connsiteY10034" fmla="*/ 986805 h 2318589"/>
                <a:gd name="connsiteX10035" fmla="*/ 3671868 w 9164601"/>
                <a:gd name="connsiteY10035" fmla="*/ 979481 h 2318589"/>
                <a:gd name="connsiteX10036" fmla="*/ 3669426 w 9164601"/>
                <a:gd name="connsiteY10036" fmla="*/ 979481 h 2318589"/>
                <a:gd name="connsiteX10037" fmla="*/ 3666985 w 9164601"/>
                <a:gd name="connsiteY10037" fmla="*/ 978260 h 2318589"/>
                <a:gd name="connsiteX10038" fmla="*/ 3666985 w 9164601"/>
                <a:gd name="connsiteY10038" fmla="*/ 977039 h 2318589"/>
                <a:gd name="connsiteX10039" fmla="*/ 3666985 w 9164601"/>
                <a:gd name="connsiteY10039" fmla="*/ 975819 h 2318589"/>
                <a:gd name="connsiteX10040" fmla="*/ 3665764 w 9164601"/>
                <a:gd name="connsiteY10040" fmla="*/ 973377 h 2318589"/>
                <a:gd name="connsiteX10041" fmla="*/ 3668205 w 9164601"/>
                <a:gd name="connsiteY10041" fmla="*/ 970936 h 2318589"/>
                <a:gd name="connsiteX10042" fmla="*/ 3674309 w 9164601"/>
                <a:gd name="connsiteY10042" fmla="*/ 962391 h 2318589"/>
                <a:gd name="connsiteX10043" fmla="*/ 3682854 w 9164601"/>
                <a:gd name="connsiteY10043" fmla="*/ 957508 h 2318589"/>
                <a:gd name="connsiteX10044" fmla="*/ 3688958 w 9164601"/>
                <a:gd name="connsiteY10044" fmla="*/ 957508 h 2318589"/>
                <a:gd name="connsiteX10045" fmla="*/ 3695061 w 9164601"/>
                <a:gd name="connsiteY10045" fmla="*/ 957508 h 2318589"/>
                <a:gd name="connsiteX10046" fmla="*/ 3706047 w 9164601"/>
                <a:gd name="connsiteY10046" fmla="*/ 958729 h 2318589"/>
                <a:gd name="connsiteX10047" fmla="*/ 3710930 w 9164601"/>
                <a:gd name="connsiteY10047" fmla="*/ 961170 h 2318589"/>
                <a:gd name="connsiteX10048" fmla="*/ 3714592 w 9164601"/>
                <a:gd name="connsiteY10048" fmla="*/ 958729 h 2318589"/>
                <a:gd name="connsiteX10049" fmla="*/ 3717034 w 9164601"/>
                <a:gd name="connsiteY10049" fmla="*/ 952625 h 2318589"/>
                <a:gd name="connsiteX10050" fmla="*/ 3709710 w 9164601"/>
                <a:gd name="connsiteY10050" fmla="*/ 945301 h 2318589"/>
                <a:gd name="connsiteX10051" fmla="*/ 3702385 w 9164601"/>
                <a:gd name="connsiteY10051" fmla="*/ 939198 h 2318589"/>
                <a:gd name="connsiteX10052" fmla="*/ 3698723 w 9164601"/>
                <a:gd name="connsiteY10052" fmla="*/ 940418 h 2318589"/>
                <a:gd name="connsiteX10053" fmla="*/ 3695061 w 9164601"/>
                <a:gd name="connsiteY10053" fmla="*/ 939198 h 2318589"/>
                <a:gd name="connsiteX10054" fmla="*/ 3692619 w 9164601"/>
                <a:gd name="connsiteY10054" fmla="*/ 935536 h 2318589"/>
                <a:gd name="connsiteX10055" fmla="*/ 3691399 w 9164601"/>
                <a:gd name="connsiteY10055" fmla="*/ 931874 h 2318589"/>
                <a:gd name="connsiteX10056" fmla="*/ 3687737 w 9164601"/>
                <a:gd name="connsiteY10056" fmla="*/ 934315 h 2318589"/>
                <a:gd name="connsiteX10057" fmla="*/ 3682854 w 9164601"/>
                <a:gd name="connsiteY10057" fmla="*/ 933094 h 2318589"/>
                <a:gd name="connsiteX10058" fmla="*/ 3680412 w 9164601"/>
                <a:gd name="connsiteY10058" fmla="*/ 928211 h 2318589"/>
                <a:gd name="connsiteX10059" fmla="*/ 3674309 w 9164601"/>
                <a:gd name="connsiteY10059" fmla="*/ 931874 h 2318589"/>
                <a:gd name="connsiteX10060" fmla="*/ 3673089 w 9164601"/>
                <a:gd name="connsiteY10060" fmla="*/ 929432 h 2318589"/>
                <a:gd name="connsiteX10061" fmla="*/ 3676751 w 9164601"/>
                <a:gd name="connsiteY10061" fmla="*/ 924549 h 2318589"/>
                <a:gd name="connsiteX10062" fmla="*/ 3686516 w 9164601"/>
                <a:gd name="connsiteY10062" fmla="*/ 919667 h 2318589"/>
                <a:gd name="connsiteX10063" fmla="*/ 3699944 w 9164601"/>
                <a:gd name="connsiteY10063" fmla="*/ 922108 h 2318589"/>
                <a:gd name="connsiteX10064" fmla="*/ 3712151 w 9164601"/>
                <a:gd name="connsiteY10064" fmla="*/ 925770 h 2318589"/>
                <a:gd name="connsiteX10065" fmla="*/ 3717034 w 9164601"/>
                <a:gd name="connsiteY10065" fmla="*/ 928211 h 2318589"/>
                <a:gd name="connsiteX10066" fmla="*/ 3720696 w 9164601"/>
                <a:gd name="connsiteY10066" fmla="*/ 925770 h 2318589"/>
                <a:gd name="connsiteX10067" fmla="*/ 3723137 w 9164601"/>
                <a:gd name="connsiteY10067" fmla="*/ 919667 h 2318589"/>
                <a:gd name="connsiteX10068" fmla="*/ 3715813 w 9164601"/>
                <a:gd name="connsiteY10068" fmla="*/ 911122 h 2318589"/>
                <a:gd name="connsiteX10069" fmla="*/ 3708489 w 9164601"/>
                <a:gd name="connsiteY10069" fmla="*/ 902577 h 2318589"/>
                <a:gd name="connsiteX10070" fmla="*/ 3704826 w 9164601"/>
                <a:gd name="connsiteY10070" fmla="*/ 903797 h 2318589"/>
                <a:gd name="connsiteX10071" fmla="*/ 3701165 w 9164601"/>
                <a:gd name="connsiteY10071" fmla="*/ 902577 h 2318589"/>
                <a:gd name="connsiteX10072" fmla="*/ 3697503 w 9164601"/>
                <a:gd name="connsiteY10072" fmla="*/ 897694 h 2318589"/>
                <a:gd name="connsiteX10073" fmla="*/ 3692619 w 9164601"/>
                <a:gd name="connsiteY10073" fmla="*/ 896473 h 2318589"/>
                <a:gd name="connsiteX10074" fmla="*/ 3687737 w 9164601"/>
                <a:gd name="connsiteY10074" fmla="*/ 895253 h 2318589"/>
                <a:gd name="connsiteX10075" fmla="*/ 3685296 w 9164601"/>
                <a:gd name="connsiteY10075" fmla="*/ 889149 h 2318589"/>
                <a:gd name="connsiteX10076" fmla="*/ 3679192 w 9164601"/>
                <a:gd name="connsiteY10076" fmla="*/ 892811 h 2318589"/>
                <a:gd name="connsiteX10077" fmla="*/ 3677971 w 9164601"/>
                <a:gd name="connsiteY10077" fmla="*/ 885487 h 2318589"/>
                <a:gd name="connsiteX10078" fmla="*/ 3671868 w 9164601"/>
                <a:gd name="connsiteY10078" fmla="*/ 884266 h 2318589"/>
                <a:gd name="connsiteX10079" fmla="*/ 3666985 w 9164601"/>
                <a:gd name="connsiteY10079" fmla="*/ 876942 h 2318589"/>
                <a:gd name="connsiteX10080" fmla="*/ 3662102 w 9164601"/>
                <a:gd name="connsiteY10080" fmla="*/ 869618 h 2318589"/>
                <a:gd name="connsiteX10081" fmla="*/ 3658440 w 9164601"/>
                <a:gd name="connsiteY10081" fmla="*/ 872059 h 2318589"/>
                <a:gd name="connsiteX10082" fmla="*/ 3657219 w 9164601"/>
                <a:gd name="connsiteY10082" fmla="*/ 868397 h 2318589"/>
                <a:gd name="connsiteX10083" fmla="*/ 3660882 w 9164601"/>
                <a:gd name="connsiteY10083" fmla="*/ 865956 h 2318589"/>
                <a:gd name="connsiteX10084" fmla="*/ 3664544 w 9164601"/>
                <a:gd name="connsiteY10084" fmla="*/ 862294 h 2318589"/>
                <a:gd name="connsiteX10085" fmla="*/ 3666985 w 9164601"/>
                <a:gd name="connsiteY10085" fmla="*/ 857411 h 2318589"/>
                <a:gd name="connsiteX10086" fmla="*/ 3668205 w 9164601"/>
                <a:gd name="connsiteY10086" fmla="*/ 852528 h 2318589"/>
                <a:gd name="connsiteX10087" fmla="*/ 3663323 w 9164601"/>
                <a:gd name="connsiteY10087" fmla="*/ 856190 h 2318589"/>
                <a:gd name="connsiteX10088" fmla="*/ 3658440 w 9164601"/>
                <a:gd name="connsiteY10088" fmla="*/ 859852 h 2318589"/>
                <a:gd name="connsiteX10089" fmla="*/ 3655998 w 9164601"/>
                <a:gd name="connsiteY10089" fmla="*/ 863514 h 2318589"/>
                <a:gd name="connsiteX10090" fmla="*/ 3653557 w 9164601"/>
                <a:gd name="connsiteY10090" fmla="*/ 865956 h 2318589"/>
                <a:gd name="connsiteX10091" fmla="*/ 3651116 w 9164601"/>
                <a:gd name="connsiteY10091" fmla="*/ 865956 h 2318589"/>
                <a:gd name="connsiteX10092" fmla="*/ 3648675 w 9164601"/>
                <a:gd name="connsiteY10092" fmla="*/ 865956 h 2318589"/>
                <a:gd name="connsiteX10093" fmla="*/ 3643791 w 9164601"/>
                <a:gd name="connsiteY10093" fmla="*/ 868397 h 2318589"/>
                <a:gd name="connsiteX10094" fmla="*/ 3642571 w 9164601"/>
                <a:gd name="connsiteY10094" fmla="*/ 869618 h 2318589"/>
                <a:gd name="connsiteX10095" fmla="*/ 3641350 w 9164601"/>
                <a:gd name="connsiteY10095" fmla="*/ 869618 h 2318589"/>
                <a:gd name="connsiteX10096" fmla="*/ 3637688 w 9164601"/>
                <a:gd name="connsiteY10096" fmla="*/ 873280 h 2318589"/>
                <a:gd name="connsiteX10097" fmla="*/ 3635247 w 9164601"/>
                <a:gd name="connsiteY10097" fmla="*/ 873280 h 2318589"/>
                <a:gd name="connsiteX10098" fmla="*/ 3635247 w 9164601"/>
                <a:gd name="connsiteY10098" fmla="*/ 873280 h 2318589"/>
                <a:gd name="connsiteX10099" fmla="*/ 3641350 w 9164601"/>
                <a:gd name="connsiteY10099" fmla="*/ 861073 h 2318589"/>
                <a:gd name="connsiteX10100" fmla="*/ 3648675 w 9164601"/>
                <a:gd name="connsiteY10100" fmla="*/ 852528 h 2318589"/>
                <a:gd name="connsiteX10101" fmla="*/ 3660882 w 9164601"/>
                <a:gd name="connsiteY10101" fmla="*/ 847645 h 2318589"/>
                <a:gd name="connsiteX10102" fmla="*/ 3670647 w 9164601"/>
                <a:gd name="connsiteY10102" fmla="*/ 843983 h 2318589"/>
                <a:gd name="connsiteX10103" fmla="*/ 3675530 w 9164601"/>
                <a:gd name="connsiteY10103" fmla="*/ 843983 h 2318589"/>
                <a:gd name="connsiteX10104" fmla="*/ 3679192 w 9164601"/>
                <a:gd name="connsiteY10104" fmla="*/ 840321 h 2318589"/>
                <a:gd name="connsiteX10105" fmla="*/ 3680412 w 9164601"/>
                <a:gd name="connsiteY10105" fmla="*/ 834218 h 2318589"/>
                <a:gd name="connsiteX10106" fmla="*/ 3673089 w 9164601"/>
                <a:gd name="connsiteY10106" fmla="*/ 829335 h 2318589"/>
                <a:gd name="connsiteX10107" fmla="*/ 3665764 w 9164601"/>
                <a:gd name="connsiteY10107" fmla="*/ 825673 h 2318589"/>
                <a:gd name="connsiteX10108" fmla="*/ 3663323 w 9164601"/>
                <a:gd name="connsiteY10108" fmla="*/ 828114 h 2318589"/>
                <a:gd name="connsiteX10109" fmla="*/ 3659661 w 9164601"/>
                <a:gd name="connsiteY10109" fmla="*/ 829335 h 2318589"/>
                <a:gd name="connsiteX10110" fmla="*/ 3657219 w 9164601"/>
                <a:gd name="connsiteY10110" fmla="*/ 826893 h 2318589"/>
                <a:gd name="connsiteX10111" fmla="*/ 3652337 w 9164601"/>
                <a:gd name="connsiteY10111" fmla="*/ 828114 h 2318589"/>
                <a:gd name="connsiteX10112" fmla="*/ 3647454 w 9164601"/>
                <a:gd name="connsiteY10112" fmla="*/ 829335 h 2318589"/>
                <a:gd name="connsiteX10113" fmla="*/ 3645012 w 9164601"/>
                <a:gd name="connsiteY10113" fmla="*/ 825673 h 2318589"/>
                <a:gd name="connsiteX10114" fmla="*/ 3643791 w 9164601"/>
                <a:gd name="connsiteY10114" fmla="*/ 825673 h 2318589"/>
                <a:gd name="connsiteX10115" fmla="*/ 3649895 w 9164601"/>
                <a:gd name="connsiteY10115" fmla="*/ 815907 h 2318589"/>
                <a:gd name="connsiteX10116" fmla="*/ 3658440 w 9164601"/>
                <a:gd name="connsiteY10116" fmla="*/ 809804 h 2318589"/>
                <a:gd name="connsiteX10117" fmla="*/ 3664544 w 9164601"/>
                <a:gd name="connsiteY10117" fmla="*/ 808583 h 2318589"/>
                <a:gd name="connsiteX10118" fmla="*/ 3670647 w 9164601"/>
                <a:gd name="connsiteY10118" fmla="*/ 807362 h 2318589"/>
                <a:gd name="connsiteX10119" fmla="*/ 3681633 w 9164601"/>
                <a:gd name="connsiteY10119" fmla="*/ 806141 h 2318589"/>
                <a:gd name="connsiteX10120" fmla="*/ 3686516 w 9164601"/>
                <a:gd name="connsiteY10120" fmla="*/ 806141 h 2318589"/>
                <a:gd name="connsiteX10121" fmla="*/ 3690178 w 9164601"/>
                <a:gd name="connsiteY10121" fmla="*/ 802479 h 2318589"/>
                <a:gd name="connsiteX10122" fmla="*/ 3691399 w 9164601"/>
                <a:gd name="connsiteY10122" fmla="*/ 796376 h 2318589"/>
                <a:gd name="connsiteX10123" fmla="*/ 3684075 w 9164601"/>
                <a:gd name="connsiteY10123" fmla="*/ 791493 h 2318589"/>
                <a:gd name="connsiteX10124" fmla="*/ 3676751 w 9164601"/>
                <a:gd name="connsiteY10124" fmla="*/ 787831 h 2318589"/>
                <a:gd name="connsiteX10125" fmla="*/ 3674309 w 9164601"/>
                <a:gd name="connsiteY10125" fmla="*/ 790272 h 2318589"/>
                <a:gd name="connsiteX10126" fmla="*/ 3670647 w 9164601"/>
                <a:gd name="connsiteY10126" fmla="*/ 790272 h 2318589"/>
                <a:gd name="connsiteX10127" fmla="*/ 3668205 w 9164601"/>
                <a:gd name="connsiteY10127" fmla="*/ 787831 h 2318589"/>
                <a:gd name="connsiteX10128" fmla="*/ 3666985 w 9164601"/>
                <a:gd name="connsiteY10128" fmla="*/ 784169 h 2318589"/>
                <a:gd name="connsiteX10129" fmla="*/ 3663323 w 9164601"/>
                <a:gd name="connsiteY10129" fmla="*/ 787831 h 2318589"/>
                <a:gd name="connsiteX10130" fmla="*/ 3658440 w 9164601"/>
                <a:gd name="connsiteY10130" fmla="*/ 787831 h 2318589"/>
                <a:gd name="connsiteX10131" fmla="*/ 3655998 w 9164601"/>
                <a:gd name="connsiteY10131" fmla="*/ 782948 h 2318589"/>
                <a:gd name="connsiteX10132" fmla="*/ 3651116 w 9164601"/>
                <a:gd name="connsiteY10132" fmla="*/ 787831 h 2318589"/>
                <a:gd name="connsiteX10133" fmla="*/ 3649895 w 9164601"/>
                <a:gd name="connsiteY10133" fmla="*/ 781727 h 2318589"/>
                <a:gd name="connsiteX10134" fmla="*/ 3643791 w 9164601"/>
                <a:gd name="connsiteY10134" fmla="*/ 781727 h 2318589"/>
                <a:gd name="connsiteX10135" fmla="*/ 3640130 w 9164601"/>
                <a:gd name="connsiteY10135" fmla="*/ 775624 h 2318589"/>
                <a:gd name="connsiteX10136" fmla="*/ 3636468 w 9164601"/>
                <a:gd name="connsiteY10136" fmla="*/ 769520 h 2318589"/>
                <a:gd name="connsiteX10137" fmla="*/ 3632805 w 9164601"/>
                <a:gd name="connsiteY10137" fmla="*/ 771962 h 2318589"/>
                <a:gd name="connsiteX10138" fmla="*/ 3631584 w 9164601"/>
                <a:gd name="connsiteY10138" fmla="*/ 769520 h 2318589"/>
                <a:gd name="connsiteX10139" fmla="*/ 3636468 w 9164601"/>
                <a:gd name="connsiteY10139" fmla="*/ 763417 h 2318589"/>
                <a:gd name="connsiteX10140" fmla="*/ 3641350 w 9164601"/>
                <a:gd name="connsiteY10140" fmla="*/ 758534 h 2318589"/>
                <a:gd name="connsiteX10141" fmla="*/ 3646233 w 9164601"/>
                <a:gd name="connsiteY10141" fmla="*/ 753651 h 2318589"/>
                <a:gd name="connsiteX10142" fmla="*/ 3653557 w 9164601"/>
                <a:gd name="connsiteY10142" fmla="*/ 745106 h 2318589"/>
                <a:gd name="connsiteX10143" fmla="*/ 3657219 w 9164601"/>
                <a:gd name="connsiteY10143" fmla="*/ 741444 h 2318589"/>
                <a:gd name="connsiteX10144" fmla="*/ 3659661 w 9164601"/>
                <a:gd name="connsiteY10144" fmla="*/ 735341 h 2318589"/>
                <a:gd name="connsiteX10145" fmla="*/ 3659661 w 9164601"/>
                <a:gd name="connsiteY10145" fmla="*/ 729237 h 2318589"/>
                <a:gd name="connsiteX10146" fmla="*/ 3653557 w 9164601"/>
                <a:gd name="connsiteY10146" fmla="*/ 731679 h 2318589"/>
                <a:gd name="connsiteX10147" fmla="*/ 3648675 w 9164601"/>
                <a:gd name="connsiteY10147" fmla="*/ 734120 h 2318589"/>
                <a:gd name="connsiteX10148" fmla="*/ 3647454 w 9164601"/>
                <a:gd name="connsiteY10148" fmla="*/ 737782 h 2318589"/>
                <a:gd name="connsiteX10149" fmla="*/ 3645012 w 9164601"/>
                <a:gd name="connsiteY10149" fmla="*/ 740223 h 2318589"/>
                <a:gd name="connsiteX10150" fmla="*/ 3642571 w 9164601"/>
                <a:gd name="connsiteY10150" fmla="*/ 740223 h 2318589"/>
                <a:gd name="connsiteX10151" fmla="*/ 3638909 w 9164601"/>
                <a:gd name="connsiteY10151" fmla="*/ 742665 h 2318589"/>
                <a:gd name="connsiteX10152" fmla="*/ 3635247 w 9164601"/>
                <a:gd name="connsiteY10152" fmla="*/ 745106 h 2318589"/>
                <a:gd name="connsiteX10153" fmla="*/ 3632805 w 9164601"/>
                <a:gd name="connsiteY10153" fmla="*/ 742665 h 2318589"/>
                <a:gd name="connsiteX10154" fmla="*/ 3629143 w 9164601"/>
                <a:gd name="connsiteY10154" fmla="*/ 748769 h 2318589"/>
                <a:gd name="connsiteX10155" fmla="*/ 3627923 w 9164601"/>
                <a:gd name="connsiteY10155" fmla="*/ 745106 h 2318589"/>
                <a:gd name="connsiteX10156" fmla="*/ 3627923 w 9164601"/>
                <a:gd name="connsiteY10156" fmla="*/ 745106 h 2318589"/>
                <a:gd name="connsiteX10157" fmla="*/ 3630364 w 9164601"/>
                <a:gd name="connsiteY10157" fmla="*/ 741444 h 2318589"/>
                <a:gd name="connsiteX10158" fmla="*/ 3634026 w 9164601"/>
                <a:gd name="connsiteY10158" fmla="*/ 734120 h 2318589"/>
                <a:gd name="connsiteX10159" fmla="*/ 3638909 w 9164601"/>
                <a:gd name="connsiteY10159" fmla="*/ 728016 h 2318589"/>
                <a:gd name="connsiteX10160" fmla="*/ 3647454 w 9164601"/>
                <a:gd name="connsiteY10160" fmla="*/ 724355 h 2318589"/>
                <a:gd name="connsiteX10161" fmla="*/ 3654778 w 9164601"/>
                <a:gd name="connsiteY10161" fmla="*/ 720692 h 2318589"/>
                <a:gd name="connsiteX10162" fmla="*/ 3658440 w 9164601"/>
                <a:gd name="connsiteY10162" fmla="*/ 720692 h 2318589"/>
                <a:gd name="connsiteX10163" fmla="*/ 3660882 w 9164601"/>
                <a:gd name="connsiteY10163" fmla="*/ 717030 h 2318589"/>
                <a:gd name="connsiteX10164" fmla="*/ 3662102 w 9164601"/>
                <a:gd name="connsiteY10164" fmla="*/ 712148 h 2318589"/>
                <a:gd name="connsiteX10165" fmla="*/ 3657219 w 9164601"/>
                <a:gd name="connsiteY10165" fmla="*/ 709706 h 2318589"/>
                <a:gd name="connsiteX10166" fmla="*/ 3652337 w 9164601"/>
                <a:gd name="connsiteY10166" fmla="*/ 708485 h 2318589"/>
                <a:gd name="connsiteX10167" fmla="*/ 3649895 w 9164601"/>
                <a:gd name="connsiteY10167" fmla="*/ 710927 h 2318589"/>
                <a:gd name="connsiteX10168" fmla="*/ 3647454 w 9164601"/>
                <a:gd name="connsiteY10168" fmla="*/ 712148 h 2318589"/>
                <a:gd name="connsiteX10169" fmla="*/ 3645012 w 9164601"/>
                <a:gd name="connsiteY10169" fmla="*/ 710927 h 2318589"/>
                <a:gd name="connsiteX10170" fmla="*/ 3641350 w 9164601"/>
                <a:gd name="connsiteY10170" fmla="*/ 712148 h 2318589"/>
                <a:gd name="connsiteX10171" fmla="*/ 3637688 w 9164601"/>
                <a:gd name="connsiteY10171" fmla="*/ 713368 h 2318589"/>
                <a:gd name="connsiteX10172" fmla="*/ 3635247 w 9164601"/>
                <a:gd name="connsiteY10172" fmla="*/ 710927 h 2318589"/>
                <a:gd name="connsiteX10173" fmla="*/ 3631584 w 9164601"/>
                <a:gd name="connsiteY10173" fmla="*/ 715809 h 2318589"/>
                <a:gd name="connsiteX10174" fmla="*/ 3630364 w 9164601"/>
                <a:gd name="connsiteY10174" fmla="*/ 712148 h 2318589"/>
                <a:gd name="connsiteX10175" fmla="*/ 3626702 w 9164601"/>
                <a:gd name="connsiteY10175" fmla="*/ 713368 h 2318589"/>
                <a:gd name="connsiteX10176" fmla="*/ 3624261 w 9164601"/>
                <a:gd name="connsiteY10176" fmla="*/ 709706 h 2318589"/>
                <a:gd name="connsiteX10177" fmla="*/ 3621819 w 9164601"/>
                <a:gd name="connsiteY10177" fmla="*/ 706044 h 2318589"/>
                <a:gd name="connsiteX10178" fmla="*/ 3619377 w 9164601"/>
                <a:gd name="connsiteY10178" fmla="*/ 708485 h 2318589"/>
                <a:gd name="connsiteX10179" fmla="*/ 3618157 w 9164601"/>
                <a:gd name="connsiteY10179" fmla="*/ 707265 h 2318589"/>
                <a:gd name="connsiteX10180" fmla="*/ 3627923 w 9164601"/>
                <a:gd name="connsiteY10180" fmla="*/ 697499 h 2318589"/>
                <a:gd name="connsiteX10181" fmla="*/ 3634026 w 9164601"/>
                <a:gd name="connsiteY10181" fmla="*/ 693837 h 2318589"/>
                <a:gd name="connsiteX10182" fmla="*/ 3640130 w 9164601"/>
                <a:gd name="connsiteY10182" fmla="*/ 690175 h 2318589"/>
                <a:gd name="connsiteX10183" fmla="*/ 3647454 w 9164601"/>
                <a:gd name="connsiteY10183" fmla="*/ 662099 h 2318589"/>
                <a:gd name="connsiteX10184" fmla="*/ 3652337 w 9164601"/>
                <a:gd name="connsiteY10184" fmla="*/ 646230 h 2318589"/>
                <a:gd name="connsiteX10185" fmla="*/ 3660882 w 9164601"/>
                <a:gd name="connsiteY10185" fmla="*/ 627919 h 2318589"/>
                <a:gd name="connsiteX10186" fmla="*/ 3669426 w 9164601"/>
                <a:gd name="connsiteY10186" fmla="*/ 613271 h 2318589"/>
                <a:gd name="connsiteX10187" fmla="*/ 3673089 w 9164601"/>
                <a:gd name="connsiteY10187" fmla="*/ 608388 h 2318589"/>
                <a:gd name="connsiteX10188" fmla="*/ 3675530 w 9164601"/>
                <a:gd name="connsiteY10188" fmla="*/ 601064 h 2318589"/>
                <a:gd name="connsiteX10189" fmla="*/ 3675530 w 9164601"/>
                <a:gd name="connsiteY10189" fmla="*/ 593739 h 2318589"/>
                <a:gd name="connsiteX10190" fmla="*/ 3668205 w 9164601"/>
                <a:gd name="connsiteY10190" fmla="*/ 598622 h 2318589"/>
                <a:gd name="connsiteX10191" fmla="*/ 3662102 w 9164601"/>
                <a:gd name="connsiteY10191" fmla="*/ 604726 h 2318589"/>
                <a:gd name="connsiteX10192" fmla="*/ 3659661 w 9164601"/>
                <a:gd name="connsiteY10192" fmla="*/ 610829 h 2318589"/>
                <a:gd name="connsiteX10193" fmla="*/ 3657219 w 9164601"/>
                <a:gd name="connsiteY10193" fmla="*/ 615712 h 2318589"/>
                <a:gd name="connsiteX10194" fmla="*/ 3654778 w 9164601"/>
                <a:gd name="connsiteY10194" fmla="*/ 616933 h 2318589"/>
                <a:gd name="connsiteX10195" fmla="*/ 3654778 w 9164601"/>
                <a:gd name="connsiteY10195" fmla="*/ 616933 h 2318589"/>
                <a:gd name="connsiteX10196" fmla="*/ 3654778 w 9164601"/>
                <a:gd name="connsiteY10196" fmla="*/ 614491 h 2318589"/>
                <a:gd name="connsiteX10197" fmla="*/ 3649895 w 9164601"/>
                <a:gd name="connsiteY10197" fmla="*/ 614491 h 2318589"/>
                <a:gd name="connsiteX10198" fmla="*/ 3645012 w 9164601"/>
                <a:gd name="connsiteY10198" fmla="*/ 615712 h 2318589"/>
                <a:gd name="connsiteX10199" fmla="*/ 3643791 w 9164601"/>
                <a:gd name="connsiteY10199" fmla="*/ 618153 h 2318589"/>
                <a:gd name="connsiteX10200" fmla="*/ 3641350 w 9164601"/>
                <a:gd name="connsiteY10200" fmla="*/ 619374 h 2318589"/>
                <a:gd name="connsiteX10201" fmla="*/ 3638909 w 9164601"/>
                <a:gd name="connsiteY10201" fmla="*/ 619374 h 2318589"/>
                <a:gd name="connsiteX10202" fmla="*/ 3636468 w 9164601"/>
                <a:gd name="connsiteY10202" fmla="*/ 621816 h 2318589"/>
                <a:gd name="connsiteX10203" fmla="*/ 3634026 w 9164601"/>
                <a:gd name="connsiteY10203" fmla="*/ 624257 h 2318589"/>
                <a:gd name="connsiteX10204" fmla="*/ 3631584 w 9164601"/>
                <a:gd name="connsiteY10204" fmla="*/ 623036 h 2318589"/>
                <a:gd name="connsiteX10205" fmla="*/ 3629143 w 9164601"/>
                <a:gd name="connsiteY10205" fmla="*/ 629140 h 2318589"/>
                <a:gd name="connsiteX10206" fmla="*/ 3627923 w 9164601"/>
                <a:gd name="connsiteY10206" fmla="*/ 625478 h 2318589"/>
                <a:gd name="connsiteX10207" fmla="*/ 3624261 w 9164601"/>
                <a:gd name="connsiteY10207" fmla="*/ 627919 h 2318589"/>
                <a:gd name="connsiteX10208" fmla="*/ 3621819 w 9164601"/>
                <a:gd name="connsiteY10208" fmla="*/ 626698 h 2318589"/>
                <a:gd name="connsiteX10209" fmla="*/ 3625481 w 9164601"/>
                <a:gd name="connsiteY10209" fmla="*/ 614491 h 2318589"/>
                <a:gd name="connsiteX10210" fmla="*/ 3630364 w 9164601"/>
                <a:gd name="connsiteY10210" fmla="*/ 605946 h 2318589"/>
                <a:gd name="connsiteX10211" fmla="*/ 3637688 w 9164601"/>
                <a:gd name="connsiteY10211" fmla="*/ 598622 h 2318589"/>
                <a:gd name="connsiteX10212" fmla="*/ 3643791 w 9164601"/>
                <a:gd name="connsiteY10212" fmla="*/ 592519 h 2318589"/>
                <a:gd name="connsiteX10213" fmla="*/ 3646233 w 9164601"/>
                <a:gd name="connsiteY10213" fmla="*/ 591298 h 2318589"/>
                <a:gd name="connsiteX10214" fmla="*/ 3648675 w 9164601"/>
                <a:gd name="connsiteY10214" fmla="*/ 587636 h 2318589"/>
                <a:gd name="connsiteX10215" fmla="*/ 3649895 w 9164601"/>
                <a:gd name="connsiteY10215" fmla="*/ 582753 h 2318589"/>
                <a:gd name="connsiteX10216" fmla="*/ 3645012 w 9164601"/>
                <a:gd name="connsiteY10216" fmla="*/ 582753 h 2318589"/>
                <a:gd name="connsiteX10217" fmla="*/ 3640130 w 9164601"/>
                <a:gd name="connsiteY10217" fmla="*/ 582753 h 2318589"/>
                <a:gd name="connsiteX10218" fmla="*/ 3638909 w 9164601"/>
                <a:gd name="connsiteY10218" fmla="*/ 585195 h 2318589"/>
                <a:gd name="connsiteX10219" fmla="*/ 3636468 w 9164601"/>
                <a:gd name="connsiteY10219" fmla="*/ 586415 h 2318589"/>
                <a:gd name="connsiteX10220" fmla="*/ 3634026 w 9164601"/>
                <a:gd name="connsiteY10220" fmla="*/ 586415 h 2318589"/>
                <a:gd name="connsiteX10221" fmla="*/ 3631584 w 9164601"/>
                <a:gd name="connsiteY10221" fmla="*/ 588857 h 2318589"/>
                <a:gd name="connsiteX10222" fmla="*/ 3629143 w 9164601"/>
                <a:gd name="connsiteY10222" fmla="*/ 591298 h 2318589"/>
                <a:gd name="connsiteX10223" fmla="*/ 3626702 w 9164601"/>
                <a:gd name="connsiteY10223" fmla="*/ 590077 h 2318589"/>
                <a:gd name="connsiteX10224" fmla="*/ 3624261 w 9164601"/>
                <a:gd name="connsiteY10224" fmla="*/ 596181 h 2318589"/>
                <a:gd name="connsiteX10225" fmla="*/ 3623040 w 9164601"/>
                <a:gd name="connsiteY10225" fmla="*/ 592519 h 2318589"/>
                <a:gd name="connsiteX10226" fmla="*/ 3619377 w 9164601"/>
                <a:gd name="connsiteY10226" fmla="*/ 596181 h 2318589"/>
                <a:gd name="connsiteX10227" fmla="*/ 3616936 w 9164601"/>
                <a:gd name="connsiteY10227" fmla="*/ 594960 h 2318589"/>
                <a:gd name="connsiteX10228" fmla="*/ 3613274 w 9164601"/>
                <a:gd name="connsiteY10228" fmla="*/ 593739 h 2318589"/>
                <a:gd name="connsiteX10229" fmla="*/ 3612054 w 9164601"/>
                <a:gd name="connsiteY10229" fmla="*/ 597402 h 2318589"/>
                <a:gd name="connsiteX10230" fmla="*/ 3610833 w 9164601"/>
                <a:gd name="connsiteY10230" fmla="*/ 596181 h 2318589"/>
                <a:gd name="connsiteX10231" fmla="*/ 3612054 w 9164601"/>
                <a:gd name="connsiteY10231" fmla="*/ 592519 h 2318589"/>
                <a:gd name="connsiteX10232" fmla="*/ 3615715 w 9164601"/>
                <a:gd name="connsiteY10232" fmla="*/ 587636 h 2318589"/>
                <a:gd name="connsiteX10233" fmla="*/ 3615715 w 9164601"/>
                <a:gd name="connsiteY10233" fmla="*/ 587636 h 2318589"/>
                <a:gd name="connsiteX10234" fmla="*/ 3616936 w 9164601"/>
                <a:gd name="connsiteY10234" fmla="*/ 586415 h 2318589"/>
                <a:gd name="connsiteX10235" fmla="*/ 3620598 w 9164601"/>
                <a:gd name="connsiteY10235" fmla="*/ 585195 h 2318589"/>
                <a:gd name="connsiteX10236" fmla="*/ 3625481 w 9164601"/>
                <a:gd name="connsiteY10236" fmla="*/ 583974 h 2318589"/>
                <a:gd name="connsiteX10237" fmla="*/ 3627923 w 9164601"/>
                <a:gd name="connsiteY10237" fmla="*/ 585195 h 2318589"/>
                <a:gd name="connsiteX10238" fmla="*/ 3629143 w 9164601"/>
                <a:gd name="connsiteY10238" fmla="*/ 583974 h 2318589"/>
                <a:gd name="connsiteX10239" fmla="*/ 3630364 w 9164601"/>
                <a:gd name="connsiteY10239" fmla="*/ 581532 h 2318589"/>
                <a:gd name="connsiteX10240" fmla="*/ 3626702 w 9164601"/>
                <a:gd name="connsiteY10240" fmla="*/ 577870 h 2318589"/>
                <a:gd name="connsiteX10241" fmla="*/ 3623040 w 9164601"/>
                <a:gd name="connsiteY10241" fmla="*/ 575429 h 2318589"/>
                <a:gd name="connsiteX10242" fmla="*/ 3621819 w 9164601"/>
                <a:gd name="connsiteY10242" fmla="*/ 576650 h 2318589"/>
                <a:gd name="connsiteX10243" fmla="*/ 3621819 w 9164601"/>
                <a:gd name="connsiteY10243" fmla="*/ 576650 h 2318589"/>
                <a:gd name="connsiteX10244" fmla="*/ 3621819 w 9164601"/>
                <a:gd name="connsiteY10244" fmla="*/ 575429 h 2318589"/>
                <a:gd name="connsiteX10245" fmla="*/ 3626702 w 9164601"/>
                <a:gd name="connsiteY10245" fmla="*/ 569325 h 2318589"/>
                <a:gd name="connsiteX10246" fmla="*/ 3634026 w 9164601"/>
                <a:gd name="connsiteY10246" fmla="*/ 564443 h 2318589"/>
                <a:gd name="connsiteX10247" fmla="*/ 3640130 w 9164601"/>
                <a:gd name="connsiteY10247" fmla="*/ 560781 h 2318589"/>
                <a:gd name="connsiteX10248" fmla="*/ 3642571 w 9164601"/>
                <a:gd name="connsiteY10248" fmla="*/ 559560 h 2318589"/>
                <a:gd name="connsiteX10249" fmla="*/ 3645012 w 9164601"/>
                <a:gd name="connsiteY10249" fmla="*/ 555898 h 2318589"/>
                <a:gd name="connsiteX10250" fmla="*/ 3646233 w 9164601"/>
                <a:gd name="connsiteY10250" fmla="*/ 551015 h 2318589"/>
                <a:gd name="connsiteX10251" fmla="*/ 3641350 w 9164601"/>
                <a:gd name="connsiteY10251" fmla="*/ 549794 h 2318589"/>
                <a:gd name="connsiteX10252" fmla="*/ 3636468 w 9164601"/>
                <a:gd name="connsiteY10252" fmla="*/ 548574 h 2318589"/>
                <a:gd name="connsiteX10253" fmla="*/ 3635247 w 9164601"/>
                <a:gd name="connsiteY10253" fmla="*/ 551015 h 2318589"/>
                <a:gd name="connsiteX10254" fmla="*/ 3632805 w 9164601"/>
                <a:gd name="connsiteY10254" fmla="*/ 552236 h 2318589"/>
                <a:gd name="connsiteX10255" fmla="*/ 3630364 w 9164601"/>
                <a:gd name="connsiteY10255" fmla="*/ 551015 h 2318589"/>
                <a:gd name="connsiteX10256" fmla="*/ 3627923 w 9164601"/>
                <a:gd name="connsiteY10256" fmla="*/ 552236 h 2318589"/>
                <a:gd name="connsiteX10257" fmla="*/ 3625481 w 9164601"/>
                <a:gd name="connsiteY10257" fmla="*/ 553456 h 2318589"/>
                <a:gd name="connsiteX10258" fmla="*/ 3624261 w 9164601"/>
                <a:gd name="connsiteY10258" fmla="*/ 551015 h 2318589"/>
                <a:gd name="connsiteX10259" fmla="*/ 3620598 w 9164601"/>
                <a:gd name="connsiteY10259" fmla="*/ 555898 h 2318589"/>
                <a:gd name="connsiteX10260" fmla="*/ 3619377 w 9164601"/>
                <a:gd name="connsiteY10260" fmla="*/ 552236 h 2318589"/>
                <a:gd name="connsiteX10261" fmla="*/ 3615715 w 9164601"/>
                <a:gd name="connsiteY10261" fmla="*/ 554677 h 2318589"/>
                <a:gd name="connsiteX10262" fmla="*/ 3613274 w 9164601"/>
                <a:gd name="connsiteY10262" fmla="*/ 552236 h 2318589"/>
                <a:gd name="connsiteX10263" fmla="*/ 3610833 w 9164601"/>
                <a:gd name="connsiteY10263" fmla="*/ 549794 h 2318589"/>
                <a:gd name="connsiteX10264" fmla="*/ 3608391 w 9164601"/>
                <a:gd name="connsiteY10264" fmla="*/ 552236 h 2318589"/>
                <a:gd name="connsiteX10265" fmla="*/ 3607170 w 9164601"/>
                <a:gd name="connsiteY10265" fmla="*/ 554677 h 2318589"/>
                <a:gd name="connsiteX10266" fmla="*/ 3601067 w 9164601"/>
                <a:gd name="connsiteY10266" fmla="*/ 555898 h 2318589"/>
                <a:gd name="connsiteX10267" fmla="*/ 3594963 w 9164601"/>
                <a:gd name="connsiteY10267" fmla="*/ 558339 h 2318589"/>
                <a:gd name="connsiteX10268" fmla="*/ 3591301 w 9164601"/>
                <a:gd name="connsiteY10268" fmla="*/ 555898 h 2318589"/>
                <a:gd name="connsiteX10269" fmla="*/ 3587640 w 9164601"/>
                <a:gd name="connsiteY10269" fmla="*/ 554677 h 2318589"/>
                <a:gd name="connsiteX10270" fmla="*/ 3586419 w 9164601"/>
                <a:gd name="connsiteY10270" fmla="*/ 557118 h 2318589"/>
                <a:gd name="connsiteX10271" fmla="*/ 3583977 w 9164601"/>
                <a:gd name="connsiteY10271" fmla="*/ 553456 h 2318589"/>
                <a:gd name="connsiteX10272" fmla="*/ 3583977 w 9164601"/>
                <a:gd name="connsiteY10272" fmla="*/ 552236 h 2318589"/>
                <a:gd name="connsiteX10273" fmla="*/ 3585198 w 9164601"/>
                <a:gd name="connsiteY10273" fmla="*/ 551015 h 2318589"/>
                <a:gd name="connsiteX10274" fmla="*/ 3593743 w 9164601"/>
                <a:gd name="connsiteY10274" fmla="*/ 540029 h 2318589"/>
                <a:gd name="connsiteX10275" fmla="*/ 3598626 w 9164601"/>
                <a:gd name="connsiteY10275" fmla="*/ 536367 h 2318589"/>
                <a:gd name="connsiteX10276" fmla="*/ 3605950 w 9164601"/>
                <a:gd name="connsiteY10276" fmla="*/ 531484 h 2318589"/>
                <a:gd name="connsiteX10277" fmla="*/ 3612054 w 9164601"/>
                <a:gd name="connsiteY10277" fmla="*/ 530263 h 2318589"/>
                <a:gd name="connsiteX10278" fmla="*/ 3616936 w 9164601"/>
                <a:gd name="connsiteY10278" fmla="*/ 518056 h 2318589"/>
                <a:gd name="connsiteX10279" fmla="*/ 3620598 w 9164601"/>
                <a:gd name="connsiteY10279" fmla="*/ 511953 h 2318589"/>
                <a:gd name="connsiteX10280" fmla="*/ 3626702 w 9164601"/>
                <a:gd name="connsiteY10280" fmla="*/ 507070 h 2318589"/>
                <a:gd name="connsiteX10281" fmla="*/ 3632805 w 9164601"/>
                <a:gd name="connsiteY10281" fmla="*/ 503408 h 2318589"/>
                <a:gd name="connsiteX10282" fmla="*/ 3635247 w 9164601"/>
                <a:gd name="connsiteY10282" fmla="*/ 502187 h 2318589"/>
                <a:gd name="connsiteX10283" fmla="*/ 3636468 w 9164601"/>
                <a:gd name="connsiteY10283" fmla="*/ 499746 h 2318589"/>
                <a:gd name="connsiteX10284" fmla="*/ 3637688 w 9164601"/>
                <a:gd name="connsiteY10284" fmla="*/ 496083 h 2318589"/>
                <a:gd name="connsiteX10285" fmla="*/ 3634026 w 9164601"/>
                <a:gd name="connsiteY10285" fmla="*/ 494863 h 2318589"/>
                <a:gd name="connsiteX10286" fmla="*/ 3630364 w 9164601"/>
                <a:gd name="connsiteY10286" fmla="*/ 494863 h 2318589"/>
                <a:gd name="connsiteX10287" fmla="*/ 3629143 w 9164601"/>
                <a:gd name="connsiteY10287" fmla="*/ 497304 h 2318589"/>
                <a:gd name="connsiteX10288" fmla="*/ 3626702 w 9164601"/>
                <a:gd name="connsiteY10288" fmla="*/ 498525 h 2318589"/>
                <a:gd name="connsiteX10289" fmla="*/ 3625481 w 9164601"/>
                <a:gd name="connsiteY10289" fmla="*/ 497304 h 2318589"/>
                <a:gd name="connsiteX10290" fmla="*/ 3623040 w 9164601"/>
                <a:gd name="connsiteY10290" fmla="*/ 498525 h 2318589"/>
                <a:gd name="connsiteX10291" fmla="*/ 3620598 w 9164601"/>
                <a:gd name="connsiteY10291" fmla="*/ 499746 h 2318589"/>
                <a:gd name="connsiteX10292" fmla="*/ 3619377 w 9164601"/>
                <a:gd name="connsiteY10292" fmla="*/ 498525 h 2318589"/>
                <a:gd name="connsiteX10293" fmla="*/ 3616936 w 9164601"/>
                <a:gd name="connsiteY10293" fmla="*/ 503408 h 2318589"/>
                <a:gd name="connsiteX10294" fmla="*/ 3615715 w 9164601"/>
                <a:gd name="connsiteY10294" fmla="*/ 502187 h 2318589"/>
                <a:gd name="connsiteX10295" fmla="*/ 3616936 w 9164601"/>
                <a:gd name="connsiteY10295" fmla="*/ 497304 h 2318589"/>
                <a:gd name="connsiteX10296" fmla="*/ 3620598 w 9164601"/>
                <a:gd name="connsiteY10296" fmla="*/ 488759 h 2318589"/>
                <a:gd name="connsiteX10297" fmla="*/ 3623040 w 9164601"/>
                <a:gd name="connsiteY10297" fmla="*/ 483876 h 2318589"/>
                <a:gd name="connsiteX10298" fmla="*/ 3625481 w 9164601"/>
                <a:gd name="connsiteY10298" fmla="*/ 478994 h 2318589"/>
                <a:gd name="connsiteX10299" fmla="*/ 3630364 w 9164601"/>
                <a:gd name="connsiteY10299" fmla="*/ 469228 h 2318589"/>
                <a:gd name="connsiteX10300" fmla="*/ 3632805 w 9164601"/>
                <a:gd name="connsiteY10300" fmla="*/ 464345 h 2318589"/>
                <a:gd name="connsiteX10301" fmla="*/ 3634026 w 9164601"/>
                <a:gd name="connsiteY10301" fmla="*/ 459462 h 2318589"/>
                <a:gd name="connsiteX10302" fmla="*/ 3634026 w 9164601"/>
                <a:gd name="connsiteY10302" fmla="*/ 454580 h 2318589"/>
                <a:gd name="connsiteX10303" fmla="*/ 3630364 w 9164601"/>
                <a:gd name="connsiteY10303" fmla="*/ 459462 h 2318589"/>
                <a:gd name="connsiteX10304" fmla="*/ 3626702 w 9164601"/>
                <a:gd name="connsiteY10304" fmla="*/ 464345 h 2318589"/>
                <a:gd name="connsiteX10305" fmla="*/ 3625481 w 9164601"/>
                <a:gd name="connsiteY10305" fmla="*/ 468007 h 2318589"/>
                <a:gd name="connsiteX10306" fmla="*/ 3624261 w 9164601"/>
                <a:gd name="connsiteY10306" fmla="*/ 470449 h 2318589"/>
                <a:gd name="connsiteX10307" fmla="*/ 3623040 w 9164601"/>
                <a:gd name="connsiteY10307" fmla="*/ 471669 h 2318589"/>
                <a:gd name="connsiteX10308" fmla="*/ 3620598 w 9164601"/>
                <a:gd name="connsiteY10308" fmla="*/ 474111 h 2318589"/>
                <a:gd name="connsiteX10309" fmla="*/ 3618157 w 9164601"/>
                <a:gd name="connsiteY10309" fmla="*/ 476552 h 2318589"/>
                <a:gd name="connsiteX10310" fmla="*/ 3616936 w 9164601"/>
                <a:gd name="connsiteY10310" fmla="*/ 475332 h 2318589"/>
                <a:gd name="connsiteX10311" fmla="*/ 3614495 w 9164601"/>
                <a:gd name="connsiteY10311" fmla="*/ 481435 h 2318589"/>
                <a:gd name="connsiteX10312" fmla="*/ 3613274 w 9164601"/>
                <a:gd name="connsiteY10312" fmla="*/ 478994 h 2318589"/>
                <a:gd name="connsiteX10313" fmla="*/ 3610833 w 9164601"/>
                <a:gd name="connsiteY10313" fmla="*/ 482656 h 2318589"/>
                <a:gd name="connsiteX10314" fmla="*/ 3608391 w 9164601"/>
                <a:gd name="connsiteY10314" fmla="*/ 481435 h 2318589"/>
                <a:gd name="connsiteX10315" fmla="*/ 3608391 w 9164601"/>
                <a:gd name="connsiteY10315" fmla="*/ 480214 h 2318589"/>
                <a:gd name="connsiteX10316" fmla="*/ 3609612 w 9164601"/>
                <a:gd name="connsiteY10316" fmla="*/ 478994 h 2318589"/>
                <a:gd name="connsiteX10317" fmla="*/ 3614495 w 9164601"/>
                <a:gd name="connsiteY10317" fmla="*/ 465566 h 2318589"/>
                <a:gd name="connsiteX10318" fmla="*/ 3618157 w 9164601"/>
                <a:gd name="connsiteY10318" fmla="*/ 458242 h 2318589"/>
                <a:gd name="connsiteX10319" fmla="*/ 3623040 w 9164601"/>
                <a:gd name="connsiteY10319" fmla="*/ 450918 h 2318589"/>
                <a:gd name="connsiteX10320" fmla="*/ 3627923 w 9164601"/>
                <a:gd name="connsiteY10320" fmla="*/ 443593 h 2318589"/>
                <a:gd name="connsiteX10321" fmla="*/ 3630364 w 9164601"/>
                <a:gd name="connsiteY10321" fmla="*/ 441152 h 2318589"/>
                <a:gd name="connsiteX10322" fmla="*/ 3631584 w 9164601"/>
                <a:gd name="connsiteY10322" fmla="*/ 437490 h 2318589"/>
                <a:gd name="connsiteX10323" fmla="*/ 3631584 w 9164601"/>
                <a:gd name="connsiteY10323" fmla="*/ 433828 h 2318589"/>
                <a:gd name="connsiteX10324" fmla="*/ 3627923 w 9164601"/>
                <a:gd name="connsiteY10324" fmla="*/ 436269 h 2318589"/>
                <a:gd name="connsiteX10325" fmla="*/ 3624261 w 9164601"/>
                <a:gd name="connsiteY10325" fmla="*/ 438711 h 2318589"/>
                <a:gd name="connsiteX10326" fmla="*/ 3623040 w 9164601"/>
                <a:gd name="connsiteY10326" fmla="*/ 441152 h 2318589"/>
                <a:gd name="connsiteX10327" fmla="*/ 3621819 w 9164601"/>
                <a:gd name="connsiteY10327" fmla="*/ 443593 h 2318589"/>
                <a:gd name="connsiteX10328" fmla="*/ 3620598 w 9164601"/>
                <a:gd name="connsiteY10328" fmla="*/ 443593 h 2318589"/>
                <a:gd name="connsiteX10329" fmla="*/ 3618157 w 9164601"/>
                <a:gd name="connsiteY10329" fmla="*/ 446035 h 2318589"/>
                <a:gd name="connsiteX10330" fmla="*/ 3615715 w 9164601"/>
                <a:gd name="connsiteY10330" fmla="*/ 448476 h 2318589"/>
                <a:gd name="connsiteX10331" fmla="*/ 3614495 w 9164601"/>
                <a:gd name="connsiteY10331" fmla="*/ 447255 h 2318589"/>
                <a:gd name="connsiteX10332" fmla="*/ 3612054 w 9164601"/>
                <a:gd name="connsiteY10332" fmla="*/ 452138 h 2318589"/>
                <a:gd name="connsiteX10333" fmla="*/ 3610833 w 9164601"/>
                <a:gd name="connsiteY10333" fmla="*/ 449697 h 2318589"/>
                <a:gd name="connsiteX10334" fmla="*/ 3612054 w 9164601"/>
                <a:gd name="connsiteY10334" fmla="*/ 446035 h 2318589"/>
                <a:gd name="connsiteX10335" fmla="*/ 3615715 w 9164601"/>
                <a:gd name="connsiteY10335" fmla="*/ 439931 h 2318589"/>
                <a:gd name="connsiteX10336" fmla="*/ 3618157 w 9164601"/>
                <a:gd name="connsiteY10336" fmla="*/ 436269 h 2318589"/>
                <a:gd name="connsiteX10337" fmla="*/ 3620598 w 9164601"/>
                <a:gd name="connsiteY10337" fmla="*/ 432607 h 2318589"/>
                <a:gd name="connsiteX10338" fmla="*/ 3623040 w 9164601"/>
                <a:gd name="connsiteY10338" fmla="*/ 426504 h 2318589"/>
                <a:gd name="connsiteX10339" fmla="*/ 3625481 w 9164601"/>
                <a:gd name="connsiteY10339" fmla="*/ 424062 h 2318589"/>
                <a:gd name="connsiteX10340" fmla="*/ 3627923 w 9164601"/>
                <a:gd name="connsiteY10340" fmla="*/ 419179 h 2318589"/>
                <a:gd name="connsiteX10341" fmla="*/ 3629143 w 9164601"/>
                <a:gd name="connsiteY10341" fmla="*/ 413076 h 2318589"/>
                <a:gd name="connsiteX10342" fmla="*/ 3629143 w 9164601"/>
                <a:gd name="connsiteY10342" fmla="*/ 408193 h 2318589"/>
                <a:gd name="connsiteX10343" fmla="*/ 3626702 w 9164601"/>
                <a:gd name="connsiteY10343" fmla="*/ 414297 h 2318589"/>
                <a:gd name="connsiteX10344" fmla="*/ 3623040 w 9164601"/>
                <a:gd name="connsiteY10344" fmla="*/ 417959 h 2318589"/>
                <a:gd name="connsiteX10345" fmla="*/ 3621819 w 9164601"/>
                <a:gd name="connsiteY10345" fmla="*/ 420400 h 2318589"/>
                <a:gd name="connsiteX10346" fmla="*/ 3620598 w 9164601"/>
                <a:gd name="connsiteY10346" fmla="*/ 422841 h 2318589"/>
                <a:gd name="connsiteX10347" fmla="*/ 3619377 w 9164601"/>
                <a:gd name="connsiteY10347" fmla="*/ 422841 h 2318589"/>
                <a:gd name="connsiteX10348" fmla="*/ 3616936 w 9164601"/>
                <a:gd name="connsiteY10348" fmla="*/ 425283 h 2318589"/>
                <a:gd name="connsiteX10349" fmla="*/ 3614495 w 9164601"/>
                <a:gd name="connsiteY10349" fmla="*/ 427724 h 2318589"/>
                <a:gd name="connsiteX10350" fmla="*/ 3613274 w 9164601"/>
                <a:gd name="connsiteY10350" fmla="*/ 426504 h 2318589"/>
                <a:gd name="connsiteX10351" fmla="*/ 3610833 w 9164601"/>
                <a:gd name="connsiteY10351" fmla="*/ 431386 h 2318589"/>
                <a:gd name="connsiteX10352" fmla="*/ 3609612 w 9164601"/>
                <a:gd name="connsiteY10352" fmla="*/ 428945 h 2318589"/>
                <a:gd name="connsiteX10353" fmla="*/ 3607170 w 9164601"/>
                <a:gd name="connsiteY10353" fmla="*/ 431386 h 2318589"/>
                <a:gd name="connsiteX10354" fmla="*/ 3604729 w 9164601"/>
                <a:gd name="connsiteY10354" fmla="*/ 430166 h 2318589"/>
                <a:gd name="connsiteX10355" fmla="*/ 3602288 w 9164601"/>
                <a:gd name="connsiteY10355" fmla="*/ 428945 h 2318589"/>
                <a:gd name="connsiteX10356" fmla="*/ 3601067 w 9164601"/>
                <a:gd name="connsiteY10356" fmla="*/ 431386 h 2318589"/>
                <a:gd name="connsiteX10357" fmla="*/ 3599847 w 9164601"/>
                <a:gd name="connsiteY10357" fmla="*/ 433828 h 2318589"/>
                <a:gd name="connsiteX10358" fmla="*/ 3594963 w 9164601"/>
                <a:gd name="connsiteY10358" fmla="*/ 436269 h 2318589"/>
                <a:gd name="connsiteX10359" fmla="*/ 3590081 w 9164601"/>
                <a:gd name="connsiteY10359" fmla="*/ 439931 h 2318589"/>
                <a:gd name="connsiteX10360" fmla="*/ 3587640 w 9164601"/>
                <a:gd name="connsiteY10360" fmla="*/ 439931 h 2318589"/>
                <a:gd name="connsiteX10361" fmla="*/ 3586419 w 9164601"/>
                <a:gd name="connsiteY10361" fmla="*/ 437490 h 2318589"/>
                <a:gd name="connsiteX10362" fmla="*/ 3592522 w 9164601"/>
                <a:gd name="connsiteY10362" fmla="*/ 426504 h 2318589"/>
                <a:gd name="connsiteX10363" fmla="*/ 3597405 w 9164601"/>
                <a:gd name="connsiteY10363" fmla="*/ 421620 h 2318589"/>
                <a:gd name="connsiteX10364" fmla="*/ 3604729 w 9164601"/>
                <a:gd name="connsiteY10364" fmla="*/ 414297 h 2318589"/>
                <a:gd name="connsiteX10365" fmla="*/ 3610833 w 9164601"/>
                <a:gd name="connsiteY10365" fmla="*/ 410634 h 2318589"/>
                <a:gd name="connsiteX10366" fmla="*/ 3615715 w 9164601"/>
                <a:gd name="connsiteY10366" fmla="*/ 394765 h 2318589"/>
                <a:gd name="connsiteX10367" fmla="*/ 3619377 w 9164601"/>
                <a:gd name="connsiteY10367" fmla="*/ 386220 h 2318589"/>
                <a:gd name="connsiteX10368" fmla="*/ 3621819 w 9164601"/>
                <a:gd name="connsiteY10368" fmla="*/ 381338 h 2318589"/>
                <a:gd name="connsiteX10369" fmla="*/ 3624261 w 9164601"/>
                <a:gd name="connsiteY10369" fmla="*/ 375234 h 2318589"/>
                <a:gd name="connsiteX10370" fmla="*/ 3625481 w 9164601"/>
                <a:gd name="connsiteY10370" fmla="*/ 369131 h 2318589"/>
                <a:gd name="connsiteX10371" fmla="*/ 3625481 w 9164601"/>
                <a:gd name="connsiteY10371" fmla="*/ 369131 h 2318589"/>
                <a:gd name="connsiteX10372" fmla="*/ 3626702 w 9164601"/>
                <a:gd name="connsiteY10372" fmla="*/ 366689 h 2318589"/>
                <a:gd name="connsiteX10373" fmla="*/ 3627923 w 9164601"/>
                <a:gd name="connsiteY10373" fmla="*/ 363027 h 2318589"/>
                <a:gd name="connsiteX10374" fmla="*/ 3626702 w 9164601"/>
                <a:gd name="connsiteY10374" fmla="*/ 363027 h 2318589"/>
                <a:gd name="connsiteX10375" fmla="*/ 3627923 w 9164601"/>
                <a:gd name="connsiteY10375" fmla="*/ 359365 h 2318589"/>
                <a:gd name="connsiteX10376" fmla="*/ 3629143 w 9164601"/>
                <a:gd name="connsiteY10376" fmla="*/ 352041 h 2318589"/>
                <a:gd name="connsiteX10377" fmla="*/ 3629143 w 9164601"/>
                <a:gd name="connsiteY10377" fmla="*/ 344717 h 2318589"/>
                <a:gd name="connsiteX10378" fmla="*/ 3627923 w 9164601"/>
                <a:gd name="connsiteY10378" fmla="*/ 341054 h 2318589"/>
                <a:gd name="connsiteX10379" fmla="*/ 3627923 w 9164601"/>
                <a:gd name="connsiteY10379" fmla="*/ 349599 h 2318589"/>
                <a:gd name="connsiteX10380" fmla="*/ 3626702 w 9164601"/>
                <a:gd name="connsiteY10380" fmla="*/ 352041 h 2318589"/>
                <a:gd name="connsiteX10381" fmla="*/ 3624261 w 9164601"/>
                <a:gd name="connsiteY10381" fmla="*/ 359365 h 2318589"/>
                <a:gd name="connsiteX10382" fmla="*/ 3624261 w 9164601"/>
                <a:gd name="connsiteY10382" fmla="*/ 360586 h 2318589"/>
                <a:gd name="connsiteX10383" fmla="*/ 3621819 w 9164601"/>
                <a:gd name="connsiteY10383" fmla="*/ 361806 h 2318589"/>
                <a:gd name="connsiteX10384" fmla="*/ 3620598 w 9164601"/>
                <a:gd name="connsiteY10384" fmla="*/ 364248 h 2318589"/>
                <a:gd name="connsiteX10385" fmla="*/ 3619377 w 9164601"/>
                <a:gd name="connsiteY10385" fmla="*/ 365469 h 2318589"/>
                <a:gd name="connsiteX10386" fmla="*/ 3618157 w 9164601"/>
                <a:gd name="connsiteY10386" fmla="*/ 365469 h 2318589"/>
                <a:gd name="connsiteX10387" fmla="*/ 3615715 w 9164601"/>
                <a:gd name="connsiteY10387" fmla="*/ 367910 h 2318589"/>
                <a:gd name="connsiteX10388" fmla="*/ 3613274 w 9164601"/>
                <a:gd name="connsiteY10388" fmla="*/ 370351 h 2318589"/>
                <a:gd name="connsiteX10389" fmla="*/ 3612054 w 9164601"/>
                <a:gd name="connsiteY10389" fmla="*/ 369131 h 2318589"/>
                <a:gd name="connsiteX10390" fmla="*/ 3609612 w 9164601"/>
                <a:gd name="connsiteY10390" fmla="*/ 374013 h 2318589"/>
                <a:gd name="connsiteX10391" fmla="*/ 3608391 w 9164601"/>
                <a:gd name="connsiteY10391" fmla="*/ 371572 h 2318589"/>
                <a:gd name="connsiteX10392" fmla="*/ 3605950 w 9164601"/>
                <a:gd name="connsiteY10392" fmla="*/ 375234 h 2318589"/>
                <a:gd name="connsiteX10393" fmla="*/ 3603508 w 9164601"/>
                <a:gd name="connsiteY10393" fmla="*/ 375234 h 2318589"/>
                <a:gd name="connsiteX10394" fmla="*/ 3601067 w 9164601"/>
                <a:gd name="connsiteY10394" fmla="*/ 375234 h 2318589"/>
                <a:gd name="connsiteX10395" fmla="*/ 3599847 w 9164601"/>
                <a:gd name="connsiteY10395" fmla="*/ 377676 h 2318589"/>
                <a:gd name="connsiteX10396" fmla="*/ 3598626 w 9164601"/>
                <a:gd name="connsiteY10396" fmla="*/ 380117 h 2318589"/>
                <a:gd name="connsiteX10397" fmla="*/ 3594963 w 9164601"/>
                <a:gd name="connsiteY10397" fmla="*/ 382558 h 2318589"/>
                <a:gd name="connsiteX10398" fmla="*/ 3591301 w 9164601"/>
                <a:gd name="connsiteY10398" fmla="*/ 384999 h 2318589"/>
                <a:gd name="connsiteX10399" fmla="*/ 3588860 w 9164601"/>
                <a:gd name="connsiteY10399" fmla="*/ 383779 h 2318589"/>
                <a:gd name="connsiteX10400" fmla="*/ 3587640 w 9164601"/>
                <a:gd name="connsiteY10400" fmla="*/ 380117 h 2318589"/>
                <a:gd name="connsiteX10401" fmla="*/ 3591301 w 9164601"/>
                <a:gd name="connsiteY10401" fmla="*/ 372792 h 2318589"/>
                <a:gd name="connsiteX10402" fmla="*/ 3594963 w 9164601"/>
                <a:gd name="connsiteY10402" fmla="*/ 367910 h 2318589"/>
                <a:gd name="connsiteX10403" fmla="*/ 3601067 w 9164601"/>
                <a:gd name="connsiteY10403" fmla="*/ 361806 h 2318589"/>
                <a:gd name="connsiteX10404" fmla="*/ 3607170 w 9164601"/>
                <a:gd name="connsiteY10404" fmla="*/ 359365 h 2318589"/>
                <a:gd name="connsiteX10405" fmla="*/ 3610833 w 9164601"/>
                <a:gd name="connsiteY10405" fmla="*/ 345937 h 2318589"/>
                <a:gd name="connsiteX10406" fmla="*/ 3614495 w 9164601"/>
                <a:gd name="connsiteY10406" fmla="*/ 338613 h 2318589"/>
                <a:gd name="connsiteX10407" fmla="*/ 3619377 w 9164601"/>
                <a:gd name="connsiteY10407" fmla="*/ 331289 h 2318589"/>
                <a:gd name="connsiteX10408" fmla="*/ 3624261 w 9164601"/>
                <a:gd name="connsiteY10408" fmla="*/ 325185 h 2318589"/>
                <a:gd name="connsiteX10409" fmla="*/ 3626702 w 9164601"/>
                <a:gd name="connsiteY10409" fmla="*/ 322744 h 2318589"/>
                <a:gd name="connsiteX10410" fmla="*/ 3627923 w 9164601"/>
                <a:gd name="connsiteY10410" fmla="*/ 319082 h 2318589"/>
                <a:gd name="connsiteX10411" fmla="*/ 3627923 w 9164601"/>
                <a:gd name="connsiteY10411" fmla="*/ 315420 h 2318589"/>
                <a:gd name="connsiteX10412" fmla="*/ 3624261 w 9164601"/>
                <a:gd name="connsiteY10412" fmla="*/ 316640 h 2318589"/>
                <a:gd name="connsiteX10413" fmla="*/ 3620598 w 9164601"/>
                <a:gd name="connsiteY10413" fmla="*/ 317861 h 2318589"/>
                <a:gd name="connsiteX10414" fmla="*/ 3619377 w 9164601"/>
                <a:gd name="connsiteY10414" fmla="*/ 320302 h 2318589"/>
                <a:gd name="connsiteX10415" fmla="*/ 3618157 w 9164601"/>
                <a:gd name="connsiteY10415" fmla="*/ 322744 h 2318589"/>
                <a:gd name="connsiteX10416" fmla="*/ 3616936 w 9164601"/>
                <a:gd name="connsiteY10416" fmla="*/ 322744 h 2318589"/>
                <a:gd name="connsiteX10417" fmla="*/ 3614495 w 9164601"/>
                <a:gd name="connsiteY10417" fmla="*/ 325185 h 2318589"/>
                <a:gd name="connsiteX10418" fmla="*/ 3612054 w 9164601"/>
                <a:gd name="connsiteY10418" fmla="*/ 327627 h 2318589"/>
                <a:gd name="connsiteX10419" fmla="*/ 3610833 w 9164601"/>
                <a:gd name="connsiteY10419" fmla="*/ 326406 h 2318589"/>
                <a:gd name="connsiteX10420" fmla="*/ 3608391 w 9164601"/>
                <a:gd name="connsiteY10420" fmla="*/ 331289 h 2318589"/>
                <a:gd name="connsiteX10421" fmla="*/ 3607170 w 9164601"/>
                <a:gd name="connsiteY10421" fmla="*/ 328847 h 2318589"/>
                <a:gd name="connsiteX10422" fmla="*/ 3604729 w 9164601"/>
                <a:gd name="connsiteY10422" fmla="*/ 332509 h 2318589"/>
                <a:gd name="connsiteX10423" fmla="*/ 3602288 w 9164601"/>
                <a:gd name="connsiteY10423" fmla="*/ 332509 h 2318589"/>
                <a:gd name="connsiteX10424" fmla="*/ 3599847 w 9164601"/>
                <a:gd name="connsiteY10424" fmla="*/ 332509 h 2318589"/>
                <a:gd name="connsiteX10425" fmla="*/ 3598626 w 9164601"/>
                <a:gd name="connsiteY10425" fmla="*/ 334951 h 2318589"/>
                <a:gd name="connsiteX10426" fmla="*/ 3597405 w 9164601"/>
                <a:gd name="connsiteY10426" fmla="*/ 337392 h 2318589"/>
                <a:gd name="connsiteX10427" fmla="*/ 3592522 w 9164601"/>
                <a:gd name="connsiteY10427" fmla="*/ 341054 h 2318589"/>
                <a:gd name="connsiteX10428" fmla="*/ 3588860 w 9164601"/>
                <a:gd name="connsiteY10428" fmla="*/ 345937 h 2318589"/>
                <a:gd name="connsiteX10429" fmla="*/ 3586419 w 9164601"/>
                <a:gd name="connsiteY10429" fmla="*/ 345937 h 2318589"/>
                <a:gd name="connsiteX10430" fmla="*/ 3586419 w 9164601"/>
                <a:gd name="connsiteY10430" fmla="*/ 344717 h 2318589"/>
                <a:gd name="connsiteX10431" fmla="*/ 3590081 w 9164601"/>
                <a:gd name="connsiteY10431" fmla="*/ 338613 h 2318589"/>
                <a:gd name="connsiteX10432" fmla="*/ 3593743 w 9164601"/>
                <a:gd name="connsiteY10432" fmla="*/ 333730 h 2318589"/>
                <a:gd name="connsiteX10433" fmla="*/ 3598626 w 9164601"/>
                <a:gd name="connsiteY10433" fmla="*/ 325185 h 2318589"/>
                <a:gd name="connsiteX10434" fmla="*/ 3603508 w 9164601"/>
                <a:gd name="connsiteY10434" fmla="*/ 319082 h 2318589"/>
                <a:gd name="connsiteX10435" fmla="*/ 3605950 w 9164601"/>
                <a:gd name="connsiteY10435" fmla="*/ 304433 h 2318589"/>
                <a:gd name="connsiteX10436" fmla="*/ 3608391 w 9164601"/>
                <a:gd name="connsiteY10436" fmla="*/ 295888 h 2318589"/>
                <a:gd name="connsiteX10437" fmla="*/ 3612054 w 9164601"/>
                <a:gd name="connsiteY10437" fmla="*/ 284902 h 2318589"/>
                <a:gd name="connsiteX10438" fmla="*/ 3615715 w 9164601"/>
                <a:gd name="connsiteY10438" fmla="*/ 275137 h 2318589"/>
                <a:gd name="connsiteX10439" fmla="*/ 3616936 w 9164601"/>
                <a:gd name="connsiteY10439" fmla="*/ 271474 h 2318589"/>
                <a:gd name="connsiteX10440" fmla="*/ 3616936 w 9164601"/>
                <a:gd name="connsiteY10440" fmla="*/ 266592 h 2318589"/>
                <a:gd name="connsiteX10441" fmla="*/ 3616936 w 9164601"/>
                <a:gd name="connsiteY10441" fmla="*/ 262930 h 2318589"/>
                <a:gd name="connsiteX10442" fmla="*/ 3614495 w 9164601"/>
                <a:gd name="connsiteY10442" fmla="*/ 267812 h 2318589"/>
                <a:gd name="connsiteX10443" fmla="*/ 3612054 w 9164601"/>
                <a:gd name="connsiteY10443" fmla="*/ 272695 h 2318589"/>
                <a:gd name="connsiteX10444" fmla="*/ 3610833 w 9164601"/>
                <a:gd name="connsiteY10444" fmla="*/ 276357 h 2318589"/>
                <a:gd name="connsiteX10445" fmla="*/ 3609612 w 9164601"/>
                <a:gd name="connsiteY10445" fmla="*/ 278799 h 2318589"/>
                <a:gd name="connsiteX10446" fmla="*/ 3608391 w 9164601"/>
                <a:gd name="connsiteY10446" fmla="*/ 280019 h 2318589"/>
                <a:gd name="connsiteX10447" fmla="*/ 3607170 w 9164601"/>
                <a:gd name="connsiteY10447" fmla="*/ 283681 h 2318589"/>
                <a:gd name="connsiteX10448" fmla="*/ 3605950 w 9164601"/>
                <a:gd name="connsiteY10448" fmla="*/ 287344 h 2318589"/>
                <a:gd name="connsiteX10449" fmla="*/ 3604729 w 9164601"/>
                <a:gd name="connsiteY10449" fmla="*/ 287344 h 2318589"/>
                <a:gd name="connsiteX10450" fmla="*/ 3603508 w 9164601"/>
                <a:gd name="connsiteY10450" fmla="*/ 293447 h 2318589"/>
                <a:gd name="connsiteX10451" fmla="*/ 3602288 w 9164601"/>
                <a:gd name="connsiteY10451" fmla="*/ 292226 h 2318589"/>
                <a:gd name="connsiteX10452" fmla="*/ 3599847 w 9164601"/>
                <a:gd name="connsiteY10452" fmla="*/ 297109 h 2318589"/>
                <a:gd name="connsiteX10453" fmla="*/ 3597405 w 9164601"/>
                <a:gd name="connsiteY10453" fmla="*/ 298330 h 2318589"/>
                <a:gd name="connsiteX10454" fmla="*/ 3594963 w 9164601"/>
                <a:gd name="connsiteY10454" fmla="*/ 299551 h 2318589"/>
                <a:gd name="connsiteX10455" fmla="*/ 3593743 w 9164601"/>
                <a:gd name="connsiteY10455" fmla="*/ 303213 h 2318589"/>
                <a:gd name="connsiteX10456" fmla="*/ 3592522 w 9164601"/>
                <a:gd name="connsiteY10456" fmla="*/ 306875 h 2318589"/>
                <a:gd name="connsiteX10457" fmla="*/ 3588860 w 9164601"/>
                <a:gd name="connsiteY10457" fmla="*/ 311758 h 2318589"/>
                <a:gd name="connsiteX10458" fmla="*/ 3587640 w 9164601"/>
                <a:gd name="connsiteY10458" fmla="*/ 317861 h 2318589"/>
                <a:gd name="connsiteX10459" fmla="*/ 3586419 w 9164601"/>
                <a:gd name="connsiteY10459" fmla="*/ 316640 h 2318589"/>
                <a:gd name="connsiteX10460" fmla="*/ 3583977 w 9164601"/>
                <a:gd name="connsiteY10460" fmla="*/ 317861 h 2318589"/>
                <a:gd name="connsiteX10461" fmla="*/ 3583977 w 9164601"/>
                <a:gd name="connsiteY10461" fmla="*/ 316640 h 2318589"/>
                <a:gd name="connsiteX10462" fmla="*/ 3585198 w 9164601"/>
                <a:gd name="connsiteY10462" fmla="*/ 312978 h 2318589"/>
                <a:gd name="connsiteX10463" fmla="*/ 3587640 w 9164601"/>
                <a:gd name="connsiteY10463" fmla="*/ 306875 h 2318589"/>
                <a:gd name="connsiteX10464" fmla="*/ 3591301 w 9164601"/>
                <a:gd name="connsiteY10464" fmla="*/ 297109 h 2318589"/>
                <a:gd name="connsiteX10465" fmla="*/ 3594963 w 9164601"/>
                <a:gd name="connsiteY10465" fmla="*/ 289785 h 2318589"/>
                <a:gd name="connsiteX10466" fmla="*/ 3596184 w 9164601"/>
                <a:gd name="connsiteY10466" fmla="*/ 277578 h 2318589"/>
                <a:gd name="connsiteX10467" fmla="*/ 3597405 w 9164601"/>
                <a:gd name="connsiteY10467" fmla="*/ 270254 h 2318589"/>
                <a:gd name="connsiteX10468" fmla="*/ 3599847 w 9164601"/>
                <a:gd name="connsiteY10468" fmla="*/ 260488 h 2318589"/>
                <a:gd name="connsiteX10469" fmla="*/ 3602288 w 9164601"/>
                <a:gd name="connsiteY10469" fmla="*/ 251943 h 2318589"/>
                <a:gd name="connsiteX10470" fmla="*/ 3603508 w 9164601"/>
                <a:gd name="connsiteY10470" fmla="*/ 248281 h 2318589"/>
                <a:gd name="connsiteX10471" fmla="*/ 3603508 w 9164601"/>
                <a:gd name="connsiteY10471" fmla="*/ 244619 h 2318589"/>
                <a:gd name="connsiteX10472" fmla="*/ 3603508 w 9164601"/>
                <a:gd name="connsiteY10472" fmla="*/ 242178 h 2318589"/>
                <a:gd name="connsiteX10473" fmla="*/ 3601067 w 9164601"/>
                <a:gd name="connsiteY10473" fmla="*/ 245840 h 2318589"/>
                <a:gd name="connsiteX10474" fmla="*/ 3598626 w 9164601"/>
                <a:gd name="connsiteY10474" fmla="*/ 249502 h 2318589"/>
                <a:gd name="connsiteX10475" fmla="*/ 3598626 w 9164601"/>
                <a:gd name="connsiteY10475" fmla="*/ 251943 h 2318589"/>
                <a:gd name="connsiteX10476" fmla="*/ 3597405 w 9164601"/>
                <a:gd name="connsiteY10476" fmla="*/ 254385 h 2318589"/>
                <a:gd name="connsiteX10477" fmla="*/ 3596184 w 9164601"/>
                <a:gd name="connsiteY10477" fmla="*/ 255605 h 2318589"/>
                <a:gd name="connsiteX10478" fmla="*/ 3594963 w 9164601"/>
                <a:gd name="connsiteY10478" fmla="*/ 259267 h 2318589"/>
                <a:gd name="connsiteX10479" fmla="*/ 3593743 w 9164601"/>
                <a:gd name="connsiteY10479" fmla="*/ 262930 h 2318589"/>
                <a:gd name="connsiteX10480" fmla="*/ 3592522 w 9164601"/>
                <a:gd name="connsiteY10480" fmla="*/ 264150 h 2318589"/>
                <a:gd name="connsiteX10481" fmla="*/ 3592522 w 9164601"/>
                <a:gd name="connsiteY10481" fmla="*/ 269033 h 2318589"/>
                <a:gd name="connsiteX10482" fmla="*/ 3591301 w 9164601"/>
                <a:gd name="connsiteY10482" fmla="*/ 269033 h 2318589"/>
                <a:gd name="connsiteX10483" fmla="*/ 3590081 w 9164601"/>
                <a:gd name="connsiteY10483" fmla="*/ 273916 h 2318589"/>
                <a:gd name="connsiteX10484" fmla="*/ 3588860 w 9164601"/>
                <a:gd name="connsiteY10484" fmla="*/ 276357 h 2318589"/>
                <a:gd name="connsiteX10485" fmla="*/ 3587640 w 9164601"/>
                <a:gd name="connsiteY10485" fmla="*/ 278799 h 2318589"/>
                <a:gd name="connsiteX10486" fmla="*/ 3587640 w 9164601"/>
                <a:gd name="connsiteY10486" fmla="*/ 281240 h 2318589"/>
                <a:gd name="connsiteX10487" fmla="*/ 3587640 w 9164601"/>
                <a:gd name="connsiteY10487" fmla="*/ 283681 h 2318589"/>
                <a:gd name="connsiteX10488" fmla="*/ 3585198 w 9164601"/>
                <a:gd name="connsiteY10488" fmla="*/ 289785 h 2318589"/>
                <a:gd name="connsiteX10489" fmla="*/ 3582756 w 9164601"/>
                <a:gd name="connsiteY10489" fmla="*/ 295888 h 2318589"/>
                <a:gd name="connsiteX10490" fmla="*/ 3581536 w 9164601"/>
                <a:gd name="connsiteY10490" fmla="*/ 297109 h 2318589"/>
                <a:gd name="connsiteX10491" fmla="*/ 3580315 w 9164601"/>
                <a:gd name="connsiteY10491" fmla="*/ 295888 h 2318589"/>
                <a:gd name="connsiteX10492" fmla="*/ 3580315 w 9164601"/>
                <a:gd name="connsiteY10492" fmla="*/ 295888 h 2318589"/>
                <a:gd name="connsiteX10493" fmla="*/ 3582756 w 9164601"/>
                <a:gd name="connsiteY10493" fmla="*/ 282461 h 2318589"/>
                <a:gd name="connsiteX10494" fmla="*/ 3583977 w 9164601"/>
                <a:gd name="connsiteY10494" fmla="*/ 276357 h 2318589"/>
                <a:gd name="connsiteX10495" fmla="*/ 3586419 w 9164601"/>
                <a:gd name="connsiteY10495" fmla="*/ 266592 h 2318589"/>
                <a:gd name="connsiteX10496" fmla="*/ 3588860 w 9164601"/>
                <a:gd name="connsiteY10496" fmla="*/ 259267 h 2318589"/>
                <a:gd name="connsiteX10497" fmla="*/ 3588860 w 9164601"/>
                <a:gd name="connsiteY10497" fmla="*/ 248281 h 2318589"/>
                <a:gd name="connsiteX10498" fmla="*/ 3588860 w 9164601"/>
                <a:gd name="connsiteY10498" fmla="*/ 240957 h 2318589"/>
                <a:gd name="connsiteX10499" fmla="*/ 3590081 w 9164601"/>
                <a:gd name="connsiteY10499" fmla="*/ 232412 h 2318589"/>
                <a:gd name="connsiteX10500" fmla="*/ 3591301 w 9164601"/>
                <a:gd name="connsiteY10500" fmla="*/ 225088 h 2318589"/>
                <a:gd name="connsiteX10501" fmla="*/ 3592522 w 9164601"/>
                <a:gd name="connsiteY10501" fmla="*/ 221426 h 2318589"/>
                <a:gd name="connsiteX10502" fmla="*/ 3592522 w 9164601"/>
                <a:gd name="connsiteY10502" fmla="*/ 217764 h 2318589"/>
                <a:gd name="connsiteX10503" fmla="*/ 3592522 w 9164601"/>
                <a:gd name="connsiteY10503" fmla="*/ 215322 h 2318589"/>
                <a:gd name="connsiteX10504" fmla="*/ 3591301 w 9164601"/>
                <a:gd name="connsiteY10504" fmla="*/ 220205 h 2318589"/>
                <a:gd name="connsiteX10505" fmla="*/ 3590081 w 9164601"/>
                <a:gd name="connsiteY10505" fmla="*/ 225088 h 2318589"/>
                <a:gd name="connsiteX10506" fmla="*/ 3590081 w 9164601"/>
                <a:gd name="connsiteY10506" fmla="*/ 227529 h 2318589"/>
                <a:gd name="connsiteX10507" fmla="*/ 3590081 w 9164601"/>
                <a:gd name="connsiteY10507" fmla="*/ 229971 h 2318589"/>
                <a:gd name="connsiteX10508" fmla="*/ 3588860 w 9164601"/>
                <a:gd name="connsiteY10508" fmla="*/ 231191 h 2318589"/>
                <a:gd name="connsiteX10509" fmla="*/ 3587640 w 9164601"/>
                <a:gd name="connsiteY10509" fmla="*/ 234853 h 2318589"/>
                <a:gd name="connsiteX10510" fmla="*/ 3586419 w 9164601"/>
                <a:gd name="connsiteY10510" fmla="*/ 238516 h 2318589"/>
                <a:gd name="connsiteX10511" fmla="*/ 3585198 w 9164601"/>
                <a:gd name="connsiteY10511" fmla="*/ 239736 h 2318589"/>
                <a:gd name="connsiteX10512" fmla="*/ 3585198 w 9164601"/>
                <a:gd name="connsiteY10512" fmla="*/ 244619 h 2318589"/>
                <a:gd name="connsiteX10513" fmla="*/ 3583977 w 9164601"/>
                <a:gd name="connsiteY10513" fmla="*/ 244619 h 2318589"/>
                <a:gd name="connsiteX10514" fmla="*/ 3582756 w 9164601"/>
                <a:gd name="connsiteY10514" fmla="*/ 248281 h 2318589"/>
                <a:gd name="connsiteX10515" fmla="*/ 3581536 w 9164601"/>
                <a:gd name="connsiteY10515" fmla="*/ 250723 h 2318589"/>
                <a:gd name="connsiteX10516" fmla="*/ 3580315 w 9164601"/>
                <a:gd name="connsiteY10516" fmla="*/ 253164 h 2318589"/>
                <a:gd name="connsiteX10517" fmla="*/ 3580315 w 9164601"/>
                <a:gd name="connsiteY10517" fmla="*/ 255605 h 2318589"/>
                <a:gd name="connsiteX10518" fmla="*/ 3580315 w 9164601"/>
                <a:gd name="connsiteY10518" fmla="*/ 258047 h 2318589"/>
                <a:gd name="connsiteX10519" fmla="*/ 3579094 w 9164601"/>
                <a:gd name="connsiteY10519" fmla="*/ 264150 h 2318589"/>
                <a:gd name="connsiteX10520" fmla="*/ 3577874 w 9164601"/>
                <a:gd name="connsiteY10520" fmla="*/ 270254 h 2318589"/>
                <a:gd name="connsiteX10521" fmla="*/ 3576653 w 9164601"/>
                <a:gd name="connsiteY10521" fmla="*/ 272695 h 2318589"/>
                <a:gd name="connsiteX10522" fmla="*/ 3575433 w 9164601"/>
                <a:gd name="connsiteY10522" fmla="*/ 275137 h 2318589"/>
                <a:gd name="connsiteX10523" fmla="*/ 3575433 w 9164601"/>
                <a:gd name="connsiteY10523" fmla="*/ 277578 h 2318589"/>
                <a:gd name="connsiteX10524" fmla="*/ 3574212 w 9164601"/>
                <a:gd name="connsiteY10524" fmla="*/ 278799 h 2318589"/>
                <a:gd name="connsiteX10525" fmla="*/ 3572991 w 9164601"/>
                <a:gd name="connsiteY10525" fmla="*/ 283681 h 2318589"/>
                <a:gd name="connsiteX10526" fmla="*/ 3571770 w 9164601"/>
                <a:gd name="connsiteY10526" fmla="*/ 283681 h 2318589"/>
                <a:gd name="connsiteX10527" fmla="*/ 3571770 w 9164601"/>
                <a:gd name="connsiteY10527" fmla="*/ 284902 h 2318589"/>
                <a:gd name="connsiteX10528" fmla="*/ 3571770 w 9164601"/>
                <a:gd name="connsiteY10528" fmla="*/ 284902 h 2318589"/>
                <a:gd name="connsiteX10529" fmla="*/ 3571770 w 9164601"/>
                <a:gd name="connsiteY10529" fmla="*/ 226309 h 2318589"/>
                <a:gd name="connsiteX10530" fmla="*/ 3571770 w 9164601"/>
                <a:gd name="connsiteY10530" fmla="*/ 284902 h 2318589"/>
                <a:gd name="connsiteX10531" fmla="*/ 3570549 w 9164601"/>
                <a:gd name="connsiteY10531" fmla="*/ 284902 h 2318589"/>
                <a:gd name="connsiteX10532" fmla="*/ 3570549 w 9164601"/>
                <a:gd name="connsiteY10532" fmla="*/ 283681 h 2318589"/>
                <a:gd name="connsiteX10533" fmla="*/ 3569329 w 9164601"/>
                <a:gd name="connsiteY10533" fmla="*/ 283681 h 2318589"/>
                <a:gd name="connsiteX10534" fmla="*/ 3568108 w 9164601"/>
                <a:gd name="connsiteY10534" fmla="*/ 278799 h 2318589"/>
                <a:gd name="connsiteX10535" fmla="*/ 3566887 w 9164601"/>
                <a:gd name="connsiteY10535" fmla="*/ 277578 h 2318589"/>
                <a:gd name="connsiteX10536" fmla="*/ 3566887 w 9164601"/>
                <a:gd name="connsiteY10536" fmla="*/ 275137 h 2318589"/>
                <a:gd name="connsiteX10537" fmla="*/ 3565667 w 9164601"/>
                <a:gd name="connsiteY10537" fmla="*/ 272695 h 2318589"/>
                <a:gd name="connsiteX10538" fmla="*/ 3564446 w 9164601"/>
                <a:gd name="connsiteY10538" fmla="*/ 270254 h 2318589"/>
                <a:gd name="connsiteX10539" fmla="*/ 3563226 w 9164601"/>
                <a:gd name="connsiteY10539" fmla="*/ 264150 h 2318589"/>
                <a:gd name="connsiteX10540" fmla="*/ 3562005 w 9164601"/>
                <a:gd name="connsiteY10540" fmla="*/ 258047 h 2318589"/>
                <a:gd name="connsiteX10541" fmla="*/ 3562005 w 9164601"/>
                <a:gd name="connsiteY10541" fmla="*/ 255605 h 2318589"/>
                <a:gd name="connsiteX10542" fmla="*/ 3562005 w 9164601"/>
                <a:gd name="connsiteY10542" fmla="*/ 253164 h 2318589"/>
                <a:gd name="connsiteX10543" fmla="*/ 3560784 w 9164601"/>
                <a:gd name="connsiteY10543" fmla="*/ 250723 h 2318589"/>
                <a:gd name="connsiteX10544" fmla="*/ 3559563 w 9164601"/>
                <a:gd name="connsiteY10544" fmla="*/ 248281 h 2318589"/>
                <a:gd name="connsiteX10545" fmla="*/ 3558342 w 9164601"/>
                <a:gd name="connsiteY10545" fmla="*/ 244619 h 2318589"/>
                <a:gd name="connsiteX10546" fmla="*/ 3557122 w 9164601"/>
                <a:gd name="connsiteY10546" fmla="*/ 244619 h 2318589"/>
                <a:gd name="connsiteX10547" fmla="*/ 3557122 w 9164601"/>
                <a:gd name="connsiteY10547" fmla="*/ 239736 h 2318589"/>
                <a:gd name="connsiteX10548" fmla="*/ 3555901 w 9164601"/>
                <a:gd name="connsiteY10548" fmla="*/ 238516 h 2318589"/>
                <a:gd name="connsiteX10549" fmla="*/ 3554680 w 9164601"/>
                <a:gd name="connsiteY10549" fmla="*/ 234853 h 2318589"/>
                <a:gd name="connsiteX10550" fmla="*/ 3553460 w 9164601"/>
                <a:gd name="connsiteY10550" fmla="*/ 231191 h 2318589"/>
                <a:gd name="connsiteX10551" fmla="*/ 3552239 w 9164601"/>
                <a:gd name="connsiteY10551" fmla="*/ 229971 h 2318589"/>
                <a:gd name="connsiteX10552" fmla="*/ 3552239 w 9164601"/>
                <a:gd name="connsiteY10552" fmla="*/ 227529 h 2318589"/>
                <a:gd name="connsiteX10553" fmla="*/ 3552239 w 9164601"/>
                <a:gd name="connsiteY10553" fmla="*/ 225088 h 2318589"/>
                <a:gd name="connsiteX10554" fmla="*/ 3551019 w 9164601"/>
                <a:gd name="connsiteY10554" fmla="*/ 220205 h 2318589"/>
                <a:gd name="connsiteX10555" fmla="*/ 3549798 w 9164601"/>
                <a:gd name="connsiteY10555" fmla="*/ 215322 h 2318589"/>
                <a:gd name="connsiteX10556" fmla="*/ 3549798 w 9164601"/>
                <a:gd name="connsiteY10556" fmla="*/ 217764 h 2318589"/>
                <a:gd name="connsiteX10557" fmla="*/ 3549798 w 9164601"/>
                <a:gd name="connsiteY10557" fmla="*/ 221426 h 2318589"/>
                <a:gd name="connsiteX10558" fmla="*/ 3551019 w 9164601"/>
                <a:gd name="connsiteY10558" fmla="*/ 225088 h 2318589"/>
                <a:gd name="connsiteX10559" fmla="*/ 3552239 w 9164601"/>
                <a:gd name="connsiteY10559" fmla="*/ 232412 h 2318589"/>
                <a:gd name="connsiteX10560" fmla="*/ 3553460 w 9164601"/>
                <a:gd name="connsiteY10560" fmla="*/ 240957 h 2318589"/>
                <a:gd name="connsiteX10561" fmla="*/ 3553460 w 9164601"/>
                <a:gd name="connsiteY10561" fmla="*/ 248281 h 2318589"/>
                <a:gd name="connsiteX10562" fmla="*/ 3553460 w 9164601"/>
                <a:gd name="connsiteY10562" fmla="*/ 259267 h 2318589"/>
                <a:gd name="connsiteX10563" fmla="*/ 3555901 w 9164601"/>
                <a:gd name="connsiteY10563" fmla="*/ 266592 h 2318589"/>
                <a:gd name="connsiteX10564" fmla="*/ 3558342 w 9164601"/>
                <a:gd name="connsiteY10564" fmla="*/ 276357 h 2318589"/>
                <a:gd name="connsiteX10565" fmla="*/ 3559563 w 9164601"/>
                <a:gd name="connsiteY10565" fmla="*/ 282461 h 2318589"/>
                <a:gd name="connsiteX10566" fmla="*/ 3562005 w 9164601"/>
                <a:gd name="connsiteY10566" fmla="*/ 295888 h 2318589"/>
                <a:gd name="connsiteX10567" fmla="*/ 3562005 w 9164601"/>
                <a:gd name="connsiteY10567" fmla="*/ 295888 h 2318589"/>
                <a:gd name="connsiteX10568" fmla="*/ 3560784 w 9164601"/>
                <a:gd name="connsiteY10568" fmla="*/ 297109 h 2318589"/>
                <a:gd name="connsiteX10569" fmla="*/ 3559563 w 9164601"/>
                <a:gd name="connsiteY10569" fmla="*/ 295888 h 2318589"/>
                <a:gd name="connsiteX10570" fmla="*/ 3557122 w 9164601"/>
                <a:gd name="connsiteY10570" fmla="*/ 289785 h 2318589"/>
                <a:gd name="connsiteX10571" fmla="*/ 3554680 w 9164601"/>
                <a:gd name="connsiteY10571" fmla="*/ 283681 h 2318589"/>
                <a:gd name="connsiteX10572" fmla="*/ 3554680 w 9164601"/>
                <a:gd name="connsiteY10572" fmla="*/ 281240 h 2318589"/>
                <a:gd name="connsiteX10573" fmla="*/ 3554680 w 9164601"/>
                <a:gd name="connsiteY10573" fmla="*/ 278799 h 2318589"/>
                <a:gd name="connsiteX10574" fmla="*/ 3553460 w 9164601"/>
                <a:gd name="connsiteY10574" fmla="*/ 276357 h 2318589"/>
                <a:gd name="connsiteX10575" fmla="*/ 3552239 w 9164601"/>
                <a:gd name="connsiteY10575" fmla="*/ 273916 h 2318589"/>
                <a:gd name="connsiteX10576" fmla="*/ 3551019 w 9164601"/>
                <a:gd name="connsiteY10576" fmla="*/ 269033 h 2318589"/>
                <a:gd name="connsiteX10577" fmla="*/ 3549798 w 9164601"/>
                <a:gd name="connsiteY10577" fmla="*/ 269033 h 2318589"/>
                <a:gd name="connsiteX10578" fmla="*/ 3549798 w 9164601"/>
                <a:gd name="connsiteY10578" fmla="*/ 264150 h 2318589"/>
                <a:gd name="connsiteX10579" fmla="*/ 3548577 w 9164601"/>
                <a:gd name="connsiteY10579" fmla="*/ 262930 h 2318589"/>
                <a:gd name="connsiteX10580" fmla="*/ 3547356 w 9164601"/>
                <a:gd name="connsiteY10580" fmla="*/ 259267 h 2318589"/>
                <a:gd name="connsiteX10581" fmla="*/ 3546135 w 9164601"/>
                <a:gd name="connsiteY10581" fmla="*/ 255605 h 2318589"/>
                <a:gd name="connsiteX10582" fmla="*/ 3544915 w 9164601"/>
                <a:gd name="connsiteY10582" fmla="*/ 254385 h 2318589"/>
                <a:gd name="connsiteX10583" fmla="*/ 3543694 w 9164601"/>
                <a:gd name="connsiteY10583" fmla="*/ 251943 h 2318589"/>
                <a:gd name="connsiteX10584" fmla="*/ 3543694 w 9164601"/>
                <a:gd name="connsiteY10584" fmla="*/ 249502 h 2318589"/>
                <a:gd name="connsiteX10585" fmla="*/ 3541253 w 9164601"/>
                <a:gd name="connsiteY10585" fmla="*/ 245840 h 2318589"/>
                <a:gd name="connsiteX10586" fmla="*/ 3538812 w 9164601"/>
                <a:gd name="connsiteY10586" fmla="*/ 242178 h 2318589"/>
                <a:gd name="connsiteX10587" fmla="*/ 3538812 w 9164601"/>
                <a:gd name="connsiteY10587" fmla="*/ 244619 h 2318589"/>
                <a:gd name="connsiteX10588" fmla="*/ 3538812 w 9164601"/>
                <a:gd name="connsiteY10588" fmla="*/ 248281 h 2318589"/>
                <a:gd name="connsiteX10589" fmla="*/ 3540032 w 9164601"/>
                <a:gd name="connsiteY10589" fmla="*/ 251943 h 2318589"/>
                <a:gd name="connsiteX10590" fmla="*/ 3542473 w 9164601"/>
                <a:gd name="connsiteY10590" fmla="*/ 260488 h 2318589"/>
                <a:gd name="connsiteX10591" fmla="*/ 3544915 w 9164601"/>
                <a:gd name="connsiteY10591" fmla="*/ 270254 h 2318589"/>
                <a:gd name="connsiteX10592" fmla="*/ 3546135 w 9164601"/>
                <a:gd name="connsiteY10592" fmla="*/ 277578 h 2318589"/>
                <a:gd name="connsiteX10593" fmla="*/ 3547356 w 9164601"/>
                <a:gd name="connsiteY10593" fmla="*/ 289785 h 2318589"/>
                <a:gd name="connsiteX10594" fmla="*/ 3551019 w 9164601"/>
                <a:gd name="connsiteY10594" fmla="*/ 297109 h 2318589"/>
                <a:gd name="connsiteX10595" fmla="*/ 3554680 w 9164601"/>
                <a:gd name="connsiteY10595" fmla="*/ 306875 h 2318589"/>
                <a:gd name="connsiteX10596" fmla="*/ 3557122 w 9164601"/>
                <a:gd name="connsiteY10596" fmla="*/ 312978 h 2318589"/>
                <a:gd name="connsiteX10597" fmla="*/ 3558342 w 9164601"/>
                <a:gd name="connsiteY10597" fmla="*/ 316640 h 2318589"/>
                <a:gd name="connsiteX10598" fmla="*/ 3558342 w 9164601"/>
                <a:gd name="connsiteY10598" fmla="*/ 317861 h 2318589"/>
                <a:gd name="connsiteX10599" fmla="*/ 3555901 w 9164601"/>
                <a:gd name="connsiteY10599" fmla="*/ 316640 h 2318589"/>
                <a:gd name="connsiteX10600" fmla="*/ 3554680 w 9164601"/>
                <a:gd name="connsiteY10600" fmla="*/ 317861 h 2318589"/>
                <a:gd name="connsiteX10601" fmla="*/ 3553460 w 9164601"/>
                <a:gd name="connsiteY10601" fmla="*/ 311758 h 2318589"/>
                <a:gd name="connsiteX10602" fmla="*/ 3549798 w 9164601"/>
                <a:gd name="connsiteY10602" fmla="*/ 306875 h 2318589"/>
                <a:gd name="connsiteX10603" fmla="*/ 3548577 w 9164601"/>
                <a:gd name="connsiteY10603" fmla="*/ 303213 h 2318589"/>
                <a:gd name="connsiteX10604" fmla="*/ 3547356 w 9164601"/>
                <a:gd name="connsiteY10604" fmla="*/ 299551 h 2318589"/>
                <a:gd name="connsiteX10605" fmla="*/ 3544915 w 9164601"/>
                <a:gd name="connsiteY10605" fmla="*/ 298330 h 2318589"/>
                <a:gd name="connsiteX10606" fmla="*/ 3542473 w 9164601"/>
                <a:gd name="connsiteY10606" fmla="*/ 297109 h 2318589"/>
                <a:gd name="connsiteX10607" fmla="*/ 3540032 w 9164601"/>
                <a:gd name="connsiteY10607" fmla="*/ 292226 h 2318589"/>
                <a:gd name="connsiteX10608" fmla="*/ 3538812 w 9164601"/>
                <a:gd name="connsiteY10608" fmla="*/ 293447 h 2318589"/>
                <a:gd name="connsiteX10609" fmla="*/ 3537591 w 9164601"/>
                <a:gd name="connsiteY10609" fmla="*/ 287344 h 2318589"/>
                <a:gd name="connsiteX10610" fmla="*/ 3536370 w 9164601"/>
                <a:gd name="connsiteY10610" fmla="*/ 287344 h 2318589"/>
                <a:gd name="connsiteX10611" fmla="*/ 3535149 w 9164601"/>
                <a:gd name="connsiteY10611" fmla="*/ 283681 h 2318589"/>
                <a:gd name="connsiteX10612" fmla="*/ 3533928 w 9164601"/>
                <a:gd name="connsiteY10612" fmla="*/ 280019 h 2318589"/>
                <a:gd name="connsiteX10613" fmla="*/ 3532708 w 9164601"/>
                <a:gd name="connsiteY10613" fmla="*/ 278799 h 2318589"/>
                <a:gd name="connsiteX10614" fmla="*/ 3531487 w 9164601"/>
                <a:gd name="connsiteY10614" fmla="*/ 276357 h 2318589"/>
                <a:gd name="connsiteX10615" fmla="*/ 3530266 w 9164601"/>
                <a:gd name="connsiteY10615" fmla="*/ 272695 h 2318589"/>
                <a:gd name="connsiteX10616" fmla="*/ 3527825 w 9164601"/>
                <a:gd name="connsiteY10616" fmla="*/ 267812 h 2318589"/>
                <a:gd name="connsiteX10617" fmla="*/ 3525384 w 9164601"/>
                <a:gd name="connsiteY10617" fmla="*/ 262930 h 2318589"/>
                <a:gd name="connsiteX10618" fmla="*/ 3525384 w 9164601"/>
                <a:gd name="connsiteY10618" fmla="*/ 266592 h 2318589"/>
                <a:gd name="connsiteX10619" fmla="*/ 3525384 w 9164601"/>
                <a:gd name="connsiteY10619" fmla="*/ 271474 h 2318589"/>
                <a:gd name="connsiteX10620" fmla="*/ 3526605 w 9164601"/>
                <a:gd name="connsiteY10620" fmla="*/ 275137 h 2318589"/>
                <a:gd name="connsiteX10621" fmla="*/ 3530266 w 9164601"/>
                <a:gd name="connsiteY10621" fmla="*/ 284902 h 2318589"/>
                <a:gd name="connsiteX10622" fmla="*/ 3533928 w 9164601"/>
                <a:gd name="connsiteY10622" fmla="*/ 295888 h 2318589"/>
                <a:gd name="connsiteX10623" fmla="*/ 3536370 w 9164601"/>
                <a:gd name="connsiteY10623" fmla="*/ 304433 h 2318589"/>
                <a:gd name="connsiteX10624" fmla="*/ 3538812 w 9164601"/>
                <a:gd name="connsiteY10624" fmla="*/ 319082 h 2318589"/>
                <a:gd name="connsiteX10625" fmla="*/ 3543694 w 9164601"/>
                <a:gd name="connsiteY10625" fmla="*/ 325185 h 2318589"/>
                <a:gd name="connsiteX10626" fmla="*/ 3548577 w 9164601"/>
                <a:gd name="connsiteY10626" fmla="*/ 333730 h 2318589"/>
                <a:gd name="connsiteX10627" fmla="*/ 3552239 w 9164601"/>
                <a:gd name="connsiteY10627" fmla="*/ 338613 h 2318589"/>
                <a:gd name="connsiteX10628" fmla="*/ 3555901 w 9164601"/>
                <a:gd name="connsiteY10628" fmla="*/ 344717 h 2318589"/>
                <a:gd name="connsiteX10629" fmla="*/ 3555901 w 9164601"/>
                <a:gd name="connsiteY10629" fmla="*/ 345937 h 2318589"/>
                <a:gd name="connsiteX10630" fmla="*/ 3553460 w 9164601"/>
                <a:gd name="connsiteY10630" fmla="*/ 345937 h 2318589"/>
                <a:gd name="connsiteX10631" fmla="*/ 3549798 w 9164601"/>
                <a:gd name="connsiteY10631" fmla="*/ 341054 h 2318589"/>
                <a:gd name="connsiteX10632" fmla="*/ 3544915 w 9164601"/>
                <a:gd name="connsiteY10632" fmla="*/ 337392 h 2318589"/>
                <a:gd name="connsiteX10633" fmla="*/ 3543694 w 9164601"/>
                <a:gd name="connsiteY10633" fmla="*/ 334951 h 2318589"/>
                <a:gd name="connsiteX10634" fmla="*/ 3542473 w 9164601"/>
                <a:gd name="connsiteY10634" fmla="*/ 332509 h 2318589"/>
                <a:gd name="connsiteX10635" fmla="*/ 3540032 w 9164601"/>
                <a:gd name="connsiteY10635" fmla="*/ 332509 h 2318589"/>
                <a:gd name="connsiteX10636" fmla="*/ 3537591 w 9164601"/>
                <a:gd name="connsiteY10636" fmla="*/ 332509 h 2318589"/>
                <a:gd name="connsiteX10637" fmla="*/ 3535149 w 9164601"/>
                <a:gd name="connsiteY10637" fmla="*/ 328847 h 2318589"/>
                <a:gd name="connsiteX10638" fmla="*/ 3533928 w 9164601"/>
                <a:gd name="connsiteY10638" fmla="*/ 331289 h 2318589"/>
                <a:gd name="connsiteX10639" fmla="*/ 3531487 w 9164601"/>
                <a:gd name="connsiteY10639" fmla="*/ 326406 h 2318589"/>
                <a:gd name="connsiteX10640" fmla="*/ 3530266 w 9164601"/>
                <a:gd name="connsiteY10640" fmla="*/ 327627 h 2318589"/>
                <a:gd name="connsiteX10641" fmla="*/ 3527825 w 9164601"/>
                <a:gd name="connsiteY10641" fmla="*/ 325185 h 2318589"/>
                <a:gd name="connsiteX10642" fmla="*/ 3525384 w 9164601"/>
                <a:gd name="connsiteY10642" fmla="*/ 322744 h 2318589"/>
                <a:gd name="connsiteX10643" fmla="*/ 3524163 w 9164601"/>
                <a:gd name="connsiteY10643" fmla="*/ 322744 h 2318589"/>
                <a:gd name="connsiteX10644" fmla="*/ 3522942 w 9164601"/>
                <a:gd name="connsiteY10644" fmla="*/ 320302 h 2318589"/>
                <a:gd name="connsiteX10645" fmla="*/ 3521721 w 9164601"/>
                <a:gd name="connsiteY10645" fmla="*/ 317861 h 2318589"/>
                <a:gd name="connsiteX10646" fmla="*/ 3518059 w 9164601"/>
                <a:gd name="connsiteY10646" fmla="*/ 316640 h 2318589"/>
                <a:gd name="connsiteX10647" fmla="*/ 3514397 w 9164601"/>
                <a:gd name="connsiteY10647" fmla="*/ 315420 h 2318589"/>
                <a:gd name="connsiteX10648" fmla="*/ 3514397 w 9164601"/>
                <a:gd name="connsiteY10648" fmla="*/ 319082 h 2318589"/>
                <a:gd name="connsiteX10649" fmla="*/ 3515618 w 9164601"/>
                <a:gd name="connsiteY10649" fmla="*/ 322744 h 2318589"/>
                <a:gd name="connsiteX10650" fmla="*/ 3518059 w 9164601"/>
                <a:gd name="connsiteY10650" fmla="*/ 325185 h 2318589"/>
                <a:gd name="connsiteX10651" fmla="*/ 3522942 w 9164601"/>
                <a:gd name="connsiteY10651" fmla="*/ 331289 h 2318589"/>
                <a:gd name="connsiteX10652" fmla="*/ 3527825 w 9164601"/>
                <a:gd name="connsiteY10652" fmla="*/ 338613 h 2318589"/>
                <a:gd name="connsiteX10653" fmla="*/ 3531487 w 9164601"/>
                <a:gd name="connsiteY10653" fmla="*/ 345937 h 2318589"/>
                <a:gd name="connsiteX10654" fmla="*/ 3535149 w 9164601"/>
                <a:gd name="connsiteY10654" fmla="*/ 359365 h 2318589"/>
                <a:gd name="connsiteX10655" fmla="*/ 3541253 w 9164601"/>
                <a:gd name="connsiteY10655" fmla="*/ 361806 h 2318589"/>
                <a:gd name="connsiteX10656" fmla="*/ 3547356 w 9164601"/>
                <a:gd name="connsiteY10656" fmla="*/ 367910 h 2318589"/>
                <a:gd name="connsiteX10657" fmla="*/ 3551019 w 9164601"/>
                <a:gd name="connsiteY10657" fmla="*/ 372792 h 2318589"/>
                <a:gd name="connsiteX10658" fmla="*/ 3554680 w 9164601"/>
                <a:gd name="connsiteY10658" fmla="*/ 380117 h 2318589"/>
                <a:gd name="connsiteX10659" fmla="*/ 3553460 w 9164601"/>
                <a:gd name="connsiteY10659" fmla="*/ 383779 h 2318589"/>
                <a:gd name="connsiteX10660" fmla="*/ 3551019 w 9164601"/>
                <a:gd name="connsiteY10660" fmla="*/ 384999 h 2318589"/>
                <a:gd name="connsiteX10661" fmla="*/ 3547356 w 9164601"/>
                <a:gd name="connsiteY10661" fmla="*/ 382558 h 2318589"/>
                <a:gd name="connsiteX10662" fmla="*/ 3543694 w 9164601"/>
                <a:gd name="connsiteY10662" fmla="*/ 380117 h 2318589"/>
                <a:gd name="connsiteX10663" fmla="*/ 3542473 w 9164601"/>
                <a:gd name="connsiteY10663" fmla="*/ 377676 h 2318589"/>
                <a:gd name="connsiteX10664" fmla="*/ 3541253 w 9164601"/>
                <a:gd name="connsiteY10664" fmla="*/ 375234 h 2318589"/>
                <a:gd name="connsiteX10665" fmla="*/ 3538812 w 9164601"/>
                <a:gd name="connsiteY10665" fmla="*/ 375234 h 2318589"/>
                <a:gd name="connsiteX10666" fmla="*/ 3536370 w 9164601"/>
                <a:gd name="connsiteY10666" fmla="*/ 375234 h 2318589"/>
                <a:gd name="connsiteX10667" fmla="*/ 3533928 w 9164601"/>
                <a:gd name="connsiteY10667" fmla="*/ 371572 h 2318589"/>
                <a:gd name="connsiteX10668" fmla="*/ 3532708 w 9164601"/>
                <a:gd name="connsiteY10668" fmla="*/ 374013 h 2318589"/>
                <a:gd name="connsiteX10669" fmla="*/ 3530266 w 9164601"/>
                <a:gd name="connsiteY10669" fmla="*/ 369131 h 2318589"/>
                <a:gd name="connsiteX10670" fmla="*/ 3529046 w 9164601"/>
                <a:gd name="connsiteY10670" fmla="*/ 370351 h 2318589"/>
                <a:gd name="connsiteX10671" fmla="*/ 3526605 w 9164601"/>
                <a:gd name="connsiteY10671" fmla="*/ 367910 h 2318589"/>
                <a:gd name="connsiteX10672" fmla="*/ 3524163 w 9164601"/>
                <a:gd name="connsiteY10672" fmla="*/ 365469 h 2318589"/>
                <a:gd name="connsiteX10673" fmla="*/ 3522942 w 9164601"/>
                <a:gd name="connsiteY10673" fmla="*/ 365469 h 2318589"/>
                <a:gd name="connsiteX10674" fmla="*/ 3521721 w 9164601"/>
                <a:gd name="connsiteY10674" fmla="*/ 364248 h 2318589"/>
                <a:gd name="connsiteX10675" fmla="*/ 3520501 w 9164601"/>
                <a:gd name="connsiteY10675" fmla="*/ 361806 h 2318589"/>
                <a:gd name="connsiteX10676" fmla="*/ 3518059 w 9164601"/>
                <a:gd name="connsiteY10676" fmla="*/ 360586 h 2318589"/>
                <a:gd name="connsiteX10677" fmla="*/ 3518059 w 9164601"/>
                <a:gd name="connsiteY10677" fmla="*/ 359365 h 2318589"/>
                <a:gd name="connsiteX10678" fmla="*/ 3515618 w 9164601"/>
                <a:gd name="connsiteY10678" fmla="*/ 352041 h 2318589"/>
                <a:gd name="connsiteX10679" fmla="*/ 3514397 w 9164601"/>
                <a:gd name="connsiteY10679" fmla="*/ 349599 h 2318589"/>
                <a:gd name="connsiteX10680" fmla="*/ 3514397 w 9164601"/>
                <a:gd name="connsiteY10680" fmla="*/ 341054 h 2318589"/>
                <a:gd name="connsiteX10681" fmla="*/ 3513177 w 9164601"/>
                <a:gd name="connsiteY10681" fmla="*/ 344717 h 2318589"/>
                <a:gd name="connsiteX10682" fmla="*/ 3513177 w 9164601"/>
                <a:gd name="connsiteY10682" fmla="*/ 352041 h 2318589"/>
                <a:gd name="connsiteX10683" fmla="*/ 3514397 w 9164601"/>
                <a:gd name="connsiteY10683" fmla="*/ 359365 h 2318589"/>
                <a:gd name="connsiteX10684" fmla="*/ 3515618 w 9164601"/>
                <a:gd name="connsiteY10684" fmla="*/ 363027 h 2318589"/>
                <a:gd name="connsiteX10685" fmla="*/ 3514397 w 9164601"/>
                <a:gd name="connsiteY10685" fmla="*/ 363027 h 2318589"/>
                <a:gd name="connsiteX10686" fmla="*/ 3515618 w 9164601"/>
                <a:gd name="connsiteY10686" fmla="*/ 366689 h 2318589"/>
                <a:gd name="connsiteX10687" fmla="*/ 3516839 w 9164601"/>
                <a:gd name="connsiteY10687" fmla="*/ 369131 h 2318589"/>
                <a:gd name="connsiteX10688" fmla="*/ 3516839 w 9164601"/>
                <a:gd name="connsiteY10688" fmla="*/ 369131 h 2318589"/>
                <a:gd name="connsiteX10689" fmla="*/ 3518059 w 9164601"/>
                <a:gd name="connsiteY10689" fmla="*/ 375234 h 2318589"/>
                <a:gd name="connsiteX10690" fmla="*/ 3520501 w 9164601"/>
                <a:gd name="connsiteY10690" fmla="*/ 381338 h 2318589"/>
                <a:gd name="connsiteX10691" fmla="*/ 3522942 w 9164601"/>
                <a:gd name="connsiteY10691" fmla="*/ 386220 h 2318589"/>
                <a:gd name="connsiteX10692" fmla="*/ 3526605 w 9164601"/>
                <a:gd name="connsiteY10692" fmla="*/ 394765 h 2318589"/>
                <a:gd name="connsiteX10693" fmla="*/ 3531487 w 9164601"/>
                <a:gd name="connsiteY10693" fmla="*/ 410634 h 2318589"/>
                <a:gd name="connsiteX10694" fmla="*/ 3537591 w 9164601"/>
                <a:gd name="connsiteY10694" fmla="*/ 414297 h 2318589"/>
                <a:gd name="connsiteX10695" fmla="*/ 3544915 w 9164601"/>
                <a:gd name="connsiteY10695" fmla="*/ 421620 h 2318589"/>
                <a:gd name="connsiteX10696" fmla="*/ 3549798 w 9164601"/>
                <a:gd name="connsiteY10696" fmla="*/ 426504 h 2318589"/>
                <a:gd name="connsiteX10697" fmla="*/ 3555901 w 9164601"/>
                <a:gd name="connsiteY10697" fmla="*/ 437490 h 2318589"/>
                <a:gd name="connsiteX10698" fmla="*/ 3554680 w 9164601"/>
                <a:gd name="connsiteY10698" fmla="*/ 439931 h 2318589"/>
                <a:gd name="connsiteX10699" fmla="*/ 3552239 w 9164601"/>
                <a:gd name="connsiteY10699" fmla="*/ 439931 h 2318589"/>
                <a:gd name="connsiteX10700" fmla="*/ 3547356 w 9164601"/>
                <a:gd name="connsiteY10700" fmla="*/ 436269 h 2318589"/>
                <a:gd name="connsiteX10701" fmla="*/ 3542473 w 9164601"/>
                <a:gd name="connsiteY10701" fmla="*/ 433828 h 2318589"/>
                <a:gd name="connsiteX10702" fmla="*/ 3541253 w 9164601"/>
                <a:gd name="connsiteY10702" fmla="*/ 431386 h 2318589"/>
                <a:gd name="connsiteX10703" fmla="*/ 3540032 w 9164601"/>
                <a:gd name="connsiteY10703" fmla="*/ 428945 h 2318589"/>
                <a:gd name="connsiteX10704" fmla="*/ 3537591 w 9164601"/>
                <a:gd name="connsiteY10704" fmla="*/ 430166 h 2318589"/>
                <a:gd name="connsiteX10705" fmla="*/ 3535149 w 9164601"/>
                <a:gd name="connsiteY10705" fmla="*/ 431386 h 2318589"/>
                <a:gd name="connsiteX10706" fmla="*/ 3532708 w 9164601"/>
                <a:gd name="connsiteY10706" fmla="*/ 428945 h 2318589"/>
                <a:gd name="connsiteX10707" fmla="*/ 3531487 w 9164601"/>
                <a:gd name="connsiteY10707" fmla="*/ 431386 h 2318589"/>
                <a:gd name="connsiteX10708" fmla="*/ 3529046 w 9164601"/>
                <a:gd name="connsiteY10708" fmla="*/ 426504 h 2318589"/>
                <a:gd name="connsiteX10709" fmla="*/ 3527825 w 9164601"/>
                <a:gd name="connsiteY10709" fmla="*/ 427724 h 2318589"/>
                <a:gd name="connsiteX10710" fmla="*/ 3525384 w 9164601"/>
                <a:gd name="connsiteY10710" fmla="*/ 425283 h 2318589"/>
                <a:gd name="connsiteX10711" fmla="*/ 3522942 w 9164601"/>
                <a:gd name="connsiteY10711" fmla="*/ 422841 h 2318589"/>
                <a:gd name="connsiteX10712" fmla="*/ 3521721 w 9164601"/>
                <a:gd name="connsiteY10712" fmla="*/ 422841 h 2318589"/>
                <a:gd name="connsiteX10713" fmla="*/ 3520501 w 9164601"/>
                <a:gd name="connsiteY10713" fmla="*/ 420400 h 2318589"/>
                <a:gd name="connsiteX10714" fmla="*/ 3519280 w 9164601"/>
                <a:gd name="connsiteY10714" fmla="*/ 417959 h 2318589"/>
                <a:gd name="connsiteX10715" fmla="*/ 3515618 w 9164601"/>
                <a:gd name="connsiteY10715" fmla="*/ 414297 h 2318589"/>
                <a:gd name="connsiteX10716" fmla="*/ 3513177 w 9164601"/>
                <a:gd name="connsiteY10716" fmla="*/ 408193 h 2318589"/>
                <a:gd name="connsiteX10717" fmla="*/ 3513177 w 9164601"/>
                <a:gd name="connsiteY10717" fmla="*/ 413076 h 2318589"/>
                <a:gd name="connsiteX10718" fmla="*/ 3514397 w 9164601"/>
                <a:gd name="connsiteY10718" fmla="*/ 419179 h 2318589"/>
                <a:gd name="connsiteX10719" fmla="*/ 3516839 w 9164601"/>
                <a:gd name="connsiteY10719" fmla="*/ 424062 h 2318589"/>
                <a:gd name="connsiteX10720" fmla="*/ 3519280 w 9164601"/>
                <a:gd name="connsiteY10720" fmla="*/ 426504 h 2318589"/>
                <a:gd name="connsiteX10721" fmla="*/ 3521721 w 9164601"/>
                <a:gd name="connsiteY10721" fmla="*/ 432607 h 2318589"/>
                <a:gd name="connsiteX10722" fmla="*/ 3524163 w 9164601"/>
                <a:gd name="connsiteY10722" fmla="*/ 436269 h 2318589"/>
                <a:gd name="connsiteX10723" fmla="*/ 3526605 w 9164601"/>
                <a:gd name="connsiteY10723" fmla="*/ 439931 h 2318589"/>
                <a:gd name="connsiteX10724" fmla="*/ 3530266 w 9164601"/>
                <a:gd name="connsiteY10724" fmla="*/ 446035 h 2318589"/>
                <a:gd name="connsiteX10725" fmla="*/ 3531487 w 9164601"/>
                <a:gd name="connsiteY10725" fmla="*/ 449697 h 2318589"/>
                <a:gd name="connsiteX10726" fmla="*/ 3530266 w 9164601"/>
                <a:gd name="connsiteY10726" fmla="*/ 452138 h 2318589"/>
                <a:gd name="connsiteX10727" fmla="*/ 3527825 w 9164601"/>
                <a:gd name="connsiteY10727" fmla="*/ 447255 h 2318589"/>
                <a:gd name="connsiteX10728" fmla="*/ 3526605 w 9164601"/>
                <a:gd name="connsiteY10728" fmla="*/ 448476 h 2318589"/>
                <a:gd name="connsiteX10729" fmla="*/ 3524163 w 9164601"/>
                <a:gd name="connsiteY10729" fmla="*/ 446035 h 2318589"/>
                <a:gd name="connsiteX10730" fmla="*/ 3521721 w 9164601"/>
                <a:gd name="connsiteY10730" fmla="*/ 443593 h 2318589"/>
                <a:gd name="connsiteX10731" fmla="*/ 3520501 w 9164601"/>
                <a:gd name="connsiteY10731" fmla="*/ 443593 h 2318589"/>
                <a:gd name="connsiteX10732" fmla="*/ 3519280 w 9164601"/>
                <a:gd name="connsiteY10732" fmla="*/ 441152 h 2318589"/>
                <a:gd name="connsiteX10733" fmla="*/ 3518059 w 9164601"/>
                <a:gd name="connsiteY10733" fmla="*/ 438711 h 2318589"/>
                <a:gd name="connsiteX10734" fmla="*/ 3514397 w 9164601"/>
                <a:gd name="connsiteY10734" fmla="*/ 436269 h 2318589"/>
                <a:gd name="connsiteX10735" fmla="*/ 3510735 w 9164601"/>
                <a:gd name="connsiteY10735" fmla="*/ 433828 h 2318589"/>
                <a:gd name="connsiteX10736" fmla="*/ 3510735 w 9164601"/>
                <a:gd name="connsiteY10736" fmla="*/ 437490 h 2318589"/>
                <a:gd name="connsiteX10737" fmla="*/ 3511956 w 9164601"/>
                <a:gd name="connsiteY10737" fmla="*/ 441152 h 2318589"/>
                <a:gd name="connsiteX10738" fmla="*/ 3514397 w 9164601"/>
                <a:gd name="connsiteY10738" fmla="*/ 443593 h 2318589"/>
                <a:gd name="connsiteX10739" fmla="*/ 3519280 w 9164601"/>
                <a:gd name="connsiteY10739" fmla="*/ 450918 h 2318589"/>
                <a:gd name="connsiteX10740" fmla="*/ 3524163 w 9164601"/>
                <a:gd name="connsiteY10740" fmla="*/ 458242 h 2318589"/>
                <a:gd name="connsiteX10741" fmla="*/ 3527825 w 9164601"/>
                <a:gd name="connsiteY10741" fmla="*/ 465566 h 2318589"/>
                <a:gd name="connsiteX10742" fmla="*/ 3532708 w 9164601"/>
                <a:gd name="connsiteY10742" fmla="*/ 478994 h 2318589"/>
                <a:gd name="connsiteX10743" fmla="*/ 3533928 w 9164601"/>
                <a:gd name="connsiteY10743" fmla="*/ 480214 h 2318589"/>
                <a:gd name="connsiteX10744" fmla="*/ 3533928 w 9164601"/>
                <a:gd name="connsiteY10744" fmla="*/ 481435 h 2318589"/>
                <a:gd name="connsiteX10745" fmla="*/ 3531487 w 9164601"/>
                <a:gd name="connsiteY10745" fmla="*/ 482656 h 2318589"/>
                <a:gd name="connsiteX10746" fmla="*/ 3529046 w 9164601"/>
                <a:gd name="connsiteY10746" fmla="*/ 478994 h 2318589"/>
                <a:gd name="connsiteX10747" fmla="*/ 3527825 w 9164601"/>
                <a:gd name="connsiteY10747" fmla="*/ 481435 h 2318589"/>
                <a:gd name="connsiteX10748" fmla="*/ 3525384 w 9164601"/>
                <a:gd name="connsiteY10748" fmla="*/ 475332 h 2318589"/>
                <a:gd name="connsiteX10749" fmla="*/ 3524163 w 9164601"/>
                <a:gd name="connsiteY10749" fmla="*/ 476552 h 2318589"/>
                <a:gd name="connsiteX10750" fmla="*/ 3521721 w 9164601"/>
                <a:gd name="connsiteY10750" fmla="*/ 474111 h 2318589"/>
                <a:gd name="connsiteX10751" fmla="*/ 3519280 w 9164601"/>
                <a:gd name="connsiteY10751" fmla="*/ 471669 h 2318589"/>
                <a:gd name="connsiteX10752" fmla="*/ 3518059 w 9164601"/>
                <a:gd name="connsiteY10752" fmla="*/ 470449 h 2318589"/>
                <a:gd name="connsiteX10753" fmla="*/ 3516839 w 9164601"/>
                <a:gd name="connsiteY10753" fmla="*/ 468007 h 2318589"/>
                <a:gd name="connsiteX10754" fmla="*/ 3515618 w 9164601"/>
                <a:gd name="connsiteY10754" fmla="*/ 464345 h 2318589"/>
                <a:gd name="connsiteX10755" fmla="*/ 3511956 w 9164601"/>
                <a:gd name="connsiteY10755" fmla="*/ 459462 h 2318589"/>
                <a:gd name="connsiteX10756" fmla="*/ 3508294 w 9164601"/>
                <a:gd name="connsiteY10756" fmla="*/ 454580 h 2318589"/>
                <a:gd name="connsiteX10757" fmla="*/ 3508294 w 9164601"/>
                <a:gd name="connsiteY10757" fmla="*/ 459462 h 2318589"/>
                <a:gd name="connsiteX10758" fmla="*/ 3509514 w 9164601"/>
                <a:gd name="connsiteY10758" fmla="*/ 464345 h 2318589"/>
                <a:gd name="connsiteX10759" fmla="*/ 3511956 w 9164601"/>
                <a:gd name="connsiteY10759" fmla="*/ 469228 h 2318589"/>
                <a:gd name="connsiteX10760" fmla="*/ 3516839 w 9164601"/>
                <a:gd name="connsiteY10760" fmla="*/ 478994 h 2318589"/>
                <a:gd name="connsiteX10761" fmla="*/ 3519280 w 9164601"/>
                <a:gd name="connsiteY10761" fmla="*/ 483876 h 2318589"/>
                <a:gd name="connsiteX10762" fmla="*/ 3521721 w 9164601"/>
                <a:gd name="connsiteY10762" fmla="*/ 488759 h 2318589"/>
                <a:gd name="connsiteX10763" fmla="*/ 3525384 w 9164601"/>
                <a:gd name="connsiteY10763" fmla="*/ 497304 h 2318589"/>
                <a:gd name="connsiteX10764" fmla="*/ 3526605 w 9164601"/>
                <a:gd name="connsiteY10764" fmla="*/ 502187 h 2318589"/>
                <a:gd name="connsiteX10765" fmla="*/ 3525384 w 9164601"/>
                <a:gd name="connsiteY10765" fmla="*/ 503408 h 2318589"/>
                <a:gd name="connsiteX10766" fmla="*/ 3522942 w 9164601"/>
                <a:gd name="connsiteY10766" fmla="*/ 498525 h 2318589"/>
                <a:gd name="connsiteX10767" fmla="*/ 3521721 w 9164601"/>
                <a:gd name="connsiteY10767" fmla="*/ 499746 h 2318589"/>
                <a:gd name="connsiteX10768" fmla="*/ 3519280 w 9164601"/>
                <a:gd name="connsiteY10768" fmla="*/ 498525 h 2318589"/>
                <a:gd name="connsiteX10769" fmla="*/ 3516839 w 9164601"/>
                <a:gd name="connsiteY10769" fmla="*/ 497304 h 2318589"/>
                <a:gd name="connsiteX10770" fmla="*/ 3515618 w 9164601"/>
                <a:gd name="connsiteY10770" fmla="*/ 498525 h 2318589"/>
                <a:gd name="connsiteX10771" fmla="*/ 3513177 w 9164601"/>
                <a:gd name="connsiteY10771" fmla="*/ 497304 h 2318589"/>
                <a:gd name="connsiteX10772" fmla="*/ 3511956 w 9164601"/>
                <a:gd name="connsiteY10772" fmla="*/ 494863 h 2318589"/>
                <a:gd name="connsiteX10773" fmla="*/ 3508294 w 9164601"/>
                <a:gd name="connsiteY10773" fmla="*/ 494863 h 2318589"/>
                <a:gd name="connsiteX10774" fmla="*/ 3504632 w 9164601"/>
                <a:gd name="connsiteY10774" fmla="*/ 496083 h 2318589"/>
                <a:gd name="connsiteX10775" fmla="*/ 3505852 w 9164601"/>
                <a:gd name="connsiteY10775" fmla="*/ 499746 h 2318589"/>
                <a:gd name="connsiteX10776" fmla="*/ 3507073 w 9164601"/>
                <a:gd name="connsiteY10776" fmla="*/ 502187 h 2318589"/>
                <a:gd name="connsiteX10777" fmla="*/ 3509514 w 9164601"/>
                <a:gd name="connsiteY10777" fmla="*/ 503408 h 2318589"/>
                <a:gd name="connsiteX10778" fmla="*/ 3515618 w 9164601"/>
                <a:gd name="connsiteY10778" fmla="*/ 507070 h 2318589"/>
                <a:gd name="connsiteX10779" fmla="*/ 3521721 w 9164601"/>
                <a:gd name="connsiteY10779" fmla="*/ 511953 h 2318589"/>
                <a:gd name="connsiteX10780" fmla="*/ 3525384 w 9164601"/>
                <a:gd name="connsiteY10780" fmla="*/ 518056 h 2318589"/>
                <a:gd name="connsiteX10781" fmla="*/ 3530266 w 9164601"/>
                <a:gd name="connsiteY10781" fmla="*/ 530263 h 2318589"/>
                <a:gd name="connsiteX10782" fmla="*/ 3536370 w 9164601"/>
                <a:gd name="connsiteY10782" fmla="*/ 531484 h 2318589"/>
                <a:gd name="connsiteX10783" fmla="*/ 3543694 w 9164601"/>
                <a:gd name="connsiteY10783" fmla="*/ 536367 h 2318589"/>
                <a:gd name="connsiteX10784" fmla="*/ 3548577 w 9164601"/>
                <a:gd name="connsiteY10784" fmla="*/ 540029 h 2318589"/>
                <a:gd name="connsiteX10785" fmla="*/ 3557122 w 9164601"/>
                <a:gd name="connsiteY10785" fmla="*/ 551015 h 2318589"/>
                <a:gd name="connsiteX10786" fmla="*/ 3558342 w 9164601"/>
                <a:gd name="connsiteY10786" fmla="*/ 552236 h 2318589"/>
                <a:gd name="connsiteX10787" fmla="*/ 3558342 w 9164601"/>
                <a:gd name="connsiteY10787" fmla="*/ 553456 h 2318589"/>
                <a:gd name="connsiteX10788" fmla="*/ 3555901 w 9164601"/>
                <a:gd name="connsiteY10788" fmla="*/ 557118 h 2318589"/>
                <a:gd name="connsiteX10789" fmla="*/ 3554680 w 9164601"/>
                <a:gd name="connsiteY10789" fmla="*/ 554677 h 2318589"/>
                <a:gd name="connsiteX10790" fmla="*/ 3551019 w 9164601"/>
                <a:gd name="connsiteY10790" fmla="*/ 555898 h 2318589"/>
                <a:gd name="connsiteX10791" fmla="*/ 3547356 w 9164601"/>
                <a:gd name="connsiteY10791" fmla="*/ 558339 h 2318589"/>
                <a:gd name="connsiteX10792" fmla="*/ 3541253 w 9164601"/>
                <a:gd name="connsiteY10792" fmla="*/ 555898 h 2318589"/>
                <a:gd name="connsiteX10793" fmla="*/ 3535149 w 9164601"/>
                <a:gd name="connsiteY10793" fmla="*/ 554677 h 2318589"/>
                <a:gd name="connsiteX10794" fmla="*/ 3533928 w 9164601"/>
                <a:gd name="connsiteY10794" fmla="*/ 552236 h 2318589"/>
                <a:gd name="connsiteX10795" fmla="*/ 3531487 w 9164601"/>
                <a:gd name="connsiteY10795" fmla="*/ 549794 h 2318589"/>
                <a:gd name="connsiteX10796" fmla="*/ 3529046 w 9164601"/>
                <a:gd name="connsiteY10796" fmla="*/ 552236 h 2318589"/>
                <a:gd name="connsiteX10797" fmla="*/ 3526605 w 9164601"/>
                <a:gd name="connsiteY10797" fmla="*/ 554677 h 2318589"/>
                <a:gd name="connsiteX10798" fmla="*/ 3522942 w 9164601"/>
                <a:gd name="connsiteY10798" fmla="*/ 552236 h 2318589"/>
                <a:gd name="connsiteX10799" fmla="*/ 3521721 w 9164601"/>
                <a:gd name="connsiteY10799" fmla="*/ 555898 h 2318589"/>
                <a:gd name="connsiteX10800" fmla="*/ 3518059 w 9164601"/>
                <a:gd name="connsiteY10800" fmla="*/ 551015 h 2318589"/>
                <a:gd name="connsiteX10801" fmla="*/ 3516839 w 9164601"/>
                <a:gd name="connsiteY10801" fmla="*/ 553456 h 2318589"/>
                <a:gd name="connsiteX10802" fmla="*/ 3514397 w 9164601"/>
                <a:gd name="connsiteY10802" fmla="*/ 552236 h 2318589"/>
                <a:gd name="connsiteX10803" fmla="*/ 3511956 w 9164601"/>
                <a:gd name="connsiteY10803" fmla="*/ 551015 h 2318589"/>
                <a:gd name="connsiteX10804" fmla="*/ 3509514 w 9164601"/>
                <a:gd name="connsiteY10804" fmla="*/ 552236 h 2318589"/>
                <a:gd name="connsiteX10805" fmla="*/ 3507073 w 9164601"/>
                <a:gd name="connsiteY10805" fmla="*/ 551015 h 2318589"/>
                <a:gd name="connsiteX10806" fmla="*/ 3505852 w 9164601"/>
                <a:gd name="connsiteY10806" fmla="*/ 548574 h 2318589"/>
                <a:gd name="connsiteX10807" fmla="*/ 3500970 w 9164601"/>
                <a:gd name="connsiteY10807" fmla="*/ 549794 h 2318589"/>
                <a:gd name="connsiteX10808" fmla="*/ 3496087 w 9164601"/>
                <a:gd name="connsiteY10808" fmla="*/ 551015 h 2318589"/>
                <a:gd name="connsiteX10809" fmla="*/ 3497307 w 9164601"/>
                <a:gd name="connsiteY10809" fmla="*/ 555898 h 2318589"/>
                <a:gd name="connsiteX10810" fmla="*/ 3499749 w 9164601"/>
                <a:gd name="connsiteY10810" fmla="*/ 559560 h 2318589"/>
                <a:gd name="connsiteX10811" fmla="*/ 3502190 w 9164601"/>
                <a:gd name="connsiteY10811" fmla="*/ 560781 h 2318589"/>
                <a:gd name="connsiteX10812" fmla="*/ 3508294 w 9164601"/>
                <a:gd name="connsiteY10812" fmla="*/ 564443 h 2318589"/>
                <a:gd name="connsiteX10813" fmla="*/ 3515618 w 9164601"/>
                <a:gd name="connsiteY10813" fmla="*/ 569325 h 2318589"/>
                <a:gd name="connsiteX10814" fmla="*/ 3520501 w 9164601"/>
                <a:gd name="connsiteY10814" fmla="*/ 575429 h 2318589"/>
                <a:gd name="connsiteX10815" fmla="*/ 3520501 w 9164601"/>
                <a:gd name="connsiteY10815" fmla="*/ 576650 h 2318589"/>
                <a:gd name="connsiteX10816" fmla="*/ 3520501 w 9164601"/>
                <a:gd name="connsiteY10816" fmla="*/ 576650 h 2318589"/>
                <a:gd name="connsiteX10817" fmla="*/ 3519280 w 9164601"/>
                <a:gd name="connsiteY10817" fmla="*/ 575429 h 2318589"/>
                <a:gd name="connsiteX10818" fmla="*/ 3515618 w 9164601"/>
                <a:gd name="connsiteY10818" fmla="*/ 577870 h 2318589"/>
                <a:gd name="connsiteX10819" fmla="*/ 3511956 w 9164601"/>
                <a:gd name="connsiteY10819" fmla="*/ 581532 h 2318589"/>
                <a:gd name="connsiteX10820" fmla="*/ 3513177 w 9164601"/>
                <a:gd name="connsiteY10820" fmla="*/ 583974 h 2318589"/>
                <a:gd name="connsiteX10821" fmla="*/ 3514397 w 9164601"/>
                <a:gd name="connsiteY10821" fmla="*/ 585195 h 2318589"/>
                <a:gd name="connsiteX10822" fmla="*/ 3516839 w 9164601"/>
                <a:gd name="connsiteY10822" fmla="*/ 583974 h 2318589"/>
                <a:gd name="connsiteX10823" fmla="*/ 3521721 w 9164601"/>
                <a:gd name="connsiteY10823" fmla="*/ 585195 h 2318589"/>
                <a:gd name="connsiteX10824" fmla="*/ 3525384 w 9164601"/>
                <a:gd name="connsiteY10824" fmla="*/ 586415 h 2318589"/>
                <a:gd name="connsiteX10825" fmla="*/ 3526605 w 9164601"/>
                <a:gd name="connsiteY10825" fmla="*/ 587636 h 2318589"/>
                <a:gd name="connsiteX10826" fmla="*/ 3526605 w 9164601"/>
                <a:gd name="connsiteY10826" fmla="*/ 587636 h 2318589"/>
                <a:gd name="connsiteX10827" fmla="*/ 3530266 w 9164601"/>
                <a:gd name="connsiteY10827" fmla="*/ 592519 h 2318589"/>
                <a:gd name="connsiteX10828" fmla="*/ 3531487 w 9164601"/>
                <a:gd name="connsiteY10828" fmla="*/ 596181 h 2318589"/>
                <a:gd name="connsiteX10829" fmla="*/ 3530266 w 9164601"/>
                <a:gd name="connsiteY10829" fmla="*/ 597402 h 2318589"/>
                <a:gd name="connsiteX10830" fmla="*/ 3529046 w 9164601"/>
                <a:gd name="connsiteY10830" fmla="*/ 593739 h 2318589"/>
                <a:gd name="connsiteX10831" fmla="*/ 3525384 w 9164601"/>
                <a:gd name="connsiteY10831" fmla="*/ 594960 h 2318589"/>
                <a:gd name="connsiteX10832" fmla="*/ 3522942 w 9164601"/>
                <a:gd name="connsiteY10832" fmla="*/ 596181 h 2318589"/>
                <a:gd name="connsiteX10833" fmla="*/ 3519280 w 9164601"/>
                <a:gd name="connsiteY10833" fmla="*/ 592519 h 2318589"/>
                <a:gd name="connsiteX10834" fmla="*/ 3518059 w 9164601"/>
                <a:gd name="connsiteY10834" fmla="*/ 596181 h 2318589"/>
                <a:gd name="connsiteX10835" fmla="*/ 3515618 w 9164601"/>
                <a:gd name="connsiteY10835" fmla="*/ 590077 h 2318589"/>
                <a:gd name="connsiteX10836" fmla="*/ 3513177 w 9164601"/>
                <a:gd name="connsiteY10836" fmla="*/ 591298 h 2318589"/>
                <a:gd name="connsiteX10837" fmla="*/ 3510735 w 9164601"/>
                <a:gd name="connsiteY10837" fmla="*/ 588857 h 2318589"/>
                <a:gd name="connsiteX10838" fmla="*/ 3508294 w 9164601"/>
                <a:gd name="connsiteY10838" fmla="*/ 586415 h 2318589"/>
                <a:gd name="connsiteX10839" fmla="*/ 3505852 w 9164601"/>
                <a:gd name="connsiteY10839" fmla="*/ 586415 h 2318589"/>
                <a:gd name="connsiteX10840" fmla="*/ 3503411 w 9164601"/>
                <a:gd name="connsiteY10840" fmla="*/ 585195 h 2318589"/>
                <a:gd name="connsiteX10841" fmla="*/ 3502190 w 9164601"/>
                <a:gd name="connsiteY10841" fmla="*/ 582753 h 2318589"/>
                <a:gd name="connsiteX10842" fmla="*/ 3497307 w 9164601"/>
                <a:gd name="connsiteY10842" fmla="*/ 582753 h 2318589"/>
                <a:gd name="connsiteX10843" fmla="*/ 3492425 w 9164601"/>
                <a:gd name="connsiteY10843" fmla="*/ 582753 h 2318589"/>
                <a:gd name="connsiteX10844" fmla="*/ 3493645 w 9164601"/>
                <a:gd name="connsiteY10844" fmla="*/ 587636 h 2318589"/>
                <a:gd name="connsiteX10845" fmla="*/ 3496087 w 9164601"/>
                <a:gd name="connsiteY10845" fmla="*/ 591298 h 2318589"/>
                <a:gd name="connsiteX10846" fmla="*/ 3498528 w 9164601"/>
                <a:gd name="connsiteY10846" fmla="*/ 592519 h 2318589"/>
                <a:gd name="connsiteX10847" fmla="*/ 3504632 w 9164601"/>
                <a:gd name="connsiteY10847" fmla="*/ 598622 h 2318589"/>
                <a:gd name="connsiteX10848" fmla="*/ 3511956 w 9164601"/>
                <a:gd name="connsiteY10848" fmla="*/ 605946 h 2318589"/>
                <a:gd name="connsiteX10849" fmla="*/ 3516839 w 9164601"/>
                <a:gd name="connsiteY10849" fmla="*/ 614491 h 2318589"/>
                <a:gd name="connsiteX10850" fmla="*/ 3520501 w 9164601"/>
                <a:gd name="connsiteY10850" fmla="*/ 626698 h 2318589"/>
                <a:gd name="connsiteX10851" fmla="*/ 3518059 w 9164601"/>
                <a:gd name="connsiteY10851" fmla="*/ 627919 h 2318589"/>
                <a:gd name="connsiteX10852" fmla="*/ 3514397 w 9164601"/>
                <a:gd name="connsiteY10852" fmla="*/ 625478 h 2318589"/>
                <a:gd name="connsiteX10853" fmla="*/ 3513177 w 9164601"/>
                <a:gd name="connsiteY10853" fmla="*/ 629140 h 2318589"/>
                <a:gd name="connsiteX10854" fmla="*/ 3510735 w 9164601"/>
                <a:gd name="connsiteY10854" fmla="*/ 623036 h 2318589"/>
                <a:gd name="connsiteX10855" fmla="*/ 3508294 w 9164601"/>
                <a:gd name="connsiteY10855" fmla="*/ 624257 h 2318589"/>
                <a:gd name="connsiteX10856" fmla="*/ 3505852 w 9164601"/>
                <a:gd name="connsiteY10856" fmla="*/ 621816 h 2318589"/>
                <a:gd name="connsiteX10857" fmla="*/ 3503411 w 9164601"/>
                <a:gd name="connsiteY10857" fmla="*/ 619374 h 2318589"/>
                <a:gd name="connsiteX10858" fmla="*/ 3500970 w 9164601"/>
                <a:gd name="connsiteY10858" fmla="*/ 619374 h 2318589"/>
                <a:gd name="connsiteX10859" fmla="*/ 3498528 w 9164601"/>
                <a:gd name="connsiteY10859" fmla="*/ 618153 h 2318589"/>
                <a:gd name="connsiteX10860" fmla="*/ 3497307 w 9164601"/>
                <a:gd name="connsiteY10860" fmla="*/ 615712 h 2318589"/>
                <a:gd name="connsiteX10861" fmla="*/ 3492425 w 9164601"/>
                <a:gd name="connsiteY10861" fmla="*/ 614491 h 2318589"/>
                <a:gd name="connsiteX10862" fmla="*/ 3487542 w 9164601"/>
                <a:gd name="connsiteY10862" fmla="*/ 614491 h 2318589"/>
                <a:gd name="connsiteX10863" fmla="*/ 3487542 w 9164601"/>
                <a:gd name="connsiteY10863" fmla="*/ 616933 h 2318589"/>
                <a:gd name="connsiteX10864" fmla="*/ 3487542 w 9164601"/>
                <a:gd name="connsiteY10864" fmla="*/ 616933 h 2318589"/>
                <a:gd name="connsiteX10865" fmla="*/ 3489983 w 9164601"/>
                <a:gd name="connsiteY10865" fmla="*/ 647450 h 2318589"/>
                <a:gd name="connsiteX10866" fmla="*/ 3494866 w 9164601"/>
                <a:gd name="connsiteY10866" fmla="*/ 663319 h 2318589"/>
                <a:gd name="connsiteX10867" fmla="*/ 3502190 w 9164601"/>
                <a:gd name="connsiteY10867" fmla="*/ 691395 h 2318589"/>
                <a:gd name="connsiteX10868" fmla="*/ 3508294 w 9164601"/>
                <a:gd name="connsiteY10868" fmla="*/ 695058 h 2318589"/>
                <a:gd name="connsiteX10869" fmla="*/ 3514397 w 9164601"/>
                <a:gd name="connsiteY10869" fmla="*/ 698720 h 2318589"/>
                <a:gd name="connsiteX10870" fmla="*/ 3524163 w 9164601"/>
                <a:gd name="connsiteY10870" fmla="*/ 708485 h 2318589"/>
                <a:gd name="connsiteX10871" fmla="*/ 3522942 w 9164601"/>
                <a:gd name="connsiteY10871" fmla="*/ 709706 h 2318589"/>
                <a:gd name="connsiteX10872" fmla="*/ 3520501 w 9164601"/>
                <a:gd name="connsiteY10872" fmla="*/ 707265 h 2318589"/>
                <a:gd name="connsiteX10873" fmla="*/ 3518059 w 9164601"/>
                <a:gd name="connsiteY10873" fmla="*/ 710927 h 2318589"/>
                <a:gd name="connsiteX10874" fmla="*/ 3515618 w 9164601"/>
                <a:gd name="connsiteY10874" fmla="*/ 714589 h 2318589"/>
                <a:gd name="connsiteX10875" fmla="*/ 3511956 w 9164601"/>
                <a:gd name="connsiteY10875" fmla="*/ 713368 h 2318589"/>
                <a:gd name="connsiteX10876" fmla="*/ 3510735 w 9164601"/>
                <a:gd name="connsiteY10876" fmla="*/ 717030 h 2318589"/>
                <a:gd name="connsiteX10877" fmla="*/ 3507073 w 9164601"/>
                <a:gd name="connsiteY10877" fmla="*/ 712148 h 2318589"/>
                <a:gd name="connsiteX10878" fmla="*/ 3504632 w 9164601"/>
                <a:gd name="connsiteY10878" fmla="*/ 714589 h 2318589"/>
                <a:gd name="connsiteX10879" fmla="*/ 3500970 w 9164601"/>
                <a:gd name="connsiteY10879" fmla="*/ 713368 h 2318589"/>
                <a:gd name="connsiteX10880" fmla="*/ 3497307 w 9164601"/>
                <a:gd name="connsiteY10880" fmla="*/ 712148 h 2318589"/>
                <a:gd name="connsiteX10881" fmla="*/ 3494866 w 9164601"/>
                <a:gd name="connsiteY10881" fmla="*/ 713368 h 2318589"/>
                <a:gd name="connsiteX10882" fmla="*/ 3492425 w 9164601"/>
                <a:gd name="connsiteY10882" fmla="*/ 712148 h 2318589"/>
                <a:gd name="connsiteX10883" fmla="*/ 3489983 w 9164601"/>
                <a:gd name="connsiteY10883" fmla="*/ 709706 h 2318589"/>
                <a:gd name="connsiteX10884" fmla="*/ 3485100 w 9164601"/>
                <a:gd name="connsiteY10884" fmla="*/ 710927 h 2318589"/>
                <a:gd name="connsiteX10885" fmla="*/ 3480218 w 9164601"/>
                <a:gd name="connsiteY10885" fmla="*/ 713368 h 2318589"/>
                <a:gd name="connsiteX10886" fmla="*/ 3481438 w 9164601"/>
                <a:gd name="connsiteY10886" fmla="*/ 718251 h 2318589"/>
                <a:gd name="connsiteX10887" fmla="*/ 3483880 w 9164601"/>
                <a:gd name="connsiteY10887" fmla="*/ 721913 h 2318589"/>
                <a:gd name="connsiteX10888" fmla="*/ 3487542 w 9164601"/>
                <a:gd name="connsiteY10888" fmla="*/ 721913 h 2318589"/>
                <a:gd name="connsiteX10889" fmla="*/ 3494866 w 9164601"/>
                <a:gd name="connsiteY10889" fmla="*/ 725575 h 2318589"/>
                <a:gd name="connsiteX10890" fmla="*/ 3503411 w 9164601"/>
                <a:gd name="connsiteY10890" fmla="*/ 729237 h 2318589"/>
                <a:gd name="connsiteX10891" fmla="*/ 3508294 w 9164601"/>
                <a:gd name="connsiteY10891" fmla="*/ 735341 h 2318589"/>
                <a:gd name="connsiteX10892" fmla="*/ 3511956 w 9164601"/>
                <a:gd name="connsiteY10892" fmla="*/ 742665 h 2318589"/>
                <a:gd name="connsiteX10893" fmla="*/ 3514397 w 9164601"/>
                <a:gd name="connsiteY10893" fmla="*/ 746327 h 2318589"/>
                <a:gd name="connsiteX10894" fmla="*/ 3514397 w 9164601"/>
                <a:gd name="connsiteY10894" fmla="*/ 746327 h 2318589"/>
                <a:gd name="connsiteX10895" fmla="*/ 3513177 w 9164601"/>
                <a:gd name="connsiteY10895" fmla="*/ 749989 h 2318589"/>
                <a:gd name="connsiteX10896" fmla="*/ 3509514 w 9164601"/>
                <a:gd name="connsiteY10896" fmla="*/ 743886 h 2318589"/>
                <a:gd name="connsiteX10897" fmla="*/ 3507073 w 9164601"/>
                <a:gd name="connsiteY10897" fmla="*/ 746327 h 2318589"/>
                <a:gd name="connsiteX10898" fmla="*/ 3503411 w 9164601"/>
                <a:gd name="connsiteY10898" fmla="*/ 743886 h 2318589"/>
                <a:gd name="connsiteX10899" fmla="*/ 3499749 w 9164601"/>
                <a:gd name="connsiteY10899" fmla="*/ 741444 h 2318589"/>
                <a:gd name="connsiteX10900" fmla="*/ 3497307 w 9164601"/>
                <a:gd name="connsiteY10900" fmla="*/ 741444 h 2318589"/>
                <a:gd name="connsiteX10901" fmla="*/ 3494866 w 9164601"/>
                <a:gd name="connsiteY10901" fmla="*/ 739003 h 2318589"/>
                <a:gd name="connsiteX10902" fmla="*/ 3493645 w 9164601"/>
                <a:gd name="connsiteY10902" fmla="*/ 735341 h 2318589"/>
                <a:gd name="connsiteX10903" fmla="*/ 3488763 w 9164601"/>
                <a:gd name="connsiteY10903" fmla="*/ 732899 h 2318589"/>
                <a:gd name="connsiteX10904" fmla="*/ 3482659 w 9164601"/>
                <a:gd name="connsiteY10904" fmla="*/ 730458 h 2318589"/>
                <a:gd name="connsiteX10905" fmla="*/ 3482659 w 9164601"/>
                <a:gd name="connsiteY10905" fmla="*/ 736562 h 2318589"/>
                <a:gd name="connsiteX10906" fmla="*/ 3485100 w 9164601"/>
                <a:gd name="connsiteY10906" fmla="*/ 742665 h 2318589"/>
                <a:gd name="connsiteX10907" fmla="*/ 3488763 w 9164601"/>
                <a:gd name="connsiteY10907" fmla="*/ 746327 h 2318589"/>
                <a:gd name="connsiteX10908" fmla="*/ 3496087 w 9164601"/>
                <a:gd name="connsiteY10908" fmla="*/ 754872 h 2318589"/>
                <a:gd name="connsiteX10909" fmla="*/ 3500970 w 9164601"/>
                <a:gd name="connsiteY10909" fmla="*/ 759755 h 2318589"/>
                <a:gd name="connsiteX10910" fmla="*/ 3505852 w 9164601"/>
                <a:gd name="connsiteY10910" fmla="*/ 764637 h 2318589"/>
                <a:gd name="connsiteX10911" fmla="*/ 3510735 w 9164601"/>
                <a:gd name="connsiteY10911" fmla="*/ 770741 h 2318589"/>
                <a:gd name="connsiteX10912" fmla="*/ 3509514 w 9164601"/>
                <a:gd name="connsiteY10912" fmla="*/ 773183 h 2318589"/>
                <a:gd name="connsiteX10913" fmla="*/ 3505852 w 9164601"/>
                <a:gd name="connsiteY10913" fmla="*/ 770741 h 2318589"/>
                <a:gd name="connsiteX10914" fmla="*/ 3502190 w 9164601"/>
                <a:gd name="connsiteY10914" fmla="*/ 776844 h 2318589"/>
                <a:gd name="connsiteX10915" fmla="*/ 3498528 w 9164601"/>
                <a:gd name="connsiteY10915" fmla="*/ 782948 h 2318589"/>
                <a:gd name="connsiteX10916" fmla="*/ 3492425 w 9164601"/>
                <a:gd name="connsiteY10916" fmla="*/ 782948 h 2318589"/>
                <a:gd name="connsiteX10917" fmla="*/ 3491204 w 9164601"/>
                <a:gd name="connsiteY10917" fmla="*/ 789052 h 2318589"/>
                <a:gd name="connsiteX10918" fmla="*/ 3486321 w 9164601"/>
                <a:gd name="connsiteY10918" fmla="*/ 784169 h 2318589"/>
                <a:gd name="connsiteX10919" fmla="*/ 3483880 w 9164601"/>
                <a:gd name="connsiteY10919" fmla="*/ 789052 h 2318589"/>
                <a:gd name="connsiteX10920" fmla="*/ 3478997 w 9164601"/>
                <a:gd name="connsiteY10920" fmla="*/ 789052 h 2318589"/>
                <a:gd name="connsiteX10921" fmla="*/ 3475335 w 9164601"/>
                <a:gd name="connsiteY10921" fmla="*/ 785390 h 2318589"/>
                <a:gd name="connsiteX10922" fmla="*/ 3474114 w 9164601"/>
                <a:gd name="connsiteY10922" fmla="*/ 789052 h 2318589"/>
                <a:gd name="connsiteX10923" fmla="*/ 3471673 w 9164601"/>
                <a:gd name="connsiteY10923" fmla="*/ 791493 h 2318589"/>
                <a:gd name="connsiteX10924" fmla="*/ 3468011 w 9164601"/>
                <a:gd name="connsiteY10924" fmla="*/ 791493 h 2318589"/>
                <a:gd name="connsiteX10925" fmla="*/ 3465569 w 9164601"/>
                <a:gd name="connsiteY10925" fmla="*/ 789052 h 2318589"/>
                <a:gd name="connsiteX10926" fmla="*/ 3458245 w 9164601"/>
                <a:gd name="connsiteY10926" fmla="*/ 792714 h 2318589"/>
                <a:gd name="connsiteX10927" fmla="*/ 3450921 w 9164601"/>
                <a:gd name="connsiteY10927" fmla="*/ 797597 h 2318589"/>
                <a:gd name="connsiteX10928" fmla="*/ 3452142 w 9164601"/>
                <a:gd name="connsiteY10928" fmla="*/ 803700 h 2318589"/>
                <a:gd name="connsiteX10929" fmla="*/ 3455804 w 9164601"/>
                <a:gd name="connsiteY10929" fmla="*/ 807362 h 2318589"/>
                <a:gd name="connsiteX10930" fmla="*/ 3460686 w 9164601"/>
                <a:gd name="connsiteY10930" fmla="*/ 807362 h 2318589"/>
                <a:gd name="connsiteX10931" fmla="*/ 3471673 w 9164601"/>
                <a:gd name="connsiteY10931" fmla="*/ 808583 h 2318589"/>
                <a:gd name="connsiteX10932" fmla="*/ 3477776 w 9164601"/>
                <a:gd name="connsiteY10932" fmla="*/ 809804 h 2318589"/>
                <a:gd name="connsiteX10933" fmla="*/ 3483880 w 9164601"/>
                <a:gd name="connsiteY10933" fmla="*/ 811024 h 2318589"/>
                <a:gd name="connsiteX10934" fmla="*/ 3492425 w 9164601"/>
                <a:gd name="connsiteY10934" fmla="*/ 817128 h 2318589"/>
                <a:gd name="connsiteX10935" fmla="*/ 3498528 w 9164601"/>
                <a:gd name="connsiteY10935" fmla="*/ 826893 h 2318589"/>
                <a:gd name="connsiteX10936" fmla="*/ 3497307 w 9164601"/>
                <a:gd name="connsiteY10936" fmla="*/ 826893 h 2318589"/>
                <a:gd name="connsiteX10937" fmla="*/ 3494866 w 9164601"/>
                <a:gd name="connsiteY10937" fmla="*/ 830555 h 2318589"/>
                <a:gd name="connsiteX10938" fmla="*/ 3489983 w 9164601"/>
                <a:gd name="connsiteY10938" fmla="*/ 829335 h 2318589"/>
                <a:gd name="connsiteX10939" fmla="*/ 3485100 w 9164601"/>
                <a:gd name="connsiteY10939" fmla="*/ 828114 h 2318589"/>
                <a:gd name="connsiteX10940" fmla="*/ 3482659 w 9164601"/>
                <a:gd name="connsiteY10940" fmla="*/ 830555 h 2318589"/>
                <a:gd name="connsiteX10941" fmla="*/ 3478997 w 9164601"/>
                <a:gd name="connsiteY10941" fmla="*/ 829335 h 2318589"/>
                <a:gd name="connsiteX10942" fmla="*/ 3476556 w 9164601"/>
                <a:gd name="connsiteY10942" fmla="*/ 826893 h 2318589"/>
                <a:gd name="connsiteX10943" fmla="*/ 3469231 w 9164601"/>
                <a:gd name="connsiteY10943" fmla="*/ 830555 h 2318589"/>
                <a:gd name="connsiteX10944" fmla="*/ 3461907 w 9164601"/>
                <a:gd name="connsiteY10944" fmla="*/ 835438 h 2318589"/>
                <a:gd name="connsiteX10945" fmla="*/ 3463128 w 9164601"/>
                <a:gd name="connsiteY10945" fmla="*/ 841542 h 2318589"/>
                <a:gd name="connsiteX10946" fmla="*/ 3466790 w 9164601"/>
                <a:gd name="connsiteY10946" fmla="*/ 845204 h 2318589"/>
                <a:gd name="connsiteX10947" fmla="*/ 3471673 w 9164601"/>
                <a:gd name="connsiteY10947" fmla="*/ 845204 h 2318589"/>
                <a:gd name="connsiteX10948" fmla="*/ 3481438 w 9164601"/>
                <a:gd name="connsiteY10948" fmla="*/ 848866 h 2318589"/>
                <a:gd name="connsiteX10949" fmla="*/ 3493645 w 9164601"/>
                <a:gd name="connsiteY10949" fmla="*/ 853749 h 2318589"/>
                <a:gd name="connsiteX10950" fmla="*/ 3500970 w 9164601"/>
                <a:gd name="connsiteY10950" fmla="*/ 862294 h 2318589"/>
                <a:gd name="connsiteX10951" fmla="*/ 3507073 w 9164601"/>
                <a:gd name="connsiteY10951" fmla="*/ 874501 h 2318589"/>
                <a:gd name="connsiteX10952" fmla="*/ 3507073 w 9164601"/>
                <a:gd name="connsiteY10952" fmla="*/ 874501 h 2318589"/>
                <a:gd name="connsiteX10953" fmla="*/ 3504632 w 9164601"/>
                <a:gd name="connsiteY10953" fmla="*/ 874501 h 2318589"/>
                <a:gd name="connsiteX10954" fmla="*/ 3500970 w 9164601"/>
                <a:gd name="connsiteY10954" fmla="*/ 870839 h 2318589"/>
                <a:gd name="connsiteX10955" fmla="*/ 3499749 w 9164601"/>
                <a:gd name="connsiteY10955" fmla="*/ 870839 h 2318589"/>
                <a:gd name="connsiteX10956" fmla="*/ 3498528 w 9164601"/>
                <a:gd name="connsiteY10956" fmla="*/ 869618 h 2318589"/>
                <a:gd name="connsiteX10957" fmla="*/ 3493645 w 9164601"/>
                <a:gd name="connsiteY10957" fmla="*/ 867176 h 2318589"/>
                <a:gd name="connsiteX10958" fmla="*/ 3491204 w 9164601"/>
                <a:gd name="connsiteY10958" fmla="*/ 867176 h 2318589"/>
                <a:gd name="connsiteX10959" fmla="*/ 3488763 w 9164601"/>
                <a:gd name="connsiteY10959" fmla="*/ 867176 h 2318589"/>
                <a:gd name="connsiteX10960" fmla="*/ 3486321 w 9164601"/>
                <a:gd name="connsiteY10960" fmla="*/ 864735 h 2318589"/>
                <a:gd name="connsiteX10961" fmla="*/ 3483880 w 9164601"/>
                <a:gd name="connsiteY10961" fmla="*/ 861073 h 2318589"/>
                <a:gd name="connsiteX10962" fmla="*/ 3478997 w 9164601"/>
                <a:gd name="connsiteY10962" fmla="*/ 857411 h 2318589"/>
                <a:gd name="connsiteX10963" fmla="*/ 3474114 w 9164601"/>
                <a:gd name="connsiteY10963" fmla="*/ 853749 h 2318589"/>
                <a:gd name="connsiteX10964" fmla="*/ 3475335 w 9164601"/>
                <a:gd name="connsiteY10964" fmla="*/ 858632 h 2318589"/>
                <a:gd name="connsiteX10965" fmla="*/ 3477776 w 9164601"/>
                <a:gd name="connsiteY10965" fmla="*/ 863514 h 2318589"/>
                <a:gd name="connsiteX10966" fmla="*/ 3481438 w 9164601"/>
                <a:gd name="connsiteY10966" fmla="*/ 867176 h 2318589"/>
                <a:gd name="connsiteX10967" fmla="*/ 3485100 w 9164601"/>
                <a:gd name="connsiteY10967" fmla="*/ 869618 h 2318589"/>
                <a:gd name="connsiteX10968" fmla="*/ 3483880 w 9164601"/>
                <a:gd name="connsiteY10968" fmla="*/ 873280 h 2318589"/>
                <a:gd name="connsiteX10969" fmla="*/ 3480218 w 9164601"/>
                <a:gd name="connsiteY10969" fmla="*/ 870839 h 2318589"/>
                <a:gd name="connsiteX10970" fmla="*/ 3475335 w 9164601"/>
                <a:gd name="connsiteY10970" fmla="*/ 878163 h 2318589"/>
                <a:gd name="connsiteX10971" fmla="*/ 3470452 w 9164601"/>
                <a:gd name="connsiteY10971" fmla="*/ 885487 h 2318589"/>
                <a:gd name="connsiteX10972" fmla="*/ 3464349 w 9164601"/>
                <a:gd name="connsiteY10972" fmla="*/ 886708 h 2318589"/>
                <a:gd name="connsiteX10973" fmla="*/ 3463128 w 9164601"/>
                <a:gd name="connsiteY10973" fmla="*/ 894032 h 2318589"/>
                <a:gd name="connsiteX10974" fmla="*/ 3457024 w 9164601"/>
                <a:gd name="connsiteY10974" fmla="*/ 890370 h 2318589"/>
                <a:gd name="connsiteX10975" fmla="*/ 3454583 w 9164601"/>
                <a:gd name="connsiteY10975" fmla="*/ 896473 h 2318589"/>
                <a:gd name="connsiteX10976" fmla="*/ 3449700 w 9164601"/>
                <a:gd name="connsiteY10976" fmla="*/ 897694 h 2318589"/>
                <a:gd name="connsiteX10977" fmla="*/ 3444817 w 9164601"/>
                <a:gd name="connsiteY10977" fmla="*/ 898915 h 2318589"/>
                <a:gd name="connsiteX10978" fmla="*/ 3441155 w 9164601"/>
                <a:gd name="connsiteY10978" fmla="*/ 903797 h 2318589"/>
                <a:gd name="connsiteX10979" fmla="*/ 3437493 w 9164601"/>
                <a:gd name="connsiteY10979" fmla="*/ 905018 h 2318589"/>
                <a:gd name="connsiteX10980" fmla="*/ 3433831 w 9164601"/>
                <a:gd name="connsiteY10980" fmla="*/ 903797 h 2318589"/>
                <a:gd name="connsiteX10981" fmla="*/ 3426507 w 9164601"/>
                <a:gd name="connsiteY10981" fmla="*/ 912342 h 2318589"/>
                <a:gd name="connsiteX10982" fmla="*/ 3419183 w 9164601"/>
                <a:gd name="connsiteY10982" fmla="*/ 920887 h 2318589"/>
                <a:gd name="connsiteX10983" fmla="*/ 3421624 w 9164601"/>
                <a:gd name="connsiteY10983" fmla="*/ 926991 h 2318589"/>
                <a:gd name="connsiteX10984" fmla="*/ 3425286 w 9164601"/>
                <a:gd name="connsiteY10984" fmla="*/ 929432 h 2318589"/>
                <a:gd name="connsiteX10985" fmla="*/ 3430169 w 9164601"/>
                <a:gd name="connsiteY10985" fmla="*/ 926991 h 2318589"/>
                <a:gd name="connsiteX10986" fmla="*/ 3442376 w 9164601"/>
                <a:gd name="connsiteY10986" fmla="*/ 923329 h 2318589"/>
                <a:gd name="connsiteX10987" fmla="*/ 3455804 w 9164601"/>
                <a:gd name="connsiteY10987" fmla="*/ 920887 h 2318589"/>
                <a:gd name="connsiteX10988" fmla="*/ 3465569 w 9164601"/>
                <a:gd name="connsiteY10988" fmla="*/ 925770 h 2318589"/>
                <a:gd name="connsiteX10989" fmla="*/ 3469231 w 9164601"/>
                <a:gd name="connsiteY10989" fmla="*/ 930653 h 2318589"/>
                <a:gd name="connsiteX10990" fmla="*/ 3468011 w 9164601"/>
                <a:gd name="connsiteY10990" fmla="*/ 933094 h 2318589"/>
                <a:gd name="connsiteX10991" fmla="*/ 3461907 w 9164601"/>
                <a:gd name="connsiteY10991" fmla="*/ 929432 h 2318589"/>
                <a:gd name="connsiteX10992" fmla="*/ 3459466 w 9164601"/>
                <a:gd name="connsiteY10992" fmla="*/ 934315 h 2318589"/>
                <a:gd name="connsiteX10993" fmla="*/ 3454583 w 9164601"/>
                <a:gd name="connsiteY10993" fmla="*/ 935536 h 2318589"/>
                <a:gd name="connsiteX10994" fmla="*/ 3450921 w 9164601"/>
                <a:gd name="connsiteY10994" fmla="*/ 933094 h 2318589"/>
                <a:gd name="connsiteX10995" fmla="*/ 3449700 w 9164601"/>
                <a:gd name="connsiteY10995" fmla="*/ 936756 h 2318589"/>
                <a:gd name="connsiteX10996" fmla="*/ 3447259 w 9164601"/>
                <a:gd name="connsiteY10996" fmla="*/ 940418 h 2318589"/>
                <a:gd name="connsiteX10997" fmla="*/ 3443597 w 9164601"/>
                <a:gd name="connsiteY10997" fmla="*/ 941639 h 2318589"/>
                <a:gd name="connsiteX10998" fmla="*/ 3439935 w 9164601"/>
                <a:gd name="connsiteY10998" fmla="*/ 940418 h 2318589"/>
                <a:gd name="connsiteX10999" fmla="*/ 3432610 w 9164601"/>
                <a:gd name="connsiteY10999" fmla="*/ 946522 h 2318589"/>
                <a:gd name="connsiteX11000" fmla="*/ 3425286 w 9164601"/>
                <a:gd name="connsiteY11000" fmla="*/ 953846 h 2318589"/>
                <a:gd name="connsiteX11001" fmla="*/ 3427728 w 9164601"/>
                <a:gd name="connsiteY11001" fmla="*/ 959950 h 2318589"/>
                <a:gd name="connsiteX11002" fmla="*/ 3431390 w 9164601"/>
                <a:gd name="connsiteY11002" fmla="*/ 962391 h 2318589"/>
                <a:gd name="connsiteX11003" fmla="*/ 3436272 w 9164601"/>
                <a:gd name="connsiteY11003" fmla="*/ 959950 h 2318589"/>
                <a:gd name="connsiteX11004" fmla="*/ 3447259 w 9164601"/>
                <a:gd name="connsiteY11004" fmla="*/ 958729 h 2318589"/>
                <a:gd name="connsiteX11005" fmla="*/ 3453362 w 9164601"/>
                <a:gd name="connsiteY11005" fmla="*/ 958729 h 2318589"/>
                <a:gd name="connsiteX11006" fmla="*/ 3459466 w 9164601"/>
                <a:gd name="connsiteY11006" fmla="*/ 958729 h 2318589"/>
                <a:gd name="connsiteX11007" fmla="*/ 3468011 w 9164601"/>
                <a:gd name="connsiteY11007" fmla="*/ 963612 h 2318589"/>
                <a:gd name="connsiteX11008" fmla="*/ 3474114 w 9164601"/>
                <a:gd name="connsiteY11008" fmla="*/ 972157 h 2318589"/>
                <a:gd name="connsiteX11009" fmla="*/ 3476556 w 9164601"/>
                <a:gd name="connsiteY11009" fmla="*/ 974598 h 2318589"/>
                <a:gd name="connsiteX11010" fmla="*/ 3475335 w 9164601"/>
                <a:gd name="connsiteY11010" fmla="*/ 977039 h 2318589"/>
                <a:gd name="connsiteX11011" fmla="*/ 3475335 w 9164601"/>
                <a:gd name="connsiteY11011" fmla="*/ 978260 h 2318589"/>
                <a:gd name="connsiteX11012" fmla="*/ 3475335 w 9164601"/>
                <a:gd name="connsiteY11012" fmla="*/ 979481 h 2318589"/>
                <a:gd name="connsiteX11013" fmla="*/ 3472893 w 9164601"/>
                <a:gd name="connsiteY11013" fmla="*/ 980702 h 2318589"/>
                <a:gd name="connsiteX11014" fmla="*/ 3470452 w 9164601"/>
                <a:gd name="connsiteY11014" fmla="*/ 980702 h 2318589"/>
                <a:gd name="connsiteX11015" fmla="*/ 3464349 w 9164601"/>
                <a:gd name="connsiteY11015" fmla="*/ 988026 h 2318589"/>
                <a:gd name="connsiteX11016" fmla="*/ 3464349 w 9164601"/>
                <a:gd name="connsiteY11016" fmla="*/ 989246 h 2318589"/>
                <a:gd name="connsiteX11017" fmla="*/ 3464349 w 9164601"/>
                <a:gd name="connsiteY11017" fmla="*/ 989246 h 2318589"/>
                <a:gd name="connsiteX11018" fmla="*/ 3464349 w 9164601"/>
                <a:gd name="connsiteY11018" fmla="*/ 990467 h 2318589"/>
                <a:gd name="connsiteX11019" fmla="*/ 3464349 w 9164601"/>
                <a:gd name="connsiteY11019" fmla="*/ 991688 h 2318589"/>
                <a:gd name="connsiteX11020" fmla="*/ 3461907 w 9164601"/>
                <a:gd name="connsiteY11020" fmla="*/ 996571 h 2318589"/>
                <a:gd name="connsiteX11021" fmla="*/ 3458245 w 9164601"/>
                <a:gd name="connsiteY11021" fmla="*/ 999012 h 2318589"/>
                <a:gd name="connsiteX11022" fmla="*/ 3454583 w 9164601"/>
                <a:gd name="connsiteY11022" fmla="*/ 999012 h 2318589"/>
                <a:gd name="connsiteX11023" fmla="*/ 3448479 w 9164601"/>
                <a:gd name="connsiteY11023" fmla="*/ 1008778 h 2318589"/>
                <a:gd name="connsiteX11024" fmla="*/ 3442376 w 9164601"/>
                <a:gd name="connsiteY11024" fmla="*/ 1019764 h 2318589"/>
                <a:gd name="connsiteX11025" fmla="*/ 3444817 w 9164601"/>
                <a:gd name="connsiteY11025" fmla="*/ 1024647 h 2318589"/>
                <a:gd name="connsiteX11026" fmla="*/ 3448479 w 9164601"/>
                <a:gd name="connsiteY11026" fmla="*/ 1024647 h 2318589"/>
                <a:gd name="connsiteX11027" fmla="*/ 3453362 w 9164601"/>
                <a:gd name="connsiteY11027" fmla="*/ 1020985 h 2318589"/>
                <a:gd name="connsiteX11028" fmla="*/ 3464349 w 9164601"/>
                <a:gd name="connsiteY11028" fmla="*/ 1014881 h 2318589"/>
                <a:gd name="connsiteX11029" fmla="*/ 3476556 w 9164601"/>
                <a:gd name="connsiteY11029" fmla="*/ 1009998 h 2318589"/>
                <a:gd name="connsiteX11030" fmla="*/ 3485100 w 9164601"/>
                <a:gd name="connsiteY11030" fmla="*/ 1012440 h 2318589"/>
                <a:gd name="connsiteX11031" fmla="*/ 3486321 w 9164601"/>
                <a:gd name="connsiteY11031" fmla="*/ 1013660 h 2318589"/>
                <a:gd name="connsiteX11032" fmla="*/ 3485100 w 9164601"/>
                <a:gd name="connsiteY11032" fmla="*/ 1014881 h 2318589"/>
                <a:gd name="connsiteX11033" fmla="*/ 3482659 w 9164601"/>
                <a:gd name="connsiteY11033" fmla="*/ 1019764 h 2318589"/>
                <a:gd name="connsiteX11034" fmla="*/ 3478997 w 9164601"/>
                <a:gd name="connsiteY11034" fmla="*/ 1018543 h 2318589"/>
                <a:gd name="connsiteX11035" fmla="*/ 3475335 w 9164601"/>
                <a:gd name="connsiteY11035" fmla="*/ 1018543 h 2318589"/>
                <a:gd name="connsiteX11036" fmla="*/ 3472893 w 9164601"/>
                <a:gd name="connsiteY11036" fmla="*/ 1020985 h 2318589"/>
                <a:gd name="connsiteX11037" fmla="*/ 3469231 w 9164601"/>
                <a:gd name="connsiteY11037" fmla="*/ 1020985 h 2318589"/>
                <a:gd name="connsiteX11038" fmla="*/ 3466790 w 9164601"/>
                <a:gd name="connsiteY11038" fmla="*/ 1018543 h 2318589"/>
                <a:gd name="connsiteX11039" fmla="*/ 3459466 w 9164601"/>
                <a:gd name="connsiteY11039" fmla="*/ 1023426 h 2318589"/>
                <a:gd name="connsiteX11040" fmla="*/ 3452142 w 9164601"/>
                <a:gd name="connsiteY11040" fmla="*/ 1028309 h 2318589"/>
                <a:gd name="connsiteX11041" fmla="*/ 3453362 w 9164601"/>
                <a:gd name="connsiteY11041" fmla="*/ 1035633 h 2318589"/>
                <a:gd name="connsiteX11042" fmla="*/ 3457024 w 9164601"/>
                <a:gd name="connsiteY11042" fmla="*/ 1039295 h 2318589"/>
                <a:gd name="connsiteX11043" fmla="*/ 3461907 w 9164601"/>
                <a:gd name="connsiteY11043" fmla="*/ 1039295 h 2318589"/>
                <a:gd name="connsiteX11044" fmla="*/ 3471673 w 9164601"/>
                <a:gd name="connsiteY11044" fmla="*/ 1041737 h 2318589"/>
                <a:gd name="connsiteX11045" fmla="*/ 3477776 w 9164601"/>
                <a:gd name="connsiteY11045" fmla="*/ 1042957 h 2318589"/>
                <a:gd name="connsiteX11046" fmla="*/ 3483880 w 9164601"/>
                <a:gd name="connsiteY11046" fmla="*/ 1045399 h 2318589"/>
                <a:gd name="connsiteX11047" fmla="*/ 3491204 w 9164601"/>
                <a:gd name="connsiteY11047" fmla="*/ 1053944 h 2318589"/>
                <a:gd name="connsiteX11048" fmla="*/ 3496087 w 9164601"/>
                <a:gd name="connsiteY11048" fmla="*/ 1066151 h 2318589"/>
                <a:gd name="connsiteX11049" fmla="*/ 3498528 w 9164601"/>
                <a:gd name="connsiteY11049" fmla="*/ 1069813 h 2318589"/>
                <a:gd name="connsiteX11050" fmla="*/ 3494866 w 9164601"/>
                <a:gd name="connsiteY11050" fmla="*/ 1073475 h 2318589"/>
                <a:gd name="connsiteX11051" fmla="*/ 3492425 w 9164601"/>
                <a:gd name="connsiteY11051" fmla="*/ 1068592 h 2318589"/>
                <a:gd name="connsiteX11052" fmla="*/ 3488763 w 9164601"/>
                <a:gd name="connsiteY11052" fmla="*/ 1063709 h 2318589"/>
                <a:gd name="connsiteX11053" fmla="*/ 3483880 w 9164601"/>
                <a:gd name="connsiteY11053" fmla="*/ 1067372 h 2318589"/>
                <a:gd name="connsiteX11054" fmla="*/ 3478997 w 9164601"/>
                <a:gd name="connsiteY11054" fmla="*/ 1071033 h 2318589"/>
                <a:gd name="connsiteX11055" fmla="*/ 3472893 w 9164601"/>
                <a:gd name="connsiteY11055" fmla="*/ 1066151 h 2318589"/>
                <a:gd name="connsiteX11056" fmla="*/ 3470452 w 9164601"/>
                <a:gd name="connsiteY11056" fmla="*/ 1072254 h 2318589"/>
                <a:gd name="connsiteX11057" fmla="*/ 3465569 w 9164601"/>
                <a:gd name="connsiteY11057" fmla="*/ 1062488 h 2318589"/>
                <a:gd name="connsiteX11058" fmla="*/ 3461907 w 9164601"/>
                <a:gd name="connsiteY11058" fmla="*/ 1066151 h 2318589"/>
                <a:gd name="connsiteX11059" fmla="*/ 3457024 w 9164601"/>
                <a:gd name="connsiteY11059" fmla="*/ 1062488 h 2318589"/>
                <a:gd name="connsiteX11060" fmla="*/ 3453362 w 9164601"/>
                <a:gd name="connsiteY11060" fmla="*/ 1056385 h 2318589"/>
                <a:gd name="connsiteX11061" fmla="*/ 3452142 w 9164601"/>
                <a:gd name="connsiteY11061" fmla="*/ 1060047 h 2318589"/>
                <a:gd name="connsiteX11062" fmla="*/ 3448479 w 9164601"/>
                <a:gd name="connsiteY11062" fmla="*/ 1061268 h 2318589"/>
                <a:gd name="connsiteX11063" fmla="*/ 3444817 w 9164601"/>
                <a:gd name="connsiteY11063" fmla="*/ 1058826 h 2318589"/>
                <a:gd name="connsiteX11064" fmla="*/ 3442376 w 9164601"/>
                <a:gd name="connsiteY11064" fmla="*/ 1053944 h 2318589"/>
                <a:gd name="connsiteX11065" fmla="*/ 3433831 w 9164601"/>
                <a:gd name="connsiteY11065" fmla="*/ 1053944 h 2318589"/>
                <a:gd name="connsiteX11066" fmla="*/ 3425286 w 9164601"/>
                <a:gd name="connsiteY11066" fmla="*/ 1055165 h 2318589"/>
                <a:gd name="connsiteX11067" fmla="*/ 3426507 w 9164601"/>
                <a:gd name="connsiteY11067" fmla="*/ 1063709 h 2318589"/>
                <a:gd name="connsiteX11068" fmla="*/ 3430169 w 9164601"/>
                <a:gd name="connsiteY11068" fmla="*/ 1069813 h 2318589"/>
                <a:gd name="connsiteX11069" fmla="*/ 3435052 w 9164601"/>
                <a:gd name="connsiteY11069" fmla="*/ 1072254 h 2318589"/>
                <a:gd name="connsiteX11070" fmla="*/ 3446038 w 9164601"/>
                <a:gd name="connsiteY11070" fmla="*/ 1080799 h 2318589"/>
                <a:gd name="connsiteX11071" fmla="*/ 3452142 w 9164601"/>
                <a:gd name="connsiteY11071" fmla="*/ 1085682 h 2318589"/>
                <a:gd name="connsiteX11072" fmla="*/ 3457024 w 9164601"/>
                <a:gd name="connsiteY11072" fmla="*/ 1088123 h 2318589"/>
                <a:gd name="connsiteX11073" fmla="*/ 3458245 w 9164601"/>
                <a:gd name="connsiteY11073" fmla="*/ 1095447 h 2318589"/>
                <a:gd name="connsiteX11074" fmla="*/ 3461907 w 9164601"/>
                <a:gd name="connsiteY11074" fmla="*/ 1100330 h 2318589"/>
                <a:gd name="connsiteX11075" fmla="*/ 3465569 w 9164601"/>
                <a:gd name="connsiteY11075" fmla="*/ 1101551 h 2318589"/>
                <a:gd name="connsiteX11076" fmla="*/ 3466790 w 9164601"/>
                <a:gd name="connsiteY11076" fmla="*/ 1103993 h 2318589"/>
                <a:gd name="connsiteX11077" fmla="*/ 3470452 w 9164601"/>
                <a:gd name="connsiteY11077" fmla="*/ 1114979 h 2318589"/>
                <a:gd name="connsiteX11078" fmla="*/ 3469231 w 9164601"/>
                <a:gd name="connsiteY11078" fmla="*/ 1117420 h 2318589"/>
                <a:gd name="connsiteX11079" fmla="*/ 3469231 w 9164601"/>
                <a:gd name="connsiteY11079" fmla="*/ 1118641 h 2318589"/>
                <a:gd name="connsiteX11080" fmla="*/ 3468011 w 9164601"/>
                <a:gd name="connsiteY11080" fmla="*/ 1119862 h 2318589"/>
                <a:gd name="connsiteX11081" fmla="*/ 3465569 w 9164601"/>
                <a:gd name="connsiteY11081" fmla="*/ 1116200 h 2318589"/>
                <a:gd name="connsiteX11082" fmla="*/ 3461907 w 9164601"/>
                <a:gd name="connsiteY11082" fmla="*/ 1114979 h 2318589"/>
                <a:gd name="connsiteX11083" fmla="*/ 3459466 w 9164601"/>
                <a:gd name="connsiteY11083" fmla="*/ 1116200 h 2318589"/>
                <a:gd name="connsiteX11084" fmla="*/ 3455804 w 9164601"/>
                <a:gd name="connsiteY11084" fmla="*/ 1114979 h 2318589"/>
                <a:gd name="connsiteX11085" fmla="*/ 3455804 w 9164601"/>
                <a:gd name="connsiteY11085" fmla="*/ 1114979 h 2318589"/>
                <a:gd name="connsiteX11086" fmla="*/ 3455804 w 9164601"/>
                <a:gd name="connsiteY11086" fmla="*/ 1100330 h 2318589"/>
                <a:gd name="connsiteX11087" fmla="*/ 3453362 w 9164601"/>
                <a:gd name="connsiteY11087" fmla="*/ 1107654 h 2318589"/>
                <a:gd name="connsiteX11088" fmla="*/ 3453362 w 9164601"/>
                <a:gd name="connsiteY11088" fmla="*/ 1112537 h 2318589"/>
                <a:gd name="connsiteX11089" fmla="*/ 3448479 w 9164601"/>
                <a:gd name="connsiteY11089" fmla="*/ 1113758 h 2318589"/>
                <a:gd name="connsiteX11090" fmla="*/ 3441155 w 9164601"/>
                <a:gd name="connsiteY11090" fmla="*/ 1116200 h 2318589"/>
                <a:gd name="connsiteX11091" fmla="*/ 3441155 w 9164601"/>
                <a:gd name="connsiteY11091" fmla="*/ 1121082 h 2318589"/>
                <a:gd name="connsiteX11092" fmla="*/ 3430169 w 9164601"/>
                <a:gd name="connsiteY11092" fmla="*/ 1117420 h 2318589"/>
                <a:gd name="connsiteX11093" fmla="*/ 3417962 w 9164601"/>
                <a:gd name="connsiteY11093" fmla="*/ 1114979 h 2318589"/>
                <a:gd name="connsiteX11094" fmla="*/ 3416741 w 9164601"/>
                <a:gd name="connsiteY11094" fmla="*/ 1110096 h 2318589"/>
                <a:gd name="connsiteX11095" fmla="*/ 3406976 w 9164601"/>
                <a:gd name="connsiteY11095" fmla="*/ 1101551 h 2318589"/>
                <a:gd name="connsiteX11096" fmla="*/ 3395989 w 9164601"/>
                <a:gd name="connsiteY11096" fmla="*/ 1091786 h 2318589"/>
                <a:gd name="connsiteX11097" fmla="*/ 3395989 w 9164601"/>
                <a:gd name="connsiteY11097" fmla="*/ 1103993 h 2318589"/>
                <a:gd name="connsiteX11098" fmla="*/ 3398431 w 9164601"/>
                <a:gd name="connsiteY11098" fmla="*/ 1116200 h 2318589"/>
                <a:gd name="connsiteX11099" fmla="*/ 3393548 w 9164601"/>
                <a:gd name="connsiteY11099" fmla="*/ 1114979 h 2318589"/>
                <a:gd name="connsiteX11100" fmla="*/ 3391107 w 9164601"/>
                <a:gd name="connsiteY11100" fmla="*/ 1112537 h 2318589"/>
                <a:gd name="connsiteX11101" fmla="*/ 3383782 w 9164601"/>
                <a:gd name="connsiteY11101" fmla="*/ 1114979 h 2318589"/>
                <a:gd name="connsiteX11102" fmla="*/ 3374017 w 9164601"/>
                <a:gd name="connsiteY11102" fmla="*/ 1114979 h 2318589"/>
                <a:gd name="connsiteX11103" fmla="*/ 3367913 w 9164601"/>
                <a:gd name="connsiteY11103" fmla="*/ 1111316 h 2318589"/>
                <a:gd name="connsiteX11104" fmla="*/ 3355706 w 9164601"/>
                <a:gd name="connsiteY11104" fmla="*/ 1114979 h 2318589"/>
                <a:gd name="connsiteX11105" fmla="*/ 3353265 w 9164601"/>
                <a:gd name="connsiteY11105" fmla="*/ 1110096 h 2318589"/>
                <a:gd name="connsiteX11106" fmla="*/ 3339837 w 9164601"/>
                <a:gd name="connsiteY11106" fmla="*/ 1110096 h 2318589"/>
                <a:gd name="connsiteX11107" fmla="*/ 3330072 w 9164601"/>
                <a:gd name="connsiteY11107" fmla="*/ 1105213 h 2318589"/>
                <a:gd name="connsiteX11108" fmla="*/ 3320306 w 9164601"/>
                <a:gd name="connsiteY11108" fmla="*/ 1100330 h 2318589"/>
                <a:gd name="connsiteX11109" fmla="*/ 3312982 w 9164601"/>
                <a:gd name="connsiteY11109" fmla="*/ 1101551 h 2318589"/>
                <a:gd name="connsiteX11110" fmla="*/ 3310540 w 9164601"/>
                <a:gd name="connsiteY11110" fmla="*/ 1099109 h 2318589"/>
                <a:gd name="connsiteX11111" fmla="*/ 3321527 w 9164601"/>
                <a:gd name="connsiteY11111" fmla="*/ 1094227 h 2318589"/>
                <a:gd name="connsiteX11112" fmla="*/ 3331292 w 9164601"/>
                <a:gd name="connsiteY11112" fmla="*/ 1090565 h 2318589"/>
                <a:gd name="connsiteX11113" fmla="*/ 3341058 w 9164601"/>
                <a:gd name="connsiteY11113" fmla="*/ 1086902 h 2318589"/>
                <a:gd name="connsiteX11114" fmla="*/ 3359368 w 9164601"/>
                <a:gd name="connsiteY11114" fmla="*/ 1079579 h 2318589"/>
                <a:gd name="connsiteX11115" fmla="*/ 3366693 w 9164601"/>
                <a:gd name="connsiteY11115" fmla="*/ 1077137 h 2318589"/>
                <a:gd name="connsiteX11116" fmla="*/ 3371575 w 9164601"/>
                <a:gd name="connsiteY11116" fmla="*/ 1072254 h 2318589"/>
                <a:gd name="connsiteX11117" fmla="*/ 3372796 w 9164601"/>
                <a:gd name="connsiteY11117" fmla="*/ 1067372 h 2318589"/>
                <a:gd name="connsiteX11118" fmla="*/ 3359368 w 9164601"/>
                <a:gd name="connsiteY11118" fmla="*/ 1069813 h 2318589"/>
                <a:gd name="connsiteX11119" fmla="*/ 3347161 w 9164601"/>
                <a:gd name="connsiteY11119" fmla="*/ 1072254 h 2318589"/>
                <a:gd name="connsiteX11120" fmla="*/ 3342279 w 9164601"/>
                <a:gd name="connsiteY11120" fmla="*/ 1074695 h 2318589"/>
                <a:gd name="connsiteX11121" fmla="*/ 3336175 w 9164601"/>
                <a:gd name="connsiteY11121" fmla="*/ 1077137 h 2318589"/>
                <a:gd name="connsiteX11122" fmla="*/ 3330072 w 9164601"/>
                <a:gd name="connsiteY11122" fmla="*/ 1077137 h 2318589"/>
                <a:gd name="connsiteX11123" fmla="*/ 3322747 w 9164601"/>
                <a:gd name="connsiteY11123" fmla="*/ 1079579 h 2318589"/>
                <a:gd name="connsiteX11124" fmla="*/ 3315423 w 9164601"/>
                <a:gd name="connsiteY11124" fmla="*/ 1082020 h 2318589"/>
                <a:gd name="connsiteX11125" fmla="*/ 3310540 w 9164601"/>
                <a:gd name="connsiteY11125" fmla="*/ 1080799 h 2318589"/>
                <a:gd name="connsiteX11126" fmla="*/ 3301995 w 9164601"/>
                <a:gd name="connsiteY11126" fmla="*/ 1085682 h 2318589"/>
                <a:gd name="connsiteX11127" fmla="*/ 3298333 w 9164601"/>
                <a:gd name="connsiteY11127" fmla="*/ 1082020 h 2318589"/>
                <a:gd name="connsiteX11128" fmla="*/ 3298333 w 9164601"/>
                <a:gd name="connsiteY11128" fmla="*/ 1082020 h 2318589"/>
                <a:gd name="connsiteX11129" fmla="*/ 3303216 w 9164601"/>
                <a:gd name="connsiteY11129" fmla="*/ 1079579 h 2318589"/>
                <a:gd name="connsiteX11130" fmla="*/ 3311761 w 9164601"/>
                <a:gd name="connsiteY11130" fmla="*/ 1073475 h 2318589"/>
                <a:gd name="connsiteX11131" fmla="*/ 3323968 w 9164601"/>
                <a:gd name="connsiteY11131" fmla="*/ 1068592 h 2318589"/>
                <a:gd name="connsiteX11132" fmla="*/ 3343499 w 9164601"/>
                <a:gd name="connsiteY11132" fmla="*/ 1066151 h 2318589"/>
                <a:gd name="connsiteX11133" fmla="*/ 3360589 w 9164601"/>
                <a:gd name="connsiteY11133" fmla="*/ 1063709 h 2318589"/>
                <a:gd name="connsiteX11134" fmla="*/ 3367913 w 9164601"/>
                <a:gd name="connsiteY11134" fmla="*/ 1063709 h 2318589"/>
                <a:gd name="connsiteX11135" fmla="*/ 3374017 w 9164601"/>
                <a:gd name="connsiteY11135" fmla="*/ 1061268 h 2318589"/>
                <a:gd name="connsiteX11136" fmla="*/ 3376458 w 9164601"/>
                <a:gd name="connsiteY11136" fmla="*/ 1057606 h 2318589"/>
                <a:gd name="connsiteX11137" fmla="*/ 3364251 w 9164601"/>
                <a:gd name="connsiteY11137" fmla="*/ 1056385 h 2318589"/>
                <a:gd name="connsiteX11138" fmla="*/ 3353265 w 9164601"/>
                <a:gd name="connsiteY11138" fmla="*/ 1055165 h 2318589"/>
                <a:gd name="connsiteX11139" fmla="*/ 3348382 w 9164601"/>
                <a:gd name="connsiteY11139" fmla="*/ 1056385 h 2318589"/>
                <a:gd name="connsiteX11140" fmla="*/ 3342279 w 9164601"/>
                <a:gd name="connsiteY11140" fmla="*/ 1057606 h 2318589"/>
                <a:gd name="connsiteX11141" fmla="*/ 3337396 w 9164601"/>
                <a:gd name="connsiteY11141" fmla="*/ 1056385 h 2318589"/>
                <a:gd name="connsiteX11142" fmla="*/ 3330072 w 9164601"/>
                <a:gd name="connsiteY11142" fmla="*/ 1057606 h 2318589"/>
                <a:gd name="connsiteX11143" fmla="*/ 3322747 w 9164601"/>
                <a:gd name="connsiteY11143" fmla="*/ 1058826 h 2318589"/>
                <a:gd name="connsiteX11144" fmla="*/ 3317865 w 9164601"/>
                <a:gd name="connsiteY11144" fmla="*/ 1056385 h 2318589"/>
                <a:gd name="connsiteX11145" fmla="*/ 3309320 w 9164601"/>
                <a:gd name="connsiteY11145" fmla="*/ 1060047 h 2318589"/>
                <a:gd name="connsiteX11146" fmla="*/ 3306878 w 9164601"/>
                <a:gd name="connsiteY11146" fmla="*/ 1056385 h 2318589"/>
                <a:gd name="connsiteX11147" fmla="*/ 3297113 w 9164601"/>
                <a:gd name="connsiteY11147" fmla="*/ 1057606 h 2318589"/>
                <a:gd name="connsiteX11148" fmla="*/ 3289788 w 9164601"/>
                <a:gd name="connsiteY11148" fmla="*/ 1055165 h 2318589"/>
                <a:gd name="connsiteX11149" fmla="*/ 3282464 w 9164601"/>
                <a:gd name="connsiteY11149" fmla="*/ 1052723 h 2318589"/>
                <a:gd name="connsiteX11150" fmla="*/ 3277581 w 9164601"/>
                <a:gd name="connsiteY11150" fmla="*/ 1053944 h 2318589"/>
                <a:gd name="connsiteX11151" fmla="*/ 3275140 w 9164601"/>
                <a:gd name="connsiteY11151" fmla="*/ 1052723 h 2318589"/>
                <a:gd name="connsiteX11152" fmla="*/ 3298333 w 9164601"/>
                <a:gd name="connsiteY11152" fmla="*/ 1045399 h 2318589"/>
                <a:gd name="connsiteX11153" fmla="*/ 3311761 w 9164601"/>
                <a:gd name="connsiteY11153" fmla="*/ 1042957 h 2318589"/>
                <a:gd name="connsiteX11154" fmla="*/ 3325189 w 9164601"/>
                <a:gd name="connsiteY11154" fmla="*/ 1039295 h 2318589"/>
                <a:gd name="connsiteX11155" fmla="*/ 3341058 w 9164601"/>
                <a:gd name="connsiteY11155" fmla="*/ 1017323 h 2318589"/>
                <a:gd name="connsiteX11156" fmla="*/ 3353265 w 9164601"/>
                <a:gd name="connsiteY11156" fmla="*/ 1005116 h 2318589"/>
                <a:gd name="connsiteX11157" fmla="*/ 3374017 w 9164601"/>
                <a:gd name="connsiteY11157" fmla="*/ 991688 h 2318589"/>
                <a:gd name="connsiteX11158" fmla="*/ 3392327 w 9164601"/>
                <a:gd name="connsiteY11158" fmla="*/ 980702 h 2318589"/>
                <a:gd name="connsiteX11159" fmla="*/ 3400872 w 9164601"/>
                <a:gd name="connsiteY11159" fmla="*/ 977039 h 2318589"/>
                <a:gd name="connsiteX11160" fmla="*/ 3405755 w 9164601"/>
                <a:gd name="connsiteY11160" fmla="*/ 972157 h 2318589"/>
                <a:gd name="connsiteX11161" fmla="*/ 3405755 w 9164601"/>
                <a:gd name="connsiteY11161" fmla="*/ 966053 h 2318589"/>
                <a:gd name="connsiteX11162" fmla="*/ 3389886 w 9164601"/>
                <a:gd name="connsiteY11162" fmla="*/ 969715 h 2318589"/>
                <a:gd name="connsiteX11163" fmla="*/ 3375237 w 9164601"/>
                <a:gd name="connsiteY11163" fmla="*/ 974598 h 2318589"/>
                <a:gd name="connsiteX11164" fmla="*/ 3370355 w 9164601"/>
                <a:gd name="connsiteY11164" fmla="*/ 979481 h 2318589"/>
                <a:gd name="connsiteX11165" fmla="*/ 3364251 w 9164601"/>
                <a:gd name="connsiteY11165" fmla="*/ 983143 h 2318589"/>
                <a:gd name="connsiteX11166" fmla="*/ 3356927 w 9164601"/>
                <a:gd name="connsiteY11166" fmla="*/ 984364 h 2318589"/>
                <a:gd name="connsiteX11167" fmla="*/ 3356927 w 9164601"/>
                <a:gd name="connsiteY11167" fmla="*/ 984364 h 2318589"/>
                <a:gd name="connsiteX11168" fmla="*/ 3356927 w 9164601"/>
                <a:gd name="connsiteY11168" fmla="*/ 981922 h 2318589"/>
                <a:gd name="connsiteX11169" fmla="*/ 3345941 w 9164601"/>
                <a:gd name="connsiteY11169" fmla="*/ 981922 h 2318589"/>
                <a:gd name="connsiteX11170" fmla="*/ 3334954 w 9164601"/>
                <a:gd name="connsiteY11170" fmla="*/ 983143 h 2318589"/>
                <a:gd name="connsiteX11171" fmla="*/ 3331292 w 9164601"/>
                <a:gd name="connsiteY11171" fmla="*/ 985584 h 2318589"/>
                <a:gd name="connsiteX11172" fmla="*/ 3326409 w 9164601"/>
                <a:gd name="connsiteY11172" fmla="*/ 986805 h 2318589"/>
                <a:gd name="connsiteX11173" fmla="*/ 3321527 w 9164601"/>
                <a:gd name="connsiteY11173" fmla="*/ 986805 h 2318589"/>
                <a:gd name="connsiteX11174" fmla="*/ 3315423 w 9164601"/>
                <a:gd name="connsiteY11174" fmla="*/ 988026 h 2318589"/>
                <a:gd name="connsiteX11175" fmla="*/ 3309320 w 9164601"/>
                <a:gd name="connsiteY11175" fmla="*/ 989246 h 2318589"/>
                <a:gd name="connsiteX11176" fmla="*/ 3304437 w 9164601"/>
                <a:gd name="connsiteY11176" fmla="*/ 988026 h 2318589"/>
                <a:gd name="connsiteX11177" fmla="*/ 3297113 w 9164601"/>
                <a:gd name="connsiteY11177" fmla="*/ 992909 h 2318589"/>
                <a:gd name="connsiteX11178" fmla="*/ 3294671 w 9164601"/>
                <a:gd name="connsiteY11178" fmla="*/ 990467 h 2318589"/>
                <a:gd name="connsiteX11179" fmla="*/ 3286126 w 9164601"/>
                <a:gd name="connsiteY11179" fmla="*/ 992909 h 2318589"/>
                <a:gd name="connsiteX11180" fmla="*/ 3280023 w 9164601"/>
                <a:gd name="connsiteY11180" fmla="*/ 991688 h 2318589"/>
                <a:gd name="connsiteX11181" fmla="*/ 3288568 w 9164601"/>
                <a:gd name="connsiteY11181" fmla="*/ 983143 h 2318589"/>
                <a:gd name="connsiteX11182" fmla="*/ 3299554 w 9164601"/>
                <a:gd name="connsiteY11182" fmla="*/ 977039 h 2318589"/>
                <a:gd name="connsiteX11183" fmla="*/ 3316644 w 9164601"/>
                <a:gd name="connsiteY11183" fmla="*/ 972157 h 2318589"/>
                <a:gd name="connsiteX11184" fmla="*/ 3331292 w 9164601"/>
                <a:gd name="connsiteY11184" fmla="*/ 967274 h 2318589"/>
                <a:gd name="connsiteX11185" fmla="*/ 3338616 w 9164601"/>
                <a:gd name="connsiteY11185" fmla="*/ 966053 h 2318589"/>
                <a:gd name="connsiteX11186" fmla="*/ 3343499 w 9164601"/>
                <a:gd name="connsiteY11186" fmla="*/ 963612 h 2318589"/>
                <a:gd name="connsiteX11187" fmla="*/ 3344720 w 9164601"/>
                <a:gd name="connsiteY11187" fmla="*/ 959950 h 2318589"/>
                <a:gd name="connsiteX11188" fmla="*/ 3333734 w 9164601"/>
                <a:gd name="connsiteY11188" fmla="*/ 959950 h 2318589"/>
                <a:gd name="connsiteX11189" fmla="*/ 3322747 w 9164601"/>
                <a:gd name="connsiteY11189" fmla="*/ 959950 h 2318589"/>
                <a:gd name="connsiteX11190" fmla="*/ 3319085 w 9164601"/>
                <a:gd name="connsiteY11190" fmla="*/ 962391 h 2318589"/>
                <a:gd name="connsiteX11191" fmla="*/ 3314202 w 9164601"/>
                <a:gd name="connsiteY11191" fmla="*/ 963612 h 2318589"/>
                <a:gd name="connsiteX11192" fmla="*/ 3309320 w 9164601"/>
                <a:gd name="connsiteY11192" fmla="*/ 963612 h 2318589"/>
                <a:gd name="connsiteX11193" fmla="*/ 3303216 w 9164601"/>
                <a:gd name="connsiteY11193" fmla="*/ 964832 h 2318589"/>
                <a:gd name="connsiteX11194" fmla="*/ 3297113 w 9164601"/>
                <a:gd name="connsiteY11194" fmla="*/ 967274 h 2318589"/>
                <a:gd name="connsiteX11195" fmla="*/ 3292230 w 9164601"/>
                <a:gd name="connsiteY11195" fmla="*/ 966053 h 2318589"/>
                <a:gd name="connsiteX11196" fmla="*/ 3284906 w 9164601"/>
                <a:gd name="connsiteY11196" fmla="*/ 970936 h 2318589"/>
                <a:gd name="connsiteX11197" fmla="*/ 3281244 w 9164601"/>
                <a:gd name="connsiteY11197" fmla="*/ 968495 h 2318589"/>
                <a:gd name="connsiteX11198" fmla="*/ 3272699 w 9164601"/>
                <a:gd name="connsiteY11198" fmla="*/ 970936 h 2318589"/>
                <a:gd name="connsiteX11199" fmla="*/ 3265374 w 9164601"/>
                <a:gd name="connsiteY11199" fmla="*/ 969715 h 2318589"/>
                <a:gd name="connsiteX11200" fmla="*/ 3258050 w 9164601"/>
                <a:gd name="connsiteY11200" fmla="*/ 968495 h 2318589"/>
                <a:gd name="connsiteX11201" fmla="*/ 3253167 w 9164601"/>
                <a:gd name="connsiteY11201" fmla="*/ 970936 h 2318589"/>
                <a:gd name="connsiteX11202" fmla="*/ 3250726 w 9164601"/>
                <a:gd name="connsiteY11202" fmla="*/ 969715 h 2318589"/>
                <a:gd name="connsiteX11203" fmla="*/ 3253167 w 9164601"/>
                <a:gd name="connsiteY11203" fmla="*/ 967274 h 2318589"/>
                <a:gd name="connsiteX11204" fmla="*/ 3260492 w 9164601"/>
                <a:gd name="connsiteY11204" fmla="*/ 963612 h 2318589"/>
                <a:gd name="connsiteX11205" fmla="*/ 3261712 w 9164601"/>
                <a:gd name="connsiteY11205" fmla="*/ 963612 h 2318589"/>
                <a:gd name="connsiteX11206" fmla="*/ 3265374 w 9164601"/>
                <a:gd name="connsiteY11206" fmla="*/ 962391 h 2318589"/>
                <a:gd name="connsiteX11207" fmla="*/ 3273919 w 9164601"/>
                <a:gd name="connsiteY11207" fmla="*/ 961170 h 2318589"/>
                <a:gd name="connsiteX11208" fmla="*/ 3284906 w 9164601"/>
                <a:gd name="connsiteY11208" fmla="*/ 961170 h 2318589"/>
                <a:gd name="connsiteX11209" fmla="*/ 3289788 w 9164601"/>
                <a:gd name="connsiteY11209" fmla="*/ 961170 h 2318589"/>
                <a:gd name="connsiteX11210" fmla="*/ 3293451 w 9164601"/>
                <a:gd name="connsiteY11210" fmla="*/ 959950 h 2318589"/>
                <a:gd name="connsiteX11211" fmla="*/ 3295892 w 9164601"/>
                <a:gd name="connsiteY11211" fmla="*/ 957508 h 2318589"/>
                <a:gd name="connsiteX11212" fmla="*/ 3288568 w 9164601"/>
                <a:gd name="connsiteY11212" fmla="*/ 955067 h 2318589"/>
                <a:gd name="connsiteX11213" fmla="*/ 3281244 w 9164601"/>
                <a:gd name="connsiteY11213" fmla="*/ 952625 h 2318589"/>
                <a:gd name="connsiteX11214" fmla="*/ 3277581 w 9164601"/>
                <a:gd name="connsiteY11214" fmla="*/ 953846 h 2318589"/>
                <a:gd name="connsiteX11215" fmla="*/ 3276361 w 9164601"/>
                <a:gd name="connsiteY11215" fmla="*/ 953846 h 2318589"/>
                <a:gd name="connsiteX11216" fmla="*/ 3277581 w 9164601"/>
                <a:gd name="connsiteY11216" fmla="*/ 952625 h 2318589"/>
                <a:gd name="connsiteX11217" fmla="*/ 3288568 w 9164601"/>
                <a:gd name="connsiteY11217" fmla="*/ 947743 h 2318589"/>
                <a:gd name="connsiteX11218" fmla="*/ 3305658 w 9164601"/>
                <a:gd name="connsiteY11218" fmla="*/ 944081 h 2318589"/>
                <a:gd name="connsiteX11219" fmla="*/ 3320306 w 9164601"/>
                <a:gd name="connsiteY11219" fmla="*/ 941639 h 2318589"/>
                <a:gd name="connsiteX11220" fmla="*/ 3326409 w 9164601"/>
                <a:gd name="connsiteY11220" fmla="*/ 940418 h 2318589"/>
                <a:gd name="connsiteX11221" fmla="*/ 3331292 w 9164601"/>
                <a:gd name="connsiteY11221" fmla="*/ 937977 h 2318589"/>
                <a:gd name="connsiteX11222" fmla="*/ 3333734 w 9164601"/>
                <a:gd name="connsiteY11222" fmla="*/ 934315 h 2318589"/>
                <a:gd name="connsiteX11223" fmla="*/ 3322747 w 9164601"/>
                <a:gd name="connsiteY11223" fmla="*/ 933094 h 2318589"/>
                <a:gd name="connsiteX11224" fmla="*/ 3311761 w 9164601"/>
                <a:gd name="connsiteY11224" fmla="*/ 933094 h 2318589"/>
                <a:gd name="connsiteX11225" fmla="*/ 3308099 w 9164601"/>
                <a:gd name="connsiteY11225" fmla="*/ 934315 h 2318589"/>
                <a:gd name="connsiteX11226" fmla="*/ 3303216 w 9164601"/>
                <a:gd name="connsiteY11226" fmla="*/ 935536 h 2318589"/>
                <a:gd name="connsiteX11227" fmla="*/ 3298333 w 9164601"/>
                <a:gd name="connsiteY11227" fmla="*/ 934315 h 2318589"/>
                <a:gd name="connsiteX11228" fmla="*/ 3292230 w 9164601"/>
                <a:gd name="connsiteY11228" fmla="*/ 935536 h 2318589"/>
                <a:gd name="connsiteX11229" fmla="*/ 3286126 w 9164601"/>
                <a:gd name="connsiteY11229" fmla="*/ 936756 h 2318589"/>
                <a:gd name="connsiteX11230" fmla="*/ 3282464 w 9164601"/>
                <a:gd name="connsiteY11230" fmla="*/ 935536 h 2318589"/>
                <a:gd name="connsiteX11231" fmla="*/ 3275140 w 9164601"/>
                <a:gd name="connsiteY11231" fmla="*/ 939198 h 2318589"/>
                <a:gd name="connsiteX11232" fmla="*/ 3272699 w 9164601"/>
                <a:gd name="connsiteY11232" fmla="*/ 936756 h 2318589"/>
                <a:gd name="connsiteX11233" fmla="*/ 3264154 w 9164601"/>
                <a:gd name="connsiteY11233" fmla="*/ 937977 h 2318589"/>
                <a:gd name="connsiteX11234" fmla="*/ 3258050 w 9164601"/>
                <a:gd name="connsiteY11234" fmla="*/ 935536 h 2318589"/>
                <a:gd name="connsiteX11235" fmla="*/ 3251947 w 9164601"/>
                <a:gd name="connsiteY11235" fmla="*/ 934315 h 2318589"/>
                <a:gd name="connsiteX11236" fmla="*/ 3247064 w 9164601"/>
                <a:gd name="connsiteY11236" fmla="*/ 936756 h 2318589"/>
                <a:gd name="connsiteX11237" fmla="*/ 3243402 w 9164601"/>
                <a:gd name="connsiteY11237" fmla="*/ 939198 h 2318589"/>
                <a:gd name="connsiteX11238" fmla="*/ 3229974 w 9164601"/>
                <a:gd name="connsiteY11238" fmla="*/ 940418 h 2318589"/>
                <a:gd name="connsiteX11239" fmla="*/ 3216546 w 9164601"/>
                <a:gd name="connsiteY11239" fmla="*/ 941639 h 2318589"/>
                <a:gd name="connsiteX11240" fmla="*/ 3209222 w 9164601"/>
                <a:gd name="connsiteY11240" fmla="*/ 940418 h 2318589"/>
                <a:gd name="connsiteX11241" fmla="*/ 3201898 w 9164601"/>
                <a:gd name="connsiteY11241" fmla="*/ 939198 h 2318589"/>
                <a:gd name="connsiteX11242" fmla="*/ 3199456 w 9164601"/>
                <a:gd name="connsiteY11242" fmla="*/ 941639 h 2318589"/>
                <a:gd name="connsiteX11243" fmla="*/ 3193353 w 9164601"/>
                <a:gd name="connsiteY11243" fmla="*/ 939198 h 2318589"/>
                <a:gd name="connsiteX11244" fmla="*/ 3192132 w 9164601"/>
                <a:gd name="connsiteY11244" fmla="*/ 937977 h 2318589"/>
                <a:gd name="connsiteX11245" fmla="*/ 3194574 w 9164601"/>
                <a:gd name="connsiteY11245" fmla="*/ 936756 h 2318589"/>
                <a:gd name="connsiteX11246" fmla="*/ 3215326 w 9164601"/>
                <a:gd name="connsiteY11246" fmla="*/ 928211 h 2318589"/>
                <a:gd name="connsiteX11247" fmla="*/ 3226312 w 9164601"/>
                <a:gd name="connsiteY11247" fmla="*/ 925770 h 2318589"/>
                <a:gd name="connsiteX11248" fmla="*/ 3242181 w 9164601"/>
                <a:gd name="connsiteY11248" fmla="*/ 922108 h 2318589"/>
                <a:gd name="connsiteX11249" fmla="*/ 3258050 w 9164601"/>
                <a:gd name="connsiteY11249" fmla="*/ 922108 h 2318589"/>
                <a:gd name="connsiteX11250" fmla="*/ 3270257 w 9164601"/>
                <a:gd name="connsiteY11250" fmla="*/ 912342 h 2318589"/>
                <a:gd name="connsiteX11251" fmla="*/ 3278802 w 9164601"/>
                <a:gd name="connsiteY11251" fmla="*/ 907460 h 2318589"/>
                <a:gd name="connsiteX11252" fmla="*/ 3293451 w 9164601"/>
                <a:gd name="connsiteY11252" fmla="*/ 903797 h 2318589"/>
                <a:gd name="connsiteX11253" fmla="*/ 3306878 w 9164601"/>
                <a:gd name="connsiteY11253" fmla="*/ 901356 h 2318589"/>
                <a:gd name="connsiteX11254" fmla="*/ 3312982 w 9164601"/>
                <a:gd name="connsiteY11254" fmla="*/ 900135 h 2318589"/>
                <a:gd name="connsiteX11255" fmla="*/ 3316644 w 9164601"/>
                <a:gd name="connsiteY11255" fmla="*/ 897694 h 2318589"/>
                <a:gd name="connsiteX11256" fmla="*/ 3317865 w 9164601"/>
                <a:gd name="connsiteY11256" fmla="*/ 895253 h 2318589"/>
                <a:gd name="connsiteX11257" fmla="*/ 3308099 w 9164601"/>
                <a:gd name="connsiteY11257" fmla="*/ 894032 h 2318589"/>
                <a:gd name="connsiteX11258" fmla="*/ 3298333 w 9164601"/>
                <a:gd name="connsiteY11258" fmla="*/ 894032 h 2318589"/>
                <a:gd name="connsiteX11259" fmla="*/ 3294671 w 9164601"/>
                <a:gd name="connsiteY11259" fmla="*/ 895253 h 2318589"/>
                <a:gd name="connsiteX11260" fmla="*/ 3289788 w 9164601"/>
                <a:gd name="connsiteY11260" fmla="*/ 896473 h 2318589"/>
                <a:gd name="connsiteX11261" fmla="*/ 3286126 w 9164601"/>
                <a:gd name="connsiteY11261" fmla="*/ 896473 h 2318589"/>
                <a:gd name="connsiteX11262" fmla="*/ 3280023 w 9164601"/>
                <a:gd name="connsiteY11262" fmla="*/ 897694 h 2318589"/>
                <a:gd name="connsiteX11263" fmla="*/ 3273919 w 9164601"/>
                <a:gd name="connsiteY11263" fmla="*/ 898915 h 2318589"/>
                <a:gd name="connsiteX11264" fmla="*/ 3270257 w 9164601"/>
                <a:gd name="connsiteY11264" fmla="*/ 897694 h 2318589"/>
                <a:gd name="connsiteX11265" fmla="*/ 3264154 w 9164601"/>
                <a:gd name="connsiteY11265" fmla="*/ 901356 h 2318589"/>
                <a:gd name="connsiteX11266" fmla="*/ 3261712 w 9164601"/>
                <a:gd name="connsiteY11266" fmla="*/ 900135 h 2318589"/>
                <a:gd name="connsiteX11267" fmla="*/ 3264154 w 9164601"/>
                <a:gd name="connsiteY11267" fmla="*/ 896473 h 2318589"/>
                <a:gd name="connsiteX11268" fmla="*/ 3272699 w 9164601"/>
                <a:gd name="connsiteY11268" fmla="*/ 890370 h 2318589"/>
                <a:gd name="connsiteX11269" fmla="*/ 3278802 w 9164601"/>
                <a:gd name="connsiteY11269" fmla="*/ 886708 h 2318589"/>
                <a:gd name="connsiteX11270" fmla="*/ 3284906 w 9164601"/>
                <a:gd name="connsiteY11270" fmla="*/ 883046 h 2318589"/>
                <a:gd name="connsiteX11271" fmla="*/ 3295892 w 9164601"/>
                <a:gd name="connsiteY11271" fmla="*/ 875721 h 2318589"/>
                <a:gd name="connsiteX11272" fmla="*/ 3300775 w 9164601"/>
                <a:gd name="connsiteY11272" fmla="*/ 872059 h 2318589"/>
                <a:gd name="connsiteX11273" fmla="*/ 3303216 w 9164601"/>
                <a:gd name="connsiteY11273" fmla="*/ 868397 h 2318589"/>
                <a:gd name="connsiteX11274" fmla="*/ 3301995 w 9164601"/>
                <a:gd name="connsiteY11274" fmla="*/ 864735 h 2318589"/>
                <a:gd name="connsiteX11275" fmla="*/ 3293451 w 9164601"/>
                <a:gd name="connsiteY11275" fmla="*/ 868397 h 2318589"/>
                <a:gd name="connsiteX11276" fmla="*/ 3284906 w 9164601"/>
                <a:gd name="connsiteY11276" fmla="*/ 872059 h 2318589"/>
                <a:gd name="connsiteX11277" fmla="*/ 3282464 w 9164601"/>
                <a:gd name="connsiteY11277" fmla="*/ 874501 h 2318589"/>
                <a:gd name="connsiteX11278" fmla="*/ 3278802 w 9164601"/>
                <a:gd name="connsiteY11278" fmla="*/ 876942 h 2318589"/>
                <a:gd name="connsiteX11279" fmla="*/ 3275140 w 9164601"/>
                <a:gd name="connsiteY11279" fmla="*/ 876942 h 2318589"/>
                <a:gd name="connsiteX11280" fmla="*/ 3270257 w 9164601"/>
                <a:gd name="connsiteY11280" fmla="*/ 879383 h 2318589"/>
                <a:gd name="connsiteX11281" fmla="*/ 3265374 w 9164601"/>
                <a:gd name="connsiteY11281" fmla="*/ 881825 h 2318589"/>
                <a:gd name="connsiteX11282" fmla="*/ 3261712 w 9164601"/>
                <a:gd name="connsiteY11282" fmla="*/ 881825 h 2318589"/>
                <a:gd name="connsiteX11283" fmla="*/ 3256830 w 9164601"/>
                <a:gd name="connsiteY11283" fmla="*/ 886708 h 2318589"/>
                <a:gd name="connsiteX11284" fmla="*/ 3254388 w 9164601"/>
                <a:gd name="connsiteY11284" fmla="*/ 884266 h 2318589"/>
                <a:gd name="connsiteX11285" fmla="*/ 3248285 w 9164601"/>
                <a:gd name="connsiteY11285" fmla="*/ 886708 h 2318589"/>
                <a:gd name="connsiteX11286" fmla="*/ 3242181 w 9164601"/>
                <a:gd name="connsiteY11286" fmla="*/ 885487 h 2318589"/>
                <a:gd name="connsiteX11287" fmla="*/ 3242181 w 9164601"/>
                <a:gd name="connsiteY11287" fmla="*/ 885487 h 2318589"/>
                <a:gd name="connsiteX11288" fmla="*/ 3245843 w 9164601"/>
                <a:gd name="connsiteY11288" fmla="*/ 884266 h 2318589"/>
                <a:gd name="connsiteX11289" fmla="*/ 3255609 w 9164601"/>
                <a:gd name="connsiteY11289" fmla="*/ 873280 h 2318589"/>
                <a:gd name="connsiteX11290" fmla="*/ 3262933 w 9164601"/>
                <a:gd name="connsiteY11290" fmla="*/ 867176 h 2318589"/>
                <a:gd name="connsiteX11291" fmla="*/ 3275140 w 9164601"/>
                <a:gd name="connsiteY11291" fmla="*/ 861073 h 2318589"/>
                <a:gd name="connsiteX11292" fmla="*/ 3286126 w 9164601"/>
                <a:gd name="connsiteY11292" fmla="*/ 856190 h 2318589"/>
                <a:gd name="connsiteX11293" fmla="*/ 3291009 w 9164601"/>
                <a:gd name="connsiteY11293" fmla="*/ 854969 h 2318589"/>
                <a:gd name="connsiteX11294" fmla="*/ 3294671 w 9164601"/>
                <a:gd name="connsiteY11294" fmla="*/ 852528 h 2318589"/>
                <a:gd name="connsiteX11295" fmla="*/ 3294671 w 9164601"/>
                <a:gd name="connsiteY11295" fmla="*/ 848866 h 2318589"/>
                <a:gd name="connsiteX11296" fmla="*/ 3286126 w 9164601"/>
                <a:gd name="connsiteY11296" fmla="*/ 850087 h 2318589"/>
                <a:gd name="connsiteX11297" fmla="*/ 3277581 w 9164601"/>
                <a:gd name="connsiteY11297" fmla="*/ 851307 h 2318589"/>
                <a:gd name="connsiteX11298" fmla="*/ 3275140 w 9164601"/>
                <a:gd name="connsiteY11298" fmla="*/ 853749 h 2318589"/>
                <a:gd name="connsiteX11299" fmla="*/ 3271478 w 9164601"/>
                <a:gd name="connsiteY11299" fmla="*/ 854969 h 2318589"/>
                <a:gd name="connsiteX11300" fmla="*/ 3267816 w 9164601"/>
                <a:gd name="connsiteY11300" fmla="*/ 854969 h 2318589"/>
                <a:gd name="connsiteX11301" fmla="*/ 3262933 w 9164601"/>
                <a:gd name="connsiteY11301" fmla="*/ 857411 h 2318589"/>
                <a:gd name="connsiteX11302" fmla="*/ 3258050 w 9164601"/>
                <a:gd name="connsiteY11302" fmla="*/ 859852 h 2318589"/>
                <a:gd name="connsiteX11303" fmla="*/ 3254388 w 9164601"/>
                <a:gd name="connsiteY11303" fmla="*/ 859852 h 2318589"/>
                <a:gd name="connsiteX11304" fmla="*/ 3249505 w 9164601"/>
                <a:gd name="connsiteY11304" fmla="*/ 863514 h 2318589"/>
                <a:gd name="connsiteX11305" fmla="*/ 3247064 w 9164601"/>
                <a:gd name="connsiteY11305" fmla="*/ 862294 h 2318589"/>
                <a:gd name="connsiteX11306" fmla="*/ 3249505 w 9164601"/>
                <a:gd name="connsiteY11306" fmla="*/ 859852 h 2318589"/>
                <a:gd name="connsiteX11307" fmla="*/ 3256830 w 9164601"/>
                <a:gd name="connsiteY11307" fmla="*/ 854969 h 2318589"/>
                <a:gd name="connsiteX11308" fmla="*/ 3262933 w 9164601"/>
                <a:gd name="connsiteY11308" fmla="*/ 852528 h 2318589"/>
                <a:gd name="connsiteX11309" fmla="*/ 3269037 w 9164601"/>
                <a:gd name="connsiteY11309" fmla="*/ 850087 h 2318589"/>
                <a:gd name="connsiteX11310" fmla="*/ 3275140 w 9164601"/>
                <a:gd name="connsiteY11310" fmla="*/ 845204 h 2318589"/>
                <a:gd name="connsiteX11311" fmla="*/ 3280023 w 9164601"/>
                <a:gd name="connsiteY11311" fmla="*/ 842762 h 2318589"/>
                <a:gd name="connsiteX11312" fmla="*/ 3284906 w 9164601"/>
                <a:gd name="connsiteY11312" fmla="*/ 839100 h 2318589"/>
                <a:gd name="connsiteX11313" fmla="*/ 3287347 w 9164601"/>
                <a:gd name="connsiteY11313" fmla="*/ 834218 h 2318589"/>
                <a:gd name="connsiteX11314" fmla="*/ 3286126 w 9164601"/>
                <a:gd name="connsiteY11314" fmla="*/ 830555 h 2318589"/>
                <a:gd name="connsiteX11315" fmla="*/ 3278802 w 9164601"/>
                <a:gd name="connsiteY11315" fmla="*/ 835438 h 2318589"/>
                <a:gd name="connsiteX11316" fmla="*/ 3271478 w 9164601"/>
                <a:gd name="connsiteY11316" fmla="*/ 839100 h 2318589"/>
                <a:gd name="connsiteX11317" fmla="*/ 3269037 w 9164601"/>
                <a:gd name="connsiteY11317" fmla="*/ 841542 h 2318589"/>
                <a:gd name="connsiteX11318" fmla="*/ 3265374 w 9164601"/>
                <a:gd name="connsiteY11318" fmla="*/ 842762 h 2318589"/>
                <a:gd name="connsiteX11319" fmla="*/ 3261712 w 9164601"/>
                <a:gd name="connsiteY11319" fmla="*/ 842762 h 2318589"/>
                <a:gd name="connsiteX11320" fmla="*/ 3256830 w 9164601"/>
                <a:gd name="connsiteY11320" fmla="*/ 843983 h 2318589"/>
                <a:gd name="connsiteX11321" fmla="*/ 3251947 w 9164601"/>
                <a:gd name="connsiteY11321" fmla="*/ 845204 h 2318589"/>
                <a:gd name="connsiteX11322" fmla="*/ 3248285 w 9164601"/>
                <a:gd name="connsiteY11322" fmla="*/ 843983 h 2318589"/>
                <a:gd name="connsiteX11323" fmla="*/ 3243402 w 9164601"/>
                <a:gd name="connsiteY11323" fmla="*/ 847645 h 2318589"/>
                <a:gd name="connsiteX11324" fmla="*/ 3240960 w 9164601"/>
                <a:gd name="connsiteY11324" fmla="*/ 846425 h 2318589"/>
                <a:gd name="connsiteX11325" fmla="*/ 3234857 w 9164601"/>
                <a:gd name="connsiteY11325" fmla="*/ 848866 h 2318589"/>
                <a:gd name="connsiteX11326" fmla="*/ 3229974 w 9164601"/>
                <a:gd name="connsiteY11326" fmla="*/ 847645 h 2318589"/>
                <a:gd name="connsiteX11327" fmla="*/ 3225091 w 9164601"/>
                <a:gd name="connsiteY11327" fmla="*/ 847645 h 2318589"/>
                <a:gd name="connsiteX11328" fmla="*/ 3221429 w 9164601"/>
                <a:gd name="connsiteY11328" fmla="*/ 850087 h 2318589"/>
                <a:gd name="connsiteX11329" fmla="*/ 3218988 w 9164601"/>
                <a:gd name="connsiteY11329" fmla="*/ 852528 h 2318589"/>
                <a:gd name="connsiteX11330" fmla="*/ 3209222 w 9164601"/>
                <a:gd name="connsiteY11330" fmla="*/ 854969 h 2318589"/>
                <a:gd name="connsiteX11331" fmla="*/ 3199456 w 9164601"/>
                <a:gd name="connsiteY11331" fmla="*/ 857411 h 2318589"/>
                <a:gd name="connsiteX11332" fmla="*/ 3193353 w 9164601"/>
                <a:gd name="connsiteY11332" fmla="*/ 857411 h 2318589"/>
                <a:gd name="connsiteX11333" fmla="*/ 3192132 w 9164601"/>
                <a:gd name="connsiteY11333" fmla="*/ 856190 h 2318589"/>
                <a:gd name="connsiteX11334" fmla="*/ 3206781 w 9164601"/>
                <a:gd name="connsiteY11334" fmla="*/ 847645 h 2318589"/>
                <a:gd name="connsiteX11335" fmla="*/ 3217767 w 9164601"/>
                <a:gd name="connsiteY11335" fmla="*/ 843983 h 2318589"/>
                <a:gd name="connsiteX11336" fmla="*/ 3233636 w 9164601"/>
                <a:gd name="connsiteY11336" fmla="*/ 837880 h 2318589"/>
                <a:gd name="connsiteX11337" fmla="*/ 3249505 w 9164601"/>
                <a:gd name="connsiteY11337" fmla="*/ 835438 h 2318589"/>
                <a:gd name="connsiteX11338" fmla="*/ 3259271 w 9164601"/>
                <a:gd name="connsiteY11338" fmla="*/ 823231 h 2318589"/>
                <a:gd name="connsiteX11339" fmla="*/ 3266595 w 9164601"/>
                <a:gd name="connsiteY11339" fmla="*/ 815907 h 2318589"/>
                <a:gd name="connsiteX11340" fmla="*/ 3272699 w 9164601"/>
                <a:gd name="connsiteY11340" fmla="*/ 812245 h 2318589"/>
                <a:gd name="connsiteX11341" fmla="*/ 3278802 w 9164601"/>
                <a:gd name="connsiteY11341" fmla="*/ 807362 h 2318589"/>
                <a:gd name="connsiteX11342" fmla="*/ 3281244 w 9164601"/>
                <a:gd name="connsiteY11342" fmla="*/ 802479 h 2318589"/>
                <a:gd name="connsiteX11343" fmla="*/ 3282464 w 9164601"/>
                <a:gd name="connsiteY11343" fmla="*/ 802479 h 2318589"/>
                <a:gd name="connsiteX11344" fmla="*/ 3286126 w 9164601"/>
                <a:gd name="connsiteY11344" fmla="*/ 801259 h 2318589"/>
                <a:gd name="connsiteX11345" fmla="*/ 3287347 w 9164601"/>
                <a:gd name="connsiteY11345" fmla="*/ 798817 h 2318589"/>
                <a:gd name="connsiteX11346" fmla="*/ 3284906 w 9164601"/>
                <a:gd name="connsiteY11346" fmla="*/ 798817 h 2318589"/>
                <a:gd name="connsiteX11347" fmla="*/ 3288568 w 9164601"/>
                <a:gd name="connsiteY11347" fmla="*/ 795155 h 2318589"/>
                <a:gd name="connsiteX11348" fmla="*/ 3291009 w 9164601"/>
                <a:gd name="connsiteY11348" fmla="*/ 789052 h 2318589"/>
                <a:gd name="connsiteX11349" fmla="*/ 3289788 w 9164601"/>
                <a:gd name="connsiteY11349" fmla="*/ 782948 h 2318589"/>
                <a:gd name="connsiteX11350" fmla="*/ 3286126 w 9164601"/>
                <a:gd name="connsiteY11350" fmla="*/ 779286 h 2318589"/>
                <a:gd name="connsiteX11351" fmla="*/ 3286126 w 9164601"/>
                <a:gd name="connsiteY11351" fmla="*/ 785390 h 2318589"/>
                <a:gd name="connsiteX11352" fmla="*/ 3282464 w 9164601"/>
                <a:gd name="connsiteY11352" fmla="*/ 787831 h 2318589"/>
                <a:gd name="connsiteX11353" fmla="*/ 3276361 w 9164601"/>
                <a:gd name="connsiteY11353" fmla="*/ 793934 h 2318589"/>
                <a:gd name="connsiteX11354" fmla="*/ 3276361 w 9164601"/>
                <a:gd name="connsiteY11354" fmla="*/ 795155 h 2318589"/>
                <a:gd name="connsiteX11355" fmla="*/ 3270257 w 9164601"/>
                <a:gd name="connsiteY11355" fmla="*/ 795155 h 2318589"/>
                <a:gd name="connsiteX11356" fmla="*/ 3266595 w 9164601"/>
                <a:gd name="connsiteY11356" fmla="*/ 796376 h 2318589"/>
                <a:gd name="connsiteX11357" fmla="*/ 3262933 w 9164601"/>
                <a:gd name="connsiteY11357" fmla="*/ 797597 h 2318589"/>
                <a:gd name="connsiteX11358" fmla="*/ 3259271 w 9164601"/>
                <a:gd name="connsiteY11358" fmla="*/ 797597 h 2318589"/>
                <a:gd name="connsiteX11359" fmla="*/ 3254388 w 9164601"/>
                <a:gd name="connsiteY11359" fmla="*/ 798817 h 2318589"/>
                <a:gd name="connsiteX11360" fmla="*/ 3249505 w 9164601"/>
                <a:gd name="connsiteY11360" fmla="*/ 800038 h 2318589"/>
                <a:gd name="connsiteX11361" fmla="*/ 3245843 w 9164601"/>
                <a:gd name="connsiteY11361" fmla="*/ 800038 h 2318589"/>
                <a:gd name="connsiteX11362" fmla="*/ 3240960 w 9164601"/>
                <a:gd name="connsiteY11362" fmla="*/ 803700 h 2318589"/>
                <a:gd name="connsiteX11363" fmla="*/ 3238519 w 9164601"/>
                <a:gd name="connsiteY11363" fmla="*/ 802479 h 2318589"/>
                <a:gd name="connsiteX11364" fmla="*/ 3232416 w 9164601"/>
                <a:gd name="connsiteY11364" fmla="*/ 804921 h 2318589"/>
                <a:gd name="connsiteX11365" fmla="*/ 3227533 w 9164601"/>
                <a:gd name="connsiteY11365" fmla="*/ 804921 h 2318589"/>
                <a:gd name="connsiteX11366" fmla="*/ 3222650 w 9164601"/>
                <a:gd name="connsiteY11366" fmla="*/ 804921 h 2318589"/>
                <a:gd name="connsiteX11367" fmla="*/ 3220209 w 9164601"/>
                <a:gd name="connsiteY11367" fmla="*/ 807362 h 2318589"/>
                <a:gd name="connsiteX11368" fmla="*/ 3217767 w 9164601"/>
                <a:gd name="connsiteY11368" fmla="*/ 809804 h 2318589"/>
                <a:gd name="connsiteX11369" fmla="*/ 3208002 w 9164601"/>
                <a:gd name="connsiteY11369" fmla="*/ 812245 h 2318589"/>
                <a:gd name="connsiteX11370" fmla="*/ 3198236 w 9164601"/>
                <a:gd name="connsiteY11370" fmla="*/ 814686 h 2318589"/>
                <a:gd name="connsiteX11371" fmla="*/ 3193353 w 9164601"/>
                <a:gd name="connsiteY11371" fmla="*/ 813466 h 2318589"/>
                <a:gd name="connsiteX11372" fmla="*/ 3190912 w 9164601"/>
                <a:gd name="connsiteY11372" fmla="*/ 811024 h 2318589"/>
                <a:gd name="connsiteX11373" fmla="*/ 3199456 w 9164601"/>
                <a:gd name="connsiteY11373" fmla="*/ 806141 h 2318589"/>
                <a:gd name="connsiteX11374" fmla="*/ 3209222 w 9164601"/>
                <a:gd name="connsiteY11374" fmla="*/ 802479 h 2318589"/>
                <a:gd name="connsiteX11375" fmla="*/ 3223871 w 9164601"/>
                <a:gd name="connsiteY11375" fmla="*/ 797597 h 2318589"/>
                <a:gd name="connsiteX11376" fmla="*/ 3237298 w 9164601"/>
                <a:gd name="connsiteY11376" fmla="*/ 795155 h 2318589"/>
                <a:gd name="connsiteX11377" fmla="*/ 3247064 w 9164601"/>
                <a:gd name="connsiteY11377" fmla="*/ 785390 h 2318589"/>
                <a:gd name="connsiteX11378" fmla="*/ 3254388 w 9164601"/>
                <a:gd name="connsiteY11378" fmla="*/ 780507 h 2318589"/>
                <a:gd name="connsiteX11379" fmla="*/ 3266595 w 9164601"/>
                <a:gd name="connsiteY11379" fmla="*/ 775624 h 2318589"/>
                <a:gd name="connsiteX11380" fmla="*/ 3277581 w 9164601"/>
                <a:gd name="connsiteY11380" fmla="*/ 770741 h 2318589"/>
                <a:gd name="connsiteX11381" fmla="*/ 3282464 w 9164601"/>
                <a:gd name="connsiteY11381" fmla="*/ 769520 h 2318589"/>
                <a:gd name="connsiteX11382" fmla="*/ 3286126 w 9164601"/>
                <a:gd name="connsiteY11382" fmla="*/ 767079 h 2318589"/>
                <a:gd name="connsiteX11383" fmla="*/ 3287347 w 9164601"/>
                <a:gd name="connsiteY11383" fmla="*/ 764637 h 2318589"/>
                <a:gd name="connsiteX11384" fmla="*/ 3278802 w 9164601"/>
                <a:gd name="connsiteY11384" fmla="*/ 765858 h 2318589"/>
                <a:gd name="connsiteX11385" fmla="*/ 3270257 w 9164601"/>
                <a:gd name="connsiteY11385" fmla="*/ 767079 h 2318589"/>
                <a:gd name="connsiteX11386" fmla="*/ 3267816 w 9164601"/>
                <a:gd name="connsiteY11386" fmla="*/ 769520 h 2318589"/>
                <a:gd name="connsiteX11387" fmla="*/ 3264154 w 9164601"/>
                <a:gd name="connsiteY11387" fmla="*/ 770741 h 2318589"/>
                <a:gd name="connsiteX11388" fmla="*/ 3260492 w 9164601"/>
                <a:gd name="connsiteY11388" fmla="*/ 770741 h 2318589"/>
                <a:gd name="connsiteX11389" fmla="*/ 3255609 w 9164601"/>
                <a:gd name="connsiteY11389" fmla="*/ 771962 h 2318589"/>
                <a:gd name="connsiteX11390" fmla="*/ 3250726 w 9164601"/>
                <a:gd name="connsiteY11390" fmla="*/ 774403 h 2318589"/>
                <a:gd name="connsiteX11391" fmla="*/ 3247064 w 9164601"/>
                <a:gd name="connsiteY11391" fmla="*/ 774403 h 2318589"/>
                <a:gd name="connsiteX11392" fmla="*/ 3242181 w 9164601"/>
                <a:gd name="connsiteY11392" fmla="*/ 778065 h 2318589"/>
                <a:gd name="connsiteX11393" fmla="*/ 3239740 w 9164601"/>
                <a:gd name="connsiteY11393" fmla="*/ 776844 h 2318589"/>
                <a:gd name="connsiteX11394" fmla="*/ 3233636 w 9164601"/>
                <a:gd name="connsiteY11394" fmla="*/ 779286 h 2318589"/>
                <a:gd name="connsiteX11395" fmla="*/ 3228753 w 9164601"/>
                <a:gd name="connsiteY11395" fmla="*/ 779286 h 2318589"/>
                <a:gd name="connsiteX11396" fmla="*/ 3222650 w 9164601"/>
                <a:gd name="connsiteY11396" fmla="*/ 779286 h 2318589"/>
                <a:gd name="connsiteX11397" fmla="*/ 3220209 w 9164601"/>
                <a:gd name="connsiteY11397" fmla="*/ 781727 h 2318589"/>
                <a:gd name="connsiteX11398" fmla="*/ 3217767 w 9164601"/>
                <a:gd name="connsiteY11398" fmla="*/ 784169 h 2318589"/>
                <a:gd name="connsiteX11399" fmla="*/ 3208002 w 9164601"/>
                <a:gd name="connsiteY11399" fmla="*/ 786610 h 2318589"/>
                <a:gd name="connsiteX11400" fmla="*/ 3198236 w 9164601"/>
                <a:gd name="connsiteY11400" fmla="*/ 790272 h 2318589"/>
                <a:gd name="connsiteX11401" fmla="*/ 3192132 w 9164601"/>
                <a:gd name="connsiteY11401" fmla="*/ 790272 h 2318589"/>
                <a:gd name="connsiteX11402" fmla="*/ 3190912 w 9164601"/>
                <a:gd name="connsiteY11402" fmla="*/ 789052 h 2318589"/>
                <a:gd name="connsiteX11403" fmla="*/ 3198236 w 9164601"/>
                <a:gd name="connsiteY11403" fmla="*/ 784169 h 2318589"/>
                <a:gd name="connsiteX11404" fmla="*/ 3206781 w 9164601"/>
                <a:gd name="connsiteY11404" fmla="*/ 780507 h 2318589"/>
                <a:gd name="connsiteX11405" fmla="*/ 3218988 w 9164601"/>
                <a:gd name="connsiteY11405" fmla="*/ 774403 h 2318589"/>
                <a:gd name="connsiteX11406" fmla="*/ 3231195 w 9164601"/>
                <a:gd name="connsiteY11406" fmla="*/ 769520 h 2318589"/>
                <a:gd name="connsiteX11407" fmla="*/ 3237298 w 9164601"/>
                <a:gd name="connsiteY11407" fmla="*/ 758534 h 2318589"/>
                <a:gd name="connsiteX11408" fmla="*/ 3242181 w 9164601"/>
                <a:gd name="connsiteY11408" fmla="*/ 752430 h 2318589"/>
                <a:gd name="connsiteX11409" fmla="*/ 3250726 w 9164601"/>
                <a:gd name="connsiteY11409" fmla="*/ 743886 h 2318589"/>
                <a:gd name="connsiteX11410" fmla="*/ 3258050 w 9164601"/>
                <a:gd name="connsiteY11410" fmla="*/ 736562 h 2318589"/>
                <a:gd name="connsiteX11411" fmla="*/ 3261712 w 9164601"/>
                <a:gd name="connsiteY11411" fmla="*/ 732899 h 2318589"/>
                <a:gd name="connsiteX11412" fmla="*/ 3262933 w 9164601"/>
                <a:gd name="connsiteY11412" fmla="*/ 729237 h 2318589"/>
                <a:gd name="connsiteX11413" fmla="*/ 3261712 w 9164601"/>
                <a:gd name="connsiteY11413" fmla="*/ 726796 h 2318589"/>
                <a:gd name="connsiteX11414" fmla="*/ 3255609 w 9164601"/>
                <a:gd name="connsiteY11414" fmla="*/ 730458 h 2318589"/>
                <a:gd name="connsiteX11415" fmla="*/ 3249505 w 9164601"/>
                <a:gd name="connsiteY11415" fmla="*/ 734120 h 2318589"/>
                <a:gd name="connsiteX11416" fmla="*/ 3248285 w 9164601"/>
                <a:gd name="connsiteY11416" fmla="*/ 736562 h 2318589"/>
                <a:gd name="connsiteX11417" fmla="*/ 3245843 w 9164601"/>
                <a:gd name="connsiteY11417" fmla="*/ 739003 h 2318589"/>
                <a:gd name="connsiteX11418" fmla="*/ 3242181 w 9164601"/>
                <a:gd name="connsiteY11418" fmla="*/ 740223 h 2318589"/>
                <a:gd name="connsiteX11419" fmla="*/ 3238519 w 9164601"/>
                <a:gd name="connsiteY11419" fmla="*/ 742665 h 2318589"/>
                <a:gd name="connsiteX11420" fmla="*/ 3234857 w 9164601"/>
                <a:gd name="connsiteY11420" fmla="*/ 745106 h 2318589"/>
                <a:gd name="connsiteX11421" fmla="*/ 3231195 w 9164601"/>
                <a:gd name="connsiteY11421" fmla="*/ 745106 h 2318589"/>
                <a:gd name="connsiteX11422" fmla="*/ 3228753 w 9164601"/>
                <a:gd name="connsiteY11422" fmla="*/ 749989 h 2318589"/>
                <a:gd name="connsiteX11423" fmla="*/ 3226312 w 9164601"/>
                <a:gd name="connsiteY11423" fmla="*/ 748769 h 2318589"/>
                <a:gd name="connsiteX11424" fmla="*/ 3221429 w 9164601"/>
                <a:gd name="connsiteY11424" fmla="*/ 752430 h 2318589"/>
                <a:gd name="connsiteX11425" fmla="*/ 3216546 w 9164601"/>
                <a:gd name="connsiteY11425" fmla="*/ 753651 h 2318589"/>
                <a:gd name="connsiteX11426" fmla="*/ 3211664 w 9164601"/>
                <a:gd name="connsiteY11426" fmla="*/ 754872 h 2318589"/>
                <a:gd name="connsiteX11427" fmla="*/ 3209222 w 9164601"/>
                <a:gd name="connsiteY11427" fmla="*/ 757313 h 2318589"/>
                <a:gd name="connsiteX11428" fmla="*/ 3208002 w 9164601"/>
                <a:gd name="connsiteY11428" fmla="*/ 759755 h 2318589"/>
                <a:gd name="connsiteX11429" fmla="*/ 3199456 w 9164601"/>
                <a:gd name="connsiteY11429" fmla="*/ 763417 h 2318589"/>
                <a:gd name="connsiteX11430" fmla="*/ 3195795 w 9164601"/>
                <a:gd name="connsiteY11430" fmla="*/ 768300 h 2318589"/>
                <a:gd name="connsiteX11431" fmla="*/ 3192132 w 9164601"/>
                <a:gd name="connsiteY11431" fmla="*/ 767079 h 2318589"/>
                <a:gd name="connsiteX11432" fmla="*/ 3187249 w 9164601"/>
                <a:gd name="connsiteY11432" fmla="*/ 767079 h 2318589"/>
                <a:gd name="connsiteX11433" fmla="*/ 3186029 w 9164601"/>
                <a:gd name="connsiteY11433" fmla="*/ 765858 h 2318589"/>
                <a:gd name="connsiteX11434" fmla="*/ 3188470 w 9164601"/>
                <a:gd name="connsiteY11434" fmla="*/ 763417 h 2318589"/>
                <a:gd name="connsiteX11435" fmla="*/ 3194574 w 9164601"/>
                <a:gd name="connsiteY11435" fmla="*/ 758534 h 2318589"/>
                <a:gd name="connsiteX11436" fmla="*/ 3201898 w 9164601"/>
                <a:gd name="connsiteY11436" fmla="*/ 751210 h 2318589"/>
                <a:gd name="connsiteX11437" fmla="*/ 3210443 w 9164601"/>
                <a:gd name="connsiteY11437" fmla="*/ 745106 h 2318589"/>
                <a:gd name="connsiteX11438" fmla="*/ 3211664 w 9164601"/>
                <a:gd name="connsiteY11438" fmla="*/ 735341 h 2318589"/>
                <a:gd name="connsiteX11439" fmla="*/ 3214105 w 9164601"/>
                <a:gd name="connsiteY11439" fmla="*/ 729237 h 2318589"/>
                <a:gd name="connsiteX11440" fmla="*/ 3220209 w 9164601"/>
                <a:gd name="connsiteY11440" fmla="*/ 721913 h 2318589"/>
                <a:gd name="connsiteX11441" fmla="*/ 3225091 w 9164601"/>
                <a:gd name="connsiteY11441" fmla="*/ 715809 h 2318589"/>
                <a:gd name="connsiteX11442" fmla="*/ 3227533 w 9164601"/>
                <a:gd name="connsiteY11442" fmla="*/ 713368 h 2318589"/>
                <a:gd name="connsiteX11443" fmla="*/ 3228753 w 9164601"/>
                <a:gd name="connsiteY11443" fmla="*/ 710927 h 2318589"/>
                <a:gd name="connsiteX11444" fmla="*/ 3227533 w 9164601"/>
                <a:gd name="connsiteY11444" fmla="*/ 708485 h 2318589"/>
                <a:gd name="connsiteX11445" fmla="*/ 3222650 w 9164601"/>
                <a:gd name="connsiteY11445" fmla="*/ 710927 h 2318589"/>
                <a:gd name="connsiteX11446" fmla="*/ 3217767 w 9164601"/>
                <a:gd name="connsiteY11446" fmla="*/ 714589 h 2318589"/>
                <a:gd name="connsiteX11447" fmla="*/ 3216546 w 9164601"/>
                <a:gd name="connsiteY11447" fmla="*/ 717030 h 2318589"/>
                <a:gd name="connsiteX11448" fmla="*/ 3215326 w 9164601"/>
                <a:gd name="connsiteY11448" fmla="*/ 719472 h 2318589"/>
                <a:gd name="connsiteX11449" fmla="*/ 3212884 w 9164601"/>
                <a:gd name="connsiteY11449" fmla="*/ 720692 h 2318589"/>
                <a:gd name="connsiteX11450" fmla="*/ 3210443 w 9164601"/>
                <a:gd name="connsiteY11450" fmla="*/ 723134 h 2318589"/>
                <a:gd name="connsiteX11451" fmla="*/ 3208002 w 9164601"/>
                <a:gd name="connsiteY11451" fmla="*/ 725575 h 2318589"/>
                <a:gd name="connsiteX11452" fmla="*/ 3205560 w 9164601"/>
                <a:gd name="connsiteY11452" fmla="*/ 726796 h 2318589"/>
                <a:gd name="connsiteX11453" fmla="*/ 3204339 w 9164601"/>
                <a:gd name="connsiteY11453" fmla="*/ 730458 h 2318589"/>
                <a:gd name="connsiteX11454" fmla="*/ 3201898 w 9164601"/>
                <a:gd name="connsiteY11454" fmla="*/ 730458 h 2318589"/>
                <a:gd name="connsiteX11455" fmla="*/ 3199456 w 9164601"/>
                <a:gd name="connsiteY11455" fmla="*/ 734120 h 2318589"/>
                <a:gd name="connsiteX11456" fmla="*/ 3195795 w 9164601"/>
                <a:gd name="connsiteY11456" fmla="*/ 735341 h 2318589"/>
                <a:gd name="connsiteX11457" fmla="*/ 3192132 w 9164601"/>
                <a:gd name="connsiteY11457" fmla="*/ 736562 h 2318589"/>
                <a:gd name="connsiteX11458" fmla="*/ 3190912 w 9164601"/>
                <a:gd name="connsiteY11458" fmla="*/ 739003 h 2318589"/>
                <a:gd name="connsiteX11459" fmla="*/ 3189691 w 9164601"/>
                <a:gd name="connsiteY11459" fmla="*/ 741444 h 2318589"/>
                <a:gd name="connsiteX11460" fmla="*/ 3184808 w 9164601"/>
                <a:gd name="connsiteY11460" fmla="*/ 746327 h 2318589"/>
                <a:gd name="connsiteX11461" fmla="*/ 3179925 w 9164601"/>
                <a:gd name="connsiteY11461" fmla="*/ 751210 h 2318589"/>
                <a:gd name="connsiteX11462" fmla="*/ 3176263 w 9164601"/>
                <a:gd name="connsiteY11462" fmla="*/ 752430 h 2318589"/>
                <a:gd name="connsiteX11463" fmla="*/ 3175042 w 9164601"/>
                <a:gd name="connsiteY11463" fmla="*/ 751210 h 2318589"/>
                <a:gd name="connsiteX11464" fmla="*/ 3175042 w 9164601"/>
                <a:gd name="connsiteY11464" fmla="*/ 751210 h 2318589"/>
                <a:gd name="connsiteX11465" fmla="*/ 3181146 w 9164601"/>
                <a:gd name="connsiteY11465" fmla="*/ 741444 h 2318589"/>
                <a:gd name="connsiteX11466" fmla="*/ 3184808 w 9164601"/>
                <a:gd name="connsiteY11466" fmla="*/ 736562 h 2318589"/>
                <a:gd name="connsiteX11467" fmla="*/ 3189691 w 9164601"/>
                <a:gd name="connsiteY11467" fmla="*/ 729237 h 2318589"/>
                <a:gd name="connsiteX11468" fmla="*/ 3195795 w 9164601"/>
                <a:gd name="connsiteY11468" fmla="*/ 724355 h 2318589"/>
                <a:gd name="connsiteX11469" fmla="*/ 3195795 w 9164601"/>
                <a:gd name="connsiteY11469" fmla="*/ 715809 h 2318589"/>
                <a:gd name="connsiteX11470" fmla="*/ 3197015 w 9164601"/>
                <a:gd name="connsiteY11470" fmla="*/ 710927 h 2318589"/>
                <a:gd name="connsiteX11471" fmla="*/ 3200677 w 9164601"/>
                <a:gd name="connsiteY11471" fmla="*/ 703602 h 2318589"/>
                <a:gd name="connsiteX11472" fmla="*/ 3204339 w 9164601"/>
                <a:gd name="connsiteY11472" fmla="*/ 697499 h 2318589"/>
                <a:gd name="connsiteX11473" fmla="*/ 3205560 w 9164601"/>
                <a:gd name="connsiteY11473" fmla="*/ 695058 h 2318589"/>
                <a:gd name="connsiteX11474" fmla="*/ 3205560 w 9164601"/>
                <a:gd name="connsiteY11474" fmla="*/ 692616 h 2318589"/>
                <a:gd name="connsiteX11475" fmla="*/ 3204339 w 9164601"/>
                <a:gd name="connsiteY11475" fmla="*/ 691395 h 2318589"/>
                <a:gd name="connsiteX11476" fmla="*/ 3200677 w 9164601"/>
                <a:gd name="connsiteY11476" fmla="*/ 695058 h 2318589"/>
                <a:gd name="connsiteX11477" fmla="*/ 3197015 w 9164601"/>
                <a:gd name="connsiteY11477" fmla="*/ 698720 h 2318589"/>
                <a:gd name="connsiteX11478" fmla="*/ 3197015 w 9164601"/>
                <a:gd name="connsiteY11478" fmla="*/ 701161 h 2318589"/>
                <a:gd name="connsiteX11479" fmla="*/ 3195795 w 9164601"/>
                <a:gd name="connsiteY11479" fmla="*/ 703602 h 2318589"/>
                <a:gd name="connsiteX11480" fmla="*/ 3194574 w 9164601"/>
                <a:gd name="connsiteY11480" fmla="*/ 704823 h 2318589"/>
                <a:gd name="connsiteX11481" fmla="*/ 3193353 w 9164601"/>
                <a:gd name="connsiteY11481" fmla="*/ 707265 h 2318589"/>
                <a:gd name="connsiteX11482" fmla="*/ 3192132 w 9164601"/>
                <a:gd name="connsiteY11482" fmla="*/ 709706 h 2318589"/>
                <a:gd name="connsiteX11483" fmla="*/ 3189691 w 9164601"/>
                <a:gd name="connsiteY11483" fmla="*/ 710927 h 2318589"/>
                <a:gd name="connsiteX11484" fmla="*/ 3188470 w 9164601"/>
                <a:gd name="connsiteY11484" fmla="*/ 714589 h 2318589"/>
                <a:gd name="connsiteX11485" fmla="*/ 3186029 w 9164601"/>
                <a:gd name="connsiteY11485" fmla="*/ 714589 h 2318589"/>
                <a:gd name="connsiteX11486" fmla="*/ 3183588 w 9164601"/>
                <a:gd name="connsiteY11486" fmla="*/ 718251 h 2318589"/>
                <a:gd name="connsiteX11487" fmla="*/ 3179925 w 9164601"/>
                <a:gd name="connsiteY11487" fmla="*/ 719472 h 2318589"/>
                <a:gd name="connsiteX11488" fmla="*/ 3177484 w 9164601"/>
                <a:gd name="connsiteY11488" fmla="*/ 720692 h 2318589"/>
                <a:gd name="connsiteX11489" fmla="*/ 3177484 w 9164601"/>
                <a:gd name="connsiteY11489" fmla="*/ 723134 h 2318589"/>
                <a:gd name="connsiteX11490" fmla="*/ 3177484 w 9164601"/>
                <a:gd name="connsiteY11490" fmla="*/ 725575 h 2318589"/>
                <a:gd name="connsiteX11491" fmla="*/ 3173822 w 9164601"/>
                <a:gd name="connsiteY11491" fmla="*/ 730458 h 2318589"/>
                <a:gd name="connsiteX11492" fmla="*/ 3170160 w 9164601"/>
                <a:gd name="connsiteY11492" fmla="*/ 735341 h 2318589"/>
                <a:gd name="connsiteX11493" fmla="*/ 3166498 w 9164601"/>
                <a:gd name="connsiteY11493" fmla="*/ 737782 h 2318589"/>
                <a:gd name="connsiteX11494" fmla="*/ 3162835 w 9164601"/>
                <a:gd name="connsiteY11494" fmla="*/ 740223 h 2318589"/>
                <a:gd name="connsiteX11495" fmla="*/ 3162835 w 9164601"/>
                <a:gd name="connsiteY11495" fmla="*/ 741444 h 2318589"/>
                <a:gd name="connsiteX11496" fmla="*/ 3159174 w 9164601"/>
                <a:gd name="connsiteY11496" fmla="*/ 742665 h 2318589"/>
                <a:gd name="connsiteX11497" fmla="*/ 3156732 w 9164601"/>
                <a:gd name="connsiteY11497" fmla="*/ 746327 h 2318589"/>
                <a:gd name="connsiteX11498" fmla="*/ 3154291 w 9164601"/>
                <a:gd name="connsiteY11498" fmla="*/ 746327 h 2318589"/>
                <a:gd name="connsiteX11499" fmla="*/ 3154291 w 9164601"/>
                <a:gd name="connsiteY11499" fmla="*/ 747548 h 2318589"/>
                <a:gd name="connsiteX11500" fmla="*/ 3154291 w 9164601"/>
                <a:gd name="connsiteY11500" fmla="*/ 747548 h 2318589"/>
                <a:gd name="connsiteX11501" fmla="*/ 3153070 w 9164601"/>
                <a:gd name="connsiteY11501" fmla="*/ 702382 h 2318589"/>
                <a:gd name="connsiteX11502" fmla="*/ 3151849 w 9164601"/>
                <a:gd name="connsiteY11502" fmla="*/ 747548 h 2318589"/>
                <a:gd name="connsiteX11503" fmla="*/ 3150628 w 9164601"/>
                <a:gd name="connsiteY11503" fmla="*/ 747548 h 2318589"/>
                <a:gd name="connsiteX11504" fmla="*/ 3150628 w 9164601"/>
                <a:gd name="connsiteY11504" fmla="*/ 746327 h 2318589"/>
                <a:gd name="connsiteX11505" fmla="*/ 3148187 w 9164601"/>
                <a:gd name="connsiteY11505" fmla="*/ 746327 h 2318589"/>
                <a:gd name="connsiteX11506" fmla="*/ 3145746 w 9164601"/>
                <a:gd name="connsiteY11506" fmla="*/ 742665 h 2318589"/>
                <a:gd name="connsiteX11507" fmla="*/ 3142084 w 9164601"/>
                <a:gd name="connsiteY11507" fmla="*/ 741444 h 2318589"/>
                <a:gd name="connsiteX11508" fmla="*/ 3142084 w 9164601"/>
                <a:gd name="connsiteY11508" fmla="*/ 740223 h 2318589"/>
                <a:gd name="connsiteX11509" fmla="*/ 3138421 w 9164601"/>
                <a:gd name="connsiteY11509" fmla="*/ 737782 h 2318589"/>
                <a:gd name="connsiteX11510" fmla="*/ 3134760 w 9164601"/>
                <a:gd name="connsiteY11510" fmla="*/ 735341 h 2318589"/>
                <a:gd name="connsiteX11511" fmla="*/ 3131097 w 9164601"/>
                <a:gd name="connsiteY11511" fmla="*/ 730458 h 2318589"/>
                <a:gd name="connsiteX11512" fmla="*/ 3127435 w 9164601"/>
                <a:gd name="connsiteY11512" fmla="*/ 725575 h 2318589"/>
                <a:gd name="connsiteX11513" fmla="*/ 3127435 w 9164601"/>
                <a:gd name="connsiteY11513" fmla="*/ 723134 h 2318589"/>
                <a:gd name="connsiteX11514" fmla="*/ 3127435 w 9164601"/>
                <a:gd name="connsiteY11514" fmla="*/ 720692 h 2318589"/>
                <a:gd name="connsiteX11515" fmla="*/ 3124994 w 9164601"/>
                <a:gd name="connsiteY11515" fmla="*/ 719472 h 2318589"/>
                <a:gd name="connsiteX11516" fmla="*/ 3121332 w 9164601"/>
                <a:gd name="connsiteY11516" fmla="*/ 718251 h 2318589"/>
                <a:gd name="connsiteX11517" fmla="*/ 3118890 w 9164601"/>
                <a:gd name="connsiteY11517" fmla="*/ 714589 h 2318589"/>
                <a:gd name="connsiteX11518" fmla="*/ 3116449 w 9164601"/>
                <a:gd name="connsiteY11518" fmla="*/ 714589 h 2318589"/>
                <a:gd name="connsiteX11519" fmla="*/ 3115228 w 9164601"/>
                <a:gd name="connsiteY11519" fmla="*/ 710927 h 2318589"/>
                <a:gd name="connsiteX11520" fmla="*/ 3112787 w 9164601"/>
                <a:gd name="connsiteY11520" fmla="*/ 709706 h 2318589"/>
                <a:gd name="connsiteX11521" fmla="*/ 3111566 w 9164601"/>
                <a:gd name="connsiteY11521" fmla="*/ 707265 h 2318589"/>
                <a:gd name="connsiteX11522" fmla="*/ 3110345 w 9164601"/>
                <a:gd name="connsiteY11522" fmla="*/ 704823 h 2318589"/>
                <a:gd name="connsiteX11523" fmla="*/ 3109125 w 9164601"/>
                <a:gd name="connsiteY11523" fmla="*/ 703602 h 2318589"/>
                <a:gd name="connsiteX11524" fmla="*/ 3107904 w 9164601"/>
                <a:gd name="connsiteY11524" fmla="*/ 701161 h 2318589"/>
                <a:gd name="connsiteX11525" fmla="*/ 3107904 w 9164601"/>
                <a:gd name="connsiteY11525" fmla="*/ 698720 h 2318589"/>
                <a:gd name="connsiteX11526" fmla="*/ 3104242 w 9164601"/>
                <a:gd name="connsiteY11526" fmla="*/ 695058 h 2318589"/>
                <a:gd name="connsiteX11527" fmla="*/ 3100580 w 9164601"/>
                <a:gd name="connsiteY11527" fmla="*/ 691395 h 2318589"/>
                <a:gd name="connsiteX11528" fmla="*/ 3099359 w 9164601"/>
                <a:gd name="connsiteY11528" fmla="*/ 692616 h 2318589"/>
                <a:gd name="connsiteX11529" fmla="*/ 3099359 w 9164601"/>
                <a:gd name="connsiteY11529" fmla="*/ 695058 h 2318589"/>
                <a:gd name="connsiteX11530" fmla="*/ 3100580 w 9164601"/>
                <a:gd name="connsiteY11530" fmla="*/ 697499 h 2318589"/>
                <a:gd name="connsiteX11531" fmla="*/ 3104242 w 9164601"/>
                <a:gd name="connsiteY11531" fmla="*/ 703602 h 2318589"/>
                <a:gd name="connsiteX11532" fmla="*/ 3107904 w 9164601"/>
                <a:gd name="connsiteY11532" fmla="*/ 710927 h 2318589"/>
                <a:gd name="connsiteX11533" fmla="*/ 3109125 w 9164601"/>
                <a:gd name="connsiteY11533" fmla="*/ 715809 h 2318589"/>
                <a:gd name="connsiteX11534" fmla="*/ 3109125 w 9164601"/>
                <a:gd name="connsiteY11534" fmla="*/ 724355 h 2318589"/>
                <a:gd name="connsiteX11535" fmla="*/ 3115228 w 9164601"/>
                <a:gd name="connsiteY11535" fmla="*/ 729237 h 2318589"/>
                <a:gd name="connsiteX11536" fmla="*/ 3120111 w 9164601"/>
                <a:gd name="connsiteY11536" fmla="*/ 736562 h 2318589"/>
                <a:gd name="connsiteX11537" fmla="*/ 3123773 w 9164601"/>
                <a:gd name="connsiteY11537" fmla="*/ 741444 h 2318589"/>
                <a:gd name="connsiteX11538" fmla="*/ 3129877 w 9164601"/>
                <a:gd name="connsiteY11538" fmla="*/ 751210 h 2318589"/>
                <a:gd name="connsiteX11539" fmla="*/ 3129877 w 9164601"/>
                <a:gd name="connsiteY11539" fmla="*/ 751210 h 2318589"/>
                <a:gd name="connsiteX11540" fmla="*/ 3128656 w 9164601"/>
                <a:gd name="connsiteY11540" fmla="*/ 752430 h 2318589"/>
                <a:gd name="connsiteX11541" fmla="*/ 3124994 w 9164601"/>
                <a:gd name="connsiteY11541" fmla="*/ 751210 h 2318589"/>
                <a:gd name="connsiteX11542" fmla="*/ 3120111 w 9164601"/>
                <a:gd name="connsiteY11542" fmla="*/ 746327 h 2318589"/>
                <a:gd name="connsiteX11543" fmla="*/ 3115228 w 9164601"/>
                <a:gd name="connsiteY11543" fmla="*/ 741444 h 2318589"/>
                <a:gd name="connsiteX11544" fmla="*/ 3114007 w 9164601"/>
                <a:gd name="connsiteY11544" fmla="*/ 739003 h 2318589"/>
                <a:gd name="connsiteX11545" fmla="*/ 3112787 w 9164601"/>
                <a:gd name="connsiteY11545" fmla="*/ 736562 h 2318589"/>
                <a:gd name="connsiteX11546" fmla="*/ 3109125 w 9164601"/>
                <a:gd name="connsiteY11546" fmla="*/ 735341 h 2318589"/>
                <a:gd name="connsiteX11547" fmla="*/ 3105463 w 9164601"/>
                <a:gd name="connsiteY11547" fmla="*/ 734120 h 2318589"/>
                <a:gd name="connsiteX11548" fmla="*/ 3103021 w 9164601"/>
                <a:gd name="connsiteY11548" fmla="*/ 730458 h 2318589"/>
                <a:gd name="connsiteX11549" fmla="*/ 3100580 w 9164601"/>
                <a:gd name="connsiteY11549" fmla="*/ 730458 h 2318589"/>
                <a:gd name="connsiteX11550" fmla="*/ 3099359 w 9164601"/>
                <a:gd name="connsiteY11550" fmla="*/ 726796 h 2318589"/>
                <a:gd name="connsiteX11551" fmla="*/ 3096918 w 9164601"/>
                <a:gd name="connsiteY11551" fmla="*/ 725575 h 2318589"/>
                <a:gd name="connsiteX11552" fmla="*/ 3094476 w 9164601"/>
                <a:gd name="connsiteY11552" fmla="*/ 723134 h 2318589"/>
                <a:gd name="connsiteX11553" fmla="*/ 3092035 w 9164601"/>
                <a:gd name="connsiteY11553" fmla="*/ 720692 h 2318589"/>
                <a:gd name="connsiteX11554" fmla="*/ 3089593 w 9164601"/>
                <a:gd name="connsiteY11554" fmla="*/ 719472 h 2318589"/>
                <a:gd name="connsiteX11555" fmla="*/ 3088373 w 9164601"/>
                <a:gd name="connsiteY11555" fmla="*/ 717030 h 2318589"/>
                <a:gd name="connsiteX11556" fmla="*/ 3087152 w 9164601"/>
                <a:gd name="connsiteY11556" fmla="*/ 714589 h 2318589"/>
                <a:gd name="connsiteX11557" fmla="*/ 3082269 w 9164601"/>
                <a:gd name="connsiteY11557" fmla="*/ 710927 h 2318589"/>
                <a:gd name="connsiteX11558" fmla="*/ 3077386 w 9164601"/>
                <a:gd name="connsiteY11558" fmla="*/ 708485 h 2318589"/>
                <a:gd name="connsiteX11559" fmla="*/ 3076166 w 9164601"/>
                <a:gd name="connsiteY11559" fmla="*/ 710927 h 2318589"/>
                <a:gd name="connsiteX11560" fmla="*/ 3077386 w 9164601"/>
                <a:gd name="connsiteY11560" fmla="*/ 713368 h 2318589"/>
                <a:gd name="connsiteX11561" fmla="*/ 3079828 w 9164601"/>
                <a:gd name="connsiteY11561" fmla="*/ 715809 h 2318589"/>
                <a:gd name="connsiteX11562" fmla="*/ 3084711 w 9164601"/>
                <a:gd name="connsiteY11562" fmla="*/ 721913 h 2318589"/>
                <a:gd name="connsiteX11563" fmla="*/ 3090814 w 9164601"/>
                <a:gd name="connsiteY11563" fmla="*/ 729237 h 2318589"/>
                <a:gd name="connsiteX11564" fmla="*/ 3093256 w 9164601"/>
                <a:gd name="connsiteY11564" fmla="*/ 735341 h 2318589"/>
                <a:gd name="connsiteX11565" fmla="*/ 3094476 w 9164601"/>
                <a:gd name="connsiteY11565" fmla="*/ 745106 h 2318589"/>
                <a:gd name="connsiteX11566" fmla="*/ 3103021 w 9164601"/>
                <a:gd name="connsiteY11566" fmla="*/ 751210 h 2318589"/>
                <a:gd name="connsiteX11567" fmla="*/ 3111566 w 9164601"/>
                <a:gd name="connsiteY11567" fmla="*/ 758534 h 2318589"/>
                <a:gd name="connsiteX11568" fmla="*/ 3117670 w 9164601"/>
                <a:gd name="connsiteY11568" fmla="*/ 763417 h 2318589"/>
                <a:gd name="connsiteX11569" fmla="*/ 3120111 w 9164601"/>
                <a:gd name="connsiteY11569" fmla="*/ 765858 h 2318589"/>
                <a:gd name="connsiteX11570" fmla="*/ 3118890 w 9164601"/>
                <a:gd name="connsiteY11570" fmla="*/ 767079 h 2318589"/>
                <a:gd name="connsiteX11571" fmla="*/ 3114007 w 9164601"/>
                <a:gd name="connsiteY11571" fmla="*/ 767079 h 2318589"/>
                <a:gd name="connsiteX11572" fmla="*/ 3110345 w 9164601"/>
                <a:gd name="connsiteY11572" fmla="*/ 768300 h 2318589"/>
                <a:gd name="connsiteX11573" fmla="*/ 3106683 w 9164601"/>
                <a:gd name="connsiteY11573" fmla="*/ 763417 h 2318589"/>
                <a:gd name="connsiteX11574" fmla="*/ 3098138 w 9164601"/>
                <a:gd name="connsiteY11574" fmla="*/ 759755 h 2318589"/>
                <a:gd name="connsiteX11575" fmla="*/ 3096918 w 9164601"/>
                <a:gd name="connsiteY11575" fmla="*/ 757313 h 2318589"/>
                <a:gd name="connsiteX11576" fmla="*/ 3094476 w 9164601"/>
                <a:gd name="connsiteY11576" fmla="*/ 754872 h 2318589"/>
                <a:gd name="connsiteX11577" fmla="*/ 3089593 w 9164601"/>
                <a:gd name="connsiteY11577" fmla="*/ 753651 h 2318589"/>
                <a:gd name="connsiteX11578" fmla="*/ 3084711 w 9164601"/>
                <a:gd name="connsiteY11578" fmla="*/ 752430 h 2318589"/>
                <a:gd name="connsiteX11579" fmla="*/ 3079828 w 9164601"/>
                <a:gd name="connsiteY11579" fmla="*/ 748769 h 2318589"/>
                <a:gd name="connsiteX11580" fmla="*/ 3077386 w 9164601"/>
                <a:gd name="connsiteY11580" fmla="*/ 749989 h 2318589"/>
                <a:gd name="connsiteX11581" fmla="*/ 3074945 w 9164601"/>
                <a:gd name="connsiteY11581" fmla="*/ 745106 h 2318589"/>
                <a:gd name="connsiteX11582" fmla="*/ 3071283 w 9164601"/>
                <a:gd name="connsiteY11582" fmla="*/ 745106 h 2318589"/>
                <a:gd name="connsiteX11583" fmla="*/ 3067621 w 9164601"/>
                <a:gd name="connsiteY11583" fmla="*/ 742665 h 2318589"/>
                <a:gd name="connsiteX11584" fmla="*/ 3063959 w 9164601"/>
                <a:gd name="connsiteY11584" fmla="*/ 740223 h 2318589"/>
                <a:gd name="connsiteX11585" fmla="*/ 3060297 w 9164601"/>
                <a:gd name="connsiteY11585" fmla="*/ 739003 h 2318589"/>
                <a:gd name="connsiteX11586" fmla="*/ 3057855 w 9164601"/>
                <a:gd name="connsiteY11586" fmla="*/ 736562 h 2318589"/>
                <a:gd name="connsiteX11587" fmla="*/ 3056635 w 9164601"/>
                <a:gd name="connsiteY11587" fmla="*/ 734120 h 2318589"/>
                <a:gd name="connsiteX11588" fmla="*/ 3050531 w 9164601"/>
                <a:gd name="connsiteY11588" fmla="*/ 730458 h 2318589"/>
                <a:gd name="connsiteX11589" fmla="*/ 3044428 w 9164601"/>
                <a:gd name="connsiteY11589" fmla="*/ 726796 h 2318589"/>
                <a:gd name="connsiteX11590" fmla="*/ 3043207 w 9164601"/>
                <a:gd name="connsiteY11590" fmla="*/ 729237 h 2318589"/>
                <a:gd name="connsiteX11591" fmla="*/ 3044428 w 9164601"/>
                <a:gd name="connsiteY11591" fmla="*/ 732899 h 2318589"/>
                <a:gd name="connsiteX11592" fmla="*/ 3048090 w 9164601"/>
                <a:gd name="connsiteY11592" fmla="*/ 736562 h 2318589"/>
                <a:gd name="connsiteX11593" fmla="*/ 3055414 w 9164601"/>
                <a:gd name="connsiteY11593" fmla="*/ 743886 h 2318589"/>
                <a:gd name="connsiteX11594" fmla="*/ 3063959 w 9164601"/>
                <a:gd name="connsiteY11594" fmla="*/ 752430 h 2318589"/>
                <a:gd name="connsiteX11595" fmla="*/ 3068842 w 9164601"/>
                <a:gd name="connsiteY11595" fmla="*/ 758534 h 2318589"/>
                <a:gd name="connsiteX11596" fmla="*/ 3074945 w 9164601"/>
                <a:gd name="connsiteY11596" fmla="*/ 769520 h 2318589"/>
                <a:gd name="connsiteX11597" fmla="*/ 3087152 w 9164601"/>
                <a:gd name="connsiteY11597" fmla="*/ 774403 h 2318589"/>
                <a:gd name="connsiteX11598" fmla="*/ 3099359 w 9164601"/>
                <a:gd name="connsiteY11598" fmla="*/ 780507 h 2318589"/>
                <a:gd name="connsiteX11599" fmla="*/ 3107904 w 9164601"/>
                <a:gd name="connsiteY11599" fmla="*/ 784169 h 2318589"/>
                <a:gd name="connsiteX11600" fmla="*/ 3115228 w 9164601"/>
                <a:gd name="connsiteY11600" fmla="*/ 789052 h 2318589"/>
                <a:gd name="connsiteX11601" fmla="*/ 3114007 w 9164601"/>
                <a:gd name="connsiteY11601" fmla="*/ 790272 h 2318589"/>
                <a:gd name="connsiteX11602" fmla="*/ 3107904 w 9164601"/>
                <a:gd name="connsiteY11602" fmla="*/ 790272 h 2318589"/>
                <a:gd name="connsiteX11603" fmla="*/ 3098138 w 9164601"/>
                <a:gd name="connsiteY11603" fmla="*/ 786610 h 2318589"/>
                <a:gd name="connsiteX11604" fmla="*/ 3088373 w 9164601"/>
                <a:gd name="connsiteY11604" fmla="*/ 784169 h 2318589"/>
                <a:gd name="connsiteX11605" fmla="*/ 3085931 w 9164601"/>
                <a:gd name="connsiteY11605" fmla="*/ 781727 h 2318589"/>
                <a:gd name="connsiteX11606" fmla="*/ 3083490 w 9164601"/>
                <a:gd name="connsiteY11606" fmla="*/ 779286 h 2318589"/>
                <a:gd name="connsiteX11607" fmla="*/ 3077386 w 9164601"/>
                <a:gd name="connsiteY11607" fmla="*/ 779286 h 2318589"/>
                <a:gd name="connsiteX11608" fmla="*/ 3072504 w 9164601"/>
                <a:gd name="connsiteY11608" fmla="*/ 779286 h 2318589"/>
                <a:gd name="connsiteX11609" fmla="*/ 3066400 w 9164601"/>
                <a:gd name="connsiteY11609" fmla="*/ 776844 h 2318589"/>
                <a:gd name="connsiteX11610" fmla="*/ 3063959 w 9164601"/>
                <a:gd name="connsiteY11610" fmla="*/ 778065 h 2318589"/>
                <a:gd name="connsiteX11611" fmla="*/ 3059076 w 9164601"/>
                <a:gd name="connsiteY11611" fmla="*/ 774403 h 2318589"/>
                <a:gd name="connsiteX11612" fmla="*/ 3055414 w 9164601"/>
                <a:gd name="connsiteY11612" fmla="*/ 774403 h 2318589"/>
                <a:gd name="connsiteX11613" fmla="*/ 3050531 w 9164601"/>
                <a:gd name="connsiteY11613" fmla="*/ 771962 h 2318589"/>
                <a:gd name="connsiteX11614" fmla="*/ 3045648 w 9164601"/>
                <a:gd name="connsiteY11614" fmla="*/ 770741 h 2318589"/>
                <a:gd name="connsiteX11615" fmla="*/ 3041986 w 9164601"/>
                <a:gd name="connsiteY11615" fmla="*/ 770741 h 2318589"/>
                <a:gd name="connsiteX11616" fmla="*/ 3038324 w 9164601"/>
                <a:gd name="connsiteY11616" fmla="*/ 769520 h 2318589"/>
                <a:gd name="connsiteX11617" fmla="*/ 3035883 w 9164601"/>
                <a:gd name="connsiteY11617" fmla="*/ 767079 h 2318589"/>
                <a:gd name="connsiteX11618" fmla="*/ 3027338 w 9164601"/>
                <a:gd name="connsiteY11618" fmla="*/ 765858 h 2318589"/>
                <a:gd name="connsiteX11619" fmla="*/ 3018793 w 9164601"/>
                <a:gd name="connsiteY11619" fmla="*/ 764637 h 2318589"/>
                <a:gd name="connsiteX11620" fmla="*/ 3020014 w 9164601"/>
                <a:gd name="connsiteY11620" fmla="*/ 767079 h 2318589"/>
                <a:gd name="connsiteX11621" fmla="*/ 3023676 w 9164601"/>
                <a:gd name="connsiteY11621" fmla="*/ 769520 h 2318589"/>
                <a:gd name="connsiteX11622" fmla="*/ 3028558 w 9164601"/>
                <a:gd name="connsiteY11622" fmla="*/ 770741 h 2318589"/>
                <a:gd name="connsiteX11623" fmla="*/ 3039545 w 9164601"/>
                <a:gd name="connsiteY11623" fmla="*/ 775624 h 2318589"/>
                <a:gd name="connsiteX11624" fmla="*/ 3051752 w 9164601"/>
                <a:gd name="connsiteY11624" fmla="*/ 780507 h 2318589"/>
                <a:gd name="connsiteX11625" fmla="*/ 3059076 w 9164601"/>
                <a:gd name="connsiteY11625" fmla="*/ 785390 h 2318589"/>
                <a:gd name="connsiteX11626" fmla="*/ 3068842 w 9164601"/>
                <a:gd name="connsiteY11626" fmla="*/ 795155 h 2318589"/>
                <a:gd name="connsiteX11627" fmla="*/ 3082269 w 9164601"/>
                <a:gd name="connsiteY11627" fmla="*/ 797597 h 2318589"/>
                <a:gd name="connsiteX11628" fmla="*/ 3096918 w 9164601"/>
                <a:gd name="connsiteY11628" fmla="*/ 802479 h 2318589"/>
                <a:gd name="connsiteX11629" fmla="*/ 3106683 w 9164601"/>
                <a:gd name="connsiteY11629" fmla="*/ 806141 h 2318589"/>
                <a:gd name="connsiteX11630" fmla="*/ 3115228 w 9164601"/>
                <a:gd name="connsiteY11630" fmla="*/ 811024 h 2318589"/>
                <a:gd name="connsiteX11631" fmla="*/ 3112787 w 9164601"/>
                <a:gd name="connsiteY11631" fmla="*/ 813466 h 2318589"/>
                <a:gd name="connsiteX11632" fmla="*/ 3107904 w 9164601"/>
                <a:gd name="connsiteY11632" fmla="*/ 814686 h 2318589"/>
                <a:gd name="connsiteX11633" fmla="*/ 3098138 w 9164601"/>
                <a:gd name="connsiteY11633" fmla="*/ 812245 h 2318589"/>
                <a:gd name="connsiteX11634" fmla="*/ 3088373 w 9164601"/>
                <a:gd name="connsiteY11634" fmla="*/ 809804 h 2318589"/>
                <a:gd name="connsiteX11635" fmla="*/ 3085931 w 9164601"/>
                <a:gd name="connsiteY11635" fmla="*/ 807362 h 2318589"/>
                <a:gd name="connsiteX11636" fmla="*/ 3083490 w 9164601"/>
                <a:gd name="connsiteY11636" fmla="*/ 804921 h 2318589"/>
                <a:gd name="connsiteX11637" fmla="*/ 3078607 w 9164601"/>
                <a:gd name="connsiteY11637" fmla="*/ 804921 h 2318589"/>
                <a:gd name="connsiteX11638" fmla="*/ 3073724 w 9164601"/>
                <a:gd name="connsiteY11638" fmla="*/ 804921 h 2318589"/>
                <a:gd name="connsiteX11639" fmla="*/ 3067621 w 9164601"/>
                <a:gd name="connsiteY11639" fmla="*/ 802479 h 2318589"/>
                <a:gd name="connsiteX11640" fmla="*/ 3065179 w 9164601"/>
                <a:gd name="connsiteY11640" fmla="*/ 803700 h 2318589"/>
                <a:gd name="connsiteX11641" fmla="*/ 3060297 w 9164601"/>
                <a:gd name="connsiteY11641" fmla="*/ 800038 h 2318589"/>
                <a:gd name="connsiteX11642" fmla="*/ 3056635 w 9164601"/>
                <a:gd name="connsiteY11642" fmla="*/ 800038 h 2318589"/>
                <a:gd name="connsiteX11643" fmla="*/ 3051752 w 9164601"/>
                <a:gd name="connsiteY11643" fmla="*/ 798817 h 2318589"/>
                <a:gd name="connsiteX11644" fmla="*/ 3046869 w 9164601"/>
                <a:gd name="connsiteY11644" fmla="*/ 797597 h 2318589"/>
                <a:gd name="connsiteX11645" fmla="*/ 3043207 w 9164601"/>
                <a:gd name="connsiteY11645" fmla="*/ 797597 h 2318589"/>
                <a:gd name="connsiteX11646" fmla="*/ 3039545 w 9164601"/>
                <a:gd name="connsiteY11646" fmla="*/ 796376 h 2318589"/>
                <a:gd name="connsiteX11647" fmla="*/ 3035883 w 9164601"/>
                <a:gd name="connsiteY11647" fmla="*/ 795155 h 2318589"/>
                <a:gd name="connsiteX11648" fmla="*/ 3029779 w 9164601"/>
                <a:gd name="connsiteY11648" fmla="*/ 795155 h 2318589"/>
                <a:gd name="connsiteX11649" fmla="*/ 3029779 w 9164601"/>
                <a:gd name="connsiteY11649" fmla="*/ 793934 h 2318589"/>
                <a:gd name="connsiteX11650" fmla="*/ 3023676 w 9164601"/>
                <a:gd name="connsiteY11650" fmla="*/ 787831 h 2318589"/>
                <a:gd name="connsiteX11651" fmla="*/ 3020014 w 9164601"/>
                <a:gd name="connsiteY11651" fmla="*/ 785390 h 2318589"/>
                <a:gd name="connsiteX11652" fmla="*/ 3020014 w 9164601"/>
                <a:gd name="connsiteY11652" fmla="*/ 779286 h 2318589"/>
                <a:gd name="connsiteX11653" fmla="*/ 3016351 w 9164601"/>
                <a:gd name="connsiteY11653" fmla="*/ 782948 h 2318589"/>
                <a:gd name="connsiteX11654" fmla="*/ 3015131 w 9164601"/>
                <a:gd name="connsiteY11654" fmla="*/ 789052 h 2318589"/>
                <a:gd name="connsiteX11655" fmla="*/ 3017572 w 9164601"/>
                <a:gd name="connsiteY11655" fmla="*/ 795155 h 2318589"/>
                <a:gd name="connsiteX11656" fmla="*/ 3021234 w 9164601"/>
                <a:gd name="connsiteY11656" fmla="*/ 798817 h 2318589"/>
                <a:gd name="connsiteX11657" fmla="*/ 3018793 w 9164601"/>
                <a:gd name="connsiteY11657" fmla="*/ 798817 h 2318589"/>
                <a:gd name="connsiteX11658" fmla="*/ 3020014 w 9164601"/>
                <a:gd name="connsiteY11658" fmla="*/ 801259 h 2318589"/>
                <a:gd name="connsiteX11659" fmla="*/ 3023676 w 9164601"/>
                <a:gd name="connsiteY11659" fmla="*/ 802479 h 2318589"/>
                <a:gd name="connsiteX11660" fmla="*/ 3024896 w 9164601"/>
                <a:gd name="connsiteY11660" fmla="*/ 802479 h 2318589"/>
                <a:gd name="connsiteX11661" fmla="*/ 3027338 w 9164601"/>
                <a:gd name="connsiteY11661" fmla="*/ 807362 h 2318589"/>
                <a:gd name="connsiteX11662" fmla="*/ 3033441 w 9164601"/>
                <a:gd name="connsiteY11662" fmla="*/ 812245 h 2318589"/>
                <a:gd name="connsiteX11663" fmla="*/ 3039545 w 9164601"/>
                <a:gd name="connsiteY11663" fmla="*/ 815907 h 2318589"/>
                <a:gd name="connsiteX11664" fmla="*/ 3046869 w 9164601"/>
                <a:gd name="connsiteY11664" fmla="*/ 823231 h 2318589"/>
                <a:gd name="connsiteX11665" fmla="*/ 3056635 w 9164601"/>
                <a:gd name="connsiteY11665" fmla="*/ 835438 h 2318589"/>
                <a:gd name="connsiteX11666" fmla="*/ 3072504 w 9164601"/>
                <a:gd name="connsiteY11666" fmla="*/ 837880 h 2318589"/>
                <a:gd name="connsiteX11667" fmla="*/ 3088373 w 9164601"/>
                <a:gd name="connsiteY11667" fmla="*/ 843983 h 2318589"/>
                <a:gd name="connsiteX11668" fmla="*/ 3099359 w 9164601"/>
                <a:gd name="connsiteY11668" fmla="*/ 847645 h 2318589"/>
                <a:gd name="connsiteX11669" fmla="*/ 3114007 w 9164601"/>
                <a:gd name="connsiteY11669" fmla="*/ 856190 h 2318589"/>
                <a:gd name="connsiteX11670" fmla="*/ 3112787 w 9164601"/>
                <a:gd name="connsiteY11670" fmla="*/ 857411 h 2318589"/>
                <a:gd name="connsiteX11671" fmla="*/ 3106683 w 9164601"/>
                <a:gd name="connsiteY11671" fmla="*/ 857411 h 2318589"/>
                <a:gd name="connsiteX11672" fmla="*/ 3096918 w 9164601"/>
                <a:gd name="connsiteY11672" fmla="*/ 854969 h 2318589"/>
                <a:gd name="connsiteX11673" fmla="*/ 3087152 w 9164601"/>
                <a:gd name="connsiteY11673" fmla="*/ 852528 h 2318589"/>
                <a:gd name="connsiteX11674" fmla="*/ 3084711 w 9164601"/>
                <a:gd name="connsiteY11674" fmla="*/ 850087 h 2318589"/>
                <a:gd name="connsiteX11675" fmla="*/ 3081049 w 9164601"/>
                <a:gd name="connsiteY11675" fmla="*/ 847645 h 2318589"/>
                <a:gd name="connsiteX11676" fmla="*/ 3076166 w 9164601"/>
                <a:gd name="connsiteY11676" fmla="*/ 847645 h 2318589"/>
                <a:gd name="connsiteX11677" fmla="*/ 3071283 w 9164601"/>
                <a:gd name="connsiteY11677" fmla="*/ 848866 h 2318589"/>
                <a:gd name="connsiteX11678" fmla="*/ 3065179 w 9164601"/>
                <a:gd name="connsiteY11678" fmla="*/ 846425 h 2318589"/>
                <a:gd name="connsiteX11679" fmla="*/ 3062738 w 9164601"/>
                <a:gd name="connsiteY11679" fmla="*/ 847645 h 2318589"/>
                <a:gd name="connsiteX11680" fmla="*/ 3057855 w 9164601"/>
                <a:gd name="connsiteY11680" fmla="*/ 843983 h 2318589"/>
                <a:gd name="connsiteX11681" fmla="*/ 3054193 w 9164601"/>
                <a:gd name="connsiteY11681" fmla="*/ 845204 h 2318589"/>
                <a:gd name="connsiteX11682" fmla="*/ 3049310 w 9164601"/>
                <a:gd name="connsiteY11682" fmla="*/ 843983 h 2318589"/>
                <a:gd name="connsiteX11683" fmla="*/ 3044428 w 9164601"/>
                <a:gd name="connsiteY11683" fmla="*/ 842762 h 2318589"/>
                <a:gd name="connsiteX11684" fmla="*/ 3040765 w 9164601"/>
                <a:gd name="connsiteY11684" fmla="*/ 842762 h 2318589"/>
                <a:gd name="connsiteX11685" fmla="*/ 3037103 w 9164601"/>
                <a:gd name="connsiteY11685" fmla="*/ 841542 h 2318589"/>
                <a:gd name="connsiteX11686" fmla="*/ 3034662 w 9164601"/>
                <a:gd name="connsiteY11686" fmla="*/ 839100 h 2318589"/>
                <a:gd name="connsiteX11687" fmla="*/ 3027338 w 9164601"/>
                <a:gd name="connsiteY11687" fmla="*/ 835438 h 2318589"/>
                <a:gd name="connsiteX11688" fmla="*/ 3020014 w 9164601"/>
                <a:gd name="connsiteY11688" fmla="*/ 830555 h 2318589"/>
                <a:gd name="connsiteX11689" fmla="*/ 3018793 w 9164601"/>
                <a:gd name="connsiteY11689" fmla="*/ 834218 h 2318589"/>
                <a:gd name="connsiteX11690" fmla="*/ 3021234 w 9164601"/>
                <a:gd name="connsiteY11690" fmla="*/ 839100 h 2318589"/>
                <a:gd name="connsiteX11691" fmla="*/ 3026117 w 9164601"/>
                <a:gd name="connsiteY11691" fmla="*/ 842762 h 2318589"/>
                <a:gd name="connsiteX11692" fmla="*/ 3031000 w 9164601"/>
                <a:gd name="connsiteY11692" fmla="*/ 845204 h 2318589"/>
                <a:gd name="connsiteX11693" fmla="*/ 3037103 w 9164601"/>
                <a:gd name="connsiteY11693" fmla="*/ 850087 h 2318589"/>
                <a:gd name="connsiteX11694" fmla="*/ 3043207 w 9164601"/>
                <a:gd name="connsiteY11694" fmla="*/ 852528 h 2318589"/>
                <a:gd name="connsiteX11695" fmla="*/ 3049310 w 9164601"/>
                <a:gd name="connsiteY11695" fmla="*/ 854969 h 2318589"/>
                <a:gd name="connsiteX11696" fmla="*/ 3056635 w 9164601"/>
                <a:gd name="connsiteY11696" fmla="*/ 859852 h 2318589"/>
                <a:gd name="connsiteX11697" fmla="*/ 3059076 w 9164601"/>
                <a:gd name="connsiteY11697" fmla="*/ 862294 h 2318589"/>
                <a:gd name="connsiteX11698" fmla="*/ 3056635 w 9164601"/>
                <a:gd name="connsiteY11698" fmla="*/ 863514 h 2318589"/>
                <a:gd name="connsiteX11699" fmla="*/ 3051752 w 9164601"/>
                <a:gd name="connsiteY11699" fmla="*/ 859852 h 2318589"/>
                <a:gd name="connsiteX11700" fmla="*/ 3048090 w 9164601"/>
                <a:gd name="connsiteY11700" fmla="*/ 859852 h 2318589"/>
                <a:gd name="connsiteX11701" fmla="*/ 3043207 w 9164601"/>
                <a:gd name="connsiteY11701" fmla="*/ 857411 h 2318589"/>
                <a:gd name="connsiteX11702" fmla="*/ 3038324 w 9164601"/>
                <a:gd name="connsiteY11702" fmla="*/ 854969 h 2318589"/>
                <a:gd name="connsiteX11703" fmla="*/ 3034662 w 9164601"/>
                <a:gd name="connsiteY11703" fmla="*/ 854969 h 2318589"/>
                <a:gd name="connsiteX11704" fmla="*/ 3031000 w 9164601"/>
                <a:gd name="connsiteY11704" fmla="*/ 853749 h 2318589"/>
                <a:gd name="connsiteX11705" fmla="*/ 3028558 w 9164601"/>
                <a:gd name="connsiteY11705" fmla="*/ 851307 h 2318589"/>
                <a:gd name="connsiteX11706" fmla="*/ 3020014 w 9164601"/>
                <a:gd name="connsiteY11706" fmla="*/ 850087 h 2318589"/>
                <a:gd name="connsiteX11707" fmla="*/ 3011469 w 9164601"/>
                <a:gd name="connsiteY11707" fmla="*/ 848866 h 2318589"/>
                <a:gd name="connsiteX11708" fmla="*/ 3011469 w 9164601"/>
                <a:gd name="connsiteY11708" fmla="*/ 852528 h 2318589"/>
                <a:gd name="connsiteX11709" fmla="*/ 3015131 w 9164601"/>
                <a:gd name="connsiteY11709" fmla="*/ 854969 h 2318589"/>
                <a:gd name="connsiteX11710" fmla="*/ 3020014 w 9164601"/>
                <a:gd name="connsiteY11710" fmla="*/ 856190 h 2318589"/>
                <a:gd name="connsiteX11711" fmla="*/ 3031000 w 9164601"/>
                <a:gd name="connsiteY11711" fmla="*/ 861073 h 2318589"/>
                <a:gd name="connsiteX11712" fmla="*/ 3043207 w 9164601"/>
                <a:gd name="connsiteY11712" fmla="*/ 867176 h 2318589"/>
                <a:gd name="connsiteX11713" fmla="*/ 3050531 w 9164601"/>
                <a:gd name="connsiteY11713" fmla="*/ 873280 h 2318589"/>
                <a:gd name="connsiteX11714" fmla="*/ 3060297 w 9164601"/>
                <a:gd name="connsiteY11714" fmla="*/ 884266 h 2318589"/>
                <a:gd name="connsiteX11715" fmla="*/ 3063959 w 9164601"/>
                <a:gd name="connsiteY11715" fmla="*/ 885487 h 2318589"/>
                <a:gd name="connsiteX11716" fmla="*/ 3063959 w 9164601"/>
                <a:gd name="connsiteY11716" fmla="*/ 885487 h 2318589"/>
                <a:gd name="connsiteX11717" fmla="*/ 3057855 w 9164601"/>
                <a:gd name="connsiteY11717" fmla="*/ 886708 h 2318589"/>
                <a:gd name="connsiteX11718" fmla="*/ 3051752 w 9164601"/>
                <a:gd name="connsiteY11718" fmla="*/ 884266 h 2318589"/>
                <a:gd name="connsiteX11719" fmla="*/ 3049310 w 9164601"/>
                <a:gd name="connsiteY11719" fmla="*/ 886708 h 2318589"/>
                <a:gd name="connsiteX11720" fmla="*/ 3044428 w 9164601"/>
                <a:gd name="connsiteY11720" fmla="*/ 881825 h 2318589"/>
                <a:gd name="connsiteX11721" fmla="*/ 3040765 w 9164601"/>
                <a:gd name="connsiteY11721" fmla="*/ 881825 h 2318589"/>
                <a:gd name="connsiteX11722" fmla="*/ 3035883 w 9164601"/>
                <a:gd name="connsiteY11722" fmla="*/ 879383 h 2318589"/>
                <a:gd name="connsiteX11723" fmla="*/ 3031000 w 9164601"/>
                <a:gd name="connsiteY11723" fmla="*/ 876942 h 2318589"/>
                <a:gd name="connsiteX11724" fmla="*/ 3027338 w 9164601"/>
                <a:gd name="connsiteY11724" fmla="*/ 876942 h 2318589"/>
                <a:gd name="connsiteX11725" fmla="*/ 3023676 w 9164601"/>
                <a:gd name="connsiteY11725" fmla="*/ 874501 h 2318589"/>
                <a:gd name="connsiteX11726" fmla="*/ 3021234 w 9164601"/>
                <a:gd name="connsiteY11726" fmla="*/ 872059 h 2318589"/>
                <a:gd name="connsiteX11727" fmla="*/ 3012689 w 9164601"/>
                <a:gd name="connsiteY11727" fmla="*/ 868397 h 2318589"/>
                <a:gd name="connsiteX11728" fmla="*/ 3004144 w 9164601"/>
                <a:gd name="connsiteY11728" fmla="*/ 864735 h 2318589"/>
                <a:gd name="connsiteX11729" fmla="*/ 3002924 w 9164601"/>
                <a:gd name="connsiteY11729" fmla="*/ 868397 h 2318589"/>
                <a:gd name="connsiteX11730" fmla="*/ 3005365 w 9164601"/>
                <a:gd name="connsiteY11730" fmla="*/ 872059 h 2318589"/>
                <a:gd name="connsiteX11731" fmla="*/ 3010248 w 9164601"/>
                <a:gd name="connsiteY11731" fmla="*/ 875721 h 2318589"/>
                <a:gd name="connsiteX11732" fmla="*/ 3021234 w 9164601"/>
                <a:gd name="connsiteY11732" fmla="*/ 883046 h 2318589"/>
                <a:gd name="connsiteX11733" fmla="*/ 3027338 w 9164601"/>
                <a:gd name="connsiteY11733" fmla="*/ 886708 h 2318589"/>
                <a:gd name="connsiteX11734" fmla="*/ 3033441 w 9164601"/>
                <a:gd name="connsiteY11734" fmla="*/ 890370 h 2318589"/>
                <a:gd name="connsiteX11735" fmla="*/ 3041986 w 9164601"/>
                <a:gd name="connsiteY11735" fmla="*/ 896473 h 2318589"/>
                <a:gd name="connsiteX11736" fmla="*/ 3044428 w 9164601"/>
                <a:gd name="connsiteY11736" fmla="*/ 900135 h 2318589"/>
                <a:gd name="connsiteX11737" fmla="*/ 3041986 w 9164601"/>
                <a:gd name="connsiteY11737" fmla="*/ 901356 h 2318589"/>
                <a:gd name="connsiteX11738" fmla="*/ 3035883 w 9164601"/>
                <a:gd name="connsiteY11738" fmla="*/ 897694 h 2318589"/>
                <a:gd name="connsiteX11739" fmla="*/ 3032221 w 9164601"/>
                <a:gd name="connsiteY11739" fmla="*/ 898915 h 2318589"/>
                <a:gd name="connsiteX11740" fmla="*/ 3026117 w 9164601"/>
                <a:gd name="connsiteY11740" fmla="*/ 897694 h 2318589"/>
                <a:gd name="connsiteX11741" fmla="*/ 3020014 w 9164601"/>
                <a:gd name="connsiteY11741" fmla="*/ 896473 h 2318589"/>
                <a:gd name="connsiteX11742" fmla="*/ 3016351 w 9164601"/>
                <a:gd name="connsiteY11742" fmla="*/ 896473 h 2318589"/>
                <a:gd name="connsiteX11743" fmla="*/ 3011469 w 9164601"/>
                <a:gd name="connsiteY11743" fmla="*/ 895253 h 2318589"/>
                <a:gd name="connsiteX11744" fmla="*/ 3007807 w 9164601"/>
                <a:gd name="connsiteY11744" fmla="*/ 894032 h 2318589"/>
                <a:gd name="connsiteX11745" fmla="*/ 2998041 w 9164601"/>
                <a:gd name="connsiteY11745" fmla="*/ 894032 h 2318589"/>
                <a:gd name="connsiteX11746" fmla="*/ 2988275 w 9164601"/>
                <a:gd name="connsiteY11746" fmla="*/ 895253 h 2318589"/>
                <a:gd name="connsiteX11747" fmla="*/ 2989496 w 9164601"/>
                <a:gd name="connsiteY11747" fmla="*/ 897694 h 2318589"/>
                <a:gd name="connsiteX11748" fmla="*/ 2993158 w 9164601"/>
                <a:gd name="connsiteY11748" fmla="*/ 900135 h 2318589"/>
                <a:gd name="connsiteX11749" fmla="*/ 2999262 w 9164601"/>
                <a:gd name="connsiteY11749" fmla="*/ 901356 h 2318589"/>
                <a:gd name="connsiteX11750" fmla="*/ 3012689 w 9164601"/>
                <a:gd name="connsiteY11750" fmla="*/ 903797 h 2318589"/>
                <a:gd name="connsiteX11751" fmla="*/ 3027338 w 9164601"/>
                <a:gd name="connsiteY11751" fmla="*/ 907460 h 2318589"/>
                <a:gd name="connsiteX11752" fmla="*/ 3035883 w 9164601"/>
                <a:gd name="connsiteY11752" fmla="*/ 912342 h 2318589"/>
                <a:gd name="connsiteX11753" fmla="*/ 3048090 w 9164601"/>
                <a:gd name="connsiteY11753" fmla="*/ 922108 h 2318589"/>
                <a:gd name="connsiteX11754" fmla="*/ 3063959 w 9164601"/>
                <a:gd name="connsiteY11754" fmla="*/ 922108 h 2318589"/>
                <a:gd name="connsiteX11755" fmla="*/ 3079828 w 9164601"/>
                <a:gd name="connsiteY11755" fmla="*/ 925770 h 2318589"/>
                <a:gd name="connsiteX11756" fmla="*/ 3090814 w 9164601"/>
                <a:gd name="connsiteY11756" fmla="*/ 928211 h 2318589"/>
                <a:gd name="connsiteX11757" fmla="*/ 3111566 w 9164601"/>
                <a:gd name="connsiteY11757" fmla="*/ 936756 h 2318589"/>
                <a:gd name="connsiteX11758" fmla="*/ 3114007 w 9164601"/>
                <a:gd name="connsiteY11758" fmla="*/ 937977 h 2318589"/>
                <a:gd name="connsiteX11759" fmla="*/ 3112787 w 9164601"/>
                <a:gd name="connsiteY11759" fmla="*/ 939198 h 2318589"/>
                <a:gd name="connsiteX11760" fmla="*/ 3106683 w 9164601"/>
                <a:gd name="connsiteY11760" fmla="*/ 941639 h 2318589"/>
                <a:gd name="connsiteX11761" fmla="*/ 3104242 w 9164601"/>
                <a:gd name="connsiteY11761" fmla="*/ 939198 h 2318589"/>
                <a:gd name="connsiteX11762" fmla="*/ 3096918 w 9164601"/>
                <a:gd name="connsiteY11762" fmla="*/ 940418 h 2318589"/>
                <a:gd name="connsiteX11763" fmla="*/ 3089593 w 9164601"/>
                <a:gd name="connsiteY11763" fmla="*/ 941639 h 2318589"/>
                <a:gd name="connsiteX11764" fmla="*/ 3076166 w 9164601"/>
                <a:gd name="connsiteY11764" fmla="*/ 940418 h 2318589"/>
                <a:gd name="connsiteX11765" fmla="*/ 3062738 w 9164601"/>
                <a:gd name="connsiteY11765" fmla="*/ 939198 h 2318589"/>
                <a:gd name="connsiteX11766" fmla="*/ 3059076 w 9164601"/>
                <a:gd name="connsiteY11766" fmla="*/ 936756 h 2318589"/>
                <a:gd name="connsiteX11767" fmla="*/ 3054193 w 9164601"/>
                <a:gd name="connsiteY11767" fmla="*/ 934315 h 2318589"/>
                <a:gd name="connsiteX11768" fmla="*/ 3048090 w 9164601"/>
                <a:gd name="connsiteY11768" fmla="*/ 935536 h 2318589"/>
                <a:gd name="connsiteX11769" fmla="*/ 3041986 w 9164601"/>
                <a:gd name="connsiteY11769" fmla="*/ 937977 h 2318589"/>
                <a:gd name="connsiteX11770" fmla="*/ 3033441 w 9164601"/>
                <a:gd name="connsiteY11770" fmla="*/ 936756 h 2318589"/>
                <a:gd name="connsiteX11771" fmla="*/ 3031000 w 9164601"/>
                <a:gd name="connsiteY11771" fmla="*/ 939198 h 2318589"/>
                <a:gd name="connsiteX11772" fmla="*/ 3023676 w 9164601"/>
                <a:gd name="connsiteY11772" fmla="*/ 935536 h 2318589"/>
                <a:gd name="connsiteX11773" fmla="*/ 3020014 w 9164601"/>
                <a:gd name="connsiteY11773" fmla="*/ 936756 h 2318589"/>
                <a:gd name="connsiteX11774" fmla="*/ 3013910 w 9164601"/>
                <a:gd name="connsiteY11774" fmla="*/ 935536 h 2318589"/>
                <a:gd name="connsiteX11775" fmla="*/ 3007807 w 9164601"/>
                <a:gd name="connsiteY11775" fmla="*/ 934315 h 2318589"/>
                <a:gd name="connsiteX11776" fmla="*/ 3002924 w 9164601"/>
                <a:gd name="connsiteY11776" fmla="*/ 935536 h 2318589"/>
                <a:gd name="connsiteX11777" fmla="*/ 2998041 w 9164601"/>
                <a:gd name="connsiteY11777" fmla="*/ 934315 h 2318589"/>
                <a:gd name="connsiteX11778" fmla="*/ 2994379 w 9164601"/>
                <a:gd name="connsiteY11778" fmla="*/ 933094 h 2318589"/>
                <a:gd name="connsiteX11779" fmla="*/ 2983393 w 9164601"/>
                <a:gd name="connsiteY11779" fmla="*/ 933094 h 2318589"/>
                <a:gd name="connsiteX11780" fmla="*/ 2972406 w 9164601"/>
                <a:gd name="connsiteY11780" fmla="*/ 934315 h 2318589"/>
                <a:gd name="connsiteX11781" fmla="*/ 2974848 w 9164601"/>
                <a:gd name="connsiteY11781" fmla="*/ 937977 h 2318589"/>
                <a:gd name="connsiteX11782" fmla="*/ 2979730 w 9164601"/>
                <a:gd name="connsiteY11782" fmla="*/ 940418 h 2318589"/>
                <a:gd name="connsiteX11783" fmla="*/ 2985834 w 9164601"/>
                <a:gd name="connsiteY11783" fmla="*/ 941639 h 2318589"/>
                <a:gd name="connsiteX11784" fmla="*/ 3000482 w 9164601"/>
                <a:gd name="connsiteY11784" fmla="*/ 944081 h 2318589"/>
                <a:gd name="connsiteX11785" fmla="*/ 3017572 w 9164601"/>
                <a:gd name="connsiteY11785" fmla="*/ 947743 h 2318589"/>
                <a:gd name="connsiteX11786" fmla="*/ 3028558 w 9164601"/>
                <a:gd name="connsiteY11786" fmla="*/ 952625 h 2318589"/>
                <a:gd name="connsiteX11787" fmla="*/ 3029779 w 9164601"/>
                <a:gd name="connsiteY11787" fmla="*/ 953846 h 2318589"/>
                <a:gd name="connsiteX11788" fmla="*/ 3028558 w 9164601"/>
                <a:gd name="connsiteY11788" fmla="*/ 953846 h 2318589"/>
                <a:gd name="connsiteX11789" fmla="*/ 3024896 w 9164601"/>
                <a:gd name="connsiteY11789" fmla="*/ 952625 h 2318589"/>
                <a:gd name="connsiteX11790" fmla="*/ 3017572 w 9164601"/>
                <a:gd name="connsiteY11790" fmla="*/ 955067 h 2318589"/>
                <a:gd name="connsiteX11791" fmla="*/ 3010248 w 9164601"/>
                <a:gd name="connsiteY11791" fmla="*/ 957508 h 2318589"/>
                <a:gd name="connsiteX11792" fmla="*/ 3012689 w 9164601"/>
                <a:gd name="connsiteY11792" fmla="*/ 959950 h 2318589"/>
                <a:gd name="connsiteX11793" fmla="*/ 3016351 w 9164601"/>
                <a:gd name="connsiteY11793" fmla="*/ 961170 h 2318589"/>
                <a:gd name="connsiteX11794" fmla="*/ 3021234 w 9164601"/>
                <a:gd name="connsiteY11794" fmla="*/ 961170 h 2318589"/>
                <a:gd name="connsiteX11795" fmla="*/ 3032221 w 9164601"/>
                <a:gd name="connsiteY11795" fmla="*/ 961170 h 2318589"/>
                <a:gd name="connsiteX11796" fmla="*/ 3040765 w 9164601"/>
                <a:gd name="connsiteY11796" fmla="*/ 962391 h 2318589"/>
                <a:gd name="connsiteX11797" fmla="*/ 3044428 w 9164601"/>
                <a:gd name="connsiteY11797" fmla="*/ 963612 h 2318589"/>
                <a:gd name="connsiteX11798" fmla="*/ 3045648 w 9164601"/>
                <a:gd name="connsiteY11798" fmla="*/ 963612 h 2318589"/>
                <a:gd name="connsiteX11799" fmla="*/ 3052972 w 9164601"/>
                <a:gd name="connsiteY11799" fmla="*/ 967274 h 2318589"/>
                <a:gd name="connsiteX11800" fmla="*/ 3055414 w 9164601"/>
                <a:gd name="connsiteY11800" fmla="*/ 969715 h 2318589"/>
                <a:gd name="connsiteX11801" fmla="*/ 3052972 w 9164601"/>
                <a:gd name="connsiteY11801" fmla="*/ 970936 h 2318589"/>
                <a:gd name="connsiteX11802" fmla="*/ 3049310 w 9164601"/>
                <a:gd name="connsiteY11802" fmla="*/ 968495 h 2318589"/>
                <a:gd name="connsiteX11803" fmla="*/ 3041986 w 9164601"/>
                <a:gd name="connsiteY11803" fmla="*/ 969715 h 2318589"/>
                <a:gd name="connsiteX11804" fmla="*/ 3034662 w 9164601"/>
                <a:gd name="connsiteY11804" fmla="*/ 970936 h 2318589"/>
                <a:gd name="connsiteX11805" fmla="*/ 3026117 w 9164601"/>
                <a:gd name="connsiteY11805" fmla="*/ 968495 h 2318589"/>
                <a:gd name="connsiteX11806" fmla="*/ 3022455 w 9164601"/>
                <a:gd name="connsiteY11806" fmla="*/ 970936 h 2318589"/>
                <a:gd name="connsiteX11807" fmla="*/ 3015131 w 9164601"/>
                <a:gd name="connsiteY11807" fmla="*/ 966053 h 2318589"/>
                <a:gd name="connsiteX11808" fmla="*/ 3010248 w 9164601"/>
                <a:gd name="connsiteY11808" fmla="*/ 967274 h 2318589"/>
                <a:gd name="connsiteX11809" fmla="*/ 3004144 w 9164601"/>
                <a:gd name="connsiteY11809" fmla="*/ 964832 h 2318589"/>
                <a:gd name="connsiteX11810" fmla="*/ 2998041 w 9164601"/>
                <a:gd name="connsiteY11810" fmla="*/ 963612 h 2318589"/>
                <a:gd name="connsiteX11811" fmla="*/ 2993158 w 9164601"/>
                <a:gd name="connsiteY11811" fmla="*/ 963612 h 2318589"/>
                <a:gd name="connsiteX11812" fmla="*/ 2988275 w 9164601"/>
                <a:gd name="connsiteY11812" fmla="*/ 962391 h 2318589"/>
                <a:gd name="connsiteX11813" fmla="*/ 2984613 w 9164601"/>
                <a:gd name="connsiteY11813" fmla="*/ 959950 h 2318589"/>
                <a:gd name="connsiteX11814" fmla="*/ 2973627 w 9164601"/>
                <a:gd name="connsiteY11814" fmla="*/ 959950 h 2318589"/>
                <a:gd name="connsiteX11815" fmla="*/ 2962641 w 9164601"/>
                <a:gd name="connsiteY11815" fmla="*/ 959950 h 2318589"/>
                <a:gd name="connsiteX11816" fmla="*/ 2963861 w 9164601"/>
                <a:gd name="connsiteY11816" fmla="*/ 963612 h 2318589"/>
                <a:gd name="connsiteX11817" fmla="*/ 2968744 w 9164601"/>
                <a:gd name="connsiteY11817" fmla="*/ 966053 h 2318589"/>
                <a:gd name="connsiteX11818" fmla="*/ 2976068 w 9164601"/>
                <a:gd name="connsiteY11818" fmla="*/ 967274 h 2318589"/>
                <a:gd name="connsiteX11819" fmla="*/ 2990717 w 9164601"/>
                <a:gd name="connsiteY11819" fmla="*/ 972157 h 2318589"/>
                <a:gd name="connsiteX11820" fmla="*/ 3007807 w 9164601"/>
                <a:gd name="connsiteY11820" fmla="*/ 977039 h 2318589"/>
                <a:gd name="connsiteX11821" fmla="*/ 3018793 w 9164601"/>
                <a:gd name="connsiteY11821" fmla="*/ 983143 h 2318589"/>
                <a:gd name="connsiteX11822" fmla="*/ 3027338 w 9164601"/>
                <a:gd name="connsiteY11822" fmla="*/ 991688 h 2318589"/>
                <a:gd name="connsiteX11823" fmla="*/ 3021234 w 9164601"/>
                <a:gd name="connsiteY11823" fmla="*/ 992909 h 2318589"/>
                <a:gd name="connsiteX11824" fmla="*/ 3012689 w 9164601"/>
                <a:gd name="connsiteY11824" fmla="*/ 990467 h 2318589"/>
                <a:gd name="connsiteX11825" fmla="*/ 3010248 w 9164601"/>
                <a:gd name="connsiteY11825" fmla="*/ 992909 h 2318589"/>
                <a:gd name="connsiteX11826" fmla="*/ 3002924 w 9164601"/>
                <a:gd name="connsiteY11826" fmla="*/ 988026 h 2318589"/>
                <a:gd name="connsiteX11827" fmla="*/ 2998041 w 9164601"/>
                <a:gd name="connsiteY11827" fmla="*/ 989246 h 2318589"/>
                <a:gd name="connsiteX11828" fmla="*/ 2991937 w 9164601"/>
                <a:gd name="connsiteY11828" fmla="*/ 988026 h 2318589"/>
                <a:gd name="connsiteX11829" fmla="*/ 2985834 w 9164601"/>
                <a:gd name="connsiteY11829" fmla="*/ 986805 h 2318589"/>
                <a:gd name="connsiteX11830" fmla="*/ 2980951 w 9164601"/>
                <a:gd name="connsiteY11830" fmla="*/ 986805 h 2318589"/>
                <a:gd name="connsiteX11831" fmla="*/ 2976068 w 9164601"/>
                <a:gd name="connsiteY11831" fmla="*/ 985584 h 2318589"/>
                <a:gd name="connsiteX11832" fmla="*/ 2972406 w 9164601"/>
                <a:gd name="connsiteY11832" fmla="*/ 983143 h 2318589"/>
                <a:gd name="connsiteX11833" fmla="*/ 2961420 w 9164601"/>
                <a:gd name="connsiteY11833" fmla="*/ 981922 h 2318589"/>
                <a:gd name="connsiteX11834" fmla="*/ 2950434 w 9164601"/>
                <a:gd name="connsiteY11834" fmla="*/ 981922 h 2318589"/>
                <a:gd name="connsiteX11835" fmla="*/ 2950434 w 9164601"/>
                <a:gd name="connsiteY11835" fmla="*/ 984364 h 2318589"/>
                <a:gd name="connsiteX11836" fmla="*/ 2950434 w 9164601"/>
                <a:gd name="connsiteY11836" fmla="*/ 984364 h 2318589"/>
                <a:gd name="connsiteX11837" fmla="*/ 2955316 w 9164601"/>
                <a:gd name="connsiteY11837" fmla="*/ 1007557 h 2318589"/>
                <a:gd name="connsiteX11838" fmla="*/ 2967523 w 9164601"/>
                <a:gd name="connsiteY11838" fmla="*/ 1019764 h 2318589"/>
                <a:gd name="connsiteX11839" fmla="*/ 2983393 w 9164601"/>
                <a:gd name="connsiteY11839" fmla="*/ 1041737 h 2318589"/>
                <a:gd name="connsiteX11840" fmla="*/ 2996820 w 9164601"/>
                <a:gd name="connsiteY11840" fmla="*/ 1045399 h 2318589"/>
                <a:gd name="connsiteX11841" fmla="*/ 3010248 w 9164601"/>
                <a:gd name="connsiteY11841" fmla="*/ 1047840 h 2318589"/>
                <a:gd name="connsiteX11842" fmla="*/ 3033441 w 9164601"/>
                <a:gd name="connsiteY11842" fmla="*/ 1055165 h 2318589"/>
                <a:gd name="connsiteX11843" fmla="*/ 3031000 w 9164601"/>
                <a:gd name="connsiteY11843" fmla="*/ 1056385 h 2318589"/>
                <a:gd name="connsiteX11844" fmla="*/ 3026117 w 9164601"/>
                <a:gd name="connsiteY11844" fmla="*/ 1055165 h 2318589"/>
                <a:gd name="connsiteX11845" fmla="*/ 3018793 w 9164601"/>
                <a:gd name="connsiteY11845" fmla="*/ 1057606 h 2318589"/>
                <a:gd name="connsiteX11846" fmla="*/ 3011469 w 9164601"/>
                <a:gd name="connsiteY11846" fmla="*/ 1060047 h 2318589"/>
                <a:gd name="connsiteX11847" fmla="*/ 3001703 w 9164601"/>
                <a:gd name="connsiteY11847" fmla="*/ 1058826 h 2318589"/>
                <a:gd name="connsiteX11848" fmla="*/ 2999262 w 9164601"/>
                <a:gd name="connsiteY11848" fmla="*/ 1062488 h 2318589"/>
                <a:gd name="connsiteX11849" fmla="*/ 2990717 w 9164601"/>
                <a:gd name="connsiteY11849" fmla="*/ 1058826 h 2318589"/>
                <a:gd name="connsiteX11850" fmla="*/ 2985834 w 9164601"/>
                <a:gd name="connsiteY11850" fmla="*/ 1061268 h 2318589"/>
                <a:gd name="connsiteX11851" fmla="*/ 2978510 w 9164601"/>
                <a:gd name="connsiteY11851" fmla="*/ 1060047 h 2318589"/>
                <a:gd name="connsiteX11852" fmla="*/ 2971186 w 9164601"/>
                <a:gd name="connsiteY11852" fmla="*/ 1058826 h 2318589"/>
                <a:gd name="connsiteX11853" fmla="*/ 2966303 w 9164601"/>
                <a:gd name="connsiteY11853" fmla="*/ 1060047 h 2318589"/>
                <a:gd name="connsiteX11854" fmla="*/ 2960199 w 9164601"/>
                <a:gd name="connsiteY11854" fmla="*/ 1058826 h 2318589"/>
                <a:gd name="connsiteX11855" fmla="*/ 2955316 w 9164601"/>
                <a:gd name="connsiteY11855" fmla="*/ 1057606 h 2318589"/>
                <a:gd name="connsiteX11856" fmla="*/ 2944330 w 9164601"/>
                <a:gd name="connsiteY11856" fmla="*/ 1058826 h 2318589"/>
                <a:gd name="connsiteX11857" fmla="*/ 2932123 w 9164601"/>
                <a:gd name="connsiteY11857" fmla="*/ 1060047 h 2318589"/>
                <a:gd name="connsiteX11858" fmla="*/ 2934564 w 9164601"/>
                <a:gd name="connsiteY11858" fmla="*/ 1063709 h 2318589"/>
                <a:gd name="connsiteX11859" fmla="*/ 2940668 w 9164601"/>
                <a:gd name="connsiteY11859" fmla="*/ 1066151 h 2318589"/>
                <a:gd name="connsiteX11860" fmla="*/ 2947992 w 9164601"/>
                <a:gd name="connsiteY11860" fmla="*/ 1066151 h 2318589"/>
                <a:gd name="connsiteX11861" fmla="*/ 2965082 w 9164601"/>
                <a:gd name="connsiteY11861" fmla="*/ 1068592 h 2318589"/>
                <a:gd name="connsiteX11862" fmla="*/ 2984613 w 9164601"/>
                <a:gd name="connsiteY11862" fmla="*/ 1071033 h 2318589"/>
                <a:gd name="connsiteX11863" fmla="*/ 2996820 w 9164601"/>
                <a:gd name="connsiteY11863" fmla="*/ 1075916 h 2318589"/>
                <a:gd name="connsiteX11864" fmla="*/ 3005365 w 9164601"/>
                <a:gd name="connsiteY11864" fmla="*/ 1082020 h 2318589"/>
                <a:gd name="connsiteX11865" fmla="*/ 3010248 w 9164601"/>
                <a:gd name="connsiteY11865" fmla="*/ 1084461 h 2318589"/>
                <a:gd name="connsiteX11866" fmla="*/ 3010248 w 9164601"/>
                <a:gd name="connsiteY11866" fmla="*/ 1084461 h 2318589"/>
                <a:gd name="connsiteX11867" fmla="*/ 3006586 w 9164601"/>
                <a:gd name="connsiteY11867" fmla="*/ 1088123 h 2318589"/>
                <a:gd name="connsiteX11868" fmla="*/ 2998041 w 9164601"/>
                <a:gd name="connsiteY11868" fmla="*/ 1083240 h 2318589"/>
                <a:gd name="connsiteX11869" fmla="*/ 2993158 w 9164601"/>
                <a:gd name="connsiteY11869" fmla="*/ 1084461 h 2318589"/>
                <a:gd name="connsiteX11870" fmla="*/ 2985834 w 9164601"/>
                <a:gd name="connsiteY11870" fmla="*/ 1082020 h 2318589"/>
                <a:gd name="connsiteX11871" fmla="*/ 2978510 w 9164601"/>
                <a:gd name="connsiteY11871" fmla="*/ 1079579 h 2318589"/>
                <a:gd name="connsiteX11872" fmla="*/ 2972406 w 9164601"/>
                <a:gd name="connsiteY11872" fmla="*/ 1079579 h 2318589"/>
                <a:gd name="connsiteX11873" fmla="*/ 2966303 w 9164601"/>
                <a:gd name="connsiteY11873" fmla="*/ 1077137 h 2318589"/>
                <a:gd name="connsiteX11874" fmla="*/ 2961420 w 9164601"/>
                <a:gd name="connsiteY11874" fmla="*/ 1074695 h 2318589"/>
                <a:gd name="connsiteX11875" fmla="*/ 2949213 w 9164601"/>
                <a:gd name="connsiteY11875" fmla="*/ 1072254 h 2318589"/>
                <a:gd name="connsiteX11876" fmla="*/ 2935785 w 9164601"/>
                <a:gd name="connsiteY11876" fmla="*/ 1069813 h 2318589"/>
                <a:gd name="connsiteX11877" fmla="*/ 2937006 w 9164601"/>
                <a:gd name="connsiteY11877" fmla="*/ 1074695 h 2318589"/>
                <a:gd name="connsiteX11878" fmla="*/ 2941889 w 9164601"/>
                <a:gd name="connsiteY11878" fmla="*/ 1079579 h 2318589"/>
                <a:gd name="connsiteX11879" fmla="*/ 2949213 w 9164601"/>
                <a:gd name="connsiteY11879" fmla="*/ 1082020 h 2318589"/>
                <a:gd name="connsiteX11880" fmla="*/ 2967523 w 9164601"/>
                <a:gd name="connsiteY11880" fmla="*/ 1089344 h 2318589"/>
                <a:gd name="connsiteX11881" fmla="*/ 2977289 w 9164601"/>
                <a:gd name="connsiteY11881" fmla="*/ 1093006 h 2318589"/>
                <a:gd name="connsiteX11882" fmla="*/ 2987055 w 9164601"/>
                <a:gd name="connsiteY11882" fmla="*/ 1096668 h 2318589"/>
                <a:gd name="connsiteX11883" fmla="*/ 2998041 w 9164601"/>
                <a:gd name="connsiteY11883" fmla="*/ 1101551 h 2318589"/>
                <a:gd name="connsiteX11884" fmla="*/ 2995600 w 9164601"/>
                <a:gd name="connsiteY11884" fmla="*/ 1103993 h 2318589"/>
                <a:gd name="connsiteX11885" fmla="*/ 2988275 w 9164601"/>
                <a:gd name="connsiteY11885" fmla="*/ 1102772 h 2318589"/>
                <a:gd name="connsiteX11886" fmla="*/ 2978510 w 9164601"/>
                <a:gd name="connsiteY11886" fmla="*/ 1107654 h 2318589"/>
                <a:gd name="connsiteX11887" fmla="*/ 2968744 w 9164601"/>
                <a:gd name="connsiteY11887" fmla="*/ 1112537 h 2318589"/>
                <a:gd name="connsiteX11888" fmla="*/ 2955316 w 9164601"/>
                <a:gd name="connsiteY11888" fmla="*/ 1112537 h 2318589"/>
                <a:gd name="connsiteX11889" fmla="*/ 2952875 w 9164601"/>
                <a:gd name="connsiteY11889" fmla="*/ 1117420 h 2318589"/>
                <a:gd name="connsiteX11890" fmla="*/ 2940668 w 9164601"/>
                <a:gd name="connsiteY11890" fmla="*/ 1113758 h 2318589"/>
                <a:gd name="connsiteX11891" fmla="*/ 2934564 w 9164601"/>
                <a:gd name="connsiteY11891" fmla="*/ 1117420 h 2318589"/>
                <a:gd name="connsiteX11892" fmla="*/ 2924799 w 9164601"/>
                <a:gd name="connsiteY11892" fmla="*/ 1117420 h 2318589"/>
                <a:gd name="connsiteX11893" fmla="*/ 2917475 w 9164601"/>
                <a:gd name="connsiteY11893" fmla="*/ 1114979 h 2318589"/>
                <a:gd name="connsiteX11894" fmla="*/ 2915033 w 9164601"/>
                <a:gd name="connsiteY11894" fmla="*/ 1117420 h 2318589"/>
                <a:gd name="connsiteX11895" fmla="*/ 2908930 w 9164601"/>
                <a:gd name="connsiteY11895" fmla="*/ 1119862 h 2318589"/>
                <a:gd name="connsiteX11896" fmla="*/ 2900385 w 9164601"/>
                <a:gd name="connsiteY11896" fmla="*/ 1119862 h 2318589"/>
                <a:gd name="connsiteX11897" fmla="*/ 2893061 w 9164601"/>
                <a:gd name="connsiteY11897" fmla="*/ 1118641 h 2318589"/>
                <a:gd name="connsiteX11898" fmla="*/ 2877192 w 9164601"/>
                <a:gd name="connsiteY11898" fmla="*/ 1121082 h 2318589"/>
                <a:gd name="connsiteX11899" fmla="*/ 2860102 w 9164601"/>
                <a:gd name="connsiteY11899" fmla="*/ 1124744 h 2318589"/>
                <a:gd name="connsiteX11900" fmla="*/ 2863764 w 9164601"/>
                <a:gd name="connsiteY11900" fmla="*/ 1129627 h 2318589"/>
                <a:gd name="connsiteX11901" fmla="*/ 2872309 w 9164601"/>
                <a:gd name="connsiteY11901" fmla="*/ 1132069 h 2318589"/>
                <a:gd name="connsiteX11902" fmla="*/ 2883295 w 9164601"/>
                <a:gd name="connsiteY11902" fmla="*/ 1132069 h 2318589"/>
                <a:gd name="connsiteX11903" fmla="*/ 2907709 w 9164601"/>
                <a:gd name="connsiteY11903" fmla="*/ 1133289 h 2318589"/>
                <a:gd name="connsiteX11904" fmla="*/ 2922357 w 9164601"/>
                <a:gd name="connsiteY11904" fmla="*/ 1134510 h 2318589"/>
                <a:gd name="connsiteX11905" fmla="*/ 2935785 w 9164601"/>
                <a:gd name="connsiteY11905" fmla="*/ 1135730 h 2318589"/>
                <a:gd name="connsiteX11906" fmla="*/ 2954096 w 9164601"/>
                <a:gd name="connsiteY11906" fmla="*/ 1140614 h 2318589"/>
                <a:gd name="connsiteX11907" fmla="*/ 2967523 w 9164601"/>
                <a:gd name="connsiteY11907" fmla="*/ 1147937 h 2318589"/>
                <a:gd name="connsiteX11908" fmla="*/ 2965082 w 9164601"/>
                <a:gd name="connsiteY11908" fmla="*/ 1147937 h 2318589"/>
                <a:gd name="connsiteX11909" fmla="*/ 2958979 w 9164601"/>
                <a:gd name="connsiteY11909" fmla="*/ 1150379 h 2318589"/>
                <a:gd name="connsiteX11910" fmla="*/ 2949213 w 9164601"/>
                <a:gd name="connsiteY11910" fmla="*/ 1149158 h 2318589"/>
                <a:gd name="connsiteX11911" fmla="*/ 2939447 w 9164601"/>
                <a:gd name="connsiteY11911" fmla="*/ 1147937 h 2318589"/>
                <a:gd name="connsiteX11912" fmla="*/ 2932123 w 9164601"/>
                <a:gd name="connsiteY11912" fmla="*/ 1149158 h 2318589"/>
                <a:gd name="connsiteX11913" fmla="*/ 2923578 w 9164601"/>
                <a:gd name="connsiteY11913" fmla="*/ 1147937 h 2318589"/>
                <a:gd name="connsiteX11914" fmla="*/ 2916254 w 9164601"/>
                <a:gd name="connsiteY11914" fmla="*/ 1145496 h 2318589"/>
                <a:gd name="connsiteX11915" fmla="*/ 2900385 w 9164601"/>
                <a:gd name="connsiteY11915" fmla="*/ 1147937 h 2318589"/>
                <a:gd name="connsiteX11916" fmla="*/ 2884516 w 9164601"/>
                <a:gd name="connsiteY11916" fmla="*/ 1151600 h 2318589"/>
                <a:gd name="connsiteX11917" fmla="*/ 2888178 w 9164601"/>
                <a:gd name="connsiteY11917" fmla="*/ 1156483 h 2318589"/>
                <a:gd name="connsiteX11918" fmla="*/ 2895502 w 9164601"/>
                <a:gd name="connsiteY11918" fmla="*/ 1158924 h 2318589"/>
                <a:gd name="connsiteX11919" fmla="*/ 2905268 w 9164601"/>
                <a:gd name="connsiteY11919" fmla="*/ 1158924 h 2318589"/>
                <a:gd name="connsiteX11920" fmla="*/ 2929682 w 9164601"/>
                <a:gd name="connsiteY11920" fmla="*/ 1161365 h 2318589"/>
                <a:gd name="connsiteX11921" fmla="*/ 2956537 w 9164601"/>
                <a:gd name="connsiteY11921" fmla="*/ 1165028 h 2318589"/>
                <a:gd name="connsiteX11922" fmla="*/ 2974848 w 9164601"/>
                <a:gd name="connsiteY11922" fmla="*/ 1171131 h 2318589"/>
                <a:gd name="connsiteX11923" fmla="*/ 2989496 w 9164601"/>
                <a:gd name="connsiteY11923" fmla="*/ 1180897 h 2318589"/>
                <a:gd name="connsiteX11924" fmla="*/ 2989496 w 9164601"/>
                <a:gd name="connsiteY11924" fmla="*/ 1180897 h 2318589"/>
                <a:gd name="connsiteX11925" fmla="*/ 2984613 w 9164601"/>
                <a:gd name="connsiteY11925" fmla="*/ 1180897 h 2318589"/>
                <a:gd name="connsiteX11926" fmla="*/ 2976068 w 9164601"/>
                <a:gd name="connsiteY11926" fmla="*/ 1178455 h 2318589"/>
                <a:gd name="connsiteX11927" fmla="*/ 2974848 w 9164601"/>
                <a:gd name="connsiteY11927" fmla="*/ 1178455 h 2318589"/>
                <a:gd name="connsiteX11928" fmla="*/ 2972406 w 9164601"/>
                <a:gd name="connsiteY11928" fmla="*/ 1177235 h 2318589"/>
                <a:gd name="connsiteX11929" fmla="*/ 2960199 w 9164601"/>
                <a:gd name="connsiteY11929" fmla="*/ 1174793 h 2318589"/>
                <a:gd name="connsiteX11930" fmla="*/ 2955316 w 9164601"/>
                <a:gd name="connsiteY11930" fmla="*/ 1174793 h 2318589"/>
                <a:gd name="connsiteX11931" fmla="*/ 2950434 w 9164601"/>
                <a:gd name="connsiteY11931" fmla="*/ 1174793 h 2318589"/>
                <a:gd name="connsiteX11932" fmla="*/ 2944330 w 9164601"/>
                <a:gd name="connsiteY11932" fmla="*/ 1173572 h 2318589"/>
                <a:gd name="connsiteX11933" fmla="*/ 2939447 w 9164601"/>
                <a:gd name="connsiteY11933" fmla="*/ 1171131 h 2318589"/>
                <a:gd name="connsiteX11934" fmla="*/ 2927240 w 9164601"/>
                <a:gd name="connsiteY11934" fmla="*/ 1168690 h 2318589"/>
                <a:gd name="connsiteX11935" fmla="*/ 2915033 w 9164601"/>
                <a:gd name="connsiteY11935" fmla="*/ 1166248 h 2318589"/>
                <a:gd name="connsiteX11936" fmla="*/ 2917475 w 9164601"/>
                <a:gd name="connsiteY11936" fmla="*/ 1169910 h 2318589"/>
                <a:gd name="connsiteX11937" fmla="*/ 2923578 w 9164601"/>
                <a:gd name="connsiteY11937" fmla="*/ 1173572 h 2318589"/>
                <a:gd name="connsiteX11938" fmla="*/ 2930902 w 9164601"/>
                <a:gd name="connsiteY11938" fmla="*/ 1176014 h 2318589"/>
                <a:gd name="connsiteX11939" fmla="*/ 2940668 w 9164601"/>
                <a:gd name="connsiteY11939" fmla="*/ 1178455 h 2318589"/>
                <a:gd name="connsiteX11940" fmla="*/ 2938227 w 9164601"/>
                <a:gd name="connsiteY11940" fmla="*/ 1180897 h 2318589"/>
                <a:gd name="connsiteX11941" fmla="*/ 2929682 w 9164601"/>
                <a:gd name="connsiteY11941" fmla="*/ 1179676 h 2318589"/>
                <a:gd name="connsiteX11942" fmla="*/ 2918695 w 9164601"/>
                <a:gd name="connsiteY11942" fmla="*/ 1185779 h 2318589"/>
                <a:gd name="connsiteX11943" fmla="*/ 2908930 w 9164601"/>
                <a:gd name="connsiteY11943" fmla="*/ 1191883 h 2318589"/>
                <a:gd name="connsiteX11944" fmla="*/ 2893061 w 9164601"/>
                <a:gd name="connsiteY11944" fmla="*/ 1193104 h 2318589"/>
                <a:gd name="connsiteX11945" fmla="*/ 2890619 w 9164601"/>
                <a:gd name="connsiteY11945" fmla="*/ 1199207 h 2318589"/>
                <a:gd name="connsiteX11946" fmla="*/ 2874750 w 9164601"/>
                <a:gd name="connsiteY11946" fmla="*/ 1196766 h 2318589"/>
                <a:gd name="connsiteX11947" fmla="*/ 2868647 w 9164601"/>
                <a:gd name="connsiteY11947" fmla="*/ 1201649 h 2318589"/>
                <a:gd name="connsiteX11948" fmla="*/ 2856440 w 9164601"/>
                <a:gd name="connsiteY11948" fmla="*/ 1202869 h 2318589"/>
                <a:gd name="connsiteX11949" fmla="*/ 2844233 w 9164601"/>
                <a:gd name="connsiteY11949" fmla="*/ 1204090 h 2318589"/>
                <a:gd name="connsiteX11950" fmla="*/ 2836908 w 9164601"/>
                <a:gd name="connsiteY11950" fmla="*/ 1207752 h 2318589"/>
                <a:gd name="connsiteX11951" fmla="*/ 2828364 w 9164601"/>
                <a:gd name="connsiteY11951" fmla="*/ 1208973 h 2318589"/>
                <a:gd name="connsiteX11952" fmla="*/ 2825922 w 9164601"/>
                <a:gd name="connsiteY11952" fmla="*/ 1208973 h 2318589"/>
                <a:gd name="connsiteX11953" fmla="*/ 2830805 w 9164601"/>
                <a:gd name="connsiteY11953" fmla="*/ 1204090 h 2318589"/>
                <a:gd name="connsiteX11954" fmla="*/ 2843012 w 9164601"/>
                <a:gd name="connsiteY11954" fmla="*/ 1199207 h 2318589"/>
                <a:gd name="connsiteX11955" fmla="*/ 2852778 w 9164601"/>
                <a:gd name="connsiteY11955" fmla="*/ 1195545 h 2318589"/>
                <a:gd name="connsiteX11956" fmla="*/ 2857660 w 9164601"/>
                <a:gd name="connsiteY11956" fmla="*/ 1195545 h 2318589"/>
                <a:gd name="connsiteX11957" fmla="*/ 2861322 w 9164601"/>
                <a:gd name="connsiteY11957" fmla="*/ 1191883 h 2318589"/>
                <a:gd name="connsiteX11958" fmla="*/ 2862543 w 9164601"/>
                <a:gd name="connsiteY11958" fmla="*/ 1185779 h 2318589"/>
                <a:gd name="connsiteX11959" fmla="*/ 2855219 w 9164601"/>
                <a:gd name="connsiteY11959" fmla="*/ 1180897 h 2318589"/>
                <a:gd name="connsiteX11960" fmla="*/ 2847895 w 9164601"/>
                <a:gd name="connsiteY11960" fmla="*/ 1177235 h 2318589"/>
                <a:gd name="connsiteX11961" fmla="*/ 2845453 w 9164601"/>
                <a:gd name="connsiteY11961" fmla="*/ 1179676 h 2318589"/>
                <a:gd name="connsiteX11962" fmla="*/ 2841791 w 9164601"/>
                <a:gd name="connsiteY11962" fmla="*/ 1180897 h 2318589"/>
                <a:gd name="connsiteX11963" fmla="*/ 2839350 w 9164601"/>
                <a:gd name="connsiteY11963" fmla="*/ 1178455 h 2318589"/>
                <a:gd name="connsiteX11964" fmla="*/ 2834467 w 9164601"/>
                <a:gd name="connsiteY11964" fmla="*/ 1179676 h 2318589"/>
                <a:gd name="connsiteX11965" fmla="*/ 2829584 w 9164601"/>
                <a:gd name="connsiteY11965" fmla="*/ 1180897 h 2318589"/>
                <a:gd name="connsiteX11966" fmla="*/ 2827143 w 9164601"/>
                <a:gd name="connsiteY11966" fmla="*/ 1177235 h 2318589"/>
                <a:gd name="connsiteX11967" fmla="*/ 2825922 w 9164601"/>
                <a:gd name="connsiteY11967" fmla="*/ 1177235 h 2318589"/>
                <a:gd name="connsiteX11968" fmla="*/ 2832026 w 9164601"/>
                <a:gd name="connsiteY11968" fmla="*/ 1167469 h 2318589"/>
                <a:gd name="connsiteX11969" fmla="*/ 2840571 w 9164601"/>
                <a:gd name="connsiteY11969" fmla="*/ 1161365 h 2318589"/>
                <a:gd name="connsiteX11970" fmla="*/ 2846674 w 9164601"/>
                <a:gd name="connsiteY11970" fmla="*/ 1160144 h 2318589"/>
                <a:gd name="connsiteX11971" fmla="*/ 2852778 w 9164601"/>
                <a:gd name="connsiteY11971" fmla="*/ 1158924 h 2318589"/>
                <a:gd name="connsiteX11972" fmla="*/ 2863764 w 9164601"/>
                <a:gd name="connsiteY11972" fmla="*/ 1157703 h 2318589"/>
                <a:gd name="connsiteX11973" fmla="*/ 2868647 w 9164601"/>
                <a:gd name="connsiteY11973" fmla="*/ 1157703 h 2318589"/>
                <a:gd name="connsiteX11974" fmla="*/ 2872309 w 9164601"/>
                <a:gd name="connsiteY11974" fmla="*/ 1154041 h 2318589"/>
                <a:gd name="connsiteX11975" fmla="*/ 2873529 w 9164601"/>
                <a:gd name="connsiteY11975" fmla="*/ 1147937 h 2318589"/>
                <a:gd name="connsiteX11976" fmla="*/ 2866205 w 9164601"/>
                <a:gd name="connsiteY11976" fmla="*/ 1143055 h 2318589"/>
                <a:gd name="connsiteX11977" fmla="*/ 2858881 w 9164601"/>
                <a:gd name="connsiteY11977" fmla="*/ 1139393 h 2318589"/>
                <a:gd name="connsiteX11978" fmla="*/ 2856440 w 9164601"/>
                <a:gd name="connsiteY11978" fmla="*/ 1141834 h 2318589"/>
                <a:gd name="connsiteX11979" fmla="*/ 2852778 w 9164601"/>
                <a:gd name="connsiteY11979" fmla="*/ 1141834 h 2318589"/>
                <a:gd name="connsiteX11980" fmla="*/ 2850336 w 9164601"/>
                <a:gd name="connsiteY11980" fmla="*/ 1139393 h 2318589"/>
                <a:gd name="connsiteX11981" fmla="*/ 2849115 w 9164601"/>
                <a:gd name="connsiteY11981" fmla="*/ 1135730 h 2318589"/>
                <a:gd name="connsiteX11982" fmla="*/ 2845453 w 9164601"/>
                <a:gd name="connsiteY11982" fmla="*/ 1139393 h 2318589"/>
                <a:gd name="connsiteX11983" fmla="*/ 2840571 w 9164601"/>
                <a:gd name="connsiteY11983" fmla="*/ 1139393 h 2318589"/>
                <a:gd name="connsiteX11984" fmla="*/ 2838129 w 9164601"/>
                <a:gd name="connsiteY11984" fmla="*/ 1134510 h 2318589"/>
                <a:gd name="connsiteX11985" fmla="*/ 2833246 w 9164601"/>
                <a:gd name="connsiteY11985" fmla="*/ 1139393 h 2318589"/>
                <a:gd name="connsiteX11986" fmla="*/ 2832026 w 9164601"/>
                <a:gd name="connsiteY11986" fmla="*/ 1133289 h 2318589"/>
                <a:gd name="connsiteX11987" fmla="*/ 2825922 w 9164601"/>
                <a:gd name="connsiteY11987" fmla="*/ 1133289 h 2318589"/>
                <a:gd name="connsiteX11988" fmla="*/ 2822260 w 9164601"/>
                <a:gd name="connsiteY11988" fmla="*/ 1127186 h 2318589"/>
                <a:gd name="connsiteX11989" fmla="*/ 2818598 w 9164601"/>
                <a:gd name="connsiteY11989" fmla="*/ 1121082 h 2318589"/>
                <a:gd name="connsiteX11990" fmla="*/ 2814936 w 9164601"/>
                <a:gd name="connsiteY11990" fmla="*/ 1123523 h 2318589"/>
                <a:gd name="connsiteX11991" fmla="*/ 2813715 w 9164601"/>
                <a:gd name="connsiteY11991" fmla="*/ 1121082 h 2318589"/>
                <a:gd name="connsiteX11992" fmla="*/ 2818598 w 9164601"/>
                <a:gd name="connsiteY11992" fmla="*/ 1114979 h 2318589"/>
                <a:gd name="connsiteX11993" fmla="*/ 2823481 w 9164601"/>
                <a:gd name="connsiteY11993" fmla="*/ 1110096 h 2318589"/>
                <a:gd name="connsiteX11994" fmla="*/ 2828364 w 9164601"/>
                <a:gd name="connsiteY11994" fmla="*/ 1105213 h 2318589"/>
                <a:gd name="connsiteX11995" fmla="*/ 2835688 w 9164601"/>
                <a:gd name="connsiteY11995" fmla="*/ 1096668 h 2318589"/>
                <a:gd name="connsiteX11996" fmla="*/ 2839350 w 9164601"/>
                <a:gd name="connsiteY11996" fmla="*/ 1093006 h 2318589"/>
                <a:gd name="connsiteX11997" fmla="*/ 2841791 w 9164601"/>
                <a:gd name="connsiteY11997" fmla="*/ 1086902 h 2318589"/>
                <a:gd name="connsiteX11998" fmla="*/ 2841791 w 9164601"/>
                <a:gd name="connsiteY11998" fmla="*/ 1080799 h 2318589"/>
                <a:gd name="connsiteX11999" fmla="*/ 2835688 w 9164601"/>
                <a:gd name="connsiteY11999" fmla="*/ 1083240 h 2318589"/>
                <a:gd name="connsiteX12000" fmla="*/ 2830805 w 9164601"/>
                <a:gd name="connsiteY12000" fmla="*/ 1085682 h 2318589"/>
                <a:gd name="connsiteX12001" fmla="*/ 2828364 w 9164601"/>
                <a:gd name="connsiteY12001" fmla="*/ 1089344 h 2318589"/>
                <a:gd name="connsiteX12002" fmla="*/ 2825922 w 9164601"/>
                <a:gd name="connsiteY12002" fmla="*/ 1091786 h 2318589"/>
                <a:gd name="connsiteX12003" fmla="*/ 2823481 w 9164601"/>
                <a:gd name="connsiteY12003" fmla="*/ 1091786 h 2318589"/>
                <a:gd name="connsiteX12004" fmla="*/ 2819819 w 9164601"/>
                <a:gd name="connsiteY12004" fmla="*/ 1094227 h 2318589"/>
                <a:gd name="connsiteX12005" fmla="*/ 2816157 w 9164601"/>
                <a:gd name="connsiteY12005" fmla="*/ 1096668 h 2318589"/>
                <a:gd name="connsiteX12006" fmla="*/ 2813715 w 9164601"/>
                <a:gd name="connsiteY12006" fmla="*/ 1094227 h 2318589"/>
                <a:gd name="connsiteX12007" fmla="*/ 2810053 w 9164601"/>
                <a:gd name="connsiteY12007" fmla="*/ 1100330 h 2318589"/>
                <a:gd name="connsiteX12008" fmla="*/ 2808832 w 9164601"/>
                <a:gd name="connsiteY12008" fmla="*/ 1096668 h 2318589"/>
                <a:gd name="connsiteX12009" fmla="*/ 2808832 w 9164601"/>
                <a:gd name="connsiteY12009" fmla="*/ 1096668 h 2318589"/>
                <a:gd name="connsiteX12010" fmla="*/ 2811274 w 9164601"/>
                <a:gd name="connsiteY12010" fmla="*/ 1093006 h 2318589"/>
                <a:gd name="connsiteX12011" fmla="*/ 2814936 w 9164601"/>
                <a:gd name="connsiteY12011" fmla="*/ 1085682 h 2318589"/>
                <a:gd name="connsiteX12012" fmla="*/ 2819819 w 9164601"/>
                <a:gd name="connsiteY12012" fmla="*/ 1079579 h 2318589"/>
                <a:gd name="connsiteX12013" fmla="*/ 2828364 w 9164601"/>
                <a:gd name="connsiteY12013" fmla="*/ 1075916 h 2318589"/>
                <a:gd name="connsiteX12014" fmla="*/ 2835688 w 9164601"/>
                <a:gd name="connsiteY12014" fmla="*/ 1072254 h 2318589"/>
                <a:gd name="connsiteX12015" fmla="*/ 2839350 w 9164601"/>
                <a:gd name="connsiteY12015" fmla="*/ 1072254 h 2318589"/>
                <a:gd name="connsiteX12016" fmla="*/ 2841791 w 9164601"/>
                <a:gd name="connsiteY12016" fmla="*/ 1068592 h 2318589"/>
                <a:gd name="connsiteX12017" fmla="*/ 2843012 w 9164601"/>
                <a:gd name="connsiteY12017" fmla="*/ 1063709 h 2318589"/>
                <a:gd name="connsiteX12018" fmla="*/ 2838129 w 9164601"/>
                <a:gd name="connsiteY12018" fmla="*/ 1061268 h 2318589"/>
                <a:gd name="connsiteX12019" fmla="*/ 2833246 w 9164601"/>
                <a:gd name="connsiteY12019" fmla="*/ 1060047 h 2318589"/>
                <a:gd name="connsiteX12020" fmla="*/ 2830805 w 9164601"/>
                <a:gd name="connsiteY12020" fmla="*/ 1062488 h 2318589"/>
                <a:gd name="connsiteX12021" fmla="*/ 2828364 w 9164601"/>
                <a:gd name="connsiteY12021" fmla="*/ 1063709 h 2318589"/>
                <a:gd name="connsiteX12022" fmla="*/ 2825922 w 9164601"/>
                <a:gd name="connsiteY12022" fmla="*/ 1062488 h 2318589"/>
                <a:gd name="connsiteX12023" fmla="*/ 2823481 w 9164601"/>
                <a:gd name="connsiteY12023" fmla="*/ 1063709 h 2318589"/>
                <a:gd name="connsiteX12024" fmla="*/ 2819819 w 9164601"/>
                <a:gd name="connsiteY12024" fmla="*/ 1064930 h 2318589"/>
                <a:gd name="connsiteX12025" fmla="*/ 2817377 w 9164601"/>
                <a:gd name="connsiteY12025" fmla="*/ 1062488 h 2318589"/>
                <a:gd name="connsiteX12026" fmla="*/ 2813715 w 9164601"/>
                <a:gd name="connsiteY12026" fmla="*/ 1067372 h 2318589"/>
                <a:gd name="connsiteX12027" fmla="*/ 2812494 w 9164601"/>
                <a:gd name="connsiteY12027" fmla="*/ 1063709 h 2318589"/>
                <a:gd name="connsiteX12028" fmla="*/ 2808832 w 9164601"/>
                <a:gd name="connsiteY12028" fmla="*/ 1064930 h 2318589"/>
                <a:gd name="connsiteX12029" fmla="*/ 2806391 w 9164601"/>
                <a:gd name="connsiteY12029" fmla="*/ 1061268 h 2318589"/>
                <a:gd name="connsiteX12030" fmla="*/ 2803950 w 9164601"/>
                <a:gd name="connsiteY12030" fmla="*/ 1057606 h 2318589"/>
                <a:gd name="connsiteX12031" fmla="*/ 2801508 w 9164601"/>
                <a:gd name="connsiteY12031" fmla="*/ 1060047 h 2318589"/>
                <a:gd name="connsiteX12032" fmla="*/ 2800287 w 9164601"/>
                <a:gd name="connsiteY12032" fmla="*/ 1058826 h 2318589"/>
                <a:gd name="connsiteX12033" fmla="*/ 2810053 w 9164601"/>
                <a:gd name="connsiteY12033" fmla="*/ 1049061 h 2318589"/>
                <a:gd name="connsiteX12034" fmla="*/ 2816157 w 9164601"/>
                <a:gd name="connsiteY12034" fmla="*/ 1045399 h 2318589"/>
                <a:gd name="connsiteX12035" fmla="*/ 2822260 w 9164601"/>
                <a:gd name="connsiteY12035" fmla="*/ 1041737 h 2318589"/>
                <a:gd name="connsiteX12036" fmla="*/ 2829584 w 9164601"/>
                <a:gd name="connsiteY12036" fmla="*/ 1013660 h 2318589"/>
                <a:gd name="connsiteX12037" fmla="*/ 2834467 w 9164601"/>
                <a:gd name="connsiteY12037" fmla="*/ 997791 h 2318589"/>
                <a:gd name="connsiteX12038" fmla="*/ 2843012 w 9164601"/>
                <a:gd name="connsiteY12038" fmla="*/ 979481 h 2318589"/>
                <a:gd name="connsiteX12039" fmla="*/ 2851557 w 9164601"/>
                <a:gd name="connsiteY12039" fmla="*/ 964832 h 2318589"/>
                <a:gd name="connsiteX12040" fmla="*/ 2855219 w 9164601"/>
                <a:gd name="connsiteY12040" fmla="*/ 959950 h 2318589"/>
                <a:gd name="connsiteX12041" fmla="*/ 2857660 w 9164601"/>
                <a:gd name="connsiteY12041" fmla="*/ 952625 h 2318589"/>
                <a:gd name="connsiteX12042" fmla="*/ 2857660 w 9164601"/>
                <a:gd name="connsiteY12042" fmla="*/ 945301 h 2318589"/>
                <a:gd name="connsiteX12043" fmla="*/ 2850336 w 9164601"/>
                <a:gd name="connsiteY12043" fmla="*/ 950184 h 2318589"/>
                <a:gd name="connsiteX12044" fmla="*/ 2844233 w 9164601"/>
                <a:gd name="connsiteY12044" fmla="*/ 956288 h 2318589"/>
                <a:gd name="connsiteX12045" fmla="*/ 2841791 w 9164601"/>
                <a:gd name="connsiteY12045" fmla="*/ 962391 h 2318589"/>
                <a:gd name="connsiteX12046" fmla="*/ 2839350 w 9164601"/>
                <a:gd name="connsiteY12046" fmla="*/ 967274 h 2318589"/>
                <a:gd name="connsiteX12047" fmla="*/ 2836908 w 9164601"/>
                <a:gd name="connsiteY12047" fmla="*/ 968495 h 2318589"/>
                <a:gd name="connsiteX12048" fmla="*/ 2836908 w 9164601"/>
                <a:gd name="connsiteY12048" fmla="*/ 968495 h 2318589"/>
                <a:gd name="connsiteX12049" fmla="*/ 2836908 w 9164601"/>
                <a:gd name="connsiteY12049" fmla="*/ 966053 h 2318589"/>
                <a:gd name="connsiteX12050" fmla="*/ 2832026 w 9164601"/>
                <a:gd name="connsiteY12050" fmla="*/ 966053 h 2318589"/>
                <a:gd name="connsiteX12051" fmla="*/ 2827143 w 9164601"/>
                <a:gd name="connsiteY12051" fmla="*/ 967274 h 2318589"/>
                <a:gd name="connsiteX12052" fmla="*/ 2825922 w 9164601"/>
                <a:gd name="connsiteY12052" fmla="*/ 969715 h 2318589"/>
                <a:gd name="connsiteX12053" fmla="*/ 2823481 w 9164601"/>
                <a:gd name="connsiteY12053" fmla="*/ 970936 h 2318589"/>
                <a:gd name="connsiteX12054" fmla="*/ 2821039 w 9164601"/>
                <a:gd name="connsiteY12054" fmla="*/ 970936 h 2318589"/>
                <a:gd name="connsiteX12055" fmla="*/ 2818598 w 9164601"/>
                <a:gd name="connsiteY12055" fmla="*/ 973377 h 2318589"/>
                <a:gd name="connsiteX12056" fmla="*/ 2816157 w 9164601"/>
                <a:gd name="connsiteY12056" fmla="*/ 975819 h 2318589"/>
                <a:gd name="connsiteX12057" fmla="*/ 2813715 w 9164601"/>
                <a:gd name="connsiteY12057" fmla="*/ 974598 h 2318589"/>
                <a:gd name="connsiteX12058" fmla="*/ 2811274 w 9164601"/>
                <a:gd name="connsiteY12058" fmla="*/ 980702 h 2318589"/>
                <a:gd name="connsiteX12059" fmla="*/ 2810053 w 9164601"/>
                <a:gd name="connsiteY12059" fmla="*/ 977039 h 2318589"/>
                <a:gd name="connsiteX12060" fmla="*/ 2806391 w 9164601"/>
                <a:gd name="connsiteY12060" fmla="*/ 979481 h 2318589"/>
                <a:gd name="connsiteX12061" fmla="*/ 2803950 w 9164601"/>
                <a:gd name="connsiteY12061" fmla="*/ 978260 h 2318589"/>
                <a:gd name="connsiteX12062" fmla="*/ 2807612 w 9164601"/>
                <a:gd name="connsiteY12062" fmla="*/ 966053 h 2318589"/>
                <a:gd name="connsiteX12063" fmla="*/ 2812494 w 9164601"/>
                <a:gd name="connsiteY12063" fmla="*/ 957508 h 2318589"/>
                <a:gd name="connsiteX12064" fmla="*/ 2819819 w 9164601"/>
                <a:gd name="connsiteY12064" fmla="*/ 950184 h 2318589"/>
                <a:gd name="connsiteX12065" fmla="*/ 2825922 w 9164601"/>
                <a:gd name="connsiteY12065" fmla="*/ 944081 h 2318589"/>
                <a:gd name="connsiteX12066" fmla="*/ 2828364 w 9164601"/>
                <a:gd name="connsiteY12066" fmla="*/ 942860 h 2318589"/>
                <a:gd name="connsiteX12067" fmla="*/ 2830805 w 9164601"/>
                <a:gd name="connsiteY12067" fmla="*/ 939198 h 2318589"/>
                <a:gd name="connsiteX12068" fmla="*/ 2832026 w 9164601"/>
                <a:gd name="connsiteY12068" fmla="*/ 934315 h 2318589"/>
                <a:gd name="connsiteX12069" fmla="*/ 2827143 w 9164601"/>
                <a:gd name="connsiteY12069" fmla="*/ 934315 h 2318589"/>
                <a:gd name="connsiteX12070" fmla="*/ 2822260 w 9164601"/>
                <a:gd name="connsiteY12070" fmla="*/ 934315 h 2318589"/>
                <a:gd name="connsiteX12071" fmla="*/ 2821039 w 9164601"/>
                <a:gd name="connsiteY12071" fmla="*/ 936756 h 2318589"/>
                <a:gd name="connsiteX12072" fmla="*/ 2818598 w 9164601"/>
                <a:gd name="connsiteY12072" fmla="*/ 937977 h 2318589"/>
                <a:gd name="connsiteX12073" fmla="*/ 2816157 w 9164601"/>
                <a:gd name="connsiteY12073" fmla="*/ 937977 h 2318589"/>
                <a:gd name="connsiteX12074" fmla="*/ 2813715 w 9164601"/>
                <a:gd name="connsiteY12074" fmla="*/ 940418 h 2318589"/>
                <a:gd name="connsiteX12075" fmla="*/ 2811274 w 9164601"/>
                <a:gd name="connsiteY12075" fmla="*/ 942860 h 2318589"/>
                <a:gd name="connsiteX12076" fmla="*/ 2808832 w 9164601"/>
                <a:gd name="connsiteY12076" fmla="*/ 941639 h 2318589"/>
                <a:gd name="connsiteX12077" fmla="*/ 2806391 w 9164601"/>
                <a:gd name="connsiteY12077" fmla="*/ 947743 h 2318589"/>
                <a:gd name="connsiteX12078" fmla="*/ 2805170 w 9164601"/>
                <a:gd name="connsiteY12078" fmla="*/ 944081 h 2318589"/>
                <a:gd name="connsiteX12079" fmla="*/ 2801508 w 9164601"/>
                <a:gd name="connsiteY12079" fmla="*/ 947743 h 2318589"/>
                <a:gd name="connsiteX12080" fmla="*/ 2799067 w 9164601"/>
                <a:gd name="connsiteY12080" fmla="*/ 946522 h 2318589"/>
                <a:gd name="connsiteX12081" fmla="*/ 2795405 w 9164601"/>
                <a:gd name="connsiteY12081" fmla="*/ 945301 h 2318589"/>
                <a:gd name="connsiteX12082" fmla="*/ 2794184 w 9164601"/>
                <a:gd name="connsiteY12082" fmla="*/ 948963 h 2318589"/>
                <a:gd name="connsiteX12083" fmla="*/ 2792963 w 9164601"/>
                <a:gd name="connsiteY12083" fmla="*/ 947743 h 2318589"/>
                <a:gd name="connsiteX12084" fmla="*/ 2794184 w 9164601"/>
                <a:gd name="connsiteY12084" fmla="*/ 944081 h 2318589"/>
                <a:gd name="connsiteX12085" fmla="*/ 2797846 w 9164601"/>
                <a:gd name="connsiteY12085" fmla="*/ 939198 h 2318589"/>
                <a:gd name="connsiteX12086" fmla="*/ 2797846 w 9164601"/>
                <a:gd name="connsiteY12086" fmla="*/ 939198 h 2318589"/>
                <a:gd name="connsiteX12087" fmla="*/ 2799067 w 9164601"/>
                <a:gd name="connsiteY12087" fmla="*/ 937977 h 2318589"/>
                <a:gd name="connsiteX12088" fmla="*/ 2802729 w 9164601"/>
                <a:gd name="connsiteY12088" fmla="*/ 936756 h 2318589"/>
                <a:gd name="connsiteX12089" fmla="*/ 2807612 w 9164601"/>
                <a:gd name="connsiteY12089" fmla="*/ 935536 h 2318589"/>
                <a:gd name="connsiteX12090" fmla="*/ 2810053 w 9164601"/>
                <a:gd name="connsiteY12090" fmla="*/ 936756 h 2318589"/>
                <a:gd name="connsiteX12091" fmla="*/ 2811274 w 9164601"/>
                <a:gd name="connsiteY12091" fmla="*/ 935536 h 2318589"/>
                <a:gd name="connsiteX12092" fmla="*/ 2812494 w 9164601"/>
                <a:gd name="connsiteY12092" fmla="*/ 933094 h 2318589"/>
                <a:gd name="connsiteX12093" fmla="*/ 2808832 w 9164601"/>
                <a:gd name="connsiteY12093" fmla="*/ 929432 h 2318589"/>
                <a:gd name="connsiteX12094" fmla="*/ 2805170 w 9164601"/>
                <a:gd name="connsiteY12094" fmla="*/ 926991 h 2318589"/>
                <a:gd name="connsiteX12095" fmla="*/ 2803950 w 9164601"/>
                <a:gd name="connsiteY12095" fmla="*/ 928211 h 2318589"/>
                <a:gd name="connsiteX12096" fmla="*/ 2803950 w 9164601"/>
                <a:gd name="connsiteY12096" fmla="*/ 928211 h 2318589"/>
                <a:gd name="connsiteX12097" fmla="*/ 2803950 w 9164601"/>
                <a:gd name="connsiteY12097" fmla="*/ 926991 h 2318589"/>
                <a:gd name="connsiteX12098" fmla="*/ 2808832 w 9164601"/>
                <a:gd name="connsiteY12098" fmla="*/ 920887 h 2318589"/>
                <a:gd name="connsiteX12099" fmla="*/ 2816157 w 9164601"/>
                <a:gd name="connsiteY12099" fmla="*/ 916004 h 2318589"/>
                <a:gd name="connsiteX12100" fmla="*/ 2822260 w 9164601"/>
                <a:gd name="connsiteY12100" fmla="*/ 912342 h 2318589"/>
                <a:gd name="connsiteX12101" fmla="*/ 2824701 w 9164601"/>
                <a:gd name="connsiteY12101" fmla="*/ 911122 h 2318589"/>
                <a:gd name="connsiteX12102" fmla="*/ 2827143 w 9164601"/>
                <a:gd name="connsiteY12102" fmla="*/ 907460 h 2318589"/>
                <a:gd name="connsiteX12103" fmla="*/ 2828364 w 9164601"/>
                <a:gd name="connsiteY12103" fmla="*/ 902577 h 2318589"/>
                <a:gd name="connsiteX12104" fmla="*/ 2823481 w 9164601"/>
                <a:gd name="connsiteY12104" fmla="*/ 901356 h 2318589"/>
                <a:gd name="connsiteX12105" fmla="*/ 2818598 w 9164601"/>
                <a:gd name="connsiteY12105" fmla="*/ 900135 h 2318589"/>
                <a:gd name="connsiteX12106" fmla="*/ 2817377 w 9164601"/>
                <a:gd name="connsiteY12106" fmla="*/ 902577 h 2318589"/>
                <a:gd name="connsiteX12107" fmla="*/ 2814936 w 9164601"/>
                <a:gd name="connsiteY12107" fmla="*/ 903797 h 2318589"/>
                <a:gd name="connsiteX12108" fmla="*/ 2812494 w 9164601"/>
                <a:gd name="connsiteY12108" fmla="*/ 902577 h 2318589"/>
                <a:gd name="connsiteX12109" fmla="*/ 2810053 w 9164601"/>
                <a:gd name="connsiteY12109" fmla="*/ 903797 h 2318589"/>
                <a:gd name="connsiteX12110" fmla="*/ 2807612 w 9164601"/>
                <a:gd name="connsiteY12110" fmla="*/ 905018 h 2318589"/>
                <a:gd name="connsiteX12111" fmla="*/ 2806391 w 9164601"/>
                <a:gd name="connsiteY12111" fmla="*/ 902577 h 2318589"/>
                <a:gd name="connsiteX12112" fmla="*/ 2802729 w 9164601"/>
                <a:gd name="connsiteY12112" fmla="*/ 907460 h 2318589"/>
                <a:gd name="connsiteX12113" fmla="*/ 2801508 w 9164601"/>
                <a:gd name="connsiteY12113" fmla="*/ 903797 h 2318589"/>
                <a:gd name="connsiteX12114" fmla="*/ 2797846 w 9164601"/>
                <a:gd name="connsiteY12114" fmla="*/ 906239 h 2318589"/>
                <a:gd name="connsiteX12115" fmla="*/ 2795405 w 9164601"/>
                <a:gd name="connsiteY12115" fmla="*/ 903797 h 2318589"/>
                <a:gd name="connsiteX12116" fmla="*/ 2792963 w 9164601"/>
                <a:gd name="connsiteY12116" fmla="*/ 901356 h 2318589"/>
                <a:gd name="connsiteX12117" fmla="*/ 2790522 w 9164601"/>
                <a:gd name="connsiteY12117" fmla="*/ 903797 h 2318589"/>
                <a:gd name="connsiteX12118" fmla="*/ 2789301 w 9164601"/>
                <a:gd name="connsiteY12118" fmla="*/ 906239 h 2318589"/>
                <a:gd name="connsiteX12119" fmla="*/ 2783198 w 9164601"/>
                <a:gd name="connsiteY12119" fmla="*/ 907460 h 2318589"/>
                <a:gd name="connsiteX12120" fmla="*/ 2777094 w 9164601"/>
                <a:gd name="connsiteY12120" fmla="*/ 909901 h 2318589"/>
                <a:gd name="connsiteX12121" fmla="*/ 2773432 w 9164601"/>
                <a:gd name="connsiteY12121" fmla="*/ 907460 h 2318589"/>
                <a:gd name="connsiteX12122" fmla="*/ 2769770 w 9164601"/>
                <a:gd name="connsiteY12122" fmla="*/ 906239 h 2318589"/>
                <a:gd name="connsiteX12123" fmla="*/ 2768549 w 9164601"/>
                <a:gd name="connsiteY12123" fmla="*/ 908680 h 2318589"/>
                <a:gd name="connsiteX12124" fmla="*/ 2766108 w 9164601"/>
                <a:gd name="connsiteY12124" fmla="*/ 905018 h 2318589"/>
                <a:gd name="connsiteX12125" fmla="*/ 2766108 w 9164601"/>
                <a:gd name="connsiteY12125" fmla="*/ 903797 h 2318589"/>
                <a:gd name="connsiteX12126" fmla="*/ 2767329 w 9164601"/>
                <a:gd name="connsiteY12126" fmla="*/ 902577 h 2318589"/>
                <a:gd name="connsiteX12127" fmla="*/ 2775873 w 9164601"/>
                <a:gd name="connsiteY12127" fmla="*/ 891590 h 2318589"/>
                <a:gd name="connsiteX12128" fmla="*/ 2780756 w 9164601"/>
                <a:gd name="connsiteY12128" fmla="*/ 887928 h 2318589"/>
                <a:gd name="connsiteX12129" fmla="*/ 2788080 w 9164601"/>
                <a:gd name="connsiteY12129" fmla="*/ 883046 h 2318589"/>
                <a:gd name="connsiteX12130" fmla="*/ 2794184 w 9164601"/>
                <a:gd name="connsiteY12130" fmla="*/ 881825 h 2318589"/>
                <a:gd name="connsiteX12131" fmla="*/ 2799067 w 9164601"/>
                <a:gd name="connsiteY12131" fmla="*/ 869618 h 2318589"/>
                <a:gd name="connsiteX12132" fmla="*/ 2802729 w 9164601"/>
                <a:gd name="connsiteY12132" fmla="*/ 863514 h 2318589"/>
                <a:gd name="connsiteX12133" fmla="*/ 2808832 w 9164601"/>
                <a:gd name="connsiteY12133" fmla="*/ 858632 h 2318589"/>
                <a:gd name="connsiteX12134" fmla="*/ 2814936 w 9164601"/>
                <a:gd name="connsiteY12134" fmla="*/ 854969 h 2318589"/>
                <a:gd name="connsiteX12135" fmla="*/ 2817377 w 9164601"/>
                <a:gd name="connsiteY12135" fmla="*/ 853749 h 2318589"/>
                <a:gd name="connsiteX12136" fmla="*/ 2818598 w 9164601"/>
                <a:gd name="connsiteY12136" fmla="*/ 851307 h 2318589"/>
                <a:gd name="connsiteX12137" fmla="*/ 2819819 w 9164601"/>
                <a:gd name="connsiteY12137" fmla="*/ 847645 h 2318589"/>
                <a:gd name="connsiteX12138" fmla="*/ 2816157 w 9164601"/>
                <a:gd name="connsiteY12138" fmla="*/ 846425 h 2318589"/>
                <a:gd name="connsiteX12139" fmla="*/ 2812494 w 9164601"/>
                <a:gd name="connsiteY12139" fmla="*/ 846425 h 2318589"/>
                <a:gd name="connsiteX12140" fmla="*/ 2811274 w 9164601"/>
                <a:gd name="connsiteY12140" fmla="*/ 848866 h 2318589"/>
                <a:gd name="connsiteX12141" fmla="*/ 2808832 w 9164601"/>
                <a:gd name="connsiteY12141" fmla="*/ 850087 h 2318589"/>
                <a:gd name="connsiteX12142" fmla="*/ 2807612 w 9164601"/>
                <a:gd name="connsiteY12142" fmla="*/ 848866 h 2318589"/>
                <a:gd name="connsiteX12143" fmla="*/ 2805170 w 9164601"/>
                <a:gd name="connsiteY12143" fmla="*/ 850087 h 2318589"/>
                <a:gd name="connsiteX12144" fmla="*/ 2802729 w 9164601"/>
                <a:gd name="connsiteY12144" fmla="*/ 851307 h 2318589"/>
                <a:gd name="connsiteX12145" fmla="*/ 2801508 w 9164601"/>
                <a:gd name="connsiteY12145" fmla="*/ 850087 h 2318589"/>
                <a:gd name="connsiteX12146" fmla="*/ 2799067 w 9164601"/>
                <a:gd name="connsiteY12146" fmla="*/ 854969 h 2318589"/>
                <a:gd name="connsiteX12147" fmla="*/ 2797846 w 9164601"/>
                <a:gd name="connsiteY12147" fmla="*/ 853749 h 2318589"/>
                <a:gd name="connsiteX12148" fmla="*/ 2799067 w 9164601"/>
                <a:gd name="connsiteY12148" fmla="*/ 848866 h 2318589"/>
                <a:gd name="connsiteX12149" fmla="*/ 2802729 w 9164601"/>
                <a:gd name="connsiteY12149" fmla="*/ 840321 h 2318589"/>
                <a:gd name="connsiteX12150" fmla="*/ 2805170 w 9164601"/>
                <a:gd name="connsiteY12150" fmla="*/ 835438 h 2318589"/>
                <a:gd name="connsiteX12151" fmla="*/ 2807612 w 9164601"/>
                <a:gd name="connsiteY12151" fmla="*/ 830555 h 2318589"/>
                <a:gd name="connsiteX12152" fmla="*/ 2812494 w 9164601"/>
                <a:gd name="connsiteY12152" fmla="*/ 820790 h 2318589"/>
                <a:gd name="connsiteX12153" fmla="*/ 2814936 w 9164601"/>
                <a:gd name="connsiteY12153" fmla="*/ 815907 h 2318589"/>
                <a:gd name="connsiteX12154" fmla="*/ 2816157 w 9164601"/>
                <a:gd name="connsiteY12154" fmla="*/ 811024 h 2318589"/>
                <a:gd name="connsiteX12155" fmla="*/ 2816157 w 9164601"/>
                <a:gd name="connsiteY12155" fmla="*/ 806141 h 2318589"/>
                <a:gd name="connsiteX12156" fmla="*/ 2812494 w 9164601"/>
                <a:gd name="connsiteY12156" fmla="*/ 811024 h 2318589"/>
                <a:gd name="connsiteX12157" fmla="*/ 2808832 w 9164601"/>
                <a:gd name="connsiteY12157" fmla="*/ 815907 h 2318589"/>
                <a:gd name="connsiteX12158" fmla="*/ 2807612 w 9164601"/>
                <a:gd name="connsiteY12158" fmla="*/ 819569 h 2318589"/>
                <a:gd name="connsiteX12159" fmla="*/ 2806391 w 9164601"/>
                <a:gd name="connsiteY12159" fmla="*/ 822011 h 2318589"/>
                <a:gd name="connsiteX12160" fmla="*/ 2805170 w 9164601"/>
                <a:gd name="connsiteY12160" fmla="*/ 823231 h 2318589"/>
                <a:gd name="connsiteX12161" fmla="*/ 2802729 w 9164601"/>
                <a:gd name="connsiteY12161" fmla="*/ 825673 h 2318589"/>
                <a:gd name="connsiteX12162" fmla="*/ 2800287 w 9164601"/>
                <a:gd name="connsiteY12162" fmla="*/ 828114 h 2318589"/>
                <a:gd name="connsiteX12163" fmla="*/ 2799067 w 9164601"/>
                <a:gd name="connsiteY12163" fmla="*/ 826893 h 2318589"/>
                <a:gd name="connsiteX12164" fmla="*/ 2796625 w 9164601"/>
                <a:gd name="connsiteY12164" fmla="*/ 832997 h 2318589"/>
                <a:gd name="connsiteX12165" fmla="*/ 2795405 w 9164601"/>
                <a:gd name="connsiteY12165" fmla="*/ 830555 h 2318589"/>
                <a:gd name="connsiteX12166" fmla="*/ 2792963 w 9164601"/>
                <a:gd name="connsiteY12166" fmla="*/ 834218 h 2318589"/>
                <a:gd name="connsiteX12167" fmla="*/ 2790522 w 9164601"/>
                <a:gd name="connsiteY12167" fmla="*/ 832997 h 2318589"/>
                <a:gd name="connsiteX12168" fmla="*/ 2790522 w 9164601"/>
                <a:gd name="connsiteY12168" fmla="*/ 831776 h 2318589"/>
                <a:gd name="connsiteX12169" fmla="*/ 2791743 w 9164601"/>
                <a:gd name="connsiteY12169" fmla="*/ 830555 h 2318589"/>
                <a:gd name="connsiteX12170" fmla="*/ 2796625 w 9164601"/>
                <a:gd name="connsiteY12170" fmla="*/ 817128 h 2318589"/>
                <a:gd name="connsiteX12171" fmla="*/ 2800287 w 9164601"/>
                <a:gd name="connsiteY12171" fmla="*/ 809804 h 2318589"/>
                <a:gd name="connsiteX12172" fmla="*/ 2805170 w 9164601"/>
                <a:gd name="connsiteY12172" fmla="*/ 802479 h 2318589"/>
                <a:gd name="connsiteX12173" fmla="*/ 2810053 w 9164601"/>
                <a:gd name="connsiteY12173" fmla="*/ 795155 h 2318589"/>
                <a:gd name="connsiteX12174" fmla="*/ 2812494 w 9164601"/>
                <a:gd name="connsiteY12174" fmla="*/ 792714 h 2318589"/>
                <a:gd name="connsiteX12175" fmla="*/ 2813715 w 9164601"/>
                <a:gd name="connsiteY12175" fmla="*/ 789052 h 2318589"/>
                <a:gd name="connsiteX12176" fmla="*/ 2813715 w 9164601"/>
                <a:gd name="connsiteY12176" fmla="*/ 785390 h 2318589"/>
                <a:gd name="connsiteX12177" fmla="*/ 2810053 w 9164601"/>
                <a:gd name="connsiteY12177" fmla="*/ 787831 h 2318589"/>
                <a:gd name="connsiteX12178" fmla="*/ 2806391 w 9164601"/>
                <a:gd name="connsiteY12178" fmla="*/ 790272 h 2318589"/>
                <a:gd name="connsiteX12179" fmla="*/ 2805170 w 9164601"/>
                <a:gd name="connsiteY12179" fmla="*/ 792714 h 2318589"/>
                <a:gd name="connsiteX12180" fmla="*/ 2803950 w 9164601"/>
                <a:gd name="connsiteY12180" fmla="*/ 795155 h 2318589"/>
                <a:gd name="connsiteX12181" fmla="*/ 2802729 w 9164601"/>
                <a:gd name="connsiteY12181" fmla="*/ 795155 h 2318589"/>
                <a:gd name="connsiteX12182" fmla="*/ 2800287 w 9164601"/>
                <a:gd name="connsiteY12182" fmla="*/ 797597 h 2318589"/>
                <a:gd name="connsiteX12183" fmla="*/ 2797846 w 9164601"/>
                <a:gd name="connsiteY12183" fmla="*/ 800038 h 2318589"/>
                <a:gd name="connsiteX12184" fmla="*/ 2796625 w 9164601"/>
                <a:gd name="connsiteY12184" fmla="*/ 798817 h 2318589"/>
                <a:gd name="connsiteX12185" fmla="*/ 2794184 w 9164601"/>
                <a:gd name="connsiteY12185" fmla="*/ 803700 h 2318589"/>
                <a:gd name="connsiteX12186" fmla="*/ 2792963 w 9164601"/>
                <a:gd name="connsiteY12186" fmla="*/ 801259 h 2318589"/>
                <a:gd name="connsiteX12187" fmla="*/ 2794184 w 9164601"/>
                <a:gd name="connsiteY12187" fmla="*/ 797597 h 2318589"/>
                <a:gd name="connsiteX12188" fmla="*/ 2797846 w 9164601"/>
                <a:gd name="connsiteY12188" fmla="*/ 791493 h 2318589"/>
                <a:gd name="connsiteX12189" fmla="*/ 2800287 w 9164601"/>
                <a:gd name="connsiteY12189" fmla="*/ 787831 h 2318589"/>
                <a:gd name="connsiteX12190" fmla="*/ 2802729 w 9164601"/>
                <a:gd name="connsiteY12190" fmla="*/ 784169 h 2318589"/>
                <a:gd name="connsiteX12191" fmla="*/ 2805170 w 9164601"/>
                <a:gd name="connsiteY12191" fmla="*/ 778065 h 2318589"/>
                <a:gd name="connsiteX12192" fmla="*/ 2807612 w 9164601"/>
                <a:gd name="connsiteY12192" fmla="*/ 775624 h 2318589"/>
                <a:gd name="connsiteX12193" fmla="*/ 2810053 w 9164601"/>
                <a:gd name="connsiteY12193" fmla="*/ 770741 h 2318589"/>
                <a:gd name="connsiteX12194" fmla="*/ 2811274 w 9164601"/>
                <a:gd name="connsiteY12194" fmla="*/ 764637 h 2318589"/>
                <a:gd name="connsiteX12195" fmla="*/ 2811274 w 9164601"/>
                <a:gd name="connsiteY12195" fmla="*/ 759755 h 2318589"/>
                <a:gd name="connsiteX12196" fmla="*/ 2808832 w 9164601"/>
                <a:gd name="connsiteY12196" fmla="*/ 765858 h 2318589"/>
                <a:gd name="connsiteX12197" fmla="*/ 2805170 w 9164601"/>
                <a:gd name="connsiteY12197" fmla="*/ 769520 h 2318589"/>
                <a:gd name="connsiteX12198" fmla="*/ 2803950 w 9164601"/>
                <a:gd name="connsiteY12198" fmla="*/ 771962 h 2318589"/>
                <a:gd name="connsiteX12199" fmla="*/ 2802729 w 9164601"/>
                <a:gd name="connsiteY12199" fmla="*/ 774403 h 2318589"/>
                <a:gd name="connsiteX12200" fmla="*/ 2801508 w 9164601"/>
                <a:gd name="connsiteY12200" fmla="*/ 774403 h 2318589"/>
                <a:gd name="connsiteX12201" fmla="*/ 2799067 w 9164601"/>
                <a:gd name="connsiteY12201" fmla="*/ 776844 h 2318589"/>
                <a:gd name="connsiteX12202" fmla="*/ 2796625 w 9164601"/>
                <a:gd name="connsiteY12202" fmla="*/ 779286 h 2318589"/>
                <a:gd name="connsiteX12203" fmla="*/ 2795405 w 9164601"/>
                <a:gd name="connsiteY12203" fmla="*/ 778065 h 2318589"/>
                <a:gd name="connsiteX12204" fmla="*/ 2792963 w 9164601"/>
                <a:gd name="connsiteY12204" fmla="*/ 782948 h 2318589"/>
                <a:gd name="connsiteX12205" fmla="*/ 2791743 w 9164601"/>
                <a:gd name="connsiteY12205" fmla="*/ 780507 h 2318589"/>
                <a:gd name="connsiteX12206" fmla="*/ 2789301 w 9164601"/>
                <a:gd name="connsiteY12206" fmla="*/ 782948 h 2318589"/>
                <a:gd name="connsiteX12207" fmla="*/ 2786860 w 9164601"/>
                <a:gd name="connsiteY12207" fmla="*/ 781727 h 2318589"/>
                <a:gd name="connsiteX12208" fmla="*/ 2784418 w 9164601"/>
                <a:gd name="connsiteY12208" fmla="*/ 780507 h 2318589"/>
                <a:gd name="connsiteX12209" fmla="*/ 2783198 w 9164601"/>
                <a:gd name="connsiteY12209" fmla="*/ 782948 h 2318589"/>
                <a:gd name="connsiteX12210" fmla="*/ 2781977 w 9164601"/>
                <a:gd name="connsiteY12210" fmla="*/ 785390 h 2318589"/>
                <a:gd name="connsiteX12211" fmla="*/ 2777094 w 9164601"/>
                <a:gd name="connsiteY12211" fmla="*/ 787831 h 2318589"/>
                <a:gd name="connsiteX12212" fmla="*/ 2772211 w 9164601"/>
                <a:gd name="connsiteY12212" fmla="*/ 791493 h 2318589"/>
                <a:gd name="connsiteX12213" fmla="*/ 2769770 w 9164601"/>
                <a:gd name="connsiteY12213" fmla="*/ 791493 h 2318589"/>
                <a:gd name="connsiteX12214" fmla="*/ 2768549 w 9164601"/>
                <a:gd name="connsiteY12214" fmla="*/ 789052 h 2318589"/>
                <a:gd name="connsiteX12215" fmla="*/ 2774653 w 9164601"/>
                <a:gd name="connsiteY12215" fmla="*/ 778065 h 2318589"/>
                <a:gd name="connsiteX12216" fmla="*/ 2779536 w 9164601"/>
                <a:gd name="connsiteY12216" fmla="*/ 773183 h 2318589"/>
                <a:gd name="connsiteX12217" fmla="*/ 2786860 w 9164601"/>
                <a:gd name="connsiteY12217" fmla="*/ 765858 h 2318589"/>
                <a:gd name="connsiteX12218" fmla="*/ 2792963 w 9164601"/>
                <a:gd name="connsiteY12218" fmla="*/ 762196 h 2318589"/>
                <a:gd name="connsiteX12219" fmla="*/ 2797846 w 9164601"/>
                <a:gd name="connsiteY12219" fmla="*/ 746327 h 2318589"/>
                <a:gd name="connsiteX12220" fmla="*/ 2801508 w 9164601"/>
                <a:gd name="connsiteY12220" fmla="*/ 737782 h 2318589"/>
                <a:gd name="connsiteX12221" fmla="*/ 2803950 w 9164601"/>
                <a:gd name="connsiteY12221" fmla="*/ 732899 h 2318589"/>
                <a:gd name="connsiteX12222" fmla="*/ 2806391 w 9164601"/>
                <a:gd name="connsiteY12222" fmla="*/ 726796 h 2318589"/>
                <a:gd name="connsiteX12223" fmla="*/ 2807612 w 9164601"/>
                <a:gd name="connsiteY12223" fmla="*/ 720692 h 2318589"/>
                <a:gd name="connsiteX12224" fmla="*/ 2807612 w 9164601"/>
                <a:gd name="connsiteY12224" fmla="*/ 720692 h 2318589"/>
                <a:gd name="connsiteX12225" fmla="*/ 2808832 w 9164601"/>
                <a:gd name="connsiteY12225" fmla="*/ 718251 h 2318589"/>
                <a:gd name="connsiteX12226" fmla="*/ 2810053 w 9164601"/>
                <a:gd name="connsiteY12226" fmla="*/ 714589 h 2318589"/>
                <a:gd name="connsiteX12227" fmla="*/ 2808832 w 9164601"/>
                <a:gd name="connsiteY12227" fmla="*/ 714589 h 2318589"/>
                <a:gd name="connsiteX12228" fmla="*/ 2810053 w 9164601"/>
                <a:gd name="connsiteY12228" fmla="*/ 710927 h 2318589"/>
                <a:gd name="connsiteX12229" fmla="*/ 2811274 w 9164601"/>
                <a:gd name="connsiteY12229" fmla="*/ 703602 h 2318589"/>
                <a:gd name="connsiteX12230" fmla="*/ 2811274 w 9164601"/>
                <a:gd name="connsiteY12230" fmla="*/ 696278 h 2318589"/>
                <a:gd name="connsiteX12231" fmla="*/ 2810053 w 9164601"/>
                <a:gd name="connsiteY12231" fmla="*/ 692616 h 2318589"/>
                <a:gd name="connsiteX12232" fmla="*/ 2810053 w 9164601"/>
                <a:gd name="connsiteY12232" fmla="*/ 701161 h 2318589"/>
                <a:gd name="connsiteX12233" fmla="*/ 2808832 w 9164601"/>
                <a:gd name="connsiteY12233" fmla="*/ 703602 h 2318589"/>
                <a:gd name="connsiteX12234" fmla="*/ 2806391 w 9164601"/>
                <a:gd name="connsiteY12234" fmla="*/ 710927 h 2318589"/>
                <a:gd name="connsiteX12235" fmla="*/ 2806391 w 9164601"/>
                <a:gd name="connsiteY12235" fmla="*/ 712148 h 2318589"/>
                <a:gd name="connsiteX12236" fmla="*/ 2803950 w 9164601"/>
                <a:gd name="connsiteY12236" fmla="*/ 713368 h 2318589"/>
                <a:gd name="connsiteX12237" fmla="*/ 2802729 w 9164601"/>
                <a:gd name="connsiteY12237" fmla="*/ 715809 h 2318589"/>
                <a:gd name="connsiteX12238" fmla="*/ 2801508 w 9164601"/>
                <a:gd name="connsiteY12238" fmla="*/ 717030 h 2318589"/>
                <a:gd name="connsiteX12239" fmla="*/ 2800287 w 9164601"/>
                <a:gd name="connsiteY12239" fmla="*/ 717030 h 2318589"/>
                <a:gd name="connsiteX12240" fmla="*/ 2797846 w 9164601"/>
                <a:gd name="connsiteY12240" fmla="*/ 719472 h 2318589"/>
                <a:gd name="connsiteX12241" fmla="*/ 2795405 w 9164601"/>
                <a:gd name="connsiteY12241" fmla="*/ 721913 h 2318589"/>
                <a:gd name="connsiteX12242" fmla="*/ 2794184 w 9164601"/>
                <a:gd name="connsiteY12242" fmla="*/ 720692 h 2318589"/>
                <a:gd name="connsiteX12243" fmla="*/ 2791743 w 9164601"/>
                <a:gd name="connsiteY12243" fmla="*/ 725575 h 2318589"/>
                <a:gd name="connsiteX12244" fmla="*/ 2790522 w 9164601"/>
                <a:gd name="connsiteY12244" fmla="*/ 723134 h 2318589"/>
                <a:gd name="connsiteX12245" fmla="*/ 2788080 w 9164601"/>
                <a:gd name="connsiteY12245" fmla="*/ 726796 h 2318589"/>
                <a:gd name="connsiteX12246" fmla="*/ 2785639 w 9164601"/>
                <a:gd name="connsiteY12246" fmla="*/ 726796 h 2318589"/>
                <a:gd name="connsiteX12247" fmla="*/ 2783198 w 9164601"/>
                <a:gd name="connsiteY12247" fmla="*/ 726796 h 2318589"/>
                <a:gd name="connsiteX12248" fmla="*/ 2781977 w 9164601"/>
                <a:gd name="connsiteY12248" fmla="*/ 729237 h 2318589"/>
                <a:gd name="connsiteX12249" fmla="*/ 2780756 w 9164601"/>
                <a:gd name="connsiteY12249" fmla="*/ 731679 h 2318589"/>
                <a:gd name="connsiteX12250" fmla="*/ 2777094 w 9164601"/>
                <a:gd name="connsiteY12250" fmla="*/ 734120 h 2318589"/>
                <a:gd name="connsiteX12251" fmla="*/ 2773432 w 9164601"/>
                <a:gd name="connsiteY12251" fmla="*/ 736562 h 2318589"/>
                <a:gd name="connsiteX12252" fmla="*/ 2770991 w 9164601"/>
                <a:gd name="connsiteY12252" fmla="*/ 735341 h 2318589"/>
                <a:gd name="connsiteX12253" fmla="*/ 2769770 w 9164601"/>
                <a:gd name="connsiteY12253" fmla="*/ 731679 h 2318589"/>
                <a:gd name="connsiteX12254" fmla="*/ 2773432 w 9164601"/>
                <a:gd name="connsiteY12254" fmla="*/ 724355 h 2318589"/>
                <a:gd name="connsiteX12255" fmla="*/ 2777094 w 9164601"/>
                <a:gd name="connsiteY12255" fmla="*/ 719472 h 2318589"/>
                <a:gd name="connsiteX12256" fmla="*/ 2783198 w 9164601"/>
                <a:gd name="connsiteY12256" fmla="*/ 713368 h 2318589"/>
                <a:gd name="connsiteX12257" fmla="*/ 2789301 w 9164601"/>
                <a:gd name="connsiteY12257" fmla="*/ 710927 h 2318589"/>
                <a:gd name="connsiteX12258" fmla="*/ 2792963 w 9164601"/>
                <a:gd name="connsiteY12258" fmla="*/ 697499 h 2318589"/>
                <a:gd name="connsiteX12259" fmla="*/ 2796625 w 9164601"/>
                <a:gd name="connsiteY12259" fmla="*/ 690175 h 2318589"/>
                <a:gd name="connsiteX12260" fmla="*/ 2801508 w 9164601"/>
                <a:gd name="connsiteY12260" fmla="*/ 682851 h 2318589"/>
                <a:gd name="connsiteX12261" fmla="*/ 2806391 w 9164601"/>
                <a:gd name="connsiteY12261" fmla="*/ 676747 h 2318589"/>
                <a:gd name="connsiteX12262" fmla="*/ 2808832 w 9164601"/>
                <a:gd name="connsiteY12262" fmla="*/ 674306 h 2318589"/>
                <a:gd name="connsiteX12263" fmla="*/ 2810053 w 9164601"/>
                <a:gd name="connsiteY12263" fmla="*/ 670644 h 2318589"/>
                <a:gd name="connsiteX12264" fmla="*/ 2810053 w 9164601"/>
                <a:gd name="connsiteY12264" fmla="*/ 666981 h 2318589"/>
                <a:gd name="connsiteX12265" fmla="*/ 2806391 w 9164601"/>
                <a:gd name="connsiteY12265" fmla="*/ 668202 h 2318589"/>
                <a:gd name="connsiteX12266" fmla="*/ 2802729 w 9164601"/>
                <a:gd name="connsiteY12266" fmla="*/ 669423 h 2318589"/>
                <a:gd name="connsiteX12267" fmla="*/ 2801508 w 9164601"/>
                <a:gd name="connsiteY12267" fmla="*/ 671864 h 2318589"/>
                <a:gd name="connsiteX12268" fmla="*/ 2800287 w 9164601"/>
                <a:gd name="connsiteY12268" fmla="*/ 674306 h 2318589"/>
                <a:gd name="connsiteX12269" fmla="*/ 2799067 w 9164601"/>
                <a:gd name="connsiteY12269" fmla="*/ 674306 h 2318589"/>
                <a:gd name="connsiteX12270" fmla="*/ 2796625 w 9164601"/>
                <a:gd name="connsiteY12270" fmla="*/ 676747 h 2318589"/>
                <a:gd name="connsiteX12271" fmla="*/ 2794184 w 9164601"/>
                <a:gd name="connsiteY12271" fmla="*/ 679188 h 2318589"/>
                <a:gd name="connsiteX12272" fmla="*/ 2792963 w 9164601"/>
                <a:gd name="connsiteY12272" fmla="*/ 677968 h 2318589"/>
                <a:gd name="connsiteX12273" fmla="*/ 2790522 w 9164601"/>
                <a:gd name="connsiteY12273" fmla="*/ 682851 h 2318589"/>
                <a:gd name="connsiteX12274" fmla="*/ 2789301 w 9164601"/>
                <a:gd name="connsiteY12274" fmla="*/ 680409 h 2318589"/>
                <a:gd name="connsiteX12275" fmla="*/ 2786860 w 9164601"/>
                <a:gd name="connsiteY12275" fmla="*/ 684071 h 2318589"/>
                <a:gd name="connsiteX12276" fmla="*/ 2784418 w 9164601"/>
                <a:gd name="connsiteY12276" fmla="*/ 684071 h 2318589"/>
                <a:gd name="connsiteX12277" fmla="*/ 2781977 w 9164601"/>
                <a:gd name="connsiteY12277" fmla="*/ 684071 h 2318589"/>
                <a:gd name="connsiteX12278" fmla="*/ 2780756 w 9164601"/>
                <a:gd name="connsiteY12278" fmla="*/ 686513 h 2318589"/>
                <a:gd name="connsiteX12279" fmla="*/ 2779536 w 9164601"/>
                <a:gd name="connsiteY12279" fmla="*/ 688954 h 2318589"/>
                <a:gd name="connsiteX12280" fmla="*/ 2774653 w 9164601"/>
                <a:gd name="connsiteY12280" fmla="*/ 692616 h 2318589"/>
                <a:gd name="connsiteX12281" fmla="*/ 2770991 w 9164601"/>
                <a:gd name="connsiteY12281" fmla="*/ 697499 h 2318589"/>
                <a:gd name="connsiteX12282" fmla="*/ 2768549 w 9164601"/>
                <a:gd name="connsiteY12282" fmla="*/ 697499 h 2318589"/>
                <a:gd name="connsiteX12283" fmla="*/ 2768549 w 9164601"/>
                <a:gd name="connsiteY12283" fmla="*/ 696278 h 2318589"/>
                <a:gd name="connsiteX12284" fmla="*/ 2772211 w 9164601"/>
                <a:gd name="connsiteY12284" fmla="*/ 690175 h 2318589"/>
                <a:gd name="connsiteX12285" fmla="*/ 2775873 w 9164601"/>
                <a:gd name="connsiteY12285" fmla="*/ 685292 h 2318589"/>
                <a:gd name="connsiteX12286" fmla="*/ 2780756 w 9164601"/>
                <a:gd name="connsiteY12286" fmla="*/ 676747 h 2318589"/>
                <a:gd name="connsiteX12287" fmla="*/ 2785639 w 9164601"/>
                <a:gd name="connsiteY12287" fmla="*/ 670644 h 2318589"/>
                <a:gd name="connsiteX12288" fmla="*/ 2788080 w 9164601"/>
                <a:gd name="connsiteY12288" fmla="*/ 655995 h 2318589"/>
                <a:gd name="connsiteX12289" fmla="*/ 2790522 w 9164601"/>
                <a:gd name="connsiteY12289" fmla="*/ 647450 h 2318589"/>
                <a:gd name="connsiteX12290" fmla="*/ 2794184 w 9164601"/>
                <a:gd name="connsiteY12290" fmla="*/ 636464 h 2318589"/>
                <a:gd name="connsiteX12291" fmla="*/ 2797846 w 9164601"/>
                <a:gd name="connsiteY12291" fmla="*/ 626698 h 2318589"/>
                <a:gd name="connsiteX12292" fmla="*/ 2799067 w 9164601"/>
                <a:gd name="connsiteY12292" fmla="*/ 623036 h 2318589"/>
                <a:gd name="connsiteX12293" fmla="*/ 2799067 w 9164601"/>
                <a:gd name="connsiteY12293" fmla="*/ 618153 h 2318589"/>
                <a:gd name="connsiteX12294" fmla="*/ 2799067 w 9164601"/>
                <a:gd name="connsiteY12294" fmla="*/ 614491 h 2318589"/>
                <a:gd name="connsiteX12295" fmla="*/ 2796625 w 9164601"/>
                <a:gd name="connsiteY12295" fmla="*/ 619374 h 2318589"/>
                <a:gd name="connsiteX12296" fmla="*/ 2794184 w 9164601"/>
                <a:gd name="connsiteY12296" fmla="*/ 624257 h 2318589"/>
                <a:gd name="connsiteX12297" fmla="*/ 2792963 w 9164601"/>
                <a:gd name="connsiteY12297" fmla="*/ 627919 h 2318589"/>
                <a:gd name="connsiteX12298" fmla="*/ 2791743 w 9164601"/>
                <a:gd name="connsiteY12298" fmla="*/ 630360 h 2318589"/>
                <a:gd name="connsiteX12299" fmla="*/ 2790522 w 9164601"/>
                <a:gd name="connsiteY12299" fmla="*/ 631581 h 2318589"/>
                <a:gd name="connsiteX12300" fmla="*/ 2789301 w 9164601"/>
                <a:gd name="connsiteY12300" fmla="*/ 635243 h 2318589"/>
                <a:gd name="connsiteX12301" fmla="*/ 2788080 w 9164601"/>
                <a:gd name="connsiteY12301" fmla="*/ 638905 h 2318589"/>
                <a:gd name="connsiteX12302" fmla="*/ 2786860 w 9164601"/>
                <a:gd name="connsiteY12302" fmla="*/ 638905 h 2318589"/>
                <a:gd name="connsiteX12303" fmla="*/ 2785639 w 9164601"/>
                <a:gd name="connsiteY12303" fmla="*/ 645009 h 2318589"/>
                <a:gd name="connsiteX12304" fmla="*/ 2784418 w 9164601"/>
                <a:gd name="connsiteY12304" fmla="*/ 643788 h 2318589"/>
                <a:gd name="connsiteX12305" fmla="*/ 2781977 w 9164601"/>
                <a:gd name="connsiteY12305" fmla="*/ 648671 h 2318589"/>
                <a:gd name="connsiteX12306" fmla="*/ 2779536 w 9164601"/>
                <a:gd name="connsiteY12306" fmla="*/ 649892 h 2318589"/>
                <a:gd name="connsiteX12307" fmla="*/ 2777094 w 9164601"/>
                <a:gd name="connsiteY12307" fmla="*/ 651112 h 2318589"/>
                <a:gd name="connsiteX12308" fmla="*/ 2775873 w 9164601"/>
                <a:gd name="connsiteY12308" fmla="*/ 654774 h 2318589"/>
                <a:gd name="connsiteX12309" fmla="*/ 2774653 w 9164601"/>
                <a:gd name="connsiteY12309" fmla="*/ 658437 h 2318589"/>
                <a:gd name="connsiteX12310" fmla="*/ 2770991 w 9164601"/>
                <a:gd name="connsiteY12310" fmla="*/ 663319 h 2318589"/>
                <a:gd name="connsiteX12311" fmla="*/ 2769770 w 9164601"/>
                <a:gd name="connsiteY12311" fmla="*/ 669423 h 2318589"/>
                <a:gd name="connsiteX12312" fmla="*/ 2768549 w 9164601"/>
                <a:gd name="connsiteY12312" fmla="*/ 668202 h 2318589"/>
                <a:gd name="connsiteX12313" fmla="*/ 2766108 w 9164601"/>
                <a:gd name="connsiteY12313" fmla="*/ 669423 h 2318589"/>
                <a:gd name="connsiteX12314" fmla="*/ 2766108 w 9164601"/>
                <a:gd name="connsiteY12314" fmla="*/ 668202 h 2318589"/>
                <a:gd name="connsiteX12315" fmla="*/ 2767329 w 9164601"/>
                <a:gd name="connsiteY12315" fmla="*/ 664540 h 2318589"/>
                <a:gd name="connsiteX12316" fmla="*/ 2769770 w 9164601"/>
                <a:gd name="connsiteY12316" fmla="*/ 658437 h 2318589"/>
                <a:gd name="connsiteX12317" fmla="*/ 2773432 w 9164601"/>
                <a:gd name="connsiteY12317" fmla="*/ 648671 h 2318589"/>
                <a:gd name="connsiteX12318" fmla="*/ 2777094 w 9164601"/>
                <a:gd name="connsiteY12318" fmla="*/ 641347 h 2318589"/>
                <a:gd name="connsiteX12319" fmla="*/ 2778315 w 9164601"/>
                <a:gd name="connsiteY12319" fmla="*/ 629140 h 2318589"/>
                <a:gd name="connsiteX12320" fmla="*/ 2779536 w 9164601"/>
                <a:gd name="connsiteY12320" fmla="*/ 621816 h 2318589"/>
                <a:gd name="connsiteX12321" fmla="*/ 2781977 w 9164601"/>
                <a:gd name="connsiteY12321" fmla="*/ 612050 h 2318589"/>
                <a:gd name="connsiteX12322" fmla="*/ 2784418 w 9164601"/>
                <a:gd name="connsiteY12322" fmla="*/ 603505 h 2318589"/>
                <a:gd name="connsiteX12323" fmla="*/ 2785639 w 9164601"/>
                <a:gd name="connsiteY12323" fmla="*/ 599843 h 2318589"/>
                <a:gd name="connsiteX12324" fmla="*/ 2785639 w 9164601"/>
                <a:gd name="connsiteY12324" fmla="*/ 596181 h 2318589"/>
                <a:gd name="connsiteX12325" fmla="*/ 2785639 w 9164601"/>
                <a:gd name="connsiteY12325" fmla="*/ 593739 h 2318589"/>
                <a:gd name="connsiteX12326" fmla="*/ 2783198 w 9164601"/>
                <a:gd name="connsiteY12326" fmla="*/ 597402 h 2318589"/>
                <a:gd name="connsiteX12327" fmla="*/ 2780756 w 9164601"/>
                <a:gd name="connsiteY12327" fmla="*/ 601064 h 2318589"/>
                <a:gd name="connsiteX12328" fmla="*/ 2780756 w 9164601"/>
                <a:gd name="connsiteY12328" fmla="*/ 603505 h 2318589"/>
                <a:gd name="connsiteX12329" fmla="*/ 2779536 w 9164601"/>
                <a:gd name="connsiteY12329" fmla="*/ 605946 h 2318589"/>
                <a:gd name="connsiteX12330" fmla="*/ 2778315 w 9164601"/>
                <a:gd name="connsiteY12330" fmla="*/ 607167 h 2318589"/>
                <a:gd name="connsiteX12331" fmla="*/ 2777094 w 9164601"/>
                <a:gd name="connsiteY12331" fmla="*/ 610829 h 2318589"/>
                <a:gd name="connsiteX12332" fmla="*/ 2775873 w 9164601"/>
                <a:gd name="connsiteY12332" fmla="*/ 614491 h 2318589"/>
                <a:gd name="connsiteX12333" fmla="*/ 2774653 w 9164601"/>
                <a:gd name="connsiteY12333" fmla="*/ 615712 h 2318589"/>
                <a:gd name="connsiteX12334" fmla="*/ 2774653 w 9164601"/>
                <a:gd name="connsiteY12334" fmla="*/ 620595 h 2318589"/>
                <a:gd name="connsiteX12335" fmla="*/ 2773432 w 9164601"/>
                <a:gd name="connsiteY12335" fmla="*/ 620595 h 2318589"/>
                <a:gd name="connsiteX12336" fmla="*/ 2772211 w 9164601"/>
                <a:gd name="connsiteY12336" fmla="*/ 625478 h 2318589"/>
                <a:gd name="connsiteX12337" fmla="*/ 2770991 w 9164601"/>
                <a:gd name="connsiteY12337" fmla="*/ 627919 h 2318589"/>
                <a:gd name="connsiteX12338" fmla="*/ 2769770 w 9164601"/>
                <a:gd name="connsiteY12338" fmla="*/ 630360 h 2318589"/>
                <a:gd name="connsiteX12339" fmla="*/ 2769770 w 9164601"/>
                <a:gd name="connsiteY12339" fmla="*/ 632802 h 2318589"/>
                <a:gd name="connsiteX12340" fmla="*/ 2769770 w 9164601"/>
                <a:gd name="connsiteY12340" fmla="*/ 635243 h 2318589"/>
                <a:gd name="connsiteX12341" fmla="*/ 2767329 w 9164601"/>
                <a:gd name="connsiteY12341" fmla="*/ 641347 h 2318589"/>
                <a:gd name="connsiteX12342" fmla="*/ 2764887 w 9164601"/>
                <a:gd name="connsiteY12342" fmla="*/ 647450 h 2318589"/>
                <a:gd name="connsiteX12343" fmla="*/ 2763666 w 9164601"/>
                <a:gd name="connsiteY12343" fmla="*/ 648671 h 2318589"/>
                <a:gd name="connsiteX12344" fmla="*/ 2762446 w 9164601"/>
                <a:gd name="connsiteY12344" fmla="*/ 647450 h 2318589"/>
                <a:gd name="connsiteX12345" fmla="*/ 2762446 w 9164601"/>
                <a:gd name="connsiteY12345" fmla="*/ 647450 h 2318589"/>
                <a:gd name="connsiteX12346" fmla="*/ 2764887 w 9164601"/>
                <a:gd name="connsiteY12346" fmla="*/ 634023 h 2318589"/>
                <a:gd name="connsiteX12347" fmla="*/ 2766108 w 9164601"/>
                <a:gd name="connsiteY12347" fmla="*/ 627919 h 2318589"/>
                <a:gd name="connsiteX12348" fmla="*/ 2768549 w 9164601"/>
                <a:gd name="connsiteY12348" fmla="*/ 618153 h 2318589"/>
                <a:gd name="connsiteX12349" fmla="*/ 2770991 w 9164601"/>
                <a:gd name="connsiteY12349" fmla="*/ 610829 h 2318589"/>
                <a:gd name="connsiteX12350" fmla="*/ 2770991 w 9164601"/>
                <a:gd name="connsiteY12350" fmla="*/ 599843 h 2318589"/>
                <a:gd name="connsiteX12351" fmla="*/ 2770991 w 9164601"/>
                <a:gd name="connsiteY12351" fmla="*/ 592519 h 2318589"/>
                <a:gd name="connsiteX12352" fmla="*/ 2772211 w 9164601"/>
                <a:gd name="connsiteY12352" fmla="*/ 583974 h 2318589"/>
                <a:gd name="connsiteX12353" fmla="*/ 2773432 w 9164601"/>
                <a:gd name="connsiteY12353" fmla="*/ 576650 h 2318589"/>
                <a:gd name="connsiteX12354" fmla="*/ 2774653 w 9164601"/>
                <a:gd name="connsiteY12354" fmla="*/ 572988 h 2318589"/>
                <a:gd name="connsiteX12355" fmla="*/ 2774653 w 9164601"/>
                <a:gd name="connsiteY12355" fmla="*/ 569325 h 2318589"/>
                <a:gd name="connsiteX12356" fmla="*/ 2774653 w 9164601"/>
                <a:gd name="connsiteY12356" fmla="*/ 566884 h 2318589"/>
                <a:gd name="connsiteX12357" fmla="*/ 2773432 w 9164601"/>
                <a:gd name="connsiteY12357" fmla="*/ 571767 h 2318589"/>
                <a:gd name="connsiteX12358" fmla="*/ 2772211 w 9164601"/>
                <a:gd name="connsiteY12358" fmla="*/ 576650 h 2318589"/>
                <a:gd name="connsiteX12359" fmla="*/ 2772211 w 9164601"/>
                <a:gd name="connsiteY12359" fmla="*/ 579091 h 2318589"/>
                <a:gd name="connsiteX12360" fmla="*/ 2772211 w 9164601"/>
                <a:gd name="connsiteY12360" fmla="*/ 581532 h 2318589"/>
                <a:gd name="connsiteX12361" fmla="*/ 2770991 w 9164601"/>
                <a:gd name="connsiteY12361" fmla="*/ 582753 h 2318589"/>
                <a:gd name="connsiteX12362" fmla="*/ 2769770 w 9164601"/>
                <a:gd name="connsiteY12362" fmla="*/ 586415 h 2318589"/>
                <a:gd name="connsiteX12363" fmla="*/ 2768549 w 9164601"/>
                <a:gd name="connsiteY12363" fmla="*/ 590077 h 2318589"/>
                <a:gd name="connsiteX12364" fmla="*/ 2767329 w 9164601"/>
                <a:gd name="connsiteY12364" fmla="*/ 591298 h 2318589"/>
                <a:gd name="connsiteX12365" fmla="*/ 2767329 w 9164601"/>
                <a:gd name="connsiteY12365" fmla="*/ 596181 h 2318589"/>
                <a:gd name="connsiteX12366" fmla="*/ 2766108 w 9164601"/>
                <a:gd name="connsiteY12366" fmla="*/ 596181 h 2318589"/>
                <a:gd name="connsiteX12367" fmla="*/ 2764887 w 9164601"/>
                <a:gd name="connsiteY12367" fmla="*/ 599843 h 2318589"/>
                <a:gd name="connsiteX12368" fmla="*/ 2763666 w 9164601"/>
                <a:gd name="connsiteY12368" fmla="*/ 602284 h 2318589"/>
                <a:gd name="connsiteX12369" fmla="*/ 2762446 w 9164601"/>
                <a:gd name="connsiteY12369" fmla="*/ 604726 h 2318589"/>
                <a:gd name="connsiteX12370" fmla="*/ 2762446 w 9164601"/>
                <a:gd name="connsiteY12370" fmla="*/ 607167 h 2318589"/>
                <a:gd name="connsiteX12371" fmla="*/ 2762446 w 9164601"/>
                <a:gd name="connsiteY12371" fmla="*/ 609609 h 2318589"/>
                <a:gd name="connsiteX12372" fmla="*/ 2761225 w 9164601"/>
                <a:gd name="connsiteY12372" fmla="*/ 615712 h 2318589"/>
                <a:gd name="connsiteX12373" fmla="*/ 2760004 w 9164601"/>
                <a:gd name="connsiteY12373" fmla="*/ 621816 h 2318589"/>
                <a:gd name="connsiteX12374" fmla="*/ 2758784 w 9164601"/>
                <a:gd name="connsiteY12374" fmla="*/ 624257 h 2318589"/>
                <a:gd name="connsiteX12375" fmla="*/ 2757563 w 9164601"/>
                <a:gd name="connsiteY12375" fmla="*/ 626698 h 2318589"/>
                <a:gd name="connsiteX12376" fmla="*/ 2757563 w 9164601"/>
                <a:gd name="connsiteY12376" fmla="*/ 629140 h 2318589"/>
                <a:gd name="connsiteX12377" fmla="*/ 2756342 w 9164601"/>
                <a:gd name="connsiteY12377" fmla="*/ 630360 h 2318589"/>
                <a:gd name="connsiteX12378" fmla="*/ 2755122 w 9164601"/>
                <a:gd name="connsiteY12378" fmla="*/ 635243 h 2318589"/>
                <a:gd name="connsiteX12379" fmla="*/ 2753901 w 9164601"/>
                <a:gd name="connsiteY12379" fmla="*/ 635243 h 2318589"/>
                <a:gd name="connsiteX12380" fmla="*/ 2753901 w 9164601"/>
                <a:gd name="connsiteY12380" fmla="*/ 636464 h 2318589"/>
                <a:gd name="connsiteX12381" fmla="*/ 2753901 w 9164601"/>
                <a:gd name="connsiteY12381" fmla="*/ 636464 h 2318589"/>
                <a:gd name="connsiteX12382" fmla="*/ 2753901 w 9164601"/>
                <a:gd name="connsiteY12382" fmla="*/ 577870 h 2318589"/>
                <a:gd name="connsiteX12383" fmla="*/ 2753901 w 9164601"/>
                <a:gd name="connsiteY12383" fmla="*/ 636464 h 2318589"/>
                <a:gd name="connsiteX12384" fmla="*/ 2752680 w 9164601"/>
                <a:gd name="connsiteY12384" fmla="*/ 636464 h 2318589"/>
                <a:gd name="connsiteX12385" fmla="*/ 2752680 w 9164601"/>
                <a:gd name="connsiteY12385" fmla="*/ 635243 h 2318589"/>
                <a:gd name="connsiteX12386" fmla="*/ 2751459 w 9164601"/>
                <a:gd name="connsiteY12386" fmla="*/ 635243 h 2318589"/>
                <a:gd name="connsiteX12387" fmla="*/ 2750239 w 9164601"/>
                <a:gd name="connsiteY12387" fmla="*/ 630360 h 2318589"/>
                <a:gd name="connsiteX12388" fmla="*/ 2749018 w 9164601"/>
                <a:gd name="connsiteY12388" fmla="*/ 629140 h 2318589"/>
                <a:gd name="connsiteX12389" fmla="*/ 2749018 w 9164601"/>
                <a:gd name="connsiteY12389" fmla="*/ 626698 h 2318589"/>
                <a:gd name="connsiteX12390" fmla="*/ 2747797 w 9164601"/>
                <a:gd name="connsiteY12390" fmla="*/ 624257 h 2318589"/>
                <a:gd name="connsiteX12391" fmla="*/ 2746577 w 9164601"/>
                <a:gd name="connsiteY12391" fmla="*/ 621816 h 2318589"/>
                <a:gd name="connsiteX12392" fmla="*/ 2745356 w 9164601"/>
                <a:gd name="connsiteY12392" fmla="*/ 615712 h 2318589"/>
                <a:gd name="connsiteX12393" fmla="*/ 2744135 w 9164601"/>
                <a:gd name="connsiteY12393" fmla="*/ 609609 h 2318589"/>
                <a:gd name="connsiteX12394" fmla="*/ 2744135 w 9164601"/>
                <a:gd name="connsiteY12394" fmla="*/ 607167 h 2318589"/>
                <a:gd name="connsiteX12395" fmla="*/ 2744135 w 9164601"/>
                <a:gd name="connsiteY12395" fmla="*/ 604726 h 2318589"/>
                <a:gd name="connsiteX12396" fmla="*/ 2742915 w 9164601"/>
                <a:gd name="connsiteY12396" fmla="*/ 602284 h 2318589"/>
                <a:gd name="connsiteX12397" fmla="*/ 2741694 w 9164601"/>
                <a:gd name="connsiteY12397" fmla="*/ 599843 h 2318589"/>
                <a:gd name="connsiteX12398" fmla="*/ 2740473 w 9164601"/>
                <a:gd name="connsiteY12398" fmla="*/ 596181 h 2318589"/>
                <a:gd name="connsiteX12399" fmla="*/ 2739252 w 9164601"/>
                <a:gd name="connsiteY12399" fmla="*/ 596181 h 2318589"/>
                <a:gd name="connsiteX12400" fmla="*/ 2739252 w 9164601"/>
                <a:gd name="connsiteY12400" fmla="*/ 591298 h 2318589"/>
                <a:gd name="connsiteX12401" fmla="*/ 2738032 w 9164601"/>
                <a:gd name="connsiteY12401" fmla="*/ 590077 h 2318589"/>
                <a:gd name="connsiteX12402" fmla="*/ 2736811 w 9164601"/>
                <a:gd name="connsiteY12402" fmla="*/ 586415 h 2318589"/>
                <a:gd name="connsiteX12403" fmla="*/ 2735590 w 9164601"/>
                <a:gd name="connsiteY12403" fmla="*/ 582753 h 2318589"/>
                <a:gd name="connsiteX12404" fmla="*/ 2734370 w 9164601"/>
                <a:gd name="connsiteY12404" fmla="*/ 581532 h 2318589"/>
                <a:gd name="connsiteX12405" fmla="*/ 2734370 w 9164601"/>
                <a:gd name="connsiteY12405" fmla="*/ 579091 h 2318589"/>
                <a:gd name="connsiteX12406" fmla="*/ 2734370 w 9164601"/>
                <a:gd name="connsiteY12406" fmla="*/ 576650 h 2318589"/>
                <a:gd name="connsiteX12407" fmla="*/ 2733149 w 9164601"/>
                <a:gd name="connsiteY12407" fmla="*/ 571767 h 2318589"/>
                <a:gd name="connsiteX12408" fmla="*/ 2731928 w 9164601"/>
                <a:gd name="connsiteY12408" fmla="*/ 566884 h 2318589"/>
                <a:gd name="connsiteX12409" fmla="*/ 2731928 w 9164601"/>
                <a:gd name="connsiteY12409" fmla="*/ 569325 h 2318589"/>
                <a:gd name="connsiteX12410" fmla="*/ 2731928 w 9164601"/>
                <a:gd name="connsiteY12410" fmla="*/ 572988 h 2318589"/>
                <a:gd name="connsiteX12411" fmla="*/ 2733149 w 9164601"/>
                <a:gd name="connsiteY12411" fmla="*/ 576650 h 2318589"/>
                <a:gd name="connsiteX12412" fmla="*/ 2734370 w 9164601"/>
                <a:gd name="connsiteY12412" fmla="*/ 583974 h 2318589"/>
                <a:gd name="connsiteX12413" fmla="*/ 2735590 w 9164601"/>
                <a:gd name="connsiteY12413" fmla="*/ 592519 h 2318589"/>
                <a:gd name="connsiteX12414" fmla="*/ 2735590 w 9164601"/>
                <a:gd name="connsiteY12414" fmla="*/ 599843 h 2318589"/>
                <a:gd name="connsiteX12415" fmla="*/ 2735590 w 9164601"/>
                <a:gd name="connsiteY12415" fmla="*/ 610829 h 2318589"/>
                <a:gd name="connsiteX12416" fmla="*/ 2738032 w 9164601"/>
                <a:gd name="connsiteY12416" fmla="*/ 618153 h 2318589"/>
                <a:gd name="connsiteX12417" fmla="*/ 2740473 w 9164601"/>
                <a:gd name="connsiteY12417" fmla="*/ 627919 h 2318589"/>
                <a:gd name="connsiteX12418" fmla="*/ 2741694 w 9164601"/>
                <a:gd name="connsiteY12418" fmla="*/ 634023 h 2318589"/>
                <a:gd name="connsiteX12419" fmla="*/ 2744135 w 9164601"/>
                <a:gd name="connsiteY12419" fmla="*/ 647450 h 2318589"/>
                <a:gd name="connsiteX12420" fmla="*/ 2744135 w 9164601"/>
                <a:gd name="connsiteY12420" fmla="*/ 647450 h 2318589"/>
                <a:gd name="connsiteX12421" fmla="*/ 2742915 w 9164601"/>
                <a:gd name="connsiteY12421" fmla="*/ 648671 h 2318589"/>
                <a:gd name="connsiteX12422" fmla="*/ 2741694 w 9164601"/>
                <a:gd name="connsiteY12422" fmla="*/ 647450 h 2318589"/>
                <a:gd name="connsiteX12423" fmla="*/ 2739252 w 9164601"/>
                <a:gd name="connsiteY12423" fmla="*/ 641347 h 2318589"/>
                <a:gd name="connsiteX12424" fmla="*/ 2736811 w 9164601"/>
                <a:gd name="connsiteY12424" fmla="*/ 635243 h 2318589"/>
                <a:gd name="connsiteX12425" fmla="*/ 2736811 w 9164601"/>
                <a:gd name="connsiteY12425" fmla="*/ 632802 h 2318589"/>
                <a:gd name="connsiteX12426" fmla="*/ 2736811 w 9164601"/>
                <a:gd name="connsiteY12426" fmla="*/ 630360 h 2318589"/>
                <a:gd name="connsiteX12427" fmla="*/ 2735590 w 9164601"/>
                <a:gd name="connsiteY12427" fmla="*/ 627919 h 2318589"/>
                <a:gd name="connsiteX12428" fmla="*/ 2734370 w 9164601"/>
                <a:gd name="connsiteY12428" fmla="*/ 625478 h 2318589"/>
                <a:gd name="connsiteX12429" fmla="*/ 2733149 w 9164601"/>
                <a:gd name="connsiteY12429" fmla="*/ 620595 h 2318589"/>
                <a:gd name="connsiteX12430" fmla="*/ 2731928 w 9164601"/>
                <a:gd name="connsiteY12430" fmla="*/ 620595 h 2318589"/>
                <a:gd name="connsiteX12431" fmla="*/ 2731928 w 9164601"/>
                <a:gd name="connsiteY12431" fmla="*/ 615712 h 2318589"/>
                <a:gd name="connsiteX12432" fmla="*/ 2730708 w 9164601"/>
                <a:gd name="connsiteY12432" fmla="*/ 614491 h 2318589"/>
                <a:gd name="connsiteX12433" fmla="*/ 2729487 w 9164601"/>
                <a:gd name="connsiteY12433" fmla="*/ 610829 h 2318589"/>
                <a:gd name="connsiteX12434" fmla="*/ 2728266 w 9164601"/>
                <a:gd name="connsiteY12434" fmla="*/ 607167 h 2318589"/>
                <a:gd name="connsiteX12435" fmla="*/ 2727045 w 9164601"/>
                <a:gd name="connsiteY12435" fmla="*/ 605946 h 2318589"/>
                <a:gd name="connsiteX12436" fmla="*/ 2725825 w 9164601"/>
                <a:gd name="connsiteY12436" fmla="*/ 603505 h 2318589"/>
                <a:gd name="connsiteX12437" fmla="*/ 2725825 w 9164601"/>
                <a:gd name="connsiteY12437" fmla="*/ 601064 h 2318589"/>
                <a:gd name="connsiteX12438" fmla="*/ 2723383 w 9164601"/>
                <a:gd name="connsiteY12438" fmla="*/ 597402 h 2318589"/>
                <a:gd name="connsiteX12439" fmla="*/ 2720942 w 9164601"/>
                <a:gd name="connsiteY12439" fmla="*/ 593739 h 2318589"/>
                <a:gd name="connsiteX12440" fmla="*/ 2720942 w 9164601"/>
                <a:gd name="connsiteY12440" fmla="*/ 596181 h 2318589"/>
                <a:gd name="connsiteX12441" fmla="*/ 2720942 w 9164601"/>
                <a:gd name="connsiteY12441" fmla="*/ 599843 h 2318589"/>
                <a:gd name="connsiteX12442" fmla="*/ 2722163 w 9164601"/>
                <a:gd name="connsiteY12442" fmla="*/ 603505 h 2318589"/>
                <a:gd name="connsiteX12443" fmla="*/ 2724604 w 9164601"/>
                <a:gd name="connsiteY12443" fmla="*/ 612050 h 2318589"/>
                <a:gd name="connsiteX12444" fmla="*/ 2727045 w 9164601"/>
                <a:gd name="connsiteY12444" fmla="*/ 621816 h 2318589"/>
                <a:gd name="connsiteX12445" fmla="*/ 2728266 w 9164601"/>
                <a:gd name="connsiteY12445" fmla="*/ 629140 h 2318589"/>
                <a:gd name="connsiteX12446" fmla="*/ 2729487 w 9164601"/>
                <a:gd name="connsiteY12446" fmla="*/ 641347 h 2318589"/>
                <a:gd name="connsiteX12447" fmla="*/ 2733149 w 9164601"/>
                <a:gd name="connsiteY12447" fmla="*/ 648671 h 2318589"/>
                <a:gd name="connsiteX12448" fmla="*/ 2736811 w 9164601"/>
                <a:gd name="connsiteY12448" fmla="*/ 658437 h 2318589"/>
                <a:gd name="connsiteX12449" fmla="*/ 2739252 w 9164601"/>
                <a:gd name="connsiteY12449" fmla="*/ 664540 h 2318589"/>
                <a:gd name="connsiteX12450" fmla="*/ 2740473 w 9164601"/>
                <a:gd name="connsiteY12450" fmla="*/ 668202 h 2318589"/>
                <a:gd name="connsiteX12451" fmla="*/ 2740473 w 9164601"/>
                <a:gd name="connsiteY12451" fmla="*/ 669423 h 2318589"/>
                <a:gd name="connsiteX12452" fmla="*/ 2738032 w 9164601"/>
                <a:gd name="connsiteY12452" fmla="*/ 668202 h 2318589"/>
                <a:gd name="connsiteX12453" fmla="*/ 2736811 w 9164601"/>
                <a:gd name="connsiteY12453" fmla="*/ 669423 h 2318589"/>
                <a:gd name="connsiteX12454" fmla="*/ 2735590 w 9164601"/>
                <a:gd name="connsiteY12454" fmla="*/ 663319 h 2318589"/>
                <a:gd name="connsiteX12455" fmla="*/ 2731928 w 9164601"/>
                <a:gd name="connsiteY12455" fmla="*/ 658437 h 2318589"/>
                <a:gd name="connsiteX12456" fmla="*/ 2730708 w 9164601"/>
                <a:gd name="connsiteY12456" fmla="*/ 654774 h 2318589"/>
                <a:gd name="connsiteX12457" fmla="*/ 2729487 w 9164601"/>
                <a:gd name="connsiteY12457" fmla="*/ 651112 h 2318589"/>
                <a:gd name="connsiteX12458" fmla="*/ 2727045 w 9164601"/>
                <a:gd name="connsiteY12458" fmla="*/ 649892 h 2318589"/>
                <a:gd name="connsiteX12459" fmla="*/ 2724604 w 9164601"/>
                <a:gd name="connsiteY12459" fmla="*/ 648671 h 2318589"/>
                <a:gd name="connsiteX12460" fmla="*/ 2722163 w 9164601"/>
                <a:gd name="connsiteY12460" fmla="*/ 643788 h 2318589"/>
                <a:gd name="connsiteX12461" fmla="*/ 2720942 w 9164601"/>
                <a:gd name="connsiteY12461" fmla="*/ 645009 h 2318589"/>
                <a:gd name="connsiteX12462" fmla="*/ 2719721 w 9164601"/>
                <a:gd name="connsiteY12462" fmla="*/ 638905 h 2318589"/>
                <a:gd name="connsiteX12463" fmla="*/ 2718501 w 9164601"/>
                <a:gd name="connsiteY12463" fmla="*/ 638905 h 2318589"/>
                <a:gd name="connsiteX12464" fmla="*/ 2717280 w 9164601"/>
                <a:gd name="connsiteY12464" fmla="*/ 635243 h 2318589"/>
                <a:gd name="connsiteX12465" fmla="*/ 2716059 w 9164601"/>
                <a:gd name="connsiteY12465" fmla="*/ 631581 h 2318589"/>
                <a:gd name="connsiteX12466" fmla="*/ 2714838 w 9164601"/>
                <a:gd name="connsiteY12466" fmla="*/ 630360 h 2318589"/>
                <a:gd name="connsiteX12467" fmla="*/ 2713618 w 9164601"/>
                <a:gd name="connsiteY12467" fmla="*/ 627919 h 2318589"/>
                <a:gd name="connsiteX12468" fmla="*/ 2712397 w 9164601"/>
                <a:gd name="connsiteY12468" fmla="*/ 624257 h 2318589"/>
                <a:gd name="connsiteX12469" fmla="*/ 2709956 w 9164601"/>
                <a:gd name="connsiteY12469" fmla="*/ 619374 h 2318589"/>
                <a:gd name="connsiteX12470" fmla="*/ 2707514 w 9164601"/>
                <a:gd name="connsiteY12470" fmla="*/ 614491 h 2318589"/>
                <a:gd name="connsiteX12471" fmla="*/ 2707514 w 9164601"/>
                <a:gd name="connsiteY12471" fmla="*/ 618153 h 2318589"/>
                <a:gd name="connsiteX12472" fmla="*/ 2707514 w 9164601"/>
                <a:gd name="connsiteY12472" fmla="*/ 623036 h 2318589"/>
                <a:gd name="connsiteX12473" fmla="*/ 2708735 w 9164601"/>
                <a:gd name="connsiteY12473" fmla="*/ 626698 h 2318589"/>
                <a:gd name="connsiteX12474" fmla="*/ 2712397 w 9164601"/>
                <a:gd name="connsiteY12474" fmla="*/ 636464 h 2318589"/>
                <a:gd name="connsiteX12475" fmla="*/ 2716059 w 9164601"/>
                <a:gd name="connsiteY12475" fmla="*/ 647450 h 2318589"/>
                <a:gd name="connsiteX12476" fmla="*/ 2718501 w 9164601"/>
                <a:gd name="connsiteY12476" fmla="*/ 655995 h 2318589"/>
                <a:gd name="connsiteX12477" fmla="*/ 2720942 w 9164601"/>
                <a:gd name="connsiteY12477" fmla="*/ 670644 h 2318589"/>
                <a:gd name="connsiteX12478" fmla="*/ 2725825 w 9164601"/>
                <a:gd name="connsiteY12478" fmla="*/ 676747 h 2318589"/>
                <a:gd name="connsiteX12479" fmla="*/ 2730708 w 9164601"/>
                <a:gd name="connsiteY12479" fmla="*/ 685292 h 2318589"/>
                <a:gd name="connsiteX12480" fmla="*/ 2734370 w 9164601"/>
                <a:gd name="connsiteY12480" fmla="*/ 690175 h 2318589"/>
                <a:gd name="connsiteX12481" fmla="*/ 2738032 w 9164601"/>
                <a:gd name="connsiteY12481" fmla="*/ 696278 h 2318589"/>
                <a:gd name="connsiteX12482" fmla="*/ 2738032 w 9164601"/>
                <a:gd name="connsiteY12482" fmla="*/ 697499 h 2318589"/>
                <a:gd name="connsiteX12483" fmla="*/ 2735590 w 9164601"/>
                <a:gd name="connsiteY12483" fmla="*/ 697499 h 2318589"/>
                <a:gd name="connsiteX12484" fmla="*/ 2731928 w 9164601"/>
                <a:gd name="connsiteY12484" fmla="*/ 692616 h 2318589"/>
                <a:gd name="connsiteX12485" fmla="*/ 2727045 w 9164601"/>
                <a:gd name="connsiteY12485" fmla="*/ 688954 h 2318589"/>
                <a:gd name="connsiteX12486" fmla="*/ 2725825 w 9164601"/>
                <a:gd name="connsiteY12486" fmla="*/ 686513 h 2318589"/>
                <a:gd name="connsiteX12487" fmla="*/ 2724604 w 9164601"/>
                <a:gd name="connsiteY12487" fmla="*/ 684071 h 2318589"/>
                <a:gd name="connsiteX12488" fmla="*/ 2722163 w 9164601"/>
                <a:gd name="connsiteY12488" fmla="*/ 684071 h 2318589"/>
                <a:gd name="connsiteX12489" fmla="*/ 2719721 w 9164601"/>
                <a:gd name="connsiteY12489" fmla="*/ 684071 h 2318589"/>
                <a:gd name="connsiteX12490" fmla="*/ 2717280 w 9164601"/>
                <a:gd name="connsiteY12490" fmla="*/ 680409 h 2318589"/>
                <a:gd name="connsiteX12491" fmla="*/ 2716059 w 9164601"/>
                <a:gd name="connsiteY12491" fmla="*/ 682851 h 2318589"/>
                <a:gd name="connsiteX12492" fmla="*/ 2713618 w 9164601"/>
                <a:gd name="connsiteY12492" fmla="*/ 677968 h 2318589"/>
                <a:gd name="connsiteX12493" fmla="*/ 2712397 w 9164601"/>
                <a:gd name="connsiteY12493" fmla="*/ 679188 h 2318589"/>
                <a:gd name="connsiteX12494" fmla="*/ 2709956 w 9164601"/>
                <a:gd name="connsiteY12494" fmla="*/ 676747 h 2318589"/>
                <a:gd name="connsiteX12495" fmla="*/ 2707514 w 9164601"/>
                <a:gd name="connsiteY12495" fmla="*/ 674306 h 2318589"/>
                <a:gd name="connsiteX12496" fmla="*/ 2706294 w 9164601"/>
                <a:gd name="connsiteY12496" fmla="*/ 674306 h 2318589"/>
                <a:gd name="connsiteX12497" fmla="*/ 2705073 w 9164601"/>
                <a:gd name="connsiteY12497" fmla="*/ 671864 h 2318589"/>
                <a:gd name="connsiteX12498" fmla="*/ 2703852 w 9164601"/>
                <a:gd name="connsiteY12498" fmla="*/ 669423 h 2318589"/>
                <a:gd name="connsiteX12499" fmla="*/ 2700190 w 9164601"/>
                <a:gd name="connsiteY12499" fmla="*/ 668202 h 2318589"/>
                <a:gd name="connsiteX12500" fmla="*/ 2696528 w 9164601"/>
                <a:gd name="connsiteY12500" fmla="*/ 666981 h 2318589"/>
                <a:gd name="connsiteX12501" fmla="*/ 2696528 w 9164601"/>
                <a:gd name="connsiteY12501" fmla="*/ 670644 h 2318589"/>
                <a:gd name="connsiteX12502" fmla="*/ 2697749 w 9164601"/>
                <a:gd name="connsiteY12502" fmla="*/ 674306 h 2318589"/>
                <a:gd name="connsiteX12503" fmla="*/ 2700190 w 9164601"/>
                <a:gd name="connsiteY12503" fmla="*/ 676747 h 2318589"/>
                <a:gd name="connsiteX12504" fmla="*/ 2705073 w 9164601"/>
                <a:gd name="connsiteY12504" fmla="*/ 682851 h 2318589"/>
                <a:gd name="connsiteX12505" fmla="*/ 2709956 w 9164601"/>
                <a:gd name="connsiteY12505" fmla="*/ 690175 h 2318589"/>
                <a:gd name="connsiteX12506" fmla="*/ 2713618 w 9164601"/>
                <a:gd name="connsiteY12506" fmla="*/ 697499 h 2318589"/>
                <a:gd name="connsiteX12507" fmla="*/ 2717280 w 9164601"/>
                <a:gd name="connsiteY12507" fmla="*/ 710927 h 2318589"/>
                <a:gd name="connsiteX12508" fmla="*/ 2723383 w 9164601"/>
                <a:gd name="connsiteY12508" fmla="*/ 713368 h 2318589"/>
                <a:gd name="connsiteX12509" fmla="*/ 2729487 w 9164601"/>
                <a:gd name="connsiteY12509" fmla="*/ 719472 h 2318589"/>
                <a:gd name="connsiteX12510" fmla="*/ 2733149 w 9164601"/>
                <a:gd name="connsiteY12510" fmla="*/ 724355 h 2318589"/>
                <a:gd name="connsiteX12511" fmla="*/ 2736811 w 9164601"/>
                <a:gd name="connsiteY12511" fmla="*/ 731679 h 2318589"/>
                <a:gd name="connsiteX12512" fmla="*/ 2735590 w 9164601"/>
                <a:gd name="connsiteY12512" fmla="*/ 735341 h 2318589"/>
                <a:gd name="connsiteX12513" fmla="*/ 2733149 w 9164601"/>
                <a:gd name="connsiteY12513" fmla="*/ 736562 h 2318589"/>
                <a:gd name="connsiteX12514" fmla="*/ 2729487 w 9164601"/>
                <a:gd name="connsiteY12514" fmla="*/ 734120 h 2318589"/>
                <a:gd name="connsiteX12515" fmla="*/ 2725825 w 9164601"/>
                <a:gd name="connsiteY12515" fmla="*/ 731679 h 2318589"/>
                <a:gd name="connsiteX12516" fmla="*/ 2724604 w 9164601"/>
                <a:gd name="connsiteY12516" fmla="*/ 729237 h 2318589"/>
                <a:gd name="connsiteX12517" fmla="*/ 2723383 w 9164601"/>
                <a:gd name="connsiteY12517" fmla="*/ 726796 h 2318589"/>
                <a:gd name="connsiteX12518" fmla="*/ 2720942 w 9164601"/>
                <a:gd name="connsiteY12518" fmla="*/ 726796 h 2318589"/>
                <a:gd name="connsiteX12519" fmla="*/ 2718501 w 9164601"/>
                <a:gd name="connsiteY12519" fmla="*/ 726796 h 2318589"/>
                <a:gd name="connsiteX12520" fmla="*/ 2716059 w 9164601"/>
                <a:gd name="connsiteY12520" fmla="*/ 723134 h 2318589"/>
                <a:gd name="connsiteX12521" fmla="*/ 2714838 w 9164601"/>
                <a:gd name="connsiteY12521" fmla="*/ 725575 h 2318589"/>
                <a:gd name="connsiteX12522" fmla="*/ 2712397 w 9164601"/>
                <a:gd name="connsiteY12522" fmla="*/ 720692 h 2318589"/>
                <a:gd name="connsiteX12523" fmla="*/ 2711176 w 9164601"/>
                <a:gd name="connsiteY12523" fmla="*/ 721913 h 2318589"/>
                <a:gd name="connsiteX12524" fmla="*/ 2708735 w 9164601"/>
                <a:gd name="connsiteY12524" fmla="*/ 719472 h 2318589"/>
                <a:gd name="connsiteX12525" fmla="*/ 2706294 w 9164601"/>
                <a:gd name="connsiteY12525" fmla="*/ 717030 h 2318589"/>
                <a:gd name="connsiteX12526" fmla="*/ 2705073 w 9164601"/>
                <a:gd name="connsiteY12526" fmla="*/ 717030 h 2318589"/>
                <a:gd name="connsiteX12527" fmla="*/ 2703852 w 9164601"/>
                <a:gd name="connsiteY12527" fmla="*/ 715809 h 2318589"/>
                <a:gd name="connsiteX12528" fmla="*/ 2702631 w 9164601"/>
                <a:gd name="connsiteY12528" fmla="*/ 713368 h 2318589"/>
                <a:gd name="connsiteX12529" fmla="*/ 2700190 w 9164601"/>
                <a:gd name="connsiteY12529" fmla="*/ 712148 h 2318589"/>
                <a:gd name="connsiteX12530" fmla="*/ 2700190 w 9164601"/>
                <a:gd name="connsiteY12530" fmla="*/ 710927 h 2318589"/>
                <a:gd name="connsiteX12531" fmla="*/ 2697749 w 9164601"/>
                <a:gd name="connsiteY12531" fmla="*/ 703602 h 2318589"/>
                <a:gd name="connsiteX12532" fmla="*/ 2696528 w 9164601"/>
                <a:gd name="connsiteY12532" fmla="*/ 701161 h 2318589"/>
                <a:gd name="connsiteX12533" fmla="*/ 2696528 w 9164601"/>
                <a:gd name="connsiteY12533" fmla="*/ 692616 h 2318589"/>
                <a:gd name="connsiteX12534" fmla="*/ 2695307 w 9164601"/>
                <a:gd name="connsiteY12534" fmla="*/ 696278 h 2318589"/>
                <a:gd name="connsiteX12535" fmla="*/ 2695307 w 9164601"/>
                <a:gd name="connsiteY12535" fmla="*/ 703602 h 2318589"/>
                <a:gd name="connsiteX12536" fmla="*/ 2696528 w 9164601"/>
                <a:gd name="connsiteY12536" fmla="*/ 710927 h 2318589"/>
                <a:gd name="connsiteX12537" fmla="*/ 2697749 w 9164601"/>
                <a:gd name="connsiteY12537" fmla="*/ 714589 h 2318589"/>
                <a:gd name="connsiteX12538" fmla="*/ 2696528 w 9164601"/>
                <a:gd name="connsiteY12538" fmla="*/ 714589 h 2318589"/>
                <a:gd name="connsiteX12539" fmla="*/ 2697749 w 9164601"/>
                <a:gd name="connsiteY12539" fmla="*/ 718251 h 2318589"/>
                <a:gd name="connsiteX12540" fmla="*/ 2698969 w 9164601"/>
                <a:gd name="connsiteY12540" fmla="*/ 720692 h 2318589"/>
                <a:gd name="connsiteX12541" fmla="*/ 2698969 w 9164601"/>
                <a:gd name="connsiteY12541" fmla="*/ 720692 h 2318589"/>
                <a:gd name="connsiteX12542" fmla="*/ 2700190 w 9164601"/>
                <a:gd name="connsiteY12542" fmla="*/ 726796 h 2318589"/>
                <a:gd name="connsiteX12543" fmla="*/ 2702631 w 9164601"/>
                <a:gd name="connsiteY12543" fmla="*/ 732899 h 2318589"/>
                <a:gd name="connsiteX12544" fmla="*/ 2705073 w 9164601"/>
                <a:gd name="connsiteY12544" fmla="*/ 737782 h 2318589"/>
                <a:gd name="connsiteX12545" fmla="*/ 2708735 w 9164601"/>
                <a:gd name="connsiteY12545" fmla="*/ 746327 h 2318589"/>
                <a:gd name="connsiteX12546" fmla="*/ 2713618 w 9164601"/>
                <a:gd name="connsiteY12546" fmla="*/ 762196 h 2318589"/>
                <a:gd name="connsiteX12547" fmla="*/ 2719721 w 9164601"/>
                <a:gd name="connsiteY12547" fmla="*/ 765858 h 2318589"/>
                <a:gd name="connsiteX12548" fmla="*/ 2727045 w 9164601"/>
                <a:gd name="connsiteY12548" fmla="*/ 773183 h 2318589"/>
                <a:gd name="connsiteX12549" fmla="*/ 2731928 w 9164601"/>
                <a:gd name="connsiteY12549" fmla="*/ 778065 h 2318589"/>
                <a:gd name="connsiteX12550" fmla="*/ 2738032 w 9164601"/>
                <a:gd name="connsiteY12550" fmla="*/ 789052 h 2318589"/>
                <a:gd name="connsiteX12551" fmla="*/ 2736811 w 9164601"/>
                <a:gd name="connsiteY12551" fmla="*/ 791493 h 2318589"/>
                <a:gd name="connsiteX12552" fmla="*/ 2734370 w 9164601"/>
                <a:gd name="connsiteY12552" fmla="*/ 791493 h 2318589"/>
                <a:gd name="connsiteX12553" fmla="*/ 2729487 w 9164601"/>
                <a:gd name="connsiteY12553" fmla="*/ 787831 h 2318589"/>
                <a:gd name="connsiteX12554" fmla="*/ 2724604 w 9164601"/>
                <a:gd name="connsiteY12554" fmla="*/ 785390 h 2318589"/>
                <a:gd name="connsiteX12555" fmla="*/ 2723383 w 9164601"/>
                <a:gd name="connsiteY12555" fmla="*/ 782948 h 2318589"/>
                <a:gd name="connsiteX12556" fmla="*/ 2722163 w 9164601"/>
                <a:gd name="connsiteY12556" fmla="*/ 780507 h 2318589"/>
                <a:gd name="connsiteX12557" fmla="*/ 2719721 w 9164601"/>
                <a:gd name="connsiteY12557" fmla="*/ 781727 h 2318589"/>
                <a:gd name="connsiteX12558" fmla="*/ 2717280 w 9164601"/>
                <a:gd name="connsiteY12558" fmla="*/ 782948 h 2318589"/>
                <a:gd name="connsiteX12559" fmla="*/ 2714838 w 9164601"/>
                <a:gd name="connsiteY12559" fmla="*/ 780507 h 2318589"/>
                <a:gd name="connsiteX12560" fmla="*/ 2713618 w 9164601"/>
                <a:gd name="connsiteY12560" fmla="*/ 782948 h 2318589"/>
                <a:gd name="connsiteX12561" fmla="*/ 2711176 w 9164601"/>
                <a:gd name="connsiteY12561" fmla="*/ 778065 h 2318589"/>
                <a:gd name="connsiteX12562" fmla="*/ 2709956 w 9164601"/>
                <a:gd name="connsiteY12562" fmla="*/ 779286 h 2318589"/>
                <a:gd name="connsiteX12563" fmla="*/ 2707514 w 9164601"/>
                <a:gd name="connsiteY12563" fmla="*/ 776844 h 2318589"/>
                <a:gd name="connsiteX12564" fmla="*/ 2705073 w 9164601"/>
                <a:gd name="connsiteY12564" fmla="*/ 774403 h 2318589"/>
                <a:gd name="connsiteX12565" fmla="*/ 2703852 w 9164601"/>
                <a:gd name="connsiteY12565" fmla="*/ 774403 h 2318589"/>
                <a:gd name="connsiteX12566" fmla="*/ 2702631 w 9164601"/>
                <a:gd name="connsiteY12566" fmla="*/ 771962 h 2318589"/>
                <a:gd name="connsiteX12567" fmla="*/ 2701411 w 9164601"/>
                <a:gd name="connsiteY12567" fmla="*/ 769520 h 2318589"/>
                <a:gd name="connsiteX12568" fmla="*/ 2697749 w 9164601"/>
                <a:gd name="connsiteY12568" fmla="*/ 765858 h 2318589"/>
                <a:gd name="connsiteX12569" fmla="*/ 2695307 w 9164601"/>
                <a:gd name="connsiteY12569" fmla="*/ 759755 h 2318589"/>
                <a:gd name="connsiteX12570" fmla="*/ 2695307 w 9164601"/>
                <a:gd name="connsiteY12570" fmla="*/ 764637 h 2318589"/>
                <a:gd name="connsiteX12571" fmla="*/ 2696528 w 9164601"/>
                <a:gd name="connsiteY12571" fmla="*/ 770741 h 2318589"/>
                <a:gd name="connsiteX12572" fmla="*/ 2698969 w 9164601"/>
                <a:gd name="connsiteY12572" fmla="*/ 775624 h 2318589"/>
                <a:gd name="connsiteX12573" fmla="*/ 2701411 w 9164601"/>
                <a:gd name="connsiteY12573" fmla="*/ 778065 h 2318589"/>
                <a:gd name="connsiteX12574" fmla="*/ 2703852 w 9164601"/>
                <a:gd name="connsiteY12574" fmla="*/ 784169 h 2318589"/>
                <a:gd name="connsiteX12575" fmla="*/ 2706294 w 9164601"/>
                <a:gd name="connsiteY12575" fmla="*/ 787831 h 2318589"/>
                <a:gd name="connsiteX12576" fmla="*/ 2708735 w 9164601"/>
                <a:gd name="connsiteY12576" fmla="*/ 791493 h 2318589"/>
                <a:gd name="connsiteX12577" fmla="*/ 2712397 w 9164601"/>
                <a:gd name="connsiteY12577" fmla="*/ 797597 h 2318589"/>
                <a:gd name="connsiteX12578" fmla="*/ 2713618 w 9164601"/>
                <a:gd name="connsiteY12578" fmla="*/ 801259 h 2318589"/>
                <a:gd name="connsiteX12579" fmla="*/ 2712397 w 9164601"/>
                <a:gd name="connsiteY12579" fmla="*/ 803700 h 2318589"/>
                <a:gd name="connsiteX12580" fmla="*/ 2709956 w 9164601"/>
                <a:gd name="connsiteY12580" fmla="*/ 798817 h 2318589"/>
                <a:gd name="connsiteX12581" fmla="*/ 2708735 w 9164601"/>
                <a:gd name="connsiteY12581" fmla="*/ 800038 h 2318589"/>
                <a:gd name="connsiteX12582" fmla="*/ 2706294 w 9164601"/>
                <a:gd name="connsiteY12582" fmla="*/ 797597 h 2318589"/>
                <a:gd name="connsiteX12583" fmla="*/ 2703852 w 9164601"/>
                <a:gd name="connsiteY12583" fmla="*/ 795155 h 2318589"/>
                <a:gd name="connsiteX12584" fmla="*/ 2702631 w 9164601"/>
                <a:gd name="connsiteY12584" fmla="*/ 795155 h 2318589"/>
                <a:gd name="connsiteX12585" fmla="*/ 2701411 w 9164601"/>
                <a:gd name="connsiteY12585" fmla="*/ 792714 h 2318589"/>
                <a:gd name="connsiteX12586" fmla="*/ 2700190 w 9164601"/>
                <a:gd name="connsiteY12586" fmla="*/ 790272 h 2318589"/>
                <a:gd name="connsiteX12587" fmla="*/ 2696528 w 9164601"/>
                <a:gd name="connsiteY12587" fmla="*/ 787831 h 2318589"/>
                <a:gd name="connsiteX12588" fmla="*/ 2692866 w 9164601"/>
                <a:gd name="connsiteY12588" fmla="*/ 785390 h 2318589"/>
                <a:gd name="connsiteX12589" fmla="*/ 2692866 w 9164601"/>
                <a:gd name="connsiteY12589" fmla="*/ 789052 h 2318589"/>
                <a:gd name="connsiteX12590" fmla="*/ 2694086 w 9164601"/>
                <a:gd name="connsiteY12590" fmla="*/ 792714 h 2318589"/>
                <a:gd name="connsiteX12591" fmla="*/ 2696528 w 9164601"/>
                <a:gd name="connsiteY12591" fmla="*/ 795155 h 2318589"/>
                <a:gd name="connsiteX12592" fmla="*/ 2701411 w 9164601"/>
                <a:gd name="connsiteY12592" fmla="*/ 802479 h 2318589"/>
                <a:gd name="connsiteX12593" fmla="*/ 2706294 w 9164601"/>
                <a:gd name="connsiteY12593" fmla="*/ 809804 h 2318589"/>
                <a:gd name="connsiteX12594" fmla="*/ 2709956 w 9164601"/>
                <a:gd name="connsiteY12594" fmla="*/ 817128 h 2318589"/>
                <a:gd name="connsiteX12595" fmla="*/ 2714838 w 9164601"/>
                <a:gd name="connsiteY12595" fmla="*/ 830555 h 2318589"/>
                <a:gd name="connsiteX12596" fmla="*/ 2716059 w 9164601"/>
                <a:gd name="connsiteY12596" fmla="*/ 831776 h 2318589"/>
                <a:gd name="connsiteX12597" fmla="*/ 2716059 w 9164601"/>
                <a:gd name="connsiteY12597" fmla="*/ 832997 h 2318589"/>
                <a:gd name="connsiteX12598" fmla="*/ 2713618 w 9164601"/>
                <a:gd name="connsiteY12598" fmla="*/ 834218 h 2318589"/>
                <a:gd name="connsiteX12599" fmla="*/ 2711176 w 9164601"/>
                <a:gd name="connsiteY12599" fmla="*/ 830555 h 2318589"/>
                <a:gd name="connsiteX12600" fmla="*/ 2709956 w 9164601"/>
                <a:gd name="connsiteY12600" fmla="*/ 832997 h 2318589"/>
                <a:gd name="connsiteX12601" fmla="*/ 2707514 w 9164601"/>
                <a:gd name="connsiteY12601" fmla="*/ 826893 h 2318589"/>
                <a:gd name="connsiteX12602" fmla="*/ 2706294 w 9164601"/>
                <a:gd name="connsiteY12602" fmla="*/ 828114 h 2318589"/>
                <a:gd name="connsiteX12603" fmla="*/ 2703852 w 9164601"/>
                <a:gd name="connsiteY12603" fmla="*/ 825673 h 2318589"/>
                <a:gd name="connsiteX12604" fmla="*/ 2701411 w 9164601"/>
                <a:gd name="connsiteY12604" fmla="*/ 823231 h 2318589"/>
                <a:gd name="connsiteX12605" fmla="*/ 2700190 w 9164601"/>
                <a:gd name="connsiteY12605" fmla="*/ 822011 h 2318589"/>
                <a:gd name="connsiteX12606" fmla="*/ 2698969 w 9164601"/>
                <a:gd name="connsiteY12606" fmla="*/ 819569 h 2318589"/>
                <a:gd name="connsiteX12607" fmla="*/ 2697749 w 9164601"/>
                <a:gd name="connsiteY12607" fmla="*/ 815907 h 2318589"/>
                <a:gd name="connsiteX12608" fmla="*/ 2694086 w 9164601"/>
                <a:gd name="connsiteY12608" fmla="*/ 811024 h 2318589"/>
                <a:gd name="connsiteX12609" fmla="*/ 2690424 w 9164601"/>
                <a:gd name="connsiteY12609" fmla="*/ 806141 h 2318589"/>
                <a:gd name="connsiteX12610" fmla="*/ 2690424 w 9164601"/>
                <a:gd name="connsiteY12610" fmla="*/ 811024 h 2318589"/>
                <a:gd name="connsiteX12611" fmla="*/ 2691645 w 9164601"/>
                <a:gd name="connsiteY12611" fmla="*/ 815907 h 2318589"/>
                <a:gd name="connsiteX12612" fmla="*/ 2694086 w 9164601"/>
                <a:gd name="connsiteY12612" fmla="*/ 820790 h 2318589"/>
                <a:gd name="connsiteX12613" fmla="*/ 2698969 w 9164601"/>
                <a:gd name="connsiteY12613" fmla="*/ 830555 h 2318589"/>
                <a:gd name="connsiteX12614" fmla="*/ 2701411 w 9164601"/>
                <a:gd name="connsiteY12614" fmla="*/ 835438 h 2318589"/>
                <a:gd name="connsiteX12615" fmla="*/ 2703852 w 9164601"/>
                <a:gd name="connsiteY12615" fmla="*/ 840321 h 2318589"/>
                <a:gd name="connsiteX12616" fmla="*/ 2707514 w 9164601"/>
                <a:gd name="connsiteY12616" fmla="*/ 848866 h 2318589"/>
                <a:gd name="connsiteX12617" fmla="*/ 2708735 w 9164601"/>
                <a:gd name="connsiteY12617" fmla="*/ 853749 h 2318589"/>
                <a:gd name="connsiteX12618" fmla="*/ 2707514 w 9164601"/>
                <a:gd name="connsiteY12618" fmla="*/ 854969 h 2318589"/>
                <a:gd name="connsiteX12619" fmla="*/ 2705073 w 9164601"/>
                <a:gd name="connsiteY12619" fmla="*/ 850087 h 2318589"/>
                <a:gd name="connsiteX12620" fmla="*/ 2703852 w 9164601"/>
                <a:gd name="connsiteY12620" fmla="*/ 851307 h 2318589"/>
                <a:gd name="connsiteX12621" fmla="*/ 2701411 w 9164601"/>
                <a:gd name="connsiteY12621" fmla="*/ 850087 h 2318589"/>
                <a:gd name="connsiteX12622" fmla="*/ 2698969 w 9164601"/>
                <a:gd name="connsiteY12622" fmla="*/ 848866 h 2318589"/>
                <a:gd name="connsiteX12623" fmla="*/ 2697749 w 9164601"/>
                <a:gd name="connsiteY12623" fmla="*/ 850087 h 2318589"/>
                <a:gd name="connsiteX12624" fmla="*/ 2695307 w 9164601"/>
                <a:gd name="connsiteY12624" fmla="*/ 848866 h 2318589"/>
                <a:gd name="connsiteX12625" fmla="*/ 2694086 w 9164601"/>
                <a:gd name="connsiteY12625" fmla="*/ 846425 h 2318589"/>
                <a:gd name="connsiteX12626" fmla="*/ 2690424 w 9164601"/>
                <a:gd name="connsiteY12626" fmla="*/ 846425 h 2318589"/>
                <a:gd name="connsiteX12627" fmla="*/ 2686762 w 9164601"/>
                <a:gd name="connsiteY12627" fmla="*/ 847645 h 2318589"/>
                <a:gd name="connsiteX12628" fmla="*/ 2687983 w 9164601"/>
                <a:gd name="connsiteY12628" fmla="*/ 851307 h 2318589"/>
                <a:gd name="connsiteX12629" fmla="*/ 2689204 w 9164601"/>
                <a:gd name="connsiteY12629" fmla="*/ 853749 h 2318589"/>
                <a:gd name="connsiteX12630" fmla="*/ 2691645 w 9164601"/>
                <a:gd name="connsiteY12630" fmla="*/ 854969 h 2318589"/>
                <a:gd name="connsiteX12631" fmla="*/ 2697749 w 9164601"/>
                <a:gd name="connsiteY12631" fmla="*/ 858632 h 2318589"/>
                <a:gd name="connsiteX12632" fmla="*/ 2703852 w 9164601"/>
                <a:gd name="connsiteY12632" fmla="*/ 863514 h 2318589"/>
                <a:gd name="connsiteX12633" fmla="*/ 2707514 w 9164601"/>
                <a:gd name="connsiteY12633" fmla="*/ 869618 h 2318589"/>
                <a:gd name="connsiteX12634" fmla="*/ 2712397 w 9164601"/>
                <a:gd name="connsiteY12634" fmla="*/ 881825 h 2318589"/>
                <a:gd name="connsiteX12635" fmla="*/ 2718501 w 9164601"/>
                <a:gd name="connsiteY12635" fmla="*/ 883046 h 2318589"/>
                <a:gd name="connsiteX12636" fmla="*/ 2725825 w 9164601"/>
                <a:gd name="connsiteY12636" fmla="*/ 887928 h 2318589"/>
                <a:gd name="connsiteX12637" fmla="*/ 2730708 w 9164601"/>
                <a:gd name="connsiteY12637" fmla="*/ 891590 h 2318589"/>
                <a:gd name="connsiteX12638" fmla="*/ 2739252 w 9164601"/>
                <a:gd name="connsiteY12638" fmla="*/ 902577 h 2318589"/>
                <a:gd name="connsiteX12639" fmla="*/ 2740473 w 9164601"/>
                <a:gd name="connsiteY12639" fmla="*/ 903797 h 2318589"/>
                <a:gd name="connsiteX12640" fmla="*/ 2740473 w 9164601"/>
                <a:gd name="connsiteY12640" fmla="*/ 905018 h 2318589"/>
                <a:gd name="connsiteX12641" fmla="*/ 2738032 w 9164601"/>
                <a:gd name="connsiteY12641" fmla="*/ 908680 h 2318589"/>
                <a:gd name="connsiteX12642" fmla="*/ 2736811 w 9164601"/>
                <a:gd name="connsiteY12642" fmla="*/ 906239 h 2318589"/>
                <a:gd name="connsiteX12643" fmla="*/ 2733149 w 9164601"/>
                <a:gd name="connsiteY12643" fmla="*/ 907460 h 2318589"/>
                <a:gd name="connsiteX12644" fmla="*/ 2729487 w 9164601"/>
                <a:gd name="connsiteY12644" fmla="*/ 909901 h 2318589"/>
                <a:gd name="connsiteX12645" fmla="*/ 2723383 w 9164601"/>
                <a:gd name="connsiteY12645" fmla="*/ 907460 h 2318589"/>
                <a:gd name="connsiteX12646" fmla="*/ 2717280 w 9164601"/>
                <a:gd name="connsiteY12646" fmla="*/ 906239 h 2318589"/>
                <a:gd name="connsiteX12647" fmla="*/ 2716059 w 9164601"/>
                <a:gd name="connsiteY12647" fmla="*/ 903797 h 2318589"/>
                <a:gd name="connsiteX12648" fmla="*/ 2713618 w 9164601"/>
                <a:gd name="connsiteY12648" fmla="*/ 901356 h 2318589"/>
                <a:gd name="connsiteX12649" fmla="*/ 2711176 w 9164601"/>
                <a:gd name="connsiteY12649" fmla="*/ 903797 h 2318589"/>
                <a:gd name="connsiteX12650" fmla="*/ 2708735 w 9164601"/>
                <a:gd name="connsiteY12650" fmla="*/ 906239 h 2318589"/>
                <a:gd name="connsiteX12651" fmla="*/ 2705073 w 9164601"/>
                <a:gd name="connsiteY12651" fmla="*/ 903797 h 2318589"/>
                <a:gd name="connsiteX12652" fmla="*/ 2703852 w 9164601"/>
                <a:gd name="connsiteY12652" fmla="*/ 907460 h 2318589"/>
                <a:gd name="connsiteX12653" fmla="*/ 2700190 w 9164601"/>
                <a:gd name="connsiteY12653" fmla="*/ 902577 h 2318589"/>
                <a:gd name="connsiteX12654" fmla="*/ 2698969 w 9164601"/>
                <a:gd name="connsiteY12654" fmla="*/ 905018 h 2318589"/>
                <a:gd name="connsiteX12655" fmla="*/ 2696528 w 9164601"/>
                <a:gd name="connsiteY12655" fmla="*/ 903797 h 2318589"/>
                <a:gd name="connsiteX12656" fmla="*/ 2694086 w 9164601"/>
                <a:gd name="connsiteY12656" fmla="*/ 902577 h 2318589"/>
                <a:gd name="connsiteX12657" fmla="*/ 2691645 w 9164601"/>
                <a:gd name="connsiteY12657" fmla="*/ 903797 h 2318589"/>
                <a:gd name="connsiteX12658" fmla="*/ 2689204 w 9164601"/>
                <a:gd name="connsiteY12658" fmla="*/ 902577 h 2318589"/>
                <a:gd name="connsiteX12659" fmla="*/ 2687983 w 9164601"/>
                <a:gd name="connsiteY12659" fmla="*/ 900135 h 2318589"/>
                <a:gd name="connsiteX12660" fmla="*/ 2683100 w 9164601"/>
                <a:gd name="connsiteY12660" fmla="*/ 901356 h 2318589"/>
                <a:gd name="connsiteX12661" fmla="*/ 2678217 w 9164601"/>
                <a:gd name="connsiteY12661" fmla="*/ 902577 h 2318589"/>
                <a:gd name="connsiteX12662" fmla="*/ 2679438 w 9164601"/>
                <a:gd name="connsiteY12662" fmla="*/ 907460 h 2318589"/>
                <a:gd name="connsiteX12663" fmla="*/ 2681879 w 9164601"/>
                <a:gd name="connsiteY12663" fmla="*/ 911122 h 2318589"/>
                <a:gd name="connsiteX12664" fmla="*/ 2684321 w 9164601"/>
                <a:gd name="connsiteY12664" fmla="*/ 912342 h 2318589"/>
                <a:gd name="connsiteX12665" fmla="*/ 2690424 w 9164601"/>
                <a:gd name="connsiteY12665" fmla="*/ 916004 h 2318589"/>
                <a:gd name="connsiteX12666" fmla="*/ 2697749 w 9164601"/>
                <a:gd name="connsiteY12666" fmla="*/ 920887 h 2318589"/>
                <a:gd name="connsiteX12667" fmla="*/ 2702631 w 9164601"/>
                <a:gd name="connsiteY12667" fmla="*/ 926991 h 2318589"/>
                <a:gd name="connsiteX12668" fmla="*/ 2702631 w 9164601"/>
                <a:gd name="connsiteY12668" fmla="*/ 928211 h 2318589"/>
                <a:gd name="connsiteX12669" fmla="*/ 2702631 w 9164601"/>
                <a:gd name="connsiteY12669" fmla="*/ 928211 h 2318589"/>
                <a:gd name="connsiteX12670" fmla="*/ 2701411 w 9164601"/>
                <a:gd name="connsiteY12670" fmla="*/ 926991 h 2318589"/>
                <a:gd name="connsiteX12671" fmla="*/ 2697749 w 9164601"/>
                <a:gd name="connsiteY12671" fmla="*/ 929432 h 2318589"/>
                <a:gd name="connsiteX12672" fmla="*/ 2694086 w 9164601"/>
                <a:gd name="connsiteY12672" fmla="*/ 933094 h 2318589"/>
                <a:gd name="connsiteX12673" fmla="*/ 2695307 w 9164601"/>
                <a:gd name="connsiteY12673" fmla="*/ 935536 h 2318589"/>
                <a:gd name="connsiteX12674" fmla="*/ 2696528 w 9164601"/>
                <a:gd name="connsiteY12674" fmla="*/ 936756 h 2318589"/>
                <a:gd name="connsiteX12675" fmla="*/ 2698969 w 9164601"/>
                <a:gd name="connsiteY12675" fmla="*/ 935536 h 2318589"/>
                <a:gd name="connsiteX12676" fmla="*/ 2703852 w 9164601"/>
                <a:gd name="connsiteY12676" fmla="*/ 936756 h 2318589"/>
                <a:gd name="connsiteX12677" fmla="*/ 2707514 w 9164601"/>
                <a:gd name="connsiteY12677" fmla="*/ 937977 h 2318589"/>
                <a:gd name="connsiteX12678" fmla="*/ 2708735 w 9164601"/>
                <a:gd name="connsiteY12678" fmla="*/ 939198 h 2318589"/>
                <a:gd name="connsiteX12679" fmla="*/ 2708735 w 9164601"/>
                <a:gd name="connsiteY12679" fmla="*/ 939198 h 2318589"/>
                <a:gd name="connsiteX12680" fmla="*/ 2712397 w 9164601"/>
                <a:gd name="connsiteY12680" fmla="*/ 944081 h 2318589"/>
                <a:gd name="connsiteX12681" fmla="*/ 2713618 w 9164601"/>
                <a:gd name="connsiteY12681" fmla="*/ 947743 h 2318589"/>
                <a:gd name="connsiteX12682" fmla="*/ 2712397 w 9164601"/>
                <a:gd name="connsiteY12682" fmla="*/ 948963 h 2318589"/>
                <a:gd name="connsiteX12683" fmla="*/ 2711176 w 9164601"/>
                <a:gd name="connsiteY12683" fmla="*/ 945301 h 2318589"/>
                <a:gd name="connsiteX12684" fmla="*/ 2707514 w 9164601"/>
                <a:gd name="connsiteY12684" fmla="*/ 946522 h 2318589"/>
                <a:gd name="connsiteX12685" fmla="*/ 2705073 w 9164601"/>
                <a:gd name="connsiteY12685" fmla="*/ 947743 h 2318589"/>
                <a:gd name="connsiteX12686" fmla="*/ 2701411 w 9164601"/>
                <a:gd name="connsiteY12686" fmla="*/ 944081 h 2318589"/>
                <a:gd name="connsiteX12687" fmla="*/ 2700190 w 9164601"/>
                <a:gd name="connsiteY12687" fmla="*/ 947743 h 2318589"/>
                <a:gd name="connsiteX12688" fmla="*/ 2697749 w 9164601"/>
                <a:gd name="connsiteY12688" fmla="*/ 941639 h 2318589"/>
                <a:gd name="connsiteX12689" fmla="*/ 2695307 w 9164601"/>
                <a:gd name="connsiteY12689" fmla="*/ 942860 h 2318589"/>
                <a:gd name="connsiteX12690" fmla="*/ 2692866 w 9164601"/>
                <a:gd name="connsiteY12690" fmla="*/ 940418 h 2318589"/>
                <a:gd name="connsiteX12691" fmla="*/ 2690424 w 9164601"/>
                <a:gd name="connsiteY12691" fmla="*/ 937977 h 2318589"/>
                <a:gd name="connsiteX12692" fmla="*/ 2687983 w 9164601"/>
                <a:gd name="connsiteY12692" fmla="*/ 937977 h 2318589"/>
                <a:gd name="connsiteX12693" fmla="*/ 2685542 w 9164601"/>
                <a:gd name="connsiteY12693" fmla="*/ 936756 h 2318589"/>
                <a:gd name="connsiteX12694" fmla="*/ 2684321 w 9164601"/>
                <a:gd name="connsiteY12694" fmla="*/ 934315 h 2318589"/>
                <a:gd name="connsiteX12695" fmla="*/ 2679438 w 9164601"/>
                <a:gd name="connsiteY12695" fmla="*/ 934315 h 2318589"/>
                <a:gd name="connsiteX12696" fmla="*/ 2674555 w 9164601"/>
                <a:gd name="connsiteY12696" fmla="*/ 934315 h 2318589"/>
                <a:gd name="connsiteX12697" fmla="*/ 2675776 w 9164601"/>
                <a:gd name="connsiteY12697" fmla="*/ 939198 h 2318589"/>
                <a:gd name="connsiteX12698" fmla="*/ 2678217 w 9164601"/>
                <a:gd name="connsiteY12698" fmla="*/ 942860 h 2318589"/>
                <a:gd name="connsiteX12699" fmla="*/ 2680659 w 9164601"/>
                <a:gd name="connsiteY12699" fmla="*/ 944081 h 2318589"/>
                <a:gd name="connsiteX12700" fmla="*/ 2686762 w 9164601"/>
                <a:gd name="connsiteY12700" fmla="*/ 950184 h 2318589"/>
                <a:gd name="connsiteX12701" fmla="*/ 2694086 w 9164601"/>
                <a:gd name="connsiteY12701" fmla="*/ 957508 h 2318589"/>
                <a:gd name="connsiteX12702" fmla="*/ 2698969 w 9164601"/>
                <a:gd name="connsiteY12702" fmla="*/ 966053 h 2318589"/>
                <a:gd name="connsiteX12703" fmla="*/ 2702631 w 9164601"/>
                <a:gd name="connsiteY12703" fmla="*/ 978260 h 2318589"/>
                <a:gd name="connsiteX12704" fmla="*/ 2700190 w 9164601"/>
                <a:gd name="connsiteY12704" fmla="*/ 979481 h 2318589"/>
                <a:gd name="connsiteX12705" fmla="*/ 2696528 w 9164601"/>
                <a:gd name="connsiteY12705" fmla="*/ 977039 h 2318589"/>
                <a:gd name="connsiteX12706" fmla="*/ 2695307 w 9164601"/>
                <a:gd name="connsiteY12706" fmla="*/ 980702 h 2318589"/>
                <a:gd name="connsiteX12707" fmla="*/ 2692866 w 9164601"/>
                <a:gd name="connsiteY12707" fmla="*/ 974598 h 2318589"/>
                <a:gd name="connsiteX12708" fmla="*/ 2690424 w 9164601"/>
                <a:gd name="connsiteY12708" fmla="*/ 975819 h 2318589"/>
                <a:gd name="connsiteX12709" fmla="*/ 2687983 w 9164601"/>
                <a:gd name="connsiteY12709" fmla="*/ 973377 h 2318589"/>
                <a:gd name="connsiteX12710" fmla="*/ 2685542 w 9164601"/>
                <a:gd name="connsiteY12710" fmla="*/ 970936 h 2318589"/>
                <a:gd name="connsiteX12711" fmla="*/ 2683100 w 9164601"/>
                <a:gd name="connsiteY12711" fmla="*/ 970936 h 2318589"/>
                <a:gd name="connsiteX12712" fmla="*/ 2680659 w 9164601"/>
                <a:gd name="connsiteY12712" fmla="*/ 969715 h 2318589"/>
                <a:gd name="connsiteX12713" fmla="*/ 2679438 w 9164601"/>
                <a:gd name="connsiteY12713" fmla="*/ 967274 h 2318589"/>
                <a:gd name="connsiteX12714" fmla="*/ 2674555 w 9164601"/>
                <a:gd name="connsiteY12714" fmla="*/ 966053 h 2318589"/>
                <a:gd name="connsiteX12715" fmla="*/ 2669672 w 9164601"/>
                <a:gd name="connsiteY12715" fmla="*/ 966053 h 2318589"/>
                <a:gd name="connsiteX12716" fmla="*/ 2669672 w 9164601"/>
                <a:gd name="connsiteY12716" fmla="*/ 968495 h 2318589"/>
                <a:gd name="connsiteX12717" fmla="*/ 2669672 w 9164601"/>
                <a:gd name="connsiteY12717" fmla="*/ 968495 h 2318589"/>
                <a:gd name="connsiteX12718" fmla="*/ 2672114 w 9164601"/>
                <a:gd name="connsiteY12718" fmla="*/ 999012 h 2318589"/>
                <a:gd name="connsiteX12719" fmla="*/ 2676997 w 9164601"/>
                <a:gd name="connsiteY12719" fmla="*/ 1014881 h 2318589"/>
                <a:gd name="connsiteX12720" fmla="*/ 2684321 w 9164601"/>
                <a:gd name="connsiteY12720" fmla="*/ 1042957 h 2318589"/>
                <a:gd name="connsiteX12721" fmla="*/ 2690424 w 9164601"/>
                <a:gd name="connsiteY12721" fmla="*/ 1046619 h 2318589"/>
                <a:gd name="connsiteX12722" fmla="*/ 2696528 w 9164601"/>
                <a:gd name="connsiteY12722" fmla="*/ 1050281 h 2318589"/>
                <a:gd name="connsiteX12723" fmla="*/ 2706294 w 9164601"/>
                <a:gd name="connsiteY12723" fmla="*/ 1060047 h 2318589"/>
                <a:gd name="connsiteX12724" fmla="*/ 2705073 w 9164601"/>
                <a:gd name="connsiteY12724" fmla="*/ 1061268 h 2318589"/>
                <a:gd name="connsiteX12725" fmla="*/ 2702631 w 9164601"/>
                <a:gd name="connsiteY12725" fmla="*/ 1058826 h 2318589"/>
                <a:gd name="connsiteX12726" fmla="*/ 2700190 w 9164601"/>
                <a:gd name="connsiteY12726" fmla="*/ 1062488 h 2318589"/>
                <a:gd name="connsiteX12727" fmla="*/ 2697749 w 9164601"/>
                <a:gd name="connsiteY12727" fmla="*/ 1066151 h 2318589"/>
                <a:gd name="connsiteX12728" fmla="*/ 2694086 w 9164601"/>
                <a:gd name="connsiteY12728" fmla="*/ 1064930 h 2318589"/>
                <a:gd name="connsiteX12729" fmla="*/ 2692866 w 9164601"/>
                <a:gd name="connsiteY12729" fmla="*/ 1068592 h 2318589"/>
                <a:gd name="connsiteX12730" fmla="*/ 2689204 w 9164601"/>
                <a:gd name="connsiteY12730" fmla="*/ 1063709 h 2318589"/>
                <a:gd name="connsiteX12731" fmla="*/ 2686762 w 9164601"/>
                <a:gd name="connsiteY12731" fmla="*/ 1066151 h 2318589"/>
                <a:gd name="connsiteX12732" fmla="*/ 2683100 w 9164601"/>
                <a:gd name="connsiteY12732" fmla="*/ 1064930 h 2318589"/>
                <a:gd name="connsiteX12733" fmla="*/ 2680659 w 9164601"/>
                <a:gd name="connsiteY12733" fmla="*/ 1063709 h 2318589"/>
                <a:gd name="connsiteX12734" fmla="*/ 2678217 w 9164601"/>
                <a:gd name="connsiteY12734" fmla="*/ 1064930 h 2318589"/>
                <a:gd name="connsiteX12735" fmla="*/ 2675776 w 9164601"/>
                <a:gd name="connsiteY12735" fmla="*/ 1063709 h 2318589"/>
                <a:gd name="connsiteX12736" fmla="*/ 2673335 w 9164601"/>
                <a:gd name="connsiteY12736" fmla="*/ 1061268 h 2318589"/>
                <a:gd name="connsiteX12737" fmla="*/ 2668452 w 9164601"/>
                <a:gd name="connsiteY12737" fmla="*/ 1062488 h 2318589"/>
                <a:gd name="connsiteX12738" fmla="*/ 2663569 w 9164601"/>
                <a:gd name="connsiteY12738" fmla="*/ 1064930 h 2318589"/>
                <a:gd name="connsiteX12739" fmla="*/ 2664790 w 9164601"/>
                <a:gd name="connsiteY12739" fmla="*/ 1069813 h 2318589"/>
                <a:gd name="connsiteX12740" fmla="*/ 2667231 w 9164601"/>
                <a:gd name="connsiteY12740" fmla="*/ 1073475 h 2318589"/>
                <a:gd name="connsiteX12741" fmla="*/ 2670893 w 9164601"/>
                <a:gd name="connsiteY12741" fmla="*/ 1073475 h 2318589"/>
                <a:gd name="connsiteX12742" fmla="*/ 2678217 w 9164601"/>
                <a:gd name="connsiteY12742" fmla="*/ 1077137 h 2318589"/>
                <a:gd name="connsiteX12743" fmla="*/ 2686762 w 9164601"/>
                <a:gd name="connsiteY12743" fmla="*/ 1080799 h 2318589"/>
                <a:gd name="connsiteX12744" fmla="*/ 2691645 w 9164601"/>
                <a:gd name="connsiteY12744" fmla="*/ 1086902 h 2318589"/>
                <a:gd name="connsiteX12745" fmla="*/ 2695307 w 9164601"/>
                <a:gd name="connsiteY12745" fmla="*/ 1094227 h 2318589"/>
                <a:gd name="connsiteX12746" fmla="*/ 2697749 w 9164601"/>
                <a:gd name="connsiteY12746" fmla="*/ 1097889 h 2318589"/>
                <a:gd name="connsiteX12747" fmla="*/ 2697749 w 9164601"/>
                <a:gd name="connsiteY12747" fmla="*/ 1097889 h 2318589"/>
                <a:gd name="connsiteX12748" fmla="*/ 2696528 w 9164601"/>
                <a:gd name="connsiteY12748" fmla="*/ 1101551 h 2318589"/>
                <a:gd name="connsiteX12749" fmla="*/ 2692866 w 9164601"/>
                <a:gd name="connsiteY12749" fmla="*/ 1095447 h 2318589"/>
                <a:gd name="connsiteX12750" fmla="*/ 2690424 w 9164601"/>
                <a:gd name="connsiteY12750" fmla="*/ 1097889 h 2318589"/>
                <a:gd name="connsiteX12751" fmla="*/ 2686762 w 9164601"/>
                <a:gd name="connsiteY12751" fmla="*/ 1095447 h 2318589"/>
                <a:gd name="connsiteX12752" fmla="*/ 2683100 w 9164601"/>
                <a:gd name="connsiteY12752" fmla="*/ 1093006 h 2318589"/>
                <a:gd name="connsiteX12753" fmla="*/ 2680659 w 9164601"/>
                <a:gd name="connsiteY12753" fmla="*/ 1093006 h 2318589"/>
                <a:gd name="connsiteX12754" fmla="*/ 2678217 w 9164601"/>
                <a:gd name="connsiteY12754" fmla="*/ 1090565 h 2318589"/>
                <a:gd name="connsiteX12755" fmla="*/ 2675776 w 9164601"/>
                <a:gd name="connsiteY12755" fmla="*/ 1086902 h 2318589"/>
                <a:gd name="connsiteX12756" fmla="*/ 2670893 w 9164601"/>
                <a:gd name="connsiteY12756" fmla="*/ 1084461 h 2318589"/>
                <a:gd name="connsiteX12757" fmla="*/ 2664790 w 9164601"/>
                <a:gd name="connsiteY12757" fmla="*/ 1082020 h 2318589"/>
                <a:gd name="connsiteX12758" fmla="*/ 2664790 w 9164601"/>
                <a:gd name="connsiteY12758" fmla="*/ 1088123 h 2318589"/>
                <a:gd name="connsiteX12759" fmla="*/ 2667231 w 9164601"/>
                <a:gd name="connsiteY12759" fmla="*/ 1094227 h 2318589"/>
                <a:gd name="connsiteX12760" fmla="*/ 2670893 w 9164601"/>
                <a:gd name="connsiteY12760" fmla="*/ 1097889 h 2318589"/>
                <a:gd name="connsiteX12761" fmla="*/ 2678217 w 9164601"/>
                <a:gd name="connsiteY12761" fmla="*/ 1106434 h 2318589"/>
                <a:gd name="connsiteX12762" fmla="*/ 2683100 w 9164601"/>
                <a:gd name="connsiteY12762" fmla="*/ 1111316 h 2318589"/>
                <a:gd name="connsiteX12763" fmla="*/ 2687983 w 9164601"/>
                <a:gd name="connsiteY12763" fmla="*/ 1116200 h 2318589"/>
                <a:gd name="connsiteX12764" fmla="*/ 2692866 w 9164601"/>
                <a:gd name="connsiteY12764" fmla="*/ 1122303 h 2318589"/>
                <a:gd name="connsiteX12765" fmla="*/ 2691645 w 9164601"/>
                <a:gd name="connsiteY12765" fmla="*/ 1124744 h 2318589"/>
                <a:gd name="connsiteX12766" fmla="*/ 2687983 w 9164601"/>
                <a:gd name="connsiteY12766" fmla="*/ 1122303 h 2318589"/>
                <a:gd name="connsiteX12767" fmla="*/ 2684321 w 9164601"/>
                <a:gd name="connsiteY12767" fmla="*/ 1128407 h 2318589"/>
                <a:gd name="connsiteX12768" fmla="*/ 2680659 w 9164601"/>
                <a:gd name="connsiteY12768" fmla="*/ 1134510 h 2318589"/>
                <a:gd name="connsiteX12769" fmla="*/ 2674555 w 9164601"/>
                <a:gd name="connsiteY12769" fmla="*/ 1134510 h 2318589"/>
                <a:gd name="connsiteX12770" fmla="*/ 2673335 w 9164601"/>
                <a:gd name="connsiteY12770" fmla="*/ 1140614 h 2318589"/>
                <a:gd name="connsiteX12771" fmla="*/ 2668452 w 9164601"/>
                <a:gd name="connsiteY12771" fmla="*/ 1135730 h 2318589"/>
                <a:gd name="connsiteX12772" fmla="*/ 2666010 w 9164601"/>
                <a:gd name="connsiteY12772" fmla="*/ 1140614 h 2318589"/>
                <a:gd name="connsiteX12773" fmla="*/ 2661128 w 9164601"/>
                <a:gd name="connsiteY12773" fmla="*/ 1140614 h 2318589"/>
                <a:gd name="connsiteX12774" fmla="*/ 2657465 w 9164601"/>
                <a:gd name="connsiteY12774" fmla="*/ 1136951 h 2318589"/>
                <a:gd name="connsiteX12775" fmla="*/ 2656245 w 9164601"/>
                <a:gd name="connsiteY12775" fmla="*/ 1140614 h 2318589"/>
                <a:gd name="connsiteX12776" fmla="*/ 2653803 w 9164601"/>
                <a:gd name="connsiteY12776" fmla="*/ 1143055 h 2318589"/>
                <a:gd name="connsiteX12777" fmla="*/ 2650141 w 9164601"/>
                <a:gd name="connsiteY12777" fmla="*/ 1143055 h 2318589"/>
                <a:gd name="connsiteX12778" fmla="*/ 2647700 w 9164601"/>
                <a:gd name="connsiteY12778" fmla="*/ 1140614 h 2318589"/>
                <a:gd name="connsiteX12779" fmla="*/ 2640376 w 9164601"/>
                <a:gd name="connsiteY12779" fmla="*/ 1144276 h 2318589"/>
                <a:gd name="connsiteX12780" fmla="*/ 2637934 w 9164601"/>
                <a:gd name="connsiteY12780" fmla="*/ 1150379 h 2318589"/>
                <a:gd name="connsiteX12781" fmla="*/ 2636714 w 9164601"/>
                <a:gd name="connsiteY12781" fmla="*/ 1149158 h 2318589"/>
                <a:gd name="connsiteX12782" fmla="*/ 2628169 w 9164601"/>
                <a:gd name="connsiteY12782" fmla="*/ 1146717 h 2318589"/>
                <a:gd name="connsiteX12783" fmla="*/ 2624507 w 9164601"/>
                <a:gd name="connsiteY12783" fmla="*/ 1147937 h 2318589"/>
                <a:gd name="connsiteX12784" fmla="*/ 2619624 w 9164601"/>
                <a:gd name="connsiteY12784" fmla="*/ 1147937 h 2318589"/>
                <a:gd name="connsiteX12785" fmla="*/ 2615962 w 9164601"/>
                <a:gd name="connsiteY12785" fmla="*/ 1146717 h 2318589"/>
                <a:gd name="connsiteX12786" fmla="*/ 2614741 w 9164601"/>
                <a:gd name="connsiteY12786" fmla="*/ 1144276 h 2318589"/>
                <a:gd name="connsiteX12787" fmla="*/ 2611079 w 9164601"/>
                <a:gd name="connsiteY12787" fmla="*/ 1146717 h 2318589"/>
                <a:gd name="connsiteX12788" fmla="*/ 2604975 w 9164601"/>
                <a:gd name="connsiteY12788" fmla="*/ 1146717 h 2318589"/>
                <a:gd name="connsiteX12789" fmla="*/ 2601313 w 9164601"/>
                <a:gd name="connsiteY12789" fmla="*/ 1144276 h 2318589"/>
                <a:gd name="connsiteX12790" fmla="*/ 2593989 w 9164601"/>
                <a:gd name="connsiteY12790" fmla="*/ 1146717 h 2318589"/>
                <a:gd name="connsiteX12791" fmla="*/ 2592768 w 9164601"/>
                <a:gd name="connsiteY12791" fmla="*/ 1143055 h 2318589"/>
                <a:gd name="connsiteX12792" fmla="*/ 2585444 w 9164601"/>
                <a:gd name="connsiteY12792" fmla="*/ 1143055 h 2318589"/>
                <a:gd name="connsiteX12793" fmla="*/ 2580561 w 9164601"/>
                <a:gd name="connsiteY12793" fmla="*/ 1139393 h 2318589"/>
                <a:gd name="connsiteX12794" fmla="*/ 2575679 w 9164601"/>
                <a:gd name="connsiteY12794" fmla="*/ 1135730 h 2318589"/>
                <a:gd name="connsiteX12795" fmla="*/ 2572016 w 9164601"/>
                <a:gd name="connsiteY12795" fmla="*/ 1136951 h 2318589"/>
                <a:gd name="connsiteX12796" fmla="*/ 2570796 w 9164601"/>
                <a:gd name="connsiteY12796" fmla="*/ 1135730 h 2318589"/>
                <a:gd name="connsiteX12797" fmla="*/ 2576899 w 9164601"/>
                <a:gd name="connsiteY12797" fmla="*/ 1132069 h 2318589"/>
                <a:gd name="connsiteX12798" fmla="*/ 2581782 w 9164601"/>
                <a:gd name="connsiteY12798" fmla="*/ 1129627 h 2318589"/>
                <a:gd name="connsiteX12799" fmla="*/ 2587886 w 9164601"/>
                <a:gd name="connsiteY12799" fmla="*/ 1127186 h 2318589"/>
                <a:gd name="connsiteX12800" fmla="*/ 2597651 w 9164601"/>
                <a:gd name="connsiteY12800" fmla="*/ 1121082 h 2318589"/>
                <a:gd name="connsiteX12801" fmla="*/ 2601313 w 9164601"/>
                <a:gd name="connsiteY12801" fmla="*/ 1118641 h 2318589"/>
                <a:gd name="connsiteX12802" fmla="*/ 2603755 w 9164601"/>
                <a:gd name="connsiteY12802" fmla="*/ 1114979 h 2318589"/>
                <a:gd name="connsiteX12803" fmla="*/ 2603755 w 9164601"/>
                <a:gd name="connsiteY12803" fmla="*/ 1111316 h 2318589"/>
                <a:gd name="connsiteX12804" fmla="*/ 2596430 w 9164601"/>
                <a:gd name="connsiteY12804" fmla="*/ 1112537 h 2318589"/>
                <a:gd name="connsiteX12805" fmla="*/ 2589106 w 9164601"/>
                <a:gd name="connsiteY12805" fmla="*/ 1113758 h 2318589"/>
                <a:gd name="connsiteX12806" fmla="*/ 2586665 w 9164601"/>
                <a:gd name="connsiteY12806" fmla="*/ 1116200 h 2318589"/>
                <a:gd name="connsiteX12807" fmla="*/ 2584223 w 9164601"/>
                <a:gd name="connsiteY12807" fmla="*/ 1117420 h 2318589"/>
                <a:gd name="connsiteX12808" fmla="*/ 2581782 w 9164601"/>
                <a:gd name="connsiteY12808" fmla="*/ 1117420 h 2318589"/>
                <a:gd name="connsiteX12809" fmla="*/ 2578120 w 9164601"/>
                <a:gd name="connsiteY12809" fmla="*/ 1118641 h 2318589"/>
                <a:gd name="connsiteX12810" fmla="*/ 2574458 w 9164601"/>
                <a:gd name="connsiteY12810" fmla="*/ 1119862 h 2318589"/>
                <a:gd name="connsiteX12811" fmla="*/ 2572016 w 9164601"/>
                <a:gd name="connsiteY12811" fmla="*/ 1118641 h 2318589"/>
                <a:gd name="connsiteX12812" fmla="*/ 2567134 w 9164601"/>
                <a:gd name="connsiteY12812" fmla="*/ 1122303 h 2318589"/>
                <a:gd name="connsiteX12813" fmla="*/ 2565913 w 9164601"/>
                <a:gd name="connsiteY12813" fmla="*/ 1119862 h 2318589"/>
                <a:gd name="connsiteX12814" fmla="*/ 2565913 w 9164601"/>
                <a:gd name="connsiteY12814" fmla="*/ 1119862 h 2318589"/>
                <a:gd name="connsiteX12815" fmla="*/ 2568354 w 9164601"/>
                <a:gd name="connsiteY12815" fmla="*/ 1117420 h 2318589"/>
                <a:gd name="connsiteX12816" fmla="*/ 2573237 w 9164601"/>
                <a:gd name="connsiteY12816" fmla="*/ 1112537 h 2318589"/>
                <a:gd name="connsiteX12817" fmla="*/ 2580561 w 9164601"/>
                <a:gd name="connsiteY12817" fmla="*/ 1108875 h 2318589"/>
                <a:gd name="connsiteX12818" fmla="*/ 2590327 w 9164601"/>
                <a:gd name="connsiteY12818" fmla="*/ 1106434 h 2318589"/>
                <a:gd name="connsiteX12819" fmla="*/ 2600093 w 9164601"/>
                <a:gd name="connsiteY12819" fmla="*/ 1103993 h 2318589"/>
                <a:gd name="connsiteX12820" fmla="*/ 2603755 w 9164601"/>
                <a:gd name="connsiteY12820" fmla="*/ 1103993 h 2318589"/>
                <a:gd name="connsiteX12821" fmla="*/ 2606196 w 9164601"/>
                <a:gd name="connsiteY12821" fmla="*/ 1101551 h 2318589"/>
                <a:gd name="connsiteX12822" fmla="*/ 2607417 w 9164601"/>
                <a:gd name="connsiteY12822" fmla="*/ 1099109 h 2318589"/>
                <a:gd name="connsiteX12823" fmla="*/ 2601313 w 9164601"/>
                <a:gd name="connsiteY12823" fmla="*/ 1097889 h 2318589"/>
                <a:gd name="connsiteX12824" fmla="*/ 2595210 w 9164601"/>
                <a:gd name="connsiteY12824" fmla="*/ 1096668 h 2318589"/>
                <a:gd name="connsiteX12825" fmla="*/ 2592768 w 9164601"/>
                <a:gd name="connsiteY12825" fmla="*/ 1097889 h 2318589"/>
                <a:gd name="connsiteX12826" fmla="*/ 2590327 w 9164601"/>
                <a:gd name="connsiteY12826" fmla="*/ 1097889 h 2318589"/>
                <a:gd name="connsiteX12827" fmla="*/ 2587886 w 9164601"/>
                <a:gd name="connsiteY12827" fmla="*/ 1096668 h 2318589"/>
                <a:gd name="connsiteX12828" fmla="*/ 2584223 w 9164601"/>
                <a:gd name="connsiteY12828" fmla="*/ 1096668 h 2318589"/>
                <a:gd name="connsiteX12829" fmla="*/ 2580561 w 9164601"/>
                <a:gd name="connsiteY12829" fmla="*/ 1097889 h 2318589"/>
                <a:gd name="connsiteX12830" fmla="*/ 2578120 w 9164601"/>
                <a:gd name="connsiteY12830" fmla="*/ 1096668 h 2318589"/>
                <a:gd name="connsiteX12831" fmla="*/ 2573237 w 9164601"/>
                <a:gd name="connsiteY12831" fmla="*/ 1099109 h 2318589"/>
                <a:gd name="connsiteX12832" fmla="*/ 2572016 w 9164601"/>
                <a:gd name="connsiteY12832" fmla="*/ 1096668 h 2318589"/>
                <a:gd name="connsiteX12833" fmla="*/ 2567134 w 9164601"/>
                <a:gd name="connsiteY12833" fmla="*/ 1097889 h 2318589"/>
                <a:gd name="connsiteX12834" fmla="*/ 2563472 w 9164601"/>
                <a:gd name="connsiteY12834" fmla="*/ 1095447 h 2318589"/>
                <a:gd name="connsiteX12835" fmla="*/ 2559809 w 9164601"/>
                <a:gd name="connsiteY12835" fmla="*/ 1093006 h 2318589"/>
                <a:gd name="connsiteX12836" fmla="*/ 2557368 w 9164601"/>
                <a:gd name="connsiteY12836" fmla="*/ 1094227 h 2318589"/>
                <a:gd name="connsiteX12837" fmla="*/ 2556147 w 9164601"/>
                <a:gd name="connsiteY12837" fmla="*/ 1093006 h 2318589"/>
                <a:gd name="connsiteX12838" fmla="*/ 2568354 w 9164601"/>
                <a:gd name="connsiteY12838" fmla="*/ 1086902 h 2318589"/>
                <a:gd name="connsiteX12839" fmla="*/ 2575679 w 9164601"/>
                <a:gd name="connsiteY12839" fmla="*/ 1084461 h 2318589"/>
                <a:gd name="connsiteX12840" fmla="*/ 2583003 w 9164601"/>
                <a:gd name="connsiteY12840" fmla="*/ 1082020 h 2318589"/>
                <a:gd name="connsiteX12841" fmla="*/ 2591548 w 9164601"/>
                <a:gd name="connsiteY12841" fmla="*/ 1064930 h 2318589"/>
                <a:gd name="connsiteX12842" fmla="*/ 2597651 w 9164601"/>
                <a:gd name="connsiteY12842" fmla="*/ 1055165 h 2318589"/>
                <a:gd name="connsiteX12843" fmla="*/ 2608637 w 9164601"/>
                <a:gd name="connsiteY12843" fmla="*/ 1044178 h 2318589"/>
                <a:gd name="connsiteX12844" fmla="*/ 2618403 w 9164601"/>
                <a:gd name="connsiteY12844" fmla="*/ 1034412 h 2318589"/>
                <a:gd name="connsiteX12845" fmla="*/ 2623286 w 9164601"/>
                <a:gd name="connsiteY12845" fmla="*/ 1030750 h 2318589"/>
                <a:gd name="connsiteX12846" fmla="*/ 2625727 w 9164601"/>
                <a:gd name="connsiteY12846" fmla="*/ 1025867 h 2318589"/>
                <a:gd name="connsiteX12847" fmla="*/ 2625727 w 9164601"/>
                <a:gd name="connsiteY12847" fmla="*/ 1020985 h 2318589"/>
                <a:gd name="connsiteX12848" fmla="*/ 2617182 w 9164601"/>
                <a:gd name="connsiteY12848" fmla="*/ 1023426 h 2318589"/>
                <a:gd name="connsiteX12849" fmla="*/ 2608637 w 9164601"/>
                <a:gd name="connsiteY12849" fmla="*/ 1027088 h 2318589"/>
                <a:gd name="connsiteX12850" fmla="*/ 2606196 w 9164601"/>
                <a:gd name="connsiteY12850" fmla="*/ 1030750 h 2318589"/>
                <a:gd name="connsiteX12851" fmla="*/ 2602534 w 9164601"/>
                <a:gd name="connsiteY12851" fmla="*/ 1033192 h 2318589"/>
                <a:gd name="connsiteX12852" fmla="*/ 2598872 w 9164601"/>
                <a:gd name="connsiteY12852" fmla="*/ 1034412 h 2318589"/>
                <a:gd name="connsiteX12853" fmla="*/ 2598872 w 9164601"/>
                <a:gd name="connsiteY12853" fmla="*/ 1034412 h 2318589"/>
                <a:gd name="connsiteX12854" fmla="*/ 2598872 w 9164601"/>
                <a:gd name="connsiteY12854" fmla="*/ 1031971 h 2318589"/>
                <a:gd name="connsiteX12855" fmla="*/ 2592768 w 9164601"/>
                <a:gd name="connsiteY12855" fmla="*/ 1031971 h 2318589"/>
                <a:gd name="connsiteX12856" fmla="*/ 2586665 w 9164601"/>
                <a:gd name="connsiteY12856" fmla="*/ 1031971 h 2318589"/>
                <a:gd name="connsiteX12857" fmla="*/ 2584223 w 9164601"/>
                <a:gd name="connsiteY12857" fmla="*/ 1033192 h 2318589"/>
                <a:gd name="connsiteX12858" fmla="*/ 2581782 w 9164601"/>
                <a:gd name="connsiteY12858" fmla="*/ 1034412 h 2318589"/>
                <a:gd name="connsiteX12859" fmla="*/ 2579341 w 9164601"/>
                <a:gd name="connsiteY12859" fmla="*/ 1034412 h 2318589"/>
                <a:gd name="connsiteX12860" fmla="*/ 2575679 w 9164601"/>
                <a:gd name="connsiteY12860" fmla="*/ 1035633 h 2318589"/>
                <a:gd name="connsiteX12861" fmla="*/ 2572016 w 9164601"/>
                <a:gd name="connsiteY12861" fmla="*/ 1036854 h 2318589"/>
                <a:gd name="connsiteX12862" fmla="*/ 2569575 w 9164601"/>
                <a:gd name="connsiteY12862" fmla="*/ 1035633 h 2318589"/>
                <a:gd name="connsiteX12863" fmla="*/ 2565913 w 9164601"/>
                <a:gd name="connsiteY12863" fmla="*/ 1039295 h 2318589"/>
                <a:gd name="connsiteX12864" fmla="*/ 2564692 w 9164601"/>
                <a:gd name="connsiteY12864" fmla="*/ 1036854 h 2318589"/>
                <a:gd name="connsiteX12865" fmla="*/ 2559809 w 9164601"/>
                <a:gd name="connsiteY12865" fmla="*/ 1039295 h 2318589"/>
                <a:gd name="connsiteX12866" fmla="*/ 2556147 w 9164601"/>
                <a:gd name="connsiteY12866" fmla="*/ 1038074 h 2318589"/>
                <a:gd name="connsiteX12867" fmla="*/ 2561030 w 9164601"/>
                <a:gd name="connsiteY12867" fmla="*/ 1030750 h 2318589"/>
                <a:gd name="connsiteX12868" fmla="*/ 2567134 w 9164601"/>
                <a:gd name="connsiteY12868" fmla="*/ 1025867 h 2318589"/>
                <a:gd name="connsiteX12869" fmla="*/ 2575679 w 9164601"/>
                <a:gd name="connsiteY12869" fmla="*/ 1020985 h 2318589"/>
                <a:gd name="connsiteX12870" fmla="*/ 2584223 w 9164601"/>
                <a:gd name="connsiteY12870" fmla="*/ 1017323 h 2318589"/>
                <a:gd name="connsiteX12871" fmla="*/ 2587886 w 9164601"/>
                <a:gd name="connsiteY12871" fmla="*/ 1016102 h 2318589"/>
                <a:gd name="connsiteX12872" fmla="*/ 2590327 w 9164601"/>
                <a:gd name="connsiteY12872" fmla="*/ 1013660 h 2318589"/>
                <a:gd name="connsiteX12873" fmla="*/ 2591548 w 9164601"/>
                <a:gd name="connsiteY12873" fmla="*/ 1011219 h 2318589"/>
                <a:gd name="connsiteX12874" fmla="*/ 2585444 w 9164601"/>
                <a:gd name="connsiteY12874" fmla="*/ 1011219 h 2318589"/>
                <a:gd name="connsiteX12875" fmla="*/ 2579341 w 9164601"/>
                <a:gd name="connsiteY12875" fmla="*/ 1011219 h 2318589"/>
                <a:gd name="connsiteX12876" fmla="*/ 2576899 w 9164601"/>
                <a:gd name="connsiteY12876" fmla="*/ 1012440 h 2318589"/>
                <a:gd name="connsiteX12877" fmla="*/ 2574458 w 9164601"/>
                <a:gd name="connsiteY12877" fmla="*/ 1013660 h 2318589"/>
                <a:gd name="connsiteX12878" fmla="*/ 2572016 w 9164601"/>
                <a:gd name="connsiteY12878" fmla="*/ 1013660 h 2318589"/>
                <a:gd name="connsiteX12879" fmla="*/ 2568354 w 9164601"/>
                <a:gd name="connsiteY12879" fmla="*/ 1014881 h 2318589"/>
                <a:gd name="connsiteX12880" fmla="*/ 2564692 w 9164601"/>
                <a:gd name="connsiteY12880" fmla="*/ 1016102 h 2318589"/>
                <a:gd name="connsiteX12881" fmla="*/ 2562251 w 9164601"/>
                <a:gd name="connsiteY12881" fmla="*/ 1014881 h 2318589"/>
                <a:gd name="connsiteX12882" fmla="*/ 2558589 w 9164601"/>
                <a:gd name="connsiteY12882" fmla="*/ 1018543 h 2318589"/>
                <a:gd name="connsiteX12883" fmla="*/ 2557368 w 9164601"/>
                <a:gd name="connsiteY12883" fmla="*/ 1016102 h 2318589"/>
                <a:gd name="connsiteX12884" fmla="*/ 2552485 w 9164601"/>
                <a:gd name="connsiteY12884" fmla="*/ 1018543 h 2318589"/>
                <a:gd name="connsiteX12885" fmla="*/ 2548823 w 9164601"/>
                <a:gd name="connsiteY12885" fmla="*/ 1017323 h 2318589"/>
                <a:gd name="connsiteX12886" fmla="*/ 2545161 w 9164601"/>
                <a:gd name="connsiteY12886" fmla="*/ 1016102 h 2318589"/>
                <a:gd name="connsiteX12887" fmla="*/ 2542720 w 9164601"/>
                <a:gd name="connsiteY12887" fmla="*/ 1018543 h 2318589"/>
                <a:gd name="connsiteX12888" fmla="*/ 2541499 w 9164601"/>
                <a:gd name="connsiteY12888" fmla="*/ 1017323 h 2318589"/>
                <a:gd name="connsiteX12889" fmla="*/ 2542720 w 9164601"/>
                <a:gd name="connsiteY12889" fmla="*/ 1014881 h 2318589"/>
                <a:gd name="connsiteX12890" fmla="*/ 2546382 w 9164601"/>
                <a:gd name="connsiteY12890" fmla="*/ 1012440 h 2318589"/>
                <a:gd name="connsiteX12891" fmla="*/ 2546382 w 9164601"/>
                <a:gd name="connsiteY12891" fmla="*/ 1012440 h 2318589"/>
                <a:gd name="connsiteX12892" fmla="*/ 2548823 w 9164601"/>
                <a:gd name="connsiteY12892" fmla="*/ 1011219 h 2318589"/>
                <a:gd name="connsiteX12893" fmla="*/ 2553706 w 9164601"/>
                <a:gd name="connsiteY12893" fmla="*/ 1009998 h 2318589"/>
                <a:gd name="connsiteX12894" fmla="*/ 2559809 w 9164601"/>
                <a:gd name="connsiteY12894" fmla="*/ 1009998 h 2318589"/>
                <a:gd name="connsiteX12895" fmla="*/ 2562251 w 9164601"/>
                <a:gd name="connsiteY12895" fmla="*/ 1009998 h 2318589"/>
                <a:gd name="connsiteX12896" fmla="*/ 2564692 w 9164601"/>
                <a:gd name="connsiteY12896" fmla="*/ 1008778 h 2318589"/>
                <a:gd name="connsiteX12897" fmla="*/ 2565913 w 9164601"/>
                <a:gd name="connsiteY12897" fmla="*/ 1007557 h 2318589"/>
                <a:gd name="connsiteX12898" fmla="*/ 2562251 w 9164601"/>
                <a:gd name="connsiteY12898" fmla="*/ 1005116 h 2318589"/>
                <a:gd name="connsiteX12899" fmla="*/ 2558589 w 9164601"/>
                <a:gd name="connsiteY12899" fmla="*/ 1003895 h 2318589"/>
                <a:gd name="connsiteX12900" fmla="*/ 2557368 w 9164601"/>
                <a:gd name="connsiteY12900" fmla="*/ 1005116 h 2318589"/>
                <a:gd name="connsiteX12901" fmla="*/ 2557368 w 9164601"/>
                <a:gd name="connsiteY12901" fmla="*/ 1005116 h 2318589"/>
                <a:gd name="connsiteX12902" fmla="*/ 2558589 w 9164601"/>
                <a:gd name="connsiteY12902" fmla="*/ 1003895 h 2318589"/>
                <a:gd name="connsiteX12903" fmla="*/ 2564692 w 9164601"/>
                <a:gd name="connsiteY12903" fmla="*/ 1000233 h 2318589"/>
                <a:gd name="connsiteX12904" fmla="*/ 2574458 w 9164601"/>
                <a:gd name="connsiteY12904" fmla="*/ 997791 h 2318589"/>
                <a:gd name="connsiteX12905" fmla="*/ 2583003 w 9164601"/>
                <a:gd name="connsiteY12905" fmla="*/ 995350 h 2318589"/>
                <a:gd name="connsiteX12906" fmla="*/ 2586665 w 9164601"/>
                <a:gd name="connsiteY12906" fmla="*/ 995350 h 2318589"/>
                <a:gd name="connsiteX12907" fmla="*/ 2589106 w 9164601"/>
                <a:gd name="connsiteY12907" fmla="*/ 992909 h 2318589"/>
                <a:gd name="connsiteX12908" fmla="*/ 2590327 w 9164601"/>
                <a:gd name="connsiteY12908" fmla="*/ 990467 h 2318589"/>
                <a:gd name="connsiteX12909" fmla="*/ 2584223 w 9164601"/>
                <a:gd name="connsiteY12909" fmla="*/ 989246 h 2318589"/>
                <a:gd name="connsiteX12910" fmla="*/ 2578120 w 9164601"/>
                <a:gd name="connsiteY12910" fmla="*/ 989246 h 2318589"/>
                <a:gd name="connsiteX12911" fmla="*/ 2575679 w 9164601"/>
                <a:gd name="connsiteY12911" fmla="*/ 990467 h 2318589"/>
                <a:gd name="connsiteX12912" fmla="*/ 2573237 w 9164601"/>
                <a:gd name="connsiteY12912" fmla="*/ 991688 h 2318589"/>
                <a:gd name="connsiteX12913" fmla="*/ 2570796 w 9164601"/>
                <a:gd name="connsiteY12913" fmla="*/ 991688 h 2318589"/>
                <a:gd name="connsiteX12914" fmla="*/ 2567134 w 9164601"/>
                <a:gd name="connsiteY12914" fmla="*/ 992909 h 2318589"/>
                <a:gd name="connsiteX12915" fmla="*/ 2563472 w 9164601"/>
                <a:gd name="connsiteY12915" fmla="*/ 994129 h 2318589"/>
                <a:gd name="connsiteX12916" fmla="*/ 2561030 w 9164601"/>
                <a:gd name="connsiteY12916" fmla="*/ 992909 h 2318589"/>
                <a:gd name="connsiteX12917" fmla="*/ 2557368 w 9164601"/>
                <a:gd name="connsiteY12917" fmla="*/ 995350 h 2318589"/>
                <a:gd name="connsiteX12918" fmla="*/ 2556147 w 9164601"/>
                <a:gd name="connsiteY12918" fmla="*/ 992909 h 2318589"/>
                <a:gd name="connsiteX12919" fmla="*/ 2551265 w 9164601"/>
                <a:gd name="connsiteY12919" fmla="*/ 994129 h 2318589"/>
                <a:gd name="connsiteX12920" fmla="*/ 2547602 w 9164601"/>
                <a:gd name="connsiteY12920" fmla="*/ 992909 h 2318589"/>
                <a:gd name="connsiteX12921" fmla="*/ 2543940 w 9164601"/>
                <a:gd name="connsiteY12921" fmla="*/ 991688 h 2318589"/>
                <a:gd name="connsiteX12922" fmla="*/ 2541499 w 9164601"/>
                <a:gd name="connsiteY12922" fmla="*/ 992909 h 2318589"/>
                <a:gd name="connsiteX12923" fmla="*/ 2539058 w 9164601"/>
                <a:gd name="connsiteY12923" fmla="*/ 994129 h 2318589"/>
                <a:gd name="connsiteX12924" fmla="*/ 2531733 w 9164601"/>
                <a:gd name="connsiteY12924" fmla="*/ 994129 h 2318589"/>
                <a:gd name="connsiteX12925" fmla="*/ 2524409 w 9164601"/>
                <a:gd name="connsiteY12925" fmla="*/ 995350 h 2318589"/>
                <a:gd name="connsiteX12926" fmla="*/ 2520747 w 9164601"/>
                <a:gd name="connsiteY12926" fmla="*/ 994129 h 2318589"/>
                <a:gd name="connsiteX12927" fmla="*/ 2517085 w 9164601"/>
                <a:gd name="connsiteY12927" fmla="*/ 992909 h 2318589"/>
                <a:gd name="connsiteX12928" fmla="*/ 2515864 w 9164601"/>
                <a:gd name="connsiteY12928" fmla="*/ 994129 h 2318589"/>
                <a:gd name="connsiteX12929" fmla="*/ 2512202 w 9164601"/>
                <a:gd name="connsiteY12929" fmla="*/ 991688 h 2318589"/>
                <a:gd name="connsiteX12930" fmla="*/ 2512202 w 9164601"/>
                <a:gd name="connsiteY12930" fmla="*/ 990467 h 2318589"/>
                <a:gd name="connsiteX12931" fmla="*/ 2513423 w 9164601"/>
                <a:gd name="connsiteY12931" fmla="*/ 990467 h 2318589"/>
                <a:gd name="connsiteX12932" fmla="*/ 2524409 w 9164601"/>
                <a:gd name="connsiteY12932" fmla="*/ 984364 h 2318589"/>
                <a:gd name="connsiteX12933" fmla="*/ 2530513 w 9164601"/>
                <a:gd name="connsiteY12933" fmla="*/ 981922 h 2318589"/>
                <a:gd name="connsiteX12934" fmla="*/ 2539058 w 9164601"/>
                <a:gd name="connsiteY12934" fmla="*/ 978260 h 2318589"/>
                <a:gd name="connsiteX12935" fmla="*/ 2547602 w 9164601"/>
                <a:gd name="connsiteY12935" fmla="*/ 978260 h 2318589"/>
                <a:gd name="connsiteX12936" fmla="*/ 2554927 w 9164601"/>
                <a:gd name="connsiteY12936" fmla="*/ 970936 h 2318589"/>
                <a:gd name="connsiteX12937" fmla="*/ 2559809 w 9164601"/>
                <a:gd name="connsiteY12937" fmla="*/ 967274 h 2318589"/>
                <a:gd name="connsiteX12938" fmla="*/ 2567134 w 9164601"/>
                <a:gd name="connsiteY12938" fmla="*/ 963612 h 2318589"/>
                <a:gd name="connsiteX12939" fmla="*/ 2574458 w 9164601"/>
                <a:gd name="connsiteY12939" fmla="*/ 961170 h 2318589"/>
                <a:gd name="connsiteX12940" fmla="*/ 2578120 w 9164601"/>
                <a:gd name="connsiteY12940" fmla="*/ 961170 h 2318589"/>
                <a:gd name="connsiteX12941" fmla="*/ 2580561 w 9164601"/>
                <a:gd name="connsiteY12941" fmla="*/ 959950 h 2318589"/>
                <a:gd name="connsiteX12942" fmla="*/ 2581782 w 9164601"/>
                <a:gd name="connsiteY12942" fmla="*/ 957508 h 2318589"/>
                <a:gd name="connsiteX12943" fmla="*/ 2576899 w 9164601"/>
                <a:gd name="connsiteY12943" fmla="*/ 956288 h 2318589"/>
                <a:gd name="connsiteX12944" fmla="*/ 2572016 w 9164601"/>
                <a:gd name="connsiteY12944" fmla="*/ 956288 h 2318589"/>
                <a:gd name="connsiteX12945" fmla="*/ 2569575 w 9164601"/>
                <a:gd name="connsiteY12945" fmla="*/ 957508 h 2318589"/>
                <a:gd name="connsiteX12946" fmla="*/ 2567134 w 9164601"/>
                <a:gd name="connsiteY12946" fmla="*/ 958729 h 2318589"/>
                <a:gd name="connsiteX12947" fmla="*/ 2564692 w 9164601"/>
                <a:gd name="connsiteY12947" fmla="*/ 958729 h 2318589"/>
                <a:gd name="connsiteX12948" fmla="*/ 2562251 w 9164601"/>
                <a:gd name="connsiteY12948" fmla="*/ 959950 h 2318589"/>
                <a:gd name="connsiteX12949" fmla="*/ 2559809 w 9164601"/>
                <a:gd name="connsiteY12949" fmla="*/ 961170 h 2318589"/>
                <a:gd name="connsiteX12950" fmla="*/ 2557368 w 9164601"/>
                <a:gd name="connsiteY12950" fmla="*/ 959950 h 2318589"/>
                <a:gd name="connsiteX12951" fmla="*/ 2553706 w 9164601"/>
                <a:gd name="connsiteY12951" fmla="*/ 962391 h 2318589"/>
                <a:gd name="connsiteX12952" fmla="*/ 2552485 w 9164601"/>
                <a:gd name="connsiteY12952" fmla="*/ 961170 h 2318589"/>
                <a:gd name="connsiteX12953" fmla="*/ 2553706 w 9164601"/>
                <a:gd name="connsiteY12953" fmla="*/ 958729 h 2318589"/>
                <a:gd name="connsiteX12954" fmla="*/ 2558589 w 9164601"/>
                <a:gd name="connsiteY12954" fmla="*/ 953846 h 2318589"/>
                <a:gd name="connsiteX12955" fmla="*/ 2562251 w 9164601"/>
                <a:gd name="connsiteY12955" fmla="*/ 951405 h 2318589"/>
                <a:gd name="connsiteX12956" fmla="*/ 2565913 w 9164601"/>
                <a:gd name="connsiteY12956" fmla="*/ 948963 h 2318589"/>
                <a:gd name="connsiteX12957" fmla="*/ 2572016 w 9164601"/>
                <a:gd name="connsiteY12957" fmla="*/ 942860 h 2318589"/>
                <a:gd name="connsiteX12958" fmla="*/ 2574458 w 9164601"/>
                <a:gd name="connsiteY12958" fmla="*/ 940418 h 2318589"/>
                <a:gd name="connsiteX12959" fmla="*/ 2575679 w 9164601"/>
                <a:gd name="connsiteY12959" fmla="*/ 936756 h 2318589"/>
                <a:gd name="connsiteX12960" fmla="*/ 2575679 w 9164601"/>
                <a:gd name="connsiteY12960" fmla="*/ 934315 h 2318589"/>
                <a:gd name="connsiteX12961" fmla="*/ 2570796 w 9164601"/>
                <a:gd name="connsiteY12961" fmla="*/ 937977 h 2318589"/>
                <a:gd name="connsiteX12962" fmla="*/ 2565913 w 9164601"/>
                <a:gd name="connsiteY12962" fmla="*/ 940418 h 2318589"/>
                <a:gd name="connsiteX12963" fmla="*/ 2564692 w 9164601"/>
                <a:gd name="connsiteY12963" fmla="*/ 942860 h 2318589"/>
                <a:gd name="connsiteX12964" fmla="*/ 2562251 w 9164601"/>
                <a:gd name="connsiteY12964" fmla="*/ 944081 h 2318589"/>
                <a:gd name="connsiteX12965" fmla="*/ 2559809 w 9164601"/>
                <a:gd name="connsiteY12965" fmla="*/ 944081 h 2318589"/>
                <a:gd name="connsiteX12966" fmla="*/ 2557368 w 9164601"/>
                <a:gd name="connsiteY12966" fmla="*/ 945301 h 2318589"/>
                <a:gd name="connsiteX12967" fmla="*/ 2554927 w 9164601"/>
                <a:gd name="connsiteY12967" fmla="*/ 946522 h 2318589"/>
                <a:gd name="connsiteX12968" fmla="*/ 2552485 w 9164601"/>
                <a:gd name="connsiteY12968" fmla="*/ 946522 h 2318589"/>
                <a:gd name="connsiteX12969" fmla="*/ 2550044 w 9164601"/>
                <a:gd name="connsiteY12969" fmla="*/ 950184 h 2318589"/>
                <a:gd name="connsiteX12970" fmla="*/ 2548823 w 9164601"/>
                <a:gd name="connsiteY12970" fmla="*/ 948963 h 2318589"/>
                <a:gd name="connsiteX12971" fmla="*/ 2545161 w 9164601"/>
                <a:gd name="connsiteY12971" fmla="*/ 951405 h 2318589"/>
                <a:gd name="connsiteX12972" fmla="*/ 2541499 w 9164601"/>
                <a:gd name="connsiteY12972" fmla="*/ 951405 h 2318589"/>
                <a:gd name="connsiteX12973" fmla="*/ 2541499 w 9164601"/>
                <a:gd name="connsiteY12973" fmla="*/ 951405 h 2318589"/>
                <a:gd name="connsiteX12974" fmla="*/ 2542720 w 9164601"/>
                <a:gd name="connsiteY12974" fmla="*/ 951405 h 2318589"/>
                <a:gd name="connsiteX12975" fmla="*/ 2547602 w 9164601"/>
                <a:gd name="connsiteY12975" fmla="*/ 942860 h 2318589"/>
                <a:gd name="connsiteX12976" fmla="*/ 2551265 w 9164601"/>
                <a:gd name="connsiteY12976" fmla="*/ 937977 h 2318589"/>
                <a:gd name="connsiteX12977" fmla="*/ 2558589 w 9164601"/>
                <a:gd name="connsiteY12977" fmla="*/ 933094 h 2318589"/>
                <a:gd name="connsiteX12978" fmla="*/ 2564692 w 9164601"/>
                <a:gd name="connsiteY12978" fmla="*/ 929432 h 2318589"/>
                <a:gd name="connsiteX12979" fmla="*/ 2567134 w 9164601"/>
                <a:gd name="connsiteY12979" fmla="*/ 928211 h 2318589"/>
                <a:gd name="connsiteX12980" fmla="*/ 2568354 w 9164601"/>
                <a:gd name="connsiteY12980" fmla="*/ 925770 h 2318589"/>
                <a:gd name="connsiteX12981" fmla="*/ 2568354 w 9164601"/>
                <a:gd name="connsiteY12981" fmla="*/ 923329 h 2318589"/>
                <a:gd name="connsiteX12982" fmla="*/ 2563472 w 9164601"/>
                <a:gd name="connsiteY12982" fmla="*/ 924549 h 2318589"/>
                <a:gd name="connsiteX12983" fmla="*/ 2558589 w 9164601"/>
                <a:gd name="connsiteY12983" fmla="*/ 925770 h 2318589"/>
                <a:gd name="connsiteX12984" fmla="*/ 2557368 w 9164601"/>
                <a:gd name="connsiteY12984" fmla="*/ 926991 h 2318589"/>
                <a:gd name="connsiteX12985" fmla="*/ 2554927 w 9164601"/>
                <a:gd name="connsiteY12985" fmla="*/ 928211 h 2318589"/>
                <a:gd name="connsiteX12986" fmla="*/ 2552485 w 9164601"/>
                <a:gd name="connsiteY12986" fmla="*/ 928211 h 2318589"/>
                <a:gd name="connsiteX12987" fmla="*/ 2550044 w 9164601"/>
                <a:gd name="connsiteY12987" fmla="*/ 929432 h 2318589"/>
                <a:gd name="connsiteX12988" fmla="*/ 2547602 w 9164601"/>
                <a:gd name="connsiteY12988" fmla="*/ 930653 h 2318589"/>
                <a:gd name="connsiteX12989" fmla="*/ 2545161 w 9164601"/>
                <a:gd name="connsiteY12989" fmla="*/ 930653 h 2318589"/>
                <a:gd name="connsiteX12990" fmla="*/ 2542720 w 9164601"/>
                <a:gd name="connsiteY12990" fmla="*/ 934315 h 2318589"/>
                <a:gd name="connsiteX12991" fmla="*/ 2541499 w 9164601"/>
                <a:gd name="connsiteY12991" fmla="*/ 933094 h 2318589"/>
                <a:gd name="connsiteX12992" fmla="*/ 2542720 w 9164601"/>
                <a:gd name="connsiteY12992" fmla="*/ 930653 h 2318589"/>
                <a:gd name="connsiteX12993" fmla="*/ 2546382 w 9164601"/>
                <a:gd name="connsiteY12993" fmla="*/ 926991 h 2318589"/>
                <a:gd name="connsiteX12994" fmla="*/ 2550044 w 9164601"/>
                <a:gd name="connsiteY12994" fmla="*/ 924549 h 2318589"/>
                <a:gd name="connsiteX12995" fmla="*/ 2553706 w 9164601"/>
                <a:gd name="connsiteY12995" fmla="*/ 922108 h 2318589"/>
                <a:gd name="connsiteX12996" fmla="*/ 2557368 w 9164601"/>
                <a:gd name="connsiteY12996" fmla="*/ 918446 h 2318589"/>
                <a:gd name="connsiteX12997" fmla="*/ 2559809 w 9164601"/>
                <a:gd name="connsiteY12997" fmla="*/ 917225 h 2318589"/>
                <a:gd name="connsiteX12998" fmla="*/ 2562251 w 9164601"/>
                <a:gd name="connsiteY12998" fmla="*/ 914784 h 2318589"/>
                <a:gd name="connsiteX12999" fmla="*/ 2563472 w 9164601"/>
                <a:gd name="connsiteY12999" fmla="*/ 911122 h 2318589"/>
                <a:gd name="connsiteX13000" fmla="*/ 2562251 w 9164601"/>
                <a:gd name="connsiteY13000" fmla="*/ 908680 h 2318589"/>
                <a:gd name="connsiteX13001" fmla="*/ 2558589 w 9164601"/>
                <a:gd name="connsiteY13001" fmla="*/ 912342 h 2318589"/>
                <a:gd name="connsiteX13002" fmla="*/ 2554927 w 9164601"/>
                <a:gd name="connsiteY13002" fmla="*/ 914784 h 2318589"/>
                <a:gd name="connsiteX13003" fmla="*/ 2553706 w 9164601"/>
                <a:gd name="connsiteY13003" fmla="*/ 916004 h 2318589"/>
                <a:gd name="connsiteX13004" fmla="*/ 2552485 w 9164601"/>
                <a:gd name="connsiteY13004" fmla="*/ 917225 h 2318589"/>
                <a:gd name="connsiteX13005" fmla="*/ 2550044 w 9164601"/>
                <a:gd name="connsiteY13005" fmla="*/ 917225 h 2318589"/>
                <a:gd name="connsiteX13006" fmla="*/ 2547602 w 9164601"/>
                <a:gd name="connsiteY13006" fmla="*/ 918446 h 2318589"/>
                <a:gd name="connsiteX13007" fmla="*/ 2545161 w 9164601"/>
                <a:gd name="connsiteY13007" fmla="*/ 919667 h 2318589"/>
                <a:gd name="connsiteX13008" fmla="*/ 2543940 w 9164601"/>
                <a:gd name="connsiteY13008" fmla="*/ 918446 h 2318589"/>
                <a:gd name="connsiteX13009" fmla="*/ 2541499 w 9164601"/>
                <a:gd name="connsiteY13009" fmla="*/ 920887 h 2318589"/>
                <a:gd name="connsiteX13010" fmla="*/ 2540278 w 9164601"/>
                <a:gd name="connsiteY13010" fmla="*/ 919667 h 2318589"/>
                <a:gd name="connsiteX13011" fmla="*/ 2536616 w 9164601"/>
                <a:gd name="connsiteY13011" fmla="*/ 920887 h 2318589"/>
                <a:gd name="connsiteX13012" fmla="*/ 2534175 w 9164601"/>
                <a:gd name="connsiteY13012" fmla="*/ 920887 h 2318589"/>
                <a:gd name="connsiteX13013" fmla="*/ 2531733 w 9164601"/>
                <a:gd name="connsiteY13013" fmla="*/ 920887 h 2318589"/>
                <a:gd name="connsiteX13014" fmla="*/ 2530513 w 9164601"/>
                <a:gd name="connsiteY13014" fmla="*/ 922108 h 2318589"/>
                <a:gd name="connsiteX13015" fmla="*/ 2529292 w 9164601"/>
                <a:gd name="connsiteY13015" fmla="*/ 923329 h 2318589"/>
                <a:gd name="connsiteX13016" fmla="*/ 2523188 w 9164601"/>
                <a:gd name="connsiteY13016" fmla="*/ 924549 h 2318589"/>
                <a:gd name="connsiteX13017" fmla="*/ 2518306 w 9164601"/>
                <a:gd name="connsiteY13017" fmla="*/ 926991 h 2318589"/>
                <a:gd name="connsiteX13018" fmla="*/ 2514644 w 9164601"/>
                <a:gd name="connsiteY13018" fmla="*/ 926991 h 2318589"/>
                <a:gd name="connsiteX13019" fmla="*/ 2513423 w 9164601"/>
                <a:gd name="connsiteY13019" fmla="*/ 925770 h 2318589"/>
                <a:gd name="connsiteX13020" fmla="*/ 2520747 w 9164601"/>
                <a:gd name="connsiteY13020" fmla="*/ 919667 h 2318589"/>
                <a:gd name="connsiteX13021" fmla="*/ 2526851 w 9164601"/>
                <a:gd name="connsiteY13021" fmla="*/ 916004 h 2318589"/>
                <a:gd name="connsiteX13022" fmla="*/ 2535395 w 9164601"/>
                <a:gd name="connsiteY13022" fmla="*/ 911122 h 2318589"/>
                <a:gd name="connsiteX13023" fmla="*/ 2543940 w 9164601"/>
                <a:gd name="connsiteY13023" fmla="*/ 908680 h 2318589"/>
                <a:gd name="connsiteX13024" fmla="*/ 2550044 w 9164601"/>
                <a:gd name="connsiteY13024" fmla="*/ 898915 h 2318589"/>
                <a:gd name="connsiteX13025" fmla="*/ 2553706 w 9164601"/>
                <a:gd name="connsiteY13025" fmla="*/ 894032 h 2318589"/>
                <a:gd name="connsiteX13026" fmla="*/ 2557368 w 9164601"/>
                <a:gd name="connsiteY13026" fmla="*/ 890370 h 2318589"/>
                <a:gd name="connsiteX13027" fmla="*/ 2561030 w 9164601"/>
                <a:gd name="connsiteY13027" fmla="*/ 886708 h 2318589"/>
                <a:gd name="connsiteX13028" fmla="*/ 2562251 w 9164601"/>
                <a:gd name="connsiteY13028" fmla="*/ 883046 h 2318589"/>
                <a:gd name="connsiteX13029" fmla="*/ 2562251 w 9164601"/>
                <a:gd name="connsiteY13029" fmla="*/ 883046 h 2318589"/>
                <a:gd name="connsiteX13030" fmla="*/ 2564692 w 9164601"/>
                <a:gd name="connsiteY13030" fmla="*/ 881825 h 2318589"/>
                <a:gd name="connsiteX13031" fmla="*/ 2565913 w 9164601"/>
                <a:gd name="connsiteY13031" fmla="*/ 879383 h 2318589"/>
                <a:gd name="connsiteX13032" fmla="*/ 2564692 w 9164601"/>
                <a:gd name="connsiteY13032" fmla="*/ 879383 h 2318589"/>
                <a:gd name="connsiteX13033" fmla="*/ 2567134 w 9164601"/>
                <a:gd name="connsiteY13033" fmla="*/ 876942 h 2318589"/>
                <a:gd name="connsiteX13034" fmla="*/ 2568354 w 9164601"/>
                <a:gd name="connsiteY13034" fmla="*/ 872059 h 2318589"/>
                <a:gd name="connsiteX13035" fmla="*/ 2568354 w 9164601"/>
                <a:gd name="connsiteY13035" fmla="*/ 867176 h 2318589"/>
                <a:gd name="connsiteX13036" fmla="*/ 2565913 w 9164601"/>
                <a:gd name="connsiteY13036" fmla="*/ 864735 h 2318589"/>
                <a:gd name="connsiteX13037" fmla="*/ 2565913 w 9164601"/>
                <a:gd name="connsiteY13037" fmla="*/ 869618 h 2318589"/>
                <a:gd name="connsiteX13038" fmla="*/ 2563472 w 9164601"/>
                <a:gd name="connsiteY13038" fmla="*/ 870839 h 2318589"/>
                <a:gd name="connsiteX13039" fmla="*/ 2559809 w 9164601"/>
                <a:gd name="connsiteY13039" fmla="*/ 875721 h 2318589"/>
                <a:gd name="connsiteX13040" fmla="*/ 2559809 w 9164601"/>
                <a:gd name="connsiteY13040" fmla="*/ 875721 h 2318589"/>
                <a:gd name="connsiteX13041" fmla="*/ 2557368 w 9164601"/>
                <a:gd name="connsiteY13041" fmla="*/ 875721 h 2318589"/>
                <a:gd name="connsiteX13042" fmla="*/ 2556147 w 9164601"/>
                <a:gd name="connsiteY13042" fmla="*/ 876942 h 2318589"/>
                <a:gd name="connsiteX13043" fmla="*/ 2553706 w 9164601"/>
                <a:gd name="connsiteY13043" fmla="*/ 878163 h 2318589"/>
                <a:gd name="connsiteX13044" fmla="*/ 2551265 w 9164601"/>
                <a:gd name="connsiteY13044" fmla="*/ 878163 h 2318589"/>
                <a:gd name="connsiteX13045" fmla="*/ 2548823 w 9164601"/>
                <a:gd name="connsiteY13045" fmla="*/ 879383 h 2318589"/>
                <a:gd name="connsiteX13046" fmla="*/ 2546382 w 9164601"/>
                <a:gd name="connsiteY13046" fmla="*/ 880604 h 2318589"/>
                <a:gd name="connsiteX13047" fmla="*/ 2543940 w 9164601"/>
                <a:gd name="connsiteY13047" fmla="*/ 880604 h 2318589"/>
                <a:gd name="connsiteX13048" fmla="*/ 2541499 w 9164601"/>
                <a:gd name="connsiteY13048" fmla="*/ 884266 h 2318589"/>
                <a:gd name="connsiteX13049" fmla="*/ 2540278 w 9164601"/>
                <a:gd name="connsiteY13049" fmla="*/ 883046 h 2318589"/>
                <a:gd name="connsiteX13050" fmla="*/ 2536616 w 9164601"/>
                <a:gd name="connsiteY13050" fmla="*/ 885487 h 2318589"/>
                <a:gd name="connsiteX13051" fmla="*/ 2534175 w 9164601"/>
                <a:gd name="connsiteY13051" fmla="*/ 885487 h 2318589"/>
                <a:gd name="connsiteX13052" fmla="*/ 2531733 w 9164601"/>
                <a:gd name="connsiteY13052" fmla="*/ 885487 h 2318589"/>
                <a:gd name="connsiteX13053" fmla="*/ 2530513 w 9164601"/>
                <a:gd name="connsiteY13053" fmla="*/ 886708 h 2318589"/>
                <a:gd name="connsiteX13054" fmla="*/ 2529292 w 9164601"/>
                <a:gd name="connsiteY13054" fmla="*/ 887928 h 2318589"/>
                <a:gd name="connsiteX13055" fmla="*/ 2524409 w 9164601"/>
                <a:gd name="connsiteY13055" fmla="*/ 889149 h 2318589"/>
                <a:gd name="connsiteX13056" fmla="*/ 2519526 w 9164601"/>
                <a:gd name="connsiteY13056" fmla="*/ 890370 h 2318589"/>
                <a:gd name="connsiteX13057" fmla="*/ 2517085 w 9164601"/>
                <a:gd name="connsiteY13057" fmla="*/ 889149 h 2318589"/>
                <a:gd name="connsiteX13058" fmla="*/ 2515864 w 9164601"/>
                <a:gd name="connsiteY13058" fmla="*/ 886708 h 2318589"/>
                <a:gd name="connsiteX13059" fmla="*/ 2520747 w 9164601"/>
                <a:gd name="connsiteY13059" fmla="*/ 881825 h 2318589"/>
                <a:gd name="connsiteX13060" fmla="*/ 2525630 w 9164601"/>
                <a:gd name="connsiteY13060" fmla="*/ 879383 h 2318589"/>
                <a:gd name="connsiteX13061" fmla="*/ 2532954 w 9164601"/>
                <a:gd name="connsiteY13061" fmla="*/ 875721 h 2318589"/>
                <a:gd name="connsiteX13062" fmla="*/ 2540278 w 9164601"/>
                <a:gd name="connsiteY13062" fmla="*/ 874501 h 2318589"/>
                <a:gd name="connsiteX13063" fmla="*/ 2545161 w 9164601"/>
                <a:gd name="connsiteY13063" fmla="*/ 865956 h 2318589"/>
                <a:gd name="connsiteX13064" fmla="*/ 2548823 w 9164601"/>
                <a:gd name="connsiteY13064" fmla="*/ 861073 h 2318589"/>
                <a:gd name="connsiteX13065" fmla="*/ 2554927 w 9164601"/>
                <a:gd name="connsiteY13065" fmla="*/ 856190 h 2318589"/>
                <a:gd name="connsiteX13066" fmla="*/ 2561030 w 9164601"/>
                <a:gd name="connsiteY13066" fmla="*/ 852528 h 2318589"/>
                <a:gd name="connsiteX13067" fmla="*/ 2563472 w 9164601"/>
                <a:gd name="connsiteY13067" fmla="*/ 851307 h 2318589"/>
                <a:gd name="connsiteX13068" fmla="*/ 2564692 w 9164601"/>
                <a:gd name="connsiteY13068" fmla="*/ 848866 h 2318589"/>
                <a:gd name="connsiteX13069" fmla="*/ 2564692 w 9164601"/>
                <a:gd name="connsiteY13069" fmla="*/ 846425 h 2318589"/>
                <a:gd name="connsiteX13070" fmla="*/ 2559809 w 9164601"/>
                <a:gd name="connsiteY13070" fmla="*/ 847645 h 2318589"/>
                <a:gd name="connsiteX13071" fmla="*/ 2554927 w 9164601"/>
                <a:gd name="connsiteY13071" fmla="*/ 848866 h 2318589"/>
                <a:gd name="connsiteX13072" fmla="*/ 2553706 w 9164601"/>
                <a:gd name="connsiteY13072" fmla="*/ 850087 h 2318589"/>
                <a:gd name="connsiteX13073" fmla="*/ 2551265 w 9164601"/>
                <a:gd name="connsiteY13073" fmla="*/ 851307 h 2318589"/>
                <a:gd name="connsiteX13074" fmla="*/ 2548823 w 9164601"/>
                <a:gd name="connsiteY13074" fmla="*/ 851307 h 2318589"/>
                <a:gd name="connsiteX13075" fmla="*/ 2546382 w 9164601"/>
                <a:gd name="connsiteY13075" fmla="*/ 852528 h 2318589"/>
                <a:gd name="connsiteX13076" fmla="*/ 2543940 w 9164601"/>
                <a:gd name="connsiteY13076" fmla="*/ 853749 h 2318589"/>
                <a:gd name="connsiteX13077" fmla="*/ 2541499 w 9164601"/>
                <a:gd name="connsiteY13077" fmla="*/ 853749 h 2318589"/>
                <a:gd name="connsiteX13078" fmla="*/ 2539058 w 9164601"/>
                <a:gd name="connsiteY13078" fmla="*/ 857411 h 2318589"/>
                <a:gd name="connsiteX13079" fmla="*/ 2537837 w 9164601"/>
                <a:gd name="connsiteY13079" fmla="*/ 856190 h 2318589"/>
                <a:gd name="connsiteX13080" fmla="*/ 2534175 w 9164601"/>
                <a:gd name="connsiteY13080" fmla="*/ 858632 h 2318589"/>
                <a:gd name="connsiteX13081" fmla="*/ 2531733 w 9164601"/>
                <a:gd name="connsiteY13081" fmla="*/ 858632 h 2318589"/>
                <a:gd name="connsiteX13082" fmla="*/ 2529292 w 9164601"/>
                <a:gd name="connsiteY13082" fmla="*/ 858632 h 2318589"/>
                <a:gd name="connsiteX13083" fmla="*/ 2528071 w 9164601"/>
                <a:gd name="connsiteY13083" fmla="*/ 861073 h 2318589"/>
                <a:gd name="connsiteX13084" fmla="*/ 2526851 w 9164601"/>
                <a:gd name="connsiteY13084" fmla="*/ 862294 h 2318589"/>
                <a:gd name="connsiteX13085" fmla="*/ 2521968 w 9164601"/>
                <a:gd name="connsiteY13085" fmla="*/ 864735 h 2318589"/>
                <a:gd name="connsiteX13086" fmla="*/ 2517085 w 9164601"/>
                <a:gd name="connsiteY13086" fmla="*/ 867176 h 2318589"/>
                <a:gd name="connsiteX13087" fmla="*/ 2513423 w 9164601"/>
                <a:gd name="connsiteY13087" fmla="*/ 867176 h 2318589"/>
                <a:gd name="connsiteX13088" fmla="*/ 2513423 w 9164601"/>
                <a:gd name="connsiteY13088" fmla="*/ 867176 h 2318589"/>
                <a:gd name="connsiteX13089" fmla="*/ 2517085 w 9164601"/>
                <a:gd name="connsiteY13089" fmla="*/ 863514 h 2318589"/>
                <a:gd name="connsiteX13090" fmla="*/ 2521968 w 9164601"/>
                <a:gd name="connsiteY13090" fmla="*/ 859852 h 2318589"/>
                <a:gd name="connsiteX13091" fmla="*/ 2529292 w 9164601"/>
                <a:gd name="connsiteY13091" fmla="*/ 854969 h 2318589"/>
                <a:gd name="connsiteX13092" fmla="*/ 2535395 w 9164601"/>
                <a:gd name="connsiteY13092" fmla="*/ 851307 h 2318589"/>
                <a:gd name="connsiteX13093" fmla="*/ 2539058 w 9164601"/>
                <a:gd name="connsiteY13093" fmla="*/ 842762 h 2318589"/>
                <a:gd name="connsiteX13094" fmla="*/ 2541499 w 9164601"/>
                <a:gd name="connsiteY13094" fmla="*/ 837880 h 2318589"/>
                <a:gd name="connsiteX13095" fmla="*/ 2546382 w 9164601"/>
                <a:gd name="connsiteY13095" fmla="*/ 831776 h 2318589"/>
                <a:gd name="connsiteX13096" fmla="*/ 2550044 w 9164601"/>
                <a:gd name="connsiteY13096" fmla="*/ 825673 h 2318589"/>
                <a:gd name="connsiteX13097" fmla="*/ 2552485 w 9164601"/>
                <a:gd name="connsiteY13097" fmla="*/ 823231 h 2318589"/>
                <a:gd name="connsiteX13098" fmla="*/ 2553706 w 9164601"/>
                <a:gd name="connsiteY13098" fmla="*/ 820790 h 2318589"/>
                <a:gd name="connsiteX13099" fmla="*/ 2553706 w 9164601"/>
                <a:gd name="connsiteY13099" fmla="*/ 818348 h 2318589"/>
                <a:gd name="connsiteX13100" fmla="*/ 2550044 w 9164601"/>
                <a:gd name="connsiteY13100" fmla="*/ 822011 h 2318589"/>
                <a:gd name="connsiteX13101" fmla="*/ 2546382 w 9164601"/>
                <a:gd name="connsiteY13101" fmla="*/ 824452 h 2318589"/>
                <a:gd name="connsiteX13102" fmla="*/ 2545161 w 9164601"/>
                <a:gd name="connsiteY13102" fmla="*/ 826893 h 2318589"/>
                <a:gd name="connsiteX13103" fmla="*/ 2543940 w 9164601"/>
                <a:gd name="connsiteY13103" fmla="*/ 829335 h 2318589"/>
                <a:gd name="connsiteX13104" fmla="*/ 2542720 w 9164601"/>
                <a:gd name="connsiteY13104" fmla="*/ 830555 h 2318589"/>
                <a:gd name="connsiteX13105" fmla="*/ 2541499 w 9164601"/>
                <a:gd name="connsiteY13105" fmla="*/ 832997 h 2318589"/>
                <a:gd name="connsiteX13106" fmla="*/ 2540278 w 9164601"/>
                <a:gd name="connsiteY13106" fmla="*/ 835438 h 2318589"/>
                <a:gd name="connsiteX13107" fmla="*/ 2539058 w 9164601"/>
                <a:gd name="connsiteY13107" fmla="*/ 835438 h 2318589"/>
                <a:gd name="connsiteX13108" fmla="*/ 2537837 w 9164601"/>
                <a:gd name="connsiteY13108" fmla="*/ 839100 h 2318589"/>
                <a:gd name="connsiteX13109" fmla="*/ 2536616 w 9164601"/>
                <a:gd name="connsiteY13109" fmla="*/ 837880 h 2318589"/>
                <a:gd name="connsiteX13110" fmla="*/ 2534175 w 9164601"/>
                <a:gd name="connsiteY13110" fmla="*/ 840321 h 2318589"/>
                <a:gd name="connsiteX13111" fmla="*/ 2531733 w 9164601"/>
                <a:gd name="connsiteY13111" fmla="*/ 840321 h 2318589"/>
                <a:gd name="connsiteX13112" fmla="*/ 2529292 w 9164601"/>
                <a:gd name="connsiteY13112" fmla="*/ 840321 h 2318589"/>
                <a:gd name="connsiteX13113" fmla="*/ 2528071 w 9164601"/>
                <a:gd name="connsiteY13113" fmla="*/ 842762 h 2318589"/>
                <a:gd name="connsiteX13114" fmla="*/ 2526851 w 9164601"/>
                <a:gd name="connsiteY13114" fmla="*/ 845204 h 2318589"/>
                <a:gd name="connsiteX13115" fmla="*/ 2521968 w 9164601"/>
                <a:gd name="connsiteY13115" fmla="*/ 847645 h 2318589"/>
                <a:gd name="connsiteX13116" fmla="*/ 2519526 w 9164601"/>
                <a:gd name="connsiteY13116" fmla="*/ 851307 h 2318589"/>
                <a:gd name="connsiteX13117" fmla="*/ 2517085 w 9164601"/>
                <a:gd name="connsiteY13117" fmla="*/ 851307 h 2318589"/>
                <a:gd name="connsiteX13118" fmla="*/ 2514644 w 9164601"/>
                <a:gd name="connsiteY13118" fmla="*/ 851307 h 2318589"/>
                <a:gd name="connsiteX13119" fmla="*/ 2513423 w 9164601"/>
                <a:gd name="connsiteY13119" fmla="*/ 850087 h 2318589"/>
                <a:gd name="connsiteX13120" fmla="*/ 2514644 w 9164601"/>
                <a:gd name="connsiteY13120" fmla="*/ 847645 h 2318589"/>
                <a:gd name="connsiteX13121" fmla="*/ 2518306 w 9164601"/>
                <a:gd name="connsiteY13121" fmla="*/ 843983 h 2318589"/>
                <a:gd name="connsiteX13122" fmla="*/ 2521968 w 9164601"/>
                <a:gd name="connsiteY13122" fmla="*/ 837880 h 2318589"/>
                <a:gd name="connsiteX13123" fmla="*/ 2526851 w 9164601"/>
                <a:gd name="connsiteY13123" fmla="*/ 832997 h 2318589"/>
                <a:gd name="connsiteX13124" fmla="*/ 2528071 w 9164601"/>
                <a:gd name="connsiteY13124" fmla="*/ 825673 h 2318589"/>
                <a:gd name="connsiteX13125" fmla="*/ 2529292 w 9164601"/>
                <a:gd name="connsiteY13125" fmla="*/ 820790 h 2318589"/>
                <a:gd name="connsiteX13126" fmla="*/ 2531733 w 9164601"/>
                <a:gd name="connsiteY13126" fmla="*/ 814686 h 2318589"/>
                <a:gd name="connsiteX13127" fmla="*/ 2534175 w 9164601"/>
                <a:gd name="connsiteY13127" fmla="*/ 809804 h 2318589"/>
                <a:gd name="connsiteX13128" fmla="*/ 2535395 w 9164601"/>
                <a:gd name="connsiteY13128" fmla="*/ 807362 h 2318589"/>
                <a:gd name="connsiteX13129" fmla="*/ 2535395 w 9164601"/>
                <a:gd name="connsiteY13129" fmla="*/ 804921 h 2318589"/>
                <a:gd name="connsiteX13130" fmla="*/ 2535395 w 9164601"/>
                <a:gd name="connsiteY13130" fmla="*/ 803700 h 2318589"/>
                <a:gd name="connsiteX13131" fmla="*/ 2532954 w 9164601"/>
                <a:gd name="connsiteY13131" fmla="*/ 806141 h 2318589"/>
                <a:gd name="connsiteX13132" fmla="*/ 2530513 w 9164601"/>
                <a:gd name="connsiteY13132" fmla="*/ 808583 h 2318589"/>
                <a:gd name="connsiteX13133" fmla="*/ 2530513 w 9164601"/>
                <a:gd name="connsiteY13133" fmla="*/ 809804 h 2318589"/>
                <a:gd name="connsiteX13134" fmla="*/ 2529292 w 9164601"/>
                <a:gd name="connsiteY13134" fmla="*/ 811024 h 2318589"/>
                <a:gd name="connsiteX13135" fmla="*/ 2528071 w 9164601"/>
                <a:gd name="connsiteY13135" fmla="*/ 812245 h 2318589"/>
                <a:gd name="connsiteX13136" fmla="*/ 2526851 w 9164601"/>
                <a:gd name="connsiteY13136" fmla="*/ 814686 h 2318589"/>
                <a:gd name="connsiteX13137" fmla="*/ 2525630 w 9164601"/>
                <a:gd name="connsiteY13137" fmla="*/ 817128 h 2318589"/>
                <a:gd name="connsiteX13138" fmla="*/ 2524409 w 9164601"/>
                <a:gd name="connsiteY13138" fmla="*/ 818348 h 2318589"/>
                <a:gd name="connsiteX13139" fmla="*/ 2523188 w 9164601"/>
                <a:gd name="connsiteY13139" fmla="*/ 822011 h 2318589"/>
                <a:gd name="connsiteX13140" fmla="*/ 2521968 w 9164601"/>
                <a:gd name="connsiteY13140" fmla="*/ 822011 h 2318589"/>
                <a:gd name="connsiteX13141" fmla="*/ 2520747 w 9164601"/>
                <a:gd name="connsiteY13141" fmla="*/ 824452 h 2318589"/>
                <a:gd name="connsiteX13142" fmla="*/ 2518306 w 9164601"/>
                <a:gd name="connsiteY13142" fmla="*/ 825673 h 2318589"/>
                <a:gd name="connsiteX13143" fmla="*/ 2515864 w 9164601"/>
                <a:gd name="connsiteY13143" fmla="*/ 826893 h 2318589"/>
                <a:gd name="connsiteX13144" fmla="*/ 2515864 w 9164601"/>
                <a:gd name="connsiteY13144" fmla="*/ 829335 h 2318589"/>
                <a:gd name="connsiteX13145" fmla="*/ 2515864 w 9164601"/>
                <a:gd name="connsiteY13145" fmla="*/ 830555 h 2318589"/>
                <a:gd name="connsiteX13146" fmla="*/ 2513423 w 9164601"/>
                <a:gd name="connsiteY13146" fmla="*/ 834218 h 2318589"/>
                <a:gd name="connsiteX13147" fmla="*/ 2510981 w 9164601"/>
                <a:gd name="connsiteY13147" fmla="*/ 837880 h 2318589"/>
                <a:gd name="connsiteX13148" fmla="*/ 2508540 w 9164601"/>
                <a:gd name="connsiteY13148" fmla="*/ 839100 h 2318589"/>
                <a:gd name="connsiteX13149" fmla="*/ 2507319 w 9164601"/>
                <a:gd name="connsiteY13149" fmla="*/ 839100 h 2318589"/>
                <a:gd name="connsiteX13150" fmla="*/ 2507319 w 9164601"/>
                <a:gd name="connsiteY13150" fmla="*/ 839100 h 2318589"/>
                <a:gd name="connsiteX13151" fmla="*/ 2510981 w 9164601"/>
                <a:gd name="connsiteY13151" fmla="*/ 830555 h 2318589"/>
                <a:gd name="connsiteX13152" fmla="*/ 2513423 w 9164601"/>
                <a:gd name="connsiteY13152" fmla="*/ 826893 h 2318589"/>
                <a:gd name="connsiteX13153" fmla="*/ 2515864 w 9164601"/>
                <a:gd name="connsiteY13153" fmla="*/ 820790 h 2318589"/>
                <a:gd name="connsiteX13154" fmla="*/ 2519526 w 9164601"/>
                <a:gd name="connsiteY13154" fmla="*/ 815907 h 2318589"/>
                <a:gd name="connsiteX13155" fmla="*/ 2519526 w 9164601"/>
                <a:gd name="connsiteY13155" fmla="*/ 808583 h 2318589"/>
                <a:gd name="connsiteX13156" fmla="*/ 2520747 w 9164601"/>
                <a:gd name="connsiteY13156" fmla="*/ 804921 h 2318589"/>
                <a:gd name="connsiteX13157" fmla="*/ 2523188 w 9164601"/>
                <a:gd name="connsiteY13157" fmla="*/ 800038 h 2318589"/>
                <a:gd name="connsiteX13158" fmla="*/ 2525630 w 9164601"/>
                <a:gd name="connsiteY13158" fmla="*/ 795155 h 2318589"/>
                <a:gd name="connsiteX13159" fmla="*/ 2526851 w 9164601"/>
                <a:gd name="connsiteY13159" fmla="*/ 792714 h 2318589"/>
                <a:gd name="connsiteX13160" fmla="*/ 2526851 w 9164601"/>
                <a:gd name="connsiteY13160" fmla="*/ 790272 h 2318589"/>
                <a:gd name="connsiteX13161" fmla="*/ 2525630 w 9164601"/>
                <a:gd name="connsiteY13161" fmla="*/ 789052 h 2318589"/>
                <a:gd name="connsiteX13162" fmla="*/ 2523188 w 9164601"/>
                <a:gd name="connsiteY13162" fmla="*/ 791493 h 2318589"/>
                <a:gd name="connsiteX13163" fmla="*/ 2520747 w 9164601"/>
                <a:gd name="connsiteY13163" fmla="*/ 793934 h 2318589"/>
                <a:gd name="connsiteX13164" fmla="*/ 2520747 w 9164601"/>
                <a:gd name="connsiteY13164" fmla="*/ 795155 h 2318589"/>
                <a:gd name="connsiteX13165" fmla="*/ 2519526 w 9164601"/>
                <a:gd name="connsiteY13165" fmla="*/ 796376 h 2318589"/>
                <a:gd name="connsiteX13166" fmla="*/ 2518306 w 9164601"/>
                <a:gd name="connsiteY13166" fmla="*/ 797597 h 2318589"/>
                <a:gd name="connsiteX13167" fmla="*/ 2517085 w 9164601"/>
                <a:gd name="connsiteY13167" fmla="*/ 800038 h 2318589"/>
                <a:gd name="connsiteX13168" fmla="*/ 2515864 w 9164601"/>
                <a:gd name="connsiteY13168" fmla="*/ 802479 h 2318589"/>
                <a:gd name="connsiteX13169" fmla="*/ 2514644 w 9164601"/>
                <a:gd name="connsiteY13169" fmla="*/ 803700 h 2318589"/>
                <a:gd name="connsiteX13170" fmla="*/ 2514644 w 9164601"/>
                <a:gd name="connsiteY13170" fmla="*/ 806141 h 2318589"/>
                <a:gd name="connsiteX13171" fmla="*/ 2513423 w 9164601"/>
                <a:gd name="connsiteY13171" fmla="*/ 806141 h 2318589"/>
                <a:gd name="connsiteX13172" fmla="*/ 2512202 w 9164601"/>
                <a:gd name="connsiteY13172" fmla="*/ 808583 h 2318589"/>
                <a:gd name="connsiteX13173" fmla="*/ 2510981 w 9164601"/>
                <a:gd name="connsiteY13173" fmla="*/ 809804 h 2318589"/>
                <a:gd name="connsiteX13174" fmla="*/ 2509761 w 9164601"/>
                <a:gd name="connsiteY13174" fmla="*/ 811024 h 2318589"/>
                <a:gd name="connsiteX13175" fmla="*/ 2509761 w 9164601"/>
                <a:gd name="connsiteY13175" fmla="*/ 812245 h 2318589"/>
                <a:gd name="connsiteX13176" fmla="*/ 2509761 w 9164601"/>
                <a:gd name="connsiteY13176" fmla="*/ 813466 h 2318589"/>
                <a:gd name="connsiteX13177" fmla="*/ 2507319 w 9164601"/>
                <a:gd name="connsiteY13177" fmla="*/ 817128 h 2318589"/>
                <a:gd name="connsiteX13178" fmla="*/ 2504878 w 9164601"/>
                <a:gd name="connsiteY13178" fmla="*/ 820790 h 2318589"/>
                <a:gd name="connsiteX13179" fmla="*/ 2503657 w 9164601"/>
                <a:gd name="connsiteY13179" fmla="*/ 822011 h 2318589"/>
                <a:gd name="connsiteX13180" fmla="*/ 2502437 w 9164601"/>
                <a:gd name="connsiteY13180" fmla="*/ 823231 h 2318589"/>
                <a:gd name="connsiteX13181" fmla="*/ 2502437 w 9164601"/>
                <a:gd name="connsiteY13181" fmla="*/ 824452 h 2318589"/>
                <a:gd name="connsiteX13182" fmla="*/ 2501216 w 9164601"/>
                <a:gd name="connsiteY13182" fmla="*/ 825673 h 2318589"/>
                <a:gd name="connsiteX13183" fmla="*/ 2499995 w 9164601"/>
                <a:gd name="connsiteY13183" fmla="*/ 828114 h 2318589"/>
                <a:gd name="connsiteX13184" fmla="*/ 2498774 w 9164601"/>
                <a:gd name="connsiteY13184" fmla="*/ 828114 h 2318589"/>
                <a:gd name="connsiteX13185" fmla="*/ 2498774 w 9164601"/>
                <a:gd name="connsiteY13185" fmla="*/ 829335 h 2318589"/>
                <a:gd name="connsiteX13186" fmla="*/ 2498774 w 9164601"/>
                <a:gd name="connsiteY13186" fmla="*/ 829335 h 2318589"/>
                <a:gd name="connsiteX13187" fmla="*/ 2498774 w 9164601"/>
                <a:gd name="connsiteY13187" fmla="*/ 793934 h 2318589"/>
                <a:gd name="connsiteX13188" fmla="*/ 2498774 w 9164601"/>
                <a:gd name="connsiteY13188" fmla="*/ 830555 h 2318589"/>
                <a:gd name="connsiteX13189" fmla="*/ 2497554 w 9164601"/>
                <a:gd name="connsiteY13189" fmla="*/ 830555 h 2318589"/>
                <a:gd name="connsiteX13190" fmla="*/ 2497554 w 9164601"/>
                <a:gd name="connsiteY13190" fmla="*/ 829335 h 2318589"/>
                <a:gd name="connsiteX13191" fmla="*/ 2496333 w 9164601"/>
                <a:gd name="connsiteY13191" fmla="*/ 829335 h 2318589"/>
                <a:gd name="connsiteX13192" fmla="*/ 2495112 w 9164601"/>
                <a:gd name="connsiteY13192" fmla="*/ 826893 h 2318589"/>
                <a:gd name="connsiteX13193" fmla="*/ 2493892 w 9164601"/>
                <a:gd name="connsiteY13193" fmla="*/ 825673 h 2318589"/>
                <a:gd name="connsiteX13194" fmla="*/ 2493892 w 9164601"/>
                <a:gd name="connsiteY13194" fmla="*/ 824452 h 2318589"/>
                <a:gd name="connsiteX13195" fmla="*/ 2492671 w 9164601"/>
                <a:gd name="connsiteY13195" fmla="*/ 823231 h 2318589"/>
                <a:gd name="connsiteX13196" fmla="*/ 2491450 w 9164601"/>
                <a:gd name="connsiteY13196" fmla="*/ 822011 h 2318589"/>
                <a:gd name="connsiteX13197" fmla="*/ 2489009 w 9164601"/>
                <a:gd name="connsiteY13197" fmla="*/ 818348 h 2318589"/>
                <a:gd name="connsiteX13198" fmla="*/ 2486567 w 9164601"/>
                <a:gd name="connsiteY13198" fmla="*/ 814686 h 2318589"/>
                <a:gd name="connsiteX13199" fmla="*/ 2486567 w 9164601"/>
                <a:gd name="connsiteY13199" fmla="*/ 813466 h 2318589"/>
                <a:gd name="connsiteX13200" fmla="*/ 2486567 w 9164601"/>
                <a:gd name="connsiteY13200" fmla="*/ 812245 h 2318589"/>
                <a:gd name="connsiteX13201" fmla="*/ 2485347 w 9164601"/>
                <a:gd name="connsiteY13201" fmla="*/ 811024 h 2318589"/>
                <a:gd name="connsiteX13202" fmla="*/ 2484126 w 9164601"/>
                <a:gd name="connsiteY13202" fmla="*/ 809804 h 2318589"/>
                <a:gd name="connsiteX13203" fmla="*/ 2482905 w 9164601"/>
                <a:gd name="connsiteY13203" fmla="*/ 807362 h 2318589"/>
                <a:gd name="connsiteX13204" fmla="*/ 2481685 w 9164601"/>
                <a:gd name="connsiteY13204" fmla="*/ 807362 h 2318589"/>
                <a:gd name="connsiteX13205" fmla="*/ 2481685 w 9164601"/>
                <a:gd name="connsiteY13205" fmla="*/ 804921 h 2318589"/>
                <a:gd name="connsiteX13206" fmla="*/ 2480464 w 9164601"/>
                <a:gd name="connsiteY13206" fmla="*/ 803700 h 2318589"/>
                <a:gd name="connsiteX13207" fmla="*/ 2479243 w 9164601"/>
                <a:gd name="connsiteY13207" fmla="*/ 801259 h 2318589"/>
                <a:gd name="connsiteX13208" fmla="*/ 2478023 w 9164601"/>
                <a:gd name="connsiteY13208" fmla="*/ 798817 h 2318589"/>
                <a:gd name="connsiteX13209" fmla="*/ 2476802 w 9164601"/>
                <a:gd name="connsiteY13209" fmla="*/ 797597 h 2318589"/>
                <a:gd name="connsiteX13210" fmla="*/ 2475581 w 9164601"/>
                <a:gd name="connsiteY13210" fmla="*/ 796376 h 2318589"/>
                <a:gd name="connsiteX13211" fmla="*/ 2475581 w 9164601"/>
                <a:gd name="connsiteY13211" fmla="*/ 795155 h 2318589"/>
                <a:gd name="connsiteX13212" fmla="*/ 2473140 w 9164601"/>
                <a:gd name="connsiteY13212" fmla="*/ 792714 h 2318589"/>
                <a:gd name="connsiteX13213" fmla="*/ 2470698 w 9164601"/>
                <a:gd name="connsiteY13213" fmla="*/ 790272 h 2318589"/>
                <a:gd name="connsiteX13214" fmla="*/ 2469478 w 9164601"/>
                <a:gd name="connsiteY13214" fmla="*/ 791493 h 2318589"/>
                <a:gd name="connsiteX13215" fmla="*/ 2469478 w 9164601"/>
                <a:gd name="connsiteY13215" fmla="*/ 793934 h 2318589"/>
                <a:gd name="connsiteX13216" fmla="*/ 2470698 w 9164601"/>
                <a:gd name="connsiteY13216" fmla="*/ 796376 h 2318589"/>
                <a:gd name="connsiteX13217" fmla="*/ 2473140 w 9164601"/>
                <a:gd name="connsiteY13217" fmla="*/ 801259 h 2318589"/>
                <a:gd name="connsiteX13218" fmla="*/ 2475581 w 9164601"/>
                <a:gd name="connsiteY13218" fmla="*/ 806141 h 2318589"/>
                <a:gd name="connsiteX13219" fmla="*/ 2476802 w 9164601"/>
                <a:gd name="connsiteY13219" fmla="*/ 809804 h 2318589"/>
                <a:gd name="connsiteX13220" fmla="*/ 2476802 w 9164601"/>
                <a:gd name="connsiteY13220" fmla="*/ 817128 h 2318589"/>
                <a:gd name="connsiteX13221" fmla="*/ 2480464 w 9164601"/>
                <a:gd name="connsiteY13221" fmla="*/ 822011 h 2318589"/>
                <a:gd name="connsiteX13222" fmla="*/ 2482905 w 9164601"/>
                <a:gd name="connsiteY13222" fmla="*/ 828114 h 2318589"/>
                <a:gd name="connsiteX13223" fmla="*/ 2485347 w 9164601"/>
                <a:gd name="connsiteY13223" fmla="*/ 831776 h 2318589"/>
                <a:gd name="connsiteX13224" fmla="*/ 2489009 w 9164601"/>
                <a:gd name="connsiteY13224" fmla="*/ 840321 h 2318589"/>
                <a:gd name="connsiteX13225" fmla="*/ 2489009 w 9164601"/>
                <a:gd name="connsiteY13225" fmla="*/ 840321 h 2318589"/>
                <a:gd name="connsiteX13226" fmla="*/ 2487788 w 9164601"/>
                <a:gd name="connsiteY13226" fmla="*/ 840321 h 2318589"/>
                <a:gd name="connsiteX13227" fmla="*/ 2485347 w 9164601"/>
                <a:gd name="connsiteY13227" fmla="*/ 839100 h 2318589"/>
                <a:gd name="connsiteX13228" fmla="*/ 2482905 w 9164601"/>
                <a:gd name="connsiteY13228" fmla="*/ 835438 h 2318589"/>
                <a:gd name="connsiteX13229" fmla="*/ 2480464 w 9164601"/>
                <a:gd name="connsiteY13229" fmla="*/ 831776 h 2318589"/>
                <a:gd name="connsiteX13230" fmla="*/ 2480464 w 9164601"/>
                <a:gd name="connsiteY13230" fmla="*/ 830555 h 2318589"/>
                <a:gd name="connsiteX13231" fmla="*/ 2480464 w 9164601"/>
                <a:gd name="connsiteY13231" fmla="*/ 828114 h 2318589"/>
                <a:gd name="connsiteX13232" fmla="*/ 2478023 w 9164601"/>
                <a:gd name="connsiteY13232" fmla="*/ 826893 h 2318589"/>
                <a:gd name="connsiteX13233" fmla="*/ 2475581 w 9164601"/>
                <a:gd name="connsiteY13233" fmla="*/ 825673 h 2318589"/>
                <a:gd name="connsiteX13234" fmla="*/ 2474360 w 9164601"/>
                <a:gd name="connsiteY13234" fmla="*/ 823231 h 2318589"/>
                <a:gd name="connsiteX13235" fmla="*/ 2473140 w 9164601"/>
                <a:gd name="connsiteY13235" fmla="*/ 823231 h 2318589"/>
                <a:gd name="connsiteX13236" fmla="*/ 2471919 w 9164601"/>
                <a:gd name="connsiteY13236" fmla="*/ 819569 h 2318589"/>
                <a:gd name="connsiteX13237" fmla="*/ 2470698 w 9164601"/>
                <a:gd name="connsiteY13237" fmla="*/ 818348 h 2318589"/>
                <a:gd name="connsiteX13238" fmla="*/ 2469478 w 9164601"/>
                <a:gd name="connsiteY13238" fmla="*/ 815907 h 2318589"/>
                <a:gd name="connsiteX13239" fmla="*/ 2468257 w 9164601"/>
                <a:gd name="connsiteY13239" fmla="*/ 813466 h 2318589"/>
                <a:gd name="connsiteX13240" fmla="*/ 2467036 w 9164601"/>
                <a:gd name="connsiteY13240" fmla="*/ 812245 h 2318589"/>
                <a:gd name="connsiteX13241" fmla="*/ 2465816 w 9164601"/>
                <a:gd name="connsiteY13241" fmla="*/ 811024 h 2318589"/>
                <a:gd name="connsiteX13242" fmla="*/ 2465816 w 9164601"/>
                <a:gd name="connsiteY13242" fmla="*/ 809804 h 2318589"/>
                <a:gd name="connsiteX13243" fmla="*/ 2463374 w 9164601"/>
                <a:gd name="connsiteY13243" fmla="*/ 807362 h 2318589"/>
                <a:gd name="connsiteX13244" fmla="*/ 2460933 w 9164601"/>
                <a:gd name="connsiteY13244" fmla="*/ 804921 h 2318589"/>
                <a:gd name="connsiteX13245" fmla="*/ 2460933 w 9164601"/>
                <a:gd name="connsiteY13245" fmla="*/ 806141 h 2318589"/>
                <a:gd name="connsiteX13246" fmla="*/ 2460933 w 9164601"/>
                <a:gd name="connsiteY13246" fmla="*/ 808583 h 2318589"/>
                <a:gd name="connsiteX13247" fmla="*/ 2462153 w 9164601"/>
                <a:gd name="connsiteY13247" fmla="*/ 811024 h 2318589"/>
                <a:gd name="connsiteX13248" fmla="*/ 2464595 w 9164601"/>
                <a:gd name="connsiteY13248" fmla="*/ 815907 h 2318589"/>
                <a:gd name="connsiteX13249" fmla="*/ 2467036 w 9164601"/>
                <a:gd name="connsiteY13249" fmla="*/ 822011 h 2318589"/>
                <a:gd name="connsiteX13250" fmla="*/ 2468257 w 9164601"/>
                <a:gd name="connsiteY13250" fmla="*/ 826893 h 2318589"/>
                <a:gd name="connsiteX13251" fmla="*/ 2469478 w 9164601"/>
                <a:gd name="connsiteY13251" fmla="*/ 834218 h 2318589"/>
                <a:gd name="connsiteX13252" fmla="*/ 2474360 w 9164601"/>
                <a:gd name="connsiteY13252" fmla="*/ 839100 h 2318589"/>
                <a:gd name="connsiteX13253" fmla="*/ 2478023 w 9164601"/>
                <a:gd name="connsiteY13253" fmla="*/ 845204 h 2318589"/>
                <a:gd name="connsiteX13254" fmla="*/ 2481685 w 9164601"/>
                <a:gd name="connsiteY13254" fmla="*/ 848866 h 2318589"/>
                <a:gd name="connsiteX13255" fmla="*/ 2482905 w 9164601"/>
                <a:gd name="connsiteY13255" fmla="*/ 851307 h 2318589"/>
                <a:gd name="connsiteX13256" fmla="*/ 2481685 w 9164601"/>
                <a:gd name="connsiteY13256" fmla="*/ 852528 h 2318589"/>
                <a:gd name="connsiteX13257" fmla="*/ 2479243 w 9164601"/>
                <a:gd name="connsiteY13257" fmla="*/ 852528 h 2318589"/>
                <a:gd name="connsiteX13258" fmla="*/ 2476802 w 9164601"/>
                <a:gd name="connsiteY13258" fmla="*/ 852528 h 2318589"/>
                <a:gd name="connsiteX13259" fmla="*/ 2474360 w 9164601"/>
                <a:gd name="connsiteY13259" fmla="*/ 848866 h 2318589"/>
                <a:gd name="connsiteX13260" fmla="*/ 2469478 w 9164601"/>
                <a:gd name="connsiteY13260" fmla="*/ 846425 h 2318589"/>
                <a:gd name="connsiteX13261" fmla="*/ 2468257 w 9164601"/>
                <a:gd name="connsiteY13261" fmla="*/ 843983 h 2318589"/>
                <a:gd name="connsiteX13262" fmla="*/ 2467036 w 9164601"/>
                <a:gd name="connsiteY13262" fmla="*/ 841542 h 2318589"/>
                <a:gd name="connsiteX13263" fmla="*/ 2464595 w 9164601"/>
                <a:gd name="connsiteY13263" fmla="*/ 841542 h 2318589"/>
                <a:gd name="connsiteX13264" fmla="*/ 2462153 w 9164601"/>
                <a:gd name="connsiteY13264" fmla="*/ 841542 h 2318589"/>
                <a:gd name="connsiteX13265" fmla="*/ 2459712 w 9164601"/>
                <a:gd name="connsiteY13265" fmla="*/ 839100 h 2318589"/>
                <a:gd name="connsiteX13266" fmla="*/ 2458491 w 9164601"/>
                <a:gd name="connsiteY13266" fmla="*/ 840321 h 2318589"/>
                <a:gd name="connsiteX13267" fmla="*/ 2457271 w 9164601"/>
                <a:gd name="connsiteY13267" fmla="*/ 836659 h 2318589"/>
                <a:gd name="connsiteX13268" fmla="*/ 2456050 w 9164601"/>
                <a:gd name="connsiteY13268" fmla="*/ 836659 h 2318589"/>
                <a:gd name="connsiteX13269" fmla="*/ 2454829 w 9164601"/>
                <a:gd name="connsiteY13269" fmla="*/ 834218 h 2318589"/>
                <a:gd name="connsiteX13270" fmla="*/ 2453609 w 9164601"/>
                <a:gd name="connsiteY13270" fmla="*/ 831776 h 2318589"/>
                <a:gd name="connsiteX13271" fmla="*/ 2452388 w 9164601"/>
                <a:gd name="connsiteY13271" fmla="*/ 830555 h 2318589"/>
                <a:gd name="connsiteX13272" fmla="*/ 2451167 w 9164601"/>
                <a:gd name="connsiteY13272" fmla="*/ 828114 h 2318589"/>
                <a:gd name="connsiteX13273" fmla="*/ 2449946 w 9164601"/>
                <a:gd name="connsiteY13273" fmla="*/ 825673 h 2318589"/>
                <a:gd name="connsiteX13274" fmla="*/ 2446284 w 9164601"/>
                <a:gd name="connsiteY13274" fmla="*/ 823231 h 2318589"/>
                <a:gd name="connsiteX13275" fmla="*/ 2442622 w 9164601"/>
                <a:gd name="connsiteY13275" fmla="*/ 819569 h 2318589"/>
                <a:gd name="connsiteX13276" fmla="*/ 2442622 w 9164601"/>
                <a:gd name="connsiteY13276" fmla="*/ 822011 h 2318589"/>
                <a:gd name="connsiteX13277" fmla="*/ 2443843 w 9164601"/>
                <a:gd name="connsiteY13277" fmla="*/ 824452 h 2318589"/>
                <a:gd name="connsiteX13278" fmla="*/ 2446284 w 9164601"/>
                <a:gd name="connsiteY13278" fmla="*/ 826893 h 2318589"/>
                <a:gd name="connsiteX13279" fmla="*/ 2449946 w 9164601"/>
                <a:gd name="connsiteY13279" fmla="*/ 832997 h 2318589"/>
                <a:gd name="connsiteX13280" fmla="*/ 2454829 w 9164601"/>
                <a:gd name="connsiteY13280" fmla="*/ 839100 h 2318589"/>
                <a:gd name="connsiteX13281" fmla="*/ 2457271 w 9164601"/>
                <a:gd name="connsiteY13281" fmla="*/ 843983 h 2318589"/>
                <a:gd name="connsiteX13282" fmla="*/ 2460933 w 9164601"/>
                <a:gd name="connsiteY13282" fmla="*/ 852528 h 2318589"/>
                <a:gd name="connsiteX13283" fmla="*/ 2467036 w 9164601"/>
                <a:gd name="connsiteY13283" fmla="*/ 856190 h 2318589"/>
                <a:gd name="connsiteX13284" fmla="*/ 2474360 w 9164601"/>
                <a:gd name="connsiteY13284" fmla="*/ 861073 h 2318589"/>
                <a:gd name="connsiteX13285" fmla="*/ 2479243 w 9164601"/>
                <a:gd name="connsiteY13285" fmla="*/ 864735 h 2318589"/>
                <a:gd name="connsiteX13286" fmla="*/ 2482905 w 9164601"/>
                <a:gd name="connsiteY13286" fmla="*/ 868397 h 2318589"/>
                <a:gd name="connsiteX13287" fmla="*/ 2482905 w 9164601"/>
                <a:gd name="connsiteY13287" fmla="*/ 868397 h 2318589"/>
                <a:gd name="connsiteX13288" fmla="*/ 2479243 w 9164601"/>
                <a:gd name="connsiteY13288" fmla="*/ 868397 h 2318589"/>
                <a:gd name="connsiteX13289" fmla="*/ 2474360 w 9164601"/>
                <a:gd name="connsiteY13289" fmla="*/ 865956 h 2318589"/>
                <a:gd name="connsiteX13290" fmla="*/ 2469478 w 9164601"/>
                <a:gd name="connsiteY13290" fmla="*/ 863514 h 2318589"/>
                <a:gd name="connsiteX13291" fmla="*/ 2468257 w 9164601"/>
                <a:gd name="connsiteY13291" fmla="*/ 862294 h 2318589"/>
                <a:gd name="connsiteX13292" fmla="*/ 2467036 w 9164601"/>
                <a:gd name="connsiteY13292" fmla="*/ 859852 h 2318589"/>
                <a:gd name="connsiteX13293" fmla="*/ 2464595 w 9164601"/>
                <a:gd name="connsiteY13293" fmla="*/ 859852 h 2318589"/>
                <a:gd name="connsiteX13294" fmla="*/ 2462153 w 9164601"/>
                <a:gd name="connsiteY13294" fmla="*/ 859852 h 2318589"/>
                <a:gd name="connsiteX13295" fmla="*/ 2458491 w 9164601"/>
                <a:gd name="connsiteY13295" fmla="*/ 857411 h 2318589"/>
                <a:gd name="connsiteX13296" fmla="*/ 2457271 w 9164601"/>
                <a:gd name="connsiteY13296" fmla="*/ 858632 h 2318589"/>
                <a:gd name="connsiteX13297" fmla="*/ 2454829 w 9164601"/>
                <a:gd name="connsiteY13297" fmla="*/ 854969 h 2318589"/>
                <a:gd name="connsiteX13298" fmla="*/ 2452388 w 9164601"/>
                <a:gd name="connsiteY13298" fmla="*/ 854969 h 2318589"/>
                <a:gd name="connsiteX13299" fmla="*/ 2449946 w 9164601"/>
                <a:gd name="connsiteY13299" fmla="*/ 853749 h 2318589"/>
                <a:gd name="connsiteX13300" fmla="*/ 2447505 w 9164601"/>
                <a:gd name="connsiteY13300" fmla="*/ 852528 h 2318589"/>
                <a:gd name="connsiteX13301" fmla="*/ 2445064 w 9164601"/>
                <a:gd name="connsiteY13301" fmla="*/ 852528 h 2318589"/>
                <a:gd name="connsiteX13302" fmla="*/ 2442622 w 9164601"/>
                <a:gd name="connsiteY13302" fmla="*/ 851307 h 2318589"/>
                <a:gd name="connsiteX13303" fmla="*/ 2441401 w 9164601"/>
                <a:gd name="connsiteY13303" fmla="*/ 850087 h 2318589"/>
                <a:gd name="connsiteX13304" fmla="*/ 2436519 w 9164601"/>
                <a:gd name="connsiteY13304" fmla="*/ 848866 h 2318589"/>
                <a:gd name="connsiteX13305" fmla="*/ 2431636 w 9164601"/>
                <a:gd name="connsiteY13305" fmla="*/ 847645 h 2318589"/>
                <a:gd name="connsiteX13306" fmla="*/ 2431636 w 9164601"/>
                <a:gd name="connsiteY13306" fmla="*/ 850087 h 2318589"/>
                <a:gd name="connsiteX13307" fmla="*/ 2432857 w 9164601"/>
                <a:gd name="connsiteY13307" fmla="*/ 852528 h 2318589"/>
                <a:gd name="connsiteX13308" fmla="*/ 2435298 w 9164601"/>
                <a:gd name="connsiteY13308" fmla="*/ 853749 h 2318589"/>
                <a:gd name="connsiteX13309" fmla="*/ 2441401 w 9164601"/>
                <a:gd name="connsiteY13309" fmla="*/ 857411 h 2318589"/>
                <a:gd name="connsiteX13310" fmla="*/ 2447505 w 9164601"/>
                <a:gd name="connsiteY13310" fmla="*/ 862294 h 2318589"/>
                <a:gd name="connsiteX13311" fmla="*/ 2451167 w 9164601"/>
                <a:gd name="connsiteY13311" fmla="*/ 867176 h 2318589"/>
                <a:gd name="connsiteX13312" fmla="*/ 2456050 w 9164601"/>
                <a:gd name="connsiteY13312" fmla="*/ 875721 h 2318589"/>
                <a:gd name="connsiteX13313" fmla="*/ 2463374 w 9164601"/>
                <a:gd name="connsiteY13313" fmla="*/ 876942 h 2318589"/>
                <a:gd name="connsiteX13314" fmla="*/ 2470698 w 9164601"/>
                <a:gd name="connsiteY13314" fmla="*/ 880604 h 2318589"/>
                <a:gd name="connsiteX13315" fmla="*/ 2475581 w 9164601"/>
                <a:gd name="connsiteY13315" fmla="*/ 883046 h 2318589"/>
                <a:gd name="connsiteX13316" fmla="*/ 2480464 w 9164601"/>
                <a:gd name="connsiteY13316" fmla="*/ 887928 h 2318589"/>
                <a:gd name="connsiteX13317" fmla="*/ 2479243 w 9164601"/>
                <a:gd name="connsiteY13317" fmla="*/ 890370 h 2318589"/>
                <a:gd name="connsiteX13318" fmla="*/ 2476802 w 9164601"/>
                <a:gd name="connsiteY13318" fmla="*/ 891590 h 2318589"/>
                <a:gd name="connsiteX13319" fmla="*/ 2471919 w 9164601"/>
                <a:gd name="connsiteY13319" fmla="*/ 890370 h 2318589"/>
                <a:gd name="connsiteX13320" fmla="*/ 2467036 w 9164601"/>
                <a:gd name="connsiteY13320" fmla="*/ 889149 h 2318589"/>
                <a:gd name="connsiteX13321" fmla="*/ 2465816 w 9164601"/>
                <a:gd name="connsiteY13321" fmla="*/ 887928 h 2318589"/>
                <a:gd name="connsiteX13322" fmla="*/ 2464595 w 9164601"/>
                <a:gd name="connsiteY13322" fmla="*/ 886708 h 2318589"/>
                <a:gd name="connsiteX13323" fmla="*/ 2462153 w 9164601"/>
                <a:gd name="connsiteY13323" fmla="*/ 886708 h 2318589"/>
                <a:gd name="connsiteX13324" fmla="*/ 2459712 w 9164601"/>
                <a:gd name="connsiteY13324" fmla="*/ 886708 h 2318589"/>
                <a:gd name="connsiteX13325" fmla="*/ 2456050 w 9164601"/>
                <a:gd name="connsiteY13325" fmla="*/ 884266 h 2318589"/>
                <a:gd name="connsiteX13326" fmla="*/ 2454829 w 9164601"/>
                <a:gd name="connsiteY13326" fmla="*/ 885487 h 2318589"/>
                <a:gd name="connsiteX13327" fmla="*/ 2452388 w 9164601"/>
                <a:gd name="connsiteY13327" fmla="*/ 881825 h 2318589"/>
                <a:gd name="connsiteX13328" fmla="*/ 2449946 w 9164601"/>
                <a:gd name="connsiteY13328" fmla="*/ 881825 h 2318589"/>
                <a:gd name="connsiteX13329" fmla="*/ 2447505 w 9164601"/>
                <a:gd name="connsiteY13329" fmla="*/ 880604 h 2318589"/>
                <a:gd name="connsiteX13330" fmla="*/ 2445064 w 9164601"/>
                <a:gd name="connsiteY13330" fmla="*/ 879383 h 2318589"/>
                <a:gd name="connsiteX13331" fmla="*/ 2442622 w 9164601"/>
                <a:gd name="connsiteY13331" fmla="*/ 879383 h 2318589"/>
                <a:gd name="connsiteX13332" fmla="*/ 2440181 w 9164601"/>
                <a:gd name="connsiteY13332" fmla="*/ 878163 h 2318589"/>
                <a:gd name="connsiteX13333" fmla="*/ 2438960 w 9164601"/>
                <a:gd name="connsiteY13333" fmla="*/ 876942 h 2318589"/>
                <a:gd name="connsiteX13334" fmla="*/ 2436519 w 9164601"/>
                <a:gd name="connsiteY13334" fmla="*/ 876942 h 2318589"/>
                <a:gd name="connsiteX13335" fmla="*/ 2436519 w 9164601"/>
                <a:gd name="connsiteY13335" fmla="*/ 876942 h 2318589"/>
                <a:gd name="connsiteX13336" fmla="*/ 2432857 w 9164601"/>
                <a:gd name="connsiteY13336" fmla="*/ 872059 h 2318589"/>
                <a:gd name="connsiteX13337" fmla="*/ 2430415 w 9164601"/>
                <a:gd name="connsiteY13337" fmla="*/ 870839 h 2318589"/>
                <a:gd name="connsiteX13338" fmla="*/ 2430415 w 9164601"/>
                <a:gd name="connsiteY13338" fmla="*/ 865956 h 2318589"/>
                <a:gd name="connsiteX13339" fmla="*/ 2427974 w 9164601"/>
                <a:gd name="connsiteY13339" fmla="*/ 868397 h 2318589"/>
                <a:gd name="connsiteX13340" fmla="*/ 2427974 w 9164601"/>
                <a:gd name="connsiteY13340" fmla="*/ 873280 h 2318589"/>
                <a:gd name="connsiteX13341" fmla="*/ 2429194 w 9164601"/>
                <a:gd name="connsiteY13341" fmla="*/ 878163 h 2318589"/>
                <a:gd name="connsiteX13342" fmla="*/ 2431636 w 9164601"/>
                <a:gd name="connsiteY13342" fmla="*/ 880604 h 2318589"/>
                <a:gd name="connsiteX13343" fmla="*/ 2430415 w 9164601"/>
                <a:gd name="connsiteY13343" fmla="*/ 880604 h 2318589"/>
                <a:gd name="connsiteX13344" fmla="*/ 2431636 w 9164601"/>
                <a:gd name="connsiteY13344" fmla="*/ 883046 h 2318589"/>
                <a:gd name="connsiteX13345" fmla="*/ 2434077 w 9164601"/>
                <a:gd name="connsiteY13345" fmla="*/ 884266 h 2318589"/>
                <a:gd name="connsiteX13346" fmla="*/ 2434077 w 9164601"/>
                <a:gd name="connsiteY13346" fmla="*/ 884266 h 2318589"/>
                <a:gd name="connsiteX13347" fmla="*/ 2435298 w 9164601"/>
                <a:gd name="connsiteY13347" fmla="*/ 887928 h 2318589"/>
                <a:gd name="connsiteX13348" fmla="*/ 2438960 w 9164601"/>
                <a:gd name="connsiteY13348" fmla="*/ 891590 h 2318589"/>
                <a:gd name="connsiteX13349" fmla="*/ 2442622 w 9164601"/>
                <a:gd name="connsiteY13349" fmla="*/ 895253 h 2318589"/>
                <a:gd name="connsiteX13350" fmla="*/ 2446284 w 9164601"/>
                <a:gd name="connsiteY13350" fmla="*/ 900135 h 2318589"/>
                <a:gd name="connsiteX13351" fmla="*/ 2452388 w 9164601"/>
                <a:gd name="connsiteY13351" fmla="*/ 909901 h 2318589"/>
                <a:gd name="connsiteX13352" fmla="*/ 2460933 w 9164601"/>
                <a:gd name="connsiteY13352" fmla="*/ 912342 h 2318589"/>
                <a:gd name="connsiteX13353" fmla="*/ 2469478 w 9164601"/>
                <a:gd name="connsiteY13353" fmla="*/ 917225 h 2318589"/>
                <a:gd name="connsiteX13354" fmla="*/ 2475581 w 9164601"/>
                <a:gd name="connsiteY13354" fmla="*/ 920887 h 2318589"/>
                <a:gd name="connsiteX13355" fmla="*/ 2482905 w 9164601"/>
                <a:gd name="connsiteY13355" fmla="*/ 926991 h 2318589"/>
                <a:gd name="connsiteX13356" fmla="*/ 2481685 w 9164601"/>
                <a:gd name="connsiteY13356" fmla="*/ 928211 h 2318589"/>
                <a:gd name="connsiteX13357" fmla="*/ 2478023 w 9164601"/>
                <a:gd name="connsiteY13357" fmla="*/ 928211 h 2318589"/>
                <a:gd name="connsiteX13358" fmla="*/ 2473140 w 9164601"/>
                <a:gd name="connsiteY13358" fmla="*/ 925770 h 2318589"/>
                <a:gd name="connsiteX13359" fmla="*/ 2467036 w 9164601"/>
                <a:gd name="connsiteY13359" fmla="*/ 924549 h 2318589"/>
                <a:gd name="connsiteX13360" fmla="*/ 2465816 w 9164601"/>
                <a:gd name="connsiteY13360" fmla="*/ 923329 h 2318589"/>
                <a:gd name="connsiteX13361" fmla="*/ 2464595 w 9164601"/>
                <a:gd name="connsiteY13361" fmla="*/ 922108 h 2318589"/>
                <a:gd name="connsiteX13362" fmla="*/ 2462153 w 9164601"/>
                <a:gd name="connsiteY13362" fmla="*/ 922108 h 2318589"/>
                <a:gd name="connsiteX13363" fmla="*/ 2459712 w 9164601"/>
                <a:gd name="connsiteY13363" fmla="*/ 922108 h 2318589"/>
                <a:gd name="connsiteX13364" fmla="*/ 2456050 w 9164601"/>
                <a:gd name="connsiteY13364" fmla="*/ 920887 h 2318589"/>
                <a:gd name="connsiteX13365" fmla="*/ 2454829 w 9164601"/>
                <a:gd name="connsiteY13365" fmla="*/ 922108 h 2318589"/>
                <a:gd name="connsiteX13366" fmla="*/ 2452388 w 9164601"/>
                <a:gd name="connsiteY13366" fmla="*/ 919667 h 2318589"/>
                <a:gd name="connsiteX13367" fmla="*/ 2451167 w 9164601"/>
                <a:gd name="connsiteY13367" fmla="*/ 920887 h 2318589"/>
                <a:gd name="connsiteX13368" fmla="*/ 2448726 w 9164601"/>
                <a:gd name="connsiteY13368" fmla="*/ 919667 h 2318589"/>
                <a:gd name="connsiteX13369" fmla="*/ 2446284 w 9164601"/>
                <a:gd name="connsiteY13369" fmla="*/ 918446 h 2318589"/>
                <a:gd name="connsiteX13370" fmla="*/ 2443843 w 9164601"/>
                <a:gd name="connsiteY13370" fmla="*/ 918446 h 2318589"/>
                <a:gd name="connsiteX13371" fmla="*/ 2442622 w 9164601"/>
                <a:gd name="connsiteY13371" fmla="*/ 917225 h 2318589"/>
                <a:gd name="connsiteX13372" fmla="*/ 2441401 w 9164601"/>
                <a:gd name="connsiteY13372" fmla="*/ 916004 h 2318589"/>
                <a:gd name="connsiteX13373" fmla="*/ 2437739 w 9164601"/>
                <a:gd name="connsiteY13373" fmla="*/ 913563 h 2318589"/>
                <a:gd name="connsiteX13374" fmla="*/ 2436519 w 9164601"/>
                <a:gd name="connsiteY13374" fmla="*/ 913563 h 2318589"/>
                <a:gd name="connsiteX13375" fmla="*/ 2438960 w 9164601"/>
                <a:gd name="connsiteY13375" fmla="*/ 906239 h 2318589"/>
                <a:gd name="connsiteX13376" fmla="*/ 2438960 w 9164601"/>
                <a:gd name="connsiteY13376" fmla="*/ 898915 h 2318589"/>
                <a:gd name="connsiteX13377" fmla="*/ 2431636 w 9164601"/>
                <a:gd name="connsiteY13377" fmla="*/ 903797 h 2318589"/>
                <a:gd name="connsiteX13378" fmla="*/ 2425532 w 9164601"/>
                <a:gd name="connsiteY13378" fmla="*/ 909901 h 2318589"/>
                <a:gd name="connsiteX13379" fmla="*/ 2423091 w 9164601"/>
                <a:gd name="connsiteY13379" fmla="*/ 916004 h 2318589"/>
                <a:gd name="connsiteX13380" fmla="*/ 2420650 w 9164601"/>
                <a:gd name="connsiteY13380" fmla="*/ 920887 h 2318589"/>
                <a:gd name="connsiteX13381" fmla="*/ 2418208 w 9164601"/>
                <a:gd name="connsiteY13381" fmla="*/ 922108 h 2318589"/>
                <a:gd name="connsiteX13382" fmla="*/ 2418208 w 9164601"/>
                <a:gd name="connsiteY13382" fmla="*/ 922108 h 2318589"/>
                <a:gd name="connsiteX13383" fmla="*/ 2418208 w 9164601"/>
                <a:gd name="connsiteY13383" fmla="*/ 919667 h 2318589"/>
                <a:gd name="connsiteX13384" fmla="*/ 2413325 w 9164601"/>
                <a:gd name="connsiteY13384" fmla="*/ 919667 h 2318589"/>
                <a:gd name="connsiteX13385" fmla="*/ 2408443 w 9164601"/>
                <a:gd name="connsiteY13385" fmla="*/ 920887 h 2318589"/>
                <a:gd name="connsiteX13386" fmla="*/ 2407222 w 9164601"/>
                <a:gd name="connsiteY13386" fmla="*/ 923329 h 2318589"/>
                <a:gd name="connsiteX13387" fmla="*/ 2404780 w 9164601"/>
                <a:gd name="connsiteY13387" fmla="*/ 924549 h 2318589"/>
                <a:gd name="connsiteX13388" fmla="*/ 2402339 w 9164601"/>
                <a:gd name="connsiteY13388" fmla="*/ 924549 h 2318589"/>
                <a:gd name="connsiteX13389" fmla="*/ 2399898 w 9164601"/>
                <a:gd name="connsiteY13389" fmla="*/ 926991 h 2318589"/>
                <a:gd name="connsiteX13390" fmla="*/ 2397456 w 9164601"/>
                <a:gd name="connsiteY13390" fmla="*/ 929432 h 2318589"/>
                <a:gd name="connsiteX13391" fmla="*/ 2395015 w 9164601"/>
                <a:gd name="connsiteY13391" fmla="*/ 928211 h 2318589"/>
                <a:gd name="connsiteX13392" fmla="*/ 2392573 w 9164601"/>
                <a:gd name="connsiteY13392" fmla="*/ 934315 h 2318589"/>
                <a:gd name="connsiteX13393" fmla="*/ 2391353 w 9164601"/>
                <a:gd name="connsiteY13393" fmla="*/ 930653 h 2318589"/>
                <a:gd name="connsiteX13394" fmla="*/ 2387691 w 9164601"/>
                <a:gd name="connsiteY13394" fmla="*/ 933094 h 2318589"/>
                <a:gd name="connsiteX13395" fmla="*/ 2385249 w 9164601"/>
                <a:gd name="connsiteY13395" fmla="*/ 931874 h 2318589"/>
                <a:gd name="connsiteX13396" fmla="*/ 2388911 w 9164601"/>
                <a:gd name="connsiteY13396" fmla="*/ 919667 h 2318589"/>
                <a:gd name="connsiteX13397" fmla="*/ 2393794 w 9164601"/>
                <a:gd name="connsiteY13397" fmla="*/ 911122 h 2318589"/>
                <a:gd name="connsiteX13398" fmla="*/ 2401118 w 9164601"/>
                <a:gd name="connsiteY13398" fmla="*/ 903797 h 2318589"/>
                <a:gd name="connsiteX13399" fmla="*/ 2407222 w 9164601"/>
                <a:gd name="connsiteY13399" fmla="*/ 897694 h 2318589"/>
                <a:gd name="connsiteX13400" fmla="*/ 2409663 w 9164601"/>
                <a:gd name="connsiteY13400" fmla="*/ 896473 h 2318589"/>
                <a:gd name="connsiteX13401" fmla="*/ 2412105 w 9164601"/>
                <a:gd name="connsiteY13401" fmla="*/ 892811 h 2318589"/>
                <a:gd name="connsiteX13402" fmla="*/ 2413325 w 9164601"/>
                <a:gd name="connsiteY13402" fmla="*/ 887928 h 2318589"/>
                <a:gd name="connsiteX13403" fmla="*/ 2408443 w 9164601"/>
                <a:gd name="connsiteY13403" fmla="*/ 887928 h 2318589"/>
                <a:gd name="connsiteX13404" fmla="*/ 2403560 w 9164601"/>
                <a:gd name="connsiteY13404" fmla="*/ 887928 h 2318589"/>
                <a:gd name="connsiteX13405" fmla="*/ 2402339 w 9164601"/>
                <a:gd name="connsiteY13405" fmla="*/ 890370 h 2318589"/>
                <a:gd name="connsiteX13406" fmla="*/ 2399898 w 9164601"/>
                <a:gd name="connsiteY13406" fmla="*/ 891590 h 2318589"/>
                <a:gd name="connsiteX13407" fmla="*/ 2397456 w 9164601"/>
                <a:gd name="connsiteY13407" fmla="*/ 891590 h 2318589"/>
                <a:gd name="connsiteX13408" fmla="*/ 2395015 w 9164601"/>
                <a:gd name="connsiteY13408" fmla="*/ 894032 h 2318589"/>
                <a:gd name="connsiteX13409" fmla="*/ 2392573 w 9164601"/>
                <a:gd name="connsiteY13409" fmla="*/ 896473 h 2318589"/>
                <a:gd name="connsiteX13410" fmla="*/ 2390132 w 9164601"/>
                <a:gd name="connsiteY13410" fmla="*/ 895253 h 2318589"/>
                <a:gd name="connsiteX13411" fmla="*/ 2387691 w 9164601"/>
                <a:gd name="connsiteY13411" fmla="*/ 901356 h 2318589"/>
                <a:gd name="connsiteX13412" fmla="*/ 2386470 w 9164601"/>
                <a:gd name="connsiteY13412" fmla="*/ 897694 h 2318589"/>
                <a:gd name="connsiteX13413" fmla="*/ 2382808 w 9164601"/>
                <a:gd name="connsiteY13413" fmla="*/ 901356 h 2318589"/>
                <a:gd name="connsiteX13414" fmla="*/ 2380366 w 9164601"/>
                <a:gd name="connsiteY13414" fmla="*/ 900135 h 2318589"/>
                <a:gd name="connsiteX13415" fmla="*/ 2376704 w 9164601"/>
                <a:gd name="connsiteY13415" fmla="*/ 898915 h 2318589"/>
                <a:gd name="connsiteX13416" fmla="*/ 2375484 w 9164601"/>
                <a:gd name="connsiteY13416" fmla="*/ 902577 h 2318589"/>
                <a:gd name="connsiteX13417" fmla="*/ 2374263 w 9164601"/>
                <a:gd name="connsiteY13417" fmla="*/ 901356 h 2318589"/>
                <a:gd name="connsiteX13418" fmla="*/ 2375484 w 9164601"/>
                <a:gd name="connsiteY13418" fmla="*/ 897694 h 2318589"/>
                <a:gd name="connsiteX13419" fmla="*/ 2379146 w 9164601"/>
                <a:gd name="connsiteY13419" fmla="*/ 892811 h 2318589"/>
                <a:gd name="connsiteX13420" fmla="*/ 2379146 w 9164601"/>
                <a:gd name="connsiteY13420" fmla="*/ 892811 h 2318589"/>
                <a:gd name="connsiteX13421" fmla="*/ 2380366 w 9164601"/>
                <a:gd name="connsiteY13421" fmla="*/ 891590 h 2318589"/>
                <a:gd name="connsiteX13422" fmla="*/ 2384029 w 9164601"/>
                <a:gd name="connsiteY13422" fmla="*/ 890370 h 2318589"/>
                <a:gd name="connsiteX13423" fmla="*/ 2388911 w 9164601"/>
                <a:gd name="connsiteY13423" fmla="*/ 889149 h 2318589"/>
                <a:gd name="connsiteX13424" fmla="*/ 2391353 w 9164601"/>
                <a:gd name="connsiteY13424" fmla="*/ 890370 h 2318589"/>
                <a:gd name="connsiteX13425" fmla="*/ 2392573 w 9164601"/>
                <a:gd name="connsiteY13425" fmla="*/ 889149 h 2318589"/>
                <a:gd name="connsiteX13426" fmla="*/ 2393794 w 9164601"/>
                <a:gd name="connsiteY13426" fmla="*/ 886708 h 2318589"/>
                <a:gd name="connsiteX13427" fmla="*/ 2390132 w 9164601"/>
                <a:gd name="connsiteY13427" fmla="*/ 883046 h 2318589"/>
                <a:gd name="connsiteX13428" fmla="*/ 2386470 w 9164601"/>
                <a:gd name="connsiteY13428" fmla="*/ 880604 h 2318589"/>
                <a:gd name="connsiteX13429" fmla="*/ 2385249 w 9164601"/>
                <a:gd name="connsiteY13429" fmla="*/ 881825 h 2318589"/>
                <a:gd name="connsiteX13430" fmla="*/ 2385249 w 9164601"/>
                <a:gd name="connsiteY13430" fmla="*/ 881825 h 2318589"/>
                <a:gd name="connsiteX13431" fmla="*/ 2385249 w 9164601"/>
                <a:gd name="connsiteY13431" fmla="*/ 880604 h 2318589"/>
                <a:gd name="connsiteX13432" fmla="*/ 2390132 w 9164601"/>
                <a:gd name="connsiteY13432" fmla="*/ 874501 h 2318589"/>
                <a:gd name="connsiteX13433" fmla="*/ 2397456 w 9164601"/>
                <a:gd name="connsiteY13433" fmla="*/ 869618 h 2318589"/>
                <a:gd name="connsiteX13434" fmla="*/ 2403560 w 9164601"/>
                <a:gd name="connsiteY13434" fmla="*/ 865956 h 2318589"/>
                <a:gd name="connsiteX13435" fmla="*/ 2406001 w 9164601"/>
                <a:gd name="connsiteY13435" fmla="*/ 864735 h 2318589"/>
                <a:gd name="connsiteX13436" fmla="*/ 2408443 w 9164601"/>
                <a:gd name="connsiteY13436" fmla="*/ 861073 h 2318589"/>
                <a:gd name="connsiteX13437" fmla="*/ 2409663 w 9164601"/>
                <a:gd name="connsiteY13437" fmla="*/ 856190 h 2318589"/>
                <a:gd name="connsiteX13438" fmla="*/ 2404780 w 9164601"/>
                <a:gd name="connsiteY13438" fmla="*/ 854969 h 2318589"/>
                <a:gd name="connsiteX13439" fmla="*/ 2399898 w 9164601"/>
                <a:gd name="connsiteY13439" fmla="*/ 853749 h 2318589"/>
                <a:gd name="connsiteX13440" fmla="*/ 2398677 w 9164601"/>
                <a:gd name="connsiteY13440" fmla="*/ 856190 h 2318589"/>
                <a:gd name="connsiteX13441" fmla="*/ 2396236 w 9164601"/>
                <a:gd name="connsiteY13441" fmla="*/ 857411 h 2318589"/>
                <a:gd name="connsiteX13442" fmla="*/ 2393794 w 9164601"/>
                <a:gd name="connsiteY13442" fmla="*/ 856190 h 2318589"/>
                <a:gd name="connsiteX13443" fmla="*/ 2391353 w 9164601"/>
                <a:gd name="connsiteY13443" fmla="*/ 857411 h 2318589"/>
                <a:gd name="connsiteX13444" fmla="*/ 2388911 w 9164601"/>
                <a:gd name="connsiteY13444" fmla="*/ 858632 h 2318589"/>
                <a:gd name="connsiteX13445" fmla="*/ 2387691 w 9164601"/>
                <a:gd name="connsiteY13445" fmla="*/ 856190 h 2318589"/>
                <a:gd name="connsiteX13446" fmla="*/ 2384029 w 9164601"/>
                <a:gd name="connsiteY13446" fmla="*/ 861073 h 2318589"/>
                <a:gd name="connsiteX13447" fmla="*/ 2382808 w 9164601"/>
                <a:gd name="connsiteY13447" fmla="*/ 857411 h 2318589"/>
                <a:gd name="connsiteX13448" fmla="*/ 2379146 w 9164601"/>
                <a:gd name="connsiteY13448" fmla="*/ 859852 h 2318589"/>
                <a:gd name="connsiteX13449" fmla="*/ 2376704 w 9164601"/>
                <a:gd name="connsiteY13449" fmla="*/ 857411 h 2318589"/>
                <a:gd name="connsiteX13450" fmla="*/ 2374263 w 9164601"/>
                <a:gd name="connsiteY13450" fmla="*/ 854969 h 2318589"/>
                <a:gd name="connsiteX13451" fmla="*/ 2371822 w 9164601"/>
                <a:gd name="connsiteY13451" fmla="*/ 857411 h 2318589"/>
                <a:gd name="connsiteX13452" fmla="*/ 2370601 w 9164601"/>
                <a:gd name="connsiteY13452" fmla="*/ 859852 h 2318589"/>
                <a:gd name="connsiteX13453" fmla="*/ 2364497 w 9164601"/>
                <a:gd name="connsiteY13453" fmla="*/ 861073 h 2318589"/>
                <a:gd name="connsiteX13454" fmla="*/ 2358394 w 9164601"/>
                <a:gd name="connsiteY13454" fmla="*/ 863514 h 2318589"/>
                <a:gd name="connsiteX13455" fmla="*/ 2354732 w 9164601"/>
                <a:gd name="connsiteY13455" fmla="*/ 861073 h 2318589"/>
                <a:gd name="connsiteX13456" fmla="*/ 2351070 w 9164601"/>
                <a:gd name="connsiteY13456" fmla="*/ 859852 h 2318589"/>
                <a:gd name="connsiteX13457" fmla="*/ 2349849 w 9164601"/>
                <a:gd name="connsiteY13457" fmla="*/ 862294 h 2318589"/>
                <a:gd name="connsiteX13458" fmla="*/ 2347408 w 9164601"/>
                <a:gd name="connsiteY13458" fmla="*/ 858632 h 2318589"/>
                <a:gd name="connsiteX13459" fmla="*/ 2347408 w 9164601"/>
                <a:gd name="connsiteY13459" fmla="*/ 857411 h 2318589"/>
                <a:gd name="connsiteX13460" fmla="*/ 2348628 w 9164601"/>
                <a:gd name="connsiteY13460" fmla="*/ 856190 h 2318589"/>
                <a:gd name="connsiteX13461" fmla="*/ 2357173 w 9164601"/>
                <a:gd name="connsiteY13461" fmla="*/ 845204 h 2318589"/>
                <a:gd name="connsiteX13462" fmla="*/ 2362056 w 9164601"/>
                <a:gd name="connsiteY13462" fmla="*/ 841542 h 2318589"/>
                <a:gd name="connsiteX13463" fmla="*/ 2369380 w 9164601"/>
                <a:gd name="connsiteY13463" fmla="*/ 836659 h 2318589"/>
                <a:gd name="connsiteX13464" fmla="*/ 2375484 w 9164601"/>
                <a:gd name="connsiteY13464" fmla="*/ 835438 h 2318589"/>
                <a:gd name="connsiteX13465" fmla="*/ 2380366 w 9164601"/>
                <a:gd name="connsiteY13465" fmla="*/ 823231 h 2318589"/>
                <a:gd name="connsiteX13466" fmla="*/ 2384029 w 9164601"/>
                <a:gd name="connsiteY13466" fmla="*/ 817128 h 2318589"/>
                <a:gd name="connsiteX13467" fmla="*/ 2390132 w 9164601"/>
                <a:gd name="connsiteY13467" fmla="*/ 812245 h 2318589"/>
                <a:gd name="connsiteX13468" fmla="*/ 2396236 w 9164601"/>
                <a:gd name="connsiteY13468" fmla="*/ 808583 h 2318589"/>
                <a:gd name="connsiteX13469" fmla="*/ 2398677 w 9164601"/>
                <a:gd name="connsiteY13469" fmla="*/ 807362 h 2318589"/>
                <a:gd name="connsiteX13470" fmla="*/ 2399898 w 9164601"/>
                <a:gd name="connsiteY13470" fmla="*/ 804921 h 2318589"/>
                <a:gd name="connsiteX13471" fmla="*/ 2401118 w 9164601"/>
                <a:gd name="connsiteY13471" fmla="*/ 801259 h 2318589"/>
                <a:gd name="connsiteX13472" fmla="*/ 2397456 w 9164601"/>
                <a:gd name="connsiteY13472" fmla="*/ 800038 h 2318589"/>
                <a:gd name="connsiteX13473" fmla="*/ 2393794 w 9164601"/>
                <a:gd name="connsiteY13473" fmla="*/ 800038 h 2318589"/>
                <a:gd name="connsiteX13474" fmla="*/ 2392573 w 9164601"/>
                <a:gd name="connsiteY13474" fmla="*/ 802479 h 2318589"/>
                <a:gd name="connsiteX13475" fmla="*/ 2390132 w 9164601"/>
                <a:gd name="connsiteY13475" fmla="*/ 803700 h 2318589"/>
                <a:gd name="connsiteX13476" fmla="*/ 2388911 w 9164601"/>
                <a:gd name="connsiteY13476" fmla="*/ 802479 h 2318589"/>
                <a:gd name="connsiteX13477" fmla="*/ 2386470 w 9164601"/>
                <a:gd name="connsiteY13477" fmla="*/ 803700 h 2318589"/>
                <a:gd name="connsiteX13478" fmla="*/ 2384029 w 9164601"/>
                <a:gd name="connsiteY13478" fmla="*/ 804921 h 2318589"/>
                <a:gd name="connsiteX13479" fmla="*/ 2382808 w 9164601"/>
                <a:gd name="connsiteY13479" fmla="*/ 803700 h 2318589"/>
                <a:gd name="connsiteX13480" fmla="*/ 2380366 w 9164601"/>
                <a:gd name="connsiteY13480" fmla="*/ 808583 h 2318589"/>
                <a:gd name="connsiteX13481" fmla="*/ 2379146 w 9164601"/>
                <a:gd name="connsiteY13481" fmla="*/ 807362 h 2318589"/>
                <a:gd name="connsiteX13482" fmla="*/ 2380366 w 9164601"/>
                <a:gd name="connsiteY13482" fmla="*/ 802479 h 2318589"/>
                <a:gd name="connsiteX13483" fmla="*/ 2384029 w 9164601"/>
                <a:gd name="connsiteY13483" fmla="*/ 793934 h 2318589"/>
                <a:gd name="connsiteX13484" fmla="*/ 2386470 w 9164601"/>
                <a:gd name="connsiteY13484" fmla="*/ 789052 h 2318589"/>
                <a:gd name="connsiteX13485" fmla="*/ 2388911 w 9164601"/>
                <a:gd name="connsiteY13485" fmla="*/ 784169 h 2318589"/>
                <a:gd name="connsiteX13486" fmla="*/ 2393794 w 9164601"/>
                <a:gd name="connsiteY13486" fmla="*/ 774403 h 2318589"/>
                <a:gd name="connsiteX13487" fmla="*/ 2396236 w 9164601"/>
                <a:gd name="connsiteY13487" fmla="*/ 769520 h 2318589"/>
                <a:gd name="connsiteX13488" fmla="*/ 2397456 w 9164601"/>
                <a:gd name="connsiteY13488" fmla="*/ 764637 h 2318589"/>
                <a:gd name="connsiteX13489" fmla="*/ 2397456 w 9164601"/>
                <a:gd name="connsiteY13489" fmla="*/ 759755 h 2318589"/>
                <a:gd name="connsiteX13490" fmla="*/ 2393794 w 9164601"/>
                <a:gd name="connsiteY13490" fmla="*/ 764637 h 2318589"/>
                <a:gd name="connsiteX13491" fmla="*/ 2390132 w 9164601"/>
                <a:gd name="connsiteY13491" fmla="*/ 769520 h 2318589"/>
                <a:gd name="connsiteX13492" fmla="*/ 2388911 w 9164601"/>
                <a:gd name="connsiteY13492" fmla="*/ 773183 h 2318589"/>
                <a:gd name="connsiteX13493" fmla="*/ 2387691 w 9164601"/>
                <a:gd name="connsiteY13493" fmla="*/ 775624 h 2318589"/>
                <a:gd name="connsiteX13494" fmla="*/ 2386470 w 9164601"/>
                <a:gd name="connsiteY13494" fmla="*/ 776844 h 2318589"/>
                <a:gd name="connsiteX13495" fmla="*/ 2384029 w 9164601"/>
                <a:gd name="connsiteY13495" fmla="*/ 779286 h 2318589"/>
                <a:gd name="connsiteX13496" fmla="*/ 2381587 w 9164601"/>
                <a:gd name="connsiteY13496" fmla="*/ 781727 h 2318589"/>
                <a:gd name="connsiteX13497" fmla="*/ 2380366 w 9164601"/>
                <a:gd name="connsiteY13497" fmla="*/ 780507 h 2318589"/>
                <a:gd name="connsiteX13498" fmla="*/ 2377925 w 9164601"/>
                <a:gd name="connsiteY13498" fmla="*/ 786610 h 2318589"/>
                <a:gd name="connsiteX13499" fmla="*/ 2376704 w 9164601"/>
                <a:gd name="connsiteY13499" fmla="*/ 784169 h 2318589"/>
                <a:gd name="connsiteX13500" fmla="*/ 2374263 w 9164601"/>
                <a:gd name="connsiteY13500" fmla="*/ 787831 h 2318589"/>
                <a:gd name="connsiteX13501" fmla="*/ 2371822 w 9164601"/>
                <a:gd name="connsiteY13501" fmla="*/ 786610 h 2318589"/>
                <a:gd name="connsiteX13502" fmla="*/ 2371822 w 9164601"/>
                <a:gd name="connsiteY13502" fmla="*/ 785390 h 2318589"/>
                <a:gd name="connsiteX13503" fmla="*/ 2373042 w 9164601"/>
                <a:gd name="connsiteY13503" fmla="*/ 784169 h 2318589"/>
                <a:gd name="connsiteX13504" fmla="*/ 2377925 w 9164601"/>
                <a:gd name="connsiteY13504" fmla="*/ 770741 h 2318589"/>
                <a:gd name="connsiteX13505" fmla="*/ 2381587 w 9164601"/>
                <a:gd name="connsiteY13505" fmla="*/ 763417 h 2318589"/>
                <a:gd name="connsiteX13506" fmla="*/ 2386470 w 9164601"/>
                <a:gd name="connsiteY13506" fmla="*/ 756093 h 2318589"/>
                <a:gd name="connsiteX13507" fmla="*/ 2391353 w 9164601"/>
                <a:gd name="connsiteY13507" fmla="*/ 748769 h 2318589"/>
                <a:gd name="connsiteX13508" fmla="*/ 2393794 w 9164601"/>
                <a:gd name="connsiteY13508" fmla="*/ 746327 h 2318589"/>
                <a:gd name="connsiteX13509" fmla="*/ 2395015 w 9164601"/>
                <a:gd name="connsiteY13509" fmla="*/ 742665 h 2318589"/>
                <a:gd name="connsiteX13510" fmla="*/ 2395015 w 9164601"/>
                <a:gd name="connsiteY13510" fmla="*/ 739003 h 2318589"/>
                <a:gd name="connsiteX13511" fmla="*/ 2391353 w 9164601"/>
                <a:gd name="connsiteY13511" fmla="*/ 741444 h 2318589"/>
                <a:gd name="connsiteX13512" fmla="*/ 2387691 w 9164601"/>
                <a:gd name="connsiteY13512" fmla="*/ 743886 h 2318589"/>
                <a:gd name="connsiteX13513" fmla="*/ 2386470 w 9164601"/>
                <a:gd name="connsiteY13513" fmla="*/ 746327 h 2318589"/>
                <a:gd name="connsiteX13514" fmla="*/ 2385249 w 9164601"/>
                <a:gd name="connsiteY13514" fmla="*/ 748769 h 2318589"/>
                <a:gd name="connsiteX13515" fmla="*/ 2384029 w 9164601"/>
                <a:gd name="connsiteY13515" fmla="*/ 748769 h 2318589"/>
                <a:gd name="connsiteX13516" fmla="*/ 2381587 w 9164601"/>
                <a:gd name="connsiteY13516" fmla="*/ 751210 h 2318589"/>
                <a:gd name="connsiteX13517" fmla="*/ 2379146 w 9164601"/>
                <a:gd name="connsiteY13517" fmla="*/ 753651 h 2318589"/>
                <a:gd name="connsiteX13518" fmla="*/ 2377925 w 9164601"/>
                <a:gd name="connsiteY13518" fmla="*/ 752430 h 2318589"/>
                <a:gd name="connsiteX13519" fmla="*/ 2375484 w 9164601"/>
                <a:gd name="connsiteY13519" fmla="*/ 757313 h 2318589"/>
                <a:gd name="connsiteX13520" fmla="*/ 2374263 w 9164601"/>
                <a:gd name="connsiteY13520" fmla="*/ 754872 h 2318589"/>
                <a:gd name="connsiteX13521" fmla="*/ 2375484 w 9164601"/>
                <a:gd name="connsiteY13521" fmla="*/ 751210 h 2318589"/>
                <a:gd name="connsiteX13522" fmla="*/ 2379146 w 9164601"/>
                <a:gd name="connsiteY13522" fmla="*/ 745106 h 2318589"/>
                <a:gd name="connsiteX13523" fmla="*/ 2381587 w 9164601"/>
                <a:gd name="connsiteY13523" fmla="*/ 741444 h 2318589"/>
                <a:gd name="connsiteX13524" fmla="*/ 2384029 w 9164601"/>
                <a:gd name="connsiteY13524" fmla="*/ 737782 h 2318589"/>
                <a:gd name="connsiteX13525" fmla="*/ 2386470 w 9164601"/>
                <a:gd name="connsiteY13525" fmla="*/ 731679 h 2318589"/>
                <a:gd name="connsiteX13526" fmla="*/ 2388911 w 9164601"/>
                <a:gd name="connsiteY13526" fmla="*/ 729237 h 2318589"/>
                <a:gd name="connsiteX13527" fmla="*/ 2391353 w 9164601"/>
                <a:gd name="connsiteY13527" fmla="*/ 724355 h 2318589"/>
                <a:gd name="connsiteX13528" fmla="*/ 2392573 w 9164601"/>
                <a:gd name="connsiteY13528" fmla="*/ 718251 h 2318589"/>
                <a:gd name="connsiteX13529" fmla="*/ 2392573 w 9164601"/>
                <a:gd name="connsiteY13529" fmla="*/ 713368 h 2318589"/>
                <a:gd name="connsiteX13530" fmla="*/ 2390132 w 9164601"/>
                <a:gd name="connsiteY13530" fmla="*/ 719472 h 2318589"/>
                <a:gd name="connsiteX13531" fmla="*/ 2386470 w 9164601"/>
                <a:gd name="connsiteY13531" fmla="*/ 723134 h 2318589"/>
                <a:gd name="connsiteX13532" fmla="*/ 2385249 w 9164601"/>
                <a:gd name="connsiteY13532" fmla="*/ 725575 h 2318589"/>
                <a:gd name="connsiteX13533" fmla="*/ 2384029 w 9164601"/>
                <a:gd name="connsiteY13533" fmla="*/ 728016 h 2318589"/>
                <a:gd name="connsiteX13534" fmla="*/ 2382808 w 9164601"/>
                <a:gd name="connsiteY13534" fmla="*/ 728016 h 2318589"/>
                <a:gd name="connsiteX13535" fmla="*/ 2380366 w 9164601"/>
                <a:gd name="connsiteY13535" fmla="*/ 730458 h 2318589"/>
                <a:gd name="connsiteX13536" fmla="*/ 2377925 w 9164601"/>
                <a:gd name="connsiteY13536" fmla="*/ 732899 h 2318589"/>
                <a:gd name="connsiteX13537" fmla="*/ 2376704 w 9164601"/>
                <a:gd name="connsiteY13537" fmla="*/ 731679 h 2318589"/>
                <a:gd name="connsiteX13538" fmla="*/ 2374263 w 9164601"/>
                <a:gd name="connsiteY13538" fmla="*/ 736562 h 2318589"/>
                <a:gd name="connsiteX13539" fmla="*/ 2373042 w 9164601"/>
                <a:gd name="connsiteY13539" fmla="*/ 734120 h 2318589"/>
                <a:gd name="connsiteX13540" fmla="*/ 2370601 w 9164601"/>
                <a:gd name="connsiteY13540" fmla="*/ 736562 h 2318589"/>
                <a:gd name="connsiteX13541" fmla="*/ 2368159 w 9164601"/>
                <a:gd name="connsiteY13541" fmla="*/ 735341 h 2318589"/>
                <a:gd name="connsiteX13542" fmla="*/ 2365718 w 9164601"/>
                <a:gd name="connsiteY13542" fmla="*/ 734120 h 2318589"/>
                <a:gd name="connsiteX13543" fmla="*/ 2364497 w 9164601"/>
                <a:gd name="connsiteY13543" fmla="*/ 736562 h 2318589"/>
                <a:gd name="connsiteX13544" fmla="*/ 2363277 w 9164601"/>
                <a:gd name="connsiteY13544" fmla="*/ 739003 h 2318589"/>
                <a:gd name="connsiteX13545" fmla="*/ 2358394 w 9164601"/>
                <a:gd name="connsiteY13545" fmla="*/ 741444 h 2318589"/>
                <a:gd name="connsiteX13546" fmla="*/ 2353511 w 9164601"/>
                <a:gd name="connsiteY13546" fmla="*/ 745106 h 2318589"/>
                <a:gd name="connsiteX13547" fmla="*/ 2351070 w 9164601"/>
                <a:gd name="connsiteY13547" fmla="*/ 745106 h 2318589"/>
                <a:gd name="connsiteX13548" fmla="*/ 2349849 w 9164601"/>
                <a:gd name="connsiteY13548" fmla="*/ 742665 h 2318589"/>
                <a:gd name="connsiteX13549" fmla="*/ 2355952 w 9164601"/>
                <a:gd name="connsiteY13549" fmla="*/ 731679 h 2318589"/>
                <a:gd name="connsiteX13550" fmla="*/ 2360835 w 9164601"/>
                <a:gd name="connsiteY13550" fmla="*/ 726796 h 2318589"/>
                <a:gd name="connsiteX13551" fmla="*/ 2368159 w 9164601"/>
                <a:gd name="connsiteY13551" fmla="*/ 719472 h 2318589"/>
                <a:gd name="connsiteX13552" fmla="*/ 2374263 w 9164601"/>
                <a:gd name="connsiteY13552" fmla="*/ 715809 h 2318589"/>
                <a:gd name="connsiteX13553" fmla="*/ 2379146 w 9164601"/>
                <a:gd name="connsiteY13553" fmla="*/ 699941 h 2318589"/>
                <a:gd name="connsiteX13554" fmla="*/ 2382808 w 9164601"/>
                <a:gd name="connsiteY13554" fmla="*/ 691395 h 2318589"/>
                <a:gd name="connsiteX13555" fmla="*/ 2385249 w 9164601"/>
                <a:gd name="connsiteY13555" fmla="*/ 686513 h 2318589"/>
                <a:gd name="connsiteX13556" fmla="*/ 2387691 w 9164601"/>
                <a:gd name="connsiteY13556" fmla="*/ 680409 h 2318589"/>
                <a:gd name="connsiteX13557" fmla="*/ 2388911 w 9164601"/>
                <a:gd name="connsiteY13557" fmla="*/ 674306 h 2318589"/>
                <a:gd name="connsiteX13558" fmla="*/ 2388911 w 9164601"/>
                <a:gd name="connsiteY13558" fmla="*/ 674306 h 2318589"/>
                <a:gd name="connsiteX13559" fmla="*/ 2390132 w 9164601"/>
                <a:gd name="connsiteY13559" fmla="*/ 671864 h 2318589"/>
                <a:gd name="connsiteX13560" fmla="*/ 2391353 w 9164601"/>
                <a:gd name="connsiteY13560" fmla="*/ 668202 h 2318589"/>
                <a:gd name="connsiteX13561" fmla="*/ 2390132 w 9164601"/>
                <a:gd name="connsiteY13561" fmla="*/ 668202 h 2318589"/>
                <a:gd name="connsiteX13562" fmla="*/ 2391353 w 9164601"/>
                <a:gd name="connsiteY13562" fmla="*/ 664540 h 2318589"/>
                <a:gd name="connsiteX13563" fmla="*/ 2392573 w 9164601"/>
                <a:gd name="connsiteY13563" fmla="*/ 657216 h 2318589"/>
                <a:gd name="connsiteX13564" fmla="*/ 2392573 w 9164601"/>
                <a:gd name="connsiteY13564" fmla="*/ 649892 h 2318589"/>
                <a:gd name="connsiteX13565" fmla="*/ 2391353 w 9164601"/>
                <a:gd name="connsiteY13565" fmla="*/ 646230 h 2318589"/>
                <a:gd name="connsiteX13566" fmla="*/ 2391353 w 9164601"/>
                <a:gd name="connsiteY13566" fmla="*/ 654774 h 2318589"/>
                <a:gd name="connsiteX13567" fmla="*/ 2390132 w 9164601"/>
                <a:gd name="connsiteY13567" fmla="*/ 657216 h 2318589"/>
                <a:gd name="connsiteX13568" fmla="*/ 2387691 w 9164601"/>
                <a:gd name="connsiteY13568" fmla="*/ 664540 h 2318589"/>
                <a:gd name="connsiteX13569" fmla="*/ 2387691 w 9164601"/>
                <a:gd name="connsiteY13569" fmla="*/ 665761 h 2318589"/>
                <a:gd name="connsiteX13570" fmla="*/ 2385249 w 9164601"/>
                <a:gd name="connsiteY13570" fmla="*/ 666981 h 2318589"/>
                <a:gd name="connsiteX13571" fmla="*/ 2384029 w 9164601"/>
                <a:gd name="connsiteY13571" fmla="*/ 669423 h 2318589"/>
                <a:gd name="connsiteX13572" fmla="*/ 2382808 w 9164601"/>
                <a:gd name="connsiteY13572" fmla="*/ 670644 h 2318589"/>
                <a:gd name="connsiteX13573" fmla="*/ 2381587 w 9164601"/>
                <a:gd name="connsiteY13573" fmla="*/ 670644 h 2318589"/>
                <a:gd name="connsiteX13574" fmla="*/ 2379146 w 9164601"/>
                <a:gd name="connsiteY13574" fmla="*/ 673085 h 2318589"/>
                <a:gd name="connsiteX13575" fmla="*/ 2376704 w 9164601"/>
                <a:gd name="connsiteY13575" fmla="*/ 675526 h 2318589"/>
                <a:gd name="connsiteX13576" fmla="*/ 2375484 w 9164601"/>
                <a:gd name="connsiteY13576" fmla="*/ 674306 h 2318589"/>
                <a:gd name="connsiteX13577" fmla="*/ 2373042 w 9164601"/>
                <a:gd name="connsiteY13577" fmla="*/ 679188 h 2318589"/>
                <a:gd name="connsiteX13578" fmla="*/ 2371822 w 9164601"/>
                <a:gd name="connsiteY13578" fmla="*/ 676747 h 2318589"/>
                <a:gd name="connsiteX13579" fmla="*/ 2369380 w 9164601"/>
                <a:gd name="connsiteY13579" fmla="*/ 680409 h 2318589"/>
                <a:gd name="connsiteX13580" fmla="*/ 2366939 w 9164601"/>
                <a:gd name="connsiteY13580" fmla="*/ 680409 h 2318589"/>
                <a:gd name="connsiteX13581" fmla="*/ 2364497 w 9164601"/>
                <a:gd name="connsiteY13581" fmla="*/ 680409 h 2318589"/>
                <a:gd name="connsiteX13582" fmla="*/ 2363277 w 9164601"/>
                <a:gd name="connsiteY13582" fmla="*/ 682851 h 2318589"/>
                <a:gd name="connsiteX13583" fmla="*/ 2362056 w 9164601"/>
                <a:gd name="connsiteY13583" fmla="*/ 685292 h 2318589"/>
                <a:gd name="connsiteX13584" fmla="*/ 2358394 w 9164601"/>
                <a:gd name="connsiteY13584" fmla="*/ 687733 h 2318589"/>
                <a:gd name="connsiteX13585" fmla="*/ 2354732 w 9164601"/>
                <a:gd name="connsiteY13585" fmla="*/ 690175 h 2318589"/>
                <a:gd name="connsiteX13586" fmla="*/ 2352290 w 9164601"/>
                <a:gd name="connsiteY13586" fmla="*/ 688954 h 2318589"/>
                <a:gd name="connsiteX13587" fmla="*/ 2351070 w 9164601"/>
                <a:gd name="connsiteY13587" fmla="*/ 685292 h 2318589"/>
                <a:gd name="connsiteX13588" fmla="*/ 2354732 w 9164601"/>
                <a:gd name="connsiteY13588" fmla="*/ 677968 h 2318589"/>
                <a:gd name="connsiteX13589" fmla="*/ 2358394 w 9164601"/>
                <a:gd name="connsiteY13589" fmla="*/ 673085 h 2318589"/>
                <a:gd name="connsiteX13590" fmla="*/ 2364497 w 9164601"/>
                <a:gd name="connsiteY13590" fmla="*/ 666981 h 2318589"/>
                <a:gd name="connsiteX13591" fmla="*/ 2370601 w 9164601"/>
                <a:gd name="connsiteY13591" fmla="*/ 664540 h 2318589"/>
                <a:gd name="connsiteX13592" fmla="*/ 2374263 w 9164601"/>
                <a:gd name="connsiteY13592" fmla="*/ 651112 h 2318589"/>
                <a:gd name="connsiteX13593" fmla="*/ 2377925 w 9164601"/>
                <a:gd name="connsiteY13593" fmla="*/ 643788 h 2318589"/>
                <a:gd name="connsiteX13594" fmla="*/ 2382808 w 9164601"/>
                <a:gd name="connsiteY13594" fmla="*/ 636464 h 2318589"/>
                <a:gd name="connsiteX13595" fmla="*/ 2387691 w 9164601"/>
                <a:gd name="connsiteY13595" fmla="*/ 630360 h 2318589"/>
                <a:gd name="connsiteX13596" fmla="*/ 2390132 w 9164601"/>
                <a:gd name="connsiteY13596" fmla="*/ 627919 h 2318589"/>
                <a:gd name="connsiteX13597" fmla="*/ 2391353 w 9164601"/>
                <a:gd name="connsiteY13597" fmla="*/ 624257 h 2318589"/>
                <a:gd name="connsiteX13598" fmla="*/ 2391353 w 9164601"/>
                <a:gd name="connsiteY13598" fmla="*/ 620595 h 2318589"/>
                <a:gd name="connsiteX13599" fmla="*/ 2387691 w 9164601"/>
                <a:gd name="connsiteY13599" fmla="*/ 621816 h 2318589"/>
                <a:gd name="connsiteX13600" fmla="*/ 2384029 w 9164601"/>
                <a:gd name="connsiteY13600" fmla="*/ 623036 h 2318589"/>
                <a:gd name="connsiteX13601" fmla="*/ 2382808 w 9164601"/>
                <a:gd name="connsiteY13601" fmla="*/ 625478 h 2318589"/>
                <a:gd name="connsiteX13602" fmla="*/ 2381587 w 9164601"/>
                <a:gd name="connsiteY13602" fmla="*/ 627919 h 2318589"/>
                <a:gd name="connsiteX13603" fmla="*/ 2380366 w 9164601"/>
                <a:gd name="connsiteY13603" fmla="*/ 627919 h 2318589"/>
                <a:gd name="connsiteX13604" fmla="*/ 2377925 w 9164601"/>
                <a:gd name="connsiteY13604" fmla="*/ 630360 h 2318589"/>
                <a:gd name="connsiteX13605" fmla="*/ 2375484 w 9164601"/>
                <a:gd name="connsiteY13605" fmla="*/ 632802 h 2318589"/>
                <a:gd name="connsiteX13606" fmla="*/ 2374263 w 9164601"/>
                <a:gd name="connsiteY13606" fmla="*/ 631581 h 2318589"/>
                <a:gd name="connsiteX13607" fmla="*/ 2371822 w 9164601"/>
                <a:gd name="connsiteY13607" fmla="*/ 636464 h 2318589"/>
                <a:gd name="connsiteX13608" fmla="*/ 2370601 w 9164601"/>
                <a:gd name="connsiteY13608" fmla="*/ 634023 h 2318589"/>
                <a:gd name="connsiteX13609" fmla="*/ 2368159 w 9164601"/>
                <a:gd name="connsiteY13609" fmla="*/ 637685 h 2318589"/>
                <a:gd name="connsiteX13610" fmla="*/ 2365718 w 9164601"/>
                <a:gd name="connsiteY13610" fmla="*/ 637685 h 2318589"/>
                <a:gd name="connsiteX13611" fmla="*/ 2363277 w 9164601"/>
                <a:gd name="connsiteY13611" fmla="*/ 637685 h 2318589"/>
                <a:gd name="connsiteX13612" fmla="*/ 2362056 w 9164601"/>
                <a:gd name="connsiteY13612" fmla="*/ 640126 h 2318589"/>
                <a:gd name="connsiteX13613" fmla="*/ 2360835 w 9164601"/>
                <a:gd name="connsiteY13613" fmla="*/ 642567 h 2318589"/>
                <a:gd name="connsiteX13614" fmla="*/ 2355952 w 9164601"/>
                <a:gd name="connsiteY13614" fmla="*/ 646230 h 2318589"/>
                <a:gd name="connsiteX13615" fmla="*/ 2352290 w 9164601"/>
                <a:gd name="connsiteY13615" fmla="*/ 651112 h 2318589"/>
                <a:gd name="connsiteX13616" fmla="*/ 2349849 w 9164601"/>
                <a:gd name="connsiteY13616" fmla="*/ 651112 h 2318589"/>
                <a:gd name="connsiteX13617" fmla="*/ 2349849 w 9164601"/>
                <a:gd name="connsiteY13617" fmla="*/ 649892 h 2318589"/>
                <a:gd name="connsiteX13618" fmla="*/ 2353511 w 9164601"/>
                <a:gd name="connsiteY13618" fmla="*/ 643788 h 2318589"/>
                <a:gd name="connsiteX13619" fmla="*/ 2357173 w 9164601"/>
                <a:gd name="connsiteY13619" fmla="*/ 638905 h 2318589"/>
                <a:gd name="connsiteX13620" fmla="*/ 2362056 w 9164601"/>
                <a:gd name="connsiteY13620" fmla="*/ 630360 h 2318589"/>
                <a:gd name="connsiteX13621" fmla="*/ 2366939 w 9164601"/>
                <a:gd name="connsiteY13621" fmla="*/ 624257 h 2318589"/>
                <a:gd name="connsiteX13622" fmla="*/ 2369380 w 9164601"/>
                <a:gd name="connsiteY13622" fmla="*/ 609609 h 2318589"/>
                <a:gd name="connsiteX13623" fmla="*/ 2371822 w 9164601"/>
                <a:gd name="connsiteY13623" fmla="*/ 601064 h 2318589"/>
                <a:gd name="connsiteX13624" fmla="*/ 2375484 w 9164601"/>
                <a:gd name="connsiteY13624" fmla="*/ 590077 h 2318589"/>
                <a:gd name="connsiteX13625" fmla="*/ 2379146 w 9164601"/>
                <a:gd name="connsiteY13625" fmla="*/ 580312 h 2318589"/>
                <a:gd name="connsiteX13626" fmla="*/ 2380366 w 9164601"/>
                <a:gd name="connsiteY13626" fmla="*/ 576650 h 2318589"/>
                <a:gd name="connsiteX13627" fmla="*/ 2380366 w 9164601"/>
                <a:gd name="connsiteY13627" fmla="*/ 571767 h 2318589"/>
                <a:gd name="connsiteX13628" fmla="*/ 2380366 w 9164601"/>
                <a:gd name="connsiteY13628" fmla="*/ 568105 h 2318589"/>
                <a:gd name="connsiteX13629" fmla="*/ 2377925 w 9164601"/>
                <a:gd name="connsiteY13629" fmla="*/ 572988 h 2318589"/>
                <a:gd name="connsiteX13630" fmla="*/ 2375484 w 9164601"/>
                <a:gd name="connsiteY13630" fmla="*/ 577870 h 2318589"/>
                <a:gd name="connsiteX13631" fmla="*/ 2374263 w 9164601"/>
                <a:gd name="connsiteY13631" fmla="*/ 581532 h 2318589"/>
                <a:gd name="connsiteX13632" fmla="*/ 2373042 w 9164601"/>
                <a:gd name="connsiteY13632" fmla="*/ 583974 h 2318589"/>
                <a:gd name="connsiteX13633" fmla="*/ 2371822 w 9164601"/>
                <a:gd name="connsiteY13633" fmla="*/ 585195 h 2318589"/>
                <a:gd name="connsiteX13634" fmla="*/ 2370601 w 9164601"/>
                <a:gd name="connsiteY13634" fmla="*/ 588857 h 2318589"/>
                <a:gd name="connsiteX13635" fmla="*/ 2369380 w 9164601"/>
                <a:gd name="connsiteY13635" fmla="*/ 592519 h 2318589"/>
                <a:gd name="connsiteX13636" fmla="*/ 2368159 w 9164601"/>
                <a:gd name="connsiteY13636" fmla="*/ 592519 h 2318589"/>
                <a:gd name="connsiteX13637" fmla="*/ 2366939 w 9164601"/>
                <a:gd name="connsiteY13637" fmla="*/ 598622 h 2318589"/>
                <a:gd name="connsiteX13638" fmla="*/ 2365718 w 9164601"/>
                <a:gd name="connsiteY13638" fmla="*/ 597402 h 2318589"/>
                <a:gd name="connsiteX13639" fmla="*/ 2363277 w 9164601"/>
                <a:gd name="connsiteY13639" fmla="*/ 602284 h 2318589"/>
                <a:gd name="connsiteX13640" fmla="*/ 2360835 w 9164601"/>
                <a:gd name="connsiteY13640" fmla="*/ 603505 h 2318589"/>
                <a:gd name="connsiteX13641" fmla="*/ 2358394 w 9164601"/>
                <a:gd name="connsiteY13641" fmla="*/ 604726 h 2318589"/>
                <a:gd name="connsiteX13642" fmla="*/ 2357173 w 9164601"/>
                <a:gd name="connsiteY13642" fmla="*/ 608388 h 2318589"/>
                <a:gd name="connsiteX13643" fmla="*/ 2355952 w 9164601"/>
                <a:gd name="connsiteY13643" fmla="*/ 612050 h 2318589"/>
                <a:gd name="connsiteX13644" fmla="*/ 2352290 w 9164601"/>
                <a:gd name="connsiteY13644" fmla="*/ 616933 h 2318589"/>
                <a:gd name="connsiteX13645" fmla="*/ 2351070 w 9164601"/>
                <a:gd name="connsiteY13645" fmla="*/ 623036 h 2318589"/>
                <a:gd name="connsiteX13646" fmla="*/ 2349849 w 9164601"/>
                <a:gd name="connsiteY13646" fmla="*/ 621816 h 2318589"/>
                <a:gd name="connsiteX13647" fmla="*/ 2347408 w 9164601"/>
                <a:gd name="connsiteY13647" fmla="*/ 623036 h 2318589"/>
                <a:gd name="connsiteX13648" fmla="*/ 2347408 w 9164601"/>
                <a:gd name="connsiteY13648" fmla="*/ 621816 h 2318589"/>
                <a:gd name="connsiteX13649" fmla="*/ 2348628 w 9164601"/>
                <a:gd name="connsiteY13649" fmla="*/ 618153 h 2318589"/>
                <a:gd name="connsiteX13650" fmla="*/ 2351070 w 9164601"/>
                <a:gd name="connsiteY13650" fmla="*/ 612050 h 2318589"/>
                <a:gd name="connsiteX13651" fmla="*/ 2354732 w 9164601"/>
                <a:gd name="connsiteY13651" fmla="*/ 602284 h 2318589"/>
                <a:gd name="connsiteX13652" fmla="*/ 2358394 w 9164601"/>
                <a:gd name="connsiteY13652" fmla="*/ 594960 h 2318589"/>
                <a:gd name="connsiteX13653" fmla="*/ 2359615 w 9164601"/>
                <a:gd name="connsiteY13653" fmla="*/ 582753 h 2318589"/>
                <a:gd name="connsiteX13654" fmla="*/ 2360835 w 9164601"/>
                <a:gd name="connsiteY13654" fmla="*/ 575429 h 2318589"/>
                <a:gd name="connsiteX13655" fmla="*/ 2363277 w 9164601"/>
                <a:gd name="connsiteY13655" fmla="*/ 565663 h 2318589"/>
                <a:gd name="connsiteX13656" fmla="*/ 2365718 w 9164601"/>
                <a:gd name="connsiteY13656" fmla="*/ 557118 h 2318589"/>
                <a:gd name="connsiteX13657" fmla="*/ 2366939 w 9164601"/>
                <a:gd name="connsiteY13657" fmla="*/ 553456 h 2318589"/>
                <a:gd name="connsiteX13658" fmla="*/ 2366939 w 9164601"/>
                <a:gd name="connsiteY13658" fmla="*/ 549794 h 2318589"/>
                <a:gd name="connsiteX13659" fmla="*/ 2366939 w 9164601"/>
                <a:gd name="connsiteY13659" fmla="*/ 547353 h 2318589"/>
                <a:gd name="connsiteX13660" fmla="*/ 2364497 w 9164601"/>
                <a:gd name="connsiteY13660" fmla="*/ 551015 h 2318589"/>
                <a:gd name="connsiteX13661" fmla="*/ 2362056 w 9164601"/>
                <a:gd name="connsiteY13661" fmla="*/ 554677 h 2318589"/>
                <a:gd name="connsiteX13662" fmla="*/ 2362056 w 9164601"/>
                <a:gd name="connsiteY13662" fmla="*/ 557118 h 2318589"/>
                <a:gd name="connsiteX13663" fmla="*/ 2360835 w 9164601"/>
                <a:gd name="connsiteY13663" fmla="*/ 559560 h 2318589"/>
                <a:gd name="connsiteX13664" fmla="*/ 2359615 w 9164601"/>
                <a:gd name="connsiteY13664" fmla="*/ 560781 h 2318589"/>
                <a:gd name="connsiteX13665" fmla="*/ 2358394 w 9164601"/>
                <a:gd name="connsiteY13665" fmla="*/ 564443 h 2318589"/>
                <a:gd name="connsiteX13666" fmla="*/ 2357173 w 9164601"/>
                <a:gd name="connsiteY13666" fmla="*/ 568105 h 2318589"/>
                <a:gd name="connsiteX13667" fmla="*/ 2355952 w 9164601"/>
                <a:gd name="connsiteY13667" fmla="*/ 569325 h 2318589"/>
                <a:gd name="connsiteX13668" fmla="*/ 2355952 w 9164601"/>
                <a:gd name="connsiteY13668" fmla="*/ 574208 h 2318589"/>
                <a:gd name="connsiteX13669" fmla="*/ 2354732 w 9164601"/>
                <a:gd name="connsiteY13669" fmla="*/ 574208 h 2318589"/>
                <a:gd name="connsiteX13670" fmla="*/ 2353511 w 9164601"/>
                <a:gd name="connsiteY13670" fmla="*/ 579091 h 2318589"/>
                <a:gd name="connsiteX13671" fmla="*/ 2352290 w 9164601"/>
                <a:gd name="connsiteY13671" fmla="*/ 581532 h 2318589"/>
                <a:gd name="connsiteX13672" fmla="*/ 2351070 w 9164601"/>
                <a:gd name="connsiteY13672" fmla="*/ 583974 h 2318589"/>
                <a:gd name="connsiteX13673" fmla="*/ 2351070 w 9164601"/>
                <a:gd name="connsiteY13673" fmla="*/ 586415 h 2318589"/>
                <a:gd name="connsiteX13674" fmla="*/ 2351070 w 9164601"/>
                <a:gd name="connsiteY13674" fmla="*/ 588857 h 2318589"/>
                <a:gd name="connsiteX13675" fmla="*/ 2348628 w 9164601"/>
                <a:gd name="connsiteY13675" fmla="*/ 594960 h 2318589"/>
                <a:gd name="connsiteX13676" fmla="*/ 2346187 w 9164601"/>
                <a:gd name="connsiteY13676" fmla="*/ 601064 h 2318589"/>
                <a:gd name="connsiteX13677" fmla="*/ 2344966 w 9164601"/>
                <a:gd name="connsiteY13677" fmla="*/ 602284 h 2318589"/>
                <a:gd name="connsiteX13678" fmla="*/ 2343745 w 9164601"/>
                <a:gd name="connsiteY13678" fmla="*/ 601064 h 2318589"/>
                <a:gd name="connsiteX13679" fmla="*/ 2343745 w 9164601"/>
                <a:gd name="connsiteY13679" fmla="*/ 601064 h 2318589"/>
                <a:gd name="connsiteX13680" fmla="*/ 2346187 w 9164601"/>
                <a:gd name="connsiteY13680" fmla="*/ 587636 h 2318589"/>
                <a:gd name="connsiteX13681" fmla="*/ 2347408 w 9164601"/>
                <a:gd name="connsiteY13681" fmla="*/ 581532 h 2318589"/>
                <a:gd name="connsiteX13682" fmla="*/ 2349849 w 9164601"/>
                <a:gd name="connsiteY13682" fmla="*/ 571767 h 2318589"/>
                <a:gd name="connsiteX13683" fmla="*/ 2352290 w 9164601"/>
                <a:gd name="connsiteY13683" fmla="*/ 564443 h 2318589"/>
                <a:gd name="connsiteX13684" fmla="*/ 2352290 w 9164601"/>
                <a:gd name="connsiteY13684" fmla="*/ 553456 h 2318589"/>
                <a:gd name="connsiteX13685" fmla="*/ 2352290 w 9164601"/>
                <a:gd name="connsiteY13685" fmla="*/ 546132 h 2318589"/>
                <a:gd name="connsiteX13686" fmla="*/ 2353511 w 9164601"/>
                <a:gd name="connsiteY13686" fmla="*/ 537587 h 2318589"/>
                <a:gd name="connsiteX13687" fmla="*/ 2354732 w 9164601"/>
                <a:gd name="connsiteY13687" fmla="*/ 530263 h 2318589"/>
                <a:gd name="connsiteX13688" fmla="*/ 2355952 w 9164601"/>
                <a:gd name="connsiteY13688" fmla="*/ 526601 h 2318589"/>
                <a:gd name="connsiteX13689" fmla="*/ 2355952 w 9164601"/>
                <a:gd name="connsiteY13689" fmla="*/ 522939 h 2318589"/>
                <a:gd name="connsiteX13690" fmla="*/ 2355952 w 9164601"/>
                <a:gd name="connsiteY13690" fmla="*/ 520497 h 2318589"/>
                <a:gd name="connsiteX13691" fmla="*/ 2354732 w 9164601"/>
                <a:gd name="connsiteY13691" fmla="*/ 525380 h 2318589"/>
                <a:gd name="connsiteX13692" fmla="*/ 2353511 w 9164601"/>
                <a:gd name="connsiteY13692" fmla="*/ 530263 h 2318589"/>
                <a:gd name="connsiteX13693" fmla="*/ 2353511 w 9164601"/>
                <a:gd name="connsiteY13693" fmla="*/ 532704 h 2318589"/>
                <a:gd name="connsiteX13694" fmla="*/ 2353511 w 9164601"/>
                <a:gd name="connsiteY13694" fmla="*/ 535146 h 2318589"/>
                <a:gd name="connsiteX13695" fmla="*/ 2352290 w 9164601"/>
                <a:gd name="connsiteY13695" fmla="*/ 536367 h 2318589"/>
                <a:gd name="connsiteX13696" fmla="*/ 2351070 w 9164601"/>
                <a:gd name="connsiteY13696" fmla="*/ 540029 h 2318589"/>
                <a:gd name="connsiteX13697" fmla="*/ 2349849 w 9164601"/>
                <a:gd name="connsiteY13697" fmla="*/ 543691 h 2318589"/>
                <a:gd name="connsiteX13698" fmla="*/ 2348628 w 9164601"/>
                <a:gd name="connsiteY13698" fmla="*/ 544911 h 2318589"/>
                <a:gd name="connsiteX13699" fmla="*/ 2348628 w 9164601"/>
                <a:gd name="connsiteY13699" fmla="*/ 549794 h 2318589"/>
                <a:gd name="connsiteX13700" fmla="*/ 2347408 w 9164601"/>
                <a:gd name="connsiteY13700" fmla="*/ 549794 h 2318589"/>
                <a:gd name="connsiteX13701" fmla="*/ 2346187 w 9164601"/>
                <a:gd name="connsiteY13701" fmla="*/ 553456 h 2318589"/>
                <a:gd name="connsiteX13702" fmla="*/ 2344966 w 9164601"/>
                <a:gd name="connsiteY13702" fmla="*/ 555898 h 2318589"/>
                <a:gd name="connsiteX13703" fmla="*/ 2343745 w 9164601"/>
                <a:gd name="connsiteY13703" fmla="*/ 558339 h 2318589"/>
                <a:gd name="connsiteX13704" fmla="*/ 2343745 w 9164601"/>
                <a:gd name="connsiteY13704" fmla="*/ 560781 h 2318589"/>
                <a:gd name="connsiteX13705" fmla="*/ 2343745 w 9164601"/>
                <a:gd name="connsiteY13705" fmla="*/ 563222 h 2318589"/>
                <a:gd name="connsiteX13706" fmla="*/ 2342525 w 9164601"/>
                <a:gd name="connsiteY13706" fmla="*/ 569325 h 2318589"/>
                <a:gd name="connsiteX13707" fmla="*/ 2341304 w 9164601"/>
                <a:gd name="connsiteY13707" fmla="*/ 575429 h 2318589"/>
                <a:gd name="connsiteX13708" fmla="*/ 2340083 w 9164601"/>
                <a:gd name="connsiteY13708" fmla="*/ 577870 h 2318589"/>
                <a:gd name="connsiteX13709" fmla="*/ 2338863 w 9164601"/>
                <a:gd name="connsiteY13709" fmla="*/ 580312 h 2318589"/>
                <a:gd name="connsiteX13710" fmla="*/ 2338863 w 9164601"/>
                <a:gd name="connsiteY13710" fmla="*/ 582753 h 2318589"/>
                <a:gd name="connsiteX13711" fmla="*/ 2337642 w 9164601"/>
                <a:gd name="connsiteY13711" fmla="*/ 583974 h 2318589"/>
                <a:gd name="connsiteX13712" fmla="*/ 2336421 w 9164601"/>
                <a:gd name="connsiteY13712" fmla="*/ 588857 h 2318589"/>
                <a:gd name="connsiteX13713" fmla="*/ 2335201 w 9164601"/>
                <a:gd name="connsiteY13713" fmla="*/ 588857 h 2318589"/>
                <a:gd name="connsiteX13714" fmla="*/ 2335201 w 9164601"/>
                <a:gd name="connsiteY13714" fmla="*/ 590077 h 2318589"/>
                <a:gd name="connsiteX13715" fmla="*/ 2335201 w 9164601"/>
                <a:gd name="connsiteY13715" fmla="*/ 590077 h 2318589"/>
                <a:gd name="connsiteX13716" fmla="*/ 2335201 w 9164601"/>
                <a:gd name="connsiteY13716" fmla="*/ 531484 h 2318589"/>
                <a:gd name="connsiteX13717" fmla="*/ 2335201 w 9164601"/>
                <a:gd name="connsiteY13717" fmla="*/ 590077 h 2318589"/>
                <a:gd name="connsiteX13718" fmla="*/ 2333980 w 9164601"/>
                <a:gd name="connsiteY13718" fmla="*/ 590077 h 2318589"/>
                <a:gd name="connsiteX13719" fmla="*/ 2333980 w 9164601"/>
                <a:gd name="connsiteY13719" fmla="*/ 588857 h 2318589"/>
                <a:gd name="connsiteX13720" fmla="*/ 2332759 w 9164601"/>
                <a:gd name="connsiteY13720" fmla="*/ 588857 h 2318589"/>
                <a:gd name="connsiteX13721" fmla="*/ 2331538 w 9164601"/>
                <a:gd name="connsiteY13721" fmla="*/ 583974 h 2318589"/>
                <a:gd name="connsiteX13722" fmla="*/ 2330318 w 9164601"/>
                <a:gd name="connsiteY13722" fmla="*/ 582753 h 2318589"/>
                <a:gd name="connsiteX13723" fmla="*/ 2330318 w 9164601"/>
                <a:gd name="connsiteY13723" fmla="*/ 580312 h 2318589"/>
                <a:gd name="connsiteX13724" fmla="*/ 2329097 w 9164601"/>
                <a:gd name="connsiteY13724" fmla="*/ 577870 h 2318589"/>
                <a:gd name="connsiteX13725" fmla="*/ 2327876 w 9164601"/>
                <a:gd name="connsiteY13725" fmla="*/ 575429 h 2318589"/>
                <a:gd name="connsiteX13726" fmla="*/ 2326656 w 9164601"/>
                <a:gd name="connsiteY13726" fmla="*/ 569325 h 2318589"/>
                <a:gd name="connsiteX13727" fmla="*/ 2325435 w 9164601"/>
                <a:gd name="connsiteY13727" fmla="*/ 563222 h 2318589"/>
                <a:gd name="connsiteX13728" fmla="*/ 2325435 w 9164601"/>
                <a:gd name="connsiteY13728" fmla="*/ 560781 h 2318589"/>
                <a:gd name="connsiteX13729" fmla="*/ 2325435 w 9164601"/>
                <a:gd name="connsiteY13729" fmla="*/ 558339 h 2318589"/>
                <a:gd name="connsiteX13730" fmla="*/ 2324214 w 9164601"/>
                <a:gd name="connsiteY13730" fmla="*/ 555898 h 2318589"/>
                <a:gd name="connsiteX13731" fmla="*/ 2322994 w 9164601"/>
                <a:gd name="connsiteY13731" fmla="*/ 553456 h 2318589"/>
                <a:gd name="connsiteX13732" fmla="*/ 2321773 w 9164601"/>
                <a:gd name="connsiteY13732" fmla="*/ 549794 h 2318589"/>
                <a:gd name="connsiteX13733" fmla="*/ 2320552 w 9164601"/>
                <a:gd name="connsiteY13733" fmla="*/ 549794 h 2318589"/>
                <a:gd name="connsiteX13734" fmla="*/ 2320552 w 9164601"/>
                <a:gd name="connsiteY13734" fmla="*/ 544911 h 2318589"/>
                <a:gd name="connsiteX13735" fmla="*/ 2319331 w 9164601"/>
                <a:gd name="connsiteY13735" fmla="*/ 543691 h 2318589"/>
                <a:gd name="connsiteX13736" fmla="*/ 2318111 w 9164601"/>
                <a:gd name="connsiteY13736" fmla="*/ 540029 h 2318589"/>
                <a:gd name="connsiteX13737" fmla="*/ 2316890 w 9164601"/>
                <a:gd name="connsiteY13737" fmla="*/ 536367 h 2318589"/>
                <a:gd name="connsiteX13738" fmla="*/ 2315669 w 9164601"/>
                <a:gd name="connsiteY13738" fmla="*/ 535146 h 2318589"/>
                <a:gd name="connsiteX13739" fmla="*/ 2315669 w 9164601"/>
                <a:gd name="connsiteY13739" fmla="*/ 532704 h 2318589"/>
                <a:gd name="connsiteX13740" fmla="*/ 2315669 w 9164601"/>
                <a:gd name="connsiteY13740" fmla="*/ 530263 h 2318589"/>
                <a:gd name="connsiteX13741" fmla="*/ 2314449 w 9164601"/>
                <a:gd name="connsiteY13741" fmla="*/ 525380 h 2318589"/>
                <a:gd name="connsiteX13742" fmla="*/ 2313228 w 9164601"/>
                <a:gd name="connsiteY13742" fmla="*/ 520497 h 2318589"/>
                <a:gd name="connsiteX13743" fmla="*/ 2313228 w 9164601"/>
                <a:gd name="connsiteY13743" fmla="*/ 522939 h 2318589"/>
                <a:gd name="connsiteX13744" fmla="*/ 2313228 w 9164601"/>
                <a:gd name="connsiteY13744" fmla="*/ 526601 h 2318589"/>
                <a:gd name="connsiteX13745" fmla="*/ 2314449 w 9164601"/>
                <a:gd name="connsiteY13745" fmla="*/ 530263 h 2318589"/>
                <a:gd name="connsiteX13746" fmla="*/ 2315669 w 9164601"/>
                <a:gd name="connsiteY13746" fmla="*/ 537587 h 2318589"/>
                <a:gd name="connsiteX13747" fmla="*/ 2316890 w 9164601"/>
                <a:gd name="connsiteY13747" fmla="*/ 546132 h 2318589"/>
                <a:gd name="connsiteX13748" fmla="*/ 2316890 w 9164601"/>
                <a:gd name="connsiteY13748" fmla="*/ 553456 h 2318589"/>
                <a:gd name="connsiteX13749" fmla="*/ 2316890 w 9164601"/>
                <a:gd name="connsiteY13749" fmla="*/ 564443 h 2318589"/>
                <a:gd name="connsiteX13750" fmla="*/ 2319331 w 9164601"/>
                <a:gd name="connsiteY13750" fmla="*/ 571767 h 2318589"/>
                <a:gd name="connsiteX13751" fmla="*/ 2321773 w 9164601"/>
                <a:gd name="connsiteY13751" fmla="*/ 581532 h 2318589"/>
                <a:gd name="connsiteX13752" fmla="*/ 2322994 w 9164601"/>
                <a:gd name="connsiteY13752" fmla="*/ 587636 h 2318589"/>
                <a:gd name="connsiteX13753" fmla="*/ 2325435 w 9164601"/>
                <a:gd name="connsiteY13753" fmla="*/ 601064 h 2318589"/>
                <a:gd name="connsiteX13754" fmla="*/ 2325435 w 9164601"/>
                <a:gd name="connsiteY13754" fmla="*/ 601064 h 2318589"/>
                <a:gd name="connsiteX13755" fmla="*/ 2324214 w 9164601"/>
                <a:gd name="connsiteY13755" fmla="*/ 602284 h 2318589"/>
                <a:gd name="connsiteX13756" fmla="*/ 2322994 w 9164601"/>
                <a:gd name="connsiteY13756" fmla="*/ 601064 h 2318589"/>
                <a:gd name="connsiteX13757" fmla="*/ 2320552 w 9164601"/>
                <a:gd name="connsiteY13757" fmla="*/ 594960 h 2318589"/>
                <a:gd name="connsiteX13758" fmla="*/ 2318111 w 9164601"/>
                <a:gd name="connsiteY13758" fmla="*/ 588857 h 2318589"/>
                <a:gd name="connsiteX13759" fmla="*/ 2318111 w 9164601"/>
                <a:gd name="connsiteY13759" fmla="*/ 586415 h 2318589"/>
                <a:gd name="connsiteX13760" fmla="*/ 2318111 w 9164601"/>
                <a:gd name="connsiteY13760" fmla="*/ 583974 h 2318589"/>
                <a:gd name="connsiteX13761" fmla="*/ 2316890 w 9164601"/>
                <a:gd name="connsiteY13761" fmla="*/ 581532 h 2318589"/>
                <a:gd name="connsiteX13762" fmla="*/ 2315669 w 9164601"/>
                <a:gd name="connsiteY13762" fmla="*/ 579091 h 2318589"/>
                <a:gd name="connsiteX13763" fmla="*/ 2314449 w 9164601"/>
                <a:gd name="connsiteY13763" fmla="*/ 574208 h 2318589"/>
                <a:gd name="connsiteX13764" fmla="*/ 2313228 w 9164601"/>
                <a:gd name="connsiteY13764" fmla="*/ 574208 h 2318589"/>
                <a:gd name="connsiteX13765" fmla="*/ 2313228 w 9164601"/>
                <a:gd name="connsiteY13765" fmla="*/ 569325 h 2318589"/>
                <a:gd name="connsiteX13766" fmla="*/ 2312007 w 9164601"/>
                <a:gd name="connsiteY13766" fmla="*/ 568105 h 2318589"/>
                <a:gd name="connsiteX13767" fmla="*/ 2310787 w 9164601"/>
                <a:gd name="connsiteY13767" fmla="*/ 564443 h 2318589"/>
                <a:gd name="connsiteX13768" fmla="*/ 2309566 w 9164601"/>
                <a:gd name="connsiteY13768" fmla="*/ 560781 h 2318589"/>
                <a:gd name="connsiteX13769" fmla="*/ 2308345 w 9164601"/>
                <a:gd name="connsiteY13769" fmla="*/ 559560 h 2318589"/>
                <a:gd name="connsiteX13770" fmla="*/ 2307124 w 9164601"/>
                <a:gd name="connsiteY13770" fmla="*/ 557118 h 2318589"/>
                <a:gd name="connsiteX13771" fmla="*/ 2307124 w 9164601"/>
                <a:gd name="connsiteY13771" fmla="*/ 554677 h 2318589"/>
                <a:gd name="connsiteX13772" fmla="*/ 2304683 w 9164601"/>
                <a:gd name="connsiteY13772" fmla="*/ 551015 h 2318589"/>
                <a:gd name="connsiteX13773" fmla="*/ 2302242 w 9164601"/>
                <a:gd name="connsiteY13773" fmla="*/ 547353 h 2318589"/>
                <a:gd name="connsiteX13774" fmla="*/ 2302242 w 9164601"/>
                <a:gd name="connsiteY13774" fmla="*/ 549794 h 2318589"/>
                <a:gd name="connsiteX13775" fmla="*/ 2302242 w 9164601"/>
                <a:gd name="connsiteY13775" fmla="*/ 553456 h 2318589"/>
                <a:gd name="connsiteX13776" fmla="*/ 2303462 w 9164601"/>
                <a:gd name="connsiteY13776" fmla="*/ 557118 h 2318589"/>
                <a:gd name="connsiteX13777" fmla="*/ 2305904 w 9164601"/>
                <a:gd name="connsiteY13777" fmla="*/ 565663 h 2318589"/>
                <a:gd name="connsiteX13778" fmla="*/ 2308345 w 9164601"/>
                <a:gd name="connsiteY13778" fmla="*/ 575429 h 2318589"/>
                <a:gd name="connsiteX13779" fmla="*/ 2309566 w 9164601"/>
                <a:gd name="connsiteY13779" fmla="*/ 582753 h 2318589"/>
                <a:gd name="connsiteX13780" fmla="*/ 2310787 w 9164601"/>
                <a:gd name="connsiteY13780" fmla="*/ 594960 h 2318589"/>
                <a:gd name="connsiteX13781" fmla="*/ 2314449 w 9164601"/>
                <a:gd name="connsiteY13781" fmla="*/ 602284 h 2318589"/>
                <a:gd name="connsiteX13782" fmla="*/ 2318111 w 9164601"/>
                <a:gd name="connsiteY13782" fmla="*/ 612050 h 2318589"/>
                <a:gd name="connsiteX13783" fmla="*/ 2320552 w 9164601"/>
                <a:gd name="connsiteY13783" fmla="*/ 618153 h 2318589"/>
                <a:gd name="connsiteX13784" fmla="*/ 2321773 w 9164601"/>
                <a:gd name="connsiteY13784" fmla="*/ 621816 h 2318589"/>
                <a:gd name="connsiteX13785" fmla="*/ 2321773 w 9164601"/>
                <a:gd name="connsiteY13785" fmla="*/ 623036 h 2318589"/>
                <a:gd name="connsiteX13786" fmla="*/ 2319331 w 9164601"/>
                <a:gd name="connsiteY13786" fmla="*/ 621816 h 2318589"/>
                <a:gd name="connsiteX13787" fmla="*/ 2318111 w 9164601"/>
                <a:gd name="connsiteY13787" fmla="*/ 623036 h 2318589"/>
                <a:gd name="connsiteX13788" fmla="*/ 2316890 w 9164601"/>
                <a:gd name="connsiteY13788" fmla="*/ 616933 h 2318589"/>
                <a:gd name="connsiteX13789" fmla="*/ 2313228 w 9164601"/>
                <a:gd name="connsiteY13789" fmla="*/ 612050 h 2318589"/>
                <a:gd name="connsiteX13790" fmla="*/ 2312007 w 9164601"/>
                <a:gd name="connsiteY13790" fmla="*/ 608388 h 2318589"/>
                <a:gd name="connsiteX13791" fmla="*/ 2310787 w 9164601"/>
                <a:gd name="connsiteY13791" fmla="*/ 604726 h 2318589"/>
                <a:gd name="connsiteX13792" fmla="*/ 2308345 w 9164601"/>
                <a:gd name="connsiteY13792" fmla="*/ 603505 h 2318589"/>
                <a:gd name="connsiteX13793" fmla="*/ 2305904 w 9164601"/>
                <a:gd name="connsiteY13793" fmla="*/ 602284 h 2318589"/>
                <a:gd name="connsiteX13794" fmla="*/ 2303462 w 9164601"/>
                <a:gd name="connsiteY13794" fmla="*/ 597402 h 2318589"/>
                <a:gd name="connsiteX13795" fmla="*/ 2302242 w 9164601"/>
                <a:gd name="connsiteY13795" fmla="*/ 598622 h 2318589"/>
                <a:gd name="connsiteX13796" fmla="*/ 2301021 w 9164601"/>
                <a:gd name="connsiteY13796" fmla="*/ 592519 h 2318589"/>
                <a:gd name="connsiteX13797" fmla="*/ 2299800 w 9164601"/>
                <a:gd name="connsiteY13797" fmla="*/ 592519 h 2318589"/>
                <a:gd name="connsiteX13798" fmla="*/ 2298580 w 9164601"/>
                <a:gd name="connsiteY13798" fmla="*/ 588857 h 2318589"/>
                <a:gd name="connsiteX13799" fmla="*/ 2297359 w 9164601"/>
                <a:gd name="connsiteY13799" fmla="*/ 585195 h 2318589"/>
                <a:gd name="connsiteX13800" fmla="*/ 2296138 w 9164601"/>
                <a:gd name="connsiteY13800" fmla="*/ 583974 h 2318589"/>
                <a:gd name="connsiteX13801" fmla="*/ 2294917 w 9164601"/>
                <a:gd name="connsiteY13801" fmla="*/ 581532 h 2318589"/>
                <a:gd name="connsiteX13802" fmla="*/ 2293697 w 9164601"/>
                <a:gd name="connsiteY13802" fmla="*/ 577870 h 2318589"/>
                <a:gd name="connsiteX13803" fmla="*/ 2291255 w 9164601"/>
                <a:gd name="connsiteY13803" fmla="*/ 572988 h 2318589"/>
                <a:gd name="connsiteX13804" fmla="*/ 2288814 w 9164601"/>
                <a:gd name="connsiteY13804" fmla="*/ 568105 h 2318589"/>
                <a:gd name="connsiteX13805" fmla="*/ 2288814 w 9164601"/>
                <a:gd name="connsiteY13805" fmla="*/ 571767 h 2318589"/>
                <a:gd name="connsiteX13806" fmla="*/ 2288814 w 9164601"/>
                <a:gd name="connsiteY13806" fmla="*/ 576650 h 2318589"/>
                <a:gd name="connsiteX13807" fmla="*/ 2290035 w 9164601"/>
                <a:gd name="connsiteY13807" fmla="*/ 580312 h 2318589"/>
                <a:gd name="connsiteX13808" fmla="*/ 2293697 w 9164601"/>
                <a:gd name="connsiteY13808" fmla="*/ 590077 h 2318589"/>
                <a:gd name="connsiteX13809" fmla="*/ 2297359 w 9164601"/>
                <a:gd name="connsiteY13809" fmla="*/ 601064 h 2318589"/>
                <a:gd name="connsiteX13810" fmla="*/ 2299800 w 9164601"/>
                <a:gd name="connsiteY13810" fmla="*/ 609609 h 2318589"/>
                <a:gd name="connsiteX13811" fmla="*/ 2302242 w 9164601"/>
                <a:gd name="connsiteY13811" fmla="*/ 624257 h 2318589"/>
                <a:gd name="connsiteX13812" fmla="*/ 2307124 w 9164601"/>
                <a:gd name="connsiteY13812" fmla="*/ 630360 h 2318589"/>
                <a:gd name="connsiteX13813" fmla="*/ 2312007 w 9164601"/>
                <a:gd name="connsiteY13813" fmla="*/ 638905 h 2318589"/>
                <a:gd name="connsiteX13814" fmla="*/ 2315669 w 9164601"/>
                <a:gd name="connsiteY13814" fmla="*/ 643788 h 2318589"/>
                <a:gd name="connsiteX13815" fmla="*/ 2319331 w 9164601"/>
                <a:gd name="connsiteY13815" fmla="*/ 649892 h 2318589"/>
                <a:gd name="connsiteX13816" fmla="*/ 2319331 w 9164601"/>
                <a:gd name="connsiteY13816" fmla="*/ 651112 h 2318589"/>
                <a:gd name="connsiteX13817" fmla="*/ 2316890 w 9164601"/>
                <a:gd name="connsiteY13817" fmla="*/ 651112 h 2318589"/>
                <a:gd name="connsiteX13818" fmla="*/ 2313228 w 9164601"/>
                <a:gd name="connsiteY13818" fmla="*/ 646230 h 2318589"/>
                <a:gd name="connsiteX13819" fmla="*/ 2308345 w 9164601"/>
                <a:gd name="connsiteY13819" fmla="*/ 642567 h 2318589"/>
                <a:gd name="connsiteX13820" fmla="*/ 2307124 w 9164601"/>
                <a:gd name="connsiteY13820" fmla="*/ 640126 h 2318589"/>
                <a:gd name="connsiteX13821" fmla="*/ 2305904 w 9164601"/>
                <a:gd name="connsiteY13821" fmla="*/ 637685 h 2318589"/>
                <a:gd name="connsiteX13822" fmla="*/ 2303462 w 9164601"/>
                <a:gd name="connsiteY13822" fmla="*/ 637685 h 2318589"/>
                <a:gd name="connsiteX13823" fmla="*/ 2301021 w 9164601"/>
                <a:gd name="connsiteY13823" fmla="*/ 637685 h 2318589"/>
                <a:gd name="connsiteX13824" fmla="*/ 2298580 w 9164601"/>
                <a:gd name="connsiteY13824" fmla="*/ 634023 h 2318589"/>
                <a:gd name="connsiteX13825" fmla="*/ 2297359 w 9164601"/>
                <a:gd name="connsiteY13825" fmla="*/ 636464 h 2318589"/>
                <a:gd name="connsiteX13826" fmla="*/ 2294917 w 9164601"/>
                <a:gd name="connsiteY13826" fmla="*/ 631581 h 2318589"/>
                <a:gd name="connsiteX13827" fmla="*/ 2293697 w 9164601"/>
                <a:gd name="connsiteY13827" fmla="*/ 632802 h 2318589"/>
                <a:gd name="connsiteX13828" fmla="*/ 2291255 w 9164601"/>
                <a:gd name="connsiteY13828" fmla="*/ 630360 h 2318589"/>
                <a:gd name="connsiteX13829" fmla="*/ 2288814 w 9164601"/>
                <a:gd name="connsiteY13829" fmla="*/ 627919 h 2318589"/>
                <a:gd name="connsiteX13830" fmla="*/ 2287593 w 9164601"/>
                <a:gd name="connsiteY13830" fmla="*/ 627919 h 2318589"/>
                <a:gd name="connsiteX13831" fmla="*/ 2286373 w 9164601"/>
                <a:gd name="connsiteY13831" fmla="*/ 625478 h 2318589"/>
                <a:gd name="connsiteX13832" fmla="*/ 2285152 w 9164601"/>
                <a:gd name="connsiteY13832" fmla="*/ 623036 h 2318589"/>
                <a:gd name="connsiteX13833" fmla="*/ 2281490 w 9164601"/>
                <a:gd name="connsiteY13833" fmla="*/ 621816 h 2318589"/>
                <a:gd name="connsiteX13834" fmla="*/ 2277827 w 9164601"/>
                <a:gd name="connsiteY13834" fmla="*/ 620595 h 2318589"/>
                <a:gd name="connsiteX13835" fmla="*/ 2277827 w 9164601"/>
                <a:gd name="connsiteY13835" fmla="*/ 624257 h 2318589"/>
                <a:gd name="connsiteX13836" fmla="*/ 2279048 w 9164601"/>
                <a:gd name="connsiteY13836" fmla="*/ 627919 h 2318589"/>
                <a:gd name="connsiteX13837" fmla="*/ 2281490 w 9164601"/>
                <a:gd name="connsiteY13837" fmla="*/ 630360 h 2318589"/>
                <a:gd name="connsiteX13838" fmla="*/ 2286373 w 9164601"/>
                <a:gd name="connsiteY13838" fmla="*/ 636464 h 2318589"/>
                <a:gd name="connsiteX13839" fmla="*/ 2291255 w 9164601"/>
                <a:gd name="connsiteY13839" fmla="*/ 643788 h 2318589"/>
                <a:gd name="connsiteX13840" fmla="*/ 2294917 w 9164601"/>
                <a:gd name="connsiteY13840" fmla="*/ 651112 h 2318589"/>
                <a:gd name="connsiteX13841" fmla="*/ 2298580 w 9164601"/>
                <a:gd name="connsiteY13841" fmla="*/ 664540 h 2318589"/>
                <a:gd name="connsiteX13842" fmla="*/ 2304683 w 9164601"/>
                <a:gd name="connsiteY13842" fmla="*/ 666981 h 2318589"/>
                <a:gd name="connsiteX13843" fmla="*/ 2310787 w 9164601"/>
                <a:gd name="connsiteY13843" fmla="*/ 673085 h 2318589"/>
                <a:gd name="connsiteX13844" fmla="*/ 2314449 w 9164601"/>
                <a:gd name="connsiteY13844" fmla="*/ 677968 h 2318589"/>
                <a:gd name="connsiteX13845" fmla="*/ 2318111 w 9164601"/>
                <a:gd name="connsiteY13845" fmla="*/ 685292 h 2318589"/>
                <a:gd name="connsiteX13846" fmla="*/ 2316890 w 9164601"/>
                <a:gd name="connsiteY13846" fmla="*/ 688954 h 2318589"/>
                <a:gd name="connsiteX13847" fmla="*/ 2314449 w 9164601"/>
                <a:gd name="connsiteY13847" fmla="*/ 690175 h 2318589"/>
                <a:gd name="connsiteX13848" fmla="*/ 2310787 w 9164601"/>
                <a:gd name="connsiteY13848" fmla="*/ 687733 h 2318589"/>
                <a:gd name="connsiteX13849" fmla="*/ 2307124 w 9164601"/>
                <a:gd name="connsiteY13849" fmla="*/ 685292 h 2318589"/>
                <a:gd name="connsiteX13850" fmla="*/ 2305904 w 9164601"/>
                <a:gd name="connsiteY13850" fmla="*/ 682851 h 2318589"/>
                <a:gd name="connsiteX13851" fmla="*/ 2304683 w 9164601"/>
                <a:gd name="connsiteY13851" fmla="*/ 680409 h 2318589"/>
                <a:gd name="connsiteX13852" fmla="*/ 2302242 w 9164601"/>
                <a:gd name="connsiteY13852" fmla="*/ 680409 h 2318589"/>
                <a:gd name="connsiteX13853" fmla="*/ 2299800 w 9164601"/>
                <a:gd name="connsiteY13853" fmla="*/ 680409 h 2318589"/>
                <a:gd name="connsiteX13854" fmla="*/ 2297359 w 9164601"/>
                <a:gd name="connsiteY13854" fmla="*/ 676747 h 2318589"/>
                <a:gd name="connsiteX13855" fmla="*/ 2296138 w 9164601"/>
                <a:gd name="connsiteY13855" fmla="*/ 679188 h 2318589"/>
                <a:gd name="connsiteX13856" fmla="*/ 2293697 w 9164601"/>
                <a:gd name="connsiteY13856" fmla="*/ 674306 h 2318589"/>
                <a:gd name="connsiteX13857" fmla="*/ 2292476 w 9164601"/>
                <a:gd name="connsiteY13857" fmla="*/ 675526 h 2318589"/>
                <a:gd name="connsiteX13858" fmla="*/ 2290035 w 9164601"/>
                <a:gd name="connsiteY13858" fmla="*/ 673085 h 2318589"/>
                <a:gd name="connsiteX13859" fmla="*/ 2287593 w 9164601"/>
                <a:gd name="connsiteY13859" fmla="*/ 670644 h 2318589"/>
                <a:gd name="connsiteX13860" fmla="*/ 2286373 w 9164601"/>
                <a:gd name="connsiteY13860" fmla="*/ 670644 h 2318589"/>
                <a:gd name="connsiteX13861" fmla="*/ 2285152 w 9164601"/>
                <a:gd name="connsiteY13861" fmla="*/ 669423 h 2318589"/>
                <a:gd name="connsiteX13862" fmla="*/ 2283931 w 9164601"/>
                <a:gd name="connsiteY13862" fmla="*/ 666981 h 2318589"/>
                <a:gd name="connsiteX13863" fmla="*/ 2281490 w 9164601"/>
                <a:gd name="connsiteY13863" fmla="*/ 665761 h 2318589"/>
                <a:gd name="connsiteX13864" fmla="*/ 2281490 w 9164601"/>
                <a:gd name="connsiteY13864" fmla="*/ 664540 h 2318589"/>
                <a:gd name="connsiteX13865" fmla="*/ 2279048 w 9164601"/>
                <a:gd name="connsiteY13865" fmla="*/ 657216 h 2318589"/>
                <a:gd name="connsiteX13866" fmla="*/ 2277827 w 9164601"/>
                <a:gd name="connsiteY13866" fmla="*/ 654774 h 2318589"/>
                <a:gd name="connsiteX13867" fmla="*/ 2277827 w 9164601"/>
                <a:gd name="connsiteY13867" fmla="*/ 646230 h 2318589"/>
                <a:gd name="connsiteX13868" fmla="*/ 2276607 w 9164601"/>
                <a:gd name="connsiteY13868" fmla="*/ 649892 h 2318589"/>
                <a:gd name="connsiteX13869" fmla="*/ 2276607 w 9164601"/>
                <a:gd name="connsiteY13869" fmla="*/ 657216 h 2318589"/>
                <a:gd name="connsiteX13870" fmla="*/ 2277827 w 9164601"/>
                <a:gd name="connsiteY13870" fmla="*/ 664540 h 2318589"/>
                <a:gd name="connsiteX13871" fmla="*/ 2279048 w 9164601"/>
                <a:gd name="connsiteY13871" fmla="*/ 668202 h 2318589"/>
                <a:gd name="connsiteX13872" fmla="*/ 2277827 w 9164601"/>
                <a:gd name="connsiteY13872" fmla="*/ 668202 h 2318589"/>
                <a:gd name="connsiteX13873" fmla="*/ 2279048 w 9164601"/>
                <a:gd name="connsiteY13873" fmla="*/ 671864 h 2318589"/>
                <a:gd name="connsiteX13874" fmla="*/ 2280269 w 9164601"/>
                <a:gd name="connsiteY13874" fmla="*/ 674306 h 2318589"/>
                <a:gd name="connsiteX13875" fmla="*/ 2280269 w 9164601"/>
                <a:gd name="connsiteY13875" fmla="*/ 674306 h 2318589"/>
                <a:gd name="connsiteX13876" fmla="*/ 2281490 w 9164601"/>
                <a:gd name="connsiteY13876" fmla="*/ 680409 h 2318589"/>
                <a:gd name="connsiteX13877" fmla="*/ 2283931 w 9164601"/>
                <a:gd name="connsiteY13877" fmla="*/ 686513 h 2318589"/>
                <a:gd name="connsiteX13878" fmla="*/ 2286373 w 9164601"/>
                <a:gd name="connsiteY13878" fmla="*/ 691395 h 2318589"/>
                <a:gd name="connsiteX13879" fmla="*/ 2290035 w 9164601"/>
                <a:gd name="connsiteY13879" fmla="*/ 699941 h 2318589"/>
                <a:gd name="connsiteX13880" fmla="*/ 2294917 w 9164601"/>
                <a:gd name="connsiteY13880" fmla="*/ 715809 h 2318589"/>
                <a:gd name="connsiteX13881" fmla="*/ 2301021 w 9164601"/>
                <a:gd name="connsiteY13881" fmla="*/ 719472 h 2318589"/>
                <a:gd name="connsiteX13882" fmla="*/ 2308345 w 9164601"/>
                <a:gd name="connsiteY13882" fmla="*/ 726796 h 2318589"/>
                <a:gd name="connsiteX13883" fmla="*/ 2313228 w 9164601"/>
                <a:gd name="connsiteY13883" fmla="*/ 731679 h 2318589"/>
                <a:gd name="connsiteX13884" fmla="*/ 2319331 w 9164601"/>
                <a:gd name="connsiteY13884" fmla="*/ 742665 h 2318589"/>
                <a:gd name="connsiteX13885" fmla="*/ 2318111 w 9164601"/>
                <a:gd name="connsiteY13885" fmla="*/ 745106 h 2318589"/>
                <a:gd name="connsiteX13886" fmla="*/ 2315669 w 9164601"/>
                <a:gd name="connsiteY13886" fmla="*/ 745106 h 2318589"/>
                <a:gd name="connsiteX13887" fmla="*/ 2310787 w 9164601"/>
                <a:gd name="connsiteY13887" fmla="*/ 741444 h 2318589"/>
                <a:gd name="connsiteX13888" fmla="*/ 2305904 w 9164601"/>
                <a:gd name="connsiteY13888" fmla="*/ 739003 h 2318589"/>
                <a:gd name="connsiteX13889" fmla="*/ 2304683 w 9164601"/>
                <a:gd name="connsiteY13889" fmla="*/ 736562 h 2318589"/>
                <a:gd name="connsiteX13890" fmla="*/ 2303462 w 9164601"/>
                <a:gd name="connsiteY13890" fmla="*/ 734120 h 2318589"/>
                <a:gd name="connsiteX13891" fmla="*/ 2301021 w 9164601"/>
                <a:gd name="connsiteY13891" fmla="*/ 735341 h 2318589"/>
                <a:gd name="connsiteX13892" fmla="*/ 2298580 w 9164601"/>
                <a:gd name="connsiteY13892" fmla="*/ 736562 h 2318589"/>
                <a:gd name="connsiteX13893" fmla="*/ 2296138 w 9164601"/>
                <a:gd name="connsiteY13893" fmla="*/ 734120 h 2318589"/>
                <a:gd name="connsiteX13894" fmla="*/ 2294917 w 9164601"/>
                <a:gd name="connsiteY13894" fmla="*/ 736562 h 2318589"/>
                <a:gd name="connsiteX13895" fmla="*/ 2292476 w 9164601"/>
                <a:gd name="connsiteY13895" fmla="*/ 731679 h 2318589"/>
                <a:gd name="connsiteX13896" fmla="*/ 2291255 w 9164601"/>
                <a:gd name="connsiteY13896" fmla="*/ 732899 h 2318589"/>
                <a:gd name="connsiteX13897" fmla="*/ 2288814 w 9164601"/>
                <a:gd name="connsiteY13897" fmla="*/ 730458 h 2318589"/>
                <a:gd name="connsiteX13898" fmla="*/ 2286373 w 9164601"/>
                <a:gd name="connsiteY13898" fmla="*/ 728016 h 2318589"/>
                <a:gd name="connsiteX13899" fmla="*/ 2285152 w 9164601"/>
                <a:gd name="connsiteY13899" fmla="*/ 728016 h 2318589"/>
                <a:gd name="connsiteX13900" fmla="*/ 2283931 w 9164601"/>
                <a:gd name="connsiteY13900" fmla="*/ 725575 h 2318589"/>
                <a:gd name="connsiteX13901" fmla="*/ 2282710 w 9164601"/>
                <a:gd name="connsiteY13901" fmla="*/ 723134 h 2318589"/>
                <a:gd name="connsiteX13902" fmla="*/ 2279048 w 9164601"/>
                <a:gd name="connsiteY13902" fmla="*/ 719472 h 2318589"/>
                <a:gd name="connsiteX13903" fmla="*/ 2276607 w 9164601"/>
                <a:gd name="connsiteY13903" fmla="*/ 713368 h 2318589"/>
                <a:gd name="connsiteX13904" fmla="*/ 2276607 w 9164601"/>
                <a:gd name="connsiteY13904" fmla="*/ 718251 h 2318589"/>
                <a:gd name="connsiteX13905" fmla="*/ 2277827 w 9164601"/>
                <a:gd name="connsiteY13905" fmla="*/ 724355 h 2318589"/>
                <a:gd name="connsiteX13906" fmla="*/ 2280269 w 9164601"/>
                <a:gd name="connsiteY13906" fmla="*/ 729237 h 2318589"/>
                <a:gd name="connsiteX13907" fmla="*/ 2282710 w 9164601"/>
                <a:gd name="connsiteY13907" fmla="*/ 731679 h 2318589"/>
                <a:gd name="connsiteX13908" fmla="*/ 2285152 w 9164601"/>
                <a:gd name="connsiteY13908" fmla="*/ 737782 h 2318589"/>
                <a:gd name="connsiteX13909" fmla="*/ 2287593 w 9164601"/>
                <a:gd name="connsiteY13909" fmla="*/ 741444 h 2318589"/>
                <a:gd name="connsiteX13910" fmla="*/ 2290035 w 9164601"/>
                <a:gd name="connsiteY13910" fmla="*/ 745106 h 2318589"/>
                <a:gd name="connsiteX13911" fmla="*/ 2293697 w 9164601"/>
                <a:gd name="connsiteY13911" fmla="*/ 751210 h 2318589"/>
                <a:gd name="connsiteX13912" fmla="*/ 2294917 w 9164601"/>
                <a:gd name="connsiteY13912" fmla="*/ 754872 h 2318589"/>
                <a:gd name="connsiteX13913" fmla="*/ 2293697 w 9164601"/>
                <a:gd name="connsiteY13913" fmla="*/ 757313 h 2318589"/>
                <a:gd name="connsiteX13914" fmla="*/ 2291255 w 9164601"/>
                <a:gd name="connsiteY13914" fmla="*/ 752430 h 2318589"/>
                <a:gd name="connsiteX13915" fmla="*/ 2290035 w 9164601"/>
                <a:gd name="connsiteY13915" fmla="*/ 753651 h 2318589"/>
                <a:gd name="connsiteX13916" fmla="*/ 2287593 w 9164601"/>
                <a:gd name="connsiteY13916" fmla="*/ 751210 h 2318589"/>
                <a:gd name="connsiteX13917" fmla="*/ 2285152 w 9164601"/>
                <a:gd name="connsiteY13917" fmla="*/ 748769 h 2318589"/>
                <a:gd name="connsiteX13918" fmla="*/ 2283931 w 9164601"/>
                <a:gd name="connsiteY13918" fmla="*/ 748769 h 2318589"/>
                <a:gd name="connsiteX13919" fmla="*/ 2282710 w 9164601"/>
                <a:gd name="connsiteY13919" fmla="*/ 746327 h 2318589"/>
                <a:gd name="connsiteX13920" fmla="*/ 2281490 w 9164601"/>
                <a:gd name="connsiteY13920" fmla="*/ 743886 h 2318589"/>
                <a:gd name="connsiteX13921" fmla="*/ 2277827 w 9164601"/>
                <a:gd name="connsiteY13921" fmla="*/ 741444 h 2318589"/>
                <a:gd name="connsiteX13922" fmla="*/ 2274166 w 9164601"/>
                <a:gd name="connsiteY13922" fmla="*/ 739003 h 2318589"/>
                <a:gd name="connsiteX13923" fmla="*/ 2274166 w 9164601"/>
                <a:gd name="connsiteY13923" fmla="*/ 742665 h 2318589"/>
                <a:gd name="connsiteX13924" fmla="*/ 2275386 w 9164601"/>
                <a:gd name="connsiteY13924" fmla="*/ 746327 h 2318589"/>
                <a:gd name="connsiteX13925" fmla="*/ 2277827 w 9164601"/>
                <a:gd name="connsiteY13925" fmla="*/ 748769 h 2318589"/>
                <a:gd name="connsiteX13926" fmla="*/ 2282710 w 9164601"/>
                <a:gd name="connsiteY13926" fmla="*/ 756093 h 2318589"/>
                <a:gd name="connsiteX13927" fmla="*/ 2287593 w 9164601"/>
                <a:gd name="connsiteY13927" fmla="*/ 763417 h 2318589"/>
                <a:gd name="connsiteX13928" fmla="*/ 2291255 w 9164601"/>
                <a:gd name="connsiteY13928" fmla="*/ 770741 h 2318589"/>
                <a:gd name="connsiteX13929" fmla="*/ 2296138 w 9164601"/>
                <a:gd name="connsiteY13929" fmla="*/ 784169 h 2318589"/>
                <a:gd name="connsiteX13930" fmla="*/ 2297359 w 9164601"/>
                <a:gd name="connsiteY13930" fmla="*/ 785390 h 2318589"/>
                <a:gd name="connsiteX13931" fmla="*/ 2297359 w 9164601"/>
                <a:gd name="connsiteY13931" fmla="*/ 786610 h 2318589"/>
                <a:gd name="connsiteX13932" fmla="*/ 2294917 w 9164601"/>
                <a:gd name="connsiteY13932" fmla="*/ 787831 h 2318589"/>
                <a:gd name="connsiteX13933" fmla="*/ 2292476 w 9164601"/>
                <a:gd name="connsiteY13933" fmla="*/ 784169 h 2318589"/>
                <a:gd name="connsiteX13934" fmla="*/ 2291255 w 9164601"/>
                <a:gd name="connsiteY13934" fmla="*/ 786610 h 2318589"/>
                <a:gd name="connsiteX13935" fmla="*/ 2288814 w 9164601"/>
                <a:gd name="connsiteY13935" fmla="*/ 780507 h 2318589"/>
                <a:gd name="connsiteX13936" fmla="*/ 2287593 w 9164601"/>
                <a:gd name="connsiteY13936" fmla="*/ 781727 h 2318589"/>
                <a:gd name="connsiteX13937" fmla="*/ 2285152 w 9164601"/>
                <a:gd name="connsiteY13937" fmla="*/ 779286 h 2318589"/>
                <a:gd name="connsiteX13938" fmla="*/ 2282710 w 9164601"/>
                <a:gd name="connsiteY13938" fmla="*/ 776844 h 2318589"/>
                <a:gd name="connsiteX13939" fmla="*/ 2281490 w 9164601"/>
                <a:gd name="connsiteY13939" fmla="*/ 775624 h 2318589"/>
                <a:gd name="connsiteX13940" fmla="*/ 2280269 w 9164601"/>
                <a:gd name="connsiteY13940" fmla="*/ 773183 h 2318589"/>
                <a:gd name="connsiteX13941" fmla="*/ 2279048 w 9164601"/>
                <a:gd name="connsiteY13941" fmla="*/ 769520 h 2318589"/>
                <a:gd name="connsiteX13942" fmla="*/ 2275386 w 9164601"/>
                <a:gd name="connsiteY13942" fmla="*/ 764637 h 2318589"/>
                <a:gd name="connsiteX13943" fmla="*/ 2271724 w 9164601"/>
                <a:gd name="connsiteY13943" fmla="*/ 759755 h 2318589"/>
                <a:gd name="connsiteX13944" fmla="*/ 2271724 w 9164601"/>
                <a:gd name="connsiteY13944" fmla="*/ 764637 h 2318589"/>
                <a:gd name="connsiteX13945" fmla="*/ 2272945 w 9164601"/>
                <a:gd name="connsiteY13945" fmla="*/ 769520 h 2318589"/>
                <a:gd name="connsiteX13946" fmla="*/ 2275386 w 9164601"/>
                <a:gd name="connsiteY13946" fmla="*/ 774403 h 2318589"/>
                <a:gd name="connsiteX13947" fmla="*/ 2280269 w 9164601"/>
                <a:gd name="connsiteY13947" fmla="*/ 784169 h 2318589"/>
                <a:gd name="connsiteX13948" fmla="*/ 2282710 w 9164601"/>
                <a:gd name="connsiteY13948" fmla="*/ 789052 h 2318589"/>
                <a:gd name="connsiteX13949" fmla="*/ 2285152 w 9164601"/>
                <a:gd name="connsiteY13949" fmla="*/ 793934 h 2318589"/>
                <a:gd name="connsiteX13950" fmla="*/ 2288814 w 9164601"/>
                <a:gd name="connsiteY13950" fmla="*/ 802479 h 2318589"/>
                <a:gd name="connsiteX13951" fmla="*/ 2290035 w 9164601"/>
                <a:gd name="connsiteY13951" fmla="*/ 807362 h 2318589"/>
                <a:gd name="connsiteX13952" fmla="*/ 2288814 w 9164601"/>
                <a:gd name="connsiteY13952" fmla="*/ 808583 h 2318589"/>
                <a:gd name="connsiteX13953" fmla="*/ 2286373 w 9164601"/>
                <a:gd name="connsiteY13953" fmla="*/ 803700 h 2318589"/>
                <a:gd name="connsiteX13954" fmla="*/ 2285152 w 9164601"/>
                <a:gd name="connsiteY13954" fmla="*/ 804921 h 2318589"/>
                <a:gd name="connsiteX13955" fmla="*/ 2282710 w 9164601"/>
                <a:gd name="connsiteY13955" fmla="*/ 803700 h 2318589"/>
                <a:gd name="connsiteX13956" fmla="*/ 2280269 w 9164601"/>
                <a:gd name="connsiteY13956" fmla="*/ 802479 h 2318589"/>
                <a:gd name="connsiteX13957" fmla="*/ 2279048 w 9164601"/>
                <a:gd name="connsiteY13957" fmla="*/ 803700 h 2318589"/>
                <a:gd name="connsiteX13958" fmla="*/ 2276607 w 9164601"/>
                <a:gd name="connsiteY13958" fmla="*/ 802479 h 2318589"/>
                <a:gd name="connsiteX13959" fmla="*/ 2275386 w 9164601"/>
                <a:gd name="connsiteY13959" fmla="*/ 800038 h 2318589"/>
                <a:gd name="connsiteX13960" fmla="*/ 2271724 w 9164601"/>
                <a:gd name="connsiteY13960" fmla="*/ 800038 h 2318589"/>
                <a:gd name="connsiteX13961" fmla="*/ 2268062 w 9164601"/>
                <a:gd name="connsiteY13961" fmla="*/ 801259 h 2318589"/>
                <a:gd name="connsiteX13962" fmla="*/ 2269283 w 9164601"/>
                <a:gd name="connsiteY13962" fmla="*/ 804921 h 2318589"/>
                <a:gd name="connsiteX13963" fmla="*/ 2270503 w 9164601"/>
                <a:gd name="connsiteY13963" fmla="*/ 807362 h 2318589"/>
                <a:gd name="connsiteX13964" fmla="*/ 2272945 w 9164601"/>
                <a:gd name="connsiteY13964" fmla="*/ 808583 h 2318589"/>
                <a:gd name="connsiteX13965" fmla="*/ 2279048 w 9164601"/>
                <a:gd name="connsiteY13965" fmla="*/ 812245 h 2318589"/>
                <a:gd name="connsiteX13966" fmla="*/ 2285152 w 9164601"/>
                <a:gd name="connsiteY13966" fmla="*/ 817128 h 2318589"/>
                <a:gd name="connsiteX13967" fmla="*/ 2288814 w 9164601"/>
                <a:gd name="connsiteY13967" fmla="*/ 823231 h 2318589"/>
                <a:gd name="connsiteX13968" fmla="*/ 2293697 w 9164601"/>
                <a:gd name="connsiteY13968" fmla="*/ 835438 h 2318589"/>
                <a:gd name="connsiteX13969" fmla="*/ 2299800 w 9164601"/>
                <a:gd name="connsiteY13969" fmla="*/ 836659 h 2318589"/>
                <a:gd name="connsiteX13970" fmla="*/ 2307124 w 9164601"/>
                <a:gd name="connsiteY13970" fmla="*/ 841542 h 2318589"/>
                <a:gd name="connsiteX13971" fmla="*/ 2312007 w 9164601"/>
                <a:gd name="connsiteY13971" fmla="*/ 845204 h 2318589"/>
                <a:gd name="connsiteX13972" fmla="*/ 2320552 w 9164601"/>
                <a:gd name="connsiteY13972" fmla="*/ 856190 h 2318589"/>
                <a:gd name="connsiteX13973" fmla="*/ 2321773 w 9164601"/>
                <a:gd name="connsiteY13973" fmla="*/ 857411 h 2318589"/>
                <a:gd name="connsiteX13974" fmla="*/ 2321773 w 9164601"/>
                <a:gd name="connsiteY13974" fmla="*/ 858632 h 2318589"/>
                <a:gd name="connsiteX13975" fmla="*/ 2319331 w 9164601"/>
                <a:gd name="connsiteY13975" fmla="*/ 862294 h 2318589"/>
                <a:gd name="connsiteX13976" fmla="*/ 2318111 w 9164601"/>
                <a:gd name="connsiteY13976" fmla="*/ 859852 h 2318589"/>
                <a:gd name="connsiteX13977" fmla="*/ 2314449 w 9164601"/>
                <a:gd name="connsiteY13977" fmla="*/ 861073 h 2318589"/>
                <a:gd name="connsiteX13978" fmla="*/ 2310787 w 9164601"/>
                <a:gd name="connsiteY13978" fmla="*/ 863514 h 2318589"/>
                <a:gd name="connsiteX13979" fmla="*/ 2304683 w 9164601"/>
                <a:gd name="connsiteY13979" fmla="*/ 861073 h 2318589"/>
                <a:gd name="connsiteX13980" fmla="*/ 2298580 w 9164601"/>
                <a:gd name="connsiteY13980" fmla="*/ 859852 h 2318589"/>
                <a:gd name="connsiteX13981" fmla="*/ 2297359 w 9164601"/>
                <a:gd name="connsiteY13981" fmla="*/ 857411 h 2318589"/>
                <a:gd name="connsiteX13982" fmla="*/ 2294917 w 9164601"/>
                <a:gd name="connsiteY13982" fmla="*/ 854969 h 2318589"/>
                <a:gd name="connsiteX13983" fmla="*/ 2292476 w 9164601"/>
                <a:gd name="connsiteY13983" fmla="*/ 857411 h 2318589"/>
                <a:gd name="connsiteX13984" fmla="*/ 2290035 w 9164601"/>
                <a:gd name="connsiteY13984" fmla="*/ 859852 h 2318589"/>
                <a:gd name="connsiteX13985" fmla="*/ 2286373 w 9164601"/>
                <a:gd name="connsiteY13985" fmla="*/ 857411 h 2318589"/>
                <a:gd name="connsiteX13986" fmla="*/ 2285152 w 9164601"/>
                <a:gd name="connsiteY13986" fmla="*/ 861073 h 2318589"/>
                <a:gd name="connsiteX13987" fmla="*/ 2281490 w 9164601"/>
                <a:gd name="connsiteY13987" fmla="*/ 856190 h 2318589"/>
                <a:gd name="connsiteX13988" fmla="*/ 2280269 w 9164601"/>
                <a:gd name="connsiteY13988" fmla="*/ 858632 h 2318589"/>
                <a:gd name="connsiteX13989" fmla="*/ 2277827 w 9164601"/>
                <a:gd name="connsiteY13989" fmla="*/ 857411 h 2318589"/>
                <a:gd name="connsiteX13990" fmla="*/ 2275386 w 9164601"/>
                <a:gd name="connsiteY13990" fmla="*/ 856190 h 2318589"/>
                <a:gd name="connsiteX13991" fmla="*/ 2272945 w 9164601"/>
                <a:gd name="connsiteY13991" fmla="*/ 857411 h 2318589"/>
                <a:gd name="connsiteX13992" fmla="*/ 2270503 w 9164601"/>
                <a:gd name="connsiteY13992" fmla="*/ 856190 h 2318589"/>
                <a:gd name="connsiteX13993" fmla="*/ 2269283 w 9164601"/>
                <a:gd name="connsiteY13993" fmla="*/ 853749 h 2318589"/>
                <a:gd name="connsiteX13994" fmla="*/ 2264400 w 9164601"/>
                <a:gd name="connsiteY13994" fmla="*/ 854969 h 2318589"/>
                <a:gd name="connsiteX13995" fmla="*/ 2259517 w 9164601"/>
                <a:gd name="connsiteY13995" fmla="*/ 856190 h 2318589"/>
                <a:gd name="connsiteX13996" fmla="*/ 2260738 w 9164601"/>
                <a:gd name="connsiteY13996" fmla="*/ 861073 h 2318589"/>
                <a:gd name="connsiteX13997" fmla="*/ 2263179 w 9164601"/>
                <a:gd name="connsiteY13997" fmla="*/ 864735 h 2318589"/>
                <a:gd name="connsiteX13998" fmla="*/ 2265620 w 9164601"/>
                <a:gd name="connsiteY13998" fmla="*/ 865956 h 2318589"/>
                <a:gd name="connsiteX13999" fmla="*/ 2271724 w 9164601"/>
                <a:gd name="connsiteY13999" fmla="*/ 869618 h 2318589"/>
                <a:gd name="connsiteX14000" fmla="*/ 2279048 w 9164601"/>
                <a:gd name="connsiteY14000" fmla="*/ 874501 h 2318589"/>
                <a:gd name="connsiteX14001" fmla="*/ 2283931 w 9164601"/>
                <a:gd name="connsiteY14001" fmla="*/ 880604 h 2318589"/>
                <a:gd name="connsiteX14002" fmla="*/ 2283931 w 9164601"/>
                <a:gd name="connsiteY14002" fmla="*/ 881825 h 2318589"/>
                <a:gd name="connsiteX14003" fmla="*/ 2283931 w 9164601"/>
                <a:gd name="connsiteY14003" fmla="*/ 881825 h 2318589"/>
                <a:gd name="connsiteX14004" fmla="*/ 2282710 w 9164601"/>
                <a:gd name="connsiteY14004" fmla="*/ 880604 h 2318589"/>
                <a:gd name="connsiteX14005" fmla="*/ 2279048 w 9164601"/>
                <a:gd name="connsiteY14005" fmla="*/ 883046 h 2318589"/>
                <a:gd name="connsiteX14006" fmla="*/ 2275386 w 9164601"/>
                <a:gd name="connsiteY14006" fmla="*/ 886708 h 2318589"/>
                <a:gd name="connsiteX14007" fmla="*/ 2276607 w 9164601"/>
                <a:gd name="connsiteY14007" fmla="*/ 889149 h 2318589"/>
                <a:gd name="connsiteX14008" fmla="*/ 2277827 w 9164601"/>
                <a:gd name="connsiteY14008" fmla="*/ 890370 h 2318589"/>
                <a:gd name="connsiteX14009" fmla="*/ 2280269 w 9164601"/>
                <a:gd name="connsiteY14009" fmla="*/ 889149 h 2318589"/>
                <a:gd name="connsiteX14010" fmla="*/ 2285152 w 9164601"/>
                <a:gd name="connsiteY14010" fmla="*/ 890370 h 2318589"/>
                <a:gd name="connsiteX14011" fmla="*/ 2288814 w 9164601"/>
                <a:gd name="connsiteY14011" fmla="*/ 891590 h 2318589"/>
                <a:gd name="connsiteX14012" fmla="*/ 2290035 w 9164601"/>
                <a:gd name="connsiteY14012" fmla="*/ 892811 h 2318589"/>
                <a:gd name="connsiteX14013" fmla="*/ 2290035 w 9164601"/>
                <a:gd name="connsiteY14013" fmla="*/ 892811 h 2318589"/>
                <a:gd name="connsiteX14014" fmla="*/ 2293697 w 9164601"/>
                <a:gd name="connsiteY14014" fmla="*/ 897694 h 2318589"/>
                <a:gd name="connsiteX14015" fmla="*/ 2294917 w 9164601"/>
                <a:gd name="connsiteY14015" fmla="*/ 901356 h 2318589"/>
                <a:gd name="connsiteX14016" fmla="*/ 2293697 w 9164601"/>
                <a:gd name="connsiteY14016" fmla="*/ 902577 h 2318589"/>
                <a:gd name="connsiteX14017" fmla="*/ 2292476 w 9164601"/>
                <a:gd name="connsiteY14017" fmla="*/ 898915 h 2318589"/>
                <a:gd name="connsiteX14018" fmla="*/ 2288814 w 9164601"/>
                <a:gd name="connsiteY14018" fmla="*/ 900135 h 2318589"/>
                <a:gd name="connsiteX14019" fmla="*/ 2286373 w 9164601"/>
                <a:gd name="connsiteY14019" fmla="*/ 901356 h 2318589"/>
                <a:gd name="connsiteX14020" fmla="*/ 2282710 w 9164601"/>
                <a:gd name="connsiteY14020" fmla="*/ 897694 h 2318589"/>
                <a:gd name="connsiteX14021" fmla="*/ 2281490 w 9164601"/>
                <a:gd name="connsiteY14021" fmla="*/ 901356 h 2318589"/>
                <a:gd name="connsiteX14022" fmla="*/ 2279048 w 9164601"/>
                <a:gd name="connsiteY14022" fmla="*/ 895253 h 2318589"/>
                <a:gd name="connsiteX14023" fmla="*/ 2276607 w 9164601"/>
                <a:gd name="connsiteY14023" fmla="*/ 896473 h 2318589"/>
                <a:gd name="connsiteX14024" fmla="*/ 2274166 w 9164601"/>
                <a:gd name="connsiteY14024" fmla="*/ 894032 h 2318589"/>
                <a:gd name="connsiteX14025" fmla="*/ 2271724 w 9164601"/>
                <a:gd name="connsiteY14025" fmla="*/ 891590 h 2318589"/>
                <a:gd name="connsiteX14026" fmla="*/ 2269283 w 9164601"/>
                <a:gd name="connsiteY14026" fmla="*/ 891590 h 2318589"/>
                <a:gd name="connsiteX14027" fmla="*/ 2266841 w 9164601"/>
                <a:gd name="connsiteY14027" fmla="*/ 890370 h 2318589"/>
                <a:gd name="connsiteX14028" fmla="*/ 2265620 w 9164601"/>
                <a:gd name="connsiteY14028" fmla="*/ 887928 h 2318589"/>
                <a:gd name="connsiteX14029" fmla="*/ 2260738 w 9164601"/>
                <a:gd name="connsiteY14029" fmla="*/ 887928 h 2318589"/>
                <a:gd name="connsiteX14030" fmla="*/ 2255855 w 9164601"/>
                <a:gd name="connsiteY14030" fmla="*/ 887928 h 2318589"/>
                <a:gd name="connsiteX14031" fmla="*/ 2257076 w 9164601"/>
                <a:gd name="connsiteY14031" fmla="*/ 892811 h 2318589"/>
                <a:gd name="connsiteX14032" fmla="*/ 2259517 w 9164601"/>
                <a:gd name="connsiteY14032" fmla="*/ 896473 h 2318589"/>
                <a:gd name="connsiteX14033" fmla="*/ 2261959 w 9164601"/>
                <a:gd name="connsiteY14033" fmla="*/ 897694 h 2318589"/>
                <a:gd name="connsiteX14034" fmla="*/ 2268062 w 9164601"/>
                <a:gd name="connsiteY14034" fmla="*/ 903797 h 2318589"/>
                <a:gd name="connsiteX14035" fmla="*/ 2275386 w 9164601"/>
                <a:gd name="connsiteY14035" fmla="*/ 911122 h 2318589"/>
                <a:gd name="connsiteX14036" fmla="*/ 2280269 w 9164601"/>
                <a:gd name="connsiteY14036" fmla="*/ 919667 h 2318589"/>
                <a:gd name="connsiteX14037" fmla="*/ 2283931 w 9164601"/>
                <a:gd name="connsiteY14037" fmla="*/ 931874 h 2318589"/>
                <a:gd name="connsiteX14038" fmla="*/ 2281490 w 9164601"/>
                <a:gd name="connsiteY14038" fmla="*/ 933094 h 2318589"/>
                <a:gd name="connsiteX14039" fmla="*/ 2277827 w 9164601"/>
                <a:gd name="connsiteY14039" fmla="*/ 930653 h 2318589"/>
                <a:gd name="connsiteX14040" fmla="*/ 2276607 w 9164601"/>
                <a:gd name="connsiteY14040" fmla="*/ 934315 h 2318589"/>
                <a:gd name="connsiteX14041" fmla="*/ 2274166 w 9164601"/>
                <a:gd name="connsiteY14041" fmla="*/ 928211 h 2318589"/>
                <a:gd name="connsiteX14042" fmla="*/ 2271724 w 9164601"/>
                <a:gd name="connsiteY14042" fmla="*/ 929432 h 2318589"/>
                <a:gd name="connsiteX14043" fmla="*/ 2269283 w 9164601"/>
                <a:gd name="connsiteY14043" fmla="*/ 926991 h 2318589"/>
                <a:gd name="connsiteX14044" fmla="*/ 2266841 w 9164601"/>
                <a:gd name="connsiteY14044" fmla="*/ 924549 h 2318589"/>
                <a:gd name="connsiteX14045" fmla="*/ 2264400 w 9164601"/>
                <a:gd name="connsiteY14045" fmla="*/ 924549 h 2318589"/>
                <a:gd name="connsiteX14046" fmla="*/ 2261959 w 9164601"/>
                <a:gd name="connsiteY14046" fmla="*/ 923329 h 2318589"/>
                <a:gd name="connsiteX14047" fmla="*/ 2260738 w 9164601"/>
                <a:gd name="connsiteY14047" fmla="*/ 920887 h 2318589"/>
                <a:gd name="connsiteX14048" fmla="*/ 2255855 w 9164601"/>
                <a:gd name="connsiteY14048" fmla="*/ 919667 h 2318589"/>
                <a:gd name="connsiteX14049" fmla="*/ 2250972 w 9164601"/>
                <a:gd name="connsiteY14049" fmla="*/ 919667 h 2318589"/>
                <a:gd name="connsiteX14050" fmla="*/ 2250972 w 9164601"/>
                <a:gd name="connsiteY14050" fmla="*/ 922108 h 2318589"/>
                <a:gd name="connsiteX14051" fmla="*/ 2250972 w 9164601"/>
                <a:gd name="connsiteY14051" fmla="*/ 922108 h 2318589"/>
                <a:gd name="connsiteX14052" fmla="*/ 2253413 w 9164601"/>
                <a:gd name="connsiteY14052" fmla="*/ 952625 h 2318589"/>
                <a:gd name="connsiteX14053" fmla="*/ 2258296 w 9164601"/>
                <a:gd name="connsiteY14053" fmla="*/ 968495 h 2318589"/>
                <a:gd name="connsiteX14054" fmla="*/ 2265620 w 9164601"/>
                <a:gd name="connsiteY14054" fmla="*/ 996571 h 2318589"/>
                <a:gd name="connsiteX14055" fmla="*/ 2271724 w 9164601"/>
                <a:gd name="connsiteY14055" fmla="*/ 1000233 h 2318589"/>
                <a:gd name="connsiteX14056" fmla="*/ 2277827 w 9164601"/>
                <a:gd name="connsiteY14056" fmla="*/ 1003895 h 2318589"/>
                <a:gd name="connsiteX14057" fmla="*/ 2287593 w 9164601"/>
                <a:gd name="connsiteY14057" fmla="*/ 1013660 h 2318589"/>
                <a:gd name="connsiteX14058" fmla="*/ 2286373 w 9164601"/>
                <a:gd name="connsiteY14058" fmla="*/ 1014881 h 2318589"/>
                <a:gd name="connsiteX14059" fmla="*/ 2283931 w 9164601"/>
                <a:gd name="connsiteY14059" fmla="*/ 1012440 h 2318589"/>
                <a:gd name="connsiteX14060" fmla="*/ 2281490 w 9164601"/>
                <a:gd name="connsiteY14060" fmla="*/ 1016102 h 2318589"/>
                <a:gd name="connsiteX14061" fmla="*/ 2279048 w 9164601"/>
                <a:gd name="connsiteY14061" fmla="*/ 1019764 h 2318589"/>
                <a:gd name="connsiteX14062" fmla="*/ 2275386 w 9164601"/>
                <a:gd name="connsiteY14062" fmla="*/ 1018543 h 2318589"/>
                <a:gd name="connsiteX14063" fmla="*/ 2274166 w 9164601"/>
                <a:gd name="connsiteY14063" fmla="*/ 1022205 h 2318589"/>
                <a:gd name="connsiteX14064" fmla="*/ 2270503 w 9164601"/>
                <a:gd name="connsiteY14064" fmla="*/ 1017323 h 2318589"/>
                <a:gd name="connsiteX14065" fmla="*/ 2268062 w 9164601"/>
                <a:gd name="connsiteY14065" fmla="*/ 1019764 h 2318589"/>
                <a:gd name="connsiteX14066" fmla="*/ 2264400 w 9164601"/>
                <a:gd name="connsiteY14066" fmla="*/ 1018543 h 2318589"/>
                <a:gd name="connsiteX14067" fmla="*/ 2260738 w 9164601"/>
                <a:gd name="connsiteY14067" fmla="*/ 1017323 h 2318589"/>
                <a:gd name="connsiteX14068" fmla="*/ 2258296 w 9164601"/>
                <a:gd name="connsiteY14068" fmla="*/ 1018543 h 2318589"/>
                <a:gd name="connsiteX14069" fmla="*/ 2255855 w 9164601"/>
                <a:gd name="connsiteY14069" fmla="*/ 1017323 h 2318589"/>
                <a:gd name="connsiteX14070" fmla="*/ 2253413 w 9164601"/>
                <a:gd name="connsiteY14070" fmla="*/ 1014881 h 2318589"/>
                <a:gd name="connsiteX14071" fmla="*/ 2248531 w 9164601"/>
                <a:gd name="connsiteY14071" fmla="*/ 1016102 h 2318589"/>
                <a:gd name="connsiteX14072" fmla="*/ 2243648 w 9164601"/>
                <a:gd name="connsiteY14072" fmla="*/ 1018543 h 2318589"/>
                <a:gd name="connsiteX14073" fmla="*/ 2244869 w 9164601"/>
                <a:gd name="connsiteY14073" fmla="*/ 1023426 h 2318589"/>
                <a:gd name="connsiteX14074" fmla="*/ 2247310 w 9164601"/>
                <a:gd name="connsiteY14074" fmla="*/ 1027088 h 2318589"/>
                <a:gd name="connsiteX14075" fmla="*/ 2250972 w 9164601"/>
                <a:gd name="connsiteY14075" fmla="*/ 1027088 h 2318589"/>
                <a:gd name="connsiteX14076" fmla="*/ 2258296 w 9164601"/>
                <a:gd name="connsiteY14076" fmla="*/ 1030750 h 2318589"/>
                <a:gd name="connsiteX14077" fmla="*/ 2266841 w 9164601"/>
                <a:gd name="connsiteY14077" fmla="*/ 1034412 h 2318589"/>
                <a:gd name="connsiteX14078" fmla="*/ 2271724 w 9164601"/>
                <a:gd name="connsiteY14078" fmla="*/ 1040516 h 2318589"/>
                <a:gd name="connsiteX14079" fmla="*/ 2275386 w 9164601"/>
                <a:gd name="connsiteY14079" fmla="*/ 1047840 h 2318589"/>
                <a:gd name="connsiteX14080" fmla="*/ 2277827 w 9164601"/>
                <a:gd name="connsiteY14080" fmla="*/ 1051502 h 2318589"/>
                <a:gd name="connsiteX14081" fmla="*/ 2277827 w 9164601"/>
                <a:gd name="connsiteY14081" fmla="*/ 1051502 h 2318589"/>
                <a:gd name="connsiteX14082" fmla="*/ 2276607 w 9164601"/>
                <a:gd name="connsiteY14082" fmla="*/ 1055165 h 2318589"/>
                <a:gd name="connsiteX14083" fmla="*/ 2272945 w 9164601"/>
                <a:gd name="connsiteY14083" fmla="*/ 1049061 h 2318589"/>
                <a:gd name="connsiteX14084" fmla="*/ 2270503 w 9164601"/>
                <a:gd name="connsiteY14084" fmla="*/ 1051502 h 2318589"/>
                <a:gd name="connsiteX14085" fmla="*/ 2266841 w 9164601"/>
                <a:gd name="connsiteY14085" fmla="*/ 1049061 h 2318589"/>
                <a:gd name="connsiteX14086" fmla="*/ 2263179 w 9164601"/>
                <a:gd name="connsiteY14086" fmla="*/ 1046619 h 2318589"/>
                <a:gd name="connsiteX14087" fmla="*/ 2260738 w 9164601"/>
                <a:gd name="connsiteY14087" fmla="*/ 1046619 h 2318589"/>
                <a:gd name="connsiteX14088" fmla="*/ 2258296 w 9164601"/>
                <a:gd name="connsiteY14088" fmla="*/ 1044178 h 2318589"/>
                <a:gd name="connsiteX14089" fmla="*/ 2257076 w 9164601"/>
                <a:gd name="connsiteY14089" fmla="*/ 1040516 h 2318589"/>
                <a:gd name="connsiteX14090" fmla="*/ 2252193 w 9164601"/>
                <a:gd name="connsiteY14090" fmla="*/ 1038074 h 2318589"/>
                <a:gd name="connsiteX14091" fmla="*/ 2246089 w 9164601"/>
                <a:gd name="connsiteY14091" fmla="*/ 1035633 h 2318589"/>
                <a:gd name="connsiteX14092" fmla="*/ 2246089 w 9164601"/>
                <a:gd name="connsiteY14092" fmla="*/ 1041737 h 2318589"/>
                <a:gd name="connsiteX14093" fmla="*/ 2248531 w 9164601"/>
                <a:gd name="connsiteY14093" fmla="*/ 1047840 h 2318589"/>
                <a:gd name="connsiteX14094" fmla="*/ 2252193 w 9164601"/>
                <a:gd name="connsiteY14094" fmla="*/ 1051502 h 2318589"/>
                <a:gd name="connsiteX14095" fmla="*/ 2259517 w 9164601"/>
                <a:gd name="connsiteY14095" fmla="*/ 1060047 h 2318589"/>
                <a:gd name="connsiteX14096" fmla="*/ 2264400 w 9164601"/>
                <a:gd name="connsiteY14096" fmla="*/ 1064930 h 2318589"/>
                <a:gd name="connsiteX14097" fmla="*/ 2269283 w 9164601"/>
                <a:gd name="connsiteY14097" fmla="*/ 1069813 h 2318589"/>
                <a:gd name="connsiteX14098" fmla="*/ 2274166 w 9164601"/>
                <a:gd name="connsiteY14098" fmla="*/ 1075916 h 2318589"/>
                <a:gd name="connsiteX14099" fmla="*/ 2272945 w 9164601"/>
                <a:gd name="connsiteY14099" fmla="*/ 1078358 h 2318589"/>
                <a:gd name="connsiteX14100" fmla="*/ 2269283 w 9164601"/>
                <a:gd name="connsiteY14100" fmla="*/ 1075916 h 2318589"/>
                <a:gd name="connsiteX14101" fmla="*/ 2265620 w 9164601"/>
                <a:gd name="connsiteY14101" fmla="*/ 1082020 h 2318589"/>
                <a:gd name="connsiteX14102" fmla="*/ 2261959 w 9164601"/>
                <a:gd name="connsiteY14102" fmla="*/ 1088123 h 2318589"/>
                <a:gd name="connsiteX14103" fmla="*/ 2255855 w 9164601"/>
                <a:gd name="connsiteY14103" fmla="*/ 1088123 h 2318589"/>
                <a:gd name="connsiteX14104" fmla="*/ 2254634 w 9164601"/>
                <a:gd name="connsiteY14104" fmla="*/ 1094227 h 2318589"/>
                <a:gd name="connsiteX14105" fmla="*/ 2249752 w 9164601"/>
                <a:gd name="connsiteY14105" fmla="*/ 1089344 h 2318589"/>
                <a:gd name="connsiteX14106" fmla="*/ 2247310 w 9164601"/>
                <a:gd name="connsiteY14106" fmla="*/ 1094227 h 2318589"/>
                <a:gd name="connsiteX14107" fmla="*/ 2242427 w 9164601"/>
                <a:gd name="connsiteY14107" fmla="*/ 1094227 h 2318589"/>
                <a:gd name="connsiteX14108" fmla="*/ 2238765 w 9164601"/>
                <a:gd name="connsiteY14108" fmla="*/ 1090565 h 2318589"/>
                <a:gd name="connsiteX14109" fmla="*/ 2237545 w 9164601"/>
                <a:gd name="connsiteY14109" fmla="*/ 1094227 h 2318589"/>
                <a:gd name="connsiteX14110" fmla="*/ 2235103 w 9164601"/>
                <a:gd name="connsiteY14110" fmla="*/ 1096668 h 2318589"/>
                <a:gd name="connsiteX14111" fmla="*/ 2231441 w 9164601"/>
                <a:gd name="connsiteY14111" fmla="*/ 1096668 h 2318589"/>
                <a:gd name="connsiteX14112" fmla="*/ 2228999 w 9164601"/>
                <a:gd name="connsiteY14112" fmla="*/ 1094227 h 2318589"/>
                <a:gd name="connsiteX14113" fmla="*/ 2222896 w 9164601"/>
                <a:gd name="connsiteY14113" fmla="*/ 1097889 h 2318589"/>
                <a:gd name="connsiteX14114" fmla="*/ 2222896 w 9164601"/>
                <a:gd name="connsiteY14114" fmla="*/ 1097889 h 2318589"/>
                <a:gd name="connsiteX14115" fmla="*/ 2219234 w 9164601"/>
                <a:gd name="connsiteY14115" fmla="*/ 1094227 h 2318589"/>
                <a:gd name="connsiteX14116" fmla="*/ 2215572 w 9164601"/>
                <a:gd name="connsiteY14116" fmla="*/ 1102772 h 2318589"/>
                <a:gd name="connsiteX14117" fmla="*/ 2215572 w 9164601"/>
                <a:gd name="connsiteY14117" fmla="*/ 1103993 h 2318589"/>
                <a:gd name="connsiteX14118" fmla="*/ 2214351 w 9164601"/>
                <a:gd name="connsiteY14118" fmla="*/ 1107654 h 2318589"/>
                <a:gd name="connsiteX14119" fmla="*/ 2205806 w 9164601"/>
                <a:gd name="connsiteY14119" fmla="*/ 1117420 h 2318589"/>
                <a:gd name="connsiteX14120" fmla="*/ 2198482 w 9164601"/>
                <a:gd name="connsiteY14120" fmla="*/ 1114979 h 2318589"/>
                <a:gd name="connsiteX14121" fmla="*/ 2192378 w 9164601"/>
                <a:gd name="connsiteY14121" fmla="*/ 1123523 h 2318589"/>
                <a:gd name="connsiteX14122" fmla="*/ 2188716 w 9164601"/>
                <a:gd name="connsiteY14122" fmla="*/ 1134510 h 2318589"/>
                <a:gd name="connsiteX14123" fmla="*/ 2183834 w 9164601"/>
                <a:gd name="connsiteY14123" fmla="*/ 1125965 h 2318589"/>
                <a:gd name="connsiteX14124" fmla="*/ 2178951 w 9164601"/>
                <a:gd name="connsiteY14124" fmla="*/ 1122303 h 2318589"/>
                <a:gd name="connsiteX14125" fmla="*/ 2171627 w 9164601"/>
                <a:gd name="connsiteY14125" fmla="*/ 1136951 h 2318589"/>
                <a:gd name="connsiteX14126" fmla="*/ 2160640 w 9164601"/>
                <a:gd name="connsiteY14126" fmla="*/ 1132069 h 2318589"/>
                <a:gd name="connsiteX14127" fmla="*/ 2156978 w 9164601"/>
                <a:gd name="connsiteY14127" fmla="*/ 1119862 h 2318589"/>
                <a:gd name="connsiteX14128" fmla="*/ 2156978 w 9164601"/>
                <a:gd name="connsiteY14128" fmla="*/ 1119862 h 2318589"/>
                <a:gd name="connsiteX14129" fmla="*/ 2166744 w 9164601"/>
                <a:gd name="connsiteY14129" fmla="*/ 1121082 h 2318589"/>
                <a:gd name="connsiteX14130" fmla="*/ 2172847 w 9164601"/>
                <a:gd name="connsiteY14130" fmla="*/ 1122303 h 2318589"/>
                <a:gd name="connsiteX14131" fmla="*/ 2177730 w 9164601"/>
                <a:gd name="connsiteY14131" fmla="*/ 1118641 h 2318589"/>
                <a:gd name="connsiteX14132" fmla="*/ 2180171 w 9164601"/>
                <a:gd name="connsiteY14132" fmla="*/ 1112537 h 2318589"/>
                <a:gd name="connsiteX14133" fmla="*/ 2171627 w 9164601"/>
                <a:gd name="connsiteY14133" fmla="*/ 1106434 h 2318589"/>
                <a:gd name="connsiteX14134" fmla="*/ 2163082 w 9164601"/>
                <a:gd name="connsiteY14134" fmla="*/ 1101551 h 2318589"/>
                <a:gd name="connsiteX14135" fmla="*/ 2159420 w 9164601"/>
                <a:gd name="connsiteY14135" fmla="*/ 1103993 h 2318589"/>
                <a:gd name="connsiteX14136" fmla="*/ 2154537 w 9164601"/>
                <a:gd name="connsiteY14136" fmla="*/ 1103993 h 2318589"/>
                <a:gd name="connsiteX14137" fmla="*/ 2150875 w 9164601"/>
                <a:gd name="connsiteY14137" fmla="*/ 1101551 h 2318589"/>
                <a:gd name="connsiteX14138" fmla="*/ 2144771 w 9164601"/>
                <a:gd name="connsiteY14138" fmla="*/ 1101551 h 2318589"/>
                <a:gd name="connsiteX14139" fmla="*/ 2138668 w 9164601"/>
                <a:gd name="connsiteY14139" fmla="*/ 1102772 h 2318589"/>
                <a:gd name="connsiteX14140" fmla="*/ 2136226 w 9164601"/>
                <a:gd name="connsiteY14140" fmla="*/ 1099109 h 2318589"/>
                <a:gd name="connsiteX14141" fmla="*/ 2144771 w 9164601"/>
                <a:gd name="connsiteY14141" fmla="*/ 1071033 h 2318589"/>
                <a:gd name="connsiteX14142" fmla="*/ 2156978 w 9164601"/>
                <a:gd name="connsiteY14142" fmla="*/ 1047840 h 2318589"/>
                <a:gd name="connsiteX14143" fmla="*/ 2166744 w 9164601"/>
                <a:gd name="connsiteY14143" fmla="*/ 1035633 h 2318589"/>
                <a:gd name="connsiteX14144" fmla="*/ 2172847 w 9164601"/>
                <a:gd name="connsiteY14144" fmla="*/ 1029530 h 2318589"/>
                <a:gd name="connsiteX14145" fmla="*/ 2176509 w 9164601"/>
                <a:gd name="connsiteY14145" fmla="*/ 1022205 h 2318589"/>
                <a:gd name="connsiteX14146" fmla="*/ 2186275 w 9164601"/>
                <a:gd name="connsiteY14146" fmla="*/ 1003895 h 2318589"/>
                <a:gd name="connsiteX14147" fmla="*/ 2193599 w 9164601"/>
                <a:gd name="connsiteY14147" fmla="*/ 999012 h 2318589"/>
                <a:gd name="connsiteX14148" fmla="*/ 2200924 w 9164601"/>
                <a:gd name="connsiteY14148" fmla="*/ 990467 h 2318589"/>
                <a:gd name="connsiteX14149" fmla="*/ 2205806 w 9164601"/>
                <a:gd name="connsiteY14149" fmla="*/ 978260 h 2318589"/>
                <a:gd name="connsiteX14150" fmla="*/ 2205806 w 9164601"/>
                <a:gd name="connsiteY14150" fmla="*/ 966053 h 2318589"/>
                <a:gd name="connsiteX14151" fmla="*/ 2192378 w 9164601"/>
                <a:gd name="connsiteY14151" fmla="*/ 975819 h 2318589"/>
                <a:gd name="connsiteX14152" fmla="*/ 2178951 w 9164601"/>
                <a:gd name="connsiteY14152" fmla="*/ 984364 h 2318589"/>
                <a:gd name="connsiteX14153" fmla="*/ 2175289 w 9164601"/>
                <a:gd name="connsiteY14153" fmla="*/ 992909 h 2318589"/>
                <a:gd name="connsiteX14154" fmla="*/ 2169185 w 9164601"/>
                <a:gd name="connsiteY14154" fmla="*/ 1000233 h 2318589"/>
                <a:gd name="connsiteX14155" fmla="*/ 2163082 w 9164601"/>
                <a:gd name="connsiteY14155" fmla="*/ 1001453 h 2318589"/>
                <a:gd name="connsiteX14156" fmla="*/ 2159420 w 9164601"/>
                <a:gd name="connsiteY14156" fmla="*/ 999012 h 2318589"/>
                <a:gd name="connsiteX14157" fmla="*/ 2155757 w 9164601"/>
                <a:gd name="connsiteY14157" fmla="*/ 1009998 h 2318589"/>
                <a:gd name="connsiteX14158" fmla="*/ 2148433 w 9164601"/>
                <a:gd name="connsiteY14158" fmla="*/ 1018543 h 2318589"/>
                <a:gd name="connsiteX14159" fmla="*/ 2142330 w 9164601"/>
                <a:gd name="connsiteY14159" fmla="*/ 1017323 h 2318589"/>
                <a:gd name="connsiteX14160" fmla="*/ 2135006 w 9164601"/>
                <a:gd name="connsiteY14160" fmla="*/ 1033192 h 2318589"/>
                <a:gd name="connsiteX14161" fmla="*/ 2130123 w 9164601"/>
                <a:gd name="connsiteY14161" fmla="*/ 1027088 h 2318589"/>
                <a:gd name="connsiteX14162" fmla="*/ 2122799 w 9164601"/>
                <a:gd name="connsiteY14162" fmla="*/ 1031971 h 2318589"/>
                <a:gd name="connsiteX14163" fmla="*/ 2125240 w 9164601"/>
                <a:gd name="connsiteY14163" fmla="*/ 1023426 h 2318589"/>
                <a:gd name="connsiteX14164" fmla="*/ 2127681 w 9164601"/>
                <a:gd name="connsiteY14164" fmla="*/ 1017323 h 2318589"/>
                <a:gd name="connsiteX14165" fmla="*/ 2128902 w 9164601"/>
                <a:gd name="connsiteY14165" fmla="*/ 1013660 h 2318589"/>
                <a:gd name="connsiteX14166" fmla="*/ 2130123 w 9164601"/>
                <a:gd name="connsiteY14166" fmla="*/ 1005116 h 2318589"/>
                <a:gd name="connsiteX14167" fmla="*/ 2135006 w 9164601"/>
                <a:gd name="connsiteY14167" fmla="*/ 1005116 h 2318589"/>
                <a:gd name="connsiteX14168" fmla="*/ 2139888 w 9164601"/>
                <a:gd name="connsiteY14168" fmla="*/ 1003895 h 2318589"/>
                <a:gd name="connsiteX14169" fmla="*/ 2143550 w 9164601"/>
                <a:gd name="connsiteY14169" fmla="*/ 999012 h 2318589"/>
                <a:gd name="connsiteX14170" fmla="*/ 2144771 w 9164601"/>
                <a:gd name="connsiteY14170" fmla="*/ 992909 h 2318589"/>
                <a:gd name="connsiteX14171" fmla="*/ 2136226 w 9164601"/>
                <a:gd name="connsiteY14171" fmla="*/ 990467 h 2318589"/>
                <a:gd name="connsiteX14172" fmla="*/ 2130123 w 9164601"/>
                <a:gd name="connsiteY14172" fmla="*/ 989246 h 2318589"/>
                <a:gd name="connsiteX14173" fmla="*/ 2128902 w 9164601"/>
                <a:gd name="connsiteY14173" fmla="*/ 984364 h 2318589"/>
                <a:gd name="connsiteX14174" fmla="*/ 2125240 w 9164601"/>
                <a:gd name="connsiteY14174" fmla="*/ 977039 h 2318589"/>
                <a:gd name="connsiteX14175" fmla="*/ 2125240 w 9164601"/>
                <a:gd name="connsiteY14175" fmla="*/ 991688 h 2318589"/>
                <a:gd name="connsiteX14176" fmla="*/ 2125240 w 9164601"/>
                <a:gd name="connsiteY14176" fmla="*/ 991688 h 2318589"/>
                <a:gd name="connsiteX14177" fmla="*/ 2121578 w 9164601"/>
                <a:gd name="connsiteY14177" fmla="*/ 992909 h 2318589"/>
                <a:gd name="connsiteX14178" fmla="*/ 2117916 w 9164601"/>
                <a:gd name="connsiteY14178" fmla="*/ 991688 h 2318589"/>
                <a:gd name="connsiteX14179" fmla="*/ 2113033 w 9164601"/>
                <a:gd name="connsiteY14179" fmla="*/ 992909 h 2318589"/>
                <a:gd name="connsiteX14180" fmla="*/ 2108150 w 9164601"/>
                <a:gd name="connsiteY14180" fmla="*/ 995350 h 2318589"/>
                <a:gd name="connsiteX14181" fmla="*/ 2106929 w 9164601"/>
                <a:gd name="connsiteY14181" fmla="*/ 992909 h 2318589"/>
                <a:gd name="connsiteX14182" fmla="*/ 2111812 w 9164601"/>
                <a:gd name="connsiteY14182" fmla="*/ 981922 h 2318589"/>
                <a:gd name="connsiteX14183" fmla="*/ 2113033 w 9164601"/>
                <a:gd name="connsiteY14183" fmla="*/ 979481 h 2318589"/>
                <a:gd name="connsiteX14184" fmla="*/ 2117916 w 9164601"/>
                <a:gd name="connsiteY14184" fmla="*/ 978260 h 2318589"/>
                <a:gd name="connsiteX14185" fmla="*/ 2121578 w 9164601"/>
                <a:gd name="connsiteY14185" fmla="*/ 973377 h 2318589"/>
                <a:gd name="connsiteX14186" fmla="*/ 2124019 w 9164601"/>
                <a:gd name="connsiteY14186" fmla="*/ 966053 h 2318589"/>
                <a:gd name="connsiteX14187" fmla="*/ 2130123 w 9164601"/>
                <a:gd name="connsiteY14187" fmla="*/ 963612 h 2318589"/>
                <a:gd name="connsiteX14188" fmla="*/ 2138668 w 9164601"/>
                <a:gd name="connsiteY14188" fmla="*/ 958729 h 2318589"/>
                <a:gd name="connsiteX14189" fmla="*/ 2153316 w 9164601"/>
                <a:gd name="connsiteY14189" fmla="*/ 950184 h 2318589"/>
                <a:gd name="connsiteX14190" fmla="*/ 2159420 w 9164601"/>
                <a:gd name="connsiteY14190" fmla="*/ 947743 h 2318589"/>
                <a:gd name="connsiteX14191" fmla="*/ 2164302 w 9164601"/>
                <a:gd name="connsiteY14191" fmla="*/ 941639 h 2318589"/>
                <a:gd name="connsiteX14192" fmla="*/ 2165523 w 9164601"/>
                <a:gd name="connsiteY14192" fmla="*/ 933094 h 2318589"/>
                <a:gd name="connsiteX14193" fmla="*/ 2154537 w 9164601"/>
                <a:gd name="connsiteY14193" fmla="*/ 931874 h 2318589"/>
                <a:gd name="connsiteX14194" fmla="*/ 2144771 w 9164601"/>
                <a:gd name="connsiteY14194" fmla="*/ 931874 h 2318589"/>
                <a:gd name="connsiteX14195" fmla="*/ 2141109 w 9164601"/>
                <a:gd name="connsiteY14195" fmla="*/ 936756 h 2318589"/>
                <a:gd name="connsiteX14196" fmla="*/ 2136226 w 9164601"/>
                <a:gd name="connsiteY14196" fmla="*/ 939198 h 2318589"/>
                <a:gd name="connsiteX14197" fmla="*/ 2131343 w 9164601"/>
                <a:gd name="connsiteY14197" fmla="*/ 937977 h 2318589"/>
                <a:gd name="connsiteX14198" fmla="*/ 2128902 w 9164601"/>
                <a:gd name="connsiteY14198" fmla="*/ 934315 h 2318589"/>
                <a:gd name="connsiteX14199" fmla="*/ 2125240 w 9164601"/>
                <a:gd name="connsiteY14199" fmla="*/ 940418 h 2318589"/>
                <a:gd name="connsiteX14200" fmla="*/ 2119136 w 9164601"/>
                <a:gd name="connsiteY14200" fmla="*/ 944081 h 2318589"/>
                <a:gd name="connsiteX14201" fmla="*/ 2115474 w 9164601"/>
                <a:gd name="connsiteY14201" fmla="*/ 940418 h 2318589"/>
                <a:gd name="connsiteX14202" fmla="*/ 2108150 w 9164601"/>
                <a:gd name="connsiteY14202" fmla="*/ 950184 h 2318589"/>
                <a:gd name="connsiteX14203" fmla="*/ 2105709 w 9164601"/>
                <a:gd name="connsiteY14203" fmla="*/ 944081 h 2318589"/>
                <a:gd name="connsiteX14204" fmla="*/ 2098385 w 9164601"/>
                <a:gd name="connsiteY14204" fmla="*/ 948963 h 2318589"/>
                <a:gd name="connsiteX14205" fmla="*/ 2092281 w 9164601"/>
                <a:gd name="connsiteY14205" fmla="*/ 945301 h 2318589"/>
                <a:gd name="connsiteX14206" fmla="*/ 2086177 w 9164601"/>
                <a:gd name="connsiteY14206" fmla="*/ 941639 h 2318589"/>
                <a:gd name="connsiteX14207" fmla="*/ 2082515 w 9164601"/>
                <a:gd name="connsiteY14207" fmla="*/ 946522 h 2318589"/>
                <a:gd name="connsiteX14208" fmla="*/ 2078853 w 9164601"/>
                <a:gd name="connsiteY14208" fmla="*/ 951405 h 2318589"/>
                <a:gd name="connsiteX14209" fmla="*/ 2073970 w 9164601"/>
                <a:gd name="connsiteY14209" fmla="*/ 947743 h 2318589"/>
                <a:gd name="connsiteX14210" fmla="*/ 2076412 w 9164601"/>
                <a:gd name="connsiteY14210" fmla="*/ 944081 h 2318589"/>
                <a:gd name="connsiteX14211" fmla="*/ 2082515 w 9164601"/>
                <a:gd name="connsiteY14211" fmla="*/ 931874 h 2318589"/>
                <a:gd name="connsiteX14212" fmla="*/ 2092281 w 9164601"/>
                <a:gd name="connsiteY14212" fmla="*/ 923329 h 2318589"/>
                <a:gd name="connsiteX14213" fmla="*/ 2099605 w 9164601"/>
                <a:gd name="connsiteY14213" fmla="*/ 920887 h 2318589"/>
                <a:gd name="connsiteX14214" fmla="*/ 2106929 w 9164601"/>
                <a:gd name="connsiteY14214" fmla="*/ 919667 h 2318589"/>
                <a:gd name="connsiteX14215" fmla="*/ 2120357 w 9164601"/>
                <a:gd name="connsiteY14215" fmla="*/ 917225 h 2318589"/>
                <a:gd name="connsiteX14216" fmla="*/ 2126461 w 9164601"/>
                <a:gd name="connsiteY14216" fmla="*/ 917225 h 2318589"/>
                <a:gd name="connsiteX14217" fmla="*/ 2130123 w 9164601"/>
                <a:gd name="connsiteY14217" fmla="*/ 913563 h 2318589"/>
                <a:gd name="connsiteX14218" fmla="*/ 2131343 w 9164601"/>
                <a:gd name="connsiteY14218" fmla="*/ 906239 h 2318589"/>
                <a:gd name="connsiteX14219" fmla="*/ 2121578 w 9164601"/>
                <a:gd name="connsiteY14219" fmla="*/ 901356 h 2318589"/>
                <a:gd name="connsiteX14220" fmla="*/ 2113033 w 9164601"/>
                <a:gd name="connsiteY14220" fmla="*/ 896473 h 2318589"/>
                <a:gd name="connsiteX14221" fmla="*/ 2109371 w 9164601"/>
                <a:gd name="connsiteY14221" fmla="*/ 898915 h 2318589"/>
                <a:gd name="connsiteX14222" fmla="*/ 2105709 w 9164601"/>
                <a:gd name="connsiteY14222" fmla="*/ 898915 h 2318589"/>
                <a:gd name="connsiteX14223" fmla="*/ 2102047 w 9164601"/>
                <a:gd name="connsiteY14223" fmla="*/ 896473 h 2318589"/>
                <a:gd name="connsiteX14224" fmla="*/ 2097164 w 9164601"/>
                <a:gd name="connsiteY14224" fmla="*/ 896473 h 2318589"/>
                <a:gd name="connsiteX14225" fmla="*/ 2092281 w 9164601"/>
                <a:gd name="connsiteY14225" fmla="*/ 897694 h 2318589"/>
                <a:gd name="connsiteX14226" fmla="*/ 2088619 w 9164601"/>
                <a:gd name="connsiteY14226" fmla="*/ 892811 h 2318589"/>
                <a:gd name="connsiteX14227" fmla="*/ 2087398 w 9164601"/>
                <a:gd name="connsiteY14227" fmla="*/ 891590 h 2318589"/>
                <a:gd name="connsiteX14228" fmla="*/ 2088619 w 9164601"/>
                <a:gd name="connsiteY14228" fmla="*/ 890370 h 2318589"/>
                <a:gd name="connsiteX14229" fmla="*/ 2099605 w 9164601"/>
                <a:gd name="connsiteY14229" fmla="*/ 887928 h 2318589"/>
                <a:gd name="connsiteX14230" fmla="*/ 2114254 w 9164601"/>
                <a:gd name="connsiteY14230" fmla="*/ 892811 h 2318589"/>
                <a:gd name="connsiteX14231" fmla="*/ 2127681 w 9164601"/>
                <a:gd name="connsiteY14231" fmla="*/ 898915 h 2318589"/>
                <a:gd name="connsiteX14232" fmla="*/ 2132564 w 9164601"/>
                <a:gd name="connsiteY14232" fmla="*/ 902577 h 2318589"/>
                <a:gd name="connsiteX14233" fmla="*/ 2137447 w 9164601"/>
                <a:gd name="connsiteY14233" fmla="*/ 902577 h 2318589"/>
                <a:gd name="connsiteX14234" fmla="*/ 2141109 w 9164601"/>
                <a:gd name="connsiteY14234" fmla="*/ 897694 h 2318589"/>
                <a:gd name="connsiteX14235" fmla="*/ 2133785 w 9164601"/>
                <a:gd name="connsiteY14235" fmla="*/ 886708 h 2318589"/>
                <a:gd name="connsiteX14236" fmla="*/ 2125240 w 9164601"/>
                <a:gd name="connsiteY14236" fmla="*/ 876942 h 2318589"/>
                <a:gd name="connsiteX14237" fmla="*/ 2121578 w 9164601"/>
                <a:gd name="connsiteY14237" fmla="*/ 876942 h 2318589"/>
                <a:gd name="connsiteX14238" fmla="*/ 2116695 w 9164601"/>
                <a:gd name="connsiteY14238" fmla="*/ 874501 h 2318589"/>
                <a:gd name="connsiteX14239" fmla="*/ 2113033 w 9164601"/>
                <a:gd name="connsiteY14239" fmla="*/ 869618 h 2318589"/>
                <a:gd name="connsiteX14240" fmla="*/ 2113033 w 9164601"/>
                <a:gd name="connsiteY14240" fmla="*/ 868397 h 2318589"/>
                <a:gd name="connsiteX14241" fmla="*/ 2113033 w 9164601"/>
                <a:gd name="connsiteY14241" fmla="*/ 867176 h 2318589"/>
                <a:gd name="connsiteX14242" fmla="*/ 2113033 w 9164601"/>
                <a:gd name="connsiteY14242" fmla="*/ 867176 h 2318589"/>
                <a:gd name="connsiteX14243" fmla="*/ 2113033 w 9164601"/>
                <a:gd name="connsiteY14243" fmla="*/ 865956 h 2318589"/>
                <a:gd name="connsiteX14244" fmla="*/ 2105709 w 9164601"/>
                <a:gd name="connsiteY14244" fmla="*/ 858632 h 2318589"/>
                <a:gd name="connsiteX14245" fmla="*/ 2102047 w 9164601"/>
                <a:gd name="connsiteY14245" fmla="*/ 858632 h 2318589"/>
                <a:gd name="connsiteX14246" fmla="*/ 2099605 w 9164601"/>
                <a:gd name="connsiteY14246" fmla="*/ 857411 h 2318589"/>
                <a:gd name="connsiteX14247" fmla="*/ 2098385 w 9164601"/>
                <a:gd name="connsiteY14247" fmla="*/ 856190 h 2318589"/>
                <a:gd name="connsiteX14248" fmla="*/ 2098385 w 9164601"/>
                <a:gd name="connsiteY14248" fmla="*/ 854969 h 2318589"/>
                <a:gd name="connsiteX14249" fmla="*/ 2097164 w 9164601"/>
                <a:gd name="connsiteY14249" fmla="*/ 852528 h 2318589"/>
                <a:gd name="connsiteX14250" fmla="*/ 2099605 w 9164601"/>
                <a:gd name="connsiteY14250" fmla="*/ 850087 h 2318589"/>
                <a:gd name="connsiteX14251" fmla="*/ 2108150 w 9164601"/>
                <a:gd name="connsiteY14251" fmla="*/ 841542 h 2318589"/>
                <a:gd name="connsiteX14252" fmla="*/ 2119136 w 9164601"/>
                <a:gd name="connsiteY14252" fmla="*/ 836659 h 2318589"/>
                <a:gd name="connsiteX14253" fmla="*/ 2126461 w 9164601"/>
                <a:gd name="connsiteY14253" fmla="*/ 836659 h 2318589"/>
                <a:gd name="connsiteX14254" fmla="*/ 2135006 w 9164601"/>
                <a:gd name="connsiteY14254" fmla="*/ 836659 h 2318589"/>
                <a:gd name="connsiteX14255" fmla="*/ 2149654 w 9164601"/>
                <a:gd name="connsiteY14255" fmla="*/ 837880 h 2318589"/>
                <a:gd name="connsiteX14256" fmla="*/ 2155757 w 9164601"/>
                <a:gd name="connsiteY14256" fmla="*/ 840321 h 2318589"/>
                <a:gd name="connsiteX14257" fmla="*/ 2160640 w 9164601"/>
                <a:gd name="connsiteY14257" fmla="*/ 837880 h 2318589"/>
                <a:gd name="connsiteX14258" fmla="*/ 2163082 w 9164601"/>
                <a:gd name="connsiteY14258" fmla="*/ 831776 h 2318589"/>
                <a:gd name="connsiteX14259" fmla="*/ 2153316 w 9164601"/>
                <a:gd name="connsiteY14259" fmla="*/ 824452 h 2318589"/>
                <a:gd name="connsiteX14260" fmla="*/ 2144771 w 9164601"/>
                <a:gd name="connsiteY14260" fmla="*/ 818348 h 2318589"/>
                <a:gd name="connsiteX14261" fmla="*/ 2141109 w 9164601"/>
                <a:gd name="connsiteY14261" fmla="*/ 819569 h 2318589"/>
                <a:gd name="connsiteX14262" fmla="*/ 2136226 w 9164601"/>
                <a:gd name="connsiteY14262" fmla="*/ 818348 h 2318589"/>
                <a:gd name="connsiteX14263" fmla="*/ 2132564 w 9164601"/>
                <a:gd name="connsiteY14263" fmla="*/ 814686 h 2318589"/>
                <a:gd name="connsiteX14264" fmla="*/ 2131343 w 9164601"/>
                <a:gd name="connsiteY14264" fmla="*/ 811024 h 2318589"/>
                <a:gd name="connsiteX14265" fmla="*/ 2126461 w 9164601"/>
                <a:gd name="connsiteY14265" fmla="*/ 813466 h 2318589"/>
                <a:gd name="connsiteX14266" fmla="*/ 2120357 w 9164601"/>
                <a:gd name="connsiteY14266" fmla="*/ 812245 h 2318589"/>
                <a:gd name="connsiteX14267" fmla="*/ 2116695 w 9164601"/>
                <a:gd name="connsiteY14267" fmla="*/ 807362 h 2318589"/>
                <a:gd name="connsiteX14268" fmla="*/ 2109371 w 9164601"/>
                <a:gd name="connsiteY14268" fmla="*/ 811024 h 2318589"/>
                <a:gd name="connsiteX14269" fmla="*/ 2108150 w 9164601"/>
                <a:gd name="connsiteY14269" fmla="*/ 808583 h 2318589"/>
                <a:gd name="connsiteX14270" fmla="*/ 2113033 w 9164601"/>
                <a:gd name="connsiteY14270" fmla="*/ 803700 h 2318589"/>
                <a:gd name="connsiteX14271" fmla="*/ 2125240 w 9164601"/>
                <a:gd name="connsiteY14271" fmla="*/ 798817 h 2318589"/>
                <a:gd name="connsiteX14272" fmla="*/ 2142330 w 9164601"/>
                <a:gd name="connsiteY14272" fmla="*/ 801259 h 2318589"/>
                <a:gd name="connsiteX14273" fmla="*/ 2156978 w 9164601"/>
                <a:gd name="connsiteY14273" fmla="*/ 804921 h 2318589"/>
                <a:gd name="connsiteX14274" fmla="*/ 2163082 w 9164601"/>
                <a:gd name="connsiteY14274" fmla="*/ 807362 h 2318589"/>
                <a:gd name="connsiteX14275" fmla="*/ 2167964 w 9164601"/>
                <a:gd name="connsiteY14275" fmla="*/ 804921 h 2318589"/>
                <a:gd name="connsiteX14276" fmla="*/ 2171627 w 9164601"/>
                <a:gd name="connsiteY14276" fmla="*/ 798817 h 2318589"/>
                <a:gd name="connsiteX14277" fmla="*/ 2161861 w 9164601"/>
                <a:gd name="connsiteY14277" fmla="*/ 790272 h 2318589"/>
                <a:gd name="connsiteX14278" fmla="*/ 2152095 w 9164601"/>
                <a:gd name="connsiteY14278" fmla="*/ 781727 h 2318589"/>
                <a:gd name="connsiteX14279" fmla="*/ 2147213 w 9164601"/>
                <a:gd name="connsiteY14279" fmla="*/ 782948 h 2318589"/>
                <a:gd name="connsiteX14280" fmla="*/ 2142330 w 9164601"/>
                <a:gd name="connsiteY14280" fmla="*/ 781727 h 2318589"/>
                <a:gd name="connsiteX14281" fmla="*/ 2138668 w 9164601"/>
                <a:gd name="connsiteY14281" fmla="*/ 776844 h 2318589"/>
                <a:gd name="connsiteX14282" fmla="*/ 2132564 w 9164601"/>
                <a:gd name="connsiteY14282" fmla="*/ 775624 h 2318589"/>
                <a:gd name="connsiteX14283" fmla="*/ 2126461 w 9164601"/>
                <a:gd name="connsiteY14283" fmla="*/ 774403 h 2318589"/>
                <a:gd name="connsiteX14284" fmla="*/ 2122799 w 9164601"/>
                <a:gd name="connsiteY14284" fmla="*/ 768300 h 2318589"/>
                <a:gd name="connsiteX14285" fmla="*/ 2114254 w 9164601"/>
                <a:gd name="connsiteY14285" fmla="*/ 771962 h 2318589"/>
                <a:gd name="connsiteX14286" fmla="*/ 2113033 w 9164601"/>
                <a:gd name="connsiteY14286" fmla="*/ 764637 h 2318589"/>
                <a:gd name="connsiteX14287" fmla="*/ 2104488 w 9164601"/>
                <a:gd name="connsiteY14287" fmla="*/ 763417 h 2318589"/>
                <a:gd name="connsiteX14288" fmla="*/ 2098385 w 9164601"/>
                <a:gd name="connsiteY14288" fmla="*/ 756093 h 2318589"/>
                <a:gd name="connsiteX14289" fmla="*/ 2092281 w 9164601"/>
                <a:gd name="connsiteY14289" fmla="*/ 748769 h 2318589"/>
                <a:gd name="connsiteX14290" fmla="*/ 2087398 w 9164601"/>
                <a:gd name="connsiteY14290" fmla="*/ 751210 h 2318589"/>
                <a:gd name="connsiteX14291" fmla="*/ 2086177 w 9164601"/>
                <a:gd name="connsiteY14291" fmla="*/ 747548 h 2318589"/>
                <a:gd name="connsiteX14292" fmla="*/ 2091060 w 9164601"/>
                <a:gd name="connsiteY14292" fmla="*/ 745106 h 2318589"/>
                <a:gd name="connsiteX14293" fmla="*/ 2094722 w 9164601"/>
                <a:gd name="connsiteY14293" fmla="*/ 741444 h 2318589"/>
                <a:gd name="connsiteX14294" fmla="*/ 2098385 w 9164601"/>
                <a:gd name="connsiteY14294" fmla="*/ 736562 h 2318589"/>
                <a:gd name="connsiteX14295" fmla="*/ 2099605 w 9164601"/>
                <a:gd name="connsiteY14295" fmla="*/ 731679 h 2318589"/>
                <a:gd name="connsiteX14296" fmla="*/ 2093502 w 9164601"/>
                <a:gd name="connsiteY14296" fmla="*/ 735341 h 2318589"/>
                <a:gd name="connsiteX14297" fmla="*/ 2087398 w 9164601"/>
                <a:gd name="connsiteY14297" fmla="*/ 739003 h 2318589"/>
                <a:gd name="connsiteX14298" fmla="*/ 2084957 w 9164601"/>
                <a:gd name="connsiteY14298" fmla="*/ 742665 h 2318589"/>
                <a:gd name="connsiteX14299" fmla="*/ 2081295 w 9164601"/>
                <a:gd name="connsiteY14299" fmla="*/ 745106 h 2318589"/>
                <a:gd name="connsiteX14300" fmla="*/ 2078853 w 9164601"/>
                <a:gd name="connsiteY14300" fmla="*/ 745106 h 2318589"/>
                <a:gd name="connsiteX14301" fmla="*/ 2076412 w 9164601"/>
                <a:gd name="connsiteY14301" fmla="*/ 745106 h 2318589"/>
                <a:gd name="connsiteX14302" fmla="*/ 2070308 w 9164601"/>
                <a:gd name="connsiteY14302" fmla="*/ 747548 h 2318589"/>
                <a:gd name="connsiteX14303" fmla="*/ 2069088 w 9164601"/>
                <a:gd name="connsiteY14303" fmla="*/ 748769 h 2318589"/>
                <a:gd name="connsiteX14304" fmla="*/ 2067867 w 9164601"/>
                <a:gd name="connsiteY14304" fmla="*/ 748769 h 2318589"/>
                <a:gd name="connsiteX14305" fmla="*/ 2062984 w 9164601"/>
                <a:gd name="connsiteY14305" fmla="*/ 752430 h 2318589"/>
                <a:gd name="connsiteX14306" fmla="*/ 2060543 w 9164601"/>
                <a:gd name="connsiteY14306" fmla="*/ 752430 h 2318589"/>
                <a:gd name="connsiteX14307" fmla="*/ 2060543 w 9164601"/>
                <a:gd name="connsiteY14307" fmla="*/ 752430 h 2318589"/>
                <a:gd name="connsiteX14308" fmla="*/ 2069088 w 9164601"/>
                <a:gd name="connsiteY14308" fmla="*/ 740223 h 2318589"/>
                <a:gd name="connsiteX14309" fmla="*/ 2078853 w 9164601"/>
                <a:gd name="connsiteY14309" fmla="*/ 731679 h 2318589"/>
                <a:gd name="connsiteX14310" fmla="*/ 2093502 w 9164601"/>
                <a:gd name="connsiteY14310" fmla="*/ 726796 h 2318589"/>
                <a:gd name="connsiteX14311" fmla="*/ 2106929 w 9164601"/>
                <a:gd name="connsiteY14311" fmla="*/ 723134 h 2318589"/>
                <a:gd name="connsiteX14312" fmla="*/ 2113033 w 9164601"/>
                <a:gd name="connsiteY14312" fmla="*/ 723134 h 2318589"/>
                <a:gd name="connsiteX14313" fmla="*/ 2116695 w 9164601"/>
                <a:gd name="connsiteY14313" fmla="*/ 719472 h 2318589"/>
                <a:gd name="connsiteX14314" fmla="*/ 2119136 w 9164601"/>
                <a:gd name="connsiteY14314" fmla="*/ 713368 h 2318589"/>
                <a:gd name="connsiteX14315" fmla="*/ 2110592 w 9164601"/>
                <a:gd name="connsiteY14315" fmla="*/ 708485 h 2318589"/>
                <a:gd name="connsiteX14316" fmla="*/ 2102047 w 9164601"/>
                <a:gd name="connsiteY14316" fmla="*/ 704823 h 2318589"/>
                <a:gd name="connsiteX14317" fmla="*/ 2098385 w 9164601"/>
                <a:gd name="connsiteY14317" fmla="*/ 707265 h 2318589"/>
                <a:gd name="connsiteX14318" fmla="*/ 2093502 w 9164601"/>
                <a:gd name="connsiteY14318" fmla="*/ 708485 h 2318589"/>
                <a:gd name="connsiteX14319" fmla="*/ 2089840 w 9164601"/>
                <a:gd name="connsiteY14319" fmla="*/ 706044 h 2318589"/>
                <a:gd name="connsiteX14320" fmla="*/ 2083736 w 9164601"/>
                <a:gd name="connsiteY14320" fmla="*/ 707265 h 2318589"/>
                <a:gd name="connsiteX14321" fmla="*/ 2077633 w 9164601"/>
                <a:gd name="connsiteY14321" fmla="*/ 708485 h 2318589"/>
                <a:gd name="connsiteX14322" fmla="*/ 2073970 w 9164601"/>
                <a:gd name="connsiteY14322" fmla="*/ 704823 h 2318589"/>
                <a:gd name="connsiteX14323" fmla="*/ 2072750 w 9164601"/>
                <a:gd name="connsiteY14323" fmla="*/ 704823 h 2318589"/>
                <a:gd name="connsiteX14324" fmla="*/ 2080074 w 9164601"/>
                <a:gd name="connsiteY14324" fmla="*/ 695058 h 2318589"/>
                <a:gd name="connsiteX14325" fmla="*/ 2089840 w 9164601"/>
                <a:gd name="connsiteY14325" fmla="*/ 688954 h 2318589"/>
                <a:gd name="connsiteX14326" fmla="*/ 2097164 w 9164601"/>
                <a:gd name="connsiteY14326" fmla="*/ 687733 h 2318589"/>
                <a:gd name="connsiteX14327" fmla="*/ 2104488 w 9164601"/>
                <a:gd name="connsiteY14327" fmla="*/ 686513 h 2318589"/>
                <a:gd name="connsiteX14328" fmla="*/ 2117916 w 9164601"/>
                <a:gd name="connsiteY14328" fmla="*/ 685292 h 2318589"/>
                <a:gd name="connsiteX14329" fmla="*/ 2124019 w 9164601"/>
                <a:gd name="connsiteY14329" fmla="*/ 685292 h 2318589"/>
                <a:gd name="connsiteX14330" fmla="*/ 2128902 w 9164601"/>
                <a:gd name="connsiteY14330" fmla="*/ 681630 h 2318589"/>
                <a:gd name="connsiteX14331" fmla="*/ 2131343 w 9164601"/>
                <a:gd name="connsiteY14331" fmla="*/ 675526 h 2318589"/>
                <a:gd name="connsiteX14332" fmla="*/ 2122799 w 9164601"/>
                <a:gd name="connsiteY14332" fmla="*/ 670644 h 2318589"/>
                <a:gd name="connsiteX14333" fmla="*/ 2114254 w 9164601"/>
                <a:gd name="connsiteY14333" fmla="*/ 666981 h 2318589"/>
                <a:gd name="connsiteX14334" fmla="*/ 2110592 w 9164601"/>
                <a:gd name="connsiteY14334" fmla="*/ 669423 h 2318589"/>
                <a:gd name="connsiteX14335" fmla="*/ 2105709 w 9164601"/>
                <a:gd name="connsiteY14335" fmla="*/ 669423 h 2318589"/>
                <a:gd name="connsiteX14336" fmla="*/ 2102047 w 9164601"/>
                <a:gd name="connsiteY14336" fmla="*/ 666981 h 2318589"/>
                <a:gd name="connsiteX14337" fmla="*/ 2100826 w 9164601"/>
                <a:gd name="connsiteY14337" fmla="*/ 663319 h 2318589"/>
                <a:gd name="connsiteX14338" fmla="*/ 2097164 w 9164601"/>
                <a:gd name="connsiteY14338" fmla="*/ 666981 h 2318589"/>
                <a:gd name="connsiteX14339" fmla="*/ 2091060 w 9164601"/>
                <a:gd name="connsiteY14339" fmla="*/ 666981 h 2318589"/>
                <a:gd name="connsiteX14340" fmla="*/ 2087398 w 9164601"/>
                <a:gd name="connsiteY14340" fmla="*/ 662099 h 2318589"/>
                <a:gd name="connsiteX14341" fmla="*/ 2080074 w 9164601"/>
                <a:gd name="connsiteY14341" fmla="*/ 666981 h 2318589"/>
                <a:gd name="connsiteX14342" fmla="*/ 2078853 w 9164601"/>
                <a:gd name="connsiteY14342" fmla="*/ 660878 h 2318589"/>
                <a:gd name="connsiteX14343" fmla="*/ 2071529 w 9164601"/>
                <a:gd name="connsiteY14343" fmla="*/ 660878 h 2318589"/>
                <a:gd name="connsiteX14344" fmla="*/ 2066646 w 9164601"/>
                <a:gd name="connsiteY14344" fmla="*/ 654774 h 2318589"/>
                <a:gd name="connsiteX14345" fmla="*/ 2061763 w 9164601"/>
                <a:gd name="connsiteY14345" fmla="*/ 648671 h 2318589"/>
                <a:gd name="connsiteX14346" fmla="*/ 2058101 w 9164601"/>
                <a:gd name="connsiteY14346" fmla="*/ 651112 h 2318589"/>
                <a:gd name="connsiteX14347" fmla="*/ 2056881 w 9164601"/>
                <a:gd name="connsiteY14347" fmla="*/ 648671 h 2318589"/>
                <a:gd name="connsiteX14348" fmla="*/ 2062984 w 9164601"/>
                <a:gd name="connsiteY14348" fmla="*/ 642567 h 2318589"/>
                <a:gd name="connsiteX14349" fmla="*/ 2067867 w 9164601"/>
                <a:gd name="connsiteY14349" fmla="*/ 637685 h 2318589"/>
                <a:gd name="connsiteX14350" fmla="*/ 2073970 w 9164601"/>
                <a:gd name="connsiteY14350" fmla="*/ 632802 h 2318589"/>
                <a:gd name="connsiteX14351" fmla="*/ 2083736 w 9164601"/>
                <a:gd name="connsiteY14351" fmla="*/ 624257 h 2318589"/>
                <a:gd name="connsiteX14352" fmla="*/ 2087398 w 9164601"/>
                <a:gd name="connsiteY14352" fmla="*/ 620595 h 2318589"/>
                <a:gd name="connsiteX14353" fmla="*/ 2089840 w 9164601"/>
                <a:gd name="connsiteY14353" fmla="*/ 614491 h 2318589"/>
                <a:gd name="connsiteX14354" fmla="*/ 2089840 w 9164601"/>
                <a:gd name="connsiteY14354" fmla="*/ 608388 h 2318589"/>
                <a:gd name="connsiteX14355" fmla="*/ 2082515 w 9164601"/>
                <a:gd name="connsiteY14355" fmla="*/ 610829 h 2318589"/>
                <a:gd name="connsiteX14356" fmla="*/ 2075191 w 9164601"/>
                <a:gd name="connsiteY14356" fmla="*/ 613271 h 2318589"/>
                <a:gd name="connsiteX14357" fmla="*/ 2072750 w 9164601"/>
                <a:gd name="connsiteY14357" fmla="*/ 616933 h 2318589"/>
                <a:gd name="connsiteX14358" fmla="*/ 2070308 w 9164601"/>
                <a:gd name="connsiteY14358" fmla="*/ 619374 h 2318589"/>
                <a:gd name="connsiteX14359" fmla="*/ 2067867 w 9164601"/>
                <a:gd name="connsiteY14359" fmla="*/ 619374 h 2318589"/>
                <a:gd name="connsiteX14360" fmla="*/ 2064205 w 9164601"/>
                <a:gd name="connsiteY14360" fmla="*/ 621816 h 2318589"/>
                <a:gd name="connsiteX14361" fmla="*/ 2060543 w 9164601"/>
                <a:gd name="connsiteY14361" fmla="*/ 624257 h 2318589"/>
                <a:gd name="connsiteX14362" fmla="*/ 2058101 w 9164601"/>
                <a:gd name="connsiteY14362" fmla="*/ 621816 h 2318589"/>
                <a:gd name="connsiteX14363" fmla="*/ 2053219 w 9164601"/>
                <a:gd name="connsiteY14363" fmla="*/ 627919 h 2318589"/>
                <a:gd name="connsiteX14364" fmla="*/ 2051998 w 9164601"/>
                <a:gd name="connsiteY14364" fmla="*/ 624257 h 2318589"/>
                <a:gd name="connsiteX14365" fmla="*/ 2051998 w 9164601"/>
                <a:gd name="connsiteY14365" fmla="*/ 624257 h 2318589"/>
                <a:gd name="connsiteX14366" fmla="*/ 2054439 w 9164601"/>
                <a:gd name="connsiteY14366" fmla="*/ 620595 h 2318589"/>
                <a:gd name="connsiteX14367" fmla="*/ 2059322 w 9164601"/>
                <a:gd name="connsiteY14367" fmla="*/ 613271 h 2318589"/>
                <a:gd name="connsiteX14368" fmla="*/ 2066646 w 9164601"/>
                <a:gd name="connsiteY14368" fmla="*/ 607167 h 2318589"/>
                <a:gd name="connsiteX14369" fmla="*/ 2076412 w 9164601"/>
                <a:gd name="connsiteY14369" fmla="*/ 603505 h 2318589"/>
                <a:gd name="connsiteX14370" fmla="*/ 2086177 w 9164601"/>
                <a:gd name="connsiteY14370" fmla="*/ 599843 h 2318589"/>
                <a:gd name="connsiteX14371" fmla="*/ 2089840 w 9164601"/>
                <a:gd name="connsiteY14371" fmla="*/ 599843 h 2318589"/>
                <a:gd name="connsiteX14372" fmla="*/ 2092281 w 9164601"/>
                <a:gd name="connsiteY14372" fmla="*/ 596181 h 2318589"/>
                <a:gd name="connsiteX14373" fmla="*/ 2093502 w 9164601"/>
                <a:gd name="connsiteY14373" fmla="*/ 591298 h 2318589"/>
                <a:gd name="connsiteX14374" fmla="*/ 2087398 w 9164601"/>
                <a:gd name="connsiteY14374" fmla="*/ 588857 h 2318589"/>
                <a:gd name="connsiteX14375" fmla="*/ 2081295 w 9164601"/>
                <a:gd name="connsiteY14375" fmla="*/ 587636 h 2318589"/>
                <a:gd name="connsiteX14376" fmla="*/ 2078853 w 9164601"/>
                <a:gd name="connsiteY14376" fmla="*/ 590077 h 2318589"/>
                <a:gd name="connsiteX14377" fmla="*/ 2076412 w 9164601"/>
                <a:gd name="connsiteY14377" fmla="*/ 591298 h 2318589"/>
                <a:gd name="connsiteX14378" fmla="*/ 2073970 w 9164601"/>
                <a:gd name="connsiteY14378" fmla="*/ 590077 h 2318589"/>
                <a:gd name="connsiteX14379" fmla="*/ 2070308 w 9164601"/>
                <a:gd name="connsiteY14379" fmla="*/ 591298 h 2318589"/>
                <a:gd name="connsiteX14380" fmla="*/ 2066646 w 9164601"/>
                <a:gd name="connsiteY14380" fmla="*/ 592519 h 2318589"/>
                <a:gd name="connsiteX14381" fmla="*/ 2064205 w 9164601"/>
                <a:gd name="connsiteY14381" fmla="*/ 590077 h 2318589"/>
                <a:gd name="connsiteX14382" fmla="*/ 2059322 w 9164601"/>
                <a:gd name="connsiteY14382" fmla="*/ 594960 h 2318589"/>
                <a:gd name="connsiteX14383" fmla="*/ 2058101 w 9164601"/>
                <a:gd name="connsiteY14383" fmla="*/ 591298 h 2318589"/>
                <a:gd name="connsiteX14384" fmla="*/ 2053219 w 9164601"/>
                <a:gd name="connsiteY14384" fmla="*/ 592519 h 2318589"/>
                <a:gd name="connsiteX14385" fmla="*/ 2049556 w 9164601"/>
                <a:gd name="connsiteY14385" fmla="*/ 588857 h 2318589"/>
                <a:gd name="connsiteX14386" fmla="*/ 2045894 w 9164601"/>
                <a:gd name="connsiteY14386" fmla="*/ 585195 h 2318589"/>
                <a:gd name="connsiteX14387" fmla="*/ 2043453 w 9164601"/>
                <a:gd name="connsiteY14387" fmla="*/ 587636 h 2318589"/>
                <a:gd name="connsiteX14388" fmla="*/ 2042232 w 9164601"/>
                <a:gd name="connsiteY14388" fmla="*/ 586415 h 2318589"/>
                <a:gd name="connsiteX14389" fmla="*/ 2054439 w 9164601"/>
                <a:gd name="connsiteY14389" fmla="*/ 576650 h 2318589"/>
                <a:gd name="connsiteX14390" fmla="*/ 2061763 w 9164601"/>
                <a:gd name="connsiteY14390" fmla="*/ 572988 h 2318589"/>
                <a:gd name="connsiteX14391" fmla="*/ 2069088 w 9164601"/>
                <a:gd name="connsiteY14391" fmla="*/ 569325 h 2318589"/>
                <a:gd name="connsiteX14392" fmla="*/ 2077633 w 9164601"/>
                <a:gd name="connsiteY14392" fmla="*/ 541249 h 2318589"/>
                <a:gd name="connsiteX14393" fmla="*/ 2083736 w 9164601"/>
                <a:gd name="connsiteY14393" fmla="*/ 525380 h 2318589"/>
                <a:gd name="connsiteX14394" fmla="*/ 2094722 w 9164601"/>
                <a:gd name="connsiteY14394" fmla="*/ 507070 h 2318589"/>
                <a:gd name="connsiteX14395" fmla="*/ 2104488 w 9164601"/>
                <a:gd name="connsiteY14395" fmla="*/ 492421 h 2318589"/>
                <a:gd name="connsiteX14396" fmla="*/ 2109371 w 9164601"/>
                <a:gd name="connsiteY14396" fmla="*/ 487539 h 2318589"/>
                <a:gd name="connsiteX14397" fmla="*/ 2111812 w 9164601"/>
                <a:gd name="connsiteY14397" fmla="*/ 480214 h 2318589"/>
                <a:gd name="connsiteX14398" fmla="*/ 2111812 w 9164601"/>
                <a:gd name="connsiteY14398" fmla="*/ 472890 h 2318589"/>
                <a:gd name="connsiteX14399" fmla="*/ 2103267 w 9164601"/>
                <a:gd name="connsiteY14399" fmla="*/ 477773 h 2318589"/>
                <a:gd name="connsiteX14400" fmla="*/ 2094722 w 9164601"/>
                <a:gd name="connsiteY14400" fmla="*/ 483876 h 2318589"/>
                <a:gd name="connsiteX14401" fmla="*/ 2092281 w 9164601"/>
                <a:gd name="connsiteY14401" fmla="*/ 489980 h 2318589"/>
                <a:gd name="connsiteX14402" fmla="*/ 2088619 w 9164601"/>
                <a:gd name="connsiteY14402" fmla="*/ 494863 h 2318589"/>
                <a:gd name="connsiteX14403" fmla="*/ 2084957 w 9164601"/>
                <a:gd name="connsiteY14403" fmla="*/ 496083 h 2318589"/>
                <a:gd name="connsiteX14404" fmla="*/ 2084957 w 9164601"/>
                <a:gd name="connsiteY14404" fmla="*/ 496083 h 2318589"/>
                <a:gd name="connsiteX14405" fmla="*/ 2084957 w 9164601"/>
                <a:gd name="connsiteY14405" fmla="*/ 493642 h 2318589"/>
                <a:gd name="connsiteX14406" fmla="*/ 2078853 w 9164601"/>
                <a:gd name="connsiteY14406" fmla="*/ 493642 h 2318589"/>
                <a:gd name="connsiteX14407" fmla="*/ 2072750 w 9164601"/>
                <a:gd name="connsiteY14407" fmla="*/ 494863 h 2318589"/>
                <a:gd name="connsiteX14408" fmla="*/ 2070308 w 9164601"/>
                <a:gd name="connsiteY14408" fmla="*/ 497304 h 2318589"/>
                <a:gd name="connsiteX14409" fmla="*/ 2067867 w 9164601"/>
                <a:gd name="connsiteY14409" fmla="*/ 498525 h 2318589"/>
                <a:gd name="connsiteX14410" fmla="*/ 2065426 w 9164601"/>
                <a:gd name="connsiteY14410" fmla="*/ 498525 h 2318589"/>
                <a:gd name="connsiteX14411" fmla="*/ 2061763 w 9164601"/>
                <a:gd name="connsiteY14411" fmla="*/ 500966 h 2318589"/>
                <a:gd name="connsiteX14412" fmla="*/ 2058101 w 9164601"/>
                <a:gd name="connsiteY14412" fmla="*/ 503408 h 2318589"/>
                <a:gd name="connsiteX14413" fmla="*/ 2055660 w 9164601"/>
                <a:gd name="connsiteY14413" fmla="*/ 502187 h 2318589"/>
                <a:gd name="connsiteX14414" fmla="*/ 2051998 w 9164601"/>
                <a:gd name="connsiteY14414" fmla="*/ 508290 h 2318589"/>
                <a:gd name="connsiteX14415" fmla="*/ 2050777 w 9164601"/>
                <a:gd name="connsiteY14415" fmla="*/ 504628 h 2318589"/>
                <a:gd name="connsiteX14416" fmla="*/ 2045894 w 9164601"/>
                <a:gd name="connsiteY14416" fmla="*/ 507070 h 2318589"/>
                <a:gd name="connsiteX14417" fmla="*/ 2042232 w 9164601"/>
                <a:gd name="connsiteY14417" fmla="*/ 505849 h 2318589"/>
                <a:gd name="connsiteX14418" fmla="*/ 2047115 w 9164601"/>
                <a:gd name="connsiteY14418" fmla="*/ 493642 h 2318589"/>
                <a:gd name="connsiteX14419" fmla="*/ 2053219 w 9164601"/>
                <a:gd name="connsiteY14419" fmla="*/ 485097 h 2318589"/>
                <a:gd name="connsiteX14420" fmla="*/ 2061763 w 9164601"/>
                <a:gd name="connsiteY14420" fmla="*/ 477773 h 2318589"/>
                <a:gd name="connsiteX14421" fmla="*/ 2070308 w 9164601"/>
                <a:gd name="connsiteY14421" fmla="*/ 471669 h 2318589"/>
                <a:gd name="connsiteX14422" fmla="*/ 2073970 w 9164601"/>
                <a:gd name="connsiteY14422" fmla="*/ 470449 h 2318589"/>
                <a:gd name="connsiteX14423" fmla="*/ 2076412 w 9164601"/>
                <a:gd name="connsiteY14423" fmla="*/ 466787 h 2318589"/>
                <a:gd name="connsiteX14424" fmla="*/ 2077633 w 9164601"/>
                <a:gd name="connsiteY14424" fmla="*/ 461904 h 2318589"/>
                <a:gd name="connsiteX14425" fmla="*/ 2071529 w 9164601"/>
                <a:gd name="connsiteY14425" fmla="*/ 461904 h 2318589"/>
                <a:gd name="connsiteX14426" fmla="*/ 2065426 w 9164601"/>
                <a:gd name="connsiteY14426" fmla="*/ 461904 h 2318589"/>
                <a:gd name="connsiteX14427" fmla="*/ 2062984 w 9164601"/>
                <a:gd name="connsiteY14427" fmla="*/ 464345 h 2318589"/>
                <a:gd name="connsiteX14428" fmla="*/ 2060543 w 9164601"/>
                <a:gd name="connsiteY14428" fmla="*/ 465566 h 2318589"/>
                <a:gd name="connsiteX14429" fmla="*/ 2058101 w 9164601"/>
                <a:gd name="connsiteY14429" fmla="*/ 465566 h 2318589"/>
                <a:gd name="connsiteX14430" fmla="*/ 2054439 w 9164601"/>
                <a:gd name="connsiteY14430" fmla="*/ 468007 h 2318589"/>
                <a:gd name="connsiteX14431" fmla="*/ 2050777 w 9164601"/>
                <a:gd name="connsiteY14431" fmla="*/ 470449 h 2318589"/>
                <a:gd name="connsiteX14432" fmla="*/ 2048336 w 9164601"/>
                <a:gd name="connsiteY14432" fmla="*/ 469228 h 2318589"/>
                <a:gd name="connsiteX14433" fmla="*/ 2044674 w 9164601"/>
                <a:gd name="connsiteY14433" fmla="*/ 475332 h 2318589"/>
                <a:gd name="connsiteX14434" fmla="*/ 2043453 w 9164601"/>
                <a:gd name="connsiteY14434" fmla="*/ 471669 h 2318589"/>
                <a:gd name="connsiteX14435" fmla="*/ 2038570 w 9164601"/>
                <a:gd name="connsiteY14435" fmla="*/ 475332 h 2318589"/>
                <a:gd name="connsiteX14436" fmla="*/ 2034908 w 9164601"/>
                <a:gd name="connsiteY14436" fmla="*/ 474111 h 2318589"/>
                <a:gd name="connsiteX14437" fmla="*/ 2031246 w 9164601"/>
                <a:gd name="connsiteY14437" fmla="*/ 472890 h 2318589"/>
                <a:gd name="connsiteX14438" fmla="*/ 2028805 w 9164601"/>
                <a:gd name="connsiteY14438" fmla="*/ 476552 h 2318589"/>
                <a:gd name="connsiteX14439" fmla="*/ 2027584 w 9164601"/>
                <a:gd name="connsiteY14439" fmla="*/ 475332 h 2318589"/>
                <a:gd name="connsiteX14440" fmla="*/ 2028805 w 9164601"/>
                <a:gd name="connsiteY14440" fmla="*/ 471669 h 2318589"/>
                <a:gd name="connsiteX14441" fmla="*/ 2032467 w 9164601"/>
                <a:gd name="connsiteY14441" fmla="*/ 466787 h 2318589"/>
                <a:gd name="connsiteX14442" fmla="*/ 2032467 w 9164601"/>
                <a:gd name="connsiteY14442" fmla="*/ 466787 h 2318589"/>
                <a:gd name="connsiteX14443" fmla="*/ 2034908 w 9164601"/>
                <a:gd name="connsiteY14443" fmla="*/ 465566 h 2318589"/>
                <a:gd name="connsiteX14444" fmla="*/ 2039791 w 9164601"/>
                <a:gd name="connsiteY14444" fmla="*/ 464345 h 2318589"/>
                <a:gd name="connsiteX14445" fmla="*/ 2045894 w 9164601"/>
                <a:gd name="connsiteY14445" fmla="*/ 463125 h 2318589"/>
                <a:gd name="connsiteX14446" fmla="*/ 2048336 w 9164601"/>
                <a:gd name="connsiteY14446" fmla="*/ 464345 h 2318589"/>
                <a:gd name="connsiteX14447" fmla="*/ 2050777 w 9164601"/>
                <a:gd name="connsiteY14447" fmla="*/ 463125 h 2318589"/>
                <a:gd name="connsiteX14448" fmla="*/ 2051998 w 9164601"/>
                <a:gd name="connsiteY14448" fmla="*/ 460683 h 2318589"/>
                <a:gd name="connsiteX14449" fmla="*/ 2048336 w 9164601"/>
                <a:gd name="connsiteY14449" fmla="*/ 457021 h 2318589"/>
                <a:gd name="connsiteX14450" fmla="*/ 2044674 w 9164601"/>
                <a:gd name="connsiteY14450" fmla="*/ 454580 h 2318589"/>
                <a:gd name="connsiteX14451" fmla="*/ 2043453 w 9164601"/>
                <a:gd name="connsiteY14451" fmla="*/ 455800 h 2318589"/>
                <a:gd name="connsiteX14452" fmla="*/ 2043453 w 9164601"/>
                <a:gd name="connsiteY14452" fmla="*/ 455800 h 2318589"/>
                <a:gd name="connsiteX14453" fmla="*/ 2044674 w 9164601"/>
                <a:gd name="connsiteY14453" fmla="*/ 454580 h 2318589"/>
                <a:gd name="connsiteX14454" fmla="*/ 2050777 w 9164601"/>
                <a:gd name="connsiteY14454" fmla="*/ 448476 h 2318589"/>
                <a:gd name="connsiteX14455" fmla="*/ 2060543 w 9164601"/>
                <a:gd name="connsiteY14455" fmla="*/ 443593 h 2318589"/>
                <a:gd name="connsiteX14456" fmla="*/ 2069088 w 9164601"/>
                <a:gd name="connsiteY14456" fmla="*/ 439931 h 2318589"/>
                <a:gd name="connsiteX14457" fmla="*/ 2072750 w 9164601"/>
                <a:gd name="connsiteY14457" fmla="*/ 438711 h 2318589"/>
                <a:gd name="connsiteX14458" fmla="*/ 2075191 w 9164601"/>
                <a:gd name="connsiteY14458" fmla="*/ 435048 h 2318589"/>
                <a:gd name="connsiteX14459" fmla="*/ 2076412 w 9164601"/>
                <a:gd name="connsiteY14459" fmla="*/ 430166 h 2318589"/>
                <a:gd name="connsiteX14460" fmla="*/ 2070308 w 9164601"/>
                <a:gd name="connsiteY14460" fmla="*/ 428945 h 2318589"/>
                <a:gd name="connsiteX14461" fmla="*/ 2064205 w 9164601"/>
                <a:gd name="connsiteY14461" fmla="*/ 427724 h 2318589"/>
                <a:gd name="connsiteX14462" fmla="*/ 2061763 w 9164601"/>
                <a:gd name="connsiteY14462" fmla="*/ 430166 h 2318589"/>
                <a:gd name="connsiteX14463" fmla="*/ 2059322 w 9164601"/>
                <a:gd name="connsiteY14463" fmla="*/ 431386 h 2318589"/>
                <a:gd name="connsiteX14464" fmla="*/ 2056881 w 9164601"/>
                <a:gd name="connsiteY14464" fmla="*/ 430166 h 2318589"/>
                <a:gd name="connsiteX14465" fmla="*/ 2053219 w 9164601"/>
                <a:gd name="connsiteY14465" fmla="*/ 431386 h 2318589"/>
                <a:gd name="connsiteX14466" fmla="*/ 2049556 w 9164601"/>
                <a:gd name="connsiteY14466" fmla="*/ 432607 h 2318589"/>
                <a:gd name="connsiteX14467" fmla="*/ 2047115 w 9164601"/>
                <a:gd name="connsiteY14467" fmla="*/ 430166 h 2318589"/>
                <a:gd name="connsiteX14468" fmla="*/ 2043453 w 9164601"/>
                <a:gd name="connsiteY14468" fmla="*/ 435048 h 2318589"/>
                <a:gd name="connsiteX14469" fmla="*/ 2042232 w 9164601"/>
                <a:gd name="connsiteY14469" fmla="*/ 431386 h 2318589"/>
                <a:gd name="connsiteX14470" fmla="*/ 2037349 w 9164601"/>
                <a:gd name="connsiteY14470" fmla="*/ 433828 h 2318589"/>
                <a:gd name="connsiteX14471" fmla="*/ 2033687 w 9164601"/>
                <a:gd name="connsiteY14471" fmla="*/ 431386 h 2318589"/>
                <a:gd name="connsiteX14472" fmla="*/ 2030025 w 9164601"/>
                <a:gd name="connsiteY14472" fmla="*/ 428945 h 2318589"/>
                <a:gd name="connsiteX14473" fmla="*/ 2027584 w 9164601"/>
                <a:gd name="connsiteY14473" fmla="*/ 431386 h 2318589"/>
                <a:gd name="connsiteX14474" fmla="*/ 2025142 w 9164601"/>
                <a:gd name="connsiteY14474" fmla="*/ 433828 h 2318589"/>
                <a:gd name="connsiteX14475" fmla="*/ 2017818 w 9164601"/>
                <a:gd name="connsiteY14475" fmla="*/ 435048 h 2318589"/>
                <a:gd name="connsiteX14476" fmla="*/ 2010494 w 9164601"/>
                <a:gd name="connsiteY14476" fmla="*/ 437490 h 2318589"/>
                <a:gd name="connsiteX14477" fmla="*/ 2006832 w 9164601"/>
                <a:gd name="connsiteY14477" fmla="*/ 435048 h 2318589"/>
                <a:gd name="connsiteX14478" fmla="*/ 2003170 w 9164601"/>
                <a:gd name="connsiteY14478" fmla="*/ 433828 h 2318589"/>
                <a:gd name="connsiteX14479" fmla="*/ 2001949 w 9164601"/>
                <a:gd name="connsiteY14479" fmla="*/ 436269 h 2318589"/>
                <a:gd name="connsiteX14480" fmla="*/ 1998287 w 9164601"/>
                <a:gd name="connsiteY14480" fmla="*/ 432607 h 2318589"/>
                <a:gd name="connsiteX14481" fmla="*/ 1998287 w 9164601"/>
                <a:gd name="connsiteY14481" fmla="*/ 431386 h 2318589"/>
                <a:gd name="connsiteX14482" fmla="*/ 1999508 w 9164601"/>
                <a:gd name="connsiteY14482" fmla="*/ 430166 h 2318589"/>
                <a:gd name="connsiteX14483" fmla="*/ 2010494 w 9164601"/>
                <a:gd name="connsiteY14483" fmla="*/ 419179 h 2318589"/>
                <a:gd name="connsiteX14484" fmla="*/ 2016598 w 9164601"/>
                <a:gd name="connsiteY14484" fmla="*/ 415517 h 2318589"/>
                <a:gd name="connsiteX14485" fmla="*/ 2025142 w 9164601"/>
                <a:gd name="connsiteY14485" fmla="*/ 410634 h 2318589"/>
                <a:gd name="connsiteX14486" fmla="*/ 2033687 w 9164601"/>
                <a:gd name="connsiteY14486" fmla="*/ 409413 h 2318589"/>
                <a:gd name="connsiteX14487" fmla="*/ 2041012 w 9164601"/>
                <a:gd name="connsiteY14487" fmla="*/ 397206 h 2318589"/>
                <a:gd name="connsiteX14488" fmla="*/ 2045894 w 9164601"/>
                <a:gd name="connsiteY14488" fmla="*/ 391103 h 2318589"/>
                <a:gd name="connsiteX14489" fmla="*/ 2053219 w 9164601"/>
                <a:gd name="connsiteY14489" fmla="*/ 386220 h 2318589"/>
                <a:gd name="connsiteX14490" fmla="*/ 2060543 w 9164601"/>
                <a:gd name="connsiteY14490" fmla="*/ 382558 h 2318589"/>
                <a:gd name="connsiteX14491" fmla="*/ 2064205 w 9164601"/>
                <a:gd name="connsiteY14491" fmla="*/ 381338 h 2318589"/>
                <a:gd name="connsiteX14492" fmla="*/ 2066646 w 9164601"/>
                <a:gd name="connsiteY14492" fmla="*/ 378896 h 2318589"/>
                <a:gd name="connsiteX14493" fmla="*/ 2067867 w 9164601"/>
                <a:gd name="connsiteY14493" fmla="*/ 375234 h 2318589"/>
                <a:gd name="connsiteX14494" fmla="*/ 2062984 w 9164601"/>
                <a:gd name="connsiteY14494" fmla="*/ 374013 h 2318589"/>
                <a:gd name="connsiteX14495" fmla="*/ 2058101 w 9164601"/>
                <a:gd name="connsiteY14495" fmla="*/ 374013 h 2318589"/>
                <a:gd name="connsiteX14496" fmla="*/ 2055660 w 9164601"/>
                <a:gd name="connsiteY14496" fmla="*/ 376455 h 2318589"/>
                <a:gd name="connsiteX14497" fmla="*/ 2053219 w 9164601"/>
                <a:gd name="connsiteY14497" fmla="*/ 377676 h 2318589"/>
                <a:gd name="connsiteX14498" fmla="*/ 2050777 w 9164601"/>
                <a:gd name="connsiteY14498" fmla="*/ 376455 h 2318589"/>
                <a:gd name="connsiteX14499" fmla="*/ 2048336 w 9164601"/>
                <a:gd name="connsiteY14499" fmla="*/ 377676 h 2318589"/>
                <a:gd name="connsiteX14500" fmla="*/ 2045894 w 9164601"/>
                <a:gd name="connsiteY14500" fmla="*/ 378896 h 2318589"/>
                <a:gd name="connsiteX14501" fmla="*/ 2043453 w 9164601"/>
                <a:gd name="connsiteY14501" fmla="*/ 377676 h 2318589"/>
                <a:gd name="connsiteX14502" fmla="*/ 2039791 w 9164601"/>
                <a:gd name="connsiteY14502" fmla="*/ 382558 h 2318589"/>
                <a:gd name="connsiteX14503" fmla="*/ 2038570 w 9164601"/>
                <a:gd name="connsiteY14503" fmla="*/ 381338 h 2318589"/>
                <a:gd name="connsiteX14504" fmla="*/ 2039791 w 9164601"/>
                <a:gd name="connsiteY14504" fmla="*/ 376455 h 2318589"/>
                <a:gd name="connsiteX14505" fmla="*/ 2044674 w 9164601"/>
                <a:gd name="connsiteY14505" fmla="*/ 367910 h 2318589"/>
                <a:gd name="connsiteX14506" fmla="*/ 2048336 w 9164601"/>
                <a:gd name="connsiteY14506" fmla="*/ 363027 h 2318589"/>
                <a:gd name="connsiteX14507" fmla="*/ 2051998 w 9164601"/>
                <a:gd name="connsiteY14507" fmla="*/ 358144 h 2318589"/>
                <a:gd name="connsiteX14508" fmla="*/ 2058101 w 9164601"/>
                <a:gd name="connsiteY14508" fmla="*/ 348379 h 2318589"/>
                <a:gd name="connsiteX14509" fmla="*/ 2060543 w 9164601"/>
                <a:gd name="connsiteY14509" fmla="*/ 343496 h 2318589"/>
                <a:gd name="connsiteX14510" fmla="*/ 2061763 w 9164601"/>
                <a:gd name="connsiteY14510" fmla="*/ 338613 h 2318589"/>
                <a:gd name="connsiteX14511" fmla="*/ 2061763 w 9164601"/>
                <a:gd name="connsiteY14511" fmla="*/ 333730 h 2318589"/>
                <a:gd name="connsiteX14512" fmla="*/ 2056881 w 9164601"/>
                <a:gd name="connsiteY14512" fmla="*/ 338613 h 2318589"/>
                <a:gd name="connsiteX14513" fmla="*/ 2051998 w 9164601"/>
                <a:gd name="connsiteY14513" fmla="*/ 343496 h 2318589"/>
                <a:gd name="connsiteX14514" fmla="*/ 2050777 w 9164601"/>
                <a:gd name="connsiteY14514" fmla="*/ 347158 h 2318589"/>
                <a:gd name="connsiteX14515" fmla="*/ 2048336 w 9164601"/>
                <a:gd name="connsiteY14515" fmla="*/ 349599 h 2318589"/>
                <a:gd name="connsiteX14516" fmla="*/ 2045894 w 9164601"/>
                <a:gd name="connsiteY14516" fmla="*/ 350820 h 2318589"/>
                <a:gd name="connsiteX14517" fmla="*/ 2043453 w 9164601"/>
                <a:gd name="connsiteY14517" fmla="*/ 353261 h 2318589"/>
                <a:gd name="connsiteX14518" fmla="*/ 2041012 w 9164601"/>
                <a:gd name="connsiteY14518" fmla="*/ 355703 h 2318589"/>
                <a:gd name="connsiteX14519" fmla="*/ 2038570 w 9164601"/>
                <a:gd name="connsiteY14519" fmla="*/ 354482 h 2318589"/>
                <a:gd name="connsiteX14520" fmla="*/ 2036129 w 9164601"/>
                <a:gd name="connsiteY14520" fmla="*/ 360586 h 2318589"/>
                <a:gd name="connsiteX14521" fmla="*/ 2034908 w 9164601"/>
                <a:gd name="connsiteY14521" fmla="*/ 358144 h 2318589"/>
                <a:gd name="connsiteX14522" fmla="*/ 2031246 w 9164601"/>
                <a:gd name="connsiteY14522" fmla="*/ 361806 h 2318589"/>
                <a:gd name="connsiteX14523" fmla="*/ 2027584 w 9164601"/>
                <a:gd name="connsiteY14523" fmla="*/ 360586 h 2318589"/>
                <a:gd name="connsiteX14524" fmla="*/ 2027584 w 9164601"/>
                <a:gd name="connsiteY14524" fmla="*/ 359365 h 2318589"/>
                <a:gd name="connsiteX14525" fmla="*/ 2028805 w 9164601"/>
                <a:gd name="connsiteY14525" fmla="*/ 358144 h 2318589"/>
                <a:gd name="connsiteX14526" fmla="*/ 2033687 w 9164601"/>
                <a:gd name="connsiteY14526" fmla="*/ 344717 h 2318589"/>
                <a:gd name="connsiteX14527" fmla="*/ 2037349 w 9164601"/>
                <a:gd name="connsiteY14527" fmla="*/ 337392 h 2318589"/>
                <a:gd name="connsiteX14528" fmla="*/ 2044674 w 9164601"/>
                <a:gd name="connsiteY14528" fmla="*/ 330068 h 2318589"/>
                <a:gd name="connsiteX14529" fmla="*/ 2050777 w 9164601"/>
                <a:gd name="connsiteY14529" fmla="*/ 322744 h 2318589"/>
                <a:gd name="connsiteX14530" fmla="*/ 2053219 w 9164601"/>
                <a:gd name="connsiteY14530" fmla="*/ 320302 h 2318589"/>
                <a:gd name="connsiteX14531" fmla="*/ 2054439 w 9164601"/>
                <a:gd name="connsiteY14531" fmla="*/ 316640 h 2318589"/>
                <a:gd name="connsiteX14532" fmla="*/ 2054439 w 9164601"/>
                <a:gd name="connsiteY14532" fmla="*/ 312978 h 2318589"/>
                <a:gd name="connsiteX14533" fmla="*/ 2049556 w 9164601"/>
                <a:gd name="connsiteY14533" fmla="*/ 315420 h 2318589"/>
                <a:gd name="connsiteX14534" fmla="*/ 2044674 w 9164601"/>
                <a:gd name="connsiteY14534" fmla="*/ 317861 h 2318589"/>
                <a:gd name="connsiteX14535" fmla="*/ 2043453 w 9164601"/>
                <a:gd name="connsiteY14535" fmla="*/ 320302 h 2318589"/>
                <a:gd name="connsiteX14536" fmla="*/ 2041012 w 9164601"/>
                <a:gd name="connsiteY14536" fmla="*/ 322744 h 2318589"/>
                <a:gd name="connsiteX14537" fmla="*/ 2038570 w 9164601"/>
                <a:gd name="connsiteY14537" fmla="*/ 322744 h 2318589"/>
                <a:gd name="connsiteX14538" fmla="*/ 2036129 w 9164601"/>
                <a:gd name="connsiteY14538" fmla="*/ 325185 h 2318589"/>
                <a:gd name="connsiteX14539" fmla="*/ 2033687 w 9164601"/>
                <a:gd name="connsiteY14539" fmla="*/ 327627 h 2318589"/>
                <a:gd name="connsiteX14540" fmla="*/ 2031246 w 9164601"/>
                <a:gd name="connsiteY14540" fmla="*/ 326406 h 2318589"/>
                <a:gd name="connsiteX14541" fmla="*/ 2028805 w 9164601"/>
                <a:gd name="connsiteY14541" fmla="*/ 331289 h 2318589"/>
                <a:gd name="connsiteX14542" fmla="*/ 2027584 w 9164601"/>
                <a:gd name="connsiteY14542" fmla="*/ 328847 h 2318589"/>
                <a:gd name="connsiteX14543" fmla="*/ 2028805 w 9164601"/>
                <a:gd name="connsiteY14543" fmla="*/ 325185 h 2318589"/>
                <a:gd name="connsiteX14544" fmla="*/ 2032467 w 9164601"/>
                <a:gd name="connsiteY14544" fmla="*/ 319082 h 2318589"/>
                <a:gd name="connsiteX14545" fmla="*/ 2036129 w 9164601"/>
                <a:gd name="connsiteY14545" fmla="*/ 315420 h 2318589"/>
                <a:gd name="connsiteX14546" fmla="*/ 2039791 w 9164601"/>
                <a:gd name="connsiteY14546" fmla="*/ 311758 h 2318589"/>
                <a:gd name="connsiteX14547" fmla="*/ 2043453 w 9164601"/>
                <a:gd name="connsiteY14547" fmla="*/ 305654 h 2318589"/>
                <a:gd name="connsiteX14548" fmla="*/ 2045894 w 9164601"/>
                <a:gd name="connsiteY14548" fmla="*/ 303213 h 2318589"/>
                <a:gd name="connsiteX14549" fmla="*/ 2048336 w 9164601"/>
                <a:gd name="connsiteY14549" fmla="*/ 298330 h 2318589"/>
                <a:gd name="connsiteX14550" fmla="*/ 2049556 w 9164601"/>
                <a:gd name="connsiteY14550" fmla="*/ 292226 h 2318589"/>
                <a:gd name="connsiteX14551" fmla="*/ 2048336 w 9164601"/>
                <a:gd name="connsiteY14551" fmla="*/ 287344 h 2318589"/>
                <a:gd name="connsiteX14552" fmla="*/ 2044674 w 9164601"/>
                <a:gd name="connsiteY14552" fmla="*/ 293447 h 2318589"/>
                <a:gd name="connsiteX14553" fmla="*/ 2041012 w 9164601"/>
                <a:gd name="connsiteY14553" fmla="*/ 297109 h 2318589"/>
                <a:gd name="connsiteX14554" fmla="*/ 2039791 w 9164601"/>
                <a:gd name="connsiteY14554" fmla="*/ 299551 h 2318589"/>
                <a:gd name="connsiteX14555" fmla="*/ 2038570 w 9164601"/>
                <a:gd name="connsiteY14555" fmla="*/ 301992 h 2318589"/>
                <a:gd name="connsiteX14556" fmla="*/ 2036129 w 9164601"/>
                <a:gd name="connsiteY14556" fmla="*/ 301992 h 2318589"/>
                <a:gd name="connsiteX14557" fmla="*/ 2033687 w 9164601"/>
                <a:gd name="connsiteY14557" fmla="*/ 304433 h 2318589"/>
                <a:gd name="connsiteX14558" fmla="*/ 2031246 w 9164601"/>
                <a:gd name="connsiteY14558" fmla="*/ 306875 h 2318589"/>
                <a:gd name="connsiteX14559" fmla="*/ 2030025 w 9164601"/>
                <a:gd name="connsiteY14559" fmla="*/ 305654 h 2318589"/>
                <a:gd name="connsiteX14560" fmla="*/ 2027584 w 9164601"/>
                <a:gd name="connsiteY14560" fmla="*/ 310537 h 2318589"/>
                <a:gd name="connsiteX14561" fmla="*/ 2026363 w 9164601"/>
                <a:gd name="connsiteY14561" fmla="*/ 308095 h 2318589"/>
                <a:gd name="connsiteX14562" fmla="*/ 2022701 w 9164601"/>
                <a:gd name="connsiteY14562" fmla="*/ 310537 h 2318589"/>
                <a:gd name="connsiteX14563" fmla="*/ 2020260 w 9164601"/>
                <a:gd name="connsiteY14563" fmla="*/ 309316 h 2318589"/>
                <a:gd name="connsiteX14564" fmla="*/ 2017818 w 9164601"/>
                <a:gd name="connsiteY14564" fmla="*/ 308095 h 2318589"/>
                <a:gd name="connsiteX14565" fmla="*/ 2016598 w 9164601"/>
                <a:gd name="connsiteY14565" fmla="*/ 310537 h 2318589"/>
                <a:gd name="connsiteX14566" fmla="*/ 2015377 w 9164601"/>
                <a:gd name="connsiteY14566" fmla="*/ 312978 h 2318589"/>
                <a:gd name="connsiteX14567" fmla="*/ 2009273 w 9164601"/>
                <a:gd name="connsiteY14567" fmla="*/ 315420 h 2318589"/>
                <a:gd name="connsiteX14568" fmla="*/ 2004391 w 9164601"/>
                <a:gd name="connsiteY14568" fmla="*/ 319082 h 2318589"/>
                <a:gd name="connsiteX14569" fmla="*/ 2000728 w 9164601"/>
                <a:gd name="connsiteY14569" fmla="*/ 319082 h 2318589"/>
                <a:gd name="connsiteX14570" fmla="*/ 1999508 w 9164601"/>
                <a:gd name="connsiteY14570" fmla="*/ 316640 h 2318589"/>
                <a:gd name="connsiteX14571" fmla="*/ 2006832 w 9164601"/>
                <a:gd name="connsiteY14571" fmla="*/ 305654 h 2318589"/>
                <a:gd name="connsiteX14572" fmla="*/ 2012935 w 9164601"/>
                <a:gd name="connsiteY14572" fmla="*/ 300771 h 2318589"/>
                <a:gd name="connsiteX14573" fmla="*/ 2021480 w 9164601"/>
                <a:gd name="connsiteY14573" fmla="*/ 293447 h 2318589"/>
                <a:gd name="connsiteX14574" fmla="*/ 2030025 w 9164601"/>
                <a:gd name="connsiteY14574" fmla="*/ 289785 h 2318589"/>
                <a:gd name="connsiteX14575" fmla="*/ 2036129 w 9164601"/>
                <a:gd name="connsiteY14575" fmla="*/ 273916 h 2318589"/>
                <a:gd name="connsiteX14576" fmla="*/ 2039791 w 9164601"/>
                <a:gd name="connsiteY14576" fmla="*/ 265371 h 2318589"/>
                <a:gd name="connsiteX14577" fmla="*/ 2043453 w 9164601"/>
                <a:gd name="connsiteY14577" fmla="*/ 260488 h 2318589"/>
                <a:gd name="connsiteX14578" fmla="*/ 2047115 w 9164601"/>
                <a:gd name="connsiteY14578" fmla="*/ 254385 h 2318589"/>
                <a:gd name="connsiteX14579" fmla="*/ 2048336 w 9164601"/>
                <a:gd name="connsiteY14579" fmla="*/ 248281 h 2318589"/>
                <a:gd name="connsiteX14580" fmla="*/ 2048336 w 9164601"/>
                <a:gd name="connsiteY14580" fmla="*/ 248281 h 2318589"/>
                <a:gd name="connsiteX14581" fmla="*/ 2050777 w 9164601"/>
                <a:gd name="connsiteY14581" fmla="*/ 245840 h 2318589"/>
                <a:gd name="connsiteX14582" fmla="*/ 2051998 w 9164601"/>
                <a:gd name="connsiteY14582" fmla="*/ 242178 h 2318589"/>
                <a:gd name="connsiteX14583" fmla="*/ 2050777 w 9164601"/>
                <a:gd name="connsiteY14583" fmla="*/ 242178 h 2318589"/>
                <a:gd name="connsiteX14584" fmla="*/ 2053219 w 9164601"/>
                <a:gd name="connsiteY14584" fmla="*/ 238516 h 2318589"/>
                <a:gd name="connsiteX14585" fmla="*/ 2054439 w 9164601"/>
                <a:gd name="connsiteY14585" fmla="*/ 231191 h 2318589"/>
                <a:gd name="connsiteX14586" fmla="*/ 2054439 w 9164601"/>
                <a:gd name="connsiteY14586" fmla="*/ 223867 h 2318589"/>
                <a:gd name="connsiteX14587" fmla="*/ 2051998 w 9164601"/>
                <a:gd name="connsiteY14587" fmla="*/ 220205 h 2318589"/>
                <a:gd name="connsiteX14588" fmla="*/ 2051998 w 9164601"/>
                <a:gd name="connsiteY14588" fmla="*/ 228750 h 2318589"/>
                <a:gd name="connsiteX14589" fmla="*/ 2049556 w 9164601"/>
                <a:gd name="connsiteY14589" fmla="*/ 231191 h 2318589"/>
                <a:gd name="connsiteX14590" fmla="*/ 2045894 w 9164601"/>
                <a:gd name="connsiteY14590" fmla="*/ 238516 h 2318589"/>
                <a:gd name="connsiteX14591" fmla="*/ 2045894 w 9164601"/>
                <a:gd name="connsiteY14591" fmla="*/ 239736 h 2318589"/>
                <a:gd name="connsiteX14592" fmla="*/ 2043453 w 9164601"/>
                <a:gd name="connsiteY14592" fmla="*/ 240957 h 2318589"/>
                <a:gd name="connsiteX14593" fmla="*/ 2042232 w 9164601"/>
                <a:gd name="connsiteY14593" fmla="*/ 243398 h 2318589"/>
                <a:gd name="connsiteX14594" fmla="*/ 2039791 w 9164601"/>
                <a:gd name="connsiteY14594" fmla="*/ 244619 h 2318589"/>
                <a:gd name="connsiteX14595" fmla="*/ 2037349 w 9164601"/>
                <a:gd name="connsiteY14595" fmla="*/ 244619 h 2318589"/>
                <a:gd name="connsiteX14596" fmla="*/ 2034908 w 9164601"/>
                <a:gd name="connsiteY14596" fmla="*/ 247060 h 2318589"/>
                <a:gd name="connsiteX14597" fmla="*/ 2032467 w 9164601"/>
                <a:gd name="connsiteY14597" fmla="*/ 249502 h 2318589"/>
                <a:gd name="connsiteX14598" fmla="*/ 2030025 w 9164601"/>
                <a:gd name="connsiteY14598" fmla="*/ 248281 h 2318589"/>
                <a:gd name="connsiteX14599" fmla="*/ 2027584 w 9164601"/>
                <a:gd name="connsiteY14599" fmla="*/ 253164 h 2318589"/>
                <a:gd name="connsiteX14600" fmla="*/ 2026363 w 9164601"/>
                <a:gd name="connsiteY14600" fmla="*/ 250723 h 2318589"/>
                <a:gd name="connsiteX14601" fmla="*/ 2022701 w 9164601"/>
                <a:gd name="connsiteY14601" fmla="*/ 254385 h 2318589"/>
                <a:gd name="connsiteX14602" fmla="*/ 2020260 w 9164601"/>
                <a:gd name="connsiteY14602" fmla="*/ 254385 h 2318589"/>
                <a:gd name="connsiteX14603" fmla="*/ 2017818 w 9164601"/>
                <a:gd name="connsiteY14603" fmla="*/ 254385 h 2318589"/>
                <a:gd name="connsiteX14604" fmla="*/ 2016598 w 9164601"/>
                <a:gd name="connsiteY14604" fmla="*/ 256826 h 2318589"/>
                <a:gd name="connsiteX14605" fmla="*/ 2015377 w 9164601"/>
                <a:gd name="connsiteY14605" fmla="*/ 259267 h 2318589"/>
                <a:gd name="connsiteX14606" fmla="*/ 2010494 w 9164601"/>
                <a:gd name="connsiteY14606" fmla="*/ 261709 h 2318589"/>
                <a:gd name="connsiteX14607" fmla="*/ 2005611 w 9164601"/>
                <a:gd name="connsiteY14607" fmla="*/ 264150 h 2318589"/>
                <a:gd name="connsiteX14608" fmla="*/ 2003170 w 9164601"/>
                <a:gd name="connsiteY14608" fmla="*/ 262930 h 2318589"/>
                <a:gd name="connsiteX14609" fmla="*/ 2001949 w 9164601"/>
                <a:gd name="connsiteY14609" fmla="*/ 259267 h 2318589"/>
                <a:gd name="connsiteX14610" fmla="*/ 2006832 w 9164601"/>
                <a:gd name="connsiteY14610" fmla="*/ 251943 h 2318589"/>
                <a:gd name="connsiteX14611" fmla="*/ 2011715 w 9164601"/>
                <a:gd name="connsiteY14611" fmla="*/ 247060 h 2318589"/>
                <a:gd name="connsiteX14612" fmla="*/ 2019039 w 9164601"/>
                <a:gd name="connsiteY14612" fmla="*/ 240957 h 2318589"/>
                <a:gd name="connsiteX14613" fmla="*/ 2026363 w 9164601"/>
                <a:gd name="connsiteY14613" fmla="*/ 238516 h 2318589"/>
                <a:gd name="connsiteX14614" fmla="*/ 2031246 w 9164601"/>
                <a:gd name="connsiteY14614" fmla="*/ 225088 h 2318589"/>
                <a:gd name="connsiteX14615" fmla="*/ 2034908 w 9164601"/>
                <a:gd name="connsiteY14615" fmla="*/ 217764 h 2318589"/>
                <a:gd name="connsiteX14616" fmla="*/ 2041012 w 9164601"/>
                <a:gd name="connsiteY14616" fmla="*/ 210439 h 2318589"/>
                <a:gd name="connsiteX14617" fmla="*/ 2047115 w 9164601"/>
                <a:gd name="connsiteY14617" fmla="*/ 204336 h 2318589"/>
                <a:gd name="connsiteX14618" fmla="*/ 2049556 w 9164601"/>
                <a:gd name="connsiteY14618" fmla="*/ 201895 h 2318589"/>
                <a:gd name="connsiteX14619" fmla="*/ 2050777 w 9164601"/>
                <a:gd name="connsiteY14619" fmla="*/ 198232 h 2318589"/>
                <a:gd name="connsiteX14620" fmla="*/ 2050777 w 9164601"/>
                <a:gd name="connsiteY14620" fmla="*/ 194570 h 2318589"/>
                <a:gd name="connsiteX14621" fmla="*/ 2045894 w 9164601"/>
                <a:gd name="connsiteY14621" fmla="*/ 195791 h 2318589"/>
                <a:gd name="connsiteX14622" fmla="*/ 2041012 w 9164601"/>
                <a:gd name="connsiteY14622" fmla="*/ 197012 h 2318589"/>
                <a:gd name="connsiteX14623" fmla="*/ 2039791 w 9164601"/>
                <a:gd name="connsiteY14623" fmla="*/ 199453 h 2318589"/>
                <a:gd name="connsiteX14624" fmla="*/ 2037349 w 9164601"/>
                <a:gd name="connsiteY14624" fmla="*/ 201895 h 2318589"/>
                <a:gd name="connsiteX14625" fmla="*/ 2034908 w 9164601"/>
                <a:gd name="connsiteY14625" fmla="*/ 201895 h 2318589"/>
                <a:gd name="connsiteX14626" fmla="*/ 2032467 w 9164601"/>
                <a:gd name="connsiteY14626" fmla="*/ 204336 h 2318589"/>
                <a:gd name="connsiteX14627" fmla="*/ 2030025 w 9164601"/>
                <a:gd name="connsiteY14627" fmla="*/ 206777 h 2318589"/>
                <a:gd name="connsiteX14628" fmla="*/ 2027584 w 9164601"/>
                <a:gd name="connsiteY14628" fmla="*/ 205557 h 2318589"/>
                <a:gd name="connsiteX14629" fmla="*/ 2025142 w 9164601"/>
                <a:gd name="connsiteY14629" fmla="*/ 210439 h 2318589"/>
                <a:gd name="connsiteX14630" fmla="*/ 2023922 w 9164601"/>
                <a:gd name="connsiteY14630" fmla="*/ 207998 h 2318589"/>
                <a:gd name="connsiteX14631" fmla="*/ 2020260 w 9164601"/>
                <a:gd name="connsiteY14631" fmla="*/ 211660 h 2318589"/>
                <a:gd name="connsiteX14632" fmla="*/ 2017818 w 9164601"/>
                <a:gd name="connsiteY14632" fmla="*/ 211660 h 2318589"/>
                <a:gd name="connsiteX14633" fmla="*/ 2015377 w 9164601"/>
                <a:gd name="connsiteY14633" fmla="*/ 211660 h 2318589"/>
                <a:gd name="connsiteX14634" fmla="*/ 2014156 w 9164601"/>
                <a:gd name="connsiteY14634" fmla="*/ 214102 h 2318589"/>
                <a:gd name="connsiteX14635" fmla="*/ 2012935 w 9164601"/>
                <a:gd name="connsiteY14635" fmla="*/ 216543 h 2318589"/>
                <a:gd name="connsiteX14636" fmla="*/ 2008053 w 9164601"/>
                <a:gd name="connsiteY14636" fmla="*/ 220205 h 2318589"/>
                <a:gd name="connsiteX14637" fmla="*/ 2003170 w 9164601"/>
                <a:gd name="connsiteY14637" fmla="*/ 225088 h 2318589"/>
                <a:gd name="connsiteX14638" fmla="*/ 1999508 w 9164601"/>
                <a:gd name="connsiteY14638" fmla="*/ 225088 h 2318589"/>
                <a:gd name="connsiteX14639" fmla="*/ 1999508 w 9164601"/>
                <a:gd name="connsiteY14639" fmla="*/ 223867 h 2318589"/>
                <a:gd name="connsiteX14640" fmla="*/ 2003170 w 9164601"/>
                <a:gd name="connsiteY14640" fmla="*/ 217764 h 2318589"/>
                <a:gd name="connsiteX14641" fmla="*/ 2008053 w 9164601"/>
                <a:gd name="connsiteY14641" fmla="*/ 212881 h 2318589"/>
                <a:gd name="connsiteX14642" fmla="*/ 2015377 w 9164601"/>
                <a:gd name="connsiteY14642" fmla="*/ 204336 h 2318589"/>
                <a:gd name="connsiteX14643" fmla="*/ 2021480 w 9164601"/>
                <a:gd name="connsiteY14643" fmla="*/ 198232 h 2318589"/>
                <a:gd name="connsiteX14644" fmla="*/ 2025142 w 9164601"/>
                <a:gd name="connsiteY14644" fmla="*/ 183584 h 2318589"/>
                <a:gd name="connsiteX14645" fmla="*/ 2027584 w 9164601"/>
                <a:gd name="connsiteY14645" fmla="*/ 175039 h 2318589"/>
                <a:gd name="connsiteX14646" fmla="*/ 2032467 w 9164601"/>
                <a:gd name="connsiteY14646" fmla="*/ 164053 h 2318589"/>
                <a:gd name="connsiteX14647" fmla="*/ 2036129 w 9164601"/>
                <a:gd name="connsiteY14647" fmla="*/ 154287 h 2318589"/>
                <a:gd name="connsiteX14648" fmla="*/ 2038570 w 9164601"/>
                <a:gd name="connsiteY14648" fmla="*/ 150625 h 2318589"/>
                <a:gd name="connsiteX14649" fmla="*/ 2039791 w 9164601"/>
                <a:gd name="connsiteY14649" fmla="*/ 145742 h 2318589"/>
                <a:gd name="connsiteX14650" fmla="*/ 2039791 w 9164601"/>
                <a:gd name="connsiteY14650" fmla="*/ 142080 h 2318589"/>
                <a:gd name="connsiteX14651" fmla="*/ 2036129 w 9164601"/>
                <a:gd name="connsiteY14651" fmla="*/ 146963 h 2318589"/>
                <a:gd name="connsiteX14652" fmla="*/ 2032467 w 9164601"/>
                <a:gd name="connsiteY14652" fmla="*/ 151846 h 2318589"/>
                <a:gd name="connsiteX14653" fmla="*/ 2031246 w 9164601"/>
                <a:gd name="connsiteY14653" fmla="*/ 155508 h 2318589"/>
                <a:gd name="connsiteX14654" fmla="*/ 2030025 w 9164601"/>
                <a:gd name="connsiteY14654" fmla="*/ 157949 h 2318589"/>
                <a:gd name="connsiteX14655" fmla="*/ 2028805 w 9164601"/>
                <a:gd name="connsiteY14655" fmla="*/ 159170 h 2318589"/>
                <a:gd name="connsiteX14656" fmla="*/ 2027584 w 9164601"/>
                <a:gd name="connsiteY14656" fmla="*/ 162832 h 2318589"/>
                <a:gd name="connsiteX14657" fmla="*/ 2026363 w 9164601"/>
                <a:gd name="connsiteY14657" fmla="*/ 166494 h 2318589"/>
                <a:gd name="connsiteX14658" fmla="*/ 2025142 w 9164601"/>
                <a:gd name="connsiteY14658" fmla="*/ 166494 h 2318589"/>
                <a:gd name="connsiteX14659" fmla="*/ 2023922 w 9164601"/>
                <a:gd name="connsiteY14659" fmla="*/ 172598 h 2318589"/>
                <a:gd name="connsiteX14660" fmla="*/ 2022701 w 9164601"/>
                <a:gd name="connsiteY14660" fmla="*/ 171377 h 2318589"/>
                <a:gd name="connsiteX14661" fmla="*/ 2020260 w 9164601"/>
                <a:gd name="connsiteY14661" fmla="*/ 176260 h 2318589"/>
                <a:gd name="connsiteX14662" fmla="*/ 2017818 w 9164601"/>
                <a:gd name="connsiteY14662" fmla="*/ 177481 h 2318589"/>
                <a:gd name="connsiteX14663" fmla="*/ 2015377 w 9164601"/>
                <a:gd name="connsiteY14663" fmla="*/ 178701 h 2318589"/>
                <a:gd name="connsiteX14664" fmla="*/ 2014156 w 9164601"/>
                <a:gd name="connsiteY14664" fmla="*/ 182363 h 2318589"/>
                <a:gd name="connsiteX14665" fmla="*/ 2012935 w 9164601"/>
                <a:gd name="connsiteY14665" fmla="*/ 186025 h 2318589"/>
                <a:gd name="connsiteX14666" fmla="*/ 2008053 w 9164601"/>
                <a:gd name="connsiteY14666" fmla="*/ 190908 h 2318589"/>
                <a:gd name="connsiteX14667" fmla="*/ 2005611 w 9164601"/>
                <a:gd name="connsiteY14667" fmla="*/ 197012 h 2318589"/>
                <a:gd name="connsiteX14668" fmla="*/ 2003170 w 9164601"/>
                <a:gd name="connsiteY14668" fmla="*/ 195791 h 2318589"/>
                <a:gd name="connsiteX14669" fmla="*/ 2000728 w 9164601"/>
                <a:gd name="connsiteY14669" fmla="*/ 197012 h 2318589"/>
                <a:gd name="connsiteX14670" fmla="*/ 1999508 w 9164601"/>
                <a:gd name="connsiteY14670" fmla="*/ 195791 h 2318589"/>
                <a:gd name="connsiteX14671" fmla="*/ 2000728 w 9164601"/>
                <a:gd name="connsiteY14671" fmla="*/ 192129 h 2318589"/>
                <a:gd name="connsiteX14672" fmla="*/ 2004391 w 9164601"/>
                <a:gd name="connsiteY14672" fmla="*/ 186025 h 2318589"/>
                <a:gd name="connsiteX14673" fmla="*/ 2008053 w 9164601"/>
                <a:gd name="connsiteY14673" fmla="*/ 176260 h 2318589"/>
                <a:gd name="connsiteX14674" fmla="*/ 2012935 w 9164601"/>
                <a:gd name="connsiteY14674" fmla="*/ 168936 h 2318589"/>
                <a:gd name="connsiteX14675" fmla="*/ 2014156 w 9164601"/>
                <a:gd name="connsiteY14675" fmla="*/ 156729 h 2318589"/>
                <a:gd name="connsiteX14676" fmla="*/ 2015377 w 9164601"/>
                <a:gd name="connsiteY14676" fmla="*/ 149404 h 2318589"/>
                <a:gd name="connsiteX14677" fmla="*/ 2017818 w 9164601"/>
                <a:gd name="connsiteY14677" fmla="*/ 139639 h 2318589"/>
                <a:gd name="connsiteX14678" fmla="*/ 2020260 w 9164601"/>
                <a:gd name="connsiteY14678" fmla="*/ 131094 h 2318589"/>
                <a:gd name="connsiteX14679" fmla="*/ 2021480 w 9164601"/>
                <a:gd name="connsiteY14679" fmla="*/ 127432 h 2318589"/>
                <a:gd name="connsiteX14680" fmla="*/ 2021480 w 9164601"/>
                <a:gd name="connsiteY14680" fmla="*/ 123770 h 2318589"/>
                <a:gd name="connsiteX14681" fmla="*/ 2021480 w 9164601"/>
                <a:gd name="connsiteY14681" fmla="*/ 121328 h 2318589"/>
                <a:gd name="connsiteX14682" fmla="*/ 2019039 w 9164601"/>
                <a:gd name="connsiteY14682" fmla="*/ 124990 h 2318589"/>
                <a:gd name="connsiteX14683" fmla="*/ 2016598 w 9164601"/>
                <a:gd name="connsiteY14683" fmla="*/ 128652 h 2318589"/>
                <a:gd name="connsiteX14684" fmla="*/ 2016598 w 9164601"/>
                <a:gd name="connsiteY14684" fmla="*/ 131094 h 2318589"/>
                <a:gd name="connsiteX14685" fmla="*/ 2015377 w 9164601"/>
                <a:gd name="connsiteY14685" fmla="*/ 133535 h 2318589"/>
                <a:gd name="connsiteX14686" fmla="*/ 2014156 w 9164601"/>
                <a:gd name="connsiteY14686" fmla="*/ 134756 h 2318589"/>
                <a:gd name="connsiteX14687" fmla="*/ 2012935 w 9164601"/>
                <a:gd name="connsiteY14687" fmla="*/ 138418 h 2318589"/>
                <a:gd name="connsiteX14688" fmla="*/ 2011715 w 9164601"/>
                <a:gd name="connsiteY14688" fmla="*/ 142080 h 2318589"/>
                <a:gd name="connsiteX14689" fmla="*/ 2010494 w 9164601"/>
                <a:gd name="connsiteY14689" fmla="*/ 143301 h 2318589"/>
                <a:gd name="connsiteX14690" fmla="*/ 2009273 w 9164601"/>
                <a:gd name="connsiteY14690" fmla="*/ 148184 h 2318589"/>
                <a:gd name="connsiteX14691" fmla="*/ 2008053 w 9164601"/>
                <a:gd name="connsiteY14691" fmla="*/ 148184 h 2318589"/>
                <a:gd name="connsiteX14692" fmla="*/ 2006832 w 9164601"/>
                <a:gd name="connsiteY14692" fmla="*/ 153067 h 2318589"/>
                <a:gd name="connsiteX14693" fmla="*/ 2004391 w 9164601"/>
                <a:gd name="connsiteY14693" fmla="*/ 155508 h 2318589"/>
                <a:gd name="connsiteX14694" fmla="*/ 2001949 w 9164601"/>
                <a:gd name="connsiteY14694" fmla="*/ 157949 h 2318589"/>
                <a:gd name="connsiteX14695" fmla="*/ 2001949 w 9164601"/>
                <a:gd name="connsiteY14695" fmla="*/ 160391 h 2318589"/>
                <a:gd name="connsiteX14696" fmla="*/ 2001949 w 9164601"/>
                <a:gd name="connsiteY14696" fmla="*/ 162832 h 2318589"/>
                <a:gd name="connsiteX14697" fmla="*/ 1999508 w 9164601"/>
                <a:gd name="connsiteY14697" fmla="*/ 168936 h 2318589"/>
                <a:gd name="connsiteX14698" fmla="*/ 1997066 w 9164601"/>
                <a:gd name="connsiteY14698" fmla="*/ 175039 h 2318589"/>
                <a:gd name="connsiteX14699" fmla="*/ 1994625 w 9164601"/>
                <a:gd name="connsiteY14699" fmla="*/ 176260 h 2318589"/>
                <a:gd name="connsiteX14700" fmla="*/ 1993404 w 9164601"/>
                <a:gd name="connsiteY14700" fmla="*/ 175039 h 2318589"/>
                <a:gd name="connsiteX14701" fmla="*/ 1993404 w 9164601"/>
                <a:gd name="connsiteY14701" fmla="*/ 175039 h 2318589"/>
                <a:gd name="connsiteX14702" fmla="*/ 1997066 w 9164601"/>
                <a:gd name="connsiteY14702" fmla="*/ 161611 h 2318589"/>
                <a:gd name="connsiteX14703" fmla="*/ 1999508 w 9164601"/>
                <a:gd name="connsiteY14703" fmla="*/ 155508 h 2318589"/>
                <a:gd name="connsiteX14704" fmla="*/ 2001949 w 9164601"/>
                <a:gd name="connsiteY14704" fmla="*/ 145742 h 2318589"/>
                <a:gd name="connsiteX14705" fmla="*/ 2005611 w 9164601"/>
                <a:gd name="connsiteY14705" fmla="*/ 138418 h 2318589"/>
                <a:gd name="connsiteX14706" fmla="*/ 2005611 w 9164601"/>
                <a:gd name="connsiteY14706" fmla="*/ 127432 h 2318589"/>
                <a:gd name="connsiteX14707" fmla="*/ 2006832 w 9164601"/>
                <a:gd name="connsiteY14707" fmla="*/ 120108 h 2318589"/>
                <a:gd name="connsiteX14708" fmla="*/ 2009273 w 9164601"/>
                <a:gd name="connsiteY14708" fmla="*/ 111563 h 2318589"/>
                <a:gd name="connsiteX14709" fmla="*/ 2011715 w 9164601"/>
                <a:gd name="connsiteY14709" fmla="*/ 104238 h 2318589"/>
                <a:gd name="connsiteX14710" fmla="*/ 2012935 w 9164601"/>
                <a:gd name="connsiteY14710" fmla="*/ 100576 h 2318589"/>
                <a:gd name="connsiteX14711" fmla="*/ 2012935 w 9164601"/>
                <a:gd name="connsiteY14711" fmla="*/ 96914 h 2318589"/>
                <a:gd name="connsiteX14712" fmla="*/ 2011715 w 9164601"/>
                <a:gd name="connsiteY14712" fmla="*/ 94473 h 2318589"/>
                <a:gd name="connsiteX14713" fmla="*/ 2009273 w 9164601"/>
                <a:gd name="connsiteY14713" fmla="*/ 99356 h 2318589"/>
                <a:gd name="connsiteX14714" fmla="*/ 2006832 w 9164601"/>
                <a:gd name="connsiteY14714" fmla="*/ 104238 h 2318589"/>
                <a:gd name="connsiteX14715" fmla="*/ 2006832 w 9164601"/>
                <a:gd name="connsiteY14715" fmla="*/ 106680 h 2318589"/>
                <a:gd name="connsiteX14716" fmla="*/ 2005611 w 9164601"/>
                <a:gd name="connsiteY14716" fmla="*/ 109121 h 2318589"/>
                <a:gd name="connsiteX14717" fmla="*/ 2004391 w 9164601"/>
                <a:gd name="connsiteY14717" fmla="*/ 110342 h 2318589"/>
                <a:gd name="connsiteX14718" fmla="*/ 2003170 w 9164601"/>
                <a:gd name="connsiteY14718" fmla="*/ 114004 h 2318589"/>
                <a:gd name="connsiteX14719" fmla="*/ 2001949 w 9164601"/>
                <a:gd name="connsiteY14719" fmla="*/ 117666 h 2318589"/>
                <a:gd name="connsiteX14720" fmla="*/ 2000728 w 9164601"/>
                <a:gd name="connsiteY14720" fmla="*/ 118887 h 2318589"/>
                <a:gd name="connsiteX14721" fmla="*/ 2000728 w 9164601"/>
                <a:gd name="connsiteY14721" fmla="*/ 123770 h 2318589"/>
                <a:gd name="connsiteX14722" fmla="*/ 1999508 w 9164601"/>
                <a:gd name="connsiteY14722" fmla="*/ 123770 h 2318589"/>
                <a:gd name="connsiteX14723" fmla="*/ 1998287 w 9164601"/>
                <a:gd name="connsiteY14723" fmla="*/ 127432 h 2318589"/>
                <a:gd name="connsiteX14724" fmla="*/ 1997066 w 9164601"/>
                <a:gd name="connsiteY14724" fmla="*/ 129873 h 2318589"/>
                <a:gd name="connsiteX14725" fmla="*/ 1995846 w 9164601"/>
                <a:gd name="connsiteY14725" fmla="*/ 132315 h 2318589"/>
                <a:gd name="connsiteX14726" fmla="*/ 1995846 w 9164601"/>
                <a:gd name="connsiteY14726" fmla="*/ 134756 h 2318589"/>
                <a:gd name="connsiteX14727" fmla="*/ 1995846 w 9164601"/>
                <a:gd name="connsiteY14727" fmla="*/ 137197 h 2318589"/>
                <a:gd name="connsiteX14728" fmla="*/ 1993404 w 9164601"/>
                <a:gd name="connsiteY14728" fmla="*/ 143301 h 2318589"/>
                <a:gd name="connsiteX14729" fmla="*/ 1990963 w 9164601"/>
                <a:gd name="connsiteY14729" fmla="*/ 149404 h 2318589"/>
                <a:gd name="connsiteX14730" fmla="*/ 1989742 w 9164601"/>
                <a:gd name="connsiteY14730" fmla="*/ 151846 h 2318589"/>
                <a:gd name="connsiteX14731" fmla="*/ 1988521 w 9164601"/>
                <a:gd name="connsiteY14731" fmla="*/ 154287 h 2318589"/>
                <a:gd name="connsiteX14732" fmla="*/ 1988521 w 9164601"/>
                <a:gd name="connsiteY14732" fmla="*/ 156729 h 2318589"/>
                <a:gd name="connsiteX14733" fmla="*/ 1987301 w 9164601"/>
                <a:gd name="connsiteY14733" fmla="*/ 157949 h 2318589"/>
                <a:gd name="connsiteX14734" fmla="*/ 1986080 w 9164601"/>
                <a:gd name="connsiteY14734" fmla="*/ 162832 h 2318589"/>
                <a:gd name="connsiteX14735" fmla="*/ 1984859 w 9164601"/>
                <a:gd name="connsiteY14735" fmla="*/ 162832 h 2318589"/>
                <a:gd name="connsiteX14736" fmla="*/ 1984859 w 9164601"/>
                <a:gd name="connsiteY14736" fmla="*/ 164053 h 2318589"/>
                <a:gd name="connsiteX14737" fmla="*/ 1984859 w 9164601"/>
                <a:gd name="connsiteY14737" fmla="*/ 164053 h 2318589"/>
                <a:gd name="connsiteX14738" fmla="*/ 1984859 w 9164601"/>
                <a:gd name="connsiteY14738" fmla="*/ 105459 h 2318589"/>
                <a:gd name="connsiteX14739" fmla="*/ 1984859 w 9164601"/>
                <a:gd name="connsiteY14739" fmla="*/ 164053 h 2318589"/>
                <a:gd name="connsiteX14740" fmla="*/ 1983639 w 9164601"/>
                <a:gd name="connsiteY14740" fmla="*/ 164053 h 2318589"/>
                <a:gd name="connsiteX14741" fmla="*/ 1983639 w 9164601"/>
                <a:gd name="connsiteY14741" fmla="*/ 162832 h 2318589"/>
                <a:gd name="connsiteX14742" fmla="*/ 1982418 w 9164601"/>
                <a:gd name="connsiteY14742" fmla="*/ 162832 h 2318589"/>
                <a:gd name="connsiteX14743" fmla="*/ 1981197 w 9164601"/>
                <a:gd name="connsiteY14743" fmla="*/ 157949 h 2318589"/>
                <a:gd name="connsiteX14744" fmla="*/ 1979977 w 9164601"/>
                <a:gd name="connsiteY14744" fmla="*/ 156729 h 2318589"/>
                <a:gd name="connsiteX14745" fmla="*/ 1979977 w 9164601"/>
                <a:gd name="connsiteY14745" fmla="*/ 154287 h 2318589"/>
                <a:gd name="connsiteX14746" fmla="*/ 1978756 w 9164601"/>
                <a:gd name="connsiteY14746" fmla="*/ 151846 h 2318589"/>
                <a:gd name="connsiteX14747" fmla="*/ 1977535 w 9164601"/>
                <a:gd name="connsiteY14747" fmla="*/ 149404 h 2318589"/>
                <a:gd name="connsiteX14748" fmla="*/ 1975094 w 9164601"/>
                <a:gd name="connsiteY14748" fmla="*/ 143301 h 2318589"/>
                <a:gd name="connsiteX14749" fmla="*/ 1972652 w 9164601"/>
                <a:gd name="connsiteY14749" fmla="*/ 137197 h 2318589"/>
                <a:gd name="connsiteX14750" fmla="*/ 1972652 w 9164601"/>
                <a:gd name="connsiteY14750" fmla="*/ 134756 h 2318589"/>
                <a:gd name="connsiteX14751" fmla="*/ 1972652 w 9164601"/>
                <a:gd name="connsiteY14751" fmla="*/ 132315 h 2318589"/>
                <a:gd name="connsiteX14752" fmla="*/ 1971432 w 9164601"/>
                <a:gd name="connsiteY14752" fmla="*/ 129873 h 2318589"/>
                <a:gd name="connsiteX14753" fmla="*/ 1970211 w 9164601"/>
                <a:gd name="connsiteY14753" fmla="*/ 127432 h 2318589"/>
                <a:gd name="connsiteX14754" fmla="*/ 1968990 w 9164601"/>
                <a:gd name="connsiteY14754" fmla="*/ 123770 h 2318589"/>
                <a:gd name="connsiteX14755" fmla="*/ 1967770 w 9164601"/>
                <a:gd name="connsiteY14755" fmla="*/ 123770 h 2318589"/>
                <a:gd name="connsiteX14756" fmla="*/ 1967770 w 9164601"/>
                <a:gd name="connsiteY14756" fmla="*/ 118887 h 2318589"/>
                <a:gd name="connsiteX14757" fmla="*/ 1966549 w 9164601"/>
                <a:gd name="connsiteY14757" fmla="*/ 117666 h 2318589"/>
                <a:gd name="connsiteX14758" fmla="*/ 1965328 w 9164601"/>
                <a:gd name="connsiteY14758" fmla="*/ 114004 h 2318589"/>
                <a:gd name="connsiteX14759" fmla="*/ 1964107 w 9164601"/>
                <a:gd name="connsiteY14759" fmla="*/ 110342 h 2318589"/>
                <a:gd name="connsiteX14760" fmla="*/ 1962887 w 9164601"/>
                <a:gd name="connsiteY14760" fmla="*/ 109121 h 2318589"/>
                <a:gd name="connsiteX14761" fmla="*/ 1961666 w 9164601"/>
                <a:gd name="connsiteY14761" fmla="*/ 106680 h 2318589"/>
                <a:gd name="connsiteX14762" fmla="*/ 1961666 w 9164601"/>
                <a:gd name="connsiteY14762" fmla="*/ 104238 h 2318589"/>
                <a:gd name="connsiteX14763" fmla="*/ 1959225 w 9164601"/>
                <a:gd name="connsiteY14763" fmla="*/ 99356 h 2318589"/>
                <a:gd name="connsiteX14764" fmla="*/ 1956783 w 9164601"/>
                <a:gd name="connsiteY14764" fmla="*/ 94473 h 2318589"/>
                <a:gd name="connsiteX14765" fmla="*/ 1955563 w 9164601"/>
                <a:gd name="connsiteY14765" fmla="*/ 96914 h 2318589"/>
                <a:gd name="connsiteX14766" fmla="*/ 1955563 w 9164601"/>
                <a:gd name="connsiteY14766" fmla="*/ 100576 h 2318589"/>
                <a:gd name="connsiteX14767" fmla="*/ 1956783 w 9164601"/>
                <a:gd name="connsiteY14767" fmla="*/ 104238 h 2318589"/>
                <a:gd name="connsiteX14768" fmla="*/ 1959225 w 9164601"/>
                <a:gd name="connsiteY14768" fmla="*/ 111563 h 2318589"/>
                <a:gd name="connsiteX14769" fmla="*/ 1961666 w 9164601"/>
                <a:gd name="connsiteY14769" fmla="*/ 120108 h 2318589"/>
                <a:gd name="connsiteX14770" fmla="*/ 1962887 w 9164601"/>
                <a:gd name="connsiteY14770" fmla="*/ 127432 h 2318589"/>
                <a:gd name="connsiteX14771" fmla="*/ 1962887 w 9164601"/>
                <a:gd name="connsiteY14771" fmla="*/ 138418 h 2318589"/>
                <a:gd name="connsiteX14772" fmla="*/ 1966549 w 9164601"/>
                <a:gd name="connsiteY14772" fmla="*/ 145742 h 2318589"/>
                <a:gd name="connsiteX14773" fmla="*/ 1968990 w 9164601"/>
                <a:gd name="connsiteY14773" fmla="*/ 155508 h 2318589"/>
                <a:gd name="connsiteX14774" fmla="*/ 1971432 w 9164601"/>
                <a:gd name="connsiteY14774" fmla="*/ 161611 h 2318589"/>
                <a:gd name="connsiteX14775" fmla="*/ 1975094 w 9164601"/>
                <a:gd name="connsiteY14775" fmla="*/ 175039 h 2318589"/>
                <a:gd name="connsiteX14776" fmla="*/ 1975094 w 9164601"/>
                <a:gd name="connsiteY14776" fmla="*/ 175039 h 2318589"/>
                <a:gd name="connsiteX14777" fmla="*/ 1973873 w 9164601"/>
                <a:gd name="connsiteY14777" fmla="*/ 176260 h 2318589"/>
                <a:gd name="connsiteX14778" fmla="*/ 1971432 w 9164601"/>
                <a:gd name="connsiteY14778" fmla="*/ 175039 h 2318589"/>
                <a:gd name="connsiteX14779" fmla="*/ 1968990 w 9164601"/>
                <a:gd name="connsiteY14779" fmla="*/ 168936 h 2318589"/>
                <a:gd name="connsiteX14780" fmla="*/ 1966549 w 9164601"/>
                <a:gd name="connsiteY14780" fmla="*/ 162832 h 2318589"/>
                <a:gd name="connsiteX14781" fmla="*/ 1966549 w 9164601"/>
                <a:gd name="connsiteY14781" fmla="*/ 160391 h 2318589"/>
                <a:gd name="connsiteX14782" fmla="*/ 1966549 w 9164601"/>
                <a:gd name="connsiteY14782" fmla="*/ 157949 h 2318589"/>
                <a:gd name="connsiteX14783" fmla="*/ 1964107 w 9164601"/>
                <a:gd name="connsiteY14783" fmla="*/ 155508 h 2318589"/>
                <a:gd name="connsiteX14784" fmla="*/ 1961666 w 9164601"/>
                <a:gd name="connsiteY14784" fmla="*/ 153067 h 2318589"/>
                <a:gd name="connsiteX14785" fmla="*/ 1960445 w 9164601"/>
                <a:gd name="connsiteY14785" fmla="*/ 148184 h 2318589"/>
                <a:gd name="connsiteX14786" fmla="*/ 1959225 w 9164601"/>
                <a:gd name="connsiteY14786" fmla="*/ 148184 h 2318589"/>
                <a:gd name="connsiteX14787" fmla="*/ 1958004 w 9164601"/>
                <a:gd name="connsiteY14787" fmla="*/ 143301 h 2318589"/>
                <a:gd name="connsiteX14788" fmla="*/ 1956783 w 9164601"/>
                <a:gd name="connsiteY14788" fmla="*/ 142080 h 2318589"/>
                <a:gd name="connsiteX14789" fmla="*/ 1955563 w 9164601"/>
                <a:gd name="connsiteY14789" fmla="*/ 138418 h 2318589"/>
                <a:gd name="connsiteX14790" fmla="*/ 1954342 w 9164601"/>
                <a:gd name="connsiteY14790" fmla="*/ 134756 h 2318589"/>
                <a:gd name="connsiteX14791" fmla="*/ 1953121 w 9164601"/>
                <a:gd name="connsiteY14791" fmla="*/ 133535 h 2318589"/>
                <a:gd name="connsiteX14792" fmla="*/ 1951900 w 9164601"/>
                <a:gd name="connsiteY14792" fmla="*/ 131094 h 2318589"/>
                <a:gd name="connsiteX14793" fmla="*/ 1951900 w 9164601"/>
                <a:gd name="connsiteY14793" fmla="*/ 128652 h 2318589"/>
                <a:gd name="connsiteX14794" fmla="*/ 1949459 w 9164601"/>
                <a:gd name="connsiteY14794" fmla="*/ 124990 h 2318589"/>
                <a:gd name="connsiteX14795" fmla="*/ 1947018 w 9164601"/>
                <a:gd name="connsiteY14795" fmla="*/ 121328 h 2318589"/>
                <a:gd name="connsiteX14796" fmla="*/ 1947018 w 9164601"/>
                <a:gd name="connsiteY14796" fmla="*/ 123770 h 2318589"/>
                <a:gd name="connsiteX14797" fmla="*/ 1947018 w 9164601"/>
                <a:gd name="connsiteY14797" fmla="*/ 127432 h 2318589"/>
                <a:gd name="connsiteX14798" fmla="*/ 1948238 w 9164601"/>
                <a:gd name="connsiteY14798" fmla="*/ 131094 h 2318589"/>
                <a:gd name="connsiteX14799" fmla="*/ 1950680 w 9164601"/>
                <a:gd name="connsiteY14799" fmla="*/ 139639 h 2318589"/>
                <a:gd name="connsiteX14800" fmla="*/ 1953121 w 9164601"/>
                <a:gd name="connsiteY14800" fmla="*/ 149404 h 2318589"/>
                <a:gd name="connsiteX14801" fmla="*/ 1954342 w 9164601"/>
                <a:gd name="connsiteY14801" fmla="*/ 156729 h 2318589"/>
                <a:gd name="connsiteX14802" fmla="*/ 1955563 w 9164601"/>
                <a:gd name="connsiteY14802" fmla="*/ 168936 h 2318589"/>
                <a:gd name="connsiteX14803" fmla="*/ 1960445 w 9164601"/>
                <a:gd name="connsiteY14803" fmla="*/ 176260 h 2318589"/>
                <a:gd name="connsiteX14804" fmla="*/ 1964107 w 9164601"/>
                <a:gd name="connsiteY14804" fmla="*/ 186025 h 2318589"/>
                <a:gd name="connsiteX14805" fmla="*/ 1967770 w 9164601"/>
                <a:gd name="connsiteY14805" fmla="*/ 192129 h 2318589"/>
                <a:gd name="connsiteX14806" fmla="*/ 1968990 w 9164601"/>
                <a:gd name="connsiteY14806" fmla="*/ 195791 h 2318589"/>
                <a:gd name="connsiteX14807" fmla="*/ 1967770 w 9164601"/>
                <a:gd name="connsiteY14807" fmla="*/ 197012 h 2318589"/>
                <a:gd name="connsiteX14808" fmla="*/ 1965328 w 9164601"/>
                <a:gd name="connsiteY14808" fmla="*/ 195791 h 2318589"/>
                <a:gd name="connsiteX14809" fmla="*/ 1962887 w 9164601"/>
                <a:gd name="connsiteY14809" fmla="*/ 197012 h 2318589"/>
                <a:gd name="connsiteX14810" fmla="*/ 1960445 w 9164601"/>
                <a:gd name="connsiteY14810" fmla="*/ 190908 h 2318589"/>
                <a:gd name="connsiteX14811" fmla="*/ 1955563 w 9164601"/>
                <a:gd name="connsiteY14811" fmla="*/ 186025 h 2318589"/>
                <a:gd name="connsiteX14812" fmla="*/ 1954342 w 9164601"/>
                <a:gd name="connsiteY14812" fmla="*/ 182363 h 2318589"/>
                <a:gd name="connsiteX14813" fmla="*/ 1953121 w 9164601"/>
                <a:gd name="connsiteY14813" fmla="*/ 178701 h 2318589"/>
                <a:gd name="connsiteX14814" fmla="*/ 1950680 w 9164601"/>
                <a:gd name="connsiteY14814" fmla="*/ 177481 h 2318589"/>
                <a:gd name="connsiteX14815" fmla="*/ 1948238 w 9164601"/>
                <a:gd name="connsiteY14815" fmla="*/ 176260 h 2318589"/>
                <a:gd name="connsiteX14816" fmla="*/ 1945797 w 9164601"/>
                <a:gd name="connsiteY14816" fmla="*/ 171377 h 2318589"/>
                <a:gd name="connsiteX14817" fmla="*/ 1944576 w 9164601"/>
                <a:gd name="connsiteY14817" fmla="*/ 172598 h 2318589"/>
                <a:gd name="connsiteX14818" fmla="*/ 1943356 w 9164601"/>
                <a:gd name="connsiteY14818" fmla="*/ 166494 h 2318589"/>
                <a:gd name="connsiteX14819" fmla="*/ 1942135 w 9164601"/>
                <a:gd name="connsiteY14819" fmla="*/ 166494 h 2318589"/>
                <a:gd name="connsiteX14820" fmla="*/ 1940914 w 9164601"/>
                <a:gd name="connsiteY14820" fmla="*/ 162832 h 2318589"/>
                <a:gd name="connsiteX14821" fmla="*/ 1939693 w 9164601"/>
                <a:gd name="connsiteY14821" fmla="*/ 159170 h 2318589"/>
                <a:gd name="connsiteX14822" fmla="*/ 1938473 w 9164601"/>
                <a:gd name="connsiteY14822" fmla="*/ 157949 h 2318589"/>
                <a:gd name="connsiteX14823" fmla="*/ 1937252 w 9164601"/>
                <a:gd name="connsiteY14823" fmla="*/ 155508 h 2318589"/>
                <a:gd name="connsiteX14824" fmla="*/ 1936031 w 9164601"/>
                <a:gd name="connsiteY14824" fmla="*/ 151846 h 2318589"/>
                <a:gd name="connsiteX14825" fmla="*/ 1932369 w 9164601"/>
                <a:gd name="connsiteY14825" fmla="*/ 146963 h 2318589"/>
                <a:gd name="connsiteX14826" fmla="*/ 1928707 w 9164601"/>
                <a:gd name="connsiteY14826" fmla="*/ 142080 h 2318589"/>
                <a:gd name="connsiteX14827" fmla="*/ 1928707 w 9164601"/>
                <a:gd name="connsiteY14827" fmla="*/ 145742 h 2318589"/>
                <a:gd name="connsiteX14828" fmla="*/ 1929928 w 9164601"/>
                <a:gd name="connsiteY14828" fmla="*/ 150625 h 2318589"/>
                <a:gd name="connsiteX14829" fmla="*/ 1932369 w 9164601"/>
                <a:gd name="connsiteY14829" fmla="*/ 154287 h 2318589"/>
                <a:gd name="connsiteX14830" fmla="*/ 1936031 w 9164601"/>
                <a:gd name="connsiteY14830" fmla="*/ 164053 h 2318589"/>
                <a:gd name="connsiteX14831" fmla="*/ 1940914 w 9164601"/>
                <a:gd name="connsiteY14831" fmla="*/ 175039 h 2318589"/>
                <a:gd name="connsiteX14832" fmla="*/ 1943356 w 9164601"/>
                <a:gd name="connsiteY14832" fmla="*/ 183584 h 2318589"/>
                <a:gd name="connsiteX14833" fmla="*/ 1947018 w 9164601"/>
                <a:gd name="connsiteY14833" fmla="*/ 198232 h 2318589"/>
                <a:gd name="connsiteX14834" fmla="*/ 1953121 w 9164601"/>
                <a:gd name="connsiteY14834" fmla="*/ 204336 h 2318589"/>
                <a:gd name="connsiteX14835" fmla="*/ 1960445 w 9164601"/>
                <a:gd name="connsiteY14835" fmla="*/ 212881 h 2318589"/>
                <a:gd name="connsiteX14836" fmla="*/ 1965328 w 9164601"/>
                <a:gd name="connsiteY14836" fmla="*/ 217764 h 2318589"/>
                <a:gd name="connsiteX14837" fmla="*/ 1968990 w 9164601"/>
                <a:gd name="connsiteY14837" fmla="*/ 223867 h 2318589"/>
                <a:gd name="connsiteX14838" fmla="*/ 1968990 w 9164601"/>
                <a:gd name="connsiteY14838" fmla="*/ 225088 h 2318589"/>
                <a:gd name="connsiteX14839" fmla="*/ 1965328 w 9164601"/>
                <a:gd name="connsiteY14839" fmla="*/ 225088 h 2318589"/>
                <a:gd name="connsiteX14840" fmla="*/ 1960445 w 9164601"/>
                <a:gd name="connsiteY14840" fmla="*/ 220205 h 2318589"/>
                <a:gd name="connsiteX14841" fmla="*/ 1955563 w 9164601"/>
                <a:gd name="connsiteY14841" fmla="*/ 216543 h 2318589"/>
                <a:gd name="connsiteX14842" fmla="*/ 1954342 w 9164601"/>
                <a:gd name="connsiteY14842" fmla="*/ 214102 h 2318589"/>
                <a:gd name="connsiteX14843" fmla="*/ 1953121 w 9164601"/>
                <a:gd name="connsiteY14843" fmla="*/ 211660 h 2318589"/>
                <a:gd name="connsiteX14844" fmla="*/ 1950680 w 9164601"/>
                <a:gd name="connsiteY14844" fmla="*/ 211660 h 2318589"/>
                <a:gd name="connsiteX14845" fmla="*/ 1948238 w 9164601"/>
                <a:gd name="connsiteY14845" fmla="*/ 211660 h 2318589"/>
                <a:gd name="connsiteX14846" fmla="*/ 1944576 w 9164601"/>
                <a:gd name="connsiteY14846" fmla="*/ 207998 h 2318589"/>
                <a:gd name="connsiteX14847" fmla="*/ 1943356 w 9164601"/>
                <a:gd name="connsiteY14847" fmla="*/ 210439 h 2318589"/>
                <a:gd name="connsiteX14848" fmla="*/ 1940914 w 9164601"/>
                <a:gd name="connsiteY14848" fmla="*/ 205557 h 2318589"/>
                <a:gd name="connsiteX14849" fmla="*/ 1938473 w 9164601"/>
                <a:gd name="connsiteY14849" fmla="*/ 206777 h 2318589"/>
                <a:gd name="connsiteX14850" fmla="*/ 1936031 w 9164601"/>
                <a:gd name="connsiteY14850" fmla="*/ 204336 h 2318589"/>
                <a:gd name="connsiteX14851" fmla="*/ 1933590 w 9164601"/>
                <a:gd name="connsiteY14851" fmla="*/ 201895 h 2318589"/>
                <a:gd name="connsiteX14852" fmla="*/ 1931149 w 9164601"/>
                <a:gd name="connsiteY14852" fmla="*/ 201895 h 2318589"/>
                <a:gd name="connsiteX14853" fmla="*/ 1928707 w 9164601"/>
                <a:gd name="connsiteY14853" fmla="*/ 199453 h 2318589"/>
                <a:gd name="connsiteX14854" fmla="*/ 1927486 w 9164601"/>
                <a:gd name="connsiteY14854" fmla="*/ 197012 h 2318589"/>
                <a:gd name="connsiteX14855" fmla="*/ 1922604 w 9164601"/>
                <a:gd name="connsiteY14855" fmla="*/ 195791 h 2318589"/>
                <a:gd name="connsiteX14856" fmla="*/ 1917721 w 9164601"/>
                <a:gd name="connsiteY14856" fmla="*/ 194570 h 2318589"/>
                <a:gd name="connsiteX14857" fmla="*/ 1917721 w 9164601"/>
                <a:gd name="connsiteY14857" fmla="*/ 198232 h 2318589"/>
                <a:gd name="connsiteX14858" fmla="*/ 1918942 w 9164601"/>
                <a:gd name="connsiteY14858" fmla="*/ 201895 h 2318589"/>
                <a:gd name="connsiteX14859" fmla="*/ 1921383 w 9164601"/>
                <a:gd name="connsiteY14859" fmla="*/ 204336 h 2318589"/>
                <a:gd name="connsiteX14860" fmla="*/ 1927486 w 9164601"/>
                <a:gd name="connsiteY14860" fmla="*/ 210439 h 2318589"/>
                <a:gd name="connsiteX14861" fmla="*/ 1933590 w 9164601"/>
                <a:gd name="connsiteY14861" fmla="*/ 217764 h 2318589"/>
                <a:gd name="connsiteX14862" fmla="*/ 1937252 w 9164601"/>
                <a:gd name="connsiteY14862" fmla="*/ 225088 h 2318589"/>
                <a:gd name="connsiteX14863" fmla="*/ 1942135 w 9164601"/>
                <a:gd name="connsiteY14863" fmla="*/ 238516 h 2318589"/>
                <a:gd name="connsiteX14864" fmla="*/ 1949459 w 9164601"/>
                <a:gd name="connsiteY14864" fmla="*/ 240957 h 2318589"/>
                <a:gd name="connsiteX14865" fmla="*/ 1956783 w 9164601"/>
                <a:gd name="connsiteY14865" fmla="*/ 247060 h 2318589"/>
                <a:gd name="connsiteX14866" fmla="*/ 1961666 w 9164601"/>
                <a:gd name="connsiteY14866" fmla="*/ 251943 h 2318589"/>
                <a:gd name="connsiteX14867" fmla="*/ 1966549 w 9164601"/>
                <a:gd name="connsiteY14867" fmla="*/ 259267 h 2318589"/>
                <a:gd name="connsiteX14868" fmla="*/ 1965328 w 9164601"/>
                <a:gd name="connsiteY14868" fmla="*/ 262930 h 2318589"/>
                <a:gd name="connsiteX14869" fmla="*/ 1962887 w 9164601"/>
                <a:gd name="connsiteY14869" fmla="*/ 264150 h 2318589"/>
                <a:gd name="connsiteX14870" fmla="*/ 1958004 w 9164601"/>
                <a:gd name="connsiteY14870" fmla="*/ 261709 h 2318589"/>
                <a:gd name="connsiteX14871" fmla="*/ 1953121 w 9164601"/>
                <a:gd name="connsiteY14871" fmla="*/ 259267 h 2318589"/>
                <a:gd name="connsiteX14872" fmla="*/ 1951900 w 9164601"/>
                <a:gd name="connsiteY14872" fmla="*/ 256826 h 2318589"/>
                <a:gd name="connsiteX14873" fmla="*/ 1950680 w 9164601"/>
                <a:gd name="connsiteY14873" fmla="*/ 254385 h 2318589"/>
                <a:gd name="connsiteX14874" fmla="*/ 1948238 w 9164601"/>
                <a:gd name="connsiteY14874" fmla="*/ 254385 h 2318589"/>
                <a:gd name="connsiteX14875" fmla="*/ 1945797 w 9164601"/>
                <a:gd name="connsiteY14875" fmla="*/ 254385 h 2318589"/>
                <a:gd name="connsiteX14876" fmla="*/ 1942135 w 9164601"/>
                <a:gd name="connsiteY14876" fmla="*/ 250723 h 2318589"/>
                <a:gd name="connsiteX14877" fmla="*/ 1940914 w 9164601"/>
                <a:gd name="connsiteY14877" fmla="*/ 253164 h 2318589"/>
                <a:gd name="connsiteX14878" fmla="*/ 1938473 w 9164601"/>
                <a:gd name="connsiteY14878" fmla="*/ 248281 h 2318589"/>
                <a:gd name="connsiteX14879" fmla="*/ 1936031 w 9164601"/>
                <a:gd name="connsiteY14879" fmla="*/ 249502 h 2318589"/>
                <a:gd name="connsiteX14880" fmla="*/ 1933590 w 9164601"/>
                <a:gd name="connsiteY14880" fmla="*/ 247060 h 2318589"/>
                <a:gd name="connsiteX14881" fmla="*/ 1931149 w 9164601"/>
                <a:gd name="connsiteY14881" fmla="*/ 244619 h 2318589"/>
                <a:gd name="connsiteX14882" fmla="*/ 1928707 w 9164601"/>
                <a:gd name="connsiteY14882" fmla="*/ 244619 h 2318589"/>
                <a:gd name="connsiteX14883" fmla="*/ 1926266 w 9164601"/>
                <a:gd name="connsiteY14883" fmla="*/ 243398 h 2318589"/>
                <a:gd name="connsiteX14884" fmla="*/ 1925045 w 9164601"/>
                <a:gd name="connsiteY14884" fmla="*/ 240957 h 2318589"/>
                <a:gd name="connsiteX14885" fmla="*/ 1922604 w 9164601"/>
                <a:gd name="connsiteY14885" fmla="*/ 239736 h 2318589"/>
                <a:gd name="connsiteX14886" fmla="*/ 1922604 w 9164601"/>
                <a:gd name="connsiteY14886" fmla="*/ 238516 h 2318589"/>
                <a:gd name="connsiteX14887" fmla="*/ 1918942 w 9164601"/>
                <a:gd name="connsiteY14887" fmla="*/ 231191 h 2318589"/>
                <a:gd name="connsiteX14888" fmla="*/ 1916500 w 9164601"/>
                <a:gd name="connsiteY14888" fmla="*/ 228750 h 2318589"/>
                <a:gd name="connsiteX14889" fmla="*/ 1916500 w 9164601"/>
                <a:gd name="connsiteY14889" fmla="*/ 220205 h 2318589"/>
                <a:gd name="connsiteX14890" fmla="*/ 1914059 w 9164601"/>
                <a:gd name="connsiteY14890" fmla="*/ 223867 h 2318589"/>
                <a:gd name="connsiteX14891" fmla="*/ 1914059 w 9164601"/>
                <a:gd name="connsiteY14891" fmla="*/ 231191 h 2318589"/>
                <a:gd name="connsiteX14892" fmla="*/ 1915279 w 9164601"/>
                <a:gd name="connsiteY14892" fmla="*/ 238516 h 2318589"/>
                <a:gd name="connsiteX14893" fmla="*/ 1917721 w 9164601"/>
                <a:gd name="connsiteY14893" fmla="*/ 242178 h 2318589"/>
                <a:gd name="connsiteX14894" fmla="*/ 1916500 w 9164601"/>
                <a:gd name="connsiteY14894" fmla="*/ 242178 h 2318589"/>
                <a:gd name="connsiteX14895" fmla="*/ 1917721 w 9164601"/>
                <a:gd name="connsiteY14895" fmla="*/ 245840 h 2318589"/>
                <a:gd name="connsiteX14896" fmla="*/ 1920162 w 9164601"/>
                <a:gd name="connsiteY14896" fmla="*/ 248281 h 2318589"/>
                <a:gd name="connsiteX14897" fmla="*/ 1920162 w 9164601"/>
                <a:gd name="connsiteY14897" fmla="*/ 248281 h 2318589"/>
                <a:gd name="connsiteX14898" fmla="*/ 1921383 w 9164601"/>
                <a:gd name="connsiteY14898" fmla="*/ 254385 h 2318589"/>
                <a:gd name="connsiteX14899" fmla="*/ 1925045 w 9164601"/>
                <a:gd name="connsiteY14899" fmla="*/ 260488 h 2318589"/>
                <a:gd name="connsiteX14900" fmla="*/ 1928707 w 9164601"/>
                <a:gd name="connsiteY14900" fmla="*/ 265371 h 2318589"/>
                <a:gd name="connsiteX14901" fmla="*/ 1932369 w 9164601"/>
                <a:gd name="connsiteY14901" fmla="*/ 273916 h 2318589"/>
                <a:gd name="connsiteX14902" fmla="*/ 1938473 w 9164601"/>
                <a:gd name="connsiteY14902" fmla="*/ 289785 h 2318589"/>
                <a:gd name="connsiteX14903" fmla="*/ 1947018 w 9164601"/>
                <a:gd name="connsiteY14903" fmla="*/ 293447 h 2318589"/>
                <a:gd name="connsiteX14904" fmla="*/ 1955563 w 9164601"/>
                <a:gd name="connsiteY14904" fmla="*/ 300771 h 2318589"/>
                <a:gd name="connsiteX14905" fmla="*/ 1961666 w 9164601"/>
                <a:gd name="connsiteY14905" fmla="*/ 305654 h 2318589"/>
                <a:gd name="connsiteX14906" fmla="*/ 1968990 w 9164601"/>
                <a:gd name="connsiteY14906" fmla="*/ 316640 h 2318589"/>
                <a:gd name="connsiteX14907" fmla="*/ 1967770 w 9164601"/>
                <a:gd name="connsiteY14907" fmla="*/ 319082 h 2318589"/>
                <a:gd name="connsiteX14908" fmla="*/ 1964107 w 9164601"/>
                <a:gd name="connsiteY14908" fmla="*/ 319082 h 2318589"/>
                <a:gd name="connsiteX14909" fmla="*/ 1959225 w 9164601"/>
                <a:gd name="connsiteY14909" fmla="*/ 315420 h 2318589"/>
                <a:gd name="connsiteX14910" fmla="*/ 1953121 w 9164601"/>
                <a:gd name="connsiteY14910" fmla="*/ 312978 h 2318589"/>
                <a:gd name="connsiteX14911" fmla="*/ 1951900 w 9164601"/>
                <a:gd name="connsiteY14911" fmla="*/ 310537 h 2318589"/>
                <a:gd name="connsiteX14912" fmla="*/ 1950680 w 9164601"/>
                <a:gd name="connsiteY14912" fmla="*/ 308095 h 2318589"/>
                <a:gd name="connsiteX14913" fmla="*/ 1948238 w 9164601"/>
                <a:gd name="connsiteY14913" fmla="*/ 309316 h 2318589"/>
                <a:gd name="connsiteX14914" fmla="*/ 1945797 w 9164601"/>
                <a:gd name="connsiteY14914" fmla="*/ 310537 h 2318589"/>
                <a:gd name="connsiteX14915" fmla="*/ 1942135 w 9164601"/>
                <a:gd name="connsiteY14915" fmla="*/ 308095 h 2318589"/>
                <a:gd name="connsiteX14916" fmla="*/ 1940914 w 9164601"/>
                <a:gd name="connsiteY14916" fmla="*/ 310537 h 2318589"/>
                <a:gd name="connsiteX14917" fmla="*/ 1938473 w 9164601"/>
                <a:gd name="connsiteY14917" fmla="*/ 305654 h 2318589"/>
                <a:gd name="connsiteX14918" fmla="*/ 1937252 w 9164601"/>
                <a:gd name="connsiteY14918" fmla="*/ 306875 h 2318589"/>
                <a:gd name="connsiteX14919" fmla="*/ 1934811 w 9164601"/>
                <a:gd name="connsiteY14919" fmla="*/ 304433 h 2318589"/>
                <a:gd name="connsiteX14920" fmla="*/ 1932369 w 9164601"/>
                <a:gd name="connsiteY14920" fmla="*/ 301992 h 2318589"/>
                <a:gd name="connsiteX14921" fmla="*/ 1929928 w 9164601"/>
                <a:gd name="connsiteY14921" fmla="*/ 301992 h 2318589"/>
                <a:gd name="connsiteX14922" fmla="*/ 1928707 w 9164601"/>
                <a:gd name="connsiteY14922" fmla="*/ 299551 h 2318589"/>
                <a:gd name="connsiteX14923" fmla="*/ 1927486 w 9164601"/>
                <a:gd name="connsiteY14923" fmla="*/ 297109 h 2318589"/>
                <a:gd name="connsiteX14924" fmla="*/ 1923824 w 9164601"/>
                <a:gd name="connsiteY14924" fmla="*/ 293447 h 2318589"/>
                <a:gd name="connsiteX14925" fmla="*/ 1920162 w 9164601"/>
                <a:gd name="connsiteY14925" fmla="*/ 287344 h 2318589"/>
                <a:gd name="connsiteX14926" fmla="*/ 1918942 w 9164601"/>
                <a:gd name="connsiteY14926" fmla="*/ 292226 h 2318589"/>
                <a:gd name="connsiteX14927" fmla="*/ 1920162 w 9164601"/>
                <a:gd name="connsiteY14927" fmla="*/ 298330 h 2318589"/>
                <a:gd name="connsiteX14928" fmla="*/ 1922604 w 9164601"/>
                <a:gd name="connsiteY14928" fmla="*/ 303213 h 2318589"/>
                <a:gd name="connsiteX14929" fmla="*/ 1925045 w 9164601"/>
                <a:gd name="connsiteY14929" fmla="*/ 305654 h 2318589"/>
                <a:gd name="connsiteX14930" fmla="*/ 1928707 w 9164601"/>
                <a:gd name="connsiteY14930" fmla="*/ 311758 h 2318589"/>
                <a:gd name="connsiteX14931" fmla="*/ 1932369 w 9164601"/>
                <a:gd name="connsiteY14931" fmla="*/ 315420 h 2318589"/>
                <a:gd name="connsiteX14932" fmla="*/ 1936031 w 9164601"/>
                <a:gd name="connsiteY14932" fmla="*/ 319082 h 2318589"/>
                <a:gd name="connsiteX14933" fmla="*/ 1939693 w 9164601"/>
                <a:gd name="connsiteY14933" fmla="*/ 325185 h 2318589"/>
                <a:gd name="connsiteX14934" fmla="*/ 1940914 w 9164601"/>
                <a:gd name="connsiteY14934" fmla="*/ 328847 h 2318589"/>
                <a:gd name="connsiteX14935" fmla="*/ 1939693 w 9164601"/>
                <a:gd name="connsiteY14935" fmla="*/ 331289 h 2318589"/>
                <a:gd name="connsiteX14936" fmla="*/ 1937252 w 9164601"/>
                <a:gd name="connsiteY14936" fmla="*/ 326406 h 2318589"/>
                <a:gd name="connsiteX14937" fmla="*/ 1934811 w 9164601"/>
                <a:gd name="connsiteY14937" fmla="*/ 327627 h 2318589"/>
                <a:gd name="connsiteX14938" fmla="*/ 1932369 w 9164601"/>
                <a:gd name="connsiteY14938" fmla="*/ 325185 h 2318589"/>
                <a:gd name="connsiteX14939" fmla="*/ 1929928 w 9164601"/>
                <a:gd name="connsiteY14939" fmla="*/ 322744 h 2318589"/>
                <a:gd name="connsiteX14940" fmla="*/ 1927486 w 9164601"/>
                <a:gd name="connsiteY14940" fmla="*/ 322744 h 2318589"/>
                <a:gd name="connsiteX14941" fmla="*/ 1925045 w 9164601"/>
                <a:gd name="connsiteY14941" fmla="*/ 320302 h 2318589"/>
                <a:gd name="connsiteX14942" fmla="*/ 1923824 w 9164601"/>
                <a:gd name="connsiteY14942" fmla="*/ 317861 h 2318589"/>
                <a:gd name="connsiteX14943" fmla="*/ 1918942 w 9164601"/>
                <a:gd name="connsiteY14943" fmla="*/ 315420 h 2318589"/>
                <a:gd name="connsiteX14944" fmla="*/ 1914059 w 9164601"/>
                <a:gd name="connsiteY14944" fmla="*/ 312978 h 2318589"/>
                <a:gd name="connsiteX14945" fmla="*/ 1914059 w 9164601"/>
                <a:gd name="connsiteY14945" fmla="*/ 316640 h 2318589"/>
                <a:gd name="connsiteX14946" fmla="*/ 1915279 w 9164601"/>
                <a:gd name="connsiteY14946" fmla="*/ 320302 h 2318589"/>
                <a:gd name="connsiteX14947" fmla="*/ 1917721 w 9164601"/>
                <a:gd name="connsiteY14947" fmla="*/ 322744 h 2318589"/>
                <a:gd name="connsiteX14948" fmla="*/ 1923824 w 9164601"/>
                <a:gd name="connsiteY14948" fmla="*/ 330068 h 2318589"/>
                <a:gd name="connsiteX14949" fmla="*/ 1931149 w 9164601"/>
                <a:gd name="connsiteY14949" fmla="*/ 337392 h 2318589"/>
                <a:gd name="connsiteX14950" fmla="*/ 1934811 w 9164601"/>
                <a:gd name="connsiteY14950" fmla="*/ 344717 h 2318589"/>
                <a:gd name="connsiteX14951" fmla="*/ 1939693 w 9164601"/>
                <a:gd name="connsiteY14951" fmla="*/ 358144 h 2318589"/>
                <a:gd name="connsiteX14952" fmla="*/ 1940914 w 9164601"/>
                <a:gd name="connsiteY14952" fmla="*/ 359365 h 2318589"/>
                <a:gd name="connsiteX14953" fmla="*/ 1940914 w 9164601"/>
                <a:gd name="connsiteY14953" fmla="*/ 360586 h 2318589"/>
                <a:gd name="connsiteX14954" fmla="*/ 1937252 w 9164601"/>
                <a:gd name="connsiteY14954" fmla="*/ 361806 h 2318589"/>
                <a:gd name="connsiteX14955" fmla="*/ 1933590 w 9164601"/>
                <a:gd name="connsiteY14955" fmla="*/ 358144 h 2318589"/>
                <a:gd name="connsiteX14956" fmla="*/ 1932369 w 9164601"/>
                <a:gd name="connsiteY14956" fmla="*/ 360586 h 2318589"/>
                <a:gd name="connsiteX14957" fmla="*/ 1929928 w 9164601"/>
                <a:gd name="connsiteY14957" fmla="*/ 354482 h 2318589"/>
                <a:gd name="connsiteX14958" fmla="*/ 1927486 w 9164601"/>
                <a:gd name="connsiteY14958" fmla="*/ 355703 h 2318589"/>
                <a:gd name="connsiteX14959" fmla="*/ 1925045 w 9164601"/>
                <a:gd name="connsiteY14959" fmla="*/ 353261 h 2318589"/>
                <a:gd name="connsiteX14960" fmla="*/ 1922604 w 9164601"/>
                <a:gd name="connsiteY14960" fmla="*/ 350820 h 2318589"/>
                <a:gd name="connsiteX14961" fmla="*/ 1920162 w 9164601"/>
                <a:gd name="connsiteY14961" fmla="*/ 349599 h 2318589"/>
                <a:gd name="connsiteX14962" fmla="*/ 1917721 w 9164601"/>
                <a:gd name="connsiteY14962" fmla="*/ 347158 h 2318589"/>
                <a:gd name="connsiteX14963" fmla="*/ 1916500 w 9164601"/>
                <a:gd name="connsiteY14963" fmla="*/ 343496 h 2318589"/>
                <a:gd name="connsiteX14964" fmla="*/ 1911617 w 9164601"/>
                <a:gd name="connsiteY14964" fmla="*/ 338613 h 2318589"/>
                <a:gd name="connsiteX14965" fmla="*/ 1906735 w 9164601"/>
                <a:gd name="connsiteY14965" fmla="*/ 333730 h 2318589"/>
                <a:gd name="connsiteX14966" fmla="*/ 1906735 w 9164601"/>
                <a:gd name="connsiteY14966" fmla="*/ 338613 h 2318589"/>
                <a:gd name="connsiteX14967" fmla="*/ 1907955 w 9164601"/>
                <a:gd name="connsiteY14967" fmla="*/ 343496 h 2318589"/>
                <a:gd name="connsiteX14968" fmla="*/ 1910397 w 9164601"/>
                <a:gd name="connsiteY14968" fmla="*/ 348379 h 2318589"/>
                <a:gd name="connsiteX14969" fmla="*/ 1916500 w 9164601"/>
                <a:gd name="connsiteY14969" fmla="*/ 358144 h 2318589"/>
                <a:gd name="connsiteX14970" fmla="*/ 1920162 w 9164601"/>
                <a:gd name="connsiteY14970" fmla="*/ 363027 h 2318589"/>
                <a:gd name="connsiteX14971" fmla="*/ 1923824 w 9164601"/>
                <a:gd name="connsiteY14971" fmla="*/ 367910 h 2318589"/>
                <a:gd name="connsiteX14972" fmla="*/ 1928707 w 9164601"/>
                <a:gd name="connsiteY14972" fmla="*/ 376455 h 2318589"/>
                <a:gd name="connsiteX14973" fmla="*/ 1929928 w 9164601"/>
                <a:gd name="connsiteY14973" fmla="*/ 381338 h 2318589"/>
                <a:gd name="connsiteX14974" fmla="*/ 1928707 w 9164601"/>
                <a:gd name="connsiteY14974" fmla="*/ 382558 h 2318589"/>
                <a:gd name="connsiteX14975" fmla="*/ 1925045 w 9164601"/>
                <a:gd name="connsiteY14975" fmla="*/ 377676 h 2318589"/>
                <a:gd name="connsiteX14976" fmla="*/ 1922604 w 9164601"/>
                <a:gd name="connsiteY14976" fmla="*/ 378896 h 2318589"/>
                <a:gd name="connsiteX14977" fmla="*/ 1920162 w 9164601"/>
                <a:gd name="connsiteY14977" fmla="*/ 377676 h 2318589"/>
                <a:gd name="connsiteX14978" fmla="*/ 1917721 w 9164601"/>
                <a:gd name="connsiteY14978" fmla="*/ 376455 h 2318589"/>
                <a:gd name="connsiteX14979" fmla="*/ 1915279 w 9164601"/>
                <a:gd name="connsiteY14979" fmla="*/ 377676 h 2318589"/>
                <a:gd name="connsiteX14980" fmla="*/ 1912838 w 9164601"/>
                <a:gd name="connsiteY14980" fmla="*/ 376455 h 2318589"/>
                <a:gd name="connsiteX14981" fmla="*/ 1910397 w 9164601"/>
                <a:gd name="connsiteY14981" fmla="*/ 374013 h 2318589"/>
                <a:gd name="connsiteX14982" fmla="*/ 1905514 w 9164601"/>
                <a:gd name="connsiteY14982" fmla="*/ 374013 h 2318589"/>
                <a:gd name="connsiteX14983" fmla="*/ 1900631 w 9164601"/>
                <a:gd name="connsiteY14983" fmla="*/ 375234 h 2318589"/>
                <a:gd name="connsiteX14984" fmla="*/ 1901852 w 9164601"/>
                <a:gd name="connsiteY14984" fmla="*/ 378896 h 2318589"/>
                <a:gd name="connsiteX14985" fmla="*/ 1904293 w 9164601"/>
                <a:gd name="connsiteY14985" fmla="*/ 381338 h 2318589"/>
                <a:gd name="connsiteX14986" fmla="*/ 1907955 w 9164601"/>
                <a:gd name="connsiteY14986" fmla="*/ 382558 h 2318589"/>
                <a:gd name="connsiteX14987" fmla="*/ 1915279 w 9164601"/>
                <a:gd name="connsiteY14987" fmla="*/ 386220 h 2318589"/>
                <a:gd name="connsiteX14988" fmla="*/ 1922604 w 9164601"/>
                <a:gd name="connsiteY14988" fmla="*/ 391103 h 2318589"/>
                <a:gd name="connsiteX14989" fmla="*/ 1927486 w 9164601"/>
                <a:gd name="connsiteY14989" fmla="*/ 397206 h 2318589"/>
                <a:gd name="connsiteX14990" fmla="*/ 1934811 w 9164601"/>
                <a:gd name="connsiteY14990" fmla="*/ 409413 h 2318589"/>
                <a:gd name="connsiteX14991" fmla="*/ 1943356 w 9164601"/>
                <a:gd name="connsiteY14991" fmla="*/ 410634 h 2318589"/>
                <a:gd name="connsiteX14992" fmla="*/ 1951900 w 9164601"/>
                <a:gd name="connsiteY14992" fmla="*/ 415517 h 2318589"/>
                <a:gd name="connsiteX14993" fmla="*/ 1958004 w 9164601"/>
                <a:gd name="connsiteY14993" fmla="*/ 419179 h 2318589"/>
                <a:gd name="connsiteX14994" fmla="*/ 1968990 w 9164601"/>
                <a:gd name="connsiteY14994" fmla="*/ 430166 h 2318589"/>
                <a:gd name="connsiteX14995" fmla="*/ 1970211 w 9164601"/>
                <a:gd name="connsiteY14995" fmla="*/ 431386 h 2318589"/>
                <a:gd name="connsiteX14996" fmla="*/ 1970211 w 9164601"/>
                <a:gd name="connsiteY14996" fmla="*/ 432607 h 2318589"/>
                <a:gd name="connsiteX14997" fmla="*/ 1966549 w 9164601"/>
                <a:gd name="connsiteY14997" fmla="*/ 436269 h 2318589"/>
                <a:gd name="connsiteX14998" fmla="*/ 1965328 w 9164601"/>
                <a:gd name="connsiteY14998" fmla="*/ 433828 h 2318589"/>
                <a:gd name="connsiteX14999" fmla="*/ 1961666 w 9164601"/>
                <a:gd name="connsiteY14999" fmla="*/ 435048 h 2318589"/>
                <a:gd name="connsiteX15000" fmla="*/ 1958004 w 9164601"/>
                <a:gd name="connsiteY15000" fmla="*/ 437490 h 2318589"/>
                <a:gd name="connsiteX15001" fmla="*/ 1950680 w 9164601"/>
                <a:gd name="connsiteY15001" fmla="*/ 435048 h 2318589"/>
                <a:gd name="connsiteX15002" fmla="*/ 1943356 w 9164601"/>
                <a:gd name="connsiteY15002" fmla="*/ 433828 h 2318589"/>
                <a:gd name="connsiteX15003" fmla="*/ 1940914 w 9164601"/>
                <a:gd name="connsiteY15003" fmla="*/ 431386 h 2318589"/>
                <a:gd name="connsiteX15004" fmla="*/ 1938473 w 9164601"/>
                <a:gd name="connsiteY15004" fmla="*/ 428945 h 2318589"/>
                <a:gd name="connsiteX15005" fmla="*/ 1934811 w 9164601"/>
                <a:gd name="connsiteY15005" fmla="*/ 431386 h 2318589"/>
                <a:gd name="connsiteX15006" fmla="*/ 1931149 w 9164601"/>
                <a:gd name="connsiteY15006" fmla="*/ 433828 h 2318589"/>
                <a:gd name="connsiteX15007" fmla="*/ 1926266 w 9164601"/>
                <a:gd name="connsiteY15007" fmla="*/ 431386 h 2318589"/>
                <a:gd name="connsiteX15008" fmla="*/ 1925045 w 9164601"/>
                <a:gd name="connsiteY15008" fmla="*/ 435048 h 2318589"/>
                <a:gd name="connsiteX15009" fmla="*/ 1921383 w 9164601"/>
                <a:gd name="connsiteY15009" fmla="*/ 430166 h 2318589"/>
                <a:gd name="connsiteX15010" fmla="*/ 1918942 w 9164601"/>
                <a:gd name="connsiteY15010" fmla="*/ 432607 h 2318589"/>
                <a:gd name="connsiteX15011" fmla="*/ 1915279 w 9164601"/>
                <a:gd name="connsiteY15011" fmla="*/ 431386 h 2318589"/>
                <a:gd name="connsiteX15012" fmla="*/ 1911617 w 9164601"/>
                <a:gd name="connsiteY15012" fmla="*/ 430166 h 2318589"/>
                <a:gd name="connsiteX15013" fmla="*/ 1909176 w 9164601"/>
                <a:gd name="connsiteY15013" fmla="*/ 431386 h 2318589"/>
                <a:gd name="connsiteX15014" fmla="*/ 1906735 w 9164601"/>
                <a:gd name="connsiteY15014" fmla="*/ 430166 h 2318589"/>
                <a:gd name="connsiteX15015" fmla="*/ 1904293 w 9164601"/>
                <a:gd name="connsiteY15015" fmla="*/ 427724 h 2318589"/>
                <a:gd name="connsiteX15016" fmla="*/ 1898190 w 9164601"/>
                <a:gd name="connsiteY15016" fmla="*/ 428945 h 2318589"/>
                <a:gd name="connsiteX15017" fmla="*/ 1892086 w 9164601"/>
                <a:gd name="connsiteY15017" fmla="*/ 430166 h 2318589"/>
                <a:gd name="connsiteX15018" fmla="*/ 1893307 w 9164601"/>
                <a:gd name="connsiteY15018" fmla="*/ 435048 h 2318589"/>
                <a:gd name="connsiteX15019" fmla="*/ 1895748 w 9164601"/>
                <a:gd name="connsiteY15019" fmla="*/ 438711 h 2318589"/>
                <a:gd name="connsiteX15020" fmla="*/ 1899410 w 9164601"/>
                <a:gd name="connsiteY15020" fmla="*/ 439931 h 2318589"/>
                <a:gd name="connsiteX15021" fmla="*/ 1907955 w 9164601"/>
                <a:gd name="connsiteY15021" fmla="*/ 443593 h 2318589"/>
                <a:gd name="connsiteX15022" fmla="*/ 1917721 w 9164601"/>
                <a:gd name="connsiteY15022" fmla="*/ 448476 h 2318589"/>
                <a:gd name="connsiteX15023" fmla="*/ 1923824 w 9164601"/>
                <a:gd name="connsiteY15023" fmla="*/ 454580 h 2318589"/>
                <a:gd name="connsiteX15024" fmla="*/ 1925045 w 9164601"/>
                <a:gd name="connsiteY15024" fmla="*/ 455800 h 2318589"/>
                <a:gd name="connsiteX15025" fmla="*/ 1925045 w 9164601"/>
                <a:gd name="connsiteY15025" fmla="*/ 455800 h 2318589"/>
                <a:gd name="connsiteX15026" fmla="*/ 1923824 w 9164601"/>
                <a:gd name="connsiteY15026" fmla="*/ 454580 h 2318589"/>
                <a:gd name="connsiteX15027" fmla="*/ 1920162 w 9164601"/>
                <a:gd name="connsiteY15027" fmla="*/ 457021 h 2318589"/>
                <a:gd name="connsiteX15028" fmla="*/ 1916500 w 9164601"/>
                <a:gd name="connsiteY15028" fmla="*/ 460683 h 2318589"/>
                <a:gd name="connsiteX15029" fmla="*/ 1917721 w 9164601"/>
                <a:gd name="connsiteY15029" fmla="*/ 463125 h 2318589"/>
                <a:gd name="connsiteX15030" fmla="*/ 1920162 w 9164601"/>
                <a:gd name="connsiteY15030" fmla="*/ 464345 h 2318589"/>
                <a:gd name="connsiteX15031" fmla="*/ 1922604 w 9164601"/>
                <a:gd name="connsiteY15031" fmla="*/ 463125 h 2318589"/>
                <a:gd name="connsiteX15032" fmla="*/ 1928707 w 9164601"/>
                <a:gd name="connsiteY15032" fmla="*/ 464345 h 2318589"/>
                <a:gd name="connsiteX15033" fmla="*/ 1933590 w 9164601"/>
                <a:gd name="connsiteY15033" fmla="*/ 465566 h 2318589"/>
                <a:gd name="connsiteX15034" fmla="*/ 1936031 w 9164601"/>
                <a:gd name="connsiteY15034" fmla="*/ 466787 h 2318589"/>
                <a:gd name="connsiteX15035" fmla="*/ 1936031 w 9164601"/>
                <a:gd name="connsiteY15035" fmla="*/ 466787 h 2318589"/>
                <a:gd name="connsiteX15036" fmla="*/ 1939693 w 9164601"/>
                <a:gd name="connsiteY15036" fmla="*/ 471669 h 2318589"/>
                <a:gd name="connsiteX15037" fmla="*/ 1940914 w 9164601"/>
                <a:gd name="connsiteY15037" fmla="*/ 475332 h 2318589"/>
                <a:gd name="connsiteX15038" fmla="*/ 1939693 w 9164601"/>
                <a:gd name="connsiteY15038" fmla="*/ 476552 h 2318589"/>
                <a:gd name="connsiteX15039" fmla="*/ 1937252 w 9164601"/>
                <a:gd name="connsiteY15039" fmla="*/ 472890 h 2318589"/>
                <a:gd name="connsiteX15040" fmla="*/ 1933590 w 9164601"/>
                <a:gd name="connsiteY15040" fmla="*/ 474111 h 2318589"/>
                <a:gd name="connsiteX15041" fmla="*/ 1929928 w 9164601"/>
                <a:gd name="connsiteY15041" fmla="*/ 475332 h 2318589"/>
                <a:gd name="connsiteX15042" fmla="*/ 1925045 w 9164601"/>
                <a:gd name="connsiteY15042" fmla="*/ 471669 h 2318589"/>
                <a:gd name="connsiteX15043" fmla="*/ 1923824 w 9164601"/>
                <a:gd name="connsiteY15043" fmla="*/ 475332 h 2318589"/>
                <a:gd name="connsiteX15044" fmla="*/ 1920162 w 9164601"/>
                <a:gd name="connsiteY15044" fmla="*/ 469228 h 2318589"/>
                <a:gd name="connsiteX15045" fmla="*/ 1917721 w 9164601"/>
                <a:gd name="connsiteY15045" fmla="*/ 470449 h 2318589"/>
                <a:gd name="connsiteX15046" fmla="*/ 1914059 w 9164601"/>
                <a:gd name="connsiteY15046" fmla="*/ 468007 h 2318589"/>
                <a:gd name="connsiteX15047" fmla="*/ 1910397 w 9164601"/>
                <a:gd name="connsiteY15047" fmla="*/ 465566 h 2318589"/>
                <a:gd name="connsiteX15048" fmla="*/ 1907955 w 9164601"/>
                <a:gd name="connsiteY15048" fmla="*/ 465566 h 2318589"/>
                <a:gd name="connsiteX15049" fmla="*/ 1905514 w 9164601"/>
                <a:gd name="connsiteY15049" fmla="*/ 464345 h 2318589"/>
                <a:gd name="connsiteX15050" fmla="*/ 1903072 w 9164601"/>
                <a:gd name="connsiteY15050" fmla="*/ 461904 h 2318589"/>
                <a:gd name="connsiteX15051" fmla="*/ 1896969 w 9164601"/>
                <a:gd name="connsiteY15051" fmla="*/ 461904 h 2318589"/>
                <a:gd name="connsiteX15052" fmla="*/ 1890865 w 9164601"/>
                <a:gd name="connsiteY15052" fmla="*/ 461904 h 2318589"/>
                <a:gd name="connsiteX15053" fmla="*/ 1892086 w 9164601"/>
                <a:gd name="connsiteY15053" fmla="*/ 466787 h 2318589"/>
                <a:gd name="connsiteX15054" fmla="*/ 1894527 w 9164601"/>
                <a:gd name="connsiteY15054" fmla="*/ 470449 h 2318589"/>
                <a:gd name="connsiteX15055" fmla="*/ 1898190 w 9164601"/>
                <a:gd name="connsiteY15055" fmla="*/ 471669 h 2318589"/>
                <a:gd name="connsiteX15056" fmla="*/ 1906735 w 9164601"/>
                <a:gd name="connsiteY15056" fmla="*/ 477773 h 2318589"/>
                <a:gd name="connsiteX15057" fmla="*/ 1915279 w 9164601"/>
                <a:gd name="connsiteY15057" fmla="*/ 485097 h 2318589"/>
                <a:gd name="connsiteX15058" fmla="*/ 1921383 w 9164601"/>
                <a:gd name="connsiteY15058" fmla="*/ 493642 h 2318589"/>
                <a:gd name="connsiteX15059" fmla="*/ 1926266 w 9164601"/>
                <a:gd name="connsiteY15059" fmla="*/ 505849 h 2318589"/>
                <a:gd name="connsiteX15060" fmla="*/ 1922604 w 9164601"/>
                <a:gd name="connsiteY15060" fmla="*/ 507070 h 2318589"/>
                <a:gd name="connsiteX15061" fmla="*/ 1917721 w 9164601"/>
                <a:gd name="connsiteY15061" fmla="*/ 504628 h 2318589"/>
                <a:gd name="connsiteX15062" fmla="*/ 1916500 w 9164601"/>
                <a:gd name="connsiteY15062" fmla="*/ 508290 h 2318589"/>
                <a:gd name="connsiteX15063" fmla="*/ 1912838 w 9164601"/>
                <a:gd name="connsiteY15063" fmla="*/ 502187 h 2318589"/>
                <a:gd name="connsiteX15064" fmla="*/ 1910397 w 9164601"/>
                <a:gd name="connsiteY15064" fmla="*/ 503408 h 2318589"/>
                <a:gd name="connsiteX15065" fmla="*/ 1906735 w 9164601"/>
                <a:gd name="connsiteY15065" fmla="*/ 500966 h 2318589"/>
                <a:gd name="connsiteX15066" fmla="*/ 1903072 w 9164601"/>
                <a:gd name="connsiteY15066" fmla="*/ 498525 h 2318589"/>
                <a:gd name="connsiteX15067" fmla="*/ 1900631 w 9164601"/>
                <a:gd name="connsiteY15067" fmla="*/ 498525 h 2318589"/>
                <a:gd name="connsiteX15068" fmla="*/ 1898190 w 9164601"/>
                <a:gd name="connsiteY15068" fmla="*/ 497304 h 2318589"/>
                <a:gd name="connsiteX15069" fmla="*/ 1895748 w 9164601"/>
                <a:gd name="connsiteY15069" fmla="*/ 494863 h 2318589"/>
                <a:gd name="connsiteX15070" fmla="*/ 1889645 w 9164601"/>
                <a:gd name="connsiteY15070" fmla="*/ 493642 h 2318589"/>
                <a:gd name="connsiteX15071" fmla="*/ 1883541 w 9164601"/>
                <a:gd name="connsiteY15071" fmla="*/ 493642 h 2318589"/>
                <a:gd name="connsiteX15072" fmla="*/ 1883541 w 9164601"/>
                <a:gd name="connsiteY15072" fmla="*/ 496083 h 2318589"/>
                <a:gd name="connsiteX15073" fmla="*/ 1883541 w 9164601"/>
                <a:gd name="connsiteY15073" fmla="*/ 496083 h 2318589"/>
                <a:gd name="connsiteX15074" fmla="*/ 1885983 w 9164601"/>
                <a:gd name="connsiteY15074" fmla="*/ 526601 h 2318589"/>
                <a:gd name="connsiteX15075" fmla="*/ 1892086 w 9164601"/>
                <a:gd name="connsiteY15075" fmla="*/ 542470 h 2318589"/>
                <a:gd name="connsiteX15076" fmla="*/ 1900631 w 9164601"/>
                <a:gd name="connsiteY15076" fmla="*/ 570546 h 2318589"/>
                <a:gd name="connsiteX15077" fmla="*/ 1907955 w 9164601"/>
                <a:gd name="connsiteY15077" fmla="*/ 574208 h 2318589"/>
                <a:gd name="connsiteX15078" fmla="*/ 1915279 w 9164601"/>
                <a:gd name="connsiteY15078" fmla="*/ 577870 h 2318589"/>
                <a:gd name="connsiteX15079" fmla="*/ 1927486 w 9164601"/>
                <a:gd name="connsiteY15079" fmla="*/ 587636 h 2318589"/>
                <a:gd name="connsiteX15080" fmla="*/ 1926266 w 9164601"/>
                <a:gd name="connsiteY15080" fmla="*/ 588857 h 2318589"/>
                <a:gd name="connsiteX15081" fmla="*/ 1923824 w 9164601"/>
                <a:gd name="connsiteY15081" fmla="*/ 586415 h 2318589"/>
                <a:gd name="connsiteX15082" fmla="*/ 1920162 w 9164601"/>
                <a:gd name="connsiteY15082" fmla="*/ 590077 h 2318589"/>
                <a:gd name="connsiteX15083" fmla="*/ 1916500 w 9164601"/>
                <a:gd name="connsiteY15083" fmla="*/ 593739 h 2318589"/>
                <a:gd name="connsiteX15084" fmla="*/ 1911617 w 9164601"/>
                <a:gd name="connsiteY15084" fmla="*/ 592519 h 2318589"/>
                <a:gd name="connsiteX15085" fmla="*/ 1910397 w 9164601"/>
                <a:gd name="connsiteY15085" fmla="*/ 596181 h 2318589"/>
                <a:gd name="connsiteX15086" fmla="*/ 1905514 w 9164601"/>
                <a:gd name="connsiteY15086" fmla="*/ 591298 h 2318589"/>
                <a:gd name="connsiteX15087" fmla="*/ 1903072 w 9164601"/>
                <a:gd name="connsiteY15087" fmla="*/ 593739 h 2318589"/>
                <a:gd name="connsiteX15088" fmla="*/ 1899410 w 9164601"/>
                <a:gd name="connsiteY15088" fmla="*/ 592519 h 2318589"/>
                <a:gd name="connsiteX15089" fmla="*/ 1895748 w 9164601"/>
                <a:gd name="connsiteY15089" fmla="*/ 591298 h 2318589"/>
                <a:gd name="connsiteX15090" fmla="*/ 1893307 w 9164601"/>
                <a:gd name="connsiteY15090" fmla="*/ 592519 h 2318589"/>
                <a:gd name="connsiteX15091" fmla="*/ 1890865 w 9164601"/>
                <a:gd name="connsiteY15091" fmla="*/ 591298 h 2318589"/>
                <a:gd name="connsiteX15092" fmla="*/ 1888424 w 9164601"/>
                <a:gd name="connsiteY15092" fmla="*/ 588857 h 2318589"/>
                <a:gd name="connsiteX15093" fmla="*/ 1882320 w 9164601"/>
                <a:gd name="connsiteY15093" fmla="*/ 590077 h 2318589"/>
                <a:gd name="connsiteX15094" fmla="*/ 1876217 w 9164601"/>
                <a:gd name="connsiteY15094" fmla="*/ 592519 h 2318589"/>
                <a:gd name="connsiteX15095" fmla="*/ 1877438 w 9164601"/>
                <a:gd name="connsiteY15095" fmla="*/ 597402 h 2318589"/>
                <a:gd name="connsiteX15096" fmla="*/ 1879879 w 9164601"/>
                <a:gd name="connsiteY15096" fmla="*/ 601064 h 2318589"/>
                <a:gd name="connsiteX15097" fmla="*/ 1883541 w 9164601"/>
                <a:gd name="connsiteY15097" fmla="*/ 601064 h 2318589"/>
                <a:gd name="connsiteX15098" fmla="*/ 1893307 w 9164601"/>
                <a:gd name="connsiteY15098" fmla="*/ 604726 h 2318589"/>
                <a:gd name="connsiteX15099" fmla="*/ 1903072 w 9164601"/>
                <a:gd name="connsiteY15099" fmla="*/ 608388 h 2318589"/>
                <a:gd name="connsiteX15100" fmla="*/ 1910397 w 9164601"/>
                <a:gd name="connsiteY15100" fmla="*/ 614491 h 2318589"/>
                <a:gd name="connsiteX15101" fmla="*/ 1915279 w 9164601"/>
                <a:gd name="connsiteY15101" fmla="*/ 621816 h 2318589"/>
                <a:gd name="connsiteX15102" fmla="*/ 1917721 w 9164601"/>
                <a:gd name="connsiteY15102" fmla="*/ 625478 h 2318589"/>
                <a:gd name="connsiteX15103" fmla="*/ 1917721 w 9164601"/>
                <a:gd name="connsiteY15103" fmla="*/ 625478 h 2318589"/>
                <a:gd name="connsiteX15104" fmla="*/ 1916500 w 9164601"/>
                <a:gd name="connsiteY15104" fmla="*/ 629140 h 2318589"/>
                <a:gd name="connsiteX15105" fmla="*/ 1911617 w 9164601"/>
                <a:gd name="connsiteY15105" fmla="*/ 623036 h 2318589"/>
                <a:gd name="connsiteX15106" fmla="*/ 1909176 w 9164601"/>
                <a:gd name="connsiteY15106" fmla="*/ 625478 h 2318589"/>
                <a:gd name="connsiteX15107" fmla="*/ 1905514 w 9164601"/>
                <a:gd name="connsiteY15107" fmla="*/ 623036 h 2318589"/>
                <a:gd name="connsiteX15108" fmla="*/ 1901852 w 9164601"/>
                <a:gd name="connsiteY15108" fmla="*/ 620595 h 2318589"/>
                <a:gd name="connsiteX15109" fmla="*/ 1899410 w 9164601"/>
                <a:gd name="connsiteY15109" fmla="*/ 620595 h 2318589"/>
                <a:gd name="connsiteX15110" fmla="*/ 1896969 w 9164601"/>
                <a:gd name="connsiteY15110" fmla="*/ 618153 h 2318589"/>
                <a:gd name="connsiteX15111" fmla="*/ 1894527 w 9164601"/>
                <a:gd name="connsiteY15111" fmla="*/ 614491 h 2318589"/>
                <a:gd name="connsiteX15112" fmla="*/ 1887203 w 9164601"/>
                <a:gd name="connsiteY15112" fmla="*/ 612050 h 2318589"/>
                <a:gd name="connsiteX15113" fmla="*/ 1879879 w 9164601"/>
                <a:gd name="connsiteY15113" fmla="*/ 609609 h 2318589"/>
                <a:gd name="connsiteX15114" fmla="*/ 1879879 w 9164601"/>
                <a:gd name="connsiteY15114" fmla="*/ 615712 h 2318589"/>
                <a:gd name="connsiteX15115" fmla="*/ 1882320 w 9164601"/>
                <a:gd name="connsiteY15115" fmla="*/ 621816 h 2318589"/>
                <a:gd name="connsiteX15116" fmla="*/ 1885983 w 9164601"/>
                <a:gd name="connsiteY15116" fmla="*/ 625478 h 2318589"/>
                <a:gd name="connsiteX15117" fmla="*/ 1895748 w 9164601"/>
                <a:gd name="connsiteY15117" fmla="*/ 634023 h 2318589"/>
                <a:gd name="connsiteX15118" fmla="*/ 1901852 w 9164601"/>
                <a:gd name="connsiteY15118" fmla="*/ 638905 h 2318589"/>
                <a:gd name="connsiteX15119" fmla="*/ 1906735 w 9164601"/>
                <a:gd name="connsiteY15119" fmla="*/ 643788 h 2318589"/>
                <a:gd name="connsiteX15120" fmla="*/ 1912838 w 9164601"/>
                <a:gd name="connsiteY15120" fmla="*/ 649892 h 2318589"/>
                <a:gd name="connsiteX15121" fmla="*/ 1911617 w 9164601"/>
                <a:gd name="connsiteY15121" fmla="*/ 652333 h 2318589"/>
                <a:gd name="connsiteX15122" fmla="*/ 1907955 w 9164601"/>
                <a:gd name="connsiteY15122" fmla="*/ 649892 h 2318589"/>
                <a:gd name="connsiteX15123" fmla="*/ 1903072 w 9164601"/>
                <a:gd name="connsiteY15123" fmla="*/ 655995 h 2318589"/>
                <a:gd name="connsiteX15124" fmla="*/ 1898190 w 9164601"/>
                <a:gd name="connsiteY15124" fmla="*/ 662099 h 2318589"/>
                <a:gd name="connsiteX15125" fmla="*/ 1890865 w 9164601"/>
                <a:gd name="connsiteY15125" fmla="*/ 662099 h 2318589"/>
                <a:gd name="connsiteX15126" fmla="*/ 1889645 w 9164601"/>
                <a:gd name="connsiteY15126" fmla="*/ 668202 h 2318589"/>
                <a:gd name="connsiteX15127" fmla="*/ 1882320 w 9164601"/>
                <a:gd name="connsiteY15127" fmla="*/ 663319 h 2318589"/>
                <a:gd name="connsiteX15128" fmla="*/ 1878658 w 9164601"/>
                <a:gd name="connsiteY15128" fmla="*/ 668202 h 2318589"/>
                <a:gd name="connsiteX15129" fmla="*/ 1872555 w 9164601"/>
                <a:gd name="connsiteY15129" fmla="*/ 668202 h 2318589"/>
                <a:gd name="connsiteX15130" fmla="*/ 1868893 w 9164601"/>
                <a:gd name="connsiteY15130" fmla="*/ 664540 h 2318589"/>
                <a:gd name="connsiteX15131" fmla="*/ 1867672 w 9164601"/>
                <a:gd name="connsiteY15131" fmla="*/ 668202 h 2318589"/>
                <a:gd name="connsiteX15132" fmla="*/ 1864010 w 9164601"/>
                <a:gd name="connsiteY15132" fmla="*/ 670644 h 2318589"/>
                <a:gd name="connsiteX15133" fmla="*/ 1859127 w 9164601"/>
                <a:gd name="connsiteY15133" fmla="*/ 670644 h 2318589"/>
                <a:gd name="connsiteX15134" fmla="*/ 1855465 w 9164601"/>
                <a:gd name="connsiteY15134" fmla="*/ 668202 h 2318589"/>
                <a:gd name="connsiteX15135" fmla="*/ 1846920 w 9164601"/>
                <a:gd name="connsiteY15135" fmla="*/ 671864 h 2318589"/>
                <a:gd name="connsiteX15136" fmla="*/ 1838375 w 9164601"/>
                <a:gd name="connsiteY15136" fmla="*/ 676747 h 2318589"/>
                <a:gd name="connsiteX15137" fmla="*/ 1840817 w 9164601"/>
                <a:gd name="connsiteY15137" fmla="*/ 682851 h 2318589"/>
                <a:gd name="connsiteX15138" fmla="*/ 1845699 w 9164601"/>
                <a:gd name="connsiteY15138" fmla="*/ 686513 h 2318589"/>
                <a:gd name="connsiteX15139" fmla="*/ 1851803 w 9164601"/>
                <a:gd name="connsiteY15139" fmla="*/ 686513 h 2318589"/>
                <a:gd name="connsiteX15140" fmla="*/ 1865231 w 9164601"/>
                <a:gd name="connsiteY15140" fmla="*/ 687733 h 2318589"/>
                <a:gd name="connsiteX15141" fmla="*/ 1872555 w 9164601"/>
                <a:gd name="connsiteY15141" fmla="*/ 688954 h 2318589"/>
                <a:gd name="connsiteX15142" fmla="*/ 1879879 w 9164601"/>
                <a:gd name="connsiteY15142" fmla="*/ 690175 h 2318589"/>
                <a:gd name="connsiteX15143" fmla="*/ 1889645 w 9164601"/>
                <a:gd name="connsiteY15143" fmla="*/ 696278 h 2318589"/>
                <a:gd name="connsiteX15144" fmla="*/ 1896969 w 9164601"/>
                <a:gd name="connsiteY15144" fmla="*/ 706044 h 2318589"/>
                <a:gd name="connsiteX15145" fmla="*/ 1895748 w 9164601"/>
                <a:gd name="connsiteY15145" fmla="*/ 706044 h 2318589"/>
                <a:gd name="connsiteX15146" fmla="*/ 1892086 w 9164601"/>
                <a:gd name="connsiteY15146" fmla="*/ 709706 h 2318589"/>
                <a:gd name="connsiteX15147" fmla="*/ 1885983 w 9164601"/>
                <a:gd name="connsiteY15147" fmla="*/ 708485 h 2318589"/>
                <a:gd name="connsiteX15148" fmla="*/ 1879879 w 9164601"/>
                <a:gd name="connsiteY15148" fmla="*/ 707265 h 2318589"/>
                <a:gd name="connsiteX15149" fmla="*/ 1876217 w 9164601"/>
                <a:gd name="connsiteY15149" fmla="*/ 709706 h 2318589"/>
                <a:gd name="connsiteX15150" fmla="*/ 1871334 w 9164601"/>
                <a:gd name="connsiteY15150" fmla="*/ 708485 h 2318589"/>
                <a:gd name="connsiteX15151" fmla="*/ 1867672 w 9164601"/>
                <a:gd name="connsiteY15151" fmla="*/ 706044 h 2318589"/>
                <a:gd name="connsiteX15152" fmla="*/ 1859127 w 9164601"/>
                <a:gd name="connsiteY15152" fmla="*/ 709706 h 2318589"/>
                <a:gd name="connsiteX15153" fmla="*/ 1850582 w 9164601"/>
                <a:gd name="connsiteY15153" fmla="*/ 714589 h 2318589"/>
                <a:gd name="connsiteX15154" fmla="*/ 1853024 w 9164601"/>
                <a:gd name="connsiteY15154" fmla="*/ 720692 h 2318589"/>
                <a:gd name="connsiteX15155" fmla="*/ 1856686 w 9164601"/>
                <a:gd name="connsiteY15155" fmla="*/ 724355 h 2318589"/>
                <a:gd name="connsiteX15156" fmla="*/ 1862789 w 9164601"/>
                <a:gd name="connsiteY15156" fmla="*/ 724355 h 2318589"/>
                <a:gd name="connsiteX15157" fmla="*/ 1876217 w 9164601"/>
                <a:gd name="connsiteY15157" fmla="*/ 728016 h 2318589"/>
                <a:gd name="connsiteX15158" fmla="*/ 1890865 w 9164601"/>
                <a:gd name="connsiteY15158" fmla="*/ 732899 h 2318589"/>
                <a:gd name="connsiteX15159" fmla="*/ 1900631 w 9164601"/>
                <a:gd name="connsiteY15159" fmla="*/ 741444 h 2318589"/>
                <a:gd name="connsiteX15160" fmla="*/ 1909176 w 9164601"/>
                <a:gd name="connsiteY15160" fmla="*/ 753651 h 2318589"/>
                <a:gd name="connsiteX15161" fmla="*/ 1909176 w 9164601"/>
                <a:gd name="connsiteY15161" fmla="*/ 753651 h 2318589"/>
                <a:gd name="connsiteX15162" fmla="*/ 1906735 w 9164601"/>
                <a:gd name="connsiteY15162" fmla="*/ 753651 h 2318589"/>
                <a:gd name="connsiteX15163" fmla="*/ 1901852 w 9164601"/>
                <a:gd name="connsiteY15163" fmla="*/ 749989 h 2318589"/>
                <a:gd name="connsiteX15164" fmla="*/ 1900631 w 9164601"/>
                <a:gd name="connsiteY15164" fmla="*/ 749989 h 2318589"/>
                <a:gd name="connsiteX15165" fmla="*/ 1899410 w 9164601"/>
                <a:gd name="connsiteY15165" fmla="*/ 748769 h 2318589"/>
                <a:gd name="connsiteX15166" fmla="*/ 1893307 w 9164601"/>
                <a:gd name="connsiteY15166" fmla="*/ 746327 h 2318589"/>
                <a:gd name="connsiteX15167" fmla="*/ 1890865 w 9164601"/>
                <a:gd name="connsiteY15167" fmla="*/ 746327 h 2318589"/>
                <a:gd name="connsiteX15168" fmla="*/ 1888424 w 9164601"/>
                <a:gd name="connsiteY15168" fmla="*/ 746327 h 2318589"/>
                <a:gd name="connsiteX15169" fmla="*/ 1884762 w 9164601"/>
                <a:gd name="connsiteY15169" fmla="*/ 743886 h 2318589"/>
                <a:gd name="connsiteX15170" fmla="*/ 1882320 w 9164601"/>
                <a:gd name="connsiteY15170" fmla="*/ 740223 h 2318589"/>
                <a:gd name="connsiteX15171" fmla="*/ 1876217 w 9164601"/>
                <a:gd name="connsiteY15171" fmla="*/ 736562 h 2318589"/>
                <a:gd name="connsiteX15172" fmla="*/ 1870113 w 9164601"/>
                <a:gd name="connsiteY15172" fmla="*/ 732899 h 2318589"/>
                <a:gd name="connsiteX15173" fmla="*/ 1871334 w 9164601"/>
                <a:gd name="connsiteY15173" fmla="*/ 737782 h 2318589"/>
                <a:gd name="connsiteX15174" fmla="*/ 1874996 w 9164601"/>
                <a:gd name="connsiteY15174" fmla="*/ 742665 h 2318589"/>
                <a:gd name="connsiteX15175" fmla="*/ 1878658 w 9164601"/>
                <a:gd name="connsiteY15175" fmla="*/ 746327 h 2318589"/>
                <a:gd name="connsiteX15176" fmla="*/ 1883541 w 9164601"/>
                <a:gd name="connsiteY15176" fmla="*/ 748769 h 2318589"/>
                <a:gd name="connsiteX15177" fmla="*/ 1882320 w 9164601"/>
                <a:gd name="connsiteY15177" fmla="*/ 752430 h 2318589"/>
                <a:gd name="connsiteX15178" fmla="*/ 1877438 w 9164601"/>
                <a:gd name="connsiteY15178" fmla="*/ 749989 h 2318589"/>
                <a:gd name="connsiteX15179" fmla="*/ 1871334 w 9164601"/>
                <a:gd name="connsiteY15179" fmla="*/ 757313 h 2318589"/>
                <a:gd name="connsiteX15180" fmla="*/ 1865231 w 9164601"/>
                <a:gd name="connsiteY15180" fmla="*/ 764637 h 2318589"/>
                <a:gd name="connsiteX15181" fmla="*/ 1856686 w 9164601"/>
                <a:gd name="connsiteY15181" fmla="*/ 765858 h 2318589"/>
                <a:gd name="connsiteX15182" fmla="*/ 1855465 w 9164601"/>
                <a:gd name="connsiteY15182" fmla="*/ 773183 h 2318589"/>
                <a:gd name="connsiteX15183" fmla="*/ 1846920 w 9164601"/>
                <a:gd name="connsiteY15183" fmla="*/ 769520 h 2318589"/>
                <a:gd name="connsiteX15184" fmla="*/ 1843258 w 9164601"/>
                <a:gd name="connsiteY15184" fmla="*/ 775624 h 2318589"/>
                <a:gd name="connsiteX15185" fmla="*/ 1837155 w 9164601"/>
                <a:gd name="connsiteY15185" fmla="*/ 776844 h 2318589"/>
                <a:gd name="connsiteX15186" fmla="*/ 1831051 w 9164601"/>
                <a:gd name="connsiteY15186" fmla="*/ 778065 h 2318589"/>
                <a:gd name="connsiteX15187" fmla="*/ 1827389 w 9164601"/>
                <a:gd name="connsiteY15187" fmla="*/ 782948 h 2318589"/>
                <a:gd name="connsiteX15188" fmla="*/ 1822506 w 9164601"/>
                <a:gd name="connsiteY15188" fmla="*/ 784169 h 2318589"/>
                <a:gd name="connsiteX15189" fmla="*/ 1817623 w 9164601"/>
                <a:gd name="connsiteY15189" fmla="*/ 782948 h 2318589"/>
                <a:gd name="connsiteX15190" fmla="*/ 1807858 w 9164601"/>
                <a:gd name="connsiteY15190" fmla="*/ 791493 h 2318589"/>
                <a:gd name="connsiteX15191" fmla="*/ 1798092 w 9164601"/>
                <a:gd name="connsiteY15191" fmla="*/ 800038 h 2318589"/>
                <a:gd name="connsiteX15192" fmla="*/ 1801754 w 9164601"/>
                <a:gd name="connsiteY15192" fmla="*/ 806141 h 2318589"/>
                <a:gd name="connsiteX15193" fmla="*/ 1806637 w 9164601"/>
                <a:gd name="connsiteY15193" fmla="*/ 808583 h 2318589"/>
                <a:gd name="connsiteX15194" fmla="*/ 1812741 w 9164601"/>
                <a:gd name="connsiteY15194" fmla="*/ 806141 h 2318589"/>
                <a:gd name="connsiteX15195" fmla="*/ 1827389 w 9164601"/>
                <a:gd name="connsiteY15195" fmla="*/ 802479 h 2318589"/>
                <a:gd name="connsiteX15196" fmla="*/ 1844479 w 9164601"/>
                <a:gd name="connsiteY15196" fmla="*/ 800038 h 2318589"/>
                <a:gd name="connsiteX15197" fmla="*/ 1856686 w 9164601"/>
                <a:gd name="connsiteY15197" fmla="*/ 804921 h 2318589"/>
                <a:gd name="connsiteX15198" fmla="*/ 1861569 w 9164601"/>
                <a:gd name="connsiteY15198" fmla="*/ 809804 h 2318589"/>
                <a:gd name="connsiteX15199" fmla="*/ 1860348 w 9164601"/>
                <a:gd name="connsiteY15199" fmla="*/ 812245 h 2318589"/>
                <a:gd name="connsiteX15200" fmla="*/ 1853024 w 9164601"/>
                <a:gd name="connsiteY15200" fmla="*/ 808583 h 2318589"/>
                <a:gd name="connsiteX15201" fmla="*/ 1849362 w 9164601"/>
                <a:gd name="connsiteY15201" fmla="*/ 813466 h 2318589"/>
                <a:gd name="connsiteX15202" fmla="*/ 1843258 w 9164601"/>
                <a:gd name="connsiteY15202" fmla="*/ 814686 h 2318589"/>
                <a:gd name="connsiteX15203" fmla="*/ 1838375 w 9164601"/>
                <a:gd name="connsiteY15203" fmla="*/ 812245 h 2318589"/>
                <a:gd name="connsiteX15204" fmla="*/ 1837155 w 9164601"/>
                <a:gd name="connsiteY15204" fmla="*/ 815907 h 2318589"/>
                <a:gd name="connsiteX15205" fmla="*/ 1833492 w 9164601"/>
                <a:gd name="connsiteY15205" fmla="*/ 819569 h 2318589"/>
                <a:gd name="connsiteX15206" fmla="*/ 1828610 w 9164601"/>
                <a:gd name="connsiteY15206" fmla="*/ 820790 h 2318589"/>
                <a:gd name="connsiteX15207" fmla="*/ 1824948 w 9164601"/>
                <a:gd name="connsiteY15207" fmla="*/ 819569 h 2318589"/>
                <a:gd name="connsiteX15208" fmla="*/ 1816403 w 9164601"/>
                <a:gd name="connsiteY15208" fmla="*/ 825673 h 2318589"/>
                <a:gd name="connsiteX15209" fmla="*/ 1806637 w 9164601"/>
                <a:gd name="connsiteY15209" fmla="*/ 832997 h 2318589"/>
                <a:gd name="connsiteX15210" fmla="*/ 1809078 w 9164601"/>
                <a:gd name="connsiteY15210" fmla="*/ 839100 h 2318589"/>
                <a:gd name="connsiteX15211" fmla="*/ 1813961 w 9164601"/>
                <a:gd name="connsiteY15211" fmla="*/ 841542 h 2318589"/>
                <a:gd name="connsiteX15212" fmla="*/ 1820065 w 9164601"/>
                <a:gd name="connsiteY15212" fmla="*/ 839100 h 2318589"/>
                <a:gd name="connsiteX15213" fmla="*/ 1834713 w 9164601"/>
                <a:gd name="connsiteY15213" fmla="*/ 837880 h 2318589"/>
                <a:gd name="connsiteX15214" fmla="*/ 1843258 w 9164601"/>
                <a:gd name="connsiteY15214" fmla="*/ 837880 h 2318589"/>
                <a:gd name="connsiteX15215" fmla="*/ 1850582 w 9164601"/>
                <a:gd name="connsiteY15215" fmla="*/ 837880 h 2318589"/>
                <a:gd name="connsiteX15216" fmla="*/ 1861569 w 9164601"/>
                <a:gd name="connsiteY15216" fmla="*/ 842762 h 2318589"/>
                <a:gd name="connsiteX15217" fmla="*/ 1870113 w 9164601"/>
                <a:gd name="connsiteY15217" fmla="*/ 851307 h 2318589"/>
                <a:gd name="connsiteX15218" fmla="*/ 1872555 w 9164601"/>
                <a:gd name="connsiteY15218" fmla="*/ 853749 h 2318589"/>
                <a:gd name="connsiteX15219" fmla="*/ 1871334 w 9164601"/>
                <a:gd name="connsiteY15219" fmla="*/ 856190 h 2318589"/>
                <a:gd name="connsiteX15220" fmla="*/ 1871334 w 9164601"/>
                <a:gd name="connsiteY15220" fmla="*/ 857411 h 2318589"/>
                <a:gd name="connsiteX15221" fmla="*/ 1870113 w 9164601"/>
                <a:gd name="connsiteY15221" fmla="*/ 858632 h 2318589"/>
                <a:gd name="connsiteX15222" fmla="*/ 1867672 w 9164601"/>
                <a:gd name="connsiteY15222" fmla="*/ 859852 h 2318589"/>
                <a:gd name="connsiteX15223" fmla="*/ 1864010 w 9164601"/>
                <a:gd name="connsiteY15223" fmla="*/ 859852 h 2318589"/>
                <a:gd name="connsiteX15224" fmla="*/ 1856686 w 9164601"/>
                <a:gd name="connsiteY15224" fmla="*/ 867176 h 2318589"/>
                <a:gd name="connsiteX15225" fmla="*/ 1856686 w 9164601"/>
                <a:gd name="connsiteY15225" fmla="*/ 868397 h 2318589"/>
                <a:gd name="connsiteX15226" fmla="*/ 1856686 w 9164601"/>
                <a:gd name="connsiteY15226" fmla="*/ 868397 h 2318589"/>
                <a:gd name="connsiteX15227" fmla="*/ 1856686 w 9164601"/>
                <a:gd name="connsiteY15227" fmla="*/ 869618 h 2318589"/>
                <a:gd name="connsiteX15228" fmla="*/ 1856686 w 9164601"/>
                <a:gd name="connsiteY15228" fmla="*/ 870839 h 2318589"/>
                <a:gd name="connsiteX15229" fmla="*/ 1853024 w 9164601"/>
                <a:gd name="connsiteY15229" fmla="*/ 875721 h 2318589"/>
                <a:gd name="connsiteX15230" fmla="*/ 1848141 w 9164601"/>
                <a:gd name="connsiteY15230" fmla="*/ 878163 h 2318589"/>
                <a:gd name="connsiteX15231" fmla="*/ 1844479 w 9164601"/>
                <a:gd name="connsiteY15231" fmla="*/ 878163 h 2318589"/>
                <a:gd name="connsiteX15232" fmla="*/ 1835934 w 9164601"/>
                <a:gd name="connsiteY15232" fmla="*/ 887928 h 2318589"/>
                <a:gd name="connsiteX15233" fmla="*/ 1828610 w 9164601"/>
                <a:gd name="connsiteY15233" fmla="*/ 898915 h 2318589"/>
                <a:gd name="connsiteX15234" fmla="*/ 1832272 w 9164601"/>
                <a:gd name="connsiteY15234" fmla="*/ 903797 h 2318589"/>
                <a:gd name="connsiteX15235" fmla="*/ 1837155 w 9164601"/>
                <a:gd name="connsiteY15235" fmla="*/ 903797 h 2318589"/>
                <a:gd name="connsiteX15236" fmla="*/ 1842037 w 9164601"/>
                <a:gd name="connsiteY15236" fmla="*/ 900135 h 2318589"/>
                <a:gd name="connsiteX15237" fmla="*/ 1855465 w 9164601"/>
                <a:gd name="connsiteY15237" fmla="*/ 894032 h 2318589"/>
                <a:gd name="connsiteX15238" fmla="*/ 1870113 w 9164601"/>
                <a:gd name="connsiteY15238" fmla="*/ 889149 h 2318589"/>
                <a:gd name="connsiteX15239" fmla="*/ 1881100 w 9164601"/>
                <a:gd name="connsiteY15239" fmla="*/ 891590 h 2318589"/>
                <a:gd name="connsiteX15240" fmla="*/ 1882320 w 9164601"/>
                <a:gd name="connsiteY15240" fmla="*/ 892811 h 2318589"/>
                <a:gd name="connsiteX15241" fmla="*/ 1881100 w 9164601"/>
                <a:gd name="connsiteY15241" fmla="*/ 894032 h 2318589"/>
                <a:gd name="connsiteX15242" fmla="*/ 1877438 w 9164601"/>
                <a:gd name="connsiteY15242" fmla="*/ 898915 h 2318589"/>
                <a:gd name="connsiteX15243" fmla="*/ 1872555 w 9164601"/>
                <a:gd name="connsiteY15243" fmla="*/ 897694 h 2318589"/>
                <a:gd name="connsiteX15244" fmla="*/ 1867672 w 9164601"/>
                <a:gd name="connsiteY15244" fmla="*/ 897694 h 2318589"/>
                <a:gd name="connsiteX15245" fmla="*/ 1864010 w 9164601"/>
                <a:gd name="connsiteY15245" fmla="*/ 900135 h 2318589"/>
                <a:gd name="connsiteX15246" fmla="*/ 1860348 w 9164601"/>
                <a:gd name="connsiteY15246" fmla="*/ 900135 h 2318589"/>
                <a:gd name="connsiteX15247" fmla="*/ 1856686 w 9164601"/>
                <a:gd name="connsiteY15247" fmla="*/ 897694 h 2318589"/>
                <a:gd name="connsiteX15248" fmla="*/ 1848141 w 9164601"/>
                <a:gd name="connsiteY15248" fmla="*/ 902577 h 2318589"/>
                <a:gd name="connsiteX15249" fmla="*/ 1838375 w 9164601"/>
                <a:gd name="connsiteY15249" fmla="*/ 907460 h 2318589"/>
                <a:gd name="connsiteX15250" fmla="*/ 1839596 w 9164601"/>
                <a:gd name="connsiteY15250" fmla="*/ 914784 h 2318589"/>
                <a:gd name="connsiteX15251" fmla="*/ 1843258 w 9164601"/>
                <a:gd name="connsiteY15251" fmla="*/ 918446 h 2318589"/>
                <a:gd name="connsiteX15252" fmla="*/ 1849362 w 9164601"/>
                <a:gd name="connsiteY15252" fmla="*/ 918446 h 2318589"/>
                <a:gd name="connsiteX15253" fmla="*/ 1862789 w 9164601"/>
                <a:gd name="connsiteY15253" fmla="*/ 920887 h 2318589"/>
                <a:gd name="connsiteX15254" fmla="*/ 1870113 w 9164601"/>
                <a:gd name="connsiteY15254" fmla="*/ 922108 h 2318589"/>
                <a:gd name="connsiteX15255" fmla="*/ 1877438 w 9164601"/>
                <a:gd name="connsiteY15255" fmla="*/ 924549 h 2318589"/>
                <a:gd name="connsiteX15256" fmla="*/ 1887203 w 9164601"/>
                <a:gd name="connsiteY15256" fmla="*/ 933094 h 2318589"/>
                <a:gd name="connsiteX15257" fmla="*/ 1893307 w 9164601"/>
                <a:gd name="connsiteY15257" fmla="*/ 945301 h 2318589"/>
                <a:gd name="connsiteX15258" fmla="*/ 1895748 w 9164601"/>
                <a:gd name="connsiteY15258" fmla="*/ 948963 h 2318589"/>
                <a:gd name="connsiteX15259" fmla="*/ 1890865 w 9164601"/>
                <a:gd name="connsiteY15259" fmla="*/ 952625 h 2318589"/>
                <a:gd name="connsiteX15260" fmla="*/ 1887203 w 9164601"/>
                <a:gd name="connsiteY15260" fmla="*/ 947743 h 2318589"/>
                <a:gd name="connsiteX15261" fmla="*/ 1883541 w 9164601"/>
                <a:gd name="connsiteY15261" fmla="*/ 942860 h 2318589"/>
                <a:gd name="connsiteX15262" fmla="*/ 1877438 w 9164601"/>
                <a:gd name="connsiteY15262" fmla="*/ 946522 h 2318589"/>
                <a:gd name="connsiteX15263" fmla="*/ 1871334 w 9164601"/>
                <a:gd name="connsiteY15263" fmla="*/ 950184 h 2318589"/>
                <a:gd name="connsiteX15264" fmla="*/ 1864010 w 9164601"/>
                <a:gd name="connsiteY15264" fmla="*/ 945301 h 2318589"/>
                <a:gd name="connsiteX15265" fmla="*/ 1861569 w 9164601"/>
                <a:gd name="connsiteY15265" fmla="*/ 951405 h 2318589"/>
                <a:gd name="connsiteX15266" fmla="*/ 1854244 w 9164601"/>
                <a:gd name="connsiteY15266" fmla="*/ 941639 h 2318589"/>
                <a:gd name="connsiteX15267" fmla="*/ 1850582 w 9164601"/>
                <a:gd name="connsiteY15267" fmla="*/ 945301 h 2318589"/>
                <a:gd name="connsiteX15268" fmla="*/ 1844479 w 9164601"/>
                <a:gd name="connsiteY15268" fmla="*/ 941639 h 2318589"/>
                <a:gd name="connsiteX15269" fmla="*/ 1840817 w 9164601"/>
                <a:gd name="connsiteY15269" fmla="*/ 935536 h 2318589"/>
                <a:gd name="connsiteX15270" fmla="*/ 1838375 w 9164601"/>
                <a:gd name="connsiteY15270" fmla="*/ 939198 h 2318589"/>
                <a:gd name="connsiteX15271" fmla="*/ 1833492 w 9164601"/>
                <a:gd name="connsiteY15271" fmla="*/ 940418 h 2318589"/>
                <a:gd name="connsiteX15272" fmla="*/ 1828610 w 9164601"/>
                <a:gd name="connsiteY15272" fmla="*/ 937977 h 2318589"/>
                <a:gd name="connsiteX15273" fmla="*/ 1824948 w 9164601"/>
                <a:gd name="connsiteY15273" fmla="*/ 933094 h 2318589"/>
                <a:gd name="connsiteX15274" fmla="*/ 1815182 w 9164601"/>
                <a:gd name="connsiteY15274" fmla="*/ 933094 h 2318589"/>
                <a:gd name="connsiteX15275" fmla="*/ 1804196 w 9164601"/>
                <a:gd name="connsiteY15275" fmla="*/ 934315 h 2318589"/>
                <a:gd name="connsiteX15276" fmla="*/ 1805416 w 9164601"/>
                <a:gd name="connsiteY15276" fmla="*/ 942860 h 2318589"/>
                <a:gd name="connsiteX15277" fmla="*/ 1810299 w 9164601"/>
                <a:gd name="connsiteY15277" fmla="*/ 948963 h 2318589"/>
                <a:gd name="connsiteX15278" fmla="*/ 1816403 w 9164601"/>
                <a:gd name="connsiteY15278" fmla="*/ 951405 h 2318589"/>
                <a:gd name="connsiteX15279" fmla="*/ 1831051 w 9164601"/>
                <a:gd name="connsiteY15279" fmla="*/ 959950 h 2318589"/>
                <a:gd name="connsiteX15280" fmla="*/ 1839596 w 9164601"/>
                <a:gd name="connsiteY15280" fmla="*/ 964832 h 2318589"/>
                <a:gd name="connsiteX15281" fmla="*/ 1845699 w 9164601"/>
                <a:gd name="connsiteY15281" fmla="*/ 967274 h 2318589"/>
                <a:gd name="connsiteX15282" fmla="*/ 1848141 w 9164601"/>
                <a:gd name="connsiteY15282" fmla="*/ 974598 h 2318589"/>
                <a:gd name="connsiteX15283" fmla="*/ 1851803 w 9164601"/>
                <a:gd name="connsiteY15283" fmla="*/ 979481 h 2318589"/>
                <a:gd name="connsiteX15284" fmla="*/ 1856686 w 9164601"/>
                <a:gd name="connsiteY15284" fmla="*/ 980702 h 2318589"/>
                <a:gd name="connsiteX15285" fmla="*/ 1857906 w 9164601"/>
                <a:gd name="connsiteY15285" fmla="*/ 983143 h 2318589"/>
                <a:gd name="connsiteX15286" fmla="*/ 1862789 w 9164601"/>
                <a:gd name="connsiteY15286" fmla="*/ 994129 h 2318589"/>
                <a:gd name="connsiteX15287" fmla="*/ 1861569 w 9164601"/>
                <a:gd name="connsiteY15287" fmla="*/ 996571 h 2318589"/>
                <a:gd name="connsiteX15288" fmla="*/ 1861569 w 9164601"/>
                <a:gd name="connsiteY15288" fmla="*/ 997791 h 2318589"/>
                <a:gd name="connsiteX15289" fmla="*/ 1859127 w 9164601"/>
                <a:gd name="connsiteY15289" fmla="*/ 999012 h 2318589"/>
                <a:gd name="connsiteX15290" fmla="*/ 1856686 w 9164601"/>
                <a:gd name="connsiteY15290" fmla="*/ 995350 h 2318589"/>
                <a:gd name="connsiteX15291" fmla="*/ 1851803 w 9164601"/>
                <a:gd name="connsiteY15291" fmla="*/ 994129 h 2318589"/>
                <a:gd name="connsiteX15292" fmla="*/ 1848141 w 9164601"/>
                <a:gd name="connsiteY15292" fmla="*/ 995350 h 2318589"/>
                <a:gd name="connsiteX15293" fmla="*/ 1844479 w 9164601"/>
                <a:gd name="connsiteY15293" fmla="*/ 994129 h 2318589"/>
                <a:gd name="connsiteX15294" fmla="*/ 1844479 w 9164601"/>
                <a:gd name="connsiteY15294" fmla="*/ 994129 h 2318589"/>
                <a:gd name="connsiteX15295" fmla="*/ 1844479 w 9164601"/>
                <a:gd name="connsiteY15295" fmla="*/ 979481 h 2318589"/>
                <a:gd name="connsiteX15296" fmla="*/ 1840817 w 9164601"/>
                <a:gd name="connsiteY15296" fmla="*/ 986805 h 2318589"/>
                <a:gd name="connsiteX15297" fmla="*/ 1839596 w 9164601"/>
                <a:gd name="connsiteY15297" fmla="*/ 991688 h 2318589"/>
                <a:gd name="connsiteX15298" fmla="*/ 1833492 w 9164601"/>
                <a:gd name="connsiteY15298" fmla="*/ 992909 h 2318589"/>
                <a:gd name="connsiteX15299" fmla="*/ 1824948 w 9164601"/>
                <a:gd name="connsiteY15299" fmla="*/ 995350 h 2318589"/>
                <a:gd name="connsiteX15300" fmla="*/ 1826168 w 9164601"/>
                <a:gd name="connsiteY15300" fmla="*/ 1001453 h 2318589"/>
                <a:gd name="connsiteX15301" fmla="*/ 1829830 w 9164601"/>
                <a:gd name="connsiteY15301" fmla="*/ 1006336 h 2318589"/>
                <a:gd name="connsiteX15302" fmla="*/ 1834713 w 9164601"/>
                <a:gd name="connsiteY15302" fmla="*/ 1007557 h 2318589"/>
                <a:gd name="connsiteX15303" fmla="*/ 1839596 w 9164601"/>
                <a:gd name="connsiteY15303" fmla="*/ 1007557 h 2318589"/>
                <a:gd name="connsiteX15304" fmla="*/ 1840817 w 9164601"/>
                <a:gd name="connsiteY15304" fmla="*/ 1016102 h 2318589"/>
                <a:gd name="connsiteX15305" fmla="*/ 1842037 w 9164601"/>
                <a:gd name="connsiteY15305" fmla="*/ 1019764 h 2318589"/>
                <a:gd name="connsiteX15306" fmla="*/ 1844479 w 9164601"/>
                <a:gd name="connsiteY15306" fmla="*/ 1025867 h 2318589"/>
                <a:gd name="connsiteX15307" fmla="*/ 1846920 w 9164601"/>
                <a:gd name="connsiteY15307" fmla="*/ 1034412 h 2318589"/>
                <a:gd name="connsiteX15308" fmla="*/ 1839596 w 9164601"/>
                <a:gd name="connsiteY15308" fmla="*/ 1029530 h 2318589"/>
                <a:gd name="connsiteX15309" fmla="*/ 1834713 w 9164601"/>
                <a:gd name="connsiteY15309" fmla="*/ 1035633 h 2318589"/>
                <a:gd name="connsiteX15310" fmla="*/ 1827389 w 9164601"/>
                <a:gd name="connsiteY15310" fmla="*/ 1019764 h 2318589"/>
                <a:gd name="connsiteX15311" fmla="*/ 1821285 w 9164601"/>
                <a:gd name="connsiteY15311" fmla="*/ 1020985 h 2318589"/>
                <a:gd name="connsiteX15312" fmla="*/ 1813961 w 9164601"/>
                <a:gd name="connsiteY15312" fmla="*/ 1012440 h 2318589"/>
                <a:gd name="connsiteX15313" fmla="*/ 1810299 w 9164601"/>
                <a:gd name="connsiteY15313" fmla="*/ 1001453 h 2318589"/>
                <a:gd name="connsiteX15314" fmla="*/ 1806637 w 9164601"/>
                <a:gd name="connsiteY15314" fmla="*/ 1003895 h 2318589"/>
                <a:gd name="connsiteX15315" fmla="*/ 1800534 w 9164601"/>
                <a:gd name="connsiteY15315" fmla="*/ 1002674 h 2318589"/>
                <a:gd name="connsiteX15316" fmla="*/ 1794430 w 9164601"/>
                <a:gd name="connsiteY15316" fmla="*/ 995350 h 2318589"/>
                <a:gd name="connsiteX15317" fmla="*/ 1790768 w 9164601"/>
                <a:gd name="connsiteY15317" fmla="*/ 986805 h 2318589"/>
                <a:gd name="connsiteX15318" fmla="*/ 1777340 w 9164601"/>
                <a:gd name="connsiteY15318" fmla="*/ 978260 h 2318589"/>
                <a:gd name="connsiteX15319" fmla="*/ 1763913 w 9164601"/>
                <a:gd name="connsiteY15319" fmla="*/ 968495 h 2318589"/>
                <a:gd name="connsiteX15320" fmla="*/ 1763913 w 9164601"/>
                <a:gd name="connsiteY15320" fmla="*/ 980702 h 2318589"/>
                <a:gd name="connsiteX15321" fmla="*/ 1768795 w 9164601"/>
                <a:gd name="connsiteY15321" fmla="*/ 992909 h 2318589"/>
                <a:gd name="connsiteX15322" fmla="*/ 1776120 w 9164601"/>
                <a:gd name="connsiteY15322" fmla="*/ 1001453 h 2318589"/>
                <a:gd name="connsiteX15323" fmla="*/ 1783444 w 9164601"/>
                <a:gd name="connsiteY15323" fmla="*/ 1006336 h 2318589"/>
                <a:gd name="connsiteX15324" fmla="*/ 1793209 w 9164601"/>
                <a:gd name="connsiteY15324" fmla="*/ 1024647 h 2318589"/>
                <a:gd name="connsiteX15325" fmla="*/ 1796871 w 9164601"/>
                <a:gd name="connsiteY15325" fmla="*/ 1031971 h 2318589"/>
                <a:gd name="connsiteX15326" fmla="*/ 1802975 w 9164601"/>
                <a:gd name="connsiteY15326" fmla="*/ 1038074 h 2318589"/>
                <a:gd name="connsiteX15327" fmla="*/ 1812741 w 9164601"/>
                <a:gd name="connsiteY15327" fmla="*/ 1050281 h 2318589"/>
                <a:gd name="connsiteX15328" fmla="*/ 1824948 w 9164601"/>
                <a:gd name="connsiteY15328" fmla="*/ 1073475 h 2318589"/>
                <a:gd name="connsiteX15329" fmla="*/ 1833492 w 9164601"/>
                <a:gd name="connsiteY15329" fmla="*/ 1101551 h 2318589"/>
                <a:gd name="connsiteX15330" fmla="*/ 1831051 w 9164601"/>
                <a:gd name="connsiteY15330" fmla="*/ 1105213 h 2318589"/>
                <a:gd name="connsiteX15331" fmla="*/ 1824948 w 9164601"/>
                <a:gd name="connsiteY15331" fmla="*/ 1103993 h 2318589"/>
                <a:gd name="connsiteX15332" fmla="*/ 1818844 w 9164601"/>
                <a:gd name="connsiteY15332" fmla="*/ 1103993 h 2318589"/>
                <a:gd name="connsiteX15333" fmla="*/ 1815182 w 9164601"/>
                <a:gd name="connsiteY15333" fmla="*/ 1106434 h 2318589"/>
                <a:gd name="connsiteX15334" fmla="*/ 1810299 w 9164601"/>
                <a:gd name="connsiteY15334" fmla="*/ 1106434 h 2318589"/>
                <a:gd name="connsiteX15335" fmla="*/ 1806637 w 9164601"/>
                <a:gd name="connsiteY15335" fmla="*/ 1103993 h 2318589"/>
                <a:gd name="connsiteX15336" fmla="*/ 1798092 w 9164601"/>
                <a:gd name="connsiteY15336" fmla="*/ 1108875 h 2318589"/>
                <a:gd name="connsiteX15337" fmla="*/ 1789547 w 9164601"/>
                <a:gd name="connsiteY15337" fmla="*/ 1114979 h 2318589"/>
                <a:gd name="connsiteX15338" fmla="*/ 1791989 w 9164601"/>
                <a:gd name="connsiteY15338" fmla="*/ 1121082 h 2318589"/>
                <a:gd name="connsiteX15339" fmla="*/ 1796871 w 9164601"/>
                <a:gd name="connsiteY15339" fmla="*/ 1124744 h 2318589"/>
                <a:gd name="connsiteX15340" fmla="*/ 1802975 w 9164601"/>
                <a:gd name="connsiteY15340" fmla="*/ 1123523 h 2318589"/>
                <a:gd name="connsiteX15341" fmla="*/ 1812741 w 9164601"/>
                <a:gd name="connsiteY15341" fmla="*/ 1122303 h 2318589"/>
                <a:gd name="connsiteX15342" fmla="*/ 1812741 w 9164601"/>
                <a:gd name="connsiteY15342" fmla="*/ 1122303 h 2318589"/>
                <a:gd name="connsiteX15343" fmla="*/ 1809078 w 9164601"/>
                <a:gd name="connsiteY15343" fmla="*/ 1134510 h 2318589"/>
                <a:gd name="connsiteX15344" fmla="*/ 1798092 w 9164601"/>
                <a:gd name="connsiteY15344" fmla="*/ 1139393 h 2318589"/>
                <a:gd name="connsiteX15345" fmla="*/ 1790768 w 9164601"/>
                <a:gd name="connsiteY15345" fmla="*/ 1124744 h 2318589"/>
                <a:gd name="connsiteX15346" fmla="*/ 1785885 w 9164601"/>
                <a:gd name="connsiteY15346" fmla="*/ 1128407 h 2318589"/>
                <a:gd name="connsiteX15347" fmla="*/ 1781002 w 9164601"/>
                <a:gd name="connsiteY15347" fmla="*/ 1136951 h 2318589"/>
                <a:gd name="connsiteX15348" fmla="*/ 1777340 w 9164601"/>
                <a:gd name="connsiteY15348" fmla="*/ 1125965 h 2318589"/>
                <a:gd name="connsiteX15349" fmla="*/ 1771237 w 9164601"/>
                <a:gd name="connsiteY15349" fmla="*/ 1117420 h 2318589"/>
                <a:gd name="connsiteX15350" fmla="*/ 1763913 w 9164601"/>
                <a:gd name="connsiteY15350" fmla="*/ 1119862 h 2318589"/>
                <a:gd name="connsiteX15351" fmla="*/ 1755368 w 9164601"/>
                <a:gd name="connsiteY15351" fmla="*/ 1110096 h 2318589"/>
                <a:gd name="connsiteX15352" fmla="*/ 1750485 w 9164601"/>
                <a:gd name="connsiteY15352" fmla="*/ 1096668 h 2318589"/>
                <a:gd name="connsiteX15353" fmla="*/ 1746823 w 9164601"/>
                <a:gd name="connsiteY15353" fmla="*/ 1100330 h 2318589"/>
                <a:gd name="connsiteX15354" fmla="*/ 1739499 w 9164601"/>
                <a:gd name="connsiteY15354" fmla="*/ 1097889 h 2318589"/>
                <a:gd name="connsiteX15355" fmla="*/ 1735836 w 9164601"/>
                <a:gd name="connsiteY15355" fmla="*/ 1093006 h 2318589"/>
                <a:gd name="connsiteX15356" fmla="*/ 1733395 w 9164601"/>
                <a:gd name="connsiteY15356" fmla="*/ 1086902 h 2318589"/>
                <a:gd name="connsiteX15357" fmla="*/ 1729733 w 9164601"/>
                <a:gd name="connsiteY15357" fmla="*/ 1078358 h 2318589"/>
                <a:gd name="connsiteX15358" fmla="*/ 1732174 w 9164601"/>
                <a:gd name="connsiteY15358" fmla="*/ 1074695 h 2318589"/>
                <a:gd name="connsiteX15359" fmla="*/ 1728512 w 9164601"/>
                <a:gd name="connsiteY15359" fmla="*/ 1074695 h 2318589"/>
                <a:gd name="connsiteX15360" fmla="*/ 1724850 w 9164601"/>
                <a:gd name="connsiteY15360" fmla="*/ 1069813 h 2318589"/>
                <a:gd name="connsiteX15361" fmla="*/ 1721188 w 9164601"/>
                <a:gd name="connsiteY15361" fmla="*/ 1063709 h 2318589"/>
                <a:gd name="connsiteX15362" fmla="*/ 1713864 w 9164601"/>
                <a:gd name="connsiteY15362" fmla="*/ 1058826 h 2318589"/>
                <a:gd name="connsiteX15363" fmla="*/ 1705319 w 9164601"/>
                <a:gd name="connsiteY15363" fmla="*/ 1057606 h 2318589"/>
                <a:gd name="connsiteX15364" fmla="*/ 1702878 w 9164601"/>
                <a:gd name="connsiteY15364" fmla="*/ 1050281 h 2318589"/>
                <a:gd name="connsiteX15365" fmla="*/ 1700436 w 9164601"/>
                <a:gd name="connsiteY15365" fmla="*/ 1044178 h 2318589"/>
                <a:gd name="connsiteX15366" fmla="*/ 1697995 w 9164601"/>
                <a:gd name="connsiteY15366" fmla="*/ 1036854 h 2318589"/>
                <a:gd name="connsiteX15367" fmla="*/ 1695553 w 9164601"/>
                <a:gd name="connsiteY15367" fmla="*/ 1052723 h 2318589"/>
                <a:gd name="connsiteX15368" fmla="*/ 1696774 w 9164601"/>
                <a:gd name="connsiteY15368" fmla="*/ 1061268 h 2318589"/>
                <a:gd name="connsiteX15369" fmla="*/ 1697995 w 9164601"/>
                <a:gd name="connsiteY15369" fmla="*/ 1067372 h 2318589"/>
                <a:gd name="connsiteX15370" fmla="*/ 1697995 w 9164601"/>
                <a:gd name="connsiteY15370" fmla="*/ 1069813 h 2318589"/>
                <a:gd name="connsiteX15371" fmla="*/ 1691891 w 9164601"/>
                <a:gd name="connsiteY15371" fmla="*/ 1071033 h 2318589"/>
                <a:gd name="connsiteX15372" fmla="*/ 1683346 w 9164601"/>
                <a:gd name="connsiteY15372" fmla="*/ 1071033 h 2318589"/>
                <a:gd name="connsiteX15373" fmla="*/ 1677243 w 9164601"/>
                <a:gd name="connsiteY15373" fmla="*/ 1068592 h 2318589"/>
                <a:gd name="connsiteX15374" fmla="*/ 1674801 w 9164601"/>
                <a:gd name="connsiteY15374" fmla="*/ 1066151 h 2318589"/>
                <a:gd name="connsiteX15375" fmla="*/ 1667477 w 9164601"/>
                <a:gd name="connsiteY15375" fmla="*/ 1068592 h 2318589"/>
                <a:gd name="connsiteX15376" fmla="*/ 1657712 w 9164601"/>
                <a:gd name="connsiteY15376" fmla="*/ 1068592 h 2318589"/>
                <a:gd name="connsiteX15377" fmla="*/ 1651608 w 9164601"/>
                <a:gd name="connsiteY15377" fmla="*/ 1064930 h 2318589"/>
                <a:gd name="connsiteX15378" fmla="*/ 1639401 w 9164601"/>
                <a:gd name="connsiteY15378" fmla="*/ 1068592 h 2318589"/>
                <a:gd name="connsiteX15379" fmla="*/ 1636960 w 9164601"/>
                <a:gd name="connsiteY15379" fmla="*/ 1063709 h 2318589"/>
                <a:gd name="connsiteX15380" fmla="*/ 1623532 w 9164601"/>
                <a:gd name="connsiteY15380" fmla="*/ 1063709 h 2318589"/>
                <a:gd name="connsiteX15381" fmla="*/ 1613766 w 9164601"/>
                <a:gd name="connsiteY15381" fmla="*/ 1058826 h 2318589"/>
                <a:gd name="connsiteX15382" fmla="*/ 1604001 w 9164601"/>
                <a:gd name="connsiteY15382" fmla="*/ 1053944 h 2318589"/>
                <a:gd name="connsiteX15383" fmla="*/ 1596677 w 9164601"/>
                <a:gd name="connsiteY15383" fmla="*/ 1055165 h 2318589"/>
                <a:gd name="connsiteX15384" fmla="*/ 1594235 w 9164601"/>
                <a:gd name="connsiteY15384" fmla="*/ 1052723 h 2318589"/>
                <a:gd name="connsiteX15385" fmla="*/ 1605221 w 9164601"/>
                <a:gd name="connsiteY15385" fmla="*/ 1047840 h 2318589"/>
                <a:gd name="connsiteX15386" fmla="*/ 1614987 w 9164601"/>
                <a:gd name="connsiteY15386" fmla="*/ 1044178 h 2318589"/>
                <a:gd name="connsiteX15387" fmla="*/ 1624753 w 9164601"/>
                <a:gd name="connsiteY15387" fmla="*/ 1040516 h 2318589"/>
                <a:gd name="connsiteX15388" fmla="*/ 1643063 w 9164601"/>
                <a:gd name="connsiteY15388" fmla="*/ 1033192 h 2318589"/>
                <a:gd name="connsiteX15389" fmla="*/ 1650387 w 9164601"/>
                <a:gd name="connsiteY15389" fmla="*/ 1030750 h 2318589"/>
                <a:gd name="connsiteX15390" fmla="*/ 1655270 w 9164601"/>
                <a:gd name="connsiteY15390" fmla="*/ 1025867 h 2318589"/>
                <a:gd name="connsiteX15391" fmla="*/ 1656491 w 9164601"/>
                <a:gd name="connsiteY15391" fmla="*/ 1020985 h 2318589"/>
                <a:gd name="connsiteX15392" fmla="*/ 1643063 w 9164601"/>
                <a:gd name="connsiteY15392" fmla="*/ 1023426 h 2318589"/>
                <a:gd name="connsiteX15393" fmla="*/ 1630856 w 9164601"/>
                <a:gd name="connsiteY15393" fmla="*/ 1025867 h 2318589"/>
                <a:gd name="connsiteX15394" fmla="*/ 1625973 w 9164601"/>
                <a:gd name="connsiteY15394" fmla="*/ 1028309 h 2318589"/>
                <a:gd name="connsiteX15395" fmla="*/ 1619870 w 9164601"/>
                <a:gd name="connsiteY15395" fmla="*/ 1030750 h 2318589"/>
                <a:gd name="connsiteX15396" fmla="*/ 1613766 w 9164601"/>
                <a:gd name="connsiteY15396" fmla="*/ 1030750 h 2318589"/>
                <a:gd name="connsiteX15397" fmla="*/ 1606442 w 9164601"/>
                <a:gd name="connsiteY15397" fmla="*/ 1033192 h 2318589"/>
                <a:gd name="connsiteX15398" fmla="*/ 1599118 w 9164601"/>
                <a:gd name="connsiteY15398" fmla="*/ 1035633 h 2318589"/>
                <a:gd name="connsiteX15399" fmla="*/ 1594235 w 9164601"/>
                <a:gd name="connsiteY15399" fmla="*/ 1034412 h 2318589"/>
                <a:gd name="connsiteX15400" fmla="*/ 1585690 w 9164601"/>
                <a:gd name="connsiteY15400" fmla="*/ 1039295 h 2318589"/>
                <a:gd name="connsiteX15401" fmla="*/ 1582028 w 9164601"/>
                <a:gd name="connsiteY15401" fmla="*/ 1035633 h 2318589"/>
                <a:gd name="connsiteX15402" fmla="*/ 1582028 w 9164601"/>
                <a:gd name="connsiteY15402" fmla="*/ 1035633 h 2318589"/>
                <a:gd name="connsiteX15403" fmla="*/ 1586911 w 9164601"/>
                <a:gd name="connsiteY15403" fmla="*/ 1033192 h 2318589"/>
                <a:gd name="connsiteX15404" fmla="*/ 1595456 w 9164601"/>
                <a:gd name="connsiteY15404" fmla="*/ 1027088 h 2318589"/>
                <a:gd name="connsiteX15405" fmla="*/ 1607663 w 9164601"/>
                <a:gd name="connsiteY15405" fmla="*/ 1022205 h 2318589"/>
                <a:gd name="connsiteX15406" fmla="*/ 1627194 w 9164601"/>
                <a:gd name="connsiteY15406" fmla="*/ 1019764 h 2318589"/>
                <a:gd name="connsiteX15407" fmla="*/ 1644284 w 9164601"/>
                <a:gd name="connsiteY15407" fmla="*/ 1017323 h 2318589"/>
                <a:gd name="connsiteX15408" fmla="*/ 1651608 w 9164601"/>
                <a:gd name="connsiteY15408" fmla="*/ 1017323 h 2318589"/>
                <a:gd name="connsiteX15409" fmla="*/ 1657712 w 9164601"/>
                <a:gd name="connsiteY15409" fmla="*/ 1014881 h 2318589"/>
                <a:gd name="connsiteX15410" fmla="*/ 1660153 w 9164601"/>
                <a:gd name="connsiteY15410" fmla="*/ 1011219 h 2318589"/>
                <a:gd name="connsiteX15411" fmla="*/ 1647946 w 9164601"/>
                <a:gd name="connsiteY15411" fmla="*/ 1009998 h 2318589"/>
                <a:gd name="connsiteX15412" fmla="*/ 1636960 w 9164601"/>
                <a:gd name="connsiteY15412" fmla="*/ 1008778 h 2318589"/>
                <a:gd name="connsiteX15413" fmla="*/ 1632077 w 9164601"/>
                <a:gd name="connsiteY15413" fmla="*/ 1009998 h 2318589"/>
                <a:gd name="connsiteX15414" fmla="*/ 1625973 w 9164601"/>
                <a:gd name="connsiteY15414" fmla="*/ 1011219 h 2318589"/>
                <a:gd name="connsiteX15415" fmla="*/ 1621091 w 9164601"/>
                <a:gd name="connsiteY15415" fmla="*/ 1009998 h 2318589"/>
                <a:gd name="connsiteX15416" fmla="*/ 1613766 w 9164601"/>
                <a:gd name="connsiteY15416" fmla="*/ 1011219 h 2318589"/>
                <a:gd name="connsiteX15417" fmla="*/ 1606442 w 9164601"/>
                <a:gd name="connsiteY15417" fmla="*/ 1012440 h 2318589"/>
                <a:gd name="connsiteX15418" fmla="*/ 1601559 w 9164601"/>
                <a:gd name="connsiteY15418" fmla="*/ 1009998 h 2318589"/>
                <a:gd name="connsiteX15419" fmla="*/ 1593014 w 9164601"/>
                <a:gd name="connsiteY15419" fmla="*/ 1013660 h 2318589"/>
                <a:gd name="connsiteX15420" fmla="*/ 1590573 w 9164601"/>
                <a:gd name="connsiteY15420" fmla="*/ 1009998 h 2318589"/>
                <a:gd name="connsiteX15421" fmla="*/ 1580807 w 9164601"/>
                <a:gd name="connsiteY15421" fmla="*/ 1011219 h 2318589"/>
                <a:gd name="connsiteX15422" fmla="*/ 1573483 w 9164601"/>
                <a:gd name="connsiteY15422" fmla="*/ 1008778 h 2318589"/>
                <a:gd name="connsiteX15423" fmla="*/ 1566159 w 9164601"/>
                <a:gd name="connsiteY15423" fmla="*/ 1006336 h 2318589"/>
                <a:gd name="connsiteX15424" fmla="*/ 1561276 w 9164601"/>
                <a:gd name="connsiteY15424" fmla="*/ 1007557 h 2318589"/>
                <a:gd name="connsiteX15425" fmla="*/ 1558835 w 9164601"/>
                <a:gd name="connsiteY15425" fmla="*/ 1006336 h 2318589"/>
                <a:gd name="connsiteX15426" fmla="*/ 1582028 w 9164601"/>
                <a:gd name="connsiteY15426" fmla="*/ 999012 h 2318589"/>
                <a:gd name="connsiteX15427" fmla="*/ 1595456 w 9164601"/>
                <a:gd name="connsiteY15427" fmla="*/ 996571 h 2318589"/>
                <a:gd name="connsiteX15428" fmla="*/ 1608884 w 9164601"/>
                <a:gd name="connsiteY15428" fmla="*/ 992909 h 2318589"/>
                <a:gd name="connsiteX15429" fmla="*/ 1624753 w 9164601"/>
                <a:gd name="connsiteY15429" fmla="*/ 970936 h 2318589"/>
                <a:gd name="connsiteX15430" fmla="*/ 1636960 w 9164601"/>
                <a:gd name="connsiteY15430" fmla="*/ 958729 h 2318589"/>
                <a:gd name="connsiteX15431" fmla="*/ 1657712 w 9164601"/>
                <a:gd name="connsiteY15431" fmla="*/ 945301 h 2318589"/>
                <a:gd name="connsiteX15432" fmla="*/ 1676022 w 9164601"/>
                <a:gd name="connsiteY15432" fmla="*/ 934315 h 2318589"/>
                <a:gd name="connsiteX15433" fmla="*/ 1684567 w 9164601"/>
                <a:gd name="connsiteY15433" fmla="*/ 930653 h 2318589"/>
                <a:gd name="connsiteX15434" fmla="*/ 1689450 w 9164601"/>
                <a:gd name="connsiteY15434" fmla="*/ 925770 h 2318589"/>
                <a:gd name="connsiteX15435" fmla="*/ 1689450 w 9164601"/>
                <a:gd name="connsiteY15435" fmla="*/ 919667 h 2318589"/>
                <a:gd name="connsiteX15436" fmla="*/ 1673581 w 9164601"/>
                <a:gd name="connsiteY15436" fmla="*/ 923329 h 2318589"/>
                <a:gd name="connsiteX15437" fmla="*/ 1658932 w 9164601"/>
                <a:gd name="connsiteY15437" fmla="*/ 928211 h 2318589"/>
                <a:gd name="connsiteX15438" fmla="*/ 1654050 w 9164601"/>
                <a:gd name="connsiteY15438" fmla="*/ 933094 h 2318589"/>
                <a:gd name="connsiteX15439" fmla="*/ 1647946 w 9164601"/>
                <a:gd name="connsiteY15439" fmla="*/ 936756 h 2318589"/>
                <a:gd name="connsiteX15440" fmla="*/ 1640622 w 9164601"/>
                <a:gd name="connsiteY15440" fmla="*/ 937977 h 2318589"/>
                <a:gd name="connsiteX15441" fmla="*/ 1640622 w 9164601"/>
                <a:gd name="connsiteY15441" fmla="*/ 937977 h 2318589"/>
                <a:gd name="connsiteX15442" fmla="*/ 1640622 w 9164601"/>
                <a:gd name="connsiteY15442" fmla="*/ 935536 h 2318589"/>
                <a:gd name="connsiteX15443" fmla="*/ 1629635 w 9164601"/>
                <a:gd name="connsiteY15443" fmla="*/ 935536 h 2318589"/>
                <a:gd name="connsiteX15444" fmla="*/ 1618649 w 9164601"/>
                <a:gd name="connsiteY15444" fmla="*/ 936756 h 2318589"/>
                <a:gd name="connsiteX15445" fmla="*/ 1614987 w 9164601"/>
                <a:gd name="connsiteY15445" fmla="*/ 939198 h 2318589"/>
                <a:gd name="connsiteX15446" fmla="*/ 1610104 w 9164601"/>
                <a:gd name="connsiteY15446" fmla="*/ 940418 h 2318589"/>
                <a:gd name="connsiteX15447" fmla="*/ 1605221 w 9164601"/>
                <a:gd name="connsiteY15447" fmla="*/ 940418 h 2318589"/>
                <a:gd name="connsiteX15448" fmla="*/ 1599118 w 9164601"/>
                <a:gd name="connsiteY15448" fmla="*/ 941639 h 2318589"/>
                <a:gd name="connsiteX15449" fmla="*/ 1593014 w 9164601"/>
                <a:gd name="connsiteY15449" fmla="*/ 942860 h 2318589"/>
                <a:gd name="connsiteX15450" fmla="*/ 1588132 w 9164601"/>
                <a:gd name="connsiteY15450" fmla="*/ 941639 h 2318589"/>
                <a:gd name="connsiteX15451" fmla="*/ 1580807 w 9164601"/>
                <a:gd name="connsiteY15451" fmla="*/ 946522 h 2318589"/>
                <a:gd name="connsiteX15452" fmla="*/ 1578366 w 9164601"/>
                <a:gd name="connsiteY15452" fmla="*/ 944081 h 2318589"/>
                <a:gd name="connsiteX15453" fmla="*/ 1569821 w 9164601"/>
                <a:gd name="connsiteY15453" fmla="*/ 946522 h 2318589"/>
                <a:gd name="connsiteX15454" fmla="*/ 1563718 w 9164601"/>
                <a:gd name="connsiteY15454" fmla="*/ 945301 h 2318589"/>
                <a:gd name="connsiteX15455" fmla="*/ 1572263 w 9164601"/>
                <a:gd name="connsiteY15455" fmla="*/ 936756 h 2318589"/>
                <a:gd name="connsiteX15456" fmla="*/ 1583249 w 9164601"/>
                <a:gd name="connsiteY15456" fmla="*/ 930653 h 2318589"/>
                <a:gd name="connsiteX15457" fmla="*/ 1600339 w 9164601"/>
                <a:gd name="connsiteY15457" fmla="*/ 925770 h 2318589"/>
                <a:gd name="connsiteX15458" fmla="*/ 1614987 w 9164601"/>
                <a:gd name="connsiteY15458" fmla="*/ 920887 h 2318589"/>
                <a:gd name="connsiteX15459" fmla="*/ 1622311 w 9164601"/>
                <a:gd name="connsiteY15459" fmla="*/ 919667 h 2318589"/>
                <a:gd name="connsiteX15460" fmla="*/ 1627194 w 9164601"/>
                <a:gd name="connsiteY15460" fmla="*/ 917225 h 2318589"/>
                <a:gd name="connsiteX15461" fmla="*/ 1628415 w 9164601"/>
                <a:gd name="connsiteY15461" fmla="*/ 913563 h 2318589"/>
                <a:gd name="connsiteX15462" fmla="*/ 1617428 w 9164601"/>
                <a:gd name="connsiteY15462" fmla="*/ 913563 h 2318589"/>
                <a:gd name="connsiteX15463" fmla="*/ 1606442 w 9164601"/>
                <a:gd name="connsiteY15463" fmla="*/ 913563 h 2318589"/>
                <a:gd name="connsiteX15464" fmla="*/ 1602780 w 9164601"/>
                <a:gd name="connsiteY15464" fmla="*/ 916004 h 2318589"/>
                <a:gd name="connsiteX15465" fmla="*/ 1597897 w 9164601"/>
                <a:gd name="connsiteY15465" fmla="*/ 917225 h 2318589"/>
                <a:gd name="connsiteX15466" fmla="*/ 1593014 w 9164601"/>
                <a:gd name="connsiteY15466" fmla="*/ 917225 h 2318589"/>
                <a:gd name="connsiteX15467" fmla="*/ 1586911 w 9164601"/>
                <a:gd name="connsiteY15467" fmla="*/ 918446 h 2318589"/>
                <a:gd name="connsiteX15468" fmla="*/ 1580807 w 9164601"/>
                <a:gd name="connsiteY15468" fmla="*/ 920887 h 2318589"/>
                <a:gd name="connsiteX15469" fmla="*/ 1575925 w 9164601"/>
                <a:gd name="connsiteY15469" fmla="*/ 919667 h 2318589"/>
                <a:gd name="connsiteX15470" fmla="*/ 1568600 w 9164601"/>
                <a:gd name="connsiteY15470" fmla="*/ 924549 h 2318589"/>
                <a:gd name="connsiteX15471" fmla="*/ 1564938 w 9164601"/>
                <a:gd name="connsiteY15471" fmla="*/ 922108 h 2318589"/>
                <a:gd name="connsiteX15472" fmla="*/ 1556393 w 9164601"/>
                <a:gd name="connsiteY15472" fmla="*/ 924549 h 2318589"/>
                <a:gd name="connsiteX15473" fmla="*/ 1549069 w 9164601"/>
                <a:gd name="connsiteY15473" fmla="*/ 923329 h 2318589"/>
                <a:gd name="connsiteX15474" fmla="*/ 1541745 w 9164601"/>
                <a:gd name="connsiteY15474" fmla="*/ 922108 h 2318589"/>
                <a:gd name="connsiteX15475" fmla="*/ 1538083 w 9164601"/>
                <a:gd name="connsiteY15475" fmla="*/ 924549 h 2318589"/>
                <a:gd name="connsiteX15476" fmla="*/ 1535641 w 9164601"/>
                <a:gd name="connsiteY15476" fmla="*/ 923329 h 2318589"/>
                <a:gd name="connsiteX15477" fmla="*/ 1538083 w 9164601"/>
                <a:gd name="connsiteY15477" fmla="*/ 920887 h 2318589"/>
                <a:gd name="connsiteX15478" fmla="*/ 1545407 w 9164601"/>
                <a:gd name="connsiteY15478" fmla="*/ 917225 h 2318589"/>
                <a:gd name="connsiteX15479" fmla="*/ 1546628 w 9164601"/>
                <a:gd name="connsiteY15479" fmla="*/ 917225 h 2318589"/>
                <a:gd name="connsiteX15480" fmla="*/ 1550290 w 9164601"/>
                <a:gd name="connsiteY15480" fmla="*/ 916004 h 2318589"/>
                <a:gd name="connsiteX15481" fmla="*/ 1558835 w 9164601"/>
                <a:gd name="connsiteY15481" fmla="*/ 914784 h 2318589"/>
                <a:gd name="connsiteX15482" fmla="*/ 1569821 w 9164601"/>
                <a:gd name="connsiteY15482" fmla="*/ 914784 h 2318589"/>
                <a:gd name="connsiteX15483" fmla="*/ 1574704 w 9164601"/>
                <a:gd name="connsiteY15483" fmla="*/ 914784 h 2318589"/>
                <a:gd name="connsiteX15484" fmla="*/ 1578366 w 9164601"/>
                <a:gd name="connsiteY15484" fmla="*/ 913563 h 2318589"/>
                <a:gd name="connsiteX15485" fmla="*/ 1580807 w 9164601"/>
                <a:gd name="connsiteY15485" fmla="*/ 911122 h 2318589"/>
                <a:gd name="connsiteX15486" fmla="*/ 1573483 w 9164601"/>
                <a:gd name="connsiteY15486" fmla="*/ 908680 h 2318589"/>
                <a:gd name="connsiteX15487" fmla="*/ 1566159 w 9164601"/>
                <a:gd name="connsiteY15487" fmla="*/ 906239 h 2318589"/>
                <a:gd name="connsiteX15488" fmla="*/ 1562497 w 9164601"/>
                <a:gd name="connsiteY15488" fmla="*/ 907460 h 2318589"/>
                <a:gd name="connsiteX15489" fmla="*/ 1561276 w 9164601"/>
                <a:gd name="connsiteY15489" fmla="*/ 907460 h 2318589"/>
                <a:gd name="connsiteX15490" fmla="*/ 1562497 w 9164601"/>
                <a:gd name="connsiteY15490" fmla="*/ 906239 h 2318589"/>
                <a:gd name="connsiteX15491" fmla="*/ 1573483 w 9164601"/>
                <a:gd name="connsiteY15491" fmla="*/ 901356 h 2318589"/>
                <a:gd name="connsiteX15492" fmla="*/ 1590573 w 9164601"/>
                <a:gd name="connsiteY15492" fmla="*/ 897694 h 2318589"/>
                <a:gd name="connsiteX15493" fmla="*/ 1605221 w 9164601"/>
                <a:gd name="connsiteY15493" fmla="*/ 895253 h 2318589"/>
                <a:gd name="connsiteX15494" fmla="*/ 1611325 w 9164601"/>
                <a:gd name="connsiteY15494" fmla="*/ 894032 h 2318589"/>
                <a:gd name="connsiteX15495" fmla="*/ 1616208 w 9164601"/>
                <a:gd name="connsiteY15495" fmla="*/ 891590 h 2318589"/>
                <a:gd name="connsiteX15496" fmla="*/ 1618649 w 9164601"/>
                <a:gd name="connsiteY15496" fmla="*/ 887928 h 2318589"/>
                <a:gd name="connsiteX15497" fmla="*/ 1607663 w 9164601"/>
                <a:gd name="connsiteY15497" fmla="*/ 886708 h 2318589"/>
                <a:gd name="connsiteX15498" fmla="*/ 1596677 w 9164601"/>
                <a:gd name="connsiteY15498" fmla="*/ 886708 h 2318589"/>
                <a:gd name="connsiteX15499" fmla="*/ 1593014 w 9164601"/>
                <a:gd name="connsiteY15499" fmla="*/ 887928 h 2318589"/>
                <a:gd name="connsiteX15500" fmla="*/ 1588132 w 9164601"/>
                <a:gd name="connsiteY15500" fmla="*/ 889149 h 2318589"/>
                <a:gd name="connsiteX15501" fmla="*/ 1583249 w 9164601"/>
                <a:gd name="connsiteY15501" fmla="*/ 887928 h 2318589"/>
                <a:gd name="connsiteX15502" fmla="*/ 1577145 w 9164601"/>
                <a:gd name="connsiteY15502" fmla="*/ 889149 h 2318589"/>
                <a:gd name="connsiteX15503" fmla="*/ 1571042 w 9164601"/>
                <a:gd name="connsiteY15503" fmla="*/ 890370 h 2318589"/>
                <a:gd name="connsiteX15504" fmla="*/ 1567380 w 9164601"/>
                <a:gd name="connsiteY15504" fmla="*/ 889149 h 2318589"/>
                <a:gd name="connsiteX15505" fmla="*/ 1560055 w 9164601"/>
                <a:gd name="connsiteY15505" fmla="*/ 892811 h 2318589"/>
                <a:gd name="connsiteX15506" fmla="*/ 1557614 w 9164601"/>
                <a:gd name="connsiteY15506" fmla="*/ 890370 h 2318589"/>
                <a:gd name="connsiteX15507" fmla="*/ 1549069 w 9164601"/>
                <a:gd name="connsiteY15507" fmla="*/ 891590 h 2318589"/>
                <a:gd name="connsiteX15508" fmla="*/ 1542966 w 9164601"/>
                <a:gd name="connsiteY15508" fmla="*/ 889149 h 2318589"/>
                <a:gd name="connsiteX15509" fmla="*/ 1536862 w 9164601"/>
                <a:gd name="connsiteY15509" fmla="*/ 887928 h 2318589"/>
                <a:gd name="connsiteX15510" fmla="*/ 1531979 w 9164601"/>
                <a:gd name="connsiteY15510" fmla="*/ 890370 h 2318589"/>
                <a:gd name="connsiteX15511" fmla="*/ 1528317 w 9164601"/>
                <a:gd name="connsiteY15511" fmla="*/ 892811 h 2318589"/>
                <a:gd name="connsiteX15512" fmla="*/ 1514890 w 9164601"/>
                <a:gd name="connsiteY15512" fmla="*/ 894032 h 2318589"/>
                <a:gd name="connsiteX15513" fmla="*/ 1501462 w 9164601"/>
                <a:gd name="connsiteY15513" fmla="*/ 895253 h 2318589"/>
                <a:gd name="connsiteX15514" fmla="*/ 1494138 w 9164601"/>
                <a:gd name="connsiteY15514" fmla="*/ 894032 h 2318589"/>
                <a:gd name="connsiteX15515" fmla="*/ 1486813 w 9164601"/>
                <a:gd name="connsiteY15515" fmla="*/ 892811 h 2318589"/>
                <a:gd name="connsiteX15516" fmla="*/ 1484372 w 9164601"/>
                <a:gd name="connsiteY15516" fmla="*/ 895253 h 2318589"/>
                <a:gd name="connsiteX15517" fmla="*/ 1478269 w 9164601"/>
                <a:gd name="connsiteY15517" fmla="*/ 892811 h 2318589"/>
                <a:gd name="connsiteX15518" fmla="*/ 1477048 w 9164601"/>
                <a:gd name="connsiteY15518" fmla="*/ 891590 h 2318589"/>
                <a:gd name="connsiteX15519" fmla="*/ 1479489 w 9164601"/>
                <a:gd name="connsiteY15519" fmla="*/ 890370 h 2318589"/>
                <a:gd name="connsiteX15520" fmla="*/ 1500241 w 9164601"/>
                <a:gd name="connsiteY15520" fmla="*/ 881825 h 2318589"/>
                <a:gd name="connsiteX15521" fmla="*/ 1511227 w 9164601"/>
                <a:gd name="connsiteY15521" fmla="*/ 879383 h 2318589"/>
                <a:gd name="connsiteX15522" fmla="*/ 1527097 w 9164601"/>
                <a:gd name="connsiteY15522" fmla="*/ 875721 h 2318589"/>
                <a:gd name="connsiteX15523" fmla="*/ 1542966 w 9164601"/>
                <a:gd name="connsiteY15523" fmla="*/ 875721 h 2318589"/>
                <a:gd name="connsiteX15524" fmla="*/ 1555173 w 9164601"/>
                <a:gd name="connsiteY15524" fmla="*/ 865956 h 2318589"/>
                <a:gd name="connsiteX15525" fmla="*/ 1563718 w 9164601"/>
                <a:gd name="connsiteY15525" fmla="*/ 861073 h 2318589"/>
                <a:gd name="connsiteX15526" fmla="*/ 1578366 w 9164601"/>
                <a:gd name="connsiteY15526" fmla="*/ 857411 h 2318589"/>
                <a:gd name="connsiteX15527" fmla="*/ 1591794 w 9164601"/>
                <a:gd name="connsiteY15527" fmla="*/ 854969 h 2318589"/>
                <a:gd name="connsiteX15528" fmla="*/ 1597897 w 9164601"/>
                <a:gd name="connsiteY15528" fmla="*/ 853749 h 2318589"/>
                <a:gd name="connsiteX15529" fmla="*/ 1601559 w 9164601"/>
                <a:gd name="connsiteY15529" fmla="*/ 851307 h 2318589"/>
                <a:gd name="connsiteX15530" fmla="*/ 1602780 w 9164601"/>
                <a:gd name="connsiteY15530" fmla="*/ 848866 h 2318589"/>
                <a:gd name="connsiteX15531" fmla="*/ 1593014 w 9164601"/>
                <a:gd name="connsiteY15531" fmla="*/ 847645 h 2318589"/>
                <a:gd name="connsiteX15532" fmla="*/ 1583249 w 9164601"/>
                <a:gd name="connsiteY15532" fmla="*/ 847645 h 2318589"/>
                <a:gd name="connsiteX15533" fmla="*/ 1579587 w 9164601"/>
                <a:gd name="connsiteY15533" fmla="*/ 848866 h 2318589"/>
                <a:gd name="connsiteX15534" fmla="*/ 1574704 w 9164601"/>
                <a:gd name="connsiteY15534" fmla="*/ 850087 h 2318589"/>
                <a:gd name="connsiteX15535" fmla="*/ 1571042 w 9164601"/>
                <a:gd name="connsiteY15535" fmla="*/ 850087 h 2318589"/>
                <a:gd name="connsiteX15536" fmla="*/ 1564938 w 9164601"/>
                <a:gd name="connsiteY15536" fmla="*/ 851307 h 2318589"/>
                <a:gd name="connsiteX15537" fmla="*/ 1558835 w 9164601"/>
                <a:gd name="connsiteY15537" fmla="*/ 852528 h 2318589"/>
                <a:gd name="connsiteX15538" fmla="*/ 1555173 w 9164601"/>
                <a:gd name="connsiteY15538" fmla="*/ 851307 h 2318589"/>
                <a:gd name="connsiteX15539" fmla="*/ 1549069 w 9164601"/>
                <a:gd name="connsiteY15539" fmla="*/ 854969 h 2318589"/>
                <a:gd name="connsiteX15540" fmla="*/ 1546628 w 9164601"/>
                <a:gd name="connsiteY15540" fmla="*/ 853749 h 2318589"/>
                <a:gd name="connsiteX15541" fmla="*/ 1549069 w 9164601"/>
                <a:gd name="connsiteY15541" fmla="*/ 850087 h 2318589"/>
                <a:gd name="connsiteX15542" fmla="*/ 1557614 w 9164601"/>
                <a:gd name="connsiteY15542" fmla="*/ 843983 h 2318589"/>
                <a:gd name="connsiteX15543" fmla="*/ 1563718 w 9164601"/>
                <a:gd name="connsiteY15543" fmla="*/ 840321 h 2318589"/>
                <a:gd name="connsiteX15544" fmla="*/ 1569821 w 9164601"/>
                <a:gd name="connsiteY15544" fmla="*/ 836659 h 2318589"/>
                <a:gd name="connsiteX15545" fmla="*/ 1580807 w 9164601"/>
                <a:gd name="connsiteY15545" fmla="*/ 829335 h 2318589"/>
                <a:gd name="connsiteX15546" fmla="*/ 1585690 w 9164601"/>
                <a:gd name="connsiteY15546" fmla="*/ 825673 h 2318589"/>
                <a:gd name="connsiteX15547" fmla="*/ 1588132 w 9164601"/>
                <a:gd name="connsiteY15547" fmla="*/ 822011 h 2318589"/>
                <a:gd name="connsiteX15548" fmla="*/ 1586911 w 9164601"/>
                <a:gd name="connsiteY15548" fmla="*/ 818348 h 2318589"/>
                <a:gd name="connsiteX15549" fmla="*/ 1578366 w 9164601"/>
                <a:gd name="connsiteY15549" fmla="*/ 822011 h 2318589"/>
                <a:gd name="connsiteX15550" fmla="*/ 1569821 w 9164601"/>
                <a:gd name="connsiteY15550" fmla="*/ 825673 h 2318589"/>
                <a:gd name="connsiteX15551" fmla="*/ 1567380 w 9164601"/>
                <a:gd name="connsiteY15551" fmla="*/ 828114 h 2318589"/>
                <a:gd name="connsiteX15552" fmla="*/ 1563718 w 9164601"/>
                <a:gd name="connsiteY15552" fmla="*/ 830555 h 2318589"/>
                <a:gd name="connsiteX15553" fmla="*/ 1560055 w 9164601"/>
                <a:gd name="connsiteY15553" fmla="*/ 830555 h 2318589"/>
                <a:gd name="connsiteX15554" fmla="*/ 1555173 w 9164601"/>
                <a:gd name="connsiteY15554" fmla="*/ 832997 h 2318589"/>
                <a:gd name="connsiteX15555" fmla="*/ 1550290 w 9164601"/>
                <a:gd name="connsiteY15555" fmla="*/ 835438 h 2318589"/>
                <a:gd name="connsiteX15556" fmla="*/ 1546628 w 9164601"/>
                <a:gd name="connsiteY15556" fmla="*/ 835438 h 2318589"/>
                <a:gd name="connsiteX15557" fmla="*/ 1541745 w 9164601"/>
                <a:gd name="connsiteY15557" fmla="*/ 840321 h 2318589"/>
                <a:gd name="connsiteX15558" fmla="*/ 1539304 w 9164601"/>
                <a:gd name="connsiteY15558" fmla="*/ 837880 h 2318589"/>
                <a:gd name="connsiteX15559" fmla="*/ 1533200 w 9164601"/>
                <a:gd name="connsiteY15559" fmla="*/ 840321 h 2318589"/>
                <a:gd name="connsiteX15560" fmla="*/ 1527097 w 9164601"/>
                <a:gd name="connsiteY15560" fmla="*/ 839100 h 2318589"/>
                <a:gd name="connsiteX15561" fmla="*/ 1527097 w 9164601"/>
                <a:gd name="connsiteY15561" fmla="*/ 839100 h 2318589"/>
                <a:gd name="connsiteX15562" fmla="*/ 1530759 w 9164601"/>
                <a:gd name="connsiteY15562" fmla="*/ 837880 h 2318589"/>
                <a:gd name="connsiteX15563" fmla="*/ 1540524 w 9164601"/>
                <a:gd name="connsiteY15563" fmla="*/ 826893 h 2318589"/>
                <a:gd name="connsiteX15564" fmla="*/ 1547848 w 9164601"/>
                <a:gd name="connsiteY15564" fmla="*/ 820790 h 2318589"/>
                <a:gd name="connsiteX15565" fmla="*/ 1560055 w 9164601"/>
                <a:gd name="connsiteY15565" fmla="*/ 814686 h 2318589"/>
                <a:gd name="connsiteX15566" fmla="*/ 1571042 w 9164601"/>
                <a:gd name="connsiteY15566" fmla="*/ 809804 h 2318589"/>
                <a:gd name="connsiteX15567" fmla="*/ 1575925 w 9164601"/>
                <a:gd name="connsiteY15567" fmla="*/ 808583 h 2318589"/>
                <a:gd name="connsiteX15568" fmla="*/ 1579587 w 9164601"/>
                <a:gd name="connsiteY15568" fmla="*/ 806141 h 2318589"/>
                <a:gd name="connsiteX15569" fmla="*/ 1579587 w 9164601"/>
                <a:gd name="connsiteY15569" fmla="*/ 802479 h 2318589"/>
                <a:gd name="connsiteX15570" fmla="*/ 1571042 w 9164601"/>
                <a:gd name="connsiteY15570" fmla="*/ 803700 h 2318589"/>
                <a:gd name="connsiteX15571" fmla="*/ 1562497 w 9164601"/>
                <a:gd name="connsiteY15571" fmla="*/ 804921 h 2318589"/>
                <a:gd name="connsiteX15572" fmla="*/ 1560055 w 9164601"/>
                <a:gd name="connsiteY15572" fmla="*/ 807362 h 2318589"/>
                <a:gd name="connsiteX15573" fmla="*/ 1556393 w 9164601"/>
                <a:gd name="connsiteY15573" fmla="*/ 808583 h 2318589"/>
                <a:gd name="connsiteX15574" fmla="*/ 1552731 w 9164601"/>
                <a:gd name="connsiteY15574" fmla="*/ 808583 h 2318589"/>
                <a:gd name="connsiteX15575" fmla="*/ 1547848 w 9164601"/>
                <a:gd name="connsiteY15575" fmla="*/ 811024 h 2318589"/>
                <a:gd name="connsiteX15576" fmla="*/ 1542966 w 9164601"/>
                <a:gd name="connsiteY15576" fmla="*/ 813466 h 2318589"/>
                <a:gd name="connsiteX15577" fmla="*/ 1539304 w 9164601"/>
                <a:gd name="connsiteY15577" fmla="*/ 813466 h 2318589"/>
                <a:gd name="connsiteX15578" fmla="*/ 1534421 w 9164601"/>
                <a:gd name="connsiteY15578" fmla="*/ 817128 h 2318589"/>
                <a:gd name="connsiteX15579" fmla="*/ 1531979 w 9164601"/>
                <a:gd name="connsiteY15579" fmla="*/ 815907 h 2318589"/>
                <a:gd name="connsiteX15580" fmla="*/ 1534421 w 9164601"/>
                <a:gd name="connsiteY15580" fmla="*/ 813466 h 2318589"/>
                <a:gd name="connsiteX15581" fmla="*/ 1541745 w 9164601"/>
                <a:gd name="connsiteY15581" fmla="*/ 808583 h 2318589"/>
                <a:gd name="connsiteX15582" fmla="*/ 1547848 w 9164601"/>
                <a:gd name="connsiteY15582" fmla="*/ 806141 h 2318589"/>
                <a:gd name="connsiteX15583" fmla="*/ 1553952 w 9164601"/>
                <a:gd name="connsiteY15583" fmla="*/ 803700 h 2318589"/>
                <a:gd name="connsiteX15584" fmla="*/ 1560055 w 9164601"/>
                <a:gd name="connsiteY15584" fmla="*/ 798817 h 2318589"/>
                <a:gd name="connsiteX15585" fmla="*/ 1564938 w 9164601"/>
                <a:gd name="connsiteY15585" fmla="*/ 796376 h 2318589"/>
                <a:gd name="connsiteX15586" fmla="*/ 1569821 w 9164601"/>
                <a:gd name="connsiteY15586" fmla="*/ 792714 h 2318589"/>
                <a:gd name="connsiteX15587" fmla="*/ 1572263 w 9164601"/>
                <a:gd name="connsiteY15587" fmla="*/ 787831 h 2318589"/>
                <a:gd name="connsiteX15588" fmla="*/ 1571042 w 9164601"/>
                <a:gd name="connsiteY15588" fmla="*/ 784169 h 2318589"/>
                <a:gd name="connsiteX15589" fmla="*/ 1563718 w 9164601"/>
                <a:gd name="connsiteY15589" fmla="*/ 789052 h 2318589"/>
                <a:gd name="connsiteX15590" fmla="*/ 1556393 w 9164601"/>
                <a:gd name="connsiteY15590" fmla="*/ 792714 h 2318589"/>
                <a:gd name="connsiteX15591" fmla="*/ 1553952 w 9164601"/>
                <a:gd name="connsiteY15591" fmla="*/ 795155 h 2318589"/>
                <a:gd name="connsiteX15592" fmla="*/ 1550290 w 9164601"/>
                <a:gd name="connsiteY15592" fmla="*/ 796376 h 2318589"/>
                <a:gd name="connsiteX15593" fmla="*/ 1546628 w 9164601"/>
                <a:gd name="connsiteY15593" fmla="*/ 796376 h 2318589"/>
                <a:gd name="connsiteX15594" fmla="*/ 1541745 w 9164601"/>
                <a:gd name="connsiteY15594" fmla="*/ 797597 h 2318589"/>
                <a:gd name="connsiteX15595" fmla="*/ 1536862 w 9164601"/>
                <a:gd name="connsiteY15595" fmla="*/ 798817 h 2318589"/>
                <a:gd name="connsiteX15596" fmla="*/ 1533200 w 9164601"/>
                <a:gd name="connsiteY15596" fmla="*/ 797597 h 2318589"/>
                <a:gd name="connsiteX15597" fmla="*/ 1528317 w 9164601"/>
                <a:gd name="connsiteY15597" fmla="*/ 801259 h 2318589"/>
                <a:gd name="connsiteX15598" fmla="*/ 1525876 w 9164601"/>
                <a:gd name="connsiteY15598" fmla="*/ 800038 h 2318589"/>
                <a:gd name="connsiteX15599" fmla="*/ 1519772 w 9164601"/>
                <a:gd name="connsiteY15599" fmla="*/ 802479 h 2318589"/>
                <a:gd name="connsiteX15600" fmla="*/ 1514890 w 9164601"/>
                <a:gd name="connsiteY15600" fmla="*/ 801259 h 2318589"/>
                <a:gd name="connsiteX15601" fmla="*/ 1510007 w 9164601"/>
                <a:gd name="connsiteY15601" fmla="*/ 801259 h 2318589"/>
                <a:gd name="connsiteX15602" fmla="*/ 1506345 w 9164601"/>
                <a:gd name="connsiteY15602" fmla="*/ 803700 h 2318589"/>
                <a:gd name="connsiteX15603" fmla="*/ 1503903 w 9164601"/>
                <a:gd name="connsiteY15603" fmla="*/ 806141 h 2318589"/>
                <a:gd name="connsiteX15604" fmla="*/ 1494138 w 9164601"/>
                <a:gd name="connsiteY15604" fmla="*/ 808583 h 2318589"/>
                <a:gd name="connsiteX15605" fmla="*/ 1484372 w 9164601"/>
                <a:gd name="connsiteY15605" fmla="*/ 811024 h 2318589"/>
                <a:gd name="connsiteX15606" fmla="*/ 1478269 w 9164601"/>
                <a:gd name="connsiteY15606" fmla="*/ 811024 h 2318589"/>
                <a:gd name="connsiteX15607" fmla="*/ 1477048 w 9164601"/>
                <a:gd name="connsiteY15607" fmla="*/ 809804 h 2318589"/>
                <a:gd name="connsiteX15608" fmla="*/ 1491696 w 9164601"/>
                <a:gd name="connsiteY15608" fmla="*/ 801259 h 2318589"/>
                <a:gd name="connsiteX15609" fmla="*/ 1502683 w 9164601"/>
                <a:gd name="connsiteY15609" fmla="*/ 797597 h 2318589"/>
                <a:gd name="connsiteX15610" fmla="*/ 1518552 w 9164601"/>
                <a:gd name="connsiteY15610" fmla="*/ 791493 h 2318589"/>
                <a:gd name="connsiteX15611" fmla="*/ 1534421 w 9164601"/>
                <a:gd name="connsiteY15611" fmla="*/ 789052 h 2318589"/>
                <a:gd name="connsiteX15612" fmla="*/ 1544186 w 9164601"/>
                <a:gd name="connsiteY15612" fmla="*/ 776844 h 2318589"/>
                <a:gd name="connsiteX15613" fmla="*/ 1551511 w 9164601"/>
                <a:gd name="connsiteY15613" fmla="*/ 769520 h 2318589"/>
                <a:gd name="connsiteX15614" fmla="*/ 1557614 w 9164601"/>
                <a:gd name="connsiteY15614" fmla="*/ 765858 h 2318589"/>
                <a:gd name="connsiteX15615" fmla="*/ 1563718 w 9164601"/>
                <a:gd name="connsiteY15615" fmla="*/ 760976 h 2318589"/>
                <a:gd name="connsiteX15616" fmla="*/ 1566159 w 9164601"/>
                <a:gd name="connsiteY15616" fmla="*/ 756093 h 2318589"/>
                <a:gd name="connsiteX15617" fmla="*/ 1567380 w 9164601"/>
                <a:gd name="connsiteY15617" fmla="*/ 756093 h 2318589"/>
                <a:gd name="connsiteX15618" fmla="*/ 1571042 w 9164601"/>
                <a:gd name="connsiteY15618" fmla="*/ 754872 h 2318589"/>
                <a:gd name="connsiteX15619" fmla="*/ 1572263 w 9164601"/>
                <a:gd name="connsiteY15619" fmla="*/ 752430 h 2318589"/>
                <a:gd name="connsiteX15620" fmla="*/ 1569821 w 9164601"/>
                <a:gd name="connsiteY15620" fmla="*/ 752430 h 2318589"/>
                <a:gd name="connsiteX15621" fmla="*/ 1573483 w 9164601"/>
                <a:gd name="connsiteY15621" fmla="*/ 748769 h 2318589"/>
                <a:gd name="connsiteX15622" fmla="*/ 1575925 w 9164601"/>
                <a:gd name="connsiteY15622" fmla="*/ 742665 h 2318589"/>
                <a:gd name="connsiteX15623" fmla="*/ 1574704 w 9164601"/>
                <a:gd name="connsiteY15623" fmla="*/ 736562 h 2318589"/>
                <a:gd name="connsiteX15624" fmla="*/ 1571042 w 9164601"/>
                <a:gd name="connsiteY15624" fmla="*/ 732899 h 2318589"/>
                <a:gd name="connsiteX15625" fmla="*/ 1571042 w 9164601"/>
                <a:gd name="connsiteY15625" fmla="*/ 739003 h 2318589"/>
                <a:gd name="connsiteX15626" fmla="*/ 1567380 w 9164601"/>
                <a:gd name="connsiteY15626" fmla="*/ 741444 h 2318589"/>
                <a:gd name="connsiteX15627" fmla="*/ 1561276 w 9164601"/>
                <a:gd name="connsiteY15627" fmla="*/ 747548 h 2318589"/>
                <a:gd name="connsiteX15628" fmla="*/ 1561276 w 9164601"/>
                <a:gd name="connsiteY15628" fmla="*/ 748769 h 2318589"/>
                <a:gd name="connsiteX15629" fmla="*/ 1555173 w 9164601"/>
                <a:gd name="connsiteY15629" fmla="*/ 748769 h 2318589"/>
                <a:gd name="connsiteX15630" fmla="*/ 1551511 w 9164601"/>
                <a:gd name="connsiteY15630" fmla="*/ 749989 h 2318589"/>
                <a:gd name="connsiteX15631" fmla="*/ 1547848 w 9164601"/>
                <a:gd name="connsiteY15631" fmla="*/ 751210 h 2318589"/>
                <a:gd name="connsiteX15632" fmla="*/ 1544186 w 9164601"/>
                <a:gd name="connsiteY15632" fmla="*/ 751210 h 2318589"/>
                <a:gd name="connsiteX15633" fmla="*/ 1539304 w 9164601"/>
                <a:gd name="connsiteY15633" fmla="*/ 752430 h 2318589"/>
                <a:gd name="connsiteX15634" fmla="*/ 1534421 w 9164601"/>
                <a:gd name="connsiteY15634" fmla="*/ 753651 h 2318589"/>
                <a:gd name="connsiteX15635" fmla="*/ 1530759 w 9164601"/>
                <a:gd name="connsiteY15635" fmla="*/ 753651 h 2318589"/>
                <a:gd name="connsiteX15636" fmla="*/ 1525876 w 9164601"/>
                <a:gd name="connsiteY15636" fmla="*/ 757313 h 2318589"/>
                <a:gd name="connsiteX15637" fmla="*/ 1523434 w 9164601"/>
                <a:gd name="connsiteY15637" fmla="*/ 756093 h 2318589"/>
                <a:gd name="connsiteX15638" fmla="*/ 1517331 w 9164601"/>
                <a:gd name="connsiteY15638" fmla="*/ 758534 h 2318589"/>
                <a:gd name="connsiteX15639" fmla="*/ 1512448 w 9164601"/>
                <a:gd name="connsiteY15639" fmla="*/ 758534 h 2318589"/>
                <a:gd name="connsiteX15640" fmla="*/ 1507565 w 9164601"/>
                <a:gd name="connsiteY15640" fmla="*/ 758534 h 2318589"/>
                <a:gd name="connsiteX15641" fmla="*/ 1505124 w 9164601"/>
                <a:gd name="connsiteY15641" fmla="*/ 760976 h 2318589"/>
                <a:gd name="connsiteX15642" fmla="*/ 1502683 w 9164601"/>
                <a:gd name="connsiteY15642" fmla="*/ 763417 h 2318589"/>
                <a:gd name="connsiteX15643" fmla="*/ 1492917 w 9164601"/>
                <a:gd name="connsiteY15643" fmla="*/ 765858 h 2318589"/>
                <a:gd name="connsiteX15644" fmla="*/ 1483151 w 9164601"/>
                <a:gd name="connsiteY15644" fmla="*/ 768300 h 2318589"/>
                <a:gd name="connsiteX15645" fmla="*/ 1478269 w 9164601"/>
                <a:gd name="connsiteY15645" fmla="*/ 767079 h 2318589"/>
                <a:gd name="connsiteX15646" fmla="*/ 1475827 w 9164601"/>
                <a:gd name="connsiteY15646" fmla="*/ 764637 h 2318589"/>
                <a:gd name="connsiteX15647" fmla="*/ 1484372 w 9164601"/>
                <a:gd name="connsiteY15647" fmla="*/ 759755 h 2318589"/>
                <a:gd name="connsiteX15648" fmla="*/ 1494138 w 9164601"/>
                <a:gd name="connsiteY15648" fmla="*/ 756093 h 2318589"/>
                <a:gd name="connsiteX15649" fmla="*/ 1508786 w 9164601"/>
                <a:gd name="connsiteY15649" fmla="*/ 751210 h 2318589"/>
                <a:gd name="connsiteX15650" fmla="*/ 1522214 w 9164601"/>
                <a:gd name="connsiteY15650" fmla="*/ 748769 h 2318589"/>
                <a:gd name="connsiteX15651" fmla="*/ 1531979 w 9164601"/>
                <a:gd name="connsiteY15651" fmla="*/ 739003 h 2318589"/>
                <a:gd name="connsiteX15652" fmla="*/ 1539304 w 9164601"/>
                <a:gd name="connsiteY15652" fmla="*/ 734120 h 2318589"/>
                <a:gd name="connsiteX15653" fmla="*/ 1551511 w 9164601"/>
                <a:gd name="connsiteY15653" fmla="*/ 729237 h 2318589"/>
                <a:gd name="connsiteX15654" fmla="*/ 1562497 w 9164601"/>
                <a:gd name="connsiteY15654" fmla="*/ 724355 h 2318589"/>
                <a:gd name="connsiteX15655" fmla="*/ 1567380 w 9164601"/>
                <a:gd name="connsiteY15655" fmla="*/ 723134 h 2318589"/>
                <a:gd name="connsiteX15656" fmla="*/ 1571042 w 9164601"/>
                <a:gd name="connsiteY15656" fmla="*/ 720692 h 2318589"/>
                <a:gd name="connsiteX15657" fmla="*/ 1572263 w 9164601"/>
                <a:gd name="connsiteY15657" fmla="*/ 718251 h 2318589"/>
                <a:gd name="connsiteX15658" fmla="*/ 1563718 w 9164601"/>
                <a:gd name="connsiteY15658" fmla="*/ 719472 h 2318589"/>
                <a:gd name="connsiteX15659" fmla="*/ 1555173 w 9164601"/>
                <a:gd name="connsiteY15659" fmla="*/ 720692 h 2318589"/>
                <a:gd name="connsiteX15660" fmla="*/ 1552731 w 9164601"/>
                <a:gd name="connsiteY15660" fmla="*/ 723134 h 2318589"/>
                <a:gd name="connsiteX15661" fmla="*/ 1549069 w 9164601"/>
                <a:gd name="connsiteY15661" fmla="*/ 724355 h 2318589"/>
                <a:gd name="connsiteX15662" fmla="*/ 1545407 w 9164601"/>
                <a:gd name="connsiteY15662" fmla="*/ 724355 h 2318589"/>
                <a:gd name="connsiteX15663" fmla="*/ 1540524 w 9164601"/>
                <a:gd name="connsiteY15663" fmla="*/ 725575 h 2318589"/>
                <a:gd name="connsiteX15664" fmla="*/ 1535641 w 9164601"/>
                <a:gd name="connsiteY15664" fmla="*/ 728016 h 2318589"/>
                <a:gd name="connsiteX15665" fmla="*/ 1531979 w 9164601"/>
                <a:gd name="connsiteY15665" fmla="*/ 728016 h 2318589"/>
                <a:gd name="connsiteX15666" fmla="*/ 1527097 w 9164601"/>
                <a:gd name="connsiteY15666" fmla="*/ 731679 h 2318589"/>
                <a:gd name="connsiteX15667" fmla="*/ 1524655 w 9164601"/>
                <a:gd name="connsiteY15667" fmla="*/ 730458 h 2318589"/>
                <a:gd name="connsiteX15668" fmla="*/ 1518552 w 9164601"/>
                <a:gd name="connsiteY15668" fmla="*/ 732899 h 2318589"/>
                <a:gd name="connsiteX15669" fmla="*/ 1513669 w 9164601"/>
                <a:gd name="connsiteY15669" fmla="*/ 732899 h 2318589"/>
                <a:gd name="connsiteX15670" fmla="*/ 1507565 w 9164601"/>
                <a:gd name="connsiteY15670" fmla="*/ 732899 h 2318589"/>
                <a:gd name="connsiteX15671" fmla="*/ 1505124 w 9164601"/>
                <a:gd name="connsiteY15671" fmla="*/ 735341 h 2318589"/>
                <a:gd name="connsiteX15672" fmla="*/ 1502683 w 9164601"/>
                <a:gd name="connsiteY15672" fmla="*/ 737782 h 2318589"/>
                <a:gd name="connsiteX15673" fmla="*/ 1492917 w 9164601"/>
                <a:gd name="connsiteY15673" fmla="*/ 740223 h 2318589"/>
                <a:gd name="connsiteX15674" fmla="*/ 1483151 w 9164601"/>
                <a:gd name="connsiteY15674" fmla="*/ 743886 h 2318589"/>
                <a:gd name="connsiteX15675" fmla="*/ 1477048 w 9164601"/>
                <a:gd name="connsiteY15675" fmla="*/ 743886 h 2318589"/>
                <a:gd name="connsiteX15676" fmla="*/ 1475827 w 9164601"/>
                <a:gd name="connsiteY15676" fmla="*/ 742665 h 2318589"/>
                <a:gd name="connsiteX15677" fmla="*/ 1483151 w 9164601"/>
                <a:gd name="connsiteY15677" fmla="*/ 737782 h 2318589"/>
                <a:gd name="connsiteX15678" fmla="*/ 1491696 w 9164601"/>
                <a:gd name="connsiteY15678" fmla="*/ 734120 h 2318589"/>
                <a:gd name="connsiteX15679" fmla="*/ 1503903 w 9164601"/>
                <a:gd name="connsiteY15679" fmla="*/ 728016 h 2318589"/>
                <a:gd name="connsiteX15680" fmla="*/ 1516110 w 9164601"/>
                <a:gd name="connsiteY15680" fmla="*/ 723134 h 2318589"/>
                <a:gd name="connsiteX15681" fmla="*/ 1522214 w 9164601"/>
                <a:gd name="connsiteY15681" fmla="*/ 712148 h 2318589"/>
                <a:gd name="connsiteX15682" fmla="*/ 1527097 w 9164601"/>
                <a:gd name="connsiteY15682" fmla="*/ 706044 h 2318589"/>
                <a:gd name="connsiteX15683" fmla="*/ 1535641 w 9164601"/>
                <a:gd name="connsiteY15683" fmla="*/ 697499 h 2318589"/>
                <a:gd name="connsiteX15684" fmla="*/ 1542966 w 9164601"/>
                <a:gd name="connsiteY15684" fmla="*/ 690175 h 2318589"/>
                <a:gd name="connsiteX15685" fmla="*/ 1546628 w 9164601"/>
                <a:gd name="connsiteY15685" fmla="*/ 686513 h 2318589"/>
                <a:gd name="connsiteX15686" fmla="*/ 1547848 w 9164601"/>
                <a:gd name="connsiteY15686" fmla="*/ 682851 h 2318589"/>
                <a:gd name="connsiteX15687" fmla="*/ 1546628 w 9164601"/>
                <a:gd name="connsiteY15687" fmla="*/ 680409 h 2318589"/>
                <a:gd name="connsiteX15688" fmla="*/ 1540524 w 9164601"/>
                <a:gd name="connsiteY15688" fmla="*/ 684071 h 2318589"/>
                <a:gd name="connsiteX15689" fmla="*/ 1534421 w 9164601"/>
                <a:gd name="connsiteY15689" fmla="*/ 687733 h 2318589"/>
                <a:gd name="connsiteX15690" fmla="*/ 1533200 w 9164601"/>
                <a:gd name="connsiteY15690" fmla="*/ 690175 h 2318589"/>
                <a:gd name="connsiteX15691" fmla="*/ 1530759 w 9164601"/>
                <a:gd name="connsiteY15691" fmla="*/ 692616 h 2318589"/>
                <a:gd name="connsiteX15692" fmla="*/ 1527097 w 9164601"/>
                <a:gd name="connsiteY15692" fmla="*/ 693837 h 2318589"/>
                <a:gd name="connsiteX15693" fmla="*/ 1523434 w 9164601"/>
                <a:gd name="connsiteY15693" fmla="*/ 696278 h 2318589"/>
                <a:gd name="connsiteX15694" fmla="*/ 1519772 w 9164601"/>
                <a:gd name="connsiteY15694" fmla="*/ 698720 h 2318589"/>
                <a:gd name="connsiteX15695" fmla="*/ 1516110 w 9164601"/>
                <a:gd name="connsiteY15695" fmla="*/ 698720 h 2318589"/>
                <a:gd name="connsiteX15696" fmla="*/ 1513669 w 9164601"/>
                <a:gd name="connsiteY15696" fmla="*/ 703602 h 2318589"/>
                <a:gd name="connsiteX15697" fmla="*/ 1511227 w 9164601"/>
                <a:gd name="connsiteY15697" fmla="*/ 702382 h 2318589"/>
                <a:gd name="connsiteX15698" fmla="*/ 1506345 w 9164601"/>
                <a:gd name="connsiteY15698" fmla="*/ 706044 h 2318589"/>
                <a:gd name="connsiteX15699" fmla="*/ 1501462 w 9164601"/>
                <a:gd name="connsiteY15699" fmla="*/ 707265 h 2318589"/>
                <a:gd name="connsiteX15700" fmla="*/ 1496579 w 9164601"/>
                <a:gd name="connsiteY15700" fmla="*/ 708485 h 2318589"/>
                <a:gd name="connsiteX15701" fmla="*/ 1494138 w 9164601"/>
                <a:gd name="connsiteY15701" fmla="*/ 710927 h 2318589"/>
                <a:gd name="connsiteX15702" fmla="*/ 1492917 w 9164601"/>
                <a:gd name="connsiteY15702" fmla="*/ 713368 h 2318589"/>
                <a:gd name="connsiteX15703" fmla="*/ 1484372 w 9164601"/>
                <a:gd name="connsiteY15703" fmla="*/ 717030 h 2318589"/>
                <a:gd name="connsiteX15704" fmla="*/ 1480710 w 9164601"/>
                <a:gd name="connsiteY15704" fmla="*/ 721913 h 2318589"/>
                <a:gd name="connsiteX15705" fmla="*/ 1477048 w 9164601"/>
                <a:gd name="connsiteY15705" fmla="*/ 720692 h 2318589"/>
                <a:gd name="connsiteX15706" fmla="*/ 1472165 w 9164601"/>
                <a:gd name="connsiteY15706" fmla="*/ 720692 h 2318589"/>
                <a:gd name="connsiteX15707" fmla="*/ 1470944 w 9164601"/>
                <a:gd name="connsiteY15707" fmla="*/ 719472 h 2318589"/>
                <a:gd name="connsiteX15708" fmla="*/ 1473386 w 9164601"/>
                <a:gd name="connsiteY15708" fmla="*/ 717030 h 2318589"/>
                <a:gd name="connsiteX15709" fmla="*/ 1479489 w 9164601"/>
                <a:gd name="connsiteY15709" fmla="*/ 712148 h 2318589"/>
                <a:gd name="connsiteX15710" fmla="*/ 1488034 w 9164601"/>
                <a:gd name="connsiteY15710" fmla="*/ 704823 h 2318589"/>
                <a:gd name="connsiteX15711" fmla="*/ 1496579 w 9164601"/>
                <a:gd name="connsiteY15711" fmla="*/ 698720 h 2318589"/>
                <a:gd name="connsiteX15712" fmla="*/ 1497800 w 9164601"/>
                <a:gd name="connsiteY15712" fmla="*/ 688954 h 2318589"/>
                <a:gd name="connsiteX15713" fmla="*/ 1500241 w 9164601"/>
                <a:gd name="connsiteY15713" fmla="*/ 682851 h 2318589"/>
                <a:gd name="connsiteX15714" fmla="*/ 1506345 w 9164601"/>
                <a:gd name="connsiteY15714" fmla="*/ 675526 h 2318589"/>
                <a:gd name="connsiteX15715" fmla="*/ 1511227 w 9164601"/>
                <a:gd name="connsiteY15715" fmla="*/ 669423 h 2318589"/>
                <a:gd name="connsiteX15716" fmla="*/ 1513669 w 9164601"/>
                <a:gd name="connsiteY15716" fmla="*/ 666981 h 2318589"/>
                <a:gd name="connsiteX15717" fmla="*/ 1514890 w 9164601"/>
                <a:gd name="connsiteY15717" fmla="*/ 664540 h 2318589"/>
                <a:gd name="connsiteX15718" fmla="*/ 1513669 w 9164601"/>
                <a:gd name="connsiteY15718" fmla="*/ 662099 h 2318589"/>
                <a:gd name="connsiteX15719" fmla="*/ 1508786 w 9164601"/>
                <a:gd name="connsiteY15719" fmla="*/ 664540 h 2318589"/>
                <a:gd name="connsiteX15720" fmla="*/ 1503903 w 9164601"/>
                <a:gd name="connsiteY15720" fmla="*/ 668202 h 2318589"/>
                <a:gd name="connsiteX15721" fmla="*/ 1502683 w 9164601"/>
                <a:gd name="connsiteY15721" fmla="*/ 670644 h 2318589"/>
                <a:gd name="connsiteX15722" fmla="*/ 1501462 w 9164601"/>
                <a:gd name="connsiteY15722" fmla="*/ 673085 h 2318589"/>
                <a:gd name="connsiteX15723" fmla="*/ 1499020 w 9164601"/>
                <a:gd name="connsiteY15723" fmla="*/ 674306 h 2318589"/>
                <a:gd name="connsiteX15724" fmla="*/ 1496579 w 9164601"/>
                <a:gd name="connsiteY15724" fmla="*/ 676747 h 2318589"/>
                <a:gd name="connsiteX15725" fmla="*/ 1494138 w 9164601"/>
                <a:gd name="connsiteY15725" fmla="*/ 679188 h 2318589"/>
                <a:gd name="connsiteX15726" fmla="*/ 1491696 w 9164601"/>
                <a:gd name="connsiteY15726" fmla="*/ 680409 h 2318589"/>
                <a:gd name="connsiteX15727" fmla="*/ 1490476 w 9164601"/>
                <a:gd name="connsiteY15727" fmla="*/ 684071 h 2318589"/>
                <a:gd name="connsiteX15728" fmla="*/ 1488034 w 9164601"/>
                <a:gd name="connsiteY15728" fmla="*/ 684071 h 2318589"/>
                <a:gd name="connsiteX15729" fmla="*/ 1485593 w 9164601"/>
                <a:gd name="connsiteY15729" fmla="*/ 687733 h 2318589"/>
                <a:gd name="connsiteX15730" fmla="*/ 1481931 w 9164601"/>
                <a:gd name="connsiteY15730" fmla="*/ 688954 h 2318589"/>
                <a:gd name="connsiteX15731" fmla="*/ 1478269 w 9164601"/>
                <a:gd name="connsiteY15731" fmla="*/ 690175 h 2318589"/>
                <a:gd name="connsiteX15732" fmla="*/ 1477048 w 9164601"/>
                <a:gd name="connsiteY15732" fmla="*/ 692616 h 2318589"/>
                <a:gd name="connsiteX15733" fmla="*/ 1475827 w 9164601"/>
                <a:gd name="connsiteY15733" fmla="*/ 695058 h 2318589"/>
                <a:gd name="connsiteX15734" fmla="*/ 1470944 w 9164601"/>
                <a:gd name="connsiteY15734" fmla="*/ 699941 h 2318589"/>
                <a:gd name="connsiteX15735" fmla="*/ 1466062 w 9164601"/>
                <a:gd name="connsiteY15735" fmla="*/ 704823 h 2318589"/>
                <a:gd name="connsiteX15736" fmla="*/ 1462399 w 9164601"/>
                <a:gd name="connsiteY15736" fmla="*/ 706044 h 2318589"/>
                <a:gd name="connsiteX15737" fmla="*/ 1461179 w 9164601"/>
                <a:gd name="connsiteY15737" fmla="*/ 704823 h 2318589"/>
                <a:gd name="connsiteX15738" fmla="*/ 1461179 w 9164601"/>
                <a:gd name="connsiteY15738" fmla="*/ 704823 h 2318589"/>
                <a:gd name="connsiteX15739" fmla="*/ 1467282 w 9164601"/>
                <a:gd name="connsiteY15739" fmla="*/ 695058 h 2318589"/>
                <a:gd name="connsiteX15740" fmla="*/ 1470944 w 9164601"/>
                <a:gd name="connsiteY15740" fmla="*/ 690175 h 2318589"/>
                <a:gd name="connsiteX15741" fmla="*/ 1475827 w 9164601"/>
                <a:gd name="connsiteY15741" fmla="*/ 682851 h 2318589"/>
                <a:gd name="connsiteX15742" fmla="*/ 1481931 w 9164601"/>
                <a:gd name="connsiteY15742" fmla="*/ 677968 h 2318589"/>
                <a:gd name="connsiteX15743" fmla="*/ 1481931 w 9164601"/>
                <a:gd name="connsiteY15743" fmla="*/ 669423 h 2318589"/>
                <a:gd name="connsiteX15744" fmla="*/ 1483151 w 9164601"/>
                <a:gd name="connsiteY15744" fmla="*/ 664540 h 2318589"/>
                <a:gd name="connsiteX15745" fmla="*/ 1486813 w 9164601"/>
                <a:gd name="connsiteY15745" fmla="*/ 657216 h 2318589"/>
                <a:gd name="connsiteX15746" fmla="*/ 1490476 w 9164601"/>
                <a:gd name="connsiteY15746" fmla="*/ 651112 h 2318589"/>
                <a:gd name="connsiteX15747" fmla="*/ 1491696 w 9164601"/>
                <a:gd name="connsiteY15747" fmla="*/ 648671 h 2318589"/>
                <a:gd name="connsiteX15748" fmla="*/ 1491696 w 9164601"/>
                <a:gd name="connsiteY15748" fmla="*/ 646230 h 2318589"/>
                <a:gd name="connsiteX15749" fmla="*/ 1490476 w 9164601"/>
                <a:gd name="connsiteY15749" fmla="*/ 645009 h 2318589"/>
                <a:gd name="connsiteX15750" fmla="*/ 1486813 w 9164601"/>
                <a:gd name="connsiteY15750" fmla="*/ 648671 h 2318589"/>
                <a:gd name="connsiteX15751" fmla="*/ 1483151 w 9164601"/>
                <a:gd name="connsiteY15751" fmla="*/ 652333 h 2318589"/>
                <a:gd name="connsiteX15752" fmla="*/ 1483151 w 9164601"/>
                <a:gd name="connsiteY15752" fmla="*/ 654774 h 2318589"/>
                <a:gd name="connsiteX15753" fmla="*/ 1481931 w 9164601"/>
                <a:gd name="connsiteY15753" fmla="*/ 657216 h 2318589"/>
                <a:gd name="connsiteX15754" fmla="*/ 1480710 w 9164601"/>
                <a:gd name="connsiteY15754" fmla="*/ 658437 h 2318589"/>
                <a:gd name="connsiteX15755" fmla="*/ 1479489 w 9164601"/>
                <a:gd name="connsiteY15755" fmla="*/ 660878 h 2318589"/>
                <a:gd name="connsiteX15756" fmla="*/ 1478269 w 9164601"/>
                <a:gd name="connsiteY15756" fmla="*/ 663319 h 2318589"/>
                <a:gd name="connsiteX15757" fmla="*/ 1475827 w 9164601"/>
                <a:gd name="connsiteY15757" fmla="*/ 664540 h 2318589"/>
                <a:gd name="connsiteX15758" fmla="*/ 1474606 w 9164601"/>
                <a:gd name="connsiteY15758" fmla="*/ 668202 h 2318589"/>
                <a:gd name="connsiteX15759" fmla="*/ 1472165 w 9164601"/>
                <a:gd name="connsiteY15759" fmla="*/ 668202 h 2318589"/>
                <a:gd name="connsiteX15760" fmla="*/ 1469724 w 9164601"/>
                <a:gd name="connsiteY15760" fmla="*/ 671864 h 2318589"/>
                <a:gd name="connsiteX15761" fmla="*/ 1466062 w 9164601"/>
                <a:gd name="connsiteY15761" fmla="*/ 673085 h 2318589"/>
                <a:gd name="connsiteX15762" fmla="*/ 1463620 w 9164601"/>
                <a:gd name="connsiteY15762" fmla="*/ 674306 h 2318589"/>
                <a:gd name="connsiteX15763" fmla="*/ 1463620 w 9164601"/>
                <a:gd name="connsiteY15763" fmla="*/ 676747 h 2318589"/>
                <a:gd name="connsiteX15764" fmla="*/ 1463620 w 9164601"/>
                <a:gd name="connsiteY15764" fmla="*/ 679188 h 2318589"/>
                <a:gd name="connsiteX15765" fmla="*/ 1459958 w 9164601"/>
                <a:gd name="connsiteY15765" fmla="*/ 684071 h 2318589"/>
                <a:gd name="connsiteX15766" fmla="*/ 1456296 w 9164601"/>
                <a:gd name="connsiteY15766" fmla="*/ 688954 h 2318589"/>
                <a:gd name="connsiteX15767" fmla="*/ 1452634 w 9164601"/>
                <a:gd name="connsiteY15767" fmla="*/ 691395 h 2318589"/>
                <a:gd name="connsiteX15768" fmla="*/ 1448972 w 9164601"/>
                <a:gd name="connsiteY15768" fmla="*/ 693837 h 2318589"/>
                <a:gd name="connsiteX15769" fmla="*/ 1448972 w 9164601"/>
                <a:gd name="connsiteY15769" fmla="*/ 695058 h 2318589"/>
                <a:gd name="connsiteX15770" fmla="*/ 1445310 w 9164601"/>
                <a:gd name="connsiteY15770" fmla="*/ 696278 h 2318589"/>
                <a:gd name="connsiteX15771" fmla="*/ 1442868 w 9164601"/>
                <a:gd name="connsiteY15771" fmla="*/ 699941 h 2318589"/>
                <a:gd name="connsiteX15772" fmla="*/ 1440427 w 9164601"/>
                <a:gd name="connsiteY15772" fmla="*/ 699941 h 2318589"/>
                <a:gd name="connsiteX15773" fmla="*/ 1440427 w 9164601"/>
                <a:gd name="connsiteY15773" fmla="*/ 701161 h 2318589"/>
                <a:gd name="connsiteX15774" fmla="*/ 1440427 w 9164601"/>
                <a:gd name="connsiteY15774" fmla="*/ 701161 h 2318589"/>
                <a:gd name="connsiteX15775" fmla="*/ 1439206 w 9164601"/>
                <a:gd name="connsiteY15775" fmla="*/ 655995 h 2318589"/>
                <a:gd name="connsiteX15776" fmla="*/ 1437985 w 9164601"/>
                <a:gd name="connsiteY15776" fmla="*/ 701161 h 2318589"/>
                <a:gd name="connsiteX15777" fmla="*/ 1436765 w 9164601"/>
                <a:gd name="connsiteY15777" fmla="*/ 701161 h 2318589"/>
                <a:gd name="connsiteX15778" fmla="*/ 1436765 w 9164601"/>
                <a:gd name="connsiteY15778" fmla="*/ 699941 h 2318589"/>
                <a:gd name="connsiteX15779" fmla="*/ 1434323 w 9164601"/>
                <a:gd name="connsiteY15779" fmla="*/ 699941 h 2318589"/>
                <a:gd name="connsiteX15780" fmla="*/ 1431882 w 9164601"/>
                <a:gd name="connsiteY15780" fmla="*/ 696278 h 2318589"/>
                <a:gd name="connsiteX15781" fmla="*/ 1428220 w 9164601"/>
                <a:gd name="connsiteY15781" fmla="*/ 695058 h 2318589"/>
                <a:gd name="connsiteX15782" fmla="*/ 1428220 w 9164601"/>
                <a:gd name="connsiteY15782" fmla="*/ 693837 h 2318589"/>
                <a:gd name="connsiteX15783" fmla="*/ 1424558 w 9164601"/>
                <a:gd name="connsiteY15783" fmla="*/ 691395 h 2318589"/>
                <a:gd name="connsiteX15784" fmla="*/ 1420896 w 9164601"/>
                <a:gd name="connsiteY15784" fmla="*/ 688954 h 2318589"/>
                <a:gd name="connsiteX15785" fmla="*/ 1417234 w 9164601"/>
                <a:gd name="connsiteY15785" fmla="*/ 684071 h 2318589"/>
                <a:gd name="connsiteX15786" fmla="*/ 1413571 w 9164601"/>
                <a:gd name="connsiteY15786" fmla="*/ 679188 h 2318589"/>
                <a:gd name="connsiteX15787" fmla="*/ 1413571 w 9164601"/>
                <a:gd name="connsiteY15787" fmla="*/ 676747 h 2318589"/>
                <a:gd name="connsiteX15788" fmla="*/ 1413571 w 9164601"/>
                <a:gd name="connsiteY15788" fmla="*/ 674306 h 2318589"/>
                <a:gd name="connsiteX15789" fmla="*/ 1411130 w 9164601"/>
                <a:gd name="connsiteY15789" fmla="*/ 673085 h 2318589"/>
                <a:gd name="connsiteX15790" fmla="*/ 1407468 w 9164601"/>
                <a:gd name="connsiteY15790" fmla="*/ 671864 h 2318589"/>
                <a:gd name="connsiteX15791" fmla="*/ 1405027 w 9164601"/>
                <a:gd name="connsiteY15791" fmla="*/ 668202 h 2318589"/>
                <a:gd name="connsiteX15792" fmla="*/ 1402585 w 9164601"/>
                <a:gd name="connsiteY15792" fmla="*/ 668202 h 2318589"/>
                <a:gd name="connsiteX15793" fmla="*/ 1401364 w 9164601"/>
                <a:gd name="connsiteY15793" fmla="*/ 664540 h 2318589"/>
                <a:gd name="connsiteX15794" fmla="*/ 1398923 w 9164601"/>
                <a:gd name="connsiteY15794" fmla="*/ 663319 h 2318589"/>
                <a:gd name="connsiteX15795" fmla="*/ 1397702 w 9164601"/>
                <a:gd name="connsiteY15795" fmla="*/ 660878 h 2318589"/>
                <a:gd name="connsiteX15796" fmla="*/ 1396482 w 9164601"/>
                <a:gd name="connsiteY15796" fmla="*/ 658437 h 2318589"/>
                <a:gd name="connsiteX15797" fmla="*/ 1395261 w 9164601"/>
                <a:gd name="connsiteY15797" fmla="*/ 657216 h 2318589"/>
                <a:gd name="connsiteX15798" fmla="*/ 1394040 w 9164601"/>
                <a:gd name="connsiteY15798" fmla="*/ 654774 h 2318589"/>
                <a:gd name="connsiteX15799" fmla="*/ 1394040 w 9164601"/>
                <a:gd name="connsiteY15799" fmla="*/ 652333 h 2318589"/>
                <a:gd name="connsiteX15800" fmla="*/ 1390378 w 9164601"/>
                <a:gd name="connsiteY15800" fmla="*/ 648671 h 2318589"/>
                <a:gd name="connsiteX15801" fmla="*/ 1386716 w 9164601"/>
                <a:gd name="connsiteY15801" fmla="*/ 645009 h 2318589"/>
                <a:gd name="connsiteX15802" fmla="*/ 1385495 w 9164601"/>
                <a:gd name="connsiteY15802" fmla="*/ 646230 h 2318589"/>
                <a:gd name="connsiteX15803" fmla="*/ 1385495 w 9164601"/>
                <a:gd name="connsiteY15803" fmla="*/ 648671 h 2318589"/>
                <a:gd name="connsiteX15804" fmla="*/ 1386716 w 9164601"/>
                <a:gd name="connsiteY15804" fmla="*/ 651112 h 2318589"/>
                <a:gd name="connsiteX15805" fmla="*/ 1390378 w 9164601"/>
                <a:gd name="connsiteY15805" fmla="*/ 657216 h 2318589"/>
                <a:gd name="connsiteX15806" fmla="*/ 1394040 w 9164601"/>
                <a:gd name="connsiteY15806" fmla="*/ 664540 h 2318589"/>
                <a:gd name="connsiteX15807" fmla="*/ 1395261 w 9164601"/>
                <a:gd name="connsiteY15807" fmla="*/ 669423 h 2318589"/>
                <a:gd name="connsiteX15808" fmla="*/ 1395261 w 9164601"/>
                <a:gd name="connsiteY15808" fmla="*/ 677968 h 2318589"/>
                <a:gd name="connsiteX15809" fmla="*/ 1401364 w 9164601"/>
                <a:gd name="connsiteY15809" fmla="*/ 682851 h 2318589"/>
                <a:gd name="connsiteX15810" fmla="*/ 1406247 w 9164601"/>
                <a:gd name="connsiteY15810" fmla="*/ 690175 h 2318589"/>
                <a:gd name="connsiteX15811" fmla="*/ 1409909 w 9164601"/>
                <a:gd name="connsiteY15811" fmla="*/ 695058 h 2318589"/>
                <a:gd name="connsiteX15812" fmla="*/ 1416013 w 9164601"/>
                <a:gd name="connsiteY15812" fmla="*/ 704823 h 2318589"/>
                <a:gd name="connsiteX15813" fmla="*/ 1416013 w 9164601"/>
                <a:gd name="connsiteY15813" fmla="*/ 704823 h 2318589"/>
                <a:gd name="connsiteX15814" fmla="*/ 1414792 w 9164601"/>
                <a:gd name="connsiteY15814" fmla="*/ 706044 h 2318589"/>
                <a:gd name="connsiteX15815" fmla="*/ 1411130 w 9164601"/>
                <a:gd name="connsiteY15815" fmla="*/ 704823 h 2318589"/>
                <a:gd name="connsiteX15816" fmla="*/ 1406247 w 9164601"/>
                <a:gd name="connsiteY15816" fmla="*/ 699941 h 2318589"/>
                <a:gd name="connsiteX15817" fmla="*/ 1401364 w 9164601"/>
                <a:gd name="connsiteY15817" fmla="*/ 695058 h 2318589"/>
                <a:gd name="connsiteX15818" fmla="*/ 1400144 w 9164601"/>
                <a:gd name="connsiteY15818" fmla="*/ 692616 h 2318589"/>
                <a:gd name="connsiteX15819" fmla="*/ 1398923 w 9164601"/>
                <a:gd name="connsiteY15819" fmla="*/ 690175 h 2318589"/>
                <a:gd name="connsiteX15820" fmla="*/ 1395261 w 9164601"/>
                <a:gd name="connsiteY15820" fmla="*/ 688954 h 2318589"/>
                <a:gd name="connsiteX15821" fmla="*/ 1391599 w 9164601"/>
                <a:gd name="connsiteY15821" fmla="*/ 687733 h 2318589"/>
                <a:gd name="connsiteX15822" fmla="*/ 1389157 w 9164601"/>
                <a:gd name="connsiteY15822" fmla="*/ 684071 h 2318589"/>
                <a:gd name="connsiteX15823" fmla="*/ 1386716 w 9164601"/>
                <a:gd name="connsiteY15823" fmla="*/ 684071 h 2318589"/>
                <a:gd name="connsiteX15824" fmla="*/ 1385495 w 9164601"/>
                <a:gd name="connsiteY15824" fmla="*/ 680409 h 2318589"/>
                <a:gd name="connsiteX15825" fmla="*/ 1383054 w 9164601"/>
                <a:gd name="connsiteY15825" fmla="*/ 679188 h 2318589"/>
                <a:gd name="connsiteX15826" fmla="*/ 1380613 w 9164601"/>
                <a:gd name="connsiteY15826" fmla="*/ 676747 h 2318589"/>
                <a:gd name="connsiteX15827" fmla="*/ 1378171 w 9164601"/>
                <a:gd name="connsiteY15827" fmla="*/ 674306 h 2318589"/>
                <a:gd name="connsiteX15828" fmla="*/ 1375730 w 9164601"/>
                <a:gd name="connsiteY15828" fmla="*/ 673085 h 2318589"/>
                <a:gd name="connsiteX15829" fmla="*/ 1374509 w 9164601"/>
                <a:gd name="connsiteY15829" fmla="*/ 670644 h 2318589"/>
                <a:gd name="connsiteX15830" fmla="*/ 1373288 w 9164601"/>
                <a:gd name="connsiteY15830" fmla="*/ 668202 h 2318589"/>
                <a:gd name="connsiteX15831" fmla="*/ 1368406 w 9164601"/>
                <a:gd name="connsiteY15831" fmla="*/ 664540 h 2318589"/>
                <a:gd name="connsiteX15832" fmla="*/ 1363523 w 9164601"/>
                <a:gd name="connsiteY15832" fmla="*/ 662099 h 2318589"/>
                <a:gd name="connsiteX15833" fmla="*/ 1362302 w 9164601"/>
                <a:gd name="connsiteY15833" fmla="*/ 664540 h 2318589"/>
                <a:gd name="connsiteX15834" fmla="*/ 1363523 w 9164601"/>
                <a:gd name="connsiteY15834" fmla="*/ 666981 h 2318589"/>
                <a:gd name="connsiteX15835" fmla="*/ 1365964 w 9164601"/>
                <a:gd name="connsiteY15835" fmla="*/ 669423 h 2318589"/>
                <a:gd name="connsiteX15836" fmla="*/ 1370847 w 9164601"/>
                <a:gd name="connsiteY15836" fmla="*/ 675526 h 2318589"/>
                <a:gd name="connsiteX15837" fmla="*/ 1376950 w 9164601"/>
                <a:gd name="connsiteY15837" fmla="*/ 682851 h 2318589"/>
                <a:gd name="connsiteX15838" fmla="*/ 1379392 w 9164601"/>
                <a:gd name="connsiteY15838" fmla="*/ 688954 h 2318589"/>
                <a:gd name="connsiteX15839" fmla="*/ 1380613 w 9164601"/>
                <a:gd name="connsiteY15839" fmla="*/ 698720 h 2318589"/>
                <a:gd name="connsiteX15840" fmla="*/ 1389157 w 9164601"/>
                <a:gd name="connsiteY15840" fmla="*/ 704823 h 2318589"/>
                <a:gd name="connsiteX15841" fmla="*/ 1396482 w 9164601"/>
                <a:gd name="connsiteY15841" fmla="*/ 712148 h 2318589"/>
                <a:gd name="connsiteX15842" fmla="*/ 1402585 w 9164601"/>
                <a:gd name="connsiteY15842" fmla="*/ 717030 h 2318589"/>
                <a:gd name="connsiteX15843" fmla="*/ 1405027 w 9164601"/>
                <a:gd name="connsiteY15843" fmla="*/ 719472 h 2318589"/>
                <a:gd name="connsiteX15844" fmla="*/ 1403806 w 9164601"/>
                <a:gd name="connsiteY15844" fmla="*/ 720692 h 2318589"/>
                <a:gd name="connsiteX15845" fmla="*/ 1398923 w 9164601"/>
                <a:gd name="connsiteY15845" fmla="*/ 720692 h 2318589"/>
                <a:gd name="connsiteX15846" fmla="*/ 1395261 w 9164601"/>
                <a:gd name="connsiteY15846" fmla="*/ 721913 h 2318589"/>
                <a:gd name="connsiteX15847" fmla="*/ 1391599 w 9164601"/>
                <a:gd name="connsiteY15847" fmla="*/ 717030 h 2318589"/>
                <a:gd name="connsiteX15848" fmla="*/ 1383054 w 9164601"/>
                <a:gd name="connsiteY15848" fmla="*/ 713368 h 2318589"/>
                <a:gd name="connsiteX15849" fmla="*/ 1381833 w 9164601"/>
                <a:gd name="connsiteY15849" fmla="*/ 710927 h 2318589"/>
                <a:gd name="connsiteX15850" fmla="*/ 1379392 w 9164601"/>
                <a:gd name="connsiteY15850" fmla="*/ 708485 h 2318589"/>
                <a:gd name="connsiteX15851" fmla="*/ 1374509 w 9164601"/>
                <a:gd name="connsiteY15851" fmla="*/ 707265 h 2318589"/>
                <a:gd name="connsiteX15852" fmla="*/ 1369626 w 9164601"/>
                <a:gd name="connsiteY15852" fmla="*/ 706044 h 2318589"/>
                <a:gd name="connsiteX15853" fmla="*/ 1364743 w 9164601"/>
                <a:gd name="connsiteY15853" fmla="*/ 702382 h 2318589"/>
                <a:gd name="connsiteX15854" fmla="*/ 1362302 w 9164601"/>
                <a:gd name="connsiteY15854" fmla="*/ 703602 h 2318589"/>
                <a:gd name="connsiteX15855" fmla="*/ 1359861 w 9164601"/>
                <a:gd name="connsiteY15855" fmla="*/ 698720 h 2318589"/>
                <a:gd name="connsiteX15856" fmla="*/ 1356199 w 9164601"/>
                <a:gd name="connsiteY15856" fmla="*/ 698720 h 2318589"/>
                <a:gd name="connsiteX15857" fmla="*/ 1352536 w 9164601"/>
                <a:gd name="connsiteY15857" fmla="*/ 696278 h 2318589"/>
                <a:gd name="connsiteX15858" fmla="*/ 1348874 w 9164601"/>
                <a:gd name="connsiteY15858" fmla="*/ 693837 h 2318589"/>
                <a:gd name="connsiteX15859" fmla="*/ 1345212 w 9164601"/>
                <a:gd name="connsiteY15859" fmla="*/ 692616 h 2318589"/>
                <a:gd name="connsiteX15860" fmla="*/ 1342771 w 9164601"/>
                <a:gd name="connsiteY15860" fmla="*/ 690175 h 2318589"/>
                <a:gd name="connsiteX15861" fmla="*/ 1341550 w 9164601"/>
                <a:gd name="connsiteY15861" fmla="*/ 687733 h 2318589"/>
                <a:gd name="connsiteX15862" fmla="*/ 1335447 w 9164601"/>
                <a:gd name="connsiteY15862" fmla="*/ 684071 h 2318589"/>
                <a:gd name="connsiteX15863" fmla="*/ 1329343 w 9164601"/>
                <a:gd name="connsiteY15863" fmla="*/ 680409 h 2318589"/>
                <a:gd name="connsiteX15864" fmla="*/ 1328122 w 9164601"/>
                <a:gd name="connsiteY15864" fmla="*/ 682851 h 2318589"/>
                <a:gd name="connsiteX15865" fmla="*/ 1329343 w 9164601"/>
                <a:gd name="connsiteY15865" fmla="*/ 686513 h 2318589"/>
                <a:gd name="connsiteX15866" fmla="*/ 1333005 w 9164601"/>
                <a:gd name="connsiteY15866" fmla="*/ 690175 h 2318589"/>
                <a:gd name="connsiteX15867" fmla="*/ 1340329 w 9164601"/>
                <a:gd name="connsiteY15867" fmla="*/ 697499 h 2318589"/>
                <a:gd name="connsiteX15868" fmla="*/ 1348874 w 9164601"/>
                <a:gd name="connsiteY15868" fmla="*/ 706044 h 2318589"/>
                <a:gd name="connsiteX15869" fmla="*/ 1353757 w 9164601"/>
                <a:gd name="connsiteY15869" fmla="*/ 712148 h 2318589"/>
                <a:gd name="connsiteX15870" fmla="*/ 1359861 w 9164601"/>
                <a:gd name="connsiteY15870" fmla="*/ 723134 h 2318589"/>
                <a:gd name="connsiteX15871" fmla="*/ 1372068 w 9164601"/>
                <a:gd name="connsiteY15871" fmla="*/ 728016 h 2318589"/>
                <a:gd name="connsiteX15872" fmla="*/ 1384275 w 9164601"/>
                <a:gd name="connsiteY15872" fmla="*/ 734120 h 2318589"/>
                <a:gd name="connsiteX15873" fmla="*/ 1392820 w 9164601"/>
                <a:gd name="connsiteY15873" fmla="*/ 737782 h 2318589"/>
                <a:gd name="connsiteX15874" fmla="*/ 1400144 w 9164601"/>
                <a:gd name="connsiteY15874" fmla="*/ 742665 h 2318589"/>
                <a:gd name="connsiteX15875" fmla="*/ 1398923 w 9164601"/>
                <a:gd name="connsiteY15875" fmla="*/ 743886 h 2318589"/>
                <a:gd name="connsiteX15876" fmla="*/ 1392820 w 9164601"/>
                <a:gd name="connsiteY15876" fmla="*/ 743886 h 2318589"/>
                <a:gd name="connsiteX15877" fmla="*/ 1383054 w 9164601"/>
                <a:gd name="connsiteY15877" fmla="*/ 740223 h 2318589"/>
                <a:gd name="connsiteX15878" fmla="*/ 1373288 w 9164601"/>
                <a:gd name="connsiteY15878" fmla="*/ 737782 h 2318589"/>
                <a:gd name="connsiteX15879" fmla="*/ 1370847 w 9164601"/>
                <a:gd name="connsiteY15879" fmla="*/ 735341 h 2318589"/>
                <a:gd name="connsiteX15880" fmla="*/ 1368406 w 9164601"/>
                <a:gd name="connsiteY15880" fmla="*/ 732899 h 2318589"/>
                <a:gd name="connsiteX15881" fmla="*/ 1362302 w 9164601"/>
                <a:gd name="connsiteY15881" fmla="*/ 732899 h 2318589"/>
                <a:gd name="connsiteX15882" fmla="*/ 1356199 w 9164601"/>
                <a:gd name="connsiteY15882" fmla="*/ 732899 h 2318589"/>
                <a:gd name="connsiteX15883" fmla="*/ 1350095 w 9164601"/>
                <a:gd name="connsiteY15883" fmla="*/ 730458 h 2318589"/>
                <a:gd name="connsiteX15884" fmla="*/ 1347654 w 9164601"/>
                <a:gd name="connsiteY15884" fmla="*/ 731679 h 2318589"/>
                <a:gd name="connsiteX15885" fmla="*/ 1342771 w 9164601"/>
                <a:gd name="connsiteY15885" fmla="*/ 728016 h 2318589"/>
                <a:gd name="connsiteX15886" fmla="*/ 1339109 w 9164601"/>
                <a:gd name="connsiteY15886" fmla="*/ 728016 h 2318589"/>
                <a:gd name="connsiteX15887" fmla="*/ 1334226 w 9164601"/>
                <a:gd name="connsiteY15887" fmla="*/ 725575 h 2318589"/>
                <a:gd name="connsiteX15888" fmla="*/ 1329343 w 9164601"/>
                <a:gd name="connsiteY15888" fmla="*/ 724355 h 2318589"/>
                <a:gd name="connsiteX15889" fmla="*/ 1325681 w 9164601"/>
                <a:gd name="connsiteY15889" fmla="*/ 724355 h 2318589"/>
                <a:gd name="connsiteX15890" fmla="*/ 1322019 w 9164601"/>
                <a:gd name="connsiteY15890" fmla="*/ 723134 h 2318589"/>
                <a:gd name="connsiteX15891" fmla="*/ 1319578 w 9164601"/>
                <a:gd name="connsiteY15891" fmla="*/ 720692 h 2318589"/>
                <a:gd name="connsiteX15892" fmla="*/ 1311033 w 9164601"/>
                <a:gd name="connsiteY15892" fmla="*/ 719472 h 2318589"/>
                <a:gd name="connsiteX15893" fmla="*/ 1302488 w 9164601"/>
                <a:gd name="connsiteY15893" fmla="*/ 718251 h 2318589"/>
                <a:gd name="connsiteX15894" fmla="*/ 1303708 w 9164601"/>
                <a:gd name="connsiteY15894" fmla="*/ 720692 h 2318589"/>
                <a:gd name="connsiteX15895" fmla="*/ 1307370 w 9164601"/>
                <a:gd name="connsiteY15895" fmla="*/ 723134 h 2318589"/>
                <a:gd name="connsiteX15896" fmla="*/ 1312253 w 9164601"/>
                <a:gd name="connsiteY15896" fmla="*/ 724355 h 2318589"/>
                <a:gd name="connsiteX15897" fmla="*/ 1323240 w 9164601"/>
                <a:gd name="connsiteY15897" fmla="*/ 729237 h 2318589"/>
                <a:gd name="connsiteX15898" fmla="*/ 1335447 w 9164601"/>
                <a:gd name="connsiteY15898" fmla="*/ 734120 h 2318589"/>
                <a:gd name="connsiteX15899" fmla="*/ 1342771 w 9164601"/>
                <a:gd name="connsiteY15899" fmla="*/ 739003 h 2318589"/>
                <a:gd name="connsiteX15900" fmla="*/ 1352536 w 9164601"/>
                <a:gd name="connsiteY15900" fmla="*/ 748769 h 2318589"/>
                <a:gd name="connsiteX15901" fmla="*/ 1365964 w 9164601"/>
                <a:gd name="connsiteY15901" fmla="*/ 751210 h 2318589"/>
                <a:gd name="connsiteX15902" fmla="*/ 1380613 w 9164601"/>
                <a:gd name="connsiteY15902" fmla="*/ 756093 h 2318589"/>
                <a:gd name="connsiteX15903" fmla="*/ 1390378 w 9164601"/>
                <a:gd name="connsiteY15903" fmla="*/ 759755 h 2318589"/>
                <a:gd name="connsiteX15904" fmla="*/ 1398923 w 9164601"/>
                <a:gd name="connsiteY15904" fmla="*/ 764637 h 2318589"/>
                <a:gd name="connsiteX15905" fmla="*/ 1396482 w 9164601"/>
                <a:gd name="connsiteY15905" fmla="*/ 767079 h 2318589"/>
                <a:gd name="connsiteX15906" fmla="*/ 1391599 w 9164601"/>
                <a:gd name="connsiteY15906" fmla="*/ 768300 h 2318589"/>
                <a:gd name="connsiteX15907" fmla="*/ 1381833 w 9164601"/>
                <a:gd name="connsiteY15907" fmla="*/ 765858 h 2318589"/>
                <a:gd name="connsiteX15908" fmla="*/ 1372068 w 9164601"/>
                <a:gd name="connsiteY15908" fmla="*/ 763417 h 2318589"/>
                <a:gd name="connsiteX15909" fmla="*/ 1369626 w 9164601"/>
                <a:gd name="connsiteY15909" fmla="*/ 760976 h 2318589"/>
                <a:gd name="connsiteX15910" fmla="*/ 1367185 w 9164601"/>
                <a:gd name="connsiteY15910" fmla="*/ 758534 h 2318589"/>
                <a:gd name="connsiteX15911" fmla="*/ 1362302 w 9164601"/>
                <a:gd name="connsiteY15911" fmla="*/ 758534 h 2318589"/>
                <a:gd name="connsiteX15912" fmla="*/ 1357419 w 9164601"/>
                <a:gd name="connsiteY15912" fmla="*/ 758534 h 2318589"/>
                <a:gd name="connsiteX15913" fmla="*/ 1351316 w 9164601"/>
                <a:gd name="connsiteY15913" fmla="*/ 756093 h 2318589"/>
                <a:gd name="connsiteX15914" fmla="*/ 1348874 w 9164601"/>
                <a:gd name="connsiteY15914" fmla="*/ 757313 h 2318589"/>
                <a:gd name="connsiteX15915" fmla="*/ 1343992 w 9164601"/>
                <a:gd name="connsiteY15915" fmla="*/ 753651 h 2318589"/>
                <a:gd name="connsiteX15916" fmla="*/ 1340329 w 9164601"/>
                <a:gd name="connsiteY15916" fmla="*/ 753651 h 2318589"/>
                <a:gd name="connsiteX15917" fmla="*/ 1335447 w 9164601"/>
                <a:gd name="connsiteY15917" fmla="*/ 752430 h 2318589"/>
                <a:gd name="connsiteX15918" fmla="*/ 1330564 w 9164601"/>
                <a:gd name="connsiteY15918" fmla="*/ 751210 h 2318589"/>
                <a:gd name="connsiteX15919" fmla="*/ 1326902 w 9164601"/>
                <a:gd name="connsiteY15919" fmla="*/ 751210 h 2318589"/>
                <a:gd name="connsiteX15920" fmla="*/ 1323240 w 9164601"/>
                <a:gd name="connsiteY15920" fmla="*/ 749989 h 2318589"/>
                <a:gd name="connsiteX15921" fmla="*/ 1319578 w 9164601"/>
                <a:gd name="connsiteY15921" fmla="*/ 748769 h 2318589"/>
                <a:gd name="connsiteX15922" fmla="*/ 1313474 w 9164601"/>
                <a:gd name="connsiteY15922" fmla="*/ 748769 h 2318589"/>
                <a:gd name="connsiteX15923" fmla="*/ 1313474 w 9164601"/>
                <a:gd name="connsiteY15923" fmla="*/ 747548 h 2318589"/>
                <a:gd name="connsiteX15924" fmla="*/ 1307370 w 9164601"/>
                <a:gd name="connsiteY15924" fmla="*/ 741444 h 2318589"/>
                <a:gd name="connsiteX15925" fmla="*/ 1303708 w 9164601"/>
                <a:gd name="connsiteY15925" fmla="*/ 739003 h 2318589"/>
                <a:gd name="connsiteX15926" fmla="*/ 1303708 w 9164601"/>
                <a:gd name="connsiteY15926" fmla="*/ 732899 h 2318589"/>
                <a:gd name="connsiteX15927" fmla="*/ 1300046 w 9164601"/>
                <a:gd name="connsiteY15927" fmla="*/ 736562 h 2318589"/>
                <a:gd name="connsiteX15928" fmla="*/ 1298826 w 9164601"/>
                <a:gd name="connsiteY15928" fmla="*/ 742665 h 2318589"/>
                <a:gd name="connsiteX15929" fmla="*/ 1301267 w 9164601"/>
                <a:gd name="connsiteY15929" fmla="*/ 748769 h 2318589"/>
                <a:gd name="connsiteX15930" fmla="*/ 1304929 w 9164601"/>
                <a:gd name="connsiteY15930" fmla="*/ 752430 h 2318589"/>
                <a:gd name="connsiteX15931" fmla="*/ 1302488 w 9164601"/>
                <a:gd name="connsiteY15931" fmla="*/ 752430 h 2318589"/>
                <a:gd name="connsiteX15932" fmla="*/ 1303708 w 9164601"/>
                <a:gd name="connsiteY15932" fmla="*/ 754872 h 2318589"/>
                <a:gd name="connsiteX15933" fmla="*/ 1307370 w 9164601"/>
                <a:gd name="connsiteY15933" fmla="*/ 756093 h 2318589"/>
                <a:gd name="connsiteX15934" fmla="*/ 1308591 w 9164601"/>
                <a:gd name="connsiteY15934" fmla="*/ 756093 h 2318589"/>
                <a:gd name="connsiteX15935" fmla="*/ 1311033 w 9164601"/>
                <a:gd name="connsiteY15935" fmla="*/ 760976 h 2318589"/>
                <a:gd name="connsiteX15936" fmla="*/ 1317136 w 9164601"/>
                <a:gd name="connsiteY15936" fmla="*/ 765858 h 2318589"/>
                <a:gd name="connsiteX15937" fmla="*/ 1323240 w 9164601"/>
                <a:gd name="connsiteY15937" fmla="*/ 769520 h 2318589"/>
                <a:gd name="connsiteX15938" fmla="*/ 1330564 w 9164601"/>
                <a:gd name="connsiteY15938" fmla="*/ 776844 h 2318589"/>
                <a:gd name="connsiteX15939" fmla="*/ 1340329 w 9164601"/>
                <a:gd name="connsiteY15939" fmla="*/ 789052 h 2318589"/>
                <a:gd name="connsiteX15940" fmla="*/ 1356199 w 9164601"/>
                <a:gd name="connsiteY15940" fmla="*/ 791493 h 2318589"/>
                <a:gd name="connsiteX15941" fmla="*/ 1372068 w 9164601"/>
                <a:gd name="connsiteY15941" fmla="*/ 797597 h 2318589"/>
                <a:gd name="connsiteX15942" fmla="*/ 1383054 w 9164601"/>
                <a:gd name="connsiteY15942" fmla="*/ 801259 h 2318589"/>
                <a:gd name="connsiteX15943" fmla="*/ 1397702 w 9164601"/>
                <a:gd name="connsiteY15943" fmla="*/ 809804 h 2318589"/>
                <a:gd name="connsiteX15944" fmla="*/ 1396482 w 9164601"/>
                <a:gd name="connsiteY15944" fmla="*/ 811024 h 2318589"/>
                <a:gd name="connsiteX15945" fmla="*/ 1390378 w 9164601"/>
                <a:gd name="connsiteY15945" fmla="*/ 811024 h 2318589"/>
                <a:gd name="connsiteX15946" fmla="*/ 1380613 w 9164601"/>
                <a:gd name="connsiteY15946" fmla="*/ 808583 h 2318589"/>
                <a:gd name="connsiteX15947" fmla="*/ 1370847 w 9164601"/>
                <a:gd name="connsiteY15947" fmla="*/ 806141 h 2318589"/>
                <a:gd name="connsiteX15948" fmla="*/ 1368406 w 9164601"/>
                <a:gd name="connsiteY15948" fmla="*/ 803700 h 2318589"/>
                <a:gd name="connsiteX15949" fmla="*/ 1364743 w 9164601"/>
                <a:gd name="connsiteY15949" fmla="*/ 801259 h 2318589"/>
                <a:gd name="connsiteX15950" fmla="*/ 1359861 w 9164601"/>
                <a:gd name="connsiteY15950" fmla="*/ 801259 h 2318589"/>
                <a:gd name="connsiteX15951" fmla="*/ 1354978 w 9164601"/>
                <a:gd name="connsiteY15951" fmla="*/ 802479 h 2318589"/>
                <a:gd name="connsiteX15952" fmla="*/ 1348874 w 9164601"/>
                <a:gd name="connsiteY15952" fmla="*/ 800038 h 2318589"/>
                <a:gd name="connsiteX15953" fmla="*/ 1346433 w 9164601"/>
                <a:gd name="connsiteY15953" fmla="*/ 801259 h 2318589"/>
                <a:gd name="connsiteX15954" fmla="*/ 1341550 w 9164601"/>
                <a:gd name="connsiteY15954" fmla="*/ 797597 h 2318589"/>
                <a:gd name="connsiteX15955" fmla="*/ 1337888 w 9164601"/>
                <a:gd name="connsiteY15955" fmla="*/ 798817 h 2318589"/>
                <a:gd name="connsiteX15956" fmla="*/ 1333005 w 9164601"/>
                <a:gd name="connsiteY15956" fmla="*/ 797597 h 2318589"/>
                <a:gd name="connsiteX15957" fmla="*/ 1328122 w 9164601"/>
                <a:gd name="connsiteY15957" fmla="*/ 796376 h 2318589"/>
                <a:gd name="connsiteX15958" fmla="*/ 1324460 w 9164601"/>
                <a:gd name="connsiteY15958" fmla="*/ 796376 h 2318589"/>
                <a:gd name="connsiteX15959" fmla="*/ 1320798 w 9164601"/>
                <a:gd name="connsiteY15959" fmla="*/ 795155 h 2318589"/>
                <a:gd name="connsiteX15960" fmla="*/ 1318357 w 9164601"/>
                <a:gd name="connsiteY15960" fmla="*/ 792714 h 2318589"/>
                <a:gd name="connsiteX15961" fmla="*/ 1311033 w 9164601"/>
                <a:gd name="connsiteY15961" fmla="*/ 789052 h 2318589"/>
                <a:gd name="connsiteX15962" fmla="*/ 1303708 w 9164601"/>
                <a:gd name="connsiteY15962" fmla="*/ 784169 h 2318589"/>
                <a:gd name="connsiteX15963" fmla="*/ 1302488 w 9164601"/>
                <a:gd name="connsiteY15963" fmla="*/ 787831 h 2318589"/>
                <a:gd name="connsiteX15964" fmla="*/ 1304929 w 9164601"/>
                <a:gd name="connsiteY15964" fmla="*/ 792714 h 2318589"/>
                <a:gd name="connsiteX15965" fmla="*/ 1309812 w 9164601"/>
                <a:gd name="connsiteY15965" fmla="*/ 796376 h 2318589"/>
                <a:gd name="connsiteX15966" fmla="*/ 1314695 w 9164601"/>
                <a:gd name="connsiteY15966" fmla="*/ 798817 h 2318589"/>
                <a:gd name="connsiteX15967" fmla="*/ 1320798 w 9164601"/>
                <a:gd name="connsiteY15967" fmla="*/ 803700 h 2318589"/>
                <a:gd name="connsiteX15968" fmla="*/ 1326902 w 9164601"/>
                <a:gd name="connsiteY15968" fmla="*/ 806141 h 2318589"/>
                <a:gd name="connsiteX15969" fmla="*/ 1333005 w 9164601"/>
                <a:gd name="connsiteY15969" fmla="*/ 808583 h 2318589"/>
                <a:gd name="connsiteX15970" fmla="*/ 1340329 w 9164601"/>
                <a:gd name="connsiteY15970" fmla="*/ 813466 h 2318589"/>
                <a:gd name="connsiteX15971" fmla="*/ 1342771 w 9164601"/>
                <a:gd name="connsiteY15971" fmla="*/ 815907 h 2318589"/>
                <a:gd name="connsiteX15972" fmla="*/ 1340329 w 9164601"/>
                <a:gd name="connsiteY15972" fmla="*/ 817128 h 2318589"/>
                <a:gd name="connsiteX15973" fmla="*/ 1335447 w 9164601"/>
                <a:gd name="connsiteY15973" fmla="*/ 813466 h 2318589"/>
                <a:gd name="connsiteX15974" fmla="*/ 1331785 w 9164601"/>
                <a:gd name="connsiteY15974" fmla="*/ 813466 h 2318589"/>
                <a:gd name="connsiteX15975" fmla="*/ 1326902 w 9164601"/>
                <a:gd name="connsiteY15975" fmla="*/ 811024 h 2318589"/>
                <a:gd name="connsiteX15976" fmla="*/ 1322019 w 9164601"/>
                <a:gd name="connsiteY15976" fmla="*/ 808583 h 2318589"/>
                <a:gd name="connsiteX15977" fmla="*/ 1318357 w 9164601"/>
                <a:gd name="connsiteY15977" fmla="*/ 808583 h 2318589"/>
                <a:gd name="connsiteX15978" fmla="*/ 1314695 w 9164601"/>
                <a:gd name="connsiteY15978" fmla="*/ 807362 h 2318589"/>
                <a:gd name="connsiteX15979" fmla="*/ 1312253 w 9164601"/>
                <a:gd name="connsiteY15979" fmla="*/ 804921 h 2318589"/>
                <a:gd name="connsiteX15980" fmla="*/ 1303708 w 9164601"/>
                <a:gd name="connsiteY15980" fmla="*/ 803700 h 2318589"/>
                <a:gd name="connsiteX15981" fmla="*/ 1295163 w 9164601"/>
                <a:gd name="connsiteY15981" fmla="*/ 802479 h 2318589"/>
                <a:gd name="connsiteX15982" fmla="*/ 1295163 w 9164601"/>
                <a:gd name="connsiteY15982" fmla="*/ 806141 h 2318589"/>
                <a:gd name="connsiteX15983" fmla="*/ 1298826 w 9164601"/>
                <a:gd name="connsiteY15983" fmla="*/ 808583 h 2318589"/>
                <a:gd name="connsiteX15984" fmla="*/ 1303708 w 9164601"/>
                <a:gd name="connsiteY15984" fmla="*/ 809804 h 2318589"/>
                <a:gd name="connsiteX15985" fmla="*/ 1314695 w 9164601"/>
                <a:gd name="connsiteY15985" fmla="*/ 814686 h 2318589"/>
                <a:gd name="connsiteX15986" fmla="*/ 1326902 w 9164601"/>
                <a:gd name="connsiteY15986" fmla="*/ 820790 h 2318589"/>
                <a:gd name="connsiteX15987" fmla="*/ 1334226 w 9164601"/>
                <a:gd name="connsiteY15987" fmla="*/ 826893 h 2318589"/>
                <a:gd name="connsiteX15988" fmla="*/ 1343992 w 9164601"/>
                <a:gd name="connsiteY15988" fmla="*/ 837880 h 2318589"/>
                <a:gd name="connsiteX15989" fmla="*/ 1347654 w 9164601"/>
                <a:gd name="connsiteY15989" fmla="*/ 839100 h 2318589"/>
                <a:gd name="connsiteX15990" fmla="*/ 1347654 w 9164601"/>
                <a:gd name="connsiteY15990" fmla="*/ 839100 h 2318589"/>
                <a:gd name="connsiteX15991" fmla="*/ 1341550 w 9164601"/>
                <a:gd name="connsiteY15991" fmla="*/ 840321 h 2318589"/>
                <a:gd name="connsiteX15992" fmla="*/ 1335447 w 9164601"/>
                <a:gd name="connsiteY15992" fmla="*/ 837880 h 2318589"/>
                <a:gd name="connsiteX15993" fmla="*/ 1333005 w 9164601"/>
                <a:gd name="connsiteY15993" fmla="*/ 840321 h 2318589"/>
                <a:gd name="connsiteX15994" fmla="*/ 1328122 w 9164601"/>
                <a:gd name="connsiteY15994" fmla="*/ 835438 h 2318589"/>
                <a:gd name="connsiteX15995" fmla="*/ 1324460 w 9164601"/>
                <a:gd name="connsiteY15995" fmla="*/ 835438 h 2318589"/>
                <a:gd name="connsiteX15996" fmla="*/ 1319578 w 9164601"/>
                <a:gd name="connsiteY15996" fmla="*/ 832997 h 2318589"/>
                <a:gd name="connsiteX15997" fmla="*/ 1314695 w 9164601"/>
                <a:gd name="connsiteY15997" fmla="*/ 830555 h 2318589"/>
                <a:gd name="connsiteX15998" fmla="*/ 1311033 w 9164601"/>
                <a:gd name="connsiteY15998" fmla="*/ 830555 h 2318589"/>
                <a:gd name="connsiteX15999" fmla="*/ 1307370 w 9164601"/>
                <a:gd name="connsiteY15999" fmla="*/ 828114 h 2318589"/>
                <a:gd name="connsiteX16000" fmla="*/ 1304929 w 9164601"/>
                <a:gd name="connsiteY16000" fmla="*/ 825673 h 2318589"/>
                <a:gd name="connsiteX16001" fmla="*/ 1296384 w 9164601"/>
                <a:gd name="connsiteY16001" fmla="*/ 822011 h 2318589"/>
                <a:gd name="connsiteX16002" fmla="*/ 1287839 w 9164601"/>
                <a:gd name="connsiteY16002" fmla="*/ 818348 h 2318589"/>
                <a:gd name="connsiteX16003" fmla="*/ 1286619 w 9164601"/>
                <a:gd name="connsiteY16003" fmla="*/ 822011 h 2318589"/>
                <a:gd name="connsiteX16004" fmla="*/ 1289060 w 9164601"/>
                <a:gd name="connsiteY16004" fmla="*/ 825673 h 2318589"/>
                <a:gd name="connsiteX16005" fmla="*/ 1293943 w 9164601"/>
                <a:gd name="connsiteY16005" fmla="*/ 829335 h 2318589"/>
                <a:gd name="connsiteX16006" fmla="*/ 1304929 w 9164601"/>
                <a:gd name="connsiteY16006" fmla="*/ 836659 h 2318589"/>
                <a:gd name="connsiteX16007" fmla="*/ 1311033 w 9164601"/>
                <a:gd name="connsiteY16007" fmla="*/ 840321 h 2318589"/>
                <a:gd name="connsiteX16008" fmla="*/ 1317136 w 9164601"/>
                <a:gd name="connsiteY16008" fmla="*/ 843983 h 2318589"/>
                <a:gd name="connsiteX16009" fmla="*/ 1325681 w 9164601"/>
                <a:gd name="connsiteY16009" fmla="*/ 850087 h 2318589"/>
                <a:gd name="connsiteX16010" fmla="*/ 1328122 w 9164601"/>
                <a:gd name="connsiteY16010" fmla="*/ 853749 h 2318589"/>
                <a:gd name="connsiteX16011" fmla="*/ 1325681 w 9164601"/>
                <a:gd name="connsiteY16011" fmla="*/ 854969 h 2318589"/>
                <a:gd name="connsiteX16012" fmla="*/ 1319578 w 9164601"/>
                <a:gd name="connsiteY16012" fmla="*/ 851307 h 2318589"/>
                <a:gd name="connsiteX16013" fmla="*/ 1315915 w 9164601"/>
                <a:gd name="connsiteY16013" fmla="*/ 852528 h 2318589"/>
                <a:gd name="connsiteX16014" fmla="*/ 1309812 w 9164601"/>
                <a:gd name="connsiteY16014" fmla="*/ 851307 h 2318589"/>
                <a:gd name="connsiteX16015" fmla="*/ 1303708 w 9164601"/>
                <a:gd name="connsiteY16015" fmla="*/ 850087 h 2318589"/>
                <a:gd name="connsiteX16016" fmla="*/ 1300046 w 9164601"/>
                <a:gd name="connsiteY16016" fmla="*/ 850087 h 2318589"/>
                <a:gd name="connsiteX16017" fmla="*/ 1295163 w 9164601"/>
                <a:gd name="connsiteY16017" fmla="*/ 848866 h 2318589"/>
                <a:gd name="connsiteX16018" fmla="*/ 1291501 w 9164601"/>
                <a:gd name="connsiteY16018" fmla="*/ 847645 h 2318589"/>
                <a:gd name="connsiteX16019" fmla="*/ 1281736 w 9164601"/>
                <a:gd name="connsiteY16019" fmla="*/ 847645 h 2318589"/>
                <a:gd name="connsiteX16020" fmla="*/ 1271970 w 9164601"/>
                <a:gd name="connsiteY16020" fmla="*/ 848866 h 2318589"/>
                <a:gd name="connsiteX16021" fmla="*/ 1273191 w 9164601"/>
                <a:gd name="connsiteY16021" fmla="*/ 851307 h 2318589"/>
                <a:gd name="connsiteX16022" fmla="*/ 1276853 w 9164601"/>
                <a:gd name="connsiteY16022" fmla="*/ 853749 h 2318589"/>
                <a:gd name="connsiteX16023" fmla="*/ 1282956 w 9164601"/>
                <a:gd name="connsiteY16023" fmla="*/ 854969 h 2318589"/>
                <a:gd name="connsiteX16024" fmla="*/ 1296384 w 9164601"/>
                <a:gd name="connsiteY16024" fmla="*/ 857411 h 2318589"/>
                <a:gd name="connsiteX16025" fmla="*/ 1311033 w 9164601"/>
                <a:gd name="connsiteY16025" fmla="*/ 861073 h 2318589"/>
                <a:gd name="connsiteX16026" fmla="*/ 1319578 w 9164601"/>
                <a:gd name="connsiteY16026" fmla="*/ 865956 h 2318589"/>
                <a:gd name="connsiteX16027" fmla="*/ 1331785 w 9164601"/>
                <a:gd name="connsiteY16027" fmla="*/ 875721 h 2318589"/>
                <a:gd name="connsiteX16028" fmla="*/ 1347654 w 9164601"/>
                <a:gd name="connsiteY16028" fmla="*/ 875721 h 2318589"/>
                <a:gd name="connsiteX16029" fmla="*/ 1363523 w 9164601"/>
                <a:gd name="connsiteY16029" fmla="*/ 879383 h 2318589"/>
                <a:gd name="connsiteX16030" fmla="*/ 1374509 w 9164601"/>
                <a:gd name="connsiteY16030" fmla="*/ 881825 h 2318589"/>
                <a:gd name="connsiteX16031" fmla="*/ 1395261 w 9164601"/>
                <a:gd name="connsiteY16031" fmla="*/ 890370 h 2318589"/>
                <a:gd name="connsiteX16032" fmla="*/ 1397702 w 9164601"/>
                <a:gd name="connsiteY16032" fmla="*/ 891590 h 2318589"/>
                <a:gd name="connsiteX16033" fmla="*/ 1396482 w 9164601"/>
                <a:gd name="connsiteY16033" fmla="*/ 892811 h 2318589"/>
                <a:gd name="connsiteX16034" fmla="*/ 1390378 w 9164601"/>
                <a:gd name="connsiteY16034" fmla="*/ 895253 h 2318589"/>
                <a:gd name="connsiteX16035" fmla="*/ 1387937 w 9164601"/>
                <a:gd name="connsiteY16035" fmla="*/ 892811 h 2318589"/>
                <a:gd name="connsiteX16036" fmla="*/ 1380613 w 9164601"/>
                <a:gd name="connsiteY16036" fmla="*/ 894032 h 2318589"/>
                <a:gd name="connsiteX16037" fmla="*/ 1373288 w 9164601"/>
                <a:gd name="connsiteY16037" fmla="*/ 895253 h 2318589"/>
                <a:gd name="connsiteX16038" fmla="*/ 1359861 w 9164601"/>
                <a:gd name="connsiteY16038" fmla="*/ 894032 h 2318589"/>
                <a:gd name="connsiteX16039" fmla="*/ 1346433 w 9164601"/>
                <a:gd name="connsiteY16039" fmla="*/ 892811 h 2318589"/>
                <a:gd name="connsiteX16040" fmla="*/ 1342771 w 9164601"/>
                <a:gd name="connsiteY16040" fmla="*/ 890370 h 2318589"/>
                <a:gd name="connsiteX16041" fmla="*/ 1337888 w 9164601"/>
                <a:gd name="connsiteY16041" fmla="*/ 887928 h 2318589"/>
                <a:gd name="connsiteX16042" fmla="*/ 1331785 w 9164601"/>
                <a:gd name="connsiteY16042" fmla="*/ 889149 h 2318589"/>
                <a:gd name="connsiteX16043" fmla="*/ 1325681 w 9164601"/>
                <a:gd name="connsiteY16043" fmla="*/ 891590 h 2318589"/>
                <a:gd name="connsiteX16044" fmla="*/ 1317136 w 9164601"/>
                <a:gd name="connsiteY16044" fmla="*/ 890370 h 2318589"/>
                <a:gd name="connsiteX16045" fmla="*/ 1314695 w 9164601"/>
                <a:gd name="connsiteY16045" fmla="*/ 892811 h 2318589"/>
                <a:gd name="connsiteX16046" fmla="*/ 1307370 w 9164601"/>
                <a:gd name="connsiteY16046" fmla="*/ 889149 h 2318589"/>
                <a:gd name="connsiteX16047" fmla="*/ 1303708 w 9164601"/>
                <a:gd name="connsiteY16047" fmla="*/ 890370 h 2318589"/>
                <a:gd name="connsiteX16048" fmla="*/ 1297605 w 9164601"/>
                <a:gd name="connsiteY16048" fmla="*/ 889149 h 2318589"/>
                <a:gd name="connsiteX16049" fmla="*/ 1291501 w 9164601"/>
                <a:gd name="connsiteY16049" fmla="*/ 887928 h 2318589"/>
                <a:gd name="connsiteX16050" fmla="*/ 1286619 w 9164601"/>
                <a:gd name="connsiteY16050" fmla="*/ 889149 h 2318589"/>
                <a:gd name="connsiteX16051" fmla="*/ 1281736 w 9164601"/>
                <a:gd name="connsiteY16051" fmla="*/ 887928 h 2318589"/>
                <a:gd name="connsiteX16052" fmla="*/ 1278074 w 9164601"/>
                <a:gd name="connsiteY16052" fmla="*/ 886708 h 2318589"/>
                <a:gd name="connsiteX16053" fmla="*/ 1267087 w 9164601"/>
                <a:gd name="connsiteY16053" fmla="*/ 886708 h 2318589"/>
                <a:gd name="connsiteX16054" fmla="*/ 1256101 w 9164601"/>
                <a:gd name="connsiteY16054" fmla="*/ 887928 h 2318589"/>
                <a:gd name="connsiteX16055" fmla="*/ 1258542 w 9164601"/>
                <a:gd name="connsiteY16055" fmla="*/ 891590 h 2318589"/>
                <a:gd name="connsiteX16056" fmla="*/ 1263425 w 9164601"/>
                <a:gd name="connsiteY16056" fmla="*/ 894032 h 2318589"/>
                <a:gd name="connsiteX16057" fmla="*/ 1269529 w 9164601"/>
                <a:gd name="connsiteY16057" fmla="*/ 895253 h 2318589"/>
                <a:gd name="connsiteX16058" fmla="*/ 1284177 w 9164601"/>
                <a:gd name="connsiteY16058" fmla="*/ 897694 h 2318589"/>
                <a:gd name="connsiteX16059" fmla="*/ 1301267 w 9164601"/>
                <a:gd name="connsiteY16059" fmla="*/ 901356 h 2318589"/>
                <a:gd name="connsiteX16060" fmla="*/ 1312253 w 9164601"/>
                <a:gd name="connsiteY16060" fmla="*/ 906239 h 2318589"/>
                <a:gd name="connsiteX16061" fmla="*/ 1313474 w 9164601"/>
                <a:gd name="connsiteY16061" fmla="*/ 907460 h 2318589"/>
                <a:gd name="connsiteX16062" fmla="*/ 1312253 w 9164601"/>
                <a:gd name="connsiteY16062" fmla="*/ 907460 h 2318589"/>
                <a:gd name="connsiteX16063" fmla="*/ 1308591 w 9164601"/>
                <a:gd name="connsiteY16063" fmla="*/ 906239 h 2318589"/>
                <a:gd name="connsiteX16064" fmla="*/ 1301267 w 9164601"/>
                <a:gd name="connsiteY16064" fmla="*/ 908680 h 2318589"/>
                <a:gd name="connsiteX16065" fmla="*/ 1293943 w 9164601"/>
                <a:gd name="connsiteY16065" fmla="*/ 911122 h 2318589"/>
                <a:gd name="connsiteX16066" fmla="*/ 1296384 w 9164601"/>
                <a:gd name="connsiteY16066" fmla="*/ 913563 h 2318589"/>
                <a:gd name="connsiteX16067" fmla="*/ 1300046 w 9164601"/>
                <a:gd name="connsiteY16067" fmla="*/ 914784 h 2318589"/>
                <a:gd name="connsiteX16068" fmla="*/ 1304929 w 9164601"/>
                <a:gd name="connsiteY16068" fmla="*/ 914784 h 2318589"/>
                <a:gd name="connsiteX16069" fmla="*/ 1315915 w 9164601"/>
                <a:gd name="connsiteY16069" fmla="*/ 914784 h 2318589"/>
                <a:gd name="connsiteX16070" fmla="*/ 1324460 w 9164601"/>
                <a:gd name="connsiteY16070" fmla="*/ 916004 h 2318589"/>
                <a:gd name="connsiteX16071" fmla="*/ 1328122 w 9164601"/>
                <a:gd name="connsiteY16071" fmla="*/ 917225 h 2318589"/>
                <a:gd name="connsiteX16072" fmla="*/ 1329343 w 9164601"/>
                <a:gd name="connsiteY16072" fmla="*/ 917225 h 2318589"/>
                <a:gd name="connsiteX16073" fmla="*/ 1336667 w 9164601"/>
                <a:gd name="connsiteY16073" fmla="*/ 920887 h 2318589"/>
                <a:gd name="connsiteX16074" fmla="*/ 1339109 w 9164601"/>
                <a:gd name="connsiteY16074" fmla="*/ 923329 h 2318589"/>
                <a:gd name="connsiteX16075" fmla="*/ 1336667 w 9164601"/>
                <a:gd name="connsiteY16075" fmla="*/ 924549 h 2318589"/>
                <a:gd name="connsiteX16076" fmla="*/ 1331785 w 9164601"/>
                <a:gd name="connsiteY16076" fmla="*/ 922108 h 2318589"/>
                <a:gd name="connsiteX16077" fmla="*/ 1324460 w 9164601"/>
                <a:gd name="connsiteY16077" fmla="*/ 923329 h 2318589"/>
                <a:gd name="connsiteX16078" fmla="*/ 1317136 w 9164601"/>
                <a:gd name="connsiteY16078" fmla="*/ 924549 h 2318589"/>
                <a:gd name="connsiteX16079" fmla="*/ 1308591 w 9164601"/>
                <a:gd name="connsiteY16079" fmla="*/ 922108 h 2318589"/>
                <a:gd name="connsiteX16080" fmla="*/ 1304929 w 9164601"/>
                <a:gd name="connsiteY16080" fmla="*/ 924549 h 2318589"/>
                <a:gd name="connsiteX16081" fmla="*/ 1297605 w 9164601"/>
                <a:gd name="connsiteY16081" fmla="*/ 919667 h 2318589"/>
                <a:gd name="connsiteX16082" fmla="*/ 1292722 w 9164601"/>
                <a:gd name="connsiteY16082" fmla="*/ 920887 h 2318589"/>
                <a:gd name="connsiteX16083" fmla="*/ 1286619 w 9164601"/>
                <a:gd name="connsiteY16083" fmla="*/ 918446 h 2318589"/>
                <a:gd name="connsiteX16084" fmla="*/ 1280515 w 9164601"/>
                <a:gd name="connsiteY16084" fmla="*/ 917225 h 2318589"/>
                <a:gd name="connsiteX16085" fmla="*/ 1275632 w 9164601"/>
                <a:gd name="connsiteY16085" fmla="*/ 917225 h 2318589"/>
                <a:gd name="connsiteX16086" fmla="*/ 1270749 w 9164601"/>
                <a:gd name="connsiteY16086" fmla="*/ 916004 h 2318589"/>
                <a:gd name="connsiteX16087" fmla="*/ 1267087 w 9164601"/>
                <a:gd name="connsiteY16087" fmla="*/ 913563 h 2318589"/>
                <a:gd name="connsiteX16088" fmla="*/ 1256101 w 9164601"/>
                <a:gd name="connsiteY16088" fmla="*/ 913563 h 2318589"/>
                <a:gd name="connsiteX16089" fmla="*/ 1245115 w 9164601"/>
                <a:gd name="connsiteY16089" fmla="*/ 913563 h 2318589"/>
                <a:gd name="connsiteX16090" fmla="*/ 1246335 w 9164601"/>
                <a:gd name="connsiteY16090" fmla="*/ 917225 h 2318589"/>
                <a:gd name="connsiteX16091" fmla="*/ 1251218 w 9164601"/>
                <a:gd name="connsiteY16091" fmla="*/ 919667 h 2318589"/>
                <a:gd name="connsiteX16092" fmla="*/ 1258542 w 9164601"/>
                <a:gd name="connsiteY16092" fmla="*/ 920887 h 2318589"/>
                <a:gd name="connsiteX16093" fmla="*/ 1273191 w 9164601"/>
                <a:gd name="connsiteY16093" fmla="*/ 925770 h 2318589"/>
                <a:gd name="connsiteX16094" fmla="*/ 1290281 w 9164601"/>
                <a:gd name="connsiteY16094" fmla="*/ 930653 h 2318589"/>
                <a:gd name="connsiteX16095" fmla="*/ 1301267 w 9164601"/>
                <a:gd name="connsiteY16095" fmla="*/ 936756 h 2318589"/>
                <a:gd name="connsiteX16096" fmla="*/ 1309812 w 9164601"/>
                <a:gd name="connsiteY16096" fmla="*/ 945301 h 2318589"/>
                <a:gd name="connsiteX16097" fmla="*/ 1303708 w 9164601"/>
                <a:gd name="connsiteY16097" fmla="*/ 946522 h 2318589"/>
                <a:gd name="connsiteX16098" fmla="*/ 1295163 w 9164601"/>
                <a:gd name="connsiteY16098" fmla="*/ 944081 h 2318589"/>
                <a:gd name="connsiteX16099" fmla="*/ 1292722 w 9164601"/>
                <a:gd name="connsiteY16099" fmla="*/ 946522 h 2318589"/>
                <a:gd name="connsiteX16100" fmla="*/ 1285398 w 9164601"/>
                <a:gd name="connsiteY16100" fmla="*/ 941639 h 2318589"/>
                <a:gd name="connsiteX16101" fmla="*/ 1280515 w 9164601"/>
                <a:gd name="connsiteY16101" fmla="*/ 942860 h 2318589"/>
                <a:gd name="connsiteX16102" fmla="*/ 1274412 w 9164601"/>
                <a:gd name="connsiteY16102" fmla="*/ 941639 h 2318589"/>
                <a:gd name="connsiteX16103" fmla="*/ 1268308 w 9164601"/>
                <a:gd name="connsiteY16103" fmla="*/ 940418 h 2318589"/>
                <a:gd name="connsiteX16104" fmla="*/ 1263425 w 9164601"/>
                <a:gd name="connsiteY16104" fmla="*/ 940418 h 2318589"/>
                <a:gd name="connsiteX16105" fmla="*/ 1258542 w 9164601"/>
                <a:gd name="connsiteY16105" fmla="*/ 939198 h 2318589"/>
                <a:gd name="connsiteX16106" fmla="*/ 1254880 w 9164601"/>
                <a:gd name="connsiteY16106" fmla="*/ 936756 h 2318589"/>
                <a:gd name="connsiteX16107" fmla="*/ 1243894 w 9164601"/>
                <a:gd name="connsiteY16107" fmla="*/ 935536 h 2318589"/>
                <a:gd name="connsiteX16108" fmla="*/ 1232908 w 9164601"/>
                <a:gd name="connsiteY16108" fmla="*/ 935536 h 2318589"/>
                <a:gd name="connsiteX16109" fmla="*/ 1232908 w 9164601"/>
                <a:gd name="connsiteY16109" fmla="*/ 937977 h 2318589"/>
                <a:gd name="connsiteX16110" fmla="*/ 1232908 w 9164601"/>
                <a:gd name="connsiteY16110" fmla="*/ 937977 h 2318589"/>
                <a:gd name="connsiteX16111" fmla="*/ 1237791 w 9164601"/>
                <a:gd name="connsiteY16111" fmla="*/ 961170 h 2318589"/>
                <a:gd name="connsiteX16112" fmla="*/ 1249998 w 9164601"/>
                <a:gd name="connsiteY16112" fmla="*/ 973377 h 2318589"/>
                <a:gd name="connsiteX16113" fmla="*/ 1265867 w 9164601"/>
                <a:gd name="connsiteY16113" fmla="*/ 995350 h 2318589"/>
                <a:gd name="connsiteX16114" fmla="*/ 1279294 w 9164601"/>
                <a:gd name="connsiteY16114" fmla="*/ 999012 h 2318589"/>
                <a:gd name="connsiteX16115" fmla="*/ 1292722 w 9164601"/>
                <a:gd name="connsiteY16115" fmla="*/ 1001453 h 2318589"/>
                <a:gd name="connsiteX16116" fmla="*/ 1315915 w 9164601"/>
                <a:gd name="connsiteY16116" fmla="*/ 1008778 h 2318589"/>
                <a:gd name="connsiteX16117" fmla="*/ 1313474 w 9164601"/>
                <a:gd name="connsiteY16117" fmla="*/ 1009998 h 2318589"/>
                <a:gd name="connsiteX16118" fmla="*/ 1308591 w 9164601"/>
                <a:gd name="connsiteY16118" fmla="*/ 1008778 h 2318589"/>
                <a:gd name="connsiteX16119" fmla="*/ 1301267 w 9164601"/>
                <a:gd name="connsiteY16119" fmla="*/ 1011219 h 2318589"/>
                <a:gd name="connsiteX16120" fmla="*/ 1293943 w 9164601"/>
                <a:gd name="connsiteY16120" fmla="*/ 1013660 h 2318589"/>
                <a:gd name="connsiteX16121" fmla="*/ 1284177 w 9164601"/>
                <a:gd name="connsiteY16121" fmla="*/ 1012440 h 2318589"/>
                <a:gd name="connsiteX16122" fmla="*/ 1281736 w 9164601"/>
                <a:gd name="connsiteY16122" fmla="*/ 1016102 h 2318589"/>
                <a:gd name="connsiteX16123" fmla="*/ 1273191 w 9164601"/>
                <a:gd name="connsiteY16123" fmla="*/ 1012440 h 2318589"/>
                <a:gd name="connsiteX16124" fmla="*/ 1268308 w 9164601"/>
                <a:gd name="connsiteY16124" fmla="*/ 1014881 h 2318589"/>
                <a:gd name="connsiteX16125" fmla="*/ 1260984 w 9164601"/>
                <a:gd name="connsiteY16125" fmla="*/ 1013660 h 2318589"/>
                <a:gd name="connsiteX16126" fmla="*/ 1258542 w 9164601"/>
                <a:gd name="connsiteY16126" fmla="*/ 1012440 h 2318589"/>
                <a:gd name="connsiteX16127" fmla="*/ 1258542 w 9164601"/>
                <a:gd name="connsiteY16127" fmla="*/ 1003895 h 2318589"/>
                <a:gd name="connsiteX16128" fmla="*/ 1251218 w 9164601"/>
                <a:gd name="connsiteY16128" fmla="*/ 1000233 h 2318589"/>
                <a:gd name="connsiteX16129" fmla="*/ 1242673 w 9164601"/>
                <a:gd name="connsiteY16129" fmla="*/ 1012440 h 2318589"/>
                <a:gd name="connsiteX16130" fmla="*/ 1240232 w 9164601"/>
                <a:gd name="connsiteY16130" fmla="*/ 1011219 h 2318589"/>
                <a:gd name="connsiteX16131" fmla="*/ 1229246 w 9164601"/>
                <a:gd name="connsiteY16131" fmla="*/ 1012440 h 2318589"/>
                <a:gd name="connsiteX16132" fmla="*/ 1217039 w 9164601"/>
                <a:gd name="connsiteY16132" fmla="*/ 1013660 h 2318589"/>
                <a:gd name="connsiteX16133" fmla="*/ 1219480 w 9164601"/>
                <a:gd name="connsiteY16133" fmla="*/ 1017323 h 2318589"/>
                <a:gd name="connsiteX16134" fmla="*/ 1225583 w 9164601"/>
                <a:gd name="connsiteY16134" fmla="*/ 1019764 h 2318589"/>
                <a:gd name="connsiteX16135" fmla="*/ 1232908 w 9164601"/>
                <a:gd name="connsiteY16135" fmla="*/ 1019764 h 2318589"/>
                <a:gd name="connsiteX16136" fmla="*/ 1237791 w 9164601"/>
                <a:gd name="connsiteY16136" fmla="*/ 1019764 h 2318589"/>
                <a:gd name="connsiteX16137" fmla="*/ 1224363 w 9164601"/>
                <a:gd name="connsiteY16137" fmla="*/ 1023426 h 2318589"/>
                <a:gd name="connsiteX16138" fmla="*/ 1209714 w 9164601"/>
                <a:gd name="connsiteY16138" fmla="*/ 1020985 h 2318589"/>
                <a:gd name="connsiteX16139" fmla="*/ 1197507 w 9164601"/>
                <a:gd name="connsiteY16139" fmla="*/ 1029530 h 2318589"/>
                <a:gd name="connsiteX16140" fmla="*/ 1191404 w 9164601"/>
                <a:gd name="connsiteY16140" fmla="*/ 1040516 h 2318589"/>
                <a:gd name="connsiteX16141" fmla="*/ 1181638 w 9164601"/>
                <a:gd name="connsiteY16141" fmla="*/ 1031971 h 2318589"/>
                <a:gd name="connsiteX16142" fmla="*/ 1171873 w 9164601"/>
                <a:gd name="connsiteY16142" fmla="*/ 1028309 h 2318589"/>
                <a:gd name="connsiteX16143" fmla="*/ 1158445 w 9164601"/>
                <a:gd name="connsiteY16143" fmla="*/ 1042957 h 2318589"/>
                <a:gd name="connsiteX16144" fmla="*/ 1137693 w 9164601"/>
                <a:gd name="connsiteY16144" fmla="*/ 1038074 h 2318589"/>
                <a:gd name="connsiteX16145" fmla="*/ 1130369 w 9164601"/>
                <a:gd name="connsiteY16145" fmla="*/ 1025867 h 2318589"/>
                <a:gd name="connsiteX16146" fmla="*/ 1130369 w 9164601"/>
                <a:gd name="connsiteY16146" fmla="*/ 1025867 h 2318589"/>
                <a:gd name="connsiteX16147" fmla="*/ 1148679 w 9164601"/>
                <a:gd name="connsiteY16147" fmla="*/ 1027088 h 2318589"/>
                <a:gd name="connsiteX16148" fmla="*/ 1159666 w 9164601"/>
                <a:gd name="connsiteY16148" fmla="*/ 1028309 h 2318589"/>
                <a:gd name="connsiteX16149" fmla="*/ 1168211 w 9164601"/>
                <a:gd name="connsiteY16149" fmla="*/ 1024647 h 2318589"/>
                <a:gd name="connsiteX16150" fmla="*/ 1173093 w 9164601"/>
                <a:gd name="connsiteY16150" fmla="*/ 1018543 h 2318589"/>
                <a:gd name="connsiteX16151" fmla="*/ 1154783 w 9164601"/>
                <a:gd name="connsiteY16151" fmla="*/ 1012440 h 2318589"/>
                <a:gd name="connsiteX16152" fmla="*/ 1137693 w 9164601"/>
                <a:gd name="connsiteY16152" fmla="*/ 1007557 h 2318589"/>
                <a:gd name="connsiteX16153" fmla="*/ 1130369 w 9164601"/>
                <a:gd name="connsiteY16153" fmla="*/ 1009998 h 2318589"/>
                <a:gd name="connsiteX16154" fmla="*/ 1121824 w 9164601"/>
                <a:gd name="connsiteY16154" fmla="*/ 1009998 h 2318589"/>
                <a:gd name="connsiteX16155" fmla="*/ 1114500 w 9164601"/>
                <a:gd name="connsiteY16155" fmla="*/ 1007557 h 2318589"/>
                <a:gd name="connsiteX16156" fmla="*/ 1103513 w 9164601"/>
                <a:gd name="connsiteY16156" fmla="*/ 1007557 h 2318589"/>
                <a:gd name="connsiteX16157" fmla="*/ 1092527 w 9164601"/>
                <a:gd name="connsiteY16157" fmla="*/ 1008778 h 2318589"/>
                <a:gd name="connsiteX16158" fmla="*/ 1087644 w 9164601"/>
                <a:gd name="connsiteY16158" fmla="*/ 1005116 h 2318589"/>
                <a:gd name="connsiteX16159" fmla="*/ 1105955 w 9164601"/>
                <a:gd name="connsiteY16159" fmla="*/ 977039 h 2318589"/>
                <a:gd name="connsiteX16160" fmla="*/ 1129148 w 9164601"/>
                <a:gd name="connsiteY16160" fmla="*/ 953846 h 2318589"/>
                <a:gd name="connsiteX16161" fmla="*/ 1148679 w 9164601"/>
                <a:gd name="connsiteY16161" fmla="*/ 941639 h 2318589"/>
                <a:gd name="connsiteX16162" fmla="*/ 1160886 w 9164601"/>
                <a:gd name="connsiteY16162" fmla="*/ 935536 h 2318589"/>
                <a:gd name="connsiteX16163" fmla="*/ 1168211 w 9164601"/>
                <a:gd name="connsiteY16163" fmla="*/ 928211 h 2318589"/>
                <a:gd name="connsiteX16164" fmla="*/ 1186521 w 9164601"/>
                <a:gd name="connsiteY16164" fmla="*/ 909901 h 2318589"/>
                <a:gd name="connsiteX16165" fmla="*/ 1201169 w 9164601"/>
                <a:gd name="connsiteY16165" fmla="*/ 905018 h 2318589"/>
                <a:gd name="connsiteX16166" fmla="*/ 1215818 w 9164601"/>
                <a:gd name="connsiteY16166" fmla="*/ 896473 h 2318589"/>
                <a:gd name="connsiteX16167" fmla="*/ 1224363 w 9164601"/>
                <a:gd name="connsiteY16167" fmla="*/ 884266 h 2318589"/>
                <a:gd name="connsiteX16168" fmla="*/ 1224363 w 9164601"/>
                <a:gd name="connsiteY16168" fmla="*/ 872059 h 2318589"/>
                <a:gd name="connsiteX16169" fmla="*/ 1197507 w 9164601"/>
                <a:gd name="connsiteY16169" fmla="*/ 881825 h 2318589"/>
                <a:gd name="connsiteX16170" fmla="*/ 1171873 w 9164601"/>
                <a:gd name="connsiteY16170" fmla="*/ 890370 h 2318589"/>
                <a:gd name="connsiteX16171" fmla="*/ 1164548 w 9164601"/>
                <a:gd name="connsiteY16171" fmla="*/ 898915 h 2318589"/>
                <a:gd name="connsiteX16172" fmla="*/ 1153562 w 9164601"/>
                <a:gd name="connsiteY16172" fmla="*/ 906239 h 2318589"/>
                <a:gd name="connsiteX16173" fmla="*/ 1141355 w 9164601"/>
                <a:gd name="connsiteY16173" fmla="*/ 907460 h 2318589"/>
                <a:gd name="connsiteX16174" fmla="*/ 1135252 w 9164601"/>
                <a:gd name="connsiteY16174" fmla="*/ 905018 h 2318589"/>
                <a:gd name="connsiteX16175" fmla="*/ 1126707 w 9164601"/>
                <a:gd name="connsiteY16175" fmla="*/ 916004 h 2318589"/>
                <a:gd name="connsiteX16176" fmla="*/ 1112058 w 9164601"/>
                <a:gd name="connsiteY16176" fmla="*/ 924549 h 2318589"/>
                <a:gd name="connsiteX16177" fmla="*/ 1099851 w 9164601"/>
                <a:gd name="connsiteY16177" fmla="*/ 923329 h 2318589"/>
                <a:gd name="connsiteX16178" fmla="*/ 1085203 w 9164601"/>
                <a:gd name="connsiteY16178" fmla="*/ 939198 h 2318589"/>
                <a:gd name="connsiteX16179" fmla="*/ 1076658 w 9164601"/>
                <a:gd name="connsiteY16179" fmla="*/ 933094 h 2318589"/>
                <a:gd name="connsiteX16180" fmla="*/ 1062010 w 9164601"/>
                <a:gd name="connsiteY16180" fmla="*/ 937977 h 2318589"/>
                <a:gd name="connsiteX16181" fmla="*/ 1066892 w 9164601"/>
                <a:gd name="connsiteY16181" fmla="*/ 929432 h 2318589"/>
                <a:gd name="connsiteX16182" fmla="*/ 1071775 w 9164601"/>
                <a:gd name="connsiteY16182" fmla="*/ 923329 h 2318589"/>
                <a:gd name="connsiteX16183" fmla="*/ 1075437 w 9164601"/>
                <a:gd name="connsiteY16183" fmla="*/ 919667 h 2318589"/>
                <a:gd name="connsiteX16184" fmla="*/ 1077879 w 9164601"/>
                <a:gd name="connsiteY16184" fmla="*/ 911122 h 2318589"/>
                <a:gd name="connsiteX16185" fmla="*/ 1088865 w 9164601"/>
                <a:gd name="connsiteY16185" fmla="*/ 911122 h 2318589"/>
                <a:gd name="connsiteX16186" fmla="*/ 1098631 w 9164601"/>
                <a:gd name="connsiteY16186" fmla="*/ 909901 h 2318589"/>
                <a:gd name="connsiteX16187" fmla="*/ 1105955 w 9164601"/>
                <a:gd name="connsiteY16187" fmla="*/ 905018 h 2318589"/>
                <a:gd name="connsiteX16188" fmla="*/ 1108396 w 9164601"/>
                <a:gd name="connsiteY16188" fmla="*/ 898915 h 2318589"/>
                <a:gd name="connsiteX16189" fmla="*/ 1091306 w 9164601"/>
                <a:gd name="connsiteY16189" fmla="*/ 896473 h 2318589"/>
                <a:gd name="connsiteX16190" fmla="*/ 1079099 w 9164601"/>
                <a:gd name="connsiteY16190" fmla="*/ 895253 h 2318589"/>
                <a:gd name="connsiteX16191" fmla="*/ 1077879 w 9164601"/>
                <a:gd name="connsiteY16191" fmla="*/ 890370 h 2318589"/>
                <a:gd name="connsiteX16192" fmla="*/ 1070555 w 9164601"/>
                <a:gd name="connsiteY16192" fmla="*/ 883046 h 2318589"/>
                <a:gd name="connsiteX16193" fmla="*/ 1069334 w 9164601"/>
                <a:gd name="connsiteY16193" fmla="*/ 897694 h 2318589"/>
                <a:gd name="connsiteX16194" fmla="*/ 1068113 w 9164601"/>
                <a:gd name="connsiteY16194" fmla="*/ 897694 h 2318589"/>
                <a:gd name="connsiteX16195" fmla="*/ 1060789 w 9164601"/>
                <a:gd name="connsiteY16195" fmla="*/ 898915 h 2318589"/>
                <a:gd name="connsiteX16196" fmla="*/ 1053465 w 9164601"/>
                <a:gd name="connsiteY16196" fmla="*/ 897694 h 2318589"/>
                <a:gd name="connsiteX16197" fmla="*/ 1043699 w 9164601"/>
                <a:gd name="connsiteY16197" fmla="*/ 898915 h 2318589"/>
                <a:gd name="connsiteX16198" fmla="*/ 1033933 w 9164601"/>
                <a:gd name="connsiteY16198" fmla="*/ 901356 h 2318589"/>
                <a:gd name="connsiteX16199" fmla="*/ 1030271 w 9164601"/>
                <a:gd name="connsiteY16199" fmla="*/ 898915 h 2318589"/>
                <a:gd name="connsiteX16200" fmla="*/ 1040037 w 9164601"/>
                <a:gd name="connsiteY16200" fmla="*/ 887928 h 2318589"/>
                <a:gd name="connsiteX16201" fmla="*/ 1042478 w 9164601"/>
                <a:gd name="connsiteY16201" fmla="*/ 885487 h 2318589"/>
                <a:gd name="connsiteX16202" fmla="*/ 1052244 w 9164601"/>
                <a:gd name="connsiteY16202" fmla="*/ 884266 h 2318589"/>
                <a:gd name="connsiteX16203" fmla="*/ 1059568 w 9164601"/>
                <a:gd name="connsiteY16203" fmla="*/ 879383 h 2318589"/>
                <a:gd name="connsiteX16204" fmla="*/ 1063230 w 9164601"/>
                <a:gd name="connsiteY16204" fmla="*/ 872059 h 2318589"/>
                <a:gd name="connsiteX16205" fmla="*/ 1074217 w 9164601"/>
                <a:gd name="connsiteY16205" fmla="*/ 869618 h 2318589"/>
                <a:gd name="connsiteX16206" fmla="*/ 1090086 w 9164601"/>
                <a:gd name="connsiteY16206" fmla="*/ 864735 h 2318589"/>
                <a:gd name="connsiteX16207" fmla="*/ 1118162 w 9164601"/>
                <a:gd name="connsiteY16207" fmla="*/ 856190 h 2318589"/>
                <a:gd name="connsiteX16208" fmla="*/ 1130369 w 9164601"/>
                <a:gd name="connsiteY16208" fmla="*/ 853749 h 2318589"/>
                <a:gd name="connsiteX16209" fmla="*/ 1138914 w 9164601"/>
                <a:gd name="connsiteY16209" fmla="*/ 847645 h 2318589"/>
                <a:gd name="connsiteX16210" fmla="*/ 1141355 w 9164601"/>
                <a:gd name="connsiteY16210" fmla="*/ 839100 h 2318589"/>
                <a:gd name="connsiteX16211" fmla="*/ 1120603 w 9164601"/>
                <a:gd name="connsiteY16211" fmla="*/ 837880 h 2318589"/>
                <a:gd name="connsiteX16212" fmla="*/ 1101072 w 9164601"/>
                <a:gd name="connsiteY16212" fmla="*/ 837880 h 2318589"/>
                <a:gd name="connsiteX16213" fmla="*/ 1093748 w 9164601"/>
                <a:gd name="connsiteY16213" fmla="*/ 842762 h 2318589"/>
                <a:gd name="connsiteX16214" fmla="*/ 1083982 w 9164601"/>
                <a:gd name="connsiteY16214" fmla="*/ 845204 h 2318589"/>
                <a:gd name="connsiteX16215" fmla="*/ 1075437 w 9164601"/>
                <a:gd name="connsiteY16215" fmla="*/ 843983 h 2318589"/>
                <a:gd name="connsiteX16216" fmla="*/ 1071775 w 9164601"/>
                <a:gd name="connsiteY16216" fmla="*/ 840321 h 2318589"/>
                <a:gd name="connsiteX16217" fmla="*/ 1063230 w 9164601"/>
                <a:gd name="connsiteY16217" fmla="*/ 846425 h 2318589"/>
                <a:gd name="connsiteX16218" fmla="*/ 1051023 w 9164601"/>
                <a:gd name="connsiteY16218" fmla="*/ 850087 h 2318589"/>
                <a:gd name="connsiteX16219" fmla="*/ 1042478 w 9164601"/>
                <a:gd name="connsiteY16219" fmla="*/ 846425 h 2318589"/>
                <a:gd name="connsiteX16220" fmla="*/ 1029051 w 9164601"/>
                <a:gd name="connsiteY16220" fmla="*/ 856190 h 2318589"/>
                <a:gd name="connsiteX16221" fmla="*/ 1024168 w 9164601"/>
                <a:gd name="connsiteY16221" fmla="*/ 850087 h 2318589"/>
                <a:gd name="connsiteX16222" fmla="*/ 1008299 w 9164601"/>
                <a:gd name="connsiteY16222" fmla="*/ 854969 h 2318589"/>
                <a:gd name="connsiteX16223" fmla="*/ 996092 w 9164601"/>
                <a:gd name="connsiteY16223" fmla="*/ 851307 h 2318589"/>
                <a:gd name="connsiteX16224" fmla="*/ 983885 w 9164601"/>
                <a:gd name="connsiteY16224" fmla="*/ 847645 h 2318589"/>
                <a:gd name="connsiteX16225" fmla="*/ 975340 w 9164601"/>
                <a:gd name="connsiteY16225" fmla="*/ 852528 h 2318589"/>
                <a:gd name="connsiteX16226" fmla="*/ 968016 w 9164601"/>
                <a:gd name="connsiteY16226" fmla="*/ 857411 h 2318589"/>
                <a:gd name="connsiteX16227" fmla="*/ 958250 w 9164601"/>
                <a:gd name="connsiteY16227" fmla="*/ 853749 h 2318589"/>
                <a:gd name="connsiteX16228" fmla="*/ 963133 w 9164601"/>
                <a:gd name="connsiteY16228" fmla="*/ 850087 h 2318589"/>
                <a:gd name="connsiteX16229" fmla="*/ 975340 w 9164601"/>
                <a:gd name="connsiteY16229" fmla="*/ 837880 h 2318589"/>
                <a:gd name="connsiteX16230" fmla="*/ 993650 w 9164601"/>
                <a:gd name="connsiteY16230" fmla="*/ 829335 h 2318589"/>
                <a:gd name="connsiteX16231" fmla="*/ 1007078 w 9164601"/>
                <a:gd name="connsiteY16231" fmla="*/ 826893 h 2318589"/>
                <a:gd name="connsiteX16232" fmla="*/ 1021726 w 9164601"/>
                <a:gd name="connsiteY16232" fmla="*/ 825673 h 2318589"/>
                <a:gd name="connsiteX16233" fmla="*/ 1047361 w 9164601"/>
                <a:gd name="connsiteY16233" fmla="*/ 823231 h 2318589"/>
                <a:gd name="connsiteX16234" fmla="*/ 1058348 w 9164601"/>
                <a:gd name="connsiteY16234" fmla="*/ 823231 h 2318589"/>
                <a:gd name="connsiteX16235" fmla="*/ 1066892 w 9164601"/>
                <a:gd name="connsiteY16235" fmla="*/ 819569 h 2318589"/>
                <a:gd name="connsiteX16236" fmla="*/ 1070555 w 9164601"/>
                <a:gd name="connsiteY16236" fmla="*/ 812245 h 2318589"/>
                <a:gd name="connsiteX16237" fmla="*/ 1052244 w 9164601"/>
                <a:gd name="connsiteY16237" fmla="*/ 807362 h 2318589"/>
                <a:gd name="connsiteX16238" fmla="*/ 1035154 w 9164601"/>
                <a:gd name="connsiteY16238" fmla="*/ 802479 h 2318589"/>
                <a:gd name="connsiteX16239" fmla="*/ 1027830 w 9164601"/>
                <a:gd name="connsiteY16239" fmla="*/ 804921 h 2318589"/>
                <a:gd name="connsiteX16240" fmla="*/ 1019285 w 9164601"/>
                <a:gd name="connsiteY16240" fmla="*/ 804921 h 2318589"/>
                <a:gd name="connsiteX16241" fmla="*/ 1011961 w 9164601"/>
                <a:gd name="connsiteY16241" fmla="*/ 802479 h 2318589"/>
                <a:gd name="connsiteX16242" fmla="*/ 1000975 w 9164601"/>
                <a:gd name="connsiteY16242" fmla="*/ 802479 h 2318589"/>
                <a:gd name="connsiteX16243" fmla="*/ 989988 w 9164601"/>
                <a:gd name="connsiteY16243" fmla="*/ 803700 h 2318589"/>
                <a:gd name="connsiteX16244" fmla="*/ 983885 w 9164601"/>
                <a:gd name="connsiteY16244" fmla="*/ 798817 h 2318589"/>
                <a:gd name="connsiteX16245" fmla="*/ 982664 w 9164601"/>
                <a:gd name="connsiteY16245" fmla="*/ 797597 h 2318589"/>
                <a:gd name="connsiteX16246" fmla="*/ 986326 w 9164601"/>
                <a:gd name="connsiteY16246" fmla="*/ 796376 h 2318589"/>
                <a:gd name="connsiteX16247" fmla="*/ 1007078 w 9164601"/>
                <a:gd name="connsiteY16247" fmla="*/ 793934 h 2318589"/>
                <a:gd name="connsiteX16248" fmla="*/ 1036375 w 9164601"/>
                <a:gd name="connsiteY16248" fmla="*/ 798817 h 2318589"/>
                <a:gd name="connsiteX16249" fmla="*/ 1062010 w 9164601"/>
                <a:gd name="connsiteY16249" fmla="*/ 804921 h 2318589"/>
                <a:gd name="connsiteX16250" fmla="*/ 1072996 w 9164601"/>
                <a:gd name="connsiteY16250" fmla="*/ 808583 h 2318589"/>
                <a:gd name="connsiteX16251" fmla="*/ 1082762 w 9164601"/>
                <a:gd name="connsiteY16251" fmla="*/ 808583 h 2318589"/>
                <a:gd name="connsiteX16252" fmla="*/ 1088865 w 9164601"/>
                <a:gd name="connsiteY16252" fmla="*/ 803700 h 2318589"/>
                <a:gd name="connsiteX16253" fmla="*/ 1072996 w 9164601"/>
                <a:gd name="connsiteY16253" fmla="*/ 792714 h 2318589"/>
                <a:gd name="connsiteX16254" fmla="*/ 1057127 w 9164601"/>
                <a:gd name="connsiteY16254" fmla="*/ 782948 h 2318589"/>
                <a:gd name="connsiteX16255" fmla="*/ 1049803 w 9164601"/>
                <a:gd name="connsiteY16255" fmla="*/ 782948 h 2318589"/>
                <a:gd name="connsiteX16256" fmla="*/ 1041258 w 9164601"/>
                <a:gd name="connsiteY16256" fmla="*/ 780507 h 2318589"/>
                <a:gd name="connsiteX16257" fmla="*/ 1035154 w 9164601"/>
                <a:gd name="connsiteY16257" fmla="*/ 775624 h 2318589"/>
                <a:gd name="connsiteX16258" fmla="*/ 1033933 w 9164601"/>
                <a:gd name="connsiteY16258" fmla="*/ 774403 h 2318589"/>
                <a:gd name="connsiteX16259" fmla="*/ 1033933 w 9164601"/>
                <a:gd name="connsiteY16259" fmla="*/ 773183 h 2318589"/>
                <a:gd name="connsiteX16260" fmla="*/ 1033933 w 9164601"/>
                <a:gd name="connsiteY16260" fmla="*/ 773183 h 2318589"/>
                <a:gd name="connsiteX16261" fmla="*/ 1033933 w 9164601"/>
                <a:gd name="connsiteY16261" fmla="*/ 771962 h 2318589"/>
                <a:gd name="connsiteX16262" fmla="*/ 1019285 w 9164601"/>
                <a:gd name="connsiteY16262" fmla="*/ 764637 h 2318589"/>
                <a:gd name="connsiteX16263" fmla="*/ 1011961 w 9164601"/>
                <a:gd name="connsiteY16263" fmla="*/ 764637 h 2318589"/>
                <a:gd name="connsiteX16264" fmla="*/ 1005857 w 9164601"/>
                <a:gd name="connsiteY16264" fmla="*/ 763417 h 2318589"/>
                <a:gd name="connsiteX16265" fmla="*/ 1004637 w 9164601"/>
                <a:gd name="connsiteY16265" fmla="*/ 762196 h 2318589"/>
                <a:gd name="connsiteX16266" fmla="*/ 1003416 w 9164601"/>
                <a:gd name="connsiteY16266" fmla="*/ 760976 h 2318589"/>
                <a:gd name="connsiteX16267" fmla="*/ 1000975 w 9164601"/>
                <a:gd name="connsiteY16267" fmla="*/ 758534 h 2318589"/>
                <a:gd name="connsiteX16268" fmla="*/ 1005857 w 9164601"/>
                <a:gd name="connsiteY16268" fmla="*/ 756093 h 2318589"/>
                <a:gd name="connsiteX16269" fmla="*/ 1021726 w 9164601"/>
                <a:gd name="connsiteY16269" fmla="*/ 747548 h 2318589"/>
                <a:gd name="connsiteX16270" fmla="*/ 1043699 w 9164601"/>
                <a:gd name="connsiteY16270" fmla="*/ 742665 h 2318589"/>
                <a:gd name="connsiteX16271" fmla="*/ 1059568 w 9164601"/>
                <a:gd name="connsiteY16271" fmla="*/ 742665 h 2318589"/>
                <a:gd name="connsiteX16272" fmla="*/ 1075437 w 9164601"/>
                <a:gd name="connsiteY16272" fmla="*/ 742665 h 2318589"/>
                <a:gd name="connsiteX16273" fmla="*/ 1103513 w 9164601"/>
                <a:gd name="connsiteY16273" fmla="*/ 743886 h 2318589"/>
                <a:gd name="connsiteX16274" fmla="*/ 1115720 w 9164601"/>
                <a:gd name="connsiteY16274" fmla="*/ 746327 h 2318589"/>
                <a:gd name="connsiteX16275" fmla="*/ 1125486 w 9164601"/>
                <a:gd name="connsiteY16275" fmla="*/ 743886 h 2318589"/>
                <a:gd name="connsiteX16276" fmla="*/ 1130369 w 9164601"/>
                <a:gd name="connsiteY16276" fmla="*/ 737782 h 2318589"/>
                <a:gd name="connsiteX16277" fmla="*/ 1112058 w 9164601"/>
                <a:gd name="connsiteY16277" fmla="*/ 730458 h 2318589"/>
                <a:gd name="connsiteX16278" fmla="*/ 1093748 w 9164601"/>
                <a:gd name="connsiteY16278" fmla="*/ 724355 h 2318589"/>
                <a:gd name="connsiteX16279" fmla="*/ 1085203 w 9164601"/>
                <a:gd name="connsiteY16279" fmla="*/ 725575 h 2318589"/>
                <a:gd name="connsiteX16280" fmla="*/ 1076658 w 9164601"/>
                <a:gd name="connsiteY16280" fmla="*/ 724355 h 2318589"/>
                <a:gd name="connsiteX16281" fmla="*/ 1069334 w 9164601"/>
                <a:gd name="connsiteY16281" fmla="*/ 720692 h 2318589"/>
                <a:gd name="connsiteX16282" fmla="*/ 1066892 w 9164601"/>
                <a:gd name="connsiteY16282" fmla="*/ 717030 h 2318589"/>
                <a:gd name="connsiteX16283" fmla="*/ 1058348 w 9164601"/>
                <a:gd name="connsiteY16283" fmla="*/ 719472 h 2318589"/>
                <a:gd name="connsiteX16284" fmla="*/ 1046141 w 9164601"/>
                <a:gd name="connsiteY16284" fmla="*/ 718251 h 2318589"/>
                <a:gd name="connsiteX16285" fmla="*/ 1040037 w 9164601"/>
                <a:gd name="connsiteY16285" fmla="*/ 713368 h 2318589"/>
                <a:gd name="connsiteX16286" fmla="*/ 1025389 w 9164601"/>
                <a:gd name="connsiteY16286" fmla="*/ 717030 h 2318589"/>
                <a:gd name="connsiteX16287" fmla="*/ 1022947 w 9164601"/>
                <a:gd name="connsiteY16287" fmla="*/ 714589 h 2318589"/>
                <a:gd name="connsiteX16288" fmla="*/ 1031492 w 9164601"/>
                <a:gd name="connsiteY16288" fmla="*/ 709706 h 2318589"/>
                <a:gd name="connsiteX16289" fmla="*/ 1054685 w 9164601"/>
                <a:gd name="connsiteY16289" fmla="*/ 704823 h 2318589"/>
                <a:gd name="connsiteX16290" fmla="*/ 1087644 w 9164601"/>
                <a:gd name="connsiteY16290" fmla="*/ 707265 h 2318589"/>
                <a:gd name="connsiteX16291" fmla="*/ 1116941 w 9164601"/>
                <a:gd name="connsiteY16291" fmla="*/ 710927 h 2318589"/>
                <a:gd name="connsiteX16292" fmla="*/ 1129148 w 9164601"/>
                <a:gd name="connsiteY16292" fmla="*/ 713368 h 2318589"/>
                <a:gd name="connsiteX16293" fmla="*/ 1140134 w 9164601"/>
                <a:gd name="connsiteY16293" fmla="*/ 710927 h 2318589"/>
                <a:gd name="connsiteX16294" fmla="*/ 1146238 w 9164601"/>
                <a:gd name="connsiteY16294" fmla="*/ 704823 h 2318589"/>
                <a:gd name="connsiteX16295" fmla="*/ 1127927 w 9164601"/>
                <a:gd name="connsiteY16295" fmla="*/ 696278 h 2318589"/>
                <a:gd name="connsiteX16296" fmla="*/ 1109617 w 9164601"/>
                <a:gd name="connsiteY16296" fmla="*/ 687733 h 2318589"/>
                <a:gd name="connsiteX16297" fmla="*/ 1101072 w 9164601"/>
                <a:gd name="connsiteY16297" fmla="*/ 688954 h 2318589"/>
                <a:gd name="connsiteX16298" fmla="*/ 1091306 w 9164601"/>
                <a:gd name="connsiteY16298" fmla="*/ 687733 h 2318589"/>
                <a:gd name="connsiteX16299" fmla="*/ 1083982 w 9164601"/>
                <a:gd name="connsiteY16299" fmla="*/ 682851 h 2318589"/>
                <a:gd name="connsiteX16300" fmla="*/ 1071775 w 9164601"/>
                <a:gd name="connsiteY16300" fmla="*/ 681630 h 2318589"/>
                <a:gd name="connsiteX16301" fmla="*/ 1059568 w 9164601"/>
                <a:gd name="connsiteY16301" fmla="*/ 680409 h 2318589"/>
                <a:gd name="connsiteX16302" fmla="*/ 1053465 w 9164601"/>
                <a:gd name="connsiteY16302" fmla="*/ 674306 h 2318589"/>
                <a:gd name="connsiteX16303" fmla="*/ 1037596 w 9164601"/>
                <a:gd name="connsiteY16303" fmla="*/ 677968 h 2318589"/>
                <a:gd name="connsiteX16304" fmla="*/ 1035154 w 9164601"/>
                <a:gd name="connsiteY16304" fmla="*/ 670644 h 2318589"/>
                <a:gd name="connsiteX16305" fmla="*/ 1018064 w 9164601"/>
                <a:gd name="connsiteY16305" fmla="*/ 669423 h 2318589"/>
                <a:gd name="connsiteX16306" fmla="*/ 1007078 w 9164601"/>
                <a:gd name="connsiteY16306" fmla="*/ 662099 h 2318589"/>
                <a:gd name="connsiteX16307" fmla="*/ 996092 w 9164601"/>
                <a:gd name="connsiteY16307" fmla="*/ 654774 h 2318589"/>
                <a:gd name="connsiteX16308" fmla="*/ 986326 w 9164601"/>
                <a:gd name="connsiteY16308" fmla="*/ 657216 h 2318589"/>
                <a:gd name="connsiteX16309" fmla="*/ 983885 w 9164601"/>
                <a:gd name="connsiteY16309" fmla="*/ 653554 h 2318589"/>
                <a:gd name="connsiteX16310" fmla="*/ 993650 w 9164601"/>
                <a:gd name="connsiteY16310" fmla="*/ 651112 h 2318589"/>
                <a:gd name="connsiteX16311" fmla="*/ 1002195 w 9164601"/>
                <a:gd name="connsiteY16311" fmla="*/ 647450 h 2318589"/>
                <a:gd name="connsiteX16312" fmla="*/ 1008299 w 9164601"/>
                <a:gd name="connsiteY16312" fmla="*/ 642567 h 2318589"/>
                <a:gd name="connsiteX16313" fmla="*/ 1010740 w 9164601"/>
                <a:gd name="connsiteY16313" fmla="*/ 637685 h 2318589"/>
                <a:gd name="connsiteX16314" fmla="*/ 998533 w 9164601"/>
                <a:gd name="connsiteY16314" fmla="*/ 641347 h 2318589"/>
                <a:gd name="connsiteX16315" fmla="*/ 986326 w 9164601"/>
                <a:gd name="connsiteY16315" fmla="*/ 645009 h 2318589"/>
                <a:gd name="connsiteX16316" fmla="*/ 981443 w 9164601"/>
                <a:gd name="connsiteY16316" fmla="*/ 648671 h 2318589"/>
                <a:gd name="connsiteX16317" fmla="*/ 975340 w 9164601"/>
                <a:gd name="connsiteY16317" fmla="*/ 651112 h 2318589"/>
                <a:gd name="connsiteX16318" fmla="*/ 970457 w 9164601"/>
                <a:gd name="connsiteY16318" fmla="*/ 651112 h 2318589"/>
                <a:gd name="connsiteX16319" fmla="*/ 965574 w 9164601"/>
                <a:gd name="connsiteY16319" fmla="*/ 651112 h 2318589"/>
                <a:gd name="connsiteX16320" fmla="*/ 953367 w 9164601"/>
                <a:gd name="connsiteY16320" fmla="*/ 653554 h 2318589"/>
                <a:gd name="connsiteX16321" fmla="*/ 949705 w 9164601"/>
                <a:gd name="connsiteY16321" fmla="*/ 654774 h 2318589"/>
                <a:gd name="connsiteX16322" fmla="*/ 947264 w 9164601"/>
                <a:gd name="connsiteY16322" fmla="*/ 654774 h 2318589"/>
                <a:gd name="connsiteX16323" fmla="*/ 938719 w 9164601"/>
                <a:gd name="connsiteY16323" fmla="*/ 658437 h 2318589"/>
                <a:gd name="connsiteX16324" fmla="*/ 933836 w 9164601"/>
                <a:gd name="connsiteY16324" fmla="*/ 658437 h 2318589"/>
                <a:gd name="connsiteX16325" fmla="*/ 933836 w 9164601"/>
                <a:gd name="connsiteY16325" fmla="*/ 658437 h 2318589"/>
                <a:gd name="connsiteX16326" fmla="*/ 949705 w 9164601"/>
                <a:gd name="connsiteY16326" fmla="*/ 646230 h 2318589"/>
                <a:gd name="connsiteX16327" fmla="*/ 969236 w 9164601"/>
                <a:gd name="connsiteY16327" fmla="*/ 637685 h 2318589"/>
                <a:gd name="connsiteX16328" fmla="*/ 998533 w 9164601"/>
                <a:gd name="connsiteY16328" fmla="*/ 632802 h 2318589"/>
                <a:gd name="connsiteX16329" fmla="*/ 1024168 w 9164601"/>
                <a:gd name="connsiteY16329" fmla="*/ 629140 h 2318589"/>
                <a:gd name="connsiteX16330" fmla="*/ 1035154 w 9164601"/>
                <a:gd name="connsiteY16330" fmla="*/ 629140 h 2318589"/>
                <a:gd name="connsiteX16331" fmla="*/ 1043699 w 9164601"/>
                <a:gd name="connsiteY16331" fmla="*/ 625478 h 2318589"/>
                <a:gd name="connsiteX16332" fmla="*/ 1047361 w 9164601"/>
                <a:gd name="connsiteY16332" fmla="*/ 619374 h 2318589"/>
                <a:gd name="connsiteX16333" fmla="*/ 1030271 w 9164601"/>
                <a:gd name="connsiteY16333" fmla="*/ 614491 h 2318589"/>
                <a:gd name="connsiteX16334" fmla="*/ 1013182 w 9164601"/>
                <a:gd name="connsiteY16334" fmla="*/ 610829 h 2318589"/>
                <a:gd name="connsiteX16335" fmla="*/ 1005857 w 9164601"/>
                <a:gd name="connsiteY16335" fmla="*/ 613271 h 2318589"/>
                <a:gd name="connsiteX16336" fmla="*/ 997312 w 9164601"/>
                <a:gd name="connsiteY16336" fmla="*/ 614491 h 2318589"/>
                <a:gd name="connsiteX16337" fmla="*/ 989988 w 9164601"/>
                <a:gd name="connsiteY16337" fmla="*/ 612050 h 2318589"/>
                <a:gd name="connsiteX16338" fmla="*/ 979002 w 9164601"/>
                <a:gd name="connsiteY16338" fmla="*/ 613271 h 2318589"/>
                <a:gd name="connsiteX16339" fmla="*/ 968016 w 9164601"/>
                <a:gd name="connsiteY16339" fmla="*/ 614491 h 2318589"/>
                <a:gd name="connsiteX16340" fmla="*/ 961912 w 9164601"/>
                <a:gd name="connsiteY16340" fmla="*/ 610829 h 2318589"/>
                <a:gd name="connsiteX16341" fmla="*/ 959471 w 9164601"/>
                <a:gd name="connsiteY16341" fmla="*/ 610829 h 2318589"/>
                <a:gd name="connsiteX16342" fmla="*/ 972898 w 9164601"/>
                <a:gd name="connsiteY16342" fmla="*/ 601064 h 2318589"/>
                <a:gd name="connsiteX16343" fmla="*/ 992430 w 9164601"/>
                <a:gd name="connsiteY16343" fmla="*/ 594960 h 2318589"/>
                <a:gd name="connsiteX16344" fmla="*/ 1007078 w 9164601"/>
                <a:gd name="connsiteY16344" fmla="*/ 593739 h 2318589"/>
                <a:gd name="connsiteX16345" fmla="*/ 1021726 w 9164601"/>
                <a:gd name="connsiteY16345" fmla="*/ 592519 h 2318589"/>
                <a:gd name="connsiteX16346" fmla="*/ 1047361 w 9164601"/>
                <a:gd name="connsiteY16346" fmla="*/ 591298 h 2318589"/>
                <a:gd name="connsiteX16347" fmla="*/ 1058348 w 9164601"/>
                <a:gd name="connsiteY16347" fmla="*/ 591298 h 2318589"/>
                <a:gd name="connsiteX16348" fmla="*/ 1066892 w 9164601"/>
                <a:gd name="connsiteY16348" fmla="*/ 587636 h 2318589"/>
                <a:gd name="connsiteX16349" fmla="*/ 1070555 w 9164601"/>
                <a:gd name="connsiteY16349" fmla="*/ 581532 h 2318589"/>
                <a:gd name="connsiteX16350" fmla="*/ 1052244 w 9164601"/>
                <a:gd name="connsiteY16350" fmla="*/ 576650 h 2318589"/>
                <a:gd name="connsiteX16351" fmla="*/ 1035154 w 9164601"/>
                <a:gd name="connsiteY16351" fmla="*/ 572988 h 2318589"/>
                <a:gd name="connsiteX16352" fmla="*/ 1027830 w 9164601"/>
                <a:gd name="connsiteY16352" fmla="*/ 575429 h 2318589"/>
                <a:gd name="connsiteX16353" fmla="*/ 1019285 w 9164601"/>
                <a:gd name="connsiteY16353" fmla="*/ 575429 h 2318589"/>
                <a:gd name="connsiteX16354" fmla="*/ 1011961 w 9164601"/>
                <a:gd name="connsiteY16354" fmla="*/ 572988 h 2318589"/>
                <a:gd name="connsiteX16355" fmla="*/ 1009519 w 9164601"/>
                <a:gd name="connsiteY16355" fmla="*/ 569325 h 2318589"/>
                <a:gd name="connsiteX16356" fmla="*/ 1000975 w 9164601"/>
                <a:gd name="connsiteY16356" fmla="*/ 572988 h 2318589"/>
                <a:gd name="connsiteX16357" fmla="*/ 989988 w 9164601"/>
                <a:gd name="connsiteY16357" fmla="*/ 572988 h 2318589"/>
                <a:gd name="connsiteX16358" fmla="*/ 983885 w 9164601"/>
                <a:gd name="connsiteY16358" fmla="*/ 568105 h 2318589"/>
                <a:gd name="connsiteX16359" fmla="*/ 970457 w 9164601"/>
                <a:gd name="connsiteY16359" fmla="*/ 572988 h 2318589"/>
                <a:gd name="connsiteX16360" fmla="*/ 966795 w 9164601"/>
                <a:gd name="connsiteY16360" fmla="*/ 566884 h 2318589"/>
                <a:gd name="connsiteX16361" fmla="*/ 952147 w 9164601"/>
                <a:gd name="connsiteY16361" fmla="*/ 566884 h 2318589"/>
                <a:gd name="connsiteX16362" fmla="*/ 942381 w 9164601"/>
                <a:gd name="connsiteY16362" fmla="*/ 560781 h 2318589"/>
                <a:gd name="connsiteX16363" fmla="*/ 932615 w 9164601"/>
                <a:gd name="connsiteY16363" fmla="*/ 554677 h 2318589"/>
                <a:gd name="connsiteX16364" fmla="*/ 924070 w 9164601"/>
                <a:gd name="connsiteY16364" fmla="*/ 557118 h 2318589"/>
                <a:gd name="connsiteX16365" fmla="*/ 921629 w 9164601"/>
                <a:gd name="connsiteY16365" fmla="*/ 554677 h 2318589"/>
                <a:gd name="connsiteX16366" fmla="*/ 932615 w 9164601"/>
                <a:gd name="connsiteY16366" fmla="*/ 548574 h 2318589"/>
                <a:gd name="connsiteX16367" fmla="*/ 943602 w 9164601"/>
                <a:gd name="connsiteY16367" fmla="*/ 543691 h 2318589"/>
                <a:gd name="connsiteX16368" fmla="*/ 954588 w 9164601"/>
                <a:gd name="connsiteY16368" fmla="*/ 538808 h 2318589"/>
                <a:gd name="connsiteX16369" fmla="*/ 972898 w 9164601"/>
                <a:gd name="connsiteY16369" fmla="*/ 530263 h 2318589"/>
                <a:gd name="connsiteX16370" fmla="*/ 981443 w 9164601"/>
                <a:gd name="connsiteY16370" fmla="*/ 526601 h 2318589"/>
                <a:gd name="connsiteX16371" fmla="*/ 986326 w 9164601"/>
                <a:gd name="connsiteY16371" fmla="*/ 520497 h 2318589"/>
                <a:gd name="connsiteX16372" fmla="*/ 987547 w 9164601"/>
                <a:gd name="connsiteY16372" fmla="*/ 514394 h 2318589"/>
                <a:gd name="connsiteX16373" fmla="*/ 972898 w 9164601"/>
                <a:gd name="connsiteY16373" fmla="*/ 516835 h 2318589"/>
                <a:gd name="connsiteX16374" fmla="*/ 959471 w 9164601"/>
                <a:gd name="connsiteY16374" fmla="*/ 519277 h 2318589"/>
                <a:gd name="connsiteX16375" fmla="*/ 954588 w 9164601"/>
                <a:gd name="connsiteY16375" fmla="*/ 522939 h 2318589"/>
                <a:gd name="connsiteX16376" fmla="*/ 948484 w 9164601"/>
                <a:gd name="connsiteY16376" fmla="*/ 525380 h 2318589"/>
                <a:gd name="connsiteX16377" fmla="*/ 942381 w 9164601"/>
                <a:gd name="connsiteY16377" fmla="*/ 525380 h 2318589"/>
                <a:gd name="connsiteX16378" fmla="*/ 935057 w 9164601"/>
                <a:gd name="connsiteY16378" fmla="*/ 527822 h 2318589"/>
                <a:gd name="connsiteX16379" fmla="*/ 927733 w 9164601"/>
                <a:gd name="connsiteY16379" fmla="*/ 530263 h 2318589"/>
                <a:gd name="connsiteX16380" fmla="*/ 921629 w 9164601"/>
                <a:gd name="connsiteY16380" fmla="*/ 527822 h 2318589"/>
                <a:gd name="connsiteX16381" fmla="*/ 913084 w 9164601"/>
                <a:gd name="connsiteY16381" fmla="*/ 533925 h 2318589"/>
                <a:gd name="connsiteX16382" fmla="*/ 909422 w 9164601"/>
                <a:gd name="connsiteY16382" fmla="*/ 530263 h 2318589"/>
                <a:gd name="connsiteX16383" fmla="*/ 909422 w 9164601"/>
                <a:gd name="connsiteY16383" fmla="*/ 530263 h 2318589"/>
                <a:gd name="connsiteX16384" fmla="*/ 914305 w 9164601"/>
                <a:gd name="connsiteY16384" fmla="*/ 526601 h 2318589"/>
                <a:gd name="connsiteX16385" fmla="*/ 922850 w 9164601"/>
                <a:gd name="connsiteY16385" fmla="*/ 519277 h 2318589"/>
                <a:gd name="connsiteX16386" fmla="*/ 936277 w 9164601"/>
                <a:gd name="connsiteY16386" fmla="*/ 513173 h 2318589"/>
                <a:gd name="connsiteX16387" fmla="*/ 957029 w 9164601"/>
                <a:gd name="connsiteY16387" fmla="*/ 509511 h 2318589"/>
                <a:gd name="connsiteX16388" fmla="*/ 975340 w 9164601"/>
                <a:gd name="connsiteY16388" fmla="*/ 505849 h 2318589"/>
                <a:gd name="connsiteX16389" fmla="*/ 982664 w 9164601"/>
                <a:gd name="connsiteY16389" fmla="*/ 505849 h 2318589"/>
                <a:gd name="connsiteX16390" fmla="*/ 988768 w 9164601"/>
                <a:gd name="connsiteY16390" fmla="*/ 502187 h 2318589"/>
                <a:gd name="connsiteX16391" fmla="*/ 991209 w 9164601"/>
                <a:gd name="connsiteY16391" fmla="*/ 497304 h 2318589"/>
                <a:gd name="connsiteX16392" fmla="*/ 979002 w 9164601"/>
                <a:gd name="connsiteY16392" fmla="*/ 494863 h 2318589"/>
                <a:gd name="connsiteX16393" fmla="*/ 966795 w 9164601"/>
                <a:gd name="connsiteY16393" fmla="*/ 493642 h 2318589"/>
                <a:gd name="connsiteX16394" fmla="*/ 961912 w 9164601"/>
                <a:gd name="connsiteY16394" fmla="*/ 496083 h 2318589"/>
                <a:gd name="connsiteX16395" fmla="*/ 955809 w 9164601"/>
                <a:gd name="connsiteY16395" fmla="*/ 497304 h 2318589"/>
                <a:gd name="connsiteX16396" fmla="*/ 950926 w 9164601"/>
                <a:gd name="connsiteY16396" fmla="*/ 496083 h 2318589"/>
                <a:gd name="connsiteX16397" fmla="*/ 943602 w 9164601"/>
                <a:gd name="connsiteY16397" fmla="*/ 497304 h 2318589"/>
                <a:gd name="connsiteX16398" fmla="*/ 936277 w 9164601"/>
                <a:gd name="connsiteY16398" fmla="*/ 498525 h 2318589"/>
                <a:gd name="connsiteX16399" fmla="*/ 931395 w 9164601"/>
                <a:gd name="connsiteY16399" fmla="*/ 496083 h 2318589"/>
                <a:gd name="connsiteX16400" fmla="*/ 922850 w 9164601"/>
                <a:gd name="connsiteY16400" fmla="*/ 500966 h 2318589"/>
                <a:gd name="connsiteX16401" fmla="*/ 920408 w 9164601"/>
                <a:gd name="connsiteY16401" fmla="*/ 497304 h 2318589"/>
                <a:gd name="connsiteX16402" fmla="*/ 910643 w 9164601"/>
                <a:gd name="connsiteY16402" fmla="*/ 498525 h 2318589"/>
                <a:gd name="connsiteX16403" fmla="*/ 903319 w 9164601"/>
                <a:gd name="connsiteY16403" fmla="*/ 494863 h 2318589"/>
                <a:gd name="connsiteX16404" fmla="*/ 895994 w 9164601"/>
                <a:gd name="connsiteY16404" fmla="*/ 491201 h 2318589"/>
                <a:gd name="connsiteX16405" fmla="*/ 891112 w 9164601"/>
                <a:gd name="connsiteY16405" fmla="*/ 493642 h 2318589"/>
                <a:gd name="connsiteX16406" fmla="*/ 888670 w 9164601"/>
                <a:gd name="connsiteY16406" fmla="*/ 492421 h 2318589"/>
                <a:gd name="connsiteX16407" fmla="*/ 913084 w 9164601"/>
                <a:gd name="connsiteY16407" fmla="*/ 482656 h 2318589"/>
                <a:gd name="connsiteX16408" fmla="*/ 927733 w 9164601"/>
                <a:gd name="connsiteY16408" fmla="*/ 478994 h 2318589"/>
                <a:gd name="connsiteX16409" fmla="*/ 942381 w 9164601"/>
                <a:gd name="connsiteY16409" fmla="*/ 475332 h 2318589"/>
                <a:gd name="connsiteX16410" fmla="*/ 959471 w 9164601"/>
                <a:gd name="connsiteY16410" fmla="*/ 447255 h 2318589"/>
                <a:gd name="connsiteX16411" fmla="*/ 971678 w 9164601"/>
                <a:gd name="connsiteY16411" fmla="*/ 431386 h 2318589"/>
                <a:gd name="connsiteX16412" fmla="*/ 993650 w 9164601"/>
                <a:gd name="connsiteY16412" fmla="*/ 413076 h 2318589"/>
                <a:gd name="connsiteX16413" fmla="*/ 1013182 w 9164601"/>
                <a:gd name="connsiteY16413" fmla="*/ 398427 h 2318589"/>
                <a:gd name="connsiteX16414" fmla="*/ 1022947 w 9164601"/>
                <a:gd name="connsiteY16414" fmla="*/ 393545 h 2318589"/>
                <a:gd name="connsiteX16415" fmla="*/ 1027830 w 9164601"/>
                <a:gd name="connsiteY16415" fmla="*/ 386220 h 2318589"/>
                <a:gd name="connsiteX16416" fmla="*/ 1027830 w 9164601"/>
                <a:gd name="connsiteY16416" fmla="*/ 378896 h 2318589"/>
                <a:gd name="connsiteX16417" fmla="*/ 1010740 w 9164601"/>
                <a:gd name="connsiteY16417" fmla="*/ 383779 h 2318589"/>
                <a:gd name="connsiteX16418" fmla="*/ 994871 w 9164601"/>
                <a:gd name="connsiteY16418" fmla="*/ 389883 h 2318589"/>
                <a:gd name="connsiteX16419" fmla="*/ 989988 w 9164601"/>
                <a:gd name="connsiteY16419" fmla="*/ 395986 h 2318589"/>
                <a:gd name="connsiteX16420" fmla="*/ 983885 w 9164601"/>
                <a:gd name="connsiteY16420" fmla="*/ 400869 h 2318589"/>
                <a:gd name="connsiteX16421" fmla="*/ 976561 w 9164601"/>
                <a:gd name="connsiteY16421" fmla="*/ 402090 h 2318589"/>
                <a:gd name="connsiteX16422" fmla="*/ 976561 w 9164601"/>
                <a:gd name="connsiteY16422" fmla="*/ 402090 h 2318589"/>
                <a:gd name="connsiteX16423" fmla="*/ 976561 w 9164601"/>
                <a:gd name="connsiteY16423" fmla="*/ 399648 h 2318589"/>
                <a:gd name="connsiteX16424" fmla="*/ 964354 w 9164601"/>
                <a:gd name="connsiteY16424" fmla="*/ 399648 h 2318589"/>
                <a:gd name="connsiteX16425" fmla="*/ 953367 w 9164601"/>
                <a:gd name="connsiteY16425" fmla="*/ 400869 h 2318589"/>
                <a:gd name="connsiteX16426" fmla="*/ 949705 w 9164601"/>
                <a:gd name="connsiteY16426" fmla="*/ 403310 h 2318589"/>
                <a:gd name="connsiteX16427" fmla="*/ 944822 w 9164601"/>
                <a:gd name="connsiteY16427" fmla="*/ 404531 h 2318589"/>
                <a:gd name="connsiteX16428" fmla="*/ 939940 w 9164601"/>
                <a:gd name="connsiteY16428" fmla="*/ 404531 h 2318589"/>
                <a:gd name="connsiteX16429" fmla="*/ 933836 w 9164601"/>
                <a:gd name="connsiteY16429" fmla="*/ 406972 h 2318589"/>
                <a:gd name="connsiteX16430" fmla="*/ 927733 w 9164601"/>
                <a:gd name="connsiteY16430" fmla="*/ 409413 h 2318589"/>
                <a:gd name="connsiteX16431" fmla="*/ 922850 w 9164601"/>
                <a:gd name="connsiteY16431" fmla="*/ 408193 h 2318589"/>
                <a:gd name="connsiteX16432" fmla="*/ 915526 w 9164601"/>
                <a:gd name="connsiteY16432" fmla="*/ 414297 h 2318589"/>
                <a:gd name="connsiteX16433" fmla="*/ 911863 w 9164601"/>
                <a:gd name="connsiteY16433" fmla="*/ 410634 h 2318589"/>
                <a:gd name="connsiteX16434" fmla="*/ 903319 w 9164601"/>
                <a:gd name="connsiteY16434" fmla="*/ 413076 h 2318589"/>
                <a:gd name="connsiteX16435" fmla="*/ 895994 w 9164601"/>
                <a:gd name="connsiteY16435" fmla="*/ 411855 h 2318589"/>
                <a:gd name="connsiteX16436" fmla="*/ 905760 w 9164601"/>
                <a:gd name="connsiteY16436" fmla="*/ 399648 h 2318589"/>
                <a:gd name="connsiteX16437" fmla="*/ 916746 w 9164601"/>
                <a:gd name="connsiteY16437" fmla="*/ 391103 h 2318589"/>
                <a:gd name="connsiteX16438" fmla="*/ 935057 w 9164601"/>
                <a:gd name="connsiteY16438" fmla="*/ 383779 h 2318589"/>
                <a:gd name="connsiteX16439" fmla="*/ 950926 w 9164601"/>
                <a:gd name="connsiteY16439" fmla="*/ 377676 h 2318589"/>
                <a:gd name="connsiteX16440" fmla="*/ 958250 w 9164601"/>
                <a:gd name="connsiteY16440" fmla="*/ 376455 h 2318589"/>
                <a:gd name="connsiteX16441" fmla="*/ 963133 w 9164601"/>
                <a:gd name="connsiteY16441" fmla="*/ 372792 h 2318589"/>
                <a:gd name="connsiteX16442" fmla="*/ 964354 w 9164601"/>
                <a:gd name="connsiteY16442" fmla="*/ 367910 h 2318589"/>
                <a:gd name="connsiteX16443" fmla="*/ 952147 w 9164601"/>
                <a:gd name="connsiteY16443" fmla="*/ 367910 h 2318589"/>
                <a:gd name="connsiteX16444" fmla="*/ 941160 w 9164601"/>
                <a:gd name="connsiteY16444" fmla="*/ 367910 h 2318589"/>
                <a:gd name="connsiteX16445" fmla="*/ 937498 w 9164601"/>
                <a:gd name="connsiteY16445" fmla="*/ 370351 h 2318589"/>
                <a:gd name="connsiteX16446" fmla="*/ 932615 w 9164601"/>
                <a:gd name="connsiteY16446" fmla="*/ 371572 h 2318589"/>
                <a:gd name="connsiteX16447" fmla="*/ 927733 w 9164601"/>
                <a:gd name="connsiteY16447" fmla="*/ 371572 h 2318589"/>
                <a:gd name="connsiteX16448" fmla="*/ 920408 w 9164601"/>
                <a:gd name="connsiteY16448" fmla="*/ 374013 h 2318589"/>
                <a:gd name="connsiteX16449" fmla="*/ 913084 w 9164601"/>
                <a:gd name="connsiteY16449" fmla="*/ 376455 h 2318589"/>
                <a:gd name="connsiteX16450" fmla="*/ 908201 w 9164601"/>
                <a:gd name="connsiteY16450" fmla="*/ 375234 h 2318589"/>
                <a:gd name="connsiteX16451" fmla="*/ 900877 w 9164601"/>
                <a:gd name="connsiteY16451" fmla="*/ 381338 h 2318589"/>
                <a:gd name="connsiteX16452" fmla="*/ 897215 w 9164601"/>
                <a:gd name="connsiteY16452" fmla="*/ 377676 h 2318589"/>
                <a:gd name="connsiteX16453" fmla="*/ 888670 w 9164601"/>
                <a:gd name="connsiteY16453" fmla="*/ 381338 h 2318589"/>
                <a:gd name="connsiteX16454" fmla="*/ 881346 w 9164601"/>
                <a:gd name="connsiteY16454" fmla="*/ 380117 h 2318589"/>
                <a:gd name="connsiteX16455" fmla="*/ 874022 w 9164601"/>
                <a:gd name="connsiteY16455" fmla="*/ 378896 h 2318589"/>
                <a:gd name="connsiteX16456" fmla="*/ 869139 w 9164601"/>
                <a:gd name="connsiteY16456" fmla="*/ 382558 h 2318589"/>
                <a:gd name="connsiteX16457" fmla="*/ 866698 w 9164601"/>
                <a:gd name="connsiteY16457" fmla="*/ 381338 h 2318589"/>
                <a:gd name="connsiteX16458" fmla="*/ 870360 w 9164601"/>
                <a:gd name="connsiteY16458" fmla="*/ 377676 h 2318589"/>
                <a:gd name="connsiteX16459" fmla="*/ 877684 w 9164601"/>
                <a:gd name="connsiteY16459" fmla="*/ 372792 h 2318589"/>
                <a:gd name="connsiteX16460" fmla="*/ 878905 w 9164601"/>
                <a:gd name="connsiteY16460" fmla="*/ 372792 h 2318589"/>
                <a:gd name="connsiteX16461" fmla="*/ 882567 w 9164601"/>
                <a:gd name="connsiteY16461" fmla="*/ 371572 h 2318589"/>
                <a:gd name="connsiteX16462" fmla="*/ 891112 w 9164601"/>
                <a:gd name="connsiteY16462" fmla="*/ 370351 h 2318589"/>
                <a:gd name="connsiteX16463" fmla="*/ 903319 w 9164601"/>
                <a:gd name="connsiteY16463" fmla="*/ 369131 h 2318589"/>
                <a:gd name="connsiteX16464" fmla="*/ 908201 w 9164601"/>
                <a:gd name="connsiteY16464" fmla="*/ 370351 h 2318589"/>
                <a:gd name="connsiteX16465" fmla="*/ 911863 w 9164601"/>
                <a:gd name="connsiteY16465" fmla="*/ 369131 h 2318589"/>
                <a:gd name="connsiteX16466" fmla="*/ 914305 w 9164601"/>
                <a:gd name="connsiteY16466" fmla="*/ 366689 h 2318589"/>
                <a:gd name="connsiteX16467" fmla="*/ 906981 w 9164601"/>
                <a:gd name="connsiteY16467" fmla="*/ 363027 h 2318589"/>
                <a:gd name="connsiteX16468" fmla="*/ 898436 w 9164601"/>
                <a:gd name="connsiteY16468" fmla="*/ 360586 h 2318589"/>
                <a:gd name="connsiteX16469" fmla="*/ 894774 w 9164601"/>
                <a:gd name="connsiteY16469" fmla="*/ 361806 h 2318589"/>
                <a:gd name="connsiteX16470" fmla="*/ 893553 w 9164601"/>
                <a:gd name="connsiteY16470" fmla="*/ 361806 h 2318589"/>
                <a:gd name="connsiteX16471" fmla="*/ 894774 w 9164601"/>
                <a:gd name="connsiteY16471" fmla="*/ 360586 h 2318589"/>
                <a:gd name="connsiteX16472" fmla="*/ 906981 w 9164601"/>
                <a:gd name="connsiteY16472" fmla="*/ 354482 h 2318589"/>
                <a:gd name="connsiteX16473" fmla="*/ 925291 w 9164601"/>
                <a:gd name="connsiteY16473" fmla="*/ 349599 h 2318589"/>
                <a:gd name="connsiteX16474" fmla="*/ 941160 w 9164601"/>
                <a:gd name="connsiteY16474" fmla="*/ 345937 h 2318589"/>
                <a:gd name="connsiteX16475" fmla="*/ 948484 w 9164601"/>
                <a:gd name="connsiteY16475" fmla="*/ 344717 h 2318589"/>
                <a:gd name="connsiteX16476" fmla="*/ 953367 w 9164601"/>
                <a:gd name="connsiteY16476" fmla="*/ 341054 h 2318589"/>
                <a:gd name="connsiteX16477" fmla="*/ 955809 w 9164601"/>
                <a:gd name="connsiteY16477" fmla="*/ 336172 h 2318589"/>
                <a:gd name="connsiteX16478" fmla="*/ 944822 w 9164601"/>
                <a:gd name="connsiteY16478" fmla="*/ 334951 h 2318589"/>
                <a:gd name="connsiteX16479" fmla="*/ 933836 w 9164601"/>
                <a:gd name="connsiteY16479" fmla="*/ 333730 h 2318589"/>
                <a:gd name="connsiteX16480" fmla="*/ 928953 w 9164601"/>
                <a:gd name="connsiteY16480" fmla="*/ 336172 h 2318589"/>
                <a:gd name="connsiteX16481" fmla="*/ 924070 w 9164601"/>
                <a:gd name="connsiteY16481" fmla="*/ 337392 h 2318589"/>
                <a:gd name="connsiteX16482" fmla="*/ 919188 w 9164601"/>
                <a:gd name="connsiteY16482" fmla="*/ 336172 h 2318589"/>
                <a:gd name="connsiteX16483" fmla="*/ 911863 w 9164601"/>
                <a:gd name="connsiteY16483" fmla="*/ 337392 h 2318589"/>
                <a:gd name="connsiteX16484" fmla="*/ 904539 w 9164601"/>
                <a:gd name="connsiteY16484" fmla="*/ 338613 h 2318589"/>
                <a:gd name="connsiteX16485" fmla="*/ 899656 w 9164601"/>
                <a:gd name="connsiteY16485" fmla="*/ 336172 h 2318589"/>
                <a:gd name="connsiteX16486" fmla="*/ 892332 w 9164601"/>
                <a:gd name="connsiteY16486" fmla="*/ 341054 h 2318589"/>
                <a:gd name="connsiteX16487" fmla="*/ 889891 w 9164601"/>
                <a:gd name="connsiteY16487" fmla="*/ 337392 h 2318589"/>
                <a:gd name="connsiteX16488" fmla="*/ 881346 w 9164601"/>
                <a:gd name="connsiteY16488" fmla="*/ 339834 h 2318589"/>
                <a:gd name="connsiteX16489" fmla="*/ 874022 w 9164601"/>
                <a:gd name="connsiteY16489" fmla="*/ 337392 h 2318589"/>
                <a:gd name="connsiteX16490" fmla="*/ 866698 w 9164601"/>
                <a:gd name="connsiteY16490" fmla="*/ 334951 h 2318589"/>
                <a:gd name="connsiteX16491" fmla="*/ 861815 w 9164601"/>
                <a:gd name="connsiteY16491" fmla="*/ 337392 h 2318589"/>
                <a:gd name="connsiteX16492" fmla="*/ 858153 w 9164601"/>
                <a:gd name="connsiteY16492" fmla="*/ 339834 h 2318589"/>
                <a:gd name="connsiteX16493" fmla="*/ 843504 w 9164601"/>
                <a:gd name="connsiteY16493" fmla="*/ 341054 h 2318589"/>
                <a:gd name="connsiteX16494" fmla="*/ 828856 w 9164601"/>
                <a:gd name="connsiteY16494" fmla="*/ 343496 h 2318589"/>
                <a:gd name="connsiteX16495" fmla="*/ 821532 w 9164601"/>
                <a:gd name="connsiteY16495" fmla="*/ 341054 h 2318589"/>
                <a:gd name="connsiteX16496" fmla="*/ 812987 w 9164601"/>
                <a:gd name="connsiteY16496" fmla="*/ 339834 h 2318589"/>
                <a:gd name="connsiteX16497" fmla="*/ 810545 w 9164601"/>
                <a:gd name="connsiteY16497" fmla="*/ 342275 h 2318589"/>
                <a:gd name="connsiteX16498" fmla="*/ 804442 w 9164601"/>
                <a:gd name="connsiteY16498" fmla="*/ 338613 h 2318589"/>
                <a:gd name="connsiteX16499" fmla="*/ 803221 w 9164601"/>
                <a:gd name="connsiteY16499" fmla="*/ 337392 h 2318589"/>
                <a:gd name="connsiteX16500" fmla="*/ 805663 w 9164601"/>
                <a:gd name="connsiteY16500" fmla="*/ 336172 h 2318589"/>
                <a:gd name="connsiteX16501" fmla="*/ 827635 w 9164601"/>
                <a:gd name="connsiteY16501" fmla="*/ 325185 h 2318589"/>
                <a:gd name="connsiteX16502" fmla="*/ 839842 w 9164601"/>
                <a:gd name="connsiteY16502" fmla="*/ 321523 h 2318589"/>
                <a:gd name="connsiteX16503" fmla="*/ 856932 w 9164601"/>
                <a:gd name="connsiteY16503" fmla="*/ 316640 h 2318589"/>
                <a:gd name="connsiteX16504" fmla="*/ 872801 w 9164601"/>
                <a:gd name="connsiteY16504" fmla="*/ 315420 h 2318589"/>
                <a:gd name="connsiteX16505" fmla="*/ 886229 w 9164601"/>
                <a:gd name="connsiteY16505" fmla="*/ 303213 h 2318589"/>
                <a:gd name="connsiteX16506" fmla="*/ 895994 w 9164601"/>
                <a:gd name="connsiteY16506" fmla="*/ 297109 h 2318589"/>
                <a:gd name="connsiteX16507" fmla="*/ 911863 w 9164601"/>
                <a:gd name="connsiteY16507" fmla="*/ 292226 h 2318589"/>
                <a:gd name="connsiteX16508" fmla="*/ 925291 w 9164601"/>
                <a:gd name="connsiteY16508" fmla="*/ 288564 h 2318589"/>
                <a:gd name="connsiteX16509" fmla="*/ 931395 w 9164601"/>
                <a:gd name="connsiteY16509" fmla="*/ 287344 h 2318589"/>
                <a:gd name="connsiteX16510" fmla="*/ 936277 w 9164601"/>
                <a:gd name="connsiteY16510" fmla="*/ 284902 h 2318589"/>
                <a:gd name="connsiteX16511" fmla="*/ 937498 w 9164601"/>
                <a:gd name="connsiteY16511" fmla="*/ 281240 h 2318589"/>
                <a:gd name="connsiteX16512" fmla="*/ 927733 w 9164601"/>
                <a:gd name="connsiteY16512" fmla="*/ 280019 h 2318589"/>
                <a:gd name="connsiteX16513" fmla="*/ 917967 w 9164601"/>
                <a:gd name="connsiteY16513" fmla="*/ 280019 h 2318589"/>
                <a:gd name="connsiteX16514" fmla="*/ 914305 w 9164601"/>
                <a:gd name="connsiteY16514" fmla="*/ 282461 h 2318589"/>
                <a:gd name="connsiteX16515" fmla="*/ 909422 w 9164601"/>
                <a:gd name="connsiteY16515" fmla="*/ 283681 h 2318589"/>
                <a:gd name="connsiteX16516" fmla="*/ 905760 w 9164601"/>
                <a:gd name="connsiteY16516" fmla="*/ 282461 h 2318589"/>
                <a:gd name="connsiteX16517" fmla="*/ 899656 w 9164601"/>
                <a:gd name="connsiteY16517" fmla="*/ 283681 h 2318589"/>
                <a:gd name="connsiteX16518" fmla="*/ 893553 w 9164601"/>
                <a:gd name="connsiteY16518" fmla="*/ 284902 h 2318589"/>
                <a:gd name="connsiteX16519" fmla="*/ 889891 w 9164601"/>
                <a:gd name="connsiteY16519" fmla="*/ 283681 h 2318589"/>
                <a:gd name="connsiteX16520" fmla="*/ 882567 w 9164601"/>
                <a:gd name="connsiteY16520" fmla="*/ 288564 h 2318589"/>
                <a:gd name="connsiteX16521" fmla="*/ 880125 w 9164601"/>
                <a:gd name="connsiteY16521" fmla="*/ 287344 h 2318589"/>
                <a:gd name="connsiteX16522" fmla="*/ 882567 w 9164601"/>
                <a:gd name="connsiteY16522" fmla="*/ 282461 h 2318589"/>
                <a:gd name="connsiteX16523" fmla="*/ 891112 w 9164601"/>
                <a:gd name="connsiteY16523" fmla="*/ 273916 h 2318589"/>
                <a:gd name="connsiteX16524" fmla="*/ 898436 w 9164601"/>
                <a:gd name="connsiteY16524" fmla="*/ 269033 h 2318589"/>
                <a:gd name="connsiteX16525" fmla="*/ 905760 w 9164601"/>
                <a:gd name="connsiteY16525" fmla="*/ 264150 h 2318589"/>
                <a:gd name="connsiteX16526" fmla="*/ 917967 w 9164601"/>
                <a:gd name="connsiteY16526" fmla="*/ 254385 h 2318589"/>
                <a:gd name="connsiteX16527" fmla="*/ 922850 w 9164601"/>
                <a:gd name="connsiteY16527" fmla="*/ 249502 h 2318589"/>
                <a:gd name="connsiteX16528" fmla="*/ 925291 w 9164601"/>
                <a:gd name="connsiteY16528" fmla="*/ 244619 h 2318589"/>
                <a:gd name="connsiteX16529" fmla="*/ 924070 w 9164601"/>
                <a:gd name="connsiteY16529" fmla="*/ 239736 h 2318589"/>
                <a:gd name="connsiteX16530" fmla="*/ 915526 w 9164601"/>
                <a:gd name="connsiteY16530" fmla="*/ 244619 h 2318589"/>
                <a:gd name="connsiteX16531" fmla="*/ 906981 w 9164601"/>
                <a:gd name="connsiteY16531" fmla="*/ 249502 h 2318589"/>
                <a:gd name="connsiteX16532" fmla="*/ 904539 w 9164601"/>
                <a:gd name="connsiteY16532" fmla="*/ 253164 h 2318589"/>
                <a:gd name="connsiteX16533" fmla="*/ 900877 w 9164601"/>
                <a:gd name="connsiteY16533" fmla="*/ 255605 h 2318589"/>
                <a:gd name="connsiteX16534" fmla="*/ 897215 w 9164601"/>
                <a:gd name="connsiteY16534" fmla="*/ 256826 h 2318589"/>
                <a:gd name="connsiteX16535" fmla="*/ 892332 w 9164601"/>
                <a:gd name="connsiteY16535" fmla="*/ 259267 h 2318589"/>
                <a:gd name="connsiteX16536" fmla="*/ 887449 w 9164601"/>
                <a:gd name="connsiteY16536" fmla="*/ 261709 h 2318589"/>
                <a:gd name="connsiteX16537" fmla="*/ 883787 w 9164601"/>
                <a:gd name="connsiteY16537" fmla="*/ 260488 h 2318589"/>
                <a:gd name="connsiteX16538" fmla="*/ 878905 w 9164601"/>
                <a:gd name="connsiteY16538" fmla="*/ 266592 h 2318589"/>
                <a:gd name="connsiteX16539" fmla="*/ 876463 w 9164601"/>
                <a:gd name="connsiteY16539" fmla="*/ 264150 h 2318589"/>
                <a:gd name="connsiteX16540" fmla="*/ 869139 w 9164601"/>
                <a:gd name="connsiteY16540" fmla="*/ 267812 h 2318589"/>
                <a:gd name="connsiteX16541" fmla="*/ 863035 w 9164601"/>
                <a:gd name="connsiteY16541" fmla="*/ 266592 h 2318589"/>
                <a:gd name="connsiteX16542" fmla="*/ 863035 w 9164601"/>
                <a:gd name="connsiteY16542" fmla="*/ 265371 h 2318589"/>
                <a:gd name="connsiteX16543" fmla="*/ 866698 w 9164601"/>
                <a:gd name="connsiteY16543" fmla="*/ 264150 h 2318589"/>
                <a:gd name="connsiteX16544" fmla="*/ 877684 w 9164601"/>
                <a:gd name="connsiteY16544" fmla="*/ 250723 h 2318589"/>
                <a:gd name="connsiteX16545" fmla="*/ 885008 w 9164601"/>
                <a:gd name="connsiteY16545" fmla="*/ 243398 h 2318589"/>
                <a:gd name="connsiteX16546" fmla="*/ 898436 w 9164601"/>
                <a:gd name="connsiteY16546" fmla="*/ 236074 h 2318589"/>
                <a:gd name="connsiteX16547" fmla="*/ 910643 w 9164601"/>
                <a:gd name="connsiteY16547" fmla="*/ 228750 h 2318589"/>
                <a:gd name="connsiteX16548" fmla="*/ 915526 w 9164601"/>
                <a:gd name="connsiteY16548" fmla="*/ 226309 h 2318589"/>
                <a:gd name="connsiteX16549" fmla="*/ 919188 w 9164601"/>
                <a:gd name="connsiteY16549" fmla="*/ 222646 h 2318589"/>
                <a:gd name="connsiteX16550" fmla="*/ 919188 w 9164601"/>
                <a:gd name="connsiteY16550" fmla="*/ 218984 h 2318589"/>
                <a:gd name="connsiteX16551" fmla="*/ 909422 w 9164601"/>
                <a:gd name="connsiteY16551" fmla="*/ 221426 h 2318589"/>
                <a:gd name="connsiteX16552" fmla="*/ 900877 w 9164601"/>
                <a:gd name="connsiteY16552" fmla="*/ 223867 h 2318589"/>
                <a:gd name="connsiteX16553" fmla="*/ 898436 w 9164601"/>
                <a:gd name="connsiteY16553" fmla="*/ 226309 h 2318589"/>
                <a:gd name="connsiteX16554" fmla="*/ 894774 w 9164601"/>
                <a:gd name="connsiteY16554" fmla="*/ 228750 h 2318589"/>
                <a:gd name="connsiteX16555" fmla="*/ 891112 w 9164601"/>
                <a:gd name="connsiteY16555" fmla="*/ 228750 h 2318589"/>
                <a:gd name="connsiteX16556" fmla="*/ 886229 w 9164601"/>
                <a:gd name="connsiteY16556" fmla="*/ 231191 h 2318589"/>
                <a:gd name="connsiteX16557" fmla="*/ 881346 w 9164601"/>
                <a:gd name="connsiteY16557" fmla="*/ 233633 h 2318589"/>
                <a:gd name="connsiteX16558" fmla="*/ 877684 w 9164601"/>
                <a:gd name="connsiteY16558" fmla="*/ 232412 h 2318589"/>
                <a:gd name="connsiteX16559" fmla="*/ 872801 w 9164601"/>
                <a:gd name="connsiteY16559" fmla="*/ 237295 h 2318589"/>
                <a:gd name="connsiteX16560" fmla="*/ 870360 w 9164601"/>
                <a:gd name="connsiteY16560" fmla="*/ 234853 h 2318589"/>
                <a:gd name="connsiteX16561" fmla="*/ 872801 w 9164601"/>
                <a:gd name="connsiteY16561" fmla="*/ 231191 h 2318589"/>
                <a:gd name="connsiteX16562" fmla="*/ 881346 w 9164601"/>
                <a:gd name="connsiteY16562" fmla="*/ 225088 h 2318589"/>
                <a:gd name="connsiteX16563" fmla="*/ 887449 w 9164601"/>
                <a:gd name="connsiteY16563" fmla="*/ 221426 h 2318589"/>
                <a:gd name="connsiteX16564" fmla="*/ 894774 w 9164601"/>
                <a:gd name="connsiteY16564" fmla="*/ 217764 h 2318589"/>
                <a:gd name="connsiteX16565" fmla="*/ 900877 w 9164601"/>
                <a:gd name="connsiteY16565" fmla="*/ 211660 h 2318589"/>
                <a:gd name="connsiteX16566" fmla="*/ 905760 w 9164601"/>
                <a:gd name="connsiteY16566" fmla="*/ 209219 h 2318589"/>
                <a:gd name="connsiteX16567" fmla="*/ 910643 w 9164601"/>
                <a:gd name="connsiteY16567" fmla="*/ 204336 h 2318589"/>
                <a:gd name="connsiteX16568" fmla="*/ 913084 w 9164601"/>
                <a:gd name="connsiteY16568" fmla="*/ 198232 h 2318589"/>
                <a:gd name="connsiteX16569" fmla="*/ 911863 w 9164601"/>
                <a:gd name="connsiteY16569" fmla="*/ 193350 h 2318589"/>
                <a:gd name="connsiteX16570" fmla="*/ 904539 w 9164601"/>
                <a:gd name="connsiteY16570" fmla="*/ 199453 h 2318589"/>
                <a:gd name="connsiteX16571" fmla="*/ 897215 w 9164601"/>
                <a:gd name="connsiteY16571" fmla="*/ 203115 h 2318589"/>
                <a:gd name="connsiteX16572" fmla="*/ 894774 w 9164601"/>
                <a:gd name="connsiteY16572" fmla="*/ 205557 h 2318589"/>
                <a:gd name="connsiteX16573" fmla="*/ 891112 w 9164601"/>
                <a:gd name="connsiteY16573" fmla="*/ 207998 h 2318589"/>
                <a:gd name="connsiteX16574" fmla="*/ 887449 w 9164601"/>
                <a:gd name="connsiteY16574" fmla="*/ 207998 h 2318589"/>
                <a:gd name="connsiteX16575" fmla="*/ 882567 w 9164601"/>
                <a:gd name="connsiteY16575" fmla="*/ 210439 h 2318589"/>
                <a:gd name="connsiteX16576" fmla="*/ 877684 w 9164601"/>
                <a:gd name="connsiteY16576" fmla="*/ 212881 h 2318589"/>
                <a:gd name="connsiteX16577" fmla="*/ 874022 w 9164601"/>
                <a:gd name="connsiteY16577" fmla="*/ 211660 h 2318589"/>
                <a:gd name="connsiteX16578" fmla="*/ 869139 w 9164601"/>
                <a:gd name="connsiteY16578" fmla="*/ 216543 h 2318589"/>
                <a:gd name="connsiteX16579" fmla="*/ 866698 w 9164601"/>
                <a:gd name="connsiteY16579" fmla="*/ 214102 h 2318589"/>
                <a:gd name="connsiteX16580" fmla="*/ 860594 w 9164601"/>
                <a:gd name="connsiteY16580" fmla="*/ 216543 h 2318589"/>
                <a:gd name="connsiteX16581" fmla="*/ 854491 w 9164601"/>
                <a:gd name="connsiteY16581" fmla="*/ 215322 h 2318589"/>
                <a:gd name="connsiteX16582" fmla="*/ 848387 w 9164601"/>
                <a:gd name="connsiteY16582" fmla="*/ 214102 h 2318589"/>
                <a:gd name="connsiteX16583" fmla="*/ 844725 w 9164601"/>
                <a:gd name="connsiteY16583" fmla="*/ 216543 h 2318589"/>
                <a:gd name="connsiteX16584" fmla="*/ 842284 w 9164601"/>
                <a:gd name="connsiteY16584" fmla="*/ 218984 h 2318589"/>
                <a:gd name="connsiteX16585" fmla="*/ 831297 w 9164601"/>
                <a:gd name="connsiteY16585" fmla="*/ 221426 h 2318589"/>
                <a:gd name="connsiteX16586" fmla="*/ 820311 w 9164601"/>
                <a:gd name="connsiteY16586" fmla="*/ 225088 h 2318589"/>
                <a:gd name="connsiteX16587" fmla="*/ 814207 w 9164601"/>
                <a:gd name="connsiteY16587" fmla="*/ 225088 h 2318589"/>
                <a:gd name="connsiteX16588" fmla="*/ 812987 w 9164601"/>
                <a:gd name="connsiteY16588" fmla="*/ 222646 h 2318589"/>
                <a:gd name="connsiteX16589" fmla="*/ 828856 w 9164601"/>
                <a:gd name="connsiteY16589" fmla="*/ 211660 h 2318589"/>
                <a:gd name="connsiteX16590" fmla="*/ 841063 w 9164601"/>
                <a:gd name="connsiteY16590" fmla="*/ 206777 h 2318589"/>
                <a:gd name="connsiteX16591" fmla="*/ 858153 w 9164601"/>
                <a:gd name="connsiteY16591" fmla="*/ 199453 h 2318589"/>
                <a:gd name="connsiteX16592" fmla="*/ 875242 w 9164601"/>
                <a:gd name="connsiteY16592" fmla="*/ 195791 h 2318589"/>
                <a:gd name="connsiteX16593" fmla="*/ 886229 w 9164601"/>
                <a:gd name="connsiteY16593" fmla="*/ 179922 h 2318589"/>
                <a:gd name="connsiteX16594" fmla="*/ 894774 w 9164601"/>
                <a:gd name="connsiteY16594" fmla="*/ 171377 h 2318589"/>
                <a:gd name="connsiteX16595" fmla="*/ 902098 w 9164601"/>
                <a:gd name="connsiteY16595" fmla="*/ 166494 h 2318589"/>
                <a:gd name="connsiteX16596" fmla="*/ 909422 w 9164601"/>
                <a:gd name="connsiteY16596" fmla="*/ 160391 h 2318589"/>
                <a:gd name="connsiteX16597" fmla="*/ 911863 w 9164601"/>
                <a:gd name="connsiteY16597" fmla="*/ 154287 h 2318589"/>
                <a:gd name="connsiteX16598" fmla="*/ 913084 w 9164601"/>
                <a:gd name="connsiteY16598" fmla="*/ 154287 h 2318589"/>
                <a:gd name="connsiteX16599" fmla="*/ 916746 w 9164601"/>
                <a:gd name="connsiteY16599" fmla="*/ 151846 h 2318589"/>
                <a:gd name="connsiteX16600" fmla="*/ 917967 w 9164601"/>
                <a:gd name="connsiteY16600" fmla="*/ 148184 h 2318589"/>
                <a:gd name="connsiteX16601" fmla="*/ 915526 w 9164601"/>
                <a:gd name="connsiteY16601" fmla="*/ 148184 h 2318589"/>
                <a:gd name="connsiteX16602" fmla="*/ 919188 w 9164601"/>
                <a:gd name="connsiteY16602" fmla="*/ 144522 h 2318589"/>
                <a:gd name="connsiteX16603" fmla="*/ 922850 w 9164601"/>
                <a:gd name="connsiteY16603" fmla="*/ 137197 h 2318589"/>
                <a:gd name="connsiteX16604" fmla="*/ 921629 w 9164601"/>
                <a:gd name="connsiteY16604" fmla="*/ 129873 h 2318589"/>
                <a:gd name="connsiteX16605" fmla="*/ 917967 w 9164601"/>
                <a:gd name="connsiteY16605" fmla="*/ 126211 h 2318589"/>
                <a:gd name="connsiteX16606" fmla="*/ 917967 w 9164601"/>
                <a:gd name="connsiteY16606" fmla="*/ 134756 h 2318589"/>
                <a:gd name="connsiteX16607" fmla="*/ 913084 w 9164601"/>
                <a:gd name="connsiteY16607" fmla="*/ 137197 h 2318589"/>
                <a:gd name="connsiteX16608" fmla="*/ 906981 w 9164601"/>
                <a:gd name="connsiteY16608" fmla="*/ 144522 h 2318589"/>
                <a:gd name="connsiteX16609" fmla="*/ 906981 w 9164601"/>
                <a:gd name="connsiteY16609" fmla="*/ 145742 h 2318589"/>
                <a:gd name="connsiteX16610" fmla="*/ 900877 w 9164601"/>
                <a:gd name="connsiteY16610" fmla="*/ 146963 h 2318589"/>
                <a:gd name="connsiteX16611" fmla="*/ 897215 w 9164601"/>
                <a:gd name="connsiteY16611" fmla="*/ 149404 h 2318589"/>
                <a:gd name="connsiteX16612" fmla="*/ 893553 w 9164601"/>
                <a:gd name="connsiteY16612" fmla="*/ 150625 h 2318589"/>
                <a:gd name="connsiteX16613" fmla="*/ 889891 w 9164601"/>
                <a:gd name="connsiteY16613" fmla="*/ 150625 h 2318589"/>
                <a:gd name="connsiteX16614" fmla="*/ 885008 w 9164601"/>
                <a:gd name="connsiteY16614" fmla="*/ 153067 h 2318589"/>
                <a:gd name="connsiteX16615" fmla="*/ 880125 w 9164601"/>
                <a:gd name="connsiteY16615" fmla="*/ 155508 h 2318589"/>
                <a:gd name="connsiteX16616" fmla="*/ 876463 w 9164601"/>
                <a:gd name="connsiteY16616" fmla="*/ 154287 h 2318589"/>
                <a:gd name="connsiteX16617" fmla="*/ 871580 w 9164601"/>
                <a:gd name="connsiteY16617" fmla="*/ 159170 h 2318589"/>
                <a:gd name="connsiteX16618" fmla="*/ 869139 w 9164601"/>
                <a:gd name="connsiteY16618" fmla="*/ 156729 h 2318589"/>
                <a:gd name="connsiteX16619" fmla="*/ 863035 w 9164601"/>
                <a:gd name="connsiteY16619" fmla="*/ 160391 h 2318589"/>
                <a:gd name="connsiteX16620" fmla="*/ 856932 w 9164601"/>
                <a:gd name="connsiteY16620" fmla="*/ 160391 h 2318589"/>
                <a:gd name="connsiteX16621" fmla="*/ 850828 w 9164601"/>
                <a:gd name="connsiteY16621" fmla="*/ 160391 h 2318589"/>
                <a:gd name="connsiteX16622" fmla="*/ 848387 w 9164601"/>
                <a:gd name="connsiteY16622" fmla="*/ 162832 h 2318589"/>
                <a:gd name="connsiteX16623" fmla="*/ 845946 w 9164601"/>
                <a:gd name="connsiteY16623" fmla="*/ 165274 h 2318589"/>
                <a:gd name="connsiteX16624" fmla="*/ 836180 w 9164601"/>
                <a:gd name="connsiteY16624" fmla="*/ 167715 h 2318589"/>
                <a:gd name="connsiteX16625" fmla="*/ 826414 w 9164601"/>
                <a:gd name="connsiteY16625" fmla="*/ 170156 h 2318589"/>
                <a:gd name="connsiteX16626" fmla="*/ 820311 w 9164601"/>
                <a:gd name="connsiteY16626" fmla="*/ 168936 h 2318589"/>
                <a:gd name="connsiteX16627" fmla="*/ 817870 w 9164601"/>
                <a:gd name="connsiteY16627" fmla="*/ 165274 h 2318589"/>
                <a:gd name="connsiteX16628" fmla="*/ 827635 w 9164601"/>
                <a:gd name="connsiteY16628" fmla="*/ 157949 h 2318589"/>
                <a:gd name="connsiteX16629" fmla="*/ 837401 w 9164601"/>
                <a:gd name="connsiteY16629" fmla="*/ 153067 h 2318589"/>
                <a:gd name="connsiteX16630" fmla="*/ 852049 w 9164601"/>
                <a:gd name="connsiteY16630" fmla="*/ 146963 h 2318589"/>
                <a:gd name="connsiteX16631" fmla="*/ 866698 w 9164601"/>
                <a:gd name="connsiteY16631" fmla="*/ 144522 h 2318589"/>
                <a:gd name="connsiteX16632" fmla="*/ 876463 w 9164601"/>
                <a:gd name="connsiteY16632" fmla="*/ 131094 h 2318589"/>
                <a:gd name="connsiteX16633" fmla="*/ 883787 w 9164601"/>
                <a:gd name="connsiteY16633" fmla="*/ 123770 h 2318589"/>
                <a:gd name="connsiteX16634" fmla="*/ 897215 w 9164601"/>
                <a:gd name="connsiteY16634" fmla="*/ 116445 h 2318589"/>
                <a:gd name="connsiteX16635" fmla="*/ 909422 w 9164601"/>
                <a:gd name="connsiteY16635" fmla="*/ 110342 h 2318589"/>
                <a:gd name="connsiteX16636" fmla="*/ 914305 w 9164601"/>
                <a:gd name="connsiteY16636" fmla="*/ 107901 h 2318589"/>
                <a:gd name="connsiteX16637" fmla="*/ 917967 w 9164601"/>
                <a:gd name="connsiteY16637" fmla="*/ 104238 h 2318589"/>
                <a:gd name="connsiteX16638" fmla="*/ 919188 w 9164601"/>
                <a:gd name="connsiteY16638" fmla="*/ 100576 h 2318589"/>
                <a:gd name="connsiteX16639" fmla="*/ 910643 w 9164601"/>
                <a:gd name="connsiteY16639" fmla="*/ 101797 h 2318589"/>
                <a:gd name="connsiteX16640" fmla="*/ 902098 w 9164601"/>
                <a:gd name="connsiteY16640" fmla="*/ 103018 h 2318589"/>
                <a:gd name="connsiteX16641" fmla="*/ 899656 w 9164601"/>
                <a:gd name="connsiteY16641" fmla="*/ 105459 h 2318589"/>
                <a:gd name="connsiteX16642" fmla="*/ 895994 w 9164601"/>
                <a:gd name="connsiteY16642" fmla="*/ 107901 h 2318589"/>
                <a:gd name="connsiteX16643" fmla="*/ 892332 w 9164601"/>
                <a:gd name="connsiteY16643" fmla="*/ 107901 h 2318589"/>
                <a:gd name="connsiteX16644" fmla="*/ 887449 w 9164601"/>
                <a:gd name="connsiteY16644" fmla="*/ 110342 h 2318589"/>
                <a:gd name="connsiteX16645" fmla="*/ 882567 w 9164601"/>
                <a:gd name="connsiteY16645" fmla="*/ 112783 h 2318589"/>
                <a:gd name="connsiteX16646" fmla="*/ 878905 w 9164601"/>
                <a:gd name="connsiteY16646" fmla="*/ 111563 h 2318589"/>
                <a:gd name="connsiteX16647" fmla="*/ 874022 w 9164601"/>
                <a:gd name="connsiteY16647" fmla="*/ 116445 h 2318589"/>
                <a:gd name="connsiteX16648" fmla="*/ 871580 w 9164601"/>
                <a:gd name="connsiteY16648" fmla="*/ 114004 h 2318589"/>
                <a:gd name="connsiteX16649" fmla="*/ 865477 w 9164601"/>
                <a:gd name="connsiteY16649" fmla="*/ 117666 h 2318589"/>
                <a:gd name="connsiteX16650" fmla="*/ 859373 w 9164601"/>
                <a:gd name="connsiteY16650" fmla="*/ 117666 h 2318589"/>
                <a:gd name="connsiteX16651" fmla="*/ 853270 w 9164601"/>
                <a:gd name="connsiteY16651" fmla="*/ 117666 h 2318589"/>
                <a:gd name="connsiteX16652" fmla="*/ 849608 w 9164601"/>
                <a:gd name="connsiteY16652" fmla="*/ 120108 h 2318589"/>
                <a:gd name="connsiteX16653" fmla="*/ 847166 w 9164601"/>
                <a:gd name="connsiteY16653" fmla="*/ 122549 h 2318589"/>
                <a:gd name="connsiteX16654" fmla="*/ 836180 w 9164601"/>
                <a:gd name="connsiteY16654" fmla="*/ 126211 h 2318589"/>
                <a:gd name="connsiteX16655" fmla="*/ 825194 w 9164601"/>
                <a:gd name="connsiteY16655" fmla="*/ 131094 h 2318589"/>
                <a:gd name="connsiteX16656" fmla="*/ 819090 w 9164601"/>
                <a:gd name="connsiteY16656" fmla="*/ 131094 h 2318589"/>
                <a:gd name="connsiteX16657" fmla="*/ 817870 w 9164601"/>
                <a:gd name="connsiteY16657" fmla="*/ 129873 h 2318589"/>
                <a:gd name="connsiteX16658" fmla="*/ 825194 w 9164601"/>
                <a:gd name="connsiteY16658" fmla="*/ 123770 h 2318589"/>
                <a:gd name="connsiteX16659" fmla="*/ 834959 w 9164601"/>
                <a:gd name="connsiteY16659" fmla="*/ 118887 h 2318589"/>
                <a:gd name="connsiteX16660" fmla="*/ 848387 w 9164601"/>
                <a:gd name="connsiteY16660" fmla="*/ 110342 h 2318589"/>
                <a:gd name="connsiteX16661" fmla="*/ 861815 w 9164601"/>
                <a:gd name="connsiteY16661" fmla="*/ 104238 h 2318589"/>
                <a:gd name="connsiteX16662" fmla="*/ 867918 w 9164601"/>
                <a:gd name="connsiteY16662" fmla="*/ 89590 h 2318589"/>
                <a:gd name="connsiteX16663" fmla="*/ 872801 w 9164601"/>
                <a:gd name="connsiteY16663" fmla="*/ 81045 h 2318589"/>
                <a:gd name="connsiteX16664" fmla="*/ 881346 w 9164601"/>
                <a:gd name="connsiteY16664" fmla="*/ 70059 h 2318589"/>
                <a:gd name="connsiteX16665" fmla="*/ 888670 w 9164601"/>
                <a:gd name="connsiteY16665" fmla="*/ 60293 h 2318589"/>
                <a:gd name="connsiteX16666" fmla="*/ 892332 w 9164601"/>
                <a:gd name="connsiteY16666" fmla="*/ 56631 h 2318589"/>
                <a:gd name="connsiteX16667" fmla="*/ 893553 w 9164601"/>
                <a:gd name="connsiteY16667" fmla="*/ 51748 h 2318589"/>
                <a:gd name="connsiteX16668" fmla="*/ 892332 w 9164601"/>
                <a:gd name="connsiteY16668" fmla="*/ 48086 h 2318589"/>
                <a:gd name="connsiteX16669" fmla="*/ 885008 w 9164601"/>
                <a:gd name="connsiteY16669" fmla="*/ 52969 h 2318589"/>
                <a:gd name="connsiteX16670" fmla="*/ 877684 w 9164601"/>
                <a:gd name="connsiteY16670" fmla="*/ 57852 h 2318589"/>
                <a:gd name="connsiteX16671" fmla="*/ 876463 w 9164601"/>
                <a:gd name="connsiteY16671" fmla="*/ 61514 h 2318589"/>
                <a:gd name="connsiteX16672" fmla="*/ 874022 w 9164601"/>
                <a:gd name="connsiteY16672" fmla="*/ 63955 h 2318589"/>
                <a:gd name="connsiteX16673" fmla="*/ 870360 w 9164601"/>
                <a:gd name="connsiteY16673" fmla="*/ 65176 h 2318589"/>
                <a:gd name="connsiteX16674" fmla="*/ 866698 w 9164601"/>
                <a:gd name="connsiteY16674" fmla="*/ 68838 h 2318589"/>
                <a:gd name="connsiteX16675" fmla="*/ 863035 w 9164601"/>
                <a:gd name="connsiteY16675" fmla="*/ 72500 h 2318589"/>
                <a:gd name="connsiteX16676" fmla="*/ 859373 w 9164601"/>
                <a:gd name="connsiteY16676" fmla="*/ 72500 h 2318589"/>
                <a:gd name="connsiteX16677" fmla="*/ 856932 w 9164601"/>
                <a:gd name="connsiteY16677" fmla="*/ 78604 h 2318589"/>
                <a:gd name="connsiteX16678" fmla="*/ 853270 w 9164601"/>
                <a:gd name="connsiteY16678" fmla="*/ 77383 h 2318589"/>
                <a:gd name="connsiteX16679" fmla="*/ 848387 w 9164601"/>
                <a:gd name="connsiteY16679" fmla="*/ 82266 h 2318589"/>
                <a:gd name="connsiteX16680" fmla="*/ 843504 w 9164601"/>
                <a:gd name="connsiteY16680" fmla="*/ 83487 h 2318589"/>
                <a:gd name="connsiteX16681" fmla="*/ 838621 w 9164601"/>
                <a:gd name="connsiteY16681" fmla="*/ 84707 h 2318589"/>
                <a:gd name="connsiteX16682" fmla="*/ 836180 w 9164601"/>
                <a:gd name="connsiteY16682" fmla="*/ 88369 h 2318589"/>
                <a:gd name="connsiteX16683" fmla="*/ 834959 w 9164601"/>
                <a:gd name="connsiteY16683" fmla="*/ 92031 h 2318589"/>
                <a:gd name="connsiteX16684" fmla="*/ 826414 w 9164601"/>
                <a:gd name="connsiteY16684" fmla="*/ 96914 h 2318589"/>
                <a:gd name="connsiteX16685" fmla="*/ 821532 w 9164601"/>
                <a:gd name="connsiteY16685" fmla="*/ 103018 h 2318589"/>
                <a:gd name="connsiteX16686" fmla="*/ 817870 w 9164601"/>
                <a:gd name="connsiteY16686" fmla="*/ 101797 h 2318589"/>
                <a:gd name="connsiteX16687" fmla="*/ 811766 w 9164601"/>
                <a:gd name="connsiteY16687" fmla="*/ 103018 h 2318589"/>
                <a:gd name="connsiteX16688" fmla="*/ 810545 w 9164601"/>
                <a:gd name="connsiteY16688" fmla="*/ 101797 h 2318589"/>
                <a:gd name="connsiteX16689" fmla="*/ 812987 w 9164601"/>
                <a:gd name="connsiteY16689" fmla="*/ 98135 h 2318589"/>
                <a:gd name="connsiteX16690" fmla="*/ 819090 w 9164601"/>
                <a:gd name="connsiteY16690" fmla="*/ 92031 h 2318589"/>
                <a:gd name="connsiteX16691" fmla="*/ 827635 w 9164601"/>
                <a:gd name="connsiteY16691" fmla="*/ 82266 h 2318589"/>
                <a:gd name="connsiteX16692" fmla="*/ 836180 w 9164601"/>
                <a:gd name="connsiteY16692" fmla="*/ 74942 h 2318589"/>
                <a:gd name="connsiteX16693" fmla="*/ 837401 w 9164601"/>
                <a:gd name="connsiteY16693" fmla="*/ 62735 h 2318589"/>
                <a:gd name="connsiteX16694" fmla="*/ 839842 w 9164601"/>
                <a:gd name="connsiteY16694" fmla="*/ 55410 h 2318589"/>
                <a:gd name="connsiteX16695" fmla="*/ 845946 w 9164601"/>
                <a:gd name="connsiteY16695" fmla="*/ 45645 h 2318589"/>
                <a:gd name="connsiteX16696" fmla="*/ 852049 w 9164601"/>
                <a:gd name="connsiteY16696" fmla="*/ 37100 h 2318589"/>
                <a:gd name="connsiteX16697" fmla="*/ 854491 w 9164601"/>
                <a:gd name="connsiteY16697" fmla="*/ 33438 h 2318589"/>
                <a:gd name="connsiteX16698" fmla="*/ 855711 w 9164601"/>
                <a:gd name="connsiteY16698" fmla="*/ 29776 h 2318589"/>
                <a:gd name="connsiteX16699" fmla="*/ 854491 w 9164601"/>
                <a:gd name="connsiteY16699" fmla="*/ 27334 h 2318589"/>
                <a:gd name="connsiteX16700" fmla="*/ 848387 w 9164601"/>
                <a:gd name="connsiteY16700" fmla="*/ 30996 h 2318589"/>
                <a:gd name="connsiteX16701" fmla="*/ 843504 w 9164601"/>
                <a:gd name="connsiteY16701" fmla="*/ 34659 h 2318589"/>
                <a:gd name="connsiteX16702" fmla="*/ 842284 w 9164601"/>
                <a:gd name="connsiteY16702" fmla="*/ 37100 h 2318589"/>
                <a:gd name="connsiteX16703" fmla="*/ 839842 w 9164601"/>
                <a:gd name="connsiteY16703" fmla="*/ 39541 h 2318589"/>
                <a:gd name="connsiteX16704" fmla="*/ 837401 w 9164601"/>
                <a:gd name="connsiteY16704" fmla="*/ 40762 h 2318589"/>
                <a:gd name="connsiteX16705" fmla="*/ 834959 w 9164601"/>
                <a:gd name="connsiteY16705" fmla="*/ 44424 h 2318589"/>
                <a:gd name="connsiteX16706" fmla="*/ 832518 w 9164601"/>
                <a:gd name="connsiteY16706" fmla="*/ 48086 h 2318589"/>
                <a:gd name="connsiteX16707" fmla="*/ 830077 w 9164601"/>
                <a:gd name="connsiteY16707" fmla="*/ 49307 h 2318589"/>
                <a:gd name="connsiteX16708" fmla="*/ 828856 w 9164601"/>
                <a:gd name="connsiteY16708" fmla="*/ 54190 h 2318589"/>
                <a:gd name="connsiteX16709" fmla="*/ 826414 w 9164601"/>
                <a:gd name="connsiteY16709" fmla="*/ 54190 h 2318589"/>
                <a:gd name="connsiteX16710" fmla="*/ 823973 w 9164601"/>
                <a:gd name="connsiteY16710" fmla="*/ 59073 h 2318589"/>
                <a:gd name="connsiteX16711" fmla="*/ 820311 w 9164601"/>
                <a:gd name="connsiteY16711" fmla="*/ 61514 h 2318589"/>
                <a:gd name="connsiteX16712" fmla="*/ 816649 w 9164601"/>
                <a:gd name="connsiteY16712" fmla="*/ 63955 h 2318589"/>
                <a:gd name="connsiteX16713" fmla="*/ 815428 w 9164601"/>
                <a:gd name="connsiteY16713" fmla="*/ 66397 h 2318589"/>
                <a:gd name="connsiteX16714" fmla="*/ 814207 w 9164601"/>
                <a:gd name="connsiteY16714" fmla="*/ 68838 h 2318589"/>
                <a:gd name="connsiteX16715" fmla="*/ 808104 w 9164601"/>
                <a:gd name="connsiteY16715" fmla="*/ 74942 h 2318589"/>
                <a:gd name="connsiteX16716" fmla="*/ 803221 w 9164601"/>
                <a:gd name="connsiteY16716" fmla="*/ 81045 h 2318589"/>
                <a:gd name="connsiteX16717" fmla="*/ 799559 w 9164601"/>
                <a:gd name="connsiteY16717" fmla="*/ 82266 h 2318589"/>
                <a:gd name="connsiteX16718" fmla="*/ 798338 w 9164601"/>
                <a:gd name="connsiteY16718" fmla="*/ 81045 h 2318589"/>
                <a:gd name="connsiteX16719" fmla="*/ 798338 w 9164601"/>
                <a:gd name="connsiteY16719" fmla="*/ 81045 h 2318589"/>
                <a:gd name="connsiteX16720" fmla="*/ 804442 w 9164601"/>
                <a:gd name="connsiteY16720" fmla="*/ 67617 h 2318589"/>
                <a:gd name="connsiteX16721" fmla="*/ 808104 w 9164601"/>
                <a:gd name="connsiteY16721" fmla="*/ 61514 h 2318589"/>
                <a:gd name="connsiteX16722" fmla="*/ 814207 w 9164601"/>
                <a:gd name="connsiteY16722" fmla="*/ 51748 h 2318589"/>
                <a:gd name="connsiteX16723" fmla="*/ 821532 w 9164601"/>
                <a:gd name="connsiteY16723" fmla="*/ 44424 h 2318589"/>
                <a:gd name="connsiteX16724" fmla="*/ 821532 w 9164601"/>
                <a:gd name="connsiteY16724" fmla="*/ 33438 h 2318589"/>
                <a:gd name="connsiteX16725" fmla="*/ 822752 w 9164601"/>
                <a:gd name="connsiteY16725" fmla="*/ 26114 h 2318589"/>
                <a:gd name="connsiteX16726" fmla="*/ 826414 w 9164601"/>
                <a:gd name="connsiteY16726" fmla="*/ 17569 h 2318589"/>
                <a:gd name="connsiteX16727" fmla="*/ 830077 w 9164601"/>
                <a:gd name="connsiteY16727" fmla="*/ 10245 h 2318589"/>
                <a:gd name="connsiteX16728" fmla="*/ 832518 w 9164601"/>
                <a:gd name="connsiteY16728" fmla="*/ 6582 h 2318589"/>
                <a:gd name="connsiteX16729" fmla="*/ 832518 w 9164601"/>
                <a:gd name="connsiteY16729" fmla="*/ 2920 h 2318589"/>
                <a:gd name="connsiteX16730" fmla="*/ 831297 w 9164601"/>
                <a:gd name="connsiteY16730" fmla="*/ 479 h 2318589"/>
                <a:gd name="connsiteX16731" fmla="*/ 827635 w 9164601"/>
                <a:gd name="connsiteY16731" fmla="*/ 5362 h 2318589"/>
                <a:gd name="connsiteX16732" fmla="*/ 823973 w 9164601"/>
                <a:gd name="connsiteY16732" fmla="*/ 10245 h 2318589"/>
                <a:gd name="connsiteX16733" fmla="*/ 823973 w 9164601"/>
                <a:gd name="connsiteY16733" fmla="*/ 12686 h 2318589"/>
                <a:gd name="connsiteX16734" fmla="*/ 822752 w 9164601"/>
                <a:gd name="connsiteY16734" fmla="*/ 15127 h 2318589"/>
                <a:gd name="connsiteX16735" fmla="*/ 820311 w 9164601"/>
                <a:gd name="connsiteY16735" fmla="*/ 16348 h 2318589"/>
                <a:gd name="connsiteX16736" fmla="*/ 819090 w 9164601"/>
                <a:gd name="connsiteY16736" fmla="*/ 20010 h 2318589"/>
                <a:gd name="connsiteX16737" fmla="*/ 817870 w 9164601"/>
                <a:gd name="connsiteY16737" fmla="*/ 23672 h 2318589"/>
                <a:gd name="connsiteX16738" fmla="*/ 815428 w 9164601"/>
                <a:gd name="connsiteY16738" fmla="*/ 24893 h 2318589"/>
                <a:gd name="connsiteX16739" fmla="*/ 814207 w 9164601"/>
                <a:gd name="connsiteY16739" fmla="*/ 29776 h 2318589"/>
                <a:gd name="connsiteX16740" fmla="*/ 811766 w 9164601"/>
                <a:gd name="connsiteY16740" fmla="*/ 29776 h 2318589"/>
                <a:gd name="connsiteX16741" fmla="*/ 809325 w 9164601"/>
                <a:gd name="connsiteY16741" fmla="*/ 33438 h 2318589"/>
                <a:gd name="connsiteX16742" fmla="*/ 805663 w 9164601"/>
                <a:gd name="connsiteY16742" fmla="*/ 35879 h 2318589"/>
                <a:gd name="connsiteX16743" fmla="*/ 802000 w 9164601"/>
                <a:gd name="connsiteY16743" fmla="*/ 38321 h 2318589"/>
                <a:gd name="connsiteX16744" fmla="*/ 802000 w 9164601"/>
                <a:gd name="connsiteY16744" fmla="*/ 40762 h 2318589"/>
                <a:gd name="connsiteX16745" fmla="*/ 802000 w 9164601"/>
                <a:gd name="connsiteY16745" fmla="*/ 43203 h 2318589"/>
                <a:gd name="connsiteX16746" fmla="*/ 797118 w 9164601"/>
                <a:gd name="connsiteY16746" fmla="*/ 49307 h 2318589"/>
                <a:gd name="connsiteX16747" fmla="*/ 793456 w 9164601"/>
                <a:gd name="connsiteY16747" fmla="*/ 55410 h 2318589"/>
                <a:gd name="connsiteX16748" fmla="*/ 789793 w 9164601"/>
                <a:gd name="connsiteY16748" fmla="*/ 57852 h 2318589"/>
                <a:gd name="connsiteX16749" fmla="*/ 786131 w 9164601"/>
                <a:gd name="connsiteY16749" fmla="*/ 60293 h 2318589"/>
                <a:gd name="connsiteX16750" fmla="*/ 786131 w 9164601"/>
                <a:gd name="connsiteY16750" fmla="*/ 62735 h 2318589"/>
                <a:gd name="connsiteX16751" fmla="*/ 782469 w 9164601"/>
                <a:gd name="connsiteY16751" fmla="*/ 63955 h 2318589"/>
                <a:gd name="connsiteX16752" fmla="*/ 780028 w 9164601"/>
                <a:gd name="connsiteY16752" fmla="*/ 68838 h 2318589"/>
                <a:gd name="connsiteX16753" fmla="*/ 777586 w 9164601"/>
                <a:gd name="connsiteY16753" fmla="*/ 68838 h 2318589"/>
                <a:gd name="connsiteX16754" fmla="*/ 777586 w 9164601"/>
                <a:gd name="connsiteY16754" fmla="*/ 70059 h 2318589"/>
                <a:gd name="connsiteX16755" fmla="*/ 777586 w 9164601"/>
                <a:gd name="connsiteY16755" fmla="*/ 70059 h 2318589"/>
                <a:gd name="connsiteX16756" fmla="*/ 776366 w 9164601"/>
                <a:gd name="connsiteY16756" fmla="*/ 11465 h 2318589"/>
                <a:gd name="connsiteX16757" fmla="*/ 775145 w 9164601"/>
                <a:gd name="connsiteY16757" fmla="*/ 70059 h 2318589"/>
                <a:gd name="connsiteX16758" fmla="*/ 773924 w 9164601"/>
                <a:gd name="connsiteY16758" fmla="*/ 70059 h 2318589"/>
                <a:gd name="connsiteX16759" fmla="*/ 773924 w 9164601"/>
                <a:gd name="connsiteY16759" fmla="*/ 68838 h 2318589"/>
                <a:gd name="connsiteX16760" fmla="*/ 771483 w 9164601"/>
                <a:gd name="connsiteY16760" fmla="*/ 68838 h 2318589"/>
                <a:gd name="connsiteX16761" fmla="*/ 769041 w 9164601"/>
                <a:gd name="connsiteY16761" fmla="*/ 63955 h 2318589"/>
                <a:gd name="connsiteX16762" fmla="*/ 765379 w 9164601"/>
                <a:gd name="connsiteY16762" fmla="*/ 62735 h 2318589"/>
                <a:gd name="connsiteX16763" fmla="*/ 765379 w 9164601"/>
                <a:gd name="connsiteY16763" fmla="*/ 60293 h 2318589"/>
                <a:gd name="connsiteX16764" fmla="*/ 761717 w 9164601"/>
                <a:gd name="connsiteY16764" fmla="*/ 57852 h 2318589"/>
                <a:gd name="connsiteX16765" fmla="*/ 758055 w 9164601"/>
                <a:gd name="connsiteY16765" fmla="*/ 55410 h 2318589"/>
                <a:gd name="connsiteX16766" fmla="*/ 754393 w 9164601"/>
                <a:gd name="connsiteY16766" fmla="*/ 49307 h 2318589"/>
                <a:gd name="connsiteX16767" fmla="*/ 749510 w 9164601"/>
                <a:gd name="connsiteY16767" fmla="*/ 43203 h 2318589"/>
                <a:gd name="connsiteX16768" fmla="*/ 749510 w 9164601"/>
                <a:gd name="connsiteY16768" fmla="*/ 40762 h 2318589"/>
                <a:gd name="connsiteX16769" fmla="*/ 749510 w 9164601"/>
                <a:gd name="connsiteY16769" fmla="*/ 38321 h 2318589"/>
                <a:gd name="connsiteX16770" fmla="*/ 745848 w 9164601"/>
                <a:gd name="connsiteY16770" fmla="*/ 35879 h 2318589"/>
                <a:gd name="connsiteX16771" fmla="*/ 742186 w 9164601"/>
                <a:gd name="connsiteY16771" fmla="*/ 33438 h 2318589"/>
                <a:gd name="connsiteX16772" fmla="*/ 739745 w 9164601"/>
                <a:gd name="connsiteY16772" fmla="*/ 29776 h 2318589"/>
                <a:gd name="connsiteX16773" fmla="*/ 737303 w 9164601"/>
                <a:gd name="connsiteY16773" fmla="*/ 29776 h 2318589"/>
                <a:gd name="connsiteX16774" fmla="*/ 736083 w 9164601"/>
                <a:gd name="connsiteY16774" fmla="*/ 24893 h 2318589"/>
                <a:gd name="connsiteX16775" fmla="*/ 733641 w 9164601"/>
                <a:gd name="connsiteY16775" fmla="*/ 23672 h 2318589"/>
                <a:gd name="connsiteX16776" fmla="*/ 732420 w 9164601"/>
                <a:gd name="connsiteY16776" fmla="*/ 20010 h 2318589"/>
                <a:gd name="connsiteX16777" fmla="*/ 731200 w 9164601"/>
                <a:gd name="connsiteY16777" fmla="*/ 16348 h 2318589"/>
                <a:gd name="connsiteX16778" fmla="*/ 728758 w 9164601"/>
                <a:gd name="connsiteY16778" fmla="*/ 15127 h 2318589"/>
                <a:gd name="connsiteX16779" fmla="*/ 727538 w 9164601"/>
                <a:gd name="connsiteY16779" fmla="*/ 12686 h 2318589"/>
                <a:gd name="connsiteX16780" fmla="*/ 727538 w 9164601"/>
                <a:gd name="connsiteY16780" fmla="*/ 10245 h 2318589"/>
                <a:gd name="connsiteX16781" fmla="*/ 723876 w 9164601"/>
                <a:gd name="connsiteY16781" fmla="*/ 5362 h 2318589"/>
                <a:gd name="connsiteX16782" fmla="*/ 720213 w 9164601"/>
                <a:gd name="connsiteY16782" fmla="*/ 479 h 2318589"/>
                <a:gd name="connsiteX16783" fmla="*/ 718993 w 9164601"/>
                <a:gd name="connsiteY16783" fmla="*/ 2920 h 2318589"/>
                <a:gd name="connsiteX16784" fmla="*/ 718993 w 9164601"/>
                <a:gd name="connsiteY16784" fmla="*/ 6582 h 2318589"/>
                <a:gd name="connsiteX16785" fmla="*/ 721434 w 9164601"/>
                <a:gd name="connsiteY16785" fmla="*/ 10245 h 2318589"/>
                <a:gd name="connsiteX16786" fmla="*/ 725096 w 9164601"/>
                <a:gd name="connsiteY16786" fmla="*/ 17569 h 2318589"/>
                <a:gd name="connsiteX16787" fmla="*/ 728758 w 9164601"/>
                <a:gd name="connsiteY16787" fmla="*/ 26114 h 2318589"/>
                <a:gd name="connsiteX16788" fmla="*/ 729979 w 9164601"/>
                <a:gd name="connsiteY16788" fmla="*/ 33438 h 2318589"/>
                <a:gd name="connsiteX16789" fmla="*/ 729979 w 9164601"/>
                <a:gd name="connsiteY16789" fmla="*/ 44424 h 2318589"/>
                <a:gd name="connsiteX16790" fmla="*/ 737303 w 9164601"/>
                <a:gd name="connsiteY16790" fmla="*/ 51748 h 2318589"/>
                <a:gd name="connsiteX16791" fmla="*/ 743407 w 9164601"/>
                <a:gd name="connsiteY16791" fmla="*/ 61514 h 2318589"/>
                <a:gd name="connsiteX16792" fmla="*/ 747069 w 9164601"/>
                <a:gd name="connsiteY16792" fmla="*/ 67617 h 2318589"/>
                <a:gd name="connsiteX16793" fmla="*/ 753172 w 9164601"/>
                <a:gd name="connsiteY16793" fmla="*/ 81045 h 2318589"/>
                <a:gd name="connsiteX16794" fmla="*/ 753172 w 9164601"/>
                <a:gd name="connsiteY16794" fmla="*/ 81045 h 2318589"/>
                <a:gd name="connsiteX16795" fmla="*/ 751952 w 9164601"/>
                <a:gd name="connsiteY16795" fmla="*/ 82266 h 2318589"/>
                <a:gd name="connsiteX16796" fmla="*/ 748290 w 9164601"/>
                <a:gd name="connsiteY16796" fmla="*/ 81045 h 2318589"/>
                <a:gd name="connsiteX16797" fmla="*/ 743407 w 9164601"/>
                <a:gd name="connsiteY16797" fmla="*/ 74942 h 2318589"/>
                <a:gd name="connsiteX16798" fmla="*/ 737303 w 9164601"/>
                <a:gd name="connsiteY16798" fmla="*/ 68838 h 2318589"/>
                <a:gd name="connsiteX16799" fmla="*/ 736083 w 9164601"/>
                <a:gd name="connsiteY16799" fmla="*/ 66397 h 2318589"/>
                <a:gd name="connsiteX16800" fmla="*/ 734862 w 9164601"/>
                <a:gd name="connsiteY16800" fmla="*/ 63955 h 2318589"/>
                <a:gd name="connsiteX16801" fmla="*/ 731200 w 9164601"/>
                <a:gd name="connsiteY16801" fmla="*/ 61514 h 2318589"/>
                <a:gd name="connsiteX16802" fmla="*/ 727538 w 9164601"/>
                <a:gd name="connsiteY16802" fmla="*/ 59073 h 2318589"/>
                <a:gd name="connsiteX16803" fmla="*/ 725096 w 9164601"/>
                <a:gd name="connsiteY16803" fmla="*/ 54190 h 2318589"/>
                <a:gd name="connsiteX16804" fmla="*/ 722655 w 9164601"/>
                <a:gd name="connsiteY16804" fmla="*/ 54190 h 2318589"/>
                <a:gd name="connsiteX16805" fmla="*/ 721434 w 9164601"/>
                <a:gd name="connsiteY16805" fmla="*/ 49307 h 2318589"/>
                <a:gd name="connsiteX16806" fmla="*/ 718993 w 9164601"/>
                <a:gd name="connsiteY16806" fmla="*/ 48086 h 2318589"/>
                <a:gd name="connsiteX16807" fmla="*/ 716551 w 9164601"/>
                <a:gd name="connsiteY16807" fmla="*/ 44424 h 2318589"/>
                <a:gd name="connsiteX16808" fmla="*/ 714110 w 9164601"/>
                <a:gd name="connsiteY16808" fmla="*/ 40762 h 2318589"/>
                <a:gd name="connsiteX16809" fmla="*/ 711669 w 9164601"/>
                <a:gd name="connsiteY16809" fmla="*/ 39541 h 2318589"/>
                <a:gd name="connsiteX16810" fmla="*/ 709227 w 9164601"/>
                <a:gd name="connsiteY16810" fmla="*/ 37100 h 2318589"/>
                <a:gd name="connsiteX16811" fmla="*/ 708006 w 9164601"/>
                <a:gd name="connsiteY16811" fmla="*/ 34659 h 2318589"/>
                <a:gd name="connsiteX16812" fmla="*/ 703124 w 9164601"/>
                <a:gd name="connsiteY16812" fmla="*/ 30996 h 2318589"/>
                <a:gd name="connsiteX16813" fmla="*/ 697020 w 9164601"/>
                <a:gd name="connsiteY16813" fmla="*/ 27334 h 2318589"/>
                <a:gd name="connsiteX16814" fmla="*/ 695799 w 9164601"/>
                <a:gd name="connsiteY16814" fmla="*/ 29776 h 2318589"/>
                <a:gd name="connsiteX16815" fmla="*/ 697020 w 9164601"/>
                <a:gd name="connsiteY16815" fmla="*/ 33438 h 2318589"/>
                <a:gd name="connsiteX16816" fmla="*/ 699461 w 9164601"/>
                <a:gd name="connsiteY16816" fmla="*/ 37100 h 2318589"/>
                <a:gd name="connsiteX16817" fmla="*/ 705565 w 9164601"/>
                <a:gd name="connsiteY16817" fmla="*/ 45645 h 2318589"/>
                <a:gd name="connsiteX16818" fmla="*/ 711669 w 9164601"/>
                <a:gd name="connsiteY16818" fmla="*/ 55410 h 2318589"/>
                <a:gd name="connsiteX16819" fmla="*/ 714110 w 9164601"/>
                <a:gd name="connsiteY16819" fmla="*/ 62735 h 2318589"/>
                <a:gd name="connsiteX16820" fmla="*/ 715331 w 9164601"/>
                <a:gd name="connsiteY16820" fmla="*/ 74942 h 2318589"/>
                <a:gd name="connsiteX16821" fmla="*/ 723876 w 9164601"/>
                <a:gd name="connsiteY16821" fmla="*/ 82266 h 2318589"/>
                <a:gd name="connsiteX16822" fmla="*/ 732420 w 9164601"/>
                <a:gd name="connsiteY16822" fmla="*/ 92031 h 2318589"/>
                <a:gd name="connsiteX16823" fmla="*/ 738524 w 9164601"/>
                <a:gd name="connsiteY16823" fmla="*/ 98135 h 2318589"/>
                <a:gd name="connsiteX16824" fmla="*/ 740965 w 9164601"/>
                <a:gd name="connsiteY16824" fmla="*/ 101797 h 2318589"/>
                <a:gd name="connsiteX16825" fmla="*/ 739745 w 9164601"/>
                <a:gd name="connsiteY16825" fmla="*/ 103018 h 2318589"/>
                <a:gd name="connsiteX16826" fmla="*/ 733641 w 9164601"/>
                <a:gd name="connsiteY16826" fmla="*/ 101797 h 2318589"/>
                <a:gd name="connsiteX16827" fmla="*/ 729979 w 9164601"/>
                <a:gd name="connsiteY16827" fmla="*/ 103018 h 2318589"/>
                <a:gd name="connsiteX16828" fmla="*/ 725096 w 9164601"/>
                <a:gd name="connsiteY16828" fmla="*/ 96914 h 2318589"/>
                <a:gd name="connsiteX16829" fmla="*/ 716551 w 9164601"/>
                <a:gd name="connsiteY16829" fmla="*/ 92031 h 2318589"/>
                <a:gd name="connsiteX16830" fmla="*/ 715331 w 9164601"/>
                <a:gd name="connsiteY16830" fmla="*/ 88369 h 2318589"/>
                <a:gd name="connsiteX16831" fmla="*/ 712889 w 9164601"/>
                <a:gd name="connsiteY16831" fmla="*/ 84707 h 2318589"/>
                <a:gd name="connsiteX16832" fmla="*/ 708006 w 9164601"/>
                <a:gd name="connsiteY16832" fmla="*/ 83487 h 2318589"/>
                <a:gd name="connsiteX16833" fmla="*/ 703124 w 9164601"/>
                <a:gd name="connsiteY16833" fmla="*/ 82266 h 2318589"/>
                <a:gd name="connsiteX16834" fmla="*/ 698241 w 9164601"/>
                <a:gd name="connsiteY16834" fmla="*/ 77383 h 2318589"/>
                <a:gd name="connsiteX16835" fmla="*/ 694579 w 9164601"/>
                <a:gd name="connsiteY16835" fmla="*/ 78604 h 2318589"/>
                <a:gd name="connsiteX16836" fmla="*/ 692137 w 9164601"/>
                <a:gd name="connsiteY16836" fmla="*/ 72500 h 2318589"/>
                <a:gd name="connsiteX16837" fmla="*/ 688475 w 9164601"/>
                <a:gd name="connsiteY16837" fmla="*/ 72500 h 2318589"/>
                <a:gd name="connsiteX16838" fmla="*/ 684813 w 9164601"/>
                <a:gd name="connsiteY16838" fmla="*/ 68838 h 2318589"/>
                <a:gd name="connsiteX16839" fmla="*/ 681151 w 9164601"/>
                <a:gd name="connsiteY16839" fmla="*/ 65176 h 2318589"/>
                <a:gd name="connsiteX16840" fmla="*/ 677489 w 9164601"/>
                <a:gd name="connsiteY16840" fmla="*/ 63955 h 2318589"/>
                <a:gd name="connsiteX16841" fmla="*/ 675047 w 9164601"/>
                <a:gd name="connsiteY16841" fmla="*/ 61514 h 2318589"/>
                <a:gd name="connsiteX16842" fmla="*/ 673827 w 9164601"/>
                <a:gd name="connsiteY16842" fmla="*/ 57852 h 2318589"/>
                <a:gd name="connsiteX16843" fmla="*/ 666503 w 9164601"/>
                <a:gd name="connsiteY16843" fmla="*/ 52969 h 2318589"/>
                <a:gd name="connsiteX16844" fmla="*/ 659178 w 9164601"/>
                <a:gd name="connsiteY16844" fmla="*/ 48086 h 2318589"/>
                <a:gd name="connsiteX16845" fmla="*/ 657958 w 9164601"/>
                <a:gd name="connsiteY16845" fmla="*/ 51748 h 2318589"/>
                <a:gd name="connsiteX16846" fmla="*/ 659178 w 9164601"/>
                <a:gd name="connsiteY16846" fmla="*/ 56631 h 2318589"/>
                <a:gd name="connsiteX16847" fmla="*/ 662840 w 9164601"/>
                <a:gd name="connsiteY16847" fmla="*/ 60293 h 2318589"/>
                <a:gd name="connsiteX16848" fmla="*/ 670165 w 9164601"/>
                <a:gd name="connsiteY16848" fmla="*/ 70059 h 2318589"/>
                <a:gd name="connsiteX16849" fmla="*/ 678710 w 9164601"/>
                <a:gd name="connsiteY16849" fmla="*/ 81045 h 2318589"/>
                <a:gd name="connsiteX16850" fmla="*/ 683592 w 9164601"/>
                <a:gd name="connsiteY16850" fmla="*/ 89590 h 2318589"/>
                <a:gd name="connsiteX16851" fmla="*/ 689696 w 9164601"/>
                <a:gd name="connsiteY16851" fmla="*/ 104238 h 2318589"/>
                <a:gd name="connsiteX16852" fmla="*/ 703124 w 9164601"/>
                <a:gd name="connsiteY16852" fmla="*/ 110342 h 2318589"/>
                <a:gd name="connsiteX16853" fmla="*/ 716551 w 9164601"/>
                <a:gd name="connsiteY16853" fmla="*/ 118887 h 2318589"/>
                <a:gd name="connsiteX16854" fmla="*/ 726317 w 9164601"/>
                <a:gd name="connsiteY16854" fmla="*/ 123770 h 2318589"/>
                <a:gd name="connsiteX16855" fmla="*/ 733641 w 9164601"/>
                <a:gd name="connsiteY16855" fmla="*/ 129873 h 2318589"/>
                <a:gd name="connsiteX16856" fmla="*/ 732420 w 9164601"/>
                <a:gd name="connsiteY16856" fmla="*/ 131094 h 2318589"/>
                <a:gd name="connsiteX16857" fmla="*/ 726317 w 9164601"/>
                <a:gd name="connsiteY16857" fmla="*/ 131094 h 2318589"/>
                <a:gd name="connsiteX16858" fmla="*/ 715331 w 9164601"/>
                <a:gd name="connsiteY16858" fmla="*/ 126211 h 2318589"/>
                <a:gd name="connsiteX16859" fmla="*/ 704344 w 9164601"/>
                <a:gd name="connsiteY16859" fmla="*/ 122549 h 2318589"/>
                <a:gd name="connsiteX16860" fmla="*/ 701903 w 9164601"/>
                <a:gd name="connsiteY16860" fmla="*/ 120108 h 2318589"/>
                <a:gd name="connsiteX16861" fmla="*/ 698241 w 9164601"/>
                <a:gd name="connsiteY16861" fmla="*/ 117666 h 2318589"/>
                <a:gd name="connsiteX16862" fmla="*/ 692137 w 9164601"/>
                <a:gd name="connsiteY16862" fmla="*/ 117666 h 2318589"/>
                <a:gd name="connsiteX16863" fmla="*/ 686034 w 9164601"/>
                <a:gd name="connsiteY16863" fmla="*/ 117666 h 2318589"/>
                <a:gd name="connsiteX16864" fmla="*/ 679930 w 9164601"/>
                <a:gd name="connsiteY16864" fmla="*/ 114004 h 2318589"/>
                <a:gd name="connsiteX16865" fmla="*/ 677489 w 9164601"/>
                <a:gd name="connsiteY16865" fmla="*/ 116445 h 2318589"/>
                <a:gd name="connsiteX16866" fmla="*/ 672606 w 9164601"/>
                <a:gd name="connsiteY16866" fmla="*/ 111563 h 2318589"/>
                <a:gd name="connsiteX16867" fmla="*/ 668944 w 9164601"/>
                <a:gd name="connsiteY16867" fmla="*/ 112783 h 2318589"/>
                <a:gd name="connsiteX16868" fmla="*/ 664061 w 9164601"/>
                <a:gd name="connsiteY16868" fmla="*/ 110342 h 2318589"/>
                <a:gd name="connsiteX16869" fmla="*/ 659178 w 9164601"/>
                <a:gd name="connsiteY16869" fmla="*/ 107901 h 2318589"/>
                <a:gd name="connsiteX16870" fmla="*/ 655516 w 9164601"/>
                <a:gd name="connsiteY16870" fmla="*/ 107901 h 2318589"/>
                <a:gd name="connsiteX16871" fmla="*/ 651854 w 9164601"/>
                <a:gd name="connsiteY16871" fmla="*/ 105459 h 2318589"/>
                <a:gd name="connsiteX16872" fmla="*/ 649413 w 9164601"/>
                <a:gd name="connsiteY16872" fmla="*/ 103018 h 2318589"/>
                <a:gd name="connsiteX16873" fmla="*/ 640868 w 9164601"/>
                <a:gd name="connsiteY16873" fmla="*/ 101797 h 2318589"/>
                <a:gd name="connsiteX16874" fmla="*/ 632323 w 9164601"/>
                <a:gd name="connsiteY16874" fmla="*/ 100576 h 2318589"/>
                <a:gd name="connsiteX16875" fmla="*/ 633544 w 9164601"/>
                <a:gd name="connsiteY16875" fmla="*/ 104238 h 2318589"/>
                <a:gd name="connsiteX16876" fmla="*/ 637206 w 9164601"/>
                <a:gd name="connsiteY16876" fmla="*/ 107901 h 2318589"/>
                <a:gd name="connsiteX16877" fmla="*/ 642089 w 9164601"/>
                <a:gd name="connsiteY16877" fmla="*/ 110342 h 2318589"/>
                <a:gd name="connsiteX16878" fmla="*/ 654296 w 9164601"/>
                <a:gd name="connsiteY16878" fmla="*/ 116445 h 2318589"/>
                <a:gd name="connsiteX16879" fmla="*/ 667723 w 9164601"/>
                <a:gd name="connsiteY16879" fmla="*/ 123770 h 2318589"/>
                <a:gd name="connsiteX16880" fmla="*/ 675047 w 9164601"/>
                <a:gd name="connsiteY16880" fmla="*/ 131094 h 2318589"/>
                <a:gd name="connsiteX16881" fmla="*/ 684813 w 9164601"/>
                <a:gd name="connsiteY16881" fmla="*/ 144522 h 2318589"/>
                <a:gd name="connsiteX16882" fmla="*/ 699461 w 9164601"/>
                <a:gd name="connsiteY16882" fmla="*/ 146963 h 2318589"/>
                <a:gd name="connsiteX16883" fmla="*/ 714110 w 9164601"/>
                <a:gd name="connsiteY16883" fmla="*/ 153067 h 2318589"/>
                <a:gd name="connsiteX16884" fmla="*/ 723876 w 9164601"/>
                <a:gd name="connsiteY16884" fmla="*/ 157949 h 2318589"/>
                <a:gd name="connsiteX16885" fmla="*/ 733641 w 9164601"/>
                <a:gd name="connsiteY16885" fmla="*/ 165274 h 2318589"/>
                <a:gd name="connsiteX16886" fmla="*/ 731200 w 9164601"/>
                <a:gd name="connsiteY16886" fmla="*/ 168936 h 2318589"/>
                <a:gd name="connsiteX16887" fmla="*/ 725096 w 9164601"/>
                <a:gd name="connsiteY16887" fmla="*/ 170156 h 2318589"/>
                <a:gd name="connsiteX16888" fmla="*/ 715331 w 9164601"/>
                <a:gd name="connsiteY16888" fmla="*/ 167715 h 2318589"/>
                <a:gd name="connsiteX16889" fmla="*/ 705565 w 9164601"/>
                <a:gd name="connsiteY16889" fmla="*/ 165274 h 2318589"/>
                <a:gd name="connsiteX16890" fmla="*/ 703124 w 9164601"/>
                <a:gd name="connsiteY16890" fmla="*/ 162832 h 2318589"/>
                <a:gd name="connsiteX16891" fmla="*/ 700682 w 9164601"/>
                <a:gd name="connsiteY16891" fmla="*/ 160391 h 2318589"/>
                <a:gd name="connsiteX16892" fmla="*/ 694579 w 9164601"/>
                <a:gd name="connsiteY16892" fmla="*/ 160391 h 2318589"/>
                <a:gd name="connsiteX16893" fmla="*/ 688475 w 9164601"/>
                <a:gd name="connsiteY16893" fmla="*/ 160391 h 2318589"/>
                <a:gd name="connsiteX16894" fmla="*/ 682372 w 9164601"/>
                <a:gd name="connsiteY16894" fmla="*/ 156729 h 2318589"/>
                <a:gd name="connsiteX16895" fmla="*/ 679930 w 9164601"/>
                <a:gd name="connsiteY16895" fmla="*/ 159170 h 2318589"/>
                <a:gd name="connsiteX16896" fmla="*/ 675047 w 9164601"/>
                <a:gd name="connsiteY16896" fmla="*/ 154287 h 2318589"/>
                <a:gd name="connsiteX16897" fmla="*/ 671385 w 9164601"/>
                <a:gd name="connsiteY16897" fmla="*/ 155508 h 2318589"/>
                <a:gd name="connsiteX16898" fmla="*/ 666503 w 9164601"/>
                <a:gd name="connsiteY16898" fmla="*/ 153067 h 2318589"/>
                <a:gd name="connsiteX16899" fmla="*/ 661620 w 9164601"/>
                <a:gd name="connsiteY16899" fmla="*/ 150625 h 2318589"/>
                <a:gd name="connsiteX16900" fmla="*/ 657958 w 9164601"/>
                <a:gd name="connsiteY16900" fmla="*/ 150625 h 2318589"/>
                <a:gd name="connsiteX16901" fmla="*/ 654296 w 9164601"/>
                <a:gd name="connsiteY16901" fmla="*/ 149404 h 2318589"/>
                <a:gd name="connsiteX16902" fmla="*/ 650633 w 9164601"/>
                <a:gd name="connsiteY16902" fmla="*/ 146963 h 2318589"/>
                <a:gd name="connsiteX16903" fmla="*/ 644530 w 9164601"/>
                <a:gd name="connsiteY16903" fmla="*/ 145742 h 2318589"/>
                <a:gd name="connsiteX16904" fmla="*/ 644530 w 9164601"/>
                <a:gd name="connsiteY16904" fmla="*/ 144522 h 2318589"/>
                <a:gd name="connsiteX16905" fmla="*/ 638426 w 9164601"/>
                <a:gd name="connsiteY16905" fmla="*/ 137197 h 2318589"/>
                <a:gd name="connsiteX16906" fmla="*/ 633544 w 9164601"/>
                <a:gd name="connsiteY16906" fmla="*/ 134756 h 2318589"/>
                <a:gd name="connsiteX16907" fmla="*/ 633544 w 9164601"/>
                <a:gd name="connsiteY16907" fmla="*/ 126211 h 2318589"/>
                <a:gd name="connsiteX16908" fmla="*/ 629882 w 9164601"/>
                <a:gd name="connsiteY16908" fmla="*/ 129873 h 2318589"/>
                <a:gd name="connsiteX16909" fmla="*/ 628661 w 9164601"/>
                <a:gd name="connsiteY16909" fmla="*/ 137197 h 2318589"/>
                <a:gd name="connsiteX16910" fmla="*/ 632323 w 9164601"/>
                <a:gd name="connsiteY16910" fmla="*/ 144522 h 2318589"/>
                <a:gd name="connsiteX16911" fmla="*/ 635985 w 9164601"/>
                <a:gd name="connsiteY16911" fmla="*/ 148184 h 2318589"/>
                <a:gd name="connsiteX16912" fmla="*/ 633544 w 9164601"/>
                <a:gd name="connsiteY16912" fmla="*/ 148184 h 2318589"/>
                <a:gd name="connsiteX16913" fmla="*/ 634764 w 9164601"/>
                <a:gd name="connsiteY16913" fmla="*/ 151846 h 2318589"/>
                <a:gd name="connsiteX16914" fmla="*/ 638426 w 9164601"/>
                <a:gd name="connsiteY16914" fmla="*/ 154287 h 2318589"/>
                <a:gd name="connsiteX16915" fmla="*/ 639647 w 9164601"/>
                <a:gd name="connsiteY16915" fmla="*/ 154287 h 2318589"/>
                <a:gd name="connsiteX16916" fmla="*/ 642089 w 9164601"/>
                <a:gd name="connsiteY16916" fmla="*/ 160391 h 2318589"/>
                <a:gd name="connsiteX16917" fmla="*/ 649413 w 9164601"/>
                <a:gd name="connsiteY16917" fmla="*/ 166494 h 2318589"/>
                <a:gd name="connsiteX16918" fmla="*/ 656737 w 9164601"/>
                <a:gd name="connsiteY16918" fmla="*/ 171377 h 2318589"/>
                <a:gd name="connsiteX16919" fmla="*/ 665282 w 9164601"/>
                <a:gd name="connsiteY16919" fmla="*/ 179922 h 2318589"/>
                <a:gd name="connsiteX16920" fmla="*/ 676268 w 9164601"/>
                <a:gd name="connsiteY16920" fmla="*/ 195791 h 2318589"/>
                <a:gd name="connsiteX16921" fmla="*/ 693358 w 9164601"/>
                <a:gd name="connsiteY16921" fmla="*/ 199453 h 2318589"/>
                <a:gd name="connsiteX16922" fmla="*/ 710448 w 9164601"/>
                <a:gd name="connsiteY16922" fmla="*/ 206777 h 2318589"/>
                <a:gd name="connsiteX16923" fmla="*/ 722655 w 9164601"/>
                <a:gd name="connsiteY16923" fmla="*/ 211660 h 2318589"/>
                <a:gd name="connsiteX16924" fmla="*/ 738524 w 9164601"/>
                <a:gd name="connsiteY16924" fmla="*/ 222646 h 2318589"/>
                <a:gd name="connsiteX16925" fmla="*/ 737303 w 9164601"/>
                <a:gd name="connsiteY16925" fmla="*/ 225088 h 2318589"/>
                <a:gd name="connsiteX16926" fmla="*/ 731200 w 9164601"/>
                <a:gd name="connsiteY16926" fmla="*/ 225088 h 2318589"/>
                <a:gd name="connsiteX16927" fmla="*/ 720213 w 9164601"/>
                <a:gd name="connsiteY16927" fmla="*/ 221426 h 2318589"/>
                <a:gd name="connsiteX16928" fmla="*/ 709227 w 9164601"/>
                <a:gd name="connsiteY16928" fmla="*/ 218984 h 2318589"/>
                <a:gd name="connsiteX16929" fmla="*/ 706786 w 9164601"/>
                <a:gd name="connsiteY16929" fmla="*/ 216543 h 2318589"/>
                <a:gd name="connsiteX16930" fmla="*/ 703124 w 9164601"/>
                <a:gd name="connsiteY16930" fmla="*/ 214102 h 2318589"/>
                <a:gd name="connsiteX16931" fmla="*/ 697020 w 9164601"/>
                <a:gd name="connsiteY16931" fmla="*/ 215322 h 2318589"/>
                <a:gd name="connsiteX16932" fmla="*/ 690917 w 9164601"/>
                <a:gd name="connsiteY16932" fmla="*/ 216543 h 2318589"/>
                <a:gd name="connsiteX16933" fmla="*/ 684813 w 9164601"/>
                <a:gd name="connsiteY16933" fmla="*/ 214102 h 2318589"/>
                <a:gd name="connsiteX16934" fmla="*/ 682372 w 9164601"/>
                <a:gd name="connsiteY16934" fmla="*/ 216543 h 2318589"/>
                <a:gd name="connsiteX16935" fmla="*/ 677489 w 9164601"/>
                <a:gd name="connsiteY16935" fmla="*/ 211660 h 2318589"/>
                <a:gd name="connsiteX16936" fmla="*/ 673827 w 9164601"/>
                <a:gd name="connsiteY16936" fmla="*/ 212881 h 2318589"/>
                <a:gd name="connsiteX16937" fmla="*/ 668944 w 9164601"/>
                <a:gd name="connsiteY16937" fmla="*/ 210439 h 2318589"/>
                <a:gd name="connsiteX16938" fmla="*/ 664061 w 9164601"/>
                <a:gd name="connsiteY16938" fmla="*/ 207998 h 2318589"/>
                <a:gd name="connsiteX16939" fmla="*/ 660399 w 9164601"/>
                <a:gd name="connsiteY16939" fmla="*/ 207998 h 2318589"/>
                <a:gd name="connsiteX16940" fmla="*/ 656737 w 9164601"/>
                <a:gd name="connsiteY16940" fmla="*/ 205557 h 2318589"/>
                <a:gd name="connsiteX16941" fmla="*/ 654296 w 9164601"/>
                <a:gd name="connsiteY16941" fmla="*/ 203115 h 2318589"/>
                <a:gd name="connsiteX16942" fmla="*/ 646971 w 9164601"/>
                <a:gd name="connsiteY16942" fmla="*/ 199453 h 2318589"/>
                <a:gd name="connsiteX16943" fmla="*/ 639647 w 9164601"/>
                <a:gd name="connsiteY16943" fmla="*/ 193350 h 2318589"/>
                <a:gd name="connsiteX16944" fmla="*/ 638426 w 9164601"/>
                <a:gd name="connsiteY16944" fmla="*/ 198232 h 2318589"/>
                <a:gd name="connsiteX16945" fmla="*/ 640868 w 9164601"/>
                <a:gd name="connsiteY16945" fmla="*/ 204336 h 2318589"/>
                <a:gd name="connsiteX16946" fmla="*/ 645751 w 9164601"/>
                <a:gd name="connsiteY16946" fmla="*/ 209219 h 2318589"/>
                <a:gd name="connsiteX16947" fmla="*/ 650633 w 9164601"/>
                <a:gd name="connsiteY16947" fmla="*/ 211660 h 2318589"/>
                <a:gd name="connsiteX16948" fmla="*/ 656737 w 9164601"/>
                <a:gd name="connsiteY16948" fmla="*/ 217764 h 2318589"/>
                <a:gd name="connsiteX16949" fmla="*/ 664061 w 9164601"/>
                <a:gd name="connsiteY16949" fmla="*/ 221426 h 2318589"/>
                <a:gd name="connsiteX16950" fmla="*/ 670165 w 9164601"/>
                <a:gd name="connsiteY16950" fmla="*/ 225088 h 2318589"/>
                <a:gd name="connsiteX16951" fmla="*/ 678710 w 9164601"/>
                <a:gd name="connsiteY16951" fmla="*/ 231191 h 2318589"/>
                <a:gd name="connsiteX16952" fmla="*/ 681151 w 9164601"/>
                <a:gd name="connsiteY16952" fmla="*/ 234853 h 2318589"/>
                <a:gd name="connsiteX16953" fmla="*/ 678710 w 9164601"/>
                <a:gd name="connsiteY16953" fmla="*/ 237295 h 2318589"/>
                <a:gd name="connsiteX16954" fmla="*/ 673827 w 9164601"/>
                <a:gd name="connsiteY16954" fmla="*/ 232412 h 2318589"/>
                <a:gd name="connsiteX16955" fmla="*/ 670165 w 9164601"/>
                <a:gd name="connsiteY16955" fmla="*/ 233633 h 2318589"/>
                <a:gd name="connsiteX16956" fmla="*/ 665282 w 9164601"/>
                <a:gd name="connsiteY16956" fmla="*/ 231191 h 2318589"/>
                <a:gd name="connsiteX16957" fmla="*/ 660399 w 9164601"/>
                <a:gd name="connsiteY16957" fmla="*/ 228750 h 2318589"/>
                <a:gd name="connsiteX16958" fmla="*/ 656737 w 9164601"/>
                <a:gd name="connsiteY16958" fmla="*/ 228750 h 2318589"/>
                <a:gd name="connsiteX16959" fmla="*/ 653075 w 9164601"/>
                <a:gd name="connsiteY16959" fmla="*/ 226309 h 2318589"/>
                <a:gd name="connsiteX16960" fmla="*/ 650633 w 9164601"/>
                <a:gd name="connsiteY16960" fmla="*/ 223867 h 2318589"/>
                <a:gd name="connsiteX16961" fmla="*/ 642089 w 9164601"/>
                <a:gd name="connsiteY16961" fmla="*/ 221426 h 2318589"/>
                <a:gd name="connsiteX16962" fmla="*/ 632323 w 9164601"/>
                <a:gd name="connsiteY16962" fmla="*/ 218984 h 2318589"/>
                <a:gd name="connsiteX16963" fmla="*/ 632323 w 9164601"/>
                <a:gd name="connsiteY16963" fmla="*/ 222646 h 2318589"/>
                <a:gd name="connsiteX16964" fmla="*/ 635985 w 9164601"/>
                <a:gd name="connsiteY16964" fmla="*/ 226309 h 2318589"/>
                <a:gd name="connsiteX16965" fmla="*/ 640868 w 9164601"/>
                <a:gd name="connsiteY16965" fmla="*/ 228750 h 2318589"/>
                <a:gd name="connsiteX16966" fmla="*/ 653075 w 9164601"/>
                <a:gd name="connsiteY16966" fmla="*/ 236074 h 2318589"/>
                <a:gd name="connsiteX16967" fmla="*/ 666503 w 9164601"/>
                <a:gd name="connsiteY16967" fmla="*/ 243398 h 2318589"/>
                <a:gd name="connsiteX16968" fmla="*/ 673827 w 9164601"/>
                <a:gd name="connsiteY16968" fmla="*/ 250723 h 2318589"/>
                <a:gd name="connsiteX16969" fmla="*/ 684813 w 9164601"/>
                <a:gd name="connsiteY16969" fmla="*/ 264150 h 2318589"/>
                <a:gd name="connsiteX16970" fmla="*/ 688475 w 9164601"/>
                <a:gd name="connsiteY16970" fmla="*/ 265371 h 2318589"/>
                <a:gd name="connsiteX16971" fmla="*/ 688475 w 9164601"/>
                <a:gd name="connsiteY16971" fmla="*/ 266592 h 2318589"/>
                <a:gd name="connsiteX16972" fmla="*/ 682372 w 9164601"/>
                <a:gd name="connsiteY16972" fmla="*/ 267812 h 2318589"/>
                <a:gd name="connsiteX16973" fmla="*/ 675047 w 9164601"/>
                <a:gd name="connsiteY16973" fmla="*/ 264150 h 2318589"/>
                <a:gd name="connsiteX16974" fmla="*/ 672606 w 9164601"/>
                <a:gd name="connsiteY16974" fmla="*/ 266592 h 2318589"/>
                <a:gd name="connsiteX16975" fmla="*/ 667723 w 9164601"/>
                <a:gd name="connsiteY16975" fmla="*/ 260488 h 2318589"/>
                <a:gd name="connsiteX16976" fmla="*/ 664061 w 9164601"/>
                <a:gd name="connsiteY16976" fmla="*/ 261709 h 2318589"/>
                <a:gd name="connsiteX16977" fmla="*/ 659178 w 9164601"/>
                <a:gd name="connsiteY16977" fmla="*/ 259267 h 2318589"/>
                <a:gd name="connsiteX16978" fmla="*/ 654296 w 9164601"/>
                <a:gd name="connsiteY16978" fmla="*/ 256826 h 2318589"/>
                <a:gd name="connsiteX16979" fmla="*/ 650633 w 9164601"/>
                <a:gd name="connsiteY16979" fmla="*/ 255605 h 2318589"/>
                <a:gd name="connsiteX16980" fmla="*/ 646971 w 9164601"/>
                <a:gd name="connsiteY16980" fmla="*/ 253164 h 2318589"/>
                <a:gd name="connsiteX16981" fmla="*/ 644530 w 9164601"/>
                <a:gd name="connsiteY16981" fmla="*/ 249502 h 2318589"/>
                <a:gd name="connsiteX16982" fmla="*/ 635985 w 9164601"/>
                <a:gd name="connsiteY16982" fmla="*/ 244619 h 2318589"/>
                <a:gd name="connsiteX16983" fmla="*/ 627440 w 9164601"/>
                <a:gd name="connsiteY16983" fmla="*/ 239736 h 2318589"/>
                <a:gd name="connsiteX16984" fmla="*/ 626219 w 9164601"/>
                <a:gd name="connsiteY16984" fmla="*/ 244619 h 2318589"/>
                <a:gd name="connsiteX16985" fmla="*/ 628661 w 9164601"/>
                <a:gd name="connsiteY16985" fmla="*/ 249502 h 2318589"/>
                <a:gd name="connsiteX16986" fmla="*/ 633544 w 9164601"/>
                <a:gd name="connsiteY16986" fmla="*/ 254385 h 2318589"/>
                <a:gd name="connsiteX16987" fmla="*/ 645751 w 9164601"/>
                <a:gd name="connsiteY16987" fmla="*/ 264150 h 2318589"/>
                <a:gd name="connsiteX16988" fmla="*/ 653075 w 9164601"/>
                <a:gd name="connsiteY16988" fmla="*/ 269033 h 2318589"/>
                <a:gd name="connsiteX16989" fmla="*/ 660399 w 9164601"/>
                <a:gd name="connsiteY16989" fmla="*/ 273916 h 2318589"/>
                <a:gd name="connsiteX16990" fmla="*/ 668944 w 9164601"/>
                <a:gd name="connsiteY16990" fmla="*/ 282461 h 2318589"/>
                <a:gd name="connsiteX16991" fmla="*/ 671385 w 9164601"/>
                <a:gd name="connsiteY16991" fmla="*/ 287344 h 2318589"/>
                <a:gd name="connsiteX16992" fmla="*/ 668944 w 9164601"/>
                <a:gd name="connsiteY16992" fmla="*/ 288564 h 2318589"/>
                <a:gd name="connsiteX16993" fmla="*/ 661620 w 9164601"/>
                <a:gd name="connsiteY16993" fmla="*/ 283681 h 2318589"/>
                <a:gd name="connsiteX16994" fmla="*/ 657958 w 9164601"/>
                <a:gd name="connsiteY16994" fmla="*/ 284902 h 2318589"/>
                <a:gd name="connsiteX16995" fmla="*/ 651854 w 9164601"/>
                <a:gd name="connsiteY16995" fmla="*/ 283681 h 2318589"/>
                <a:gd name="connsiteX16996" fmla="*/ 645751 w 9164601"/>
                <a:gd name="connsiteY16996" fmla="*/ 282461 h 2318589"/>
                <a:gd name="connsiteX16997" fmla="*/ 642089 w 9164601"/>
                <a:gd name="connsiteY16997" fmla="*/ 283681 h 2318589"/>
                <a:gd name="connsiteX16998" fmla="*/ 637206 w 9164601"/>
                <a:gd name="connsiteY16998" fmla="*/ 282461 h 2318589"/>
                <a:gd name="connsiteX16999" fmla="*/ 633544 w 9164601"/>
                <a:gd name="connsiteY16999" fmla="*/ 280019 h 2318589"/>
                <a:gd name="connsiteX17000" fmla="*/ 623778 w 9164601"/>
                <a:gd name="connsiteY17000" fmla="*/ 280019 h 2318589"/>
                <a:gd name="connsiteX17001" fmla="*/ 614012 w 9164601"/>
                <a:gd name="connsiteY17001" fmla="*/ 281240 h 2318589"/>
                <a:gd name="connsiteX17002" fmla="*/ 615233 w 9164601"/>
                <a:gd name="connsiteY17002" fmla="*/ 284902 h 2318589"/>
                <a:gd name="connsiteX17003" fmla="*/ 620116 w 9164601"/>
                <a:gd name="connsiteY17003" fmla="*/ 287344 h 2318589"/>
                <a:gd name="connsiteX17004" fmla="*/ 626219 w 9164601"/>
                <a:gd name="connsiteY17004" fmla="*/ 288564 h 2318589"/>
                <a:gd name="connsiteX17005" fmla="*/ 639647 w 9164601"/>
                <a:gd name="connsiteY17005" fmla="*/ 292226 h 2318589"/>
                <a:gd name="connsiteX17006" fmla="*/ 655516 w 9164601"/>
                <a:gd name="connsiteY17006" fmla="*/ 297109 h 2318589"/>
                <a:gd name="connsiteX17007" fmla="*/ 665282 w 9164601"/>
                <a:gd name="connsiteY17007" fmla="*/ 303213 h 2318589"/>
                <a:gd name="connsiteX17008" fmla="*/ 678710 w 9164601"/>
                <a:gd name="connsiteY17008" fmla="*/ 315420 h 2318589"/>
                <a:gd name="connsiteX17009" fmla="*/ 694579 w 9164601"/>
                <a:gd name="connsiteY17009" fmla="*/ 316640 h 2318589"/>
                <a:gd name="connsiteX17010" fmla="*/ 711669 w 9164601"/>
                <a:gd name="connsiteY17010" fmla="*/ 321523 h 2318589"/>
                <a:gd name="connsiteX17011" fmla="*/ 723876 w 9164601"/>
                <a:gd name="connsiteY17011" fmla="*/ 325185 h 2318589"/>
                <a:gd name="connsiteX17012" fmla="*/ 745848 w 9164601"/>
                <a:gd name="connsiteY17012" fmla="*/ 336172 h 2318589"/>
                <a:gd name="connsiteX17013" fmla="*/ 748290 w 9164601"/>
                <a:gd name="connsiteY17013" fmla="*/ 337392 h 2318589"/>
                <a:gd name="connsiteX17014" fmla="*/ 747069 w 9164601"/>
                <a:gd name="connsiteY17014" fmla="*/ 338613 h 2318589"/>
                <a:gd name="connsiteX17015" fmla="*/ 740965 w 9164601"/>
                <a:gd name="connsiteY17015" fmla="*/ 342275 h 2318589"/>
                <a:gd name="connsiteX17016" fmla="*/ 738524 w 9164601"/>
                <a:gd name="connsiteY17016" fmla="*/ 339834 h 2318589"/>
                <a:gd name="connsiteX17017" fmla="*/ 729979 w 9164601"/>
                <a:gd name="connsiteY17017" fmla="*/ 341054 h 2318589"/>
                <a:gd name="connsiteX17018" fmla="*/ 722655 w 9164601"/>
                <a:gd name="connsiteY17018" fmla="*/ 343496 h 2318589"/>
                <a:gd name="connsiteX17019" fmla="*/ 708006 w 9164601"/>
                <a:gd name="connsiteY17019" fmla="*/ 341054 h 2318589"/>
                <a:gd name="connsiteX17020" fmla="*/ 693358 w 9164601"/>
                <a:gd name="connsiteY17020" fmla="*/ 339834 h 2318589"/>
                <a:gd name="connsiteX17021" fmla="*/ 689696 w 9164601"/>
                <a:gd name="connsiteY17021" fmla="*/ 337392 h 2318589"/>
                <a:gd name="connsiteX17022" fmla="*/ 684813 w 9164601"/>
                <a:gd name="connsiteY17022" fmla="*/ 334951 h 2318589"/>
                <a:gd name="connsiteX17023" fmla="*/ 677489 w 9164601"/>
                <a:gd name="connsiteY17023" fmla="*/ 337392 h 2318589"/>
                <a:gd name="connsiteX17024" fmla="*/ 670165 w 9164601"/>
                <a:gd name="connsiteY17024" fmla="*/ 339834 h 2318589"/>
                <a:gd name="connsiteX17025" fmla="*/ 661620 w 9164601"/>
                <a:gd name="connsiteY17025" fmla="*/ 337392 h 2318589"/>
                <a:gd name="connsiteX17026" fmla="*/ 659178 w 9164601"/>
                <a:gd name="connsiteY17026" fmla="*/ 341054 h 2318589"/>
                <a:gd name="connsiteX17027" fmla="*/ 651854 w 9164601"/>
                <a:gd name="connsiteY17027" fmla="*/ 336172 h 2318589"/>
                <a:gd name="connsiteX17028" fmla="*/ 646971 w 9164601"/>
                <a:gd name="connsiteY17028" fmla="*/ 338613 h 2318589"/>
                <a:gd name="connsiteX17029" fmla="*/ 639647 w 9164601"/>
                <a:gd name="connsiteY17029" fmla="*/ 337392 h 2318589"/>
                <a:gd name="connsiteX17030" fmla="*/ 632323 w 9164601"/>
                <a:gd name="connsiteY17030" fmla="*/ 336172 h 2318589"/>
                <a:gd name="connsiteX17031" fmla="*/ 627440 w 9164601"/>
                <a:gd name="connsiteY17031" fmla="*/ 337392 h 2318589"/>
                <a:gd name="connsiteX17032" fmla="*/ 622557 w 9164601"/>
                <a:gd name="connsiteY17032" fmla="*/ 336172 h 2318589"/>
                <a:gd name="connsiteX17033" fmla="*/ 617675 w 9164601"/>
                <a:gd name="connsiteY17033" fmla="*/ 333730 h 2318589"/>
                <a:gd name="connsiteX17034" fmla="*/ 606688 w 9164601"/>
                <a:gd name="connsiteY17034" fmla="*/ 334951 h 2318589"/>
                <a:gd name="connsiteX17035" fmla="*/ 595702 w 9164601"/>
                <a:gd name="connsiteY17035" fmla="*/ 336172 h 2318589"/>
                <a:gd name="connsiteX17036" fmla="*/ 598143 w 9164601"/>
                <a:gd name="connsiteY17036" fmla="*/ 341054 h 2318589"/>
                <a:gd name="connsiteX17037" fmla="*/ 603026 w 9164601"/>
                <a:gd name="connsiteY17037" fmla="*/ 344717 h 2318589"/>
                <a:gd name="connsiteX17038" fmla="*/ 610350 w 9164601"/>
                <a:gd name="connsiteY17038" fmla="*/ 345937 h 2318589"/>
                <a:gd name="connsiteX17039" fmla="*/ 626219 w 9164601"/>
                <a:gd name="connsiteY17039" fmla="*/ 349599 h 2318589"/>
                <a:gd name="connsiteX17040" fmla="*/ 644530 w 9164601"/>
                <a:gd name="connsiteY17040" fmla="*/ 354482 h 2318589"/>
                <a:gd name="connsiteX17041" fmla="*/ 656737 w 9164601"/>
                <a:gd name="connsiteY17041" fmla="*/ 360586 h 2318589"/>
                <a:gd name="connsiteX17042" fmla="*/ 657958 w 9164601"/>
                <a:gd name="connsiteY17042" fmla="*/ 361806 h 2318589"/>
                <a:gd name="connsiteX17043" fmla="*/ 656737 w 9164601"/>
                <a:gd name="connsiteY17043" fmla="*/ 361806 h 2318589"/>
                <a:gd name="connsiteX17044" fmla="*/ 653075 w 9164601"/>
                <a:gd name="connsiteY17044" fmla="*/ 360586 h 2318589"/>
                <a:gd name="connsiteX17045" fmla="*/ 644530 w 9164601"/>
                <a:gd name="connsiteY17045" fmla="*/ 363027 h 2318589"/>
                <a:gd name="connsiteX17046" fmla="*/ 637206 w 9164601"/>
                <a:gd name="connsiteY17046" fmla="*/ 366689 h 2318589"/>
                <a:gd name="connsiteX17047" fmla="*/ 639647 w 9164601"/>
                <a:gd name="connsiteY17047" fmla="*/ 369131 h 2318589"/>
                <a:gd name="connsiteX17048" fmla="*/ 643309 w 9164601"/>
                <a:gd name="connsiteY17048" fmla="*/ 370351 h 2318589"/>
                <a:gd name="connsiteX17049" fmla="*/ 648192 w 9164601"/>
                <a:gd name="connsiteY17049" fmla="*/ 369131 h 2318589"/>
                <a:gd name="connsiteX17050" fmla="*/ 660399 w 9164601"/>
                <a:gd name="connsiteY17050" fmla="*/ 370351 h 2318589"/>
                <a:gd name="connsiteX17051" fmla="*/ 668944 w 9164601"/>
                <a:gd name="connsiteY17051" fmla="*/ 371572 h 2318589"/>
                <a:gd name="connsiteX17052" fmla="*/ 672606 w 9164601"/>
                <a:gd name="connsiteY17052" fmla="*/ 372792 h 2318589"/>
                <a:gd name="connsiteX17053" fmla="*/ 673827 w 9164601"/>
                <a:gd name="connsiteY17053" fmla="*/ 372792 h 2318589"/>
                <a:gd name="connsiteX17054" fmla="*/ 681151 w 9164601"/>
                <a:gd name="connsiteY17054" fmla="*/ 377676 h 2318589"/>
                <a:gd name="connsiteX17055" fmla="*/ 684813 w 9164601"/>
                <a:gd name="connsiteY17055" fmla="*/ 381338 h 2318589"/>
                <a:gd name="connsiteX17056" fmla="*/ 682372 w 9164601"/>
                <a:gd name="connsiteY17056" fmla="*/ 382558 h 2318589"/>
                <a:gd name="connsiteX17057" fmla="*/ 677489 w 9164601"/>
                <a:gd name="connsiteY17057" fmla="*/ 378896 h 2318589"/>
                <a:gd name="connsiteX17058" fmla="*/ 670165 w 9164601"/>
                <a:gd name="connsiteY17058" fmla="*/ 380117 h 2318589"/>
                <a:gd name="connsiteX17059" fmla="*/ 662840 w 9164601"/>
                <a:gd name="connsiteY17059" fmla="*/ 381338 h 2318589"/>
                <a:gd name="connsiteX17060" fmla="*/ 654296 w 9164601"/>
                <a:gd name="connsiteY17060" fmla="*/ 377676 h 2318589"/>
                <a:gd name="connsiteX17061" fmla="*/ 650633 w 9164601"/>
                <a:gd name="connsiteY17061" fmla="*/ 381338 h 2318589"/>
                <a:gd name="connsiteX17062" fmla="*/ 643309 w 9164601"/>
                <a:gd name="connsiteY17062" fmla="*/ 375234 h 2318589"/>
                <a:gd name="connsiteX17063" fmla="*/ 638426 w 9164601"/>
                <a:gd name="connsiteY17063" fmla="*/ 376455 h 2318589"/>
                <a:gd name="connsiteX17064" fmla="*/ 631102 w 9164601"/>
                <a:gd name="connsiteY17064" fmla="*/ 374013 h 2318589"/>
                <a:gd name="connsiteX17065" fmla="*/ 623778 w 9164601"/>
                <a:gd name="connsiteY17065" fmla="*/ 371572 h 2318589"/>
                <a:gd name="connsiteX17066" fmla="*/ 618895 w 9164601"/>
                <a:gd name="connsiteY17066" fmla="*/ 371572 h 2318589"/>
                <a:gd name="connsiteX17067" fmla="*/ 614012 w 9164601"/>
                <a:gd name="connsiteY17067" fmla="*/ 370351 h 2318589"/>
                <a:gd name="connsiteX17068" fmla="*/ 610350 w 9164601"/>
                <a:gd name="connsiteY17068" fmla="*/ 367910 h 2318589"/>
                <a:gd name="connsiteX17069" fmla="*/ 599364 w 9164601"/>
                <a:gd name="connsiteY17069" fmla="*/ 367910 h 2318589"/>
                <a:gd name="connsiteX17070" fmla="*/ 587157 w 9164601"/>
                <a:gd name="connsiteY17070" fmla="*/ 367910 h 2318589"/>
                <a:gd name="connsiteX17071" fmla="*/ 588378 w 9164601"/>
                <a:gd name="connsiteY17071" fmla="*/ 372792 h 2318589"/>
                <a:gd name="connsiteX17072" fmla="*/ 593261 w 9164601"/>
                <a:gd name="connsiteY17072" fmla="*/ 376455 h 2318589"/>
                <a:gd name="connsiteX17073" fmla="*/ 600585 w 9164601"/>
                <a:gd name="connsiteY17073" fmla="*/ 377676 h 2318589"/>
                <a:gd name="connsiteX17074" fmla="*/ 616454 w 9164601"/>
                <a:gd name="connsiteY17074" fmla="*/ 383779 h 2318589"/>
                <a:gd name="connsiteX17075" fmla="*/ 634764 w 9164601"/>
                <a:gd name="connsiteY17075" fmla="*/ 391103 h 2318589"/>
                <a:gd name="connsiteX17076" fmla="*/ 645751 w 9164601"/>
                <a:gd name="connsiteY17076" fmla="*/ 399648 h 2318589"/>
                <a:gd name="connsiteX17077" fmla="*/ 655516 w 9164601"/>
                <a:gd name="connsiteY17077" fmla="*/ 411855 h 2318589"/>
                <a:gd name="connsiteX17078" fmla="*/ 648192 w 9164601"/>
                <a:gd name="connsiteY17078" fmla="*/ 413076 h 2318589"/>
                <a:gd name="connsiteX17079" fmla="*/ 639647 w 9164601"/>
                <a:gd name="connsiteY17079" fmla="*/ 410634 h 2318589"/>
                <a:gd name="connsiteX17080" fmla="*/ 635985 w 9164601"/>
                <a:gd name="connsiteY17080" fmla="*/ 414297 h 2318589"/>
                <a:gd name="connsiteX17081" fmla="*/ 628661 w 9164601"/>
                <a:gd name="connsiteY17081" fmla="*/ 408193 h 2318589"/>
                <a:gd name="connsiteX17082" fmla="*/ 623778 w 9164601"/>
                <a:gd name="connsiteY17082" fmla="*/ 409413 h 2318589"/>
                <a:gd name="connsiteX17083" fmla="*/ 617675 w 9164601"/>
                <a:gd name="connsiteY17083" fmla="*/ 406972 h 2318589"/>
                <a:gd name="connsiteX17084" fmla="*/ 611571 w 9164601"/>
                <a:gd name="connsiteY17084" fmla="*/ 404531 h 2318589"/>
                <a:gd name="connsiteX17085" fmla="*/ 606688 w 9164601"/>
                <a:gd name="connsiteY17085" fmla="*/ 404531 h 2318589"/>
                <a:gd name="connsiteX17086" fmla="*/ 601805 w 9164601"/>
                <a:gd name="connsiteY17086" fmla="*/ 403310 h 2318589"/>
                <a:gd name="connsiteX17087" fmla="*/ 598143 w 9164601"/>
                <a:gd name="connsiteY17087" fmla="*/ 400869 h 2318589"/>
                <a:gd name="connsiteX17088" fmla="*/ 587157 w 9164601"/>
                <a:gd name="connsiteY17088" fmla="*/ 399648 h 2318589"/>
                <a:gd name="connsiteX17089" fmla="*/ 574950 w 9164601"/>
                <a:gd name="connsiteY17089" fmla="*/ 399648 h 2318589"/>
                <a:gd name="connsiteX17090" fmla="*/ 574950 w 9164601"/>
                <a:gd name="connsiteY17090" fmla="*/ 402090 h 2318589"/>
                <a:gd name="connsiteX17091" fmla="*/ 574950 w 9164601"/>
                <a:gd name="connsiteY17091" fmla="*/ 402090 h 2318589"/>
                <a:gd name="connsiteX17092" fmla="*/ 579833 w 9164601"/>
                <a:gd name="connsiteY17092" fmla="*/ 432607 h 2318589"/>
                <a:gd name="connsiteX17093" fmla="*/ 592040 w 9164601"/>
                <a:gd name="connsiteY17093" fmla="*/ 448476 h 2318589"/>
                <a:gd name="connsiteX17094" fmla="*/ 609130 w 9164601"/>
                <a:gd name="connsiteY17094" fmla="*/ 476552 h 2318589"/>
                <a:gd name="connsiteX17095" fmla="*/ 623778 w 9164601"/>
                <a:gd name="connsiteY17095" fmla="*/ 480214 h 2318589"/>
                <a:gd name="connsiteX17096" fmla="*/ 638426 w 9164601"/>
                <a:gd name="connsiteY17096" fmla="*/ 483876 h 2318589"/>
                <a:gd name="connsiteX17097" fmla="*/ 662840 w 9164601"/>
                <a:gd name="connsiteY17097" fmla="*/ 493642 h 2318589"/>
                <a:gd name="connsiteX17098" fmla="*/ 660399 w 9164601"/>
                <a:gd name="connsiteY17098" fmla="*/ 494863 h 2318589"/>
                <a:gd name="connsiteX17099" fmla="*/ 655516 w 9164601"/>
                <a:gd name="connsiteY17099" fmla="*/ 492421 h 2318589"/>
                <a:gd name="connsiteX17100" fmla="*/ 648192 w 9164601"/>
                <a:gd name="connsiteY17100" fmla="*/ 496083 h 2318589"/>
                <a:gd name="connsiteX17101" fmla="*/ 640868 w 9164601"/>
                <a:gd name="connsiteY17101" fmla="*/ 499746 h 2318589"/>
                <a:gd name="connsiteX17102" fmla="*/ 631102 w 9164601"/>
                <a:gd name="connsiteY17102" fmla="*/ 498525 h 2318589"/>
                <a:gd name="connsiteX17103" fmla="*/ 628661 w 9164601"/>
                <a:gd name="connsiteY17103" fmla="*/ 502187 h 2318589"/>
                <a:gd name="connsiteX17104" fmla="*/ 620116 w 9164601"/>
                <a:gd name="connsiteY17104" fmla="*/ 497304 h 2318589"/>
                <a:gd name="connsiteX17105" fmla="*/ 615233 w 9164601"/>
                <a:gd name="connsiteY17105" fmla="*/ 499746 h 2318589"/>
                <a:gd name="connsiteX17106" fmla="*/ 607909 w 9164601"/>
                <a:gd name="connsiteY17106" fmla="*/ 498525 h 2318589"/>
                <a:gd name="connsiteX17107" fmla="*/ 600585 w 9164601"/>
                <a:gd name="connsiteY17107" fmla="*/ 497304 h 2318589"/>
                <a:gd name="connsiteX17108" fmla="*/ 595702 w 9164601"/>
                <a:gd name="connsiteY17108" fmla="*/ 498525 h 2318589"/>
                <a:gd name="connsiteX17109" fmla="*/ 589598 w 9164601"/>
                <a:gd name="connsiteY17109" fmla="*/ 497304 h 2318589"/>
                <a:gd name="connsiteX17110" fmla="*/ 584716 w 9164601"/>
                <a:gd name="connsiteY17110" fmla="*/ 494863 h 2318589"/>
                <a:gd name="connsiteX17111" fmla="*/ 572509 w 9164601"/>
                <a:gd name="connsiteY17111" fmla="*/ 496083 h 2318589"/>
                <a:gd name="connsiteX17112" fmla="*/ 560302 w 9164601"/>
                <a:gd name="connsiteY17112" fmla="*/ 498525 h 2318589"/>
                <a:gd name="connsiteX17113" fmla="*/ 562743 w 9164601"/>
                <a:gd name="connsiteY17113" fmla="*/ 503408 h 2318589"/>
                <a:gd name="connsiteX17114" fmla="*/ 568847 w 9164601"/>
                <a:gd name="connsiteY17114" fmla="*/ 507070 h 2318589"/>
                <a:gd name="connsiteX17115" fmla="*/ 576171 w 9164601"/>
                <a:gd name="connsiteY17115" fmla="*/ 507070 h 2318589"/>
                <a:gd name="connsiteX17116" fmla="*/ 594481 w 9164601"/>
                <a:gd name="connsiteY17116" fmla="*/ 510732 h 2318589"/>
                <a:gd name="connsiteX17117" fmla="*/ 615233 w 9164601"/>
                <a:gd name="connsiteY17117" fmla="*/ 514394 h 2318589"/>
                <a:gd name="connsiteX17118" fmla="*/ 628661 w 9164601"/>
                <a:gd name="connsiteY17118" fmla="*/ 520497 h 2318589"/>
                <a:gd name="connsiteX17119" fmla="*/ 637206 w 9164601"/>
                <a:gd name="connsiteY17119" fmla="*/ 527822 h 2318589"/>
                <a:gd name="connsiteX17120" fmla="*/ 642089 w 9164601"/>
                <a:gd name="connsiteY17120" fmla="*/ 531484 h 2318589"/>
                <a:gd name="connsiteX17121" fmla="*/ 642089 w 9164601"/>
                <a:gd name="connsiteY17121" fmla="*/ 531484 h 2318589"/>
                <a:gd name="connsiteX17122" fmla="*/ 638426 w 9164601"/>
                <a:gd name="connsiteY17122" fmla="*/ 535146 h 2318589"/>
                <a:gd name="connsiteX17123" fmla="*/ 629882 w 9164601"/>
                <a:gd name="connsiteY17123" fmla="*/ 529042 h 2318589"/>
                <a:gd name="connsiteX17124" fmla="*/ 623778 w 9164601"/>
                <a:gd name="connsiteY17124" fmla="*/ 531484 h 2318589"/>
                <a:gd name="connsiteX17125" fmla="*/ 616454 w 9164601"/>
                <a:gd name="connsiteY17125" fmla="*/ 529042 h 2318589"/>
                <a:gd name="connsiteX17126" fmla="*/ 609130 w 9164601"/>
                <a:gd name="connsiteY17126" fmla="*/ 526601 h 2318589"/>
                <a:gd name="connsiteX17127" fmla="*/ 603026 w 9164601"/>
                <a:gd name="connsiteY17127" fmla="*/ 526601 h 2318589"/>
                <a:gd name="connsiteX17128" fmla="*/ 596923 w 9164601"/>
                <a:gd name="connsiteY17128" fmla="*/ 524160 h 2318589"/>
                <a:gd name="connsiteX17129" fmla="*/ 592040 w 9164601"/>
                <a:gd name="connsiteY17129" fmla="*/ 520497 h 2318589"/>
                <a:gd name="connsiteX17130" fmla="*/ 578612 w 9164601"/>
                <a:gd name="connsiteY17130" fmla="*/ 518056 h 2318589"/>
                <a:gd name="connsiteX17131" fmla="*/ 563964 w 9164601"/>
                <a:gd name="connsiteY17131" fmla="*/ 515615 h 2318589"/>
                <a:gd name="connsiteX17132" fmla="*/ 565184 w 9164601"/>
                <a:gd name="connsiteY17132" fmla="*/ 521718 h 2318589"/>
                <a:gd name="connsiteX17133" fmla="*/ 570067 w 9164601"/>
                <a:gd name="connsiteY17133" fmla="*/ 527822 h 2318589"/>
                <a:gd name="connsiteX17134" fmla="*/ 578612 w 9164601"/>
                <a:gd name="connsiteY17134" fmla="*/ 531484 h 2318589"/>
                <a:gd name="connsiteX17135" fmla="*/ 596923 w 9164601"/>
                <a:gd name="connsiteY17135" fmla="*/ 540029 h 2318589"/>
                <a:gd name="connsiteX17136" fmla="*/ 607909 w 9164601"/>
                <a:gd name="connsiteY17136" fmla="*/ 544911 h 2318589"/>
                <a:gd name="connsiteX17137" fmla="*/ 618895 w 9164601"/>
                <a:gd name="connsiteY17137" fmla="*/ 549794 h 2318589"/>
                <a:gd name="connsiteX17138" fmla="*/ 629882 w 9164601"/>
                <a:gd name="connsiteY17138" fmla="*/ 555898 h 2318589"/>
                <a:gd name="connsiteX17139" fmla="*/ 627440 w 9164601"/>
                <a:gd name="connsiteY17139" fmla="*/ 558339 h 2318589"/>
                <a:gd name="connsiteX17140" fmla="*/ 618895 w 9164601"/>
                <a:gd name="connsiteY17140" fmla="*/ 555898 h 2318589"/>
                <a:gd name="connsiteX17141" fmla="*/ 609130 w 9164601"/>
                <a:gd name="connsiteY17141" fmla="*/ 562001 h 2318589"/>
                <a:gd name="connsiteX17142" fmla="*/ 599364 w 9164601"/>
                <a:gd name="connsiteY17142" fmla="*/ 568105 h 2318589"/>
                <a:gd name="connsiteX17143" fmla="*/ 584716 w 9164601"/>
                <a:gd name="connsiteY17143" fmla="*/ 568105 h 2318589"/>
                <a:gd name="connsiteX17144" fmla="*/ 581054 w 9164601"/>
                <a:gd name="connsiteY17144" fmla="*/ 574208 h 2318589"/>
                <a:gd name="connsiteX17145" fmla="*/ 567626 w 9164601"/>
                <a:gd name="connsiteY17145" fmla="*/ 569325 h 2318589"/>
                <a:gd name="connsiteX17146" fmla="*/ 561522 w 9164601"/>
                <a:gd name="connsiteY17146" fmla="*/ 574208 h 2318589"/>
                <a:gd name="connsiteX17147" fmla="*/ 550536 w 9164601"/>
                <a:gd name="connsiteY17147" fmla="*/ 574208 h 2318589"/>
                <a:gd name="connsiteX17148" fmla="*/ 541991 w 9164601"/>
                <a:gd name="connsiteY17148" fmla="*/ 570546 h 2318589"/>
                <a:gd name="connsiteX17149" fmla="*/ 539550 w 9164601"/>
                <a:gd name="connsiteY17149" fmla="*/ 574208 h 2318589"/>
                <a:gd name="connsiteX17150" fmla="*/ 532226 w 9164601"/>
                <a:gd name="connsiteY17150" fmla="*/ 576650 h 2318589"/>
                <a:gd name="connsiteX17151" fmla="*/ 523681 w 9164601"/>
                <a:gd name="connsiteY17151" fmla="*/ 576650 h 2318589"/>
                <a:gd name="connsiteX17152" fmla="*/ 521239 w 9164601"/>
                <a:gd name="connsiteY17152" fmla="*/ 576650 h 2318589"/>
                <a:gd name="connsiteX17153" fmla="*/ 523681 w 9164601"/>
                <a:gd name="connsiteY17153" fmla="*/ 571767 h 2318589"/>
                <a:gd name="connsiteX17154" fmla="*/ 523681 w 9164601"/>
                <a:gd name="connsiteY17154" fmla="*/ 564443 h 2318589"/>
                <a:gd name="connsiteX17155" fmla="*/ 506591 w 9164601"/>
                <a:gd name="connsiteY17155" fmla="*/ 569325 h 2318589"/>
                <a:gd name="connsiteX17156" fmla="*/ 490722 w 9164601"/>
                <a:gd name="connsiteY17156" fmla="*/ 575429 h 2318589"/>
                <a:gd name="connsiteX17157" fmla="*/ 485839 w 9164601"/>
                <a:gd name="connsiteY17157" fmla="*/ 581532 h 2318589"/>
                <a:gd name="connsiteX17158" fmla="*/ 482177 w 9164601"/>
                <a:gd name="connsiteY17158" fmla="*/ 585195 h 2318589"/>
                <a:gd name="connsiteX17159" fmla="*/ 480956 w 9164601"/>
                <a:gd name="connsiteY17159" fmla="*/ 585195 h 2318589"/>
                <a:gd name="connsiteX17160" fmla="*/ 479735 w 9164601"/>
                <a:gd name="connsiteY17160" fmla="*/ 586415 h 2318589"/>
                <a:gd name="connsiteX17161" fmla="*/ 478515 w 9164601"/>
                <a:gd name="connsiteY17161" fmla="*/ 586415 h 2318589"/>
                <a:gd name="connsiteX17162" fmla="*/ 471190 w 9164601"/>
                <a:gd name="connsiteY17162" fmla="*/ 587636 h 2318589"/>
                <a:gd name="connsiteX17163" fmla="*/ 471190 w 9164601"/>
                <a:gd name="connsiteY17163" fmla="*/ 587636 h 2318589"/>
                <a:gd name="connsiteX17164" fmla="*/ 471190 w 9164601"/>
                <a:gd name="connsiteY17164" fmla="*/ 585195 h 2318589"/>
                <a:gd name="connsiteX17165" fmla="*/ 458983 w 9164601"/>
                <a:gd name="connsiteY17165" fmla="*/ 585195 h 2318589"/>
                <a:gd name="connsiteX17166" fmla="*/ 447997 w 9164601"/>
                <a:gd name="connsiteY17166" fmla="*/ 586415 h 2318589"/>
                <a:gd name="connsiteX17167" fmla="*/ 444335 w 9164601"/>
                <a:gd name="connsiteY17167" fmla="*/ 588857 h 2318589"/>
                <a:gd name="connsiteX17168" fmla="*/ 439452 w 9164601"/>
                <a:gd name="connsiteY17168" fmla="*/ 590077 h 2318589"/>
                <a:gd name="connsiteX17169" fmla="*/ 434569 w 9164601"/>
                <a:gd name="connsiteY17169" fmla="*/ 590077 h 2318589"/>
                <a:gd name="connsiteX17170" fmla="*/ 428466 w 9164601"/>
                <a:gd name="connsiteY17170" fmla="*/ 592519 h 2318589"/>
                <a:gd name="connsiteX17171" fmla="*/ 422362 w 9164601"/>
                <a:gd name="connsiteY17171" fmla="*/ 594960 h 2318589"/>
                <a:gd name="connsiteX17172" fmla="*/ 417480 w 9164601"/>
                <a:gd name="connsiteY17172" fmla="*/ 593739 h 2318589"/>
                <a:gd name="connsiteX17173" fmla="*/ 410155 w 9164601"/>
                <a:gd name="connsiteY17173" fmla="*/ 599843 h 2318589"/>
                <a:gd name="connsiteX17174" fmla="*/ 406493 w 9164601"/>
                <a:gd name="connsiteY17174" fmla="*/ 596181 h 2318589"/>
                <a:gd name="connsiteX17175" fmla="*/ 397948 w 9164601"/>
                <a:gd name="connsiteY17175" fmla="*/ 598622 h 2318589"/>
                <a:gd name="connsiteX17176" fmla="*/ 390624 w 9164601"/>
                <a:gd name="connsiteY17176" fmla="*/ 597402 h 2318589"/>
                <a:gd name="connsiteX17177" fmla="*/ 400390 w 9164601"/>
                <a:gd name="connsiteY17177" fmla="*/ 585195 h 2318589"/>
                <a:gd name="connsiteX17178" fmla="*/ 411376 w 9164601"/>
                <a:gd name="connsiteY17178" fmla="*/ 576650 h 2318589"/>
                <a:gd name="connsiteX17179" fmla="*/ 429687 w 9164601"/>
                <a:gd name="connsiteY17179" fmla="*/ 569325 h 2318589"/>
                <a:gd name="connsiteX17180" fmla="*/ 445556 w 9164601"/>
                <a:gd name="connsiteY17180" fmla="*/ 563222 h 2318589"/>
                <a:gd name="connsiteX17181" fmla="*/ 452880 w 9164601"/>
                <a:gd name="connsiteY17181" fmla="*/ 562001 h 2318589"/>
                <a:gd name="connsiteX17182" fmla="*/ 457763 w 9164601"/>
                <a:gd name="connsiteY17182" fmla="*/ 558339 h 2318589"/>
                <a:gd name="connsiteX17183" fmla="*/ 458983 w 9164601"/>
                <a:gd name="connsiteY17183" fmla="*/ 553456 h 2318589"/>
                <a:gd name="connsiteX17184" fmla="*/ 446776 w 9164601"/>
                <a:gd name="connsiteY17184" fmla="*/ 553456 h 2318589"/>
                <a:gd name="connsiteX17185" fmla="*/ 435790 w 9164601"/>
                <a:gd name="connsiteY17185" fmla="*/ 553456 h 2318589"/>
                <a:gd name="connsiteX17186" fmla="*/ 432128 w 9164601"/>
                <a:gd name="connsiteY17186" fmla="*/ 555898 h 2318589"/>
                <a:gd name="connsiteX17187" fmla="*/ 427245 w 9164601"/>
                <a:gd name="connsiteY17187" fmla="*/ 557118 h 2318589"/>
                <a:gd name="connsiteX17188" fmla="*/ 422362 w 9164601"/>
                <a:gd name="connsiteY17188" fmla="*/ 557118 h 2318589"/>
                <a:gd name="connsiteX17189" fmla="*/ 415038 w 9164601"/>
                <a:gd name="connsiteY17189" fmla="*/ 559560 h 2318589"/>
                <a:gd name="connsiteX17190" fmla="*/ 407714 w 9164601"/>
                <a:gd name="connsiteY17190" fmla="*/ 562001 h 2318589"/>
                <a:gd name="connsiteX17191" fmla="*/ 402831 w 9164601"/>
                <a:gd name="connsiteY17191" fmla="*/ 560781 h 2318589"/>
                <a:gd name="connsiteX17192" fmla="*/ 395507 w 9164601"/>
                <a:gd name="connsiteY17192" fmla="*/ 566884 h 2318589"/>
                <a:gd name="connsiteX17193" fmla="*/ 391845 w 9164601"/>
                <a:gd name="connsiteY17193" fmla="*/ 563222 h 2318589"/>
                <a:gd name="connsiteX17194" fmla="*/ 383300 w 9164601"/>
                <a:gd name="connsiteY17194" fmla="*/ 566884 h 2318589"/>
                <a:gd name="connsiteX17195" fmla="*/ 375976 w 9164601"/>
                <a:gd name="connsiteY17195" fmla="*/ 565663 h 2318589"/>
                <a:gd name="connsiteX17196" fmla="*/ 368652 w 9164601"/>
                <a:gd name="connsiteY17196" fmla="*/ 564443 h 2318589"/>
                <a:gd name="connsiteX17197" fmla="*/ 363769 w 9164601"/>
                <a:gd name="connsiteY17197" fmla="*/ 568105 h 2318589"/>
                <a:gd name="connsiteX17198" fmla="*/ 361327 w 9164601"/>
                <a:gd name="connsiteY17198" fmla="*/ 566884 h 2318589"/>
                <a:gd name="connsiteX17199" fmla="*/ 364990 w 9164601"/>
                <a:gd name="connsiteY17199" fmla="*/ 563222 h 2318589"/>
                <a:gd name="connsiteX17200" fmla="*/ 372314 w 9164601"/>
                <a:gd name="connsiteY17200" fmla="*/ 558339 h 2318589"/>
                <a:gd name="connsiteX17201" fmla="*/ 373534 w 9164601"/>
                <a:gd name="connsiteY17201" fmla="*/ 558339 h 2318589"/>
                <a:gd name="connsiteX17202" fmla="*/ 377197 w 9164601"/>
                <a:gd name="connsiteY17202" fmla="*/ 557118 h 2318589"/>
                <a:gd name="connsiteX17203" fmla="*/ 385741 w 9164601"/>
                <a:gd name="connsiteY17203" fmla="*/ 555898 h 2318589"/>
                <a:gd name="connsiteX17204" fmla="*/ 397948 w 9164601"/>
                <a:gd name="connsiteY17204" fmla="*/ 554677 h 2318589"/>
                <a:gd name="connsiteX17205" fmla="*/ 402831 w 9164601"/>
                <a:gd name="connsiteY17205" fmla="*/ 555898 h 2318589"/>
                <a:gd name="connsiteX17206" fmla="*/ 406493 w 9164601"/>
                <a:gd name="connsiteY17206" fmla="*/ 554677 h 2318589"/>
                <a:gd name="connsiteX17207" fmla="*/ 408935 w 9164601"/>
                <a:gd name="connsiteY17207" fmla="*/ 552236 h 2318589"/>
                <a:gd name="connsiteX17208" fmla="*/ 401611 w 9164601"/>
                <a:gd name="connsiteY17208" fmla="*/ 548574 h 2318589"/>
                <a:gd name="connsiteX17209" fmla="*/ 393066 w 9164601"/>
                <a:gd name="connsiteY17209" fmla="*/ 546132 h 2318589"/>
                <a:gd name="connsiteX17210" fmla="*/ 389404 w 9164601"/>
                <a:gd name="connsiteY17210" fmla="*/ 547353 h 2318589"/>
                <a:gd name="connsiteX17211" fmla="*/ 388183 w 9164601"/>
                <a:gd name="connsiteY17211" fmla="*/ 547353 h 2318589"/>
                <a:gd name="connsiteX17212" fmla="*/ 389404 w 9164601"/>
                <a:gd name="connsiteY17212" fmla="*/ 546132 h 2318589"/>
                <a:gd name="connsiteX17213" fmla="*/ 401611 w 9164601"/>
                <a:gd name="connsiteY17213" fmla="*/ 540029 h 2318589"/>
                <a:gd name="connsiteX17214" fmla="*/ 419921 w 9164601"/>
                <a:gd name="connsiteY17214" fmla="*/ 535146 h 2318589"/>
                <a:gd name="connsiteX17215" fmla="*/ 435790 w 9164601"/>
                <a:gd name="connsiteY17215" fmla="*/ 531484 h 2318589"/>
                <a:gd name="connsiteX17216" fmla="*/ 443114 w 9164601"/>
                <a:gd name="connsiteY17216" fmla="*/ 530263 h 2318589"/>
                <a:gd name="connsiteX17217" fmla="*/ 447997 w 9164601"/>
                <a:gd name="connsiteY17217" fmla="*/ 526601 h 2318589"/>
                <a:gd name="connsiteX17218" fmla="*/ 450439 w 9164601"/>
                <a:gd name="connsiteY17218" fmla="*/ 521718 h 2318589"/>
                <a:gd name="connsiteX17219" fmla="*/ 439452 w 9164601"/>
                <a:gd name="connsiteY17219" fmla="*/ 520497 h 2318589"/>
                <a:gd name="connsiteX17220" fmla="*/ 428466 w 9164601"/>
                <a:gd name="connsiteY17220" fmla="*/ 519277 h 2318589"/>
                <a:gd name="connsiteX17221" fmla="*/ 423583 w 9164601"/>
                <a:gd name="connsiteY17221" fmla="*/ 521718 h 2318589"/>
                <a:gd name="connsiteX17222" fmla="*/ 418700 w 9164601"/>
                <a:gd name="connsiteY17222" fmla="*/ 522939 h 2318589"/>
                <a:gd name="connsiteX17223" fmla="*/ 413818 w 9164601"/>
                <a:gd name="connsiteY17223" fmla="*/ 521718 h 2318589"/>
                <a:gd name="connsiteX17224" fmla="*/ 406493 w 9164601"/>
                <a:gd name="connsiteY17224" fmla="*/ 522939 h 2318589"/>
                <a:gd name="connsiteX17225" fmla="*/ 399169 w 9164601"/>
                <a:gd name="connsiteY17225" fmla="*/ 524160 h 2318589"/>
                <a:gd name="connsiteX17226" fmla="*/ 394286 w 9164601"/>
                <a:gd name="connsiteY17226" fmla="*/ 521718 h 2318589"/>
                <a:gd name="connsiteX17227" fmla="*/ 386962 w 9164601"/>
                <a:gd name="connsiteY17227" fmla="*/ 526601 h 2318589"/>
                <a:gd name="connsiteX17228" fmla="*/ 384521 w 9164601"/>
                <a:gd name="connsiteY17228" fmla="*/ 522939 h 2318589"/>
                <a:gd name="connsiteX17229" fmla="*/ 375976 w 9164601"/>
                <a:gd name="connsiteY17229" fmla="*/ 525380 h 2318589"/>
                <a:gd name="connsiteX17230" fmla="*/ 368652 w 9164601"/>
                <a:gd name="connsiteY17230" fmla="*/ 522939 h 2318589"/>
                <a:gd name="connsiteX17231" fmla="*/ 361327 w 9164601"/>
                <a:gd name="connsiteY17231" fmla="*/ 520497 h 2318589"/>
                <a:gd name="connsiteX17232" fmla="*/ 356445 w 9164601"/>
                <a:gd name="connsiteY17232" fmla="*/ 522939 h 2318589"/>
                <a:gd name="connsiteX17233" fmla="*/ 352783 w 9164601"/>
                <a:gd name="connsiteY17233" fmla="*/ 525380 h 2318589"/>
                <a:gd name="connsiteX17234" fmla="*/ 338134 w 9164601"/>
                <a:gd name="connsiteY17234" fmla="*/ 526601 h 2318589"/>
                <a:gd name="connsiteX17235" fmla="*/ 323486 w 9164601"/>
                <a:gd name="connsiteY17235" fmla="*/ 529042 h 2318589"/>
                <a:gd name="connsiteX17236" fmla="*/ 316161 w 9164601"/>
                <a:gd name="connsiteY17236" fmla="*/ 526601 h 2318589"/>
                <a:gd name="connsiteX17237" fmla="*/ 307617 w 9164601"/>
                <a:gd name="connsiteY17237" fmla="*/ 525380 h 2318589"/>
                <a:gd name="connsiteX17238" fmla="*/ 305175 w 9164601"/>
                <a:gd name="connsiteY17238" fmla="*/ 527822 h 2318589"/>
                <a:gd name="connsiteX17239" fmla="*/ 299072 w 9164601"/>
                <a:gd name="connsiteY17239" fmla="*/ 524160 h 2318589"/>
                <a:gd name="connsiteX17240" fmla="*/ 297851 w 9164601"/>
                <a:gd name="connsiteY17240" fmla="*/ 522939 h 2318589"/>
                <a:gd name="connsiteX17241" fmla="*/ 300292 w 9164601"/>
                <a:gd name="connsiteY17241" fmla="*/ 521718 h 2318589"/>
                <a:gd name="connsiteX17242" fmla="*/ 322265 w 9164601"/>
                <a:gd name="connsiteY17242" fmla="*/ 510732 h 2318589"/>
                <a:gd name="connsiteX17243" fmla="*/ 334472 w 9164601"/>
                <a:gd name="connsiteY17243" fmla="*/ 507070 h 2318589"/>
                <a:gd name="connsiteX17244" fmla="*/ 351562 w 9164601"/>
                <a:gd name="connsiteY17244" fmla="*/ 502187 h 2318589"/>
                <a:gd name="connsiteX17245" fmla="*/ 367431 w 9164601"/>
                <a:gd name="connsiteY17245" fmla="*/ 500966 h 2318589"/>
                <a:gd name="connsiteX17246" fmla="*/ 380859 w 9164601"/>
                <a:gd name="connsiteY17246" fmla="*/ 488759 h 2318589"/>
                <a:gd name="connsiteX17247" fmla="*/ 390624 w 9164601"/>
                <a:gd name="connsiteY17247" fmla="*/ 482656 h 2318589"/>
                <a:gd name="connsiteX17248" fmla="*/ 406493 w 9164601"/>
                <a:gd name="connsiteY17248" fmla="*/ 477773 h 2318589"/>
                <a:gd name="connsiteX17249" fmla="*/ 419921 w 9164601"/>
                <a:gd name="connsiteY17249" fmla="*/ 474111 h 2318589"/>
                <a:gd name="connsiteX17250" fmla="*/ 426025 w 9164601"/>
                <a:gd name="connsiteY17250" fmla="*/ 472890 h 2318589"/>
                <a:gd name="connsiteX17251" fmla="*/ 430907 w 9164601"/>
                <a:gd name="connsiteY17251" fmla="*/ 470449 h 2318589"/>
                <a:gd name="connsiteX17252" fmla="*/ 432128 w 9164601"/>
                <a:gd name="connsiteY17252" fmla="*/ 466787 h 2318589"/>
                <a:gd name="connsiteX17253" fmla="*/ 422362 w 9164601"/>
                <a:gd name="connsiteY17253" fmla="*/ 465566 h 2318589"/>
                <a:gd name="connsiteX17254" fmla="*/ 412597 w 9164601"/>
                <a:gd name="connsiteY17254" fmla="*/ 465566 h 2318589"/>
                <a:gd name="connsiteX17255" fmla="*/ 408935 w 9164601"/>
                <a:gd name="connsiteY17255" fmla="*/ 468007 h 2318589"/>
                <a:gd name="connsiteX17256" fmla="*/ 404052 w 9164601"/>
                <a:gd name="connsiteY17256" fmla="*/ 469228 h 2318589"/>
                <a:gd name="connsiteX17257" fmla="*/ 400390 w 9164601"/>
                <a:gd name="connsiteY17257" fmla="*/ 468007 h 2318589"/>
                <a:gd name="connsiteX17258" fmla="*/ 394286 w 9164601"/>
                <a:gd name="connsiteY17258" fmla="*/ 469228 h 2318589"/>
                <a:gd name="connsiteX17259" fmla="*/ 388183 w 9164601"/>
                <a:gd name="connsiteY17259" fmla="*/ 470449 h 2318589"/>
                <a:gd name="connsiteX17260" fmla="*/ 384521 w 9164601"/>
                <a:gd name="connsiteY17260" fmla="*/ 469228 h 2318589"/>
                <a:gd name="connsiteX17261" fmla="*/ 377197 w 9164601"/>
                <a:gd name="connsiteY17261" fmla="*/ 474111 h 2318589"/>
                <a:gd name="connsiteX17262" fmla="*/ 374755 w 9164601"/>
                <a:gd name="connsiteY17262" fmla="*/ 472890 h 2318589"/>
                <a:gd name="connsiteX17263" fmla="*/ 377197 w 9164601"/>
                <a:gd name="connsiteY17263" fmla="*/ 468007 h 2318589"/>
                <a:gd name="connsiteX17264" fmla="*/ 385741 w 9164601"/>
                <a:gd name="connsiteY17264" fmla="*/ 459462 h 2318589"/>
                <a:gd name="connsiteX17265" fmla="*/ 393066 w 9164601"/>
                <a:gd name="connsiteY17265" fmla="*/ 454580 h 2318589"/>
                <a:gd name="connsiteX17266" fmla="*/ 400390 w 9164601"/>
                <a:gd name="connsiteY17266" fmla="*/ 449697 h 2318589"/>
                <a:gd name="connsiteX17267" fmla="*/ 412597 w 9164601"/>
                <a:gd name="connsiteY17267" fmla="*/ 439931 h 2318589"/>
                <a:gd name="connsiteX17268" fmla="*/ 417480 w 9164601"/>
                <a:gd name="connsiteY17268" fmla="*/ 435048 h 2318589"/>
                <a:gd name="connsiteX17269" fmla="*/ 419921 w 9164601"/>
                <a:gd name="connsiteY17269" fmla="*/ 430166 h 2318589"/>
                <a:gd name="connsiteX17270" fmla="*/ 418700 w 9164601"/>
                <a:gd name="connsiteY17270" fmla="*/ 425283 h 2318589"/>
                <a:gd name="connsiteX17271" fmla="*/ 410155 w 9164601"/>
                <a:gd name="connsiteY17271" fmla="*/ 430166 h 2318589"/>
                <a:gd name="connsiteX17272" fmla="*/ 401611 w 9164601"/>
                <a:gd name="connsiteY17272" fmla="*/ 435048 h 2318589"/>
                <a:gd name="connsiteX17273" fmla="*/ 399169 w 9164601"/>
                <a:gd name="connsiteY17273" fmla="*/ 438711 h 2318589"/>
                <a:gd name="connsiteX17274" fmla="*/ 395507 w 9164601"/>
                <a:gd name="connsiteY17274" fmla="*/ 441152 h 2318589"/>
                <a:gd name="connsiteX17275" fmla="*/ 391845 w 9164601"/>
                <a:gd name="connsiteY17275" fmla="*/ 442373 h 2318589"/>
                <a:gd name="connsiteX17276" fmla="*/ 386962 w 9164601"/>
                <a:gd name="connsiteY17276" fmla="*/ 444814 h 2318589"/>
                <a:gd name="connsiteX17277" fmla="*/ 382079 w 9164601"/>
                <a:gd name="connsiteY17277" fmla="*/ 447255 h 2318589"/>
                <a:gd name="connsiteX17278" fmla="*/ 378417 w 9164601"/>
                <a:gd name="connsiteY17278" fmla="*/ 446035 h 2318589"/>
                <a:gd name="connsiteX17279" fmla="*/ 373534 w 9164601"/>
                <a:gd name="connsiteY17279" fmla="*/ 452138 h 2318589"/>
                <a:gd name="connsiteX17280" fmla="*/ 371093 w 9164601"/>
                <a:gd name="connsiteY17280" fmla="*/ 449697 h 2318589"/>
                <a:gd name="connsiteX17281" fmla="*/ 363769 w 9164601"/>
                <a:gd name="connsiteY17281" fmla="*/ 453359 h 2318589"/>
                <a:gd name="connsiteX17282" fmla="*/ 357665 w 9164601"/>
                <a:gd name="connsiteY17282" fmla="*/ 452138 h 2318589"/>
                <a:gd name="connsiteX17283" fmla="*/ 357665 w 9164601"/>
                <a:gd name="connsiteY17283" fmla="*/ 450918 h 2318589"/>
                <a:gd name="connsiteX17284" fmla="*/ 361327 w 9164601"/>
                <a:gd name="connsiteY17284" fmla="*/ 449697 h 2318589"/>
                <a:gd name="connsiteX17285" fmla="*/ 372314 w 9164601"/>
                <a:gd name="connsiteY17285" fmla="*/ 436269 h 2318589"/>
                <a:gd name="connsiteX17286" fmla="*/ 379638 w 9164601"/>
                <a:gd name="connsiteY17286" fmla="*/ 428945 h 2318589"/>
                <a:gd name="connsiteX17287" fmla="*/ 393066 w 9164601"/>
                <a:gd name="connsiteY17287" fmla="*/ 421620 h 2318589"/>
                <a:gd name="connsiteX17288" fmla="*/ 405273 w 9164601"/>
                <a:gd name="connsiteY17288" fmla="*/ 414297 h 2318589"/>
                <a:gd name="connsiteX17289" fmla="*/ 410155 w 9164601"/>
                <a:gd name="connsiteY17289" fmla="*/ 411855 h 2318589"/>
                <a:gd name="connsiteX17290" fmla="*/ 413818 w 9164601"/>
                <a:gd name="connsiteY17290" fmla="*/ 408193 h 2318589"/>
                <a:gd name="connsiteX17291" fmla="*/ 413818 w 9164601"/>
                <a:gd name="connsiteY17291" fmla="*/ 404531 h 2318589"/>
                <a:gd name="connsiteX17292" fmla="*/ 404052 w 9164601"/>
                <a:gd name="connsiteY17292" fmla="*/ 406972 h 2318589"/>
                <a:gd name="connsiteX17293" fmla="*/ 395507 w 9164601"/>
                <a:gd name="connsiteY17293" fmla="*/ 409413 h 2318589"/>
                <a:gd name="connsiteX17294" fmla="*/ 393066 w 9164601"/>
                <a:gd name="connsiteY17294" fmla="*/ 411855 h 2318589"/>
                <a:gd name="connsiteX17295" fmla="*/ 389404 w 9164601"/>
                <a:gd name="connsiteY17295" fmla="*/ 414297 h 2318589"/>
                <a:gd name="connsiteX17296" fmla="*/ 385741 w 9164601"/>
                <a:gd name="connsiteY17296" fmla="*/ 414297 h 2318589"/>
                <a:gd name="connsiteX17297" fmla="*/ 380859 w 9164601"/>
                <a:gd name="connsiteY17297" fmla="*/ 416738 h 2318589"/>
                <a:gd name="connsiteX17298" fmla="*/ 375976 w 9164601"/>
                <a:gd name="connsiteY17298" fmla="*/ 419179 h 2318589"/>
                <a:gd name="connsiteX17299" fmla="*/ 372314 w 9164601"/>
                <a:gd name="connsiteY17299" fmla="*/ 417959 h 2318589"/>
                <a:gd name="connsiteX17300" fmla="*/ 367431 w 9164601"/>
                <a:gd name="connsiteY17300" fmla="*/ 422841 h 2318589"/>
                <a:gd name="connsiteX17301" fmla="*/ 364990 w 9164601"/>
                <a:gd name="connsiteY17301" fmla="*/ 420400 h 2318589"/>
                <a:gd name="connsiteX17302" fmla="*/ 367431 w 9164601"/>
                <a:gd name="connsiteY17302" fmla="*/ 416738 h 2318589"/>
                <a:gd name="connsiteX17303" fmla="*/ 375976 w 9164601"/>
                <a:gd name="connsiteY17303" fmla="*/ 410634 h 2318589"/>
                <a:gd name="connsiteX17304" fmla="*/ 382079 w 9164601"/>
                <a:gd name="connsiteY17304" fmla="*/ 406972 h 2318589"/>
                <a:gd name="connsiteX17305" fmla="*/ 389404 w 9164601"/>
                <a:gd name="connsiteY17305" fmla="*/ 403310 h 2318589"/>
                <a:gd name="connsiteX17306" fmla="*/ 395507 w 9164601"/>
                <a:gd name="connsiteY17306" fmla="*/ 397206 h 2318589"/>
                <a:gd name="connsiteX17307" fmla="*/ 400390 w 9164601"/>
                <a:gd name="connsiteY17307" fmla="*/ 394765 h 2318589"/>
                <a:gd name="connsiteX17308" fmla="*/ 405273 w 9164601"/>
                <a:gd name="connsiteY17308" fmla="*/ 389883 h 2318589"/>
                <a:gd name="connsiteX17309" fmla="*/ 407714 w 9164601"/>
                <a:gd name="connsiteY17309" fmla="*/ 383779 h 2318589"/>
                <a:gd name="connsiteX17310" fmla="*/ 406493 w 9164601"/>
                <a:gd name="connsiteY17310" fmla="*/ 378896 h 2318589"/>
                <a:gd name="connsiteX17311" fmla="*/ 399169 w 9164601"/>
                <a:gd name="connsiteY17311" fmla="*/ 384999 h 2318589"/>
                <a:gd name="connsiteX17312" fmla="*/ 391845 w 9164601"/>
                <a:gd name="connsiteY17312" fmla="*/ 388662 h 2318589"/>
                <a:gd name="connsiteX17313" fmla="*/ 389404 w 9164601"/>
                <a:gd name="connsiteY17313" fmla="*/ 391103 h 2318589"/>
                <a:gd name="connsiteX17314" fmla="*/ 385741 w 9164601"/>
                <a:gd name="connsiteY17314" fmla="*/ 393545 h 2318589"/>
                <a:gd name="connsiteX17315" fmla="*/ 382079 w 9164601"/>
                <a:gd name="connsiteY17315" fmla="*/ 393545 h 2318589"/>
                <a:gd name="connsiteX17316" fmla="*/ 377197 w 9164601"/>
                <a:gd name="connsiteY17316" fmla="*/ 395986 h 2318589"/>
                <a:gd name="connsiteX17317" fmla="*/ 372314 w 9164601"/>
                <a:gd name="connsiteY17317" fmla="*/ 398427 h 2318589"/>
                <a:gd name="connsiteX17318" fmla="*/ 368652 w 9164601"/>
                <a:gd name="connsiteY17318" fmla="*/ 397206 h 2318589"/>
                <a:gd name="connsiteX17319" fmla="*/ 363769 w 9164601"/>
                <a:gd name="connsiteY17319" fmla="*/ 402090 h 2318589"/>
                <a:gd name="connsiteX17320" fmla="*/ 361327 w 9164601"/>
                <a:gd name="connsiteY17320" fmla="*/ 399648 h 2318589"/>
                <a:gd name="connsiteX17321" fmla="*/ 355224 w 9164601"/>
                <a:gd name="connsiteY17321" fmla="*/ 402090 h 2318589"/>
                <a:gd name="connsiteX17322" fmla="*/ 349120 w 9164601"/>
                <a:gd name="connsiteY17322" fmla="*/ 400869 h 2318589"/>
                <a:gd name="connsiteX17323" fmla="*/ 343017 w 9164601"/>
                <a:gd name="connsiteY17323" fmla="*/ 399648 h 2318589"/>
                <a:gd name="connsiteX17324" fmla="*/ 339355 w 9164601"/>
                <a:gd name="connsiteY17324" fmla="*/ 402090 h 2318589"/>
                <a:gd name="connsiteX17325" fmla="*/ 336913 w 9164601"/>
                <a:gd name="connsiteY17325" fmla="*/ 404531 h 2318589"/>
                <a:gd name="connsiteX17326" fmla="*/ 325927 w 9164601"/>
                <a:gd name="connsiteY17326" fmla="*/ 406972 h 2318589"/>
                <a:gd name="connsiteX17327" fmla="*/ 314941 w 9164601"/>
                <a:gd name="connsiteY17327" fmla="*/ 410634 h 2318589"/>
                <a:gd name="connsiteX17328" fmla="*/ 308837 w 9164601"/>
                <a:gd name="connsiteY17328" fmla="*/ 410634 h 2318589"/>
                <a:gd name="connsiteX17329" fmla="*/ 307617 w 9164601"/>
                <a:gd name="connsiteY17329" fmla="*/ 408193 h 2318589"/>
                <a:gd name="connsiteX17330" fmla="*/ 323486 w 9164601"/>
                <a:gd name="connsiteY17330" fmla="*/ 397206 h 2318589"/>
                <a:gd name="connsiteX17331" fmla="*/ 335693 w 9164601"/>
                <a:gd name="connsiteY17331" fmla="*/ 392324 h 2318589"/>
                <a:gd name="connsiteX17332" fmla="*/ 352783 w 9164601"/>
                <a:gd name="connsiteY17332" fmla="*/ 384999 h 2318589"/>
                <a:gd name="connsiteX17333" fmla="*/ 369872 w 9164601"/>
                <a:gd name="connsiteY17333" fmla="*/ 381338 h 2318589"/>
                <a:gd name="connsiteX17334" fmla="*/ 380859 w 9164601"/>
                <a:gd name="connsiteY17334" fmla="*/ 365469 h 2318589"/>
                <a:gd name="connsiteX17335" fmla="*/ 389404 w 9164601"/>
                <a:gd name="connsiteY17335" fmla="*/ 356924 h 2318589"/>
                <a:gd name="connsiteX17336" fmla="*/ 396728 w 9164601"/>
                <a:gd name="connsiteY17336" fmla="*/ 352041 h 2318589"/>
                <a:gd name="connsiteX17337" fmla="*/ 404052 w 9164601"/>
                <a:gd name="connsiteY17337" fmla="*/ 345937 h 2318589"/>
                <a:gd name="connsiteX17338" fmla="*/ 406493 w 9164601"/>
                <a:gd name="connsiteY17338" fmla="*/ 339834 h 2318589"/>
                <a:gd name="connsiteX17339" fmla="*/ 407714 w 9164601"/>
                <a:gd name="connsiteY17339" fmla="*/ 339834 h 2318589"/>
                <a:gd name="connsiteX17340" fmla="*/ 411376 w 9164601"/>
                <a:gd name="connsiteY17340" fmla="*/ 337392 h 2318589"/>
                <a:gd name="connsiteX17341" fmla="*/ 412597 w 9164601"/>
                <a:gd name="connsiteY17341" fmla="*/ 333730 h 2318589"/>
                <a:gd name="connsiteX17342" fmla="*/ 410155 w 9164601"/>
                <a:gd name="connsiteY17342" fmla="*/ 333730 h 2318589"/>
                <a:gd name="connsiteX17343" fmla="*/ 413818 w 9164601"/>
                <a:gd name="connsiteY17343" fmla="*/ 330068 h 2318589"/>
                <a:gd name="connsiteX17344" fmla="*/ 417480 w 9164601"/>
                <a:gd name="connsiteY17344" fmla="*/ 322744 h 2318589"/>
                <a:gd name="connsiteX17345" fmla="*/ 416259 w 9164601"/>
                <a:gd name="connsiteY17345" fmla="*/ 315420 h 2318589"/>
                <a:gd name="connsiteX17346" fmla="*/ 412597 w 9164601"/>
                <a:gd name="connsiteY17346" fmla="*/ 311758 h 2318589"/>
                <a:gd name="connsiteX17347" fmla="*/ 412597 w 9164601"/>
                <a:gd name="connsiteY17347" fmla="*/ 320302 h 2318589"/>
                <a:gd name="connsiteX17348" fmla="*/ 407714 w 9164601"/>
                <a:gd name="connsiteY17348" fmla="*/ 322744 h 2318589"/>
                <a:gd name="connsiteX17349" fmla="*/ 401611 w 9164601"/>
                <a:gd name="connsiteY17349" fmla="*/ 330068 h 2318589"/>
                <a:gd name="connsiteX17350" fmla="*/ 401611 w 9164601"/>
                <a:gd name="connsiteY17350" fmla="*/ 331289 h 2318589"/>
                <a:gd name="connsiteX17351" fmla="*/ 395507 w 9164601"/>
                <a:gd name="connsiteY17351" fmla="*/ 332509 h 2318589"/>
                <a:gd name="connsiteX17352" fmla="*/ 391845 w 9164601"/>
                <a:gd name="connsiteY17352" fmla="*/ 334951 h 2318589"/>
                <a:gd name="connsiteX17353" fmla="*/ 388183 w 9164601"/>
                <a:gd name="connsiteY17353" fmla="*/ 336172 h 2318589"/>
                <a:gd name="connsiteX17354" fmla="*/ 384521 w 9164601"/>
                <a:gd name="connsiteY17354" fmla="*/ 336172 h 2318589"/>
                <a:gd name="connsiteX17355" fmla="*/ 379638 w 9164601"/>
                <a:gd name="connsiteY17355" fmla="*/ 338613 h 2318589"/>
                <a:gd name="connsiteX17356" fmla="*/ 374755 w 9164601"/>
                <a:gd name="connsiteY17356" fmla="*/ 341054 h 2318589"/>
                <a:gd name="connsiteX17357" fmla="*/ 371093 w 9164601"/>
                <a:gd name="connsiteY17357" fmla="*/ 339834 h 2318589"/>
                <a:gd name="connsiteX17358" fmla="*/ 366210 w 9164601"/>
                <a:gd name="connsiteY17358" fmla="*/ 344717 h 2318589"/>
                <a:gd name="connsiteX17359" fmla="*/ 363769 w 9164601"/>
                <a:gd name="connsiteY17359" fmla="*/ 342275 h 2318589"/>
                <a:gd name="connsiteX17360" fmla="*/ 357665 w 9164601"/>
                <a:gd name="connsiteY17360" fmla="*/ 345937 h 2318589"/>
                <a:gd name="connsiteX17361" fmla="*/ 351562 w 9164601"/>
                <a:gd name="connsiteY17361" fmla="*/ 345937 h 2318589"/>
                <a:gd name="connsiteX17362" fmla="*/ 345458 w 9164601"/>
                <a:gd name="connsiteY17362" fmla="*/ 345937 h 2318589"/>
                <a:gd name="connsiteX17363" fmla="*/ 343017 w 9164601"/>
                <a:gd name="connsiteY17363" fmla="*/ 348379 h 2318589"/>
                <a:gd name="connsiteX17364" fmla="*/ 340576 w 9164601"/>
                <a:gd name="connsiteY17364" fmla="*/ 350820 h 2318589"/>
                <a:gd name="connsiteX17365" fmla="*/ 330810 w 9164601"/>
                <a:gd name="connsiteY17365" fmla="*/ 353261 h 2318589"/>
                <a:gd name="connsiteX17366" fmla="*/ 321044 w 9164601"/>
                <a:gd name="connsiteY17366" fmla="*/ 355703 h 2318589"/>
                <a:gd name="connsiteX17367" fmla="*/ 314941 w 9164601"/>
                <a:gd name="connsiteY17367" fmla="*/ 354482 h 2318589"/>
                <a:gd name="connsiteX17368" fmla="*/ 312499 w 9164601"/>
                <a:gd name="connsiteY17368" fmla="*/ 350820 h 2318589"/>
                <a:gd name="connsiteX17369" fmla="*/ 322265 w 9164601"/>
                <a:gd name="connsiteY17369" fmla="*/ 343496 h 2318589"/>
                <a:gd name="connsiteX17370" fmla="*/ 332031 w 9164601"/>
                <a:gd name="connsiteY17370" fmla="*/ 338613 h 2318589"/>
                <a:gd name="connsiteX17371" fmla="*/ 346679 w 9164601"/>
                <a:gd name="connsiteY17371" fmla="*/ 332509 h 2318589"/>
                <a:gd name="connsiteX17372" fmla="*/ 361327 w 9164601"/>
                <a:gd name="connsiteY17372" fmla="*/ 330068 h 2318589"/>
                <a:gd name="connsiteX17373" fmla="*/ 371093 w 9164601"/>
                <a:gd name="connsiteY17373" fmla="*/ 316640 h 2318589"/>
                <a:gd name="connsiteX17374" fmla="*/ 378417 w 9164601"/>
                <a:gd name="connsiteY17374" fmla="*/ 309316 h 2318589"/>
                <a:gd name="connsiteX17375" fmla="*/ 391845 w 9164601"/>
                <a:gd name="connsiteY17375" fmla="*/ 301992 h 2318589"/>
                <a:gd name="connsiteX17376" fmla="*/ 404052 w 9164601"/>
                <a:gd name="connsiteY17376" fmla="*/ 295888 h 2318589"/>
                <a:gd name="connsiteX17377" fmla="*/ 408935 w 9164601"/>
                <a:gd name="connsiteY17377" fmla="*/ 293447 h 2318589"/>
                <a:gd name="connsiteX17378" fmla="*/ 412597 w 9164601"/>
                <a:gd name="connsiteY17378" fmla="*/ 289785 h 2318589"/>
                <a:gd name="connsiteX17379" fmla="*/ 413818 w 9164601"/>
                <a:gd name="connsiteY17379" fmla="*/ 286123 h 2318589"/>
                <a:gd name="connsiteX17380" fmla="*/ 405273 w 9164601"/>
                <a:gd name="connsiteY17380" fmla="*/ 287344 h 2318589"/>
                <a:gd name="connsiteX17381" fmla="*/ 396728 w 9164601"/>
                <a:gd name="connsiteY17381" fmla="*/ 288564 h 2318589"/>
                <a:gd name="connsiteX17382" fmla="*/ 394286 w 9164601"/>
                <a:gd name="connsiteY17382" fmla="*/ 291006 h 2318589"/>
                <a:gd name="connsiteX17383" fmla="*/ 390624 w 9164601"/>
                <a:gd name="connsiteY17383" fmla="*/ 293447 h 2318589"/>
                <a:gd name="connsiteX17384" fmla="*/ 386962 w 9164601"/>
                <a:gd name="connsiteY17384" fmla="*/ 293447 h 2318589"/>
                <a:gd name="connsiteX17385" fmla="*/ 382079 w 9164601"/>
                <a:gd name="connsiteY17385" fmla="*/ 295888 h 2318589"/>
                <a:gd name="connsiteX17386" fmla="*/ 377197 w 9164601"/>
                <a:gd name="connsiteY17386" fmla="*/ 298330 h 2318589"/>
                <a:gd name="connsiteX17387" fmla="*/ 373534 w 9164601"/>
                <a:gd name="connsiteY17387" fmla="*/ 297109 h 2318589"/>
                <a:gd name="connsiteX17388" fmla="*/ 368652 w 9164601"/>
                <a:gd name="connsiteY17388" fmla="*/ 301992 h 2318589"/>
                <a:gd name="connsiteX17389" fmla="*/ 366210 w 9164601"/>
                <a:gd name="connsiteY17389" fmla="*/ 299551 h 2318589"/>
                <a:gd name="connsiteX17390" fmla="*/ 360107 w 9164601"/>
                <a:gd name="connsiteY17390" fmla="*/ 303213 h 2318589"/>
                <a:gd name="connsiteX17391" fmla="*/ 354003 w 9164601"/>
                <a:gd name="connsiteY17391" fmla="*/ 303213 h 2318589"/>
                <a:gd name="connsiteX17392" fmla="*/ 347900 w 9164601"/>
                <a:gd name="connsiteY17392" fmla="*/ 303213 h 2318589"/>
                <a:gd name="connsiteX17393" fmla="*/ 344238 w 9164601"/>
                <a:gd name="connsiteY17393" fmla="*/ 305654 h 2318589"/>
                <a:gd name="connsiteX17394" fmla="*/ 341796 w 9164601"/>
                <a:gd name="connsiteY17394" fmla="*/ 308095 h 2318589"/>
                <a:gd name="connsiteX17395" fmla="*/ 330810 w 9164601"/>
                <a:gd name="connsiteY17395" fmla="*/ 311758 h 2318589"/>
                <a:gd name="connsiteX17396" fmla="*/ 319824 w 9164601"/>
                <a:gd name="connsiteY17396" fmla="*/ 316640 h 2318589"/>
                <a:gd name="connsiteX17397" fmla="*/ 313720 w 9164601"/>
                <a:gd name="connsiteY17397" fmla="*/ 316640 h 2318589"/>
                <a:gd name="connsiteX17398" fmla="*/ 312499 w 9164601"/>
                <a:gd name="connsiteY17398" fmla="*/ 315420 h 2318589"/>
                <a:gd name="connsiteX17399" fmla="*/ 319824 w 9164601"/>
                <a:gd name="connsiteY17399" fmla="*/ 309316 h 2318589"/>
                <a:gd name="connsiteX17400" fmla="*/ 329589 w 9164601"/>
                <a:gd name="connsiteY17400" fmla="*/ 304433 h 2318589"/>
                <a:gd name="connsiteX17401" fmla="*/ 343017 w 9164601"/>
                <a:gd name="connsiteY17401" fmla="*/ 295888 h 2318589"/>
                <a:gd name="connsiteX17402" fmla="*/ 356445 w 9164601"/>
                <a:gd name="connsiteY17402" fmla="*/ 289785 h 2318589"/>
                <a:gd name="connsiteX17403" fmla="*/ 362548 w 9164601"/>
                <a:gd name="connsiteY17403" fmla="*/ 275137 h 2318589"/>
                <a:gd name="connsiteX17404" fmla="*/ 367431 w 9164601"/>
                <a:gd name="connsiteY17404" fmla="*/ 266592 h 2318589"/>
                <a:gd name="connsiteX17405" fmla="*/ 375976 w 9164601"/>
                <a:gd name="connsiteY17405" fmla="*/ 255605 h 2318589"/>
                <a:gd name="connsiteX17406" fmla="*/ 383300 w 9164601"/>
                <a:gd name="connsiteY17406" fmla="*/ 245840 h 2318589"/>
                <a:gd name="connsiteX17407" fmla="*/ 386962 w 9164601"/>
                <a:gd name="connsiteY17407" fmla="*/ 242178 h 2318589"/>
                <a:gd name="connsiteX17408" fmla="*/ 388183 w 9164601"/>
                <a:gd name="connsiteY17408" fmla="*/ 237295 h 2318589"/>
                <a:gd name="connsiteX17409" fmla="*/ 386962 w 9164601"/>
                <a:gd name="connsiteY17409" fmla="*/ 233633 h 2318589"/>
                <a:gd name="connsiteX17410" fmla="*/ 379638 w 9164601"/>
                <a:gd name="connsiteY17410" fmla="*/ 238516 h 2318589"/>
                <a:gd name="connsiteX17411" fmla="*/ 372314 w 9164601"/>
                <a:gd name="connsiteY17411" fmla="*/ 243398 h 2318589"/>
                <a:gd name="connsiteX17412" fmla="*/ 371093 w 9164601"/>
                <a:gd name="connsiteY17412" fmla="*/ 247060 h 2318589"/>
                <a:gd name="connsiteX17413" fmla="*/ 368652 w 9164601"/>
                <a:gd name="connsiteY17413" fmla="*/ 249502 h 2318589"/>
                <a:gd name="connsiteX17414" fmla="*/ 364990 w 9164601"/>
                <a:gd name="connsiteY17414" fmla="*/ 250723 h 2318589"/>
                <a:gd name="connsiteX17415" fmla="*/ 361327 w 9164601"/>
                <a:gd name="connsiteY17415" fmla="*/ 254385 h 2318589"/>
                <a:gd name="connsiteX17416" fmla="*/ 357665 w 9164601"/>
                <a:gd name="connsiteY17416" fmla="*/ 258047 h 2318589"/>
                <a:gd name="connsiteX17417" fmla="*/ 354003 w 9164601"/>
                <a:gd name="connsiteY17417" fmla="*/ 258047 h 2318589"/>
                <a:gd name="connsiteX17418" fmla="*/ 351562 w 9164601"/>
                <a:gd name="connsiteY17418" fmla="*/ 264150 h 2318589"/>
                <a:gd name="connsiteX17419" fmla="*/ 347900 w 9164601"/>
                <a:gd name="connsiteY17419" fmla="*/ 262930 h 2318589"/>
                <a:gd name="connsiteX17420" fmla="*/ 343017 w 9164601"/>
                <a:gd name="connsiteY17420" fmla="*/ 267812 h 2318589"/>
                <a:gd name="connsiteX17421" fmla="*/ 338134 w 9164601"/>
                <a:gd name="connsiteY17421" fmla="*/ 269033 h 2318589"/>
                <a:gd name="connsiteX17422" fmla="*/ 333251 w 9164601"/>
                <a:gd name="connsiteY17422" fmla="*/ 270254 h 2318589"/>
                <a:gd name="connsiteX17423" fmla="*/ 330810 w 9164601"/>
                <a:gd name="connsiteY17423" fmla="*/ 273916 h 2318589"/>
                <a:gd name="connsiteX17424" fmla="*/ 329589 w 9164601"/>
                <a:gd name="connsiteY17424" fmla="*/ 277578 h 2318589"/>
                <a:gd name="connsiteX17425" fmla="*/ 321044 w 9164601"/>
                <a:gd name="connsiteY17425" fmla="*/ 282461 h 2318589"/>
                <a:gd name="connsiteX17426" fmla="*/ 316161 w 9164601"/>
                <a:gd name="connsiteY17426" fmla="*/ 288564 h 2318589"/>
                <a:gd name="connsiteX17427" fmla="*/ 312499 w 9164601"/>
                <a:gd name="connsiteY17427" fmla="*/ 287344 h 2318589"/>
                <a:gd name="connsiteX17428" fmla="*/ 306396 w 9164601"/>
                <a:gd name="connsiteY17428" fmla="*/ 288564 h 2318589"/>
                <a:gd name="connsiteX17429" fmla="*/ 305175 w 9164601"/>
                <a:gd name="connsiteY17429" fmla="*/ 287344 h 2318589"/>
                <a:gd name="connsiteX17430" fmla="*/ 307617 w 9164601"/>
                <a:gd name="connsiteY17430" fmla="*/ 283681 h 2318589"/>
                <a:gd name="connsiteX17431" fmla="*/ 313720 w 9164601"/>
                <a:gd name="connsiteY17431" fmla="*/ 277578 h 2318589"/>
                <a:gd name="connsiteX17432" fmla="*/ 322265 w 9164601"/>
                <a:gd name="connsiteY17432" fmla="*/ 267812 h 2318589"/>
                <a:gd name="connsiteX17433" fmla="*/ 330810 w 9164601"/>
                <a:gd name="connsiteY17433" fmla="*/ 260488 h 2318589"/>
                <a:gd name="connsiteX17434" fmla="*/ 332031 w 9164601"/>
                <a:gd name="connsiteY17434" fmla="*/ 248281 h 2318589"/>
                <a:gd name="connsiteX17435" fmla="*/ 334472 w 9164601"/>
                <a:gd name="connsiteY17435" fmla="*/ 240957 h 2318589"/>
                <a:gd name="connsiteX17436" fmla="*/ 340576 w 9164601"/>
                <a:gd name="connsiteY17436" fmla="*/ 231191 h 2318589"/>
                <a:gd name="connsiteX17437" fmla="*/ 346679 w 9164601"/>
                <a:gd name="connsiteY17437" fmla="*/ 222646 h 2318589"/>
                <a:gd name="connsiteX17438" fmla="*/ 349120 w 9164601"/>
                <a:gd name="connsiteY17438" fmla="*/ 218984 h 2318589"/>
                <a:gd name="connsiteX17439" fmla="*/ 350341 w 9164601"/>
                <a:gd name="connsiteY17439" fmla="*/ 215322 h 2318589"/>
                <a:gd name="connsiteX17440" fmla="*/ 349120 w 9164601"/>
                <a:gd name="connsiteY17440" fmla="*/ 212881 h 2318589"/>
                <a:gd name="connsiteX17441" fmla="*/ 343017 w 9164601"/>
                <a:gd name="connsiteY17441" fmla="*/ 216543 h 2318589"/>
                <a:gd name="connsiteX17442" fmla="*/ 338134 w 9164601"/>
                <a:gd name="connsiteY17442" fmla="*/ 220205 h 2318589"/>
                <a:gd name="connsiteX17443" fmla="*/ 336913 w 9164601"/>
                <a:gd name="connsiteY17443" fmla="*/ 222646 h 2318589"/>
                <a:gd name="connsiteX17444" fmla="*/ 334472 w 9164601"/>
                <a:gd name="connsiteY17444" fmla="*/ 225088 h 2318589"/>
                <a:gd name="connsiteX17445" fmla="*/ 332031 w 9164601"/>
                <a:gd name="connsiteY17445" fmla="*/ 226309 h 2318589"/>
                <a:gd name="connsiteX17446" fmla="*/ 329589 w 9164601"/>
                <a:gd name="connsiteY17446" fmla="*/ 229971 h 2318589"/>
                <a:gd name="connsiteX17447" fmla="*/ 327148 w 9164601"/>
                <a:gd name="connsiteY17447" fmla="*/ 233633 h 2318589"/>
                <a:gd name="connsiteX17448" fmla="*/ 324706 w 9164601"/>
                <a:gd name="connsiteY17448" fmla="*/ 234853 h 2318589"/>
                <a:gd name="connsiteX17449" fmla="*/ 323486 w 9164601"/>
                <a:gd name="connsiteY17449" fmla="*/ 239736 h 2318589"/>
                <a:gd name="connsiteX17450" fmla="*/ 321044 w 9164601"/>
                <a:gd name="connsiteY17450" fmla="*/ 239736 h 2318589"/>
                <a:gd name="connsiteX17451" fmla="*/ 318603 w 9164601"/>
                <a:gd name="connsiteY17451" fmla="*/ 244619 h 2318589"/>
                <a:gd name="connsiteX17452" fmla="*/ 314941 w 9164601"/>
                <a:gd name="connsiteY17452" fmla="*/ 247060 h 2318589"/>
                <a:gd name="connsiteX17453" fmla="*/ 311279 w 9164601"/>
                <a:gd name="connsiteY17453" fmla="*/ 249502 h 2318589"/>
                <a:gd name="connsiteX17454" fmla="*/ 310058 w 9164601"/>
                <a:gd name="connsiteY17454" fmla="*/ 251943 h 2318589"/>
                <a:gd name="connsiteX17455" fmla="*/ 308837 w 9164601"/>
                <a:gd name="connsiteY17455" fmla="*/ 254385 h 2318589"/>
                <a:gd name="connsiteX17456" fmla="*/ 302734 w 9164601"/>
                <a:gd name="connsiteY17456" fmla="*/ 260488 h 2318589"/>
                <a:gd name="connsiteX17457" fmla="*/ 297851 w 9164601"/>
                <a:gd name="connsiteY17457" fmla="*/ 266592 h 2318589"/>
                <a:gd name="connsiteX17458" fmla="*/ 294189 w 9164601"/>
                <a:gd name="connsiteY17458" fmla="*/ 267812 h 2318589"/>
                <a:gd name="connsiteX17459" fmla="*/ 292968 w 9164601"/>
                <a:gd name="connsiteY17459" fmla="*/ 266592 h 2318589"/>
                <a:gd name="connsiteX17460" fmla="*/ 292968 w 9164601"/>
                <a:gd name="connsiteY17460" fmla="*/ 266592 h 2318589"/>
                <a:gd name="connsiteX17461" fmla="*/ 299072 w 9164601"/>
                <a:gd name="connsiteY17461" fmla="*/ 253164 h 2318589"/>
                <a:gd name="connsiteX17462" fmla="*/ 302734 w 9164601"/>
                <a:gd name="connsiteY17462" fmla="*/ 247060 h 2318589"/>
                <a:gd name="connsiteX17463" fmla="*/ 308837 w 9164601"/>
                <a:gd name="connsiteY17463" fmla="*/ 237295 h 2318589"/>
                <a:gd name="connsiteX17464" fmla="*/ 316161 w 9164601"/>
                <a:gd name="connsiteY17464" fmla="*/ 229971 h 2318589"/>
                <a:gd name="connsiteX17465" fmla="*/ 316161 w 9164601"/>
                <a:gd name="connsiteY17465" fmla="*/ 218984 h 2318589"/>
                <a:gd name="connsiteX17466" fmla="*/ 317382 w 9164601"/>
                <a:gd name="connsiteY17466" fmla="*/ 211660 h 2318589"/>
                <a:gd name="connsiteX17467" fmla="*/ 321044 w 9164601"/>
                <a:gd name="connsiteY17467" fmla="*/ 203115 h 2318589"/>
                <a:gd name="connsiteX17468" fmla="*/ 324706 w 9164601"/>
                <a:gd name="connsiteY17468" fmla="*/ 195791 h 2318589"/>
                <a:gd name="connsiteX17469" fmla="*/ 327148 w 9164601"/>
                <a:gd name="connsiteY17469" fmla="*/ 192129 h 2318589"/>
                <a:gd name="connsiteX17470" fmla="*/ 327148 w 9164601"/>
                <a:gd name="connsiteY17470" fmla="*/ 188467 h 2318589"/>
                <a:gd name="connsiteX17471" fmla="*/ 325927 w 9164601"/>
                <a:gd name="connsiteY17471" fmla="*/ 186025 h 2318589"/>
                <a:gd name="connsiteX17472" fmla="*/ 322265 w 9164601"/>
                <a:gd name="connsiteY17472" fmla="*/ 190908 h 2318589"/>
                <a:gd name="connsiteX17473" fmla="*/ 318603 w 9164601"/>
                <a:gd name="connsiteY17473" fmla="*/ 195791 h 2318589"/>
                <a:gd name="connsiteX17474" fmla="*/ 318603 w 9164601"/>
                <a:gd name="connsiteY17474" fmla="*/ 198232 h 2318589"/>
                <a:gd name="connsiteX17475" fmla="*/ 317382 w 9164601"/>
                <a:gd name="connsiteY17475" fmla="*/ 200674 h 2318589"/>
                <a:gd name="connsiteX17476" fmla="*/ 314941 w 9164601"/>
                <a:gd name="connsiteY17476" fmla="*/ 201895 h 2318589"/>
                <a:gd name="connsiteX17477" fmla="*/ 313720 w 9164601"/>
                <a:gd name="connsiteY17477" fmla="*/ 205557 h 2318589"/>
                <a:gd name="connsiteX17478" fmla="*/ 312499 w 9164601"/>
                <a:gd name="connsiteY17478" fmla="*/ 209219 h 2318589"/>
                <a:gd name="connsiteX17479" fmla="*/ 310058 w 9164601"/>
                <a:gd name="connsiteY17479" fmla="*/ 210439 h 2318589"/>
                <a:gd name="connsiteX17480" fmla="*/ 308837 w 9164601"/>
                <a:gd name="connsiteY17480" fmla="*/ 215322 h 2318589"/>
                <a:gd name="connsiteX17481" fmla="*/ 306396 w 9164601"/>
                <a:gd name="connsiteY17481" fmla="*/ 215322 h 2318589"/>
                <a:gd name="connsiteX17482" fmla="*/ 303954 w 9164601"/>
                <a:gd name="connsiteY17482" fmla="*/ 218984 h 2318589"/>
                <a:gd name="connsiteX17483" fmla="*/ 300292 w 9164601"/>
                <a:gd name="connsiteY17483" fmla="*/ 221426 h 2318589"/>
                <a:gd name="connsiteX17484" fmla="*/ 296630 w 9164601"/>
                <a:gd name="connsiteY17484" fmla="*/ 223867 h 2318589"/>
                <a:gd name="connsiteX17485" fmla="*/ 296630 w 9164601"/>
                <a:gd name="connsiteY17485" fmla="*/ 226309 h 2318589"/>
                <a:gd name="connsiteX17486" fmla="*/ 296630 w 9164601"/>
                <a:gd name="connsiteY17486" fmla="*/ 228750 h 2318589"/>
                <a:gd name="connsiteX17487" fmla="*/ 291747 w 9164601"/>
                <a:gd name="connsiteY17487" fmla="*/ 234853 h 2318589"/>
                <a:gd name="connsiteX17488" fmla="*/ 288085 w 9164601"/>
                <a:gd name="connsiteY17488" fmla="*/ 240957 h 2318589"/>
                <a:gd name="connsiteX17489" fmla="*/ 284423 w 9164601"/>
                <a:gd name="connsiteY17489" fmla="*/ 243398 h 2318589"/>
                <a:gd name="connsiteX17490" fmla="*/ 280761 w 9164601"/>
                <a:gd name="connsiteY17490" fmla="*/ 245840 h 2318589"/>
                <a:gd name="connsiteX17491" fmla="*/ 280761 w 9164601"/>
                <a:gd name="connsiteY17491" fmla="*/ 248281 h 2318589"/>
                <a:gd name="connsiteX17492" fmla="*/ 277099 w 9164601"/>
                <a:gd name="connsiteY17492" fmla="*/ 249502 h 2318589"/>
                <a:gd name="connsiteX17493" fmla="*/ 274658 w 9164601"/>
                <a:gd name="connsiteY17493" fmla="*/ 254385 h 2318589"/>
                <a:gd name="connsiteX17494" fmla="*/ 272216 w 9164601"/>
                <a:gd name="connsiteY17494" fmla="*/ 254385 h 2318589"/>
                <a:gd name="connsiteX17495" fmla="*/ 272216 w 9164601"/>
                <a:gd name="connsiteY17495" fmla="*/ 255605 h 2318589"/>
                <a:gd name="connsiteX17496" fmla="*/ 272216 w 9164601"/>
                <a:gd name="connsiteY17496" fmla="*/ 255605 h 2318589"/>
                <a:gd name="connsiteX17497" fmla="*/ 270996 w 9164601"/>
                <a:gd name="connsiteY17497" fmla="*/ 197012 h 2318589"/>
                <a:gd name="connsiteX17498" fmla="*/ 269775 w 9164601"/>
                <a:gd name="connsiteY17498" fmla="*/ 255605 h 2318589"/>
                <a:gd name="connsiteX17499" fmla="*/ 268554 w 9164601"/>
                <a:gd name="connsiteY17499" fmla="*/ 255605 h 2318589"/>
                <a:gd name="connsiteX17500" fmla="*/ 268554 w 9164601"/>
                <a:gd name="connsiteY17500" fmla="*/ 254385 h 2318589"/>
                <a:gd name="connsiteX17501" fmla="*/ 266113 w 9164601"/>
                <a:gd name="connsiteY17501" fmla="*/ 254385 h 2318589"/>
                <a:gd name="connsiteX17502" fmla="*/ 263671 w 9164601"/>
                <a:gd name="connsiteY17502" fmla="*/ 249502 h 2318589"/>
                <a:gd name="connsiteX17503" fmla="*/ 260009 w 9164601"/>
                <a:gd name="connsiteY17503" fmla="*/ 248281 h 2318589"/>
                <a:gd name="connsiteX17504" fmla="*/ 260009 w 9164601"/>
                <a:gd name="connsiteY17504" fmla="*/ 245840 h 2318589"/>
                <a:gd name="connsiteX17505" fmla="*/ 256347 w 9164601"/>
                <a:gd name="connsiteY17505" fmla="*/ 243398 h 2318589"/>
                <a:gd name="connsiteX17506" fmla="*/ 252685 w 9164601"/>
                <a:gd name="connsiteY17506" fmla="*/ 240957 h 2318589"/>
                <a:gd name="connsiteX17507" fmla="*/ 249023 w 9164601"/>
                <a:gd name="connsiteY17507" fmla="*/ 234853 h 2318589"/>
                <a:gd name="connsiteX17508" fmla="*/ 244140 w 9164601"/>
                <a:gd name="connsiteY17508" fmla="*/ 228750 h 2318589"/>
                <a:gd name="connsiteX17509" fmla="*/ 244140 w 9164601"/>
                <a:gd name="connsiteY17509" fmla="*/ 226309 h 2318589"/>
                <a:gd name="connsiteX17510" fmla="*/ 244140 w 9164601"/>
                <a:gd name="connsiteY17510" fmla="*/ 223867 h 2318589"/>
                <a:gd name="connsiteX17511" fmla="*/ 240478 w 9164601"/>
                <a:gd name="connsiteY17511" fmla="*/ 221426 h 2318589"/>
                <a:gd name="connsiteX17512" fmla="*/ 236816 w 9164601"/>
                <a:gd name="connsiteY17512" fmla="*/ 218984 h 2318589"/>
                <a:gd name="connsiteX17513" fmla="*/ 234375 w 9164601"/>
                <a:gd name="connsiteY17513" fmla="*/ 215322 h 2318589"/>
                <a:gd name="connsiteX17514" fmla="*/ 231933 w 9164601"/>
                <a:gd name="connsiteY17514" fmla="*/ 215322 h 2318589"/>
                <a:gd name="connsiteX17515" fmla="*/ 230712 w 9164601"/>
                <a:gd name="connsiteY17515" fmla="*/ 210439 h 2318589"/>
                <a:gd name="connsiteX17516" fmla="*/ 228271 w 9164601"/>
                <a:gd name="connsiteY17516" fmla="*/ 209219 h 2318589"/>
                <a:gd name="connsiteX17517" fmla="*/ 227050 w 9164601"/>
                <a:gd name="connsiteY17517" fmla="*/ 205557 h 2318589"/>
                <a:gd name="connsiteX17518" fmla="*/ 225830 w 9164601"/>
                <a:gd name="connsiteY17518" fmla="*/ 201895 h 2318589"/>
                <a:gd name="connsiteX17519" fmla="*/ 223388 w 9164601"/>
                <a:gd name="connsiteY17519" fmla="*/ 200674 h 2318589"/>
                <a:gd name="connsiteX17520" fmla="*/ 222168 w 9164601"/>
                <a:gd name="connsiteY17520" fmla="*/ 198232 h 2318589"/>
                <a:gd name="connsiteX17521" fmla="*/ 222168 w 9164601"/>
                <a:gd name="connsiteY17521" fmla="*/ 195791 h 2318589"/>
                <a:gd name="connsiteX17522" fmla="*/ 218505 w 9164601"/>
                <a:gd name="connsiteY17522" fmla="*/ 190908 h 2318589"/>
                <a:gd name="connsiteX17523" fmla="*/ 214843 w 9164601"/>
                <a:gd name="connsiteY17523" fmla="*/ 186025 h 2318589"/>
                <a:gd name="connsiteX17524" fmla="*/ 213623 w 9164601"/>
                <a:gd name="connsiteY17524" fmla="*/ 188467 h 2318589"/>
                <a:gd name="connsiteX17525" fmla="*/ 213623 w 9164601"/>
                <a:gd name="connsiteY17525" fmla="*/ 192129 h 2318589"/>
                <a:gd name="connsiteX17526" fmla="*/ 216064 w 9164601"/>
                <a:gd name="connsiteY17526" fmla="*/ 195791 h 2318589"/>
                <a:gd name="connsiteX17527" fmla="*/ 219726 w 9164601"/>
                <a:gd name="connsiteY17527" fmla="*/ 203115 h 2318589"/>
                <a:gd name="connsiteX17528" fmla="*/ 223388 w 9164601"/>
                <a:gd name="connsiteY17528" fmla="*/ 211660 h 2318589"/>
                <a:gd name="connsiteX17529" fmla="*/ 224609 w 9164601"/>
                <a:gd name="connsiteY17529" fmla="*/ 218984 h 2318589"/>
                <a:gd name="connsiteX17530" fmla="*/ 224609 w 9164601"/>
                <a:gd name="connsiteY17530" fmla="*/ 229971 h 2318589"/>
                <a:gd name="connsiteX17531" fmla="*/ 231933 w 9164601"/>
                <a:gd name="connsiteY17531" fmla="*/ 237295 h 2318589"/>
                <a:gd name="connsiteX17532" fmla="*/ 238037 w 9164601"/>
                <a:gd name="connsiteY17532" fmla="*/ 247060 h 2318589"/>
                <a:gd name="connsiteX17533" fmla="*/ 241699 w 9164601"/>
                <a:gd name="connsiteY17533" fmla="*/ 253164 h 2318589"/>
                <a:gd name="connsiteX17534" fmla="*/ 247802 w 9164601"/>
                <a:gd name="connsiteY17534" fmla="*/ 266592 h 2318589"/>
                <a:gd name="connsiteX17535" fmla="*/ 247802 w 9164601"/>
                <a:gd name="connsiteY17535" fmla="*/ 266592 h 2318589"/>
                <a:gd name="connsiteX17536" fmla="*/ 246582 w 9164601"/>
                <a:gd name="connsiteY17536" fmla="*/ 267812 h 2318589"/>
                <a:gd name="connsiteX17537" fmla="*/ 242919 w 9164601"/>
                <a:gd name="connsiteY17537" fmla="*/ 266592 h 2318589"/>
                <a:gd name="connsiteX17538" fmla="*/ 238037 w 9164601"/>
                <a:gd name="connsiteY17538" fmla="*/ 260488 h 2318589"/>
                <a:gd name="connsiteX17539" fmla="*/ 231933 w 9164601"/>
                <a:gd name="connsiteY17539" fmla="*/ 254385 h 2318589"/>
                <a:gd name="connsiteX17540" fmla="*/ 230712 w 9164601"/>
                <a:gd name="connsiteY17540" fmla="*/ 251943 h 2318589"/>
                <a:gd name="connsiteX17541" fmla="*/ 229492 w 9164601"/>
                <a:gd name="connsiteY17541" fmla="*/ 249502 h 2318589"/>
                <a:gd name="connsiteX17542" fmla="*/ 225830 w 9164601"/>
                <a:gd name="connsiteY17542" fmla="*/ 247060 h 2318589"/>
                <a:gd name="connsiteX17543" fmla="*/ 222168 w 9164601"/>
                <a:gd name="connsiteY17543" fmla="*/ 244619 h 2318589"/>
                <a:gd name="connsiteX17544" fmla="*/ 219726 w 9164601"/>
                <a:gd name="connsiteY17544" fmla="*/ 239736 h 2318589"/>
                <a:gd name="connsiteX17545" fmla="*/ 217285 w 9164601"/>
                <a:gd name="connsiteY17545" fmla="*/ 239736 h 2318589"/>
                <a:gd name="connsiteX17546" fmla="*/ 216064 w 9164601"/>
                <a:gd name="connsiteY17546" fmla="*/ 234853 h 2318589"/>
                <a:gd name="connsiteX17547" fmla="*/ 213623 w 9164601"/>
                <a:gd name="connsiteY17547" fmla="*/ 233633 h 2318589"/>
                <a:gd name="connsiteX17548" fmla="*/ 211181 w 9164601"/>
                <a:gd name="connsiteY17548" fmla="*/ 229971 h 2318589"/>
                <a:gd name="connsiteX17549" fmla="*/ 208740 w 9164601"/>
                <a:gd name="connsiteY17549" fmla="*/ 226309 h 2318589"/>
                <a:gd name="connsiteX17550" fmla="*/ 206298 w 9164601"/>
                <a:gd name="connsiteY17550" fmla="*/ 225088 h 2318589"/>
                <a:gd name="connsiteX17551" fmla="*/ 203857 w 9164601"/>
                <a:gd name="connsiteY17551" fmla="*/ 222646 h 2318589"/>
                <a:gd name="connsiteX17552" fmla="*/ 202636 w 9164601"/>
                <a:gd name="connsiteY17552" fmla="*/ 220205 h 2318589"/>
                <a:gd name="connsiteX17553" fmla="*/ 197754 w 9164601"/>
                <a:gd name="connsiteY17553" fmla="*/ 216543 h 2318589"/>
                <a:gd name="connsiteX17554" fmla="*/ 191650 w 9164601"/>
                <a:gd name="connsiteY17554" fmla="*/ 212881 h 2318589"/>
                <a:gd name="connsiteX17555" fmla="*/ 190429 w 9164601"/>
                <a:gd name="connsiteY17555" fmla="*/ 215322 h 2318589"/>
                <a:gd name="connsiteX17556" fmla="*/ 191650 w 9164601"/>
                <a:gd name="connsiteY17556" fmla="*/ 218984 h 2318589"/>
                <a:gd name="connsiteX17557" fmla="*/ 194091 w 9164601"/>
                <a:gd name="connsiteY17557" fmla="*/ 222646 h 2318589"/>
                <a:gd name="connsiteX17558" fmla="*/ 200195 w 9164601"/>
                <a:gd name="connsiteY17558" fmla="*/ 231191 h 2318589"/>
                <a:gd name="connsiteX17559" fmla="*/ 206298 w 9164601"/>
                <a:gd name="connsiteY17559" fmla="*/ 240957 h 2318589"/>
                <a:gd name="connsiteX17560" fmla="*/ 208740 w 9164601"/>
                <a:gd name="connsiteY17560" fmla="*/ 248281 h 2318589"/>
                <a:gd name="connsiteX17561" fmla="*/ 209961 w 9164601"/>
                <a:gd name="connsiteY17561" fmla="*/ 260488 h 2318589"/>
                <a:gd name="connsiteX17562" fmla="*/ 218505 w 9164601"/>
                <a:gd name="connsiteY17562" fmla="*/ 267812 h 2318589"/>
                <a:gd name="connsiteX17563" fmla="*/ 227050 w 9164601"/>
                <a:gd name="connsiteY17563" fmla="*/ 277578 h 2318589"/>
                <a:gd name="connsiteX17564" fmla="*/ 233154 w 9164601"/>
                <a:gd name="connsiteY17564" fmla="*/ 283681 h 2318589"/>
                <a:gd name="connsiteX17565" fmla="*/ 235595 w 9164601"/>
                <a:gd name="connsiteY17565" fmla="*/ 287344 h 2318589"/>
                <a:gd name="connsiteX17566" fmla="*/ 234375 w 9164601"/>
                <a:gd name="connsiteY17566" fmla="*/ 288564 h 2318589"/>
                <a:gd name="connsiteX17567" fmla="*/ 228271 w 9164601"/>
                <a:gd name="connsiteY17567" fmla="*/ 287344 h 2318589"/>
                <a:gd name="connsiteX17568" fmla="*/ 224609 w 9164601"/>
                <a:gd name="connsiteY17568" fmla="*/ 288564 h 2318589"/>
                <a:gd name="connsiteX17569" fmla="*/ 219726 w 9164601"/>
                <a:gd name="connsiteY17569" fmla="*/ 282461 h 2318589"/>
                <a:gd name="connsiteX17570" fmla="*/ 211181 w 9164601"/>
                <a:gd name="connsiteY17570" fmla="*/ 277578 h 2318589"/>
                <a:gd name="connsiteX17571" fmla="*/ 209961 w 9164601"/>
                <a:gd name="connsiteY17571" fmla="*/ 273916 h 2318589"/>
                <a:gd name="connsiteX17572" fmla="*/ 207519 w 9164601"/>
                <a:gd name="connsiteY17572" fmla="*/ 270254 h 2318589"/>
                <a:gd name="connsiteX17573" fmla="*/ 202636 w 9164601"/>
                <a:gd name="connsiteY17573" fmla="*/ 269033 h 2318589"/>
                <a:gd name="connsiteX17574" fmla="*/ 197754 w 9164601"/>
                <a:gd name="connsiteY17574" fmla="*/ 267812 h 2318589"/>
                <a:gd name="connsiteX17575" fmla="*/ 192871 w 9164601"/>
                <a:gd name="connsiteY17575" fmla="*/ 262930 h 2318589"/>
                <a:gd name="connsiteX17576" fmla="*/ 189209 w 9164601"/>
                <a:gd name="connsiteY17576" fmla="*/ 264150 h 2318589"/>
                <a:gd name="connsiteX17577" fmla="*/ 186767 w 9164601"/>
                <a:gd name="connsiteY17577" fmla="*/ 258047 h 2318589"/>
                <a:gd name="connsiteX17578" fmla="*/ 183105 w 9164601"/>
                <a:gd name="connsiteY17578" fmla="*/ 258047 h 2318589"/>
                <a:gd name="connsiteX17579" fmla="*/ 179443 w 9164601"/>
                <a:gd name="connsiteY17579" fmla="*/ 254385 h 2318589"/>
                <a:gd name="connsiteX17580" fmla="*/ 175781 w 9164601"/>
                <a:gd name="connsiteY17580" fmla="*/ 250723 h 2318589"/>
                <a:gd name="connsiteX17581" fmla="*/ 172119 w 9164601"/>
                <a:gd name="connsiteY17581" fmla="*/ 249502 h 2318589"/>
                <a:gd name="connsiteX17582" fmla="*/ 169677 w 9164601"/>
                <a:gd name="connsiteY17582" fmla="*/ 247060 h 2318589"/>
                <a:gd name="connsiteX17583" fmla="*/ 168457 w 9164601"/>
                <a:gd name="connsiteY17583" fmla="*/ 243398 h 2318589"/>
                <a:gd name="connsiteX17584" fmla="*/ 161132 w 9164601"/>
                <a:gd name="connsiteY17584" fmla="*/ 238516 h 2318589"/>
                <a:gd name="connsiteX17585" fmla="*/ 153808 w 9164601"/>
                <a:gd name="connsiteY17585" fmla="*/ 233633 h 2318589"/>
                <a:gd name="connsiteX17586" fmla="*/ 152588 w 9164601"/>
                <a:gd name="connsiteY17586" fmla="*/ 237295 h 2318589"/>
                <a:gd name="connsiteX17587" fmla="*/ 153808 w 9164601"/>
                <a:gd name="connsiteY17587" fmla="*/ 242178 h 2318589"/>
                <a:gd name="connsiteX17588" fmla="*/ 157470 w 9164601"/>
                <a:gd name="connsiteY17588" fmla="*/ 245840 h 2318589"/>
                <a:gd name="connsiteX17589" fmla="*/ 164795 w 9164601"/>
                <a:gd name="connsiteY17589" fmla="*/ 255605 h 2318589"/>
                <a:gd name="connsiteX17590" fmla="*/ 173340 w 9164601"/>
                <a:gd name="connsiteY17590" fmla="*/ 266592 h 2318589"/>
                <a:gd name="connsiteX17591" fmla="*/ 178222 w 9164601"/>
                <a:gd name="connsiteY17591" fmla="*/ 275137 h 2318589"/>
                <a:gd name="connsiteX17592" fmla="*/ 184326 w 9164601"/>
                <a:gd name="connsiteY17592" fmla="*/ 289785 h 2318589"/>
                <a:gd name="connsiteX17593" fmla="*/ 197754 w 9164601"/>
                <a:gd name="connsiteY17593" fmla="*/ 295888 h 2318589"/>
                <a:gd name="connsiteX17594" fmla="*/ 211181 w 9164601"/>
                <a:gd name="connsiteY17594" fmla="*/ 304433 h 2318589"/>
                <a:gd name="connsiteX17595" fmla="*/ 220947 w 9164601"/>
                <a:gd name="connsiteY17595" fmla="*/ 309316 h 2318589"/>
                <a:gd name="connsiteX17596" fmla="*/ 228271 w 9164601"/>
                <a:gd name="connsiteY17596" fmla="*/ 315420 h 2318589"/>
                <a:gd name="connsiteX17597" fmla="*/ 227050 w 9164601"/>
                <a:gd name="connsiteY17597" fmla="*/ 316640 h 2318589"/>
                <a:gd name="connsiteX17598" fmla="*/ 220947 w 9164601"/>
                <a:gd name="connsiteY17598" fmla="*/ 316640 h 2318589"/>
                <a:gd name="connsiteX17599" fmla="*/ 209961 w 9164601"/>
                <a:gd name="connsiteY17599" fmla="*/ 311758 h 2318589"/>
                <a:gd name="connsiteX17600" fmla="*/ 198974 w 9164601"/>
                <a:gd name="connsiteY17600" fmla="*/ 308095 h 2318589"/>
                <a:gd name="connsiteX17601" fmla="*/ 196533 w 9164601"/>
                <a:gd name="connsiteY17601" fmla="*/ 305654 h 2318589"/>
                <a:gd name="connsiteX17602" fmla="*/ 192871 w 9164601"/>
                <a:gd name="connsiteY17602" fmla="*/ 303213 h 2318589"/>
                <a:gd name="connsiteX17603" fmla="*/ 186767 w 9164601"/>
                <a:gd name="connsiteY17603" fmla="*/ 303213 h 2318589"/>
                <a:gd name="connsiteX17604" fmla="*/ 180664 w 9164601"/>
                <a:gd name="connsiteY17604" fmla="*/ 303213 h 2318589"/>
                <a:gd name="connsiteX17605" fmla="*/ 174560 w 9164601"/>
                <a:gd name="connsiteY17605" fmla="*/ 299551 h 2318589"/>
                <a:gd name="connsiteX17606" fmla="*/ 172119 w 9164601"/>
                <a:gd name="connsiteY17606" fmla="*/ 301992 h 2318589"/>
                <a:gd name="connsiteX17607" fmla="*/ 167236 w 9164601"/>
                <a:gd name="connsiteY17607" fmla="*/ 297109 h 2318589"/>
                <a:gd name="connsiteX17608" fmla="*/ 163574 w 9164601"/>
                <a:gd name="connsiteY17608" fmla="*/ 298330 h 2318589"/>
                <a:gd name="connsiteX17609" fmla="*/ 158691 w 9164601"/>
                <a:gd name="connsiteY17609" fmla="*/ 295888 h 2318589"/>
                <a:gd name="connsiteX17610" fmla="*/ 153808 w 9164601"/>
                <a:gd name="connsiteY17610" fmla="*/ 293447 h 2318589"/>
                <a:gd name="connsiteX17611" fmla="*/ 150146 w 9164601"/>
                <a:gd name="connsiteY17611" fmla="*/ 293447 h 2318589"/>
                <a:gd name="connsiteX17612" fmla="*/ 150146 w 9164601"/>
                <a:gd name="connsiteY17612" fmla="*/ 293447 h 2318589"/>
                <a:gd name="connsiteX17613" fmla="*/ 150146 w 9164601"/>
                <a:gd name="connsiteY17613" fmla="*/ 303213 h 2318589"/>
                <a:gd name="connsiteX17614" fmla="*/ 159912 w 9164601"/>
                <a:gd name="connsiteY17614" fmla="*/ 308095 h 2318589"/>
                <a:gd name="connsiteX17615" fmla="*/ 167236 w 9164601"/>
                <a:gd name="connsiteY17615" fmla="*/ 315420 h 2318589"/>
                <a:gd name="connsiteX17616" fmla="*/ 177002 w 9164601"/>
                <a:gd name="connsiteY17616" fmla="*/ 328847 h 2318589"/>
                <a:gd name="connsiteX17617" fmla="*/ 191650 w 9164601"/>
                <a:gd name="connsiteY17617" fmla="*/ 331289 h 2318589"/>
                <a:gd name="connsiteX17618" fmla="*/ 206298 w 9164601"/>
                <a:gd name="connsiteY17618" fmla="*/ 337392 h 2318589"/>
                <a:gd name="connsiteX17619" fmla="*/ 216064 w 9164601"/>
                <a:gd name="connsiteY17619" fmla="*/ 342275 h 2318589"/>
                <a:gd name="connsiteX17620" fmla="*/ 225830 w 9164601"/>
                <a:gd name="connsiteY17620" fmla="*/ 349599 h 2318589"/>
                <a:gd name="connsiteX17621" fmla="*/ 223388 w 9164601"/>
                <a:gd name="connsiteY17621" fmla="*/ 353261 h 2318589"/>
                <a:gd name="connsiteX17622" fmla="*/ 217285 w 9164601"/>
                <a:gd name="connsiteY17622" fmla="*/ 354482 h 2318589"/>
                <a:gd name="connsiteX17623" fmla="*/ 207519 w 9164601"/>
                <a:gd name="connsiteY17623" fmla="*/ 352041 h 2318589"/>
                <a:gd name="connsiteX17624" fmla="*/ 197754 w 9164601"/>
                <a:gd name="connsiteY17624" fmla="*/ 349599 h 2318589"/>
                <a:gd name="connsiteX17625" fmla="*/ 195312 w 9164601"/>
                <a:gd name="connsiteY17625" fmla="*/ 347158 h 2318589"/>
                <a:gd name="connsiteX17626" fmla="*/ 192871 w 9164601"/>
                <a:gd name="connsiteY17626" fmla="*/ 344717 h 2318589"/>
                <a:gd name="connsiteX17627" fmla="*/ 186767 w 9164601"/>
                <a:gd name="connsiteY17627" fmla="*/ 344717 h 2318589"/>
                <a:gd name="connsiteX17628" fmla="*/ 180664 w 9164601"/>
                <a:gd name="connsiteY17628" fmla="*/ 344717 h 2318589"/>
                <a:gd name="connsiteX17629" fmla="*/ 174560 w 9164601"/>
                <a:gd name="connsiteY17629" fmla="*/ 341054 h 2318589"/>
                <a:gd name="connsiteX17630" fmla="*/ 172119 w 9164601"/>
                <a:gd name="connsiteY17630" fmla="*/ 343496 h 2318589"/>
                <a:gd name="connsiteX17631" fmla="*/ 167236 w 9164601"/>
                <a:gd name="connsiteY17631" fmla="*/ 338613 h 2318589"/>
                <a:gd name="connsiteX17632" fmla="*/ 163574 w 9164601"/>
                <a:gd name="connsiteY17632" fmla="*/ 339834 h 2318589"/>
                <a:gd name="connsiteX17633" fmla="*/ 158691 w 9164601"/>
                <a:gd name="connsiteY17633" fmla="*/ 337392 h 2318589"/>
                <a:gd name="connsiteX17634" fmla="*/ 153808 w 9164601"/>
                <a:gd name="connsiteY17634" fmla="*/ 334951 h 2318589"/>
                <a:gd name="connsiteX17635" fmla="*/ 151367 w 9164601"/>
                <a:gd name="connsiteY17635" fmla="*/ 334951 h 2318589"/>
                <a:gd name="connsiteX17636" fmla="*/ 151367 w 9164601"/>
                <a:gd name="connsiteY17636" fmla="*/ 359365 h 2318589"/>
                <a:gd name="connsiteX17637" fmla="*/ 156250 w 9164601"/>
                <a:gd name="connsiteY17637" fmla="*/ 365469 h 2318589"/>
                <a:gd name="connsiteX17638" fmla="*/ 167236 w 9164601"/>
                <a:gd name="connsiteY17638" fmla="*/ 381338 h 2318589"/>
                <a:gd name="connsiteX17639" fmla="*/ 184326 w 9164601"/>
                <a:gd name="connsiteY17639" fmla="*/ 384999 h 2318589"/>
                <a:gd name="connsiteX17640" fmla="*/ 201416 w 9164601"/>
                <a:gd name="connsiteY17640" fmla="*/ 392324 h 2318589"/>
                <a:gd name="connsiteX17641" fmla="*/ 213623 w 9164601"/>
                <a:gd name="connsiteY17641" fmla="*/ 397206 h 2318589"/>
                <a:gd name="connsiteX17642" fmla="*/ 229492 w 9164601"/>
                <a:gd name="connsiteY17642" fmla="*/ 408193 h 2318589"/>
                <a:gd name="connsiteX17643" fmla="*/ 228271 w 9164601"/>
                <a:gd name="connsiteY17643" fmla="*/ 410634 h 2318589"/>
                <a:gd name="connsiteX17644" fmla="*/ 222168 w 9164601"/>
                <a:gd name="connsiteY17644" fmla="*/ 410634 h 2318589"/>
                <a:gd name="connsiteX17645" fmla="*/ 211181 w 9164601"/>
                <a:gd name="connsiteY17645" fmla="*/ 406972 h 2318589"/>
                <a:gd name="connsiteX17646" fmla="*/ 200195 w 9164601"/>
                <a:gd name="connsiteY17646" fmla="*/ 404531 h 2318589"/>
                <a:gd name="connsiteX17647" fmla="*/ 197754 w 9164601"/>
                <a:gd name="connsiteY17647" fmla="*/ 402090 h 2318589"/>
                <a:gd name="connsiteX17648" fmla="*/ 194091 w 9164601"/>
                <a:gd name="connsiteY17648" fmla="*/ 399648 h 2318589"/>
                <a:gd name="connsiteX17649" fmla="*/ 187988 w 9164601"/>
                <a:gd name="connsiteY17649" fmla="*/ 400869 h 2318589"/>
                <a:gd name="connsiteX17650" fmla="*/ 181884 w 9164601"/>
                <a:gd name="connsiteY17650" fmla="*/ 402090 h 2318589"/>
                <a:gd name="connsiteX17651" fmla="*/ 175781 w 9164601"/>
                <a:gd name="connsiteY17651" fmla="*/ 399648 h 2318589"/>
                <a:gd name="connsiteX17652" fmla="*/ 173340 w 9164601"/>
                <a:gd name="connsiteY17652" fmla="*/ 402090 h 2318589"/>
                <a:gd name="connsiteX17653" fmla="*/ 168457 w 9164601"/>
                <a:gd name="connsiteY17653" fmla="*/ 397206 h 2318589"/>
                <a:gd name="connsiteX17654" fmla="*/ 164795 w 9164601"/>
                <a:gd name="connsiteY17654" fmla="*/ 398427 h 2318589"/>
                <a:gd name="connsiteX17655" fmla="*/ 159912 w 9164601"/>
                <a:gd name="connsiteY17655" fmla="*/ 395986 h 2318589"/>
                <a:gd name="connsiteX17656" fmla="*/ 155029 w 9164601"/>
                <a:gd name="connsiteY17656" fmla="*/ 393545 h 2318589"/>
                <a:gd name="connsiteX17657" fmla="*/ 152588 w 9164601"/>
                <a:gd name="connsiteY17657" fmla="*/ 393545 h 2318589"/>
                <a:gd name="connsiteX17658" fmla="*/ 152588 w 9164601"/>
                <a:gd name="connsiteY17658" fmla="*/ 404531 h 2318589"/>
                <a:gd name="connsiteX17659" fmla="*/ 153808 w 9164601"/>
                <a:gd name="connsiteY17659" fmla="*/ 405752 h 2318589"/>
                <a:gd name="connsiteX17660" fmla="*/ 159912 w 9164601"/>
                <a:gd name="connsiteY17660" fmla="*/ 409413 h 2318589"/>
                <a:gd name="connsiteX17661" fmla="*/ 168457 w 9164601"/>
                <a:gd name="connsiteY17661" fmla="*/ 415517 h 2318589"/>
                <a:gd name="connsiteX17662" fmla="*/ 170898 w 9164601"/>
                <a:gd name="connsiteY17662" fmla="*/ 419179 h 2318589"/>
                <a:gd name="connsiteX17663" fmla="*/ 168457 w 9164601"/>
                <a:gd name="connsiteY17663" fmla="*/ 421620 h 2318589"/>
                <a:gd name="connsiteX17664" fmla="*/ 163574 w 9164601"/>
                <a:gd name="connsiteY17664" fmla="*/ 416738 h 2318589"/>
                <a:gd name="connsiteX17665" fmla="*/ 159912 w 9164601"/>
                <a:gd name="connsiteY17665" fmla="*/ 417959 h 2318589"/>
                <a:gd name="connsiteX17666" fmla="*/ 155029 w 9164601"/>
                <a:gd name="connsiteY17666" fmla="*/ 415517 h 2318589"/>
                <a:gd name="connsiteX17667" fmla="*/ 2441 w 9164601"/>
                <a:gd name="connsiteY17667" fmla="*/ 398427 h 2318589"/>
                <a:gd name="connsiteX17668" fmla="*/ 2441 w 9164601"/>
                <a:gd name="connsiteY17668" fmla="*/ 411855 h 2318589"/>
                <a:gd name="connsiteX17669" fmla="*/ 4883 w 9164601"/>
                <a:gd name="connsiteY17669" fmla="*/ 414297 h 2318589"/>
                <a:gd name="connsiteX17670" fmla="*/ 12207 w 9164601"/>
                <a:gd name="connsiteY17670" fmla="*/ 421620 h 2318589"/>
                <a:gd name="connsiteX17671" fmla="*/ 23193 w 9164601"/>
                <a:gd name="connsiteY17671" fmla="*/ 435048 h 2318589"/>
                <a:gd name="connsiteX17672" fmla="*/ 26855 w 9164601"/>
                <a:gd name="connsiteY17672" fmla="*/ 436269 h 2318589"/>
                <a:gd name="connsiteX17673" fmla="*/ 26855 w 9164601"/>
                <a:gd name="connsiteY17673" fmla="*/ 437490 h 2318589"/>
                <a:gd name="connsiteX17674" fmla="*/ 20752 w 9164601"/>
                <a:gd name="connsiteY17674" fmla="*/ 438711 h 2318589"/>
                <a:gd name="connsiteX17675" fmla="*/ 13428 w 9164601"/>
                <a:gd name="connsiteY17675" fmla="*/ 435048 h 2318589"/>
                <a:gd name="connsiteX17676" fmla="*/ 10986 w 9164601"/>
                <a:gd name="connsiteY17676" fmla="*/ 437490 h 2318589"/>
                <a:gd name="connsiteX17677" fmla="*/ 6104 w 9164601"/>
                <a:gd name="connsiteY17677" fmla="*/ 431386 h 2318589"/>
                <a:gd name="connsiteX17678" fmla="*/ 3662 w 9164601"/>
                <a:gd name="connsiteY17678" fmla="*/ 431386 h 2318589"/>
                <a:gd name="connsiteX17679" fmla="*/ 3662 w 9164601"/>
                <a:gd name="connsiteY17679" fmla="*/ 449697 h 2318589"/>
                <a:gd name="connsiteX17680" fmla="*/ 4883 w 9164601"/>
                <a:gd name="connsiteY17680" fmla="*/ 450918 h 2318589"/>
                <a:gd name="connsiteX17681" fmla="*/ 7324 w 9164601"/>
                <a:gd name="connsiteY17681" fmla="*/ 455800 h 2318589"/>
                <a:gd name="connsiteX17682" fmla="*/ 4883 w 9164601"/>
                <a:gd name="connsiteY17682" fmla="*/ 457021 h 2318589"/>
                <a:gd name="connsiteX17683" fmla="*/ 2441 w 9164601"/>
                <a:gd name="connsiteY17683" fmla="*/ 454580 h 2318589"/>
                <a:gd name="connsiteX17684" fmla="*/ 2441 w 9164601"/>
                <a:gd name="connsiteY17684" fmla="*/ 474111 h 2318589"/>
                <a:gd name="connsiteX17685" fmla="*/ 13428 w 9164601"/>
                <a:gd name="connsiteY17685" fmla="*/ 483876 h 2318589"/>
                <a:gd name="connsiteX17686" fmla="*/ 29297 w 9164601"/>
                <a:gd name="connsiteY17686" fmla="*/ 485097 h 2318589"/>
                <a:gd name="connsiteX17687" fmla="*/ 46387 w 9164601"/>
                <a:gd name="connsiteY17687" fmla="*/ 489980 h 2318589"/>
                <a:gd name="connsiteX17688" fmla="*/ 58594 w 9164601"/>
                <a:gd name="connsiteY17688" fmla="*/ 493642 h 2318589"/>
                <a:gd name="connsiteX17689" fmla="*/ 80566 w 9164601"/>
                <a:gd name="connsiteY17689" fmla="*/ 504628 h 2318589"/>
                <a:gd name="connsiteX17690" fmla="*/ 83008 w 9164601"/>
                <a:gd name="connsiteY17690" fmla="*/ 505849 h 2318589"/>
                <a:gd name="connsiteX17691" fmla="*/ 81787 w 9164601"/>
                <a:gd name="connsiteY17691" fmla="*/ 507070 h 2318589"/>
                <a:gd name="connsiteX17692" fmla="*/ 75683 w 9164601"/>
                <a:gd name="connsiteY17692" fmla="*/ 510732 h 2318589"/>
                <a:gd name="connsiteX17693" fmla="*/ 73242 w 9164601"/>
                <a:gd name="connsiteY17693" fmla="*/ 508290 h 2318589"/>
                <a:gd name="connsiteX17694" fmla="*/ 64697 w 9164601"/>
                <a:gd name="connsiteY17694" fmla="*/ 509511 h 2318589"/>
                <a:gd name="connsiteX17695" fmla="*/ 57373 w 9164601"/>
                <a:gd name="connsiteY17695" fmla="*/ 511953 h 2318589"/>
                <a:gd name="connsiteX17696" fmla="*/ 42725 w 9164601"/>
                <a:gd name="connsiteY17696" fmla="*/ 509511 h 2318589"/>
                <a:gd name="connsiteX17697" fmla="*/ 28076 w 9164601"/>
                <a:gd name="connsiteY17697" fmla="*/ 508290 h 2318589"/>
                <a:gd name="connsiteX17698" fmla="*/ 24414 w 9164601"/>
                <a:gd name="connsiteY17698" fmla="*/ 505849 h 2318589"/>
                <a:gd name="connsiteX17699" fmla="*/ 19531 w 9164601"/>
                <a:gd name="connsiteY17699" fmla="*/ 503408 h 2318589"/>
                <a:gd name="connsiteX17700" fmla="*/ 12207 w 9164601"/>
                <a:gd name="connsiteY17700" fmla="*/ 505849 h 2318589"/>
                <a:gd name="connsiteX17701" fmla="*/ 4883 w 9164601"/>
                <a:gd name="connsiteY17701" fmla="*/ 508290 h 2318589"/>
                <a:gd name="connsiteX17702" fmla="*/ 1221 w 9164601"/>
                <a:gd name="connsiteY17702" fmla="*/ 505849 h 2318589"/>
                <a:gd name="connsiteX17703" fmla="*/ 1221 w 9164601"/>
                <a:gd name="connsiteY17703" fmla="*/ 537587 h 2318589"/>
                <a:gd name="connsiteX17704" fmla="*/ 2441 w 9164601"/>
                <a:gd name="connsiteY17704" fmla="*/ 537587 h 2318589"/>
                <a:gd name="connsiteX17705" fmla="*/ 6104 w 9164601"/>
                <a:gd name="connsiteY17705" fmla="*/ 538808 h 2318589"/>
                <a:gd name="connsiteX17706" fmla="*/ 7324 w 9164601"/>
                <a:gd name="connsiteY17706" fmla="*/ 538808 h 2318589"/>
                <a:gd name="connsiteX17707" fmla="*/ 14648 w 9164601"/>
                <a:gd name="connsiteY17707" fmla="*/ 543691 h 2318589"/>
                <a:gd name="connsiteX17708" fmla="*/ 18311 w 9164601"/>
                <a:gd name="connsiteY17708" fmla="*/ 547353 h 2318589"/>
                <a:gd name="connsiteX17709" fmla="*/ 15869 w 9164601"/>
                <a:gd name="connsiteY17709" fmla="*/ 548574 h 2318589"/>
                <a:gd name="connsiteX17710" fmla="*/ 10986 w 9164601"/>
                <a:gd name="connsiteY17710" fmla="*/ 544911 h 2318589"/>
                <a:gd name="connsiteX17711" fmla="*/ 3662 w 9164601"/>
                <a:gd name="connsiteY17711" fmla="*/ 546132 h 2318589"/>
                <a:gd name="connsiteX17712" fmla="*/ 0 w 9164601"/>
                <a:gd name="connsiteY17712" fmla="*/ 549794 h 2318589"/>
                <a:gd name="connsiteX17713" fmla="*/ 0 w 9164601"/>
                <a:gd name="connsiteY17713" fmla="*/ 1724108 h 2318589"/>
                <a:gd name="connsiteX17714" fmla="*/ 0 w 9164601"/>
                <a:gd name="connsiteY17714" fmla="*/ 1974352 h 2318589"/>
                <a:gd name="connsiteX17715" fmla="*/ 0 w 9164601"/>
                <a:gd name="connsiteY17715" fmla="*/ 2318590 h 2318589"/>
                <a:gd name="connsiteX17716" fmla="*/ 1905514 w 9164601"/>
                <a:gd name="connsiteY17716" fmla="*/ 2318590 h 2318589"/>
                <a:gd name="connsiteX17717" fmla="*/ 2158199 w 9164601"/>
                <a:gd name="connsiteY17717" fmla="*/ 2318590 h 2318589"/>
                <a:gd name="connsiteX17718" fmla="*/ 9144269 w 9164601"/>
                <a:gd name="connsiteY17718" fmla="*/ 1056385 h 2318589"/>
                <a:gd name="connsiteX17719" fmla="*/ 9141827 w 9164601"/>
                <a:gd name="connsiteY17719" fmla="*/ 1057606 h 2318589"/>
                <a:gd name="connsiteX17720" fmla="*/ 9134503 w 9164601"/>
                <a:gd name="connsiteY17720" fmla="*/ 1055165 h 2318589"/>
                <a:gd name="connsiteX17721" fmla="*/ 9134503 w 9164601"/>
                <a:gd name="connsiteY17721" fmla="*/ 1055165 h 2318589"/>
                <a:gd name="connsiteX17722" fmla="*/ 9144269 w 9164601"/>
                <a:gd name="connsiteY17722" fmla="*/ 1056385 h 2318589"/>
                <a:gd name="connsiteX17723" fmla="*/ 9124737 w 9164601"/>
                <a:gd name="connsiteY17723" fmla="*/ 1018543 h 2318589"/>
                <a:gd name="connsiteX17724" fmla="*/ 9128399 w 9164601"/>
                <a:gd name="connsiteY17724" fmla="*/ 1017323 h 2318589"/>
                <a:gd name="connsiteX17725" fmla="*/ 9127179 w 9164601"/>
                <a:gd name="connsiteY17725" fmla="*/ 1020985 h 2318589"/>
                <a:gd name="connsiteX17726" fmla="*/ 9124737 w 9164601"/>
                <a:gd name="connsiteY17726" fmla="*/ 1018543 h 2318589"/>
                <a:gd name="connsiteX17727" fmla="*/ 9124737 w 9164601"/>
                <a:gd name="connsiteY17727" fmla="*/ 1018543 h 2318589"/>
                <a:gd name="connsiteX17728" fmla="*/ 9125958 w 9164601"/>
                <a:gd name="connsiteY17728" fmla="*/ 1053944 h 2318589"/>
                <a:gd name="connsiteX17729" fmla="*/ 9122296 w 9164601"/>
                <a:gd name="connsiteY17729" fmla="*/ 1055165 h 2318589"/>
                <a:gd name="connsiteX17730" fmla="*/ 9121075 w 9164601"/>
                <a:gd name="connsiteY17730" fmla="*/ 1053944 h 2318589"/>
                <a:gd name="connsiteX17731" fmla="*/ 9125958 w 9164601"/>
                <a:gd name="connsiteY17731" fmla="*/ 1053944 h 2318589"/>
                <a:gd name="connsiteX17732" fmla="*/ 9114972 w 9164601"/>
                <a:gd name="connsiteY17732" fmla="*/ 1053944 h 2318589"/>
                <a:gd name="connsiteX17733" fmla="*/ 9117413 w 9164601"/>
                <a:gd name="connsiteY17733" fmla="*/ 1053944 h 2318589"/>
                <a:gd name="connsiteX17734" fmla="*/ 9116192 w 9164601"/>
                <a:gd name="connsiteY17734" fmla="*/ 1057606 h 2318589"/>
                <a:gd name="connsiteX17735" fmla="*/ 9110089 w 9164601"/>
                <a:gd name="connsiteY17735" fmla="*/ 1053944 h 2318589"/>
                <a:gd name="connsiteX17736" fmla="*/ 9114972 w 9164601"/>
                <a:gd name="connsiteY17736" fmla="*/ 1053944 h 2318589"/>
                <a:gd name="connsiteX17737" fmla="*/ 9105206 w 9164601"/>
                <a:gd name="connsiteY17737" fmla="*/ 907460 h 2318589"/>
                <a:gd name="connsiteX17738" fmla="*/ 9105206 w 9164601"/>
                <a:gd name="connsiteY17738" fmla="*/ 909901 h 2318589"/>
                <a:gd name="connsiteX17739" fmla="*/ 9102765 w 9164601"/>
                <a:gd name="connsiteY17739" fmla="*/ 908680 h 2318589"/>
                <a:gd name="connsiteX17740" fmla="*/ 9105206 w 9164601"/>
                <a:gd name="connsiteY17740" fmla="*/ 907460 h 2318589"/>
                <a:gd name="connsiteX17741" fmla="*/ 9088116 w 9164601"/>
                <a:gd name="connsiteY17741" fmla="*/ 796376 h 2318589"/>
                <a:gd name="connsiteX17742" fmla="*/ 9094220 w 9164601"/>
                <a:gd name="connsiteY17742" fmla="*/ 795155 h 2318589"/>
                <a:gd name="connsiteX17743" fmla="*/ 9091778 w 9164601"/>
                <a:gd name="connsiteY17743" fmla="*/ 797597 h 2318589"/>
                <a:gd name="connsiteX17744" fmla="*/ 9088116 w 9164601"/>
                <a:gd name="connsiteY17744" fmla="*/ 800038 h 2318589"/>
                <a:gd name="connsiteX17745" fmla="*/ 9075909 w 9164601"/>
                <a:gd name="connsiteY17745" fmla="*/ 802479 h 2318589"/>
                <a:gd name="connsiteX17746" fmla="*/ 9063702 w 9164601"/>
                <a:gd name="connsiteY17746" fmla="*/ 806141 h 2318589"/>
                <a:gd name="connsiteX17747" fmla="*/ 9062482 w 9164601"/>
                <a:gd name="connsiteY17747" fmla="*/ 806141 h 2318589"/>
                <a:gd name="connsiteX17748" fmla="*/ 9072247 w 9164601"/>
                <a:gd name="connsiteY17748" fmla="*/ 802479 h 2318589"/>
                <a:gd name="connsiteX17749" fmla="*/ 9088116 w 9164601"/>
                <a:gd name="connsiteY17749" fmla="*/ 796376 h 2318589"/>
                <a:gd name="connsiteX17750" fmla="*/ 9067364 w 9164601"/>
                <a:gd name="connsiteY17750" fmla="*/ 779286 h 2318589"/>
                <a:gd name="connsiteX17751" fmla="*/ 9060040 w 9164601"/>
                <a:gd name="connsiteY17751" fmla="*/ 781727 h 2318589"/>
                <a:gd name="connsiteX17752" fmla="*/ 9067364 w 9164601"/>
                <a:gd name="connsiteY17752" fmla="*/ 779286 h 2318589"/>
                <a:gd name="connsiteX17753" fmla="*/ 9123517 w 9164601"/>
                <a:gd name="connsiteY17753" fmla="*/ 692616 h 2318589"/>
                <a:gd name="connsiteX17754" fmla="*/ 9121075 w 9164601"/>
                <a:gd name="connsiteY17754" fmla="*/ 693837 h 2318589"/>
                <a:gd name="connsiteX17755" fmla="*/ 9123517 w 9164601"/>
                <a:gd name="connsiteY17755" fmla="*/ 692616 h 2318589"/>
                <a:gd name="connsiteX17756" fmla="*/ 8889142 w 9164601"/>
                <a:gd name="connsiteY17756" fmla="*/ 692616 h 2318589"/>
                <a:gd name="connsiteX17757" fmla="*/ 8891584 w 9164601"/>
                <a:gd name="connsiteY17757" fmla="*/ 693837 h 2318589"/>
                <a:gd name="connsiteX17758" fmla="*/ 8889142 w 9164601"/>
                <a:gd name="connsiteY17758" fmla="*/ 692616 h 2318589"/>
                <a:gd name="connsiteX17759" fmla="*/ 8909894 w 9164601"/>
                <a:gd name="connsiteY17759" fmla="*/ 908680 h 2318589"/>
                <a:gd name="connsiteX17760" fmla="*/ 8907453 w 9164601"/>
                <a:gd name="connsiteY17760" fmla="*/ 909901 h 2318589"/>
                <a:gd name="connsiteX17761" fmla="*/ 8907453 w 9164601"/>
                <a:gd name="connsiteY17761" fmla="*/ 907460 h 2318589"/>
                <a:gd name="connsiteX17762" fmla="*/ 8909894 w 9164601"/>
                <a:gd name="connsiteY17762" fmla="*/ 908680 h 2318589"/>
                <a:gd name="connsiteX17763" fmla="*/ 8887922 w 9164601"/>
                <a:gd name="connsiteY17763" fmla="*/ 1018543 h 2318589"/>
                <a:gd name="connsiteX17764" fmla="*/ 8887922 w 9164601"/>
                <a:gd name="connsiteY17764" fmla="*/ 1018543 h 2318589"/>
                <a:gd name="connsiteX17765" fmla="*/ 8885480 w 9164601"/>
                <a:gd name="connsiteY17765" fmla="*/ 1020985 h 2318589"/>
                <a:gd name="connsiteX17766" fmla="*/ 8884259 w 9164601"/>
                <a:gd name="connsiteY17766" fmla="*/ 1017323 h 2318589"/>
                <a:gd name="connsiteX17767" fmla="*/ 8887922 w 9164601"/>
                <a:gd name="connsiteY17767" fmla="*/ 1018543 h 2318589"/>
                <a:gd name="connsiteX17768" fmla="*/ 8687727 w 9164601"/>
                <a:gd name="connsiteY17768" fmla="*/ 1512927 h 2318589"/>
                <a:gd name="connsiteX17769" fmla="*/ 8687727 w 9164601"/>
                <a:gd name="connsiteY17769" fmla="*/ 1512927 h 2318589"/>
                <a:gd name="connsiteX17770" fmla="*/ 8687727 w 9164601"/>
                <a:gd name="connsiteY17770" fmla="*/ 1512927 h 2318589"/>
                <a:gd name="connsiteX17771" fmla="*/ 8693830 w 9164601"/>
                <a:gd name="connsiteY17771" fmla="*/ 1519031 h 2318589"/>
                <a:gd name="connsiteX17772" fmla="*/ 8687727 w 9164601"/>
                <a:gd name="connsiteY17772" fmla="*/ 1512927 h 2318589"/>
                <a:gd name="connsiteX17773" fmla="*/ 8747541 w 9164601"/>
                <a:gd name="connsiteY17773" fmla="*/ 1412830 h 2318589"/>
                <a:gd name="connsiteX17774" fmla="*/ 8747541 w 9164601"/>
                <a:gd name="connsiteY17774" fmla="*/ 1412830 h 2318589"/>
                <a:gd name="connsiteX17775" fmla="*/ 8738996 w 9164601"/>
                <a:gd name="connsiteY17775" fmla="*/ 1416492 h 2318589"/>
                <a:gd name="connsiteX17776" fmla="*/ 8734113 w 9164601"/>
                <a:gd name="connsiteY17776" fmla="*/ 1412830 h 2318589"/>
                <a:gd name="connsiteX17777" fmla="*/ 8724348 w 9164601"/>
                <a:gd name="connsiteY17777" fmla="*/ 1411609 h 2318589"/>
                <a:gd name="connsiteX17778" fmla="*/ 8717024 w 9164601"/>
                <a:gd name="connsiteY17778" fmla="*/ 1412830 h 2318589"/>
                <a:gd name="connsiteX17779" fmla="*/ 8709699 w 9164601"/>
                <a:gd name="connsiteY17779" fmla="*/ 1411609 h 2318589"/>
                <a:gd name="connsiteX17780" fmla="*/ 8708479 w 9164601"/>
                <a:gd name="connsiteY17780" fmla="*/ 1411609 h 2318589"/>
                <a:gd name="connsiteX17781" fmla="*/ 8707258 w 9164601"/>
                <a:gd name="connsiteY17781" fmla="*/ 1396961 h 2318589"/>
                <a:gd name="connsiteX17782" fmla="*/ 8699934 w 9164601"/>
                <a:gd name="connsiteY17782" fmla="*/ 1404285 h 2318589"/>
                <a:gd name="connsiteX17783" fmla="*/ 8698713 w 9164601"/>
                <a:gd name="connsiteY17783" fmla="*/ 1409168 h 2318589"/>
                <a:gd name="connsiteX17784" fmla="*/ 8686506 w 9164601"/>
                <a:gd name="connsiteY17784" fmla="*/ 1410388 h 2318589"/>
                <a:gd name="connsiteX17785" fmla="*/ 8669416 w 9164601"/>
                <a:gd name="connsiteY17785" fmla="*/ 1412830 h 2318589"/>
                <a:gd name="connsiteX17786" fmla="*/ 8671858 w 9164601"/>
                <a:gd name="connsiteY17786" fmla="*/ 1418933 h 2318589"/>
                <a:gd name="connsiteX17787" fmla="*/ 8679182 w 9164601"/>
                <a:gd name="connsiteY17787" fmla="*/ 1423816 h 2318589"/>
                <a:gd name="connsiteX17788" fmla="*/ 8688947 w 9164601"/>
                <a:gd name="connsiteY17788" fmla="*/ 1425037 h 2318589"/>
                <a:gd name="connsiteX17789" fmla="*/ 8697492 w 9164601"/>
                <a:gd name="connsiteY17789" fmla="*/ 1425037 h 2318589"/>
                <a:gd name="connsiteX17790" fmla="*/ 8682844 w 9164601"/>
                <a:gd name="connsiteY17790" fmla="*/ 1436023 h 2318589"/>
                <a:gd name="connsiteX17791" fmla="*/ 8679182 w 9164601"/>
                <a:gd name="connsiteY17791" fmla="*/ 1436023 h 2318589"/>
                <a:gd name="connsiteX17792" fmla="*/ 8676740 w 9164601"/>
                <a:gd name="connsiteY17792" fmla="*/ 1433582 h 2318589"/>
                <a:gd name="connsiteX17793" fmla="*/ 8676740 w 9164601"/>
                <a:gd name="connsiteY17793" fmla="*/ 1431140 h 2318589"/>
                <a:gd name="connsiteX17794" fmla="*/ 8671858 w 9164601"/>
                <a:gd name="connsiteY17794" fmla="*/ 1427478 h 2318589"/>
                <a:gd name="connsiteX17795" fmla="*/ 8659651 w 9164601"/>
                <a:gd name="connsiteY17795" fmla="*/ 1421375 h 2318589"/>
                <a:gd name="connsiteX17796" fmla="*/ 8655989 w 9164601"/>
                <a:gd name="connsiteY17796" fmla="*/ 1407947 h 2318589"/>
                <a:gd name="connsiteX17797" fmla="*/ 8662092 w 9164601"/>
                <a:gd name="connsiteY17797" fmla="*/ 1407947 h 2318589"/>
                <a:gd name="connsiteX17798" fmla="*/ 8673078 w 9164601"/>
                <a:gd name="connsiteY17798" fmla="*/ 1406726 h 2318589"/>
                <a:gd name="connsiteX17799" fmla="*/ 8680403 w 9164601"/>
                <a:gd name="connsiteY17799" fmla="*/ 1404285 h 2318589"/>
                <a:gd name="connsiteX17800" fmla="*/ 8713361 w 9164601"/>
                <a:gd name="connsiteY17800" fmla="*/ 1398181 h 2318589"/>
                <a:gd name="connsiteX17801" fmla="*/ 8714582 w 9164601"/>
                <a:gd name="connsiteY17801" fmla="*/ 1398181 h 2318589"/>
                <a:gd name="connsiteX17802" fmla="*/ 8714582 w 9164601"/>
                <a:gd name="connsiteY17802" fmla="*/ 1398181 h 2318589"/>
                <a:gd name="connsiteX17803" fmla="*/ 8721906 w 9164601"/>
                <a:gd name="connsiteY17803" fmla="*/ 1403064 h 2318589"/>
                <a:gd name="connsiteX17804" fmla="*/ 8731672 w 9164601"/>
                <a:gd name="connsiteY17804" fmla="*/ 1404285 h 2318589"/>
                <a:gd name="connsiteX17805" fmla="*/ 8734113 w 9164601"/>
                <a:gd name="connsiteY17805" fmla="*/ 1406726 h 2318589"/>
                <a:gd name="connsiteX17806" fmla="*/ 8747541 w 9164601"/>
                <a:gd name="connsiteY17806" fmla="*/ 1412830 h 2318589"/>
                <a:gd name="connsiteX17807" fmla="*/ 8747541 w 9164601"/>
                <a:gd name="connsiteY17807" fmla="*/ 1412830 h 2318589"/>
                <a:gd name="connsiteX17808" fmla="*/ 8673078 w 9164601"/>
                <a:gd name="connsiteY17808" fmla="*/ 1377429 h 2318589"/>
                <a:gd name="connsiteX17809" fmla="*/ 8687727 w 9164601"/>
                <a:gd name="connsiteY17809" fmla="*/ 1378650 h 2318589"/>
                <a:gd name="connsiteX17810" fmla="*/ 8688947 w 9164601"/>
                <a:gd name="connsiteY17810" fmla="*/ 1378650 h 2318589"/>
                <a:gd name="connsiteX17811" fmla="*/ 8682844 w 9164601"/>
                <a:gd name="connsiteY17811" fmla="*/ 1378650 h 2318589"/>
                <a:gd name="connsiteX17812" fmla="*/ 8673078 w 9164601"/>
                <a:gd name="connsiteY17812" fmla="*/ 1377429 h 2318589"/>
                <a:gd name="connsiteX17813" fmla="*/ 8673078 w 9164601"/>
                <a:gd name="connsiteY17813" fmla="*/ 1377429 h 2318589"/>
                <a:gd name="connsiteX17814" fmla="*/ 8696272 w 9164601"/>
                <a:gd name="connsiteY17814" fmla="*/ 1262684 h 2318589"/>
                <a:gd name="connsiteX17815" fmla="*/ 8697492 w 9164601"/>
                <a:gd name="connsiteY17815" fmla="*/ 1262684 h 2318589"/>
                <a:gd name="connsiteX17816" fmla="*/ 8709699 w 9164601"/>
                <a:gd name="connsiteY17816" fmla="*/ 1262684 h 2318589"/>
                <a:gd name="connsiteX17817" fmla="*/ 8703596 w 9164601"/>
                <a:gd name="connsiteY17817" fmla="*/ 1268787 h 2318589"/>
                <a:gd name="connsiteX17818" fmla="*/ 8696272 w 9164601"/>
                <a:gd name="connsiteY17818" fmla="*/ 1263904 h 2318589"/>
                <a:gd name="connsiteX17819" fmla="*/ 8696272 w 9164601"/>
                <a:gd name="connsiteY17819" fmla="*/ 1262684 h 2318589"/>
                <a:gd name="connsiteX17820" fmla="*/ 8714582 w 9164601"/>
                <a:gd name="connsiteY17820" fmla="*/ 1240711 h 2318589"/>
                <a:gd name="connsiteX17821" fmla="*/ 8714582 w 9164601"/>
                <a:gd name="connsiteY17821" fmla="*/ 1240711 h 2318589"/>
                <a:gd name="connsiteX17822" fmla="*/ 8726789 w 9164601"/>
                <a:gd name="connsiteY17822" fmla="*/ 1239490 h 2318589"/>
                <a:gd name="connsiteX17823" fmla="*/ 8726789 w 9164601"/>
                <a:gd name="connsiteY17823" fmla="*/ 1239490 h 2318589"/>
                <a:gd name="connsiteX17824" fmla="*/ 8714582 w 9164601"/>
                <a:gd name="connsiteY17824" fmla="*/ 1240711 h 2318589"/>
                <a:gd name="connsiteX17825" fmla="*/ 8720686 w 9164601"/>
                <a:gd name="connsiteY17825" fmla="*/ 1113758 h 2318589"/>
                <a:gd name="connsiteX17826" fmla="*/ 8726789 w 9164601"/>
                <a:gd name="connsiteY17826" fmla="*/ 1113758 h 2318589"/>
                <a:gd name="connsiteX17827" fmla="*/ 8741438 w 9164601"/>
                <a:gd name="connsiteY17827" fmla="*/ 1111316 h 2318589"/>
                <a:gd name="connsiteX17828" fmla="*/ 8738996 w 9164601"/>
                <a:gd name="connsiteY17828" fmla="*/ 1113758 h 2318589"/>
                <a:gd name="connsiteX17829" fmla="*/ 8720686 w 9164601"/>
                <a:gd name="connsiteY17829" fmla="*/ 1113758 h 2318589"/>
                <a:gd name="connsiteX17830" fmla="*/ 8720686 w 9164601"/>
                <a:gd name="connsiteY17830" fmla="*/ 1099109 h 2318589"/>
                <a:gd name="connsiteX17831" fmla="*/ 8715803 w 9164601"/>
                <a:gd name="connsiteY17831" fmla="*/ 1105213 h 2318589"/>
                <a:gd name="connsiteX17832" fmla="*/ 8710920 w 9164601"/>
                <a:gd name="connsiteY17832" fmla="*/ 1097889 h 2318589"/>
                <a:gd name="connsiteX17833" fmla="*/ 8710920 w 9164601"/>
                <a:gd name="connsiteY17833" fmla="*/ 1097889 h 2318589"/>
                <a:gd name="connsiteX17834" fmla="*/ 8723127 w 9164601"/>
                <a:gd name="connsiteY17834" fmla="*/ 1097889 h 2318589"/>
                <a:gd name="connsiteX17835" fmla="*/ 8720686 w 9164601"/>
                <a:gd name="connsiteY17835" fmla="*/ 1099109 h 2318589"/>
                <a:gd name="connsiteX17836" fmla="*/ 8712141 w 9164601"/>
                <a:gd name="connsiteY17836" fmla="*/ 1301746 h 2318589"/>
                <a:gd name="connsiteX17837" fmla="*/ 8741438 w 9164601"/>
                <a:gd name="connsiteY17837" fmla="*/ 1280994 h 2318589"/>
                <a:gd name="connsiteX17838" fmla="*/ 8749982 w 9164601"/>
                <a:gd name="connsiteY17838" fmla="*/ 1274891 h 2318589"/>
                <a:gd name="connsiteX17839" fmla="*/ 8758527 w 9164601"/>
                <a:gd name="connsiteY17839" fmla="*/ 1271228 h 2318589"/>
                <a:gd name="connsiteX17840" fmla="*/ 8767072 w 9164601"/>
                <a:gd name="connsiteY17840" fmla="*/ 1276111 h 2318589"/>
                <a:gd name="connsiteX17841" fmla="*/ 8771955 w 9164601"/>
                <a:gd name="connsiteY17841" fmla="*/ 1278553 h 2318589"/>
                <a:gd name="connsiteX17842" fmla="*/ 8769514 w 9164601"/>
                <a:gd name="connsiteY17842" fmla="*/ 1280994 h 2318589"/>
                <a:gd name="connsiteX17843" fmla="*/ 8768293 w 9164601"/>
                <a:gd name="connsiteY17843" fmla="*/ 1282215 h 2318589"/>
                <a:gd name="connsiteX17844" fmla="*/ 8767072 w 9164601"/>
                <a:gd name="connsiteY17844" fmla="*/ 1283435 h 2318589"/>
                <a:gd name="connsiteX17845" fmla="*/ 8760969 w 9164601"/>
                <a:gd name="connsiteY17845" fmla="*/ 1284656 h 2318589"/>
                <a:gd name="connsiteX17846" fmla="*/ 8753645 w 9164601"/>
                <a:gd name="connsiteY17846" fmla="*/ 1284656 h 2318589"/>
                <a:gd name="connsiteX17847" fmla="*/ 8738996 w 9164601"/>
                <a:gd name="connsiteY17847" fmla="*/ 1291980 h 2318589"/>
                <a:gd name="connsiteX17848" fmla="*/ 8738996 w 9164601"/>
                <a:gd name="connsiteY17848" fmla="*/ 1293201 h 2318589"/>
                <a:gd name="connsiteX17849" fmla="*/ 8738996 w 9164601"/>
                <a:gd name="connsiteY17849" fmla="*/ 1293201 h 2318589"/>
                <a:gd name="connsiteX17850" fmla="*/ 8738996 w 9164601"/>
                <a:gd name="connsiteY17850" fmla="*/ 1294422 h 2318589"/>
                <a:gd name="connsiteX17851" fmla="*/ 8737775 w 9164601"/>
                <a:gd name="connsiteY17851" fmla="*/ 1295642 h 2318589"/>
                <a:gd name="connsiteX17852" fmla="*/ 8721906 w 9164601"/>
                <a:gd name="connsiteY17852" fmla="*/ 1302967 h 2318589"/>
                <a:gd name="connsiteX17853" fmla="*/ 8714582 w 9164601"/>
                <a:gd name="connsiteY17853" fmla="*/ 1302967 h 2318589"/>
                <a:gd name="connsiteX17854" fmla="*/ 8708479 w 9164601"/>
                <a:gd name="connsiteY17854" fmla="*/ 1305408 h 2318589"/>
                <a:gd name="connsiteX17855" fmla="*/ 8712141 w 9164601"/>
                <a:gd name="connsiteY17855" fmla="*/ 1301746 h 2318589"/>
                <a:gd name="connsiteX17856" fmla="*/ 8806135 w 9164601"/>
                <a:gd name="connsiteY17856" fmla="*/ 1372547 h 2318589"/>
                <a:gd name="connsiteX17857" fmla="*/ 8798810 w 9164601"/>
                <a:gd name="connsiteY17857" fmla="*/ 1367664 h 2318589"/>
                <a:gd name="connsiteX17858" fmla="*/ 8790266 w 9164601"/>
                <a:gd name="connsiteY17858" fmla="*/ 1362781 h 2318589"/>
                <a:gd name="connsiteX17859" fmla="*/ 8778059 w 9164601"/>
                <a:gd name="connsiteY17859" fmla="*/ 1366443 h 2318589"/>
                <a:gd name="connsiteX17860" fmla="*/ 8765852 w 9164601"/>
                <a:gd name="connsiteY17860" fmla="*/ 1370105 h 2318589"/>
                <a:gd name="connsiteX17861" fmla="*/ 8749982 w 9164601"/>
                <a:gd name="connsiteY17861" fmla="*/ 1365222 h 2318589"/>
                <a:gd name="connsiteX17862" fmla="*/ 8745100 w 9164601"/>
                <a:gd name="connsiteY17862" fmla="*/ 1371326 h 2318589"/>
                <a:gd name="connsiteX17863" fmla="*/ 8740217 w 9164601"/>
                <a:gd name="connsiteY17863" fmla="*/ 1365222 h 2318589"/>
                <a:gd name="connsiteX17864" fmla="*/ 8754865 w 9164601"/>
                <a:gd name="connsiteY17864" fmla="*/ 1349353 h 2318589"/>
                <a:gd name="connsiteX17865" fmla="*/ 8763410 w 9164601"/>
                <a:gd name="connsiteY17865" fmla="*/ 1343250 h 2318589"/>
                <a:gd name="connsiteX17866" fmla="*/ 8767072 w 9164601"/>
                <a:gd name="connsiteY17866" fmla="*/ 1343250 h 2318589"/>
                <a:gd name="connsiteX17867" fmla="*/ 8780500 w 9164601"/>
                <a:gd name="connsiteY17867" fmla="*/ 1345691 h 2318589"/>
                <a:gd name="connsiteX17868" fmla="*/ 8798810 w 9164601"/>
                <a:gd name="connsiteY17868" fmla="*/ 1354236 h 2318589"/>
                <a:gd name="connsiteX17869" fmla="*/ 8811017 w 9164601"/>
                <a:gd name="connsiteY17869" fmla="*/ 1366443 h 2318589"/>
                <a:gd name="connsiteX17870" fmla="*/ 8815900 w 9164601"/>
                <a:gd name="connsiteY17870" fmla="*/ 1370105 h 2318589"/>
                <a:gd name="connsiteX17871" fmla="*/ 8806135 w 9164601"/>
                <a:gd name="connsiteY17871" fmla="*/ 1372547 h 2318589"/>
                <a:gd name="connsiteX17872" fmla="*/ 8785383 w 9164601"/>
                <a:gd name="connsiteY17872" fmla="*/ 1178455 h 2318589"/>
                <a:gd name="connsiteX17873" fmla="*/ 8789045 w 9164601"/>
                <a:gd name="connsiteY17873" fmla="*/ 1173572 h 2318589"/>
                <a:gd name="connsiteX17874" fmla="*/ 8791486 w 9164601"/>
                <a:gd name="connsiteY17874" fmla="*/ 1174793 h 2318589"/>
                <a:gd name="connsiteX17875" fmla="*/ 8789045 w 9164601"/>
                <a:gd name="connsiteY17875" fmla="*/ 1178455 h 2318589"/>
                <a:gd name="connsiteX17876" fmla="*/ 8785383 w 9164601"/>
                <a:gd name="connsiteY17876" fmla="*/ 1178455 h 2318589"/>
                <a:gd name="connsiteX17877" fmla="*/ 8795148 w 9164601"/>
                <a:gd name="connsiteY17877" fmla="*/ 1176014 h 2318589"/>
                <a:gd name="connsiteX17878" fmla="*/ 8798810 w 9164601"/>
                <a:gd name="connsiteY17878" fmla="*/ 1177235 h 2318589"/>
                <a:gd name="connsiteX17879" fmla="*/ 8797590 w 9164601"/>
                <a:gd name="connsiteY17879" fmla="*/ 1179676 h 2318589"/>
                <a:gd name="connsiteX17880" fmla="*/ 8795148 w 9164601"/>
                <a:gd name="connsiteY17880" fmla="*/ 1176014 h 2318589"/>
                <a:gd name="connsiteX17881" fmla="*/ 8836652 w 9164601"/>
                <a:gd name="connsiteY17881" fmla="*/ 1179676 h 2318589"/>
                <a:gd name="connsiteX17882" fmla="*/ 8828107 w 9164601"/>
                <a:gd name="connsiteY17882" fmla="*/ 1176014 h 2318589"/>
                <a:gd name="connsiteX17883" fmla="*/ 8825666 w 9164601"/>
                <a:gd name="connsiteY17883" fmla="*/ 1176014 h 2318589"/>
                <a:gd name="connsiteX17884" fmla="*/ 8822004 w 9164601"/>
                <a:gd name="connsiteY17884" fmla="*/ 1174793 h 2318589"/>
                <a:gd name="connsiteX17885" fmla="*/ 8809797 w 9164601"/>
                <a:gd name="connsiteY17885" fmla="*/ 1172351 h 2318589"/>
                <a:gd name="connsiteX17886" fmla="*/ 8804914 w 9164601"/>
                <a:gd name="connsiteY17886" fmla="*/ 1172351 h 2318589"/>
                <a:gd name="connsiteX17887" fmla="*/ 8800031 w 9164601"/>
                <a:gd name="connsiteY17887" fmla="*/ 1172351 h 2318589"/>
                <a:gd name="connsiteX17888" fmla="*/ 8793928 w 9164601"/>
                <a:gd name="connsiteY17888" fmla="*/ 1169910 h 2318589"/>
                <a:gd name="connsiteX17889" fmla="*/ 8791486 w 9164601"/>
                <a:gd name="connsiteY17889" fmla="*/ 1168690 h 2318589"/>
                <a:gd name="connsiteX17890" fmla="*/ 8793928 w 9164601"/>
                <a:gd name="connsiteY17890" fmla="*/ 1163807 h 2318589"/>
                <a:gd name="connsiteX17891" fmla="*/ 8800031 w 9164601"/>
                <a:gd name="connsiteY17891" fmla="*/ 1157703 h 2318589"/>
                <a:gd name="connsiteX17892" fmla="*/ 8804914 w 9164601"/>
                <a:gd name="connsiteY17892" fmla="*/ 1160144 h 2318589"/>
                <a:gd name="connsiteX17893" fmla="*/ 8824445 w 9164601"/>
                <a:gd name="connsiteY17893" fmla="*/ 1168690 h 2318589"/>
                <a:gd name="connsiteX17894" fmla="*/ 8840314 w 9164601"/>
                <a:gd name="connsiteY17894" fmla="*/ 1180897 h 2318589"/>
                <a:gd name="connsiteX17895" fmla="*/ 8840314 w 9164601"/>
                <a:gd name="connsiteY17895" fmla="*/ 1180897 h 2318589"/>
                <a:gd name="connsiteX17896" fmla="*/ 8836652 w 9164601"/>
                <a:gd name="connsiteY17896" fmla="*/ 1179676 h 2318589"/>
                <a:gd name="connsiteX17897" fmla="*/ 8824445 w 9164601"/>
                <a:gd name="connsiteY17897" fmla="*/ 1138172 h 2318589"/>
                <a:gd name="connsiteX17898" fmla="*/ 8825666 w 9164601"/>
                <a:gd name="connsiteY17898" fmla="*/ 1136951 h 2318589"/>
                <a:gd name="connsiteX17899" fmla="*/ 8830549 w 9164601"/>
                <a:gd name="connsiteY17899" fmla="*/ 1138172 h 2318589"/>
                <a:gd name="connsiteX17900" fmla="*/ 8826887 w 9164601"/>
                <a:gd name="connsiteY17900" fmla="*/ 1140614 h 2318589"/>
                <a:gd name="connsiteX17901" fmla="*/ 8824445 w 9164601"/>
                <a:gd name="connsiteY17901" fmla="*/ 1138172 h 2318589"/>
                <a:gd name="connsiteX17902" fmla="*/ 8854963 w 9164601"/>
                <a:gd name="connsiteY17902" fmla="*/ 1083240 h 2318589"/>
                <a:gd name="connsiteX17903" fmla="*/ 8854963 w 9164601"/>
                <a:gd name="connsiteY17903" fmla="*/ 1083240 h 2318589"/>
                <a:gd name="connsiteX17904" fmla="*/ 8854963 w 9164601"/>
                <a:gd name="connsiteY17904" fmla="*/ 1083240 h 2318589"/>
                <a:gd name="connsiteX17905" fmla="*/ 8854963 w 9164601"/>
                <a:gd name="connsiteY17905" fmla="*/ 1083240 h 2318589"/>
                <a:gd name="connsiteX17906" fmla="*/ 8873273 w 9164601"/>
                <a:gd name="connsiteY17906" fmla="*/ 1060047 h 2318589"/>
                <a:gd name="connsiteX17907" fmla="*/ 8870832 w 9164601"/>
                <a:gd name="connsiteY17907" fmla="*/ 1058826 h 2318589"/>
                <a:gd name="connsiteX17908" fmla="*/ 8868390 w 9164601"/>
                <a:gd name="connsiteY17908" fmla="*/ 1057606 h 2318589"/>
                <a:gd name="connsiteX17909" fmla="*/ 8876935 w 9164601"/>
                <a:gd name="connsiteY17909" fmla="*/ 1056385 h 2318589"/>
                <a:gd name="connsiteX17910" fmla="*/ 8873273 w 9164601"/>
                <a:gd name="connsiteY17910" fmla="*/ 1060047 h 2318589"/>
                <a:gd name="connsiteX17911" fmla="*/ 8841535 w 9164601"/>
                <a:gd name="connsiteY17911" fmla="*/ 945301 h 2318589"/>
                <a:gd name="connsiteX17912" fmla="*/ 8852521 w 9164601"/>
                <a:gd name="connsiteY17912" fmla="*/ 952625 h 2318589"/>
                <a:gd name="connsiteX17913" fmla="*/ 8853742 w 9164601"/>
                <a:gd name="connsiteY17913" fmla="*/ 953846 h 2318589"/>
                <a:gd name="connsiteX17914" fmla="*/ 8843976 w 9164601"/>
                <a:gd name="connsiteY17914" fmla="*/ 952625 h 2318589"/>
                <a:gd name="connsiteX17915" fmla="*/ 8837873 w 9164601"/>
                <a:gd name="connsiteY17915" fmla="*/ 942860 h 2318589"/>
                <a:gd name="connsiteX17916" fmla="*/ 8841535 w 9164601"/>
                <a:gd name="connsiteY17916" fmla="*/ 945301 h 2318589"/>
                <a:gd name="connsiteX17917" fmla="*/ 8808576 w 9164601"/>
                <a:gd name="connsiteY17917" fmla="*/ 931874 h 2318589"/>
                <a:gd name="connsiteX17918" fmla="*/ 8824445 w 9164601"/>
                <a:gd name="connsiteY17918" fmla="*/ 937977 h 2318589"/>
                <a:gd name="connsiteX17919" fmla="*/ 8835431 w 9164601"/>
                <a:gd name="connsiteY17919" fmla="*/ 941639 h 2318589"/>
                <a:gd name="connsiteX17920" fmla="*/ 8832990 w 9164601"/>
                <a:gd name="connsiteY17920" fmla="*/ 944081 h 2318589"/>
                <a:gd name="connsiteX17921" fmla="*/ 8826887 w 9164601"/>
                <a:gd name="connsiteY17921" fmla="*/ 947743 h 2318589"/>
                <a:gd name="connsiteX17922" fmla="*/ 8819562 w 9164601"/>
                <a:gd name="connsiteY17922" fmla="*/ 936756 h 2318589"/>
                <a:gd name="connsiteX17923" fmla="*/ 8812238 w 9164601"/>
                <a:gd name="connsiteY17923" fmla="*/ 936756 h 2318589"/>
                <a:gd name="connsiteX17924" fmla="*/ 8803693 w 9164601"/>
                <a:gd name="connsiteY17924" fmla="*/ 930653 h 2318589"/>
                <a:gd name="connsiteX17925" fmla="*/ 8803693 w 9164601"/>
                <a:gd name="connsiteY17925" fmla="*/ 930653 h 2318589"/>
                <a:gd name="connsiteX17926" fmla="*/ 8808576 w 9164601"/>
                <a:gd name="connsiteY17926" fmla="*/ 931874 h 2318589"/>
                <a:gd name="connsiteX17927" fmla="*/ 8686506 w 9164601"/>
                <a:gd name="connsiteY17927" fmla="*/ 1049061 h 2318589"/>
                <a:gd name="connsiteX17928" fmla="*/ 8709699 w 9164601"/>
                <a:gd name="connsiteY17928" fmla="*/ 1025867 h 2318589"/>
                <a:gd name="connsiteX17929" fmla="*/ 8729231 w 9164601"/>
                <a:gd name="connsiteY17929" fmla="*/ 1013660 h 2318589"/>
                <a:gd name="connsiteX17930" fmla="*/ 8741438 w 9164601"/>
                <a:gd name="connsiteY17930" fmla="*/ 1007557 h 2318589"/>
                <a:gd name="connsiteX17931" fmla="*/ 8748762 w 9164601"/>
                <a:gd name="connsiteY17931" fmla="*/ 1000233 h 2318589"/>
                <a:gd name="connsiteX17932" fmla="*/ 8767072 w 9164601"/>
                <a:gd name="connsiteY17932" fmla="*/ 981922 h 2318589"/>
                <a:gd name="connsiteX17933" fmla="*/ 8781721 w 9164601"/>
                <a:gd name="connsiteY17933" fmla="*/ 977039 h 2318589"/>
                <a:gd name="connsiteX17934" fmla="*/ 8796369 w 9164601"/>
                <a:gd name="connsiteY17934" fmla="*/ 968495 h 2318589"/>
                <a:gd name="connsiteX17935" fmla="*/ 8803693 w 9164601"/>
                <a:gd name="connsiteY17935" fmla="*/ 961170 h 2318589"/>
                <a:gd name="connsiteX17936" fmla="*/ 8812238 w 9164601"/>
                <a:gd name="connsiteY17936" fmla="*/ 972157 h 2318589"/>
                <a:gd name="connsiteX17937" fmla="*/ 8829328 w 9164601"/>
                <a:gd name="connsiteY17937" fmla="*/ 1000233 h 2318589"/>
                <a:gd name="connsiteX17938" fmla="*/ 8843976 w 9164601"/>
                <a:gd name="connsiteY17938" fmla="*/ 1003895 h 2318589"/>
                <a:gd name="connsiteX17939" fmla="*/ 8858625 w 9164601"/>
                <a:gd name="connsiteY17939" fmla="*/ 1007557 h 2318589"/>
                <a:gd name="connsiteX17940" fmla="*/ 8883039 w 9164601"/>
                <a:gd name="connsiteY17940" fmla="*/ 1017323 h 2318589"/>
                <a:gd name="connsiteX17941" fmla="*/ 8880597 w 9164601"/>
                <a:gd name="connsiteY17941" fmla="*/ 1018543 h 2318589"/>
                <a:gd name="connsiteX17942" fmla="*/ 8875715 w 9164601"/>
                <a:gd name="connsiteY17942" fmla="*/ 1016102 h 2318589"/>
                <a:gd name="connsiteX17943" fmla="*/ 8868390 w 9164601"/>
                <a:gd name="connsiteY17943" fmla="*/ 1019764 h 2318589"/>
                <a:gd name="connsiteX17944" fmla="*/ 8861066 w 9164601"/>
                <a:gd name="connsiteY17944" fmla="*/ 1023426 h 2318589"/>
                <a:gd name="connsiteX17945" fmla="*/ 8851301 w 9164601"/>
                <a:gd name="connsiteY17945" fmla="*/ 1022205 h 2318589"/>
                <a:gd name="connsiteX17946" fmla="*/ 8848859 w 9164601"/>
                <a:gd name="connsiteY17946" fmla="*/ 1025867 h 2318589"/>
                <a:gd name="connsiteX17947" fmla="*/ 8840314 w 9164601"/>
                <a:gd name="connsiteY17947" fmla="*/ 1020985 h 2318589"/>
                <a:gd name="connsiteX17948" fmla="*/ 8835431 w 9164601"/>
                <a:gd name="connsiteY17948" fmla="*/ 1023426 h 2318589"/>
                <a:gd name="connsiteX17949" fmla="*/ 8828107 w 9164601"/>
                <a:gd name="connsiteY17949" fmla="*/ 1022205 h 2318589"/>
                <a:gd name="connsiteX17950" fmla="*/ 8820783 w 9164601"/>
                <a:gd name="connsiteY17950" fmla="*/ 1020985 h 2318589"/>
                <a:gd name="connsiteX17951" fmla="*/ 8815900 w 9164601"/>
                <a:gd name="connsiteY17951" fmla="*/ 1022205 h 2318589"/>
                <a:gd name="connsiteX17952" fmla="*/ 8809797 w 9164601"/>
                <a:gd name="connsiteY17952" fmla="*/ 1020985 h 2318589"/>
                <a:gd name="connsiteX17953" fmla="*/ 8804914 w 9164601"/>
                <a:gd name="connsiteY17953" fmla="*/ 1018543 h 2318589"/>
                <a:gd name="connsiteX17954" fmla="*/ 8792707 w 9164601"/>
                <a:gd name="connsiteY17954" fmla="*/ 1019764 h 2318589"/>
                <a:gd name="connsiteX17955" fmla="*/ 8780500 w 9164601"/>
                <a:gd name="connsiteY17955" fmla="*/ 1022205 h 2318589"/>
                <a:gd name="connsiteX17956" fmla="*/ 8782941 w 9164601"/>
                <a:gd name="connsiteY17956" fmla="*/ 1027088 h 2318589"/>
                <a:gd name="connsiteX17957" fmla="*/ 8789045 w 9164601"/>
                <a:gd name="connsiteY17957" fmla="*/ 1030750 h 2318589"/>
                <a:gd name="connsiteX17958" fmla="*/ 8796369 w 9164601"/>
                <a:gd name="connsiteY17958" fmla="*/ 1030750 h 2318589"/>
                <a:gd name="connsiteX17959" fmla="*/ 8814680 w 9164601"/>
                <a:gd name="connsiteY17959" fmla="*/ 1034412 h 2318589"/>
                <a:gd name="connsiteX17960" fmla="*/ 8835431 w 9164601"/>
                <a:gd name="connsiteY17960" fmla="*/ 1038074 h 2318589"/>
                <a:gd name="connsiteX17961" fmla="*/ 8848859 w 9164601"/>
                <a:gd name="connsiteY17961" fmla="*/ 1044178 h 2318589"/>
                <a:gd name="connsiteX17962" fmla="*/ 8857404 w 9164601"/>
                <a:gd name="connsiteY17962" fmla="*/ 1051502 h 2318589"/>
                <a:gd name="connsiteX17963" fmla="*/ 8862287 w 9164601"/>
                <a:gd name="connsiteY17963" fmla="*/ 1055165 h 2318589"/>
                <a:gd name="connsiteX17964" fmla="*/ 8862287 w 9164601"/>
                <a:gd name="connsiteY17964" fmla="*/ 1055165 h 2318589"/>
                <a:gd name="connsiteX17965" fmla="*/ 8858625 w 9164601"/>
                <a:gd name="connsiteY17965" fmla="*/ 1058826 h 2318589"/>
                <a:gd name="connsiteX17966" fmla="*/ 8850080 w 9164601"/>
                <a:gd name="connsiteY17966" fmla="*/ 1052723 h 2318589"/>
                <a:gd name="connsiteX17967" fmla="*/ 8843976 w 9164601"/>
                <a:gd name="connsiteY17967" fmla="*/ 1055165 h 2318589"/>
                <a:gd name="connsiteX17968" fmla="*/ 8836652 w 9164601"/>
                <a:gd name="connsiteY17968" fmla="*/ 1052723 h 2318589"/>
                <a:gd name="connsiteX17969" fmla="*/ 8829328 w 9164601"/>
                <a:gd name="connsiteY17969" fmla="*/ 1050281 h 2318589"/>
                <a:gd name="connsiteX17970" fmla="*/ 8823224 w 9164601"/>
                <a:gd name="connsiteY17970" fmla="*/ 1050281 h 2318589"/>
                <a:gd name="connsiteX17971" fmla="*/ 8817121 w 9164601"/>
                <a:gd name="connsiteY17971" fmla="*/ 1047840 h 2318589"/>
                <a:gd name="connsiteX17972" fmla="*/ 8812238 w 9164601"/>
                <a:gd name="connsiteY17972" fmla="*/ 1044178 h 2318589"/>
                <a:gd name="connsiteX17973" fmla="*/ 8798810 w 9164601"/>
                <a:gd name="connsiteY17973" fmla="*/ 1041737 h 2318589"/>
                <a:gd name="connsiteX17974" fmla="*/ 8784162 w 9164601"/>
                <a:gd name="connsiteY17974" fmla="*/ 1039295 h 2318589"/>
                <a:gd name="connsiteX17975" fmla="*/ 8785383 w 9164601"/>
                <a:gd name="connsiteY17975" fmla="*/ 1045399 h 2318589"/>
                <a:gd name="connsiteX17976" fmla="*/ 8790266 w 9164601"/>
                <a:gd name="connsiteY17976" fmla="*/ 1051502 h 2318589"/>
                <a:gd name="connsiteX17977" fmla="*/ 8798810 w 9164601"/>
                <a:gd name="connsiteY17977" fmla="*/ 1055165 h 2318589"/>
                <a:gd name="connsiteX17978" fmla="*/ 8817121 w 9164601"/>
                <a:gd name="connsiteY17978" fmla="*/ 1063709 h 2318589"/>
                <a:gd name="connsiteX17979" fmla="*/ 8828107 w 9164601"/>
                <a:gd name="connsiteY17979" fmla="*/ 1068592 h 2318589"/>
                <a:gd name="connsiteX17980" fmla="*/ 8839094 w 9164601"/>
                <a:gd name="connsiteY17980" fmla="*/ 1073475 h 2318589"/>
                <a:gd name="connsiteX17981" fmla="*/ 8850080 w 9164601"/>
                <a:gd name="connsiteY17981" fmla="*/ 1079579 h 2318589"/>
                <a:gd name="connsiteX17982" fmla="*/ 8847638 w 9164601"/>
                <a:gd name="connsiteY17982" fmla="*/ 1082020 h 2318589"/>
                <a:gd name="connsiteX17983" fmla="*/ 8843976 w 9164601"/>
                <a:gd name="connsiteY17983" fmla="*/ 1082020 h 2318589"/>
                <a:gd name="connsiteX17984" fmla="*/ 8842756 w 9164601"/>
                <a:gd name="connsiteY17984" fmla="*/ 1077137 h 2318589"/>
                <a:gd name="connsiteX17985" fmla="*/ 8835431 w 9164601"/>
                <a:gd name="connsiteY17985" fmla="*/ 1073475 h 2318589"/>
                <a:gd name="connsiteX17986" fmla="*/ 8825666 w 9164601"/>
                <a:gd name="connsiteY17986" fmla="*/ 1086902 h 2318589"/>
                <a:gd name="connsiteX17987" fmla="*/ 8823224 w 9164601"/>
                <a:gd name="connsiteY17987" fmla="*/ 1090565 h 2318589"/>
                <a:gd name="connsiteX17988" fmla="*/ 8820783 w 9164601"/>
                <a:gd name="connsiteY17988" fmla="*/ 1089344 h 2318589"/>
                <a:gd name="connsiteX17989" fmla="*/ 8806135 w 9164601"/>
                <a:gd name="connsiteY17989" fmla="*/ 1089344 h 2318589"/>
                <a:gd name="connsiteX17990" fmla="*/ 8806135 w 9164601"/>
                <a:gd name="connsiteY17990" fmla="*/ 1094227 h 2318589"/>
                <a:gd name="connsiteX17991" fmla="*/ 8800031 w 9164601"/>
                <a:gd name="connsiteY17991" fmla="*/ 1094227 h 2318589"/>
                <a:gd name="connsiteX17992" fmla="*/ 8790266 w 9164601"/>
                <a:gd name="connsiteY17992" fmla="*/ 1091786 h 2318589"/>
                <a:gd name="connsiteX17993" fmla="*/ 8784162 w 9164601"/>
                <a:gd name="connsiteY17993" fmla="*/ 1096668 h 2318589"/>
                <a:gd name="connsiteX17994" fmla="*/ 8773176 w 9164601"/>
                <a:gd name="connsiteY17994" fmla="*/ 1096668 h 2318589"/>
                <a:gd name="connsiteX17995" fmla="*/ 8764631 w 9164601"/>
                <a:gd name="connsiteY17995" fmla="*/ 1093006 h 2318589"/>
                <a:gd name="connsiteX17996" fmla="*/ 8762189 w 9164601"/>
                <a:gd name="connsiteY17996" fmla="*/ 1096668 h 2318589"/>
                <a:gd name="connsiteX17997" fmla="*/ 8754865 w 9164601"/>
                <a:gd name="connsiteY17997" fmla="*/ 1099109 h 2318589"/>
                <a:gd name="connsiteX17998" fmla="*/ 8748762 w 9164601"/>
                <a:gd name="connsiteY17998" fmla="*/ 1099109 h 2318589"/>
                <a:gd name="connsiteX17999" fmla="*/ 8751203 w 9164601"/>
                <a:gd name="connsiteY17999" fmla="*/ 1097889 h 2318589"/>
                <a:gd name="connsiteX18000" fmla="*/ 8756086 w 9164601"/>
                <a:gd name="connsiteY18000" fmla="*/ 1091786 h 2318589"/>
                <a:gd name="connsiteX18001" fmla="*/ 8737775 w 9164601"/>
                <a:gd name="connsiteY18001" fmla="*/ 1085682 h 2318589"/>
                <a:gd name="connsiteX18002" fmla="*/ 8720686 w 9164601"/>
                <a:gd name="connsiteY18002" fmla="*/ 1080799 h 2318589"/>
                <a:gd name="connsiteX18003" fmla="*/ 8713361 w 9164601"/>
                <a:gd name="connsiteY18003" fmla="*/ 1083240 h 2318589"/>
                <a:gd name="connsiteX18004" fmla="*/ 8704817 w 9164601"/>
                <a:gd name="connsiteY18004" fmla="*/ 1083240 h 2318589"/>
                <a:gd name="connsiteX18005" fmla="*/ 8697492 w 9164601"/>
                <a:gd name="connsiteY18005" fmla="*/ 1080799 h 2318589"/>
                <a:gd name="connsiteX18006" fmla="*/ 8686506 w 9164601"/>
                <a:gd name="connsiteY18006" fmla="*/ 1080799 h 2318589"/>
                <a:gd name="connsiteX18007" fmla="*/ 8675520 w 9164601"/>
                <a:gd name="connsiteY18007" fmla="*/ 1082020 h 2318589"/>
                <a:gd name="connsiteX18008" fmla="*/ 8670637 w 9164601"/>
                <a:gd name="connsiteY18008" fmla="*/ 1078358 h 2318589"/>
                <a:gd name="connsiteX18009" fmla="*/ 8686506 w 9164601"/>
                <a:gd name="connsiteY18009" fmla="*/ 1049061 h 2318589"/>
                <a:gd name="connsiteX18010" fmla="*/ 8663313 w 9164601"/>
                <a:gd name="connsiteY18010" fmla="*/ 1266346 h 2318589"/>
                <a:gd name="connsiteX18011" fmla="*/ 8663313 w 9164601"/>
                <a:gd name="connsiteY18011" fmla="*/ 1266346 h 2318589"/>
                <a:gd name="connsiteX18012" fmla="*/ 8669416 w 9164601"/>
                <a:gd name="connsiteY18012" fmla="*/ 1265125 h 2318589"/>
                <a:gd name="connsiteX18013" fmla="*/ 8691389 w 9164601"/>
                <a:gd name="connsiteY18013" fmla="*/ 1261463 h 2318589"/>
                <a:gd name="connsiteX18014" fmla="*/ 8674299 w 9164601"/>
                <a:gd name="connsiteY18014" fmla="*/ 1273670 h 2318589"/>
                <a:gd name="connsiteX18015" fmla="*/ 8657209 w 9164601"/>
                <a:gd name="connsiteY18015" fmla="*/ 1272449 h 2318589"/>
                <a:gd name="connsiteX18016" fmla="*/ 8655989 w 9164601"/>
                <a:gd name="connsiteY18016" fmla="*/ 1271228 h 2318589"/>
                <a:gd name="connsiteX18017" fmla="*/ 8663313 w 9164601"/>
                <a:gd name="connsiteY18017" fmla="*/ 1266346 h 2318589"/>
                <a:gd name="connsiteX18018" fmla="*/ 8659651 w 9164601"/>
                <a:gd name="connsiteY18018" fmla="*/ 1378650 h 2318589"/>
                <a:gd name="connsiteX18019" fmla="*/ 8659651 w 9164601"/>
                <a:gd name="connsiteY18019" fmla="*/ 1378650 h 2318589"/>
                <a:gd name="connsiteX18020" fmla="*/ 8646223 w 9164601"/>
                <a:gd name="connsiteY18020" fmla="*/ 1381091 h 2318589"/>
                <a:gd name="connsiteX18021" fmla="*/ 8646223 w 9164601"/>
                <a:gd name="connsiteY18021" fmla="*/ 1381091 h 2318589"/>
                <a:gd name="connsiteX18022" fmla="*/ 8659651 w 9164601"/>
                <a:gd name="connsiteY18022" fmla="*/ 1378650 h 2318589"/>
                <a:gd name="connsiteX18023" fmla="*/ 8642561 w 9164601"/>
                <a:gd name="connsiteY18023" fmla="*/ 1409168 h 2318589"/>
                <a:gd name="connsiteX18024" fmla="*/ 8647444 w 9164601"/>
                <a:gd name="connsiteY18024" fmla="*/ 1406726 h 2318589"/>
                <a:gd name="connsiteX18025" fmla="*/ 8652326 w 9164601"/>
                <a:gd name="connsiteY18025" fmla="*/ 1404285 h 2318589"/>
                <a:gd name="connsiteX18026" fmla="*/ 8647444 w 9164601"/>
                <a:gd name="connsiteY18026" fmla="*/ 1407947 h 2318589"/>
                <a:gd name="connsiteX18027" fmla="*/ 8640119 w 9164601"/>
                <a:gd name="connsiteY18027" fmla="*/ 1411609 h 2318589"/>
                <a:gd name="connsiteX18028" fmla="*/ 8642561 w 9164601"/>
                <a:gd name="connsiteY18028" fmla="*/ 1409168 h 2318589"/>
                <a:gd name="connsiteX18029" fmla="*/ 8623030 w 9164601"/>
                <a:gd name="connsiteY18029" fmla="*/ 1383533 h 2318589"/>
                <a:gd name="connsiteX18030" fmla="*/ 8623030 w 9164601"/>
                <a:gd name="connsiteY18030" fmla="*/ 1383533 h 2318589"/>
                <a:gd name="connsiteX18031" fmla="*/ 8621809 w 9164601"/>
                <a:gd name="connsiteY18031" fmla="*/ 1383533 h 2318589"/>
                <a:gd name="connsiteX18032" fmla="*/ 8623030 w 9164601"/>
                <a:gd name="connsiteY18032" fmla="*/ 1383533 h 2318589"/>
                <a:gd name="connsiteX18033" fmla="*/ 8566877 w 9164601"/>
                <a:gd name="connsiteY18033" fmla="*/ 734120 h 2318589"/>
                <a:gd name="connsiteX18034" fmla="*/ 8565657 w 9164601"/>
                <a:gd name="connsiteY18034" fmla="*/ 737782 h 2318589"/>
                <a:gd name="connsiteX18035" fmla="*/ 8564436 w 9164601"/>
                <a:gd name="connsiteY18035" fmla="*/ 735341 h 2318589"/>
                <a:gd name="connsiteX18036" fmla="*/ 8566877 w 9164601"/>
                <a:gd name="connsiteY18036" fmla="*/ 734120 h 2318589"/>
                <a:gd name="connsiteX18037" fmla="*/ 8564436 w 9164601"/>
                <a:gd name="connsiteY18037" fmla="*/ 874501 h 2318589"/>
                <a:gd name="connsiteX18038" fmla="*/ 8559553 w 9164601"/>
                <a:gd name="connsiteY18038" fmla="*/ 879383 h 2318589"/>
                <a:gd name="connsiteX18039" fmla="*/ 8557112 w 9164601"/>
                <a:gd name="connsiteY18039" fmla="*/ 878163 h 2318589"/>
                <a:gd name="connsiteX18040" fmla="*/ 8564436 w 9164601"/>
                <a:gd name="connsiteY18040" fmla="*/ 874501 h 2318589"/>
                <a:gd name="connsiteX18041" fmla="*/ 8540022 w 9164601"/>
                <a:gd name="connsiteY18041" fmla="*/ 692616 h 2318589"/>
                <a:gd name="connsiteX18042" fmla="*/ 8535139 w 9164601"/>
                <a:gd name="connsiteY18042" fmla="*/ 697499 h 2318589"/>
                <a:gd name="connsiteX18043" fmla="*/ 8531477 w 9164601"/>
                <a:gd name="connsiteY18043" fmla="*/ 695058 h 2318589"/>
                <a:gd name="connsiteX18044" fmla="*/ 8540022 w 9164601"/>
                <a:gd name="connsiteY18044" fmla="*/ 692616 h 2318589"/>
                <a:gd name="connsiteX18045" fmla="*/ 8508283 w 9164601"/>
                <a:gd name="connsiteY18045" fmla="*/ 640126 h 2318589"/>
                <a:gd name="connsiteX18046" fmla="*/ 8508283 w 9164601"/>
                <a:gd name="connsiteY18046" fmla="*/ 640126 h 2318589"/>
                <a:gd name="connsiteX18047" fmla="*/ 8508283 w 9164601"/>
                <a:gd name="connsiteY18047" fmla="*/ 640126 h 2318589"/>
                <a:gd name="connsiteX18048" fmla="*/ 8508283 w 9164601"/>
                <a:gd name="connsiteY18048" fmla="*/ 640126 h 2318589"/>
                <a:gd name="connsiteX18049" fmla="*/ 8493635 w 9164601"/>
                <a:gd name="connsiteY18049" fmla="*/ 614491 h 2318589"/>
                <a:gd name="connsiteX18050" fmla="*/ 8491194 w 9164601"/>
                <a:gd name="connsiteY18050" fmla="*/ 615712 h 2318589"/>
                <a:gd name="connsiteX18051" fmla="*/ 8483869 w 9164601"/>
                <a:gd name="connsiteY18051" fmla="*/ 613271 h 2318589"/>
                <a:gd name="connsiteX18052" fmla="*/ 8483869 w 9164601"/>
                <a:gd name="connsiteY18052" fmla="*/ 613271 h 2318589"/>
                <a:gd name="connsiteX18053" fmla="*/ 8493635 w 9164601"/>
                <a:gd name="connsiteY18053" fmla="*/ 614491 h 2318589"/>
                <a:gd name="connsiteX18054" fmla="*/ 8538801 w 9164601"/>
                <a:gd name="connsiteY18054" fmla="*/ 496083 h 2318589"/>
                <a:gd name="connsiteX18055" fmla="*/ 8554670 w 9164601"/>
                <a:gd name="connsiteY18055" fmla="*/ 489980 h 2318589"/>
                <a:gd name="connsiteX18056" fmla="*/ 8559553 w 9164601"/>
                <a:gd name="connsiteY18056" fmla="*/ 488759 h 2318589"/>
                <a:gd name="connsiteX18057" fmla="*/ 8559553 w 9164601"/>
                <a:gd name="connsiteY18057" fmla="*/ 488759 h 2318589"/>
                <a:gd name="connsiteX18058" fmla="*/ 8551008 w 9164601"/>
                <a:gd name="connsiteY18058" fmla="*/ 494863 h 2318589"/>
                <a:gd name="connsiteX18059" fmla="*/ 8543684 w 9164601"/>
                <a:gd name="connsiteY18059" fmla="*/ 494863 h 2318589"/>
                <a:gd name="connsiteX18060" fmla="*/ 8536359 w 9164601"/>
                <a:gd name="connsiteY18060" fmla="*/ 505849 h 2318589"/>
                <a:gd name="connsiteX18061" fmla="*/ 8530256 w 9164601"/>
                <a:gd name="connsiteY18061" fmla="*/ 502187 h 2318589"/>
                <a:gd name="connsiteX18062" fmla="*/ 8527815 w 9164601"/>
                <a:gd name="connsiteY18062" fmla="*/ 499746 h 2318589"/>
                <a:gd name="connsiteX18063" fmla="*/ 8538801 w 9164601"/>
                <a:gd name="connsiteY18063" fmla="*/ 496083 h 2318589"/>
                <a:gd name="connsiteX18064" fmla="*/ 8510725 w 9164601"/>
                <a:gd name="connsiteY18064" fmla="*/ 510732 h 2318589"/>
                <a:gd name="connsiteX18065" fmla="*/ 8521712 w 9164601"/>
                <a:gd name="connsiteY18065" fmla="*/ 503408 h 2318589"/>
                <a:gd name="connsiteX18066" fmla="*/ 8525374 w 9164601"/>
                <a:gd name="connsiteY18066" fmla="*/ 500966 h 2318589"/>
                <a:gd name="connsiteX18067" fmla="*/ 8519270 w 9164601"/>
                <a:gd name="connsiteY18067" fmla="*/ 510732 h 2318589"/>
                <a:gd name="connsiteX18068" fmla="*/ 8509505 w 9164601"/>
                <a:gd name="connsiteY18068" fmla="*/ 511953 h 2318589"/>
                <a:gd name="connsiteX18069" fmla="*/ 8510725 w 9164601"/>
                <a:gd name="connsiteY18069" fmla="*/ 510732 h 2318589"/>
                <a:gd name="connsiteX18070" fmla="*/ 8474104 w 9164601"/>
                <a:gd name="connsiteY18070" fmla="*/ 576650 h 2318589"/>
                <a:gd name="connsiteX18071" fmla="*/ 8477766 w 9164601"/>
                <a:gd name="connsiteY18071" fmla="*/ 575429 h 2318589"/>
                <a:gd name="connsiteX18072" fmla="*/ 8476546 w 9164601"/>
                <a:gd name="connsiteY18072" fmla="*/ 579091 h 2318589"/>
                <a:gd name="connsiteX18073" fmla="*/ 8474104 w 9164601"/>
                <a:gd name="connsiteY18073" fmla="*/ 576650 h 2318589"/>
                <a:gd name="connsiteX18074" fmla="*/ 8474104 w 9164601"/>
                <a:gd name="connsiteY18074" fmla="*/ 576650 h 2318589"/>
                <a:gd name="connsiteX18075" fmla="*/ 8475324 w 9164601"/>
                <a:gd name="connsiteY18075" fmla="*/ 610829 h 2318589"/>
                <a:gd name="connsiteX18076" fmla="*/ 8471662 w 9164601"/>
                <a:gd name="connsiteY18076" fmla="*/ 612050 h 2318589"/>
                <a:gd name="connsiteX18077" fmla="*/ 8470442 w 9164601"/>
                <a:gd name="connsiteY18077" fmla="*/ 610829 h 2318589"/>
                <a:gd name="connsiteX18078" fmla="*/ 8475324 w 9164601"/>
                <a:gd name="connsiteY18078" fmla="*/ 610829 h 2318589"/>
                <a:gd name="connsiteX18079" fmla="*/ 8464339 w 9164601"/>
                <a:gd name="connsiteY18079" fmla="*/ 610829 h 2318589"/>
                <a:gd name="connsiteX18080" fmla="*/ 8466780 w 9164601"/>
                <a:gd name="connsiteY18080" fmla="*/ 610829 h 2318589"/>
                <a:gd name="connsiteX18081" fmla="*/ 8465559 w 9164601"/>
                <a:gd name="connsiteY18081" fmla="*/ 614491 h 2318589"/>
                <a:gd name="connsiteX18082" fmla="*/ 8459455 w 9164601"/>
                <a:gd name="connsiteY18082" fmla="*/ 610829 h 2318589"/>
                <a:gd name="connsiteX18083" fmla="*/ 8464339 w 9164601"/>
                <a:gd name="connsiteY18083" fmla="*/ 610829 h 2318589"/>
                <a:gd name="connsiteX18084" fmla="*/ 8454573 w 9164601"/>
                <a:gd name="connsiteY18084" fmla="*/ 464345 h 2318589"/>
                <a:gd name="connsiteX18085" fmla="*/ 8454573 w 9164601"/>
                <a:gd name="connsiteY18085" fmla="*/ 466787 h 2318589"/>
                <a:gd name="connsiteX18086" fmla="*/ 8452132 w 9164601"/>
                <a:gd name="connsiteY18086" fmla="*/ 465566 h 2318589"/>
                <a:gd name="connsiteX18087" fmla="*/ 8454573 w 9164601"/>
                <a:gd name="connsiteY18087" fmla="*/ 464345 h 2318589"/>
                <a:gd name="connsiteX18088" fmla="*/ 8437483 w 9164601"/>
                <a:gd name="connsiteY18088" fmla="*/ 353261 h 2318589"/>
                <a:gd name="connsiteX18089" fmla="*/ 8443587 w 9164601"/>
                <a:gd name="connsiteY18089" fmla="*/ 352041 h 2318589"/>
                <a:gd name="connsiteX18090" fmla="*/ 8441145 w 9164601"/>
                <a:gd name="connsiteY18090" fmla="*/ 354482 h 2318589"/>
                <a:gd name="connsiteX18091" fmla="*/ 8437483 w 9164601"/>
                <a:gd name="connsiteY18091" fmla="*/ 356924 h 2318589"/>
                <a:gd name="connsiteX18092" fmla="*/ 8425276 w 9164601"/>
                <a:gd name="connsiteY18092" fmla="*/ 359365 h 2318589"/>
                <a:gd name="connsiteX18093" fmla="*/ 8413069 w 9164601"/>
                <a:gd name="connsiteY18093" fmla="*/ 363027 h 2318589"/>
                <a:gd name="connsiteX18094" fmla="*/ 8411849 w 9164601"/>
                <a:gd name="connsiteY18094" fmla="*/ 363027 h 2318589"/>
                <a:gd name="connsiteX18095" fmla="*/ 8421614 w 9164601"/>
                <a:gd name="connsiteY18095" fmla="*/ 359365 h 2318589"/>
                <a:gd name="connsiteX18096" fmla="*/ 8437483 w 9164601"/>
                <a:gd name="connsiteY18096" fmla="*/ 353261 h 2318589"/>
                <a:gd name="connsiteX18097" fmla="*/ 8416731 w 9164601"/>
                <a:gd name="connsiteY18097" fmla="*/ 336172 h 2318589"/>
                <a:gd name="connsiteX18098" fmla="*/ 8409407 w 9164601"/>
                <a:gd name="connsiteY18098" fmla="*/ 338613 h 2318589"/>
                <a:gd name="connsiteX18099" fmla="*/ 8416731 w 9164601"/>
                <a:gd name="connsiteY18099" fmla="*/ 336172 h 2318589"/>
                <a:gd name="connsiteX18100" fmla="*/ 8472884 w 9164601"/>
                <a:gd name="connsiteY18100" fmla="*/ 250723 h 2318589"/>
                <a:gd name="connsiteX18101" fmla="*/ 8470442 w 9164601"/>
                <a:gd name="connsiteY18101" fmla="*/ 251943 h 2318589"/>
                <a:gd name="connsiteX18102" fmla="*/ 8472884 w 9164601"/>
                <a:gd name="connsiteY18102" fmla="*/ 250723 h 2318589"/>
                <a:gd name="connsiteX18103" fmla="*/ 8238509 w 9164601"/>
                <a:gd name="connsiteY18103" fmla="*/ 250723 h 2318589"/>
                <a:gd name="connsiteX18104" fmla="*/ 8240951 w 9164601"/>
                <a:gd name="connsiteY18104" fmla="*/ 251943 h 2318589"/>
                <a:gd name="connsiteX18105" fmla="*/ 8238509 w 9164601"/>
                <a:gd name="connsiteY18105" fmla="*/ 250723 h 2318589"/>
                <a:gd name="connsiteX18106" fmla="*/ 8259261 w 9164601"/>
                <a:gd name="connsiteY18106" fmla="*/ 466787 h 2318589"/>
                <a:gd name="connsiteX18107" fmla="*/ 8256820 w 9164601"/>
                <a:gd name="connsiteY18107" fmla="*/ 468007 h 2318589"/>
                <a:gd name="connsiteX18108" fmla="*/ 8256820 w 9164601"/>
                <a:gd name="connsiteY18108" fmla="*/ 465566 h 2318589"/>
                <a:gd name="connsiteX18109" fmla="*/ 8259261 w 9164601"/>
                <a:gd name="connsiteY18109" fmla="*/ 466787 h 2318589"/>
                <a:gd name="connsiteX18110" fmla="*/ 8238509 w 9164601"/>
                <a:gd name="connsiteY18110" fmla="*/ 576650 h 2318589"/>
                <a:gd name="connsiteX18111" fmla="*/ 8238509 w 9164601"/>
                <a:gd name="connsiteY18111" fmla="*/ 576650 h 2318589"/>
                <a:gd name="connsiteX18112" fmla="*/ 8236068 w 9164601"/>
                <a:gd name="connsiteY18112" fmla="*/ 579091 h 2318589"/>
                <a:gd name="connsiteX18113" fmla="*/ 8234847 w 9164601"/>
                <a:gd name="connsiteY18113" fmla="*/ 575429 h 2318589"/>
                <a:gd name="connsiteX18114" fmla="*/ 8238509 w 9164601"/>
                <a:gd name="connsiteY18114" fmla="*/ 576650 h 2318589"/>
                <a:gd name="connsiteX18115" fmla="*/ 8182357 w 9164601"/>
                <a:gd name="connsiteY18115" fmla="*/ 502187 h 2318589"/>
                <a:gd name="connsiteX18116" fmla="*/ 8176253 w 9164601"/>
                <a:gd name="connsiteY18116" fmla="*/ 505849 h 2318589"/>
                <a:gd name="connsiteX18117" fmla="*/ 8168929 w 9164601"/>
                <a:gd name="connsiteY18117" fmla="*/ 494863 h 2318589"/>
                <a:gd name="connsiteX18118" fmla="*/ 8161605 w 9164601"/>
                <a:gd name="connsiteY18118" fmla="*/ 494863 h 2318589"/>
                <a:gd name="connsiteX18119" fmla="*/ 8153060 w 9164601"/>
                <a:gd name="connsiteY18119" fmla="*/ 488759 h 2318589"/>
                <a:gd name="connsiteX18120" fmla="*/ 8153060 w 9164601"/>
                <a:gd name="connsiteY18120" fmla="*/ 488759 h 2318589"/>
                <a:gd name="connsiteX18121" fmla="*/ 8157943 w 9164601"/>
                <a:gd name="connsiteY18121" fmla="*/ 489980 h 2318589"/>
                <a:gd name="connsiteX18122" fmla="*/ 8173812 w 9164601"/>
                <a:gd name="connsiteY18122" fmla="*/ 496083 h 2318589"/>
                <a:gd name="connsiteX18123" fmla="*/ 8184798 w 9164601"/>
                <a:gd name="connsiteY18123" fmla="*/ 499746 h 2318589"/>
                <a:gd name="connsiteX18124" fmla="*/ 8182357 w 9164601"/>
                <a:gd name="connsiteY18124" fmla="*/ 502187 h 2318589"/>
                <a:gd name="connsiteX18125" fmla="*/ 8193343 w 9164601"/>
                <a:gd name="connsiteY18125" fmla="*/ 510732 h 2318589"/>
                <a:gd name="connsiteX18126" fmla="*/ 8187240 w 9164601"/>
                <a:gd name="connsiteY18126" fmla="*/ 500966 h 2318589"/>
                <a:gd name="connsiteX18127" fmla="*/ 8190902 w 9164601"/>
                <a:gd name="connsiteY18127" fmla="*/ 503408 h 2318589"/>
                <a:gd name="connsiteX18128" fmla="*/ 8201888 w 9164601"/>
                <a:gd name="connsiteY18128" fmla="*/ 510732 h 2318589"/>
                <a:gd name="connsiteX18129" fmla="*/ 8203109 w 9164601"/>
                <a:gd name="connsiteY18129" fmla="*/ 511953 h 2318589"/>
                <a:gd name="connsiteX18130" fmla="*/ 8193343 w 9164601"/>
                <a:gd name="connsiteY18130" fmla="*/ 510732 h 2318589"/>
                <a:gd name="connsiteX18131" fmla="*/ 8226302 w 9164601"/>
                <a:gd name="connsiteY18131" fmla="*/ 613271 h 2318589"/>
                <a:gd name="connsiteX18132" fmla="*/ 8222640 w 9164601"/>
                <a:gd name="connsiteY18132" fmla="*/ 618153 h 2318589"/>
                <a:gd name="connsiteX18133" fmla="*/ 8220199 w 9164601"/>
                <a:gd name="connsiteY18133" fmla="*/ 616933 h 2318589"/>
                <a:gd name="connsiteX18134" fmla="*/ 8217757 w 9164601"/>
                <a:gd name="connsiteY18134" fmla="*/ 615712 h 2318589"/>
                <a:gd name="connsiteX18135" fmla="*/ 8226302 w 9164601"/>
                <a:gd name="connsiteY18135" fmla="*/ 613271 h 2318589"/>
                <a:gd name="connsiteX18136" fmla="*/ 8204330 w 9164601"/>
                <a:gd name="connsiteY18136" fmla="*/ 641347 h 2318589"/>
                <a:gd name="connsiteX18137" fmla="*/ 8204330 w 9164601"/>
                <a:gd name="connsiteY18137" fmla="*/ 641347 h 2318589"/>
                <a:gd name="connsiteX18138" fmla="*/ 8204330 w 9164601"/>
                <a:gd name="connsiteY18138" fmla="*/ 641347 h 2318589"/>
                <a:gd name="connsiteX18139" fmla="*/ 8204330 w 9164601"/>
                <a:gd name="connsiteY18139" fmla="*/ 641347 h 2318589"/>
                <a:gd name="connsiteX18140" fmla="*/ 8177474 w 9164601"/>
                <a:gd name="connsiteY18140" fmla="*/ 697499 h 2318589"/>
                <a:gd name="connsiteX18141" fmla="*/ 8172591 w 9164601"/>
                <a:gd name="connsiteY18141" fmla="*/ 692616 h 2318589"/>
                <a:gd name="connsiteX18142" fmla="*/ 8181136 w 9164601"/>
                <a:gd name="connsiteY18142" fmla="*/ 695058 h 2318589"/>
                <a:gd name="connsiteX18143" fmla="*/ 8177474 w 9164601"/>
                <a:gd name="connsiteY18143" fmla="*/ 697499 h 2318589"/>
                <a:gd name="connsiteX18144" fmla="*/ 8144515 w 9164601"/>
                <a:gd name="connsiteY18144" fmla="*/ 734120 h 2318589"/>
                <a:gd name="connsiteX18145" fmla="*/ 8148177 w 9164601"/>
                <a:gd name="connsiteY18145" fmla="*/ 735341 h 2318589"/>
                <a:gd name="connsiteX18146" fmla="*/ 8146957 w 9164601"/>
                <a:gd name="connsiteY18146" fmla="*/ 737782 h 2318589"/>
                <a:gd name="connsiteX18147" fmla="*/ 8144515 w 9164601"/>
                <a:gd name="connsiteY18147" fmla="*/ 734120 h 2318589"/>
                <a:gd name="connsiteX18148" fmla="*/ 8151839 w 9164601"/>
                <a:gd name="connsiteY18148" fmla="*/ 878163 h 2318589"/>
                <a:gd name="connsiteX18149" fmla="*/ 8146957 w 9164601"/>
                <a:gd name="connsiteY18149" fmla="*/ 873280 h 2318589"/>
                <a:gd name="connsiteX18150" fmla="*/ 8154281 w 9164601"/>
                <a:gd name="connsiteY18150" fmla="*/ 875721 h 2318589"/>
                <a:gd name="connsiteX18151" fmla="*/ 8151839 w 9164601"/>
                <a:gd name="connsiteY18151" fmla="*/ 878163 h 2318589"/>
                <a:gd name="connsiteX18152" fmla="*/ 8090804 w 9164601"/>
                <a:gd name="connsiteY18152" fmla="*/ 1383533 h 2318589"/>
                <a:gd name="connsiteX18153" fmla="*/ 8090804 w 9164601"/>
                <a:gd name="connsiteY18153" fmla="*/ 1383533 h 2318589"/>
                <a:gd name="connsiteX18154" fmla="*/ 8089584 w 9164601"/>
                <a:gd name="connsiteY18154" fmla="*/ 1383533 h 2318589"/>
                <a:gd name="connsiteX18155" fmla="*/ 8090804 w 9164601"/>
                <a:gd name="connsiteY18155" fmla="*/ 1383533 h 2318589"/>
                <a:gd name="connsiteX18156" fmla="*/ 7825913 w 9164601"/>
                <a:gd name="connsiteY18156" fmla="*/ 1637439 h 2318589"/>
                <a:gd name="connsiteX18157" fmla="*/ 7825913 w 9164601"/>
                <a:gd name="connsiteY18157" fmla="*/ 1639880 h 2318589"/>
                <a:gd name="connsiteX18158" fmla="*/ 7823471 w 9164601"/>
                <a:gd name="connsiteY18158" fmla="*/ 1638659 h 2318589"/>
                <a:gd name="connsiteX18159" fmla="*/ 7819809 w 9164601"/>
                <a:gd name="connsiteY18159" fmla="*/ 1628894 h 2318589"/>
                <a:gd name="connsiteX18160" fmla="*/ 7818588 w 9164601"/>
                <a:gd name="connsiteY18160" fmla="*/ 1625232 h 2318589"/>
                <a:gd name="connsiteX18161" fmla="*/ 7821029 w 9164601"/>
                <a:gd name="connsiteY18161" fmla="*/ 1625232 h 2318589"/>
                <a:gd name="connsiteX18162" fmla="*/ 7832016 w 9164601"/>
                <a:gd name="connsiteY18162" fmla="*/ 1626452 h 2318589"/>
                <a:gd name="connsiteX18163" fmla="*/ 7825913 w 9164601"/>
                <a:gd name="connsiteY18163" fmla="*/ 1637439 h 2318589"/>
                <a:gd name="connsiteX18164" fmla="*/ 7924789 w 9164601"/>
                <a:gd name="connsiteY18164" fmla="*/ 1571521 h 2318589"/>
                <a:gd name="connsiteX18165" fmla="*/ 7918685 w 9164601"/>
                <a:gd name="connsiteY18165" fmla="*/ 1573962 h 2318589"/>
                <a:gd name="connsiteX18166" fmla="*/ 7915024 w 9164601"/>
                <a:gd name="connsiteY18166" fmla="*/ 1573962 h 2318589"/>
                <a:gd name="connsiteX18167" fmla="*/ 7908920 w 9164601"/>
                <a:gd name="connsiteY18167" fmla="*/ 1572742 h 2318589"/>
                <a:gd name="connsiteX18168" fmla="*/ 7894271 w 9164601"/>
                <a:gd name="connsiteY18168" fmla="*/ 1581286 h 2318589"/>
                <a:gd name="connsiteX18169" fmla="*/ 7890610 w 9164601"/>
                <a:gd name="connsiteY18169" fmla="*/ 1583728 h 2318589"/>
                <a:gd name="connsiteX18170" fmla="*/ 7886948 w 9164601"/>
                <a:gd name="connsiteY18170" fmla="*/ 1581286 h 2318589"/>
                <a:gd name="connsiteX18171" fmla="*/ 7883285 w 9164601"/>
                <a:gd name="connsiteY18171" fmla="*/ 1578845 h 2318589"/>
                <a:gd name="connsiteX18172" fmla="*/ 7877181 w 9164601"/>
                <a:gd name="connsiteY18172" fmla="*/ 1580066 h 2318589"/>
                <a:gd name="connsiteX18173" fmla="*/ 7875961 w 9164601"/>
                <a:gd name="connsiteY18173" fmla="*/ 1580066 h 2318589"/>
                <a:gd name="connsiteX18174" fmla="*/ 7871078 w 9164601"/>
                <a:gd name="connsiteY18174" fmla="*/ 1581286 h 2318589"/>
                <a:gd name="connsiteX18175" fmla="*/ 7871078 w 9164601"/>
                <a:gd name="connsiteY18175" fmla="*/ 1577624 h 2318589"/>
                <a:gd name="connsiteX18176" fmla="*/ 7861312 w 9164601"/>
                <a:gd name="connsiteY18176" fmla="*/ 1577624 h 2318589"/>
                <a:gd name="connsiteX18177" fmla="*/ 7857650 w 9164601"/>
                <a:gd name="connsiteY18177" fmla="*/ 1578845 h 2318589"/>
                <a:gd name="connsiteX18178" fmla="*/ 7855209 w 9164601"/>
                <a:gd name="connsiteY18178" fmla="*/ 1577624 h 2318589"/>
                <a:gd name="connsiteX18179" fmla="*/ 7853988 w 9164601"/>
                <a:gd name="connsiteY18179" fmla="*/ 1572742 h 2318589"/>
                <a:gd name="connsiteX18180" fmla="*/ 7853988 w 9164601"/>
                <a:gd name="connsiteY18180" fmla="*/ 1567859 h 2318589"/>
                <a:gd name="connsiteX18181" fmla="*/ 7871078 w 9164601"/>
                <a:gd name="connsiteY18181" fmla="*/ 1560535 h 2318589"/>
                <a:gd name="connsiteX18182" fmla="*/ 7875961 w 9164601"/>
                <a:gd name="connsiteY18182" fmla="*/ 1558093 h 2318589"/>
                <a:gd name="connsiteX18183" fmla="*/ 7879623 w 9164601"/>
                <a:gd name="connsiteY18183" fmla="*/ 1556872 h 2318589"/>
                <a:gd name="connsiteX18184" fmla="*/ 7885726 w 9164601"/>
                <a:gd name="connsiteY18184" fmla="*/ 1550769 h 2318589"/>
                <a:gd name="connsiteX18185" fmla="*/ 7886948 w 9164601"/>
                <a:gd name="connsiteY18185" fmla="*/ 1549548 h 2318589"/>
                <a:gd name="connsiteX18186" fmla="*/ 7891830 w 9164601"/>
                <a:gd name="connsiteY18186" fmla="*/ 1550769 h 2318589"/>
                <a:gd name="connsiteX18187" fmla="*/ 7907699 w 9164601"/>
                <a:gd name="connsiteY18187" fmla="*/ 1553210 h 2318589"/>
                <a:gd name="connsiteX18188" fmla="*/ 7919906 w 9164601"/>
                <a:gd name="connsiteY18188" fmla="*/ 1558093 h 2318589"/>
                <a:gd name="connsiteX18189" fmla="*/ 7928451 w 9164601"/>
                <a:gd name="connsiteY18189" fmla="*/ 1562976 h 2318589"/>
                <a:gd name="connsiteX18190" fmla="*/ 7924789 w 9164601"/>
                <a:gd name="connsiteY18190" fmla="*/ 1571521 h 2318589"/>
                <a:gd name="connsiteX18191" fmla="*/ 7938216 w 9164601"/>
                <a:gd name="connsiteY18191" fmla="*/ 1570300 h 2318589"/>
                <a:gd name="connsiteX18192" fmla="*/ 7934554 w 9164601"/>
                <a:gd name="connsiteY18192" fmla="*/ 1566638 h 2318589"/>
                <a:gd name="connsiteX18193" fmla="*/ 7938216 w 9164601"/>
                <a:gd name="connsiteY18193" fmla="*/ 1569079 h 2318589"/>
                <a:gd name="connsiteX18194" fmla="*/ 7938216 w 9164601"/>
                <a:gd name="connsiteY18194" fmla="*/ 1570300 h 2318589"/>
                <a:gd name="connsiteX18195" fmla="*/ 8070053 w 9164601"/>
                <a:gd name="connsiteY18195" fmla="*/ 1409168 h 2318589"/>
                <a:gd name="connsiteX18196" fmla="*/ 8071273 w 9164601"/>
                <a:gd name="connsiteY18196" fmla="*/ 1412830 h 2318589"/>
                <a:gd name="connsiteX18197" fmla="*/ 8063949 w 9164601"/>
                <a:gd name="connsiteY18197" fmla="*/ 1409168 h 2318589"/>
                <a:gd name="connsiteX18198" fmla="*/ 8059066 w 9164601"/>
                <a:gd name="connsiteY18198" fmla="*/ 1405505 h 2318589"/>
                <a:gd name="connsiteX18199" fmla="*/ 8063949 w 9164601"/>
                <a:gd name="connsiteY18199" fmla="*/ 1407947 h 2318589"/>
                <a:gd name="connsiteX18200" fmla="*/ 8070053 w 9164601"/>
                <a:gd name="connsiteY18200" fmla="*/ 1409168 h 2318589"/>
                <a:gd name="connsiteX18201" fmla="*/ 8066390 w 9164601"/>
                <a:gd name="connsiteY18201" fmla="*/ 1379871 h 2318589"/>
                <a:gd name="connsiteX18202" fmla="*/ 8066390 w 9164601"/>
                <a:gd name="connsiteY18202" fmla="*/ 1379871 h 2318589"/>
                <a:gd name="connsiteX18203" fmla="*/ 8052963 w 9164601"/>
                <a:gd name="connsiteY18203" fmla="*/ 1378650 h 2318589"/>
                <a:gd name="connsiteX18204" fmla="*/ 8052963 w 9164601"/>
                <a:gd name="connsiteY18204" fmla="*/ 1378650 h 2318589"/>
                <a:gd name="connsiteX18205" fmla="*/ 8066390 w 9164601"/>
                <a:gd name="connsiteY18205" fmla="*/ 1379871 h 2318589"/>
                <a:gd name="connsiteX18206" fmla="*/ 8002914 w 9164601"/>
                <a:gd name="connsiteY18206" fmla="*/ 1213856 h 2318589"/>
                <a:gd name="connsiteX18207" fmla="*/ 7999251 w 9164601"/>
                <a:gd name="connsiteY18207" fmla="*/ 1213856 h 2318589"/>
                <a:gd name="connsiteX18208" fmla="*/ 8002914 w 9164601"/>
                <a:gd name="connsiteY18208" fmla="*/ 1213856 h 2318589"/>
                <a:gd name="connsiteX18209" fmla="*/ 7989486 w 9164601"/>
                <a:gd name="connsiteY18209" fmla="*/ 1255359 h 2318589"/>
                <a:gd name="connsiteX18210" fmla="*/ 7978500 w 9164601"/>
                <a:gd name="connsiteY18210" fmla="*/ 1255359 h 2318589"/>
                <a:gd name="connsiteX18211" fmla="*/ 7972397 w 9164601"/>
                <a:gd name="connsiteY18211" fmla="*/ 1256580 h 2318589"/>
                <a:gd name="connsiteX18212" fmla="*/ 7962630 w 9164601"/>
                <a:gd name="connsiteY18212" fmla="*/ 1246814 h 2318589"/>
                <a:gd name="connsiteX18213" fmla="*/ 7951645 w 9164601"/>
                <a:gd name="connsiteY18213" fmla="*/ 1237049 h 2318589"/>
                <a:gd name="connsiteX18214" fmla="*/ 7946761 w 9164601"/>
                <a:gd name="connsiteY18214" fmla="*/ 1238270 h 2318589"/>
                <a:gd name="connsiteX18215" fmla="*/ 7935776 w 9164601"/>
                <a:gd name="connsiteY18215" fmla="*/ 1235828 h 2318589"/>
                <a:gd name="connsiteX18216" fmla="*/ 7929672 w 9164601"/>
                <a:gd name="connsiteY18216" fmla="*/ 1232166 h 2318589"/>
                <a:gd name="connsiteX18217" fmla="*/ 7963852 w 9164601"/>
                <a:gd name="connsiteY18217" fmla="*/ 1235828 h 2318589"/>
                <a:gd name="connsiteX18218" fmla="*/ 7984604 w 9164601"/>
                <a:gd name="connsiteY18218" fmla="*/ 1238270 h 2318589"/>
                <a:gd name="connsiteX18219" fmla="*/ 8005355 w 9164601"/>
                <a:gd name="connsiteY18219" fmla="*/ 1240711 h 2318589"/>
                <a:gd name="connsiteX18220" fmla="*/ 8032210 w 9164601"/>
                <a:gd name="connsiteY18220" fmla="*/ 1251697 h 2318589"/>
                <a:gd name="connsiteX18221" fmla="*/ 8050521 w 9164601"/>
                <a:gd name="connsiteY18221" fmla="*/ 1266346 h 2318589"/>
                <a:gd name="connsiteX18222" fmla="*/ 8057846 w 9164601"/>
                <a:gd name="connsiteY18222" fmla="*/ 1271228 h 2318589"/>
                <a:gd name="connsiteX18223" fmla="*/ 8056625 w 9164601"/>
                <a:gd name="connsiteY18223" fmla="*/ 1272449 h 2318589"/>
                <a:gd name="connsiteX18224" fmla="*/ 8039535 w 9164601"/>
                <a:gd name="connsiteY18224" fmla="*/ 1273670 h 2318589"/>
                <a:gd name="connsiteX18225" fmla="*/ 8017562 w 9164601"/>
                <a:gd name="connsiteY18225" fmla="*/ 1265125 h 2318589"/>
                <a:gd name="connsiteX18226" fmla="*/ 8010238 w 9164601"/>
                <a:gd name="connsiteY18226" fmla="*/ 1270008 h 2318589"/>
                <a:gd name="connsiteX18227" fmla="*/ 7989486 w 9164601"/>
                <a:gd name="connsiteY18227" fmla="*/ 1255359 h 2318589"/>
                <a:gd name="connsiteX18228" fmla="*/ 8039535 w 9164601"/>
                <a:gd name="connsiteY18228" fmla="*/ 1377429 h 2318589"/>
                <a:gd name="connsiteX18229" fmla="*/ 8039535 w 9164601"/>
                <a:gd name="connsiteY18229" fmla="*/ 1377429 h 2318589"/>
                <a:gd name="connsiteX18230" fmla="*/ 8030990 w 9164601"/>
                <a:gd name="connsiteY18230" fmla="*/ 1379871 h 2318589"/>
                <a:gd name="connsiteX18231" fmla="*/ 8023665 w 9164601"/>
                <a:gd name="connsiteY18231" fmla="*/ 1378650 h 2318589"/>
                <a:gd name="connsiteX18232" fmla="*/ 8039535 w 9164601"/>
                <a:gd name="connsiteY18232" fmla="*/ 1377429 h 2318589"/>
                <a:gd name="connsiteX18233" fmla="*/ 7812484 w 9164601"/>
                <a:gd name="connsiteY18233" fmla="*/ 1332263 h 2318589"/>
                <a:gd name="connsiteX18234" fmla="*/ 7824691 w 9164601"/>
                <a:gd name="connsiteY18234" fmla="*/ 1317615 h 2318589"/>
                <a:gd name="connsiteX18235" fmla="*/ 7829574 w 9164601"/>
                <a:gd name="connsiteY18235" fmla="*/ 1312732 h 2318589"/>
                <a:gd name="connsiteX18236" fmla="*/ 7832016 w 9164601"/>
                <a:gd name="connsiteY18236" fmla="*/ 1312732 h 2318589"/>
                <a:gd name="connsiteX18237" fmla="*/ 7849105 w 9164601"/>
                <a:gd name="connsiteY18237" fmla="*/ 1313953 h 2318589"/>
                <a:gd name="connsiteX18238" fmla="*/ 7886948 w 9164601"/>
                <a:gd name="connsiteY18238" fmla="*/ 1321277 h 2318589"/>
                <a:gd name="connsiteX18239" fmla="*/ 7929672 w 9164601"/>
                <a:gd name="connsiteY18239" fmla="*/ 1332263 h 2318589"/>
                <a:gd name="connsiteX18240" fmla="*/ 7957748 w 9164601"/>
                <a:gd name="connsiteY18240" fmla="*/ 1348133 h 2318589"/>
                <a:gd name="connsiteX18241" fmla="*/ 7988266 w 9164601"/>
                <a:gd name="connsiteY18241" fmla="*/ 1376209 h 2318589"/>
                <a:gd name="connsiteX18242" fmla="*/ 7966293 w 9164601"/>
                <a:gd name="connsiteY18242" fmla="*/ 1376209 h 2318589"/>
                <a:gd name="connsiteX18243" fmla="*/ 7969955 w 9164601"/>
                <a:gd name="connsiteY18243" fmla="*/ 1384754 h 2318589"/>
                <a:gd name="connsiteX18244" fmla="*/ 7980941 w 9164601"/>
                <a:gd name="connsiteY18244" fmla="*/ 1390857 h 2318589"/>
                <a:gd name="connsiteX18245" fmla="*/ 7987044 w 9164601"/>
                <a:gd name="connsiteY18245" fmla="*/ 1392078 h 2318589"/>
                <a:gd name="connsiteX18246" fmla="*/ 7995589 w 9164601"/>
                <a:gd name="connsiteY18246" fmla="*/ 1393298 h 2318589"/>
                <a:gd name="connsiteX18247" fmla="*/ 8028549 w 9164601"/>
                <a:gd name="connsiteY18247" fmla="*/ 1399402 h 2318589"/>
                <a:gd name="connsiteX18248" fmla="*/ 8035872 w 9164601"/>
                <a:gd name="connsiteY18248" fmla="*/ 1401843 h 2318589"/>
                <a:gd name="connsiteX18249" fmla="*/ 8046859 w 9164601"/>
                <a:gd name="connsiteY18249" fmla="*/ 1403064 h 2318589"/>
                <a:gd name="connsiteX18250" fmla="*/ 8052963 w 9164601"/>
                <a:gd name="connsiteY18250" fmla="*/ 1403064 h 2318589"/>
                <a:gd name="connsiteX18251" fmla="*/ 8049301 w 9164601"/>
                <a:gd name="connsiteY18251" fmla="*/ 1416492 h 2318589"/>
                <a:gd name="connsiteX18252" fmla="*/ 8037094 w 9164601"/>
                <a:gd name="connsiteY18252" fmla="*/ 1422595 h 2318589"/>
                <a:gd name="connsiteX18253" fmla="*/ 8032210 w 9164601"/>
                <a:gd name="connsiteY18253" fmla="*/ 1426257 h 2318589"/>
                <a:gd name="connsiteX18254" fmla="*/ 8032210 w 9164601"/>
                <a:gd name="connsiteY18254" fmla="*/ 1428699 h 2318589"/>
                <a:gd name="connsiteX18255" fmla="*/ 8029769 w 9164601"/>
                <a:gd name="connsiteY18255" fmla="*/ 1431140 h 2318589"/>
                <a:gd name="connsiteX18256" fmla="*/ 8026107 w 9164601"/>
                <a:gd name="connsiteY18256" fmla="*/ 1431140 h 2318589"/>
                <a:gd name="connsiteX18257" fmla="*/ 8005355 w 9164601"/>
                <a:gd name="connsiteY18257" fmla="*/ 1420154 h 2318589"/>
                <a:gd name="connsiteX18258" fmla="*/ 7994369 w 9164601"/>
                <a:gd name="connsiteY18258" fmla="*/ 1422595 h 2318589"/>
                <a:gd name="connsiteX18259" fmla="*/ 7977279 w 9164601"/>
                <a:gd name="connsiteY18259" fmla="*/ 1417712 h 2318589"/>
                <a:gd name="connsiteX18260" fmla="*/ 7965072 w 9164601"/>
                <a:gd name="connsiteY18260" fmla="*/ 1410388 h 2318589"/>
                <a:gd name="connsiteX18261" fmla="*/ 7960190 w 9164601"/>
                <a:gd name="connsiteY18261" fmla="*/ 1412830 h 2318589"/>
                <a:gd name="connsiteX18262" fmla="*/ 7949203 w 9164601"/>
                <a:gd name="connsiteY18262" fmla="*/ 1412830 h 2318589"/>
                <a:gd name="connsiteX18263" fmla="*/ 7935776 w 9164601"/>
                <a:gd name="connsiteY18263" fmla="*/ 1407947 h 2318589"/>
                <a:gd name="connsiteX18264" fmla="*/ 7924789 w 9164601"/>
                <a:gd name="connsiteY18264" fmla="*/ 1401843 h 2318589"/>
                <a:gd name="connsiteX18265" fmla="*/ 7908920 w 9164601"/>
                <a:gd name="connsiteY18265" fmla="*/ 1398181 h 2318589"/>
                <a:gd name="connsiteX18266" fmla="*/ 7897933 w 9164601"/>
                <a:gd name="connsiteY18266" fmla="*/ 1398181 h 2318589"/>
                <a:gd name="connsiteX18267" fmla="*/ 7872299 w 9164601"/>
                <a:gd name="connsiteY18267" fmla="*/ 1394519 h 2318589"/>
                <a:gd name="connsiteX18268" fmla="*/ 7882064 w 9164601"/>
                <a:gd name="connsiteY18268" fmla="*/ 1384754 h 2318589"/>
                <a:gd name="connsiteX18269" fmla="*/ 7890610 w 9164601"/>
                <a:gd name="connsiteY18269" fmla="*/ 1348133 h 2318589"/>
                <a:gd name="connsiteX18270" fmla="*/ 7886948 w 9164601"/>
                <a:gd name="connsiteY18270" fmla="*/ 1345691 h 2318589"/>
                <a:gd name="connsiteX18271" fmla="*/ 7882064 w 9164601"/>
                <a:gd name="connsiteY18271" fmla="*/ 1354236 h 2318589"/>
                <a:gd name="connsiteX18272" fmla="*/ 7873519 w 9164601"/>
                <a:gd name="connsiteY18272" fmla="*/ 1360340 h 2318589"/>
                <a:gd name="connsiteX18273" fmla="*/ 7866195 w 9164601"/>
                <a:gd name="connsiteY18273" fmla="*/ 1359119 h 2318589"/>
                <a:gd name="connsiteX18274" fmla="*/ 7860092 w 9164601"/>
                <a:gd name="connsiteY18274" fmla="*/ 1364002 h 2318589"/>
                <a:gd name="connsiteX18275" fmla="*/ 7856430 w 9164601"/>
                <a:gd name="connsiteY18275" fmla="*/ 1370105 h 2318589"/>
                <a:gd name="connsiteX18276" fmla="*/ 7851547 w 9164601"/>
                <a:gd name="connsiteY18276" fmla="*/ 1364002 h 2318589"/>
                <a:gd name="connsiteX18277" fmla="*/ 7846664 w 9164601"/>
                <a:gd name="connsiteY18277" fmla="*/ 1361560 h 2318589"/>
                <a:gd name="connsiteX18278" fmla="*/ 7839340 w 9164601"/>
                <a:gd name="connsiteY18278" fmla="*/ 1370105 h 2318589"/>
                <a:gd name="connsiteX18279" fmla="*/ 7828353 w 9164601"/>
                <a:gd name="connsiteY18279" fmla="*/ 1367664 h 2318589"/>
                <a:gd name="connsiteX18280" fmla="*/ 7824691 w 9164601"/>
                <a:gd name="connsiteY18280" fmla="*/ 1360340 h 2318589"/>
                <a:gd name="connsiteX18281" fmla="*/ 7824691 w 9164601"/>
                <a:gd name="connsiteY18281" fmla="*/ 1360340 h 2318589"/>
                <a:gd name="connsiteX18282" fmla="*/ 7834457 w 9164601"/>
                <a:gd name="connsiteY18282" fmla="*/ 1361560 h 2318589"/>
                <a:gd name="connsiteX18283" fmla="*/ 7840560 w 9164601"/>
                <a:gd name="connsiteY18283" fmla="*/ 1361560 h 2318589"/>
                <a:gd name="connsiteX18284" fmla="*/ 7845443 w 9164601"/>
                <a:gd name="connsiteY18284" fmla="*/ 1359119 h 2318589"/>
                <a:gd name="connsiteX18285" fmla="*/ 7847885 w 9164601"/>
                <a:gd name="connsiteY18285" fmla="*/ 1355457 h 2318589"/>
                <a:gd name="connsiteX18286" fmla="*/ 7839340 w 9164601"/>
                <a:gd name="connsiteY18286" fmla="*/ 1351795 h 2318589"/>
                <a:gd name="connsiteX18287" fmla="*/ 7830795 w 9164601"/>
                <a:gd name="connsiteY18287" fmla="*/ 1349353 h 2318589"/>
                <a:gd name="connsiteX18288" fmla="*/ 7827133 w 9164601"/>
                <a:gd name="connsiteY18288" fmla="*/ 1350574 h 2318589"/>
                <a:gd name="connsiteX18289" fmla="*/ 7822250 w 9164601"/>
                <a:gd name="connsiteY18289" fmla="*/ 1350574 h 2318589"/>
                <a:gd name="connsiteX18290" fmla="*/ 7818588 w 9164601"/>
                <a:gd name="connsiteY18290" fmla="*/ 1349353 h 2318589"/>
                <a:gd name="connsiteX18291" fmla="*/ 7812484 w 9164601"/>
                <a:gd name="connsiteY18291" fmla="*/ 1349353 h 2318589"/>
                <a:gd name="connsiteX18292" fmla="*/ 7806381 w 9164601"/>
                <a:gd name="connsiteY18292" fmla="*/ 1349353 h 2318589"/>
                <a:gd name="connsiteX18293" fmla="*/ 7803939 w 9164601"/>
                <a:gd name="connsiteY18293" fmla="*/ 1346912 h 2318589"/>
                <a:gd name="connsiteX18294" fmla="*/ 7812484 w 9164601"/>
                <a:gd name="connsiteY18294" fmla="*/ 1332263 h 2318589"/>
                <a:gd name="connsiteX18295" fmla="*/ 7907699 w 9164601"/>
                <a:gd name="connsiteY18295" fmla="*/ 1447009 h 2318589"/>
                <a:gd name="connsiteX18296" fmla="*/ 7904037 w 9164601"/>
                <a:gd name="connsiteY18296" fmla="*/ 1455554 h 2318589"/>
                <a:gd name="connsiteX18297" fmla="*/ 7885726 w 9164601"/>
                <a:gd name="connsiteY18297" fmla="*/ 1448230 h 2318589"/>
                <a:gd name="connsiteX18298" fmla="*/ 7877181 w 9164601"/>
                <a:gd name="connsiteY18298" fmla="*/ 1454333 h 2318589"/>
                <a:gd name="connsiteX18299" fmla="*/ 7864974 w 9164601"/>
                <a:gd name="connsiteY18299" fmla="*/ 1455554 h 2318589"/>
                <a:gd name="connsiteX18300" fmla="*/ 7867416 w 9164601"/>
                <a:gd name="connsiteY18300" fmla="*/ 1453113 h 2318589"/>
                <a:gd name="connsiteX18301" fmla="*/ 7872299 w 9164601"/>
                <a:gd name="connsiteY18301" fmla="*/ 1448230 h 2318589"/>
                <a:gd name="connsiteX18302" fmla="*/ 7879623 w 9164601"/>
                <a:gd name="connsiteY18302" fmla="*/ 1444568 h 2318589"/>
                <a:gd name="connsiteX18303" fmla="*/ 7884506 w 9164601"/>
                <a:gd name="connsiteY18303" fmla="*/ 1440906 h 2318589"/>
                <a:gd name="connsiteX18304" fmla="*/ 7888168 w 9164601"/>
                <a:gd name="connsiteY18304" fmla="*/ 1438464 h 2318589"/>
                <a:gd name="connsiteX18305" fmla="*/ 7893051 w 9164601"/>
                <a:gd name="connsiteY18305" fmla="*/ 1431140 h 2318589"/>
                <a:gd name="connsiteX18306" fmla="*/ 7894271 w 9164601"/>
                <a:gd name="connsiteY18306" fmla="*/ 1423816 h 2318589"/>
                <a:gd name="connsiteX18307" fmla="*/ 7880844 w 9164601"/>
                <a:gd name="connsiteY18307" fmla="*/ 1431140 h 2318589"/>
                <a:gd name="connsiteX18308" fmla="*/ 7868637 w 9164601"/>
                <a:gd name="connsiteY18308" fmla="*/ 1437244 h 2318589"/>
                <a:gd name="connsiteX18309" fmla="*/ 7867416 w 9164601"/>
                <a:gd name="connsiteY18309" fmla="*/ 1433582 h 2318589"/>
                <a:gd name="connsiteX18310" fmla="*/ 7855209 w 9164601"/>
                <a:gd name="connsiteY18310" fmla="*/ 1429919 h 2318589"/>
                <a:gd name="connsiteX18311" fmla="*/ 7850327 w 9164601"/>
                <a:gd name="connsiteY18311" fmla="*/ 1432361 h 2318589"/>
                <a:gd name="connsiteX18312" fmla="*/ 7844223 w 9164601"/>
                <a:gd name="connsiteY18312" fmla="*/ 1432361 h 2318589"/>
                <a:gd name="connsiteX18313" fmla="*/ 7844223 w 9164601"/>
                <a:gd name="connsiteY18313" fmla="*/ 1432361 h 2318589"/>
                <a:gd name="connsiteX18314" fmla="*/ 7857650 w 9164601"/>
                <a:gd name="connsiteY18314" fmla="*/ 1420154 h 2318589"/>
                <a:gd name="connsiteX18315" fmla="*/ 7867416 w 9164601"/>
                <a:gd name="connsiteY18315" fmla="*/ 1403064 h 2318589"/>
                <a:gd name="connsiteX18316" fmla="*/ 7871078 w 9164601"/>
                <a:gd name="connsiteY18316" fmla="*/ 1398181 h 2318589"/>
                <a:gd name="connsiteX18317" fmla="*/ 7877181 w 9164601"/>
                <a:gd name="connsiteY18317" fmla="*/ 1405505 h 2318589"/>
                <a:gd name="connsiteX18318" fmla="*/ 7889388 w 9164601"/>
                <a:gd name="connsiteY18318" fmla="*/ 1414050 h 2318589"/>
                <a:gd name="connsiteX18319" fmla="*/ 7896713 w 9164601"/>
                <a:gd name="connsiteY18319" fmla="*/ 1416492 h 2318589"/>
                <a:gd name="connsiteX18320" fmla="*/ 7906478 w 9164601"/>
                <a:gd name="connsiteY18320" fmla="*/ 1420154 h 2318589"/>
                <a:gd name="connsiteX18321" fmla="*/ 7940658 w 9164601"/>
                <a:gd name="connsiteY18321" fmla="*/ 1431140 h 2318589"/>
                <a:gd name="connsiteX18322" fmla="*/ 7939438 w 9164601"/>
                <a:gd name="connsiteY18322" fmla="*/ 1438464 h 2318589"/>
                <a:gd name="connsiteX18323" fmla="*/ 7936996 w 9164601"/>
                <a:gd name="connsiteY18323" fmla="*/ 1447009 h 2318589"/>
                <a:gd name="connsiteX18324" fmla="*/ 7933334 w 9164601"/>
                <a:gd name="connsiteY18324" fmla="*/ 1448230 h 2318589"/>
                <a:gd name="connsiteX18325" fmla="*/ 7926009 w 9164601"/>
                <a:gd name="connsiteY18325" fmla="*/ 1447009 h 2318589"/>
                <a:gd name="connsiteX18326" fmla="*/ 7907699 w 9164601"/>
                <a:gd name="connsiteY18326" fmla="*/ 1447009 h 2318589"/>
                <a:gd name="connsiteX18327" fmla="*/ 7844223 w 9164601"/>
                <a:gd name="connsiteY18327" fmla="*/ 1454333 h 2318589"/>
                <a:gd name="connsiteX18328" fmla="*/ 7844223 w 9164601"/>
                <a:gd name="connsiteY18328" fmla="*/ 1454333 h 2318589"/>
                <a:gd name="connsiteX18329" fmla="*/ 7836898 w 9164601"/>
                <a:gd name="connsiteY18329" fmla="*/ 1457996 h 2318589"/>
                <a:gd name="connsiteX18330" fmla="*/ 7824691 w 9164601"/>
                <a:gd name="connsiteY18330" fmla="*/ 1456775 h 2318589"/>
                <a:gd name="connsiteX18331" fmla="*/ 7816146 w 9164601"/>
                <a:gd name="connsiteY18331" fmla="*/ 1453113 h 2318589"/>
                <a:gd name="connsiteX18332" fmla="*/ 7823471 w 9164601"/>
                <a:gd name="connsiteY18332" fmla="*/ 1449451 h 2318589"/>
                <a:gd name="connsiteX18333" fmla="*/ 7833236 w 9164601"/>
                <a:gd name="connsiteY18333" fmla="*/ 1448230 h 2318589"/>
                <a:gd name="connsiteX18334" fmla="*/ 7844223 w 9164601"/>
                <a:gd name="connsiteY18334" fmla="*/ 1447009 h 2318589"/>
                <a:gd name="connsiteX18335" fmla="*/ 7861312 w 9164601"/>
                <a:gd name="connsiteY18335" fmla="*/ 1444568 h 2318589"/>
                <a:gd name="connsiteX18336" fmla="*/ 7857650 w 9164601"/>
                <a:gd name="connsiteY18336" fmla="*/ 1447009 h 2318589"/>
                <a:gd name="connsiteX18337" fmla="*/ 7851547 w 9164601"/>
                <a:gd name="connsiteY18337" fmla="*/ 1448230 h 2318589"/>
                <a:gd name="connsiteX18338" fmla="*/ 7849105 w 9164601"/>
                <a:gd name="connsiteY18338" fmla="*/ 1447009 h 2318589"/>
                <a:gd name="connsiteX18339" fmla="*/ 7844223 w 9164601"/>
                <a:gd name="connsiteY18339" fmla="*/ 1454333 h 2318589"/>
                <a:gd name="connsiteX18340" fmla="*/ 7849105 w 9164601"/>
                <a:gd name="connsiteY18340" fmla="*/ 1483630 h 2318589"/>
                <a:gd name="connsiteX18341" fmla="*/ 7843002 w 9164601"/>
                <a:gd name="connsiteY18341" fmla="*/ 1490954 h 2318589"/>
                <a:gd name="connsiteX18342" fmla="*/ 7839340 w 9164601"/>
                <a:gd name="connsiteY18342" fmla="*/ 1486072 h 2318589"/>
                <a:gd name="connsiteX18343" fmla="*/ 7838120 w 9164601"/>
                <a:gd name="connsiteY18343" fmla="*/ 1483630 h 2318589"/>
                <a:gd name="connsiteX18344" fmla="*/ 7844223 w 9164601"/>
                <a:gd name="connsiteY18344" fmla="*/ 1484851 h 2318589"/>
                <a:gd name="connsiteX18345" fmla="*/ 7849105 w 9164601"/>
                <a:gd name="connsiteY18345" fmla="*/ 1483630 h 2318589"/>
                <a:gd name="connsiteX18346" fmla="*/ 7836898 w 9164601"/>
                <a:gd name="connsiteY18346" fmla="*/ 1482410 h 2318589"/>
                <a:gd name="connsiteX18347" fmla="*/ 7828353 w 9164601"/>
                <a:gd name="connsiteY18347" fmla="*/ 1489734 h 2318589"/>
                <a:gd name="connsiteX18348" fmla="*/ 7822250 w 9164601"/>
                <a:gd name="connsiteY18348" fmla="*/ 1492175 h 2318589"/>
                <a:gd name="connsiteX18349" fmla="*/ 7824691 w 9164601"/>
                <a:gd name="connsiteY18349" fmla="*/ 1488513 h 2318589"/>
                <a:gd name="connsiteX18350" fmla="*/ 7833236 w 9164601"/>
                <a:gd name="connsiteY18350" fmla="*/ 1481189 h 2318589"/>
                <a:gd name="connsiteX18351" fmla="*/ 7835678 w 9164601"/>
                <a:gd name="connsiteY18351" fmla="*/ 1482410 h 2318589"/>
                <a:gd name="connsiteX18352" fmla="*/ 7836898 w 9164601"/>
                <a:gd name="connsiteY18352" fmla="*/ 1482410 h 2318589"/>
                <a:gd name="connsiteX18353" fmla="*/ 7856430 w 9164601"/>
                <a:gd name="connsiteY18353" fmla="*/ 1483630 h 2318589"/>
                <a:gd name="connsiteX18354" fmla="*/ 7867416 w 9164601"/>
                <a:gd name="connsiteY18354" fmla="*/ 1483630 h 2318589"/>
                <a:gd name="connsiteX18355" fmla="*/ 7866195 w 9164601"/>
                <a:gd name="connsiteY18355" fmla="*/ 1484851 h 2318589"/>
                <a:gd name="connsiteX18356" fmla="*/ 7857650 w 9164601"/>
                <a:gd name="connsiteY18356" fmla="*/ 1487292 h 2318589"/>
                <a:gd name="connsiteX18357" fmla="*/ 7852767 w 9164601"/>
                <a:gd name="connsiteY18357" fmla="*/ 1484851 h 2318589"/>
                <a:gd name="connsiteX18358" fmla="*/ 7856430 w 9164601"/>
                <a:gd name="connsiteY18358" fmla="*/ 1483630 h 2318589"/>
                <a:gd name="connsiteX18359" fmla="*/ 7812484 w 9164601"/>
                <a:gd name="connsiteY18359" fmla="*/ 1534900 h 2318589"/>
                <a:gd name="connsiteX18360" fmla="*/ 7808822 w 9164601"/>
                <a:gd name="connsiteY18360" fmla="*/ 1534900 h 2318589"/>
                <a:gd name="connsiteX18361" fmla="*/ 7803939 w 9164601"/>
                <a:gd name="connsiteY18361" fmla="*/ 1533679 h 2318589"/>
                <a:gd name="connsiteX18362" fmla="*/ 7803939 w 9164601"/>
                <a:gd name="connsiteY18362" fmla="*/ 1533679 h 2318589"/>
                <a:gd name="connsiteX18363" fmla="*/ 7812484 w 9164601"/>
                <a:gd name="connsiteY18363" fmla="*/ 1534900 h 2318589"/>
                <a:gd name="connsiteX18364" fmla="*/ 7801499 w 9164601"/>
                <a:gd name="connsiteY18364" fmla="*/ 1549548 h 2318589"/>
                <a:gd name="connsiteX18365" fmla="*/ 7806381 w 9164601"/>
                <a:gd name="connsiteY18365" fmla="*/ 1549548 h 2318589"/>
                <a:gd name="connsiteX18366" fmla="*/ 7810043 w 9164601"/>
                <a:gd name="connsiteY18366" fmla="*/ 1548328 h 2318589"/>
                <a:gd name="connsiteX18367" fmla="*/ 7827133 w 9164601"/>
                <a:gd name="connsiteY18367" fmla="*/ 1544665 h 2318589"/>
                <a:gd name="connsiteX18368" fmla="*/ 7830795 w 9164601"/>
                <a:gd name="connsiteY18368" fmla="*/ 1543445 h 2318589"/>
                <a:gd name="connsiteX18369" fmla="*/ 7834457 w 9164601"/>
                <a:gd name="connsiteY18369" fmla="*/ 1543445 h 2318589"/>
                <a:gd name="connsiteX18370" fmla="*/ 7839340 w 9164601"/>
                <a:gd name="connsiteY18370" fmla="*/ 1539782 h 2318589"/>
                <a:gd name="connsiteX18371" fmla="*/ 7841781 w 9164601"/>
                <a:gd name="connsiteY18371" fmla="*/ 1534900 h 2318589"/>
                <a:gd name="connsiteX18372" fmla="*/ 7830795 w 9164601"/>
                <a:gd name="connsiteY18372" fmla="*/ 1534900 h 2318589"/>
                <a:gd name="connsiteX18373" fmla="*/ 7846664 w 9164601"/>
                <a:gd name="connsiteY18373" fmla="*/ 1517810 h 2318589"/>
                <a:gd name="connsiteX18374" fmla="*/ 7861312 w 9164601"/>
                <a:gd name="connsiteY18374" fmla="*/ 1508044 h 2318589"/>
                <a:gd name="connsiteX18375" fmla="*/ 7883285 w 9164601"/>
                <a:gd name="connsiteY18375" fmla="*/ 1500720 h 2318589"/>
                <a:gd name="connsiteX18376" fmla="*/ 7902817 w 9164601"/>
                <a:gd name="connsiteY18376" fmla="*/ 1495837 h 2318589"/>
                <a:gd name="connsiteX18377" fmla="*/ 7906478 w 9164601"/>
                <a:gd name="connsiteY18377" fmla="*/ 1495837 h 2318589"/>
                <a:gd name="connsiteX18378" fmla="*/ 7926009 w 9164601"/>
                <a:gd name="connsiteY18378" fmla="*/ 1508044 h 2318589"/>
                <a:gd name="connsiteX18379" fmla="*/ 7947983 w 9164601"/>
                <a:gd name="connsiteY18379" fmla="*/ 1514148 h 2318589"/>
                <a:gd name="connsiteX18380" fmla="*/ 7956527 w 9164601"/>
                <a:gd name="connsiteY18380" fmla="*/ 1512927 h 2318589"/>
                <a:gd name="connsiteX18381" fmla="*/ 7968734 w 9164601"/>
                <a:gd name="connsiteY18381" fmla="*/ 1508044 h 2318589"/>
                <a:gd name="connsiteX18382" fmla="*/ 7976059 w 9164601"/>
                <a:gd name="connsiteY18382" fmla="*/ 1505603 h 2318589"/>
                <a:gd name="connsiteX18383" fmla="*/ 7980941 w 9164601"/>
                <a:gd name="connsiteY18383" fmla="*/ 1508044 h 2318589"/>
                <a:gd name="connsiteX18384" fmla="*/ 7989486 w 9164601"/>
                <a:gd name="connsiteY18384" fmla="*/ 1510486 h 2318589"/>
                <a:gd name="connsiteX18385" fmla="*/ 8000473 w 9164601"/>
                <a:gd name="connsiteY18385" fmla="*/ 1510486 h 2318589"/>
                <a:gd name="connsiteX18386" fmla="*/ 8020003 w 9164601"/>
                <a:gd name="connsiteY18386" fmla="*/ 1512927 h 2318589"/>
                <a:gd name="connsiteX18387" fmla="*/ 8026107 w 9164601"/>
                <a:gd name="connsiteY18387" fmla="*/ 1515368 h 2318589"/>
                <a:gd name="connsiteX18388" fmla="*/ 8026107 w 9164601"/>
                <a:gd name="connsiteY18388" fmla="*/ 1515368 h 2318589"/>
                <a:gd name="connsiteX18389" fmla="*/ 8010238 w 9164601"/>
                <a:gd name="connsiteY18389" fmla="*/ 1532458 h 2318589"/>
                <a:gd name="connsiteX18390" fmla="*/ 8002914 w 9164601"/>
                <a:gd name="connsiteY18390" fmla="*/ 1548328 h 2318589"/>
                <a:gd name="connsiteX18391" fmla="*/ 7973617 w 9164601"/>
                <a:gd name="connsiteY18391" fmla="*/ 1551989 h 2318589"/>
                <a:gd name="connsiteX18392" fmla="*/ 7966293 w 9164601"/>
                <a:gd name="connsiteY18392" fmla="*/ 1551989 h 2318589"/>
                <a:gd name="connsiteX18393" fmla="*/ 7954086 w 9164601"/>
                <a:gd name="connsiteY18393" fmla="*/ 1544665 h 2318589"/>
                <a:gd name="connsiteX18394" fmla="*/ 7949203 w 9164601"/>
                <a:gd name="connsiteY18394" fmla="*/ 1547107 h 2318589"/>
                <a:gd name="connsiteX18395" fmla="*/ 7938216 w 9164601"/>
                <a:gd name="connsiteY18395" fmla="*/ 1547107 h 2318589"/>
                <a:gd name="connsiteX18396" fmla="*/ 7924789 w 9164601"/>
                <a:gd name="connsiteY18396" fmla="*/ 1542224 h 2318589"/>
                <a:gd name="connsiteX18397" fmla="*/ 7913802 w 9164601"/>
                <a:gd name="connsiteY18397" fmla="*/ 1536121 h 2318589"/>
                <a:gd name="connsiteX18398" fmla="*/ 7886948 w 9164601"/>
                <a:gd name="connsiteY18398" fmla="*/ 1531238 h 2318589"/>
                <a:gd name="connsiteX18399" fmla="*/ 7858871 w 9164601"/>
                <a:gd name="connsiteY18399" fmla="*/ 1526355 h 2318589"/>
                <a:gd name="connsiteX18400" fmla="*/ 7863754 w 9164601"/>
                <a:gd name="connsiteY18400" fmla="*/ 1537341 h 2318589"/>
                <a:gd name="connsiteX18401" fmla="*/ 7877181 w 9164601"/>
                <a:gd name="connsiteY18401" fmla="*/ 1547107 h 2318589"/>
                <a:gd name="connsiteX18402" fmla="*/ 7885726 w 9164601"/>
                <a:gd name="connsiteY18402" fmla="*/ 1549548 h 2318589"/>
                <a:gd name="connsiteX18403" fmla="*/ 7877181 w 9164601"/>
                <a:gd name="connsiteY18403" fmla="*/ 1548328 h 2318589"/>
                <a:gd name="connsiteX18404" fmla="*/ 7871078 w 9164601"/>
                <a:gd name="connsiteY18404" fmla="*/ 1548328 h 2318589"/>
                <a:gd name="connsiteX18405" fmla="*/ 7863754 w 9164601"/>
                <a:gd name="connsiteY18405" fmla="*/ 1550769 h 2318589"/>
                <a:gd name="connsiteX18406" fmla="*/ 7858871 w 9164601"/>
                <a:gd name="connsiteY18406" fmla="*/ 1554431 h 2318589"/>
                <a:gd name="connsiteX18407" fmla="*/ 7852767 w 9164601"/>
                <a:gd name="connsiteY18407" fmla="*/ 1556872 h 2318589"/>
                <a:gd name="connsiteX18408" fmla="*/ 7846664 w 9164601"/>
                <a:gd name="connsiteY18408" fmla="*/ 1556872 h 2318589"/>
                <a:gd name="connsiteX18409" fmla="*/ 7844223 w 9164601"/>
                <a:gd name="connsiteY18409" fmla="*/ 1555652 h 2318589"/>
                <a:gd name="connsiteX18410" fmla="*/ 7838120 w 9164601"/>
                <a:gd name="connsiteY18410" fmla="*/ 1560535 h 2318589"/>
                <a:gd name="connsiteX18411" fmla="*/ 7829574 w 9164601"/>
                <a:gd name="connsiteY18411" fmla="*/ 1564196 h 2318589"/>
                <a:gd name="connsiteX18412" fmla="*/ 7824691 w 9164601"/>
                <a:gd name="connsiteY18412" fmla="*/ 1562976 h 2318589"/>
                <a:gd name="connsiteX18413" fmla="*/ 7813706 w 9164601"/>
                <a:gd name="connsiteY18413" fmla="*/ 1570300 h 2318589"/>
                <a:gd name="connsiteX18414" fmla="*/ 7811264 w 9164601"/>
                <a:gd name="connsiteY18414" fmla="*/ 1570300 h 2318589"/>
                <a:gd name="connsiteX18415" fmla="*/ 7810043 w 9164601"/>
                <a:gd name="connsiteY18415" fmla="*/ 1569079 h 2318589"/>
                <a:gd name="connsiteX18416" fmla="*/ 7810043 w 9164601"/>
                <a:gd name="connsiteY18416" fmla="*/ 1567859 h 2318589"/>
                <a:gd name="connsiteX18417" fmla="*/ 7807602 w 9164601"/>
                <a:gd name="connsiteY18417" fmla="*/ 1565417 h 2318589"/>
                <a:gd name="connsiteX18418" fmla="*/ 7801499 w 9164601"/>
                <a:gd name="connsiteY18418" fmla="*/ 1561755 h 2318589"/>
                <a:gd name="connsiteX18419" fmla="*/ 7799057 w 9164601"/>
                <a:gd name="connsiteY18419" fmla="*/ 1553210 h 2318589"/>
                <a:gd name="connsiteX18420" fmla="*/ 7801499 w 9164601"/>
                <a:gd name="connsiteY18420" fmla="*/ 1549548 h 2318589"/>
                <a:gd name="connsiteX18421" fmla="*/ 7797836 w 9164601"/>
                <a:gd name="connsiteY18421" fmla="*/ 1534900 h 2318589"/>
                <a:gd name="connsiteX18422" fmla="*/ 7797836 w 9164601"/>
                <a:gd name="connsiteY18422" fmla="*/ 1534900 h 2318589"/>
                <a:gd name="connsiteX18423" fmla="*/ 7790512 w 9164601"/>
                <a:gd name="connsiteY18423" fmla="*/ 1536121 h 2318589"/>
                <a:gd name="connsiteX18424" fmla="*/ 7790512 w 9164601"/>
                <a:gd name="connsiteY18424" fmla="*/ 1536121 h 2318589"/>
                <a:gd name="connsiteX18425" fmla="*/ 7797836 w 9164601"/>
                <a:gd name="connsiteY18425" fmla="*/ 1534900 h 2318589"/>
                <a:gd name="connsiteX18426" fmla="*/ 7789292 w 9164601"/>
                <a:gd name="connsiteY18426" fmla="*/ 1553210 h 2318589"/>
                <a:gd name="connsiteX18427" fmla="*/ 7791732 w 9164601"/>
                <a:gd name="connsiteY18427" fmla="*/ 1551989 h 2318589"/>
                <a:gd name="connsiteX18428" fmla="*/ 7794174 w 9164601"/>
                <a:gd name="connsiteY18428" fmla="*/ 1550769 h 2318589"/>
                <a:gd name="connsiteX18429" fmla="*/ 7791732 w 9164601"/>
                <a:gd name="connsiteY18429" fmla="*/ 1553210 h 2318589"/>
                <a:gd name="connsiteX18430" fmla="*/ 7788070 w 9164601"/>
                <a:gd name="connsiteY18430" fmla="*/ 1555652 h 2318589"/>
                <a:gd name="connsiteX18431" fmla="*/ 7789292 w 9164601"/>
                <a:gd name="connsiteY18431" fmla="*/ 1553210 h 2318589"/>
                <a:gd name="connsiteX18432" fmla="*/ 7779525 w 9164601"/>
                <a:gd name="connsiteY18432" fmla="*/ 1537341 h 2318589"/>
                <a:gd name="connsiteX18433" fmla="*/ 7779525 w 9164601"/>
                <a:gd name="connsiteY18433" fmla="*/ 1537341 h 2318589"/>
                <a:gd name="connsiteX18434" fmla="*/ 7779525 w 9164601"/>
                <a:gd name="connsiteY18434" fmla="*/ 1537341 h 2318589"/>
                <a:gd name="connsiteX18435" fmla="*/ 7779525 w 9164601"/>
                <a:gd name="connsiteY18435" fmla="*/ 1537341 h 2318589"/>
                <a:gd name="connsiteX18436" fmla="*/ 7751449 w 9164601"/>
                <a:gd name="connsiteY18436" fmla="*/ 1138172 h 2318589"/>
                <a:gd name="connsiteX18437" fmla="*/ 7750229 w 9164601"/>
                <a:gd name="connsiteY18437" fmla="*/ 1140614 h 2318589"/>
                <a:gd name="connsiteX18438" fmla="*/ 7749008 w 9164601"/>
                <a:gd name="connsiteY18438" fmla="*/ 1139393 h 2318589"/>
                <a:gd name="connsiteX18439" fmla="*/ 7751449 w 9164601"/>
                <a:gd name="connsiteY18439" fmla="*/ 1138172 h 2318589"/>
                <a:gd name="connsiteX18440" fmla="*/ 7750229 w 9164601"/>
                <a:gd name="connsiteY18440" fmla="*/ 1224842 h 2318589"/>
                <a:gd name="connsiteX18441" fmla="*/ 7747787 w 9164601"/>
                <a:gd name="connsiteY18441" fmla="*/ 1227283 h 2318589"/>
                <a:gd name="connsiteX18442" fmla="*/ 7746567 w 9164601"/>
                <a:gd name="connsiteY18442" fmla="*/ 1226063 h 2318589"/>
                <a:gd name="connsiteX18443" fmla="*/ 7750229 w 9164601"/>
                <a:gd name="connsiteY18443" fmla="*/ 1224842 h 2318589"/>
                <a:gd name="connsiteX18444" fmla="*/ 7738022 w 9164601"/>
                <a:gd name="connsiteY18444" fmla="*/ 1113758 h 2318589"/>
                <a:gd name="connsiteX18445" fmla="*/ 7735580 w 9164601"/>
                <a:gd name="connsiteY18445" fmla="*/ 1116200 h 2318589"/>
                <a:gd name="connsiteX18446" fmla="*/ 7734360 w 9164601"/>
                <a:gd name="connsiteY18446" fmla="*/ 1114979 h 2318589"/>
                <a:gd name="connsiteX18447" fmla="*/ 7738022 w 9164601"/>
                <a:gd name="connsiteY18447" fmla="*/ 1113758 h 2318589"/>
                <a:gd name="connsiteX18448" fmla="*/ 7720932 w 9164601"/>
                <a:gd name="connsiteY18448" fmla="*/ 1080799 h 2318589"/>
                <a:gd name="connsiteX18449" fmla="*/ 7720932 w 9164601"/>
                <a:gd name="connsiteY18449" fmla="*/ 1080799 h 2318589"/>
                <a:gd name="connsiteX18450" fmla="*/ 7720932 w 9164601"/>
                <a:gd name="connsiteY18450" fmla="*/ 1080799 h 2318589"/>
                <a:gd name="connsiteX18451" fmla="*/ 7720932 w 9164601"/>
                <a:gd name="connsiteY18451" fmla="*/ 1080799 h 2318589"/>
                <a:gd name="connsiteX18452" fmla="*/ 7713608 w 9164601"/>
                <a:gd name="connsiteY18452" fmla="*/ 1064930 h 2318589"/>
                <a:gd name="connsiteX18453" fmla="*/ 7713608 w 9164601"/>
                <a:gd name="connsiteY18453" fmla="*/ 1064930 h 2318589"/>
                <a:gd name="connsiteX18454" fmla="*/ 7708725 w 9164601"/>
                <a:gd name="connsiteY18454" fmla="*/ 1063709 h 2318589"/>
                <a:gd name="connsiteX18455" fmla="*/ 7708725 w 9164601"/>
                <a:gd name="connsiteY18455" fmla="*/ 1063709 h 2318589"/>
                <a:gd name="connsiteX18456" fmla="*/ 7713608 w 9164601"/>
                <a:gd name="connsiteY18456" fmla="*/ 1064930 h 2318589"/>
                <a:gd name="connsiteX18457" fmla="*/ 7736801 w 9164601"/>
                <a:gd name="connsiteY18457" fmla="*/ 992909 h 2318589"/>
                <a:gd name="connsiteX18458" fmla="*/ 7744125 w 9164601"/>
                <a:gd name="connsiteY18458" fmla="*/ 989246 h 2318589"/>
                <a:gd name="connsiteX18459" fmla="*/ 7746567 w 9164601"/>
                <a:gd name="connsiteY18459" fmla="*/ 988026 h 2318589"/>
                <a:gd name="connsiteX18460" fmla="*/ 7746567 w 9164601"/>
                <a:gd name="connsiteY18460" fmla="*/ 988026 h 2318589"/>
                <a:gd name="connsiteX18461" fmla="*/ 7741684 w 9164601"/>
                <a:gd name="connsiteY18461" fmla="*/ 991688 h 2318589"/>
                <a:gd name="connsiteX18462" fmla="*/ 7738022 w 9164601"/>
                <a:gd name="connsiteY18462" fmla="*/ 991688 h 2318589"/>
                <a:gd name="connsiteX18463" fmla="*/ 7734360 w 9164601"/>
                <a:gd name="connsiteY18463" fmla="*/ 999012 h 2318589"/>
                <a:gd name="connsiteX18464" fmla="*/ 7731918 w 9164601"/>
                <a:gd name="connsiteY18464" fmla="*/ 996571 h 2318589"/>
                <a:gd name="connsiteX18465" fmla="*/ 7730697 w 9164601"/>
                <a:gd name="connsiteY18465" fmla="*/ 995350 h 2318589"/>
                <a:gd name="connsiteX18466" fmla="*/ 7736801 w 9164601"/>
                <a:gd name="connsiteY18466" fmla="*/ 992909 h 2318589"/>
                <a:gd name="connsiteX18467" fmla="*/ 7722153 w 9164601"/>
                <a:gd name="connsiteY18467" fmla="*/ 1001453 h 2318589"/>
                <a:gd name="connsiteX18468" fmla="*/ 7728256 w 9164601"/>
                <a:gd name="connsiteY18468" fmla="*/ 996571 h 2318589"/>
                <a:gd name="connsiteX18469" fmla="*/ 7730697 w 9164601"/>
                <a:gd name="connsiteY18469" fmla="*/ 995350 h 2318589"/>
                <a:gd name="connsiteX18470" fmla="*/ 7727035 w 9164601"/>
                <a:gd name="connsiteY18470" fmla="*/ 1001453 h 2318589"/>
                <a:gd name="connsiteX18471" fmla="*/ 7722153 w 9164601"/>
                <a:gd name="connsiteY18471" fmla="*/ 1001453 h 2318589"/>
                <a:gd name="connsiteX18472" fmla="*/ 7722153 w 9164601"/>
                <a:gd name="connsiteY18472" fmla="*/ 1001453 h 2318589"/>
                <a:gd name="connsiteX18473" fmla="*/ 7703842 w 9164601"/>
                <a:gd name="connsiteY18473" fmla="*/ 1041737 h 2318589"/>
                <a:gd name="connsiteX18474" fmla="*/ 7706283 w 9164601"/>
                <a:gd name="connsiteY18474" fmla="*/ 1040516 h 2318589"/>
                <a:gd name="connsiteX18475" fmla="*/ 7706283 w 9164601"/>
                <a:gd name="connsiteY18475" fmla="*/ 1042957 h 2318589"/>
                <a:gd name="connsiteX18476" fmla="*/ 7703842 w 9164601"/>
                <a:gd name="connsiteY18476" fmla="*/ 1041737 h 2318589"/>
                <a:gd name="connsiteX18477" fmla="*/ 7703842 w 9164601"/>
                <a:gd name="connsiteY18477" fmla="*/ 1041737 h 2318589"/>
                <a:gd name="connsiteX18478" fmla="*/ 7705063 w 9164601"/>
                <a:gd name="connsiteY18478" fmla="*/ 1063709 h 2318589"/>
                <a:gd name="connsiteX18479" fmla="*/ 7702621 w 9164601"/>
                <a:gd name="connsiteY18479" fmla="*/ 1064930 h 2318589"/>
                <a:gd name="connsiteX18480" fmla="*/ 7702621 w 9164601"/>
                <a:gd name="connsiteY18480" fmla="*/ 1063709 h 2318589"/>
                <a:gd name="connsiteX18481" fmla="*/ 7705063 w 9164601"/>
                <a:gd name="connsiteY18481" fmla="*/ 1063709 h 2318589"/>
                <a:gd name="connsiteX18482" fmla="*/ 7698959 w 9164601"/>
                <a:gd name="connsiteY18482" fmla="*/ 1063709 h 2318589"/>
                <a:gd name="connsiteX18483" fmla="*/ 7700180 w 9164601"/>
                <a:gd name="connsiteY18483" fmla="*/ 1063709 h 2318589"/>
                <a:gd name="connsiteX18484" fmla="*/ 7700180 w 9164601"/>
                <a:gd name="connsiteY18484" fmla="*/ 1066151 h 2318589"/>
                <a:gd name="connsiteX18485" fmla="*/ 7696518 w 9164601"/>
                <a:gd name="connsiteY18485" fmla="*/ 1063709 h 2318589"/>
                <a:gd name="connsiteX18486" fmla="*/ 7698959 w 9164601"/>
                <a:gd name="connsiteY18486" fmla="*/ 1063709 h 2318589"/>
                <a:gd name="connsiteX18487" fmla="*/ 7694076 w 9164601"/>
                <a:gd name="connsiteY18487" fmla="*/ 973377 h 2318589"/>
                <a:gd name="connsiteX18488" fmla="*/ 7694076 w 9164601"/>
                <a:gd name="connsiteY18488" fmla="*/ 974598 h 2318589"/>
                <a:gd name="connsiteX18489" fmla="*/ 7694076 w 9164601"/>
                <a:gd name="connsiteY18489" fmla="*/ 973377 h 2318589"/>
                <a:gd name="connsiteX18490" fmla="*/ 7694076 w 9164601"/>
                <a:gd name="connsiteY18490" fmla="*/ 973377 h 2318589"/>
                <a:gd name="connsiteX18491" fmla="*/ 7676987 w 9164601"/>
                <a:gd name="connsiteY18491" fmla="*/ 908680 h 2318589"/>
                <a:gd name="connsiteX18492" fmla="*/ 7685532 w 9164601"/>
                <a:gd name="connsiteY18492" fmla="*/ 905018 h 2318589"/>
                <a:gd name="connsiteX18493" fmla="*/ 7687973 w 9164601"/>
                <a:gd name="connsiteY18493" fmla="*/ 905018 h 2318589"/>
                <a:gd name="connsiteX18494" fmla="*/ 7686752 w 9164601"/>
                <a:gd name="connsiteY18494" fmla="*/ 906239 h 2318589"/>
                <a:gd name="connsiteX18495" fmla="*/ 7685532 w 9164601"/>
                <a:gd name="connsiteY18495" fmla="*/ 907460 h 2318589"/>
                <a:gd name="connsiteX18496" fmla="*/ 7679428 w 9164601"/>
                <a:gd name="connsiteY18496" fmla="*/ 908680 h 2318589"/>
                <a:gd name="connsiteX18497" fmla="*/ 7673325 w 9164601"/>
                <a:gd name="connsiteY18497" fmla="*/ 911122 h 2318589"/>
                <a:gd name="connsiteX18498" fmla="*/ 7672104 w 9164601"/>
                <a:gd name="connsiteY18498" fmla="*/ 911122 h 2318589"/>
                <a:gd name="connsiteX18499" fmla="*/ 7676987 w 9164601"/>
                <a:gd name="connsiteY18499" fmla="*/ 908680 h 2318589"/>
                <a:gd name="connsiteX18500" fmla="*/ 7674545 w 9164601"/>
                <a:gd name="connsiteY18500" fmla="*/ 894032 h 2318589"/>
                <a:gd name="connsiteX18501" fmla="*/ 7670883 w 9164601"/>
                <a:gd name="connsiteY18501" fmla="*/ 895253 h 2318589"/>
                <a:gd name="connsiteX18502" fmla="*/ 7674545 w 9164601"/>
                <a:gd name="connsiteY18502" fmla="*/ 894032 h 2318589"/>
                <a:gd name="connsiteX18503" fmla="*/ 7703842 w 9164601"/>
                <a:gd name="connsiteY18503" fmla="*/ 841542 h 2318589"/>
                <a:gd name="connsiteX18504" fmla="*/ 7702621 w 9164601"/>
                <a:gd name="connsiteY18504" fmla="*/ 841542 h 2318589"/>
                <a:gd name="connsiteX18505" fmla="*/ 7703842 w 9164601"/>
                <a:gd name="connsiteY18505" fmla="*/ 841542 h 2318589"/>
                <a:gd name="connsiteX18506" fmla="*/ 7584213 w 9164601"/>
                <a:gd name="connsiteY18506" fmla="*/ 841542 h 2318589"/>
                <a:gd name="connsiteX18507" fmla="*/ 7585434 w 9164601"/>
                <a:gd name="connsiteY18507" fmla="*/ 841542 h 2318589"/>
                <a:gd name="connsiteX18508" fmla="*/ 7584213 w 9164601"/>
                <a:gd name="connsiteY18508" fmla="*/ 841542 h 2318589"/>
                <a:gd name="connsiteX18509" fmla="*/ 7595200 w 9164601"/>
                <a:gd name="connsiteY18509" fmla="*/ 974598 h 2318589"/>
                <a:gd name="connsiteX18510" fmla="*/ 7595200 w 9164601"/>
                <a:gd name="connsiteY18510" fmla="*/ 974598 h 2318589"/>
                <a:gd name="connsiteX18511" fmla="*/ 7595200 w 9164601"/>
                <a:gd name="connsiteY18511" fmla="*/ 974598 h 2318589"/>
                <a:gd name="connsiteX18512" fmla="*/ 7595200 w 9164601"/>
                <a:gd name="connsiteY18512" fmla="*/ 974598 h 2318589"/>
                <a:gd name="connsiteX18513" fmla="*/ 7584213 w 9164601"/>
                <a:gd name="connsiteY18513" fmla="*/ 1041737 h 2318589"/>
                <a:gd name="connsiteX18514" fmla="*/ 7584213 w 9164601"/>
                <a:gd name="connsiteY18514" fmla="*/ 1041737 h 2318589"/>
                <a:gd name="connsiteX18515" fmla="*/ 7582993 w 9164601"/>
                <a:gd name="connsiteY18515" fmla="*/ 1042957 h 2318589"/>
                <a:gd name="connsiteX18516" fmla="*/ 7582993 w 9164601"/>
                <a:gd name="connsiteY18516" fmla="*/ 1040516 h 2318589"/>
                <a:gd name="connsiteX18517" fmla="*/ 7584213 w 9164601"/>
                <a:gd name="connsiteY18517" fmla="*/ 1041737 h 2318589"/>
                <a:gd name="connsiteX18518" fmla="*/ 7556137 w 9164601"/>
                <a:gd name="connsiteY18518" fmla="*/ 996571 h 2318589"/>
                <a:gd name="connsiteX18519" fmla="*/ 7553696 w 9164601"/>
                <a:gd name="connsiteY18519" fmla="*/ 999012 h 2318589"/>
                <a:gd name="connsiteX18520" fmla="*/ 7550034 w 9164601"/>
                <a:gd name="connsiteY18520" fmla="*/ 991688 h 2318589"/>
                <a:gd name="connsiteX18521" fmla="*/ 7546372 w 9164601"/>
                <a:gd name="connsiteY18521" fmla="*/ 991688 h 2318589"/>
                <a:gd name="connsiteX18522" fmla="*/ 7541489 w 9164601"/>
                <a:gd name="connsiteY18522" fmla="*/ 988026 h 2318589"/>
                <a:gd name="connsiteX18523" fmla="*/ 7541489 w 9164601"/>
                <a:gd name="connsiteY18523" fmla="*/ 988026 h 2318589"/>
                <a:gd name="connsiteX18524" fmla="*/ 7543930 w 9164601"/>
                <a:gd name="connsiteY18524" fmla="*/ 989246 h 2318589"/>
                <a:gd name="connsiteX18525" fmla="*/ 7552475 w 9164601"/>
                <a:gd name="connsiteY18525" fmla="*/ 992909 h 2318589"/>
                <a:gd name="connsiteX18526" fmla="*/ 7558579 w 9164601"/>
                <a:gd name="connsiteY18526" fmla="*/ 995350 h 2318589"/>
                <a:gd name="connsiteX18527" fmla="*/ 7556137 w 9164601"/>
                <a:gd name="connsiteY18527" fmla="*/ 996571 h 2318589"/>
                <a:gd name="connsiteX18528" fmla="*/ 7561020 w 9164601"/>
                <a:gd name="connsiteY18528" fmla="*/ 1001453 h 2318589"/>
                <a:gd name="connsiteX18529" fmla="*/ 7557358 w 9164601"/>
                <a:gd name="connsiteY18529" fmla="*/ 995350 h 2318589"/>
                <a:gd name="connsiteX18530" fmla="*/ 7559799 w 9164601"/>
                <a:gd name="connsiteY18530" fmla="*/ 996571 h 2318589"/>
                <a:gd name="connsiteX18531" fmla="*/ 7565903 w 9164601"/>
                <a:gd name="connsiteY18531" fmla="*/ 1001453 h 2318589"/>
                <a:gd name="connsiteX18532" fmla="*/ 7565903 w 9164601"/>
                <a:gd name="connsiteY18532" fmla="*/ 1002674 h 2318589"/>
                <a:gd name="connsiteX18533" fmla="*/ 7561020 w 9164601"/>
                <a:gd name="connsiteY18533" fmla="*/ 1001453 h 2318589"/>
                <a:gd name="connsiteX18534" fmla="*/ 7578110 w 9164601"/>
                <a:gd name="connsiteY18534" fmla="*/ 1063709 h 2318589"/>
                <a:gd name="connsiteX18535" fmla="*/ 7576889 w 9164601"/>
                <a:gd name="connsiteY18535" fmla="*/ 1066151 h 2318589"/>
                <a:gd name="connsiteX18536" fmla="*/ 7575669 w 9164601"/>
                <a:gd name="connsiteY18536" fmla="*/ 1064930 h 2318589"/>
                <a:gd name="connsiteX18537" fmla="*/ 7574448 w 9164601"/>
                <a:gd name="connsiteY18537" fmla="*/ 1063709 h 2318589"/>
                <a:gd name="connsiteX18538" fmla="*/ 7578110 w 9164601"/>
                <a:gd name="connsiteY18538" fmla="*/ 1063709 h 2318589"/>
                <a:gd name="connsiteX18539" fmla="*/ 7567124 w 9164601"/>
                <a:gd name="connsiteY18539" fmla="*/ 1082020 h 2318589"/>
                <a:gd name="connsiteX18540" fmla="*/ 7567124 w 9164601"/>
                <a:gd name="connsiteY18540" fmla="*/ 1082020 h 2318589"/>
                <a:gd name="connsiteX18541" fmla="*/ 7567124 w 9164601"/>
                <a:gd name="connsiteY18541" fmla="*/ 1082020 h 2318589"/>
                <a:gd name="connsiteX18542" fmla="*/ 7567124 w 9164601"/>
                <a:gd name="connsiteY18542" fmla="*/ 1082020 h 2318589"/>
                <a:gd name="connsiteX18543" fmla="*/ 7552475 w 9164601"/>
                <a:gd name="connsiteY18543" fmla="*/ 1116200 h 2318589"/>
                <a:gd name="connsiteX18544" fmla="*/ 7550034 w 9164601"/>
                <a:gd name="connsiteY18544" fmla="*/ 1113758 h 2318589"/>
                <a:gd name="connsiteX18545" fmla="*/ 7553696 w 9164601"/>
                <a:gd name="connsiteY18545" fmla="*/ 1114979 h 2318589"/>
                <a:gd name="connsiteX18546" fmla="*/ 7552475 w 9164601"/>
                <a:gd name="connsiteY18546" fmla="*/ 1116200 h 2318589"/>
                <a:gd name="connsiteX18547" fmla="*/ 7536606 w 9164601"/>
                <a:gd name="connsiteY18547" fmla="*/ 1138172 h 2318589"/>
                <a:gd name="connsiteX18548" fmla="*/ 7537827 w 9164601"/>
                <a:gd name="connsiteY18548" fmla="*/ 1139393 h 2318589"/>
                <a:gd name="connsiteX18549" fmla="*/ 7536606 w 9164601"/>
                <a:gd name="connsiteY18549" fmla="*/ 1140614 h 2318589"/>
                <a:gd name="connsiteX18550" fmla="*/ 7536606 w 9164601"/>
                <a:gd name="connsiteY18550" fmla="*/ 1138172 h 2318589"/>
                <a:gd name="connsiteX18551" fmla="*/ 7540268 w 9164601"/>
                <a:gd name="connsiteY18551" fmla="*/ 1227283 h 2318589"/>
                <a:gd name="connsiteX18552" fmla="*/ 7537827 w 9164601"/>
                <a:gd name="connsiteY18552" fmla="*/ 1224842 h 2318589"/>
                <a:gd name="connsiteX18553" fmla="*/ 7541489 w 9164601"/>
                <a:gd name="connsiteY18553" fmla="*/ 1226063 h 2318589"/>
                <a:gd name="connsiteX18554" fmla="*/ 7540268 w 9164601"/>
                <a:gd name="connsiteY18554" fmla="*/ 1227283 h 2318589"/>
                <a:gd name="connsiteX18555" fmla="*/ 7509751 w 9164601"/>
                <a:gd name="connsiteY18555" fmla="*/ 1537341 h 2318589"/>
                <a:gd name="connsiteX18556" fmla="*/ 7509751 w 9164601"/>
                <a:gd name="connsiteY18556" fmla="*/ 1537341 h 2318589"/>
                <a:gd name="connsiteX18557" fmla="*/ 7509751 w 9164601"/>
                <a:gd name="connsiteY18557" fmla="*/ 1537341 h 2318589"/>
                <a:gd name="connsiteX18558" fmla="*/ 7509751 w 9164601"/>
                <a:gd name="connsiteY18558" fmla="*/ 1537341 h 2318589"/>
                <a:gd name="connsiteX18559" fmla="*/ 7496323 w 9164601"/>
                <a:gd name="connsiteY18559" fmla="*/ 1536121 h 2318589"/>
                <a:gd name="connsiteX18560" fmla="*/ 7496323 w 9164601"/>
                <a:gd name="connsiteY18560" fmla="*/ 1536121 h 2318589"/>
                <a:gd name="connsiteX18561" fmla="*/ 7488999 w 9164601"/>
                <a:gd name="connsiteY18561" fmla="*/ 1534900 h 2318589"/>
                <a:gd name="connsiteX18562" fmla="*/ 7488999 w 9164601"/>
                <a:gd name="connsiteY18562" fmla="*/ 1534900 h 2318589"/>
                <a:gd name="connsiteX18563" fmla="*/ 7496323 w 9164601"/>
                <a:gd name="connsiteY18563" fmla="*/ 1536121 h 2318589"/>
                <a:gd name="connsiteX18564" fmla="*/ 7340073 w 9164601"/>
                <a:gd name="connsiteY18564" fmla="*/ 1672839 h 2318589"/>
                <a:gd name="connsiteX18565" fmla="*/ 7340073 w 9164601"/>
                <a:gd name="connsiteY18565" fmla="*/ 1672839 h 2318589"/>
                <a:gd name="connsiteX18566" fmla="*/ 7340073 w 9164601"/>
                <a:gd name="connsiteY18566" fmla="*/ 1672839 h 2318589"/>
                <a:gd name="connsiteX18567" fmla="*/ 7340073 w 9164601"/>
                <a:gd name="connsiteY18567" fmla="*/ 1672839 h 2318589"/>
                <a:gd name="connsiteX18568" fmla="*/ 7364487 w 9164601"/>
                <a:gd name="connsiteY18568" fmla="*/ 1691149 h 2318589"/>
                <a:gd name="connsiteX18569" fmla="*/ 7358384 w 9164601"/>
                <a:gd name="connsiteY18569" fmla="*/ 1694812 h 2318589"/>
                <a:gd name="connsiteX18570" fmla="*/ 7359605 w 9164601"/>
                <a:gd name="connsiteY18570" fmla="*/ 1692370 h 2318589"/>
                <a:gd name="connsiteX18571" fmla="*/ 7364487 w 9164601"/>
                <a:gd name="connsiteY18571" fmla="*/ 1691149 h 2318589"/>
                <a:gd name="connsiteX18572" fmla="*/ 7368150 w 9164601"/>
                <a:gd name="connsiteY18572" fmla="*/ 1688708 h 2318589"/>
                <a:gd name="connsiteX18573" fmla="*/ 7364487 w 9164601"/>
                <a:gd name="connsiteY18573" fmla="*/ 1691149 h 2318589"/>
                <a:gd name="connsiteX18574" fmla="*/ 7376694 w 9164601"/>
                <a:gd name="connsiteY18574" fmla="*/ 1688708 h 2318589"/>
                <a:gd name="connsiteX18575" fmla="*/ 7376694 w 9164601"/>
                <a:gd name="connsiteY18575" fmla="*/ 1688708 h 2318589"/>
                <a:gd name="connsiteX18576" fmla="*/ 7377915 w 9164601"/>
                <a:gd name="connsiteY18576" fmla="*/ 1687487 h 2318589"/>
                <a:gd name="connsiteX18577" fmla="*/ 7376694 w 9164601"/>
                <a:gd name="connsiteY18577" fmla="*/ 1688708 h 2318589"/>
                <a:gd name="connsiteX18578" fmla="*/ 7385239 w 9164601"/>
                <a:gd name="connsiteY18578" fmla="*/ 1581286 h 2318589"/>
                <a:gd name="connsiteX18579" fmla="*/ 7380357 w 9164601"/>
                <a:gd name="connsiteY18579" fmla="*/ 1583728 h 2318589"/>
                <a:gd name="connsiteX18580" fmla="*/ 7377915 w 9164601"/>
                <a:gd name="connsiteY18580" fmla="*/ 1583728 h 2318589"/>
                <a:gd name="connsiteX18581" fmla="*/ 7379136 w 9164601"/>
                <a:gd name="connsiteY18581" fmla="*/ 1583728 h 2318589"/>
                <a:gd name="connsiteX18582" fmla="*/ 7387681 w 9164601"/>
                <a:gd name="connsiteY18582" fmla="*/ 1578845 h 2318589"/>
                <a:gd name="connsiteX18583" fmla="*/ 7385239 w 9164601"/>
                <a:gd name="connsiteY18583" fmla="*/ 1581286 h 2318589"/>
                <a:gd name="connsiteX18584" fmla="*/ 7419419 w 9164601"/>
                <a:gd name="connsiteY18584" fmla="*/ 1614245 h 2318589"/>
                <a:gd name="connsiteX18585" fmla="*/ 7421860 w 9164601"/>
                <a:gd name="connsiteY18585" fmla="*/ 1611804 h 2318589"/>
                <a:gd name="connsiteX18586" fmla="*/ 7424302 w 9164601"/>
                <a:gd name="connsiteY18586" fmla="*/ 1613025 h 2318589"/>
                <a:gd name="connsiteX18587" fmla="*/ 7425522 w 9164601"/>
                <a:gd name="connsiteY18587" fmla="*/ 1613025 h 2318589"/>
                <a:gd name="connsiteX18588" fmla="*/ 7419419 w 9164601"/>
                <a:gd name="connsiteY18588" fmla="*/ 1614245 h 2318589"/>
                <a:gd name="connsiteX18589" fmla="*/ 7432847 w 9164601"/>
                <a:gd name="connsiteY18589" fmla="*/ 1571521 h 2318589"/>
                <a:gd name="connsiteX18590" fmla="*/ 7432847 w 9164601"/>
                <a:gd name="connsiteY18590" fmla="*/ 1575183 h 2318589"/>
                <a:gd name="connsiteX18591" fmla="*/ 7426743 w 9164601"/>
                <a:gd name="connsiteY18591" fmla="*/ 1577624 h 2318589"/>
                <a:gd name="connsiteX18592" fmla="*/ 7425522 w 9164601"/>
                <a:gd name="connsiteY18592" fmla="*/ 1577624 h 2318589"/>
                <a:gd name="connsiteX18593" fmla="*/ 7415757 w 9164601"/>
                <a:gd name="connsiteY18593" fmla="*/ 1577624 h 2318589"/>
                <a:gd name="connsiteX18594" fmla="*/ 7413315 w 9164601"/>
                <a:gd name="connsiteY18594" fmla="*/ 1582507 h 2318589"/>
                <a:gd name="connsiteX18595" fmla="*/ 7403550 w 9164601"/>
                <a:gd name="connsiteY18595" fmla="*/ 1578845 h 2318589"/>
                <a:gd name="connsiteX18596" fmla="*/ 7398667 w 9164601"/>
                <a:gd name="connsiteY18596" fmla="*/ 1582507 h 2318589"/>
                <a:gd name="connsiteX18597" fmla="*/ 7398667 w 9164601"/>
                <a:gd name="connsiteY18597" fmla="*/ 1582507 h 2318589"/>
                <a:gd name="connsiteX18598" fmla="*/ 7396226 w 9164601"/>
                <a:gd name="connsiteY18598" fmla="*/ 1583728 h 2318589"/>
                <a:gd name="connsiteX18599" fmla="*/ 7391343 w 9164601"/>
                <a:gd name="connsiteY18599" fmla="*/ 1581286 h 2318589"/>
                <a:gd name="connsiteX18600" fmla="*/ 7385239 w 9164601"/>
                <a:gd name="connsiteY18600" fmla="*/ 1577624 h 2318589"/>
                <a:gd name="connsiteX18601" fmla="*/ 7395005 w 9164601"/>
                <a:gd name="connsiteY18601" fmla="*/ 1571521 h 2318589"/>
                <a:gd name="connsiteX18602" fmla="*/ 7420640 w 9164601"/>
                <a:gd name="connsiteY18602" fmla="*/ 1562976 h 2318589"/>
                <a:gd name="connsiteX18603" fmla="*/ 7424302 w 9164601"/>
                <a:gd name="connsiteY18603" fmla="*/ 1561755 h 2318589"/>
                <a:gd name="connsiteX18604" fmla="*/ 7431626 w 9164601"/>
                <a:gd name="connsiteY18604" fmla="*/ 1566638 h 2318589"/>
                <a:gd name="connsiteX18605" fmla="*/ 7432847 w 9164601"/>
                <a:gd name="connsiteY18605" fmla="*/ 1571521 h 2318589"/>
                <a:gd name="connsiteX18606" fmla="*/ 7423081 w 9164601"/>
                <a:gd name="connsiteY18606" fmla="*/ 1543445 h 2318589"/>
                <a:gd name="connsiteX18607" fmla="*/ 7426743 w 9164601"/>
                <a:gd name="connsiteY18607" fmla="*/ 1543445 h 2318589"/>
                <a:gd name="connsiteX18608" fmla="*/ 7423081 w 9164601"/>
                <a:gd name="connsiteY18608" fmla="*/ 1543445 h 2318589"/>
                <a:gd name="connsiteX18609" fmla="*/ 7432847 w 9164601"/>
                <a:gd name="connsiteY18609" fmla="*/ 1464099 h 2318589"/>
                <a:gd name="connsiteX18610" fmla="*/ 7437729 w 9164601"/>
                <a:gd name="connsiteY18610" fmla="*/ 1467761 h 2318589"/>
                <a:gd name="connsiteX18611" fmla="*/ 7443833 w 9164601"/>
                <a:gd name="connsiteY18611" fmla="*/ 1471423 h 2318589"/>
                <a:gd name="connsiteX18612" fmla="*/ 7432847 w 9164601"/>
                <a:gd name="connsiteY18612" fmla="*/ 1464099 h 2318589"/>
                <a:gd name="connsiteX18613" fmla="*/ 7487778 w 9164601"/>
                <a:gd name="connsiteY18613" fmla="*/ 1556872 h 2318589"/>
                <a:gd name="connsiteX18614" fmla="*/ 7487778 w 9164601"/>
                <a:gd name="connsiteY18614" fmla="*/ 1558093 h 2318589"/>
                <a:gd name="connsiteX18615" fmla="*/ 7487778 w 9164601"/>
                <a:gd name="connsiteY18615" fmla="*/ 1559314 h 2318589"/>
                <a:gd name="connsiteX18616" fmla="*/ 7486557 w 9164601"/>
                <a:gd name="connsiteY18616" fmla="*/ 1559314 h 2318589"/>
                <a:gd name="connsiteX18617" fmla="*/ 7486557 w 9164601"/>
                <a:gd name="connsiteY18617" fmla="*/ 1559314 h 2318589"/>
                <a:gd name="connsiteX18618" fmla="*/ 7484116 w 9164601"/>
                <a:gd name="connsiteY18618" fmla="*/ 1559314 h 2318589"/>
                <a:gd name="connsiteX18619" fmla="*/ 7475571 w 9164601"/>
                <a:gd name="connsiteY18619" fmla="*/ 1561755 h 2318589"/>
                <a:gd name="connsiteX18620" fmla="*/ 7470688 w 9164601"/>
                <a:gd name="connsiteY18620" fmla="*/ 1560535 h 2318589"/>
                <a:gd name="connsiteX18621" fmla="*/ 7468247 w 9164601"/>
                <a:gd name="connsiteY18621" fmla="*/ 1561755 h 2318589"/>
                <a:gd name="connsiteX18622" fmla="*/ 7465806 w 9164601"/>
                <a:gd name="connsiteY18622" fmla="*/ 1561755 h 2318589"/>
                <a:gd name="connsiteX18623" fmla="*/ 7460923 w 9164601"/>
                <a:gd name="connsiteY18623" fmla="*/ 1562976 h 2318589"/>
                <a:gd name="connsiteX18624" fmla="*/ 7454819 w 9164601"/>
                <a:gd name="connsiteY18624" fmla="*/ 1561755 h 2318589"/>
                <a:gd name="connsiteX18625" fmla="*/ 7462143 w 9164601"/>
                <a:gd name="connsiteY18625" fmla="*/ 1560535 h 2318589"/>
                <a:gd name="connsiteX18626" fmla="*/ 7487778 w 9164601"/>
                <a:gd name="connsiteY18626" fmla="*/ 1556872 h 2318589"/>
                <a:gd name="connsiteX18627" fmla="*/ 7475571 w 9164601"/>
                <a:gd name="connsiteY18627" fmla="*/ 1534900 h 2318589"/>
                <a:gd name="connsiteX18628" fmla="*/ 7484116 w 9164601"/>
                <a:gd name="connsiteY18628" fmla="*/ 1533679 h 2318589"/>
                <a:gd name="connsiteX18629" fmla="*/ 7484116 w 9164601"/>
                <a:gd name="connsiteY18629" fmla="*/ 1533679 h 2318589"/>
                <a:gd name="connsiteX18630" fmla="*/ 7479233 w 9164601"/>
                <a:gd name="connsiteY18630" fmla="*/ 1534900 h 2318589"/>
                <a:gd name="connsiteX18631" fmla="*/ 7475571 w 9164601"/>
                <a:gd name="connsiteY18631" fmla="*/ 1534900 h 2318589"/>
                <a:gd name="connsiteX18632" fmla="*/ 7452378 w 9164601"/>
                <a:gd name="connsiteY18632" fmla="*/ 1455554 h 2318589"/>
                <a:gd name="connsiteX18633" fmla="*/ 7460923 w 9164601"/>
                <a:gd name="connsiteY18633" fmla="*/ 1453113 h 2318589"/>
                <a:gd name="connsiteX18634" fmla="*/ 7464585 w 9164601"/>
                <a:gd name="connsiteY18634" fmla="*/ 1450671 h 2318589"/>
                <a:gd name="connsiteX18635" fmla="*/ 7478013 w 9164601"/>
                <a:gd name="connsiteY18635" fmla="*/ 1456775 h 2318589"/>
                <a:gd name="connsiteX18636" fmla="*/ 7485337 w 9164601"/>
                <a:gd name="connsiteY18636" fmla="*/ 1464099 h 2318589"/>
                <a:gd name="connsiteX18637" fmla="*/ 7482895 w 9164601"/>
                <a:gd name="connsiteY18637" fmla="*/ 1465320 h 2318589"/>
                <a:gd name="connsiteX18638" fmla="*/ 7473130 w 9164601"/>
                <a:gd name="connsiteY18638" fmla="*/ 1457996 h 2318589"/>
                <a:gd name="connsiteX18639" fmla="*/ 7463364 w 9164601"/>
                <a:gd name="connsiteY18639" fmla="*/ 1454333 h 2318589"/>
                <a:gd name="connsiteX18640" fmla="*/ 7458481 w 9164601"/>
                <a:gd name="connsiteY18640" fmla="*/ 1457996 h 2318589"/>
                <a:gd name="connsiteX18641" fmla="*/ 7457261 w 9164601"/>
                <a:gd name="connsiteY18641" fmla="*/ 1457996 h 2318589"/>
                <a:gd name="connsiteX18642" fmla="*/ 7451157 w 9164601"/>
                <a:gd name="connsiteY18642" fmla="*/ 1457996 h 2318589"/>
                <a:gd name="connsiteX18643" fmla="*/ 7448716 w 9164601"/>
                <a:gd name="connsiteY18643" fmla="*/ 1459216 h 2318589"/>
                <a:gd name="connsiteX18644" fmla="*/ 7443833 w 9164601"/>
                <a:gd name="connsiteY18644" fmla="*/ 1454333 h 2318589"/>
                <a:gd name="connsiteX18645" fmla="*/ 7452378 w 9164601"/>
                <a:gd name="connsiteY18645" fmla="*/ 1455554 h 2318589"/>
                <a:gd name="connsiteX18646" fmla="*/ 7401108 w 9164601"/>
                <a:gd name="connsiteY18646" fmla="*/ 1416492 h 2318589"/>
                <a:gd name="connsiteX18647" fmla="*/ 7420640 w 9164601"/>
                <a:gd name="connsiteY18647" fmla="*/ 1401843 h 2318589"/>
                <a:gd name="connsiteX18648" fmla="*/ 7421860 w 9164601"/>
                <a:gd name="connsiteY18648" fmla="*/ 1403064 h 2318589"/>
                <a:gd name="connsiteX18649" fmla="*/ 7431626 w 9164601"/>
                <a:gd name="connsiteY18649" fmla="*/ 1420154 h 2318589"/>
                <a:gd name="connsiteX18650" fmla="*/ 7445054 w 9164601"/>
                <a:gd name="connsiteY18650" fmla="*/ 1432361 h 2318589"/>
                <a:gd name="connsiteX18651" fmla="*/ 7445054 w 9164601"/>
                <a:gd name="connsiteY18651" fmla="*/ 1432361 h 2318589"/>
                <a:gd name="connsiteX18652" fmla="*/ 7438950 w 9164601"/>
                <a:gd name="connsiteY18652" fmla="*/ 1432361 h 2318589"/>
                <a:gd name="connsiteX18653" fmla="*/ 7434067 w 9164601"/>
                <a:gd name="connsiteY18653" fmla="*/ 1429919 h 2318589"/>
                <a:gd name="connsiteX18654" fmla="*/ 7421860 w 9164601"/>
                <a:gd name="connsiteY18654" fmla="*/ 1433582 h 2318589"/>
                <a:gd name="connsiteX18655" fmla="*/ 7420640 w 9164601"/>
                <a:gd name="connsiteY18655" fmla="*/ 1437244 h 2318589"/>
                <a:gd name="connsiteX18656" fmla="*/ 7408433 w 9164601"/>
                <a:gd name="connsiteY18656" fmla="*/ 1431140 h 2318589"/>
                <a:gd name="connsiteX18657" fmla="*/ 7397446 w 9164601"/>
                <a:gd name="connsiteY18657" fmla="*/ 1426257 h 2318589"/>
                <a:gd name="connsiteX18658" fmla="*/ 7401108 w 9164601"/>
                <a:gd name="connsiteY18658" fmla="*/ 1416492 h 2318589"/>
                <a:gd name="connsiteX18659" fmla="*/ 7393784 w 9164601"/>
                <a:gd name="connsiteY18659" fmla="*/ 1431140 h 2318589"/>
                <a:gd name="connsiteX18660" fmla="*/ 7398667 w 9164601"/>
                <a:gd name="connsiteY18660" fmla="*/ 1438464 h 2318589"/>
                <a:gd name="connsiteX18661" fmla="*/ 7399888 w 9164601"/>
                <a:gd name="connsiteY18661" fmla="*/ 1439685 h 2318589"/>
                <a:gd name="connsiteX18662" fmla="*/ 7397446 w 9164601"/>
                <a:gd name="connsiteY18662" fmla="*/ 1440906 h 2318589"/>
                <a:gd name="connsiteX18663" fmla="*/ 7386460 w 9164601"/>
                <a:gd name="connsiteY18663" fmla="*/ 1440906 h 2318589"/>
                <a:gd name="connsiteX18664" fmla="*/ 7382798 w 9164601"/>
                <a:gd name="connsiteY18664" fmla="*/ 1438464 h 2318589"/>
                <a:gd name="connsiteX18665" fmla="*/ 7391343 w 9164601"/>
                <a:gd name="connsiteY18665" fmla="*/ 1428699 h 2318589"/>
                <a:gd name="connsiteX18666" fmla="*/ 7393784 w 9164601"/>
                <a:gd name="connsiteY18666" fmla="*/ 1431140 h 2318589"/>
                <a:gd name="connsiteX18667" fmla="*/ 7373032 w 9164601"/>
                <a:gd name="connsiteY18667" fmla="*/ 1370105 h 2318589"/>
                <a:gd name="connsiteX18668" fmla="*/ 7375474 w 9164601"/>
                <a:gd name="connsiteY18668" fmla="*/ 1362781 h 2318589"/>
                <a:gd name="connsiteX18669" fmla="*/ 7379136 w 9164601"/>
                <a:gd name="connsiteY18669" fmla="*/ 1362781 h 2318589"/>
                <a:gd name="connsiteX18670" fmla="*/ 7380357 w 9164601"/>
                <a:gd name="connsiteY18670" fmla="*/ 1364002 h 2318589"/>
                <a:gd name="connsiteX18671" fmla="*/ 7392564 w 9164601"/>
                <a:gd name="connsiteY18671" fmla="*/ 1374988 h 2318589"/>
                <a:gd name="connsiteX18672" fmla="*/ 7384019 w 9164601"/>
                <a:gd name="connsiteY18672" fmla="*/ 1385974 h 2318589"/>
                <a:gd name="connsiteX18673" fmla="*/ 7375474 w 9164601"/>
                <a:gd name="connsiteY18673" fmla="*/ 1381091 h 2318589"/>
                <a:gd name="connsiteX18674" fmla="*/ 7362046 w 9164601"/>
                <a:gd name="connsiteY18674" fmla="*/ 1384754 h 2318589"/>
                <a:gd name="connsiteX18675" fmla="*/ 7365708 w 9164601"/>
                <a:gd name="connsiteY18675" fmla="*/ 1377429 h 2318589"/>
                <a:gd name="connsiteX18676" fmla="*/ 7369370 w 9164601"/>
                <a:gd name="connsiteY18676" fmla="*/ 1372547 h 2318589"/>
                <a:gd name="connsiteX18677" fmla="*/ 7373032 w 9164601"/>
                <a:gd name="connsiteY18677" fmla="*/ 1370105 h 2318589"/>
                <a:gd name="connsiteX18678" fmla="*/ 7342515 w 9164601"/>
                <a:gd name="connsiteY18678" fmla="*/ 1346912 h 2318589"/>
                <a:gd name="connsiteX18679" fmla="*/ 7344956 w 9164601"/>
                <a:gd name="connsiteY18679" fmla="*/ 1344470 h 2318589"/>
                <a:gd name="connsiteX18680" fmla="*/ 7354722 w 9164601"/>
                <a:gd name="connsiteY18680" fmla="*/ 1344470 h 2318589"/>
                <a:gd name="connsiteX18681" fmla="*/ 7359605 w 9164601"/>
                <a:gd name="connsiteY18681" fmla="*/ 1343250 h 2318589"/>
                <a:gd name="connsiteX18682" fmla="*/ 7368150 w 9164601"/>
                <a:gd name="connsiteY18682" fmla="*/ 1349353 h 2318589"/>
                <a:gd name="connsiteX18683" fmla="*/ 7369370 w 9164601"/>
                <a:gd name="connsiteY18683" fmla="*/ 1350574 h 2318589"/>
                <a:gd name="connsiteX18684" fmla="*/ 7369370 w 9164601"/>
                <a:gd name="connsiteY18684" fmla="*/ 1354236 h 2318589"/>
                <a:gd name="connsiteX18685" fmla="*/ 7368150 w 9164601"/>
                <a:gd name="connsiteY18685" fmla="*/ 1354236 h 2318589"/>
                <a:gd name="connsiteX18686" fmla="*/ 7360825 w 9164601"/>
                <a:gd name="connsiteY18686" fmla="*/ 1355457 h 2318589"/>
                <a:gd name="connsiteX18687" fmla="*/ 7354722 w 9164601"/>
                <a:gd name="connsiteY18687" fmla="*/ 1354236 h 2318589"/>
                <a:gd name="connsiteX18688" fmla="*/ 7344956 w 9164601"/>
                <a:gd name="connsiteY18688" fmla="*/ 1355457 h 2318589"/>
                <a:gd name="connsiteX18689" fmla="*/ 7335191 w 9164601"/>
                <a:gd name="connsiteY18689" fmla="*/ 1356677 h 2318589"/>
                <a:gd name="connsiteX18690" fmla="*/ 7332749 w 9164601"/>
                <a:gd name="connsiteY18690" fmla="*/ 1355457 h 2318589"/>
                <a:gd name="connsiteX18691" fmla="*/ 7342515 w 9164601"/>
                <a:gd name="connsiteY18691" fmla="*/ 1346912 h 2318589"/>
                <a:gd name="connsiteX18692" fmla="*/ 7288804 w 9164601"/>
                <a:gd name="connsiteY18692" fmla="*/ 1174793 h 2318589"/>
                <a:gd name="connsiteX18693" fmla="*/ 7287583 w 9164601"/>
                <a:gd name="connsiteY18693" fmla="*/ 1177235 h 2318589"/>
                <a:gd name="connsiteX18694" fmla="*/ 7286363 w 9164601"/>
                <a:gd name="connsiteY18694" fmla="*/ 1176014 h 2318589"/>
                <a:gd name="connsiteX18695" fmla="*/ 7288804 w 9164601"/>
                <a:gd name="connsiteY18695" fmla="*/ 1174793 h 2318589"/>
                <a:gd name="connsiteX18696" fmla="*/ 7286363 w 9164601"/>
                <a:gd name="connsiteY18696" fmla="*/ 1282215 h 2318589"/>
                <a:gd name="connsiteX18697" fmla="*/ 7282701 w 9164601"/>
                <a:gd name="connsiteY18697" fmla="*/ 1285877 h 2318589"/>
                <a:gd name="connsiteX18698" fmla="*/ 7280259 w 9164601"/>
                <a:gd name="connsiteY18698" fmla="*/ 1284656 h 2318589"/>
                <a:gd name="connsiteX18699" fmla="*/ 7286363 w 9164601"/>
                <a:gd name="connsiteY18699" fmla="*/ 1282215 h 2318589"/>
                <a:gd name="connsiteX18700" fmla="*/ 7263169 w 9164601"/>
                <a:gd name="connsiteY18700" fmla="*/ 1143055 h 2318589"/>
                <a:gd name="connsiteX18701" fmla="*/ 7258287 w 9164601"/>
                <a:gd name="connsiteY18701" fmla="*/ 1146717 h 2318589"/>
                <a:gd name="connsiteX18702" fmla="*/ 7255845 w 9164601"/>
                <a:gd name="connsiteY18702" fmla="*/ 1145496 h 2318589"/>
                <a:gd name="connsiteX18703" fmla="*/ 7263169 w 9164601"/>
                <a:gd name="connsiteY18703" fmla="*/ 1143055 h 2318589"/>
                <a:gd name="connsiteX18704" fmla="*/ 7232652 w 9164601"/>
                <a:gd name="connsiteY18704" fmla="*/ 1102772 h 2318589"/>
                <a:gd name="connsiteX18705" fmla="*/ 7232652 w 9164601"/>
                <a:gd name="connsiteY18705" fmla="*/ 1102772 h 2318589"/>
                <a:gd name="connsiteX18706" fmla="*/ 7232652 w 9164601"/>
                <a:gd name="connsiteY18706" fmla="*/ 1102772 h 2318589"/>
                <a:gd name="connsiteX18707" fmla="*/ 7232652 w 9164601"/>
                <a:gd name="connsiteY18707" fmla="*/ 1102772 h 2318589"/>
                <a:gd name="connsiteX18708" fmla="*/ 7219224 w 9164601"/>
                <a:gd name="connsiteY18708" fmla="*/ 1083240 h 2318589"/>
                <a:gd name="connsiteX18709" fmla="*/ 7218003 w 9164601"/>
                <a:gd name="connsiteY18709" fmla="*/ 1084461 h 2318589"/>
                <a:gd name="connsiteX18710" fmla="*/ 7210679 w 9164601"/>
                <a:gd name="connsiteY18710" fmla="*/ 1082020 h 2318589"/>
                <a:gd name="connsiteX18711" fmla="*/ 7210679 w 9164601"/>
                <a:gd name="connsiteY18711" fmla="*/ 1082020 h 2318589"/>
                <a:gd name="connsiteX18712" fmla="*/ 7219224 w 9164601"/>
                <a:gd name="connsiteY18712" fmla="*/ 1083240 h 2318589"/>
                <a:gd name="connsiteX18713" fmla="*/ 7260728 w 9164601"/>
                <a:gd name="connsiteY18713" fmla="*/ 991688 h 2318589"/>
                <a:gd name="connsiteX18714" fmla="*/ 7275376 w 9164601"/>
                <a:gd name="connsiteY18714" fmla="*/ 986805 h 2318589"/>
                <a:gd name="connsiteX18715" fmla="*/ 7280259 w 9164601"/>
                <a:gd name="connsiteY18715" fmla="*/ 985584 h 2318589"/>
                <a:gd name="connsiteX18716" fmla="*/ 7280259 w 9164601"/>
                <a:gd name="connsiteY18716" fmla="*/ 985584 h 2318589"/>
                <a:gd name="connsiteX18717" fmla="*/ 7271714 w 9164601"/>
                <a:gd name="connsiteY18717" fmla="*/ 990467 h 2318589"/>
                <a:gd name="connsiteX18718" fmla="*/ 7264390 w 9164601"/>
                <a:gd name="connsiteY18718" fmla="*/ 990467 h 2318589"/>
                <a:gd name="connsiteX18719" fmla="*/ 7257066 w 9164601"/>
                <a:gd name="connsiteY18719" fmla="*/ 999012 h 2318589"/>
                <a:gd name="connsiteX18720" fmla="*/ 7250962 w 9164601"/>
                <a:gd name="connsiteY18720" fmla="*/ 996571 h 2318589"/>
                <a:gd name="connsiteX18721" fmla="*/ 7248521 w 9164601"/>
                <a:gd name="connsiteY18721" fmla="*/ 994129 h 2318589"/>
                <a:gd name="connsiteX18722" fmla="*/ 7260728 w 9164601"/>
                <a:gd name="connsiteY18722" fmla="*/ 991688 h 2318589"/>
                <a:gd name="connsiteX18723" fmla="*/ 7233873 w 9164601"/>
                <a:gd name="connsiteY18723" fmla="*/ 1003895 h 2318589"/>
                <a:gd name="connsiteX18724" fmla="*/ 7243638 w 9164601"/>
                <a:gd name="connsiteY18724" fmla="*/ 997791 h 2318589"/>
                <a:gd name="connsiteX18725" fmla="*/ 7247300 w 9164601"/>
                <a:gd name="connsiteY18725" fmla="*/ 996571 h 2318589"/>
                <a:gd name="connsiteX18726" fmla="*/ 7241197 w 9164601"/>
                <a:gd name="connsiteY18726" fmla="*/ 1003895 h 2318589"/>
                <a:gd name="connsiteX18727" fmla="*/ 7233873 w 9164601"/>
                <a:gd name="connsiteY18727" fmla="*/ 1003895 h 2318589"/>
                <a:gd name="connsiteX18728" fmla="*/ 7233873 w 9164601"/>
                <a:gd name="connsiteY18728" fmla="*/ 1003895 h 2318589"/>
                <a:gd name="connsiteX18729" fmla="*/ 7200914 w 9164601"/>
                <a:gd name="connsiteY18729" fmla="*/ 1053944 h 2318589"/>
                <a:gd name="connsiteX18730" fmla="*/ 7204576 w 9164601"/>
                <a:gd name="connsiteY18730" fmla="*/ 1052723 h 2318589"/>
                <a:gd name="connsiteX18731" fmla="*/ 7203355 w 9164601"/>
                <a:gd name="connsiteY18731" fmla="*/ 1055165 h 2318589"/>
                <a:gd name="connsiteX18732" fmla="*/ 7200914 w 9164601"/>
                <a:gd name="connsiteY18732" fmla="*/ 1053944 h 2318589"/>
                <a:gd name="connsiteX18733" fmla="*/ 7200914 w 9164601"/>
                <a:gd name="connsiteY18733" fmla="*/ 1053944 h 2318589"/>
                <a:gd name="connsiteX18734" fmla="*/ 7200914 w 9164601"/>
                <a:gd name="connsiteY18734" fmla="*/ 1080799 h 2318589"/>
                <a:gd name="connsiteX18735" fmla="*/ 7197252 w 9164601"/>
                <a:gd name="connsiteY18735" fmla="*/ 1082020 h 2318589"/>
                <a:gd name="connsiteX18736" fmla="*/ 7196031 w 9164601"/>
                <a:gd name="connsiteY18736" fmla="*/ 1080799 h 2318589"/>
                <a:gd name="connsiteX18737" fmla="*/ 7200914 w 9164601"/>
                <a:gd name="connsiteY18737" fmla="*/ 1080799 h 2318589"/>
                <a:gd name="connsiteX18738" fmla="*/ 7191148 w 9164601"/>
                <a:gd name="connsiteY18738" fmla="*/ 1080799 h 2318589"/>
                <a:gd name="connsiteX18739" fmla="*/ 7193589 w 9164601"/>
                <a:gd name="connsiteY18739" fmla="*/ 1080799 h 2318589"/>
                <a:gd name="connsiteX18740" fmla="*/ 7192369 w 9164601"/>
                <a:gd name="connsiteY18740" fmla="*/ 1083240 h 2318589"/>
                <a:gd name="connsiteX18741" fmla="*/ 7186265 w 9164601"/>
                <a:gd name="connsiteY18741" fmla="*/ 1080799 h 2318589"/>
                <a:gd name="connsiteX18742" fmla="*/ 7191148 w 9164601"/>
                <a:gd name="connsiteY18742" fmla="*/ 1080799 h 2318589"/>
                <a:gd name="connsiteX18743" fmla="*/ 7181382 w 9164601"/>
                <a:gd name="connsiteY18743" fmla="*/ 968495 h 2318589"/>
                <a:gd name="connsiteX18744" fmla="*/ 7181382 w 9164601"/>
                <a:gd name="connsiteY18744" fmla="*/ 970936 h 2318589"/>
                <a:gd name="connsiteX18745" fmla="*/ 7178941 w 9164601"/>
                <a:gd name="connsiteY18745" fmla="*/ 969715 h 2318589"/>
                <a:gd name="connsiteX18746" fmla="*/ 7181382 w 9164601"/>
                <a:gd name="connsiteY18746" fmla="*/ 968495 h 2318589"/>
                <a:gd name="connsiteX18747" fmla="*/ 7165513 w 9164601"/>
                <a:gd name="connsiteY18747" fmla="*/ 883046 h 2318589"/>
                <a:gd name="connsiteX18748" fmla="*/ 7170396 w 9164601"/>
                <a:gd name="connsiteY18748" fmla="*/ 881825 h 2318589"/>
                <a:gd name="connsiteX18749" fmla="*/ 7167955 w 9164601"/>
                <a:gd name="connsiteY18749" fmla="*/ 883046 h 2318589"/>
                <a:gd name="connsiteX18750" fmla="*/ 7165513 w 9164601"/>
                <a:gd name="connsiteY18750" fmla="*/ 885487 h 2318589"/>
                <a:gd name="connsiteX18751" fmla="*/ 7154527 w 9164601"/>
                <a:gd name="connsiteY18751" fmla="*/ 887928 h 2318589"/>
                <a:gd name="connsiteX18752" fmla="*/ 7143541 w 9164601"/>
                <a:gd name="connsiteY18752" fmla="*/ 890370 h 2318589"/>
                <a:gd name="connsiteX18753" fmla="*/ 7142320 w 9164601"/>
                <a:gd name="connsiteY18753" fmla="*/ 890370 h 2318589"/>
                <a:gd name="connsiteX18754" fmla="*/ 7150864 w 9164601"/>
                <a:gd name="connsiteY18754" fmla="*/ 887928 h 2318589"/>
                <a:gd name="connsiteX18755" fmla="*/ 7165513 w 9164601"/>
                <a:gd name="connsiteY18755" fmla="*/ 883046 h 2318589"/>
                <a:gd name="connsiteX18756" fmla="*/ 7145982 w 9164601"/>
                <a:gd name="connsiteY18756" fmla="*/ 870839 h 2318589"/>
                <a:gd name="connsiteX18757" fmla="*/ 7139879 w 9164601"/>
                <a:gd name="connsiteY18757" fmla="*/ 872059 h 2318589"/>
                <a:gd name="connsiteX18758" fmla="*/ 7145982 w 9164601"/>
                <a:gd name="connsiteY18758" fmla="*/ 870839 h 2318589"/>
                <a:gd name="connsiteX18759" fmla="*/ 7199692 w 9164601"/>
                <a:gd name="connsiteY18759" fmla="*/ 803700 h 2318589"/>
                <a:gd name="connsiteX18760" fmla="*/ 7197252 w 9164601"/>
                <a:gd name="connsiteY18760" fmla="*/ 804921 h 2318589"/>
                <a:gd name="connsiteX18761" fmla="*/ 7199692 w 9164601"/>
                <a:gd name="connsiteY18761" fmla="*/ 803700 h 2318589"/>
                <a:gd name="connsiteX18762" fmla="*/ 6978746 w 9164601"/>
                <a:gd name="connsiteY18762" fmla="*/ 803700 h 2318589"/>
                <a:gd name="connsiteX18763" fmla="*/ 6981188 w 9164601"/>
                <a:gd name="connsiteY18763" fmla="*/ 804921 h 2318589"/>
                <a:gd name="connsiteX18764" fmla="*/ 6978746 w 9164601"/>
                <a:gd name="connsiteY18764" fmla="*/ 803700 h 2318589"/>
                <a:gd name="connsiteX18765" fmla="*/ 6998277 w 9164601"/>
                <a:gd name="connsiteY18765" fmla="*/ 969715 h 2318589"/>
                <a:gd name="connsiteX18766" fmla="*/ 6995836 w 9164601"/>
                <a:gd name="connsiteY18766" fmla="*/ 970936 h 2318589"/>
                <a:gd name="connsiteX18767" fmla="*/ 6995836 w 9164601"/>
                <a:gd name="connsiteY18767" fmla="*/ 968495 h 2318589"/>
                <a:gd name="connsiteX18768" fmla="*/ 6998277 w 9164601"/>
                <a:gd name="connsiteY18768" fmla="*/ 969715 h 2318589"/>
                <a:gd name="connsiteX18769" fmla="*/ 6977526 w 9164601"/>
                <a:gd name="connsiteY18769" fmla="*/ 1053944 h 2318589"/>
                <a:gd name="connsiteX18770" fmla="*/ 6977526 w 9164601"/>
                <a:gd name="connsiteY18770" fmla="*/ 1053944 h 2318589"/>
                <a:gd name="connsiteX18771" fmla="*/ 6975084 w 9164601"/>
                <a:gd name="connsiteY18771" fmla="*/ 1055165 h 2318589"/>
                <a:gd name="connsiteX18772" fmla="*/ 6973863 w 9164601"/>
                <a:gd name="connsiteY18772" fmla="*/ 1052723 h 2318589"/>
                <a:gd name="connsiteX18773" fmla="*/ 6977526 w 9164601"/>
                <a:gd name="connsiteY18773" fmla="*/ 1053944 h 2318589"/>
                <a:gd name="connsiteX18774" fmla="*/ 6925035 w 9164601"/>
                <a:gd name="connsiteY18774" fmla="*/ 997791 h 2318589"/>
                <a:gd name="connsiteX18775" fmla="*/ 6918931 w 9164601"/>
                <a:gd name="connsiteY18775" fmla="*/ 1000233 h 2318589"/>
                <a:gd name="connsiteX18776" fmla="*/ 6911607 w 9164601"/>
                <a:gd name="connsiteY18776" fmla="*/ 991688 h 2318589"/>
                <a:gd name="connsiteX18777" fmla="*/ 6904284 w 9164601"/>
                <a:gd name="connsiteY18777" fmla="*/ 991688 h 2318589"/>
                <a:gd name="connsiteX18778" fmla="*/ 6895738 w 9164601"/>
                <a:gd name="connsiteY18778" fmla="*/ 986805 h 2318589"/>
                <a:gd name="connsiteX18779" fmla="*/ 6895738 w 9164601"/>
                <a:gd name="connsiteY18779" fmla="*/ 986805 h 2318589"/>
                <a:gd name="connsiteX18780" fmla="*/ 6900621 w 9164601"/>
                <a:gd name="connsiteY18780" fmla="*/ 988026 h 2318589"/>
                <a:gd name="connsiteX18781" fmla="*/ 6915269 w 9164601"/>
                <a:gd name="connsiteY18781" fmla="*/ 992909 h 2318589"/>
                <a:gd name="connsiteX18782" fmla="*/ 6926256 w 9164601"/>
                <a:gd name="connsiteY18782" fmla="*/ 996571 h 2318589"/>
                <a:gd name="connsiteX18783" fmla="*/ 6925035 w 9164601"/>
                <a:gd name="connsiteY18783" fmla="*/ 997791 h 2318589"/>
                <a:gd name="connsiteX18784" fmla="*/ 6936021 w 9164601"/>
                <a:gd name="connsiteY18784" fmla="*/ 1003895 h 2318589"/>
                <a:gd name="connsiteX18785" fmla="*/ 6929918 w 9164601"/>
                <a:gd name="connsiteY18785" fmla="*/ 996571 h 2318589"/>
                <a:gd name="connsiteX18786" fmla="*/ 6933580 w 9164601"/>
                <a:gd name="connsiteY18786" fmla="*/ 997791 h 2318589"/>
                <a:gd name="connsiteX18787" fmla="*/ 6943345 w 9164601"/>
                <a:gd name="connsiteY18787" fmla="*/ 1003895 h 2318589"/>
                <a:gd name="connsiteX18788" fmla="*/ 6944566 w 9164601"/>
                <a:gd name="connsiteY18788" fmla="*/ 1005116 h 2318589"/>
                <a:gd name="connsiteX18789" fmla="*/ 6936021 w 9164601"/>
                <a:gd name="connsiteY18789" fmla="*/ 1003895 h 2318589"/>
                <a:gd name="connsiteX18790" fmla="*/ 6966539 w 9164601"/>
                <a:gd name="connsiteY18790" fmla="*/ 1082020 h 2318589"/>
                <a:gd name="connsiteX18791" fmla="*/ 6962877 w 9164601"/>
                <a:gd name="connsiteY18791" fmla="*/ 1085682 h 2318589"/>
                <a:gd name="connsiteX18792" fmla="*/ 6960435 w 9164601"/>
                <a:gd name="connsiteY18792" fmla="*/ 1084461 h 2318589"/>
                <a:gd name="connsiteX18793" fmla="*/ 6959215 w 9164601"/>
                <a:gd name="connsiteY18793" fmla="*/ 1083240 h 2318589"/>
                <a:gd name="connsiteX18794" fmla="*/ 6966539 w 9164601"/>
                <a:gd name="connsiteY18794" fmla="*/ 1082020 h 2318589"/>
                <a:gd name="connsiteX18795" fmla="*/ 6945787 w 9164601"/>
                <a:gd name="connsiteY18795" fmla="*/ 1103993 h 2318589"/>
                <a:gd name="connsiteX18796" fmla="*/ 6945787 w 9164601"/>
                <a:gd name="connsiteY18796" fmla="*/ 1103993 h 2318589"/>
                <a:gd name="connsiteX18797" fmla="*/ 6945787 w 9164601"/>
                <a:gd name="connsiteY18797" fmla="*/ 1103993 h 2318589"/>
                <a:gd name="connsiteX18798" fmla="*/ 6945787 w 9164601"/>
                <a:gd name="connsiteY18798" fmla="*/ 1103993 h 2318589"/>
                <a:gd name="connsiteX18799" fmla="*/ 6920152 w 9164601"/>
                <a:gd name="connsiteY18799" fmla="*/ 1146717 h 2318589"/>
                <a:gd name="connsiteX18800" fmla="*/ 6915269 w 9164601"/>
                <a:gd name="connsiteY18800" fmla="*/ 1143055 h 2318589"/>
                <a:gd name="connsiteX18801" fmla="*/ 6922594 w 9164601"/>
                <a:gd name="connsiteY18801" fmla="*/ 1144276 h 2318589"/>
                <a:gd name="connsiteX18802" fmla="*/ 6920152 w 9164601"/>
                <a:gd name="connsiteY18802" fmla="*/ 1146717 h 2318589"/>
                <a:gd name="connsiteX18803" fmla="*/ 6889635 w 9164601"/>
                <a:gd name="connsiteY18803" fmla="*/ 1174793 h 2318589"/>
                <a:gd name="connsiteX18804" fmla="*/ 6893297 w 9164601"/>
                <a:gd name="connsiteY18804" fmla="*/ 1176014 h 2318589"/>
                <a:gd name="connsiteX18805" fmla="*/ 6892077 w 9164601"/>
                <a:gd name="connsiteY18805" fmla="*/ 1177235 h 2318589"/>
                <a:gd name="connsiteX18806" fmla="*/ 6889635 w 9164601"/>
                <a:gd name="connsiteY18806" fmla="*/ 1174793 h 2318589"/>
                <a:gd name="connsiteX18807" fmla="*/ 6895738 w 9164601"/>
                <a:gd name="connsiteY18807" fmla="*/ 1285877 h 2318589"/>
                <a:gd name="connsiteX18808" fmla="*/ 6892077 w 9164601"/>
                <a:gd name="connsiteY18808" fmla="*/ 1282215 h 2318589"/>
                <a:gd name="connsiteX18809" fmla="*/ 6899400 w 9164601"/>
                <a:gd name="connsiteY18809" fmla="*/ 1284656 h 2318589"/>
                <a:gd name="connsiteX18810" fmla="*/ 6895738 w 9164601"/>
                <a:gd name="connsiteY18810" fmla="*/ 1285877 h 2318589"/>
                <a:gd name="connsiteX18811" fmla="*/ 6838365 w 9164601"/>
                <a:gd name="connsiteY18811" fmla="*/ 1672839 h 2318589"/>
                <a:gd name="connsiteX18812" fmla="*/ 6838365 w 9164601"/>
                <a:gd name="connsiteY18812" fmla="*/ 1672839 h 2318589"/>
                <a:gd name="connsiteX18813" fmla="*/ 6837145 w 9164601"/>
                <a:gd name="connsiteY18813" fmla="*/ 1672839 h 2318589"/>
                <a:gd name="connsiteX18814" fmla="*/ 6838365 w 9164601"/>
                <a:gd name="connsiteY18814" fmla="*/ 1672839 h 2318589"/>
                <a:gd name="connsiteX18815" fmla="*/ 6657702 w 9164601"/>
                <a:gd name="connsiteY18815" fmla="*/ 1652087 h 2318589"/>
                <a:gd name="connsiteX18816" fmla="*/ 6652819 w 9164601"/>
                <a:gd name="connsiteY18816" fmla="*/ 1648425 h 2318589"/>
                <a:gd name="connsiteX18817" fmla="*/ 6640612 w 9164601"/>
                <a:gd name="connsiteY18817" fmla="*/ 1656970 h 2318589"/>
                <a:gd name="connsiteX18818" fmla="*/ 6633288 w 9164601"/>
                <a:gd name="connsiteY18818" fmla="*/ 1656970 h 2318589"/>
                <a:gd name="connsiteX18819" fmla="*/ 6603991 w 9164601"/>
                <a:gd name="connsiteY18819" fmla="*/ 1653308 h 2318589"/>
                <a:gd name="connsiteX18820" fmla="*/ 6596667 w 9164601"/>
                <a:gd name="connsiteY18820" fmla="*/ 1634997 h 2318589"/>
                <a:gd name="connsiteX18821" fmla="*/ 6580798 w 9164601"/>
                <a:gd name="connsiteY18821" fmla="*/ 1615466 h 2318589"/>
                <a:gd name="connsiteX18822" fmla="*/ 6580798 w 9164601"/>
                <a:gd name="connsiteY18822" fmla="*/ 1615466 h 2318589"/>
                <a:gd name="connsiteX18823" fmla="*/ 6582018 w 9164601"/>
                <a:gd name="connsiteY18823" fmla="*/ 1615466 h 2318589"/>
                <a:gd name="connsiteX18824" fmla="*/ 6593005 w 9164601"/>
                <a:gd name="connsiteY18824" fmla="*/ 1620349 h 2318589"/>
                <a:gd name="connsiteX18825" fmla="*/ 6608874 w 9164601"/>
                <a:gd name="connsiteY18825" fmla="*/ 1621570 h 2318589"/>
                <a:gd name="connsiteX18826" fmla="*/ 6645495 w 9164601"/>
                <a:gd name="connsiteY18826" fmla="*/ 1627673 h 2318589"/>
                <a:gd name="connsiteX18827" fmla="*/ 6685778 w 9164601"/>
                <a:gd name="connsiteY18827" fmla="*/ 1636218 h 2318589"/>
                <a:gd name="connsiteX18828" fmla="*/ 6696764 w 9164601"/>
                <a:gd name="connsiteY18828" fmla="*/ 1641101 h 2318589"/>
                <a:gd name="connsiteX18829" fmla="*/ 6693102 w 9164601"/>
                <a:gd name="connsiteY18829" fmla="*/ 1642321 h 2318589"/>
                <a:gd name="connsiteX18830" fmla="*/ 6682116 w 9164601"/>
                <a:gd name="connsiteY18830" fmla="*/ 1649646 h 2318589"/>
                <a:gd name="connsiteX18831" fmla="*/ 6668688 w 9164601"/>
                <a:gd name="connsiteY18831" fmla="*/ 1654528 h 2318589"/>
                <a:gd name="connsiteX18832" fmla="*/ 6657702 w 9164601"/>
                <a:gd name="connsiteY18832" fmla="*/ 1652087 h 2318589"/>
                <a:gd name="connsiteX18833" fmla="*/ 6752916 w 9164601"/>
                <a:gd name="connsiteY18833" fmla="*/ 1610583 h 2318589"/>
                <a:gd name="connsiteX18834" fmla="*/ 6757799 w 9164601"/>
                <a:gd name="connsiteY18834" fmla="*/ 1614245 h 2318589"/>
                <a:gd name="connsiteX18835" fmla="*/ 6746813 w 9164601"/>
                <a:gd name="connsiteY18835" fmla="*/ 1611804 h 2318589"/>
                <a:gd name="connsiteX18836" fmla="*/ 6727282 w 9164601"/>
                <a:gd name="connsiteY18836" fmla="*/ 1608142 h 2318589"/>
                <a:gd name="connsiteX18837" fmla="*/ 6721178 w 9164601"/>
                <a:gd name="connsiteY18837" fmla="*/ 1614245 h 2318589"/>
                <a:gd name="connsiteX18838" fmla="*/ 6702868 w 9164601"/>
                <a:gd name="connsiteY18838" fmla="*/ 1605700 h 2318589"/>
                <a:gd name="connsiteX18839" fmla="*/ 6693102 w 9164601"/>
                <a:gd name="connsiteY18839" fmla="*/ 1609363 h 2318589"/>
                <a:gd name="connsiteX18840" fmla="*/ 6682116 w 9164601"/>
                <a:gd name="connsiteY18840" fmla="*/ 1609363 h 2318589"/>
                <a:gd name="connsiteX18841" fmla="*/ 6683336 w 9164601"/>
                <a:gd name="connsiteY18841" fmla="*/ 1609363 h 2318589"/>
                <a:gd name="connsiteX18842" fmla="*/ 6702868 w 9164601"/>
                <a:gd name="connsiteY18842" fmla="*/ 1594714 h 2318589"/>
                <a:gd name="connsiteX18843" fmla="*/ 6715075 w 9164601"/>
                <a:gd name="connsiteY18843" fmla="*/ 1589831 h 2318589"/>
                <a:gd name="connsiteX18844" fmla="*/ 6718737 w 9164601"/>
                <a:gd name="connsiteY18844" fmla="*/ 1591052 h 2318589"/>
                <a:gd name="connsiteX18845" fmla="*/ 6727282 w 9164601"/>
                <a:gd name="connsiteY18845" fmla="*/ 1595935 h 2318589"/>
                <a:gd name="connsiteX18846" fmla="*/ 6752916 w 9164601"/>
                <a:gd name="connsiteY18846" fmla="*/ 1610583 h 2318589"/>
                <a:gd name="connsiteX18847" fmla="*/ 6751696 w 9164601"/>
                <a:gd name="connsiteY18847" fmla="*/ 1543445 h 2318589"/>
                <a:gd name="connsiteX18848" fmla="*/ 6751696 w 9164601"/>
                <a:gd name="connsiteY18848" fmla="*/ 1543445 h 2318589"/>
                <a:gd name="connsiteX18849" fmla="*/ 6751696 w 9164601"/>
                <a:gd name="connsiteY18849" fmla="*/ 1543445 h 2318589"/>
                <a:gd name="connsiteX18850" fmla="*/ 6751696 w 9164601"/>
                <a:gd name="connsiteY18850" fmla="*/ 1543445 h 2318589"/>
                <a:gd name="connsiteX18851" fmla="*/ 6711412 w 9164601"/>
                <a:gd name="connsiteY18851" fmla="*/ 1542224 h 2318589"/>
                <a:gd name="connsiteX18852" fmla="*/ 6706530 w 9164601"/>
                <a:gd name="connsiteY18852" fmla="*/ 1541003 h 2318589"/>
                <a:gd name="connsiteX18853" fmla="*/ 6697985 w 9164601"/>
                <a:gd name="connsiteY18853" fmla="*/ 1538562 h 2318589"/>
                <a:gd name="connsiteX18854" fmla="*/ 6678454 w 9164601"/>
                <a:gd name="connsiteY18854" fmla="*/ 1538562 h 2318589"/>
                <a:gd name="connsiteX18855" fmla="*/ 6671129 w 9164601"/>
                <a:gd name="connsiteY18855" fmla="*/ 1541003 h 2318589"/>
                <a:gd name="connsiteX18856" fmla="*/ 6667467 w 9164601"/>
                <a:gd name="connsiteY18856" fmla="*/ 1539782 h 2318589"/>
                <a:gd name="connsiteX18857" fmla="*/ 6665026 w 9164601"/>
                <a:gd name="connsiteY18857" fmla="*/ 1530017 h 2318589"/>
                <a:gd name="connsiteX18858" fmla="*/ 6663805 w 9164601"/>
                <a:gd name="connsiteY18858" fmla="*/ 1521472 h 2318589"/>
                <a:gd name="connsiteX18859" fmla="*/ 6680895 w 9164601"/>
                <a:gd name="connsiteY18859" fmla="*/ 1511707 h 2318589"/>
                <a:gd name="connsiteX18860" fmla="*/ 6693102 w 9164601"/>
                <a:gd name="connsiteY18860" fmla="*/ 1525134 h 2318589"/>
                <a:gd name="connsiteX18861" fmla="*/ 6715075 w 9164601"/>
                <a:gd name="connsiteY18861" fmla="*/ 1539782 h 2318589"/>
                <a:gd name="connsiteX18862" fmla="*/ 6711412 w 9164601"/>
                <a:gd name="connsiteY18862" fmla="*/ 1542224 h 2318589"/>
                <a:gd name="connsiteX18863" fmla="*/ 6667467 w 9164601"/>
                <a:gd name="connsiteY18863" fmla="*/ 1680163 h 2318589"/>
                <a:gd name="connsiteX18864" fmla="*/ 6667467 w 9164601"/>
                <a:gd name="connsiteY18864" fmla="*/ 1677722 h 2318589"/>
                <a:gd name="connsiteX18865" fmla="*/ 6671129 w 9164601"/>
                <a:gd name="connsiteY18865" fmla="*/ 1675280 h 2318589"/>
                <a:gd name="connsiteX18866" fmla="*/ 6667467 w 9164601"/>
                <a:gd name="connsiteY18866" fmla="*/ 1680163 h 2318589"/>
                <a:gd name="connsiteX18867" fmla="*/ 6767565 w 9164601"/>
                <a:gd name="connsiteY18867" fmla="*/ 1692370 h 2318589"/>
                <a:gd name="connsiteX18868" fmla="*/ 6756578 w 9164601"/>
                <a:gd name="connsiteY18868" fmla="*/ 1702136 h 2318589"/>
                <a:gd name="connsiteX18869" fmla="*/ 6748033 w 9164601"/>
                <a:gd name="connsiteY18869" fmla="*/ 1704577 h 2318589"/>
                <a:gd name="connsiteX18870" fmla="*/ 6748033 w 9164601"/>
                <a:gd name="connsiteY18870" fmla="*/ 1704577 h 2318589"/>
                <a:gd name="connsiteX18871" fmla="*/ 6745592 w 9164601"/>
                <a:gd name="connsiteY18871" fmla="*/ 1698474 h 2318589"/>
                <a:gd name="connsiteX18872" fmla="*/ 6730944 w 9164601"/>
                <a:gd name="connsiteY18872" fmla="*/ 1689929 h 2318589"/>
                <a:gd name="connsiteX18873" fmla="*/ 6715075 w 9164601"/>
                <a:gd name="connsiteY18873" fmla="*/ 1696032 h 2318589"/>
                <a:gd name="connsiteX18874" fmla="*/ 6711412 w 9164601"/>
                <a:gd name="connsiteY18874" fmla="*/ 1696032 h 2318589"/>
                <a:gd name="connsiteX18875" fmla="*/ 6697985 w 9164601"/>
                <a:gd name="connsiteY18875" fmla="*/ 1682605 h 2318589"/>
                <a:gd name="connsiteX18876" fmla="*/ 6691881 w 9164601"/>
                <a:gd name="connsiteY18876" fmla="*/ 1683825 h 2318589"/>
                <a:gd name="connsiteX18877" fmla="*/ 6688219 w 9164601"/>
                <a:gd name="connsiteY18877" fmla="*/ 1683825 h 2318589"/>
                <a:gd name="connsiteX18878" fmla="*/ 6682116 w 9164601"/>
                <a:gd name="connsiteY18878" fmla="*/ 1681384 h 2318589"/>
                <a:gd name="connsiteX18879" fmla="*/ 6677233 w 9164601"/>
                <a:gd name="connsiteY18879" fmla="*/ 1672839 h 2318589"/>
                <a:gd name="connsiteX18880" fmla="*/ 6685778 w 9164601"/>
                <a:gd name="connsiteY18880" fmla="*/ 1666735 h 2318589"/>
                <a:gd name="connsiteX18881" fmla="*/ 6697985 w 9164601"/>
                <a:gd name="connsiteY18881" fmla="*/ 1661853 h 2318589"/>
                <a:gd name="connsiteX18882" fmla="*/ 6713854 w 9164601"/>
                <a:gd name="connsiteY18882" fmla="*/ 1659411 h 2318589"/>
                <a:gd name="connsiteX18883" fmla="*/ 6723619 w 9164601"/>
                <a:gd name="connsiteY18883" fmla="*/ 1655749 h 2318589"/>
                <a:gd name="connsiteX18884" fmla="*/ 6743151 w 9164601"/>
                <a:gd name="connsiteY18884" fmla="*/ 1669177 h 2318589"/>
                <a:gd name="connsiteX18885" fmla="*/ 6722399 w 9164601"/>
                <a:gd name="connsiteY18885" fmla="*/ 1669177 h 2318589"/>
                <a:gd name="connsiteX18886" fmla="*/ 6726061 w 9164601"/>
                <a:gd name="connsiteY18886" fmla="*/ 1675280 h 2318589"/>
                <a:gd name="connsiteX18887" fmla="*/ 6735826 w 9164601"/>
                <a:gd name="connsiteY18887" fmla="*/ 1680163 h 2318589"/>
                <a:gd name="connsiteX18888" fmla="*/ 6741930 w 9164601"/>
                <a:gd name="connsiteY18888" fmla="*/ 1680163 h 2318589"/>
                <a:gd name="connsiteX18889" fmla="*/ 6749254 w 9164601"/>
                <a:gd name="connsiteY18889" fmla="*/ 1681384 h 2318589"/>
                <a:gd name="connsiteX18890" fmla="*/ 6777330 w 9164601"/>
                <a:gd name="connsiteY18890" fmla="*/ 1685046 h 2318589"/>
                <a:gd name="connsiteX18891" fmla="*/ 6767565 w 9164601"/>
                <a:gd name="connsiteY18891" fmla="*/ 1692370 h 2318589"/>
                <a:gd name="connsiteX18892" fmla="*/ 6789537 w 9164601"/>
                <a:gd name="connsiteY18892" fmla="*/ 1667956 h 2318589"/>
                <a:gd name="connsiteX18893" fmla="*/ 6780992 w 9164601"/>
                <a:gd name="connsiteY18893" fmla="*/ 1669177 h 2318589"/>
                <a:gd name="connsiteX18894" fmla="*/ 6774889 w 9164601"/>
                <a:gd name="connsiteY18894" fmla="*/ 1669177 h 2318589"/>
                <a:gd name="connsiteX18895" fmla="*/ 6789537 w 9164601"/>
                <a:gd name="connsiteY18895" fmla="*/ 1667956 h 2318589"/>
                <a:gd name="connsiteX18896" fmla="*/ 6789537 w 9164601"/>
                <a:gd name="connsiteY18896" fmla="*/ 1667956 h 2318589"/>
                <a:gd name="connsiteX18897" fmla="*/ 6810289 w 9164601"/>
                <a:gd name="connsiteY18897" fmla="*/ 1689929 h 2318589"/>
                <a:gd name="connsiteX18898" fmla="*/ 6809068 w 9164601"/>
                <a:gd name="connsiteY18898" fmla="*/ 1688708 h 2318589"/>
                <a:gd name="connsiteX18899" fmla="*/ 6812731 w 9164601"/>
                <a:gd name="connsiteY18899" fmla="*/ 1689929 h 2318589"/>
                <a:gd name="connsiteX18900" fmla="*/ 6810289 w 9164601"/>
                <a:gd name="connsiteY18900" fmla="*/ 1689929 h 2318589"/>
                <a:gd name="connsiteX18901" fmla="*/ 6815172 w 9164601"/>
                <a:gd name="connsiteY18901" fmla="*/ 1670398 h 2318589"/>
                <a:gd name="connsiteX18902" fmla="*/ 6815172 w 9164601"/>
                <a:gd name="connsiteY18902" fmla="*/ 1670398 h 2318589"/>
                <a:gd name="connsiteX18903" fmla="*/ 6802965 w 9164601"/>
                <a:gd name="connsiteY18903" fmla="*/ 1669177 h 2318589"/>
                <a:gd name="connsiteX18904" fmla="*/ 6802965 w 9164601"/>
                <a:gd name="connsiteY18904" fmla="*/ 1669177 h 2318589"/>
                <a:gd name="connsiteX18905" fmla="*/ 6815172 w 9164601"/>
                <a:gd name="connsiteY18905" fmla="*/ 1670398 h 2318589"/>
                <a:gd name="connsiteX18906" fmla="*/ 6799303 w 9164601"/>
                <a:gd name="connsiteY18906" fmla="*/ 1583728 h 2318589"/>
                <a:gd name="connsiteX18907" fmla="*/ 6806627 w 9164601"/>
                <a:gd name="connsiteY18907" fmla="*/ 1587390 h 2318589"/>
                <a:gd name="connsiteX18908" fmla="*/ 6805406 w 9164601"/>
                <a:gd name="connsiteY18908" fmla="*/ 1588611 h 2318589"/>
                <a:gd name="connsiteX18909" fmla="*/ 6789537 w 9164601"/>
                <a:gd name="connsiteY18909" fmla="*/ 1589831 h 2318589"/>
                <a:gd name="connsiteX18910" fmla="*/ 6768785 w 9164601"/>
                <a:gd name="connsiteY18910" fmla="*/ 1582507 h 2318589"/>
                <a:gd name="connsiteX18911" fmla="*/ 6762682 w 9164601"/>
                <a:gd name="connsiteY18911" fmla="*/ 1586169 h 2318589"/>
                <a:gd name="connsiteX18912" fmla="*/ 6756578 w 9164601"/>
                <a:gd name="connsiteY18912" fmla="*/ 1581286 h 2318589"/>
                <a:gd name="connsiteX18913" fmla="*/ 6762682 w 9164601"/>
                <a:gd name="connsiteY18913" fmla="*/ 1581286 h 2318589"/>
                <a:gd name="connsiteX18914" fmla="*/ 6771227 w 9164601"/>
                <a:gd name="connsiteY18914" fmla="*/ 1578845 h 2318589"/>
                <a:gd name="connsiteX18915" fmla="*/ 6783434 w 9164601"/>
                <a:gd name="connsiteY18915" fmla="*/ 1572742 h 2318589"/>
                <a:gd name="connsiteX18916" fmla="*/ 6799303 w 9164601"/>
                <a:gd name="connsiteY18916" fmla="*/ 1583728 h 2318589"/>
                <a:gd name="connsiteX18917" fmla="*/ 6649157 w 9164601"/>
                <a:gd name="connsiteY18917" fmla="*/ 1426257 h 2318589"/>
                <a:gd name="connsiteX18918" fmla="*/ 6677233 w 9164601"/>
                <a:gd name="connsiteY18918" fmla="*/ 1407947 h 2318589"/>
                <a:gd name="connsiteX18919" fmla="*/ 6719957 w 9164601"/>
                <a:gd name="connsiteY18919" fmla="*/ 1394519 h 2318589"/>
                <a:gd name="connsiteX18920" fmla="*/ 6734606 w 9164601"/>
                <a:gd name="connsiteY18920" fmla="*/ 1385974 h 2318589"/>
                <a:gd name="connsiteX18921" fmla="*/ 6738268 w 9164601"/>
                <a:gd name="connsiteY18921" fmla="*/ 1387195 h 2318589"/>
                <a:gd name="connsiteX18922" fmla="*/ 6756578 w 9164601"/>
                <a:gd name="connsiteY18922" fmla="*/ 1396961 h 2318589"/>
                <a:gd name="connsiteX18923" fmla="*/ 6778551 w 9164601"/>
                <a:gd name="connsiteY18923" fmla="*/ 1414050 h 2318589"/>
                <a:gd name="connsiteX18924" fmla="*/ 6795641 w 9164601"/>
                <a:gd name="connsiteY18924" fmla="*/ 1436023 h 2318589"/>
                <a:gd name="connsiteX18925" fmla="*/ 6791979 w 9164601"/>
                <a:gd name="connsiteY18925" fmla="*/ 1438464 h 2318589"/>
                <a:gd name="connsiteX18926" fmla="*/ 6780992 w 9164601"/>
                <a:gd name="connsiteY18926" fmla="*/ 1438464 h 2318589"/>
                <a:gd name="connsiteX18927" fmla="*/ 6770006 w 9164601"/>
                <a:gd name="connsiteY18927" fmla="*/ 1438464 h 2318589"/>
                <a:gd name="connsiteX18928" fmla="*/ 6762682 w 9164601"/>
                <a:gd name="connsiteY18928" fmla="*/ 1440906 h 2318589"/>
                <a:gd name="connsiteX18929" fmla="*/ 6754137 w 9164601"/>
                <a:gd name="connsiteY18929" fmla="*/ 1440906 h 2318589"/>
                <a:gd name="connsiteX18930" fmla="*/ 6746813 w 9164601"/>
                <a:gd name="connsiteY18930" fmla="*/ 1439685 h 2318589"/>
                <a:gd name="connsiteX18931" fmla="*/ 6729723 w 9164601"/>
                <a:gd name="connsiteY18931" fmla="*/ 1443347 h 2318589"/>
                <a:gd name="connsiteX18932" fmla="*/ 6712633 w 9164601"/>
                <a:gd name="connsiteY18932" fmla="*/ 1448230 h 2318589"/>
                <a:gd name="connsiteX18933" fmla="*/ 6716295 w 9164601"/>
                <a:gd name="connsiteY18933" fmla="*/ 1453113 h 2318589"/>
                <a:gd name="connsiteX18934" fmla="*/ 6724840 w 9164601"/>
                <a:gd name="connsiteY18934" fmla="*/ 1455554 h 2318589"/>
                <a:gd name="connsiteX18935" fmla="*/ 6735826 w 9164601"/>
                <a:gd name="connsiteY18935" fmla="*/ 1454333 h 2318589"/>
                <a:gd name="connsiteX18936" fmla="*/ 6754137 w 9164601"/>
                <a:gd name="connsiteY18936" fmla="*/ 1453113 h 2318589"/>
                <a:gd name="connsiteX18937" fmla="*/ 6754137 w 9164601"/>
                <a:gd name="connsiteY18937" fmla="*/ 1453113 h 2318589"/>
                <a:gd name="connsiteX18938" fmla="*/ 6746813 w 9164601"/>
                <a:gd name="connsiteY18938" fmla="*/ 1462878 h 2318589"/>
                <a:gd name="connsiteX18939" fmla="*/ 6727282 w 9164601"/>
                <a:gd name="connsiteY18939" fmla="*/ 1466540 h 2318589"/>
                <a:gd name="connsiteX18940" fmla="*/ 6713854 w 9164601"/>
                <a:gd name="connsiteY18940" fmla="*/ 1455554 h 2318589"/>
                <a:gd name="connsiteX18941" fmla="*/ 6704088 w 9164601"/>
                <a:gd name="connsiteY18941" fmla="*/ 1459216 h 2318589"/>
                <a:gd name="connsiteX18942" fmla="*/ 6694323 w 9164601"/>
                <a:gd name="connsiteY18942" fmla="*/ 1466540 h 2318589"/>
                <a:gd name="connsiteX18943" fmla="*/ 6688219 w 9164601"/>
                <a:gd name="connsiteY18943" fmla="*/ 1457996 h 2318589"/>
                <a:gd name="connsiteX18944" fmla="*/ 6677233 w 9164601"/>
                <a:gd name="connsiteY18944" fmla="*/ 1451892 h 2318589"/>
                <a:gd name="connsiteX18945" fmla="*/ 6663805 w 9164601"/>
                <a:gd name="connsiteY18945" fmla="*/ 1454333 h 2318589"/>
                <a:gd name="connsiteX18946" fmla="*/ 6646715 w 9164601"/>
                <a:gd name="connsiteY18946" fmla="*/ 1447009 h 2318589"/>
                <a:gd name="connsiteX18947" fmla="*/ 6640612 w 9164601"/>
                <a:gd name="connsiteY18947" fmla="*/ 1438464 h 2318589"/>
                <a:gd name="connsiteX18948" fmla="*/ 6649157 w 9164601"/>
                <a:gd name="connsiteY18948" fmla="*/ 1426257 h 2318589"/>
                <a:gd name="connsiteX18949" fmla="*/ 6610094 w 9164601"/>
                <a:gd name="connsiteY18949" fmla="*/ 1477527 h 2318589"/>
                <a:gd name="connsiteX18950" fmla="*/ 6618639 w 9164601"/>
                <a:gd name="connsiteY18950" fmla="*/ 1476306 h 2318589"/>
                <a:gd name="connsiteX18951" fmla="*/ 6624743 w 9164601"/>
                <a:gd name="connsiteY18951" fmla="*/ 1475085 h 2318589"/>
                <a:gd name="connsiteX18952" fmla="*/ 6629626 w 9164601"/>
                <a:gd name="connsiteY18952" fmla="*/ 1473865 h 2318589"/>
                <a:gd name="connsiteX18953" fmla="*/ 6645495 w 9164601"/>
                <a:gd name="connsiteY18953" fmla="*/ 1483630 h 2318589"/>
                <a:gd name="connsiteX18954" fmla="*/ 6667467 w 9164601"/>
                <a:gd name="connsiteY18954" fmla="*/ 1498279 h 2318589"/>
                <a:gd name="connsiteX18955" fmla="*/ 6656481 w 9164601"/>
                <a:gd name="connsiteY18955" fmla="*/ 1501941 h 2318589"/>
                <a:gd name="connsiteX18956" fmla="*/ 6645495 w 9164601"/>
                <a:gd name="connsiteY18956" fmla="*/ 1501941 h 2318589"/>
                <a:gd name="connsiteX18957" fmla="*/ 6640612 w 9164601"/>
                <a:gd name="connsiteY18957" fmla="*/ 1498279 h 2318589"/>
                <a:gd name="connsiteX18958" fmla="*/ 6628405 w 9164601"/>
                <a:gd name="connsiteY18958" fmla="*/ 1506824 h 2318589"/>
                <a:gd name="connsiteX18959" fmla="*/ 6611315 w 9164601"/>
                <a:gd name="connsiteY18959" fmla="*/ 1512927 h 2318589"/>
                <a:gd name="connsiteX18960" fmla="*/ 6600329 w 9164601"/>
                <a:gd name="connsiteY18960" fmla="*/ 1510486 h 2318589"/>
                <a:gd name="connsiteX18961" fmla="*/ 6579577 w 9164601"/>
                <a:gd name="connsiteY18961" fmla="*/ 1522693 h 2318589"/>
                <a:gd name="connsiteX18962" fmla="*/ 6575915 w 9164601"/>
                <a:gd name="connsiteY18962" fmla="*/ 1522693 h 2318589"/>
                <a:gd name="connsiteX18963" fmla="*/ 6573473 w 9164601"/>
                <a:gd name="connsiteY18963" fmla="*/ 1519031 h 2318589"/>
                <a:gd name="connsiteX18964" fmla="*/ 6573473 w 9164601"/>
                <a:gd name="connsiteY18964" fmla="*/ 1515368 h 2318589"/>
                <a:gd name="connsiteX18965" fmla="*/ 6568591 w 9164601"/>
                <a:gd name="connsiteY18965" fmla="*/ 1510486 h 2318589"/>
                <a:gd name="connsiteX18966" fmla="*/ 6556384 w 9164601"/>
                <a:gd name="connsiteY18966" fmla="*/ 1503161 h 2318589"/>
                <a:gd name="connsiteX18967" fmla="*/ 6552721 w 9164601"/>
                <a:gd name="connsiteY18967" fmla="*/ 1488513 h 2318589"/>
                <a:gd name="connsiteX18968" fmla="*/ 6558825 w 9164601"/>
                <a:gd name="connsiteY18968" fmla="*/ 1488513 h 2318589"/>
                <a:gd name="connsiteX18969" fmla="*/ 6569811 w 9164601"/>
                <a:gd name="connsiteY18969" fmla="*/ 1487292 h 2318589"/>
                <a:gd name="connsiteX18970" fmla="*/ 6577135 w 9164601"/>
                <a:gd name="connsiteY18970" fmla="*/ 1483630 h 2318589"/>
                <a:gd name="connsiteX18971" fmla="*/ 6610094 w 9164601"/>
                <a:gd name="connsiteY18971" fmla="*/ 1477527 h 2318589"/>
                <a:gd name="connsiteX18972" fmla="*/ 6566149 w 9164601"/>
                <a:gd name="connsiteY18972" fmla="*/ 1460437 h 2318589"/>
                <a:gd name="connsiteX18973" fmla="*/ 6582018 w 9164601"/>
                <a:gd name="connsiteY18973" fmla="*/ 1461658 h 2318589"/>
                <a:gd name="connsiteX18974" fmla="*/ 6574694 w 9164601"/>
                <a:gd name="connsiteY18974" fmla="*/ 1462878 h 2318589"/>
                <a:gd name="connsiteX18975" fmla="*/ 6566149 w 9164601"/>
                <a:gd name="connsiteY18975" fmla="*/ 1460437 h 2318589"/>
                <a:gd name="connsiteX18976" fmla="*/ 6566149 w 9164601"/>
                <a:gd name="connsiteY18976" fmla="*/ 1460437 h 2318589"/>
                <a:gd name="connsiteX18977" fmla="*/ 6606432 w 9164601"/>
                <a:gd name="connsiteY18977" fmla="*/ 1273670 h 2318589"/>
                <a:gd name="connsiteX18978" fmla="*/ 6602770 w 9164601"/>
                <a:gd name="connsiteY18978" fmla="*/ 1273670 h 2318589"/>
                <a:gd name="connsiteX18979" fmla="*/ 6606432 w 9164601"/>
                <a:gd name="connsiteY18979" fmla="*/ 1273670 h 2318589"/>
                <a:gd name="connsiteX18980" fmla="*/ 6556384 w 9164601"/>
                <a:gd name="connsiteY18980" fmla="*/ 1333484 h 2318589"/>
                <a:gd name="connsiteX18981" fmla="*/ 6574694 w 9164601"/>
                <a:gd name="connsiteY18981" fmla="*/ 1316394 h 2318589"/>
                <a:gd name="connsiteX18982" fmla="*/ 6601549 w 9164601"/>
                <a:gd name="connsiteY18982" fmla="*/ 1304187 h 2318589"/>
                <a:gd name="connsiteX18983" fmla="*/ 6622301 w 9164601"/>
                <a:gd name="connsiteY18983" fmla="*/ 1301746 h 2318589"/>
                <a:gd name="connsiteX18984" fmla="*/ 6643053 w 9164601"/>
                <a:gd name="connsiteY18984" fmla="*/ 1299305 h 2318589"/>
                <a:gd name="connsiteX18985" fmla="*/ 6677233 w 9164601"/>
                <a:gd name="connsiteY18985" fmla="*/ 1295642 h 2318589"/>
                <a:gd name="connsiteX18986" fmla="*/ 6671129 w 9164601"/>
                <a:gd name="connsiteY18986" fmla="*/ 1299305 h 2318589"/>
                <a:gd name="connsiteX18987" fmla="*/ 6660143 w 9164601"/>
                <a:gd name="connsiteY18987" fmla="*/ 1301746 h 2318589"/>
                <a:gd name="connsiteX18988" fmla="*/ 6655260 w 9164601"/>
                <a:gd name="connsiteY18988" fmla="*/ 1299305 h 2318589"/>
                <a:gd name="connsiteX18989" fmla="*/ 6644274 w 9164601"/>
                <a:gd name="connsiteY18989" fmla="*/ 1311512 h 2318589"/>
                <a:gd name="connsiteX18990" fmla="*/ 6634508 w 9164601"/>
                <a:gd name="connsiteY18990" fmla="*/ 1322498 h 2318589"/>
                <a:gd name="connsiteX18991" fmla="*/ 6628405 w 9164601"/>
                <a:gd name="connsiteY18991" fmla="*/ 1321277 h 2318589"/>
                <a:gd name="connsiteX18992" fmla="*/ 6617419 w 9164601"/>
                <a:gd name="connsiteY18992" fmla="*/ 1320056 h 2318589"/>
                <a:gd name="connsiteX18993" fmla="*/ 6597887 w 9164601"/>
                <a:gd name="connsiteY18993" fmla="*/ 1337146 h 2318589"/>
                <a:gd name="connsiteX18994" fmla="*/ 6590563 w 9164601"/>
                <a:gd name="connsiteY18994" fmla="*/ 1331043 h 2318589"/>
                <a:gd name="connsiteX18995" fmla="*/ 6568591 w 9164601"/>
                <a:gd name="connsiteY18995" fmla="*/ 1340808 h 2318589"/>
                <a:gd name="connsiteX18996" fmla="*/ 6551501 w 9164601"/>
                <a:gd name="connsiteY18996" fmla="*/ 1339588 h 2318589"/>
                <a:gd name="connsiteX18997" fmla="*/ 6550280 w 9164601"/>
                <a:gd name="connsiteY18997" fmla="*/ 1337146 h 2318589"/>
                <a:gd name="connsiteX18998" fmla="*/ 6556384 w 9164601"/>
                <a:gd name="connsiteY18998" fmla="*/ 1333484 h 2318589"/>
                <a:gd name="connsiteX18999" fmla="*/ 6553942 w 9164601"/>
                <a:gd name="connsiteY18999" fmla="*/ 1461658 h 2318589"/>
                <a:gd name="connsiteX19000" fmla="*/ 6553942 w 9164601"/>
                <a:gd name="connsiteY19000" fmla="*/ 1461658 h 2318589"/>
                <a:gd name="connsiteX19001" fmla="*/ 6540514 w 9164601"/>
                <a:gd name="connsiteY19001" fmla="*/ 1464099 h 2318589"/>
                <a:gd name="connsiteX19002" fmla="*/ 6540514 w 9164601"/>
                <a:gd name="connsiteY19002" fmla="*/ 1462878 h 2318589"/>
                <a:gd name="connsiteX19003" fmla="*/ 6553942 w 9164601"/>
                <a:gd name="connsiteY19003" fmla="*/ 1461658 h 2318589"/>
                <a:gd name="connsiteX19004" fmla="*/ 6534411 w 9164601"/>
                <a:gd name="connsiteY19004" fmla="*/ 1499500 h 2318589"/>
                <a:gd name="connsiteX19005" fmla="*/ 6535632 w 9164601"/>
                <a:gd name="connsiteY19005" fmla="*/ 1495837 h 2318589"/>
                <a:gd name="connsiteX19006" fmla="*/ 6540514 w 9164601"/>
                <a:gd name="connsiteY19006" fmla="*/ 1493396 h 2318589"/>
                <a:gd name="connsiteX19007" fmla="*/ 6545397 w 9164601"/>
                <a:gd name="connsiteY19007" fmla="*/ 1490954 h 2318589"/>
                <a:gd name="connsiteX19008" fmla="*/ 6540514 w 9164601"/>
                <a:gd name="connsiteY19008" fmla="*/ 1494617 h 2318589"/>
                <a:gd name="connsiteX19009" fmla="*/ 6534411 w 9164601"/>
                <a:gd name="connsiteY19009" fmla="*/ 1499500 h 2318589"/>
                <a:gd name="connsiteX19010" fmla="*/ 6516100 w 9164601"/>
                <a:gd name="connsiteY19010" fmla="*/ 1466540 h 2318589"/>
                <a:gd name="connsiteX19011" fmla="*/ 6516100 w 9164601"/>
                <a:gd name="connsiteY19011" fmla="*/ 1466540 h 2318589"/>
                <a:gd name="connsiteX19012" fmla="*/ 6514880 w 9164601"/>
                <a:gd name="connsiteY19012" fmla="*/ 1466540 h 2318589"/>
                <a:gd name="connsiteX19013" fmla="*/ 6516100 w 9164601"/>
                <a:gd name="connsiteY19013" fmla="*/ 1466540 h 2318589"/>
                <a:gd name="connsiteX19014" fmla="*/ 6461169 w 9164601"/>
                <a:gd name="connsiteY19014" fmla="*/ 725575 h 2318589"/>
                <a:gd name="connsiteX19015" fmla="*/ 6459948 w 9164601"/>
                <a:gd name="connsiteY19015" fmla="*/ 730458 h 2318589"/>
                <a:gd name="connsiteX19016" fmla="*/ 6458728 w 9164601"/>
                <a:gd name="connsiteY19016" fmla="*/ 728016 h 2318589"/>
                <a:gd name="connsiteX19017" fmla="*/ 6461169 w 9164601"/>
                <a:gd name="connsiteY19017" fmla="*/ 725575 h 2318589"/>
                <a:gd name="connsiteX19018" fmla="*/ 6458728 w 9164601"/>
                <a:gd name="connsiteY19018" fmla="*/ 885487 h 2318589"/>
                <a:gd name="connsiteX19019" fmla="*/ 6453845 w 9164601"/>
                <a:gd name="connsiteY19019" fmla="*/ 890370 h 2318589"/>
                <a:gd name="connsiteX19020" fmla="*/ 6451403 w 9164601"/>
                <a:gd name="connsiteY19020" fmla="*/ 889149 h 2318589"/>
                <a:gd name="connsiteX19021" fmla="*/ 6458728 w 9164601"/>
                <a:gd name="connsiteY19021" fmla="*/ 885487 h 2318589"/>
                <a:gd name="connsiteX19022" fmla="*/ 6434314 w 9164601"/>
                <a:gd name="connsiteY19022" fmla="*/ 679188 h 2318589"/>
                <a:gd name="connsiteX19023" fmla="*/ 6429431 w 9164601"/>
                <a:gd name="connsiteY19023" fmla="*/ 684071 h 2318589"/>
                <a:gd name="connsiteX19024" fmla="*/ 6425769 w 9164601"/>
                <a:gd name="connsiteY19024" fmla="*/ 681630 h 2318589"/>
                <a:gd name="connsiteX19025" fmla="*/ 6434314 w 9164601"/>
                <a:gd name="connsiteY19025" fmla="*/ 679188 h 2318589"/>
                <a:gd name="connsiteX19026" fmla="*/ 6402575 w 9164601"/>
                <a:gd name="connsiteY19026" fmla="*/ 619374 h 2318589"/>
                <a:gd name="connsiteX19027" fmla="*/ 6402575 w 9164601"/>
                <a:gd name="connsiteY19027" fmla="*/ 619374 h 2318589"/>
                <a:gd name="connsiteX19028" fmla="*/ 6402575 w 9164601"/>
                <a:gd name="connsiteY19028" fmla="*/ 619374 h 2318589"/>
                <a:gd name="connsiteX19029" fmla="*/ 6402575 w 9164601"/>
                <a:gd name="connsiteY19029" fmla="*/ 619374 h 2318589"/>
                <a:gd name="connsiteX19030" fmla="*/ 6387927 w 9164601"/>
                <a:gd name="connsiteY19030" fmla="*/ 588857 h 2318589"/>
                <a:gd name="connsiteX19031" fmla="*/ 6385486 w 9164601"/>
                <a:gd name="connsiteY19031" fmla="*/ 590077 h 2318589"/>
                <a:gd name="connsiteX19032" fmla="*/ 6378161 w 9164601"/>
                <a:gd name="connsiteY19032" fmla="*/ 586415 h 2318589"/>
                <a:gd name="connsiteX19033" fmla="*/ 6378161 w 9164601"/>
                <a:gd name="connsiteY19033" fmla="*/ 586415 h 2318589"/>
                <a:gd name="connsiteX19034" fmla="*/ 6387927 w 9164601"/>
                <a:gd name="connsiteY19034" fmla="*/ 588857 h 2318589"/>
                <a:gd name="connsiteX19035" fmla="*/ 6431872 w 9164601"/>
                <a:gd name="connsiteY19035" fmla="*/ 454580 h 2318589"/>
                <a:gd name="connsiteX19036" fmla="*/ 6447741 w 9164601"/>
                <a:gd name="connsiteY19036" fmla="*/ 447255 h 2318589"/>
                <a:gd name="connsiteX19037" fmla="*/ 6452624 w 9164601"/>
                <a:gd name="connsiteY19037" fmla="*/ 446035 h 2318589"/>
                <a:gd name="connsiteX19038" fmla="*/ 6452624 w 9164601"/>
                <a:gd name="connsiteY19038" fmla="*/ 446035 h 2318589"/>
                <a:gd name="connsiteX19039" fmla="*/ 6444079 w 9164601"/>
                <a:gd name="connsiteY19039" fmla="*/ 453359 h 2318589"/>
                <a:gd name="connsiteX19040" fmla="*/ 6436755 w 9164601"/>
                <a:gd name="connsiteY19040" fmla="*/ 453359 h 2318589"/>
                <a:gd name="connsiteX19041" fmla="*/ 6429431 w 9164601"/>
                <a:gd name="connsiteY19041" fmla="*/ 466787 h 2318589"/>
                <a:gd name="connsiteX19042" fmla="*/ 6423327 w 9164601"/>
                <a:gd name="connsiteY19042" fmla="*/ 463125 h 2318589"/>
                <a:gd name="connsiteX19043" fmla="*/ 6420886 w 9164601"/>
                <a:gd name="connsiteY19043" fmla="*/ 459462 h 2318589"/>
                <a:gd name="connsiteX19044" fmla="*/ 6431872 w 9164601"/>
                <a:gd name="connsiteY19044" fmla="*/ 454580 h 2318589"/>
                <a:gd name="connsiteX19045" fmla="*/ 6403796 w 9164601"/>
                <a:gd name="connsiteY19045" fmla="*/ 470449 h 2318589"/>
                <a:gd name="connsiteX19046" fmla="*/ 6414782 w 9164601"/>
                <a:gd name="connsiteY19046" fmla="*/ 461904 h 2318589"/>
                <a:gd name="connsiteX19047" fmla="*/ 6418444 w 9164601"/>
                <a:gd name="connsiteY19047" fmla="*/ 459462 h 2318589"/>
                <a:gd name="connsiteX19048" fmla="*/ 6412341 w 9164601"/>
                <a:gd name="connsiteY19048" fmla="*/ 470449 h 2318589"/>
                <a:gd name="connsiteX19049" fmla="*/ 6402575 w 9164601"/>
                <a:gd name="connsiteY19049" fmla="*/ 471669 h 2318589"/>
                <a:gd name="connsiteX19050" fmla="*/ 6403796 w 9164601"/>
                <a:gd name="connsiteY19050" fmla="*/ 470449 h 2318589"/>
                <a:gd name="connsiteX19051" fmla="*/ 6367175 w 9164601"/>
                <a:gd name="connsiteY19051" fmla="*/ 546132 h 2318589"/>
                <a:gd name="connsiteX19052" fmla="*/ 6370837 w 9164601"/>
                <a:gd name="connsiteY19052" fmla="*/ 544911 h 2318589"/>
                <a:gd name="connsiteX19053" fmla="*/ 6369616 w 9164601"/>
                <a:gd name="connsiteY19053" fmla="*/ 548574 h 2318589"/>
                <a:gd name="connsiteX19054" fmla="*/ 6367175 w 9164601"/>
                <a:gd name="connsiteY19054" fmla="*/ 546132 h 2318589"/>
                <a:gd name="connsiteX19055" fmla="*/ 6367175 w 9164601"/>
                <a:gd name="connsiteY19055" fmla="*/ 546132 h 2318589"/>
                <a:gd name="connsiteX19056" fmla="*/ 6368396 w 9164601"/>
                <a:gd name="connsiteY19056" fmla="*/ 585195 h 2318589"/>
                <a:gd name="connsiteX19057" fmla="*/ 6364734 w 9164601"/>
                <a:gd name="connsiteY19057" fmla="*/ 586415 h 2318589"/>
                <a:gd name="connsiteX19058" fmla="*/ 6363513 w 9164601"/>
                <a:gd name="connsiteY19058" fmla="*/ 585195 h 2318589"/>
                <a:gd name="connsiteX19059" fmla="*/ 6368396 w 9164601"/>
                <a:gd name="connsiteY19059" fmla="*/ 585195 h 2318589"/>
                <a:gd name="connsiteX19060" fmla="*/ 6358630 w 9164601"/>
                <a:gd name="connsiteY19060" fmla="*/ 586415 h 2318589"/>
                <a:gd name="connsiteX19061" fmla="*/ 6361072 w 9164601"/>
                <a:gd name="connsiteY19061" fmla="*/ 586415 h 2318589"/>
                <a:gd name="connsiteX19062" fmla="*/ 6359851 w 9164601"/>
                <a:gd name="connsiteY19062" fmla="*/ 591298 h 2318589"/>
                <a:gd name="connsiteX19063" fmla="*/ 6353747 w 9164601"/>
                <a:gd name="connsiteY19063" fmla="*/ 586415 h 2318589"/>
                <a:gd name="connsiteX19064" fmla="*/ 6358630 w 9164601"/>
                <a:gd name="connsiteY19064" fmla="*/ 586415 h 2318589"/>
                <a:gd name="connsiteX19065" fmla="*/ 6347644 w 9164601"/>
                <a:gd name="connsiteY19065" fmla="*/ 417959 h 2318589"/>
                <a:gd name="connsiteX19066" fmla="*/ 6347644 w 9164601"/>
                <a:gd name="connsiteY19066" fmla="*/ 421620 h 2318589"/>
                <a:gd name="connsiteX19067" fmla="*/ 6345202 w 9164601"/>
                <a:gd name="connsiteY19067" fmla="*/ 420400 h 2318589"/>
                <a:gd name="connsiteX19068" fmla="*/ 6347644 w 9164601"/>
                <a:gd name="connsiteY19068" fmla="*/ 417959 h 2318589"/>
                <a:gd name="connsiteX19069" fmla="*/ 6314685 w 9164601"/>
                <a:gd name="connsiteY19069" fmla="*/ 299551 h 2318589"/>
                <a:gd name="connsiteX19070" fmla="*/ 6330554 w 9164601"/>
                <a:gd name="connsiteY19070" fmla="*/ 292226 h 2318589"/>
                <a:gd name="connsiteX19071" fmla="*/ 6336658 w 9164601"/>
                <a:gd name="connsiteY19071" fmla="*/ 291006 h 2318589"/>
                <a:gd name="connsiteX19072" fmla="*/ 6334216 w 9164601"/>
                <a:gd name="connsiteY19072" fmla="*/ 293447 h 2318589"/>
                <a:gd name="connsiteX19073" fmla="*/ 6330554 w 9164601"/>
                <a:gd name="connsiteY19073" fmla="*/ 297109 h 2318589"/>
                <a:gd name="connsiteX19074" fmla="*/ 6318347 w 9164601"/>
                <a:gd name="connsiteY19074" fmla="*/ 300771 h 2318589"/>
                <a:gd name="connsiteX19075" fmla="*/ 6306140 w 9164601"/>
                <a:gd name="connsiteY19075" fmla="*/ 304433 h 2318589"/>
                <a:gd name="connsiteX19076" fmla="*/ 6304919 w 9164601"/>
                <a:gd name="connsiteY19076" fmla="*/ 304433 h 2318589"/>
                <a:gd name="connsiteX19077" fmla="*/ 6314685 w 9164601"/>
                <a:gd name="connsiteY19077" fmla="*/ 299551 h 2318589"/>
                <a:gd name="connsiteX19078" fmla="*/ 6309802 w 9164601"/>
                <a:gd name="connsiteY19078" fmla="*/ 272695 h 2318589"/>
                <a:gd name="connsiteX19079" fmla="*/ 6302477 w 9164601"/>
                <a:gd name="connsiteY19079" fmla="*/ 275137 h 2318589"/>
                <a:gd name="connsiteX19080" fmla="*/ 6309802 w 9164601"/>
                <a:gd name="connsiteY19080" fmla="*/ 272695 h 2318589"/>
                <a:gd name="connsiteX19081" fmla="*/ 6367175 w 9164601"/>
                <a:gd name="connsiteY19081" fmla="*/ 173818 h 2318589"/>
                <a:gd name="connsiteX19082" fmla="*/ 6364734 w 9164601"/>
                <a:gd name="connsiteY19082" fmla="*/ 175039 h 2318589"/>
                <a:gd name="connsiteX19083" fmla="*/ 6367175 w 9164601"/>
                <a:gd name="connsiteY19083" fmla="*/ 173818 h 2318589"/>
                <a:gd name="connsiteX19084" fmla="*/ 6132801 w 9164601"/>
                <a:gd name="connsiteY19084" fmla="*/ 173818 h 2318589"/>
                <a:gd name="connsiteX19085" fmla="*/ 6135242 w 9164601"/>
                <a:gd name="connsiteY19085" fmla="*/ 175039 h 2318589"/>
                <a:gd name="connsiteX19086" fmla="*/ 6132801 w 9164601"/>
                <a:gd name="connsiteY19086" fmla="*/ 173818 h 2318589"/>
                <a:gd name="connsiteX19087" fmla="*/ 6151111 w 9164601"/>
                <a:gd name="connsiteY19087" fmla="*/ 417959 h 2318589"/>
                <a:gd name="connsiteX19088" fmla="*/ 6153552 w 9164601"/>
                <a:gd name="connsiteY19088" fmla="*/ 420400 h 2318589"/>
                <a:gd name="connsiteX19089" fmla="*/ 6151111 w 9164601"/>
                <a:gd name="connsiteY19089" fmla="*/ 421620 h 2318589"/>
                <a:gd name="connsiteX19090" fmla="*/ 6151111 w 9164601"/>
                <a:gd name="connsiteY19090" fmla="*/ 417959 h 2318589"/>
                <a:gd name="connsiteX19091" fmla="*/ 6131580 w 9164601"/>
                <a:gd name="connsiteY19091" fmla="*/ 546132 h 2318589"/>
                <a:gd name="connsiteX19092" fmla="*/ 6131580 w 9164601"/>
                <a:gd name="connsiteY19092" fmla="*/ 546132 h 2318589"/>
                <a:gd name="connsiteX19093" fmla="*/ 6129138 w 9164601"/>
                <a:gd name="connsiteY19093" fmla="*/ 548574 h 2318589"/>
                <a:gd name="connsiteX19094" fmla="*/ 6127917 w 9164601"/>
                <a:gd name="connsiteY19094" fmla="*/ 544911 h 2318589"/>
                <a:gd name="connsiteX19095" fmla="*/ 6131580 w 9164601"/>
                <a:gd name="connsiteY19095" fmla="*/ 546132 h 2318589"/>
                <a:gd name="connsiteX19096" fmla="*/ 6076648 w 9164601"/>
                <a:gd name="connsiteY19096" fmla="*/ 461904 h 2318589"/>
                <a:gd name="connsiteX19097" fmla="*/ 6070545 w 9164601"/>
                <a:gd name="connsiteY19097" fmla="*/ 465566 h 2318589"/>
                <a:gd name="connsiteX19098" fmla="*/ 6063220 w 9164601"/>
                <a:gd name="connsiteY19098" fmla="*/ 452138 h 2318589"/>
                <a:gd name="connsiteX19099" fmla="*/ 6055896 w 9164601"/>
                <a:gd name="connsiteY19099" fmla="*/ 452138 h 2318589"/>
                <a:gd name="connsiteX19100" fmla="*/ 6047352 w 9164601"/>
                <a:gd name="connsiteY19100" fmla="*/ 444814 h 2318589"/>
                <a:gd name="connsiteX19101" fmla="*/ 6047352 w 9164601"/>
                <a:gd name="connsiteY19101" fmla="*/ 444814 h 2318589"/>
                <a:gd name="connsiteX19102" fmla="*/ 6052234 w 9164601"/>
                <a:gd name="connsiteY19102" fmla="*/ 446035 h 2318589"/>
                <a:gd name="connsiteX19103" fmla="*/ 6068103 w 9164601"/>
                <a:gd name="connsiteY19103" fmla="*/ 453359 h 2318589"/>
                <a:gd name="connsiteX19104" fmla="*/ 6079089 w 9164601"/>
                <a:gd name="connsiteY19104" fmla="*/ 458242 h 2318589"/>
                <a:gd name="connsiteX19105" fmla="*/ 6076648 w 9164601"/>
                <a:gd name="connsiteY19105" fmla="*/ 461904 h 2318589"/>
                <a:gd name="connsiteX19106" fmla="*/ 6087634 w 9164601"/>
                <a:gd name="connsiteY19106" fmla="*/ 470449 h 2318589"/>
                <a:gd name="connsiteX19107" fmla="*/ 6081531 w 9164601"/>
                <a:gd name="connsiteY19107" fmla="*/ 459462 h 2318589"/>
                <a:gd name="connsiteX19108" fmla="*/ 6085193 w 9164601"/>
                <a:gd name="connsiteY19108" fmla="*/ 461904 h 2318589"/>
                <a:gd name="connsiteX19109" fmla="*/ 6096180 w 9164601"/>
                <a:gd name="connsiteY19109" fmla="*/ 470449 h 2318589"/>
                <a:gd name="connsiteX19110" fmla="*/ 6097400 w 9164601"/>
                <a:gd name="connsiteY19110" fmla="*/ 471669 h 2318589"/>
                <a:gd name="connsiteX19111" fmla="*/ 6087634 w 9164601"/>
                <a:gd name="connsiteY19111" fmla="*/ 470449 h 2318589"/>
                <a:gd name="connsiteX19112" fmla="*/ 6119373 w 9164601"/>
                <a:gd name="connsiteY19112" fmla="*/ 587636 h 2318589"/>
                <a:gd name="connsiteX19113" fmla="*/ 6115710 w 9164601"/>
                <a:gd name="connsiteY19113" fmla="*/ 592519 h 2318589"/>
                <a:gd name="connsiteX19114" fmla="*/ 6113269 w 9164601"/>
                <a:gd name="connsiteY19114" fmla="*/ 591298 h 2318589"/>
                <a:gd name="connsiteX19115" fmla="*/ 6110828 w 9164601"/>
                <a:gd name="connsiteY19115" fmla="*/ 590077 h 2318589"/>
                <a:gd name="connsiteX19116" fmla="*/ 6119373 w 9164601"/>
                <a:gd name="connsiteY19116" fmla="*/ 587636 h 2318589"/>
                <a:gd name="connsiteX19117" fmla="*/ 6097400 w 9164601"/>
                <a:gd name="connsiteY19117" fmla="*/ 619374 h 2318589"/>
                <a:gd name="connsiteX19118" fmla="*/ 6097400 w 9164601"/>
                <a:gd name="connsiteY19118" fmla="*/ 619374 h 2318589"/>
                <a:gd name="connsiteX19119" fmla="*/ 6097400 w 9164601"/>
                <a:gd name="connsiteY19119" fmla="*/ 619374 h 2318589"/>
                <a:gd name="connsiteX19120" fmla="*/ 6097400 w 9164601"/>
                <a:gd name="connsiteY19120" fmla="*/ 619374 h 2318589"/>
                <a:gd name="connsiteX19121" fmla="*/ 6070545 w 9164601"/>
                <a:gd name="connsiteY19121" fmla="*/ 684071 h 2318589"/>
                <a:gd name="connsiteX19122" fmla="*/ 6065662 w 9164601"/>
                <a:gd name="connsiteY19122" fmla="*/ 679188 h 2318589"/>
                <a:gd name="connsiteX19123" fmla="*/ 6074207 w 9164601"/>
                <a:gd name="connsiteY19123" fmla="*/ 681630 h 2318589"/>
                <a:gd name="connsiteX19124" fmla="*/ 6070545 w 9164601"/>
                <a:gd name="connsiteY19124" fmla="*/ 684071 h 2318589"/>
                <a:gd name="connsiteX19125" fmla="*/ 5888660 w 9164601"/>
                <a:gd name="connsiteY19125" fmla="*/ 905018 h 2318589"/>
                <a:gd name="connsiteX19126" fmla="*/ 5888660 w 9164601"/>
                <a:gd name="connsiteY19126" fmla="*/ 905018 h 2318589"/>
                <a:gd name="connsiteX19127" fmla="*/ 5888660 w 9164601"/>
                <a:gd name="connsiteY19127" fmla="*/ 903797 h 2318589"/>
                <a:gd name="connsiteX19128" fmla="*/ 5888660 w 9164601"/>
                <a:gd name="connsiteY19128" fmla="*/ 905018 h 2318589"/>
                <a:gd name="connsiteX19129" fmla="*/ 5894764 w 9164601"/>
                <a:gd name="connsiteY19129" fmla="*/ 996571 h 2318589"/>
                <a:gd name="connsiteX19130" fmla="*/ 5891102 w 9164601"/>
                <a:gd name="connsiteY19130" fmla="*/ 994129 h 2318589"/>
                <a:gd name="connsiteX19131" fmla="*/ 5893543 w 9164601"/>
                <a:gd name="connsiteY19131" fmla="*/ 994129 h 2318589"/>
                <a:gd name="connsiteX19132" fmla="*/ 5894764 w 9164601"/>
                <a:gd name="connsiteY19132" fmla="*/ 994129 h 2318589"/>
                <a:gd name="connsiteX19133" fmla="*/ 5894764 w 9164601"/>
                <a:gd name="connsiteY19133" fmla="*/ 996571 h 2318589"/>
                <a:gd name="connsiteX19134" fmla="*/ 5897205 w 9164601"/>
                <a:gd name="connsiteY19134" fmla="*/ 994129 h 2318589"/>
                <a:gd name="connsiteX19135" fmla="*/ 5897205 w 9164601"/>
                <a:gd name="connsiteY19135" fmla="*/ 994129 h 2318589"/>
                <a:gd name="connsiteX19136" fmla="*/ 5899647 w 9164601"/>
                <a:gd name="connsiteY19136" fmla="*/ 992909 h 2318589"/>
                <a:gd name="connsiteX19137" fmla="*/ 5897205 w 9164601"/>
                <a:gd name="connsiteY19137" fmla="*/ 994129 h 2318589"/>
                <a:gd name="connsiteX19138" fmla="*/ 5899647 w 9164601"/>
                <a:gd name="connsiteY19138" fmla="*/ 973377 h 2318589"/>
                <a:gd name="connsiteX19139" fmla="*/ 5898426 w 9164601"/>
                <a:gd name="connsiteY19139" fmla="*/ 972157 h 2318589"/>
                <a:gd name="connsiteX19140" fmla="*/ 5898426 w 9164601"/>
                <a:gd name="connsiteY19140" fmla="*/ 972157 h 2318589"/>
                <a:gd name="connsiteX19141" fmla="*/ 5900867 w 9164601"/>
                <a:gd name="connsiteY19141" fmla="*/ 970936 h 2318589"/>
                <a:gd name="connsiteX19142" fmla="*/ 5899647 w 9164601"/>
                <a:gd name="connsiteY19142" fmla="*/ 973377 h 2318589"/>
                <a:gd name="connsiteX19143" fmla="*/ 5906971 w 9164601"/>
                <a:gd name="connsiteY19143" fmla="*/ 996571 h 2318589"/>
                <a:gd name="connsiteX19144" fmla="*/ 5903309 w 9164601"/>
                <a:gd name="connsiteY19144" fmla="*/ 994129 h 2318589"/>
                <a:gd name="connsiteX19145" fmla="*/ 5903309 w 9164601"/>
                <a:gd name="connsiteY19145" fmla="*/ 994129 h 2318589"/>
                <a:gd name="connsiteX19146" fmla="*/ 5906971 w 9164601"/>
                <a:gd name="connsiteY19146" fmla="*/ 996571 h 2318589"/>
                <a:gd name="connsiteX19147" fmla="*/ 5906971 w 9164601"/>
                <a:gd name="connsiteY19147" fmla="*/ 996571 h 2318589"/>
                <a:gd name="connsiteX19148" fmla="*/ 5915516 w 9164601"/>
                <a:gd name="connsiteY19148" fmla="*/ 1012440 h 2318589"/>
                <a:gd name="connsiteX19149" fmla="*/ 5915516 w 9164601"/>
                <a:gd name="connsiteY19149" fmla="*/ 1012440 h 2318589"/>
                <a:gd name="connsiteX19150" fmla="*/ 5915516 w 9164601"/>
                <a:gd name="connsiteY19150" fmla="*/ 1012440 h 2318589"/>
                <a:gd name="connsiteX19151" fmla="*/ 5915516 w 9164601"/>
                <a:gd name="connsiteY19151" fmla="*/ 1012440 h 2318589"/>
                <a:gd name="connsiteX19152" fmla="*/ 5914295 w 9164601"/>
                <a:gd name="connsiteY19152" fmla="*/ 992909 h 2318589"/>
                <a:gd name="connsiteX19153" fmla="*/ 5914295 w 9164601"/>
                <a:gd name="connsiteY19153" fmla="*/ 992909 h 2318589"/>
                <a:gd name="connsiteX19154" fmla="*/ 5914295 w 9164601"/>
                <a:gd name="connsiteY19154" fmla="*/ 992909 h 2318589"/>
                <a:gd name="connsiteX19155" fmla="*/ 5920398 w 9164601"/>
                <a:gd name="connsiteY19155" fmla="*/ 986805 h 2318589"/>
                <a:gd name="connsiteX19156" fmla="*/ 5927723 w 9164601"/>
                <a:gd name="connsiteY19156" fmla="*/ 983143 h 2318589"/>
                <a:gd name="connsiteX19157" fmla="*/ 5937488 w 9164601"/>
                <a:gd name="connsiteY19157" fmla="*/ 980702 h 2318589"/>
                <a:gd name="connsiteX19158" fmla="*/ 5947254 w 9164601"/>
                <a:gd name="connsiteY19158" fmla="*/ 978260 h 2318589"/>
                <a:gd name="connsiteX19159" fmla="*/ 5948475 w 9164601"/>
                <a:gd name="connsiteY19159" fmla="*/ 978260 h 2318589"/>
                <a:gd name="connsiteX19160" fmla="*/ 5947254 w 9164601"/>
                <a:gd name="connsiteY19160" fmla="*/ 983143 h 2318589"/>
                <a:gd name="connsiteX19161" fmla="*/ 5947254 w 9164601"/>
                <a:gd name="connsiteY19161" fmla="*/ 984364 h 2318589"/>
                <a:gd name="connsiteX19162" fmla="*/ 5941150 w 9164601"/>
                <a:gd name="connsiteY19162" fmla="*/ 985584 h 2318589"/>
                <a:gd name="connsiteX19163" fmla="*/ 5939930 w 9164601"/>
                <a:gd name="connsiteY19163" fmla="*/ 986805 h 2318589"/>
                <a:gd name="connsiteX19164" fmla="*/ 5933826 w 9164601"/>
                <a:gd name="connsiteY19164" fmla="*/ 989246 h 2318589"/>
                <a:gd name="connsiteX19165" fmla="*/ 5933826 w 9164601"/>
                <a:gd name="connsiteY19165" fmla="*/ 989246 h 2318589"/>
                <a:gd name="connsiteX19166" fmla="*/ 5932605 w 9164601"/>
                <a:gd name="connsiteY19166" fmla="*/ 989246 h 2318589"/>
                <a:gd name="connsiteX19167" fmla="*/ 5928943 w 9164601"/>
                <a:gd name="connsiteY19167" fmla="*/ 990467 h 2318589"/>
                <a:gd name="connsiteX19168" fmla="*/ 5925281 w 9164601"/>
                <a:gd name="connsiteY19168" fmla="*/ 991688 h 2318589"/>
                <a:gd name="connsiteX19169" fmla="*/ 5922840 w 9164601"/>
                <a:gd name="connsiteY19169" fmla="*/ 990467 h 2318589"/>
                <a:gd name="connsiteX19170" fmla="*/ 5920398 w 9164601"/>
                <a:gd name="connsiteY19170" fmla="*/ 991688 h 2318589"/>
                <a:gd name="connsiteX19171" fmla="*/ 5914295 w 9164601"/>
                <a:gd name="connsiteY19171" fmla="*/ 992909 h 2318589"/>
                <a:gd name="connsiteX19172" fmla="*/ 5937488 w 9164601"/>
                <a:gd name="connsiteY19172" fmla="*/ 1041737 h 2318589"/>
                <a:gd name="connsiteX19173" fmla="*/ 5937488 w 9164601"/>
                <a:gd name="connsiteY19173" fmla="*/ 1041737 h 2318589"/>
                <a:gd name="connsiteX19174" fmla="*/ 5941150 w 9164601"/>
                <a:gd name="connsiteY19174" fmla="*/ 1036854 h 2318589"/>
                <a:gd name="connsiteX19175" fmla="*/ 5946033 w 9164601"/>
                <a:gd name="connsiteY19175" fmla="*/ 1035633 h 2318589"/>
                <a:gd name="connsiteX19176" fmla="*/ 5937488 w 9164601"/>
                <a:gd name="connsiteY19176" fmla="*/ 1041737 h 2318589"/>
                <a:gd name="connsiteX19177" fmla="*/ 5942371 w 9164601"/>
                <a:gd name="connsiteY19177" fmla="*/ 1019764 h 2318589"/>
                <a:gd name="connsiteX19178" fmla="*/ 5941150 w 9164601"/>
                <a:gd name="connsiteY19178" fmla="*/ 1016102 h 2318589"/>
                <a:gd name="connsiteX19179" fmla="*/ 5933826 w 9164601"/>
                <a:gd name="connsiteY19179" fmla="*/ 1016102 h 2318589"/>
                <a:gd name="connsiteX19180" fmla="*/ 5928943 w 9164601"/>
                <a:gd name="connsiteY19180" fmla="*/ 1012440 h 2318589"/>
                <a:gd name="connsiteX19181" fmla="*/ 5924061 w 9164601"/>
                <a:gd name="connsiteY19181" fmla="*/ 1008778 h 2318589"/>
                <a:gd name="connsiteX19182" fmla="*/ 5920398 w 9164601"/>
                <a:gd name="connsiteY19182" fmla="*/ 1009998 h 2318589"/>
                <a:gd name="connsiteX19183" fmla="*/ 5919178 w 9164601"/>
                <a:gd name="connsiteY19183" fmla="*/ 1008778 h 2318589"/>
                <a:gd name="connsiteX19184" fmla="*/ 5924061 w 9164601"/>
                <a:gd name="connsiteY19184" fmla="*/ 1006336 h 2318589"/>
                <a:gd name="connsiteX19185" fmla="*/ 5926502 w 9164601"/>
                <a:gd name="connsiteY19185" fmla="*/ 1006336 h 2318589"/>
                <a:gd name="connsiteX19186" fmla="*/ 5936268 w 9164601"/>
                <a:gd name="connsiteY19186" fmla="*/ 1007557 h 2318589"/>
                <a:gd name="connsiteX19187" fmla="*/ 5947254 w 9164601"/>
                <a:gd name="connsiteY19187" fmla="*/ 1007557 h 2318589"/>
                <a:gd name="connsiteX19188" fmla="*/ 5949695 w 9164601"/>
                <a:gd name="connsiteY19188" fmla="*/ 1017323 h 2318589"/>
                <a:gd name="connsiteX19189" fmla="*/ 5949695 w 9164601"/>
                <a:gd name="connsiteY19189" fmla="*/ 1017323 h 2318589"/>
                <a:gd name="connsiteX19190" fmla="*/ 5942371 w 9164601"/>
                <a:gd name="connsiteY19190" fmla="*/ 1019764 h 2318589"/>
                <a:gd name="connsiteX19191" fmla="*/ 5955799 w 9164601"/>
                <a:gd name="connsiteY19191" fmla="*/ 1031971 h 2318589"/>
                <a:gd name="connsiteX19192" fmla="*/ 5958240 w 9164601"/>
                <a:gd name="connsiteY19192" fmla="*/ 1031971 h 2318589"/>
                <a:gd name="connsiteX19193" fmla="*/ 5960682 w 9164601"/>
                <a:gd name="connsiteY19193" fmla="*/ 1039295 h 2318589"/>
                <a:gd name="connsiteX19194" fmla="*/ 5955799 w 9164601"/>
                <a:gd name="connsiteY19194" fmla="*/ 1031971 h 2318589"/>
                <a:gd name="connsiteX19195" fmla="*/ 5988758 w 9164601"/>
                <a:gd name="connsiteY19195" fmla="*/ 997791 h 2318589"/>
                <a:gd name="connsiteX19196" fmla="*/ 5988758 w 9164601"/>
                <a:gd name="connsiteY19196" fmla="*/ 999012 h 2318589"/>
                <a:gd name="connsiteX19197" fmla="*/ 5985096 w 9164601"/>
                <a:gd name="connsiteY19197" fmla="*/ 1000233 h 2318589"/>
                <a:gd name="connsiteX19198" fmla="*/ 5978992 w 9164601"/>
                <a:gd name="connsiteY19198" fmla="*/ 995350 h 2318589"/>
                <a:gd name="connsiteX19199" fmla="*/ 5969226 w 9164601"/>
                <a:gd name="connsiteY19199" fmla="*/ 992909 h 2318589"/>
                <a:gd name="connsiteX19200" fmla="*/ 5961902 w 9164601"/>
                <a:gd name="connsiteY19200" fmla="*/ 994129 h 2318589"/>
                <a:gd name="connsiteX19201" fmla="*/ 5954578 w 9164601"/>
                <a:gd name="connsiteY19201" fmla="*/ 992909 h 2318589"/>
                <a:gd name="connsiteX19202" fmla="*/ 5953357 w 9164601"/>
                <a:gd name="connsiteY19202" fmla="*/ 992909 h 2318589"/>
                <a:gd name="connsiteX19203" fmla="*/ 5953357 w 9164601"/>
                <a:gd name="connsiteY19203" fmla="*/ 986805 h 2318589"/>
                <a:gd name="connsiteX19204" fmla="*/ 5953357 w 9164601"/>
                <a:gd name="connsiteY19204" fmla="*/ 984364 h 2318589"/>
                <a:gd name="connsiteX19205" fmla="*/ 5953357 w 9164601"/>
                <a:gd name="connsiteY19205" fmla="*/ 979481 h 2318589"/>
                <a:gd name="connsiteX19206" fmla="*/ 5954578 w 9164601"/>
                <a:gd name="connsiteY19206" fmla="*/ 978260 h 2318589"/>
                <a:gd name="connsiteX19207" fmla="*/ 5955799 w 9164601"/>
                <a:gd name="connsiteY19207" fmla="*/ 975819 h 2318589"/>
                <a:gd name="connsiteX19208" fmla="*/ 5953357 w 9164601"/>
                <a:gd name="connsiteY19208" fmla="*/ 977039 h 2318589"/>
                <a:gd name="connsiteX19209" fmla="*/ 5950916 w 9164601"/>
                <a:gd name="connsiteY19209" fmla="*/ 977039 h 2318589"/>
                <a:gd name="connsiteX19210" fmla="*/ 5949695 w 9164601"/>
                <a:gd name="connsiteY19210" fmla="*/ 975819 h 2318589"/>
                <a:gd name="connsiteX19211" fmla="*/ 5943592 w 9164601"/>
                <a:gd name="connsiteY19211" fmla="*/ 974598 h 2318589"/>
                <a:gd name="connsiteX19212" fmla="*/ 5941150 w 9164601"/>
                <a:gd name="connsiteY19212" fmla="*/ 975819 h 2318589"/>
                <a:gd name="connsiteX19213" fmla="*/ 5938709 w 9164601"/>
                <a:gd name="connsiteY19213" fmla="*/ 975819 h 2318589"/>
                <a:gd name="connsiteX19214" fmla="*/ 5936268 w 9164601"/>
                <a:gd name="connsiteY19214" fmla="*/ 974598 h 2318589"/>
                <a:gd name="connsiteX19215" fmla="*/ 5932605 w 9164601"/>
                <a:gd name="connsiteY19215" fmla="*/ 974598 h 2318589"/>
                <a:gd name="connsiteX19216" fmla="*/ 5928943 w 9164601"/>
                <a:gd name="connsiteY19216" fmla="*/ 975819 h 2318589"/>
                <a:gd name="connsiteX19217" fmla="*/ 5926502 w 9164601"/>
                <a:gd name="connsiteY19217" fmla="*/ 974598 h 2318589"/>
                <a:gd name="connsiteX19218" fmla="*/ 5921619 w 9164601"/>
                <a:gd name="connsiteY19218" fmla="*/ 977039 h 2318589"/>
                <a:gd name="connsiteX19219" fmla="*/ 5920398 w 9164601"/>
                <a:gd name="connsiteY19219" fmla="*/ 974598 h 2318589"/>
                <a:gd name="connsiteX19220" fmla="*/ 5915516 w 9164601"/>
                <a:gd name="connsiteY19220" fmla="*/ 975819 h 2318589"/>
                <a:gd name="connsiteX19221" fmla="*/ 5911854 w 9164601"/>
                <a:gd name="connsiteY19221" fmla="*/ 973377 h 2318589"/>
                <a:gd name="connsiteX19222" fmla="*/ 5908191 w 9164601"/>
                <a:gd name="connsiteY19222" fmla="*/ 970936 h 2318589"/>
                <a:gd name="connsiteX19223" fmla="*/ 5905750 w 9164601"/>
                <a:gd name="connsiteY19223" fmla="*/ 972157 h 2318589"/>
                <a:gd name="connsiteX19224" fmla="*/ 5904529 w 9164601"/>
                <a:gd name="connsiteY19224" fmla="*/ 970936 h 2318589"/>
                <a:gd name="connsiteX19225" fmla="*/ 5916736 w 9164601"/>
                <a:gd name="connsiteY19225" fmla="*/ 964832 h 2318589"/>
                <a:gd name="connsiteX19226" fmla="*/ 5924061 w 9164601"/>
                <a:gd name="connsiteY19226" fmla="*/ 962391 h 2318589"/>
                <a:gd name="connsiteX19227" fmla="*/ 5931385 w 9164601"/>
                <a:gd name="connsiteY19227" fmla="*/ 959950 h 2318589"/>
                <a:gd name="connsiteX19228" fmla="*/ 5933826 w 9164601"/>
                <a:gd name="connsiteY19228" fmla="*/ 956288 h 2318589"/>
                <a:gd name="connsiteX19229" fmla="*/ 5948475 w 9164601"/>
                <a:gd name="connsiteY19229" fmla="*/ 961170 h 2318589"/>
                <a:gd name="connsiteX19230" fmla="*/ 5959461 w 9164601"/>
                <a:gd name="connsiteY19230" fmla="*/ 963612 h 2318589"/>
                <a:gd name="connsiteX19231" fmla="*/ 5963123 w 9164601"/>
                <a:gd name="connsiteY19231" fmla="*/ 972157 h 2318589"/>
                <a:gd name="connsiteX19232" fmla="*/ 5970447 w 9164601"/>
                <a:gd name="connsiteY19232" fmla="*/ 977039 h 2318589"/>
                <a:gd name="connsiteX19233" fmla="*/ 5980213 w 9164601"/>
                <a:gd name="connsiteY19233" fmla="*/ 978260 h 2318589"/>
                <a:gd name="connsiteX19234" fmla="*/ 5982654 w 9164601"/>
                <a:gd name="connsiteY19234" fmla="*/ 980702 h 2318589"/>
                <a:gd name="connsiteX19235" fmla="*/ 5992420 w 9164601"/>
                <a:gd name="connsiteY19235" fmla="*/ 994129 h 2318589"/>
                <a:gd name="connsiteX19236" fmla="*/ 5988758 w 9164601"/>
                <a:gd name="connsiteY19236" fmla="*/ 997791 h 2318589"/>
                <a:gd name="connsiteX19237" fmla="*/ 5920398 w 9164601"/>
                <a:gd name="connsiteY19237" fmla="*/ 928211 h 2318589"/>
                <a:gd name="connsiteX19238" fmla="*/ 5921619 w 9164601"/>
                <a:gd name="connsiteY19238" fmla="*/ 926991 h 2318589"/>
                <a:gd name="connsiteX19239" fmla="*/ 5924061 w 9164601"/>
                <a:gd name="connsiteY19239" fmla="*/ 925770 h 2318589"/>
                <a:gd name="connsiteX19240" fmla="*/ 5921619 w 9164601"/>
                <a:gd name="connsiteY19240" fmla="*/ 929432 h 2318589"/>
                <a:gd name="connsiteX19241" fmla="*/ 5920398 w 9164601"/>
                <a:gd name="connsiteY19241" fmla="*/ 928211 h 2318589"/>
                <a:gd name="connsiteX19242" fmla="*/ 5925281 w 9164601"/>
                <a:gd name="connsiteY19242" fmla="*/ 925770 h 2318589"/>
                <a:gd name="connsiteX19243" fmla="*/ 5931385 w 9164601"/>
                <a:gd name="connsiteY19243" fmla="*/ 923329 h 2318589"/>
                <a:gd name="connsiteX19244" fmla="*/ 5938709 w 9164601"/>
                <a:gd name="connsiteY19244" fmla="*/ 919667 h 2318589"/>
                <a:gd name="connsiteX19245" fmla="*/ 5941150 w 9164601"/>
                <a:gd name="connsiteY19245" fmla="*/ 918446 h 2318589"/>
                <a:gd name="connsiteX19246" fmla="*/ 5941150 w 9164601"/>
                <a:gd name="connsiteY19246" fmla="*/ 918446 h 2318589"/>
                <a:gd name="connsiteX19247" fmla="*/ 5936268 w 9164601"/>
                <a:gd name="connsiteY19247" fmla="*/ 922108 h 2318589"/>
                <a:gd name="connsiteX19248" fmla="*/ 5932605 w 9164601"/>
                <a:gd name="connsiteY19248" fmla="*/ 922108 h 2318589"/>
                <a:gd name="connsiteX19249" fmla="*/ 5928943 w 9164601"/>
                <a:gd name="connsiteY19249" fmla="*/ 929432 h 2318589"/>
                <a:gd name="connsiteX19250" fmla="*/ 5926502 w 9164601"/>
                <a:gd name="connsiteY19250" fmla="*/ 926991 h 2318589"/>
                <a:gd name="connsiteX19251" fmla="*/ 5925281 w 9164601"/>
                <a:gd name="connsiteY19251" fmla="*/ 925770 h 2318589"/>
                <a:gd name="connsiteX19252" fmla="*/ 6048572 w 9164601"/>
                <a:gd name="connsiteY19252" fmla="*/ 889149 h 2318589"/>
                <a:gd name="connsiteX19253" fmla="*/ 6046131 w 9164601"/>
                <a:gd name="connsiteY19253" fmla="*/ 890370 h 2318589"/>
                <a:gd name="connsiteX19254" fmla="*/ 6041248 w 9164601"/>
                <a:gd name="connsiteY19254" fmla="*/ 885487 h 2318589"/>
                <a:gd name="connsiteX19255" fmla="*/ 6048572 w 9164601"/>
                <a:gd name="connsiteY19255" fmla="*/ 889149 h 2318589"/>
                <a:gd name="connsiteX19256" fmla="*/ 6041248 w 9164601"/>
                <a:gd name="connsiteY19256" fmla="*/ 728016 h 2318589"/>
                <a:gd name="connsiteX19257" fmla="*/ 6040027 w 9164601"/>
                <a:gd name="connsiteY19257" fmla="*/ 730458 h 2318589"/>
                <a:gd name="connsiteX19258" fmla="*/ 6038806 w 9164601"/>
                <a:gd name="connsiteY19258" fmla="*/ 725575 h 2318589"/>
                <a:gd name="connsiteX19259" fmla="*/ 6041248 w 9164601"/>
                <a:gd name="connsiteY19259" fmla="*/ 728016 h 2318589"/>
                <a:gd name="connsiteX19260" fmla="*/ 6042468 w 9164601"/>
                <a:gd name="connsiteY19260" fmla="*/ 926991 h 2318589"/>
                <a:gd name="connsiteX19261" fmla="*/ 6054675 w 9164601"/>
                <a:gd name="connsiteY19261" fmla="*/ 940418 h 2318589"/>
                <a:gd name="connsiteX19262" fmla="*/ 6059559 w 9164601"/>
                <a:gd name="connsiteY19262" fmla="*/ 944081 h 2318589"/>
                <a:gd name="connsiteX19263" fmla="*/ 6049793 w 9164601"/>
                <a:gd name="connsiteY19263" fmla="*/ 948963 h 2318589"/>
                <a:gd name="connsiteX19264" fmla="*/ 6042468 w 9164601"/>
                <a:gd name="connsiteY19264" fmla="*/ 942860 h 2318589"/>
                <a:gd name="connsiteX19265" fmla="*/ 6033924 w 9164601"/>
                <a:gd name="connsiteY19265" fmla="*/ 936756 h 2318589"/>
                <a:gd name="connsiteX19266" fmla="*/ 6021717 w 9164601"/>
                <a:gd name="connsiteY19266" fmla="*/ 940418 h 2318589"/>
                <a:gd name="connsiteX19267" fmla="*/ 6009510 w 9164601"/>
                <a:gd name="connsiteY19267" fmla="*/ 944081 h 2318589"/>
                <a:gd name="connsiteX19268" fmla="*/ 5993640 w 9164601"/>
                <a:gd name="connsiteY19268" fmla="*/ 939198 h 2318589"/>
                <a:gd name="connsiteX19269" fmla="*/ 5988758 w 9164601"/>
                <a:gd name="connsiteY19269" fmla="*/ 946522 h 2318589"/>
                <a:gd name="connsiteX19270" fmla="*/ 5975330 w 9164601"/>
                <a:gd name="connsiteY19270" fmla="*/ 935536 h 2318589"/>
                <a:gd name="connsiteX19271" fmla="*/ 5966785 w 9164601"/>
                <a:gd name="connsiteY19271" fmla="*/ 939198 h 2318589"/>
                <a:gd name="connsiteX19272" fmla="*/ 5954578 w 9164601"/>
                <a:gd name="connsiteY19272" fmla="*/ 935536 h 2318589"/>
                <a:gd name="connsiteX19273" fmla="*/ 5946033 w 9164601"/>
                <a:gd name="connsiteY19273" fmla="*/ 928211 h 2318589"/>
                <a:gd name="connsiteX19274" fmla="*/ 5943592 w 9164601"/>
                <a:gd name="connsiteY19274" fmla="*/ 930653 h 2318589"/>
                <a:gd name="connsiteX19275" fmla="*/ 5954578 w 9164601"/>
                <a:gd name="connsiteY19275" fmla="*/ 919667 h 2318589"/>
                <a:gd name="connsiteX19276" fmla="*/ 5964344 w 9164601"/>
                <a:gd name="connsiteY19276" fmla="*/ 909901 h 2318589"/>
                <a:gd name="connsiteX19277" fmla="*/ 5966785 w 9164601"/>
                <a:gd name="connsiteY19277" fmla="*/ 908680 h 2318589"/>
                <a:gd name="connsiteX19278" fmla="*/ 5970447 w 9164601"/>
                <a:gd name="connsiteY19278" fmla="*/ 908680 h 2318589"/>
                <a:gd name="connsiteX19279" fmla="*/ 5996082 w 9164601"/>
                <a:gd name="connsiteY19279" fmla="*/ 911122 h 2318589"/>
                <a:gd name="connsiteX19280" fmla="*/ 6010730 w 9164601"/>
                <a:gd name="connsiteY19280" fmla="*/ 913563 h 2318589"/>
                <a:gd name="connsiteX19281" fmla="*/ 6024158 w 9164601"/>
                <a:gd name="connsiteY19281" fmla="*/ 916004 h 2318589"/>
                <a:gd name="connsiteX19282" fmla="*/ 6042468 w 9164601"/>
                <a:gd name="connsiteY19282" fmla="*/ 926991 h 2318589"/>
                <a:gd name="connsiteX19283" fmla="*/ 6031482 w 9164601"/>
                <a:gd name="connsiteY19283" fmla="*/ 880604 h 2318589"/>
                <a:gd name="connsiteX19284" fmla="*/ 6035144 w 9164601"/>
                <a:gd name="connsiteY19284" fmla="*/ 881825 h 2318589"/>
                <a:gd name="connsiteX19285" fmla="*/ 6033924 w 9164601"/>
                <a:gd name="connsiteY19285" fmla="*/ 883046 h 2318589"/>
                <a:gd name="connsiteX19286" fmla="*/ 6027820 w 9164601"/>
                <a:gd name="connsiteY19286" fmla="*/ 889149 h 2318589"/>
                <a:gd name="connsiteX19287" fmla="*/ 6016834 w 9164601"/>
                <a:gd name="connsiteY19287" fmla="*/ 887928 h 2318589"/>
                <a:gd name="connsiteX19288" fmla="*/ 6005847 w 9164601"/>
                <a:gd name="connsiteY19288" fmla="*/ 887928 h 2318589"/>
                <a:gd name="connsiteX19289" fmla="*/ 5998523 w 9164601"/>
                <a:gd name="connsiteY19289" fmla="*/ 891590 h 2318589"/>
                <a:gd name="connsiteX19290" fmla="*/ 5989978 w 9164601"/>
                <a:gd name="connsiteY19290" fmla="*/ 891590 h 2318589"/>
                <a:gd name="connsiteX19291" fmla="*/ 5982654 w 9164601"/>
                <a:gd name="connsiteY19291" fmla="*/ 887928 h 2318589"/>
                <a:gd name="connsiteX19292" fmla="*/ 5965564 w 9164601"/>
                <a:gd name="connsiteY19292" fmla="*/ 892811 h 2318589"/>
                <a:gd name="connsiteX19293" fmla="*/ 5947254 w 9164601"/>
                <a:gd name="connsiteY19293" fmla="*/ 898915 h 2318589"/>
                <a:gd name="connsiteX19294" fmla="*/ 5950916 w 9164601"/>
                <a:gd name="connsiteY19294" fmla="*/ 907460 h 2318589"/>
                <a:gd name="connsiteX19295" fmla="*/ 5953357 w 9164601"/>
                <a:gd name="connsiteY19295" fmla="*/ 909901 h 2318589"/>
                <a:gd name="connsiteX19296" fmla="*/ 5952137 w 9164601"/>
                <a:gd name="connsiteY19296" fmla="*/ 911122 h 2318589"/>
                <a:gd name="connsiteX19297" fmla="*/ 5948475 w 9164601"/>
                <a:gd name="connsiteY19297" fmla="*/ 913563 h 2318589"/>
                <a:gd name="connsiteX19298" fmla="*/ 5944812 w 9164601"/>
                <a:gd name="connsiteY19298" fmla="*/ 914784 h 2318589"/>
                <a:gd name="connsiteX19299" fmla="*/ 5944812 w 9164601"/>
                <a:gd name="connsiteY19299" fmla="*/ 914784 h 2318589"/>
                <a:gd name="connsiteX19300" fmla="*/ 5944812 w 9164601"/>
                <a:gd name="connsiteY19300" fmla="*/ 912342 h 2318589"/>
                <a:gd name="connsiteX19301" fmla="*/ 5938709 w 9164601"/>
                <a:gd name="connsiteY19301" fmla="*/ 912342 h 2318589"/>
                <a:gd name="connsiteX19302" fmla="*/ 5932605 w 9164601"/>
                <a:gd name="connsiteY19302" fmla="*/ 912342 h 2318589"/>
                <a:gd name="connsiteX19303" fmla="*/ 5930164 w 9164601"/>
                <a:gd name="connsiteY19303" fmla="*/ 913563 h 2318589"/>
                <a:gd name="connsiteX19304" fmla="*/ 5927723 w 9164601"/>
                <a:gd name="connsiteY19304" fmla="*/ 914784 h 2318589"/>
                <a:gd name="connsiteX19305" fmla="*/ 5925281 w 9164601"/>
                <a:gd name="connsiteY19305" fmla="*/ 914784 h 2318589"/>
                <a:gd name="connsiteX19306" fmla="*/ 5921619 w 9164601"/>
                <a:gd name="connsiteY19306" fmla="*/ 916004 h 2318589"/>
                <a:gd name="connsiteX19307" fmla="*/ 5917957 w 9164601"/>
                <a:gd name="connsiteY19307" fmla="*/ 917225 h 2318589"/>
                <a:gd name="connsiteX19308" fmla="*/ 5915516 w 9164601"/>
                <a:gd name="connsiteY19308" fmla="*/ 916004 h 2318589"/>
                <a:gd name="connsiteX19309" fmla="*/ 5911854 w 9164601"/>
                <a:gd name="connsiteY19309" fmla="*/ 919667 h 2318589"/>
                <a:gd name="connsiteX19310" fmla="*/ 5910633 w 9164601"/>
                <a:gd name="connsiteY19310" fmla="*/ 917225 h 2318589"/>
                <a:gd name="connsiteX19311" fmla="*/ 5905750 w 9164601"/>
                <a:gd name="connsiteY19311" fmla="*/ 919667 h 2318589"/>
                <a:gd name="connsiteX19312" fmla="*/ 5902088 w 9164601"/>
                <a:gd name="connsiteY19312" fmla="*/ 918446 h 2318589"/>
                <a:gd name="connsiteX19313" fmla="*/ 5906971 w 9164601"/>
                <a:gd name="connsiteY19313" fmla="*/ 911122 h 2318589"/>
                <a:gd name="connsiteX19314" fmla="*/ 5913074 w 9164601"/>
                <a:gd name="connsiteY19314" fmla="*/ 906239 h 2318589"/>
                <a:gd name="connsiteX19315" fmla="*/ 5921619 w 9164601"/>
                <a:gd name="connsiteY19315" fmla="*/ 901356 h 2318589"/>
                <a:gd name="connsiteX19316" fmla="*/ 5930164 w 9164601"/>
                <a:gd name="connsiteY19316" fmla="*/ 897694 h 2318589"/>
                <a:gd name="connsiteX19317" fmla="*/ 5933826 w 9164601"/>
                <a:gd name="connsiteY19317" fmla="*/ 896473 h 2318589"/>
                <a:gd name="connsiteX19318" fmla="*/ 5936268 w 9164601"/>
                <a:gd name="connsiteY19318" fmla="*/ 894032 h 2318589"/>
                <a:gd name="connsiteX19319" fmla="*/ 5936268 w 9164601"/>
                <a:gd name="connsiteY19319" fmla="*/ 894032 h 2318589"/>
                <a:gd name="connsiteX19320" fmla="*/ 5941150 w 9164601"/>
                <a:gd name="connsiteY19320" fmla="*/ 892811 h 2318589"/>
                <a:gd name="connsiteX19321" fmla="*/ 5952137 w 9164601"/>
                <a:gd name="connsiteY19321" fmla="*/ 887928 h 2318589"/>
                <a:gd name="connsiteX19322" fmla="*/ 5977771 w 9164601"/>
                <a:gd name="connsiteY19322" fmla="*/ 880604 h 2318589"/>
                <a:gd name="connsiteX19323" fmla="*/ 6007068 w 9164601"/>
                <a:gd name="connsiteY19323" fmla="*/ 874501 h 2318589"/>
                <a:gd name="connsiteX19324" fmla="*/ 6031482 w 9164601"/>
                <a:gd name="connsiteY19324" fmla="*/ 880604 h 2318589"/>
                <a:gd name="connsiteX19325" fmla="*/ 5866688 w 9164601"/>
                <a:gd name="connsiteY19325" fmla="*/ 804921 h 2318589"/>
                <a:gd name="connsiteX19326" fmla="*/ 5872791 w 9164601"/>
                <a:gd name="connsiteY19326" fmla="*/ 801259 h 2318589"/>
                <a:gd name="connsiteX19327" fmla="*/ 5881336 w 9164601"/>
                <a:gd name="connsiteY19327" fmla="*/ 796376 h 2318589"/>
                <a:gd name="connsiteX19328" fmla="*/ 5889881 w 9164601"/>
                <a:gd name="connsiteY19328" fmla="*/ 793934 h 2318589"/>
                <a:gd name="connsiteX19329" fmla="*/ 5892322 w 9164601"/>
                <a:gd name="connsiteY19329" fmla="*/ 790272 h 2318589"/>
                <a:gd name="connsiteX19330" fmla="*/ 5898426 w 9164601"/>
                <a:gd name="connsiteY19330" fmla="*/ 789052 h 2318589"/>
                <a:gd name="connsiteX19331" fmla="*/ 5927723 w 9164601"/>
                <a:gd name="connsiteY19331" fmla="*/ 785390 h 2318589"/>
                <a:gd name="connsiteX19332" fmla="*/ 5960682 w 9164601"/>
                <a:gd name="connsiteY19332" fmla="*/ 782948 h 2318589"/>
                <a:gd name="connsiteX19333" fmla="*/ 5983875 w 9164601"/>
                <a:gd name="connsiteY19333" fmla="*/ 787831 h 2318589"/>
                <a:gd name="connsiteX19334" fmla="*/ 5992420 w 9164601"/>
                <a:gd name="connsiteY19334" fmla="*/ 792714 h 2318589"/>
                <a:gd name="connsiteX19335" fmla="*/ 5989978 w 9164601"/>
                <a:gd name="connsiteY19335" fmla="*/ 795155 h 2318589"/>
                <a:gd name="connsiteX19336" fmla="*/ 5975330 w 9164601"/>
                <a:gd name="connsiteY19336" fmla="*/ 791493 h 2318589"/>
                <a:gd name="connsiteX19337" fmla="*/ 5969226 w 9164601"/>
                <a:gd name="connsiteY19337" fmla="*/ 797597 h 2318589"/>
                <a:gd name="connsiteX19338" fmla="*/ 5957019 w 9164601"/>
                <a:gd name="connsiteY19338" fmla="*/ 798817 h 2318589"/>
                <a:gd name="connsiteX19339" fmla="*/ 5948475 w 9164601"/>
                <a:gd name="connsiteY19339" fmla="*/ 795155 h 2318589"/>
                <a:gd name="connsiteX19340" fmla="*/ 5946033 w 9164601"/>
                <a:gd name="connsiteY19340" fmla="*/ 800038 h 2318589"/>
                <a:gd name="connsiteX19341" fmla="*/ 5938709 w 9164601"/>
                <a:gd name="connsiteY19341" fmla="*/ 804921 h 2318589"/>
                <a:gd name="connsiteX19342" fmla="*/ 5930164 w 9164601"/>
                <a:gd name="connsiteY19342" fmla="*/ 806141 h 2318589"/>
                <a:gd name="connsiteX19343" fmla="*/ 5921619 w 9164601"/>
                <a:gd name="connsiteY19343" fmla="*/ 804921 h 2318589"/>
                <a:gd name="connsiteX19344" fmla="*/ 5908191 w 9164601"/>
                <a:gd name="connsiteY19344" fmla="*/ 807362 h 2318589"/>
                <a:gd name="connsiteX19345" fmla="*/ 5908191 w 9164601"/>
                <a:gd name="connsiteY19345" fmla="*/ 807362 h 2318589"/>
                <a:gd name="connsiteX19346" fmla="*/ 5905750 w 9164601"/>
                <a:gd name="connsiteY19346" fmla="*/ 808583 h 2318589"/>
                <a:gd name="connsiteX19347" fmla="*/ 5904529 w 9164601"/>
                <a:gd name="connsiteY19347" fmla="*/ 808583 h 2318589"/>
                <a:gd name="connsiteX19348" fmla="*/ 5903309 w 9164601"/>
                <a:gd name="connsiteY19348" fmla="*/ 809804 h 2318589"/>
                <a:gd name="connsiteX19349" fmla="*/ 5900867 w 9164601"/>
                <a:gd name="connsiteY19349" fmla="*/ 811024 h 2318589"/>
                <a:gd name="connsiteX19350" fmla="*/ 5898426 w 9164601"/>
                <a:gd name="connsiteY19350" fmla="*/ 811024 h 2318589"/>
                <a:gd name="connsiteX19351" fmla="*/ 5895984 w 9164601"/>
                <a:gd name="connsiteY19351" fmla="*/ 812245 h 2318589"/>
                <a:gd name="connsiteX19352" fmla="*/ 5893543 w 9164601"/>
                <a:gd name="connsiteY19352" fmla="*/ 813466 h 2318589"/>
                <a:gd name="connsiteX19353" fmla="*/ 5891102 w 9164601"/>
                <a:gd name="connsiteY19353" fmla="*/ 813466 h 2318589"/>
                <a:gd name="connsiteX19354" fmla="*/ 5888660 w 9164601"/>
                <a:gd name="connsiteY19354" fmla="*/ 817128 h 2318589"/>
                <a:gd name="connsiteX19355" fmla="*/ 5887440 w 9164601"/>
                <a:gd name="connsiteY19355" fmla="*/ 815907 h 2318589"/>
                <a:gd name="connsiteX19356" fmla="*/ 5888660 w 9164601"/>
                <a:gd name="connsiteY19356" fmla="*/ 813466 h 2318589"/>
                <a:gd name="connsiteX19357" fmla="*/ 5892322 w 9164601"/>
                <a:gd name="connsiteY19357" fmla="*/ 809804 h 2318589"/>
                <a:gd name="connsiteX19358" fmla="*/ 5895984 w 9164601"/>
                <a:gd name="connsiteY19358" fmla="*/ 807362 h 2318589"/>
                <a:gd name="connsiteX19359" fmla="*/ 5899647 w 9164601"/>
                <a:gd name="connsiteY19359" fmla="*/ 804921 h 2318589"/>
                <a:gd name="connsiteX19360" fmla="*/ 5903309 w 9164601"/>
                <a:gd name="connsiteY19360" fmla="*/ 801259 h 2318589"/>
                <a:gd name="connsiteX19361" fmla="*/ 5905750 w 9164601"/>
                <a:gd name="connsiteY19361" fmla="*/ 800038 h 2318589"/>
                <a:gd name="connsiteX19362" fmla="*/ 5908191 w 9164601"/>
                <a:gd name="connsiteY19362" fmla="*/ 797597 h 2318589"/>
                <a:gd name="connsiteX19363" fmla="*/ 5909412 w 9164601"/>
                <a:gd name="connsiteY19363" fmla="*/ 793934 h 2318589"/>
                <a:gd name="connsiteX19364" fmla="*/ 5908191 w 9164601"/>
                <a:gd name="connsiteY19364" fmla="*/ 791493 h 2318589"/>
                <a:gd name="connsiteX19365" fmla="*/ 5904529 w 9164601"/>
                <a:gd name="connsiteY19365" fmla="*/ 795155 h 2318589"/>
                <a:gd name="connsiteX19366" fmla="*/ 5900867 w 9164601"/>
                <a:gd name="connsiteY19366" fmla="*/ 797597 h 2318589"/>
                <a:gd name="connsiteX19367" fmla="*/ 5899647 w 9164601"/>
                <a:gd name="connsiteY19367" fmla="*/ 798817 h 2318589"/>
                <a:gd name="connsiteX19368" fmla="*/ 5898426 w 9164601"/>
                <a:gd name="connsiteY19368" fmla="*/ 800038 h 2318589"/>
                <a:gd name="connsiteX19369" fmla="*/ 5895984 w 9164601"/>
                <a:gd name="connsiteY19369" fmla="*/ 800038 h 2318589"/>
                <a:gd name="connsiteX19370" fmla="*/ 5893543 w 9164601"/>
                <a:gd name="connsiteY19370" fmla="*/ 801259 h 2318589"/>
                <a:gd name="connsiteX19371" fmla="*/ 5891102 w 9164601"/>
                <a:gd name="connsiteY19371" fmla="*/ 802479 h 2318589"/>
                <a:gd name="connsiteX19372" fmla="*/ 5889881 w 9164601"/>
                <a:gd name="connsiteY19372" fmla="*/ 801259 h 2318589"/>
                <a:gd name="connsiteX19373" fmla="*/ 5887440 w 9164601"/>
                <a:gd name="connsiteY19373" fmla="*/ 803700 h 2318589"/>
                <a:gd name="connsiteX19374" fmla="*/ 5886219 w 9164601"/>
                <a:gd name="connsiteY19374" fmla="*/ 802479 h 2318589"/>
                <a:gd name="connsiteX19375" fmla="*/ 5882557 w 9164601"/>
                <a:gd name="connsiteY19375" fmla="*/ 803700 h 2318589"/>
                <a:gd name="connsiteX19376" fmla="*/ 5880115 w 9164601"/>
                <a:gd name="connsiteY19376" fmla="*/ 803700 h 2318589"/>
                <a:gd name="connsiteX19377" fmla="*/ 5877674 w 9164601"/>
                <a:gd name="connsiteY19377" fmla="*/ 803700 h 2318589"/>
                <a:gd name="connsiteX19378" fmla="*/ 5876453 w 9164601"/>
                <a:gd name="connsiteY19378" fmla="*/ 804921 h 2318589"/>
                <a:gd name="connsiteX19379" fmla="*/ 5875233 w 9164601"/>
                <a:gd name="connsiteY19379" fmla="*/ 806141 h 2318589"/>
                <a:gd name="connsiteX19380" fmla="*/ 5869129 w 9164601"/>
                <a:gd name="connsiteY19380" fmla="*/ 807362 h 2318589"/>
                <a:gd name="connsiteX19381" fmla="*/ 5864246 w 9164601"/>
                <a:gd name="connsiteY19381" fmla="*/ 809804 h 2318589"/>
                <a:gd name="connsiteX19382" fmla="*/ 5860584 w 9164601"/>
                <a:gd name="connsiteY19382" fmla="*/ 809804 h 2318589"/>
                <a:gd name="connsiteX19383" fmla="*/ 5859363 w 9164601"/>
                <a:gd name="connsiteY19383" fmla="*/ 808583 h 2318589"/>
                <a:gd name="connsiteX19384" fmla="*/ 5866688 w 9164601"/>
                <a:gd name="connsiteY19384" fmla="*/ 804921 h 2318589"/>
                <a:gd name="connsiteX19385" fmla="*/ 5904529 w 9164601"/>
                <a:gd name="connsiteY19385" fmla="*/ 828114 h 2318589"/>
                <a:gd name="connsiteX19386" fmla="*/ 5904529 w 9164601"/>
                <a:gd name="connsiteY19386" fmla="*/ 828114 h 2318589"/>
                <a:gd name="connsiteX19387" fmla="*/ 5904529 w 9164601"/>
                <a:gd name="connsiteY19387" fmla="*/ 828114 h 2318589"/>
                <a:gd name="connsiteX19388" fmla="*/ 5904529 w 9164601"/>
                <a:gd name="connsiteY19388" fmla="*/ 828114 h 2318589"/>
                <a:gd name="connsiteX19389" fmla="*/ 5902088 w 9164601"/>
                <a:gd name="connsiteY19389" fmla="*/ 828114 h 2318589"/>
                <a:gd name="connsiteX19390" fmla="*/ 5900867 w 9164601"/>
                <a:gd name="connsiteY19390" fmla="*/ 829335 h 2318589"/>
                <a:gd name="connsiteX19391" fmla="*/ 5898426 w 9164601"/>
                <a:gd name="connsiteY19391" fmla="*/ 830555 h 2318589"/>
                <a:gd name="connsiteX19392" fmla="*/ 5895984 w 9164601"/>
                <a:gd name="connsiteY19392" fmla="*/ 830555 h 2318589"/>
                <a:gd name="connsiteX19393" fmla="*/ 5893543 w 9164601"/>
                <a:gd name="connsiteY19393" fmla="*/ 834218 h 2318589"/>
                <a:gd name="connsiteX19394" fmla="*/ 5892322 w 9164601"/>
                <a:gd name="connsiteY19394" fmla="*/ 832997 h 2318589"/>
                <a:gd name="connsiteX19395" fmla="*/ 5888660 w 9164601"/>
                <a:gd name="connsiteY19395" fmla="*/ 835438 h 2318589"/>
                <a:gd name="connsiteX19396" fmla="*/ 5884998 w 9164601"/>
                <a:gd name="connsiteY19396" fmla="*/ 835438 h 2318589"/>
                <a:gd name="connsiteX19397" fmla="*/ 5884998 w 9164601"/>
                <a:gd name="connsiteY19397" fmla="*/ 835438 h 2318589"/>
                <a:gd name="connsiteX19398" fmla="*/ 5886219 w 9164601"/>
                <a:gd name="connsiteY19398" fmla="*/ 835438 h 2318589"/>
                <a:gd name="connsiteX19399" fmla="*/ 5891102 w 9164601"/>
                <a:gd name="connsiteY19399" fmla="*/ 828114 h 2318589"/>
                <a:gd name="connsiteX19400" fmla="*/ 5899647 w 9164601"/>
                <a:gd name="connsiteY19400" fmla="*/ 830555 h 2318589"/>
                <a:gd name="connsiteX19401" fmla="*/ 5902088 w 9164601"/>
                <a:gd name="connsiteY19401" fmla="*/ 828114 h 2318589"/>
                <a:gd name="connsiteX19402" fmla="*/ 5878895 w 9164601"/>
                <a:gd name="connsiteY19402" fmla="*/ 837880 h 2318589"/>
                <a:gd name="connsiteX19403" fmla="*/ 5872791 w 9164601"/>
                <a:gd name="connsiteY19403" fmla="*/ 839100 h 2318589"/>
                <a:gd name="connsiteX19404" fmla="*/ 5866688 w 9164601"/>
                <a:gd name="connsiteY19404" fmla="*/ 841542 h 2318589"/>
                <a:gd name="connsiteX19405" fmla="*/ 5865467 w 9164601"/>
                <a:gd name="connsiteY19405" fmla="*/ 841542 h 2318589"/>
                <a:gd name="connsiteX19406" fmla="*/ 5870350 w 9164601"/>
                <a:gd name="connsiteY19406" fmla="*/ 839100 h 2318589"/>
                <a:gd name="connsiteX19407" fmla="*/ 5878895 w 9164601"/>
                <a:gd name="connsiteY19407" fmla="*/ 835438 h 2318589"/>
                <a:gd name="connsiteX19408" fmla="*/ 5881336 w 9164601"/>
                <a:gd name="connsiteY19408" fmla="*/ 835438 h 2318589"/>
                <a:gd name="connsiteX19409" fmla="*/ 5880115 w 9164601"/>
                <a:gd name="connsiteY19409" fmla="*/ 836659 h 2318589"/>
                <a:gd name="connsiteX19410" fmla="*/ 5878895 w 9164601"/>
                <a:gd name="connsiteY19410" fmla="*/ 837880 h 2318589"/>
                <a:gd name="connsiteX19411" fmla="*/ 5865467 w 9164601"/>
                <a:gd name="connsiteY19411" fmla="*/ 826893 h 2318589"/>
                <a:gd name="connsiteX19412" fmla="*/ 5869129 w 9164601"/>
                <a:gd name="connsiteY19412" fmla="*/ 825673 h 2318589"/>
                <a:gd name="connsiteX19413" fmla="*/ 5865467 w 9164601"/>
                <a:gd name="connsiteY19413" fmla="*/ 826893 h 2318589"/>
                <a:gd name="connsiteX19414" fmla="*/ 5858143 w 9164601"/>
                <a:gd name="connsiteY19414" fmla="*/ 875721 h 2318589"/>
                <a:gd name="connsiteX19415" fmla="*/ 5869129 w 9164601"/>
                <a:gd name="connsiteY19415" fmla="*/ 869618 h 2318589"/>
                <a:gd name="connsiteX19416" fmla="*/ 5875233 w 9164601"/>
                <a:gd name="connsiteY19416" fmla="*/ 867176 h 2318589"/>
                <a:gd name="connsiteX19417" fmla="*/ 5883777 w 9164601"/>
                <a:gd name="connsiteY19417" fmla="*/ 863514 h 2318589"/>
                <a:gd name="connsiteX19418" fmla="*/ 5892322 w 9164601"/>
                <a:gd name="connsiteY19418" fmla="*/ 863514 h 2318589"/>
                <a:gd name="connsiteX19419" fmla="*/ 5899647 w 9164601"/>
                <a:gd name="connsiteY19419" fmla="*/ 856190 h 2318589"/>
                <a:gd name="connsiteX19420" fmla="*/ 5904529 w 9164601"/>
                <a:gd name="connsiteY19420" fmla="*/ 852528 h 2318589"/>
                <a:gd name="connsiteX19421" fmla="*/ 5911854 w 9164601"/>
                <a:gd name="connsiteY19421" fmla="*/ 848866 h 2318589"/>
                <a:gd name="connsiteX19422" fmla="*/ 5919178 w 9164601"/>
                <a:gd name="connsiteY19422" fmla="*/ 846425 h 2318589"/>
                <a:gd name="connsiteX19423" fmla="*/ 5922840 w 9164601"/>
                <a:gd name="connsiteY19423" fmla="*/ 846425 h 2318589"/>
                <a:gd name="connsiteX19424" fmla="*/ 5925281 w 9164601"/>
                <a:gd name="connsiteY19424" fmla="*/ 845204 h 2318589"/>
                <a:gd name="connsiteX19425" fmla="*/ 5926502 w 9164601"/>
                <a:gd name="connsiteY19425" fmla="*/ 842762 h 2318589"/>
                <a:gd name="connsiteX19426" fmla="*/ 5921619 w 9164601"/>
                <a:gd name="connsiteY19426" fmla="*/ 841542 h 2318589"/>
                <a:gd name="connsiteX19427" fmla="*/ 5916736 w 9164601"/>
                <a:gd name="connsiteY19427" fmla="*/ 841542 h 2318589"/>
                <a:gd name="connsiteX19428" fmla="*/ 5914295 w 9164601"/>
                <a:gd name="connsiteY19428" fmla="*/ 842762 h 2318589"/>
                <a:gd name="connsiteX19429" fmla="*/ 5911854 w 9164601"/>
                <a:gd name="connsiteY19429" fmla="*/ 843983 h 2318589"/>
                <a:gd name="connsiteX19430" fmla="*/ 5909412 w 9164601"/>
                <a:gd name="connsiteY19430" fmla="*/ 843983 h 2318589"/>
                <a:gd name="connsiteX19431" fmla="*/ 5906971 w 9164601"/>
                <a:gd name="connsiteY19431" fmla="*/ 845204 h 2318589"/>
                <a:gd name="connsiteX19432" fmla="*/ 5904529 w 9164601"/>
                <a:gd name="connsiteY19432" fmla="*/ 846425 h 2318589"/>
                <a:gd name="connsiteX19433" fmla="*/ 5902088 w 9164601"/>
                <a:gd name="connsiteY19433" fmla="*/ 845204 h 2318589"/>
                <a:gd name="connsiteX19434" fmla="*/ 5898426 w 9164601"/>
                <a:gd name="connsiteY19434" fmla="*/ 847645 h 2318589"/>
                <a:gd name="connsiteX19435" fmla="*/ 5897205 w 9164601"/>
                <a:gd name="connsiteY19435" fmla="*/ 846425 h 2318589"/>
                <a:gd name="connsiteX19436" fmla="*/ 5898426 w 9164601"/>
                <a:gd name="connsiteY19436" fmla="*/ 843983 h 2318589"/>
                <a:gd name="connsiteX19437" fmla="*/ 5903309 w 9164601"/>
                <a:gd name="connsiteY19437" fmla="*/ 839100 h 2318589"/>
                <a:gd name="connsiteX19438" fmla="*/ 5906971 w 9164601"/>
                <a:gd name="connsiteY19438" fmla="*/ 836659 h 2318589"/>
                <a:gd name="connsiteX19439" fmla="*/ 5910633 w 9164601"/>
                <a:gd name="connsiteY19439" fmla="*/ 834218 h 2318589"/>
                <a:gd name="connsiteX19440" fmla="*/ 5916736 w 9164601"/>
                <a:gd name="connsiteY19440" fmla="*/ 828114 h 2318589"/>
                <a:gd name="connsiteX19441" fmla="*/ 5917957 w 9164601"/>
                <a:gd name="connsiteY19441" fmla="*/ 826893 h 2318589"/>
                <a:gd name="connsiteX19442" fmla="*/ 5942371 w 9164601"/>
                <a:gd name="connsiteY19442" fmla="*/ 826893 h 2318589"/>
                <a:gd name="connsiteX19443" fmla="*/ 5958240 w 9164601"/>
                <a:gd name="connsiteY19443" fmla="*/ 825673 h 2318589"/>
                <a:gd name="connsiteX19444" fmla="*/ 5974109 w 9164601"/>
                <a:gd name="connsiteY19444" fmla="*/ 825673 h 2318589"/>
                <a:gd name="connsiteX19445" fmla="*/ 5996082 w 9164601"/>
                <a:gd name="connsiteY19445" fmla="*/ 830555 h 2318589"/>
                <a:gd name="connsiteX19446" fmla="*/ 6011951 w 9164601"/>
                <a:gd name="connsiteY19446" fmla="*/ 840321 h 2318589"/>
                <a:gd name="connsiteX19447" fmla="*/ 6016834 w 9164601"/>
                <a:gd name="connsiteY19447" fmla="*/ 842762 h 2318589"/>
                <a:gd name="connsiteX19448" fmla="*/ 6014392 w 9164601"/>
                <a:gd name="connsiteY19448" fmla="*/ 846425 h 2318589"/>
                <a:gd name="connsiteX19449" fmla="*/ 6013172 w 9164601"/>
                <a:gd name="connsiteY19449" fmla="*/ 847645 h 2318589"/>
                <a:gd name="connsiteX19450" fmla="*/ 6011951 w 9164601"/>
                <a:gd name="connsiteY19450" fmla="*/ 848866 h 2318589"/>
                <a:gd name="connsiteX19451" fmla="*/ 6005847 w 9164601"/>
                <a:gd name="connsiteY19451" fmla="*/ 850087 h 2318589"/>
                <a:gd name="connsiteX19452" fmla="*/ 5998523 w 9164601"/>
                <a:gd name="connsiteY19452" fmla="*/ 850087 h 2318589"/>
                <a:gd name="connsiteX19453" fmla="*/ 5983875 w 9164601"/>
                <a:gd name="connsiteY19453" fmla="*/ 858632 h 2318589"/>
                <a:gd name="connsiteX19454" fmla="*/ 5983875 w 9164601"/>
                <a:gd name="connsiteY19454" fmla="*/ 859852 h 2318589"/>
                <a:gd name="connsiteX19455" fmla="*/ 5983875 w 9164601"/>
                <a:gd name="connsiteY19455" fmla="*/ 861073 h 2318589"/>
                <a:gd name="connsiteX19456" fmla="*/ 5983875 w 9164601"/>
                <a:gd name="connsiteY19456" fmla="*/ 862294 h 2318589"/>
                <a:gd name="connsiteX19457" fmla="*/ 5982654 w 9164601"/>
                <a:gd name="connsiteY19457" fmla="*/ 863514 h 2318589"/>
                <a:gd name="connsiteX19458" fmla="*/ 5976551 w 9164601"/>
                <a:gd name="connsiteY19458" fmla="*/ 869618 h 2318589"/>
                <a:gd name="connsiteX19459" fmla="*/ 5968006 w 9164601"/>
                <a:gd name="connsiteY19459" fmla="*/ 872059 h 2318589"/>
                <a:gd name="connsiteX19460" fmla="*/ 5960682 w 9164601"/>
                <a:gd name="connsiteY19460" fmla="*/ 872059 h 2318589"/>
                <a:gd name="connsiteX19461" fmla="*/ 5944812 w 9164601"/>
                <a:gd name="connsiteY19461" fmla="*/ 883046 h 2318589"/>
                <a:gd name="connsiteX19462" fmla="*/ 5928943 w 9164601"/>
                <a:gd name="connsiteY19462" fmla="*/ 895253 h 2318589"/>
                <a:gd name="connsiteX19463" fmla="*/ 5930164 w 9164601"/>
                <a:gd name="connsiteY19463" fmla="*/ 898915 h 2318589"/>
                <a:gd name="connsiteX19464" fmla="*/ 5927723 w 9164601"/>
                <a:gd name="connsiteY19464" fmla="*/ 898915 h 2318589"/>
                <a:gd name="connsiteX19465" fmla="*/ 5925281 w 9164601"/>
                <a:gd name="connsiteY19465" fmla="*/ 900135 h 2318589"/>
                <a:gd name="connsiteX19466" fmla="*/ 5922840 w 9164601"/>
                <a:gd name="connsiteY19466" fmla="*/ 901356 h 2318589"/>
                <a:gd name="connsiteX19467" fmla="*/ 5920398 w 9164601"/>
                <a:gd name="connsiteY19467" fmla="*/ 901356 h 2318589"/>
                <a:gd name="connsiteX19468" fmla="*/ 5916736 w 9164601"/>
                <a:gd name="connsiteY19468" fmla="*/ 902577 h 2318589"/>
                <a:gd name="connsiteX19469" fmla="*/ 5913074 w 9164601"/>
                <a:gd name="connsiteY19469" fmla="*/ 903797 h 2318589"/>
                <a:gd name="connsiteX19470" fmla="*/ 5910633 w 9164601"/>
                <a:gd name="connsiteY19470" fmla="*/ 902577 h 2318589"/>
                <a:gd name="connsiteX19471" fmla="*/ 5906971 w 9164601"/>
                <a:gd name="connsiteY19471" fmla="*/ 906239 h 2318589"/>
                <a:gd name="connsiteX19472" fmla="*/ 5905750 w 9164601"/>
                <a:gd name="connsiteY19472" fmla="*/ 903797 h 2318589"/>
                <a:gd name="connsiteX19473" fmla="*/ 5900867 w 9164601"/>
                <a:gd name="connsiteY19473" fmla="*/ 906239 h 2318589"/>
                <a:gd name="connsiteX19474" fmla="*/ 5897205 w 9164601"/>
                <a:gd name="connsiteY19474" fmla="*/ 905018 h 2318589"/>
                <a:gd name="connsiteX19475" fmla="*/ 5893543 w 9164601"/>
                <a:gd name="connsiteY19475" fmla="*/ 903797 h 2318589"/>
                <a:gd name="connsiteX19476" fmla="*/ 5891102 w 9164601"/>
                <a:gd name="connsiteY19476" fmla="*/ 906239 h 2318589"/>
                <a:gd name="connsiteX19477" fmla="*/ 5889881 w 9164601"/>
                <a:gd name="connsiteY19477" fmla="*/ 905018 h 2318589"/>
                <a:gd name="connsiteX19478" fmla="*/ 5891102 w 9164601"/>
                <a:gd name="connsiteY19478" fmla="*/ 902577 h 2318589"/>
                <a:gd name="connsiteX19479" fmla="*/ 5894764 w 9164601"/>
                <a:gd name="connsiteY19479" fmla="*/ 900135 h 2318589"/>
                <a:gd name="connsiteX19480" fmla="*/ 5894764 w 9164601"/>
                <a:gd name="connsiteY19480" fmla="*/ 900135 h 2318589"/>
                <a:gd name="connsiteX19481" fmla="*/ 5897205 w 9164601"/>
                <a:gd name="connsiteY19481" fmla="*/ 898915 h 2318589"/>
                <a:gd name="connsiteX19482" fmla="*/ 5902088 w 9164601"/>
                <a:gd name="connsiteY19482" fmla="*/ 897694 h 2318589"/>
                <a:gd name="connsiteX19483" fmla="*/ 5908191 w 9164601"/>
                <a:gd name="connsiteY19483" fmla="*/ 897694 h 2318589"/>
                <a:gd name="connsiteX19484" fmla="*/ 5910633 w 9164601"/>
                <a:gd name="connsiteY19484" fmla="*/ 897694 h 2318589"/>
                <a:gd name="connsiteX19485" fmla="*/ 5913074 w 9164601"/>
                <a:gd name="connsiteY19485" fmla="*/ 896473 h 2318589"/>
                <a:gd name="connsiteX19486" fmla="*/ 5914295 w 9164601"/>
                <a:gd name="connsiteY19486" fmla="*/ 895253 h 2318589"/>
                <a:gd name="connsiteX19487" fmla="*/ 5910633 w 9164601"/>
                <a:gd name="connsiteY19487" fmla="*/ 892811 h 2318589"/>
                <a:gd name="connsiteX19488" fmla="*/ 5906971 w 9164601"/>
                <a:gd name="connsiteY19488" fmla="*/ 891590 h 2318589"/>
                <a:gd name="connsiteX19489" fmla="*/ 5905750 w 9164601"/>
                <a:gd name="connsiteY19489" fmla="*/ 892811 h 2318589"/>
                <a:gd name="connsiteX19490" fmla="*/ 5905750 w 9164601"/>
                <a:gd name="connsiteY19490" fmla="*/ 892811 h 2318589"/>
                <a:gd name="connsiteX19491" fmla="*/ 5906971 w 9164601"/>
                <a:gd name="connsiteY19491" fmla="*/ 891590 h 2318589"/>
                <a:gd name="connsiteX19492" fmla="*/ 5913074 w 9164601"/>
                <a:gd name="connsiteY19492" fmla="*/ 887928 h 2318589"/>
                <a:gd name="connsiteX19493" fmla="*/ 5922840 w 9164601"/>
                <a:gd name="connsiteY19493" fmla="*/ 885487 h 2318589"/>
                <a:gd name="connsiteX19494" fmla="*/ 5931385 w 9164601"/>
                <a:gd name="connsiteY19494" fmla="*/ 883046 h 2318589"/>
                <a:gd name="connsiteX19495" fmla="*/ 5935047 w 9164601"/>
                <a:gd name="connsiteY19495" fmla="*/ 883046 h 2318589"/>
                <a:gd name="connsiteX19496" fmla="*/ 5937488 w 9164601"/>
                <a:gd name="connsiteY19496" fmla="*/ 880604 h 2318589"/>
                <a:gd name="connsiteX19497" fmla="*/ 5938709 w 9164601"/>
                <a:gd name="connsiteY19497" fmla="*/ 878163 h 2318589"/>
                <a:gd name="connsiteX19498" fmla="*/ 5932605 w 9164601"/>
                <a:gd name="connsiteY19498" fmla="*/ 876942 h 2318589"/>
                <a:gd name="connsiteX19499" fmla="*/ 5926502 w 9164601"/>
                <a:gd name="connsiteY19499" fmla="*/ 876942 h 2318589"/>
                <a:gd name="connsiteX19500" fmla="*/ 5924061 w 9164601"/>
                <a:gd name="connsiteY19500" fmla="*/ 878163 h 2318589"/>
                <a:gd name="connsiteX19501" fmla="*/ 5921619 w 9164601"/>
                <a:gd name="connsiteY19501" fmla="*/ 879383 h 2318589"/>
                <a:gd name="connsiteX19502" fmla="*/ 5919178 w 9164601"/>
                <a:gd name="connsiteY19502" fmla="*/ 879383 h 2318589"/>
                <a:gd name="connsiteX19503" fmla="*/ 5915516 w 9164601"/>
                <a:gd name="connsiteY19503" fmla="*/ 880604 h 2318589"/>
                <a:gd name="connsiteX19504" fmla="*/ 5911854 w 9164601"/>
                <a:gd name="connsiteY19504" fmla="*/ 881825 h 2318589"/>
                <a:gd name="connsiteX19505" fmla="*/ 5909412 w 9164601"/>
                <a:gd name="connsiteY19505" fmla="*/ 880604 h 2318589"/>
                <a:gd name="connsiteX19506" fmla="*/ 5905750 w 9164601"/>
                <a:gd name="connsiteY19506" fmla="*/ 883046 h 2318589"/>
                <a:gd name="connsiteX19507" fmla="*/ 5904529 w 9164601"/>
                <a:gd name="connsiteY19507" fmla="*/ 880604 h 2318589"/>
                <a:gd name="connsiteX19508" fmla="*/ 5899647 w 9164601"/>
                <a:gd name="connsiteY19508" fmla="*/ 881825 h 2318589"/>
                <a:gd name="connsiteX19509" fmla="*/ 5895984 w 9164601"/>
                <a:gd name="connsiteY19509" fmla="*/ 880604 h 2318589"/>
                <a:gd name="connsiteX19510" fmla="*/ 5892322 w 9164601"/>
                <a:gd name="connsiteY19510" fmla="*/ 879383 h 2318589"/>
                <a:gd name="connsiteX19511" fmla="*/ 5889881 w 9164601"/>
                <a:gd name="connsiteY19511" fmla="*/ 880604 h 2318589"/>
                <a:gd name="connsiteX19512" fmla="*/ 5887440 w 9164601"/>
                <a:gd name="connsiteY19512" fmla="*/ 881825 h 2318589"/>
                <a:gd name="connsiteX19513" fmla="*/ 5880115 w 9164601"/>
                <a:gd name="connsiteY19513" fmla="*/ 881825 h 2318589"/>
                <a:gd name="connsiteX19514" fmla="*/ 5872791 w 9164601"/>
                <a:gd name="connsiteY19514" fmla="*/ 883046 h 2318589"/>
                <a:gd name="connsiteX19515" fmla="*/ 5869129 w 9164601"/>
                <a:gd name="connsiteY19515" fmla="*/ 881825 h 2318589"/>
                <a:gd name="connsiteX19516" fmla="*/ 5865467 w 9164601"/>
                <a:gd name="connsiteY19516" fmla="*/ 880604 h 2318589"/>
                <a:gd name="connsiteX19517" fmla="*/ 5864246 w 9164601"/>
                <a:gd name="connsiteY19517" fmla="*/ 881825 h 2318589"/>
                <a:gd name="connsiteX19518" fmla="*/ 5860584 w 9164601"/>
                <a:gd name="connsiteY19518" fmla="*/ 879383 h 2318589"/>
                <a:gd name="connsiteX19519" fmla="*/ 5858143 w 9164601"/>
                <a:gd name="connsiteY19519" fmla="*/ 875721 h 2318589"/>
                <a:gd name="connsiteX19520" fmla="*/ 5858143 w 9164601"/>
                <a:gd name="connsiteY19520" fmla="*/ 875721 h 2318589"/>
                <a:gd name="connsiteX19521" fmla="*/ 5778797 w 9164601"/>
                <a:gd name="connsiteY19521" fmla="*/ 771962 h 2318589"/>
                <a:gd name="connsiteX19522" fmla="*/ 5780018 w 9164601"/>
                <a:gd name="connsiteY19522" fmla="*/ 771962 h 2318589"/>
                <a:gd name="connsiteX19523" fmla="*/ 5778797 w 9164601"/>
                <a:gd name="connsiteY19523" fmla="*/ 771962 h 2318589"/>
                <a:gd name="connsiteX19524" fmla="*/ 5789784 w 9164601"/>
                <a:gd name="connsiteY19524" fmla="*/ 905018 h 2318589"/>
                <a:gd name="connsiteX19525" fmla="*/ 5789784 w 9164601"/>
                <a:gd name="connsiteY19525" fmla="*/ 905018 h 2318589"/>
                <a:gd name="connsiteX19526" fmla="*/ 5789784 w 9164601"/>
                <a:gd name="connsiteY19526" fmla="*/ 905018 h 2318589"/>
                <a:gd name="connsiteX19527" fmla="*/ 5789784 w 9164601"/>
                <a:gd name="connsiteY19527" fmla="*/ 905018 h 2318589"/>
                <a:gd name="connsiteX19528" fmla="*/ 5778797 w 9164601"/>
                <a:gd name="connsiteY19528" fmla="*/ 972157 h 2318589"/>
                <a:gd name="connsiteX19529" fmla="*/ 5778797 w 9164601"/>
                <a:gd name="connsiteY19529" fmla="*/ 972157 h 2318589"/>
                <a:gd name="connsiteX19530" fmla="*/ 5777577 w 9164601"/>
                <a:gd name="connsiteY19530" fmla="*/ 973377 h 2318589"/>
                <a:gd name="connsiteX19531" fmla="*/ 5777577 w 9164601"/>
                <a:gd name="connsiteY19531" fmla="*/ 970936 h 2318589"/>
                <a:gd name="connsiteX19532" fmla="*/ 5778797 w 9164601"/>
                <a:gd name="connsiteY19532" fmla="*/ 972157 h 2318589"/>
                <a:gd name="connsiteX19533" fmla="*/ 5750721 w 9164601"/>
                <a:gd name="connsiteY19533" fmla="*/ 926991 h 2318589"/>
                <a:gd name="connsiteX19534" fmla="*/ 5748280 w 9164601"/>
                <a:gd name="connsiteY19534" fmla="*/ 929432 h 2318589"/>
                <a:gd name="connsiteX19535" fmla="*/ 5744618 w 9164601"/>
                <a:gd name="connsiteY19535" fmla="*/ 922108 h 2318589"/>
                <a:gd name="connsiteX19536" fmla="*/ 5740956 w 9164601"/>
                <a:gd name="connsiteY19536" fmla="*/ 922108 h 2318589"/>
                <a:gd name="connsiteX19537" fmla="*/ 5736073 w 9164601"/>
                <a:gd name="connsiteY19537" fmla="*/ 918446 h 2318589"/>
                <a:gd name="connsiteX19538" fmla="*/ 5736073 w 9164601"/>
                <a:gd name="connsiteY19538" fmla="*/ 918446 h 2318589"/>
                <a:gd name="connsiteX19539" fmla="*/ 5738514 w 9164601"/>
                <a:gd name="connsiteY19539" fmla="*/ 919667 h 2318589"/>
                <a:gd name="connsiteX19540" fmla="*/ 5745838 w 9164601"/>
                <a:gd name="connsiteY19540" fmla="*/ 923329 h 2318589"/>
                <a:gd name="connsiteX19541" fmla="*/ 5751942 w 9164601"/>
                <a:gd name="connsiteY19541" fmla="*/ 925770 h 2318589"/>
                <a:gd name="connsiteX19542" fmla="*/ 5750721 w 9164601"/>
                <a:gd name="connsiteY19542" fmla="*/ 926991 h 2318589"/>
                <a:gd name="connsiteX19543" fmla="*/ 5755604 w 9164601"/>
                <a:gd name="connsiteY19543" fmla="*/ 931874 h 2318589"/>
                <a:gd name="connsiteX19544" fmla="*/ 5751942 w 9164601"/>
                <a:gd name="connsiteY19544" fmla="*/ 925770 h 2318589"/>
                <a:gd name="connsiteX19545" fmla="*/ 5754383 w 9164601"/>
                <a:gd name="connsiteY19545" fmla="*/ 926991 h 2318589"/>
                <a:gd name="connsiteX19546" fmla="*/ 5760487 w 9164601"/>
                <a:gd name="connsiteY19546" fmla="*/ 931874 h 2318589"/>
                <a:gd name="connsiteX19547" fmla="*/ 5760487 w 9164601"/>
                <a:gd name="connsiteY19547" fmla="*/ 933094 h 2318589"/>
                <a:gd name="connsiteX19548" fmla="*/ 5755604 w 9164601"/>
                <a:gd name="connsiteY19548" fmla="*/ 931874 h 2318589"/>
                <a:gd name="connsiteX19549" fmla="*/ 5772694 w 9164601"/>
                <a:gd name="connsiteY19549" fmla="*/ 994129 h 2318589"/>
                <a:gd name="connsiteX19550" fmla="*/ 5771473 w 9164601"/>
                <a:gd name="connsiteY19550" fmla="*/ 996571 h 2318589"/>
                <a:gd name="connsiteX19551" fmla="*/ 5770252 w 9164601"/>
                <a:gd name="connsiteY19551" fmla="*/ 995350 h 2318589"/>
                <a:gd name="connsiteX19552" fmla="*/ 5769032 w 9164601"/>
                <a:gd name="connsiteY19552" fmla="*/ 994129 h 2318589"/>
                <a:gd name="connsiteX19553" fmla="*/ 5772694 w 9164601"/>
                <a:gd name="connsiteY19553" fmla="*/ 994129 h 2318589"/>
                <a:gd name="connsiteX19554" fmla="*/ 5761707 w 9164601"/>
                <a:gd name="connsiteY19554" fmla="*/ 1012440 h 2318589"/>
                <a:gd name="connsiteX19555" fmla="*/ 5761707 w 9164601"/>
                <a:gd name="connsiteY19555" fmla="*/ 1012440 h 2318589"/>
                <a:gd name="connsiteX19556" fmla="*/ 5761707 w 9164601"/>
                <a:gd name="connsiteY19556" fmla="*/ 1012440 h 2318589"/>
                <a:gd name="connsiteX19557" fmla="*/ 5761707 w 9164601"/>
                <a:gd name="connsiteY19557" fmla="*/ 1012440 h 2318589"/>
                <a:gd name="connsiteX19558" fmla="*/ 5684803 w 9164601"/>
                <a:gd name="connsiteY19558" fmla="*/ 1234607 h 2318589"/>
                <a:gd name="connsiteX19559" fmla="*/ 5681141 w 9164601"/>
                <a:gd name="connsiteY19559" fmla="*/ 1238270 h 2318589"/>
                <a:gd name="connsiteX19560" fmla="*/ 5679921 w 9164601"/>
                <a:gd name="connsiteY19560" fmla="*/ 1237049 h 2318589"/>
                <a:gd name="connsiteX19561" fmla="*/ 5673817 w 9164601"/>
                <a:gd name="connsiteY19561" fmla="*/ 1228504 h 2318589"/>
                <a:gd name="connsiteX19562" fmla="*/ 5671375 w 9164601"/>
                <a:gd name="connsiteY19562" fmla="*/ 1228504 h 2318589"/>
                <a:gd name="connsiteX19563" fmla="*/ 5672596 w 9164601"/>
                <a:gd name="connsiteY19563" fmla="*/ 1227283 h 2318589"/>
                <a:gd name="connsiteX19564" fmla="*/ 5682362 w 9164601"/>
                <a:gd name="connsiteY19564" fmla="*/ 1226063 h 2318589"/>
                <a:gd name="connsiteX19565" fmla="*/ 5686024 w 9164601"/>
                <a:gd name="connsiteY19565" fmla="*/ 1224842 h 2318589"/>
                <a:gd name="connsiteX19566" fmla="*/ 5687245 w 9164601"/>
                <a:gd name="connsiteY19566" fmla="*/ 1227283 h 2318589"/>
                <a:gd name="connsiteX19567" fmla="*/ 5689686 w 9164601"/>
                <a:gd name="connsiteY19567" fmla="*/ 1230945 h 2318589"/>
                <a:gd name="connsiteX19568" fmla="*/ 5692128 w 9164601"/>
                <a:gd name="connsiteY19568" fmla="*/ 1237049 h 2318589"/>
                <a:gd name="connsiteX19569" fmla="*/ 5684803 w 9164601"/>
                <a:gd name="connsiteY19569" fmla="*/ 1234607 h 2318589"/>
                <a:gd name="connsiteX19570" fmla="*/ 5705555 w 9164601"/>
                <a:gd name="connsiteY19570" fmla="*/ 1215076 h 2318589"/>
                <a:gd name="connsiteX19571" fmla="*/ 5705555 w 9164601"/>
                <a:gd name="connsiteY19571" fmla="*/ 1215076 h 2318589"/>
                <a:gd name="connsiteX19572" fmla="*/ 5703114 w 9164601"/>
                <a:gd name="connsiteY19572" fmla="*/ 1216297 h 2318589"/>
                <a:gd name="connsiteX19573" fmla="*/ 5700672 w 9164601"/>
                <a:gd name="connsiteY19573" fmla="*/ 1213856 h 2318589"/>
                <a:gd name="connsiteX19574" fmla="*/ 5699452 w 9164601"/>
                <a:gd name="connsiteY19574" fmla="*/ 1212635 h 2318589"/>
                <a:gd name="connsiteX19575" fmla="*/ 5704335 w 9164601"/>
                <a:gd name="connsiteY19575" fmla="*/ 1211414 h 2318589"/>
                <a:gd name="connsiteX19576" fmla="*/ 5705555 w 9164601"/>
                <a:gd name="connsiteY19576" fmla="*/ 1211414 h 2318589"/>
                <a:gd name="connsiteX19577" fmla="*/ 5706776 w 9164601"/>
                <a:gd name="connsiteY19577" fmla="*/ 1212635 h 2318589"/>
                <a:gd name="connsiteX19578" fmla="*/ 5705555 w 9164601"/>
                <a:gd name="connsiteY19578" fmla="*/ 1215076 h 2318589"/>
                <a:gd name="connsiteX19579" fmla="*/ 5717762 w 9164601"/>
                <a:gd name="connsiteY19579" fmla="*/ 1031971 h 2318589"/>
                <a:gd name="connsiteX19580" fmla="*/ 5725086 w 9164601"/>
                <a:gd name="connsiteY19580" fmla="*/ 1033192 h 2318589"/>
                <a:gd name="connsiteX19581" fmla="*/ 5734852 w 9164601"/>
                <a:gd name="connsiteY19581" fmla="*/ 1036854 h 2318589"/>
                <a:gd name="connsiteX19582" fmla="*/ 5738514 w 9164601"/>
                <a:gd name="connsiteY19582" fmla="*/ 1039295 h 2318589"/>
                <a:gd name="connsiteX19583" fmla="*/ 5734852 w 9164601"/>
                <a:gd name="connsiteY19583" fmla="*/ 1039295 h 2318589"/>
                <a:gd name="connsiteX19584" fmla="*/ 5725086 w 9164601"/>
                <a:gd name="connsiteY19584" fmla="*/ 1038074 h 2318589"/>
                <a:gd name="connsiteX19585" fmla="*/ 5717762 w 9164601"/>
                <a:gd name="connsiteY19585" fmla="*/ 1033192 h 2318589"/>
                <a:gd name="connsiteX19586" fmla="*/ 5717762 w 9164601"/>
                <a:gd name="connsiteY19586" fmla="*/ 1031971 h 2318589"/>
                <a:gd name="connsiteX19587" fmla="*/ 5717762 w 9164601"/>
                <a:gd name="connsiteY19587" fmla="*/ 1031971 h 2318589"/>
                <a:gd name="connsiteX19588" fmla="*/ 5693348 w 9164601"/>
                <a:gd name="connsiteY19588" fmla="*/ 1030750 h 2318589"/>
                <a:gd name="connsiteX19589" fmla="*/ 5697010 w 9164601"/>
                <a:gd name="connsiteY19589" fmla="*/ 1030750 h 2318589"/>
                <a:gd name="connsiteX19590" fmla="*/ 5709217 w 9164601"/>
                <a:gd name="connsiteY19590" fmla="*/ 1030750 h 2318589"/>
                <a:gd name="connsiteX19591" fmla="*/ 5705555 w 9164601"/>
                <a:gd name="connsiteY19591" fmla="*/ 1031971 h 2318589"/>
                <a:gd name="connsiteX19592" fmla="*/ 5693348 w 9164601"/>
                <a:gd name="connsiteY19592" fmla="*/ 1030750 h 2318589"/>
                <a:gd name="connsiteX19593" fmla="*/ 5693348 w 9164601"/>
                <a:gd name="connsiteY19593" fmla="*/ 1030750 h 2318589"/>
                <a:gd name="connsiteX19594" fmla="*/ 5689686 w 9164601"/>
                <a:gd name="connsiteY19594" fmla="*/ 1055165 h 2318589"/>
                <a:gd name="connsiteX19595" fmla="*/ 5722645 w 9164601"/>
                <a:gd name="connsiteY19595" fmla="*/ 1057606 h 2318589"/>
                <a:gd name="connsiteX19596" fmla="*/ 5726307 w 9164601"/>
                <a:gd name="connsiteY19596" fmla="*/ 1056385 h 2318589"/>
                <a:gd name="connsiteX19597" fmla="*/ 5736073 w 9164601"/>
                <a:gd name="connsiteY19597" fmla="*/ 1057606 h 2318589"/>
                <a:gd name="connsiteX19598" fmla="*/ 5745838 w 9164601"/>
                <a:gd name="connsiteY19598" fmla="*/ 1062488 h 2318589"/>
                <a:gd name="connsiteX19599" fmla="*/ 5754383 w 9164601"/>
                <a:gd name="connsiteY19599" fmla="*/ 1069813 h 2318589"/>
                <a:gd name="connsiteX19600" fmla="*/ 5754383 w 9164601"/>
                <a:gd name="connsiteY19600" fmla="*/ 1069813 h 2318589"/>
                <a:gd name="connsiteX19601" fmla="*/ 5751942 w 9164601"/>
                <a:gd name="connsiteY19601" fmla="*/ 1069813 h 2318589"/>
                <a:gd name="connsiteX19602" fmla="*/ 5747059 w 9164601"/>
                <a:gd name="connsiteY19602" fmla="*/ 1067372 h 2318589"/>
                <a:gd name="connsiteX19603" fmla="*/ 5745838 w 9164601"/>
                <a:gd name="connsiteY19603" fmla="*/ 1067372 h 2318589"/>
                <a:gd name="connsiteX19604" fmla="*/ 5744618 w 9164601"/>
                <a:gd name="connsiteY19604" fmla="*/ 1066151 h 2318589"/>
                <a:gd name="connsiteX19605" fmla="*/ 5738514 w 9164601"/>
                <a:gd name="connsiteY19605" fmla="*/ 1064930 h 2318589"/>
                <a:gd name="connsiteX19606" fmla="*/ 5736073 w 9164601"/>
                <a:gd name="connsiteY19606" fmla="*/ 1064930 h 2318589"/>
                <a:gd name="connsiteX19607" fmla="*/ 5733631 w 9164601"/>
                <a:gd name="connsiteY19607" fmla="*/ 1064930 h 2318589"/>
                <a:gd name="connsiteX19608" fmla="*/ 5729969 w 9164601"/>
                <a:gd name="connsiteY19608" fmla="*/ 1063709 h 2318589"/>
                <a:gd name="connsiteX19609" fmla="*/ 5727528 w 9164601"/>
                <a:gd name="connsiteY19609" fmla="*/ 1061268 h 2318589"/>
                <a:gd name="connsiteX19610" fmla="*/ 5721424 w 9164601"/>
                <a:gd name="connsiteY19610" fmla="*/ 1058826 h 2318589"/>
                <a:gd name="connsiteX19611" fmla="*/ 5715321 w 9164601"/>
                <a:gd name="connsiteY19611" fmla="*/ 1056385 h 2318589"/>
                <a:gd name="connsiteX19612" fmla="*/ 5716542 w 9164601"/>
                <a:gd name="connsiteY19612" fmla="*/ 1058826 h 2318589"/>
                <a:gd name="connsiteX19613" fmla="*/ 5720203 w 9164601"/>
                <a:gd name="connsiteY19613" fmla="*/ 1061268 h 2318589"/>
                <a:gd name="connsiteX19614" fmla="*/ 5723866 w 9164601"/>
                <a:gd name="connsiteY19614" fmla="*/ 1063709 h 2318589"/>
                <a:gd name="connsiteX19615" fmla="*/ 5728749 w 9164601"/>
                <a:gd name="connsiteY19615" fmla="*/ 1064930 h 2318589"/>
                <a:gd name="connsiteX19616" fmla="*/ 5727528 w 9164601"/>
                <a:gd name="connsiteY19616" fmla="*/ 1067372 h 2318589"/>
                <a:gd name="connsiteX19617" fmla="*/ 5722645 w 9164601"/>
                <a:gd name="connsiteY19617" fmla="*/ 1066151 h 2318589"/>
                <a:gd name="connsiteX19618" fmla="*/ 5716542 w 9164601"/>
                <a:gd name="connsiteY19618" fmla="*/ 1071033 h 2318589"/>
                <a:gd name="connsiteX19619" fmla="*/ 5716542 w 9164601"/>
                <a:gd name="connsiteY19619" fmla="*/ 1073475 h 2318589"/>
                <a:gd name="connsiteX19620" fmla="*/ 5711659 w 9164601"/>
                <a:gd name="connsiteY19620" fmla="*/ 1072254 h 2318589"/>
                <a:gd name="connsiteX19621" fmla="*/ 5709217 w 9164601"/>
                <a:gd name="connsiteY19621" fmla="*/ 1069813 h 2318589"/>
                <a:gd name="connsiteX19622" fmla="*/ 5703114 w 9164601"/>
                <a:gd name="connsiteY19622" fmla="*/ 1066151 h 2318589"/>
                <a:gd name="connsiteX19623" fmla="*/ 5701893 w 9164601"/>
                <a:gd name="connsiteY19623" fmla="*/ 1063709 h 2318589"/>
                <a:gd name="connsiteX19624" fmla="*/ 5693348 w 9164601"/>
                <a:gd name="connsiteY19624" fmla="*/ 1066151 h 2318589"/>
                <a:gd name="connsiteX19625" fmla="*/ 5689686 w 9164601"/>
                <a:gd name="connsiteY19625" fmla="*/ 1067372 h 2318589"/>
                <a:gd name="connsiteX19626" fmla="*/ 5681141 w 9164601"/>
                <a:gd name="connsiteY19626" fmla="*/ 1064930 h 2318589"/>
                <a:gd name="connsiteX19627" fmla="*/ 5678700 w 9164601"/>
                <a:gd name="connsiteY19627" fmla="*/ 1061268 h 2318589"/>
                <a:gd name="connsiteX19628" fmla="*/ 5675038 w 9164601"/>
                <a:gd name="connsiteY19628" fmla="*/ 1055165 h 2318589"/>
                <a:gd name="connsiteX19629" fmla="*/ 5675038 w 9164601"/>
                <a:gd name="connsiteY19629" fmla="*/ 1053944 h 2318589"/>
                <a:gd name="connsiteX19630" fmla="*/ 5689686 w 9164601"/>
                <a:gd name="connsiteY19630" fmla="*/ 1055165 h 2318589"/>
                <a:gd name="connsiteX19631" fmla="*/ 5736073 w 9164601"/>
                <a:gd name="connsiteY19631" fmla="*/ 1156483 h 2318589"/>
                <a:gd name="connsiteX19632" fmla="*/ 5734852 w 9164601"/>
                <a:gd name="connsiteY19632" fmla="*/ 1157703 h 2318589"/>
                <a:gd name="connsiteX19633" fmla="*/ 5732411 w 9164601"/>
                <a:gd name="connsiteY19633" fmla="*/ 1155262 h 2318589"/>
                <a:gd name="connsiteX19634" fmla="*/ 5736073 w 9164601"/>
                <a:gd name="connsiteY19634" fmla="*/ 1156483 h 2318589"/>
                <a:gd name="connsiteX19635" fmla="*/ 5732411 w 9164601"/>
                <a:gd name="connsiteY19635" fmla="*/ 1071033 h 2318589"/>
                <a:gd name="connsiteX19636" fmla="*/ 5731190 w 9164601"/>
                <a:gd name="connsiteY19636" fmla="*/ 1068592 h 2318589"/>
                <a:gd name="connsiteX19637" fmla="*/ 5732411 w 9164601"/>
                <a:gd name="connsiteY19637" fmla="*/ 1071033 h 2318589"/>
                <a:gd name="connsiteX19638" fmla="*/ 5732411 w 9164601"/>
                <a:gd name="connsiteY19638" fmla="*/ 1071033 h 2318589"/>
                <a:gd name="connsiteX19639" fmla="*/ 5714100 w 9164601"/>
                <a:gd name="connsiteY19639" fmla="*/ 1134510 h 2318589"/>
                <a:gd name="connsiteX19640" fmla="*/ 5710438 w 9164601"/>
                <a:gd name="connsiteY19640" fmla="*/ 1134510 h 2318589"/>
                <a:gd name="connsiteX19641" fmla="*/ 5705555 w 9164601"/>
                <a:gd name="connsiteY19641" fmla="*/ 1136951 h 2318589"/>
                <a:gd name="connsiteX19642" fmla="*/ 5692128 w 9164601"/>
                <a:gd name="connsiteY19642" fmla="*/ 1130848 h 2318589"/>
                <a:gd name="connsiteX19643" fmla="*/ 5684803 w 9164601"/>
                <a:gd name="connsiteY19643" fmla="*/ 1130848 h 2318589"/>
                <a:gd name="connsiteX19644" fmla="*/ 5676258 w 9164601"/>
                <a:gd name="connsiteY19644" fmla="*/ 1128407 h 2318589"/>
                <a:gd name="connsiteX19645" fmla="*/ 5670155 w 9164601"/>
                <a:gd name="connsiteY19645" fmla="*/ 1123523 h 2318589"/>
                <a:gd name="connsiteX19646" fmla="*/ 5670155 w 9164601"/>
                <a:gd name="connsiteY19646" fmla="*/ 1123523 h 2318589"/>
                <a:gd name="connsiteX19647" fmla="*/ 5683582 w 9164601"/>
                <a:gd name="connsiteY19647" fmla="*/ 1123523 h 2318589"/>
                <a:gd name="connsiteX19648" fmla="*/ 5692128 w 9164601"/>
                <a:gd name="connsiteY19648" fmla="*/ 1123523 h 2318589"/>
                <a:gd name="connsiteX19649" fmla="*/ 5699452 w 9164601"/>
                <a:gd name="connsiteY19649" fmla="*/ 1123523 h 2318589"/>
                <a:gd name="connsiteX19650" fmla="*/ 5710438 w 9164601"/>
                <a:gd name="connsiteY19650" fmla="*/ 1125965 h 2318589"/>
                <a:gd name="connsiteX19651" fmla="*/ 5718983 w 9164601"/>
                <a:gd name="connsiteY19651" fmla="*/ 1130848 h 2318589"/>
                <a:gd name="connsiteX19652" fmla="*/ 5721424 w 9164601"/>
                <a:gd name="connsiteY19652" fmla="*/ 1132069 h 2318589"/>
                <a:gd name="connsiteX19653" fmla="*/ 5720203 w 9164601"/>
                <a:gd name="connsiteY19653" fmla="*/ 1133289 h 2318589"/>
                <a:gd name="connsiteX19654" fmla="*/ 5720203 w 9164601"/>
                <a:gd name="connsiteY19654" fmla="*/ 1133289 h 2318589"/>
                <a:gd name="connsiteX19655" fmla="*/ 5718983 w 9164601"/>
                <a:gd name="connsiteY19655" fmla="*/ 1133289 h 2318589"/>
                <a:gd name="connsiteX19656" fmla="*/ 5714100 w 9164601"/>
                <a:gd name="connsiteY19656" fmla="*/ 1134510 h 2318589"/>
                <a:gd name="connsiteX19657" fmla="*/ 5715321 w 9164601"/>
                <a:gd name="connsiteY19657" fmla="*/ 1155262 h 2318589"/>
                <a:gd name="connsiteX19658" fmla="*/ 5715321 w 9164601"/>
                <a:gd name="connsiteY19658" fmla="*/ 1155262 h 2318589"/>
                <a:gd name="connsiteX19659" fmla="*/ 5710438 w 9164601"/>
                <a:gd name="connsiteY19659" fmla="*/ 1157703 h 2318589"/>
                <a:gd name="connsiteX19660" fmla="*/ 5706776 w 9164601"/>
                <a:gd name="connsiteY19660" fmla="*/ 1157703 h 2318589"/>
                <a:gd name="connsiteX19661" fmla="*/ 5703114 w 9164601"/>
                <a:gd name="connsiteY19661" fmla="*/ 1156483 h 2318589"/>
                <a:gd name="connsiteX19662" fmla="*/ 5694569 w 9164601"/>
                <a:gd name="connsiteY19662" fmla="*/ 1158924 h 2318589"/>
                <a:gd name="connsiteX19663" fmla="*/ 5688465 w 9164601"/>
                <a:gd name="connsiteY19663" fmla="*/ 1158924 h 2318589"/>
                <a:gd name="connsiteX19664" fmla="*/ 5700672 w 9164601"/>
                <a:gd name="connsiteY19664" fmla="*/ 1155262 h 2318589"/>
                <a:gd name="connsiteX19665" fmla="*/ 5704335 w 9164601"/>
                <a:gd name="connsiteY19665" fmla="*/ 1155262 h 2318589"/>
                <a:gd name="connsiteX19666" fmla="*/ 5705555 w 9164601"/>
                <a:gd name="connsiteY19666" fmla="*/ 1156483 h 2318589"/>
                <a:gd name="connsiteX19667" fmla="*/ 5715321 w 9164601"/>
                <a:gd name="connsiteY19667" fmla="*/ 1155262 h 2318589"/>
                <a:gd name="connsiteX19668" fmla="*/ 5723866 w 9164601"/>
                <a:gd name="connsiteY19668" fmla="*/ 1151600 h 2318589"/>
                <a:gd name="connsiteX19669" fmla="*/ 5727528 w 9164601"/>
                <a:gd name="connsiteY19669" fmla="*/ 1152821 h 2318589"/>
                <a:gd name="connsiteX19670" fmla="*/ 5728749 w 9164601"/>
                <a:gd name="connsiteY19670" fmla="*/ 1154041 h 2318589"/>
                <a:gd name="connsiteX19671" fmla="*/ 5727528 w 9164601"/>
                <a:gd name="connsiteY19671" fmla="*/ 1154041 h 2318589"/>
                <a:gd name="connsiteX19672" fmla="*/ 5723866 w 9164601"/>
                <a:gd name="connsiteY19672" fmla="*/ 1156483 h 2318589"/>
                <a:gd name="connsiteX19673" fmla="*/ 5718983 w 9164601"/>
                <a:gd name="connsiteY19673" fmla="*/ 1156483 h 2318589"/>
                <a:gd name="connsiteX19674" fmla="*/ 5716542 w 9164601"/>
                <a:gd name="connsiteY19674" fmla="*/ 1155262 h 2318589"/>
                <a:gd name="connsiteX19675" fmla="*/ 5723866 w 9164601"/>
                <a:gd name="connsiteY19675" fmla="*/ 1151600 h 2318589"/>
                <a:gd name="connsiteX19676" fmla="*/ 5662831 w 9164601"/>
                <a:gd name="connsiteY19676" fmla="*/ 1061268 h 2318589"/>
                <a:gd name="connsiteX19677" fmla="*/ 5662831 w 9164601"/>
                <a:gd name="connsiteY19677" fmla="*/ 1061268 h 2318589"/>
                <a:gd name="connsiteX19678" fmla="*/ 5662831 w 9164601"/>
                <a:gd name="connsiteY19678" fmla="*/ 1064930 h 2318589"/>
                <a:gd name="connsiteX19679" fmla="*/ 5660389 w 9164601"/>
                <a:gd name="connsiteY19679" fmla="*/ 1066151 h 2318589"/>
                <a:gd name="connsiteX19680" fmla="*/ 5657948 w 9164601"/>
                <a:gd name="connsiteY19680" fmla="*/ 1063709 h 2318589"/>
                <a:gd name="connsiteX19681" fmla="*/ 5662831 w 9164601"/>
                <a:gd name="connsiteY19681" fmla="*/ 1061268 h 2318589"/>
                <a:gd name="connsiteX19682" fmla="*/ 5640858 w 9164601"/>
                <a:gd name="connsiteY19682" fmla="*/ 1105213 h 2318589"/>
                <a:gd name="connsiteX19683" fmla="*/ 5645741 w 9164601"/>
                <a:gd name="connsiteY19683" fmla="*/ 1102772 h 2318589"/>
                <a:gd name="connsiteX19684" fmla="*/ 5648182 w 9164601"/>
                <a:gd name="connsiteY19684" fmla="*/ 1103993 h 2318589"/>
                <a:gd name="connsiteX19685" fmla="*/ 5653065 w 9164601"/>
                <a:gd name="connsiteY19685" fmla="*/ 1105213 h 2318589"/>
                <a:gd name="connsiteX19686" fmla="*/ 5659168 w 9164601"/>
                <a:gd name="connsiteY19686" fmla="*/ 1103993 h 2318589"/>
                <a:gd name="connsiteX19687" fmla="*/ 5673817 w 9164601"/>
                <a:gd name="connsiteY19687" fmla="*/ 1101551 h 2318589"/>
                <a:gd name="connsiteX19688" fmla="*/ 5683582 w 9164601"/>
                <a:gd name="connsiteY19688" fmla="*/ 1100330 h 2318589"/>
                <a:gd name="connsiteX19689" fmla="*/ 5687245 w 9164601"/>
                <a:gd name="connsiteY19689" fmla="*/ 1103993 h 2318589"/>
                <a:gd name="connsiteX19690" fmla="*/ 5694569 w 9164601"/>
                <a:gd name="connsiteY19690" fmla="*/ 1107654 h 2318589"/>
                <a:gd name="connsiteX19691" fmla="*/ 5688465 w 9164601"/>
                <a:gd name="connsiteY19691" fmla="*/ 1107654 h 2318589"/>
                <a:gd name="connsiteX19692" fmla="*/ 5683582 w 9164601"/>
                <a:gd name="connsiteY19692" fmla="*/ 1106434 h 2318589"/>
                <a:gd name="connsiteX19693" fmla="*/ 5682362 w 9164601"/>
                <a:gd name="connsiteY19693" fmla="*/ 1108875 h 2318589"/>
                <a:gd name="connsiteX19694" fmla="*/ 5678700 w 9164601"/>
                <a:gd name="connsiteY19694" fmla="*/ 1111316 h 2318589"/>
                <a:gd name="connsiteX19695" fmla="*/ 5673817 w 9164601"/>
                <a:gd name="connsiteY19695" fmla="*/ 1111316 h 2318589"/>
                <a:gd name="connsiteX19696" fmla="*/ 5670155 w 9164601"/>
                <a:gd name="connsiteY19696" fmla="*/ 1110096 h 2318589"/>
                <a:gd name="connsiteX19697" fmla="*/ 5661610 w 9164601"/>
                <a:gd name="connsiteY19697" fmla="*/ 1113758 h 2318589"/>
                <a:gd name="connsiteX19698" fmla="*/ 5661610 w 9164601"/>
                <a:gd name="connsiteY19698" fmla="*/ 1114979 h 2318589"/>
                <a:gd name="connsiteX19699" fmla="*/ 5651844 w 9164601"/>
                <a:gd name="connsiteY19699" fmla="*/ 1110096 h 2318589"/>
                <a:gd name="connsiteX19700" fmla="*/ 5644520 w 9164601"/>
                <a:gd name="connsiteY19700" fmla="*/ 1110096 h 2318589"/>
                <a:gd name="connsiteX19701" fmla="*/ 5638417 w 9164601"/>
                <a:gd name="connsiteY19701" fmla="*/ 1108875 h 2318589"/>
                <a:gd name="connsiteX19702" fmla="*/ 5637196 w 9164601"/>
                <a:gd name="connsiteY19702" fmla="*/ 1107654 h 2318589"/>
                <a:gd name="connsiteX19703" fmla="*/ 5635975 w 9164601"/>
                <a:gd name="connsiteY19703" fmla="*/ 1106434 h 2318589"/>
                <a:gd name="connsiteX19704" fmla="*/ 5633534 w 9164601"/>
                <a:gd name="connsiteY19704" fmla="*/ 1103993 h 2318589"/>
                <a:gd name="connsiteX19705" fmla="*/ 5640858 w 9164601"/>
                <a:gd name="connsiteY19705" fmla="*/ 1105213 h 2318589"/>
                <a:gd name="connsiteX19706" fmla="*/ 5618885 w 9164601"/>
                <a:gd name="connsiteY19706" fmla="*/ 1141834 h 2318589"/>
                <a:gd name="connsiteX19707" fmla="*/ 5639637 w 9164601"/>
                <a:gd name="connsiteY19707" fmla="*/ 1139393 h 2318589"/>
                <a:gd name="connsiteX19708" fmla="*/ 5668934 w 9164601"/>
                <a:gd name="connsiteY19708" fmla="*/ 1144276 h 2318589"/>
                <a:gd name="connsiteX19709" fmla="*/ 5687245 w 9164601"/>
                <a:gd name="connsiteY19709" fmla="*/ 1145496 h 2318589"/>
                <a:gd name="connsiteX19710" fmla="*/ 5682362 w 9164601"/>
                <a:gd name="connsiteY19710" fmla="*/ 1149158 h 2318589"/>
                <a:gd name="connsiteX19711" fmla="*/ 5666493 w 9164601"/>
                <a:gd name="connsiteY19711" fmla="*/ 1146717 h 2318589"/>
                <a:gd name="connsiteX19712" fmla="*/ 5659168 w 9164601"/>
                <a:gd name="connsiteY19712" fmla="*/ 1149158 h 2318589"/>
                <a:gd name="connsiteX19713" fmla="*/ 5650624 w 9164601"/>
                <a:gd name="connsiteY19713" fmla="*/ 1149158 h 2318589"/>
                <a:gd name="connsiteX19714" fmla="*/ 5643300 w 9164601"/>
                <a:gd name="connsiteY19714" fmla="*/ 1146717 h 2318589"/>
                <a:gd name="connsiteX19715" fmla="*/ 5632313 w 9164601"/>
                <a:gd name="connsiteY19715" fmla="*/ 1146717 h 2318589"/>
                <a:gd name="connsiteX19716" fmla="*/ 5621327 w 9164601"/>
                <a:gd name="connsiteY19716" fmla="*/ 1147937 h 2318589"/>
                <a:gd name="connsiteX19717" fmla="*/ 5615223 w 9164601"/>
                <a:gd name="connsiteY19717" fmla="*/ 1143055 h 2318589"/>
                <a:gd name="connsiteX19718" fmla="*/ 5614003 w 9164601"/>
                <a:gd name="connsiteY19718" fmla="*/ 1141834 h 2318589"/>
                <a:gd name="connsiteX19719" fmla="*/ 5618885 w 9164601"/>
                <a:gd name="connsiteY19719" fmla="*/ 1141834 h 2318589"/>
                <a:gd name="connsiteX19720" fmla="*/ 5611561 w 9164601"/>
                <a:gd name="connsiteY19720" fmla="*/ 1006336 h 2318589"/>
                <a:gd name="connsiteX19721" fmla="*/ 5610340 w 9164601"/>
                <a:gd name="connsiteY19721" fmla="*/ 1009998 h 2318589"/>
                <a:gd name="connsiteX19722" fmla="*/ 5609120 w 9164601"/>
                <a:gd name="connsiteY19722" fmla="*/ 1007557 h 2318589"/>
                <a:gd name="connsiteX19723" fmla="*/ 5611561 w 9164601"/>
                <a:gd name="connsiteY19723" fmla="*/ 1006336 h 2318589"/>
                <a:gd name="connsiteX19724" fmla="*/ 5609120 w 9164601"/>
                <a:gd name="connsiteY19724" fmla="*/ 1145496 h 2318589"/>
                <a:gd name="connsiteX19725" fmla="*/ 5604237 w 9164601"/>
                <a:gd name="connsiteY19725" fmla="*/ 1150379 h 2318589"/>
                <a:gd name="connsiteX19726" fmla="*/ 5601796 w 9164601"/>
                <a:gd name="connsiteY19726" fmla="*/ 1149158 h 2318589"/>
                <a:gd name="connsiteX19727" fmla="*/ 5609120 w 9164601"/>
                <a:gd name="connsiteY19727" fmla="*/ 1145496 h 2318589"/>
                <a:gd name="connsiteX19728" fmla="*/ 5595692 w 9164601"/>
                <a:gd name="connsiteY19728" fmla="*/ 1194324 h 2318589"/>
                <a:gd name="connsiteX19729" fmla="*/ 5607899 w 9164601"/>
                <a:gd name="connsiteY19729" fmla="*/ 1182117 h 2318589"/>
                <a:gd name="connsiteX19730" fmla="*/ 5626210 w 9164601"/>
                <a:gd name="connsiteY19730" fmla="*/ 1173572 h 2318589"/>
                <a:gd name="connsiteX19731" fmla="*/ 5639637 w 9164601"/>
                <a:gd name="connsiteY19731" fmla="*/ 1171131 h 2318589"/>
                <a:gd name="connsiteX19732" fmla="*/ 5654286 w 9164601"/>
                <a:gd name="connsiteY19732" fmla="*/ 1169910 h 2318589"/>
                <a:gd name="connsiteX19733" fmla="*/ 5679921 w 9164601"/>
                <a:gd name="connsiteY19733" fmla="*/ 1167469 h 2318589"/>
                <a:gd name="connsiteX19734" fmla="*/ 5688465 w 9164601"/>
                <a:gd name="connsiteY19734" fmla="*/ 1167469 h 2318589"/>
                <a:gd name="connsiteX19735" fmla="*/ 5690907 w 9164601"/>
                <a:gd name="connsiteY19735" fmla="*/ 1168690 h 2318589"/>
                <a:gd name="connsiteX19736" fmla="*/ 5692128 w 9164601"/>
                <a:gd name="connsiteY19736" fmla="*/ 1168690 h 2318589"/>
                <a:gd name="connsiteX19737" fmla="*/ 5693348 w 9164601"/>
                <a:gd name="connsiteY19737" fmla="*/ 1168690 h 2318589"/>
                <a:gd name="connsiteX19738" fmla="*/ 5697010 w 9164601"/>
                <a:gd name="connsiteY19738" fmla="*/ 1168690 h 2318589"/>
                <a:gd name="connsiteX19739" fmla="*/ 5710438 w 9164601"/>
                <a:gd name="connsiteY19739" fmla="*/ 1169910 h 2318589"/>
                <a:gd name="connsiteX19740" fmla="*/ 5717762 w 9164601"/>
                <a:gd name="connsiteY19740" fmla="*/ 1171131 h 2318589"/>
                <a:gd name="connsiteX19741" fmla="*/ 5725086 w 9164601"/>
                <a:gd name="connsiteY19741" fmla="*/ 1172351 h 2318589"/>
                <a:gd name="connsiteX19742" fmla="*/ 5734852 w 9164601"/>
                <a:gd name="connsiteY19742" fmla="*/ 1177235 h 2318589"/>
                <a:gd name="connsiteX19743" fmla="*/ 5738514 w 9164601"/>
                <a:gd name="connsiteY19743" fmla="*/ 1180897 h 2318589"/>
                <a:gd name="connsiteX19744" fmla="*/ 5734852 w 9164601"/>
                <a:gd name="connsiteY19744" fmla="*/ 1180897 h 2318589"/>
                <a:gd name="connsiteX19745" fmla="*/ 5731190 w 9164601"/>
                <a:gd name="connsiteY19745" fmla="*/ 1183338 h 2318589"/>
                <a:gd name="connsiteX19746" fmla="*/ 5731190 w 9164601"/>
                <a:gd name="connsiteY19746" fmla="*/ 1182117 h 2318589"/>
                <a:gd name="connsiteX19747" fmla="*/ 5725086 w 9164601"/>
                <a:gd name="connsiteY19747" fmla="*/ 1184558 h 2318589"/>
                <a:gd name="connsiteX19748" fmla="*/ 5723866 w 9164601"/>
                <a:gd name="connsiteY19748" fmla="*/ 1187000 h 2318589"/>
                <a:gd name="connsiteX19749" fmla="*/ 5720203 w 9164601"/>
                <a:gd name="connsiteY19749" fmla="*/ 1188221 h 2318589"/>
                <a:gd name="connsiteX19750" fmla="*/ 5717762 w 9164601"/>
                <a:gd name="connsiteY19750" fmla="*/ 1187000 h 2318589"/>
                <a:gd name="connsiteX19751" fmla="*/ 5710438 w 9164601"/>
                <a:gd name="connsiteY19751" fmla="*/ 1184558 h 2318589"/>
                <a:gd name="connsiteX19752" fmla="*/ 5709217 w 9164601"/>
                <a:gd name="connsiteY19752" fmla="*/ 1187000 h 2318589"/>
                <a:gd name="connsiteX19753" fmla="*/ 5709217 w 9164601"/>
                <a:gd name="connsiteY19753" fmla="*/ 1187000 h 2318589"/>
                <a:gd name="connsiteX19754" fmla="*/ 5705555 w 9164601"/>
                <a:gd name="connsiteY19754" fmla="*/ 1183338 h 2318589"/>
                <a:gd name="connsiteX19755" fmla="*/ 5704335 w 9164601"/>
                <a:gd name="connsiteY19755" fmla="*/ 1183338 h 2318589"/>
                <a:gd name="connsiteX19756" fmla="*/ 5700672 w 9164601"/>
                <a:gd name="connsiteY19756" fmla="*/ 1182117 h 2318589"/>
                <a:gd name="connsiteX19757" fmla="*/ 5697010 w 9164601"/>
                <a:gd name="connsiteY19757" fmla="*/ 1184558 h 2318589"/>
                <a:gd name="connsiteX19758" fmla="*/ 5690907 w 9164601"/>
                <a:gd name="connsiteY19758" fmla="*/ 1182117 h 2318589"/>
                <a:gd name="connsiteX19759" fmla="*/ 5687245 w 9164601"/>
                <a:gd name="connsiteY19759" fmla="*/ 1178455 h 2318589"/>
                <a:gd name="connsiteX19760" fmla="*/ 5684803 w 9164601"/>
                <a:gd name="connsiteY19760" fmla="*/ 1180897 h 2318589"/>
                <a:gd name="connsiteX19761" fmla="*/ 5679921 w 9164601"/>
                <a:gd name="connsiteY19761" fmla="*/ 1182117 h 2318589"/>
                <a:gd name="connsiteX19762" fmla="*/ 5675038 w 9164601"/>
                <a:gd name="connsiteY19762" fmla="*/ 1180897 h 2318589"/>
                <a:gd name="connsiteX19763" fmla="*/ 5671375 w 9164601"/>
                <a:gd name="connsiteY19763" fmla="*/ 1178455 h 2318589"/>
                <a:gd name="connsiteX19764" fmla="*/ 5661610 w 9164601"/>
                <a:gd name="connsiteY19764" fmla="*/ 1178455 h 2318589"/>
                <a:gd name="connsiteX19765" fmla="*/ 5650624 w 9164601"/>
                <a:gd name="connsiteY19765" fmla="*/ 1178455 h 2318589"/>
                <a:gd name="connsiteX19766" fmla="*/ 5651844 w 9164601"/>
                <a:gd name="connsiteY19766" fmla="*/ 1183338 h 2318589"/>
                <a:gd name="connsiteX19767" fmla="*/ 5656727 w 9164601"/>
                <a:gd name="connsiteY19767" fmla="*/ 1187000 h 2318589"/>
                <a:gd name="connsiteX19768" fmla="*/ 5662831 w 9164601"/>
                <a:gd name="connsiteY19768" fmla="*/ 1188221 h 2318589"/>
                <a:gd name="connsiteX19769" fmla="*/ 5673817 w 9164601"/>
                <a:gd name="connsiteY19769" fmla="*/ 1190662 h 2318589"/>
                <a:gd name="connsiteX19770" fmla="*/ 5662831 w 9164601"/>
                <a:gd name="connsiteY19770" fmla="*/ 1200428 h 2318589"/>
                <a:gd name="connsiteX19771" fmla="*/ 5657948 w 9164601"/>
                <a:gd name="connsiteY19771" fmla="*/ 1194324 h 2318589"/>
                <a:gd name="connsiteX19772" fmla="*/ 5642079 w 9164601"/>
                <a:gd name="connsiteY19772" fmla="*/ 1199207 h 2318589"/>
                <a:gd name="connsiteX19773" fmla="*/ 5629872 w 9164601"/>
                <a:gd name="connsiteY19773" fmla="*/ 1195545 h 2318589"/>
                <a:gd name="connsiteX19774" fmla="*/ 5617665 w 9164601"/>
                <a:gd name="connsiteY19774" fmla="*/ 1191883 h 2318589"/>
                <a:gd name="connsiteX19775" fmla="*/ 5609120 w 9164601"/>
                <a:gd name="connsiteY19775" fmla="*/ 1196766 h 2318589"/>
                <a:gd name="connsiteX19776" fmla="*/ 5601796 w 9164601"/>
                <a:gd name="connsiteY19776" fmla="*/ 1201649 h 2318589"/>
                <a:gd name="connsiteX19777" fmla="*/ 5592030 w 9164601"/>
                <a:gd name="connsiteY19777" fmla="*/ 1197986 h 2318589"/>
                <a:gd name="connsiteX19778" fmla="*/ 5595692 w 9164601"/>
                <a:gd name="connsiteY19778" fmla="*/ 1194324 h 2318589"/>
                <a:gd name="connsiteX19779" fmla="*/ 5584706 w 9164601"/>
                <a:gd name="connsiteY19779" fmla="*/ 964832 h 2318589"/>
                <a:gd name="connsiteX19780" fmla="*/ 5579823 w 9164601"/>
                <a:gd name="connsiteY19780" fmla="*/ 969715 h 2318589"/>
                <a:gd name="connsiteX19781" fmla="*/ 5576161 w 9164601"/>
                <a:gd name="connsiteY19781" fmla="*/ 967274 h 2318589"/>
                <a:gd name="connsiteX19782" fmla="*/ 5584706 w 9164601"/>
                <a:gd name="connsiteY19782" fmla="*/ 964832 h 2318589"/>
                <a:gd name="connsiteX19783" fmla="*/ 5552968 w 9164601"/>
                <a:gd name="connsiteY19783" fmla="*/ 912342 h 2318589"/>
                <a:gd name="connsiteX19784" fmla="*/ 5552968 w 9164601"/>
                <a:gd name="connsiteY19784" fmla="*/ 912342 h 2318589"/>
                <a:gd name="connsiteX19785" fmla="*/ 5552968 w 9164601"/>
                <a:gd name="connsiteY19785" fmla="*/ 912342 h 2318589"/>
                <a:gd name="connsiteX19786" fmla="*/ 5552968 w 9164601"/>
                <a:gd name="connsiteY19786" fmla="*/ 912342 h 2318589"/>
                <a:gd name="connsiteX19787" fmla="*/ 5538319 w 9164601"/>
                <a:gd name="connsiteY19787" fmla="*/ 886708 h 2318589"/>
                <a:gd name="connsiteX19788" fmla="*/ 5535878 w 9164601"/>
                <a:gd name="connsiteY19788" fmla="*/ 887928 h 2318589"/>
                <a:gd name="connsiteX19789" fmla="*/ 5528554 w 9164601"/>
                <a:gd name="connsiteY19789" fmla="*/ 885487 h 2318589"/>
                <a:gd name="connsiteX19790" fmla="*/ 5528554 w 9164601"/>
                <a:gd name="connsiteY19790" fmla="*/ 885487 h 2318589"/>
                <a:gd name="connsiteX19791" fmla="*/ 5538319 w 9164601"/>
                <a:gd name="connsiteY19791" fmla="*/ 886708 h 2318589"/>
                <a:gd name="connsiteX19792" fmla="*/ 5583485 w 9164601"/>
                <a:gd name="connsiteY19792" fmla="*/ 767079 h 2318589"/>
                <a:gd name="connsiteX19793" fmla="*/ 5599354 w 9164601"/>
                <a:gd name="connsiteY19793" fmla="*/ 760976 h 2318589"/>
                <a:gd name="connsiteX19794" fmla="*/ 5604237 w 9164601"/>
                <a:gd name="connsiteY19794" fmla="*/ 759755 h 2318589"/>
                <a:gd name="connsiteX19795" fmla="*/ 5604237 w 9164601"/>
                <a:gd name="connsiteY19795" fmla="*/ 759755 h 2318589"/>
                <a:gd name="connsiteX19796" fmla="*/ 5595692 w 9164601"/>
                <a:gd name="connsiteY19796" fmla="*/ 765858 h 2318589"/>
                <a:gd name="connsiteX19797" fmla="*/ 5588368 w 9164601"/>
                <a:gd name="connsiteY19797" fmla="*/ 765858 h 2318589"/>
                <a:gd name="connsiteX19798" fmla="*/ 5581044 w 9164601"/>
                <a:gd name="connsiteY19798" fmla="*/ 776844 h 2318589"/>
                <a:gd name="connsiteX19799" fmla="*/ 5574940 w 9164601"/>
                <a:gd name="connsiteY19799" fmla="*/ 773183 h 2318589"/>
                <a:gd name="connsiteX19800" fmla="*/ 5572499 w 9164601"/>
                <a:gd name="connsiteY19800" fmla="*/ 770741 h 2318589"/>
                <a:gd name="connsiteX19801" fmla="*/ 5583485 w 9164601"/>
                <a:gd name="connsiteY19801" fmla="*/ 767079 h 2318589"/>
                <a:gd name="connsiteX19802" fmla="*/ 5554188 w 9164601"/>
                <a:gd name="connsiteY19802" fmla="*/ 781727 h 2318589"/>
                <a:gd name="connsiteX19803" fmla="*/ 5565175 w 9164601"/>
                <a:gd name="connsiteY19803" fmla="*/ 774403 h 2318589"/>
                <a:gd name="connsiteX19804" fmla="*/ 5568837 w 9164601"/>
                <a:gd name="connsiteY19804" fmla="*/ 771962 h 2318589"/>
                <a:gd name="connsiteX19805" fmla="*/ 5562733 w 9164601"/>
                <a:gd name="connsiteY19805" fmla="*/ 781727 h 2318589"/>
                <a:gd name="connsiteX19806" fmla="*/ 5552968 w 9164601"/>
                <a:gd name="connsiteY19806" fmla="*/ 782948 h 2318589"/>
                <a:gd name="connsiteX19807" fmla="*/ 5554188 w 9164601"/>
                <a:gd name="connsiteY19807" fmla="*/ 781727 h 2318589"/>
                <a:gd name="connsiteX19808" fmla="*/ 5518788 w 9164601"/>
                <a:gd name="connsiteY19808" fmla="*/ 847645 h 2318589"/>
                <a:gd name="connsiteX19809" fmla="*/ 5522450 w 9164601"/>
                <a:gd name="connsiteY19809" fmla="*/ 846425 h 2318589"/>
                <a:gd name="connsiteX19810" fmla="*/ 5521229 w 9164601"/>
                <a:gd name="connsiteY19810" fmla="*/ 850087 h 2318589"/>
                <a:gd name="connsiteX19811" fmla="*/ 5518788 w 9164601"/>
                <a:gd name="connsiteY19811" fmla="*/ 847645 h 2318589"/>
                <a:gd name="connsiteX19812" fmla="*/ 5518788 w 9164601"/>
                <a:gd name="connsiteY19812" fmla="*/ 847645 h 2318589"/>
                <a:gd name="connsiteX19813" fmla="*/ 5520009 w 9164601"/>
                <a:gd name="connsiteY19813" fmla="*/ 883046 h 2318589"/>
                <a:gd name="connsiteX19814" fmla="*/ 5516347 w 9164601"/>
                <a:gd name="connsiteY19814" fmla="*/ 884266 h 2318589"/>
                <a:gd name="connsiteX19815" fmla="*/ 5515126 w 9164601"/>
                <a:gd name="connsiteY19815" fmla="*/ 883046 h 2318589"/>
                <a:gd name="connsiteX19816" fmla="*/ 5520009 w 9164601"/>
                <a:gd name="connsiteY19816" fmla="*/ 883046 h 2318589"/>
                <a:gd name="connsiteX19817" fmla="*/ 5509022 w 9164601"/>
                <a:gd name="connsiteY19817" fmla="*/ 883046 h 2318589"/>
                <a:gd name="connsiteX19818" fmla="*/ 5511464 w 9164601"/>
                <a:gd name="connsiteY19818" fmla="*/ 883046 h 2318589"/>
                <a:gd name="connsiteX19819" fmla="*/ 5510243 w 9164601"/>
                <a:gd name="connsiteY19819" fmla="*/ 886708 h 2318589"/>
                <a:gd name="connsiteX19820" fmla="*/ 5504140 w 9164601"/>
                <a:gd name="connsiteY19820" fmla="*/ 883046 h 2318589"/>
                <a:gd name="connsiteX19821" fmla="*/ 5509022 w 9164601"/>
                <a:gd name="connsiteY19821" fmla="*/ 883046 h 2318589"/>
                <a:gd name="connsiteX19822" fmla="*/ 5499257 w 9164601"/>
                <a:gd name="connsiteY19822" fmla="*/ 736562 h 2318589"/>
                <a:gd name="connsiteX19823" fmla="*/ 5499257 w 9164601"/>
                <a:gd name="connsiteY19823" fmla="*/ 739003 h 2318589"/>
                <a:gd name="connsiteX19824" fmla="*/ 5496815 w 9164601"/>
                <a:gd name="connsiteY19824" fmla="*/ 737782 h 2318589"/>
                <a:gd name="connsiteX19825" fmla="*/ 5499257 w 9164601"/>
                <a:gd name="connsiteY19825" fmla="*/ 736562 h 2318589"/>
                <a:gd name="connsiteX19826" fmla="*/ 5482167 w 9164601"/>
                <a:gd name="connsiteY19826" fmla="*/ 625478 h 2318589"/>
                <a:gd name="connsiteX19827" fmla="*/ 5488270 w 9164601"/>
                <a:gd name="connsiteY19827" fmla="*/ 624257 h 2318589"/>
                <a:gd name="connsiteX19828" fmla="*/ 5485829 w 9164601"/>
                <a:gd name="connsiteY19828" fmla="*/ 626698 h 2318589"/>
                <a:gd name="connsiteX19829" fmla="*/ 5482167 w 9164601"/>
                <a:gd name="connsiteY19829" fmla="*/ 629140 h 2318589"/>
                <a:gd name="connsiteX19830" fmla="*/ 5469960 w 9164601"/>
                <a:gd name="connsiteY19830" fmla="*/ 631581 h 2318589"/>
                <a:gd name="connsiteX19831" fmla="*/ 5457753 w 9164601"/>
                <a:gd name="connsiteY19831" fmla="*/ 635243 h 2318589"/>
                <a:gd name="connsiteX19832" fmla="*/ 5456532 w 9164601"/>
                <a:gd name="connsiteY19832" fmla="*/ 635243 h 2318589"/>
                <a:gd name="connsiteX19833" fmla="*/ 5466298 w 9164601"/>
                <a:gd name="connsiteY19833" fmla="*/ 631581 h 2318589"/>
                <a:gd name="connsiteX19834" fmla="*/ 5482167 w 9164601"/>
                <a:gd name="connsiteY19834" fmla="*/ 625478 h 2318589"/>
                <a:gd name="connsiteX19835" fmla="*/ 5461415 w 9164601"/>
                <a:gd name="connsiteY19835" fmla="*/ 608388 h 2318589"/>
                <a:gd name="connsiteX19836" fmla="*/ 5454091 w 9164601"/>
                <a:gd name="connsiteY19836" fmla="*/ 610829 h 2318589"/>
                <a:gd name="connsiteX19837" fmla="*/ 5461415 w 9164601"/>
                <a:gd name="connsiteY19837" fmla="*/ 608388 h 2318589"/>
                <a:gd name="connsiteX19838" fmla="*/ 5517567 w 9164601"/>
                <a:gd name="connsiteY19838" fmla="*/ 521718 h 2318589"/>
                <a:gd name="connsiteX19839" fmla="*/ 5515126 w 9164601"/>
                <a:gd name="connsiteY19839" fmla="*/ 522939 h 2318589"/>
                <a:gd name="connsiteX19840" fmla="*/ 5517567 w 9164601"/>
                <a:gd name="connsiteY19840" fmla="*/ 521718 h 2318589"/>
                <a:gd name="connsiteX19841" fmla="*/ 5283193 w 9164601"/>
                <a:gd name="connsiteY19841" fmla="*/ 521718 h 2318589"/>
                <a:gd name="connsiteX19842" fmla="*/ 5285634 w 9164601"/>
                <a:gd name="connsiteY19842" fmla="*/ 522939 h 2318589"/>
                <a:gd name="connsiteX19843" fmla="*/ 5283193 w 9164601"/>
                <a:gd name="connsiteY19843" fmla="*/ 521718 h 2318589"/>
                <a:gd name="connsiteX19844" fmla="*/ 5303944 w 9164601"/>
                <a:gd name="connsiteY19844" fmla="*/ 739003 h 2318589"/>
                <a:gd name="connsiteX19845" fmla="*/ 5301503 w 9164601"/>
                <a:gd name="connsiteY19845" fmla="*/ 740223 h 2318589"/>
                <a:gd name="connsiteX19846" fmla="*/ 5301503 w 9164601"/>
                <a:gd name="connsiteY19846" fmla="*/ 737782 h 2318589"/>
                <a:gd name="connsiteX19847" fmla="*/ 5303944 w 9164601"/>
                <a:gd name="connsiteY19847" fmla="*/ 739003 h 2318589"/>
                <a:gd name="connsiteX19848" fmla="*/ 5283193 w 9164601"/>
                <a:gd name="connsiteY19848" fmla="*/ 847645 h 2318589"/>
                <a:gd name="connsiteX19849" fmla="*/ 5283193 w 9164601"/>
                <a:gd name="connsiteY19849" fmla="*/ 847645 h 2318589"/>
                <a:gd name="connsiteX19850" fmla="*/ 5280751 w 9164601"/>
                <a:gd name="connsiteY19850" fmla="*/ 850087 h 2318589"/>
                <a:gd name="connsiteX19851" fmla="*/ 5279530 w 9164601"/>
                <a:gd name="connsiteY19851" fmla="*/ 846425 h 2318589"/>
                <a:gd name="connsiteX19852" fmla="*/ 5283193 w 9164601"/>
                <a:gd name="connsiteY19852" fmla="*/ 847645 h 2318589"/>
                <a:gd name="connsiteX19853" fmla="*/ 5227041 w 9164601"/>
                <a:gd name="connsiteY19853" fmla="*/ 774403 h 2318589"/>
                <a:gd name="connsiteX19854" fmla="*/ 5220937 w 9164601"/>
                <a:gd name="connsiteY19854" fmla="*/ 778065 h 2318589"/>
                <a:gd name="connsiteX19855" fmla="*/ 5213613 w 9164601"/>
                <a:gd name="connsiteY19855" fmla="*/ 767079 h 2318589"/>
                <a:gd name="connsiteX19856" fmla="*/ 5206288 w 9164601"/>
                <a:gd name="connsiteY19856" fmla="*/ 767079 h 2318589"/>
                <a:gd name="connsiteX19857" fmla="*/ 5197744 w 9164601"/>
                <a:gd name="connsiteY19857" fmla="*/ 760976 h 2318589"/>
                <a:gd name="connsiteX19858" fmla="*/ 5197744 w 9164601"/>
                <a:gd name="connsiteY19858" fmla="*/ 760976 h 2318589"/>
                <a:gd name="connsiteX19859" fmla="*/ 5202626 w 9164601"/>
                <a:gd name="connsiteY19859" fmla="*/ 762196 h 2318589"/>
                <a:gd name="connsiteX19860" fmla="*/ 5218495 w 9164601"/>
                <a:gd name="connsiteY19860" fmla="*/ 768300 h 2318589"/>
                <a:gd name="connsiteX19861" fmla="*/ 5229482 w 9164601"/>
                <a:gd name="connsiteY19861" fmla="*/ 771962 h 2318589"/>
                <a:gd name="connsiteX19862" fmla="*/ 5227041 w 9164601"/>
                <a:gd name="connsiteY19862" fmla="*/ 774403 h 2318589"/>
                <a:gd name="connsiteX19863" fmla="*/ 5238027 w 9164601"/>
                <a:gd name="connsiteY19863" fmla="*/ 781727 h 2318589"/>
                <a:gd name="connsiteX19864" fmla="*/ 5231923 w 9164601"/>
                <a:gd name="connsiteY19864" fmla="*/ 771962 h 2318589"/>
                <a:gd name="connsiteX19865" fmla="*/ 5235586 w 9164601"/>
                <a:gd name="connsiteY19865" fmla="*/ 774403 h 2318589"/>
                <a:gd name="connsiteX19866" fmla="*/ 5246572 w 9164601"/>
                <a:gd name="connsiteY19866" fmla="*/ 781727 h 2318589"/>
                <a:gd name="connsiteX19867" fmla="*/ 5247793 w 9164601"/>
                <a:gd name="connsiteY19867" fmla="*/ 782948 h 2318589"/>
                <a:gd name="connsiteX19868" fmla="*/ 5238027 w 9164601"/>
                <a:gd name="connsiteY19868" fmla="*/ 781727 h 2318589"/>
                <a:gd name="connsiteX19869" fmla="*/ 5270986 w 9164601"/>
                <a:gd name="connsiteY19869" fmla="*/ 884266 h 2318589"/>
                <a:gd name="connsiteX19870" fmla="*/ 5267323 w 9164601"/>
                <a:gd name="connsiteY19870" fmla="*/ 889149 h 2318589"/>
                <a:gd name="connsiteX19871" fmla="*/ 5264882 w 9164601"/>
                <a:gd name="connsiteY19871" fmla="*/ 887928 h 2318589"/>
                <a:gd name="connsiteX19872" fmla="*/ 5262441 w 9164601"/>
                <a:gd name="connsiteY19872" fmla="*/ 886708 h 2318589"/>
                <a:gd name="connsiteX19873" fmla="*/ 5270986 w 9164601"/>
                <a:gd name="connsiteY19873" fmla="*/ 884266 h 2318589"/>
                <a:gd name="connsiteX19874" fmla="*/ 5249013 w 9164601"/>
                <a:gd name="connsiteY19874" fmla="*/ 912342 h 2318589"/>
                <a:gd name="connsiteX19875" fmla="*/ 5249013 w 9164601"/>
                <a:gd name="connsiteY19875" fmla="*/ 912342 h 2318589"/>
                <a:gd name="connsiteX19876" fmla="*/ 5249013 w 9164601"/>
                <a:gd name="connsiteY19876" fmla="*/ 912342 h 2318589"/>
                <a:gd name="connsiteX19877" fmla="*/ 5249013 w 9164601"/>
                <a:gd name="connsiteY19877" fmla="*/ 912342 h 2318589"/>
                <a:gd name="connsiteX19878" fmla="*/ 5156240 w 9164601"/>
                <a:gd name="connsiteY19878" fmla="*/ 1111316 h 2318589"/>
                <a:gd name="connsiteX19879" fmla="*/ 5156240 w 9164601"/>
                <a:gd name="connsiteY19879" fmla="*/ 1111316 h 2318589"/>
                <a:gd name="connsiteX19880" fmla="*/ 5151357 w 9164601"/>
                <a:gd name="connsiteY19880" fmla="*/ 1111316 h 2318589"/>
                <a:gd name="connsiteX19881" fmla="*/ 5150137 w 9164601"/>
                <a:gd name="connsiteY19881" fmla="*/ 1108875 h 2318589"/>
                <a:gd name="connsiteX19882" fmla="*/ 5144033 w 9164601"/>
                <a:gd name="connsiteY19882" fmla="*/ 1106434 h 2318589"/>
                <a:gd name="connsiteX19883" fmla="*/ 5140371 w 9164601"/>
                <a:gd name="connsiteY19883" fmla="*/ 1110096 h 2318589"/>
                <a:gd name="connsiteX19884" fmla="*/ 5136709 w 9164601"/>
                <a:gd name="connsiteY19884" fmla="*/ 1113758 h 2318589"/>
                <a:gd name="connsiteX19885" fmla="*/ 5131826 w 9164601"/>
                <a:gd name="connsiteY19885" fmla="*/ 1111316 h 2318589"/>
                <a:gd name="connsiteX19886" fmla="*/ 5134267 w 9164601"/>
                <a:gd name="connsiteY19886" fmla="*/ 1108875 h 2318589"/>
                <a:gd name="connsiteX19887" fmla="*/ 5140371 w 9164601"/>
                <a:gd name="connsiteY19887" fmla="*/ 1101551 h 2318589"/>
                <a:gd name="connsiteX19888" fmla="*/ 5147695 w 9164601"/>
                <a:gd name="connsiteY19888" fmla="*/ 1097889 h 2318589"/>
                <a:gd name="connsiteX19889" fmla="*/ 5161123 w 9164601"/>
                <a:gd name="connsiteY19889" fmla="*/ 1105213 h 2318589"/>
                <a:gd name="connsiteX19890" fmla="*/ 5163564 w 9164601"/>
                <a:gd name="connsiteY19890" fmla="*/ 1106434 h 2318589"/>
                <a:gd name="connsiteX19891" fmla="*/ 5156240 w 9164601"/>
                <a:gd name="connsiteY19891" fmla="*/ 1111316 h 2318589"/>
                <a:gd name="connsiteX19892" fmla="*/ 5140371 w 9164601"/>
                <a:gd name="connsiteY19892" fmla="*/ 994129 h 2318589"/>
                <a:gd name="connsiteX19893" fmla="*/ 5141591 w 9164601"/>
                <a:gd name="connsiteY19893" fmla="*/ 992909 h 2318589"/>
                <a:gd name="connsiteX19894" fmla="*/ 5140371 w 9164601"/>
                <a:gd name="connsiteY19894" fmla="*/ 994129 h 2318589"/>
                <a:gd name="connsiteX19895" fmla="*/ 5140371 w 9164601"/>
                <a:gd name="connsiteY19895" fmla="*/ 994129 h 2318589"/>
                <a:gd name="connsiteX19896" fmla="*/ 5164785 w 9164601"/>
                <a:gd name="connsiteY19896" fmla="*/ 1108875 h 2318589"/>
                <a:gd name="connsiteX19897" fmla="*/ 5164785 w 9164601"/>
                <a:gd name="connsiteY19897" fmla="*/ 1108875 h 2318589"/>
                <a:gd name="connsiteX19898" fmla="*/ 5163564 w 9164601"/>
                <a:gd name="connsiteY19898" fmla="*/ 1106434 h 2318589"/>
                <a:gd name="connsiteX19899" fmla="*/ 5166005 w 9164601"/>
                <a:gd name="connsiteY19899" fmla="*/ 1107654 h 2318589"/>
                <a:gd name="connsiteX19900" fmla="*/ 5164785 w 9164601"/>
                <a:gd name="connsiteY19900" fmla="*/ 1108875 h 2318589"/>
                <a:gd name="connsiteX19901" fmla="*/ 5189199 w 9164601"/>
                <a:gd name="connsiteY19901" fmla="*/ 1006336 h 2318589"/>
                <a:gd name="connsiteX19902" fmla="*/ 5192861 w 9164601"/>
                <a:gd name="connsiteY19902" fmla="*/ 1007557 h 2318589"/>
                <a:gd name="connsiteX19903" fmla="*/ 5190419 w 9164601"/>
                <a:gd name="connsiteY19903" fmla="*/ 1008778 h 2318589"/>
                <a:gd name="connsiteX19904" fmla="*/ 5189199 w 9164601"/>
                <a:gd name="connsiteY19904" fmla="*/ 1006336 h 2318589"/>
                <a:gd name="connsiteX19905" fmla="*/ 5191640 w 9164601"/>
                <a:gd name="connsiteY19905" fmla="*/ 1145496 h 2318589"/>
                <a:gd name="connsiteX19906" fmla="*/ 5198965 w 9164601"/>
                <a:gd name="connsiteY19906" fmla="*/ 1147937 h 2318589"/>
                <a:gd name="connsiteX19907" fmla="*/ 5196523 w 9164601"/>
                <a:gd name="connsiteY19907" fmla="*/ 1149158 h 2318589"/>
                <a:gd name="connsiteX19908" fmla="*/ 5191640 w 9164601"/>
                <a:gd name="connsiteY19908" fmla="*/ 1145496 h 2318589"/>
                <a:gd name="connsiteX19909" fmla="*/ 5201406 w 9164601"/>
                <a:gd name="connsiteY19909" fmla="*/ 1201649 h 2318589"/>
                <a:gd name="connsiteX19910" fmla="*/ 5198965 w 9164601"/>
                <a:gd name="connsiteY19910" fmla="*/ 1194324 h 2318589"/>
                <a:gd name="connsiteX19911" fmla="*/ 5201406 w 9164601"/>
                <a:gd name="connsiteY19911" fmla="*/ 1189442 h 2318589"/>
                <a:gd name="connsiteX19912" fmla="*/ 5206288 w 9164601"/>
                <a:gd name="connsiteY19912" fmla="*/ 1194324 h 2318589"/>
                <a:gd name="connsiteX19913" fmla="*/ 5211172 w 9164601"/>
                <a:gd name="connsiteY19913" fmla="*/ 1197986 h 2318589"/>
                <a:gd name="connsiteX19914" fmla="*/ 5201406 w 9164601"/>
                <a:gd name="connsiteY19914" fmla="*/ 1201649 h 2318589"/>
                <a:gd name="connsiteX19915" fmla="*/ 5224599 w 9164601"/>
                <a:gd name="connsiteY19915" fmla="*/ 967274 h 2318589"/>
                <a:gd name="connsiteX19916" fmla="*/ 5220937 w 9164601"/>
                <a:gd name="connsiteY19916" fmla="*/ 969715 h 2318589"/>
                <a:gd name="connsiteX19917" fmla="*/ 5216054 w 9164601"/>
                <a:gd name="connsiteY19917" fmla="*/ 964832 h 2318589"/>
                <a:gd name="connsiteX19918" fmla="*/ 5224599 w 9164601"/>
                <a:gd name="connsiteY19918" fmla="*/ 967274 h 2318589"/>
                <a:gd name="connsiteX19919" fmla="*/ 5183095 w 9164601"/>
                <a:gd name="connsiteY19919" fmla="*/ 948963 h 2318589"/>
                <a:gd name="connsiteX19920" fmla="*/ 5180654 w 9164601"/>
                <a:gd name="connsiteY19920" fmla="*/ 947743 h 2318589"/>
                <a:gd name="connsiteX19921" fmla="*/ 5183095 w 9164601"/>
                <a:gd name="connsiteY19921" fmla="*/ 948963 h 2318589"/>
                <a:gd name="connsiteX19922" fmla="*/ 5140371 w 9164601"/>
                <a:gd name="connsiteY19922" fmla="*/ 941639 h 2318589"/>
                <a:gd name="connsiteX19923" fmla="*/ 5137930 w 9164601"/>
                <a:gd name="connsiteY19923" fmla="*/ 942860 h 2318589"/>
                <a:gd name="connsiteX19924" fmla="*/ 5136709 w 9164601"/>
                <a:gd name="connsiteY19924" fmla="*/ 940418 h 2318589"/>
                <a:gd name="connsiteX19925" fmla="*/ 5140371 w 9164601"/>
                <a:gd name="connsiteY19925" fmla="*/ 941639 h 2318589"/>
                <a:gd name="connsiteX19926" fmla="*/ 5137930 w 9164601"/>
                <a:gd name="connsiteY19926" fmla="*/ 959950 h 2318589"/>
                <a:gd name="connsiteX19927" fmla="*/ 5147695 w 9164601"/>
                <a:gd name="connsiteY19927" fmla="*/ 956288 h 2318589"/>
                <a:gd name="connsiteX19928" fmla="*/ 5155019 w 9164601"/>
                <a:gd name="connsiteY19928" fmla="*/ 955067 h 2318589"/>
                <a:gd name="connsiteX19929" fmla="*/ 5162344 w 9164601"/>
                <a:gd name="connsiteY19929" fmla="*/ 953846 h 2318589"/>
                <a:gd name="connsiteX19930" fmla="*/ 5175771 w 9164601"/>
                <a:gd name="connsiteY19930" fmla="*/ 952625 h 2318589"/>
                <a:gd name="connsiteX19931" fmla="*/ 5181874 w 9164601"/>
                <a:gd name="connsiteY19931" fmla="*/ 952625 h 2318589"/>
                <a:gd name="connsiteX19932" fmla="*/ 5186758 w 9164601"/>
                <a:gd name="connsiteY19932" fmla="*/ 950184 h 2318589"/>
                <a:gd name="connsiteX19933" fmla="*/ 5189199 w 9164601"/>
                <a:gd name="connsiteY19933" fmla="*/ 947743 h 2318589"/>
                <a:gd name="connsiteX19934" fmla="*/ 5197744 w 9164601"/>
                <a:gd name="connsiteY19934" fmla="*/ 950184 h 2318589"/>
                <a:gd name="connsiteX19935" fmla="*/ 5211172 w 9164601"/>
                <a:gd name="connsiteY19935" fmla="*/ 959950 h 2318589"/>
                <a:gd name="connsiteX19936" fmla="*/ 5208730 w 9164601"/>
                <a:gd name="connsiteY19936" fmla="*/ 959950 h 2318589"/>
                <a:gd name="connsiteX19937" fmla="*/ 5202626 w 9164601"/>
                <a:gd name="connsiteY19937" fmla="*/ 963612 h 2318589"/>
                <a:gd name="connsiteX19938" fmla="*/ 5191640 w 9164601"/>
                <a:gd name="connsiteY19938" fmla="*/ 962391 h 2318589"/>
                <a:gd name="connsiteX19939" fmla="*/ 5180654 w 9164601"/>
                <a:gd name="connsiteY19939" fmla="*/ 961170 h 2318589"/>
                <a:gd name="connsiteX19940" fmla="*/ 5173330 w 9164601"/>
                <a:gd name="connsiteY19940" fmla="*/ 963612 h 2318589"/>
                <a:gd name="connsiteX19941" fmla="*/ 5164785 w 9164601"/>
                <a:gd name="connsiteY19941" fmla="*/ 962391 h 2318589"/>
                <a:gd name="connsiteX19942" fmla="*/ 5157460 w 9164601"/>
                <a:gd name="connsiteY19942" fmla="*/ 959950 h 2318589"/>
                <a:gd name="connsiteX19943" fmla="*/ 5140371 w 9164601"/>
                <a:gd name="connsiteY19943" fmla="*/ 963612 h 2318589"/>
                <a:gd name="connsiteX19944" fmla="*/ 5137930 w 9164601"/>
                <a:gd name="connsiteY19944" fmla="*/ 968495 h 2318589"/>
                <a:gd name="connsiteX19945" fmla="*/ 5135488 w 9164601"/>
                <a:gd name="connsiteY19945" fmla="*/ 967274 h 2318589"/>
                <a:gd name="connsiteX19946" fmla="*/ 5131826 w 9164601"/>
                <a:gd name="connsiteY19946" fmla="*/ 964832 h 2318589"/>
                <a:gd name="connsiteX19947" fmla="*/ 5130605 w 9164601"/>
                <a:gd name="connsiteY19947" fmla="*/ 964832 h 2318589"/>
                <a:gd name="connsiteX19948" fmla="*/ 5137930 w 9164601"/>
                <a:gd name="connsiteY19948" fmla="*/ 959950 h 2318589"/>
                <a:gd name="connsiteX19949" fmla="*/ 5128164 w 9164601"/>
                <a:gd name="connsiteY19949" fmla="*/ 967274 h 2318589"/>
                <a:gd name="connsiteX19950" fmla="*/ 5125722 w 9164601"/>
                <a:gd name="connsiteY19950" fmla="*/ 969715 h 2318589"/>
                <a:gd name="connsiteX19951" fmla="*/ 5124502 w 9164601"/>
                <a:gd name="connsiteY19951" fmla="*/ 968495 h 2318589"/>
                <a:gd name="connsiteX19952" fmla="*/ 5128164 w 9164601"/>
                <a:gd name="connsiteY19952" fmla="*/ 967274 h 2318589"/>
                <a:gd name="connsiteX19953" fmla="*/ 5118398 w 9164601"/>
                <a:gd name="connsiteY19953" fmla="*/ 994129 h 2318589"/>
                <a:gd name="connsiteX19954" fmla="*/ 5126943 w 9164601"/>
                <a:gd name="connsiteY19954" fmla="*/ 986805 h 2318589"/>
                <a:gd name="connsiteX19955" fmla="*/ 5136709 w 9164601"/>
                <a:gd name="connsiteY19955" fmla="*/ 981922 h 2318589"/>
                <a:gd name="connsiteX19956" fmla="*/ 5151357 w 9164601"/>
                <a:gd name="connsiteY19956" fmla="*/ 979481 h 2318589"/>
                <a:gd name="connsiteX19957" fmla="*/ 5172109 w 9164601"/>
                <a:gd name="connsiteY19957" fmla="*/ 984364 h 2318589"/>
                <a:gd name="connsiteX19958" fmla="*/ 5201406 w 9164601"/>
                <a:gd name="connsiteY19958" fmla="*/ 989246 h 2318589"/>
                <a:gd name="connsiteX19959" fmla="*/ 5220937 w 9164601"/>
                <a:gd name="connsiteY19959" fmla="*/ 997791 h 2318589"/>
                <a:gd name="connsiteX19960" fmla="*/ 5236806 w 9164601"/>
                <a:gd name="connsiteY19960" fmla="*/ 1009998 h 2318589"/>
                <a:gd name="connsiteX19961" fmla="*/ 5236806 w 9164601"/>
                <a:gd name="connsiteY19961" fmla="*/ 1009998 h 2318589"/>
                <a:gd name="connsiteX19962" fmla="*/ 5231923 w 9164601"/>
                <a:gd name="connsiteY19962" fmla="*/ 1009998 h 2318589"/>
                <a:gd name="connsiteX19963" fmla="*/ 5223379 w 9164601"/>
                <a:gd name="connsiteY19963" fmla="*/ 1006336 h 2318589"/>
                <a:gd name="connsiteX19964" fmla="*/ 5220937 w 9164601"/>
                <a:gd name="connsiteY19964" fmla="*/ 1006336 h 2318589"/>
                <a:gd name="connsiteX19965" fmla="*/ 5217275 w 9164601"/>
                <a:gd name="connsiteY19965" fmla="*/ 1005116 h 2318589"/>
                <a:gd name="connsiteX19966" fmla="*/ 5205068 w 9164601"/>
                <a:gd name="connsiteY19966" fmla="*/ 1002674 h 2318589"/>
                <a:gd name="connsiteX19967" fmla="*/ 5200185 w 9164601"/>
                <a:gd name="connsiteY19967" fmla="*/ 1002674 h 2318589"/>
                <a:gd name="connsiteX19968" fmla="*/ 5195302 w 9164601"/>
                <a:gd name="connsiteY19968" fmla="*/ 1002674 h 2318589"/>
                <a:gd name="connsiteX19969" fmla="*/ 5189199 w 9164601"/>
                <a:gd name="connsiteY19969" fmla="*/ 1000233 h 2318589"/>
                <a:gd name="connsiteX19970" fmla="*/ 5184316 w 9164601"/>
                <a:gd name="connsiteY19970" fmla="*/ 996571 h 2318589"/>
                <a:gd name="connsiteX19971" fmla="*/ 5172109 w 9164601"/>
                <a:gd name="connsiteY19971" fmla="*/ 992909 h 2318589"/>
                <a:gd name="connsiteX19972" fmla="*/ 5159902 w 9164601"/>
                <a:gd name="connsiteY19972" fmla="*/ 989246 h 2318589"/>
                <a:gd name="connsiteX19973" fmla="*/ 5162344 w 9164601"/>
                <a:gd name="connsiteY19973" fmla="*/ 994129 h 2318589"/>
                <a:gd name="connsiteX19974" fmla="*/ 5168447 w 9164601"/>
                <a:gd name="connsiteY19974" fmla="*/ 999012 h 2318589"/>
                <a:gd name="connsiteX19975" fmla="*/ 5176992 w 9164601"/>
                <a:gd name="connsiteY19975" fmla="*/ 1002674 h 2318589"/>
                <a:gd name="connsiteX19976" fmla="*/ 5186758 w 9164601"/>
                <a:gd name="connsiteY19976" fmla="*/ 1005116 h 2318589"/>
                <a:gd name="connsiteX19977" fmla="*/ 5184316 w 9164601"/>
                <a:gd name="connsiteY19977" fmla="*/ 1007557 h 2318589"/>
                <a:gd name="connsiteX19978" fmla="*/ 5180654 w 9164601"/>
                <a:gd name="connsiteY19978" fmla="*/ 1005116 h 2318589"/>
                <a:gd name="connsiteX19979" fmla="*/ 5174551 w 9164601"/>
                <a:gd name="connsiteY19979" fmla="*/ 1006336 h 2318589"/>
                <a:gd name="connsiteX19980" fmla="*/ 5173330 w 9164601"/>
                <a:gd name="connsiteY19980" fmla="*/ 1006336 h 2318589"/>
                <a:gd name="connsiteX19981" fmla="*/ 5170888 w 9164601"/>
                <a:gd name="connsiteY19981" fmla="*/ 1005116 h 2318589"/>
                <a:gd name="connsiteX19982" fmla="*/ 5170888 w 9164601"/>
                <a:gd name="connsiteY19982" fmla="*/ 1003895 h 2318589"/>
                <a:gd name="connsiteX19983" fmla="*/ 5162344 w 9164601"/>
                <a:gd name="connsiteY19983" fmla="*/ 1002674 h 2318589"/>
                <a:gd name="connsiteX19984" fmla="*/ 5156240 w 9164601"/>
                <a:gd name="connsiteY19984" fmla="*/ 997791 h 2318589"/>
                <a:gd name="connsiteX19985" fmla="*/ 5150137 w 9164601"/>
                <a:gd name="connsiteY19985" fmla="*/ 992909 h 2318589"/>
                <a:gd name="connsiteX19986" fmla="*/ 5145253 w 9164601"/>
                <a:gd name="connsiteY19986" fmla="*/ 994129 h 2318589"/>
                <a:gd name="connsiteX19987" fmla="*/ 5144033 w 9164601"/>
                <a:gd name="connsiteY19987" fmla="*/ 991688 h 2318589"/>
                <a:gd name="connsiteX19988" fmla="*/ 5148916 w 9164601"/>
                <a:gd name="connsiteY19988" fmla="*/ 990467 h 2318589"/>
                <a:gd name="connsiteX19989" fmla="*/ 5152578 w 9164601"/>
                <a:gd name="connsiteY19989" fmla="*/ 988026 h 2318589"/>
                <a:gd name="connsiteX19990" fmla="*/ 5156240 w 9164601"/>
                <a:gd name="connsiteY19990" fmla="*/ 985584 h 2318589"/>
                <a:gd name="connsiteX19991" fmla="*/ 5157460 w 9164601"/>
                <a:gd name="connsiteY19991" fmla="*/ 983143 h 2318589"/>
                <a:gd name="connsiteX19992" fmla="*/ 5151357 w 9164601"/>
                <a:gd name="connsiteY19992" fmla="*/ 985584 h 2318589"/>
                <a:gd name="connsiteX19993" fmla="*/ 5145253 w 9164601"/>
                <a:gd name="connsiteY19993" fmla="*/ 988026 h 2318589"/>
                <a:gd name="connsiteX19994" fmla="*/ 5142812 w 9164601"/>
                <a:gd name="connsiteY19994" fmla="*/ 990467 h 2318589"/>
                <a:gd name="connsiteX19995" fmla="*/ 5139150 w 9164601"/>
                <a:gd name="connsiteY19995" fmla="*/ 991688 h 2318589"/>
                <a:gd name="connsiteX19996" fmla="*/ 5136709 w 9164601"/>
                <a:gd name="connsiteY19996" fmla="*/ 991688 h 2318589"/>
                <a:gd name="connsiteX19997" fmla="*/ 5134267 w 9164601"/>
                <a:gd name="connsiteY19997" fmla="*/ 991688 h 2318589"/>
                <a:gd name="connsiteX19998" fmla="*/ 5128164 w 9164601"/>
                <a:gd name="connsiteY19998" fmla="*/ 992909 h 2318589"/>
                <a:gd name="connsiteX19999" fmla="*/ 5126943 w 9164601"/>
                <a:gd name="connsiteY19999" fmla="*/ 994129 h 2318589"/>
                <a:gd name="connsiteX20000" fmla="*/ 5125722 w 9164601"/>
                <a:gd name="connsiteY20000" fmla="*/ 994129 h 2318589"/>
                <a:gd name="connsiteX20001" fmla="*/ 5120839 w 9164601"/>
                <a:gd name="connsiteY20001" fmla="*/ 996571 h 2318589"/>
                <a:gd name="connsiteX20002" fmla="*/ 5118398 w 9164601"/>
                <a:gd name="connsiteY20002" fmla="*/ 994129 h 2318589"/>
                <a:gd name="connsiteX20003" fmla="*/ 5118398 w 9164601"/>
                <a:gd name="connsiteY20003" fmla="*/ 994129 h 2318589"/>
                <a:gd name="connsiteX20004" fmla="*/ 5104970 w 9164601"/>
                <a:gd name="connsiteY20004" fmla="*/ 919667 h 2318589"/>
                <a:gd name="connsiteX20005" fmla="*/ 5104970 w 9164601"/>
                <a:gd name="connsiteY20005" fmla="*/ 919667 h 2318589"/>
                <a:gd name="connsiteX20006" fmla="*/ 5100088 w 9164601"/>
                <a:gd name="connsiteY20006" fmla="*/ 918446 h 2318589"/>
                <a:gd name="connsiteX20007" fmla="*/ 5100088 w 9164601"/>
                <a:gd name="connsiteY20007" fmla="*/ 918446 h 2318589"/>
                <a:gd name="connsiteX20008" fmla="*/ 5104970 w 9164601"/>
                <a:gd name="connsiteY20008" fmla="*/ 919667 h 2318589"/>
                <a:gd name="connsiteX20009" fmla="*/ 5126943 w 9164601"/>
                <a:gd name="connsiteY20009" fmla="*/ 846425 h 2318589"/>
                <a:gd name="connsiteX20010" fmla="*/ 5135488 w 9164601"/>
                <a:gd name="connsiteY20010" fmla="*/ 842762 h 2318589"/>
                <a:gd name="connsiteX20011" fmla="*/ 5137930 w 9164601"/>
                <a:gd name="connsiteY20011" fmla="*/ 841542 h 2318589"/>
                <a:gd name="connsiteX20012" fmla="*/ 5137930 w 9164601"/>
                <a:gd name="connsiteY20012" fmla="*/ 841542 h 2318589"/>
                <a:gd name="connsiteX20013" fmla="*/ 5133046 w 9164601"/>
                <a:gd name="connsiteY20013" fmla="*/ 845204 h 2318589"/>
                <a:gd name="connsiteX20014" fmla="*/ 5129384 w 9164601"/>
                <a:gd name="connsiteY20014" fmla="*/ 845204 h 2318589"/>
                <a:gd name="connsiteX20015" fmla="*/ 5125722 w 9164601"/>
                <a:gd name="connsiteY20015" fmla="*/ 852528 h 2318589"/>
                <a:gd name="connsiteX20016" fmla="*/ 5123281 w 9164601"/>
                <a:gd name="connsiteY20016" fmla="*/ 850087 h 2318589"/>
                <a:gd name="connsiteX20017" fmla="*/ 5122060 w 9164601"/>
                <a:gd name="connsiteY20017" fmla="*/ 848866 h 2318589"/>
                <a:gd name="connsiteX20018" fmla="*/ 5126943 w 9164601"/>
                <a:gd name="connsiteY20018" fmla="*/ 846425 h 2318589"/>
                <a:gd name="connsiteX20019" fmla="*/ 5112295 w 9164601"/>
                <a:gd name="connsiteY20019" fmla="*/ 854969 h 2318589"/>
                <a:gd name="connsiteX20020" fmla="*/ 5118398 w 9164601"/>
                <a:gd name="connsiteY20020" fmla="*/ 850087 h 2318589"/>
                <a:gd name="connsiteX20021" fmla="*/ 5120839 w 9164601"/>
                <a:gd name="connsiteY20021" fmla="*/ 848866 h 2318589"/>
                <a:gd name="connsiteX20022" fmla="*/ 5117177 w 9164601"/>
                <a:gd name="connsiteY20022" fmla="*/ 854969 h 2318589"/>
                <a:gd name="connsiteX20023" fmla="*/ 5112295 w 9164601"/>
                <a:gd name="connsiteY20023" fmla="*/ 854969 h 2318589"/>
                <a:gd name="connsiteX20024" fmla="*/ 5112295 w 9164601"/>
                <a:gd name="connsiteY20024" fmla="*/ 854969 h 2318589"/>
                <a:gd name="connsiteX20025" fmla="*/ 5093984 w 9164601"/>
                <a:gd name="connsiteY20025" fmla="*/ 896473 h 2318589"/>
                <a:gd name="connsiteX20026" fmla="*/ 5096425 w 9164601"/>
                <a:gd name="connsiteY20026" fmla="*/ 895253 h 2318589"/>
                <a:gd name="connsiteX20027" fmla="*/ 5096425 w 9164601"/>
                <a:gd name="connsiteY20027" fmla="*/ 897694 h 2318589"/>
                <a:gd name="connsiteX20028" fmla="*/ 5093984 w 9164601"/>
                <a:gd name="connsiteY20028" fmla="*/ 896473 h 2318589"/>
                <a:gd name="connsiteX20029" fmla="*/ 5093984 w 9164601"/>
                <a:gd name="connsiteY20029" fmla="*/ 896473 h 2318589"/>
                <a:gd name="connsiteX20030" fmla="*/ 5095205 w 9164601"/>
                <a:gd name="connsiteY20030" fmla="*/ 917225 h 2318589"/>
                <a:gd name="connsiteX20031" fmla="*/ 5092763 w 9164601"/>
                <a:gd name="connsiteY20031" fmla="*/ 918446 h 2318589"/>
                <a:gd name="connsiteX20032" fmla="*/ 5092763 w 9164601"/>
                <a:gd name="connsiteY20032" fmla="*/ 917225 h 2318589"/>
                <a:gd name="connsiteX20033" fmla="*/ 5095205 w 9164601"/>
                <a:gd name="connsiteY20033" fmla="*/ 917225 h 2318589"/>
                <a:gd name="connsiteX20034" fmla="*/ 5089101 w 9164601"/>
                <a:gd name="connsiteY20034" fmla="*/ 917225 h 2318589"/>
                <a:gd name="connsiteX20035" fmla="*/ 5090322 w 9164601"/>
                <a:gd name="connsiteY20035" fmla="*/ 917225 h 2318589"/>
                <a:gd name="connsiteX20036" fmla="*/ 5090322 w 9164601"/>
                <a:gd name="connsiteY20036" fmla="*/ 919667 h 2318589"/>
                <a:gd name="connsiteX20037" fmla="*/ 5086660 w 9164601"/>
                <a:gd name="connsiteY20037" fmla="*/ 917225 h 2318589"/>
                <a:gd name="connsiteX20038" fmla="*/ 5089101 w 9164601"/>
                <a:gd name="connsiteY20038" fmla="*/ 917225 h 2318589"/>
                <a:gd name="connsiteX20039" fmla="*/ 5084218 w 9164601"/>
                <a:gd name="connsiteY20039" fmla="*/ 826893 h 2318589"/>
                <a:gd name="connsiteX20040" fmla="*/ 5084218 w 9164601"/>
                <a:gd name="connsiteY20040" fmla="*/ 828114 h 2318589"/>
                <a:gd name="connsiteX20041" fmla="*/ 5084218 w 9164601"/>
                <a:gd name="connsiteY20041" fmla="*/ 826893 h 2318589"/>
                <a:gd name="connsiteX20042" fmla="*/ 5084218 w 9164601"/>
                <a:gd name="connsiteY20042" fmla="*/ 826893 h 2318589"/>
                <a:gd name="connsiteX20043" fmla="*/ 5067129 w 9164601"/>
                <a:gd name="connsiteY20043" fmla="*/ 763417 h 2318589"/>
                <a:gd name="connsiteX20044" fmla="*/ 5075674 w 9164601"/>
                <a:gd name="connsiteY20044" fmla="*/ 759755 h 2318589"/>
                <a:gd name="connsiteX20045" fmla="*/ 5078115 w 9164601"/>
                <a:gd name="connsiteY20045" fmla="*/ 759755 h 2318589"/>
                <a:gd name="connsiteX20046" fmla="*/ 5076894 w 9164601"/>
                <a:gd name="connsiteY20046" fmla="*/ 760976 h 2318589"/>
                <a:gd name="connsiteX20047" fmla="*/ 5075674 w 9164601"/>
                <a:gd name="connsiteY20047" fmla="*/ 762196 h 2318589"/>
                <a:gd name="connsiteX20048" fmla="*/ 5069570 w 9164601"/>
                <a:gd name="connsiteY20048" fmla="*/ 763417 h 2318589"/>
                <a:gd name="connsiteX20049" fmla="*/ 5063467 w 9164601"/>
                <a:gd name="connsiteY20049" fmla="*/ 765858 h 2318589"/>
                <a:gd name="connsiteX20050" fmla="*/ 5062246 w 9164601"/>
                <a:gd name="connsiteY20050" fmla="*/ 765858 h 2318589"/>
                <a:gd name="connsiteX20051" fmla="*/ 5067129 w 9164601"/>
                <a:gd name="connsiteY20051" fmla="*/ 763417 h 2318589"/>
                <a:gd name="connsiteX20052" fmla="*/ 5064687 w 9164601"/>
                <a:gd name="connsiteY20052" fmla="*/ 748769 h 2318589"/>
                <a:gd name="connsiteX20053" fmla="*/ 5061025 w 9164601"/>
                <a:gd name="connsiteY20053" fmla="*/ 749989 h 2318589"/>
                <a:gd name="connsiteX20054" fmla="*/ 5064687 w 9164601"/>
                <a:gd name="connsiteY20054" fmla="*/ 748769 h 2318589"/>
                <a:gd name="connsiteX20055" fmla="*/ 5093984 w 9164601"/>
                <a:gd name="connsiteY20055" fmla="*/ 695058 h 2318589"/>
                <a:gd name="connsiteX20056" fmla="*/ 5092763 w 9164601"/>
                <a:gd name="connsiteY20056" fmla="*/ 695058 h 2318589"/>
                <a:gd name="connsiteX20057" fmla="*/ 5093984 w 9164601"/>
                <a:gd name="connsiteY20057" fmla="*/ 695058 h 2318589"/>
                <a:gd name="connsiteX20058" fmla="*/ 4974355 w 9164601"/>
                <a:gd name="connsiteY20058" fmla="*/ 695058 h 2318589"/>
                <a:gd name="connsiteX20059" fmla="*/ 4975576 w 9164601"/>
                <a:gd name="connsiteY20059" fmla="*/ 695058 h 2318589"/>
                <a:gd name="connsiteX20060" fmla="*/ 4974355 w 9164601"/>
                <a:gd name="connsiteY20060" fmla="*/ 695058 h 2318589"/>
                <a:gd name="connsiteX20061" fmla="*/ 4985342 w 9164601"/>
                <a:gd name="connsiteY20061" fmla="*/ 828114 h 2318589"/>
                <a:gd name="connsiteX20062" fmla="*/ 4985342 w 9164601"/>
                <a:gd name="connsiteY20062" fmla="*/ 828114 h 2318589"/>
                <a:gd name="connsiteX20063" fmla="*/ 4985342 w 9164601"/>
                <a:gd name="connsiteY20063" fmla="*/ 828114 h 2318589"/>
                <a:gd name="connsiteX20064" fmla="*/ 4985342 w 9164601"/>
                <a:gd name="connsiteY20064" fmla="*/ 828114 h 2318589"/>
                <a:gd name="connsiteX20065" fmla="*/ 4974355 w 9164601"/>
                <a:gd name="connsiteY20065" fmla="*/ 896473 h 2318589"/>
                <a:gd name="connsiteX20066" fmla="*/ 4974355 w 9164601"/>
                <a:gd name="connsiteY20066" fmla="*/ 896473 h 2318589"/>
                <a:gd name="connsiteX20067" fmla="*/ 4973135 w 9164601"/>
                <a:gd name="connsiteY20067" fmla="*/ 897694 h 2318589"/>
                <a:gd name="connsiteX20068" fmla="*/ 4973135 w 9164601"/>
                <a:gd name="connsiteY20068" fmla="*/ 895253 h 2318589"/>
                <a:gd name="connsiteX20069" fmla="*/ 4974355 w 9164601"/>
                <a:gd name="connsiteY20069" fmla="*/ 896473 h 2318589"/>
                <a:gd name="connsiteX20070" fmla="*/ 4946279 w 9164601"/>
                <a:gd name="connsiteY20070" fmla="*/ 850087 h 2318589"/>
                <a:gd name="connsiteX20071" fmla="*/ 4943838 w 9164601"/>
                <a:gd name="connsiteY20071" fmla="*/ 852528 h 2318589"/>
                <a:gd name="connsiteX20072" fmla="*/ 4940176 w 9164601"/>
                <a:gd name="connsiteY20072" fmla="*/ 845204 h 2318589"/>
                <a:gd name="connsiteX20073" fmla="*/ 4936514 w 9164601"/>
                <a:gd name="connsiteY20073" fmla="*/ 845204 h 2318589"/>
                <a:gd name="connsiteX20074" fmla="*/ 4931631 w 9164601"/>
                <a:gd name="connsiteY20074" fmla="*/ 841542 h 2318589"/>
                <a:gd name="connsiteX20075" fmla="*/ 4931631 w 9164601"/>
                <a:gd name="connsiteY20075" fmla="*/ 841542 h 2318589"/>
                <a:gd name="connsiteX20076" fmla="*/ 4934072 w 9164601"/>
                <a:gd name="connsiteY20076" fmla="*/ 842762 h 2318589"/>
                <a:gd name="connsiteX20077" fmla="*/ 4941397 w 9164601"/>
                <a:gd name="connsiteY20077" fmla="*/ 846425 h 2318589"/>
                <a:gd name="connsiteX20078" fmla="*/ 4947500 w 9164601"/>
                <a:gd name="connsiteY20078" fmla="*/ 848866 h 2318589"/>
                <a:gd name="connsiteX20079" fmla="*/ 4946279 w 9164601"/>
                <a:gd name="connsiteY20079" fmla="*/ 850087 h 2318589"/>
                <a:gd name="connsiteX20080" fmla="*/ 4952383 w 9164601"/>
                <a:gd name="connsiteY20080" fmla="*/ 854969 h 2318589"/>
                <a:gd name="connsiteX20081" fmla="*/ 4948721 w 9164601"/>
                <a:gd name="connsiteY20081" fmla="*/ 848866 h 2318589"/>
                <a:gd name="connsiteX20082" fmla="*/ 4951162 w 9164601"/>
                <a:gd name="connsiteY20082" fmla="*/ 850087 h 2318589"/>
                <a:gd name="connsiteX20083" fmla="*/ 4957266 w 9164601"/>
                <a:gd name="connsiteY20083" fmla="*/ 854969 h 2318589"/>
                <a:gd name="connsiteX20084" fmla="*/ 4957266 w 9164601"/>
                <a:gd name="connsiteY20084" fmla="*/ 856190 h 2318589"/>
                <a:gd name="connsiteX20085" fmla="*/ 4952383 w 9164601"/>
                <a:gd name="connsiteY20085" fmla="*/ 854969 h 2318589"/>
                <a:gd name="connsiteX20086" fmla="*/ 4968252 w 9164601"/>
                <a:gd name="connsiteY20086" fmla="*/ 918446 h 2318589"/>
                <a:gd name="connsiteX20087" fmla="*/ 4967031 w 9164601"/>
                <a:gd name="connsiteY20087" fmla="*/ 920887 h 2318589"/>
                <a:gd name="connsiteX20088" fmla="*/ 4965811 w 9164601"/>
                <a:gd name="connsiteY20088" fmla="*/ 919667 h 2318589"/>
                <a:gd name="connsiteX20089" fmla="*/ 4964590 w 9164601"/>
                <a:gd name="connsiteY20089" fmla="*/ 918446 h 2318589"/>
                <a:gd name="connsiteX20090" fmla="*/ 4968252 w 9164601"/>
                <a:gd name="connsiteY20090" fmla="*/ 918446 h 2318589"/>
                <a:gd name="connsiteX20091" fmla="*/ 4957266 w 9164601"/>
                <a:gd name="connsiteY20091" fmla="*/ 935536 h 2318589"/>
                <a:gd name="connsiteX20092" fmla="*/ 4957266 w 9164601"/>
                <a:gd name="connsiteY20092" fmla="*/ 935536 h 2318589"/>
                <a:gd name="connsiteX20093" fmla="*/ 4957266 w 9164601"/>
                <a:gd name="connsiteY20093" fmla="*/ 935536 h 2318589"/>
                <a:gd name="connsiteX20094" fmla="*/ 4957266 w 9164601"/>
                <a:gd name="connsiteY20094" fmla="*/ 935536 h 2318589"/>
                <a:gd name="connsiteX20095" fmla="*/ 4943838 w 9164601"/>
                <a:gd name="connsiteY20095" fmla="*/ 969715 h 2318589"/>
                <a:gd name="connsiteX20096" fmla="*/ 4941397 w 9164601"/>
                <a:gd name="connsiteY20096" fmla="*/ 967274 h 2318589"/>
                <a:gd name="connsiteX20097" fmla="*/ 4945059 w 9164601"/>
                <a:gd name="connsiteY20097" fmla="*/ 968495 h 2318589"/>
                <a:gd name="connsiteX20098" fmla="*/ 4943838 w 9164601"/>
                <a:gd name="connsiteY20098" fmla="*/ 969715 h 2318589"/>
                <a:gd name="connsiteX20099" fmla="*/ 4841299 w 9164601"/>
                <a:gd name="connsiteY20099" fmla="*/ 1166248 h 2318589"/>
                <a:gd name="connsiteX20100" fmla="*/ 4836416 w 9164601"/>
                <a:gd name="connsiteY20100" fmla="*/ 1162586 h 2318589"/>
                <a:gd name="connsiteX20101" fmla="*/ 4837637 w 9164601"/>
                <a:gd name="connsiteY20101" fmla="*/ 1160144 h 2318589"/>
                <a:gd name="connsiteX20102" fmla="*/ 4837637 w 9164601"/>
                <a:gd name="connsiteY20102" fmla="*/ 1160144 h 2318589"/>
                <a:gd name="connsiteX20103" fmla="*/ 4843741 w 9164601"/>
                <a:gd name="connsiteY20103" fmla="*/ 1163807 h 2318589"/>
                <a:gd name="connsiteX20104" fmla="*/ 4847403 w 9164601"/>
                <a:gd name="connsiteY20104" fmla="*/ 1166248 h 2318589"/>
                <a:gd name="connsiteX20105" fmla="*/ 4841299 w 9164601"/>
                <a:gd name="connsiteY20105" fmla="*/ 1166248 h 2318589"/>
                <a:gd name="connsiteX20106" fmla="*/ 4880362 w 9164601"/>
                <a:gd name="connsiteY20106" fmla="*/ 1326160 h 2318589"/>
                <a:gd name="connsiteX20107" fmla="*/ 4879141 w 9164601"/>
                <a:gd name="connsiteY20107" fmla="*/ 1324939 h 2318589"/>
                <a:gd name="connsiteX20108" fmla="*/ 4880362 w 9164601"/>
                <a:gd name="connsiteY20108" fmla="*/ 1324939 h 2318589"/>
                <a:gd name="connsiteX20109" fmla="*/ 4880362 w 9164601"/>
                <a:gd name="connsiteY20109" fmla="*/ 1326160 h 2318589"/>
                <a:gd name="connsiteX20110" fmla="*/ 4901113 w 9164601"/>
                <a:gd name="connsiteY20110" fmla="*/ 1139393 h 2318589"/>
                <a:gd name="connsiteX20111" fmla="*/ 4901113 w 9164601"/>
                <a:gd name="connsiteY20111" fmla="*/ 1139393 h 2318589"/>
                <a:gd name="connsiteX20112" fmla="*/ 4898672 w 9164601"/>
                <a:gd name="connsiteY20112" fmla="*/ 1140614 h 2318589"/>
                <a:gd name="connsiteX20113" fmla="*/ 4896231 w 9164601"/>
                <a:gd name="connsiteY20113" fmla="*/ 1138172 h 2318589"/>
                <a:gd name="connsiteX20114" fmla="*/ 4891348 w 9164601"/>
                <a:gd name="connsiteY20114" fmla="*/ 1136951 h 2318589"/>
                <a:gd name="connsiteX20115" fmla="*/ 4887686 w 9164601"/>
                <a:gd name="connsiteY20115" fmla="*/ 1138172 h 2318589"/>
                <a:gd name="connsiteX20116" fmla="*/ 4884024 w 9164601"/>
                <a:gd name="connsiteY20116" fmla="*/ 1136951 h 2318589"/>
                <a:gd name="connsiteX20117" fmla="*/ 4884024 w 9164601"/>
                <a:gd name="connsiteY20117" fmla="*/ 1136951 h 2318589"/>
                <a:gd name="connsiteX20118" fmla="*/ 4884024 w 9164601"/>
                <a:gd name="connsiteY20118" fmla="*/ 1127186 h 2318589"/>
                <a:gd name="connsiteX20119" fmla="*/ 4880362 w 9164601"/>
                <a:gd name="connsiteY20119" fmla="*/ 1132069 h 2318589"/>
                <a:gd name="connsiteX20120" fmla="*/ 4879141 w 9164601"/>
                <a:gd name="connsiteY20120" fmla="*/ 1134510 h 2318589"/>
                <a:gd name="connsiteX20121" fmla="*/ 4873037 w 9164601"/>
                <a:gd name="connsiteY20121" fmla="*/ 1135730 h 2318589"/>
                <a:gd name="connsiteX20122" fmla="*/ 4864492 w 9164601"/>
                <a:gd name="connsiteY20122" fmla="*/ 1136951 h 2318589"/>
                <a:gd name="connsiteX20123" fmla="*/ 4865713 w 9164601"/>
                <a:gd name="connsiteY20123" fmla="*/ 1140614 h 2318589"/>
                <a:gd name="connsiteX20124" fmla="*/ 4869375 w 9164601"/>
                <a:gd name="connsiteY20124" fmla="*/ 1143055 h 2318589"/>
                <a:gd name="connsiteX20125" fmla="*/ 4874258 w 9164601"/>
                <a:gd name="connsiteY20125" fmla="*/ 1144276 h 2318589"/>
                <a:gd name="connsiteX20126" fmla="*/ 4879141 w 9164601"/>
                <a:gd name="connsiteY20126" fmla="*/ 1144276 h 2318589"/>
                <a:gd name="connsiteX20127" fmla="*/ 4880362 w 9164601"/>
                <a:gd name="connsiteY20127" fmla="*/ 1149158 h 2318589"/>
                <a:gd name="connsiteX20128" fmla="*/ 4881582 w 9164601"/>
                <a:gd name="connsiteY20128" fmla="*/ 1151600 h 2318589"/>
                <a:gd name="connsiteX20129" fmla="*/ 4884024 w 9164601"/>
                <a:gd name="connsiteY20129" fmla="*/ 1155262 h 2318589"/>
                <a:gd name="connsiteX20130" fmla="*/ 4886465 w 9164601"/>
                <a:gd name="connsiteY20130" fmla="*/ 1161365 h 2318589"/>
                <a:gd name="connsiteX20131" fmla="*/ 4879141 w 9164601"/>
                <a:gd name="connsiteY20131" fmla="*/ 1158924 h 2318589"/>
                <a:gd name="connsiteX20132" fmla="*/ 4874258 w 9164601"/>
                <a:gd name="connsiteY20132" fmla="*/ 1162586 h 2318589"/>
                <a:gd name="connsiteX20133" fmla="*/ 4866934 w 9164601"/>
                <a:gd name="connsiteY20133" fmla="*/ 1152821 h 2318589"/>
                <a:gd name="connsiteX20134" fmla="*/ 4860830 w 9164601"/>
                <a:gd name="connsiteY20134" fmla="*/ 1154041 h 2318589"/>
                <a:gd name="connsiteX20135" fmla="*/ 4853506 w 9164601"/>
                <a:gd name="connsiteY20135" fmla="*/ 1149158 h 2318589"/>
                <a:gd name="connsiteX20136" fmla="*/ 4849844 w 9164601"/>
                <a:gd name="connsiteY20136" fmla="*/ 1143055 h 2318589"/>
                <a:gd name="connsiteX20137" fmla="*/ 4849844 w 9164601"/>
                <a:gd name="connsiteY20137" fmla="*/ 1143055 h 2318589"/>
                <a:gd name="connsiteX20138" fmla="*/ 4854727 w 9164601"/>
                <a:gd name="connsiteY20138" fmla="*/ 1134510 h 2318589"/>
                <a:gd name="connsiteX20139" fmla="*/ 4871817 w 9164601"/>
                <a:gd name="connsiteY20139" fmla="*/ 1118641 h 2318589"/>
                <a:gd name="connsiteX20140" fmla="*/ 4879141 w 9164601"/>
                <a:gd name="connsiteY20140" fmla="*/ 1121082 h 2318589"/>
                <a:gd name="connsiteX20141" fmla="*/ 4885244 w 9164601"/>
                <a:gd name="connsiteY20141" fmla="*/ 1122303 h 2318589"/>
                <a:gd name="connsiteX20142" fmla="*/ 4887686 w 9164601"/>
                <a:gd name="connsiteY20142" fmla="*/ 1127186 h 2318589"/>
                <a:gd name="connsiteX20143" fmla="*/ 4891348 w 9164601"/>
                <a:gd name="connsiteY20143" fmla="*/ 1129627 h 2318589"/>
                <a:gd name="connsiteX20144" fmla="*/ 4896231 w 9164601"/>
                <a:gd name="connsiteY20144" fmla="*/ 1129627 h 2318589"/>
                <a:gd name="connsiteX20145" fmla="*/ 4897451 w 9164601"/>
                <a:gd name="connsiteY20145" fmla="*/ 1130848 h 2318589"/>
                <a:gd name="connsiteX20146" fmla="*/ 4902334 w 9164601"/>
                <a:gd name="connsiteY20146" fmla="*/ 1138172 h 2318589"/>
                <a:gd name="connsiteX20147" fmla="*/ 4901113 w 9164601"/>
                <a:gd name="connsiteY20147" fmla="*/ 1139393 h 2318589"/>
                <a:gd name="connsiteX20148" fmla="*/ 4931631 w 9164601"/>
                <a:gd name="connsiteY20148" fmla="*/ 1080799 h 2318589"/>
                <a:gd name="connsiteX20149" fmla="*/ 4930410 w 9164601"/>
                <a:gd name="connsiteY20149" fmla="*/ 1082020 h 2318589"/>
                <a:gd name="connsiteX20150" fmla="*/ 4927969 w 9164601"/>
                <a:gd name="connsiteY20150" fmla="*/ 1079579 h 2318589"/>
                <a:gd name="connsiteX20151" fmla="*/ 4931631 w 9164601"/>
                <a:gd name="connsiteY20151" fmla="*/ 1080799 h 2318589"/>
                <a:gd name="connsiteX20152" fmla="*/ 4929190 w 9164601"/>
                <a:gd name="connsiteY20152" fmla="*/ 994129 h 2318589"/>
                <a:gd name="connsiteX20153" fmla="*/ 4929190 w 9164601"/>
                <a:gd name="connsiteY20153" fmla="*/ 994129 h 2318589"/>
                <a:gd name="connsiteX20154" fmla="*/ 4927969 w 9164601"/>
                <a:gd name="connsiteY20154" fmla="*/ 992909 h 2318589"/>
                <a:gd name="connsiteX20155" fmla="*/ 4929190 w 9164601"/>
                <a:gd name="connsiteY20155" fmla="*/ 994129 h 2318589"/>
                <a:gd name="connsiteX20156" fmla="*/ 4923086 w 9164601"/>
                <a:gd name="connsiteY20156" fmla="*/ 1075916 h 2318589"/>
                <a:gd name="connsiteX20157" fmla="*/ 4923086 w 9164601"/>
                <a:gd name="connsiteY20157" fmla="*/ 1075916 h 2318589"/>
                <a:gd name="connsiteX20158" fmla="*/ 4925527 w 9164601"/>
                <a:gd name="connsiteY20158" fmla="*/ 1077137 h 2318589"/>
                <a:gd name="connsiteX20159" fmla="*/ 4924307 w 9164601"/>
                <a:gd name="connsiteY20159" fmla="*/ 1077137 h 2318589"/>
                <a:gd name="connsiteX20160" fmla="*/ 4920645 w 9164601"/>
                <a:gd name="connsiteY20160" fmla="*/ 1079579 h 2318589"/>
                <a:gd name="connsiteX20161" fmla="*/ 4918203 w 9164601"/>
                <a:gd name="connsiteY20161" fmla="*/ 1080799 h 2318589"/>
                <a:gd name="connsiteX20162" fmla="*/ 4923086 w 9164601"/>
                <a:gd name="connsiteY20162" fmla="*/ 1075916 h 2318589"/>
                <a:gd name="connsiteX20163" fmla="*/ 4919424 w 9164601"/>
                <a:gd name="connsiteY20163" fmla="*/ 1095447 h 2318589"/>
                <a:gd name="connsiteX20164" fmla="*/ 4929190 w 9164601"/>
                <a:gd name="connsiteY20164" fmla="*/ 1100330 h 2318589"/>
                <a:gd name="connsiteX20165" fmla="*/ 4935293 w 9164601"/>
                <a:gd name="connsiteY20165" fmla="*/ 1107654 h 2318589"/>
                <a:gd name="connsiteX20166" fmla="*/ 4937734 w 9164601"/>
                <a:gd name="connsiteY20166" fmla="*/ 1110096 h 2318589"/>
                <a:gd name="connsiteX20167" fmla="*/ 4932852 w 9164601"/>
                <a:gd name="connsiteY20167" fmla="*/ 1112537 h 2318589"/>
                <a:gd name="connsiteX20168" fmla="*/ 4929190 w 9164601"/>
                <a:gd name="connsiteY20168" fmla="*/ 1108875 h 2318589"/>
                <a:gd name="connsiteX20169" fmla="*/ 4925527 w 9164601"/>
                <a:gd name="connsiteY20169" fmla="*/ 1105213 h 2318589"/>
                <a:gd name="connsiteX20170" fmla="*/ 4919424 w 9164601"/>
                <a:gd name="connsiteY20170" fmla="*/ 1107654 h 2318589"/>
                <a:gd name="connsiteX20171" fmla="*/ 4913320 w 9164601"/>
                <a:gd name="connsiteY20171" fmla="*/ 1110096 h 2318589"/>
                <a:gd name="connsiteX20172" fmla="*/ 4905996 w 9164601"/>
                <a:gd name="connsiteY20172" fmla="*/ 1107654 h 2318589"/>
                <a:gd name="connsiteX20173" fmla="*/ 4903555 w 9164601"/>
                <a:gd name="connsiteY20173" fmla="*/ 1111316 h 2318589"/>
                <a:gd name="connsiteX20174" fmla="*/ 4896231 w 9164601"/>
                <a:gd name="connsiteY20174" fmla="*/ 1105213 h 2318589"/>
                <a:gd name="connsiteX20175" fmla="*/ 4892569 w 9164601"/>
                <a:gd name="connsiteY20175" fmla="*/ 1107654 h 2318589"/>
                <a:gd name="connsiteX20176" fmla="*/ 4886465 w 9164601"/>
                <a:gd name="connsiteY20176" fmla="*/ 1105213 h 2318589"/>
                <a:gd name="connsiteX20177" fmla="*/ 4885244 w 9164601"/>
                <a:gd name="connsiteY20177" fmla="*/ 1103993 h 2318589"/>
                <a:gd name="connsiteX20178" fmla="*/ 4898672 w 9164601"/>
                <a:gd name="connsiteY20178" fmla="*/ 1096668 h 2318589"/>
                <a:gd name="connsiteX20179" fmla="*/ 4907217 w 9164601"/>
                <a:gd name="connsiteY20179" fmla="*/ 1091786 h 2318589"/>
                <a:gd name="connsiteX20180" fmla="*/ 4914541 w 9164601"/>
                <a:gd name="connsiteY20180" fmla="*/ 1093006 h 2318589"/>
                <a:gd name="connsiteX20181" fmla="*/ 4919424 w 9164601"/>
                <a:gd name="connsiteY20181" fmla="*/ 1095447 h 2318589"/>
                <a:gd name="connsiteX20182" fmla="*/ 4885244 w 9164601"/>
                <a:gd name="connsiteY20182" fmla="*/ 1009998 h 2318589"/>
                <a:gd name="connsiteX20183" fmla="*/ 4885244 w 9164601"/>
                <a:gd name="connsiteY20183" fmla="*/ 1009998 h 2318589"/>
                <a:gd name="connsiteX20184" fmla="*/ 4881582 w 9164601"/>
                <a:gd name="connsiteY20184" fmla="*/ 1009998 h 2318589"/>
                <a:gd name="connsiteX20185" fmla="*/ 4885244 w 9164601"/>
                <a:gd name="connsiteY20185" fmla="*/ 1009998 h 2318589"/>
                <a:gd name="connsiteX20186" fmla="*/ 4792471 w 9164601"/>
                <a:gd name="connsiteY20186" fmla="*/ 1042957 h 2318589"/>
                <a:gd name="connsiteX20187" fmla="*/ 4794913 w 9164601"/>
                <a:gd name="connsiteY20187" fmla="*/ 1040516 h 2318589"/>
                <a:gd name="connsiteX20188" fmla="*/ 4804678 w 9164601"/>
                <a:gd name="connsiteY20188" fmla="*/ 1039295 h 2318589"/>
                <a:gd name="connsiteX20189" fmla="*/ 4812002 w 9164601"/>
                <a:gd name="connsiteY20189" fmla="*/ 1034412 h 2318589"/>
                <a:gd name="connsiteX20190" fmla="*/ 4815664 w 9164601"/>
                <a:gd name="connsiteY20190" fmla="*/ 1027088 h 2318589"/>
                <a:gd name="connsiteX20191" fmla="*/ 4826651 w 9164601"/>
                <a:gd name="connsiteY20191" fmla="*/ 1024647 h 2318589"/>
                <a:gd name="connsiteX20192" fmla="*/ 4842520 w 9164601"/>
                <a:gd name="connsiteY20192" fmla="*/ 1019764 h 2318589"/>
                <a:gd name="connsiteX20193" fmla="*/ 4868155 w 9164601"/>
                <a:gd name="connsiteY20193" fmla="*/ 1011219 h 2318589"/>
                <a:gd name="connsiteX20194" fmla="*/ 4866934 w 9164601"/>
                <a:gd name="connsiteY20194" fmla="*/ 1012440 h 2318589"/>
                <a:gd name="connsiteX20195" fmla="*/ 4862051 w 9164601"/>
                <a:gd name="connsiteY20195" fmla="*/ 1013660 h 2318589"/>
                <a:gd name="connsiteX20196" fmla="*/ 4857168 w 9164601"/>
                <a:gd name="connsiteY20196" fmla="*/ 1012440 h 2318589"/>
                <a:gd name="connsiteX20197" fmla="*/ 4847403 w 9164601"/>
                <a:gd name="connsiteY20197" fmla="*/ 1017323 h 2318589"/>
                <a:gd name="connsiteX20198" fmla="*/ 4837637 w 9164601"/>
                <a:gd name="connsiteY20198" fmla="*/ 1023426 h 2318589"/>
                <a:gd name="connsiteX20199" fmla="*/ 4841299 w 9164601"/>
                <a:gd name="connsiteY20199" fmla="*/ 1027088 h 2318589"/>
                <a:gd name="connsiteX20200" fmla="*/ 4846182 w 9164601"/>
                <a:gd name="connsiteY20200" fmla="*/ 1028309 h 2318589"/>
                <a:gd name="connsiteX20201" fmla="*/ 4852285 w 9164601"/>
                <a:gd name="connsiteY20201" fmla="*/ 1027088 h 2318589"/>
                <a:gd name="connsiteX20202" fmla="*/ 4866934 w 9164601"/>
                <a:gd name="connsiteY20202" fmla="*/ 1024647 h 2318589"/>
                <a:gd name="connsiteX20203" fmla="*/ 4884024 w 9164601"/>
                <a:gd name="connsiteY20203" fmla="*/ 1023426 h 2318589"/>
                <a:gd name="connsiteX20204" fmla="*/ 4896231 w 9164601"/>
                <a:gd name="connsiteY20204" fmla="*/ 1025867 h 2318589"/>
                <a:gd name="connsiteX20205" fmla="*/ 4901113 w 9164601"/>
                <a:gd name="connsiteY20205" fmla="*/ 1028309 h 2318589"/>
                <a:gd name="connsiteX20206" fmla="*/ 4899893 w 9164601"/>
                <a:gd name="connsiteY20206" fmla="*/ 1029530 h 2318589"/>
                <a:gd name="connsiteX20207" fmla="*/ 4892569 w 9164601"/>
                <a:gd name="connsiteY20207" fmla="*/ 1027088 h 2318589"/>
                <a:gd name="connsiteX20208" fmla="*/ 4888906 w 9164601"/>
                <a:gd name="connsiteY20208" fmla="*/ 1030750 h 2318589"/>
                <a:gd name="connsiteX20209" fmla="*/ 4882803 w 9164601"/>
                <a:gd name="connsiteY20209" fmla="*/ 1030750 h 2318589"/>
                <a:gd name="connsiteX20210" fmla="*/ 4877920 w 9164601"/>
                <a:gd name="connsiteY20210" fmla="*/ 1029530 h 2318589"/>
                <a:gd name="connsiteX20211" fmla="*/ 4876699 w 9164601"/>
                <a:gd name="connsiteY20211" fmla="*/ 1031971 h 2318589"/>
                <a:gd name="connsiteX20212" fmla="*/ 4873037 w 9164601"/>
                <a:gd name="connsiteY20212" fmla="*/ 1034412 h 2318589"/>
                <a:gd name="connsiteX20213" fmla="*/ 4868155 w 9164601"/>
                <a:gd name="connsiteY20213" fmla="*/ 1034412 h 2318589"/>
                <a:gd name="connsiteX20214" fmla="*/ 4864492 w 9164601"/>
                <a:gd name="connsiteY20214" fmla="*/ 1033192 h 2318589"/>
                <a:gd name="connsiteX20215" fmla="*/ 4855948 w 9164601"/>
                <a:gd name="connsiteY20215" fmla="*/ 1036854 h 2318589"/>
                <a:gd name="connsiteX20216" fmla="*/ 4846182 w 9164601"/>
                <a:gd name="connsiteY20216" fmla="*/ 1041737 h 2318589"/>
                <a:gd name="connsiteX20217" fmla="*/ 4848623 w 9164601"/>
                <a:gd name="connsiteY20217" fmla="*/ 1045399 h 2318589"/>
                <a:gd name="connsiteX20218" fmla="*/ 4853506 w 9164601"/>
                <a:gd name="connsiteY20218" fmla="*/ 1046619 h 2318589"/>
                <a:gd name="connsiteX20219" fmla="*/ 4859610 w 9164601"/>
                <a:gd name="connsiteY20219" fmla="*/ 1045399 h 2318589"/>
                <a:gd name="connsiteX20220" fmla="*/ 4874258 w 9164601"/>
                <a:gd name="connsiteY20220" fmla="*/ 1044178 h 2318589"/>
                <a:gd name="connsiteX20221" fmla="*/ 4882803 w 9164601"/>
                <a:gd name="connsiteY20221" fmla="*/ 1044178 h 2318589"/>
                <a:gd name="connsiteX20222" fmla="*/ 4890127 w 9164601"/>
                <a:gd name="connsiteY20222" fmla="*/ 1044178 h 2318589"/>
                <a:gd name="connsiteX20223" fmla="*/ 4901113 w 9164601"/>
                <a:gd name="connsiteY20223" fmla="*/ 1046619 h 2318589"/>
                <a:gd name="connsiteX20224" fmla="*/ 4909658 w 9164601"/>
                <a:gd name="connsiteY20224" fmla="*/ 1051502 h 2318589"/>
                <a:gd name="connsiteX20225" fmla="*/ 4912100 w 9164601"/>
                <a:gd name="connsiteY20225" fmla="*/ 1052723 h 2318589"/>
                <a:gd name="connsiteX20226" fmla="*/ 4910879 w 9164601"/>
                <a:gd name="connsiteY20226" fmla="*/ 1053944 h 2318589"/>
                <a:gd name="connsiteX20227" fmla="*/ 4907217 w 9164601"/>
                <a:gd name="connsiteY20227" fmla="*/ 1056385 h 2318589"/>
                <a:gd name="connsiteX20228" fmla="*/ 4905996 w 9164601"/>
                <a:gd name="connsiteY20228" fmla="*/ 1056385 h 2318589"/>
                <a:gd name="connsiteX20229" fmla="*/ 4902334 w 9164601"/>
                <a:gd name="connsiteY20229" fmla="*/ 1056385 h 2318589"/>
                <a:gd name="connsiteX20230" fmla="*/ 4895010 w 9164601"/>
                <a:gd name="connsiteY20230" fmla="*/ 1061268 h 2318589"/>
                <a:gd name="connsiteX20231" fmla="*/ 4886465 w 9164601"/>
                <a:gd name="connsiteY20231" fmla="*/ 1063709 h 2318589"/>
                <a:gd name="connsiteX20232" fmla="*/ 4880362 w 9164601"/>
                <a:gd name="connsiteY20232" fmla="*/ 1061268 h 2318589"/>
                <a:gd name="connsiteX20233" fmla="*/ 4871817 w 9164601"/>
                <a:gd name="connsiteY20233" fmla="*/ 1072254 h 2318589"/>
                <a:gd name="connsiteX20234" fmla="*/ 4857168 w 9164601"/>
                <a:gd name="connsiteY20234" fmla="*/ 1080799 h 2318589"/>
                <a:gd name="connsiteX20235" fmla="*/ 4844961 w 9164601"/>
                <a:gd name="connsiteY20235" fmla="*/ 1079579 h 2318589"/>
                <a:gd name="connsiteX20236" fmla="*/ 4830313 w 9164601"/>
                <a:gd name="connsiteY20236" fmla="*/ 1095447 h 2318589"/>
                <a:gd name="connsiteX20237" fmla="*/ 4821768 w 9164601"/>
                <a:gd name="connsiteY20237" fmla="*/ 1089344 h 2318589"/>
                <a:gd name="connsiteX20238" fmla="*/ 4807120 w 9164601"/>
                <a:gd name="connsiteY20238" fmla="*/ 1094227 h 2318589"/>
                <a:gd name="connsiteX20239" fmla="*/ 4812002 w 9164601"/>
                <a:gd name="connsiteY20239" fmla="*/ 1085682 h 2318589"/>
                <a:gd name="connsiteX20240" fmla="*/ 4816885 w 9164601"/>
                <a:gd name="connsiteY20240" fmla="*/ 1079579 h 2318589"/>
                <a:gd name="connsiteX20241" fmla="*/ 4820547 w 9164601"/>
                <a:gd name="connsiteY20241" fmla="*/ 1075916 h 2318589"/>
                <a:gd name="connsiteX20242" fmla="*/ 4822989 w 9164601"/>
                <a:gd name="connsiteY20242" fmla="*/ 1067372 h 2318589"/>
                <a:gd name="connsiteX20243" fmla="*/ 4833975 w 9164601"/>
                <a:gd name="connsiteY20243" fmla="*/ 1067372 h 2318589"/>
                <a:gd name="connsiteX20244" fmla="*/ 4843741 w 9164601"/>
                <a:gd name="connsiteY20244" fmla="*/ 1066151 h 2318589"/>
                <a:gd name="connsiteX20245" fmla="*/ 4851065 w 9164601"/>
                <a:gd name="connsiteY20245" fmla="*/ 1061268 h 2318589"/>
                <a:gd name="connsiteX20246" fmla="*/ 4853506 w 9164601"/>
                <a:gd name="connsiteY20246" fmla="*/ 1055165 h 2318589"/>
                <a:gd name="connsiteX20247" fmla="*/ 4836416 w 9164601"/>
                <a:gd name="connsiteY20247" fmla="*/ 1052723 h 2318589"/>
                <a:gd name="connsiteX20248" fmla="*/ 4824209 w 9164601"/>
                <a:gd name="connsiteY20248" fmla="*/ 1051502 h 2318589"/>
                <a:gd name="connsiteX20249" fmla="*/ 4822989 w 9164601"/>
                <a:gd name="connsiteY20249" fmla="*/ 1046619 h 2318589"/>
                <a:gd name="connsiteX20250" fmla="*/ 4815664 w 9164601"/>
                <a:gd name="connsiteY20250" fmla="*/ 1039295 h 2318589"/>
                <a:gd name="connsiteX20251" fmla="*/ 4814444 w 9164601"/>
                <a:gd name="connsiteY20251" fmla="*/ 1053944 h 2318589"/>
                <a:gd name="connsiteX20252" fmla="*/ 4813223 w 9164601"/>
                <a:gd name="connsiteY20252" fmla="*/ 1053944 h 2318589"/>
                <a:gd name="connsiteX20253" fmla="*/ 4805899 w 9164601"/>
                <a:gd name="connsiteY20253" fmla="*/ 1055165 h 2318589"/>
                <a:gd name="connsiteX20254" fmla="*/ 4798574 w 9164601"/>
                <a:gd name="connsiteY20254" fmla="*/ 1053944 h 2318589"/>
                <a:gd name="connsiteX20255" fmla="*/ 4788809 w 9164601"/>
                <a:gd name="connsiteY20255" fmla="*/ 1055165 h 2318589"/>
                <a:gd name="connsiteX20256" fmla="*/ 4779043 w 9164601"/>
                <a:gd name="connsiteY20256" fmla="*/ 1057606 h 2318589"/>
                <a:gd name="connsiteX20257" fmla="*/ 4775381 w 9164601"/>
                <a:gd name="connsiteY20257" fmla="*/ 1055165 h 2318589"/>
                <a:gd name="connsiteX20258" fmla="*/ 4792471 w 9164601"/>
                <a:gd name="connsiteY20258" fmla="*/ 1042957 h 2318589"/>
                <a:gd name="connsiteX20259" fmla="*/ 4736319 w 9164601"/>
                <a:gd name="connsiteY20259" fmla="*/ 818348 h 2318589"/>
                <a:gd name="connsiteX20260" fmla="*/ 4735098 w 9164601"/>
                <a:gd name="connsiteY20260" fmla="*/ 822011 h 2318589"/>
                <a:gd name="connsiteX20261" fmla="*/ 4733878 w 9164601"/>
                <a:gd name="connsiteY20261" fmla="*/ 819569 h 2318589"/>
                <a:gd name="connsiteX20262" fmla="*/ 4736319 w 9164601"/>
                <a:gd name="connsiteY20262" fmla="*/ 818348 h 2318589"/>
                <a:gd name="connsiteX20263" fmla="*/ 4732657 w 9164601"/>
                <a:gd name="connsiteY20263" fmla="*/ 958729 h 2318589"/>
                <a:gd name="connsiteX20264" fmla="*/ 4727774 w 9164601"/>
                <a:gd name="connsiteY20264" fmla="*/ 963612 h 2318589"/>
                <a:gd name="connsiteX20265" fmla="*/ 4725332 w 9164601"/>
                <a:gd name="connsiteY20265" fmla="*/ 962391 h 2318589"/>
                <a:gd name="connsiteX20266" fmla="*/ 4732657 w 9164601"/>
                <a:gd name="connsiteY20266" fmla="*/ 958729 h 2318589"/>
                <a:gd name="connsiteX20267" fmla="*/ 4708243 w 9164601"/>
                <a:gd name="connsiteY20267" fmla="*/ 778065 h 2318589"/>
                <a:gd name="connsiteX20268" fmla="*/ 4703360 w 9164601"/>
                <a:gd name="connsiteY20268" fmla="*/ 782948 h 2318589"/>
                <a:gd name="connsiteX20269" fmla="*/ 4699698 w 9164601"/>
                <a:gd name="connsiteY20269" fmla="*/ 780507 h 2318589"/>
                <a:gd name="connsiteX20270" fmla="*/ 4708243 w 9164601"/>
                <a:gd name="connsiteY20270" fmla="*/ 778065 h 2318589"/>
                <a:gd name="connsiteX20271" fmla="*/ 4676504 w 9164601"/>
                <a:gd name="connsiteY20271" fmla="*/ 725575 h 2318589"/>
                <a:gd name="connsiteX20272" fmla="*/ 4676504 w 9164601"/>
                <a:gd name="connsiteY20272" fmla="*/ 725575 h 2318589"/>
                <a:gd name="connsiteX20273" fmla="*/ 4676504 w 9164601"/>
                <a:gd name="connsiteY20273" fmla="*/ 725575 h 2318589"/>
                <a:gd name="connsiteX20274" fmla="*/ 4676504 w 9164601"/>
                <a:gd name="connsiteY20274" fmla="*/ 725575 h 2318589"/>
                <a:gd name="connsiteX20275" fmla="*/ 4661856 w 9164601"/>
                <a:gd name="connsiteY20275" fmla="*/ 698720 h 2318589"/>
                <a:gd name="connsiteX20276" fmla="*/ 4659415 w 9164601"/>
                <a:gd name="connsiteY20276" fmla="*/ 699941 h 2318589"/>
                <a:gd name="connsiteX20277" fmla="*/ 4652090 w 9164601"/>
                <a:gd name="connsiteY20277" fmla="*/ 697499 h 2318589"/>
                <a:gd name="connsiteX20278" fmla="*/ 4652090 w 9164601"/>
                <a:gd name="connsiteY20278" fmla="*/ 697499 h 2318589"/>
                <a:gd name="connsiteX20279" fmla="*/ 4661856 w 9164601"/>
                <a:gd name="connsiteY20279" fmla="*/ 698720 h 2318589"/>
                <a:gd name="connsiteX20280" fmla="*/ 4707022 w 9164601"/>
                <a:gd name="connsiteY20280" fmla="*/ 580312 h 2318589"/>
                <a:gd name="connsiteX20281" fmla="*/ 4722891 w 9164601"/>
                <a:gd name="connsiteY20281" fmla="*/ 574208 h 2318589"/>
                <a:gd name="connsiteX20282" fmla="*/ 4727774 w 9164601"/>
                <a:gd name="connsiteY20282" fmla="*/ 572988 h 2318589"/>
                <a:gd name="connsiteX20283" fmla="*/ 4727774 w 9164601"/>
                <a:gd name="connsiteY20283" fmla="*/ 572988 h 2318589"/>
                <a:gd name="connsiteX20284" fmla="*/ 4719229 w 9164601"/>
                <a:gd name="connsiteY20284" fmla="*/ 579091 h 2318589"/>
                <a:gd name="connsiteX20285" fmla="*/ 4711905 w 9164601"/>
                <a:gd name="connsiteY20285" fmla="*/ 579091 h 2318589"/>
                <a:gd name="connsiteX20286" fmla="*/ 4704581 w 9164601"/>
                <a:gd name="connsiteY20286" fmla="*/ 590077 h 2318589"/>
                <a:gd name="connsiteX20287" fmla="*/ 4698477 w 9164601"/>
                <a:gd name="connsiteY20287" fmla="*/ 586415 h 2318589"/>
                <a:gd name="connsiteX20288" fmla="*/ 4696036 w 9164601"/>
                <a:gd name="connsiteY20288" fmla="*/ 583974 h 2318589"/>
                <a:gd name="connsiteX20289" fmla="*/ 4707022 w 9164601"/>
                <a:gd name="connsiteY20289" fmla="*/ 580312 h 2318589"/>
                <a:gd name="connsiteX20290" fmla="*/ 4678946 w 9164601"/>
                <a:gd name="connsiteY20290" fmla="*/ 594960 h 2318589"/>
                <a:gd name="connsiteX20291" fmla="*/ 4689932 w 9164601"/>
                <a:gd name="connsiteY20291" fmla="*/ 587636 h 2318589"/>
                <a:gd name="connsiteX20292" fmla="*/ 4693594 w 9164601"/>
                <a:gd name="connsiteY20292" fmla="*/ 585195 h 2318589"/>
                <a:gd name="connsiteX20293" fmla="*/ 4687491 w 9164601"/>
                <a:gd name="connsiteY20293" fmla="*/ 594960 h 2318589"/>
                <a:gd name="connsiteX20294" fmla="*/ 4677725 w 9164601"/>
                <a:gd name="connsiteY20294" fmla="*/ 596181 h 2318589"/>
                <a:gd name="connsiteX20295" fmla="*/ 4678946 w 9164601"/>
                <a:gd name="connsiteY20295" fmla="*/ 594960 h 2318589"/>
                <a:gd name="connsiteX20296" fmla="*/ 4642325 w 9164601"/>
                <a:gd name="connsiteY20296" fmla="*/ 660878 h 2318589"/>
                <a:gd name="connsiteX20297" fmla="*/ 4645987 w 9164601"/>
                <a:gd name="connsiteY20297" fmla="*/ 659657 h 2318589"/>
                <a:gd name="connsiteX20298" fmla="*/ 4644766 w 9164601"/>
                <a:gd name="connsiteY20298" fmla="*/ 663319 h 2318589"/>
                <a:gd name="connsiteX20299" fmla="*/ 4642325 w 9164601"/>
                <a:gd name="connsiteY20299" fmla="*/ 660878 h 2318589"/>
                <a:gd name="connsiteX20300" fmla="*/ 4642325 w 9164601"/>
                <a:gd name="connsiteY20300" fmla="*/ 660878 h 2318589"/>
                <a:gd name="connsiteX20301" fmla="*/ 4643546 w 9164601"/>
                <a:gd name="connsiteY20301" fmla="*/ 696278 h 2318589"/>
                <a:gd name="connsiteX20302" fmla="*/ 4639883 w 9164601"/>
                <a:gd name="connsiteY20302" fmla="*/ 697499 h 2318589"/>
                <a:gd name="connsiteX20303" fmla="*/ 4638663 w 9164601"/>
                <a:gd name="connsiteY20303" fmla="*/ 696278 h 2318589"/>
                <a:gd name="connsiteX20304" fmla="*/ 4643546 w 9164601"/>
                <a:gd name="connsiteY20304" fmla="*/ 696278 h 2318589"/>
                <a:gd name="connsiteX20305" fmla="*/ 4632559 w 9164601"/>
                <a:gd name="connsiteY20305" fmla="*/ 696278 h 2318589"/>
                <a:gd name="connsiteX20306" fmla="*/ 4635001 w 9164601"/>
                <a:gd name="connsiteY20306" fmla="*/ 696278 h 2318589"/>
                <a:gd name="connsiteX20307" fmla="*/ 4633780 w 9164601"/>
                <a:gd name="connsiteY20307" fmla="*/ 699941 h 2318589"/>
                <a:gd name="connsiteX20308" fmla="*/ 4627676 w 9164601"/>
                <a:gd name="connsiteY20308" fmla="*/ 696278 h 2318589"/>
                <a:gd name="connsiteX20309" fmla="*/ 4632559 w 9164601"/>
                <a:gd name="connsiteY20309" fmla="*/ 696278 h 2318589"/>
                <a:gd name="connsiteX20310" fmla="*/ 4622794 w 9164601"/>
                <a:gd name="connsiteY20310" fmla="*/ 549794 h 2318589"/>
                <a:gd name="connsiteX20311" fmla="*/ 4622794 w 9164601"/>
                <a:gd name="connsiteY20311" fmla="*/ 552236 h 2318589"/>
                <a:gd name="connsiteX20312" fmla="*/ 4620352 w 9164601"/>
                <a:gd name="connsiteY20312" fmla="*/ 551015 h 2318589"/>
                <a:gd name="connsiteX20313" fmla="*/ 4622794 w 9164601"/>
                <a:gd name="connsiteY20313" fmla="*/ 549794 h 2318589"/>
                <a:gd name="connsiteX20314" fmla="*/ 4605704 w 9164601"/>
                <a:gd name="connsiteY20314" fmla="*/ 438711 h 2318589"/>
                <a:gd name="connsiteX20315" fmla="*/ 4611807 w 9164601"/>
                <a:gd name="connsiteY20315" fmla="*/ 437490 h 2318589"/>
                <a:gd name="connsiteX20316" fmla="*/ 4609366 w 9164601"/>
                <a:gd name="connsiteY20316" fmla="*/ 439931 h 2318589"/>
                <a:gd name="connsiteX20317" fmla="*/ 4605704 w 9164601"/>
                <a:gd name="connsiteY20317" fmla="*/ 442373 h 2318589"/>
                <a:gd name="connsiteX20318" fmla="*/ 4593497 w 9164601"/>
                <a:gd name="connsiteY20318" fmla="*/ 444814 h 2318589"/>
                <a:gd name="connsiteX20319" fmla="*/ 4581290 w 9164601"/>
                <a:gd name="connsiteY20319" fmla="*/ 448476 h 2318589"/>
                <a:gd name="connsiteX20320" fmla="*/ 4580069 w 9164601"/>
                <a:gd name="connsiteY20320" fmla="*/ 448476 h 2318589"/>
                <a:gd name="connsiteX20321" fmla="*/ 4589835 w 9164601"/>
                <a:gd name="connsiteY20321" fmla="*/ 444814 h 2318589"/>
                <a:gd name="connsiteX20322" fmla="*/ 4605704 w 9164601"/>
                <a:gd name="connsiteY20322" fmla="*/ 438711 h 2318589"/>
                <a:gd name="connsiteX20323" fmla="*/ 4584952 w 9164601"/>
                <a:gd name="connsiteY20323" fmla="*/ 421620 h 2318589"/>
                <a:gd name="connsiteX20324" fmla="*/ 4577628 w 9164601"/>
                <a:gd name="connsiteY20324" fmla="*/ 424062 h 2318589"/>
                <a:gd name="connsiteX20325" fmla="*/ 4584952 w 9164601"/>
                <a:gd name="connsiteY20325" fmla="*/ 421620 h 2318589"/>
                <a:gd name="connsiteX20326" fmla="*/ 4641104 w 9164601"/>
                <a:gd name="connsiteY20326" fmla="*/ 334951 h 2318589"/>
                <a:gd name="connsiteX20327" fmla="*/ 4638663 w 9164601"/>
                <a:gd name="connsiteY20327" fmla="*/ 336172 h 2318589"/>
                <a:gd name="connsiteX20328" fmla="*/ 4641104 w 9164601"/>
                <a:gd name="connsiteY20328" fmla="*/ 334951 h 2318589"/>
                <a:gd name="connsiteX20329" fmla="*/ 4406730 w 9164601"/>
                <a:gd name="connsiteY20329" fmla="*/ 334951 h 2318589"/>
                <a:gd name="connsiteX20330" fmla="*/ 4409171 w 9164601"/>
                <a:gd name="connsiteY20330" fmla="*/ 336172 h 2318589"/>
                <a:gd name="connsiteX20331" fmla="*/ 4406730 w 9164601"/>
                <a:gd name="connsiteY20331" fmla="*/ 334951 h 2318589"/>
                <a:gd name="connsiteX20332" fmla="*/ 4428702 w 9164601"/>
                <a:gd name="connsiteY20332" fmla="*/ 551015 h 2318589"/>
                <a:gd name="connsiteX20333" fmla="*/ 4426261 w 9164601"/>
                <a:gd name="connsiteY20333" fmla="*/ 552236 h 2318589"/>
                <a:gd name="connsiteX20334" fmla="*/ 4426261 w 9164601"/>
                <a:gd name="connsiteY20334" fmla="*/ 549794 h 2318589"/>
                <a:gd name="connsiteX20335" fmla="*/ 4428702 w 9164601"/>
                <a:gd name="connsiteY20335" fmla="*/ 551015 h 2318589"/>
                <a:gd name="connsiteX20336" fmla="*/ 4406730 w 9164601"/>
                <a:gd name="connsiteY20336" fmla="*/ 660878 h 2318589"/>
                <a:gd name="connsiteX20337" fmla="*/ 4406730 w 9164601"/>
                <a:gd name="connsiteY20337" fmla="*/ 660878 h 2318589"/>
                <a:gd name="connsiteX20338" fmla="*/ 4404288 w 9164601"/>
                <a:gd name="connsiteY20338" fmla="*/ 663319 h 2318589"/>
                <a:gd name="connsiteX20339" fmla="*/ 4403068 w 9164601"/>
                <a:gd name="connsiteY20339" fmla="*/ 659657 h 2318589"/>
                <a:gd name="connsiteX20340" fmla="*/ 4406730 w 9164601"/>
                <a:gd name="connsiteY20340" fmla="*/ 660878 h 2318589"/>
                <a:gd name="connsiteX20341" fmla="*/ 4350578 w 9164601"/>
                <a:gd name="connsiteY20341" fmla="*/ 587636 h 2318589"/>
                <a:gd name="connsiteX20342" fmla="*/ 4344474 w 9164601"/>
                <a:gd name="connsiteY20342" fmla="*/ 591298 h 2318589"/>
                <a:gd name="connsiteX20343" fmla="*/ 4337150 w 9164601"/>
                <a:gd name="connsiteY20343" fmla="*/ 580312 h 2318589"/>
                <a:gd name="connsiteX20344" fmla="*/ 4329826 w 9164601"/>
                <a:gd name="connsiteY20344" fmla="*/ 580312 h 2318589"/>
                <a:gd name="connsiteX20345" fmla="*/ 4321280 w 9164601"/>
                <a:gd name="connsiteY20345" fmla="*/ 574208 h 2318589"/>
                <a:gd name="connsiteX20346" fmla="*/ 4321280 w 9164601"/>
                <a:gd name="connsiteY20346" fmla="*/ 574208 h 2318589"/>
                <a:gd name="connsiteX20347" fmla="*/ 4326164 w 9164601"/>
                <a:gd name="connsiteY20347" fmla="*/ 575429 h 2318589"/>
                <a:gd name="connsiteX20348" fmla="*/ 4342033 w 9164601"/>
                <a:gd name="connsiteY20348" fmla="*/ 581532 h 2318589"/>
                <a:gd name="connsiteX20349" fmla="*/ 4353019 w 9164601"/>
                <a:gd name="connsiteY20349" fmla="*/ 585195 h 2318589"/>
                <a:gd name="connsiteX20350" fmla="*/ 4350578 w 9164601"/>
                <a:gd name="connsiteY20350" fmla="*/ 587636 h 2318589"/>
                <a:gd name="connsiteX20351" fmla="*/ 4361564 w 9164601"/>
                <a:gd name="connsiteY20351" fmla="*/ 594960 h 2318589"/>
                <a:gd name="connsiteX20352" fmla="*/ 4355460 w 9164601"/>
                <a:gd name="connsiteY20352" fmla="*/ 585195 h 2318589"/>
                <a:gd name="connsiteX20353" fmla="*/ 4359122 w 9164601"/>
                <a:gd name="connsiteY20353" fmla="*/ 587636 h 2318589"/>
                <a:gd name="connsiteX20354" fmla="*/ 4370108 w 9164601"/>
                <a:gd name="connsiteY20354" fmla="*/ 594960 h 2318589"/>
                <a:gd name="connsiteX20355" fmla="*/ 4371329 w 9164601"/>
                <a:gd name="connsiteY20355" fmla="*/ 596181 h 2318589"/>
                <a:gd name="connsiteX20356" fmla="*/ 4361564 w 9164601"/>
                <a:gd name="connsiteY20356" fmla="*/ 594960 h 2318589"/>
                <a:gd name="connsiteX20357" fmla="*/ 4394523 w 9164601"/>
                <a:gd name="connsiteY20357" fmla="*/ 697499 h 2318589"/>
                <a:gd name="connsiteX20358" fmla="*/ 4390861 w 9164601"/>
                <a:gd name="connsiteY20358" fmla="*/ 702382 h 2318589"/>
                <a:gd name="connsiteX20359" fmla="*/ 4388419 w 9164601"/>
                <a:gd name="connsiteY20359" fmla="*/ 701161 h 2318589"/>
                <a:gd name="connsiteX20360" fmla="*/ 4385978 w 9164601"/>
                <a:gd name="connsiteY20360" fmla="*/ 699941 h 2318589"/>
                <a:gd name="connsiteX20361" fmla="*/ 4394523 w 9164601"/>
                <a:gd name="connsiteY20361" fmla="*/ 697499 h 2318589"/>
                <a:gd name="connsiteX20362" fmla="*/ 4372550 w 9164601"/>
                <a:gd name="connsiteY20362" fmla="*/ 725575 h 2318589"/>
                <a:gd name="connsiteX20363" fmla="*/ 4372550 w 9164601"/>
                <a:gd name="connsiteY20363" fmla="*/ 725575 h 2318589"/>
                <a:gd name="connsiteX20364" fmla="*/ 4372550 w 9164601"/>
                <a:gd name="connsiteY20364" fmla="*/ 725575 h 2318589"/>
                <a:gd name="connsiteX20365" fmla="*/ 4372550 w 9164601"/>
                <a:gd name="connsiteY20365" fmla="*/ 725575 h 2318589"/>
                <a:gd name="connsiteX20366" fmla="*/ 4345694 w 9164601"/>
                <a:gd name="connsiteY20366" fmla="*/ 781727 h 2318589"/>
                <a:gd name="connsiteX20367" fmla="*/ 4340812 w 9164601"/>
                <a:gd name="connsiteY20367" fmla="*/ 776844 h 2318589"/>
                <a:gd name="connsiteX20368" fmla="*/ 4349357 w 9164601"/>
                <a:gd name="connsiteY20368" fmla="*/ 779286 h 2318589"/>
                <a:gd name="connsiteX20369" fmla="*/ 4345694 w 9164601"/>
                <a:gd name="connsiteY20369" fmla="*/ 781727 h 2318589"/>
                <a:gd name="connsiteX20370" fmla="*/ 4312736 w 9164601"/>
                <a:gd name="connsiteY20370" fmla="*/ 818348 h 2318589"/>
                <a:gd name="connsiteX20371" fmla="*/ 4316398 w 9164601"/>
                <a:gd name="connsiteY20371" fmla="*/ 819569 h 2318589"/>
                <a:gd name="connsiteX20372" fmla="*/ 4315177 w 9164601"/>
                <a:gd name="connsiteY20372" fmla="*/ 822011 h 2318589"/>
                <a:gd name="connsiteX20373" fmla="*/ 4312736 w 9164601"/>
                <a:gd name="connsiteY20373" fmla="*/ 818348 h 2318589"/>
                <a:gd name="connsiteX20374" fmla="*/ 4320060 w 9164601"/>
                <a:gd name="connsiteY20374" fmla="*/ 963612 h 2318589"/>
                <a:gd name="connsiteX20375" fmla="*/ 4315177 w 9164601"/>
                <a:gd name="connsiteY20375" fmla="*/ 958729 h 2318589"/>
                <a:gd name="connsiteX20376" fmla="*/ 4322501 w 9164601"/>
                <a:gd name="connsiteY20376" fmla="*/ 961170 h 2318589"/>
                <a:gd name="connsiteX20377" fmla="*/ 4320060 w 9164601"/>
                <a:gd name="connsiteY20377" fmla="*/ 963612 h 2318589"/>
                <a:gd name="connsiteX20378" fmla="*/ 4259025 w 9164601"/>
                <a:gd name="connsiteY20378" fmla="*/ 1467761 h 2318589"/>
                <a:gd name="connsiteX20379" fmla="*/ 4259025 w 9164601"/>
                <a:gd name="connsiteY20379" fmla="*/ 1467761 h 2318589"/>
                <a:gd name="connsiteX20380" fmla="*/ 4257804 w 9164601"/>
                <a:gd name="connsiteY20380" fmla="*/ 1467761 h 2318589"/>
                <a:gd name="connsiteX20381" fmla="*/ 4259025 w 9164601"/>
                <a:gd name="connsiteY20381" fmla="*/ 1467761 h 2318589"/>
                <a:gd name="connsiteX20382" fmla="*/ 4238273 w 9164601"/>
                <a:gd name="connsiteY20382" fmla="*/ 1493396 h 2318589"/>
                <a:gd name="connsiteX20383" fmla="*/ 4239494 w 9164601"/>
                <a:gd name="connsiteY20383" fmla="*/ 1497058 h 2318589"/>
                <a:gd name="connsiteX20384" fmla="*/ 4232169 w 9164601"/>
                <a:gd name="connsiteY20384" fmla="*/ 1493396 h 2318589"/>
                <a:gd name="connsiteX20385" fmla="*/ 4227287 w 9164601"/>
                <a:gd name="connsiteY20385" fmla="*/ 1489734 h 2318589"/>
                <a:gd name="connsiteX20386" fmla="*/ 4232169 w 9164601"/>
                <a:gd name="connsiteY20386" fmla="*/ 1492175 h 2318589"/>
                <a:gd name="connsiteX20387" fmla="*/ 4238273 w 9164601"/>
                <a:gd name="connsiteY20387" fmla="*/ 1493396 h 2318589"/>
                <a:gd name="connsiteX20388" fmla="*/ 4171134 w 9164601"/>
                <a:gd name="connsiteY20388" fmla="*/ 1299305 h 2318589"/>
                <a:gd name="connsiteX20389" fmla="*/ 4167472 w 9164601"/>
                <a:gd name="connsiteY20389" fmla="*/ 1299305 h 2318589"/>
                <a:gd name="connsiteX20390" fmla="*/ 4171134 w 9164601"/>
                <a:gd name="connsiteY20390" fmla="*/ 1299305 h 2318589"/>
                <a:gd name="connsiteX20391" fmla="*/ 4207755 w 9164601"/>
                <a:gd name="connsiteY20391" fmla="*/ 1461658 h 2318589"/>
                <a:gd name="connsiteX20392" fmla="*/ 4199210 w 9164601"/>
                <a:gd name="connsiteY20392" fmla="*/ 1464099 h 2318589"/>
                <a:gd name="connsiteX20393" fmla="*/ 4191886 w 9164601"/>
                <a:gd name="connsiteY20393" fmla="*/ 1462878 h 2318589"/>
                <a:gd name="connsiteX20394" fmla="*/ 4207755 w 9164601"/>
                <a:gd name="connsiteY20394" fmla="*/ 1461658 h 2318589"/>
                <a:gd name="connsiteX20395" fmla="*/ 4207755 w 9164601"/>
                <a:gd name="connsiteY20395" fmla="*/ 1461658 h 2318589"/>
                <a:gd name="connsiteX20396" fmla="*/ 4206535 w 9164601"/>
                <a:gd name="connsiteY20396" fmla="*/ 1359119 h 2318589"/>
                <a:gd name="connsiteX20397" fmla="*/ 4184562 w 9164601"/>
                <a:gd name="connsiteY20397" fmla="*/ 1350574 h 2318589"/>
                <a:gd name="connsiteX20398" fmla="*/ 4177238 w 9164601"/>
                <a:gd name="connsiteY20398" fmla="*/ 1355457 h 2318589"/>
                <a:gd name="connsiteX20399" fmla="*/ 4157707 w 9164601"/>
                <a:gd name="connsiteY20399" fmla="*/ 1340808 h 2318589"/>
                <a:gd name="connsiteX20400" fmla="*/ 4146720 w 9164601"/>
                <a:gd name="connsiteY20400" fmla="*/ 1340808 h 2318589"/>
                <a:gd name="connsiteX20401" fmla="*/ 4140617 w 9164601"/>
                <a:gd name="connsiteY20401" fmla="*/ 1342029 h 2318589"/>
                <a:gd name="connsiteX20402" fmla="*/ 4130851 w 9164601"/>
                <a:gd name="connsiteY20402" fmla="*/ 1332263 h 2318589"/>
                <a:gd name="connsiteX20403" fmla="*/ 4119865 w 9164601"/>
                <a:gd name="connsiteY20403" fmla="*/ 1322498 h 2318589"/>
                <a:gd name="connsiteX20404" fmla="*/ 4114982 w 9164601"/>
                <a:gd name="connsiteY20404" fmla="*/ 1323719 h 2318589"/>
                <a:gd name="connsiteX20405" fmla="*/ 4103996 w 9164601"/>
                <a:gd name="connsiteY20405" fmla="*/ 1321277 h 2318589"/>
                <a:gd name="connsiteX20406" fmla="*/ 4097892 w 9164601"/>
                <a:gd name="connsiteY20406" fmla="*/ 1317615 h 2318589"/>
                <a:gd name="connsiteX20407" fmla="*/ 4132072 w 9164601"/>
                <a:gd name="connsiteY20407" fmla="*/ 1321277 h 2318589"/>
                <a:gd name="connsiteX20408" fmla="*/ 4152824 w 9164601"/>
                <a:gd name="connsiteY20408" fmla="*/ 1323719 h 2318589"/>
                <a:gd name="connsiteX20409" fmla="*/ 4173576 w 9164601"/>
                <a:gd name="connsiteY20409" fmla="*/ 1326160 h 2318589"/>
                <a:gd name="connsiteX20410" fmla="*/ 4200431 w 9164601"/>
                <a:gd name="connsiteY20410" fmla="*/ 1337146 h 2318589"/>
                <a:gd name="connsiteX20411" fmla="*/ 4218742 w 9164601"/>
                <a:gd name="connsiteY20411" fmla="*/ 1351795 h 2318589"/>
                <a:gd name="connsiteX20412" fmla="*/ 4226066 w 9164601"/>
                <a:gd name="connsiteY20412" fmla="*/ 1356677 h 2318589"/>
                <a:gd name="connsiteX20413" fmla="*/ 4224845 w 9164601"/>
                <a:gd name="connsiteY20413" fmla="*/ 1357898 h 2318589"/>
                <a:gd name="connsiteX20414" fmla="*/ 4206535 w 9164601"/>
                <a:gd name="connsiteY20414" fmla="*/ 1359119 h 2318589"/>
                <a:gd name="connsiteX20415" fmla="*/ 4221183 w 9164601"/>
                <a:gd name="connsiteY20415" fmla="*/ 1464099 h 2318589"/>
                <a:gd name="connsiteX20416" fmla="*/ 4221183 w 9164601"/>
                <a:gd name="connsiteY20416" fmla="*/ 1464099 h 2318589"/>
                <a:gd name="connsiteX20417" fmla="*/ 4234611 w 9164601"/>
                <a:gd name="connsiteY20417" fmla="*/ 1465320 h 2318589"/>
                <a:gd name="connsiteX20418" fmla="*/ 4234611 w 9164601"/>
                <a:gd name="connsiteY20418" fmla="*/ 1465320 h 2318589"/>
                <a:gd name="connsiteX20419" fmla="*/ 4221183 w 9164601"/>
                <a:gd name="connsiteY20419" fmla="*/ 1464099 h 2318589"/>
                <a:gd name="connsiteX20420" fmla="*/ 3909904 w 9164601"/>
                <a:gd name="connsiteY20420" fmla="*/ 1708239 h 2318589"/>
                <a:gd name="connsiteX20421" fmla="*/ 3907463 w 9164601"/>
                <a:gd name="connsiteY20421" fmla="*/ 1708239 h 2318589"/>
                <a:gd name="connsiteX20422" fmla="*/ 3906242 w 9164601"/>
                <a:gd name="connsiteY20422" fmla="*/ 1707019 h 2318589"/>
                <a:gd name="connsiteX20423" fmla="*/ 3906242 w 9164601"/>
                <a:gd name="connsiteY20423" fmla="*/ 1705798 h 2318589"/>
                <a:gd name="connsiteX20424" fmla="*/ 3903801 w 9164601"/>
                <a:gd name="connsiteY20424" fmla="*/ 1703356 h 2318589"/>
                <a:gd name="connsiteX20425" fmla="*/ 3897697 w 9164601"/>
                <a:gd name="connsiteY20425" fmla="*/ 1699694 h 2318589"/>
                <a:gd name="connsiteX20426" fmla="*/ 3895256 w 9164601"/>
                <a:gd name="connsiteY20426" fmla="*/ 1691149 h 2318589"/>
                <a:gd name="connsiteX20427" fmla="*/ 3898918 w 9164601"/>
                <a:gd name="connsiteY20427" fmla="*/ 1691149 h 2318589"/>
                <a:gd name="connsiteX20428" fmla="*/ 3903801 w 9164601"/>
                <a:gd name="connsiteY20428" fmla="*/ 1691149 h 2318589"/>
                <a:gd name="connsiteX20429" fmla="*/ 3907463 w 9164601"/>
                <a:gd name="connsiteY20429" fmla="*/ 1689929 h 2318589"/>
                <a:gd name="connsiteX20430" fmla="*/ 3924553 w 9164601"/>
                <a:gd name="connsiteY20430" fmla="*/ 1686267 h 2318589"/>
                <a:gd name="connsiteX20431" fmla="*/ 3925773 w 9164601"/>
                <a:gd name="connsiteY20431" fmla="*/ 1686267 h 2318589"/>
                <a:gd name="connsiteX20432" fmla="*/ 3940422 w 9164601"/>
                <a:gd name="connsiteY20432" fmla="*/ 1691149 h 2318589"/>
                <a:gd name="connsiteX20433" fmla="*/ 3951408 w 9164601"/>
                <a:gd name="connsiteY20433" fmla="*/ 1698474 h 2318589"/>
                <a:gd name="connsiteX20434" fmla="*/ 3947746 w 9164601"/>
                <a:gd name="connsiteY20434" fmla="*/ 1699694 h 2318589"/>
                <a:gd name="connsiteX20435" fmla="*/ 3941643 w 9164601"/>
                <a:gd name="connsiteY20435" fmla="*/ 1699694 h 2318589"/>
                <a:gd name="connsiteX20436" fmla="*/ 3939201 w 9164601"/>
                <a:gd name="connsiteY20436" fmla="*/ 1698474 h 2318589"/>
                <a:gd name="connsiteX20437" fmla="*/ 3933098 w 9164601"/>
                <a:gd name="connsiteY20437" fmla="*/ 1703356 h 2318589"/>
                <a:gd name="connsiteX20438" fmla="*/ 3924553 w 9164601"/>
                <a:gd name="connsiteY20438" fmla="*/ 1707019 h 2318589"/>
                <a:gd name="connsiteX20439" fmla="*/ 3919670 w 9164601"/>
                <a:gd name="connsiteY20439" fmla="*/ 1705798 h 2318589"/>
                <a:gd name="connsiteX20440" fmla="*/ 3909904 w 9164601"/>
                <a:gd name="connsiteY20440" fmla="*/ 1708239 h 2318589"/>
                <a:gd name="connsiteX20441" fmla="*/ 3962394 w 9164601"/>
                <a:gd name="connsiteY20441" fmla="*/ 1775378 h 2318589"/>
                <a:gd name="connsiteX20442" fmla="*/ 3962394 w 9164601"/>
                <a:gd name="connsiteY20442" fmla="*/ 1775378 h 2318589"/>
                <a:gd name="connsiteX20443" fmla="*/ 3947746 w 9164601"/>
                <a:gd name="connsiteY20443" fmla="*/ 1776598 h 2318589"/>
                <a:gd name="connsiteX20444" fmla="*/ 3946525 w 9164601"/>
                <a:gd name="connsiteY20444" fmla="*/ 1775378 h 2318589"/>
                <a:gd name="connsiteX20445" fmla="*/ 3940422 w 9164601"/>
                <a:gd name="connsiteY20445" fmla="*/ 1780261 h 2318589"/>
                <a:gd name="connsiteX20446" fmla="*/ 3936760 w 9164601"/>
                <a:gd name="connsiteY20446" fmla="*/ 1780261 h 2318589"/>
                <a:gd name="connsiteX20447" fmla="*/ 3922111 w 9164601"/>
                <a:gd name="connsiteY20447" fmla="*/ 1777819 h 2318589"/>
                <a:gd name="connsiteX20448" fmla="*/ 3920891 w 9164601"/>
                <a:gd name="connsiteY20448" fmla="*/ 1775378 h 2318589"/>
                <a:gd name="connsiteX20449" fmla="*/ 3924553 w 9164601"/>
                <a:gd name="connsiteY20449" fmla="*/ 1774157 h 2318589"/>
                <a:gd name="connsiteX20450" fmla="*/ 3937980 w 9164601"/>
                <a:gd name="connsiteY20450" fmla="*/ 1771716 h 2318589"/>
                <a:gd name="connsiteX20451" fmla="*/ 3955070 w 9164601"/>
                <a:gd name="connsiteY20451" fmla="*/ 1772936 h 2318589"/>
                <a:gd name="connsiteX20452" fmla="*/ 3966057 w 9164601"/>
                <a:gd name="connsiteY20452" fmla="*/ 1771716 h 2318589"/>
                <a:gd name="connsiteX20453" fmla="*/ 3962394 w 9164601"/>
                <a:gd name="connsiteY20453" fmla="*/ 1775378 h 2318589"/>
                <a:gd name="connsiteX20454" fmla="*/ 3978264 w 9164601"/>
                <a:gd name="connsiteY20454" fmla="*/ 1782702 h 2318589"/>
                <a:gd name="connsiteX20455" fmla="*/ 3973381 w 9164601"/>
                <a:gd name="connsiteY20455" fmla="*/ 1781481 h 2318589"/>
                <a:gd name="connsiteX20456" fmla="*/ 3977043 w 9164601"/>
                <a:gd name="connsiteY20456" fmla="*/ 1780261 h 2318589"/>
                <a:gd name="connsiteX20457" fmla="*/ 3983146 w 9164601"/>
                <a:gd name="connsiteY20457" fmla="*/ 1777819 h 2318589"/>
                <a:gd name="connsiteX20458" fmla="*/ 3978264 w 9164601"/>
                <a:gd name="connsiteY20458" fmla="*/ 1782702 h 2318589"/>
                <a:gd name="connsiteX20459" fmla="*/ 3979484 w 9164601"/>
                <a:gd name="connsiteY20459" fmla="*/ 1766833 h 2318589"/>
                <a:gd name="connsiteX20460" fmla="*/ 3981926 w 9164601"/>
                <a:gd name="connsiteY20460" fmla="*/ 1765612 h 2318589"/>
                <a:gd name="connsiteX20461" fmla="*/ 3981926 w 9164601"/>
                <a:gd name="connsiteY20461" fmla="*/ 1766833 h 2318589"/>
                <a:gd name="connsiteX20462" fmla="*/ 3981926 w 9164601"/>
                <a:gd name="connsiteY20462" fmla="*/ 1769274 h 2318589"/>
                <a:gd name="connsiteX20463" fmla="*/ 3980705 w 9164601"/>
                <a:gd name="connsiteY20463" fmla="*/ 1768054 h 2318589"/>
                <a:gd name="connsiteX20464" fmla="*/ 3979484 w 9164601"/>
                <a:gd name="connsiteY20464" fmla="*/ 1766833 h 2318589"/>
                <a:gd name="connsiteX20465" fmla="*/ 3994133 w 9164601"/>
                <a:gd name="connsiteY20465" fmla="*/ 1720446 h 2318589"/>
                <a:gd name="connsiteX20466" fmla="*/ 3994133 w 9164601"/>
                <a:gd name="connsiteY20466" fmla="*/ 1720446 h 2318589"/>
                <a:gd name="connsiteX20467" fmla="*/ 3985588 w 9164601"/>
                <a:gd name="connsiteY20467" fmla="*/ 1721667 h 2318589"/>
                <a:gd name="connsiteX20468" fmla="*/ 3980705 w 9164601"/>
                <a:gd name="connsiteY20468" fmla="*/ 1718005 h 2318589"/>
                <a:gd name="connsiteX20469" fmla="*/ 3970939 w 9164601"/>
                <a:gd name="connsiteY20469" fmla="*/ 1721667 h 2318589"/>
                <a:gd name="connsiteX20470" fmla="*/ 3968498 w 9164601"/>
                <a:gd name="connsiteY20470" fmla="*/ 1716784 h 2318589"/>
                <a:gd name="connsiteX20471" fmla="*/ 3958732 w 9164601"/>
                <a:gd name="connsiteY20471" fmla="*/ 1716784 h 2318589"/>
                <a:gd name="connsiteX20472" fmla="*/ 3955070 w 9164601"/>
                <a:gd name="connsiteY20472" fmla="*/ 1718005 h 2318589"/>
                <a:gd name="connsiteX20473" fmla="*/ 3952629 w 9164601"/>
                <a:gd name="connsiteY20473" fmla="*/ 1716784 h 2318589"/>
                <a:gd name="connsiteX20474" fmla="*/ 3951408 w 9164601"/>
                <a:gd name="connsiteY20474" fmla="*/ 1711901 h 2318589"/>
                <a:gd name="connsiteX20475" fmla="*/ 3951408 w 9164601"/>
                <a:gd name="connsiteY20475" fmla="*/ 1707019 h 2318589"/>
                <a:gd name="connsiteX20476" fmla="*/ 3959953 w 9164601"/>
                <a:gd name="connsiteY20476" fmla="*/ 1702136 h 2318589"/>
                <a:gd name="connsiteX20477" fmla="*/ 3969719 w 9164601"/>
                <a:gd name="connsiteY20477" fmla="*/ 1705798 h 2318589"/>
                <a:gd name="connsiteX20478" fmla="*/ 3988029 w 9164601"/>
                <a:gd name="connsiteY20478" fmla="*/ 1709460 h 2318589"/>
                <a:gd name="connsiteX20479" fmla="*/ 3999015 w 9164601"/>
                <a:gd name="connsiteY20479" fmla="*/ 1710681 h 2318589"/>
                <a:gd name="connsiteX20480" fmla="*/ 3994133 w 9164601"/>
                <a:gd name="connsiteY20480" fmla="*/ 1720446 h 2318589"/>
                <a:gd name="connsiteX20481" fmla="*/ 4030754 w 9164601"/>
                <a:gd name="connsiteY20481" fmla="*/ 1759509 h 2318589"/>
                <a:gd name="connsiteX20482" fmla="*/ 4025871 w 9164601"/>
                <a:gd name="connsiteY20482" fmla="*/ 1763171 h 2318589"/>
                <a:gd name="connsiteX20483" fmla="*/ 4013664 w 9164601"/>
                <a:gd name="connsiteY20483" fmla="*/ 1763171 h 2318589"/>
                <a:gd name="connsiteX20484" fmla="*/ 4001457 w 9164601"/>
                <a:gd name="connsiteY20484" fmla="*/ 1760729 h 2318589"/>
                <a:gd name="connsiteX20485" fmla="*/ 4008781 w 9164601"/>
                <a:gd name="connsiteY20485" fmla="*/ 1760729 h 2318589"/>
                <a:gd name="connsiteX20486" fmla="*/ 4031975 w 9164601"/>
                <a:gd name="connsiteY20486" fmla="*/ 1759509 h 2318589"/>
                <a:gd name="connsiteX20487" fmla="*/ 4030754 w 9164601"/>
                <a:gd name="connsiteY20487" fmla="*/ 1759509 h 2318589"/>
                <a:gd name="connsiteX20488" fmla="*/ 4106437 w 9164601"/>
                <a:gd name="connsiteY20488" fmla="*/ 1655749 h 2318589"/>
                <a:gd name="connsiteX20489" fmla="*/ 4102775 w 9164601"/>
                <a:gd name="connsiteY20489" fmla="*/ 1652087 h 2318589"/>
                <a:gd name="connsiteX20490" fmla="*/ 4106437 w 9164601"/>
                <a:gd name="connsiteY20490" fmla="*/ 1654528 h 2318589"/>
                <a:gd name="connsiteX20491" fmla="*/ 4106437 w 9164601"/>
                <a:gd name="connsiteY20491" fmla="*/ 1655749 h 2318589"/>
                <a:gd name="connsiteX20492" fmla="*/ 3952629 w 9164601"/>
                <a:gd name="connsiteY20492" fmla="*/ 1561755 h 2318589"/>
                <a:gd name="connsiteX20493" fmla="*/ 3957512 w 9164601"/>
                <a:gd name="connsiteY20493" fmla="*/ 1561755 h 2318589"/>
                <a:gd name="connsiteX20494" fmla="*/ 3966057 w 9164601"/>
                <a:gd name="connsiteY20494" fmla="*/ 1561755 h 2318589"/>
                <a:gd name="connsiteX20495" fmla="*/ 4002678 w 9164601"/>
                <a:gd name="connsiteY20495" fmla="*/ 1565417 h 2318589"/>
                <a:gd name="connsiteX20496" fmla="*/ 4011222 w 9164601"/>
                <a:gd name="connsiteY20496" fmla="*/ 1567859 h 2318589"/>
                <a:gd name="connsiteX20497" fmla="*/ 4023429 w 9164601"/>
                <a:gd name="connsiteY20497" fmla="*/ 1567859 h 2318589"/>
                <a:gd name="connsiteX20498" fmla="*/ 4044182 w 9164601"/>
                <a:gd name="connsiteY20498" fmla="*/ 1570300 h 2318589"/>
                <a:gd name="connsiteX20499" fmla="*/ 4072257 w 9164601"/>
                <a:gd name="connsiteY20499" fmla="*/ 1578845 h 2318589"/>
                <a:gd name="connsiteX20500" fmla="*/ 4091789 w 9164601"/>
                <a:gd name="connsiteY20500" fmla="*/ 1592273 h 2318589"/>
                <a:gd name="connsiteX20501" fmla="*/ 4113761 w 9164601"/>
                <a:gd name="connsiteY20501" fmla="*/ 1598376 h 2318589"/>
                <a:gd name="connsiteX20502" fmla="*/ 4122306 w 9164601"/>
                <a:gd name="connsiteY20502" fmla="*/ 1597156 h 2318589"/>
                <a:gd name="connsiteX20503" fmla="*/ 4134513 w 9164601"/>
                <a:gd name="connsiteY20503" fmla="*/ 1592273 h 2318589"/>
                <a:gd name="connsiteX20504" fmla="*/ 4141838 w 9164601"/>
                <a:gd name="connsiteY20504" fmla="*/ 1589831 h 2318589"/>
                <a:gd name="connsiteX20505" fmla="*/ 4146720 w 9164601"/>
                <a:gd name="connsiteY20505" fmla="*/ 1592273 h 2318589"/>
                <a:gd name="connsiteX20506" fmla="*/ 4155265 w 9164601"/>
                <a:gd name="connsiteY20506" fmla="*/ 1594714 h 2318589"/>
                <a:gd name="connsiteX20507" fmla="*/ 4166252 w 9164601"/>
                <a:gd name="connsiteY20507" fmla="*/ 1594714 h 2318589"/>
                <a:gd name="connsiteX20508" fmla="*/ 4185783 w 9164601"/>
                <a:gd name="connsiteY20508" fmla="*/ 1597156 h 2318589"/>
                <a:gd name="connsiteX20509" fmla="*/ 4191886 w 9164601"/>
                <a:gd name="connsiteY20509" fmla="*/ 1599597 h 2318589"/>
                <a:gd name="connsiteX20510" fmla="*/ 4191886 w 9164601"/>
                <a:gd name="connsiteY20510" fmla="*/ 1599597 h 2318589"/>
                <a:gd name="connsiteX20511" fmla="*/ 4176017 w 9164601"/>
                <a:gd name="connsiteY20511" fmla="*/ 1616687 h 2318589"/>
                <a:gd name="connsiteX20512" fmla="*/ 4168693 w 9164601"/>
                <a:gd name="connsiteY20512" fmla="*/ 1632556 h 2318589"/>
                <a:gd name="connsiteX20513" fmla="*/ 4139396 w 9164601"/>
                <a:gd name="connsiteY20513" fmla="*/ 1636218 h 2318589"/>
                <a:gd name="connsiteX20514" fmla="*/ 4132072 w 9164601"/>
                <a:gd name="connsiteY20514" fmla="*/ 1636218 h 2318589"/>
                <a:gd name="connsiteX20515" fmla="*/ 4119865 w 9164601"/>
                <a:gd name="connsiteY20515" fmla="*/ 1628894 h 2318589"/>
                <a:gd name="connsiteX20516" fmla="*/ 4114982 w 9164601"/>
                <a:gd name="connsiteY20516" fmla="*/ 1631335 h 2318589"/>
                <a:gd name="connsiteX20517" fmla="*/ 4103996 w 9164601"/>
                <a:gd name="connsiteY20517" fmla="*/ 1631335 h 2318589"/>
                <a:gd name="connsiteX20518" fmla="*/ 4090568 w 9164601"/>
                <a:gd name="connsiteY20518" fmla="*/ 1626452 h 2318589"/>
                <a:gd name="connsiteX20519" fmla="*/ 4079582 w 9164601"/>
                <a:gd name="connsiteY20519" fmla="*/ 1620349 h 2318589"/>
                <a:gd name="connsiteX20520" fmla="*/ 4052726 w 9164601"/>
                <a:gd name="connsiteY20520" fmla="*/ 1615466 h 2318589"/>
                <a:gd name="connsiteX20521" fmla="*/ 4024650 w 9164601"/>
                <a:gd name="connsiteY20521" fmla="*/ 1610583 h 2318589"/>
                <a:gd name="connsiteX20522" fmla="*/ 4029533 w 9164601"/>
                <a:gd name="connsiteY20522" fmla="*/ 1621570 h 2318589"/>
                <a:gd name="connsiteX20523" fmla="*/ 4042961 w 9164601"/>
                <a:gd name="connsiteY20523" fmla="*/ 1631335 h 2318589"/>
                <a:gd name="connsiteX20524" fmla="*/ 4060050 w 9164601"/>
                <a:gd name="connsiteY20524" fmla="*/ 1637439 h 2318589"/>
                <a:gd name="connsiteX20525" fmla="*/ 4075920 w 9164601"/>
                <a:gd name="connsiteY20525" fmla="*/ 1639880 h 2318589"/>
                <a:gd name="connsiteX20526" fmla="*/ 4088127 w 9164601"/>
                <a:gd name="connsiteY20526" fmla="*/ 1644763 h 2318589"/>
                <a:gd name="connsiteX20527" fmla="*/ 4096671 w 9164601"/>
                <a:gd name="connsiteY20527" fmla="*/ 1649646 h 2318589"/>
                <a:gd name="connsiteX20528" fmla="*/ 4091789 w 9164601"/>
                <a:gd name="connsiteY20528" fmla="*/ 1656970 h 2318589"/>
                <a:gd name="connsiteX20529" fmla="*/ 4085685 w 9164601"/>
                <a:gd name="connsiteY20529" fmla="*/ 1659411 h 2318589"/>
                <a:gd name="connsiteX20530" fmla="*/ 4082023 w 9164601"/>
                <a:gd name="connsiteY20530" fmla="*/ 1659411 h 2318589"/>
                <a:gd name="connsiteX20531" fmla="*/ 4075920 w 9164601"/>
                <a:gd name="connsiteY20531" fmla="*/ 1658191 h 2318589"/>
                <a:gd name="connsiteX20532" fmla="*/ 4063713 w 9164601"/>
                <a:gd name="connsiteY20532" fmla="*/ 1674060 h 2318589"/>
                <a:gd name="connsiteX20533" fmla="*/ 4063713 w 9164601"/>
                <a:gd name="connsiteY20533" fmla="*/ 1675280 h 2318589"/>
                <a:gd name="connsiteX20534" fmla="*/ 4058830 w 9164601"/>
                <a:gd name="connsiteY20534" fmla="*/ 1670398 h 2318589"/>
                <a:gd name="connsiteX20535" fmla="*/ 4042961 w 9164601"/>
                <a:gd name="connsiteY20535" fmla="*/ 1664294 h 2318589"/>
                <a:gd name="connsiteX20536" fmla="*/ 4028312 w 9164601"/>
                <a:gd name="connsiteY20536" fmla="*/ 1671618 h 2318589"/>
                <a:gd name="connsiteX20537" fmla="*/ 4019767 w 9164601"/>
                <a:gd name="connsiteY20537" fmla="*/ 1676501 h 2318589"/>
                <a:gd name="connsiteX20538" fmla="*/ 4005119 w 9164601"/>
                <a:gd name="connsiteY20538" fmla="*/ 1665515 h 2318589"/>
                <a:gd name="connsiteX20539" fmla="*/ 3989250 w 9164601"/>
                <a:gd name="connsiteY20539" fmla="*/ 1654528 h 2318589"/>
                <a:gd name="connsiteX20540" fmla="*/ 3981926 w 9164601"/>
                <a:gd name="connsiteY20540" fmla="*/ 1660632 h 2318589"/>
                <a:gd name="connsiteX20541" fmla="*/ 3964836 w 9164601"/>
                <a:gd name="connsiteY20541" fmla="*/ 1663073 h 2318589"/>
                <a:gd name="connsiteX20542" fmla="*/ 3946525 w 9164601"/>
                <a:gd name="connsiteY20542" fmla="*/ 1658191 h 2318589"/>
                <a:gd name="connsiteX20543" fmla="*/ 3941643 w 9164601"/>
                <a:gd name="connsiteY20543" fmla="*/ 1655749 h 2318589"/>
                <a:gd name="connsiteX20544" fmla="*/ 3941643 w 9164601"/>
                <a:gd name="connsiteY20544" fmla="*/ 1655749 h 2318589"/>
                <a:gd name="connsiteX20545" fmla="*/ 3956291 w 9164601"/>
                <a:gd name="connsiteY20545" fmla="*/ 1645984 h 2318589"/>
                <a:gd name="connsiteX20546" fmla="*/ 3978264 w 9164601"/>
                <a:gd name="connsiteY20546" fmla="*/ 1638659 h 2318589"/>
                <a:gd name="connsiteX20547" fmla="*/ 3997795 w 9164601"/>
                <a:gd name="connsiteY20547" fmla="*/ 1633777 h 2318589"/>
                <a:gd name="connsiteX20548" fmla="*/ 4006340 w 9164601"/>
                <a:gd name="connsiteY20548" fmla="*/ 1633777 h 2318589"/>
                <a:gd name="connsiteX20549" fmla="*/ 4012443 w 9164601"/>
                <a:gd name="connsiteY20549" fmla="*/ 1630114 h 2318589"/>
                <a:gd name="connsiteX20550" fmla="*/ 4014885 w 9164601"/>
                <a:gd name="connsiteY20550" fmla="*/ 1624011 h 2318589"/>
                <a:gd name="connsiteX20551" fmla="*/ 4001457 w 9164601"/>
                <a:gd name="connsiteY20551" fmla="*/ 1620349 h 2318589"/>
                <a:gd name="connsiteX20552" fmla="*/ 3988029 w 9164601"/>
                <a:gd name="connsiteY20552" fmla="*/ 1617907 h 2318589"/>
                <a:gd name="connsiteX20553" fmla="*/ 3983146 w 9164601"/>
                <a:gd name="connsiteY20553" fmla="*/ 1620349 h 2318589"/>
                <a:gd name="connsiteX20554" fmla="*/ 3977043 w 9164601"/>
                <a:gd name="connsiteY20554" fmla="*/ 1621570 h 2318589"/>
                <a:gd name="connsiteX20555" fmla="*/ 3970939 w 9164601"/>
                <a:gd name="connsiteY20555" fmla="*/ 1620349 h 2318589"/>
                <a:gd name="connsiteX20556" fmla="*/ 3962394 w 9164601"/>
                <a:gd name="connsiteY20556" fmla="*/ 1622790 h 2318589"/>
                <a:gd name="connsiteX20557" fmla="*/ 3953850 w 9164601"/>
                <a:gd name="connsiteY20557" fmla="*/ 1625232 h 2318589"/>
                <a:gd name="connsiteX20558" fmla="*/ 3947746 w 9164601"/>
                <a:gd name="connsiteY20558" fmla="*/ 1622790 h 2318589"/>
                <a:gd name="connsiteX20559" fmla="*/ 3937980 w 9164601"/>
                <a:gd name="connsiteY20559" fmla="*/ 1630114 h 2318589"/>
                <a:gd name="connsiteX20560" fmla="*/ 3934318 w 9164601"/>
                <a:gd name="connsiteY20560" fmla="*/ 1625232 h 2318589"/>
                <a:gd name="connsiteX20561" fmla="*/ 3923332 w 9164601"/>
                <a:gd name="connsiteY20561" fmla="*/ 1628894 h 2318589"/>
                <a:gd name="connsiteX20562" fmla="*/ 3917229 w 9164601"/>
                <a:gd name="connsiteY20562" fmla="*/ 1631335 h 2318589"/>
                <a:gd name="connsiteX20563" fmla="*/ 3919670 w 9164601"/>
                <a:gd name="connsiteY20563" fmla="*/ 1627673 h 2318589"/>
                <a:gd name="connsiteX20564" fmla="*/ 3934318 w 9164601"/>
                <a:gd name="connsiteY20564" fmla="*/ 1615466 h 2318589"/>
                <a:gd name="connsiteX20565" fmla="*/ 3939201 w 9164601"/>
                <a:gd name="connsiteY20565" fmla="*/ 1611804 h 2318589"/>
                <a:gd name="connsiteX20566" fmla="*/ 3945305 w 9164601"/>
                <a:gd name="connsiteY20566" fmla="*/ 1608142 h 2318589"/>
                <a:gd name="connsiteX20567" fmla="*/ 3951408 w 9164601"/>
                <a:gd name="connsiteY20567" fmla="*/ 1604480 h 2318589"/>
                <a:gd name="connsiteX20568" fmla="*/ 3956291 w 9164601"/>
                <a:gd name="connsiteY20568" fmla="*/ 1600818 h 2318589"/>
                <a:gd name="connsiteX20569" fmla="*/ 3962394 w 9164601"/>
                <a:gd name="connsiteY20569" fmla="*/ 1594714 h 2318589"/>
                <a:gd name="connsiteX20570" fmla="*/ 3967277 w 9164601"/>
                <a:gd name="connsiteY20570" fmla="*/ 1589831 h 2318589"/>
                <a:gd name="connsiteX20571" fmla="*/ 3974601 w 9164601"/>
                <a:gd name="connsiteY20571" fmla="*/ 1586169 h 2318589"/>
                <a:gd name="connsiteX20572" fmla="*/ 3979484 w 9164601"/>
                <a:gd name="connsiteY20572" fmla="*/ 1582507 h 2318589"/>
                <a:gd name="connsiteX20573" fmla="*/ 3983146 w 9164601"/>
                <a:gd name="connsiteY20573" fmla="*/ 1580066 h 2318589"/>
                <a:gd name="connsiteX20574" fmla="*/ 3988029 w 9164601"/>
                <a:gd name="connsiteY20574" fmla="*/ 1572742 h 2318589"/>
                <a:gd name="connsiteX20575" fmla="*/ 3989250 w 9164601"/>
                <a:gd name="connsiteY20575" fmla="*/ 1565417 h 2318589"/>
                <a:gd name="connsiteX20576" fmla="*/ 3975822 w 9164601"/>
                <a:gd name="connsiteY20576" fmla="*/ 1572742 h 2318589"/>
                <a:gd name="connsiteX20577" fmla="*/ 3963615 w 9164601"/>
                <a:gd name="connsiteY20577" fmla="*/ 1578845 h 2318589"/>
                <a:gd name="connsiteX20578" fmla="*/ 3962394 w 9164601"/>
                <a:gd name="connsiteY20578" fmla="*/ 1575183 h 2318589"/>
                <a:gd name="connsiteX20579" fmla="*/ 3950187 w 9164601"/>
                <a:gd name="connsiteY20579" fmla="*/ 1571521 h 2318589"/>
                <a:gd name="connsiteX20580" fmla="*/ 3945305 w 9164601"/>
                <a:gd name="connsiteY20580" fmla="*/ 1573962 h 2318589"/>
                <a:gd name="connsiteX20581" fmla="*/ 3939201 w 9164601"/>
                <a:gd name="connsiteY20581" fmla="*/ 1573962 h 2318589"/>
                <a:gd name="connsiteX20582" fmla="*/ 3939201 w 9164601"/>
                <a:gd name="connsiteY20582" fmla="*/ 1573962 h 2318589"/>
                <a:gd name="connsiteX20583" fmla="*/ 3952629 w 9164601"/>
                <a:gd name="connsiteY20583" fmla="*/ 1561755 h 2318589"/>
                <a:gd name="connsiteX20584" fmla="*/ 3897697 w 9164601"/>
                <a:gd name="connsiteY20584" fmla="*/ 1605700 h 2318589"/>
                <a:gd name="connsiteX20585" fmla="*/ 3907463 w 9164601"/>
                <a:gd name="connsiteY20585" fmla="*/ 1597156 h 2318589"/>
                <a:gd name="connsiteX20586" fmla="*/ 3920891 w 9164601"/>
                <a:gd name="connsiteY20586" fmla="*/ 1591052 h 2318589"/>
                <a:gd name="connsiteX20587" fmla="*/ 3930656 w 9164601"/>
                <a:gd name="connsiteY20587" fmla="*/ 1589831 h 2318589"/>
                <a:gd name="connsiteX20588" fmla="*/ 3941643 w 9164601"/>
                <a:gd name="connsiteY20588" fmla="*/ 1588611 h 2318589"/>
                <a:gd name="connsiteX20589" fmla="*/ 3958732 w 9164601"/>
                <a:gd name="connsiteY20589" fmla="*/ 1586169 h 2318589"/>
                <a:gd name="connsiteX20590" fmla="*/ 3955070 w 9164601"/>
                <a:gd name="connsiteY20590" fmla="*/ 1588611 h 2318589"/>
                <a:gd name="connsiteX20591" fmla="*/ 3948967 w 9164601"/>
                <a:gd name="connsiteY20591" fmla="*/ 1589831 h 2318589"/>
                <a:gd name="connsiteX20592" fmla="*/ 3946525 w 9164601"/>
                <a:gd name="connsiteY20592" fmla="*/ 1588611 h 2318589"/>
                <a:gd name="connsiteX20593" fmla="*/ 3940422 w 9164601"/>
                <a:gd name="connsiteY20593" fmla="*/ 1594714 h 2318589"/>
                <a:gd name="connsiteX20594" fmla="*/ 3935539 w 9164601"/>
                <a:gd name="connsiteY20594" fmla="*/ 1600818 h 2318589"/>
                <a:gd name="connsiteX20595" fmla="*/ 3933098 w 9164601"/>
                <a:gd name="connsiteY20595" fmla="*/ 1599597 h 2318589"/>
                <a:gd name="connsiteX20596" fmla="*/ 3926994 w 9164601"/>
                <a:gd name="connsiteY20596" fmla="*/ 1599597 h 2318589"/>
                <a:gd name="connsiteX20597" fmla="*/ 3917229 w 9164601"/>
                <a:gd name="connsiteY20597" fmla="*/ 1608142 h 2318589"/>
                <a:gd name="connsiteX20598" fmla="*/ 3913566 w 9164601"/>
                <a:gd name="connsiteY20598" fmla="*/ 1604480 h 2318589"/>
                <a:gd name="connsiteX20599" fmla="*/ 3902580 w 9164601"/>
                <a:gd name="connsiteY20599" fmla="*/ 1610583 h 2318589"/>
                <a:gd name="connsiteX20600" fmla="*/ 3894035 w 9164601"/>
                <a:gd name="connsiteY20600" fmla="*/ 1609363 h 2318589"/>
                <a:gd name="connsiteX20601" fmla="*/ 3894035 w 9164601"/>
                <a:gd name="connsiteY20601" fmla="*/ 1608142 h 2318589"/>
                <a:gd name="connsiteX20602" fmla="*/ 3897697 w 9164601"/>
                <a:gd name="connsiteY20602" fmla="*/ 1605700 h 2318589"/>
                <a:gd name="connsiteX20603" fmla="*/ 3886711 w 9164601"/>
                <a:gd name="connsiteY20603" fmla="*/ 1693591 h 2318589"/>
                <a:gd name="connsiteX20604" fmla="*/ 3889152 w 9164601"/>
                <a:gd name="connsiteY20604" fmla="*/ 1692370 h 2318589"/>
                <a:gd name="connsiteX20605" fmla="*/ 3891594 w 9164601"/>
                <a:gd name="connsiteY20605" fmla="*/ 1691149 h 2318589"/>
                <a:gd name="connsiteX20606" fmla="*/ 3889152 w 9164601"/>
                <a:gd name="connsiteY20606" fmla="*/ 1693591 h 2318589"/>
                <a:gd name="connsiteX20607" fmla="*/ 3885490 w 9164601"/>
                <a:gd name="connsiteY20607" fmla="*/ 1696032 h 2318589"/>
                <a:gd name="connsiteX20608" fmla="*/ 3886711 w 9164601"/>
                <a:gd name="connsiteY20608" fmla="*/ 1693591 h 2318589"/>
                <a:gd name="connsiteX20609" fmla="*/ 3876945 w 9164601"/>
                <a:gd name="connsiteY20609" fmla="*/ 1677722 h 2318589"/>
                <a:gd name="connsiteX20610" fmla="*/ 3876945 w 9164601"/>
                <a:gd name="connsiteY20610" fmla="*/ 1677722 h 2318589"/>
                <a:gd name="connsiteX20611" fmla="*/ 3876945 w 9164601"/>
                <a:gd name="connsiteY20611" fmla="*/ 1677722 h 2318589"/>
                <a:gd name="connsiteX20612" fmla="*/ 3876945 w 9164601"/>
                <a:gd name="connsiteY20612" fmla="*/ 1677722 h 2318589"/>
                <a:gd name="connsiteX20613" fmla="*/ 3848869 w 9164601"/>
                <a:gd name="connsiteY20613" fmla="*/ 1278553 h 2318589"/>
                <a:gd name="connsiteX20614" fmla="*/ 3847649 w 9164601"/>
                <a:gd name="connsiteY20614" fmla="*/ 1280994 h 2318589"/>
                <a:gd name="connsiteX20615" fmla="*/ 3846428 w 9164601"/>
                <a:gd name="connsiteY20615" fmla="*/ 1279773 h 2318589"/>
                <a:gd name="connsiteX20616" fmla="*/ 3848869 w 9164601"/>
                <a:gd name="connsiteY20616" fmla="*/ 1278553 h 2318589"/>
                <a:gd name="connsiteX20617" fmla="*/ 3847649 w 9164601"/>
                <a:gd name="connsiteY20617" fmla="*/ 1365222 h 2318589"/>
                <a:gd name="connsiteX20618" fmla="*/ 3845207 w 9164601"/>
                <a:gd name="connsiteY20618" fmla="*/ 1367664 h 2318589"/>
                <a:gd name="connsiteX20619" fmla="*/ 3843987 w 9164601"/>
                <a:gd name="connsiteY20619" fmla="*/ 1366443 h 2318589"/>
                <a:gd name="connsiteX20620" fmla="*/ 3847649 w 9164601"/>
                <a:gd name="connsiteY20620" fmla="*/ 1365222 h 2318589"/>
                <a:gd name="connsiteX20621" fmla="*/ 3835442 w 9164601"/>
                <a:gd name="connsiteY20621" fmla="*/ 1252918 h 2318589"/>
                <a:gd name="connsiteX20622" fmla="*/ 3833000 w 9164601"/>
                <a:gd name="connsiteY20622" fmla="*/ 1255359 h 2318589"/>
                <a:gd name="connsiteX20623" fmla="*/ 3831780 w 9164601"/>
                <a:gd name="connsiteY20623" fmla="*/ 1254139 h 2318589"/>
                <a:gd name="connsiteX20624" fmla="*/ 3835442 w 9164601"/>
                <a:gd name="connsiteY20624" fmla="*/ 1252918 h 2318589"/>
                <a:gd name="connsiteX20625" fmla="*/ 3819573 w 9164601"/>
                <a:gd name="connsiteY20625" fmla="*/ 1221180 h 2318589"/>
                <a:gd name="connsiteX20626" fmla="*/ 3819573 w 9164601"/>
                <a:gd name="connsiteY20626" fmla="*/ 1221180 h 2318589"/>
                <a:gd name="connsiteX20627" fmla="*/ 3819573 w 9164601"/>
                <a:gd name="connsiteY20627" fmla="*/ 1221180 h 2318589"/>
                <a:gd name="connsiteX20628" fmla="*/ 3819573 w 9164601"/>
                <a:gd name="connsiteY20628" fmla="*/ 1221180 h 2318589"/>
                <a:gd name="connsiteX20629" fmla="*/ 3812248 w 9164601"/>
                <a:gd name="connsiteY20629" fmla="*/ 1205311 h 2318589"/>
                <a:gd name="connsiteX20630" fmla="*/ 3812248 w 9164601"/>
                <a:gd name="connsiteY20630" fmla="*/ 1205311 h 2318589"/>
                <a:gd name="connsiteX20631" fmla="*/ 3807366 w 9164601"/>
                <a:gd name="connsiteY20631" fmla="*/ 1204090 h 2318589"/>
                <a:gd name="connsiteX20632" fmla="*/ 3807366 w 9164601"/>
                <a:gd name="connsiteY20632" fmla="*/ 1204090 h 2318589"/>
                <a:gd name="connsiteX20633" fmla="*/ 3812248 w 9164601"/>
                <a:gd name="connsiteY20633" fmla="*/ 1205311 h 2318589"/>
                <a:gd name="connsiteX20634" fmla="*/ 3834221 w 9164601"/>
                <a:gd name="connsiteY20634" fmla="*/ 1132069 h 2318589"/>
                <a:gd name="connsiteX20635" fmla="*/ 3841545 w 9164601"/>
                <a:gd name="connsiteY20635" fmla="*/ 1128407 h 2318589"/>
                <a:gd name="connsiteX20636" fmla="*/ 3843987 w 9164601"/>
                <a:gd name="connsiteY20636" fmla="*/ 1127186 h 2318589"/>
                <a:gd name="connsiteX20637" fmla="*/ 3843987 w 9164601"/>
                <a:gd name="connsiteY20637" fmla="*/ 1127186 h 2318589"/>
                <a:gd name="connsiteX20638" fmla="*/ 3839104 w 9164601"/>
                <a:gd name="connsiteY20638" fmla="*/ 1130848 h 2318589"/>
                <a:gd name="connsiteX20639" fmla="*/ 3835442 w 9164601"/>
                <a:gd name="connsiteY20639" fmla="*/ 1130848 h 2318589"/>
                <a:gd name="connsiteX20640" fmla="*/ 3831780 w 9164601"/>
                <a:gd name="connsiteY20640" fmla="*/ 1138172 h 2318589"/>
                <a:gd name="connsiteX20641" fmla="*/ 3829338 w 9164601"/>
                <a:gd name="connsiteY20641" fmla="*/ 1135730 h 2318589"/>
                <a:gd name="connsiteX20642" fmla="*/ 3828117 w 9164601"/>
                <a:gd name="connsiteY20642" fmla="*/ 1134510 h 2318589"/>
                <a:gd name="connsiteX20643" fmla="*/ 3834221 w 9164601"/>
                <a:gd name="connsiteY20643" fmla="*/ 1132069 h 2318589"/>
                <a:gd name="connsiteX20644" fmla="*/ 3820793 w 9164601"/>
                <a:gd name="connsiteY20644" fmla="*/ 1141834 h 2318589"/>
                <a:gd name="connsiteX20645" fmla="*/ 3826897 w 9164601"/>
                <a:gd name="connsiteY20645" fmla="*/ 1136951 h 2318589"/>
                <a:gd name="connsiteX20646" fmla="*/ 3829338 w 9164601"/>
                <a:gd name="connsiteY20646" fmla="*/ 1135730 h 2318589"/>
                <a:gd name="connsiteX20647" fmla="*/ 3825676 w 9164601"/>
                <a:gd name="connsiteY20647" fmla="*/ 1141834 h 2318589"/>
                <a:gd name="connsiteX20648" fmla="*/ 3820793 w 9164601"/>
                <a:gd name="connsiteY20648" fmla="*/ 1141834 h 2318589"/>
                <a:gd name="connsiteX20649" fmla="*/ 3820793 w 9164601"/>
                <a:gd name="connsiteY20649" fmla="*/ 1141834 h 2318589"/>
                <a:gd name="connsiteX20650" fmla="*/ 3802483 w 9164601"/>
                <a:gd name="connsiteY20650" fmla="*/ 1182117 h 2318589"/>
                <a:gd name="connsiteX20651" fmla="*/ 3804924 w 9164601"/>
                <a:gd name="connsiteY20651" fmla="*/ 1180897 h 2318589"/>
                <a:gd name="connsiteX20652" fmla="*/ 3804924 w 9164601"/>
                <a:gd name="connsiteY20652" fmla="*/ 1183338 h 2318589"/>
                <a:gd name="connsiteX20653" fmla="*/ 3802483 w 9164601"/>
                <a:gd name="connsiteY20653" fmla="*/ 1182117 h 2318589"/>
                <a:gd name="connsiteX20654" fmla="*/ 3802483 w 9164601"/>
                <a:gd name="connsiteY20654" fmla="*/ 1182117 h 2318589"/>
                <a:gd name="connsiteX20655" fmla="*/ 3802483 w 9164601"/>
                <a:gd name="connsiteY20655" fmla="*/ 1202869 h 2318589"/>
                <a:gd name="connsiteX20656" fmla="*/ 3800041 w 9164601"/>
                <a:gd name="connsiteY20656" fmla="*/ 1204090 h 2318589"/>
                <a:gd name="connsiteX20657" fmla="*/ 3800041 w 9164601"/>
                <a:gd name="connsiteY20657" fmla="*/ 1202869 h 2318589"/>
                <a:gd name="connsiteX20658" fmla="*/ 3802483 w 9164601"/>
                <a:gd name="connsiteY20658" fmla="*/ 1202869 h 2318589"/>
                <a:gd name="connsiteX20659" fmla="*/ 3797600 w 9164601"/>
                <a:gd name="connsiteY20659" fmla="*/ 1202869 h 2318589"/>
                <a:gd name="connsiteX20660" fmla="*/ 3798821 w 9164601"/>
                <a:gd name="connsiteY20660" fmla="*/ 1202869 h 2318589"/>
                <a:gd name="connsiteX20661" fmla="*/ 3798821 w 9164601"/>
                <a:gd name="connsiteY20661" fmla="*/ 1205311 h 2318589"/>
                <a:gd name="connsiteX20662" fmla="*/ 3795159 w 9164601"/>
                <a:gd name="connsiteY20662" fmla="*/ 1202869 h 2318589"/>
                <a:gd name="connsiteX20663" fmla="*/ 3797600 w 9164601"/>
                <a:gd name="connsiteY20663" fmla="*/ 1202869 h 2318589"/>
                <a:gd name="connsiteX20664" fmla="*/ 3791496 w 9164601"/>
                <a:gd name="connsiteY20664" fmla="*/ 1113758 h 2318589"/>
                <a:gd name="connsiteX20665" fmla="*/ 3791496 w 9164601"/>
                <a:gd name="connsiteY20665" fmla="*/ 1114979 h 2318589"/>
                <a:gd name="connsiteX20666" fmla="*/ 3791496 w 9164601"/>
                <a:gd name="connsiteY20666" fmla="*/ 1113758 h 2318589"/>
                <a:gd name="connsiteX20667" fmla="*/ 3791496 w 9164601"/>
                <a:gd name="connsiteY20667" fmla="*/ 1113758 h 2318589"/>
                <a:gd name="connsiteX20668" fmla="*/ 3775627 w 9164601"/>
                <a:gd name="connsiteY20668" fmla="*/ 1049061 h 2318589"/>
                <a:gd name="connsiteX20669" fmla="*/ 3784172 w 9164601"/>
                <a:gd name="connsiteY20669" fmla="*/ 1045399 h 2318589"/>
                <a:gd name="connsiteX20670" fmla="*/ 3786614 w 9164601"/>
                <a:gd name="connsiteY20670" fmla="*/ 1045399 h 2318589"/>
                <a:gd name="connsiteX20671" fmla="*/ 3785393 w 9164601"/>
                <a:gd name="connsiteY20671" fmla="*/ 1046619 h 2318589"/>
                <a:gd name="connsiteX20672" fmla="*/ 3784172 w 9164601"/>
                <a:gd name="connsiteY20672" fmla="*/ 1047840 h 2318589"/>
                <a:gd name="connsiteX20673" fmla="*/ 3778069 w 9164601"/>
                <a:gd name="connsiteY20673" fmla="*/ 1049061 h 2318589"/>
                <a:gd name="connsiteX20674" fmla="*/ 3771965 w 9164601"/>
                <a:gd name="connsiteY20674" fmla="*/ 1051502 h 2318589"/>
                <a:gd name="connsiteX20675" fmla="*/ 3770745 w 9164601"/>
                <a:gd name="connsiteY20675" fmla="*/ 1051502 h 2318589"/>
                <a:gd name="connsiteX20676" fmla="*/ 3775627 w 9164601"/>
                <a:gd name="connsiteY20676" fmla="*/ 1049061 h 2318589"/>
                <a:gd name="connsiteX20677" fmla="*/ 3773186 w 9164601"/>
                <a:gd name="connsiteY20677" fmla="*/ 1034412 h 2318589"/>
                <a:gd name="connsiteX20678" fmla="*/ 3769524 w 9164601"/>
                <a:gd name="connsiteY20678" fmla="*/ 1035633 h 2318589"/>
                <a:gd name="connsiteX20679" fmla="*/ 3773186 w 9164601"/>
                <a:gd name="connsiteY20679" fmla="*/ 1034412 h 2318589"/>
                <a:gd name="connsiteX20680" fmla="*/ 3801262 w 9164601"/>
                <a:gd name="connsiteY20680" fmla="*/ 981922 h 2318589"/>
                <a:gd name="connsiteX20681" fmla="*/ 3800041 w 9164601"/>
                <a:gd name="connsiteY20681" fmla="*/ 981922 h 2318589"/>
                <a:gd name="connsiteX20682" fmla="*/ 3801262 w 9164601"/>
                <a:gd name="connsiteY20682" fmla="*/ 981922 h 2318589"/>
                <a:gd name="connsiteX20683" fmla="*/ 3682854 w 9164601"/>
                <a:gd name="connsiteY20683" fmla="*/ 981922 h 2318589"/>
                <a:gd name="connsiteX20684" fmla="*/ 3684075 w 9164601"/>
                <a:gd name="connsiteY20684" fmla="*/ 981922 h 2318589"/>
                <a:gd name="connsiteX20685" fmla="*/ 3682854 w 9164601"/>
                <a:gd name="connsiteY20685" fmla="*/ 981922 h 2318589"/>
                <a:gd name="connsiteX20686" fmla="*/ 3692619 w 9164601"/>
                <a:gd name="connsiteY20686" fmla="*/ 1114979 h 2318589"/>
                <a:gd name="connsiteX20687" fmla="*/ 3692619 w 9164601"/>
                <a:gd name="connsiteY20687" fmla="*/ 1114979 h 2318589"/>
                <a:gd name="connsiteX20688" fmla="*/ 3692619 w 9164601"/>
                <a:gd name="connsiteY20688" fmla="*/ 1114979 h 2318589"/>
                <a:gd name="connsiteX20689" fmla="*/ 3692619 w 9164601"/>
                <a:gd name="connsiteY20689" fmla="*/ 1114979 h 2318589"/>
                <a:gd name="connsiteX20690" fmla="*/ 3681633 w 9164601"/>
                <a:gd name="connsiteY20690" fmla="*/ 1182117 h 2318589"/>
                <a:gd name="connsiteX20691" fmla="*/ 3681633 w 9164601"/>
                <a:gd name="connsiteY20691" fmla="*/ 1182117 h 2318589"/>
                <a:gd name="connsiteX20692" fmla="*/ 3680412 w 9164601"/>
                <a:gd name="connsiteY20692" fmla="*/ 1183338 h 2318589"/>
                <a:gd name="connsiteX20693" fmla="*/ 3680412 w 9164601"/>
                <a:gd name="connsiteY20693" fmla="*/ 1180897 h 2318589"/>
                <a:gd name="connsiteX20694" fmla="*/ 3681633 w 9164601"/>
                <a:gd name="connsiteY20694" fmla="*/ 1182117 h 2318589"/>
                <a:gd name="connsiteX20695" fmla="*/ 3653557 w 9164601"/>
                <a:gd name="connsiteY20695" fmla="*/ 1136951 h 2318589"/>
                <a:gd name="connsiteX20696" fmla="*/ 3651116 w 9164601"/>
                <a:gd name="connsiteY20696" fmla="*/ 1139393 h 2318589"/>
                <a:gd name="connsiteX20697" fmla="*/ 3647454 w 9164601"/>
                <a:gd name="connsiteY20697" fmla="*/ 1132069 h 2318589"/>
                <a:gd name="connsiteX20698" fmla="*/ 3643791 w 9164601"/>
                <a:gd name="connsiteY20698" fmla="*/ 1132069 h 2318589"/>
                <a:gd name="connsiteX20699" fmla="*/ 3638909 w 9164601"/>
                <a:gd name="connsiteY20699" fmla="*/ 1128407 h 2318589"/>
                <a:gd name="connsiteX20700" fmla="*/ 3638909 w 9164601"/>
                <a:gd name="connsiteY20700" fmla="*/ 1128407 h 2318589"/>
                <a:gd name="connsiteX20701" fmla="*/ 3641350 w 9164601"/>
                <a:gd name="connsiteY20701" fmla="*/ 1129627 h 2318589"/>
                <a:gd name="connsiteX20702" fmla="*/ 3648675 w 9164601"/>
                <a:gd name="connsiteY20702" fmla="*/ 1133289 h 2318589"/>
                <a:gd name="connsiteX20703" fmla="*/ 3654778 w 9164601"/>
                <a:gd name="connsiteY20703" fmla="*/ 1135730 h 2318589"/>
                <a:gd name="connsiteX20704" fmla="*/ 3653557 w 9164601"/>
                <a:gd name="connsiteY20704" fmla="*/ 1136951 h 2318589"/>
                <a:gd name="connsiteX20705" fmla="*/ 3659661 w 9164601"/>
                <a:gd name="connsiteY20705" fmla="*/ 1141834 h 2318589"/>
                <a:gd name="connsiteX20706" fmla="*/ 3655998 w 9164601"/>
                <a:gd name="connsiteY20706" fmla="*/ 1135730 h 2318589"/>
                <a:gd name="connsiteX20707" fmla="*/ 3658440 w 9164601"/>
                <a:gd name="connsiteY20707" fmla="*/ 1136951 h 2318589"/>
                <a:gd name="connsiteX20708" fmla="*/ 3664544 w 9164601"/>
                <a:gd name="connsiteY20708" fmla="*/ 1141834 h 2318589"/>
                <a:gd name="connsiteX20709" fmla="*/ 3664544 w 9164601"/>
                <a:gd name="connsiteY20709" fmla="*/ 1143055 h 2318589"/>
                <a:gd name="connsiteX20710" fmla="*/ 3659661 w 9164601"/>
                <a:gd name="connsiteY20710" fmla="*/ 1141834 h 2318589"/>
                <a:gd name="connsiteX20711" fmla="*/ 3675530 w 9164601"/>
                <a:gd name="connsiteY20711" fmla="*/ 1204090 h 2318589"/>
                <a:gd name="connsiteX20712" fmla="*/ 3674309 w 9164601"/>
                <a:gd name="connsiteY20712" fmla="*/ 1206531 h 2318589"/>
                <a:gd name="connsiteX20713" fmla="*/ 3673089 w 9164601"/>
                <a:gd name="connsiteY20713" fmla="*/ 1205311 h 2318589"/>
                <a:gd name="connsiteX20714" fmla="*/ 3671868 w 9164601"/>
                <a:gd name="connsiteY20714" fmla="*/ 1204090 h 2318589"/>
                <a:gd name="connsiteX20715" fmla="*/ 3675530 w 9164601"/>
                <a:gd name="connsiteY20715" fmla="*/ 1204090 h 2318589"/>
                <a:gd name="connsiteX20716" fmla="*/ 3664544 w 9164601"/>
                <a:gd name="connsiteY20716" fmla="*/ 1221180 h 2318589"/>
                <a:gd name="connsiteX20717" fmla="*/ 3664544 w 9164601"/>
                <a:gd name="connsiteY20717" fmla="*/ 1221180 h 2318589"/>
                <a:gd name="connsiteX20718" fmla="*/ 3664544 w 9164601"/>
                <a:gd name="connsiteY20718" fmla="*/ 1221180 h 2318589"/>
                <a:gd name="connsiteX20719" fmla="*/ 3664544 w 9164601"/>
                <a:gd name="connsiteY20719" fmla="*/ 1221180 h 2318589"/>
                <a:gd name="connsiteX20720" fmla="*/ 3607170 w 9164601"/>
                <a:gd name="connsiteY20720" fmla="*/ 1677722 h 2318589"/>
                <a:gd name="connsiteX20721" fmla="*/ 3607170 w 9164601"/>
                <a:gd name="connsiteY20721" fmla="*/ 1677722 h 2318589"/>
                <a:gd name="connsiteX20722" fmla="*/ 3607170 w 9164601"/>
                <a:gd name="connsiteY20722" fmla="*/ 1677722 h 2318589"/>
                <a:gd name="connsiteX20723" fmla="*/ 3607170 w 9164601"/>
                <a:gd name="connsiteY20723" fmla="*/ 1677722 h 2318589"/>
                <a:gd name="connsiteX20724" fmla="*/ 3608391 w 9164601"/>
                <a:gd name="connsiteY20724" fmla="*/ 1426257 h 2318589"/>
                <a:gd name="connsiteX20725" fmla="*/ 3608391 w 9164601"/>
                <a:gd name="connsiteY20725" fmla="*/ 1426257 h 2318589"/>
                <a:gd name="connsiteX20726" fmla="*/ 3604729 w 9164601"/>
                <a:gd name="connsiteY20726" fmla="*/ 1425037 h 2318589"/>
                <a:gd name="connsiteX20727" fmla="*/ 3608391 w 9164601"/>
                <a:gd name="connsiteY20727" fmla="*/ 1420154 h 2318589"/>
                <a:gd name="connsiteX20728" fmla="*/ 3610833 w 9164601"/>
                <a:gd name="connsiteY20728" fmla="*/ 1422595 h 2318589"/>
                <a:gd name="connsiteX20729" fmla="*/ 3608391 w 9164601"/>
                <a:gd name="connsiteY20729" fmla="*/ 1426257 h 2318589"/>
                <a:gd name="connsiteX20730" fmla="*/ 3654778 w 9164601"/>
                <a:gd name="connsiteY20730" fmla="*/ 1213856 h 2318589"/>
                <a:gd name="connsiteX20731" fmla="*/ 3655998 w 9164601"/>
                <a:gd name="connsiteY20731" fmla="*/ 1215076 h 2318589"/>
                <a:gd name="connsiteX20732" fmla="*/ 3662102 w 9164601"/>
                <a:gd name="connsiteY20732" fmla="*/ 1218738 h 2318589"/>
                <a:gd name="connsiteX20733" fmla="*/ 3660882 w 9164601"/>
                <a:gd name="connsiteY20733" fmla="*/ 1219959 h 2318589"/>
                <a:gd name="connsiteX20734" fmla="*/ 3657219 w 9164601"/>
                <a:gd name="connsiteY20734" fmla="*/ 1218738 h 2318589"/>
                <a:gd name="connsiteX20735" fmla="*/ 3654778 w 9164601"/>
                <a:gd name="connsiteY20735" fmla="*/ 1217518 h 2318589"/>
                <a:gd name="connsiteX20736" fmla="*/ 3654778 w 9164601"/>
                <a:gd name="connsiteY20736" fmla="*/ 1213856 h 2318589"/>
                <a:gd name="connsiteX20737" fmla="*/ 3649895 w 9164601"/>
                <a:gd name="connsiteY20737" fmla="*/ 1254139 h 2318589"/>
                <a:gd name="connsiteX20738" fmla="*/ 3652337 w 9164601"/>
                <a:gd name="connsiteY20738" fmla="*/ 1255359 h 2318589"/>
                <a:gd name="connsiteX20739" fmla="*/ 3651116 w 9164601"/>
                <a:gd name="connsiteY20739" fmla="*/ 1256580 h 2318589"/>
                <a:gd name="connsiteX20740" fmla="*/ 3649895 w 9164601"/>
                <a:gd name="connsiteY20740" fmla="*/ 1254139 h 2318589"/>
                <a:gd name="connsiteX20741" fmla="*/ 3649895 w 9164601"/>
                <a:gd name="connsiteY20741" fmla="*/ 1254139 h 2318589"/>
                <a:gd name="connsiteX20742" fmla="*/ 3646233 w 9164601"/>
                <a:gd name="connsiteY20742" fmla="*/ 1271228 h 2318589"/>
                <a:gd name="connsiteX20743" fmla="*/ 3649895 w 9164601"/>
                <a:gd name="connsiteY20743" fmla="*/ 1273670 h 2318589"/>
                <a:gd name="connsiteX20744" fmla="*/ 3658440 w 9164601"/>
                <a:gd name="connsiteY20744" fmla="*/ 1280994 h 2318589"/>
                <a:gd name="connsiteX20745" fmla="*/ 3658440 w 9164601"/>
                <a:gd name="connsiteY20745" fmla="*/ 1280994 h 2318589"/>
                <a:gd name="connsiteX20746" fmla="*/ 3655998 w 9164601"/>
                <a:gd name="connsiteY20746" fmla="*/ 1280994 h 2318589"/>
                <a:gd name="connsiteX20747" fmla="*/ 3651116 w 9164601"/>
                <a:gd name="connsiteY20747" fmla="*/ 1278553 h 2318589"/>
                <a:gd name="connsiteX20748" fmla="*/ 3649895 w 9164601"/>
                <a:gd name="connsiteY20748" fmla="*/ 1278553 h 2318589"/>
                <a:gd name="connsiteX20749" fmla="*/ 3648675 w 9164601"/>
                <a:gd name="connsiteY20749" fmla="*/ 1277332 h 2318589"/>
                <a:gd name="connsiteX20750" fmla="*/ 3642571 w 9164601"/>
                <a:gd name="connsiteY20750" fmla="*/ 1276111 h 2318589"/>
                <a:gd name="connsiteX20751" fmla="*/ 3646233 w 9164601"/>
                <a:gd name="connsiteY20751" fmla="*/ 1271228 h 2318589"/>
                <a:gd name="connsiteX20752" fmla="*/ 3631584 w 9164601"/>
                <a:gd name="connsiteY20752" fmla="*/ 1384754 h 2318589"/>
                <a:gd name="connsiteX20753" fmla="*/ 3637688 w 9164601"/>
                <a:gd name="connsiteY20753" fmla="*/ 1387195 h 2318589"/>
                <a:gd name="connsiteX20754" fmla="*/ 3643791 w 9164601"/>
                <a:gd name="connsiteY20754" fmla="*/ 1394519 h 2318589"/>
                <a:gd name="connsiteX20755" fmla="*/ 3646233 w 9164601"/>
                <a:gd name="connsiteY20755" fmla="*/ 1396961 h 2318589"/>
                <a:gd name="connsiteX20756" fmla="*/ 3641350 w 9164601"/>
                <a:gd name="connsiteY20756" fmla="*/ 1399402 h 2318589"/>
                <a:gd name="connsiteX20757" fmla="*/ 3637688 w 9164601"/>
                <a:gd name="connsiteY20757" fmla="*/ 1395740 h 2318589"/>
                <a:gd name="connsiteX20758" fmla="*/ 3634026 w 9164601"/>
                <a:gd name="connsiteY20758" fmla="*/ 1392078 h 2318589"/>
                <a:gd name="connsiteX20759" fmla="*/ 3627923 w 9164601"/>
                <a:gd name="connsiteY20759" fmla="*/ 1394519 h 2318589"/>
                <a:gd name="connsiteX20760" fmla="*/ 3623040 w 9164601"/>
                <a:gd name="connsiteY20760" fmla="*/ 1398181 h 2318589"/>
                <a:gd name="connsiteX20761" fmla="*/ 3624261 w 9164601"/>
                <a:gd name="connsiteY20761" fmla="*/ 1396961 h 2318589"/>
                <a:gd name="connsiteX20762" fmla="*/ 3629143 w 9164601"/>
                <a:gd name="connsiteY20762" fmla="*/ 1390857 h 2318589"/>
                <a:gd name="connsiteX20763" fmla="*/ 3631584 w 9164601"/>
                <a:gd name="connsiteY20763" fmla="*/ 1384754 h 2318589"/>
                <a:gd name="connsiteX20764" fmla="*/ 3618157 w 9164601"/>
                <a:gd name="connsiteY20764" fmla="*/ 1338367 h 2318589"/>
                <a:gd name="connsiteX20765" fmla="*/ 3620598 w 9164601"/>
                <a:gd name="connsiteY20765" fmla="*/ 1339588 h 2318589"/>
                <a:gd name="connsiteX20766" fmla="*/ 3621819 w 9164601"/>
                <a:gd name="connsiteY20766" fmla="*/ 1339588 h 2318589"/>
                <a:gd name="connsiteX20767" fmla="*/ 3618157 w 9164601"/>
                <a:gd name="connsiteY20767" fmla="*/ 1339588 h 2318589"/>
                <a:gd name="connsiteX20768" fmla="*/ 3618157 w 9164601"/>
                <a:gd name="connsiteY20768" fmla="*/ 1339588 h 2318589"/>
                <a:gd name="connsiteX20769" fmla="*/ 3618157 w 9164601"/>
                <a:gd name="connsiteY20769" fmla="*/ 1338367 h 2318589"/>
                <a:gd name="connsiteX20770" fmla="*/ 3618157 w 9164601"/>
                <a:gd name="connsiteY20770" fmla="*/ 1364002 h 2318589"/>
                <a:gd name="connsiteX20771" fmla="*/ 3621819 w 9164601"/>
                <a:gd name="connsiteY20771" fmla="*/ 1360340 h 2318589"/>
                <a:gd name="connsiteX20772" fmla="*/ 3631584 w 9164601"/>
                <a:gd name="connsiteY20772" fmla="*/ 1361560 h 2318589"/>
                <a:gd name="connsiteX20773" fmla="*/ 3629143 w 9164601"/>
                <a:gd name="connsiteY20773" fmla="*/ 1364002 h 2318589"/>
                <a:gd name="connsiteX20774" fmla="*/ 3625481 w 9164601"/>
                <a:gd name="connsiteY20774" fmla="*/ 1366443 h 2318589"/>
                <a:gd name="connsiteX20775" fmla="*/ 3624261 w 9164601"/>
                <a:gd name="connsiteY20775" fmla="*/ 1365222 h 2318589"/>
                <a:gd name="connsiteX20776" fmla="*/ 3619377 w 9164601"/>
                <a:gd name="connsiteY20776" fmla="*/ 1365222 h 2318589"/>
                <a:gd name="connsiteX20777" fmla="*/ 3615715 w 9164601"/>
                <a:gd name="connsiteY20777" fmla="*/ 1367664 h 2318589"/>
                <a:gd name="connsiteX20778" fmla="*/ 3612054 w 9164601"/>
                <a:gd name="connsiteY20778" fmla="*/ 1367664 h 2318589"/>
                <a:gd name="connsiteX20779" fmla="*/ 3609612 w 9164601"/>
                <a:gd name="connsiteY20779" fmla="*/ 1366443 h 2318589"/>
                <a:gd name="connsiteX20780" fmla="*/ 3610833 w 9164601"/>
                <a:gd name="connsiteY20780" fmla="*/ 1366443 h 2318589"/>
                <a:gd name="connsiteX20781" fmla="*/ 3618157 w 9164601"/>
                <a:gd name="connsiteY20781" fmla="*/ 1364002 h 2318589"/>
                <a:gd name="connsiteX20782" fmla="*/ 3613274 w 9164601"/>
                <a:gd name="connsiteY20782" fmla="*/ 1240711 h 2318589"/>
                <a:gd name="connsiteX20783" fmla="*/ 3613274 w 9164601"/>
                <a:gd name="connsiteY20783" fmla="*/ 1240711 h 2318589"/>
                <a:gd name="connsiteX20784" fmla="*/ 3613274 w 9164601"/>
                <a:gd name="connsiteY20784" fmla="*/ 1240711 h 2318589"/>
                <a:gd name="connsiteX20785" fmla="*/ 3604729 w 9164601"/>
                <a:gd name="connsiteY20785" fmla="*/ 1238270 h 2318589"/>
                <a:gd name="connsiteX20786" fmla="*/ 3613274 w 9164601"/>
                <a:gd name="connsiteY20786" fmla="*/ 1240711 h 2318589"/>
                <a:gd name="connsiteX20787" fmla="*/ 3602288 w 9164601"/>
                <a:gd name="connsiteY20787" fmla="*/ 1342029 h 2318589"/>
                <a:gd name="connsiteX20788" fmla="*/ 3601067 w 9164601"/>
                <a:gd name="connsiteY20788" fmla="*/ 1342029 h 2318589"/>
                <a:gd name="connsiteX20789" fmla="*/ 3602288 w 9164601"/>
                <a:gd name="connsiteY20789" fmla="*/ 1342029 h 2318589"/>
                <a:gd name="connsiteX20790" fmla="*/ 3590081 w 9164601"/>
                <a:gd name="connsiteY20790" fmla="*/ 1379871 h 2318589"/>
                <a:gd name="connsiteX20791" fmla="*/ 3591301 w 9164601"/>
                <a:gd name="connsiteY20791" fmla="*/ 1377429 h 2318589"/>
                <a:gd name="connsiteX20792" fmla="*/ 3593743 w 9164601"/>
                <a:gd name="connsiteY20792" fmla="*/ 1378650 h 2318589"/>
                <a:gd name="connsiteX20793" fmla="*/ 3599847 w 9164601"/>
                <a:gd name="connsiteY20793" fmla="*/ 1378650 h 2318589"/>
                <a:gd name="connsiteX20794" fmla="*/ 3613274 w 9164601"/>
                <a:gd name="connsiteY20794" fmla="*/ 1379871 h 2318589"/>
                <a:gd name="connsiteX20795" fmla="*/ 3615715 w 9164601"/>
                <a:gd name="connsiteY20795" fmla="*/ 1381091 h 2318589"/>
                <a:gd name="connsiteX20796" fmla="*/ 3613274 w 9164601"/>
                <a:gd name="connsiteY20796" fmla="*/ 1385974 h 2318589"/>
                <a:gd name="connsiteX20797" fmla="*/ 3610833 w 9164601"/>
                <a:gd name="connsiteY20797" fmla="*/ 1384754 h 2318589"/>
                <a:gd name="connsiteX20798" fmla="*/ 3605950 w 9164601"/>
                <a:gd name="connsiteY20798" fmla="*/ 1384754 h 2318589"/>
                <a:gd name="connsiteX20799" fmla="*/ 3599847 w 9164601"/>
                <a:gd name="connsiteY20799" fmla="*/ 1393298 h 2318589"/>
                <a:gd name="connsiteX20800" fmla="*/ 3597405 w 9164601"/>
                <a:gd name="connsiteY20800" fmla="*/ 1394519 h 2318589"/>
                <a:gd name="connsiteX20801" fmla="*/ 3594963 w 9164601"/>
                <a:gd name="connsiteY20801" fmla="*/ 1395740 h 2318589"/>
                <a:gd name="connsiteX20802" fmla="*/ 3594963 w 9164601"/>
                <a:gd name="connsiteY20802" fmla="*/ 1393298 h 2318589"/>
                <a:gd name="connsiteX20803" fmla="*/ 3591301 w 9164601"/>
                <a:gd name="connsiteY20803" fmla="*/ 1392078 h 2318589"/>
                <a:gd name="connsiteX20804" fmla="*/ 3587640 w 9164601"/>
                <a:gd name="connsiteY20804" fmla="*/ 1388416 h 2318589"/>
                <a:gd name="connsiteX20805" fmla="*/ 3585198 w 9164601"/>
                <a:gd name="connsiteY20805" fmla="*/ 1390857 h 2318589"/>
                <a:gd name="connsiteX20806" fmla="*/ 3583977 w 9164601"/>
                <a:gd name="connsiteY20806" fmla="*/ 1390857 h 2318589"/>
                <a:gd name="connsiteX20807" fmla="*/ 3590081 w 9164601"/>
                <a:gd name="connsiteY20807" fmla="*/ 1379871 h 2318589"/>
                <a:gd name="connsiteX20808" fmla="*/ 3585198 w 9164601"/>
                <a:gd name="connsiteY20808" fmla="*/ 1405505 h 2318589"/>
                <a:gd name="connsiteX20809" fmla="*/ 3580315 w 9164601"/>
                <a:gd name="connsiteY20809" fmla="*/ 1404285 h 2318589"/>
                <a:gd name="connsiteX20810" fmla="*/ 3585198 w 9164601"/>
                <a:gd name="connsiteY20810" fmla="*/ 1405505 h 2318589"/>
                <a:gd name="connsiteX20811" fmla="*/ 3543694 w 9164601"/>
                <a:gd name="connsiteY20811" fmla="*/ 861073 h 2318589"/>
                <a:gd name="connsiteX20812" fmla="*/ 3542473 w 9164601"/>
                <a:gd name="connsiteY20812" fmla="*/ 864735 h 2318589"/>
                <a:gd name="connsiteX20813" fmla="*/ 3541253 w 9164601"/>
                <a:gd name="connsiteY20813" fmla="*/ 862294 h 2318589"/>
                <a:gd name="connsiteX20814" fmla="*/ 3543694 w 9164601"/>
                <a:gd name="connsiteY20814" fmla="*/ 861073 h 2318589"/>
                <a:gd name="connsiteX20815" fmla="*/ 3542473 w 9164601"/>
                <a:gd name="connsiteY20815" fmla="*/ 1001453 h 2318589"/>
                <a:gd name="connsiteX20816" fmla="*/ 3541253 w 9164601"/>
                <a:gd name="connsiteY20816" fmla="*/ 1006336 h 2318589"/>
                <a:gd name="connsiteX20817" fmla="*/ 3540032 w 9164601"/>
                <a:gd name="connsiteY20817" fmla="*/ 1005116 h 2318589"/>
                <a:gd name="connsiteX20818" fmla="*/ 3542473 w 9164601"/>
                <a:gd name="connsiteY20818" fmla="*/ 1001453 h 2318589"/>
                <a:gd name="connsiteX20819" fmla="*/ 3532708 w 9164601"/>
                <a:gd name="connsiteY20819" fmla="*/ 820790 h 2318589"/>
                <a:gd name="connsiteX20820" fmla="*/ 3530266 w 9164601"/>
                <a:gd name="connsiteY20820" fmla="*/ 825673 h 2318589"/>
                <a:gd name="connsiteX20821" fmla="*/ 3529046 w 9164601"/>
                <a:gd name="connsiteY20821" fmla="*/ 823231 h 2318589"/>
                <a:gd name="connsiteX20822" fmla="*/ 3532708 w 9164601"/>
                <a:gd name="connsiteY20822" fmla="*/ 820790 h 2318589"/>
                <a:gd name="connsiteX20823" fmla="*/ 3520501 w 9164601"/>
                <a:gd name="connsiteY20823" fmla="*/ 768300 h 2318589"/>
                <a:gd name="connsiteX20824" fmla="*/ 3520501 w 9164601"/>
                <a:gd name="connsiteY20824" fmla="*/ 768300 h 2318589"/>
                <a:gd name="connsiteX20825" fmla="*/ 3520501 w 9164601"/>
                <a:gd name="connsiteY20825" fmla="*/ 768300 h 2318589"/>
                <a:gd name="connsiteX20826" fmla="*/ 3520501 w 9164601"/>
                <a:gd name="connsiteY20826" fmla="*/ 768300 h 2318589"/>
                <a:gd name="connsiteX20827" fmla="*/ 3514397 w 9164601"/>
                <a:gd name="connsiteY20827" fmla="*/ 742665 h 2318589"/>
                <a:gd name="connsiteX20828" fmla="*/ 3513177 w 9164601"/>
                <a:gd name="connsiteY20828" fmla="*/ 743886 h 2318589"/>
                <a:gd name="connsiteX20829" fmla="*/ 3509514 w 9164601"/>
                <a:gd name="connsiteY20829" fmla="*/ 741444 h 2318589"/>
                <a:gd name="connsiteX20830" fmla="*/ 3509514 w 9164601"/>
                <a:gd name="connsiteY20830" fmla="*/ 741444 h 2318589"/>
                <a:gd name="connsiteX20831" fmla="*/ 3514397 w 9164601"/>
                <a:gd name="connsiteY20831" fmla="*/ 742665 h 2318589"/>
                <a:gd name="connsiteX20832" fmla="*/ 3532708 w 9164601"/>
                <a:gd name="connsiteY20832" fmla="*/ 623036 h 2318589"/>
                <a:gd name="connsiteX20833" fmla="*/ 3538812 w 9164601"/>
                <a:gd name="connsiteY20833" fmla="*/ 616933 h 2318589"/>
                <a:gd name="connsiteX20834" fmla="*/ 3541253 w 9164601"/>
                <a:gd name="connsiteY20834" fmla="*/ 615712 h 2318589"/>
                <a:gd name="connsiteX20835" fmla="*/ 3541253 w 9164601"/>
                <a:gd name="connsiteY20835" fmla="*/ 615712 h 2318589"/>
                <a:gd name="connsiteX20836" fmla="*/ 3537591 w 9164601"/>
                <a:gd name="connsiteY20836" fmla="*/ 621816 h 2318589"/>
                <a:gd name="connsiteX20837" fmla="*/ 3535149 w 9164601"/>
                <a:gd name="connsiteY20837" fmla="*/ 621816 h 2318589"/>
                <a:gd name="connsiteX20838" fmla="*/ 3531487 w 9164601"/>
                <a:gd name="connsiteY20838" fmla="*/ 632802 h 2318589"/>
                <a:gd name="connsiteX20839" fmla="*/ 3529046 w 9164601"/>
                <a:gd name="connsiteY20839" fmla="*/ 629140 h 2318589"/>
                <a:gd name="connsiteX20840" fmla="*/ 3527825 w 9164601"/>
                <a:gd name="connsiteY20840" fmla="*/ 626698 h 2318589"/>
                <a:gd name="connsiteX20841" fmla="*/ 3532708 w 9164601"/>
                <a:gd name="connsiteY20841" fmla="*/ 623036 h 2318589"/>
                <a:gd name="connsiteX20842" fmla="*/ 3520501 w 9164601"/>
                <a:gd name="connsiteY20842" fmla="*/ 637685 h 2318589"/>
                <a:gd name="connsiteX20843" fmla="*/ 3525384 w 9164601"/>
                <a:gd name="connsiteY20843" fmla="*/ 630360 h 2318589"/>
                <a:gd name="connsiteX20844" fmla="*/ 3526605 w 9164601"/>
                <a:gd name="connsiteY20844" fmla="*/ 627919 h 2318589"/>
                <a:gd name="connsiteX20845" fmla="*/ 3524163 w 9164601"/>
                <a:gd name="connsiteY20845" fmla="*/ 637685 h 2318589"/>
                <a:gd name="connsiteX20846" fmla="*/ 3520501 w 9164601"/>
                <a:gd name="connsiteY20846" fmla="*/ 638905 h 2318589"/>
                <a:gd name="connsiteX20847" fmla="*/ 3520501 w 9164601"/>
                <a:gd name="connsiteY20847" fmla="*/ 637685 h 2318589"/>
                <a:gd name="connsiteX20848" fmla="*/ 3505852 w 9164601"/>
                <a:gd name="connsiteY20848" fmla="*/ 703602 h 2318589"/>
                <a:gd name="connsiteX20849" fmla="*/ 3507073 w 9164601"/>
                <a:gd name="connsiteY20849" fmla="*/ 702382 h 2318589"/>
                <a:gd name="connsiteX20850" fmla="*/ 3507073 w 9164601"/>
                <a:gd name="connsiteY20850" fmla="*/ 706044 h 2318589"/>
                <a:gd name="connsiteX20851" fmla="*/ 3505852 w 9164601"/>
                <a:gd name="connsiteY20851" fmla="*/ 703602 h 2318589"/>
                <a:gd name="connsiteX20852" fmla="*/ 3505852 w 9164601"/>
                <a:gd name="connsiteY20852" fmla="*/ 703602 h 2318589"/>
                <a:gd name="connsiteX20853" fmla="*/ 3507073 w 9164601"/>
                <a:gd name="connsiteY20853" fmla="*/ 739003 h 2318589"/>
                <a:gd name="connsiteX20854" fmla="*/ 3505852 w 9164601"/>
                <a:gd name="connsiteY20854" fmla="*/ 740223 h 2318589"/>
                <a:gd name="connsiteX20855" fmla="*/ 3505852 w 9164601"/>
                <a:gd name="connsiteY20855" fmla="*/ 739003 h 2318589"/>
                <a:gd name="connsiteX20856" fmla="*/ 3507073 w 9164601"/>
                <a:gd name="connsiteY20856" fmla="*/ 739003 h 2318589"/>
                <a:gd name="connsiteX20857" fmla="*/ 3502190 w 9164601"/>
                <a:gd name="connsiteY20857" fmla="*/ 739003 h 2318589"/>
                <a:gd name="connsiteX20858" fmla="*/ 3502190 w 9164601"/>
                <a:gd name="connsiteY20858" fmla="*/ 739003 h 2318589"/>
                <a:gd name="connsiteX20859" fmla="*/ 3503411 w 9164601"/>
                <a:gd name="connsiteY20859" fmla="*/ 742665 h 2318589"/>
                <a:gd name="connsiteX20860" fmla="*/ 3500970 w 9164601"/>
                <a:gd name="connsiteY20860" fmla="*/ 739003 h 2318589"/>
                <a:gd name="connsiteX20861" fmla="*/ 3502190 w 9164601"/>
                <a:gd name="connsiteY20861" fmla="*/ 739003 h 2318589"/>
                <a:gd name="connsiteX20862" fmla="*/ 3498528 w 9164601"/>
                <a:gd name="connsiteY20862" fmla="*/ 592519 h 2318589"/>
                <a:gd name="connsiteX20863" fmla="*/ 3498528 w 9164601"/>
                <a:gd name="connsiteY20863" fmla="*/ 594960 h 2318589"/>
                <a:gd name="connsiteX20864" fmla="*/ 3497307 w 9164601"/>
                <a:gd name="connsiteY20864" fmla="*/ 593739 h 2318589"/>
                <a:gd name="connsiteX20865" fmla="*/ 3498528 w 9164601"/>
                <a:gd name="connsiteY20865" fmla="*/ 592519 h 2318589"/>
                <a:gd name="connsiteX20866" fmla="*/ 3485100 w 9164601"/>
                <a:gd name="connsiteY20866" fmla="*/ 487539 h 2318589"/>
                <a:gd name="connsiteX20867" fmla="*/ 3491204 w 9164601"/>
                <a:gd name="connsiteY20867" fmla="*/ 481435 h 2318589"/>
                <a:gd name="connsiteX20868" fmla="*/ 3493645 w 9164601"/>
                <a:gd name="connsiteY20868" fmla="*/ 480214 h 2318589"/>
                <a:gd name="connsiteX20869" fmla="*/ 3492425 w 9164601"/>
                <a:gd name="connsiteY20869" fmla="*/ 482656 h 2318589"/>
                <a:gd name="connsiteX20870" fmla="*/ 3491204 w 9164601"/>
                <a:gd name="connsiteY20870" fmla="*/ 485097 h 2318589"/>
                <a:gd name="connsiteX20871" fmla="*/ 3486321 w 9164601"/>
                <a:gd name="connsiteY20871" fmla="*/ 487539 h 2318589"/>
                <a:gd name="connsiteX20872" fmla="*/ 3481438 w 9164601"/>
                <a:gd name="connsiteY20872" fmla="*/ 491201 h 2318589"/>
                <a:gd name="connsiteX20873" fmla="*/ 3481438 w 9164601"/>
                <a:gd name="connsiteY20873" fmla="*/ 491201 h 2318589"/>
                <a:gd name="connsiteX20874" fmla="*/ 3485100 w 9164601"/>
                <a:gd name="connsiteY20874" fmla="*/ 487539 h 2318589"/>
                <a:gd name="connsiteX20875" fmla="*/ 3482659 w 9164601"/>
                <a:gd name="connsiteY20875" fmla="*/ 464345 h 2318589"/>
                <a:gd name="connsiteX20876" fmla="*/ 3480218 w 9164601"/>
                <a:gd name="connsiteY20876" fmla="*/ 466787 h 2318589"/>
                <a:gd name="connsiteX20877" fmla="*/ 3482659 w 9164601"/>
                <a:gd name="connsiteY20877" fmla="*/ 464345 h 2318589"/>
                <a:gd name="connsiteX20878" fmla="*/ 3505852 w 9164601"/>
                <a:gd name="connsiteY20878" fmla="*/ 377676 h 2318589"/>
                <a:gd name="connsiteX20879" fmla="*/ 3505852 w 9164601"/>
                <a:gd name="connsiteY20879" fmla="*/ 377676 h 2318589"/>
                <a:gd name="connsiteX20880" fmla="*/ 3505852 w 9164601"/>
                <a:gd name="connsiteY20880" fmla="*/ 377676 h 2318589"/>
                <a:gd name="connsiteX20881" fmla="*/ 3410638 w 9164601"/>
                <a:gd name="connsiteY20881" fmla="*/ 377676 h 2318589"/>
                <a:gd name="connsiteX20882" fmla="*/ 3410638 w 9164601"/>
                <a:gd name="connsiteY20882" fmla="*/ 377676 h 2318589"/>
                <a:gd name="connsiteX20883" fmla="*/ 3410638 w 9164601"/>
                <a:gd name="connsiteY20883" fmla="*/ 377676 h 2318589"/>
                <a:gd name="connsiteX20884" fmla="*/ 3419183 w 9164601"/>
                <a:gd name="connsiteY20884" fmla="*/ 594960 h 2318589"/>
                <a:gd name="connsiteX20885" fmla="*/ 3419183 w 9164601"/>
                <a:gd name="connsiteY20885" fmla="*/ 594960 h 2318589"/>
                <a:gd name="connsiteX20886" fmla="*/ 3417962 w 9164601"/>
                <a:gd name="connsiteY20886" fmla="*/ 592519 h 2318589"/>
                <a:gd name="connsiteX20887" fmla="*/ 3419183 w 9164601"/>
                <a:gd name="connsiteY20887" fmla="*/ 594960 h 2318589"/>
                <a:gd name="connsiteX20888" fmla="*/ 3410638 w 9164601"/>
                <a:gd name="connsiteY20888" fmla="*/ 703602 h 2318589"/>
                <a:gd name="connsiteX20889" fmla="*/ 3410638 w 9164601"/>
                <a:gd name="connsiteY20889" fmla="*/ 703602 h 2318589"/>
                <a:gd name="connsiteX20890" fmla="*/ 3409417 w 9164601"/>
                <a:gd name="connsiteY20890" fmla="*/ 706044 h 2318589"/>
                <a:gd name="connsiteX20891" fmla="*/ 3409417 w 9164601"/>
                <a:gd name="connsiteY20891" fmla="*/ 702382 h 2318589"/>
                <a:gd name="connsiteX20892" fmla="*/ 3410638 w 9164601"/>
                <a:gd name="connsiteY20892" fmla="*/ 703602 h 2318589"/>
                <a:gd name="connsiteX20893" fmla="*/ 3388665 w 9164601"/>
                <a:gd name="connsiteY20893" fmla="*/ 630360 h 2318589"/>
                <a:gd name="connsiteX20894" fmla="*/ 3386224 w 9164601"/>
                <a:gd name="connsiteY20894" fmla="*/ 634023 h 2318589"/>
                <a:gd name="connsiteX20895" fmla="*/ 3382562 w 9164601"/>
                <a:gd name="connsiteY20895" fmla="*/ 623036 h 2318589"/>
                <a:gd name="connsiteX20896" fmla="*/ 3380120 w 9164601"/>
                <a:gd name="connsiteY20896" fmla="*/ 623036 h 2318589"/>
                <a:gd name="connsiteX20897" fmla="*/ 3376458 w 9164601"/>
                <a:gd name="connsiteY20897" fmla="*/ 616933 h 2318589"/>
                <a:gd name="connsiteX20898" fmla="*/ 3376458 w 9164601"/>
                <a:gd name="connsiteY20898" fmla="*/ 616933 h 2318589"/>
                <a:gd name="connsiteX20899" fmla="*/ 3378900 w 9164601"/>
                <a:gd name="connsiteY20899" fmla="*/ 618153 h 2318589"/>
                <a:gd name="connsiteX20900" fmla="*/ 3385003 w 9164601"/>
                <a:gd name="connsiteY20900" fmla="*/ 624257 h 2318589"/>
                <a:gd name="connsiteX20901" fmla="*/ 3389886 w 9164601"/>
                <a:gd name="connsiteY20901" fmla="*/ 627919 h 2318589"/>
                <a:gd name="connsiteX20902" fmla="*/ 3388665 w 9164601"/>
                <a:gd name="connsiteY20902" fmla="*/ 630360 h 2318589"/>
                <a:gd name="connsiteX20903" fmla="*/ 3392327 w 9164601"/>
                <a:gd name="connsiteY20903" fmla="*/ 637685 h 2318589"/>
                <a:gd name="connsiteX20904" fmla="*/ 3389886 w 9164601"/>
                <a:gd name="connsiteY20904" fmla="*/ 627919 h 2318589"/>
                <a:gd name="connsiteX20905" fmla="*/ 3391107 w 9164601"/>
                <a:gd name="connsiteY20905" fmla="*/ 630360 h 2318589"/>
                <a:gd name="connsiteX20906" fmla="*/ 3395989 w 9164601"/>
                <a:gd name="connsiteY20906" fmla="*/ 637685 h 2318589"/>
                <a:gd name="connsiteX20907" fmla="*/ 3395989 w 9164601"/>
                <a:gd name="connsiteY20907" fmla="*/ 638905 h 2318589"/>
                <a:gd name="connsiteX20908" fmla="*/ 3392327 w 9164601"/>
                <a:gd name="connsiteY20908" fmla="*/ 637685 h 2318589"/>
                <a:gd name="connsiteX20909" fmla="*/ 3405755 w 9164601"/>
                <a:gd name="connsiteY20909" fmla="*/ 740223 h 2318589"/>
                <a:gd name="connsiteX20910" fmla="*/ 3404534 w 9164601"/>
                <a:gd name="connsiteY20910" fmla="*/ 745106 h 2318589"/>
                <a:gd name="connsiteX20911" fmla="*/ 3403314 w 9164601"/>
                <a:gd name="connsiteY20911" fmla="*/ 743886 h 2318589"/>
                <a:gd name="connsiteX20912" fmla="*/ 3402093 w 9164601"/>
                <a:gd name="connsiteY20912" fmla="*/ 742665 h 2318589"/>
                <a:gd name="connsiteX20913" fmla="*/ 3405755 w 9164601"/>
                <a:gd name="connsiteY20913" fmla="*/ 740223 h 2318589"/>
                <a:gd name="connsiteX20914" fmla="*/ 3397210 w 9164601"/>
                <a:gd name="connsiteY20914" fmla="*/ 768300 h 2318589"/>
                <a:gd name="connsiteX20915" fmla="*/ 3397210 w 9164601"/>
                <a:gd name="connsiteY20915" fmla="*/ 768300 h 2318589"/>
                <a:gd name="connsiteX20916" fmla="*/ 3397210 w 9164601"/>
                <a:gd name="connsiteY20916" fmla="*/ 768300 h 2318589"/>
                <a:gd name="connsiteX20917" fmla="*/ 3397210 w 9164601"/>
                <a:gd name="connsiteY20917" fmla="*/ 768300 h 2318589"/>
                <a:gd name="connsiteX20918" fmla="*/ 3386224 w 9164601"/>
                <a:gd name="connsiteY20918" fmla="*/ 824452 h 2318589"/>
                <a:gd name="connsiteX20919" fmla="*/ 3383782 w 9164601"/>
                <a:gd name="connsiteY20919" fmla="*/ 819569 h 2318589"/>
                <a:gd name="connsiteX20920" fmla="*/ 3387444 w 9164601"/>
                <a:gd name="connsiteY20920" fmla="*/ 822011 h 2318589"/>
                <a:gd name="connsiteX20921" fmla="*/ 3386224 w 9164601"/>
                <a:gd name="connsiteY20921" fmla="*/ 824452 h 2318589"/>
                <a:gd name="connsiteX20922" fmla="*/ 3372796 w 9164601"/>
                <a:gd name="connsiteY20922" fmla="*/ 861073 h 2318589"/>
                <a:gd name="connsiteX20923" fmla="*/ 3374017 w 9164601"/>
                <a:gd name="connsiteY20923" fmla="*/ 862294 h 2318589"/>
                <a:gd name="connsiteX20924" fmla="*/ 3372796 w 9164601"/>
                <a:gd name="connsiteY20924" fmla="*/ 864735 h 2318589"/>
                <a:gd name="connsiteX20925" fmla="*/ 3372796 w 9164601"/>
                <a:gd name="connsiteY20925" fmla="*/ 861073 h 2318589"/>
                <a:gd name="connsiteX20926" fmla="*/ 3376458 w 9164601"/>
                <a:gd name="connsiteY20926" fmla="*/ 1006336 h 2318589"/>
                <a:gd name="connsiteX20927" fmla="*/ 3375237 w 9164601"/>
                <a:gd name="connsiteY20927" fmla="*/ 1001453 h 2318589"/>
                <a:gd name="connsiteX20928" fmla="*/ 3377679 w 9164601"/>
                <a:gd name="connsiteY20928" fmla="*/ 1003895 h 2318589"/>
                <a:gd name="connsiteX20929" fmla="*/ 3376458 w 9164601"/>
                <a:gd name="connsiteY20929" fmla="*/ 1006336 h 2318589"/>
                <a:gd name="connsiteX20930" fmla="*/ 3270257 w 9164601"/>
                <a:gd name="connsiteY20930" fmla="*/ 1302967 h 2318589"/>
                <a:gd name="connsiteX20931" fmla="*/ 3258050 w 9164601"/>
                <a:gd name="connsiteY20931" fmla="*/ 1300525 h 2318589"/>
                <a:gd name="connsiteX20932" fmla="*/ 3245843 w 9164601"/>
                <a:gd name="connsiteY20932" fmla="*/ 1298084 h 2318589"/>
                <a:gd name="connsiteX20933" fmla="*/ 3238519 w 9164601"/>
                <a:gd name="connsiteY20933" fmla="*/ 1301746 h 2318589"/>
                <a:gd name="connsiteX20934" fmla="*/ 3231195 w 9164601"/>
                <a:gd name="connsiteY20934" fmla="*/ 1305408 h 2318589"/>
                <a:gd name="connsiteX20935" fmla="*/ 3222650 w 9164601"/>
                <a:gd name="connsiteY20935" fmla="*/ 1302967 h 2318589"/>
                <a:gd name="connsiteX20936" fmla="*/ 3227533 w 9164601"/>
                <a:gd name="connsiteY20936" fmla="*/ 1300525 h 2318589"/>
                <a:gd name="connsiteX20937" fmla="*/ 3239740 w 9164601"/>
                <a:gd name="connsiteY20937" fmla="*/ 1291980 h 2318589"/>
                <a:gd name="connsiteX20938" fmla="*/ 3256830 w 9164601"/>
                <a:gd name="connsiteY20938" fmla="*/ 1285877 h 2318589"/>
                <a:gd name="connsiteX20939" fmla="*/ 3270257 w 9164601"/>
                <a:gd name="connsiteY20939" fmla="*/ 1284656 h 2318589"/>
                <a:gd name="connsiteX20940" fmla="*/ 3278802 w 9164601"/>
                <a:gd name="connsiteY20940" fmla="*/ 1284656 h 2318589"/>
                <a:gd name="connsiteX20941" fmla="*/ 3282464 w 9164601"/>
                <a:gd name="connsiteY20941" fmla="*/ 1293201 h 2318589"/>
                <a:gd name="connsiteX20942" fmla="*/ 3283685 w 9164601"/>
                <a:gd name="connsiteY20942" fmla="*/ 1298084 h 2318589"/>
                <a:gd name="connsiteX20943" fmla="*/ 3270257 w 9164601"/>
                <a:gd name="connsiteY20943" fmla="*/ 1302967 h 2318589"/>
                <a:gd name="connsiteX20944" fmla="*/ 3239740 w 9164601"/>
                <a:gd name="connsiteY20944" fmla="*/ 1263904 h 2318589"/>
                <a:gd name="connsiteX20945" fmla="*/ 3236078 w 9164601"/>
                <a:gd name="connsiteY20945" fmla="*/ 1267566 h 2318589"/>
                <a:gd name="connsiteX20946" fmla="*/ 3233636 w 9164601"/>
                <a:gd name="connsiteY20946" fmla="*/ 1266346 h 2318589"/>
                <a:gd name="connsiteX20947" fmla="*/ 3239740 w 9164601"/>
                <a:gd name="connsiteY20947" fmla="*/ 1263904 h 2318589"/>
                <a:gd name="connsiteX20948" fmla="*/ 3239740 w 9164601"/>
                <a:gd name="connsiteY20948" fmla="*/ 1157703 h 2318589"/>
                <a:gd name="connsiteX20949" fmla="*/ 3243402 w 9164601"/>
                <a:gd name="connsiteY20949" fmla="*/ 1156483 h 2318589"/>
                <a:gd name="connsiteX20950" fmla="*/ 3242181 w 9164601"/>
                <a:gd name="connsiteY20950" fmla="*/ 1158924 h 2318589"/>
                <a:gd name="connsiteX20951" fmla="*/ 3239740 w 9164601"/>
                <a:gd name="connsiteY20951" fmla="*/ 1157703 h 2318589"/>
                <a:gd name="connsiteX20952" fmla="*/ 3245843 w 9164601"/>
                <a:gd name="connsiteY20952" fmla="*/ 1261463 h 2318589"/>
                <a:gd name="connsiteX20953" fmla="*/ 3249505 w 9164601"/>
                <a:gd name="connsiteY20953" fmla="*/ 1260242 h 2318589"/>
                <a:gd name="connsiteX20954" fmla="*/ 3266595 w 9164601"/>
                <a:gd name="connsiteY20954" fmla="*/ 1259021 h 2318589"/>
                <a:gd name="connsiteX20955" fmla="*/ 3267816 w 9164601"/>
                <a:gd name="connsiteY20955" fmla="*/ 1262684 h 2318589"/>
                <a:gd name="connsiteX20956" fmla="*/ 3262933 w 9164601"/>
                <a:gd name="connsiteY20956" fmla="*/ 1265125 h 2318589"/>
                <a:gd name="connsiteX20957" fmla="*/ 3253167 w 9164601"/>
                <a:gd name="connsiteY20957" fmla="*/ 1266346 h 2318589"/>
                <a:gd name="connsiteX20958" fmla="*/ 3247064 w 9164601"/>
                <a:gd name="connsiteY20958" fmla="*/ 1262684 h 2318589"/>
                <a:gd name="connsiteX20959" fmla="*/ 3245843 w 9164601"/>
                <a:gd name="connsiteY20959" fmla="*/ 1261463 h 2318589"/>
                <a:gd name="connsiteX20960" fmla="*/ 3293451 w 9164601"/>
                <a:gd name="connsiteY20960" fmla="*/ 1653308 h 2318589"/>
                <a:gd name="connsiteX20961" fmla="*/ 3293451 w 9164601"/>
                <a:gd name="connsiteY20961" fmla="*/ 1653308 h 2318589"/>
                <a:gd name="connsiteX20962" fmla="*/ 3293451 w 9164601"/>
                <a:gd name="connsiteY20962" fmla="*/ 1653308 h 2318589"/>
                <a:gd name="connsiteX20963" fmla="*/ 3293451 w 9164601"/>
                <a:gd name="connsiteY20963" fmla="*/ 1653308 h 2318589"/>
                <a:gd name="connsiteX20964" fmla="*/ 3294671 w 9164601"/>
                <a:gd name="connsiteY20964" fmla="*/ 1339588 h 2318589"/>
                <a:gd name="connsiteX20965" fmla="*/ 3294671 w 9164601"/>
                <a:gd name="connsiteY20965" fmla="*/ 1339588 h 2318589"/>
                <a:gd name="connsiteX20966" fmla="*/ 3291009 w 9164601"/>
                <a:gd name="connsiteY20966" fmla="*/ 1335926 h 2318589"/>
                <a:gd name="connsiteX20967" fmla="*/ 3288568 w 9164601"/>
                <a:gd name="connsiteY20967" fmla="*/ 1337146 h 2318589"/>
                <a:gd name="connsiteX20968" fmla="*/ 3286126 w 9164601"/>
                <a:gd name="connsiteY20968" fmla="*/ 1337146 h 2318589"/>
                <a:gd name="connsiteX20969" fmla="*/ 3293451 w 9164601"/>
                <a:gd name="connsiteY20969" fmla="*/ 1331043 h 2318589"/>
                <a:gd name="connsiteX20970" fmla="*/ 3298333 w 9164601"/>
                <a:gd name="connsiteY20970" fmla="*/ 1338367 h 2318589"/>
                <a:gd name="connsiteX20971" fmla="*/ 3294671 w 9164601"/>
                <a:gd name="connsiteY20971" fmla="*/ 1339588 h 2318589"/>
                <a:gd name="connsiteX20972" fmla="*/ 3303216 w 9164601"/>
                <a:gd name="connsiteY20972" fmla="*/ 1241932 h 2318589"/>
                <a:gd name="connsiteX20973" fmla="*/ 3297113 w 9164601"/>
                <a:gd name="connsiteY20973" fmla="*/ 1227283 h 2318589"/>
                <a:gd name="connsiteX20974" fmla="*/ 3293451 w 9164601"/>
                <a:gd name="connsiteY20974" fmla="*/ 1230945 h 2318589"/>
                <a:gd name="connsiteX20975" fmla="*/ 3291009 w 9164601"/>
                <a:gd name="connsiteY20975" fmla="*/ 1239490 h 2318589"/>
                <a:gd name="connsiteX20976" fmla="*/ 3288568 w 9164601"/>
                <a:gd name="connsiteY20976" fmla="*/ 1238270 h 2318589"/>
                <a:gd name="connsiteX20977" fmla="*/ 3286126 w 9164601"/>
                <a:gd name="connsiteY20977" fmla="*/ 1229725 h 2318589"/>
                <a:gd name="connsiteX20978" fmla="*/ 3284906 w 9164601"/>
                <a:gd name="connsiteY20978" fmla="*/ 1224842 h 2318589"/>
                <a:gd name="connsiteX20979" fmla="*/ 3298333 w 9164601"/>
                <a:gd name="connsiteY20979" fmla="*/ 1222400 h 2318589"/>
                <a:gd name="connsiteX20980" fmla="*/ 3299554 w 9164601"/>
                <a:gd name="connsiteY20980" fmla="*/ 1223621 h 2318589"/>
                <a:gd name="connsiteX20981" fmla="*/ 3303216 w 9164601"/>
                <a:gd name="connsiteY20981" fmla="*/ 1227283 h 2318589"/>
                <a:gd name="connsiteX20982" fmla="*/ 3308099 w 9164601"/>
                <a:gd name="connsiteY20982" fmla="*/ 1226063 h 2318589"/>
                <a:gd name="connsiteX20983" fmla="*/ 3315423 w 9164601"/>
                <a:gd name="connsiteY20983" fmla="*/ 1224842 h 2318589"/>
                <a:gd name="connsiteX20984" fmla="*/ 3315423 w 9164601"/>
                <a:gd name="connsiteY20984" fmla="*/ 1224842 h 2318589"/>
                <a:gd name="connsiteX20985" fmla="*/ 3311761 w 9164601"/>
                <a:gd name="connsiteY20985" fmla="*/ 1237049 h 2318589"/>
                <a:gd name="connsiteX20986" fmla="*/ 3303216 w 9164601"/>
                <a:gd name="connsiteY20986" fmla="*/ 1241932 h 2318589"/>
                <a:gd name="connsiteX20987" fmla="*/ 3315423 w 9164601"/>
                <a:gd name="connsiteY20987" fmla="*/ 1675280 h 2318589"/>
                <a:gd name="connsiteX20988" fmla="*/ 3314202 w 9164601"/>
                <a:gd name="connsiteY20988" fmla="*/ 1676501 h 2318589"/>
                <a:gd name="connsiteX20989" fmla="*/ 3311761 w 9164601"/>
                <a:gd name="connsiteY20989" fmla="*/ 1676501 h 2318589"/>
                <a:gd name="connsiteX20990" fmla="*/ 3312982 w 9164601"/>
                <a:gd name="connsiteY20990" fmla="*/ 1674060 h 2318589"/>
                <a:gd name="connsiteX20991" fmla="*/ 3316644 w 9164601"/>
                <a:gd name="connsiteY20991" fmla="*/ 1672839 h 2318589"/>
                <a:gd name="connsiteX20992" fmla="*/ 3315423 w 9164601"/>
                <a:gd name="connsiteY20992" fmla="*/ 1675280 h 2318589"/>
                <a:gd name="connsiteX20993" fmla="*/ 3319085 w 9164601"/>
                <a:gd name="connsiteY20993" fmla="*/ 1654528 h 2318589"/>
                <a:gd name="connsiteX20994" fmla="*/ 3316644 w 9164601"/>
                <a:gd name="connsiteY20994" fmla="*/ 1652087 h 2318589"/>
                <a:gd name="connsiteX20995" fmla="*/ 3316644 w 9164601"/>
                <a:gd name="connsiteY20995" fmla="*/ 1652087 h 2318589"/>
                <a:gd name="connsiteX20996" fmla="*/ 3320306 w 9164601"/>
                <a:gd name="connsiteY20996" fmla="*/ 1652087 h 2318589"/>
                <a:gd name="connsiteX20997" fmla="*/ 3319085 w 9164601"/>
                <a:gd name="connsiteY20997" fmla="*/ 1654528 h 2318589"/>
                <a:gd name="connsiteX20998" fmla="*/ 3331292 w 9164601"/>
                <a:gd name="connsiteY20998" fmla="*/ 1206531 h 2318589"/>
                <a:gd name="connsiteX20999" fmla="*/ 3331292 w 9164601"/>
                <a:gd name="connsiteY20999" fmla="*/ 1206531 h 2318589"/>
                <a:gd name="connsiteX21000" fmla="*/ 3327630 w 9164601"/>
                <a:gd name="connsiteY21000" fmla="*/ 1202869 h 2318589"/>
                <a:gd name="connsiteX21001" fmla="*/ 3319085 w 9164601"/>
                <a:gd name="connsiteY21001" fmla="*/ 1205311 h 2318589"/>
                <a:gd name="connsiteX21002" fmla="*/ 3308099 w 9164601"/>
                <a:gd name="connsiteY21002" fmla="*/ 1204090 h 2318589"/>
                <a:gd name="connsiteX21003" fmla="*/ 3301995 w 9164601"/>
                <a:gd name="connsiteY21003" fmla="*/ 1200428 h 2318589"/>
                <a:gd name="connsiteX21004" fmla="*/ 3287347 w 9164601"/>
                <a:gd name="connsiteY21004" fmla="*/ 1202869 h 2318589"/>
                <a:gd name="connsiteX21005" fmla="*/ 3284906 w 9164601"/>
                <a:gd name="connsiteY21005" fmla="*/ 1201649 h 2318589"/>
                <a:gd name="connsiteX21006" fmla="*/ 3293451 w 9164601"/>
                <a:gd name="connsiteY21006" fmla="*/ 1197986 h 2318589"/>
                <a:gd name="connsiteX21007" fmla="*/ 3315423 w 9164601"/>
                <a:gd name="connsiteY21007" fmla="*/ 1194324 h 2318589"/>
                <a:gd name="connsiteX21008" fmla="*/ 3328851 w 9164601"/>
                <a:gd name="connsiteY21008" fmla="*/ 1194324 h 2318589"/>
                <a:gd name="connsiteX21009" fmla="*/ 3331292 w 9164601"/>
                <a:gd name="connsiteY21009" fmla="*/ 1206531 h 2318589"/>
                <a:gd name="connsiteX21010" fmla="*/ 3331292 w 9164601"/>
                <a:gd name="connsiteY21010" fmla="*/ 1206531 h 2318589"/>
                <a:gd name="connsiteX21011" fmla="*/ 3316644 w 9164601"/>
                <a:gd name="connsiteY21011" fmla="*/ 1108875 h 2318589"/>
                <a:gd name="connsiteX21012" fmla="*/ 3325189 w 9164601"/>
                <a:gd name="connsiteY21012" fmla="*/ 1106434 h 2318589"/>
                <a:gd name="connsiteX21013" fmla="*/ 3325189 w 9164601"/>
                <a:gd name="connsiteY21013" fmla="*/ 1106434 h 2318589"/>
                <a:gd name="connsiteX21014" fmla="*/ 3327630 w 9164601"/>
                <a:gd name="connsiteY21014" fmla="*/ 1107654 h 2318589"/>
                <a:gd name="connsiteX21015" fmla="*/ 3331292 w 9164601"/>
                <a:gd name="connsiteY21015" fmla="*/ 1108875 h 2318589"/>
                <a:gd name="connsiteX21016" fmla="*/ 3336175 w 9164601"/>
                <a:gd name="connsiteY21016" fmla="*/ 1108875 h 2318589"/>
                <a:gd name="connsiteX21017" fmla="*/ 3337396 w 9164601"/>
                <a:gd name="connsiteY21017" fmla="*/ 1117420 h 2318589"/>
                <a:gd name="connsiteX21018" fmla="*/ 3338616 w 9164601"/>
                <a:gd name="connsiteY21018" fmla="*/ 1121082 h 2318589"/>
                <a:gd name="connsiteX21019" fmla="*/ 3339837 w 9164601"/>
                <a:gd name="connsiteY21019" fmla="*/ 1127186 h 2318589"/>
                <a:gd name="connsiteX21020" fmla="*/ 3341058 w 9164601"/>
                <a:gd name="connsiteY21020" fmla="*/ 1135730 h 2318589"/>
                <a:gd name="connsiteX21021" fmla="*/ 3334954 w 9164601"/>
                <a:gd name="connsiteY21021" fmla="*/ 1130848 h 2318589"/>
                <a:gd name="connsiteX21022" fmla="*/ 3331292 w 9164601"/>
                <a:gd name="connsiteY21022" fmla="*/ 1136951 h 2318589"/>
                <a:gd name="connsiteX21023" fmla="*/ 3325189 w 9164601"/>
                <a:gd name="connsiteY21023" fmla="*/ 1121082 h 2318589"/>
                <a:gd name="connsiteX21024" fmla="*/ 3320306 w 9164601"/>
                <a:gd name="connsiteY21024" fmla="*/ 1122303 h 2318589"/>
                <a:gd name="connsiteX21025" fmla="*/ 3314202 w 9164601"/>
                <a:gd name="connsiteY21025" fmla="*/ 1113758 h 2318589"/>
                <a:gd name="connsiteX21026" fmla="*/ 3311761 w 9164601"/>
                <a:gd name="connsiteY21026" fmla="*/ 1106434 h 2318589"/>
                <a:gd name="connsiteX21027" fmla="*/ 3316644 w 9164601"/>
                <a:gd name="connsiteY21027" fmla="*/ 1108875 h 2318589"/>
                <a:gd name="connsiteX21028" fmla="*/ 3303216 w 9164601"/>
                <a:gd name="connsiteY21028" fmla="*/ 1133289 h 2318589"/>
                <a:gd name="connsiteX21029" fmla="*/ 3303216 w 9164601"/>
                <a:gd name="connsiteY21029" fmla="*/ 1133289 h 2318589"/>
                <a:gd name="connsiteX21030" fmla="*/ 3308099 w 9164601"/>
                <a:gd name="connsiteY21030" fmla="*/ 1140614 h 2318589"/>
                <a:gd name="connsiteX21031" fmla="*/ 3315423 w 9164601"/>
                <a:gd name="connsiteY21031" fmla="*/ 1152821 h 2318589"/>
                <a:gd name="connsiteX21032" fmla="*/ 3325189 w 9164601"/>
                <a:gd name="connsiteY21032" fmla="*/ 1176014 h 2318589"/>
                <a:gd name="connsiteX21033" fmla="*/ 3325189 w 9164601"/>
                <a:gd name="connsiteY21033" fmla="*/ 1177235 h 2318589"/>
                <a:gd name="connsiteX21034" fmla="*/ 3319085 w 9164601"/>
                <a:gd name="connsiteY21034" fmla="*/ 1174793 h 2318589"/>
                <a:gd name="connsiteX21035" fmla="*/ 3312982 w 9164601"/>
                <a:gd name="connsiteY21035" fmla="*/ 1169910 h 2318589"/>
                <a:gd name="connsiteX21036" fmla="*/ 3297113 w 9164601"/>
                <a:gd name="connsiteY21036" fmla="*/ 1172351 h 2318589"/>
                <a:gd name="connsiteX21037" fmla="*/ 3294671 w 9164601"/>
                <a:gd name="connsiteY21037" fmla="*/ 1166248 h 2318589"/>
                <a:gd name="connsiteX21038" fmla="*/ 3278802 w 9164601"/>
                <a:gd name="connsiteY21038" fmla="*/ 1165028 h 2318589"/>
                <a:gd name="connsiteX21039" fmla="*/ 3269037 w 9164601"/>
                <a:gd name="connsiteY21039" fmla="*/ 1158924 h 2318589"/>
                <a:gd name="connsiteX21040" fmla="*/ 3258050 w 9164601"/>
                <a:gd name="connsiteY21040" fmla="*/ 1152821 h 2318589"/>
                <a:gd name="connsiteX21041" fmla="*/ 3249505 w 9164601"/>
                <a:gd name="connsiteY21041" fmla="*/ 1154041 h 2318589"/>
                <a:gd name="connsiteX21042" fmla="*/ 3247064 w 9164601"/>
                <a:gd name="connsiteY21042" fmla="*/ 1151600 h 2318589"/>
                <a:gd name="connsiteX21043" fmla="*/ 3256830 w 9164601"/>
                <a:gd name="connsiteY21043" fmla="*/ 1149158 h 2318589"/>
                <a:gd name="connsiteX21044" fmla="*/ 3264154 w 9164601"/>
                <a:gd name="connsiteY21044" fmla="*/ 1146717 h 2318589"/>
                <a:gd name="connsiteX21045" fmla="*/ 3270257 w 9164601"/>
                <a:gd name="connsiteY21045" fmla="*/ 1143055 h 2318589"/>
                <a:gd name="connsiteX21046" fmla="*/ 3272699 w 9164601"/>
                <a:gd name="connsiteY21046" fmla="*/ 1139393 h 2318589"/>
                <a:gd name="connsiteX21047" fmla="*/ 3260492 w 9164601"/>
                <a:gd name="connsiteY21047" fmla="*/ 1141834 h 2318589"/>
                <a:gd name="connsiteX21048" fmla="*/ 3248285 w 9164601"/>
                <a:gd name="connsiteY21048" fmla="*/ 1144276 h 2318589"/>
                <a:gd name="connsiteX21049" fmla="*/ 3243402 w 9164601"/>
                <a:gd name="connsiteY21049" fmla="*/ 1146717 h 2318589"/>
                <a:gd name="connsiteX21050" fmla="*/ 3237298 w 9164601"/>
                <a:gd name="connsiteY21050" fmla="*/ 1147937 h 2318589"/>
                <a:gd name="connsiteX21051" fmla="*/ 3232416 w 9164601"/>
                <a:gd name="connsiteY21051" fmla="*/ 1147937 h 2318589"/>
                <a:gd name="connsiteX21052" fmla="*/ 3227533 w 9164601"/>
                <a:gd name="connsiteY21052" fmla="*/ 1147937 h 2318589"/>
                <a:gd name="connsiteX21053" fmla="*/ 3225091 w 9164601"/>
                <a:gd name="connsiteY21053" fmla="*/ 1147937 h 2318589"/>
                <a:gd name="connsiteX21054" fmla="*/ 3223871 w 9164601"/>
                <a:gd name="connsiteY21054" fmla="*/ 1143055 h 2318589"/>
                <a:gd name="connsiteX21055" fmla="*/ 3223871 w 9164601"/>
                <a:gd name="connsiteY21055" fmla="*/ 1140614 h 2318589"/>
                <a:gd name="connsiteX21056" fmla="*/ 3232416 w 9164601"/>
                <a:gd name="connsiteY21056" fmla="*/ 1138172 h 2318589"/>
                <a:gd name="connsiteX21057" fmla="*/ 3259271 w 9164601"/>
                <a:gd name="connsiteY21057" fmla="*/ 1134510 h 2318589"/>
                <a:gd name="connsiteX21058" fmla="*/ 3283685 w 9164601"/>
                <a:gd name="connsiteY21058" fmla="*/ 1132069 h 2318589"/>
                <a:gd name="connsiteX21059" fmla="*/ 3293451 w 9164601"/>
                <a:gd name="connsiteY21059" fmla="*/ 1132069 h 2318589"/>
                <a:gd name="connsiteX21060" fmla="*/ 3303216 w 9164601"/>
                <a:gd name="connsiteY21060" fmla="*/ 1133289 h 2318589"/>
                <a:gd name="connsiteX21061" fmla="*/ 3303216 w 9164601"/>
                <a:gd name="connsiteY21061" fmla="*/ 1133289 h 2318589"/>
                <a:gd name="connsiteX21062" fmla="*/ 3234857 w 9164601"/>
                <a:gd name="connsiteY21062" fmla="*/ 1116200 h 2318589"/>
                <a:gd name="connsiteX21063" fmla="*/ 3253167 w 9164601"/>
                <a:gd name="connsiteY21063" fmla="*/ 1111316 h 2318589"/>
                <a:gd name="connsiteX21064" fmla="*/ 3266595 w 9164601"/>
                <a:gd name="connsiteY21064" fmla="*/ 1110096 h 2318589"/>
                <a:gd name="connsiteX21065" fmla="*/ 3281244 w 9164601"/>
                <a:gd name="connsiteY21065" fmla="*/ 1108875 h 2318589"/>
                <a:gd name="connsiteX21066" fmla="*/ 3289788 w 9164601"/>
                <a:gd name="connsiteY21066" fmla="*/ 1106434 h 2318589"/>
                <a:gd name="connsiteX21067" fmla="*/ 3292230 w 9164601"/>
                <a:gd name="connsiteY21067" fmla="*/ 1110096 h 2318589"/>
                <a:gd name="connsiteX21068" fmla="*/ 3299554 w 9164601"/>
                <a:gd name="connsiteY21068" fmla="*/ 1128407 h 2318589"/>
                <a:gd name="connsiteX21069" fmla="*/ 3299554 w 9164601"/>
                <a:gd name="connsiteY21069" fmla="*/ 1129627 h 2318589"/>
                <a:gd name="connsiteX21070" fmla="*/ 3288568 w 9164601"/>
                <a:gd name="connsiteY21070" fmla="*/ 1125965 h 2318589"/>
                <a:gd name="connsiteX21071" fmla="*/ 3272699 w 9164601"/>
                <a:gd name="connsiteY21071" fmla="*/ 1123523 h 2318589"/>
                <a:gd name="connsiteX21072" fmla="*/ 3265374 w 9164601"/>
                <a:gd name="connsiteY21072" fmla="*/ 1125965 h 2318589"/>
                <a:gd name="connsiteX21073" fmla="*/ 3256830 w 9164601"/>
                <a:gd name="connsiteY21073" fmla="*/ 1127186 h 2318589"/>
                <a:gd name="connsiteX21074" fmla="*/ 3249505 w 9164601"/>
                <a:gd name="connsiteY21074" fmla="*/ 1125965 h 2318589"/>
                <a:gd name="connsiteX21075" fmla="*/ 3239740 w 9164601"/>
                <a:gd name="connsiteY21075" fmla="*/ 1127186 h 2318589"/>
                <a:gd name="connsiteX21076" fmla="*/ 3229974 w 9164601"/>
                <a:gd name="connsiteY21076" fmla="*/ 1128407 h 2318589"/>
                <a:gd name="connsiteX21077" fmla="*/ 3223871 w 9164601"/>
                <a:gd name="connsiteY21077" fmla="*/ 1125965 h 2318589"/>
                <a:gd name="connsiteX21078" fmla="*/ 3221429 w 9164601"/>
                <a:gd name="connsiteY21078" fmla="*/ 1125965 h 2318589"/>
                <a:gd name="connsiteX21079" fmla="*/ 3234857 w 9164601"/>
                <a:gd name="connsiteY21079" fmla="*/ 1116200 h 2318589"/>
                <a:gd name="connsiteX21080" fmla="*/ 3217767 w 9164601"/>
                <a:gd name="connsiteY21080" fmla="*/ 1124744 h 2318589"/>
                <a:gd name="connsiteX21081" fmla="*/ 3212884 w 9164601"/>
                <a:gd name="connsiteY21081" fmla="*/ 1128407 h 2318589"/>
                <a:gd name="connsiteX21082" fmla="*/ 3210443 w 9164601"/>
                <a:gd name="connsiteY21082" fmla="*/ 1127186 h 2318589"/>
                <a:gd name="connsiteX21083" fmla="*/ 3217767 w 9164601"/>
                <a:gd name="connsiteY21083" fmla="*/ 1124744 h 2318589"/>
                <a:gd name="connsiteX21084" fmla="*/ 3199456 w 9164601"/>
                <a:gd name="connsiteY21084" fmla="*/ 1158924 h 2318589"/>
                <a:gd name="connsiteX21085" fmla="*/ 3214105 w 9164601"/>
                <a:gd name="connsiteY21085" fmla="*/ 1149158 h 2318589"/>
                <a:gd name="connsiteX21086" fmla="*/ 3221429 w 9164601"/>
                <a:gd name="connsiteY21086" fmla="*/ 1146717 h 2318589"/>
                <a:gd name="connsiteX21087" fmla="*/ 3221429 w 9164601"/>
                <a:gd name="connsiteY21087" fmla="*/ 1154041 h 2318589"/>
                <a:gd name="connsiteX21088" fmla="*/ 3216546 w 9164601"/>
                <a:gd name="connsiteY21088" fmla="*/ 1155262 h 2318589"/>
                <a:gd name="connsiteX21089" fmla="*/ 3214105 w 9164601"/>
                <a:gd name="connsiteY21089" fmla="*/ 1156483 h 2318589"/>
                <a:gd name="connsiteX21090" fmla="*/ 3212884 w 9164601"/>
                <a:gd name="connsiteY21090" fmla="*/ 1156483 h 2318589"/>
                <a:gd name="connsiteX21091" fmla="*/ 3204339 w 9164601"/>
                <a:gd name="connsiteY21091" fmla="*/ 1158924 h 2318589"/>
                <a:gd name="connsiteX21092" fmla="*/ 3199456 w 9164601"/>
                <a:gd name="connsiteY21092" fmla="*/ 1158924 h 2318589"/>
                <a:gd name="connsiteX21093" fmla="*/ 3199456 w 9164601"/>
                <a:gd name="connsiteY21093" fmla="*/ 1158924 h 2318589"/>
                <a:gd name="connsiteX21094" fmla="*/ 3187249 w 9164601"/>
                <a:gd name="connsiteY21094" fmla="*/ 1084461 h 2318589"/>
                <a:gd name="connsiteX21095" fmla="*/ 3187249 w 9164601"/>
                <a:gd name="connsiteY21095" fmla="*/ 1084461 h 2318589"/>
                <a:gd name="connsiteX21096" fmla="*/ 3187249 w 9164601"/>
                <a:gd name="connsiteY21096" fmla="*/ 1084461 h 2318589"/>
                <a:gd name="connsiteX21097" fmla="*/ 3187249 w 9164601"/>
                <a:gd name="connsiteY21097" fmla="*/ 1084461 h 2318589"/>
                <a:gd name="connsiteX21098" fmla="*/ 3173822 w 9164601"/>
                <a:gd name="connsiteY21098" fmla="*/ 1064930 h 2318589"/>
                <a:gd name="connsiteX21099" fmla="*/ 3172601 w 9164601"/>
                <a:gd name="connsiteY21099" fmla="*/ 1066151 h 2318589"/>
                <a:gd name="connsiteX21100" fmla="*/ 3165277 w 9164601"/>
                <a:gd name="connsiteY21100" fmla="*/ 1063709 h 2318589"/>
                <a:gd name="connsiteX21101" fmla="*/ 3165277 w 9164601"/>
                <a:gd name="connsiteY21101" fmla="*/ 1063709 h 2318589"/>
                <a:gd name="connsiteX21102" fmla="*/ 3173822 w 9164601"/>
                <a:gd name="connsiteY21102" fmla="*/ 1064930 h 2318589"/>
                <a:gd name="connsiteX21103" fmla="*/ 3215326 w 9164601"/>
                <a:gd name="connsiteY21103" fmla="*/ 973377 h 2318589"/>
                <a:gd name="connsiteX21104" fmla="*/ 3229974 w 9164601"/>
                <a:gd name="connsiteY21104" fmla="*/ 968495 h 2318589"/>
                <a:gd name="connsiteX21105" fmla="*/ 3234857 w 9164601"/>
                <a:gd name="connsiteY21105" fmla="*/ 967274 h 2318589"/>
                <a:gd name="connsiteX21106" fmla="*/ 3234857 w 9164601"/>
                <a:gd name="connsiteY21106" fmla="*/ 967274 h 2318589"/>
                <a:gd name="connsiteX21107" fmla="*/ 3226312 w 9164601"/>
                <a:gd name="connsiteY21107" fmla="*/ 972157 h 2318589"/>
                <a:gd name="connsiteX21108" fmla="*/ 3218988 w 9164601"/>
                <a:gd name="connsiteY21108" fmla="*/ 972157 h 2318589"/>
                <a:gd name="connsiteX21109" fmla="*/ 3211664 w 9164601"/>
                <a:gd name="connsiteY21109" fmla="*/ 980702 h 2318589"/>
                <a:gd name="connsiteX21110" fmla="*/ 3205560 w 9164601"/>
                <a:gd name="connsiteY21110" fmla="*/ 978260 h 2318589"/>
                <a:gd name="connsiteX21111" fmla="*/ 3203119 w 9164601"/>
                <a:gd name="connsiteY21111" fmla="*/ 975819 h 2318589"/>
                <a:gd name="connsiteX21112" fmla="*/ 3215326 w 9164601"/>
                <a:gd name="connsiteY21112" fmla="*/ 973377 h 2318589"/>
                <a:gd name="connsiteX21113" fmla="*/ 3188470 w 9164601"/>
                <a:gd name="connsiteY21113" fmla="*/ 984364 h 2318589"/>
                <a:gd name="connsiteX21114" fmla="*/ 3198236 w 9164601"/>
                <a:gd name="connsiteY21114" fmla="*/ 978260 h 2318589"/>
                <a:gd name="connsiteX21115" fmla="*/ 3201898 w 9164601"/>
                <a:gd name="connsiteY21115" fmla="*/ 977039 h 2318589"/>
                <a:gd name="connsiteX21116" fmla="*/ 3195795 w 9164601"/>
                <a:gd name="connsiteY21116" fmla="*/ 984364 h 2318589"/>
                <a:gd name="connsiteX21117" fmla="*/ 3188470 w 9164601"/>
                <a:gd name="connsiteY21117" fmla="*/ 984364 h 2318589"/>
                <a:gd name="connsiteX21118" fmla="*/ 3188470 w 9164601"/>
                <a:gd name="connsiteY21118" fmla="*/ 984364 h 2318589"/>
                <a:gd name="connsiteX21119" fmla="*/ 3154291 w 9164601"/>
                <a:gd name="connsiteY21119" fmla="*/ 1035633 h 2318589"/>
                <a:gd name="connsiteX21120" fmla="*/ 3157953 w 9164601"/>
                <a:gd name="connsiteY21120" fmla="*/ 1034412 h 2318589"/>
                <a:gd name="connsiteX21121" fmla="*/ 3156732 w 9164601"/>
                <a:gd name="connsiteY21121" fmla="*/ 1036854 h 2318589"/>
                <a:gd name="connsiteX21122" fmla="*/ 3154291 w 9164601"/>
                <a:gd name="connsiteY21122" fmla="*/ 1035633 h 2318589"/>
                <a:gd name="connsiteX21123" fmla="*/ 3154291 w 9164601"/>
                <a:gd name="connsiteY21123" fmla="*/ 1035633 h 2318589"/>
                <a:gd name="connsiteX21124" fmla="*/ 3155511 w 9164601"/>
                <a:gd name="connsiteY21124" fmla="*/ 1061268 h 2318589"/>
                <a:gd name="connsiteX21125" fmla="*/ 3151849 w 9164601"/>
                <a:gd name="connsiteY21125" fmla="*/ 1062488 h 2318589"/>
                <a:gd name="connsiteX21126" fmla="*/ 3150628 w 9164601"/>
                <a:gd name="connsiteY21126" fmla="*/ 1061268 h 2318589"/>
                <a:gd name="connsiteX21127" fmla="*/ 3155511 w 9164601"/>
                <a:gd name="connsiteY21127" fmla="*/ 1061268 h 2318589"/>
                <a:gd name="connsiteX21128" fmla="*/ 3145746 w 9164601"/>
                <a:gd name="connsiteY21128" fmla="*/ 1062488 h 2318589"/>
                <a:gd name="connsiteX21129" fmla="*/ 3148187 w 9164601"/>
                <a:gd name="connsiteY21129" fmla="*/ 1062488 h 2318589"/>
                <a:gd name="connsiteX21130" fmla="*/ 3146967 w 9164601"/>
                <a:gd name="connsiteY21130" fmla="*/ 1064930 h 2318589"/>
                <a:gd name="connsiteX21131" fmla="*/ 3140863 w 9164601"/>
                <a:gd name="connsiteY21131" fmla="*/ 1062488 h 2318589"/>
                <a:gd name="connsiteX21132" fmla="*/ 3145746 w 9164601"/>
                <a:gd name="connsiteY21132" fmla="*/ 1062488 h 2318589"/>
                <a:gd name="connsiteX21133" fmla="*/ 3135980 w 9164601"/>
                <a:gd name="connsiteY21133" fmla="*/ 950184 h 2318589"/>
                <a:gd name="connsiteX21134" fmla="*/ 3135980 w 9164601"/>
                <a:gd name="connsiteY21134" fmla="*/ 952625 h 2318589"/>
                <a:gd name="connsiteX21135" fmla="*/ 3133539 w 9164601"/>
                <a:gd name="connsiteY21135" fmla="*/ 951405 h 2318589"/>
                <a:gd name="connsiteX21136" fmla="*/ 3135980 w 9164601"/>
                <a:gd name="connsiteY21136" fmla="*/ 950184 h 2318589"/>
                <a:gd name="connsiteX21137" fmla="*/ 3120111 w 9164601"/>
                <a:gd name="connsiteY21137" fmla="*/ 864735 h 2318589"/>
                <a:gd name="connsiteX21138" fmla="*/ 3124994 w 9164601"/>
                <a:gd name="connsiteY21138" fmla="*/ 863514 h 2318589"/>
                <a:gd name="connsiteX21139" fmla="*/ 3122553 w 9164601"/>
                <a:gd name="connsiteY21139" fmla="*/ 864735 h 2318589"/>
                <a:gd name="connsiteX21140" fmla="*/ 3120111 w 9164601"/>
                <a:gd name="connsiteY21140" fmla="*/ 867176 h 2318589"/>
                <a:gd name="connsiteX21141" fmla="*/ 3109125 w 9164601"/>
                <a:gd name="connsiteY21141" fmla="*/ 869618 h 2318589"/>
                <a:gd name="connsiteX21142" fmla="*/ 3098138 w 9164601"/>
                <a:gd name="connsiteY21142" fmla="*/ 872059 h 2318589"/>
                <a:gd name="connsiteX21143" fmla="*/ 3096918 w 9164601"/>
                <a:gd name="connsiteY21143" fmla="*/ 872059 h 2318589"/>
                <a:gd name="connsiteX21144" fmla="*/ 3105463 w 9164601"/>
                <a:gd name="connsiteY21144" fmla="*/ 869618 h 2318589"/>
                <a:gd name="connsiteX21145" fmla="*/ 3120111 w 9164601"/>
                <a:gd name="connsiteY21145" fmla="*/ 864735 h 2318589"/>
                <a:gd name="connsiteX21146" fmla="*/ 3100580 w 9164601"/>
                <a:gd name="connsiteY21146" fmla="*/ 851307 h 2318589"/>
                <a:gd name="connsiteX21147" fmla="*/ 3094476 w 9164601"/>
                <a:gd name="connsiteY21147" fmla="*/ 852528 h 2318589"/>
                <a:gd name="connsiteX21148" fmla="*/ 3100580 w 9164601"/>
                <a:gd name="connsiteY21148" fmla="*/ 851307 h 2318589"/>
                <a:gd name="connsiteX21149" fmla="*/ 3154291 w 9164601"/>
                <a:gd name="connsiteY21149" fmla="*/ 785390 h 2318589"/>
                <a:gd name="connsiteX21150" fmla="*/ 3151849 w 9164601"/>
                <a:gd name="connsiteY21150" fmla="*/ 786610 h 2318589"/>
                <a:gd name="connsiteX21151" fmla="*/ 3154291 w 9164601"/>
                <a:gd name="connsiteY21151" fmla="*/ 785390 h 2318589"/>
                <a:gd name="connsiteX21152" fmla="*/ 2932123 w 9164601"/>
                <a:gd name="connsiteY21152" fmla="*/ 785390 h 2318589"/>
                <a:gd name="connsiteX21153" fmla="*/ 2934564 w 9164601"/>
                <a:gd name="connsiteY21153" fmla="*/ 786610 h 2318589"/>
                <a:gd name="connsiteX21154" fmla="*/ 2932123 w 9164601"/>
                <a:gd name="connsiteY21154" fmla="*/ 785390 h 2318589"/>
                <a:gd name="connsiteX21155" fmla="*/ 2951654 w 9164601"/>
                <a:gd name="connsiteY21155" fmla="*/ 951405 h 2318589"/>
                <a:gd name="connsiteX21156" fmla="*/ 2949213 w 9164601"/>
                <a:gd name="connsiteY21156" fmla="*/ 952625 h 2318589"/>
                <a:gd name="connsiteX21157" fmla="*/ 2949213 w 9164601"/>
                <a:gd name="connsiteY21157" fmla="*/ 950184 h 2318589"/>
                <a:gd name="connsiteX21158" fmla="*/ 2951654 w 9164601"/>
                <a:gd name="connsiteY21158" fmla="*/ 951405 h 2318589"/>
                <a:gd name="connsiteX21159" fmla="*/ 2932123 w 9164601"/>
                <a:gd name="connsiteY21159" fmla="*/ 1035633 h 2318589"/>
                <a:gd name="connsiteX21160" fmla="*/ 2932123 w 9164601"/>
                <a:gd name="connsiteY21160" fmla="*/ 1035633 h 2318589"/>
                <a:gd name="connsiteX21161" fmla="*/ 2929682 w 9164601"/>
                <a:gd name="connsiteY21161" fmla="*/ 1036854 h 2318589"/>
                <a:gd name="connsiteX21162" fmla="*/ 2928461 w 9164601"/>
                <a:gd name="connsiteY21162" fmla="*/ 1034412 h 2318589"/>
                <a:gd name="connsiteX21163" fmla="*/ 2932123 w 9164601"/>
                <a:gd name="connsiteY21163" fmla="*/ 1035633 h 2318589"/>
                <a:gd name="connsiteX21164" fmla="*/ 2879633 w 9164601"/>
                <a:gd name="connsiteY21164" fmla="*/ 978260 h 2318589"/>
                <a:gd name="connsiteX21165" fmla="*/ 2873529 w 9164601"/>
                <a:gd name="connsiteY21165" fmla="*/ 980702 h 2318589"/>
                <a:gd name="connsiteX21166" fmla="*/ 2866205 w 9164601"/>
                <a:gd name="connsiteY21166" fmla="*/ 972157 h 2318589"/>
                <a:gd name="connsiteX21167" fmla="*/ 2858881 w 9164601"/>
                <a:gd name="connsiteY21167" fmla="*/ 972157 h 2318589"/>
                <a:gd name="connsiteX21168" fmla="*/ 2850336 w 9164601"/>
                <a:gd name="connsiteY21168" fmla="*/ 967274 h 2318589"/>
                <a:gd name="connsiteX21169" fmla="*/ 2850336 w 9164601"/>
                <a:gd name="connsiteY21169" fmla="*/ 967274 h 2318589"/>
                <a:gd name="connsiteX21170" fmla="*/ 2855219 w 9164601"/>
                <a:gd name="connsiteY21170" fmla="*/ 968495 h 2318589"/>
                <a:gd name="connsiteX21171" fmla="*/ 2869867 w 9164601"/>
                <a:gd name="connsiteY21171" fmla="*/ 973377 h 2318589"/>
                <a:gd name="connsiteX21172" fmla="*/ 2880854 w 9164601"/>
                <a:gd name="connsiteY21172" fmla="*/ 977039 h 2318589"/>
                <a:gd name="connsiteX21173" fmla="*/ 2879633 w 9164601"/>
                <a:gd name="connsiteY21173" fmla="*/ 978260 h 2318589"/>
                <a:gd name="connsiteX21174" fmla="*/ 2889399 w 9164601"/>
                <a:gd name="connsiteY21174" fmla="*/ 984364 h 2318589"/>
                <a:gd name="connsiteX21175" fmla="*/ 2883295 w 9164601"/>
                <a:gd name="connsiteY21175" fmla="*/ 977039 h 2318589"/>
                <a:gd name="connsiteX21176" fmla="*/ 2886957 w 9164601"/>
                <a:gd name="connsiteY21176" fmla="*/ 978260 h 2318589"/>
                <a:gd name="connsiteX21177" fmla="*/ 2896723 w 9164601"/>
                <a:gd name="connsiteY21177" fmla="*/ 984364 h 2318589"/>
                <a:gd name="connsiteX21178" fmla="*/ 2897943 w 9164601"/>
                <a:gd name="connsiteY21178" fmla="*/ 985584 h 2318589"/>
                <a:gd name="connsiteX21179" fmla="*/ 2889399 w 9164601"/>
                <a:gd name="connsiteY21179" fmla="*/ 984364 h 2318589"/>
                <a:gd name="connsiteX21180" fmla="*/ 2921137 w 9164601"/>
                <a:gd name="connsiteY21180" fmla="*/ 1063709 h 2318589"/>
                <a:gd name="connsiteX21181" fmla="*/ 2917475 w 9164601"/>
                <a:gd name="connsiteY21181" fmla="*/ 1067372 h 2318589"/>
                <a:gd name="connsiteX21182" fmla="*/ 2915033 w 9164601"/>
                <a:gd name="connsiteY21182" fmla="*/ 1066151 h 2318589"/>
                <a:gd name="connsiteX21183" fmla="*/ 2913813 w 9164601"/>
                <a:gd name="connsiteY21183" fmla="*/ 1064930 h 2318589"/>
                <a:gd name="connsiteX21184" fmla="*/ 2921137 w 9164601"/>
                <a:gd name="connsiteY21184" fmla="*/ 1063709 h 2318589"/>
                <a:gd name="connsiteX21185" fmla="*/ 2899164 w 9164601"/>
                <a:gd name="connsiteY21185" fmla="*/ 1084461 h 2318589"/>
                <a:gd name="connsiteX21186" fmla="*/ 2899164 w 9164601"/>
                <a:gd name="connsiteY21186" fmla="*/ 1084461 h 2318589"/>
                <a:gd name="connsiteX21187" fmla="*/ 2899164 w 9164601"/>
                <a:gd name="connsiteY21187" fmla="*/ 1084461 h 2318589"/>
                <a:gd name="connsiteX21188" fmla="*/ 2899164 w 9164601"/>
                <a:gd name="connsiteY21188" fmla="*/ 1084461 h 2318589"/>
                <a:gd name="connsiteX21189" fmla="*/ 2873529 w 9164601"/>
                <a:gd name="connsiteY21189" fmla="*/ 1128407 h 2318589"/>
                <a:gd name="connsiteX21190" fmla="*/ 2868647 w 9164601"/>
                <a:gd name="connsiteY21190" fmla="*/ 1124744 h 2318589"/>
                <a:gd name="connsiteX21191" fmla="*/ 2875971 w 9164601"/>
                <a:gd name="connsiteY21191" fmla="*/ 1125965 h 2318589"/>
                <a:gd name="connsiteX21192" fmla="*/ 2873529 w 9164601"/>
                <a:gd name="connsiteY21192" fmla="*/ 1128407 h 2318589"/>
                <a:gd name="connsiteX21193" fmla="*/ 2756342 w 9164601"/>
                <a:gd name="connsiteY21193" fmla="*/ 1362781 h 2318589"/>
                <a:gd name="connsiteX21194" fmla="*/ 2747797 w 9164601"/>
                <a:gd name="connsiteY21194" fmla="*/ 1367664 h 2318589"/>
                <a:gd name="connsiteX21195" fmla="*/ 2742915 w 9164601"/>
                <a:gd name="connsiteY21195" fmla="*/ 1360340 h 2318589"/>
                <a:gd name="connsiteX21196" fmla="*/ 2745356 w 9164601"/>
                <a:gd name="connsiteY21196" fmla="*/ 1360340 h 2318589"/>
                <a:gd name="connsiteX21197" fmla="*/ 2751459 w 9164601"/>
                <a:gd name="connsiteY21197" fmla="*/ 1359119 h 2318589"/>
                <a:gd name="connsiteX21198" fmla="*/ 2761225 w 9164601"/>
                <a:gd name="connsiteY21198" fmla="*/ 1356677 h 2318589"/>
                <a:gd name="connsiteX21199" fmla="*/ 2762446 w 9164601"/>
                <a:gd name="connsiteY21199" fmla="*/ 1356677 h 2318589"/>
                <a:gd name="connsiteX21200" fmla="*/ 2764887 w 9164601"/>
                <a:gd name="connsiteY21200" fmla="*/ 1359119 h 2318589"/>
                <a:gd name="connsiteX21201" fmla="*/ 2768549 w 9164601"/>
                <a:gd name="connsiteY21201" fmla="*/ 1366443 h 2318589"/>
                <a:gd name="connsiteX21202" fmla="*/ 2756342 w 9164601"/>
                <a:gd name="connsiteY21202" fmla="*/ 1362781 h 2318589"/>
                <a:gd name="connsiteX21203" fmla="*/ 2762446 w 9164601"/>
                <a:gd name="connsiteY21203" fmla="*/ 1333484 h 2318589"/>
                <a:gd name="connsiteX21204" fmla="*/ 2766108 w 9164601"/>
                <a:gd name="connsiteY21204" fmla="*/ 1337146 h 2318589"/>
                <a:gd name="connsiteX21205" fmla="*/ 2763666 w 9164601"/>
                <a:gd name="connsiteY21205" fmla="*/ 1335926 h 2318589"/>
                <a:gd name="connsiteX21206" fmla="*/ 2762446 w 9164601"/>
                <a:gd name="connsiteY21206" fmla="*/ 1335926 h 2318589"/>
                <a:gd name="connsiteX21207" fmla="*/ 2762446 w 9164601"/>
                <a:gd name="connsiteY21207" fmla="*/ 1333484 h 2318589"/>
                <a:gd name="connsiteX21208" fmla="*/ 2796625 w 9164601"/>
                <a:gd name="connsiteY21208" fmla="*/ 1338367 h 2318589"/>
                <a:gd name="connsiteX21209" fmla="*/ 2796625 w 9164601"/>
                <a:gd name="connsiteY21209" fmla="*/ 1338367 h 2318589"/>
                <a:gd name="connsiteX21210" fmla="*/ 2792963 w 9164601"/>
                <a:gd name="connsiteY21210" fmla="*/ 1339588 h 2318589"/>
                <a:gd name="connsiteX21211" fmla="*/ 2788080 w 9164601"/>
                <a:gd name="connsiteY21211" fmla="*/ 1337146 h 2318589"/>
                <a:gd name="connsiteX21212" fmla="*/ 2778315 w 9164601"/>
                <a:gd name="connsiteY21212" fmla="*/ 1335926 h 2318589"/>
                <a:gd name="connsiteX21213" fmla="*/ 2775873 w 9164601"/>
                <a:gd name="connsiteY21213" fmla="*/ 1335926 h 2318589"/>
                <a:gd name="connsiteX21214" fmla="*/ 2774653 w 9164601"/>
                <a:gd name="connsiteY21214" fmla="*/ 1328601 h 2318589"/>
                <a:gd name="connsiteX21215" fmla="*/ 2768549 w 9164601"/>
                <a:gd name="connsiteY21215" fmla="*/ 1318836 h 2318589"/>
                <a:gd name="connsiteX21216" fmla="*/ 2764887 w 9164601"/>
                <a:gd name="connsiteY21216" fmla="*/ 1318836 h 2318589"/>
                <a:gd name="connsiteX21217" fmla="*/ 2761225 w 9164601"/>
                <a:gd name="connsiteY21217" fmla="*/ 1316394 h 2318589"/>
                <a:gd name="connsiteX21218" fmla="*/ 2761225 w 9164601"/>
                <a:gd name="connsiteY21218" fmla="*/ 1315174 h 2318589"/>
                <a:gd name="connsiteX21219" fmla="*/ 2768549 w 9164601"/>
                <a:gd name="connsiteY21219" fmla="*/ 1316394 h 2318589"/>
                <a:gd name="connsiteX21220" fmla="*/ 2772211 w 9164601"/>
                <a:gd name="connsiteY21220" fmla="*/ 1322498 h 2318589"/>
                <a:gd name="connsiteX21221" fmla="*/ 2779536 w 9164601"/>
                <a:gd name="connsiteY21221" fmla="*/ 1326160 h 2318589"/>
                <a:gd name="connsiteX21222" fmla="*/ 2789301 w 9164601"/>
                <a:gd name="connsiteY21222" fmla="*/ 1326160 h 2318589"/>
                <a:gd name="connsiteX21223" fmla="*/ 2791743 w 9164601"/>
                <a:gd name="connsiteY21223" fmla="*/ 1328601 h 2318589"/>
                <a:gd name="connsiteX21224" fmla="*/ 2801508 w 9164601"/>
                <a:gd name="connsiteY21224" fmla="*/ 1337146 h 2318589"/>
                <a:gd name="connsiteX21225" fmla="*/ 2796625 w 9164601"/>
                <a:gd name="connsiteY21225" fmla="*/ 1338367 h 2318589"/>
                <a:gd name="connsiteX21226" fmla="*/ 2852778 w 9164601"/>
                <a:gd name="connsiteY21226" fmla="*/ 1265125 h 2318589"/>
                <a:gd name="connsiteX21227" fmla="*/ 2850336 w 9164601"/>
                <a:gd name="connsiteY21227" fmla="*/ 1266346 h 2318589"/>
                <a:gd name="connsiteX21228" fmla="*/ 2846674 w 9164601"/>
                <a:gd name="connsiteY21228" fmla="*/ 1262684 h 2318589"/>
                <a:gd name="connsiteX21229" fmla="*/ 2852778 w 9164601"/>
                <a:gd name="connsiteY21229" fmla="*/ 1265125 h 2318589"/>
                <a:gd name="connsiteX21230" fmla="*/ 2846674 w 9164601"/>
                <a:gd name="connsiteY21230" fmla="*/ 1157703 h 2318589"/>
                <a:gd name="connsiteX21231" fmla="*/ 2845453 w 9164601"/>
                <a:gd name="connsiteY21231" fmla="*/ 1158924 h 2318589"/>
                <a:gd name="connsiteX21232" fmla="*/ 2844233 w 9164601"/>
                <a:gd name="connsiteY21232" fmla="*/ 1156483 h 2318589"/>
                <a:gd name="connsiteX21233" fmla="*/ 2846674 w 9164601"/>
                <a:gd name="connsiteY21233" fmla="*/ 1157703 h 2318589"/>
                <a:gd name="connsiteX21234" fmla="*/ 2836908 w 9164601"/>
                <a:gd name="connsiteY21234" fmla="*/ 1260242 h 2318589"/>
                <a:gd name="connsiteX21235" fmla="*/ 2840571 w 9164601"/>
                <a:gd name="connsiteY21235" fmla="*/ 1261463 h 2318589"/>
                <a:gd name="connsiteX21236" fmla="*/ 2839350 w 9164601"/>
                <a:gd name="connsiteY21236" fmla="*/ 1261463 h 2318589"/>
                <a:gd name="connsiteX21237" fmla="*/ 2833246 w 9164601"/>
                <a:gd name="connsiteY21237" fmla="*/ 1265125 h 2318589"/>
                <a:gd name="connsiteX21238" fmla="*/ 2823481 w 9164601"/>
                <a:gd name="connsiteY21238" fmla="*/ 1263904 h 2318589"/>
                <a:gd name="connsiteX21239" fmla="*/ 2813715 w 9164601"/>
                <a:gd name="connsiteY21239" fmla="*/ 1263904 h 2318589"/>
                <a:gd name="connsiteX21240" fmla="*/ 2806391 w 9164601"/>
                <a:gd name="connsiteY21240" fmla="*/ 1266346 h 2318589"/>
                <a:gd name="connsiteX21241" fmla="*/ 2799067 w 9164601"/>
                <a:gd name="connsiteY21241" fmla="*/ 1266346 h 2318589"/>
                <a:gd name="connsiteX21242" fmla="*/ 2792963 w 9164601"/>
                <a:gd name="connsiteY21242" fmla="*/ 1263904 h 2318589"/>
                <a:gd name="connsiteX21243" fmla="*/ 2788080 w 9164601"/>
                <a:gd name="connsiteY21243" fmla="*/ 1265125 h 2318589"/>
                <a:gd name="connsiteX21244" fmla="*/ 2783198 w 9164601"/>
                <a:gd name="connsiteY21244" fmla="*/ 1262684 h 2318589"/>
                <a:gd name="connsiteX21245" fmla="*/ 2779536 w 9164601"/>
                <a:gd name="connsiteY21245" fmla="*/ 1263904 h 2318589"/>
                <a:gd name="connsiteX21246" fmla="*/ 2775873 w 9164601"/>
                <a:gd name="connsiteY21246" fmla="*/ 1262684 h 2318589"/>
                <a:gd name="connsiteX21247" fmla="*/ 2775873 w 9164601"/>
                <a:gd name="connsiteY21247" fmla="*/ 1262684 h 2318589"/>
                <a:gd name="connsiteX21248" fmla="*/ 2789301 w 9164601"/>
                <a:gd name="connsiteY21248" fmla="*/ 1262684 h 2318589"/>
                <a:gd name="connsiteX21249" fmla="*/ 2817377 w 9164601"/>
                <a:gd name="connsiteY21249" fmla="*/ 1259021 h 2318589"/>
                <a:gd name="connsiteX21250" fmla="*/ 2836908 w 9164601"/>
                <a:gd name="connsiteY21250" fmla="*/ 1260242 h 2318589"/>
                <a:gd name="connsiteX21251" fmla="*/ 2779536 w 9164601"/>
                <a:gd name="connsiteY21251" fmla="*/ 1246814 h 2318589"/>
                <a:gd name="connsiteX21252" fmla="*/ 2789301 w 9164601"/>
                <a:gd name="connsiteY21252" fmla="*/ 1246814 h 2318589"/>
                <a:gd name="connsiteX21253" fmla="*/ 2784418 w 9164601"/>
                <a:gd name="connsiteY21253" fmla="*/ 1249256 h 2318589"/>
                <a:gd name="connsiteX21254" fmla="*/ 2775873 w 9164601"/>
                <a:gd name="connsiteY21254" fmla="*/ 1250477 h 2318589"/>
                <a:gd name="connsiteX21255" fmla="*/ 2768549 w 9164601"/>
                <a:gd name="connsiteY21255" fmla="*/ 1250477 h 2318589"/>
                <a:gd name="connsiteX21256" fmla="*/ 2761225 w 9164601"/>
                <a:gd name="connsiteY21256" fmla="*/ 1252918 h 2318589"/>
                <a:gd name="connsiteX21257" fmla="*/ 2760004 w 9164601"/>
                <a:gd name="connsiteY21257" fmla="*/ 1250477 h 2318589"/>
                <a:gd name="connsiteX21258" fmla="*/ 2753901 w 9164601"/>
                <a:gd name="connsiteY21258" fmla="*/ 1254139 h 2318589"/>
                <a:gd name="connsiteX21259" fmla="*/ 2752680 w 9164601"/>
                <a:gd name="connsiteY21259" fmla="*/ 1251697 h 2318589"/>
                <a:gd name="connsiteX21260" fmla="*/ 2756342 w 9164601"/>
                <a:gd name="connsiteY21260" fmla="*/ 1246814 h 2318589"/>
                <a:gd name="connsiteX21261" fmla="*/ 2766108 w 9164601"/>
                <a:gd name="connsiteY21261" fmla="*/ 1241932 h 2318589"/>
                <a:gd name="connsiteX21262" fmla="*/ 2779536 w 9164601"/>
                <a:gd name="connsiteY21262" fmla="*/ 1246814 h 2318589"/>
                <a:gd name="connsiteX21263" fmla="*/ 2767329 w 9164601"/>
                <a:gd name="connsiteY21263" fmla="*/ 1222400 h 2318589"/>
                <a:gd name="connsiteX21264" fmla="*/ 2770991 w 9164601"/>
                <a:gd name="connsiteY21264" fmla="*/ 1222400 h 2318589"/>
                <a:gd name="connsiteX21265" fmla="*/ 2767329 w 9164601"/>
                <a:gd name="connsiteY21265" fmla="*/ 1222400 h 2318589"/>
                <a:gd name="connsiteX21266" fmla="*/ 2816157 w 9164601"/>
                <a:gd name="connsiteY21266" fmla="*/ 1232166 h 2318589"/>
                <a:gd name="connsiteX21267" fmla="*/ 2821039 w 9164601"/>
                <a:gd name="connsiteY21267" fmla="*/ 1233387 h 2318589"/>
                <a:gd name="connsiteX21268" fmla="*/ 2818598 w 9164601"/>
                <a:gd name="connsiteY21268" fmla="*/ 1235828 h 2318589"/>
                <a:gd name="connsiteX21269" fmla="*/ 2817377 w 9164601"/>
                <a:gd name="connsiteY21269" fmla="*/ 1235828 h 2318589"/>
                <a:gd name="connsiteX21270" fmla="*/ 2816157 w 9164601"/>
                <a:gd name="connsiteY21270" fmla="*/ 1235828 h 2318589"/>
                <a:gd name="connsiteX21271" fmla="*/ 2811274 w 9164601"/>
                <a:gd name="connsiteY21271" fmla="*/ 1235828 h 2318589"/>
                <a:gd name="connsiteX21272" fmla="*/ 2805170 w 9164601"/>
                <a:gd name="connsiteY21272" fmla="*/ 1235828 h 2318589"/>
                <a:gd name="connsiteX21273" fmla="*/ 2795405 w 9164601"/>
                <a:gd name="connsiteY21273" fmla="*/ 1239490 h 2318589"/>
                <a:gd name="connsiteX21274" fmla="*/ 2794184 w 9164601"/>
                <a:gd name="connsiteY21274" fmla="*/ 1234607 h 2318589"/>
                <a:gd name="connsiteX21275" fmla="*/ 2786860 w 9164601"/>
                <a:gd name="connsiteY21275" fmla="*/ 1226063 h 2318589"/>
                <a:gd name="connsiteX21276" fmla="*/ 2783198 w 9164601"/>
                <a:gd name="connsiteY21276" fmla="*/ 1227283 h 2318589"/>
                <a:gd name="connsiteX21277" fmla="*/ 2779536 w 9164601"/>
                <a:gd name="connsiteY21277" fmla="*/ 1226063 h 2318589"/>
                <a:gd name="connsiteX21278" fmla="*/ 2775873 w 9164601"/>
                <a:gd name="connsiteY21278" fmla="*/ 1221180 h 2318589"/>
                <a:gd name="connsiteX21279" fmla="*/ 2775873 w 9164601"/>
                <a:gd name="connsiteY21279" fmla="*/ 1219959 h 2318589"/>
                <a:gd name="connsiteX21280" fmla="*/ 2779536 w 9164601"/>
                <a:gd name="connsiteY21280" fmla="*/ 1219959 h 2318589"/>
                <a:gd name="connsiteX21281" fmla="*/ 2800287 w 9164601"/>
                <a:gd name="connsiteY21281" fmla="*/ 1223621 h 2318589"/>
                <a:gd name="connsiteX21282" fmla="*/ 2816157 w 9164601"/>
                <a:gd name="connsiteY21282" fmla="*/ 1232166 h 2318589"/>
                <a:gd name="connsiteX21283" fmla="*/ 2770991 w 9164601"/>
                <a:gd name="connsiteY21283" fmla="*/ 1194324 h 2318589"/>
                <a:gd name="connsiteX21284" fmla="*/ 2792963 w 9164601"/>
                <a:gd name="connsiteY21284" fmla="*/ 1197986 h 2318589"/>
                <a:gd name="connsiteX21285" fmla="*/ 2801508 w 9164601"/>
                <a:gd name="connsiteY21285" fmla="*/ 1201649 h 2318589"/>
                <a:gd name="connsiteX21286" fmla="*/ 2799067 w 9164601"/>
                <a:gd name="connsiteY21286" fmla="*/ 1202869 h 2318589"/>
                <a:gd name="connsiteX21287" fmla="*/ 2784418 w 9164601"/>
                <a:gd name="connsiteY21287" fmla="*/ 1200428 h 2318589"/>
                <a:gd name="connsiteX21288" fmla="*/ 2778315 w 9164601"/>
                <a:gd name="connsiteY21288" fmla="*/ 1204090 h 2318589"/>
                <a:gd name="connsiteX21289" fmla="*/ 2767329 w 9164601"/>
                <a:gd name="connsiteY21289" fmla="*/ 1205311 h 2318589"/>
                <a:gd name="connsiteX21290" fmla="*/ 2758784 w 9164601"/>
                <a:gd name="connsiteY21290" fmla="*/ 1202869 h 2318589"/>
                <a:gd name="connsiteX21291" fmla="*/ 2757563 w 9164601"/>
                <a:gd name="connsiteY21291" fmla="*/ 1205311 h 2318589"/>
                <a:gd name="connsiteX21292" fmla="*/ 2752680 w 9164601"/>
                <a:gd name="connsiteY21292" fmla="*/ 1207752 h 2318589"/>
                <a:gd name="connsiteX21293" fmla="*/ 2750239 w 9164601"/>
                <a:gd name="connsiteY21293" fmla="*/ 1208973 h 2318589"/>
                <a:gd name="connsiteX21294" fmla="*/ 2747797 w 9164601"/>
                <a:gd name="connsiteY21294" fmla="*/ 1210193 h 2318589"/>
                <a:gd name="connsiteX21295" fmla="*/ 2746577 w 9164601"/>
                <a:gd name="connsiteY21295" fmla="*/ 1201649 h 2318589"/>
                <a:gd name="connsiteX21296" fmla="*/ 2746577 w 9164601"/>
                <a:gd name="connsiteY21296" fmla="*/ 1196766 h 2318589"/>
                <a:gd name="connsiteX21297" fmla="*/ 2770991 w 9164601"/>
                <a:gd name="connsiteY21297" fmla="*/ 1194324 h 2318589"/>
                <a:gd name="connsiteX21298" fmla="*/ 2746577 w 9164601"/>
                <a:gd name="connsiteY21298" fmla="*/ 1293201 h 2318589"/>
                <a:gd name="connsiteX21299" fmla="*/ 2752680 w 9164601"/>
                <a:gd name="connsiteY21299" fmla="*/ 1284656 h 2318589"/>
                <a:gd name="connsiteX21300" fmla="*/ 2761225 w 9164601"/>
                <a:gd name="connsiteY21300" fmla="*/ 1279773 h 2318589"/>
                <a:gd name="connsiteX21301" fmla="*/ 2764887 w 9164601"/>
                <a:gd name="connsiteY21301" fmla="*/ 1278553 h 2318589"/>
                <a:gd name="connsiteX21302" fmla="*/ 2768549 w 9164601"/>
                <a:gd name="connsiteY21302" fmla="*/ 1279773 h 2318589"/>
                <a:gd name="connsiteX21303" fmla="*/ 2774653 w 9164601"/>
                <a:gd name="connsiteY21303" fmla="*/ 1279773 h 2318589"/>
                <a:gd name="connsiteX21304" fmla="*/ 2775873 w 9164601"/>
                <a:gd name="connsiteY21304" fmla="*/ 1278553 h 2318589"/>
                <a:gd name="connsiteX21305" fmla="*/ 2779536 w 9164601"/>
                <a:gd name="connsiteY21305" fmla="*/ 1278553 h 2318589"/>
                <a:gd name="connsiteX21306" fmla="*/ 2781977 w 9164601"/>
                <a:gd name="connsiteY21306" fmla="*/ 1278553 h 2318589"/>
                <a:gd name="connsiteX21307" fmla="*/ 2785639 w 9164601"/>
                <a:gd name="connsiteY21307" fmla="*/ 1282215 h 2318589"/>
                <a:gd name="connsiteX21308" fmla="*/ 2790522 w 9164601"/>
                <a:gd name="connsiteY21308" fmla="*/ 1284656 h 2318589"/>
                <a:gd name="connsiteX21309" fmla="*/ 2794184 w 9164601"/>
                <a:gd name="connsiteY21309" fmla="*/ 1282215 h 2318589"/>
                <a:gd name="connsiteX21310" fmla="*/ 2796625 w 9164601"/>
                <a:gd name="connsiteY21310" fmla="*/ 1279773 h 2318589"/>
                <a:gd name="connsiteX21311" fmla="*/ 2803950 w 9164601"/>
                <a:gd name="connsiteY21311" fmla="*/ 1282215 h 2318589"/>
                <a:gd name="connsiteX21312" fmla="*/ 2817377 w 9164601"/>
                <a:gd name="connsiteY21312" fmla="*/ 1283435 h 2318589"/>
                <a:gd name="connsiteX21313" fmla="*/ 2830805 w 9164601"/>
                <a:gd name="connsiteY21313" fmla="*/ 1284656 h 2318589"/>
                <a:gd name="connsiteX21314" fmla="*/ 2847895 w 9164601"/>
                <a:gd name="connsiteY21314" fmla="*/ 1290760 h 2318589"/>
                <a:gd name="connsiteX21315" fmla="*/ 2860102 w 9164601"/>
                <a:gd name="connsiteY21315" fmla="*/ 1299305 h 2318589"/>
                <a:gd name="connsiteX21316" fmla="*/ 2864985 w 9164601"/>
                <a:gd name="connsiteY21316" fmla="*/ 1301746 h 2318589"/>
                <a:gd name="connsiteX21317" fmla="*/ 2856440 w 9164601"/>
                <a:gd name="connsiteY21317" fmla="*/ 1304187 h 2318589"/>
                <a:gd name="connsiteX21318" fmla="*/ 2849115 w 9164601"/>
                <a:gd name="connsiteY21318" fmla="*/ 1300525 h 2318589"/>
                <a:gd name="connsiteX21319" fmla="*/ 2841791 w 9164601"/>
                <a:gd name="connsiteY21319" fmla="*/ 1296863 h 2318589"/>
                <a:gd name="connsiteX21320" fmla="*/ 2829584 w 9164601"/>
                <a:gd name="connsiteY21320" fmla="*/ 1299305 h 2318589"/>
                <a:gd name="connsiteX21321" fmla="*/ 2817377 w 9164601"/>
                <a:gd name="connsiteY21321" fmla="*/ 1301746 h 2318589"/>
                <a:gd name="connsiteX21322" fmla="*/ 2802729 w 9164601"/>
                <a:gd name="connsiteY21322" fmla="*/ 1298084 h 2318589"/>
                <a:gd name="connsiteX21323" fmla="*/ 2797846 w 9164601"/>
                <a:gd name="connsiteY21323" fmla="*/ 1302967 h 2318589"/>
                <a:gd name="connsiteX21324" fmla="*/ 2785639 w 9164601"/>
                <a:gd name="connsiteY21324" fmla="*/ 1295642 h 2318589"/>
                <a:gd name="connsiteX21325" fmla="*/ 2778315 w 9164601"/>
                <a:gd name="connsiteY21325" fmla="*/ 1298084 h 2318589"/>
                <a:gd name="connsiteX21326" fmla="*/ 2767329 w 9164601"/>
                <a:gd name="connsiteY21326" fmla="*/ 1295642 h 2318589"/>
                <a:gd name="connsiteX21327" fmla="*/ 2760004 w 9164601"/>
                <a:gd name="connsiteY21327" fmla="*/ 1290760 h 2318589"/>
                <a:gd name="connsiteX21328" fmla="*/ 2756342 w 9164601"/>
                <a:gd name="connsiteY21328" fmla="*/ 1293201 h 2318589"/>
                <a:gd name="connsiteX21329" fmla="*/ 2747797 w 9164601"/>
                <a:gd name="connsiteY21329" fmla="*/ 1294422 h 2318589"/>
                <a:gd name="connsiteX21330" fmla="*/ 2746577 w 9164601"/>
                <a:gd name="connsiteY21330" fmla="*/ 1294422 h 2318589"/>
                <a:gd name="connsiteX21331" fmla="*/ 2746577 w 9164601"/>
                <a:gd name="connsiteY21331" fmla="*/ 1293201 h 2318589"/>
                <a:gd name="connsiteX21332" fmla="*/ 2746577 w 9164601"/>
                <a:gd name="connsiteY21332" fmla="*/ 1293201 h 2318589"/>
                <a:gd name="connsiteX21333" fmla="*/ 2739252 w 9164601"/>
                <a:gd name="connsiteY21333" fmla="*/ 1195545 h 2318589"/>
                <a:gd name="connsiteX21334" fmla="*/ 2736811 w 9164601"/>
                <a:gd name="connsiteY21334" fmla="*/ 1195545 h 2318589"/>
                <a:gd name="connsiteX21335" fmla="*/ 2736811 w 9164601"/>
                <a:gd name="connsiteY21335" fmla="*/ 1195545 h 2318589"/>
                <a:gd name="connsiteX21336" fmla="*/ 2739252 w 9164601"/>
                <a:gd name="connsiteY21336" fmla="*/ 1195545 h 2318589"/>
                <a:gd name="connsiteX21337" fmla="*/ 2736811 w 9164601"/>
                <a:gd name="connsiteY21337" fmla="*/ 1329822 h 2318589"/>
                <a:gd name="connsiteX21338" fmla="*/ 2745356 w 9164601"/>
                <a:gd name="connsiteY21338" fmla="*/ 1327381 h 2318589"/>
                <a:gd name="connsiteX21339" fmla="*/ 2753901 w 9164601"/>
                <a:gd name="connsiteY21339" fmla="*/ 1331043 h 2318589"/>
                <a:gd name="connsiteX21340" fmla="*/ 2753901 w 9164601"/>
                <a:gd name="connsiteY21340" fmla="*/ 1332263 h 2318589"/>
                <a:gd name="connsiteX21341" fmla="*/ 2746577 w 9164601"/>
                <a:gd name="connsiteY21341" fmla="*/ 1331043 h 2318589"/>
                <a:gd name="connsiteX21342" fmla="*/ 2745356 w 9164601"/>
                <a:gd name="connsiteY21342" fmla="*/ 1331043 h 2318589"/>
                <a:gd name="connsiteX21343" fmla="*/ 2741694 w 9164601"/>
                <a:gd name="connsiteY21343" fmla="*/ 1332263 h 2318589"/>
                <a:gd name="connsiteX21344" fmla="*/ 2739252 w 9164601"/>
                <a:gd name="connsiteY21344" fmla="*/ 1334705 h 2318589"/>
                <a:gd name="connsiteX21345" fmla="*/ 2736811 w 9164601"/>
                <a:gd name="connsiteY21345" fmla="*/ 1329822 h 2318589"/>
                <a:gd name="connsiteX21346" fmla="*/ 2735590 w 9164601"/>
                <a:gd name="connsiteY21346" fmla="*/ 1328601 h 2318589"/>
                <a:gd name="connsiteX21347" fmla="*/ 2736811 w 9164601"/>
                <a:gd name="connsiteY21347" fmla="*/ 1329822 h 2318589"/>
                <a:gd name="connsiteX21348" fmla="*/ 2734370 w 9164601"/>
                <a:gd name="connsiteY21348" fmla="*/ 1194324 h 2318589"/>
                <a:gd name="connsiteX21349" fmla="*/ 2734370 w 9164601"/>
                <a:gd name="connsiteY21349" fmla="*/ 1194324 h 2318589"/>
                <a:gd name="connsiteX21350" fmla="*/ 2734370 w 9164601"/>
                <a:gd name="connsiteY21350" fmla="*/ 1197986 h 2318589"/>
                <a:gd name="connsiteX21351" fmla="*/ 2733149 w 9164601"/>
                <a:gd name="connsiteY21351" fmla="*/ 1195545 h 2318589"/>
                <a:gd name="connsiteX21352" fmla="*/ 2734370 w 9164601"/>
                <a:gd name="connsiteY21352" fmla="*/ 1194324 h 2318589"/>
                <a:gd name="connsiteX21353" fmla="*/ 2733149 w 9164601"/>
                <a:gd name="connsiteY21353" fmla="*/ 1334705 h 2318589"/>
                <a:gd name="connsiteX21354" fmla="*/ 2731928 w 9164601"/>
                <a:gd name="connsiteY21354" fmla="*/ 1337146 h 2318589"/>
                <a:gd name="connsiteX21355" fmla="*/ 2730708 w 9164601"/>
                <a:gd name="connsiteY21355" fmla="*/ 1337146 h 2318589"/>
                <a:gd name="connsiteX21356" fmla="*/ 2733149 w 9164601"/>
                <a:gd name="connsiteY21356" fmla="*/ 1334705 h 2318589"/>
                <a:gd name="connsiteX21357" fmla="*/ 2723383 w 9164601"/>
                <a:gd name="connsiteY21357" fmla="*/ 1152821 h 2318589"/>
                <a:gd name="connsiteX21358" fmla="*/ 2720942 w 9164601"/>
                <a:gd name="connsiteY21358" fmla="*/ 1157703 h 2318589"/>
                <a:gd name="connsiteX21359" fmla="*/ 2719721 w 9164601"/>
                <a:gd name="connsiteY21359" fmla="*/ 1155262 h 2318589"/>
                <a:gd name="connsiteX21360" fmla="*/ 2723383 w 9164601"/>
                <a:gd name="connsiteY21360" fmla="*/ 1152821 h 2318589"/>
                <a:gd name="connsiteX21361" fmla="*/ 2716059 w 9164601"/>
                <a:gd name="connsiteY21361" fmla="*/ 1197986 h 2318589"/>
                <a:gd name="connsiteX21362" fmla="*/ 2716059 w 9164601"/>
                <a:gd name="connsiteY21362" fmla="*/ 1197986 h 2318589"/>
                <a:gd name="connsiteX21363" fmla="*/ 2719721 w 9164601"/>
                <a:gd name="connsiteY21363" fmla="*/ 1195545 h 2318589"/>
                <a:gd name="connsiteX21364" fmla="*/ 2718501 w 9164601"/>
                <a:gd name="connsiteY21364" fmla="*/ 1197986 h 2318589"/>
                <a:gd name="connsiteX21365" fmla="*/ 2716059 w 9164601"/>
                <a:gd name="connsiteY21365" fmla="*/ 1197986 h 2318589"/>
                <a:gd name="connsiteX21366" fmla="*/ 2716059 w 9164601"/>
                <a:gd name="connsiteY21366" fmla="*/ 1197986 h 2318589"/>
                <a:gd name="connsiteX21367" fmla="*/ 2711176 w 9164601"/>
                <a:gd name="connsiteY21367" fmla="*/ 1101551 h 2318589"/>
                <a:gd name="connsiteX21368" fmla="*/ 2711176 w 9164601"/>
                <a:gd name="connsiteY21368" fmla="*/ 1101551 h 2318589"/>
                <a:gd name="connsiteX21369" fmla="*/ 2711176 w 9164601"/>
                <a:gd name="connsiteY21369" fmla="*/ 1101551 h 2318589"/>
                <a:gd name="connsiteX21370" fmla="*/ 2711176 w 9164601"/>
                <a:gd name="connsiteY21370" fmla="*/ 1101551 h 2318589"/>
                <a:gd name="connsiteX21371" fmla="*/ 2705073 w 9164601"/>
                <a:gd name="connsiteY21371" fmla="*/ 1074695 h 2318589"/>
                <a:gd name="connsiteX21372" fmla="*/ 2703852 w 9164601"/>
                <a:gd name="connsiteY21372" fmla="*/ 1075916 h 2318589"/>
                <a:gd name="connsiteX21373" fmla="*/ 2700190 w 9164601"/>
                <a:gd name="connsiteY21373" fmla="*/ 1073475 h 2318589"/>
                <a:gd name="connsiteX21374" fmla="*/ 2700190 w 9164601"/>
                <a:gd name="connsiteY21374" fmla="*/ 1073475 h 2318589"/>
                <a:gd name="connsiteX21375" fmla="*/ 2705073 w 9164601"/>
                <a:gd name="connsiteY21375" fmla="*/ 1074695 h 2318589"/>
                <a:gd name="connsiteX21376" fmla="*/ 2723383 w 9164601"/>
                <a:gd name="connsiteY21376" fmla="*/ 956288 h 2318589"/>
                <a:gd name="connsiteX21377" fmla="*/ 2729487 w 9164601"/>
                <a:gd name="connsiteY21377" fmla="*/ 950184 h 2318589"/>
                <a:gd name="connsiteX21378" fmla="*/ 2731928 w 9164601"/>
                <a:gd name="connsiteY21378" fmla="*/ 948963 h 2318589"/>
                <a:gd name="connsiteX21379" fmla="*/ 2731928 w 9164601"/>
                <a:gd name="connsiteY21379" fmla="*/ 948963 h 2318589"/>
                <a:gd name="connsiteX21380" fmla="*/ 2728266 w 9164601"/>
                <a:gd name="connsiteY21380" fmla="*/ 955067 h 2318589"/>
                <a:gd name="connsiteX21381" fmla="*/ 2725825 w 9164601"/>
                <a:gd name="connsiteY21381" fmla="*/ 955067 h 2318589"/>
                <a:gd name="connsiteX21382" fmla="*/ 2722163 w 9164601"/>
                <a:gd name="connsiteY21382" fmla="*/ 966053 h 2318589"/>
                <a:gd name="connsiteX21383" fmla="*/ 2719721 w 9164601"/>
                <a:gd name="connsiteY21383" fmla="*/ 962391 h 2318589"/>
                <a:gd name="connsiteX21384" fmla="*/ 2718501 w 9164601"/>
                <a:gd name="connsiteY21384" fmla="*/ 959950 h 2318589"/>
                <a:gd name="connsiteX21385" fmla="*/ 2723383 w 9164601"/>
                <a:gd name="connsiteY21385" fmla="*/ 956288 h 2318589"/>
                <a:gd name="connsiteX21386" fmla="*/ 2711176 w 9164601"/>
                <a:gd name="connsiteY21386" fmla="*/ 970936 h 2318589"/>
                <a:gd name="connsiteX21387" fmla="*/ 2716059 w 9164601"/>
                <a:gd name="connsiteY21387" fmla="*/ 963612 h 2318589"/>
                <a:gd name="connsiteX21388" fmla="*/ 2717280 w 9164601"/>
                <a:gd name="connsiteY21388" fmla="*/ 961170 h 2318589"/>
                <a:gd name="connsiteX21389" fmla="*/ 2714838 w 9164601"/>
                <a:gd name="connsiteY21389" fmla="*/ 970936 h 2318589"/>
                <a:gd name="connsiteX21390" fmla="*/ 2711176 w 9164601"/>
                <a:gd name="connsiteY21390" fmla="*/ 972157 h 2318589"/>
                <a:gd name="connsiteX21391" fmla="*/ 2711176 w 9164601"/>
                <a:gd name="connsiteY21391" fmla="*/ 970936 h 2318589"/>
                <a:gd name="connsiteX21392" fmla="*/ 2696528 w 9164601"/>
                <a:gd name="connsiteY21392" fmla="*/ 1036854 h 2318589"/>
                <a:gd name="connsiteX21393" fmla="*/ 2697749 w 9164601"/>
                <a:gd name="connsiteY21393" fmla="*/ 1035633 h 2318589"/>
                <a:gd name="connsiteX21394" fmla="*/ 2697749 w 9164601"/>
                <a:gd name="connsiteY21394" fmla="*/ 1039295 h 2318589"/>
                <a:gd name="connsiteX21395" fmla="*/ 2696528 w 9164601"/>
                <a:gd name="connsiteY21395" fmla="*/ 1036854 h 2318589"/>
                <a:gd name="connsiteX21396" fmla="*/ 2696528 w 9164601"/>
                <a:gd name="connsiteY21396" fmla="*/ 1036854 h 2318589"/>
                <a:gd name="connsiteX21397" fmla="*/ 2697749 w 9164601"/>
                <a:gd name="connsiteY21397" fmla="*/ 1071033 h 2318589"/>
                <a:gd name="connsiteX21398" fmla="*/ 2696528 w 9164601"/>
                <a:gd name="connsiteY21398" fmla="*/ 1072254 h 2318589"/>
                <a:gd name="connsiteX21399" fmla="*/ 2696528 w 9164601"/>
                <a:gd name="connsiteY21399" fmla="*/ 1071033 h 2318589"/>
                <a:gd name="connsiteX21400" fmla="*/ 2697749 w 9164601"/>
                <a:gd name="connsiteY21400" fmla="*/ 1071033 h 2318589"/>
                <a:gd name="connsiteX21401" fmla="*/ 2692866 w 9164601"/>
                <a:gd name="connsiteY21401" fmla="*/ 1072254 h 2318589"/>
                <a:gd name="connsiteX21402" fmla="*/ 2692866 w 9164601"/>
                <a:gd name="connsiteY21402" fmla="*/ 1072254 h 2318589"/>
                <a:gd name="connsiteX21403" fmla="*/ 2694086 w 9164601"/>
                <a:gd name="connsiteY21403" fmla="*/ 1075916 h 2318589"/>
                <a:gd name="connsiteX21404" fmla="*/ 2691645 w 9164601"/>
                <a:gd name="connsiteY21404" fmla="*/ 1072254 h 2318589"/>
                <a:gd name="connsiteX21405" fmla="*/ 2692866 w 9164601"/>
                <a:gd name="connsiteY21405" fmla="*/ 1072254 h 2318589"/>
                <a:gd name="connsiteX21406" fmla="*/ 2689204 w 9164601"/>
                <a:gd name="connsiteY21406" fmla="*/ 925770 h 2318589"/>
                <a:gd name="connsiteX21407" fmla="*/ 2689204 w 9164601"/>
                <a:gd name="connsiteY21407" fmla="*/ 928211 h 2318589"/>
                <a:gd name="connsiteX21408" fmla="*/ 2687983 w 9164601"/>
                <a:gd name="connsiteY21408" fmla="*/ 926991 h 2318589"/>
                <a:gd name="connsiteX21409" fmla="*/ 2689204 w 9164601"/>
                <a:gd name="connsiteY21409" fmla="*/ 925770 h 2318589"/>
                <a:gd name="connsiteX21410" fmla="*/ 2675776 w 9164601"/>
                <a:gd name="connsiteY21410" fmla="*/ 820790 h 2318589"/>
                <a:gd name="connsiteX21411" fmla="*/ 2681879 w 9164601"/>
                <a:gd name="connsiteY21411" fmla="*/ 814686 h 2318589"/>
                <a:gd name="connsiteX21412" fmla="*/ 2684321 w 9164601"/>
                <a:gd name="connsiteY21412" fmla="*/ 813466 h 2318589"/>
                <a:gd name="connsiteX21413" fmla="*/ 2683100 w 9164601"/>
                <a:gd name="connsiteY21413" fmla="*/ 815907 h 2318589"/>
                <a:gd name="connsiteX21414" fmla="*/ 2681879 w 9164601"/>
                <a:gd name="connsiteY21414" fmla="*/ 818348 h 2318589"/>
                <a:gd name="connsiteX21415" fmla="*/ 2676997 w 9164601"/>
                <a:gd name="connsiteY21415" fmla="*/ 820790 h 2318589"/>
                <a:gd name="connsiteX21416" fmla="*/ 2672114 w 9164601"/>
                <a:gd name="connsiteY21416" fmla="*/ 824452 h 2318589"/>
                <a:gd name="connsiteX21417" fmla="*/ 2672114 w 9164601"/>
                <a:gd name="connsiteY21417" fmla="*/ 824452 h 2318589"/>
                <a:gd name="connsiteX21418" fmla="*/ 2675776 w 9164601"/>
                <a:gd name="connsiteY21418" fmla="*/ 820790 h 2318589"/>
                <a:gd name="connsiteX21419" fmla="*/ 2673335 w 9164601"/>
                <a:gd name="connsiteY21419" fmla="*/ 797597 h 2318589"/>
                <a:gd name="connsiteX21420" fmla="*/ 2670893 w 9164601"/>
                <a:gd name="connsiteY21420" fmla="*/ 800038 h 2318589"/>
                <a:gd name="connsiteX21421" fmla="*/ 2673335 w 9164601"/>
                <a:gd name="connsiteY21421" fmla="*/ 797597 h 2318589"/>
                <a:gd name="connsiteX21422" fmla="*/ 2696528 w 9164601"/>
                <a:gd name="connsiteY21422" fmla="*/ 710927 h 2318589"/>
                <a:gd name="connsiteX21423" fmla="*/ 2696528 w 9164601"/>
                <a:gd name="connsiteY21423" fmla="*/ 710927 h 2318589"/>
                <a:gd name="connsiteX21424" fmla="*/ 2696528 w 9164601"/>
                <a:gd name="connsiteY21424" fmla="*/ 710927 h 2318589"/>
                <a:gd name="connsiteX21425" fmla="*/ 2601313 w 9164601"/>
                <a:gd name="connsiteY21425" fmla="*/ 710927 h 2318589"/>
                <a:gd name="connsiteX21426" fmla="*/ 2601313 w 9164601"/>
                <a:gd name="connsiteY21426" fmla="*/ 710927 h 2318589"/>
                <a:gd name="connsiteX21427" fmla="*/ 2601313 w 9164601"/>
                <a:gd name="connsiteY21427" fmla="*/ 710927 h 2318589"/>
                <a:gd name="connsiteX21428" fmla="*/ 2609858 w 9164601"/>
                <a:gd name="connsiteY21428" fmla="*/ 926991 h 2318589"/>
                <a:gd name="connsiteX21429" fmla="*/ 2609858 w 9164601"/>
                <a:gd name="connsiteY21429" fmla="*/ 926991 h 2318589"/>
                <a:gd name="connsiteX21430" fmla="*/ 2608637 w 9164601"/>
                <a:gd name="connsiteY21430" fmla="*/ 924549 h 2318589"/>
                <a:gd name="connsiteX21431" fmla="*/ 2609858 w 9164601"/>
                <a:gd name="connsiteY21431" fmla="*/ 926991 h 2318589"/>
                <a:gd name="connsiteX21432" fmla="*/ 2601313 w 9164601"/>
                <a:gd name="connsiteY21432" fmla="*/ 1036854 h 2318589"/>
                <a:gd name="connsiteX21433" fmla="*/ 2601313 w 9164601"/>
                <a:gd name="connsiteY21433" fmla="*/ 1036854 h 2318589"/>
                <a:gd name="connsiteX21434" fmla="*/ 2600093 w 9164601"/>
                <a:gd name="connsiteY21434" fmla="*/ 1039295 h 2318589"/>
                <a:gd name="connsiteX21435" fmla="*/ 2600093 w 9164601"/>
                <a:gd name="connsiteY21435" fmla="*/ 1035633 h 2318589"/>
                <a:gd name="connsiteX21436" fmla="*/ 2601313 w 9164601"/>
                <a:gd name="connsiteY21436" fmla="*/ 1036854 h 2318589"/>
                <a:gd name="connsiteX21437" fmla="*/ 2579341 w 9164601"/>
                <a:gd name="connsiteY21437" fmla="*/ 963612 h 2318589"/>
                <a:gd name="connsiteX21438" fmla="*/ 2576899 w 9164601"/>
                <a:gd name="connsiteY21438" fmla="*/ 967274 h 2318589"/>
                <a:gd name="connsiteX21439" fmla="*/ 2573237 w 9164601"/>
                <a:gd name="connsiteY21439" fmla="*/ 956288 h 2318589"/>
                <a:gd name="connsiteX21440" fmla="*/ 2570796 w 9164601"/>
                <a:gd name="connsiteY21440" fmla="*/ 956288 h 2318589"/>
                <a:gd name="connsiteX21441" fmla="*/ 2567134 w 9164601"/>
                <a:gd name="connsiteY21441" fmla="*/ 950184 h 2318589"/>
                <a:gd name="connsiteX21442" fmla="*/ 2567134 w 9164601"/>
                <a:gd name="connsiteY21442" fmla="*/ 950184 h 2318589"/>
                <a:gd name="connsiteX21443" fmla="*/ 2569575 w 9164601"/>
                <a:gd name="connsiteY21443" fmla="*/ 951405 h 2318589"/>
                <a:gd name="connsiteX21444" fmla="*/ 2575679 w 9164601"/>
                <a:gd name="connsiteY21444" fmla="*/ 957508 h 2318589"/>
                <a:gd name="connsiteX21445" fmla="*/ 2580561 w 9164601"/>
                <a:gd name="connsiteY21445" fmla="*/ 961170 h 2318589"/>
                <a:gd name="connsiteX21446" fmla="*/ 2579341 w 9164601"/>
                <a:gd name="connsiteY21446" fmla="*/ 963612 h 2318589"/>
                <a:gd name="connsiteX21447" fmla="*/ 2583003 w 9164601"/>
                <a:gd name="connsiteY21447" fmla="*/ 970936 h 2318589"/>
                <a:gd name="connsiteX21448" fmla="*/ 2580561 w 9164601"/>
                <a:gd name="connsiteY21448" fmla="*/ 961170 h 2318589"/>
                <a:gd name="connsiteX21449" fmla="*/ 2581782 w 9164601"/>
                <a:gd name="connsiteY21449" fmla="*/ 963612 h 2318589"/>
                <a:gd name="connsiteX21450" fmla="*/ 2586665 w 9164601"/>
                <a:gd name="connsiteY21450" fmla="*/ 970936 h 2318589"/>
                <a:gd name="connsiteX21451" fmla="*/ 2586665 w 9164601"/>
                <a:gd name="connsiteY21451" fmla="*/ 972157 h 2318589"/>
                <a:gd name="connsiteX21452" fmla="*/ 2583003 w 9164601"/>
                <a:gd name="connsiteY21452" fmla="*/ 970936 h 2318589"/>
                <a:gd name="connsiteX21453" fmla="*/ 2596430 w 9164601"/>
                <a:gd name="connsiteY21453" fmla="*/ 1073475 h 2318589"/>
                <a:gd name="connsiteX21454" fmla="*/ 2595210 w 9164601"/>
                <a:gd name="connsiteY21454" fmla="*/ 1078358 h 2318589"/>
                <a:gd name="connsiteX21455" fmla="*/ 2593989 w 9164601"/>
                <a:gd name="connsiteY21455" fmla="*/ 1077137 h 2318589"/>
                <a:gd name="connsiteX21456" fmla="*/ 2592768 w 9164601"/>
                <a:gd name="connsiteY21456" fmla="*/ 1075916 h 2318589"/>
                <a:gd name="connsiteX21457" fmla="*/ 2596430 w 9164601"/>
                <a:gd name="connsiteY21457" fmla="*/ 1073475 h 2318589"/>
                <a:gd name="connsiteX21458" fmla="*/ 2587886 w 9164601"/>
                <a:gd name="connsiteY21458" fmla="*/ 1101551 h 2318589"/>
                <a:gd name="connsiteX21459" fmla="*/ 2587886 w 9164601"/>
                <a:gd name="connsiteY21459" fmla="*/ 1101551 h 2318589"/>
                <a:gd name="connsiteX21460" fmla="*/ 2587886 w 9164601"/>
                <a:gd name="connsiteY21460" fmla="*/ 1101551 h 2318589"/>
                <a:gd name="connsiteX21461" fmla="*/ 2587886 w 9164601"/>
                <a:gd name="connsiteY21461" fmla="*/ 1101551 h 2318589"/>
                <a:gd name="connsiteX21462" fmla="*/ 2508540 w 9164601"/>
                <a:gd name="connsiteY21462" fmla="*/ 1287098 h 2318589"/>
                <a:gd name="connsiteX21463" fmla="*/ 2502437 w 9164601"/>
                <a:gd name="connsiteY21463" fmla="*/ 1284656 h 2318589"/>
                <a:gd name="connsiteX21464" fmla="*/ 2496333 w 9164601"/>
                <a:gd name="connsiteY21464" fmla="*/ 1282215 h 2318589"/>
                <a:gd name="connsiteX21465" fmla="*/ 2492671 w 9164601"/>
                <a:gd name="connsiteY21465" fmla="*/ 1285877 h 2318589"/>
                <a:gd name="connsiteX21466" fmla="*/ 2489009 w 9164601"/>
                <a:gd name="connsiteY21466" fmla="*/ 1289539 h 2318589"/>
                <a:gd name="connsiteX21467" fmla="*/ 2484126 w 9164601"/>
                <a:gd name="connsiteY21467" fmla="*/ 1287098 h 2318589"/>
                <a:gd name="connsiteX21468" fmla="*/ 2486567 w 9164601"/>
                <a:gd name="connsiteY21468" fmla="*/ 1284656 h 2318589"/>
                <a:gd name="connsiteX21469" fmla="*/ 2492671 w 9164601"/>
                <a:gd name="connsiteY21469" fmla="*/ 1277332 h 2318589"/>
                <a:gd name="connsiteX21470" fmla="*/ 2502437 w 9164601"/>
                <a:gd name="connsiteY21470" fmla="*/ 1272449 h 2318589"/>
                <a:gd name="connsiteX21471" fmla="*/ 2509761 w 9164601"/>
                <a:gd name="connsiteY21471" fmla="*/ 1271228 h 2318589"/>
                <a:gd name="connsiteX21472" fmla="*/ 2510981 w 9164601"/>
                <a:gd name="connsiteY21472" fmla="*/ 1271228 h 2318589"/>
                <a:gd name="connsiteX21473" fmla="*/ 2503657 w 9164601"/>
                <a:gd name="connsiteY21473" fmla="*/ 1276111 h 2318589"/>
                <a:gd name="connsiteX21474" fmla="*/ 2506099 w 9164601"/>
                <a:gd name="connsiteY21474" fmla="*/ 1282215 h 2318589"/>
                <a:gd name="connsiteX21475" fmla="*/ 2509761 w 9164601"/>
                <a:gd name="connsiteY21475" fmla="*/ 1284656 h 2318589"/>
                <a:gd name="connsiteX21476" fmla="*/ 2512202 w 9164601"/>
                <a:gd name="connsiteY21476" fmla="*/ 1283435 h 2318589"/>
                <a:gd name="connsiteX21477" fmla="*/ 2508540 w 9164601"/>
                <a:gd name="connsiteY21477" fmla="*/ 1287098 h 2318589"/>
                <a:gd name="connsiteX21478" fmla="*/ 2491450 w 9164601"/>
                <a:gd name="connsiteY21478" fmla="*/ 1255359 h 2318589"/>
                <a:gd name="connsiteX21479" fmla="*/ 2489009 w 9164601"/>
                <a:gd name="connsiteY21479" fmla="*/ 1257801 h 2318589"/>
                <a:gd name="connsiteX21480" fmla="*/ 2487788 w 9164601"/>
                <a:gd name="connsiteY21480" fmla="*/ 1256580 h 2318589"/>
                <a:gd name="connsiteX21481" fmla="*/ 2491450 w 9164601"/>
                <a:gd name="connsiteY21481" fmla="*/ 1255359 h 2318589"/>
                <a:gd name="connsiteX21482" fmla="*/ 2491450 w 9164601"/>
                <a:gd name="connsiteY21482" fmla="*/ 1169910 h 2318589"/>
                <a:gd name="connsiteX21483" fmla="*/ 2492671 w 9164601"/>
                <a:gd name="connsiteY21483" fmla="*/ 1168690 h 2318589"/>
                <a:gd name="connsiteX21484" fmla="*/ 2491450 w 9164601"/>
                <a:gd name="connsiteY21484" fmla="*/ 1169910 h 2318589"/>
                <a:gd name="connsiteX21485" fmla="*/ 2491450 w 9164601"/>
                <a:gd name="connsiteY21485" fmla="*/ 1169910 h 2318589"/>
                <a:gd name="connsiteX21486" fmla="*/ 2509761 w 9164601"/>
                <a:gd name="connsiteY21486" fmla="*/ 1255359 h 2318589"/>
                <a:gd name="connsiteX21487" fmla="*/ 2504878 w 9164601"/>
                <a:gd name="connsiteY21487" fmla="*/ 1255359 h 2318589"/>
                <a:gd name="connsiteX21488" fmla="*/ 2499995 w 9164601"/>
                <a:gd name="connsiteY21488" fmla="*/ 1255359 h 2318589"/>
                <a:gd name="connsiteX21489" fmla="*/ 2496333 w 9164601"/>
                <a:gd name="connsiteY21489" fmla="*/ 1252918 h 2318589"/>
                <a:gd name="connsiteX21490" fmla="*/ 2495112 w 9164601"/>
                <a:gd name="connsiteY21490" fmla="*/ 1252918 h 2318589"/>
                <a:gd name="connsiteX21491" fmla="*/ 2496333 w 9164601"/>
                <a:gd name="connsiteY21491" fmla="*/ 1251697 h 2318589"/>
                <a:gd name="connsiteX21492" fmla="*/ 2498774 w 9164601"/>
                <a:gd name="connsiteY21492" fmla="*/ 1250477 h 2318589"/>
                <a:gd name="connsiteX21493" fmla="*/ 2502437 w 9164601"/>
                <a:gd name="connsiteY21493" fmla="*/ 1251697 h 2318589"/>
                <a:gd name="connsiteX21494" fmla="*/ 2503657 w 9164601"/>
                <a:gd name="connsiteY21494" fmla="*/ 1250477 h 2318589"/>
                <a:gd name="connsiteX21495" fmla="*/ 2508540 w 9164601"/>
                <a:gd name="connsiteY21495" fmla="*/ 1250477 h 2318589"/>
                <a:gd name="connsiteX21496" fmla="*/ 2523188 w 9164601"/>
                <a:gd name="connsiteY21496" fmla="*/ 1254139 h 2318589"/>
                <a:gd name="connsiteX21497" fmla="*/ 2536616 w 9164601"/>
                <a:gd name="connsiteY21497" fmla="*/ 1257801 h 2318589"/>
                <a:gd name="connsiteX21498" fmla="*/ 2531733 w 9164601"/>
                <a:gd name="connsiteY21498" fmla="*/ 1257801 h 2318589"/>
                <a:gd name="connsiteX21499" fmla="*/ 2528071 w 9164601"/>
                <a:gd name="connsiteY21499" fmla="*/ 1255359 h 2318589"/>
                <a:gd name="connsiteX21500" fmla="*/ 2528071 w 9164601"/>
                <a:gd name="connsiteY21500" fmla="*/ 1256580 h 2318589"/>
                <a:gd name="connsiteX21501" fmla="*/ 2521968 w 9164601"/>
                <a:gd name="connsiteY21501" fmla="*/ 1255359 h 2318589"/>
                <a:gd name="connsiteX21502" fmla="*/ 2518306 w 9164601"/>
                <a:gd name="connsiteY21502" fmla="*/ 1256580 h 2318589"/>
                <a:gd name="connsiteX21503" fmla="*/ 2514644 w 9164601"/>
                <a:gd name="connsiteY21503" fmla="*/ 1256580 h 2318589"/>
                <a:gd name="connsiteX21504" fmla="*/ 2509761 w 9164601"/>
                <a:gd name="connsiteY21504" fmla="*/ 1255359 h 2318589"/>
                <a:gd name="connsiteX21505" fmla="*/ 2504878 w 9164601"/>
                <a:gd name="connsiteY21505" fmla="*/ 1230945 h 2318589"/>
                <a:gd name="connsiteX21506" fmla="*/ 2504878 w 9164601"/>
                <a:gd name="connsiteY21506" fmla="*/ 1230945 h 2318589"/>
                <a:gd name="connsiteX21507" fmla="*/ 2504878 w 9164601"/>
                <a:gd name="connsiteY21507" fmla="*/ 1230945 h 2318589"/>
                <a:gd name="connsiteX21508" fmla="*/ 2504878 w 9164601"/>
                <a:gd name="connsiteY21508" fmla="*/ 1230945 h 2318589"/>
                <a:gd name="connsiteX21509" fmla="*/ 2532954 w 9164601"/>
                <a:gd name="connsiteY21509" fmla="*/ 1244373 h 2318589"/>
                <a:gd name="connsiteX21510" fmla="*/ 2542720 w 9164601"/>
                <a:gd name="connsiteY21510" fmla="*/ 1249256 h 2318589"/>
                <a:gd name="connsiteX21511" fmla="*/ 2546382 w 9164601"/>
                <a:gd name="connsiteY21511" fmla="*/ 1254139 h 2318589"/>
                <a:gd name="connsiteX21512" fmla="*/ 2545161 w 9164601"/>
                <a:gd name="connsiteY21512" fmla="*/ 1256580 h 2318589"/>
                <a:gd name="connsiteX21513" fmla="*/ 2542720 w 9164601"/>
                <a:gd name="connsiteY21513" fmla="*/ 1252918 h 2318589"/>
                <a:gd name="connsiteX21514" fmla="*/ 2542720 w 9164601"/>
                <a:gd name="connsiteY21514" fmla="*/ 1251697 h 2318589"/>
                <a:gd name="connsiteX21515" fmla="*/ 2532954 w 9164601"/>
                <a:gd name="connsiteY21515" fmla="*/ 1244373 h 2318589"/>
                <a:gd name="connsiteX21516" fmla="*/ 2529292 w 9164601"/>
                <a:gd name="connsiteY21516" fmla="*/ 1245594 h 2318589"/>
                <a:gd name="connsiteX21517" fmla="*/ 2526851 w 9164601"/>
                <a:gd name="connsiteY21517" fmla="*/ 1245594 h 2318589"/>
                <a:gd name="connsiteX21518" fmla="*/ 2532954 w 9164601"/>
                <a:gd name="connsiteY21518" fmla="*/ 1244373 h 2318589"/>
                <a:gd name="connsiteX21519" fmla="*/ 2526851 w 9164601"/>
                <a:gd name="connsiteY21519" fmla="*/ 1221180 h 2318589"/>
                <a:gd name="connsiteX21520" fmla="*/ 2530513 w 9164601"/>
                <a:gd name="connsiteY21520" fmla="*/ 1221180 h 2318589"/>
                <a:gd name="connsiteX21521" fmla="*/ 2526851 w 9164601"/>
                <a:gd name="connsiteY21521" fmla="*/ 1221180 h 2318589"/>
                <a:gd name="connsiteX21522" fmla="*/ 2541499 w 9164601"/>
                <a:gd name="connsiteY21522" fmla="*/ 1208973 h 2318589"/>
                <a:gd name="connsiteX21523" fmla="*/ 2540278 w 9164601"/>
                <a:gd name="connsiteY21523" fmla="*/ 1208973 h 2318589"/>
                <a:gd name="connsiteX21524" fmla="*/ 2539058 w 9164601"/>
                <a:gd name="connsiteY21524" fmla="*/ 1206531 h 2318589"/>
                <a:gd name="connsiteX21525" fmla="*/ 2534175 w 9164601"/>
                <a:gd name="connsiteY21525" fmla="*/ 1207752 h 2318589"/>
                <a:gd name="connsiteX21526" fmla="*/ 2528071 w 9164601"/>
                <a:gd name="connsiteY21526" fmla="*/ 1207752 h 2318589"/>
                <a:gd name="connsiteX21527" fmla="*/ 2524409 w 9164601"/>
                <a:gd name="connsiteY21527" fmla="*/ 1204090 h 2318589"/>
                <a:gd name="connsiteX21528" fmla="*/ 2517085 w 9164601"/>
                <a:gd name="connsiteY21528" fmla="*/ 1206531 h 2318589"/>
                <a:gd name="connsiteX21529" fmla="*/ 2515864 w 9164601"/>
                <a:gd name="connsiteY21529" fmla="*/ 1205311 h 2318589"/>
                <a:gd name="connsiteX21530" fmla="*/ 2520747 w 9164601"/>
                <a:gd name="connsiteY21530" fmla="*/ 1202869 h 2318589"/>
                <a:gd name="connsiteX21531" fmla="*/ 2532954 w 9164601"/>
                <a:gd name="connsiteY21531" fmla="*/ 1200428 h 2318589"/>
                <a:gd name="connsiteX21532" fmla="*/ 2550044 w 9164601"/>
                <a:gd name="connsiteY21532" fmla="*/ 1201649 h 2318589"/>
                <a:gd name="connsiteX21533" fmla="*/ 2553706 w 9164601"/>
                <a:gd name="connsiteY21533" fmla="*/ 1200428 h 2318589"/>
                <a:gd name="connsiteX21534" fmla="*/ 2553706 w 9164601"/>
                <a:gd name="connsiteY21534" fmla="*/ 1201649 h 2318589"/>
                <a:gd name="connsiteX21535" fmla="*/ 2548823 w 9164601"/>
                <a:gd name="connsiteY21535" fmla="*/ 1208973 h 2318589"/>
                <a:gd name="connsiteX21536" fmla="*/ 2541499 w 9164601"/>
                <a:gd name="connsiteY21536" fmla="*/ 1208973 h 2318589"/>
                <a:gd name="connsiteX21537" fmla="*/ 2520747 w 9164601"/>
                <a:gd name="connsiteY21537" fmla="*/ 1223621 h 2318589"/>
                <a:gd name="connsiteX21538" fmla="*/ 2518306 w 9164601"/>
                <a:gd name="connsiteY21538" fmla="*/ 1227283 h 2318589"/>
                <a:gd name="connsiteX21539" fmla="*/ 2514644 w 9164601"/>
                <a:gd name="connsiteY21539" fmla="*/ 1228504 h 2318589"/>
                <a:gd name="connsiteX21540" fmla="*/ 2512202 w 9164601"/>
                <a:gd name="connsiteY21540" fmla="*/ 1227283 h 2318589"/>
                <a:gd name="connsiteX21541" fmla="*/ 2517085 w 9164601"/>
                <a:gd name="connsiteY21541" fmla="*/ 1224842 h 2318589"/>
                <a:gd name="connsiteX21542" fmla="*/ 2520747 w 9164601"/>
                <a:gd name="connsiteY21542" fmla="*/ 1223621 h 2318589"/>
                <a:gd name="connsiteX21543" fmla="*/ 2515864 w 9164601"/>
                <a:gd name="connsiteY21543" fmla="*/ 1284656 h 2318589"/>
                <a:gd name="connsiteX21544" fmla="*/ 2514644 w 9164601"/>
                <a:gd name="connsiteY21544" fmla="*/ 1282215 h 2318589"/>
                <a:gd name="connsiteX21545" fmla="*/ 2524409 w 9164601"/>
                <a:gd name="connsiteY21545" fmla="*/ 1282215 h 2318589"/>
                <a:gd name="connsiteX21546" fmla="*/ 2530513 w 9164601"/>
                <a:gd name="connsiteY21546" fmla="*/ 1282215 h 2318589"/>
                <a:gd name="connsiteX21547" fmla="*/ 2536616 w 9164601"/>
                <a:gd name="connsiteY21547" fmla="*/ 1282215 h 2318589"/>
                <a:gd name="connsiteX21548" fmla="*/ 2536616 w 9164601"/>
                <a:gd name="connsiteY21548" fmla="*/ 1282215 h 2318589"/>
                <a:gd name="connsiteX21549" fmla="*/ 2535395 w 9164601"/>
                <a:gd name="connsiteY21549" fmla="*/ 1283435 h 2318589"/>
                <a:gd name="connsiteX21550" fmla="*/ 2529292 w 9164601"/>
                <a:gd name="connsiteY21550" fmla="*/ 1285877 h 2318589"/>
                <a:gd name="connsiteX21551" fmla="*/ 2525630 w 9164601"/>
                <a:gd name="connsiteY21551" fmla="*/ 1283435 h 2318589"/>
                <a:gd name="connsiteX21552" fmla="*/ 2518306 w 9164601"/>
                <a:gd name="connsiteY21552" fmla="*/ 1289539 h 2318589"/>
                <a:gd name="connsiteX21553" fmla="*/ 2515864 w 9164601"/>
                <a:gd name="connsiteY21553" fmla="*/ 1284656 h 2318589"/>
                <a:gd name="connsiteX21554" fmla="*/ 2532954 w 9164601"/>
                <a:gd name="connsiteY21554" fmla="*/ 1337146 h 2318589"/>
                <a:gd name="connsiteX21555" fmla="*/ 2534175 w 9164601"/>
                <a:gd name="connsiteY21555" fmla="*/ 1333484 h 2318589"/>
                <a:gd name="connsiteX21556" fmla="*/ 2535395 w 9164601"/>
                <a:gd name="connsiteY21556" fmla="*/ 1332263 h 2318589"/>
                <a:gd name="connsiteX21557" fmla="*/ 2532954 w 9164601"/>
                <a:gd name="connsiteY21557" fmla="*/ 1337146 h 2318589"/>
                <a:gd name="connsiteX21558" fmla="*/ 2536616 w 9164601"/>
                <a:gd name="connsiteY21558" fmla="*/ 1302967 h 2318589"/>
                <a:gd name="connsiteX21559" fmla="*/ 2536616 w 9164601"/>
                <a:gd name="connsiteY21559" fmla="*/ 1312732 h 2318589"/>
                <a:gd name="connsiteX21560" fmla="*/ 2536616 w 9164601"/>
                <a:gd name="connsiteY21560" fmla="*/ 1312732 h 2318589"/>
                <a:gd name="connsiteX21561" fmla="*/ 2532954 w 9164601"/>
                <a:gd name="connsiteY21561" fmla="*/ 1313953 h 2318589"/>
                <a:gd name="connsiteX21562" fmla="*/ 2529292 w 9164601"/>
                <a:gd name="connsiteY21562" fmla="*/ 1312732 h 2318589"/>
                <a:gd name="connsiteX21563" fmla="*/ 2524409 w 9164601"/>
                <a:gd name="connsiteY21563" fmla="*/ 1313953 h 2318589"/>
                <a:gd name="connsiteX21564" fmla="*/ 2519526 w 9164601"/>
                <a:gd name="connsiteY21564" fmla="*/ 1315174 h 2318589"/>
                <a:gd name="connsiteX21565" fmla="*/ 2518306 w 9164601"/>
                <a:gd name="connsiteY21565" fmla="*/ 1313953 h 2318589"/>
                <a:gd name="connsiteX21566" fmla="*/ 2523188 w 9164601"/>
                <a:gd name="connsiteY21566" fmla="*/ 1306629 h 2318589"/>
                <a:gd name="connsiteX21567" fmla="*/ 2524409 w 9164601"/>
                <a:gd name="connsiteY21567" fmla="*/ 1305408 h 2318589"/>
                <a:gd name="connsiteX21568" fmla="*/ 2529292 w 9164601"/>
                <a:gd name="connsiteY21568" fmla="*/ 1305408 h 2318589"/>
                <a:gd name="connsiteX21569" fmla="*/ 2532954 w 9164601"/>
                <a:gd name="connsiteY21569" fmla="*/ 1302967 h 2318589"/>
                <a:gd name="connsiteX21570" fmla="*/ 2535395 w 9164601"/>
                <a:gd name="connsiteY21570" fmla="*/ 1298084 h 2318589"/>
                <a:gd name="connsiteX21571" fmla="*/ 2541499 w 9164601"/>
                <a:gd name="connsiteY21571" fmla="*/ 1296863 h 2318589"/>
                <a:gd name="connsiteX21572" fmla="*/ 2550044 w 9164601"/>
                <a:gd name="connsiteY21572" fmla="*/ 1293201 h 2318589"/>
                <a:gd name="connsiteX21573" fmla="*/ 2552485 w 9164601"/>
                <a:gd name="connsiteY21573" fmla="*/ 1291980 h 2318589"/>
                <a:gd name="connsiteX21574" fmla="*/ 2553706 w 9164601"/>
                <a:gd name="connsiteY21574" fmla="*/ 1294422 h 2318589"/>
                <a:gd name="connsiteX21575" fmla="*/ 2556147 w 9164601"/>
                <a:gd name="connsiteY21575" fmla="*/ 1296863 h 2318589"/>
                <a:gd name="connsiteX21576" fmla="*/ 2554927 w 9164601"/>
                <a:gd name="connsiteY21576" fmla="*/ 1299305 h 2318589"/>
                <a:gd name="connsiteX21577" fmla="*/ 2554927 w 9164601"/>
                <a:gd name="connsiteY21577" fmla="*/ 1300525 h 2318589"/>
                <a:gd name="connsiteX21578" fmla="*/ 2554927 w 9164601"/>
                <a:gd name="connsiteY21578" fmla="*/ 1301746 h 2318589"/>
                <a:gd name="connsiteX21579" fmla="*/ 2552485 w 9164601"/>
                <a:gd name="connsiteY21579" fmla="*/ 1302967 h 2318589"/>
                <a:gd name="connsiteX21580" fmla="*/ 2550044 w 9164601"/>
                <a:gd name="connsiteY21580" fmla="*/ 1302967 h 2318589"/>
                <a:gd name="connsiteX21581" fmla="*/ 2543940 w 9164601"/>
                <a:gd name="connsiteY21581" fmla="*/ 1310291 h 2318589"/>
                <a:gd name="connsiteX21582" fmla="*/ 2543940 w 9164601"/>
                <a:gd name="connsiteY21582" fmla="*/ 1311512 h 2318589"/>
                <a:gd name="connsiteX21583" fmla="*/ 2543940 w 9164601"/>
                <a:gd name="connsiteY21583" fmla="*/ 1311512 h 2318589"/>
                <a:gd name="connsiteX21584" fmla="*/ 2543940 w 9164601"/>
                <a:gd name="connsiteY21584" fmla="*/ 1312732 h 2318589"/>
                <a:gd name="connsiteX21585" fmla="*/ 2543940 w 9164601"/>
                <a:gd name="connsiteY21585" fmla="*/ 1312732 h 2318589"/>
                <a:gd name="connsiteX21586" fmla="*/ 2543940 w 9164601"/>
                <a:gd name="connsiteY21586" fmla="*/ 1310291 h 2318589"/>
                <a:gd name="connsiteX21587" fmla="*/ 2536616 w 9164601"/>
                <a:gd name="connsiteY21587" fmla="*/ 1302967 h 2318589"/>
                <a:gd name="connsiteX21588" fmla="*/ 2543940 w 9164601"/>
                <a:gd name="connsiteY21588" fmla="*/ 1338367 h 2318589"/>
                <a:gd name="connsiteX21589" fmla="*/ 2541499 w 9164601"/>
                <a:gd name="connsiteY21589" fmla="*/ 1335926 h 2318589"/>
                <a:gd name="connsiteX21590" fmla="*/ 2540278 w 9164601"/>
                <a:gd name="connsiteY21590" fmla="*/ 1337146 h 2318589"/>
                <a:gd name="connsiteX21591" fmla="*/ 2540278 w 9164601"/>
                <a:gd name="connsiteY21591" fmla="*/ 1335926 h 2318589"/>
                <a:gd name="connsiteX21592" fmla="*/ 2540278 w 9164601"/>
                <a:gd name="connsiteY21592" fmla="*/ 1334705 h 2318589"/>
                <a:gd name="connsiteX21593" fmla="*/ 2541499 w 9164601"/>
                <a:gd name="connsiteY21593" fmla="*/ 1334705 h 2318589"/>
                <a:gd name="connsiteX21594" fmla="*/ 2553706 w 9164601"/>
                <a:gd name="connsiteY21594" fmla="*/ 1329822 h 2318589"/>
                <a:gd name="connsiteX21595" fmla="*/ 2554927 w 9164601"/>
                <a:gd name="connsiteY21595" fmla="*/ 1329822 h 2318589"/>
                <a:gd name="connsiteX21596" fmla="*/ 2553706 w 9164601"/>
                <a:gd name="connsiteY21596" fmla="*/ 1329822 h 2318589"/>
                <a:gd name="connsiteX21597" fmla="*/ 2543940 w 9164601"/>
                <a:gd name="connsiteY21597" fmla="*/ 1338367 h 2318589"/>
                <a:gd name="connsiteX21598" fmla="*/ 2543940 w 9164601"/>
                <a:gd name="connsiteY21598" fmla="*/ 1338367 h 2318589"/>
                <a:gd name="connsiteX21599" fmla="*/ 2567134 w 9164601"/>
                <a:gd name="connsiteY21599" fmla="*/ 1382312 h 2318589"/>
                <a:gd name="connsiteX21600" fmla="*/ 2567134 w 9164601"/>
                <a:gd name="connsiteY21600" fmla="*/ 1382312 h 2318589"/>
                <a:gd name="connsiteX21601" fmla="*/ 2563472 w 9164601"/>
                <a:gd name="connsiteY21601" fmla="*/ 1383533 h 2318589"/>
                <a:gd name="connsiteX21602" fmla="*/ 2562251 w 9164601"/>
                <a:gd name="connsiteY21602" fmla="*/ 1379871 h 2318589"/>
                <a:gd name="connsiteX21603" fmla="*/ 2557368 w 9164601"/>
                <a:gd name="connsiteY21603" fmla="*/ 1379871 h 2318589"/>
                <a:gd name="connsiteX21604" fmla="*/ 2552485 w 9164601"/>
                <a:gd name="connsiteY21604" fmla="*/ 1381091 h 2318589"/>
                <a:gd name="connsiteX21605" fmla="*/ 2550044 w 9164601"/>
                <a:gd name="connsiteY21605" fmla="*/ 1382312 h 2318589"/>
                <a:gd name="connsiteX21606" fmla="*/ 2545161 w 9164601"/>
                <a:gd name="connsiteY21606" fmla="*/ 1379871 h 2318589"/>
                <a:gd name="connsiteX21607" fmla="*/ 2543940 w 9164601"/>
                <a:gd name="connsiteY21607" fmla="*/ 1379871 h 2318589"/>
                <a:gd name="connsiteX21608" fmla="*/ 2552485 w 9164601"/>
                <a:gd name="connsiteY21608" fmla="*/ 1362781 h 2318589"/>
                <a:gd name="connsiteX21609" fmla="*/ 2553706 w 9164601"/>
                <a:gd name="connsiteY21609" fmla="*/ 1361560 h 2318589"/>
                <a:gd name="connsiteX21610" fmla="*/ 2556147 w 9164601"/>
                <a:gd name="connsiteY21610" fmla="*/ 1364002 h 2318589"/>
                <a:gd name="connsiteX21611" fmla="*/ 2563472 w 9164601"/>
                <a:gd name="connsiteY21611" fmla="*/ 1372547 h 2318589"/>
                <a:gd name="connsiteX21612" fmla="*/ 2568354 w 9164601"/>
                <a:gd name="connsiteY21612" fmla="*/ 1383533 h 2318589"/>
                <a:gd name="connsiteX21613" fmla="*/ 2567134 w 9164601"/>
                <a:gd name="connsiteY21613" fmla="*/ 1382312 h 2318589"/>
                <a:gd name="connsiteX21614" fmla="*/ 2557368 w 9164601"/>
                <a:gd name="connsiteY21614" fmla="*/ 1328601 h 2318589"/>
                <a:gd name="connsiteX21615" fmla="*/ 2561030 w 9164601"/>
                <a:gd name="connsiteY21615" fmla="*/ 1329822 h 2318589"/>
                <a:gd name="connsiteX21616" fmla="*/ 2561030 w 9164601"/>
                <a:gd name="connsiteY21616" fmla="*/ 1329822 h 2318589"/>
                <a:gd name="connsiteX21617" fmla="*/ 2557368 w 9164601"/>
                <a:gd name="connsiteY21617" fmla="*/ 1328601 h 2318589"/>
                <a:gd name="connsiteX21618" fmla="*/ 2557368 w 9164601"/>
                <a:gd name="connsiteY21618" fmla="*/ 1328601 h 2318589"/>
                <a:gd name="connsiteX21619" fmla="*/ 2578120 w 9164601"/>
                <a:gd name="connsiteY21619" fmla="*/ 1155262 h 2318589"/>
                <a:gd name="connsiteX21620" fmla="*/ 2576899 w 9164601"/>
                <a:gd name="connsiteY21620" fmla="*/ 1157703 h 2318589"/>
                <a:gd name="connsiteX21621" fmla="*/ 2574458 w 9164601"/>
                <a:gd name="connsiteY21621" fmla="*/ 1152821 h 2318589"/>
                <a:gd name="connsiteX21622" fmla="*/ 2578120 w 9164601"/>
                <a:gd name="connsiteY21622" fmla="*/ 1155262 h 2318589"/>
                <a:gd name="connsiteX21623" fmla="*/ 2479243 w 9164601"/>
                <a:gd name="connsiteY21623" fmla="*/ 1144276 h 2318589"/>
                <a:gd name="connsiteX21624" fmla="*/ 2476802 w 9164601"/>
                <a:gd name="connsiteY21624" fmla="*/ 1146717 h 2318589"/>
                <a:gd name="connsiteX21625" fmla="*/ 2475581 w 9164601"/>
                <a:gd name="connsiteY21625" fmla="*/ 1145496 h 2318589"/>
                <a:gd name="connsiteX21626" fmla="*/ 2479243 w 9164601"/>
                <a:gd name="connsiteY21626" fmla="*/ 1144276 h 2318589"/>
                <a:gd name="connsiteX21627" fmla="*/ 2469478 w 9164601"/>
                <a:gd name="connsiteY21627" fmla="*/ 1171131 h 2318589"/>
                <a:gd name="connsiteX21628" fmla="*/ 2478023 w 9164601"/>
                <a:gd name="connsiteY21628" fmla="*/ 1163807 h 2318589"/>
                <a:gd name="connsiteX21629" fmla="*/ 2487788 w 9164601"/>
                <a:gd name="connsiteY21629" fmla="*/ 1158924 h 2318589"/>
                <a:gd name="connsiteX21630" fmla="*/ 2502437 w 9164601"/>
                <a:gd name="connsiteY21630" fmla="*/ 1156483 h 2318589"/>
                <a:gd name="connsiteX21631" fmla="*/ 2515864 w 9164601"/>
                <a:gd name="connsiteY21631" fmla="*/ 1154041 h 2318589"/>
                <a:gd name="connsiteX21632" fmla="*/ 2521968 w 9164601"/>
                <a:gd name="connsiteY21632" fmla="*/ 1154041 h 2318589"/>
                <a:gd name="connsiteX21633" fmla="*/ 2525630 w 9164601"/>
                <a:gd name="connsiteY21633" fmla="*/ 1151600 h 2318589"/>
                <a:gd name="connsiteX21634" fmla="*/ 2528071 w 9164601"/>
                <a:gd name="connsiteY21634" fmla="*/ 1147937 h 2318589"/>
                <a:gd name="connsiteX21635" fmla="*/ 2519526 w 9164601"/>
                <a:gd name="connsiteY21635" fmla="*/ 1145496 h 2318589"/>
                <a:gd name="connsiteX21636" fmla="*/ 2510981 w 9164601"/>
                <a:gd name="connsiteY21636" fmla="*/ 1143055 h 2318589"/>
                <a:gd name="connsiteX21637" fmla="*/ 2507319 w 9164601"/>
                <a:gd name="connsiteY21637" fmla="*/ 1144276 h 2318589"/>
                <a:gd name="connsiteX21638" fmla="*/ 2502437 w 9164601"/>
                <a:gd name="connsiteY21638" fmla="*/ 1144276 h 2318589"/>
                <a:gd name="connsiteX21639" fmla="*/ 2498774 w 9164601"/>
                <a:gd name="connsiteY21639" fmla="*/ 1143055 h 2318589"/>
                <a:gd name="connsiteX21640" fmla="*/ 2492671 w 9164601"/>
                <a:gd name="connsiteY21640" fmla="*/ 1144276 h 2318589"/>
                <a:gd name="connsiteX21641" fmla="*/ 2486567 w 9164601"/>
                <a:gd name="connsiteY21641" fmla="*/ 1145496 h 2318589"/>
                <a:gd name="connsiteX21642" fmla="*/ 2482905 w 9164601"/>
                <a:gd name="connsiteY21642" fmla="*/ 1143055 h 2318589"/>
                <a:gd name="connsiteX21643" fmla="*/ 2481685 w 9164601"/>
                <a:gd name="connsiteY21643" fmla="*/ 1143055 h 2318589"/>
                <a:gd name="connsiteX21644" fmla="*/ 2489009 w 9164601"/>
                <a:gd name="connsiteY21644" fmla="*/ 1136951 h 2318589"/>
                <a:gd name="connsiteX21645" fmla="*/ 2498774 w 9164601"/>
                <a:gd name="connsiteY21645" fmla="*/ 1133289 h 2318589"/>
                <a:gd name="connsiteX21646" fmla="*/ 2506099 w 9164601"/>
                <a:gd name="connsiteY21646" fmla="*/ 1132069 h 2318589"/>
                <a:gd name="connsiteX21647" fmla="*/ 2513423 w 9164601"/>
                <a:gd name="connsiteY21647" fmla="*/ 1130848 h 2318589"/>
                <a:gd name="connsiteX21648" fmla="*/ 2526851 w 9164601"/>
                <a:gd name="connsiteY21648" fmla="*/ 1129627 h 2318589"/>
                <a:gd name="connsiteX21649" fmla="*/ 2529292 w 9164601"/>
                <a:gd name="connsiteY21649" fmla="*/ 1129627 h 2318589"/>
                <a:gd name="connsiteX21650" fmla="*/ 2531733 w 9164601"/>
                <a:gd name="connsiteY21650" fmla="*/ 1130848 h 2318589"/>
                <a:gd name="connsiteX21651" fmla="*/ 2536616 w 9164601"/>
                <a:gd name="connsiteY21651" fmla="*/ 1130848 h 2318589"/>
                <a:gd name="connsiteX21652" fmla="*/ 2547602 w 9164601"/>
                <a:gd name="connsiteY21652" fmla="*/ 1132069 h 2318589"/>
                <a:gd name="connsiteX21653" fmla="*/ 2553706 w 9164601"/>
                <a:gd name="connsiteY21653" fmla="*/ 1133289 h 2318589"/>
                <a:gd name="connsiteX21654" fmla="*/ 2559809 w 9164601"/>
                <a:gd name="connsiteY21654" fmla="*/ 1134510 h 2318589"/>
                <a:gd name="connsiteX21655" fmla="*/ 2568354 w 9164601"/>
                <a:gd name="connsiteY21655" fmla="*/ 1140614 h 2318589"/>
                <a:gd name="connsiteX21656" fmla="*/ 2574458 w 9164601"/>
                <a:gd name="connsiteY21656" fmla="*/ 1150379 h 2318589"/>
                <a:gd name="connsiteX21657" fmla="*/ 2573237 w 9164601"/>
                <a:gd name="connsiteY21657" fmla="*/ 1150379 h 2318589"/>
                <a:gd name="connsiteX21658" fmla="*/ 2570796 w 9164601"/>
                <a:gd name="connsiteY21658" fmla="*/ 1154041 h 2318589"/>
                <a:gd name="connsiteX21659" fmla="*/ 2565913 w 9164601"/>
                <a:gd name="connsiteY21659" fmla="*/ 1152821 h 2318589"/>
                <a:gd name="connsiteX21660" fmla="*/ 2561030 w 9164601"/>
                <a:gd name="connsiteY21660" fmla="*/ 1151600 h 2318589"/>
                <a:gd name="connsiteX21661" fmla="*/ 2558589 w 9164601"/>
                <a:gd name="connsiteY21661" fmla="*/ 1154041 h 2318589"/>
                <a:gd name="connsiteX21662" fmla="*/ 2554927 w 9164601"/>
                <a:gd name="connsiteY21662" fmla="*/ 1152821 h 2318589"/>
                <a:gd name="connsiteX21663" fmla="*/ 2552485 w 9164601"/>
                <a:gd name="connsiteY21663" fmla="*/ 1150379 h 2318589"/>
                <a:gd name="connsiteX21664" fmla="*/ 2545161 w 9164601"/>
                <a:gd name="connsiteY21664" fmla="*/ 1154041 h 2318589"/>
                <a:gd name="connsiteX21665" fmla="*/ 2537837 w 9164601"/>
                <a:gd name="connsiteY21665" fmla="*/ 1158924 h 2318589"/>
                <a:gd name="connsiteX21666" fmla="*/ 2539058 w 9164601"/>
                <a:gd name="connsiteY21666" fmla="*/ 1165028 h 2318589"/>
                <a:gd name="connsiteX21667" fmla="*/ 2542720 w 9164601"/>
                <a:gd name="connsiteY21667" fmla="*/ 1168690 h 2318589"/>
                <a:gd name="connsiteX21668" fmla="*/ 2547602 w 9164601"/>
                <a:gd name="connsiteY21668" fmla="*/ 1168690 h 2318589"/>
                <a:gd name="connsiteX21669" fmla="*/ 2557368 w 9164601"/>
                <a:gd name="connsiteY21669" fmla="*/ 1172351 h 2318589"/>
                <a:gd name="connsiteX21670" fmla="*/ 2569575 w 9164601"/>
                <a:gd name="connsiteY21670" fmla="*/ 1177235 h 2318589"/>
                <a:gd name="connsiteX21671" fmla="*/ 2576899 w 9164601"/>
                <a:gd name="connsiteY21671" fmla="*/ 1185779 h 2318589"/>
                <a:gd name="connsiteX21672" fmla="*/ 2583003 w 9164601"/>
                <a:gd name="connsiteY21672" fmla="*/ 1197986 h 2318589"/>
                <a:gd name="connsiteX21673" fmla="*/ 2583003 w 9164601"/>
                <a:gd name="connsiteY21673" fmla="*/ 1197986 h 2318589"/>
                <a:gd name="connsiteX21674" fmla="*/ 2580561 w 9164601"/>
                <a:gd name="connsiteY21674" fmla="*/ 1197986 h 2318589"/>
                <a:gd name="connsiteX21675" fmla="*/ 2576899 w 9164601"/>
                <a:gd name="connsiteY21675" fmla="*/ 1194324 h 2318589"/>
                <a:gd name="connsiteX21676" fmla="*/ 2575679 w 9164601"/>
                <a:gd name="connsiteY21676" fmla="*/ 1194324 h 2318589"/>
                <a:gd name="connsiteX21677" fmla="*/ 2574458 w 9164601"/>
                <a:gd name="connsiteY21677" fmla="*/ 1193104 h 2318589"/>
                <a:gd name="connsiteX21678" fmla="*/ 2569575 w 9164601"/>
                <a:gd name="connsiteY21678" fmla="*/ 1190662 h 2318589"/>
                <a:gd name="connsiteX21679" fmla="*/ 2567134 w 9164601"/>
                <a:gd name="connsiteY21679" fmla="*/ 1190662 h 2318589"/>
                <a:gd name="connsiteX21680" fmla="*/ 2564692 w 9164601"/>
                <a:gd name="connsiteY21680" fmla="*/ 1190662 h 2318589"/>
                <a:gd name="connsiteX21681" fmla="*/ 2562251 w 9164601"/>
                <a:gd name="connsiteY21681" fmla="*/ 1188221 h 2318589"/>
                <a:gd name="connsiteX21682" fmla="*/ 2559809 w 9164601"/>
                <a:gd name="connsiteY21682" fmla="*/ 1184558 h 2318589"/>
                <a:gd name="connsiteX21683" fmla="*/ 2554927 w 9164601"/>
                <a:gd name="connsiteY21683" fmla="*/ 1180897 h 2318589"/>
                <a:gd name="connsiteX21684" fmla="*/ 2550044 w 9164601"/>
                <a:gd name="connsiteY21684" fmla="*/ 1177235 h 2318589"/>
                <a:gd name="connsiteX21685" fmla="*/ 2551265 w 9164601"/>
                <a:gd name="connsiteY21685" fmla="*/ 1182117 h 2318589"/>
                <a:gd name="connsiteX21686" fmla="*/ 2553706 w 9164601"/>
                <a:gd name="connsiteY21686" fmla="*/ 1187000 h 2318589"/>
                <a:gd name="connsiteX21687" fmla="*/ 2557368 w 9164601"/>
                <a:gd name="connsiteY21687" fmla="*/ 1190662 h 2318589"/>
                <a:gd name="connsiteX21688" fmla="*/ 2557368 w 9164601"/>
                <a:gd name="connsiteY21688" fmla="*/ 1190662 h 2318589"/>
                <a:gd name="connsiteX21689" fmla="*/ 2554927 w 9164601"/>
                <a:gd name="connsiteY21689" fmla="*/ 1190662 h 2318589"/>
                <a:gd name="connsiteX21690" fmla="*/ 2550044 w 9164601"/>
                <a:gd name="connsiteY21690" fmla="*/ 1189442 h 2318589"/>
                <a:gd name="connsiteX21691" fmla="*/ 2546382 w 9164601"/>
                <a:gd name="connsiteY21691" fmla="*/ 1187000 h 2318589"/>
                <a:gd name="connsiteX21692" fmla="*/ 2540278 w 9164601"/>
                <a:gd name="connsiteY21692" fmla="*/ 1185779 h 2318589"/>
                <a:gd name="connsiteX21693" fmla="*/ 2534175 w 9164601"/>
                <a:gd name="connsiteY21693" fmla="*/ 1184558 h 2318589"/>
                <a:gd name="connsiteX21694" fmla="*/ 2530513 w 9164601"/>
                <a:gd name="connsiteY21694" fmla="*/ 1180897 h 2318589"/>
                <a:gd name="connsiteX21695" fmla="*/ 2521968 w 9164601"/>
                <a:gd name="connsiteY21695" fmla="*/ 1183338 h 2318589"/>
                <a:gd name="connsiteX21696" fmla="*/ 2520747 w 9164601"/>
                <a:gd name="connsiteY21696" fmla="*/ 1178455 h 2318589"/>
                <a:gd name="connsiteX21697" fmla="*/ 2512202 w 9164601"/>
                <a:gd name="connsiteY21697" fmla="*/ 1177235 h 2318589"/>
                <a:gd name="connsiteX21698" fmla="*/ 2506099 w 9164601"/>
                <a:gd name="connsiteY21698" fmla="*/ 1172351 h 2318589"/>
                <a:gd name="connsiteX21699" fmla="*/ 2499995 w 9164601"/>
                <a:gd name="connsiteY21699" fmla="*/ 1167469 h 2318589"/>
                <a:gd name="connsiteX21700" fmla="*/ 2495112 w 9164601"/>
                <a:gd name="connsiteY21700" fmla="*/ 1168690 h 2318589"/>
                <a:gd name="connsiteX21701" fmla="*/ 2493892 w 9164601"/>
                <a:gd name="connsiteY21701" fmla="*/ 1166248 h 2318589"/>
                <a:gd name="connsiteX21702" fmla="*/ 2498774 w 9164601"/>
                <a:gd name="connsiteY21702" fmla="*/ 1165028 h 2318589"/>
                <a:gd name="connsiteX21703" fmla="*/ 2502437 w 9164601"/>
                <a:gd name="connsiteY21703" fmla="*/ 1162586 h 2318589"/>
                <a:gd name="connsiteX21704" fmla="*/ 2506099 w 9164601"/>
                <a:gd name="connsiteY21704" fmla="*/ 1160144 h 2318589"/>
                <a:gd name="connsiteX21705" fmla="*/ 2507319 w 9164601"/>
                <a:gd name="connsiteY21705" fmla="*/ 1157703 h 2318589"/>
                <a:gd name="connsiteX21706" fmla="*/ 2501216 w 9164601"/>
                <a:gd name="connsiteY21706" fmla="*/ 1160144 h 2318589"/>
                <a:gd name="connsiteX21707" fmla="*/ 2495112 w 9164601"/>
                <a:gd name="connsiteY21707" fmla="*/ 1162586 h 2318589"/>
                <a:gd name="connsiteX21708" fmla="*/ 2492671 w 9164601"/>
                <a:gd name="connsiteY21708" fmla="*/ 1165028 h 2318589"/>
                <a:gd name="connsiteX21709" fmla="*/ 2489009 w 9164601"/>
                <a:gd name="connsiteY21709" fmla="*/ 1166248 h 2318589"/>
                <a:gd name="connsiteX21710" fmla="*/ 2486567 w 9164601"/>
                <a:gd name="connsiteY21710" fmla="*/ 1166248 h 2318589"/>
                <a:gd name="connsiteX21711" fmla="*/ 2484126 w 9164601"/>
                <a:gd name="connsiteY21711" fmla="*/ 1166248 h 2318589"/>
                <a:gd name="connsiteX21712" fmla="*/ 2478023 w 9164601"/>
                <a:gd name="connsiteY21712" fmla="*/ 1167469 h 2318589"/>
                <a:gd name="connsiteX21713" fmla="*/ 2476802 w 9164601"/>
                <a:gd name="connsiteY21713" fmla="*/ 1168690 h 2318589"/>
                <a:gd name="connsiteX21714" fmla="*/ 2475581 w 9164601"/>
                <a:gd name="connsiteY21714" fmla="*/ 1168690 h 2318589"/>
                <a:gd name="connsiteX21715" fmla="*/ 2470698 w 9164601"/>
                <a:gd name="connsiteY21715" fmla="*/ 1171131 h 2318589"/>
                <a:gd name="connsiteX21716" fmla="*/ 2469478 w 9164601"/>
                <a:gd name="connsiteY21716" fmla="*/ 1171131 h 2318589"/>
                <a:gd name="connsiteX21717" fmla="*/ 2469478 w 9164601"/>
                <a:gd name="connsiteY21717" fmla="*/ 1171131 h 2318589"/>
                <a:gd name="connsiteX21718" fmla="*/ 2463374 w 9164601"/>
                <a:gd name="connsiteY21718" fmla="*/ 1111316 h 2318589"/>
                <a:gd name="connsiteX21719" fmla="*/ 2463374 w 9164601"/>
                <a:gd name="connsiteY21719" fmla="*/ 1111316 h 2318589"/>
                <a:gd name="connsiteX21720" fmla="*/ 2463374 w 9164601"/>
                <a:gd name="connsiteY21720" fmla="*/ 1111316 h 2318589"/>
                <a:gd name="connsiteX21721" fmla="*/ 2463374 w 9164601"/>
                <a:gd name="connsiteY21721" fmla="*/ 1111316 h 2318589"/>
                <a:gd name="connsiteX21722" fmla="*/ 2456050 w 9164601"/>
                <a:gd name="connsiteY21722" fmla="*/ 1095447 h 2318589"/>
                <a:gd name="connsiteX21723" fmla="*/ 2456050 w 9164601"/>
                <a:gd name="connsiteY21723" fmla="*/ 1095447 h 2318589"/>
                <a:gd name="connsiteX21724" fmla="*/ 2451167 w 9164601"/>
                <a:gd name="connsiteY21724" fmla="*/ 1094227 h 2318589"/>
                <a:gd name="connsiteX21725" fmla="*/ 2451167 w 9164601"/>
                <a:gd name="connsiteY21725" fmla="*/ 1094227 h 2318589"/>
                <a:gd name="connsiteX21726" fmla="*/ 2456050 w 9164601"/>
                <a:gd name="connsiteY21726" fmla="*/ 1095447 h 2318589"/>
                <a:gd name="connsiteX21727" fmla="*/ 2478023 w 9164601"/>
                <a:gd name="connsiteY21727" fmla="*/ 1022205 h 2318589"/>
                <a:gd name="connsiteX21728" fmla="*/ 2486567 w 9164601"/>
                <a:gd name="connsiteY21728" fmla="*/ 1018543 h 2318589"/>
                <a:gd name="connsiteX21729" fmla="*/ 2489009 w 9164601"/>
                <a:gd name="connsiteY21729" fmla="*/ 1017323 h 2318589"/>
                <a:gd name="connsiteX21730" fmla="*/ 2489009 w 9164601"/>
                <a:gd name="connsiteY21730" fmla="*/ 1017323 h 2318589"/>
                <a:gd name="connsiteX21731" fmla="*/ 2484126 w 9164601"/>
                <a:gd name="connsiteY21731" fmla="*/ 1020985 h 2318589"/>
                <a:gd name="connsiteX21732" fmla="*/ 2480464 w 9164601"/>
                <a:gd name="connsiteY21732" fmla="*/ 1020985 h 2318589"/>
                <a:gd name="connsiteX21733" fmla="*/ 2476802 w 9164601"/>
                <a:gd name="connsiteY21733" fmla="*/ 1028309 h 2318589"/>
                <a:gd name="connsiteX21734" fmla="*/ 2474360 w 9164601"/>
                <a:gd name="connsiteY21734" fmla="*/ 1025867 h 2318589"/>
                <a:gd name="connsiteX21735" fmla="*/ 2473140 w 9164601"/>
                <a:gd name="connsiteY21735" fmla="*/ 1024647 h 2318589"/>
                <a:gd name="connsiteX21736" fmla="*/ 2478023 w 9164601"/>
                <a:gd name="connsiteY21736" fmla="*/ 1022205 h 2318589"/>
                <a:gd name="connsiteX21737" fmla="*/ 2464595 w 9164601"/>
                <a:gd name="connsiteY21737" fmla="*/ 1031971 h 2318589"/>
                <a:gd name="connsiteX21738" fmla="*/ 2470698 w 9164601"/>
                <a:gd name="connsiteY21738" fmla="*/ 1027088 h 2318589"/>
                <a:gd name="connsiteX21739" fmla="*/ 2473140 w 9164601"/>
                <a:gd name="connsiteY21739" fmla="*/ 1025867 h 2318589"/>
                <a:gd name="connsiteX21740" fmla="*/ 2469478 w 9164601"/>
                <a:gd name="connsiteY21740" fmla="*/ 1031971 h 2318589"/>
                <a:gd name="connsiteX21741" fmla="*/ 2464595 w 9164601"/>
                <a:gd name="connsiteY21741" fmla="*/ 1031971 h 2318589"/>
                <a:gd name="connsiteX21742" fmla="*/ 2464595 w 9164601"/>
                <a:gd name="connsiteY21742" fmla="*/ 1031971 h 2318589"/>
                <a:gd name="connsiteX21743" fmla="*/ 2446284 w 9164601"/>
                <a:gd name="connsiteY21743" fmla="*/ 1072254 h 2318589"/>
                <a:gd name="connsiteX21744" fmla="*/ 2448726 w 9164601"/>
                <a:gd name="connsiteY21744" fmla="*/ 1071033 h 2318589"/>
                <a:gd name="connsiteX21745" fmla="*/ 2448726 w 9164601"/>
                <a:gd name="connsiteY21745" fmla="*/ 1073475 h 2318589"/>
                <a:gd name="connsiteX21746" fmla="*/ 2446284 w 9164601"/>
                <a:gd name="connsiteY21746" fmla="*/ 1072254 h 2318589"/>
                <a:gd name="connsiteX21747" fmla="*/ 2446284 w 9164601"/>
                <a:gd name="connsiteY21747" fmla="*/ 1072254 h 2318589"/>
                <a:gd name="connsiteX21748" fmla="*/ 2446284 w 9164601"/>
                <a:gd name="connsiteY21748" fmla="*/ 1093006 h 2318589"/>
                <a:gd name="connsiteX21749" fmla="*/ 2443843 w 9164601"/>
                <a:gd name="connsiteY21749" fmla="*/ 1094227 h 2318589"/>
                <a:gd name="connsiteX21750" fmla="*/ 2443843 w 9164601"/>
                <a:gd name="connsiteY21750" fmla="*/ 1093006 h 2318589"/>
                <a:gd name="connsiteX21751" fmla="*/ 2446284 w 9164601"/>
                <a:gd name="connsiteY21751" fmla="*/ 1093006 h 2318589"/>
                <a:gd name="connsiteX21752" fmla="*/ 2441401 w 9164601"/>
                <a:gd name="connsiteY21752" fmla="*/ 1093006 h 2318589"/>
                <a:gd name="connsiteX21753" fmla="*/ 2442622 w 9164601"/>
                <a:gd name="connsiteY21753" fmla="*/ 1093006 h 2318589"/>
                <a:gd name="connsiteX21754" fmla="*/ 2442622 w 9164601"/>
                <a:gd name="connsiteY21754" fmla="*/ 1095447 h 2318589"/>
                <a:gd name="connsiteX21755" fmla="*/ 2438960 w 9164601"/>
                <a:gd name="connsiteY21755" fmla="*/ 1093006 h 2318589"/>
                <a:gd name="connsiteX21756" fmla="*/ 2441401 w 9164601"/>
                <a:gd name="connsiteY21756" fmla="*/ 1093006 h 2318589"/>
                <a:gd name="connsiteX21757" fmla="*/ 2435298 w 9164601"/>
                <a:gd name="connsiteY21757" fmla="*/ 1003895 h 2318589"/>
                <a:gd name="connsiteX21758" fmla="*/ 2435298 w 9164601"/>
                <a:gd name="connsiteY21758" fmla="*/ 1005116 h 2318589"/>
                <a:gd name="connsiteX21759" fmla="*/ 2435298 w 9164601"/>
                <a:gd name="connsiteY21759" fmla="*/ 1003895 h 2318589"/>
                <a:gd name="connsiteX21760" fmla="*/ 2435298 w 9164601"/>
                <a:gd name="connsiteY21760" fmla="*/ 1003895 h 2318589"/>
                <a:gd name="connsiteX21761" fmla="*/ 2419429 w 9164601"/>
                <a:gd name="connsiteY21761" fmla="*/ 939198 h 2318589"/>
                <a:gd name="connsiteX21762" fmla="*/ 2427974 w 9164601"/>
                <a:gd name="connsiteY21762" fmla="*/ 935536 h 2318589"/>
                <a:gd name="connsiteX21763" fmla="*/ 2430415 w 9164601"/>
                <a:gd name="connsiteY21763" fmla="*/ 935536 h 2318589"/>
                <a:gd name="connsiteX21764" fmla="*/ 2429194 w 9164601"/>
                <a:gd name="connsiteY21764" fmla="*/ 936756 h 2318589"/>
                <a:gd name="connsiteX21765" fmla="*/ 2427974 w 9164601"/>
                <a:gd name="connsiteY21765" fmla="*/ 937977 h 2318589"/>
                <a:gd name="connsiteX21766" fmla="*/ 2421870 w 9164601"/>
                <a:gd name="connsiteY21766" fmla="*/ 939198 h 2318589"/>
                <a:gd name="connsiteX21767" fmla="*/ 2415767 w 9164601"/>
                <a:gd name="connsiteY21767" fmla="*/ 941639 h 2318589"/>
                <a:gd name="connsiteX21768" fmla="*/ 2414546 w 9164601"/>
                <a:gd name="connsiteY21768" fmla="*/ 941639 h 2318589"/>
                <a:gd name="connsiteX21769" fmla="*/ 2419429 w 9164601"/>
                <a:gd name="connsiteY21769" fmla="*/ 939198 h 2318589"/>
                <a:gd name="connsiteX21770" fmla="*/ 2416987 w 9164601"/>
                <a:gd name="connsiteY21770" fmla="*/ 924549 h 2318589"/>
                <a:gd name="connsiteX21771" fmla="*/ 2413325 w 9164601"/>
                <a:gd name="connsiteY21771" fmla="*/ 925770 h 2318589"/>
                <a:gd name="connsiteX21772" fmla="*/ 2416987 w 9164601"/>
                <a:gd name="connsiteY21772" fmla="*/ 924549 h 2318589"/>
                <a:gd name="connsiteX21773" fmla="*/ 2445064 w 9164601"/>
                <a:gd name="connsiteY21773" fmla="*/ 872059 h 2318589"/>
                <a:gd name="connsiteX21774" fmla="*/ 2443843 w 9164601"/>
                <a:gd name="connsiteY21774" fmla="*/ 872059 h 2318589"/>
                <a:gd name="connsiteX21775" fmla="*/ 2445064 w 9164601"/>
                <a:gd name="connsiteY21775" fmla="*/ 872059 h 2318589"/>
                <a:gd name="connsiteX21776" fmla="*/ 2326656 w 9164601"/>
                <a:gd name="connsiteY21776" fmla="*/ 872059 h 2318589"/>
                <a:gd name="connsiteX21777" fmla="*/ 2327876 w 9164601"/>
                <a:gd name="connsiteY21777" fmla="*/ 872059 h 2318589"/>
                <a:gd name="connsiteX21778" fmla="*/ 2326656 w 9164601"/>
                <a:gd name="connsiteY21778" fmla="*/ 872059 h 2318589"/>
                <a:gd name="connsiteX21779" fmla="*/ 2268062 w 9164601"/>
                <a:gd name="connsiteY21779" fmla="*/ 1036854 h 2318589"/>
                <a:gd name="connsiteX21780" fmla="*/ 2264400 w 9164601"/>
                <a:gd name="connsiteY21780" fmla="*/ 1034412 h 2318589"/>
                <a:gd name="connsiteX21781" fmla="*/ 2264400 w 9164601"/>
                <a:gd name="connsiteY21781" fmla="*/ 1034412 h 2318589"/>
                <a:gd name="connsiteX21782" fmla="*/ 2268062 w 9164601"/>
                <a:gd name="connsiteY21782" fmla="*/ 1036854 h 2318589"/>
                <a:gd name="connsiteX21783" fmla="*/ 2268062 w 9164601"/>
                <a:gd name="connsiteY21783" fmla="*/ 1036854 h 2318589"/>
                <a:gd name="connsiteX21784" fmla="*/ 2274166 w 9164601"/>
                <a:gd name="connsiteY21784" fmla="*/ 1062488 h 2318589"/>
                <a:gd name="connsiteX21785" fmla="*/ 2274166 w 9164601"/>
                <a:gd name="connsiteY21785" fmla="*/ 1062488 h 2318589"/>
                <a:gd name="connsiteX21786" fmla="*/ 2274166 w 9164601"/>
                <a:gd name="connsiteY21786" fmla="*/ 1062488 h 2318589"/>
                <a:gd name="connsiteX21787" fmla="*/ 2274166 w 9164601"/>
                <a:gd name="connsiteY21787" fmla="*/ 1062488 h 2318589"/>
                <a:gd name="connsiteX21788" fmla="*/ 2272945 w 9164601"/>
                <a:gd name="connsiteY21788" fmla="*/ 1038074 h 2318589"/>
                <a:gd name="connsiteX21789" fmla="*/ 2271724 w 9164601"/>
                <a:gd name="connsiteY21789" fmla="*/ 1034412 h 2318589"/>
                <a:gd name="connsiteX21790" fmla="*/ 2271724 w 9164601"/>
                <a:gd name="connsiteY21790" fmla="*/ 1034412 h 2318589"/>
                <a:gd name="connsiteX21791" fmla="*/ 2274166 w 9164601"/>
                <a:gd name="connsiteY21791" fmla="*/ 1030750 h 2318589"/>
                <a:gd name="connsiteX21792" fmla="*/ 2277827 w 9164601"/>
                <a:gd name="connsiteY21792" fmla="*/ 1023426 h 2318589"/>
                <a:gd name="connsiteX21793" fmla="*/ 2279048 w 9164601"/>
                <a:gd name="connsiteY21793" fmla="*/ 1022205 h 2318589"/>
                <a:gd name="connsiteX21794" fmla="*/ 2281490 w 9164601"/>
                <a:gd name="connsiteY21794" fmla="*/ 1033192 h 2318589"/>
                <a:gd name="connsiteX21795" fmla="*/ 2281490 w 9164601"/>
                <a:gd name="connsiteY21795" fmla="*/ 1034412 h 2318589"/>
                <a:gd name="connsiteX21796" fmla="*/ 2279048 w 9164601"/>
                <a:gd name="connsiteY21796" fmla="*/ 1035633 h 2318589"/>
                <a:gd name="connsiteX21797" fmla="*/ 2276607 w 9164601"/>
                <a:gd name="connsiteY21797" fmla="*/ 1033192 h 2318589"/>
                <a:gd name="connsiteX21798" fmla="*/ 2272945 w 9164601"/>
                <a:gd name="connsiteY21798" fmla="*/ 1038074 h 2318589"/>
                <a:gd name="connsiteX21799" fmla="*/ 2281490 w 9164601"/>
                <a:gd name="connsiteY21799" fmla="*/ 1158924 h 2318589"/>
                <a:gd name="connsiteX21800" fmla="*/ 2279048 w 9164601"/>
                <a:gd name="connsiteY21800" fmla="*/ 1158924 h 2318589"/>
                <a:gd name="connsiteX21801" fmla="*/ 2279048 w 9164601"/>
                <a:gd name="connsiteY21801" fmla="*/ 1158924 h 2318589"/>
                <a:gd name="connsiteX21802" fmla="*/ 2280269 w 9164601"/>
                <a:gd name="connsiteY21802" fmla="*/ 1157703 h 2318589"/>
                <a:gd name="connsiteX21803" fmla="*/ 2281490 w 9164601"/>
                <a:gd name="connsiteY21803" fmla="*/ 1158924 h 2318589"/>
                <a:gd name="connsiteX21804" fmla="*/ 2281490 w 9164601"/>
                <a:gd name="connsiteY21804" fmla="*/ 1158924 h 2318589"/>
                <a:gd name="connsiteX21805" fmla="*/ 2294917 w 9164601"/>
                <a:gd name="connsiteY21805" fmla="*/ 1146717 h 2318589"/>
                <a:gd name="connsiteX21806" fmla="*/ 2292476 w 9164601"/>
                <a:gd name="connsiteY21806" fmla="*/ 1144276 h 2318589"/>
                <a:gd name="connsiteX21807" fmla="*/ 2296138 w 9164601"/>
                <a:gd name="connsiteY21807" fmla="*/ 1145496 h 2318589"/>
                <a:gd name="connsiteX21808" fmla="*/ 2294917 w 9164601"/>
                <a:gd name="connsiteY21808" fmla="*/ 1146717 h 2318589"/>
                <a:gd name="connsiteX21809" fmla="*/ 2304683 w 9164601"/>
                <a:gd name="connsiteY21809" fmla="*/ 1110096 h 2318589"/>
                <a:gd name="connsiteX21810" fmla="*/ 2301021 w 9164601"/>
                <a:gd name="connsiteY21810" fmla="*/ 1108875 h 2318589"/>
                <a:gd name="connsiteX21811" fmla="*/ 2296138 w 9164601"/>
                <a:gd name="connsiteY21811" fmla="*/ 1112537 h 2318589"/>
                <a:gd name="connsiteX21812" fmla="*/ 2293697 w 9164601"/>
                <a:gd name="connsiteY21812" fmla="*/ 1117420 h 2318589"/>
                <a:gd name="connsiteX21813" fmla="*/ 2293697 w 9164601"/>
                <a:gd name="connsiteY21813" fmla="*/ 1117420 h 2318589"/>
                <a:gd name="connsiteX21814" fmla="*/ 2291255 w 9164601"/>
                <a:gd name="connsiteY21814" fmla="*/ 1113758 h 2318589"/>
                <a:gd name="connsiteX21815" fmla="*/ 2290035 w 9164601"/>
                <a:gd name="connsiteY21815" fmla="*/ 1113758 h 2318589"/>
                <a:gd name="connsiteX21816" fmla="*/ 2296138 w 9164601"/>
                <a:gd name="connsiteY21816" fmla="*/ 1103993 h 2318589"/>
                <a:gd name="connsiteX21817" fmla="*/ 2296138 w 9164601"/>
                <a:gd name="connsiteY21817" fmla="*/ 1103993 h 2318589"/>
                <a:gd name="connsiteX21818" fmla="*/ 2301021 w 9164601"/>
                <a:gd name="connsiteY21818" fmla="*/ 1106434 h 2318589"/>
                <a:gd name="connsiteX21819" fmla="*/ 2307124 w 9164601"/>
                <a:gd name="connsiteY21819" fmla="*/ 1110096 h 2318589"/>
                <a:gd name="connsiteX21820" fmla="*/ 2304683 w 9164601"/>
                <a:gd name="connsiteY21820" fmla="*/ 1110096 h 2318589"/>
                <a:gd name="connsiteX21821" fmla="*/ 2308345 w 9164601"/>
                <a:gd name="connsiteY21821" fmla="*/ 1111316 h 2318589"/>
                <a:gd name="connsiteX21822" fmla="*/ 2308345 w 9164601"/>
                <a:gd name="connsiteY21822" fmla="*/ 1111316 h 2318589"/>
                <a:gd name="connsiteX21823" fmla="*/ 2308345 w 9164601"/>
                <a:gd name="connsiteY21823" fmla="*/ 1111316 h 2318589"/>
                <a:gd name="connsiteX21824" fmla="*/ 2308345 w 9164601"/>
                <a:gd name="connsiteY21824" fmla="*/ 1111316 h 2318589"/>
                <a:gd name="connsiteX21825" fmla="*/ 2309566 w 9164601"/>
                <a:gd name="connsiteY21825" fmla="*/ 1096668 h 2318589"/>
                <a:gd name="connsiteX21826" fmla="*/ 2308345 w 9164601"/>
                <a:gd name="connsiteY21826" fmla="*/ 1094227 h 2318589"/>
                <a:gd name="connsiteX21827" fmla="*/ 2308345 w 9164601"/>
                <a:gd name="connsiteY21827" fmla="*/ 1094227 h 2318589"/>
                <a:gd name="connsiteX21828" fmla="*/ 2310787 w 9164601"/>
                <a:gd name="connsiteY21828" fmla="*/ 1094227 h 2318589"/>
                <a:gd name="connsiteX21829" fmla="*/ 2309566 w 9164601"/>
                <a:gd name="connsiteY21829" fmla="*/ 1096668 h 2318589"/>
                <a:gd name="connsiteX21830" fmla="*/ 2318111 w 9164601"/>
                <a:gd name="connsiteY21830" fmla="*/ 1096668 h 2318589"/>
                <a:gd name="connsiteX21831" fmla="*/ 2316890 w 9164601"/>
                <a:gd name="connsiteY21831" fmla="*/ 1095447 h 2318589"/>
                <a:gd name="connsiteX21832" fmla="*/ 2315669 w 9164601"/>
                <a:gd name="connsiteY21832" fmla="*/ 1094227 h 2318589"/>
                <a:gd name="connsiteX21833" fmla="*/ 2319331 w 9164601"/>
                <a:gd name="connsiteY21833" fmla="*/ 1093006 h 2318589"/>
                <a:gd name="connsiteX21834" fmla="*/ 2318111 w 9164601"/>
                <a:gd name="connsiteY21834" fmla="*/ 1096668 h 2318589"/>
                <a:gd name="connsiteX21835" fmla="*/ 2321773 w 9164601"/>
                <a:gd name="connsiteY21835" fmla="*/ 1072254 h 2318589"/>
                <a:gd name="connsiteX21836" fmla="*/ 2319331 w 9164601"/>
                <a:gd name="connsiteY21836" fmla="*/ 1071033 h 2318589"/>
                <a:gd name="connsiteX21837" fmla="*/ 2315669 w 9164601"/>
                <a:gd name="connsiteY21837" fmla="*/ 1073475 h 2318589"/>
                <a:gd name="connsiteX21838" fmla="*/ 2312007 w 9164601"/>
                <a:gd name="connsiteY21838" fmla="*/ 1075916 h 2318589"/>
                <a:gd name="connsiteX21839" fmla="*/ 2312007 w 9164601"/>
                <a:gd name="connsiteY21839" fmla="*/ 1075916 h 2318589"/>
                <a:gd name="connsiteX21840" fmla="*/ 2310787 w 9164601"/>
                <a:gd name="connsiteY21840" fmla="*/ 1072254 h 2318589"/>
                <a:gd name="connsiteX21841" fmla="*/ 2309566 w 9164601"/>
                <a:gd name="connsiteY21841" fmla="*/ 1073475 h 2318589"/>
                <a:gd name="connsiteX21842" fmla="*/ 2307124 w 9164601"/>
                <a:gd name="connsiteY21842" fmla="*/ 1074695 h 2318589"/>
                <a:gd name="connsiteX21843" fmla="*/ 2305904 w 9164601"/>
                <a:gd name="connsiteY21843" fmla="*/ 1077137 h 2318589"/>
                <a:gd name="connsiteX21844" fmla="*/ 2303462 w 9164601"/>
                <a:gd name="connsiteY21844" fmla="*/ 1074695 h 2318589"/>
                <a:gd name="connsiteX21845" fmla="*/ 2301021 w 9164601"/>
                <a:gd name="connsiteY21845" fmla="*/ 1071033 h 2318589"/>
                <a:gd name="connsiteX21846" fmla="*/ 2296138 w 9164601"/>
                <a:gd name="connsiteY21846" fmla="*/ 1075916 h 2318589"/>
                <a:gd name="connsiteX21847" fmla="*/ 2294917 w 9164601"/>
                <a:gd name="connsiteY21847" fmla="*/ 1074695 h 2318589"/>
                <a:gd name="connsiteX21848" fmla="*/ 2294917 w 9164601"/>
                <a:gd name="connsiteY21848" fmla="*/ 1074695 h 2318589"/>
                <a:gd name="connsiteX21849" fmla="*/ 2294917 w 9164601"/>
                <a:gd name="connsiteY21849" fmla="*/ 1069813 h 2318589"/>
                <a:gd name="connsiteX21850" fmla="*/ 2288814 w 9164601"/>
                <a:gd name="connsiteY21850" fmla="*/ 1069813 h 2318589"/>
                <a:gd name="connsiteX21851" fmla="*/ 2285152 w 9164601"/>
                <a:gd name="connsiteY21851" fmla="*/ 1063709 h 2318589"/>
                <a:gd name="connsiteX21852" fmla="*/ 2281490 w 9164601"/>
                <a:gd name="connsiteY21852" fmla="*/ 1057606 h 2318589"/>
                <a:gd name="connsiteX21853" fmla="*/ 2277827 w 9164601"/>
                <a:gd name="connsiteY21853" fmla="*/ 1060047 h 2318589"/>
                <a:gd name="connsiteX21854" fmla="*/ 2276607 w 9164601"/>
                <a:gd name="connsiteY21854" fmla="*/ 1057606 h 2318589"/>
                <a:gd name="connsiteX21855" fmla="*/ 2281490 w 9164601"/>
                <a:gd name="connsiteY21855" fmla="*/ 1051502 h 2318589"/>
                <a:gd name="connsiteX21856" fmla="*/ 2286373 w 9164601"/>
                <a:gd name="connsiteY21856" fmla="*/ 1046619 h 2318589"/>
                <a:gd name="connsiteX21857" fmla="*/ 2288814 w 9164601"/>
                <a:gd name="connsiteY21857" fmla="*/ 1044178 h 2318589"/>
                <a:gd name="connsiteX21858" fmla="*/ 2297359 w 9164601"/>
                <a:gd name="connsiteY21858" fmla="*/ 1060047 h 2318589"/>
                <a:gd name="connsiteX21859" fmla="*/ 2304683 w 9164601"/>
                <a:gd name="connsiteY21859" fmla="*/ 1062488 h 2318589"/>
                <a:gd name="connsiteX21860" fmla="*/ 2312007 w 9164601"/>
                <a:gd name="connsiteY21860" fmla="*/ 1064930 h 2318589"/>
                <a:gd name="connsiteX21861" fmla="*/ 2321773 w 9164601"/>
                <a:gd name="connsiteY21861" fmla="*/ 1072254 h 2318589"/>
                <a:gd name="connsiteX21862" fmla="*/ 2321773 w 9164601"/>
                <a:gd name="connsiteY21862" fmla="*/ 1072254 h 2318589"/>
                <a:gd name="connsiteX21863" fmla="*/ 2307124 w 9164601"/>
                <a:gd name="connsiteY21863" fmla="*/ 1017323 h 2318589"/>
                <a:gd name="connsiteX21864" fmla="*/ 2304683 w 9164601"/>
                <a:gd name="connsiteY21864" fmla="*/ 1018543 h 2318589"/>
                <a:gd name="connsiteX21865" fmla="*/ 2304683 w 9164601"/>
                <a:gd name="connsiteY21865" fmla="*/ 1019764 h 2318589"/>
                <a:gd name="connsiteX21866" fmla="*/ 2304683 w 9164601"/>
                <a:gd name="connsiteY21866" fmla="*/ 1017323 h 2318589"/>
                <a:gd name="connsiteX21867" fmla="*/ 2303462 w 9164601"/>
                <a:gd name="connsiteY21867" fmla="*/ 1018543 h 2318589"/>
                <a:gd name="connsiteX21868" fmla="*/ 2302242 w 9164601"/>
                <a:gd name="connsiteY21868" fmla="*/ 1017323 h 2318589"/>
                <a:gd name="connsiteX21869" fmla="*/ 2298580 w 9164601"/>
                <a:gd name="connsiteY21869" fmla="*/ 1016102 h 2318589"/>
                <a:gd name="connsiteX21870" fmla="*/ 2296138 w 9164601"/>
                <a:gd name="connsiteY21870" fmla="*/ 1016102 h 2318589"/>
                <a:gd name="connsiteX21871" fmla="*/ 2293697 w 9164601"/>
                <a:gd name="connsiteY21871" fmla="*/ 1014881 h 2318589"/>
                <a:gd name="connsiteX21872" fmla="*/ 2292476 w 9164601"/>
                <a:gd name="connsiteY21872" fmla="*/ 1013660 h 2318589"/>
                <a:gd name="connsiteX21873" fmla="*/ 2292476 w 9164601"/>
                <a:gd name="connsiteY21873" fmla="*/ 1013660 h 2318589"/>
                <a:gd name="connsiteX21874" fmla="*/ 2299800 w 9164601"/>
                <a:gd name="connsiteY21874" fmla="*/ 1009998 h 2318589"/>
                <a:gd name="connsiteX21875" fmla="*/ 2303462 w 9164601"/>
                <a:gd name="connsiteY21875" fmla="*/ 1009998 h 2318589"/>
                <a:gd name="connsiteX21876" fmla="*/ 2305904 w 9164601"/>
                <a:gd name="connsiteY21876" fmla="*/ 1006336 h 2318589"/>
                <a:gd name="connsiteX21877" fmla="*/ 2305904 w 9164601"/>
                <a:gd name="connsiteY21877" fmla="*/ 1005116 h 2318589"/>
                <a:gd name="connsiteX21878" fmla="*/ 2310787 w 9164601"/>
                <a:gd name="connsiteY21878" fmla="*/ 1007557 h 2318589"/>
                <a:gd name="connsiteX21879" fmla="*/ 2316890 w 9164601"/>
                <a:gd name="connsiteY21879" fmla="*/ 1012440 h 2318589"/>
                <a:gd name="connsiteX21880" fmla="*/ 2321773 w 9164601"/>
                <a:gd name="connsiteY21880" fmla="*/ 1019764 h 2318589"/>
                <a:gd name="connsiteX21881" fmla="*/ 2318111 w 9164601"/>
                <a:gd name="connsiteY21881" fmla="*/ 1020985 h 2318589"/>
                <a:gd name="connsiteX21882" fmla="*/ 2313228 w 9164601"/>
                <a:gd name="connsiteY21882" fmla="*/ 1018543 h 2318589"/>
                <a:gd name="connsiteX21883" fmla="*/ 2312007 w 9164601"/>
                <a:gd name="connsiteY21883" fmla="*/ 1020985 h 2318589"/>
                <a:gd name="connsiteX21884" fmla="*/ 2307124 w 9164601"/>
                <a:gd name="connsiteY21884" fmla="*/ 1017323 h 2318589"/>
                <a:gd name="connsiteX21885" fmla="*/ 2308345 w 9164601"/>
                <a:gd name="connsiteY21885" fmla="*/ 1031971 h 2318589"/>
                <a:gd name="connsiteX21886" fmla="*/ 2303462 w 9164601"/>
                <a:gd name="connsiteY21886" fmla="*/ 1030750 h 2318589"/>
                <a:gd name="connsiteX21887" fmla="*/ 2302242 w 9164601"/>
                <a:gd name="connsiteY21887" fmla="*/ 1027088 h 2318589"/>
                <a:gd name="connsiteX21888" fmla="*/ 2302242 w 9164601"/>
                <a:gd name="connsiteY21888" fmla="*/ 1025867 h 2318589"/>
                <a:gd name="connsiteX21889" fmla="*/ 2302242 w 9164601"/>
                <a:gd name="connsiteY21889" fmla="*/ 1025867 h 2318589"/>
                <a:gd name="connsiteX21890" fmla="*/ 2308345 w 9164601"/>
                <a:gd name="connsiteY21890" fmla="*/ 1031971 h 2318589"/>
                <a:gd name="connsiteX21891" fmla="*/ 2308345 w 9164601"/>
                <a:gd name="connsiteY21891" fmla="*/ 1031971 h 2318589"/>
                <a:gd name="connsiteX21892" fmla="*/ 2293697 w 9164601"/>
                <a:gd name="connsiteY21892" fmla="*/ 1000233 h 2318589"/>
                <a:gd name="connsiteX21893" fmla="*/ 2291255 w 9164601"/>
                <a:gd name="connsiteY21893" fmla="*/ 1001453 h 2318589"/>
                <a:gd name="connsiteX21894" fmla="*/ 2288814 w 9164601"/>
                <a:gd name="connsiteY21894" fmla="*/ 1000233 h 2318589"/>
                <a:gd name="connsiteX21895" fmla="*/ 2288814 w 9164601"/>
                <a:gd name="connsiteY21895" fmla="*/ 999012 h 2318589"/>
                <a:gd name="connsiteX21896" fmla="*/ 2288814 w 9164601"/>
                <a:gd name="connsiteY21896" fmla="*/ 999012 h 2318589"/>
                <a:gd name="connsiteX21897" fmla="*/ 2293697 w 9164601"/>
                <a:gd name="connsiteY21897" fmla="*/ 1000233 h 2318589"/>
                <a:gd name="connsiteX21898" fmla="*/ 2293697 w 9164601"/>
                <a:gd name="connsiteY21898" fmla="*/ 1000233 h 2318589"/>
                <a:gd name="connsiteX21899" fmla="*/ 2293697 w 9164601"/>
                <a:gd name="connsiteY21899" fmla="*/ 1000233 h 2318589"/>
                <a:gd name="connsiteX21900" fmla="*/ 2292476 w 9164601"/>
                <a:gd name="connsiteY21900" fmla="*/ 1022205 h 2318589"/>
                <a:gd name="connsiteX21901" fmla="*/ 2292476 w 9164601"/>
                <a:gd name="connsiteY21901" fmla="*/ 1022205 h 2318589"/>
                <a:gd name="connsiteX21902" fmla="*/ 2290035 w 9164601"/>
                <a:gd name="connsiteY21902" fmla="*/ 1022205 h 2318589"/>
                <a:gd name="connsiteX21903" fmla="*/ 2286373 w 9164601"/>
                <a:gd name="connsiteY21903" fmla="*/ 1022205 h 2318589"/>
                <a:gd name="connsiteX21904" fmla="*/ 2281490 w 9164601"/>
                <a:gd name="connsiteY21904" fmla="*/ 1018543 h 2318589"/>
                <a:gd name="connsiteX21905" fmla="*/ 2281490 w 9164601"/>
                <a:gd name="connsiteY21905" fmla="*/ 1018543 h 2318589"/>
                <a:gd name="connsiteX21906" fmla="*/ 2283931 w 9164601"/>
                <a:gd name="connsiteY21906" fmla="*/ 1019764 h 2318589"/>
                <a:gd name="connsiteX21907" fmla="*/ 2292476 w 9164601"/>
                <a:gd name="connsiteY21907" fmla="*/ 1022205 h 2318589"/>
                <a:gd name="connsiteX21908" fmla="*/ 2324214 w 9164601"/>
                <a:gd name="connsiteY21908" fmla="*/ 1073475 h 2318589"/>
                <a:gd name="connsiteX21909" fmla="*/ 2324214 w 9164601"/>
                <a:gd name="connsiteY21909" fmla="*/ 1071033 h 2318589"/>
                <a:gd name="connsiteX21910" fmla="*/ 2326656 w 9164601"/>
                <a:gd name="connsiteY21910" fmla="*/ 1072254 h 2318589"/>
                <a:gd name="connsiteX21911" fmla="*/ 2326656 w 9164601"/>
                <a:gd name="connsiteY21911" fmla="*/ 1072254 h 2318589"/>
                <a:gd name="connsiteX21912" fmla="*/ 2324214 w 9164601"/>
                <a:gd name="connsiteY21912" fmla="*/ 1073475 h 2318589"/>
                <a:gd name="connsiteX21913" fmla="*/ 2336421 w 9164601"/>
                <a:gd name="connsiteY21913" fmla="*/ 1005116 h 2318589"/>
                <a:gd name="connsiteX21914" fmla="*/ 2336421 w 9164601"/>
                <a:gd name="connsiteY21914" fmla="*/ 1003895 h 2318589"/>
                <a:gd name="connsiteX21915" fmla="*/ 2336421 w 9164601"/>
                <a:gd name="connsiteY21915" fmla="*/ 1005116 h 2318589"/>
                <a:gd name="connsiteX21916" fmla="*/ 2336421 w 9164601"/>
                <a:gd name="connsiteY21916" fmla="*/ 1005116 h 2318589"/>
                <a:gd name="connsiteX21917" fmla="*/ 2286373 w 9164601"/>
                <a:gd name="connsiteY21917" fmla="*/ 917225 h 2318589"/>
                <a:gd name="connsiteX21918" fmla="*/ 2292476 w 9164601"/>
                <a:gd name="connsiteY21918" fmla="*/ 911122 h 2318589"/>
                <a:gd name="connsiteX21919" fmla="*/ 2294917 w 9164601"/>
                <a:gd name="connsiteY21919" fmla="*/ 909901 h 2318589"/>
                <a:gd name="connsiteX21920" fmla="*/ 2294917 w 9164601"/>
                <a:gd name="connsiteY21920" fmla="*/ 909901 h 2318589"/>
                <a:gd name="connsiteX21921" fmla="*/ 2291255 w 9164601"/>
                <a:gd name="connsiteY21921" fmla="*/ 916004 h 2318589"/>
                <a:gd name="connsiteX21922" fmla="*/ 2288814 w 9164601"/>
                <a:gd name="connsiteY21922" fmla="*/ 916004 h 2318589"/>
                <a:gd name="connsiteX21923" fmla="*/ 2285152 w 9164601"/>
                <a:gd name="connsiteY21923" fmla="*/ 926991 h 2318589"/>
                <a:gd name="connsiteX21924" fmla="*/ 2282710 w 9164601"/>
                <a:gd name="connsiteY21924" fmla="*/ 923329 h 2318589"/>
                <a:gd name="connsiteX21925" fmla="*/ 2281490 w 9164601"/>
                <a:gd name="connsiteY21925" fmla="*/ 920887 h 2318589"/>
                <a:gd name="connsiteX21926" fmla="*/ 2286373 w 9164601"/>
                <a:gd name="connsiteY21926" fmla="*/ 917225 h 2318589"/>
                <a:gd name="connsiteX21927" fmla="*/ 2275386 w 9164601"/>
                <a:gd name="connsiteY21927" fmla="*/ 931874 h 2318589"/>
                <a:gd name="connsiteX21928" fmla="*/ 2280269 w 9164601"/>
                <a:gd name="connsiteY21928" fmla="*/ 924549 h 2318589"/>
                <a:gd name="connsiteX21929" fmla="*/ 2281490 w 9164601"/>
                <a:gd name="connsiteY21929" fmla="*/ 922108 h 2318589"/>
                <a:gd name="connsiteX21930" fmla="*/ 2279048 w 9164601"/>
                <a:gd name="connsiteY21930" fmla="*/ 931874 h 2318589"/>
                <a:gd name="connsiteX21931" fmla="*/ 2275386 w 9164601"/>
                <a:gd name="connsiteY21931" fmla="*/ 933094 h 2318589"/>
                <a:gd name="connsiteX21932" fmla="*/ 2275386 w 9164601"/>
                <a:gd name="connsiteY21932" fmla="*/ 931874 h 2318589"/>
                <a:gd name="connsiteX21933" fmla="*/ 2272945 w 9164601"/>
                <a:gd name="connsiteY21933" fmla="*/ 985584 h 2318589"/>
                <a:gd name="connsiteX21934" fmla="*/ 2279048 w 9164601"/>
                <a:gd name="connsiteY21934" fmla="*/ 981922 h 2318589"/>
                <a:gd name="connsiteX21935" fmla="*/ 2285152 w 9164601"/>
                <a:gd name="connsiteY21935" fmla="*/ 978260 h 2318589"/>
                <a:gd name="connsiteX21936" fmla="*/ 2292476 w 9164601"/>
                <a:gd name="connsiteY21936" fmla="*/ 950184 h 2318589"/>
                <a:gd name="connsiteX21937" fmla="*/ 2297359 w 9164601"/>
                <a:gd name="connsiteY21937" fmla="*/ 934315 h 2318589"/>
                <a:gd name="connsiteX21938" fmla="*/ 2305904 w 9164601"/>
                <a:gd name="connsiteY21938" fmla="*/ 916004 h 2318589"/>
                <a:gd name="connsiteX21939" fmla="*/ 2314449 w 9164601"/>
                <a:gd name="connsiteY21939" fmla="*/ 901356 h 2318589"/>
                <a:gd name="connsiteX21940" fmla="*/ 2316890 w 9164601"/>
                <a:gd name="connsiteY21940" fmla="*/ 897694 h 2318589"/>
                <a:gd name="connsiteX21941" fmla="*/ 2316890 w 9164601"/>
                <a:gd name="connsiteY21941" fmla="*/ 897694 h 2318589"/>
                <a:gd name="connsiteX21942" fmla="*/ 2319331 w 9164601"/>
                <a:gd name="connsiteY21942" fmla="*/ 900135 h 2318589"/>
                <a:gd name="connsiteX21943" fmla="*/ 2321773 w 9164601"/>
                <a:gd name="connsiteY21943" fmla="*/ 901356 h 2318589"/>
                <a:gd name="connsiteX21944" fmla="*/ 2325435 w 9164601"/>
                <a:gd name="connsiteY21944" fmla="*/ 905018 h 2318589"/>
                <a:gd name="connsiteX21945" fmla="*/ 2329097 w 9164601"/>
                <a:gd name="connsiteY21945" fmla="*/ 907460 h 2318589"/>
                <a:gd name="connsiteX21946" fmla="*/ 2332759 w 9164601"/>
                <a:gd name="connsiteY21946" fmla="*/ 909901 h 2318589"/>
                <a:gd name="connsiteX21947" fmla="*/ 2336421 w 9164601"/>
                <a:gd name="connsiteY21947" fmla="*/ 913563 h 2318589"/>
                <a:gd name="connsiteX21948" fmla="*/ 2337642 w 9164601"/>
                <a:gd name="connsiteY21948" fmla="*/ 916004 h 2318589"/>
                <a:gd name="connsiteX21949" fmla="*/ 2336421 w 9164601"/>
                <a:gd name="connsiteY21949" fmla="*/ 917225 h 2318589"/>
                <a:gd name="connsiteX21950" fmla="*/ 2333980 w 9164601"/>
                <a:gd name="connsiteY21950" fmla="*/ 913563 h 2318589"/>
                <a:gd name="connsiteX21951" fmla="*/ 2331538 w 9164601"/>
                <a:gd name="connsiteY21951" fmla="*/ 913563 h 2318589"/>
                <a:gd name="connsiteX21952" fmla="*/ 2329097 w 9164601"/>
                <a:gd name="connsiteY21952" fmla="*/ 912342 h 2318589"/>
                <a:gd name="connsiteX21953" fmla="*/ 2326656 w 9164601"/>
                <a:gd name="connsiteY21953" fmla="*/ 911122 h 2318589"/>
                <a:gd name="connsiteX21954" fmla="*/ 2324214 w 9164601"/>
                <a:gd name="connsiteY21954" fmla="*/ 911122 h 2318589"/>
                <a:gd name="connsiteX21955" fmla="*/ 2321773 w 9164601"/>
                <a:gd name="connsiteY21955" fmla="*/ 909901 h 2318589"/>
                <a:gd name="connsiteX21956" fmla="*/ 2320552 w 9164601"/>
                <a:gd name="connsiteY21956" fmla="*/ 908680 h 2318589"/>
                <a:gd name="connsiteX21957" fmla="*/ 2315669 w 9164601"/>
                <a:gd name="connsiteY21957" fmla="*/ 907460 h 2318589"/>
                <a:gd name="connsiteX21958" fmla="*/ 2310787 w 9164601"/>
                <a:gd name="connsiteY21958" fmla="*/ 906239 h 2318589"/>
                <a:gd name="connsiteX21959" fmla="*/ 2310787 w 9164601"/>
                <a:gd name="connsiteY21959" fmla="*/ 908680 h 2318589"/>
                <a:gd name="connsiteX21960" fmla="*/ 2312007 w 9164601"/>
                <a:gd name="connsiteY21960" fmla="*/ 911122 h 2318589"/>
                <a:gd name="connsiteX21961" fmla="*/ 2314449 w 9164601"/>
                <a:gd name="connsiteY21961" fmla="*/ 912342 h 2318589"/>
                <a:gd name="connsiteX21962" fmla="*/ 2320552 w 9164601"/>
                <a:gd name="connsiteY21962" fmla="*/ 916004 h 2318589"/>
                <a:gd name="connsiteX21963" fmla="*/ 2327876 w 9164601"/>
                <a:gd name="connsiteY21963" fmla="*/ 920887 h 2318589"/>
                <a:gd name="connsiteX21964" fmla="*/ 2331538 w 9164601"/>
                <a:gd name="connsiteY21964" fmla="*/ 925770 h 2318589"/>
                <a:gd name="connsiteX21965" fmla="*/ 2336421 w 9164601"/>
                <a:gd name="connsiteY21965" fmla="*/ 934315 h 2318589"/>
                <a:gd name="connsiteX21966" fmla="*/ 2337642 w 9164601"/>
                <a:gd name="connsiteY21966" fmla="*/ 934315 h 2318589"/>
                <a:gd name="connsiteX21967" fmla="*/ 2337642 w 9164601"/>
                <a:gd name="connsiteY21967" fmla="*/ 934315 h 2318589"/>
                <a:gd name="connsiteX21968" fmla="*/ 2333980 w 9164601"/>
                <a:gd name="connsiteY21968" fmla="*/ 934315 h 2318589"/>
                <a:gd name="connsiteX21969" fmla="*/ 2330318 w 9164601"/>
                <a:gd name="connsiteY21969" fmla="*/ 931874 h 2318589"/>
                <a:gd name="connsiteX21970" fmla="*/ 2329097 w 9164601"/>
                <a:gd name="connsiteY21970" fmla="*/ 933094 h 2318589"/>
                <a:gd name="connsiteX21971" fmla="*/ 2326656 w 9164601"/>
                <a:gd name="connsiteY21971" fmla="*/ 929432 h 2318589"/>
                <a:gd name="connsiteX21972" fmla="*/ 2324214 w 9164601"/>
                <a:gd name="connsiteY21972" fmla="*/ 929432 h 2318589"/>
                <a:gd name="connsiteX21973" fmla="*/ 2321773 w 9164601"/>
                <a:gd name="connsiteY21973" fmla="*/ 928211 h 2318589"/>
                <a:gd name="connsiteX21974" fmla="*/ 2319331 w 9164601"/>
                <a:gd name="connsiteY21974" fmla="*/ 926991 h 2318589"/>
                <a:gd name="connsiteX21975" fmla="*/ 2316890 w 9164601"/>
                <a:gd name="connsiteY21975" fmla="*/ 926991 h 2318589"/>
                <a:gd name="connsiteX21976" fmla="*/ 2314449 w 9164601"/>
                <a:gd name="connsiteY21976" fmla="*/ 925770 h 2318589"/>
                <a:gd name="connsiteX21977" fmla="*/ 2313228 w 9164601"/>
                <a:gd name="connsiteY21977" fmla="*/ 923329 h 2318589"/>
                <a:gd name="connsiteX21978" fmla="*/ 2308345 w 9164601"/>
                <a:gd name="connsiteY21978" fmla="*/ 920887 h 2318589"/>
                <a:gd name="connsiteX21979" fmla="*/ 2303462 w 9164601"/>
                <a:gd name="connsiteY21979" fmla="*/ 917225 h 2318589"/>
                <a:gd name="connsiteX21980" fmla="*/ 2303462 w 9164601"/>
                <a:gd name="connsiteY21980" fmla="*/ 919667 h 2318589"/>
                <a:gd name="connsiteX21981" fmla="*/ 2304683 w 9164601"/>
                <a:gd name="connsiteY21981" fmla="*/ 923329 h 2318589"/>
                <a:gd name="connsiteX21982" fmla="*/ 2307124 w 9164601"/>
                <a:gd name="connsiteY21982" fmla="*/ 925770 h 2318589"/>
                <a:gd name="connsiteX21983" fmla="*/ 2313228 w 9164601"/>
                <a:gd name="connsiteY21983" fmla="*/ 931874 h 2318589"/>
                <a:gd name="connsiteX21984" fmla="*/ 2316890 w 9164601"/>
                <a:gd name="connsiteY21984" fmla="*/ 934315 h 2318589"/>
                <a:gd name="connsiteX21985" fmla="*/ 2320552 w 9164601"/>
                <a:gd name="connsiteY21985" fmla="*/ 936756 h 2318589"/>
                <a:gd name="connsiteX21986" fmla="*/ 2325435 w 9164601"/>
                <a:gd name="connsiteY21986" fmla="*/ 941639 h 2318589"/>
                <a:gd name="connsiteX21987" fmla="*/ 2326656 w 9164601"/>
                <a:gd name="connsiteY21987" fmla="*/ 944081 h 2318589"/>
                <a:gd name="connsiteX21988" fmla="*/ 2325435 w 9164601"/>
                <a:gd name="connsiteY21988" fmla="*/ 945301 h 2318589"/>
                <a:gd name="connsiteX21989" fmla="*/ 2321773 w 9164601"/>
                <a:gd name="connsiteY21989" fmla="*/ 942860 h 2318589"/>
                <a:gd name="connsiteX21990" fmla="*/ 2319331 w 9164601"/>
                <a:gd name="connsiteY21990" fmla="*/ 944081 h 2318589"/>
                <a:gd name="connsiteX21991" fmla="*/ 2316890 w 9164601"/>
                <a:gd name="connsiteY21991" fmla="*/ 942860 h 2318589"/>
                <a:gd name="connsiteX21992" fmla="*/ 2314449 w 9164601"/>
                <a:gd name="connsiteY21992" fmla="*/ 941639 h 2318589"/>
                <a:gd name="connsiteX21993" fmla="*/ 2312007 w 9164601"/>
                <a:gd name="connsiteY21993" fmla="*/ 941639 h 2318589"/>
                <a:gd name="connsiteX21994" fmla="*/ 2309566 w 9164601"/>
                <a:gd name="connsiteY21994" fmla="*/ 940418 h 2318589"/>
                <a:gd name="connsiteX21995" fmla="*/ 2307124 w 9164601"/>
                <a:gd name="connsiteY21995" fmla="*/ 939198 h 2318589"/>
                <a:gd name="connsiteX21996" fmla="*/ 2302242 w 9164601"/>
                <a:gd name="connsiteY21996" fmla="*/ 939198 h 2318589"/>
                <a:gd name="connsiteX21997" fmla="*/ 2297359 w 9164601"/>
                <a:gd name="connsiteY21997" fmla="*/ 940418 h 2318589"/>
                <a:gd name="connsiteX21998" fmla="*/ 2298580 w 9164601"/>
                <a:gd name="connsiteY21998" fmla="*/ 942860 h 2318589"/>
                <a:gd name="connsiteX21999" fmla="*/ 2301021 w 9164601"/>
                <a:gd name="connsiteY21999" fmla="*/ 944081 h 2318589"/>
                <a:gd name="connsiteX22000" fmla="*/ 2304683 w 9164601"/>
                <a:gd name="connsiteY22000" fmla="*/ 944081 h 2318589"/>
                <a:gd name="connsiteX22001" fmla="*/ 2312007 w 9164601"/>
                <a:gd name="connsiteY22001" fmla="*/ 946522 h 2318589"/>
                <a:gd name="connsiteX22002" fmla="*/ 2319331 w 9164601"/>
                <a:gd name="connsiteY22002" fmla="*/ 950184 h 2318589"/>
                <a:gd name="connsiteX22003" fmla="*/ 2324214 w 9164601"/>
                <a:gd name="connsiteY22003" fmla="*/ 953846 h 2318589"/>
                <a:gd name="connsiteX22004" fmla="*/ 2331538 w 9164601"/>
                <a:gd name="connsiteY22004" fmla="*/ 961170 h 2318589"/>
                <a:gd name="connsiteX22005" fmla="*/ 2340083 w 9164601"/>
                <a:gd name="connsiteY22005" fmla="*/ 961170 h 2318589"/>
                <a:gd name="connsiteX22006" fmla="*/ 2348628 w 9164601"/>
                <a:gd name="connsiteY22006" fmla="*/ 964832 h 2318589"/>
                <a:gd name="connsiteX22007" fmla="*/ 2354732 w 9164601"/>
                <a:gd name="connsiteY22007" fmla="*/ 967274 h 2318589"/>
                <a:gd name="connsiteX22008" fmla="*/ 2365718 w 9164601"/>
                <a:gd name="connsiteY22008" fmla="*/ 973377 h 2318589"/>
                <a:gd name="connsiteX22009" fmla="*/ 2366939 w 9164601"/>
                <a:gd name="connsiteY22009" fmla="*/ 973377 h 2318589"/>
                <a:gd name="connsiteX22010" fmla="*/ 2366939 w 9164601"/>
                <a:gd name="connsiteY22010" fmla="*/ 974598 h 2318589"/>
                <a:gd name="connsiteX22011" fmla="*/ 2363277 w 9164601"/>
                <a:gd name="connsiteY22011" fmla="*/ 977039 h 2318589"/>
                <a:gd name="connsiteX22012" fmla="*/ 2362056 w 9164601"/>
                <a:gd name="connsiteY22012" fmla="*/ 975819 h 2318589"/>
                <a:gd name="connsiteX22013" fmla="*/ 2358394 w 9164601"/>
                <a:gd name="connsiteY22013" fmla="*/ 977039 h 2318589"/>
                <a:gd name="connsiteX22014" fmla="*/ 2354732 w 9164601"/>
                <a:gd name="connsiteY22014" fmla="*/ 978260 h 2318589"/>
                <a:gd name="connsiteX22015" fmla="*/ 2347408 w 9164601"/>
                <a:gd name="connsiteY22015" fmla="*/ 977039 h 2318589"/>
                <a:gd name="connsiteX22016" fmla="*/ 2340083 w 9164601"/>
                <a:gd name="connsiteY22016" fmla="*/ 977039 h 2318589"/>
                <a:gd name="connsiteX22017" fmla="*/ 2337642 w 9164601"/>
                <a:gd name="connsiteY22017" fmla="*/ 975819 h 2318589"/>
                <a:gd name="connsiteX22018" fmla="*/ 2335201 w 9164601"/>
                <a:gd name="connsiteY22018" fmla="*/ 974598 h 2318589"/>
                <a:gd name="connsiteX22019" fmla="*/ 2331538 w 9164601"/>
                <a:gd name="connsiteY22019" fmla="*/ 975819 h 2318589"/>
                <a:gd name="connsiteX22020" fmla="*/ 2327876 w 9164601"/>
                <a:gd name="connsiteY22020" fmla="*/ 977039 h 2318589"/>
                <a:gd name="connsiteX22021" fmla="*/ 2322994 w 9164601"/>
                <a:gd name="connsiteY22021" fmla="*/ 975819 h 2318589"/>
                <a:gd name="connsiteX22022" fmla="*/ 2321773 w 9164601"/>
                <a:gd name="connsiteY22022" fmla="*/ 978260 h 2318589"/>
                <a:gd name="connsiteX22023" fmla="*/ 2318111 w 9164601"/>
                <a:gd name="connsiteY22023" fmla="*/ 975819 h 2318589"/>
                <a:gd name="connsiteX22024" fmla="*/ 2315669 w 9164601"/>
                <a:gd name="connsiteY22024" fmla="*/ 977039 h 2318589"/>
                <a:gd name="connsiteX22025" fmla="*/ 2312007 w 9164601"/>
                <a:gd name="connsiteY22025" fmla="*/ 975819 h 2318589"/>
                <a:gd name="connsiteX22026" fmla="*/ 2308345 w 9164601"/>
                <a:gd name="connsiteY22026" fmla="*/ 974598 h 2318589"/>
                <a:gd name="connsiteX22027" fmla="*/ 2305904 w 9164601"/>
                <a:gd name="connsiteY22027" fmla="*/ 974598 h 2318589"/>
                <a:gd name="connsiteX22028" fmla="*/ 2303462 w 9164601"/>
                <a:gd name="connsiteY22028" fmla="*/ 973377 h 2318589"/>
                <a:gd name="connsiteX22029" fmla="*/ 2301021 w 9164601"/>
                <a:gd name="connsiteY22029" fmla="*/ 972157 h 2318589"/>
                <a:gd name="connsiteX22030" fmla="*/ 2294917 w 9164601"/>
                <a:gd name="connsiteY22030" fmla="*/ 972157 h 2318589"/>
                <a:gd name="connsiteX22031" fmla="*/ 2288814 w 9164601"/>
                <a:gd name="connsiteY22031" fmla="*/ 973377 h 2318589"/>
                <a:gd name="connsiteX22032" fmla="*/ 2290035 w 9164601"/>
                <a:gd name="connsiteY22032" fmla="*/ 975819 h 2318589"/>
                <a:gd name="connsiteX22033" fmla="*/ 2292476 w 9164601"/>
                <a:gd name="connsiteY22033" fmla="*/ 978260 h 2318589"/>
                <a:gd name="connsiteX22034" fmla="*/ 2296138 w 9164601"/>
                <a:gd name="connsiteY22034" fmla="*/ 978260 h 2318589"/>
                <a:gd name="connsiteX22035" fmla="*/ 2304683 w 9164601"/>
                <a:gd name="connsiteY22035" fmla="*/ 980702 h 2318589"/>
                <a:gd name="connsiteX22036" fmla="*/ 2314449 w 9164601"/>
                <a:gd name="connsiteY22036" fmla="*/ 983143 h 2318589"/>
                <a:gd name="connsiteX22037" fmla="*/ 2320552 w 9164601"/>
                <a:gd name="connsiteY22037" fmla="*/ 986805 h 2318589"/>
                <a:gd name="connsiteX22038" fmla="*/ 2321773 w 9164601"/>
                <a:gd name="connsiteY22038" fmla="*/ 988026 h 2318589"/>
                <a:gd name="connsiteX22039" fmla="*/ 2321773 w 9164601"/>
                <a:gd name="connsiteY22039" fmla="*/ 988026 h 2318589"/>
                <a:gd name="connsiteX22040" fmla="*/ 2320552 w 9164601"/>
                <a:gd name="connsiteY22040" fmla="*/ 986805 h 2318589"/>
                <a:gd name="connsiteX22041" fmla="*/ 2316890 w 9164601"/>
                <a:gd name="connsiteY22041" fmla="*/ 988026 h 2318589"/>
                <a:gd name="connsiteX22042" fmla="*/ 2313228 w 9164601"/>
                <a:gd name="connsiteY22042" fmla="*/ 990467 h 2318589"/>
                <a:gd name="connsiteX22043" fmla="*/ 2314449 w 9164601"/>
                <a:gd name="connsiteY22043" fmla="*/ 991688 h 2318589"/>
                <a:gd name="connsiteX22044" fmla="*/ 2316890 w 9164601"/>
                <a:gd name="connsiteY22044" fmla="*/ 992909 h 2318589"/>
                <a:gd name="connsiteX22045" fmla="*/ 2319331 w 9164601"/>
                <a:gd name="connsiteY22045" fmla="*/ 992909 h 2318589"/>
                <a:gd name="connsiteX22046" fmla="*/ 2325435 w 9164601"/>
                <a:gd name="connsiteY22046" fmla="*/ 992909 h 2318589"/>
                <a:gd name="connsiteX22047" fmla="*/ 2330318 w 9164601"/>
                <a:gd name="connsiteY22047" fmla="*/ 994129 h 2318589"/>
                <a:gd name="connsiteX22048" fmla="*/ 2332759 w 9164601"/>
                <a:gd name="connsiteY22048" fmla="*/ 995350 h 2318589"/>
                <a:gd name="connsiteX22049" fmla="*/ 2332759 w 9164601"/>
                <a:gd name="connsiteY22049" fmla="*/ 995350 h 2318589"/>
                <a:gd name="connsiteX22050" fmla="*/ 2336421 w 9164601"/>
                <a:gd name="connsiteY22050" fmla="*/ 997791 h 2318589"/>
                <a:gd name="connsiteX22051" fmla="*/ 2337642 w 9164601"/>
                <a:gd name="connsiteY22051" fmla="*/ 1000233 h 2318589"/>
                <a:gd name="connsiteX22052" fmla="*/ 2336421 w 9164601"/>
                <a:gd name="connsiteY22052" fmla="*/ 1001453 h 2318589"/>
                <a:gd name="connsiteX22053" fmla="*/ 2333980 w 9164601"/>
                <a:gd name="connsiteY22053" fmla="*/ 999012 h 2318589"/>
                <a:gd name="connsiteX22054" fmla="*/ 2330318 w 9164601"/>
                <a:gd name="connsiteY22054" fmla="*/ 1000233 h 2318589"/>
                <a:gd name="connsiteX22055" fmla="*/ 2326656 w 9164601"/>
                <a:gd name="connsiteY22055" fmla="*/ 1001453 h 2318589"/>
                <a:gd name="connsiteX22056" fmla="*/ 2321773 w 9164601"/>
                <a:gd name="connsiteY22056" fmla="*/ 999012 h 2318589"/>
                <a:gd name="connsiteX22057" fmla="*/ 2320552 w 9164601"/>
                <a:gd name="connsiteY22057" fmla="*/ 1001453 h 2318589"/>
                <a:gd name="connsiteX22058" fmla="*/ 2316890 w 9164601"/>
                <a:gd name="connsiteY22058" fmla="*/ 997791 h 2318589"/>
                <a:gd name="connsiteX22059" fmla="*/ 2314449 w 9164601"/>
                <a:gd name="connsiteY22059" fmla="*/ 999012 h 2318589"/>
                <a:gd name="connsiteX22060" fmla="*/ 2310787 w 9164601"/>
                <a:gd name="connsiteY22060" fmla="*/ 997791 h 2318589"/>
                <a:gd name="connsiteX22061" fmla="*/ 2307124 w 9164601"/>
                <a:gd name="connsiteY22061" fmla="*/ 996571 h 2318589"/>
                <a:gd name="connsiteX22062" fmla="*/ 2304683 w 9164601"/>
                <a:gd name="connsiteY22062" fmla="*/ 996571 h 2318589"/>
                <a:gd name="connsiteX22063" fmla="*/ 2302242 w 9164601"/>
                <a:gd name="connsiteY22063" fmla="*/ 995350 h 2318589"/>
                <a:gd name="connsiteX22064" fmla="*/ 2299800 w 9164601"/>
                <a:gd name="connsiteY22064" fmla="*/ 994129 h 2318589"/>
                <a:gd name="connsiteX22065" fmla="*/ 2293697 w 9164601"/>
                <a:gd name="connsiteY22065" fmla="*/ 994129 h 2318589"/>
                <a:gd name="connsiteX22066" fmla="*/ 2287593 w 9164601"/>
                <a:gd name="connsiteY22066" fmla="*/ 994129 h 2318589"/>
                <a:gd name="connsiteX22067" fmla="*/ 2288814 w 9164601"/>
                <a:gd name="connsiteY22067" fmla="*/ 996571 h 2318589"/>
                <a:gd name="connsiteX22068" fmla="*/ 2290035 w 9164601"/>
                <a:gd name="connsiteY22068" fmla="*/ 997791 h 2318589"/>
                <a:gd name="connsiteX22069" fmla="*/ 2288814 w 9164601"/>
                <a:gd name="connsiteY22069" fmla="*/ 1000233 h 2318589"/>
                <a:gd name="connsiteX22070" fmla="*/ 2285152 w 9164601"/>
                <a:gd name="connsiteY22070" fmla="*/ 1001453 h 2318589"/>
                <a:gd name="connsiteX22071" fmla="*/ 2282710 w 9164601"/>
                <a:gd name="connsiteY22071" fmla="*/ 999012 h 2318589"/>
                <a:gd name="connsiteX22072" fmla="*/ 2279048 w 9164601"/>
                <a:gd name="connsiteY22072" fmla="*/ 1003895 h 2318589"/>
                <a:gd name="connsiteX22073" fmla="*/ 2277827 w 9164601"/>
                <a:gd name="connsiteY22073" fmla="*/ 1000233 h 2318589"/>
                <a:gd name="connsiteX22074" fmla="*/ 2274166 w 9164601"/>
                <a:gd name="connsiteY22074" fmla="*/ 1001453 h 2318589"/>
                <a:gd name="connsiteX22075" fmla="*/ 2271724 w 9164601"/>
                <a:gd name="connsiteY22075" fmla="*/ 997791 h 2318589"/>
                <a:gd name="connsiteX22076" fmla="*/ 2269283 w 9164601"/>
                <a:gd name="connsiteY22076" fmla="*/ 994129 h 2318589"/>
                <a:gd name="connsiteX22077" fmla="*/ 2266841 w 9164601"/>
                <a:gd name="connsiteY22077" fmla="*/ 996571 h 2318589"/>
                <a:gd name="connsiteX22078" fmla="*/ 2265620 w 9164601"/>
                <a:gd name="connsiteY22078" fmla="*/ 995350 h 2318589"/>
                <a:gd name="connsiteX22079" fmla="*/ 2272945 w 9164601"/>
                <a:gd name="connsiteY22079" fmla="*/ 985584 h 2318589"/>
                <a:gd name="connsiteX22080" fmla="*/ 2260738 w 9164601"/>
                <a:gd name="connsiteY22080" fmla="*/ 997791 h 2318589"/>
                <a:gd name="connsiteX22081" fmla="*/ 2261959 w 9164601"/>
                <a:gd name="connsiteY22081" fmla="*/ 996571 h 2318589"/>
                <a:gd name="connsiteX22082" fmla="*/ 2261959 w 9164601"/>
                <a:gd name="connsiteY22082" fmla="*/ 1000233 h 2318589"/>
                <a:gd name="connsiteX22083" fmla="*/ 2260738 w 9164601"/>
                <a:gd name="connsiteY22083" fmla="*/ 997791 h 2318589"/>
                <a:gd name="connsiteX22084" fmla="*/ 2260738 w 9164601"/>
                <a:gd name="connsiteY22084" fmla="*/ 997791 h 2318589"/>
                <a:gd name="connsiteX22085" fmla="*/ 2260738 w 9164601"/>
                <a:gd name="connsiteY22085" fmla="*/ 1031971 h 2318589"/>
                <a:gd name="connsiteX22086" fmla="*/ 2259517 w 9164601"/>
                <a:gd name="connsiteY22086" fmla="*/ 1033192 h 2318589"/>
                <a:gd name="connsiteX22087" fmla="*/ 2259517 w 9164601"/>
                <a:gd name="connsiteY22087" fmla="*/ 1031971 h 2318589"/>
                <a:gd name="connsiteX22088" fmla="*/ 2260738 w 9164601"/>
                <a:gd name="connsiteY22088" fmla="*/ 1031971 h 2318589"/>
                <a:gd name="connsiteX22089" fmla="*/ 2257076 w 9164601"/>
                <a:gd name="connsiteY22089" fmla="*/ 1033192 h 2318589"/>
                <a:gd name="connsiteX22090" fmla="*/ 2257076 w 9164601"/>
                <a:gd name="connsiteY22090" fmla="*/ 1033192 h 2318589"/>
                <a:gd name="connsiteX22091" fmla="*/ 2258296 w 9164601"/>
                <a:gd name="connsiteY22091" fmla="*/ 1036854 h 2318589"/>
                <a:gd name="connsiteX22092" fmla="*/ 2255855 w 9164601"/>
                <a:gd name="connsiteY22092" fmla="*/ 1033192 h 2318589"/>
                <a:gd name="connsiteX22093" fmla="*/ 2257076 w 9164601"/>
                <a:gd name="connsiteY22093" fmla="*/ 1033192 h 2318589"/>
                <a:gd name="connsiteX22094" fmla="*/ 2252193 w 9164601"/>
                <a:gd name="connsiteY22094" fmla="*/ 885487 h 2318589"/>
                <a:gd name="connsiteX22095" fmla="*/ 2252193 w 9164601"/>
                <a:gd name="connsiteY22095" fmla="*/ 887928 h 2318589"/>
                <a:gd name="connsiteX22096" fmla="*/ 2250972 w 9164601"/>
                <a:gd name="connsiteY22096" fmla="*/ 886708 h 2318589"/>
                <a:gd name="connsiteX22097" fmla="*/ 2252193 w 9164601"/>
                <a:gd name="connsiteY22097" fmla="*/ 885487 h 2318589"/>
                <a:gd name="connsiteX22098" fmla="*/ 2239986 w 9164601"/>
                <a:gd name="connsiteY22098" fmla="*/ 781727 h 2318589"/>
                <a:gd name="connsiteX22099" fmla="*/ 2246089 w 9164601"/>
                <a:gd name="connsiteY22099" fmla="*/ 775624 h 2318589"/>
                <a:gd name="connsiteX22100" fmla="*/ 2248531 w 9164601"/>
                <a:gd name="connsiteY22100" fmla="*/ 774403 h 2318589"/>
                <a:gd name="connsiteX22101" fmla="*/ 2247310 w 9164601"/>
                <a:gd name="connsiteY22101" fmla="*/ 776844 h 2318589"/>
                <a:gd name="connsiteX22102" fmla="*/ 2246089 w 9164601"/>
                <a:gd name="connsiteY22102" fmla="*/ 779286 h 2318589"/>
                <a:gd name="connsiteX22103" fmla="*/ 2241206 w 9164601"/>
                <a:gd name="connsiteY22103" fmla="*/ 781727 h 2318589"/>
                <a:gd name="connsiteX22104" fmla="*/ 2236324 w 9164601"/>
                <a:gd name="connsiteY22104" fmla="*/ 785390 h 2318589"/>
                <a:gd name="connsiteX22105" fmla="*/ 2236324 w 9164601"/>
                <a:gd name="connsiteY22105" fmla="*/ 785390 h 2318589"/>
                <a:gd name="connsiteX22106" fmla="*/ 2239986 w 9164601"/>
                <a:gd name="connsiteY22106" fmla="*/ 781727 h 2318589"/>
                <a:gd name="connsiteX22107" fmla="*/ 2237545 w 9164601"/>
                <a:gd name="connsiteY22107" fmla="*/ 758534 h 2318589"/>
                <a:gd name="connsiteX22108" fmla="*/ 2235103 w 9164601"/>
                <a:gd name="connsiteY22108" fmla="*/ 760976 h 2318589"/>
                <a:gd name="connsiteX22109" fmla="*/ 2237545 w 9164601"/>
                <a:gd name="connsiteY22109" fmla="*/ 758534 h 2318589"/>
                <a:gd name="connsiteX22110" fmla="*/ 2260738 w 9164601"/>
                <a:gd name="connsiteY22110" fmla="*/ 671864 h 2318589"/>
                <a:gd name="connsiteX22111" fmla="*/ 2260738 w 9164601"/>
                <a:gd name="connsiteY22111" fmla="*/ 671864 h 2318589"/>
                <a:gd name="connsiteX22112" fmla="*/ 2260738 w 9164601"/>
                <a:gd name="connsiteY22112" fmla="*/ 671864 h 2318589"/>
                <a:gd name="connsiteX22113" fmla="*/ 2165523 w 9164601"/>
                <a:gd name="connsiteY22113" fmla="*/ 671864 h 2318589"/>
                <a:gd name="connsiteX22114" fmla="*/ 2165523 w 9164601"/>
                <a:gd name="connsiteY22114" fmla="*/ 671864 h 2318589"/>
                <a:gd name="connsiteX22115" fmla="*/ 2165523 w 9164601"/>
                <a:gd name="connsiteY22115" fmla="*/ 671864 h 2318589"/>
                <a:gd name="connsiteX22116" fmla="*/ 2174068 w 9164601"/>
                <a:gd name="connsiteY22116" fmla="*/ 887928 h 2318589"/>
                <a:gd name="connsiteX22117" fmla="*/ 2174068 w 9164601"/>
                <a:gd name="connsiteY22117" fmla="*/ 887928 h 2318589"/>
                <a:gd name="connsiteX22118" fmla="*/ 2172847 w 9164601"/>
                <a:gd name="connsiteY22118" fmla="*/ 885487 h 2318589"/>
                <a:gd name="connsiteX22119" fmla="*/ 2174068 w 9164601"/>
                <a:gd name="connsiteY22119" fmla="*/ 887928 h 2318589"/>
                <a:gd name="connsiteX22120" fmla="*/ 2165523 w 9164601"/>
                <a:gd name="connsiteY22120" fmla="*/ 997791 h 2318589"/>
                <a:gd name="connsiteX22121" fmla="*/ 2165523 w 9164601"/>
                <a:gd name="connsiteY22121" fmla="*/ 997791 h 2318589"/>
                <a:gd name="connsiteX22122" fmla="*/ 2164302 w 9164601"/>
                <a:gd name="connsiteY22122" fmla="*/ 1000233 h 2318589"/>
                <a:gd name="connsiteX22123" fmla="*/ 2164302 w 9164601"/>
                <a:gd name="connsiteY22123" fmla="*/ 996571 h 2318589"/>
                <a:gd name="connsiteX22124" fmla="*/ 2165523 w 9164601"/>
                <a:gd name="connsiteY22124" fmla="*/ 997791 h 2318589"/>
                <a:gd name="connsiteX22125" fmla="*/ 2143550 w 9164601"/>
                <a:gd name="connsiteY22125" fmla="*/ 924549 h 2318589"/>
                <a:gd name="connsiteX22126" fmla="*/ 2141109 w 9164601"/>
                <a:gd name="connsiteY22126" fmla="*/ 928211 h 2318589"/>
                <a:gd name="connsiteX22127" fmla="*/ 2137447 w 9164601"/>
                <a:gd name="connsiteY22127" fmla="*/ 917225 h 2318589"/>
                <a:gd name="connsiteX22128" fmla="*/ 2135006 w 9164601"/>
                <a:gd name="connsiteY22128" fmla="*/ 917225 h 2318589"/>
                <a:gd name="connsiteX22129" fmla="*/ 2131343 w 9164601"/>
                <a:gd name="connsiteY22129" fmla="*/ 911122 h 2318589"/>
                <a:gd name="connsiteX22130" fmla="*/ 2131343 w 9164601"/>
                <a:gd name="connsiteY22130" fmla="*/ 911122 h 2318589"/>
                <a:gd name="connsiteX22131" fmla="*/ 2133785 w 9164601"/>
                <a:gd name="connsiteY22131" fmla="*/ 912342 h 2318589"/>
                <a:gd name="connsiteX22132" fmla="*/ 2139888 w 9164601"/>
                <a:gd name="connsiteY22132" fmla="*/ 918446 h 2318589"/>
                <a:gd name="connsiteX22133" fmla="*/ 2144771 w 9164601"/>
                <a:gd name="connsiteY22133" fmla="*/ 922108 h 2318589"/>
                <a:gd name="connsiteX22134" fmla="*/ 2143550 w 9164601"/>
                <a:gd name="connsiteY22134" fmla="*/ 924549 h 2318589"/>
                <a:gd name="connsiteX22135" fmla="*/ 2147213 w 9164601"/>
                <a:gd name="connsiteY22135" fmla="*/ 931874 h 2318589"/>
                <a:gd name="connsiteX22136" fmla="*/ 2144771 w 9164601"/>
                <a:gd name="connsiteY22136" fmla="*/ 922108 h 2318589"/>
                <a:gd name="connsiteX22137" fmla="*/ 2145992 w 9164601"/>
                <a:gd name="connsiteY22137" fmla="*/ 924549 h 2318589"/>
                <a:gd name="connsiteX22138" fmla="*/ 2150875 w 9164601"/>
                <a:gd name="connsiteY22138" fmla="*/ 931874 h 2318589"/>
                <a:gd name="connsiteX22139" fmla="*/ 2150875 w 9164601"/>
                <a:gd name="connsiteY22139" fmla="*/ 933094 h 2318589"/>
                <a:gd name="connsiteX22140" fmla="*/ 2147213 w 9164601"/>
                <a:gd name="connsiteY22140" fmla="*/ 931874 h 2318589"/>
                <a:gd name="connsiteX22141" fmla="*/ 2160640 w 9164601"/>
                <a:gd name="connsiteY22141" fmla="*/ 1034412 h 2318589"/>
                <a:gd name="connsiteX22142" fmla="*/ 2159420 w 9164601"/>
                <a:gd name="connsiteY22142" fmla="*/ 1039295 h 2318589"/>
                <a:gd name="connsiteX22143" fmla="*/ 2158199 w 9164601"/>
                <a:gd name="connsiteY22143" fmla="*/ 1038074 h 2318589"/>
                <a:gd name="connsiteX22144" fmla="*/ 2156978 w 9164601"/>
                <a:gd name="connsiteY22144" fmla="*/ 1036854 h 2318589"/>
                <a:gd name="connsiteX22145" fmla="*/ 2160640 w 9164601"/>
                <a:gd name="connsiteY22145" fmla="*/ 1034412 h 2318589"/>
                <a:gd name="connsiteX22146" fmla="*/ 2152095 w 9164601"/>
                <a:gd name="connsiteY22146" fmla="*/ 1062488 h 2318589"/>
                <a:gd name="connsiteX22147" fmla="*/ 2152095 w 9164601"/>
                <a:gd name="connsiteY22147" fmla="*/ 1062488 h 2318589"/>
                <a:gd name="connsiteX22148" fmla="*/ 2152095 w 9164601"/>
                <a:gd name="connsiteY22148" fmla="*/ 1062488 h 2318589"/>
                <a:gd name="connsiteX22149" fmla="*/ 2152095 w 9164601"/>
                <a:gd name="connsiteY22149" fmla="*/ 1062488 h 2318589"/>
                <a:gd name="connsiteX22150" fmla="*/ 2019039 w 9164601"/>
                <a:gd name="connsiteY22150" fmla="*/ 1433582 h 2318589"/>
                <a:gd name="connsiteX22151" fmla="*/ 2016598 w 9164601"/>
                <a:gd name="connsiteY22151" fmla="*/ 1433582 h 2318589"/>
                <a:gd name="connsiteX22152" fmla="*/ 2015377 w 9164601"/>
                <a:gd name="connsiteY22152" fmla="*/ 1431140 h 2318589"/>
                <a:gd name="connsiteX22153" fmla="*/ 2015377 w 9164601"/>
                <a:gd name="connsiteY22153" fmla="*/ 1428699 h 2318589"/>
                <a:gd name="connsiteX22154" fmla="*/ 2012935 w 9164601"/>
                <a:gd name="connsiteY22154" fmla="*/ 1425037 h 2318589"/>
                <a:gd name="connsiteX22155" fmla="*/ 2006832 w 9164601"/>
                <a:gd name="connsiteY22155" fmla="*/ 1418933 h 2318589"/>
                <a:gd name="connsiteX22156" fmla="*/ 2004391 w 9164601"/>
                <a:gd name="connsiteY22156" fmla="*/ 1405505 h 2318589"/>
                <a:gd name="connsiteX22157" fmla="*/ 2008053 w 9164601"/>
                <a:gd name="connsiteY22157" fmla="*/ 1405505 h 2318589"/>
                <a:gd name="connsiteX22158" fmla="*/ 2012935 w 9164601"/>
                <a:gd name="connsiteY22158" fmla="*/ 1404285 h 2318589"/>
                <a:gd name="connsiteX22159" fmla="*/ 2016598 w 9164601"/>
                <a:gd name="connsiteY22159" fmla="*/ 1401843 h 2318589"/>
                <a:gd name="connsiteX22160" fmla="*/ 2033687 w 9164601"/>
                <a:gd name="connsiteY22160" fmla="*/ 1395740 h 2318589"/>
                <a:gd name="connsiteX22161" fmla="*/ 2037349 w 9164601"/>
                <a:gd name="connsiteY22161" fmla="*/ 1394519 h 2318589"/>
                <a:gd name="connsiteX22162" fmla="*/ 2041012 w 9164601"/>
                <a:gd name="connsiteY22162" fmla="*/ 1399402 h 2318589"/>
                <a:gd name="connsiteX22163" fmla="*/ 2047115 w 9164601"/>
                <a:gd name="connsiteY22163" fmla="*/ 1404285 h 2318589"/>
                <a:gd name="connsiteX22164" fmla="*/ 2053219 w 9164601"/>
                <a:gd name="connsiteY22164" fmla="*/ 1415271 h 2318589"/>
                <a:gd name="connsiteX22165" fmla="*/ 2051998 w 9164601"/>
                <a:gd name="connsiteY22165" fmla="*/ 1415271 h 2318589"/>
                <a:gd name="connsiteX22166" fmla="*/ 2049556 w 9164601"/>
                <a:gd name="connsiteY22166" fmla="*/ 1412830 h 2318589"/>
                <a:gd name="connsiteX22167" fmla="*/ 2043453 w 9164601"/>
                <a:gd name="connsiteY22167" fmla="*/ 1420154 h 2318589"/>
                <a:gd name="connsiteX22168" fmla="*/ 2034908 w 9164601"/>
                <a:gd name="connsiteY22168" fmla="*/ 1425037 h 2318589"/>
                <a:gd name="connsiteX22169" fmla="*/ 2030025 w 9164601"/>
                <a:gd name="connsiteY22169" fmla="*/ 1422595 h 2318589"/>
                <a:gd name="connsiteX22170" fmla="*/ 2019039 w 9164601"/>
                <a:gd name="connsiteY22170" fmla="*/ 1433582 h 2318589"/>
                <a:gd name="connsiteX22171" fmla="*/ 2011715 w 9164601"/>
                <a:gd name="connsiteY22171" fmla="*/ 1377429 h 2318589"/>
                <a:gd name="connsiteX22172" fmla="*/ 2020260 w 9164601"/>
                <a:gd name="connsiteY22172" fmla="*/ 1378650 h 2318589"/>
                <a:gd name="connsiteX22173" fmla="*/ 2016598 w 9164601"/>
                <a:gd name="connsiteY22173" fmla="*/ 1379871 h 2318589"/>
                <a:gd name="connsiteX22174" fmla="*/ 2011715 w 9164601"/>
                <a:gd name="connsiteY22174" fmla="*/ 1377429 h 2318589"/>
                <a:gd name="connsiteX22175" fmla="*/ 2011715 w 9164601"/>
                <a:gd name="connsiteY22175" fmla="*/ 1377429 h 2318589"/>
                <a:gd name="connsiteX22176" fmla="*/ 2088619 w 9164601"/>
                <a:gd name="connsiteY22176" fmla="*/ 1210193 h 2318589"/>
                <a:gd name="connsiteX22177" fmla="*/ 2076412 w 9164601"/>
                <a:gd name="connsiteY22177" fmla="*/ 1221180 h 2318589"/>
                <a:gd name="connsiteX22178" fmla="*/ 2075191 w 9164601"/>
                <a:gd name="connsiteY22178" fmla="*/ 1215076 h 2318589"/>
                <a:gd name="connsiteX22179" fmla="*/ 2071529 w 9164601"/>
                <a:gd name="connsiteY22179" fmla="*/ 1211414 h 2318589"/>
                <a:gd name="connsiteX22180" fmla="*/ 2071529 w 9164601"/>
                <a:gd name="connsiteY22180" fmla="*/ 1211414 h 2318589"/>
                <a:gd name="connsiteX22181" fmla="*/ 2083736 w 9164601"/>
                <a:gd name="connsiteY22181" fmla="*/ 1207752 h 2318589"/>
                <a:gd name="connsiteX22182" fmla="*/ 2097164 w 9164601"/>
                <a:gd name="connsiteY22182" fmla="*/ 1205311 h 2318589"/>
                <a:gd name="connsiteX22183" fmla="*/ 2098385 w 9164601"/>
                <a:gd name="connsiteY22183" fmla="*/ 1206531 h 2318589"/>
                <a:gd name="connsiteX22184" fmla="*/ 2088619 w 9164601"/>
                <a:gd name="connsiteY22184" fmla="*/ 1210193 h 2318589"/>
                <a:gd name="connsiteX22185" fmla="*/ 2100826 w 9164601"/>
                <a:gd name="connsiteY22185" fmla="*/ 1210193 h 2318589"/>
                <a:gd name="connsiteX22186" fmla="*/ 2102047 w 9164601"/>
                <a:gd name="connsiteY22186" fmla="*/ 1206531 h 2318589"/>
                <a:gd name="connsiteX22187" fmla="*/ 2106929 w 9164601"/>
                <a:gd name="connsiteY22187" fmla="*/ 1208973 h 2318589"/>
                <a:gd name="connsiteX22188" fmla="*/ 2110592 w 9164601"/>
                <a:gd name="connsiteY22188" fmla="*/ 1213856 h 2318589"/>
                <a:gd name="connsiteX22189" fmla="*/ 2109371 w 9164601"/>
                <a:gd name="connsiteY22189" fmla="*/ 1216297 h 2318589"/>
                <a:gd name="connsiteX22190" fmla="*/ 2103267 w 9164601"/>
                <a:gd name="connsiteY22190" fmla="*/ 1212635 h 2318589"/>
                <a:gd name="connsiteX22191" fmla="*/ 2100826 w 9164601"/>
                <a:gd name="connsiteY22191" fmla="*/ 1217518 h 2318589"/>
                <a:gd name="connsiteX22192" fmla="*/ 2098385 w 9164601"/>
                <a:gd name="connsiteY22192" fmla="*/ 1219959 h 2318589"/>
                <a:gd name="connsiteX22193" fmla="*/ 2100826 w 9164601"/>
                <a:gd name="connsiteY22193" fmla="*/ 1210193 h 2318589"/>
                <a:gd name="connsiteX22194" fmla="*/ 2073970 w 9164601"/>
                <a:gd name="connsiteY22194" fmla="*/ 1245594 h 2318589"/>
                <a:gd name="connsiteX22195" fmla="*/ 2075191 w 9164601"/>
                <a:gd name="connsiteY22195" fmla="*/ 1244373 h 2318589"/>
                <a:gd name="connsiteX22196" fmla="*/ 2077633 w 9164601"/>
                <a:gd name="connsiteY22196" fmla="*/ 1243152 h 2318589"/>
                <a:gd name="connsiteX22197" fmla="*/ 2088619 w 9164601"/>
                <a:gd name="connsiteY22197" fmla="*/ 1241932 h 2318589"/>
                <a:gd name="connsiteX22198" fmla="*/ 2094722 w 9164601"/>
                <a:gd name="connsiteY22198" fmla="*/ 1241932 h 2318589"/>
                <a:gd name="connsiteX22199" fmla="*/ 2100826 w 9164601"/>
                <a:gd name="connsiteY22199" fmla="*/ 1241932 h 2318589"/>
                <a:gd name="connsiteX22200" fmla="*/ 2109371 w 9164601"/>
                <a:gd name="connsiteY22200" fmla="*/ 1246814 h 2318589"/>
                <a:gd name="connsiteX22201" fmla="*/ 2115474 w 9164601"/>
                <a:gd name="connsiteY22201" fmla="*/ 1255359 h 2318589"/>
                <a:gd name="connsiteX22202" fmla="*/ 2117916 w 9164601"/>
                <a:gd name="connsiteY22202" fmla="*/ 1257801 h 2318589"/>
                <a:gd name="connsiteX22203" fmla="*/ 2116695 w 9164601"/>
                <a:gd name="connsiteY22203" fmla="*/ 1260242 h 2318589"/>
                <a:gd name="connsiteX22204" fmla="*/ 2116695 w 9164601"/>
                <a:gd name="connsiteY22204" fmla="*/ 1261463 h 2318589"/>
                <a:gd name="connsiteX22205" fmla="*/ 2116695 w 9164601"/>
                <a:gd name="connsiteY22205" fmla="*/ 1262684 h 2318589"/>
                <a:gd name="connsiteX22206" fmla="*/ 2114254 w 9164601"/>
                <a:gd name="connsiteY22206" fmla="*/ 1263904 h 2318589"/>
                <a:gd name="connsiteX22207" fmla="*/ 2111812 w 9164601"/>
                <a:gd name="connsiteY22207" fmla="*/ 1263904 h 2318589"/>
                <a:gd name="connsiteX22208" fmla="*/ 2105709 w 9164601"/>
                <a:gd name="connsiteY22208" fmla="*/ 1271228 h 2318589"/>
                <a:gd name="connsiteX22209" fmla="*/ 2105709 w 9164601"/>
                <a:gd name="connsiteY22209" fmla="*/ 1272449 h 2318589"/>
                <a:gd name="connsiteX22210" fmla="*/ 2105709 w 9164601"/>
                <a:gd name="connsiteY22210" fmla="*/ 1272449 h 2318589"/>
                <a:gd name="connsiteX22211" fmla="*/ 2105709 w 9164601"/>
                <a:gd name="connsiteY22211" fmla="*/ 1273670 h 2318589"/>
                <a:gd name="connsiteX22212" fmla="*/ 2105709 w 9164601"/>
                <a:gd name="connsiteY22212" fmla="*/ 1274891 h 2318589"/>
                <a:gd name="connsiteX22213" fmla="*/ 2103267 w 9164601"/>
                <a:gd name="connsiteY22213" fmla="*/ 1279773 h 2318589"/>
                <a:gd name="connsiteX22214" fmla="*/ 2099605 w 9164601"/>
                <a:gd name="connsiteY22214" fmla="*/ 1282215 h 2318589"/>
                <a:gd name="connsiteX22215" fmla="*/ 2095943 w 9164601"/>
                <a:gd name="connsiteY22215" fmla="*/ 1282215 h 2318589"/>
                <a:gd name="connsiteX22216" fmla="*/ 2089840 w 9164601"/>
                <a:gd name="connsiteY22216" fmla="*/ 1291980 h 2318589"/>
                <a:gd name="connsiteX22217" fmla="*/ 2088619 w 9164601"/>
                <a:gd name="connsiteY22217" fmla="*/ 1299305 h 2318589"/>
                <a:gd name="connsiteX22218" fmla="*/ 2087398 w 9164601"/>
                <a:gd name="connsiteY22218" fmla="*/ 1299305 h 2318589"/>
                <a:gd name="connsiteX22219" fmla="*/ 2081295 w 9164601"/>
                <a:gd name="connsiteY22219" fmla="*/ 1296863 h 2318589"/>
                <a:gd name="connsiteX22220" fmla="*/ 2072750 w 9164601"/>
                <a:gd name="connsiteY22220" fmla="*/ 1299305 h 2318589"/>
                <a:gd name="connsiteX22221" fmla="*/ 2064205 w 9164601"/>
                <a:gd name="connsiteY22221" fmla="*/ 1302967 h 2318589"/>
                <a:gd name="connsiteX22222" fmla="*/ 2058101 w 9164601"/>
                <a:gd name="connsiteY22222" fmla="*/ 1298084 h 2318589"/>
                <a:gd name="connsiteX22223" fmla="*/ 2048336 w 9164601"/>
                <a:gd name="connsiteY22223" fmla="*/ 1310291 h 2318589"/>
                <a:gd name="connsiteX22224" fmla="*/ 2044674 w 9164601"/>
                <a:gd name="connsiteY22224" fmla="*/ 1301746 h 2318589"/>
                <a:gd name="connsiteX22225" fmla="*/ 2033687 w 9164601"/>
                <a:gd name="connsiteY22225" fmla="*/ 1306629 h 2318589"/>
                <a:gd name="connsiteX22226" fmla="*/ 2027584 w 9164601"/>
                <a:gd name="connsiteY22226" fmla="*/ 1310291 h 2318589"/>
                <a:gd name="connsiteX22227" fmla="*/ 2030025 w 9164601"/>
                <a:gd name="connsiteY22227" fmla="*/ 1305408 h 2318589"/>
                <a:gd name="connsiteX22228" fmla="*/ 2044674 w 9164601"/>
                <a:gd name="connsiteY22228" fmla="*/ 1284656 h 2318589"/>
                <a:gd name="connsiteX22229" fmla="*/ 2049556 w 9164601"/>
                <a:gd name="connsiteY22229" fmla="*/ 1278553 h 2318589"/>
                <a:gd name="connsiteX22230" fmla="*/ 2055660 w 9164601"/>
                <a:gd name="connsiteY22230" fmla="*/ 1272449 h 2318589"/>
                <a:gd name="connsiteX22231" fmla="*/ 2061763 w 9164601"/>
                <a:gd name="connsiteY22231" fmla="*/ 1266346 h 2318589"/>
                <a:gd name="connsiteX22232" fmla="*/ 2066646 w 9164601"/>
                <a:gd name="connsiteY22232" fmla="*/ 1260242 h 2318589"/>
                <a:gd name="connsiteX22233" fmla="*/ 2073970 w 9164601"/>
                <a:gd name="connsiteY22233" fmla="*/ 1245594 h 2318589"/>
                <a:gd name="connsiteX22234" fmla="*/ 2125240 w 9164601"/>
                <a:gd name="connsiteY22234" fmla="*/ 1290760 h 2318589"/>
                <a:gd name="connsiteX22235" fmla="*/ 2126461 w 9164601"/>
                <a:gd name="connsiteY22235" fmla="*/ 1291980 h 2318589"/>
                <a:gd name="connsiteX22236" fmla="*/ 2125240 w 9164601"/>
                <a:gd name="connsiteY22236" fmla="*/ 1293201 h 2318589"/>
                <a:gd name="connsiteX22237" fmla="*/ 2122799 w 9164601"/>
                <a:gd name="connsiteY22237" fmla="*/ 1298084 h 2318589"/>
                <a:gd name="connsiteX22238" fmla="*/ 2122799 w 9164601"/>
                <a:gd name="connsiteY22238" fmla="*/ 1298084 h 2318589"/>
                <a:gd name="connsiteX22239" fmla="*/ 2120357 w 9164601"/>
                <a:gd name="connsiteY22239" fmla="*/ 1299305 h 2318589"/>
                <a:gd name="connsiteX22240" fmla="*/ 2119136 w 9164601"/>
                <a:gd name="connsiteY22240" fmla="*/ 1296863 h 2318589"/>
                <a:gd name="connsiteX22241" fmla="*/ 2115474 w 9164601"/>
                <a:gd name="connsiteY22241" fmla="*/ 1296863 h 2318589"/>
                <a:gd name="connsiteX22242" fmla="*/ 2114254 w 9164601"/>
                <a:gd name="connsiteY22242" fmla="*/ 1291980 h 2318589"/>
                <a:gd name="connsiteX22243" fmla="*/ 2113033 w 9164601"/>
                <a:gd name="connsiteY22243" fmla="*/ 1290760 h 2318589"/>
                <a:gd name="connsiteX22244" fmla="*/ 2117916 w 9164601"/>
                <a:gd name="connsiteY22244" fmla="*/ 1289539 h 2318589"/>
                <a:gd name="connsiteX22245" fmla="*/ 2125240 w 9164601"/>
                <a:gd name="connsiteY22245" fmla="*/ 1290760 h 2318589"/>
                <a:gd name="connsiteX22246" fmla="*/ 2071529 w 9164601"/>
                <a:gd name="connsiteY22246" fmla="*/ 1329822 h 2318589"/>
                <a:gd name="connsiteX22247" fmla="*/ 2071529 w 9164601"/>
                <a:gd name="connsiteY22247" fmla="*/ 1329822 h 2318589"/>
                <a:gd name="connsiteX22248" fmla="*/ 2066646 w 9164601"/>
                <a:gd name="connsiteY22248" fmla="*/ 1334705 h 2318589"/>
                <a:gd name="connsiteX22249" fmla="*/ 2067867 w 9164601"/>
                <a:gd name="connsiteY22249" fmla="*/ 1333484 h 2318589"/>
                <a:gd name="connsiteX22250" fmla="*/ 2071529 w 9164601"/>
                <a:gd name="connsiteY22250" fmla="*/ 1329822 h 2318589"/>
                <a:gd name="connsiteX22251" fmla="*/ 2069088 w 9164601"/>
                <a:gd name="connsiteY22251" fmla="*/ 1519031 h 2318589"/>
                <a:gd name="connsiteX22252" fmla="*/ 2065426 w 9164601"/>
                <a:gd name="connsiteY22252" fmla="*/ 1531238 h 2318589"/>
                <a:gd name="connsiteX22253" fmla="*/ 2056881 w 9164601"/>
                <a:gd name="connsiteY22253" fmla="*/ 1536121 h 2318589"/>
                <a:gd name="connsiteX22254" fmla="*/ 2050777 w 9164601"/>
                <a:gd name="connsiteY22254" fmla="*/ 1521472 h 2318589"/>
                <a:gd name="connsiteX22255" fmla="*/ 2047115 w 9164601"/>
                <a:gd name="connsiteY22255" fmla="*/ 1525134 h 2318589"/>
                <a:gd name="connsiteX22256" fmla="*/ 2043453 w 9164601"/>
                <a:gd name="connsiteY22256" fmla="*/ 1533679 h 2318589"/>
                <a:gd name="connsiteX22257" fmla="*/ 2041012 w 9164601"/>
                <a:gd name="connsiteY22257" fmla="*/ 1522693 h 2318589"/>
                <a:gd name="connsiteX22258" fmla="*/ 2036129 w 9164601"/>
                <a:gd name="connsiteY22258" fmla="*/ 1514148 h 2318589"/>
                <a:gd name="connsiteX22259" fmla="*/ 2030025 w 9164601"/>
                <a:gd name="connsiteY22259" fmla="*/ 1516589 h 2318589"/>
                <a:gd name="connsiteX22260" fmla="*/ 2023922 w 9164601"/>
                <a:gd name="connsiteY22260" fmla="*/ 1508044 h 2318589"/>
                <a:gd name="connsiteX22261" fmla="*/ 2032467 w 9164601"/>
                <a:gd name="connsiteY22261" fmla="*/ 1506824 h 2318589"/>
                <a:gd name="connsiteX22262" fmla="*/ 2038570 w 9164601"/>
                <a:gd name="connsiteY22262" fmla="*/ 1506824 h 2318589"/>
                <a:gd name="connsiteX22263" fmla="*/ 2043453 w 9164601"/>
                <a:gd name="connsiteY22263" fmla="*/ 1504382 h 2318589"/>
                <a:gd name="connsiteX22264" fmla="*/ 2045894 w 9164601"/>
                <a:gd name="connsiteY22264" fmla="*/ 1501941 h 2318589"/>
                <a:gd name="connsiteX22265" fmla="*/ 2049556 w 9164601"/>
                <a:gd name="connsiteY22265" fmla="*/ 1504382 h 2318589"/>
                <a:gd name="connsiteX22266" fmla="*/ 2054439 w 9164601"/>
                <a:gd name="connsiteY22266" fmla="*/ 1508044 h 2318589"/>
                <a:gd name="connsiteX22267" fmla="*/ 2053219 w 9164601"/>
                <a:gd name="connsiteY22267" fmla="*/ 1508044 h 2318589"/>
                <a:gd name="connsiteX22268" fmla="*/ 2054439 w 9164601"/>
                <a:gd name="connsiteY22268" fmla="*/ 1514148 h 2318589"/>
                <a:gd name="connsiteX22269" fmla="*/ 2058101 w 9164601"/>
                <a:gd name="connsiteY22269" fmla="*/ 1517810 h 2318589"/>
                <a:gd name="connsiteX22270" fmla="*/ 2062984 w 9164601"/>
                <a:gd name="connsiteY22270" fmla="*/ 1516589 h 2318589"/>
                <a:gd name="connsiteX22271" fmla="*/ 2069088 w 9164601"/>
                <a:gd name="connsiteY22271" fmla="*/ 1519031 h 2318589"/>
                <a:gd name="connsiteX22272" fmla="*/ 2069088 w 9164601"/>
                <a:gd name="connsiteY22272" fmla="*/ 1519031 h 2318589"/>
                <a:gd name="connsiteX22273" fmla="*/ 2069088 w 9164601"/>
                <a:gd name="connsiteY22273" fmla="*/ 1448230 h 2318589"/>
                <a:gd name="connsiteX22274" fmla="*/ 2065426 w 9164601"/>
                <a:gd name="connsiteY22274" fmla="*/ 1449451 h 2318589"/>
                <a:gd name="connsiteX22275" fmla="*/ 2062984 w 9164601"/>
                <a:gd name="connsiteY22275" fmla="*/ 1448230 h 2318589"/>
                <a:gd name="connsiteX22276" fmla="*/ 2061763 w 9164601"/>
                <a:gd name="connsiteY22276" fmla="*/ 1439685 h 2318589"/>
                <a:gd name="connsiteX22277" fmla="*/ 2061763 w 9164601"/>
                <a:gd name="connsiteY22277" fmla="*/ 1433582 h 2318589"/>
                <a:gd name="connsiteX22278" fmla="*/ 2062984 w 9164601"/>
                <a:gd name="connsiteY22278" fmla="*/ 1434802 h 2318589"/>
                <a:gd name="connsiteX22279" fmla="*/ 2070308 w 9164601"/>
                <a:gd name="connsiteY22279" fmla="*/ 1447009 h 2318589"/>
                <a:gd name="connsiteX22280" fmla="*/ 2069088 w 9164601"/>
                <a:gd name="connsiteY22280" fmla="*/ 1448230 h 2318589"/>
                <a:gd name="connsiteX22281" fmla="*/ 2076412 w 9164601"/>
                <a:gd name="connsiteY22281" fmla="*/ 1500720 h 2318589"/>
                <a:gd name="connsiteX22282" fmla="*/ 2076412 w 9164601"/>
                <a:gd name="connsiteY22282" fmla="*/ 1500720 h 2318589"/>
                <a:gd name="connsiteX22283" fmla="*/ 2076412 w 9164601"/>
                <a:gd name="connsiteY22283" fmla="*/ 1499500 h 2318589"/>
                <a:gd name="connsiteX22284" fmla="*/ 2076412 w 9164601"/>
                <a:gd name="connsiteY22284" fmla="*/ 1500720 h 2318589"/>
                <a:gd name="connsiteX22285" fmla="*/ 2084957 w 9164601"/>
                <a:gd name="connsiteY22285" fmla="*/ 1501941 h 2318589"/>
                <a:gd name="connsiteX22286" fmla="*/ 2080074 w 9164601"/>
                <a:gd name="connsiteY22286" fmla="*/ 1500720 h 2318589"/>
                <a:gd name="connsiteX22287" fmla="*/ 2077633 w 9164601"/>
                <a:gd name="connsiteY22287" fmla="*/ 1497058 h 2318589"/>
                <a:gd name="connsiteX22288" fmla="*/ 2080074 w 9164601"/>
                <a:gd name="connsiteY22288" fmla="*/ 1493396 h 2318589"/>
                <a:gd name="connsiteX22289" fmla="*/ 2083736 w 9164601"/>
                <a:gd name="connsiteY22289" fmla="*/ 1489734 h 2318589"/>
                <a:gd name="connsiteX22290" fmla="*/ 2086177 w 9164601"/>
                <a:gd name="connsiteY22290" fmla="*/ 1497058 h 2318589"/>
                <a:gd name="connsiteX22291" fmla="*/ 2084957 w 9164601"/>
                <a:gd name="connsiteY22291" fmla="*/ 1501941 h 2318589"/>
                <a:gd name="connsiteX22292" fmla="*/ 2091060 w 9164601"/>
                <a:gd name="connsiteY22292" fmla="*/ 1425037 h 2318589"/>
                <a:gd name="connsiteX22293" fmla="*/ 2087398 w 9164601"/>
                <a:gd name="connsiteY22293" fmla="*/ 1431140 h 2318589"/>
                <a:gd name="connsiteX22294" fmla="*/ 2083736 w 9164601"/>
                <a:gd name="connsiteY22294" fmla="*/ 1416492 h 2318589"/>
                <a:gd name="connsiteX22295" fmla="*/ 2083736 w 9164601"/>
                <a:gd name="connsiteY22295" fmla="*/ 1416492 h 2318589"/>
                <a:gd name="connsiteX22296" fmla="*/ 2087398 w 9164601"/>
                <a:gd name="connsiteY22296" fmla="*/ 1414050 h 2318589"/>
                <a:gd name="connsiteX22297" fmla="*/ 2091060 w 9164601"/>
                <a:gd name="connsiteY22297" fmla="*/ 1409168 h 2318589"/>
                <a:gd name="connsiteX22298" fmla="*/ 2092281 w 9164601"/>
                <a:gd name="connsiteY22298" fmla="*/ 1412830 h 2318589"/>
                <a:gd name="connsiteX22299" fmla="*/ 2093502 w 9164601"/>
                <a:gd name="connsiteY22299" fmla="*/ 1418933 h 2318589"/>
                <a:gd name="connsiteX22300" fmla="*/ 2094722 w 9164601"/>
                <a:gd name="connsiteY22300" fmla="*/ 1427478 h 2318589"/>
                <a:gd name="connsiteX22301" fmla="*/ 2091060 w 9164601"/>
                <a:gd name="connsiteY22301" fmla="*/ 1425037 h 2318589"/>
                <a:gd name="connsiteX22302" fmla="*/ 2082515 w 9164601"/>
                <a:gd name="connsiteY22302" fmla="*/ 1400623 h 2318589"/>
                <a:gd name="connsiteX22303" fmla="*/ 2084957 w 9164601"/>
                <a:gd name="connsiteY22303" fmla="*/ 1401843 h 2318589"/>
                <a:gd name="connsiteX22304" fmla="*/ 2089840 w 9164601"/>
                <a:gd name="connsiteY22304" fmla="*/ 1401843 h 2318589"/>
                <a:gd name="connsiteX22305" fmla="*/ 2089840 w 9164601"/>
                <a:gd name="connsiteY22305" fmla="*/ 1401843 h 2318589"/>
                <a:gd name="connsiteX22306" fmla="*/ 2082515 w 9164601"/>
                <a:gd name="connsiteY22306" fmla="*/ 1400623 h 2318589"/>
                <a:gd name="connsiteX22307" fmla="*/ 2106929 w 9164601"/>
                <a:gd name="connsiteY22307" fmla="*/ 1393298 h 2318589"/>
                <a:gd name="connsiteX22308" fmla="*/ 2106929 w 9164601"/>
                <a:gd name="connsiteY22308" fmla="*/ 1393298 h 2318589"/>
                <a:gd name="connsiteX22309" fmla="*/ 2105709 w 9164601"/>
                <a:gd name="connsiteY22309" fmla="*/ 1394519 h 2318589"/>
                <a:gd name="connsiteX22310" fmla="*/ 2103267 w 9164601"/>
                <a:gd name="connsiteY22310" fmla="*/ 1390857 h 2318589"/>
                <a:gd name="connsiteX22311" fmla="*/ 2099605 w 9164601"/>
                <a:gd name="connsiteY22311" fmla="*/ 1389636 h 2318589"/>
                <a:gd name="connsiteX22312" fmla="*/ 2097164 w 9164601"/>
                <a:gd name="connsiteY22312" fmla="*/ 1390857 h 2318589"/>
                <a:gd name="connsiteX22313" fmla="*/ 2093502 w 9164601"/>
                <a:gd name="connsiteY22313" fmla="*/ 1389636 h 2318589"/>
                <a:gd name="connsiteX22314" fmla="*/ 2093502 w 9164601"/>
                <a:gd name="connsiteY22314" fmla="*/ 1389636 h 2318589"/>
                <a:gd name="connsiteX22315" fmla="*/ 2093502 w 9164601"/>
                <a:gd name="connsiteY22315" fmla="*/ 1374988 h 2318589"/>
                <a:gd name="connsiteX22316" fmla="*/ 2091060 w 9164601"/>
                <a:gd name="connsiteY22316" fmla="*/ 1382312 h 2318589"/>
                <a:gd name="connsiteX22317" fmla="*/ 2091060 w 9164601"/>
                <a:gd name="connsiteY22317" fmla="*/ 1387195 h 2318589"/>
                <a:gd name="connsiteX22318" fmla="*/ 2086177 w 9164601"/>
                <a:gd name="connsiteY22318" fmla="*/ 1388416 h 2318589"/>
                <a:gd name="connsiteX22319" fmla="*/ 2078853 w 9164601"/>
                <a:gd name="connsiteY22319" fmla="*/ 1390857 h 2318589"/>
                <a:gd name="connsiteX22320" fmla="*/ 2080074 w 9164601"/>
                <a:gd name="connsiteY22320" fmla="*/ 1396961 h 2318589"/>
                <a:gd name="connsiteX22321" fmla="*/ 2081295 w 9164601"/>
                <a:gd name="connsiteY22321" fmla="*/ 1399402 h 2318589"/>
                <a:gd name="connsiteX22322" fmla="*/ 2078853 w 9164601"/>
                <a:gd name="connsiteY22322" fmla="*/ 1400623 h 2318589"/>
                <a:gd name="connsiteX22323" fmla="*/ 2071529 w 9164601"/>
                <a:gd name="connsiteY22323" fmla="*/ 1404285 h 2318589"/>
                <a:gd name="connsiteX22324" fmla="*/ 2069088 w 9164601"/>
                <a:gd name="connsiteY22324" fmla="*/ 1398181 h 2318589"/>
                <a:gd name="connsiteX22325" fmla="*/ 2066646 w 9164601"/>
                <a:gd name="connsiteY22325" fmla="*/ 1400623 h 2318589"/>
                <a:gd name="connsiteX22326" fmla="*/ 2061763 w 9164601"/>
                <a:gd name="connsiteY22326" fmla="*/ 1399402 h 2318589"/>
                <a:gd name="connsiteX22327" fmla="*/ 2056881 w 9164601"/>
                <a:gd name="connsiteY22327" fmla="*/ 1392078 h 2318589"/>
                <a:gd name="connsiteX22328" fmla="*/ 2053219 w 9164601"/>
                <a:gd name="connsiteY22328" fmla="*/ 1383533 h 2318589"/>
                <a:gd name="connsiteX22329" fmla="*/ 2049556 w 9164601"/>
                <a:gd name="connsiteY22329" fmla="*/ 1379871 h 2318589"/>
                <a:gd name="connsiteX22330" fmla="*/ 2048336 w 9164601"/>
                <a:gd name="connsiteY22330" fmla="*/ 1377429 h 2318589"/>
                <a:gd name="connsiteX22331" fmla="*/ 2048336 w 9164601"/>
                <a:gd name="connsiteY22331" fmla="*/ 1377429 h 2318589"/>
                <a:gd name="connsiteX22332" fmla="*/ 2042232 w 9164601"/>
                <a:gd name="connsiteY22332" fmla="*/ 1373767 h 2318589"/>
                <a:gd name="connsiteX22333" fmla="*/ 2037349 w 9164601"/>
                <a:gd name="connsiteY22333" fmla="*/ 1377429 h 2318589"/>
                <a:gd name="connsiteX22334" fmla="*/ 2053219 w 9164601"/>
                <a:gd name="connsiteY22334" fmla="*/ 1349353 h 2318589"/>
                <a:gd name="connsiteX22335" fmla="*/ 2062984 w 9164601"/>
                <a:gd name="connsiteY22335" fmla="*/ 1339588 h 2318589"/>
                <a:gd name="connsiteX22336" fmla="*/ 2062984 w 9164601"/>
                <a:gd name="connsiteY22336" fmla="*/ 1340808 h 2318589"/>
                <a:gd name="connsiteX22337" fmla="*/ 2066646 w 9164601"/>
                <a:gd name="connsiteY22337" fmla="*/ 1346912 h 2318589"/>
                <a:gd name="connsiteX22338" fmla="*/ 2071529 w 9164601"/>
                <a:gd name="connsiteY22338" fmla="*/ 1349353 h 2318589"/>
                <a:gd name="connsiteX22339" fmla="*/ 2082515 w 9164601"/>
                <a:gd name="connsiteY22339" fmla="*/ 1357898 h 2318589"/>
                <a:gd name="connsiteX22340" fmla="*/ 2088619 w 9164601"/>
                <a:gd name="connsiteY22340" fmla="*/ 1362781 h 2318589"/>
                <a:gd name="connsiteX22341" fmla="*/ 2092281 w 9164601"/>
                <a:gd name="connsiteY22341" fmla="*/ 1365222 h 2318589"/>
                <a:gd name="connsiteX22342" fmla="*/ 2092281 w 9164601"/>
                <a:gd name="connsiteY22342" fmla="*/ 1365222 h 2318589"/>
                <a:gd name="connsiteX22343" fmla="*/ 2093502 w 9164601"/>
                <a:gd name="connsiteY22343" fmla="*/ 1372547 h 2318589"/>
                <a:gd name="connsiteX22344" fmla="*/ 2097164 w 9164601"/>
                <a:gd name="connsiteY22344" fmla="*/ 1377429 h 2318589"/>
                <a:gd name="connsiteX22345" fmla="*/ 2100826 w 9164601"/>
                <a:gd name="connsiteY22345" fmla="*/ 1378650 h 2318589"/>
                <a:gd name="connsiteX22346" fmla="*/ 2102047 w 9164601"/>
                <a:gd name="connsiteY22346" fmla="*/ 1381091 h 2318589"/>
                <a:gd name="connsiteX22347" fmla="*/ 2105709 w 9164601"/>
                <a:gd name="connsiteY22347" fmla="*/ 1392078 h 2318589"/>
                <a:gd name="connsiteX22348" fmla="*/ 2106929 w 9164601"/>
                <a:gd name="connsiteY22348" fmla="*/ 1393298 h 2318589"/>
                <a:gd name="connsiteX22349" fmla="*/ 2132564 w 9164601"/>
                <a:gd name="connsiteY22349" fmla="*/ 1350574 h 2318589"/>
                <a:gd name="connsiteX22350" fmla="*/ 2130123 w 9164601"/>
                <a:gd name="connsiteY22350" fmla="*/ 1345691 h 2318589"/>
                <a:gd name="connsiteX22351" fmla="*/ 2126461 w 9164601"/>
                <a:gd name="connsiteY22351" fmla="*/ 1340808 h 2318589"/>
                <a:gd name="connsiteX22352" fmla="*/ 2121578 w 9164601"/>
                <a:gd name="connsiteY22352" fmla="*/ 1344470 h 2318589"/>
                <a:gd name="connsiteX22353" fmla="*/ 2116695 w 9164601"/>
                <a:gd name="connsiteY22353" fmla="*/ 1348133 h 2318589"/>
                <a:gd name="connsiteX22354" fmla="*/ 2110592 w 9164601"/>
                <a:gd name="connsiteY22354" fmla="*/ 1343250 h 2318589"/>
                <a:gd name="connsiteX22355" fmla="*/ 2108150 w 9164601"/>
                <a:gd name="connsiteY22355" fmla="*/ 1349353 h 2318589"/>
                <a:gd name="connsiteX22356" fmla="*/ 2103267 w 9164601"/>
                <a:gd name="connsiteY22356" fmla="*/ 1339588 h 2318589"/>
                <a:gd name="connsiteX22357" fmla="*/ 2099605 w 9164601"/>
                <a:gd name="connsiteY22357" fmla="*/ 1343250 h 2318589"/>
                <a:gd name="connsiteX22358" fmla="*/ 2094722 w 9164601"/>
                <a:gd name="connsiteY22358" fmla="*/ 1339588 h 2318589"/>
                <a:gd name="connsiteX22359" fmla="*/ 2091060 w 9164601"/>
                <a:gd name="connsiteY22359" fmla="*/ 1333484 h 2318589"/>
                <a:gd name="connsiteX22360" fmla="*/ 2089840 w 9164601"/>
                <a:gd name="connsiteY22360" fmla="*/ 1337146 h 2318589"/>
                <a:gd name="connsiteX22361" fmla="*/ 2086177 w 9164601"/>
                <a:gd name="connsiteY22361" fmla="*/ 1338367 h 2318589"/>
                <a:gd name="connsiteX22362" fmla="*/ 2082515 w 9164601"/>
                <a:gd name="connsiteY22362" fmla="*/ 1335926 h 2318589"/>
                <a:gd name="connsiteX22363" fmla="*/ 2080074 w 9164601"/>
                <a:gd name="connsiteY22363" fmla="*/ 1331043 h 2318589"/>
                <a:gd name="connsiteX22364" fmla="*/ 2073970 w 9164601"/>
                <a:gd name="connsiteY22364" fmla="*/ 1328601 h 2318589"/>
                <a:gd name="connsiteX22365" fmla="*/ 2089840 w 9164601"/>
                <a:gd name="connsiteY22365" fmla="*/ 1321277 h 2318589"/>
                <a:gd name="connsiteX22366" fmla="*/ 2094722 w 9164601"/>
                <a:gd name="connsiteY22366" fmla="*/ 1316394 h 2318589"/>
                <a:gd name="connsiteX22367" fmla="*/ 2095943 w 9164601"/>
                <a:gd name="connsiteY22367" fmla="*/ 1317615 h 2318589"/>
                <a:gd name="connsiteX22368" fmla="*/ 2100826 w 9164601"/>
                <a:gd name="connsiteY22368" fmla="*/ 1317615 h 2318589"/>
                <a:gd name="connsiteX22369" fmla="*/ 2110592 w 9164601"/>
                <a:gd name="connsiteY22369" fmla="*/ 1320056 h 2318589"/>
                <a:gd name="connsiteX22370" fmla="*/ 2116695 w 9164601"/>
                <a:gd name="connsiteY22370" fmla="*/ 1321277 h 2318589"/>
                <a:gd name="connsiteX22371" fmla="*/ 2122799 w 9164601"/>
                <a:gd name="connsiteY22371" fmla="*/ 1323719 h 2318589"/>
                <a:gd name="connsiteX22372" fmla="*/ 2130123 w 9164601"/>
                <a:gd name="connsiteY22372" fmla="*/ 1332263 h 2318589"/>
                <a:gd name="connsiteX22373" fmla="*/ 2135006 w 9164601"/>
                <a:gd name="connsiteY22373" fmla="*/ 1344470 h 2318589"/>
                <a:gd name="connsiteX22374" fmla="*/ 2137447 w 9164601"/>
                <a:gd name="connsiteY22374" fmla="*/ 1348133 h 2318589"/>
                <a:gd name="connsiteX22375" fmla="*/ 2132564 w 9164601"/>
                <a:gd name="connsiteY22375" fmla="*/ 1350574 h 2318589"/>
                <a:gd name="connsiteX22376" fmla="*/ 2128902 w 9164601"/>
                <a:gd name="connsiteY22376" fmla="*/ 1158924 h 2318589"/>
                <a:gd name="connsiteX22377" fmla="*/ 2127681 w 9164601"/>
                <a:gd name="connsiteY22377" fmla="*/ 1155262 h 2318589"/>
                <a:gd name="connsiteX22378" fmla="*/ 2128902 w 9164601"/>
                <a:gd name="connsiteY22378" fmla="*/ 1156483 h 2318589"/>
                <a:gd name="connsiteX22379" fmla="*/ 2128902 w 9164601"/>
                <a:gd name="connsiteY22379" fmla="*/ 1158924 h 2318589"/>
                <a:gd name="connsiteX22380" fmla="*/ 2131343 w 9164601"/>
                <a:gd name="connsiteY22380" fmla="*/ 1298084 h 2318589"/>
                <a:gd name="connsiteX22381" fmla="*/ 2130123 w 9164601"/>
                <a:gd name="connsiteY22381" fmla="*/ 1299305 h 2318589"/>
                <a:gd name="connsiteX22382" fmla="*/ 2128902 w 9164601"/>
                <a:gd name="connsiteY22382" fmla="*/ 1294422 h 2318589"/>
                <a:gd name="connsiteX22383" fmla="*/ 2131343 w 9164601"/>
                <a:gd name="connsiteY22383" fmla="*/ 1298084 h 2318589"/>
                <a:gd name="connsiteX22384" fmla="*/ 2142330 w 9164601"/>
                <a:gd name="connsiteY22384" fmla="*/ 1116200 h 2318589"/>
                <a:gd name="connsiteX22385" fmla="*/ 2141109 w 9164601"/>
                <a:gd name="connsiteY22385" fmla="*/ 1118641 h 2318589"/>
                <a:gd name="connsiteX22386" fmla="*/ 2138668 w 9164601"/>
                <a:gd name="connsiteY22386" fmla="*/ 1113758 h 2318589"/>
                <a:gd name="connsiteX22387" fmla="*/ 2142330 w 9164601"/>
                <a:gd name="connsiteY22387" fmla="*/ 1116200 h 2318589"/>
                <a:gd name="connsiteX22388" fmla="*/ 2062984 w 9164601"/>
                <a:gd name="connsiteY22388" fmla="*/ 1193104 h 2318589"/>
                <a:gd name="connsiteX22389" fmla="*/ 2072750 w 9164601"/>
                <a:gd name="connsiteY22389" fmla="*/ 1165028 h 2318589"/>
                <a:gd name="connsiteX22390" fmla="*/ 2088619 w 9164601"/>
                <a:gd name="connsiteY22390" fmla="*/ 1136951 h 2318589"/>
                <a:gd name="connsiteX22391" fmla="*/ 2095943 w 9164601"/>
                <a:gd name="connsiteY22391" fmla="*/ 1093006 h 2318589"/>
                <a:gd name="connsiteX22392" fmla="*/ 2099605 w 9164601"/>
                <a:gd name="connsiteY22392" fmla="*/ 1093006 h 2318589"/>
                <a:gd name="connsiteX22393" fmla="*/ 2110592 w 9164601"/>
                <a:gd name="connsiteY22393" fmla="*/ 1094227 h 2318589"/>
                <a:gd name="connsiteX22394" fmla="*/ 2116695 w 9164601"/>
                <a:gd name="connsiteY22394" fmla="*/ 1095447 h 2318589"/>
                <a:gd name="connsiteX22395" fmla="*/ 2122799 w 9164601"/>
                <a:gd name="connsiteY22395" fmla="*/ 1096668 h 2318589"/>
                <a:gd name="connsiteX22396" fmla="*/ 2131343 w 9164601"/>
                <a:gd name="connsiteY22396" fmla="*/ 1102772 h 2318589"/>
                <a:gd name="connsiteX22397" fmla="*/ 2137447 w 9164601"/>
                <a:gd name="connsiteY22397" fmla="*/ 1112537 h 2318589"/>
                <a:gd name="connsiteX22398" fmla="*/ 2136226 w 9164601"/>
                <a:gd name="connsiteY22398" fmla="*/ 1112537 h 2318589"/>
                <a:gd name="connsiteX22399" fmla="*/ 2133785 w 9164601"/>
                <a:gd name="connsiteY22399" fmla="*/ 1116200 h 2318589"/>
                <a:gd name="connsiteX22400" fmla="*/ 2128902 w 9164601"/>
                <a:gd name="connsiteY22400" fmla="*/ 1114979 h 2318589"/>
                <a:gd name="connsiteX22401" fmla="*/ 2124019 w 9164601"/>
                <a:gd name="connsiteY22401" fmla="*/ 1113758 h 2318589"/>
                <a:gd name="connsiteX22402" fmla="*/ 2121578 w 9164601"/>
                <a:gd name="connsiteY22402" fmla="*/ 1116200 h 2318589"/>
                <a:gd name="connsiteX22403" fmla="*/ 2117916 w 9164601"/>
                <a:gd name="connsiteY22403" fmla="*/ 1114979 h 2318589"/>
                <a:gd name="connsiteX22404" fmla="*/ 2115474 w 9164601"/>
                <a:gd name="connsiteY22404" fmla="*/ 1112537 h 2318589"/>
                <a:gd name="connsiteX22405" fmla="*/ 2108150 w 9164601"/>
                <a:gd name="connsiteY22405" fmla="*/ 1116200 h 2318589"/>
                <a:gd name="connsiteX22406" fmla="*/ 2100826 w 9164601"/>
                <a:gd name="connsiteY22406" fmla="*/ 1121082 h 2318589"/>
                <a:gd name="connsiteX22407" fmla="*/ 2102047 w 9164601"/>
                <a:gd name="connsiteY22407" fmla="*/ 1127186 h 2318589"/>
                <a:gd name="connsiteX22408" fmla="*/ 2105709 w 9164601"/>
                <a:gd name="connsiteY22408" fmla="*/ 1130848 h 2318589"/>
                <a:gd name="connsiteX22409" fmla="*/ 2110592 w 9164601"/>
                <a:gd name="connsiteY22409" fmla="*/ 1130848 h 2318589"/>
                <a:gd name="connsiteX22410" fmla="*/ 2120357 w 9164601"/>
                <a:gd name="connsiteY22410" fmla="*/ 1134510 h 2318589"/>
                <a:gd name="connsiteX22411" fmla="*/ 2132564 w 9164601"/>
                <a:gd name="connsiteY22411" fmla="*/ 1139393 h 2318589"/>
                <a:gd name="connsiteX22412" fmla="*/ 2139888 w 9164601"/>
                <a:gd name="connsiteY22412" fmla="*/ 1147937 h 2318589"/>
                <a:gd name="connsiteX22413" fmla="*/ 2145992 w 9164601"/>
                <a:gd name="connsiteY22413" fmla="*/ 1160144 h 2318589"/>
                <a:gd name="connsiteX22414" fmla="*/ 2145992 w 9164601"/>
                <a:gd name="connsiteY22414" fmla="*/ 1160144 h 2318589"/>
                <a:gd name="connsiteX22415" fmla="*/ 2143550 w 9164601"/>
                <a:gd name="connsiteY22415" fmla="*/ 1160144 h 2318589"/>
                <a:gd name="connsiteX22416" fmla="*/ 2139888 w 9164601"/>
                <a:gd name="connsiteY22416" fmla="*/ 1156483 h 2318589"/>
                <a:gd name="connsiteX22417" fmla="*/ 2138668 w 9164601"/>
                <a:gd name="connsiteY22417" fmla="*/ 1156483 h 2318589"/>
                <a:gd name="connsiteX22418" fmla="*/ 2137447 w 9164601"/>
                <a:gd name="connsiteY22418" fmla="*/ 1155262 h 2318589"/>
                <a:gd name="connsiteX22419" fmla="*/ 2132564 w 9164601"/>
                <a:gd name="connsiteY22419" fmla="*/ 1152821 h 2318589"/>
                <a:gd name="connsiteX22420" fmla="*/ 2130123 w 9164601"/>
                <a:gd name="connsiteY22420" fmla="*/ 1152821 h 2318589"/>
                <a:gd name="connsiteX22421" fmla="*/ 2127681 w 9164601"/>
                <a:gd name="connsiteY22421" fmla="*/ 1152821 h 2318589"/>
                <a:gd name="connsiteX22422" fmla="*/ 2125240 w 9164601"/>
                <a:gd name="connsiteY22422" fmla="*/ 1150379 h 2318589"/>
                <a:gd name="connsiteX22423" fmla="*/ 2122799 w 9164601"/>
                <a:gd name="connsiteY22423" fmla="*/ 1146717 h 2318589"/>
                <a:gd name="connsiteX22424" fmla="*/ 2117916 w 9164601"/>
                <a:gd name="connsiteY22424" fmla="*/ 1143055 h 2318589"/>
                <a:gd name="connsiteX22425" fmla="*/ 2113033 w 9164601"/>
                <a:gd name="connsiteY22425" fmla="*/ 1139393 h 2318589"/>
                <a:gd name="connsiteX22426" fmla="*/ 2114254 w 9164601"/>
                <a:gd name="connsiteY22426" fmla="*/ 1144276 h 2318589"/>
                <a:gd name="connsiteX22427" fmla="*/ 2116695 w 9164601"/>
                <a:gd name="connsiteY22427" fmla="*/ 1149158 h 2318589"/>
                <a:gd name="connsiteX22428" fmla="*/ 2120357 w 9164601"/>
                <a:gd name="connsiteY22428" fmla="*/ 1152821 h 2318589"/>
                <a:gd name="connsiteX22429" fmla="*/ 2124019 w 9164601"/>
                <a:gd name="connsiteY22429" fmla="*/ 1155262 h 2318589"/>
                <a:gd name="connsiteX22430" fmla="*/ 2122799 w 9164601"/>
                <a:gd name="connsiteY22430" fmla="*/ 1158924 h 2318589"/>
                <a:gd name="connsiteX22431" fmla="*/ 2119136 w 9164601"/>
                <a:gd name="connsiteY22431" fmla="*/ 1156483 h 2318589"/>
                <a:gd name="connsiteX22432" fmla="*/ 2114254 w 9164601"/>
                <a:gd name="connsiteY22432" fmla="*/ 1163807 h 2318589"/>
                <a:gd name="connsiteX22433" fmla="*/ 2109371 w 9164601"/>
                <a:gd name="connsiteY22433" fmla="*/ 1171131 h 2318589"/>
                <a:gd name="connsiteX22434" fmla="*/ 2103267 w 9164601"/>
                <a:gd name="connsiteY22434" fmla="*/ 1172351 h 2318589"/>
                <a:gd name="connsiteX22435" fmla="*/ 2102047 w 9164601"/>
                <a:gd name="connsiteY22435" fmla="*/ 1179676 h 2318589"/>
                <a:gd name="connsiteX22436" fmla="*/ 2095943 w 9164601"/>
                <a:gd name="connsiteY22436" fmla="*/ 1176014 h 2318589"/>
                <a:gd name="connsiteX22437" fmla="*/ 2093502 w 9164601"/>
                <a:gd name="connsiteY22437" fmla="*/ 1182117 h 2318589"/>
                <a:gd name="connsiteX22438" fmla="*/ 2088619 w 9164601"/>
                <a:gd name="connsiteY22438" fmla="*/ 1183338 h 2318589"/>
                <a:gd name="connsiteX22439" fmla="*/ 2083736 w 9164601"/>
                <a:gd name="connsiteY22439" fmla="*/ 1184558 h 2318589"/>
                <a:gd name="connsiteX22440" fmla="*/ 2080074 w 9164601"/>
                <a:gd name="connsiteY22440" fmla="*/ 1189442 h 2318589"/>
                <a:gd name="connsiteX22441" fmla="*/ 2076412 w 9164601"/>
                <a:gd name="connsiteY22441" fmla="*/ 1190662 h 2318589"/>
                <a:gd name="connsiteX22442" fmla="*/ 2072750 w 9164601"/>
                <a:gd name="connsiteY22442" fmla="*/ 1189442 h 2318589"/>
                <a:gd name="connsiteX22443" fmla="*/ 2065426 w 9164601"/>
                <a:gd name="connsiteY22443" fmla="*/ 1197986 h 2318589"/>
                <a:gd name="connsiteX22444" fmla="*/ 2058101 w 9164601"/>
                <a:gd name="connsiteY22444" fmla="*/ 1206531 h 2318589"/>
                <a:gd name="connsiteX22445" fmla="*/ 2059322 w 9164601"/>
                <a:gd name="connsiteY22445" fmla="*/ 1211414 h 2318589"/>
                <a:gd name="connsiteX22446" fmla="*/ 2055660 w 9164601"/>
                <a:gd name="connsiteY22446" fmla="*/ 1213856 h 2318589"/>
                <a:gd name="connsiteX22447" fmla="*/ 2049556 w 9164601"/>
                <a:gd name="connsiteY22447" fmla="*/ 1213856 h 2318589"/>
                <a:gd name="connsiteX22448" fmla="*/ 2049556 w 9164601"/>
                <a:gd name="connsiteY22448" fmla="*/ 1213856 h 2318589"/>
                <a:gd name="connsiteX22449" fmla="*/ 2062984 w 9164601"/>
                <a:gd name="connsiteY22449" fmla="*/ 1193104 h 2318589"/>
                <a:gd name="connsiteX22450" fmla="*/ 2032467 w 9164601"/>
                <a:gd name="connsiteY22450" fmla="*/ 1215076 h 2318589"/>
                <a:gd name="connsiteX22451" fmla="*/ 2030025 w 9164601"/>
                <a:gd name="connsiteY22451" fmla="*/ 1215076 h 2318589"/>
                <a:gd name="connsiteX22452" fmla="*/ 2032467 w 9164601"/>
                <a:gd name="connsiteY22452" fmla="*/ 1215076 h 2318589"/>
                <a:gd name="connsiteX22453" fmla="*/ 2006832 w 9164601"/>
                <a:gd name="connsiteY22453" fmla="*/ 1267566 h 2318589"/>
                <a:gd name="connsiteX22454" fmla="*/ 2016598 w 9164601"/>
                <a:gd name="connsiteY22454" fmla="*/ 1252918 h 2318589"/>
                <a:gd name="connsiteX22455" fmla="*/ 2030025 w 9164601"/>
                <a:gd name="connsiteY22455" fmla="*/ 1241932 h 2318589"/>
                <a:gd name="connsiteX22456" fmla="*/ 2039791 w 9164601"/>
                <a:gd name="connsiteY22456" fmla="*/ 1239490 h 2318589"/>
                <a:gd name="connsiteX22457" fmla="*/ 2050777 w 9164601"/>
                <a:gd name="connsiteY22457" fmla="*/ 1237049 h 2318589"/>
                <a:gd name="connsiteX22458" fmla="*/ 2067867 w 9164601"/>
                <a:gd name="connsiteY22458" fmla="*/ 1233387 h 2318589"/>
                <a:gd name="connsiteX22459" fmla="*/ 2064205 w 9164601"/>
                <a:gd name="connsiteY22459" fmla="*/ 1237049 h 2318589"/>
                <a:gd name="connsiteX22460" fmla="*/ 2058101 w 9164601"/>
                <a:gd name="connsiteY22460" fmla="*/ 1239490 h 2318589"/>
                <a:gd name="connsiteX22461" fmla="*/ 2055660 w 9164601"/>
                <a:gd name="connsiteY22461" fmla="*/ 1238270 h 2318589"/>
                <a:gd name="connsiteX22462" fmla="*/ 2049556 w 9164601"/>
                <a:gd name="connsiteY22462" fmla="*/ 1248035 h 2318589"/>
                <a:gd name="connsiteX22463" fmla="*/ 2044674 w 9164601"/>
                <a:gd name="connsiteY22463" fmla="*/ 1257801 h 2318589"/>
                <a:gd name="connsiteX22464" fmla="*/ 2042232 w 9164601"/>
                <a:gd name="connsiteY22464" fmla="*/ 1256580 h 2318589"/>
                <a:gd name="connsiteX22465" fmla="*/ 2036129 w 9164601"/>
                <a:gd name="connsiteY22465" fmla="*/ 1256580 h 2318589"/>
                <a:gd name="connsiteX22466" fmla="*/ 2026363 w 9164601"/>
                <a:gd name="connsiteY22466" fmla="*/ 1271228 h 2318589"/>
                <a:gd name="connsiteX22467" fmla="*/ 2022701 w 9164601"/>
                <a:gd name="connsiteY22467" fmla="*/ 1266346 h 2318589"/>
                <a:gd name="connsiteX22468" fmla="*/ 2011715 w 9164601"/>
                <a:gd name="connsiteY22468" fmla="*/ 1274891 h 2318589"/>
                <a:gd name="connsiteX22469" fmla="*/ 2003170 w 9164601"/>
                <a:gd name="connsiteY22469" fmla="*/ 1273670 h 2318589"/>
                <a:gd name="connsiteX22470" fmla="*/ 2003170 w 9164601"/>
                <a:gd name="connsiteY22470" fmla="*/ 1272449 h 2318589"/>
                <a:gd name="connsiteX22471" fmla="*/ 2006832 w 9164601"/>
                <a:gd name="connsiteY22471" fmla="*/ 1267566 h 2318589"/>
                <a:gd name="connsiteX22472" fmla="*/ 2005611 w 9164601"/>
                <a:gd name="connsiteY22472" fmla="*/ 1379871 h 2318589"/>
                <a:gd name="connsiteX22473" fmla="*/ 2005611 w 9164601"/>
                <a:gd name="connsiteY22473" fmla="*/ 1379871 h 2318589"/>
                <a:gd name="connsiteX22474" fmla="*/ 1998287 w 9164601"/>
                <a:gd name="connsiteY22474" fmla="*/ 1382312 h 2318589"/>
                <a:gd name="connsiteX22475" fmla="*/ 1998287 w 9164601"/>
                <a:gd name="connsiteY22475" fmla="*/ 1382312 h 2318589"/>
                <a:gd name="connsiteX22476" fmla="*/ 2005611 w 9164601"/>
                <a:gd name="connsiteY22476" fmla="*/ 1379871 h 2318589"/>
                <a:gd name="connsiteX22477" fmla="*/ 1995846 w 9164601"/>
                <a:gd name="connsiteY22477" fmla="*/ 1409168 h 2318589"/>
                <a:gd name="connsiteX22478" fmla="*/ 1998287 w 9164601"/>
                <a:gd name="connsiteY22478" fmla="*/ 1406726 h 2318589"/>
                <a:gd name="connsiteX22479" fmla="*/ 2000728 w 9164601"/>
                <a:gd name="connsiteY22479" fmla="*/ 1404285 h 2318589"/>
                <a:gd name="connsiteX22480" fmla="*/ 1998287 w 9164601"/>
                <a:gd name="connsiteY22480" fmla="*/ 1407947 h 2318589"/>
                <a:gd name="connsiteX22481" fmla="*/ 1994625 w 9164601"/>
                <a:gd name="connsiteY22481" fmla="*/ 1411609 h 2318589"/>
                <a:gd name="connsiteX22482" fmla="*/ 1995846 w 9164601"/>
                <a:gd name="connsiteY22482" fmla="*/ 1409168 h 2318589"/>
                <a:gd name="connsiteX22483" fmla="*/ 1986080 w 9164601"/>
                <a:gd name="connsiteY22483" fmla="*/ 1383533 h 2318589"/>
                <a:gd name="connsiteX22484" fmla="*/ 1986080 w 9164601"/>
                <a:gd name="connsiteY22484" fmla="*/ 1383533 h 2318589"/>
                <a:gd name="connsiteX22485" fmla="*/ 1986080 w 9164601"/>
                <a:gd name="connsiteY22485" fmla="*/ 1383533 h 2318589"/>
                <a:gd name="connsiteX22486" fmla="*/ 1986080 w 9164601"/>
                <a:gd name="connsiteY22486" fmla="*/ 1383533 h 2318589"/>
                <a:gd name="connsiteX22487" fmla="*/ 1958004 w 9164601"/>
                <a:gd name="connsiteY22487" fmla="*/ 734120 h 2318589"/>
                <a:gd name="connsiteX22488" fmla="*/ 1956783 w 9164601"/>
                <a:gd name="connsiteY22488" fmla="*/ 737782 h 2318589"/>
                <a:gd name="connsiteX22489" fmla="*/ 1955563 w 9164601"/>
                <a:gd name="connsiteY22489" fmla="*/ 735341 h 2318589"/>
                <a:gd name="connsiteX22490" fmla="*/ 1958004 w 9164601"/>
                <a:gd name="connsiteY22490" fmla="*/ 734120 h 2318589"/>
                <a:gd name="connsiteX22491" fmla="*/ 1956783 w 9164601"/>
                <a:gd name="connsiteY22491" fmla="*/ 874501 h 2318589"/>
                <a:gd name="connsiteX22492" fmla="*/ 1954342 w 9164601"/>
                <a:gd name="connsiteY22492" fmla="*/ 879383 h 2318589"/>
                <a:gd name="connsiteX22493" fmla="*/ 1953121 w 9164601"/>
                <a:gd name="connsiteY22493" fmla="*/ 878163 h 2318589"/>
                <a:gd name="connsiteX22494" fmla="*/ 1956783 w 9164601"/>
                <a:gd name="connsiteY22494" fmla="*/ 874501 h 2318589"/>
                <a:gd name="connsiteX22495" fmla="*/ 1944576 w 9164601"/>
                <a:gd name="connsiteY22495" fmla="*/ 693837 h 2318589"/>
                <a:gd name="connsiteX22496" fmla="*/ 1942135 w 9164601"/>
                <a:gd name="connsiteY22496" fmla="*/ 698720 h 2318589"/>
                <a:gd name="connsiteX22497" fmla="*/ 1940914 w 9164601"/>
                <a:gd name="connsiteY22497" fmla="*/ 696278 h 2318589"/>
                <a:gd name="connsiteX22498" fmla="*/ 1944576 w 9164601"/>
                <a:gd name="connsiteY22498" fmla="*/ 693837 h 2318589"/>
                <a:gd name="connsiteX22499" fmla="*/ 1928707 w 9164601"/>
                <a:gd name="connsiteY22499" fmla="*/ 641347 h 2318589"/>
                <a:gd name="connsiteX22500" fmla="*/ 1928707 w 9164601"/>
                <a:gd name="connsiteY22500" fmla="*/ 641347 h 2318589"/>
                <a:gd name="connsiteX22501" fmla="*/ 1928707 w 9164601"/>
                <a:gd name="connsiteY22501" fmla="*/ 641347 h 2318589"/>
                <a:gd name="connsiteX22502" fmla="*/ 1928707 w 9164601"/>
                <a:gd name="connsiteY22502" fmla="*/ 641347 h 2318589"/>
                <a:gd name="connsiteX22503" fmla="*/ 1921383 w 9164601"/>
                <a:gd name="connsiteY22503" fmla="*/ 614491 h 2318589"/>
                <a:gd name="connsiteX22504" fmla="*/ 1920162 w 9164601"/>
                <a:gd name="connsiteY22504" fmla="*/ 615712 h 2318589"/>
                <a:gd name="connsiteX22505" fmla="*/ 1916500 w 9164601"/>
                <a:gd name="connsiteY22505" fmla="*/ 613271 h 2318589"/>
                <a:gd name="connsiteX22506" fmla="*/ 1916500 w 9164601"/>
                <a:gd name="connsiteY22506" fmla="*/ 613271 h 2318589"/>
                <a:gd name="connsiteX22507" fmla="*/ 1921383 w 9164601"/>
                <a:gd name="connsiteY22507" fmla="*/ 614491 h 2318589"/>
                <a:gd name="connsiteX22508" fmla="*/ 1943356 w 9164601"/>
                <a:gd name="connsiteY22508" fmla="*/ 496083 h 2318589"/>
                <a:gd name="connsiteX22509" fmla="*/ 1951900 w 9164601"/>
                <a:gd name="connsiteY22509" fmla="*/ 489980 h 2318589"/>
                <a:gd name="connsiteX22510" fmla="*/ 1954342 w 9164601"/>
                <a:gd name="connsiteY22510" fmla="*/ 488759 h 2318589"/>
                <a:gd name="connsiteX22511" fmla="*/ 1954342 w 9164601"/>
                <a:gd name="connsiteY22511" fmla="*/ 488759 h 2318589"/>
                <a:gd name="connsiteX22512" fmla="*/ 1949459 w 9164601"/>
                <a:gd name="connsiteY22512" fmla="*/ 494863 h 2318589"/>
                <a:gd name="connsiteX22513" fmla="*/ 1945797 w 9164601"/>
                <a:gd name="connsiteY22513" fmla="*/ 494863 h 2318589"/>
                <a:gd name="connsiteX22514" fmla="*/ 1942135 w 9164601"/>
                <a:gd name="connsiteY22514" fmla="*/ 505849 h 2318589"/>
                <a:gd name="connsiteX22515" fmla="*/ 1939693 w 9164601"/>
                <a:gd name="connsiteY22515" fmla="*/ 502187 h 2318589"/>
                <a:gd name="connsiteX22516" fmla="*/ 1938473 w 9164601"/>
                <a:gd name="connsiteY22516" fmla="*/ 499746 h 2318589"/>
                <a:gd name="connsiteX22517" fmla="*/ 1943356 w 9164601"/>
                <a:gd name="connsiteY22517" fmla="*/ 496083 h 2318589"/>
                <a:gd name="connsiteX22518" fmla="*/ 1928707 w 9164601"/>
                <a:gd name="connsiteY22518" fmla="*/ 510732 h 2318589"/>
                <a:gd name="connsiteX22519" fmla="*/ 1934811 w 9164601"/>
                <a:gd name="connsiteY22519" fmla="*/ 503408 h 2318589"/>
                <a:gd name="connsiteX22520" fmla="*/ 1937252 w 9164601"/>
                <a:gd name="connsiteY22520" fmla="*/ 500966 h 2318589"/>
                <a:gd name="connsiteX22521" fmla="*/ 1933590 w 9164601"/>
                <a:gd name="connsiteY22521" fmla="*/ 510732 h 2318589"/>
                <a:gd name="connsiteX22522" fmla="*/ 1928707 w 9164601"/>
                <a:gd name="connsiteY22522" fmla="*/ 511953 h 2318589"/>
                <a:gd name="connsiteX22523" fmla="*/ 1928707 w 9164601"/>
                <a:gd name="connsiteY22523" fmla="*/ 510732 h 2318589"/>
                <a:gd name="connsiteX22524" fmla="*/ 1910397 w 9164601"/>
                <a:gd name="connsiteY22524" fmla="*/ 576650 h 2318589"/>
                <a:gd name="connsiteX22525" fmla="*/ 1912838 w 9164601"/>
                <a:gd name="connsiteY22525" fmla="*/ 575429 h 2318589"/>
                <a:gd name="connsiteX22526" fmla="*/ 1912838 w 9164601"/>
                <a:gd name="connsiteY22526" fmla="*/ 579091 h 2318589"/>
                <a:gd name="connsiteX22527" fmla="*/ 1910397 w 9164601"/>
                <a:gd name="connsiteY22527" fmla="*/ 576650 h 2318589"/>
                <a:gd name="connsiteX22528" fmla="*/ 1910397 w 9164601"/>
                <a:gd name="connsiteY22528" fmla="*/ 576650 h 2318589"/>
                <a:gd name="connsiteX22529" fmla="*/ 1911617 w 9164601"/>
                <a:gd name="connsiteY22529" fmla="*/ 612050 h 2318589"/>
                <a:gd name="connsiteX22530" fmla="*/ 1909176 w 9164601"/>
                <a:gd name="connsiteY22530" fmla="*/ 613271 h 2318589"/>
                <a:gd name="connsiteX22531" fmla="*/ 1909176 w 9164601"/>
                <a:gd name="connsiteY22531" fmla="*/ 612050 h 2318589"/>
                <a:gd name="connsiteX22532" fmla="*/ 1911617 w 9164601"/>
                <a:gd name="connsiteY22532" fmla="*/ 612050 h 2318589"/>
                <a:gd name="connsiteX22533" fmla="*/ 1883541 w 9164601"/>
                <a:gd name="connsiteY22533" fmla="*/ 360586 h 2318589"/>
                <a:gd name="connsiteX22534" fmla="*/ 1892086 w 9164601"/>
                <a:gd name="connsiteY22534" fmla="*/ 354482 h 2318589"/>
                <a:gd name="connsiteX22535" fmla="*/ 1894527 w 9164601"/>
                <a:gd name="connsiteY22535" fmla="*/ 353261 h 2318589"/>
                <a:gd name="connsiteX22536" fmla="*/ 1893307 w 9164601"/>
                <a:gd name="connsiteY22536" fmla="*/ 355703 h 2318589"/>
                <a:gd name="connsiteX22537" fmla="*/ 1892086 w 9164601"/>
                <a:gd name="connsiteY22537" fmla="*/ 358144 h 2318589"/>
                <a:gd name="connsiteX22538" fmla="*/ 1885983 w 9164601"/>
                <a:gd name="connsiteY22538" fmla="*/ 360586 h 2318589"/>
                <a:gd name="connsiteX22539" fmla="*/ 1879879 w 9164601"/>
                <a:gd name="connsiteY22539" fmla="*/ 364248 h 2318589"/>
                <a:gd name="connsiteX22540" fmla="*/ 1878658 w 9164601"/>
                <a:gd name="connsiteY22540" fmla="*/ 364248 h 2318589"/>
                <a:gd name="connsiteX22541" fmla="*/ 1883541 w 9164601"/>
                <a:gd name="connsiteY22541" fmla="*/ 360586 h 2318589"/>
                <a:gd name="connsiteX22542" fmla="*/ 1881100 w 9164601"/>
                <a:gd name="connsiteY22542" fmla="*/ 337392 h 2318589"/>
                <a:gd name="connsiteX22543" fmla="*/ 1877438 w 9164601"/>
                <a:gd name="connsiteY22543" fmla="*/ 339834 h 2318589"/>
                <a:gd name="connsiteX22544" fmla="*/ 1881100 w 9164601"/>
                <a:gd name="connsiteY22544" fmla="*/ 337392 h 2318589"/>
                <a:gd name="connsiteX22545" fmla="*/ 1910397 w 9164601"/>
                <a:gd name="connsiteY22545" fmla="*/ 250723 h 2318589"/>
                <a:gd name="connsiteX22546" fmla="*/ 1909176 w 9164601"/>
                <a:gd name="connsiteY22546" fmla="*/ 251943 h 2318589"/>
                <a:gd name="connsiteX22547" fmla="*/ 1910397 w 9164601"/>
                <a:gd name="connsiteY22547" fmla="*/ 250723 h 2318589"/>
                <a:gd name="connsiteX22548" fmla="*/ 1791989 w 9164601"/>
                <a:gd name="connsiteY22548" fmla="*/ 250723 h 2318589"/>
                <a:gd name="connsiteX22549" fmla="*/ 1793209 w 9164601"/>
                <a:gd name="connsiteY22549" fmla="*/ 251943 h 2318589"/>
                <a:gd name="connsiteX22550" fmla="*/ 1791989 w 9164601"/>
                <a:gd name="connsiteY22550" fmla="*/ 250723 h 2318589"/>
                <a:gd name="connsiteX22551" fmla="*/ 1762692 w 9164601"/>
                <a:gd name="connsiteY22551" fmla="*/ 503408 h 2318589"/>
                <a:gd name="connsiteX22552" fmla="*/ 1760250 w 9164601"/>
                <a:gd name="connsiteY22552" fmla="*/ 507070 h 2318589"/>
                <a:gd name="connsiteX22553" fmla="*/ 1756588 w 9164601"/>
                <a:gd name="connsiteY22553" fmla="*/ 496083 h 2318589"/>
                <a:gd name="connsiteX22554" fmla="*/ 1752926 w 9164601"/>
                <a:gd name="connsiteY22554" fmla="*/ 496083 h 2318589"/>
                <a:gd name="connsiteX22555" fmla="*/ 1748043 w 9164601"/>
                <a:gd name="connsiteY22555" fmla="*/ 489980 h 2318589"/>
                <a:gd name="connsiteX22556" fmla="*/ 1748043 w 9164601"/>
                <a:gd name="connsiteY22556" fmla="*/ 489980 h 2318589"/>
                <a:gd name="connsiteX22557" fmla="*/ 1750485 w 9164601"/>
                <a:gd name="connsiteY22557" fmla="*/ 491201 h 2318589"/>
                <a:gd name="connsiteX22558" fmla="*/ 1759030 w 9164601"/>
                <a:gd name="connsiteY22558" fmla="*/ 497304 h 2318589"/>
                <a:gd name="connsiteX22559" fmla="*/ 1765133 w 9164601"/>
                <a:gd name="connsiteY22559" fmla="*/ 500966 h 2318589"/>
                <a:gd name="connsiteX22560" fmla="*/ 1762692 w 9164601"/>
                <a:gd name="connsiteY22560" fmla="*/ 503408 h 2318589"/>
                <a:gd name="connsiteX22561" fmla="*/ 1768795 w 9164601"/>
                <a:gd name="connsiteY22561" fmla="*/ 510732 h 2318589"/>
                <a:gd name="connsiteX22562" fmla="*/ 1765133 w 9164601"/>
                <a:gd name="connsiteY22562" fmla="*/ 500966 h 2318589"/>
                <a:gd name="connsiteX22563" fmla="*/ 1767575 w 9164601"/>
                <a:gd name="connsiteY22563" fmla="*/ 503408 h 2318589"/>
                <a:gd name="connsiteX22564" fmla="*/ 1773678 w 9164601"/>
                <a:gd name="connsiteY22564" fmla="*/ 510732 h 2318589"/>
                <a:gd name="connsiteX22565" fmla="*/ 1773678 w 9164601"/>
                <a:gd name="connsiteY22565" fmla="*/ 511953 h 2318589"/>
                <a:gd name="connsiteX22566" fmla="*/ 1768795 w 9164601"/>
                <a:gd name="connsiteY22566" fmla="*/ 510732 h 2318589"/>
                <a:gd name="connsiteX22567" fmla="*/ 1760250 w 9164601"/>
                <a:gd name="connsiteY22567" fmla="*/ 697499 h 2318589"/>
                <a:gd name="connsiteX22568" fmla="*/ 1757809 w 9164601"/>
                <a:gd name="connsiteY22568" fmla="*/ 692616 h 2318589"/>
                <a:gd name="connsiteX22569" fmla="*/ 1761471 w 9164601"/>
                <a:gd name="connsiteY22569" fmla="*/ 695058 h 2318589"/>
                <a:gd name="connsiteX22570" fmla="*/ 1760250 w 9164601"/>
                <a:gd name="connsiteY22570" fmla="*/ 697499 h 2318589"/>
                <a:gd name="connsiteX22571" fmla="*/ 1743161 w 9164601"/>
                <a:gd name="connsiteY22571" fmla="*/ 734120 h 2318589"/>
                <a:gd name="connsiteX22572" fmla="*/ 1744381 w 9164601"/>
                <a:gd name="connsiteY22572" fmla="*/ 735341 h 2318589"/>
                <a:gd name="connsiteX22573" fmla="*/ 1743161 w 9164601"/>
                <a:gd name="connsiteY22573" fmla="*/ 737782 h 2318589"/>
                <a:gd name="connsiteX22574" fmla="*/ 1743161 w 9164601"/>
                <a:gd name="connsiteY22574" fmla="*/ 734120 h 2318589"/>
                <a:gd name="connsiteX22575" fmla="*/ 1746823 w 9164601"/>
                <a:gd name="connsiteY22575" fmla="*/ 879383 h 2318589"/>
                <a:gd name="connsiteX22576" fmla="*/ 1744381 w 9164601"/>
                <a:gd name="connsiteY22576" fmla="*/ 874501 h 2318589"/>
                <a:gd name="connsiteX22577" fmla="*/ 1748043 w 9164601"/>
                <a:gd name="connsiteY22577" fmla="*/ 876942 h 2318589"/>
                <a:gd name="connsiteX22578" fmla="*/ 1746823 w 9164601"/>
                <a:gd name="connsiteY22578" fmla="*/ 879383 h 2318589"/>
                <a:gd name="connsiteX22579" fmla="*/ 1475827 w 9164601"/>
                <a:gd name="connsiteY22579" fmla="*/ 924549 h 2318589"/>
                <a:gd name="connsiteX22580" fmla="*/ 1490476 w 9164601"/>
                <a:gd name="connsiteY22580" fmla="*/ 919667 h 2318589"/>
                <a:gd name="connsiteX22581" fmla="*/ 1495358 w 9164601"/>
                <a:gd name="connsiteY22581" fmla="*/ 918446 h 2318589"/>
                <a:gd name="connsiteX22582" fmla="*/ 1495358 w 9164601"/>
                <a:gd name="connsiteY22582" fmla="*/ 918446 h 2318589"/>
                <a:gd name="connsiteX22583" fmla="*/ 1486813 w 9164601"/>
                <a:gd name="connsiteY22583" fmla="*/ 923329 h 2318589"/>
                <a:gd name="connsiteX22584" fmla="*/ 1479489 w 9164601"/>
                <a:gd name="connsiteY22584" fmla="*/ 923329 h 2318589"/>
                <a:gd name="connsiteX22585" fmla="*/ 1472165 w 9164601"/>
                <a:gd name="connsiteY22585" fmla="*/ 931874 h 2318589"/>
                <a:gd name="connsiteX22586" fmla="*/ 1466062 w 9164601"/>
                <a:gd name="connsiteY22586" fmla="*/ 929432 h 2318589"/>
                <a:gd name="connsiteX22587" fmla="*/ 1463620 w 9164601"/>
                <a:gd name="connsiteY22587" fmla="*/ 926991 h 2318589"/>
                <a:gd name="connsiteX22588" fmla="*/ 1475827 w 9164601"/>
                <a:gd name="connsiteY22588" fmla="*/ 924549 h 2318589"/>
                <a:gd name="connsiteX22589" fmla="*/ 1448972 w 9164601"/>
                <a:gd name="connsiteY22589" fmla="*/ 935536 h 2318589"/>
                <a:gd name="connsiteX22590" fmla="*/ 1458737 w 9164601"/>
                <a:gd name="connsiteY22590" fmla="*/ 929432 h 2318589"/>
                <a:gd name="connsiteX22591" fmla="*/ 1462399 w 9164601"/>
                <a:gd name="connsiteY22591" fmla="*/ 928211 h 2318589"/>
                <a:gd name="connsiteX22592" fmla="*/ 1456296 w 9164601"/>
                <a:gd name="connsiteY22592" fmla="*/ 935536 h 2318589"/>
                <a:gd name="connsiteX22593" fmla="*/ 1448972 w 9164601"/>
                <a:gd name="connsiteY22593" fmla="*/ 935536 h 2318589"/>
                <a:gd name="connsiteX22594" fmla="*/ 1448972 w 9164601"/>
                <a:gd name="connsiteY22594" fmla="*/ 935536 h 2318589"/>
                <a:gd name="connsiteX22595" fmla="*/ 1379392 w 9164601"/>
                <a:gd name="connsiteY22595" fmla="*/ 815907 h 2318589"/>
                <a:gd name="connsiteX22596" fmla="*/ 1384275 w 9164601"/>
                <a:gd name="connsiteY22596" fmla="*/ 814686 h 2318589"/>
                <a:gd name="connsiteX22597" fmla="*/ 1381833 w 9164601"/>
                <a:gd name="connsiteY22597" fmla="*/ 815907 h 2318589"/>
                <a:gd name="connsiteX22598" fmla="*/ 1379392 w 9164601"/>
                <a:gd name="connsiteY22598" fmla="*/ 818348 h 2318589"/>
                <a:gd name="connsiteX22599" fmla="*/ 1368406 w 9164601"/>
                <a:gd name="connsiteY22599" fmla="*/ 820790 h 2318589"/>
                <a:gd name="connsiteX22600" fmla="*/ 1357419 w 9164601"/>
                <a:gd name="connsiteY22600" fmla="*/ 823231 h 2318589"/>
                <a:gd name="connsiteX22601" fmla="*/ 1356199 w 9164601"/>
                <a:gd name="connsiteY22601" fmla="*/ 823231 h 2318589"/>
                <a:gd name="connsiteX22602" fmla="*/ 1364743 w 9164601"/>
                <a:gd name="connsiteY22602" fmla="*/ 820790 h 2318589"/>
                <a:gd name="connsiteX22603" fmla="*/ 1379392 w 9164601"/>
                <a:gd name="connsiteY22603" fmla="*/ 815907 h 2318589"/>
                <a:gd name="connsiteX22604" fmla="*/ 1359861 w 9164601"/>
                <a:gd name="connsiteY22604" fmla="*/ 802479 h 2318589"/>
                <a:gd name="connsiteX22605" fmla="*/ 1353757 w 9164601"/>
                <a:gd name="connsiteY22605" fmla="*/ 803700 h 2318589"/>
                <a:gd name="connsiteX22606" fmla="*/ 1359861 w 9164601"/>
                <a:gd name="connsiteY22606" fmla="*/ 802479 h 2318589"/>
                <a:gd name="connsiteX22607" fmla="*/ 1413571 w 9164601"/>
                <a:gd name="connsiteY22607" fmla="*/ 736562 h 2318589"/>
                <a:gd name="connsiteX22608" fmla="*/ 1411130 w 9164601"/>
                <a:gd name="connsiteY22608" fmla="*/ 737782 h 2318589"/>
                <a:gd name="connsiteX22609" fmla="*/ 1413571 w 9164601"/>
                <a:gd name="connsiteY22609" fmla="*/ 736562 h 2318589"/>
                <a:gd name="connsiteX22610" fmla="*/ 1192625 w 9164601"/>
                <a:gd name="connsiteY22610" fmla="*/ 736562 h 2318589"/>
                <a:gd name="connsiteX22611" fmla="*/ 1195066 w 9164601"/>
                <a:gd name="connsiteY22611" fmla="*/ 737782 h 2318589"/>
                <a:gd name="connsiteX22612" fmla="*/ 1192625 w 9164601"/>
                <a:gd name="connsiteY22612" fmla="*/ 736562 h 2318589"/>
                <a:gd name="connsiteX22613" fmla="*/ 1138914 w 9164601"/>
                <a:gd name="connsiteY22613" fmla="*/ 929432 h 2318589"/>
                <a:gd name="connsiteX22614" fmla="*/ 1132810 w 9164601"/>
                <a:gd name="connsiteY22614" fmla="*/ 931874 h 2318589"/>
                <a:gd name="connsiteX22615" fmla="*/ 1125486 w 9164601"/>
                <a:gd name="connsiteY22615" fmla="*/ 923329 h 2318589"/>
                <a:gd name="connsiteX22616" fmla="*/ 1118162 w 9164601"/>
                <a:gd name="connsiteY22616" fmla="*/ 923329 h 2318589"/>
                <a:gd name="connsiteX22617" fmla="*/ 1109617 w 9164601"/>
                <a:gd name="connsiteY22617" fmla="*/ 918446 h 2318589"/>
                <a:gd name="connsiteX22618" fmla="*/ 1109617 w 9164601"/>
                <a:gd name="connsiteY22618" fmla="*/ 918446 h 2318589"/>
                <a:gd name="connsiteX22619" fmla="*/ 1114500 w 9164601"/>
                <a:gd name="connsiteY22619" fmla="*/ 919667 h 2318589"/>
                <a:gd name="connsiteX22620" fmla="*/ 1129148 w 9164601"/>
                <a:gd name="connsiteY22620" fmla="*/ 924549 h 2318589"/>
                <a:gd name="connsiteX22621" fmla="*/ 1140134 w 9164601"/>
                <a:gd name="connsiteY22621" fmla="*/ 928211 h 2318589"/>
                <a:gd name="connsiteX22622" fmla="*/ 1138914 w 9164601"/>
                <a:gd name="connsiteY22622" fmla="*/ 929432 h 2318589"/>
                <a:gd name="connsiteX22623" fmla="*/ 1149900 w 9164601"/>
                <a:gd name="connsiteY22623" fmla="*/ 935536 h 2318589"/>
                <a:gd name="connsiteX22624" fmla="*/ 1143797 w 9164601"/>
                <a:gd name="connsiteY22624" fmla="*/ 928211 h 2318589"/>
                <a:gd name="connsiteX22625" fmla="*/ 1147459 w 9164601"/>
                <a:gd name="connsiteY22625" fmla="*/ 929432 h 2318589"/>
                <a:gd name="connsiteX22626" fmla="*/ 1157224 w 9164601"/>
                <a:gd name="connsiteY22626" fmla="*/ 935536 h 2318589"/>
                <a:gd name="connsiteX22627" fmla="*/ 1158445 w 9164601"/>
                <a:gd name="connsiteY22627" fmla="*/ 936756 h 2318589"/>
                <a:gd name="connsiteX22628" fmla="*/ 1149900 w 9164601"/>
                <a:gd name="connsiteY22628" fmla="*/ 935536 h 2318589"/>
                <a:gd name="connsiteX22629" fmla="*/ 854491 w 9164601"/>
                <a:gd name="connsiteY22629" fmla="*/ 636464 h 2318589"/>
                <a:gd name="connsiteX22630" fmla="*/ 853270 w 9164601"/>
                <a:gd name="connsiteY22630" fmla="*/ 640126 h 2318589"/>
                <a:gd name="connsiteX22631" fmla="*/ 852049 w 9164601"/>
                <a:gd name="connsiteY22631" fmla="*/ 637685 h 2318589"/>
                <a:gd name="connsiteX22632" fmla="*/ 854491 w 9164601"/>
                <a:gd name="connsiteY22632" fmla="*/ 636464 h 2318589"/>
                <a:gd name="connsiteX22633" fmla="*/ 852049 w 9164601"/>
                <a:gd name="connsiteY22633" fmla="*/ 775624 h 2318589"/>
                <a:gd name="connsiteX22634" fmla="*/ 847166 w 9164601"/>
                <a:gd name="connsiteY22634" fmla="*/ 780507 h 2318589"/>
                <a:gd name="connsiteX22635" fmla="*/ 844725 w 9164601"/>
                <a:gd name="connsiteY22635" fmla="*/ 779286 h 2318589"/>
                <a:gd name="connsiteX22636" fmla="*/ 852049 w 9164601"/>
                <a:gd name="connsiteY22636" fmla="*/ 775624 h 2318589"/>
                <a:gd name="connsiteX22637" fmla="*/ 827635 w 9164601"/>
                <a:gd name="connsiteY22637" fmla="*/ 594960 h 2318589"/>
                <a:gd name="connsiteX22638" fmla="*/ 822752 w 9164601"/>
                <a:gd name="connsiteY22638" fmla="*/ 599843 h 2318589"/>
                <a:gd name="connsiteX22639" fmla="*/ 819090 w 9164601"/>
                <a:gd name="connsiteY22639" fmla="*/ 597402 h 2318589"/>
                <a:gd name="connsiteX22640" fmla="*/ 827635 w 9164601"/>
                <a:gd name="connsiteY22640" fmla="*/ 594960 h 2318589"/>
                <a:gd name="connsiteX22641" fmla="*/ 826414 w 9164601"/>
                <a:gd name="connsiteY22641" fmla="*/ 397206 h 2318589"/>
                <a:gd name="connsiteX22642" fmla="*/ 842284 w 9164601"/>
                <a:gd name="connsiteY22642" fmla="*/ 391103 h 2318589"/>
                <a:gd name="connsiteX22643" fmla="*/ 847166 w 9164601"/>
                <a:gd name="connsiteY22643" fmla="*/ 389883 h 2318589"/>
                <a:gd name="connsiteX22644" fmla="*/ 847166 w 9164601"/>
                <a:gd name="connsiteY22644" fmla="*/ 389883 h 2318589"/>
                <a:gd name="connsiteX22645" fmla="*/ 838621 w 9164601"/>
                <a:gd name="connsiteY22645" fmla="*/ 395986 h 2318589"/>
                <a:gd name="connsiteX22646" fmla="*/ 831297 w 9164601"/>
                <a:gd name="connsiteY22646" fmla="*/ 395986 h 2318589"/>
                <a:gd name="connsiteX22647" fmla="*/ 823973 w 9164601"/>
                <a:gd name="connsiteY22647" fmla="*/ 406972 h 2318589"/>
                <a:gd name="connsiteX22648" fmla="*/ 817870 w 9164601"/>
                <a:gd name="connsiteY22648" fmla="*/ 403310 h 2318589"/>
                <a:gd name="connsiteX22649" fmla="*/ 815428 w 9164601"/>
                <a:gd name="connsiteY22649" fmla="*/ 400869 h 2318589"/>
                <a:gd name="connsiteX22650" fmla="*/ 826414 w 9164601"/>
                <a:gd name="connsiteY22650" fmla="*/ 397206 h 2318589"/>
                <a:gd name="connsiteX22651" fmla="*/ 797118 w 9164601"/>
                <a:gd name="connsiteY22651" fmla="*/ 413076 h 2318589"/>
                <a:gd name="connsiteX22652" fmla="*/ 808104 w 9164601"/>
                <a:gd name="connsiteY22652" fmla="*/ 405752 h 2318589"/>
                <a:gd name="connsiteX22653" fmla="*/ 811766 w 9164601"/>
                <a:gd name="connsiteY22653" fmla="*/ 403310 h 2318589"/>
                <a:gd name="connsiteX22654" fmla="*/ 805663 w 9164601"/>
                <a:gd name="connsiteY22654" fmla="*/ 413076 h 2318589"/>
                <a:gd name="connsiteX22655" fmla="*/ 795897 w 9164601"/>
                <a:gd name="connsiteY22655" fmla="*/ 414297 h 2318589"/>
                <a:gd name="connsiteX22656" fmla="*/ 797118 w 9164601"/>
                <a:gd name="connsiteY22656" fmla="*/ 413076 h 2318589"/>
                <a:gd name="connsiteX22657" fmla="*/ 725096 w 9164601"/>
                <a:gd name="connsiteY22657" fmla="*/ 255605 h 2318589"/>
                <a:gd name="connsiteX22658" fmla="*/ 731200 w 9164601"/>
                <a:gd name="connsiteY22658" fmla="*/ 254385 h 2318589"/>
                <a:gd name="connsiteX22659" fmla="*/ 728758 w 9164601"/>
                <a:gd name="connsiteY22659" fmla="*/ 256826 h 2318589"/>
                <a:gd name="connsiteX22660" fmla="*/ 725096 w 9164601"/>
                <a:gd name="connsiteY22660" fmla="*/ 259267 h 2318589"/>
                <a:gd name="connsiteX22661" fmla="*/ 712889 w 9164601"/>
                <a:gd name="connsiteY22661" fmla="*/ 261709 h 2318589"/>
                <a:gd name="connsiteX22662" fmla="*/ 700682 w 9164601"/>
                <a:gd name="connsiteY22662" fmla="*/ 265371 h 2318589"/>
                <a:gd name="connsiteX22663" fmla="*/ 699461 w 9164601"/>
                <a:gd name="connsiteY22663" fmla="*/ 265371 h 2318589"/>
                <a:gd name="connsiteX22664" fmla="*/ 709227 w 9164601"/>
                <a:gd name="connsiteY22664" fmla="*/ 261709 h 2318589"/>
                <a:gd name="connsiteX22665" fmla="*/ 725096 w 9164601"/>
                <a:gd name="connsiteY22665" fmla="*/ 255605 h 2318589"/>
                <a:gd name="connsiteX22666" fmla="*/ 704344 w 9164601"/>
                <a:gd name="connsiteY22666" fmla="*/ 238516 h 2318589"/>
                <a:gd name="connsiteX22667" fmla="*/ 697020 w 9164601"/>
                <a:gd name="connsiteY22667" fmla="*/ 240957 h 2318589"/>
                <a:gd name="connsiteX22668" fmla="*/ 704344 w 9164601"/>
                <a:gd name="connsiteY22668" fmla="*/ 238516 h 2318589"/>
                <a:gd name="connsiteX22669" fmla="*/ 760497 w 9164601"/>
                <a:gd name="connsiteY22669" fmla="*/ 151846 h 2318589"/>
                <a:gd name="connsiteX22670" fmla="*/ 758055 w 9164601"/>
                <a:gd name="connsiteY22670" fmla="*/ 153067 h 2318589"/>
                <a:gd name="connsiteX22671" fmla="*/ 760497 w 9164601"/>
                <a:gd name="connsiteY22671" fmla="*/ 151846 h 2318589"/>
                <a:gd name="connsiteX22672" fmla="*/ 526122 w 9164601"/>
                <a:gd name="connsiteY22672" fmla="*/ 151846 h 2318589"/>
                <a:gd name="connsiteX22673" fmla="*/ 528563 w 9164601"/>
                <a:gd name="connsiteY22673" fmla="*/ 153067 h 2318589"/>
                <a:gd name="connsiteX22674" fmla="*/ 526122 w 9164601"/>
                <a:gd name="connsiteY22674" fmla="*/ 151846 h 2318589"/>
                <a:gd name="connsiteX22675" fmla="*/ 469970 w 9164601"/>
                <a:gd name="connsiteY22675" fmla="*/ 404531 h 2318589"/>
                <a:gd name="connsiteX22676" fmla="*/ 463866 w 9164601"/>
                <a:gd name="connsiteY22676" fmla="*/ 408193 h 2318589"/>
                <a:gd name="connsiteX22677" fmla="*/ 456542 w 9164601"/>
                <a:gd name="connsiteY22677" fmla="*/ 397206 h 2318589"/>
                <a:gd name="connsiteX22678" fmla="*/ 449218 w 9164601"/>
                <a:gd name="connsiteY22678" fmla="*/ 397206 h 2318589"/>
                <a:gd name="connsiteX22679" fmla="*/ 440673 w 9164601"/>
                <a:gd name="connsiteY22679" fmla="*/ 391103 h 2318589"/>
                <a:gd name="connsiteX22680" fmla="*/ 440673 w 9164601"/>
                <a:gd name="connsiteY22680" fmla="*/ 391103 h 2318589"/>
                <a:gd name="connsiteX22681" fmla="*/ 445556 w 9164601"/>
                <a:gd name="connsiteY22681" fmla="*/ 392324 h 2318589"/>
                <a:gd name="connsiteX22682" fmla="*/ 461425 w 9164601"/>
                <a:gd name="connsiteY22682" fmla="*/ 398427 h 2318589"/>
                <a:gd name="connsiteX22683" fmla="*/ 472411 w 9164601"/>
                <a:gd name="connsiteY22683" fmla="*/ 402090 h 2318589"/>
                <a:gd name="connsiteX22684" fmla="*/ 469970 w 9164601"/>
                <a:gd name="connsiteY22684" fmla="*/ 404531 h 2318589"/>
                <a:gd name="connsiteX22685" fmla="*/ 480956 w 9164601"/>
                <a:gd name="connsiteY22685" fmla="*/ 411855 h 2318589"/>
                <a:gd name="connsiteX22686" fmla="*/ 474853 w 9164601"/>
                <a:gd name="connsiteY22686" fmla="*/ 402090 h 2318589"/>
                <a:gd name="connsiteX22687" fmla="*/ 478515 w 9164601"/>
                <a:gd name="connsiteY22687" fmla="*/ 404531 h 2318589"/>
                <a:gd name="connsiteX22688" fmla="*/ 489501 w 9164601"/>
                <a:gd name="connsiteY22688" fmla="*/ 411855 h 2318589"/>
                <a:gd name="connsiteX22689" fmla="*/ 490722 w 9164601"/>
                <a:gd name="connsiteY22689" fmla="*/ 413076 h 2318589"/>
                <a:gd name="connsiteX22690" fmla="*/ 480956 w 9164601"/>
                <a:gd name="connsiteY22690" fmla="*/ 411855 h 2318589"/>
                <a:gd name="connsiteX22691" fmla="*/ 201416 w 9164601"/>
                <a:gd name="connsiteY22691" fmla="*/ 438711 h 2318589"/>
                <a:gd name="connsiteX22692" fmla="*/ 207519 w 9164601"/>
                <a:gd name="connsiteY22692" fmla="*/ 437490 h 2318589"/>
                <a:gd name="connsiteX22693" fmla="*/ 205078 w 9164601"/>
                <a:gd name="connsiteY22693" fmla="*/ 439931 h 2318589"/>
                <a:gd name="connsiteX22694" fmla="*/ 201416 w 9164601"/>
                <a:gd name="connsiteY22694" fmla="*/ 442373 h 2318589"/>
                <a:gd name="connsiteX22695" fmla="*/ 189209 w 9164601"/>
                <a:gd name="connsiteY22695" fmla="*/ 444814 h 2318589"/>
                <a:gd name="connsiteX22696" fmla="*/ 177002 w 9164601"/>
                <a:gd name="connsiteY22696" fmla="*/ 448476 h 2318589"/>
                <a:gd name="connsiteX22697" fmla="*/ 175781 w 9164601"/>
                <a:gd name="connsiteY22697" fmla="*/ 448476 h 2318589"/>
                <a:gd name="connsiteX22698" fmla="*/ 185547 w 9164601"/>
                <a:gd name="connsiteY22698" fmla="*/ 444814 h 2318589"/>
                <a:gd name="connsiteX22699" fmla="*/ 201416 w 9164601"/>
                <a:gd name="connsiteY22699" fmla="*/ 438711 h 2318589"/>
                <a:gd name="connsiteX22700" fmla="*/ 180664 w 9164601"/>
                <a:gd name="connsiteY22700" fmla="*/ 421620 h 2318589"/>
                <a:gd name="connsiteX22701" fmla="*/ 173340 w 9164601"/>
                <a:gd name="connsiteY22701" fmla="*/ 424062 h 2318589"/>
                <a:gd name="connsiteX22702" fmla="*/ 180664 w 9164601"/>
                <a:gd name="connsiteY22702" fmla="*/ 421620 h 2318589"/>
                <a:gd name="connsiteX22703" fmla="*/ 236816 w 9164601"/>
                <a:gd name="connsiteY22703" fmla="*/ 334951 h 2318589"/>
                <a:gd name="connsiteX22704" fmla="*/ 234375 w 9164601"/>
                <a:gd name="connsiteY22704" fmla="*/ 336172 h 2318589"/>
                <a:gd name="connsiteX22705" fmla="*/ 236816 w 9164601"/>
                <a:gd name="connsiteY22705" fmla="*/ 334951 h 2318589"/>
                <a:gd name="connsiteX22706" fmla="*/ 2441 w 9164601"/>
                <a:gd name="connsiteY22706" fmla="*/ 334951 h 2318589"/>
                <a:gd name="connsiteX22707" fmla="*/ 4883 w 9164601"/>
                <a:gd name="connsiteY22707" fmla="*/ 336172 h 2318589"/>
                <a:gd name="connsiteX22708" fmla="*/ 2441 w 9164601"/>
                <a:gd name="connsiteY22708" fmla="*/ 334951 h 2318589"/>
                <a:gd name="connsiteX22709" fmla="*/ 21973 w 9164601"/>
                <a:gd name="connsiteY22709" fmla="*/ 552236 h 2318589"/>
                <a:gd name="connsiteX22710" fmla="*/ 21973 w 9164601"/>
                <a:gd name="connsiteY22710" fmla="*/ 549794 h 2318589"/>
                <a:gd name="connsiteX22711" fmla="*/ 24414 w 9164601"/>
                <a:gd name="connsiteY22711" fmla="*/ 552236 h 2318589"/>
                <a:gd name="connsiteX22712" fmla="*/ 21973 w 9164601"/>
                <a:gd name="connsiteY22712" fmla="*/ 552236 h 2318589"/>
                <a:gd name="connsiteX22713" fmla="*/ 218505 w 9164601"/>
                <a:gd name="connsiteY22713" fmla="*/ 552236 h 2318589"/>
                <a:gd name="connsiteX22714" fmla="*/ 216064 w 9164601"/>
                <a:gd name="connsiteY22714" fmla="*/ 551015 h 2318589"/>
                <a:gd name="connsiteX22715" fmla="*/ 218505 w 9164601"/>
                <a:gd name="connsiteY22715" fmla="*/ 548574 h 2318589"/>
                <a:gd name="connsiteX22716" fmla="*/ 218505 w 9164601"/>
                <a:gd name="connsiteY22716" fmla="*/ 552236 h 2318589"/>
                <a:gd name="connsiteX22717" fmla="*/ 230712 w 9164601"/>
                <a:gd name="connsiteY22717" fmla="*/ 699941 h 2318589"/>
                <a:gd name="connsiteX22718" fmla="*/ 224609 w 9164601"/>
                <a:gd name="connsiteY22718" fmla="*/ 696278 h 2318589"/>
                <a:gd name="connsiteX22719" fmla="*/ 228271 w 9164601"/>
                <a:gd name="connsiteY22719" fmla="*/ 696278 h 2318589"/>
                <a:gd name="connsiteX22720" fmla="*/ 230712 w 9164601"/>
                <a:gd name="connsiteY22720" fmla="*/ 696278 h 2318589"/>
                <a:gd name="connsiteX22721" fmla="*/ 230712 w 9164601"/>
                <a:gd name="connsiteY22721" fmla="*/ 699941 h 2318589"/>
                <a:gd name="connsiteX22722" fmla="*/ 235595 w 9164601"/>
                <a:gd name="connsiteY22722" fmla="*/ 697499 h 2318589"/>
                <a:gd name="connsiteX22723" fmla="*/ 234375 w 9164601"/>
                <a:gd name="connsiteY22723" fmla="*/ 696278 h 2318589"/>
                <a:gd name="connsiteX22724" fmla="*/ 239257 w 9164601"/>
                <a:gd name="connsiteY22724" fmla="*/ 696278 h 2318589"/>
                <a:gd name="connsiteX22725" fmla="*/ 235595 w 9164601"/>
                <a:gd name="connsiteY22725" fmla="*/ 697499 h 2318589"/>
                <a:gd name="connsiteX22726" fmla="*/ 240478 w 9164601"/>
                <a:gd name="connsiteY22726" fmla="*/ 663319 h 2318589"/>
                <a:gd name="connsiteX22727" fmla="*/ 238037 w 9164601"/>
                <a:gd name="connsiteY22727" fmla="*/ 660878 h 2318589"/>
                <a:gd name="connsiteX22728" fmla="*/ 238037 w 9164601"/>
                <a:gd name="connsiteY22728" fmla="*/ 660878 h 2318589"/>
                <a:gd name="connsiteX22729" fmla="*/ 241699 w 9164601"/>
                <a:gd name="connsiteY22729" fmla="*/ 659657 h 2318589"/>
                <a:gd name="connsiteX22730" fmla="*/ 240478 w 9164601"/>
                <a:gd name="connsiteY22730" fmla="*/ 663319 h 2318589"/>
                <a:gd name="connsiteX22731" fmla="*/ 467528 w 9164601"/>
                <a:gd name="connsiteY22731" fmla="*/ 597402 h 2318589"/>
                <a:gd name="connsiteX22732" fmla="*/ 463866 w 9164601"/>
                <a:gd name="connsiteY22732" fmla="*/ 599843 h 2318589"/>
                <a:gd name="connsiteX22733" fmla="*/ 458983 w 9164601"/>
                <a:gd name="connsiteY22733" fmla="*/ 594960 h 2318589"/>
                <a:gd name="connsiteX22734" fmla="*/ 467528 w 9164601"/>
                <a:gd name="connsiteY22734" fmla="*/ 597402 h 2318589"/>
                <a:gd name="connsiteX22735" fmla="*/ 302734 w 9164601"/>
                <a:gd name="connsiteY22735" fmla="*/ 580312 h 2318589"/>
                <a:gd name="connsiteX22736" fmla="*/ 318603 w 9164601"/>
                <a:gd name="connsiteY22736" fmla="*/ 574208 h 2318589"/>
                <a:gd name="connsiteX22737" fmla="*/ 323486 w 9164601"/>
                <a:gd name="connsiteY22737" fmla="*/ 572988 h 2318589"/>
                <a:gd name="connsiteX22738" fmla="*/ 323486 w 9164601"/>
                <a:gd name="connsiteY22738" fmla="*/ 572988 h 2318589"/>
                <a:gd name="connsiteX22739" fmla="*/ 314941 w 9164601"/>
                <a:gd name="connsiteY22739" fmla="*/ 579091 h 2318589"/>
                <a:gd name="connsiteX22740" fmla="*/ 307617 w 9164601"/>
                <a:gd name="connsiteY22740" fmla="*/ 579091 h 2318589"/>
                <a:gd name="connsiteX22741" fmla="*/ 300292 w 9164601"/>
                <a:gd name="connsiteY22741" fmla="*/ 590077 h 2318589"/>
                <a:gd name="connsiteX22742" fmla="*/ 294189 w 9164601"/>
                <a:gd name="connsiteY22742" fmla="*/ 586415 h 2318589"/>
                <a:gd name="connsiteX22743" fmla="*/ 291747 w 9164601"/>
                <a:gd name="connsiteY22743" fmla="*/ 583974 h 2318589"/>
                <a:gd name="connsiteX22744" fmla="*/ 302734 w 9164601"/>
                <a:gd name="connsiteY22744" fmla="*/ 580312 h 2318589"/>
                <a:gd name="connsiteX22745" fmla="*/ 273437 w 9164601"/>
                <a:gd name="connsiteY22745" fmla="*/ 594960 h 2318589"/>
                <a:gd name="connsiteX22746" fmla="*/ 284423 w 9164601"/>
                <a:gd name="connsiteY22746" fmla="*/ 587636 h 2318589"/>
                <a:gd name="connsiteX22747" fmla="*/ 288085 w 9164601"/>
                <a:gd name="connsiteY22747" fmla="*/ 585195 h 2318589"/>
                <a:gd name="connsiteX22748" fmla="*/ 281982 w 9164601"/>
                <a:gd name="connsiteY22748" fmla="*/ 594960 h 2318589"/>
                <a:gd name="connsiteX22749" fmla="*/ 272216 w 9164601"/>
                <a:gd name="connsiteY22749" fmla="*/ 596181 h 2318589"/>
                <a:gd name="connsiteX22750" fmla="*/ 273437 w 9164601"/>
                <a:gd name="connsiteY22750" fmla="*/ 594960 h 2318589"/>
                <a:gd name="connsiteX22751" fmla="*/ 256347 w 9164601"/>
                <a:gd name="connsiteY22751" fmla="*/ 701161 h 2318589"/>
                <a:gd name="connsiteX22752" fmla="*/ 249023 w 9164601"/>
                <a:gd name="connsiteY22752" fmla="*/ 698720 h 2318589"/>
                <a:gd name="connsiteX22753" fmla="*/ 249023 w 9164601"/>
                <a:gd name="connsiteY22753" fmla="*/ 698720 h 2318589"/>
                <a:gd name="connsiteX22754" fmla="*/ 258789 w 9164601"/>
                <a:gd name="connsiteY22754" fmla="*/ 701161 h 2318589"/>
                <a:gd name="connsiteX22755" fmla="*/ 256347 w 9164601"/>
                <a:gd name="connsiteY22755" fmla="*/ 701161 h 2318589"/>
                <a:gd name="connsiteX22756" fmla="*/ 272216 w 9164601"/>
                <a:gd name="connsiteY22756" fmla="*/ 725575 h 2318589"/>
                <a:gd name="connsiteX22757" fmla="*/ 272216 w 9164601"/>
                <a:gd name="connsiteY22757" fmla="*/ 725575 h 2318589"/>
                <a:gd name="connsiteX22758" fmla="*/ 272216 w 9164601"/>
                <a:gd name="connsiteY22758" fmla="*/ 725575 h 2318589"/>
                <a:gd name="connsiteX22759" fmla="*/ 272216 w 9164601"/>
                <a:gd name="connsiteY22759" fmla="*/ 725575 h 2318589"/>
                <a:gd name="connsiteX22760" fmla="*/ 269775 w 9164601"/>
                <a:gd name="connsiteY22760" fmla="*/ 702382 h 2318589"/>
                <a:gd name="connsiteX22761" fmla="*/ 266113 w 9164601"/>
                <a:gd name="connsiteY22761" fmla="*/ 698720 h 2318589"/>
                <a:gd name="connsiteX22762" fmla="*/ 266113 w 9164601"/>
                <a:gd name="connsiteY22762" fmla="*/ 698720 h 2318589"/>
                <a:gd name="connsiteX22763" fmla="*/ 270996 w 9164601"/>
                <a:gd name="connsiteY22763" fmla="*/ 695058 h 2318589"/>
                <a:gd name="connsiteX22764" fmla="*/ 272216 w 9164601"/>
                <a:gd name="connsiteY22764" fmla="*/ 693837 h 2318589"/>
                <a:gd name="connsiteX22765" fmla="*/ 279540 w 9164601"/>
                <a:gd name="connsiteY22765" fmla="*/ 695058 h 2318589"/>
                <a:gd name="connsiteX22766" fmla="*/ 291747 w 9164601"/>
                <a:gd name="connsiteY22766" fmla="*/ 692616 h 2318589"/>
                <a:gd name="connsiteX22767" fmla="*/ 314941 w 9164601"/>
                <a:gd name="connsiteY22767" fmla="*/ 687733 h 2318589"/>
                <a:gd name="connsiteX22768" fmla="*/ 314941 w 9164601"/>
                <a:gd name="connsiteY22768" fmla="*/ 687733 h 2318589"/>
                <a:gd name="connsiteX22769" fmla="*/ 310058 w 9164601"/>
                <a:gd name="connsiteY22769" fmla="*/ 691395 h 2318589"/>
                <a:gd name="connsiteX22770" fmla="*/ 303954 w 9164601"/>
                <a:gd name="connsiteY22770" fmla="*/ 693837 h 2318589"/>
                <a:gd name="connsiteX22771" fmla="*/ 297851 w 9164601"/>
                <a:gd name="connsiteY22771" fmla="*/ 693837 h 2318589"/>
                <a:gd name="connsiteX22772" fmla="*/ 290527 w 9164601"/>
                <a:gd name="connsiteY22772" fmla="*/ 696278 h 2318589"/>
                <a:gd name="connsiteX22773" fmla="*/ 283203 w 9164601"/>
                <a:gd name="connsiteY22773" fmla="*/ 698720 h 2318589"/>
                <a:gd name="connsiteX22774" fmla="*/ 277099 w 9164601"/>
                <a:gd name="connsiteY22774" fmla="*/ 696278 h 2318589"/>
                <a:gd name="connsiteX22775" fmla="*/ 269775 w 9164601"/>
                <a:gd name="connsiteY22775" fmla="*/ 702382 h 2318589"/>
                <a:gd name="connsiteX22776" fmla="*/ 321044 w 9164601"/>
                <a:gd name="connsiteY22776" fmla="*/ 782948 h 2318589"/>
                <a:gd name="connsiteX22777" fmla="*/ 318603 w 9164601"/>
                <a:gd name="connsiteY22777" fmla="*/ 780507 h 2318589"/>
                <a:gd name="connsiteX22778" fmla="*/ 312499 w 9164601"/>
                <a:gd name="connsiteY22778" fmla="*/ 776844 h 2318589"/>
                <a:gd name="connsiteX22779" fmla="*/ 310058 w 9164601"/>
                <a:gd name="connsiteY22779" fmla="*/ 776844 h 2318589"/>
                <a:gd name="connsiteX22780" fmla="*/ 323486 w 9164601"/>
                <a:gd name="connsiteY22780" fmla="*/ 767079 h 2318589"/>
                <a:gd name="connsiteX22781" fmla="*/ 343017 w 9164601"/>
                <a:gd name="connsiteY22781" fmla="*/ 760976 h 2318589"/>
                <a:gd name="connsiteX22782" fmla="*/ 357665 w 9164601"/>
                <a:gd name="connsiteY22782" fmla="*/ 759755 h 2318589"/>
                <a:gd name="connsiteX22783" fmla="*/ 367431 w 9164601"/>
                <a:gd name="connsiteY22783" fmla="*/ 759755 h 2318589"/>
                <a:gd name="connsiteX22784" fmla="*/ 360107 w 9164601"/>
                <a:gd name="connsiteY22784" fmla="*/ 760976 h 2318589"/>
                <a:gd name="connsiteX22785" fmla="*/ 352783 w 9164601"/>
                <a:gd name="connsiteY22785" fmla="*/ 760976 h 2318589"/>
                <a:gd name="connsiteX22786" fmla="*/ 336913 w 9164601"/>
                <a:gd name="connsiteY22786" fmla="*/ 770741 h 2318589"/>
                <a:gd name="connsiteX22787" fmla="*/ 335693 w 9164601"/>
                <a:gd name="connsiteY22787" fmla="*/ 775624 h 2318589"/>
                <a:gd name="connsiteX22788" fmla="*/ 329589 w 9164601"/>
                <a:gd name="connsiteY22788" fmla="*/ 779286 h 2318589"/>
                <a:gd name="connsiteX22789" fmla="*/ 329589 w 9164601"/>
                <a:gd name="connsiteY22789" fmla="*/ 779286 h 2318589"/>
                <a:gd name="connsiteX22790" fmla="*/ 322265 w 9164601"/>
                <a:gd name="connsiteY22790" fmla="*/ 780507 h 2318589"/>
                <a:gd name="connsiteX22791" fmla="*/ 321044 w 9164601"/>
                <a:gd name="connsiteY22791" fmla="*/ 782948 h 2318589"/>
                <a:gd name="connsiteX22792" fmla="*/ 373534 w 9164601"/>
                <a:gd name="connsiteY22792" fmla="*/ 775624 h 2318589"/>
                <a:gd name="connsiteX22793" fmla="*/ 402831 w 9164601"/>
                <a:gd name="connsiteY22793" fmla="*/ 770741 h 2318589"/>
                <a:gd name="connsiteX22794" fmla="*/ 423583 w 9164601"/>
                <a:gd name="connsiteY22794" fmla="*/ 773183 h 2318589"/>
                <a:gd name="connsiteX22795" fmla="*/ 427245 w 9164601"/>
                <a:gd name="connsiteY22795" fmla="*/ 774403 h 2318589"/>
                <a:gd name="connsiteX22796" fmla="*/ 426025 w 9164601"/>
                <a:gd name="connsiteY22796" fmla="*/ 775624 h 2318589"/>
                <a:gd name="connsiteX22797" fmla="*/ 419921 w 9164601"/>
                <a:gd name="connsiteY22797" fmla="*/ 780507 h 2318589"/>
                <a:gd name="connsiteX22798" fmla="*/ 408935 w 9164601"/>
                <a:gd name="connsiteY22798" fmla="*/ 779286 h 2318589"/>
                <a:gd name="connsiteX22799" fmla="*/ 397948 w 9164601"/>
                <a:gd name="connsiteY22799" fmla="*/ 779286 h 2318589"/>
                <a:gd name="connsiteX22800" fmla="*/ 390624 w 9164601"/>
                <a:gd name="connsiteY22800" fmla="*/ 781727 h 2318589"/>
                <a:gd name="connsiteX22801" fmla="*/ 382079 w 9164601"/>
                <a:gd name="connsiteY22801" fmla="*/ 781727 h 2318589"/>
                <a:gd name="connsiteX22802" fmla="*/ 378417 w 9164601"/>
                <a:gd name="connsiteY22802" fmla="*/ 780507 h 2318589"/>
                <a:gd name="connsiteX22803" fmla="*/ 378417 w 9164601"/>
                <a:gd name="connsiteY22803" fmla="*/ 780507 h 2318589"/>
                <a:gd name="connsiteX22804" fmla="*/ 361327 w 9164601"/>
                <a:gd name="connsiteY22804" fmla="*/ 776844 h 2318589"/>
                <a:gd name="connsiteX22805" fmla="*/ 354003 w 9164601"/>
                <a:gd name="connsiteY22805" fmla="*/ 779286 h 2318589"/>
                <a:gd name="connsiteX22806" fmla="*/ 347900 w 9164601"/>
                <a:gd name="connsiteY22806" fmla="*/ 780507 h 2318589"/>
                <a:gd name="connsiteX22807" fmla="*/ 373534 w 9164601"/>
                <a:gd name="connsiteY22807" fmla="*/ 775624 h 2318589"/>
                <a:gd name="connsiteX22808" fmla="*/ 406493 w 9164601"/>
                <a:gd name="connsiteY22808" fmla="*/ 740223 h 2318589"/>
                <a:gd name="connsiteX22809" fmla="*/ 406493 w 9164601"/>
                <a:gd name="connsiteY22809" fmla="*/ 740223 h 2318589"/>
                <a:gd name="connsiteX22810" fmla="*/ 404052 w 9164601"/>
                <a:gd name="connsiteY22810" fmla="*/ 741444 h 2318589"/>
                <a:gd name="connsiteX22811" fmla="*/ 386962 w 9164601"/>
                <a:gd name="connsiteY22811" fmla="*/ 737782 h 2318589"/>
                <a:gd name="connsiteX22812" fmla="*/ 379638 w 9164601"/>
                <a:gd name="connsiteY22812" fmla="*/ 740223 h 2318589"/>
                <a:gd name="connsiteX22813" fmla="*/ 371093 w 9164601"/>
                <a:gd name="connsiteY22813" fmla="*/ 740223 h 2318589"/>
                <a:gd name="connsiteX22814" fmla="*/ 363769 w 9164601"/>
                <a:gd name="connsiteY22814" fmla="*/ 737782 h 2318589"/>
                <a:gd name="connsiteX22815" fmla="*/ 361327 w 9164601"/>
                <a:gd name="connsiteY22815" fmla="*/ 734120 h 2318589"/>
                <a:gd name="connsiteX22816" fmla="*/ 352783 w 9164601"/>
                <a:gd name="connsiteY22816" fmla="*/ 737782 h 2318589"/>
                <a:gd name="connsiteX22817" fmla="*/ 341796 w 9164601"/>
                <a:gd name="connsiteY22817" fmla="*/ 737782 h 2318589"/>
                <a:gd name="connsiteX22818" fmla="*/ 335693 w 9164601"/>
                <a:gd name="connsiteY22818" fmla="*/ 732899 h 2318589"/>
                <a:gd name="connsiteX22819" fmla="*/ 322265 w 9164601"/>
                <a:gd name="connsiteY22819" fmla="*/ 737782 h 2318589"/>
                <a:gd name="connsiteX22820" fmla="*/ 318603 w 9164601"/>
                <a:gd name="connsiteY22820" fmla="*/ 731679 h 2318589"/>
                <a:gd name="connsiteX22821" fmla="*/ 303954 w 9164601"/>
                <a:gd name="connsiteY22821" fmla="*/ 731679 h 2318589"/>
                <a:gd name="connsiteX22822" fmla="*/ 294189 w 9164601"/>
                <a:gd name="connsiteY22822" fmla="*/ 725575 h 2318589"/>
                <a:gd name="connsiteX22823" fmla="*/ 294189 w 9164601"/>
                <a:gd name="connsiteY22823" fmla="*/ 724355 h 2318589"/>
                <a:gd name="connsiteX22824" fmla="*/ 303954 w 9164601"/>
                <a:gd name="connsiteY22824" fmla="*/ 723134 h 2318589"/>
                <a:gd name="connsiteX22825" fmla="*/ 332031 w 9164601"/>
                <a:gd name="connsiteY22825" fmla="*/ 721913 h 2318589"/>
                <a:gd name="connsiteX22826" fmla="*/ 347900 w 9164601"/>
                <a:gd name="connsiteY22826" fmla="*/ 721913 h 2318589"/>
                <a:gd name="connsiteX22827" fmla="*/ 363769 w 9164601"/>
                <a:gd name="connsiteY22827" fmla="*/ 721913 h 2318589"/>
                <a:gd name="connsiteX22828" fmla="*/ 385741 w 9164601"/>
                <a:gd name="connsiteY22828" fmla="*/ 726796 h 2318589"/>
                <a:gd name="connsiteX22829" fmla="*/ 401611 w 9164601"/>
                <a:gd name="connsiteY22829" fmla="*/ 735341 h 2318589"/>
                <a:gd name="connsiteX22830" fmla="*/ 406493 w 9164601"/>
                <a:gd name="connsiteY22830" fmla="*/ 737782 h 2318589"/>
                <a:gd name="connsiteX22831" fmla="*/ 406493 w 9164601"/>
                <a:gd name="connsiteY22831" fmla="*/ 740223 h 2318589"/>
                <a:gd name="connsiteX22832" fmla="*/ 384521 w 9164601"/>
                <a:gd name="connsiteY22832" fmla="*/ 697499 h 2318589"/>
                <a:gd name="connsiteX22833" fmla="*/ 369872 w 9164601"/>
                <a:gd name="connsiteY22833" fmla="*/ 693837 h 2318589"/>
                <a:gd name="connsiteX22834" fmla="*/ 363769 w 9164601"/>
                <a:gd name="connsiteY22834" fmla="*/ 698720 h 2318589"/>
                <a:gd name="connsiteX22835" fmla="*/ 351562 w 9164601"/>
                <a:gd name="connsiteY22835" fmla="*/ 699941 h 2318589"/>
                <a:gd name="connsiteX22836" fmla="*/ 343017 w 9164601"/>
                <a:gd name="connsiteY22836" fmla="*/ 697499 h 2318589"/>
                <a:gd name="connsiteX22837" fmla="*/ 340576 w 9164601"/>
                <a:gd name="connsiteY22837" fmla="*/ 701161 h 2318589"/>
                <a:gd name="connsiteX22838" fmla="*/ 333251 w 9164601"/>
                <a:gd name="connsiteY22838" fmla="*/ 704823 h 2318589"/>
                <a:gd name="connsiteX22839" fmla="*/ 324706 w 9164601"/>
                <a:gd name="connsiteY22839" fmla="*/ 706044 h 2318589"/>
                <a:gd name="connsiteX22840" fmla="*/ 316161 w 9164601"/>
                <a:gd name="connsiteY22840" fmla="*/ 704823 h 2318589"/>
                <a:gd name="connsiteX22841" fmla="*/ 310058 w 9164601"/>
                <a:gd name="connsiteY22841" fmla="*/ 706044 h 2318589"/>
                <a:gd name="connsiteX22842" fmla="*/ 310058 w 9164601"/>
                <a:gd name="connsiteY22842" fmla="*/ 706044 h 2318589"/>
                <a:gd name="connsiteX22843" fmla="*/ 328369 w 9164601"/>
                <a:gd name="connsiteY22843" fmla="*/ 697499 h 2318589"/>
                <a:gd name="connsiteX22844" fmla="*/ 336913 w 9164601"/>
                <a:gd name="connsiteY22844" fmla="*/ 693837 h 2318589"/>
                <a:gd name="connsiteX22845" fmla="*/ 341796 w 9164601"/>
                <a:gd name="connsiteY22845" fmla="*/ 687733 h 2318589"/>
                <a:gd name="connsiteX22846" fmla="*/ 343017 w 9164601"/>
                <a:gd name="connsiteY22846" fmla="*/ 686513 h 2318589"/>
                <a:gd name="connsiteX22847" fmla="*/ 355224 w 9164601"/>
                <a:gd name="connsiteY22847" fmla="*/ 686513 h 2318589"/>
                <a:gd name="connsiteX22848" fmla="*/ 378417 w 9164601"/>
                <a:gd name="connsiteY22848" fmla="*/ 691395 h 2318589"/>
                <a:gd name="connsiteX22849" fmla="*/ 386962 w 9164601"/>
                <a:gd name="connsiteY22849" fmla="*/ 696278 h 2318589"/>
                <a:gd name="connsiteX22850" fmla="*/ 384521 w 9164601"/>
                <a:gd name="connsiteY22850" fmla="*/ 697499 h 2318589"/>
                <a:gd name="connsiteX22851" fmla="*/ 279540 w 9164601"/>
                <a:gd name="connsiteY22851" fmla="*/ 723134 h 2318589"/>
                <a:gd name="connsiteX22852" fmla="*/ 277099 w 9164601"/>
                <a:gd name="connsiteY22852" fmla="*/ 720692 h 2318589"/>
                <a:gd name="connsiteX22853" fmla="*/ 279540 w 9164601"/>
                <a:gd name="connsiteY22853" fmla="*/ 719472 h 2318589"/>
                <a:gd name="connsiteX22854" fmla="*/ 284423 w 9164601"/>
                <a:gd name="connsiteY22854" fmla="*/ 723134 h 2318589"/>
                <a:gd name="connsiteX22855" fmla="*/ 279540 w 9164601"/>
                <a:gd name="connsiteY22855" fmla="*/ 723134 h 2318589"/>
                <a:gd name="connsiteX22856" fmla="*/ 283203 w 9164601"/>
                <a:gd name="connsiteY22856" fmla="*/ 717030 h 2318589"/>
                <a:gd name="connsiteX22857" fmla="*/ 288085 w 9164601"/>
                <a:gd name="connsiteY22857" fmla="*/ 713368 h 2318589"/>
                <a:gd name="connsiteX22858" fmla="*/ 297851 w 9164601"/>
                <a:gd name="connsiteY22858" fmla="*/ 709706 h 2318589"/>
                <a:gd name="connsiteX22859" fmla="*/ 297851 w 9164601"/>
                <a:gd name="connsiteY22859" fmla="*/ 709706 h 2318589"/>
                <a:gd name="connsiteX22860" fmla="*/ 283203 w 9164601"/>
                <a:gd name="connsiteY22860" fmla="*/ 717030 h 2318589"/>
                <a:gd name="connsiteX22861" fmla="*/ 295410 w 9164601"/>
                <a:gd name="connsiteY22861" fmla="*/ 780507 h 2318589"/>
                <a:gd name="connsiteX22862" fmla="*/ 303954 w 9164601"/>
                <a:gd name="connsiteY22862" fmla="*/ 778065 h 2318589"/>
                <a:gd name="connsiteX22863" fmla="*/ 299072 w 9164601"/>
                <a:gd name="connsiteY22863" fmla="*/ 782948 h 2318589"/>
                <a:gd name="connsiteX22864" fmla="*/ 295410 w 9164601"/>
                <a:gd name="connsiteY22864" fmla="*/ 780507 h 2318589"/>
                <a:gd name="connsiteX22865" fmla="*/ 336913 w 9164601"/>
                <a:gd name="connsiteY22865" fmla="*/ 817128 h 2318589"/>
                <a:gd name="connsiteX22866" fmla="*/ 336913 w 9164601"/>
                <a:gd name="connsiteY22866" fmla="*/ 817128 h 2318589"/>
                <a:gd name="connsiteX22867" fmla="*/ 335693 w 9164601"/>
                <a:gd name="connsiteY22867" fmla="*/ 815907 h 2318589"/>
                <a:gd name="connsiteX22868" fmla="*/ 339355 w 9164601"/>
                <a:gd name="connsiteY22868" fmla="*/ 814686 h 2318589"/>
                <a:gd name="connsiteX22869" fmla="*/ 336913 w 9164601"/>
                <a:gd name="connsiteY22869" fmla="*/ 817128 h 2318589"/>
                <a:gd name="connsiteX22870" fmla="*/ 382079 w 9164601"/>
                <a:gd name="connsiteY22870" fmla="*/ 875721 h 2318589"/>
                <a:gd name="connsiteX22871" fmla="*/ 380859 w 9164601"/>
                <a:gd name="connsiteY22871" fmla="*/ 875721 h 2318589"/>
                <a:gd name="connsiteX22872" fmla="*/ 382079 w 9164601"/>
                <a:gd name="connsiteY22872" fmla="*/ 875721 h 2318589"/>
                <a:gd name="connsiteX22873" fmla="*/ 382079 w 9164601"/>
                <a:gd name="connsiteY22873" fmla="*/ 875721 h 2318589"/>
                <a:gd name="connsiteX22874" fmla="*/ 444335 w 9164601"/>
                <a:gd name="connsiteY22874" fmla="*/ 831776 h 2318589"/>
                <a:gd name="connsiteX22875" fmla="*/ 437011 w 9164601"/>
                <a:gd name="connsiteY22875" fmla="*/ 826893 h 2318589"/>
                <a:gd name="connsiteX22876" fmla="*/ 428466 w 9164601"/>
                <a:gd name="connsiteY22876" fmla="*/ 822011 h 2318589"/>
                <a:gd name="connsiteX22877" fmla="*/ 416259 w 9164601"/>
                <a:gd name="connsiteY22877" fmla="*/ 825673 h 2318589"/>
                <a:gd name="connsiteX22878" fmla="*/ 404052 w 9164601"/>
                <a:gd name="connsiteY22878" fmla="*/ 829335 h 2318589"/>
                <a:gd name="connsiteX22879" fmla="*/ 388183 w 9164601"/>
                <a:gd name="connsiteY22879" fmla="*/ 824452 h 2318589"/>
                <a:gd name="connsiteX22880" fmla="*/ 385741 w 9164601"/>
                <a:gd name="connsiteY22880" fmla="*/ 829335 h 2318589"/>
                <a:gd name="connsiteX22881" fmla="*/ 382079 w 9164601"/>
                <a:gd name="connsiteY22881" fmla="*/ 829335 h 2318589"/>
                <a:gd name="connsiteX22882" fmla="*/ 369872 w 9164601"/>
                <a:gd name="connsiteY22882" fmla="*/ 820790 h 2318589"/>
                <a:gd name="connsiteX22883" fmla="*/ 361327 w 9164601"/>
                <a:gd name="connsiteY22883" fmla="*/ 824452 h 2318589"/>
                <a:gd name="connsiteX22884" fmla="*/ 360107 w 9164601"/>
                <a:gd name="connsiteY22884" fmla="*/ 826893 h 2318589"/>
                <a:gd name="connsiteX22885" fmla="*/ 360107 w 9164601"/>
                <a:gd name="connsiteY22885" fmla="*/ 825673 h 2318589"/>
                <a:gd name="connsiteX22886" fmla="*/ 349120 w 9164601"/>
                <a:gd name="connsiteY22886" fmla="*/ 818348 h 2318589"/>
                <a:gd name="connsiteX22887" fmla="*/ 347900 w 9164601"/>
                <a:gd name="connsiteY22887" fmla="*/ 818348 h 2318589"/>
                <a:gd name="connsiteX22888" fmla="*/ 343017 w 9164601"/>
                <a:gd name="connsiteY22888" fmla="*/ 814686 h 2318589"/>
                <a:gd name="connsiteX22889" fmla="*/ 346679 w 9164601"/>
                <a:gd name="connsiteY22889" fmla="*/ 813466 h 2318589"/>
                <a:gd name="connsiteX22890" fmla="*/ 355224 w 9164601"/>
                <a:gd name="connsiteY22890" fmla="*/ 809804 h 2318589"/>
                <a:gd name="connsiteX22891" fmla="*/ 361327 w 9164601"/>
                <a:gd name="connsiteY22891" fmla="*/ 804921 h 2318589"/>
                <a:gd name="connsiteX22892" fmla="*/ 363769 w 9164601"/>
                <a:gd name="connsiteY22892" fmla="*/ 800038 h 2318589"/>
                <a:gd name="connsiteX22893" fmla="*/ 351562 w 9164601"/>
                <a:gd name="connsiteY22893" fmla="*/ 803700 h 2318589"/>
                <a:gd name="connsiteX22894" fmla="*/ 339355 w 9164601"/>
                <a:gd name="connsiteY22894" fmla="*/ 807362 h 2318589"/>
                <a:gd name="connsiteX22895" fmla="*/ 334472 w 9164601"/>
                <a:gd name="connsiteY22895" fmla="*/ 811024 h 2318589"/>
                <a:gd name="connsiteX22896" fmla="*/ 328369 w 9164601"/>
                <a:gd name="connsiteY22896" fmla="*/ 813466 h 2318589"/>
                <a:gd name="connsiteX22897" fmla="*/ 323486 w 9164601"/>
                <a:gd name="connsiteY22897" fmla="*/ 813466 h 2318589"/>
                <a:gd name="connsiteX22898" fmla="*/ 318603 w 9164601"/>
                <a:gd name="connsiteY22898" fmla="*/ 813466 h 2318589"/>
                <a:gd name="connsiteX22899" fmla="*/ 318603 w 9164601"/>
                <a:gd name="connsiteY22899" fmla="*/ 813466 h 2318589"/>
                <a:gd name="connsiteX22900" fmla="*/ 313720 w 9164601"/>
                <a:gd name="connsiteY22900" fmla="*/ 809804 h 2318589"/>
                <a:gd name="connsiteX22901" fmla="*/ 302734 w 9164601"/>
                <a:gd name="connsiteY22901" fmla="*/ 808583 h 2318589"/>
                <a:gd name="connsiteX22902" fmla="*/ 303954 w 9164601"/>
                <a:gd name="connsiteY22902" fmla="*/ 808583 h 2318589"/>
                <a:gd name="connsiteX22903" fmla="*/ 323486 w 9164601"/>
                <a:gd name="connsiteY22903" fmla="*/ 800038 h 2318589"/>
                <a:gd name="connsiteX22904" fmla="*/ 351562 w 9164601"/>
                <a:gd name="connsiteY22904" fmla="*/ 795155 h 2318589"/>
                <a:gd name="connsiteX22905" fmla="*/ 356445 w 9164601"/>
                <a:gd name="connsiteY22905" fmla="*/ 796376 h 2318589"/>
                <a:gd name="connsiteX22906" fmla="*/ 367431 w 9164601"/>
                <a:gd name="connsiteY22906" fmla="*/ 796376 h 2318589"/>
                <a:gd name="connsiteX22907" fmla="*/ 393066 w 9164601"/>
                <a:gd name="connsiteY22907" fmla="*/ 798817 h 2318589"/>
                <a:gd name="connsiteX22908" fmla="*/ 407714 w 9164601"/>
                <a:gd name="connsiteY22908" fmla="*/ 800038 h 2318589"/>
                <a:gd name="connsiteX22909" fmla="*/ 421142 w 9164601"/>
                <a:gd name="connsiteY22909" fmla="*/ 802479 h 2318589"/>
                <a:gd name="connsiteX22910" fmla="*/ 439452 w 9164601"/>
                <a:gd name="connsiteY22910" fmla="*/ 811024 h 2318589"/>
                <a:gd name="connsiteX22911" fmla="*/ 451659 w 9164601"/>
                <a:gd name="connsiteY22911" fmla="*/ 823231 h 2318589"/>
                <a:gd name="connsiteX22912" fmla="*/ 456542 w 9164601"/>
                <a:gd name="connsiteY22912" fmla="*/ 826893 h 2318589"/>
                <a:gd name="connsiteX22913" fmla="*/ 444335 w 9164601"/>
                <a:gd name="connsiteY22913" fmla="*/ 831776 h 2318589"/>
                <a:gd name="connsiteX22914" fmla="*/ 434569 w 9164601"/>
                <a:gd name="connsiteY22914" fmla="*/ 640126 h 2318589"/>
                <a:gd name="connsiteX22915" fmla="*/ 433349 w 9164601"/>
                <a:gd name="connsiteY22915" fmla="*/ 636464 h 2318589"/>
                <a:gd name="connsiteX22916" fmla="*/ 437011 w 9164601"/>
                <a:gd name="connsiteY22916" fmla="*/ 637685 h 2318589"/>
                <a:gd name="connsiteX22917" fmla="*/ 434569 w 9164601"/>
                <a:gd name="connsiteY22917" fmla="*/ 640126 h 2318589"/>
                <a:gd name="connsiteX22918" fmla="*/ 441894 w 9164601"/>
                <a:gd name="connsiteY22918" fmla="*/ 779286 h 2318589"/>
                <a:gd name="connsiteX22919" fmla="*/ 439452 w 9164601"/>
                <a:gd name="connsiteY22919" fmla="*/ 780507 h 2318589"/>
                <a:gd name="connsiteX22920" fmla="*/ 434569 w 9164601"/>
                <a:gd name="connsiteY22920" fmla="*/ 775624 h 2318589"/>
                <a:gd name="connsiteX22921" fmla="*/ 441894 w 9164601"/>
                <a:gd name="connsiteY22921" fmla="*/ 779286 h 2318589"/>
                <a:gd name="connsiteX22922" fmla="*/ 473632 w 9164601"/>
                <a:gd name="connsiteY22922" fmla="*/ 638905 h 2318589"/>
                <a:gd name="connsiteX22923" fmla="*/ 465087 w 9164601"/>
                <a:gd name="connsiteY22923" fmla="*/ 635243 h 2318589"/>
                <a:gd name="connsiteX22924" fmla="*/ 462646 w 9164601"/>
                <a:gd name="connsiteY22924" fmla="*/ 635243 h 2318589"/>
                <a:gd name="connsiteX22925" fmla="*/ 458983 w 9164601"/>
                <a:gd name="connsiteY22925" fmla="*/ 634023 h 2318589"/>
                <a:gd name="connsiteX22926" fmla="*/ 446776 w 9164601"/>
                <a:gd name="connsiteY22926" fmla="*/ 631581 h 2318589"/>
                <a:gd name="connsiteX22927" fmla="*/ 441894 w 9164601"/>
                <a:gd name="connsiteY22927" fmla="*/ 631581 h 2318589"/>
                <a:gd name="connsiteX22928" fmla="*/ 437011 w 9164601"/>
                <a:gd name="connsiteY22928" fmla="*/ 631581 h 2318589"/>
                <a:gd name="connsiteX22929" fmla="*/ 430907 w 9164601"/>
                <a:gd name="connsiteY22929" fmla="*/ 629140 h 2318589"/>
                <a:gd name="connsiteX22930" fmla="*/ 426025 w 9164601"/>
                <a:gd name="connsiteY22930" fmla="*/ 625478 h 2318589"/>
                <a:gd name="connsiteX22931" fmla="*/ 413818 w 9164601"/>
                <a:gd name="connsiteY22931" fmla="*/ 621816 h 2318589"/>
                <a:gd name="connsiteX22932" fmla="*/ 401611 w 9164601"/>
                <a:gd name="connsiteY22932" fmla="*/ 618153 h 2318589"/>
                <a:gd name="connsiteX22933" fmla="*/ 404052 w 9164601"/>
                <a:gd name="connsiteY22933" fmla="*/ 623036 h 2318589"/>
                <a:gd name="connsiteX22934" fmla="*/ 410155 w 9164601"/>
                <a:gd name="connsiteY22934" fmla="*/ 627919 h 2318589"/>
                <a:gd name="connsiteX22935" fmla="*/ 418700 w 9164601"/>
                <a:gd name="connsiteY22935" fmla="*/ 631581 h 2318589"/>
                <a:gd name="connsiteX22936" fmla="*/ 428466 w 9164601"/>
                <a:gd name="connsiteY22936" fmla="*/ 634023 h 2318589"/>
                <a:gd name="connsiteX22937" fmla="*/ 426025 w 9164601"/>
                <a:gd name="connsiteY22937" fmla="*/ 637685 h 2318589"/>
                <a:gd name="connsiteX22938" fmla="*/ 416259 w 9164601"/>
                <a:gd name="connsiteY22938" fmla="*/ 635243 h 2318589"/>
                <a:gd name="connsiteX22939" fmla="*/ 405273 w 9164601"/>
                <a:gd name="connsiteY22939" fmla="*/ 642567 h 2318589"/>
                <a:gd name="connsiteX22940" fmla="*/ 394286 w 9164601"/>
                <a:gd name="connsiteY22940" fmla="*/ 649892 h 2318589"/>
                <a:gd name="connsiteX22941" fmla="*/ 377197 w 9164601"/>
                <a:gd name="connsiteY22941" fmla="*/ 651112 h 2318589"/>
                <a:gd name="connsiteX22942" fmla="*/ 374755 w 9164601"/>
                <a:gd name="connsiteY22942" fmla="*/ 658437 h 2318589"/>
                <a:gd name="connsiteX22943" fmla="*/ 358886 w 9164601"/>
                <a:gd name="connsiteY22943" fmla="*/ 654774 h 2318589"/>
                <a:gd name="connsiteX22944" fmla="*/ 352783 w 9164601"/>
                <a:gd name="connsiteY22944" fmla="*/ 660878 h 2318589"/>
                <a:gd name="connsiteX22945" fmla="*/ 340576 w 9164601"/>
                <a:gd name="connsiteY22945" fmla="*/ 662099 h 2318589"/>
                <a:gd name="connsiteX22946" fmla="*/ 329589 w 9164601"/>
                <a:gd name="connsiteY22946" fmla="*/ 662099 h 2318589"/>
                <a:gd name="connsiteX22947" fmla="*/ 324706 w 9164601"/>
                <a:gd name="connsiteY22947" fmla="*/ 662099 h 2318589"/>
                <a:gd name="connsiteX22948" fmla="*/ 319824 w 9164601"/>
                <a:gd name="connsiteY22948" fmla="*/ 664540 h 2318589"/>
                <a:gd name="connsiteX22949" fmla="*/ 313720 w 9164601"/>
                <a:gd name="connsiteY22949" fmla="*/ 665761 h 2318589"/>
                <a:gd name="connsiteX22950" fmla="*/ 308837 w 9164601"/>
                <a:gd name="connsiteY22950" fmla="*/ 664540 h 2318589"/>
                <a:gd name="connsiteX22951" fmla="*/ 301513 w 9164601"/>
                <a:gd name="connsiteY22951" fmla="*/ 665761 h 2318589"/>
                <a:gd name="connsiteX22952" fmla="*/ 294189 w 9164601"/>
                <a:gd name="connsiteY22952" fmla="*/ 666981 h 2318589"/>
                <a:gd name="connsiteX22953" fmla="*/ 289306 w 9164601"/>
                <a:gd name="connsiteY22953" fmla="*/ 664540 h 2318589"/>
                <a:gd name="connsiteX22954" fmla="*/ 280761 w 9164601"/>
                <a:gd name="connsiteY22954" fmla="*/ 669423 h 2318589"/>
                <a:gd name="connsiteX22955" fmla="*/ 278320 w 9164601"/>
                <a:gd name="connsiteY22955" fmla="*/ 665761 h 2318589"/>
                <a:gd name="connsiteX22956" fmla="*/ 268554 w 9164601"/>
                <a:gd name="connsiteY22956" fmla="*/ 666981 h 2318589"/>
                <a:gd name="connsiteX22957" fmla="*/ 261230 w 9164601"/>
                <a:gd name="connsiteY22957" fmla="*/ 663319 h 2318589"/>
                <a:gd name="connsiteX22958" fmla="*/ 253906 w 9164601"/>
                <a:gd name="connsiteY22958" fmla="*/ 659657 h 2318589"/>
                <a:gd name="connsiteX22959" fmla="*/ 249023 w 9164601"/>
                <a:gd name="connsiteY22959" fmla="*/ 662099 h 2318589"/>
                <a:gd name="connsiteX22960" fmla="*/ 246582 w 9164601"/>
                <a:gd name="connsiteY22960" fmla="*/ 660878 h 2318589"/>
                <a:gd name="connsiteX22961" fmla="*/ 270996 w 9164601"/>
                <a:gd name="connsiteY22961" fmla="*/ 651112 h 2318589"/>
                <a:gd name="connsiteX22962" fmla="*/ 285644 w 9164601"/>
                <a:gd name="connsiteY22962" fmla="*/ 647450 h 2318589"/>
                <a:gd name="connsiteX22963" fmla="*/ 300292 w 9164601"/>
                <a:gd name="connsiteY22963" fmla="*/ 643788 h 2318589"/>
                <a:gd name="connsiteX22964" fmla="*/ 317382 w 9164601"/>
                <a:gd name="connsiteY22964" fmla="*/ 615712 h 2318589"/>
                <a:gd name="connsiteX22965" fmla="*/ 329589 w 9164601"/>
                <a:gd name="connsiteY22965" fmla="*/ 599843 h 2318589"/>
                <a:gd name="connsiteX22966" fmla="*/ 351562 w 9164601"/>
                <a:gd name="connsiteY22966" fmla="*/ 581532 h 2318589"/>
                <a:gd name="connsiteX22967" fmla="*/ 355224 w 9164601"/>
                <a:gd name="connsiteY22967" fmla="*/ 576650 h 2318589"/>
                <a:gd name="connsiteX22968" fmla="*/ 357665 w 9164601"/>
                <a:gd name="connsiteY22968" fmla="*/ 576650 h 2318589"/>
                <a:gd name="connsiteX22969" fmla="*/ 368652 w 9164601"/>
                <a:gd name="connsiteY22969" fmla="*/ 576650 h 2318589"/>
                <a:gd name="connsiteX22970" fmla="*/ 394286 w 9164601"/>
                <a:gd name="connsiteY22970" fmla="*/ 577870 h 2318589"/>
                <a:gd name="connsiteX22971" fmla="*/ 408935 w 9164601"/>
                <a:gd name="connsiteY22971" fmla="*/ 579091 h 2318589"/>
                <a:gd name="connsiteX22972" fmla="*/ 423583 w 9164601"/>
                <a:gd name="connsiteY22972" fmla="*/ 580312 h 2318589"/>
                <a:gd name="connsiteX22973" fmla="*/ 443114 w 9164601"/>
                <a:gd name="connsiteY22973" fmla="*/ 586415 h 2318589"/>
                <a:gd name="connsiteX22974" fmla="*/ 456542 w 9164601"/>
                <a:gd name="connsiteY22974" fmla="*/ 596181 h 2318589"/>
                <a:gd name="connsiteX22975" fmla="*/ 454101 w 9164601"/>
                <a:gd name="connsiteY22975" fmla="*/ 596181 h 2318589"/>
                <a:gd name="connsiteX22976" fmla="*/ 447997 w 9164601"/>
                <a:gd name="connsiteY22976" fmla="*/ 599843 h 2318589"/>
                <a:gd name="connsiteX22977" fmla="*/ 437011 w 9164601"/>
                <a:gd name="connsiteY22977" fmla="*/ 598622 h 2318589"/>
                <a:gd name="connsiteX22978" fmla="*/ 426025 w 9164601"/>
                <a:gd name="connsiteY22978" fmla="*/ 597402 h 2318589"/>
                <a:gd name="connsiteX22979" fmla="*/ 418700 w 9164601"/>
                <a:gd name="connsiteY22979" fmla="*/ 599843 h 2318589"/>
                <a:gd name="connsiteX22980" fmla="*/ 410155 w 9164601"/>
                <a:gd name="connsiteY22980" fmla="*/ 598622 h 2318589"/>
                <a:gd name="connsiteX22981" fmla="*/ 402831 w 9164601"/>
                <a:gd name="connsiteY22981" fmla="*/ 596181 h 2318589"/>
                <a:gd name="connsiteX22982" fmla="*/ 385741 w 9164601"/>
                <a:gd name="connsiteY22982" fmla="*/ 599843 h 2318589"/>
                <a:gd name="connsiteX22983" fmla="*/ 368652 w 9164601"/>
                <a:gd name="connsiteY22983" fmla="*/ 604726 h 2318589"/>
                <a:gd name="connsiteX22984" fmla="*/ 372314 w 9164601"/>
                <a:gd name="connsiteY22984" fmla="*/ 610829 h 2318589"/>
                <a:gd name="connsiteX22985" fmla="*/ 380859 w 9164601"/>
                <a:gd name="connsiteY22985" fmla="*/ 614491 h 2318589"/>
                <a:gd name="connsiteX22986" fmla="*/ 391845 w 9164601"/>
                <a:gd name="connsiteY22986" fmla="*/ 614491 h 2318589"/>
                <a:gd name="connsiteX22987" fmla="*/ 417480 w 9164601"/>
                <a:gd name="connsiteY22987" fmla="*/ 618153 h 2318589"/>
                <a:gd name="connsiteX22988" fmla="*/ 446776 w 9164601"/>
                <a:gd name="connsiteY22988" fmla="*/ 623036 h 2318589"/>
                <a:gd name="connsiteX22989" fmla="*/ 466308 w 9164601"/>
                <a:gd name="connsiteY22989" fmla="*/ 631581 h 2318589"/>
                <a:gd name="connsiteX22990" fmla="*/ 482177 w 9164601"/>
                <a:gd name="connsiteY22990" fmla="*/ 643788 h 2318589"/>
                <a:gd name="connsiteX22991" fmla="*/ 482177 w 9164601"/>
                <a:gd name="connsiteY22991" fmla="*/ 643788 h 2318589"/>
                <a:gd name="connsiteX22992" fmla="*/ 473632 w 9164601"/>
                <a:gd name="connsiteY22992" fmla="*/ 638905 h 2318589"/>
                <a:gd name="connsiteX22993" fmla="*/ 491942 w 9164601"/>
                <a:gd name="connsiteY22993" fmla="*/ 543691 h 2318589"/>
                <a:gd name="connsiteX22994" fmla="*/ 491942 w 9164601"/>
                <a:gd name="connsiteY22994" fmla="*/ 543691 h 2318589"/>
                <a:gd name="connsiteX22995" fmla="*/ 491942 w 9164601"/>
                <a:gd name="connsiteY22995" fmla="*/ 543691 h 2318589"/>
                <a:gd name="connsiteX22996" fmla="*/ 491942 w 9164601"/>
                <a:gd name="connsiteY22996" fmla="*/ 543691 h 2318589"/>
                <a:gd name="connsiteX22997" fmla="*/ 510253 w 9164601"/>
                <a:gd name="connsiteY22997" fmla="*/ 519277 h 2318589"/>
                <a:gd name="connsiteX22998" fmla="*/ 507812 w 9164601"/>
                <a:gd name="connsiteY22998" fmla="*/ 518056 h 2318589"/>
                <a:gd name="connsiteX22999" fmla="*/ 505370 w 9164601"/>
                <a:gd name="connsiteY22999" fmla="*/ 516835 h 2318589"/>
                <a:gd name="connsiteX23000" fmla="*/ 513915 w 9164601"/>
                <a:gd name="connsiteY23000" fmla="*/ 515615 h 2318589"/>
                <a:gd name="connsiteX23001" fmla="*/ 510253 w 9164601"/>
                <a:gd name="connsiteY23001" fmla="*/ 519277 h 2318589"/>
                <a:gd name="connsiteX23002" fmla="*/ 522460 w 9164601"/>
                <a:gd name="connsiteY23002" fmla="*/ 480214 h 2318589"/>
                <a:gd name="connsiteX23003" fmla="*/ 521239 w 9164601"/>
                <a:gd name="connsiteY23003" fmla="*/ 476552 h 2318589"/>
                <a:gd name="connsiteX23004" fmla="*/ 524901 w 9164601"/>
                <a:gd name="connsiteY23004" fmla="*/ 477773 h 2318589"/>
                <a:gd name="connsiteX23005" fmla="*/ 524901 w 9164601"/>
                <a:gd name="connsiteY23005" fmla="*/ 477773 h 2318589"/>
                <a:gd name="connsiteX23006" fmla="*/ 522460 w 9164601"/>
                <a:gd name="connsiteY23006" fmla="*/ 480214 h 2318589"/>
                <a:gd name="connsiteX23007" fmla="*/ 545653 w 9164601"/>
                <a:gd name="connsiteY23007" fmla="*/ 369131 h 2318589"/>
                <a:gd name="connsiteX23008" fmla="*/ 545653 w 9164601"/>
                <a:gd name="connsiteY23008" fmla="*/ 366689 h 2318589"/>
                <a:gd name="connsiteX23009" fmla="*/ 548095 w 9164601"/>
                <a:gd name="connsiteY23009" fmla="*/ 369131 h 2318589"/>
                <a:gd name="connsiteX23010" fmla="*/ 545653 w 9164601"/>
                <a:gd name="connsiteY23010" fmla="*/ 369131 h 2318589"/>
                <a:gd name="connsiteX23011" fmla="*/ 742186 w 9164601"/>
                <a:gd name="connsiteY23011" fmla="*/ 369131 h 2318589"/>
                <a:gd name="connsiteX23012" fmla="*/ 739745 w 9164601"/>
                <a:gd name="connsiteY23012" fmla="*/ 367910 h 2318589"/>
                <a:gd name="connsiteX23013" fmla="*/ 742186 w 9164601"/>
                <a:gd name="connsiteY23013" fmla="*/ 365469 h 2318589"/>
                <a:gd name="connsiteX23014" fmla="*/ 742186 w 9164601"/>
                <a:gd name="connsiteY23014" fmla="*/ 369131 h 2318589"/>
                <a:gd name="connsiteX23015" fmla="*/ 754393 w 9164601"/>
                <a:gd name="connsiteY23015" fmla="*/ 516835 h 2318589"/>
                <a:gd name="connsiteX23016" fmla="*/ 748290 w 9164601"/>
                <a:gd name="connsiteY23016" fmla="*/ 513173 h 2318589"/>
                <a:gd name="connsiteX23017" fmla="*/ 751952 w 9164601"/>
                <a:gd name="connsiteY23017" fmla="*/ 513173 h 2318589"/>
                <a:gd name="connsiteX23018" fmla="*/ 754393 w 9164601"/>
                <a:gd name="connsiteY23018" fmla="*/ 513173 h 2318589"/>
                <a:gd name="connsiteX23019" fmla="*/ 754393 w 9164601"/>
                <a:gd name="connsiteY23019" fmla="*/ 516835 h 2318589"/>
                <a:gd name="connsiteX23020" fmla="*/ 759276 w 9164601"/>
                <a:gd name="connsiteY23020" fmla="*/ 514394 h 2318589"/>
                <a:gd name="connsiteX23021" fmla="*/ 758055 w 9164601"/>
                <a:gd name="connsiteY23021" fmla="*/ 513173 h 2318589"/>
                <a:gd name="connsiteX23022" fmla="*/ 762938 w 9164601"/>
                <a:gd name="connsiteY23022" fmla="*/ 513173 h 2318589"/>
                <a:gd name="connsiteX23023" fmla="*/ 759276 w 9164601"/>
                <a:gd name="connsiteY23023" fmla="*/ 514394 h 2318589"/>
                <a:gd name="connsiteX23024" fmla="*/ 764159 w 9164601"/>
                <a:gd name="connsiteY23024" fmla="*/ 480214 h 2318589"/>
                <a:gd name="connsiteX23025" fmla="*/ 761717 w 9164601"/>
                <a:gd name="connsiteY23025" fmla="*/ 477773 h 2318589"/>
                <a:gd name="connsiteX23026" fmla="*/ 761717 w 9164601"/>
                <a:gd name="connsiteY23026" fmla="*/ 477773 h 2318589"/>
                <a:gd name="connsiteX23027" fmla="*/ 765379 w 9164601"/>
                <a:gd name="connsiteY23027" fmla="*/ 476552 h 2318589"/>
                <a:gd name="connsiteX23028" fmla="*/ 764159 w 9164601"/>
                <a:gd name="connsiteY23028" fmla="*/ 480214 h 2318589"/>
                <a:gd name="connsiteX23029" fmla="*/ 780028 w 9164601"/>
                <a:gd name="connsiteY23029" fmla="*/ 518056 h 2318589"/>
                <a:gd name="connsiteX23030" fmla="*/ 772704 w 9164601"/>
                <a:gd name="connsiteY23030" fmla="*/ 515615 h 2318589"/>
                <a:gd name="connsiteX23031" fmla="*/ 772704 w 9164601"/>
                <a:gd name="connsiteY23031" fmla="*/ 515615 h 2318589"/>
                <a:gd name="connsiteX23032" fmla="*/ 782469 w 9164601"/>
                <a:gd name="connsiteY23032" fmla="*/ 518056 h 2318589"/>
                <a:gd name="connsiteX23033" fmla="*/ 780028 w 9164601"/>
                <a:gd name="connsiteY23033" fmla="*/ 518056 h 2318589"/>
                <a:gd name="connsiteX23034" fmla="*/ 795897 w 9164601"/>
                <a:gd name="connsiteY23034" fmla="*/ 543691 h 2318589"/>
                <a:gd name="connsiteX23035" fmla="*/ 795897 w 9164601"/>
                <a:gd name="connsiteY23035" fmla="*/ 543691 h 2318589"/>
                <a:gd name="connsiteX23036" fmla="*/ 795897 w 9164601"/>
                <a:gd name="connsiteY23036" fmla="*/ 543691 h 2318589"/>
                <a:gd name="connsiteX23037" fmla="*/ 795897 w 9164601"/>
                <a:gd name="connsiteY23037" fmla="*/ 543691 h 2318589"/>
                <a:gd name="connsiteX23038" fmla="*/ 1113279 w 9164601"/>
                <a:gd name="connsiteY23038" fmla="*/ 1038074 h 2318589"/>
                <a:gd name="connsiteX23039" fmla="*/ 1113279 w 9164601"/>
                <a:gd name="connsiteY23039" fmla="*/ 1040516 h 2318589"/>
                <a:gd name="connsiteX23040" fmla="*/ 1110838 w 9164601"/>
                <a:gd name="connsiteY23040" fmla="*/ 1045399 h 2318589"/>
                <a:gd name="connsiteX23041" fmla="*/ 1108396 w 9164601"/>
                <a:gd name="connsiteY23041" fmla="*/ 1044178 h 2318589"/>
                <a:gd name="connsiteX23042" fmla="*/ 1113279 w 9164601"/>
                <a:gd name="connsiteY23042" fmla="*/ 1038074 h 2318589"/>
                <a:gd name="connsiteX23043" fmla="*/ 1081541 w 9164601"/>
                <a:gd name="connsiteY23043" fmla="*/ 1066151 h 2318589"/>
                <a:gd name="connsiteX23044" fmla="*/ 1085203 w 9164601"/>
                <a:gd name="connsiteY23044" fmla="*/ 1061268 h 2318589"/>
                <a:gd name="connsiteX23045" fmla="*/ 1091306 w 9164601"/>
                <a:gd name="connsiteY23045" fmla="*/ 1062488 h 2318589"/>
                <a:gd name="connsiteX23046" fmla="*/ 1109617 w 9164601"/>
                <a:gd name="connsiteY23046" fmla="*/ 1067372 h 2318589"/>
                <a:gd name="connsiteX23047" fmla="*/ 1123045 w 9164601"/>
                <a:gd name="connsiteY23047" fmla="*/ 1074695 h 2318589"/>
                <a:gd name="connsiteX23048" fmla="*/ 1120603 w 9164601"/>
                <a:gd name="connsiteY23048" fmla="*/ 1074695 h 2318589"/>
                <a:gd name="connsiteX23049" fmla="*/ 1114500 w 9164601"/>
                <a:gd name="connsiteY23049" fmla="*/ 1077137 h 2318589"/>
                <a:gd name="connsiteX23050" fmla="*/ 1104734 w 9164601"/>
                <a:gd name="connsiteY23050" fmla="*/ 1075916 h 2318589"/>
                <a:gd name="connsiteX23051" fmla="*/ 1094969 w 9164601"/>
                <a:gd name="connsiteY23051" fmla="*/ 1074695 h 2318589"/>
                <a:gd name="connsiteX23052" fmla="*/ 1087644 w 9164601"/>
                <a:gd name="connsiteY23052" fmla="*/ 1075916 h 2318589"/>
                <a:gd name="connsiteX23053" fmla="*/ 1079099 w 9164601"/>
                <a:gd name="connsiteY23053" fmla="*/ 1074695 h 2318589"/>
                <a:gd name="connsiteX23054" fmla="*/ 1075437 w 9164601"/>
                <a:gd name="connsiteY23054" fmla="*/ 1073475 h 2318589"/>
                <a:gd name="connsiteX23055" fmla="*/ 1081541 w 9164601"/>
                <a:gd name="connsiteY23055" fmla="*/ 1066151 h 2318589"/>
                <a:gd name="connsiteX23056" fmla="*/ 1000975 w 9164601"/>
                <a:gd name="connsiteY23056" fmla="*/ 1116200 h 2318589"/>
                <a:gd name="connsiteX23057" fmla="*/ 997312 w 9164601"/>
                <a:gd name="connsiteY23057" fmla="*/ 1116200 h 2318589"/>
                <a:gd name="connsiteX23058" fmla="*/ 1000975 w 9164601"/>
                <a:gd name="connsiteY23058" fmla="*/ 1116200 h 2318589"/>
                <a:gd name="connsiteX23059" fmla="*/ 928953 w 9164601"/>
                <a:gd name="connsiteY23059" fmla="*/ 1313953 h 2318589"/>
                <a:gd name="connsiteX23060" fmla="*/ 930174 w 9164601"/>
                <a:gd name="connsiteY23060" fmla="*/ 1310291 h 2318589"/>
                <a:gd name="connsiteX23061" fmla="*/ 932615 w 9164601"/>
                <a:gd name="connsiteY23061" fmla="*/ 1309070 h 2318589"/>
                <a:gd name="connsiteX23062" fmla="*/ 933836 w 9164601"/>
                <a:gd name="connsiteY23062" fmla="*/ 1310291 h 2318589"/>
                <a:gd name="connsiteX23063" fmla="*/ 935057 w 9164601"/>
                <a:gd name="connsiteY23063" fmla="*/ 1311512 h 2318589"/>
                <a:gd name="connsiteX23064" fmla="*/ 928953 w 9164601"/>
                <a:gd name="connsiteY23064" fmla="*/ 1313953 h 2318589"/>
                <a:gd name="connsiteX23065" fmla="*/ 947264 w 9164601"/>
                <a:gd name="connsiteY23065" fmla="*/ 1280994 h 2318589"/>
                <a:gd name="connsiteX23066" fmla="*/ 933836 w 9164601"/>
                <a:gd name="connsiteY23066" fmla="*/ 1283435 h 2318589"/>
                <a:gd name="connsiteX23067" fmla="*/ 933836 w 9164601"/>
                <a:gd name="connsiteY23067" fmla="*/ 1283435 h 2318589"/>
                <a:gd name="connsiteX23068" fmla="*/ 947264 w 9164601"/>
                <a:gd name="connsiteY23068" fmla="*/ 1280994 h 2318589"/>
                <a:gd name="connsiteX23069" fmla="*/ 947264 w 9164601"/>
                <a:gd name="connsiteY23069" fmla="*/ 1280994 h 2318589"/>
                <a:gd name="connsiteX23070" fmla="*/ 943602 w 9164601"/>
                <a:gd name="connsiteY23070" fmla="*/ 1174793 h 2318589"/>
                <a:gd name="connsiteX23071" fmla="*/ 942381 w 9164601"/>
                <a:gd name="connsiteY23071" fmla="*/ 1173572 h 2318589"/>
                <a:gd name="connsiteX23072" fmla="*/ 949705 w 9164601"/>
                <a:gd name="connsiteY23072" fmla="*/ 1168690 h 2318589"/>
                <a:gd name="connsiteX23073" fmla="*/ 968016 w 9164601"/>
                <a:gd name="connsiteY23073" fmla="*/ 1154041 h 2318589"/>
                <a:gd name="connsiteX23074" fmla="*/ 989988 w 9164601"/>
                <a:gd name="connsiteY23074" fmla="*/ 1145496 h 2318589"/>
                <a:gd name="connsiteX23075" fmla="*/ 997312 w 9164601"/>
                <a:gd name="connsiteY23075" fmla="*/ 1146717 h 2318589"/>
                <a:gd name="connsiteX23076" fmla="*/ 1029051 w 9164601"/>
                <a:gd name="connsiteY23076" fmla="*/ 1145496 h 2318589"/>
                <a:gd name="connsiteX23077" fmla="*/ 1038816 w 9164601"/>
                <a:gd name="connsiteY23077" fmla="*/ 1146717 h 2318589"/>
                <a:gd name="connsiteX23078" fmla="*/ 1036375 w 9164601"/>
                <a:gd name="connsiteY23078" fmla="*/ 1149158 h 2318589"/>
                <a:gd name="connsiteX23079" fmla="*/ 1029051 w 9164601"/>
                <a:gd name="connsiteY23079" fmla="*/ 1156483 h 2318589"/>
                <a:gd name="connsiteX23080" fmla="*/ 1026609 w 9164601"/>
                <a:gd name="connsiteY23080" fmla="*/ 1155262 h 2318589"/>
                <a:gd name="connsiteX23081" fmla="*/ 1018064 w 9164601"/>
                <a:gd name="connsiteY23081" fmla="*/ 1152821 h 2318589"/>
                <a:gd name="connsiteX23082" fmla="*/ 1016844 w 9164601"/>
                <a:gd name="connsiteY23082" fmla="*/ 1155262 h 2318589"/>
                <a:gd name="connsiteX23083" fmla="*/ 1009519 w 9164601"/>
                <a:gd name="connsiteY23083" fmla="*/ 1156483 h 2318589"/>
                <a:gd name="connsiteX23084" fmla="*/ 1002195 w 9164601"/>
                <a:gd name="connsiteY23084" fmla="*/ 1158924 h 2318589"/>
                <a:gd name="connsiteX23085" fmla="*/ 1000975 w 9164601"/>
                <a:gd name="connsiteY23085" fmla="*/ 1158924 h 2318589"/>
                <a:gd name="connsiteX23086" fmla="*/ 993650 w 9164601"/>
                <a:gd name="connsiteY23086" fmla="*/ 1157703 h 2318589"/>
                <a:gd name="connsiteX23087" fmla="*/ 976561 w 9164601"/>
                <a:gd name="connsiteY23087" fmla="*/ 1162586 h 2318589"/>
                <a:gd name="connsiteX23088" fmla="*/ 976561 w 9164601"/>
                <a:gd name="connsiteY23088" fmla="*/ 1163807 h 2318589"/>
                <a:gd name="connsiteX23089" fmla="*/ 970457 w 9164601"/>
                <a:gd name="connsiteY23089" fmla="*/ 1168690 h 2318589"/>
                <a:gd name="connsiteX23090" fmla="*/ 959471 w 9164601"/>
                <a:gd name="connsiteY23090" fmla="*/ 1168690 h 2318589"/>
                <a:gd name="connsiteX23091" fmla="*/ 964354 w 9164601"/>
                <a:gd name="connsiteY23091" fmla="*/ 1173572 h 2318589"/>
                <a:gd name="connsiteX23092" fmla="*/ 961912 w 9164601"/>
                <a:gd name="connsiteY23092" fmla="*/ 1174793 h 2318589"/>
                <a:gd name="connsiteX23093" fmla="*/ 943602 w 9164601"/>
                <a:gd name="connsiteY23093" fmla="*/ 1174793 h 2318589"/>
                <a:gd name="connsiteX23094" fmla="*/ 1043699 w 9164601"/>
                <a:gd name="connsiteY23094" fmla="*/ 1173572 h 2318589"/>
                <a:gd name="connsiteX23095" fmla="*/ 1060789 w 9164601"/>
                <a:gd name="connsiteY23095" fmla="*/ 1176014 h 2318589"/>
                <a:gd name="connsiteX23096" fmla="*/ 1075437 w 9164601"/>
                <a:gd name="connsiteY23096" fmla="*/ 1182117 h 2318589"/>
                <a:gd name="connsiteX23097" fmla="*/ 1080320 w 9164601"/>
                <a:gd name="connsiteY23097" fmla="*/ 1183338 h 2318589"/>
                <a:gd name="connsiteX23098" fmla="*/ 1077879 w 9164601"/>
                <a:gd name="connsiteY23098" fmla="*/ 1185779 h 2318589"/>
                <a:gd name="connsiteX23099" fmla="*/ 1076658 w 9164601"/>
                <a:gd name="connsiteY23099" fmla="*/ 1185779 h 2318589"/>
                <a:gd name="connsiteX23100" fmla="*/ 1075437 w 9164601"/>
                <a:gd name="connsiteY23100" fmla="*/ 1185779 h 2318589"/>
                <a:gd name="connsiteX23101" fmla="*/ 1070555 w 9164601"/>
                <a:gd name="connsiteY23101" fmla="*/ 1185779 h 2318589"/>
                <a:gd name="connsiteX23102" fmla="*/ 1064451 w 9164601"/>
                <a:gd name="connsiteY23102" fmla="*/ 1185779 h 2318589"/>
                <a:gd name="connsiteX23103" fmla="*/ 1051023 w 9164601"/>
                <a:gd name="connsiteY23103" fmla="*/ 1191883 h 2318589"/>
                <a:gd name="connsiteX23104" fmla="*/ 1051023 w 9164601"/>
                <a:gd name="connsiteY23104" fmla="*/ 1193104 h 2318589"/>
                <a:gd name="connsiteX23105" fmla="*/ 1051023 w 9164601"/>
                <a:gd name="connsiteY23105" fmla="*/ 1193104 h 2318589"/>
                <a:gd name="connsiteX23106" fmla="*/ 1051023 w 9164601"/>
                <a:gd name="connsiteY23106" fmla="*/ 1194324 h 2318589"/>
                <a:gd name="connsiteX23107" fmla="*/ 1051023 w 9164601"/>
                <a:gd name="connsiteY23107" fmla="*/ 1195545 h 2318589"/>
                <a:gd name="connsiteX23108" fmla="*/ 1041258 w 9164601"/>
                <a:gd name="connsiteY23108" fmla="*/ 1200428 h 2318589"/>
                <a:gd name="connsiteX23109" fmla="*/ 1036375 w 9164601"/>
                <a:gd name="connsiteY23109" fmla="*/ 1200428 h 2318589"/>
                <a:gd name="connsiteX23110" fmla="*/ 1029051 w 9164601"/>
                <a:gd name="connsiteY23110" fmla="*/ 1200428 h 2318589"/>
                <a:gd name="connsiteX23111" fmla="*/ 1029051 w 9164601"/>
                <a:gd name="connsiteY23111" fmla="*/ 1200428 h 2318589"/>
                <a:gd name="connsiteX23112" fmla="*/ 1029051 w 9164601"/>
                <a:gd name="connsiteY23112" fmla="*/ 1197986 h 2318589"/>
                <a:gd name="connsiteX23113" fmla="*/ 1008299 w 9164601"/>
                <a:gd name="connsiteY23113" fmla="*/ 1202869 h 2318589"/>
                <a:gd name="connsiteX23114" fmla="*/ 996092 w 9164601"/>
                <a:gd name="connsiteY23114" fmla="*/ 1206531 h 2318589"/>
                <a:gd name="connsiteX23115" fmla="*/ 1000975 w 9164601"/>
                <a:gd name="connsiteY23115" fmla="*/ 1201649 h 2318589"/>
                <a:gd name="connsiteX23116" fmla="*/ 1030271 w 9164601"/>
                <a:gd name="connsiteY23116" fmla="*/ 1180897 h 2318589"/>
                <a:gd name="connsiteX23117" fmla="*/ 1038816 w 9164601"/>
                <a:gd name="connsiteY23117" fmla="*/ 1174793 h 2318589"/>
                <a:gd name="connsiteX23118" fmla="*/ 1043699 w 9164601"/>
                <a:gd name="connsiteY23118" fmla="*/ 1173572 h 2318589"/>
                <a:gd name="connsiteX23119" fmla="*/ 950926 w 9164601"/>
                <a:gd name="connsiteY23119" fmla="*/ 1321277 h 2318589"/>
                <a:gd name="connsiteX23120" fmla="*/ 953367 w 9164601"/>
                <a:gd name="connsiteY23120" fmla="*/ 1322498 h 2318589"/>
                <a:gd name="connsiteX23121" fmla="*/ 950926 w 9164601"/>
                <a:gd name="connsiteY23121" fmla="*/ 1321277 h 2318589"/>
                <a:gd name="connsiteX23122" fmla="*/ 960691 w 9164601"/>
                <a:gd name="connsiteY23122" fmla="*/ 1279773 h 2318589"/>
                <a:gd name="connsiteX23123" fmla="*/ 960691 w 9164601"/>
                <a:gd name="connsiteY23123" fmla="*/ 1279773 h 2318589"/>
                <a:gd name="connsiteX23124" fmla="*/ 976561 w 9164601"/>
                <a:gd name="connsiteY23124" fmla="*/ 1280994 h 2318589"/>
                <a:gd name="connsiteX23125" fmla="*/ 969236 w 9164601"/>
                <a:gd name="connsiteY23125" fmla="*/ 1282215 h 2318589"/>
                <a:gd name="connsiteX23126" fmla="*/ 960691 w 9164601"/>
                <a:gd name="connsiteY23126" fmla="*/ 1279773 h 2318589"/>
                <a:gd name="connsiteX23127" fmla="*/ 969236 w 9164601"/>
                <a:gd name="connsiteY23127" fmla="*/ 1334705 h 2318589"/>
                <a:gd name="connsiteX23128" fmla="*/ 966795 w 9164601"/>
                <a:gd name="connsiteY23128" fmla="*/ 1332263 h 2318589"/>
                <a:gd name="connsiteX23129" fmla="*/ 966795 w 9164601"/>
                <a:gd name="connsiteY23129" fmla="*/ 1331043 h 2318589"/>
                <a:gd name="connsiteX23130" fmla="*/ 968016 w 9164601"/>
                <a:gd name="connsiteY23130" fmla="*/ 1332263 h 2318589"/>
                <a:gd name="connsiteX23131" fmla="*/ 971678 w 9164601"/>
                <a:gd name="connsiteY23131" fmla="*/ 1335926 h 2318589"/>
                <a:gd name="connsiteX23132" fmla="*/ 969236 w 9164601"/>
                <a:gd name="connsiteY23132" fmla="*/ 1334705 h 2318589"/>
                <a:gd name="connsiteX23133" fmla="*/ 1029051 w 9164601"/>
                <a:gd name="connsiteY23133" fmla="*/ 1316394 h 2318589"/>
                <a:gd name="connsiteX23134" fmla="*/ 1016844 w 9164601"/>
                <a:gd name="connsiteY23134" fmla="*/ 1313953 h 2318589"/>
                <a:gd name="connsiteX23135" fmla="*/ 1008299 w 9164601"/>
                <a:gd name="connsiteY23135" fmla="*/ 1318836 h 2318589"/>
                <a:gd name="connsiteX23136" fmla="*/ 994871 w 9164601"/>
                <a:gd name="connsiteY23136" fmla="*/ 1306629 h 2318589"/>
                <a:gd name="connsiteX23137" fmla="*/ 983885 w 9164601"/>
                <a:gd name="connsiteY23137" fmla="*/ 1307849 h 2318589"/>
                <a:gd name="connsiteX23138" fmla="*/ 970457 w 9164601"/>
                <a:gd name="connsiteY23138" fmla="*/ 1301746 h 2318589"/>
                <a:gd name="connsiteX23139" fmla="*/ 971678 w 9164601"/>
                <a:gd name="connsiteY23139" fmla="*/ 1301746 h 2318589"/>
                <a:gd name="connsiteX23140" fmla="*/ 992430 w 9164601"/>
                <a:gd name="connsiteY23140" fmla="*/ 1294422 h 2318589"/>
                <a:gd name="connsiteX23141" fmla="*/ 996092 w 9164601"/>
                <a:gd name="connsiteY23141" fmla="*/ 1295642 h 2318589"/>
                <a:gd name="connsiteX23142" fmla="*/ 1005857 w 9164601"/>
                <a:gd name="connsiteY23142" fmla="*/ 1296863 h 2318589"/>
                <a:gd name="connsiteX23143" fmla="*/ 1015623 w 9164601"/>
                <a:gd name="connsiteY23143" fmla="*/ 1296863 h 2318589"/>
                <a:gd name="connsiteX23144" fmla="*/ 1018064 w 9164601"/>
                <a:gd name="connsiteY23144" fmla="*/ 1304187 h 2318589"/>
                <a:gd name="connsiteX23145" fmla="*/ 1021726 w 9164601"/>
                <a:gd name="connsiteY23145" fmla="*/ 1307849 h 2318589"/>
                <a:gd name="connsiteX23146" fmla="*/ 1025389 w 9164601"/>
                <a:gd name="connsiteY23146" fmla="*/ 1312732 h 2318589"/>
                <a:gd name="connsiteX23147" fmla="*/ 1029051 w 9164601"/>
                <a:gd name="connsiteY23147" fmla="*/ 1316394 h 2318589"/>
                <a:gd name="connsiteX23148" fmla="*/ 1029051 w 9164601"/>
                <a:gd name="connsiteY23148" fmla="*/ 1316394 h 2318589"/>
                <a:gd name="connsiteX23149" fmla="*/ 1055906 w 9164601"/>
                <a:gd name="connsiteY23149" fmla="*/ 1289539 h 2318589"/>
                <a:gd name="connsiteX23150" fmla="*/ 1055906 w 9164601"/>
                <a:gd name="connsiteY23150" fmla="*/ 1289539 h 2318589"/>
                <a:gd name="connsiteX23151" fmla="*/ 1052244 w 9164601"/>
                <a:gd name="connsiteY23151" fmla="*/ 1290760 h 2318589"/>
                <a:gd name="connsiteX23152" fmla="*/ 1047361 w 9164601"/>
                <a:gd name="connsiteY23152" fmla="*/ 1288318 h 2318589"/>
                <a:gd name="connsiteX23153" fmla="*/ 1037596 w 9164601"/>
                <a:gd name="connsiteY23153" fmla="*/ 1287098 h 2318589"/>
                <a:gd name="connsiteX23154" fmla="*/ 1031492 w 9164601"/>
                <a:gd name="connsiteY23154" fmla="*/ 1288318 h 2318589"/>
                <a:gd name="connsiteX23155" fmla="*/ 1027830 w 9164601"/>
                <a:gd name="connsiteY23155" fmla="*/ 1288318 h 2318589"/>
                <a:gd name="connsiteX23156" fmla="*/ 1029051 w 9164601"/>
                <a:gd name="connsiteY23156" fmla="*/ 1287098 h 2318589"/>
                <a:gd name="connsiteX23157" fmla="*/ 1032713 w 9164601"/>
                <a:gd name="connsiteY23157" fmla="*/ 1278553 h 2318589"/>
                <a:gd name="connsiteX23158" fmla="*/ 1021726 w 9164601"/>
                <a:gd name="connsiteY23158" fmla="*/ 1282215 h 2318589"/>
                <a:gd name="connsiteX23159" fmla="*/ 1021726 w 9164601"/>
                <a:gd name="connsiteY23159" fmla="*/ 1276111 h 2318589"/>
                <a:gd name="connsiteX23160" fmla="*/ 1015623 w 9164601"/>
                <a:gd name="connsiteY23160" fmla="*/ 1282215 h 2318589"/>
                <a:gd name="connsiteX23161" fmla="*/ 1015623 w 9164601"/>
                <a:gd name="connsiteY23161" fmla="*/ 1282215 h 2318589"/>
                <a:gd name="connsiteX23162" fmla="*/ 1011961 w 9164601"/>
                <a:gd name="connsiteY23162" fmla="*/ 1278553 h 2318589"/>
                <a:gd name="connsiteX23163" fmla="*/ 1026609 w 9164601"/>
                <a:gd name="connsiteY23163" fmla="*/ 1267566 h 2318589"/>
                <a:gd name="connsiteX23164" fmla="*/ 1026609 w 9164601"/>
                <a:gd name="connsiteY23164" fmla="*/ 1267566 h 2318589"/>
                <a:gd name="connsiteX23165" fmla="*/ 1030271 w 9164601"/>
                <a:gd name="connsiteY23165" fmla="*/ 1273670 h 2318589"/>
                <a:gd name="connsiteX23166" fmla="*/ 1037596 w 9164601"/>
                <a:gd name="connsiteY23166" fmla="*/ 1277332 h 2318589"/>
                <a:gd name="connsiteX23167" fmla="*/ 1047361 w 9164601"/>
                <a:gd name="connsiteY23167" fmla="*/ 1277332 h 2318589"/>
                <a:gd name="connsiteX23168" fmla="*/ 1049803 w 9164601"/>
                <a:gd name="connsiteY23168" fmla="*/ 1279773 h 2318589"/>
                <a:gd name="connsiteX23169" fmla="*/ 1059568 w 9164601"/>
                <a:gd name="connsiteY23169" fmla="*/ 1288318 h 2318589"/>
                <a:gd name="connsiteX23170" fmla="*/ 1055906 w 9164601"/>
                <a:gd name="connsiteY23170" fmla="*/ 1289539 h 2318589"/>
                <a:gd name="connsiteX23171" fmla="*/ 1114500 w 9164601"/>
                <a:gd name="connsiteY23171" fmla="*/ 1257801 h 2318589"/>
                <a:gd name="connsiteX23172" fmla="*/ 1107176 w 9164601"/>
                <a:gd name="connsiteY23172" fmla="*/ 1254139 h 2318589"/>
                <a:gd name="connsiteX23173" fmla="*/ 1099851 w 9164601"/>
                <a:gd name="connsiteY23173" fmla="*/ 1250477 h 2318589"/>
                <a:gd name="connsiteX23174" fmla="*/ 1087644 w 9164601"/>
                <a:gd name="connsiteY23174" fmla="*/ 1252918 h 2318589"/>
                <a:gd name="connsiteX23175" fmla="*/ 1075437 w 9164601"/>
                <a:gd name="connsiteY23175" fmla="*/ 1255359 h 2318589"/>
                <a:gd name="connsiteX23176" fmla="*/ 1060789 w 9164601"/>
                <a:gd name="connsiteY23176" fmla="*/ 1251697 h 2318589"/>
                <a:gd name="connsiteX23177" fmla="*/ 1055906 w 9164601"/>
                <a:gd name="connsiteY23177" fmla="*/ 1256580 h 2318589"/>
                <a:gd name="connsiteX23178" fmla="*/ 1044920 w 9164601"/>
                <a:gd name="connsiteY23178" fmla="*/ 1249256 h 2318589"/>
                <a:gd name="connsiteX23179" fmla="*/ 1070555 w 9164601"/>
                <a:gd name="connsiteY23179" fmla="*/ 1235828 h 2318589"/>
                <a:gd name="connsiteX23180" fmla="*/ 1070555 w 9164601"/>
                <a:gd name="connsiteY23180" fmla="*/ 1235828 h 2318589"/>
                <a:gd name="connsiteX23181" fmla="*/ 1076658 w 9164601"/>
                <a:gd name="connsiteY23181" fmla="*/ 1235828 h 2318589"/>
                <a:gd name="connsiteX23182" fmla="*/ 1090086 w 9164601"/>
                <a:gd name="connsiteY23182" fmla="*/ 1237049 h 2318589"/>
                <a:gd name="connsiteX23183" fmla="*/ 1107176 w 9164601"/>
                <a:gd name="connsiteY23183" fmla="*/ 1243152 h 2318589"/>
                <a:gd name="connsiteX23184" fmla="*/ 1119383 w 9164601"/>
                <a:gd name="connsiteY23184" fmla="*/ 1251697 h 2318589"/>
                <a:gd name="connsiteX23185" fmla="*/ 1124265 w 9164601"/>
                <a:gd name="connsiteY23185" fmla="*/ 1254139 h 2318589"/>
                <a:gd name="connsiteX23186" fmla="*/ 1114500 w 9164601"/>
                <a:gd name="connsiteY23186" fmla="*/ 1257801 h 2318589"/>
                <a:gd name="connsiteX23187" fmla="*/ 1103513 w 9164601"/>
                <a:gd name="connsiteY23187" fmla="*/ 1107654 h 2318589"/>
                <a:gd name="connsiteX23188" fmla="*/ 1107176 w 9164601"/>
                <a:gd name="connsiteY23188" fmla="*/ 1108875 h 2318589"/>
                <a:gd name="connsiteX23189" fmla="*/ 1105955 w 9164601"/>
                <a:gd name="connsiteY23189" fmla="*/ 1110096 h 2318589"/>
                <a:gd name="connsiteX23190" fmla="*/ 1103513 w 9164601"/>
                <a:gd name="connsiteY23190" fmla="*/ 1107654 h 2318589"/>
                <a:gd name="connsiteX23191" fmla="*/ 1130369 w 9164601"/>
                <a:gd name="connsiteY23191" fmla="*/ 1106434 h 2318589"/>
                <a:gd name="connsiteX23192" fmla="*/ 1130369 w 9164601"/>
                <a:gd name="connsiteY23192" fmla="*/ 1106434 h 2318589"/>
                <a:gd name="connsiteX23193" fmla="*/ 1118162 w 9164601"/>
                <a:gd name="connsiteY23193" fmla="*/ 1103993 h 2318589"/>
                <a:gd name="connsiteX23194" fmla="*/ 1113279 w 9164601"/>
                <a:gd name="connsiteY23194" fmla="*/ 1103993 h 2318589"/>
                <a:gd name="connsiteX23195" fmla="*/ 1108396 w 9164601"/>
                <a:gd name="connsiteY23195" fmla="*/ 1103993 h 2318589"/>
                <a:gd name="connsiteX23196" fmla="*/ 1102293 w 9164601"/>
                <a:gd name="connsiteY23196" fmla="*/ 1102772 h 2318589"/>
                <a:gd name="connsiteX23197" fmla="*/ 1097410 w 9164601"/>
                <a:gd name="connsiteY23197" fmla="*/ 1100330 h 2318589"/>
                <a:gd name="connsiteX23198" fmla="*/ 1085203 w 9164601"/>
                <a:gd name="connsiteY23198" fmla="*/ 1097889 h 2318589"/>
                <a:gd name="connsiteX23199" fmla="*/ 1072996 w 9164601"/>
                <a:gd name="connsiteY23199" fmla="*/ 1095447 h 2318589"/>
                <a:gd name="connsiteX23200" fmla="*/ 1075437 w 9164601"/>
                <a:gd name="connsiteY23200" fmla="*/ 1099109 h 2318589"/>
                <a:gd name="connsiteX23201" fmla="*/ 1081541 w 9164601"/>
                <a:gd name="connsiteY23201" fmla="*/ 1102772 h 2318589"/>
                <a:gd name="connsiteX23202" fmla="*/ 1088865 w 9164601"/>
                <a:gd name="connsiteY23202" fmla="*/ 1105213 h 2318589"/>
                <a:gd name="connsiteX23203" fmla="*/ 1098631 w 9164601"/>
                <a:gd name="connsiteY23203" fmla="*/ 1107654 h 2318589"/>
                <a:gd name="connsiteX23204" fmla="*/ 1096189 w 9164601"/>
                <a:gd name="connsiteY23204" fmla="*/ 1110096 h 2318589"/>
                <a:gd name="connsiteX23205" fmla="*/ 1087644 w 9164601"/>
                <a:gd name="connsiteY23205" fmla="*/ 1108875 h 2318589"/>
                <a:gd name="connsiteX23206" fmla="*/ 1076658 w 9164601"/>
                <a:gd name="connsiteY23206" fmla="*/ 1113758 h 2318589"/>
                <a:gd name="connsiteX23207" fmla="*/ 1058348 w 9164601"/>
                <a:gd name="connsiteY23207" fmla="*/ 1112537 h 2318589"/>
                <a:gd name="connsiteX23208" fmla="*/ 1048582 w 9164601"/>
                <a:gd name="connsiteY23208" fmla="*/ 1116200 h 2318589"/>
                <a:gd name="connsiteX23209" fmla="*/ 1036375 w 9164601"/>
                <a:gd name="connsiteY23209" fmla="*/ 1116200 h 2318589"/>
                <a:gd name="connsiteX23210" fmla="*/ 1036375 w 9164601"/>
                <a:gd name="connsiteY23210" fmla="*/ 1116200 h 2318589"/>
                <a:gd name="connsiteX23211" fmla="*/ 1062010 w 9164601"/>
                <a:gd name="connsiteY23211" fmla="*/ 1096668 h 2318589"/>
                <a:gd name="connsiteX23212" fmla="*/ 1066892 w 9164601"/>
                <a:gd name="connsiteY23212" fmla="*/ 1089344 h 2318589"/>
                <a:gd name="connsiteX23213" fmla="*/ 1085203 w 9164601"/>
                <a:gd name="connsiteY23213" fmla="*/ 1093006 h 2318589"/>
                <a:gd name="connsiteX23214" fmla="*/ 1112058 w 9164601"/>
                <a:gd name="connsiteY23214" fmla="*/ 1096668 h 2318589"/>
                <a:gd name="connsiteX23215" fmla="*/ 1130369 w 9164601"/>
                <a:gd name="connsiteY23215" fmla="*/ 1102772 h 2318589"/>
                <a:gd name="connsiteX23216" fmla="*/ 1132810 w 9164601"/>
                <a:gd name="connsiteY23216" fmla="*/ 1105213 h 2318589"/>
                <a:gd name="connsiteX23217" fmla="*/ 1130369 w 9164601"/>
                <a:gd name="connsiteY23217" fmla="*/ 1106434 h 2318589"/>
                <a:gd name="connsiteX23218" fmla="*/ 1134031 w 9164601"/>
                <a:gd name="connsiteY23218" fmla="*/ 1079579 h 2318589"/>
                <a:gd name="connsiteX23219" fmla="*/ 1129148 w 9164601"/>
                <a:gd name="connsiteY23219" fmla="*/ 1075916 h 2318589"/>
                <a:gd name="connsiteX23220" fmla="*/ 1136472 w 9164601"/>
                <a:gd name="connsiteY23220" fmla="*/ 1077137 h 2318589"/>
                <a:gd name="connsiteX23221" fmla="*/ 1134031 w 9164601"/>
                <a:gd name="connsiteY23221" fmla="*/ 1079579 h 2318589"/>
                <a:gd name="connsiteX23222" fmla="*/ 1142576 w 9164601"/>
                <a:gd name="connsiteY23222" fmla="*/ 1110096 h 2318589"/>
                <a:gd name="connsiteX23223" fmla="*/ 1137693 w 9164601"/>
                <a:gd name="connsiteY23223" fmla="*/ 1107654 h 2318589"/>
                <a:gd name="connsiteX23224" fmla="*/ 1138914 w 9164601"/>
                <a:gd name="connsiteY23224" fmla="*/ 1105213 h 2318589"/>
                <a:gd name="connsiteX23225" fmla="*/ 1147459 w 9164601"/>
                <a:gd name="connsiteY23225" fmla="*/ 1110096 h 2318589"/>
                <a:gd name="connsiteX23226" fmla="*/ 1147459 w 9164601"/>
                <a:gd name="connsiteY23226" fmla="*/ 1110096 h 2318589"/>
                <a:gd name="connsiteX23227" fmla="*/ 1142576 w 9164601"/>
                <a:gd name="connsiteY23227" fmla="*/ 1110096 h 2318589"/>
                <a:gd name="connsiteX23228" fmla="*/ 1152341 w 9164601"/>
                <a:gd name="connsiteY23228" fmla="*/ 1034412 h 2318589"/>
                <a:gd name="connsiteX23229" fmla="*/ 1145017 w 9164601"/>
                <a:gd name="connsiteY23229" fmla="*/ 1033192 h 2318589"/>
                <a:gd name="connsiteX23230" fmla="*/ 1135252 w 9164601"/>
                <a:gd name="connsiteY23230" fmla="*/ 1038074 h 2318589"/>
                <a:gd name="connsiteX23231" fmla="*/ 1125486 w 9164601"/>
                <a:gd name="connsiteY23231" fmla="*/ 1042957 h 2318589"/>
                <a:gd name="connsiteX23232" fmla="*/ 1113279 w 9164601"/>
                <a:gd name="connsiteY23232" fmla="*/ 1039295 h 2318589"/>
                <a:gd name="connsiteX23233" fmla="*/ 1120603 w 9164601"/>
                <a:gd name="connsiteY23233" fmla="*/ 1019764 h 2318589"/>
                <a:gd name="connsiteX23234" fmla="*/ 1123045 w 9164601"/>
                <a:gd name="connsiteY23234" fmla="*/ 1020985 h 2318589"/>
                <a:gd name="connsiteX23235" fmla="*/ 1132810 w 9164601"/>
                <a:gd name="connsiteY23235" fmla="*/ 1024647 h 2318589"/>
                <a:gd name="connsiteX23236" fmla="*/ 1142576 w 9164601"/>
                <a:gd name="connsiteY23236" fmla="*/ 1028309 h 2318589"/>
                <a:gd name="connsiteX23237" fmla="*/ 1153562 w 9164601"/>
                <a:gd name="connsiteY23237" fmla="*/ 1033192 h 2318589"/>
                <a:gd name="connsiteX23238" fmla="*/ 1152341 w 9164601"/>
                <a:gd name="connsiteY23238" fmla="*/ 1034412 h 2318589"/>
                <a:gd name="connsiteX23239" fmla="*/ 1159666 w 9164601"/>
                <a:gd name="connsiteY23239" fmla="*/ 1035633 h 2318589"/>
                <a:gd name="connsiteX23240" fmla="*/ 1159666 w 9164601"/>
                <a:gd name="connsiteY23240" fmla="*/ 1035633 h 2318589"/>
                <a:gd name="connsiteX23241" fmla="*/ 1159666 w 9164601"/>
                <a:gd name="connsiteY23241" fmla="*/ 1035633 h 2318589"/>
                <a:gd name="connsiteX23242" fmla="*/ 1159666 w 9164601"/>
                <a:gd name="connsiteY23242" fmla="*/ 1035633 h 2318589"/>
                <a:gd name="connsiteX23243" fmla="*/ 1164548 w 9164601"/>
                <a:gd name="connsiteY23243" fmla="*/ 1014881 h 2318589"/>
                <a:gd name="connsiteX23244" fmla="*/ 1160886 w 9164601"/>
                <a:gd name="connsiteY23244" fmla="*/ 1018543 h 2318589"/>
                <a:gd name="connsiteX23245" fmla="*/ 1152341 w 9164601"/>
                <a:gd name="connsiteY23245" fmla="*/ 1013660 h 2318589"/>
                <a:gd name="connsiteX23246" fmla="*/ 1147459 w 9164601"/>
                <a:gd name="connsiteY23246" fmla="*/ 1014881 h 2318589"/>
                <a:gd name="connsiteX23247" fmla="*/ 1140134 w 9164601"/>
                <a:gd name="connsiteY23247" fmla="*/ 1012440 h 2318589"/>
                <a:gd name="connsiteX23248" fmla="*/ 1132810 w 9164601"/>
                <a:gd name="connsiteY23248" fmla="*/ 1009998 h 2318589"/>
                <a:gd name="connsiteX23249" fmla="*/ 1126707 w 9164601"/>
                <a:gd name="connsiteY23249" fmla="*/ 1009998 h 2318589"/>
                <a:gd name="connsiteX23250" fmla="*/ 1123045 w 9164601"/>
                <a:gd name="connsiteY23250" fmla="*/ 1008778 h 2318589"/>
                <a:gd name="connsiteX23251" fmla="*/ 1125486 w 9164601"/>
                <a:gd name="connsiteY23251" fmla="*/ 999012 h 2318589"/>
                <a:gd name="connsiteX23252" fmla="*/ 1137693 w 9164601"/>
                <a:gd name="connsiteY23252" fmla="*/ 1000233 h 2318589"/>
                <a:gd name="connsiteX23253" fmla="*/ 1149900 w 9164601"/>
                <a:gd name="connsiteY23253" fmla="*/ 1005116 h 2318589"/>
                <a:gd name="connsiteX23254" fmla="*/ 1158445 w 9164601"/>
                <a:gd name="connsiteY23254" fmla="*/ 1011219 h 2318589"/>
                <a:gd name="connsiteX23255" fmla="*/ 1164548 w 9164601"/>
                <a:gd name="connsiteY23255" fmla="*/ 1014881 h 2318589"/>
                <a:gd name="connsiteX23256" fmla="*/ 1164548 w 9164601"/>
                <a:gd name="connsiteY23256" fmla="*/ 1014881 h 2318589"/>
                <a:gd name="connsiteX23257" fmla="*/ 1176755 w 9164601"/>
                <a:gd name="connsiteY23257" fmla="*/ 1017323 h 2318589"/>
                <a:gd name="connsiteX23258" fmla="*/ 1174314 w 9164601"/>
                <a:gd name="connsiteY23258" fmla="*/ 1016102 h 2318589"/>
                <a:gd name="connsiteX23259" fmla="*/ 1173093 w 9164601"/>
                <a:gd name="connsiteY23259" fmla="*/ 1014881 h 2318589"/>
                <a:gd name="connsiteX23260" fmla="*/ 1180418 w 9164601"/>
                <a:gd name="connsiteY23260" fmla="*/ 1013660 h 2318589"/>
                <a:gd name="connsiteX23261" fmla="*/ 1176755 w 9164601"/>
                <a:gd name="connsiteY23261" fmla="*/ 1017323 h 2318589"/>
                <a:gd name="connsiteX23262" fmla="*/ 1188962 w 9164601"/>
                <a:gd name="connsiteY23262" fmla="*/ 988026 h 2318589"/>
                <a:gd name="connsiteX23263" fmla="*/ 1187742 w 9164601"/>
                <a:gd name="connsiteY23263" fmla="*/ 985584 h 2318589"/>
                <a:gd name="connsiteX23264" fmla="*/ 1191404 w 9164601"/>
                <a:gd name="connsiteY23264" fmla="*/ 986805 h 2318589"/>
                <a:gd name="connsiteX23265" fmla="*/ 1191404 w 9164601"/>
                <a:gd name="connsiteY23265" fmla="*/ 986805 h 2318589"/>
                <a:gd name="connsiteX23266" fmla="*/ 1188962 w 9164601"/>
                <a:gd name="connsiteY23266" fmla="*/ 988026 h 2318589"/>
                <a:gd name="connsiteX23267" fmla="*/ 1209714 w 9164601"/>
                <a:gd name="connsiteY23267" fmla="*/ 902577 h 2318589"/>
                <a:gd name="connsiteX23268" fmla="*/ 1209714 w 9164601"/>
                <a:gd name="connsiteY23268" fmla="*/ 900135 h 2318589"/>
                <a:gd name="connsiteX23269" fmla="*/ 1212156 w 9164601"/>
                <a:gd name="connsiteY23269" fmla="*/ 901356 h 2318589"/>
                <a:gd name="connsiteX23270" fmla="*/ 1209714 w 9164601"/>
                <a:gd name="connsiteY23270" fmla="*/ 902577 h 2318589"/>
                <a:gd name="connsiteX23271" fmla="*/ 1395261 w 9164601"/>
                <a:gd name="connsiteY23271" fmla="*/ 902577 h 2318589"/>
                <a:gd name="connsiteX23272" fmla="*/ 1392820 w 9164601"/>
                <a:gd name="connsiteY23272" fmla="*/ 901356 h 2318589"/>
                <a:gd name="connsiteX23273" fmla="*/ 1395261 w 9164601"/>
                <a:gd name="connsiteY23273" fmla="*/ 900135 h 2318589"/>
                <a:gd name="connsiteX23274" fmla="*/ 1395261 w 9164601"/>
                <a:gd name="connsiteY23274" fmla="*/ 902577 h 2318589"/>
                <a:gd name="connsiteX23275" fmla="*/ 1407468 w 9164601"/>
                <a:gd name="connsiteY23275" fmla="*/ 1016102 h 2318589"/>
                <a:gd name="connsiteX23276" fmla="*/ 1401364 w 9164601"/>
                <a:gd name="connsiteY23276" fmla="*/ 1013660 h 2318589"/>
                <a:gd name="connsiteX23277" fmla="*/ 1405027 w 9164601"/>
                <a:gd name="connsiteY23277" fmla="*/ 1013660 h 2318589"/>
                <a:gd name="connsiteX23278" fmla="*/ 1407468 w 9164601"/>
                <a:gd name="connsiteY23278" fmla="*/ 1013660 h 2318589"/>
                <a:gd name="connsiteX23279" fmla="*/ 1407468 w 9164601"/>
                <a:gd name="connsiteY23279" fmla="*/ 1016102 h 2318589"/>
                <a:gd name="connsiteX23280" fmla="*/ 1412351 w 9164601"/>
                <a:gd name="connsiteY23280" fmla="*/ 1013660 h 2318589"/>
                <a:gd name="connsiteX23281" fmla="*/ 1412351 w 9164601"/>
                <a:gd name="connsiteY23281" fmla="*/ 1013660 h 2318589"/>
                <a:gd name="connsiteX23282" fmla="*/ 1416013 w 9164601"/>
                <a:gd name="connsiteY23282" fmla="*/ 1012440 h 2318589"/>
                <a:gd name="connsiteX23283" fmla="*/ 1412351 w 9164601"/>
                <a:gd name="connsiteY23283" fmla="*/ 1013660 h 2318589"/>
                <a:gd name="connsiteX23284" fmla="*/ 1417234 w 9164601"/>
                <a:gd name="connsiteY23284" fmla="*/ 988026 h 2318589"/>
                <a:gd name="connsiteX23285" fmla="*/ 1414792 w 9164601"/>
                <a:gd name="connsiteY23285" fmla="*/ 986805 h 2318589"/>
                <a:gd name="connsiteX23286" fmla="*/ 1414792 w 9164601"/>
                <a:gd name="connsiteY23286" fmla="*/ 986805 h 2318589"/>
                <a:gd name="connsiteX23287" fmla="*/ 1418454 w 9164601"/>
                <a:gd name="connsiteY23287" fmla="*/ 985584 h 2318589"/>
                <a:gd name="connsiteX23288" fmla="*/ 1417234 w 9164601"/>
                <a:gd name="connsiteY23288" fmla="*/ 988026 h 2318589"/>
                <a:gd name="connsiteX23289" fmla="*/ 1431882 w 9164601"/>
                <a:gd name="connsiteY23289" fmla="*/ 1017323 h 2318589"/>
                <a:gd name="connsiteX23290" fmla="*/ 1424558 w 9164601"/>
                <a:gd name="connsiteY23290" fmla="*/ 1014881 h 2318589"/>
                <a:gd name="connsiteX23291" fmla="*/ 1424558 w 9164601"/>
                <a:gd name="connsiteY23291" fmla="*/ 1014881 h 2318589"/>
                <a:gd name="connsiteX23292" fmla="*/ 1434323 w 9164601"/>
                <a:gd name="connsiteY23292" fmla="*/ 1016102 h 2318589"/>
                <a:gd name="connsiteX23293" fmla="*/ 1431882 w 9164601"/>
                <a:gd name="connsiteY23293" fmla="*/ 1017323 h 2318589"/>
                <a:gd name="connsiteX23294" fmla="*/ 1446530 w 9164601"/>
                <a:gd name="connsiteY23294" fmla="*/ 1035633 h 2318589"/>
                <a:gd name="connsiteX23295" fmla="*/ 1446530 w 9164601"/>
                <a:gd name="connsiteY23295" fmla="*/ 1035633 h 2318589"/>
                <a:gd name="connsiteX23296" fmla="*/ 1446530 w 9164601"/>
                <a:gd name="connsiteY23296" fmla="*/ 1035633 h 2318589"/>
                <a:gd name="connsiteX23297" fmla="*/ 1446530 w 9164601"/>
                <a:gd name="connsiteY23297" fmla="*/ 1035633 h 2318589"/>
                <a:gd name="connsiteX23298" fmla="*/ 1671139 w 9164601"/>
                <a:gd name="connsiteY23298" fmla="*/ 1215076 h 2318589"/>
                <a:gd name="connsiteX23299" fmla="*/ 1668698 w 9164601"/>
                <a:gd name="connsiteY23299" fmla="*/ 1215076 h 2318589"/>
                <a:gd name="connsiteX23300" fmla="*/ 1671139 w 9164601"/>
                <a:gd name="connsiteY23300" fmla="*/ 1215076 h 2318589"/>
                <a:gd name="connsiteX23301" fmla="*/ 1632077 w 9164601"/>
                <a:gd name="connsiteY23301" fmla="*/ 1176014 h 2318589"/>
                <a:gd name="connsiteX23302" fmla="*/ 1638180 w 9164601"/>
                <a:gd name="connsiteY23302" fmla="*/ 1191883 h 2318589"/>
                <a:gd name="connsiteX23303" fmla="*/ 1651608 w 9164601"/>
                <a:gd name="connsiteY23303" fmla="*/ 1211414 h 2318589"/>
                <a:gd name="connsiteX23304" fmla="*/ 1651608 w 9164601"/>
                <a:gd name="connsiteY23304" fmla="*/ 1211414 h 2318589"/>
                <a:gd name="connsiteX23305" fmla="*/ 1645505 w 9164601"/>
                <a:gd name="connsiteY23305" fmla="*/ 1211414 h 2318589"/>
                <a:gd name="connsiteX23306" fmla="*/ 1640622 w 9164601"/>
                <a:gd name="connsiteY23306" fmla="*/ 1207752 h 2318589"/>
                <a:gd name="connsiteX23307" fmla="*/ 1628415 w 9164601"/>
                <a:gd name="connsiteY23307" fmla="*/ 1213856 h 2318589"/>
                <a:gd name="connsiteX23308" fmla="*/ 1627194 w 9164601"/>
                <a:gd name="connsiteY23308" fmla="*/ 1219959 h 2318589"/>
                <a:gd name="connsiteX23309" fmla="*/ 1614987 w 9164601"/>
                <a:gd name="connsiteY23309" fmla="*/ 1208973 h 2318589"/>
                <a:gd name="connsiteX23310" fmla="*/ 1601559 w 9164601"/>
                <a:gd name="connsiteY23310" fmla="*/ 1196766 h 2318589"/>
                <a:gd name="connsiteX23311" fmla="*/ 1602780 w 9164601"/>
                <a:gd name="connsiteY23311" fmla="*/ 1208973 h 2318589"/>
                <a:gd name="connsiteX23312" fmla="*/ 1605221 w 9164601"/>
                <a:gd name="connsiteY23312" fmla="*/ 1216297 h 2318589"/>
                <a:gd name="connsiteX23313" fmla="*/ 1594235 w 9164601"/>
                <a:gd name="connsiteY23313" fmla="*/ 1208973 h 2318589"/>
                <a:gd name="connsiteX23314" fmla="*/ 1579587 w 9164601"/>
                <a:gd name="connsiteY23314" fmla="*/ 1201649 h 2318589"/>
                <a:gd name="connsiteX23315" fmla="*/ 1572263 w 9164601"/>
                <a:gd name="connsiteY23315" fmla="*/ 1201649 h 2318589"/>
                <a:gd name="connsiteX23316" fmla="*/ 1563718 w 9164601"/>
                <a:gd name="connsiteY23316" fmla="*/ 1200428 h 2318589"/>
                <a:gd name="connsiteX23317" fmla="*/ 1557614 w 9164601"/>
                <a:gd name="connsiteY23317" fmla="*/ 1196766 h 2318589"/>
                <a:gd name="connsiteX23318" fmla="*/ 1556393 w 9164601"/>
                <a:gd name="connsiteY23318" fmla="*/ 1195545 h 2318589"/>
                <a:gd name="connsiteX23319" fmla="*/ 1556393 w 9164601"/>
                <a:gd name="connsiteY23319" fmla="*/ 1194324 h 2318589"/>
                <a:gd name="connsiteX23320" fmla="*/ 1556393 w 9164601"/>
                <a:gd name="connsiteY23320" fmla="*/ 1194324 h 2318589"/>
                <a:gd name="connsiteX23321" fmla="*/ 1556393 w 9164601"/>
                <a:gd name="connsiteY23321" fmla="*/ 1193104 h 2318589"/>
                <a:gd name="connsiteX23322" fmla="*/ 1542966 w 9164601"/>
                <a:gd name="connsiteY23322" fmla="*/ 1187000 h 2318589"/>
                <a:gd name="connsiteX23323" fmla="*/ 1536862 w 9164601"/>
                <a:gd name="connsiteY23323" fmla="*/ 1187000 h 2318589"/>
                <a:gd name="connsiteX23324" fmla="*/ 1531979 w 9164601"/>
                <a:gd name="connsiteY23324" fmla="*/ 1187000 h 2318589"/>
                <a:gd name="connsiteX23325" fmla="*/ 1530759 w 9164601"/>
                <a:gd name="connsiteY23325" fmla="*/ 1187000 h 2318589"/>
                <a:gd name="connsiteX23326" fmla="*/ 1529538 w 9164601"/>
                <a:gd name="connsiteY23326" fmla="*/ 1187000 h 2318589"/>
                <a:gd name="connsiteX23327" fmla="*/ 1527097 w 9164601"/>
                <a:gd name="connsiteY23327" fmla="*/ 1184558 h 2318589"/>
                <a:gd name="connsiteX23328" fmla="*/ 1531979 w 9164601"/>
                <a:gd name="connsiteY23328" fmla="*/ 1183338 h 2318589"/>
                <a:gd name="connsiteX23329" fmla="*/ 1546628 w 9164601"/>
                <a:gd name="connsiteY23329" fmla="*/ 1177235 h 2318589"/>
                <a:gd name="connsiteX23330" fmla="*/ 1567380 w 9164601"/>
                <a:gd name="connsiteY23330" fmla="*/ 1173572 h 2318589"/>
                <a:gd name="connsiteX23331" fmla="*/ 1582028 w 9164601"/>
                <a:gd name="connsiteY23331" fmla="*/ 1173572 h 2318589"/>
                <a:gd name="connsiteX23332" fmla="*/ 1596677 w 9164601"/>
                <a:gd name="connsiteY23332" fmla="*/ 1173572 h 2318589"/>
                <a:gd name="connsiteX23333" fmla="*/ 1623532 w 9164601"/>
                <a:gd name="connsiteY23333" fmla="*/ 1174793 h 2318589"/>
                <a:gd name="connsiteX23334" fmla="*/ 1632077 w 9164601"/>
                <a:gd name="connsiteY23334" fmla="*/ 1176014 h 2318589"/>
                <a:gd name="connsiteX23335" fmla="*/ 1616208 w 9164601"/>
                <a:gd name="connsiteY23335" fmla="*/ 1145496 h 2318589"/>
                <a:gd name="connsiteX23336" fmla="*/ 1627194 w 9164601"/>
                <a:gd name="connsiteY23336" fmla="*/ 1161365 h 2318589"/>
                <a:gd name="connsiteX23337" fmla="*/ 1612546 w 9164601"/>
                <a:gd name="connsiteY23337" fmla="*/ 1158924 h 2318589"/>
                <a:gd name="connsiteX23338" fmla="*/ 1605221 w 9164601"/>
                <a:gd name="connsiteY23338" fmla="*/ 1160144 h 2318589"/>
                <a:gd name="connsiteX23339" fmla="*/ 1596677 w 9164601"/>
                <a:gd name="connsiteY23339" fmla="*/ 1160144 h 2318589"/>
                <a:gd name="connsiteX23340" fmla="*/ 1589352 w 9164601"/>
                <a:gd name="connsiteY23340" fmla="*/ 1157703 h 2318589"/>
                <a:gd name="connsiteX23341" fmla="*/ 1586911 w 9164601"/>
                <a:gd name="connsiteY23341" fmla="*/ 1155262 h 2318589"/>
                <a:gd name="connsiteX23342" fmla="*/ 1578366 w 9164601"/>
                <a:gd name="connsiteY23342" fmla="*/ 1157703 h 2318589"/>
                <a:gd name="connsiteX23343" fmla="*/ 1567380 w 9164601"/>
                <a:gd name="connsiteY23343" fmla="*/ 1156483 h 2318589"/>
                <a:gd name="connsiteX23344" fmla="*/ 1561276 w 9164601"/>
                <a:gd name="connsiteY23344" fmla="*/ 1152821 h 2318589"/>
                <a:gd name="connsiteX23345" fmla="*/ 1546628 w 9164601"/>
                <a:gd name="connsiteY23345" fmla="*/ 1155262 h 2318589"/>
                <a:gd name="connsiteX23346" fmla="*/ 1544186 w 9164601"/>
                <a:gd name="connsiteY23346" fmla="*/ 1154041 h 2318589"/>
                <a:gd name="connsiteX23347" fmla="*/ 1552731 w 9164601"/>
                <a:gd name="connsiteY23347" fmla="*/ 1150379 h 2318589"/>
                <a:gd name="connsiteX23348" fmla="*/ 1574704 w 9164601"/>
                <a:gd name="connsiteY23348" fmla="*/ 1146717 h 2318589"/>
                <a:gd name="connsiteX23349" fmla="*/ 1606442 w 9164601"/>
                <a:gd name="connsiteY23349" fmla="*/ 1147937 h 2318589"/>
                <a:gd name="connsiteX23350" fmla="*/ 1616208 w 9164601"/>
                <a:gd name="connsiteY23350" fmla="*/ 1145496 h 2318589"/>
                <a:gd name="connsiteX23351" fmla="*/ 1477048 w 9164601"/>
                <a:gd name="connsiteY23351" fmla="*/ 1075916 h 2318589"/>
                <a:gd name="connsiteX23352" fmla="*/ 1472165 w 9164601"/>
                <a:gd name="connsiteY23352" fmla="*/ 1079579 h 2318589"/>
                <a:gd name="connsiteX23353" fmla="*/ 1469724 w 9164601"/>
                <a:gd name="connsiteY23353" fmla="*/ 1078358 h 2318589"/>
                <a:gd name="connsiteX23354" fmla="*/ 1477048 w 9164601"/>
                <a:gd name="connsiteY23354" fmla="*/ 1075916 h 2318589"/>
                <a:gd name="connsiteX23355" fmla="*/ 1473386 w 9164601"/>
                <a:gd name="connsiteY23355" fmla="*/ 1107654 h 2318589"/>
                <a:gd name="connsiteX23356" fmla="*/ 1472165 w 9164601"/>
                <a:gd name="connsiteY23356" fmla="*/ 1107654 h 2318589"/>
                <a:gd name="connsiteX23357" fmla="*/ 1463620 w 9164601"/>
                <a:gd name="connsiteY23357" fmla="*/ 1110096 h 2318589"/>
                <a:gd name="connsiteX23358" fmla="*/ 1458737 w 9164601"/>
                <a:gd name="connsiteY23358" fmla="*/ 1110096 h 2318589"/>
                <a:gd name="connsiteX23359" fmla="*/ 1458737 w 9164601"/>
                <a:gd name="connsiteY23359" fmla="*/ 1110096 h 2318589"/>
                <a:gd name="connsiteX23360" fmla="*/ 1473386 w 9164601"/>
                <a:gd name="connsiteY23360" fmla="*/ 1100330 h 2318589"/>
                <a:gd name="connsiteX23361" fmla="*/ 1491696 w 9164601"/>
                <a:gd name="connsiteY23361" fmla="*/ 1094227 h 2318589"/>
                <a:gd name="connsiteX23362" fmla="*/ 1518552 w 9164601"/>
                <a:gd name="connsiteY23362" fmla="*/ 1090565 h 2318589"/>
                <a:gd name="connsiteX23363" fmla="*/ 1542966 w 9164601"/>
                <a:gd name="connsiteY23363" fmla="*/ 1088123 h 2318589"/>
                <a:gd name="connsiteX23364" fmla="*/ 1552731 w 9164601"/>
                <a:gd name="connsiteY23364" fmla="*/ 1088123 h 2318589"/>
                <a:gd name="connsiteX23365" fmla="*/ 1560055 w 9164601"/>
                <a:gd name="connsiteY23365" fmla="*/ 1085682 h 2318589"/>
                <a:gd name="connsiteX23366" fmla="*/ 1563718 w 9164601"/>
                <a:gd name="connsiteY23366" fmla="*/ 1080799 h 2318589"/>
                <a:gd name="connsiteX23367" fmla="*/ 1547848 w 9164601"/>
                <a:gd name="connsiteY23367" fmla="*/ 1077137 h 2318589"/>
                <a:gd name="connsiteX23368" fmla="*/ 1531979 w 9164601"/>
                <a:gd name="connsiteY23368" fmla="*/ 1074695 h 2318589"/>
                <a:gd name="connsiteX23369" fmla="*/ 1524655 w 9164601"/>
                <a:gd name="connsiteY23369" fmla="*/ 1077137 h 2318589"/>
                <a:gd name="connsiteX23370" fmla="*/ 1516110 w 9164601"/>
                <a:gd name="connsiteY23370" fmla="*/ 1078358 h 2318589"/>
                <a:gd name="connsiteX23371" fmla="*/ 1508786 w 9164601"/>
                <a:gd name="connsiteY23371" fmla="*/ 1077137 h 2318589"/>
                <a:gd name="connsiteX23372" fmla="*/ 1499020 w 9164601"/>
                <a:gd name="connsiteY23372" fmla="*/ 1078358 h 2318589"/>
                <a:gd name="connsiteX23373" fmla="*/ 1489255 w 9164601"/>
                <a:gd name="connsiteY23373" fmla="*/ 1079579 h 2318589"/>
                <a:gd name="connsiteX23374" fmla="*/ 1483151 w 9164601"/>
                <a:gd name="connsiteY23374" fmla="*/ 1077137 h 2318589"/>
                <a:gd name="connsiteX23375" fmla="*/ 1480710 w 9164601"/>
                <a:gd name="connsiteY23375" fmla="*/ 1077137 h 2318589"/>
                <a:gd name="connsiteX23376" fmla="*/ 1494138 w 9164601"/>
                <a:gd name="connsiteY23376" fmla="*/ 1069813 h 2318589"/>
                <a:gd name="connsiteX23377" fmla="*/ 1512448 w 9164601"/>
                <a:gd name="connsiteY23377" fmla="*/ 1064930 h 2318589"/>
                <a:gd name="connsiteX23378" fmla="*/ 1525876 w 9164601"/>
                <a:gd name="connsiteY23378" fmla="*/ 1063709 h 2318589"/>
                <a:gd name="connsiteX23379" fmla="*/ 1540524 w 9164601"/>
                <a:gd name="connsiteY23379" fmla="*/ 1062488 h 2318589"/>
                <a:gd name="connsiteX23380" fmla="*/ 1561276 w 9164601"/>
                <a:gd name="connsiteY23380" fmla="*/ 1060047 h 2318589"/>
                <a:gd name="connsiteX23381" fmla="*/ 1564938 w 9164601"/>
                <a:gd name="connsiteY23381" fmla="*/ 1067372 h 2318589"/>
                <a:gd name="connsiteX23382" fmla="*/ 1574704 w 9164601"/>
                <a:gd name="connsiteY23382" fmla="*/ 1078358 h 2318589"/>
                <a:gd name="connsiteX23383" fmla="*/ 1585690 w 9164601"/>
                <a:gd name="connsiteY23383" fmla="*/ 1103993 h 2318589"/>
                <a:gd name="connsiteX23384" fmla="*/ 1597897 w 9164601"/>
                <a:gd name="connsiteY23384" fmla="*/ 1122303 h 2318589"/>
                <a:gd name="connsiteX23385" fmla="*/ 1608884 w 9164601"/>
                <a:gd name="connsiteY23385" fmla="*/ 1134510 h 2318589"/>
                <a:gd name="connsiteX23386" fmla="*/ 1608884 w 9164601"/>
                <a:gd name="connsiteY23386" fmla="*/ 1134510 h 2318589"/>
                <a:gd name="connsiteX23387" fmla="*/ 1601559 w 9164601"/>
                <a:gd name="connsiteY23387" fmla="*/ 1130848 h 2318589"/>
                <a:gd name="connsiteX23388" fmla="*/ 1589352 w 9164601"/>
                <a:gd name="connsiteY23388" fmla="*/ 1129627 h 2318589"/>
                <a:gd name="connsiteX23389" fmla="*/ 1577145 w 9164601"/>
                <a:gd name="connsiteY23389" fmla="*/ 1128407 h 2318589"/>
                <a:gd name="connsiteX23390" fmla="*/ 1571042 w 9164601"/>
                <a:gd name="connsiteY23390" fmla="*/ 1123523 h 2318589"/>
                <a:gd name="connsiteX23391" fmla="*/ 1555173 w 9164601"/>
                <a:gd name="connsiteY23391" fmla="*/ 1125965 h 2318589"/>
                <a:gd name="connsiteX23392" fmla="*/ 1552731 w 9164601"/>
                <a:gd name="connsiteY23392" fmla="*/ 1119862 h 2318589"/>
                <a:gd name="connsiteX23393" fmla="*/ 1536862 w 9164601"/>
                <a:gd name="connsiteY23393" fmla="*/ 1118641 h 2318589"/>
                <a:gd name="connsiteX23394" fmla="*/ 1527097 w 9164601"/>
                <a:gd name="connsiteY23394" fmla="*/ 1112537 h 2318589"/>
                <a:gd name="connsiteX23395" fmla="*/ 1516110 w 9164601"/>
                <a:gd name="connsiteY23395" fmla="*/ 1106434 h 2318589"/>
                <a:gd name="connsiteX23396" fmla="*/ 1507565 w 9164601"/>
                <a:gd name="connsiteY23396" fmla="*/ 1107654 h 2318589"/>
                <a:gd name="connsiteX23397" fmla="*/ 1505124 w 9164601"/>
                <a:gd name="connsiteY23397" fmla="*/ 1105213 h 2318589"/>
                <a:gd name="connsiteX23398" fmla="*/ 1514890 w 9164601"/>
                <a:gd name="connsiteY23398" fmla="*/ 1102772 h 2318589"/>
                <a:gd name="connsiteX23399" fmla="*/ 1522214 w 9164601"/>
                <a:gd name="connsiteY23399" fmla="*/ 1100330 h 2318589"/>
                <a:gd name="connsiteX23400" fmla="*/ 1528317 w 9164601"/>
                <a:gd name="connsiteY23400" fmla="*/ 1096668 h 2318589"/>
                <a:gd name="connsiteX23401" fmla="*/ 1530759 w 9164601"/>
                <a:gd name="connsiteY23401" fmla="*/ 1093006 h 2318589"/>
                <a:gd name="connsiteX23402" fmla="*/ 1518552 w 9164601"/>
                <a:gd name="connsiteY23402" fmla="*/ 1095447 h 2318589"/>
                <a:gd name="connsiteX23403" fmla="*/ 1506345 w 9164601"/>
                <a:gd name="connsiteY23403" fmla="*/ 1097889 h 2318589"/>
                <a:gd name="connsiteX23404" fmla="*/ 1501462 w 9164601"/>
                <a:gd name="connsiteY23404" fmla="*/ 1100330 h 2318589"/>
                <a:gd name="connsiteX23405" fmla="*/ 1495358 w 9164601"/>
                <a:gd name="connsiteY23405" fmla="*/ 1101551 h 2318589"/>
                <a:gd name="connsiteX23406" fmla="*/ 1490476 w 9164601"/>
                <a:gd name="connsiteY23406" fmla="*/ 1101551 h 2318589"/>
                <a:gd name="connsiteX23407" fmla="*/ 1485593 w 9164601"/>
                <a:gd name="connsiteY23407" fmla="*/ 1101551 h 2318589"/>
                <a:gd name="connsiteX23408" fmla="*/ 1473386 w 9164601"/>
                <a:gd name="connsiteY23408" fmla="*/ 1103993 h 2318589"/>
                <a:gd name="connsiteX23409" fmla="*/ 1473386 w 9164601"/>
                <a:gd name="connsiteY23409" fmla="*/ 1107654 h 2318589"/>
                <a:gd name="connsiteX23410" fmla="*/ 1499020 w 9164601"/>
                <a:gd name="connsiteY23410" fmla="*/ 1108875 h 2318589"/>
                <a:gd name="connsiteX23411" fmla="*/ 1502683 w 9164601"/>
                <a:gd name="connsiteY23411" fmla="*/ 1107654 h 2318589"/>
                <a:gd name="connsiteX23412" fmla="*/ 1501462 w 9164601"/>
                <a:gd name="connsiteY23412" fmla="*/ 1110096 h 2318589"/>
                <a:gd name="connsiteX23413" fmla="*/ 1499020 w 9164601"/>
                <a:gd name="connsiteY23413" fmla="*/ 1108875 h 2318589"/>
                <a:gd name="connsiteX23414" fmla="*/ 1500241 w 9164601"/>
                <a:gd name="connsiteY23414" fmla="*/ 1215076 h 2318589"/>
                <a:gd name="connsiteX23415" fmla="*/ 1496579 w 9164601"/>
                <a:gd name="connsiteY23415" fmla="*/ 1218738 h 2318589"/>
                <a:gd name="connsiteX23416" fmla="*/ 1494138 w 9164601"/>
                <a:gd name="connsiteY23416" fmla="*/ 1217518 h 2318589"/>
                <a:gd name="connsiteX23417" fmla="*/ 1500241 w 9164601"/>
                <a:gd name="connsiteY23417" fmla="*/ 1215076 h 2318589"/>
                <a:gd name="connsiteX23418" fmla="*/ 1544186 w 9164601"/>
                <a:gd name="connsiteY23418" fmla="*/ 1251697 h 2318589"/>
                <a:gd name="connsiteX23419" fmla="*/ 1529538 w 9164601"/>
                <a:gd name="connsiteY23419" fmla="*/ 1255359 h 2318589"/>
                <a:gd name="connsiteX23420" fmla="*/ 1517331 w 9164601"/>
                <a:gd name="connsiteY23420" fmla="*/ 1252918 h 2318589"/>
                <a:gd name="connsiteX23421" fmla="*/ 1505124 w 9164601"/>
                <a:gd name="connsiteY23421" fmla="*/ 1250477 h 2318589"/>
                <a:gd name="connsiteX23422" fmla="*/ 1497800 w 9164601"/>
                <a:gd name="connsiteY23422" fmla="*/ 1254139 h 2318589"/>
                <a:gd name="connsiteX23423" fmla="*/ 1490476 w 9164601"/>
                <a:gd name="connsiteY23423" fmla="*/ 1257801 h 2318589"/>
                <a:gd name="connsiteX23424" fmla="*/ 1481931 w 9164601"/>
                <a:gd name="connsiteY23424" fmla="*/ 1255359 h 2318589"/>
                <a:gd name="connsiteX23425" fmla="*/ 1486813 w 9164601"/>
                <a:gd name="connsiteY23425" fmla="*/ 1252918 h 2318589"/>
                <a:gd name="connsiteX23426" fmla="*/ 1499020 w 9164601"/>
                <a:gd name="connsiteY23426" fmla="*/ 1244373 h 2318589"/>
                <a:gd name="connsiteX23427" fmla="*/ 1516110 w 9164601"/>
                <a:gd name="connsiteY23427" fmla="*/ 1238270 h 2318589"/>
                <a:gd name="connsiteX23428" fmla="*/ 1529538 w 9164601"/>
                <a:gd name="connsiteY23428" fmla="*/ 1237049 h 2318589"/>
                <a:gd name="connsiteX23429" fmla="*/ 1542966 w 9164601"/>
                <a:gd name="connsiteY23429" fmla="*/ 1235828 h 2318589"/>
                <a:gd name="connsiteX23430" fmla="*/ 1567380 w 9164601"/>
                <a:gd name="connsiteY23430" fmla="*/ 1234607 h 2318589"/>
                <a:gd name="connsiteX23431" fmla="*/ 1578366 w 9164601"/>
                <a:gd name="connsiteY23431" fmla="*/ 1234607 h 2318589"/>
                <a:gd name="connsiteX23432" fmla="*/ 1585690 w 9164601"/>
                <a:gd name="connsiteY23432" fmla="*/ 1230945 h 2318589"/>
                <a:gd name="connsiteX23433" fmla="*/ 1589352 w 9164601"/>
                <a:gd name="connsiteY23433" fmla="*/ 1224842 h 2318589"/>
                <a:gd name="connsiteX23434" fmla="*/ 1572263 w 9164601"/>
                <a:gd name="connsiteY23434" fmla="*/ 1221180 h 2318589"/>
                <a:gd name="connsiteX23435" fmla="*/ 1556393 w 9164601"/>
                <a:gd name="connsiteY23435" fmla="*/ 1217518 h 2318589"/>
                <a:gd name="connsiteX23436" fmla="*/ 1550290 w 9164601"/>
                <a:gd name="connsiteY23436" fmla="*/ 1219959 h 2318589"/>
                <a:gd name="connsiteX23437" fmla="*/ 1542966 w 9164601"/>
                <a:gd name="connsiteY23437" fmla="*/ 1219959 h 2318589"/>
                <a:gd name="connsiteX23438" fmla="*/ 1535641 w 9164601"/>
                <a:gd name="connsiteY23438" fmla="*/ 1217518 h 2318589"/>
                <a:gd name="connsiteX23439" fmla="*/ 1525876 w 9164601"/>
                <a:gd name="connsiteY23439" fmla="*/ 1217518 h 2318589"/>
                <a:gd name="connsiteX23440" fmla="*/ 1516110 w 9164601"/>
                <a:gd name="connsiteY23440" fmla="*/ 1218738 h 2318589"/>
                <a:gd name="connsiteX23441" fmla="*/ 1510007 w 9164601"/>
                <a:gd name="connsiteY23441" fmla="*/ 1215076 h 2318589"/>
                <a:gd name="connsiteX23442" fmla="*/ 1508786 w 9164601"/>
                <a:gd name="connsiteY23442" fmla="*/ 1215076 h 2318589"/>
                <a:gd name="connsiteX23443" fmla="*/ 1512448 w 9164601"/>
                <a:gd name="connsiteY23443" fmla="*/ 1213856 h 2318589"/>
                <a:gd name="connsiteX23444" fmla="*/ 1531979 w 9164601"/>
                <a:gd name="connsiteY23444" fmla="*/ 1212635 h 2318589"/>
                <a:gd name="connsiteX23445" fmla="*/ 1560055 w 9164601"/>
                <a:gd name="connsiteY23445" fmla="*/ 1216297 h 2318589"/>
                <a:gd name="connsiteX23446" fmla="*/ 1584470 w 9164601"/>
                <a:gd name="connsiteY23446" fmla="*/ 1221180 h 2318589"/>
                <a:gd name="connsiteX23447" fmla="*/ 1594235 w 9164601"/>
                <a:gd name="connsiteY23447" fmla="*/ 1224842 h 2318589"/>
                <a:gd name="connsiteX23448" fmla="*/ 1602780 w 9164601"/>
                <a:gd name="connsiteY23448" fmla="*/ 1224842 h 2318589"/>
                <a:gd name="connsiteX23449" fmla="*/ 1606442 w 9164601"/>
                <a:gd name="connsiteY23449" fmla="*/ 1223621 h 2318589"/>
                <a:gd name="connsiteX23450" fmla="*/ 1607663 w 9164601"/>
                <a:gd name="connsiteY23450" fmla="*/ 1226063 h 2318589"/>
                <a:gd name="connsiteX23451" fmla="*/ 1611325 w 9164601"/>
                <a:gd name="connsiteY23451" fmla="*/ 1229725 h 2318589"/>
                <a:gd name="connsiteX23452" fmla="*/ 1616208 w 9164601"/>
                <a:gd name="connsiteY23452" fmla="*/ 1235828 h 2318589"/>
                <a:gd name="connsiteX23453" fmla="*/ 1623532 w 9164601"/>
                <a:gd name="connsiteY23453" fmla="*/ 1241932 h 2318589"/>
                <a:gd name="connsiteX23454" fmla="*/ 1625973 w 9164601"/>
                <a:gd name="connsiteY23454" fmla="*/ 1244373 h 2318589"/>
                <a:gd name="connsiteX23455" fmla="*/ 1618649 w 9164601"/>
                <a:gd name="connsiteY23455" fmla="*/ 1245594 h 2318589"/>
                <a:gd name="connsiteX23456" fmla="*/ 1611325 w 9164601"/>
                <a:gd name="connsiteY23456" fmla="*/ 1249256 h 2318589"/>
                <a:gd name="connsiteX23457" fmla="*/ 1602780 w 9164601"/>
                <a:gd name="connsiteY23457" fmla="*/ 1251697 h 2318589"/>
                <a:gd name="connsiteX23458" fmla="*/ 1594235 w 9164601"/>
                <a:gd name="connsiteY23458" fmla="*/ 1250477 h 2318589"/>
                <a:gd name="connsiteX23459" fmla="*/ 1590573 w 9164601"/>
                <a:gd name="connsiteY23459" fmla="*/ 1248035 h 2318589"/>
                <a:gd name="connsiteX23460" fmla="*/ 1583249 w 9164601"/>
                <a:gd name="connsiteY23460" fmla="*/ 1252918 h 2318589"/>
                <a:gd name="connsiteX23461" fmla="*/ 1572263 w 9164601"/>
                <a:gd name="connsiteY23461" fmla="*/ 1255359 h 2318589"/>
                <a:gd name="connsiteX23462" fmla="*/ 1564938 w 9164601"/>
                <a:gd name="connsiteY23462" fmla="*/ 1252918 h 2318589"/>
                <a:gd name="connsiteX23463" fmla="*/ 1552731 w 9164601"/>
                <a:gd name="connsiteY23463" fmla="*/ 1260242 h 2318589"/>
                <a:gd name="connsiteX23464" fmla="*/ 1544186 w 9164601"/>
                <a:gd name="connsiteY23464" fmla="*/ 1251697 h 2318589"/>
                <a:gd name="connsiteX23465" fmla="*/ 1553952 w 9164601"/>
                <a:gd name="connsiteY23465" fmla="*/ 1605700 h 2318589"/>
                <a:gd name="connsiteX23466" fmla="*/ 1553952 w 9164601"/>
                <a:gd name="connsiteY23466" fmla="*/ 1605700 h 2318589"/>
                <a:gd name="connsiteX23467" fmla="*/ 1553952 w 9164601"/>
                <a:gd name="connsiteY23467" fmla="*/ 1605700 h 2318589"/>
                <a:gd name="connsiteX23468" fmla="*/ 1553952 w 9164601"/>
                <a:gd name="connsiteY23468" fmla="*/ 1605700 h 2318589"/>
                <a:gd name="connsiteX23469" fmla="*/ 1572263 w 9164601"/>
                <a:gd name="connsiteY23469" fmla="*/ 1626452 h 2318589"/>
                <a:gd name="connsiteX23470" fmla="*/ 1573483 w 9164601"/>
                <a:gd name="connsiteY23470" fmla="*/ 1624011 h 2318589"/>
                <a:gd name="connsiteX23471" fmla="*/ 1574704 w 9164601"/>
                <a:gd name="connsiteY23471" fmla="*/ 1624011 h 2318589"/>
                <a:gd name="connsiteX23472" fmla="*/ 1577145 w 9164601"/>
                <a:gd name="connsiteY23472" fmla="*/ 1625232 h 2318589"/>
                <a:gd name="connsiteX23473" fmla="*/ 1572263 w 9164601"/>
                <a:gd name="connsiteY23473" fmla="*/ 1626452 h 2318589"/>
                <a:gd name="connsiteX23474" fmla="*/ 1575925 w 9164601"/>
                <a:gd name="connsiteY23474" fmla="*/ 1317615 h 2318589"/>
                <a:gd name="connsiteX23475" fmla="*/ 1579587 w 9164601"/>
                <a:gd name="connsiteY23475" fmla="*/ 1310291 h 2318589"/>
                <a:gd name="connsiteX23476" fmla="*/ 1579587 w 9164601"/>
                <a:gd name="connsiteY23476" fmla="*/ 1310291 h 2318589"/>
                <a:gd name="connsiteX23477" fmla="*/ 1580807 w 9164601"/>
                <a:gd name="connsiteY23477" fmla="*/ 1311512 h 2318589"/>
                <a:gd name="connsiteX23478" fmla="*/ 1575925 w 9164601"/>
                <a:gd name="connsiteY23478" fmla="*/ 1317615 h 2318589"/>
                <a:gd name="connsiteX23479" fmla="*/ 1584470 w 9164601"/>
                <a:gd name="connsiteY23479" fmla="*/ 1274891 h 2318589"/>
                <a:gd name="connsiteX23480" fmla="*/ 1583249 w 9164601"/>
                <a:gd name="connsiteY23480" fmla="*/ 1285877 h 2318589"/>
                <a:gd name="connsiteX23481" fmla="*/ 1582028 w 9164601"/>
                <a:gd name="connsiteY23481" fmla="*/ 1285877 h 2318589"/>
                <a:gd name="connsiteX23482" fmla="*/ 1574704 w 9164601"/>
                <a:gd name="connsiteY23482" fmla="*/ 1287098 h 2318589"/>
                <a:gd name="connsiteX23483" fmla="*/ 1568600 w 9164601"/>
                <a:gd name="connsiteY23483" fmla="*/ 1285877 h 2318589"/>
                <a:gd name="connsiteX23484" fmla="*/ 1558835 w 9164601"/>
                <a:gd name="connsiteY23484" fmla="*/ 1287098 h 2318589"/>
                <a:gd name="connsiteX23485" fmla="*/ 1549069 w 9164601"/>
                <a:gd name="connsiteY23485" fmla="*/ 1288318 h 2318589"/>
                <a:gd name="connsiteX23486" fmla="*/ 1546628 w 9164601"/>
                <a:gd name="connsiteY23486" fmla="*/ 1287098 h 2318589"/>
                <a:gd name="connsiteX23487" fmla="*/ 1556393 w 9164601"/>
                <a:gd name="connsiteY23487" fmla="*/ 1278553 h 2318589"/>
                <a:gd name="connsiteX23488" fmla="*/ 1558835 w 9164601"/>
                <a:gd name="connsiteY23488" fmla="*/ 1276111 h 2318589"/>
                <a:gd name="connsiteX23489" fmla="*/ 1568600 w 9164601"/>
                <a:gd name="connsiteY23489" fmla="*/ 1276111 h 2318589"/>
                <a:gd name="connsiteX23490" fmla="*/ 1575925 w 9164601"/>
                <a:gd name="connsiteY23490" fmla="*/ 1272449 h 2318589"/>
                <a:gd name="connsiteX23491" fmla="*/ 1579587 w 9164601"/>
                <a:gd name="connsiteY23491" fmla="*/ 1266346 h 2318589"/>
                <a:gd name="connsiteX23492" fmla="*/ 1589352 w 9164601"/>
                <a:gd name="connsiteY23492" fmla="*/ 1263904 h 2318589"/>
                <a:gd name="connsiteX23493" fmla="*/ 1604001 w 9164601"/>
                <a:gd name="connsiteY23493" fmla="*/ 1260242 h 2318589"/>
                <a:gd name="connsiteX23494" fmla="*/ 1630856 w 9164601"/>
                <a:gd name="connsiteY23494" fmla="*/ 1254139 h 2318589"/>
                <a:gd name="connsiteX23495" fmla="*/ 1632077 w 9164601"/>
                <a:gd name="connsiteY23495" fmla="*/ 1254139 h 2318589"/>
                <a:gd name="connsiteX23496" fmla="*/ 1633298 w 9164601"/>
                <a:gd name="connsiteY23496" fmla="*/ 1255359 h 2318589"/>
                <a:gd name="connsiteX23497" fmla="*/ 1638180 w 9164601"/>
                <a:gd name="connsiteY23497" fmla="*/ 1261463 h 2318589"/>
                <a:gd name="connsiteX23498" fmla="*/ 1644284 w 9164601"/>
                <a:gd name="connsiteY23498" fmla="*/ 1267566 h 2318589"/>
                <a:gd name="connsiteX23499" fmla="*/ 1650387 w 9164601"/>
                <a:gd name="connsiteY23499" fmla="*/ 1273670 h 2318589"/>
                <a:gd name="connsiteX23500" fmla="*/ 1655270 w 9164601"/>
                <a:gd name="connsiteY23500" fmla="*/ 1279773 h 2318589"/>
                <a:gd name="connsiteX23501" fmla="*/ 1663815 w 9164601"/>
                <a:gd name="connsiteY23501" fmla="*/ 1290760 h 2318589"/>
                <a:gd name="connsiteX23502" fmla="*/ 1660153 w 9164601"/>
                <a:gd name="connsiteY23502" fmla="*/ 1291980 h 2318589"/>
                <a:gd name="connsiteX23503" fmla="*/ 1658932 w 9164601"/>
                <a:gd name="connsiteY23503" fmla="*/ 1291980 h 2318589"/>
                <a:gd name="connsiteX23504" fmla="*/ 1656491 w 9164601"/>
                <a:gd name="connsiteY23504" fmla="*/ 1291980 h 2318589"/>
                <a:gd name="connsiteX23505" fmla="*/ 1649167 w 9164601"/>
                <a:gd name="connsiteY23505" fmla="*/ 1293201 h 2318589"/>
                <a:gd name="connsiteX23506" fmla="*/ 1643063 w 9164601"/>
                <a:gd name="connsiteY23506" fmla="*/ 1290760 h 2318589"/>
                <a:gd name="connsiteX23507" fmla="*/ 1639401 w 9164601"/>
                <a:gd name="connsiteY23507" fmla="*/ 1294422 h 2318589"/>
                <a:gd name="connsiteX23508" fmla="*/ 1636960 w 9164601"/>
                <a:gd name="connsiteY23508" fmla="*/ 1296863 h 2318589"/>
                <a:gd name="connsiteX23509" fmla="*/ 1635739 w 9164601"/>
                <a:gd name="connsiteY23509" fmla="*/ 1299305 h 2318589"/>
                <a:gd name="connsiteX23510" fmla="*/ 1634518 w 9164601"/>
                <a:gd name="connsiteY23510" fmla="*/ 1301746 h 2318589"/>
                <a:gd name="connsiteX23511" fmla="*/ 1629635 w 9164601"/>
                <a:gd name="connsiteY23511" fmla="*/ 1294422 h 2318589"/>
                <a:gd name="connsiteX23512" fmla="*/ 1621091 w 9164601"/>
                <a:gd name="connsiteY23512" fmla="*/ 1291980 h 2318589"/>
                <a:gd name="connsiteX23513" fmla="*/ 1614987 w 9164601"/>
                <a:gd name="connsiteY23513" fmla="*/ 1294422 h 2318589"/>
                <a:gd name="connsiteX23514" fmla="*/ 1611325 w 9164601"/>
                <a:gd name="connsiteY23514" fmla="*/ 1294422 h 2318589"/>
                <a:gd name="connsiteX23515" fmla="*/ 1617428 w 9164601"/>
                <a:gd name="connsiteY23515" fmla="*/ 1290760 h 2318589"/>
                <a:gd name="connsiteX23516" fmla="*/ 1619870 w 9164601"/>
                <a:gd name="connsiteY23516" fmla="*/ 1285877 h 2318589"/>
                <a:gd name="connsiteX23517" fmla="*/ 1604001 w 9164601"/>
                <a:gd name="connsiteY23517" fmla="*/ 1284656 h 2318589"/>
                <a:gd name="connsiteX23518" fmla="*/ 1591794 w 9164601"/>
                <a:gd name="connsiteY23518" fmla="*/ 1283435 h 2318589"/>
                <a:gd name="connsiteX23519" fmla="*/ 1590573 w 9164601"/>
                <a:gd name="connsiteY23519" fmla="*/ 1279773 h 2318589"/>
                <a:gd name="connsiteX23520" fmla="*/ 1584470 w 9164601"/>
                <a:gd name="connsiteY23520" fmla="*/ 1274891 h 2318589"/>
                <a:gd name="connsiteX23521" fmla="*/ 1645505 w 9164601"/>
                <a:gd name="connsiteY23521" fmla="*/ 1395740 h 2318589"/>
                <a:gd name="connsiteX23522" fmla="*/ 1638180 w 9164601"/>
                <a:gd name="connsiteY23522" fmla="*/ 1385974 h 2318589"/>
                <a:gd name="connsiteX23523" fmla="*/ 1638180 w 9164601"/>
                <a:gd name="connsiteY23523" fmla="*/ 1385974 h 2318589"/>
                <a:gd name="connsiteX23524" fmla="*/ 1656491 w 9164601"/>
                <a:gd name="connsiteY23524" fmla="*/ 1387195 h 2318589"/>
                <a:gd name="connsiteX23525" fmla="*/ 1656491 w 9164601"/>
                <a:gd name="connsiteY23525" fmla="*/ 1387195 h 2318589"/>
                <a:gd name="connsiteX23526" fmla="*/ 1661374 w 9164601"/>
                <a:gd name="connsiteY23526" fmla="*/ 1392078 h 2318589"/>
                <a:gd name="connsiteX23527" fmla="*/ 1665036 w 9164601"/>
                <a:gd name="connsiteY23527" fmla="*/ 1393298 h 2318589"/>
                <a:gd name="connsiteX23528" fmla="*/ 1668698 w 9164601"/>
                <a:gd name="connsiteY23528" fmla="*/ 1394519 h 2318589"/>
                <a:gd name="connsiteX23529" fmla="*/ 1673581 w 9164601"/>
                <a:gd name="connsiteY23529" fmla="*/ 1393298 h 2318589"/>
                <a:gd name="connsiteX23530" fmla="*/ 1666257 w 9164601"/>
                <a:gd name="connsiteY23530" fmla="*/ 1399402 h 2318589"/>
                <a:gd name="connsiteX23531" fmla="*/ 1645505 w 9164601"/>
                <a:gd name="connsiteY23531" fmla="*/ 1395740 h 2318589"/>
                <a:gd name="connsiteX23532" fmla="*/ 1662594 w 9164601"/>
                <a:gd name="connsiteY23532" fmla="*/ 1509265 h 2318589"/>
                <a:gd name="connsiteX23533" fmla="*/ 1658932 w 9164601"/>
                <a:gd name="connsiteY23533" fmla="*/ 1508044 h 2318589"/>
                <a:gd name="connsiteX23534" fmla="*/ 1657712 w 9164601"/>
                <a:gd name="connsiteY23534" fmla="*/ 1506824 h 2318589"/>
                <a:gd name="connsiteX23535" fmla="*/ 1658932 w 9164601"/>
                <a:gd name="connsiteY23535" fmla="*/ 1508044 h 2318589"/>
                <a:gd name="connsiteX23536" fmla="*/ 1662594 w 9164601"/>
                <a:gd name="connsiteY23536" fmla="*/ 1509265 h 2318589"/>
                <a:gd name="connsiteX23537" fmla="*/ 1657712 w 9164601"/>
                <a:gd name="connsiteY23537" fmla="*/ 1506824 h 2318589"/>
                <a:gd name="connsiteX23538" fmla="*/ 1656491 w 9164601"/>
                <a:gd name="connsiteY23538" fmla="*/ 1506824 h 2318589"/>
                <a:gd name="connsiteX23539" fmla="*/ 1657712 w 9164601"/>
                <a:gd name="connsiteY23539" fmla="*/ 1506824 h 2318589"/>
                <a:gd name="connsiteX23540" fmla="*/ 1657712 w 9164601"/>
                <a:gd name="connsiteY23540" fmla="*/ 1506824 h 2318589"/>
                <a:gd name="connsiteX23541" fmla="*/ 1663815 w 9164601"/>
                <a:gd name="connsiteY23541" fmla="*/ 1377429 h 2318589"/>
                <a:gd name="connsiteX23542" fmla="*/ 1662594 w 9164601"/>
                <a:gd name="connsiteY23542" fmla="*/ 1376209 h 2318589"/>
                <a:gd name="connsiteX23543" fmla="*/ 1645505 w 9164601"/>
                <a:gd name="connsiteY23543" fmla="*/ 1372547 h 2318589"/>
                <a:gd name="connsiteX23544" fmla="*/ 1638180 w 9164601"/>
                <a:gd name="connsiteY23544" fmla="*/ 1373767 h 2318589"/>
                <a:gd name="connsiteX23545" fmla="*/ 1629635 w 9164601"/>
                <a:gd name="connsiteY23545" fmla="*/ 1373767 h 2318589"/>
                <a:gd name="connsiteX23546" fmla="*/ 1622311 w 9164601"/>
                <a:gd name="connsiteY23546" fmla="*/ 1371326 h 2318589"/>
                <a:gd name="connsiteX23547" fmla="*/ 1611325 w 9164601"/>
                <a:gd name="connsiteY23547" fmla="*/ 1371326 h 2318589"/>
                <a:gd name="connsiteX23548" fmla="*/ 1600339 w 9164601"/>
                <a:gd name="connsiteY23548" fmla="*/ 1371326 h 2318589"/>
                <a:gd name="connsiteX23549" fmla="*/ 1596677 w 9164601"/>
                <a:gd name="connsiteY23549" fmla="*/ 1368884 h 2318589"/>
                <a:gd name="connsiteX23550" fmla="*/ 1613766 w 9164601"/>
                <a:gd name="connsiteY23550" fmla="*/ 1346912 h 2318589"/>
                <a:gd name="connsiteX23551" fmla="*/ 1633298 w 9164601"/>
                <a:gd name="connsiteY23551" fmla="*/ 1332263 h 2318589"/>
                <a:gd name="connsiteX23552" fmla="*/ 1646725 w 9164601"/>
                <a:gd name="connsiteY23552" fmla="*/ 1346912 h 2318589"/>
                <a:gd name="connsiteX23553" fmla="*/ 1663815 w 9164601"/>
                <a:gd name="connsiteY23553" fmla="*/ 1377429 h 2318589"/>
                <a:gd name="connsiteX23554" fmla="*/ 1663815 w 9164601"/>
                <a:gd name="connsiteY23554" fmla="*/ 1377429 h 2318589"/>
                <a:gd name="connsiteX23555" fmla="*/ 1597897 w 9164601"/>
                <a:gd name="connsiteY23555" fmla="*/ 1318836 h 2318589"/>
                <a:gd name="connsiteX23556" fmla="*/ 1589352 w 9164601"/>
                <a:gd name="connsiteY23556" fmla="*/ 1313953 h 2318589"/>
                <a:gd name="connsiteX23557" fmla="*/ 1589352 w 9164601"/>
                <a:gd name="connsiteY23557" fmla="*/ 1313953 h 2318589"/>
                <a:gd name="connsiteX23558" fmla="*/ 1593014 w 9164601"/>
                <a:gd name="connsiteY23558" fmla="*/ 1313953 h 2318589"/>
                <a:gd name="connsiteX23559" fmla="*/ 1601559 w 9164601"/>
                <a:gd name="connsiteY23559" fmla="*/ 1312732 h 2318589"/>
                <a:gd name="connsiteX23560" fmla="*/ 1597897 w 9164601"/>
                <a:gd name="connsiteY23560" fmla="*/ 1318836 h 2318589"/>
                <a:gd name="connsiteX23561" fmla="*/ 1630856 w 9164601"/>
                <a:gd name="connsiteY23561" fmla="*/ 1517810 h 2318589"/>
                <a:gd name="connsiteX23562" fmla="*/ 1624753 w 9164601"/>
                <a:gd name="connsiteY23562" fmla="*/ 1514148 h 2318589"/>
                <a:gd name="connsiteX23563" fmla="*/ 1604001 w 9164601"/>
                <a:gd name="connsiteY23563" fmla="*/ 1521472 h 2318589"/>
                <a:gd name="connsiteX23564" fmla="*/ 1588132 w 9164601"/>
                <a:gd name="connsiteY23564" fmla="*/ 1520251 h 2318589"/>
                <a:gd name="connsiteX23565" fmla="*/ 1586911 w 9164601"/>
                <a:gd name="connsiteY23565" fmla="*/ 1519031 h 2318589"/>
                <a:gd name="connsiteX23566" fmla="*/ 1594235 w 9164601"/>
                <a:gd name="connsiteY23566" fmla="*/ 1515368 h 2318589"/>
                <a:gd name="connsiteX23567" fmla="*/ 1611325 w 9164601"/>
                <a:gd name="connsiteY23567" fmla="*/ 1504382 h 2318589"/>
                <a:gd name="connsiteX23568" fmla="*/ 1625973 w 9164601"/>
                <a:gd name="connsiteY23568" fmla="*/ 1499500 h 2318589"/>
                <a:gd name="connsiteX23569" fmla="*/ 1632077 w 9164601"/>
                <a:gd name="connsiteY23569" fmla="*/ 1508044 h 2318589"/>
                <a:gd name="connsiteX23570" fmla="*/ 1638180 w 9164601"/>
                <a:gd name="connsiteY23570" fmla="*/ 1512927 h 2318589"/>
                <a:gd name="connsiteX23571" fmla="*/ 1630856 w 9164601"/>
                <a:gd name="connsiteY23571" fmla="*/ 1517810 h 2318589"/>
                <a:gd name="connsiteX23572" fmla="*/ 1674801 w 9164601"/>
                <a:gd name="connsiteY23572" fmla="*/ 1531238 h 2318589"/>
                <a:gd name="connsiteX23573" fmla="*/ 1672360 w 9164601"/>
                <a:gd name="connsiteY23573" fmla="*/ 1545886 h 2318589"/>
                <a:gd name="connsiteX23574" fmla="*/ 1666257 w 9164601"/>
                <a:gd name="connsiteY23574" fmla="*/ 1539782 h 2318589"/>
                <a:gd name="connsiteX23575" fmla="*/ 1646725 w 9164601"/>
                <a:gd name="connsiteY23575" fmla="*/ 1543445 h 2318589"/>
                <a:gd name="connsiteX23576" fmla="*/ 1646725 w 9164601"/>
                <a:gd name="connsiteY23576" fmla="*/ 1543445 h 2318589"/>
                <a:gd name="connsiteX23577" fmla="*/ 1646725 w 9164601"/>
                <a:gd name="connsiteY23577" fmla="*/ 1544665 h 2318589"/>
                <a:gd name="connsiteX23578" fmla="*/ 1643063 w 9164601"/>
                <a:gd name="connsiteY23578" fmla="*/ 1545886 h 2318589"/>
                <a:gd name="connsiteX23579" fmla="*/ 1639401 w 9164601"/>
                <a:gd name="connsiteY23579" fmla="*/ 1545886 h 2318589"/>
                <a:gd name="connsiteX23580" fmla="*/ 1636960 w 9164601"/>
                <a:gd name="connsiteY23580" fmla="*/ 1544665 h 2318589"/>
                <a:gd name="connsiteX23581" fmla="*/ 1640622 w 9164601"/>
                <a:gd name="connsiteY23581" fmla="*/ 1541003 h 2318589"/>
                <a:gd name="connsiteX23582" fmla="*/ 1667477 w 9164601"/>
                <a:gd name="connsiteY23582" fmla="*/ 1525134 h 2318589"/>
                <a:gd name="connsiteX23583" fmla="*/ 1676022 w 9164601"/>
                <a:gd name="connsiteY23583" fmla="*/ 1520251 h 2318589"/>
                <a:gd name="connsiteX23584" fmla="*/ 1679684 w 9164601"/>
                <a:gd name="connsiteY23584" fmla="*/ 1519031 h 2318589"/>
                <a:gd name="connsiteX23585" fmla="*/ 1674801 w 9164601"/>
                <a:gd name="connsiteY23585" fmla="*/ 1531238 h 2318589"/>
                <a:gd name="connsiteX23586" fmla="*/ 1680905 w 9164601"/>
                <a:gd name="connsiteY23586" fmla="*/ 1520251 h 2318589"/>
                <a:gd name="connsiteX23587" fmla="*/ 1683346 w 9164601"/>
                <a:gd name="connsiteY23587" fmla="*/ 1519031 h 2318589"/>
                <a:gd name="connsiteX23588" fmla="*/ 1680905 w 9164601"/>
                <a:gd name="connsiteY23588" fmla="*/ 1520251 h 2318589"/>
                <a:gd name="connsiteX23589" fmla="*/ 1689450 w 9164601"/>
                <a:gd name="connsiteY23589" fmla="*/ 1377429 h 2318589"/>
                <a:gd name="connsiteX23590" fmla="*/ 1684567 w 9164601"/>
                <a:gd name="connsiteY23590" fmla="*/ 1379871 h 2318589"/>
                <a:gd name="connsiteX23591" fmla="*/ 1680905 w 9164601"/>
                <a:gd name="connsiteY23591" fmla="*/ 1378650 h 2318589"/>
                <a:gd name="connsiteX23592" fmla="*/ 1689450 w 9164601"/>
                <a:gd name="connsiteY23592" fmla="*/ 1377429 h 2318589"/>
                <a:gd name="connsiteX23593" fmla="*/ 1689450 w 9164601"/>
                <a:gd name="connsiteY23593" fmla="*/ 1377429 h 2318589"/>
                <a:gd name="connsiteX23594" fmla="*/ 1689450 w 9164601"/>
                <a:gd name="connsiteY23594" fmla="*/ 1274891 h 2318589"/>
                <a:gd name="connsiteX23595" fmla="*/ 1678464 w 9164601"/>
                <a:gd name="connsiteY23595" fmla="*/ 1266346 h 2318589"/>
                <a:gd name="connsiteX23596" fmla="*/ 1674801 w 9164601"/>
                <a:gd name="connsiteY23596" fmla="*/ 1271228 h 2318589"/>
                <a:gd name="connsiteX23597" fmla="*/ 1665036 w 9164601"/>
                <a:gd name="connsiteY23597" fmla="*/ 1256580 h 2318589"/>
                <a:gd name="connsiteX23598" fmla="*/ 1658932 w 9164601"/>
                <a:gd name="connsiteY23598" fmla="*/ 1256580 h 2318589"/>
                <a:gd name="connsiteX23599" fmla="*/ 1656491 w 9164601"/>
                <a:gd name="connsiteY23599" fmla="*/ 1257801 h 2318589"/>
                <a:gd name="connsiteX23600" fmla="*/ 1651608 w 9164601"/>
                <a:gd name="connsiteY23600" fmla="*/ 1249256 h 2318589"/>
                <a:gd name="connsiteX23601" fmla="*/ 1651608 w 9164601"/>
                <a:gd name="connsiteY23601" fmla="*/ 1249256 h 2318589"/>
                <a:gd name="connsiteX23602" fmla="*/ 1654050 w 9164601"/>
                <a:gd name="connsiteY23602" fmla="*/ 1243152 h 2318589"/>
                <a:gd name="connsiteX23603" fmla="*/ 1647946 w 9164601"/>
                <a:gd name="connsiteY23603" fmla="*/ 1244373 h 2318589"/>
                <a:gd name="connsiteX23604" fmla="*/ 1644284 w 9164601"/>
                <a:gd name="connsiteY23604" fmla="*/ 1238270 h 2318589"/>
                <a:gd name="connsiteX23605" fmla="*/ 1641842 w 9164601"/>
                <a:gd name="connsiteY23605" fmla="*/ 1239490 h 2318589"/>
                <a:gd name="connsiteX23606" fmla="*/ 1635739 w 9164601"/>
                <a:gd name="connsiteY23606" fmla="*/ 1237049 h 2318589"/>
                <a:gd name="connsiteX23607" fmla="*/ 1632077 w 9164601"/>
                <a:gd name="connsiteY23607" fmla="*/ 1233387 h 2318589"/>
                <a:gd name="connsiteX23608" fmla="*/ 1649167 w 9164601"/>
                <a:gd name="connsiteY23608" fmla="*/ 1237049 h 2318589"/>
                <a:gd name="connsiteX23609" fmla="*/ 1660153 w 9164601"/>
                <a:gd name="connsiteY23609" fmla="*/ 1239490 h 2318589"/>
                <a:gd name="connsiteX23610" fmla="*/ 1669919 w 9164601"/>
                <a:gd name="connsiteY23610" fmla="*/ 1241932 h 2318589"/>
                <a:gd name="connsiteX23611" fmla="*/ 1683346 w 9164601"/>
                <a:gd name="connsiteY23611" fmla="*/ 1252918 h 2318589"/>
                <a:gd name="connsiteX23612" fmla="*/ 1693112 w 9164601"/>
                <a:gd name="connsiteY23612" fmla="*/ 1267566 h 2318589"/>
                <a:gd name="connsiteX23613" fmla="*/ 1696774 w 9164601"/>
                <a:gd name="connsiteY23613" fmla="*/ 1272449 h 2318589"/>
                <a:gd name="connsiteX23614" fmla="*/ 1696774 w 9164601"/>
                <a:gd name="connsiteY23614" fmla="*/ 1273670 h 2318589"/>
                <a:gd name="connsiteX23615" fmla="*/ 1696774 w 9164601"/>
                <a:gd name="connsiteY23615" fmla="*/ 1273670 h 2318589"/>
                <a:gd name="connsiteX23616" fmla="*/ 1689450 w 9164601"/>
                <a:gd name="connsiteY23616" fmla="*/ 1276111 h 2318589"/>
                <a:gd name="connsiteX23617" fmla="*/ 1689450 w 9164601"/>
                <a:gd name="connsiteY23617" fmla="*/ 1274891 h 2318589"/>
                <a:gd name="connsiteX23618" fmla="*/ 1704098 w 9164601"/>
                <a:gd name="connsiteY23618" fmla="*/ 1381091 h 2318589"/>
                <a:gd name="connsiteX23619" fmla="*/ 1696774 w 9164601"/>
                <a:gd name="connsiteY23619" fmla="*/ 1378650 h 2318589"/>
                <a:gd name="connsiteX23620" fmla="*/ 1696774 w 9164601"/>
                <a:gd name="connsiteY23620" fmla="*/ 1378650 h 2318589"/>
                <a:gd name="connsiteX23621" fmla="*/ 1704098 w 9164601"/>
                <a:gd name="connsiteY23621" fmla="*/ 1381091 h 2318589"/>
                <a:gd name="connsiteX23622" fmla="*/ 1704098 w 9164601"/>
                <a:gd name="connsiteY23622" fmla="*/ 1381091 h 2318589"/>
                <a:gd name="connsiteX23623" fmla="*/ 1773678 w 9164601"/>
                <a:gd name="connsiteY23623" fmla="*/ 641347 h 2318589"/>
                <a:gd name="connsiteX23624" fmla="*/ 1773678 w 9164601"/>
                <a:gd name="connsiteY23624" fmla="*/ 641347 h 2318589"/>
                <a:gd name="connsiteX23625" fmla="*/ 1773678 w 9164601"/>
                <a:gd name="connsiteY23625" fmla="*/ 641347 h 2318589"/>
                <a:gd name="connsiteX23626" fmla="*/ 1773678 w 9164601"/>
                <a:gd name="connsiteY23626" fmla="*/ 641347 h 2318589"/>
                <a:gd name="connsiteX23627" fmla="*/ 1783444 w 9164601"/>
                <a:gd name="connsiteY23627" fmla="*/ 618153 h 2318589"/>
                <a:gd name="connsiteX23628" fmla="*/ 1782223 w 9164601"/>
                <a:gd name="connsiteY23628" fmla="*/ 616933 h 2318589"/>
                <a:gd name="connsiteX23629" fmla="*/ 1781002 w 9164601"/>
                <a:gd name="connsiteY23629" fmla="*/ 615712 h 2318589"/>
                <a:gd name="connsiteX23630" fmla="*/ 1784664 w 9164601"/>
                <a:gd name="connsiteY23630" fmla="*/ 614491 h 2318589"/>
                <a:gd name="connsiteX23631" fmla="*/ 1783444 w 9164601"/>
                <a:gd name="connsiteY23631" fmla="*/ 618153 h 2318589"/>
                <a:gd name="connsiteX23632" fmla="*/ 1789547 w 9164601"/>
                <a:gd name="connsiteY23632" fmla="*/ 579091 h 2318589"/>
                <a:gd name="connsiteX23633" fmla="*/ 1789547 w 9164601"/>
                <a:gd name="connsiteY23633" fmla="*/ 575429 h 2318589"/>
                <a:gd name="connsiteX23634" fmla="*/ 1791989 w 9164601"/>
                <a:gd name="connsiteY23634" fmla="*/ 576650 h 2318589"/>
                <a:gd name="connsiteX23635" fmla="*/ 1791989 w 9164601"/>
                <a:gd name="connsiteY23635" fmla="*/ 576650 h 2318589"/>
                <a:gd name="connsiteX23636" fmla="*/ 1789547 w 9164601"/>
                <a:gd name="connsiteY23636" fmla="*/ 579091 h 2318589"/>
                <a:gd name="connsiteX23637" fmla="*/ 1800534 w 9164601"/>
                <a:gd name="connsiteY23637" fmla="*/ 468007 h 2318589"/>
                <a:gd name="connsiteX23638" fmla="*/ 1800534 w 9164601"/>
                <a:gd name="connsiteY23638" fmla="*/ 465566 h 2318589"/>
                <a:gd name="connsiteX23639" fmla="*/ 1800534 w 9164601"/>
                <a:gd name="connsiteY23639" fmla="*/ 468007 h 2318589"/>
                <a:gd name="connsiteX23640" fmla="*/ 1800534 w 9164601"/>
                <a:gd name="connsiteY23640" fmla="*/ 468007 h 2318589"/>
                <a:gd name="connsiteX23641" fmla="*/ 1900631 w 9164601"/>
                <a:gd name="connsiteY23641" fmla="*/ 468007 h 2318589"/>
                <a:gd name="connsiteX23642" fmla="*/ 1900631 w 9164601"/>
                <a:gd name="connsiteY23642" fmla="*/ 468007 h 2318589"/>
                <a:gd name="connsiteX23643" fmla="*/ 1900631 w 9164601"/>
                <a:gd name="connsiteY23643" fmla="*/ 465566 h 2318589"/>
                <a:gd name="connsiteX23644" fmla="*/ 1900631 w 9164601"/>
                <a:gd name="connsiteY23644" fmla="*/ 468007 h 2318589"/>
                <a:gd name="connsiteX23645" fmla="*/ 1906735 w 9164601"/>
                <a:gd name="connsiteY23645" fmla="*/ 615712 h 2318589"/>
                <a:gd name="connsiteX23646" fmla="*/ 1903072 w 9164601"/>
                <a:gd name="connsiteY23646" fmla="*/ 612050 h 2318589"/>
                <a:gd name="connsiteX23647" fmla="*/ 1905514 w 9164601"/>
                <a:gd name="connsiteY23647" fmla="*/ 612050 h 2318589"/>
                <a:gd name="connsiteX23648" fmla="*/ 1906735 w 9164601"/>
                <a:gd name="connsiteY23648" fmla="*/ 612050 h 2318589"/>
                <a:gd name="connsiteX23649" fmla="*/ 1906735 w 9164601"/>
                <a:gd name="connsiteY23649" fmla="*/ 615712 h 231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Lst>
              <a:rect l="l" t="t" r="r" b="b"/>
              <a:pathLst>
                <a:path w="9164601" h="2318589">
                  <a:moveTo>
                    <a:pt x="2158199" y="2318590"/>
                  </a:moveTo>
                  <a:lnTo>
                    <a:pt x="2200924" y="2318590"/>
                  </a:lnTo>
                  <a:lnTo>
                    <a:pt x="2226558" y="2318590"/>
                  </a:lnTo>
                  <a:lnTo>
                    <a:pt x="2269283" y="2318590"/>
                  </a:lnTo>
                  <a:lnTo>
                    <a:pt x="2633051" y="2318590"/>
                  </a:lnTo>
                  <a:lnTo>
                    <a:pt x="2637934" y="2318590"/>
                  </a:lnTo>
                  <a:lnTo>
                    <a:pt x="2662348" y="2318590"/>
                  </a:lnTo>
                  <a:lnTo>
                    <a:pt x="2667231" y="2318590"/>
                  </a:lnTo>
                  <a:lnTo>
                    <a:pt x="2868647" y="2318590"/>
                  </a:lnTo>
                  <a:lnTo>
                    <a:pt x="2873529" y="2318590"/>
                  </a:lnTo>
                  <a:lnTo>
                    <a:pt x="2889399" y="2318590"/>
                  </a:lnTo>
                  <a:lnTo>
                    <a:pt x="5367421" y="2318590"/>
                  </a:lnTo>
                  <a:lnTo>
                    <a:pt x="5434560" y="2318590"/>
                  </a:lnTo>
                  <a:lnTo>
                    <a:pt x="6215808" y="2318590"/>
                  </a:lnTo>
                  <a:lnTo>
                    <a:pt x="6286609" y="2318590"/>
                  </a:lnTo>
                  <a:lnTo>
                    <a:pt x="8345931" y="2318590"/>
                  </a:lnTo>
                  <a:lnTo>
                    <a:pt x="8388655" y="2318590"/>
                  </a:lnTo>
                  <a:lnTo>
                    <a:pt x="8404524" y="2318590"/>
                  </a:lnTo>
                  <a:lnTo>
                    <a:pt x="8935529" y="2318590"/>
                  </a:lnTo>
                  <a:lnTo>
                    <a:pt x="8978253" y="2318590"/>
                  </a:lnTo>
                  <a:lnTo>
                    <a:pt x="9039288" y="2318590"/>
                  </a:lnTo>
                  <a:lnTo>
                    <a:pt x="9080792" y="2318590"/>
                  </a:lnTo>
                  <a:lnTo>
                    <a:pt x="9158917" y="2318590"/>
                  </a:lnTo>
                  <a:lnTo>
                    <a:pt x="9158917" y="1058826"/>
                  </a:lnTo>
                  <a:cubicBezTo>
                    <a:pt x="9158917" y="1060047"/>
                    <a:pt x="9157696" y="1060047"/>
                    <a:pt x="9157696" y="1060047"/>
                  </a:cubicBezTo>
                  <a:cubicBezTo>
                    <a:pt x="9155255" y="1060047"/>
                    <a:pt x="9154034" y="1058826"/>
                    <a:pt x="9154034" y="1056385"/>
                  </a:cubicBezTo>
                  <a:cubicBezTo>
                    <a:pt x="9154034" y="1056385"/>
                    <a:pt x="9154034" y="1056385"/>
                    <a:pt x="9154034" y="1056385"/>
                  </a:cubicBezTo>
                  <a:cubicBezTo>
                    <a:pt x="9155255" y="1055165"/>
                    <a:pt x="9157696" y="1053944"/>
                    <a:pt x="9158917" y="1052723"/>
                  </a:cubicBezTo>
                  <a:cubicBezTo>
                    <a:pt x="9158917" y="1052723"/>
                    <a:pt x="9158917" y="1052723"/>
                    <a:pt x="9158917" y="1052723"/>
                  </a:cubicBezTo>
                  <a:lnTo>
                    <a:pt x="9158917" y="1019764"/>
                  </a:lnTo>
                  <a:cubicBezTo>
                    <a:pt x="9156476" y="1020985"/>
                    <a:pt x="9155255" y="1022205"/>
                    <a:pt x="9154034" y="1023426"/>
                  </a:cubicBezTo>
                  <a:cubicBezTo>
                    <a:pt x="9147931" y="1027088"/>
                    <a:pt x="9147931" y="1023426"/>
                    <a:pt x="9146710" y="1019764"/>
                  </a:cubicBezTo>
                  <a:cubicBezTo>
                    <a:pt x="9145489" y="1016102"/>
                    <a:pt x="9145489" y="1011219"/>
                    <a:pt x="9139386" y="1016102"/>
                  </a:cubicBezTo>
                  <a:cubicBezTo>
                    <a:pt x="9135724" y="1018543"/>
                    <a:pt x="9134503" y="1018543"/>
                    <a:pt x="9134503" y="1018543"/>
                  </a:cubicBezTo>
                  <a:cubicBezTo>
                    <a:pt x="9133282" y="1017323"/>
                    <a:pt x="9133282" y="1017323"/>
                    <a:pt x="9132062" y="1017323"/>
                  </a:cubicBezTo>
                  <a:cubicBezTo>
                    <a:pt x="9140606" y="1013660"/>
                    <a:pt x="9149151" y="1011219"/>
                    <a:pt x="9156476" y="1007557"/>
                  </a:cubicBezTo>
                  <a:cubicBezTo>
                    <a:pt x="9157696" y="1007557"/>
                    <a:pt x="9157696" y="1006336"/>
                    <a:pt x="9158917" y="1006336"/>
                  </a:cubicBezTo>
                  <a:lnTo>
                    <a:pt x="9158917" y="934315"/>
                  </a:lnTo>
                  <a:cubicBezTo>
                    <a:pt x="9157696" y="935536"/>
                    <a:pt x="9157696" y="936756"/>
                    <a:pt x="9156476" y="936756"/>
                  </a:cubicBezTo>
                  <a:cubicBezTo>
                    <a:pt x="9155255" y="936756"/>
                    <a:pt x="9154034" y="935536"/>
                    <a:pt x="9152813" y="933094"/>
                  </a:cubicBezTo>
                  <a:cubicBezTo>
                    <a:pt x="9152813" y="926991"/>
                    <a:pt x="9146710" y="933094"/>
                    <a:pt x="9144269" y="935536"/>
                  </a:cubicBezTo>
                  <a:cubicBezTo>
                    <a:pt x="9139386" y="939198"/>
                    <a:pt x="9139386" y="936756"/>
                    <a:pt x="9136944" y="934315"/>
                  </a:cubicBezTo>
                  <a:cubicBezTo>
                    <a:pt x="9140606" y="930653"/>
                    <a:pt x="9143048" y="925770"/>
                    <a:pt x="9146710" y="922108"/>
                  </a:cubicBezTo>
                  <a:cubicBezTo>
                    <a:pt x="9149151" y="918446"/>
                    <a:pt x="9155255" y="917225"/>
                    <a:pt x="9157696" y="913563"/>
                  </a:cubicBezTo>
                  <a:cubicBezTo>
                    <a:pt x="9157696" y="913563"/>
                    <a:pt x="9157696" y="913563"/>
                    <a:pt x="9157696" y="913563"/>
                  </a:cubicBezTo>
                  <a:lnTo>
                    <a:pt x="9157696" y="900135"/>
                  </a:lnTo>
                  <a:cubicBezTo>
                    <a:pt x="9155255" y="902577"/>
                    <a:pt x="9154034" y="902577"/>
                    <a:pt x="9152813" y="900135"/>
                  </a:cubicBezTo>
                  <a:cubicBezTo>
                    <a:pt x="9152813" y="897694"/>
                    <a:pt x="9150372" y="898915"/>
                    <a:pt x="9147931" y="898915"/>
                  </a:cubicBezTo>
                  <a:cubicBezTo>
                    <a:pt x="9143048" y="897694"/>
                    <a:pt x="9141827" y="903797"/>
                    <a:pt x="9140606" y="905018"/>
                  </a:cubicBezTo>
                  <a:cubicBezTo>
                    <a:pt x="9139386" y="905018"/>
                    <a:pt x="9138165" y="903797"/>
                    <a:pt x="9136944" y="901356"/>
                  </a:cubicBezTo>
                  <a:cubicBezTo>
                    <a:pt x="9135724" y="895253"/>
                    <a:pt x="9130841" y="902577"/>
                    <a:pt x="9128399" y="905018"/>
                  </a:cubicBezTo>
                  <a:cubicBezTo>
                    <a:pt x="9123517" y="909901"/>
                    <a:pt x="9122296" y="906239"/>
                    <a:pt x="9121075" y="903797"/>
                  </a:cubicBezTo>
                  <a:cubicBezTo>
                    <a:pt x="9119855" y="901356"/>
                    <a:pt x="9118634" y="895253"/>
                    <a:pt x="9113751" y="902577"/>
                  </a:cubicBezTo>
                  <a:cubicBezTo>
                    <a:pt x="9111310" y="906239"/>
                    <a:pt x="9110089" y="906239"/>
                    <a:pt x="9108868" y="906239"/>
                  </a:cubicBezTo>
                  <a:cubicBezTo>
                    <a:pt x="9107648" y="905018"/>
                    <a:pt x="9106427" y="905018"/>
                    <a:pt x="9106427" y="905018"/>
                  </a:cubicBezTo>
                  <a:cubicBezTo>
                    <a:pt x="9107648" y="903797"/>
                    <a:pt x="9108868" y="902577"/>
                    <a:pt x="9110089" y="901356"/>
                  </a:cubicBezTo>
                  <a:cubicBezTo>
                    <a:pt x="9112530" y="898915"/>
                    <a:pt x="9116192" y="898915"/>
                    <a:pt x="9117413" y="896473"/>
                  </a:cubicBezTo>
                  <a:cubicBezTo>
                    <a:pt x="9117413" y="896473"/>
                    <a:pt x="9118634" y="896473"/>
                    <a:pt x="9118634" y="896473"/>
                  </a:cubicBezTo>
                  <a:cubicBezTo>
                    <a:pt x="9119855" y="896473"/>
                    <a:pt x="9121075" y="895253"/>
                    <a:pt x="9122296" y="895253"/>
                  </a:cubicBezTo>
                  <a:cubicBezTo>
                    <a:pt x="9125958" y="895253"/>
                    <a:pt x="9129620" y="895253"/>
                    <a:pt x="9130841" y="894032"/>
                  </a:cubicBezTo>
                  <a:cubicBezTo>
                    <a:pt x="9135724" y="890370"/>
                    <a:pt x="9140606" y="892811"/>
                    <a:pt x="9143048" y="892811"/>
                  </a:cubicBezTo>
                  <a:cubicBezTo>
                    <a:pt x="9144269" y="892811"/>
                    <a:pt x="9147931" y="892811"/>
                    <a:pt x="9147931" y="894032"/>
                  </a:cubicBezTo>
                  <a:cubicBezTo>
                    <a:pt x="9147931" y="895253"/>
                    <a:pt x="9150372" y="894032"/>
                    <a:pt x="9151593" y="892811"/>
                  </a:cubicBezTo>
                  <a:cubicBezTo>
                    <a:pt x="9154034" y="891590"/>
                    <a:pt x="9155255" y="890370"/>
                    <a:pt x="9154034" y="890370"/>
                  </a:cubicBezTo>
                  <a:cubicBezTo>
                    <a:pt x="9149151" y="890370"/>
                    <a:pt x="9147931" y="891590"/>
                    <a:pt x="9146710" y="886708"/>
                  </a:cubicBezTo>
                  <a:cubicBezTo>
                    <a:pt x="9145489" y="884266"/>
                    <a:pt x="9141827" y="885487"/>
                    <a:pt x="9138165" y="884266"/>
                  </a:cubicBezTo>
                  <a:cubicBezTo>
                    <a:pt x="9138165" y="884266"/>
                    <a:pt x="9135724" y="885487"/>
                    <a:pt x="9134503" y="885487"/>
                  </a:cubicBezTo>
                  <a:cubicBezTo>
                    <a:pt x="9134503" y="885487"/>
                    <a:pt x="9133282" y="885487"/>
                    <a:pt x="9133282" y="885487"/>
                  </a:cubicBezTo>
                  <a:cubicBezTo>
                    <a:pt x="9133282" y="885487"/>
                    <a:pt x="9134503" y="884266"/>
                    <a:pt x="9134503" y="884266"/>
                  </a:cubicBezTo>
                  <a:cubicBezTo>
                    <a:pt x="9136944" y="880604"/>
                    <a:pt x="9143048" y="880604"/>
                    <a:pt x="9146710" y="878163"/>
                  </a:cubicBezTo>
                  <a:cubicBezTo>
                    <a:pt x="9149151" y="876942"/>
                    <a:pt x="9152813" y="875721"/>
                    <a:pt x="9157696" y="875721"/>
                  </a:cubicBezTo>
                  <a:lnTo>
                    <a:pt x="9157696" y="861073"/>
                  </a:lnTo>
                  <a:cubicBezTo>
                    <a:pt x="9155255" y="859852"/>
                    <a:pt x="9157696" y="857411"/>
                    <a:pt x="9151593" y="862294"/>
                  </a:cubicBezTo>
                  <a:cubicBezTo>
                    <a:pt x="9147931" y="864735"/>
                    <a:pt x="9145489" y="867176"/>
                    <a:pt x="9144269" y="863514"/>
                  </a:cubicBezTo>
                  <a:cubicBezTo>
                    <a:pt x="9144269" y="861073"/>
                    <a:pt x="9141827" y="862294"/>
                    <a:pt x="9139386" y="861073"/>
                  </a:cubicBezTo>
                  <a:cubicBezTo>
                    <a:pt x="9134503" y="859852"/>
                    <a:pt x="9133282" y="865956"/>
                    <a:pt x="9132062" y="865956"/>
                  </a:cubicBezTo>
                  <a:cubicBezTo>
                    <a:pt x="9130841" y="865956"/>
                    <a:pt x="9129620" y="864735"/>
                    <a:pt x="9129620" y="862294"/>
                  </a:cubicBezTo>
                  <a:cubicBezTo>
                    <a:pt x="9129620" y="856190"/>
                    <a:pt x="9123517" y="862294"/>
                    <a:pt x="9121075" y="864735"/>
                  </a:cubicBezTo>
                  <a:cubicBezTo>
                    <a:pt x="9114972" y="868397"/>
                    <a:pt x="9114972" y="864735"/>
                    <a:pt x="9113751" y="862294"/>
                  </a:cubicBezTo>
                  <a:cubicBezTo>
                    <a:pt x="9112530" y="859852"/>
                    <a:pt x="9112530" y="853749"/>
                    <a:pt x="9106427" y="859852"/>
                  </a:cubicBezTo>
                  <a:cubicBezTo>
                    <a:pt x="9103985" y="862294"/>
                    <a:pt x="9101544" y="862294"/>
                    <a:pt x="9101544" y="862294"/>
                  </a:cubicBezTo>
                  <a:cubicBezTo>
                    <a:pt x="9096661" y="857411"/>
                    <a:pt x="9097882" y="864735"/>
                    <a:pt x="9097882" y="864735"/>
                  </a:cubicBezTo>
                  <a:cubicBezTo>
                    <a:pt x="9092999" y="861073"/>
                    <a:pt x="9088116" y="862294"/>
                    <a:pt x="9083234" y="865956"/>
                  </a:cubicBezTo>
                  <a:cubicBezTo>
                    <a:pt x="9073468" y="873280"/>
                    <a:pt x="9073468" y="870839"/>
                    <a:pt x="9068585" y="868397"/>
                  </a:cubicBezTo>
                  <a:cubicBezTo>
                    <a:pt x="9061261" y="863514"/>
                    <a:pt x="9062482" y="870839"/>
                    <a:pt x="9061261" y="865956"/>
                  </a:cubicBezTo>
                  <a:cubicBezTo>
                    <a:pt x="9060040" y="862294"/>
                    <a:pt x="9057599" y="857411"/>
                    <a:pt x="9052716" y="864735"/>
                  </a:cubicBezTo>
                  <a:cubicBezTo>
                    <a:pt x="9051495" y="867176"/>
                    <a:pt x="9050275" y="869618"/>
                    <a:pt x="9050275" y="867176"/>
                  </a:cubicBezTo>
                  <a:cubicBezTo>
                    <a:pt x="9049054" y="854969"/>
                    <a:pt x="9045392" y="867176"/>
                    <a:pt x="9044171" y="863514"/>
                  </a:cubicBezTo>
                  <a:cubicBezTo>
                    <a:pt x="9044171" y="862294"/>
                    <a:pt x="9044171" y="862294"/>
                    <a:pt x="9042950" y="862294"/>
                  </a:cubicBezTo>
                  <a:cubicBezTo>
                    <a:pt x="9044171" y="862294"/>
                    <a:pt x="9044171" y="861073"/>
                    <a:pt x="9045392" y="861073"/>
                  </a:cubicBezTo>
                  <a:cubicBezTo>
                    <a:pt x="9057599" y="859852"/>
                    <a:pt x="9056378" y="856190"/>
                    <a:pt x="9067364" y="850087"/>
                  </a:cubicBezTo>
                  <a:cubicBezTo>
                    <a:pt x="9071027" y="847645"/>
                    <a:pt x="9075909" y="847645"/>
                    <a:pt x="9079571" y="846425"/>
                  </a:cubicBezTo>
                  <a:cubicBezTo>
                    <a:pt x="9085675" y="843983"/>
                    <a:pt x="9090558" y="842762"/>
                    <a:pt x="9096661" y="841542"/>
                  </a:cubicBezTo>
                  <a:cubicBezTo>
                    <a:pt x="9099103" y="840321"/>
                    <a:pt x="9110089" y="841542"/>
                    <a:pt x="9112530" y="840321"/>
                  </a:cubicBezTo>
                  <a:cubicBezTo>
                    <a:pt x="9117413" y="837880"/>
                    <a:pt x="9122296" y="831776"/>
                    <a:pt x="9125958" y="828114"/>
                  </a:cubicBezTo>
                  <a:cubicBezTo>
                    <a:pt x="9128399" y="825673"/>
                    <a:pt x="9133282" y="824452"/>
                    <a:pt x="9135724" y="822011"/>
                  </a:cubicBezTo>
                  <a:cubicBezTo>
                    <a:pt x="9138165" y="819569"/>
                    <a:pt x="9147931" y="819569"/>
                    <a:pt x="9151593" y="817128"/>
                  </a:cubicBezTo>
                  <a:cubicBezTo>
                    <a:pt x="9154034" y="814686"/>
                    <a:pt x="9156476" y="814686"/>
                    <a:pt x="9158917" y="813466"/>
                  </a:cubicBezTo>
                  <a:lnTo>
                    <a:pt x="9158917" y="804921"/>
                  </a:lnTo>
                  <a:cubicBezTo>
                    <a:pt x="9158917" y="804921"/>
                    <a:pt x="9158917" y="804921"/>
                    <a:pt x="9158917" y="804921"/>
                  </a:cubicBezTo>
                  <a:cubicBezTo>
                    <a:pt x="9158917" y="804921"/>
                    <a:pt x="9156476" y="807362"/>
                    <a:pt x="9155255" y="807362"/>
                  </a:cubicBezTo>
                  <a:cubicBezTo>
                    <a:pt x="9154034" y="807362"/>
                    <a:pt x="9151593" y="808583"/>
                    <a:pt x="9150372" y="808583"/>
                  </a:cubicBezTo>
                  <a:cubicBezTo>
                    <a:pt x="9146710" y="807362"/>
                    <a:pt x="9147931" y="808583"/>
                    <a:pt x="9146710" y="807362"/>
                  </a:cubicBezTo>
                  <a:cubicBezTo>
                    <a:pt x="9144269" y="806141"/>
                    <a:pt x="9146710" y="803700"/>
                    <a:pt x="9140606" y="808583"/>
                  </a:cubicBezTo>
                  <a:cubicBezTo>
                    <a:pt x="9138165" y="811024"/>
                    <a:pt x="9135724" y="813466"/>
                    <a:pt x="9134503" y="809804"/>
                  </a:cubicBezTo>
                  <a:cubicBezTo>
                    <a:pt x="9134503" y="808583"/>
                    <a:pt x="9132062" y="808583"/>
                    <a:pt x="9130841" y="808583"/>
                  </a:cubicBezTo>
                  <a:cubicBezTo>
                    <a:pt x="9127179" y="807362"/>
                    <a:pt x="9125958" y="813466"/>
                    <a:pt x="9123517" y="813466"/>
                  </a:cubicBezTo>
                  <a:cubicBezTo>
                    <a:pt x="9122296" y="813466"/>
                    <a:pt x="9122296" y="813466"/>
                    <a:pt x="9121075" y="812245"/>
                  </a:cubicBezTo>
                  <a:cubicBezTo>
                    <a:pt x="9122296" y="811024"/>
                    <a:pt x="9123517" y="808583"/>
                    <a:pt x="9123517" y="807362"/>
                  </a:cubicBezTo>
                  <a:cubicBezTo>
                    <a:pt x="9125958" y="803700"/>
                    <a:pt x="9129620" y="802479"/>
                    <a:pt x="9132062" y="798817"/>
                  </a:cubicBezTo>
                  <a:cubicBezTo>
                    <a:pt x="9133282" y="797597"/>
                    <a:pt x="9135724" y="796376"/>
                    <a:pt x="9139386" y="793934"/>
                  </a:cubicBezTo>
                  <a:cubicBezTo>
                    <a:pt x="9141827" y="792714"/>
                    <a:pt x="9145489" y="790272"/>
                    <a:pt x="9146710" y="789052"/>
                  </a:cubicBezTo>
                  <a:cubicBezTo>
                    <a:pt x="9150372" y="781727"/>
                    <a:pt x="9156476" y="780507"/>
                    <a:pt x="9158917" y="779286"/>
                  </a:cubicBezTo>
                  <a:cubicBezTo>
                    <a:pt x="9158917" y="779286"/>
                    <a:pt x="9158917" y="779286"/>
                    <a:pt x="9158917" y="779286"/>
                  </a:cubicBezTo>
                  <a:lnTo>
                    <a:pt x="9158917" y="771962"/>
                  </a:lnTo>
                  <a:cubicBezTo>
                    <a:pt x="9157696" y="771962"/>
                    <a:pt x="9157696" y="771962"/>
                    <a:pt x="9156476" y="770741"/>
                  </a:cubicBezTo>
                  <a:cubicBezTo>
                    <a:pt x="9154034" y="769520"/>
                    <a:pt x="9151593" y="774403"/>
                    <a:pt x="9147931" y="775624"/>
                  </a:cubicBezTo>
                  <a:cubicBezTo>
                    <a:pt x="9147931" y="775624"/>
                    <a:pt x="9146710" y="778065"/>
                    <a:pt x="9145489" y="779286"/>
                  </a:cubicBezTo>
                  <a:cubicBezTo>
                    <a:pt x="9144269" y="779286"/>
                    <a:pt x="9143048" y="781727"/>
                    <a:pt x="9141827" y="781727"/>
                  </a:cubicBezTo>
                  <a:cubicBezTo>
                    <a:pt x="9138165" y="781727"/>
                    <a:pt x="9139386" y="782948"/>
                    <a:pt x="9138165" y="782948"/>
                  </a:cubicBezTo>
                  <a:cubicBezTo>
                    <a:pt x="9135724" y="782948"/>
                    <a:pt x="9136944" y="779286"/>
                    <a:pt x="9133282" y="785390"/>
                  </a:cubicBezTo>
                  <a:cubicBezTo>
                    <a:pt x="9130841" y="787831"/>
                    <a:pt x="9129620" y="791493"/>
                    <a:pt x="9128399" y="787831"/>
                  </a:cubicBezTo>
                  <a:cubicBezTo>
                    <a:pt x="9127179" y="786610"/>
                    <a:pt x="9125958" y="787831"/>
                    <a:pt x="9124737" y="786610"/>
                  </a:cubicBezTo>
                  <a:cubicBezTo>
                    <a:pt x="9121075" y="786610"/>
                    <a:pt x="9121075" y="791493"/>
                    <a:pt x="9119855" y="792714"/>
                  </a:cubicBezTo>
                  <a:cubicBezTo>
                    <a:pt x="9118634" y="792714"/>
                    <a:pt x="9117413" y="792714"/>
                    <a:pt x="9117413" y="790272"/>
                  </a:cubicBezTo>
                  <a:cubicBezTo>
                    <a:pt x="9116192" y="785390"/>
                    <a:pt x="9112530" y="791493"/>
                    <a:pt x="9110089" y="793934"/>
                  </a:cubicBezTo>
                  <a:cubicBezTo>
                    <a:pt x="9106427" y="797597"/>
                    <a:pt x="9105206" y="795155"/>
                    <a:pt x="9103985" y="792714"/>
                  </a:cubicBezTo>
                  <a:cubicBezTo>
                    <a:pt x="9103985" y="792714"/>
                    <a:pt x="9103985" y="792714"/>
                    <a:pt x="9103985" y="791493"/>
                  </a:cubicBezTo>
                  <a:cubicBezTo>
                    <a:pt x="9105206" y="791493"/>
                    <a:pt x="9106427" y="791493"/>
                    <a:pt x="9107648" y="790272"/>
                  </a:cubicBezTo>
                  <a:cubicBezTo>
                    <a:pt x="9112530" y="787831"/>
                    <a:pt x="9116192" y="781727"/>
                    <a:pt x="9118634" y="776844"/>
                  </a:cubicBezTo>
                  <a:cubicBezTo>
                    <a:pt x="9119855" y="773183"/>
                    <a:pt x="9124737" y="771962"/>
                    <a:pt x="9125958" y="769520"/>
                  </a:cubicBezTo>
                  <a:cubicBezTo>
                    <a:pt x="9127179" y="765858"/>
                    <a:pt x="9136944" y="764637"/>
                    <a:pt x="9139386" y="762196"/>
                  </a:cubicBezTo>
                  <a:cubicBezTo>
                    <a:pt x="9143048" y="756093"/>
                    <a:pt x="9149151" y="756093"/>
                    <a:pt x="9151593" y="754872"/>
                  </a:cubicBezTo>
                  <a:cubicBezTo>
                    <a:pt x="9152813" y="754872"/>
                    <a:pt x="9156476" y="752430"/>
                    <a:pt x="9156476" y="752430"/>
                  </a:cubicBezTo>
                  <a:cubicBezTo>
                    <a:pt x="9157696" y="752430"/>
                    <a:pt x="9158917" y="751210"/>
                    <a:pt x="9160138" y="748769"/>
                  </a:cubicBezTo>
                  <a:cubicBezTo>
                    <a:pt x="9161358" y="746327"/>
                    <a:pt x="9162580" y="743886"/>
                    <a:pt x="9160138" y="745106"/>
                  </a:cubicBezTo>
                  <a:cubicBezTo>
                    <a:pt x="9155255" y="748769"/>
                    <a:pt x="9155255" y="749989"/>
                    <a:pt x="9150372" y="747548"/>
                  </a:cubicBezTo>
                  <a:cubicBezTo>
                    <a:pt x="9147931" y="746327"/>
                    <a:pt x="9145489" y="748769"/>
                    <a:pt x="9141827" y="749989"/>
                  </a:cubicBezTo>
                  <a:cubicBezTo>
                    <a:pt x="9141827" y="749989"/>
                    <a:pt x="9140606" y="752430"/>
                    <a:pt x="9139386" y="752430"/>
                  </a:cubicBezTo>
                  <a:cubicBezTo>
                    <a:pt x="9138165" y="752430"/>
                    <a:pt x="9136944" y="754872"/>
                    <a:pt x="9135724" y="754872"/>
                  </a:cubicBezTo>
                  <a:cubicBezTo>
                    <a:pt x="9132062" y="754872"/>
                    <a:pt x="9133282" y="754872"/>
                    <a:pt x="9132062" y="754872"/>
                  </a:cubicBezTo>
                  <a:cubicBezTo>
                    <a:pt x="9129620" y="754872"/>
                    <a:pt x="9130841" y="752430"/>
                    <a:pt x="9127179" y="757313"/>
                  </a:cubicBezTo>
                  <a:cubicBezTo>
                    <a:pt x="9124737" y="759755"/>
                    <a:pt x="9123517" y="762196"/>
                    <a:pt x="9122296" y="759755"/>
                  </a:cubicBezTo>
                  <a:cubicBezTo>
                    <a:pt x="9121075" y="758534"/>
                    <a:pt x="9119855" y="759755"/>
                    <a:pt x="9118634" y="758534"/>
                  </a:cubicBezTo>
                  <a:cubicBezTo>
                    <a:pt x="9114972" y="758534"/>
                    <a:pt x="9114972" y="763417"/>
                    <a:pt x="9113751" y="763417"/>
                  </a:cubicBezTo>
                  <a:cubicBezTo>
                    <a:pt x="9112530" y="763417"/>
                    <a:pt x="9111310" y="763417"/>
                    <a:pt x="9111310" y="760976"/>
                  </a:cubicBezTo>
                  <a:cubicBezTo>
                    <a:pt x="9112530" y="759755"/>
                    <a:pt x="9113751" y="758534"/>
                    <a:pt x="9113751" y="757313"/>
                  </a:cubicBezTo>
                  <a:cubicBezTo>
                    <a:pt x="9116192" y="754872"/>
                    <a:pt x="9119855" y="753651"/>
                    <a:pt x="9122296" y="751210"/>
                  </a:cubicBezTo>
                  <a:cubicBezTo>
                    <a:pt x="9123517" y="749989"/>
                    <a:pt x="9125958" y="748769"/>
                    <a:pt x="9128399" y="747548"/>
                  </a:cubicBezTo>
                  <a:cubicBezTo>
                    <a:pt x="9130841" y="746327"/>
                    <a:pt x="9134503" y="745106"/>
                    <a:pt x="9135724" y="743886"/>
                  </a:cubicBezTo>
                  <a:cubicBezTo>
                    <a:pt x="9138165" y="741444"/>
                    <a:pt x="9140606" y="739003"/>
                    <a:pt x="9141827" y="737782"/>
                  </a:cubicBezTo>
                  <a:cubicBezTo>
                    <a:pt x="9144269" y="736562"/>
                    <a:pt x="9145489" y="735341"/>
                    <a:pt x="9146710" y="735341"/>
                  </a:cubicBezTo>
                  <a:cubicBezTo>
                    <a:pt x="9147931" y="734120"/>
                    <a:pt x="9150372" y="730458"/>
                    <a:pt x="9151593" y="730458"/>
                  </a:cubicBezTo>
                  <a:cubicBezTo>
                    <a:pt x="9152813" y="730458"/>
                    <a:pt x="9152813" y="728016"/>
                    <a:pt x="9154034" y="724355"/>
                  </a:cubicBezTo>
                  <a:cubicBezTo>
                    <a:pt x="9154034" y="720692"/>
                    <a:pt x="9154034" y="718251"/>
                    <a:pt x="9152813" y="719472"/>
                  </a:cubicBezTo>
                  <a:cubicBezTo>
                    <a:pt x="9149151" y="725575"/>
                    <a:pt x="9149151" y="726796"/>
                    <a:pt x="9145489" y="725575"/>
                  </a:cubicBezTo>
                  <a:cubicBezTo>
                    <a:pt x="9143048" y="724355"/>
                    <a:pt x="9140606" y="729237"/>
                    <a:pt x="9138165" y="729237"/>
                  </a:cubicBezTo>
                  <a:cubicBezTo>
                    <a:pt x="9138165" y="729237"/>
                    <a:pt x="9136944" y="731679"/>
                    <a:pt x="9135724" y="731679"/>
                  </a:cubicBezTo>
                  <a:cubicBezTo>
                    <a:pt x="9134503" y="731679"/>
                    <a:pt x="9133282" y="734120"/>
                    <a:pt x="9132062" y="734120"/>
                  </a:cubicBezTo>
                  <a:cubicBezTo>
                    <a:pt x="9128399" y="734120"/>
                    <a:pt x="9129620" y="734120"/>
                    <a:pt x="9128399" y="734120"/>
                  </a:cubicBezTo>
                  <a:cubicBezTo>
                    <a:pt x="9125958" y="734120"/>
                    <a:pt x="9127179" y="731679"/>
                    <a:pt x="9123517" y="736562"/>
                  </a:cubicBezTo>
                  <a:cubicBezTo>
                    <a:pt x="9121075" y="739003"/>
                    <a:pt x="9119855" y="741444"/>
                    <a:pt x="9118634" y="739003"/>
                  </a:cubicBezTo>
                  <a:cubicBezTo>
                    <a:pt x="9118634" y="737782"/>
                    <a:pt x="9116192" y="737782"/>
                    <a:pt x="9114972" y="737782"/>
                  </a:cubicBezTo>
                  <a:cubicBezTo>
                    <a:pt x="9111310" y="736562"/>
                    <a:pt x="9111310" y="741444"/>
                    <a:pt x="9110089" y="742665"/>
                  </a:cubicBezTo>
                  <a:cubicBezTo>
                    <a:pt x="9108868" y="742665"/>
                    <a:pt x="9107648" y="742665"/>
                    <a:pt x="9107648" y="740223"/>
                  </a:cubicBezTo>
                  <a:cubicBezTo>
                    <a:pt x="9107648" y="735341"/>
                    <a:pt x="9102765" y="741444"/>
                    <a:pt x="9101544" y="742665"/>
                  </a:cubicBezTo>
                  <a:cubicBezTo>
                    <a:pt x="9097882" y="746327"/>
                    <a:pt x="9097882" y="743886"/>
                    <a:pt x="9095441" y="741444"/>
                  </a:cubicBezTo>
                  <a:cubicBezTo>
                    <a:pt x="9094220" y="739003"/>
                    <a:pt x="9092999" y="735341"/>
                    <a:pt x="9089337" y="740223"/>
                  </a:cubicBezTo>
                  <a:cubicBezTo>
                    <a:pt x="9088116" y="742665"/>
                    <a:pt x="9086896" y="742665"/>
                    <a:pt x="9085675" y="742665"/>
                  </a:cubicBezTo>
                  <a:cubicBezTo>
                    <a:pt x="9082013" y="740223"/>
                    <a:pt x="9083234" y="745106"/>
                    <a:pt x="9083234" y="745106"/>
                  </a:cubicBezTo>
                  <a:cubicBezTo>
                    <a:pt x="9078351" y="742665"/>
                    <a:pt x="9074689" y="745106"/>
                    <a:pt x="9072247" y="747548"/>
                  </a:cubicBezTo>
                  <a:cubicBezTo>
                    <a:pt x="9064923" y="754872"/>
                    <a:pt x="9066144" y="752430"/>
                    <a:pt x="9061261" y="751210"/>
                  </a:cubicBezTo>
                  <a:cubicBezTo>
                    <a:pt x="9055157" y="748769"/>
                    <a:pt x="9057599" y="753651"/>
                    <a:pt x="9055157" y="751210"/>
                  </a:cubicBezTo>
                  <a:cubicBezTo>
                    <a:pt x="9055157" y="749989"/>
                    <a:pt x="9053937" y="749989"/>
                    <a:pt x="9053937" y="748769"/>
                  </a:cubicBezTo>
                  <a:cubicBezTo>
                    <a:pt x="9060040" y="746327"/>
                    <a:pt x="9060040" y="742665"/>
                    <a:pt x="9069806" y="737782"/>
                  </a:cubicBezTo>
                  <a:cubicBezTo>
                    <a:pt x="9073468" y="735341"/>
                    <a:pt x="9078351" y="734120"/>
                    <a:pt x="9082013" y="732899"/>
                  </a:cubicBezTo>
                  <a:cubicBezTo>
                    <a:pt x="9088116" y="729237"/>
                    <a:pt x="9092999" y="728016"/>
                    <a:pt x="9099103" y="725575"/>
                  </a:cubicBezTo>
                  <a:cubicBezTo>
                    <a:pt x="9101544" y="724355"/>
                    <a:pt x="9113751" y="723134"/>
                    <a:pt x="9116192" y="721913"/>
                  </a:cubicBezTo>
                  <a:cubicBezTo>
                    <a:pt x="9121075" y="718251"/>
                    <a:pt x="9124737" y="710927"/>
                    <a:pt x="9127179" y="706044"/>
                  </a:cubicBezTo>
                  <a:cubicBezTo>
                    <a:pt x="9128399" y="702382"/>
                    <a:pt x="9133282" y="701161"/>
                    <a:pt x="9135724" y="697499"/>
                  </a:cubicBezTo>
                  <a:cubicBezTo>
                    <a:pt x="9136944" y="696278"/>
                    <a:pt x="9139386" y="693837"/>
                    <a:pt x="9143048" y="692616"/>
                  </a:cubicBezTo>
                  <a:cubicBezTo>
                    <a:pt x="9145489" y="690175"/>
                    <a:pt x="9149151" y="688954"/>
                    <a:pt x="9150372" y="686513"/>
                  </a:cubicBezTo>
                  <a:cubicBezTo>
                    <a:pt x="9151593" y="684071"/>
                    <a:pt x="9151593" y="682851"/>
                    <a:pt x="9152813" y="680409"/>
                  </a:cubicBezTo>
                  <a:cubicBezTo>
                    <a:pt x="9152813" y="680409"/>
                    <a:pt x="9152813" y="680409"/>
                    <a:pt x="9154034" y="680409"/>
                  </a:cubicBezTo>
                  <a:cubicBezTo>
                    <a:pt x="9154034" y="681630"/>
                    <a:pt x="9156476" y="680409"/>
                    <a:pt x="9157696" y="677968"/>
                  </a:cubicBezTo>
                  <a:cubicBezTo>
                    <a:pt x="9160138" y="676747"/>
                    <a:pt x="9161358" y="674306"/>
                    <a:pt x="9158917" y="674306"/>
                  </a:cubicBezTo>
                  <a:cubicBezTo>
                    <a:pt x="9157696" y="674306"/>
                    <a:pt x="9156476" y="674306"/>
                    <a:pt x="9156476" y="674306"/>
                  </a:cubicBezTo>
                  <a:cubicBezTo>
                    <a:pt x="9157696" y="671864"/>
                    <a:pt x="9158917" y="670644"/>
                    <a:pt x="9160138" y="670644"/>
                  </a:cubicBezTo>
                  <a:cubicBezTo>
                    <a:pt x="9161358" y="669423"/>
                    <a:pt x="9162580" y="663319"/>
                    <a:pt x="9163800" y="663319"/>
                  </a:cubicBezTo>
                  <a:cubicBezTo>
                    <a:pt x="9165020" y="663319"/>
                    <a:pt x="9165020" y="659657"/>
                    <a:pt x="9162580" y="655995"/>
                  </a:cubicBezTo>
                  <a:cubicBezTo>
                    <a:pt x="9161358" y="651112"/>
                    <a:pt x="9158917" y="648671"/>
                    <a:pt x="9158917" y="652333"/>
                  </a:cubicBezTo>
                  <a:cubicBezTo>
                    <a:pt x="9158917" y="657216"/>
                    <a:pt x="9158917" y="659657"/>
                    <a:pt x="9158917" y="660878"/>
                  </a:cubicBezTo>
                  <a:cubicBezTo>
                    <a:pt x="9158917" y="662099"/>
                    <a:pt x="9157696" y="663319"/>
                    <a:pt x="9154034" y="663319"/>
                  </a:cubicBezTo>
                  <a:cubicBezTo>
                    <a:pt x="9150372" y="663319"/>
                    <a:pt x="9150372" y="669423"/>
                    <a:pt x="9147931" y="670644"/>
                  </a:cubicBezTo>
                  <a:cubicBezTo>
                    <a:pt x="9147931" y="670644"/>
                    <a:pt x="9147931" y="670644"/>
                    <a:pt x="9147931" y="671864"/>
                  </a:cubicBezTo>
                  <a:cubicBezTo>
                    <a:pt x="9146710" y="671864"/>
                    <a:pt x="9144269" y="673085"/>
                    <a:pt x="9141827" y="673085"/>
                  </a:cubicBezTo>
                  <a:cubicBezTo>
                    <a:pt x="9141827" y="673085"/>
                    <a:pt x="9139386" y="675526"/>
                    <a:pt x="9138165" y="675526"/>
                  </a:cubicBezTo>
                  <a:cubicBezTo>
                    <a:pt x="9136944" y="675526"/>
                    <a:pt x="9135724" y="676747"/>
                    <a:pt x="9134503" y="676747"/>
                  </a:cubicBezTo>
                  <a:cubicBezTo>
                    <a:pt x="9130841" y="675526"/>
                    <a:pt x="9132062" y="676747"/>
                    <a:pt x="9130841" y="676747"/>
                  </a:cubicBezTo>
                  <a:cubicBezTo>
                    <a:pt x="9128399" y="675526"/>
                    <a:pt x="9129620" y="673085"/>
                    <a:pt x="9125958" y="679188"/>
                  </a:cubicBezTo>
                  <a:cubicBezTo>
                    <a:pt x="9123517" y="681630"/>
                    <a:pt x="9122296" y="684071"/>
                    <a:pt x="9121075" y="681630"/>
                  </a:cubicBezTo>
                  <a:cubicBezTo>
                    <a:pt x="9121075" y="680409"/>
                    <a:pt x="9118634" y="681630"/>
                    <a:pt x="9117413" y="680409"/>
                  </a:cubicBezTo>
                  <a:cubicBezTo>
                    <a:pt x="9113751" y="680409"/>
                    <a:pt x="9113751" y="685292"/>
                    <a:pt x="9112530" y="685292"/>
                  </a:cubicBezTo>
                  <a:cubicBezTo>
                    <a:pt x="9111310" y="685292"/>
                    <a:pt x="9110089" y="685292"/>
                    <a:pt x="9110089" y="682851"/>
                  </a:cubicBezTo>
                  <a:cubicBezTo>
                    <a:pt x="9108868" y="677968"/>
                    <a:pt x="9105206" y="684071"/>
                    <a:pt x="9103985" y="686513"/>
                  </a:cubicBezTo>
                  <a:cubicBezTo>
                    <a:pt x="9100323" y="690175"/>
                    <a:pt x="9100323" y="687733"/>
                    <a:pt x="9097882" y="686513"/>
                  </a:cubicBezTo>
                  <a:cubicBezTo>
                    <a:pt x="9096661" y="684071"/>
                    <a:pt x="9095441" y="680409"/>
                    <a:pt x="9091778" y="686513"/>
                  </a:cubicBezTo>
                  <a:cubicBezTo>
                    <a:pt x="9090558" y="688954"/>
                    <a:pt x="9089337" y="690175"/>
                    <a:pt x="9089337" y="688954"/>
                  </a:cubicBezTo>
                  <a:cubicBezTo>
                    <a:pt x="9085675" y="686513"/>
                    <a:pt x="9086896" y="691395"/>
                    <a:pt x="9086896" y="691395"/>
                  </a:cubicBezTo>
                  <a:cubicBezTo>
                    <a:pt x="9083234" y="688954"/>
                    <a:pt x="9079571" y="691395"/>
                    <a:pt x="9077130" y="693837"/>
                  </a:cubicBezTo>
                  <a:cubicBezTo>
                    <a:pt x="9071027" y="701161"/>
                    <a:pt x="9071027" y="698720"/>
                    <a:pt x="9067364" y="696278"/>
                  </a:cubicBezTo>
                  <a:cubicBezTo>
                    <a:pt x="9062482" y="692616"/>
                    <a:pt x="9063702" y="698720"/>
                    <a:pt x="9061261" y="695058"/>
                  </a:cubicBezTo>
                  <a:cubicBezTo>
                    <a:pt x="9060040" y="693837"/>
                    <a:pt x="9060040" y="691395"/>
                    <a:pt x="9058820" y="691395"/>
                  </a:cubicBezTo>
                  <a:cubicBezTo>
                    <a:pt x="9061261" y="688954"/>
                    <a:pt x="9063702" y="687733"/>
                    <a:pt x="9068585" y="684071"/>
                  </a:cubicBezTo>
                  <a:cubicBezTo>
                    <a:pt x="9072247" y="681630"/>
                    <a:pt x="9075909" y="681630"/>
                    <a:pt x="9078351" y="679188"/>
                  </a:cubicBezTo>
                  <a:cubicBezTo>
                    <a:pt x="9083234" y="676747"/>
                    <a:pt x="9088116" y="674306"/>
                    <a:pt x="9092999" y="673085"/>
                  </a:cubicBezTo>
                  <a:cubicBezTo>
                    <a:pt x="9095441" y="671864"/>
                    <a:pt x="9105206" y="671864"/>
                    <a:pt x="9107648" y="670644"/>
                  </a:cubicBezTo>
                  <a:cubicBezTo>
                    <a:pt x="9112530" y="668202"/>
                    <a:pt x="9114972" y="662099"/>
                    <a:pt x="9117413" y="657216"/>
                  </a:cubicBezTo>
                  <a:cubicBezTo>
                    <a:pt x="9118634" y="654774"/>
                    <a:pt x="9123517" y="653554"/>
                    <a:pt x="9124737" y="649892"/>
                  </a:cubicBezTo>
                  <a:cubicBezTo>
                    <a:pt x="9127179" y="647450"/>
                    <a:pt x="9135724" y="646230"/>
                    <a:pt x="9138165" y="642567"/>
                  </a:cubicBezTo>
                  <a:cubicBezTo>
                    <a:pt x="9141827" y="637685"/>
                    <a:pt x="9147931" y="636464"/>
                    <a:pt x="9150372" y="636464"/>
                  </a:cubicBezTo>
                  <a:cubicBezTo>
                    <a:pt x="9151593" y="636464"/>
                    <a:pt x="9155255" y="634023"/>
                    <a:pt x="9155255" y="634023"/>
                  </a:cubicBezTo>
                  <a:cubicBezTo>
                    <a:pt x="9156476" y="634023"/>
                    <a:pt x="9157696" y="632802"/>
                    <a:pt x="9158917" y="630360"/>
                  </a:cubicBezTo>
                  <a:cubicBezTo>
                    <a:pt x="9160138" y="627919"/>
                    <a:pt x="9161358" y="625478"/>
                    <a:pt x="9160138" y="626698"/>
                  </a:cubicBezTo>
                  <a:cubicBezTo>
                    <a:pt x="9155255" y="629140"/>
                    <a:pt x="9154034" y="631581"/>
                    <a:pt x="9151593" y="627919"/>
                  </a:cubicBezTo>
                  <a:cubicBezTo>
                    <a:pt x="9149151" y="625478"/>
                    <a:pt x="9146710" y="629140"/>
                    <a:pt x="9143048" y="629140"/>
                  </a:cubicBezTo>
                  <a:cubicBezTo>
                    <a:pt x="9143048" y="629140"/>
                    <a:pt x="9140606" y="631581"/>
                    <a:pt x="9140606" y="631581"/>
                  </a:cubicBezTo>
                  <a:cubicBezTo>
                    <a:pt x="9139386" y="631581"/>
                    <a:pt x="9138165" y="634023"/>
                    <a:pt x="9136944" y="634023"/>
                  </a:cubicBezTo>
                  <a:cubicBezTo>
                    <a:pt x="9133282" y="632802"/>
                    <a:pt x="9134503" y="634023"/>
                    <a:pt x="9133282" y="634023"/>
                  </a:cubicBezTo>
                  <a:cubicBezTo>
                    <a:pt x="9130841" y="634023"/>
                    <a:pt x="9132062" y="631581"/>
                    <a:pt x="9128399" y="636464"/>
                  </a:cubicBezTo>
                  <a:cubicBezTo>
                    <a:pt x="9125958" y="638905"/>
                    <a:pt x="9124737" y="641347"/>
                    <a:pt x="9123517" y="638905"/>
                  </a:cubicBezTo>
                  <a:cubicBezTo>
                    <a:pt x="9122296" y="637685"/>
                    <a:pt x="9121075" y="638905"/>
                    <a:pt x="9119855" y="637685"/>
                  </a:cubicBezTo>
                  <a:cubicBezTo>
                    <a:pt x="9116192" y="637685"/>
                    <a:pt x="9116192" y="642567"/>
                    <a:pt x="9114972" y="642567"/>
                  </a:cubicBezTo>
                  <a:cubicBezTo>
                    <a:pt x="9113751" y="642567"/>
                    <a:pt x="9112530" y="642567"/>
                    <a:pt x="9112530" y="640126"/>
                  </a:cubicBezTo>
                  <a:cubicBezTo>
                    <a:pt x="9111310" y="635243"/>
                    <a:pt x="9107648" y="641347"/>
                    <a:pt x="9106427" y="643788"/>
                  </a:cubicBezTo>
                  <a:cubicBezTo>
                    <a:pt x="9102765" y="647450"/>
                    <a:pt x="9102765" y="645009"/>
                    <a:pt x="9100323" y="643788"/>
                  </a:cubicBezTo>
                  <a:cubicBezTo>
                    <a:pt x="9099103" y="641347"/>
                    <a:pt x="9097882" y="637685"/>
                    <a:pt x="9094220" y="643788"/>
                  </a:cubicBezTo>
                  <a:cubicBezTo>
                    <a:pt x="9092999" y="646230"/>
                    <a:pt x="9091778" y="647450"/>
                    <a:pt x="9090558" y="646230"/>
                  </a:cubicBezTo>
                  <a:cubicBezTo>
                    <a:pt x="9085675" y="643788"/>
                    <a:pt x="9088116" y="649892"/>
                    <a:pt x="9088116" y="648671"/>
                  </a:cubicBezTo>
                  <a:cubicBezTo>
                    <a:pt x="9083234" y="646230"/>
                    <a:pt x="9079571" y="648671"/>
                    <a:pt x="9077130" y="652333"/>
                  </a:cubicBezTo>
                  <a:cubicBezTo>
                    <a:pt x="9071027" y="660878"/>
                    <a:pt x="9071027" y="658437"/>
                    <a:pt x="9066144" y="657216"/>
                  </a:cubicBezTo>
                  <a:cubicBezTo>
                    <a:pt x="9060040" y="654774"/>
                    <a:pt x="9062482" y="660878"/>
                    <a:pt x="9060040" y="657216"/>
                  </a:cubicBezTo>
                  <a:cubicBezTo>
                    <a:pt x="9060040" y="657216"/>
                    <a:pt x="9060040" y="657216"/>
                    <a:pt x="9058820" y="655995"/>
                  </a:cubicBezTo>
                  <a:cubicBezTo>
                    <a:pt x="9060040" y="654774"/>
                    <a:pt x="9062482" y="652333"/>
                    <a:pt x="9066144" y="649892"/>
                  </a:cubicBezTo>
                  <a:cubicBezTo>
                    <a:pt x="9069806" y="647450"/>
                    <a:pt x="9072247" y="646230"/>
                    <a:pt x="9075909" y="645009"/>
                  </a:cubicBezTo>
                  <a:cubicBezTo>
                    <a:pt x="9080792" y="641347"/>
                    <a:pt x="9084454" y="640126"/>
                    <a:pt x="9089337" y="636464"/>
                  </a:cubicBezTo>
                  <a:cubicBezTo>
                    <a:pt x="9091778" y="635243"/>
                    <a:pt x="9100323" y="632802"/>
                    <a:pt x="9102765" y="630360"/>
                  </a:cubicBezTo>
                  <a:cubicBezTo>
                    <a:pt x="9106427" y="626698"/>
                    <a:pt x="9107648" y="620595"/>
                    <a:pt x="9108868" y="615712"/>
                  </a:cubicBezTo>
                  <a:cubicBezTo>
                    <a:pt x="9110089" y="612050"/>
                    <a:pt x="9112530" y="609609"/>
                    <a:pt x="9113751" y="607167"/>
                  </a:cubicBezTo>
                  <a:cubicBezTo>
                    <a:pt x="9114972" y="603505"/>
                    <a:pt x="9122296" y="599843"/>
                    <a:pt x="9122296" y="596181"/>
                  </a:cubicBezTo>
                  <a:cubicBezTo>
                    <a:pt x="9123517" y="590077"/>
                    <a:pt x="9128399" y="587636"/>
                    <a:pt x="9129620" y="586415"/>
                  </a:cubicBezTo>
                  <a:cubicBezTo>
                    <a:pt x="9130841" y="585195"/>
                    <a:pt x="9132062" y="582753"/>
                    <a:pt x="9133282" y="582753"/>
                  </a:cubicBezTo>
                  <a:cubicBezTo>
                    <a:pt x="9134503" y="582753"/>
                    <a:pt x="9134503" y="580312"/>
                    <a:pt x="9134503" y="577870"/>
                  </a:cubicBezTo>
                  <a:cubicBezTo>
                    <a:pt x="9134503" y="575429"/>
                    <a:pt x="9134503" y="572988"/>
                    <a:pt x="9133282" y="574208"/>
                  </a:cubicBezTo>
                  <a:cubicBezTo>
                    <a:pt x="9129620" y="579091"/>
                    <a:pt x="9130841" y="580312"/>
                    <a:pt x="9125958" y="579091"/>
                  </a:cubicBezTo>
                  <a:cubicBezTo>
                    <a:pt x="9123517" y="577870"/>
                    <a:pt x="9122296" y="582753"/>
                    <a:pt x="9118634" y="583974"/>
                  </a:cubicBezTo>
                  <a:cubicBezTo>
                    <a:pt x="9118634" y="583974"/>
                    <a:pt x="9117413" y="586415"/>
                    <a:pt x="9117413" y="587636"/>
                  </a:cubicBezTo>
                  <a:cubicBezTo>
                    <a:pt x="9116192" y="587636"/>
                    <a:pt x="9116192" y="590077"/>
                    <a:pt x="9114972" y="590077"/>
                  </a:cubicBezTo>
                  <a:cubicBezTo>
                    <a:pt x="9111310" y="590077"/>
                    <a:pt x="9113751" y="591298"/>
                    <a:pt x="9111310" y="591298"/>
                  </a:cubicBezTo>
                  <a:cubicBezTo>
                    <a:pt x="9108868" y="591298"/>
                    <a:pt x="9108868" y="588857"/>
                    <a:pt x="9107648" y="594960"/>
                  </a:cubicBezTo>
                  <a:cubicBezTo>
                    <a:pt x="9106427" y="597402"/>
                    <a:pt x="9106427" y="601064"/>
                    <a:pt x="9103985" y="598622"/>
                  </a:cubicBezTo>
                  <a:cubicBezTo>
                    <a:pt x="9102765" y="597402"/>
                    <a:pt x="9101544" y="598622"/>
                    <a:pt x="9100323" y="598622"/>
                  </a:cubicBezTo>
                  <a:cubicBezTo>
                    <a:pt x="9096661" y="599843"/>
                    <a:pt x="9097882" y="603505"/>
                    <a:pt x="9097882" y="604726"/>
                  </a:cubicBezTo>
                  <a:cubicBezTo>
                    <a:pt x="9096661" y="605946"/>
                    <a:pt x="9095441" y="604726"/>
                    <a:pt x="9094220" y="603505"/>
                  </a:cubicBezTo>
                  <a:cubicBezTo>
                    <a:pt x="9091778" y="599843"/>
                    <a:pt x="9090558" y="605946"/>
                    <a:pt x="9089337" y="608388"/>
                  </a:cubicBezTo>
                  <a:cubicBezTo>
                    <a:pt x="9086896" y="613271"/>
                    <a:pt x="9085675" y="610829"/>
                    <a:pt x="9084454" y="609609"/>
                  </a:cubicBezTo>
                  <a:cubicBezTo>
                    <a:pt x="9082013" y="608388"/>
                    <a:pt x="9080792" y="604726"/>
                    <a:pt x="9079571" y="610829"/>
                  </a:cubicBezTo>
                  <a:cubicBezTo>
                    <a:pt x="9079571" y="613271"/>
                    <a:pt x="9078351" y="614491"/>
                    <a:pt x="9077130" y="614491"/>
                  </a:cubicBezTo>
                  <a:cubicBezTo>
                    <a:pt x="9072247" y="613271"/>
                    <a:pt x="9075909" y="618153"/>
                    <a:pt x="9075909" y="618153"/>
                  </a:cubicBezTo>
                  <a:cubicBezTo>
                    <a:pt x="9071027" y="616933"/>
                    <a:pt x="9068585" y="619374"/>
                    <a:pt x="9067364" y="623036"/>
                  </a:cubicBezTo>
                  <a:cubicBezTo>
                    <a:pt x="9064923" y="626698"/>
                    <a:pt x="9063702" y="629140"/>
                    <a:pt x="9062482" y="629140"/>
                  </a:cubicBezTo>
                  <a:cubicBezTo>
                    <a:pt x="9061261" y="629140"/>
                    <a:pt x="9060040" y="629140"/>
                    <a:pt x="9058820" y="627919"/>
                  </a:cubicBezTo>
                  <a:cubicBezTo>
                    <a:pt x="9052716" y="626698"/>
                    <a:pt x="9055157" y="631581"/>
                    <a:pt x="9052716" y="629140"/>
                  </a:cubicBezTo>
                  <a:cubicBezTo>
                    <a:pt x="9052716" y="629140"/>
                    <a:pt x="9051495" y="627919"/>
                    <a:pt x="9051495" y="627919"/>
                  </a:cubicBezTo>
                  <a:cubicBezTo>
                    <a:pt x="9052716" y="626698"/>
                    <a:pt x="9052716" y="625478"/>
                    <a:pt x="9053937" y="624257"/>
                  </a:cubicBezTo>
                  <a:cubicBezTo>
                    <a:pt x="9056378" y="621816"/>
                    <a:pt x="9058820" y="620595"/>
                    <a:pt x="9060040" y="618153"/>
                  </a:cubicBezTo>
                  <a:cubicBezTo>
                    <a:pt x="9062482" y="614491"/>
                    <a:pt x="9066144" y="612050"/>
                    <a:pt x="9068585" y="608388"/>
                  </a:cubicBezTo>
                  <a:cubicBezTo>
                    <a:pt x="9069806" y="607167"/>
                    <a:pt x="9077130" y="602284"/>
                    <a:pt x="9077130" y="601064"/>
                  </a:cubicBezTo>
                  <a:cubicBezTo>
                    <a:pt x="9079571" y="597402"/>
                    <a:pt x="9079571" y="592519"/>
                    <a:pt x="9078351" y="588857"/>
                  </a:cubicBezTo>
                  <a:cubicBezTo>
                    <a:pt x="9078351" y="586415"/>
                    <a:pt x="9080792" y="583974"/>
                    <a:pt x="9080792" y="581532"/>
                  </a:cubicBezTo>
                  <a:cubicBezTo>
                    <a:pt x="9080792" y="579091"/>
                    <a:pt x="9086896" y="574208"/>
                    <a:pt x="9086896" y="571767"/>
                  </a:cubicBezTo>
                  <a:cubicBezTo>
                    <a:pt x="9088116" y="566884"/>
                    <a:pt x="9091778" y="564443"/>
                    <a:pt x="9092999" y="563222"/>
                  </a:cubicBezTo>
                  <a:cubicBezTo>
                    <a:pt x="9094220" y="562001"/>
                    <a:pt x="9095441" y="559560"/>
                    <a:pt x="9095441" y="559560"/>
                  </a:cubicBezTo>
                  <a:cubicBezTo>
                    <a:pt x="9096661" y="559560"/>
                    <a:pt x="9096661" y="558339"/>
                    <a:pt x="9096661" y="555898"/>
                  </a:cubicBezTo>
                  <a:cubicBezTo>
                    <a:pt x="9096661" y="553456"/>
                    <a:pt x="9096661" y="552236"/>
                    <a:pt x="9095441" y="553456"/>
                  </a:cubicBezTo>
                  <a:cubicBezTo>
                    <a:pt x="9092999" y="557118"/>
                    <a:pt x="9092999" y="558339"/>
                    <a:pt x="9089337" y="557118"/>
                  </a:cubicBezTo>
                  <a:cubicBezTo>
                    <a:pt x="9086896" y="557118"/>
                    <a:pt x="9085675" y="559560"/>
                    <a:pt x="9084454" y="560781"/>
                  </a:cubicBezTo>
                  <a:cubicBezTo>
                    <a:pt x="9084454" y="560781"/>
                    <a:pt x="9084454" y="563222"/>
                    <a:pt x="9083234" y="563222"/>
                  </a:cubicBezTo>
                  <a:cubicBezTo>
                    <a:pt x="9083234" y="563222"/>
                    <a:pt x="9082013" y="565663"/>
                    <a:pt x="9080792" y="565663"/>
                  </a:cubicBezTo>
                  <a:cubicBezTo>
                    <a:pt x="9078351" y="566884"/>
                    <a:pt x="9079571" y="566884"/>
                    <a:pt x="9078351" y="566884"/>
                  </a:cubicBezTo>
                  <a:cubicBezTo>
                    <a:pt x="9075909" y="568105"/>
                    <a:pt x="9077130" y="565663"/>
                    <a:pt x="9075909" y="570546"/>
                  </a:cubicBezTo>
                  <a:cubicBezTo>
                    <a:pt x="9075909" y="572988"/>
                    <a:pt x="9074689" y="575429"/>
                    <a:pt x="9073468" y="574208"/>
                  </a:cubicBezTo>
                  <a:cubicBezTo>
                    <a:pt x="9072247" y="572988"/>
                    <a:pt x="9072247" y="574208"/>
                    <a:pt x="9071027" y="575429"/>
                  </a:cubicBezTo>
                  <a:cubicBezTo>
                    <a:pt x="9068585" y="576650"/>
                    <a:pt x="9069806" y="580312"/>
                    <a:pt x="9069806" y="580312"/>
                  </a:cubicBezTo>
                  <a:cubicBezTo>
                    <a:pt x="9068585" y="581532"/>
                    <a:pt x="9068585" y="581532"/>
                    <a:pt x="9067364" y="580312"/>
                  </a:cubicBezTo>
                  <a:cubicBezTo>
                    <a:pt x="9064923" y="577870"/>
                    <a:pt x="9064923" y="582753"/>
                    <a:pt x="9064923" y="585195"/>
                  </a:cubicBezTo>
                  <a:cubicBezTo>
                    <a:pt x="9063702" y="588857"/>
                    <a:pt x="9062482" y="587636"/>
                    <a:pt x="9061261" y="587636"/>
                  </a:cubicBezTo>
                  <a:cubicBezTo>
                    <a:pt x="9060040" y="586415"/>
                    <a:pt x="9057599" y="585195"/>
                    <a:pt x="9057599" y="590077"/>
                  </a:cubicBezTo>
                  <a:cubicBezTo>
                    <a:pt x="9057599" y="592519"/>
                    <a:pt x="9057599" y="593739"/>
                    <a:pt x="9056378" y="592519"/>
                  </a:cubicBezTo>
                  <a:cubicBezTo>
                    <a:pt x="9052716" y="592519"/>
                    <a:pt x="9056378" y="594960"/>
                    <a:pt x="9055157" y="594960"/>
                  </a:cubicBezTo>
                  <a:cubicBezTo>
                    <a:pt x="9051495" y="594960"/>
                    <a:pt x="9050275" y="597402"/>
                    <a:pt x="9049054" y="601064"/>
                  </a:cubicBezTo>
                  <a:cubicBezTo>
                    <a:pt x="9047833" y="608388"/>
                    <a:pt x="9046613" y="607167"/>
                    <a:pt x="9044171" y="607167"/>
                  </a:cubicBezTo>
                  <a:cubicBezTo>
                    <a:pt x="9039288" y="607167"/>
                    <a:pt x="9042950" y="610829"/>
                    <a:pt x="9040509" y="608388"/>
                  </a:cubicBezTo>
                  <a:cubicBezTo>
                    <a:pt x="9040509" y="608388"/>
                    <a:pt x="9039288" y="607167"/>
                    <a:pt x="9039288" y="607167"/>
                  </a:cubicBezTo>
                  <a:cubicBezTo>
                    <a:pt x="9039288" y="607167"/>
                    <a:pt x="9039288" y="607167"/>
                    <a:pt x="9039288" y="607167"/>
                  </a:cubicBezTo>
                  <a:cubicBezTo>
                    <a:pt x="9044171" y="602284"/>
                    <a:pt x="9042950" y="601064"/>
                    <a:pt x="9045392" y="593739"/>
                  </a:cubicBezTo>
                  <a:cubicBezTo>
                    <a:pt x="9046613" y="591298"/>
                    <a:pt x="9047833" y="590077"/>
                    <a:pt x="9049054" y="587636"/>
                  </a:cubicBezTo>
                  <a:cubicBezTo>
                    <a:pt x="9050275" y="583974"/>
                    <a:pt x="9052716" y="581532"/>
                    <a:pt x="9055157" y="577870"/>
                  </a:cubicBezTo>
                  <a:cubicBezTo>
                    <a:pt x="9056378" y="576650"/>
                    <a:pt x="9061261" y="571767"/>
                    <a:pt x="9062482" y="570546"/>
                  </a:cubicBezTo>
                  <a:cubicBezTo>
                    <a:pt x="9063702" y="566884"/>
                    <a:pt x="9063702" y="563222"/>
                    <a:pt x="9062482" y="559560"/>
                  </a:cubicBezTo>
                  <a:cubicBezTo>
                    <a:pt x="9062482" y="557118"/>
                    <a:pt x="9063702" y="554677"/>
                    <a:pt x="9063702" y="552236"/>
                  </a:cubicBezTo>
                  <a:cubicBezTo>
                    <a:pt x="9063702" y="549794"/>
                    <a:pt x="9067364" y="546132"/>
                    <a:pt x="9067364" y="543691"/>
                  </a:cubicBezTo>
                  <a:cubicBezTo>
                    <a:pt x="9067364" y="538808"/>
                    <a:pt x="9069806" y="536367"/>
                    <a:pt x="9071027" y="536367"/>
                  </a:cubicBezTo>
                  <a:cubicBezTo>
                    <a:pt x="9072247" y="535146"/>
                    <a:pt x="9072247" y="532704"/>
                    <a:pt x="9073468" y="532704"/>
                  </a:cubicBezTo>
                  <a:cubicBezTo>
                    <a:pt x="9073468" y="532704"/>
                    <a:pt x="9073468" y="531484"/>
                    <a:pt x="9073468" y="529042"/>
                  </a:cubicBezTo>
                  <a:cubicBezTo>
                    <a:pt x="9073468" y="526601"/>
                    <a:pt x="9072247" y="525380"/>
                    <a:pt x="9072247" y="526601"/>
                  </a:cubicBezTo>
                  <a:cubicBezTo>
                    <a:pt x="9071027" y="530263"/>
                    <a:pt x="9071027" y="531484"/>
                    <a:pt x="9068585" y="531484"/>
                  </a:cubicBezTo>
                  <a:cubicBezTo>
                    <a:pt x="9066144" y="531484"/>
                    <a:pt x="9066144" y="533925"/>
                    <a:pt x="9064923" y="536367"/>
                  </a:cubicBezTo>
                  <a:cubicBezTo>
                    <a:pt x="9064923" y="536367"/>
                    <a:pt x="9064923" y="538808"/>
                    <a:pt x="9064923" y="538808"/>
                  </a:cubicBezTo>
                  <a:cubicBezTo>
                    <a:pt x="9064923" y="538808"/>
                    <a:pt x="9064923" y="541249"/>
                    <a:pt x="9063702" y="541249"/>
                  </a:cubicBezTo>
                  <a:cubicBezTo>
                    <a:pt x="9061261" y="542470"/>
                    <a:pt x="9062482" y="542470"/>
                    <a:pt x="9061261" y="542470"/>
                  </a:cubicBezTo>
                  <a:cubicBezTo>
                    <a:pt x="9060040" y="543691"/>
                    <a:pt x="9060040" y="541249"/>
                    <a:pt x="9060040" y="546132"/>
                  </a:cubicBezTo>
                  <a:cubicBezTo>
                    <a:pt x="9060040" y="548574"/>
                    <a:pt x="9060040" y="549794"/>
                    <a:pt x="9058820" y="549794"/>
                  </a:cubicBezTo>
                  <a:cubicBezTo>
                    <a:pt x="9057599" y="549794"/>
                    <a:pt x="9057599" y="549794"/>
                    <a:pt x="9056378" y="551015"/>
                  </a:cubicBezTo>
                  <a:cubicBezTo>
                    <a:pt x="9053937" y="552236"/>
                    <a:pt x="9056378" y="554677"/>
                    <a:pt x="9055157" y="555898"/>
                  </a:cubicBezTo>
                  <a:cubicBezTo>
                    <a:pt x="9055157" y="557118"/>
                    <a:pt x="9053937" y="557118"/>
                    <a:pt x="9052716" y="555898"/>
                  </a:cubicBezTo>
                  <a:cubicBezTo>
                    <a:pt x="9050275" y="553456"/>
                    <a:pt x="9050275" y="558339"/>
                    <a:pt x="9050275" y="559560"/>
                  </a:cubicBezTo>
                  <a:cubicBezTo>
                    <a:pt x="9050275" y="563222"/>
                    <a:pt x="9049054" y="562001"/>
                    <a:pt x="9046613" y="562001"/>
                  </a:cubicBezTo>
                  <a:cubicBezTo>
                    <a:pt x="9045392" y="562001"/>
                    <a:pt x="9042950" y="559560"/>
                    <a:pt x="9042950" y="564443"/>
                  </a:cubicBezTo>
                  <a:cubicBezTo>
                    <a:pt x="9042950" y="566884"/>
                    <a:pt x="9042950" y="566884"/>
                    <a:pt x="9042950" y="566884"/>
                  </a:cubicBezTo>
                  <a:cubicBezTo>
                    <a:pt x="9039288" y="566884"/>
                    <a:pt x="9042950" y="569325"/>
                    <a:pt x="9042950" y="569325"/>
                  </a:cubicBezTo>
                  <a:cubicBezTo>
                    <a:pt x="9039288" y="569325"/>
                    <a:pt x="9038068" y="571767"/>
                    <a:pt x="9038068" y="575429"/>
                  </a:cubicBezTo>
                  <a:cubicBezTo>
                    <a:pt x="9038068" y="581532"/>
                    <a:pt x="9036847" y="580312"/>
                    <a:pt x="9034406" y="581532"/>
                  </a:cubicBezTo>
                  <a:cubicBezTo>
                    <a:pt x="9029523" y="582753"/>
                    <a:pt x="9033185" y="585195"/>
                    <a:pt x="9030743" y="583974"/>
                  </a:cubicBezTo>
                  <a:cubicBezTo>
                    <a:pt x="9028302" y="583974"/>
                    <a:pt x="9025861" y="582753"/>
                    <a:pt x="9027081" y="586415"/>
                  </a:cubicBezTo>
                  <a:cubicBezTo>
                    <a:pt x="9027081" y="587636"/>
                    <a:pt x="9028302" y="588857"/>
                    <a:pt x="9027081" y="588857"/>
                  </a:cubicBezTo>
                  <a:cubicBezTo>
                    <a:pt x="9022199" y="585195"/>
                    <a:pt x="9025861" y="591298"/>
                    <a:pt x="9023419" y="590077"/>
                  </a:cubicBezTo>
                  <a:cubicBezTo>
                    <a:pt x="9018536" y="588857"/>
                    <a:pt x="9023419" y="594960"/>
                    <a:pt x="9020978" y="594960"/>
                  </a:cubicBezTo>
                  <a:cubicBezTo>
                    <a:pt x="9018536" y="593739"/>
                    <a:pt x="9022199" y="597402"/>
                    <a:pt x="9018536" y="594960"/>
                  </a:cubicBezTo>
                  <a:cubicBezTo>
                    <a:pt x="9017316" y="594960"/>
                    <a:pt x="9018536" y="596181"/>
                    <a:pt x="9018536" y="596181"/>
                  </a:cubicBezTo>
                  <a:cubicBezTo>
                    <a:pt x="9018536" y="596181"/>
                    <a:pt x="9018536" y="596181"/>
                    <a:pt x="9018536" y="596181"/>
                  </a:cubicBezTo>
                  <a:lnTo>
                    <a:pt x="9017316" y="537587"/>
                  </a:lnTo>
                  <a:lnTo>
                    <a:pt x="9016095" y="596181"/>
                  </a:lnTo>
                  <a:cubicBezTo>
                    <a:pt x="9016095" y="596181"/>
                    <a:pt x="9014874" y="596181"/>
                    <a:pt x="9014874" y="596181"/>
                  </a:cubicBezTo>
                  <a:cubicBezTo>
                    <a:pt x="9014874" y="596181"/>
                    <a:pt x="9014874" y="593739"/>
                    <a:pt x="9014874" y="594960"/>
                  </a:cubicBezTo>
                  <a:cubicBezTo>
                    <a:pt x="9011212" y="597402"/>
                    <a:pt x="9014874" y="593739"/>
                    <a:pt x="9012433" y="594960"/>
                  </a:cubicBezTo>
                  <a:cubicBezTo>
                    <a:pt x="9011212" y="594960"/>
                    <a:pt x="9014874" y="588857"/>
                    <a:pt x="9009992" y="590077"/>
                  </a:cubicBezTo>
                  <a:cubicBezTo>
                    <a:pt x="9008771" y="590077"/>
                    <a:pt x="9011212" y="583974"/>
                    <a:pt x="9006329" y="588857"/>
                  </a:cubicBezTo>
                  <a:cubicBezTo>
                    <a:pt x="9005109" y="588857"/>
                    <a:pt x="9006329" y="588857"/>
                    <a:pt x="9006329" y="586415"/>
                  </a:cubicBezTo>
                  <a:cubicBezTo>
                    <a:pt x="9007550" y="582753"/>
                    <a:pt x="9005109" y="582753"/>
                    <a:pt x="9002667" y="583974"/>
                  </a:cubicBezTo>
                  <a:cubicBezTo>
                    <a:pt x="9000226" y="585195"/>
                    <a:pt x="9003888" y="582753"/>
                    <a:pt x="8999005" y="581532"/>
                  </a:cubicBezTo>
                  <a:cubicBezTo>
                    <a:pt x="8996564" y="580312"/>
                    <a:pt x="8995343" y="581532"/>
                    <a:pt x="8995343" y="575429"/>
                  </a:cubicBezTo>
                  <a:cubicBezTo>
                    <a:pt x="8995343" y="572988"/>
                    <a:pt x="8994122" y="570546"/>
                    <a:pt x="8990460" y="569325"/>
                  </a:cubicBezTo>
                  <a:cubicBezTo>
                    <a:pt x="8990460" y="569325"/>
                    <a:pt x="8992902" y="566884"/>
                    <a:pt x="8990460" y="566884"/>
                  </a:cubicBezTo>
                  <a:cubicBezTo>
                    <a:pt x="8990460" y="566884"/>
                    <a:pt x="8989240" y="565663"/>
                    <a:pt x="8990460" y="564443"/>
                  </a:cubicBezTo>
                  <a:cubicBezTo>
                    <a:pt x="8990460" y="560781"/>
                    <a:pt x="8989240" y="562001"/>
                    <a:pt x="8986798" y="562001"/>
                  </a:cubicBezTo>
                  <a:cubicBezTo>
                    <a:pt x="8985578" y="562001"/>
                    <a:pt x="8984357" y="563222"/>
                    <a:pt x="8983136" y="559560"/>
                  </a:cubicBezTo>
                  <a:cubicBezTo>
                    <a:pt x="8983136" y="557118"/>
                    <a:pt x="8983136" y="553456"/>
                    <a:pt x="8980695" y="555898"/>
                  </a:cubicBezTo>
                  <a:cubicBezTo>
                    <a:pt x="8979474" y="557118"/>
                    <a:pt x="8978253" y="557118"/>
                    <a:pt x="8978253" y="555898"/>
                  </a:cubicBezTo>
                  <a:cubicBezTo>
                    <a:pt x="8978253" y="554677"/>
                    <a:pt x="8979474" y="552236"/>
                    <a:pt x="8977033" y="551015"/>
                  </a:cubicBezTo>
                  <a:cubicBezTo>
                    <a:pt x="8975812" y="551015"/>
                    <a:pt x="8975812" y="549794"/>
                    <a:pt x="8974591" y="549794"/>
                  </a:cubicBezTo>
                  <a:cubicBezTo>
                    <a:pt x="8973371" y="551015"/>
                    <a:pt x="8973371" y="548574"/>
                    <a:pt x="8973371" y="546132"/>
                  </a:cubicBezTo>
                  <a:cubicBezTo>
                    <a:pt x="8973371" y="541249"/>
                    <a:pt x="8973371" y="543691"/>
                    <a:pt x="8972150" y="542470"/>
                  </a:cubicBezTo>
                  <a:cubicBezTo>
                    <a:pt x="8970929" y="542470"/>
                    <a:pt x="8972150" y="541249"/>
                    <a:pt x="8969708" y="541249"/>
                  </a:cubicBezTo>
                  <a:cubicBezTo>
                    <a:pt x="8968488" y="541249"/>
                    <a:pt x="8968488" y="538808"/>
                    <a:pt x="8968488" y="538808"/>
                  </a:cubicBezTo>
                  <a:cubicBezTo>
                    <a:pt x="8968488" y="538808"/>
                    <a:pt x="8968488" y="536367"/>
                    <a:pt x="8968488" y="536367"/>
                  </a:cubicBezTo>
                  <a:cubicBezTo>
                    <a:pt x="8967267" y="535146"/>
                    <a:pt x="8966046" y="531484"/>
                    <a:pt x="8964826" y="531484"/>
                  </a:cubicBezTo>
                  <a:cubicBezTo>
                    <a:pt x="8961164" y="531484"/>
                    <a:pt x="8962384" y="530263"/>
                    <a:pt x="8961164" y="526601"/>
                  </a:cubicBezTo>
                  <a:cubicBezTo>
                    <a:pt x="8961164" y="525380"/>
                    <a:pt x="8959943" y="526601"/>
                    <a:pt x="8959943" y="529042"/>
                  </a:cubicBezTo>
                  <a:cubicBezTo>
                    <a:pt x="8959943" y="530263"/>
                    <a:pt x="8959943" y="531484"/>
                    <a:pt x="8959943" y="532704"/>
                  </a:cubicBezTo>
                  <a:cubicBezTo>
                    <a:pt x="8959943" y="532704"/>
                    <a:pt x="8961164" y="535146"/>
                    <a:pt x="8962384" y="536367"/>
                  </a:cubicBezTo>
                  <a:cubicBezTo>
                    <a:pt x="8963605" y="537587"/>
                    <a:pt x="8966046" y="540029"/>
                    <a:pt x="8966046" y="543691"/>
                  </a:cubicBezTo>
                  <a:cubicBezTo>
                    <a:pt x="8966046" y="546132"/>
                    <a:pt x="8969708" y="549794"/>
                    <a:pt x="8969708" y="552236"/>
                  </a:cubicBezTo>
                  <a:cubicBezTo>
                    <a:pt x="8969708" y="554677"/>
                    <a:pt x="8970929" y="557118"/>
                    <a:pt x="8970929" y="559560"/>
                  </a:cubicBezTo>
                  <a:cubicBezTo>
                    <a:pt x="8970929" y="563222"/>
                    <a:pt x="8969708" y="566884"/>
                    <a:pt x="8970929" y="570546"/>
                  </a:cubicBezTo>
                  <a:cubicBezTo>
                    <a:pt x="8970929" y="571767"/>
                    <a:pt x="8977033" y="576650"/>
                    <a:pt x="8978253" y="577870"/>
                  </a:cubicBezTo>
                  <a:cubicBezTo>
                    <a:pt x="8980695" y="581532"/>
                    <a:pt x="8981915" y="583974"/>
                    <a:pt x="8984357" y="587636"/>
                  </a:cubicBezTo>
                  <a:cubicBezTo>
                    <a:pt x="8985578" y="590077"/>
                    <a:pt x="8986798" y="591298"/>
                    <a:pt x="8988019" y="593739"/>
                  </a:cubicBezTo>
                  <a:cubicBezTo>
                    <a:pt x="8991681" y="601064"/>
                    <a:pt x="8989240" y="602284"/>
                    <a:pt x="8994122" y="607167"/>
                  </a:cubicBezTo>
                  <a:cubicBezTo>
                    <a:pt x="8994122" y="607167"/>
                    <a:pt x="8994122" y="607167"/>
                    <a:pt x="8994122" y="607167"/>
                  </a:cubicBezTo>
                  <a:cubicBezTo>
                    <a:pt x="8994122" y="607167"/>
                    <a:pt x="8992902" y="607167"/>
                    <a:pt x="8992902" y="608388"/>
                  </a:cubicBezTo>
                  <a:cubicBezTo>
                    <a:pt x="8990460" y="609609"/>
                    <a:pt x="8994122" y="607167"/>
                    <a:pt x="8989240" y="607167"/>
                  </a:cubicBezTo>
                  <a:cubicBezTo>
                    <a:pt x="8985578" y="607167"/>
                    <a:pt x="8985578" y="608388"/>
                    <a:pt x="8984357" y="601064"/>
                  </a:cubicBezTo>
                  <a:cubicBezTo>
                    <a:pt x="8984357" y="597402"/>
                    <a:pt x="8981915" y="594960"/>
                    <a:pt x="8978253" y="594960"/>
                  </a:cubicBezTo>
                  <a:cubicBezTo>
                    <a:pt x="8978253" y="594960"/>
                    <a:pt x="8981915" y="592519"/>
                    <a:pt x="8977033" y="592519"/>
                  </a:cubicBezTo>
                  <a:cubicBezTo>
                    <a:pt x="8977033" y="592519"/>
                    <a:pt x="8975812" y="591298"/>
                    <a:pt x="8975812" y="590077"/>
                  </a:cubicBezTo>
                  <a:cubicBezTo>
                    <a:pt x="8975812" y="585195"/>
                    <a:pt x="8973371" y="587636"/>
                    <a:pt x="8972150" y="587636"/>
                  </a:cubicBezTo>
                  <a:cubicBezTo>
                    <a:pt x="8969708" y="588857"/>
                    <a:pt x="8969708" y="590077"/>
                    <a:pt x="8968488" y="585195"/>
                  </a:cubicBezTo>
                  <a:cubicBezTo>
                    <a:pt x="8968488" y="582753"/>
                    <a:pt x="8968488" y="577870"/>
                    <a:pt x="8966046" y="580312"/>
                  </a:cubicBezTo>
                  <a:cubicBezTo>
                    <a:pt x="8964826" y="581532"/>
                    <a:pt x="8963605" y="581532"/>
                    <a:pt x="8963605" y="580312"/>
                  </a:cubicBezTo>
                  <a:cubicBezTo>
                    <a:pt x="8962384" y="579091"/>
                    <a:pt x="8964826" y="576650"/>
                    <a:pt x="8962384" y="575429"/>
                  </a:cubicBezTo>
                  <a:cubicBezTo>
                    <a:pt x="8961164" y="575429"/>
                    <a:pt x="8961164" y="574208"/>
                    <a:pt x="8959943" y="574208"/>
                  </a:cubicBezTo>
                  <a:cubicBezTo>
                    <a:pt x="8958722" y="575429"/>
                    <a:pt x="8957501" y="572988"/>
                    <a:pt x="8957501" y="570546"/>
                  </a:cubicBezTo>
                  <a:cubicBezTo>
                    <a:pt x="8956281" y="565663"/>
                    <a:pt x="8957501" y="568105"/>
                    <a:pt x="8955060" y="566884"/>
                  </a:cubicBezTo>
                  <a:cubicBezTo>
                    <a:pt x="8953839" y="566884"/>
                    <a:pt x="8955060" y="565663"/>
                    <a:pt x="8952619" y="565663"/>
                  </a:cubicBezTo>
                  <a:cubicBezTo>
                    <a:pt x="8951398" y="565663"/>
                    <a:pt x="8951398" y="563222"/>
                    <a:pt x="8950177" y="563222"/>
                  </a:cubicBezTo>
                  <a:cubicBezTo>
                    <a:pt x="8948957" y="563222"/>
                    <a:pt x="8948957" y="560781"/>
                    <a:pt x="8948957" y="560781"/>
                  </a:cubicBezTo>
                  <a:cubicBezTo>
                    <a:pt x="8946515" y="559560"/>
                    <a:pt x="8945294" y="555898"/>
                    <a:pt x="8944074" y="557118"/>
                  </a:cubicBezTo>
                  <a:cubicBezTo>
                    <a:pt x="8940412" y="558339"/>
                    <a:pt x="8940412" y="557118"/>
                    <a:pt x="8937970" y="553456"/>
                  </a:cubicBezTo>
                  <a:cubicBezTo>
                    <a:pt x="8936750" y="552236"/>
                    <a:pt x="8936750" y="553456"/>
                    <a:pt x="8936750" y="555898"/>
                  </a:cubicBezTo>
                  <a:cubicBezTo>
                    <a:pt x="8936750" y="558339"/>
                    <a:pt x="8936750" y="559560"/>
                    <a:pt x="8937970" y="559560"/>
                  </a:cubicBezTo>
                  <a:cubicBezTo>
                    <a:pt x="8939191" y="559560"/>
                    <a:pt x="8939191" y="562001"/>
                    <a:pt x="8940412" y="563222"/>
                  </a:cubicBezTo>
                  <a:cubicBezTo>
                    <a:pt x="8941632" y="564443"/>
                    <a:pt x="8945294" y="565663"/>
                    <a:pt x="8946515" y="571767"/>
                  </a:cubicBezTo>
                  <a:cubicBezTo>
                    <a:pt x="8946515" y="574208"/>
                    <a:pt x="8952619" y="579091"/>
                    <a:pt x="8952619" y="581532"/>
                  </a:cubicBezTo>
                  <a:cubicBezTo>
                    <a:pt x="8952619" y="583974"/>
                    <a:pt x="8955060" y="586415"/>
                    <a:pt x="8955060" y="588857"/>
                  </a:cubicBezTo>
                  <a:cubicBezTo>
                    <a:pt x="8955060" y="592519"/>
                    <a:pt x="8955060" y="598622"/>
                    <a:pt x="8956281" y="601064"/>
                  </a:cubicBezTo>
                  <a:cubicBezTo>
                    <a:pt x="8957501" y="602284"/>
                    <a:pt x="8963605" y="607167"/>
                    <a:pt x="8964826" y="608388"/>
                  </a:cubicBezTo>
                  <a:cubicBezTo>
                    <a:pt x="8967267" y="612050"/>
                    <a:pt x="8970929" y="614491"/>
                    <a:pt x="8973371" y="618153"/>
                  </a:cubicBezTo>
                  <a:cubicBezTo>
                    <a:pt x="8975812" y="620595"/>
                    <a:pt x="8977033" y="621816"/>
                    <a:pt x="8979474" y="624257"/>
                  </a:cubicBezTo>
                  <a:cubicBezTo>
                    <a:pt x="8980695" y="625478"/>
                    <a:pt x="8981915" y="626698"/>
                    <a:pt x="8981915" y="627919"/>
                  </a:cubicBezTo>
                  <a:cubicBezTo>
                    <a:pt x="8981915" y="627919"/>
                    <a:pt x="8980695" y="629140"/>
                    <a:pt x="8980695" y="629140"/>
                  </a:cubicBezTo>
                  <a:cubicBezTo>
                    <a:pt x="8978253" y="631581"/>
                    <a:pt x="8980695" y="626698"/>
                    <a:pt x="8974591" y="627919"/>
                  </a:cubicBezTo>
                  <a:cubicBezTo>
                    <a:pt x="8972150" y="627919"/>
                    <a:pt x="8970929" y="629140"/>
                    <a:pt x="8970929" y="629140"/>
                  </a:cubicBezTo>
                  <a:cubicBezTo>
                    <a:pt x="8969708" y="629140"/>
                    <a:pt x="8968488" y="626698"/>
                    <a:pt x="8966046" y="623036"/>
                  </a:cubicBezTo>
                  <a:cubicBezTo>
                    <a:pt x="8964826" y="619374"/>
                    <a:pt x="8961164" y="616933"/>
                    <a:pt x="8957501" y="618153"/>
                  </a:cubicBezTo>
                  <a:cubicBezTo>
                    <a:pt x="8957501" y="618153"/>
                    <a:pt x="8959943" y="613271"/>
                    <a:pt x="8956281" y="614491"/>
                  </a:cubicBezTo>
                  <a:cubicBezTo>
                    <a:pt x="8956281" y="614491"/>
                    <a:pt x="8955060" y="614491"/>
                    <a:pt x="8953839" y="610829"/>
                  </a:cubicBezTo>
                  <a:cubicBezTo>
                    <a:pt x="8952619" y="605946"/>
                    <a:pt x="8950177" y="608388"/>
                    <a:pt x="8948957" y="609609"/>
                  </a:cubicBezTo>
                  <a:cubicBezTo>
                    <a:pt x="8946515" y="610829"/>
                    <a:pt x="8946515" y="613271"/>
                    <a:pt x="8944074" y="608388"/>
                  </a:cubicBezTo>
                  <a:cubicBezTo>
                    <a:pt x="8942853" y="605946"/>
                    <a:pt x="8941632" y="599843"/>
                    <a:pt x="8939191" y="603505"/>
                  </a:cubicBezTo>
                  <a:cubicBezTo>
                    <a:pt x="8937970" y="604726"/>
                    <a:pt x="8936750" y="605946"/>
                    <a:pt x="8935529" y="604726"/>
                  </a:cubicBezTo>
                  <a:cubicBezTo>
                    <a:pt x="8934308" y="603505"/>
                    <a:pt x="8935529" y="599843"/>
                    <a:pt x="8933087" y="598622"/>
                  </a:cubicBezTo>
                  <a:cubicBezTo>
                    <a:pt x="8931867" y="598622"/>
                    <a:pt x="8930646" y="597402"/>
                    <a:pt x="8929425" y="598622"/>
                  </a:cubicBezTo>
                  <a:cubicBezTo>
                    <a:pt x="8928205" y="601064"/>
                    <a:pt x="8926984" y="597402"/>
                    <a:pt x="8925763" y="594960"/>
                  </a:cubicBezTo>
                  <a:cubicBezTo>
                    <a:pt x="8924543" y="588857"/>
                    <a:pt x="8924543" y="591298"/>
                    <a:pt x="8922101" y="591298"/>
                  </a:cubicBezTo>
                  <a:cubicBezTo>
                    <a:pt x="8920880" y="591298"/>
                    <a:pt x="8922101" y="590077"/>
                    <a:pt x="8918439" y="590077"/>
                  </a:cubicBezTo>
                  <a:cubicBezTo>
                    <a:pt x="8917218" y="590077"/>
                    <a:pt x="8915998" y="587636"/>
                    <a:pt x="8915998" y="587636"/>
                  </a:cubicBezTo>
                  <a:cubicBezTo>
                    <a:pt x="8914777" y="586415"/>
                    <a:pt x="8914777" y="583974"/>
                    <a:pt x="8914777" y="583974"/>
                  </a:cubicBezTo>
                  <a:cubicBezTo>
                    <a:pt x="8912336" y="582753"/>
                    <a:pt x="8911115" y="577870"/>
                    <a:pt x="8907453" y="579091"/>
                  </a:cubicBezTo>
                  <a:cubicBezTo>
                    <a:pt x="8902570" y="580312"/>
                    <a:pt x="8903791" y="579091"/>
                    <a:pt x="8900129" y="574208"/>
                  </a:cubicBezTo>
                  <a:cubicBezTo>
                    <a:pt x="8898908" y="572988"/>
                    <a:pt x="8898908" y="574208"/>
                    <a:pt x="8898908" y="577870"/>
                  </a:cubicBezTo>
                  <a:cubicBezTo>
                    <a:pt x="8898908" y="580312"/>
                    <a:pt x="8900129" y="582753"/>
                    <a:pt x="8900129" y="582753"/>
                  </a:cubicBezTo>
                  <a:cubicBezTo>
                    <a:pt x="8901349" y="582753"/>
                    <a:pt x="8902570" y="586415"/>
                    <a:pt x="8903791" y="586415"/>
                  </a:cubicBezTo>
                  <a:cubicBezTo>
                    <a:pt x="8905011" y="587636"/>
                    <a:pt x="8909894" y="590077"/>
                    <a:pt x="8911115" y="596181"/>
                  </a:cubicBezTo>
                  <a:cubicBezTo>
                    <a:pt x="8912336" y="599843"/>
                    <a:pt x="8919660" y="603505"/>
                    <a:pt x="8919660" y="607167"/>
                  </a:cubicBezTo>
                  <a:cubicBezTo>
                    <a:pt x="8920880" y="610829"/>
                    <a:pt x="8923322" y="613271"/>
                    <a:pt x="8924543" y="615712"/>
                  </a:cubicBezTo>
                  <a:cubicBezTo>
                    <a:pt x="8925763" y="620595"/>
                    <a:pt x="8926984" y="626698"/>
                    <a:pt x="8930646" y="630360"/>
                  </a:cubicBezTo>
                  <a:cubicBezTo>
                    <a:pt x="8931867" y="631581"/>
                    <a:pt x="8941632" y="635243"/>
                    <a:pt x="8944074" y="636464"/>
                  </a:cubicBezTo>
                  <a:cubicBezTo>
                    <a:pt x="8948957" y="638905"/>
                    <a:pt x="8952619" y="641347"/>
                    <a:pt x="8957501" y="645009"/>
                  </a:cubicBezTo>
                  <a:cubicBezTo>
                    <a:pt x="8959943" y="647450"/>
                    <a:pt x="8963605" y="648671"/>
                    <a:pt x="8967267" y="649892"/>
                  </a:cubicBezTo>
                  <a:cubicBezTo>
                    <a:pt x="8970929" y="652333"/>
                    <a:pt x="8973371" y="654774"/>
                    <a:pt x="8974591" y="655995"/>
                  </a:cubicBezTo>
                  <a:cubicBezTo>
                    <a:pt x="8974591" y="655995"/>
                    <a:pt x="8974591" y="655995"/>
                    <a:pt x="8973371" y="657216"/>
                  </a:cubicBezTo>
                  <a:cubicBezTo>
                    <a:pt x="8970929" y="659657"/>
                    <a:pt x="8973371" y="654774"/>
                    <a:pt x="8967267" y="657216"/>
                  </a:cubicBezTo>
                  <a:cubicBezTo>
                    <a:pt x="8962384" y="658437"/>
                    <a:pt x="8962384" y="660878"/>
                    <a:pt x="8956281" y="652333"/>
                  </a:cubicBezTo>
                  <a:cubicBezTo>
                    <a:pt x="8953839" y="648671"/>
                    <a:pt x="8950177" y="646230"/>
                    <a:pt x="8945294" y="648671"/>
                  </a:cubicBezTo>
                  <a:cubicBezTo>
                    <a:pt x="8945294" y="648671"/>
                    <a:pt x="8946515" y="643788"/>
                    <a:pt x="8942853" y="646230"/>
                  </a:cubicBezTo>
                  <a:cubicBezTo>
                    <a:pt x="8942853" y="646230"/>
                    <a:pt x="8941632" y="646230"/>
                    <a:pt x="8939191" y="643788"/>
                  </a:cubicBezTo>
                  <a:cubicBezTo>
                    <a:pt x="8936750" y="637685"/>
                    <a:pt x="8934308" y="642567"/>
                    <a:pt x="8933087" y="643788"/>
                  </a:cubicBezTo>
                  <a:cubicBezTo>
                    <a:pt x="8931867" y="646230"/>
                    <a:pt x="8930646" y="647450"/>
                    <a:pt x="8926984" y="643788"/>
                  </a:cubicBezTo>
                  <a:cubicBezTo>
                    <a:pt x="8924543" y="641347"/>
                    <a:pt x="8922101" y="636464"/>
                    <a:pt x="8920880" y="640126"/>
                  </a:cubicBezTo>
                  <a:cubicBezTo>
                    <a:pt x="8920880" y="642567"/>
                    <a:pt x="8919660" y="642567"/>
                    <a:pt x="8918439" y="642567"/>
                  </a:cubicBezTo>
                  <a:cubicBezTo>
                    <a:pt x="8917218" y="642567"/>
                    <a:pt x="8917218" y="636464"/>
                    <a:pt x="8913556" y="637685"/>
                  </a:cubicBezTo>
                  <a:cubicBezTo>
                    <a:pt x="8912336" y="637685"/>
                    <a:pt x="8909894" y="636464"/>
                    <a:pt x="8909894" y="638905"/>
                  </a:cubicBezTo>
                  <a:cubicBezTo>
                    <a:pt x="8908673" y="641347"/>
                    <a:pt x="8907453" y="638905"/>
                    <a:pt x="8905011" y="636464"/>
                  </a:cubicBezTo>
                  <a:cubicBezTo>
                    <a:pt x="8901349" y="631581"/>
                    <a:pt x="8902570" y="634023"/>
                    <a:pt x="8900129" y="634023"/>
                  </a:cubicBezTo>
                  <a:cubicBezTo>
                    <a:pt x="8898908" y="634023"/>
                    <a:pt x="8900129" y="632802"/>
                    <a:pt x="8896466" y="634023"/>
                  </a:cubicBezTo>
                  <a:cubicBezTo>
                    <a:pt x="8895246" y="634023"/>
                    <a:pt x="8894025" y="632802"/>
                    <a:pt x="8892804" y="631581"/>
                  </a:cubicBezTo>
                  <a:cubicBezTo>
                    <a:pt x="8891584" y="631581"/>
                    <a:pt x="8890363" y="629140"/>
                    <a:pt x="8890363" y="629140"/>
                  </a:cubicBezTo>
                  <a:cubicBezTo>
                    <a:pt x="8886701" y="629140"/>
                    <a:pt x="8884259" y="625478"/>
                    <a:pt x="8881818" y="627919"/>
                  </a:cubicBezTo>
                  <a:cubicBezTo>
                    <a:pt x="8878156" y="631581"/>
                    <a:pt x="8878156" y="629140"/>
                    <a:pt x="8873273" y="626698"/>
                  </a:cubicBezTo>
                  <a:cubicBezTo>
                    <a:pt x="8872052" y="625478"/>
                    <a:pt x="8872052" y="627919"/>
                    <a:pt x="8874494" y="630360"/>
                  </a:cubicBezTo>
                  <a:cubicBezTo>
                    <a:pt x="8875715" y="632802"/>
                    <a:pt x="8876935" y="634023"/>
                    <a:pt x="8878156" y="634023"/>
                  </a:cubicBezTo>
                  <a:cubicBezTo>
                    <a:pt x="8879377" y="634023"/>
                    <a:pt x="8881818" y="636464"/>
                    <a:pt x="8883039" y="636464"/>
                  </a:cubicBezTo>
                  <a:cubicBezTo>
                    <a:pt x="8885480" y="636464"/>
                    <a:pt x="8890363" y="636464"/>
                    <a:pt x="8895246" y="642567"/>
                  </a:cubicBezTo>
                  <a:cubicBezTo>
                    <a:pt x="8897687" y="645009"/>
                    <a:pt x="8906232" y="646230"/>
                    <a:pt x="8908673" y="649892"/>
                  </a:cubicBezTo>
                  <a:cubicBezTo>
                    <a:pt x="8909894" y="652333"/>
                    <a:pt x="8914777" y="653554"/>
                    <a:pt x="8915998" y="657216"/>
                  </a:cubicBezTo>
                  <a:cubicBezTo>
                    <a:pt x="8918439" y="662099"/>
                    <a:pt x="8920880" y="668202"/>
                    <a:pt x="8925763" y="670644"/>
                  </a:cubicBezTo>
                  <a:cubicBezTo>
                    <a:pt x="8928205" y="671864"/>
                    <a:pt x="8937970" y="673085"/>
                    <a:pt x="8940412" y="673085"/>
                  </a:cubicBezTo>
                  <a:cubicBezTo>
                    <a:pt x="8945294" y="675526"/>
                    <a:pt x="8950177" y="676747"/>
                    <a:pt x="8955060" y="679188"/>
                  </a:cubicBezTo>
                  <a:cubicBezTo>
                    <a:pt x="8958722" y="681630"/>
                    <a:pt x="8962384" y="681630"/>
                    <a:pt x="8964826" y="684071"/>
                  </a:cubicBezTo>
                  <a:cubicBezTo>
                    <a:pt x="8969708" y="686513"/>
                    <a:pt x="8972150" y="688954"/>
                    <a:pt x="8974591" y="691395"/>
                  </a:cubicBezTo>
                  <a:cubicBezTo>
                    <a:pt x="8973371" y="691395"/>
                    <a:pt x="8972150" y="693837"/>
                    <a:pt x="8972150" y="695058"/>
                  </a:cubicBezTo>
                  <a:cubicBezTo>
                    <a:pt x="8970929" y="698720"/>
                    <a:pt x="8972150" y="692616"/>
                    <a:pt x="8966046" y="696278"/>
                  </a:cubicBezTo>
                  <a:cubicBezTo>
                    <a:pt x="8962384" y="698720"/>
                    <a:pt x="8962384" y="701161"/>
                    <a:pt x="8956281" y="693837"/>
                  </a:cubicBezTo>
                  <a:cubicBezTo>
                    <a:pt x="8953839" y="691395"/>
                    <a:pt x="8950177" y="688954"/>
                    <a:pt x="8946515" y="691395"/>
                  </a:cubicBezTo>
                  <a:cubicBezTo>
                    <a:pt x="8946515" y="691395"/>
                    <a:pt x="8947736" y="686513"/>
                    <a:pt x="8944074" y="688954"/>
                  </a:cubicBezTo>
                  <a:cubicBezTo>
                    <a:pt x="8944074" y="688954"/>
                    <a:pt x="8942853" y="688954"/>
                    <a:pt x="8941632" y="686513"/>
                  </a:cubicBezTo>
                  <a:cubicBezTo>
                    <a:pt x="8939191" y="681630"/>
                    <a:pt x="8937970" y="685292"/>
                    <a:pt x="8935529" y="686513"/>
                  </a:cubicBezTo>
                  <a:cubicBezTo>
                    <a:pt x="8934308" y="688954"/>
                    <a:pt x="8933087" y="690175"/>
                    <a:pt x="8929425" y="686513"/>
                  </a:cubicBezTo>
                  <a:cubicBezTo>
                    <a:pt x="8926984" y="684071"/>
                    <a:pt x="8924543" y="679188"/>
                    <a:pt x="8923322" y="682851"/>
                  </a:cubicBezTo>
                  <a:cubicBezTo>
                    <a:pt x="8923322" y="685292"/>
                    <a:pt x="8922101" y="685292"/>
                    <a:pt x="8920880" y="685292"/>
                  </a:cubicBezTo>
                  <a:cubicBezTo>
                    <a:pt x="8919660" y="685292"/>
                    <a:pt x="8919660" y="680409"/>
                    <a:pt x="8915998" y="680409"/>
                  </a:cubicBezTo>
                  <a:cubicBezTo>
                    <a:pt x="8914777" y="680409"/>
                    <a:pt x="8912336" y="679188"/>
                    <a:pt x="8912336" y="681630"/>
                  </a:cubicBezTo>
                  <a:cubicBezTo>
                    <a:pt x="8911115" y="684071"/>
                    <a:pt x="8909894" y="681630"/>
                    <a:pt x="8907453" y="679188"/>
                  </a:cubicBezTo>
                  <a:cubicBezTo>
                    <a:pt x="8902570" y="674306"/>
                    <a:pt x="8905011" y="676747"/>
                    <a:pt x="8902570" y="676747"/>
                  </a:cubicBezTo>
                  <a:cubicBezTo>
                    <a:pt x="8901349" y="676747"/>
                    <a:pt x="8901349" y="675526"/>
                    <a:pt x="8898908" y="676747"/>
                  </a:cubicBezTo>
                  <a:cubicBezTo>
                    <a:pt x="8897687" y="676747"/>
                    <a:pt x="8895246" y="675526"/>
                    <a:pt x="8895246" y="675526"/>
                  </a:cubicBezTo>
                  <a:cubicBezTo>
                    <a:pt x="8894025" y="675526"/>
                    <a:pt x="8892804" y="673085"/>
                    <a:pt x="8891584" y="673085"/>
                  </a:cubicBezTo>
                  <a:cubicBezTo>
                    <a:pt x="8889142" y="673085"/>
                    <a:pt x="8887922" y="673085"/>
                    <a:pt x="8885480" y="671864"/>
                  </a:cubicBezTo>
                  <a:cubicBezTo>
                    <a:pt x="8885480" y="671864"/>
                    <a:pt x="8885480" y="670644"/>
                    <a:pt x="8885480" y="670644"/>
                  </a:cubicBezTo>
                  <a:cubicBezTo>
                    <a:pt x="8881818" y="668202"/>
                    <a:pt x="8881818" y="663319"/>
                    <a:pt x="8879377" y="663319"/>
                  </a:cubicBezTo>
                  <a:cubicBezTo>
                    <a:pt x="8876935" y="663319"/>
                    <a:pt x="8875715" y="662099"/>
                    <a:pt x="8874494" y="660878"/>
                  </a:cubicBezTo>
                  <a:cubicBezTo>
                    <a:pt x="8874494" y="659657"/>
                    <a:pt x="8874494" y="657216"/>
                    <a:pt x="8874494" y="652333"/>
                  </a:cubicBezTo>
                  <a:cubicBezTo>
                    <a:pt x="8874494" y="649892"/>
                    <a:pt x="8872052" y="652333"/>
                    <a:pt x="8870832" y="655995"/>
                  </a:cubicBezTo>
                  <a:cubicBezTo>
                    <a:pt x="8869611" y="659657"/>
                    <a:pt x="8869611" y="663319"/>
                    <a:pt x="8869611" y="663319"/>
                  </a:cubicBezTo>
                  <a:cubicBezTo>
                    <a:pt x="8870832" y="663319"/>
                    <a:pt x="8870832" y="669423"/>
                    <a:pt x="8873273" y="670644"/>
                  </a:cubicBezTo>
                  <a:cubicBezTo>
                    <a:pt x="8874494" y="671864"/>
                    <a:pt x="8875715" y="673085"/>
                    <a:pt x="8876935" y="674306"/>
                  </a:cubicBezTo>
                  <a:cubicBezTo>
                    <a:pt x="8875715" y="674306"/>
                    <a:pt x="8875715" y="674306"/>
                    <a:pt x="8874494" y="674306"/>
                  </a:cubicBezTo>
                  <a:cubicBezTo>
                    <a:pt x="8873273" y="674306"/>
                    <a:pt x="8874494" y="675526"/>
                    <a:pt x="8875715" y="677968"/>
                  </a:cubicBezTo>
                  <a:cubicBezTo>
                    <a:pt x="8876935" y="679188"/>
                    <a:pt x="8879377" y="680409"/>
                    <a:pt x="8879377" y="680409"/>
                  </a:cubicBezTo>
                  <a:cubicBezTo>
                    <a:pt x="8879377" y="680409"/>
                    <a:pt x="8879377" y="680409"/>
                    <a:pt x="8880597" y="680409"/>
                  </a:cubicBezTo>
                  <a:cubicBezTo>
                    <a:pt x="8881818" y="681630"/>
                    <a:pt x="8883039" y="684071"/>
                    <a:pt x="8883039" y="686513"/>
                  </a:cubicBezTo>
                  <a:cubicBezTo>
                    <a:pt x="8884259" y="688954"/>
                    <a:pt x="8886701" y="691395"/>
                    <a:pt x="8890363" y="692616"/>
                  </a:cubicBezTo>
                  <a:cubicBezTo>
                    <a:pt x="8892804" y="695058"/>
                    <a:pt x="8896466" y="696278"/>
                    <a:pt x="8897687" y="697499"/>
                  </a:cubicBezTo>
                  <a:cubicBezTo>
                    <a:pt x="8900129" y="701161"/>
                    <a:pt x="8903791" y="702382"/>
                    <a:pt x="8906232" y="706044"/>
                  </a:cubicBezTo>
                  <a:cubicBezTo>
                    <a:pt x="8908673" y="710927"/>
                    <a:pt x="8912336" y="718251"/>
                    <a:pt x="8917218" y="721913"/>
                  </a:cubicBezTo>
                  <a:cubicBezTo>
                    <a:pt x="8919660" y="723134"/>
                    <a:pt x="8930646" y="724355"/>
                    <a:pt x="8934308" y="725575"/>
                  </a:cubicBezTo>
                  <a:cubicBezTo>
                    <a:pt x="8940412" y="728016"/>
                    <a:pt x="8945294" y="730458"/>
                    <a:pt x="8951398" y="732899"/>
                  </a:cubicBezTo>
                  <a:cubicBezTo>
                    <a:pt x="8955060" y="735341"/>
                    <a:pt x="8959943" y="735341"/>
                    <a:pt x="8963605" y="737782"/>
                  </a:cubicBezTo>
                  <a:cubicBezTo>
                    <a:pt x="8972150" y="742665"/>
                    <a:pt x="8973371" y="746327"/>
                    <a:pt x="8979474" y="748769"/>
                  </a:cubicBezTo>
                  <a:cubicBezTo>
                    <a:pt x="8979474" y="748769"/>
                    <a:pt x="8978253" y="749989"/>
                    <a:pt x="8978253" y="751210"/>
                  </a:cubicBezTo>
                  <a:cubicBezTo>
                    <a:pt x="8975812" y="754872"/>
                    <a:pt x="8978253" y="748769"/>
                    <a:pt x="8972150" y="751210"/>
                  </a:cubicBezTo>
                  <a:cubicBezTo>
                    <a:pt x="8967267" y="752430"/>
                    <a:pt x="8968488" y="754872"/>
                    <a:pt x="8961164" y="747548"/>
                  </a:cubicBezTo>
                  <a:cubicBezTo>
                    <a:pt x="8958722" y="743886"/>
                    <a:pt x="8955060" y="742665"/>
                    <a:pt x="8950177" y="745106"/>
                  </a:cubicBezTo>
                  <a:cubicBezTo>
                    <a:pt x="8950177" y="745106"/>
                    <a:pt x="8951398" y="740223"/>
                    <a:pt x="8947736" y="742665"/>
                  </a:cubicBezTo>
                  <a:cubicBezTo>
                    <a:pt x="8947736" y="742665"/>
                    <a:pt x="8946515" y="742665"/>
                    <a:pt x="8944074" y="740223"/>
                  </a:cubicBezTo>
                  <a:cubicBezTo>
                    <a:pt x="8940412" y="735341"/>
                    <a:pt x="8939191" y="739003"/>
                    <a:pt x="8937970" y="741444"/>
                  </a:cubicBezTo>
                  <a:cubicBezTo>
                    <a:pt x="8936750" y="743886"/>
                    <a:pt x="8936750" y="746327"/>
                    <a:pt x="8931867" y="742665"/>
                  </a:cubicBezTo>
                  <a:cubicBezTo>
                    <a:pt x="8929425" y="740223"/>
                    <a:pt x="8925763" y="735341"/>
                    <a:pt x="8925763" y="740223"/>
                  </a:cubicBezTo>
                  <a:cubicBezTo>
                    <a:pt x="8925763" y="742665"/>
                    <a:pt x="8924543" y="742665"/>
                    <a:pt x="8923322" y="742665"/>
                  </a:cubicBezTo>
                  <a:cubicBezTo>
                    <a:pt x="8922101" y="742665"/>
                    <a:pt x="8920880" y="737782"/>
                    <a:pt x="8918439" y="737782"/>
                  </a:cubicBezTo>
                  <a:cubicBezTo>
                    <a:pt x="8917218" y="737782"/>
                    <a:pt x="8914777" y="737782"/>
                    <a:pt x="8914777" y="739003"/>
                  </a:cubicBezTo>
                  <a:cubicBezTo>
                    <a:pt x="8913556" y="741444"/>
                    <a:pt x="8912336" y="739003"/>
                    <a:pt x="8909894" y="736562"/>
                  </a:cubicBezTo>
                  <a:cubicBezTo>
                    <a:pt x="8906232" y="731679"/>
                    <a:pt x="8907453" y="734120"/>
                    <a:pt x="8905011" y="734120"/>
                  </a:cubicBezTo>
                  <a:cubicBezTo>
                    <a:pt x="8903791" y="734120"/>
                    <a:pt x="8905011" y="732899"/>
                    <a:pt x="8901349" y="734120"/>
                  </a:cubicBezTo>
                  <a:cubicBezTo>
                    <a:pt x="8900129" y="734120"/>
                    <a:pt x="8898908" y="732899"/>
                    <a:pt x="8897687" y="731679"/>
                  </a:cubicBezTo>
                  <a:cubicBezTo>
                    <a:pt x="8896466" y="731679"/>
                    <a:pt x="8895246" y="729237"/>
                    <a:pt x="8895246" y="729237"/>
                  </a:cubicBezTo>
                  <a:cubicBezTo>
                    <a:pt x="8891584" y="728016"/>
                    <a:pt x="8890363" y="724355"/>
                    <a:pt x="8887922" y="725575"/>
                  </a:cubicBezTo>
                  <a:cubicBezTo>
                    <a:pt x="8883039" y="726796"/>
                    <a:pt x="8883039" y="725575"/>
                    <a:pt x="8880597" y="719472"/>
                  </a:cubicBezTo>
                  <a:cubicBezTo>
                    <a:pt x="8879377" y="717030"/>
                    <a:pt x="8879377" y="719472"/>
                    <a:pt x="8879377" y="724355"/>
                  </a:cubicBezTo>
                  <a:cubicBezTo>
                    <a:pt x="8879377" y="728016"/>
                    <a:pt x="8880597" y="730458"/>
                    <a:pt x="8881818" y="730458"/>
                  </a:cubicBezTo>
                  <a:cubicBezTo>
                    <a:pt x="8883039" y="730458"/>
                    <a:pt x="8885480" y="734120"/>
                    <a:pt x="8886701" y="735341"/>
                  </a:cubicBezTo>
                  <a:cubicBezTo>
                    <a:pt x="8887922" y="735341"/>
                    <a:pt x="8889142" y="736562"/>
                    <a:pt x="8891584" y="737782"/>
                  </a:cubicBezTo>
                  <a:cubicBezTo>
                    <a:pt x="8894025" y="739003"/>
                    <a:pt x="8896466" y="741444"/>
                    <a:pt x="8897687" y="743886"/>
                  </a:cubicBezTo>
                  <a:cubicBezTo>
                    <a:pt x="8898908" y="745106"/>
                    <a:pt x="8901349" y="746327"/>
                    <a:pt x="8905011" y="747548"/>
                  </a:cubicBezTo>
                  <a:cubicBezTo>
                    <a:pt x="8907453" y="748769"/>
                    <a:pt x="8911115" y="749989"/>
                    <a:pt x="8911115" y="751210"/>
                  </a:cubicBezTo>
                  <a:cubicBezTo>
                    <a:pt x="8913556" y="753651"/>
                    <a:pt x="8917218" y="754872"/>
                    <a:pt x="8919660" y="757313"/>
                  </a:cubicBezTo>
                  <a:cubicBezTo>
                    <a:pt x="8920880" y="758534"/>
                    <a:pt x="8920880" y="759755"/>
                    <a:pt x="8922101" y="760976"/>
                  </a:cubicBezTo>
                  <a:cubicBezTo>
                    <a:pt x="8922101" y="763417"/>
                    <a:pt x="8920880" y="763417"/>
                    <a:pt x="8919660" y="763417"/>
                  </a:cubicBezTo>
                  <a:cubicBezTo>
                    <a:pt x="8918439" y="763417"/>
                    <a:pt x="8918439" y="757313"/>
                    <a:pt x="8914777" y="758534"/>
                  </a:cubicBezTo>
                  <a:cubicBezTo>
                    <a:pt x="8913556" y="758534"/>
                    <a:pt x="8911115" y="757313"/>
                    <a:pt x="8911115" y="759755"/>
                  </a:cubicBezTo>
                  <a:cubicBezTo>
                    <a:pt x="8909894" y="762196"/>
                    <a:pt x="8908673" y="759755"/>
                    <a:pt x="8906232" y="757313"/>
                  </a:cubicBezTo>
                  <a:cubicBezTo>
                    <a:pt x="8902570" y="751210"/>
                    <a:pt x="8903791" y="754872"/>
                    <a:pt x="8901349" y="754872"/>
                  </a:cubicBezTo>
                  <a:cubicBezTo>
                    <a:pt x="8900129" y="754872"/>
                    <a:pt x="8901349" y="753651"/>
                    <a:pt x="8897687" y="754872"/>
                  </a:cubicBezTo>
                  <a:cubicBezTo>
                    <a:pt x="8896466" y="754872"/>
                    <a:pt x="8894025" y="752430"/>
                    <a:pt x="8894025" y="752430"/>
                  </a:cubicBezTo>
                  <a:cubicBezTo>
                    <a:pt x="8892804" y="752430"/>
                    <a:pt x="8891584" y="749989"/>
                    <a:pt x="8891584" y="749989"/>
                  </a:cubicBezTo>
                  <a:cubicBezTo>
                    <a:pt x="8887922" y="749989"/>
                    <a:pt x="8885480" y="746327"/>
                    <a:pt x="8883039" y="747548"/>
                  </a:cubicBezTo>
                  <a:cubicBezTo>
                    <a:pt x="8879377" y="749989"/>
                    <a:pt x="8879377" y="748769"/>
                    <a:pt x="8873273" y="745106"/>
                  </a:cubicBezTo>
                  <a:cubicBezTo>
                    <a:pt x="8872052" y="743886"/>
                    <a:pt x="8872052" y="746327"/>
                    <a:pt x="8873273" y="748769"/>
                  </a:cubicBezTo>
                  <a:cubicBezTo>
                    <a:pt x="8874494" y="751210"/>
                    <a:pt x="8875715" y="752430"/>
                    <a:pt x="8876935" y="752430"/>
                  </a:cubicBezTo>
                  <a:cubicBezTo>
                    <a:pt x="8878156" y="752430"/>
                    <a:pt x="8880597" y="754872"/>
                    <a:pt x="8881818" y="754872"/>
                  </a:cubicBezTo>
                  <a:cubicBezTo>
                    <a:pt x="8884259" y="754872"/>
                    <a:pt x="8889142" y="756093"/>
                    <a:pt x="8894025" y="762196"/>
                  </a:cubicBezTo>
                  <a:cubicBezTo>
                    <a:pt x="8896466" y="765858"/>
                    <a:pt x="8905011" y="767079"/>
                    <a:pt x="8907453" y="769520"/>
                  </a:cubicBezTo>
                  <a:cubicBezTo>
                    <a:pt x="8909894" y="771962"/>
                    <a:pt x="8913556" y="774403"/>
                    <a:pt x="8914777" y="776844"/>
                  </a:cubicBezTo>
                  <a:cubicBezTo>
                    <a:pt x="8917218" y="781727"/>
                    <a:pt x="8920880" y="787831"/>
                    <a:pt x="8925763" y="790272"/>
                  </a:cubicBezTo>
                  <a:cubicBezTo>
                    <a:pt x="8925763" y="790272"/>
                    <a:pt x="8926984" y="791493"/>
                    <a:pt x="8929425" y="791493"/>
                  </a:cubicBezTo>
                  <a:cubicBezTo>
                    <a:pt x="8929425" y="791493"/>
                    <a:pt x="8929425" y="791493"/>
                    <a:pt x="8929425" y="792714"/>
                  </a:cubicBezTo>
                  <a:cubicBezTo>
                    <a:pt x="8928205" y="795155"/>
                    <a:pt x="8926984" y="797597"/>
                    <a:pt x="8923322" y="793934"/>
                  </a:cubicBezTo>
                  <a:cubicBezTo>
                    <a:pt x="8920880" y="791493"/>
                    <a:pt x="8917218" y="785390"/>
                    <a:pt x="8915998" y="790272"/>
                  </a:cubicBezTo>
                  <a:cubicBezTo>
                    <a:pt x="8915998" y="792714"/>
                    <a:pt x="8914777" y="792714"/>
                    <a:pt x="8913556" y="792714"/>
                  </a:cubicBezTo>
                  <a:cubicBezTo>
                    <a:pt x="8912336" y="792714"/>
                    <a:pt x="8912336" y="786610"/>
                    <a:pt x="8908673" y="786610"/>
                  </a:cubicBezTo>
                  <a:cubicBezTo>
                    <a:pt x="8907453" y="786610"/>
                    <a:pt x="8905011" y="785390"/>
                    <a:pt x="8905011" y="787831"/>
                  </a:cubicBezTo>
                  <a:cubicBezTo>
                    <a:pt x="8903791" y="790272"/>
                    <a:pt x="8901349" y="787831"/>
                    <a:pt x="8900129" y="785390"/>
                  </a:cubicBezTo>
                  <a:cubicBezTo>
                    <a:pt x="8896466" y="779286"/>
                    <a:pt x="8897687" y="781727"/>
                    <a:pt x="8895246" y="782948"/>
                  </a:cubicBezTo>
                  <a:cubicBezTo>
                    <a:pt x="8894025" y="782948"/>
                    <a:pt x="8895246" y="781727"/>
                    <a:pt x="8891584" y="781727"/>
                  </a:cubicBezTo>
                  <a:cubicBezTo>
                    <a:pt x="8890363" y="781727"/>
                    <a:pt x="8889142" y="779286"/>
                    <a:pt x="8887922" y="779286"/>
                  </a:cubicBezTo>
                  <a:cubicBezTo>
                    <a:pt x="8886701" y="779286"/>
                    <a:pt x="8885480" y="775624"/>
                    <a:pt x="8885480" y="775624"/>
                  </a:cubicBezTo>
                  <a:cubicBezTo>
                    <a:pt x="8881818" y="774403"/>
                    <a:pt x="8879377" y="769520"/>
                    <a:pt x="8876935" y="770741"/>
                  </a:cubicBezTo>
                  <a:cubicBezTo>
                    <a:pt x="8872052" y="773183"/>
                    <a:pt x="8872052" y="770741"/>
                    <a:pt x="8868390" y="765858"/>
                  </a:cubicBezTo>
                  <a:cubicBezTo>
                    <a:pt x="8867170" y="764637"/>
                    <a:pt x="8867170" y="767079"/>
                    <a:pt x="8867170" y="770741"/>
                  </a:cubicBezTo>
                  <a:cubicBezTo>
                    <a:pt x="8868390" y="774403"/>
                    <a:pt x="8868390" y="776844"/>
                    <a:pt x="8869611" y="775624"/>
                  </a:cubicBezTo>
                  <a:cubicBezTo>
                    <a:pt x="8870832" y="775624"/>
                    <a:pt x="8873273" y="779286"/>
                    <a:pt x="8874494" y="780507"/>
                  </a:cubicBezTo>
                  <a:cubicBezTo>
                    <a:pt x="8876935" y="781727"/>
                    <a:pt x="8883039" y="782948"/>
                    <a:pt x="8886701" y="790272"/>
                  </a:cubicBezTo>
                  <a:cubicBezTo>
                    <a:pt x="8887922" y="791493"/>
                    <a:pt x="8890363" y="793934"/>
                    <a:pt x="8894025" y="795155"/>
                  </a:cubicBezTo>
                  <a:cubicBezTo>
                    <a:pt x="8896466" y="796376"/>
                    <a:pt x="8900129" y="797597"/>
                    <a:pt x="8901349" y="800038"/>
                  </a:cubicBezTo>
                  <a:cubicBezTo>
                    <a:pt x="8903791" y="803700"/>
                    <a:pt x="8908673" y="804921"/>
                    <a:pt x="8909894" y="808583"/>
                  </a:cubicBezTo>
                  <a:cubicBezTo>
                    <a:pt x="8911115" y="809804"/>
                    <a:pt x="8912336" y="812245"/>
                    <a:pt x="8912336" y="813466"/>
                  </a:cubicBezTo>
                  <a:cubicBezTo>
                    <a:pt x="8912336" y="814686"/>
                    <a:pt x="8911115" y="814686"/>
                    <a:pt x="8909894" y="814686"/>
                  </a:cubicBezTo>
                  <a:cubicBezTo>
                    <a:pt x="8908673" y="814686"/>
                    <a:pt x="8907453" y="808583"/>
                    <a:pt x="8902570" y="809804"/>
                  </a:cubicBezTo>
                  <a:cubicBezTo>
                    <a:pt x="8901349" y="809804"/>
                    <a:pt x="8898908" y="809804"/>
                    <a:pt x="8898908" y="811024"/>
                  </a:cubicBezTo>
                  <a:cubicBezTo>
                    <a:pt x="8897687" y="813466"/>
                    <a:pt x="8895246" y="812245"/>
                    <a:pt x="8892804" y="809804"/>
                  </a:cubicBezTo>
                  <a:cubicBezTo>
                    <a:pt x="8886701" y="804921"/>
                    <a:pt x="8889142" y="807362"/>
                    <a:pt x="8886701" y="808583"/>
                  </a:cubicBezTo>
                  <a:cubicBezTo>
                    <a:pt x="8885480" y="809804"/>
                    <a:pt x="8885480" y="807362"/>
                    <a:pt x="8883039" y="809804"/>
                  </a:cubicBezTo>
                  <a:cubicBezTo>
                    <a:pt x="8881818" y="811024"/>
                    <a:pt x="8879377" y="808583"/>
                    <a:pt x="8878156" y="808583"/>
                  </a:cubicBezTo>
                  <a:cubicBezTo>
                    <a:pt x="8876935" y="808583"/>
                    <a:pt x="8874494" y="806141"/>
                    <a:pt x="8874494" y="806141"/>
                  </a:cubicBezTo>
                  <a:cubicBezTo>
                    <a:pt x="8870832" y="806141"/>
                    <a:pt x="8867170" y="803700"/>
                    <a:pt x="8864728" y="806141"/>
                  </a:cubicBezTo>
                  <a:cubicBezTo>
                    <a:pt x="8861066" y="811024"/>
                    <a:pt x="8861066" y="808583"/>
                    <a:pt x="8854963" y="807362"/>
                  </a:cubicBezTo>
                  <a:cubicBezTo>
                    <a:pt x="8852521" y="807362"/>
                    <a:pt x="8853742" y="808583"/>
                    <a:pt x="8856183" y="811024"/>
                  </a:cubicBezTo>
                  <a:cubicBezTo>
                    <a:pt x="8858625" y="813466"/>
                    <a:pt x="8859845" y="814686"/>
                    <a:pt x="8861066" y="813466"/>
                  </a:cubicBezTo>
                  <a:cubicBezTo>
                    <a:pt x="8862287" y="812245"/>
                    <a:pt x="8865949" y="814686"/>
                    <a:pt x="8867170" y="814686"/>
                  </a:cubicBezTo>
                  <a:cubicBezTo>
                    <a:pt x="8869611" y="814686"/>
                    <a:pt x="8875715" y="813466"/>
                    <a:pt x="8880597" y="818348"/>
                  </a:cubicBezTo>
                  <a:cubicBezTo>
                    <a:pt x="8883039" y="820790"/>
                    <a:pt x="8894025" y="820790"/>
                    <a:pt x="8896466" y="823231"/>
                  </a:cubicBezTo>
                  <a:cubicBezTo>
                    <a:pt x="8898908" y="825673"/>
                    <a:pt x="8903791" y="826893"/>
                    <a:pt x="8906232" y="829335"/>
                  </a:cubicBezTo>
                  <a:cubicBezTo>
                    <a:pt x="8909894" y="834218"/>
                    <a:pt x="8913556" y="840321"/>
                    <a:pt x="8919660" y="841542"/>
                  </a:cubicBezTo>
                  <a:cubicBezTo>
                    <a:pt x="8922101" y="842762"/>
                    <a:pt x="8933087" y="841542"/>
                    <a:pt x="8935529" y="842762"/>
                  </a:cubicBezTo>
                  <a:cubicBezTo>
                    <a:pt x="8941632" y="843983"/>
                    <a:pt x="8947736" y="845204"/>
                    <a:pt x="8952619" y="847645"/>
                  </a:cubicBezTo>
                  <a:cubicBezTo>
                    <a:pt x="8956281" y="848866"/>
                    <a:pt x="8959943" y="850087"/>
                    <a:pt x="8964826" y="851307"/>
                  </a:cubicBezTo>
                  <a:cubicBezTo>
                    <a:pt x="8975812" y="856190"/>
                    <a:pt x="8974591" y="861073"/>
                    <a:pt x="8986798" y="862294"/>
                  </a:cubicBezTo>
                  <a:cubicBezTo>
                    <a:pt x="8988019" y="862294"/>
                    <a:pt x="8988019" y="862294"/>
                    <a:pt x="8989240" y="863514"/>
                  </a:cubicBezTo>
                  <a:cubicBezTo>
                    <a:pt x="8989240" y="863514"/>
                    <a:pt x="8989240" y="864735"/>
                    <a:pt x="8988019" y="864735"/>
                  </a:cubicBezTo>
                  <a:cubicBezTo>
                    <a:pt x="8986798" y="868397"/>
                    <a:pt x="8981915" y="854969"/>
                    <a:pt x="8981915" y="868397"/>
                  </a:cubicBezTo>
                  <a:cubicBezTo>
                    <a:pt x="8981915" y="869618"/>
                    <a:pt x="8980695" y="868397"/>
                    <a:pt x="8979474" y="865956"/>
                  </a:cubicBezTo>
                  <a:cubicBezTo>
                    <a:pt x="8975812" y="858632"/>
                    <a:pt x="8973371" y="863514"/>
                    <a:pt x="8970929" y="867176"/>
                  </a:cubicBezTo>
                  <a:cubicBezTo>
                    <a:pt x="8968488" y="872059"/>
                    <a:pt x="8969708" y="864735"/>
                    <a:pt x="8963605" y="869618"/>
                  </a:cubicBezTo>
                  <a:cubicBezTo>
                    <a:pt x="8958722" y="873280"/>
                    <a:pt x="8959943" y="875721"/>
                    <a:pt x="8948957" y="867176"/>
                  </a:cubicBezTo>
                  <a:cubicBezTo>
                    <a:pt x="8944074" y="863514"/>
                    <a:pt x="8939191" y="862294"/>
                    <a:pt x="8934308" y="865956"/>
                  </a:cubicBezTo>
                  <a:cubicBezTo>
                    <a:pt x="8934308" y="865956"/>
                    <a:pt x="8934308" y="858632"/>
                    <a:pt x="8930646" y="863514"/>
                  </a:cubicBezTo>
                  <a:cubicBezTo>
                    <a:pt x="8930646" y="863514"/>
                    <a:pt x="8928205" y="863514"/>
                    <a:pt x="8925763" y="861073"/>
                  </a:cubicBezTo>
                  <a:cubicBezTo>
                    <a:pt x="8920880" y="854969"/>
                    <a:pt x="8919660" y="859852"/>
                    <a:pt x="8918439" y="863514"/>
                  </a:cubicBezTo>
                  <a:cubicBezTo>
                    <a:pt x="8917218" y="865956"/>
                    <a:pt x="8917218" y="869618"/>
                    <a:pt x="8911115" y="865956"/>
                  </a:cubicBezTo>
                  <a:cubicBezTo>
                    <a:pt x="8907453" y="863514"/>
                    <a:pt x="8902570" y="858632"/>
                    <a:pt x="8902570" y="863514"/>
                  </a:cubicBezTo>
                  <a:cubicBezTo>
                    <a:pt x="8902570" y="865956"/>
                    <a:pt x="8901349" y="867176"/>
                    <a:pt x="8900129" y="867176"/>
                  </a:cubicBezTo>
                  <a:cubicBezTo>
                    <a:pt x="8898908" y="867176"/>
                    <a:pt x="8896466" y="861073"/>
                    <a:pt x="8892804" y="862294"/>
                  </a:cubicBezTo>
                  <a:cubicBezTo>
                    <a:pt x="8890363" y="863514"/>
                    <a:pt x="8889142" y="862294"/>
                    <a:pt x="8887922" y="864735"/>
                  </a:cubicBezTo>
                  <a:cubicBezTo>
                    <a:pt x="8887922" y="868397"/>
                    <a:pt x="8884259" y="865956"/>
                    <a:pt x="8880597" y="863514"/>
                  </a:cubicBezTo>
                  <a:cubicBezTo>
                    <a:pt x="8874494" y="858632"/>
                    <a:pt x="8876935" y="861073"/>
                    <a:pt x="8873273" y="862294"/>
                  </a:cubicBezTo>
                  <a:cubicBezTo>
                    <a:pt x="8870832" y="863514"/>
                    <a:pt x="8872052" y="861073"/>
                    <a:pt x="8868390" y="863514"/>
                  </a:cubicBezTo>
                  <a:cubicBezTo>
                    <a:pt x="8867170" y="864735"/>
                    <a:pt x="8864728" y="862294"/>
                    <a:pt x="8863508" y="862294"/>
                  </a:cubicBezTo>
                  <a:cubicBezTo>
                    <a:pt x="8862287" y="862294"/>
                    <a:pt x="8859845" y="859852"/>
                    <a:pt x="8858625" y="859852"/>
                  </a:cubicBezTo>
                  <a:cubicBezTo>
                    <a:pt x="8853742" y="861073"/>
                    <a:pt x="8850080" y="857411"/>
                    <a:pt x="8847638" y="861073"/>
                  </a:cubicBezTo>
                  <a:cubicBezTo>
                    <a:pt x="8843976" y="865956"/>
                    <a:pt x="8843976" y="863514"/>
                    <a:pt x="8836652" y="862294"/>
                  </a:cubicBezTo>
                  <a:cubicBezTo>
                    <a:pt x="8834211" y="862294"/>
                    <a:pt x="8835431" y="863514"/>
                    <a:pt x="8839094" y="867176"/>
                  </a:cubicBezTo>
                  <a:cubicBezTo>
                    <a:pt x="8841535" y="869618"/>
                    <a:pt x="8843976" y="870839"/>
                    <a:pt x="8843976" y="870839"/>
                  </a:cubicBezTo>
                  <a:cubicBezTo>
                    <a:pt x="8845197" y="869618"/>
                    <a:pt x="8848859" y="872059"/>
                    <a:pt x="8851301" y="872059"/>
                  </a:cubicBezTo>
                  <a:cubicBezTo>
                    <a:pt x="8853742" y="872059"/>
                    <a:pt x="8861066" y="870839"/>
                    <a:pt x="8867170" y="875721"/>
                  </a:cubicBezTo>
                  <a:cubicBezTo>
                    <a:pt x="8870832" y="878163"/>
                    <a:pt x="8881818" y="876942"/>
                    <a:pt x="8885480" y="880604"/>
                  </a:cubicBezTo>
                  <a:cubicBezTo>
                    <a:pt x="8889142" y="883046"/>
                    <a:pt x="8894025" y="884266"/>
                    <a:pt x="8897687" y="886708"/>
                  </a:cubicBezTo>
                  <a:cubicBezTo>
                    <a:pt x="8897687" y="886708"/>
                    <a:pt x="8898908" y="887928"/>
                    <a:pt x="8898908" y="887928"/>
                  </a:cubicBezTo>
                  <a:cubicBezTo>
                    <a:pt x="8898908" y="887928"/>
                    <a:pt x="8897687" y="887928"/>
                    <a:pt x="8897687" y="887928"/>
                  </a:cubicBezTo>
                  <a:cubicBezTo>
                    <a:pt x="8896466" y="887928"/>
                    <a:pt x="8894025" y="886708"/>
                    <a:pt x="8894025" y="886708"/>
                  </a:cubicBezTo>
                  <a:cubicBezTo>
                    <a:pt x="8890363" y="887928"/>
                    <a:pt x="8886701" y="886708"/>
                    <a:pt x="8885480" y="889149"/>
                  </a:cubicBezTo>
                  <a:cubicBezTo>
                    <a:pt x="8884259" y="894032"/>
                    <a:pt x="8883039" y="891590"/>
                    <a:pt x="8878156" y="892811"/>
                  </a:cubicBezTo>
                  <a:cubicBezTo>
                    <a:pt x="8876935" y="892811"/>
                    <a:pt x="8878156" y="894032"/>
                    <a:pt x="8880597" y="895253"/>
                  </a:cubicBezTo>
                  <a:cubicBezTo>
                    <a:pt x="8883039" y="896473"/>
                    <a:pt x="8884259" y="897694"/>
                    <a:pt x="8884259" y="896473"/>
                  </a:cubicBezTo>
                  <a:cubicBezTo>
                    <a:pt x="8884259" y="895253"/>
                    <a:pt x="8887922" y="896473"/>
                    <a:pt x="8889142" y="895253"/>
                  </a:cubicBezTo>
                  <a:cubicBezTo>
                    <a:pt x="8890363" y="894032"/>
                    <a:pt x="8895246" y="892811"/>
                    <a:pt x="8901349" y="896473"/>
                  </a:cubicBezTo>
                  <a:cubicBezTo>
                    <a:pt x="8902570" y="897694"/>
                    <a:pt x="8907453" y="897694"/>
                    <a:pt x="8909894" y="897694"/>
                  </a:cubicBezTo>
                  <a:cubicBezTo>
                    <a:pt x="8911115" y="898915"/>
                    <a:pt x="8912336" y="898915"/>
                    <a:pt x="8913556" y="898915"/>
                  </a:cubicBezTo>
                  <a:cubicBezTo>
                    <a:pt x="8913556" y="898915"/>
                    <a:pt x="8914777" y="898915"/>
                    <a:pt x="8914777" y="898915"/>
                  </a:cubicBezTo>
                  <a:cubicBezTo>
                    <a:pt x="8917218" y="900135"/>
                    <a:pt x="8920880" y="901356"/>
                    <a:pt x="8922101" y="903797"/>
                  </a:cubicBezTo>
                  <a:cubicBezTo>
                    <a:pt x="8923322" y="905018"/>
                    <a:pt x="8924543" y="906239"/>
                    <a:pt x="8925763" y="907460"/>
                  </a:cubicBezTo>
                  <a:cubicBezTo>
                    <a:pt x="8925763" y="907460"/>
                    <a:pt x="8924543" y="907460"/>
                    <a:pt x="8923322" y="908680"/>
                  </a:cubicBezTo>
                  <a:cubicBezTo>
                    <a:pt x="8923322" y="908680"/>
                    <a:pt x="8920880" y="908680"/>
                    <a:pt x="8918439" y="905018"/>
                  </a:cubicBezTo>
                  <a:cubicBezTo>
                    <a:pt x="8913556" y="897694"/>
                    <a:pt x="8912336" y="903797"/>
                    <a:pt x="8911115" y="906239"/>
                  </a:cubicBezTo>
                  <a:cubicBezTo>
                    <a:pt x="8908673" y="908680"/>
                    <a:pt x="8908673" y="912342"/>
                    <a:pt x="8903791" y="907460"/>
                  </a:cubicBezTo>
                  <a:cubicBezTo>
                    <a:pt x="8900129" y="905018"/>
                    <a:pt x="8895246" y="897694"/>
                    <a:pt x="8895246" y="903797"/>
                  </a:cubicBezTo>
                  <a:cubicBezTo>
                    <a:pt x="8895246" y="906239"/>
                    <a:pt x="8894025" y="907460"/>
                    <a:pt x="8891584" y="907460"/>
                  </a:cubicBezTo>
                  <a:cubicBezTo>
                    <a:pt x="8890363" y="907460"/>
                    <a:pt x="8889142" y="900135"/>
                    <a:pt x="8884259" y="901356"/>
                  </a:cubicBezTo>
                  <a:cubicBezTo>
                    <a:pt x="8881818" y="901356"/>
                    <a:pt x="8879377" y="900135"/>
                    <a:pt x="8879377" y="902577"/>
                  </a:cubicBezTo>
                  <a:cubicBezTo>
                    <a:pt x="8878156" y="906239"/>
                    <a:pt x="8875715" y="902577"/>
                    <a:pt x="8872052" y="900135"/>
                  </a:cubicBezTo>
                  <a:cubicBezTo>
                    <a:pt x="8865949" y="894032"/>
                    <a:pt x="8868390" y="896473"/>
                    <a:pt x="8864728" y="897694"/>
                  </a:cubicBezTo>
                  <a:cubicBezTo>
                    <a:pt x="8862287" y="898915"/>
                    <a:pt x="8863508" y="896473"/>
                    <a:pt x="8859845" y="897694"/>
                  </a:cubicBezTo>
                  <a:cubicBezTo>
                    <a:pt x="8857404" y="898915"/>
                    <a:pt x="8856183" y="896473"/>
                    <a:pt x="8854963" y="896473"/>
                  </a:cubicBezTo>
                  <a:cubicBezTo>
                    <a:pt x="8853742" y="896473"/>
                    <a:pt x="8851301" y="894032"/>
                    <a:pt x="8851301" y="894032"/>
                  </a:cubicBezTo>
                  <a:cubicBezTo>
                    <a:pt x="8846418" y="894032"/>
                    <a:pt x="8842756" y="890370"/>
                    <a:pt x="8840314" y="894032"/>
                  </a:cubicBezTo>
                  <a:cubicBezTo>
                    <a:pt x="8836652" y="898915"/>
                    <a:pt x="8835431" y="896473"/>
                    <a:pt x="8828107" y="894032"/>
                  </a:cubicBezTo>
                  <a:cubicBezTo>
                    <a:pt x="8825666" y="892811"/>
                    <a:pt x="8826887" y="895253"/>
                    <a:pt x="8829328" y="898915"/>
                  </a:cubicBezTo>
                  <a:cubicBezTo>
                    <a:pt x="8831769" y="901356"/>
                    <a:pt x="8832990" y="903797"/>
                    <a:pt x="8834211" y="902577"/>
                  </a:cubicBezTo>
                  <a:cubicBezTo>
                    <a:pt x="8835431" y="901356"/>
                    <a:pt x="8839094" y="903797"/>
                    <a:pt x="8841535" y="903797"/>
                  </a:cubicBezTo>
                  <a:cubicBezTo>
                    <a:pt x="8843976" y="903797"/>
                    <a:pt x="8851301" y="902577"/>
                    <a:pt x="8857404" y="909901"/>
                  </a:cubicBezTo>
                  <a:cubicBezTo>
                    <a:pt x="8861066" y="913563"/>
                    <a:pt x="8872052" y="913563"/>
                    <a:pt x="8875715" y="917225"/>
                  </a:cubicBezTo>
                  <a:cubicBezTo>
                    <a:pt x="8878156" y="920887"/>
                    <a:pt x="8884259" y="922108"/>
                    <a:pt x="8886701" y="925770"/>
                  </a:cubicBezTo>
                  <a:cubicBezTo>
                    <a:pt x="8889142" y="929432"/>
                    <a:pt x="8892804" y="934315"/>
                    <a:pt x="8896466" y="937977"/>
                  </a:cubicBezTo>
                  <a:cubicBezTo>
                    <a:pt x="8895246" y="940418"/>
                    <a:pt x="8894025" y="942860"/>
                    <a:pt x="8889142" y="939198"/>
                  </a:cubicBezTo>
                  <a:cubicBezTo>
                    <a:pt x="8886701" y="936756"/>
                    <a:pt x="8880597" y="930653"/>
                    <a:pt x="8880597" y="936756"/>
                  </a:cubicBezTo>
                  <a:cubicBezTo>
                    <a:pt x="8880597" y="939198"/>
                    <a:pt x="8879377" y="940418"/>
                    <a:pt x="8876935" y="940418"/>
                  </a:cubicBezTo>
                  <a:cubicBezTo>
                    <a:pt x="8875715" y="940418"/>
                    <a:pt x="8874494" y="934315"/>
                    <a:pt x="8869611" y="934315"/>
                  </a:cubicBezTo>
                  <a:cubicBezTo>
                    <a:pt x="8867170" y="934315"/>
                    <a:pt x="8865949" y="934315"/>
                    <a:pt x="8864728" y="935536"/>
                  </a:cubicBezTo>
                  <a:cubicBezTo>
                    <a:pt x="8863508" y="939198"/>
                    <a:pt x="8861066" y="935536"/>
                    <a:pt x="8858625" y="933094"/>
                  </a:cubicBezTo>
                  <a:cubicBezTo>
                    <a:pt x="8852521" y="926991"/>
                    <a:pt x="8854963" y="929432"/>
                    <a:pt x="8852521" y="930653"/>
                  </a:cubicBezTo>
                  <a:cubicBezTo>
                    <a:pt x="8850080" y="930653"/>
                    <a:pt x="8851301" y="929432"/>
                    <a:pt x="8847638" y="930653"/>
                  </a:cubicBezTo>
                  <a:cubicBezTo>
                    <a:pt x="8845197" y="930653"/>
                    <a:pt x="8843976" y="929432"/>
                    <a:pt x="8842756" y="929432"/>
                  </a:cubicBezTo>
                  <a:cubicBezTo>
                    <a:pt x="8841535" y="929432"/>
                    <a:pt x="8839094" y="926991"/>
                    <a:pt x="8839094" y="926991"/>
                  </a:cubicBezTo>
                  <a:cubicBezTo>
                    <a:pt x="8834211" y="926991"/>
                    <a:pt x="8830549" y="923329"/>
                    <a:pt x="8828107" y="925770"/>
                  </a:cubicBezTo>
                  <a:cubicBezTo>
                    <a:pt x="8824445" y="930653"/>
                    <a:pt x="8823224" y="928211"/>
                    <a:pt x="8815900" y="925770"/>
                  </a:cubicBezTo>
                  <a:cubicBezTo>
                    <a:pt x="8814680" y="924549"/>
                    <a:pt x="8814680" y="926991"/>
                    <a:pt x="8815900" y="928211"/>
                  </a:cubicBezTo>
                  <a:cubicBezTo>
                    <a:pt x="8815900" y="928211"/>
                    <a:pt x="8815900" y="928211"/>
                    <a:pt x="8815900" y="928211"/>
                  </a:cubicBezTo>
                  <a:cubicBezTo>
                    <a:pt x="8813459" y="928211"/>
                    <a:pt x="8817121" y="944081"/>
                    <a:pt x="8819562" y="952625"/>
                  </a:cubicBezTo>
                  <a:cubicBezTo>
                    <a:pt x="8812238" y="959950"/>
                    <a:pt x="8809797" y="961170"/>
                    <a:pt x="8800031" y="955067"/>
                  </a:cubicBezTo>
                  <a:cubicBezTo>
                    <a:pt x="8792707" y="950184"/>
                    <a:pt x="8785383" y="961170"/>
                    <a:pt x="8774396" y="963612"/>
                  </a:cubicBezTo>
                  <a:cubicBezTo>
                    <a:pt x="8773176" y="963612"/>
                    <a:pt x="8769514" y="970936"/>
                    <a:pt x="8767072" y="972157"/>
                  </a:cubicBezTo>
                  <a:cubicBezTo>
                    <a:pt x="8764631" y="973377"/>
                    <a:pt x="8760969" y="979481"/>
                    <a:pt x="8756086" y="979481"/>
                  </a:cubicBezTo>
                  <a:cubicBezTo>
                    <a:pt x="8746320" y="978260"/>
                    <a:pt x="8748762" y="981922"/>
                    <a:pt x="8743879" y="980702"/>
                  </a:cubicBezTo>
                  <a:cubicBezTo>
                    <a:pt x="8740217" y="980702"/>
                    <a:pt x="8738996" y="978260"/>
                    <a:pt x="8737775" y="978260"/>
                  </a:cubicBezTo>
                  <a:cubicBezTo>
                    <a:pt x="8736555" y="978260"/>
                    <a:pt x="8735334" y="980702"/>
                    <a:pt x="8729231" y="989246"/>
                  </a:cubicBezTo>
                  <a:cubicBezTo>
                    <a:pt x="8724348" y="997791"/>
                    <a:pt x="8718244" y="1005116"/>
                    <a:pt x="8714582" y="997791"/>
                  </a:cubicBezTo>
                  <a:cubicBezTo>
                    <a:pt x="8712141" y="992909"/>
                    <a:pt x="8708479" y="996571"/>
                    <a:pt x="8702375" y="996571"/>
                  </a:cubicBezTo>
                  <a:cubicBezTo>
                    <a:pt x="8691389" y="996571"/>
                    <a:pt x="8691389" y="1011219"/>
                    <a:pt x="8687727" y="1012440"/>
                  </a:cubicBezTo>
                  <a:cubicBezTo>
                    <a:pt x="8684065" y="1013660"/>
                    <a:pt x="8680403" y="1012440"/>
                    <a:pt x="8679182" y="1006336"/>
                  </a:cubicBezTo>
                  <a:cubicBezTo>
                    <a:pt x="8676740" y="995350"/>
                    <a:pt x="8670637" y="1003895"/>
                    <a:pt x="8664533" y="1011219"/>
                  </a:cubicBezTo>
                  <a:cubicBezTo>
                    <a:pt x="8665754" y="1007557"/>
                    <a:pt x="8666975" y="1005116"/>
                    <a:pt x="8669416" y="1002674"/>
                  </a:cubicBezTo>
                  <a:cubicBezTo>
                    <a:pt x="8670637" y="1000233"/>
                    <a:pt x="8673078" y="997791"/>
                    <a:pt x="8674299" y="996571"/>
                  </a:cubicBezTo>
                  <a:cubicBezTo>
                    <a:pt x="8675520" y="995350"/>
                    <a:pt x="8676740" y="992909"/>
                    <a:pt x="8677961" y="992909"/>
                  </a:cubicBezTo>
                  <a:cubicBezTo>
                    <a:pt x="8679182" y="991688"/>
                    <a:pt x="8680403" y="988026"/>
                    <a:pt x="8680403" y="984364"/>
                  </a:cubicBezTo>
                  <a:cubicBezTo>
                    <a:pt x="8685285" y="983143"/>
                    <a:pt x="8688947" y="984364"/>
                    <a:pt x="8691389" y="984364"/>
                  </a:cubicBezTo>
                  <a:cubicBezTo>
                    <a:pt x="8693830" y="985584"/>
                    <a:pt x="8699934" y="981922"/>
                    <a:pt x="8701154" y="983143"/>
                  </a:cubicBezTo>
                  <a:cubicBezTo>
                    <a:pt x="8702375" y="984364"/>
                    <a:pt x="8704817" y="981922"/>
                    <a:pt x="8708479" y="978260"/>
                  </a:cubicBezTo>
                  <a:cubicBezTo>
                    <a:pt x="8712141" y="974598"/>
                    <a:pt x="8714582" y="970936"/>
                    <a:pt x="8710920" y="972157"/>
                  </a:cubicBezTo>
                  <a:cubicBezTo>
                    <a:pt x="8699934" y="974598"/>
                    <a:pt x="8698713" y="977039"/>
                    <a:pt x="8693830" y="969715"/>
                  </a:cubicBezTo>
                  <a:cubicBezTo>
                    <a:pt x="8691389" y="966053"/>
                    <a:pt x="8686506" y="968495"/>
                    <a:pt x="8681623" y="968495"/>
                  </a:cubicBezTo>
                  <a:cubicBezTo>
                    <a:pt x="8681623" y="967274"/>
                    <a:pt x="8680403" y="966053"/>
                    <a:pt x="8680403" y="963612"/>
                  </a:cubicBezTo>
                  <a:cubicBezTo>
                    <a:pt x="8676740" y="955067"/>
                    <a:pt x="8673078" y="951405"/>
                    <a:pt x="8673078" y="956288"/>
                  </a:cubicBezTo>
                  <a:cubicBezTo>
                    <a:pt x="8673078" y="963612"/>
                    <a:pt x="8673078" y="968495"/>
                    <a:pt x="8671858" y="970936"/>
                  </a:cubicBezTo>
                  <a:cubicBezTo>
                    <a:pt x="8671858" y="970936"/>
                    <a:pt x="8670637" y="970936"/>
                    <a:pt x="8670637" y="970936"/>
                  </a:cubicBezTo>
                  <a:cubicBezTo>
                    <a:pt x="8669416" y="970936"/>
                    <a:pt x="8665754" y="973377"/>
                    <a:pt x="8663313" y="972157"/>
                  </a:cubicBezTo>
                  <a:cubicBezTo>
                    <a:pt x="8657209" y="969715"/>
                    <a:pt x="8658430" y="972157"/>
                    <a:pt x="8655989" y="970936"/>
                  </a:cubicBezTo>
                  <a:cubicBezTo>
                    <a:pt x="8651106" y="968495"/>
                    <a:pt x="8655989" y="964832"/>
                    <a:pt x="8646223" y="972157"/>
                  </a:cubicBezTo>
                  <a:cubicBezTo>
                    <a:pt x="8641340" y="975819"/>
                    <a:pt x="8636457" y="979481"/>
                    <a:pt x="8636457" y="974598"/>
                  </a:cubicBezTo>
                  <a:cubicBezTo>
                    <a:pt x="8636457" y="972157"/>
                    <a:pt x="8635237" y="972157"/>
                    <a:pt x="8632795" y="972157"/>
                  </a:cubicBezTo>
                  <a:cubicBezTo>
                    <a:pt x="8636457" y="968495"/>
                    <a:pt x="8640119" y="963612"/>
                    <a:pt x="8642561" y="961170"/>
                  </a:cubicBezTo>
                  <a:cubicBezTo>
                    <a:pt x="8643782" y="959950"/>
                    <a:pt x="8645002" y="959950"/>
                    <a:pt x="8645002" y="958729"/>
                  </a:cubicBezTo>
                  <a:cubicBezTo>
                    <a:pt x="8648664" y="958729"/>
                    <a:pt x="8653547" y="956288"/>
                    <a:pt x="8654768" y="957508"/>
                  </a:cubicBezTo>
                  <a:cubicBezTo>
                    <a:pt x="8655989" y="958729"/>
                    <a:pt x="8659651" y="956288"/>
                    <a:pt x="8662092" y="952625"/>
                  </a:cubicBezTo>
                  <a:cubicBezTo>
                    <a:pt x="8664533" y="948963"/>
                    <a:pt x="8666975" y="946522"/>
                    <a:pt x="8665754" y="945301"/>
                  </a:cubicBezTo>
                  <a:cubicBezTo>
                    <a:pt x="8669416" y="944081"/>
                    <a:pt x="8673078" y="942860"/>
                    <a:pt x="8676740" y="942860"/>
                  </a:cubicBezTo>
                  <a:cubicBezTo>
                    <a:pt x="8682844" y="941639"/>
                    <a:pt x="8690168" y="940418"/>
                    <a:pt x="8692610" y="937977"/>
                  </a:cubicBezTo>
                  <a:cubicBezTo>
                    <a:pt x="8703596" y="928211"/>
                    <a:pt x="8717024" y="929432"/>
                    <a:pt x="8720686" y="929432"/>
                  </a:cubicBezTo>
                  <a:cubicBezTo>
                    <a:pt x="8724348" y="929432"/>
                    <a:pt x="8731672" y="925770"/>
                    <a:pt x="8732893" y="926991"/>
                  </a:cubicBezTo>
                  <a:cubicBezTo>
                    <a:pt x="8734113" y="928211"/>
                    <a:pt x="8737775" y="925770"/>
                    <a:pt x="8741438" y="920887"/>
                  </a:cubicBezTo>
                  <a:cubicBezTo>
                    <a:pt x="8746320" y="916004"/>
                    <a:pt x="8748762" y="911122"/>
                    <a:pt x="8743879" y="912342"/>
                  </a:cubicBezTo>
                  <a:cubicBezTo>
                    <a:pt x="8730451" y="916004"/>
                    <a:pt x="8730451" y="919667"/>
                    <a:pt x="8723127" y="911122"/>
                  </a:cubicBezTo>
                  <a:cubicBezTo>
                    <a:pt x="8719465" y="906239"/>
                    <a:pt x="8710920" y="912342"/>
                    <a:pt x="8703596" y="911122"/>
                  </a:cubicBezTo>
                  <a:cubicBezTo>
                    <a:pt x="8702375" y="911122"/>
                    <a:pt x="8698713" y="914784"/>
                    <a:pt x="8696272" y="916004"/>
                  </a:cubicBezTo>
                  <a:cubicBezTo>
                    <a:pt x="8693830" y="916004"/>
                    <a:pt x="8690168" y="919667"/>
                    <a:pt x="8686506" y="918446"/>
                  </a:cubicBezTo>
                  <a:cubicBezTo>
                    <a:pt x="8679182" y="916004"/>
                    <a:pt x="8681623" y="918446"/>
                    <a:pt x="8677961" y="917225"/>
                  </a:cubicBezTo>
                  <a:cubicBezTo>
                    <a:pt x="8675520" y="916004"/>
                    <a:pt x="8675520" y="914784"/>
                    <a:pt x="8674299" y="913563"/>
                  </a:cubicBezTo>
                  <a:cubicBezTo>
                    <a:pt x="8673078" y="913563"/>
                    <a:pt x="8671858" y="914784"/>
                    <a:pt x="8665754" y="919667"/>
                  </a:cubicBezTo>
                  <a:cubicBezTo>
                    <a:pt x="8659651" y="924549"/>
                    <a:pt x="8654768" y="929432"/>
                    <a:pt x="8653547" y="923329"/>
                  </a:cubicBezTo>
                  <a:cubicBezTo>
                    <a:pt x="8652326" y="919667"/>
                    <a:pt x="8648664" y="920887"/>
                    <a:pt x="8645002" y="919667"/>
                  </a:cubicBezTo>
                  <a:cubicBezTo>
                    <a:pt x="8637678" y="917225"/>
                    <a:pt x="8634016" y="928211"/>
                    <a:pt x="8631575" y="929432"/>
                  </a:cubicBezTo>
                  <a:cubicBezTo>
                    <a:pt x="8629133" y="929432"/>
                    <a:pt x="8626692" y="928211"/>
                    <a:pt x="8626692" y="923329"/>
                  </a:cubicBezTo>
                  <a:cubicBezTo>
                    <a:pt x="8626692" y="913563"/>
                    <a:pt x="8616926" y="923329"/>
                    <a:pt x="8610823" y="928211"/>
                  </a:cubicBezTo>
                  <a:cubicBezTo>
                    <a:pt x="8601057" y="935536"/>
                    <a:pt x="8601057" y="929432"/>
                    <a:pt x="8598616" y="924549"/>
                  </a:cubicBezTo>
                  <a:cubicBezTo>
                    <a:pt x="8596174" y="919667"/>
                    <a:pt x="8594954" y="909901"/>
                    <a:pt x="8586409" y="920887"/>
                  </a:cubicBezTo>
                  <a:cubicBezTo>
                    <a:pt x="8581526" y="925770"/>
                    <a:pt x="8579084" y="926991"/>
                    <a:pt x="8577864" y="925770"/>
                  </a:cubicBezTo>
                  <a:cubicBezTo>
                    <a:pt x="8569319" y="918446"/>
                    <a:pt x="8570540" y="931874"/>
                    <a:pt x="8570540" y="930653"/>
                  </a:cubicBezTo>
                  <a:cubicBezTo>
                    <a:pt x="8566877" y="928211"/>
                    <a:pt x="8564436" y="926991"/>
                    <a:pt x="8560773" y="926991"/>
                  </a:cubicBezTo>
                  <a:cubicBezTo>
                    <a:pt x="8561995" y="925770"/>
                    <a:pt x="8564436" y="924549"/>
                    <a:pt x="8565657" y="923329"/>
                  </a:cubicBezTo>
                  <a:cubicBezTo>
                    <a:pt x="8570540" y="919667"/>
                    <a:pt x="8574202" y="914784"/>
                    <a:pt x="8577864" y="911122"/>
                  </a:cubicBezTo>
                  <a:cubicBezTo>
                    <a:pt x="8582747" y="906239"/>
                    <a:pt x="8591291" y="907460"/>
                    <a:pt x="8596174" y="902577"/>
                  </a:cubicBezTo>
                  <a:cubicBezTo>
                    <a:pt x="8598616" y="900135"/>
                    <a:pt x="8604719" y="900135"/>
                    <a:pt x="8609602" y="900135"/>
                  </a:cubicBezTo>
                  <a:cubicBezTo>
                    <a:pt x="8615705" y="900135"/>
                    <a:pt x="8620588" y="900135"/>
                    <a:pt x="8624250" y="898915"/>
                  </a:cubicBezTo>
                  <a:cubicBezTo>
                    <a:pt x="8635237" y="891590"/>
                    <a:pt x="8646223" y="895253"/>
                    <a:pt x="8649885" y="896473"/>
                  </a:cubicBezTo>
                  <a:cubicBezTo>
                    <a:pt x="8653547" y="897694"/>
                    <a:pt x="8659651" y="895253"/>
                    <a:pt x="8660871" y="896473"/>
                  </a:cubicBezTo>
                  <a:cubicBezTo>
                    <a:pt x="8662092" y="897694"/>
                    <a:pt x="8665754" y="895253"/>
                    <a:pt x="8669416" y="892811"/>
                  </a:cubicBezTo>
                  <a:cubicBezTo>
                    <a:pt x="8674299" y="889149"/>
                    <a:pt x="8676740" y="885487"/>
                    <a:pt x="8673078" y="885487"/>
                  </a:cubicBezTo>
                  <a:cubicBezTo>
                    <a:pt x="8660871" y="886708"/>
                    <a:pt x="8659651" y="890370"/>
                    <a:pt x="8654768" y="880604"/>
                  </a:cubicBezTo>
                  <a:cubicBezTo>
                    <a:pt x="8651106" y="874501"/>
                    <a:pt x="8643782" y="878163"/>
                    <a:pt x="8637678" y="875721"/>
                  </a:cubicBezTo>
                  <a:cubicBezTo>
                    <a:pt x="8637678" y="875721"/>
                    <a:pt x="8632795" y="879383"/>
                    <a:pt x="8630354" y="878163"/>
                  </a:cubicBezTo>
                  <a:cubicBezTo>
                    <a:pt x="8629133" y="878163"/>
                    <a:pt x="8624250" y="880604"/>
                    <a:pt x="8621809" y="878163"/>
                  </a:cubicBezTo>
                  <a:cubicBezTo>
                    <a:pt x="8615705" y="873280"/>
                    <a:pt x="8616926" y="876942"/>
                    <a:pt x="8614485" y="875721"/>
                  </a:cubicBezTo>
                  <a:cubicBezTo>
                    <a:pt x="8609602" y="872059"/>
                    <a:pt x="8614485" y="868397"/>
                    <a:pt x="8603498" y="875721"/>
                  </a:cubicBezTo>
                  <a:cubicBezTo>
                    <a:pt x="8598616" y="879383"/>
                    <a:pt x="8593733" y="883046"/>
                    <a:pt x="8592512" y="876942"/>
                  </a:cubicBezTo>
                  <a:cubicBezTo>
                    <a:pt x="8592512" y="873280"/>
                    <a:pt x="8588850" y="874501"/>
                    <a:pt x="8586409" y="872059"/>
                  </a:cubicBezTo>
                  <a:cubicBezTo>
                    <a:pt x="8586409" y="872059"/>
                    <a:pt x="8585187" y="872059"/>
                    <a:pt x="8585187" y="870839"/>
                  </a:cubicBezTo>
                  <a:cubicBezTo>
                    <a:pt x="8586409" y="870839"/>
                    <a:pt x="8587629" y="869618"/>
                    <a:pt x="8588850" y="869618"/>
                  </a:cubicBezTo>
                  <a:cubicBezTo>
                    <a:pt x="8594954" y="867176"/>
                    <a:pt x="8603498" y="869618"/>
                    <a:pt x="8609602" y="867176"/>
                  </a:cubicBezTo>
                  <a:cubicBezTo>
                    <a:pt x="8616926" y="864735"/>
                    <a:pt x="8632795" y="874501"/>
                    <a:pt x="8638899" y="872059"/>
                  </a:cubicBezTo>
                  <a:cubicBezTo>
                    <a:pt x="8652326" y="868397"/>
                    <a:pt x="8662092" y="875721"/>
                    <a:pt x="8664533" y="878163"/>
                  </a:cubicBezTo>
                  <a:cubicBezTo>
                    <a:pt x="8666975" y="880604"/>
                    <a:pt x="8674299" y="880604"/>
                    <a:pt x="8675520" y="881825"/>
                  </a:cubicBezTo>
                  <a:cubicBezTo>
                    <a:pt x="8675520" y="883046"/>
                    <a:pt x="8680403" y="883046"/>
                    <a:pt x="8685285" y="881825"/>
                  </a:cubicBezTo>
                  <a:cubicBezTo>
                    <a:pt x="8691389" y="880604"/>
                    <a:pt x="8695051" y="878163"/>
                    <a:pt x="8691389" y="876942"/>
                  </a:cubicBezTo>
                  <a:cubicBezTo>
                    <a:pt x="8679182" y="873280"/>
                    <a:pt x="8676740" y="875721"/>
                    <a:pt x="8675520" y="865956"/>
                  </a:cubicBezTo>
                  <a:cubicBezTo>
                    <a:pt x="8674299" y="859852"/>
                    <a:pt x="8665754" y="861073"/>
                    <a:pt x="8659651" y="856190"/>
                  </a:cubicBezTo>
                  <a:cubicBezTo>
                    <a:pt x="8659651" y="856190"/>
                    <a:pt x="8653547" y="857411"/>
                    <a:pt x="8652326" y="856190"/>
                  </a:cubicBezTo>
                  <a:cubicBezTo>
                    <a:pt x="8651106" y="854969"/>
                    <a:pt x="8646223" y="856190"/>
                    <a:pt x="8643782" y="853749"/>
                  </a:cubicBezTo>
                  <a:cubicBezTo>
                    <a:pt x="8638899" y="848866"/>
                    <a:pt x="8640119" y="851307"/>
                    <a:pt x="8637678" y="848866"/>
                  </a:cubicBezTo>
                  <a:cubicBezTo>
                    <a:pt x="8637678" y="848866"/>
                    <a:pt x="8636457" y="847645"/>
                    <a:pt x="8636457" y="847645"/>
                  </a:cubicBezTo>
                  <a:cubicBezTo>
                    <a:pt x="8636457" y="847645"/>
                    <a:pt x="8636457" y="847645"/>
                    <a:pt x="8636457" y="846425"/>
                  </a:cubicBezTo>
                  <a:cubicBezTo>
                    <a:pt x="8636457" y="846425"/>
                    <a:pt x="8636457" y="846425"/>
                    <a:pt x="8636457" y="846425"/>
                  </a:cubicBezTo>
                  <a:cubicBezTo>
                    <a:pt x="8636457" y="846425"/>
                    <a:pt x="8636457" y="845204"/>
                    <a:pt x="8636457" y="845204"/>
                  </a:cubicBezTo>
                  <a:cubicBezTo>
                    <a:pt x="8634016" y="840321"/>
                    <a:pt x="8626692" y="841542"/>
                    <a:pt x="8621809" y="837880"/>
                  </a:cubicBezTo>
                  <a:cubicBezTo>
                    <a:pt x="8621809" y="837880"/>
                    <a:pt x="8616926" y="839100"/>
                    <a:pt x="8614485" y="837880"/>
                  </a:cubicBezTo>
                  <a:cubicBezTo>
                    <a:pt x="8613264" y="837880"/>
                    <a:pt x="8610823" y="837880"/>
                    <a:pt x="8608381" y="836659"/>
                  </a:cubicBezTo>
                  <a:cubicBezTo>
                    <a:pt x="8608381" y="836659"/>
                    <a:pt x="8607161" y="836659"/>
                    <a:pt x="8607161" y="835438"/>
                  </a:cubicBezTo>
                  <a:cubicBezTo>
                    <a:pt x="8607161" y="835438"/>
                    <a:pt x="8607161" y="835438"/>
                    <a:pt x="8605940" y="834218"/>
                  </a:cubicBezTo>
                  <a:cubicBezTo>
                    <a:pt x="8604719" y="832997"/>
                    <a:pt x="8604719" y="831776"/>
                    <a:pt x="8603498" y="831776"/>
                  </a:cubicBezTo>
                  <a:cubicBezTo>
                    <a:pt x="8604719" y="831776"/>
                    <a:pt x="8607161" y="830555"/>
                    <a:pt x="8608381" y="829335"/>
                  </a:cubicBezTo>
                  <a:cubicBezTo>
                    <a:pt x="8614485" y="826893"/>
                    <a:pt x="8619368" y="823231"/>
                    <a:pt x="8624250" y="820790"/>
                  </a:cubicBezTo>
                  <a:cubicBezTo>
                    <a:pt x="8630354" y="817128"/>
                    <a:pt x="8640119" y="819569"/>
                    <a:pt x="8646223" y="815907"/>
                  </a:cubicBezTo>
                  <a:cubicBezTo>
                    <a:pt x="8649885" y="814686"/>
                    <a:pt x="8655989" y="814686"/>
                    <a:pt x="8662092" y="815907"/>
                  </a:cubicBezTo>
                  <a:cubicBezTo>
                    <a:pt x="8668196" y="817128"/>
                    <a:pt x="8674299" y="818348"/>
                    <a:pt x="8677961" y="815907"/>
                  </a:cubicBezTo>
                  <a:cubicBezTo>
                    <a:pt x="8691389" y="811024"/>
                    <a:pt x="8702375" y="815907"/>
                    <a:pt x="8706037" y="817128"/>
                  </a:cubicBezTo>
                  <a:cubicBezTo>
                    <a:pt x="8709699" y="818348"/>
                    <a:pt x="8717024" y="817128"/>
                    <a:pt x="8718244" y="819569"/>
                  </a:cubicBezTo>
                  <a:cubicBezTo>
                    <a:pt x="8719465" y="820790"/>
                    <a:pt x="8723127" y="819569"/>
                    <a:pt x="8728010" y="817128"/>
                  </a:cubicBezTo>
                  <a:cubicBezTo>
                    <a:pt x="8734113" y="813466"/>
                    <a:pt x="8737775" y="811024"/>
                    <a:pt x="8732893" y="811024"/>
                  </a:cubicBezTo>
                  <a:cubicBezTo>
                    <a:pt x="8719465" y="811024"/>
                    <a:pt x="8718244" y="813466"/>
                    <a:pt x="8714582" y="803700"/>
                  </a:cubicBezTo>
                  <a:cubicBezTo>
                    <a:pt x="8712141" y="797597"/>
                    <a:pt x="8703596" y="800038"/>
                    <a:pt x="8696272" y="797597"/>
                  </a:cubicBezTo>
                  <a:cubicBezTo>
                    <a:pt x="8696272" y="797597"/>
                    <a:pt x="8690168" y="800038"/>
                    <a:pt x="8687727" y="798817"/>
                  </a:cubicBezTo>
                  <a:cubicBezTo>
                    <a:pt x="8686506" y="798817"/>
                    <a:pt x="8681623" y="800038"/>
                    <a:pt x="8679182" y="797597"/>
                  </a:cubicBezTo>
                  <a:cubicBezTo>
                    <a:pt x="8674299" y="792714"/>
                    <a:pt x="8674299" y="796376"/>
                    <a:pt x="8671858" y="793934"/>
                  </a:cubicBezTo>
                  <a:cubicBezTo>
                    <a:pt x="8669416" y="792714"/>
                    <a:pt x="8670637" y="790272"/>
                    <a:pt x="8669416" y="790272"/>
                  </a:cubicBezTo>
                  <a:cubicBezTo>
                    <a:pt x="8668196" y="790272"/>
                    <a:pt x="8666975" y="790272"/>
                    <a:pt x="8660871" y="792714"/>
                  </a:cubicBezTo>
                  <a:cubicBezTo>
                    <a:pt x="8654768" y="795155"/>
                    <a:pt x="8648664" y="797597"/>
                    <a:pt x="8648664" y="791493"/>
                  </a:cubicBezTo>
                  <a:cubicBezTo>
                    <a:pt x="8648664" y="787831"/>
                    <a:pt x="8645002" y="787831"/>
                    <a:pt x="8642561" y="786610"/>
                  </a:cubicBezTo>
                  <a:cubicBezTo>
                    <a:pt x="8636457" y="781727"/>
                    <a:pt x="8630354" y="790272"/>
                    <a:pt x="8627912" y="790272"/>
                  </a:cubicBezTo>
                  <a:cubicBezTo>
                    <a:pt x="8626692" y="790272"/>
                    <a:pt x="8625471" y="789052"/>
                    <a:pt x="8625471" y="787831"/>
                  </a:cubicBezTo>
                  <a:cubicBezTo>
                    <a:pt x="8627912" y="786610"/>
                    <a:pt x="8631575" y="784169"/>
                    <a:pt x="8634016" y="782948"/>
                  </a:cubicBezTo>
                  <a:cubicBezTo>
                    <a:pt x="8640119" y="779286"/>
                    <a:pt x="8649885" y="781727"/>
                    <a:pt x="8657209" y="778065"/>
                  </a:cubicBezTo>
                  <a:cubicBezTo>
                    <a:pt x="8664533" y="774403"/>
                    <a:pt x="8682844" y="782948"/>
                    <a:pt x="8690168" y="780507"/>
                  </a:cubicBezTo>
                  <a:cubicBezTo>
                    <a:pt x="8704817" y="775624"/>
                    <a:pt x="8715803" y="781727"/>
                    <a:pt x="8719465" y="784169"/>
                  </a:cubicBezTo>
                  <a:cubicBezTo>
                    <a:pt x="8723127" y="786610"/>
                    <a:pt x="8730451" y="785390"/>
                    <a:pt x="8731672" y="786610"/>
                  </a:cubicBezTo>
                  <a:cubicBezTo>
                    <a:pt x="8732893" y="789052"/>
                    <a:pt x="8736555" y="786610"/>
                    <a:pt x="8742658" y="784169"/>
                  </a:cubicBezTo>
                  <a:cubicBezTo>
                    <a:pt x="8748762" y="781727"/>
                    <a:pt x="8752424" y="778065"/>
                    <a:pt x="8748762" y="778065"/>
                  </a:cubicBezTo>
                  <a:cubicBezTo>
                    <a:pt x="8735334" y="776844"/>
                    <a:pt x="8732893" y="779286"/>
                    <a:pt x="8730451" y="769520"/>
                  </a:cubicBezTo>
                  <a:cubicBezTo>
                    <a:pt x="8729231" y="763417"/>
                    <a:pt x="8719465" y="765858"/>
                    <a:pt x="8712141" y="760976"/>
                  </a:cubicBezTo>
                  <a:cubicBezTo>
                    <a:pt x="8712141" y="760976"/>
                    <a:pt x="8706037" y="763417"/>
                    <a:pt x="8703596" y="762196"/>
                  </a:cubicBezTo>
                  <a:cubicBezTo>
                    <a:pt x="8701154" y="760976"/>
                    <a:pt x="8696272" y="763417"/>
                    <a:pt x="8693830" y="760976"/>
                  </a:cubicBezTo>
                  <a:cubicBezTo>
                    <a:pt x="8688947" y="756093"/>
                    <a:pt x="8688947" y="758534"/>
                    <a:pt x="8686506" y="756093"/>
                  </a:cubicBezTo>
                  <a:cubicBezTo>
                    <a:pt x="8682844" y="752430"/>
                    <a:pt x="8688947" y="748769"/>
                    <a:pt x="8674299" y="754872"/>
                  </a:cubicBezTo>
                  <a:cubicBezTo>
                    <a:pt x="8666975" y="757313"/>
                    <a:pt x="8660871" y="759755"/>
                    <a:pt x="8662092" y="753651"/>
                  </a:cubicBezTo>
                  <a:cubicBezTo>
                    <a:pt x="8663313" y="749989"/>
                    <a:pt x="8658430" y="749989"/>
                    <a:pt x="8655989" y="747548"/>
                  </a:cubicBezTo>
                  <a:cubicBezTo>
                    <a:pt x="8649885" y="742665"/>
                    <a:pt x="8642561" y="752430"/>
                    <a:pt x="8640119" y="751210"/>
                  </a:cubicBezTo>
                  <a:cubicBezTo>
                    <a:pt x="8636457" y="751210"/>
                    <a:pt x="8635237" y="747548"/>
                    <a:pt x="8637678" y="743886"/>
                  </a:cubicBezTo>
                  <a:cubicBezTo>
                    <a:pt x="8641340" y="734120"/>
                    <a:pt x="8627912" y="741444"/>
                    <a:pt x="8620588" y="742665"/>
                  </a:cubicBezTo>
                  <a:cubicBezTo>
                    <a:pt x="8608381" y="746327"/>
                    <a:pt x="8610823" y="740223"/>
                    <a:pt x="8609602" y="735341"/>
                  </a:cubicBezTo>
                  <a:cubicBezTo>
                    <a:pt x="8608381" y="729237"/>
                    <a:pt x="8610823" y="720692"/>
                    <a:pt x="8598616" y="728016"/>
                  </a:cubicBezTo>
                  <a:cubicBezTo>
                    <a:pt x="8592512" y="731679"/>
                    <a:pt x="8590071" y="730458"/>
                    <a:pt x="8588850" y="730458"/>
                  </a:cubicBezTo>
                  <a:cubicBezTo>
                    <a:pt x="8587629" y="729237"/>
                    <a:pt x="8586409" y="728016"/>
                    <a:pt x="8586409" y="726796"/>
                  </a:cubicBezTo>
                  <a:cubicBezTo>
                    <a:pt x="8591291" y="724355"/>
                    <a:pt x="8594954" y="724355"/>
                    <a:pt x="8596174" y="724355"/>
                  </a:cubicBezTo>
                  <a:cubicBezTo>
                    <a:pt x="8598616" y="724355"/>
                    <a:pt x="8603498" y="720692"/>
                    <a:pt x="8604719" y="720692"/>
                  </a:cubicBezTo>
                  <a:cubicBezTo>
                    <a:pt x="8605940" y="720692"/>
                    <a:pt x="8608381" y="719472"/>
                    <a:pt x="8610823" y="715809"/>
                  </a:cubicBezTo>
                  <a:cubicBezTo>
                    <a:pt x="8614485" y="712148"/>
                    <a:pt x="8616926" y="709706"/>
                    <a:pt x="8613264" y="710927"/>
                  </a:cubicBezTo>
                  <a:cubicBezTo>
                    <a:pt x="8604719" y="715809"/>
                    <a:pt x="8603498" y="717030"/>
                    <a:pt x="8601057" y="714589"/>
                  </a:cubicBezTo>
                  <a:cubicBezTo>
                    <a:pt x="8599836" y="713368"/>
                    <a:pt x="8593733" y="717030"/>
                    <a:pt x="8588850" y="718251"/>
                  </a:cubicBezTo>
                  <a:cubicBezTo>
                    <a:pt x="8588850" y="718251"/>
                    <a:pt x="8585187" y="720692"/>
                    <a:pt x="8583967" y="721913"/>
                  </a:cubicBezTo>
                  <a:cubicBezTo>
                    <a:pt x="8582747" y="721913"/>
                    <a:pt x="8579084" y="724355"/>
                    <a:pt x="8577864" y="724355"/>
                  </a:cubicBezTo>
                  <a:cubicBezTo>
                    <a:pt x="8574202" y="724355"/>
                    <a:pt x="8574202" y="725575"/>
                    <a:pt x="8572980" y="724355"/>
                  </a:cubicBezTo>
                  <a:cubicBezTo>
                    <a:pt x="8570540" y="724355"/>
                    <a:pt x="8572980" y="721913"/>
                    <a:pt x="8568098" y="724355"/>
                  </a:cubicBezTo>
                  <a:cubicBezTo>
                    <a:pt x="8564436" y="724355"/>
                    <a:pt x="8559553" y="725575"/>
                    <a:pt x="8555891" y="726796"/>
                  </a:cubicBezTo>
                  <a:cubicBezTo>
                    <a:pt x="8554670" y="726796"/>
                    <a:pt x="8553450" y="728016"/>
                    <a:pt x="8552229" y="728016"/>
                  </a:cubicBezTo>
                  <a:cubicBezTo>
                    <a:pt x="8551008" y="728016"/>
                    <a:pt x="8551008" y="728016"/>
                    <a:pt x="8549788" y="728016"/>
                  </a:cubicBezTo>
                  <a:cubicBezTo>
                    <a:pt x="8546126" y="728016"/>
                    <a:pt x="8543684" y="730458"/>
                    <a:pt x="8541243" y="731679"/>
                  </a:cubicBezTo>
                  <a:cubicBezTo>
                    <a:pt x="8538801" y="731679"/>
                    <a:pt x="8537581" y="731679"/>
                    <a:pt x="8536359" y="731679"/>
                  </a:cubicBezTo>
                  <a:cubicBezTo>
                    <a:pt x="8536359" y="731679"/>
                    <a:pt x="8536359" y="731679"/>
                    <a:pt x="8536359" y="731679"/>
                  </a:cubicBezTo>
                  <a:cubicBezTo>
                    <a:pt x="8542463" y="728016"/>
                    <a:pt x="8547346" y="723134"/>
                    <a:pt x="8552229" y="719472"/>
                  </a:cubicBezTo>
                  <a:cubicBezTo>
                    <a:pt x="8557112" y="714589"/>
                    <a:pt x="8565657" y="715809"/>
                    <a:pt x="8571760" y="710927"/>
                  </a:cubicBezTo>
                  <a:cubicBezTo>
                    <a:pt x="8576643" y="707265"/>
                    <a:pt x="8594954" y="709706"/>
                    <a:pt x="8601057" y="706044"/>
                  </a:cubicBezTo>
                  <a:cubicBezTo>
                    <a:pt x="8612043" y="698720"/>
                    <a:pt x="8623030" y="701161"/>
                    <a:pt x="8626692" y="702382"/>
                  </a:cubicBezTo>
                  <a:cubicBezTo>
                    <a:pt x="8629133" y="703602"/>
                    <a:pt x="8636457" y="701161"/>
                    <a:pt x="8637678" y="702382"/>
                  </a:cubicBezTo>
                  <a:cubicBezTo>
                    <a:pt x="8638899" y="703602"/>
                    <a:pt x="8642561" y="702382"/>
                    <a:pt x="8646223" y="698720"/>
                  </a:cubicBezTo>
                  <a:cubicBezTo>
                    <a:pt x="8651106" y="695058"/>
                    <a:pt x="8653547" y="691395"/>
                    <a:pt x="8649885" y="692616"/>
                  </a:cubicBezTo>
                  <a:cubicBezTo>
                    <a:pt x="8637678" y="693837"/>
                    <a:pt x="8636457" y="696278"/>
                    <a:pt x="8632795" y="687733"/>
                  </a:cubicBezTo>
                  <a:cubicBezTo>
                    <a:pt x="8630354" y="682851"/>
                    <a:pt x="8621809" y="686513"/>
                    <a:pt x="8615705" y="684071"/>
                  </a:cubicBezTo>
                  <a:cubicBezTo>
                    <a:pt x="8615705" y="684071"/>
                    <a:pt x="8610823" y="686513"/>
                    <a:pt x="8608381" y="686513"/>
                  </a:cubicBezTo>
                  <a:cubicBezTo>
                    <a:pt x="8607161" y="686513"/>
                    <a:pt x="8602278" y="688954"/>
                    <a:pt x="8599836" y="687733"/>
                  </a:cubicBezTo>
                  <a:cubicBezTo>
                    <a:pt x="8593733" y="684071"/>
                    <a:pt x="8594954" y="687733"/>
                    <a:pt x="8592512" y="685292"/>
                  </a:cubicBezTo>
                  <a:cubicBezTo>
                    <a:pt x="8587629" y="682851"/>
                    <a:pt x="8592512" y="679188"/>
                    <a:pt x="8581526" y="686513"/>
                  </a:cubicBezTo>
                  <a:cubicBezTo>
                    <a:pt x="8576643" y="690175"/>
                    <a:pt x="8570540" y="693837"/>
                    <a:pt x="8570540" y="687733"/>
                  </a:cubicBezTo>
                  <a:cubicBezTo>
                    <a:pt x="8570540" y="684071"/>
                    <a:pt x="8566877" y="685292"/>
                    <a:pt x="8564436" y="684071"/>
                  </a:cubicBezTo>
                  <a:cubicBezTo>
                    <a:pt x="8563215" y="684071"/>
                    <a:pt x="8561995" y="684071"/>
                    <a:pt x="8561995" y="684071"/>
                  </a:cubicBezTo>
                  <a:cubicBezTo>
                    <a:pt x="8566877" y="681630"/>
                    <a:pt x="8571760" y="677968"/>
                    <a:pt x="8575422" y="674306"/>
                  </a:cubicBezTo>
                  <a:cubicBezTo>
                    <a:pt x="8580305" y="670644"/>
                    <a:pt x="8590071" y="671864"/>
                    <a:pt x="8594954" y="668202"/>
                  </a:cubicBezTo>
                  <a:cubicBezTo>
                    <a:pt x="8597394" y="666981"/>
                    <a:pt x="8603498" y="666981"/>
                    <a:pt x="8609602" y="666981"/>
                  </a:cubicBezTo>
                  <a:cubicBezTo>
                    <a:pt x="8615705" y="666981"/>
                    <a:pt x="8621809" y="668202"/>
                    <a:pt x="8624250" y="665761"/>
                  </a:cubicBezTo>
                  <a:cubicBezTo>
                    <a:pt x="8636457" y="659657"/>
                    <a:pt x="8646223" y="663319"/>
                    <a:pt x="8649885" y="664540"/>
                  </a:cubicBezTo>
                  <a:cubicBezTo>
                    <a:pt x="8652326" y="665761"/>
                    <a:pt x="8659651" y="663319"/>
                    <a:pt x="8660871" y="664540"/>
                  </a:cubicBezTo>
                  <a:cubicBezTo>
                    <a:pt x="8662092" y="665761"/>
                    <a:pt x="8665754" y="664540"/>
                    <a:pt x="8669416" y="660878"/>
                  </a:cubicBezTo>
                  <a:cubicBezTo>
                    <a:pt x="8674299" y="657216"/>
                    <a:pt x="8676740" y="653554"/>
                    <a:pt x="8673078" y="654774"/>
                  </a:cubicBezTo>
                  <a:cubicBezTo>
                    <a:pt x="8660871" y="655995"/>
                    <a:pt x="8659651" y="658437"/>
                    <a:pt x="8654768" y="649892"/>
                  </a:cubicBezTo>
                  <a:cubicBezTo>
                    <a:pt x="8652326" y="645009"/>
                    <a:pt x="8643782" y="648671"/>
                    <a:pt x="8637678" y="646230"/>
                  </a:cubicBezTo>
                  <a:cubicBezTo>
                    <a:pt x="8637678" y="646230"/>
                    <a:pt x="8632795" y="648671"/>
                    <a:pt x="8630354" y="648671"/>
                  </a:cubicBezTo>
                  <a:cubicBezTo>
                    <a:pt x="8629133" y="648671"/>
                    <a:pt x="8624250" y="651112"/>
                    <a:pt x="8621809" y="648671"/>
                  </a:cubicBezTo>
                  <a:cubicBezTo>
                    <a:pt x="8616926" y="645009"/>
                    <a:pt x="8616926" y="647450"/>
                    <a:pt x="8614485" y="646230"/>
                  </a:cubicBezTo>
                  <a:cubicBezTo>
                    <a:pt x="8612043" y="645009"/>
                    <a:pt x="8612043" y="643788"/>
                    <a:pt x="8612043" y="642567"/>
                  </a:cubicBezTo>
                  <a:cubicBezTo>
                    <a:pt x="8610823" y="642567"/>
                    <a:pt x="8609602" y="642567"/>
                    <a:pt x="8603498" y="646230"/>
                  </a:cubicBezTo>
                  <a:cubicBezTo>
                    <a:pt x="8597394" y="648671"/>
                    <a:pt x="8592512" y="652333"/>
                    <a:pt x="8592512" y="646230"/>
                  </a:cubicBezTo>
                  <a:cubicBezTo>
                    <a:pt x="8592512" y="642567"/>
                    <a:pt x="8588850" y="643788"/>
                    <a:pt x="8586409" y="641347"/>
                  </a:cubicBezTo>
                  <a:cubicBezTo>
                    <a:pt x="8580305" y="637685"/>
                    <a:pt x="8575422" y="646230"/>
                    <a:pt x="8572980" y="646230"/>
                  </a:cubicBezTo>
                  <a:cubicBezTo>
                    <a:pt x="8570540" y="646230"/>
                    <a:pt x="8569319" y="643788"/>
                    <a:pt x="8569319" y="640126"/>
                  </a:cubicBezTo>
                  <a:cubicBezTo>
                    <a:pt x="8571760" y="631581"/>
                    <a:pt x="8560773" y="638905"/>
                    <a:pt x="8554670" y="640126"/>
                  </a:cubicBezTo>
                  <a:cubicBezTo>
                    <a:pt x="8544905" y="643788"/>
                    <a:pt x="8546126" y="638905"/>
                    <a:pt x="8544905" y="634023"/>
                  </a:cubicBezTo>
                  <a:cubicBezTo>
                    <a:pt x="8543684" y="629140"/>
                    <a:pt x="8544905" y="620595"/>
                    <a:pt x="8535139" y="627919"/>
                  </a:cubicBezTo>
                  <a:cubicBezTo>
                    <a:pt x="8530256" y="631581"/>
                    <a:pt x="8527815" y="631581"/>
                    <a:pt x="8526594" y="630360"/>
                  </a:cubicBezTo>
                  <a:cubicBezTo>
                    <a:pt x="8525374" y="629140"/>
                    <a:pt x="8525374" y="627919"/>
                    <a:pt x="8524152" y="627919"/>
                  </a:cubicBezTo>
                  <a:cubicBezTo>
                    <a:pt x="8527815" y="625478"/>
                    <a:pt x="8532698" y="624257"/>
                    <a:pt x="8535139" y="621816"/>
                  </a:cubicBezTo>
                  <a:cubicBezTo>
                    <a:pt x="8536359" y="619374"/>
                    <a:pt x="8541243" y="618153"/>
                    <a:pt x="8546126" y="616933"/>
                  </a:cubicBezTo>
                  <a:cubicBezTo>
                    <a:pt x="8551008" y="615712"/>
                    <a:pt x="8554670" y="614491"/>
                    <a:pt x="8557112" y="612050"/>
                  </a:cubicBezTo>
                  <a:cubicBezTo>
                    <a:pt x="8564436" y="603505"/>
                    <a:pt x="8572980" y="603505"/>
                    <a:pt x="8575422" y="603505"/>
                  </a:cubicBezTo>
                  <a:cubicBezTo>
                    <a:pt x="8577864" y="603505"/>
                    <a:pt x="8582747" y="599843"/>
                    <a:pt x="8583967" y="599843"/>
                  </a:cubicBezTo>
                  <a:cubicBezTo>
                    <a:pt x="8585187" y="601064"/>
                    <a:pt x="8587629" y="597402"/>
                    <a:pt x="8588850" y="593739"/>
                  </a:cubicBezTo>
                  <a:cubicBezTo>
                    <a:pt x="8591291" y="588857"/>
                    <a:pt x="8592512" y="586415"/>
                    <a:pt x="8590071" y="587636"/>
                  </a:cubicBezTo>
                  <a:cubicBezTo>
                    <a:pt x="8581526" y="592519"/>
                    <a:pt x="8581526" y="594960"/>
                    <a:pt x="8575422" y="590077"/>
                  </a:cubicBezTo>
                  <a:cubicBezTo>
                    <a:pt x="8571760" y="587636"/>
                    <a:pt x="8566877" y="592519"/>
                    <a:pt x="8561995" y="592519"/>
                  </a:cubicBezTo>
                  <a:cubicBezTo>
                    <a:pt x="8561995" y="592519"/>
                    <a:pt x="8559553" y="596181"/>
                    <a:pt x="8557112" y="596181"/>
                  </a:cubicBezTo>
                  <a:cubicBezTo>
                    <a:pt x="8555891" y="596181"/>
                    <a:pt x="8553450" y="599843"/>
                    <a:pt x="8551008" y="598622"/>
                  </a:cubicBezTo>
                  <a:cubicBezTo>
                    <a:pt x="8546126" y="597402"/>
                    <a:pt x="8547346" y="598622"/>
                    <a:pt x="8544905" y="598622"/>
                  </a:cubicBezTo>
                  <a:cubicBezTo>
                    <a:pt x="8541243" y="597402"/>
                    <a:pt x="8543684" y="593739"/>
                    <a:pt x="8537581" y="601064"/>
                  </a:cubicBezTo>
                  <a:cubicBezTo>
                    <a:pt x="8533919" y="604726"/>
                    <a:pt x="8530256" y="607167"/>
                    <a:pt x="8530256" y="603505"/>
                  </a:cubicBezTo>
                  <a:cubicBezTo>
                    <a:pt x="8529036" y="601064"/>
                    <a:pt x="8526594" y="602284"/>
                    <a:pt x="8524152" y="601064"/>
                  </a:cubicBezTo>
                  <a:cubicBezTo>
                    <a:pt x="8519270" y="599843"/>
                    <a:pt x="8518049" y="607167"/>
                    <a:pt x="8515608" y="607167"/>
                  </a:cubicBezTo>
                  <a:cubicBezTo>
                    <a:pt x="8513167" y="607167"/>
                    <a:pt x="8511945" y="605946"/>
                    <a:pt x="8511945" y="603505"/>
                  </a:cubicBezTo>
                  <a:cubicBezTo>
                    <a:pt x="8511945" y="603505"/>
                    <a:pt x="8511945" y="603505"/>
                    <a:pt x="8511945" y="603505"/>
                  </a:cubicBezTo>
                  <a:cubicBezTo>
                    <a:pt x="8513167" y="602284"/>
                    <a:pt x="8515608" y="601064"/>
                    <a:pt x="8516829" y="599843"/>
                  </a:cubicBezTo>
                  <a:cubicBezTo>
                    <a:pt x="8520491" y="597402"/>
                    <a:pt x="8522932" y="594960"/>
                    <a:pt x="8525374" y="592519"/>
                  </a:cubicBezTo>
                  <a:cubicBezTo>
                    <a:pt x="8529036" y="588857"/>
                    <a:pt x="8535139" y="590077"/>
                    <a:pt x="8538801" y="586415"/>
                  </a:cubicBezTo>
                  <a:cubicBezTo>
                    <a:pt x="8542463" y="582753"/>
                    <a:pt x="8554670" y="585195"/>
                    <a:pt x="8559553" y="582753"/>
                  </a:cubicBezTo>
                  <a:cubicBezTo>
                    <a:pt x="8566877" y="577870"/>
                    <a:pt x="8575422" y="579091"/>
                    <a:pt x="8577864" y="579091"/>
                  </a:cubicBezTo>
                  <a:cubicBezTo>
                    <a:pt x="8580305" y="579091"/>
                    <a:pt x="8585187" y="577870"/>
                    <a:pt x="8585187" y="579091"/>
                  </a:cubicBezTo>
                  <a:cubicBezTo>
                    <a:pt x="8586409" y="580312"/>
                    <a:pt x="8588850" y="577870"/>
                    <a:pt x="8591291" y="575429"/>
                  </a:cubicBezTo>
                  <a:cubicBezTo>
                    <a:pt x="8594954" y="572988"/>
                    <a:pt x="8596174" y="570546"/>
                    <a:pt x="8593733" y="570546"/>
                  </a:cubicBezTo>
                  <a:cubicBezTo>
                    <a:pt x="8585187" y="571767"/>
                    <a:pt x="8583967" y="574208"/>
                    <a:pt x="8581526" y="568105"/>
                  </a:cubicBezTo>
                  <a:cubicBezTo>
                    <a:pt x="8579084" y="564443"/>
                    <a:pt x="8574202" y="568105"/>
                    <a:pt x="8569319" y="566884"/>
                  </a:cubicBezTo>
                  <a:cubicBezTo>
                    <a:pt x="8569319" y="566884"/>
                    <a:pt x="8565657" y="569325"/>
                    <a:pt x="8564436" y="569325"/>
                  </a:cubicBezTo>
                  <a:cubicBezTo>
                    <a:pt x="8563215" y="569325"/>
                    <a:pt x="8560773" y="571767"/>
                    <a:pt x="8558333" y="570546"/>
                  </a:cubicBezTo>
                  <a:cubicBezTo>
                    <a:pt x="8554670" y="568105"/>
                    <a:pt x="8554670" y="570546"/>
                    <a:pt x="8553450" y="569325"/>
                  </a:cubicBezTo>
                  <a:cubicBezTo>
                    <a:pt x="8549788" y="568105"/>
                    <a:pt x="8553450" y="564443"/>
                    <a:pt x="8546126" y="570546"/>
                  </a:cubicBezTo>
                  <a:cubicBezTo>
                    <a:pt x="8542463" y="572988"/>
                    <a:pt x="8538801" y="575429"/>
                    <a:pt x="8538801" y="571767"/>
                  </a:cubicBezTo>
                  <a:cubicBezTo>
                    <a:pt x="8538801" y="569325"/>
                    <a:pt x="8536359" y="570546"/>
                    <a:pt x="8533919" y="569325"/>
                  </a:cubicBezTo>
                  <a:cubicBezTo>
                    <a:pt x="8529036" y="566884"/>
                    <a:pt x="8526594" y="574208"/>
                    <a:pt x="8525374" y="574208"/>
                  </a:cubicBezTo>
                  <a:cubicBezTo>
                    <a:pt x="8522932" y="574208"/>
                    <a:pt x="8522932" y="572988"/>
                    <a:pt x="8522932" y="570546"/>
                  </a:cubicBezTo>
                  <a:cubicBezTo>
                    <a:pt x="8524152" y="564443"/>
                    <a:pt x="8516829" y="570546"/>
                    <a:pt x="8513167" y="571767"/>
                  </a:cubicBezTo>
                  <a:cubicBezTo>
                    <a:pt x="8507063" y="575429"/>
                    <a:pt x="8507063" y="571767"/>
                    <a:pt x="8505842" y="568105"/>
                  </a:cubicBezTo>
                  <a:cubicBezTo>
                    <a:pt x="8504622" y="564443"/>
                    <a:pt x="8504622" y="559560"/>
                    <a:pt x="8498518" y="564443"/>
                  </a:cubicBezTo>
                  <a:cubicBezTo>
                    <a:pt x="8494856" y="566884"/>
                    <a:pt x="8493635" y="566884"/>
                    <a:pt x="8493635" y="566884"/>
                  </a:cubicBezTo>
                  <a:cubicBezTo>
                    <a:pt x="8492415" y="565663"/>
                    <a:pt x="8492415" y="565663"/>
                    <a:pt x="8491194" y="565663"/>
                  </a:cubicBezTo>
                  <a:cubicBezTo>
                    <a:pt x="8499738" y="562001"/>
                    <a:pt x="8508283" y="559560"/>
                    <a:pt x="8515608" y="555898"/>
                  </a:cubicBezTo>
                  <a:cubicBezTo>
                    <a:pt x="8518049" y="554677"/>
                    <a:pt x="8524152" y="553456"/>
                    <a:pt x="8530256" y="552236"/>
                  </a:cubicBezTo>
                  <a:cubicBezTo>
                    <a:pt x="8536359" y="551015"/>
                    <a:pt x="8542463" y="549794"/>
                    <a:pt x="8544905" y="548574"/>
                  </a:cubicBezTo>
                  <a:cubicBezTo>
                    <a:pt x="8553450" y="542470"/>
                    <a:pt x="8558333" y="530263"/>
                    <a:pt x="8561995" y="520497"/>
                  </a:cubicBezTo>
                  <a:cubicBezTo>
                    <a:pt x="8564436" y="514394"/>
                    <a:pt x="8571760" y="510732"/>
                    <a:pt x="8574202" y="504628"/>
                  </a:cubicBezTo>
                  <a:cubicBezTo>
                    <a:pt x="8576643" y="498525"/>
                    <a:pt x="8593733" y="492421"/>
                    <a:pt x="8596174" y="486318"/>
                  </a:cubicBezTo>
                  <a:cubicBezTo>
                    <a:pt x="8602278" y="474111"/>
                    <a:pt x="8612043" y="471669"/>
                    <a:pt x="8615705" y="471669"/>
                  </a:cubicBezTo>
                  <a:cubicBezTo>
                    <a:pt x="8618147" y="470449"/>
                    <a:pt x="8623030" y="465566"/>
                    <a:pt x="8625471" y="466787"/>
                  </a:cubicBezTo>
                  <a:cubicBezTo>
                    <a:pt x="8626692" y="468007"/>
                    <a:pt x="8629133" y="464345"/>
                    <a:pt x="8630354" y="459462"/>
                  </a:cubicBezTo>
                  <a:cubicBezTo>
                    <a:pt x="8632795" y="454580"/>
                    <a:pt x="8632795" y="449697"/>
                    <a:pt x="8630354" y="452138"/>
                  </a:cubicBezTo>
                  <a:cubicBezTo>
                    <a:pt x="8620588" y="458242"/>
                    <a:pt x="8621809" y="461904"/>
                    <a:pt x="8613264" y="457021"/>
                  </a:cubicBezTo>
                  <a:cubicBezTo>
                    <a:pt x="8608381" y="454580"/>
                    <a:pt x="8603498" y="460683"/>
                    <a:pt x="8597394" y="463125"/>
                  </a:cubicBezTo>
                  <a:cubicBezTo>
                    <a:pt x="8597394" y="463125"/>
                    <a:pt x="8594954" y="468007"/>
                    <a:pt x="8592512" y="469228"/>
                  </a:cubicBezTo>
                  <a:cubicBezTo>
                    <a:pt x="8591291" y="470449"/>
                    <a:pt x="8588850" y="474111"/>
                    <a:pt x="8586409" y="474111"/>
                  </a:cubicBezTo>
                  <a:cubicBezTo>
                    <a:pt x="8580305" y="474111"/>
                    <a:pt x="8582747" y="475332"/>
                    <a:pt x="8579084" y="475332"/>
                  </a:cubicBezTo>
                  <a:cubicBezTo>
                    <a:pt x="8579084" y="475332"/>
                    <a:pt x="8579084" y="475332"/>
                    <a:pt x="8579084" y="475332"/>
                  </a:cubicBezTo>
                  <a:cubicBezTo>
                    <a:pt x="8580305" y="472890"/>
                    <a:pt x="8581526" y="471669"/>
                    <a:pt x="8579084" y="472890"/>
                  </a:cubicBezTo>
                  <a:cubicBezTo>
                    <a:pt x="8571760" y="475332"/>
                    <a:pt x="8571760" y="477773"/>
                    <a:pt x="8566877" y="472890"/>
                  </a:cubicBezTo>
                  <a:cubicBezTo>
                    <a:pt x="8564436" y="470449"/>
                    <a:pt x="8559553" y="474111"/>
                    <a:pt x="8555891" y="474111"/>
                  </a:cubicBezTo>
                  <a:cubicBezTo>
                    <a:pt x="8555891" y="474111"/>
                    <a:pt x="8553450" y="476552"/>
                    <a:pt x="8552229" y="476552"/>
                  </a:cubicBezTo>
                  <a:cubicBezTo>
                    <a:pt x="8551008" y="476552"/>
                    <a:pt x="8548566" y="478994"/>
                    <a:pt x="8547346" y="477773"/>
                  </a:cubicBezTo>
                  <a:cubicBezTo>
                    <a:pt x="8543684" y="476552"/>
                    <a:pt x="8544905" y="477773"/>
                    <a:pt x="8542463" y="477773"/>
                  </a:cubicBezTo>
                  <a:cubicBezTo>
                    <a:pt x="8538801" y="476552"/>
                    <a:pt x="8541243" y="474111"/>
                    <a:pt x="8536359" y="480214"/>
                  </a:cubicBezTo>
                  <a:cubicBezTo>
                    <a:pt x="8533919" y="482656"/>
                    <a:pt x="8530256" y="486318"/>
                    <a:pt x="8530256" y="482656"/>
                  </a:cubicBezTo>
                  <a:cubicBezTo>
                    <a:pt x="8530256" y="480214"/>
                    <a:pt x="8527815" y="481435"/>
                    <a:pt x="8525374" y="481435"/>
                  </a:cubicBezTo>
                  <a:cubicBezTo>
                    <a:pt x="8520491" y="480214"/>
                    <a:pt x="8519270" y="486318"/>
                    <a:pt x="8518049" y="487539"/>
                  </a:cubicBezTo>
                  <a:cubicBezTo>
                    <a:pt x="8516829" y="487539"/>
                    <a:pt x="8515608" y="486318"/>
                    <a:pt x="8514387" y="483876"/>
                  </a:cubicBezTo>
                  <a:cubicBezTo>
                    <a:pt x="8514387" y="477773"/>
                    <a:pt x="8508283" y="483876"/>
                    <a:pt x="8505842" y="486318"/>
                  </a:cubicBezTo>
                  <a:cubicBezTo>
                    <a:pt x="8500960" y="489980"/>
                    <a:pt x="8500960" y="487539"/>
                    <a:pt x="8498518" y="485097"/>
                  </a:cubicBezTo>
                  <a:cubicBezTo>
                    <a:pt x="8502180" y="481435"/>
                    <a:pt x="8504622" y="476552"/>
                    <a:pt x="8508283" y="472890"/>
                  </a:cubicBezTo>
                  <a:cubicBezTo>
                    <a:pt x="8510725" y="469228"/>
                    <a:pt x="8516829" y="468007"/>
                    <a:pt x="8519270" y="464345"/>
                  </a:cubicBezTo>
                  <a:cubicBezTo>
                    <a:pt x="8521712" y="460683"/>
                    <a:pt x="8533919" y="460683"/>
                    <a:pt x="8537581" y="457021"/>
                  </a:cubicBezTo>
                  <a:cubicBezTo>
                    <a:pt x="8543684" y="450918"/>
                    <a:pt x="8551008" y="450918"/>
                    <a:pt x="8553450" y="450918"/>
                  </a:cubicBezTo>
                  <a:cubicBezTo>
                    <a:pt x="8555891" y="450918"/>
                    <a:pt x="8559553" y="448476"/>
                    <a:pt x="8560773" y="449697"/>
                  </a:cubicBezTo>
                  <a:cubicBezTo>
                    <a:pt x="8561995" y="450918"/>
                    <a:pt x="8563215" y="448476"/>
                    <a:pt x="8565657" y="446035"/>
                  </a:cubicBezTo>
                  <a:cubicBezTo>
                    <a:pt x="8568098" y="442373"/>
                    <a:pt x="8569319" y="439931"/>
                    <a:pt x="8566877" y="441152"/>
                  </a:cubicBezTo>
                  <a:cubicBezTo>
                    <a:pt x="8559553" y="443593"/>
                    <a:pt x="8559553" y="446035"/>
                    <a:pt x="8554670" y="441152"/>
                  </a:cubicBezTo>
                  <a:cubicBezTo>
                    <a:pt x="8552229" y="438711"/>
                    <a:pt x="8547346" y="442373"/>
                    <a:pt x="8543684" y="441152"/>
                  </a:cubicBezTo>
                  <a:cubicBezTo>
                    <a:pt x="8543684" y="441152"/>
                    <a:pt x="8541243" y="443593"/>
                    <a:pt x="8540022" y="443593"/>
                  </a:cubicBezTo>
                  <a:cubicBezTo>
                    <a:pt x="8538801" y="443593"/>
                    <a:pt x="8536359" y="446035"/>
                    <a:pt x="8535139" y="444814"/>
                  </a:cubicBezTo>
                  <a:cubicBezTo>
                    <a:pt x="8531477" y="443593"/>
                    <a:pt x="8532698" y="444814"/>
                    <a:pt x="8530256" y="444814"/>
                  </a:cubicBezTo>
                  <a:cubicBezTo>
                    <a:pt x="8526594" y="443593"/>
                    <a:pt x="8529036" y="441152"/>
                    <a:pt x="8522932" y="447255"/>
                  </a:cubicBezTo>
                  <a:cubicBezTo>
                    <a:pt x="8519270" y="449697"/>
                    <a:pt x="8516829" y="453359"/>
                    <a:pt x="8515608" y="449697"/>
                  </a:cubicBezTo>
                  <a:cubicBezTo>
                    <a:pt x="8515608" y="447255"/>
                    <a:pt x="8513167" y="448476"/>
                    <a:pt x="8510725" y="448476"/>
                  </a:cubicBezTo>
                  <a:cubicBezTo>
                    <a:pt x="8505842" y="447255"/>
                    <a:pt x="8504622" y="453359"/>
                    <a:pt x="8503401" y="454580"/>
                  </a:cubicBezTo>
                  <a:cubicBezTo>
                    <a:pt x="8502180" y="454580"/>
                    <a:pt x="8500960" y="453359"/>
                    <a:pt x="8499738" y="450918"/>
                  </a:cubicBezTo>
                  <a:cubicBezTo>
                    <a:pt x="8498518" y="444814"/>
                    <a:pt x="8493635" y="452138"/>
                    <a:pt x="8491194" y="454580"/>
                  </a:cubicBezTo>
                  <a:cubicBezTo>
                    <a:pt x="8486311" y="459462"/>
                    <a:pt x="8485091" y="455800"/>
                    <a:pt x="8483869" y="453359"/>
                  </a:cubicBezTo>
                  <a:cubicBezTo>
                    <a:pt x="8482649" y="450918"/>
                    <a:pt x="8481428" y="444814"/>
                    <a:pt x="8476546" y="452138"/>
                  </a:cubicBezTo>
                  <a:cubicBezTo>
                    <a:pt x="8474104" y="455800"/>
                    <a:pt x="8472884" y="455800"/>
                    <a:pt x="8471662" y="455800"/>
                  </a:cubicBezTo>
                  <a:cubicBezTo>
                    <a:pt x="8470442" y="454580"/>
                    <a:pt x="8469221" y="454580"/>
                    <a:pt x="8469221" y="454580"/>
                  </a:cubicBezTo>
                  <a:cubicBezTo>
                    <a:pt x="8470442" y="453359"/>
                    <a:pt x="8471662" y="452138"/>
                    <a:pt x="8472884" y="450918"/>
                  </a:cubicBezTo>
                  <a:cubicBezTo>
                    <a:pt x="8475324" y="448476"/>
                    <a:pt x="8478987" y="448476"/>
                    <a:pt x="8480208" y="446035"/>
                  </a:cubicBezTo>
                  <a:cubicBezTo>
                    <a:pt x="8480208" y="446035"/>
                    <a:pt x="8481428" y="446035"/>
                    <a:pt x="8481428" y="446035"/>
                  </a:cubicBezTo>
                  <a:cubicBezTo>
                    <a:pt x="8482649" y="446035"/>
                    <a:pt x="8483869" y="444814"/>
                    <a:pt x="8485091" y="444814"/>
                  </a:cubicBezTo>
                  <a:cubicBezTo>
                    <a:pt x="8488753" y="444814"/>
                    <a:pt x="8492415" y="444814"/>
                    <a:pt x="8493635" y="443593"/>
                  </a:cubicBezTo>
                  <a:cubicBezTo>
                    <a:pt x="8498518" y="439931"/>
                    <a:pt x="8503401" y="442373"/>
                    <a:pt x="8505842" y="442373"/>
                  </a:cubicBezTo>
                  <a:cubicBezTo>
                    <a:pt x="8507063" y="442373"/>
                    <a:pt x="8510725" y="442373"/>
                    <a:pt x="8510725" y="443593"/>
                  </a:cubicBezTo>
                  <a:cubicBezTo>
                    <a:pt x="8510725" y="444814"/>
                    <a:pt x="8513167" y="443593"/>
                    <a:pt x="8514387" y="442373"/>
                  </a:cubicBezTo>
                  <a:cubicBezTo>
                    <a:pt x="8516829" y="441152"/>
                    <a:pt x="8518049" y="439931"/>
                    <a:pt x="8516829" y="439931"/>
                  </a:cubicBezTo>
                  <a:cubicBezTo>
                    <a:pt x="8511945" y="439931"/>
                    <a:pt x="8510725" y="441152"/>
                    <a:pt x="8509505" y="436269"/>
                  </a:cubicBezTo>
                  <a:cubicBezTo>
                    <a:pt x="8508283" y="433828"/>
                    <a:pt x="8504622" y="435048"/>
                    <a:pt x="8500960" y="433828"/>
                  </a:cubicBezTo>
                  <a:cubicBezTo>
                    <a:pt x="8500960" y="433828"/>
                    <a:pt x="8498518" y="435048"/>
                    <a:pt x="8497298" y="435048"/>
                  </a:cubicBezTo>
                  <a:cubicBezTo>
                    <a:pt x="8497298" y="435048"/>
                    <a:pt x="8496076" y="435048"/>
                    <a:pt x="8496076" y="435048"/>
                  </a:cubicBezTo>
                  <a:cubicBezTo>
                    <a:pt x="8496076" y="435048"/>
                    <a:pt x="8497298" y="433828"/>
                    <a:pt x="8497298" y="433828"/>
                  </a:cubicBezTo>
                  <a:cubicBezTo>
                    <a:pt x="8499738" y="430166"/>
                    <a:pt x="8505842" y="430166"/>
                    <a:pt x="8509505" y="427724"/>
                  </a:cubicBezTo>
                  <a:cubicBezTo>
                    <a:pt x="8513167" y="424062"/>
                    <a:pt x="8524152" y="426504"/>
                    <a:pt x="8527815" y="422841"/>
                  </a:cubicBezTo>
                  <a:cubicBezTo>
                    <a:pt x="8533919" y="417959"/>
                    <a:pt x="8541243" y="419179"/>
                    <a:pt x="8543684" y="419179"/>
                  </a:cubicBezTo>
                  <a:cubicBezTo>
                    <a:pt x="8546126" y="419179"/>
                    <a:pt x="8549788" y="417959"/>
                    <a:pt x="8551008" y="417959"/>
                  </a:cubicBezTo>
                  <a:cubicBezTo>
                    <a:pt x="8552229" y="419179"/>
                    <a:pt x="8553450" y="416738"/>
                    <a:pt x="8555891" y="414297"/>
                  </a:cubicBezTo>
                  <a:cubicBezTo>
                    <a:pt x="8558333" y="411855"/>
                    <a:pt x="8560773" y="409413"/>
                    <a:pt x="8558333" y="409413"/>
                  </a:cubicBezTo>
                  <a:cubicBezTo>
                    <a:pt x="8551008" y="411855"/>
                    <a:pt x="8549788" y="413076"/>
                    <a:pt x="8547346" y="408193"/>
                  </a:cubicBezTo>
                  <a:cubicBezTo>
                    <a:pt x="8544905" y="405752"/>
                    <a:pt x="8540022" y="408193"/>
                    <a:pt x="8536359" y="406972"/>
                  </a:cubicBezTo>
                  <a:cubicBezTo>
                    <a:pt x="8536359" y="406972"/>
                    <a:pt x="8533919" y="409413"/>
                    <a:pt x="8531477" y="409413"/>
                  </a:cubicBezTo>
                  <a:cubicBezTo>
                    <a:pt x="8530256" y="409413"/>
                    <a:pt x="8527815" y="411855"/>
                    <a:pt x="8526594" y="410634"/>
                  </a:cubicBezTo>
                  <a:cubicBezTo>
                    <a:pt x="8522932" y="408193"/>
                    <a:pt x="8524152" y="410634"/>
                    <a:pt x="8521712" y="409413"/>
                  </a:cubicBezTo>
                  <a:cubicBezTo>
                    <a:pt x="8519270" y="408193"/>
                    <a:pt x="8521712" y="405752"/>
                    <a:pt x="8514387" y="410634"/>
                  </a:cubicBezTo>
                  <a:cubicBezTo>
                    <a:pt x="8510725" y="413076"/>
                    <a:pt x="8508283" y="415517"/>
                    <a:pt x="8507063" y="411855"/>
                  </a:cubicBezTo>
                  <a:cubicBezTo>
                    <a:pt x="8507063" y="409413"/>
                    <a:pt x="8504622" y="410634"/>
                    <a:pt x="8502180" y="409413"/>
                  </a:cubicBezTo>
                  <a:cubicBezTo>
                    <a:pt x="8497298" y="408193"/>
                    <a:pt x="8496076" y="414297"/>
                    <a:pt x="8494856" y="414297"/>
                  </a:cubicBezTo>
                  <a:cubicBezTo>
                    <a:pt x="8493635" y="414297"/>
                    <a:pt x="8492415" y="413076"/>
                    <a:pt x="8492415" y="410634"/>
                  </a:cubicBezTo>
                  <a:cubicBezTo>
                    <a:pt x="8492415" y="404531"/>
                    <a:pt x="8486311" y="410634"/>
                    <a:pt x="8483869" y="413076"/>
                  </a:cubicBezTo>
                  <a:cubicBezTo>
                    <a:pt x="8477766" y="416738"/>
                    <a:pt x="8477766" y="413076"/>
                    <a:pt x="8476546" y="410634"/>
                  </a:cubicBezTo>
                  <a:cubicBezTo>
                    <a:pt x="8475324" y="408193"/>
                    <a:pt x="8475324" y="402090"/>
                    <a:pt x="8469221" y="408193"/>
                  </a:cubicBezTo>
                  <a:cubicBezTo>
                    <a:pt x="8466780" y="410634"/>
                    <a:pt x="8464339" y="410634"/>
                    <a:pt x="8464339" y="410634"/>
                  </a:cubicBezTo>
                  <a:cubicBezTo>
                    <a:pt x="8459455" y="405752"/>
                    <a:pt x="8460677" y="413076"/>
                    <a:pt x="8460677" y="413076"/>
                  </a:cubicBezTo>
                  <a:cubicBezTo>
                    <a:pt x="8455794" y="409413"/>
                    <a:pt x="8450910" y="410634"/>
                    <a:pt x="8446028" y="414297"/>
                  </a:cubicBezTo>
                  <a:cubicBezTo>
                    <a:pt x="8436263" y="421620"/>
                    <a:pt x="8436263" y="419179"/>
                    <a:pt x="8431380" y="416738"/>
                  </a:cubicBezTo>
                  <a:cubicBezTo>
                    <a:pt x="8424056" y="411855"/>
                    <a:pt x="8425276" y="419179"/>
                    <a:pt x="8424056" y="414297"/>
                  </a:cubicBezTo>
                  <a:cubicBezTo>
                    <a:pt x="8422834" y="410634"/>
                    <a:pt x="8420393" y="405752"/>
                    <a:pt x="8415511" y="413076"/>
                  </a:cubicBezTo>
                  <a:cubicBezTo>
                    <a:pt x="8414289" y="415517"/>
                    <a:pt x="8413069" y="417959"/>
                    <a:pt x="8413069" y="415517"/>
                  </a:cubicBezTo>
                  <a:cubicBezTo>
                    <a:pt x="8411849" y="403310"/>
                    <a:pt x="8408186" y="415517"/>
                    <a:pt x="8406965" y="411855"/>
                  </a:cubicBezTo>
                  <a:cubicBezTo>
                    <a:pt x="8406965" y="410634"/>
                    <a:pt x="8406965" y="410634"/>
                    <a:pt x="8405745" y="410634"/>
                  </a:cubicBezTo>
                  <a:cubicBezTo>
                    <a:pt x="8406965" y="410634"/>
                    <a:pt x="8406965" y="409413"/>
                    <a:pt x="8408186" y="409413"/>
                  </a:cubicBezTo>
                  <a:cubicBezTo>
                    <a:pt x="8420393" y="408193"/>
                    <a:pt x="8419172" y="404531"/>
                    <a:pt x="8430159" y="398427"/>
                  </a:cubicBezTo>
                  <a:cubicBezTo>
                    <a:pt x="8433821" y="395986"/>
                    <a:pt x="8438703" y="395986"/>
                    <a:pt x="8442366" y="394765"/>
                  </a:cubicBezTo>
                  <a:cubicBezTo>
                    <a:pt x="8448470" y="392324"/>
                    <a:pt x="8453352" y="391103"/>
                    <a:pt x="8459455" y="389883"/>
                  </a:cubicBezTo>
                  <a:cubicBezTo>
                    <a:pt x="8461897" y="388662"/>
                    <a:pt x="8472884" y="389883"/>
                    <a:pt x="8475324" y="388662"/>
                  </a:cubicBezTo>
                  <a:cubicBezTo>
                    <a:pt x="8480208" y="386220"/>
                    <a:pt x="8485091" y="380117"/>
                    <a:pt x="8488753" y="376455"/>
                  </a:cubicBezTo>
                  <a:cubicBezTo>
                    <a:pt x="8491194" y="374013"/>
                    <a:pt x="8496076" y="372792"/>
                    <a:pt x="8498518" y="370351"/>
                  </a:cubicBezTo>
                  <a:cubicBezTo>
                    <a:pt x="8500960" y="367910"/>
                    <a:pt x="8510725" y="367910"/>
                    <a:pt x="8514387" y="365469"/>
                  </a:cubicBezTo>
                  <a:cubicBezTo>
                    <a:pt x="8520491" y="360586"/>
                    <a:pt x="8526594" y="361806"/>
                    <a:pt x="8527815" y="361806"/>
                  </a:cubicBezTo>
                  <a:cubicBezTo>
                    <a:pt x="8529036" y="361806"/>
                    <a:pt x="8532698" y="360586"/>
                    <a:pt x="8533919" y="360586"/>
                  </a:cubicBezTo>
                  <a:cubicBezTo>
                    <a:pt x="8535139" y="361806"/>
                    <a:pt x="8536359" y="359365"/>
                    <a:pt x="8538801" y="358144"/>
                  </a:cubicBezTo>
                  <a:cubicBezTo>
                    <a:pt x="8541243" y="355703"/>
                    <a:pt x="8542463" y="353261"/>
                    <a:pt x="8540022" y="354482"/>
                  </a:cubicBezTo>
                  <a:cubicBezTo>
                    <a:pt x="8533919" y="355703"/>
                    <a:pt x="8532698" y="358144"/>
                    <a:pt x="8530256" y="353261"/>
                  </a:cubicBezTo>
                  <a:cubicBezTo>
                    <a:pt x="8527815" y="350820"/>
                    <a:pt x="8524152" y="353261"/>
                    <a:pt x="8520491" y="353261"/>
                  </a:cubicBezTo>
                  <a:cubicBezTo>
                    <a:pt x="8520491" y="353261"/>
                    <a:pt x="8518049" y="355703"/>
                    <a:pt x="8516829" y="355703"/>
                  </a:cubicBezTo>
                  <a:cubicBezTo>
                    <a:pt x="8515608" y="355703"/>
                    <a:pt x="8513167" y="356924"/>
                    <a:pt x="8511945" y="356924"/>
                  </a:cubicBezTo>
                  <a:cubicBezTo>
                    <a:pt x="8508283" y="355703"/>
                    <a:pt x="8509505" y="356924"/>
                    <a:pt x="8508283" y="355703"/>
                  </a:cubicBezTo>
                  <a:cubicBezTo>
                    <a:pt x="8505842" y="354482"/>
                    <a:pt x="8508283" y="352041"/>
                    <a:pt x="8502180" y="356924"/>
                  </a:cubicBezTo>
                  <a:cubicBezTo>
                    <a:pt x="8499738" y="359365"/>
                    <a:pt x="8497298" y="361806"/>
                    <a:pt x="8496076" y="358144"/>
                  </a:cubicBezTo>
                  <a:cubicBezTo>
                    <a:pt x="8496076" y="356924"/>
                    <a:pt x="8493635" y="356924"/>
                    <a:pt x="8492415" y="356924"/>
                  </a:cubicBezTo>
                  <a:cubicBezTo>
                    <a:pt x="8488753" y="355703"/>
                    <a:pt x="8487531" y="361806"/>
                    <a:pt x="8485091" y="361806"/>
                  </a:cubicBezTo>
                  <a:cubicBezTo>
                    <a:pt x="8483869" y="361806"/>
                    <a:pt x="8483869" y="361806"/>
                    <a:pt x="8482649" y="360586"/>
                  </a:cubicBezTo>
                  <a:cubicBezTo>
                    <a:pt x="8483869" y="359365"/>
                    <a:pt x="8485091" y="356924"/>
                    <a:pt x="8485091" y="355703"/>
                  </a:cubicBezTo>
                  <a:cubicBezTo>
                    <a:pt x="8487531" y="352041"/>
                    <a:pt x="8491194" y="350820"/>
                    <a:pt x="8493635" y="347158"/>
                  </a:cubicBezTo>
                  <a:cubicBezTo>
                    <a:pt x="8494856" y="345937"/>
                    <a:pt x="8497298" y="344717"/>
                    <a:pt x="8500960" y="342275"/>
                  </a:cubicBezTo>
                  <a:cubicBezTo>
                    <a:pt x="8503401" y="341054"/>
                    <a:pt x="8507063" y="338613"/>
                    <a:pt x="8508283" y="337392"/>
                  </a:cubicBezTo>
                  <a:cubicBezTo>
                    <a:pt x="8511945" y="330068"/>
                    <a:pt x="8518049" y="328847"/>
                    <a:pt x="8520491" y="327627"/>
                  </a:cubicBezTo>
                  <a:cubicBezTo>
                    <a:pt x="8521712" y="326406"/>
                    <a:pt x="8524152" y="322744"/>
                    <a:pt x="8525374" y="322744"/>
                  </a:cubicBezTo>
                  <a:cubicBezTo>
                    <a:pt x="8526594" y="322744"/>
                    <a:pt x="8527815" y="320302"/>
                    <a:pt x="8527815" y="317861"/>
                  </a:cubicBezTo>
                  <a:cubicBezTo>
                    <a:pt x="8529036" y="314199"/>
                    <a:pt x="8527815" y="311758"/>
                    <a:pt x="8526594" y="312978"/>
                  </a:cubicBezTo>
                  <a:cubicBezTo>
                    <a:pt x="8521712" y="319082"/>
                    <a:pt x="8521712" y="320302"/>
                    <a:pt x="8518049" y="317861"/>
                  </a:cubicBezTo>
                  <a:cubicBezTo>
                    <a:pt x="8515608" y="316640"/>
                    <a:pt x="8513167" y="321523"/>
                    <a:pt x="8509505" y="322744"/>
                  </a:cubicBezTo>
                  <a:cubicBezTo>
                    <a:pt x="8509505" y="322744"/>
                    <a:pt x="8508283" y="325185"/>
                    <a:pt x="8507063" y="326406"/>
                  </a:cubicBezTo>
                  <a:cubicBezTo>
                    <a:pt x="8505842" y="326406"/>
                    <a:pt x="8504622" y="328847"/>
                    <a:pt x="8503401" y="328847"/>
                  </a:cubicBezTo>
                  <a:cubicBezTo>
                    <a:pt x="8499738" y="328847"/>
                    <a:pt x="8500960" y="330068"/>
                    <a:pt x="8499738" y="330068"/>
                  </a:cubicBezTo>
                  <a:cubicBezTo>
                    <a:pt x="8497298" y="330068"/>
                    <a:pt x="8498518" y="326406"/>
                    <a:pt x="8494856" y="332509"/>
                  </a:cubicBezTo>
                  <a:cubicBezTo>
                    <a:pt x="8492415" y="334951"/>
                    <a:pt x="8491194" y="338613"/>
                    <a:pt x="8489973" y="334951"/>
                  </a:cubicBezTo>
                  <a:cubicBezTo>
                    <a:pt x="8488753" y="333730"/>
                    <a:pt x="8487531" y="334951"/>
                    <a:pt x="8486311" y="333730"/>
                  </a:cubicBezTo>
                  <a:cubicBezTo>
                    <a:pt x="8482649" y="333730"/>
                    <a:pt x="8482649" y="338613"/>
                    <a:pt x="8481428" y="339834"/>
                  </a:cubicBezTo>
                  <a:cubicBezTo>
                    <a:pt x="8480208" y="339834"/>
                    <a:pt x="8478987" y="339834"/>
                    <a:pt x="8478987" y="337392"/>
                  </a:cubicBezTo>
                  <a:cubicBezTo>
                    <a:pt x="8477766" y="332509"/>
                    <a:pt x="8474104" y="338613"/>
                    <a:pt x="8471662" y="341054"/>
                  </a:cubicBezTo>
                  <a:cubicBezTo>
                    <a:pt x="8468001" y="344717"/>
                    <a:pt x="8466780" y="342275"/>
                    <a:pt x="8465559" y="339834"/>
                  </a:cubicBezTo>
                  <a:cubicBezTo>
                    <a:pt x="8465559" y="339834"/>
                    <a:pt x="8465559" y="339834"/>
                    <a:pt x="8465559" y="338613"/>
                  </a:cubicBezTo>
                  <a:cubicBezTo>
                    <a:pt x="8466780" y="338613"/>
                    <a:pt x="8468001" y="338613"/>
                    <a:pt x="8469221" y="337392"/>
                  </a:cubicBezTo>
                  <a:cubicBezTo>
                    <a:pt x="8474104" y="334951"/>
                    <a:pt x="8477766" y="328847"/>
                    <a:pt x="8480208" y="323965"/>
                  </a:cubicBezTo>
                  <a:cubicBezTo>
                    <a:pt x="8481428" y="320302"/>
                    <a:pt x="8486311" y="319082"/>
                    <a:pt x="8487531" y="316640"/>
                  </a:cubicBezTo>
                  <a:cubicBezTo>
                    <a:pt x="8488753" y="312978"/>
                    <a:pt x="8498518" y="311758"/>
                    <a:pt x="8500960" y="309316"/>
                  </a:cubicBezTo>
                  <a:cubicBezTo>
                    <a:pt x="8504622" y="303213"/>
                    <a:pt x="8510725" y="303213"/>
                    <a:pt x="8513167" y="301992"/>
                  </a:cubicBezTo>
                  <a:cubicBezTo>
                    <a:pt x="8514387" y="301992"/>
                    <a:pt x="8518049" y="299551"/>
                    <a:pt x="8518049" y="299551"/>
                  </a:cubicBezTo>
                  <a:cubicBezTo>
                    <a:pt x="8519270" y="299551"/>
                    <a:pt x="8520491" y="298330"/>
                    <a:pt x="8521712" y="295888"/>
                  </a:cubicBezTo>
                  <a:cubicBezTo>
                    <a:pt x="8522932" y="293447"/>
                    <a:pt x="8524152" y="291006"/>
                    <a:pt x="8521712" y="292226"/>
                  </a:cubicBezTo>
                  <a:cubicBezTo>
                    <a:pt x="8516829" y="295888"/>
                    <a:pt x="8516829" y="297109"/>
                    <a:pt x="8511945" y="294668"/>
                  </a:cubicBezTo>
                  <a:cubicBezTo>
                    <a:pt x="8509505" y="293447"/>
                    <a:pt x="8507063" y="295888"/>
                    <a:pt x="8503401" y="297109"/>
                  </a:cubicBezTo>
                  <a:cubicBezTo>
                    <a:pt x="8503401" y="297109"/>
                    <a:pt x="8502180" y="299551"/>
                    <a:pt x="8500960" y="299551"/>
                  </a:cubicBezTo>
                  <a:cubicBezTo>
                    <a:pt x="8499738" y="299551"/>
                    <a:pt x="8498518" y="301992"/>
                    <a:pt x="8497298" y="301992"/>
                  </a:cubicBezTo>
                  <a:cubicBezTo>
                    <a:pt x="8493635" y="301992"/>
                    <a:pt x="8494856" y="301992"/>
                    <a:pt x="8493635" y="301992"/>
                  </a:cubicBezTo>
                  <a:cubicBezTo>
                    <a:pt x="8491194" y="301992"/>
                    <a:pt x="8492415" y="299551"/>
                    <a:pt x="8488753" y="304433"/>
                  </a:cubicBezTo>
                  <a:cubicBezTo>
                    <a:pt x="8486311" y="306875"/>
                    <a:pt x="8485091" y="309316"/>
                    <a:pt x="8483869" y="306875"/>
                  </a:cubicBezTo>
                  <a:cubicBezTo>
                    <a:pt x="8482649" y="305654"/>
                    <a:pt x="8481428" y="306875"/>
                    <a:pt x="8480208" y="305654"/>
                  </a:cubicBezTo>
                  <a:cubicBezTo>
                    <a:pt x="8476546" y="305654"/>
                    <a:pt x="8476546" y="310537"/>
                    <a:pt x="8475324" y="310537"/>
                  </a:cubicBezTo>
                  <a:cubicBezTo>
                    <a:pt x="8474104" y="310537"/>
                    <a:pt x="8472884" y="310537"/>
                    <a:pt x="8472884" y="308095"/>
                  </a:cubicBezTo>
                  <a:cubicBezTo>
                    <a:pt x="8474104" y="306875"/>
                    <a:pt x="8475324" y="305654"/>
                    <a:pt x="8475324" y="304433"/>
                  </a:cubicBezTo>
                  <a:cubicBezTo>
                    <a:pt x="8477766" y="301992"/>
                    <a:pt x="8481428" y="300771"/>
                    <a:pt x="8483869" y="298330"/>
                  </a:cubicBezTo>
                  <a:cubicBezTo>
                    <a:pt x="8485091" y="297109"/>
                    <a:pt x="8487531" y="295888"/>
                    <a:pt x="8489973" y="294668"/>
                  </a:cubicBezTo>
                  <a:cubicBezTo>
                    <a:pt x="8492415" y="293447"/>
                    <a:pt x="8496076" y="292226"/>
                    <a:pt x="8497298" y="291006"/>
                  </a:cubicBezTo>
                  <a:cubicBezTo>
                    <a:pt x="8499738" y="288564"/>
                    <a:pt x="8502180" y="286123"/>
                    <a:pt x="8503401" y="284902"/>
                  </a:cubicBezTo>
                  <a:cubicBezTo>
                    <a:pt x="8505842" y="283681"/>
                    <a:pt x="8507063" y="282461"/>
                    <a:pt x="8508283" y="282461"/>
                  </a:cubicBezTo>
                  <a:cubicBezTo>
                    <a:pt x="8509505" y="281240"/>
                    <a:pt x="8511945" y="277578"/>
                    <a:pt x="8513167" y="277578"/>
                  </a:cubicBezTo>
                  <a:cubicBezTo>
                    <a:pt x="8514387" y="277578"/>
                    <a:pt x="8514387" y="275137"/>
                    <a:pt x="8515608" y="271474"/>
                  </a:cubicBezTo>
                  <a:cubicBezTo>
                    <a:pt x="8515608" y="267812"/>
                    <a:pt x="8515608" y="265371"/>
                    <a:pt x="8514387" y="266592"/>
                  </a:cubicBezTo>
                  <a:cubicBezTo>
                    <a:pt x="8510725" y="272695"/>
                    <a:pt x="8510725" y="273916"/>
                    <a:pt x="8507063" y="272695"/>
                  </a:cubicBezTo>
                  <a:cubicBezTo>
                    <a:pt x="8504622" y="271474"/>
                    <a:pt x="8502180" y="276357"/>
                    <a:pt x="8499738" y="276357"/>
                  </a:cubicBezTo>
                  <a:cubicBezTo>
                    <a:pt x="8499738" y="276357"/>
                    <a:pt x="8498518" y="278799"/>
                    <a:pt x="8497298" y="278799"/>
                  </a:cubicBezTo>
                  <a:cubicBezTo>
                    <a:pt x="8496076" y="278799"/>
                    <a:pt x="8494856" y="281240"/>
                    <a:pt x="8493635" y="281240"/>
                  </a:cubicBezTo>
                  <a:cubicBezTo>
                    <a:pt x="8489973" y="281240"/>
                    <a:pt x="8491194" y="281240"/>
                    <a:pt x="8489973" y="281240"/>
                  </a:cubicBezTo>
                  <a:cubicBezTo>
                    <a:pt x="8487531" y="281240"/>
                    <a:pt x="8488753" y="278799"/>
                    <a:pt x="8485091" y="283681"/>
                  </a:cubicBezTo>
                  <a:cubicBezTo>
                    <a:pt x="8482649" y="286123"/>
                    <a:pt x="8481428" y="288564"/>
                    <a:pt x="8480208" y="286123"/>
                  </a:cubicBezTo>
                  <a:cubicBezTo>
                    <a:pt x="8480208" y="284902"/>
                    <a:pt x="8477766" y="284902"/>
                    <a:pt x="8476546" y="284902"/>
                  </a:cubicBezTo>
                  <a:cubicBezTo>
                    <a:pt x="8472884" y="283681"/>
                    <a:pt x="8472884" y="288564"/>
                    <a:pt x="8471662" y="289785"/>
                  </a:cubicBezTo>
                  <a:cubicBezTo>
                    <a:pt x="8470442" y="289785"/>
                    <a:pt x="8469221" y="289785"/>
                    <a:pt x="8469221" y="287344"/>
                  </a:cubicBezTo>
                  <a:cubicBezTo>
                    <a:pt x="8469221" y="282461"/>
                    <a:pt x="8464339" y="288564"/>
                    <a:pt x="8463117" y="289785"/>
                  </a:cubicBezTo>
                  <a:cubicBezTo>
                    <a:pt x="8459455" y="293447"/>
                    <a:pt x="8459455" y="291006"/>
                    <a:pt x="8457014" y="288564"/>
                  </a:cubicBezTo>
                  <a:cubicBezTo>
                    <a:pt x="8455794" y="286123"/>
                    <a:pt x="8454573" y="282461"/>
                    <a:pt x="8450910" y="287344"/>
                  </a:cubicBezTo>
                  <a:cubicBezTo>
                    <a:pt x="8449690" y="289785"/>
                    <a:pt x="8448470" y="289785"/>
                    <a:pt x="8447248" y="289785"/>
                  </a:cubicBezTo>
                  <a:cubicBezTo>
                    <a:pt x="8443587" y="287344"/>
                    <a:pt x="8444807" y="292226"/>
                    <a:pt x="8444807" y="292226"/>
                  </a:cubicBezTo>
                  <a:cubicBezTo>
                    <a:pt x="8439925" y="289785"/>
                    <a:pt x="8436263" y="292226"/>
                    <a:pt x="8433821" y="294668"/>
                  </a:cubicBezTo>
                  <a:cubicBezTo>
                    <a:pt x="8426496" y="301992"/>
                    <a:pt x="8427718" y="299551"/>
                    <a:pt x="8422834" y="298330"/>
                  </a:cubicBezTo>
                  <a:cubicBezTo>
                    <a:pt x="8416731" y="295888"/>
                    <a:pt x="8419172" y="300771"/>
                    <a:pt x="8416731" y="298330"/>
                  </a:cubicBezTo>
                  <a:cubicBezTo>
                    <a:pt x="8416731" y="297109"/>
                    <a:pt x="8415511" y="297109"/>
                    <a:pt x="8415511" y="295888"/>
                  </a:cubicBezTo>
                  <a:cubicBezTo>
                    <a:pt x="8421614" y="293447"/>
                    <a:pt x="8421614" y="289785"/>
                    <a:pt x="8431380" y="284902"/>
                  </a:cubicBezTo>
                  <a:cubicBezTo>
                    <a:pt x="8435041" y="282461"/>
                    <a:pt x="8439925" y="281240"/>
                    <a:pt x="8443587" y="280019"/>
                  </a:cubicBezTo>
                  <a:cubicBezTo>
                    <a:pt x="8449690" y="276357"/>
                    <a:pt x="8454573" y="275137"/>
                    <a:pt x="8460677" y="272695"/>
                  </a:cubicBezTo>
                  <a:cubicBezTo>
                    <a:pt x="8463117" y="271474"/>
                    <a:pt x="8475324" y="270254"/>
                    <a:pt x="8477766" y="269033"/>
                  </a:cubicBezTo>
                  <a:cubicBezTo>
                    <a:pt x="8482649" y="265371"/>
                    <a:pt x="8486311" y="258047"/>
                    <a:pt x="8488753" y="253164"/>
                  </a:cubicBezTo>
                  <a:cubicBezTo>
                    <a:pt x="8489973" y="249502"/>
                    <a:pt x="8494856" y="248281"/>
                    <a:pt x="8497298" y="244619"/>
                  </a:cubicBezTo>
                  <a:cubicBezTo>
                    <a:pt x="8498518" y="243398"/>
                    <a:pt x="8500960" y="240957"/>
                    <a:pt x="8504622" y="239736"/>
                  </a:cubicBezTo>
                  <a:cubicBezTo>
                    <a:pt x="8507063" y="237295"/>
                    <a:pt x="8510725" y="236074"/>
                    <a:pt x="8511945" y="233633"/>
                  </a:cubicBezTo>
                  <a:cubicBezTo>
                    <a:pt x="8513167" y="231191"/>
                    <a:pt x="8513167" y="229971"/>
                    <a:pt x="8514387" y="227529"/>
                  </a:cubicBezTo>
                  <a:cubicBezTo>
                    <a:pt x="8514387" y="227529"/>
                    <a:pt x="8514387" y="227529"/>
                    <a:pt x="8515608" y="227529"/>
                  </a:cubicBezTo>
                  <a:cubicBezTo>
                    <a:pt x="8515608" y="228750"/>
                    <a:pt x="8518049" y="227529"/>
                    <a:pt x="8519270" y="225088"/>
                  </a:cubicBezTo>
                  <a:cubicBezTo>
                    <a:pt x="8521712" y="223867"/>
                    <a:pt x="8522932" y="221426"/>
                    <a:pt x="8520491" y="221426"/>
                  </a:cubicBezTo>
                  <a:cubicBezTo>
                    <a:pt x="8519270" y="221426"/>
                    <a:pt x="8518049" y="221426"/>
                    <a:pt x="8518049" y="221426"/>
                  </a:cubicBezTo>
                  <a:cubicBezTo>
                    <a:pt x="8519270" y="218984"/>
                    <a:pt x="8520491" y="217764"/>
                    <a:pt x="8521712" y="217764"/>
                  </a:cubicBezTo>
                  <a:cubicBezTo>
                    <a:pt x="8522932" y="216543"/>
                    <a:pt x="8524152" y="210439"/>
                    <a:pt x="8525374" y="210439"/>
                  </a:cubicBezTo>
                  <a:cubicBezTo>
                    <a:pt x="8526594" y="210439"/>
                    <a:pt x="8526594" y="206777"/>
                    <a:pt x="8524152" y="203115"/>
                  </a:cubicBezTo>
                  <a:cubicBezTo>
                    <a:pt x="8522932" y="198232"/>
                    <a:pt x="8520491" y="195791"/>
                    <a:pt x="8520491" y="199453"/>
                  </a:cubicBezTo>
                  <a:cubicBezTo>
                    <a:pt x="8520491" y="204336"/>
                    <a:pt x="8520491" y="206777"/>
                    <a:pt x="8520491" y="207998"/>
                  </a:cubicBezTo>
                  <a:cubicBezTo>
                    <a:pt x="8520491" y="209219"/>
                    <a:pt x="8519270" y="210439"/>
                    <a:pt x="8515608" y="210439"/>
                  </a:cubicBezTo>
                  <a:cubicBezTo>
                    <a:pt x="8511945" y="210439"/>
                    <a:pt x="8511945" y="216543"/>
                    <a:pt x="8509505" y="217764"/>
                  </a:cubicBezTo>
                  <a:cubicBezTo>
                    <a:pt x="8509505" y="217764"/>
                    <a:pt x="8509505" y="217764"/>
                    <a:pt x="8509505" y="218984"/>
                  </a:cubicBezTo>
                  <a:cubicBezTo>
                    <a:pt x="8508283" y="218984"/>
                    <a:pt x="8505842" y="220205"/>
                    <a:pt x="8503401" y="220205"/>
                  </a:cubicBezTo>
                  <a:cubicBezTo>
                    <a:pt x="8503401" y="220205"/>
                    <a:pt x="8500960" y="222646"/>
                    <a:pt x="8499738" y="222646"/>
                  </a:cubicBezTo>
                  <a:cubicBezTo>
                    <a:pt x="8498518" y="222646"/>
                    <a:pt x="8497298" y="223867"/>
                    <a:pt x="8496076" y="223867"/>
                  </a:cubicBezTo>
                  <a:cubicBezTo>
                    <a:pt x="8492415" y="222646"/>
                    <a:pt x="8493635" y="223867"/>
                    <a:pt x="8492415" y="223867"/>
                  </a:cubicBezTo>
                  <a:cubicBezTo>
                    <a:pt x="8489973" y="222646"/>
                    <a:pt x="8491194" y="220205"/>
                    <a:pt x="8487531" y="226309"/>
                  </a:cubicBezTo>
                  <a:cubicBezTo>
                    <a:pt x="8485091" y="228750"/>
                    <a:pt x="8483869" y="231191"/>
                    <a:pt x="8482649" y="228750"/>
                  </a:cubicBezTo>
                  <a:cubicBezTo>
                    <a:pt x="8482649" y="227529"/>
                    <a:pt x="8480208" y="228750"/>
                    <a:pt x="8478987" y="227529"/>
                  </a:cubicBezTo>
                  <a:cubicBezTo>
                    <a:pt x="8475324" y="227529"/>
                    <a:pt x="8475324" y="232412"/>
                    <a:pt x="8474104" y="232412"/>
                  </a:cubicBezTo>
                  <a:cubicBezTo>
                    <a:pt x="8472884" y="232412"/>
                    <a:pt x="8471662" y="232412"/>
                    <a:pt x="8471662" y="229971"/>
                  </a:cubicBezTo>
                  <a:cubicBezTo>
                    <a:pt x="8470442" y="225088"/>
                    <a:pt x="8466780" y="231191"/>
                    <a:pt x="8465559" y="233633"/>
                  </a:cubicBezTo>
                  <a:cubicBezTo>
                    <a:pt x="8461897" y="237295"/>
                    <a:pt x="8461897" y="234853"/>
                    <a:pt x="8459455" y="233633"/>
                  </a:cubicBezTo>
                  <a:cubicBezTo>
                    <a:pt x="8458235" y="231191"/>
                    <a:pt x="8457014" y="227529"/>
                    <a:pt x="8453352" y="233633"/>
                  </a:cubicBezTo>
                  <a:cubicBezTo>
                    <a:pt x="8452132" y="236074"/>
                    <a:pt x="8450910" y="237295"/>
                    <a:pt x="8450910" y="236074"/>
                  </a:cubicBezTo>
                  <a:cubicBezTo>
                    <a:pt x="8447248" y="233633"/>
                    <a:pt x="8448470" y="238516"/>
                    <a:pt x="8448470" y="238516"/>
                  </a:cubicBezTo>
                  <a:cubicBezTo>
                    <a:pt x="8444807" y="236074"/>
                    <a:pt x="8441145" y="238516"/>
                    <a:pt x="8438703" y="240957"/>
                  </a:cubicBezTo>
                  <a:cubicBezTo>
                    <a:pt x="8432600" y="248281"/>
                    <a:pt x="8432600" y="245840"/>
                    <a:pt x="8428938" y="243398"/>
                  </a:cubicBezTo>
                  <a:cubicBezTo>
                    <a:pt x="8424056" y="239736"/>
                    <a:pt x="8425276" y="245840"/>
                    <a:pt x="8422834" y="242178"/>
                  </a:cubicBezTo>
                  <a:cubicBezTo>
                    <a:pt x="8421614" y="240957"/>
                    <a:pt x="8421614" y="238516"/>
                    <a:pt x="8420393" y="238516"/>
                  </a:cubicBezTo>
                  <a:cubicBezTo>
                    <a:pt x="8422834" y="236074"/>
                    <a:pt x="8425276" y="234853"/>
                    <a:pt x="8430159" y="231191"/>
                  </a:cubicBezTo>
                  <a:cubicBezTo>
                    <a:pt x="8433821" y="228750"/>
                    <a:pt x="8437483" y="228750"/>
                    <a:pt x="8439925" y="226309"/>
                  </a:cubicBezTo>
                  <a:cubicBezTo>
                    <a:pt x="8444807" y="223867"/>
                    <a:pt x="8449690" y="221426"/>
                    <a:pt x="8454573" y="220205"/>
                  </a:cubicBezTo>
                  <a:cubicBezTo>
                    <a:pt x="8457014" y="218984"/>
                    <a:pt x="8466780" y="218984"/>
                    <a:pt x="8469221" y="217764"/>
                  </a:cubicBezTo>
                  <a:cubicBezTo>
                    <a:pt x="8474104" y="215322"/>
                    <a:pt x="8476546" y="209219"/>
                    <a:pt x="8478987" y="204336"/>
                  </a:cubicBezTo>
                  <a:cubicBezTo>
                    <a:pt x="8480208" y="201895"/>
                    <a:pt x="8485091" y="200674"/>
                    <a:pt x="8486311" y="197012"/>
                  </a:cubicBezTo>
                  <a:cubicBezTo>
                    <a:pt x="8488753" y="194570"/>
                    <a:pt x="8497298" y="193350"/>
                    <a:pt x="8499738" y="189688"/>
                  </a:cubicBezTo>
                  <a:cubicBezTo>
                    <a:pt x="8503401" y="184805"/>
                    <a:pt x="8509505" y="183584"/>
                    <a:pt x="8511945" y="183584"/>
                  </a:cubicBezTo>
                  <a:cubicBezTo>
                    <a:pt x="8513167" y="183584"/>
                    <a:pt x="8516829" y="181143"/>
                    <a:pt x="8516829" y="181143"/>
                  </a:cubicBezTo>
                  <a:cubicBezTo>
                    <a:pt x="8518049" y="181143"/>
                    <a:pt x="8519270" y="179922"/>
                    <a:pt x="8520491" y="177481"/>
                  </a:cubicBezTo>
                  <a:cubicBezTo>
                    <a:pt x="8521712" y="175039"/>
                    <a:pt x="8522932" y="172598"/>
                    <a:pt x="8521712" y="173818"/>
                  </a:cubicBezTo>
                  <a:cubicBezTo>
                    <a:pt x="8516829" y="176260"/>
                    <a:pt x="8515608" y="178701"/>
                    <a:pt x="8513167" y="175039"/>
                  </a:cubicBezTo>
                  <a:cubicBezTo>
                    <a:pt x="8510725" y="172598"/>
                    <a:pt x="8508283" y="176260"/>
                    <a:pt x="8504622" y="176260"/>
                  </a:cubicBezTo>
                  <a:cubicBezTo>
                    <a:pt x="8504622" y="176260"/>
                    <a:pt x="8502180" y="178701"/>
                    <a:pt x="8502180" y="178701"/>
                  </a:cubicBezTo>
                  <a:cubicBezTo>
                    <a:pt x="8500960" y="178701"/>
                    <a:pt x="8499738" y="181143"/>
                    <a:pt x="8498518" y="181143"/>
                  </a:cubicBezTo>
                  <a:cubicBezTo>
                    <a:pt x="8494856" y="179922"/>
                    <a:pt x="8496076" y="181143"/>
                    <a:pt x="8494856" y="181143"/>
                  </a:cubicBezTo>
                  <a:cubicBezTo>
                    <a:pt x="8492415" y="181143"/>
                    <a:pt x="8493635" y="178701"/>
                    <a:pt x="8489973" y="183584"/>
                  </a:cubicBezTo>
                  <a:cubicBezTo>
                    <a:pt x="8487531" y="186025"/>
                    <a:pt x="8486311" y="188467"/>
                    <a:pt x="8485091" y="186025"/>
                  </a:cubicBezTo>
                  <a:cubicBezTo>
                    <a:pt x="8483869" y="184805"/>
                    <a:pt x="8482649" y="186025"/>
                    <a:pt x="8481428" y="184805"/>
                  </a:cubicBezTo>
                  <a:cubicBezTo>
                    <a:pt x="8477766" y="184805"/>
                    <a:pt x="8477766" y="189688"/>
                    <a:pt x="8476546" y="189688"/>
                  </a:cubicBezTo>
                  <a:cubicBezTo>
                    <a:pt x="8475324" y="189688"/>
                    <a:pt x="8474104" y="189688"/>
                    <a:pt x="8474104" y="187246"/>
                  </a:cubicBezTo>
                  <a:cubicBezTo>
                    <a:pt x="8472884" y="182363"/>
                    <a:pt x="8469221" y="188467"/>
                    <a:pt x="8468001" y="190908"/>
                  </a:cubicBezTo>
                  <a:cubicBezTo>
                    <a:pt x="8464339" y="194570"/>
                    <a:pt x="8464339" y="192129"/>
                    <a:pt x="8461897" y="190908"/>
                  </a:cubicBezTo>
                  <a:cubicBezTo>
                    <a:pt x="8460677" y="188467"/>
                    <a:pt x="8459455" y="184805"/>
                    <a:pt x="8455794" y="190908"/>
                  </a:cubicBezTo>
                  <a:cubicBezTo>
                    <a:pt x="8454573" y="193350"/>
                    <a:pt x="8453352" y="194570"/>
                    <a:pt x="8452132" y="193350"/>
                  </a:cubicBezTo>
                  <a:cubicBezTo>
                    <a:pt x="8447248" y="190908"/>
                    <a:pt x="8449690" y="197012"/>
                    <a:pt x="8449690" y="195791"/>
                  </a:cubicBezTo>
                  <a:cubicBezTo>
                    <a:pt x="8444807" y="193350"/>
                    <a:pt x="8441145" y="195791"/>
                    <a:pt x="8438703" y="199453"/>
                  </a:cubicBezTo>
                  <a:cubicBezTo>
                    <a:pt x="8432600" y="207998"/>
                    <a:pt x="8432600" y="205557"/>
                    <a:pt x="8427718" y="204336"/>
                  </a:cubicBezTo>
                  <a:cubicBezTo>
                    <a:pt x="8421614" y="201895"/>
                    <a:pt x="8424056" y="207998"/>
                    <a:pt x="8421614" y="204336"/>
                  </a:cubicBezTo>
                  <a:cubicBezTo>
                    <a:pt x="8421614" y="204336"/>
                    <a:pt x="8421614" y="204336"/>
                    <a:pt x="8420393" y="203115"/>
                  </a:cubicBezTo>
                  <a:cubicBezTo>
                    <a:pt x="8421614" y="201895"/>
                    <a:pt x="8424056" y="199453"/>
                    <a:pt x="8427718" y="197012"/>
                  </a:cubicBezTo>
                  <a:cubicBezTo>
                    <a:pt x="8431380" y="194570"/>
                    <a:pt x="8433821" y="193350"/>
                    <a:pt x="8437483" y="192129"/>
                  </a:cubicBezTo>
                  <a:cubicBezTo>
                    <a:pt x="8442366" y="188467"/>
                    <a:pt x="8446028" y="187246"/>
                    <a:pt x="8450910" y="183584"/>
                  </a:cubicBezTo>
                  <a:cubicBezTo>
                    <a:pt x="8453352" y="182363"/>
                    <a:pt x="8461897" y="179922"/>
                    <a:pt x="8464339" y="177481"/>
                  </a:cubicBezTo>
                  <a:cubicBezTo>
                    <a:pt x="8468001" y="173818"/>
                    <a:pt x="8469221" y="167715"/>
                    <a:pt x="8470442" y="162832"/>
                  </a:cubicBezTo>
                  <a:cubicBezTo>
                    <a:pt x="8471662" y="159170"/>
                    <a:pt x="8474104" y="156729"/>
                    <a:pt x="8475324" y="154287"/>
                  </a:cubicBezTo>
                  <a:cubicBezTo>
                    <a:pt x="8476546" y="150625"/>
                    <a:pt x="8483869" y="146963"/>
                    <a:pt x="8483869" y="143301"/>
                  </a:cubicBezTo>
                  <a:cubicBezTo>
                    <a:pt x="8485091" y="137197"/>
                    <a:pt x="8489973" y="134756"/>
                    <a:pt x="8491194" y="133535"/>
                  </a:cubicBezTo>
                  <a:cubicBezTo>
                    <a:pt x="8492415" y="132315"/>
                    <a:pt x="8493635" y="129873"/>
                    <a:pt x="8494856" y="129873"/>
                  </a:cubicBezTo>
                  <a:cubicBezTo>
                    <a:pt x="8496076" y="129873"/>
                    <a:pt x="8496076" y="127432"/>
                    <a:pt x="8496076" y="124990"/>
                  </a:cubicBezTo>
                  <a:cubicBezTo>
                    <a:pt x="8496076" y="122549"/>
                    <a:pt x="8496076" y="120108"/>
                    <a:pt x="8494856" y="121328"/>
                  </a:cubicBezTo>
                  <a:cubicBezTo>
                    <a:pt x="8491194" y="126211"/>
                    <a:pt x="8492415" y="127432"/>
                    <a:pt x="8487531" y="126211"/>
                  </a:cubicBezTo>
                  <a:cubicBezTo>
                    <a:pt x="8485091" y="124990"/>
                    <a:pt x="8483869" y="129873"/>
                    <a:pt x="8480208" y="131094"/>
                  </a:cubicBezTo>
                  <a:cubicBezTo>
                    <a:pt x="8480208" y="131094"/>
                    <a:pt x="8478987" y="133535"/>
                    <a:pt x="8478987" y="134756"/>
                  </a:cubicBezTo>
                  <a:cubicBezTo>
                    <a:pt x="8477766" y="134756"/>
                    <a:pt x="8477766" y="137197"/>
                    <a:pt x="8476546" y="137197"/>
                  </a:cubicBezTo>
                  <a:cubicBezTo>
                    <a:pt x="8472884" y="137197"/>
                    <a:pt x="8475324" y="138418"/>
                    <a:pt x="8472884" y="138418"/>
                  </a:cubicBezTo>
                  <a:cubicBezTo>
                    <a:pt x="8470442" y="138418"/>
                    <a:pt x="8470442" y="135977"/>
                    <a:pt x="8469221" y="142080"/>
                  </a:cubicBezTo>
                  <a:cubicBezTo>
                    <a:pt x="8468001" y="144522"/>
                    <a:pt x="8468001" y="148184"/>
                    <a:pt x="8465559" y="145742"/>
                  </a:cubicBezTo>
                  <a:cubicBezTo>
                    <a:pt x="8464339" y="144522"/>
                    <a:pt x="8463117" y="145742"/>
                    <a:pt x="8461897" y="145742"/>
                  </a:cubicBezTo>
                  <a:cubicBezTo>
                    <a:pt x="8458235" y="146963"/>
                    <a:pt x="8459455" y="150625"/>
                    <a:pt x="8459455" y="151846"/>
                  </a:cubicBezTo>
                  <a:cubicBezTo>
                    <a:pt x="8458235" y="153067"/>
                    <a:pt x="8457014" y="151846"/>
                    <a:pt x="8455794" y="150625"/>
                  </a:cubicBezTo>
                  <a:cubicBezTo>
                    <a:pt x="8453352" y="146963"/>
                    <a:pt x="8452132" y="153067"/>
                    <a:pt x="8450910" y="155508"/>
                  </a:cubicBezTo>
                  <a:cubicBezTo>
                    <a:pt x="8448470" y="160391"/>
                    <a:pt x="8447248" y="157949"/>
                    <a:pt x="8446028" y="156729"/>
                  </a:cubicBezTo>
                  <a:cubicBezTo>
                    <a:pt x="8443587" y="155508"/>
                    <a:pt x="8442366" y="151846"/>
                    <a:pt x="8441145" y="157949"/>
                  </a:cubicBezTo>
                  <a:cubicBezTo>
                    <a:pt x="8441145" y="160391"/>
                    <a:pt x="8439925" y="161611"/>
                    <a:pt x="8438703" y="161611"/>
                  </a:cubicBezTo>
                  <a:cubicBezTo>
                    <a:pt x="8433821" y="160391"/>
                    <a:pt x="8437483" y="165274"/>
                    <a:pt x="8437483" y="165274"/>
                  </a:cubicBezTo>
                  <a:cubicBezTo>
                    <a:pt x="8432600" y="164053"/>
                    <a:pt x="8430159" y="166494"/>
                    <a:pt x="8428938" y="170156"/>
                  </a:cubicBezTo>
                  <a:cubicBezTo>
                    <a:pt x="8426496" y="173818"/>
                    <a:pt x="8425276" y="176260"/>
                    <a:pt x="8424056" y="176260"/>
                  </a:cubicBezTo>
                  <a:cubicBezTo>
                    <a:pt x="8422834" y="176260"/>
                    <a:pt x="8421614" y="176260"/>
                    <a:pt x="8420393" y="175039"/>
                  </a:cubicBezTo>
                  <a:cubicBezTo>
                    <a:pt x="8414289" y="173818"/>
                    <a:pt x="8416731" y="178701"/>
                    <a:pt x="8414289" y="176260"/>
                  </a:cubicBezTo>
                  <a:cubicBezTo>
                    <a:pt x="8414289" y="176260"/>
                    <a:pt x="8413069" y="175039"/>
                    <a:pt x="8413069" y="175039"/>
                  </a:cubicBezTo>
                  <a:cubicBezTo>
                    <a:pt x="8414289" y="173818"/>
                    <a:pt x="8414289" y="172598"/>
                    <a:pt x="8415511" y="171377"/>
                  </a:cubicBezTo>
                  <a:cubicBezTo>
                    <a:pt x="8417952" y="168936"/>
                    <a:pt x="8420393" y="167715"/>
                    <a:pt x="8421614" y="165274"/>
                  </a:cubicBezTo>
                  <a:cubicBezTo>
                    <a:pt x="8424056" y="161611"/>
                    <a:pt x="8427718" y="159170"/>
                    <a:pt x="8430159" y="155508"/>
                  </a:cubicBezTo>
                  <a:cubicBezTo>
                    <a:pt x="8431380" y="154287"/>
                    <a:pt x="8438703" y="149404"/>
                    <a:pt x="8438703" y="148184"/>
                  </a:cubicBezTo>
                  <a:cubicBezTo>
                    <a:pt x="8441145" y="144522"/>
                    <a:pt x="8441145" y="139639"/>
                    <a:pt x="8439925" y="135977"/>
                  </a:cubicBezTo>
                  <a:cubicBezTo>
                    <a:pt x="8439925" y="133535"/>
                    <a:pt x="8442366" y="131094"/>
                    <a:pt x="8442366" y="128652"/>
                  </a:cubicBezTo>
                  <a:cubicBezTo>
                    <a:pt x="8442366" y="126211"/>
                    <a:pt x="8448470" y="121328"/>
                    <a:pt x="8448470" y="118887"/>
                  </a:cubicBezTo>
                  <a:cubicBezTo>
                    <a:pt x="8449690" y="114004"/>
                    <a:pt x="8453352" y="111563"/>
                    <a:pt x="8454573" y="110342"/>
                  </a:cubicBezTo>
                  <a:cubicBezTo>
                    <a:pt x="8455794" y="109121"/>
                    <a:pt x="8457014" y="106680"/>
                    <a:pt x="8457014" y="106680"/>
                  </a:cubicBezTo>
                  <a:cubicBezTo>
                    <a:pt x="8458235" y="106680"/>
                    <a:pt x="8458235" y="105459"/>
                    <a:pt x="8458235" y="103018"/>
                  </a:cubicBezTo>
                  <a:cubicBezTo>
                    <a:pt x="8458235" y="100576"/>
                    <a:pt x="8458235" y="99356"/>
                    <a:pt x="8457014" y="100576"/>
                  </a:cubicBezTo>
                  <a:cubicBezTo>
                    <a:pt x="8454573" y="104238"/>
                    <a:pt x="8454573" y="105459"/>
                    <a:pt x="8450910" y="104238"/>
                  </a:cubicBezTo>
                  <a:cubicBezTo>
                    <a:pt x="8448470" y="104238"/>
                    <a:pt x="8447248" y="106680"/>
                    <a:pt x="8446028" y="107901"/>
                  </a:cubicBezTo>
                  <a:cubicBezTo>
                    <a:pt x="8446028" y="107901"/>
                    <a:pt x="8446028" y="110342"/>
                    <a:pt x="8444807" y="110342"/>
                  </a:cubicBezTo>
                  <a:cubicBezTo>
                    <a:pt x="8444807" y="110342"/>
                    <a:pt x="8443587" y="112783"/>
                    <a:pt x="8442366" y="112783"/>
                  </a:cubicBezTo>
                  <a:cubicBezTo>
                    <a:pt x="8439925" y="114004"/>
                    <a:pt x="8441145" y="114004"/>
                    <a:pt x="8439925" y="114004"/>
                  </a:cubicBezTo>
                  <a:cubicBezTo>
                    <a:pt x="8437483" y="115225"/>
                    <a:pt x="8438703" y="112783"/>
                    <a:pt x="8437483" y="117666"/>
                  </a:cubicBezTo>
                  <a:cubicBezTo>
                    <a:pt x="8437483" y="120108"/>
                    <a:pt x="8436263" y="122549"/>
                    <a:pt x="8435041" y="121328"/>
                  </a:cubicBezTo>
                  <a:cubicBezTo>
                    <a:pt x="8433821" y="120108"/>
                    <a:pt x="8433821" y="121328"/>
                    <a:pt x="8432600" y="122549"/>
                  </a:cubicBezTo>
                  <a:cubicBezTo>
                    <a:pt x="8430159" y="123770"/>
                    <a:pt x="8431380" y="127432"/>
                    <a:pt x="8431380" y="127432"/>
                  </a:cubicBezTo>
                  <a:cubicBezTo>
                    <a:pt x="8430159" y="128652"/>
                    <a:pt x="8430159" y="128652"/>
                    <a:pt x="8428938" y="127432"/>
                  </a:cubicBezTo>
                  <a:cubicBezTo>
                    <a:pt x="8426496" y="124990"/>
                    <a:pt x="8426496" y="129873"/>
                    <a:pt x="8426496" y="132315"/>
                  </a:cubicBezTo>
                  <a:cubicBezTo>
                    <a:pt x="8425276" y="135977"/>
                    <a:pt x="8424056" y="134756"/>
                    <a:pt x="8422834" y="134756"/>
                  </a:cubicBezTo>
                  <a:cubicBezTo>
                    <a:pt x="8421614" y="133535"/>
                    <a:pt x="8419172" y="132315"/>
                    <a:pt x="8419172" y="137197"/>
                  </a:cubicBezTo>
                  <a:cubicBezTo>
                    <a:pt x="8419172" y="139639"/>
                    <a:pt x="8419172" y="140860"/>
                    <a:pt x="8417952" y="139639"/>
                  </a:cubicBezTo>
                  <a:cubicBezTo>
                    <a:pt x="8414289" y="139639"/>
                    <a:pt x="8417952" y="142080"/>
                    <a:pt x="8416731" y="142080"/>
                  </a:cubicBezTo>
                  <a:cubicBezTo>
                    <a:pt x="8413069" y="142080"/>
                    <a:pt x="8411849" y="144522"/>
                    <a:pt x="8410627" y="148184"/>
                  </a:cubicBezTo>
                  <a:cubicBezTo>
                    <a:pt x="8409407" y="155508"/>
                    <a:pt x="8408186" y="154287"/>
                    <a:pt x="8405745" y="154287"/>
                  </a:cubicBezTo>
                  <a:cubicBezTo>
                    <a:pt x="8400862" y="154287"/>
                    <a:pt x="8404524" y="157949"/>
                    <a:pt x="8402082" y="155508"/>
                  </a:cubicBezTo>
                  <a:cubicBezTo>
                    <a:pt x="8402082" y="155508"/>
                    <a:pt x="8400862" y="154287"/>
                    <a:pt x="8400862" y="154287"/>
                  </a:cubicBezTo>
                  <a:cubicBezTo>
                    <a:pt x="8400862" y="154287"/>
                    <a:pt x="8400862" y="154287"/>
                    <a:pt x="8400862" y="154287"/>
                  </a:cubicBezTo>
                  <a:cubicBezTo>
                    <a:pt x="8405745" y="149404"/>
                    <a:pt x="8404524" y="148184"/>
                    <a:pt x="8406965" y="140860"/>
                  </a:cubicBezTo>
                  <a:cubicBezTo>
                    <a:pt x="8408186" y="138418"/>
                    <a:pt x="8409407" y="137197"/>
                    <a:pt x="8410627" y="134756"/>
                  </a:cubicBezTo>
                  <a:cubicBezTo>
                    <a:pt x="8411849" y="131094"/>
                    <a:pt x="8414289" y="128652"/>
                    <a:pt x="8416731" y="124990"/>
                  </a:cubicBezTo>
                  <a:cubicBezTo>
                    <a:pt x="8417952" y="123770"/>
                    <a:pt x="8422834" y="118887"/>
                    <a:pt x="8424056" y="117666"/>
                  </a:cubicBezTo>
                  <a:cubicBezTo>
                    <a:pt x="8425276" y="114004"/>
                    <a:pt x="8425276" y="110342"/>
                    <a:pt x="8424056" y="106680"/>
                  </a:cubicBezTo>
                  <a:cubicBezTo>
                    <a:pt x="8424056" y="104238"/>
                    <a:pt x="8425276" y="101797"/>
                    <a:pt x="8425276" y="99356"/>
                  </a:cubicBezTo>
                  <a:cubicBezTo>
                    <a:pt x="8425276" y="96914"/>
                    <a:pt x="8428938" y="93252"/>
                    <a:pt x="8428938" y="90811"/>
                  </a:cubicBezTo>
                  <a:cubicBezTo>
                    <a:pt x="8428938" y="85928"/>
                    <a:pt x="8431380" y="83487"/>
                    <a:pt x="8432600" y="83487"/>
                  </a:cubicBezTo>
                  <a:cubicBezTo>
                    <a:pt x="8433821" y="82266"/>
                    <a:pt x="8433821" y="79824"/>
                    <a:pt x="8435041" y="79824"/>
                  </a:cubicBezTo>
                  <a:cubicBezTo>
                    <a:pt x="8435041" y="79824"/>
                    <a:pt x="8435041" y="78604"/>
                    <a:pt x="8435041" y="76162"/>
                  </a:cubicBezTo>
                  <a:cubicBezTo>
                    <a:pt x="8435041" y="73721"/>
                    <a:pt x="8433821" y="72500"/>
                    <a:pt x="8433821" y="73721"/>
                  </a:cubicBezTo>
                  <a:cubicBezTo>
                    <a:pt x="8432600" y="77383"/>
                    <a:pt x="8432600" y="78604"/>
                    <a:pt x="8430159" y="78604"/>
                  </a:cubicBezTo>
                  <a:cubicBezTo>
                    <a:pt x="8427718" y="78604"/>
                    <a:pt x="8427718" y="81045"/>
                    <a:pt x="8426496" y="83487"/>
                  </a:cubicBezTo>
                  <a:cubicBezTo>
                    <a:pt x="8426496" y="83487"/>
                    <a:pt x="8426496" y="85928"/>
                    <a:pt x="8426496" y="85928"/>
                  </a:cubicBezTo>
                  <a:cubicBezTo>
                    <a:pt x="8426496" y="85928"/>
                    <a:pt x="8426496" y="88369"/>
                    <a:pt x="8425276" y="88369"/>
                  </a:cubicBezTo>
                  <a:cubicBezTo>
                    <a:pt x="8422834" y="89590"/>
                    <a:pt x="8424056" y="89590"/>
                    <a:pt x="8422834" y="89590"/>
                  </a:cubicBezTo>
                  <a:cubicBezTo>
                    <a:pt x="8421614" y="90811"/>
                    <a:pt x="8421614" y="88369"/>
                    <a:pt x="8421614" y="93252"/>
                  </a:cubicBezTo>
                  <a:cubicBezTo>
                    <a:pt x="8421614" y="95694"/>
                    <a:pt x="8421614" y="96914"/>
                    <a:pt x="8420393" y="96914"/>
                  </a:cubicBezTo>
                  <a:cubicBezTo>
                    <a:pt x="8419172" y="96914"/>
                    <a:pt x="8419172" y="96914"/>
                    <a:pt x="8417952" y="98135"/>
                  </a:cubicBezTo>
                  <a:cubicBezTo>
                    <a:pt x="8415511" y="99356"/>
                    <a:pt x="8417952" y="101797"/>
                    <a:pt x="8416731" y="103018"/>
                  </a:cubicBezTo>
                  <a:cubicBezTo>
                    <a:pt x="8416731" y="104238"/>
                    <a:pt x="8415511" y="104238"/>
                    <a:pt x="8414289" y="103018"/>
                  </a:cubicBezTo>
                  <a:cubicBezTo>
                    <a:pt x="8411849" y="100576"/>
                    <a:pt x="8411849" y="105459"/>
                    <a:pt x="8411849" y="106680"/>
                  </a:cubicBezTo>
                  <a:cubicBezTo>
                    <a:pt x="8411849" y="110342"/>
                    <a:pt x="8410627" y="109121"/>
                    <a:pt x="8408186" y="109121"/>
                  </a:cubicBezTo>
                  <a:cubicBezTo>
                    <a:pt x="8406965" y="109121"/>
                    <a:pt x="8404524" y="106680"/>
                    <a:pt x="8404524" y="111563"/>
                  </a:cubicBezTo>
                  <a:cubicBezTo>
                    <a:pt x="8404524" y="114004"/>
                    <a:pt x="8404524" y="114004"/>
                    <a:pt x="8404524" y="114004"/>
                  </a:cubicBezTo>
                  <a:cubicBezTo>
                    <a:pt x="8400862" y="114004"/>
                    <a:pt x="8404524" y="116445"/>
                    <a:pt x="8404524" y="116445"/>
                  </a:cubicBezTo>
                  <a:cubicBezTo>
                    <a:pt x="8400862" y="116445"/>
                    <a:pt x="8399642" y="118887"/>
                    <a:pt x="8399642" y="122549"/>
                  </a:cubicBezTo>
                  <a:cubicBezTo>
                    <a:pt x="8399642" y="128652"/>
                    <a:pt x="8398420" y="127432"/>
                    <a:pt x="8395979" y="128652"/>
                  </a:cubicBezTo>
                  <a:cubicBezTo>
                    <a:pt x="8392317" y="129873"/>
                    <a:pt x="8394758" y="132315"/>
                    <a:pt x="8392317" y="131094"/>
                  </a:cubicBezTo>
                  <a:cubicBezTo>
                    <a:pt x="8389875" y="131094"/>
                    <a:pt x="8387435" y="129873"/>
                    <a:pt x="8388655" y="133535"/>
                  </a:cubicBezTo>
                  <a:cubicBezTo>
                    <a:pt x="8388655" y="134756"/>
                    <a:pt x="8389875" y="135977"/>
                    <a:pt x="8388655" y="135977"/>
                  </a:cubicBezTo>
                  <a:cubicBezTo>
                    <a:pt x="8383772" y="132315"/>
                    <a:pt x="8387435" y="138418"/>
                    <a:pt x="8384993" y="137197"/>
                  </a:cubicBezTo>
                  <a:cubicBezTo>
                    <a:pt x="8380110" y="135977"/>
                    <a:pt x="8384993" y="142080"/>
                    <a:pt x="8382552" y="142080"/>
                  </a:cubicBezTo>
                  <a:cubicBezTo>
                    <a:pt x="8380110" y="140860"/>
                    <a:pt x="8383772" y="144522"/>
                    <a:pt x="8380110" y="142080"/>
                  </a:cubicBezTo>
                  <a:cubicBezTo>
                    <a:pt x="8378890" y="142080"/>
                    <a:pt x="8380110" y="143301"/>
                    <a:pt x="8380110" y="143301"/>
                  </a:cubicBezTo>
                  <a:cubicBezTo>
                    <a:pt x="8380110" y="143301"/>
                    <a:pt x="8380110" y="143301"/>
                    <a:pt x="8380110" y="143301"/>
                  </a:cubicBezTo>
                  <a:lnTo>
                    <a:pt x="8378890" y="84707"/>
                  </a:lnTo>
                  <a:lnTo>
                    <a:pt x="8377669" y="143301"/>
                  </a:lnTo>
                  <a:cubicBezTo>
                    <a:pt x="8377669" y="143301"/>
                    <a:pt x="8376448" y="143301"/>
                    <a:pt x="8376448" y="143301"/>
                  </a:cubicBezTo>
                  <a:cubicBezTo>
                    <a:pt x="8376448" y="143301"/>
                    <a:pt x="8376448" y="140860"/>
                    <a:pt x="8376448" y="142080"/>
                  </a:cubicBezTo>
                  <a:cubicBezTo>
                    <a:pt x="8372786" y="144522"/>
                    <a:pt x="8376448" y="140860"/>
                    <a:pt x="8374007" y="142080"/>
                  </a:cubicBezTo>
                  <a:cubicBezTo>
                    <a:pt x="8372786" y="143301"/>
                    <a:pt x="8376448" y="135977"/>
                    <a:pt x="8371565" y="137197"/>
                  </a:cubicBezTo>
                  <a:cubicBezTo>
                    <a:pt x="8370345" y="137197"/>
                    <a:pt x="8372786" y="131094"/>
                    <a:pt x="8367903" y="135977"/>
                  </a:cubicBezTo>
                  <a:cubicBezTo>
                    <a:pt x="8366683" y="135977"/>
                    <a:pt x="8367903" y="135977"/>
                    <a:pt x="8367903" y="133535"/>
                  </a:cubicBezTo>
                  <a:cubicBezTo>
                    <a:pt x="8369124" y="129873"/>
                    <a:pt x="8366683" y="129873"/>
                    <a:pt x="8364241" y="131094"/>
                  </a:cubicBezTo>
                  <a:cubicBezTo>
                    <a:pt x="8361800" y="132315"/>
                    <a:pt x="8365462" y="129873"/>
                    <a:pt x="8360579" y="128652"/>
                  </a:cubicBezTo>
                  <a:cubicBezTo>
                    <a:pt x="8358138" y="127432"/>
                    <a:pt x="8356917" y="128652"/>
                    <a:pt x="8356917" y="122549"/>
                  </a:cubicBezTo>
                  <a:cubicBezTo>
                    <a:pt x="8356917" y="120108"/>
                    <a:pt x="8355696" y="117666"/>
                    <a:pt x="8352034" y="116445"/>
                  </a:cubicBezTo>
                  <a:cubicBezTo>
                    <a:pt x="8352034" y="116445"/>
                    <a:pt x="8354476" y="114004"/>
                    <a:pt x="8352034" y="114004"/>
                  </a:cubicBezTo>
                  <a:cubicBezTo>
                    <a:pt x="8352034" y="114004"/>
                    <a:pt x="8350814" y="112783"/>
                    <a:pt x="8352034" y="111563"/>
                  </a:cubicBezTo>
                  <a:cubicBezTo>
                    <a:pt x="8352034" y="107901"/>
                    <a:pt x="8350814" y="109121"/>
                    <a:pt x="8348372" y="109121"/>
                  </a:cubicBezTo>
                  <a:cubicBezTo>
                    <a:pt x="8347151" y="109121"/>
                    <a:pt x="8345931" y="110342"/>
                    <a:pt x="8344710" y="106680"/>
                  </a:cubicBezTo>
                  <a:cubicBezTo>
                    <a:pt x="8344710" y="104238"/>
                    <a:pt x="8344710" y="100576"/>
                    <a:pt x="8342269" y="103018"/>
                  </a:cubicBezTo>
                  <a:cubicBezTo>
                    <a:pt x="8341048" y="104238"/>
                    <a:pt x="8339827" y="104238"/>
                    <a:pt x="8339827" y="103018"/>
                  </a:cubicBezTo>
                  <a:cubicBezTo>
                    <a:pt x="8339827" y="101797"/>
                    <a:pt x="8341048" y="99356"/>
                    <a:pt x="8338607" y="98135"/>
                  </a:cubicBezTo>
                  <a:cubicBezTo>
                    <a:pt x="8337386" y="98135"/>
                    <a:pt x="8337386" y="96914"/>
                    <a:pt x="8336165" y="96914"/>
                  </a:cubicBezTo>
                  <a:cubicBezTo>
                    <a:pt x="8334944" y="98135"/>
                    <a:pt x="8334944" y="95694"/>
                    <a:pt x="8334944" y="93252"/>
                  </a:cubicBezTo>
                  <a:cubicBezTo>
                    <a:pt x="8334944" y="88369"/>
                    <a:pt x="8334944" y="90811"/>
                    <a:pt x="8333724" y="89590"/>
                  </a:cubicBezTo>
                  <a:cubicBezTo>
                    <a:pt x="8332503" y="89590"/>
                    <a:pt x="8333724" y="88369"/>
                    <a:pt x="8331282" y="88369"/>
                  </a:cubicBezTo>
                  <a:cubicBezTo>
                    <a:pt x="8330062" y="88369"/>
                    <a:pt x="8330062" y="85928"/>
                    <a:pt x="8330062" y="85928"/>
                  </a:cubicBezTo>
                  <a:cubicBezTo>
                    <a:pt x="8330062" y="85928"/>
                    <a:pt x="8330062" y="83487"/>
                    <a:pt x="8330062" y="83487"/>
                  </a:cubicBezTo>
                  <a:cubicBezTo>
                    <a:pt x="8328841" y="82266"/>
                    <a:pt x="8327620" y="78604"/>
                    <a:pt x="8326400" y="78604"/>
                  </a:cubicBezTo>
                  <a:cubicBezTo>
                    <a:pt x="8322737" y="78604"/>
                    <a:pt x="8323958" y="77383"/>
                    <a:pt x="8322737" y="73721"/>
                  </a:cubicBezTo>
                  <a:cubicBezTo>
                    <a:pt x="8322737" y="72500"/>
                    <a:pt x="8321517" y="73721"/>
                    <a:pt x="8321517" y="76162"/>
                  </a:cubicBezTo>
                  <a:cubicBezTo>
                    <a:pt x="8321517" y="77383"/>
                    <a:pt x="8321517" y="78604"/>
                    <a:pt x="8321517" y="79824"/>
                  </a:cubicBezTo>
                  <a:cubicBezTo>
                    <a:pt x="8321517" y="79824"/>
                    <a:pt x="8322737" y="82266"/>
                    <a:pt x="8323958" y="83487"/>
                  </a:cubicBezTo>
                  <a:cubicBezTo>
                    <a:pt x="8325179" y="84707"/>
                    <a:pt x="8327620" y="87149"/>
                    <a:pt x="8327620" y="90811"/>
                  </a:cubicBezTo>
                  <a:cubicBezTo>
                    <a:pt x="8327620" y="93252"/>
                    <a:pt x="8331282" y="96914"/>
                    <a:pt x="8331282" y="99356"/>
                  </a:cubicBezTo>
                  <a:cubicBezTo>
                    <a:pt x="8331282" y="101797"/>
                    <a:pt x="8332503" y="104238"/>
                    <a:pt x="8332503" y="106680"/>
                  </a:cubicBezTo>
                  <a:cubicBezTo>
                    <a:pt x="8332503" y="110342"/>
                    <a:pt x="8331282" y="114004"/>
                    <a:pt x="8332503" y="117666"/>
                  </a:cubicBezTo>
                  <a:cubicBezTo>
                    <a:pt x="8332503" y="118887"/>
                    <a:pt x="8338607" y="123770"/>
                    <a:pt x="8339827" y="124990"/>
                  </a:cubicBezTo>
                  <a:cubicBezTo>
                    <a:pt x="8342269" y="128652"/>
                    <a:pt x="8343489" y="131094"/>
                    <a:pt x="8345931" y="134756"/>
                  </a:cubicBezTo>
                  <a:cubicBezTo>
                    <a:pt x="8347151" y="137197"/>
                    <a:pt x="8348372" y="138418"/>
                    <a:pt x="8349593" y="140860"/>
                  </a:cubicBezTo>
                  <a:cubicBezTo>
                    <a:pt x="8353255" y="148184"/>
                    <a:pt x="8350814" y="149404"/>
                    <a:pt x="8355696" y="154287"/>
                  </a:cubicBezTo>
                  <a:cubicBezTo>
                    <a:pt x="8355696" y="154287"/>
                    <a:pt x="8355696" y="154287"/>
                    <a:pt x="8355696" y="154287"/>
                  </a:cubicBezTo>
                  <a:cubicBezTo>
                    <a:pt x="8355696" y="154287"/>
                    <a:pt x="8354476" y="154287"/>
                    <a:pt x="8354476" y="155508"/>
                  </a:cubicBezTo>
                  <a:cubicBezTo>
                    <a:pt x="8352034" y="156729"/>
                    <a:pt x="8355696" y="154287"/>
                    <a:pt x="8350814" y="154287"/>
                  </a:cubicBezTo>
                  <a:cubicBezTo>
                    <a:pt x="8347151" y="154287"/>
                    <a:pt x="8347151" y="155508"/>
                    <a:pt x="8345931" y="148184"/>
                  </a:cubicBezTo>
                  <a:cubicBezTo>
                    <a:pt x="8345931" y="144522"/>
                    <a:pt x="8343489" y="142080"/>
                    <a:pt x="8339827" y="142080"/>
                  </a:cubicBezTo>
                  <a:cubicBezTo>
                    <a:pt x="8339827" y="142080"/>
                    <a:pt x="8343489" y="139639"/>
                    <a:pt x="8338607" y="139639"/>
                  </a:cubicBezTo>
                  <a:cubicBezTo>
                    <a:pt x="8338607" y="139639"/>
                    <a:pt x="8337386" y="138418"/>
                    <a:pt x="8337386" y="137197"/>
                  </a:cubicBezTo>
                  <a:cubicBezTo>
                    <a:pt x="8337386" y="132315"/>
                    <a:pt x="8334944" y="134756"/>
                    <a:pt x="8333724" y="134756"/>
                  </a:cubicBezTo>
                  <a:cubicBezTo>
                    <a:pt x="8331282" y="135977"/>
                    <a:pt x="8331282" y="137197"/>
                    <a:pt x="8330062" y="132315"/>
                  </a:cubicBezTo>
                  <a:cubicBezTo>
                    <a:pt x="8330062" y="129873"/>
                    <a:pt x="8330062" y="124990"/>
                    <a:pt x="8327620" y="127432"/>
                  </a:cubicBezTo>
                  <a:cubicBezTo>
                    <a:pt x="8326400" y="128652"/>
                    <a:pt x="8325179" y="128652"/>
                    <a:pt x="8325179" y="127432"/>
                  </a:cubicBezTo>
                  <a:cubicBezTo>
                    <a:pt x="8323958" y="126211"/>
                    <a:pt x="8326400" y="123770"/>
                    <a:pt x="8323958" y="122549"/>
                  </a:cubicBezTo>
                  <a:cubicBezTo>
                    <a:pt x="8322737" y="122549"/>
                    <a:pt x="8322737" y="121328"/>
                    <a:pt x="8321517" y="121328"/>
                  </a:cubicBezTo>
                  <a:cubicBezTo>
                    <a:pt x="8320296" y="122549"/>
                    <a:pt x="8319075" y="120108"/>
                    <a:pt x="8319075" y="117666"/>
                  </a:cubicBezTo>
                  <a:cubicBezTo>
                    <a:pt x="8317855" y="112783"/>
                    <a:pt x="8319075" y="115225"/>
                    <a:pt x="8316634" y="114004"/>
                  </a:cubicBezTo>
                  <a:cubicBezTo>
                    <a:pt x="8315413" y="114004"/>
                    <a:pt x="8316634" y="112783"/>
                    <a:pt x="8314193" y="112783"/>
                  </a:cubicBezTo>
                  <a:cubicBezTo>
                    <a:pt x="8312972" y="112783"/>
                    <a:pt x="8312972" y="110342"/>
                    <a:pt x="8311751" y="110342"/>
                  </a:cubicBezTo>
                  <a:cubicBezTo>
                    <a:pt x="8310530" y="110342"/>
                    <a:pt x="8310530" y="107901"/>
                    <a:pt x="8310530" y="107901"/>
                  </a:cubicBezTo>
                  <a:cubicBezTo>
                    <a:pt x="8308089" y="106680"/>
                    <a:pt x="8306868" y="103018"/>
                    <a:pt x="8305648" y="104238"/>
                  </a:cubicBezTo>
                  <a:cubicBezTo>
                    <a:pt x="8301986" y="105459"/>
                    <a:pt x="8301986" y="104238"/>
                    <a:pt x="8299544" y="100576"/>
                  </a:cubicBezTo>
                  <a:cubicBezTo>
                    <a:pt x="8298323" y="99356"/>
                    <a:pt x="8298323" y="100576"/>
                    <a:pt x="8298323" y="103018"/>
                  </a:cubicBezTo>
                  <a:cubicBezTo>
                    <a:pt x="8298323" y="105459"/>
                    <a:pt x="8298323" y="106680"/>
                    <a:pt x="8299544" y="106680"/>
                  </a:cubicBezTo>
                  <a:cubicBezTo>
                    <a:pt x="8300765" y="106680"/>
                    <a:pt x="8300765" y="109121"/>
                    <a:pt x="8301986" y="110342"/>
                  </a:cubicBezTo>
                  <a:cubicBezTo>
                    <a:pt x="8303206" y="111563"/>
                    <a:pt x="8306868" y="112783"/>
                    <a:pt x="8308089" y="118887"/>
                  </a:cubicBezTo>
                  <a:cubicBezTo>
                    <a:pt x="8308089" y="121328"/>
                    <a:pt x="8314193" y="126211"/>
                    <a:pt x="8314193" y="128652"/>
                  </a:cubicBezTo>
                  <a:cubicBezTo>
                    <a:pt x="8314193" y="131094"/>
                    <a:pt x="8316634" y="133535"/>
                    <a:pt x="8316634" y="135977"/>
                  </a:cubicBezTo>
                  <a:cubicBezTo>
                    <a:pt x="8316634" y="139639"/>
                    <a:pt x="8316634" y="145742"/>
                    <a:pt x="8317855" y="148184"/>
                  </a:cubicBezTo>
                  <a:cubicBezTo>
                    <a:pt x="8319075" y="149404"/>
                    <a:pt x="8325179" y="154287"/>
                    <a:pt x="8326400" y="155508"/>
                  </a:cubicBezTo>
                  <a:cubicBezTo>
                    <a:pt x="8328841" y="159170"/>
                    <a:pt x="8332503" y="161611"/>
                    <a:pt x="8334944" y="165274"/>
                  </a:cubicBezTo>
                  <a:cubicBezTo>
                    <a:pt x="8337386" y="167715"/>
                    <a:pt x="8338607" y="168936"/>
                    <a:pt x="8341048" y="171377"/>
                  </a:cubicBezTo>
                  <a:cubicBezTo>
                    <a:pt x="8342269" y="172598"/>
                    <a:pt x="8343489" y="173818"/>
                    <a:pt x="8343489" y="175039"/>
                  </a:cubicBezTo>
                  <a:cubicBezTo>
                    <a:pt x="8343489" y="175039"/>
                    <a:pt x="8342269" y="176260"/>
                    <a:pt x="8342269" y="176260"/>
                  </a:cubicBezTo>
                  <a:cubicBezTo>
                    <a:pt x="8339827" y="178701"/>
                    <a:pt x="8342269" y="173818"/>
                    <a:pt x="8336165" y="175039"/>
                  </a:cubicBezTo>
                  <a:cubicBezTo>
                    <a:pt x="8333724" y="175039"/>
                    <a:pt x="8332503" y="176260"/>
                    <a:pt x="8332503" y="176260"/>
                  </a:cubicBezTo>
                  <a:cubicBezTo>
                    <a:pt x="8331282" y="176260"/>
                    <a:pt x="8330062" y="173818"/>
                    <a:pt x="8327620" y="170156"/>
                  </a:cubicBezTo>
                  <a:cubicBezTo>
                    <a:pt x="8326400" y="166494"/>
                    <a:pt x="8322737" y="164053"/>
                    <a:pt x="8319075" y="165274"/>
                  </a:cubicBezTo>
                  <a:cubicBezTo>
                    <a:pt x="8319075" y="165274"/>
                    <a:pt x="8321517" y="160391"/>
                    <a:pt x="8317855" y="161611"/>
                  </a:cubicBezTo>
                  <a:cubicBezTo>
                    <a:pt x="8317855" y="161611"/>
                    <a:pt x="8316634" y="161611"/>
                    <a:pt x="8315413" y="157949"/>
                  </a:cubicBezTo>
                  <a:cubicBezTo>
                    <a:pt x="8314193" y="153067"/>
                    <a:pt x="8311751" y="155508"/>
                    <a:pt x="8310530" y="156729"/>
                  </a:cubicBezTo>
                  <a:cubicBezTo>
                    <a:pt x="8308089" y="157949"/>
                    <a:pt x="8308089" y="160391"/>
                    <a:pt x="8305648" y="155508"/>
                  </a:cubicBezTo>
                  <a:cubicBezTo>
                    <a:pt x="8304427" y="153067"/>
                    <a:pt x="8303206" y="146963"/>
                    <a:pt x="8300765" y="150625"/>
                  </a:cubicBezTo>
                  <a:cubicBezTo>
                    <a:pt x="8299544" y="151846"/>
                    <a:pt x="8298323" y="153067"/>
                    <a:pt x="8297103" y="151846"/>
                  </a:cubicBezTo>
                  <a:cubicBezTo>
                    <a:pt x="8295882" y="150625"/>
                    <a:pt x="8297103" y="146963"/>
                    <a:pt x="8294661" y="145742"/>
                  </a:cubicBezTo>
                  <a:cubicBezTo>
                    <a:pt x="8293441" y="145742"/>
                    <a:pt x="8292220" y="144522"/>
                    <a:pt x="8290999" y="145742"/>
                  </a:cubicBezTo>
                  <a:cubicBezTo>
                    <a:pt x="8289779" y="148184"/>
                    <a:pt x="8288558" y="144522"/>
                    <a:pt x="8287337" y="142080"/>
                  </a:cubicBezTo>
                  <a:cubicBezTo>
                    <a:pt x="8286116" y="135977"/>
                    <a:pt x="8286116" y="138418"/>
                    <a:pt x="8283675" y="138418"/>
                  </a:cubicBezTo>
                  <a:cubicBezTo>
                    <a:pt x="8282454" y="138418"/>
                    <a:pt x="8283675" y="137197"/>
                    <a:pt x="8280013" y="137197"/>
                  </a:cubicBezTo>
                  <a:cubicBezTo>
                    <a:pt x="8278792" y="137197"/>
                    <a:pt x="8277572" y="134756"/>
                    <a:pt x="8277572" y="134756"/>
                  </a:cubicBezTo>
                  <a:cubicBezTo>
                    <a:pt x="8276351" y="133535"/>
                    <a:pt x="8276351" y="131094"/>
                    <a:pt x="8276351" y="131094"/>
                  </a:cubicBezTo>
                  <a:cubicBezTo>
                    <a:pt x="8273909" y="129873"/>
                    <a:pt x="8272689" y="124990"/>
                    <a:pt x="8269027" y="126211"/>
                  </a:cubicBezTo>
                  <a:cubicBezTo>
                    <a:pt x="8264144" y="127432"/>
                    <a:pt x="8265365" y="126211"/>
                    <a:pt x="8261702" y="121328"/>
                  </a:cubicBezTo>
                  <a:cubicBezTo>
                    <a:pt x="8260482" y="120108"/>
                    <a:pt x="8260482" y="121328"/>
                    <a:pt x="8260482" y="124990"/>
                  </a:cubicBezTo>
                  <a:cubicBezTo>
                    <a:pt x="8260482" y="127432"/>
                    <a:pt x="8261702" y="129873"/>
                    <a:pt x="8261702" y="129873"/>
                  </a:cubicBezTo>
                  <a:cubicBezTo>
                    <a:pt x="8262923" y="129873"/>
                    <a:pt x="8264144" y="133535"/>
                    <a:pt x="8265365" y="133535"/>
                  </a:cubicBezTo>
                  <a:cubicBezTo>
                    <a:pt x="8266585" y="134756"/>
                    <a:pt x="8271468" y="137197"/>
                    <a:pt x="8272689" y="143301"/>
                  </a:cubicBezTo>
                  <a:cubicBezTo>
                    <a:pt x="8273909" y="146963"/>
                    <a:pt x="8281234" y="150625"/>
                    <a:pt x="8281234" y="154287"/>
                  </a:cubicBezTo>
                  <a:cubicBezTo>
                    <a:pt x="8282454" y="157949"/>
                    <a:pt x="8284896" y="160391"/>
                    <a:pt x="8286116" y="162832"/>
                  </a:cubicBezTo>
                  <a:cubicBezTo>
                    <a:pt x="8287337" y="167715"/>
                    <a:pt x="8288558" y="173818"/>
                    <a:pt x="8292220" y="177481"/>
                  </a:cubicBezTo>
                  <a:cubicBezTo>
                    <a:pt x="8293441" y="178701"/>
                    <a:pt x="8303206" y="182363"/>
                    <a:pt x="8305648" y="183584"/>
                  </a:cubicBezTo>
                  <a:cubicBezTo>
                    <a:pt x="8310530" y="186025"/>
                    <a:pt x="8314193" y="188467"/>
                    <a:pt x="8319075" y="192129"/>
                  </a:cubicBezTo>
                  <a:cubicBezTo>
                    <a:pt x="8321517" y="194570"/>
                    <a:pt x="8325179" y="195791"/>
                    <a:pt x="8328841" y="197012"/>
                  </a:cubicBezTo>
                  <a:cubicBezTo>
                    <a:pt x="8332503" y="199453"/>
                    <a:pt x="8334944" y="201895"/>
                    <a:pt x="8336165" y="203115"/>
                  </a:cubicBezTo>
                  <a:cubicBezTo>
                    <a:pt x="8336165" y="203115"/>
                    <a:pt x="8336165" y="203115"/>
                    <a:pt x="8334944" y="204336"/>
                  </a:cubicBezTo>
                  <a:cubicBezTo>
                    <a:pt x="8332503" y="206777"/>
                    <a:pt x="8334944" y="201895"/>
                    <a:pt x="8328841" y="204336"/>
                  </a:cubicBezTo>
                  <a:cubicBezTo>
                    <a:pt x="8323958" y="205557"/>
                    <a:pt x="8323958" y="207998"/>
                    <a:pt x="8317855" y="199453"/>
                  </a:cubicBezTo>
                  <a:cubicBezTo>
                    <a:pt x="8315413" y="195791"/>
                    <a:pt x="8311751" y="193350"/>
                    <a:pt x="8306868" y="195791"/>
                  </a:cubicBezTo>
                  <a:cubicBezTo>
                    <a:pt x="8306868" y="195791"/>
                    <a:pt x="8308089" y="190908"/>
                    <a:pt x="8304427" y="193350"/>
                  </a:cubicBezTo>
                  <a:cubicBezTo>
                    <a:pt x="8304427" y="193350"/>
                    <a:pt x="8303206" y="193350"/>
                    <a:pt x="8300765" y="190908"/>
                  </a:cubicBezTo>
                  <a:cubicBezTo>
                    <a:pt x="8298323" y="184805"/>
                    <a:pt x="8295882" y="189688"/>
                    <a:pt x="8294661" y="190908"/>
                  </a:cubicBezTo>
                  <a:cubicBezTo>
                    <a:pt x="8293441" y="193350"/>
                    <a:pt x="8292220" y="194570"/>
                    <a:pt x="8288558" y="190908"/>
                  </a:cubicBezTo>
                  <a:cubicBezTo>
                    <a:pt x="8286116" y="188467"/>
                    <a:pt x="8283675" y="183584"/>
                    <a:pt x="8282454" y="187246"/>
                  </a:cubicBezTo>
                  <a:cubicBezTo>
                    <a:pt x="8282454" y="189688"/>
                    <a:pt x="8281234" y="189688"/>
                    <a:pt x="8280013" y="189688"/>
                  </a:cubicBezTo>
                  <a:cubicBezTo>
                    <a:pt x="8278792" y="189688"/>
                    <a:pt x="8278792" y="183584"/>
                    <a:pt x="8275130" y="184805"/>
                  </a:cubicBezTo>
                  <a:cubicBezTo>
                    <a:pt x="8273909" y="184805"/>
                    <a:pt x="8271468" y="183584"/>
                    <a:pt x="8271468" y="186025"/>
                  </a:cubicBezTo>
                  <a:cubicBezTo>
                    <a:pt x="8270247" y="188467"/>
                    <a:pt x="8269027" y="186025"/>
                    <a:pt x="8266585" y="183584"/>
                  </a:cubicBezTo>
                  <a:cubicBezTo>
                    <a:pt x="8262923" y="178701"/>
                    <a:pt x="8264144" y="181143"/>
                    <a:pt x="8261702" y="181143"/>
                  </a:cubicBezTo>
                  <a:cubicBezTo>
                    <a:pt x="8260482" y="181143"/>
                    <a:pt x="8261702" y="179922"/>
                    <a:pt x="8258040" y="181143"/>
                  </a:cubicBezTo>
                  <a:cubicBezTo>
                    <a:pt x="8256820" y="181143"/>
                    <a:pt x="8255599" y="179922"/>
                    <a:pt x="8254378" y="178701"/>
                  </a:cubicBezTo>
                  <a:cubicBezTo>
                    <a:pt x="8253158" y="178701"/>
                    <a:pt x="8251937" y="176260"/>
                    <a:pt x="8251937" y="176260"/>
                  </a:cubicBezTo>
                  <a:cubicBezTo>
                    <a:pt x="8248275" y="176260"/>
                    <a:pt x="8245833" y="172598"/>
                    <a:pt x="8243392" y="175039"/>
                  </a:cubicBezTo>
                  <a:cubicBezTo>
                    <a:pt x="8239730" y="178701"/>
                    <a:pt x="8239730" y="176260"/>
                    <a:pt x="8234847" y="173818"/>
                  </a:cubicBezTo>
                  <a:cubicBezTo>
                    <a:pt x="8233626" y="172598"/>
                    <a:pt x="8233626" y="175039"/>
                    <a:pt x="8236068" y="177481"/>
                  </a:cubicBezTo>
                  <a:cubicBezTo>
                    <a:pt x="8237288" y="179922"/>
                    <a:pt x="8238509" y="181143"/>
                    <a:pt x="8239730" y="181143"/>
                  </a:cubicBezTo>
                  <a:cubicBezTo>
                    <a:pt x="8240951" y="181143"/>
                    <a:pt x="8243392" y="183584"/>
                    <a:pt x="8244613" y="183584"/>
                  </a:cubicBezTo>
                  <a:cubicBezTo>
                    <a:pt x="8247054" y="183584"/>
                    <a:pt x="8251937" y="183584"/>
                    <a:pt x="8256820" y="189688"/>
                  </a:cubicBezTo>
                  <a:cubicBezTo>
                    <a:pt x="8259261" y="192129"/>
                    <a:pt x="8267806" y="193350"/>
                    <a:pt x="8270247" y="197012"/>
                  </a:cubicBezTo>
                  <a:cubicBezTo>
                    <a:pt x="8271468" y="199453"/>
                    <a:pt x="8276351" y="200674"/>
                    <a:pt x="8277572" y="204336"/>
                  </a:cubicBezTo>
                  <a:cubicBezTo>
                    <a:pt x="8280013" y="209219"/>
                    <a:pt x="8282454" y="215322"/>
                    <a:pt x="8287337" y="217764"/>
                  </a:cubicBezTo>
                  <a:cubicBezTo>
                    <a:pt x="8289779" y="218984"/>
                    <a:pt x="8299544" y="220205"/>
                    <a:pt x="8301986" y="220205"/>
                  </a:cubicBezTo>
                  <a:cubicBezTo>
                    <a:pt x="8306868" y="222646"/>
                    <a:pt x="8311751" y="223867"/>
                    <a:pt x="8316634" y="226309"/>
                  </a:cubicBezTo>
                  <a:cubicBezTo>
                    <a:pt x="8320296" y="228750"/>
                    <a:pt x="8323958" y="228750"/>
                    <a:pt x="8326400" y="231191"/>
                  </a:cubicBezTo>
                  <a:cubicBezTo>
                    <a:pt x="8331282" y="233633"/>
                    <a:pt x="8333724" y="236074"/>
                    <a:pt x="8336165" y="238516"/>
                  </a:cubicBezTo>
                  <a:cubicBezTo>
                    <a:pt x="8334944" y="238516"/>
                    <a:pt x="8333724" y="240957"/>
                    <a:pt x="8333724" y="242178"/>
                  </a:cubicBezTo>
                  <a:cubicBezTo>
                    <a:pt x="8332503" y="245840"/>
                    <a:pt x="8333724" y="239736"/>
                    <a:pt x="8327620" y="243398"/>
                  </a:cubicBezTo>
                  <a:cubicBezTo>
                    <a:pt x="8323958" y="245840"/>
                    <a:pt x="8323958" y="248281"/>
                    <a:pt x="8317855" y="240957"/>
                  </a:cubicBezTo>
                  <a:cubicBezTo>
                    <a:pt x="8315413" y="238516"/>
                    <a:pt x="8311751" y="236074"/>
                    <a:pt x="8308089" y="238516"/>
                  </a:cubicBezTo>
                  <a:cubicBezTo>
                    <a:pt x="8308089" y="238516"/>
                    <a:pt x="8309310" y="233633"/>
                    <a:pt x="8305648" y="236074"/>
                  </a:cubicBezTo>
                  <a:cubicBezTo>
                    <a:pt x="8305648" y="236074"/>
                    <a:pt x="8304427" y="236074"/>
                    <a:pt x="8303206" y="233633"/>
                  </a:cubicBezTo>
                  <a:cubicBezTo>
                    <a:pt x="8300765" y="228750"/>
                    <a:pt x="8299544" y="232412"/>
                    <a:pt x="8297103" y="233633"/>
                  </a:cubicBezTo>
                  <a:cubicBezTo>
                    <a:pt x="8295882" y="236074"/>
                    <a:pt x="8294661" y="237295"/>
                    <a:pt x="8290999" y="233633"/>
                  </a:cubicBezTo>
                  <a:cubicBezTo>
                    <a:pt x="8288558" y="231191"/>
                    <a:pt x="8286116" y="226309"/>
                    <a:pt x="8284896" y="229971"/>
                  </a:cubicBezTo>
                  <a:cubicBezTo>
                    <a:pt x="8284896" y="232412"/>
                    <a:pt x="8283675" y="232412"/>
                    <a:pt x="8282454" y="232412"/>
                  </a:cubicBezTo>
                  <a:cubicBezTo>
                    <a:pt x="8281234" y="232412"/>
                    <a:pt x="8281234" y="227529"/>
                    <a:pt x="8277572" y="227529"/>
                  </a:cubicBezTo>
                  <a:cubicBezTo>
                    <a:pt x="8276351" y="227529"/>
                    <a:pt x="8273909" y="226309"/>
                    <a:pt x="8273909" y="228750"/>
                  </a:cubicBezTo>
                  <a:cubicBezTo>
                    <a:pt x="8272689" y="231191"/>
                    <a:pt x="8271468" y="228750"/>
                    <a:pt x="8269027" y="226309"/>
                  </a:cubicBezTo>
                  <a:cubicBezTo>
                    <a:pt x="8264144" y="221426"/>
                    <a:pt x="8266585" y="223867"/>
                    <a:pt x="8264144" y="223867"/>
                  </a:cubicBezTo>
                  <a:cubicBezTo>
                    <a:pt x="8262923" y="223867"/>
                    <a:pt x="8262923" y="222646"/>
                    <a:pt x="8260482" y="223867"/>
                  </a:cubicBezTo>
                  <a:cubicBezTo>
                    <a:pt x="8259261" y="223867"/>
                    <a:pt x="8256820" y="222646"/>
                    <a:pt x="8256820" y="222646"/>
                  </a:cubicBezTo>
                  <a:cubicBezTo>
                    <a:pt x="8255599" y="222646"/>
                    <a:pt x="8254378" y="220205"/>
                    <a:pt x="8253158" y="220205"/>
                  </a:cubicBezTo>
                  <a:cubicBezTo>
                    <a:pt x="8250716" y="220205"/>
                    <a:pt x="8249495" y="220205"/>
                    <a:pt x="8247054" y="218984"/>
                  </a:cubicBezTo>
                  <a:cubicBezTo>
                    <a:pt x="8247054" y="218984"/>
                    <a:pt x="8247054" y="217764"/>
                    <a:pt x="8247054" y="217764"/>
                  </a:cubicBezTo>
                  <a:cubicBezTo>
                    <a:pt x="8243392" y="215322"/>
                    <a:pt x="8243392" y="210439"/>
                    <a:pt x="8240951" y="210439"/>
                  </a:cubicBezTo>
                  <a:cubicBezTo>
                    <a:pt x="8238509" y="210439"/>
                    <a:pt x="8237288" y="209219"/>
                    <a:pt x="8236068" y="207998"/>
                  </a:cubicBezTo>
                  <a:cubicBezTo>
                    <a:pt x="8236068" y="206777"/>
                    <a:pt x="8236068" y="204336"/>
                    <a:pt x="8236068" y="199453"/>
                  </a:cubicBezTo>
                  <a:cubicBezTo>
                    <a:pt x="8236068" y="197012"/>
                    <a:pt x="8233626" y="199453"/>
                    <a:pt x="8232406" y="203115"/>
                  </a:cubicBezTo>
                  <a:cubicBezTo>
                    <a:pt x="8231185" y="206777"/>
                    <a:pt x="8231185" y="210439"/>
                    <a:pt x="8231185" y="210439"/>
                  </a:cubicBezTo>
                  <a:cubicBezTo>
                    <a:pt x="8232406" y="210439"/>
                    <a:pt x="8232406" y="216543"/>
                    <a:pt x="8234847" y="217764"/>
                  </a:cubicBezTo>
                  <a:cubicBezTo>
                    <a:pt x="8236068" y="218984"/>
                    <a:pt x="8237288" y="220205"/>
                    <a:pt x="8238509" y="221426"/>
                  </a:cubicBezTo>
                  <a:cubicBezTo>
                    <a:pt x="8237288" y="221426"/>
                    <a:pt x="8237288" y="221426"/>
                    <a:pt x="8236068" y="221426"/>
                  </a:cubicBezTo>
                  <a:cubicBezTo>
                    <a:pt x="8234847" y="221426"/>
                    <a:pt x="8236068" y="222646"/>
                    <a:pt x="8237288" y="225088"/>
                  </a:cubicBezTo>
                  <a:cubicBezTo>
                    <a:pt x="8238509" y="226309"/>
                    <a:pt x="8240951" y="227529"/>
                    <a:pt x="8240951" y="227529"/>
                  </a:cubicBezTo>
                  <a:cubicBezTo>
                    <a:pt x="8240951" y="227529"/>
                    <a:pt x="8240951" y="227529"/>
                    <a:pt x="8242171" y="227529"/>
                  </a:cubicBezTo>
                  <a:cubicBezTo>
                    <a:pt x="8243392" y="228750"/>
                    <a:pt x="8244613" y="231191"/>
                    <a:pt x="8244613" y="233633"/>
                  </a:cubicBezTo>
                  <a:cubicBezTo>
                    <a:pt x="8245833" y="236074"/>
                    <a:pt x="8248275" y="238516"/>
                    <a:pt x="8251937" y="239736"/>
                  </a:cubicBezTo>
                  <a:cubicBezTo>
                    <a:pt x="8254378" y="242178"/>
                    <a:pt x="8258040" y="243398"/>
                    <a:pt x="8259261" y="244619"/>
                  </a:cubicBezTo>
                  <a:cubicBezTo>
                    <a:pt x="8261702" y="248281"/>
                    <a:pt x="8265365" y="249502"/>
                    <a:pt x="8267806" y="253164"/>
                  </a:cubicBezTo>
                  <a:cubicBezTo>
                    <a:pt x="8270247" y="258047"/>
                    <a:pt x="8273909" y="265371"/>
                    <a:pt x="8278792" y="269033"/>
                  </a:cubicBezTo>
                  <a:cubicBezTo>
                    <a:pt x="8281234" y="270254"/>
                    <a:pt x="8292220" y="271474"/>
                    <a:pt x="8295882" y="272695"/>
                  </a:cubicBezTo>
                  <a:cubicBezTo>
                    <a:pt x="8301986" y="275137"/>
                    <a:pt x="8306868" y="277578"/>
                    <a:pt x="8312972" y="280019"/>
                  </a:cubicBezTo>
                  <a:cubicBezTo>
                    <a:pt x="8316634" y="282461"/>
                    <a:pt x="8321517" y="282461"/>
                    <a:pt x="8325179" y="284902"/>
                  </a:cubicBezTo>
                  <a:cubicBezTo>
                    <a:pt x="8333724" y="289785"/>
                    <a:pt x="8334944" y="293447"/>
                    <a:pt x="8341048" y="295888"/>
                  </a:cubicBezTo>
                  <a:cubicBezTo>
                    <a:pt x="8341048" y="295888"/>
                    <a:pt x="8339827" y="297109"/>
                    <a:pt x="8339827" y="298330"/>
                  </a:cubicBezTo>
                  <a:cubicBezTo>
                    <a:pt x="8337386" y="301992"/>
                    <a:pt x="8339827" y="295888"/>
                    <a:pt x="8333724" y="298330"/>
                  </a:cubicBezTo>
                  <a:cubicBezTo>
                    <a:pt x="8328841" y="299551"/>
                    <a:pt x="8330062" y="301992"/>
                    <a:pt x="8322737" y="294668"/>
                  </a:cubicBezTo>
                  <a:cubicBezTo>
                    <a:pt x="8320296" y="291006"/>
                    <a:pt x="8316634" y="289785"/>
                    <a:pt x="8311751" y="292226"/>
                  </a:cubicBezTo>
                  <a:cubicBezTo>
                    <a:pt x="8311751" y="292226"/>
                    <a:pt x="8312972" y="287344"/>
                    <a:pt x="8309310" y="289785"/>
                  </a:cubicBezTo>
                  <a:cubicBezTo>
                    <a:pt x="8309310" y="289785"/>
                    <a:pt x="8308089" y="289785"/>
                    <a:pt x="8305648" y="287344"/>
                  </a:cubicBezTo>
                  <a:cubicBezTo>
                    <a:pt x="8301986" y="282461"/>
                    <a:pt x="8300765" y="286123"/>
                    <a:pt x="8299544" y="288564"/>
                  </a:cubicBezTo>
                  <a:cubicBezTo>
                    <a:pt x="8298323" y="291006"/>
                    <a:pt x="8298323" y="293447"/>
                    <a:pt x="8293441" y="289785"/>
                  </a:cubicBezTo>
                  <a:cubicBezTo>
                    <a:pt x="8290999" y="287344"/>
                    <a:pt x="8287337" y="282461"/>
                    <a:pt x="8287337" y="287344"/>
                  </a:cubicBezTo>
                  <a:cubicBezTo>
                    <a:pt x="8287337" y="289785"/>
                    <a:pt x="8286116" y="289785"/>
                    <a:pt x="8284896" y="289785"/>
                  </a:cubicBezTo>
                  <a:cubicBezTo>
                    <a:pt x="8283675" y="289785"/>
                    <a:pt x="8282454" y="284902"/>
                    <a:pt x="8280013" y="284902"/>
                  </a:cubicBezTo>
                  <a:cubicBezTo>
                    <a:pt x="8278792" y="284902"/>
                    <a:pt x="8276351" y="284902"/>
                    <a:pt x="8276351" y="286123"/>
                  </a:cubicBezTo>
                  <a:cubicBezTo>
                    <a:pt x="8275130" y="288564"/>
                    <a:pt x="8273909" y="286123"/>
                    <a:pt x="8271468" y="283681"/>
                  </a:cubicBezTo>
                  <a:cubicBezTo>
                    <a:pt x="8267806" y="278799"/>
                    <a:pt x="8269027" y="281240"/>
                    <a:pt x="8266585" y="281240"/>
                  </a:cubicBezTo>
                  <a:cubicBezTo>
                    <a:pt x="8265365" y="281240"/>
                    <a:pt x="8266585" y="280019"/>
                    <a:pt x="8262923" y="281240"/>
                  </a:cubicBezTo>
                  <a:cubicBezTo>
                    <a:pt x="8261702" y="281240"/>
                    <a:pt x="8260482" y="280019"/>
                    <a:pt x="8259261" y="278799"/>
                  </a:cubicBezTo>
                  <a:cubicBezTo>
                    <a:pt x="8258040" y="278799"/>
                    <a:pt x="8256820" y="276357"/>
                    <a:pt x="8256820" y="276357"/>
                  </a:cubicBezTo>
                  <a:cubicBezTo>
                    <a:pt x="8253158" y="275137"/>
                    <a:pt x="8251937" y="271474"/>
                    <a:pt x="8249495" y="272695"/>
                  </a:cubicBezTo>
                  <a:cubicBezTo>
                    <a:pt x="8244613" y="273916"/>
                    <a:pt x="8244613" y="272695"/>
                    <a:pt x="8242171" y="266592"/>
                  </a:cubicBezTo>
                  <a:cubicBezTo>
                    <a:pt x="8240951" y="264150"/>
                    <a:pt x="8240951" y="266592"/>
                    <a:pt x="8240951" y="271474"/>
                  </a:cubicBezTo>
                  <a:cubicBezTo>
                    <a:pt x="8240951" y="275137"/>
                    <a:pt x="8242171" y="277578"/>
                    <a:pt x="8243392" y="277578"/>
                  </a:cubicBezTo>
                  <a:cubicBezTo>
                    <a:pt x="8244613" y="277578"/>
                    <a:pt x="8247054" y="281240"/>
                    <a:pt x="8248275" y="282461"/>
                  </a:cubicBezTo>
                  <a:cubicBezTo>
                    <a:pt x="8249495" y="282461"/>
                    <a:pt x="8250716" y="283681"/>
                    <a:pt x="8253158" y="284902"/>
                  </a:cubicBezTo>
                  <a:cubicBezTo>
                    <a:pt x="8255599" y="286123"/>
                    <a:pt x="8258040" y="288564"/>
                    <a:pt x="8259261" y="291006"/>
                  </a:cubicBezTo>
                  <a:cubicBezTo>
                    <a:pt x="8260482" y="292226"/>
                    <a:pt x="8262923" y="293447"/>
                    <a:pt x="8266585" y="294668"/>
                  </a:cubicBezTo>
                  <a:cubicBezTo>
                    <a:pt x="8269027" y="295888"/>
                    <a:pt x="8272689" y="297109"/>
                    <a:pt x="8272689" y="298330"/>
                  </a:cubicBezTo>
                  <a:cubicBezTo>
                    <a:pt x="8275130" y="300771"/>
                    <a:pt x="8278792" y="301992"/>
                    <a:pt x="8281234" y="304433"/>
                  </a:cubicBezTo>
                  <a:cubicBezTo>
                    <a:pt x="8282454" y="305654"/>
                    <a:pt x="8282454" y="306875"/>
                    <a:pt x="8283675" y="308095"/>
                  </a:cubicBezTo>
                  <a:cubicBezTo>
                    <a:pt x="8283675" y="310537"/>
                    <a:pt x="8282454" y="310537"/>
                    <a:pt x="8281234" y="310537"/>
                  </a:cubicBezTo>
                  <a:cubicBezTo>
                    <a:pt x="8280013" y="310537"/>
                    <a:pt x="8280013" y="304433"/>
                    <a:pt x="8276351" y="305654"/>
                  </a:cubicBezTo>
                  <a:cubicBezTo>
                    <a:pt x="8275130" y="305654"/>
                    <a:pt x="8272689" y="304433"/>
                    <a:pt x="8272689" y="306875"/>
                  </a:cubicBezTo>
                  <a:cubicBezTo>
                    <a:pt x="8271468" y="309316"/>
                    <a:pt x="8270247" y="306875"/>
                    <a:pt x="8267806" y="304433"/>
                  </a:cubicBezTo>
                  <a:cubicBezTo>
                    <a:pt x="8264144" y="298330"/>
                    <a:pt x="8265365" y="301992"/>
                    <a:pt x="8262923" y="301992"/>
                  </a:cubicBezTo>
                  <a:cubicBezTo>
                    <a:pt x="8261702" y="301992"/>
                    <a:pt x="8262923" y="300771"/>
                    <a:pt x="8259261" y="301992"/>
                  </a:cubicBezTo>
                  <a:cubicBezTo>
                    <a:pt x="8258040" y="301992"/>
                    <a:pt x="8255599" y="299551"/>
                    <a:pt x="8255599" y="299551"/>
                  </a:cubicBezTo>
                  <a:cubicBezTo>
                    <a:pt x="8254378" y="299551"/>
                    <a:pt x="8253158" y="297109"/>
                    <a:pt x="8253158" y="297109"/>
                  </a:cubicBezTo>
                  <a:cubicBezTo>
                    <a:pt x="8249495" y="297109"/>
                    <a:pt x="8247054" y="293447"/>
                    <a:pt x="8244613" y="294668"/>
                  </a:cubicBezTo>
                  <a:cubicBezTo>
                    <a:pt x="8240951" y="297109"/>
                    <a:pt x="8240951" y="295888"/>
                    <a:pt x="8234847" y="292226"/>
                  </a:cubicBezTo>
                  <a:cubicBezTo>
                    <a:pt x="8233626" y="291006"/>
                    <a:pt x="8233626" y="293447"/>
                    <a:pt x="8234847" y="295888"/>
                  </a:cubicBezTo>
                  <a:cubicBezTo>
                    <a:pt x="8236068" y="298330"/>
                    <a:pt x="8237288" y="299551"/>
                    <a:pt x="8238509" y="299551"/>
                  </a:cubicBezTo>
                  <a:cubicBezTo>
                    <a:pt x="8239730" y="299551"/>
                    <a:pt x="8242171" y="301992"/>
                    <a:pt x="8243392" y="301992"/>
                  </a:cubicBezTo>
                  <a:cubicBezTo>
                    <a:pt x="8245833" y="301992"/>
                    <a:pt x="8250716" y="303213"/>
                    <a:pt x="8255599" y="309316"/>
                  </a:cubicBezTo>
                  <a:cubicBezTo>
                    <a:pt x="8258040" y="312978"/>
                    <a:pt x="8266585" y="314199"/>
                    <a:pt x="8269027" y="316640"/>
                  </a:cubicBezTo>
                  <a:cubicBezTo>
                    <a:pt x="8271468" y="319082"/>
                    <a:pt x="8275130" y="321523"/>
                    <a:pt x="8276351" y="323965"/>
                  </a:cubicBezTo>
                  <a:cubicBezTo>
                    <a:pt x="8278792" y="328847"/>
                    <a:pt x="8282454" y="334951"/>
                    <a:pt x="8287337" y="337392"/>
                  </a:cubicBezTo>
                  <a:cubicBezTo>
                    <a:pt x="8287337" y="337392"/>
                    <a:pt x="8288558" y="338613"/>
                    <a:pt x="8290999" y="338613"/>
                  </a:cubicBezTo>
                  <a:cubicBezTo>
                    <a:pt x="8290999" y="338613"/>
                    <a:pt x="8290999" y="338613"/>
                    <a:pt x="8290999" y="339834"/>
                  </a:cubicBezTo>
                  <a:cubicBezTo>
                    <a:pt x="8289779" y="342275"/>
                    <a:pt x="8288558" y="344717"/>
                    <a:pt x="8284896" y="341054"/>
                  </a:cubicBezTo>
                  <a:cubicBezTo>
                    <a:pt x="8282454" y="338613"/>
                    <a:pt x="8278792" y="332509"/>
                    <a:pt x="8277572" y="337392"/>
                  </a:cubicBezTo>
                  <a:cubicBezTo>
                    <a:pt x="8277572" y="339834"/>
                    <a:pt x="8276351" y="339834"/>
                    <a:pt x="8275130" y="339834"/>
                  </a:cubicBezTo>
                  <a:cubicBezTo>
                    <a:pt x="8273909" y="339834"/>
                    <a:pt x="8273909" y="333730"/>
                    <a:pt x="8270247" y="333730"/>
                  </a:cubicBezTo>
                  <a:cubicBezTo>
                    <a:pt x="8269027" y="333730"/>
                    <a:pt x="8266585" y="332509"/>
                    <a:pt x="8266585" y="334951"/>
                  </a:cubicBezTo>
                  <a:cubicBezTo>
                    <a:pt x="8265365" y="337392"/>
                    <a:pt x="8262923" y="334951"/>
                    <a:pt x="8261702" y="332509"/>
                  </a:cubicBezTo>
                  <a:cubicBezTo>
                    <a:pt x="8258040" y="326406"/>
                    <a:pt x="8259261" y="328847"/>
                    <a:pt x="8256820" y="330068"/>
                  </a:cubicBezTo>
                  <a:cubicBezTo>
                    <a:pt x="8255599" y="330068"/>
                    <a:pt x="8256820" y="328847"/>
                    <a:pt x="8253158" y="328847"/>
                  </a:cubicBezTo>
                  <a:cubicBezTo>
                    <a:pt x="8251937" y="328847"/>
                    <a:pt x="8250716" y="326406"/>
                    <a:pt x="8249495" y="326406"/>
                  </a:cubicBezTo>
                  <a:cubicBezTo>
                    <a:pt x="8248275" y="326406"/>
                    <a:pt x="8247054" y="322744"/>
                    <a:pt x="8247054" y="322744"/>
                  </a:cubicBezTo>
                  <a:cubicBezTo>
                    <a:pt x="8243392" y="321523"/>
                    <a:pt x="8240951" y="316640"/>
                    <a:pt x="8238509" y="317861"/>
                  </a:cubicBezTo>
                  <a:cubicBezTo>
                    <a:pt x="8233626" y="320302"/>
                    <a:pt x="8233626" y="317861"/>
                    <a:pt x="8229964" y="312978"/>
                  </a:cubicBezTo>
                  <a:cubicBezTo>
                    <a:pt x="8228744" y="311758"/>
                    <a:pt x="8228744" y="314199"/>
                    <a:pt x="8228744" y="317861"/>
                  </a:cubicBezTo>
                  <a:cubicBezTo>
                    <a:pt x="8229964" y="321523"/>
                    <a:pt x="8229964" y="323965"/>
                    <a:pt x="8231185" y="322744"/>
                  </a:cubicBezTo>
                  <a:cubicBezTo>
                    <a:pt x="8232406" y="322744"/>
                    <a:pt x="8234847" y="326406"/>
                    <a:pt x="8236068" y="327627"/>
                  </a:cubicBezTo>
                  <a:cubicBezTo>
                    <a:pt x="8238509" y="328847"/>
                    <a:pt x="8244613" y="330068"/>
                    <a:pt x="8248275" y="337392"/>
                  </a:cubicBezTo>
                  <a:cubicBezTo>
                    <a:pt x="8249495" y="338613"/>
                    <a:pt x="8251937" y="341054"/>
                    <a:pt x="8255599" y="342275"/>
                  </a:cubicBezTo>
                  <a:cubicBezTo>
                    <a:pt x="8258040" y="343496"/>
                    <a:pt x="8261702" y="344717"/>
                    <a:pt x="8262923" y="347158"/>
                  </a:cubicBezTo>
                  <a:cubicBezTo>
                    <a:pt x="8265365" y="350820"/>
                    <a:pt x="8270247" y="352041"/>
                    <a:pt x="8271468" y="355703"/>
                  </a:cubicBezTo>
                  <a:cubicBezTo>
                    <a:pt x="8272689" y="356924"/>
                    <a:pt x="8273909" y="359365"/>
                    <a:pt x="8273909" y="360586"/>
                  </a:cubicBezTo>
                  <a:cubicBezTo>
                    <a:pt x="8273909" y="361806"/>
                    <a:pt x="8272689" y="361806"/>
                    <a:pt x="8271468" y="361806"/>
                  </a:cubicBezTo>
                  <a:cubicBezTo>
                    <a:pt x="8270247" y="361806"/>
                    <a:pt x="8269027" y="355703"/>
                    <a:pt x="8264144" y="356924"/>
                  </a:cubicBezTo>
                  <a:cubicBezTo>
                    <a:pt x="8262923" y="356924"/>
                    <a:pt x="8260482" y="356924"/>
                    <a:pt x="8260482" y="358144"/>
                  </a:cubicBezTo>
                  <a:cubicBezTo>
                    <a:pt x="8259261" y="360586"/>
                    <a:pt x="8256820" y="359365"/>
                    <a:pt x="8254378" y="356924"/>
                  </a:cubicBezTo>
                  <a:cubicBezTo>
                    <a:pt x="8248275" y="352041"/>
                    <a:pt x="8250716" y="354482"/>
                    <a:pt x="8248275" y="355703"/>
                  </a:cubicBezTo>
                  <a:cubicBezTo>
                    <a:pt x="8247054" y="356924"/>
                    <a:pt x="8247054" y="354482"/>
                    <a:pt x="8244613" y="356924"/>
                  </a:cubicBezTo>
                  <a:cubicBezTo>
                    <a:pt x="8243392" y="358144"/>
                    <a:pt x="8240951" y="355703"/>
                    <a:pt x="8239730" y="355703"/>
                  </a:cubicBezTo>
                  <a:cubicBezTo>
                    <a:pt x="8238509" y="355703"/>
                    <a:pt x="8236068" y="353261"/>
                    <a:pt x="8236068" y="353261"/>
                  </a:cubicBezTo>
                  <a:cubicBezTo>
                    <a:pt x="8232406" y="353261"/>
                    <a:pt x="8228744" y="350820"/>
                    <a:pt x="8226302" y="353261"/>
                  </a:cubicBezTo>
                  <a:cubicBezTo>
                    <a:pt x="8222640" y="358144"/>
                    <a:pt x="8222640" y="355703"/>
                    <a:pt x="8216537" y="354482"/>
                  </a:cubicBezTo>
                  <a:cubicBezTo>
                    <a:pt x="8214095" y="354482"/>
                    <a:pt x="8215316" y="355703"/>
                    <a:pt x="8217757" y="358144"/>
                  </a:cubicBezTo>
                  <a:cubicBezTo>
                    <a:pt x="8220199" y="360586"/>
                    <a:pt x="8221419" y="361806"/>
                    <a:pt x="8222640" y="360586"/>
                  </a:cubicBezTo>
                  <a:cubicBezTo>
                    <a:pt x="8223861" y="359365"/>
                    <a:pt x="8227523" y="361806"/>
                    <a:pt x="8228744" y="361806"/>
                  </a:cubicBezTo>
                  <a:cubicBezTo>
                    <a:pt x="8231185" y="361806"/>
                    <a:pt x="8237288" y="360586"/>
                    <a:pt x="8242171" y="365469"/>
                  </a:cubicBezTo>
                  <a:cubicBezTo>
                    <a:pt x="8244613" y="367910"/>
                    <a:pt x="8255599" y="367910"/>
                    <a:pt x="8258040" y="370351"/>
                  </a:cubicBezTo>
                  <a:cubicBezTo>
                    <a:pt x="8260482" y="372792"/>
                    <a:pt x="8265365" y="374013"/>
                    <a:pt x="8267806" y="376455"/>
                  </a:cubicBezTo>
                  <a:cubicBezTo>
                    <a:pt x="8271468" y="381338"/>
                    <a:pt x="8275130" y="387441"/>
                    <a:pt x="8281234" y="388662"/>
                  </a:cubicBezTo>
                  <a:cubicBezTo>
                    <a:pt x="8283675" y="389883"/>
                    <a:pt x="8294661" y="388662"/>
                    <a:pt x="8297103" y="389883"/>
                  </a:cubicBezTo>
                  <a:cubicBezTo>
                    <a:pt x="8303206" y="391103"/>
                    <a:pt x="8309310" y="392324"/>
                    <a:pt x="8314193" y="394765"/>
                  </a:cubicBezTo>
                  <a:cubicBezTo>
                    <a:pt x="8317855" y="395986"/>
                    <a:pt x="8321517" y="397206"/>
                    <a:pt x="8326400" y="398427"/>
                  </a:cubicBezTo>
                  <a:cubicBezTo>
                    <a:pt x="8337386" y="403310"/>
                    <a:pt x="8336165" y="408193"/>
                    <a:pt x="8348372" y="409413"/>
                  </a:cubicBezTo>
                  <a:cubicBezTo>
                    <a:pt x="8349593" y="409413"/>
                    <a:pt x="8349593" y="409413"/>
                    <a:pt x="8350814" y="410634"/>
                  </a:cubicBezTo>
                  <a:cubicBezTo>
                    <a:pt x="8350814" y="410634"/>
                    <a:pt x="8350814" y="411855"/>
                    <a:pt x="8349593" y="411855"/>
                  </a:cubicBezTo>
                  <a:cubicBezTo>
                    <a:pt x="8348372" y="415517"/>
                    <a:pt x="8343489" y="402090"/>
                    <a:pt x="8343489" y="415517"/>
                  </a:cubicBezTo>
                  <a:cubicBezTo>
                    <a:pt x="8343489" y="416738"/>
                    <a:pt x="8342269" y="415517"/>
                    <a:pt x="8341048" y="413076"/>
                  </a:cubicBezTo>
                  <a:cubicBezTo>
                    <a:pt x="8337386" y="405752"/>
                    <a:pt x="8334944" y="410634"/>
                    <a:pt x="8332503" y="414297"/>
                  </a:cubicBezTo>
                  <a:cubicBezTo>
                    <a:pt x="8330062" y="419179"/>
                    <a:pt x="8331282" y="411855"/>
                    <a:pt x="8325179" y="416738"/>
                  </a:cubicBezTo>
                  <a:cubicBezTo>
                    <a:pt x="8320296" y="420400"/>
                    <a:pt x="8321517" y="422841"/>
                    <a:pt x="8310530" y="414297"/>
                  </a:cubicBezTo>
                  <a:cubicBezTo>
                    <a:pt x="8305648" y="410634"/>
                    <a:pt x="8300765" y="409413"/>
                    <a:pt x="8295882" y="413076"/>
                  </a:cubicBezTo>
                  <a:cubicBezTo>
                    <a:pt x="8295882" y="413076"/>
                    <a:pt x="8295882" y="405752"/>
                    <a:pt x="8292220" y="410634"/>
                  </a:cubicBezTo>
                  <a:cubicBezTo>
                    <a:pt x="8292220" y="410634"/>
                    <a:pt x="8289779" y="410634"/>
                    <a:pt x="8287337" y="408193"/>
                  </a:cubicBezTo>
                  <a:cubicBezTo>
                    <a:pt x="8282454" y="402090"/>
                    <a:pt x="8281234" y="406972"/>
                    <a:pt x="8280013" y="410634"/>
                  </a:cubicBezTo>
                  <a:cubicBezTo>
                    <a:pt x="8278792" y="413076"/>
                    <a:pt x="8278792" y="416738"/>
                    <a:pt x="8272689" y="413076"/>
                  </a:cubicBezTo>
                  <a:cubicBezTo>
                    <a:pt x="8269027" y="410634"/>
                    <a:pt x="8264144" y="405752"/>
                    <a:pt x="8264144" y="410634"/>
                  </a:cubicBezTo>
                  <a:cubicBezTo>
                    <a:pt x="8264144" y="413076"/>
                    <a:pt x="8262923" y="414297"/>
                    <a:pt x="8261702" y="414297"/>
                  </a:cubicBezTo>
                  <a:cubicBezTo>
                    <a:pt x="8260482" y="414297"/>
                    <a:pt x="8258040" y="408193"/>
                    <a:pt x="8254378" y="409413"/>
                  </a:cubicBezTo>
                  <a:cubicBezTo>
                    <a:pt x="8251937" y="410634"/>
                    <a:pt x="8250716" y="409413"/>
                    <a:pt x="8249495" y="411855"/>
                  </a:cubicBezTo>
                  <a:cubicBezTo>
                    <a:pt x="8249495" y="415517"/>
                    <a:pt x="8245833" y="413076"/>
                    <a:pt x="8242171" y="410634"/>
                  </a:cubicBezTo>
                  <a:cubicBezTo>
                    <a:pt x="8236068" y="405752"/>
                    <a:pt x="8238509" y="408193"/>
                    <a:pt x="8234847" y="409413"/>
                  </a:cubicBezTo>
                  <a:cubicBezTo>
                    <a:pt x="8232406" y="410634"/>
                    <a:pt x="8233626" y="408193"/>
                    <a:pt x="8229964" y="410634"/>
                  </a:cubicBezTo>
                  <a:cubicBezTo>
                    <a:pt x="8228744" y="411855"/>
                    <a:pt x="8226302" y="409413"/>
                    <a:pt x="8225081" y="409413"/>
                  </a:cubicBezTo>
                  <a:cubicBezTo>
                    <a:pt x="8223861" y="409413"/>
                    <a:pt x="8221419" y="406972"/>
                    <a:pt x="8220199" y="406972"/>
                  </a:cubicBezTo>
                  <a:cubicBezTo>
                    <a:pt x="8215316" y="408193"/>
                    <a:pt x="8211654" y="404531"/>
                    <a:pt x="8209212" y="408193"/>
                  </a:cubicBezTo>
                  <a:cubicBezTo>
                    <a:pt x="8205550" y="413076"/>
                    <a:pt x="8205550" y="410634"/>
                    <a:pt x="8198226" y="409413"/>
                  </a:cubicBezTo>
                  <a:cubicBezTo>
                    <a:pt x="8195785" y="409413"/>
                    <a:pt x="8197005" y="410634"/>
                    <a:pt x="8200667" y="414297"/>
                  </a:cubicBezTo>
                  <a:cubicBezTo>
                    <a:pt x="8203109" y="416738"/>
                    <a:pt x="8205550" y="417959"/>
                    <a:pt x="8205550" y="417959"/>
                  </a:cubicBezTo>
                  <a:cubicBezTo>
                    <a:pt x="8206771" y="416738"/>
                    <a:pt x="8210433" y="419179"/>
                    <a:pt x="8212874" y="419179"/>
                  </a:cubicBezTo>
                  <a:cubicBezTo>
                    <a:pt x="8215316" y="419179"/>
                    <a:pt x="8222640" y="417959"/>
                    <a:pt x="8228744" y="422841"/>
                  </a:cubicBezTo>
                  <a:cubicBezTo>
                    <a:pt x="8232406" y="425283"/>
                    <a:pt x="8243392" y="424062"/>
                    <a:pt x="8247054" y="427724"/>
                  </a:cubicBezTo>
                  <a:cubicBezTo>
                    <a:pt x="8250716" y="430166"/>
                    <a:pt x="8255599" y="431386"/>
                    <a:pt x="8259261" y="433828"/>
                  </a:cubicBezTo>
                  <a:cubicBezTo>
                    <a:pt x="8259261" y="433828"/>
                    <a:pt x="8260482" y="435048"/>
                    <a:pt x="8260482" y="435048"/>
                  </a:cubicBezTo>
                  <a:cubicBezTo>
                    <a:pt x="8260482" y="435048"/>
                    <a:pt x="8259261" y="435048"/>
                    <a:pt x="8259261" y="435048"/>
                  </a:cubicBezTo>
                  <a:cubicBezTo>
                    <a:pt x="8258040" y="435048"/>
                    <a:pt x="8255599" y="433828"/>
                    <a:pt x="8255599" y="433828"/>
                  </a:cubicBezTo>
                  <a:cubicBezTo>
                    <a:pt x="8251937" y="435048"/>
                    <a:pt x="8248275" y="433828"/>
                    <a:pt x="8247054" y="436269"/>
                  </a:cubicBezTo>
                  <a:cubicBezTo>
                    <a:pt x="8245833" y="441152"/>
                    <a:pt x="8244613" y="438711"/>
                    <a:pt x="8239730" y="439931"/>
                  </a:cubicBezTo>
                  <a:cubicBezTo>
                    <a:pt x="8238509" y="439931"/>
                    <a:pt x="8239730" y="441152"/>
                    <a:pt x="8242171" y="442373"/>
                  </a:cubicBezTo>
                  <a:cubicBezTo>
                    <a:pt x="8244613" y="443593"/>
                    <a:pt x="8245833" y="444814"/>
                    <a:pt x="8245833" y="443593"/>
                  </a:cubicBezTo>
                  <a:cubicBezTo>
                    <a:pt x="8245833" y="442373"/>
                    <a:pt x="8249495" y="443593"/>
                    <a:pt x="8250716" y="442373"/>
                  </a:cubicBezTo>
                  <a:cubicBezTo>
                    <a:pt x="8251937" y="441152"/>
                    <a:pt x="8256820" y="439931"/>
                    <a:pt x="8262923" y="443593"/>
                  </a:cubicBezTo>
                  <a:cubicBezTo>
                    <a:pt x="8264144" y="444814"/>
                    <a:pt x="8269027" y="444814"/>
                    <a:pt x="8271468" y="444814"/>
                  </a:cubicBezTo>
                  <a:cubicBezTo>
                    <a:pt x="8272689" y="446035"/>
                    <a:pt x="8273909" y="446035"/>
                    <a:pt x="8275130" y="446035"/>
                  </a:cubicBezTo>
                  <a:cubicBezTo>
                    <a:pt x="8275130" y="446035"/>
                    <a:pt x="8276351" y="446035"/>
                    <a:pt x="8276351" y="446035"/>
                  </a:cubicBezTo>
                  <a:cubicBezTo>
                    <a:pt x="8278792" y="447255"/>
                    <a:pt x="8282454" y="448476"/>
                    <a:pt x="8283675" y="450918"/>
                  </a:cubicBezTo>
                  <a:cubicBezTo>
                    <a:pt x="8284896" y="452138"/>
                    <a:pt x="8286116" y="453359"/>
                    <a:pt x="8287337" y="454580"/>
                  </a:cubicBezTo>
                  <a:cubicBezTo>
                    <a:pt x="8287337" y="454580"/>
                    <a:pt x="8286116" y="454580"/>
                    <a:pt x="8284896" y="455800"/>
                  </a:cubicBezTo>
                  <a:cubicBezTo>
                    <a:pt x="8284896" y="455800"/>
                    <a:pt x="8282454" y="455800"/>
                    <a:pt x="8280013" y="452138"/>
                  </a:cubicBezTo>
                  <a:cubicBezTo>
                    <a:pt x="8275130" y="444814"/>
                    <a:pt x="8273909" y="450918"/>
                    <a:pt x="8272689" y="453359"/>
                  </a:cubicBezTo>
                  <a:cubicBezTo>
                    <a:pt x="8270247" y="455800"/>
                    <a:pt x="8270247" y="459462"/>
                    <a:pt x="8265365" y="454580"/>
                  </a:cubicBezTo>
                  <a:cubicBezTo>
                    <a:pt x="8261702" y="452138"/>
                    <a:pt x="8256820" y="444814"/>
                    <a:pt x="8256820" y="450918"/>
                  </a:cubicBezTo>
                  <a:cubicBezTo>
                    <a:pt x="8256820" y="453359"/>
                    <a:pt x="8255599" y="454580"/>
                    <a:pt x="8253158" y="454580"/>
                  </a:cubicBezTo>
                  <a:cubicBezTo>
                    <a:pt x="8251937" y="454580"/>
                    <a:pt x="8250716" y="447255"/>
                    <a:pt x="8245833" y="448476"/>
                  </a:cubicBezTo>
                  <a:cubicBezTo>
                    <a:pt x="8243392" y="448476"/>
                    <a:pt x="8240951" y="447255"/>
                    <a:pt x="8240951" y="449697"/>
                  </a:cubicBezTo>
                  <a:cubicBezTo>
                    <a:pt x="8239730" y="453359"/>
                    <a:pt x="8237288" y="449697"/>
                    <a:pt x="8233626" y="447255"/>
                  </a:cubicBezTo>
                  <a:cubicBezTo>
                    <a:pt x="8227523" y="441152"/>
                    <a:pt x="8229964" y="443593"/>
                    <a:pt x="8226302" y="444814"/>
                  </a:cubicBezTo>
                  <a:cubicBezTo>
                    <a:pt x="8223861" y="446035"/>
                    <a:pt x="8225081" y="443593"/>
                    <a:pt x="8221419" y="444814"/>
                  </a:cubicBezTo>
                  <a:cubicBezTo>
                    <a:pt x="8218978" y="446035"/>
                    <a:pt x="8217757" y="443593"/>
                    <a:pt x="8216537" y="443593"/>
                  </a:cubicBezTo>
                  <a:cubicBezTo>
                    <a:pt x="8215316" y="443593"/>
                    <a:pt x="8212874" y="441152"/>
                    <a:pt x="8212874" y="441152"/>
                  </a:cubicBezTo>
                  <a:cubicBezTo>
                    <a:pt x="8207992" y="441152"/>
                    <a:pt x="8204330" y="437490"/>
                    <a:pt x="8201888" y="441152"/>
                  </a:cubicBezTo>
                  <a:cubicBezTo>
                    <a:pt x="8198226" y="446035"/>
                    <a:pt x="8197005" y="443593"/>
                    <a:pt x="8189681" y="441152"/>
                  </a:cubicBezTo>
                  <a:cubicBezTo>
                    <a:pt x="8187240" y="439931"/>
                    <a:pt x="8188460" y="442373"/>
                    <a:pt x="8190902" y="446035"/>
                  </a:cubicBezTo>
                  <a:cubicBezTo>
                    <a:pt x="8193343" y="448476"/>
                    <a:pt x="8194564" y="450918"/>
                    <a:pt x="8195785" y="449697"/>
                  </a:cubicBezTo>
                  <a:cubicBezTo>
                    <a:pt x="8197005" y="448476"/>
                    <a:pt x="8200667" y="450918"/>
                    <a:pt x="8203109" y="450918"/>
                  </a:cubicBezTo>
                  <a:cubicBezTo>
                    <a:pt x="8205550" y="450918"/>
                    <a:pt x="8212874" y="449697"/>
                    <a:pt x="8218978" y="457021"/>
                  </a:cubicBezTo>
                  <a:cubicBezTo>
                    <a:pt x="8222640" y="460683"/>
                    <a:pt x="8233626" y="460683"/>
                    <a:pt x="8237288" y="464345"/>
                  </a:cubicBezTo>
                  <a:cubicBezTo>
                    <a:pt x="8239730" y="468007"/>
                    <a:pt x="8245833" y="469228"/>
                    <a:pt x="8248275" y="472890"/>
                  </a:cubicBezTo>
                  <a:cubicBezTo>
                    <a:pt x="8250716" y="476552"/>
                    <a:pt x="8254378" y="481435"/>
                    <a:pt x="8258040" y="485097"/>
                  </a:cubicBezTo>
                  <a:cubicBezTo>
                    <a:pt x="8256820" y="487539"/>
                    <a:pt x="8255599" y="489980"/>
                    <a:pt x="8250716" y="486318"/>
                  </a:cubicBezTo>
                  <a:cubicBezTo>
                    <a:pt x="8248275" y="483876"/>
                    <a:pt x="8242171" y="477773"/>
                    <a:pt x="8242171" y="483876"/>
                  </a:cubicBezTo>
                  <a:cubicBezTo>
                    <a:pt x="8242171" y="486318"/>
                    <a:pt x="8240951" y="487539"/>
                    <a:pt x="8238509" y="487539"/>
                  </a:cubicBezTo>
                  <a:cubicBezTo>
                    <a:pt x="8237288" y="487539"/>
                    <a:pt x="8236068" y="481435"/>
                    <a:pt x="8231185" y="481435"/>
                  </a:cubicBezTo>
                  <a:cubicBezTo>
                    <a:pt x="8228744" y="481435"/>
                    <a:pt x="8227523" y="481435"/>
                    <a:pt x="8226302" y="482656"/>
                  </a:cubicBezTo>
                  <a:cubicBezTo>
                    <a:pt x="8225081" y="486318"/>
                    <a:pt x="8222640" y="482656"/>
                    <a:pt x="8220199" y="480214"/>
                  </a:cubicBezTo>
                  <a:cubicBezTo>
                    <a:pt x="8214095" y="474111"/>
                    <a:pt x="8216537" y="476552"/>
                    <a:pt x="8214095" y="477773"/>
                  </a:cubicBezTo>
                  <a:cubicBezTo>
                    <a:pt x="8211654" y="477773"/>
                    <a:pt x="8212874" y="476552"/>
                    <a:pt x="8209212" y="477773"/>
                  </a:cubicBezTo>
                  <a:cubicBezTo>
                    <a:pt x="8206771" y="477773"/>
                    <a:pt x="8205550" y="476552"/>
                    <a:pt x="8204330" y="476552"/>
                  </a:cubicBezTo>
                  <a:cubicBezTo>
                    <a:pt x="8203109" y="476552"/>
                    <a:pt x="8200667" y="474111"/>
                    <a:pt x="8200667" y="474111"/>
                  </a:cubicBezTo>
                  <a:cubicBezTo>
                    <a:pt x="8195785" y="474111"/>
                    <a:pt x="8192123" y="470449"/>
                    <a:pt x="8189681" y="472890"/>
                  </a:cubicBezTo>
                  <a:cubicBezTo>
                    <a:pt x="8186019" y="477773"/>
                    <a:pt x="8184798" y="475332"/>
                    <a:pt x="8177474" y="472890"/>
                  </a:cubicBezTo>
                  <a:cubicBezTo>
                    <a:pt x="8176253" y="471669"/>
                    <a:pt x="8176253" y="474111"/>
                    <a:pt x="8177474" y="475332"/>
                  </a:cubicBezTo>
                  <a:cubicBezTo>
                    <a:pt x="8177474" y="475332"/>
                    <a:pt x="8177474" y="475332"/>
                    <a:pt x="8177474" y="475332"/>
                  </a:cubicBezTo>
                  <a:cubicBezTo>
                    <a:pt x="8173812" y="475332"/>
                    <a:pt x="8179916" y="499746"/>
                    <a:pt x="8182357" y="505849"/>
                  </a:cubicBezTo>
                  <a:cubicBezTo>
                    <a:pt x="8184798" y="511953"/>
                    <a:pt x="8192123" y="515615"/>
                    <a:pt x="8194564" y="521718"/>
                  </a:cubicBezTo>
                  <a:cubicBezTo>
                    <a:pt x="8198226" y="531484"/>
                    <a:pt x="8203109" y="543691"/>
                    <a:pt x="8211654" y="549794"/>
                  </a:cubicBezTo>
                  <a:cubicBezTo>
                    <a:pt x="8214095" y="551015"/>
                    <a:pt x="8220199" y="552236"/>
                    <a:pt x="8226302" y="553456"/>
                  </a:cubicBezTo>
                  <a:cubicBezTo>
                    <a:pt x="8232406" y="554677"/>
                    <a:pt x="8238509" y="555898"/>
                    <a:pt x="8240951" y="557118"/>
                  </a:cubicBezTo>
                  <a:cubicBezTo>
                    <a:pt x="8249495" y="560781"/>
                    <a:pt x="8258040" y="563222"/>
                    <a:pt x="8265365" y="566884"/>
                  </a:cubicBezTo>
                  <a:cubicBezTo>
                    <a:pt x="8265365" y="566884"/>
                    <a:pt x="8264144" y="568105"/>
                    <a:pt x="8262923" y="568105"/>
                  </a:cubicBezTo>
                  <a:cubicBezTo>
                    <a:pt x="8262923" y="568105"/>
                    <a:pt x="8260482" y="568105"/>
                    <a:pt x="8258040" y="565663"/>
                  </a:cubicBezTo>
                  <a:cubicBezTo>
                    <a:pt x="8251937" y="559560"/>
                    <a:pt x="8251937" y="565663"/>
                    <a:pt x="8250716" y="569325"/>
                  </a:cubicBezTo>
                  <a:cubicBezTo>
                    <a:pt x="8249495" y="572988"/>
                    <a:pt x="8249495" y="575429"/>
                    <a:pt x="8243392" y="572988"/>
                  </a:cubicBezTo>
                  <a:cubicBezTo>
                    <a:pt x="8239730" y="570546"/>
                    <a:pt x="8232406" y="565663"/>
                    <a:pt x="8233626" y="571767"/>
                  </a:cubicBezTo>
                  <a:cubicBezTo>
                    <a:pt x="8233626" y="574208"/>
                    <a:pt x="8232406" y="575429"/>
                    <a:pt x="8231185" y="575429"/>
                  </a:cubicBezTo>
                  <a:cubicBezTo>
                    <a:pt x="8228744" y="575429"/>
                    <a:pt x="8226302" y="569325"/>
                    <a:pt x="8222640" y="570546"/>
                  </a:cubicBezTo>
                  <a:cubicBezTo>
                    <a:pt x="8220199" y="571767"/>
                    <a:pt x="8217757" y="570546"/>
                    <a:pt x="8217757" y="572988"/>
                  </a:cubicBezTo>
                  <a:cubicBezTo>
                    <a:pt x="8217757" y="576650"/>
                    <a:pt x="8214095" y="574208"/>
                    <a:pt x="8210433" y="571767"/>
                  </a:cubicBezTo>
                  <a:cubicBezTo>
                    <a:pt x="8203109" y="566884"/>
                    <a:pt x="8205550" y="569325"/>
                    <a:pt x="8203109" y="570546"/>
                  </a:cubicBezTo>
                  <a:cubicBezTo>
                    <a:pt x="8200667" y="571767"/>
                    <a:pt x="8201888" y="569325"/>
                    <a:pt x="8198226" y="571767"/>
                  </a:cubicBezTo>
                  <a:cubicBezTo>
                    <a:pt x="8195785" y="572988"/>
                    <a:pt x="8193343" y="570546"/>
                    <a:pt x="8192123" y="570546"/>
                  </a:cubicBezTo>
                  <a:cubicBezTo>
                    <a:pt x="8190902" y="570546"/>
                    <a:pt x="8187240" y="568105"/>
                    <a:pt x="8187240" y="568105"/>
                  </a:cubicBezTo>
                  <a:cubicBezTo>
                    <a:pt x="8182357" y="569325"/>
                    <a:pt x="8177474" y="565663"/>
                    <a:pt x="8175033" y="569325"/>
                  </a:cubicBezTo>
                  <a:cubicBezTo>
                    <a:pt x="8171371" y="575429"/>
                    <a:pt x="8170150" y="572988"/>
                    <a:pt x="8162826" y="571767"/>
                  </a:cubicBezTo>
                  <a:cubicBezTo>
                    <a:pt x="8160384" y="571767"/>
                    <a:pt x="8161605" y="574208"/>
                    <a:pt x="8165267" y="576650"/>
                  </a:cubicBezTo>
                  <a:cubicBezTo>
                    <a:pt x="8167709" y="579091"/>
                    <a:pt x="8170150" y="580312"/>
                    <a:pt x="8171371" y="580312"/>
                  </a:cubicBezTo>
                  <a:cubicBezTo>
                    <a:pt x="8172591" y="579091"/>
                    <a:pt x="8177474" y="581532"/>
                    <a:pt x="8178695" y="580312"/>
                  </a:cubicBezTo>
                  <a:cubicBezTo>
                    <a:pt x="8181136" y="579091"/>
                    <a:pt x="8188460" y="577870"/>
                    <a:pt x="8197005" y="583974"/>
                  </a:cubicBezTo>
                  <a:cubicBezTo>
                    <a:pt x="8200667" y="586415"/>
                    <a:pt x="8214095" y="585195"/>
                    <a:pt x="8217757" y="587636"/>
                  </a:cubicBezTo>
                  <a:cubicBezTo>
                    <a:pt x="8221419" y="590077"/>
                    <a:pt x="8227523" y="590077"/>
                    <a:pt x="8231185" y="593739"/>
                  </a:cubicBezTo>
                  <a:cubicBezTo>
                    <a:pt x="8233626" y="596181"/>
                    <a:pt x="8237288" y="598622"/>
                    <a:pt x="8239730" y="601064"/>
                  </a:cubicBezTo>
                  <a:cubicBezTo>
                    <a:pt x="8240951" y="602284"/>
                    <a:pt x="8243392" y="603505"/>
                    <a:pt x="8244613" y="604726"/>
                  </a:cubicBezTo>
                  <a:cubicBezTo>
                    <a:pt x="8244613" y="604726"/>
                    <a:pt x="8244613" y="604726"/>
                    <a:pt x="8244613" y="604726"/>
                  </a:cubicBezTo>
                  <a:cubicBezTo>
                    <a:pt x="8244613" y="607167"/>
                    <a:pt x="8243392" y="609609"/>
                    <a:pt x="8240951" y="608388"/>
                  </a:cubicBezTo>
                  <a:cubicBezTo>
                    <a:pt x="8238509" y="608388"/>
                    <a:pt x="8237288" y="601064"/>
                    <a:pt x="8232406" y="602284"/>
                  </a:cubicBezTo>
                  <a:cubicBezTo>
                    <a:pt x="8229964" y="603505"/>
                    <a:pt x="8227523" y="602284"/>
                    <a:pt x="8226302" y="604726"/>
                  </a:cubicBezTo>
                  <a:cubicBezTo>
                    <a:pt x="8225081" y="608388"/>
                    <a:pt x="8221419" y="605946"/>
                    <a:pt x="8218978" y="602284"/>
                  </a:cubicBezTo>
                  <a:cubicBezTo>
                    <a:pt x="8212874" y="594960"/>
                    <a:pt x="8215316" y="598622"/>
                    <a:pt x="8211654" y="599843"/>
                  </a:cubicBezTo>
                  <a:cubicBezTo>
                    <a:pt x="8209212" y="601064"/>
                    <a:pt x="8210433" y="598622"/>
                    <a:pt x="8205550" y="599843"/>
                  </a:cubicBezTo>
                  <a:cubicBezTo>
                    <a:pt x="8203109" y="599843"/>
                    <a:pt x="8200667" y="597402"/>
                    <a:pt x="8199447" y="597402"/>
                  </a:cubicBezTo>
                  <a:cubicBezTo>
                    <a:pt x="8198226" y="597402"/>
                    <a:pt x="8195785" y="593739"/>
                    <a:pt x="8194564" y="593739"/>
                  </a:cubicBezTo>
                  <a:cubicBezTo>
                    <a:pt x="8189681" y="593739"/>
                    <a:pt x="8184798" y="588857"/>
                    <a:pt x="8181136" y="591298"/>
                  </a:cubicBezTo>
                  <a:cubicBezTo>
                    <a:pt x="8175033" y="596181"/>
                    <a:pt x="8175033" y="593739"/>
                    <a:pt x="8166488" y="588857"/>
                  </a:cubicBezTo>
                  <a:cubicBezTo>
                    <a:pt x="8164046" y="587636"/>
                    <a:pt x="8165267" y="590077"/>
                    <a:pt x="8167709" y="594960"/>
                  </a:cubicBezTo>
                  <a:cubicBezTo>
                    <a:pt x="8170150" y="598622"/>
                    <a:pt x="8171371" y="601064"/>
                    <a:pt x="8172591" y="601064"/>
                  </a:cubicBezTo>
                  <a:cubicBezTo>
                    <a:pt x="8173812" y="599843"/>
                    <a:pt x="8178695" y="604726"/>
                    <a:pt x="8181136" y="604726"/>
                  </a:cubicBezTo>
                  <a:cubicBezTo>
                    <a:pt x="8183578" y="604726"/>
                    <a:pt x="8193343" y="605946"/>
                    <a:pt x="8199447" y="613271"/>
                  </a:cubicBezTo>
                  <a:cubicBezTo>
                    <a:pt x="8201888" y="615712"/>
                    <a:pt x="8205550" y="616933"/>
                    <a:pt x="8210433" y="618153"/>
                  </a:cubicBezTo>
                  <a:cubicBezTo>
                    <a:pt x="8215316" y="619374"/>
                    <a:pt x="8218978" y="620595"/>
                    <a:pt x="8221419" y="623036"/>
                  </a:cubicBezTo>
                  <a:cubicBezTo>
                    <a:pt x="8223861" y="626698"/>
                    <a:pt x="8228744" y="627919"/>
                    <a:pt x="8232406" y="629140"/>
                  </a:cubicBezTo>
                  <a:cubicBezTo>
                    <a:pt x="8231185" y="629140"/>
                    <a:pt x="8231185" y="630360"/>
                    <a:pt x="8229964" y="631581"/>
                  </a:cubicBezTo>
                  <a:cubicBezTo>
                    <a:pt x="8229964" y="632802"/>
                    <a:pt x="8226302" y="632802"/>
                    <a:pt x="8221419" y="629140"/>
                  </a:cubicBezTo>
                  <a:cubicBezTo>
                    <a:pt x="8211654" y="621816"/>
                    <a:pt x="8212874" y="630360"/>
                    <a:pt x="8211654" y="635243"/>
                  </a:cubicBezTo>
                  <a:cubicBezTo>
                    <a:pt x="8210433" y="640126"/>
                    <a:pt x="8211654" y="645009"/>
                    <a:pt x="8201888" y="641347"/>
                  </a:cubicBezTo>
                  <a:cubicBezTo>
                    <a:pt x="8195785" y="638905"/>
                    <a:pt x="8186019" y="632802"/>
                    <a:pt x="8187240" y="641347"/>
                  </a:cubicBezTo>
                  <a:cubicBezTo>
                    <a:pt x="8188460" y="645009"/>
                    <a:pt x="8187240" y="647450"/>
                    <a:pt x="8183578" y="647450"/>
                  </a:cubicBezTo>
                  <a:cubicBezTo>
                    <a:pt x="8181136" y="647450"/>
                    <a:pt x="8176253" y="638905"/>
                    <a:pt x="8170150" y="642567"/>
                  </a:cubicBezTo>
                  <a:cubicBezTo>
                    <a:pt x="8167709" y="643788"/>
                    <a:pt x="8164046" y="643788"/>
                    <a:pt x="8164046" y="647450"/>
                  </a:cubicBezTo>
                  <a:cubicBezTo>
                    <a:pt x="8164046" y="652333"/>
                    <a:pt x="8159164" y="649892"/>
                    <a:pt x="8153060" y="647450"/>
                  </a:cubicBezTo>
                  <a:cubicBezTo>
                    <a:pt x="8146957" y="645009"/>
                    <a:pt x="8145736" y="643788"/>
                    <a:pt x="8144515" y="643788"/>
                  </a:cubicBezTo>
                  <a:cubicBezTo>
                    <a:pt x="8143295" y="643788"/>
                    <a:pt x="8144515" y="646230"/>
                    <a:pt x="8142074" y="647450"/>
                  </a:cubicBezTo>
                  <a:cubicBezTo>
                    <a:pt x="8139632" y="648671"/>
                    <a:pt x="8140853" y="646230"/>
                    <a:pt x="8134750" y="649892"/>
                  </a:cubicBezTo>
                  <a:cubicBezTo>
                    <a:pt x="8132308" y="651112"/>
                    <a:pt x="8127425" y="649892"/>
                    <a:pt x="8126205" y="649892"/>
                  </a:cubicBezTo>
                  <a:cubicBezTo>
                    <a:pt x="8123763" y="649892"/>
                    <a:pt x="8120101" y="647450"/>
                    <a:pt x="8118881" y="647450"/>
                  </a:cubicBezTo>
                  <a:cubicBezTo>
                    <a:pt x="8112777" y="649892"/>
                    <a:pt x="8104232" y="646230"/>
                    <a:pt x="8101791" y="651112"/>
                  </a:cubicBezTo>
                  <a:cubicBezTo>
                    <a:pt x="8098129" y="659657"/>
                    <a:pt x="8095687" y="657216"/>
                    <a:pt x="8083480" y="655995"/>
                  </a:cubicBezTo>
                  <a:cubicBezTo>
                    <a:pt x="8079818" y="655995"/>
                    <a:pt x="8082260" y="658437"/>
                    <a:pt x="8087142" y="662099"/>
                  </a:cubicBezTo>
                  <a:cubicBezTo>
                    <a:pt x="8090804" y="664540"/>
                    <a:pt x="8094467" y="666981"/>
                    <a:pt x="8095687" y="665761"/>
                  </a:cubicBezTo>
                  <a:cubicBezTo>
                    <a:pt x="8096907" y="664540"/>
                    <a:pt x="8104232" y="666981"/>
                    <a:pt x="8106674" y="665761"/>
                  </a:cubicBezTo>
                  <a:cubicBezTo>
                    <a:pt x="8110336" y="664540"/>
                    <a:pt x="8121321" y="660878"/>
                    <a:pt x="8132308" y="666981"/>
                  </a:cubicBezTo>
                  <a:cubicBezTo>
                    <a:pt x="8134750" y="668202"/>
                    <a:pt x="8140853" y="668202"/>
                    <a:pt x="8146957" y="668202"/>
                  </a:cubicBezTo>
                  <a:cubicBezTo>
                    <a:pt x="8153060" y="668202"/>
                    <a:pt x="8157943" y="668202"/>
                    <a:pt x="8161605" y="669423"/>
                  </a:cubicBezTo>
                  <a:cubicBezTo>
                    <a:pt x="8167709" y="673085"/>
                    <a:pt x="8176253" y="671864"/>
                    <a:pt x="8181136" y="675526"/>
                  </a:cubicBezTo>
                  <a:cubicBezTo>
                    <a:pt x="8184798" y="677968"/>
                    <a:pt x="8189681" y="681630"/>
                    <a:pt x="8194564" y="685292"/>
                  </a:cubicBezTo>
                  <a:cubicBezTo>
                    <a:pt x="8193343" y="685292"/>
                    <a:pt x="8193343" y="685292"/>
                    <a:pt x="8192123" y="685292"/>
                  </a:cubicBezTo>
                  <a:cubicBezTo>
                    <a:pt x="8189681" y="686513"/>
                    <a:pt x="8186019" y="685292"/>
                    <a:pt x="8186019" y="688954"/>
                  </a:cubicBezTo>
                  <a:cubicBezTo>
                    <a:pt x="8186019" y="693837"/>
                    <a:pt x="8181136" y="691395"/>
                    <a:pt x="8175033" y="687733"/>
                  </a:cubicBezTo>
                  <a:cubicBezTo>
                    <a:pt x="8164046" y="680409"/>
                    <a:pt x="8168929" y="684071"/>
                    <a:pt x="8164046" y="686513"/>
                  </a:cubicBezTo>
                  <a:cubicBezTo>
                    <a:pt x="8161605" y="687733"/>
                    <a:pt x="8162826" y="685292"/>
                    <a:pt x="8156722" y="688954"/>
                  </a:cubicBezTo>
                  <a:cubicBezTo>
                    <a:pt x="8154281" y="690175"/>
                    <a:pt x="8149398" y="687733"/>
                    <a:pt x="8148177" y="687733"/>
                  </a:cubicBezTo>
                  <a:cubicBezTo>
                    <a:pt x="8145736" y="687733"/>
                    <a:pt x="8142074" y="685292"/>
                    <a:pt x="8140853" y="685292"/>
                  </a:cubicBezTo>
                  <a:cubicBezTo>
                    <a:pt x="8133528" y="686513"/>
                    <a:pt x="8126205" y="682851"/>
                    <a:pt x="8123763" y="688954"/>
                  </a:cubicBezTo>
                  <a:cubicBezTo>
                    <a:pt x="8118881" y="697499"/>
                    <a:pt x="8117660" y="695058"/>
                    <a:pt x="8106674" y="693837"/>
                  </a:cubicBezTo>
                  <a:cubicBezTo>
                    <a:pt x="8103011" y="693837"/>
                    <a:pt x="8105453" y="696278"/>
                    <a:pt x="8110336" y="699941"/>
                  </a:cubicBezTo>
                  <a:cubicBezTo>
                    <a:pt x="8113998" y="702382"/>
                    <a:pt x="8117660" y="704823"/>
                    <a:pt x="8118881" y="703602"/>
                  </a:cubicBezTo>
                  <a:cubicBezTo>
                    <a:pt x="8120101" y="702382"/>
                    <a:pt x="8126205" y="704823"/>
                    <a:pt x="8129867" y="703602"/>
                  </a:cubicBezTo>
                  <a:cubicBezTo>
                    <a:pt x="8133528" y="702382"/>
                    <a:pt x="8144515" y="698720"/>
                    <a:pt x="8155502" y="707265"/>
                  </a:cubicBezTo>
                  <a:cubicBezTo>
                    <a:pt x="8161605" y="710927"/>
                    <a:pt x="8178695" y="708485"/>
                    <a:pt x="8184798" y="712148"/>
                  </a:cubicBezTo>
                  <a:cubicBezTo>
                    <a:pt x="8189681" y="715809"/>
                    <a:pt x="8199447" y="715809"/>
                    <a:pt x="8204330" y="720692"/>
                  </a:cubicBezTo>
                  <a:cubicBezTo>
                    <a:pt x="8209212" y="724355"/>
                    <a:pt x="8214095" y="729237"/>
                    <a:pt x="8220199" y="732899"/>
                  </a:cubicBezTo>
                  <a:cubicBezTo>
                    <a:pt x="8220199" y="732899"/>
                    <a:pt x="8220199" y="732899"/>
                    <a:pt x="8220199" y="732899"/>
                  </a:cubicBezTo>
                  <a:cubicBezTo>
                    <a:pt x="8218978" y="732899"/>
                    <a:pt x="8217757" y="732899"/>
                    <a:pt x="8215316" y="732899"/>
                  </a:cubicBezTo>
                  <a:cubicBezTo>
                    <a:pt x="8212874" y="731679"/>
                    <a:pt x="8210433" y="729237"/>
                    <a:pt x="8206771" y="729237"/>
                  </a:cubicBezTo>
                  <a:cubicBezTo>
                    <a:pt x="8206771" y="729237"/>
                    <a:pt x="8205550" y="729237"/>
                    <a:pt x="8204330" y="729237"/>
                  </a:cubicBezTo>
                  <a:cubicBezTo>
                    <a:pt x="8203109" y="729237"/>
                    <a:pt x="8201888" y="728016"/>
                    <a:pt x="8200667" y="728016"/>
                  </a:cubicBezTo>
                  <a:cubicBezTo>
                    <a:pt x="8197005" y="726796"/>
                    <a:pt x="8192123" y="725575"/>
                    <a:pt x="8188460" y="725575"/>
                  </a:cubicBezTo>
                  <a:cubicBezTo>
                    <a:pt x="8184798" y="723134"/>
                    <a:pt x="8186019" y="724355"/>
                    <a:pt x="8183578" y="725575"/>
                  </a:cubicBezTo>
                  <a:cubicBezTo>
                    <a:pt x="8181136" y="725575"/>
                    <a:pt x="8182357" y="724355"/>
                    <a:pt x="8178695" y="725575"/>
                  </a:cubicBezTo>
                  <a:cubicBezTo>
                    <a:pt x="8176253" y="725575"/>
                    <a:pt x="8173812" y="723134"/>
                    <a:pt x="8172591" y="723134"/>
                  </a:cubicBezTo>
                  <a:cubicBezTo>
                    <a:pt x="8171371" y="723134"/>
                    <a:pt x="8167709" y="720692"/>
                    <a:pt x="8167709" y="719472"/>
                  </a:cubicBezTo>
                  <a:cubicBezTo>
                    <a:pt x="8162826" y="718251"/>
                    <a:pt x="8156722" y="714589"/>
                    <a:pt x="8155502" y="715809"/>
                  </a:cubicBezTo>
                  <a:cubicBezTo>
                    <a:pt x="8153060" y="718251"/>
                    <a:pt x="8151839" y="717030"/>
                    <a:pt x="8143295" y="712148"/>
                  </a:cubicBezTo>
                  <a:cubicBezTo>
                    <a:pt x="8140853" y="710927"/>
                    <a:pt x="8143295" y="713368"/>
                    <a:pt x="8145736" y="717030"/>
                  </a:cubicBezTo>
                  <a:cubicBezTo>
                    <a:pt x="8148177" y="719472"/>
                    <a:pt x="8151839" y="721913"/>
                    <a:pt x="8151839" y="721913"/>
                  </a:cubicBezTo>
                  <a:cubicBezTo>
                    <a:pt x="8153060" y="721913"/>
                    <a:pt x="8157943" y="724355"/>
                    <a:pt x="8160384" y="725575"/>
                  </a:cubicBezTo>
                  <a:cubicBezTo>
                    <a:pt x="8161605" y="725575"/>
                    <a:pt x="8165267" y="726796"/>
                    <a:pt x="8170150" y="728016"/>
                  </a:cubicBezTo>
                  <a:cubicBezTo>
                    <a:pt x="8168929" y="728016"/>
                    <a:pt x="8168929" y="729237"/>
                    <a:pt x="8167709" y="731679"/>
                  </a:cubicBezTo>
                  <a:cubicBezTo>
                    <a:pt x="8167709" y="732899"/>
                    <a:pt x="8164046" y="732899"/>
                    <a:pt x="8157943" y="729237"/>
                  </a:cubicBezTo>
                  <a:cubicBezTo>
                    <a:pt x="8145736" y="721913"/>
                    <a:pt x="8146957" y="730458"/>
                    <a:pt x="8146957" y="736562"/>
                  </a:cubicBezTo>
                  <a:cubicBezTo>
                    <a:pt x="8145736" y="742665"/>
                    <a:pt x="8148177" y="747548"/>
                    <a:pt x="8135970" y="743886"/>
                  </a:cubicBezTo>
                  <a:cubicBezTo>
                    <a:pt x="8128646" y="742665"/>
                    <a:pt x="8116439" y="735341"/>
                    <a:pt x="8118881" y="745106"/>
                  </a:cubicBezTo>
                  <a:cubicBezTo>
                    <a:pt x="8120101" y="748769"/>
                    <a:pt x="8118881" y="752430"/>
                    <a:pt x="8116439" y="752430"/>
                  </a:cubicBezTo>
                  <a:cubicBezTo>
                    <a:pt x="8112777" y="752430"/>
                    <a:pt x="8106674" y="743886"/>
                    <a:pt x="8100570" y="748769"/>
                  </a:cubicBezTo>
                  <a:cubicBezTo>
                    <a:pt x="8096907" y="751210"/>
                    <a:pt x="8093246" y="751210"/>
                    <a:pt x="8094467" y="754872"/>
                  </a:cubicBezTo>
                  <a:cubicBezTo>
                    <a:pt x="8095687" y="760976"/>
                    <a:pt x="8088363" y="758534"/>
                    <a:pt x="8082260" y="756093"/>
                  </a:cubicBezTo>
                  <a:cubicBezTo>
                    <a:pt x="8067611" y="751210"/>
                    <a:pt x="8073715" y="753651"/>
                    <a:pt x="8070053" y="757313"/>
                  </a:cubicBezTo>
                  <a:cubicBezTo>
                    <a:pt x="8067611" y="759755"/>
                    <a:pt x="8067611" y="756093"/>
                    <a:pt x="8062728" y="762196"/>
                  </a:cubicBezTo>
                  <a:cubicBezTo>
                    <a:pt x="8060286" y="764637"/>
                    <a:pt x="8055404" y="762196"/>
                    <a:pt x="8052963" y="763417"/>
                  </a:cubicBezTo>
                  <a:cubicBezTo>
                    <a:pt x="8050521" y="764637"/>
                    <a:pt x="8044417" y="762196"/>
                    <a:pt x="8044417" y="762196"/>
                  </a:cubicBezTo>
                  <a:cubicBezTo>
                    <a:pt x="8037094" y="765858"/>
                    <a:pt x="8027328" y="763417"/>
                    <a:pt x="8026107" y="770741"/>
                  </a:cubicBezTo>
                  <a:cubicBezTo>
                    <a:pt x="8023665" y="781727"/>
                    <a:pt x="8021225" y="778065"/>
                    <a:pt x="8007796" y="779286"/>
                  </a:cubicBezTo>
                  <a:cubicBezTo>
                    <a:pt x="8004135" y="779286"/>
                    <a:pt x="8007796" y="782948"/>
                    <a:pt x="8013900" y="785390"/>
                  </a:cubicBezTo>
                  <a:cubicBezTo>
                    <a:pt x="8018783" y="787831"/>
                    <a:pt x="8023665" y="789052"/>
                    <a:pt x="8024887" y="787831"/>
                  </a:cubicBezTo>
                  <a:cubicBezTo>
                    <a:pt x="8026107" y="785390"/>
                    <a:pt x="8034652" y="786610"/>
                    <a:pt x="8037094" y="785390"/>
                  </a:cubicBezTo>
                  <a:cubicBezTo>
                    <a:pt x="8040756" y="782948"/>
                    <a:pt x="8051742" y="776844"/>
                    <a:pt x="8066390" y="781727"/>
                  </a:cubicBezTo>
                  <a:cubicBezTo>
                    <a:pt x="8073715" y="784169"/>
                    <a:pt x="8093246" y="775624"/>
                    <a:pt x="8099349" y="779286"/>
                  </a:cubicBezTo>
                  <a:cubicBezTo>
                    <a:pt x="8106674" y="782948"/>
                    <a:pt x="8116439" y="780507"/>
                    <a:pt x="8122543" y="784169"/>
                  </a:cubicBezTo>
                  <a:cubicBezTo>
                    <a:pt x="8124984" y="785390"/>
                    <a:pt x="8128646" y="787831"/>
                    <a:pt x="8131088" y="789052"/>
                  </a:cubicBezTo>
                  <a:cubicBezTo>
                    <a:pt x="8131088" y="790272"/>
                    <a:pt x="8129867" y="791493"/>
                    <a:pt x="8128646" y="791493"/>
                  </a:cubicBezTo>
                  <a:cubicBezTo>
                    <a:pt x="8126205" y="791493"/>
                    <a:pt x="8120101" y="782948"/>
                    <a:pt x="8113998" y="787831"/>
                  </a:cubicBezTo>
                  <a:cubicBezTo>
                    <a:pt x="8111556" y="790272"/>
                    <a:pt x="8107894" y="790272"/>
                    <a:pt x="8107894" y="792714"/>
                  </a:cubicBezTo>
                  <a:cubicBezTo>
                    <a:pt x="8109114" y="798817"/>
                    <a:pt x="8103011" y="796376"/>
                    <a:pt x="8095687" y="793934"/>
                  </a:cubicBezTo>
                  <a:cubicBezTo>
                    <a:pt x="8089584" y="791493"/>
                    <a:pt x="8087142" y="790272"/>
                    <a:pt x="8087142" y="791493"/>
                  </a:cubicBezTo>
                  <a:cubicBezTo>
                    <a:pt x="8085922" y="791493"/>
                    <a:pt x="8087142" y="793934"/>
                    <a:pt x="8084700" y="795155"/>
                  </a:cubicBezTo>
                  <a:cubicBezTo>
                    <a:pt x="8082260" y="797597"/>
                    <a:pt x="8082260" y="793934"/>
                    <a:pt x="8077377" y="798817"/>
                  </a:cubicBezTo>
                  <a:cubicBezTo>
                    <a:pt x="8074935" y="801259"/>
                    <a:pt x="8070053" y="798817"/>
                    <a:pt x="8068832" y="800038"/>
                  </a:cubicBezTo>
                  <a:cubicBezTo>
                    <a:pt x="8066390" y="801259"/>
                    <a:pt x="8061508" y="798817"/>
                    <a:pt x="8060286" y="798817"/>
                  </a:cubicBezTo>
                  <a:cubicBezTo>
                    <a:pt x="8052963" y="802479"/>
                    <a:pt x="8044417" y="800038"/>
                    <a:pt x="8041976" y="804921"/>
                  </a:cubicBezTo>
                  <a:cubicBezTo>
                    <a:pt x="8038314" y="814686"/>
                    <a:pt x="8037094" y="812245"/>
                    <a:pt x="8023665" y="812245"/>
                  </a:cubicBezTo>
                  <a:cubicBezTo>
                    <a:pt x="8020003" y="812245"/>
                    <a:pt x="8023665" y="815907"/>
                    <a:pt x="8028549" y="818348"/>
                  </a:cubicBezTo>
                  <a:cubicBezTo>
                    <a:pt x="8033432" y="820790"/>
                    <a:pt x="8037094" y="823231"/>
                    <a:pt x="8038314" y="820790"/>
                  </a:cubicBezTo>
                  <a:cubicBezTo>
                    <a:pt x="8039535" y="819569"/>
                    <a:pt x="8046859" y="820790"/>
                    <a:pt x="8050521" y="818348"/>
                  </a:cubicBezTo>
                  <a:cubicBezTo>
                    <a:pt x="8054183" y="817128"/>
                    <a:pt x="8065170" y="811024"/>
                    <a:pt x="8078597" y="817128"/>
                  </a:cubicBezTo>
                  <a:cubicBezTo>
                    <a:pt x="8082260" y="818348"/>
                    <a:pt x="8088363" y="817128"/>
                    <a:pt x="8094467" y="817128"/>
                  </a:cubicBezTo>
                  <a:cubicBezTo>
                    <a:pt x="8100570" y="815907"/>
                    <a:pt x="8106674" y="814686"/>
                    <a:pt x="8110336" y="817128"/>
                  </a:cubicBezTo>
                  <a:cubicBezTo>
                    <a:pt x="8116439" y="820790"/>
                    <a:pt x="8126205" y="818348"/>
                    <a:pt x="8132308" y="822011"/>
                  </a:cubicBezTo>
                  <a:cubicBezTo>
                    <a:pt x="8137191" y="824452"/>
                    <a:pt x="8142074" y="828114"/>
                    <a:pt x="8148177" y="830555"/>
                  </a:cubicBezTo>
                  <a:cubicBezTo>
                    <a:pt x="8149398" y="831776"/>
                    <a:pt x="8151839" y="831776"/>
                    <a:pt x="8153060" y="832997"/>
                  </a:cubicBezTo>
                  <a:cubicBezTo>
                    <a:pt x="8153060" y="832997"/>
                    <a:pt x="8151839" y="834218"/>
                    <a:pt x="8150619" y="835438"/>
                  </a:cubicBezTo>
                  <a:cubicBezTo>
                    <a:pt x="8150619" y="835438"/>
                    <a:pt x="8150619" y="835438"/>
                    <a:pt x="8149398" y="836659"/>
                  </a:cubicBezTo>
                  <a:cubicBezTo>
                    <a:pt x="8149398" y="836659"/>
                    <a:pt x="8148177" y="836659"/>
                    <a:pt x="8148177" y="837880"/>
                  </a:cubicBezTo>
                  <a:cubicBezTo>
                    <a:pt x="8145736" y="837880"/>
                    <a:pt x="8143295" y="837880"/>
                    <a:pt x="8142074" y="839100"/>
                  </a:cubicBezTo>
                  <a:cubicBezTo>
                    <a:pt x="8139632" y="840321"/>
                    <a:pt x="8135970" y="837880"/>
                    <a:pt x="8134750" y="839100"/>
                  </a:cubicBezTo>
                  <a:cubicBezTo>
                    <a:pt x="8129867" y="842762"/>
                    <a:pt x="8122543" y="842762"/>
                    <a:pt x="8120101" y="846425"/>
                  </a:cubicBezTo>
                  <a:cubicBezTo>
                    <a:pt x="8120101" y="846425"/>
                    <a:pt x="8120101" y="847645"/>
                    <a:pt x="8120101" y="847645"/>
                  </a:cubicBezTo>
                  <a:cubicBezTo>
                    <a:pt x="8120101" y="847645"/>
                    <a:pt x="8120101" y="847645"/>
                    <a:pt x="8120101" y="847645"/>
                  </a:cubicBezTo>
                  <a:cubicBezTo>
                    <a:pt x="8120101" y="847645"/>
                    <a:pt x="8120101" y="847645"/>
                    <a:pt x="8120101" y="848866"/>
                  </a:cubicBezTo>
                  <a:cubicBezTo>
                    <a:pt x="8120101" y="848866"/>
                    <a:pt x="8120101" y="850087"/>
                    <a:pt x="8118881" y="850087"/>
                  </a:cubicBezTo>
                  <a:cubicBezTo>
                    <a:pt x="8116439" y="852528"/>
                    <a:pt x="8116439" y="848866"/>
                    <a:pt x="8112777" y="854969"/>
                  </a:cubicBezTo>
                  <a:cubicBezTo>
                    <a:pt x="8110336" y="857411"/>
                    <a:pt x="8105453" y="856190"/>
                    <a:pt x="8104232" y="857411"/>
                  </a:cubicBezTo>
                  <a:cubicBezTo>
                    <a:pt x="8101791" y="858632"/>
                    <a:pt x="8096907" y="857411"/>
                    <a:pt x="8096907" y="857411"/>
                  </a:cubicBezTo>
                  <a:cubicBezTo>
                    <a:pt x="8090804" y="861073"/>
                    <a:pt x="8082260" y="861073"/>
                    <a:pt x="8081039" y="867176"/>
                  </a:cubicBezTo>
                  <a:cubicBezTo>
                    <a:pt x="8079818" y="876942"/>
                    <a:pt x="8077377" y="874501"/>
                    <a:pt x="8065170" y="878163"/>
                  </a:cubicBezTo>
                  <a:cubicBezTo>
                    <a:pt x="8061508" y="879383"/>
                    <a:pt x="8065170" y="881825"/>
                    <a:pt x="8071273" y="883046"/>
                  </a:cubicBezTo>
                  <a:cubicBezTo>
                    <a:pt x="8076156" y="884266"/>
                    <a:pt x="8079818" y="885487"/>
                    <a:pt x="8081039" y="883046"/>
                  </a:cubicBezTo>
                  <a:cubicBezTo>
                    <a:pt x="8081039" y="880604"/>
                    <a:pt x="8089584" y="880604"/>
                    <a:pt x="8092025" y="879383"/>
                  </a:cubicBezTo>
                  <a:cubicBezTo>
                    <a:pt x="8095687" y="876942"/>
                    <a:pt x="8104232" y="869618"/>
                    <a:pt x="8117660" y="873280"/>
                  </a:cubicBezTo>
                  <a:cubicBezTo>
                    <a:pt x="8124984" y="874501"/>
                    <a:pt x="8140853" y="865956"/>
                    <a:pt x="8146957" y="868397"/>
                  </a:cubicBezTo>
                  <a:cubicBezTo>
                    <a:pt x="8153060" y="870839"/>
                    <a:pt x="8161605" y="867176"/>
                    <a:pt x="8167709" y="870839"/>
                  </a:cubicBezTo>
                  <a:cubicBezTo>
                    <a:pt x="8168929" y="870839"/>
                    <a:pt x="8170150" y="872059"/>
                    <a:pt x="8171371" y="872059"/>
                  </a:cubicBezTo>
                  <a:cubicBezTo>
                    <a:pt x="8171371" y="872059"/>
                    <a:pt x="8170150" y="872059"/>
                    <a:pt x="8170150" y="873280"/>
                  </a:cubicBezTo>
                  <a:cubicBezTo>
                    <a:pt x="8167709" y="875721"/>
                    <a:pt x="8164046" y="874501"/>
                    <a:pt x="8164046" y="878163"/>
                  </a:cubicBezTo>
                  <a:cubicBezTo>
                    <a:pt x="8164046" y="884266"/>
                    <a:pt x="8159164" y="880604"/>
                    <a:pt x="8153060" y="876942"/>
                  </a:cubicBezTo>
                  <a:cubicBezTo>
                    <a:pt x="8143295" y="869618"/>
                    <a:pt x="8146957" y="873280"/>
                    <a:pt x="8142074" y="876942"/>
                  </a:cubicBezTo>
                  <a:cubicBezTo>
                    <a:pt x="8139632" y="879383"/>
                    <a:pt x="8140853" y="875721"/>
                    <a:pt x="8134750" y="879383"/>
                  </a:cubicBezTo>
                  <a:cubicBezTo>
                    <a:pt x="8132308" y="881825"/>
                    <a:pt x="8128646" y="878163"/>
                    <a:pt x="8126205" y="879383"/>
                  </a:cubicBezTo>
                  <a:cubicBezTo>
                    <a:pt x="8123763" y="879383"/>
                    <a:pt x="8120101" y="876942"/>
                    <a:pt x="8118881" y="876942"/>
                  </a:cubicBezTo>
                  <a:cubicBezTo>
                    <a:pt x="8111556" y="879383"/>
                    <a:pt x="8104232" y="875721"/>
                    <a:pt x="8101791" y="881825"/>
                  </a:cubicBezTo>
                  <a:cubicBezTo>
                    <a:pt x="8096907" y="891590"/>
                    <a:pt x="8095687" y="887928"/>
                    <a:pt x="8083480" y="886708"/>
                  </a:cubicBezTo>
                  <a:cubicBezTo>
                    <a:pt x="8079818" y="886708"/>
                    <a:pt x="8082260" y="890370"/>
                    <a:pt x="8087142" y="894032"/>
                  </a:cubicBezTo>
                  <a:cubicBezTo>
                    <a:pt x="8090804" y="897694"/>
                    <a:pt x="8094467" y="900135"/>
                    <a:pt x="8095687" y="897694"/>
                  </a:cubicBezTo>
                  <a:cubicBezTo>
                    <a:pt x="8096907" y="896473"/>
                    <a:pt x="8104232" y="898915"/>
                    <a:pt x="8106674" y="897694"/>
                  </a:cubicBezTo>
                  <a:cubicBezTo>
                    <a:pt x="8110336" y="896473"/>
                    <a:pt x="8121321" y="892811"/>
                    <a:pt x="8132308" y="900135"/>
                  </a:cubicBezTo>
                  <a:cubicBezTo>
                    <a:pt x="8134750" y="902577"/>
                    <a:pt x="8140853" y="902577"/>
                    <a:pt x="8146957" y="901356"/>
                  </a:cubicBezTo>
                  <a:cubicBezTo>
                    <a:pt x="8153060" y="901356"/>
                    <a:pt x="8157943" y="901356"/>
                    <a:pt x="8160384" y="903797"/>
                  </a:cubicBezTo>
                  <a:cubicBezTo>
                    <a:pt x="8165267" y="908680"/>
                    <a:pt x="8173812" y="907460"/>
                    <a:pt x="8178695" y="912342"/>
                  </a:cubicBezTo>
                  <a:cubicBezTo>
                    <a:pt x="8182357" y="916004"/>
                    <a:pt x="8186019" y="920887"/>
                    <a:pt x="8190902" y="924549"/>
                  </a:cubicBezTo>
                  <a:cubicBezTo>
                    <a:pt x="8192123" y="925770"/>
                    <a:pt x="8194564" y="926991"/>
                    <a:pt x="8195785" y="928211"/>
                  </a:cubicBezTo>
                  <a:cubicBezTo>
                    <a:pt x="8192123" y="928211"/>
                    <a:pt x="8189681" y="929432"/>
                    <a:pt x="8186019" y="931874"/>
                  </a:cubicBezTo>
                  <a:cubicBezTo>
                    <a:pt x="8186019" y="931874"/>
                    <a:pt x="8187240" y="918446"/>
                    <a:pt x="8178695" y="926991"/>
                  </a:cubicBezTo>
                  <a:cubicBezTo>
                    <a:pt x="8177474" y="928211"/>
                    <a:pt x="8175033" y="926991"/>
                    <a:pt x="8170150" y="922108"/>
                  </a:cubicBezTo>
                  <a:cubicBezTo>
                    <a:pt x="8161605" y="911122"/>
                    <a:pt x="8160384" y="920887"/>
                    <a:pt x="8157943" y="925770"/>
                  </a:cubicBezTo>
                  <a:cubicBezTo>
                    <a:pt x="8155502" y="930653"/>
                    <a:pt x="8155502" y="936756"/>
                    <a:pt x="8145736" y="929432"/>
                  </a:cubicBezTo>
                  <a:cubicBezTo>
                    <a:pt x="8139632" y="925770"/>
                    <a:pt x="8131088" y="914784"/>
                    <a:pt x="8129867" y="924549"/>
                  </a:cubicBezTo>
                  <a:cubicBezTo>
                    <a:pt x="8129867" y="929432"/>
                    <a:pt x="8127425" y="930653"/>
                    <a:pt x="8124984" y="930653"/>
                  </a:cubicBezTo>
                  <a:cubicBezTo>
                    <a:pt x="8121321" y="930653"/>
                    <a:pt x="8118881" y="919667"/>
                    <a:pt x="8111556" y="920887"/>
                  </a:cubicBezTo>
                  <a:cubicBezTo>
                    <a:pt x="8107894" y="922108"/>
                    <a:pt x="8104232" y="920887"/>
                    <a:pt x="8103011" y="924549"/>
                  </a:cubicBezTo>
                  <a:cubicBezTo>
                    <a:pt x="8101791" y="930653"/>
                    <a:pt x="8096907" y="925770"/>
                    <a:pt x="8090804" y="920887"/>
                  </a:cubicBezTo>
                  <a:cubicBezTo>
                    <a:pt x="8084700" y="916004"/>
                    <a:pt x="8083480" y="914784"/>
                    <a:pt x="8082260" y="914784"/>
                  </a:cubicBezTo>
                  <a:cubicBezTo>
                    <a:pt x="8081039" y="914784"/>
                    <a:pt x="8081039" y="917225"/>
                    <a:pt x="8078597" y="918446"/>
                  </a:cubicBezTo>
                  <a:cubicBezTo>
                    <a:pt x="8074935" y="919667"/>
                    <a:pt x="8077377" y="917225"/>
                    <a:pt x="8070053" y="919667"/>
                  </a:cubicBezTo>
                  <a:cubicBezTo>
                    <a:pt x="8066390" y="920887"/>
                    <a:pt x="8062728" y="917225"/>
                    <a:pt x="8060286" y="917225"/>
                  </a:cubicBezTo>
                  <a:cubicBezTo>
                    <a:pt x="8057846" y="917225"/>
                    <a:pt x="8052963" y="912342"/>
                    <a:pt x="8052963" y="912342"/>
                  </a:cubicBezTo>
                  <a:cubicBezTo>
                    <a:pt x="8044417" y="913563"/>
                    <a:pt x="8037094" y="907460"/>
                    <a:pt x="8033432" y="912342"/>
                  </a:cubicBezTo>
                  <a:cubicBezTo>
                    <a:pt x="8026107" y="920887"/>
                    <a:pt x="8026107" y="917225"/>
                    <a:pt x="8012680" y="913563"/>
                  </a:cubicBezTo>
                  <a:cubicBezTo>
                    <a:pt x="8009018" y="912342"/>
                    <a:pt x="8011458" y="917225"/>
                    <a:pt x="8015121" y="922108"/>
                  </a:cubicBezTo>
                  <a:cubicBezTo>
                    <a:pt x="8018783" y="925770"/>
                    <a:pt x="8022445" y="929432"/>
                    <a:pt x="8023665" y="928211"/>
                  </a:cubicBezTo>
                  <a:cubicBezTo>
                    <a:pt x="8024887" y="926991"/>
                    <a:pt x="8032210" y="930653"/>
                    <a:pt x="8035872" y="930653"/>
                  </a:cubicBezTo>
                  <a:cubicBezTo>
                    <a:pt x="8040756" y="930653"/>
                    <a:pt x="8052963" y="928211"/>
                    <a:pt x="8063949" y="939198"/>
                  </a:cubicBezTo>
                  <a:cubicBezTo>
                    <a:pt x="8066390" y="941639"/>
                    <a:pt x="8073715" y="942860"/>
                    <a:pt x="8079818" y="944081"/>
                  </a:cubicBezTo>
                  <a:cubicBezTo>
                    <a:pt x="8083480" y="945301"/>
                    <a:pt x="8087142" y="945301"/>
                    <a:pt x="8090804" y="946522"/>
                  </a:cubicBezTo>
                  <a:cubicBezTo>
                    <a:pt x="8090804" y="947743"/>
                    <a:pt x="8092025" y="950184"/>
                    <a:pt x="8094467" y="953846"/>
                  </a:cubicBezTo>
                  <a:cubicBezTo>
                    <a:pt x="8098129" y="957508"/>
                    <a:pt x="8100570" y="959950"/>
                    <a:pt x="8101791" y="958729"/>
                  </a:cubicBezTo>
                  <a:cubicBezTo>
                    <a:pt x="8103011" y="957508"/>
                    <a:pt x="8109114" y="959950"/>
                    <a:pt x="8111556" y="959950"/>
                  </a:cubicBezTo>
                  <a:cubicBezTo>
                    <a:pt x="8112777" y="961170"/>
                    <a:pt x="8113998" y="961170"/>
                    <a:pt x="8113998" y="962391"/>
                  </a:cubicBezTo>
                  <a:cubicBezTo>
                    <a:pt x="8117660" y="966053"/>
                    <a:pt x="8120101" y="969715"/>
                    <a:pt x="8123763" y="973377"/>
                  </a:cubicBezTo>
                  <a:cubicBezTo>
                    <a:pt x="8122543" y="973377"/>
                    <a:pt x="8121321" y="973377"/>
                    <a:pt x="8120101" y="975819"/>
                  </a:cubicBezTo>
                  <a:cubicBezTo>
                    <a:pt x="8120101" y="975819"/>
                    <a:pt x="8120101" y="977039"/>
                    <a:pt x="8120101" y="977039"/>
                  </a:cubicBezTo>
                  <a:lnTo>
                    <a:pt x="8116439" y="978260"/>
                  </a:lnTo>
                  <a:cubicBezTo>
                    <a:pt x="8115218" y="977039"/>
                    <a:pt x="8112777" y="975819"/>
                    <a:pt x="8110336" y="974598"/>
                  </a:cubicBezTo>
                  <a:cubicBezTo>
                    <a:pt x="8100570" y="967274"/>
                    <a:pt x="8104232" y="970936"/>
                    <a:pt x="8100570" y="973377"/>
                  </a:cubicBezTo>
                  <a:cubicBezTo>
                    <a:pt x="8098129" y="974598"/>
                    <a:pt x="8099349" y="972157"/>
                    <a:pt x="8093246" y="974598"/>
                  </a:cubicBezTo>
                  <a:cubicBezTo>
                    <a:pt x="8090804" y="975819"/>
                    <a:pt x="8087142" y="973377"/>
                    <a:pt x="8085922" y="973377"/>
                  </a:cubicBezTo>
                  <a:cubicBezTo>
                    <a:pt x="8085922" y="973377"/>
                    <a:pt x="8085922" y="973377"/>
                    <a:pt x="8084700" y="973377"/>
                  </a:cubicBezTo>
                  <a:cubicBezTo>
                    <a:pt x="8083480" y="970936"/>
                    <a:pt x="8083480" y="966053"/>
                    <a:pt x="8083480" y="958729"/>
                  </a:cubicBezTo>
                  <a:cubicBezTo>
                    <a:pt x="8083480" y="953846"/>
                    <a:pt x="8079818" y="958729"/>
                    <a:pt x="8076156" y="966053"/>
                  </a:cubicBezTo>
                  <a:cubicBezTo>
                    <a:pt x="8076156" y="967274"/>
                    <a:pt x="8074935" y="968495"/>
                    <a:pt x="8074935" y="970936"/>
                  </a:cubicBezTo>
                  <a:cubicBezTo>
                    <a:pt x="8070053" y="970936"/>
                    <a:pt x="8065170" y="968495"/>
                    <a:pt x="8062728" y="972157"/>
                  </a:cubicBezTo>
                  <a:cubicBezTo>
                    <a:pt x="8057846" y="979481"/>
                    <a:pt x="8056625" y="977039"/>
                    <a:pt x="8045639" y="974598"/>
                  </a:cubicBezTo>
                  <a:cubicBezTo>
                    <a:pt x="8041976" y="973377"/>
                    <a:pt x="8044417" y="977039"/>
                    <a:pt x="8048079" y="980702"/>
                  </a:cubicBezTo>
                  <a:cubicBezTo>
                    <a:pt x="8051742" y="984364"/>
                    <a:pt x="8054183" y="986805"/>
                    <a:pt x="8055404" y="985584"/>
                  </a:cubicBezTo>
                  <a:cubicBezTo>
                    <a:pt x="8056625" y="984364"/>
                    <a:pt x="8062728" y="986805"/>
                    <a:pt x="8065170" y="986805"/>
                  </a:cubicBezTo>
                  <a:cubicBezTo>
                    <a:pt x="8067611" y="986805"/>
                    <a:pt x="8071273" y="985584"/>
                    <a:pt x="8076156" y="986805"/>
                  </a:cubicBezTo>
                  <a:cubicBezTo>
                    <a:pt x="8077377" y="990467"/>
                    <a:pt x="8077377" y="994129"/>
                    <a:pt x="8078597" y="995350"/>
                  </a:cubicBezTo>
                  <a:cubicBezTo>
                    <a:pt x="8079818" y="996571"/>
                    <a:pt x="8081039" y="997791"/>
                    <a:pt x="8082260" y="999012"/>
                  </a:cubicBezTo>
                  <a:cubicBezTo>
                    <a:pt x="8083480" y="1001453"/>
                    <a:pt x="8084700" y="1002674"/>
                    <a:pt x="8087142" y="1005116"/>
                  </a:cubicBezTo>
                  <a:cubicBezTo>
                    <a:pt x="8088363" y="1007557"/>
                    <a:pt x="8089584" y="1011219"/>
                    <a:pt x="8092025" y="1013660"/>
                  </a:cubicBezTo>
                  <a:cubicBezTo>
                    <a:pt x="8087142" y="1006336"/>
                    <a:pt x="8081039" y="999012"/>
                    <a:pt x="8077377" y="1008778"/>
                  </a:cubicBezTo>
                  <a:cubicBezTo>
                    <a:pt x="8076156" y="1014881"/>
                    <a:pt x="8072493" y="1017323"/>
                    <a:pt x="8068832" y="1014881"/>
                  </a:cubicBezTo>
                  <a:cubicBezTo>
                    <a:pt x="8065170" y="1013660"/>
                    <a:pt x="8065170" y="997791"/>
                    <a:pt x="8054183" y="999012"/>
                  </a:cubicBezTo>
                  <a:cubicBezTo>
                    <a:pt x="8049301" y="999012"/>
                    <a:pt x="8044417" y="995350"/>
                    <a:pt x="8041976" y="1000233"/>
                  </a:cubicBezTo>
                  <a:cubicBezTo>
                    <a:pt x="8038314" y="1007557"/>
                    <a:pt x="8033432" y="1000233"/>
                    <a:pt x="8027328" y="991688"/>
                  </a:cubicBezTo>
                  <a:cubicBezTo>
                    <a:pt x="8022445" y="983143"/>
                    <a:pt x="8020003" y="980702"/>
                    <a:pt x="8018783" y="980702"/>
                  </a:cubicBezTo>
                  <a:cubicBezTo>
                    <a:pt x="8017562" y="980702"/>
                    <a:pt x="8016342" y="983143"/>
                    <a:pt x="8012680" y="983143"/>
                  </a:cubicBezTo>
                  <a:cubicBezTo>
                    <a:pt x="8007796" y="983143"/>
                    <a:pt x="8011458" y="980702"/>
                    <a:pt x="8000473" y="981922"/>
                  </a:cubicBezTo>
                  <a:cubicBezTo>
                    <a:pt x="7995589" y="981922"/>
                    <a:pt x="7991928" y="975819"/>
                    <a:pt x="7989486" y="974598"/>
                  </a:cubicBezTo>
                  <a:cubicBezTo>
                    <a:pt x="7985824" y="973377"/>
                    <a:pt x="7982162" y="966053"/>
                    <a:pt x="7982162" y="966053"/>
                  </a:cubicBezTo>
                  <a:cubicBezTo>
                    <a:pt x="7971175" y="963612"/>
                    <a:pt x="7963852" y="952625"/>
                    <a:pt x="7956527" y="957508"/>
                  </a:cubicBezTo>
                  <a:cubicBezTo>
                    <a:pt x="7944320" y="964832"/>
                    <a:pt x="7944320" y="959950"/>
                    <a:pt x="7929672" y="947743"/>
                  </a:cubicBezTo>
                  <a:cubicBezTo>
                    <a:pt x="7924789" y="944081"/>
                    <a:pt x="7926009" y="951405"/>
                    <a:pt x="7929672" y="959950"/>
                  </a:cubicBezTo>
                  <a:cubicBezTo>
                    <a:pt x="7932113" y="967274"/>
                    <a:pt x="7935776" y="973377"/>
                    <a:pt x="7938216" y="972157"/>
                  </a:cubicBezTo>
                  <a:cubicBezTo>
                    <a:pt x="7940658" y="970936"/>
                    <a:pt x="7947983" y="979481"/>
                    <a:pt x="7952865" y="980702"/>
                  </a:cubicBezTo>
                  <a:cubicBezTo>
                    <a:pt x="7955306" y="981922"/>
                    <a:pt x="7961410" y="983143"/>
                    <a:pt x="7967514" y="985584"/>
                  </a:cubicBezTo>
                  <a:cubicBezTo>
                    <a:pt x="7973617" y="989246"/>
                    <a:pt x="7980941" y="994129"/>
                    <a:pt x="7985824" y="1003895"/>
                  </a:cubicBezTo>
                  <a:cubicBezTo>
                    <a:pt x="7987044" y="1006336"/>
                    <a:pt x="7989486" y="1008778"/>
                    <a:pt x="7993148" y="1011219"/>
                  </a:cubicBezTo>
                  <a:cubicBezTo>
                    <a:pt x="7996811" y="1013660"/>
                    <a:pt x="8000473" y="1014881"/>
                    <a:pt x="8005355" y="1017323"/>
                  </a:cubicBezTo>
                  <a:cubicBezTo>
                    <a:pt x="8013900" y="1020985"/>
                    <a:pt x="8021225" y="1024647"/>
                    <a:pt x="8024887" y="1029530"/>
                  </a:cubicBezTo>
                  <a:cubicBezTo>
                    <a:pt x="8029769" y="1039295"/>
                    <a:pt x="8043197" y="1042957"/>
                    <a:pt x="8048079" y="1052723"/>
                  </a:cubicBezTo>
                  <a:cubicBezTo>
                    <a:pt x="8052963" y="1061268"/>
                    <a:pt x="8059066" y="1072254"/>
                    <a:pt x="8066390" y="1080799"/>
                  </a:cubicBezTo>
                  <a:cubicBezTo>
                    <a:pt x="8063949" y="1082020"/>
                    <a:pt x="8061508" y="1082020"/>
                    <a:pt x="8061508" y="1084461"/>
                  </a:cubicBezTo>
                  <a:cubicBezTo>
                    <a:pt x="8061508" y="1090565"/>
                    <a:pt x="8056625" y="1086902"/>
                    <a:pt x="8050521" y="1083240"/>
                  </a:cubicBezTo>
                  <a:cubicBezTo>
                    <a:pt x="8038314" y="1077137"/>
                    <a:pt x="8043197" y="1079579"/>
                    <a:pt x="8039535" y="1083240"/>
                  </a:cubicBezTo>
                  <a:cubicBezTo>
                    <a:pt x="8037094" y="1085682"/>
                    <a:pt x="8038314" y="1082020"/>
                    <a:pt x="8032210" y="1085682"/>
                  </a:cubicBezTo>
                  <a:cubicBezTo>
                    <a:pt x="8029769" y="1086902"/>
                    <a:pt x="8024887" y="1084461"/>
                    <a:pt x="8023665" y="1085682"/>
                  </a:cubicBezTo>
                  <a:cubicBezTo>
                    <a:pt x="8021225" y="1085682"/>
                    <a:pt x="8016342" y="1083240"/>
                    <a:pt x="8016342" y="1083240"/>
                  </a:cubicBezTo>
                  <a:cubicBezTo>
                    <a:pt x="8009018" y="1085682"/>
                    <a:pt x="8001693" y="1082020"/>
                    <a:pt x="7999251" y="1088123"/>
                  </a:cubicBezTo>
                  <a:cubicBezTo>
                    <a:pt x="7995589" y="1096668"/>
                    <a:pt x="7993148" y="1094227"/>
                    <a:pt x="7980941" y="1094227"/>
                  </a:cubicBezTo>
                  <a:cubicBezTo>
                    <a:pt x="7977279" y="1094227"/>
                    <a:pt x="7979721" y="1097889"/>
                    <a:pt x="7985824" y="1100330"/>
                  </a:cubicBezTo>
                  <a:cubicBezTo>
                    <a:pt x="7990707" y="1102772"/>
                    <a:pt x="7994369" y="1105213"/>
                    <a:pt x="7994369" y="1103993"/>
                  </a:cubicBezTo>
                  <a:cubicBezTo>
                    <a:pt x="7995589" y="1102772"/>
                    <a:pt x="8002914" y="1103993"/>
                    <a:pt x="8005355" y="1102772"/>
                  </a:cubicBezTo>
                  <a:cubicBezTo>
                    <a:pt x="8007796" y="1101551"/>
                    <a:pt x="8015121" y="1099109"/>
                    <a:pt x="8023665" y="1101551"/>
                  </a:cubicBezTo>
                  <a:cubicBezTo>
                    <a:pt x="8023665" y="1101551"/>
                    <a:pt x="8023665" y="1101551"/>
                    <a:pt x="8023665" y="1101551"/>
                  </a:cubicBezTo>
                  <a:cubicBezTo>
                    <a:pt x="8021225" y="1103993"/>
                    <a:pt x="8018783" y="1110096"/>
                    <a:pt x="8016342" y="1113758"/>
                  </a:cubicBezTo>
                  <a:cubicBezTo>
                    <a:pt x="8011458" y="1122303"/>
                    <a:pt x="8010238" y="1130848"/>
                    <a:pt x="7995589" y="1118641"/>
                  </a:cubicBezTo>
                  <a:cubicBezTo>
                    <a:pt x="7991928" y="1114979"/>
                    <a:pt x="7985824" y="1107654"/>
                    <a:pt x="7982162" y="1103993"/>
                  </a:cubicBezTo>
                  <a:cubicBezTo>
                    <a:pt x="7977279" y="1100330"/>
                    <a:pt x="7973617" y="1099109"/>
                    <a:pt x="7972397" y="1107654"/>
                  </a:cubicBezTo>
                  <a:cubicBezTo>
                    <a:pt x="7971175" y="1114979"/>
                    <a:pt x="7967514" y="1118641"/>
                    <a:pt x="7962630" y="1116200"/>
                  </a:cubicBezTo>
                  <a:cubicBezTo>
                    <a:pt x="7960190" y="1114979"/>
                    <a:pt x="7958968" y="1110096"/>
                    <a:pt x="7956527" y="1105213"/>
                  </a:cubicBezTo>
                  <a:cubicBezTo>
                    <a:pt x="7954086" y="1100330"/>
                    <a:pt x="7950423" y="1096668"/>
                    <a:pt x="7944320" y="1096668"/>
                  </a:cubicBezTo>
                  <a:cubicBezTo>
                    <a:pt x="7938216" y="1097889"/>
                    <a:pt x="7933334" y="1093006"/>
                    <a:pt x="7929672" y="1099109"/>
                  </a:cubicBezTo>
                  <a:cubicBezTo>
                    <a:pt x="7924789" y="1108875"/>
                    <a:pt x="7918685" y="1099109"/>
                    <a:pt x="7912582" y="1089344"/>
                  </a:cubicBezTo>
                  <a:cubicBezTo>
                    <a:pt x="7906478" y="1078358"/>
                    <a:pt x="7905258" y="1075916"/>
                    <a:pt x="7902817" y="1075916"/>
                  </a:cubicBezTo>
                  <a:cubicBezTo>
                    <a:pt x="7901595" y="1075916"/>
                    <a:pt x="7900375" y="1078358"/>
                    <a:pt x="7895492" y="1079579"/>
                  </a:cubicBezTo>
                  <a:cubicBezTo>
                    <a:pt x="7889388" y="1079579"/>
                    <a:pt x="7894271" y="1075916"/>
                    <a:pt x="7880844" y="1077137"/>
                  </a:cubicBezTo>
                  <a:cubicBezTo>
                    <a:pt x="7878403" y="1077137"/>
                    <a:pt x="7875961" y="1074695"/>
                    <a:pt x="7873519" y="1072254"/>
                  </a:cubicBezTo>
                  <a:cubicBezTo>
                    <a:pt x="7871078" y="1069813"/>
                    <a:pt x="7869857" y="1067372"/>
                    <a:pt x="7868637" y="1066151"/>
                  </a:cubicBezTo>
                  <a:cubicBezTo>
                    <a:pt x="7864974" y="1064930"/>
                    <a:pt x="7861312" y="1053944"/>
                    <a:pt x="7860092" y="1053944"/>
                  </a:cubicBezTo>
                  <a:cubicBezTo>
                    <a:pt x="7856430" y="1052723"/>
                    <a:pt x="7853988" y="1050281"/>
                    <a:pt x="7851547" y="1049061"/>
                  </a:cubicBezTo>
                  <a:cubicBezTo>
                    <a:pt x="7849105" y="1046619"/>
                    <a:pt x="7846664" y="1044178"/>
                    <a:pt x="7844223" y="1042957"/>
                  </a:cubicBezTo>
                  <a:cubicBezTo>
                    <a:pt x="7839340" y="1039295"/>
                    <a:pt x="7835678" y="1035633"/>
                    <a:pt x="7829574" y="1038074"/>
                  </a:cubicBezTo>
                  <a:cubicBezTo>
                    <a:pt x="7821029" y="1040516"/>
                    <a:pt x="7816146" y="1040516"/>
                    <a:pt x="7812484" y="1036854"/>
                  </a:cubicBezTo>
                  <a:cubicBezTo>
                    <a:pt x="7810043" y="1035633"/>
                    <a:pt x="7808822" y="1031971"/>
                    <a:pt x="7806381" y="1029530"/>
                  </a:cubicBezTo>
                  <a:cubicBezTo>
                    <a:pt x="7805160" y="1028309"/>
                    <a:pt x="7803939" y="1025867"/>
                    <a:pt x="7802719" y="1023426"/>
                  </a:cubicBezTo>
                  <a:cubicBezTo>
                    <a:pt x="7801499" y="1020985"/>
                    <a:pt x="7800277" y="1018543"/>
                    <a:pt x="7797836" y="1016102"/>
                  </a:cubicBezTo>
                  <a:cubicBezTo>
                    <a:pt x="7794174" y="1008778"/>
                    <a:pt x="7791732" y="1018543"/>
                    <a:pt x="7794174" y="1031971"/>
                  </a:cubicBezTo>
                  <a:cubicBezTo>
                    <a:pt x="7794174" y="1034412"/>
                    <a:pt x="7795395" y="1038074"/>
                    <a:pt x="7795395" y="1040516"/>
                  </a:cubicBezTo>
                  <a:cubicBezTo>
                    <a:pt x="7795395" y="1042957"/>
                    <a:pt x="7796615" y="1045399"/>
                    <a:pt x="7797836" y="1046619"/>
                  </a:cubicBezTo>
                  <a:cubicBezTo>
                    <a:pt x="7799057" y="1050281"/>
                    <a:pt x="7800277" y="1052723"/>
                    <a:pt x="7802719" y="1051502"/>
                  </a:cubicBezTo>
                  <a:cubicBezTo>
                    <a:pt x="7805160" y="1051502"/>
                    <a:pt x="7807602" y="1055165"/>
                    <a:pt x="7811264" y="1058826"/>
                  </a:cubicBezTo>
                  <a:cubicBezTo>
                    <a:pt x="7814926" y="1062488"/>
                    <a:pt x="7818588" y="1067372"/>
                    <a:pt x="7821029" y="1068592"/>
                  </a:cubicBezTo>
                  <a:cubicBezTo>
                    <a:pt x="7824691" y="1069813"/>
                    <a:pt x="7832016" y="1073475"/>
                    <a:pt x="7839340" y="1079579"/>
                  </a:cubicBezTo>
                  <a:cubicBezTo>
                    <a:pt x="7846664" y="1085682"/>
                    <a:pt x="7855209" y="1093006"/>
                    <a:pt x="7862534" y="1105213"/>
                  </a:cubicBezTo>
                  <a:cubicBezTo>
                    <a:pt x="7866195" y="1111316"/>
                    <a:pt x="7877181" y="1117420"/>
                    <a:pt x="7886948" y="1123523"/>
                  </a:cubicBezTo>
                  <a:cubicBezTo>
                    <a:pt x="7897933" y="1129627"/>
                    <a:pt x="7907699" y="1133289"/>
                    <a:pt x="7911362" y="1139393"/>
                  </a:cubicBezTo>
                  <a:cubicBezTo>
                    <a:pt x="7918685" y="1151600"/>
                    <a:pt x="7935776" y="1156483"/>
                    <a:pt x="7943099" y="1167469"/>
                  </a:cubicBezTo>
                  <a:cubicBezTo>
                    <a:pt x="7949203" y="1176014"/>
                    <a:pt x="7955306" y="1187000"/>
                    <a:pt x="7962630" y="1195545"/>
                  </a:cubicBezTo>
                  <a:cubicBezTo>
                    <a:pt x="7969955" y="1204090"/>
                    <a:pt x="7978500" y="1211414"/>
                    <a:pt x="7988266" y="1215076"/>
                  </a:cubicBezTo>
                  <a:cubicBezTo>
                    <a:pt x="7988266" y="1215076"/>
                    <a:pt x="7988266" y="1215076"/>
                    <a:pt x="7988266" y="1215076"/>
                  </a:cubicBezTo>
                  <a:cubicBezTo>
                    <a:pt x="7984604" y="1217518"/>
                    <a:pt x="7978500" y="1213856"/>
                    <a:pt x="7976059" y="1215076"/>
                  </a:cubicBezTo>
                  <a:cubicBezTo>
                    <a:pt x="7973617" y="1215076"/>
                    <a:pt x="7966293" y="1211414"/>
                    <a:pt x="7966293" y="1211414"/>
                  </a:cubicBezTo>
                  <a:cubicBezTo>
                    <a:pt x="7956527" y="1215076"/>
                    <a:pt x="7945541" y="1210193"/>
                    <a:pt x="7941879" y="1217518"/>
                  </a:cubicBezTo>
                  <a:cubicBezTo>
                    <a:pt x="7940658" y="1219959"/>
                    <a:pt x="7939438" y="1222400"/>
                    <a:pt x="7938216" y="1223621"/>
                  </a:cubicBezTo>
                  <a:cubicBezTo>
                    <a:pt x="7928451" y="1219959"/>
                    <a:pt x="7918685" y="1208973"/>
                    <a:pt x="7913802" y="1212635"/>
                  </a:cubicBezTo>
                  <a:cubicBezTo>
                    <a:pt x="7904037" y="1218738"/>
                    <a:pt x="7902817" y="1213856"/>
                    <a:pt x="7888168" y="1200428"/>
                  </a:cubicBezTo>
                  <a:cubicBezTo>
                    <a:pt x="7883285" y="1196766"/>
                    <a:pt x="7885726" y="1202869"/>
                    <a:pt x="7890610" y="1212635"/>
                  </a:cubicBezTo>
                  <a:cubicBezTo>
                    <a:pt x="7894271" y="1219959"/>
                    <a:pt x="7899155" y="1226063"/>
                    <a:pt x="7901595" y="1224842"/>
                  </a:cubicBezTo>
                  <a:cubicBezTo>
                    <a:pt x="7902817" y="1224842"/>
                    <a:pt x="7905258" y="1226063"/>
                    <a:pt x="7908920" y="1228504"/>
                  </a:cubicBezTo>
                  <a:cubicBezTo>
                    <a:pt x="7912582" y="1230945"/>
                    <a:pt x="7915024" y="1233387"/>
                    <a:pt x="7917465" y="1234607"/>
                  </a:cubicBezTo>
                  <a:cubicBezTo>
                    <a:pt x="7919906" y="1235828"/>
                    <a:pt x="7926009" y="1237049"/>
                    <a:pt x="7932113" y="1240711"/>
                  </a:cubicBezTo>
                  <a:cubicBezTo>
                    <a:pt x="7935776" y="1243152"/>
                    <a:pt x="7939438" y="1244373"/>
                    <a:pt x="7943099" y="1248035"/>
                  </a:cubicBezTo>
                  <a:cubicBezTo>
                    <a:pt x="7946761" y="1250477"/>
                    <a:pt x="7950423" y="1254139"/>
                    <a:pt x="7954086" y="1259021"/>
                  </a:cubicBezTo>
                  <a:cubicBezTo>
                    <a:pt x="7956527" y="1261463"/>
                    <a:pt x="7958968" y="1263904"/>
                    <a:pt x="7962630" y="1265125"/>
                  </a:cubicBezTo>
                  <a:cubicBezTo>
                    <a:pt x="7966293" y="1267566"/>
                    <a:pt x="7971175" y="1268787"/>
                    <a:pt x="7976059" y="1271228"/>
                  </a:cubicBezTo>
                  <a:cubicBezTo>
                    <a:pt x="7980941" y="1273670"/>
                    <a:pt x="7984604" y="1274891"/>
                    <a:pt x="7988266" y="1277332"/>
                  </a:cubicBezTo>
                  <a:cubicBezTo>
                    <a:pt x="7991928" y="1279773"/>
                    <a:pt x="7995589" y="1280994"/>
                    <a:pt x="7996811" y="1283435"/>
                  </a:cubicBezTo>
                  <a:cubicBezTo>
                    <a:pt x="8004135" y="1291980"/>
                    <a:pt x="8018783" y="1295642"/>
                    <a:pt x="8026107" y="1304187"/>
                  </a:cubicBezTo>
                  <a:cubicBezTo>
                    <a:pt x="8027328" y="1305408"/>
                    <a:pt x="8029769" y="1307849"/>
                    <a:pt x="8030990" y="1309070"/>
                  </a:cubicBezTo>
                  <a:cubicBezTo>
                    <a:pt x="8028549" y="1310291"/>
                    <a:pt x="8026107" y="1310291"/>
                    <a:pt x="8018783" y="1305408"/>
                  </a:cubicBezTo>
                  <a:cubicBezTo>
                    <a:pt x="8011458" y="1300525"/>
                    <a:pt x="7998031" y="1285877"/>
                    <a:pt x="7998031" y="1300525"/>
                  </a:cubicBezTo>
                  <a:cubicBezTo>
                    <a:pt x="7998031" y="1306629"/>
                    <a:pt x="7995589" y="1309070"/>
                    <a:pt x="7990707" y="1309070"/>
                  </a:cubicBezTo>
                  <a:cubicBezTo>
                    <a:pt x="7987044" y="1309070"/>
                    <a:pt x="7982162" y="1294422"/>
                    <a:pt x="7971175" y="1296863"/>
                  </a:cubicBezTo>
                  <a:cubicBezTo>
                    <a:pt x="7966293" y="1298084"/>
                    <a:pt x="7961410" y="1296863"/>
                    <a:pt x="7960190" y="1301746"/>
                  </a:cubicBezTo>
                  <a:cubicBezTo>
                    <a:pt x="7958968" y="1310291"/>
                    <a:pt x="7951645" y="1304187"/>
                    <a:pt x="7943099" y="1298084"/>
                  </a:cubicBezTo>
                  <a:cubicBezTo>
                    <a:pt x="7927231" y="1285877"/>
                    <a:pt x="7933334" y="1291980"/>
                    <a:pt x="7926009" y="1295642"/>
                  </a:cubicBezTo>
                  <a:cubicBezTo>
                    <a:pt x="7921127" y="1298084"/>
                    <a:pt x="7923569" y="1293201"/>
                    <a:pt x="7915024" y="1298084"/>
                  </a:cubicBezTo>
                  <a:cubicBezTo>
                    <a:pt x="7911362" y="1300525"/>
                    <a:pt x="7905258" y="1295642"/>
                    <a:pt x="7901595" y="1295642"/>
                  </a:cubicBezTo>
                  <a:cubicBezTo>
                    <a:pt x="7897933" y="1295642"/>
                    <a:pt x="7891830" y="1290760"/>
                    <a:pt x="7890610" y="1290760"/>
                  </a:cubicBezTo>
                  <a:cubicBezTo>
                    <a:pt x="7888168" y="1290760"/>
                    <a:pt x="7884506" y="1290760"/>
                    <a:pt x="7882064" y="1290760"/>
                  </a:cubicBezTo>
                  <a:cubicBezTo>
                    <a:pt x="7882064" y="1290760"/>
                    <a:pt x="7883285" y="1290760"/>
                    <a:pt x="7883285" y="1290760"/>
                  </a:cubicBezTo>
                  <a:cubicBezTo>
                    <a:pt x="7885726" y="1289539"/>
                    <a:pt x="7889388" y="1284656"/>
                    <a:pt x="7890610" y="1284656"/>
                  </a:cubicBezTo>
                  <a:cubicBezTo>
                    <a:pt x="7891830" y="1285877"/>
                    <a:pt x="7893051" y="1282215"/>
                    <a:pt x="7895492" y="1277332"/>
                  </a:cubicBezTo>
                  <a:cubicBezTo>
                    <a:pt x="7896713" y="1271228"/>
                    <a:pt x="7897933" y="1267566"/>
                    <a:pt x="7895492" y="1270008"/>
                  </a:cubicBezTo>
                  <a:cubicBezTo>
                    <a:pt x="7888168" y="1277332"/>
                    <a:pt x="7888168" y="1279773"/>
                    <a:pt x="7882064" y="1276111"/>
                  </a:cubicBezTo>
                  <a:cubicBezTo>
                    <a:pt x="7878403" y="1273670"/>
                    <a:pt x="7874741" y="1279773"/>
                    <a:pt x="7868637" y="1282215"/>
                  </a:cubicBezTo>
                  <a:cubicBezTo>
                    <a:pt x="7868637" y="1282215"/>
                    <a:pt x="7866195" y="1287098"/>
                    <a:pt x="7864974" y="1287098"/>
                  </a:cubicBezTo>
                  <a:cubicBezTo>
                    <a:pt x="7863754" y="1287098"/>
                    <a:pt x="7861312" y="1291980"/>
                    <a:pt x="7858871" y="1291980"/>
                  </a:cubicBezTo>
                  <a:cubicBezTo>
                    <a:pt x="7853988" y="1291980"/>
                    <a:pt x="7855209" y="1293201"/>
                    <a:pt x="7852767" y="1293201"/>
                  </a:cubicBezTo>
                  <a:cubicBezTo>
                    <a:pt x="7850327" y="1293201"/>
                    <a:pt x="7850327" y="1291980"/>
                    <a:pt x="7849105" y="1291980"/>
                  </a:cubicBezTo>
                  <a:cubicBezTo>
                    <a:pt x="7847885" y="1291980"/>
                    <a:pt x="7847885" y="1293201"/>
                    <a:pt x="7845443" y="1298084"/>
                  </a:cubicBezTo>
                  <a:cubicBezTo>
                    <a:pt x="7844223" y="1299305"/>
                    <a:pt x="7844223" y="1300525"/>
                    <a:pt x="7843002" y="1301746"/>
                  </a:cubicBezTo>
                  <a:cubicBezTo>
                    <a:pt x="7840560" y="1301746"/>
                    <a:pt x="7838120" y="1300525"/>
                    <a:pt x="7835678" y="1300525"/>
                  </a:cubicBezTo>
                  <a:cubicBezTo>
                    <a:pt x="7833236" y="1300525"/>
                    <a:pt x="7833236" y="1300525"/>
                    <a:pt x="7833236" y="1302967"/>
                  </a:cubicBezTo>
                  <a:cubicBezTo>
                    <a:pt x="7833236" y="1302967"/>
                    <a:pt x="7832016" y="1302967"/>
                    <a:pt x="7832016" y="1302967"/>
                  </a:cubicBezTo>
                  <a:cubicBezTo>
                    <a:pt x="7827133" y="1302967"/>
                    <a:pt x="7827133" y="1311512"/>
                    <a:pt x="7824691" y="1312732"/>
                  </a:cubicBezTo>
                  <a:cubicBezTo>
                    <a:pt x="7822250" y="1313953"/>
                    <a:pt x="7821029" y="1312732"/>
                    <a:pt x="7819809" y="1309070"/>
                  </a:cubicBezTo>
                  <a:cubicBezTo>
                    <a:pt x="7818588" y="1302967"/>
                    <a:pt x="7814926" y="1307849"/>
                    <a:pt x="7812484" y="1311512"/>
                  </a:cubicBezTo>
                  <a:cubicBezTo>
                    <a:pt x="7813706" y="1309070"/>
                    <a:pt x="7813706" y="1307849"/>
                    <a:pt x="7814926" y="1305408"/>
                  </a:cubicBezTo>
                  <a:cubicBezTo>
                    <a:pt x="7816146" y="1304187"/>
                    <a:pt x="7816146" y="1302967"/>
                    <a:pt x="7817367" y="1301746"/>
                  </a:cubicBezTo>
                  <a:cubicBezTo>
                    <a:pt x="7818588" y="1300525"/>
                    <a:pt x="7818588" y="1299305"/>
                    <a:pt x="7818588" y="1299305"/>
                  </a:cubicBezTo>
                  <a:cubicBezTo>
                    <a:pt x="7819809" y="1298084"/>
                    <a:pt x="7819809" y="1295642"/>
                    <a:pt x="7819809" y="1294422"/>
                  </a:cubicBezTo>
                  <a:cubicBezTo>
                    <a:pt x="7822250" y="1294422"/>
                    <a:pt x="7824691" y="1294422"/>
                    <a:pt x="7824691" y="1294422"/>
                  </a:cubicBezTo>
                  <a:cubicBezTo>
                    <a:pt x="7825913" y="1294422"/>
                    <a:pt x="7829574" y="1293201"/>
                    <a:pt x="7829574" y="1293201"/>
                  </a:cubicBezTo>
                  <a:cubicBezTo>
                    <a:pt x="7829574" y="1294422"/>
                    <a:pt x="7832016" y="1291980"/>
                    <a:pt x="7833236" y="1290760"/>
                  </a:cubicBezTo>
                  <a:cubicBezTo>
                    <a:pt x="7835678" y="1288318"/>
                    <a:pt x="7836898" y="1285877"/>
                    <a:pt x="7834457" y="1287098"/>
                  </a:cubicBezTo>
                  <a:cubicBezTo>
                    <a:pt x="7828353" y="1288318"/>
                    <a:pt x="7828353" y="1290760"/>
                    <a:pt x="7825913" y="1285877"/>
                  </a:cubicBezTo>
                  <a:cubicBezTo>
                    <a:pt x="7824691" y="1283435"/>
                    <a:pt x="7822250" y="1284656"/>
                    <a:pt x="7819809" y="1284656"/>
                  </a:cubicBezTo>
                  <a:cubicBezTo>
                    <a:pt x="7819809" y="1283435"/>
                    <a:pt x="7819809" y="1283435"/>
                    <a:pt x="7818588" y="1282215"/>
                  </a:cubicBezTo>
                  <a:cubicBezTo>
                    <a:pt x="7817367" y="1277332"/>
                    <a:pt x="7814926" y="1274891"/>
                    <a:pt x="7814926" y="1277332"/>
                  </a:cubicBezTo>
                  <a:cubicBezTo>
                    <a:pt x="7814926" y="1282215"/>
                    <a:pt x="7814926" y="1284656"/>
                    <a:pt x="7814926" y="1287098"/>
                  </a:cubicBezTo>
                  <a:cubicBezTo>
                    <a:pt x="7814926" y="1287098"/>
                    <a:pt x="7814926" y="1287098"/>
                    <a:pt x="7814926" y="1287098"/>
                  </a:cubicBezTo>
                  <a:cubicBezTo>
                    <a:pt x="7813706" y="1287098"/>
                    <a:pt x="7812484" y="1288318"/>
                    <a:pt x="7811264" y="1288318"/>
                  </a:cubicBezTo>
                  <a:cubicBezTo>
                    <a:pt x="7808822" y="1287098"/>
                    <a:pt x="7808822" y="1288318"/>
                    <a:pt x="7807602" y="1287098"/>
                  </a:cubicBezTo>
                  <a:cubicBezTo>
                    <a:pt x="7805160" y="1285877"/>
                    <a:pt x="7807602" y="1283435"/>
                    <a:pt x="7802719" y="1288318"/>
                  </a:cubicBezTo>
                  <a:cubicBezTo>
                    <a:pt x="7800277" y="1290760"/>
                    <a:pt x="7797836" y="1293201"/>
                    <a:pt x="7797836" y="1289539"/>
                  </a:cubicBezTo>
                  <a:cubicBezTo>
                    <a:pt x="7797836" y="1288318"/>
                    <a:pt x="7796615" y="1288318"/>
                    <a:pt x="7796615" y="1288318"/>
                  </a:cubicBezTo>
                  <a:cubicBezTo>
                    <a:pt x="7799057" y="1285877"/>
                    <a:pt x="7800277" y="1283435"/>
                    <a:pt x="7801499" y="1280994"/>
                  </a:cubicBezTo>
                  <a:cubicBezTo>
                    <a:pt x="7801499" y="1280994"/>
                    <a:pt x="7802719" y="1279773"/>
                    <a:pt x="7802719" y="1279773"/>
                  </a:cubicBezTo>
                  <a:cubicBezTo>
                    <a:pt x="7803939" y="1279773"/>
                    <a:pt x="7807602" y="1278553"/>
                    <a:pt x="7807602" y="1279773"/>
                  </a:cubicBezTo>
                  <a:cubicBezTo>
                    <a:pt x="7808822" y="1280994"/>
                    <a:pt x="7810043" y="1278553"/>
                    <a:pt x="7811264" y="1277332"/>
                  </a:cubicBezTo>
                  <a:cubicBezTo>
                    <a:pt x="7812484" y="1274891"/>
                    <a:pt x="7813706" y="1273670"/>
                    <a:pt x="7813706" y="1272449"/>
                  </a:cubicBezTo>
                  <a:cubicBezTo>
                    <a:pt x="7814926" y="1271228"/>
                    <a:pt x="7817367" y="1271228"/>
                    <a:pt x="7819809" y="1271228"/>
                  </a:cubicBezTo>
                  <a:cubicBezTo>
                    <a:pt x="7823471" y="1270008"/>
                    <a:pt x="7825913" y="1270008"/>
                    <a:pt x="7828353" y="1267566"/>
                  </a:cubicBezTo>
                  <a:cubicBezTo>
                    <a:pt x="7834457" y="1261463"/>
                    <a:pt x="7840560" y="1262684"/>
                    <a:pt x="7843002" y="1262684"/>
                  </a:cubicBezTo>
                  <a:cubicBezTo>
                    <a:pt x="7845443" y="1262684"/>
                    <a:pt x="7849105" y="1260242"/>
                    <a:pt x="7849105" y="1261463"/>
                  </a:cubicBezTo>
                  <a:cubicBezTo>
                    <a:pt x="7850327" y="1262684"/>
                    <a:pt x="7851547" y="1260242"/>
                    <a:pt x="7853988" y="1257801"/>
                  </a:cubicBezTo>
                  <a:cubicBezTo>
                    <a:pt x="7856430" y="1254139"/>
                    <a:pt x="7857650" y="1251697"/>
                    <a:pt x="7855209" y="1252918"/>
                  </a:cubicBezTo>
                  <a:cubicBezTo>
                    <a:pt x="7849105" y="1255359"/>
                    <a:pt x="7847885" y="1257801"/>
                    <a:pt x="7844223" y="1252918"/>
                  </a:cubicBezTo>
                  <a:cubicBezTo>
                    <a:pt x="7841781" y="1249256"/>
                    <a:pt x="7838120" y="1252918"/>
                    <a:pt x="7834457" y="1252918"/>
                  </a:cubicBezTo>
                  <a:cubicBezTo>
                    <a:pt x="7834457" y="1252918"/>
                    <a:pt x="7832016" y="1255359"/>
                    <a:pt x="7830795" y="1255359"/>
                  </a:cubicBezTo>
                  <a:cubicBezTo>
                    <a:pt x="7829574" y="1255359"/>
                    <a:pt x="7827133" y="1257801"/>
                    <a:pt x="7825913" y="1256580"/>
                  </a:cubicBezTo>
                  <a:cubicBezTo>
                    <a:pt x="7822250" y="1255359"/>
                    <a:pt x="7823471" y="1256580"/>
                    <a:pt x="7821029" y="1255359"/>
                  </a:cubicBezTo>
                  <a:cubicBezTo>
                    <a:pt x="7819809" y="1254139"/>
                    <a:pt x="7819809" y="1254139"/>
                    <a:pt x="7818588" y="1252918"/>
                  </a:cubicBezTo>
                  <a:cubicBezTo>
                    <a:pt x="7818588" y="1252918"/>
                    <a:pt x="7817367" y="1254139"/>
                    <a:pt x="7814926" y="1256580"/>
                  </a:cubicBezTo>
                  <a:cubicBezTo>
                    <a:pt x="7812484" y="1259021"/>
                    <a:pt x="7810043" y="1262684"/>
                    <a:pt x="7808822" y="1259021"/>
                  </a:cubicBezTo>
                  <a:cubicBezTo>
                    <a:pt x="7808822" y="1256580"/>
                    <a:pt x="7806381" y="1257801"/>
                    <a:pt x="7805160" y="1256580"/>
                  </a:cubicBezTo>
                  <a:cubicBezTo>
                    <a:pt x="7801499" y="1255359"/>
                    <a:pt x="7800277" y="1261463"/>
                    <a:pt x="7797836" y="1262684"/>
                  </a:cubicBezTo>
                  <a:cubicBezTo>
                    <a:pt x="7796615" y="1262684"/>
                    <a:pt x="7795395" y="1261463"/>
                    <a:pt x="7795395" y="1259021"/>
                  </a:cubicBezTo>
                  <a:cubicBezTo>
                    <a:pt x="7795395" y="1252918"/>
                    <a:pt x="7790512" y="1259021"/>
                    <a:pt x="7788070" y="1261463"/>
                  </a:cubicBezTo>
                  <a:cubicBezTo>
                    <a:pt x="7783188" y="1265125"/>
                    <a:pt x="7783188" y="1262684"/>
                    <a:pt x="7781967" y="1259021"/>
                  </a:cubicBezTo>
                  <a:cubicBezTo>
                    <a:pt x="7780746" y="1256580"/>
                    <a:pt x="7779525" y="1250477"/>
                    <a:pt x="7775863" y="1256580"/>
                  </a:cubicBezTo>
                  <a:cubicBezTo>
                    <a:pt x="7773422" y="1260242"/>
                    <a:pt x="7772201" y="1260242"/>
                    <a:pt x="7772201" y="1260242"/>
                  </a:cubicBezTo>
                  <a:cubicBezTo>
                    <a:pt x="7767318" y="1255359"/>
                    <a:pt x="7768539" y="1263904"/>
                    <a:pt x="7768539" y="1263904"/>
                  </a:cubicBezTo>
                  <a:cubicBezTo>
                    <a:pt x="7767318" y="1262684"/>
                    <a:pt x="7764877" y="1261463"/>
                    <a:pt x="7763656" y="1261463"/>
                  </a:cubicBezTo>
                  <a:cubicBezTo>
                    <a:pt x="7764877" y="1260242"/>
                    <a:pt x="7764877" y="1260242"/>
                    <a:pt x="7766098" y="1259021"/>
                  </a:cubicBezTo>
                  <a:cubicBezTo>
                    <a:pt x="7768539" y="1256580"/>
                    <a:pt x="7770981" y="1254139"/>
                    <a:pt x="7772201" y="1251697"/>
                  </a:cubicBezTo>
                  <a:cubicBezTo>
                    <a:pt x="7774643" y="1249256"/>
                    <a:pt x="7779525" y="1249256"/>
                    <a:pt x="7781967" y="1246814"/>
                  </a:cubicBezTo>
                  <a:cubicBezTo>
                    <a:pt x="7783188" y="1245594"/>
                    <a:pt x="7785629" y="1245594"/>
                    <a:pt x="7789292" y="1245594"/>
                  </a:cubicBezTo>
                  <a:cubicBezTo>
                    <a:pt x="7791732" y="1245594"/>
                    <a:pt x="7795395" y="1245594"/>
                    <a:pt x="7796615" y="1244373"/>
                  </a:cubicBezTo>
                  <a:cubicBezTo>
                    <a:pt x="7801499" y="1239490"/>
                    <a:pt x="7807602" y="1241932"/>
                    <a:pt x="7810043" y="1243152"/>
                  </a:cubicBezTo>
                  <a:cubicBezTo>
                    <a:pt x="7811264" y="1244373"/>
                    <a:pt x="7814926" y="1241932"/>
                    <a:pt x="7816146" y="1243152"/>
                  </a:cubicBezTo>
                  <a:cubicBezTo>
                    <a:pt x="7817367" y="1244373"/>
                    <a:pt x="7818588" y="1243152"/>
                    <a:pt x="7819809" y="1240711"/>
                  </a:cubicBezTo>
                  <a:cubicBezTo>
                    <a:pt x="7822250" y="1238270"/>
                    <a:pt x="7823471" y="1235828"/>
                    <a:pt x="7821029" y="1235828"/>
                  </a:cubicBezTo>
                  <a:cubicBezTo>
                    <a:pt x="7814926" y="1237049"/>
                    <a:pt x="7814926" y="1238270"/>
                    <a:pt x="7811264" y="1232166"/>
                  </a:cubicBezTo>
                  <a:cubicBezTo>
                    <a:pt x="7810043" y="1228504"/>
                    <a:pt x="7806381" y="1230945"/>
                    <a:pt x="7802719" y="1229725"/>
                  </a:cubicBezTo>
                  <a:cubicBezTo>
                    <a:pt x="7802719" y="1229725"/>
                    <a:pt x="7800277" y="1232166"/>
                    <a:pt x="7799057" y="1230945"/>
                  </a:cubicBezTo>
                  <a:cubicBezTo>
                    <a:pt x="7797836" y="1230945"/>
                    <a:pt x="7796615" y="1232166"/>
                    <a:pt x="7795395" y="1230945"/>
                  </a:cubicBezTo>
                  <a:cubicBezTo>
                    <a:pt x="7792953" y="1228504"/>
                    <a:pt x="7792953" y="1229725"/>
                    <a:pt x="7791732" y="1228504"/>
                  </a:cubicBezTo>
                  <a:cubicBezTo>
                    <a:pt x="7789292" y="1226063"/>
                    <a:pt x="7791732" y="1223621"/>
                    <a:pt x="7786850" y="1228504"/>
                  </a:cubicBezTo>
                  <a:cubicBezTo>
                    <a:pt x="7784408" y="1230945"/>
                    <a:pt x="7781967" y="1233387"/>
                    <a:pt x="7781967" y="1228504"/>
                  </a:cubicBezTo>
                  <a:cubicBezTo>
                    <a:pt x="7781967" y="1226063"/>
                    <a:pt x="7779525" y="1227283"/>
                    <a:pt x="7778305" y="1226063"/>
                  </a:cubicBezTo>
                  <a:cubicBezTo>
                    <a:pt x="7778305" y="1226063"/>
                    <a:pt x="7778305" y="1226063"/>
                    <a:pt x="7777084" y="1226063"/>
                  </a:cubicBezTo>
                  <a:cubicBezTo>
                    <a:pt x="7777084" y="1226063"/>
                    <a:pt x="7778305" y="1224842"/>
                    <a:pt x="7778305" y="1224842"/>
                  </a:cubicBezTo>
                  <a:cubicBezTo>
                    <a:pt x="7781967" y="1223621"/>
                    <a:pt x="7785629" y="1224842"/>
                    <a:pt x="7789292" y="1223621"/>
                  </a:cubicBezTo>
                  <a:cubicBezTo>
                    <a:pt x="7792953" y="1222400"/>
                    <a:pt x="7800277" y="1228504"/>
                    <a:pt x="7803939" y="1227283"/>
                  </a:cubicBezTo>
                  <a:cubicBezTo>
                    <a:pt x="7811264" y="1224842"/>
                    <a:pt x="7816146" y="1229725"/>
                    <a:pt x="7817367" y="1230945"/>
                  </a:cubicBezTo>
                  <a:cubicBezTo>
                    <a:pt x="7818588" y="1232166"/>
                    <a:pt x="7822250" y="1232166"/>
                    <a:pt x="7822250" y="1233387"/>
                  </a:cubicBezTo>
                  <a:cubicBezTo>
                    <a:pt x="7822250" y="1234607"/>
                    <a:pt x="7824691" y="1234607"/>
                    <a:pt x="7827133" y="1233387"/>
                  </a:cubicBezTo>
                  <a:cubicBezTo>
                    <a:pt x="7830795" y="1232166"/>
                    <a:pt x="7832016" y="1230945"/>
                    <a:pt x="7830795" y="1229725"/>
                  </a:cubicBezTo>
                  <a:cubicBezTo>
                    <a:pt x="7824691" y="1227283"/>
                    <a:pt x="7823471" y="1229725"/>
                    <a:pt x="7823471" y="1223621"/>
                  </a:cubicBezTo>
                  <a:cubicBezTo>
                    <a:pt x="7823471" y="1219959"/>
                    <a:pt x="7818588" y="1219959"/>
                    <a:pt x="7814926" y="1217518"/>
                  </a:cubicBezTo>
                  <a:cubicBezTo>
                    <a:pt x="7814926" y="1217518"/>
                    <a:pt x="7812484" y="1218738"/>
                    <a:pt x="7811264" y="1217518"/>
                  </a:cubicBezTo>
                  <a:cubicBezTo>
                    <a:pt x="7810043" y="1217518"/>
                    <a:pt x="7807602" y="1217518"/>
                    <a:pt x="7806381" y="1216297"/>
                  </a:cubicBezTo>
                  <a:cubicBezTo>
                    <a:pt x="7803939" y="1212635"/>
                    <a:pt x="7803939" y="1215076"/>
                    <a:pt x="7802719" y="1213856"/>
                  </a:cubicBezTo>
                  <a:cubicBezTo>
                    <a:pt x="7802719" y="1213856"/>
                    <a:pt x="7802719" y="1212635"/>
                    <a:pt x="7802719" y="1212635"/>
                  </a:cubicBezTo>
                  <a:cubicBezTo>
                    <a:pt x="7802719" y="1212635"/>
                    <a:pt x="7802719" y="1212635"/>
                    <a:pt x="7802719" y="1212635"/>
                  </a:cubicBezTo>
                  <a:cubicBezTo>
                    <a:pt x="7802719" y="1212635"/>
                    <a:pt x="7802719" y="1212635"/>
                    <a:pt x="7802719" y="1212635"/>
                  </a:cubicBezTo>
                  <a:cubicBezTo>
                    <a:pt x="7802719" y="1212635"/>
                    <a:pt x="7802719" y="1212635"/>
                    <a:pt x="7802719" y="1211414"/>
                  </a:cubicBezTo>
                  <a:cubicBezTo>
                    <a:pt x="7801499" y="1208973"/>
                    <a:pt x="7797836" y="1208973"/>
                    <a:pt x="7795395" y="1206531"/>
                  </a:cubicBezTo>
                  <a:cubicBezTo>
                    <a:pt x="7795395" y="1206531"/>
                    <a:pt x="7792953" y="1207752"/>
                    <a:pt x="7791732" y="1206531"/>
                  </a:cubicBezTo>
                  <a:cubicBezTo>
                    <a:pt x="7791732" y="1206531"/>
                    <a:pt x="7790512" y="1206531"/>
                    <a:pt x="7789292" y="1206531"/>
                  </a:cubicBezTo>
                  <a:cubicBezTo>
                    <a:pt x="7789292" y="1206531"/>
                    <a:pt x="7789292" y="1206531"/>
                    <a:pt x="7788070" y="1206531"/>
                  </a:cubicBezTo>
                  <a:cubicBezTo>
                    <a:pt x="7788070" y="1206531"/>
                    <a:pt x="7788070" y="1206531"/>
                    <a:pt x="7788070" y="1206531"/>
                  </a:cubicBezTo>
                  <a:cubicBezTo>
                    <a:pt x="7788070" y="1205311"/>
                    <a:pt x="7786850" y="1205311"/>
                    <a:pt x="7786850" y="1205311"/>
                  </a:cubicBezTo>
                  <a:cubicBezTo>
                    <a:pt x="7788070" y="1205311"/>
                    <a:pt x="7788070" y="1204090"/>
                    <a:pt x="7789292" y="1204090"/>
                  </a:cubicBezTo>
                  <a:cubicBezTo>
                    <a:pt x="7791732" y="1202869"/>
                    <a:pt x="7795395" y="1200428"/>
                    <a:pt x="7797836" y="1199207"/>
                  </a:cubicBezTo>
                  <a:cubicBezTo>
                    <a:pt x="7801499" y="1196766"/>
                    <a:pt x="7805160" y="1197986"/>
                    <a:pt x="7808822" y="1196766"/>
                  </a:cubicBezTo>
                  <a:cubicBezTo>
                    <a:pt x="7810043" y="1195545"/>
                    <a:pt x="7813706" y="1196766"/>
                    <a:pt x="7816146" y="1196766"/>
                  </a:cubicBezTo>
                  <a:cubicBezTo>
                    <a:pt x="7819809" y="1197986"/>
                    <a:pt x="7822250" y="1197986"/>
                    <a:pt x="7824691" y="1196766"/>
                  </a:cubicBezTo>
                  <a:cubicBezTo>
                    <a:pt x="7832016" y="1193104"/>
                    <a:pt x="7836898" y="1196766"/>
                    <a:pt x="7839340" y="1197986"/>
                  </a:cubicBezTo>
                  <a:cubicBezTo>
                    <a:pt x="7840560" y="1199207"/>
                    <a:pt x="7845443" y="1197986"/>
                    <a:pt x="7845443" y="1199207"/>
                  </a:cubicBezTo>
                  <a:cubicBezTo>
                    <a:pt x="7845443" y="1200428"/>
                    <a:pt x="7847885" y="1199207"/>
                    <a:pt x="7850327" y="1197986"/>
                  </a:cubicBezTo>
                  <a:cubicBezTo>
                    <a:pt x="7852767" y="1195545"/>
                    <a:pt x="7855209" y="1194324"/>
                    <a:pt x="7852767" y="1194324"/>
                  </a:cubicBezTo>
                  <a:cubicBezTo>
                    <a:pt x="7846664" y="1194324"/>
                    <a:pt x="7845443" y="1195545"/>
                    <a:pt x="7843002" y="1189442"/>
                  </a:cubicBezTo>
                  <a:cubicBezTo>
                    <a:pt x="7841781" y="1185779"/>
                    <a:pt x="7836898" y="1187000"/>
                    <a:pt x="7834457" y="1185779"/>
                  </a:cubicBezTo>
                  <a:cubicBezTo>
                    <a:pt x="7834457" y="1185779"/>
                    <a:pt x="7832016" y="1187000"/>
                    <a:pt x="7830795" y="1187000"/>
                  </a:cubicBezTo>
                  <a:cubicBezTo>
                    <a:pt x="7829574" y="1187000"/>
                    <a:pt x="7827133" y="1188221"/>
                    <a:pt x="7825913" y="1187000"/>
                  </a:cubicBezTo>
                  <a:cubicBezTo>
                    <a:pt x="7823471" y="1184558"/>
                    <a:pt x="7823471" y="1185779"/>
                    <a:pt x="7822250" y="1184558"/>
                  </a:cubicBezTo>
                  <a:cubicBezTo>
                    <a:pt x="7821029" y="1183338"/>
                    <a:pt x="7821029" y="1182117"/>
                    <a:pt x="7821029" y="1182117"/>
                  </a:cubicBezTo>
                  <a:cubicBezTo>
                    <a:pt x="7821029" y="1182117"/>
                    <a:pt x="7819809" y="1182117"/>
                    <a:pt x="7816146" y="1183338"/>
                  </a:cubicBezTo>
                  <a:cubicBezTo>
                    <a:pt x="7812484" y="1184558"/>
                    <a:pt x="7810043" y="1185779"/>
                    <a:pt x="7810043" y="1183338"/>
                  </a:cubicBezTo>
                  <a:cubicBezTo>
                    <a:pt x="7810043" y="1180897"/>
                    <a:pt x="7808822" y="1180897"/>
                    <a:pt x="7806381" y="1179676"/>
                  </a:cubicBezTo>
                  <a:cubicBezTo>
                    <a:pt x="7802719" y="1177235"/>
                    <a:pt x="7800277" y="1182117"/>
                    <a:pt x="7799057" y="1182117"/>
                  </a:cubicBezTo>
                  <a:cubicBezTo>
                    <a:pt x="7797836" y="1182117"/>
                    <a:pt x="7797836" y="1182117"/>
                    <a:pt x="7797836" y="1180897"/>
                  </a:cubicBezTo>
                  <a:cubicBezTo>
                    <a:pt x="7799057" y="1179676"/>
                    <a:pt x="7800277" y="1178455"/>
                    <a:pt x="7802719" y="1178455"/>
                  </a:cubicBezTo>
                  <a:cubicBezTo>
                    <a:pt x="7806381" y="1176014"/>
                    <a:pt x="7811264" y="1177235"/>
                    <a:pt x="7814926" y="1176014"/>
                  </a:cubicBezTo>
                  <a:cubicBezTo>
                    <a:pt x="7818588" y="1173572"/>
                    <a:pt x="7828353" y="1179676"/>
                    <a:pt x="7832016" y="1177235"/>
                  </a:cubicBezTo>
                  <a:cubicBezTo>
                    <a:pt x="7839340" y="1173572"/>
                    <a:pt x="7845443" y="1178455"/>
                    <a:pt x="7846664" y="1179676"/>
                  </a:cubicBezTo>
                  <a:cubicBezTo>
                    <a:pt x="7847885" y="1180897"/>
                    <a:pt x="7852767" y="1179676"/>
                    <a:pt x="7852767" y="1180897"/>
                  </a:cubicBezTo>
                  <a:cubicBezTo>
                    <a:pt x="7852767" y="1182117"/>
                    <a:pt x="7855209" y="1180897"/>
                    <a:pt x="7857650" y="1179676"/>
                  </a:cubicBezTo>
                  <a:cubicBezTo>
                    <a:pt x="7861312" y="1178455"/>
                    <a:pt x="7862534" y="1176014"/>
                    <a:pt x="7861312" y="1176014"/>
                  </a:cubicBezTo>
                  <a:cubicBezTo>
                    <a:pt x="7853988" y="1174793"/>
                    <a:pt x="7852767" y="1177235"/>
                    <a:pt x="7851547" y="1169910"/>
                  </a:cubicBezTo>
                  <a:cubicBezTo>
                    <a:pt x="7850327" y="1166248"/>
                    <a:pt x="7845443" y="1167469"/>
                    <a:pt x="7841781" y="1165028"/>
                  </a:cubicBezTo>
                  <a:cubicBezTo>
                    <a:pt x="7841781" y="1165028"/>
                    <a:pt x="7838120" y="1166248"/>
                    <a:pt x="7836898" y="1166248"/>
                  </a:cubicBezTo>
                  <a:cubicBezTo>
                    <a:pt x="7835678" y="1166248"/>
                    <a:pt x="7833236" y="1167469"/>
                    <a:pt x="7832016" y="1165028"/>
                  </a:cubicBezTo>
                  <a:cubicBezTo>
                    <a:pt x="7829574" y="1161365"/>
                    <a:pt x="7829574" y="1163807"/>
                    <a:pt x="7828353" y="1162586"/>
                  </a:cubicBezTo>
                  <a:cubicBezTo>
                    <a:pt x="7825913" y="1160144"/>
                    <a:pt x="7829574" y="1158924"/>
                    <a:pt x="7822250" y="1161365"/>
                  </a:cubicBezTo>
                  <a:cubicBezTo>
                    <a:pt x="7818588" y="1162586"/>
                    <a:pt x="7814926" y="1163807"/>
                    <a:pt x="7816146" y="1160144"/>
                  </a:cubicBezTo>
                  <a:cubicBezTo>
                    <a:pt x="7816146" y="1157703"/>
                    <a:pt x="7814926" y="1157703"/>
                    <a:pt x="7812484" y="1156483"/>
                  </a:cubicBezTo>
                  <a:cubicBezTo>
                    <a:pt x="7808822" y="1152821"/>
                    <a:pt x="7806381" y="1158924"/>
                    <a:pt x="7803939" y="1158924"/>
                  </a:cubicBezTo>
                  <a:cubicBezTo>
                    <a:pt x="7802719" y="1158924"/>
                    <a:pt x="7801499" y="1156483"/>
                    <a:pt x="7802719" y="1154041"/>
                  </a:cubicBezTo>
                  <a:cubicBezTo>
                    <a:pt x="7803939" y="1147937"/>
                    <a:pt x="7797836" y="1151600"/>
                    <a:pt x="7794174" y="1152821"/>
                  </a:cubicBezTo>
                  <a:cubicBezTo>
                    <a:pt x="7788070" y="1155262"/>
                    <a:pt x="7789292" y="1151600"/>
                    <a:pt x="7788070" y="1147937"/>
                  </a:cubicBezTo>
                  <a:cubicBezTo>
                    <a:pt x="7788070" y="1144276"/>
                    <a:pt x="7789292" y="1139393"/>
                    <a:pt x="7781967" y="1143055"/>
                  </a:cubicBezTo>
                  <a:cubicBezTo>
                    <a:pt x="7779525" y="1145496"/>
                    <a:pt x="7777084" y="1145496"/>
                    <a:pt x="7777084" y="1144276"/>
                  </a:cubicBezTo>
                  <a:cubicBezTo>
                    <a:pt x="7777084" y="1143055"/>
                    <a:pt x="7775863" y="1143055"/>
                    <a:pt x="7775863" y="1141834"/>
                  </a:cubicBezTo>
                  <a:cubicBezTo>
                    <a:pt x="7778305" y="1140614"/>
                    <a:pt x="7780746" y="1140614"/>
                    <a:pt x="7780746" y="1140614"/>
                  </a:cubicBezTo>
                  <a:cubicBezTo>
                    <a:pt x="7781967" y="1140614"/>
                    <a:pt x="7784408" y="1138172"/>
                    <a:pt x="7784408" y="1138172"/>
                  </a:cubicBezTo>
                  <a:cubicBezTo>
                    <a:pt x="7784408" y="1138172"/>
                    <a:pt x="7785629" y="1136951"/>
                    <a:pt x="7788070" y="1135730"/>
                  </a:cubicBezTo>
                  <a:cubicBezTo>
                    <a:pt x="7789292" y="1133289"/>
                    <a:pt x="7790512" y="1132069"/>
                    <a:pt x="7789292" y="1133289"/>
                  </a:cubicBezTo>
                  <a:cubicBezTo>
                    <a:pt x="7784408" y="1135730"/>
                    <a:pt x="7784408" y="1136951"/>
                    <a:pt x="7783188" y="1135730"/>
                  </a:cubicBezTo>
                  <a:cubicBezTo>
                    <a:pt x="7781967" y="1134510"/>
                    <a:pt x="7779525" y="1136951"/>
                    <a:pt x="7777084" y="1138172"/>
                  </a:cubicBezTo>
                  <a:cubicBezTo>
                    <a:pt x="7777084" y="1138172"/>
                    <a:pt x="7774643" y="1139393"/>
                    <a:pt x="7774643" y="1140614"/>
                  </a:cubicBezTo>
                  <a:cubicBezTo>
                    <a:pt x="7773422" y="1140614"/>
                    <a:pt x="7772201" y="1141834"/>
                    <a:pt x="7770981" y="1141834"/>
                  </a:cubicBezTo>
                  <a:cubicBezTo>
                    <a:pt x="7768539" y="1141834"/>
                    <a:pt x="7769760" y="1141834"/>
                    <a:pt x="7768539" y="1141834"/>
                  </a:cubicBezTo>
                  <a:cubicBezTo>
                    <a:pt x="7767318" y="1141834"/>
                    <a:pt x="7768539" y="1140614"/>
                    <a:pt x="7766098" y="1141834"/>
                  </a:cubicBezTo>
                  <a:cubicBezTo>
                    <a:pt x="7763656" y="1141834"/>
                    <a:pt x="7762436" y="1141834"/>
                    <a:pt x="7759994" y="1143055"/>
                  </a:cubicBezTo>
                  <a:cubicBezTo>
                    <a:pt x="7759994" y="1143055"/>
                    <a:pt x="7758774" y="1143055"/>
                    <a:pt x="7758774" y="1144276"/>
                  </a:cubicBezTo>
                  <a:cubicBezTo>
                    <a:pt x="7758774" y="1144276"/>
                    <a:pt x="7757553" y="1144276"/>
                    <a:pt x="7757553" y="1144276"/>
                  </a:cubicBezTo>
                  <a:cubicBezTo>
                    <a:pt x="7756332" y="1144276"/>
                    <a:pt x="7753891" y="1145496"/>
                    <a:pt x="7752670" y="1146717"/>
                  </a:cubicBezTo>
                  <a:cubicBezTo>
                    <a:pt x="7751449" y="1146717"/>
                    <a:pt x="7750229" y="1146717"/>
                    <a:pt x="7750229" y="1146717"/>
                  </a:cubicBezTo>
                  <a:cubicBezTo>
                    <a:pt x="7750229" y="1146717"/>
                    <a:pt x="7750229" y="1146717"/>
                    <a:pt x="7750229" y="1146717"/>
                  </a:cubicBezTo>
                  <a:cubicBezTo>
                    <a:pt x="7752670" y="1144276"/>
                    <a:pt x="7756332" y="1141834"/>
                    <a:pt x="7758774" y="1139393"/>
                  </a:cubicBezTo>
                  <a:cubicBezTo>
                    <a:pt x="7761215" y="1136951"/>
                    <a:pt x="7766098" y="1136951"/>
                    <a:pt x="7768539" y="1134510"/>
                  </a:cubicBezTo>
                  <a:cubicBezTo>
                    <a:pt x="7770981" y="1132069"/>
                    <a:pt x="7780746" y="1134510"/>
                    <a:pt x="7783188" y="1132069"/>
                  </a:cubicBezTo>
                  <a:cubicBezTo>
                    <a:pt x="7789292" y="1127186"/>
                    <a:pt x="7794174" y="1129627"/>
                    <a:pt x="7796615" y="1129627"/>
                  </a:cubicBezTo>
                  <a:cubicBezTo>
                    <a:pt x="7797836" y="1129627"/>
                    <a:pt x="7801499" y="1128407"/>
                    <a:pt x="7802719" y="1129627"/>
                  </a:cubicBezTo>
                  <a:cubicBezTo>
                    <a:pt x="7802719" y="1130848"/>
                    <a:pt x="7805160" y="1129627"/>
                    <a:pt x="7806381" y="1127186"/>
                  </a:cubicBezTo>
                  <a:cubicBezTo>
                    <a:pt x="7808822" y="1124744"/>
                    <a:pt x="7810043" y="1123523"/>
                    <a:pt x="7808822" y="1123523"/>
                  </a:cubicBezTo>
                  <a:cubicBezTo>
                    <a:pt x="7802719" y="1124744"/>
                    <a:pt x="7802719" y="1125965"/>
                    <a:pt x="7800277" y="1121082"/>
                  </a:cubicBezTo>
                  <a:cubicBezTo>
                    <a:pt x="7799057" y="1117420"/>
                    <a:pt x="7795395" y="1119862"/>
                    <a:pt x="7791732" y="1118641"/>
                  </a:cubicBezTo>
                  <a:cubicBezTo>
                    <a:pt x="7791732" y="1118641"/>
                    <a:pt x="7789292" y="1119862"/>
                    <a:pt x="7788070" y="1119862"/>
                  </a:cubicBezTo>
                  <a:cubicBezTo>
                    <a:pt x="7786850" y="1119862"/>
                    <a:pt x="7785629" y="1121082"/>
                    <a:pt x="7783188" y="1119862"/>
                  </a:cubicBezTo>
                  <a:cubicBezTo>
                    <a:pt x="7780746" y="1117420"/>
                    <a:pt x="7780746" y="1119862"/>
                    <a:pt x="7779525" y="1118641"/>
                  </a:cubicBezTo>
                  <a:cubicBezTo>
                    <a:pt x="7777084" y="1117420"/>
                    <a:pt x="7779525" y="1114979"/>
                    <a:pt x="7773422" y="1119862"/>
                  </a:cubicBezTo>
                  <a:cubicBezTo>
                    <a:pt x="7770981" y="1122303"/>
                    <a:pt x="7768539" y="1123523"/>
                    <a:pt x="7767318" y="1121082"/>
                  </a:cubicBezTo>
                  <a:cubicBezTo>
                    <a:pt x="7767318" y="1118641"/>
                    <a:pt x="7764877" y="1119862"/>
                    <a:pt x="7763656" y="1118641"/>
                  </a:cubicBezTo>
                  <a:cubicBezTo>
                    <a:pt x="7763656" y="1118641"/>
                    <a:pt x="7762436" y="1118641"/>
                    <a:pt x="7762436" y="1118641"/>
                  </a:cubicBezTo>
                  <a:cubicBezTo>
                    <a:pt x="7764877" y="1117420"/>
                    <a:pt x="7767318" y="1114979"/>
                    <a:pt x="7769760" y="1112537"/>
                  </a:cubicBezTo>
                  <a:cubicBezTo>
                    <a:pt x="7772201" y="1110096"/>
                    <a:pt x="7777084" y="1111316"/>
                    <a:pt x="7779525" y="1108875"/>
                  </a:cubicBezTo>
                  <a:cubicBezTo>
                    <a:pt x="7780746" y="1107654"/>
                    <a:pt x="7784408" y="1107654"/>
                    <a:pt x="7786850" y="1107654"/>
                  </a:cubicBezTo>
                  <a:cubicBezTo>
                    <a:pt x="7789292" y="1107654"/>
                    <a:pt x="7792953" y="1107654"/>
                    <a:pt x="7794174" y="1106434"/>
                  </a:cubicBezTo>
                  <a:cubicBezTo>
                    <a:pt x="7800277" y="1102772"/>
                    <a:pt x="7805160" y="1105213"/>
                    <a:pt x="7807602" y="1105213"/>
                  </a:cubicBezTo>
                  <a:cubicBezTo>
                    <a:pt x="7808822" y="1106434"/>
                    <a:pt x="7812484" y="1103993"/>
                    <a:pt x="7813706" y="1105213"/>
                  </a:cubicBezTo>
                  <a:cubicBezTo>
                    <a:pt x="7813706" y="1106434"/>
                    <a:pt x="7816146" y="1105213"/>
                    <a:pt x="7818588" y="1102772"/>
                  </a:cubicBezTo>
                  <a:cubicBezTo>
                    <a:pt x="7821029" y="1100330"/>
                    <a:pt x="7822250" y="1099109"/>
                    <a:pt x="7821029" y="1099109"/>
                  </a:cubicBezTo>
                  <a:cubicBezTo>
                    <a:pt x="7814926" y="1100330"/>
                    <a:pt x="7813706" y="1101551"/>
                    <a:pt x="7812484" y="1096668"/>
                  </a:cubicBezTo>
                  <a:cubicBezTo>
                    <a:pt x="7811264" y="1093006"/>
                    <a:pt x="7807602" y="1095447"/>
                    <a:pt x="7803939" y="1094227"/>
                  </a:cubicBezTo>
                  <a:cubicBezTo>
                    <a:pt x="7803939" y="1094227"/>
                    <a:pt x="7801499" y="1095447"/>
                    <a:pt x="7800277" y="1095447"/>
                  </a:cubicBezTo>
                  <a:cubicBezTo>
                    <a:pt x="7799057" y="1095447"/>
                    <a:pt x="7796615" y="1096668"/>
                    <a:pt x="7795395" y="1095447"/>
                  </a:cubicBezTo>
                  <a:cubicBezTo>
                    <a:pt x="7792953" y="1093006"/>
                    <a:pt x="7792953" y="1095447"/>
                    <a:pt x="7791732" y="1094227"/>
                  </a:cubicBezTo>
                  <a:cubicBezTo>
                    <a:pt x="7790512" y="1093006"/>
                    <a:pt x="7790512" y="1091786"/>
                    <a:pt x="7790512" y="1091786"/>
                  </a:cubicBezTo>
                  <a:cubicBezTo>
                    <a:pt x="7790512" y="1091786"/>
                    <a:pt x="7789292" y="1091786"/>
                    <a:pt x="7786850" y="1094227"/>
                  </a:cubicBezTo>
                  <a:cubicBezTo>
                    <a:pt x="7784408" y="1095447"/>
                    <a:pt x="7780746" y="1097889"/>
                    <a:pt x="7780746" y="1094227"/>
                  </a:cubicBezTo>
                  <a:cubicBezTo>
                    <a:pt x="7780746" y="1091786"/>
                    <a:pt x="7779525" y="1093006"/>
                    <a:pt x="7777084" y="1091786"/>
                  </a:cubicBezTo>
                  <a:cubicBezTo>
                    <a:pt x="7773422" y="1089344"/>
                    <a:pt x="7772201" y="1095447"/>
                    <a:pt x="7769760" y="1094227"/>
                  </a:cubicBezTo>
                  <a:cubicBezTo>
                    <a:pt x="7768539" y="1094227"/>
                    <a:pt x="7767318" y="1093006"/>
                    <a:pt x="7768539" y="1090565"/>
                  </a:cubicBezTo>
                  <a:cubicBezTo>
                    <a:pt x="7769760" y="1085682"/>
                    <a:pt x="7763656" y="1089344"/>
                    <a:pt x="7761215" y="1090565"/>
                  </a:cubicBezTo>
                  <a:cubicBezTo>
                    <a:pt x="7756332" y="1093006"/>
                    <a:pt x="7756332" y="1090565"/>
                    <a:pt x="7756332" y="1086902"/>
                  </a:cubicBezTo>
                  <a:cubicBezTo>
                    <a:pt x="7756332" y="1084461"/>
                    <a:pt x="7756332" y="1079579"/>
                    <a:pt x="7751449" y="1083240"/>
                  </a:cubicBezTo>
                  <a:cubicBezTo>
                    <a:pt x="7749008" y="1085682"/>
                    <a:pt x="7747787" y="1085682"/>
                    <a:pt x="7747787" y="1084461"/>
                  </a:cubicBezTo>
                  <a:cubicBezTo>
                    <a:pt x="7747787" y="1083240"/>
                    <a:pt x="7746567" y="1083240"/>
                    <a:pt x="7746567" y="1083240"/>
                  </a:cubicBezTo>
                  <a:cubicBezTo>
                    <a:pt x="7749008" y="1082020"/>
                    <a:pt x="7751449" y="1080799"/>
                    <a:pt x="7752670" y="1079579"/>
                  </a:cubicBezTo>
                  <a:cubicBezTo>
                    <a:pt x="7753891" y="1078358"/>
                    <a:pt x="7756332" y="1077137"/>
                    <a:pt x="7757553" y="1077137"/>
                  </a:cubicBezTo>
                  <a:cubicBezTo>
                    <a:pt x="7759994" y="1075916"/>
                    <a:pt x="7762436" y="1075916"/>
                    <a:pt x="7763656" y="1074695"/>
                  </a:cubicBezTo>
                  <a:cubicBezTo>
                    <a:pt x="7767318" y="1069813"/>
                    <a:pt x="7772201" y="1069813"/>
                    <a:pt x="7773422" y="1068592"/>
                  </a:cubicBezTo>
                  <a:cubicBezTo>
                    <a:pt x="7774643" y="1068592"/>
                    <a:pt x="7777084" y="1066151"/>
                    <a:pt x="7777084" y="1066151"/>
                  </a:cubicBezTo>
                  <a:cubicBezTo>
                    <a:pt x="7777084" y="1066151"/>
                    <a:pt x="7778305" y="1064930"/>
                    <a:pt x="7779525" y="1062488"/>
                  </a:cubicBezTo>
                  <a:cubicBezTo>
                    <a:pt x="7780746" y="1060047"/>
                    <a:pt x="7780746" y="1057606"/>
                    <a:pt x="7779525" y="1058826"/>
                  </a:cubicBezTo>
                  <a:cubicBezTo>
                    <a:pt x="7775863" y="1062488"/>
                    <a:pt x="7774643" y="1063709"/>
                    <a:pt x="7772201" y="1060047"/>
                  </a:cubicBezTo>
                  <a:cubicBezTo>
                    <a:pt x="7770981" y="1058826"/>
                    <a:pt x="7768539" y="1061268"/>
                    <a:pt x="7764877" y="1061268"/>
                  </a:cubicBezTo>
                  <a:cubicBezTo>
                    <a:pt x="7764877" y="1061268"/>
                    <a:pt x="7763656" y="1063709"/>
                    <a:pt x="7762436" y="1063709"/>
                  </a:cubicBezTo>
                  <a:cubicBezTo>
                    <a:pt x="7761215" y="1063709"/>
                    <a:pt x="7759994" y="1066151"/>
                    <a:pt x="7759994" y="1064930"/>
                  </a:cubicBezTo>
                  <a:cubicBezTo>
                    <a:pt x="7757553" y="1063709"/>
                    <a:pt x="7758774" y="1064930"/>
                    <a:pt x="7757553" y="1064930"/>
                  </a:cubicBezTo>
                  <a:cubicBezTo>
                    <a:pt x="7755111" y="1063709"/>
                    <a:pt x="7757553" y="1062488"/>
                    <a:pt x="7753891" y="1066151"/>
                  </a:cubicBezTo>
                  <a:cubicBezTo>
                    <a:pt x="7752670" y="1068592"/>
                    <a:pt x="7750229" y="1069813"/>
                    <a:pt x="7750229" y="1067372"/>
                  </a:cubicBezTo>
                  <a:cubicBezTo>
                    <a:pt x="7750229" y="1066151"/>
                    <a:pt x="7749008" y="1066151"/>
                    <a:pt x="7747787" y="1066151"/>
                  </a:cubicBezTo>
                  <a:cubicBezTo>
                    <a:pt x="7745346" y="1064930"/>
                    <a:pt x="7744125" y="1069813"/>
                    <a:pt x="7742904" y="1069813"/>
                  </a:cubicBezTo>
                  <a:cubicBezTo>
                    <a:pt x="7741684" y="1069813"/>
                    <a:pt x="7741684" y="1068592"/>
                    <a:pt x="7741684" y="1067372"/>
                  </a:cubicBezTo>
                  <a:cubicBezTo>
                    <a:pt x="7741684" y="1067372"/>
                    <a:pt x="7741684" y="1067372"/>
                    <a:pt x="7741684" y="1067372"/>
                  </a:cubicBezTo>
                  <a:cubicBezTo>
                    <a:pt x="7742904" y="1067372"/>
                    <a:pt x="7742904" y="1066151"/>
                    <a:pt x="7744125" y="1064930"/>
                  </a:cubicBezTo>
                  <a:cubicBezTo>
                    <a:pt x="7745346" y="1063709"/>
                    <a:pt x="7747787" y="1061268"/>
                    <a:pt x="7749008" y="1060047"/>
                  </a:cubicBezTo>
                  <a:cubicBezTo>
                    <a:pt x="7750229" y="1057606"/>
                    <a:pt x="7753891" y="1057606"/>
                    <a:pt x="7756332" y="1056385"/>
                  </a:cubicBezTo>
                  <a:cubicBezTo>
                    <a:pt x="7758774" y="1053944"/>
                    <a:pt x="7764877" y="1056385"/>
                    <a:pt x="7766098" y="1053944"/>
                  </a:cubicBezTo>
                  <a:cubicBezTo>
                    <a:pt x="7769760" y="1050281"/>
                    <a:pt x="7773422" y="1051502"/>
                    <a:pt x="7775863" y="1051502"/>
                  </a:cubicBezTo>
                  <a:cubicBezTo>
                    <a:pt x="7777084" y="1051502"/>
                    <a:pt x="7779525" y="1050281"/>
                    <a:pt x="7779525" y="1051502"/>
                  </a:cubicBezTo>
                  <a:cubicBezTo>
                    <a:pt x="7779525" y="1051502"/>
                    <a:pt x="7780746" y="1051502"/>
                    <a:pt x="7781967" y="1049061"/>
                  </a:cubicBezTo>
                  <a:cubicBezTo>
                    <a:pt x="7783188" y="1047840"/>
                    <a:pt x="7784408" y="1045399"/>
                    <a:pt x="7783188" y="1046619"/>
                  </a:cubicBezTo>
                  <a:cubicBezTo>
                    <a:pt x="7779525" y="1047840"/>
                    <a:pt x="7778305" y="1049061"/>
                    <a:pt x="7777084" y="1045399"/>
                  </a:cubicBezTo>
                  <a:cubicBezTo>
                    <a:pt x="7775863" y="1042957"/>
                    <a:pt x="7773422" y="1045399"/>
                    <a:pt x="7770981" y="1044178"/>
                  </a:cubicBezTo>
                  <a:cubicBezTo>
                    <a:pt x="7770981" y="1044178"/>
                    <a:pt x="7769760" y="1045399"/>
                    <a:pt x="7768539" y="1045399"/>
                  </a:cubicBezTo>
                  <a:cubicBezTo>
                    <a:pt x="7768539" y="1045399"/>
                    <a:pt x="7766098" y="1046619"/>
                    <a:pt x="7766098" y="1045399"/>
                  </a:cubicBezTo>
                  <a:cubicBezTo>
                    <a:pt x="7763656" y="1044178"/>
                    <a:pt x="7764877" y="1045399"/>
                    <a:pt x="7763656" y="1044178"/>
                  </a:cubicBezTo>
                  <a:cubicBezTo>
                    <a:pt x="7762436" y="1042957"/>
                    <a:pt x="7763656" y="1041737"/>
                    <a:pt x="7759994" y="1044178"/>
                  </a:cubicBezTo>
                  <a:cubicBezTo>
                    <a:pt x="7757553" y="1045399"/>
                    <a:pt x="7756332" y="1046619"/>
                    <a:pt x="7756332" y="1045399"/>
                  </a:cubicBezTo>
                  <a:cubicBezTo>
                    <a:pt x="7756332" y="1044178"/>
                    <a:pt x="7755111" y="1044178"/>
                    <a:pt x="7753891" y="1044178"/>
                  </a:cubicBezTo>
                  <a:cubicBezTo>
                    <a:pt x="7751449" y="1042957"/>
                    <a:pt x="7750229" y="1046619"/>
                    <a:pt x="7749008" y="1046619"/>
                  </a:cubicBezTo>
                  <a:cubicBezTo>
                    <a:pt x="7747787" y="1046619"/>
                    <a:pt x="7747787" y="1045399"/>
                    <a:pt x="7747787" y="1044178"/>
                  </a:cubicBezTo>
                  <a:cubicBezTo>
                    <a:pt x="7747787" y="1040516"/>
                    <a:pt x="7744125" y="1044178"/>
                    <a:pt x="7742904" y="1045399"/>
                  </a:cubicBezTo>
                  <a:cubicBezTo>
                    <a:pt x="7739242" y="1047840"/>
                    <a:pt x="7739242" y="1045399"/>
                    <a:pt x="7739242" y="1042957"/>
                  </a:cubicBezTo>
                  <a:cubicBezTo>
                    <a:pt x="7739242" y="1040516"/>
                    <a:pt x="7739242" y="1036854"/>
                    <a:pt x="7735580" y="1040516"/>
                  </a:cubicBezTo>
                  <a:cubicBezTo>
                    <a:pt x="7734360" y="1041737"/>
                    <a:pt x="7733139" y="1041737"/>
                    <a:pt x="7733139" y="1041737"/>
                  </a:cubicBezTo>
                  <a:cubicBezTo>
                    <a:pt x="7733139" y="1040516"/>
                    <a:pt x="7731918" y="1040516"/>
                    <a:pt x="7731918" y="1040516"/>
                  </a:cubicBezTo>
                  <a:cubicBezTo>
                    <a:pt x="7735580" y="1038074"/>
                    <a:pt x="7740463" y="1036854"/>
                    <a:pt x="7744125" y="1034412"/>
                  </a:cubicBezTo>
                  <a:cubicBezTo>
                    <a:pt x="7745346" y="1033192"/>
                    <a:pt x="7749008" y="1033192"/>
                    <a:pt x="7751449" y="1031971"/>
                  </a:cubicBezTo>
                  <a:cubicBezTo>
                    <a:pt x="7755111" y="1030750"/>
                    <a:pt x="7757553" y="1030750"/>
                    <a:pt x="7758774" y="1029530"/>
                  </a:cubicBezTo>
                  <a:cubicBezTo>
                    <a:pt x="7763656" y="1025867"/>
                    <a:pt x="7766098" y="1018543"/>
                    <a:pt x="7767318" y="1012440"/>
                  </a:cubicBezTo>
                  <a:cubicBezTo>
                    <a:pt x="7768539" y="1008778"/>
                    <a:pt x="7772201" y="1006336"/>
                    <a:pt x="7773422" y="1002674"/>
                  </a:cubicBezTo>
                  <a:cubicBezTo>
                    <a:pt x="7774643" y="999012"/>
                    <a:pt x="7783188" y="995350"/>
                    <a:pt x="7784408" y="991688"/>
                  </a:cubicBezTo>
                  <a:cubicBezTo>
                    <a:pt x="7786850" y="984364"/>
                    <a:pt x="7792953" y="983143"/>
                    <a:pt x="7794174" y="981922"/>
                  </a:cubicBezTo>
                  <a:cubicBezTo>
                    <a:pt x="7795395" y="981922"/>
                    <a:pt x="7797836" y="978260"/>
                    <a:pt x="7799057" y="978260"/>
                  </a:cubicBezTo>
                  <a:cubicBezTo>
                    <a:pt x="7800277" y="978260"/>
                    <a:pt x="7800277" y="977039"/>
                    <a:pt x="7801499" y="973377"/>
                  </a:cubicBezTo>
                  <a:cubicBezTo>
                    <a:pt x="7802719" y="969715"/>
                    <a:pt x="7802719" y="967274"/>
                    <a:pt x="7801499" y="968495"/>
                  </a:cubicBezTo>
                  <a:cubicBezTo>
                    <a:pt x="7796615" y="972157"/>
                    <a:pt x="7796615" y="974598"/>
                    <a:pt x="7792953" y="970936"/>
                  </a:cubicBezTo>
                  <a:cubicBezTo>
                    <a:pt x="7790512" y="968495"/>
                    <a:pt x="7788070" y="973377"/>
                    <a:pt x="7784408" y="974598"/>
                  </a:cubicBezTo>
                  <a:cubicBezTo>
                    <a:pt x="7784408" y="974598"/>
                    <a:pt x="7783188" y="977039"/>
                    <a:pt x="7781967" y="978260"/>
                  </a:cubicBezTo>
                  <a:cubicBezTo>
                    <a:pt x="7780746" y="978260"/>
                    <a:pt x="7779525" y="980702"/>
                    <a:pt x="7778305" y="980702"/>
                  </a:cubicBezTo>
                  <a:cubicBezTo>
                    <a:pt x="7774643" y="980702"/>
                    <a:pt x="7775863" y="981922"/>
                    <a:pt x="7774643" y="981922"/>
                  </a:cubicBezTo>
                  <a:cubicBezTo>
                    <a:pt x="7774643" y="981922"/>
                    <a:pt x="7774643" y="981922"/>
                    <a:pt x="7774643" y="981922"/>
                  </a:cubicBezTo>
                  <a:cubicBezTo>
                    <a:pt x="7775863" y="980702"/>
                    <a:pt x="7775863" y="979481"/>
                    <a:pt x="7774643" y="979481"/>
                  </a:cubicBezTo>
                  <a:cubicBezTo>
                    <a:pt x="7770981" y="980702"/>
                    <a:pt x="7770981" y="983143"/>
                    <a:pt x="7768539" y="979481"/>
                  </a:cubicBezTo>
                  <a:cubicBezTo>
                    <a:pt x="7767318" y="978260"/>
                    <a:pt x="7764877" y="979481"/>
                    <a:pt x="7762436" y="979481"/>
                  </a:cubicBezTo>
                  <a:cubicBezTo>
                    <a:pt x="7762436" y="979481"/>
                    <a:pt x="7761215" y="980702"/>
                    <a:pt x="7759994" y="980702"/>
                  </a:cubicBezTo>
                  <a:cubicBezTo>
                    <a:pt x="7759994" y="980702"/>
                    <a:pt x="7758774" y="981922"/>
                    <a:pt x="7757553" y="981922"/>
                  </a:cubicBezTo>
                  <a:cubicBezTo>
                    <a:pt x="7755111" y="980702"/>
                    <a:pt x="7756332" y="981922"/>
                    <a:pt x="7755111" y="981922"/>
                  </a:cubicBezTo>
                  <a:cubicBezTo>
                    <a:pt x="7753891" y="980702"/>
                    <a:pt x="7755111" y="979481"/>
                    <a:pt x="7751449" y="983143"/>
                  </a:cubicBezTo>
                  <a:cubicBezTo>
                    <a:pt x="7750229" y="984364"/>
                    <a:pt x="7749008" y="986805"/>
                    <a:pt x="7747787" y="984364"/>
                  </a:cubicBezTo>
                  <a:cubicBezTo>
                    <a:pt x="7747787" y="983143"/>
                    <a:pt x="7746567" y="984364"/>
                    <a:pt x="7745346" y="983143"/>
                  </a:cubicBezTo>
                  <a:cubicBezTo>
                    <a:pt x="7742904" y="981922"/>
                    <a:pt x="7742904" y="986805"/>
                    <a:pt x="7741684" y="986805"/>
                  </a:cubicBezTo>
                  <a:cubicBezTo>
                    <a:pt x="7740463" y="986805"/>
                    <a:pt x="7740463" y="986805"/>
                    <a:pt x="7740463" y="984364"/>
                  </a:cubicBezTo>
                  <a:cubicBezTo>
                    <a:pt x="7740463" y="980702"/>
                    <a:pt x="7738022" y="984364"/>
                    <a:pt x="7735580" y="986805"/>
                  </a:cubicBezTo>
                  <a:cubicBezTo>
                    <a:pt x="7733139" y="989246"/>
                    <a:pt x="7733139" y="988026"/>
                    <a:pt x="7731918" y="985584"/>
                  </a:cubicBezTo>
                  <a:cubicBezTo>
                    <a:pt x="7734360" y="983143"/>
                    <a:pt x="7735580" y="980702"/>
                    <a:pt x="7736801" y="978260"/>
                  </a:cubicBezTo>
                  <a:cubicBezTo>
                    <a:pt x="7738022" y="975819"/>
                    <a:pt x="7740463" y="975819"/>
                    <a:pt x="7742904" y="973377"/>
                  </a:cubicBezTo>
                  <a:cubicBezTo>
                    <a:pt x="7744125" y="970936"/>
                    <a:pt x="7750229" y="970936"/>
                    <a:pt x="7751449" y="968495"/>
                  </a:cubicBezTo>
                  <a:cubicBezTo>
                    <a:pt x="7755111" y="964832"/>
                    <a:pt x="7758774" y="964832"/>
                    <a:pt x="7759994" y="964832"/>
                  </a:cubicBezTo>
                  <a:cubicBezTo>
                    <a:pt x="7761215" y="964832"/>
                    <a:pt x="7763656" y="963612"/>
                    <a:pt x="7763656" y="963612"/>
                  </a:cubicBezTo>
                  <a:cubicBezTo>
                    <a:pt x="7763656" y="963612"/>
                    <a:pt x="7764877" y="962391"/>
                    <a:pt x="7766098" y="961170"/>
                  </a:cubicBezTo>
                  <a:cubicBezTo>
                    <a:pt x="7767318" y="958729"/>
                    <a:pt x="7768539" y="957508"/>
                    <a:pt x="7767318" y="958729"/>
                  </a:cubicBezTo>
                  <a:cubicBezTo>
                    <a:pt x="7763656" y="959950"/>
                    <a:pt x="7763656" y="961170"/>
                    <a:pt x="7761215" y="958729"/>
                  </a:cubicBezTo>
                  <a:cubicBezTo>
                    <a:pt x="7759994" y="957508"/>
                    <a:pt x="7757553" y="958729"/>
                    <a:pt x="7755111" y="958729"/>
                  </a:cubicBezTo>
                  <a:cubicBezTo>
                    <a:pt x="7755111" y="958729"/>
                    <a:pt x="7753891" y="959950"/>
                    <a:pt x="7752670" y="959950"/>
                  </a:cubicBezTo>
                  <a:cubicBezTo>
                    <a:pt x="7752670" y="959950"/>
                    <a:pt x="7751449" y="961170"/>
                    <a:pt x="7750229" y="961170"/>
                  </a:cubicBezTo>
                  <a:cubicBezTo>
                    <a:pt x="7747787" y="959950"/>
                    <a:pt x="7749008" y="961170"/>
                    <a:pt x="7747787" y="961170"/>
                  </a:cubicBezTo>
                  <a:cubicBezTo>
                    <a:pt x="7746567" y="959950"/>
                    <a:pt x="7747787" y="958729"/>
                    <a:pt x="7744125" y="962391"/>
                  </a:cubicBezTo>
                  <a:cubicBezTo>
                    <a:pt x="7742904" y="964832"/>
                    <a:pt x="7741684" y="966053"/>
                    <a:pt x="7740463" y="963612"/>
                  </a:cubicBezTo>
                  <a:cubicBezTo>
                    <a:pt x="7740463" y="962391"/>
                    <a:pt x="7739242" y="963612"/>
                    <a:pt x="7738022" y="962391"/>
                  </a:cubicBezTo>
                  <a:cubicBezTo>
                    <a:pt x="7735580" y="961170"/>
                    <a:pt x="7735580" y="966053"/>
                    <a:pt x="7734360" y="966053"/>
                  </a:cubicBezTo>
                  <a:cubicBezTo>
                    <a:pt x="7733139" y="966053"/>
                    <a:pt x="7733139" y="966053"/>
                    <a:pt x="7733139" y="963612"/>
                  </a:cubicBezTo>
                  <a:cubicBezTo>
                    <a:pt x="7733139" y="959950"/>
                    <a:pt x="7730697" y="963612"/>
                    <a:pt x="7728256" y="966053"/>
                  </a:cubicBezTo>
                  <a:cubicBezTo>
                    <a:pt x="7725815" y="968495"/>
                    <a:pt x="7725815" y="967274"/>
                    <a:pt x="7724594" y="964832"/>
                  </a:cubicBezTo>
                  <a:cubicBezTo>
                    <a:pt x="7723373" y="963612"/>
                    <a:pt x="7723373" y="959950"/>
                    <a:pt x="7720932" y="963612"/>
                  </a:cubicBezTo>
                  <a:cubicBezTo>
                    <a:pt x="7719711" y="966053"/>
                    <a:pt x="7718490" y="966053"/>
                    <a:pt x="7718490" y="966053"/>
                  </a:cubicBezTo>
                  <a:cubicBezTo>
                    <a:pt x="7718490" y="966053"/>
                    <a:pt x="7717270" y="964832"/>
                    <a:pt x="7717270" y="964832"/>
                  </a:cubicBezTo>
                  <a:cubicBezTo>
                    <a:pt x="7717270" y="963612"/>
                    <a:pt x="7718490" y="963612"/>
                    <a:pt x="7718490" y="962391"/>
                  </a:cubicBezTo>
                  <a:cubicBezTo>
                    <a:pt x="7719711" y="961170"/>
                    <a:pt x="7720932" y="961170"/>
                    <a:pt x="7722153" y="959950"/>
                  </a:cubicBezTo>
                  <a:cubicBezTo>
                    <a:pt x="7722153" y="959950"/>
                    <a:pt x="7722153" y="959950"/>
                    <a:pt x="7722153" y="959950"/>
                  </a:cubicBezTo>
                  <a:cubicBezTo>
                    <a:pt x="7723373" y="959950"/>
                    <a:pt x="7723373" y="959950"/>
                    <a:pt x="7724594" y="958729"/>
                  </a:cubicBezTo>
                  <a:cubicBezTo>
                    <a:pt x="7725815" y="958729"/>
                    <a:pt x="7728256" y="958729"/>
                    <a:pt x="7729477" y="957508"/>
                  </a:cubicBezTo>
                  <a:cubicBezTo>
                    <a:pt x="7731918" y="955067"/>
                    <a:pt x="7734360" y="956288"/>
                    <a:pt x="7735580" y="957508"/>
                  </a:cubicBezTo>
                  <a:cubicBezTo>
                    <a:pt x="7736801" y="957508"/>
                    <a:pt x="7738022" y="957508"/>
                    <a:pt x="7738022" y="957508"/>
                  </a:cubicBezTo>
                  <a:cubicBezTo>
                    <a:pt x="7738022" y="957508"/>
                    <a:pt x="7739242" y="957508"/>
                    <a:pt x="7740463" y="956288"/>
                  </a:cubicBezTo>
                  <a:cubicBezTo>
                    <a:pt x="7741684" y="955067"/>
                    <a:pt x="7742904" y="955067"/>
                    <a:pt x="7741684" y="955067"/>
                  </a:cubicBezTo>
                  <a:cubicBezTo>
                    <a:pt x="7739242" y="955067"/>
                    <a:pt x="7738022" y="955067"/>
                    <a:pt x="7738022" y="952625"/>
                  </a:cubicBezTo>
                  <a:cubicBezTo>
                    <a:pt x="7738022" y="951405"/>
                    <a:pt x="7735580" y="951405"/>
                    <a:pt x="7734360" y="951405"/>
                  </a:cubicBezTo>
                  <a:cubicBezTo>
                    <a:pt x="7734360" y="951405"/>
                    <a:pt x="7733139" y="952625"/>
                    <a:pt x="7733139" y="952625"/>
                  </a:cubicBezTo>
                  <a:cubicBezTo>
                    <a:pt x="7733139" y="952625"/>
                    <a:pt x="7733139" y="952625"/>
                    <a:pt x="7733139" y="952625"/>
                  </a:cubicBezTo>
                  <a:cubicBezTo>
                    <a:pt x="7733139" y="952625"/>
                    <a:pt x="7733139" y="952625"/>
                    <a:pt x="7734360" y="951405"/>
                  </a:cubicBezTo>
                  <a:cubicBezTo>
                    <a:pt x="7735580" y="948963"/>
                    <a:pt x="7739242" y="948963"/>
                    <a:pt x="7740463" y="947743"/>
                  </a:cubicBezTo>
                  <a:cubicBezTo>
                    <a:pt x="7741684" y="945301"/>
                    <a:pt x="7747787" y="946522"/>
                    <a:pt x="7750229" y="945301"/>
                  </a:cubicBezTo>
                  <a:cubicBezTo>
                    <a:pt x="7753891" y="941639"/>
                    <a:pt x="7757553" y="942860"/>
                    <a:pt x="7758774" y="942860"/>
                  </a:cubicBezTo>
                  <a:cubicBezTo>
                    <a:pt x="7759994" y="942860"/>
                    <a:pt x="7762436" y="941639"/>
                    <a:pt x="7762436" y="942860"/>
                  </a:cubicBezTo>
                  <a:cubicBezTo>
                    <a:pt x="7762436" y="942860"/>
                    <a:pt x="7763656" y="942860"/>
                    <a:pt x="7764877" y="940418"/>
                  </a:cubicBezTo>
                  <a:cubicBezTo>
                    <a:pt x="7766098" y="939198"/>
                    <a:pt x="7767318" y="936756"/>
                    <a:pt x="7766098" y="937977"/>
                  </a:cubicBezTo>
                  <a:cubicBezTo>
                    <a:pt x="7762436" y="939198"/>
                    <a:pt x="7762436" y="940418"/>
                    <a:pt x="7759994" y="936756"/>
                  </a:cubicBezTo>
                  <a:cubicBezTo>
                    <a:pt x="7758774" y="935536"/>
                    <a:pt x="7756332" y="936756"/>
                    <a:pt x="7753891" y="936756"/>
                  </a:cubicBezTo>
                  <a:cubicBezTo>
                    <a:pt x="7753891" y="936756"/>
                    <a:pt x="7752670" y="937977"/>
                    <a:pt x="7751449" y="937977"/>
                  </a:cubicBezTo>
                  <a:cubicBezTo>
                    <a:pt x="7751449" y="937977"/>
                    <a:pt x="7750229" y="939198"/>
                    <a:pt x="7749008" y="939198"/>
                  </a:cubicBezTo>
                  <a:cubicBezTo>
                    <a:pt x="7746567" y="937977"/>
                    <a:pt x="7747787" y="939198"/>
                    <a:pt x="7746567" y="939198"/>
                  </a:cubicBezTo>
                  <a:cubicBezTo>
                    <a:pt x="7745346" y="937977"/>
                    <a:pt x="7746567" y="936756"/>
                    <a:pt x="7742904" y="940418"/>
                  </a:cubicBezTo>
                  <a:cubicBezTo>
                    <a:pt x="7741684" y="941639"/>
                    <a:pt x="7739242" y="942860"/>
                    <a:pt x="7739242" y="941639"/>
                  </a:cubicBezTo>
                  <a:cubicBezTo>
                    <a:pt x="7739242" y="940418"/>
                    <a:pt x="7738022" y="940418"/>
                    <a:pt x="7736801" y="940418"/>
                  </a:cubicBezTo>
                  <a:cubicBezTo>
                    <a:pt x="7734360" y="939198"/>
                    <a:pt x="7733139" y="942860"/>
                    <a:pt x="7733139" y="942860"/>
                  </a:cubicBezTo>
                  <a:cubicBezTo>
                    <a:pt x="7731918" y="942860"/>
                    <a:pt x="7731918" y="941639"/>
                    <a:pt x="7731918" y="940418"/>
                  </a:cubicBezTo>
                  <a:cubicBezTo>
                    <a:pt x="7731918" y="936756"/>
                    <a:pt x="7729477" y="940418"/>
                    <a:pt x="7727035" y="941639"/>
                  </a:cubicBezTo>
                  <a:cubicBezTo>
                    <a:pt x="7724594" y="944081"/>
                    <a:pt x="7724594" y="941639"/>
                    <a:pt x="7723373" y="940418"/>
                  </a:cubicBezTo>
                  <a:cubicBezTo>
                    <a:pt x="7722153" y="939198"/>
                    <a:pt x="7722153" y="935536"/>
                    <a:pt x="7719711" y="939198"/>
                  </a:cubicBezTo>
                  <a:cubicBezTo>
                    <a:pt x="7718490" y="940418"/>
                    <a:pt x="7717270" y="941639"/>
                    <a:pt x="7717270" y="940418"/>
                  </a:cubicBezTo>
                  <a:cubicBezTo>
                    <a:pt x="7714828" y="937977"/>
                    <a:pt x="7714828" y="941639"/>
                    <a:pt x="7714828" y="941639"/>
                  </a:cubicBezTo>
                  <a:cubicBezTo>
                    <a:pt x="7712387" y="939198"/>
                    <a:pt x="7709946" y="940418"/>
                    <a:pt x="7707504" y="941639"/>
                  </a:cubicBezTo>
                  <a:cubicBezTo>
                    <a:pt x="7702621" y="946522"/>
                    <a:pt x="7702621" y="945301"/>
                    <a:pt x="7700180" y="942860"/>
                  </a:cubicBezTo>
                  <a:cubicBezTo>
                    <a:pt x="7696518" y="940418"/>
                    <a:pt x="7697739" y="944081"/>
                    <a:pt x="7696518" y="941639"/>
                  </a:cubicBezTo>
                  <a:cubicBezTo>
                    <a:pt x="7695297" y="939198"/>
                    <a:pt x="7694076" y="936756"/>
                    <a:pt x="7692856" y="940418"/>
                  </a:cubicBezTo>
                  <a:cubicBezTo>
                    <a:pt x="7691635" y="941639"/>
                    <a:pt x="7691635" y="942860"/>
                    <a:pt x="7691635" y="941639"/>
                  </a:cubicBezTo>
                  <a:cubicBezTo>
                    <a:pt x="7691635" y="934315"/>
                    <a:pt x="7689194" y="941639"/>
                    <a:pt x="7687973" y="939198"/>
                  </a:cubicBezTo>
                  <a:cubicBezTo>
                    <a:pt x="7687973" y="939198"/>
                    <a:pt x="7687973" y="937977"/>
                    <a:pt x="7687973" y="937977"/>
                  </a:cubicBezTo>
                  <a:cubicBezTo>
                    <a:pt x="7687973" y="937977"/>
                    <a:pt x="7689194" y="937977"/>
                    <a:pt x="7689194" y="937977"/>
                  </a:cubicBezTo>
                  <a:cubicBezTo>
                    <a:pt x="7695297" y="936756"/>
                    <a:pt x="7694076" y="934315"/>
                    <a:pt x="7700180" y="931874"/>
                  </a:cubicBezTo>
                  <a:cubicBezTo>
                    <a:pt x="7702621" y="930653"/>
                    <a:pt x="7703842" y="930653"/>
                    <a:pt x="7706283" y="929432"/>
                  </a:cubicBezTo>
                  <a:cubicBezTo>
                    <a:pt x="7708725" y="928211"/>
                    <a:pt x="7712387" y="926991"/>
                    <a:pt x="7714828" y="925770"/>
                  </a:cubicBezTo>
                  <a:cubicBezTo>
                    <a:pt x="7716049" y="925770"/>
                    <a:pt x="7722153" y="925770"/>
                    <a:pt x="7723373" y="925770"/>
                  </a:cubicBezTo>
                  <a:cubicBezTo>
                    <a:pt x="7725815" y="924549"/>
                    <a:pt x="7728256" y="920887"/>
                    <a:pt x="7730697" y="918446"/>
                  </a:cubicBezTo>
                  <a:cubicBezTo>
                    <a:pt x="7731918" y="917225"/>
                    <a:pt x="7734360" y="916004"/>
                    <a:pt x="7735580" y="914784"/>
                  </a:cubicBezTo>
                  <a:cubicBezTo>
                    <a:pt x="7736801" y="913563"/>
                    <a:pt x="7741684" y="913563"/>
                    <a:pt x="7742904" y="911122"/>
                  </a:cubicBezTo>
                  <a:cubicBezTo>
                    <a:pt x="7745346" y="908680"/>
                    <a:pt x="7749008" y="908680"/>
                    <a:pt x="7750229" y="908680"/>
                  </a:cubicBezTo>
                  <a:cubicBezTo>
                    <a:pt x="7751449" y="908680"/>
                    <a:pt x="7752670" y="907460"/>
                    <a:pt x="7753891" y="908680"/>
                  </a:cubicBezTo>
                  <a:cubicBezTo>
                    <a:pt x="7753891" y="908680"/>
                    <a:pt x="7755111" y="908680"/>
                    <a:pt x="7756332" y="907460"/>
                  </a:cubicBezTo>
                  <a:cubicBezTo>
                    <a:pt x="7757553" y="906239"/>
                    <a:pt x="7758774" y="905018"/>
                    <a:pt x="7757553" y="905018"/>
                  </a:cubicBezTo>
                  <a:cubicBezTo>
                    <a:pt x="7753891" y="906239"/>
                    <a:pt x="7753891" y="907460"/>
                    <a:pt x="7752670" y="903797"/>
                  </a:cubicBezTo>
                  <a:cubicBezTo>
                    <a:pt x="7751449" y="902577"/>
                    <a:pt x="7750229" y="903797"/>
                    <a:pt x="7747787" y="903797"/>
                  </a:cubicBezTo>
                  <a:cubicBezTo>
                    <a:pt x="7747787" y="903797"/>
                    <a:pt x="7746567" y="905018"/>
                    <a:pt x="7745346" y="905018"/>
                  </a:cubicBezTo>
                  <a:cubicBezTo>
                    <a:pt x="7745346" y="905018"/>
                    <a:pt x="7744125" y="906239"/>
                    <a:pt x="7742904" y="906239"/>
                  </a:cubicBezTo>
                  <a:cubicBezTo>
                    <a:pt x="7741684" y="905018"/>
                    <a:pt x="7741684" y="906239"/>
                    <a:pt x="7740463" y="906239"/>
                  </a:cubicBezTo>
                  <a:cubicBezTo>
                    <a:pt x="7739242" y="905018"/>
                    <a:pt x="7740463" y="903797"/>
                    <a:pt x="7738022" y="907460"/>
                  </a:cubicBezTo>
                  <a:cubicBezTo>
                    <a:pt x="7736801" y="908680"/>
                    <a:pt x="7735580" y="909901"/>
                    <a:pt x="7735580" y="908680"/>
                  </a:cubicBezTo>
                  <a:cubicBezTo>
                    <a:pt x="7735580" y="907460"/>
                    <a:pt x="7734360" y="908680"/>
                    <a:pt x="7733139" y="907460"/>
                  </a:cubicBezTo>
                  <a:cubicBezTo>
                    <a:pt x="7730697" y="906239"/>
                    <a:pt x="7730697" y="909901"/>
                    <a:pt x="7729477" y="909901"/>
                  </a:cubicBezTo>
                  <a:cubicBezTo>
                    <a:pt x="7729477" y="909901"/>
                    <a:pt x="7728256" y="909901"/>
                    <a:pt x="7728256" y="908680"/>
                  </a:cubicBezTo>
                  <a:cubicBezTo>
                    <a:pt x="7728256" y="907460"/>
                    <a:pt x="7729477" y="906239"/>
                    <a:pt x="7729477" y="906239"/>
                  </a:cubicBezTo>
                  <a:cubicBezTo>
                    <a:pt x="7730697" y="903797"/>
                    <a:pt x="7733139" y="903797"/>
                    <a:pt x="7734360" y="901356"/>
                  </a:cubicBezTo>
                  <a:cubicBezTo>
                    <a:pt x="7734360" y="900135"/>
                    <a:pt x="7736801" y="898915"/>
                    <a:pt x="7738022" y="898915"/>
                  </a:cubicBezTo>
                  <a:cubicBezTo>
                    <a:pt x="7739242" y="897694"/>
                    <a:pt x="7741684" y="896473"/>
                    <a:pt x="7741684" y="896473"/>
                  </a:cubicBezTo>
                  <a:cubicBezTo>
                    <a:pt x="7744125" y="892811"/>
                    <a:pt x="7746567" y="891590"/>
                    <a:pt x="7747787" y="890370"/>
                  </a:cubicBezTo>
                  <a:cubicBezTo>
                    <a:pt x="7749008" y="890370"/>
                    <a:pt x="7750229" y="887928"/>
                    <a:pt x="7750229" y="887928"/>
                  </a:cubicBezTo>
                  <a:cubicBezTo>
                    <a:pt x="7750229" y="887928"/>
                    <a:pt x="7751449" y="886708"/>
                    <a:pt x="7751449" y="884266"/>
                  </a:cubicBezTo>
                  <a:cubicBezTo>
                    <a:pt x="7751449" y="881825"/>
                    <a:pt x="7751449" y="880604"/>
                    <a:pt x="7751449" y="881825"/>
                  </a:cubicBezTo>
                  <a:cubicBezTo>
                    <a:pt x="7749008" y="885487"/>
                    <a:pt x="7749008" y="886708"/>
                    <a:pt x="7746567" y="885487"/>
                  </a:cubicBezTo>
                  <a:cubicBezTo>
                    <a:pt x="7745346" y="884266"/>
                    <a:pt x="7744125" y="887928"/>
                    <a:pt x="7741684" y="887928"/>
                  </a:cubicBezTo>
                  <a:cubicBezTo>
                    <a:pt x="7741684" y="887928"/>
                    <a:pt x="7740463" y="889149"/>
                    <a:pt x="7740463" y="890370"/>
                  </a:cubicBezTo>
                  <a:cubicBezTo>
                    <a:pt x="7740463" y="890370"/>
                    <a:pt x="7739242" y="891590"/>
                    <a:pt x="7738022" y="891590"/>
                  </a:cubicBezTo>
                  <a:cubicBezTo>
                    <a:pt x="7735580" y="891590"/>
                    <a:pt x="7736801" y="891590"/>
                    <a:pt x="7735580" y="891590"/>
                  </a:cubicBezTo>
                  <a:cubicBezTo>
                    <a:pt x="7734360" y="891590"/>
                    <a:pt x="7734360" y="889149"/>
                    <a:pt x="7733139" y="892811"/>
                  </a:cubicBezTo>
                  <a:cubicBezTo>
                    <a:pt x="7731918" y="894032"/>
                    <a:pt x="7730697" y="896473"/>
                    <a:pt x="7730697" y="894032"/>
                  </a:cubicBezTo>
                  <a:cubicBezTo>
                    <a:pt x="7730697" y="892811"/>
                    <a:pt x="7729477" y="894032"/>
                    <a:pt x="7728256" y="894032"/>
                  </a:cubicBezTo>
                  <a:cubicBezTo>
                    <a:pt x="7725815" y="894032"/>
                    <a:pt x="7725815" y="897694"/>
                    <a:pt x="7725815" y="897694"/>
                  </a:cubicBezTo>
                  <a:cubicBezTo>
                    <a:pt x="7724594" y="897694"/>
                    <a:pt x="7724594" y="897694"/>
                    <a:pt x="7724594" y="896473"/>
                  </a:cubicBezTo>
                  <a:cubicBezTo>
                    <a:pt x="7723373" y="894032"/>
                    <a:pt x="7722153" y="897694"/>
                    <a:pt x="7720932" y="898915"/>
                  </a:cubicBezTo>
                  <a:cubicBezTo>
                    <a:pt x="7718490" y="901356"/>
                    <a:pt x="7718490" y="900135"/>
                    <a:pt x="7717270" y="898915"/>
                  </a:cubicBezTo>
                  <a:cubicBezTo>
                    <a:pt x="7717270" y="898915"/>
                    <a:pt x="7717270" y="898915"/>
                    <a:pt x="7717270" y="898915"/>
                  </a:cubicBezTo>
                  <a:cubicBezTo>
                    <a:pt x="7718490" y="898915"/>
                    <a:pt x="7718490" y="898915"/>
                    <a:pt x="7718490" y="898915"/>
                  </a:cubicBezTo>
                  <a:cubicBezTo>
                    <a:pt x="7720932" y="897694"/>
                    <a:pt x="7722153" y="892811"/>
                    <a:pt x="7723373" y="890370"/>
                  </a:cubicBezTo>
                  <a:cubicBezTo>
                    <a:pt x="7724594" y="887928"/>
                    <a:pt x="7725815" y="887928"/>
                    <a:pt x="7727035" y="885487"/>
                  </a:cubicBezTo>
                  <a:cubicBezTo>
                    <a:pt x="7728256" y="883046"/>
                    <a:pt x="7733139" y="883046"/>
                    <a:pt x="7734360" y="880604"/>
                  </a:cubicBezTo>
                  <a:cubicBezTo>
                    <a:pt x="7736801" y="876942"/>
                    <a:pt x="7739242" y="876942"/>
                    <a:pt x="7740463" y="876942"/>
                  </a:cubicBezTo>
                  <a:cubicBezTo>
                    <a:pt x="7741684" y="876942"/>
                    <a:pt x="7742904" y="875721"/>
                    <a:pt x="7742904" y="875721"/>
                  </a:cubicBezTo>
                  <a:cubicBezTo>
                    <a:pt x="7742904" y="875721"/>
                    <a:pt x="7744125" y="874501"/>
                    <a:pt x="7744125" y="873280"/>
                  </a:cubicBezTo>
                  <a:cubicBezTo>
                    <a:pt x="7745346" y="872059"/>
                    <a:pt x="7745346" y="869618"/>
                    <a:pt x="7744125" y="870839"/>
                  </a:cubicBezTo>
                  <a:cubicBezTo>
                    <a:pt x="7741684" y="873280"/>
                    <a:pt x="7741684" y="873280"/>
                    <a:pt x="7739242" y="872059"/>
                  </a:cubicBezTo>
                  <a:cubicBezTo>
                    <a:pt x="7738022" y="870839"/>
                    <a:pt x="7736801" y="873280"/>
                    <a:pt x="7734360" y="873280"/>
                  </a:cubicBezTo>
                  <a:cubicBezTo>
                    <a:pt x="7734360" y="873280"/>
                    <a:pt x="7733139" y="874501"/>
                    <a:pt x="7733139" y="874501"/>
                  </a:cubicBezTo>
                  <a:cubicBezTo>
                    <a:pt x="7733139" y="874501"/>
                    <a:pt x="7731918" y="875721"/>
                    <a:pt x="7730697" y="875721"/>
                  </a:cubicBezTo>
                  <a:cubicBezTo>
                    <a:pt x="7729477" y="875721"/>
                    <a:pt x="7729477" y="875721"/>
                    <a:pt x="7728256" y="875721"/>
                  </a:cubicBezTo>
                  <a:cubicBezTo>
                    <a:pt x="7727035" y="875721"/>
                    <a:pt x="7728256" y="873280"/>
                    <a:pt x="7725815" y="876942"/>
                  </a:cubicBezTo>
                  <a:cubicBezTo>
                    <a:pt x="7724594" y="878163"/>
                    <a:pt x="7723373" y="880604"/>
                    <a:pt x="7723373" y="878163"/>
                  </a:cubicBezTo>
                  <a:cubicBezTo>
                    <a:pt x="7723373" y="876942"/>
                    <a:pt x="7722153" y="878163"/>
                    <a:pt x="7720932" y="878163"/>
                  </a:cubicBezTo>
                  <a:cubicBezTo>
                    <a:pt x="7718490" y="878163"/>
                    <a:pt x="7718490" y="880604"/>
                    <a:pt x="7718490" y="881825"/>
                  </a:cubicBezTo>
                  <a:cubicBezTo>
                    <a:pt x="7717270" y="881825"/>
                    <a:pt x="7717270" y="881825"/>
                    <a:pt x="7717270" y="880604"/>
                  </a:cubicBezTo>
                  <a:cubicBezTo>
                    <a:pt x="7717270" y="879383"/>
                    <a:pt x="7718490" y="879383"/>
                    <a:pt x="7718490" y="878163"/>
                  </a:cubicBezTo>
                  <a:cubicBezTo>
                    <a:pt x="7719711" y="876942"/>
                    <a:pt x="7722153" y="875721"/>
                    <a:pt x="7722153" y="874501"/>
                  </a:cubicBezTo>
                  <a:cubicBezTo>
                    <a:pt x="7722153" y="873280"/>
                    <a:pt x="7724594" y="873280"/>
                    <a:pt x="7725815" y="872059"/>
                  </a:cubicBezTo>
                  <a:cubicBezTo>
                    <a:pt x="7727035" y="870839"/>
                    <a:pt x="7728256" y="870839"/>
                    <a:pt x="7729477" y="869618"/>
                  </a:cubicBezTo>
                  <a:cubicBezTo>
                    <a:pt x="7730697" y="868397"/>
                    <a:pt x="7731918" y="867176"/>
                    <a:pt x="7733139" y="865956"/>
                  </a:cubicBezTo>
                  <a:cubicBezTo>
                    <a:pt x="7734360" y="864735"/>
                    <a:pt x="7735580" y="864735"/>
                    <a:pt x="7735580" y="864735"/>
                  </a:cubicBezTo>
                  <a:cubicBezTo>
                    <a:pt x="7736801" y="864735"/>
                    <a:pt x="7738022" y="862294"/>
                    <a:pt x="7738022" y="862294"/>
                  </a:cubicBezTo>
                  <a:cubicBezTo>
                    <a:pt x="7738022" y="862294"/>
                    <a:pt x="7739242" y="861073"/>
                    <a:pt x="7739242" y="858632"/>
                  </a:cubicBezTo>
                  <a:cubicBezTo>
                    <a:pt x="7739242" y="856190"/>
                    <a:pt x="7739242" y="854969"/>
                    <a:pt x="7738022" y="856190"/>
                  </a:cubicBezTo>
                  <a:cubicBezTo>
                    <a:pt x="7736801" y="859852"/>
                    <a:pt x="7736801" y="861073"/>
                    <a:pt x="7734360" y="859852"/>
                  </a:cubicBezTo>
                  <a:cubicBezTo>
                    <a:pt x="7733139" y="859852"/>
                    <a:pt x="7731918" y="862294"/>
                    <a:pt x="7730697" y="862294"/>
                  </a:cubicBezTo>
                  <a:cubicBezTo>
                    <a:pt x="7730697" y="862294"/>
                    <a:pt x="7729477" y="863514"/>
                    <a:pt x="7729477" y="863514"/>
                  </a:cubicBezTo>
                  <a:cubicBezTo>
                    <a:pt x="7729477" y="863514"/>
                    <a:pt x="7728256" y="864735"/>
                    <a:pt x="7728256" y="864735"/>
                  </a:cubicBezTo>
                  <a:cubicBezTo>
                    <a:pt x="7727035" y="864735"/>
                    <a:pt x="7727035" y="864735"/>
                    <a:pt x="7725815" y="864735"/>
                  </a:cubicBezTo>
                  <a:cubicBezTo>
                    <a:pt x="7724594" y="864735"/>
                    <a:pt x="7725815" y="863514"/>
                    <a:pt x="7723373" y="865956"/>
                  </a:cubicBezTo>
                  <a:cubicBezTo>
                    <a:pt x="7722153" y="867176"/>
                    <a:pt x="7720932" y="868397"/>
                    <a:pt x="7720932" y="867176"/>
                  </a:cubicBezTo>
                  <a:cubicBezTo>
                    <a:pt x="7720932" y="865956"/>
                    <a:pt x="7719711" y="867176"/>
                    <a:pt x="7719711" y="865956"/>
                  </a:cubicBezTo>
                  <a:cubicBezTo>
                    <a:pt x="7718490" y="865956"/>
                    <a:pt x="7717270" y="868397"/>
                    <a:pt x="7717270" y="868397"/>
                  </a:cubicBezTo>
                  <a:cubicBezTo>
                    <a:pt x="7716049" y="868397"/>
                    <a:pt x="7716049" y="868397"/>
                    <a:pt x="7716049" y="867176"/>
                  </a:cubicBezTo>
                  <a:cubicBezTo>
                    <a:pt x="7716049" y="864735"/>
                    <a:pt x="7713608" y="867176"/>
                    <a:pt x="7712387" y="868397"/>
                  </a:cubicBezTo>
                  <a:cubicBezTo>
                    <a:pt x="7709946" y="870839"/>
                    <a:pt x="7709946" y="869618"/>
                    <a:pt x="7709946" y="868397"/>
                  </a:cubicBezTo>
                  <a:cubicBezTo>
                    <a:pt x="7708725" y="867176"/>
                    <a:pt x="7708725" y="864735"/>
                    <a:pt x="7707504" y="868397"/>
                  </a:cubicBezTo>
                  <a:cubicBezTo>
                    <a:pt x="7706283" y="869618"/>
                    <a:pt x="7706283" y="869618"/>
                    <a:pt x="7706283" y="869618"/>
                  </a:cubicBezTo>
                  <a:cubicBezTo>
                    <a:pt x="7703842" y="868397"/>
                    <a:pt x="7705063" y="870839"/>
                    <a:pt x="7705063" y="870839"/>
                  </a:cubicBezTo>
                  <a:cubicBezTo>
                    <a:pt x="7702621" y="869618"/>
                    <a:pt x="7701401" y="870839"/>
                    <a:pt x="7698959" y="872059"/>
                  </a:cubicBezTo>
                  <a:cubicBezTo>
                    <a:pt x="7695297" y="876942"/>
                    <a:pt x="7695297" y="875721"/>
                    <a:pt x="7694076" y="874501"/>
                  </a:cubicBezTo>
                  <a:cubicBezTo>
                    <a:pt x="7690414" y="873280"/>
                    <a:pt x="7691635" y="876942"/>
                    <a:pt x="7690414" y="874501"/>
                  </a:cubicBezTo>
                  <a:cubicBezTo>
                    <a:pt x="7690414" y="874501"/>
                    <a:pt x="7690414" y="873280"/>
                    <a:pt x="7689194" y="873280"/>
                  </a:cubicBezTo>
                  <a:cubicBezTo>
                    <a:pt x="7691635" y="872059"/>
                    <a:pt x="7692856" y="869618"/>
                    <a:pt x="7696518" y="867176"/>
                  </a:cubicBezTo>
                  <a:cubicBezTo>
                    <a:pt x="7698959" y="865956"/>
                    <a:pt x="7700180" y="864735"/>
                    <a:pt x="7702621" y="863514"/>
                  </a:cubicBezTo>
                  <a:cubicBezTo>
                    <a:pt x="7705063" y="861073"/>
                    <a:pt x="7708725" y="859852"/>
                    <a:pt x="7711166" y="858632"/>
                  </a:cubicBezTo>
                  <a:cubicBezTo>
                    <a:pt x="7712387" y="857411"/>
                    <a:pt x="7718490" y="857411"/>
                    <a:pt x="7719711" y="856190"/>
                  </a:cubicBezTo>
                  <a:cubicBezTo>
                    <a:pt x="7722153" y="853749"/>
                    <a:pt x="7723373" y="850087"/>
                    <a:pt x="7725815" y="846425"/>
                  </a:cubicBezTo>
                  <a:cubicBezTo>
                    <a:pt x="7727035" y="843983"/>
                    <a:pt x="7729477" y="842762"/>
                    <a:pt x="7729477" y="841542"/>
                  </a:cubicBezTo>
                  <a:cubicBezTo>
                    <a:pt x="7729477" y="840321"/>
                    <a:pt x="7731918" y="839100"/>
                    <a:pt x="7733139" y="837880"/>
                  </a:cubicBezTo>
                  <a:cubicBezTo>
                    <a:pt x="7734360" y="836659"/>
                    <a:pt x="7736801" y="835438"/>
                    <a:pt x="7736801" y="834218"/>
                  </a:cubicBezTo>
                  <a:cubicBezTo>
                    <a:pt x="7736801" y="832997"/>
                    <a:pt x="7738022" y="831776"/>
                    <a:pt x="7738022" y="830555"/>
                  </a:cubicBezTo>
                  <a:cubicBezTo>
                    <a:pt x="7738022" y="830555"/>
                    <a:pt x="7738022" y="830555"/>
                    <a:pt x="7738022" y="830555"/>
                  </a:cubicBezTo>
                  <a:cubicBezTo>
                    <a:pt x="7738022" y="830555"/>
                    <a:pt x="7739242" y="830555"/>
                    <a:pt x="7740463" y="829335"/>
                  </a:cubicBezTo>
                  <a:cubicBezTo>
                    <a:pt x="7741684" y="828114"/>
                    <a:pt x="7741684" y="826893"/>
                    <a:pt x="7741684" y="826893"/>
                  </a:cubicBezTo>
                  <a:cubicBezTo>
                    <a:pt x="7741684" y="826893"/>
                    <a:pt x="7740463" y="826893"/>
                    <a:pt x="7740463" y="826893"/>
                  </a:cubicBezTo>
                  <a:cubicBezTo>
                    <a:pt x="7741684" y="825673"/>
                    <a:pt x="7741684" y="824452"/>
                    <a:pt x="7742904" y="824452"/>
                  </a:cubicBezTo>
                  <a:cubicBezTo>
                    <a:pt x="7744125" y="823231"/>
                    <a:pt x="7744125" y="819569"/>
                    <a:pt x="7744125" y="819569"/>
                  </a:cubicBezTo>
                  <a:cubicBezTo>
                    <a:pt x="7744125" y="819569"/>
                    <a:pt x="7744125" y="817128"/>
                    <a:pt x="7744125" y="814686"/>
                  </a:cubicBezTo>
                  <a:cubicBezTo>
                    <a:pt x="7742904" y="812245"/>
                    <a:pt x="7741684" y="809804"/>
                    <a:pt x="7741684" y="812245"/>
                  </a:cubicBezTo>
                  <a:cubicBezTo>
                    <a:pt x="7741684" y="814686"/>
                    <a:pt x="7741684" y="817128"/>
                    <a:pt x="7741684" y="817128"/>
                  </a:cubicBezTo>
                  <a:cubicBezTo>
                    <a:pt x="7741684" y="818348"/>
                    <a:pt x="7740463" y="818348"/>
                    <a:pt x="7739242" y="818348"/>
                  </a:cubicBezTo>
                  <a:cubicBezTo>
                    <a:pt x="7738022" y="818348"/>
                    <a:pt x="7738022" y="822011"/>
                    <a:pt x="7735580" y="823231"/>
                  </a:cubicBezTo>
                  <a:cubicBezTo>
                    <a:pt x="7735580" y="823231"/>
                    <a:pt x="7735580" y="823231"/>
                    <a:pt x="7735580" y="823231"/>
                  </a:cubicBezTo>
                  <a:cubicBezTo>
                    <a:pt x="7734360" y="823231"/>
                    <a:pt x="7733139" y="823231"/>
                    <a:pt x="7733139" y="823231"/>
                  </a:cubicBezTo>
                  <a:cubicBezTo>
                    <a:pt x="7733139" y="823231"/>
                    <a:pt x="7731918" y="824452"/>
                    <a:pt x="7731918" y="824452"/>
                  </a:cubicBezTo>
                  <a:cubicBezTo>
                    <a:pt x="7731918" y="824452"/>
                    <a:pt x="7730697" y="825673"/>
                    <a:pt x="7729477" y="825673"/>
                  </a:cubicBezTo>
                  <a:cubicBezTo>
                    <a:pt x="7728256" y="824452"/>
                    <a:pt x="7728256" y="825673"/>
                    <a:pt x="7727035" y="825673"/>
                  </a:cubicBezTo>
                  <a:cubicBezTo>
                    <a:pt x="7725815" y="825673"/>
                    <a:pt x="7727035" y="823231"/>
                    <a:pt x="7724594" y="826893"/>
                  </a:cubicBezTo>
                  <a:cubicBezTo>
                    <a:pt x="7723373" y="828114"/>
                    <a:pt x="7722153" y="829335"/>
                    <a:pt x="7722153" y="828114"/>
                  </a:cubicBezTo>
                  <a:cubicBezTo>
                    <a:pt x="7722153" y="826893"/>
                    <a:pt x="7720932" y="828114"/>
                    <a:pt x="7719711" y="828114"/>
                  </a:cubicBezTo>
                  <a:cubicBezTo>
                    <a:pt x="7717270" y="828114"/>
                    <a:pt x="7717270" y="830555"/>
                    <a:pt x="7717270" y="831776"/>
                  </a:cubicBezTo>
                  <a:cubicBezTo>
                    <a:pt x="7716049" y="831776"/>
                    <a:pt x="7716049" y="831776"/>
                    <a:pt x="7716049" y="830555"/>
                  </a:cubicBezTo>
                  <a:cubicBezTo>
                    <a:pt x="7716049" y="828114"/>
                    <a:pt x="7713608" y="831776"/>
                    <a:pt x="7712387" y="832997"/>
                  </a:cubicBezTo>
                  <a:cubicBezTo>
                    <a:pt x="7709946" y="835438"/>
                    <a:pt x="7709946" y="834218"/>
                    <a:pt x="7709946" y="832997"/>
                  </a:cubicBezTo>
                  <a:cubicBezTo>
                    <a:pt x="7708725" y="831776"/>
                    <a:pt x="7708725" y="829335"/>
                    <a:pt x="7707504" y="832997"/>
                  </a:cubicBezTo>
                  <a:cubicBezTo>
                    <a:pt x="7706283" y="834218"/>
                    <a:pt x="7706283" y="835438"/>
                    <a:pt x="7706283" y="834218"/>
                  </a:cubicBezTo>
                  <a:cubicBezTo>
                    <a:pt x="7703842" y="832997"/>
                    <a:pt x="7705063" y="835438"/>
                    <a:pt x="7705063" y="835438"/>
                  </a:cubicBezTo>
                  <a:cubicBezTo>
                    <a:pt x="7702621" y="834218"/>
                    <a:pt x="7701401" y="835438"/>
                    <a:pt x="7700180" y="836659"/>
                  </a:cubicBezTo>
                  <a:cubicBezTo>
                    <a:pt x="7696518" y="841542"/>
                    <a:pt x="7696518" y="839100"/>
                    <a:pt x="7695297" y="837880"/>
                  </a:cubicBezTo>
                  <a:cubicBezTo>
                    <a:pt x="7692856" y="835438"/>
                    <a:pt x="7692856" y="839100"/>
                    <a:pt x="7692856" y="836659"/>
                  </a:cubicBezTo>
                  <a:cubicBezTo>
                    <a:pt x="7692856" y="835438"/>
                    <a:pt x="7691635" y="834218"/>
                    <a:pt x="7691635" y="834218"/>
                  </a:cubicBezTo>
                  <a:cubicBezTo>
                    <a:pt x="7692856" y="832997"/>
                    <a:pt x="7694076" y="831776"/>
                    <a:pt x="7696518" y="829335"/>
                  </a:cubicBezTo>
                  <a:cubicBezTo>
                    <a:pt x="7697739" y="828114"/>
                    <a:pt x="7700180" y="828114"/>
                    <a:pt x="7701401" y="826893"/>
                  </a:cubicBezTo>
                  <a:cubicBezTo>
                    <a:pt x="7703842" y="825673"/>
                    <a:pt x="7706283" y="824452"/>
                    <a:pt x="7708725" y="823231"/>
                  </a:cubicBezTo>
                  <a:cubicBezTo>
                    <a:pt x="7709946" y="823231"/>
                    <a:pt x="7714828" y="822011"/>
                    <a:pt x="7716049" y="822011"/>
                  </a:cubicBezTo>
                  <a:cubicBezTo>
                    <a:pt x="7718490" y="820790"/>
                    <a:pt x="7719711" y="817128"/>
                    <a:pt x="7720932" y="813466"/>
                  </a:cubicBezTo>
                  <a:cubicBezTo>
                    <a:pt x="7722153" y="812245"/>
                    <a:pt x="7723373" y="811024"/>
                    <a:pt x="7724594" y="808583"/>
                  </a:cubicBezTo>
                  <a:cubicBezTo>
                    <a:pt x="7725815" y="807362"/>
                    <a:pt x="7730697" y="806141"/>
                    <a:pt x="7730697" y="803700"/>
                  </a:cubicBezTo>
                  <a:cubicBezTo>
                    <a:pt x="7733139" y="800038"/>
                    <a:pt x="7735580" y="800038"/>
                    <a:pt x="7736801" y="800038"/>
                  </a:cubicBezTo>
                  <a:cubicBezTo>
                    <a:pt x="7738022" y="800038"/>
                    <a:pt x="7739242" y="798817"/>
                    <a:pt x="7739242" y="798817"/>
                  </a:cubicBezTo>
                  <a:cubicBezTo>
                    <a:pt x="7739242" y="798817"/>
                    <a:pt x="7740463" y="797597"/>
                    <a:pt x="7740463" y="796376"/>
                  </a:cubicBezTo>
                  <a:cubicBezTo>
                    <a:pt x="7741684" y="795155"/>
                    <a:pt x="7741684" y="793934"/>
                    <a:pt x="7740463" y="793934"/>
                  </a:cubicBezTo>
                  <a:cubicBezTo>
                    <a:pt x="7738022" y="795155"/>
                    <a:pt x="7738022" y="796376"/>
                    <a:pt x="7735580" y="795155"/>
                  </a:cubicBezTo>
                  <a:cubicBezTo>
                    <a:pt x="7734360" y="793934"/>
                    <a:pt x="7733139" y="796376"/>
                    <a:pt x="7730697" y="796376"/>
                  </a:cubicBezTo>
                  <a:cubicBezTo>
                    <a:pt x="7730697" y="796376"/>
                    <a:pt x="7729477" y="797597"/>
                    <a:pt x="7729477" y="797597"/>
                  </a:cubicBezTo>
                  <a:cubicBezTo>
                    <a:pt x="7729477" y="797597"/>
                    <a:pt x="7728256" y="798817"/>
                    <a:pt x="7727035" y="798817"/>
                  </a:cubicBezTo>
                  <a:cubicBezTo>
                    <a:pt x="7725815" y="798817"/>
                    <a:pt x="7725815" y="798817"/>
                    <a:pt x="7724594" y="798817"/>
                  </a:cubicBezTo>
                  <a:cubicBezTo>
                    <a:pt x="7723373" y="798817"/>
                    <a:pt x="7724594" y="796376"/>
                    <a:pt x="7722153" y="800038"/>
                  </a:cubicBezTo>
                  <a:cubicBezTo>
                    <a:pt x="7720932" y="801259"/>
                    <a:pt x="7719711" y="802479"/>
                    <a:pt x="7719711" y="801259"/>
                  </a:cubicBezTo>
                  <a:cubicBezTo>
                    <a:pt x="7719711" y="800038"/>
                    <a:pt x="7718490" y="801259"/>
                    <a:pt x="7717270" y="801259"/>
                  </a:cubicBezTo>
                  <a:cubicBezTo>
                    <a:pt x="7716049" y="801259"/>
                    <a:pt x="7714828" y="803700"/>
                    <a:pt x="7714828" y="804921"/>
                  </a:cubicBezTo>
                  <a:cubicBezTo>
                    <a:pt x="7713608" y="804921"/>
                    <a:pt x="7713608" y="804921"/>
                    <a:pt x="7713608" y="803700"/>
                  </a:cubicBezTo>
                  <a:cubicBezTo>
                    <a:pt x="7713608" y="801259"/>
                    <a:pt x="7711166" y="804921"/>
                    <a:pt x="7709946" y="806141"/>
                  </a:cubicBezTo>
                  <a:cubicBezTo>
                    <a:pt x="7707504" y="808583"/>
                    <a:pt x="7707504" y="807362"/>
                    <a:pt x="7707504" y="806141"/>
                  </a:cubicBezTo>
                  <a:cubicBezTo>
                    <a:pt x="7706283" y="804921"/>
                    <a:pt x="7706283" y="802479"/>
                    <a:pt x="7705063" y="806141"/>
                  </a:cubicBezTo>
                  <a:cubicBezTo>
                    <a:pt x="7703842" y="807362"/>
                    <a:pt x="7703842" y="808583"/>
                    <a:pt x="7703842" y="808583"/>
                  </a:cubicBezTo>
                  <a:cubicBezTo>
                    <a:pt x="7701401" y="807362"/>
                    <a:pt x="7702621" y="811024"/>
                    <a:pt x="7702621" y="809804"/>
                  </a:cubicBezTo>
                  <a:cubicBezTo>
                    <a:pt x="7700180" y="808583"/>
                    <a:pt x="7698959" y="809804"/>
                    <a:pt x="7697739" y="812245"/>
                  </a:cubicBezTo>
                  <a:cubicBezTo>
                    <a:pt x="7694076" y="817128"/>
                    <a:pt x="7694076" y="815907"/>
                    <a:pt x="7692856" y="814686"/>
                  </a:cubicBezTo>
                  <a:cubicBezTo>
                    <a:pt x="7689194" y="813466"/>
                    <a:pt x="7690414" y="817128"/>
                    <a:pt x="7689194" y="814686"/>
                  </a:cubicBezTo>
                  <a:cubicBezTo>
                    <a:pt x="7689194" y="814686"/>
                    <a:pt x="7689194" y="814686"/>
                    <a:pt x="7689194" y="814686"/>
                  </a:cubicBezTo>
                  <a:cubicBezTo>
                    <a:pt x="7690414" y="813466"/>
                    <a:pt x="7691635" y="812245"/>
                    <a:pt x="7692856" y="811024"/>
                  </a:cubicBezTo>
                  <a:cubicBezTo>
                    <a:pt x="7694076" y="809804"/>
                    <a:pt x="7696518" y="808583"/>
                    <a:pt x="7697739" y="807362"/>
                  </a:cubicBezTo>
                  <a:cubicBezTo>
                    <a:pt x="7700180" y="804921"/>
                    <a:pt x="7702621" y="803700"/>
                    <a:pt x="7705063" y="802479"/>
                  </a:cubicBezTo>
                  <a:cubicBezTo>
                    <a:pt x="7706283" y="801259"/>
                    <a:pt x="7711166" y="800038"/>
                    <a:pt x="7711166" y="798817"/>
                  </a:cubicBezTo>
                  <a:cubicBezTo>
                    <a:pt x="7713608" y="796376"/>
                    <a:pt x="7713608" y="792714"/>
                    <a:pt x="7714828" y="790272"/>
                  </a:cubicBezTo>
                  <a:cubicBezTo>
                    <a:pt x="7714828" y="787831"/>
                    <a:pt x="7717270" y="786610"/>
                    <a:pt x="7717270" y="785390"/>
                  </a:cubicBezTo>
                  <a:cubicBezTo>
                    <a:pt x="7717270" y="782948"/>
                    <a:pt x="7720932" y="780507"/>
                    <a:pt x="7722153" y="779286"/>
                  </a:cubicBezTo>
                  <a:cubicBezTo>
                    <a:pt x="7723373" y="775624"/>
                    <a:pt x="7725815" y="774403"/>
                    <a:pt x="7725815" y="773183"/>
                  </a:cubicBezTo>
                  <a:cubicBezTo>
                    <a:pt x="7727035" y="773183"/>
                    <a:pt x="7727035" y="770741"/>
                    <a:pt x="7728256" y="770741"/>
                  </a:cubicBezTo>
                  <a:cubicBezTo>
                    <a:pt x="7728256" y="770741"/>
                    <a:pt x="7729477" y="769520"/>
                    <a:pt x="7729477" y="768300"/>
                  </a:cubicBezTo>
                  <a:cubicBezTo>
                    <a:pt x="7729477" y="765858"/>
                    <a:pt x="7729477" y="764637"/>
                    <a:pt x="7729477" y="765858"/>
                  </a:cubicBezTo>
                  <a:cubicBezTo>
                    <a:pt x="7728256" y="768300"/>
                    <a:pt x="7728256" y="769520"/>
                    <a:pt x="7725815" y="769520"/>
                  </a:cubicBezTo>
                  <a:cubicBezTo>
                    <a:pt x="7724594" y="769520"/>
                    <a:pt x="7723373" y="771962"/>
                    <a:pt x="7722153" y="771962"/>
                  </a:cubicBezTo>
                  <a:cubicBezTo>
                    <a:pt x="7722153" y="771962"/>
                    <a:pt x="7722153" y="773183"/>
                    <a:pt x="7720932" y="774403"/>
                  </a:cubicBezTo>
                  <a:cubicBezTo>
                    <a:pt x="7720932" y="774403"/>
                    <a:pt x="7719711" y="775624"/>
                    <a:pt x="7719711" y="776844"/>
                  </a:cubicBezTo>
                  <a:cubicBezTo>
                    <a:pt x="7718490" y="776844"/>
                    <a:pt x="7718490" y="778065"/>
                    <a:pt x="7718490" y="778065"/>
                  </a:cubicBezTo>
                  <a:cubicBezTo>
                    <a:pt x="7717270" y="778065"/>
                    <a:pt x="7717270" y="776844"/>
                    <a:pt x="7717270" y="780507"/>
                  </a:cubicBezTo>
                  <a:cubicBezTo>
                    <a:pt x="7717270" y="781727"/>
                    <a:pt x="7716049" y="784169"/>
                    <a:pt x="7716049" y="782948"/>
                  </a:cubicBezTo>
                  <a:cubicBezTo>
                    <a:pt x="7716049" y="781727"/>
                    <a:pt x="7714828" y="782948"/>
                    <a:pt x="7714828" y="782948"/>
                  </a:cubicBezTo>
                  <a:cubicBezTo>
                    <a:pt x="7713608" y="782948"/>
                    <a:pt x="7713608" y="786610"/>
                    <a:pt x="7713608" y="786610"/>
                  </a:cubicBezTo>
                  <a:cubicBezTo>
                    <a:pt x="7713608" y="786610"/>
                    <a:pt x="7712387" y="786610"/>
                    <a:pt x="7712387" y="785390"/>
                  </a:cubicBezTo>
                  <a:cubicBezTo>
                    <a:pt x="7711166" y="782948"/>
                    <a:pt x="7711166" y="786610"/>
                    <a:pt x="7709946" y="787831"/>
                  </a:cubicBezTo>
                  <a:cubicBezTo>
                    <a:pt x="7708725" y="790272"/>
                    <a:pt x="7708725" y="789052"/>
                    <a:pt x="7707504" y="787831"/>
                  </a:cubicBezTo>
                  <a:cubicBezTo>
                    <a:pt x="7706283" y="786610"/>
                    <a:pt x="7705063" y="785390"/>
                    <a:pt x="7705063" y="787831"/>
                  </a:cubicBezTo>
                  <a:cubicBezTo>
                    <a:pt x="7705063" y="789052"/>
                    <a:pt x="7703842" y="790272"/>
                    <a:pt x="7703842" y="790272"/>
                  </a:cubicBezTo>
                  <a:cubicBezTo>
                    <a:pt x="7701401" y="789052"/>
                    <a:pt x="7702621" y="792714"/>
                    <a:pt x="7702621" y="792714"/>
                  </a:cubicBezTo>
                  <a:cubicBezTo>
                    <a:pt x="7700180" y="791493"/>
                    <a:pt x="7698959" y="793934"/>
                    <a:pt x="7697739" y="795155"/>
                  </a:cubicBezTo>
                  <a:cubicBezTo>
                    <a:pt x="7696518" y="797597"/>
                    <a:pt x="7696518" y="798817"/>
                    <a:pt x="7695297" y="798817"/>
                  </a:cubicBezTo>
                  <a:cubicBezTo>
                    <a:pt x="7695297" y="798817"/>
                    <a:pt x="7694076" y="798817"/>
                    <a:pt x="7692856" y="798817"/>
                  </a:cubicBezTo>
                  <a:cubicBezTo>
                    <a:pt x="7690414" y="797597"/>
                    <a:pt x="7691635" y="801259"/>
                    <a:pt x="7690414" y="798817"/>
                  </a:cubicBezTo>
                  <a:cubicBezTo>
                    <a:pt x="7690414" y="798817"/>
                    <a:pt x="7690414" y="798817"/>
                    <a:pt x="7689194" y="797597"/>
                  </a:cubicBezTo>
                  <a:cubicBezTo>
                    <a:pt x="7689194" y="796376"/>
                    <a:pt x="7690414" y="796376"/>
                    <a:pt x="7690414" y="795155"/>
                  </a:cubicBezTo>
                  <a:cubicBezTo>
                    <a:pt x="7691635" y="793934"/>
                    <a:pt x="7692856" y="792714"/>
                    <a:pt x="7694076" y="791493"/>
                  </a:cubicBezTo>
                  <a:cubicBezTo>
                    <a:pt x="7695297" y="789052"/>
                    <a:pt x="7696518" y="787831"/>
                    <a:pt x="7697739" y="785390"/>
                  </a:cubicBezTo>
                  <a:cubicBezTo>
                    <a:pt x="7698959" y="784169"/>
                    <a:pt x="7701401" y="781727"/>
                    <a:pt x="7702621" y="780507"/>
                  </a:cubicBezTo>
                  <a:cubicBezTo>
                    <a:pt x="7703842" y="778065"/>
                    <a:pt x="7703842" y="775624"/>
                    <a:pt x="7703842" y="773183"/>
                  </a:cubicBezTo>
                  <a:cubicBezTo>
                    <a:pt x="7703842" y="771962"/>
                    <a:pt x="7705063" y="769520"/>
                    <a:pt x="7705063" y="768300"/>
                  </a:cubicBezTo>
                  <a:cubicBezTo>
                    <a:pt x="7705063" y="767079"/>
                    <a:pt x="7707504" y="763417"/>
                    <a:pt x="7707504" y="762196"/>
                  </a:cubicBezTo>
                  <a:cubicBezTo>
                    <a:pt x="7707504" y="758534"/>
                    <a:pt x="7709946" y="757313"/>
                    <a:pt x="7709946" y="757313"/>
                  </a:cubicBezTo>
                  <a:cubicBezTo>
                    <a:pt x="7709946" y="757313"/>
                    <a:pt x="7711166" y="754872"/>
                    <a:pt x="7711166" y="754872"/>
                  </a:cubicBezTo>
                  <a:cubicBezTo>
                    <a:pt x="7711166" y="754872"/>
                    <a:pt x="7711166" y="753651"/>
                    <a:pt x="7711166" y="752430"/>
                  </a:cubicBezTo>
                  <a:cubicBezTo>
                    <a:pt x="7711166" y="751210"/>
                    <a:pt x="7711166" y="749989"/>
                    <a:pt x="7711166" y="751210"/>
                  </a:cubicBezTo>
                  <a:cubicBezTo>
                    <a:pt x="7709946" y="753651"/>
                    <a:pt x="7709946" y="753651"/>
                    <a:pt x="7708725" y="753651"/>
                  </a:cubicBezTo>
                  <a:cubicBezTo>
                    <a:pt x="7707504" y="753651"/>
                    <a:pt x="7707504" y="754872"/>
                    <a:pt x="7706283" y="756093"/>
                  </a:cubicBezTo>
                  <a:cubicBezTo>
                    <a:pt x="7706283" y="756093"/>
                    <a:pt x="7706283" y="757313"/>
                    <a:pt x="7706283" y="757313"/>
                  </a:cubicBezTo>
                  <a:cubicBezTo>
                    <a:pt x="7706283" y="757313"/>
                    <a:pt x="7706283" y="758534"/>
                    <a:pt x="7705063" y="758534"/>
                  </a:cubicBezTo>
                  <a:cubicBezTo>
                    <a:pt x="7703842" y="758534"/>
                    <a:pt x="7703842" y="759755"/>
                    <a:pt x="7703842" y="759755"/>
                  </a:cubicBezTo>
                  <a:cubicBezTo>
                    <a:pt x="7702621" y="759755"/>
                    <a:pt x="7702621" y="758534"/>
                    <a:pt x="7702621" y="762196"/>
                  </a:cubicBezTo>
                  <a:cubicBezTo>
                    <a:pt x="7702621" y="763417"/>
                    <a:pt x="7702621" y="764637"/>
                    <a:pt x="7701401" y="764637"/>
                  </a:cubicBezTo>
                  <a:cubicBezTo>
                    <a:pt x="7701401" y="764637"/>
                    <a:pt x="7700180" y="764637"/>
                    <a:pt x="7700180" y="765858"/>
                  </a:cubicBezTo>
                  <a:cubicBezTo>
                    <a:pt x="7698959" y="767079"/>
                    <a:pt x="7700180" y="768300"/>
                    <a:pt x="7698959" y="769520"/>
                  </a:cubicBezTo>
                  <a:cubicBezTo>
                    <a:pt x="7698959" y="769520"/>
                    <a:pt x="7697739" y="769520"/>
                    <a:pt x="7697739" y="769520"/>
                  </a:cubicBezTo>
                  <a:cubicBezTo>
                    <a:pt x="7696518" y="768300"/>
                    <a:pt x="7696518" y="770741"/>
                    <a:pt x="7696518" y="771962"/>
                  </a:cubicBezTo>
                  <a:cubicBezTo>
                    <a:pt x="7696518" y="774403"/>
                    <a:pt x="7695297" y="773183"/>
                    <a:pt x="7694076" y="773183"/>
                  </a:cubicBezTo>
                  <a:cubicBezTo>
                    <a:pt x="7692856" y="773183"/>
                    <a:pt x="7691635" y="771962"/>
                    <a:pt x="7691635" y="774403"/>
                  </a:cubicBezTo>
                  <a:cubicBezTo>
                    <a:pt x="7691635" y="775624"/>
                    <a:pt x="7691635" y="776844"/>
                    <a:pt x="7691635" y="776844"/>
                  </a:cubicBezTo>
                  <a:cubicBezTo>
                    <a:pt x="7689194" y="776844"/>
                    <a:pt x="7691635" y="778065"/>
                    <a:pt x="7691635" y="778065"/>
                  </a:cubicBezTo>
                  <a:cubicBezTo>
                    <a:pt x="7689194" y="778065"/>
                    <a:pt x="7689194" y="779286"/>
                    <a:pt x="7689194" y="781727"/>
                  </a:cubicBezTo>
                  <a:cubicBezTo>
                    <a:pt x="7687973" y="786610"/>
                    <a:pt x="7687973" y="785390"/>
                    <a:pt x="7686752" y="785390"/>
                  </a:cubicBezTo>
                  <a:cubicBezTo>
                    <a:pt x="7684311" y="785390"/>
                    <a:pt x="7685532" y="787831"/>
                    <a:pt x="7684311" y="786610"/>
                  </a:cubicBezTo>
                  <a:cubicBezTo>
                    <a:pt x="7684311" y="786610"/>
                    <a:pt x="7684311" y="786610"/>
                    <a:pt x="7683090" y="786610"/>
                  </a:cubicBezTo>
                  <a:cubicBezTo>
                    <a:pt x="7683090" y="786610"/>
                    <a:pt x="7683090" y="786610"/>
                    <a:pt x="7683090" y="786610"/>
                  </a:cubicBezTo>
                  <a:cubicBezTo>
                    <a:pt x="7685532" y="782948"/>
                    <a:pt x="7684311" y="782948"/>
                    <a:pt x="7686752" y="778065"/>
                  </a:cubicBezTo>
                  <a:cubicBezTo>
                    <a:pt x="7686752" y="776844"/>
                    <a:pt x="7687973" y="775624"/>
                    <a:pt x="7689194" y="774403"/>
                  </a:cubicBezTo>
                  <a:cubicBezTo>
                    <a:pt x="7690414" y="771962"/>
                    <a:pt x="7691635" y="770741"/>
                    <a:pt x="7691635" y="768300"/>
                  </a:cubicBezTo>
                  <a:cubicBezTo>
                    <a:pt x="7691635" y="767079"/>
                    <a:pt x="7695297" y="764637"/>
                    <a:pt x="7695297" y="763417"/>
                  </a:cubicBezTo>
                  <a:cubicBezTo>
                    <a:pt x="7696518" y="760976"/>
                    <a:pt x="7695297" y="758534"/>
                    <a:pt x="7695297" y="756093"/>
                  </a:cubicBezTo>
                  <a:cubicBezTo>
                    <a:pt x="7695297" y="754872"/>
                    <a:pt x="7696518" y="753651"/>
                    <a:pt x="7696518" y="752430"/>
                  </a:cubicBezTo>
                  <a:cubicBezTo>
                    <a:pt x="7696518" y="751210"/>
                    <a:pt x="7698959" y="748769"/>
                    <a:pt x="7698959" y="747548"/>
                  </a:cubicBezTo>
                  <a:cubicBezTo>
                    <a:pt x="7698959" y="745106"/>
                    <a:pt x="7700180" y="742665"/>
                    <a:pt x="7701401" y="742665"/>
                  </a:cubicBezTo>
                  <a:cubicBezTo>
                    <a:pt x="7701401" y="742665"/>
                    <a:pt x="7702621" y="740223"/>
                    <a:pt x="7702621" y="740223"/>
                  </a:cubicBezTo>
                  <a:cubicBezTo>
                    <a:pt x="7702621" y="740223"/>
                    <a:pt x="7702621" y="739003"/>
                    <a:pt x="7702621" y="737782"/>
                  </a:cubicBezTo>
                  <a:cubicBezTo>
                    <a:pt x="7702621" y="736562"/>
                    <a:pt x="7702621" y="735341"/>
                    <a:pt x="7701401" y="736562"/>
                  </a:cubicBezTo>
                  <a:cubicBezTo>
                    <a:pt x="7700180" y="739003"/>
                    <a:pt x="7701401" y="739003"/>
                    <a:pt x="7698959" y="739003"/>
                  </a:cubicBezTo>
                  <a:cubicBezTo>
                    <a:pt x="7697739" y="739003"/>
                    <a:pt x="7697739" y="740223"/>
                    <a:pt x="7696518" y="741444"/>
                  </a:cubicBezTo>
                  <a:cubicBezTo>
                    <a:pt x="7696518" y="741444"/>
                    <a:pt x="7696518" y="742665"/>
                    <a:pt x="7696518" y="742665"/>
                  </a:cubicBezTo>
                  <a:cubicBezTo>
                    <a:pt x="7696518" y="742665"/>
                    <a:pt x="7696518" y="743886"/>
                    <a:pt x="7695297" y="743886"/>
                  </a:cubicBezTo>
                  <a:cubicBezTo>
                    <a:pt x="7694076" y="743886"/>
                    <a:pt x="7695297" y="745106"/>
                    <a:pt x="7694076" y="745106"/>
                  </a:cubicBezTo>
                  <a:cubicBezTo>
                    <a:pt x="7692856" y="745106"/>
                    <a:pt x="7692856" y="743886"/>
                    <a:pt x="7692856" y="747548"/>
                  </a:cubicBezTo>
                  <a:cubicBezTo>
                    <a:pt x="7692856" y="748769"/>
                    <a:pt x="7692856" y="749989"/>
                    <a:pt x="7691635" y="749989"/>
                  </a:cubicBezTo>
                  <a:cubicBezTo>
                    <a:pt x="7691635" y="749989"/>
                    <a:pt x="7690414" y="749989"/>
                    <a:pt x="7690414" y="751210"/>
                  </a:cubicBezTo>
                  <a:cubicBezTo>
                    <a:pt x="7689194" y="752430"/>
                    <a:pt x="7690414" y="753651"/>
                    <a:pt x="7690414" y="753651"/>
                  </a:cubicBezTo>
                  <a:cubicBezTo>
                    <a:pt x="7690414" y="753651"/>
                    <a:pt x="7689194" y="753651"/>
                    <a:pt x="7689194" y="753651"/>
                  </a:cubicBezTo>
                  <a:cubicBezTo>
                    <a:pt x="7687973" y="752430"/>
                    <a:pt x="7687973" y="754872"/>
                    <a:pt x="7687973" y="756093"/>
                  </a:cubicBezTo>
                  <a:cubicBezTo>
                    <a:pt x="7687973" y="758534"/>
                    <a:pt x="7686752" y="757313"/>
                    <a:pt x="7686752" y="757313"/>
                  </a:cubicBezTo>
                  <a:cubicBezTo>
                    <a:pt x="7685532" y="757313"/>
                    <a:pt x="7684311" y="756093"/>
                    <a:pt x="7685532" y="758534"/>
                  </a:cubicBezTo>
                  <a:cubicBezTo>
                    <a:pt x="7685532" y="759755"/>
                    <a:pt x="7685532" y="759755"/>
                    <a:pt x="7685532" y="759755"/>
                  </a:cubicBezTo>
                  <a:cubicBezTo>
                    <a:pt x="7684311" y="759755"/>
                    <a:pt x="7685532" y="760976"/>
                    <a:pt x="7685532" y="760976"/>
                  </a:cubicBezTo>
                  <a:cubicBezTo>
                    <a:pt x="7684311" y="760976"/>
                    <a:pt x="7683090" y="763417"/>
                    <a:pt x="7683090" y="764637"/>
                  </a:cubicBezTo>
                  <a:cubicBezTo>
                    <a:pt x="7683090" y="768300"/>
                    <a:pt x="7683090" y="768300"/>
                    <a:pt x="7680649" y="768300"/>
                  </a:cubicBezTo>
                  <a:cubicBezTo>
                    <a:pt x="7678207" y="769520"/>
                    <a:pt x="7680649" y="770741"/>
                    <a:pt x="7679428" y="769520"/>
                  </a:cubicBezTo>
                  <a:cubicBezTo>
                    <a:pt x="7678207" y="769520"/>
                    <a:pt x="7676987" y="768300"/>
                    <a:pt x="7678207" y="770741"/>
                  </a:cubicBezTo>
                  <a:cubicBezTo>
                    <a:pt x="7678207" y="771962"/>
                    <a:pt x="7678207" y="771962"/>
                    <a:pt x="7678207" y="771962"/>
                  </a:cubicBezTo>
                  <a:cubicBezTo>
                    <a:pt x="7675766" y="769520"/>
                    <a:pt x="7676987" y="773183"/>
                    <a:pt x="7676987" y="773183"/>
                  </a:cubicBezTo>
                  <a:cubicBezTo>
                    <a:pt x="7674545" y="771962"/>
                    <a:pt x="7676987" y="775624"/>
                    <a:pt x="7675766" y="775624"/>
                  </a:cubicBezTo>
                  <a:cubicBezTo>
                    <a:pt x="7674545" y="774403"/>
                    <a:pt x="7675766" y="776844"/>
                    <a:pt x="7674545" y="775624"/>
                  </a:cubicBezTo>
                  <a:cubicBezTo>
                    <a:pt x="7674545" y="775624"/>
                    <a:pt x="7674545" y="776844"/>
                    <a:pt x="7674545" y="776844"/>
                  </a:cubicBezTo>
                  <a:cubicBezTo>
                    <a:pt x="7674545" y="776844"/>
                    <a:pt x="7674545" y="776844"/>
                    <a:pt x="7674545" y="776844"/>
                  </a:cubicBezTo>
                  <a:lnTo>
                    <a:pt x="7674545" y="741444"/>
                  </a:lnTo>
                  <a:lnTo>
                    <a:pt x="7674545" y="778065"/>
                  </a:lnTo>
                  <a:cubicBezTo>
                    <a:pt x="7674545" y="778065"/>
                    <a:pt x="7674545" y="778065"/>
                    <a:pt x="7673325" y="778065"/>
                  </a:cubicBezTo>
                  <a:cubicBezTo>
                    <a:pt x="7673325" y="778065"/>
                    <a:pt x="7673325" y="776844"/>
                    <a:pt x="7673325" y="776844"/>
                  </a:cubicBezTo>
                  <a:cubicBezTo>
                    <a:pt x="7672104" y="778065"/>
                    <a:pt x="7673325" y="775624"/>
                    <a:pt x="7672104" y="776844"/>
                  </a:cubicBezTo>
                  <a:cubicBezTo>
                    <a:pt x="7670883" y="776844"/>
                    <a:pt x="7673325" y="773183"/>
                    <a:pt x="7670883" y="774403"/>
                  </a:cubicBezTo>
                  <a:cubicBezTo>
                    <a:pt x="7669662" y="774403"/>
                    <a:pt x="7672104" y="770741"/>
                    <a:pt x="7669662" y="773183"/>
                  </a:cubicBezTo>
                  <a:cubicBezTo>
                    <a:pt x="7669662" y="773183"/>
                    <a:pt x="7669662" y="773183"/>
                    <a:pt x="7669662" y="771962"/>
                  </a:cubicBezTo>
                  <a:cubicBezTo>
                    <a:pt x="7670883" y="769520"/>
                    <a:pt x="7668442" y="769520"/>
                    <a:pt x="7668442" y="770741"/>
                  </a:cubicBezTo>
                  <a:cubicBezTo>
                    <a:pt x="7667221" y="770741"/>
                    <a:pt x="7668442" y="769520"/>
                    <a:pt x="7667221" y="769520"/>
                  </a:cubicBezTo>
                  <a:cubicBezTo>
                    <a:pt x="7666000" y="769520"/>
                    <a:pt x="7664780" y="769520"/>
                    <a:pt x="7664780" y="765858"/>
                  </a:cubicBezTo>
                  <a:cubicBezTo>
                    <a:pt x="7664780" y="764637"/>
                    <a:pt x="7664780" y="762196"/>
                    <a:pt x="7662338" y="762196"/>
                  </a:cubicBezTo>
                  <a:cubicBezTo>
                    <a:pt x="7662338" y="762196"/>
                    <a:pt x="7663559" y="760976"/>
                    <a:pt x="7662338" y="760976"/>
                  </a:cubicBezTo>
                  <a:cubicBezTo>
                    <a:pt x="7662338" y="760976"/>
                    <a:pt x="7662338" y="760976"/>
                    <a:pt x="7662338" y="759755"/>
                  </a:cubicBezTo>
                  <a:cubicBezTo>
                    <a:pt x="7662338" y="757313"/>
                    <a:pt x="7661118" y="758534"/>
                    <a:pt x="7661118" y="758534"/>
                  </a:cubicBezTo>
                  <a:cubicBezTo>
                    <a:pt x="7659897" y="758534"/>
                    <a:pt x="7659897" y="759755"/>
                    <a:pt x="7659897" y="757313"/>
                  </a:cubicBezTo>
                  <a:cubicBezTo>
                    <a:pt x="7659897" y="756093"/>
                    <a:pt x="7659897" y="753651"/>
                    <a:pt x="7658676" y="754872"/>
                  </a:cubicBezTo>
                  <a:cubicBezTo>
                    <a:pt x="7658676" y="754872"/>
                    <a:pt x="7657455" y="754872"/>
                    <a:pt x="7657455" y="754872"/>
                  </a:cubicBezTo>
                  <a:cubicBezTo>
                    <a:pt x="7657455" y="754872"/>
                    <a:pt x="7658676" y="752430"/>
                    <a:pt x="7657455" y="752430"/>
                  </a:cubicBezTo>
                  <a:cubicBezTo>
                    <a:pt x="7657455" y="752430"/>
                    <a:pt x="7656235" y="751210"/>
                    <a:pt x="7656235" y="751210"/>
                  </a:cubicBezTo>
                  <a:cubicBezTo>
                    <a:pt x="7655014" y="751210"/>
                    <a:pt x="7655014" y="749989"/>
                    <a:pt x="7655014" y="748769"/>
                  </a:cubicBezTo>
                  <a:cubicBezTo>
                    <a:pt x="7655014" y="746327"/>
                    <a:pt x="7655014" y="747548"/>
                    <a:pt x="7653793" y="746327"/>
                  </a:cubicBezTo>
                  <a:cubicBezTo>
                    <a:pt x="7653793" y="746327"/>
                    <a:pt x="7653793" y="746327"/>
                    <a:pt x="7652573" y="745106"/>
                  </a:cubicBezTo>
                  <a:cubicBezTo>
                    <a:pt x="7652573" y="745106"/>
                    <a:pt x="7652573" y="743886"/>
                    <a:pt x="7651352" y="743886"/>
                  </a:cubicBezTo>
                  <a:cubicBezTo>
                    <a:pt x="7651352" y="743886"/>
                    <a:pt x="7651352" y="742665"/>
                    <a:pt x="7651352" y="742665"/>
                  </a:cubicBezTo>
                  <a:cubicBezTo>
                    <a:pt x="7650131" y="741444"/>
                    <a:pt x="7650131" y="740223"/>
                    <a:pt x="7648911" y="740223"/>
                  </a:cubicBezTo>
                  <a:cubicBezTo>
                    <a:pt x="7647690" y="740223"/>
                    <a:pt x="7647690" y="740223"/>
                    <a:pt x="7646469" y="737782"/>
                  </a:cubicBezTo>
                  <a:cubicBezTo>
                    <a:pt x="7646469" y="736562"/>
                    <a:pt x="7646469" y="737782"/>
                    <a:pt x="7645248" y="739003"/>
                  </a:cubicBezTo>
                  <a:cubicBezTo>
                    <a:pt x="7645248" y="740223"/>
                    <a:pt x="7645248" y="741444"/>
                    <a:pt x="7645248" y="741444"/>
                  </a:cubicBezTo>
                  <a:cubicBezTo>
                    <a:pt x="7645248" y="741444"/>
                    <a:pt x="7645248" y="742665"/>
                    <a:pt x="7646469" y="743886"/>
                  </a:cubicBezTo>
                  <a:cubicBezTo>
                    <a:pt x="7646469" y="743886"/>
                    <a:pt x="7648911" y="746327"/>
                    <a:pt x="7648911" y="748769"/>
                  </a:cubicBezTo>
                  <a:cubicBezTo>
                    <a:pt x="7648911" y="749989"/>
                    <a:pt x="7651352" y="752430"/>
                    <a:pt x="7651352" y="753651"/>
                  </a:cubicBezTo>
                  <a:cubicBezTo>
                    <a:pt x="7651352" y="754872"/>
                    <a:pt x="7652573" y="756093"/>
                    <a:pt x="7652573" y="757313"/>
                  </a:cubicBezTo>
                  <a:cubicBezTo>
                    <a:pt x="7652573" y="759755"/>
                    <a:pt x="7652573" y="762196"/>
                    <a:pt x="7652573" y="764637"/>
                  </a:cubicBezTo>
                  <a:cubicBezTo>
                    <a:pt x="7652573" y="765858"/>
                    <a:pt x="7655014" y="768300"/>
                    <a:pt x="7656235" y="769520"/>
                  </a:cubicBezTo>
                  <a:cubicBezTo>
                    <a:pt x="7657455" y="771962"/>
                    <a:pt x="7658676" y="773183"/>
                    <a:pt x="7658676" y="775624"/>
                  </a:cubicBezTo>
                  <a:cubicBezTo>
                    <a:pt x="7658676" y="776844"/>
                    <a:pt x="7659897" y="778065"/>
                    <a:pt x="7661118" y="779286"/>
                  </a:cubicBezTo>
                  <a:cubicBezTo>
                    <a:pt x="7662338" y="782948"/>
                    <a:pt x="7662338" y="784169"/>
                    <a:pt x="7664780" y="787831"/>
                  </a:cubicBezTo>
                  <a:cubicBezTo>
                    <a:pt x="7664780" y="787831"/>
                    <a:pt x="7664780" y="787831"/>
                    <a:pt x="7664780" y="787831"/>
                  </a:cubicBezTo>
                  <a:cubicBezTo>
                    <a:pt x="7664780" y="787831"/>
                    <a:pt x="7664780" y="787831"/>
                    <a:pt x="7663559" y="787831"/>
                  </a:cubicBezTo>
                  <a:cubicBezTo>
                    <a:pt x="7662338" y="789052"/>
                    <a:pt x="7663559" y="786610"/>
                    <a:pt x="7661118" y="786610"/>
                  </a:cubicBezTo>
                  <a:cubicBezTo>
                    <a:pt x="7659897" y="786610"/>
                    <a:pt x="7658676" y="787831"/>
                    <a:pt x="7658676" y="782948"/>
                  </a:cubicBezTo>
                  <a:cubicBezTo>
                    <a:pt x="7658676" y="780507"/>
                    <a:pt x="7657455" y="779286"/>
                    <a:pt x="7656235" y="779286"/>
                  </a:cubicBezTo>
                  <a:cubicBezTo>
                    <a:pt x="7656235" y="779286"/>
                    <a:pt x="7657455" y="778065"/>
                    <a:pt x="7656235" y="778065"/>
                  </a:cubicBezTo>
                  <a:cubicBezTo>
                    <a:pt x="7656235" y="778065"/>
                    <a:pt x="7656235" y="778065"/>
                    <a:pt x="7656235" y="775624"/>
                  </a:cubicBezTo>
                  <a:cubicBezTo>
                    <a:pt x="7656235" y="773183"/>
                    <a:pt x="7655014" y="774403"/>
                    <a:pt x="7653793" y="774403"/>
                  </a:cubicBezTo>
                  <a:cubicBezTo>
                    <a:pt x="7652573" y="774403"/>
                    <a:pt x="7652573" y="775624"/>
                    <a:pt x="7651352" y="773183"/>
                  </a:cubicBezTo>
                  <a:cubicBezTo>
                    <a:pt x="7651352" y="771962"/>
                    <a:pt x="7651352" y="768300"/>
                    <a:pt x="7650131" y="770741"/>
                  </a:cubicBezTo>
                  <a:cubicBezTo>
                    <a:pt x="7650131" y="771962"/>
                    <a:pt x="7648911" y="771962"/>
                    <a:pt x="7648911" y="770741"/>
                  </a:cubicBezTo>
                  <a:cubicBezTo>
                    <a:pt x="7648911" y="770741"/>
                    <a:pt x="7648911" y="768300"/>
                    <a:pt x="7647690" y="767079"/>
                  </a:cubicBezTo>
                  <a:cubicBezTo>
                    <a:pt x="7647690" y="767079"/>
                    <a:pt x="7646469" y="765858"/>
                    <a:pt x="7646469" y="765858"/>
                  </a:cubicBezTo>
                  <a:cubicBezTo>
                    <a:pt x="7645248" y="767079"/>
                    <a:pt x="7645248" y="764637"/>
                    <a:pt x="7645248" y="763417"/>
                  </a:cubicBezTo>
                  <a:cubicBezTo>
                    <a:pt x="7645248" y="759755"/>
                    <a:pt x="7645248" y="762196"/>
                    <a:pt x="7644028" y="760976"/>
                  </a:cubicBezTo>
                  <a:cubicBezTo>
                    <a:pt x="7644028" y="760976"/>
                    <a:pt x="7644028" y="760976"/>
                    <a:pt x="7642807" y="759755"/>
                  </a:cubicBezTo>
                  <a:cubicBezTo>
                    <a:pt x="7642807" y="759755"/>
                    <a:pt x="7641586" y="758534"/>
                    <a:pt x="7641586" y="758534"/>
                  </a:cubicBezTo>
                  <a:cubicBezTo>
                    <a:pt x="7641586" y="758534"/>
                    <a:pt x="7641586" y="757313"/>
                    <a:pt x="7641586" y="757313"/>
                  </a:cubicBezTo>
                  <a:cubicBezTo>
                    <a:pt x="7640366" y="756093"/>
                    <a:pt x="7640366" y="754872"/>
                    <a:pt x="7639145" y="754872"/>
                  </a:cubicBezTo>
                  <a:cubicBezTo>
                    <a:pt x="7637924" y="754872"/>
                    <a:pt x="7637924" y="754872"/>
                    <a:pt x="7636704" y="752430"/>
                  </a:cubicBezTo>
                  <a:cubicBezTo>
                    <a:pt x="7636704" y="751210"/>
                    <a:pt x="7636704" y="752430"/>
                    <a:pt x="7636704" y="753651"/>
                  </a:cubicBezTo>
                  <a:cubicBezTo>
                    <a:pt x="7636704" y="754872"/>
                    <a:pt x="7636704" y="756093"/>
                    <a:pt x="7636704" y="756093"/>
                  </a:cubicBezTo>
                  <a:cubicBezTo>
                    <a:pt x="7636704" y="756093"/>
                    <a:pt x="7637924" y="757313"/>
                    <a:pt x="7637924" y="758534"/>
                  </a:cubicBezTo>
                  <a:cubicBezTo>
                    <a:pt x="7639145" y="758534"/>
                    <a:pt x="7640366" y="759755"/>
                    <a:pt x="7640366" y="763417"/>
                  </a:cubicBezTo>
                  <a:cubicBezTo>
                    <a:pt x="7640366" y="764637"/>
                    <a:pt x="7642807" y="768300"/>
                    <a:pt x="7642807" y="769520"/>
                  </a:cubicBezTo>
                  <a:cubicBezTo>
                    <a:pt x="7642807" y="770741"/>
                    <a:pt x="7644028" y="773183"/>
                    <a:pt x="7644028" y="774403"/>
                  </a:cubicBezTo>
                  <a:cubicBezTo>
                    <a:pt x="7644028" y="776844"/>
                    <a:pt x="7644028" y="780507"/>
                    <a:pt x="7645248" y="781727"/>
                  </a:cubicBezTo>
                  <a:cubicBezTo>
                    <a:pt x="7645248" y="782948"/>
                    <a:pt x="7648911" y="785390"/>
                    <a:pt x="7650131" y="786610"/>
                  </a:cubicBezTo>
                  <a:cubicBezTo>
                    <a:pt x="7651352" y="789052"/>
                    <a:pt x="7652573" y="790272"/>
                    <a:pt x="7653793" y="792714"/>
                  </a:cubicBezTo>
                  <a:cubicBezTo>
                    <a:pt x="7655014" y="793934"/>
                    <a:pt x="7656235" y="795155"/>
                    <a:pt x="7657455" y="796376"/>
                  </a:cubicBezTo>
                  <a:cubicBezTo>
                    <a:pt x="7657455" y="797597"/>
                    <a:pt x="7658676" y="797597"/>
                    <a:pt x="7658676" y="798817"/>
                  </a:cubicBezTo>
                  <a:cubicBezTo>
                    <a:pt x="7658676" y="798817"/>
                    <a:pt x="7658676" y="798817"/>
                    <a:pt x="7657455" y="800038"/>
                  </a:cubicBezTo>
                  <a:cubicBezTo>
                    <a:pt x="7656235" y="801259"/>
                    <a:pt x="7657455" y="798817"/>
                    <a:pt x="7655014" y="800038"/>
                  </a:cubicBezTo>
                  <a:cubicBezTo>
                    <a:pt x="7653793" y="800038"/>
                    <a:pt x="7653793" y="801259"/>
                    <a:pt x="7652573" y="800038"/>
                  </a:cubicBezTo>
                  <a:cubicBezTo>
                    <a:pt x="7652573" y="800038"/>
                    <a:pt x="7651352" y="798817"/>
                    <a:pt x="7650131" y="796376"/>
                  </a:cubicBezTo>
                  <a:cubicBezTo>
                    <a:pt x="7648911" y="793934"/>
                    <a:pt x="7647690" y="792714"/>
                    <a:pt x="7645248" y="793934"/>
                  </a:cubicBezTo>
                  <a:cubicBezTo>
                    <a:pt x="7645248" y="793934"/>
                    <a:pt x="7646469" y="791493"/>
                    <a:pt x="7644028" y="791493"/>
                  </a:cubicBezTo>
                  <a:cubicBezTo>
                    <a:pt x="7644028" y="791493"/>
                    <a:pt x="7642807" y="791493"/>
                    <a:pt x="7642807" y="789052"/>
                  </a:cubicBezTo>
                  <a:cubicBezTo>
                    <a:pt x="7642807" y="785390"/>
                    <a:pt x="7641586" y="787831"/>
                    <a:pt x="7640366" y="789052"/>
                  </a:cubicBezTo>
                  <a:cubicBezTo>
                    <a:pt x="7639145" y="790272"/>
                    <a:pt x="7639145" y="791493"/>
                    <a:pt x="7637924" y="789052"/>
                  </a:cubicBezTo>
                  <a:cubicBezTo>
                    <a:pt x="7636704" y="787831"/>
                    <a:pt x="7636704" y="784169"/>
                    <a:pt x="7635483" y="786610"/>
                  </a:cubicBezTo>
                  <a:cubicBezTo>
                    <a:pt x="7635483" y="787831"/>
                    <a:pt x="7634262" y="787831"/>
                    <a:pt x="7634262" y="787831"/>
                  </a:cubicBezTo>
                  <a:cubicBezTo>
                    <a:pt x="7634262" y="787831"/>
                    <a:pt x="7634262" y="784169"/>
                    <a:pt x="7633041" y="784169"/>
                  </a:cubicBezTo>
                  <a:cubicBezTo>
                    <a:pt x="7631821" y="784169"/>
                    <a:pt x="7631821" y="782948"/>
                    <a:pt x="7631821" y="784169"/>
                  </a:cubicBezTo>
                  <a:cubicBezTo>
                    <a:pt x="7630600" y="785390"/>
                    <a:pt x="7630600" y="784169"/>
                    <a:pt x="7630600" y="781727"/>
                  </a:cubicBezTo>
                  <a:cubicBezTo>
                    <a:pt x="7629379" y="778065"/>
                    <a:pt x="7630600" y="779286"/>
                    <a:pt x="7629379" y="779286"/>
                  </a:cubicBezTo>
                  <a:cubicBezTo>
                    <a:pt x="7628159" y="779286"/>
                    <a:pt x="7629379" y="779286"/>
                    <a:pt x="7628159" y="778065"/>
                  </a:cubicBezTo>
                  <a:cubicBezTo>
                    <a:pt x="7626938" y="778065"/>
                    <a:pt x="7626938" y="776844"/>
                    <a:pt x="7626938" y="775624"/>
                  </a:cubicBezTo>
                  <a:cubicBezTo>
                    <a:pt x="7626938" y="775624"/>
                    <a:pt x="7625717" y="773183"/>
                    <a:pt x="7625717" y="773183"/>
                  </a:cubicBezTo>
                  <a:cubicBezTo>
                    <a:pt x="7624497" y="771962"/>
                    <a:pt x="7623276" y="769520"/>
                    <a:pt x="7622055" y="770741"/>
                  </a:cubicBezTo>
                  <a:cubicBezTo>
                    <a:pt x="7619614" y="771962"/>
                    <a:pt x="7619614" y="770741"/>
                    <a:pt x="7618393" y="767079"/>
                  </a:cubicBezTo>
                  <a:cubicBezTo>
                    <a:pt x="7618393" y="765858"/>
                    <a:pt x="7617172" y="767079"/>
                    <a:pt x="7618393" y="769520"/>
                  </a:cubicBezTo>
                  <a:cubicBezTo>
                    <a:pt x="7618393" y="770741"/>
                    <a:pt x="7618393" y="771962"/>
                    <a:pt x="7619614" y="771962"/>
                  </a:cubicBezTo>
                  <a:cubicBezTo>
                    <a:pt x="7619614" y="771962"/>
                    <a:pt x="7620834" y="774403"/>
                    <a:pt x="7622055" y="774403"/>
                  </a:cubicBezTo>
                  <a:cubicBezTo>
                    <a:pt x="7623276" y="774403"/>
                    <a:pt x="7625717" y="776844"/>
                    <a:pt x="7625717" y="780507"/>
                  </a:cubicBezTo>
                  <a:cubicBezTo>
                    <a:pt x="7625717" y="782948"/>
                    <a:pt x="7629379" y="785390"/>
                    <a:pt x="7630600" y="786610"/>
                  </a:cubicBezTo>
                  <a:cubicBezTo>
                    <a:pt x="7630600" y="789052"/>
                    <a:pt x="7633041" y="790272"/>
                    <a:pt x="7633041" y="791493"/>
                  </a:cubicBezTo>
                  <a:cubicBezTo>
                    <a:pt x="7633041" y="793934"/>
                    <a:pt x="7634262" y="798817"/>
                    <a:pt x="7636704" y="800038"/>
                  </a:cubicBezTo>
                  <a:cubicBezTo>
                    <a:pt x="7637924" y="801259"/>
                    <a:pt x="7642807" y="802479"/>
                    <a:pt x="7642807" y="803700"/>
                  </a:cubicBezTo>
                  <a:cubicBezTo>
                    <a:pt x="7645248" y="806141"/>
                    <a:pt x="7647690" y="807362"/>
                    <a:pt x="7650131" y="808583"/>
                  </a:cubicBezTo>
                  <a:cubicBezTo>
                    <a:pt x="7651352" y="809804"/>
                    <a:pt x="7653793" y="811024"/>
                    <a:pt x="7655014" y="812245"/>
                  </a:cubicBezTo>
                  <a:cubicBezTo>
                    <a:pt x="7657455" y="813466"/>
                    <a:pt x="7658676" y="814686"/>
                    <a:pt x="7658676" y="815907"/>
                  </a:cubicBezTo>
                  <a:cubicBezTo>
                    <a:pt x="7658676" y="815907"/>
                    <a:pt x="7658676" y="815907"/>
                    <a:pt x="7658676" y="815907"/>
                  </a:cubicBezTo>
                  <a:cubicBezTo>
                    <a:pt x="7657455" y="817128"/>
                    <a:pt x="7658676" y="814686"/>
                    <a:pt x="7655014" y="815907"/>
                  </a:cubicBezTo>
                  <a:cubicBezTo>
                    <a:pt x="7652573" y="817128"/>
                    <a:pt x="7652573" y="818348"/>
                    <a:pt x="7650131" y="813466"/>
                  </a:cubicBezTo>
                  <a:cubicBezTo>
                    <a:pt x="7648911" y="811024"/>
                    <a:pt x="7646469" y="809804"/>
                    <a:pt x="7645248" y="811024"/>
                  </a:cubicBezTo>
                  <a:cubicBezTo>
                    <a:pt x="7645248" y="811024"/>
                    <a:pt x="7646469" y="807362"/>
                    <a:pt x="7644028" y="809804"/>
                  </a:cubicBezTo>
                  <a:cubicBezTo>
                    <a:pt x="7644028" y="809804"/>
                    <a:pt x="7642807" y="809804"/>
                    <a:pt x="7642807" y="807362"/>
                  </a:cubicBezTo>
                  <a:cubicBezTo>
                    <a:pt x="7641586" y="803700"/>
                    <a:pt x="7640366" y="806141"/>
                    <a:pt x="7640366" y="807362"/>
                  </a:cubicBezTo>
                  <a:cubicBezTo>
                    <a:pt x="7639145" y="808583"/>
                    <a:pt x="7639145" y="809804"/>
                    <a:pt x="7637924" y="807362"/>
                  </a:cubicBezTo>
                  <a:cubicBezTo>
                    <a:pt x="7636704" y="806141"/>
                    <a:pt x="7635483" y="802479"/>
                    <a:pt x="7634262" y="804921"/>
                  </a:cubicBezTo>
                  <a:cubicBezTo>
                    <a:pt x="7634262" y="806141"/>
                    <a:pt x="7633041" y="806141"/>
                    <a:pt x="7633041" y="806141"/>
                  </a:cubicBezTo>
                  <a:cubicBezTo>
                    <a:pt x="7631821" y="806141"/>
                    <a:pt x="7631821" y="802479"/>
                    <a:pt x="7630600" y="802479"/>
                  </a:cubicBezTo>
                  <a:cubicBezTo>
                    <a:pt x="7629379" y="802479"/>
                    <a:pt x="7629379" y="802479"/>
                    <a:pt x="7628159" y="802479"/>
                  </a:cubicBezTo>
                  <a:cubicBezTo>
                    <a:pt x="7628159" y="803700"/>
                    <a:pt x="7626938" y="802479"/>
                    <a:pt x="7625717" y="801259"/>
                  </a:cubicBezTo>
                  <a:cubicBezTo>
                    <a:pt x="7623276" y="797597"/>
                    <a:pt x="7624497" y="800038"/>
                    <a:pt x="7623276" y="800038"/>
                  </a:cubicBezTo>
                  <a:cubicBezTo>
                    <a:pt x="7622055" y="800038"/>
                    <a:pt x="7623276" y="800038"/>
                    <a:pt x="7620834" y="800038"/>
                  </a:cubicBezTo>
                  <a:cubicBezTo>
                    <a:pt x="7619614" y="800038"/>
                    <a:pt x="7619614" y="798817"/>
                    <a:pt x="7618393" y="798817"/>
                  </a:cubicBezTo>
                  <a:cubicBezTo>
                    <a:pt x="7618393" y="798817"/>
                    <a:pt x="7617172" y="797597"/>
                    <a:pt x="7617172" y="797597"/>
                  </a:cubicBezTo>
                  <a:cubicBezTo>
                    <a:pt x="7615952" y="797597"/>
                    <a:pt x="7613510" y="795155"/>
                    <a:pt x="7612290" y="796376"/>
                  </a:cubicBezTo>
                  <a:cubicBezTo>
                    <a:pt x="7611069" y="798817"/>
                    <a:pt x="7609848" y="797597"/>
                    <a:pt x="7607407" y="795155"/>
                  </a:cubicBezTo>
                  <a:cubicBezTo>
                    <a:pt x="7606186" y="795155"/>
                    <a:pt x="7607407" y="796376"/>
                    <a:pt x="7607407" y="797597"/>
                  </a:cubicBezTo>
                  <a:cubicBezTo>
                    <a:pt x="7608627" y="798817"/>
                    <a:pt x="7608627" y="800038"/>
                    <a:pt x="7608627" y="800038"/>
                  </a:cubicBezTo>
                  <a:cubicBezTo>
                    <a:pt x="7608627" y="800038"/>
                    <a:pt x="7611069" y="801259"/>
                    <a:pt x="7611069" y="801259"/>
                  </a:cubicBezTo>
                  <a:cubicBezTo>
                    <a:pt x="7612290" y="801259"/>
                    <a:pt x="7614731" y="801259"/>
                    <a:pt x="7617172" y="804921"/>
                  </a:cubicBezTo>
                  <a:cubicBezTo>
                    <a:pt x="7618393" y="806141"/>
                    <a:pt x="7623276" y="807362"/>
                    <a:pt x="7623276" y="809804"/>
                  </a:cubicBezTo>
                  <a:cubicBezTo>
                    <a:pt x="7624497" y="811024"/>
                    <a:pt x="7626938" y="812245"/>
                    <a:pt x="7626938" y="814686"/>
                  </a:cubicBezTo>
                  <a:cubicBezTo>
                    <a:pt x="7628159" y="817128"/>
                    <a:pt x="7629379" y="820790"/>
                    <a:pt x="7631821" y="823231"/>
                  </a:cubicBezTo>
                  <a:cubicBezTo>
                    <a:pt x="7633041" y="824452"/>
                    <a:pt x="7637924" y="824452"/>
                    <a:pt x="7639145" y="824452"/>
                  </a:cubicBezTo>
                  <a:cubicBezTo>
                    <a:pt x="7641586" y="825673"/>
                    <a:pt x="7644028" y="826893"/>
                    <a:pt x="7646469" y="828114"/>
                  </a:cubicBezTo>
                  <a:cubicBezTo>
                    <a:pt x="7647690" y="829335"/>
                    <a:pt x="7650131" y="829335"/>
                    <a:pt x="7651352" y="830555"/>
                  </a:cubicBezTo>
                  <a:cubicBezTo>
                    <a:pt x="7653793" y="831776"/>
                    <a:pt x="7655014" y="834218"/>
                    <a:pt x="7656235" y="835438"/>
                  </a:cubicBezTo>
                  <a:cubicBezTo>
                    <a:pt x="7656235" y="835438"/>
                    <a:pt x="7655014" y="836659"/>
                    <a:pt x="7655014" y="837880"/>
                  </a:cubicBezTo>
                  <a:cubicBezTo>
                    <a:pt x="7653793" y="840321"/>
                    <a:pt x="7655014" y="836659"/>
                    <a:pt x="7652573" y="839100"/>
                  </a:cubicBezTo>
                  <a:cubicBezTo>
                    <a:pt x="7650131" y="840321"/>
                    <a:pt x="7651352" y="841542"/>
                    <a:pt x="7647690" y="837880"/>
                  </a:cubicBezTo>
                  <a:cubicBezTo>
                    <a:pt x="7646469" y="835438"/>
                    <a:pt x="7645248" y="834218"/>
                    <a:pt x="7642807" y="836659"/>
                  </a:cubicBezTo>
                  <a:cubicBezTo>
                    <a:pt x="7642807" y="836659"/>
                    <a:pt x="7644028" y="832997"/>
                    <a:pt x="7641586" y="835438"/>
                  </a:cubicBezTo>
                  <a:cubicBezTo>
                    <a:pt x="7641586" y="835438"/>
                    <a:pt x="7640366" y="835438"/>
                    <a:pt x="7640366" y="834218"/>
                  </a:cubicBezTo>
                  <a:cubicBezTo>
                    <a:pt x="7639145" y="830555"/>
                    <a:pt x="7637924" y="832997"/>
                    <a:pt x="7637924" y="834218"/>
                  </a:cubicBezTo>
                  <a:cubicBezTo>
                    <a:pt x="7636704" y="835438"/>
                    <a:pt x="7636704" y="836659"/>
                    <a:pt x="7635483" y="834218"/>
                  </a:cubicBezTo>
                  <a:cubicBezTo>
                    <a:pt x="7634262" y="832997"/>
                    <a:pt x="7633041" y="829335"/>
                    <a:pt x="7631821" y="831776"/>
                  </a:cubicBezTo>
                  <a:cubicBezTo>
                    <a:pt x="7631821" y="832997"/>
                    <a:pt x="7630600" y="832997"/>
                    <a:pt x="7630600" y="832997"/>
                  </a:cubicBezTo>
                  <a:cubicBezTo>
                    <a:pt x="7629379" y="832997"/>
                    <a:pt x="7629379" y="829335"/>
                    <a:pt x="7628159" y="829335"/>
                  </a:cubicBezTo>
                  <a:cubicBezTo>
                    <a:pt x="7626938" y="829335"/>
                    <a:pt x="7626938" y="829335"/>
                    <a:pt x="7625717" y="829335"/>
                  </a:cubicBezTo>
                  <a:cubicBezTo>
                    <a:pt x="7625717" y="830555"/>
                    <a:pt x="7624497" y="829335"/>
                    <a:pt x="7623276" y="828114"/>
                  </a:cubicBezTo>
                  <a:cubicBezTo>
                    <a:pt x="7620834" y="824452"/>
                    <a:pt x="7622055" y="826893"/>
                    <a:pt x="7620834" y="826893"/>
                  </a:cubicBezTo>
                  <a:cubicBezTo>
                    <a:pt x="7619614" y="826893"/>
                    <a:pt x="7620834" y="826893"/>
                    <a:pt x="7618393" y="826893"/>
                  </a:cubicBezTo>
                  <a:cubicBezTo>
                    <a:pt x="7617172" y="826893"/>
                    <a:pt x="7617172" y="825673"/>
                    <a:pt x="7615952" y="825673"/>
                  </a:cubicBezTo>
                  <a:cubicBezTo>
                    <a:pt x="7615952" y="825673"/>
                    <a:pt x="7614731" y="824452"/>
                    <a:pt x="7614731" y="824452"/>
                  </a:cubicBezTo>
                  <a:cubicBezTo>
                    <a:pt x="7613510" y="824452"/>
                    <a:pt x="7612290" y="824452"/>
                    <a:pt x="7612290" y="824452"/>
                  </a:cubicBezTo>
                  <a:cubicBezTo>
                    <a:pt x="7612290" y="824452"/>
                    <a:pt x="7612290" y="824452"/>
                    <a:pt x="7612290" y="824452"/>
                  </a:cubicBezTo>
                  <a:cubicBezTo>
                    <a:pt x="7611069" y="823231"/>
                    <a:pt x="7611069" y="819569"/>
                    <a:pt x="7608627" y="819569"/>
                  </a:cubicBezTo>
                  <a:cubicBezTo>
                    <a:pt x="7607407" y="819569"/>
                    <a:pt x="7606186" y="819569"/>
                    <a:pt x="7606186" y="818348"/>
                  </a:cubicBezTo>
                  <a:cubicBezTo>
                    <a:pt x="7606186" y="817128"/>
                    <a:pt x="7606186" y="815907"/>
                    <a:pt x="7606186" y="813466"/>
                  </a:cubicBezTo>
                  <a:cubicBezTo>
                    <a:pt x="7606186" y="812245"/>
                    <a:pt x="7604965" y="813466"/>
                    <a:pt x="7603745" y="815907"/>
                  </a:cubicBezTo>
                  <a:cubicBezTo>
                    <a:pt x="7602524" y="818348"/>
                    <a:pt x="7602524" y="820790"/>
                    <a:pt x="7603745" y="820790"/>
                  </a:cubicBezTo>
                  <a:cubicBezTo>
                    <a:pt x="7603745" y="820790"/>
                    <a:pt x="7604965" y="824452"/>
                    <a:pt x="7604965" y="825673"/>
                  </a:cubicBezTo>
                  <a:cubicBezTo>
                    <a:pt x="7604965" y="825673"/>
                    <a:pt x="7606186" y="826893"/>
                    <a:pt x="7607407" y="828114"/>
                  </a:cubicBezTo>
                  <a:cubicBezTo>
                    <a:pt x="7607407" y="828114"/>
                    <a:pt x="7606186" y="828114"/>
                    <a:pt x="7606186" y="828114"/>
                  </a:cubicBezTo>
                  <a:cubicBezTo>
                    <a:pt x="7604965" y="828114"/>
                    <a:pt x="7606186" y="829335"/>
                    <a:pt x="7607407" y="830555"/>
                  </a:cubicBezTo>
                  <a:cubicBezTo>
                    <a:pt x="7608627" y="831776"/>
                    <a:pt x="7608627" y="831776"/>
                    <a:pt x="7609848" y="831776"/>
                  </a:cubicBezTo>
                  <a:cubicBezTo>
                    <a:pt x="7609848" y="831776"/>
                    <a:pt x="7609848" y="831776"/>
                    <a:pt x="7609848" y="831776"/>
                  </a:cubicBezTo>
                  <a:cubicBezTo>
                    <a:pt x="7609848" y="832997"/>
                    <a:pt x="7611069" y="834218"/>
                    <a:pt x="7611069" y="835438"/>
                  </a:cubicBezTo>
                  <a:cubicBezTo>
                    <a:pt x="7611069" y="836659"/>
                    <a:pt x="7613510" y="837880"/>
                    <a:pt x="7614731" y="839100"/>
                  </a:cubicBezTo>
                  <a:cubicBezTo>
                    <a:pt x="7615952" y="840321"/>
                    <a:pt x="7617172" y="841542"/>
                    <a:pt x="7618393" y="842762"/>
                  </a:cubicBezTo>
                  <a:cubicBezTo>
                    <a:pt x="7619614" y="845204"/>
                    <a:pt x="7622055" y="846425"/>
                    <a:pt x="7622055" y="847645"/>
                  </a:cubicBezTo>
                  <a:cubicBezTo>
                    <a:pt x="7623276" y="851307"/>
                    <a:pt x="7624497" y="854969"/>
                    <a:pt x="7628159" y="857411"/>
                  </a:cubicBezTo>
                  <a:cubicBezTo>
                    <a:pt x="7629379" y="858632"/>
                    <a:pt x="7635483" y="858632"/>
                    <a:pt x="7636704" y="859852"/>
                  </a:cubicBezTo>
                  <a:cubicBezTo>
                    <a:pt x="7639145" y="861073"/>
                    <a:pt x="7642807" y="862294"/>
                    <a:pt x="7645248" y="864735"/>
                  </a:cubicBezTo>
                  <a:cubicBezTo>
                    <a:pt x="7647690" y="865956"/>
                    <a:pt x="7648911" y="867176"/>
                    <a:pt x="7651352" y="868397"/>
                  </a:cubicBezTo>
                  <a:cubicBezTo>
                    <a:pt x="7656235" y="870839"/>
                    <a:pt x="7656235" y="873280"/>
                    <a:pt x="7658676" y="874501"/>
                  </a:cubicBezTo>
                  <a:cubicBezTo>
                    <a:pt x="7658676" y="874501"/>
                    <a:pt x="7658676" y="875721"/>
                    <a:pt x="7657455" y="875721"/>
                  </a:cubicBezTo>
                  <a:cubicBezTo>
                    <a:pt x="7656235" y="878163"/>
                    <a:pt x="7657455" y="874501"/>
                    <a:pt x="7653793" y="875721"/>
                  </a:cubicBezTo>
                  <a:cubicBezTo>
                    <a:pt x="7651352" y="876942"/>
                    <a:pt x="7651352" y="878163"/>
                    <a:pt x="7648911" y="873280"/>
                  </a:cubicBezTo>
                  <a:cubicBezTo>
                    <a:pt x="7647690" y="870839"/>
                    <a:pt x="7645248" y="869618"/>
                    <a:pt x="7642807" y="872059"/>
                  </a:cubicBezTo>
                  <a:cubicBezTo>
                    <a:pt x="7642807" y="872059"/>
                    <a:pt x="7644028" y="868397"/>
                    <a:pt x="7641586" y="870839"/>
                  </a:cubicBezTo>
                  <a:cubicBezTo>
                    <a:pt x="7641586" y="870839"/>
                    <a:pt x="7640366" y="870839"/>
                    <a:pt x="7640366" y="869618"/>
                  </a:cubicBezTo>
                  <a:cubicBezTo>
                    <a:pt x="7639145" y="865956"/>
                    <a:pt x="7637924" y="868397"/>
                    <a:pt x="7637924" y="869618"/>
                  </a:cubicBezTo>
                  <a:cubicBezTo>
                    <a:pt x="7636704" y="870839"/>
                    <a:pt x="7636704" y="872059"/>
                    <a:pt x="7635483" y="869618"/>
                  </a:cubicBezTo>
                  <a:cubicBezTo>
                    <a:pt x="7634262" y="868397"/>
                    <a:pt x="7631821" y="864735"/>
                    <a:pt x="7631821" y="868397"/>
                  </a:cubicBezTo>
                  <a:cubicBezTo>
                    <a:pt x="7631821" y="869618"/>
                    <a:pt x="7631821" y="869618"/>
                    <a:pt x="7630600" y="869618"/>
                  </a:cubicBezTo>
                  <a:cubicBezTo>
                    <a:pt x="7629379" y="869618"/>
                    <a:pt x="7629379" y="865956"/>
                    <a:pt x="7628159" y="867176"/>
                  </a:cubicBezTo>
                  <a:cubicBezTo>
                    <a:pt x="7626938" y="867176"/>
                    <a:pt x="7626938" y="867176"/>
                    <a:pt x="7626938" y="868397"/>
                  </a:cubicBezTo>
                  <a:cubicBezTo>
                    <a:pt x="7626938" y="869618"/>
                    <a:pt x="7625717" y="868397"/>
                    <a:pt x="7624497" y="867176"/>
                  </a:cubicBezTo>
                  <a:cubicBezTo>
                    <a:pt x="7622055" y="864735"/>
                    <a:pt x="7623276" y="865956"/>
                    <a:pt x="7622055" y="865956"/>
                  </a:cubicBezTo>
                  <a:cubicBezTo>
                    <a:pt x="7620834" y="865956"/>
                    <a:pt x="7622055" y="865956"/>
                    <a:pt x="7619614" y="865956"/>
                  </a:cubicBezTo>
                  <a:cubicBezTo>
                    <a:pt x="7618393" y="865956"/>
                    <a:pt x="7618393" y="864735"/>
                    <a:pt x="7618393" y="864735"/>
                  </a:cubicBezTo>
                  <a:cubicBezTo>
                    <a:pt x="7618393" y="864735"/>
                    <a:pt x="7617172" y="863514"/>
                    <a:pt x="7617172" y="863514"/>
                  </a:cubicBezTo>
                  <a:cubicBezTo>
                    <a:pt x="7615952" y="863514"/>
                    <a:pt x="7614731" y="861073"/>
                    <a:pt x="7613510" y="861073"/>
                  </a:cubicBezTo>
                  <a:cubicBezTo>
                    <a:pt x="7611069" y="862294"/>
                    <a:pt x="7611069" y="861073"/>
                    <a:pt x="7609848" y="857411"/>
                  </a:cubicBezTo>
                  <a:cubicBezTo>
                    <a:pt x="7609848" y="856190"/>
                    <a:pt x="7608627" y="857411"/>
                    <a:pt x="7608627" y="859852"/>
                  </a:cubicBezTo>
                  <a:cubicBezTo>
                    <a:pt x="7608627" y="862294"/>
                    <a:pt x="7609848" y="863514"/>
                    <a:pt x="7609848" y="863514"/>
                  </a:cubicBezTo>
                  <a:cubicBezTo>
                    <a:pt x="7609848" y="863514"/>
                    <a:pt x="7611069" y="865956"/>
                    <a:pt x="7612290" y="865956"/>
                  </a:cubicBezTo>
                  <a:cubicBezTo>
                    <a:pt x="7612290" y="865956"/>
                    <a:pt x="7613510" y="867176"/>
                    <a:pt x="7614731" y="867176"/>
                  </a:cubicBezTo>
                  <a:cubicBezTo>
                    <a:pt x="7615952" y="868397"/>
                    <a:pt x="7617172" y="869618"/>
                    <a:pt x="7618393" y="870839"/>
                  </a:cubicBezTo>
                  <a:cubicBezTo>
                    <a:pt x="7618393" y="872059"/>
                    <a:pt x="7620834" y="872059"/>
                    <a:pt x="7622055" y="873280"/>
                  </a:cubicBezTo>
                  <a:cubicBezTo>
                    <a:pt x="7623276" y="874501"/>
                    <a:pt x="7624497" y="874501"/>
                    <a:pt x="7625717" y="875721"/>
                  </a:cubicBezTo>
                  <a:cubicBezTo>
                    <a:pt x="7626938" y="876942"/>
                    <a:pt x="7629379" y="878163"/>
                    <a:pt x="7629379" y="879383"/>
                  </a:cubicBezTo>
                  <a:cubicBezTo>
                    <a:pt x="7629379" y="880604"/>
                    <a:pt x="7630600" y="880604"/>
                    <a:pt x="7630600" y="881825"/>
                  </a:cubicBezTo>
                  <a:cubicBezTo>
                    <a:pt x="7630600" y="883046"/>
                    <a:pt x="7629379" y="883046"/>
                    <a:pt x="7629379" y="883046"/>
                  </a:cubicBezTo>
                  <a:cubicBezTo>
                    <a:pt x="7628159" y="883046"/>
                    <a:pt x="7628159" y="879383"/>
                    <a:pt x="7626938" y="879383"/>
                  </a:cubicBezTo>
                  <a:cubicBezTo>
                    <a:pt x="7625717" y="879383"/>
                    <a:pt x="7625717" y="879383"/>
                    <a:pt x="7624497" y="879383"/>
                  </a:cubicBezTo>
                  <a:cubicBezTo>
                    <a:pt x="7624497" y="880604"/>
                    <a:pt x="7623276" y="879383"/>
                    <a:pt x="7622055" y="878163"/>
                  </a:cubicBezTo>
                  <a:cubicBezTo>
                    <a:pt x="7619614" y="874501"/>
                    <a:pt x="7620834" y="876942"/>
                    <a:pt x="7619614" y="876942"/>
                  </a:cubicBezTo>
                  <a:cubicBezTo>
                    <a:pt x="7618393" y="876942"/>
                    <a:pt x="7619614" y="876942"/>
                    <a:pt x="7617172" y="876942"/>
                  </a:cubicBezTo>
                  <a:cubicBezTo>
                    <a:pt x="7615952" y="876942"/>
                    <a:pt x="7615952" y="875721"/>
                    <a:pt x="7614731" y="875721"/>
                  </a:cubicBezTo>
                  <a:cubicBezTo>
                    <a:pt x="7614731" y="875721"/>
                    <a:pt x="7613510" y="874501"/>
                    <a:pt x="7613510" y="874501"/>
                  </a:cubicBezTo>
                  <a:cubicBezTo>
                    <a:pt x="7611069" y="874501"/>
                    <a:pt x="7609848" y="872059"/>
                    <a:pt x="7608627" y="873280"/>
                  </a:cubicBezTo>
                  <a:cubicBezTo>
                    <a:pt x="7606186" y="875721"/>
                    <a:pt x="7606186" y="874501"/>
                    <a:pt x="7603745" y="872059"/>
                  </a:cubicBezTo>
                  <a:cubicBezTo>
                    <a:pt x="7602524" y="870839"/>
                    <a:pt x="7603745" y="873280"/>
                    <a:pt x="7603745" y="874501"/>
                  </a:cubicBezTo>
                  <a:cubicBezTo>
                    <a:pt x="7604965" y="875721"/>
                    <a:pt x="7604965" y="876942"/>
                    <a:pt x="7604965" y="876942"/>
                  </a:cubicBezTo>
                  <a:cubicBezTo>
                    <a:pt x="7604965" y="876942"/>
                    <a:pt x="7607407" y="878163"/>
                    <a:pt x="7607407" y="878163"/>
                  </a:cubicBezTo>
                  <a:cubicBezTo>
                    <a:pt x="7608627" y="878163"/>
                    <a:pt x="7611069" y="878163"/>
                    <a:pt x="7613510" y="881825"/>
                  </a:cubicBezTo>
                  <a:cubicBezTo>
                    <a:pt x="7614731" y="884266"/>
                    <a:pt x="7619614" y="884266"/>
                    <a:pt x="7620834" y="886708"/>
                  </a:cubicBezTo>
                  <a:cubicBezTo>
                    <a:pt x="7622055" y="887928"/>
                    <a:pt x="7624497" y="889149"/>
                    <a:pt x="7624497" y="891590"/>
                  </a:cubicBezTo>
                  <a:cubicBezTo>
                    <a:pt x="7625717" y="894032"/>
                    <a:pt x="7626938" y="898915"/>
                    <a:pt x="7629379" y="900135"/>
                  </a:cubicBezTo>
                  <a:cubicBezTo>
                    <a:pt x="7629379" y="900135"/>
                    <a:pt x="7630600" y="900135"/>
                    <a:pt x="7630600" y="900135"/>
                  </a:cubicBezTo>
                  <a:cubicBezTo>
                    <a:pt x="7630600" y="900135"/>
                    <a:pt x="7630600" y="900135"/>
                    <a:pt x="7630600" y="900135"/>
                  </a:cubicBezTo>
                  <a:cubicBezTo>
                    <a:pt x="7629379" y="901356"/>
                    <a:pt x="7629379" y="902577"/>
                    <a:pt x="7626938" y="900135"/>
                  </a:cubicBezTo>
                  <a:cubicBezTo>
                    <a:pt x="7625717" y="898915"/>
                    <a:pt x="7624497" y="895253"/>
                    <a:pt x="7623276" y="897694"/>
                  </a:cubicBezTo>
                  <a:cubicBezTo>
                    <a:pt x="7623276" y="898915"/>
                    <a:pt x="7622055" y="898915"/>
                    <a:pt x="7622055" y="898915"/>
                  </a:cubicBezTo>
                  <a:cubicBezTo>
                    <a:pt x="7620834" y="898915"/>
                    <a:pt x="7620834" y="895253"/>
                    <a:pt x="7619614" y="895253"/>
                  </a:cubicBezTo>
                  <a:cubicBezTo>
                    <a:pt x="7618393" y="895253"/>
                    <a:pt x="7618393" y="894032"/>
                    <a:pt x="7617172" y="895253"/>
                  </a:cubicBezTo>
                  <a:cubicBezTo>
                    <a:pt x="7615952" y="896473"/>
                    <a:pt x="7615952" y="895253"/>
                    <a:pt x="7614731" y="894032"/>
                  </a:cubicBezTo>
                  <a:cubicBezTo>
                    <a:pt x="7613510" y="890370"/>
                    <a:pt x="7613510" y="891590"/>
                    <a:pt x="7612290" y="892811"/>
                  </a:cubicBezTo>
                  <a:cubicBezTo>
                    <a:pt x="7611069" y="892811"/>
                    <a:pt x="7612290" y="891590"/>
                    <a:pt x="7609848" y="892811"/>
                  </a:cubicBezTo>
                  <a:cubicBezTo>
                    <a:pt x="7608627" y="892811"/>
                    <a:pt x="7608627" y="891590"/>
                    <a:pt x="7607407" y="891590"/>
                  </a:cubicBezTo>
                  <a:cubicBezTo>
                    <a:pt x="7607407" y="891590"/>
                    <a:pt x="7606186" y="889149"/>
                    <a:pt x="7606186" y="889149"/>
                  </a:cubicBezTo>
                  <a:cubicBezTo>
                    <a:pt x="7603745" y="887928"/>
                    <a:pt x="7603745" y="885487"/>
                    <a:pt x="7601303" y="886708"/>
                  </a:cubicBezTo>
                  <a:cubicBezTo>
                    <a:pt x="7598862" y="887928"/>
                    <a:pt x="7598862" y="886708"/>
                    <a:pt x="7596420" y="883046"/>
                  </a:cubicBezTo>
                  <a:cubicBezTo>
                    <a:pt x="7595200" y="881825"/>
                    <a:pt x="7595200" y="883046"/>
                    <a:pt x="7596420" y="885487"/>
                  </a:cubicBezTo>
                  <a:cubicBezTo>
                    <a:pt x="7596420" y="887928"/>
                    <a:pt x="7597641" y="889149"/>
                    <a:pt x="7597641" y="889149"/>
                  </a:cubicBezTo>
                  <a:cubicBezTo>
                    <a:pt x="7597641" y="889149"/>
                    <a:pt x="7598862" y="891590"/>
                    <a:pt x="7600083" y="891590"/>
                  </a:cubicBezTo>
                  <a:cubicBezTo>
                    <a:pt x="7601303" y="891590"/>
                    <a:pt x="7603745" y="894032"/>
                    <a:pt x="7606186" y="897694"/>
                  </a:cubicBezTo>
                  <a:cubicBezTo>
                    <a:pt x="7606186" y="898915"/>
                    <a:pt x="7608627" y="900135"/>
                    <a:pt x="7609848" y="900135"/>
                  </a:cubicBezTo>
                  <a:cubicBezTo>
                    <a:pt x="7611069" y="901356"/>
                    <a:pt x="7612290" y="901356"/>
                    <a:pt x="7613510" y="902577"/>
                  </a:cubicBezTo>
                  <a:cubicBezTo>
                    <a:pt x="7614731" y="905018"/>
                    <a:pt x="7617172" y="905018"/>
                    <a:pt x="7618393" y="907460"/>
                  </a:cubicBezTo>
                  <a:cubicBezTo>
                    <a:pt x="7618393" y="908680"/>
                    <a:pt x="7619614" y="909901"/>
                    <a:pt x="7619614" y="909901"/>
                  </a:cubicBezTo>
                  <a:cubicBezTo>
                    <a:pt x="7619614" y="909901"/>
                    <a:pt x="7619614" y="911122"/>
                    <a:pt x="7618393" y="911122"/>
                  </a:cubicBezTo>
                  <a:cubicBezTo>
                    <a:pt x="7617172" y="911122"/>
                    <a:pt x="7617172" y="907460"/>
                    <a:pt x="7614731" y="908680"/>
                  </a:cubicBezTo>
                  <a:cubicBezTo>
                    <a:pt x="7613510" y="908680"/>
                    <a:pt x="7612290" y="908680"/>
                    <a:pt x="7612290" y="909901"/>
                  </a:cubicBezTo>
                  <a:cubicBezTo>
                    <a:pt x="7612290" y="911122"/>
                    <a:pt x="7611069" y="909901"/>
                    <a:pt x="7609848" y="908680"/>
                  </a:cubicBezTo>
                  <a:cubicBezTo>
                    <a:pt x="7607407" y="906239"/>
                    <a:pt x="7608627" y="907460"/>
                    <a:pt x="7607407" y="907460"/>
                  </a:cubicBezTo>
                  <a:cubicBezTo>
                    <a:pt x="7606186" y="907460"/>
                    <a:pt x="7607407" y="907460"/>
                    <a:pt x="7604965" y="907460"/>
                  </a:cubicBezTo>
                  <a:cubicBezTo>
                    <a:pt x="7603745" y="907460"/>
                    <a:pt x="7602524" y="906239"/>
                    <a:pt x="7602524" y="906239"/>
                  </a:cubicBezTo>
                  <a:cubicBezTo>
                    <a:pt x="7601303" y="906239"/>
                    <a:pt x="7601303" y="905018"/>
                    <a:pt x="7600083" y="905018"/>
                  </a:cubicBezTo>
                  <a:cubicBezTo>
                    <a:pt x="7597641" y="905018"/>
                    <a:pt x="7596420" y="903797"/>
                    <a:pt x="7595200" y="905018"/>
                  </a:cubicBezTo>
                  <a:cubicBezTo>
                    <a:pt x="7593979" y="907460"/>
                    <a:pt x="7592758" y="906239"/>
                    <a:pt x="7590317" y="906239"/>
                  </a:cubicBezTo>
                  <a:cubicBezTo>
                    <a:pt x="7589096" y="906239"/>
                    <a:pt x="7590317" y="907460"/>
                    <a:pt x="7591538" y="908680"/>
                  </a:cubicBezTo>
                  <a:cubicBezTo>
                    <a:pt x="7592758" y="909901"/>
                    <a:pt x="7593979" y="911122"/>
                    <a:pt x="7593979" y="909901"/>
                  </a:cubicBezTo>
                  <a:cubicBezTo>
                    <a:pt x="7593979" y="909901"/>
                    <a:pt x="7596420" y="911122"/>
                    <a:pt x="7597641" y="909901"/>
                  </a:cubicBezTo>
                  <a:cubicBezTo>
                    <a:pt x="7598862" y="909901"/>
                    <a:pt x="7601303" y="908680"/>
                    <a:pt x="7604965" y="912342"/>
                  </a:cubicBezTo>
                  <a:cubicBezTo>
                    <a:pt x="7606186" y="913563"/>
                    <a:pt x="7611069" y="913563"/>
                    <a:pt x="7612290" y="916004"/>
                  </a:cubicBezTo>
                  <a:cubicBezTo>
                    <a:pt x="7613510" y="917225"/>
                    <a:pt x="7615952" y="918446"/>
                    <a:pt x="7617172" y="919667"/>
                  </a:cubicBezTo>
                  <a:cubicBezTo>
                    <a:pt x="7618393" y="922108"/>
                    <a:pt x="7620834" y="925770"/>
                    <a:pt x="7624497" y="926991"/>
                  </a:cubicBezTo>
                  <a:cubicBezTo>
                    <a:pt x="7625717" y="926991"/>
                    <a:pt x="7631821" y="926991"/>
                    <a:pt x="7633041" y="926991"/>
                  </a:cubicBezTo>
                  <a:cubicBezTo>
                    <a:pt x="7635483" y="928211"/>
                    <a:pt x="7639145" y="928211"/>
                    <a:pt x="7641586" y="930653"/>
                  </a:cubicBezTo>
                  <a:cubicBezTo>
                    <a:pt x="7644028" y="931874"/>
                    <a:pt x="7645248" y="931874"/>
                    <a:pt x="7647690" y="933094"/>
                  </a:cubicBezTo>
                  <a:cubicBezTo>
                    <a:pt x="7653793" y="936756"/>
                    <a:pt x="7652573" y="939198"/>
                    <a:pt x="7658676" y="939198"/>
                  </a:cubicBezTo>
                  <a:cubicBezTo>
                    <a:pt x="7658676" y="939198"/>
                    <a:pt x="7659897" y="939198"/>
                    <a:pt x="7659897" y="939198"/>
                  </a:cubicBezTo>
                  <a:cubicBezTo>
                    <a:pt x="7659897" y="939198"/>
                    <a:pt x="7659897" y="939198"/>
                    <a:pt x="7659897" y="940418"/>
                  </a:cubicBezTo>
                  <a:cubicBezTo>
                    <a:pt x="7658676" y="942860"/>
                    <a:pt x="7657455" y="934315"/>
                    <a:pt x="7656235" y="942860"/>
                  </a:cubicBezTo>
                  <a:cubicBezTo>
                    <a:pt x="7656235" y="944081"/>
                    <a:pt x="7656235" y="942860"/>
                    <a:pt x="7655014" y="941639"/>
                  </a:cubicBezTo>
                  <a:cubicBezTo>
                    <a:pt x="7652573" y="936756"/>
                    <a:pt x="7651352" y="940418"/>
                    <a:pt x="7651352" y="942860"/>
                  </a:cubicBezTo>
                  <a:cubicBezTo>
                    <a:pt x="7650131" y="945301"/>
                    <a:pt x="7651352" y="941639"/>
                    <a:pt x="7647690" y="944081"/>
                  </a:cubicBezTo>
                  <a:cubicBezTo>
                    <a:pt x="7645248" y="946522"/>
                    <a:pt x="7645248" y="947743"/>
                    <a:pt x="7640366" y="942860"/>
                  </a:cubicBezTo>
                  <a:cubicBezTo>
                    <a:pt x="7637924" y="940418"/>
                    <a:pt x="7635483" y="939198"/>
                    <a:pt x="7633041" y="942860"/>
                  </a:cubicBezTo>
                  <a:cubicBezTo>
                    <a:pt x="7633041" y="942860"/>
                    <a:pt x="7633041" y="937977"/>
                    <a:pt x="7630600" y="941639"/>
                  </a:cubicBezTo>
                  <a:cubicBezTo>
                    <a:pt x="7630600" y="941639"/>
                    <a:pt x="7629379" y="941639"/>
                    <a:pt x="7628159" y="940418"/>
                  </a:cubicBezTo>
                  <a:cubicBezTo>
                    <a:pt x="7625717" y="936756"/>
                    <a:pt x="7625717" y="940418"/>
                    <a:pt x="7624497" y="941639"/>
                  </a:cubicBezTo>
                  <a:cubicBezTo>
                    <a:pt x="7623276" y="942860"/>
                    <a:pt x="7624497" y="945301"/>
                    <a:pt x="7620834" y="942860"/>
                  </a:cubicBezTo>
                  <a:cubicBezTo>
                    <a:pt x="7619614" y="941639"/>
                    <a:pt x="7615952" y="937977"/>
                    <a:pt x="7615952" y="941639"/>
                  </a:cubicBezTo>
                  <a:cubicBezTo>
                    <a:pt x="7615952" y="942860"/>
                    <a:pt x="7615952" y="944081"/>
                    <a:pt x="7614731" y="944081"/>
                  </a:cubicBezTo>
                  <a:cubicBezTo>
                    <a:pt x="7613510" y="944081"/>
                    <a:pt x="7612290" y="940418"/>
                    <a:pt x="7611069" y="941639"/>
                  </a:cubicBezTo>
                  <a:cubicBezTo>
                    <a:pt x="7609848" y="941639"/>
                    <a:pt x="7608627" y="941639"/>
                    <a:pt x="7608627" y="942860"/>
                  </a:cubicBezTo>
                  <a:cubicBezTo>
                    <a:pt x="7608627" y="945301"/>
                    <a:pt x="7607407" y="944081"/>
                    <a:pt x="7604965" y="941639"/>
                  </a:cubicBezTo>
                  <a:cubicBezTo>
                    <a:pt x="7601303" y="937977"/>
                    <a:pt x="7602524" y="940418"/>
                    <a:pt x="7601303" y="940418"/>
                  </a:cubicBezTo>
                  <a:cubicBezTo>
                    <a:pt x="7600083" y="940418"/>
                    <a:pt x="7601303" y="940418"/>
                    <a:pt x="7598862" y="940418"/>
                  </a:cubicBezTo>
                  <a:cubicBezTo>
                    <a:pt x="7597641" y="940418"/>
                    <a:pt x="7596420" y="939198"/>
                    <a:pt x="7596420" y="939198"/>
                  </a:cubicBezTo>
                  <a:cubicBezTo>
                    <a:pt x="7595200" y="939198"/>
                    <a:pt x="7593979" y="937977"/>
                    <a:pt x="7593979" y="937977"/>
                  </a:cubicBezTo>
                  <a:cubicBezTo>
                    <a:pt x="7591538" y="937977"/>
                    <a:pt x="7589096" y="936756"/>
                    <a:pt x="7587876" y="937977"/>
                  </a:cubicBezTo>
                  <a:cubicBezTo>
                    <a:pt x="7586655" y="940418"/>
                    <a:pt x="7585434" y="940418"/>
                    <a:pt x="7581772" y="939198"/>
                  </a:cubicBezTo>
                  <a:cubicBezTo>
                    <a:pt x="7580551" y="939198"/>
                    <a:pt x="7581772" y="940418"/>
                    <a:pt x="7582993" y="941639"/>
                  </a:cubicBezTo>
                  <a:cubicBezTo>
                    <a:pt x="7584213" y="942860"/>
                    <a:pt x="7585434" y="944081"/>
                    <a:pt x="7585434" y="944081"/>
                  </a:cubicBezTo>
                  <a:cubicBezTo>
                    <a:pt x="7585434" y="944081"/>
                    <a:pt x="7587876" y="945301"/>
                    <a:pt x="7589096" y="944081"/>
                  </a:cubicBezTo>
                  <a:cubicBezTo>
                    <a:pt x="7590317" y="944081"/>
                    <a:pt x="7593979" y="942860"/>
                    <a:pt x="7597641" y="946522"/>
                  </a:cubicBezTo>
                  <a:cubicBezTo>
                    <a:pt x="7598862" y="947743"/>
                    <a:pt x="7604965" y="947743"/>
                    <a:pt x="7607407" y="948963"/>
                  </a:cubicBezTo>
                  <a:cubicBezTo>
                    <a:pt x="7608627" y="950184"/>
                    <a:pt x="7612290" y="951405"/>
                    <a:pt x="7613510" y="952625"/>
                  </a:cubicBezTo>
                  <a:cubicBezTo>
                    <a:pt x="7613510" y="952625"/>
                    <a:pt x="7613510" y="952625"/>
                    <a:pt x="7614731" y="953846"/>
                  </a:cubicBezTo>
                  <a:cubicBezTo>
                    <a:pt x="7614731" y="953846"/>
                    <a:pt x="7614731" y="953846"/>
                    <a:pt x="7614731" y="953846"/>
                  </a:cubicBezTo>
                  <a:cubicBezTo>
                    <a:pt x="7614731" y="953846"/>
                    <a:pt x="7613510" y="952625"/>
                    <a:pt x="7613510" y="952625"/>
                  </a:cubicBezTo>
                  <a:cubicBezTo>
                    <a:pt x="7612290" y="953846"/>
                    <a:pt x="7609848" y="952625"/>
                    <a:pt x="7609848" y="953846"/>
                  </a:cubicBezTo>
                  <a:cubicBezTo>
                    <a:pt x="7608627" y="956288"/>
                    <a:pt x="7608627" y="955067"/>
                    <a:pt x="7606186" y="956288"/>
                  </a:cubicBezTo>
                  <a:cubicBezTo>
                    <a:pt x="7604965" y="956288"/>
                    <a:pt x="7606186" y="957508"/>
                    <a:pt x="7607407" y="957508"/>
                  </a:cubicBezTo>
                  <a:cubicBezTo>
                    <a:pt x="7608627" y="958729"/>
                    <a:pt x="7608627" y="958729"/>
                    <a:pt x="7609848" y="958729"/>
                  </a:cubicBezTo>
                  <a:cubicBezTo>
                    <a:pt x="7609848" y="958729"/>
                    <a:pt x="7612290" y="958729"/>
                    <a:pt x="7612290" y="958729"/>
                  </a:cubicBezTo>
                  <a:cubicBezTo>
                    <a:pt x="7613510" y="958729"/>
                    <a:pt x="7615952" y="957508"/>
                    <a:pt x="7618393" y="958729"/>
                  </a:cubicBezTo>
                  <a:cubicBezTo>
                    <a:pt x="7619614" y="959950"/>
                    <a:pt x="7620834" y="958729"/>
                    <a:pt x="7623276" y="959950"/>
                  </a:cubicBezTo>
                  <a:cubicBezTo>
                    <a:pt x="7624497" y="959950"/>
                    <a:pt x="7624497" y="961170"/>
                    <a:pt x="7625717" y="961170"/>
                  </a:cubicBezTo>
                  <a:cubicBezTo>
                    <a:pt x="7625717" y="961170"/>
                    <a:pt x="7625717" y="961170"/>
                    <a:pt x="7625717" y="961170"/>
                  </a:cubicBezTo>
                  <a:cubicBezTo>
                    <a:pt x="7626938" y="962391"/>
                    <a:pt x="7629379" y="962391"/>
                    <a:pt x="7629379" y="963612"/>
                  </a:cubicBezTo>
                  <a:cubicBezTo>
                    <a:pt x="7629379" y="964832"/>
                    <a:pt x="7630600" y="964832"/>
                    <a:pt x="7630600" y="966053"/>
                  </a:cubicBezTo>
                  <a:cubicBezTo>
                    <a:pt x="7630600" y="966053"/>
                    <a:pt x="7629379" y="966053"/>
                    <a:pt x="7629379" y="967274"/>
                  </a:cubicBezTo>
                  <a:cubicBezTo>
                    <a:pt x="7629379" y="967274"/>
                    <a:pt x="7628159" y="967274"/>
                    <a:pt x="7626938" y="964832"/>
                  </a:cubicBezTo>
                  <a:cubicBezTo>
                    <a:pt x="7624497" y="961170"/>
                    <a:pt x="7624497" y="963612"/>
                    <a:pt x="7623276" y="966053"/>
                  </a:cubicBezTo>
                  <a:cubicBezTo>
                    <a:pt x="7622055" y="967274"/>
                    <a:pt x="7622055" y="969715"/>
                    <a:pt x="7619614" y="967274"/>
                  </a:cubicBezTo>
                  <a:cubicBezTo>
                    <a:pt x="7618393" y="966053"/>
                    <a:pt x="7615952" y="961170"/>
                    <a:pt x="7614731" y="964832"/>
                  </a:cubicBezTo>
                  <a:cubicBezTo>
                    <a:pt x="7614731" y="966053"/>
                    <a:pt x="7613510" y="967274"/>
                    <a:pt x="7613510" y="967274"/>
                  </a:cubicBezTo>
                  <a:cubicBezTo>
                    <a:pt x="7612290" y="967274"/>
                    <a:pt x="7612290" y="962391"/>
                    <a:pt x="7609848" y="963612"/>
                  </a:cubicBezTo>
                  <a:cubicBezTo>
                    <a:pt x="7608627" y="963612"/>
                    <a:pt x="7607407" y="963612"/>
                    <a:pt x="7607407" y="964832"/>
                  </a:cubicBezTo>
                  <a:cubicBezTo>
                    <a:pt x="7607407" y="967274"/>
                    <a:pt x="7604965" y="964832"/>
                    <a:pt x="7603745" y="963612"/>
                  </a:cubicBezTo>
                  <a:cubicBezTo>
                    <a:pt x="7600083" y="959950"/>
                    <a:pt x="7601303" y="961170"/>
                    <a:pt x="7600083" y="962391"/>
                  </a:cubicBezTo>
                  <a:cubicBezTo>
                    <a:pt x="7598862" y="962391"/>
                    <a:pt x="7600083" y="961170"/>
                    <a:pt x="7597641" y="962391"/>
                  </a:cubicBezTo>
                  <a:cubicBezTo>
                    <a:pt x="7596420" y="962391"/>
                    <a:pt x="7595200" y="961170"/>
                    <a:pt x="7595200" y="961170"/>
                  </a:cubicBezTo>
                  <a:cubicBezTo>
                    <a:pt x="7593979" y="961170"/>
                    <a:pt x="7592758" y="959950"/>
                    <a:pt x="7592758" y="959950"/>
                  </a:cubicBezTo>
                  <a:cubicBezTo>
                    <a:pt x="7590317" y="959950"/>
                    <a:pt x="7587876" y="957508"/>
                    <a:pt x="7586655" y="959950"/>
                  </a:cubicBezTo>
                  <a:cubicBezTo>
                    <a:pt x="7584213" y="962391"/>
                    <a:pt x="7584213" y="961170"/>
                    <a:pt x="7580551" y="959950"/>
                  </a:cubicBezTo>
                  <a:cubicBezTo>
                    <a:pt x="7579331" y="959950"/>
                    <a:pt x="7580551" y="961170"/>
                    <a:pt x="7581772" y="962391"/>
                  </a:cubicBezTo>
                  <a:cubicBezTo>
                    <a:pt x="7582993" y="963612"/>
                    <a:pt x="7584213" y="964832"/>
                    <a:pt x="7584213" y="964832"/>
                  </a:cubicBezTo>
                  <a:cubicBezTo>
                    <a:pt x="7584213" y="964832"/>
                    <a:pt x="7586655" y="966053"/>
                    <a:pt x="7587876" y="966053"/>
                  </a:cubicBezTo>
                  <a:cubicBezTo>
                    <a:pt x="7589096" y="966053"/>
                    <a:pt x="7592758" y="966053"/>
                    <a:pt x="7596420" y="969715"/>
                  </a:cubicBezTo>
                  <a:cubicBezTo>
                    <a:pt x="7597641" y="972157"/>
                    <a:pt x="7603745" y="972157"/>
                    <a:pt x="7604965" y="974598"/>
                  </a:cubicBezTo>
                  <a:cubicBezTo>
                    <a:pt x="7606186" y="977039"/>
                    <a:pt x="7609848" y="977039"/>
                    <a:pt x="7611069" y="979481"/>
                  </a:cubicBezTo>
                  <a:cubicBezTo>
                    <a:pt x="7612290" y="981922"/>
                    <a:pt x="7613510" y="984364"/>
                    <a:pt x="7615952" y="986805"/>
                  </a:cubicBezTo>
                  <a:cubicBezTo>
                    <a:pt x="7614731" y="988026"/>
                    <a:pt x="7614731" y="990467"/>
                    <a:pt x="7612290" y="988026"/>
                  </a:cubicBezTo>
                  <a:cubicBezTo>
                    <a:pt x="7611069" y="986805"/>
                    <a:pt x="7608627" y="983143"/>
                    <a:pt x="7607407" y="985584"/>
                  </a:cubicBezTo>
                  <a:cubicBezTo>
                    <a:pt x="7607407" y="986805"/>
                    <a:pt x="7606186" y="988026"/>
                    <a:pt x="7606186" y="988026"/>
                  </a:cubicBezTo>
                  <a:cubicBezTo>
                    <a:pt x="7604965" y="988026"/>
                    <a:pt x="7604965" y="984364"/>
                    <a:pt x="7602524" y="984364"/>
                  </a:cubicBezTo>
                  <a:cubicBezTo>
                    <a:pt x="7601303" y="984364"/>
                    <a:pt x="7600083" y="984364"/>
                    <a:pt x="7600083" y="985584"/>
                  </a:cubicBezTo>
                  <a:cubicBezTo>
                    <a:pt x="7600083" y="988026"/>
                    <a:pt x="7597641" y="985584"/>
                    <a:pt x="7596420" y="984364"/>
                  </a:cubicBezTo>
                  <a:cubicBezTo>
                    <a:pt x="7593979" y="980702"/>
                    <a:pt x="7595200" y="981922"/>
                    <a:pt x="7592758" y="983143"/>
                  </a:cubicBezTo>
                  <a:cubicBezTo>
                    <a:pt x="7591538" y="983143"/>
                    <a:pt x="7592758" y="981922"/>
                    <a:pt x="7590317" y="983143"/>
                  </a:cubicBezTo>
                  <a:cubicBezTo>
                    <a:pt x="7589096" y="983143"/>
                    <a:pt x="7587876" y="981922"/>
                    <a:pt x="7587876" y="981922"/>
                  </a:cubicBezTo>
                  <a:cubicBezTo>
                    <a:pt x="7586655" y="981922"/>
                    <a:pt x="7585434" y="980702"/>
                    <a:pt x="7585434" y="980702"/>
                  </a:cubicBezTo>
                  <a:cubicBezTo>
                    <a:pt x="7582993" y="980702"/>
                    <a:pt x="7580551" y="978260"/>
                    <a:pt x="7579331" y="980702"/>
                  </a:cubicBezTo>
                  <a:cubicBezTo>
                    <a:pt x="7576889" y="983143"/>
                    <a:pt x="7576889" y="981922"/>
                    <a:pt x="7573227" y="980702"/>
                  </a:cubicBezTo>
                  <a:cubicBezTo>
                    <a:pt x="7572006" y="980702"/>
                    <a:pt x="7572006" y="980702"/>
                    <a:pt x="7573227" y="983143"/>
                  </a:cubicBezTo>
                  <a:cubicBezTo>
                    <a:pt x="7573227" y="983143"/>
                    <a:pt x="7573227" y="983143"/>
                    <a:pt x="7573227" y="983143"/>
                  </a:cubicBezTo>
                  <a:cubicBezTo>
                    <a:pt x="7572006" y="983143"/>
                    <a:pt x="7574448" y="997791"/>
                    <a:pt x="7575669" y="1001453"/>
                  </a:cubicBezTo>
                  <a:cubicBezTo>
                    <a:pt x="7576889" y="1005116"/>
                    <a:pt x="7580551" y="1007557"/>
                    <a:pt x="7581772" y="1011219"/>
                  </a:cubicBezTo>
                  <a:cubicBezTo>
                    <a:pt x="7582993" y="1017323"/>
                    <a:pt x="7585434" y="1024647"/>
                    <a:pt x="7590317" y="1028309"/>
                  </a:cubicBezTo>
                  <a:cubicBezTo>
                    <a:pt x="7591538" y="1029530"/>
                    <a:pt x="7593979" y="1030750"/>
                    <a:pt x="7597641" y="1030750"/>
                  </a:cubicBezTo>
                  <a:cubicBezTo>
                    <a:pt x="7601303" y="1031971"/>
                    <a:pt x="7603745" y="1031971"/>
                    <a:pt x="7604965" y="1033192"/>
                  </a:cubicBezTo>
                  <a:cubicBezTo>
                    <a:pt x="7608627" y="1035633"/>
                    <a:pt x="7613510" y="1036854"/>
                    <a:pt x="7617172" y="1039295"/>
                  </a:cubicBezTo>
                  <a:cubicBezTo>
                    <a:pt x="7617172" y="1039295"/>
                    <a:pt x="7615952" y="1039295"/>
                    <a:pt x="7615952" y="1040516"/>
                  </a:cubicBezTo>
                  <a:cubicBezTo>
                    <a:pt x="7615952" y="1040516"/>
                    <a:pt x="7614731" y="1040516"/>
                    <a:pt x="7613510" y="1039295"/>
                  </a:cubicBezTo>
                  <a:cubicBezTo>
                    <a:pt x="7609848" y="1035633"/>
                    <a:pt x="7609848" y="1039295"/>
                    <a:pt x="7609848" y="1041737"/>
                  </a:cubicBezTo>
                  <a:cubicBezTo>
                    <a:pt x="7609848" y="1044178"/>
                    <a:pt x="7609848" y="1045399"/>
                    <a:pt x="7606186" y="1044178"/>
                  </a:cubicBezTo>
                  <a:cubicBezTo>
                    <a:pt x="7603745" y="1042957"/>
                    <a:pt x="7601303" y="1039295"/>
                    <a:pt x="7601303" y="1042957"/>
                  </a:cubicBezTo>
                  <a:cubicBezTo>
                    <a:pt x="7601303" y="1044178"/>
                    <a:pt x="7601303" y="1045399"/>
                    <a:pt x="7600083" y="1045399"/>
                  </a:cubicBezTo>
                  <a:cubicBezTo>
                    <a:pt x="7598862" y="1045399"/>
                    <a:pt x="7597641" y="1041737"/>
                    <a:pt x="7595200" y="1042957"/>
                  </a:cubicBezTo>
                  <a:cubicBezTo>
                    <a:pt x="7593979" y="1044178"/>
                    <a:pt x="7592758" y="1042957"/>
                    <a:pt x="7592758" y="1044178"/>
                  </a:cubicBezTo>
                  <a:cubicBezTo>
                    <a:pt x="7592758" y="1046619"/>
                    <a:pt x="7590317" y="1045399"/>
                    <a:pt x="7589096" y="1042957"/>
                  </a:cubicBezTo>
                  <a:cubicBezTo>
                    <a:pt x="7585434" y="1039295"/>
                    <a:pt x="7586655" y="1041737"/>
                    <a:pt x="7585434" y="1042957"/>
                  </a:cubicBezTo>
                  <a:cubicBezTo>
                    <a:pt x="7584213" y="1044178"/>
                    <a:pt x="7585434" y="1042957"/>
                    <a:pt x="7582993" y="1044178"/>
                  </a:cubicBezTo>
                  <a:cubicBezTo>
                    <a:pt x="7581772" y="1045399"/>
                    <a:pt x="7580551" y="1044178"/>
                    <a:pt x="7580551" y="1044178"/>
                  </a:cubicBezTo>
                  <a:cubicBezTo>
                    <a:pt x="7579331" y="1044178"/>
                    <a:pt x="7578110" y="1042957"/>
                    <a:pt x="7578110" y="1042957"/>
                  </a:cubicBezTo>
                  <a:cubicBezTo>
                    <a:pt x="7575669" y="1044178"/>
                    <a:pt x="7573227" y="1041737"/>
                    <a:pt x="7572006" y="1044178"/>
                  </a:cubicBezTo>
                  <a:cubicBezTo>
                    <a:pt x="7570786" y="1047840"/>
                    <a:pt x="7569565" y="1046619"/>
                    <a:pt x="7565903" y="1045399"/>
                  </a:cubicBezTo>
                  <a:cubicBezTo>
                    <a:pt x="7564682" y="1045399"/>
                    <a:pt x="7565903" y="1046619"/>
                    <a:pt x="7567124" y="1047840"/>
                  </a:cubicBezTo>
                  <a:cubicBezTo>
                    <a:pt x="7568344" y="1049061"/>
                    <a:pt x="7569565" y="1050281"/>
                    <a:pt x="7569565" y="1050281"/>
                  </a:cubicBezTo>
                  <a:cubicBezTo>
                    <a:pt x="7569565" y="1050281"/>
                    <a:pt x="7572006" y="1051502"/>
                    <a:pt x="7573227" y="1050281"/>
                  </a:cubicBezTo>
                  <a:cubicBezTo>
                    <a:pt x="7574448" y="1050281"/>
                    <a:pt x="7578110" y="1049061"/>
                    <a:pt x="7582993" y="1052723"/>
                  </a:cubicBezTo>
                  <a:cubicBezTo>
                    <a:pt x="7585434" y="1055165"/>
                    <a:pt x="7591538" y="1052723"/>
                    <a:pt x="7592758" y="1055165"/>
                  </a:cubicBezTo>
                  <a:cubicBezTo>
                    <a:pt x="7595200" y="1056385"/>
                    <a:pt x="7597641" y="1056385"/>
                    <a:pt x="7600083" y="1058826"/>
                  </a:cubicBezTo>
                  <a:cubicBezTo>
                    <a:pt x="7601303" y="1060047"/>
                    <a:pt x="7602524" y="1062488"/>
                    <a:pt x="7604965" y="1063709"/>
                  </a:cubicBezTo>
                  <a:cubicBezTo>
                    <a:pt x="7606186" y="1064930"/>
                    <a:pt x="7606186" y="1064930"/>
                    <a:pt x="7607407" y="1066151"/>
                  </a:cubicBezTo>
                  <a:cubicBezTo>
                    <a:pt x="7607407" y="1066151"/>
                    <a:pt x="7607407" y="1066151"/>
                    <a:pt x="7607407" y="1066151"/>
                  </a:cubicBezTo>
                  <a:cubicBezTo>
                    <a:pt x="7607407" y="1068592"/>
                    <a:pt x="7606186" y="1068592"/>
                    <a:pt x="7606186" y="1068592"/>
                  </a:cubicBezTo>
                  <a:cubicBezTo>
                    <a:pt x="7604965" y="1068592"/>
                    <a:pt x="7604965" y="1063709"/>
                    <a:pt x="7601303" y="1064930"/>
                  </a:cubicBezTo>
                  <a:cubicBezTo>
                    <a:pt x="7600083" y="1064930"/>
                    <a:pt x="7598862" y="1064930"/>
                    <a:pt x="7598862" y="1066151"/>
                  </a:cubicBezTo>
                  <a:cubicBezTo>
                    <a:pt x="7598862" y="1068592"/>
                    <a:pt x="7596420" y="1066151"/>
                    <a:pt x="7595200" y="1064930"/>
                  </a:cubicBezTo>
                  <a:cubicBezTo>
                    <a:pt x="7591538" y="1060047"/>
                    <a:pt x="7592758" y="1062488"/>
                    <a:pt x="7591538" y="1063709"/>
                  </a:cubicBezTo>
                  <a:cubicBezTo>
                    <a:pt x="7590317" y="1063709"/>
                    <a:pt x="7591538" y="1062488"/>
                    <a:pt x="7589096" y="1063709"/>
                  </a:cubicBezTo>
                  <a:cubicBezTo>
                    <a:pt x="7587876" y="1063709"/>
                    <a:pt x="7586655" y="1062488"/>
                    <a:pt x="7586655" y="1062488"/>
                  </a:cubicBezTo>
                  <a:cubicBezTo>
                    <a:pt x="7585434" y="1062488"/>
                    <a:pt x="7584213" y="1060047"/>
                    <a:pt x="7584213" y="1060047"/>
                  </a:cubicBezTo>
                  <a:cubicBezTo>
                    <a:pt x="7581772" y="1060047"/>
                    <a:pt x="7579331" y="1056385"/>
                    <a:pt x="7576889" y="1058826"/>
                  </a:cubicBezTo>
                  <a:cubicBezTo>
                    <a:pt x="7574448" y="1061268"/>
                    <a:pt x="7574448" y="1060047"/>
                    <a:pt x="7569565" y="1057606"/>
                  </a:cubicBezTo>
                  <a:cubicBezTo>
                    <a:pt x="7568344" y="1056385"/>
                    <a:pt x="7568344" y="1058826"/>
                    <a:pt x="7569565" y="1061268"/>
                  </a:cubicBezTo>
                  <a:cubicBezTo>
                    <a:pt x="7570786" y="1063709"/>
                    <a:pt x="7572006" y="1064930"/>
                    <a:pt x="7572006" y="1064930"/>
                  </a:cubicBezTo>
                  <a:cubicBezTo>
                    <a:pt x="7573227" y="1064930"/>
                    <a:pt x="7574448" y="1067372"/>
                    <a:pt x="7575669" y="1067372"/>
                  </a:cubicBezTo>
                  <a:cubicBezTo>
                    <a:pt x="7576889" y="1067372"/>
                    <a:pt x="7581772" y="1067372"/>
                    <a:pt x="7585434" y="1073475"/>
                  </a:cubicBezTo>
                  <a:cubicBezTo>
                    <a:pt x="7586655" y="1074695"/>
                    <a:pt x="7589096" y="1075916"/>
                    <a:pt x="7591538" y="1075916"/>
                  </a:cubicBezTo>
                  <a:cubicBezTo>
                    <a:pt x="7593979" y="1077137"/>
                    <a:pt x="7596420" y="1077137"/>
                    <a:pt x="7596420" y="1078358"/>
                  </a:cubicBezTo>
                  <a:cubicBezTo>
                    <a:pt x="7597641" y="1080799"/>
                    <a:pt x="7600083" y="1080799"/>
                    <a:pt x="7602524" y="1082020"/>
                  </a:cubicBezTo>
                  <a:cubicBezTo>
                    <a:pt x="7602524" y="1082020"/>
                    <a:pt x="7601303" y="1083240"/>
                    <a:pt x="7601303" y="1083240"/>
                  </a:cubicBezTo>
                  <a:cubicBezTo>
                    <a:pt x="7601303" y="1083240"/>
                    <a:pt x="7600083" y="1084461"/>
                    <a:pt x="7597641" y="1082020"/>
                  </a:cubicBezTo>
                  <a:cubicBezTo>
                    <a:pt x="7592758" y="1077137"/>
                    <a:pt x="7592758" y="1082020"/>
                    <a:pt x="7592758" y="1085682"/>
                  </a:cubicBezTo>
                  <a:cubicBezTo>
                    <a:pt x="7592758" y="1089344"/>
                    <a:pt x="7592758" y="1091786"/>
                    <a:pt x="7587876" y="1089344"/>
                  </a:cubicBezTo>
                  <a:cubicBezTo>
                    <a:pt x="7585434" y="1088123"/>
                    <a:pt x="7579331" y="1083240"/>
                    <a:pt x="7580551" y="1089344"/>
                  </a:cubicBezTo>
                  <a:cubicBezTo>
                    <a:pt x="7580551" y="1091786"/>
                    <a:pt x="7580551" y="1093006"/>
                    <a:pt x="7579331" y="1093006"/>
                  </a:cubicBezTo>
                  <a:cubicBezTo>
                    <a:pt x="7578110" y="1093006"/>
                    <a:pt x="7575669" y="1088123"/>
                    <a:pt x="7572006" y="1090565"/>
                  </a:cubicBezTo>
                  <a:cubicBezTo>
                    <a:pt x="7570786" y="1091786"/>
                    <a:pt x="7568344" y="1091786"/>
                    <a:pt x="7568344" y="1093006"/>
                  </a:cubicBezTo>
                  <a:cubicBezTo>
                    <a:pt x="7568344" y="1096668"/>
                    <a:pt x="7565903" y="1094227"/>
                    <a:pt x="7562241" y="1093006"/>
                  </a:cubicBezTo>
                  <a:cubicBezTo>
                    <a:pt x="7559799" y="1091786"/>
                    <a:pt x="7558579" y="1090565"/>
                    <a:pt x="7558579" y="1090565"/>
                  </a:cubicBezTo>
                  <a:cubicBezTo>
                    <a:pt x="7558579" y="1090565"/>
                    <a:pt x="7558579" y="1091786"/>
                    <a:pt x="7557358" y="1093006"/>
                  </a:cubicBezTo>
                  <a:cubicBezTo>
                    <a:pt x="7556137" y="1094227"/>
                    <a:pt x="7556137" y="1091786"/>
                    <a:pt x="7553696" y="1094227"/>
                  </a:cubicBezTo>
                  <a:cubicBezTo>
                    <a:pt x="7552475" y="1095447"/>
                    <a:pt x="7550034" y="1094227"/>
                    <a:pt x="7548813" y="1094227"/>
                  </a:cubicBezTo>
                  <a:cubicBezTo>
                    <a:pt x="7547592" y="1094227"/>
                    <a:pt x="7545151" y="1093006"/>
                    <a:pt x="7545151" y="1093006"/>
                  </a:cubicBezTo>
                  <a:cubicBezTo>
                    <a:pt x="7541489" y="1094227"/>
                    <a:pt x="7537827" y="1091786"/>
                    <a:pt x="7536606" y="1095447"/>
                  </a:cubicBezTo>
                  <a:cubicBezTo>
                    <a:pt x="7534165" y="1100330"/>
                    <a:pt x="7534165" y="1099109"/>
                    <a:pt x="7528061" y="1097889"/>
                  </a:cubicBezTo>
                  <a:cubicBezTo>
                    <a:pt x="7525620" y="1097889"/>
                    <a:pt x="7528061" y="1099109"/>
                    <a:pt x="7530503" y="1101551"/>
                  </a:cubicBezTo>
                  <a:cubicBezTo>
                    <a:pt x="7532944" y="1102772"/>
                    <a:pt x="7534165" y="1105213"/>
                    <a:pt x="7535385" y="1103993"/>
                  </a:cubicBezTo>
                  <a:cubicBezTo>
                    <a:pt x="7535385" y="1102772"/>
                    <a:pt x="7539048" y="1103993"/>
                    <a:pt x="7541489" y="1103993"/>
                  </a:cubicBezTo>
                  <a:cubicBezTo>
                    <a:pt x="7543930" y="1102772"/>
                    <a:pt x="7548813" y="1101551"/>
                    <a:pt x="7554917" y="1105213"/>
                  </a:cubicBezTo>
                  <a:cubicBezTo>
                    <a:pt x="7556137" y="1106434"/>
                    <a:pt x="7559799" y="1106434"/>
                    <a:pt x="7562241" y="1106434"/>
                  </a:cubicBezTo>
                  <a:cubicBezTo>
                    <a:pt x="7564682" y="1106434"/>
                    <a:pt x="7568344" y="1106434"/>
                    <a:pt x="7569565" y="1107654"/>
                  </a:cubicBezTo>
                  <a:cubicBezTo>
                    <a:pt x="7572006" y="1110096"/>
                    <a:pt x="7576889" y="1108875"/>
                    <a:pt x="7579331" y="1111316"/>
                  </a:cubicBezTo>
                  <a:cubicBezTo>
                    <a:pt x="7581772" y="1112537"/>
                    <a:pt x="7584213" y="1114979"/>
                    <a:pt x="7586655" y="1117420"/>
                  </a:cubicBezTo>
                  <a:cubicBezTo>
                    <a:pt x="7586655" y="1117420"/>
                    <a:pt x="7585434" y="1117420"/>
                    <a:pt x="7585434" y="1117420"/>
                  </a:cubicBezTo>
                  <a:cubicBezTo>
                    <a:pt x="7584213" y="1118641"/>
                    <a:pt x="7581772" y="1117420"/>
                    <a:pt x="7581772" y="1119862"/>
                  </a:cubicBezTo>
                  <a:cubicBezTo>
                    <a:pt x="7581772" y="1123523"/>
                    <a:pt x="7579331" y="1121082"/>
                    <a:pt x="7575669" y="1118641"/>
                  </a:cubicBezTo>
                  <a:cubicBezTo>
                    <a:pt x="7569565" y="1113758"/>
                    <a:pt x="7572006" y="1116200"/>
                    <a:pt x="7569565" y="1117420"/>
                  </a:cubicBezTo>
                  <a:cubicBezTo>
                    <a:pt x="7568344" y="1118641"/>
                    <a:pt x="7568344" y="1116200"/>
                    <a:pt x="7565903" y="1118641"/>
                  </a:cubicBezTo>
                  <a:cubicBezTo>
                    <a:pt x="7564682" y="1119862"/>
                    <a:pt x="7562241" y="1117420"/>
                    <a:pt x="7561020" y="1118641"/>
                  </a:cubicBezTo>
                  <a:cubicBezTo>
                    <a:pt x="7559799" y="1118641"/>
                    <a:pt x="7557358" y="1117420"/>
                    <a:pt x="7557358" y="1117420"/>
                  </a:cubicBezTo>
                  <a:cubicBezTo>
                    <a:pt x="7553696" y="1118641"/>
                    <a:pt x="7550034" y="1116200"/>
                    <a:pt x="7548813" y="1119862"/>
                  </a:cubicBezTo>
                  <a:cubicBezTo>
                    <a:pt x="7546372" y="1124744"/>
                    <a:pt x="7546372" y="1123523"/>
                    <a:pt x="7540268" y="1122303"/>
                  </a:cubicBezTo>
                  <a:cubicBezTo>
                    <a:pt x="7539048" y="1122303"/>
                    <a:pt x="7540268" y="1123523"/>
                    <a:pt x="7542710" y="1125965"/>
                  </a:cubicBezTo>
                  <a:cubicBezTo>
                    <a:pt x="7545151" y="1127186"/>
                    <a:pt x="7546372" y="1128407"/>
                    <a:pt x="7546372" y="1128407"/>
                  </a:cubicBezTo>
                  <a:cubicBezTo>
                    <a:pt x="7546372" y="1127186"/>
                    <a:pt x="7550034" y="1128407"/>
                    <a:pt x="7552475" y="1128407"/>
                  </a:cubicBezTo>
                  <a:cubicBezTo>
                    <a:pt x="7553696" y="1127186"/>
                    <a:pt x="7559799" y="1125965"/>
                    <a:pt x="7565903" y="1130848"/>
                  </a:cubicBezTo>
                  <a:cubicBezTo>
                    <a:pt x="7568344" y="1133289"/>
                    <a:pt x="7578110" y="1130848"/>
                    <a:pt x="7580551" y="1133289"/>
                  </a:cubicBezTo>
                  <a:cubicBezTo>
                    <a:pt x="7582993" y="1135730"/>
                    <a:pt x="7587876" y="1135730"/>
                    <a:pt x="7590317" y="1138172"/>
                  </a:cubicBezTo>
                  <a:cubicBezTo>
                    <a:pt x="7592758" y="1140614"/>
                    <a:pt x="7595200" y="1143055"/>
                    <a:pt x="7598862" y="1145496"/>
                  </a:cubicBezTo>
                  <a:cubicBezTo>
                    <a:pt x="7598862" y="1145496"/>
                    <a:pt x="7598862" y="1145496"/>
                    <a:pt x="7598862" y="1145496"/>
                  </a:cubicBezTo>
                  <a:cubicBezTo>
                    <a:pt x="7598862" y="1145496"/>
                    <a:pt x="7597641" y="1145496"/>
                    <a:pt x="7596420" y="1145496"/>
                  </a:cubicBezTo>
                  <a:cubicBezTo>
                    <a:pt x="7595200" y="1144276"/>
                    <a:pt x="7593979" y="1143055"/>
                    <a:pt x="7591538" y="1143055"/>
                  </a:cubicBezTo>
                  <a:cubicBezTo>
                    <a:pt x="7591538" y="1143055"/>
                    <a:pt x="7590317" y="1143055"/>
                    <a:pt x="7590317" y="1143055"/>
                  </a:cubicBezTo>
                  <a:cubicBezTo>
                    <a:pt x="7590317" y="1143055"/>
                    <a:pt x="7589096" y="1143055"/>
                    <a:pt x="7589096" y="1141834"/>
                  </a:cubicBezTo>
                  <a:cubicBezTo>
                    <a:pt x="7586655" y="1140614"/>
                    <a:pt x="7585434" y="1140614"/>
                    <a:pt x="7582993" y="1140614"/>
                  </a:cubicBezTo>
                  <a:cubicBezTo>
                    <a:pt x="7580551" y="1139393"/>
                    <a:pt x="7581772" y="1140614"/>
                    <a:pt x="7580551" y="1140614"/>
                  </a:cubicBezTo>
                  <a:cubicBezTo>
                    <a:pt x="7579331" y="1140614"/>
                    <a:pt x="7579331" y="1140614"/>
                    <a:pt x="7578110" y="1140614"/>
                  </a:cubicBezTo>
                  <a:cubicBezTo>
                    <a:pt x="7576889" y="1140614"/>
                    <a:pt x="7575669" y="1139393"/>
                    <a:pt x="7574448" y="1139393"/>
                  </a:cubicBezTo>
                  <a:cubicBezTo>
                    <a:pt x="7573227" y="1139393"/>
                    <a:pt x="7572006" y="1136951"/>
                    <a:pt x="7572006" y="1136951"/>
                  </a:cubicBezTo>
                  <a:cubicBezTo>
                    <a:pt x="7569565" y="1136951"/>
                    <a:pt x="7567124" y="1133289"/>
                    <a:pt x="7565903" y="1134510"/>
                  </a:cubicBezTo>
                  <a:cubicBezTo>
                    <a:pt x="7564682" y="1135730"/>
                    <a:pt x="7563462" y="1135730"/>
                    <a:pt x="7559799" y="1132069"/>
                  </a:cubicBezTo>
                  <a:cubicBezTo>
                    <a:pt x="7558579" y="1130848"/>
                    <a:pt x="7559799" y="1133289"/>
                    <a:pt x="7561020" y="1134510"/>
                  </a:cubicBezTo>
                  <a:cubicBezTo>
                    <a:pt x="7562241" y="1135730"/>
                    <a:pt x="7563462" y="1136951"/>
                    <a:pt x="7564682" y="1136951"/>
                  </a:cubicBezTo>
                  <a:cubicBezTo>
                    <a:pt x="7564682" y="1136951"/>
                    <a:pt x="7567124" y="1138172"/>
                    <a:pt x="7568344" y="1139393"/>
                  </a:cubicBezTo>
                  <a:cubicBezTo>
                    <a:pt x="7569565" y="1139393"/>
                    <a:pt x="7570786" y="1140614"/>
                    <a:pt x="7573227" y="1140614"/>
                  </a:cubicBezTo>
                  <a:cubicBezTo>
                    <a:pt x="7573227" y="1140614"/>
                    <a:pt x="7572006" y="1141834"/>
                    <a:pt x="7572006" y="1143055"/>
                  </a:cubicBezTo>
                  <a:cubicBezTo>
                    <a:pt x="7572006" y="1143055"/>
                    <a:pt x="7569565" y="1144276"/>
                    <a:pt x="7567124" y="1141834"/>
                  </a:cubicBezTo>
                  <a:cubicBezTo>
                    <a:pt x="7561020" y="1136951"/>
                    <a:pt x="7562241" y="1143055"/>
                    <a:pt x="7561020" y="1146717"/>
                  </a:cubicBezTo>
                  <a:cubicBezTo>
                    <a:pt x="7561020" y="1150379"/>
                    <a:pt x="7561020" y="1152821"/>
                    <a:pt x="7554917" y="1151600"/>
                  </a:cubicBezTo>
                  <a:cubicBezTo>
                    <a:pt x="7551255" y="1150379"/>
                    <a:pt x="7545151" y="1146717"/>
                    <a:pt x="7546372" y="1152821"/>
                  </a:cubicBezTo>
                  <a:cubicBezTo>
                    <a:pt x="7547592" y="1155262"/>
                    <a:pt x="7546372" y="1156483"/>
                    <a:pt x="7545151" y="1157703"/>
                  </a:cubicBezTo>
                  <a:cubicBezTo>
                    <a:pt x="7543930" y="1157703"/>
                    <a:pt x="7540268" y="1152821"/>
                    <a:pt x="7536606" y="1155262"/>
                  </a:cubicBezTo>
                  <a:cubicBezTo>
                    <a:pt x="7535385" y="1156483"/>
                    <a:pt x="7532944" y="1156483"/>
                    <a:pt x="7532944" y="1158924"/>
                  </a:cubicBezTo>
                  <a:cubicBezTo>
                    <a:pt x="7532944" y="1162586"/>
                    <a:pt x="7530503" y="1161365"/>
                    <a:pt x="7526841" y="1160144"/>
                  </a:cubicBezTo>
                  <a:cubicBezTo>
                    <a:pt x="7519516" y="1156483"/>
                    <a:pt x="7523178" y="1158924"/>
                    <a:pt x="7520737" y="1161365"/>
                  </a:cubicBezTo>
                  <a:cubicBezTo>
                    <a:pt x="7519516" y="1162586"/>
                    <a:pt x="7519516" y="1161365"/>
                    <a:pt x="7517075" y="1163807"/>
                  </a:cubicBezTo>
                  <a:cubicBezTo>
                    <a:pt x="7515854" y="1165028"/>
                    <a:pt x="7513413" y="1163807"/>
                    <a:pt x="7512192" y="1165028"/>
                  </a:cubicBezTo>
                  <a:cubicBezTo>
                    <a:pt x="7510971" y="1165028"/>
                    <a:pt x="7508530" y="1163807"/>
                    <a:pt x="7507309" y="1163807"/>
                  </a:cubicBezTo>
                  <a:cubicBezTo>
                    <a:pt x="7503647" y="1166248"/>
                    <a:pt x="7498764" y="1165028"/>
                    <a:pt x="7497544" y="1168690"/>
                  </a:cubicBezTo>
                  <a:cubicBezTo>
                    <a:pt x="7496323" y="1174793"/>
                    <a:pt x="7495102" y="1173572"/>
                    <a:pt x="7487778" y="1174793"/>
                  </a:cubicBezTo>
                  <a:cubicBezTo>
                    <a:pt x="7485337" y="1174793"/>
                    <a:pt x="7487778" y="1177235"/>
                    <a:pt x="7491440" y="1178455"/>
                  </a:cubicBezTo>
                  <a:cubicBezTo>
                    <a:pt x="7493882" y="1179676"/>
                    <a:pt x="7496323" y="1180897"/>
                    <a:pt x="7496323" y="1179676"/>
                  </a:cubicBezTo>
                  <a:cubicBezTo>
                    <a:pt x="7496323" y="1178455"/>
                    <a:pt x="7501206" y="1178455"/>
                    <a:pt x="7502427" y="1178455"/>
                  </a:cubicBezTo>
                  <a:cubicBezTo>
                    <a:pt x="7504868" y="1177235"/>
                    <a:pt x="7509751" y="1173572"/>
                    <a:pt x="7517075" y="1176014"/>
                  </a:cubicBezTo>
                  <a:cubicBezTo>
                    <a:pt x="7520737" y="1177235"/>
                    <a:pt x="7530503" y="1172351"/>
                    <a:pt x="7534165" y="1174793"/>
                  </a:cubicBezTo>
                  <a:cubicBezTo>
                    <a:pt x="7537827" y="1177235"/>
                    <a:pt x="7542710" y="1174793"/>
                    <a:pt x="7546372" y="1177235"/>
                  </a:cubicBezTo>
                  <a:cubicBezTo>
                    <a:pt x="7547592" y="1178455"/>
                    <a:pt x="7548813" y="1179676"/>
                    <a:pt x="7551255" y="1179676"/>
                  </a:cubicBezTo>
                  <a:cubicBezTo>
                    <a:pt x="7551255" y="1180897"/>
                    <a:pt x="7550034" y="1180897"/>
                    <a:pt x="7550034" y="1180897"/>
                  </a:cubicBezTo>
                  <a:cubicBezTo>
                    <a:pt x="7548813" y="1180897"/>
                    <a:pt x="7545151" y="1176014"/>
                    <a:pt x="7542710" y="1178455"/>
                  </a:cubicBezTo>
                  <a:cubicBezTo>
                    <a:pt x="7541489" y="1179676"/>
                    <a:pt x="7539048" y="1179676"/>
                    <a:pt x="7539048" y="1182117"/>
                  </a:cubicBezTo>
                  <a:cubicBezTo>
                    <a:pt x="7539048" y="1185779"/>
                    <a:pt x="7536606" y="1184558"/>
                    <a:pt x="7532944" y="1182117"/>
                  </a:cubicBezTo>
                  <a:cubicBezTo>
                    <a:pt x="7529282" y="1180897"/>
                    <a:pt x="7529282" y="1179676"/>
                    <a:pt x="7528061" y="1180897"/>
                  </a:cubicBezTo>
                  <a:cubicBezTo>
                    <a:pt x="7528061" y="1180897"/>
                    <a:pt x="7528061" y="1182117"/>
                    <a:pt x="7526841" y="1183338"/>
                  </a:cubicBezTo>
                  <a:cubicBezTo>
                    <a:pt x="7525620" y="1184558"/>
                    <a:pt x="7525620" y="1182117"/>
                    <a:pt x="7523178" y="1185779"/>
                  </a:cubicBezTo>
                  <a:cubicBezTo>
                    <a:pt x="7521958" y="1187000"/>
                    <a:pt x="7519516" y="1185779"/>
                    <a:pt x="7518296" y="1185779"/>
                  </a:cubicBezTo>
                  <a:cubicBezTo>
                    <a:pt x="7517075" y="1185779"/>
                    <a:pt x="7514634" y="1184558"/>
                    <a:pt x="7514634" y="1184558"/>
                  </a:cubicBezTo>
                  <a:cubicBezTo>
                    <a:pt x="7510971" y="1187000"/>
                    <a:pt x="7506089" y="1184558"/>
                    <a:pt x="7506089" y="1188221"/>
                  </a:cubicBezTo>
                  <a:cubicBezTo>
                    <a:pt x="7504868" y="1194324"/>
                    <a:pt x="7503647" y="1191883"/>
                    <a:pt x="7496323" y="1193104"/>
                  </a:cubicBezTo>
                  <a:cubicBezTo>
                    <a:pt x="7493882" y="1193104"/>
                    <a:pt x="7496323" y="1195545"/>
                    <a:pt x="7498764" y="1196766"/>
                  </a:cubicBezTo>
                  <a:cubicBezTo>
                    <a:pt x="7501206" y="1197986"/>
                    <a:pt x="7503647" y="1199207"/>
                    <a:pt x="7503647" y="1197986"/>
                  </a:cubicBezTo>
                  <a:cubicBezTo>
                    <a:pt x="7503647" y="1196766"/>
                    <a:pt x="7508530" y="1197986"/>
                    <a:pt x="7509751" y="1196766"/>
                  </a:cubicBezTo>
                  <a:cubicBezTo>
                    <a:pt x="7512192" y="1195545"/>
                    <a:pt x="7517075" y="1193104"/>
                    <a:pt x="7524399" y="1195545"/>
                  </a:cubicBezTo>
                  <a:cubicBezTo>
                    <a:pt x="7525620" y="1196766"/>
                    <a:pt x="7529282" y="1195545"/>
                    <a:pt x="7532944" y="1195545"/>
                  </a:cubicBezTo>
                  <a:cubicBezTo>
                    <a:pt x="7536606" y="1194324"/>
                    <a:pt x="7539048" y="1194324"/>
                    <a:pt x="7540268" y="1195545"/>
                  </a:cubicBezTo>
                  <a:cubicBezTo>
                    <a:pt x="7543930" y="1197986"/>
                    <a:pt x="7547592" y="1195545"/>
                    <a:pt x="7551255" y="1197986"/>
                  </a:cubicBezTo>
                  <a:cubicBezTo>
                    <a:pt x="7553696" y="1199207"/>
                    <a:pt x="7556137" y="1201649"/>
                    <a:pt x="7559799" y="1202869"/>
                  </a:cubicBezTo>
                  <a:cubicBezTo>
                    <a:pt x="7561020" y="1202869"/>
                    <a:pt x="7561020" y="1204090"/>
                    <a:pt x="7562241" y="1204090"/>
                  </a:cubicBezTo>
                  <a:cubicBezTo>
                    <a:pt x="7562241" y="1204090"/>
                    <a:pt x="7561020" y="1205311"/>
                    <a:pt x="7561020" y="1205311"/>
                  </a:cubicBezTo>
                  <a:cubicBezTo>
                    <a:pt x="7561020" y="1205311"/>
                    <a:pt x="7561020" y="1205311"/>
                    <a:pt x="7561020" y="1205311"/>
                  </a:cubicBezTo>
                  <a:cubicBezTo>
                    <a:pt x="7561020" y="1205311"/>
                    <a:pt x="7561020" y="1205311"/>
                    <a:pt x="7559799" y="1205311"/>
                  </a:cubicBezTo>
                  <a:cubicBezTo>
                    <a:pt x="7558579" y="1205311"/>
                    <a:pt x="7557358" y="1205311"/>
                    <a:pt x="7557358" y="1205311"/>
                  </a:cubicBezTo>
                  <a:cubicBezTo>
                    <a:pt x="7556137" y="1206531"/>
                    <a:pt x="7553696" y="1205311"/>
                    <a:pt x="7553696" y="1205311"/>
                  </a:cubicBezTo>
                  <a:cubicBezTo>
                    <a:pt x="7551255" y="1207752"/>
                    <a:pt x="7547592" y="1207752"/>
                    <a:pt x="7546372" y="1210193"/>
                  </a:cubicBezTo>
                  <a:cubicBezTo>
                    <a:pt x="7546372" y="1210193"/>
                    <a:pt x="7546372" y="1210193"/>
                    <a:pt x="7546372" y="1211414"/>
                  </a:cubicBezTo>
                  <a:cubicBezTo>
                    <a:pt x="7546372" y="1211414"/>
                    <a:pt x="7546372" y="1211414"/>
                    <a:pt x="7546372" y="1211414"/>
                  </a:cubicBezTo>
                  <a:cubicBezTo>
                    <a:pt x="7546372" y="1211414"/>
                    <a:pt x="7546372" y="1211414"/>
                    <a:pt x="7546372" y="1211414"/>
                  </a:cubicBezTo>
                  <a:cubicBezTo>
                    <a:pt x="7546372" y="1211414"/>
                    <a:pt x="7546372" y="1211414"/>
                    <a:pt x="7546372" y="1212635"/>
                  </a:cubicBezTo>
                  <a:cubicBezTo>
                    <a:pt x="7545151" y="1213856"/>
                    <a:pt x="7545151" y="1212635"/>
                    <a:pt x="7542710" y="1215076"/>
                  </a:cubicBezTo>
                  <a:cubicBezTo>
                    <a:pt x="7541489" y="1216297"/>
                    <a:pt x="7539048" y="1216297"/>
                    <a:pt x="7537827" y="1216297"/>
                  </a:cubicBezTo>
                  <a:cubicBezTo>
                    <a:pt x="7536606" y="1217518"/>
                    <a:pt x="7534165" y="1216297"/>
                    <a:pt x="7534165" y="1216297"/>
                  </a:cubicBezTo>
                  <a:cubicBezTo>
                    <a:pt x="7531723" y="1218738"/>
                    <a:pt x="7526841" y="1218738"/>
                    <a:pt x="7525620" y="1222400"/>
                  </a:cubicBezTo>
                  <a:cubicBezTo>
                    <a:pt x="7524399" y="1228504"/>
                    <a:pt x="7523178" y="1227283"/>
                    <a:pt x="7518296" y="1228504"/>
                  </a:cubicBezTo>
                  <a:cubicBezTo>
                    <a:pt x="7515854" y="1228504"/>
                    <a:pt x="7518296" y="1230945"/>
                    <a:pt x="7521958" y="1232166"/>
                  </a:cubicBezTo>
                  <a:cubicBezTo>
                    <a:pt x="7524399" y="1233387"/>
                    <a:pt x="7526841" y="1233387"/>
                    <a:pt x="7526841" y="1232166"/>
                  </a:cubicBezTo>
                  <a:cubicBezTo>
                    <a:pt x="7526841" y="1230945"/>
                    <a:pt x="7530503" y="1230945"/>
                    <a:pt x="7531723" y="1229725"/>
                  </a:cubicBezTo>
                  <a:cubicBezTo>
                    <a:pt x="7532944" y="1228504"/>
                    <a:pt x="7537827" y="1223621"/>
                    <a:pt x="7545151" y="1226063"/>
                  </a:cubicBezTo>
                  <a:cubicBezTo>
                    <a:pt x="7548813" y="1227283"/>
                    <a:pt x="7557358" y="1221180"/>
                    <a:pt x="7559799" y="1222400"/>
                  </a:cubicBezTo>
                  <a:cubicBezTo>
                    <a:pt x="7563462" y="1223621"/>
                    <a:pt x="7567124" y="1222400"/>
                    <a:pt x="7570786" y="1223621"/>
                  </a:cubicBezTo>
                  <a:cubicBezTo>
                    <a:pt x="7570786" y="1223621"/>
                    <a:pt x="7572006" y="1224842"/>
                    <a:pt x="7572006" y="1224842"/>
                  </a:cubicBezTo>
                  <a:cubicBezTo>
                    <a:pt x="7572006" y="1224842"/>
                    <a:pt x="7572006" y="1224842"/>
                    <a:pt x="7570786" y="1224842"/>
                  </a:cubicBezTo>
                  <a:cubicBezTo>
                    <a:pt x="7569565" y="1226063"/>
                    <a:pt x="7567124" y="1226063"/>
                    <a:pt x="7567124" y="1227283"/>
                  </a:cubicBezTo>
                  <a:cubicBezTo>
                    <a:pt x="7567124" y="1230945"/>
                    <a:pt x="7564682" y="1228504"/>
                    <a:pt x="7562241" y="1227283"/>
                  </a:cubicBezTo>
                  <a:cubicBezTo>
                    <a:pt x="7557358" y="1222400"/>
                    <a:pt x="7558579" y="1224842"/>
                    <a:pt x="7557358" y="1227283"/>
                  </a:cubicBezTo>
                  <a:cubicBezTo>
                    <a:pt x="7556137" y="1228504"/>
                    <a:pt x="7556137" y="1226063"/>
                    <a:pt x="7553696" y="1229725"/>
                  </a:cubicBezTo>
                  <a:cubicBezTo>
                    <a:pt x="7552475" y="1230945"/>
                    <a:pt x="7550034" y="1229725"/>
                    <a:pt x="7550034" y="1229725"/>
                  </a:cubicBezTo>
                  <a:cubicBezTo>
                    <a:pt x="7548813" y="1229725"/>
                    <a:pt x="7546372" y="1228504"/>
                    <a:pt x="7546372" y="1228504"/>
                  </a:cubicBezTo>
                  <a:cubicBezTo>
                    <a:pt x="7542710" y="1229725"/>
                    <a:pt x="7539048" y="1227283"/>
                    <a:pt x="7537827" y="1230945"/>
                  </a:cubicBezTo>
                  <a:cubicBezTo>
                    <a:pt x="7535385" y="1237049"/>
                    <a:pt x="7534165" y="1234607"/>
                    <a:pt x="7528061" y="1234607"/>
                  </a:cubicBezTo>
                  <a:cubicBezTo>
                    <a:pt x="7525620" y="1234607"/>
                    <a:pt x="7526841" y="1237049"/>
                    <a:pt x="7529282" y="1239490"/>
                  </a:cubicBezTo>
                  <a:cubicBezTo>
                    <a:pt x="7531723" y="1241932"/>
                    <a:pt x="7532944" y="1243152"/>
                    <a:pt x="7532944" y="1241932"/>
                  </a:cubicBezTo>
                  <a:cubicBezTo>
                    <a:pt x="7534165" y="1240711"/>
                    <a:pt x="7536606" y="1241932"/>
                    <a:pt x="7539048" y="1241932"/>
                  </a:cubicBezTo>
                  <a:cubicBezTo>
                    <a:pt x="7541489" y="1240711"/>
                    <a:pt x="7546372" y="1238270"/>
                    <a:pt x="7552475" y="1243152"/>
                  </a:cubicBezTo>
                  <a:cubicBezTo>
                    <a:pt x="7553696" y="1244373"/>
                    <a:pt x="7557358" y="1244373"/>
                    <a:pt x="7559799" y="1244373"/>
                  </a:cubicBezTo>
                  <a:cubicBezTo>
                    <a:pt x="7562241" y="1244373"/>
                    <a:pt x="7565903" y="1244373"/>
                    <a:pt x="7567124" y="1245594"/>
                  </a:cubicBezTo>
                  <a:cubicBezTo>
                    <a:pt x="7569565" y="1248035"/>
                    <a:pt x="7574448" y="1248035"/>
                    <a:pt x="7576889" y="1250477"/>
                  </a:cubicBezTo>
                  <a:cubicBezTo>
                    <a:pt x="7579331" y="1252918"/>
                    <a:pt x="7580551" y="1255359"/>
                    <a:pt x="7582993" y="1257801"/>
                  </a:cubicBezTo>
                  <a:cubicBezTo>
                    <a:pt x="7584213" y="1259021"/>
                    <a:pt x="7584213" y="1259021"/>
                    <a:pt x="7585434" y="1260242"/>
                  </a:cubicBezTo>
                  <a:cubicBezTo>
                    <a:pt x="7584213" y="1260242"/>
                    <a:pt x="7581772" y="1261463"/>
                    <a:pt x="7580551" y="1262684"/>
                  </a:cubicBezTo>
                  <a:cubicBezTo>
                    <a:pt x="7580551" y="1262684"/>
                    <a:pt x="7581772" y="1255359"/>
                    <a:pt x="7576889" y="1259021"/>
                  </a:cubicBezTo>
                  <a:cubicBezTo>
                    <a:pt x="7576889" y="1259021"/>
                    <a:pt x="7574448" y="1259021"/>
                    <a:pt x="7573227" y="1255359"/>
                  </a:cubicBezTo>
                  <a:cubicBezTo>
                    <a:pt x="7568344" y="1249256"/>
                    <a:pt x="7568344" y="1254139"/>
                    <a:pt x="7567124" y="1257801"/>
                  </a:cubicBezTo>
                  <a:cubicBezTo>
                    <a:pt x="7565903" y="1261463"/>
                    <a:pt x="7565903" y="1263904"/>
                    <a:pt x="7561020" y="1260242"/>
                  </a:cubicBezTo>
                  <a:cubicBezTo>
                    <a:pt x="7558579" y="1257801"/>
                    <a:pt x="7553696" y="1251697"/>
                    <a:pt x="7553696" y="1257801"/>
                  </a:cubicBezTo>
                  <a:cubicBezTo>
                    <a:pt x="7553696" y="1260242"/>
                    <a:pt x="7552475" y="1261463"/>
                    <a:pt x="7551255" y="1261463"/>
                  </a:cubicBezTo>
                  <a:cubicBezTo>
                    <a:pt x="7550034" y="1261463"/>
                    <a:pt x="7548813" y="1254139"/>
                    <a:pt x="7543930" y="1255359"/>
                  </a:cubicBezTo>
                  <a:cubicBezTo>
                    <a:pt x="7541489" y="1256580"/>
                    <a:pt x="7540268" y="1255359"/>
                    <a:pt x="7540268" y="1257801"/>
                  </a:cubicBezTo>
                  <a:cubicBezTo>
                    <a:pt x="7539048" y="1261463"/>
                    <a:pt x="7536606" y="1259021"/>
                    <a:pt x="7534165" y="1255359"/>
                  </a:cubicBezTo>
                  <a:cubicBezTo>
                    <a:pt x="7531723" y="1252918"/>
                    <a:pt x="7530503" y="1251697"/>
                    <a:pt x="7530503" y="1251697"/>
                  </a:cubicBezTo>
                  <a:cubicBezTo>
                    <a:pt x="7530503" y="1251697"/>
                    <a:pt x="7530503" y="1252918"/>
                    <a:pt x="7528061" y="1254139"/>
                  </a:cubicBezTo>
                  <a:cubicBezTo>
                    <a:pt x="7526841" y="1255359"/>
                    <a:pt x="7526841" y="1252918"/>
                    <a:pt x="7523178" y="1255359"/>
                  </a:cubicBezTo>
                  <a:cubicBezTo>
                    <a:pt x="7521958" y="1256580"/>
                    <a:pt x="7519516" y="1254139"/>
                    <a:pt x="7518296" y="1254139"/>
                  </a:cubicBezTo>
                  <a:cubicBezTo>
                    <a:pt x="7517075" y="1254139"/>
                    <a:pt x="7514634" y="1251697"/>
                    <a:pt x="7514634" y="1251697"/>
                  </a:cubicBezTo>
                  <a:cubicBezTo>
                    <a:pt x="7510971" y="1251697"/>
                    <a:pt x="7506089" y="1249256"/>
                    <a:pt x="7504868" y="1251697"/>
                  </a:cubicBezTo>
                  <a:cubicBezTo>
                    <a:pt x="7501206" y="1256580"/>
                    <a:pt x="7501206" y="1254139"/>
                    <a:pt x="7493882" y="1251697"/>
                  </a:cubicBezTo>
                  <a:cubicBezTo>
                    <a:pt x="7491440" y="1250477"/>
                    <a:pt x="7492661" y="1254139"/>
                    <a:pt x="7495102" y="1256580"/>
                  </a:cubicBezTo>
                  <a:cubicBezTo>
                    <a:pt x="7497544" y="1259021"/>
                    <a:pt x="7498764" y="1261463"/>
                    <a:pt x="7499985" y="1260242"/>
                  </a:cubicBezTo>
                  <a:cubicBezTo>
                    <a:pt x="7501206" y="1259021"/>
                    <a:pt x="7504868" y="1261463"/>
                    <a:pt x="7506089" y="1261463"/>
                  </a:cubicBezTo>
                  <a:cubicBezTo>
                    <a:pt x="7508530" y="1261463"/>
                    <a:pt x="7514634" y="1260242"/>
                    <a:pt x="7520737" y="1266346"/>
                  </a:cubicBezTo>
                  <a:cubicBezTo>
                    <a:pt x="7521958" y="1267566"/>
                    <a:pt x="7525620" y="1268787"/>
                    <a:pt x="7529282" y="1270008"/>
                  </a:cubicBezTo>
                  <a:cubicBezTo>
                    <a:pt x="7531723" y="1270008"/>
                    <a:pt x="7532944" y="1271228"/>
                    <a:pt x="7535385" y="1271228"/>
                  </a:cubicBezTo>
                  <a:cubicBezTo>
                    <a:pt x="7535385" y="1272449"/>
                    <a:pt x="7535385" y="1273670"/>
                    <a:pt x="7537827" y="1276111"/>
                  </a:cubicBezTo>
                  <a:cubicBezTo>
                    <a:pt x="7539048" y="1278553"/>
                    <a:pt x="7541489" y="1279773"/>
                    <a:pt x="7541489" y="1278553"/>
                  </a:cubicBezTo>
                  <a:cubicBezTo>
                    <a:pt x="7542710" y="1277332"/>
                    <a:pt x="7545151" y="1279773"/>
                    <a:pt x="7546372" y="1278553"/>
                  </a:cubicBezTo>
                  <a:cubicBezTo>
                    <a:pt x="7546372" y="1278553"/>
                    <a:pt x="7547592" y="1279773"/>
                    <a:pt x="7547592" y="1279773"/>
                  </a:cubicBezTo>
                  <a:cubicBezTo>
                    <a:pt x="7548813" y="1282215"/>
                    <a:pt x="7551255" y="1284656"/>
                    <a:pt x="7552475" y="1287098"/>
                  </a:cubicBezTo>
                  <a:cubicBezTo>
                    <a:pt x="7551255" y="1287098"/>
                    <a:pt x="7551255" y="1287098"/>
                    <a:pt x="7551255" y="1288318"/>
                  </a:cubicBezTo>
                  <a:cubicBezTo>
                    <a:pt x="7551255" y="1288318"/>
                    <a:pt x="7551255" y="1288318"/>
                    <a:pt x="7551255" y="1289539"/>
                  </a:cubicBezTo>
                  <a:lnTo>
                    <a:pt x="7548813" y="1289539"/>
                  </a:lnTo>
                  <a:cubicBezTo>
                    <a:pt x="7547592" y="1289539"/>
                    <a:pt x="7546372" y="1288318"/>
                    <a:pt x="7546372" y="1287098"/>
                  </a:cubicBezTo>
                  <a:cubicBezTo>
                    <a:pt x="7541489" y="1282215"/>
                    <a:pt x="7543930" y="1284656"/>
                    <a:pt x="7541489" y="1285877"/>
                  </a:cubicBezTo>
                  <a:cubicBezTo>
                    <a:pt x="7540268" y="1287098"/>
                    <a:pt x="7540268" y="1284656"/>
                    <a:pt x="7537827" y="1287098"/>
                  </a:cubicBezTo>
                  <a:cubicBezTo>
                    <a:pt x="7536606" y="1288318"/>
                    <a:pt x="7534165" y="1285877"/>
                    <a:pt x="7534165" y="1285877"/>
                  </a:cubicBezTo>
                  <a:cubicBezTo>
                    <a:pt x="7534165" y="1285877"/>
                    <a:pt x="7534165" y="1285877"/>
                    <a:pt x="7534165" y="1285877"/>
                  </a:cubicBezTo>
                  <a:cubicBezTo>
                    <a:pt x="7534165" y="1283435"/>
                    <a:pt x="7534165" y="1280994"/>
                    <a:pt x="7534165" y="1276111"/>
                  </a:cubicBezTo>
                  <a:cubicBezTo>
                    <a:pt x="7534165" y="1272449"/>
                    <a:pt x="7531723" y="1276111"/>
                    <a:pt x="7530503" y="1280994"/>
                  </a:cubicBezTo>
                  <a:cubicBezTo>
                    <a:pt x="7530503" y="1282215"/>
                    <a:pt x="7530503" y="1283435"/>
                    <a:pt x="7529282" y="1283435"/>
                  </a:cubicBezTo>
                  <a:cubicBezTo>
                    <a:pt x="7526841" y="1283435"/>
                    <a:pt x="7524399" y="1282215"/>
                    <a:pt x="7523178" y="1284656"/>
                  </a:cubicBezTo>
                  <a:cubicBezTo>
                    <a:pt x="7520737" y="1289539"/>
                    <a:pt x="7520737" y="1287098"/>
                    <a:pt x="7514634" y="1285877"/>
                  </a:cubicBezTo>
                  <a:cubicBezTo>
                    <a:pt x="7513413" y="1285877"/>
                    <a:pt x="7514634" y="1287098"/>
                    <a:pt x="7515854" y="1289539"/>
                  </a:cubicBezTo>
                  <a:cubicBezTo>
                    <a:pt x="7517075" y="1291980"/>
                    <a:pt x="7519516" y="1293201"/>
                    <a:pt x="7519516" y="1291980"/>
                  </a:cubicBezTo>
                  <a:cubicBezTo>
                    <a:pt x="7519516" y="1290760"/>
                    <a:pt x="7523178" y="1293201"/>
                    <a:pt x="7524399" y="1293201"/>
                  </a:cubicBezTo>
                  <a:cubicBezTo>
                    <a:pt x="7525620" y="1293201"/>
                    <a:pt x="7526841" y="1291980"/>
                    <a:pt x="7529282" y="1293201"/>
                  </a:cubicBezTo>
                  <a:cubicBezTo>
                    <a:pt x="7529282" y="1295642"/>
                    <a:pt x="7530503" y="1298084"/>
                    <a:pt x="7530503" y="1298084"/>
                  </a:cubicBezTo>
                  <a:cubicBezTo>
                    <a:pt x="7530503" y="1298084"/>
                    <a:pt x="7531723" y="1299305"/>
                    <a:pt x="7531723" y="1300525"/>
                  </a:cubicBezTo>
                  <a:cubicBezTo>
                    <a:pt x="7532944" y="1301746"/>
                    <a:pt x="7532944" y="1302967"/>
                    <a:pt x="7534165" y="1304187"/>
                  </a:cubicBezTo>
                  <a:cubicBezTo>
                    <a:pt x="7535385" y="1305408"/>
                    <a:pt x="7535385" y="1307849"/>
                    <a:pt x="7536606" y="1310291"/>
                  </a:cubicBezTo>
                  <a:cubicBezTo>
                    <a:pt x="7534165" y="1305408"/>
                    <a:pt x="7530503" y="1300525"/>
                    <a:pt x="7529282" y="1307849"/>
                  </a:cubicBezTo>
                  <a:cubicBezTo>
                    <a:pt x="7528061" y="1311512"/>
                    <a:pt x="7526841" y="1312732"/>
                    <a:pt x="7524399" y="1311512"/>
                  </a:cubicBezTo>
                  <a:cubicBezTo>
                    <a:pt x="7521958" y="1310291"/>
                    <a:pt x="7521958" y="1301746"/>
                    <a:pt x="7517075" y="1301746"/>
                  </a:cubicBezTo>
                  <a:cubicBezTo>
                    <a:pt x="7514634" y="1301746"/>
                    <a:pt x="7512192" y="1299305"/>
                    <a:pt x="7510971" y="1302967"/>
                  </a:cubicBezTo>
                  <a:cubicBezTo>
                    <a:pt x="7508530" y="1307849"/>
                    <a:pt x="7506089" y="1302967"/>
                    <a:pt x="7503647" y="1298084"/>
                  </a:cubicBezTo>
                  <a:cubicBezTo>
                    <a:pt x="7501206" y="1293201"/>
                    <a:pt x="7499985" y="1291980"/>
                    <a:pt x="7499985" y="1291980"/>
                  </a:cubicBezTo>
                  <a:cubicBezTo>
                    <a:pt x="7498764" y="1291980"/>
                    <a:pt x="7498764" y="1293201"/>
                    <a:pt x="7496323" y="1293201"/>
                  </a:cubicBezTo>
                  <a:cubicBezTo>
                    <a:pt x="7493882" y="1293201"/>
                    <a:pt x="7495102" y="1291980"/>
                    <a:pt x="7490220" y="1291980"/>
                  </a:cubicBezTo>
                  <a:cubicBezTo>
                    <a:pt x="7487778" y="1291980"/>
                    <a:pt x="7485337" y="1288318"/>
                    <a:pt x="7484116" y="1287098"/>
                  </a:cubicBezTo>
                  <a:cubicBezTo>
                    <a:pt x="7482895" y="1285877"/>
                    <a:pt x="7480454" y="1282215"/>
                    <a:pt x="7480454" y="1282215"/>
                  </a:cubicBezTo>
                  <a:cubicBezTo>
                    <a:pt x="7475571" y="1280994"/>
                    <a:pt x="7470688" y="1273670"/>
                    <a:pt x="7467026" y="1276111"/>
                  </a:cubicBezTo>
                  <a:cubicBezTo>
                    <a:pt x="7460923" y="1280994"/>
                    <a:pt x="7460923" y="1277332"/>
                    <a:pt x="7453599" y="1270008"/>
                  </a:cubicBezTo>
                  <a:cubicBezTo>
                    <a:pt x="7451157" y="1267566"/>
                    <a:pt x="7451157" y="1272449"/>
                    <a:pt x="7453599" y="1277332"/>
                  </a:cubicBezTo>
                  <a:cubicBezTo>
                    <a:pt x="7454819" y="1282215"/>
                    <a:pt x="7457261" y="1285877"/>
                    <a:pt x="7458481" y="1284656"/>
                  </a:cubicBezTo>
                  <a:cubicBezTo>
                    <a:pt x="7459702" y="1283435"/>
                    <a:pt x="7463364" y="1289539"/>
                    <a:pt x="7465806" y="1290760"/>
                  </a:cubicBezTo>
                  <a:cubicBezTo>
                    <a:pt x="7467026" y="1290760"/>
                    <a:pt x="7470688" y="1291980"/>
                    <a:pt x="7473130" y="1294422"/>
                  </a:cubicBezTo>
                  <a:cubicBezTo>
                    <a:pt x="7476792" y="1296863"/>
                    <a:pt x="7480454" y="1299305"/>
                    <a:pt x="7482895" y="1305408"/>
                  </a:cubicBezTo>
                  <a:cubicBezTo>
                    <a:pt x="7484116" y="1306629"/>
                    <a:pt x="7485337" y="1307849"/>
                    <a:pt x="7486557" y="1309070"/>
                  </a:cubicBezTo>
                  <a:cubicBezTo>
                    <a:pt x="7487778" y="1310291"/>
                    <a:pt x="7490220" y="1311512"/>
                    <a:pt x="7492661" y="1312732"/>
                  </a:cubicBezTo>
                  <a:cubicBezTo>
                    <a:pt x="7496323" y="1315174"/>
                    <a:pt x="7501206" y="1317615"/>
                    <a:pt x="7502427" y="1320056"/>
                  </a:cubicBezTo>
                  <a:cubicBezTo>
                    <a:pt x="7504868" y="1326160"/>
                    <a:pt x="7512192" y="1328601"/>
                    <a:pt x="7514634" y="1334705"/>
                  </a:cubicBezTo>
                  <a:cubicBezTo>
                    <a:pt x="7515854" y="1338367"/>
                    <a:pt x="7517075" y="1342029"/>
                    <a:pt x="7519516" y="1344470"/>
                  </a:cubicBezTo>
                  <a:cubicBezTo>
                    <a:pt x="7514634" y="1345691"/>
                    <a:pt x="7509751" y="1350574"/>
                    <a:pt x="7502427" y="1351795"/>
                  </a:cubicBezTo>
                  <a:cubicBezTo>
                    <a:pt x="7502427" y="1351795"/>
                    <a:pt x="7501206" y="1353015"/>
                    <a:pt x="7499985" y="1354236"/>
                  </a:cubicBezTo>
                  <a:cubicBezTo>
                    <a:pt x="7498764" y="1354236"/>
                    <a:pt x="7498764" y="1353015"/>
                    <a:pt x="7498764" y="1353015"/>
                  </a:cubicBezTo>
                  <a:cubicBezTo>
                    <a:pt x="7495102" y="1354236"/>
                    <a:pt x="7491440" y="1353015"/>
                    <a:pt x="7490220" y="1355457"/>
                  </a:cubicBezTo>
                  <a:cubicBezTo>
                    <a:pt x="7487778" y="1360340"/>
                    <a:pt x="7487778" y="1359119"/>
                    <a:pt x="7481675" y="1359119"/>
                  </a:cubicBezTo>
                  <a:cubicBezTo>
                    <a:pt x="7480454" y="1359119"/>
                    <a:pt x="7481675" y="1360340"/>
                    <a:pt x="7484116" y="1362781"/>
                  </a:cubicBezTo>
                  <a:cubicBezTo>
                    <a:pt x="7478013" y="1362781"/>
                    <a:pt x="7480454" y="1364002"/>
                    <a:pt x="7475571" y="1364002"/>
                  </a:cubicBezTo>
                  <a:cubicBezTo>
                    <a:pt x="7471909" y="1364002"/>
                    <a:pt x="7470688" y="1361560"/>
                    <a:pt x="7469468" y="1361560"/>
                  </a:cubicBezTo>
                  <a:cubicBezTo>
                    <a:pt x="7468247" y="1361560"/>
                    <a:pt x="7468247" y="1361560"/>
                    <a:pt x="7467026" y="1364002"/>
                  </a:cubicBezTo>
                  <a:cubicBezTo>
                    <a:pt x="7465806" y="1362781"/>
                    <a:pt x="7464585" y="1361560"/>
                    <a:pt x="7462143" y="1361560"/>
                  </a:cubicBezTo>
                  <a:cubicBezTo>
                    <a:pt x="7458481" y="1361560"/>
                    <a:pt x="7456040" y="1359119"/>
                    <a:pt x="7454819" y="1362781"/>
                  </a:cubicBezTo>
                  <a:cubicBezTo>
                    <a:pt x="7452378" y="1367664"/>
                    <a:pt x="7449936" y="1364002"/>
                    <a:pt x="7446274" y="1357898"/>
                  </a:cubicBezTo>
                  <a:cubicBezTo>
                    <a:pt x="7447495" y="1356677"/>
                    <a:pt x="7447495" y="1355457"/>
                    <a:pt x="7446274" y="1355457"/>
                  </a:cubicBezTo>
                  <a:cubicBezTo>
                    <a:pt x="7446274" y="1355457"/>
                    <a:pt x="7446274" y="1355457"/>
                    <a:pt x="7446274" y="1355457"/>
                  </a:cubicBezTo>
                  <a:cubicBezTo>
                    <a:pt x="7443833" y="1349353"/>
                    <a:pt x="7442612" y="1348133"/>
                    <a:pt x="7441392" y="1348133"/>
                  </a:cubicBezTo>
                  <a:cubicBezTo>
                    <a:pt x="7440171" y="1348133"/>
                    <a:pt x="7440171" y="1349353"/>
                    <a:pt x="7437729" y="1350574"/>
                  </a:cubicBezTo>
                  <a:cubicBezTo>
                    <a:pt x="7434067" y="1350574"/>
                    <a:pt x="7436509" y="1348133"/>
                    <a:pt x="7430405" y="1349353"/>
                  </a:cubicBezTo>
                  <a:cubicBezTo>
                    <a:pt x="7429185" y="1349353"/>
                    <a:pt x="7427964" y="1348133"/>
                    <a:pt x="7426743" y="1346912"/>
                  </a:cubicBezTo>
                  <a:cubicBezTo>
                    <a:pt x="7425522" y="1345691"/>
                    <a:pt x="7424302" y="1344470"/>
                    <a:pt x="7424302" y="1343250"/>
                  </a:cubicBezTo>
                  <a:cubicBezTo>
                    <a:pt x="7421860" y="1342029"/>
                    <a:pt x="7420640" y="1335926"/>
                    <a:pt x="7420640" y="1335926"/>
                  </a:cubicBezTo>
                  <a:cubicBezTo>
                    <a:pt x="7420640" y="1335926"/>
                    <a:pt x="7419419" y="1334705"/>
                    <a:pt x="7419419" y="1334705"/>
                  </a:cubicBezTo>
                  <a:cubicBezTo>
                    <a:pt x="7425522" y="1333484"/>
                    <a:pt x="7430405" y="1333484"/>
                    <a:pt x="7432847" y="1331043"/>
                  </a:cubicBezTo>
                  <a:cubicBezTo>
                    <a:pt x="7443833" y="1323719"/>
                    <a:pt x="7456040" y="1323719"/>
                    <a:pt x="7459702" y="1324939"/>
                  </a:cubicBezTo>
                  <a:cubicBezTo>
                    <a:pt x="7463364" y="1324939"/>
                    <a:pt x="7469468" y="1322498"/>
                    <a:pt x="7471909" y="1323719"/>
                  </a:cubicBezTo>
                  <a:cubicBezTo>
                    <a:pt x="7473130" y="1324939"/>
                    <a:pt x="7476792" y="1322498"/>
                    <a:pt x="7480454" y="1318836"/>
                  </a:cubicBezTo>
                  <a:cubicBezTo>
                    <a:pt x="7485337" y="1315174"/>
                    <a:pt x="7486557" y="1311512"/>
                    <a:pt x="7482895" y="1312732"/>
                  </a:cubicBezTo>
                  <a:cubicBezTo>
                    <a:pt x="7470688" y="1316394"/>
                    <a:pt x="7469468" y="1318836"/>
                    <a:pt x="7463364" y="1312732"/>
                  </a:cubicBezTo>
                  <a:cubicBezTo>
                    <a:pt x="7459702" y="1309070"/>
                    <a:pt x="7452378" y="1312732"/>
                    <a:pt x="7445054" y="1312732"/>
                  </a:cubicBezTo>
                  <a:cubicBezTo>
                    <a:pt x="7445054" y="1312732"/>
                    <a:pt x="7440171" y="1316394"/>
                    <a:pt x="7437729" y="1316394"/>
                  </a:cubicBezTo>
                  <a:cubicBezTo>
                    <a:pt x="7436509" y="1316394"/>
                    <a:pt x="7431626" y="1318836"/>
                    <a:pt x="7429185" y="1318836"/>
                  </a:cubicBezTo>
                  <a:cubicBezTo>
                    <a:pt x="7423081" y="1316394"/>
                    <a:pt x="7424302" y="1318836"/>
                    <a:pt x="7420640" y="1317615"/>
                  </a:cubicBezTo>
                  <a:cubicBezTo>
                    <a:pt x="7418198" y="1316394"/>
                    <a:pt x="7418198" y="1315174"/>
                    <a:pt x="7416978" y="1315174"/>
                  </a:cubicBezTo>
                  <a:cubicBezTo>
                    <a:pt x="7415757" y="1315174"/>
                    <a:pt x="7414536" y="1316394"/>
                    <a:pt x="7409653" y="1320056"/>
                  </a:cubicBezTo>
                  <a:cubicBezTo>
                    <a:pt x="7404771" y="1323719"/>
                    <a:pt x="7399888" y="1327381"/>
                    <a:pt x="7398667" y="1322498"/>
                  </a:cubicBezTo>
                  <a:cubicBezTo>
                    <a:pt x="7398667" y="1320056"/>
                    <a:pt x="7396226" y="1320056"/>
                    <a:pt x="7393784" y="1320056"/>
                  </a:cubicBezTo>
                  <a:cubicBezTo>
                    <a:pt x="7393784" y="1318836"/>
                    <a:pt x="7392564" y="1318836"/>
                    <a:pt x="7392564" y="1317615"/>
                  </a:cubicBezTo>
                  <a:cubicBezTo>
                    <a:pt x="7391343" y="1316394"/>
                    <a:pt x="7391343" y="1315174"/>
                    <a:pt x="7390122" y="1312732"/>
                  </a:cubicBezTo>
                  <a:cubicBezTo>
                    <a:pt x="7388901" y="1309070"/>
                    <a:pt x="7387681" y="1312732"/>
                    <a:pt x="7387681" y="1318836"/>
                  </a:cubicBezTo>
                  <a:cubicBezTo>
                    <a:pt x="7382798" y="1318836"/>
                    <a:pt x="7380357" y="1326160"/>
                    <a:pt x="7377915" y="1326160"/>
                  </a:cubicBezTo>
                  <a:cubicBezTo>
                    <a:pt x="7375474" y="1326160"/>
                    <a:pt x="7373032" y="1324939"/>
                    <a:pt x="7373032" y="1321277"/>
                  </a:cubicBezTo>
                  <a:cubicBezTo>
                    <a:pt x="7373032" y="1313953"/>
                    <a:pt x="7363267" y="1321277"/>
                    <a:pt x="7358384" y="1324939"/>
                  </a:cubicBezTo>
                  <a:cubicBezTo>
                    <a:pt x="7348618" y="1329822"/>
                    <a:pt x="7348618" y="1326160"/>
                    <a:pt x="7346177" y="1322498"/>
                  </a:cubicBezTo>
                  <a:cubicBezTo>
                    <a:pt x="7343736" y="1318836"/>
                    <a:pt x="7342515" y="1311512"/>
                    <a:pt x="7333970" y="1320056"/>
                  </a:cubicBezTo>
                  <a:cubicBezTo>
                    <a:pt x="7330308" y="1323719"/>
                    <a:pt x="7326646" y="1324939"/>
                    <a:pt x="7326646" y="1323719"/>
                  </a:cubicBezTo>
                  <a:cubicBezTo>
                    <a:pt x="7318101" y="1317615"/>
                    <a:pt x="7320542" y="1327381"/>
                    <a:pt x="7319322" y="1327381"/>
                  </a:cubicBezTo>
                  <a:cubicBezTo>
                    <a:pt x="7315659" y="1324939"/>
                    <a:pt x="7313218" y="1324939"/>
                    <a:pt x="7310777" y="1324939"/>
                  </a:cubicBezTo>
                  <a:cubicBezTo>
                    <a:pt x="7311997" y="1323719"/>
                    <a:pt x="7314439" y="1323719"/>
                    <a:pt x="7315659" y="1322498"/>
                  </a:cubicBezTo>
                  <a:cubicBezTo>
                    <a:pt x="7320542" y="1320056"/>
                    <a:pt x="7324204" y="1316394"/>
                    <a:pt x="7327866" y="1313953"/>
                  </a:cubicBezTo>
                  <a:cubicBezTo>
                    <a:pt x="7332749" y="1310291"/>
                    <a:pt x="7340073" y="1311512"/>
                    <a:pt x="7344956" y="1307849"/>
                  </a:cubicBezTo>
                  <a:cubicBezTo>
                    <a:pt x="7347398" y="1306629"/>
                    <a:pt x="7352280" y="1306629"/>
                    <a:pt x="7358384" y="1306629"/>
                  </a:cubicBezTo>
                  <a:cubicBezTo>
                    <a:pt x="7363267" y="1306629"/>
                    <a:pt x="7369370" y="1306629"/>
                    <a:pt x="7371812" y="1305408"/>
                  </a:cubicBezTo>
                  <a:cubicBezTo>
                    <a:pt x="7381577" y="1299305"/>
                    <a:pt x="7392564" y="1302967"/>
                    <a:pt x="7396226" y="1304187"/>
                  </a:cubicBezTo>
                  <a:cubicBezTo>
                    <a:pt x="7398667" y="1305408"/>
                    <a:pt x="7405991" y="1302967"/>
                    <a:pt x="7407212" y="1304187"/>
                  </a:cubicBezTo>
                  <a:cubicBezTo>
                    <a:pt x="7408433" y="1305408"/>
                    <a:pt x="7412095" y="1304187"/>
                    <a:pt x="7414536" y="1300525"/>
                  </a:cubicBezTo>
                  <a:cubicBezTo>
                    <a:pt x="7418198" y="1296863"/>
                    <a:pt x="7420640" y="1294422"/>
                    <a:pt x="7418198" y="1294422"/>
                  </a:cubicBezTo>
                  <a:cubicBezTo>
                    <a:pt x="7407212" y="1295642"/>
                    <a:pt x="7405991" y="1298084"/>
                    <a:pt x="7401108" y="1290760"/>
                  </a:cubicBezTo>
                  <a:cubicBezTo>
                    <a:pt x="7398667" y="1285877"/>
                    <a:pt x="7391343" y="1289539"/>
                    <a:pt x="7385239" y="1287098"/>
                  </a:cubicBezTo>
                  <a:cubicBezTo>
                    <a:pt x="7385239" y="1287098"/>
                    <a:pt x="7380357" y="1289539"/>
                    <a:pt x="7379136" y="1289539"/>
                  </a:cubicBezTo>
                  <a:cubicBezTo>
                    <a:pt x="7377915" y="1289539"/>
                    <a:pt x="7374253" y="1291980"/>
                    <a:pt x="7371812" y="1289539"/>
                  </a:cubicBezTo>
                  <a:cubicBezTo>
                    <a:pt x="7366929" y="1285877"/>
                    <a:pt x="7368150" y="1288318"/>
                    <a:pt x="7364487" y="1287098"/>
                  </a:cubicBezTo>
                  <a:cubicBezTo>
                    <a:pt x="7360825" y="1284656"/>
                    <a:pt x="7364487" y="1282215"/>
                    <a:pt x="7354722" y="1287098"/>
                  </a:cubicBezTo>
                  <a:cubicBezTo>
                    <a:pt x="7349839" y="1289539"/>
                    <a:pt x="7344956" y="1291980"/>
                    <a:pt x="7344956" y="1288318"/>
                  </a:cubicBezTo>
                  <a:cubicBezTo>
                    <a:pt x="7344956" y="1285877"/>
                    <a:pt x="7341294" y="1285877"/>
                    <a:pt x="7338853" y="1284656"/>
                  </a:cubicBezTo>
                  <a:cubicBezTo>
                    <a:pt x="7338853" y="1284656"/>
                    <a:pt x="7337632" y="1284656"/>
                    <a:pt x="7337632" y="1284656"/>
                  </a:cubicBezTo>
                  <a:cubicBezTo>
                    <a:pt x="7338853" y="1284656"/>
                    <a:pt x="7340073" y="1283435"/>
                    <a:pt x="7341294" y="1283435"/>
                  </a:cubicBezTo>
                  <a:cubicBezTo>
                    <a:pt x="7347398" y="1280994"/>
                    <a:pt x="7354722" y="1283435"/>
                    <a:pt x="7360825" y="1282215"/>
                  </a:cubicBezTo>
                  <a:cubicBezTo>
                    <a:pt x="7366929" y="1279773"/>
                    <a:pt x="7382798" y="1288318"/>
                    <a:pt x="7388901" y="1285877"/>
                  </a:cubicBezTo>
                  <a:cubicBezTo>
                    <a:pt x="7401108" y="1283435"/>
                    <a:pt x="7410874" y="1288318"/>
                    <a:pt x="7413315" y="1290760"/>
                  </a:cubicBezTo>
                  <a:cubicBezTo>
                    <a:pt x="7415757" y="1291980"/>
                    <a:pt x="7423081" y="1291980"/>
                    <a:pt x="7423081" y="1294422"/>
                  </a:cubicBezTo>
                  <a:cubicBezTo>
                    <a:pt x="7423081" y="1295642"/>
                    <a:pt x="7427964" y="1295642"/>
                    <a:pt x="7431626" y="1294422"/>
                  </a:cubicBezTo>
                  <a:cubicBezTo>
                    <a:pt x="7437729" y="1293201"/>
                    <a:pt x="7441392" y="1290760"/>
                    <a:pt x="7437729" y="1290760"/>
                  </a:cubicBezTo>
                  <a:cubicBezTo>
                    <a:pt x="7426743" y="1288318"/>
                    <a:pt x="7424302" y="1289539"/>
                    <a:pt x="7423081" y="1282215"/>
                  </a:cubicBezTo>
                  <a:cubicBezTo>
                    <a:pt x="7421860" y="1277332"/>
                    <a:pt x="7414536" y="1278553"/>
                    <a:pt x="7408433" y="1274891"/>
                  </a:cubicBezTo>
                  <a:cubicBezTo>
                    <a:pt x="7408433" y="1274891"/>
                    <a:pt x="7402329" y="1276111"/>
                    <a:pt x="7401108" y="1274891"/>
                  </a:cubicBezTo>
                  <a:cubicBezTo>
                    <a:pt x="7399888" y="1273670"/>
                    <a:pt x="7395005" y="1274891"/>
                    <a:pt x="7392564" y="1273670"/>
                  </a:cubicBezTo>
                  <a:cubicBezTo>
                    <a:pt x="7388901" y="1270008"/>
                    <a:pt x="7388901" y="1272449"/>
                    <a:pt x="7386460" y="1270008"/>
                  </a:cubicBezTo>
                  <a:cubicBezTo>
                    <a:pt x="7386460" y="1270008"/>
                    <a:pt x="7385239" y="1268787"/>
                    <a:pt x="7385239" y="1268787"/>
                  </a:cubicBezTo>
                  <a:cubicBezTo>
                    <a:pt x="7385239" y="1268787"/>
                    <a:pt x="7385239" y="1268787"/>
                    <a:pt x="7385239" y="1267566"/>
                  </a:cubicBezTo>
                  <a:cubicBezTo>
                    <a:pt x="7385239" y="1267566"/>
                    <a:pt x="7385239" y="1267566"/>
                    <a:pt x="7385239" y="1267566"/>
                  </a:cubicBezTo>
                  <a:cubicBezTo>
                    <a:pt x="7385239" y="1267566"/>
                    <a:pt x="7385239" y="1266346"/>
                    <a:pt x="7385239" y="1266346"/>
                  </a:cubicBezTo>
                  <a:cubicBezTo>
                    <a:pt x="7382798" y="1262684"/>
                    <a:pt x="7376694" y="1263904"/>
                    <a:pt x="7371812" y="1260242"/>
                  </a:cubicBezTo>
                  <a:cubicBezTo>
                    <a:pt x="7371812" y="1260242"/>
                    <a:pt x="7366929" y="1261463"/>
                    <a:pt x="7365708" y="1260242"/>
                  </a:cubicBezTo>
                  <a:cubicBezTo>
                    <a:pt x="7364487" y="1260242"/>
                    <a:pt x="7362046" y="1260242"/>
                    <a:pt x="7360825" y="1260242"/>
                  </a:cubicBezTo>
                  <a:cubicBezTo>
                    <a:pt x="7360825" y="1260242"/>
                    <a:pt x="7359605" y="1260242"/>
                    <a:pt x="7359605" y="1260242"/>
                  </a:cubicBezTo>
                  <a:cubicBezTo>
                    <a:pt x="7359605" y="1260242"/>
                    <a:pt x="7359605" y="1260242"/>
                    <a:pt x="7358384" y="1260242"/>
                  </a:cubicBezTo>
                  <a:cubicBezTo>
                    <a:pt x="7357163" y="1259021"/>
                    <a:pt x="7357163" y="1259021"/>
                    <a:pt x="7355943" y="1257801"/>
                  </a:cubicBezTo>
                  <a:cubicBezTo>
                    <a:pt x="7357163" y="1257801"/>
                    <a:pt x="7359605" y="1256580"/>
                    <a:pt x="7360825" y="1256580"/>
                  </a:cubicBezTo>
                  <a:cubicBezTo>
                    <a:pt x="7365708" y="1254139"/>
                    <a:pt x="7371812" y="1251697"/>
                    <a:pt x="7375474" y="1250477"/>
                  </a:cubicBezTo>
                  <a:cubicBezTo>
                    <a:pt x="7381577" y="1248035"/>
                    <a:pt x="7390122" y="1249256"/>
                    <a:pt x="7396226" y="1246814"/>
                  </a:cubicBezTo>
                  <a:cubicBezTo>
                    <a:pt x="7399888" y="1245594"/>
                    <a:pt x="7404771" y="1246814"/>
                    <a:pt x="7410874" y="1246814"/>
                  </a:cubicBezTo>
                  <a:cubicBezTo>
                    <a:pt x="7416978" y="1248035"/>
                    <a:pt x="7423081" y="1248035"/>
                    <a:pt x="7425522" y="1246814"/>
                  </a:cubicBezTo>
                  <a:cubicBezTo>
                    <a:pt x="7437729" y="1243152"/>
                    <a:pt x="7448716" y="1246814"/>
                    <a:pt x="7452378" y="1248035"/>
                  </a:cubicBezTo>
                  <a:cubicBezTo>
                    <a:pt x="7454819" y="1249256"/>
                    <a:pt x="7462143" y="1248035"/>
                    <a:pt x="7463364" y="1249256"/>
                  </a:cubicBezTo>
                  <a:cubicBezTo>
                    <a:pt x="7464585" y="1250477"/>
                    <a:pt x="7468247" y="1249256"/>
                    <a:pt x="7473130" y="1246814"/>
                  </a:cubicBezTo>
                  <a:cubicBezTo>
                    <a:pt x="7479233" y="1244373"/>
                    <a:pt x="7481675" y="1241932"/>
                    <a:pt x="7478013" y="1241932"/>
                  </a:cubicBezTo>
                  <a:cubicBezTo>
                    <a:pt x="7465806" y="1241932"/>
                    <a:pt x="7464585" y="1244373"/>
                    <a:pt x="7460923" y="1237049"/>
                  </a:cubicBezTo>
                  <a:cubicBezTo>
                    <a:pt x="7458481" y="1232166"/>
                    <a:pt x="7451157" y="1234607"/>
                    <a:pt x="7443833" y="1232166"/>
                  </a:cubicBezTo>
                  <a:cubicBezTo>
                    <a:pt x="7443833" y="1232166"/>
                    <a:pt x="7438950" y="1233387"/>
                    <a:pt x="7436509" y="1233387"/>
                  </a:cubicBezTo>
                  <a:cubicBezTo>
                    <a:pt x="7435288" y="1233387"/>
                    <a:pt x="7430405" y="1234607"/>
                    <a:pt x="7427964" y="1233387"/>
                  </a:cubicBezTo>
                  <a:cubicBezTo>
                    <a:pt x="7423081" y="1229725"/>
                    <a:pt x="7423081" y="1232166"/>
                    <a:pt x="7420640" y="1230945"/>
                  </a:cubicBezTo>
                  <a:cubicBezTo>
                    <a:pt x="7418198" y="1229725"/>
                    <a:pt x="7419419" y="1228504"/>
                    <a:pt x="7418198" y="1228504"/>
                  </a:cubicBezTo>
                  <a:cubicBezTo>
                    <a:pt x="7416978" y="1228504"/>
                    <a:pt x="7415757" y="1228504"/>
                    <a:pt x="7409653" y="1230945"/>
                  </a:cubicBezTo>
                  <a:cubicBezTo>
                    <a:pt x="7403550" y="1233387"/>
                    <a:pt x="7397446" y="1234607"/>
                    <a:pt x="7398667" y="1229725"/>
                  </a:cubicBezTo>
                  <a:cubicBezTo>
                    <a:pt x="7398667" y="1227283"/>
                    <a:pt x="7395005" y="1227283"/>
                    <a:pt x="7392564" y="1226063"/>
                  </a:cubicBezTo>
                  <a:cubicBezTo>
                    <a:pt x="7386460" y="1222400"/>
                    <a:pt x="7381577" y="1229725"/>
                    <a:pt x="7377915" y="1228504"/>
                  </a:cubicBezTo>
                  <a:cubicBezTo>
                    <a:pt x="7376694" y="1228504"/>
                    <a:pt x="7375474" y="1227283"/>
                    <a:pt x="7375474" y="1227283"/>
                  </a:cubicBezTo>
                  <a:cubicBezTo>
                    <a:pt x="7377915" y="1226063"/>
                    <a:pt x="7381577" y="1224842"/>
                    <a:pt x="7384019" y="1223621"/>
                  </a:cubicBezTo>
                  <a:cubicBezTo>
                    <a:pt x="7390122" y="1221180"/>
                    <a:pt x="7399888" y="1222400"/>
                    <a:pt x="7405991" y="1219959"/>
                  </a:cubicBezTo>
                  <a:cubicBezTo>
                    <a:pt x="7412095" y="1217518"/>
                    <a:pt x="7430405" y="1223621"/>
                    <a:pt x="7437729" y="1221180"/>
                  </a:cubicBezTo>
                  <a:cubicBezTo>
                    <a:pt x="7451157" y="1217518"/>
                    <a:pt x="7462143" y="1222400"/>
                    <a:pt x="7465806" y="1223621"/>
                  </a:cubicBezTo>
                  <a:cubicBezTo>
                    <a:pt x="7468247" y="1224842"/>
                    <a:pt x="7476792" y="1224842"/>
                    <a:pt x="7478013" y="1226063"/>
                  </a:cubicBezTo>
                  <a:cubicBezTo>
                    <a:pt x="7479233" y="1227283"/>
                    <a:pt x="7482895" y="1226063"/>
                    <a:pt x="7487778" y="1224842"/>
                  </a:cubicBezTo>
                  <a:cubicBezTo>
                    <a:pt x="7493882" y="1222400"/>
                    <a:pt x="7497544" y="1219959"/>
                    <a:pt x="7493882" y="1219959"/>
                  </a:cubicBezTo>
                  <a:cubicBezTo>
                    <a:pt x="7481675" y="1218738"/>
                    <a:pt x="7479233" y="1221180"/>
                    <a:pt x="7476792" y="1212635"/>
                  </a:cubicBezTo>
                  <a:cubicBezTo>
                    <a:pt x="7475571" y="1207752"/>
                    <a:pt x="7465806" y="1208973"/>
                    <a:pt x="7459702" y="1206531"/>
                  </a:cubicBezTo>
                  <a:cubicBezTo>
                    <a:pt x="7459702" y="1206531"/>
                    <a:pt x="7453599" y="1207752"/>
                    <a:pt x="7451157" y="1207752"/>
                  </a:cubicBezTo>
                  <a:cubicBezTo>
                    <a:pt x="7449936" y="1207752"/>
                    <a:pt x="7443833" y="1208973"/>
                    <a:pt x="7442612" y="1206531"/>
                  </a:cubicBezTo>
                  <a:cubicBezTo>
                    <a:pt x="7437729" y="1202869"/>
                    <a:pt x="7437729" y="1205311"/>
                    <a:pt x="7435288" y="1202869"/>
                  </a:cubicBezTo>
                  <a:cubicBezTo>
                    <a:pt x="7431626" y="1199207"/>
                    <a:pt x="7436509" y="1197986"/>
                    <a:pt x="7423081" y="1201649"/>
                  </a:cubicBezTo>
                  <a:cubicBezTo>
                    <a:pt x="7416978" y="1204090"/>
                    <a:pt x="7409653" y="1205311"/>
                    <a:pt x="7410874" y="1200428"/>
                  </a:cubicBezTo>
                  <a:cubicBezTo>
                    <a:pt x="7410874" y="1197986"/>
                    <a:pt x="7407212" y="1197986"/>
                    <a:pt x="7404771" y="1195545"/>
                  </a:cubicBezTo>
                  <a:cubicBezTo>
                    <a:pt x="7398667" y="1191883"/>
                    <a:pt x="7392564" y="1199207"/>
                    <a:pt x="7388901" y="1197986"/>
                  </a:cubicBezTo>
                  <a:cubicBezTo>
                    <a:pt x="7386460" y="1197986"/>
                    <a:pt x="7385239" y="1195545"/>
                    <a:pt x="7386460" y="1191883"/>
                  </a:cubicBezTo>
                  <a:cubicBezTo>
                    <a:pt x="7390122" y="1184558"/>
                    <a:pt x="7376694" y="1189442"/>
                    <a:pt x="7370591" y="1190662"/>
                  </a:cubicBezTo>
                  <a:cubicBezTo>
                    <a:pt x="7359605" y="1193104"/>
                    <a:pt x="7360825" y="1189442"/>
                    <a:pt x="7360825" y="1184558"/>
                  </a:cubicBezTo>
                  <a:cubicBezTo>
                    <a:pt x="7359605" y="1180897"/>
                    <a:pt x="7362046" y="1173572"/>
                    <a:pt x="7349839" y="1178455"/>
                  </a:cubicBezTo>
                  <a:cubicBezTo>
                    <a:pt x="7343736" y="1180897"/>
                    <a:pt x="7341294" y="1180897"/>
                    <a:pt x="7341294" y="1179676"/>
                  </a:cubicBezTo>
                  <a:cubicBezTo>
                    <a:pt x="7340073" y="1178455"/>
                    <a:pt x="7340073" y="1177235"/>
                    <a:pt x="7338853" y="1177235"/>
                  </a:cubicBezTo>
                  <a:cubicBezTo>
                    <a:pt x="7343736" y="1176014"/>
                    <a:pt x="7347398" y="1174793"/>
                    <a:pt x="7348618" y="1174793"/>
                  </a:cubicBezTo>
                  <a:cubicBezTo>
                    <a:pt x="7351060" y="1174793"/>
                    <a:pt x="7355943" y="1172351"/>
                    <a:pt x="7355943" y="1172351"/>
                  </a:cubicBezTo>
                  <a:cubicBezTo>
                    <a:pt x="7357163" y="1172351"/>
                    <a:pt x="7359605" y="1171131"/>
                    <a:pt x="7362046" y="1168690"/>
                  </a:cubicBezTo>
                  <a:cubicBezTo>
                    <a:pt x="7365708" y="1166248"/>
                    <a:pt x="7366929" y="1163807"/>
                    <a:pt x="7364487" y="1165028"/>
                  </a:cubicBezTo>
                  <a:cubicBezTo>
                    <a:pt x="7355943" y="1168690"/>
                    <a:pt x="7355943" y="1169910"/>
                    <a:pt x="7352280" y="1167469"/>
                  </a:cubicBezTo>
                  <a:cubicBezTo>
                    <a:pt x="7351060" y="1166248"/>
                    <a:pt x="7344956" y="1169910"/>
                    <a:pt x="7340073" y="1169910"/>
                  </a:cubicBezTo>
                  <a:cubicBezTo>
                    <a:pt x="7340073" y="1169910"/>
                    <a:pt x="7336411" y="1172351"/>
                    <a:pt x="7335191" y="1172351"/>
                  </a:cubicBezTo>
                  <a:cubicBezTo>
                    <a:pt x="7333970" y="1172351"/>
                    <a:pt x="7330308" y="1174793"/>
                    <a:pt x="7329087" y="1173572"/>
                  </a:cubicBezTo>
                  <a:cubicBezTo>
                    <a:pt x="7325425" y="1173572"/>
                    <a:pt x="7325425" y="1173572"/>
                    <a:pt x="7324204" y="1173572"/>
                  </a:cubicBezTo>
                  <a:cubicBezTo>
                    <a:pt x="7321763" y="1173572"/>
                    <a:pt x="7324204" y="1172351"/>
                    <a:pt x="7319322" y="1173572"/>
                  </a:cubicBezTo>
                  <a:cubicBezTo>
                    <a:pt x="7315659" y="1173572"/>
                    <a:pt x="7311997" y="1174793"/>
                    <a:pt x="7307115" y="1176014"/>
                  </a:cubicBezTo>
                  <a:cubicBezTo>
                    <a:pt x="7305894" y="1176014"/>
                    <a:pt x="7304673" y="1177235"/>
                    <a:pt x="7304673" y="1177235"/>
                  </a:cubicBezTo>
                  <a:cubicBezTo>
                    <a:pt x="7304673" y="1177235"/>
                    <a:pt x="7303452" y="1177235"/>
                    <a:pt x="7303452" y="1177235"/>
                  </a:cubicBezTo>
                  <a:cubicBezTo>
                    <a:pt x="7299790" y="1177235"/>
                    <a:pt x="7297349" y="1178455"/>
                    <a:pt x="7294908" y="1179676"/>
                  </a:cubicBezTo>
                  <a:cubicBezTo>
                    <a:pt x="7292466" y="1179676"/>
                    <a:pt x="7291245" y="1179676"/>
                    <a:pt x="7290025" y="1179676"/>
                  </a:cubicBezTo>
                  <a:cubicBezTo>
                    <a:pt x="7290025" y="1179676"/>
                    <a:pt x="7290025" y="1179676"/>
                    <a:pt x="7290025" y="1179676"/>
                  </a:cubicBezTo>
                  <a:cubicBezTo>
                    <a:pt x="7296128" y="1177235"/>
                    <a:pt x="7301011" y="1173572"/>
                    <a:pt x="7304673" y="1169910"/>
                  </a:cubicBezTo>
                  <a:cubicBezTo>
                    <a:pt x="7309556" y="1166248"/>
                    <a:pt x="7318101" y="1167469"/>
                    <a:pt x="7322984" y="1163807"/>
                  </a:cubicBezTo>
                  <a:cubicBezTo>
                    <a:pt x="7327866" y="1160144"/>
                    <a:pt x="7344956" y="1162586"/>
                    <a:pt x="7349839" y="1160144"/>
                  </a:cubicBezTo>
                  <a:cubicBezTo>
                    <a:pt x="7360825" y="1154041"/>
                    <a:pt x="7370591" y="1156483"/>
                    <a:pt x="7374253" y="1157703"/>
                  </a:cubicBezTo>
                  <a:cubicBezTo>
                    <a:pt x="7376694" y="1158924"/>
                    <a:pt x="7384019" y="1156483"/>
                    <a:pt x="7384019" y="1157703"/>
                  </a:cubicBezTo>
                  <a:cubicBezTo>
                    <a:pt x="7385239" y="1158924"/>
                    <a:pt x="7387681" y="1157703"/>
                    <a:pt x="7391343" y="1155262"/>
                  </a:cubicBezTo>
                  <a:cubicBezTo>
                    <a:pt x="7396226" y="1152821"/>
                    <a:pt x="7398667" y="1150379"/>
                    <a:pt x="7395005" y="1150379"/>
                  </a:cubicBezTo>
                  <a:cubicBezTo>
                    <a:pt x="7384019" y="1151600"/>
                    <a:pt x="7382798" y="1152821"/>
                    <a:pt x="7379136" y="1146717"/>
                  </a:cubicBezTo>
                  <a:cubicBezTo>
                    <a:pt x="7376694" y="1143055"/>
                    <a:pt x="7369370" y="1145496"/>
                    <a:pt x="7363267" y="1144276"/>
                  </a:cubicBezTo>
                  <a:cubicBezTo>
                    <a:pt x="7363267" y="1144276"/>
                    <a:pt x="7358384" y="1146717"/>
                    <a:pt x="7355943" y="1146717"/>
                  </a:cubicBezTo>
                  <a:cubicBezTo>
                    <a:pt x="7354722" y="1146717"/>
                    <a:pt x="7349839" y="1149158"/>
                    <a:pt x="7347398" y="1147937"/>
                  </a:cubicBezTo>
                  <a:cubicBezTo>
                    <a:pt x="7342515" y="1145496"/>
                    <a:pt x="7342515" y="1147937"/>
                    <a:pt x="7340073" y="1146717"/>
                  </a:cubicBezTo>
                  <a:cubicBezTo>
                    <a:pt x="7336411" y="1144276"/>
                    <a:pt x="7340073" y="1141834"/>
                    <a:pt x="7330308" y="1147937"/>
                  </a:cubicBezTo>
                  <a:cubicBezTo>
                    <a:pt x="7325425" y="1150379"/>
                    <a:pt x="7320542" y="1152821"/>
                    <a:pt x="7320542" y="1149158"/>
                  </a:cubicBezTo>
                  <a:cubicBezTo>
                    <a:pt x="7320542" y="1146717"/>
                    <a:pt x="7316880" y="1147937"/>
                    <a:pt x="7314439" y="1146717"/>
                  </a:cubicBezTo>
                  <a:cubicBezTo>
                    <a:pt x="7313218" y="1146717"/>
                    <a:pt x="7313218" y="1146717"/>
                    <a:pt x="7311997" y="1146717"/>
                  </a:cubicBezTo>
                  <a:cubicBezTo>
                    <a:pt x="7316880" y="1144276"/>
                    <a:pt x="7321763" y="1141834"/>
                    <a:pt x="7325425" y="1139393"/>
                  </a:cubicBezTo>
                  <a:cubicBezTo>
                    <a:pt x="7330308" y="1136951"/>
                    <a:pt x="7338853" y="1136951"/>
                    <a:pt x="7343736" y="1134510"/>
                  </a:cubicBezTo>
                  <a:cubicBezTo>
                    <a:pt x="7346177" y="1133289"/>
                    <a:pt x="7352280" y="1133289"/>
                    <a:pt x="7357163" y="1133289"/>
                  </a:cubicBezTo>
                  <a:cubicBezTo>
                    <a:pt x="7363267" y="1133289"/>
                    <a:pt x="7368150" y="1133289"/>
                    <a:pt x="7371812" y="1132069"/>
                  </a:cubicBezTo>
                  <a:cubicBezTo>
                    <a:pt x="7382798" y="1127186"/>
                    <a:pt x="7392564" y="1129627"/>
                    <a:pt x="7396226" y="1130848"/>
                  </a:cubicBezTo>
                  <a:cubicBezTo>
                    <a:pt x="7398667" y="1132069"/>
                    <a:pt x="7405991" y="1129627"/>
                    <a:pt x="7407212" y="1130848"/>
                  </a:cubicBezTo>
                  <a:cubicBezTo>
                    <a:pt x="7408433" y="1132069"/>
                    <a:pt x="7412095" y="1130848"/>
                    <a:pt x="7415757" y="1128407"/>
                  </a:cubicBezTo>
                  <a:cubicBezTo>
                    <a:pt x="7420640" y="1125965"/>
                    <a:pt x="7423081" y="1123523"/>
                    <a:pt x="7419419" y="1123523"/>
                  </a:cubicBezTo>
                  <a:cubicBezTo>
                    <a:pt x="7408433" y="1124744"/>
                    <a:pt x="7407212" y="1125965"/>
                    <a:pt x="7402329" y="1119862"/>
                  </a:cubicBezTo>
                  <a:cubicBezTo>
                    <a:pt x="7399888" y="1116200"/>
                    <a:pt x="7392564" y="1118641"/>
                    <a:pt x="7386460" y="1117420"/>
                  </a:cubicBezTo>
                  <a:cubicBezTo>
                    <a:pt x="7386460" y="1117420"/>
                    <a:pt x="7381577" y="1119862"/>
                    <a:pt x="7379136" y="1118641"/>
                  </a:cubicBezTo>
                  <a:cubicBezTo>
                    <a:pt x="7377915" y="1118641"/>
                    <a:pt x="7373032" y="1119862"/>
                    <a:pt x="7370591" y="1118641"/>
                  </a:cubicBezTo>
                  <a:cubicBezTo>
                    <a:pt x="7365708" y="1116200"/>
                    <a:pt x="7366929" y="1117420"/>
                    <a:pt x="7364487" y="1116200"/>
                  </a:cubicBezTo>
                  <a:cubicBezTo>
                    <a:pt x="7362046" y="1114979"/>
                    <a:pt x="7363267" y="1113758"/>
                    <a:pt x="7362046" y="1113758"/>
                  </a:cubicBezTo>
                  <a:cubicBezTo>
                    <a:pt x="7360825" y="1113758"/>
                    <a:pt x="7359605" y="1113758"/>
                    <a:pt x="7354722" y="1116200"/>
                  </a:cubicBezTo>
                  <a:cubicBezTo>
                    <a:pt x="7349839" y="1118641"/>
                    <a:pt x="7343736" y="1121082"/>
                    <a:pt x="7344956" y="1116200"/>
                  </a:cubicBezTo>
                  <a:cubicBezTo>
                    <a:pt x="7344956" y="1113758"/>
                    <a:pt x="7341294" y="1113758"/>
                    <a:pt x="7338853" y="1112537"/>
                  </a:cubicBezTo>
                  <a:cubicBezTo>
                    <a:pt x="7332749" y="1110096"/>
                    <a:pt x="7329087" y="1116200"/>
                    <a:pt x="7326646" y="1116200"/>
                  </a:cubicBezTo>
                  <a:cubicBezTo>
                    <a:pt x="7324204" y="1116200"/>
                    <a:pt x="7322984" y="1113758"/>
                    <a:pt x="7324204" y="1111316"/>
                  </a:cubicBezTo>
                  <a:cubicBezTo>
                    <a:pt x="7326646" y="1103993"/>
                    <a:pt x="7315659" y="1110096"/>
                    <a:pt x="7310777" y="1111316"/>
                  </a:cubicBezTo>
                  <a:cubicBezTo>
                    <a:pt x="7301011" y="1113758"/>
                    <a:pt x="7302232" y="1110096"/>
                    <a:pt x="7301011" y="1106434"/>
                  </a:cubicBezTo>
                  <a:cubicBezTo>
                    <a:pt x="7299790" y="1102772"/>
                    <a:pt x="7301011" y="1096668"/>
                    <a:pt x="7291245" y="1101551"/>
                  </a:cubicBezTo>
                  <a:cubicBezTo>
                    <a:pt x="7286363" y="1103993"/>
                    <a:pt x="7283921" y="1103993"/>
                    <a:pt x="7283921" y="1102772"/>
                  </a:cubicBezTo>
                  <a:cubicBezTo>
                    <a:pt x="7282701" y="1101551"/>
                    <a:pt x="7282701" y="1101551"/>
                    <a:pt x="7281480" y="1100330"/>
                  </a:cubicBezTo>
                  <a:cubicBezTo>
                    <a:pt x="7285142" y="1099109"/>
                    <a:pt x="7290025" y="1097889"/>
                    <a:pt x="7292466" y="1095447"/>
                  </a:cubicBezTo>
                  <a:cubicBezTo>
                    <a:pt x="7293687" y="1094227"/>
                    <a:pt x="7298570" y="1093006"/>
                    <a:pt x="7302232" y="1091786"/>
                  </a:cubicBezTo>
                  <a:cubicBezTo>
                    <a:pt x="7305894" y="1090565"/>
                    <a:pt x="7310777" y="1089344"/>
                    <a:pt x="7311997" y="1088123"/>
                  </a:cubicBezTo>
                  <a:cubicBezTo>
                    <a:pt x="7318101" y="1082020"/>
                    <a:pt x="7326646" y="1082020"/>
                    <a:pt x="7330308" y="1080799"/>
                  </a:cubicBezTo>
                  <a:cubicBezTo>
                    <a:pt x="7332749" y="1080799"/>
                    <a:pt x="7336411" y="1077137"/>
                    <a:pt x="7337632" y="1078358"/>
                  </a:cubicBezTo>
                  <a:cubicBezTo>
                    <a:pt x="7338853" y="1078358"/>
                    <a:pt x="7341294" y="1077137"/>
                    <a:pt x="7342515" y="1073475"/>
                  </a:cubicBezTo>
                  <a:cubicBezTo>
                    <a:pt x="7344956" y="1069813"/>
                    <a:pt x="7346177" y="1067372"/>
                    <a:pt x="7343736" y="1068592"/>
                  </a:cubicBezTo>
                  <a:cubicBezTo>
                    <a:pt x="7336411" y="1072254"/>
                    <a:pt x="7335191" y="1074695"/>
                    <a:pt x="7330308" y="1071033"/>
                  </a:cubicBezTo>
                  <a:cubicBezTo>
                    <a:pt x="7326646" y="1068592"/>
                    <a:pt x="7322984" y="1072254"/>
                    <a:pt x="7318101" y="1073475"/>
                  </a:cubicBezTo>
                  <a:cubicBezTo>
                    <a:pt x="7318101" y="1073475"/>
                    <a:pt x="7315659" y="1075916"/>
                    <a:pt x="7313218" y="1075916"/>
                  </a:cubicBezTo>
                  <a:cubicBezTo>
                    <a:pt x="7311997" y="1075916"/>
                    <a:pt x="7309556" y="1078358"/>
                    <a:pt x="7307115" y="1078358"/>
                  </a:cubicBezTo>
                  <a:cubicBezTo>
                    <a:pt x="7302232" y="1077137"/>
                    <a:pt x="7303452" y="1078358"/>
                    <a:pt x="7301011" y="1078358"/>
                  </a:cubicBezTo>
                  <a:cubicBezTo>
                    <a:pt x="7297349" y="1077137"/>
                    <a:pt x="7299790" y="1074695"/>
                    <a:pt x="7293687" y="1080799"/>
                  </a:cubicBezTo>
                  <a:cubicBezTo>
                    <a:pt x="7290025" y="1083240"/>
                    <a:pt x="7287583" y="1085682"/>
                    <a:pt x="7286363" y="1083240"/>
                  </a:cubicBezTo>
                  <a:cubicBezTo>
                    <a:pt x="7285142" y="1080799"/>
                    <a:pt x="7283921" y="1082020"/>
                    <a:pt x="7281480" y="1082020"/>
                  </a:cubicBezTo>
                  <a:cubicBezTo>
                    <a:pt x="7276597" y="1080799"/>
                    <a:pt x="7275376" y="1086902"/>
                    <a:pt x="7272935" y="1086902"/>
                  </a:cubicBezTo>
                  <a:cubicBezTo>
                    <a:pt x="7270494" y="1086902"/>
                    <a:pt x="7269273" y="1085682"/>
                    <a:pt x="7269273" y="1083240"/>
                  </a:cubicBezTo>
                  <a:cubicBezTo>
                    <a:pt x="7269273" y="1083240"/>
                    <a:pt x="7269273" y="1083240"/>
                    <a:pt x="7269273" y="1083240"/>
                  </a:cubicBezTo>
                  <a:cubicBezTo>
                    <a:pt x="7270494" y="1082020"/>
                    <a:pt x="7272935" y="1082020"/>
                    <a:pt x="7274156" y="1080799"/>
                  </a:cubicBezTo>
                  <a:cubicBezTo>
                    <a:pt x="7277818" y="1078358"/>
                    <a:pt x="7280259" y="1077137"/>
                    <a:pt x="7282701" y="1074695"/>
                  </a:cubicBezTo>
                  <a:cubicBezTo>
                    <a:pt x="7286363" y="1072254"/>
                    <a:pt x="7291245" y="1072254"/>
                    <a:pt x="7294908" y="1069813"/>
                  </a:cubicBezTo>
                  <a:cubicBezTo>
                    <a:pt x="7298570" y="1067372"/>
                    <a:pt x="7310777" y="1068592"/>
                    <a:pt x="7314439" y="1067372"/>
                  </a:cubicBezTo>
                  <a:cubicBezTo>
                    <a:pt x="7321763" y="1063709"/>
                    <a:pt x="7329087" y="1064930"/>
                    <a:pt x="7331529" y="1064930"/>
                  </a:cubicBezTo>
                  <a:cubicBezTo>
                    <a:pt x="7333970" y="1064930"/>
                    <a:pt x="7337632" y="1063709"/>
                    <a:pt x="7338853" y="1064930"/>
                  </a:cubicBezTo>
                  <a:cubicBezTo>
                    <a:pt x="7340073" y="1066151"/>
                    <a:pt x="7341294" y="1064930"/>
                    <a:pt x="7344956" y="1062488"/>
                  </a:cubicBezTo>
                  <a:cubicBezTo>
                    <a:pt x="7348618" y="1060047"/>
                    <a:pt x="7349839" y="1058826"/>
                    <a:pt x="7347398" y="1058826"/>
                  </a:cubicBezTo>
                  <a:cubicBezTo>
                    <a:pt x="7340073" y="1060047"/>
                    <a:pt x="7338853" y="1061268"/>
                    <a:pt x="7335191" y="1057606"/>
                  </a:cubicBezTo>
                  <a:cubicBezTo>
                    <a:pt x="7332749" y="1055165"/>
                    <a:pt x="7327866" y="1057606"/>
                    <a:pt x="7324204" y="1056385"/>
                  </a:cubicBezTo>
                  <a:cubicBezTo>
                    <a:pt x="7324204" y="1056385"/>
                    <a:pt x="7320542" y="1057606"/>
                    <a:pt x="7319322" y="1057606"/>
                  </a:cubicBezTo>
                  <a:cubicBezTo>
                    <a:pt x="7318101" y="1057606"/>
                    <a:pt x="7315659" y="1058826"/>
                    <a:pt x="7313218" y="1058826"/>
                  </a:cubicBezTo>
                  <a:cubicBezTo>
                    <a:pt x="7309556" y="1057606"/>
                    <a:pt x="7310777" y="1058826"/>
                    <a:pt x="7308335" y="1057606"/>
                  </a:cubicBezTo>
                  <a:cubicBezTo>
                    <a:pt x="7305894" y="1056385"/>
                    <a:pt x="7308335" y="1053944"/>
                    <a:pt x="7301011" y="1058826"/>
                  </a:cubicBezTo>
                  <a:cubicBezTo>
                    <a:pt x="7297349" y="1061268"/>
                    <a:pt x="7293687" y="1062488"/>
                    <a:pt x="7293687" y="1060047"/>
                  </a:cubicBezTo>
                  <a:cubicBezTo>
                    <a:pt x="7293687" y="1058826"/>
                    <a:pt x="7291245" y="1058826"/>
                    <a:pt x="7288804" y="1057606"/>
                  </a:cubicBezTo>
                  <a:cubicBezTo>
                    <a:pt x="7283921" y="1056385"/>
                    <a:pt x="7282701" y="1061268"/>
                    <a:pt x="7280259" y="1061268"/>
                  </a:cubicBezTo>
                  <a:cubicBezTo>
                    <a:pt x="7279038" y="1061268"/>
                    <a:pt x="7277818" y="1060047"/>
                    <a:pt x="7277818" y="1057606"/>
                  </a:cubicBezTo>
                  <a:cubicBezTo>
                    <a:pt x="7277818" y="1052723"/>
                    <a:pt x="7271714" y="1057606"/>
                    <a:pt x="7268052" y="1058826"/>
                  </a:cubicBezTo>
                  <a:cubicBezTo>
                    <a:pt x="7261949" y="1061268"/>
                    <a:pt x="7261949" y="1058826"/>
                    <a:pt x="7260728" y="1056385"/>
                  </a:cubicBezTo>
                  <a:cubicBezTo>
                    <a:pt x="7259507" y="1053944"/>
                    <a:pt x="7259507" y="1049061"/>
                    <a:pt x="7253404" y="1053944"/>
                  </a:cubicBezTo>
                  <a:cubicBezTo>
                    <a:pt x="7250962" y="1056385"/>
                    <a:pt x="7248521" y="1056385"/>
                    <a:pt x="7248521" y="1055165"/>
                  </a:cubicBezTo>
                  <a:cubicBezTo>
                    <a:pt x="7247300" y="1053944"/>
                    <a:pt x="7247300" y="1053944"/>
                    <a:pt x="7246080" y="1053944"/>
                  </a:cubicBezTo>
                  <a:cubicBezTo>
                    <a:pt x="7253404" y="1051502"/>
                    <a:pt x="7261949" y="1049061"/>
                    <a:pt x="7269273" y="1046619"/>
                  </a:cubicBezTo>
                  <a:cubicBezTo>
                    <a:pt x="7271714" y="1045399"/>
                    <a:pt x="7277818" y="1045399"/>
                    <a:pt x="7282701" y="1044178"/>
                  </a:cubicBezTo>
                  <a:cubicBezTo>
                    <a:pt x="7288804" y="1042957"/>
                    <a:pt x="7293687" y="1041737"/>
                    <a:pt x="7296128" y="1040516"/>
                  </a:cubicBezTo>
                  <a:cubicBezTo>
                    <a:pt x="7304673" y="1035633"/>
                    <a:pt x="7309556" y="1025867"/>
                    <a:pt x="7311997" y="1018543"/>
                  </a:cubicBezTo>
                  <a:cubicBezTo>
                    <a:pt x="7314439" y="1013660"/>
                    <a:pt x="7321763" y="1011219"/>
                    <a:pt x="7324204" y="1006336"/>
                  </a:cubicBezTo>
                  <a:cubicBezTo>
                    <a:pt x="7326646" y="1001453"/>
                    <a:pt x="7342515" y="997791"/>
                    <a:pt x="7344956" y="992909"/>
                  </a:cubicBezTo>
                  <a:cubicBezTo>
                    <a:pt x="7349839" y="984364"/>
                    <a:pt x="7360825" y="981922"/>
                    <a:pt x="7363267" y="981922"/>
                  </a:cubicBezTo>
                  <a:cubicBezTo>
                    <a:pt x="7365708" y="981922"/>
                    <a:pt x="7370591" y="977039"/>
                    <a:pt x="7371812" y="978260"/>
                  </a:cubicBezTo>
                  <a:cubicBezTo>
                    <a:pt x="7373032" y="978260"/>
                    <a:pt x="7375474" y="975819"/>
                    <a:pt x="7376694" y="973377"/>
                  </a:cubicBezTo>
                  <a:cubicBezTo>
                    <a:pt x="7379136" y="969715"/>
                    <a:pt x="7379136" y="966053"/>
                    <a:pt x="7376694" y="967274"/>
                  </a:cubicBezTo>
                  <a:cubicBezTo>
                    <a:pt x="7368150" y="972157"/>
                    <a:pt x="7368150" y="974598"/>
                    <a:pt x="7360825" y="970936"/>
                  </a:cubicBezTo>
                  <a:cubicBezTo>
                    <a:pt x="7355943" y="968495"/>
                    <a:pt x="7352280" y="973377"/>
                    <a:pt x="7346177" y="975819"/>
                  </a:cubicBezTo>
                  <a:cubicBezTo>
                    <a:pt x="7346177" y="975819"/>
                    <a:pt x="7343736" y="979481"/>
                    <a:pt x="7341294" y="980702"/>
                  </a:cubicBezTo>
                  <a:cubicBezTo>
                    <a:pt x="7340073" y="980702"/>
                    <a:pt x="7337632" y="984364"/>
                    <a:pt x="7335191" y="984364"/>
                  </a:cubicBezTo>
                  <a:cubicBezTo>
                    <a:pt x="7329087" y="984364"/>
                    <a:pt x="7331529" y="985584"/>
                    <a:pt x="7327866" y="985584"/>
                  </a:cubicBezTo>
                  <a:cubicBezTo>
                    <a:pt x="7327866" y="985584"/>
                    <a:pt x="7327866" y="985584"/>
                    <a:pt x="7327866" y="985584"/>
                  </a:cubicBezTo>
                  <a:cubicBezTo>
                    <a:pt x="7329087" y="984364"/>
                    <a:pt x="7329087" y="983143"/>
                    <a:pt x="7327866" y="983143"/>
                  </a:cubicBezTo>
                  <a:cubicBezTo>
                    <a:pt x="7320542" y="985584"/>
                    <a:pt x="7320542" y="986805"/>
                    <a:pt x="7316880" y="983143"/>
                  </a:cubicBezTo>
                  <a:cubicBezTo>
                    <a:pt x="7314439" y="980702"/>
                    <a:pt x="7310777" y="984364"/>
                    <a:pt x="7305894" y="984364"/>
                  </a:cubicBezTo>
                  <a:cubicBezTo>
                    <a:pt x="7305894" y="984364"/>
                    <a:pt x="7303452" y="986805"/>
                    <a:pt x="7302232" y="986805"/>
                  </a:cubicBezTo>
                  <a:cubicBezTo>
                    <a:pt x="7301011" y="986805"/>
                    <a:pt x="7298570" y="988026"/>
                    <a:pt x="7297349" y="988026"/>
                  </a:cubicBezTo>
                  <a:cubicBezTo>
                    <a:pt x="7293687" y="986805"/>
                    <a:pt x="7294908" y="988026"/>
                    <a:pt x="7292466" y="988026"/>
                  </a:cubicBezTo>
                  <a:cubicBezTo>
                    <a:pt x="7290025" y="986805"/>
                    <a:pt x="7291245" y="985584"/>
                    <a:pt x="7286363" y="989246"/>
                  </a:cubicBezTo>
                  <a:cubicBezTo>
                    <a:pt x="7283921" y="991688"/>
                    <a:pt x="7281480" y="994129"/>
                    <a:pt x="7280259" y="990467"/>
                  </a:cubicBezTo>
                  <a:cubicBezTo>
                    <a:pt x="7280259" y="989246"/>
                    <a:pt x="7277818" y="989246"/>
                    <a:pt x="7275376" y="989246"/>
                  </a:cubicBezTo>
                  <a:cubicBezTo>
                    <a:pt x="7271714" y="988026"/>
                    <a:pt x="7270494" y="992909"/>
                    <a:pt x="7268052" y="994129"/>
                  </a:cubicBezTo>
                  <a:cubicBezTo>
                    <a:pt x="7266831" y="994129"/>
                    <a:pt x="7265611" y="994129"/>
                    <a:pt x="7265611" y="991688"/>
                  </a:cubicBezTo>
                  <a:cubicBezTo>
                    <a:pt x="7265611" y="986805"/>
                    <a:pt x="7260728" y="991688"/>
                    <a:pt x="7257066" y="994129"/>
                  </a:cubicBezTo>
                  <a:cubicBezTo>
                    <a:pt x="7252183" y="997791"/>
                    <a:pt x="7252183" y="995350"/>
                    <a:pt x="7250962" y="992909"/>
                  </a:cubicBezTo>
                  <a:cubicBezTo>
                    <a:pt x="7254624" y="990467"/>
                    <a:pt x="7257066" y="986805"/>
                    <a:pt x="7259507" y="984364"/>
                  </a:cubicBezTo>
                  <a:cubicBezTo>
                    <a:pt x="7261949" y="981922"/>
                    <a:pt x="7266831" y="980702"/>
                    <a:pt x="7270494" y="978260"/>
                  </a:cubicBezTo>
                  <a:cubicBezTo>
                    <a:pt x="7272935" y="975819"/>
                    <a:pt x="7283921" y="975819"/>
                    <a:pt x="7287583" y="973377"/>
                  </a:cubicBezTo>
                  <a:cubicBezTo>
                    <a:pt x="7293687" y="968495"/>
                    <a:pt x="7301011" y="968495"/>
                    <a:pt x="7302232" y="968495"/>
                  </a:cubicBezTo>
                  <a:cubicBezTo>
                    <a:pt x="7304673" y="968495"/>
                    <a:pt x="7308335" y="967274"/>
                    <a:pt x="7309556" y="967274"/>
                  </a:cubicBezTo>
                  <a:cubicBezTo>
                    <a:pt x="7310777" y="967274"/>
                    <a:pt x="7311997" y="966053"/>
                    <a:pt x="7314439" y="964832"/>
                  </a:cubicBezTo>
                  <a:cubicBezTo>
                    <a:pt x="7316880" y="962391"/>
                    <a:pt x="7318101" y="959950"/>
                    <a:pt x="7315659" y="961170"/>
                  </a:cubicBezTo>
                  <a:cubicBezTo>
                    <a:pt x="7308335" y="963612"/>
                    <a:pt x="7308335" y="964832"/>
                    <a:pt x="7304673" y="961170"/>
                  </a:cubicBezTo>
                  <a:cubicBezTo>
                    <a:pt x="7302232" y="958729"/>
                    <a:pt x="7298570" y="961170"/>
                    <a:pt x="7293687" y="961170"/>
                  </a:cubicBezTo>
                  <a:cubicBezTo>
                    <a:pt x="7293687" y="961170"/>
                    <a:pt x="7291245" y="963612"/>
                    <a:pt x="7290025" y="963612"/>
                  </a:cubicBezTo>
                  <a:cubicBezTo>
                    <a:pt x="7288804" y="963612"/>
                    <a:pt x="7286363" y="964832"/>
                    <a:pt x="7285142" y="964832"/>
                  </a:cubicBezTo>
                  <a:cubicBezTo>
                    <a:pt x="7281480" y="963612"/>
                    <a:pt x="7282701" y="964832"/>
                    <a:pt x="7280259" y="964832"/>
                  </a:cubicBezTo>
                  <a:cubicBezTo>
                    <a:pt x="7277818" y="963612"/>
                    <a:pt x="7279038" y="961170"/>
                    <a:pt x="7274156" y="966053"/>
                  </a:cubicBezTo>
                  <a:cubicBezTo>
                    <a:pt x="7271714" y="968495"/>
                    <a:pt x="7268052" y="970936"/>
                    <a:pt x="7268052" y="968495"/>
                  </a:cubicBezTo>
                  <a:cubicBezTo>
                    <a:pt x="7268052" y="967274"/>
                    <a:pt x="7265611" y="967274"/>
                    <a:pt x="7263169" y="967274"/>
                  </a:cubicBezTo>
                  <a:cubicBezTo>
                    <a:pt x="7258287" y="966053"/>
                    <a:pt x="7258287" y="970936"/>
                    <a:pt x="7255845" y="972157"/>
                  </a:cubicBezTo>
                  <a:cubicBezTo>
                    <a:pt x="7254624" y="972157"/>
                    <a:pt x="7253404" y="972157"/>
                    <a:pt x="7252183" y="969715"/>
                  </a:cubicBezTo>
                  <a:cubicBezTo>
                    <a:pt x="7250962" y="964832"/>
                    <a:pt x="7247300" y="970936"/>
                    <a:pt x="7243638" y="972157"/>
                  </a:cubicBezTo>
                  <a:cubicBezTo>
                    <a:pt x="7238755" y="975819"/>
                    <a:pt x="7238755" y="973377"/>
                    <a:pt x="7236314" y="970936"/>
                  </a:cubicBezTo>
                  <a:cubicBezTo>
                    <a:pt x="7235093" y="968495"/>
                    <a:pt x="7233873" y="964832"/>
                    <a:pt x="7228990" y="969715"/>
                  </a:cubicBezTo>
                  <a:cubicBezTo>
                    <a:pt x="7226548" y="972157"/>
                    <a:pt x="7225328" y="972157"/>
                    <a:pt x="7225328" y="972157"/>
                  </a:cubicBezTo>
                  <a:cubicBezTo>
                    <a:pt x="7224106" y="972157"/>
                    <a:pt x="7224106" y="970936"/>
                    <a:pt x="7222886" y="970936"/>
                  </a:cubicBezTo>
                  <a:cubicBezTo>
                    <a:pt x="7224106" y="969715"/>
                    <a:pt x="7225328" y="968495"/>
                    <a:pt x="7225328" y="968495"/>
                  </a:cubicBezTo>
                  <a:cubicBezTo>
                    <a:pt x="7226548" y="967274"/>
                    <a:pt x="7230210" y="966053"/>
                    <a:pt x="7232652" y="964832"/>
                  </a:cubicBezTo>
                  <a:cubicBezTo>
                    <a:pt x="7232652" y="964832"/>
                    <a:pt x="7233873" y="964832"/>
                    <a:pt x="7233873" y="964832"/>
                  </a:cubicBezTo>
                  <a:cubicBezTo>
                    <a:pt x="7235093" y="964832"/>
                    <a:pt x="7236314" y="963612"/>
                    <a:pt x="7237535" y="963612"/>
                  </a:cubicBezTo>
                  <a:cubicBezTo>
                    <a:pt x="7241197" y="963612"/>
                    <a:pt x="7244859" y="963612"/>
                    <a:pt x="7246080" y="962391"/>
                  </a:cubicBezTo>
                  <a:cubicBezTo>
                    <a:pt x="7250962" y="959950"/>
                    <a:pt x="7255845" y="961170"/>
                    <a:pt x="7257066" y="962391"/>
                  </a:cubicBezTo>
                  <a:cubicBezTo>
                    <a:pt x="7258287" y="962391"/>
                    <a:pt x="7260728" y="962391"/>
                    <a:pt x="7261949" y="962391"/>
                  </a:cubicBezTo>
                  <a:cubicBezTo>
                    <a:pt x="7261949" y="962391"/>
                    <a:pt x="7264390" y="962391"/>
                    <a:pt x="7265611" y="961170"/>
                  </a:cubicBezTo>
                  <a:cubicBezTo>
                    <a:pt x="7268052" y="959950"/>
                    <a:pt x="7269273" y="958729"/>
                    <a:pt x="7268052" y="958729"/>
                  </a:cubicBezTo>
                  <a:cubicBezTo>
                    <a:pt x="7263169" y="958729"/>
                    <a:pt x="7261949" y="959950"/>
                    <a:pt x="7260728" y="956288"/>
                  </a:cubicBezTo>
                  <a:cubicBezTo>
                    <a:pt x="7259507" y="953846"/>
                    <a:pt x="7255845" y="955067"/>
                    <a:pt x="7253404" y="953846"/>
                  </a:cubicBezTo>
                  <a:cubicBezTo>
                    <a:pt x="7253404" y="953846"/>
                    <a:pt x="7250962" y="955067"/>
                    <a:pt x="7249742" y="955067"/>
                  </a:cubicBezTo>
                  <a:cubicBezTo>
                    <a:pt x="7249742" y="955067"/>
                    <a:pt x="7248521" y="955067"/>
                    <a:pt x="7248521" y="955067"/>
                  </a:cubicBezTo>
                  <a:cubicBezTo>
                    <a:pt x="7248521" y="955067"/>
                    <a:pt x="7249742" y="953846"/>
                    <a:pt x="7249742" y="953846"/>
                  </a:cubicBezTo>
                  <a:cubicBezTo>
                    <a:pt x="7252183" y="951405"/>
                    <a:pt x="7258287" y="951405"/>
                    <a:pt x="7260728" y="948963"/>
                  </a:cubicBezTo>
                  <a:cubicBezTo>
                    <a:pt x="7263169" y="946522"/>
                    <a:pt x="7274156" y="947743"/>
                    <a:pt x="7277818" y="945301"/>
                  </a:cubicBezTo>
                  <a:cubicBezTo>
                    <a:pt x="7283921" y="941639"/>
                    <a:pt x="7291245" y="941639"/>
                    <a:pt x="7292466" y="942860"/>
                  </a:cubicBezTo>
                  <a:cubicBezTo>
                    <a:pt x="7294908" y="942860"/>
                    <a:pt x="7298570" y="941639"/>
                    <a:pt x="7298570" y="941639"/>
                  </a:cubicBezTo>
                  <a:cubicBezTo>
                    <a:pt x="7299790" y="942860"/>
                    <a:pt x="7301011" y="940418"/>
                    <a:pt x="7303452" y="939198"/>
                  </a:cubicBezTo>
                  <a:cubicBezTo>
                    <a:pt x="7305894" y="936756"/>
                    <a:pt x="7307115" y="935536"/>
                    <a:pt x="7305894" y="935536"/>
                  </a:cubicBezTo>
                  <a:cubicBezTo>
                    <a:pt x="7298570" y="936756"/>
                    <a:pt x="7298570" y="937977"/>
                    <a:pt x="7294908" y="934315"/>
                  </a:cubicBezTo>
                  <a:cubicBezTo>
                    <a:pt x="7292466" y="931874"/>
                    <a:pt x="7288804" y="934315"/>
                    <a:pt x="7283921" y="934315"/>
                  </a:cubicBezTo>
                  <a:cubicBezTo>
                    <a:pt x="7283921" y="934315"/>
                    <a:pt x="7281480" y="935536"/>
                    <a:pt x="7280259" y="935536"/>
                  </a:cubicBezTo>
                  <a:cubicBezTo>
                    <a:pt x="7279038" y="935536"/>
                    <a:pt x="7276597" y="936756"/>
                    <a:pt x="7275376" y="936756"/>
                  </a:cubicBezTo>
                  <a:cubicBezTo>
                    <a:pt x="7271714" y="935536"/>
                    <a:pt x="7272935" y="936756"/>
                    <a:pt x="7270494" y="935536"/>
                  </a:cubicBezTo>
                  <a:cubicBezTo>
                    <a:pt x="7268052" y="934315"/>
                    <a:pt x="7270494" y="933094"/>
                    <a:pt x="7264390" y="936756"/>
                  </a:cubicBezTo>
                  <a:cubicBezTo>
                    <a:pt x="7260728" y="939198"/>
                    <a:pt x="7258287" y="940418"/>
                    <a:pt x="7258287" y="937977"/>
                  </a:cubicBezTo>
                  <a:cubicBezTo>
                    <a:pt x="7258287" y="936756"/>
                    <a:pt x="7255845" y="936756"/>
                    <a:pt x="7254624" y="936756"/>
                  </a:cubicBezTo>
                  <a:cubicBezTo>
                    <a:pt x="7250962" y="935536"/>
                    <a:pt x="7248521" y="940418"/>
                    <a:pt x="7247300" y="940418"/>
                  </a:cubicBezTo>
                  <a:cubicBezTo>
                    <a:pt x="7246080" y="940418"/>
                    <a:pt x="7244859" y="939198"/>
                    <a:pt x="7244859" y="937977"/>
                  </a:cubicBezTo>
                  <a:cubicBezTo>
                    <a:pt x="7244859" y="933094"/>
                    <a:pt x="7239976" y="937977"/>
                    <a:pt x="7236314" y="939198"/>
                  </a:cubicBezTo>
                  <a:cubicBezTo>
                    <a:pt x="7231431" y="941639"/>
                    <a:pt x="7231431" y="939198"/>
                    <a:pt x="7230210" y="936756"/>
                  </a:cubicBezTo>
                  <a:cubicBezTo>
                    <a:pt x="7228990" y="934315"/>
                    <a:pt x="7228990" y="930653"/>
                    <a:pt x="7224106" y="935536"/>
                  </a:cubicBezTo>
                  <a:cubicBezTo>
                    <a:pt x="7221666" y="937977"/>
                    <a:pt x="7220445" y="937977"/>
                    <a:pt x="7219224" y="937977"/>
                  </a:cubicBezTo>
                  <a:cubicBezTo>
                    <a:pt x="7214341" y="934315"/>
                    <a:pt x="7215562" y="940418"/>
                    <a:pt x="7215562" y="940418"/>
                  </a:cubicBezTo>
                  <a:cubicBezTo>
                    <a:pt x="7210679" y="936756"/>
                    <a:pt x="7205796" y="937977"/>
                    <a:pt x="7202134" y="941639"/>
                  </a:cubicBezTo>
                  <a:cubicBezTo>
                    <a:pt x="7192369" y="947743"/>
                    <a:pt x="7193589" y="945301"/>
                    <a:pt x="7188707" y="942860"/>
                  </a:cubicBezTo>
                  <a:cubicBezTo>
                    <a:pt x="7182603" y="939198"/>
                    <a:pt x="7182603" y="945301"/>
                    <a:pt x="7181382" y="941639"/>
                  </a:cubicBezTo>
                  <a:cubicBezTo>
                    <a:pt x="7180162" y="939198"/>
                    <a:pt x="7177720" y="934315"/>
                    <a:pt x="7174058" y="940418"/>
                  </a:cubicBezTo>
                  <a:cubicBezTo>
                    <a:pt x="7172838" y="942860"/>
                    <a:pt x="7171617" y="944081"/>
                    <a:pt x="7171617" y="942860"/>
                  </a:cubicBezTo>
                  <a:cubicBezTo>
                    <a:pt x="7170396" y="933094"/>
                    <a:pt x="7166734" y="942860"/>
                    <a:pt x="7165513" y="940418"/>
                  </a:cubicBezTo>
                  <a:cubicBezTo>
                    <a:pt x="7165513" y="940418"/>
                    <a:pt x="7165513" y="939198"/>
                    <a:pt x="7164293" y="939198"/>
                  </a:cubicBezTo>
                  <a:cubicBezTo>
                    <a:pt x="7165513" y="939198"/>
                    <a:pt x="7165513" y="939198"/>
                    <a:pt x="7166734" y="937977"/>
                  </a:cubicBezTo>
                  <a:cubicBezTo>
                    <a:pt x="7177720" y="936756"/>
                    <a:pt x="7176500" y="934315"/>
                    <a:pt x="7187485" y="929432"/>
                  </a:cubicBezTo>
                  <a:cubicBezTo>
                    <a:pt x="7191148" y="928211"/>
                    <a:pt x="7194810" y="928211"/>
                    <a:pt x="7198472" y="926991"/>
                  </a:cubicBezTo>
                  <a:cubicBezTo>
                    <a:pt x="7203355" y="925770"/>
                    <a:pt x="7209459" y="924549"/>
                    <a:pt x="7214341" y="923329"/>
                  </a:cubicBezTo>
                  <a:cubicBezTo>
                    <a:pt x="7216783" y="923329"/>
                    <a:pt x="7227769" y="923329"/>
                    <a:pt x="7230210" y="923329"/>
                  </a:cubicBezTo>
                  <a:cubicBezTo>
                    <a:pt x="7235093" y="922108"/>
                    <a:pt x="7239976" y="917225"/>
                    <a:pt x="7242417" y="913563"/>
                  </a:cubicBezTo>
                  <a:cubicBezTo>
                    <a:pt x="7244859" y="911122"/>
                    <a:pt x="7248521" y="911122"/>
                    <a:pt x="7250962" y="908680"/>
                  </a:cubicBezTo>
                  <a:cubicBezTo>
                    <a:pt x="7253404" y="906239"/>
                    <a:pt x="7263169" y="907460"/>
                    <a:pt x="7265611" y="905018"/>
                  </a:cubicBezTo>
                  <a:cubicBezTo>
                    <a:pt x="7270494" y="901356"/>
                    <a:pt x="7276597" y="901356"/>
                    <a:pt x="7279038" y="902577"/>
                  </a:cubicBezTo>
                  <a:cubicBezTo>
                    <a:pt x="7280259" y="902577"/>
                    <a:pt x="7283921" y="901356"/>
                    <a:pt x="7285142" y="901356"/>
                  </a:cubicBezTo>
                  <a:cubicBezTo>
                    <a:pt x="7286363" y="901356"/>
                    <a:pt x="7287583" y="901356"/>
                    <a:pt x="7288804" y="898915"/>
                  </a:cubicBezTo>
                  <a:cubicBezTo>
                    <a:pt x="7291245" y="897694"/>
                    <a:pt x="7292466" y="895253"/>
                    <a:pt x="7290025" y="896473"/>
                  </a:cubicBezTo>
                  <a:cubicBezTo>
                    <a:pt x="7283921" y="897694"/>
                    <a:pt x="7283921" y="898915"/>
                    <a:pt x="7280259" y="895253"/>
                  </a:cubicBezTo>
                  <a:cubicBezTo>
                    <a:pt x="7279038" y="892811"/>
                    <a:pt x="7274156" y="895253"/>
                    <a:pt x="7270494" y="895253"/>
                  </a:cubicBezTo>
                  <a:cubicBezTo>
                    <a:pt x="7270494" y="895253"/>
                    <a:pt x="7268052" y="896473"/>
                    <a:pt x="7266831" y="896473"/>
                  </a:cubicBezTo>
                  <a:cubicBezTo>
                    <a:pt x="7265611" y="896473"/>
                    <a:pt x="7264390" y="897694"/>
                    <a:pt x="7261949" y="897694"/>
                  </a:cubicBezTo>
                  <a:cubicBezTo>
                    <a:pt x="7258287" y="896473"/>
                    <a:pt x="7259507" y="897694"/>
                    <a:pt x="7258287" y="897694"/>
                  </a:cubicBezTo>
                  <a:cubicBezTo>
                    <a:pt x="7255845" y="896473"/>
                    <a:pt x="7258287" y="895253"/>
                    <a:pt x="7252183" y="898915"/>
                  </a:cubicBezTo>
                  <a:cubicBezTo>
                    <a:pt x="7249742" y="901356"/>
                    <a:pt x="7247300" y="902577"/>
                    <a:pt x="7246080" y="900135"/>
                  </a:cubicBezTo>
                  <a:cubicBezTo>
                    <a:pt x="7246080" y="898915"/>
                    <a:pt x="7243638" y="898915"/>
                    <a:pt x="7242417" y="898915"/>
                  </a:cubicBezTo>
                  <a:cubicBezTo>
                    <a:pt x="7238755" y="897694"/>
                    <a:pt x="7237535" y="902577"/>
                    <a:pt x="7236314" y="902577"/>
                  </a:cubicBezTo>
                  <a:cubicBezTo>
                    <a:pt x="7235093" y="902577"/>
                    <a:pt x="7235093" y="902577"/>
                    <a:pt x="7233873" y="901356"/>
                  </a:cubicBezTo>
                  <a:cubicBezTo>
                    <a:pt x="7235093" y="900135"/>
                    <a:pt x="7236314" y="898915"/>
                    <a:pt x="7236314" y="897694"/>
                  </a:cubicBezTo>
                  <a:cubicBezTo>
                    <a:pt x="7237535" y="895253"/>
                    <a:pt x="7242417" y="894032"/>
                    <a:pt x="7244859" y="891590"/>
                  </a:cubicBezTo>
                  <a:cubicBezTo>
                    <a:pt x="7246080" y="890370"/>
                    <a:pt x="7248521" y="889149"/>
                    <a:pt x="7250962" y="887928"/>
                  </a:cubicBezTo>
                  <a:cubicBezTo>
                    <a:pt x="7253404" y="886708"/>
                    <a:pt x="7257066" y="885487"/>
                    <a:pt x="7257066" y="884266"/>
                  </a:cubicBezTo>
                  <a:cubicBezTo>
                    <a:pt x="7260728" y="879383"/>
                    <a:pt x="7266831" y="876942"/>
                    <a:pt x="7268052" y="876942"/>
                  </a:cubicBezTo>
                  <a:cubicBezTo>
                    <a:pt x="7269273" y="876942"/>
                    <a:pt x="7271714" y="873280"/>
                    <a:pt x="7272935" y="873280"/>
                  </a:cubicBezTo>
                  <a:cubicBezTo>
                    <a:pt x="7274156" y="873280"/>
                    <a:pt x="7275376" y="872059"/>
                    <a:pt x="7275376" y="869618"/>
                  </a:cubicBezTo>
                  <a:cubicBezTo>
                    <a:pt x="7276597" y="867176"/>
                    <a:pt x="7275376" y="864735"/>
                    <a:pt x="7274156" y="865956"/>
                  </a:cubicBezTo>
                  <a:cubicBezTo>
                    <a:pt x="7270494" y="870839"/>
                    <a:pt x="7270494" y="872059"/>
                    <a:pt x="7265611" y="869618"/>
                  </a:cubicBezTo>
                  <a:cubicBezTo>
                    <a:pt x="7263169" y="868397"/>
                    <a:pt x="7260728" y="872059"/>
                    <a:pt x="7257066" y="873280"/>
                  </a:cubicBezTo>
                  <a:cubicBezTo>
                    <a:pt x="7257066" y="873280"/>
                    <a:pt x="7255845" y="875721"/>
                    <a:pt x="7254624" y="875721"/>
                  </a:cubicBezTo>
                  <a:cubicBezTo>
                    <a:pt x="7253404" y="875721"/>
                    <a:pt x="7252183" y="878163"/>
                    <a:pt x="7250962" y="878163"/>
                  </a:cubicBezTo>
                  <a:cubicBezTo>
                    <a:pt x="7247300" y="878163"/>
                    <a:pt x="7248521" y="879383"/>
                    <a:pt x="7247300" y="878163"/>
                  </a:cubicBezTo>
                  <a:cubicBezTo>
                    <a:pt x="7244859" y="878163"/>
                    <a:pt x="7246080" y="875721"/>
                    <a:pt x="7242417" y="880604"/>
                  </a:cubicBezTo>
                  <a:cubicBezTo>
                    <a:pt x="7241197" y="883046"/>
                    <a:pt x="7238755" y="885487"/>
                    <a:pt x="7237535" y="883046"/>
                  </a:cubicBezTo>
                  <a:cubicBezTo>
                    <a:pt x="7236314" y="881825"/>
                    <a:pt x="7235093" y="883046"/>
                    <a:pt x="7233873" y="883046"/>
                  </a:cubicBezTo>
                  <a:cubicBezTo>
                    <a:pt x="7230210" y="883046"/>
                    <a:pt x="7230210" y="886708"/>
                    <a:pt x="7228990" y="887928"/>
                  </a:cubicBezTo>
                  <a:cubicBezTo>
                    <a:pt x="7227769" y="887928"/>
                    <a:pt x="7226548" y="887928"/>
                    <a:pt x="7226548" y="885487"/>
                  </a:cubicBezTo>
                  <a:cubicBezTo>
                    <a:pt x="7225328" y="881825"/>
                    <a:pt x="7222886" y="886708"/>
                    <a:pt x="7220445" y="887928"/>
                  </a:cubicBezTo>
                  <a:cubicBezTo>
                    <a:pt x="7216783" y="890370"/>
                    <a:pt x="7215562" y="889149"/>
                    <a:pt x="7214341" y="886708"/>
                  </a:cubicBezTo>
                  <a:cubicBezTo>
                    <a:pt x="7214341" y="886708"/>
                    <a:pt x="7214341" y="886708"/>
                    <a:pt x="7214341" y="886708"/>
                  </a:cubicBezTo>
                  <a:cubicBezTo>
                    <a:pt x="7215562" y="886708"/>
                    <a:pt x="7216783" y="886708"/>
                    <a:pt x="7218003" y="885487"/>
                  </a:cubicBezTo>
                  <a:cubicBezTo>
                    <a:pt x="7222886" y="883046"/>
                    <a:pt x="7225328" y="878163"/>
                    <a:pt x="7227769" y="874501"/>
                  </a:cubicBezTo>
                  <a:cubicBezTo>
                    <a:pt x="7228990" y="872059"/>
                    <a:pt x="7233873" y="870839"/>
                    <a:pt x="7235093" y="868397"/>
                  </a:cubicBezTo>
                  <a:cubicBezTo>
                    <a:pt x="7236314" y="865956"/>
                    <a:pt x="7246080" y="864735"/>
                    <a:pt x="7247300" y="862294"/>
                  </a:cubicBezTo>
                  <a:cubicBezTo>
                    <a:pt x="7250962" y="857411"/>
                    <a:pt x="7257066" y="857411"/>
                    <a:pt x="7258287" y="857411"/>
                  </a:cubicBezTo>
                  <a:cubicBezTo>
                    <a:pt x="7259507" y="857411"/>
                    <a:pt x="7263169" y="854969"/>
                    <a:pt x="7263169" y="856190"/>
                  </a:cubicBezTo>
                  <a:cubicBezTo>
                    <a:pt x="7264390" y="856190"/>
                    <a:pt x="7265611" y="854969"/>
                    <a:pt x="7266831" y="853749"/>
                  </a:cubicBezTo>
                  <a:cubicBezTo>
                    <a:pt x="7268052" y="851307"/>
                    <a:pt x="7269273" y="850087"/>
                    <a:pt x="7266831" y="850087"/>
                  </a:cubicBezTo>
                  <a:cubicBezTo>
                    <a:pt x="7261949" y="852528"/>
                    <a:pt x="7261949" y="853749"/>
                    <a:pt x="7258287" y="851307"/>
                  </a:cubicBezTo>
                  <a:cubicBezTo>
                    <a:pt x="7255845" y="850087"/>
                    <a:pt x="7253404" y="852528"/>
                    <a:pt x="7249742" y="852528"/>
                  </a:cubicBezTo>
                  <a:cubicBezTo>
                    <a:pt x="7249742" y="852528"/>
                    <a:pt x="7248521" y="854969"/>
                    <a:pt x="7247300" y="854969"/>
                  </a:cubicBezTo>
                  <a:cubicBezTo>
                    <a:pt x="7246080" y="854969"/>
                    <a:pt x="7244859" y="856190"/>
                    <a:pt x="7243638" y="856190"/>
                  </a:cubicBezTo>
                  <a:cubicBezTo>
                    <a:pt x="7239976" y="856190"/>
                    <a:pt x="7241197" y="856190"/>
                    <a:pt x="7239976" y="856190"/>
                  </a:cubicBezTo>
                  <a:cubicBezTo>
                    <a:pt x="7237535" y="856190"/>
                    <a:pt x="7238755" y="853749"/>
                    <a:pt x="7235093" y="858632"/>
                  </a:cubicBezTo>
                  <a:cubicBezTo>
                    <a:pt x="7232652" y="861073"/>
                    <a:pt x="7231431" y="862294"/>
                    <a:pt x="7230210" y="861073"/>
                  </a:cubicBezTo>
                  <a:cubicBezTo>
                    <a:pt x="7228990" y="859852"/>
                    <a:pt x="7227769" y="861073"/>
                    <a:pt x="7226548" y="861073"/>
                  </a:cubicBezTo>
                  <a:cubicBezTo>
                    <a:pt x="7222886" y="861073"/>
                    <a:pt x="7222886" y="864735"/>
                    <a:pt x="7221666" y="864735"/>
                  </a:cubicBezTo>
                  <a:cubicBezTo>
                    <a:pt x="7220445" y="864735"/>
                    <a:pt x="7219224" y="864735"/>
                    <a:pt x="7219224" y="863514"/>
                  </a:cubicBezTo>
                  <a:cubicBezTo>
                    <a:pt x="7220445" y="862294"/>
                    <a:pt x="7220445" y="861073"/>
                    <a:pt x="7221666" y="861073"/>
                  </a:cubicBezTo>
                  <a:cubicBezTo>
                    <a:pt x="7222886" y="858632"/>
                    <a:pt x="7227769" y="858632"/>
                    <a:pt x="7228990" y="856190"/>
                  </a:cubicBezTo>
                  <a:cubicBezTo>
                    <a:pt x="7230210" y="854969"/>
                    <a:pt x="7232652" y="854969"/>
                    <a:pt x="7235093" y="853749"/>
                  </a:cubicBezTo>
                  <a:cubicBezTo>
                    <a:pt x="7237535" y="852528"/>
                    <a:pt x="7239976" y="852528"/>
                    <a:pt x="7241197" y="851307"/>
                  </a:cubicBezTo>
                  <a:cubicBezTo>
                    <a:pt x="7243638" y="848866"/>
                    <a:pt x="7244859" y="847645"/>
                    <a:pt x="7247300" y="846425"/>
                  </a:cubicBezTo>
                  <a:cubicBezTo>
                    <a:pt x="7249742" y="845204"/>
                    <a:pt x="7250962" y="845204"/>
                    <a:pt x="7252183" y="843983"/>
                  </a:cubicBezTo>
                  <a:cubicBezTo>
                    <a:pt x="7253404" y="843983"/>
                    <a:pt x="7255845" y="840321"/>
                    <a:pt x="7257066" y="840321"/>
                  </a:cubicBezTo>
                  <a:cubicBezTo>
                    <a:pt x="7258287" y="840321"/>
                    <a:pt x="7258287" y="837880"/>
                    <a:pt x="7259507" y="835438"/>
                  </a:cubicBezTo>
                  <a:cubicBezTo>
                    <a:pt x="7259507" y="832997"/>
                    <a:pt x="7259507" y="830555"/>
                    <a:pt x="7258287" y="831776"/>
                  </a:cubicBezTo>
                  <a:cubicBezTo>
                    <a:pt x="7255845" y="836659"/>
                    <a:pt x="7255845" y="837880"/>
                    <a:pt x="7250962" y="836659"/>
                  </a:cubicBezTo>
                  <a:cubicBezTo>
                    <a:pt x="7248521" y="835438"/>
                    <a:pt x="7247300" y="839100"/>
                    <a:pt x="7243638" y="840321"/>
                  </a:cubicBezTo>
                  <a:cubicBezTo>
                    <a:pt x="7243638" y="840321"/>
                    <a:pt x="7242417" y="842762"/>
                    <a:pt x="7241197" y="842762"/>
                  </a:cubicBezTo>
                  <a:cubicBezTo>
                    <a:pt x="7239976" y="842762"/>
                    <a:pt x="7238755" y="843983"/>
                    <a:pt x="7237535" y="843983"/>
                  </a:cubicBezTo>
                  <a:cubicBezTo>
                    <a:pt x="7235093" y="843983"/>
                    <a:pt x="7235093" y="843983"/>
                    <a:pt x="7233873" y="843983"/>
                  </a:cubicBezTo>
                  <a:cubicBezTo>
                    <a:pt x="7231431" y="843983"/>
                    <a:pt x="7232652" y="841542"/>
                    <a:pt x="7228990" y="845204"/>
                  </a:cubicBezTo>
                  <a:cubicBezTo>
                    <a:pt x="7227769" y="846425"/>
                    <a:pt x="7225328" y="848866"/>
                    <a:pt x="7224106" y="846425"/>
                  </a:cubicBezTo>
                  <a:cubicBezTo>
                    <a:pt x="7224106" y="845204"/>
                    <a:pt x="7221666" y="846425"/>
                    <a:pt x="7220445" y="845204"/>
                  </a:cubicBezTo>
                  <a:cubicBezTo>
                    <a:pt x="7216783" y="845204"/>
                    <a:pt x="7216783" y="848866"/>
                    <a:pt x="7215562" y="848866"/>
                  </a:cubicBezTo>
                  <a:cubicBezTo>
                    <a:pt x="7214341" y="848866"/>
                    <a:pt x="7213121" y="848866"/>
                    <a:pt x="7213121" y="847645"/>
                  </a:cubicBezTo>
                  <a:cubicBezTo>
                    <a:pt x="7213121" y="843983"/>
                    <a:pt x="7209459" y="847645"/>
                    <a:pt x="7207017" y="850087"/>
                  </a:cubicBezTo>
                  <a:cubicBezTo>
                    <a:pt x="7203355" y="852528"/>
                    <a:pt x="7203355" y="851307"/>
                    <a:pt x="7202134" y="848866"/>
                  </a:cubicBezTo>
                  <a:cubicBezTo>
                    <a:pt x="7200914" y="847645"/>
                    <a:pt x="7199692" y="843983"/>
                    <a:pt x="7197252" y="848866"/>
                  </a:cubicBezTo>
                  <a:cubicBezTo>
                    <a:pt x="7196031" y="851307"/>
                    <a:pt x="7194810" y="851307"/>
                    <a:pt x="7193589" y="851307"/>
                  </a:cubicBezTo>
                  <a:cubicBezTo>
                    <a:pt x="7189927" y="848866"/>
                    <a:pt x="7191148" y="853749"/>
                    <a:pt x="7191148" y="853749"/>
                  </a:cubicBezTo>
                  <a:cubicBezTo>
                    <a:pt x="7187485" y="851307"/>
                    <a:pt x="7183824" y="853749"/>
                    <a:pt x="7181382" y="856190"/>
                  </a:cubicBezTo>
                  <a:cubicBezTo>
                    <a:pt x="7175278" y="862294"/>
                    <a:pt x="7175278" y="859852"/>
                    <a:pt x="7171617" y="858632"/>
                  </a:cubicBezTo>
                  <a:cubicBezTo>
                    <a:pt x="7165513" y="856190"/>
                    <a:pt x="7167955" y="861073"/>
                    <a:pt x="7165513" y="858632"/>
                  </a:cubicBezTo>
                  <a:cubicBezTo>
                    <a:pt x="7165513" y="858632"/>
                    <a:pt x="7164293" y="857411"/>
                    <a:pt x="7164293" y="857411"/>
                  </a:cubicBezTo>
                  <a:cubicBezTo>
                    <a:pt x="7169175" y="856190"/>
                    <a:pt x="7170396" y="852528"/>
                    <a:pt x="7178941" y="848866"/>
                  </a:cubicBezTo>
                  <a:cubicBezTo>
                    <a:pt x="7182603" y="847645"/>
                    <a:pt x="7186265" y="846425"/>
                    <a:pt x="7189927" y="845204"/>
                  </a:cubicBezTo>
                  <a:cubicBezTo>
                    <a:pt x="7194810" y="842762"/>
                    <a:pt x="7200914" y="841542"/>
                    <a:pt x="7205796" y="839100"/>
                  </a:cubicBezTo>
                  <a:cubicBezTo>
                    <a:pt x="7208238" y="837880"/>
                    <a:pt x="7219224" y="837880"/>
                    <a:pt x="7221666" y="836659"/>
                  </a:cubicBezTo>
                  <a:cubicBezTo>
                    <a:pt x="7226548" y="834218"/>
                    <a:pt x="7228990" y="828114"/>
                    <a:pt x="7231431" y="824452"/>
                  </a:cubicBezTo>
                  <a:cubicBezTo>
                    <a:pt x="7232652" y="822011"/>
                    <a:pt x="7237535" y="820790"/>
                    <a:pt x="7238755" y="817128"/>
                  </a:cubicBezTo>
                  <a:cubicBezTo>
                    <a:pt x="7239976" y="815907"/>
                    <a:pt x="7242417" y="814686"/>
                    <a:pt x="7244859" y="813466"/>
                  </a:cubicBezTo>
                  <a:cubicBezTo>
                    <a:pt x="7247300" y="812245"/>
                    <a:pt x="7250962" y="809804"/>
                    <a:pt x="7250962" y="808583"/>
                  </a:cubicBezTo>
                  <a:cubicBezTo>
                    <a:pt x="7252183" y="807362"/>
                    <a:pt x="7252183" y="804921"/>
                    <a:pt x="7253404" y="803700"/>
                  </a:cubicBezTo>
                  <a:cubicBezTo>
                    <a:pt x="7253404" y="803700"/>
                    <a:pt x="7253404" y="803700"/>
                    <a:pt x="7254624" y="803700"/>
                  </a:cubicBezTo>
                  <a:cubicBezTo>
                    <a:pt x="7254624" y="803700"/>
                    <a:pt x="7257066" y="803700"/>
                    <a:pt x="7258287" y="802479"/>
                  </a:cubicBezTo>
                  <a:cubicBezTo>
                    <a:pt x="7260728" y="801259"/>
                    <a:pt x="7260728" y="800038"/>
                    <a:pt x="7259507" y="800038"/>
                  </a:cubicBezTo>
                  <a:cubicBezTo>
                    <a:pt x="7258287" y="800038"/>
                    <a:pt x="7258287" y="800038"/>
                    <a:pt x="7257066" y="800038"/>
                  </a:cubicBezTo>
                  <a:cubicBezTo>
                    <a:pt x="7258287" y="798817"/>
                    <a:pt x="7259507" y="797597"/>
                    <a:pt x="7260728" y="796376"/>
                  </a:cubicBezTo>
                  <a:cubicBezTo>
                    <a:pt x="7261949" y="795155"/>
                    <a:pt x="7263169" y="791493"/>
                    <a:pt x="7263169" y="790272"/>
                  </a:cubicBezTo>
                  <a:cubicBezTo>
                    <a:pt x="7264390" y="790272"/>
                    <a:pt x="7264390" y="787831"/>
                    <a:pt x="7261949" y="784169"/>
                  </a:cubicBezTo>
                  <a:cubicBezTo>
                    <a:pt x="7260728" y="780507"/>
                    <a:pt x="7258287" y="779286"/>
                    <a:pt x="7258287" y="780507"/>
                  </a:cubicBezTo>
                  <a:cubicBezTo>
                    <a:pt x="7258287" y="784169"/>
                    <a:pt x="7258287" y="785390"/>
                    <a:pt x="7258287" y="786610"/>
                  </a:cubicBezTo>
                  <a:cubicBezTo>
                    <a:pt x="7258287" y="787831"/>
                    <a:pt x="7257066" y="787831"/>
                    <a:pt x="7254624" y="789052"/>
                  </a:cubicBezTo>
                  <a:cubicBezTo>
                    <a:pt x="7252183" y="789052"/>
                    <a:pt x="7252183" y="792714"/>
                    <a:pt x="7248521" y="795155"/>
                  </a:cubicBezTo>
                  <a:cubicBezTo>
                    <a:pt x="7248521" y="795155"/>
                    <a:pt x="7248521" y="795155"/>
                    <a:pt x="7248521" y="796376"/>
                  </a:cubicBezTo>
                  <a:cubicBezTo>
                    <a:pt x="7247300" y="796376"/>
                    <a:pt x="7244859" y="797597"/>
                    <a:pt x="7242417" y="796376"/>
                  </a:cubicBezTo>
                  <a:cubicBezTo>
                    <a:pt x="7242417" y="796376"/>
                    <a:pt x="7239976" y="797597"/>
                    <a:pt x="7238755" y="797597"/>
                  </a:cubicBezTo>
                  <a:cubicBezTo>
                    <a:pt x="7237535" y="797597"/>
                    <a:pt x="7236314" y="798817"/>
                    <a:pt x="7235093" y="798817"/>
                  </a:cubicBezTo>
                  <a:cubicBezTo>
                    <a:pt x="7232652" y="797597"/>
                    <a:pt x="7232652" y="798817"/>
                    <a:pt x="7231431" y="798817"/>
                  </a:cubicBezTo>
                  <a:cubicBezTo>
                    <a:pt x="7228990" y="798817"/>
                    <a:pt x="7230210" y="796376"/>
                    <a:pt x="7226548" y="800038"/>
                  </a:cubicBezTo>
                  <a:cubicBezTo>
                    <a:pt x="7224106" y="802479"/>
                    <a:pt x="7222886" y="803700"/>
                    <a:pt x="7221666" y="801259"/>
                  </a:cubicBezTo>
                  <a:cubicBezTo>
                    <a:pt x="7221666" y="800038"/>
                    <a:pt x="7219224" y="801259"/>
                    <a:pt x="7218003" y="801259"/>
                  </a:cubicBezTo>
                  <a:cubicBezTo>
                    <a:pt x="7214341" y="801259"/>
                    <a:pt x="7214341" y="804921"/>
                    <a:pt x="7213121" y="804921"/>
                  </a:cubicBezTo>
                  <a:cubicBezTo>
                    <a:pt x="7211899" y="804921"/>
                    <a:pt x="7210679" y="804921"/>
                    <a:pt x="7210679" y="803700"/>
                  </a:cubicBezTo>
                  <a:cubicBezTo>
                    <a:pt x="7209459" y="800038"/>
                    <a:pt x="7207017" y="804921"/>
                    <a:pt x="7204576" y="806141"/>
                  </a:cubicBezTo>
                  <a:cubicBezTo>
                    <a:pt x="7200914" y="808583"/>
                    <a:pt x="7200914" y="807362"/>
                    <a:pt x="7199692" y="806141"/>
                  </a:cubicBezTo>
                  <a:cubicBezTo>
                    <a:pt x="7198472" y="804921"/>
                    <a:pt x="7197252" y="801259"/>
                    <a:pt x="7194810" y="806141"/>
                  </a:cubicBezTo>
                  <a:cubicBezTo>
                    <a:pt x="7193589" y="808583"/>
                    <a:pt x="7192369" y="808583"/>
                    <a:pt x="7192369" y="808583"/>
                  </a:cubicBezTo>
                  <a:cubicBezTo>
                    <a:pt x="7188707" y="806141"/>
                    <a:pt x="7189927" y="811024"/>
                    <a:pt x="7189927" y="811024"/>
                  </a:cubicBezTo>
                  <a:cubicBezTo>
                    <a:pt x="7186265" y="808583"/>
                    <a:pt x="7182603" y="811024"/>
                    <a:pt x="7180162" y="813466"/>
                  </a:cubicBezTo>
                  <a:cubicBezTo>
                    <a:pt x="7174058" y="818348"/>
                    <a:pt x="7174058" y="817128"/>
                    <a:pt x="7170396" y="815907"/>
                  </a:cubicBezTo>
                  <a:cubicBezTo>
                    <a:pt x="7165513" y="813466"/>
                    <a:pt x="7166734" y="817128"/>
                    <a:pt x="7165513" y="814686"/>
                  </a:cubicBezTo>
                  <a:cubicBezTo>
                    <a:pt x="7164293" y="813466"/>
                    <a:pt x="7164293" y="812245"/>
                    <a:pt x="7163071" y="812245"/>
                  </a:cubicBezTo>
                  <a:cubicBezTo>
                    <a:pt x="7165513" y="811024"/>
                    <a:pt x="7166734" y="808583"/>
                    <a:pt x="7171617" y="807362"/>
                  </a:cubicBezTo>
                  <a:cubicBezTo>
                    <a:pt x="7175278" y="806141"/>
                    <a:pt x="7177720" y="804921"/>
                    <a:pt x="7181382" y="803700"/>
                  </a:cubicBezTo>
                  <a:cubicBezTo>
                    <a:pt x="7186265" y="801259"/>
                    <a:pt x="7191148" y="800038"/>
                    <a:pt x="7196031" y="798817"/>
                  </a:cubicBezTo>
                  <a:cubicBezTo>
                    <a:pt x="7198472" y="797597"/>
                    <a:pt x="7208238" y="797597"/>
                    <a:pt x="7209459" y="796376"/>
                  </a:cubicBezTo>
                  <a:cubicBezTo>
                    <a:pt x="7214341" y="793934"/>
                    <a:pt x="7216783" y="790272"/>
                    <a:pt x="7219224" y="786610"/>
                  </a:cubicBezTo>
                  <a:cubicBezTo>
                    <a:pt x="7220445" y="784169"/>
                    <a:pt x="7224106" y="782948"/>
                    <a:pt x="7226548" y="781727"/>
                  </a:cubicBezTo>
                  <a:cubicBezTo>
                    <a:pt x="7227769" y="779286"/>
                    <a:pt x="7236314" y="778065"/>
                    <a:pt x="7238755" y="776844"/>
                  </a:cubicBezTo>
                  <a:cubicBezTo>
                    <a:pt x="7242417" y="773183"/>
                    <a:pt x="7248521" y="771962"/>
                    <a:pt x="7249742" y="771962"/>
                  </a:cubicBezTo>
                  <a:cubicBezTo>
                    <a:pt x="7250962" y="771962"/>
                    <a:pt x="7253404" y="769520"/>
                    <a:pt x="7254624" y="770741"/>
                  </a:cubicBezTo>
                  <a:cubicBezTo>
                    <a:pt x="7255845" y="770741"/>
                    <a:pt x="7257066" y="769520"/>
                    <a:pt x="7258287" y="768300"/>
                  </a:cubicBezTo>
                  <a:cubicBezTo>
                    <a:pt x="7259507" y="765858"/>
                    <a:pt x="7260728" y="764637"/>
                    <a:pt x="7259507" y="765858"/>
                  </a:cubicBezTo>
                  <a:cubicBezTo>
                    <a:pt x="7254624" y="768300"/>
                    <a:pt x="7254624" y="769520"/>
                    <a:pt x="7250962" y="767079"/>
                  </a:cubicBezTo>
                  <a:cubicBezTo>
                    <a:pt x="7248521" y="765858"/>
                    <a:pt x="7246080" y="768300"/>
                    <a:pt x="7242417" y="768300"/>
                  </a:cubicBezTo>
                  <a:cubicBezTo>
                    <a:pt x="7242417" y="768300"/>
                    <a:pt x="7241197" y="769520"/>
                    <a:pt x="7239976" y="770741"/>
                  </a:cubicBezTo>
                  <a:cubicBezTo>
                    <a:pt x="7238755" y="770741"/>
                    <a:pt x="7237535" y="771962"/>
                    <a:pt x="7236314" y="771962"/>
                  </a:cubicBezTo>
                  <a:cubicBezTo>
                    <a:pt x="7232652" y="771962"/>
                    <a:pt x="7233873" y="771962"/>
                    <a:pt x="7232652" y="771962"/>
                  </a:cubicBezTo>
                  <a:cubicBezTo>
                    <a:pt x="7230210" y="771962"/>
                    <a:pt x="7231431" y="769520"/>
                    <a:pt x="7227769" y="773183"/>
                  </a:cubicBezTo>
                  <a:cubicBezTo>
                    <a:pt x="7225328" y="775624"/>
                    <a:pt x="7224106" y="776844"/>
                    <a:pt x="7222886" y="775624"/>
                  </a:cubicBezTo>
                  <a:cubicBezTo>
                    <a:pt x="7222886" y="774403"/>
                    <a:pt x="7220445" y="775624"/>
                    <a:pt x="7219224" y="775624"/>
                  </a:cubicBezTo>
                  <a:cubicBezTo>
                    <a:pt x="7215562" y="775624"/>
                    <a:pt x="7215562" y="779286"/>
                    <a:pt x="7214341" y="779286"/>
                  </a:cubicBezTo>
                  <a:cubicBezTo>
                    <a:pt x="7213121" y="779286"/>
                    <a:pt x="7211899" y="779286"/>
                    <a:pt x="7211899" y="778065"/>
                  </a:cubicBezTo>
                  <a:cubicBezTo>
                    <a:pt x="7210679" y="774403"/>
                    <a:pt x="7208238" y="779286"/>
                    <a:pt x="7205796" y="780507"/>
                  </a:cubicBezTo>
                  <a:cubicBezTo>
                    <a:pt x="7202134" y="782948"/>
                    <a:pt x="7202134" y="781727"/>
                    <a:pt x="7200914" y="780507"/>
                  </a:cubicBezTo>
                  <a:cubicBezTo>
                    <a:pt x="7199692" y="779286"/>
                    <a:pt x="7198472" y="775624"/>
                    <a:pt x="7194810" y="780507"/>
                  </a:cubicBezTo>
                  <a:cubicBezTo>
                    <a:pt x="7193589" y="782948"/>
                    <a:pt x="7192369" y="782948"/>
                    <a:pt x="7192369" y="782948"/>
                  </a:cubicBezTo>
                  <a:cubicBezTo>
                    <a:pt x="7188707" y="780507"/>
                    <a:pt x="7189927" y="785390"/>
                    <a:pt x="7189927" y="785390"/>
                  </a:cubicBezTo>
                  <a:cubicBezTo>
                    <a:pt x="7185045" y="784169"/>
                    <a:pt x="7182603" y="785390"/>
                    <a:pt x="7180162" y="787831"/>
                  </a:cubicBezTo>
                  <a:cubicBezTo>
                    <a:pt x="7174058" y="793934"/>
                    <a:pt x="7174058" y="792714"/>
                    <a:pt x="7170396" y="791493"/>
                  </a:cubicBezTo>
                  <a:cubicBezTo>
                    <a:pt x="7164293" y="790272"/>
                    <a:pt x="7166734" y="793934"/>
                    <a:pt x="7164293" y="791493"/>
                  </a:cubicBezTo>
                  <a:cubicBezTo>
                    <a:pt x="7164293" y="791493"/>
                    <a:pt x="7164293" y="791493"/>
                    <a:pt x="7163071" y="790272"/>
                  </a:cubicBezTo>
                  <a:cubicBezTo>
                    <a:pt x="7164293" y="789052"/>
                    <a:pt x="7166734" y="787831"/>
                    <a:pt x="7170396" y="785390"/>
                  </a:cubicBezTo>
                  <a:cubicBezTo>
                    <a:pt x="7172838" y="784169"/>
                    <a:pt x="7176500" y="782948"/>
                    <a:pt x="7178941" y="781727"/>
                  </a:cubicBezTo>
                  <a:cubicBezTo>
                    <a:pt x="7182603" y="779286"/>
                    <a:pt x="7187485" y="778065"/>
                    <a:pt x="7191148" y="775624"/>
                  </a:cubicBezTo>
                  <a:cubicBezTo>
                    <a:pt x="7193589" y="774403"/>
                    <a:pt x="7202134" y="771962"/>
                    <a:pt x="7203355" y="770741"/>
                  </a:cubicBezTo>
                  <a:cubicBezTo>
                    <a:pt x="7207017" y="768300"/>
                    <a:pt x="7208238" y="763417"/>
                    <a:pt x="7209459" y="759755"/>
                  </a:cubicBezTo>
                  <a:cubicBezTo>
                    <a:pt x="7210679" y="757313"/>
                    <a:pt x="7213121" y="754872"/>
                    <a:pt x="7214341" y="753651"/>
                  </a:cubicBezTo>
                  <a:cubicBezTo>
                    <a:pt x="7215562" y="751210"/>
                    <a:pt x="7221666" y="747548"/>
                    <a:pt x="7222886" y="745106"/>
                  </a:cubicBezTo>
                  <a:cubicBezTo>
                    <a:pt x="7224106" y="740223"/>
                    <a:pt x="7228990" y="737782"/>
                    <a:pt x="7230210" y="737782"/>
                  </a:cubicBezTo>
                  <a:cubicBezTo>
                    <a:pt x="7231431" y="737782"/>
                    <a:pt x="7232652" y="734120"/>
                    <a:pt x="7233873" y="734120"/>
                  </a:cubicBezTo>
                  <a:cubicBezTo>
                    <a:pt x="7235093" y="734120"/>
                    <a:pt x="7235093" y="732899"/>
                    <a:pt x="7235093" y="730458"/>
                  </a:cubicBezTo>
                  <a:cubicBezTo>
                    <a:pt x="7235093" y="728016"/>
                    <a:pt x="7235093" y="726796"/>
                    <a:pt x="7233873" y="728016"/>
                  </a:cubicBezTo>
                  <a:cubicBezTo>
                    <a:pt x="7231431" y="731679"/>
                    <a:pt x="7231431" y="732899"/>
                    <a:pt x="7227769" y="731679"/>
                  </a:cubicBezTo>
                  <a:cubicBezTo>
                    <a:pt x="7225328" y="731679"/>
                    <a:pt x="7224106" y="734120"/>
                    <a:pt x="7221666" y="735341"/>
                  </a:cubicBezTo>
                  <a:cubicBezTo>
                    <a:pt x="7221666" y="735341"/>
                    <a:pt x="7220445" y="737782"/>
                    <a:pt x="7220445" y="737782"/>
                  </a:cubicBezTo>
                  <a:cubicBezTo>
                    <a:pt x="7219224" y="737782"/>
                    <a:pt x="7219224" y="740223"/>
                    <a:pt x="7218003" y="740223"/>
                  </a:cubicBezTo>
                  <a:cubicBezTo>
                    <a:pt x="7215562" y="740223"/>
                    <a:pt x="7216783" y="741444"/>
                    <a:pt x="7214341" y="741444"/>
                  </a:cubicBezTo>
                  <a:cubicBezTo>
                    <a:pt x="7211899" y="741444"/>
                    <a:pt x="7213121" y="740223"/>
                    <a:pt x="7210679" y="743886"/>
                  </a:cubicBezTo>
                  <a:cubicBezTo>
                    <a:pt x="7209459" y="746327"/>
                    <a:pt x="7209459" y="747548"/>
                    <a:pt x="7207017" y="746327"/>
                  </a:cubicBezTo>
                  <a:cubicBezTo>
                    <a:pt x="7205796" y="745106"/>
                    <a:pt x="7204576" y="746327"/>
                    <a:pt x="7203355" y="746327"/>
                  </a:cubicBezTo>
                  <a:cubicBezTo>
                    <a:pt x="7200914" y="746327"/>
                    <a:pt x="7202134" y="749989"/>
                    <a:pt x="7200914" y="751210"/>
                  </a:cubicBezTo>
                  <a:cubicBezTo>
                    <a:pt x="7199692" y="752430"/>
                    <a:pt x="7198472" y="751210"/>
                    <a:pt x="7198472" y="749989"/>
                  </a:cubicBezTo>
                  <a:cubicBezTo>
                    <a:pt x="7196031" y="747548"/>
                    <a:pt x="7194810" y="751210"/>
                    <a:pt x="7193589" y="753651"/>
                  </a:cubicBezTo>
                  <a:cubicBezTo>
                    <a:pt x="7191148" y="757313"/>
                    <a:pt x="7189927" y="754872"/>
                    <a:pt x="7188707" y="754872"/>
                  </a:cubicBezTo>
                  <a:cubicBezTo>
                    <a:pt x="7187485" y="753651"/>
                    <a:pt x="7185045" y="751210"/>
                    <a:pt x="7183824" y="756093"/>
                  </a:cubicBezTo>
                  <a:cubicBezTo>
                    <a:pt x="7183824" y="758534"/>
                    <a:pt x="7182603" y="758534"/>
                    <a:pt x="7181382" y="758534"/>
                  </a:cubicBezTo>
                  <a:cubicBezTo>
                    <a:pt x="7177720" y="757313"/>
                    <a:pt x="7180162" y="760976"/>
                    <a:pt x="7180162" y="760976"/>
                  </a:cubicBezTo>
                  <a:cubicBezTo>
                    <a:pt x="7176500" y="759755"/>
                    <a:pt x="7174058" y="762196"/>
                    <a:pt x="7171617" y="764637"/>
                  </a:cubicBezTo>
                  <a:cubicBezTo>
                    <a:pt x="7169175" y="768300"/>
                    <a:pt x="7167955" y="768300"/>
                    <a:pt x="7167955" y="769520"/>
                  </a:cubicBezTo>
                  <a:cubicBezTo>
                    <a:pt x="7166734" y="769520"/>
                    <a:pt x="7165513" y="769520"/>
                    <a:pt x="7164293" y="768300"/>
                  </a:cubicBezTo>
                  <a:cubicBezTo>
                    <a:pt x="7158189" y="767079"/>
                    <a:pt x="7161851" y="770741"/>
                    <a:pt x="7159410" y="768300"/>
                  </a:cubicBezTo>
                  <a:cubicBezTo>
                    <a:pt x="7159410" y="768300"/>
                    <a:pt x="7158189" y="767079"/>
                    <a:pt x="7158189" y="767079"/>
                  </a:cubicBezTo>
                  <a:cubicBezTo>
                    <a:pt x="7159410" y="765858"/>
                    <a:pt x="7159410" y="765858"/>
                    <a:pt x="7160631" y="764637"/>
                  </a:cubicBezTo>
                  <a:cubicBezTo>
                    <a:pt x="7163071" y="762196"/>
                    <a:pt x="7164293" y="760976"/>
                    <a:pt x="7166734" y="759755"/>
                  </a:cubicBezTo>
                  <a:cubicBezTo>
                    <a:pt x="7169175" y="757313"/>
                    <a:pt x="7171617" y="754872"/>
                    <a:pt x="7175278" y="752430"/>
                  </a:cubicBezTo>
                  <a:cubicBezTo>
                    <a:pt x="7176500" y="751210"/>
                    <a:pt x="7182603" y="747548"/>
                    <a:pt x="7183824" y="746327"/>
                  </a:cubicBezTo>
                  <a:cubicBezTo>
                    <a:pt x="7186265" y="743886"/>
                    <a:pt x="7185045" y="740223"/>
                    <a:pt x="7185045" y="736562"/>
                  </a:cubicBezTo>
                  <a:cubicBezTo>
                    <a:pt x="7185045" y="734120"/>
                    <a:pt x="7187485" y="732899"/>
                    <a:pt x="7187485" y="730458"/>
                  </a:cubicBezTo>
                  <a:cubicBezTo>
                    <a:pt x="7187485" y="728016"/>
                    <a:pt x="7192369" y="725575"/>
                    <a:pt x="7193589" y="723134"/>
                  </a:cubicBezTo>
                  <a:cubicBezTo>
                    <a:pt x="7193589" y="719472"/>
                    <a:pt x="7197252" y="717030"/>
                    <a:pt x="7198472" y="717030"/>
                  </a:cubicBezTo>
                  <a:cubicBezTo>
                    <a:pt x="7199692" y="717030"/>
                    <a:pt x="7200914" y="714589"/>
                    <a:pt x="7200914" y="714589"/>
                  </a:cubicBezTo>
                  <a:cubicBezTo>
                    <a:pt x="7202134" y="714589"/>
                    <a:pt x="7202134" y="713368"/>
                    <a:pt x="7202134" y="712148"/>
                  </a:cubicBezTo>
                  <a:cubicBezTo>
                    <a:pt x="7202134" y="710927"/>
                    <a:pt x="7202134" y="709706"/>
                    <a:pt x="7200914" y="709706"/>
                  </a:cubicBezTo>
                  <a:cubicBezTo>
                    <a:pt x="7198472" y="712148"/>
                    <a:pt x="7198472" y="713368"/>
                    <a:pt x="7196031" y="712148"/>
                  </a:cubicBezTo>
                  <a:cubicBezTo>
                    <a:pt x="7193589" y="712148"/>
                    <a:pt x="7193589" y="714589"/>
                    <a:pt x="7191148" y="715809"/>
                  </a:cubicBezTo>
                  <a:cubicBezTo>
                    <a:pt x="7191148" y="715809"/>
                    <a:pt x="7191148" y="717030"/>
                    <a:pt x="7189927" y="718251"/>
                  </a:cubicBezTo>
                  <a:cubicBezTo>
                    <a:pt x="7189927" y="718251"/>
                    <a:pt x="7188707" y="719472"/>
                    <a:pt x="7188707" y="720692"/>
                  </a:cubicBezTo>
                  <a:cubicBezTo>
                    <a:pt x="7186265" y="720692"/>
                    <a:pt x="7187485" y="721913"/>
                    <a:pt x="7186265" y="721913"/>
                  </a:cubicBezTo>
                  <a:cubicBezTo>
                    <a:pt x="7185045" y="721913"/>
                    <a:pt x="7185045" y="720692"/>
                    <a:pt x="7183824" y="724355"/>
                  </a:cubicBezTo>
                  <a:cubicBezTo>
                    <a:pt x="7183824" y="726796"/>
                    <a:pt x="7182603" y="728016"/>
                    <a:pt x="7181382" y="726796"/>
                  </a:cubicBezTo>
                  <a:cubicBezTo>
                    <a:pt x="7180162" y="726796"/>
                    <a:pt x="7180162" y="726796"/>
                    <a:pt x="7178941" y="728016"/>
                  </a:cubicBezTo>
                  <a:cubicBezTo>
                    <a:pt x="7176500" y="729237"/>
                    <a:pt x="7177720" y="731679"/>
                    <a:pt x="7177720" y="731679"/>
                  </a:cubicBezTo>
                  <a:cubicBezTo>
                    <a:pt x="7176500" y="732899"/>
                    <a:pt x="7176500" y="731679"/>
                    <a:pt x="7175278" y="731679"/>
                  </a:cubicBezTo>
                  <a:cubicBezTo>
                    <a:pt x="7172838" y="729237"/>
                    <a:pt x="7172838" y="734120"/>
                    <a:pt x="7172838" y="735341"/>
                  </a:cubicBezTo>
                  <a:cubicBezTo>
                    <a:pt x="7171617" y="737782"/>
                    <a:pt x="7170396" y="737782"/>
                    <a:pt x="7169175" y="736562"/>
                  </a:cubicBezTo>
                  <a:cubicBezTo>
                    <a:pt x="7167955" y="736562"/>
                    <a:pt x="7165513" y="734120"/>
                    <a:pt x="7165513" y="737782"/>
                  </a:cubicBezTo>
                  <a:cubicBezTo>
                    <a:pt x="7165513" y="739003"/>
                    <a:pt x="7165513" y="740223"/>
                    <a:pt x="7164293" y="740223"/>
                  </a:cubicBezTo>
                  <a:cubicBezTo>
                    <a:pt x="7160631" y="740223"/>
                    <a:pt x="7164293" y="742665"/>
                    <a:pt x="7163071" y="742665"/>
                  </a:cubicBezTo>
                  <a:cubicBezTo>
                    <a:pt x="7159410" y="742665"/>
                    <a:pt x="7158189" y="745106"/>
                    <a:pt x="7158189" y="747548"/>
                  </a:cubicBezTo>
                  <a:cubicBezTo>
                    <a:pt x="7156968" y="753651"/>
                    <a:pt x="7155748" y="752430"/>
                    <a:pt x="7153306" y="752430"/>
                  </a:cubicBezTo>
                  <a:cubicBezTo>
                    <a:pt x="7148424" y="752430"/>
                    <a:pt x="7152086" y="754872"/>
                    <a:pt x="7149644" y="753651"/>
                  </a:cubicBezTo>
                  <a:cubicBezTo>
                    <a:pt x="7149644" y="753651"/>
                    <a:pt x="7148424" y="753651"/>
                    <a:pt x="7148424" y="752430"/>
                  </a:cubicBezTo>
                  <a:cubicBezTo>
                    <a:pt x="7148424" y="752430"/>
                    <a:pt x="7148424" y="752430"/>
                    <a:pt x="7148424" y="752430"/>
                  </a:cubicBezTo>
                  <a:cubicBezTo>
                    <a:pt x="7153306" y="748769"/>
                    <a:pt x="7150864" y="747548"/>
                    <a:pt x="7154527" y="742665"/>
                  </a:cubicBezTo>
                  <a:cubicBezTo>
                    <a:pt x="7155748" y="741444"/>
                    <a:pt x="7156968" y="739003"/>
                    <a:pt x="7158189" y="737782"/>
                  </a:cubicBezTo>
                  <a:cubicBezTo>
                    <a:pt x="7159410" y="735341"/>
                    <a:pt x="7161851" y="732899"/>
                    <a:pt x="7163071" y="730458"/>
                  </a:cubicBezTo>
                  <a:cubicBezTo>
                    <a:pt x="7164293" y="729237"/>
                    <a:pt x="7169175" y="725575"/>
                    <a:pt x="7169175" y="725575"/>
                  </a:cubicBezTo>
                  <a:cubicBezTo>
                    <a:pt x="7170396" y="723134"/>
                    <a:pt x="7170396" y="719472"/>
                    <a:pt x="7169175" y="717030"/>
                  </a:cubicBezTo>
                  <a:cubicBezTo>
                    <a:pt x="7169175" y="715809"/>
                    <a:pt x="7170396" y="713368"/>
                    <a:pt x="7170396" y="712148"/>
                  </a:cubicBezTo>
                  <a:cubicBezTo>
                    <a:pt x="7170396" y="710927"/>
                    <a:pt x="7174058" y="707265"/>
                    <a:pt x="7174058" y="704823"/>
                  </a:cubicBezTo>
                  <a:cubicBezTo>
                    <a:pt x="7174058" y="701161"/>
                    <a:pt x="7176500" y="699941"/>
                    <a:pt x="7177720" y="698720"/>
                  </a:cubicBezTo>
                  <a:cubicBezTo>
                    <a:pt x="7178941" y="698720"/>
                    <a:pt x="7178941" y="696278"/>
                    <a:pt x="7178941" y="696278"/>
                  </a:cubicBezTo>
                  <a:cubicBezTo>
                    <a:pt x="7178941" y="696278"/>
                    <a:pt x="7178941" y="695058"/>
                    <a:pt x="7178941" y="693837"/>
                  </a:cubicBezTo>
                  <a:cubicBezTo>
                    <a:pt x="7178941" y="692616"/>
                    <a:pt x="7177720" y="691395"/>
                    <a:pt x="7177720" y="692616"/>
                  </a:cubicBezTo>
                  <a:cubicBezTo>
                    <a:pt x="7176500" y="695058"/>
                    <a:pt x="7176500" y="696278"/>
                    <a:pt x="7174058" y="696278"/>
                  </a:cubicBezTo>
                  <a:cubicBezTo>
                    <a:pt x="7172838" y="696278"/>
                    <a:pt x="7171617" y="698720"/>
                    <a:pt x="7170396" y="699941"/>
                  </a:cubicBezTo>
                  <a:cubicBezTo>
                    <a:pt x="7170396" y="699941"/>
                    <a:pt x="7170396" y="701161"/>
                    <a:pt x="7170396" y="702382"/>
                  </a:cubicBezTo>
                  <a:cubicBezTo>
                    <a:pt x="7170396" y="702382"/>
                    <a:pt x="7170396" y="703602"/>
                    <a:pt x="7169175" y="704823"/>
                  </a:cubicBezTo>
                  <a:cubicBezTo>
                    <a:pt x="7166734" y="706044"/>
                    <a:pt x="7167955" y="706044"/>
                    <a:pt x="7167955" y="706044"/>
                  </a:cubicBezTo>
                  <a:cubicBezTo>
                    <a:pt x="7166734" y="706044"/>
                    <a:pt x="7166734" y="704823"/>
                    <a:pt x="7166734" y="708485"/>
                  </a:cubicBezTo>
                  <a:cubicBezTo>
                    <a:pt x="7166734" y="709706"/>
                    <a:pt x="7166734" y="712148"/>
                    <a:pt x="7165513" y="710927"/>
                  </a:cubicBezTo>
                  <a:cubicBezTo>
                    <a:pt x="7164293" y="710927"/>
                    <a:pt x="7164293" y="710927"/>
                    <a:pt x="7163071" y="712148"/>
                  </a:cubicBezTo>
                  <a:cubicBezTo>
                    <a:pt x="7160631" y="713368"/>
                    <a:pt x="7163071" y="714589"/>
                    <a:pt x="7161851" y="715809"/>
                  </a:cubicBezTo>
                  <a:cubicBezTo>
                    <a:pt x="7161851" y="715809"/>
                    <a:pt x="7160631" y="715809"/>
                    <a:pt x="7159410" y="715809"/>
                  </a:cubicBezTo>
                  <a:cubicBezTo>
                    <a:pt x="7156968" y="714589"/>
                    <a:pt x="7158189" y="717030"/>
                    <a:pt x="7156968" y="719472"/>
                  </a:cubicBezTo>
                  <a:cubicBezTo>
                    <a:pt x="7156968" y="721913"/>
                    <a:pt x="7155748" y="721913"/>
                    <a:pt x="7153306" y="720692"/>
                  </a:cubicBezTo>
                  <a:cubicBezTo>
                    <a:pt x="7152086" y="720692"/>
                    <a:pt x="7149644" y="719472"/>
                    <a:pt x="7150864" y="721913"/>
                  </a:cubicBezTo>
                  <a:cubicBezTo>
                    <a:pt x="7150864" y="723134"/>
                    <a:pt x="7150864" y="724355"/>
                    <a:pt x="7150864" y="724355"/>
                  </a:cubicBezTo>
                  <a:cubicBezTo>
                    <a:pt x="7147203" y="724355"/>
                    <a:pt x="7150864" y="726796"/>
                    <a:pt x="7150864" y="726796"/>
                  </a:cubicBezTo>
                  <a:cubicBezTo>
                    <a:pt x="7148424" y="726796"/>
                    <a:pt x="7147203" y="729237"/>
                    <a:pt x="7147203" y="731679"/>
                  </a:cubicBezTo>
                  <a:cubicBezTo>
                    <a:pt x="7147203" y="736562"/>
                    <a:pt x="7145982" y="735341"/>
                    <a:pt x="7143541" y="736562"/>
                  </a:cubicBezTo>
                  <a:cubicBezTo>
                    <a:pt x="7139879" y="737782"/>
                    <a:pt x="7142320" y="739003"/>
                    <a:pt x="7139879" y="739003"/>
                  </a:cubicBezTo>
                  <a:cubicBezTo>
                    <a:pt x="7137437" y="739003"/>
                    <a:pt x="7134995" y="737782"/>
                    <a:pt x="7136217" y="741444"/>
                  </a:cubicBezTo>
                  <a:cubicBezTo>
                    <a:pt x="7136217" y="742665"/>
                    <a:pt x="7137437" y="743886"/>
                    <a:pt x="7136217" y="742665"/>
                  </a:cubicBezTo>
                  <a:cubicBezTo>
                    <a:pt x="7131334" y="739003"/>
                    <a:pt x="7134995" y="743886"/>
                    <a:pt x="7132554" y="743886"/>
                  </a:cubicBezTo>
                  <a:cubicBezTo>
                    <a:pt x="7127672" y="742665"/>
                    <a:pt x="7132554" y="747548"/>
                    <a:pt x="7130113" y="747548"/>
                  </a:cubicBezTo>
                  <a:cubicBezTo>
                    <a:pt x="7127672" y="746327"/>
                    <a:pt x="7131334" y="749989"/>
                    <a:pt x="7127672" y="747548"/>
                  </a:cubicBezTo>
                  <a:cubicBezTo>
                    <a:pt x="7126450" y="747548"/>
                    <a:pt x="7127672" y="748769"/>
                    <a:pt x="7127672" y="748769"/>
                  </a:cubicBezTo>
                  <a:cubicBezTo>
                    <a:pt x="7127672" y="748769"/>
                    <a:pt x="7127672" y="748769"/>
                    <a:pt x="7127672" y="748769"/>
                  </a:cubicBezTo>
                  <a:lnTo>
                    <a:pt x="7126450" y="703602"/>
                  </a:lnTo>
                  <a:lnTo>
                    <a:pt x="7125230" y="748769"/>
                  </a:lnTo>
                  <a:cubicBezTo>
                    <a:pt x="7125230" y="748769"/>
                    <a:pt x="7124010" y="748769"/>
                    <a:pt x="7124010" y="748769"/>
                  </a:cubicBezTo>
                  <a:cubicBezTo>
                    <a:pt x="7124010" y="748769"/>
                    <a:pt x="7124010" y="747548"/>
                    <a:pt x="7124010" y="747548"/>
                  </a:cubicBezTo>
                  <a:cubicBezTo>
                    <a:pt x="7120347" y="748769"/>
                    <a:pt x="7124010" y="746327"/>
                    <a:pt x="7121568" y="747548"/>
                  </a:cubicBezTo>
                  <a:cubicBezTo>
                    <a:pt x="7120347" y="747548"/>
                    <a:pt x="7124010" y="742665"/>
                    <a:pt x="7119127" y="743886"/>
                  </a:cubicBezTo>
                  <a:cubicBezTo>
                    <a:pt x="7117906" y="743886"/>
                    <a:pt x="7120347" y="740223"/>
                    <a:pt x="7115465" y="742665"/>
                  </a:cubicBezTo>
                  <a:cubicBezTo>
                    <a:pt x="7114243" y="742665"/>
                    <a:pt x="7115465" y="742665"/>
                    <a:pt x="7115465" y="741444"/>
                  </a:cubicBezTo>
                  <a:cubicBezTo>
                    <a:pt x="7116685" y="739003"/>
                    <a:pt x="7114243" y="739003"/>
                    <a:pt x="7111803" y="739003"/>
                  </a:cubicBezTo>
                  <a:cubicBezTo>
                    <a:pt x="7109361" y="739003"/>
                    <a:pt x="7113023" y="737782"/>
                    <a:pt x="7108140" y="736562"/>
                  </a:cubicBezTo>
                  <a:cubicBezTo>
                    <a:pt x="7105699" y="736562"/>
                    <a:pt x="7104478" y="736562"/>
                    <a:pt x="7104478" y="731679"/>
                  </a:cubicBezTo>
                  <a:cubicBezTo>
                    <a:pt x="7104478" y="729237"/>
                    <a:pt x="7103258" y="728016"/>
                    <a:pt x="7100816" y="726796"/>
                  </a:cubicBezTo>
                  <a:cubicBezTo>
                    <a:pt x="7100816" y="726796"/>
                    <a:pt x="7103258" y="725575"/>
                    <a:pt x="7100816" y="724355"/>
                  </a:cubicBezTo>
                  <a:cubicBezTo>
                    <a:pt x="7100816" y="724355"/>
                    <a:pt x="7099596" y="724355"/>
                    <a:pt x="7100816" y="721913"/>
                  </a:cubicBezTo>
                  <a:cubicBezTo>
                    <a:pt x="7100816" y="718251"/>
                    <a:pt x="7099596" y="719472"/>
                    <a:pt x="7098374" y="720692"/>
                  </a:cubicBezTo>
                  <a:cubicBezTo>
                    <a:pt x="7097154" y="720692"/>
                    <a:pt x="7095933" y="721913"/>
                    <a:pt x="7094713" y="719472"/>
                  </a:cubicBezTo>
                  <a:cubicBezTo>
                    <a:pt x="7094713" y="718251"/>
                    <a:pt x="7094713" y="714589"/>
                    <a:pt x="7092271" y="715809"/>
                  </a:cubicBezTo>
                  <a:cubicBezTo>
                    <a:pt x="7091051" y="717030"/>
                    <a:pt x="7091051" y="717030"/>
                    <a:pt x="7089829" y="715809"/>
                  </a:cubicBezTo>
                  <a:cubicBezTo>
                    <a:pt x="7089829" y="715809"/>
                    <a:pt x="7091051" y="713368"/>
                    <a:pt x="7088609" y="712148"/>
                  </a:cubicBezTo>
                  <a:cubicBezTo>
                    <a:pt x="7087389" y="712148"/>
                    <a:pt x="7087389" y="710927"/>
                    <a:pt x="7086167" y="710927"/>
                  </a:cubicBezTo>
                  <a:cubicBezTo>
                    <a:pt x="7084947" y="712148"/>
                    <a:pt x="7084947" y="709706"/>
                    <a:pt x="7084947" y="708485"/>
                  </a:cubicBezTo>
                  <a:cubicBezTo>
                    <a:pt x="7084947" y="704823"/>
                    <a:pt x="7084947" y="706044"/>
                    <a:pt x="7083726" y="706044"/>
                  </a:cubicBezTo>
                  <a:cubicBezTo>
                    <a:pt x="7082506" y="706044"/>
                    <a:pt x="7083726" y="706044"/>
                    <a:pt x="7082506" y="704823"/>
                  </a:cubicBezTo>
                  <a:cubicBezTo>
                    <a:pt x="7081285" y="704823"/>
                    <a:pt x="7081285" y="703602"/>
                    <a:pt x="7081285" y="702382"/>
                  </a:cubicBezTo>
                  <a:cubicBezTo>
                    <a:pt x="7081285" y="702382"/>
                    <a:pt x="7081285" y="701161"/>
                    <a:pt x="7081285" y="699941"/>
                  </a:cubicBezTo>
                  <a:cubicBezTo>
                    <a:pt x="7080064" y="698720"/>
                    <a:pt x="7078844" y="696278"/>
                    <a:pt x="7077622" y="696278"/>
                  </a:cubicBezTo>
                  <a:cubicBezTo>
                    <a:pt x="7075182" y="696278"/>
                    <a:pt x="7075182" y="696278"/>
                    <a:pt x="7073960" y="692616"/>
                  </a:cubicBezTo>
                  <a:cubicBezTo>
                    <a:pt x="7073960" y="691395"/>
                    <a:pt x="7072740" y="692616"/>
                    <a:pt x="7072740" y="693837"/>
                  </a:cubicBezTo>
                  <a:cubicBezTo>
                    <a:pt x="7072740" y="695058"/>
                    <a:pt x="7072740" y="696278"/>
                    <a:pt x="7072740" y="696278"/>
                  </a:cubicBezTo>
                  <a:cubicBezTo>
                    <a:pt x="7072740" y="696278"/>
                    <a:pt x="7073960" y="698720"/>
                    <a:pt x="7073960" y="698720"/>
                  </a:cubicBezTo>
                  <a:cubicBezTo>
                    <a:pt x="7075182" y="699941"/>
                    <a:pt x="7077622" y="701161"/>
                    <a:pt x="7077622" y="704823"/>
                  </a:cubicBezTo>
                  <a:cubicBezTo>
                    <a:pt x="7077622" y="706044"/>
                    <a:pt x="7081285" y="709706"/>
                    <a:pt x="7081285" y="712148"/>
                  </a:cubicBezTo>
                  <a:cubicBezTo>
                    <a:pt x="7081285" y="713368"/>
                    <a:pt x="7082506" y="715809"/>
                    <a:pt x="7082506" y="717030"/>
                  </a:cubicBezTo>
                  <a:cubicBezTo>
                    <a:pt x="7082506" y="719472"/>
                    <a:pt x="7081285" y="723134"/>
                    <a:pt x="7082506" y="725575"/>
                  </a:cubicBezTo>
                  <a:cubicBezTo>
                    <a:pt x="7082506" y="726796"/>
                    <a:pt x="7088609" y="730458"/>
                    <a:pt x="7088609" y="730458"/>
                  </a:cubicBezTo>
                  <a:cubicBezTo>
                    <a:pt x="7091051" y="732899"/>
                    <a:pt x="7092271" y="735341"/>
                    <a:pt x="7093492" y="737782"/>
                  </a:cubicBezTo>
                  <a:cubicBezTo>
                    <a:pt x="7094713" y="739003"/>
                    <a:pt x="7095933" y="740223"/>
                    <a:pt x="7097154" y="742665"/>
                  </a:cubicBezTo>
                  <a:cubicBezTo>
                    <a:pt x="7100816" y="747548"/>
                    <a:pt x="7098374" y="748769"/>
                    <a:pt x="7103258" y="752430"/>
                  </a:cubicBezTo>
                  <a:cubicBezTo>
                    <a:pt x="7103258" y="752430"/>
                    <a:pt x="7103258" y="752430"/>
                    <a:pt x="7103258" y="752430"/>
                  </a:cubicBezTo>
                  <a:cubicBezTo>
                    <a:pt x="7103258" y="752430"/>
                    <a:pt x="7102036" y="752430"/>
                    <a:pt x="7102036" y="753651"/>
                  </a:cubicBezTo>
                  <a:cubicBezTo>
                    <a:pt x="7099596" y="754872"/>
                    <a:pt x="7103258" y="752430"/>
                    <a:pt x="7098374" y="752430"/>
                  </a:cubicBezTo>
                  <a:cubicBezTo>
                    <a:pt x="7094713" y="752430"/>
                    <a:pt x="7094713" y="753651"/>
                    <a:pt x="7093492" y="747548"/>
                  </a:cubicBezTo>
                  <a:cubicBezTo>
                    <a:pt x="7093492" y="745106"/>
                    <a:pt x="7092271" y="742665"/>
                    <a:pt x="7088609" y="742665"/>
                  </a:cubicBezTo>
                  <a:cubicBezTo>
                    <a:pt x="7088609" y="742665"/>
                    <a:pt x="7091051" y="740223"/>
                    <a:pt x="7087389" y="740223"/>
                  </a:cubicBezTo>
                  <a:cubicBezTo>
                    <a:pt x="7087389" y="740223"/>
                    <a:pt x="7086167" y="740223"/>
                    <a:pt x="7086167" y="737782"/>
                  </a:cubicBezTo>
                  <a:cubicBezTo>
                    <a:pt x="7086167" y="734120"/>
                    <a:pt x="7083726" y="735341"/>
                    <a:pt x="7082506" y="736562"/>
                  </a:cubicBezTo>
                  <a:cubicBezTo>
                    <a:pt x="7081285" y="736562"/>
                    <a:pt x="7080064" y="737782"/>
                    <a:pt x="7078844" y="735341"/>
                  </a:cubicBezTo>
                  <a:cubicBezTo>
                    <a:pt x="7078844" y="734120"/>
                    <a:pt x="7078844" y="729237"/>
                    <a:pt x="7076402" y="731679"/>
                  </a:cubicBezTo>
                  <a:cubicBezTo>
                    <a:pt x="7075182" y="732899"/>
                    <a:pt x="7073960" y="732899"/>
                    <a:pt x="7073960" y="731679"/>
                  </a:cubicBezTo>
                  <a:cubicBezTo>
                    <a:pt x="7072740" y="730458"/>
                    <a:pt x="7075182" y="728016"/>
                    <a:pt x="7072740" y="728016"/>
                  </a:cubicBezTo>
                  <a:cubicBezTo>
                    <a:pt x="7071519" y="728016"/>
                    <a:pt x="7071519" y="726796"/>
                    <a:pt x="7070299" y="726796"/>
                  </a:cubicBezTo>
                  <a:cubicBezTo>
                    <a:pt x="7069078" y="728016"/>
                    <a:pt x="7067857" y="725575"/>
                    <a:pt x="7067857" y="724355"/>
                  </a:cubicBezTo>
                  <a:cubicBezTo>
                    <a:pt x="7066637" y="720692"/>
                    <a:pt x="7067857" y="721913"/>
                    <a:pt x="7065415" y="721913"/>
                  </a:cubicBezTo>
                  <a:cubicBezTo>
                    <a:pt x="7064195" y="721913"/>
                    <a:pt x="7065415" y="721913"/>
                    <a:pt x="7062975" y="720692"/>
                  </a:cubicBezTo>
                  <a:cubicBezTo>
                    <a:pt x="7061753" y="720692"/>
                    <a:pt x="7061753" y="719472"/>
                    <a:pt x="7061753" y="718251"/>
                  </a:cubicBezTo>
                  <a:cubicBezTo>
                    <a:pt x="7061753" y="718251"/>
                    <a:pt x="7060533" y="715809"/>
                    <a:pt x="7060533" y="715809"/>
                  </a:cubicBezTo>
                  <a:cubicBezTo>
                    <a:pt x="7058092" y="714589"/>
                    <a:pt x="7058092" y="712148"/>
                    <a:pt x="7055650" y="712148"/>
                  </a:cubicBezTo>
                  <a:cubicBezTo>
                    <a:pt x="7051988" y="713368"/>
                    <a:pt x="7053208" y="712148"/>
                    <a:pt x="7050768" y="709706"/>
                  </a:cubicBezTo>
                  <a:cubicBezTo>
                    <a:pt x="7049546" y="708485"/>
                    <a:pt x="7049546" y="709706"/>
                    <a:pt x="7049546" y="712148"/>
                  </a:cubicBezTo>
                  <a:cubicBezTo>
                    <a:pt x="7049546" y="713368"/>
                    <a:pt x="7049546" y="714589"/>
                    <a:pt x="7050768" y="714589"/>
                  </a:cubicBezTo>
                  <a:cubicBezTo>
                    <a:pt x="7051988" y="714589"/>
                    <a:pt x="7051988" y="717030"/>
                    <a:pt x="7053208" y="717030"/>
                  </a:cubicBezTo>
                  <a:cubicBezTo>
                    <a:pt x="7054430" y="717030"/>
                    <a:pt x="7058092" y="719472"/>
                    <a:pt x="7058092" y="723134"/>
                  </a:cubicBezTo>
                  <a:cubicBezTo>
                    <a:pt x="7058092" y="725575"/>
                    <a:pt x="7062975" y="728016"/>
                    <a:pt x="7064195" y="730458"/>
                  </a:cubicBezTo>
                  <a:cubicBezTo>
                    <a:pt x="7064195" y="732899"/>
                    <a:pt x="7066637" y="734120"/>
                    <a:pt x="7066637" y="736562"/>
                  </a:cubicBezTo>
                  <a:cubicBezTo>
                    <a:pt x="7066637" y="739003"/>
                    <a:pt x="7066637" y="743886"/>
                    <a:pt x="7067857" y="746327"/>
                  </a:cubicBezTo>
                  <a:cubicBezTo>
                    <a:pt x="7069078" y="747548"/>
                    <a:pt x="7075182" y="751210"/>
                    <a:pt x="7076402" y="752430"/>
                  </a:cubicBezTo>
                  <a:cubicBezTo>
                    <a:pt x="7078844" y="754872"/>
                    <a:pt x="7081285" y="757313"/>
                    <a:pt x="7084947" y="759755"/>
                  </a:cubicBezTo>
                  <a:cubicBezTo>
                    <a:pt x="7086167" y="762196"/>
                    <a:pt x="7088609" y="763417"/>
                    <a:pt x="7091051" y="764637"/>
                  </a:cubicBezTo>
                  <a:cubicBezTo>
                    <a:pt x="7092271" y="765858"/>
                    <a:pt x="7092271" y="767079"/>
                    <a:pt x="7093492" y="767079"/>
                  </a:cubicBezTo>
                  <a:cubicBezTo>
                    <a:pt x="7093492" y="767079"/>
                    <a:pt x="7092271" y="768300"/>
                    <a:pt x="7092271" y="768300"/>
                  </a:cubicBezTo>
                  <a:cubicBezTo>
                    <a:pt x="7089829" y="770741"/>
                    <a:pt x="7092271" y="767079"/>
                    <a:pt x="7087389" y="768300"/>
                  </a:cubicBezTo>
                  <a:cubicBezTo>
                    <a:pt x="7084947" y="768300"/>
                    <a:pt x="7084947" y="769520"/>
                    <a:pt x="7083726" y="769520"/>
                  </a:cubicBezTo>
                  <a:cubicBezTo>
                    <a:pt x="7082506" y="769520"/>
                    <a:pt x="7081285" y="768300"/>
                    <a:pt x="7080064" y="764637"/>
                  </a:cubicBezTo>
                  <a:cubicBezTo>
                    <a:pt x="7078844" y="762196"/>
                    <a:pt x="7076402" y="759755"/>
                    <a:pt x="7071519" y="760976"/>
                  </a:cubicBezTo>
                  <a:cubicBezTo>
                    <a:pt x="7071519" y="760976"/>
                    <a:pt x="7073960" y="757313"/>
                    <a:pt x="7070299" y="758534"/>
                  </a:cubicBezTo>
                  <a:cubicBezTo>
                    <a:pt x="7070299" y="758534"/>
                    <a:pt x="7069078" y="758534"/>
                    <a:pt x="7067857" y="756093"/>
                  </a:cubicBezTo>
                  <a:cubicBezTo>
                    <a:pt x="7066637" y="752430"/>
                    <a:pt x="7064195" y="754872"/>
                    <a:pt x="7062975" y="754872"/>
                  </a:cubicBezTo>
                  <a:cubicBezTo>
                    <a:pt x="7060533" y="756093"/>
                    <a:pt x="7060533" y="757313"/>
                    <a:pt x="7058092" y="753651"/>
                  </a:cubicBezTo>
                  <a:cubicBezTo>
                    <a:pt x="7056871" y="751210"/>
                    <a:pt x="7055650" y="747548"/>
                    <a:pt x="7053208" y="749989"/>
                  </a:cubicBezTo>
                  <a:cubicBezTo>
                    <a:pt x="7051988" y="751210"/>
                    <a:pt x="7050768" y="751210"/>
                    <a:pt x="7050768" y="751210"/>
                  </a:cubicBezTo>
                  <a:cubicBezTo>
                    <a:pt x="7049546" y="749989"/>
                    <a:pt x="7050768" y="747548"/>
                    <a:pt x="7048326" y="746327"/>
                  </a:cubicBezTo>
                  <a:cubicBezTo>
                    <a:pt x="7047105" y="746327"/>
                    <a:pt x="7045884" y="745106"/>
                    <a:pt x="7044664" y="746327"/>
                  </a:cubicBezTo>
                  <a:cubicBezTo>
                    <a:pt x="7043443" y="747548"/>
                    <a:pt x="7042223" y="746327"/>
                    <a:pt x="7041001" y="743886"/>
                  </a:cubicBezTo>
                  <a:cubicBezTo>
                    <a:pt x="7039781" y="739003"/>
                    <a:pt x="7039781" y="741444"/>
                    <a:pt x="7037339" y="741444"/>
                  </a:cubicBezTo>
                  <a:cubicBezTo>
                    <a:pt x="7036119" y="741444"/>
                    <a:pt x="7037339" y="740223"/>
                    <a:pt x="7033677" y="740223"/>
                  </a:cubicBezTo>
                  <a:cubicBezTo>
                    <a:pt x="7032457" y="740223"/>
                    <a:pt x="7031236" y="737782"/>
                    <a:pt x="7031236" y="737782"/>
                  </a:cubicBezTo>
                  <a:cubicBezTo>
                    <a:pt x="7030016" y="737782"/>
                    <a:pt x="7030016" y="735341"/>
                    <a:pt x="7030016" y="735341"/>
                  </a:cubicBezTo>
                  <a:cubicBezTo>
                    <a:pt x="7027574" y="734120"/>
                    <a:pt x="7026354" y="730458"/>
                    <a:pt x="7023912" y="731679"/>
                  </a:cubicBezTo>
                  <a:cubicBezTo>
                    <a:pt x="7020250" y="732899"/>
                    <a:pt x="7020250" y="731679"/>
                    <a:pt x="7017809" y="728016"/>
                  </a:cubicBezTo>
                  <a:cubicBezTo>
                    <a:pt x="7016587" y="726796"/>
                    <a:pt x="7016587" y="728016"/>
                    <a:pt x="7016587" y="730458"/>
                  </a:cubicBezTo>
                  <a:cubicBezTo>
                    <a:pt x="7016587" y="732899"/>
                    <a:pt x="7017809" y="734120"/>
                    <a:pt x="7017809" y="734120"/>
                  </a:cubicBezTo>
                  <a:cubicBezTo>
                    <a:pt x="7019029" y="734120"/>
                    <a:pt x="7020250" y="736562"/>
                    <a:pt x="7021470" y="737782"/>
                  </a:cubicBezTo>
                  <a:cubicBezTo>
                    <a:pt x="7022691" y="739003"/>
                    <a:pt x="7027574" y="740223"/>
                    <a:pt x="7028794" y="745106"/>
                  </a:cubicBezTo>
                  <a:cubicBezTo>
                    <a:pt x="7030016" y="747548"/>
                    <a:pt x="7036119" y="751210"/>
                    <a:pt x="7037339" y="753651"/>
                  </a:cubicBezTo>
                  <a:cubicBezTo>
                    <a:pt x="7038561" y="756093"/>
                    <a:pt x="7041001" y="758534"/>
                    <a:pt x="7042223" y="759755"/>
                  </a:cubicBezTo>
                  <a:cubicBezTo>
                    <a:pt x="7043443" y="763417"/>
                    <a:pt x="7044664" y="768300"/>
                    <a:pt x="7048326" y="770741"/>
                  </a:cubicBezTo>
                  <a:cubicBezTo>
                    <a:pt x="7049546" y="771962"/>
                    <a:pt x="7059312" y="774403"/>
                    <a:pt x="7060533" y="775624"/>
                  </a:cubicBezTo>
                  <a:cubicBezTo>
                    <a:pt x="7064195" y="778065"/>
                    <a:pt x="7069078" y="779286"/>
                    <a:pt x="7072740" y="781727"/>
                  </a:cubicBezTo>
                  <a:cubicBezTo>
                    <a:pt x="7075182" y="782948"/>
                    <a:pt x="7078844" y="784169"/>
                    <a:pt x="7081285" y="785390"/>
                  </a:cubicBezTo>
                  <a:cubicBezTo>
                    <a:pt x="7084947" y="787831"/>
                    <a:pt x="7087389" y="789052"/>
                    <a:pt x="7088609" y="790272"/>
                  </a:cubicBezTo>
                  <a:cubicBezTo>
                    <a:pt x="7088609" y="790272"/>
                    <a:pt x="7088609" y="790272"/>
                    <a:pt x="7087389" y="791493"/>
                  </a:cubicBezTo>
                  <a:cubicBezTo>
                    <a:pt x="7084947" y="793934"/>
                    <a:pt x="7087389" y="790272"/>
                    <a:pt x="7081285" y="791493"/>
                  </a:cubicBezTo>
                  <a:cubicBezTo>
                    <a:pt x="7077622" y="792714"/>
                    <a:pt x="7077622" y="793934"/>
                    <a:pt x="7071519" y="787831"/>
                  </a:cubicBezTo>
                  <a:cubicBezTo>
                    <a:pt x="7069078" y="785390"/>
                    <a:pt x="7065415" y="782948"/>
                    <a:pt x="7061753" y="785390"/>
                  </a:cubicBezTo>
                  <a:cubicBezTo>
                    <a:pt x="7061753" y="785390"/>
                    <a:pt x="7062975" y="781727"/>
                    <a:pt x="7059312" y="782948"/>
                  </a:cubicBezTo>
                  <a:cubicBezTo>
                    <a:pt x="7059312" y="782948"/>
                    <a:pt x="7058092" y="782948"/>
                    <a:pt x="7056871" y="780507"/>
                  </a:cubicBezTo>
                  <a:cubicBezTo>
                    <a:pt x="7054430" y="775624"/>
                    <a:pt x="7053208" y="779286"/>
                    <a:pt x="7050768" y="780507"/>
                  </a:cubicBezTo>
                  <a:cubicBezTo>
                    <a:pt x="7049546" y="781727"/>
                    <a:pt x="7048326" y="784169"/>
                    <a:pt x="7044664" y="780507"/>
                  </a:cubicBezTo>
                  <a:cubicBezTo>
                    <a:pt x="7042223" y="779286"/>
                    <a:pt x="7039781" y="774403"/>
                    <a:pt x="7038561" y="778065"/>
                  </a:cubicBezTo>
                  <a:cubicBezTo>
                    <a:pt x="7038561" y="779286"/>
                    <a:pt x="7037339" y="780507"/>
                    <a:pt x="7036119" y="779286"/>
                  </a:cubicBezTo>
                  <a:cubicBezTo>
                    <a:pt x="7034898" y="779286"/>
                    <a:pt x="7034898" y="775624"/>
                    <a:pt x="7031236" y="775624"/>
                  </a:cubicBezTo>
                  <a:cubicBezTo>
                    <a:pt x="7030016" y="775624"/>
                    <a:pt x="7028794" y="774403"/>
                    <a:pt x="7027574" y="775624"/>
                  </a:cubicBezTo>
                  <a:cubicBezTo>
                    <a:pt x="7026354" y="778065"/>
                    <a:pt x="7025132" y="775624"/>
                    <a:pt x="7022691" y="773183"/>
                  </a:cubicBezTo>
                  <a:cubicBezTo>
                    <a:pt x="7019029" y="769520"/>
                    <a:pt x="7020250" y="770741"/>
                    <a:pt x="7017809" y="771962"/>
                  </a:cubicBezTo>
                  <a:cubicBezTo>
                    <a:pt x="7016587" y="771962"/>
                    <a:pt x="7017809" y="770741"/>
                    <a:pt x="7014147" y="771962"/>
                  </a:cubicBezTo>
                  <a:cubicBezTo>
                    <a:pt x="7012925" y="771962"/>
                    <a:pt x="7011705" y="770741"/>
                    <a:pt x="7010484" y="770741"/>
                  </a:cubicBezTo>
                  <a:cubicBezTo>
                    <a:pt x="7009263" y="770741"/>
                    <a:pt x="7008043" y="768300"/>
                    <a:pt x="7008043" y="768300"/>
                  </a:cubicBezTo>
                  <a:cubicBezTo>
                    <a:pt x="7004380" y="768300"/>
                    <a:pt x="7001940" y="765858"/>
                    <a:pt x="6999498" y="767079"/>
                  </a:cubicBezTo>
                  <a:cubicBezTo>
                    <a:pt x="6995836" y="769520"/>
                    <a:pt x="6995836" y="768300"/>
                    <a:pt x="6990953" y="765858"/>
                  </a:cubicBezTo>
                  <a:cubicBezTo>
                    <a:pt x="6989733" y="764637"/>
                    <a:pt x="6989733" y="767079"/>
                    <a:pt x="6992173" y="768300"/>
                  </a:cubicBezTo>
                  <a:cubicBezTo>
                    <a:pt x="6993395" y="769520"/>
                    <a:pt x="6994615" y="770741"/>
                    <a:pt x="6995836" y="770741"/>
                  </a:cubicBezTo>
                  <a:cubicBezTo>
                    <a:pt x="6997056" y="770741"/>
                    <a:pt x="6999498" y="771962"/>
                    <a:pt x="7000718" y="771962"/>
                  </a:cubicBezTo>
                  <a:cubicBezTo>
                    <a:pt x="7001940" y="771962"/>
                    <a:pt x="7008043" y="771962"/>
                    <a:pt x="7011705" y="776844"/>
                  </a:cubicBezTo>
                  <a:cubicBezTo>
                    <a:pt x="7014147" y="779286"/>
                    <a:pt x="7022691" y="780507"/>
                    <a:pt x="7023912" y="781727"/>
                  </a:cubicBezTo>
                  <a:cubicBezTo>
                    <a:pt x="7025132" y="784169"/>
                    <a:pt x="7030016" y="785390"/>
                    <a:pt x="7031236" y="786610"/>
                  </a:cubicBezTo>
                  <a:cubicBezTo>
                    <a:pt x="7033677" y="790272"/>
                    <a:pt x="7036119" y="795155"/>
                    <a:pt x="7041001" y="796376"/>
                  </a:cubicBezTo>
                  <a:cubicBezTo>
                    <a:pt x="7043443" y="797597"/>
                    <a:pt x="7051988" y="797597"/>
                    <a:pt x="7054430" y="798817"/>
                  </a:cubicBezTo>
                  <a:cubicBezTo>
                    <a:pt x="7059312" y="800038"/>
                    <a:pt x="7064195" y="802479"/>
                    <a:pt x="7069078" y="803700"/>
                  </a:cubicBezTo>
                  <a:cubicBezTo>
                    <a:pt x="7072740" y="804921"/>
                    <a:pt x="7075182" y="806141"/>
                    <a:pt x="7078844" y="807362"/>
                  </a:cubicBezTo>
                  <a:cubicBezTo>
                    <a:pt x="7083726" y="809804"/>
                    <a:pt x="7084947" y="811024"/>
                    <a:pt x="7087389" y="812245"/>
                  </a:cubicBezTo>
                  <a:cubicBezTo>
                    <a:pt x="7086167" y="812245"/>
                    <a:pt x="7084947" y="813466"/>
                    <a:pt x="7084947" y="814686"/>
                  </a:cubicBezTo>
                  <a:cubicBezTo>
                    <a:pt x="7083726" y="817128"/>
                    <a:pt x="7084947" y="813466"/>
                    <a:pt x="7080064" y="815907"/>
                  </a:cubicBezTo>
                  <a:cubicBezTo>
                    <a:pt x="7076402" y="817128"/>
                    <a:pt x="7076402" y="819569"/>
                    <a:pt x="7070299" y="813466"/>
                  </a:cubicBezTo>
                  <a:cubicBezTo>
                    <a:pt x="7067857" y="811024"/>
                    <a:pt x="7065415" y="809804"/>
                    <a:pt x="7060533" y="811024"/>
                  </a:cubicBezTo>
                  <a:cubicBezTo>
                    <a:pt x="7060533" y="811024"/>
                    <a:pt x="7061753" y="807362"/>
                    <a:pt x="7058092" y="808583"/>
                  </a:cubicBezTo>
                  <a:cubicBezTo>
                    <a:pt x="7058092" y="808583"/>
                    <a:pt x="7056871" y="808583"/>
                    <a:pt x="7055650" y="806141"/>
                  </a:cubicBezTo>
                  <a:cubicBezTo>
                    <a:pt x="7053208" y="802479"/>
                    <a:pt x="7051988" y="804921"/>
                    <a:pt x="7050768" y="806141"/>
                  </a:cubicBezTo>
                  <a:cubicBezTo>
                    <a:pt x="7049546" y="807362"/>
                    <a:pt x="7048326" y="809804"/>
                    <a:pt x="7045884" y="806141"/>
                  </a:cubicBezTo>
                  <a:cubicBezTo>
                    <a:pt x="7043443" y="804921"/>
                    <a:pt x="7041001" y="800038"/>
                    <a:pt x="7039781" y="803700"/>
                  </a:cubicBezTo>
                  <a:cubicBezTo>
                    <a:pt x="7039781" y="804921"/>
                    <a:pt x="7038561" y="806141"/>
                    <a:pt x="7037339" y="804921"/>
                  </a:cubicBezTo>
                  <a:cubicBezTo>
                    <a:pt x="7036119" y="804921"/>
                    <a:pt x="7036119" y="801259"/>
                    <a:pt x="7032457" y="801259"/>
                  </a:cubicBezTo>
                  <a:cubicBezTo>
                    <a:pt x="7031236" y="801259"/>
                    <a:pt x="7028794" y="800038"/>
                    <a:pt x="7028794" y="801259"/>
                  </a:cubicBezTo>
                  <a:cubicBezTo>
                    <a:pt x="7027574" y="803700"/>
                    <a:pt x="7026354" y="801259"/>
                    <a:pt x="7023912" y="800038"/>
                  </a:cubicBezTo>
                  <a:cubicBezTo>
                    <a:pt x="7019029" y="796376"/>
                    <a:pt x="7021470" y="797597"/>
                    <a:pt x="7019029" y="798817"/>
                  </a:cubicBezTo>
                  <a:cubicBezTo>
                    <a:pt x="7017809" y="798817"/>
                    <a:pt x="7017809" y="797597"/>
                    <a:pt x="7015367" y="798817"/>
                  </a:cubicBezTo>
                  <a:cubicBezTo>
                    <a:pt x="7014147" y="798817"/>
                    <a:pt x="7012925" y="797597"/>
                    <a:pt x="7011705" y="797597"/>
                  </a:cubicBezTo>
                  <a:cubicBezTo>
                    <a:pt x="7010484" y="797597"/>
                    <a:pt x="7009263" y="796376"/>
                    <a:pt x="7008043" y="796376"/>
                  </a:cubicBezTo>
                  <a:cubicBezTo>
                    <a:pt x="7005602" y="796376"/>
                    <a:pt x="7004380" y="796376"/>
                    <a:pt x="7001940" y="796376"/>
                  </a:cubicBezTo>
                  <a:cubicBezTo>
                    <a:pt x="7001940" y="796376"/>
                    <a:pt x="7001940" y="795155"/>
                    <a:pt x="7001940" y="795155"/>
                  </a:cubicBezTo>
                  <a:cubicBezTo>
                    <a:pt x="6998277" y="793934"/>
                    <a:pt x="6998277" y="789052"/>
                    <a:pt x="6995836" y="789052"/>
                  </a:cubicBezTo>
                  <a:cubicBezTo>
                    <a:pt x="6993395" y="789052"/>
                    <a:pt x="6992173" y="787831"/>
                    <a:pt x="6992173" y="786610"/>
                  </a:cubicBezTo>
                  <a:cubicBezTo>
                    <a:pt x="6992173" y="785390"/>
                    <a:pt x="6992173" y="782948"/>
                    <a:pt x="6992173" y="780507"/>
                  </a:cubicBezTo>
                  <a:cubicBezTo>
                    <a:pt x="6992173" y="778065"/>
                    <a:pt x="6989733" y="780507"/>
                    <a:pt x="6988511" y="784169"/>
                  </a:cubicBezTo>
                  <a:cubicBezTo>
                    <a:pt x="6987291" y="786610"/>
                    <a:pt x="6987291" y="790272"/>
                    <a:pt x="6987291" y="790272"/>
                  </a:cubicBezTo>
                  <a:cubicBezTo>
                    <a:pt x="6988511" y="790272"/>
                    <a:pt x="6988511" y="795155"/>
                    <a:pt x="6989733" y="796376"/>
                  </a:cubicBezTo>
                  <a:cubicBezTo>
                    <a:pt x="6990953" y="796376"/>
                    <a:pt x="6992173" y="797597"/>
                    <a:pt x="6993395" y="800038"/>
                  </a:cubicBezTo>
                  <a:cubicBezTo>
                    <a:pt x="6992173" y="800038"/>
                    <a:pt x="6992173" y="800038"/>
                    <a:pt x="6990953" y="800038"/>
                  </a:cubicBezTo>
                  <a:cubicBezTo>
                    <a:pt x="6989733" y="800038"/>
                    <a:pt x="6990953" y="801259"/>
                    <a:pt x="6992173" y="802479"/>
                  </a:cubicBezTo>
                  <a:cubicBezTo>
                    <a:pt x="6993395" y="803700"/>
                    <a:pt x="6994615" y="804921"/>
                    <a:pt x="6995836" y="803700"/>
                  </a:cubicBezTo>
                  <a:cubicBezTo>
                    <a:pt x="6995836" y="803700"/>
                    <a:pt x="6995836" y="803700"/>
                    <a:pt x="6997056" y="803700"/>
                  </a:cubicBezTo>
                  <a:cubicBezTo>
                    <a:pt x="6998277" y="804921"/>
                    <a:pt x="6999498" y="806141"/>
                    <a:pt x="6999498" y="808583"/>
                  </a:cubicBezTo>
                  <a:cubicBezTo>
                    <a:pt x="7000718" y="809804"/>
                    <a:pt x="7003160" y="812245"/>
                    <a:pt x="7005602" y="813466"/>
                  </a:cubicBezTo>
                  <a:cubicBezTo>
                    <a:pt x="7008043" y="814686"/>
                    <a:pt x="7011705" y="815907"/>
                    <a:pt x="7011705" y="817128"/>
                  </a:cubicBezTo>
                  <a:cubicBezTo>
                    <a:pt x="7012925" y="819569"/>
                    <a:pt x="7017809" y="820790"/>
                    <a:pt x="7019029" y="824452"/>
                  </a:cubicBezTo>
                  <a:cubicBezTo>
                    <a:pt x="7021470" y="828114"/>
                    <a:pt x="7023912" y="834218"/>
                    <a:pt x="7028794" y="836659"/>
                  </a:cubicBezTo>
                  <a:cubicBezTo>
                    <a:pt x="7031236" y="837880"/>
                    <a:pt x="7042223" y="839100"/>
                    <a:pt x="7044664" y="839100"/>
                  </a:cubicBezTo>
                  <a:cubicBezTo>
                    <a:pt x="7049546" y="841542"/>
                    <a:pt x="7055650" y="842762"/>
                    <a:pt x="7060533" y="845204"/>
                  </a:cubicBezTo>
                  <a:cubicBezTo>
                    <a:pt x="7064195" y="846425"/>
                    <a:pt x="7067857" y="847645"/>
                    <a:pt x="7071519" y="848866"/>
                  </a:cubicBezTo>
                  <a:cubicBezTo>
                    <a:pt x="7080064" y="852528"/>
                    <a:pt x="7080064" y="854969"/>
                    <a:pt x="7086167" y="857411"/>
                  </a:cubicBezTo>
                  <a:cubicBezTo>
                    <a:pt x="7086167" y="857411"/>
                    <a:pt x="7084947" y="858632"/>
                    <a:pt x="7084947" y="858632"/>
                  </a:cubicBezTo>
                  <a:cubicBezTo>
                    <a:pt x="7082506" y="861073"/>
                    <a:pt x="7084947" y="857411"/>
                    <a:pt x="7078844" y="858632"/>
                  </a:cubicBezTo>
                  <a:cubicBezTo>
                    <a:pt x="7075182" y="859852"/>
                    <a:pt x="7075182" y="861073"/>
                    <a:pt x="7069078" y="856190"/>
                  </a:cubicBezTo>
                  <a:cubicBezTo>
                    <a:pt x="7066637" y="853749"/>
                    <a:pt x="7062975" y="852528"/>
                    <a:pt x="7059312" y="853749"/>
                  </a:cubicBezTo>
                  <a:cubicBezTo>
                    <a:pt x="7059312" y="853749"/>
                    <a:pt x="7060533" y="850087"/>
                    <a:pt x="7056871" y="851307"/>
                  </a:cubicBezTo>
                  <a:cubicBezTo>
                    <a:pt x="7056871" y="851307"/>
                    <a:pt x="7055650" y="851307"/>
                    <a:pt x="7053208" y="848866"/>
                  </a:cubicBezTo>
                  <a:cubicBezTo>
                    <a:pt x="7049546" y="845204"/>
                    <a:pt x="7049546" y="847645"/>
                    <a:pt x="7048326" y="848866"/>
                  </a:cubicBezTo>
                  <a:cubicBezTo>
                    <a:pt x="7047105" y="850087"/>
                    <a:pt x="7047105" y="852528"/>
                    <a:pt x="7043443" y="850087"/>
                  </a:cubicBezTo>
                  <a:cubicBezTo>
                    <a:pt x="7041001" y="848866"/>
                    <a:pt x="7037339" y="843983"/>
                    <a:pt x="7037339" y="847645"/>
                  </a:cubicBezTo>
                  <a:cubicBezTo>
                    <a:pt x="7037339" y="848866"/>
                    <a:pt x="7036119" y="850087"/>
                    <a:pt x="7034898" y="848866"/>
                  </a:cubicBezTo>
                  <a:cubicBezTo>
                    <a:pt x="7033677" y="848866"/>
                    <a:pt x="7032457" y="845204"/>
                    <a:pt x="7030016" y="845204"/>
                  </a:cubicBezTo>
                  <a:cubicBezTo>
                    <a:pt x="7028794" y="845204"/>
                    <a:pt x="7027574" y="845204"/>
                    <a:pt x="7026354" y="846425"/>
                  </a:cubicBezTo>
                  <a:cubicBezTo>
                    <a:pt x="7025132" y="848866"/>
                    <a:pt x="7023912" y="846425"/>
                    <a:pt x="7021470" y="845204"/>
                  </a:cubicBezTo>
                  <a:cubicBezTo>
                    <a:pt x="7017809" y="841542"/>
                    <a:pt x="7019029" y="842762"/>
                    <a:pt x="7016587" y="843983"/>
                  </a:cubicBezTo>
                  <a:cubicBezTo>
                    <a:pt x="7015367" y="843983"/>
                    <a:pt x="7016587" y="842762"/>
                    <a:pt x="7012925" y="843983"/>
                  </a:cubicBezTo>
                  <a:cubicBezTo>
                    <a:pt x="7011705" y="843983"/>
                    <a:pt x="7010484" y="842762"/>
                    <a:pt x="7009263" y="842762"/>
                  </a:cubicBezTo>
                  <a:cubicBezTo>
                    <a:pt x="7008043" y="842762"/>
                    <a:pt x="7006822" y="840321"/>
                    <a:pt x="7006822" y="840321"/>
                  </a:cubicBezTo>
                  <a:cubicBezTo>
                    <a:pt x="7003160" y="839100"/>
                    <a:pt x="7001940" y="836659"/>
                    <a:pt x="6999498" y="836659"/>
                  </a:cubicBezTo>
                  <a:cubicBezTo>
                    <a:pt x="6995836" y="837880"/>
                    <a:pt x="6995836" y="836659"/>
                    <a:pt x="6992173" y="831776"/>
                  </a:cubicBezTo>
                  <a:cubicBezTo>
                    <a:pt x="6990953" y="830555"/>
                    <a:pt x="6990953" y="831776"/>
                    <a:pt x="6990953" y="835438"/>
                  </a:cubicBezTo>
                  <a:cubicBezTo>
                    <a:pt x="6990953" y="837880"/>
                    <a:pt x="6992173" y="840321"/>
                    <a:pt x="6993395" y="840321"/>
                  </a:cubicBezTo>
                  <a:cubicBezTo>
                    <a:pt x="6994615" y="840321"/>
                    <a:pt x="6995836" y="842762"/>
                    <a:pt x="6998277" y="843983"/>
                  </a:cubicBezTo>
                  <a:cubicBezTo>
                    <a:pt x="6999498" y="843983"/>
                    <a:pt x="7000718" y="845204"/>
                    <a:pt x="7003160" y="846425"/>
                  </a:cubicBezTo>
                  <a:cubicBezTo>
                    <a:pt x="7005602" y="847645"/>
                    <a:pt x="7006822" y="848866"/>
                    <a:pt x="7009263" y="851307"/>
                  </a:cubicBezTo>
                  <a:cubicBezTo>
                    <a:pt x="7010484" y="852528"/>
                    <a:pt x="7012925" y="853749"/>
                    <a:pt x="7015367" y="853749"/>
                  </a:cubicBezTo>
                  <a:cubicBezTo>
                    <a:pt x="7017809" y="854969"/>
                    <a:pt x="7020250" y="854969"/>
                    <a:pt x="7021470" y="856190"/>
                  </a:cubicBezTo>
                  <a:cubicBezTo>
                    <a:pt x="7023912" y="858632"/>
                    <a:pt x="7027574" y="858632"/>
                    <a:pt x="7028794" y="861073"/>
                  </a:cubicBezTo>
                  <a:cubicBezTo>
                    <a:pt x="7030016" y="862294"/>
                    <a:pt x="7030016" y="863514"/>
                    <a:pt x="7031236" y="863514"/>
                  </a:cubicBezTo>
                  <a:cubicBezTo>
                    <a:pt x="7031236" y="864735"/>
                    <a:pt x="7030016" y="865956"/>
                    <a:pt x="7028794" y="864735"/>
                  </a:cubicBezTo>
                  <a:cubicBezTo>
                    <a:pt x="7027574" y="864735"/>
                    <a:pt x="7027574" y="859852"/>
                    <a:pt x="7023912" y="861073"/>
                  </a:cubicBezTo>
                  <a:cubicBezTo>
                    <a:pt x="7022691" y="861073"/>
                    <a:pt x="7020250" y="859852"/>
                    <a:pt x="7020250" y="861073"/>
                  </a:cubicBezTo>
                  <a:cubicBezTo>
                    <a:pt x="7019029" y="863514"/>
                    <a:pt x="7017809" y="861073"/>
                    <a:pt x="7015367" y="858632"/>
                  </a:cubicBezTo>
                  <a:cubicBezTo>
                    <a:pt x="7011705" y="854969"/>
                    <a:pt x="7012925" y="856190"/>
                    <a:pt x="7010484" y="856190"/>
                  </a:cubicBezTo>
                  <a:cubicBezTo>
                    <a:pt x="7009263" y="856190"/>
                    <a:pt x="7010484" y="854969"/>
                    <a:pt x="7006822" y="856190"/>
                  </a:cubicBezTo>
                  <a:cubicBezTo>
                    <a:pt x="7005602" y="856190"/>
                    <a:pt x="7004380" y="854969"/>
                    <a:pt x="7003160" y="854969"/>
                  </a:cubicBezTo>
                  <a:cubicBezTo>
                    <a:pt x="7001940" y="854969"/>
                    <a:pt x="7000718" y="852528"/>
                    <a:pt x="7000718" y="852528"/>
                  </a:cubicBezTo>
                  <a:cubicBezTo>
                    <a:pt x="6997056" y="852528"/>
                    <a:pt x="6994615" y="850087"/>
                    <a:pt x="6992173" y="851307"/>
                  </a:cubicBezTo>
                  <a:cubicBezTo>
                    <a:pt x="6988511" y="853749"/>
                    <a:pt x="6988511" y="852528"/>
                    <a:pt x="6983629" y="850087"/>
                  </a:cubicBezTo>
                  <a:cubicBezTo>
                    <a:pt x="6982408" y="848866"/>
                    <a:pt x="6982408" y="851307"/>
                    <a:pt x="6983629" y="853749"/>
                  </a:cubicBezTo>
                  <a:cubicBezTo>
                    <a:pt x="6984849" y="854969"/>
                    <a:pt x="6986070" y="857411"/>
                    <a:pt x="6987291" y="856190"/>
                  </a:cubicBezTo>
                  <a:cubicBezTo>
                    <a:pt x="6988511" y="856190"/>
                    <a:pt x="6990953" y="857411"/>
                    <a:pt x="6992173" y="857411"/>
                  </a:cubicBezTo>
                  <a:cubicBezTo>
                    <a:pt x="6994615" y="857411"/>
                    <a:pt x="6999498" y="858632"/>
                    <a:pt x="7003160" y="862294"/>
                  </a:cubicBezTo>
                  <a:cubicBezTo>
                    <a:pt x="7005602" y="864735"/>
                    <a:pt x="7014147" y="865956"/>
                    <a:pt x="7015367" y="868397"/>
                  </a:cubicBezTo>
                  <a:cubicBezTo>
                    <a:pt x="7016587" y="870839"/>
                    <a:pt x="7021470" y="872059"/>
                    <a:pt x="7022691" y="874501"/>
                  </a:cubicBezTo>
                  <a:cubicBezTo>
                    <a:pt x="7025132" y="878163"/>
                    <a:pt x="7027574" y="883046"/>
                    <a:pt x="7032457" y="885487"/>
                  </a:cubicBezTo>
                  <a:cubicBezTo>
                    <a:pt x="7032457" y="885487"/>
                    <a:pt x="7033677" y="885487"/>
                    <a:pt x="7036119" y="886708"/>
                  </a:cubicBezTo>
                  <a:cubicBezTo>
                    <a:pt x="7036119" y="886708"/>
                    <a:pt x="7036119" y="886708"/>
                    <a:pt x="7036119" y="886708"/>
                  </a:cubicBezTo>
                  <a:cubicBezTo>
                    <a:pt x="7034898" y="887928"/>
                    <a:pt x="7033677" y="890370"/>
                    <a:pt x="7030016" y="887928"/>
                  </a:cubicBezTo>
                  <a:cubicBezTo>
                    <a:pt x="7027574" y="886708"/>
                    <a:pt x="7025132" y="881825"/>
                    <a:pt x="7023912" y="885487"/>
                  </a:cubicBezTo>
                  <a:cubicBezTo>
                    <a:pt x="7023912" y="886708"/>
                    <a:pt x="7022691" y="887928"/>
                    <a:pt x="7021470" y="887928"/>
                  </a:cubicBezTo>
                  <a:cubicBezTo>
                    <a:pt x="7020250" y="887928"/>
                    <a:pt x="7020250" y="883046"/>
                    <a:pt x="7016587" y="883046"/>
                  </a:cubicBezTo>
                  <a:cubicBezTo>
                    <a:pt x="7015367" y="883046"/>
                    <a:pt x="7012925" y="881825"/>
                    <a:pt x="7012925" y="883046"/>
                  </a:cubicBezTo>
                  <a:cubicBezTo>
                    <a:pt x="7011705" y="885487"/>
                    <a:pt x="7009263" y="883046"/>
                    <a:pt x="7008043" y="880604"/>
                  </a:cubicBezTo>
                  <a:cubicBezTo>
                    <a:pt x="7004380" y="875721"/>
                    <a:pt x="7005602" y="878163"/>
                    <a:pt x="7003160" y="878163"/>
                  </a:cubicBezTo>
                  <a:cubicBezTo>
                    <a:pt x="7001940" y="878163"/>
                    <a:pt x="7003160" y="876942"/>
                    <a:pt x="6999498" y="878163"/>
                  </a:cubicBezTo>
                  <a:cubicBezTo>
                    <a:pt x="6998277" y="878163"/>
                    <a:pt x="6997056" y="876942"/>
                    <a:pt x="6995836" y="875721"/>
                  </a:cubicBezTo>
                  <a:cubicBezTo>
                    <a:pt x="6994615" y="875721"/>
                    <a:pt x="6993395" y="873280"/>
                    <a:pt x="6993395" y="873280"/>
                  </a:cubicBezTo>
                  <a:cubicBezTo>
                    <a:pt x="6989733" y="872059"/>
                    <a:pt x="6987291" y="868397"/>
                    <a:pt x="6984849" y="869618"/>
                  </a:cubicBezTo>
                  <a:cubicBezTo>
                    <a:pt x="6979966" y="870839"/>
                    <a:pt x="6979966" y="869618"/>
                    <a:pt x="6976304" y="865956"/>
                  </a:cubicBezTo>
                  <a:cubicBezTo>
                    <a:pt x="6975084" y="864735"/>
                    <a:pt x="6975084" y="865956"/>
                    <a:pt x="6975084" y="869618"/>
                  </a:cubicBezTo>
                  <a:cubicBezTo>
                    <a:pt x="6975084" y="872059"/>
                    <a:pt x="6976304" y="873280"/>
                    <a:pt x="6977526" y="873280"/>
                  </a:cubicBezTo>
                  <a:cubicBezTo>
                    <a:pt x="6978746" y="873280"/>
                    <a:pt x="6981188" y="875721"/>
                    <a:pt x="6982408" y="876942"/>
                  </a:cubicBezTo>
                  <a:cubicBezTo>
                    <a:pt x="6984849" y="878163"/>
                    <a:pt x="6989733" y="879383"/>
                    <a:pt x="6993395" y="884266"/>
                  </a:cubicBezTo>
                  <a:cubicBezTo>
                    <a:pt x="6994615" y="885487"/>
                    <a:pt x="6997056" y="886708"/>
                    <a:pt x="6999498" y="887928"/>
                  </a:cubicBezTo>
                  <a:cubicBezTo>
                    <a:pt x="7001940" y="889149"/>
                    <a:pt x="7005602" y="890370"/>
                    <a:pt x="7005602" y="891590"/>
                  </a:cubicBezTo>
                  <a:cubicBezTo>
                    <a:pt x="7008043" y="894032"/>
                    <a:pt x="7011705" y="895253"/>
                    <a:pt x="7014147" y="897694"/>
                  </a:cubicBezTo>
                  <a:cubicBezTo>
                    <a:pt x="7015367" y="898915"/>
                    <a:pt x="7015367" y="900135"/>
                    <a:pt x="7016587" y="901356"/>
                  </a:cubicBezTo>
                  <a:cubicBezTo>
                    <a:pt x="7016587" y="902577"/>
                    <a:pt x="7015367" y="902577"/>
                    <a:pt x="7014147" y="902577"/>
                  </a:cubicBezTo>
                  <a:cubicBezTo>
                    <a:pt x="7012925" y="902577"/>
                    <a:pt x="7011705" y="897694"/>
                    <a:pt x="7008043" y="898915"/>
                  </a:cubicBezTo>
                  <a:cubicBezTo>
                    <a:pt x="7006822" y="898915"/>
                    <a:pt x="7004380" y="898915"/>
                    <a:pt x="7004380" y="900135"/>
                  </a:cubicBezTo>
                  <a:cubicBezTo>
                    <a:pt x="7004380" y="902577"/>
                    <a:pt x="7001940" y="900135"/>
                    <a:pt x="6998277" y="898915"/>
                  </a:cubicBezTo>
                  <a:cubicBezTo>
                    <a:pt x="6993395" y="895253"/>
                    <a:pt x="6994615" y="896473"/>
                    <a:pt x="6992173" y="897694"/>
                  </a:cubicBezTo>
                  <a:cubicBezTo>
                    <a:pt x="6990953" y="897694"/>
                    <a:pt x="6990953" y="896473"/>
                    <a:pt x="6988511" y="897694"/>
                  </a:cubicBezTo>
                  <a:cubicBezTo>
                    <a:pt x="6987291" y="897694"/>
                    <a:pt x="6984849" y="896473"/>
                    <a:pt x="6983629" y="896473"/>
                  </a:cubicBezTo>
                  <a:cubicBezTo>
                    <a:pt x="6982408" y="896473"/>
                    <a:pt x="6979966" y="895253"/>
                    <a:pt x="6979966" y="895253"/>
                  </a:cubicBezTo>
                  <a:cubicBezTo>
                    <a:pt x="6976304" y="895253"/>
                    <a:pt x="6972642" y="894032"/>
                    <a:pt x="6970201" y="895253"/>
                  </a:cubicBezTo>
                  <a:cubicBezTo>
                    <a:pt x="6967759" y="898915"/>
                    <a:pt x="6966539" y="897694"/>
                    <a:pt x="6960435" y="896473"/>
                  </a:cubicBezTo>
                  <a:cubicBezTo>
                    <a:pt x="6957994" y="896473"/>
                    <a:pt x="6959215" y="897694"/>
                    <a:pt x="6961656" y="898915"/>
                  </a:cubicBezTo>
                  <a:cubicBezTo>
                    <a:pt x="6964097" y="900135"/>
                    <a:pt x="6965319" y="901356"/>
                    <a:pt x="6965319" y="901356"/>
                  </a:cubicBezTo>
                  <a:cubicBezTo>
                    <a:pt x="6966539" y="901356"/>
                    <a:pt x="6968981" y="902577"/>
                    <a:pt x="6971422" y="902577"/>
                  </a:cubicBezTo>
                  <a:cubicBezTo>
                    <a:pt x="6973863" y="902577"/>
                    <a:pt x="6978746" y="901356"/>
                    <a:pt x="6984849" y="905018"/>
                  </a:cubicBezTo>
                  <a:cubicBezTo>
                    <a:pt x="6987291" y="907460"/>
                    <a:pt x="6997056" y="906239"/>
                    <a:pt x="6999498" y="908680"/>
                  </a:cubicBezTo>
                  <a:cubicBezTo>
                    <a:pt x="7001940" y="911122"/>
                    <a:pt x="7006822" y="911122"/>
                    <a:pt x="7008043" y="913563"/>
                  </a:cubicBezTo>
                  <a:cubicBezTo>
                    <a:pt x="7011705" y="917225"/>
                    <a:pt x="7015367" y="922108"/>
                    <a:pt x="7020250" y="923329"/>
                  </a:cubicBezTo>
                  <a:cubicBezTo>
                    <a:pt x="7022691" y="924549"/>
                    <a:pt x="7032457" y="923329"/>
                    <a:pt x="7036119" y="923329"/>
                  </a:cubicBezTo>
                  <a:cubicBezTo>
                    <a:pt x="7042223" y="924549"/>
                    <a:pt x="7047105" y="925770"/>
                    <a:pt x="7051988" y="926991"/>
                  </a:cubicBezTo>
                  <a:cubicBezTo>
                    <a:pt x="7055650" y="928211"/>
                    <a:pt x="7059312" y="928211"/>
                    <a:pt x="7062975" y="929432"/>
                  </a:cubicBezTo>
                  <a:cubicBezTo>
                    <a:pt x="7073960" y="933094"/>
                    <a:pt x="7072740" y="936756"/>
                    <a:pt x="7083726" y="937977"/>
                  </a:cubicBezTo>
                  <a:cubicBezTo>
                    <a:pt x="7084947" y="937977"/>
                    <a:pt x="7084947" y="937977"/>
                    <a:pt x="7086167" y="939198"/>
                  </a:cubicBezTo>
                  <a:cubicBezTo>
                    <a:pt x="7086167" y="939198"/>
                    <a:pt x="7086167" y="940418"/>
                    <a:pt x="7084947" y="940418"/>
                  </a:cubicBezTo>
                  <a:cubicBezTo>
                    <a:pt x="7083726" y="942860"/>
                    <a:pt x="7078844" y="933094"/>
                    <a:pt x="7078844" y="942860"/>
                  </a:cubicBezTo>
                  <a:cubicBezTo>
                    <a:pt x="7078844" y="944081"/>
                    <a:pt x="7077622" y="942860"/>
                    <a:pt x="7076402" y="940418"/>
                  </a:cubicBezTo>
                  <a:cubicBezTo>
                    <a:pt x="7072740" y="935536"/>
                    <a:pt x="7070299" y="939198"/>
                    <a:pt x="7069078" y="941639"/>
                  </a:cubicBezTo>
                  <a:cubicBezTo>
                    <a:pt x="7066637" y="945301"/>
                    <a:pt x="7067857" y="939198"/>
                    <a:pt x="7061753" y="942860"/>
                  </a:cubicBezTo>
                  <a:cubicBezTo>
                    <a:pt x="7056871" y="945301"/>
                    <a:pt x="7058092" y="947743"/>
                    <a:pt x="7048326" y="941639"/>
                  </a:cubicBezTo>
                  <a:cubicBezTo>
                    <a:pt x="7044664" y="939198"/>
                    <a:pt x="7039781" y="937977"/>
                    <a:pt x="7034898" y="940418"/>
                  </a:cubicBezTo>
                  <a:cubicBezTo>
                    <a:pt x="7034898" y="940418"/>
                    <a:pt x="7034898" y="934315"/>
                    <a:pt x="7031236" y="937977"/>
                  </a:cubicBezTo>
                  <a:cubicBezTo>
                    <a:pt x="7031236" y="937977"/>
                    <a:pt x="7028794" y="937977"/>
                    <a:pt x="7026354" y="935536"/>
                  </a:cubicBezTo>
                  <a:cubicBezTo>
                    <a:pt x="7021470" y="930653"/>
                    <a:pt x="7021470" y="935536"/>
                    <a:pt x="7020250" y="936756"/>
                  </a:cubicBezTo>
                  <a:cubicBezTo>
                    <a:pt x="7019029" y="939198"/>
                    <a:pt x="7019029" y="941639"/>
                    <a:pt x="7014147" y="939198"/>
                  </a:cubicBezTo>
                  <a:cubicBezTo>
                    <a:pt x="7010484" y="937977"/>
                    <a:pt x="7005602" y="933094"/>
                    <a:pt x="7005602" y="937977"/>
                  </a:cubicBezTo>
                  <a:cubicBezTo>
                    <a:pt x="7005602" y="940418"/>
                    <a:pt x="7004380" y="940418"/>
                    <a:pt x="7003160" y="940418"/>
                  </a:cubicBezTo>
                  <a:cubicBezTo>
                    <a:pt x="7001940" y="940418"/>
                    <a:pt x="6999498" y="935536"/>
                    <a:pt x="6995836" y="936756"/>
                  </a:cubicBezTo>
                  <a:cubicBezTo>
                    <a:pt x="6993395" y="936756"/>
                    <a:pt x="6992173" y="936756"/>
                    <a:pt x="6992173" y="937977"/>
                  </a:cubicBezTo>
                  <a:cubicBezTo>
                    <a:pt x="6992173" y="940418"/>
                    <a:pt x="6988511" y="939198"/>
                    <a:pt x="6986070" y="936756"/>
                  </a:cubicBezTo>
                  <a:cubicBezTo>
                    <a:pt x="6979966" y="933094"/>
                    <a:pt x="6982408" y="934315"/>
                    <a:pt x="6979966" y="935536"/>
                  </a:cubicBezTo>
                  <a:cubicBezTo>
                    <a:pt x="6978746" y="936756"/>
                    <a:pt x="6978746" y="934315"/>
                    <a:pt x="6975084" y="936756"/>
                  </a:cubicBezTo>
                  <a:cubicBezTo>
                    <a:pt x="6973863" y="937977"/>
                    <a:pt x="6971422" y="935536"/>
                    <a:pt x="6970201" y="935536"/>
                  </a:cubicBezTo>
                  <a:cubicBezTo>
                    <a:pt x="6968981" y="935536"/>
                    <a:pt x="6966539" y="934315"/>
                    <a:pt x="6966539" y="934315"/>
                  </a:cubicBezTo>
                  <a:cubicBezTo>
                    <a:pt x="6962877" y="934315"/>
                    <a:pt x="6957994" y="933094"/>
                    <a:pt x="6955552" y="934315"/>
                  </a:cubicBezTo>
                  <a:cubicBezTo>
                    <a:pt x="6951890" y="937977"/>
                    <a:pt x="6951890" y="936756"/>
                    <a:pt x="6944566" y="935536"/>
                  </a:cubicBezTo>
                  <a:cubicBezTo>
                    <a:pt x="6942125" y="935536"/>
                    <a:pt x="6943345" y="936756"/>
                    <a:pt x="6947008" y="939198"/>
                  </a:cubicBezTo>
                  <a:cubicBezTo>
                    <a:pt x="6949449" y="940418"/>
                    <a:pt x="6950670" y="941639"/>
                    <a:pt x="6951890" y="941639"/>
                  </a:cubicBezTo>
                  <a:cubicBezTo>
                    <a:pt x="6953112" y="940418"/>
                    <a:pt x="6956773" y="942860"/>
                    <a:pt x="6957994" y="942860"/>
                  </a:cubicBezTo>
                  <a:cubicBezTo>
                    <a:pt x="6960435" y="942860"/>
                    <a:pt x="6966539" y="941639"/>
                    <a:pt x="6972642" y="945301"/>
                  </a:cubicBezTo>
                  <a:cubicBezTo>
                    <a:pt x="6976304" y="947743"/>
                    <a:pt x="6987291" y="946522"/>
                    <a:pt x="6989733" y="948963"/>
                  </a:cubicBezTo>
                  <a:cubicBezTo>
                    <a:pt x="6992173" y="951405"/>
                    <a:pt x="6998277" y="951405"/>
                    <a:pt x="7000718" y="953846"/>
                  </a:cubicBezTo>
                  <a:cubicBezTo>
                    <a:pt x="7000718" y="953846"/>
                    <a:pt x="7001940" y="955067"/>
                    <a:pt x="7001940" y="955067"/>
                  </a:cubicBezTo>
                  <a:cubicBezTo>
                    <a:pt x="7001940" y="955067"/>
                    <a:pt x="7000718" y="955067"/>
                    <a:pt x="7000718" y="955067"/>
                  </a:cubicBezTo>
                  <a:cubicBezTo>
                    <a:pt x="6999498" y="955067"/>
                    <a:pt x="6997056" y="953846"/>
                    <a:pt x="6997056" y="953846"/>
                  </a:cubicBezTo>
                  <a:cubicBezTo>
                    <a:pt x="6993395" y="955067"/>
                    <a:pt x="6989733" y="953846"/>
                    <a:pt x="6989733" y="956288"/>
                  </a:cubicBezTo>
                  <a:cubicBezTo>
                    <a:pt x="6988511" y="959950"/>
                    <a:pt x="6987291" y="958729"/>
                    <a:pt x="6982408" y="958729"/>
                  </a:cubicBezTo>
                  <a:cubicBezTo>
                    <a:pt x="6981188" y="958729"/>
                    <a:pt x="6982408" y="959950"/>
                    <a:pt x="6984849" y="961170"/>
                  </a:cubicBezTo>
                  <a:cubicBezTo>
                    <a:pt x="6986070" y="962391"/>
                    <a:pt x="6988511" y="962391"/>
                    <a:pt x="6988511" y="962391"/>
                  </a:cubicBezTo>
                  <a:cubicBezTo>
                    <a:pt x="6988511" y="961170"/>
                    <a:pt x="6992173" y="962391"/>
                    <a:pt x="6993395" y="962391"/>
                  </a:cubicBezTo>
                  <a:cubicBezTo>
                    <a:pt x="6994615" y="962391"/>
                    <a:pt x="6999498" y="959950"/>
                    <a:pt x="7004380" y="962391"/>
                  </a:cubicBezTo>
                  <a:cubicBezTo>
                    <a:pt x="7005602" y="963612"/>
                    <a:pt x="7009263" y="963612"/>
                    <a:pt x="7012925" y="963612"/>
                  </a:cubicBezTo>
                  <a:cubicBezTo>
                    <a:pt x="7014147" y="963612"/>
                    <a:pt x="7015367" y="964832"/>
                    <a:pt x="7016587" y="964832"/>
                  </a:cubicBezTo>
                  <a:cubicBezTo>
                    <a:pt x="7016587" y="964832"/>
                    <a:pt x="7017809" y="964832"/>
                    <a:pt x="7017809" y="964832"/>
                  </a:cubicBezTo>
                  <a:cubicBezTo>
                    <a:pt x="7020250" y="966053"/>
                    <a:pt x="7023912" y="966053"/>
                    <a:pt x="7025132" y="968495"/>
                  </a:cubicBezTo>
                  <a:cubicBezTo>
                    <a:pt x="7026354" y="969715"/>
                    <a:pt x="7027574" y="970936"/>
                    <a:pt x="7027574" y="970936"/>
                  </a:cubicBezTo>
                  <a:cubicBezTo>
                    <a:pt x="7027574" y="970936"/>
                    <a:pt x="7026354" y="970936"/>
                    <a:pt x="7025132" y="972157"/>
                  </a:cubicBezTo>
                  <a:cubicBezTo>
                    <a:pt x="7025132" y="972157"/>
                    <a:pt x="7022691" y="972157"/>
                    <a:pt x="7021470" y="969715"/>
                  </a:cubicBezTo>
                  <a:cubicBezTo>
                    <a:pt x="7016587" y="964832"/>
                    <a:pt x="7015367" y="968495"/>
                    <a:pt x="7014147" y="970936"/>
                  </a:cubicBezTo>
                  <a:cubicBezTo>
                    <a:pt x="7012925" y="973377"/>
                    <a:pt x="7011705" y="975819"/>
                    <a:pt x="7006822" y="972157"/>
                  </a:cubicBezTo>
                  <a:cubicBezTo>
                    <a:pt x="7004380" y="969715"/>
                    <a:pt x="6999498" y="964832"/>
                    <a:pt x="6998277" y="969715"/>
                  </a:cubicBezTo>
                  <a:cubicBezTo>
                    <a:pt x="6998277" y="972157"/>
                    <a:pt x="6997056" y="972157"/>
                    <a:pt x="6994615" y="972157"/>
                  </a:cubicBezTo>
                  <a:cubicBezTo>
                    <a:pt x="6993395" y="972157"/>
                    <a:pt x="6992173" y="967274"/>
                    <a:pt x="6987291" y="967274"/>
                  </a:cubicBezTo>
                  <a:cubicBezTo>
                    <a:pt x="6984849" y="967274"/>
                    <a:pt x="6983629" y="967274"/>
                    <a:pt x="6982408" y="968495"/>
                  </a:cubicBezTo>
                  <a:cubicBezTo>
                    <a:pt x="6981188" y="970936"/>
                    <a:pt x="6978746" y="968495"/>
                    <a:pt x="6976304" y="966053"/>
                  </a:cubicBezTo>
                  <a:cubicBezTo>
                    <a:pt x="6970201" y="961170"/>
                    <a:pt x="6972642" y="963612"/>
                    <a:pt x="6970201" y="964832"/>
                  </a:cubicBezTo>
                  <a:cubicBezTo>
                    <a:pt x="6967759" y="964832"/>
                    <a:pt x="6968981" y="963612"/>
                    <a:pt x="6965319" y="964832"/>
                  </a:cubicBezTo>
                  <a:cubicBezTo>
                    <a:pt x="6964097" y="964832"/>
                    <a:pt x="6961656" y="963612"/>
                    <a:pt x="6960435" y="963612"/>
                  </a:cubicBezTo>
                  <a:cubicBezTo>
                    <a:pt x="6959215" y="963612"/>
                    <a:pt x="6956773" y="961170"/>
                    <a:pt x="6956773" y="961170"/>
                  </a:cubicBezTo>
                  <a:cubicBezTo>
                    <a:pt x="6951890" y="961170"/>
                    <a:pt x="6948228" y="958729"/>
                    <a:pt x="6945787" y="961170"/>
                  </a:cubicBezTo>
                  <a:cubicBezTo>
                    <a:pt x="6942125" y="964832"/>
                    <a:pt x="6940905" y="963612"/>
                    <a:pt x="6934801" y="961170"/>
                  </a:cubicBezTo>
                  <a:cubicBezTo>
                    <a:pt x="6932359" y="959950"/>
                    <a:pt x="6933580" y="962391"/>
                    <a:pt x="6936021" y="964832"/>
                  </a:cubicBezTo>
                  <a:cubicBezTo>
                    <a:pt x="6938463" y="967274"/>
                    <a:pt x="6939683" y="968495"/>
                    <a:pt x="6940905" y="967274"/>
                  </a:cubicBezTo>
                  <a:cubicBezTo>
                    <a:pt x="6942125" y="967274"/>
                    <a:pt x="6945787" y="968495"/>
                    <a:pt x="6948228" y="968495"/>
                  </a:cubicBezTo>
                  <a:cubicBezTo>
                    <a:pt x="6950670" y="968495"/>
                    <a:pt x="6957994" y="968495"/>
                    <a:pt x="6962877" y="973377"/>
                  </a:cubicBezTo>
                  <a:cubicBezTo>
                    <a:pt x="6965319" y="975819"/>
                    <a:pt x="6977526" y="975819"/>
                    <a:pt x="6979966" y="978260"/>
                  </a:cubicBezTo>
                  <a:cubicBezTo>
                    <a:pt x="6982408" y="980702"/>
                    <a:pt x="6988511" y="981922"/>
                    <a:pt x="6990953" y="984364"/>
                  </a:cubicBezTo>
                  <a:cubicBezTo>
                    <a:pt x="6993395" y="986805"/>
                    <a:pt x="6995836" y="990467"/>
                    <a:pt x="6999498" y="992909"/>
                  </a:cubicBezTo>
                  <a:cubicBezTo>
                    <a:pt x="6998277" y="995350"/>
                    <a:pt x="6998277" y="996571"/>
                    <a:pt x="6993395" y="994129"/>
                  </a:cubicBezTo>
                  <a:cubicBezTo>
                    <a:pt x="6990953" y="991688"/>
                    <a:pt x="6986070" y="986805"/>
                    <a:pt x="6984849" y="991688"/>
                  </a:cubicBezTo>
                  <a:cubicBezTo>
                    <a:pt x="6984849" y="994129"/>
                    <a:pt x="6983629" y="994129"/>
                    <a:pt x="6982408" y="994129"/>
                  </a:cubicBezTo>
                  <a:cubicBezTo>
                    <a:pt x="6981188" y="994129"/>
                    <a:pt x="6979966" y="989246"/>
                    <a:pt x="6975084" y="989246"/>
                  </a:cubicBezTo>
                  <a:cubicBezTo>
                    <a:pt x="6972642" y="989246"/>
                    <a:pt x="6971422" y="989246"/>
                    <a:pt x="6970201" y="990467"/>
                  </a:cubicBezTo>
                  <a:cubicBezTo>
                    <a:pt x="6968981" y="992909"/>
                    <a:pt x="6966539" y="990467"/>
                    <a:pt x="6964097" y="989246"/>
                  </a:cubicBezTo>
                  <a:cubicBezTo>
                    <a:pt x="6957994" y="984364"/>
                    <a:pt x="6960435" y="986805"/>
                    <a:pt x="6957994" y="988026"/>
                  </a:cubicBezTo>
                  <a:cubicBezTo>
                    <a:pt x="6955552" y="988026"/>
                    <a:pt x="6956773" y="986805"/>
                    <a:pt x="6953112" y="988026"/>
                  </a:cubicBezTo>
                  <a:cubicBezTo>
                    <a:pt x="6951890" y="988026"/>
                    <a:pt x="6949449" y="986805"/>
                    <a:pt x="6948228" y="986805"/>
                  </a:cubicBezTo>
                  <a:cubicBezTo>
                    <a:pt x="6947008" y="986805"/>
                    <a:pt x="6944566" y="984364"/>
                    <a:pt x="6944566" y="984364"/>
                  </a:cubicBezTo>
                  <a:cubicBezTo>
                    <a:pt x="6940905" y="984364"/>
                    <a:pt x="6936021" y="981922"/>
                    <a:pt x="6933580" y="983143"/>
                  </a:cubicBezTo>
                  <a:cubicBezTo>
                    <a:pt x="6929918" y="986805"/>
                    <a:pt x="6928698" y="984364"/>
                    <a:pt x="6922594" y="983143"/>
                  </a:cubicBezTo>
                  <a:cubicBezTo>
                    <a:pt x="6921373" y="983143"/>
                    <a:pt x="6921373" y="983143"/>
                    <a:pt x="6922594" y="985584"/>
                  </a:cubicBezTo>
                  <a:cubicBezTo>
                    <a:pt x="6922594" y="985584"/>
                    <a:pt x="6922594" y="985584"/>
                    <a:pt x="6922594" y="985584"/>
                  </a:cubicBezTo>
                  <a:cubicBezTo>
                    <a:pt x="6920152" y="985584"/>
                    <a:pt x="6925035" y="1003895"/>
                    <a:pt x="6927476" y="1008778"/>
                  </a:cubicBezTo>
                  <a:cubicBezTo>
                    <a:pt x="6929918" y="1013660"/>
                    <a:pt x="6937242" y="1016102"/>
                    <a:pt x="6939683" y="1020985"/>
                  </a:cubicBezTo>
                  <a:cubicBezTo>
                    <a:pt x="6943345" y="1028309"/>
                    <a:pt x="6947008" y="1038074"/>
                    <a:pt x="6955552" y="1042957"/>
                  </a:cubicBezTo>
                  <a:cubicBezTo>
                    <a:pt x="6956773" y="1044178"/>
                    <a:pt x="6962877" y="1045399"/>
                    <a:pt x="6968981" y="1046619"/>
                  </a:cubicBezTo>
                  <a:cubicBezTo>
                    <a:pt x="6975084" y="1047840"/>
                    <a:pt x="6981188" y="1047840"/>
                    <a:pt x="6982408" y="1049061"/>
                  </a:cubicBezTo>
                  <a:cubicBezTo>
                    <a:pt x="6989733" y="1051502"/>
                    <a:pt x="6998277" y="1053944"/>
                    <a:pt x="7005602" y="1056385"/>
                  </a:cubicBezTo>
                  <a:cubicBezTo>
                    <a:pt x="7005602" y="1056385"/>
                    <a:pt x="7004380" y="1056385"/>
                    <a:pt x="7003160" y="1057606"/>
                  </a:cubicBezTo>
                  <a:cubicBezTo>
                    <a:pt x="7003160" y="1057606"/>
                    <a:pt x="7000718" y="1057606"/>
                    <a:pt x="6998277" y="1056385"/>
                  </a:cubicBezTo>
                  <a:cubicBezTo>
                    <a:pt x="6992173" y="1051502"/>
                    <a:pt x="6992173" y="1056385"/>
                    <a:pt x="6990953" y="1058826"/>
                  </a:cubicBezTo>
                  <a:cubicBezTo>
                    <a:pt x="6989733" y="1061268"/>
                    <a:pt x="6989733" y="1063709"/>
                    <a:pt x="6983629" y="1061268"/>
                  </a:cubicBezTo>
                  <a:cubicBezTo>
                    <a:pt x="6979966" y="1060047"/>
                    <a:pt x="6973863" y="1055165"/>
                    <a:pt x="6973863" y="1060047"/>
                  </a:cubicBezTo>
                  <a:cubicBezTo>
                    <a:pt x="6973863" y="1062488"/>
                    <a:pt x="6972642" y="1063709"/>
                    <a:pt x="6971422" y="1063709"/>
                  </a:cubicBezTo>
                  <a:cubicBezTo>
                    <a:pt x="6968981" y="1063709"/>
                    <a:pt x="6967759" y="1058826"/>
                    <a:pt x="6962877" y="1060047"/>
                  </a:cubicBezTo>
                  <a:cubicBezTo>
                    <a:pt x="6960435" y="1061268"/>
                    <a:pt x="6957994" y="1060047"/>
                    <a:pt x="6957994" y="1062488"/>
                  </a:cubicBezTo>
                  <a:cubicBezTo>
                    <a:pt x="6957994" y="1064930"/>
                    <a:pt x="6954332" y="1063709"/>
                    <a:pt x="6950670" y="1061268"/>
                  </a:cubicBezTo>
                  <a:cubicBezTo>
                    <a:pt x="6943345" y="1057606"/>
                    <a:pt x="6947008" y="1058826"/>
                    <a:pt x="6943345" y="1060047"/>
                  </a:cubicBezTo>
                  <a:cubicBezTo>
                    <a:pt x="6940905" y="1061268"/>
                    <a:pt x="6942125" y="1058826"/>
                    <a:pt x="6938463" y="1061268"/>
                  </a:cubicBezTo>
                  <a:cubicBezTo>
                    <a:pt x="6937242" y="1062488"/>
                    <a:pt x="6933580" y="1060047"/>
                    <a:pt x="6932359" y="1060047"/>
                  </a:cubicBezTo>
                  <a:cubicBezTo>
                    <a:pt x="6931138" y="1060047"/>
                    <a:pt x="6928698" y="1058826"/>
                    <a:pt x="6927476" y="1058826"/>
                  </a:cubicBezTo>
                  <a:cubicBezTo>
                    <a:pt x="6922594" y="1060047"/>
                    <a:pt x="6917711" y="1057606"/>
                    <a:pt x="6916491" y="1060047"/>
                  </a:cubicBezTo>
                  <a:cubicBezTo>
                    <a:pt x="6912828" y="1064930"/>
                    <a:pt x="6912828" y="1062488"/>
                    <a:pt x="6904284" y="1061268"/>
                  </a:cubicBezTo>
                  <a:cubicBezTo>
                    <a:pt x="6901842" y="1061268"/>
                    <a:pt x="6903062" y="1062488"/>
                    <a:pt x="6906724" y="1064930"/>
                  </a:cubicBezTo>
                  <a:cubicBezTo>
                    <a:pt x="6909166" y="1066151"/>
                    <a:pt x="6911607" y="1068592"/>
                    <a:pt x="6912828" y="1067372"/>
                  </a:cubicBezTo>
                  <a:cubicBezTo>
                    <a:pt x="6914049" y="1066151"/>
                    <a:pt x="6917711" y="1068592"/>
                    <a:pt x="6920152" y="1067372"/>
                  </a:cubicBezTo>
                  <a:cubicBezTo>
                    <a:pt x="6922594" y="1067372"/>
                    <a:pt x="6929918" y="1066151"/>
                    <a:pt x="6937242" y="1069813"/>
                  </a:cubicBezTo>
                  <a:cubicBezTo>
                    <a:pt x="6940905" y="1072254"/>
                    <a:pt x="6953112" y="1069813"/>
                    <a:pt x="6956773" y="1072254"/>
                  </a:cubicBezTo>
                  <a:cubicBezTo>
                    <a:pt x="6960435" y="1074695"/>
                    <a:pt x="6966539" y="1074695"/>
                    <a:pt x="6968981" y="1077137"/>
                  </a:cubicBezTo>
                  <a:cubicBezTo>
                    <a:pt x="6971422" y="1078358"/>
                    <a:pt x="6973863" y="1080799"/>
                    <a:pt x="6977526" y="1083240"/>
                  </a:cubicBezTo>
                  <a:cubicBezTo>
                    <a:pt x="6978746" y="1084461"/>
                    <a:pt x="6981188" y="1084461"/>
                    <a:pt x="6982408" y="1085682"/>
                  </a:cubicBezTo>
                  <a:cubicBezTo>
                    <a:pt x="6982408" y="1085682"/>
                    <a:pt x="6982408" y="1085682"/>
                    <a:pt x="6982408" y="1085682"/>
                  </a:cubicBezTo>
                  <a:cubicBezTo>
                    <a:pt x="6982408" y="1088123"/>
                    <a:pt x="6981188" y="1089344"/>
                    <a:pt x="6978746" y="1089344"/>
                  </a:cubicBezTo>
                  <a:cubicBezTo>
                    <a:pt x="6976304" y="1089344"/>
                    <a:pt x="6975084" y="1083240"/>
                    <a:pt x="6970201" y="1084461"/>
                  </a:cubicBezTo>
                  <a:cubicBezTo>
                    <a:pt x="6967759" y="1084461"/>
                    <a:pt x="6965319" y="1084461"/>
                    <a:pt x="6965319" y="1085682"/>
                  </a:cubicBezTo>
                  <a:cubicBezTo>
                    <a:pt x="6964097" y="1088123"/>
                    <a:pt x="6961656" y="1086902"/>
                    <a:pt x="6957994" y="1083240"/>
                  </a:cubicBezTo>
                  <a:cubicBezTo>
                    <a:pt x="6951890" y="1077137"/>
                    <a:pt x="6954332" y="1080799"/>
                    <a:pt x="6950670" y="1080799"/>
                  </a:cubicBezTo>
                  <a:cubicBezTo>
                    <a:pt x="6948228" y="1080799"/>
                    <a:pt x="6949449" y="1079579"/>
                    <a:pt x="6944566" y="1080799"/>
                  </a:cubicBezTo>
                  <a:cubicBezTo>
                    <a:pt x="6942125" y="1080799"/>
                    <a:pt x="6939683" y="1079579"/>
                    <a:pt x="6938463" y="1078358"/>
                  </a:cubicBezTo>
                  <a:cubicBezTo>
                    <a:pt x="6937242" y="1078358"/>
                    <a:pt x="6934801" y="1075916"/>
                    <a:pt x="6933580" y="1075916"/>
                  </a:cubicBezTo>
                  <a:cubicBezTo>
                    <a:pt x="6928698" y="1075916"/>
                    <a:pt x="6923814" y="1072254"/>
                    <a:pt x="6921373" y="1073475"/>
                  </a:cubicBezTo>
                  <a:cubicBezTo>
                    <a:pt x="6916491" y="1077137"/>
                    <a:pt x="6915269" y="1074695"/>
                    <a:pt x="6907945" y="1071033"/>
                  </a:cubicBezTo>
                  <a:cubicBezTo>
                    <a:pt x="6905504" y="1069813"/>
                    <a:pt x="6906724" y="1072254"/>
                    <a:pt x="6909166" y="1075916"/>
                  </a:cubicBezTo>
                  <a:cubicBezTo>
                    <a:pt x="6911607" y="1078358"/>
                    <a:pt x="6912828" y="1080799"/>
                    <a:pt x="6914049" y="1080799"/>
                  </a:cubicBezTo>
                  <a:cubicBezTo>
                    <a:pt x="6915269" y="1080799"/>
                    <a:pt x="6918931" y="1083240"/>
                    <a:pt x="6921373" y="1083240"/>
                  </a:cubicBezTo>
                  <a:cubicBezTo>
                    <a:pt x="6923814" y="1083240"/>
                    <a:pt x="6932359" y="1084461"/>
                    <a:pt x="6939683" y="1090565"/>
                  </a:cubicBezTo>
                  <a:cubicBezTo>
                    <a:pt x="6940905" y="1091786"/>
                    <a:pt x="6945787" y="1093006"/>
                    <a:pt x="6949449" y="1094227"/>
                  </a:cubicBezTo>
                  <a:cubicBezTo>
                    <a:pt x="6953112" y="1095447"/>
                    <a:pt x="6957994" y="1095447"/>
                    <a:pt x="6959215" y="1097889"/>
                  </a:cubicBezTo>
                  <a:cubicBezTo>
                    <a:pt x="6961656" y="1100330"/>
                    <a:pt x="6966539" y="1101551"/>
                    <a:pt x="6970201" y="1102772"/>
                  </a:cubicBezTo>
                  <a:cubicBezTo>
                    <a:pt x="6970201" y="1102772"/>
                    <a:pt x="6968981" y="1103993"/>
                    <a:pt x="6967759" y="1105213"/>
                  </a:cubicBezTo>
                  <a:cubicBezTo>
                    <a:pt x="6967759" y="1105213"/>
                    <a:pt x="6965319" y="1106434"/>
                    <a:pt x="6960435" y="1103993"/>
                  </a:cubicBezTo>
                  <a:cubicBezTo>
                    <a:pt x="6950670" y="1097889"/>
                    <a:pt x="6951890" y="1105213"/>
                    <a:pt x="6950670" y="1108875"/>
                  </a:cubicBezTo>
                  <a:cubicBezTo>
                    <a:pt x="6949449" y="1112537"/>
                    <a:pt x="6950670" y="1116200"/>
                    <a:pt x="6940905" y="1113758"/>
                  </a:cubicBezTo>
                  <a:cubicBezTo>
                    <a:pt x="6936021" y="1112537"/>
                    <a:pt x="6926256" y="1106434"/>
                    <a:pt x="6927476" y="1113758"/>
                  </a:cubicBezTo>
                  <a:cubicBezTo>
                    <a:pt x="6928698" y="1116200"/>
                    <a:pt x="6927476" y="1118641"/>
                    <a:pt x="6925035" y="1118641"/>
                  </a:cubicBezTo>
                  <a:cubicBezTo>
                    <a:pt x="6922594" y="1118641"/>
                    <a:pt x="6917711" y="1112537"/>
                    <a:pt x="6912828" y="1114979"/>
                  </a:cubicBezTo>
                  <a:cubicBezTo>
                    <a:pt x="6910387" y="1116200"/>
                    <a:pt x="6906724" y="1116200"/>
                    <a:pt x="6906724" y="1118641"/>
                  </a:cubicBezTo>
                  <a:cubicBezTo>
                    <a:pt x="6906724" y="1122303"/>
                    <a:pt x="6901842" y="1121082"/>
                    <a:pt x="6896959" y="1118641"/>
                  </a:cubicBezTo>
                  <a:cubicBezTo>
                    <a:pt x="6892077" y="1116200"/>
                    <a:pt x="6889635" y="1116200"/>
                    <a:pt x="6889635" y="1116200"/>
                  </a:cubicBezTo>
                  <a:cubicBezTo>
                    <a:pt x="6888414" y="1116200"/>
                    <a:pt x="6889635" y="1117420"/>
                    <a:pt x="6887193" y="1118641"/>
                  </a:cubicBezTo>
                  <a:cubicBezTo>
                    <a:pt x="6884752" y="1119862"/>
                    <a:pt x="6885973" y="1117420"/>
                    <a:pt x="6881090" y="1121082"/>
                  </a:cubicBezTo>
                  <a:cubicBezTo>
                    <a:pt x="6878648" y="1122303"/>
                    <a:pt x="6874986" y="1121082"/>
                    <a:pt x="6872545" y="1121082"/>
                  </a:cubicBezTo>
                  <a:cubicBezTo>
                    <a:pt x="6870103" y="1121082"/>
                    <a:pt x="6866441" y="1118641"/>
                    <a:pt x="6865221" y="1119862"/>
                  </a:cubicBezTo>
                  <a:cubicBezTo>
                    <a:pt x="6859117" y="1121082"/>
                    <a:pt x="6851793" y="1118641"/>
                    <a:pt x="6849352" y="1122303"/>
                  </a:cubicBezTo>
                  <a:cubicBezTo>
                    <a:pt x="6845689" y="1128407"/>
                    <a:pt x="6844469" y="1127186"/>
                    <a:pt x="6832262" y="1125965"/>
                  </a:cubicBezTo>
                  <a:cubicBezTo>
                    <a:pt x="6828600" y="1125965"/>
                    <a:pt x="6831041" y="1128407"/>
                    <a:pt x="6835924" y="1130848"/>
                  </a:cubicBezTo>
                  <a:cubicBezTo>
                    <a:pt x="6839586" y="1133289"/>
                    <a:pt x="6843248" y="1134510"/>
                    <a:pt x="6844469" y="1133289"/>
                  </a:cubicBezTo>
                  <a:cubicBezTo>
                    <a:pt x="6845689" y="1132069"/>
                    <a:pt x="6851793" y="1133289"/>
                    <a:pt x="6855455" y="1133289"/>
                  </a:cubicBezTo>
                  <a:cubicBezTo>
                    <a:pt x="6859117" y="1132069"/>
                    <a:pt x="6868883" y="1129627"/>
                    <a:pt x="6879870" y="1134510"/>
                  </a:cubicBezTo>
                  <a:cubicBezTo>
                    <a:pt x="6882310" y="1135730"/>
                    <a:pt x="6888414" y="1135730"/>
                    <a:pt x="6894517" y="1135730"/>
                  </a:cubicBezTo>
                  <a:cubicBezTo>
                    <a:pt x="6900621" y="1135730"/>
                    <a:pt x="6905504" y="1135730"/>
                    <a:pt x="6907945" y="1136951"/>
                  </a:cubicBezTo>
                  <a:cubicBezTo>
                    <a:pt x="6912828" y="1139393"/>
                    <a:pt x="6921373" y="1138172"/>
                    <a:pt x="6926256" y="1141834"/>
                  </a:cubicBezTo>
                  <a:cubicBezTo>
                    <a:pt x="6929918" y="1144276"/>
                    <a:pt x="6934801" y="1146717"/>
                    <a:pt x="6939683" y="1149158"/>
                  </a:cubicBezTo>
                  <a:cubicBezTo>
                    <a:pt x="6938463" y="1149158"/>
                    <a:pt x="6938463" y="1149158"/>
                    <a:pt x="6937242" y="1149158"/>
                  </a:cubicBezTo>
                  <a:cubicBezTo>
                    <a:pt x="6934801" y="1150379"/>
                    <a:pt x="6931138" y="1149158"/>
                    <a:pt x="6931138" y="1151600"/>
                  </a:cubicBezTo>
                  <a:cubicBezTo>
                    <a:pt x="6931138" y="1155262"/>
                    <a:pt x="6926256" y="1152821"/>
                    <a:pt x="6921373" y="1150379"/>
                  </a:cubicBezTo>
                  <a:cubicBezTo>
                    <a:pt x="6910387" y="1144276"/>
                    <a:pt x="6915269" y="1147937"/>
                    <a:pt x="6911607" y="1149158"/>
                  </a:cubicBezTo>
                  <a:cubicBezTo>
                    <a:pt x="6909166" y="1150379"/>
                    <a:pt x="6910387" y="1147937"/>
                    <a:pt x="6904284" y="1150379"/>
                  </a:cubicBezTo>
                  <a:cubicBezTo>
                    <a:pt x="6901842" y="1151600"/>
                    <a:pt x="6898180" y="1149158"/>
                    <a:pt x="6895738" y="1149158"/>
                  </a:cubicBezTo>
                  <a:cubicBezTo>
                    <a:pt x="6893297" y="1149158"/>
                    <a:pt x="6889635" y="1146717"/>
                    <a:pt x="6888414" y="1146717"/>
                  </a:cubicBezTo>
                  <a:cubicBezTo>
                    <a:pt x="6882310" y="1147937"/>
                    <a:pt x="6874986" y="1145496"/>
                    <a:pt x="6872545" y="1149158"/>
                  </a:cubicBezTo>
                  <a:cubicBezTo>
                    <a:pt x="6868883" y="1155262"/>
                    <a:pt x="6867662" y="1152821"/>
                    <a:pt x="6856676" y="1152821"/>
                  </a:cubicBezTo>
                  <a:cubicBezTo>
                    <a:pt x="6853014" y="1152821"/>
                    <a:pt x="6855455" y="1155262"/>
                    <a:pt x="6860338" y="1157703"/>
                  </a:cubicBezTo>
                  <a:cubicBezTo>
                    <a:pt x="6864000" y="1160144"/>
                    <a:pt x="6867662" y="1161365"/>
                    <a:pt x="6867662" y="1160144"/>
                  </a:cubicBezTo>
                  <a:cubicBezTo>
                    <a:pt x="6868883" y="1158924"/>
                    <a:pt x="6874986" y="1161365"/>
                    <a:pt x="6877428" y="1160144"/>
                  </a:cubicBezTo>
                  <a:cubicBezTo>
                    <a:pt x="6881090" y="1158924"/>
                    <a:pt x="6890855" y="1156483"/>
                    <a:pt x="6901842" y="1162586"/>
                  </a:cubicBezTo>
                  <a:cubicBezTo>
                    <a:pt x="6906724" y="1165028"/>
                    <a:pt x="6923814" y="1162586"/>
                    <a:pt x="6928698" y="1166248"/>
                  </a:cubicBezTo>
                  <a:cubicBezTo>
                    <a:pt x="6933580" y="1169910"/>
                    <a:pt x="6942125" y="1168690"/>
                    <a:pt x="6947008" y="1172351"/>
                  </a:cubicBezTo>
                  <a:cubicBezTo>
                    <a:pt x="6951890" y="1174793"/>
                    <a:pt x="6956773" y="1178455"/>
                    <a:pt x="6961656" y="1182117"/>
                  </a:cubicBezTo>
                  <a:cubicBezTo>
                    <a:pt x="6961656" y="1182117"/>
                    <a:pt x="6961656" y="1182117"/>
                    <a:pt x="6961656" y="1182117"/>
                  </a:cubicBezTo>
                  <a:cubicBezTo>
                    <a:pt x="6960435" y="1182117"/>
                    <a:pt x="6959215" y="1182117"/>
                    <a:pt x="6956773" y="1182117"/>
                  </a:cubicBezTo>
                  <a:cubicBezTo>
                    <a:pt x="6954332" y="1180897"/>
                    <a:pt x="6951890" y="1179676"/>
                    <a:pt x="6948228" y="1179676"/>
                  </a:cubicBezTo>
                  <a:cubicBezTo>
                    <a:pt x="6948228" y="1179676"/>
                    <a:pt x="6947008" y="1179676"/>
                    <a:pt x="6947008" y="1179676"/>
                  </a:cubicBezTo>
                  <a:cubicBezTo>
                    <a:pt x="6945787" y="1179676"/>
                    <a:pt x="6944566" y="1179676"/>
                    <a:pt x="6944566" y="1178455"/>
                  </a:cubicBezTo>
                  <a:cubicBezTo>
                    <a:pt x="6940905" y="1177235"/>
                    <a:pt x="6937242" y="1176014"/>
                    <a:pt x="6932359" y="1176014"/>
                  </a:cubicBezTo>
                  <a:cubicBezTo>
                    <a:pt x="6928698" y="1173572"/>
                    <a:pt x="6929918" y="1176014"/>
                    <a:pt x="6927476" y="1176014"/>
                  </a:cubicBezTo>
                  <a:cubicBezTo>
                    <a:pt x="6925035" y="1176014"/>
                    <a:pt x="6926256" y="1174793"/>
                    <a:pt x="6922594" y="1176014"/>
                  </a:cubicBezTo>
                  <a:cubicBezTo>
                    <a:pt x="6921373" y="1176014"/>
                    <a:pt x="6917711" y="1174793"/>
                    <a:pt x="6916491" y="1174793"/>
                  </a:cubicBezTo>
                  <a:cubicBezTo>
                    <a:pt x="6915269" y="1174793"/>
                    <a:pt x="6911607" y="1172351"/>
                    <a:pt x="6911607" y="1172351"/>
                  </a:cubicBezTo>
                  <a:cubicBezTo>
                    <a:pt x="6906724" y="1171131"/>
                    <a:pt x="6901842" y="1168690"/>
                    <a:pt x="6899400" y="1169910"/>
                  </a:cubicBezTo>
                  <a:cubicBezTo>
                    <a:pt x="6896959" y="1172351"/>
                    <a:pt x="6895738" y="1171131"/>
                    <a:pt x="6887193" y="1167469"/>
                  </a:cubicBezTo>
                  <a:cubicBezTo>
                    <a:pt x="6884752" y="1166248"/>
                    <a:pt x="6887193" y="1168690"/>
                    <a:pt x="6889635" y="1171131"/>
                  </a:cubicBezTo>
                  <a:cubicBezTo>
                    <a:pt x="6892077" y="1173572"/>
                    <a:pt x="6894517" y="1174793"/>
                    <a:pt x="6895738" y="1174793"/>
                  </a:cubicBezTo>
                  <a:cubicBezTo>
                    <a:pt x="6896959" y="1174793"/>
                    <a:pt x="6901842" y="1177235"/>
                    <a:pt x="6903062" y="1177235"/>
                  </a:cubicBezTo>
                  <a:cubicBezTo>
                    <a:pt x="6904284" y="1177235"/>
                    <a:pt x="6907945" y="1178455"/>
                    <a:pt x="6912828" y="1179676"/>
                  </a:cubicBezTo>
                  <a:cubicBezTo>
                    <a:pt x="6911607" y="1179676"/>
                    <a:pt x="6911607" y="1180897"/>
                    <a:pt x="6910387" y="1182117"/>
                  </a:cubicBezTo>
                  <a:cubicBezTo>
                    <a:pt x="6910387" y="1183338"/>
                    <a:pt x="6906724" y="1183338"/>
                    <a:pt x="6901842" y="1180897"/>
                  </a:cubicBezTo>
                  <a:cubicBezTo>
                    <a:pt x="6889635" y="1174793"/>
                    <a:pt x="6892077" y="1182117"/>
                    <a:pt x="6890855" y="1187000"/>
                  </a:cubicBezTo>
                  <a:cubicBezTo>
                    <a:pt x="6889635" y="1191883"/>
                    <a:pt x="6892077" y="1195545"/>
                    <a:pt x="6881090" y="1193104"/>
                  </a:cubicBezTo>
                  <a:cubicBezTo>
                    <a:pt x="6874986" y="1191883"/>
                    <a:pt x="6862779" y="1187000"/>
                    <a:pt x="6865221" y="1194324"/>
                  </a:cubicBezTo>
                  <a:cubicBezTo>
                    <a:pt x="6866441" y="1197986"/>
                    <a:pt x="6865221" y="1199207"/>
                    <a:pt x="6862779" y="1200428"/>
                  </a:cubicBezTo>
                  <a:cubicBezTo>
                    <a:pt x="6860338" y="1200428"/>
                    <a:pt x="6853014" y="1193104"/>
                    <a:pt x="6846910" y="1197986"/>
                  </a:cubicBezTo>
                  <a:cubicBezTo>
                    <a:pt x="6844469" y="1199207"/>
                    <a:pt x="6839586" y="1199207"/>
                    <a:pt x="6840807" y="1202869"/>
                  </a:cubicBezTo>
                  <a:cubicBezTo>
                    <a:pt x="6842027" y="1207752"/>
                    <a:pt x="6835924" y="1205311"/>
                    <a:pt x="6828600" y="1204090"/>
                  </a:cubicBezTo>
                  <a:cubicBezTo>
                    <a:pt x="6815172" y="1200428"/>
                    <a:pt x="6821275" y="1202869"/>
                    <a:pt x="6816393" y="1205311"/>
                  </a:cubicBezTo>
                  <a:cubicBezTo>
                    <a:pt x="6813951" y="1207752"/>
                    <a:pt x="6813951" y="1204090"/>
                    <a:pt x="6809068" y="1208973"/>
                  </a:cubicBezTo>
                  <a:cubicBezTo>
                    <a:pt x="6806627" y="1211414"/>
                    <a:pt x="6801744" y="1208973"/>
                    <a:pt x="6800524" y="1210193"/>
                  </a:cubicBezTo>
                  <a:cubicBezTo>
                    <a:pt x="6798082" y="1211414"/>
                    <a:pt x="6793199" y="1208973"/>
                    <a:pt x="6791979" y="1208973"/>
                  </a:cubicBezTo>
                  <a:cubicBezTo>
                    <a:pt x="6785875" y="1211414"/>
                    <a:pt x="6776110" y="1210193"/>
                    <a:pt x="6774889" y="1215076"/>
                  </a:cubicBezTo>
                  <a:cubicBezTo>
                    <a:pt x="6772447" y="1223621"/>
                    <a:pt x="6770006" y="1221180"/>
                    <a:pt x="6757799" y="1222400"/>
                  </a:cubicBezTo>
                  <a:cubicBezTo>
                    <a:pt x="6754137" y="1222400"/>
                    <a:pt x="6757799" y="1224842"/>
                    <a:pt x="6763903" y="1227283"/>
                  </a:cubicBezTo>
                  <a:cubicBezTo>
                    <a:pt x="6768785" y="1228504"/>
                    <a:pt x="6772447" y="1229725"/>
                    <a:pt x="6773668" y="1228504"/>
                  </a:cubicBezTo>
                  <a:cubicBezTo>
                    <a:pt x="6774889" y="1227283"/>
                    <a:pt x="6782213" y="1227283"/>
                    <a:pt x="6785875" y="1226063"/>
                  </a:cubicBezTo>
                  <a:cubicBezTo>
                    <a:pt x="6789537" y="1224842"/>
                    <a:pt x="6800524" y="1219959"/>
                    <a:pt x="6813951" y="1223621"/>
                  </a:cubicBezTo>
                  <a:cubicBezTo>
                    <a:pt x="6821275" y="1226063"/>
                    <a:pt x="6838365" y="1218738"/>
                    <a:pt x="6845689" y="1222400"/>
                  </a:cubicBezTo>
                  <a:cubicBezTo>
                    <a:pt x="6851793" y="1224842"/>
                    <a:pt x="6861559" y="1222400"/>
                    <a:pt x="6867662" y="1226063"/>
                  </a:cubicBezTo>
                  <a:cubicBezTo>
                    <a:pt x="6870103" y="1227283"/>
                    <a:pt x="6872545" y="1228504"/>
                    <a:pt x="6876207" y="1229725"/>
                  </a:cubicBezTo>
                  <a:cubicBezTo>
                    <a:pt x="6876207" y="1230945"/>
                    <a:pt x="6874986" y="1230945"/>
                    <a:pt x="6873766" y="1230945"/>
                  </a:cubicBezTo>
                  <a:cubicBezTo>
                    <a:pt x="6871324" y="1230945"/>
                    <a:pt x="6865221" y="1224842"/>
                    <a:pt x="6859117" y="1228504"/>
                  </a:cubicBezTo>
                  <a:cubicBezTo>
                    <a:pt x="6856676" y="1229725"/>
                    <a:pt x="6853014" y="1229725"/>
                    <a:pt x="6853014" y="1232166"/>
                  </a:cubicBezTo>
                  <a:cubicBezTo>
                    <a:pt x="6854234" y="1237049"/>
                    <a:pt x="6848131" y="1234607"/>
                    <a:pt x="6842027" y="1233387"/>
                  </a:cubicBezTo>
                  <a:cubicBezTo>
                    <a:pt x="6835924" y="1230945"/>
                    <a:pt x="6834703" y="1230945"/>
                    <a:pt x="6833482" y="1230945"/>
                  </a:cubicBezTo>
                  <a:cubicBezTo>
                    <a:pt x="6832262" y="1230945"/>
                    <a:pt x="6833482" y="1232166"/>
                    <a:pt x="6831041" y="1233387"/>
                  </a:cubicBezTo>
                  <a:cubicBezTo>
                    <a:pt x="6828600" y="1234607"/>
                    <a:pt x="6829820" y="1232166"/>
                    <a:pt x="6823717" y="1235828"/>
                  </a:cubicBezTo>
                  <a:cubicBezTo>
                    <a:pt x="6821275" y="1237049"/>
                    <a:pt x="6816393" y="1235828"/>
                    <a:pt x="6815172" y="1235828"/>
                  </a:cubicBezTo>
                  <a:cubicBezTo>
                    <a:pt x="6812731" y="1235828"/>
                    <a:pt x="6807848" y="1234607"/>
                    <a:pt x="6807848" y="1234607"/>
                  </a:cubicBezTo>
                  <a:cubicBezTo>
                    <a:pt x="6801744" y="1237049"/>
                    <a:pt x="6793199" y="1234607"/>
                    <a:pt x="6790758" y="1239490"/>
                  </a:cubicBezTo>
                  <a:cubicBezTo>
                    <a:pt x="6787096" y="1246814"/>
                    <a:pt x="6785875" y="1244373"/>
                    <a:pt x="6773668" y="1244373"/>
                  </a:cubicBezTo>
                  <a:cubicBezTo>
                    <a:pt x="6770006" y="1244373"/>
                    <a:pt x="6773668" y="1246814"/>
                    <a:pt x="6778551" y="1249256"/>
                  </a:cubicBezTo>
                  <a:cubicBezTo>
                    <a:pt x="6783434" y="1251697"/>
                    <a:pt x="6787096" y="1252918"/>
                    <a:pt x="6788317" y="1251697"/>
                  </a:cubicBezTo>
                  <a:cubicBezTo>
                    <a:pt x="6789537" y="1250477"/>
                    <a:pt x="6796861" y="1251697"/>
                    <a:pt x="6799303" y="1250477"/>
                  </a:cubicBezTo>
                  <a:cubicBezTo>
                    <a:pt x="6802965" y="1249256"/>
                    <a:pt x="6812731" y="1245594"/>
                    <a:pt x="6826158" y="1249256"/>
                  </a:cubicBezTo>
                  <a:cubicBezTo>
                    <a:pt x="6829820" y="1250477"/>
                    <a:pt x="6835924" y="1249256"/>
                    <a:pt x="6840807" y="1249256"/>
                  </a:cubicBezTo>
                  <a:cubicBezTo>
                    <a:pt x="6846910" y="1248035"/>
                    <a:pt x="6851793" y="1248035"/>
                    <a:pt x="6855455" y="1249256"/>
                  </a:cubicBezTo>
                  <a:cubicBezTo>
                    <a:pt x="6861559" y="1251697"/>
                    <a:pt x="6870103" y="1250477"/>
                    <a:pt x="6876207" y="1252918"/>
                  </a:cubicBezTo>
                  <a:cubicBezTo>
                    <a:pt x="6881090" y="1255359"/>
                    <a:pt x="6885973" y="1257801"/>
                    <a:pt x="6890855" y="1259021"/>
                  </a:cubicBezTo>
                  <a:cubicBezTo>
                    <a:pt x="6892077" y="1259021"/>
                    <a:pt x="6894517" y="1260242"/>
                    <a:pt x="6895738" y="1260242"/>
                  </a:cubicBezTo>
                  <a:cubicBezTo>
                    <a:pt x="6895738" y="1260242"/>
                    <a:pt x="6894517" y="1261463"/>
                    <a:pt x="6893297" y="1262684"/>
                  </a:cubicBezTo>
                  <a:cubicBezTo>
                    <a:pt x="6893297" y="1262684"/>
                    <a:pt x="6893297" y="1262684"/>
                    <a:pt x="6892077" y="1262684"/>
                  </a:cubicBezTo>
                  <a:cubicBezTo>
                    <a:pt x="6892077" y="1262684"/>
                    <a:pt x="6890855" y="1262684"/>
                    <a:pt x="6890855" y="1262684"/>
                  </a:cubicBezTo>
                  <a:cubicBezTo>
                    <a:pt x="6888414" y="1262684"/>
                    <a:pt x="6885973" y="1262684"/>
                    <a:pt x="6885973" y="1262684"/>
                  </a:cubicBezTo>
                  <a:cubicBezTo>
                    <a:pt x="6884752" y="1263904"/>
                    <a:pt x="6879870" y="1261463"/>
                    <a:pt x="6879870" y="1262684"/>
                  </a:cubicBezTo>
                  <a:cubicBezTo>
                    <a:pt x="6874986" y="1265125"/>
                    <a:pt x="6868883" y="1265125"/>
                    <a:pt x="6866441" y="1268787"/>
                  </a:cubicBezTo>
                  <a:cubicBezTo>
                    <a:pt x="6866441" y="1268787"/>
                    <a:pt x="6866441" y="1268787"/>
                    <a:pt x="6866441" y="1270008"/>
                  </a:cubicBezTo>
                  <a:cubicBezTo>
                    <a:pt x="6866441" y="1270008"/>
                    <a:pt x="6866441" y="1270008"/>
                    <a:pt x="6866441" y="1270008"/>
                  </a:cubicBezTo>
                  <a:cubicBezTo>
                    <a:pt x="6866441" y="1270008"/>
                    <a:pt x="6866441" y="1270008"/>
                    <a:pt x="6866441" y="1271228"/>
                  </a:cubicBezTo>
                  <a:cubicBezTo>
                    <a:pt x="6866441" y="1271228"/>
                    <a:pt x="6866441" y="1272449"/>
                    <a:pt x="6865221" y="1272449"/>
                  </a:cubicBezTo>
                  <a:cubicBezTo>
                    <a:pt x="6862779" y="1274891"/>
                    <a:pt x="6862779" y="1272449"/>
                    <a:pt x="6859117" y="1276111"/>
                  </a:cubicBezTo>
                  <a:cubicBezTo>
                    <a:pt x="6856676" y="1278553"/>
                    <a:pt x="6853014" y="1277332"/>
                    <a:pt x="6850572" y="1277332"/>
                  </a:cubicBezTo>
                  <a:cubicBezTo>
                    <a:pt x="6848131" y="1278553"/>
                    <a:pt x="6843248" y="1277332"/>
                    <a:pt x="6843248" y="1277332"/>
                  </a:cubicBezTo>
                  <a:cubicBezTo>
                    <a:pt x="6837145" y="1280994"/>
                    <a:pt x="6828600" y="1279773"/>
                    <a:pt x="6828600" y="1284656"/>
                  </a:cubicBezTo>
                  <a:cubicBezTo>
                    <a:pt x="6827379" y="1291980"/>
                    <a:pt x="6824938" y="1290760"/>
                    <a:pt x="6813951" y="1293201"/>
                  </a:cubicBezTo>
                  <a:cubicBezTo>
                    <a:pt x="6810289" y="1294422"/>
                    <a:pt x="6813951" y="1295642"/>
                    <a:pt x="6820055" y="1296863"/>
                  </a:cubicBezTo>
                  <a:cubicBezTo>
                    <a:pt x="6824938" y="1298084"/>
                    <a:pt x="6828600" y="1298084"/>
                    <a:pt x="6828600" y="1296863"/>
                  </a:cubicBezTo>
                  <a:cubicBezTo>
                    <a:pt x="6828600" y="1295642"/>
                    <a:pt x="6835924" y="1295642"/>
                    <a:pt x="6838365" y="1293201"/>
                  </a:cubicBezTo>
                  <a:cubicBezTo>
                    <a:pt x="6840807" y="1291980"/>
                    <a:pt x="6850572" y="1285877"/>
                    <a:pt x="6862779" y="1288318"/>
                  </a:cubicBezTo>
                  <a:cubicBezTo>
                    <a:pt x="6868883" y="1289539"/>
                    <a:pt x="6884752" y="1282215"/>
                    <a:pt x="6890855" y="1284656"/>
                  </a:cubicBezTo>
                  <a:cubicBezTo>
                    <a:pt x="6896959" y="1285877"/>
                    <a:pt x="6905504" y="1283435"/>
                    <a:pt x="6910387" y="1285877"/>
                  </a:cubicBezTo>
                  <a:cubicBezTo>
                    <a:pt x="6911607" y="1285877"/>
                    <a:pt x="6912828" y="1287098"/>
                    <a:pt x="6914049" y="1287098"/>
                  </a:cubicBezTo>
                  <a:cubicBezTo>
                    <a:pt x="6914049" y="1287098"/>
                    <a:pt x="6912828" y="1287098"/>
                    <a:pt x="6912828" y="1287098"/>
                  </a:cubicBezTo>
                  <a:cubicBezTo>
                    <a:pt x="6910387" y="1288318"/>
                    <a:pt x="6906724" y="1288318"/>
                    <a:pt x="6906724" y="1290760"/>
                  </a:cubicBezTo>
                  <a:cubicBezTo>
                    <a:pt x="6906724" y="1295642"/>
                    <a:pt x="6901842" y="1293201"/>
                    <a:pt x="6896959" y="1289539"/>
                  </a:cubicBezTo>
                  <a:cubicBezTo>
                    <a:pt x="6887193" y="1283435"/>
                    <a:pt x="6890855" y="1287098"/>
                    <a:pt x="6887193" y="1289539"/>
                  </a:cubicBezTo>
                  <a:cubicBezTo>
                    <a:pt x="6884752" y="1290760"/>
                    <a:pt x="6885973" y="1288318"/>
                    <a:pt x="6879870" y="1291980"/>
                  </a:cubicBezTo>
                  <a:cubicBezTo>
                    <a:pt x="6877428" y="1293201"/>
                    <a:pt x="6873766" y="1290760"/>
                    <a:pt x="6872545" y="1291980"/>
                  </a:cubicBezTo>
                  <a:cubicBezTo>
                    <a:pt x="6870103" y="1291980"/>
                    <a:pt x="6866441" y="1289539"/>
                    <a:pt x="6866441" y="1289539"/>
                  </a:cubicBezTo>
                  <a:cubicBezTo>
                    <a:pt x="6860338" y="1291980"/>
                    <a:pt x="6853014" y="1288318"/>
                    <a:pt x="6850572" y="1293201"/>
                  </a:cubicBezTo>
                  <a:cubicBezTo>
                    <a:pt x="6845689" y="1300525"/>
                    <a:pt x="6844469" y="1298084"/>
                    <a:pt x="6833482" y="1296863"/>
                  </a:cubicBezTo>
                  <a:cubicBezTo>
                    <a:pt x="6829820" y="1296863"/>
                    <a:pt x="6832262" y="1299305"/>
                    <a:pt x="6837145" y="1302967"/>
                  </a:cubicBezTo>
                  <a:cubicBezTo>
                    <a:pt x="6840807" y="1305408"/>
                    <a:pt x="6843248" y="1307849"/>
                    <a:pt x="6844469" y="1306629"/>
                  </a:cubicBezTo>
                  <a:cubicBezTo>
                    <a:pt x="6845689" y="1305408"/>
                    <a:pt x="6851793" y="1307849"/>
                    <a:pt x="6855455" y="1306629"/>
                  </a:cubicBezTo>
                  <a:cubicBezTo>
                    <a:pt x="6859117" y="1305408"/>
                    <a:pt x="6868883" y="1302967"/>
                    <a:pt x="6879870" y="1307849"/>
                  </a:cubicBezTo>
                  <a:cubicBezTo>
                    <a:pt x="6882310" y="1309070"/>
                    <a:pt x="6888414" y="1309070"/>
                    <a:pt x="6893297" y="1309070"/>
                  </a:cubicBezTo>
                  <a:cubicBezTo>
                    <a:pt x="6898180" y="1309070"/>
                    <a:pt x="6904284" y="1309070"/>
                    <a:pt x="6906724" y="1310291"/>
                  </a:cubicBezTo>
                  <a:cubicBezTo>
                    <a:pt x="6911607" y="1313953"/>
                    <a:pt x="6920152" y="1312732"/>
                    <a:pt x="6923814" y="1316394"/>
                  </a:cubicBezTo>
                  <a:cubicBezTo>
                    <a:pt x="6927476" y="1318836"/>
                    <a:pt x="6931138" y="1322498"/>
                    <a:pt x="6936021" y="1324939"/>
                  </a:cubicBezTo>
                  <a:cubicBezTo>
                    <a:pt x="6937242" y="1326160"/>
                    <a:pt x="6939683" y="1327381"/>
                    <a:pt x="6940905" y="1327381"/>
                  </a:cubicBezTo>
                  <a:cubicBezTo>
                    <a:pt x="6938463" y="1327381"/>
                    <a:pt x="6934801" y="1328601"/>
                    <a:pt x="6932359" y="1329822"/>
                  </a:cubicBezTo>
                  <a:cubicBezTo>
                    <a:pt x="6932359" y="1329822"/>
                    <a:pt x="6933580" y="1320056"/>
                    <a:pt x="6925035" y="1326160"/>
                  </a:cubicBezTo>
                  <a:cubicBezTo>
                    <a:pt x="6923814" y="1326160"/>
                    <a:pt x="6921373" y="1326160"/>
                    <a:pt x="6917711" y="1322498"/>
                  </a:cubicBezTo>
                  <a:cubicBezTo>
                    <a:pt x="6909166" y="1313953"/>
                    <a:pt x="6907945" y="1321277"/>
                    <a:pt x="6905504" y="1324939"/>
                  </a:cubicBezTo>
                  <a:cubicBezTo>
                    <a:pt x="6903062" y="1328601"/>
                    <a:pt x="6903062" y="1333484"/>
                    <a:pt x="6893297" y="1327381"/>
                  </a:cubicBezTo>
                  <a:cubicBezTo>
                    <a:pt x="6888414" y="1323719"/>
                    <a:pt x="6878648" y="1316394"/>
                    <a:pt x="6878648" y="1323719"/>
                  </a:cubicBezTo>
                  <a:cubicBezTo>
                    <a:pt x="6878648" y="1327381"/>
                    <a:pt x="6876207" y="1328601"/>
                    <a:pt x="6873766" y="1328601"/>
                  </a:cubicBezTo>
                  <a:cubicBezTo>
                    <a:pt x="6871324" y="1328601"/>
                    <a:pt x="6868883" y="1320056"/>
                    <a:pt x="6861559" y="1321277"/>
                  </a:cubicBezTo>
                  <a:cubicBezTo>
                    <a:pt x="6857896" y="1322498"/>
                    <a:pt x="6854234" y="1321277"/>
                    <a:pt x="6854234" y="1323719"/>
                  </a:cubicBezTo>
                  <a:cubicBezTo>
                    <a:pt x="6853014" y="1328601"/>
                    <a:pt x="6848131" y="1324939"/>
                    <a:pt x="6843248" y="1321277"/>
                  </a:cubicBezTo>
                  <a:cubicBezTo>
                    <a:pt x="6838365" y="1317615"/>
                    <a:pt x="6835924" y="1316394"/>
                    <a:pt x="6835924" y="1316394"/>
                  </a:cubicBezTo>
                  <a:cubicBezTo>
                    <a:pt x="6834703" y="1316394"/>
                    <a:pt x="6834703" y="1317615"/>
                    <a:pt x="6832262" y="1318836"/>
                  </a:cubicBezTo>
                  <a:cubicBezTo>
                    <a:pt x="6828600" y="1320056"/>
                    <a:pt x="6831041" y="1317615"/>
                    <a:pt x="6823717" y="1320056"/>
                  </a:cubicBezTo>
                  <a:cubicBezTo>
                    <a:pt x="6821275" y="1321277"/>
                    <a:pt x="6816393" y="1317615"/>
                    <a:pt x="6815172" y="1317615"/>
                  </a:cubicBezTo>
                  <a:cubicBezTo>
                    <a:pt x="6812731" y="1317615"/>
                    <a:pt x="6809068" y="1313953"/>
                    <a:pt x="6807848" y="1313953"/>
                  </a:cubicBezTo>
                  <a:cubicBezTo>
                    <a:pt x="6800524" y="1313953"/>
                    <a:pt x="6793199" y="1310291"/>
                    <a:pt x="6789537" y="1313953"/>
                  </a:cubicBezTo>
                  <a:cubicBezTo>
                    <a:pt x="6783434" y="1320056"/>
                    <a:pt x="6782213" y="1317615"/>
                    <a:pt x="6770006" y="1313953"/>
                  </a:cubicBezTo>
                  <a:cubicBezTo>
                    <a:pt x="6766344" y="1312732"/>
                    <a:pt x="6768785" y="1316394"/>
                    <a:pt x="6772447" y="1320056"/>
                  </a:cubicBezTo>
                  <a:cubicBezTo>
                    <a:pt x="6776110" y="1323719"/>
                    <a:pt x="6779772" y="1326160"/>
                    <a:pt x="6780992" y="1324939"/>
                  </a:cubicBezTo>
                  <a:cubicBezTo>
                    <a:pt x="6782213" y="1323719"/>
                    <a:pt x="6789537" y="1327381"/>
                    <a:pt x="6793199" y="1326160"/>
                  </a:cubicBezTo>
                  <a:cubicBezTo>
                    <a:pt x="6796861" y="1326160"/>
                    <a:pt x="6809068" y="1324939"/>
                    <a:pt x="6820055" y="1332263"/>
                  </a:cubicBezTo>
                  <a:cubicBezTo>
                    <a:pt x="6822496" y="1334705"/>
                    <a:pt x="6828600" y="1335926"/>
                    <a:pt x="6834703" y="1335926"/>
                  </a:cubicBezTo>
                  <a:cubicBezTo>
                    <a:pt x="6838365" y="1335926"/>
                    <a:pt x="6842027" y="1337146"/>
                    <a:pt x="6844469" y="1338367"/>
                  </a:cubicBezTo>
                  <a:cubicBezTo>
                    <a:pt x="6844469" y="1339588"/>
                    <a:pt x="6845689" y="1342029"/>
                    <a:pt x="6848131" y="1344470"/>
                  </a:cubicBezTo>
                  <a:cubicBezTo>
                    <a:pt x="6851793" y="1346912"/>
                    <a:pt x="6854234" y="1349353"/>
                    <a:pt x="6855455" y="1348133"/>
                  </a:cubicBezTo>
                  <a:cubicBezTo>
                    <a:pt x="6856676" y="1346912"/>
                    <a:pt x="6861559" y="1349353"/>
                    <a:pt x="6865221" y="1348133"/>
                  </a:cubicBezTo>
                  <a:cubicBezTo>
                    <a:pt x="6866441" y="1348133"/>
                    <a:pt x="6867662" y="1349353"/>
                    <a:pt x="6867662" y="1350574"/>
                  </a:cubicBezTo>
                  <a:cubicBezTo>
                    <a:pt x="6870103" y="1353015"/>
                    <a:pt x="6873766" y="1356677"/>
                    <a:pt x="6877428" y="1359119"/>
                  </a:cubicBezTo>
                  <a:cubicBezTo>
                    <a:pt x="6876207" y="1359119"/>
                    <a:pt x="6874986" y="1359119"/>
                    <a:pt x="6874986" y="1360340"/>
                  </a:cubicBezTo>
                  <a:cubicBezTo>
                    <a:pt x="6874986" y="1360340"/>
                    <a:pt x="6874986" y="1361560"/>
                    <a:pt x="6874986" y="1361560"/>
                  </a:cubicBezTo>
                  <a:lnTo>
                    <a:pt x="6871324" y="1361560"/>
                  </a:lnTo>
                  <a:cubicBezTo>
                    <a:pt x="6870103" y="1360340"/>
                    <a:pt x="6867662" y="1360340"/>
                    <a:pt x="6866441" y="1359119"/>
                  </a:cubicBezTo>
                  <a:cubicBezTo>
                    <a:pt x="6856676" y="1353015"/>
                    <a:pt x="6861559" y="1356677"/>
                    <a:pt x="6856676" y="1357898"/>
                  </a:cubicBezTo>
                  <a:cubicBezTo>
                    <a:pt x="6854234" y="1359119"/>
                    <a:pt x="6855455" y="1356677"/>
                    <a:pt x="6850572" y="1359119"/>
                  </a:cubicBezTo>
                  <a:cubicBezTo>
                    <a:pt x="6848131" y="1360340"/>
                    <a:pt x="6844469" y="1357898"/>
                    <a:pt x="6843248" y="1357898"/>
                  </a:cubicBezTo>
                  <a:cubicBezTo>
                    <a:pt x="6843248" y="1357898"/>
                    <a:pt x="6843248" y="1357898"/>
                    <a:pt x="6842027" y="1357898"/>
                  </a:cubicBezTo>
                  <a:cubicBezTo>
                    <a:pt x="6840807" y="1355457"/>
                    <a:pt x="6840807" y="1351795"/>
                    <a:pt x="6840807" y="1346912"/>
                  </a:cubicBezTo>
                  <a:cubicBezTo>
                    <a:pt x="6840807" y="1343250"/>
                    <a:pt x="6837145" y="1346912"/>
                    <a:pt x="6834703" y="1353015"/>
                  </a:cubicBezTo>
                  <a:cubicBezTo>
                    <a:pt x="6834703" y="1354236"/>
                    <a:pt x="6833482" y="1355457"/>
                    <a:pt x="6833482" y="1356677"/>
                  </a:cubicBezTo>
                  <a:cubicBezTo>
                    <a:pt x="6828600" y="1356677"/>
                    <a:pt x="6823717" y="1355457"/>
                    <a:pt x="6821275" y="1357898"/>
                  </a:cubicBezTo>
                  <a:cubicBezTo>
                    <a:pt x="6816393" y="1364002"/>
                    <a:pt x="6815172" y="1361560"/>
                    <a:pt x="6805406" y="1359119"/>
                  </a:cubicBezTo>
                  <a:cubicBezTo>
                    <a:pt x="6801744" y="1359119"/>
                    <a:pt x="6804186" y="1361560"/>
                    <a:pt x="6807848" y="1364002"/>
                  </a:cubicBezTo>
                  <a:cubicBezTo>
                    <a:pt x="6811510" y="1366443"/>
                    <a:pt x="6813951" y="1367664"/>
                    <a:pt x="6815172" y="1367664"/>
                  </a:cubicBezTo>
                  <a:cubicBezTo>
                    <a:pt x="6816393" y="1366443"/>
                    <a:pt x="6822496" y="1368884"/>
                    <a:pt x="6824938" y="1368884"/>
                  </a:cubicBezTo>
                  <a:cubicBezTo>
                    <a:pt x="6826158" y="1368884"/>
                    <a:pt x="6831041" y="1367664"/>
                    <a:pt x="6834703" y="1368884"/>
                  </a:cubicBezTo>
                  <a:cubicBezTo>
                    <a:pt x="6835924" y="1371326"/>
                    <a:pt x="6835924" y="1373767"/>
                    <a:pt x="6837145" y="1376209"/>
                  </a:cubicBezTo>
                  <a:cubicBezTo>
                    <a:pt x="6838365" y="1377429"/>
                    <a:pt x="6838365" y="1377429"/>
                    <a:pt x="6840807" y="1379871"/>
                  </a:cubicBezTo>
                  <a:cubicBezTo>
                    <a:pt x="6842027" y="1381091"/>
                    <a:pt x="6843248" y="1383533"/>
                    <a:pt x="6844469" y="1384754"/>
                  </a:cubicBezTo>
                  <a:cubicBezTo>
                    <a:pt x="6845689" y="1387195"/>
                    <a:pt x="6846910" y="1389636"/>
                    <a:pt x="6848131" y="1392078"/>
                  </a:cubicBezTo>
                  <a:cubicBezTo>
                    <a:pt x="6843248" y="1387195"/>
                    <a:pt x="6837145" y="1379871"/>
                    <a:pt x="6834703" y="1388416"/>
                  </a:cubicBezTo>
                  <a:cubicBezTo>
                    <a:pt x="6833482" y="1393298"/>
                    <a:pt x="6829820" y="1394519"/>
                    <a:pt x="6826158" y="1393298"/>
                  </a:cubicBezTo>
                  <a:cubicBezTo>
                    <a:pt x="6823717" y="1392078"/>
                    <a:pt x="6822496" y="1387195"/>
                    <a:pt x="6820055" y="1384754"/>
                  </a:cubicBezTo>
                  <a:cubicBezTo>
                    <a:pt x="6826158" y="1378650"/>
                    <a:pt x="6828600" y="1373767"/>
                    <a:pt x="6823717" y="1374988"/>
                  </a:cubicBezTo>
                  <a:cubicBezTo>
                    <a:pt x="6806627" y="1378650"/>
                    <a:pt x="6804186" y="1383533"/>
                    <a:pt x="6796861" y="1368884"/>
                  </a:cubicBezTo>
                  <a:cubicBezTo>
                    <a:pt x="6791979" y="1360340"/>
                    <a:pt x="6780992" y="1367664"/>
                    <a:pt x="6770006" y="1365222"/>
                  </a:cubicBezTo>
                  <a:cubicBezTo>
                    <a:pt x="6770006" y="1365222"/>
                    <a:pt x="6767565" y="1366443"/>
                    <a:pt x="6765123" y="1368884"/>
                  </a:cubicBezTo>
                  <a:cubicBezTo>
                    <a:pt x="6765123" y="1368884"/>
                    <a:pt x="6763903" y="1368884"/>
                    <a:pt x="6763903" y="1368884"/>
                  </a:cubicBezTo>
                  <a:cubicBezTo>
                    <a:pt x="6759020" y="1368884"/>
                    <a:pt x="6755358" y="1364002"/>
                    <a:pt x="6754137" y="1364002"/>
                  </a:cubicBezTo>
                  <a:cubicBezTo>
                    <a:pt x="6751696" y="1362781"/>
                    <a:pt x="6748033" y="1357898"/>
                    <a:pt x="6746813" y="1357898"/>
                  </a:cubicBezTo>
                  <a:cubicBezTo>
                    <a:pt x="6737047" y="1355457"/>
                    <a:pt x="6729723" y="1346912"/>
                    <a:pt x="6722399" y="1350574"/>
                  </a:cubicBezTo>
                  <a:cubicBezTo>
                    <a:pt x="6710192" y="1356677"/>
                    <a:pt x="6710192" y="1353015"/>
                    <a:pt x="6696764" y="1343250"/>
                  </a:cubicBezTo>
                  <a:cubicBezTo>
                    <a:pt x="6691881" y="1340808"/>
                    <a:pt x="6693102" y="1345691"/>
                    <a:pt x="6696764" y="1353015"/>
                  </a:cubicBezTo>
                  <a:cubicBezTo>
                    <a:pt x="6699205" y="1359119"/>
                    <a:pt x="6702868" y="1362781"/>
                    <a:pt x="6705309" y="1362781"/>
                  </a:cubicBezTo>
                  <a:cubicBezTo>
                    <a:pt x="6707750" y="1361560"/>
                    <a:pt x="6715075" y="1368884"/>
                    <a:pt x="6719957" y="1370105"/>
                  </a:cubicBezTo>
                  <a:cubicBezTo>
                    <a:pt x="6721178" y="1370105"/>
                    <a:pt x="6723619" y="1371326"/>
                    <a:pt x="6724840" y="1371326"/>
                  </a:cubicBezTo>
                  <a:cubicBezTo>
                    <a:pt x="6723619" y="1372547"/>
                    <a:pt x="6721178" y="1373767"/>
                    <a:pt x="6719957" y="1376209"/>
                  </a:cubicBezTo>
                  <a:cubicBezTo>
                    <a:pt x="6711412" y="1383533"/>
                    <a:pt x="6704088" y="1389636"/>
                    <a:pt x="6702868" y="1379871"/>
                  </a:cubicBezTo>
                  <a:cubicBezTo>
                    <a:pt x="6701647" y="1373767"/>
                    <a:pt x="6696764" y="1376209"/>
                    <a:pt x="6691881" y="1374988"/>
                  </a:cubicBezTo>
                  <a:cubicBezTo>
                    <a:pt x="6680895" y="1371326"/>
                    <a:pt x="6677233" y="1387195"/>
                    <a:pt x="6672350" y="1388416"/>
                  </a:cubicBezTo>
                  <a:cubicBezTo>
                    <a:pt x="6668688" y="1389636"/>
                    <a:pt x="6665026" y="1385974"/>
                    <a:pt x="6665026" y="1378650"/>
                  </a:cubicBezTo>
                  <a:cubicBezTo>
                    <a:pt x="6665026" y="1362781"/>
                    <a:pt x="6651598" y="1378650"/>
                    <a:pt x="6644274" y="1384754"/>
                  </a:cubicBezTo>
                  <a:cubicBezTo>
                    <a:pt x="6636950" y="1389636"/>
                    <a:pt x="6634508" y="1390857"/>
                    <a:pt x="6632067" y="1388416"/>
                  </a:cubicBezTo>
                  <a:cubicBezTo>
                    <a:pt x="6633288" y="1385974"/>
                    <a:pt x="6635729" y="1384754"/>
                    <a:pt x="6636950" y="1382312"/>
                  </a:cubicBezTo>
                  <a:cubicBezTo>
                    <a:pt x="6644274" y="1373767"/>
                    <a:pt x="6658922" y="1368884"/>
                    <a:pt x="6666247" y="1359119"/>
                  </a:cubicBezTo>
                  <a:cubicBezTo>
                    <a:pt x="6668688" y="1356677"/>
                    <a:pt x="6671129" y="1354236"/>
                    <a:pt x="6674791" y="1351795"/>
                  </a:cubicBezTo>
                  <a:cubicBezTo>
                    <a:pt x="6678454" y="1349353"/>
                    <a:pt x="6683336" y="1346912"/>
                    <a:pt x="6686998" y="1344470"/>
                  </a:cubicBezTo>
                  <a:cubicBezTo>
                    <a:pt x="6691881" y="1342029"/>
                    <a:pt x="6695543" y="1339588"/>
                    <a:pt x="6700426" y="1337146"/>
                  </a:cubicBezTo>
                  <a:cubicBezTo>
                    <a:pt x="6704088" y="1334705"/>
                    <a:pt x="6707750" y="1332263"/>
                    <a:pt x="6708971" y="1329822"/>
                  </a:cubicBezTo>
                  <a:cubicBezTo>
                    <a:pt x="6712633" y="1324939"/>
                    <a:pt x="6716295" y="1321277"/>
                    <a:pt x="6719957" y="1317615"/>
                  </a:cubicBezTo>
                  <a:cubicBezTo>
                    <a:pt x="6723619" y="1313953"/>
                    <a:pt x="6727282" y="1311512"/>
                    <a:pt x="6730944" y="1309070"/>
                  </a:cubicBezTo>
                  <a:cubicBezTo>
                    <a:pt x="6737047" y="1305408"/>
                    <a:pt x="6743151" y="1302967"/>
                    <a:pt x="6745592" y="1301746"/>
                  </a:cubicBezTo>
                  <a:cubicBezTo>
                    <a:pt x="6748033" y="1300525"/>
                    <a:pt x="6751696" y="1298084"/>
                    <a:pt x="6754137" y="1295642"/>
                  </a:cubicBezTo>
                  <a:cubicBezTo>
                    <a:pt x="6757799" y="1293201"/>
                    <a:pt x="6760240" y="1290760"/>
                    <a:pt x="6761461" y="1290760"/>
                  </a:cubicBezTo>
                  <a:cubicBezTo>
                    <a:pt x="6763903" y="1291980"/>
                    <a:pt x="6767565" y="1284656"/>
                    <a:pt x="6772447" y="1276111"/>
                  </a:cubicBezTo>
                  <a:cubicBezTo>
                    <a:pt x="6777330" y="1265125"/>
                    <a:pt x="6779772" y="1257801"/>
                    <a:pt x="6774889" y="1262684"/>
                  </a:cubicBezTo>
                  <a:cubicBezTo>
                    <a:pt x="6759020" y="1277332"/>
                    <a:pt x="6757799" y="1282215"/>
                    <a:pt x="6749254" y="1276111"/>
                  </a:cubicBezTo>
                  <a:cubicBezTo>
                    <a:pt x="6743151" y="1272449"/>
                    <a:pt x="6734606" y="1284656"/>
                    <a:pt x="6724840" y="1288318"/>
                  </a:cubicBezTo>
                  <a:cubicBezTo>
                    <a:pt x="6723619" y="1287098"/>
                    <a:pt x="6722399" y="1284656"/>
                    <a:pt x="6721178" y="1282215"/>
                  </a:cubicBezTo>
                  <a:cubicBezTo>
                    <a:pt x="6717516" y="1273670"/>
                    <a:pt x="6706530" y="1279773"/>
                    <a:pt x="6696764" y="1276111"/>
                  </a:cubicBezTo>
                  <a:cubicBezTo>
                    <a:pt x="6695543" y="1276111"/>
                    <a:pt x="6689440" y="1280994"/>
                    <a:pt x="6686998" y="1279773"/>
                  </a:cubicBezTo>
                  <a:cubicBezTo>
                    <a:pt x="6684557" y="1279773"/>
                    <a:pt x="6678454" y="1283435"/>
                    <a:pt x="6674791" y="1280994"/>
                  </a:cubicBezTo>
                  <a:cubicBezTo>
                    <a:pt x="6674791" y="1280994"/>
                    <a:pt x="6674791" y="1280994"/>
                    <a:pt x="6674791" y="1280994"/>
                  </a:cubicBezTo>
                  <a:cubicBezTo>
                    <a:pt x="6684557" y="1276111"/>
                    <a:pt x="6693102" y="1267566"/>
                    <a:pt x="6700426" y="1257801"/>
                  </a:cubicBezTo>
                  <a:cubicBezTo>
                    <a:pt x="6707750" y="1248035"/>
                    <a:pt x="6715075" y="1235828"/>
                    <a:pt x="6719957" y="1226063"/>
                  </a:cubicBezTo>
                  <a:cubicBezTo>
                    <a:pt x="6727282" y="1212635"/>
                    <a:pt x="6744371" y="1207752"/>
                    <a:pt x="6751696" y="1194324"/>
                  </a:cubicBezTo>
                  <a:cubicBezTo>
                    <a:pt x="6755358" y="1187000"/>
                    <a:pt x="6773668" y="1127186"/>
                    <a:pt x="6767565" y="1125965"/>
                  </a:cubicBezTo>
                  <a:cubicBezTo>
                    <a:pt x="6762682" y="1125965"/>
                    <a:pt x="6761461" y="1122303"/>
                    <a:pt x="6760240" y="1122303"/>
                  </a:cubicBezTo>
                  <a:cubicBezTo>
                    <a:pt x="6759020" y="1122303"/>
                    <a:pt x="6756578" y="1125965"/>
                    <a:pt x="6750475" y="1138172"/>
                  </a:cubicBezTo>
                  <a:cubicBezTo>
                    <a:pt x="6744371" y="1150379"/>
                    <a:pt x="6737047" y="1160144"/>
                    <a:pt x="6733385" y="1150379"/>
                  </a:cubicBezTo>
                  <a:cubicBezTo>
                    <a:pt x="6730944" y="1144276"/>
                    <a:pt x="6724840" y="1147937"/>
                    <a:pt x="6718737" y="1147937"/>
                  </a:cubicBezTo>
                  <a:cubicBezTo>
                    <a:pt x="6712633" y="1146717"/>
                    <a:pt x="6708971" y="1151600"/>
                    <a:pt x="6706530" y="1157703"/>
                  </a:cubicBezTo>
                  <a:cubicBezTo>
                    <a:pt x="6704088" y="1162586"/>
                    <a:pt x="6702868" y="1168690"/>
                    <a:pt x="6700426" y="1169910"/>
                  </a:cubicBezTo>
                  <a:cubicBezTo>
                    <a:pt x="6695543" y="1171131"/>
                    <a:pt x="6691881" y="1168690"/>
                    <a:pt x="6690661" y="1160144"/>
                  </a:cubicBezTo>
                  <a:cubicBezTo>
                    <a:pt x="6688219" y="1150379"/>
                    <a:pt x="6684557" y="1151600"/>
                    <a:pt x="6680895" y="1155262"/>
                  </a:cubicBezTo>
                  <a:cubicBezTo>
                    <a:pt x="6676012" y="1160144"/>
                    <a:pt x="6671129" y="1167469"/>
                    <a:pt x="6667467" y="1171131"/>
                  </a:cubicBezTo>
                  <a:cubicBezTo>
                    <a:pt x="6652819" y="1185779"/>
                    <a:pt x="6651598" y="1176014"/>
                    <a:pt x="6646715" y="1166248"/>
                  </a:cubicBezTo>
                  <a:cubicBezTo>
                    <a:pt x="6644274" y="1161365"/>
                    <a:pt x="6641833" y="1155262"/>
                    <a:pt x="6639391" y="1151600"/>
                  </a:cubicBezTo>
                  <a:cubicBezTo>
                    <a:pt x="6639391" y="1151600"/>
                    <a:pt x="6639391" y="1151600"/>
                    <a:pt x="6639391" y="1151600"/>
                  </a:cubicBezTo>
                  <a:cubicBezTo>
                    <a:pt x="6647936" y="1149158"/>
                    <a:pt x="6655260" y="1152821"/>
                    <a:pt x="6657702" y="1154041"/>
                  </a:cubicBezTo>
                  <a:cubicBezTo>
                    <a:pt x="6660143" y="1155262"/>
                    <a:pt x="6667467" y="1152821"/>
                    <a:pt x="6668688" y="1155262"/>
                  </a:cubicBezTo>
                  <a:cubicBezTo>
                    <a:pt x="6669909" y="1156483"/>
                    <a:pt x="6673571" y="1155262"/>
                    <a:pt x="6677233" y="1151600"/>
                  </a:cubicBezTo>
                  <a:cubicBezTo>
                    <a:pt x="6682116" y="1147937"/>
                    <a:pt x="6685778" y="1144276"/>
                    <a:pt x="6682116" y="1144276"/>
                  </a:cubicBezTo>
                  <a:cubicBezTo>
                    <a:pt x="6669909" y="1144276"/>
                    <a:pt x="6668688" y="1147937"/>
                    <a:pt x="6663805" y="1138172"/>
                  </a:cubicBezTo>
                  <a:cubicBezTo>
                    <a:pt x="6661364" y="1132069"/>
                    <a:pt x="6652819" y="1135730"/>
                    <a:pt x="6646715" y="1133289"/>
                  </a:cubicBezTo>
                  <a:cubicBezTo>
                    <a:pt x="6646715" y="1133289"/>
                    <a:pt x="6641833" y="1135730"/>
                    <a:pt x="6639391" y="1135730"/>
                  </a:cubicBezTo>
                  <a:cubicBezTo>
                    <a:pt x="6638170" y="1135730"/>
                    <a:pt x="6633288" y="1138172"/>
                    <a:pt x="6630846" y="1135730"/>
                  </a:cubicBezTo>
                  <a:cubicBezTo>
                    <a:pt x="6624743" y="1130848"/>
                    <a:pt x="6625963" y="1134510"/>
                    <a:pt x="6623522" y="1132069"/>
                  </a:cubicBezTo>
                  <a:cubicBezTo>
                    <a:pt x="6618639" y="1128407"/>
                    <a:pt x="6624743" y="1124744"/>
                    <a:pt x="6612536" y="1132069"/>
                  </a:cubicBezTo>
                  <a:cubicBezTo>
                    <a:pt x="6606432" y="1135730"/>
                    <a:pt x="6601549" y="1139393"/>
                    <a:pt x="6601549" y="1133289"/>
                  </a:cubicBezTo>
                  <a:cubicBezTo>
                    <a:pt x="6601549" y="1130848"/>
                    <a:pt x="6599108" y="1129627"/>
                    <a:pt x="6596667" y="1129627"/>
                  </a:cubicBezTo>
                  <a:cubicBezTo>
                    <a:pt x="6603991" y="1119862"/>
                    <a:pt x="6610094" y="1107654"/>
                    <a:pt x="6614977" y="1096668"/>
                  </a:cubicBezTo>
                  <a:cubicBezTo>
                    <a:pt x="6619860" y="1085682"/>
                    <a:pt x="6633288" y="1080799"/>
                    <a:pt x="6638170" y="1069813"/>
                  </a:cubicBezTo>
                  <a:cubicBezTo>
                    <a:pt x="6640612" y="1064930"/>
                    <a:pt x="6649157" y="1060047"/>
                    <a:pt x="6657702" y="1055165"/>
                  </a:cubicBezTo>
                  <a:cubicBezTo>
                    <a:pt x="6661364" y="1052723"/>
                    <a:pt x="6666247" y="1050281"/>
                    <a:pt x="6669909" y="1047840"/>
                  </a:cubicBezTo>
                  <a:cubicBezTo>
                    <a:pt x="6673571" y="1045399"/>
                    <a:pt x="6676012" y="1042957"/>
                    <a:pt x="6677233" y="1040516"/>
                  </a:cubicBezTo>
                  <a:cubicBezTo>
                    <a:pt x="6682116" y="1029530"/>
                    <a:pt x="6689440" y="1023426"/>
                    <a:pt x="6695543" y="1019764"/>
                  </a:cubicBezTo>
                  <a:cubicBezTo>
                    <a:pt x="6701647" y="1016102"/>
                    <a:pt x="6707750" y="1014881"/>
                    <a:pt x="6710192" y="1013660"/>
                  </a:cubicBezTo>
                  <a:cubicBezTo>
                    <a:pt x="6715075" y="1012440"/>
                    <a:pt x="6722399" y="1002674"/>
                    <a:pt x="6724840" y="1003895"/>
                  </a:cubicBezTo>
                  <a:cubicBezTo>
                    <a:pt x="6727282" y="1005116"/>
                    <a:pt x="6730944" y="999012"/>
                    <a:pt x="6733385" y="990467"/>
                  </a:cubicBezTo>
                  <a:cubicBezTo>
                    <a:pt x="6737047" y="979481"/>
                    <a:pt x="6738268" y="972157"/>
                    <a:pt x="6733385" y="977039"/>
                  </a:cubicBezTo>
                  <a:cubicBezTo>
                    <a:pt x="6718737" y="990467"/>
                    <a:pt x="6718737" y="996571"/>
                    <a:pt x="6706530" y="988026"/>
                  </a:cubicBezTo>
                  <a:cubicBezTo>
                    <a:pt x="6699205" y="983143"/>
                    <a:pt x="6691881" y="995350"/>
                    <a:pt x="6680895" y="997791"/>
                  </a:cubicBezTo>
                  <a:cubicBezTo>
                    <a:pt x="6679674" y="997791"/>
                    <a:pt x="6676012" y="1006336"/>
                    <a:pt x="6673571" y="1007557"/>
                  </a:cubicBezTo>
                  <a:cubicBezTo>
                    <a:pt x="6671129" y="1008778"/>
                    <a:pt x="6667467" y="1016102"/>
                    <a:pt x="6662584" y="1016102"/>
                  </a:cubicBezTo>
                  <a:cubicBezTo>
                    <a:pt x="6652819" y="1014881"/>
                    <a:pt x="6655260" y="1018543"/>
                    <a:pt x="6650377" y="1018543"/>
                  </a:cubicBezTo>
                  <a:cubicBezTo>
                    <a:pt x="6646715" y="1018543"/>
                    <a:pt x="6645495" y="1016102"/>
                    <a:pt x="6644274" y="1016102"/>
                  </a:cubicBezTo>
                  <a:cubicBezTo>
                    <a:pt x="6643053" y="1016102"/>
                    <a:pt x="6641833" y="1018543"/>
                    <a:pt x="6635729" y="1028309"/>
                  </a:cubicBezTo>
                  <a:cubicBezTo>
                    <a:pt x="6630846" y="1038074"/>
                    <a:pt x="6624743" y="1046619"/>
                    <a:pt x="6621081" y="1038074"/>
                  </a:cubicBezTo>
                  <a:cubicBezTo>
                    <a:pt x="6618639" y="1033192"/>
                    <a:pt x="6614977" y="1036854"/>
                    <a:pt x="6608874" y="1036854"/>
                  </a:cubicBezTo>
                  <a:cubicBezTo>
                    <a:pt x="6597887" y="1036854"/>
                    <a:pt x="6597887" y="1053944"/>
                    <a:pt x="6594225" y="1055165"/>
                  </a:cubicBezTo>
                  <a:cubicBezTo>
                    <a:pt x="6590563" y="1057606"/>
                    <a:pt x="6586901" y="1053944"/>
                    <a:pt x="6585680" y="1047840"/>
                  </a:cubicBezTo>
                  <a:cubicBezTo>
                    <a:pt x="6583239" y="1035633"/>
                    <a:pt x="6577135" y="1045399"/>
                    <a:pt x="6571032" y="1052723"/>
                  </a:cubicBezTo>
                  <a:cubicBezTo>
                    <a:pt x="6572253" y="1049061"/>
                    <a:pt x="6573473" y="1045399"/>
                    <a:pt x="6575915" y="1042957"/>
                  </a:cubicBezTo>
                  <a:cubicBezTo>
                    <a:pt x="6577135" y="1040516"/>
                    <a:pt x="6579577" y="1038074"/>
                    <a:pt x="6580798" y="1035633"/>
                  </a:cubicBezTo>
                  <a:cubicBezTo>
                    <a:pt x="6582018" y="1033192"/>
                    <a:pt x="6583239" y="1031971"/>
                    <a:pt x="6584460" y="1030750"/>
                  </a:cubicBezTo>
                  <a:cubicBezTo>
                    <a:pt x="6585680" y="1028309"/>
                    <a:pt x="6586901" y="1024647"/>
                    <a:pt x="6586901" y="1020985"/>
                  </a:cubicBezTo>
                  <a:cubicBezTo>
                    <a:pt x="6591784" y="1019764"/>
                    <a:pt x="6595446" y="1020985"/>
                    <a:pt x="6597887" y="1020985"/>
                  </a:cubicBezTo>
                  <a:cubicBezTo>
                    <a:pt x="6600329" y="1022205"/>
                    <a:pt x="6606432" y="1018543"/>
                    <a:pt x="6607653" y="1019764"/>
                  </a:cubicBezTo>
                  <a:cubicBezTo>
                    <a:pt x="6608874" y="1020985"/>
                    <a:pt x="6611315" y="1018543"/>
                    <a:pt x="6614977" y="1014881"/>
                  </a:cubicBezTo>
                  <a:cubicBezTo>
                    <a:pt x="6618639" y="1009998"/>
                    <a:pt x="6621081" y="1006336"/>
                    <a:pt x="6617419" y="1007557"/>
                  </a:cubicBezTo>
                  <a:cubicBezTo>
                    <a:pt x="6606432" y="1009998"/>
                    <a:pt x="6605212" y="1013660"/>
                    <a:pt x="6600329" y="1005116"/>
                  </a:cubicBezTo>
                  <a:cubicBezTo>
                    <a:pt x="6597887" y="1001453"/>
                    <a:pt x="6593005" y="1003895"/>
                    <a:pt x="6588122" y="1003895"/>
                  </a:cubicBezTo>
                  <a:cubicBezTo>
                    <a:pt x="6588122" y="1002674"/>
                    <a:pt x="6586901" y="1000233"/>
                    <a:pt x="6586901" y="999012"/>
                  </a:cubicBezTo>
                  <a:cubicBezTo>
                    <a:pt x="6583239" y="989246"/>
                    <a:pt x="6579577" y="984364"/>
                    <a:pt x="6579577" y="990467"/>
                  </a:cubicBezTo>
                  <a:cubicBezTo>
                    <a:pt x="6579577" y="999012"/>
                    <a:pt x="6579577" y="1003895"/>
                    <a:pt x="6578356" y="1007557"/>
                  </a:cubicBezTo>
                  <a:cubicBezTo>
                    <a:pt x="6578356" y="1007557"/>
                    <a:pt x="6577135" y="1007557"/>
                    <a:pt x="6577135" y="1007557"/>
                  </a:cubicBezTo>
                  <a:cubicBezTo>
                    <a:pt x="6575915" y="1007557"/>
                    <a:pt x="6572253" y="1011219"/>
                    <a:pt x="6569811" y="1008778"/>
                  </a:cubicBezTo>
                  <a:cubicBezTo>
                    <a:pt x="6563708" y="1005116"/>
                    <a:pt x="6564928" y="1008778"/>
                    <a:pt x="6562487" y="1007557"/>
                  </a:cubicBezTo>
                  <a:cubicBezTo>
                    <a:pt x="6557604" y="1005116"/>
                    <a:pt x="6562487" y="1001453"/>
                    <a:pt x="6552721" y="1009998"/>
                  </a:cubicBezTo>
                  <a:cubicBezTo>
                    <a:pt x="6547839" y="1013660"/>
                    <a:pt x="6542956" y="1018543"/>
                    <a:pt x="6542956" y="1012440"/>
                  </a:cubicBezTo>
                  <a:cubicBezTo>
                    <a:pt x="6542956" y="1009998"/>
                    <a:pt x="6541735" y="1009998"/>
                    <a:pt x="6539294" y="1009998"/>
                  </a:cubicBezTo>
                  <a:cubicBezTo>
                    <a:pt x="6542956" y="1005116"/>
                    <a:pt x="6546618" y="1001453"/>
                    <a:pt x="6549059" y="996571"/>
                  </a:cubicBezTo>
                  <a:cubicBezTo>
                    <a:pt x="6550280" y="995350"/>
                    <a:pt x="6551501" y="994129"/>
                    <a:pt x="6551501" y="994129"/>
                  </a:cubicBezTo>
                  <a:cubicBezTo>
                    <a:pt x="6555163" y="994129"/>
                    <a:pt x="6560046" y="991688"/>
                    <a:pt x="6561266" y="992909"/>
                  </a:cubicBezTo>
                  <a:cubicBezTo>
                    <a:pt x="6562487" y="994129"/>
                    <a:pt x="6566149" y="991688"/>
                    <a:pt x="6568591" y="988026"/>
                  </a:cubicBezTo>
                  <a:cubicBezTo>
                    <a:pt x="6571032" y="984364"/>
                    <a:pt x="6573473" y="980702"/>
                    <a:pt x="6572253" y="979481"/>
                  </a:cubicBezTo>
                  <a:cubicBezTo>
                    <a:pt x="6575915" y="978260"/>
                    <a:pt x="6579577" y="977039"/>
                    <a:pt x="6583239" y="977039"/>
                  </a:cubicBezTo>
                  <a:cubicBezTo>
                    <a:pt x="6589342" y="975819"/>
                    <a:pt x="6596667" y="974598"/>
                    <a:pt x="6599108" y="970936"/>
                  </a:cubicBezTo>
                  <a:cubicBezTo>
                    <a:pt x="6610094" y="958729"/>
                    <a:pt x="6623522" y="961170"/>
                    <a:pt x="6627184" y="961170"/>
                  </a:cubicBezTo>
                  <a:cubicBezTo>
                    <a:pt x="6630846" y="961170"/>
                    <a:pt x="6638170" y="957508"/>
                    <a:pt x="6639391" y="958729"/>
                  </a:cubicBezTo>
                  <a:cubicBezTo>
                    <a:pt x="6640612" y="959950"/>
                    <a:pt x="6644274" y="956288"/>
                    <a:pt x="6647936" y="951405"/>
                  </a:cubicBezTo>
                  <a:cubicBezTo>
                    <a:pt x="6652819" y="945301"/>
                    <a:pt x="6655260" y="940418"/>
                    <a:pt x="6650377" y="941639"/>
                  </a:cubicBezTo>
                  <a:cubicBezTo>
                    <a:pt x="6636950" y="946522"/>
                    <a:pt x="6636950" y="950184"/>
                    <a:pt x="6629626" y="940418"/>
                  </a:cubicBezTo>
                  <a:cubicBezTo>
                    <a:pt x="6625963" y="934315"/>
                    <a:pt x="6617419" y="941639"/>
                    <a:pt x="6610094" y="940418"/>
                  </a:cubicBezTo>
                  <a:cubicBezTo>
                    <a:pt x="6608874" y="940418"/>
                    <a:pt x="6605212" y="945301"/>
                    <a:pt x="6602770" y="945301"/>
                  </a:cubicBezTo>
                  <a:cubicBezTo>
                    <a:pt x="6600329" y="945301"/>
                    <a:pt x="6596667" y="950184"/>
                    <a:pt x="6593005" y="947743"/>
                  </a:cubicBezTo>
                  <a:cubicBezTo>
                    <a:pt x="6585680" y="944081"/>
                    <a:pt x="6588122" y="947743"/>
                    <a:pt x="6584460" y="946522"/>
                  </a:cubicBezTo>
                  <a:cubicBezTo>
                    <a:pt x="6582018" y="945301"/>
                    <a:pt x="6582018" y="942860"/>
                    <a:pt x="6580798" y="942860"/>
                  </a:cubicBezTo>
                  <a:cubicBezTo>
                    <a:pt x="6579577" y="942860"/>
                    <a:pt x="6578356" y="944081"/>
                    <a:pt x="6572253" y="950184"/>
                  </a:cubicBezTo>
                  <a:cubicBezTo>
                    <a:pt x="6566149" y="956288"/>
                    <a:pt x="6561266" y="961170"/>
                    <a:pt x="6560046" y="953846"/>
                  </a:cubicBezTo>
                  <a:cubicBezTo>
                    <a:pt x="6558825" y="950184"/>
                    <a:pt x="6555163" y="951405"/>
                    <a:pt x="6551501" y="950184"/>
                  </a:cubicBezTo>
                  <a:cubicBezTo>
                    <a:pt x="6544177" y="947743"/>
                    <a:pt x="6540514" y="959950"/>
                    <a:pt x="6538073" y="961170"/>
                  </a:cubicBezTo>
                  <a:cubicBezTo>
                    <a:pt x="6535632" y="962391"/>
                    <a:pt x="6533190" y="959950"/>
                    <a:pt x="6533190" y="953846"/>
                  </a:cubicBezTo>
                  <a:cubicBezTo>
                    <a:pt x="6533190" y="941639"/>
                    <a:pt x="6523425" y="953846"/>
                    <a:pt x="6517321" y="958729"/>
                  </a:cubicBezTo>
                  <a:cubicBezTo>
                    <a:pt x="6507556" y="966053"/>
                    <a:pt x="6507556" y="959950"/>
                    <a:pt x="6505114" y="955067"/>
                  </a:cubicBezTo>
                  <a:cubicBezTo>
                    <a:pt x="6502673" y="948963"/>
                    <a:pt x="6501452" y="939198"/>
                    <a:pt x="6492907" y="951405"/>
                  </a:cubicBezTo>
                  <a:cubicBezTo>
                    <a:pt x="6488024" y="957508"/>
                    <a:pt x="6485583" y="957508"/>
                    <a:pt x="6484362" y="957508"/>
                  </a:cubicBezTo>
                  <a:cubicBezTo>
                    <a:pt x="6475817" y="948963"/>
                    <a:pt x="6477038" y="963612"/>
                    <a:pt x="6477038" y="963612"/>
                  </a:cubicBezTo>
                  <a:cubicBezTo>
                    <a:pt x="6473376" y="961170"/>
                    <a:pt x="6470935" y="959950"/>
                    <a:pt x="6467272" y="958729"/>
                  </a:cubicBezTo>
                  <a:cubicBezTo>
                    <a:pt x="6468493" y="957508"/>
                    <a:pt x="6470935" y="956288"/>
                    <a:pt x="6472155" y="955067"/>
                  </a:cubicBezTo>
                  <a:cubicBezTo>
                    <a:pt x="6477038" y="950184"/>
                    <a:pt x="6480700" y="945301"/>
                    <a:pt x="6484362" y="941639"/>
                  </a:cubicBezTo>
                  <a:cubicBezTo>
                    <a:pt x="6489245" y="935536"/>
                    <a:pt x="6497790" y="936756"/>
                    <a:pt x="6502673" y="931874"/>
                  </a:cubicBezTo>
                  <a:cubicBezTo>
                    <a:pt x="6505114" y="929432"/>
                    <a:pt x="6511218" y="929432"/>
                    <a:pt x="6516100" y="929432"/>
                  </a:cubicBezTo>
                  <a:cubicBezTo>
                    <a:pt x="6522204" y="929432"/>
                    <a:pt x="6527087" y="929432"/>
                    <a:pt x="6530749" y="926991"/>
                  </a:cubicBezTo>
                  <a:cubicBezTo>
                    <a:pt x="6541735" y="918446"/>
                    <a:pt x="6552721" y="923329"/>
                    <a:pt x="6556384" y="924549"/>
                  </a:cubicBezTo>
                  <a:cubicBezTo>
                    <a:pt x="6560046" y="925770"/>
                    <a:pt x="6566149" y="923329"/>
                    <a:pt x="6567370" y="924549"/>
                  </a:cubicBezTo>
                  <a:cubicBezTo>
                    <a:pt x="6568591" y="926991"/>
                    <a:pt x="6572253" y="923329"/>
                    <a:pt x="6575915" y="919667"/>
                  </a:cubicBezTo>
                  <a:cubicBezTo>
                    <a:pt x="6580798" y="914784"/>
                    <a:pt x="6583239" y="911122"/>
                    <a:pt x="6579577" y="911122"/>
                  </a:cubicBezTo>
                  <a:cubicBezTo>
                    <a:pt x="6567370" y="912342"/>
                    <a:pt x="6566149" y="916004"/>
                    <a:pt x="6561266" y="905018"/>
                  </a:cubicBezTo>
                  <a:cubicBezTo>
                    <a:pt x="6557604" y="898915"/>
                    <a:pt x="6550280" y="902577"/>
                    <a:pt x="6544177" y="900135"/>
                  </a:cubicBezTo>
                  <a:cubicBezTo>
                    <a:pt x="6544177" y="900135"/>
                    <a:pt x="6539294" y="903797"/>
                    <a:pt x="6536852" y="903797"/>
                  </a:cubicBezTo>
                  <a:cubicBezTo>
                    <a:pt x="6535632" y="903797"/>
                    <a:pt x="6530749" y="906239"/>
                    <a:pt x="6528307" y="903797"/>
                  </a:cubicBezTo>
                  <a:cubicBezTo>
                    <a:pt x="6522204" y="898915"/>
                    <a:pt x="6523425" y="902577"/>
                    <a:pt x="6520983" y="900135"/>
                  </a:cubicBezTo>
                  <a:cubicBezTo>
                    <a:pt x="6516100" y="896473"/>
                    <a:pt x="6520983" y="891590"/>
                    <a:pt x="6509997" y="900135"/>
                  </a:cubicBezTo>
                  <a:cubicBezTo>
                    <a:pt x="6505114" y="903797"/>
                    <a:pt x="6500231" y="908680"/>
                    <a:pt x="6499011" y="901356"/>
                  </a:cubicBezTo>
                  <a:cubicBezTo>
                    <a:pt x="6499011" y="896473"/>
                    <a:pt x="6495349" y="897694"/>
                    <a:pt x="6492907" y="895253"/>
                  </a:cubicBezTo>
                  <a:cubicBezTo>
                    <a:pt x="6492907" y="895253"/>
                    <a:pt x="6491686" y="894032"/>
                    <a:pt x="6491686" y="894032"/>
                  </a:cubicBezTo>
                  <a:cubicBezTo>
                    <a:pt x="6492907" y="892811"/>
                    <a:pt x="6494128" y="892811"/>
                    <a:pt x="6495349" y="892811"/>
                  </a:cubicBezTo>
                  <a:cubicBezTo>
                    <a:pt x="6501452" y="889149"/>
                    <a:pt x="6509997" y="892811"/>
                    <a:pt x="6516100" y="890370"/>
                  </a:cubicBezTo>
                  <a:cubicBezTo>
                    <a:pt x="6523425" y="887928"/>
                    <a:pt x="6539294" y="898915"/>
                    <a:pt x="6545397" y="896473"/>
                  </a:cubicBezTo>
                  <a:cubicBezTo>
                    <a:pt x="6558825" y="892811"/>
                    <a:pt x="6568591" y="901356"/>
                    <a:pt x="6571032" y="903797"/>
                  </a:cubicBezTo>
                  <a:cubicBezTo>
                    <a:pt x="6573473" y="906239"/>
                    <a:pt x="6580798" y="906239"/>
                    <a:pt x="6582018" y="908680"/>
                  </a:cubicBezTo>
                  <a:cubicBezTo>
                    <a:pt x="6582018" y="911122"/>
                    <a:pt x="6586901" y="909901"/>
                    <a:pt x="6591784" y="908680"/>
                  </a:cubicBezTo>
                  <a:cubicBezTo>
                    <a:pt x="6597887" y="906239"/>
                    <a:pt x="6601549" y="903797"/>
                    <a:pt x="6597887" y="902577"/>
                  </a:cubicBezTo>
                  <a:cubicBezTo>
                    <a:pt x="6585680" y="898915"/>
                    <a:pt x="6583239" y="901356"/>
                    <a:pt x="6582018" y="890370"/>
                  </a:cubicBezTo>
                  <a:cubicBezTo>
                    <a:pt x="6580798" y="883046"/>
                    <a:pt x="6572253" y="884266"/>
                    <a:pt x="6566149" y="879383"/>
                  </a:cubicBezTo>
                  <a:cubicBezTo>
                    <a:pt x="6566149" y="879383"/>
                    <a:pt x="6560046" y="880604"/>
                    <a:pt x="6558825" y="879383"/>
                  </a:cubicBezTo>
                  <a:cubicBezTo>
                    <a:pt x="6557604" y="878163"/>
                    <a:pt x="6552721" y="879383"/>
                    <a:pt x="6550280" y="876942"/>
                  </a:cubicBezTo>
                  <a:cubicBezTo>
                    <a:pt x="6545397" y="870839"/>
                    <a:pt x="6546618" y="874501"/>
                    <a:pt x="6544177" y="870839"/>
                  </a:cubicBezTo>
                  <a:cubicBezTo>
                    <a:pt x="6544177" y="870839"/>
                    <a:pt x="6542956" y="869618"/>
                    <a:pt x="6542956" y="869618"/>
                  </a:cubicBezTo>
                  <a:cubicBezTo>
                    <a:pt x="6542956" y="869618"/>
                    <a:pt x="6542956" y="868397"/>
                    <a:pt x="6542956" y="868397"/>
                  </a:cubicBezTo>
                  <a:cubicBezTo>
                    <a:pt x="6542956" y="868397"/>
                    <a:pt x="6542956" y="868397"/>
                    <a:pt x="6542956" y="867176"/>
                  </a:cubicBezTo>
                  <a:cubicBezTo>
                    <a:pt x="6542956" y="865956"/>
                    <a:pt x="6542956" y="865956"/>
                    <a:pt x="6542956" y="865956"/>
                  </a:cubicBezTo>
                  <a:cubicBezTo>
                    <a:pt x="6540514" y="861073"/>
                    <a:pt x="6533190" y="861073"/>
                    <a:pt x="6528307" y="857411"/>
                  </a:cubicBezTo>
                  <a:cubicBezTo>
                    <a:pt x="6528307" y="857411"/>
                    <a:pt x="6523425" y="858632"/>
                    <a:pt x="6520983" y="857411"/>
                  </a:cubicBezTo>
                  <a:cubicBezTo>
                    <a:pt x="6519763" y="856190"/>
                    <a:pt x="6517321" y="857411"/>
                    <a:pt x="6514880" y="856190"/>
                  </a:cubicBezTo>
                  <a:cubicBezTo>
                    <a:pt x="6514880" y="856190"/>
                    <a:pt x="6513659" y="854969"/>
                    <a:pt x="6513659" y="854969"/>
                  </a:cubicBezTo>
                  <a:cubicBezTo>
                    <a:pt x="6513659" y="854969"/>
                    <a:pt x="6513659" y="854969"/>
                    <a:pt x="6512438" y="853749"/>
                  </a:cubicBezTo>
                  <a:cubicBezTo>
                    <a:pt x="6511218" y="852528"/>
                    <a:pt x="6511218" y="851307"/>
                    <a:pt x="6509997" y="850087"/>
                  </a:cubicBezTo>
                  <a:cubicBezTo>
                    <a:pt x="6511218" y="848866"/>
                    <a:pt x="6513659" y="848866"/>
                    <a:pt x="6514880" y="847645"/>
                  </a:cubicBezTo>
                  <a:cubicBezTo>
                    <a:pt x="6520983" y="845204"/>
                    <a:pt x="6525866" y="841542"/>
                    <a:pt x="6530749" y="837880"/>
                  </a:cubicBezTo>
                  <a:cubicBezTo>
                    <a:pt x="6536852" y="834218"/>
                    <a:pt x="6546618" y="836659"/>
                    <a:pt x="6552721" y="832997"/>
                  </a:cubicBezTo>
                  <a:cubicBezTo>
                    <a:pt x="6556384" y="831776"/>
                    <a:pt x="6562487" y="831776"/>
                    <a:pt x="6568591" y="832997"/>
                  </a:cubicBezTo>
                  <a:cubicBezTo>
                    <a:pt x="6574694" y="834218"/>
                    <a:pt x="6580798" y="835438"/>
                    <a:pt x="6584460" y="834218"/>
                  </a:cubicBezTo>
                  <a:cubicBezTo>
                    <a:pt x="6597887" y="828114"/>
                    <a:pt x="6608874" y="834218"/>
                    <a:pt x="6612536" y="835438"/>
                  </a:cubicBezTo>
                  <a:cubicBezTo>
                    <a:pt x="6616198" y="836659"/>
                    <a:pt x="6623522" y="835438"/>
                    <a:pt x="6624743" y="837880"/>
                  </a:cubicBezTo>
                  <a:cubicBezTo>
                    <a:pt x="6625963" y="840321"/>
                    <a:pt x="6629626" y="837880"/>
                    <a:pt x="6634508" y="835438"/>
                  </a:cubicBezTo>
                  <a:cubicBezTo>
                    <a:pt x="6640612" y="831776"/>
                    <a:pt x="6644274" y="828114"/>
                    <a:pt x="6639391" y="828114"/>
                  </a:cubicBezTo>
                  <a:cubicBezTo>
                    <a:pt x="6625963" y="828114"/>
                    <a:pt x="6624743" y="830555"/>
                    <a:pt x="6621081" y="819569"/>
                  </a:cubicBezTo>
                  <a:cubicBezTo>
                    <a:pt x="6618639" y="813466"/>
                    <a:pt x="6610094" y="815907"/>
                    <a:pt x="6602770" y="812245"/>
                  </a:cubicBezTo>
                  <a:cubicBezTo>
                    <a:pt x="6602770" y="812245"/>
                    <a:pt x="6596667" y="814686"/>
                    <a:pt x="6594225" y="813466"/>
                  </a:cubicBezTo>
                  <a:cubicBezTo>
                    <a:pt x="6593005" y="812245"/>
                    <a:pt x="6588122" y="814686"/>
                    <a:pt x="6585680" y="812245"/>
                  </a:cubicBezTo>
                  <a:cubicBezTo>
                    <a:pt x="6580798" y="807362"/>
                    <a:pt x="6580798" y="811024"/>
                    <a:pt x="6578356" y="807362"/>
                  </a:cubicBezTo>
                  <a:cubicBezTo>
                    <a:pt x="6575915" y="804921"/>
                    <a:pt x="6577135" y="803700"/>
                    <a:pt x="6575915" y="802479"/>
                  </a:cubicBezTo>
                  <a:cubicBezTo>
                    <a:pt x="6574694" y="802479"/>
                    <a:pt x="6573473" y="802479"/>
                    <a:pt x="6567370" y="806141"/>
                  </a:cubicBezTo>
                  <a:cubicBezTo>
                    <a:pt x="6561266" y="808583"/>
                    <a:pt x="6555163" y="812245"/>
                    <a:pt x="6555163" y="804921"/>
                  </a:cubicBezTo>
                  <a:cubicBezTo>
                    <a:pt x="6555163" y="801259"/>
                    <a:pt x="6551501" y="801259"/>
                    <a:pt x="6549059" y="798817"/>
                  </a:cubicBezTo>
                  <a:cubicBezTo>
                    <a:pt x="6542956" y="793934"/>
                    <a:pt x="6536852" y="803700"/>
                    <a:pt x="6534411" y="802479"/>
                  </a:cubicBezTo>
                  <a:cubicBezTo>
                    <a:pt x="6533190" y="802479"/>
                    <a:pt x="6531970" y="801259"/>
                    <a:pt x="6531970" y="800038"/>
                  </a:cubicBezTo>
                  <a:cubicBezTo>
                    <a:pt x="6534411" y="797597"/>
                    <a:pt x="6538073" y="796376"/>
                    <a:pt x="6540514" y="795155"/>
                  </a:cubicBezTo>
                  <a:cubicBezTo>
                    <a:pt x="6546618" y="791493"/>
                    <a:pt x="6556384" y="793934"/>
                    <a:pt x="6563708" y="790272"/>
                  </a:cubicBezTo>
                  <a:cubicBezTo>
                    <a:pt x="6571032" y="786610"/>
                    <a:pt x="6589342" y="796376"/>
                    <a:pt x="6596667" y="792714"/>
                  </a:cubicBezTo>
                  <a:cubicBezTo>
                    <a:pt x="6611315" y="786610"/>
                    <a:pt x="6622301" y="793934"/>
                    <a:pt x="6625963" y="796376"/>
                  </a:cubicBezTo>
                  <a:cubicBezTo>
                    <a:pt x="6629626" y="798817"/>
                    <a:pt x="6636950" y="797597"/>
                    <a:pt x="6638170" y="800038"/>
                  </a:cubicBezTo>
                  <a:cubicBezTo>
                    <a:pt x="6639391" y="802479"/>
                    <a:pt x="6643053" y="800038"/>
                    <a:pt x="6649157" y="797597"/>
                  </a:cubicBezTo>
                  <a:cubicBezTo>
                    <a:pt x="6655260" y="793934"/>
                    <a:pt x="6658922" y="790272"/>
                    <a:pt x="6655260" y="790272"/>
                  </a:cubicBezTo>
                  <a:cubicBezTo>
                    <a:pt x="6641833" y="789052"/>
                    <a:pt x="6639391" y="791493"/>
                    <a:pt x="6636950" y="779286"/>
                  </a:cubicBezTo>
                  <a:cubicBezTo>
                    <a:pt x="6635729" y="771962"/>
                    <a:pt x="6625963" y="774403"/>
                    <a:pt x="6618639" y="770741"/>
                  </a:cubicBezTo>
                  <a:cubicBezTo>
                    <a:pt x="6618639" y="770741"/>
                    <a:pt x="6612536" y="773183"/>
                    <a:pt x="6610094" y="771962"/>
                  </a:cubicBezTo>
                  <a:cubicBezTo>
                    <a:pt x="6607653" y="770741"/>
                    <a:pt x="6602770" y="773183"/>
                    <a:pt x="6600329" y="770741"/>
                  </a:cubicBezTo>
                  <a:cubicBezTo>
                    <a:pt x="6595446" y="764637"/>
                    <a:pt x="6595446" y="768300"/>
                    <a:pt x="6593005" y="765858"/>
                  </a:cubicBezTo>
                  <a:cubicBezTo>
                    <a:pt x="6589342" y="760976"/>
                    <a:pt x="6595446" y="758534"/>
                    <a:pt x="6580798" y="763417"/>
                  </a:cubicBezTo>
                  <a:cubicBezTo>
                    <a:pt x="6573473" y="765858"/>
                    <a:pt x="6567370" y="768300"/>
                    <a:pt x="6568591" y="762196"/>
                  </a:cubicBezTo>
                  <a:cubicBezTo>
                    <a:pt x="6569811" y="758534"/>
                    <a:pt x="6564928" y="758534"/>
                    <a:pt x="6562487" y="754872"/>
                  </a:cubicBezTo>
                  <a:cubicBezTo>
                    <a:pt x="6556384" y="748769"/>
                    <a:pt x="6549059" y="759755"/>
                    <a:pt x="6546618" y="759755"/>
                  </a:cubicBezTo>
                  <a:cubicBezTo>
                    <a:pt x="6542956" y="758534"/>
                    <a:pt x="6541735" y="756093"/>
                    <a:pt x="6544177" y="751210"/>
                  </a:cubicBezTo>
                  <a:cubicBezTo>
                    <a:pt x="6547839" y="740223"/>
                    <a:pt x="6534411" y="747548"/>
                    <a:pt x="6527087" y="749989"/>
                  </a:cubicBezTo>
                  <a:cubicBezTo>
                    <a:pt x="6514880" y="753651"/>
                    <a:pt x="6517321" y="747548"/>
                    <a:pt x="6516100" y="741444"/>
                  </a:cubicBezTo>
                  <a:cubicBezTo>
                    <a:pt x="6514880" y="735341"/>
                    <a:pt x="6517321" y="724355"/>
                    <a:pt x="6505114" y="732899"/>
                  </a:cubicBezTo>
                  <a:cubicBezTo>
                    <a:pt x="6499011" y="736562"/>
                    <a:pt x="6496569" y="736562"/>
                    <a:pt x="6495349" y="735341"/>
                  </a:cubicBezTo>
                  <a:cubicBezTo>
                    <a:pt x="6494128" y="732899"/>
                    <a:pt x="6492907" y="731679"/>
                    <a:pt x="6492907" y="731679"/>
                  </a:cubicBezTo>
                  <a:cubicBezTo>
                    <a:pt x="6497790" y="729237"/>
                    <a:pt x="6501452" y="729237"/>
                    <a:pt x="6502673" y="728016"/>
                  </a:cubicBezTo>
                  <a:cubicBezTo>
                    <a:pt x="6505114" y="728016"/>
                    <a:pt x="6509997" y="724355"/>
                    <a:pt x="6511218" y="724355"/>
                  </a:cubicBezTo>
                  <a:cubicBezTo>
                    <a:pt x="6512438" y="724355"/>
                    <a:pt x="6514880" y="721913"/>
                    <a:pt x="6517321" y="719472"/>
                  </a:cubicBezTo>
                  <a:cubicBezTo>
                    <a:pt x="6520983" y="715809"/>
                    <a:pt x="6523425" y="712148"/>
                    <a:pt x="6519763" y="714589"/>
                  </a:cubicBezTo>
                  <a:cubicBezTo>
                    <a:pt x="6511218" y="719472"/>
                    <a:pt x="6509997" y="721913"/>
                    <a:pt x="6507556" y="718251"/>
                  </a:cubicBezTo>
                  <a:cubicBezTo>
                    <a:pt x="6506335" y="717030"/>
                    <a:pt x="6500231" y="720692"/>
                    <a:pt x="6495349" y="721913"/>
                  </a:cubicBezTo>
                  <a:cubicBezTo>
                    <a:pt x="6495349" y="721913"/>
                    <a:pt x="6491686" y="724355"/>
                    <a:pt x="6490466" y="725575"/>
                  </a:cubicBezTo>
                  <a:cubicBezTo>
                    <a:pt x="6489245" y="725575"/>
                    <a:pt x="6485583" y="728016"/>
                    <a:pt x="6484362" y="728016"/>
                  </a:cubicBezTo>
                  <a:cubicBezTo>
                    <a:pt x="6480700" y="728016"/>
                    <a:pt x="6480700" y="729237"/>
                    <a:pt x="6479479" y="728016"/>
                  </a:cubicBezTo>
                  <a:cubicBezTo>
                    <a:pt x="6477038" y="728016"/>
                    <a:pt x="6479479" y="725575"/>
                    <a:pt x="6474597" y="728016"/>
                  </a:cubicBezTo>
                  <a:cubicBezTo>
                    <a:pt x="6470935" y="728016"/>
                    <a:pt x="6466052" y="729237"/>
                    <a:pt x="6462390" y="730458"/>
                  </a:cubicBezTo>
                  <a:cubicBezTo>
                    <a:pt x="6461169" y="730458"/>
                    <a:pt x="6459948" y="731679"/>
                    <a:pt x="6458728" y="731679"/>
                  </a:cubicBezTo>
                  <a:cubicBezTo>
                    <a:pt x="6457507" y="731679"/>
                    <a:pt x="6457507" y="731679"/>
                    <a:pt x="6456286" y="731679"/>
                  </a:cubicBezTo>
                  <a:cubicBezTo>
                    <a:pt x="6452624" y="731679"/>
                    <a:pt x="6450183" y="734120"/>
                    <a:pt x="6447741" y="735341"/>
                  </a:cubicBezTo>
                  <a:cubicBezTo>
                    <a:pt x="6445300" y="735341"/>
                    <a:pt x="6444079" y="735341"/>
                    <a:pt x="6442858" y="735341"/>
                  </a:cubicBezTo>
                  <a:cubicBezTo>
                    <a:pt x="6442858" y="735341"/>
                    <a:pt x="6442858" y="735341"/>
                    <a:pt x="6442858" y="735341"/>
                  </a:cubicBezTo>
                  <a:cubicBezTo>
                    <a:pt x="6448962" y="731679"/>
                    <a:pt x="6453845" y="725575"/>
                    <a:pt x="6458728" y="721913"/>
                  </a:cubicBezTo>
                  <a:cubicBezTo>
                    <a:pt x="6463610" y="717030"/>
                    <a:pt x="6472155" y="717030"/>
                    <a:pt x="6478259" y="712148"/>
                  </a:cubicBezTo>
                  <a:cubicBezTo>
                    <a:pt x="6483142" y="707265"/>
                    <a:pt x="6501452" y="710927"/>
                    <a:pt x="6507556" y="706044"/>
                  </a:cubicBezTo>
                  <a:cubicBezTo>
                    <a:pt x="6518542" y="697499"/>
                    <a:pt x="6529528" y="701161"/>
                    <a:pt x="6533190" y="702382"/>
                  </a:cubicBezTo>
                  <a:cubicBezTo>
                    <a:pt x="6535632" y="703602"/>
                    <a:pt x="6542956" y="701161"/>
                    <a:pt x="6544177" y="702382"/>
                  </a:cubicBezTo>
                  <a:cubicBezTo>
                    <a:pt x="6545397" y="703602"/>
                    <a:pt x="6549059" y="701161"/>
                    <a:pt x="6552721" y="698720"/>
                  </a:cubicBezTo>
                  <a:cubicBezTo>
                    <a:pt x="6557604" y="695058"/>
                    <a:pt x="6560046" y="691395"/>
                    <a:pt x="6556384" y="691395"/>
                  </a:cubicBezTo>
                  <a:cubicBezTo>
                    <a:pt x="6544177" y="692616"/>
                    <a:pt x="6542956" y="696278"/>
                    <a:pt x="6539294" y="686513"/>
                  </a:cubicBezTo>
                  <a:cubicBezTo>
                    <a:pt x="6536852" y="680409"/>
                    <a:pt x="6528307" y="685292"/>
                    <a:pt x="6522204" y="682851"/>
                  </a:cubicBezTo>
                  <a:cubicBezTo>
                    <a:pt x="6522204" y="682851"/>
                    <a:pt x="6517321" y="686513"/>
                    <a:pt x="6514880" y="685292"/>
                  </a:cubicBezTo>
                  <a:cubicBezTo>
                    <a:pt x="6513659" y="685292"/>
                    <a:pt x="6508776" y="687733"/>
                    <a:pt x="6506335" y="686513"/>
                  </a:cubicBezTo>
                  <a:cubicBezTo>
                    <a:pt x="6500231" y="682851"/>
                    <a:pt x="6501452" y="685292"/>
                    <a:pt x="6499011" y="684071"/>
                  </a:cubicBezTo>
                  <a:cubicBezTo>
                    <a:pt x="6494128" y="681630"/>
                    <a:pt x="6499011" y="676747"/>
                    <a:pt x="6488024" y="685292"/>
                  </a:cubicBezTo>
                  <a:cubicBezTo>
                    <a:pt x="6483142" y="688954"/>
                    <a:pt x="6477038" y="692616"/>
                    <a:pt x="6477038" y="686513"/>
                  </a:cubicBezTo>
                  <a:cubicBezTo>
                    <a:pt x="6477038" y="682851"/>
                    <a:pt x="6473376" y="684071"/>
                    <a:pt x="6470935" y="681630"/>
                  </a:cubicBezTo>
                  <a:cubicBezTo>
                    <a:pt x="6469714" y="681630"/>
                    <a:pt x="6468493" y="680409"/>
                    <a:pt x="6468493" y="680409"/>
                  </a:cubicBezTo>
                  <a:cubicBezTo>
                    <a:pt x="6473376" y="676747"/>
                    <a:pt x="6478259" y="673085"/>
                    <a:pt x="6481921" y="669423"/>
                  </a:cubicBezTo>
                  <a:cubicBezTo>
                    <a:pt x="6486804" y="664540"/>
                    <a:pt x="6496569" y="665761"/>
                    <a:pt x="6501452" y="662099"/>
                  </a:cubicBezTo>
                  <a:cubicBezTo>
                    <a:pt x="6503893" y="659657"/>
                    <a:pt x="6509997" y="659657"/>
                    <a:pt x="6516100" y="660878"/>
                  </a:cubicBezTo>
                  <a:cubicBezTo>
                    <a:pt x="6522204" y="660878"/>
                    <a:pt x="6528307" y="662099"/>
                    <a:pt x="6530749" y="659657"/>
                  </a:cubicBezTo>
                  <a:cubicBezTo>
                    <a:pt x="6542956" y="652333"/>
                    <a:pt x="6552721" y="655995"/>
                    <a:pt x="6556384" y="657216"/>
                  </a:cubicBezTo>
                  <a:cubicBezTo>
                    <a:pt x="6558825" y="658437"/>
                    <a:pt x="6566149" y="655995"/>
                    <a:pt x="6567370" y="657216"/>
                  </a:cubicBezTo>
                  <a:cubicBezTo>
                    <a:pt x="6568591" y="658437"/>
                    <a:pt x="6572253" y="655995"/>
                    <a:pt x="6575915" y="653554"/>
                  </a:cubicBezTo>
                  <a:cubicBezTo>
                    <a:pt x="6580798" y="649892"/>
                    <a:pt x="6583239" y="646230"/>
                    <a:pt x="6579577" y="646230"/>
                  </a:cubicBezTo>
                  <a:cubicBezTo>
                    <a:pt x="6567370" y="647450"/>
                    <a:pt x="6566149" y="651112"/>
                    <a:pt x="6561266" y="641347"/>
                  </a:cubicBezTo>
                  <a:cubicBezTo>
                    <a:pt x="6558825" y="635243"/>
                    <a:pt x="6550280" y="638905"/>
                    <a:pt x="6544177" y="636464"/>
                  </a:cubicBezTo>
                  <a:cubicBezTo>
                    <a:pt x="6544177" y="636464"/>
                    <a:pt x="6539294" y="638905"/>
                    <a:pt x="6536852" y="638905"/>
                  </a:cubicBezTo>
                  <a:cubicBezTo>
                    <a:pt x="6535632" y="638905"/>
                    <a:pt x="6530749" y="641347"/>
                    <a:pt x="6528307" y="638905"/>
                  </a:cubicBezTo>
                  <a:cubicBezTo>
                    <a:pt x="6523425" y="634023"/>
                    <a:pt x="6523425" y="637685"/>
                    <a:pt x="6520983" y="635243"/>
                  </a:cubicBezTo>
                  <a:cubicBezTo>
                    <a:pt x="6518542" y="634023"/>
                    <a:pt x="6518542" y="631581"/>
                    <a:pt x="6518542" y="631581"/>
                  </a:cubicBezTo>
                  <a:cubicBezTo>
                    <a:pt x="6517321" y="631581"/>
                    <a:pt x="6516100" y="631581"/>
                    <a:pt x="6509997" y="635243"/>
                  </a:cubicBezTo>
                  <a:cubicBezTo>
                    <a:pt x="6503893" y="638905"/>
                    <a:pt x="6499011" y="641347"/>
                    <a:pt x="6499011" y="635243"/>
                  </a:cubicBezTo>
                  <a:cubicBezTo>
                    <a:pt x="6499011" y="631581"/>
                    <a:pt x="6495349" y="632802"/>
                    <a:pt x="6492907" y="630360"/>
                  </a:cubicBezTo>
                  <a:cubicBezTo>
                    <a:pt x="6486804" y="626698"/>
                    <a:pt x="6481921" y="636464"/>
                    <a:pt x="6479479" y="636464"/>
                  </a:cubicBezTo>
                  <a:cubicBezTo>
                    <a:pt x="6477038" y="636464"/>
                    <a:pt x="6475817" y="634023"/>
                    <a:pt x="6475817" y="629140"/>
                  </a:cubicBezTo>
                  <a:cubicBezTo>
                    <a:pt x="6478259" y="619374"/>
                    <a:pt x="6467272" y="626698"/>
                    <a:pt x="6461169" y="629140"/>
                  </a:cubicBezTo>
                  <a:cubicBezTo>
                    <a:pt x="6451403" y="632802"/>
                    <a:pt x="6452624" y="627919"/>
                    <a:pt x="6451403" y="621816"/>
                  </a:cubicBezTo>
                  <a:cubicBezTo>
                    <a:pt x="6450183" y="616933"/>
                    <a:pt x="6451403" y="607167"/>
                    <a:pt x="6441638" y="615712"/>
                  </a:cubicBezTo>
                  <a:cubicBezTo>
                    <a:pt x="6436755" y="619374"/>
                    <a:pt x="6434314" y="619374"/>
                    <a:pt x="6433093" y="618153"/>
                  </a:cubicBezTo>
                  <a:cubicBezTo>
                    <a:pt x="6431872" y="616933"/>
                    <a:pt x="6431872" y="615712"/>
                    <a:pt x="6430651" y="615712"/>
                  </a:cubicBezTo>
                  <a:cubicBezTo>
                    <a:pt x="6434314" y="613271"/>
                    <a:pt x="6439196" y="612050"/>
                    <a:pt x="6441638" y="608388"/>
                  </a:cubicBezTo>
                  <a:cubicBezTo>
                    <a:pt x="6442858" y="605946"/>
                    <a:pt x="6447741" y="604726"/>
                    <a:pt x="6452624" y="603505"/>
                  </a:cubicBezTo>
                  <a:cubicBezTo>
                    <a:pt x="6457507" y="602284"/>
                    <a:pt x="6461169" y="601064"/>
                    <a:pt x="6463610" y="598622"/>
                  </a:cubicBezTo>
                  <a:cubicBezTo>
                    <a:pt x="6470935" y="588857"/>
                    <a:pt x="6479479" y="588857"/>
                    <a:pt x="6481921" y="588857"/>
                  </a:cubicBezTo>
                  <a:cubicBezTo>
                    <a:pt x="6484362" y="588857"/>
                    <a:pt x="6489245" y="583974"/>
                    <a:pt x="6490466" y="585195"/>
                  </a:cubicBezTo>
                  <a:cubicBezTo>
                    <a:pt x="6491686" y="586415"/>
                    <a:pt x="6494128" y="582753"/>
                    <a:pt x="6495349" y="579091"/>
                  </a:cubicBezTo>
                  <a:cubicBezTo>
                    <a:pt x="6497790" y="574208"/>
                    <a:pt x="6499011" y="570546"/>
                    <a:pt x="6496569" y="571767"/>
                  </a:cubicBezTo>
                  <a:cubicBezTo>
                    <a:pt x="6488024" y="577870"/>
                    <a:pt x="6488024" y="580312"/>
                    <a:pt x="6481921" y="575429"/>
                  </a:cubicBezTo>
                  <a:cubicBezTo>
                    <a:pt x="6478259" y="571767"/>
                    <a:pt x="6473376" y="577870"/>
                    <a:pt x="6468493" y="577870"/>
                  </a:cubicBezTo>
                  <a:cubicBezTo>
                    <a:pt x="6468493" y="577870"/>
                    <a:pt x="6466052" y="581532"/>
                    <a:pt x="6463610" y="581532"/>
                  </a:cubicBezTo>
                  <a:cubicBezTo>
                    <a:pt x="6462390" y="581532"/>
                    <a:pt x="6459948" y="585195"/>
                    <a:pt x="6457507" y="583974"/>
                  </a:cubicBezTo>
                  <a:cubicBezTo>
                    <a:pt x="6452624" y="582753"/>
                    <a:pt x="6453845" y="583974"/>
                    <a:pt x="6451403" y="583974"/>
                  </a:cubicBezTo>
                  <a:cubicBezTo>
                    <a:pt x="6447741" y="582753"/>
                    <a:pt x="6450183" y="579091"/>
                    <a:pt x="6444079" y="586415"/>
                  </a:cubicBezTo>
                  <a:cubicBezTo>
                    <a:pt x="6440417" y="590077"/>
                    <a:pt x="6436755" y="593739"/>
                    <a:pt x="6436755" y="590077"/>
                  </a:cubicBezTo>
                  <a:cubicBezTo>
                    <a:pt x="6435534" y="587636"/>
                    <a:pt x="6433093" y="588857"/>
                    <a:pt x="6430651" y="587636"/>
                  </a:cubicBezTo>
                  <a:cubicBezTo>
                    <a:pt x="6425769" y="586415"/>
                    <a:pt x="6424548" y="593739"/>
                    <a:pt x="6422107" y="594960"/>
                  </a:cubicBezTo>
                  <a:cubicBezTo>
                    <a:pt x="6419665" y="594960"/>
                    <a:pt x="6418444" y="593739"/>
                    <a:pt x="6418444" y="590077"/>
                  </a:cubicBezTo>
                  <a:cubicBezTo>
                    <a:pt x="6418444" y="590077"/>
                    <a:pt x="6418444" y="590077"/>
                    <a:pt x="6418444" y="588857"/>
                  </a:cubicBezTo>
                  <a:cubicBezTo>
                    <a:pt x="6419665" y="587636"/>
                    <a:pt x="6422107" y="586415"/>
                    <a:pt x="6423327" y="585195"/>
                  </a:cubicBezTo>
                  <a:cubicBezTo>
                    <a:pt x="6426989" y="582753"/>
                    <a:pt x="6429431" y="579091"/>
                    <a:pt x="6431872" y="576650"/>
                  </a:cubicBezTo>
                  <a:cubicBezTo>
                    <a:pt x="6435534" y="572988"/>
                    <a:pt x="6441638" y="572988"/>
                    <a:pt x="6445300" y="569325"/>
                  </a:cubicBezTo>
                  <a:cubicBezTo>
                    <a:pt x="6448962" y="565663"/>
                    <a:pt x="6461169" y="568105"/>
                    <a:pt x="6466052" y="564443"/>
                  </a:cubicBezTo>
                  <a:cubicBezTo>
                    <a:pt x="6473376" y="558339"/>
                    <a:pt x="6481921" y="560781"/>
                    <a:pt x="6484362" y="560781"/>
                  </a:cubicBezTo>
                  <a:cubicBezTo>
                    <a:pt x="6486804" y="562001"/>
                    <a:pt x="6491686" y="559560"/>
                    <a:pt x="6491686" y="560781"/>
                  </a:cubicBezTo>
                  <a:cubicBezTo>
                    <a:pt x="6492907" y="562001"/>
                    <a:pt x="6495349" y="559560"/>
                    <a:pt x="6497790" y="557118"/>
                  </a:cubicBezTo>
                  <a:cubicBezTo>
                    <a:pt x="6501452" y="553456"/>
                    <a:pt x="6502673" y="551015"/>
                    <a:pt x="6500231" y="551015"/>
                  </a:cubicBezTo>
                  <a:cubicBezTo>
                    <a:pt x="6491686" y="553456"/>
                    <a:pt x="6490466" y="554677"/>
                    <a:pt x="6488024" y="548574"/>
                  </a:cubicBezTo>
                  <a:cubicBezTo>
                    <a:pt x="6485583" y="544911"/>
                    <a:pt x="6480700" y="548574"/>
                    <a:pt x="6475817" y="547353"/>
                  </a:cubicBezTo>
                  <a:cubicBezTo>
                    <a:pt x="6475817" y="547353"/>
                    <a:pt x="6472155" y="549794"/>
                    <a:pt x="6470935" y="549794"/>
                  </a:cubicBezTo>
                  <a:cubicBezTo>
                    <a:pt x="6469714" y="549794"/>
                    <a:pt x="6467272" y="552236"/>
                    <a:pt x="6464831" y="551015"/>
                  </a:cubicBezTo>
                  <a:cubicBezTo>
                    <a:pt x="6461169" y="548574"/>
                    <a:pt x="6461169" y="551015"/>
                    <a:pt x="6459948" y="549794"/>
                  </a:cubicBezTo>
                  <a:cubicBezTo>
                    <a:pt x="6456286" y="547353"/>
                    <a:pt x="6459948" y="544911"/>
                    <a:pt x="6452624" y="551015"/>
                  </a:cubicBezTo>
                  <a:cubicBezTo>
                    <a:pt x="6448962" y="553456"/>
                    <a:pt x="6445300" y="557118"/>
                    <a:pt x="6445300" y="552236"/>
                  </a:cubicBezTo>
                  <a:cubicBezTo>
                    <a:pt x="6445300" y="549794"/>
                    <a:pt x="6442858" y="551015"/>
                    <a:pt x="6440417" y="549794"/>
                  </a:cubicBezTo>
                  <a:cubicBezTo>
                    <a:pt x="6435534" y="547353"/>
                    <a:pt x="6433093" y="554677"/>
                    <a:pt x="6431872" y="554677"/>
                  </a:cubicBezTo>
                  <a:cubicBezTo>
                    <a:pt x="6429431" y="554677"/>
                    <a:pt x="6429431" y="553456"/>
                    <a:pt x="6429431" y="549794"/>
                  </a:cubicBezTo>
                  <a:cubicBezTo>
                    <a:pt x="6430651" y="542470"/>
                    <a:pt x="6423327" y="549794"/>
                    <a:pt x="6419665" y="551015"/>
                  </a:cubicBezTo>
                  <a:cubicBezTo>
                    <a:pt x="6413562" y="554677"/>
                    <a:pt x="6413562" y="551015"/>
                    <a:pt x="6412341" y="547353"/>
                  </a:cubicBezTo>
                  <a:cubicBezTo>
                    <a:pt x="6411120" y="543691"/>
                    <a:pt x="6411120" y="537587"/>
                    <a:pt x="6405017" y="543691"/>
                  </a:cubicBezTo>
                  <a:cubicBezTo>
                    <a:pt x="6401355" y="547353"/>
                    <a:pt x="6400134" y="547353"/>
                    <a:pt x="6400134" y="546132"/>
                  </a:cubicBezTo>
                  <a:cubicBezTo>
                    <a:pt x="6398913" y="544911"/>
                    <a:pt x="6398913" y="543691"/>
                    <a:pt x="6397693" y="543691"/>
                  </a:cubicBezTo>
                  <a:cubicBezTo>
                    <a:pt x="6406237" y="540029"/>
                    <a:pt x="6414782" y="536367"/>
                    <a:pt x="6422107" y="532704"/>
                  </a:cubicBezTo>
                  <a:cubicBezTo>
                    <a:pt x="6424548" y="531484"/>
                    <a:pt x="6430651" y="530263"/>
                    <a:pt x="6436755" y="529042"/>
                  </a:cubicBezTo>
                  <a:cubicBezTo>
                    <a:pt x="6442858" y="527822"/>
                    <a:pt x="6448962" y="525380"/>
                    <a:pt x="6451403" y="524160"/>
                  </a:cubicBezTo>
                  <a:cubicBezTo>
                    <a:pt x="6459948" y="516835"/>
                    <a:pt x="6464831" y="502187"/>
                    <a:pt x="6468493" y="492421"/>
                  </a:cubicBezTo>
                  <a:cubicBezTo>
                    <a:pt x="6470935" y="485097"/>
                    <a:pt x="6478259" y="481435"/>
                    <a:pt x="6480700" y="474111"/>
                  </a:cubicBezTo>
                  <a:cubicBezTo>
                    <a:pt x="6483142" y="466787"/>
                    <a:pt x="6500231" y="460683"/>
                    <a:pt x="6502673" y="453359"/>
                  </a:cubicBezTo>
                  <a:cubicBezTo>
                    <a:pt x="6508776" y="439931"/>
                    <a:pt x="6518542" y="437490"/>
                    <a:pt x="6522204" y="436269"/>
                  </a:cubicBezTo>
                  <a:cubicBezTo>
                    <a:pt x="6524645" y="435048"/>
                    <a:pt x="6529528" y="428945"/>
                    <a:pt x="6531970" y="430166"/>
                  </a:cubicBezTo>
                  <a:cubicBezTo>
                    <a:pt x="6533190" y="431386"/>
                    <a:pt x="6535632" y="427724"/>
                    <a:pt x="6536852" y="421620"/>
                  </a:cubicBezTo>
                  <a:cubicBezTo>
                    <a:pt x="6539294" y="415517"/>
                    <a:pt x="6539294" y="410634"/>
                    <a:pt x="6536852" y="413076"/>
                  </a:cubicBezTo>
                  <a:cubicBezTo>
                    <a:pt x="6527087" y="420400"/>
                    <a:pt x="6528307" y="424062"/>
                    <a:pt x="6519763" y="417959"/>
                  </a:cubicBezTo>
                  <a:cubicBezTo>
                    <a:pt x="6514880" y="414297"/>
                    <a:pt x="6509997" y="422841"/>
                    <a:pt x="6503893" y="424062"/>
                  </a:cubicBezTo>
                  <a:cubicBezTo>
                    <a:pt x="6503893" y="424062"/>
                    <a:pt x="6501452" y="430166"/>
                    <a:pt x="6499011" y="430166"/>
                  </a:cubicBezTo>
                  <a:cubicBezTo>
                    <a:pt x="6497790" y="431386"/>
                    <a:pt x="6495349" y="436269"/>
                    <a:pt x="6492907" y="436269"/>
                  </a:cubicBezTo>
                  <a:cubicBezTo>
                    <a:pt x="6486804" y="436269"/>
                    <a:pt x="6489245" y="438711"/>
                    <a:pt x="6485583" y="438711"/>
                  </a:cubicBezTo>
                  <a:cubicBezTo>
                    <a:pt x="6485583" y="438711"/>
                    <a:pt x="6485583" y="438711"/>
                    <a:pt x="6485583" y="438711"/>
                  </a:cubicBezTo>
                  <a:cubicBezTo>
                    <a:pt x="6486804" y="436269"/>
                    <a:pt x="6488024" y="433828"/>
                    <a:pt x="6485583" y="435048"/>
                  </a:cubicBezTo>
                  <a:cubicBezTo>
                    <a:pt x="6478259" y="438711"/>
                    <a:pt x="6478259" y="441152"/>
                    <a:pt x="6473376" y="436269"/>
                  </a:cubicBezTo>
                  <a:cubicBezTo>
                    <a:pt x="6470935" y="433828"/>
                    <a:pt x="6466052" y="437490"/>
                    <a:pt x="6462390" y="437490"/>
                  </a:cubicBezTo>
                  <a:cubicBezTo>
                    <a:pt x="6462390" y="437490"/>
                    <a:pt x="6459948" y="439931"/>
                    <a:pt x="6458728" y="441152"/>
                  </a:cubicBezTo>
                  <a:cubicBezTo>
                    <a:pt x="6457507" y="441152"/>
                    <a:pt x="6455065" y="443593"/>
                    <a:pt x="6453845" y="443593"/>
                  </a:cubicBezTo>
                  <a:cubicBezTo>
                    <a:pt x="6450183" y="442373"/>
                    <a:pt x="6451403" y="443593"/>
                    <a:pt x="6448962" y="443593"/>
                  </a:cubicBezTo>
                  <a:cubicBezTo>
                    <a:pt x="6445300" y="442373"/>
                    <a:pt x="6447741" y="438711"/>
                    <a:pt x="6442858" y="446035"/>
                  </a:cubicBezTo>
                  <a:cubicBezTo>
                    <a:pt x="6440417" y="449697"/>
                    <a:pt x="6436755" y="452138"/>
                    <a:pt x="6436755" y="448476"/>
                  </a:cubicBezTo>
                  <a:cubicBezTo>
                    <a:pt x="6436755" y="446035"/>
                    <a:pt x="6434314" y="447255"/>
                    <a:pt x="6431872" y="447255"/>
                  </a:cubicBezTo>
                  <a:cubicBezTo>
                    <a:pt x="6426989" y="446035"/>
                    <a:pt x="6425769" y="453359"/>
                    <a:pt x="6424548" y="453359"/>
                  </a:cubicBezTo>
                  <a:cubicBezTo>
                    <a:pt x="6423327" y="453359"/>
                    <a:pt x="6422107" y="452138"/>
                    <a:pt x="6420886" y="449697"/>
                  </a:cubicBezTo>
                  <a:cubicBezTo>
                    <a:pt x="6420886" y="443593"/>
                    <a:pt x="6414782" y="450918"/>
                    <a:pt x="6412341" y="453359"/>
                  </a:cubicBezTo>
                  <a:cubicBezTo>
                    <a:pt x="6407458" y="458242"/>
                    <a:pt x="6407458" y="454580"/>
                    <a:pt x="6405017" y="452138"/>
                  </a:cubicBezTo>
                  <a:cubicBezTo>
                    <a:pt x="6408679" y="448476"/>
                    <a:pt x="6411120" y="443593"/>
                    <a:pt x="6414782" y="438711"/>
                  </a:cubicBezTo>
                  <a:cubicBezTo>
                    <a:pt x="6417224" y="435048"/>
                    <a:pt x="6423327" y="433828"/>
                    <a:pt x="6425769" y="430166"/>
                  </a:cubicBezTo>
                  <a:cubicBezTo>
                    <a:pt x="6428210" y="426504"/>
                    <a:pt x="6440417" y="426504"/>
                    <a:pt x="6444079" y="421620"/>
                  </a:cubicBezTo>
                  <a:cubicBezTo>
                    <a:pt x="6450183" y="414297"/>
                    <a:pt x="6457507" y="415517"/>
                    <a:pt x="6459948" y="415517"/>
                  </a:cubicBezTo>
                  <a:cubicBezTo>
                    <a:pt x="6462390" y="415517"/>
                    <a:pt x="6466052" y="413076"/>
                    <a:pt x="6467272" y="414297"/>
                  </a:cubicBezTo>
                  <a:cubicBezTo>
                    <a:pt x="6468493" y="415517"/>
                    <a:pt x="6469714" y="413076"/>
                    <a:pt x="6472155" y="410634"/>
                  </a:cubicBezTo>
                  <a:cubicBezTo>
                    <a:pt x="6474597" y="406972"/>
                    <a:pt x="6475817" y="404531"/>
                    <a:pt x="6473376" y="404531"/>
                  </a:cubicBezTo>
                  <a:cubicBezTo>
                    <a:pt x="6466052" y="406972"/>
                    <a:pt x="6466052" y="409413"/>
                    <a:pt x="6461169" y="404531"/>
                  </a:cubicBezTo>
                  <a:cubicBezTo>
                    <a:pt x="6458728" y="400869"/>
                    <a:pt x="6453845" y="405752"/>
                    <a:pt x="6450183" y="404531"/>
                  </a:cubicBezTo>
                  <a:cubicBezTo>
                    <a:pt x="6450183" y="404531"/>
                    <a:pt x="6447741" y="406972"/>
                    <a:pt x="6446521" y="408193"/>
                  </a:cubicBezTo>
                  <a:cubicBezTo>
                    <a:pt x="6445300" y="408193"/>
                    <a:pt x="6442858" y="410634"/>
                    <a:pt x="6441638" y="410634"/>
                  </a:cubicBezTo>
                  <a:cubicBezTo>
                    <a:pt x="6437976" y="409413"/>
                    <a:pt x="6439196" y="410634"/>
                    <a:pt x="6436755" y="410634"/>
                  </a:cubicBezTo>
                  <a:cubicBezTo>
                    <a:pt x="6433093" y="409413"/>
                    <a:pt x="6435534" y="405752"/>
                    <a:pt x="6429431" y="413076"/>
                  </a:cubicBezTo>
                  <a:cubicBezTo>
                    <a:pt x="6425769" y="416738"/>
                    <a:pt x="6423327" y="419179"/>
                    <a:pt x="6422107" y="415517"/>
                  </a:cubicBezTo>
                  <a:cubicBezTo>
                    <a:pt x="6422107" y="413076"/>
                    <a:pt x="6419665" y="414297"/>
                    <a:pt x="6417224" y="414297"/>
                  </a:cubicBezTo>
                  <a:cubicBezTo>
                    <a:pt x="6412341" y="413076"/>
                    <a:pt x="6411120" y="420400"/>
                    <a:pt x="6409900" y="421620"/>
                  </a:cubicBezTo>
                  <a:cubicBezTo>
                    <a:pt x="6408679" y="421620"/>
                    <a:pt x="6407458" y="420400"/>
                    <a:pt x="6406237" y="417959"/>
                  </a:cubicBezTo>
                  <a:cubicBezTo>
                    <a:pt x="6405017" y="410634"/>
                    <a:pt x="6400134" y="419179"/>
                    <a:pt x="6397693" y="421620"/>
                  </a:cubicBezTo>
                  <a:cubicBezTo>
                    <a:pt x="6392810" y="426504"/>
                    <a:pt x="6391589" y="422841"/>
                    <a:pt x="6390368" y="420400"/>
                  </a:cubicBezTo>
                  <a:cubicBezTo>
                    <a:pt x="6389148" y="416738"/>
                    <a:pt x="6387927" y="411855"/>
                    <a:pt x="6383044" y="419179"/>
                  </a:cubicBezTo>
                  <a:cubicBezTo>
                    <a:pt x="6380603" y="422841"/>
                    <a:pt x="6379382" y="424062"/>
                    <a:pt x="6378161" y="422841"/>
                  </a:cubicBezTo>
                  <a:cubicBezTo>
                    <a:pt x="6376941" y="421620"/>
                    <a:pt x="6375720" y="421620"/>
                    <a:pt x="6375720" y="421620"/>
                  </a:cubicBezTo>
                  <a:cubicBezTo>
                    <a:pt x="6376941" y="420400"/>
                    <a:pt x="6378161" y="419179"/>
                    <a:pt x="6379382" y="416738"/>
                  </a:cubicBezTo>
                  <a:cubicBezTo>
                    <a:pt x="6381823" y="414297"/>
                    <a:pt x="6385486" y="413076"/>
                    <a:pt x="6386706" y="411855"/>
                  </a:cubicBezTo>
                  <a:cubicBezTo>
                    <a:pt x="6386706" y="411855"/>
                    <a:pt x="6387927" y="411855"/>
                    <a:pt x="6387927" y="411855"/>
                  </a:cubicBezTo>
                  <a:cubicBezTo>
                    <a:pt x="6389148" y="411855"/>
                    <a:pt x="6390368" y="410634"/>
                    <a:pt x="6391589" y="409413"/>
                  </a:cubicBezTo>
                  <a:cubicBezTo>
                    <a:pt x="6395251" y="409413"/>
                    <a:pt x="6398913" y="409413"/>
                    <a:pt x="6400134" y="408193"/>
                  </a:cubicBezTo>
                  <a:cubicBezTo>
                    <a:pt x="6405017" y="404531"/>
                    <a:pt x="6409900" y="406972"/>
                    <a:pt x="6412341" y="406972"/>
                  </a:cubicBezTo>
                  <a:cubicBezTo>
                    <a:pt x="6413562" y="408193"/>
                    <a:pt x="6417224" y="406972"/>
                    <a:pt x="6417224" y="408193"/>
                  </a:cubicBezTo>
                  <a:cubicBezTo>
                    <a:pt x="6417224" y="409413"/>
                    <a:pt x="6419665" y="408193"/>
                    <a:pt x="6420886" y="406972"/>
                  </a:cubicBezTo>
                  <a:cubicBezTo>
                    <a:pt x="6423327" y="405752"/>
                    <a:pt x="6424548" y="404531"/>
                    <a:pt x="6423327" y="403310"/>
                  </a:cubicBezTo>
                  <a:cubicBezTo>
                    <a:pt x="6418444" y="403310"/>
                    <a:pt x="6417224" y="404531"/>
                    <a:pt x="6416003" y="399648"/>
                  </a:cubicBezTo>
                  <a:cubicBezTo>
                    <a:pt x="6414782" y="397206"/>
                    <a:pt x="6411120" y="398427"/>
                    <a:pt x="6407458" y="397206"/>
                  </a:cubicBezTo>
                  <a:cubicBezTo>
                    <a:pt x="6407458" y="397206"/>
                    <a:pt x="6405017" y="398427"/>
                    <a:pt x="6403796" y="398427"/>
                  </a:cubicBezTo>
                  <a:cubicBezTo>
                    <a:pt x="6403796" y="398427"/>
                    <a:pt x="6402575" y="398427"/>
                    <a:pt x="6402575" y="398427"/>
                  </a:cubicBezTo>
                  <a:cubicBezTo>
                    <a:pt x="6402575" y="398427"/>
                    <a:pt x="6403796" y="397206"/>
                    <a:pt x="6403796" y="397206"/>
                  </a:cubicBezTo>
                  <a:cubicBezTo>
                    <a:pt x="6406237" y="393545"/>
                    <a:pt x="6412341" y="393545"/>
                    <a:pt x="6416003" y="389883"/>
                  </a:cubicBezTo>
                  <a:cubicBezTo>
                    <a:pt x="6419665" y="386220"/>
                    <a:pt x="6430651" y="387441"/>
                    <a:pt x="6434314" y="384999"/>
                  </a:cubicBezTo>
                  <a:cubicBezTo>
                    <a:pt x="6440417" y="378896"/>
                    <a:pt x="6447741" y="380117"/>
                    <a:pt x="6450183" y="381338"/>
                  </a:cubicBezTo>
                  <a:cubicBezTo>
                    <a:pt x="6452624" y="381338"/>
                    <a:pt x="6456286" y="378896"/>
                    <a:pt x="6457507" y="380117"/>
                  </a:cubicBezTo>
                  <a:cubicBezTo>
                    <a:pt x="6458728" y="381338"/>
                    <a:pt x="6459948" y="378896"/>
                    <a:pt x="6462390" y="376455"/>
                  </a:cubicBezTo>
                  <a:cubicBezTo>
                    <a:pt x="6464831" y="372792"/>
                    <a:pt x="6467272" y="370351"/>
                    <a:pt x="6464831" y="371572"/>
                  </a:cubicBezTo>
                  <a:cubicBezTo>
                    <a:pt x="6457507" y="374013"/>
                    <a:pt x="6456286" y="376455"/>
                    <a:pt x="6453845" y="370351"/>
                  </a:cubicBezTo>
                  <a:cubicBezTo>
                    <a:pt x="6451403" y="366689"/>
                    <a:pt x="6446521" y="370351"/>
                    <a:pt x="6442858" y="369131"/>
                  </a:cubicBezTo>
                  <a:cubicBezTo>
                    <a:pt x="6442858" y="369131"/>
                    <a:pt x="6440417" y="371572"/>
                    <a:pt x="6437976" y="371572"/>
                  </a:cubicBezTo>
                  <a:cubicBezTo>
                    <a:pt x="6436755" y="371572"/>
                    <a:pt x="6434314" y="374013"/>
                    <a:pt x="6433093" y="372792"/>
                  </a:cubicBezTo>
                  <a:cubicBezTo>
                    <a:pt x="6429431" y="370351"/>
                    <a:pt x="6430651" y="372792"/>
                    <a:pt x="6428210" y="371572"/>
                  </a:cubicBezTo>
                  <a:cubicBezTo>
                    <a:pt x="6425769" y="370351"/>
                    <a:pt x="6428210" y="366689"/>
                    <a:pt x="6420886" y="372792"/>
                  </a:cubicBezTo>
                  <a:cubicBezTo>
                    <a:pt x="6417224" y="375234"/>
                    <a:pt x="6414782" y="378896"/>
                    <a:pt x="6413562" y="374013"/>
                  </a:cubicBezTo>
                  <a:cubicBezTo>
                    <a:pt x="6413562" y="371572"/>
                    <a:pt x="6411120" y="372792"/>
                    <a:pt x="6408679" y="371572"/>
                  </a:cubicBezTo>
                  <a:cubicBezTo>
                    <a:pt x="6403796" y="370351"/>
                    <a:pt x="6402575" y="376455"/>
                    <a:pt x="6401355" y="376455"/>
                  </a:cubicBezTo>
                  <a:cubicBezTo>
                    <a:pt x="6400134" y="376455"/>
                    <a:pt x="6398913" y="375234"/>
                    <a:pt x="6398913" y="372792"/>
                  </a:cubicBezTo>
                  <a:cubicBezTo>
                    <a:pt x="6398913" y="366689"/>
                    <a:pt x="6392810" y="372792"/>
                    <a:pt x="6390368" y="375234"/>
                  </a:cubicBezTo>
                  <a:cubicBezTo>
                    <a:pt x="6384265" y="378896"/>
                    <a:pt x="6384265" y="376455"/>
                    <a:pt x="6383044" y="372792"/>
                  </a:cubicBezTo>
                  <a:cubicBezTo>
                    <a:pt x="6381823" y="369131"/>
                    <a:pt x="6381823" y="363027"/>
                    <a:pt x="6375720" y="370351"/>
                  </a:cubicBezTo>
                  <a:cubicBezTo>
                    <a:pt x="6373279" y="374013"/>
                    <a:pt x="6370837" y="374013"/>
                    <a:pt x="6370837" y="372792"/>
                  </a:cubicBezTo>
                  <a:cubicBezTo>
                    <a:pt x="6365954" y="367910"/>
                    <a:pt x="6367175" y="376455"/>
                    <a:pt x="6367175" y="376455"/>
                  </a:cubicBezTo>
                  <a:cubicBezTo>
                    <a:pt x="6362292" y="371572"/>
                    <a:pt x="6357409" y="374013"/>
                    <a:pt x="6352527" y="377676"/>
                  </a:cubicBezTo>
                  <a:cubicBezTo>
                    <a:pt x="6342761" y="386220"/>
                    <a:pt x="6342761" y="383779"/>
                    <a:pt x="6337878" y="380117"/>
                  </a:cubicBezTo>
                  <a:cubicBezTo>
                    <a:pt x="6330554" y="374013"/>
                    <a:pt x="6331775" y="382558"/>
                    <a:pt x="6330554" y="377676"/>
                  </a:cubicBezTo>
                  <a:cubicBezTo>
                    <a:pt x="6329333" y="374013"/>
                    <a:pt x="6326892" y="367910"/>
                    <a:pt x="6322009" y="375234"/>
                  </a:cubicBezTo>
                  <a:cubicBezTo>
                    <a:pt x="6320788" y="377676"/>
                    <a:pt x="6319568" y="380117"/>
                    <a:pt x="6319568" y="378896"/>
                  </a:cubicBezTo>
                  <a:cubicBezTo>
                    <a:pt x="6318347" y="364248"/>
                    <a:pt x="6314685" y="378896"/>
                    <a:pt x="6313464" y="375234"/>
                  </a:cubicBezTo>
                  <a:cubicBezTo>
                    <a:pt x="6313464" y="374013"/>
                    <a:pt x="6313464" y="374013"/>
                    <a:pt x="6312244" y="374013"/>
                  </a:cubicBezTo>
                  <a:cubicBezTo>
                    <a:pt x="6313464" y="374013"/>
                    <a:pt x="6313464" y="372792"/>
                    <a:pt x="6314685" y="372792"/>
                  </a:cubicBezTo>
                  <a:cubicBezTo>
                    <a:pt x="6326892" y="371572"/>
                    <a:pt x="6325671" y="366689"/>
                    <a:pt x="6336658" y="360586"/>
                  </a:cubicBezTo>
                  <a:cubicBezTo>
                    <a:pt x="6340320" y="358144"/>
                    <a:pt x="6345202" y="358144"/>
                    <a:pt x="6348865" y="355703"/>
                  </a:cubicBezTo>
                  <a:cubicBezTo>
                    <a:pt x="6354968" y="353261"/>
                    <a:pt x="6359851" y="352041"/>
                    <a:pt x="6365954" y="349599"/>
                  </a:cubicBezTo>
                  <a:cubicBezTo>
                    <a:pt x="6368396" y="348379"/>
                    <a:pt x="6379382" y="349599"/>
                    <a:pt x="6381823" y="348379"/>
                  </a:cubicBezTo>
                  <a:cubicBezTo>
                    <a:pt x="6386706" y="345937"/>
                    <a:pt x="6391589" y="338613"/>
                    <a:pt x="6395251" y="333730"/>
                  </a:cubicBezTo>
                  <a:cubicBezTo>
                    <a:pt x="6397693" y="330068"/>
                    <a:pt x="6402575" y="330068"/>
                    <a:pt x="6405017" y="326406"/>
                  </a:cubicBezTo>
                  <a:cubicBezTo>
                    <a:pt x="6407458" y="322744"/>
                    <a:pt x="6417224" y="323965"/>
                    <a:pt x="6420886" y="320302"/>
                  </a:cubicBezTo>
                  <a:cubicBezTo>
                    <a:pt x="6426989" y="314199"/>
                    <a:pt x="6433093" y="315420"/>
                    <a:pt x="6434314" y="316640"/>
                  </a:cubicBezTo>
                  <a:cubicBezTo>
                    <a:pt x="6435534" y="316640"/>
                    <a:pt x="6439196" y="315420"/>
                    <a:pt x="6440417" y="315420"/>
                  </a:cubicBezTo>
                  <a:cubicBezTo>
                    <a:pt x="6441638" y="316640"/>
                    <a:pt x="6442858" y="314199"/>
                    <a:pt x="6445300" y="312978"/>
                  </a:cubicBezTo>
                  <a:cubicBezTo>
                    <a:pt x="6447741" y="310537"/>
                    <a:pt x="6448962" y="308095"/>
                    <a:pt x="6446521" y="308095"/>
                  </a:cubicBezTo>
                  <a:cubicBezTo>
                    <a:pt x="6440417" y="309316"/>
                    <a:pt x="6439196" y="311758"/>
                    <a:pt x="6436755" y="306875"/>
                  </a:cubicBezTo>
                  <a:cubicBezTo>
                    <a:pt x="6434314" y="304433"/>
                    <a:pt x="6430651" y="306875"/>
                    <a:pt x="6426989" y="306875"/>
                  </a:cubicBezTo>
                  <a:cubicBezTo>
                    <a:pt x="6426989" y="306875"/>
                    <a:pt x="6424548" y="309316"/>
                    <a:pt x="6423327" y="309316"/>
                  </a:cubicBezTo>
                  <a:cubicBezTo>
                    <a:pt x="6422107" y="309316"/>
                    <a:pt x="6419665" y="311758"/>
                    <a:pt x="6418444" y="310537"/>
                  </a:cubicBezTo>
                  <a:cubicBezTo>
                    <a:pt x="6414782" y="309316"/>
                    <a:pt x="6416003" y="310537"/>
                    <a:pt x="6414782" y="309316"/>
                  </a:cubicBezTo>
                  <a:cubicBezTo>
                    <a:pt x="6412341" y="308095"/>
                    <a:pt x="6414782" y="305654"/>
                    <a:pt x="6408679" y="310537"/>
                  </a:cubicBezTo>
                  <a:cubicBezTo>
                    <a:pt x="6406237" y="312978"/>
                    <a:pt x="6403796" y="315420"/>
                    <a:pt x="6402575" y="312978"/>
                  </a:cubicBezTo>
                  <a:cubicBezTo>
                    <a:pt x="6402575" y="310537"/>
                    <a:pt x="6400134" y="311758"/>
                    <a:pt x="6398913" y="311758"/>
                  </a:cubicBezTo>
                  <a:cubicBezTo>
                    <a:pt x="6395251" y="310537"/>
                    <a:pt x="6394030" y="316640"/>
                    <a:pt x="6391589" y="316640"/>
                  </a:cubicBezTo>
                  <a:cubicBezTo>
                    <a:pt x="6390368" y="316640"/>
                    <a:pt x="6390368" y="316640"/>
                    <a:pt x="6389148" y="315420"/>
                  </a:cubicBezTo>
                  <a:cubicBezTo>
                    <a:pt x="6390368" y="312978"/>
                    <a:pt x="6391589" y="311758"/>
                    <a:pt x="6391589" y="309316"/>
                  </a:cubicBezTo>
                  <a:cubicBezTo>
                    <a:pt x="6394030" y="305654"/>
                    <a:pt x="6397693" y="304433"/>
                    <a:pt x="6400134" y="299551"/>
                  </a:cubicBezTo>
                  <a:cubicBezTo>
                    <a:pt x="6401355" y="297109"/>
                    <a:pt x="6403796" y="295888"/>
                    <a:pt x="6407458" y="294668"/>
                  </a:cubicBezTo>
                  <a:cubicBezTo>
                    <a:pt x="6409900" y="293447"/>
                    <a:pt x="6413562" y="291006"/>
                    <a:pt x="6414782" y="288564"/>
                  </a:cubicBezTo>
                  <a:cubicBezTo>
                    <a:pt x="6418444" y="281240"/>
                    <a:pt x="6424548" y="278799"/>
                    <a:pt x="6426989" y="277578"/>
                  </a:cubicBezTo>
                  <a:cubicBezTo>
                    <a:pt x="6428210" y="276357"/>
                    <a:pt x="6430651" y="272695"/>
                    <a:pt x="6431872" y="272695"/>
                  </a:cubicBezTo>
                  <a:cubicBezTo>
                    <a:pt x="6433093" y="272695"/>
                    <a:pt x="6434314" y="270254"/>
                    <a:pt x="6434314" y="266592"/>
                  </a:cubicBezTo>
                  <a:cubicBezTo>
                    <a:pt x="6435534" y="261709"/>
                    <a:pt x="6434314" y="259267"/>
                    <a:pt x="6433093" y="261709"/>
                  </a:cubicBezTo>
                  <a:cubicBezTo>
                    <a:pt x="6428210" y="267812"/>
                    <a:pt x="6428210" y="270254"/>
                    <a:pt x="6424548" y="267812"/>
                  </a:cubicBezTo>
                  <a:cubicBezTo>
                    <a:pt x="6422107" y="266592"/>
                    <a:pt x="6419665" y="271474"/>
                    <a:pt x="6416003" y="272695"/>
                  </a:cubicBezTo>
                  <a:cubicBezTo>
                    <a:pt x="6416003" y="272695"/>
                    <a:pt x="6414782" y="276357"/>
                    <a:pt x="6413562" y="276357"/>
                  </a:cubicBezTo>
                  <a:cubicBezTo>
                    <a:pt x="6412341" y="276357"/>
                    <a:pt x="6411120" y="280019"/>
                    <a:pt x="6409900" y="280019"/>
                  </a:cubicBezTo>
                  <a:cubicBezTo>
                    <a:pt x="6406237" y="280019"/>
                    <a:pt x="6407458" y="281240"/>
                    <a:pt x="6406237" y="281240"/>
                  </a:cubicBezTo>
                  <a:cubicBezTo>
                    <a:pt x="6403796" y="281240"/>
                    <a:pt x="6405017" y="277578"/>
                    <a:pt x="6401355" y="284902"/>
                  </a:cubicBezTo>
                  <a:cubicBezTo>
                    <a:pt x="6398913" y="288564"/>
                    <a:pt x="6397693" y="291006"/>
                    <a:pt x="6396472" y="288564"/>
                  </a:cubicBezTo>
                  <a:cubicBezTo>
                    <a:pt x="6395251" y="286123"/>
                    <a:pt x="6394030" y="288564"/>
                    <a:pt x="6392810" y="287344"/>
                  </a:cubicBezTo>
                  <a:cubicBezTo>
                    <a:pt x="6389148" y="287344"/>
                    <a:pt x="6389148" y="293447"/>
                    <a:pt x="6387927" y="293447"/>
                  </a:cubicBezTo>
                  <a:cubicBezTo>
                    <a:pt x="6386706" y="293447"/>
                    <a:pt x="6385486" y="293447"/>
                    <a:pt x="6385486" y="291006"/>
                  </a:cubicBezTo>
                  <a:cubicBezTo>
                    <a:pt x="6384265" y="284902"/>
                    <a:pt x="6380603" y="292226"/>
                    <a:pt x="6378161" y="294668"/>
                  </a:cubicBezTo>
                  <a:cubicBezTo>
                    <a:pt x="6374499" y="299551"/>
                    <a:pt x="6373279" y="295888"/>
                    <a:pt x="6372058" y="293447"/>
                  </a:cubicBezTo>
                  <a:cubicBezTo>
                    <a:pt x="6372058" y="293447"/>
                    <a:pt x="6372058" y="293447"/>
                    <a:pt x="6372058" y="292226"/>
                  </a:cubicBezTo>
                  <a:cubicBezTo>
                    <a:pt x="6373279" y="292226"/>
                    <a:pt x="6374499" y="291006"/>
                    <a:pt x="6375720" y="291006"/>
                  </a:cubicBezTo>
                  <a:cubicBezTo>
                    <a:pt x="6380603" y="288564"/>
                    <a:pt x="6384265" y="281240"/>
                    <a:pt x="6386706" y="275137"/>
                  </a:cubicBezTo>
                  <a:cubicBezTo>
                    <a:pt x="6387927" y="271474"/>
                    <a:pt x="6392810" y="270254"/>
                    <a:pt x="6394030" y="266592"/>
                  </a:cubicBezTo>
                  <a:cubicBezTo>
                    <a:pt x="6395251" y="262930"/>
                    <a:pt x="6405017" y="261709"/>
                    <a:pt x="6407458" y="258047"/>
                  </a:cubicBezTo>
                  <a:cubicBezTo>
                    <a:pt x="6411120" y="251943"/>
                    <a:pt x="6417224" y="250723"/>
                    <a:pt x="6419665" y="250723"/>
                  </a:cubicBezTo>
                  <a:cubicBezTo>
                    <a:pt x="6420886" y="250723"/>
                    <a:pt x="6424548" y="247060"/>
                    <a:pt x="6424548" y="248281"/>
                  </a:cubicBezTo>
                  <a:cubicBezTo>
                    <a:pt x="6425769" y="248281"/>
                    <a:pt x="6426989" y="247060"/>
                    <a:pt x="6428210" y="244619"/>
                  </a:cubicBezTo>
                  <a:cubicBezTo>
                    <a:pt x="6429431" y="240957"/>
                    <a:pt x="6430651" y="238516"/>
                    <a:pt x="6428210" y="239736"/>
                  </a:cubicBezTo>
                  <a:cubicBezTo>
                    <a:pt x="6423327" y="243398"/>
                    <a:pt x="6423327" y="245840"/>
                    <a:pt x="6418444" y="242178"/>
                  </a:cubicBezTo>
                  <a:cubicBezTo>
                    <a:pt x="6416003" y="239736"/>
                    <a:pt x="6413562" y="243398"/>
                    <a:pt x="6409900" y="244619"/>
                  </a:cubicBezTo>
                  <a:cubicBezTo>
                    <a:pt x="6409900" y="244619"/>
                    <a:pt x="6408679" y="247060"/>
                    <a:pt x="6407458" y="248281"/>
                  </a:cubicBezTo>
                  <a:cubicBezTo>
                    <a:pt x="6406237" y="248281"/>
                    <a:pt x="6405017" y="250723"/>
                    <a:pt x="6403796" y="250723"/>
                  </a:cubicBezTo>
                  <a:cubicBezTo>
                    <a:pt x="6400134" y="249502"/>
                    <a:pt x="6401355" y="251943"/>
                    <a:pt x="6400134" y="250723"/>
                  </a:cubicBezTo>
                  <a:cubicBezTo>
                    <a:pt x="6397693" y="250723"/>
                    <a:pt x="6398913" y="247060"/>
                    <a:pt x="6395251" y="253164"/>
                  </a:cubicBezTo>
                  <a:cubicBezTo>
                    <a:pt x="6392810" y="256826"/>
                    <a:pt x="6391589" y="259267"/>
                    <a:pt x="6390368" y="256826"/>
                  </a:cubicBezTo>
                  <a:cubicBezTo>
                    <a:pt x="6389148" y="255605"/>
                    <a:pt x="6387927" y="256826"/>
                    <a:pt x="6386706" y="255605"/>
                  </a:cubicBezTo>
                  <a:cubicBezTo>
                    <a:pt x="6383044" y="255605"/>
                    <a:pt x="6383044" y="261709"/>
                    <a:pt x="6381823" y="261709"/>
                  </a:cubicBezTo>
                  <a:cubicBezTo>
                    <a:pt x="6380603" y="262930"/>
                    <a:pt x="6379382" y="261709"/>
                    <a:pt x="6379382" y="259267"/>
                  </a:cubicBezTo>
                  <a:cubicBezTo>
                    <a:pt x="6380603" y="258047"/>
                    <a:pt x="6381823" y="256826"/>
                    <a:pt x="6381823" y="254385"/>
                  </a:cubicBezTo>
                  <a:cubicBezTo>
                    <a:pt x="6384265" y="251943"/>
                    <a:pt x="6387927" y="250723"/>
                    <a:pt x="6390368" y="247060"/>
                  </a:cubicBezTo>
                  <a:cubicBezTo>
                    <a:pt x="6391589" y="245840"/>
                    <a:pt x="6394030" y="244619"/>
                    <a:pt x="6396472" y="243398"/>
                  </a:cubicBezTo>
                  <a:cubicBezTo>
                    <a:pt x="6398913" y="242178"/>
                    <a:pt x="6402575" y="240957"/>
                    <a:pt x="6403796" y="239736"/>
                  </a:cubicBezTo>
                  <a:cubicBezTo>
                    <a:pt x="6406237" y="236074"/>
                    <a:pt x="6408679" y="234853"/>
                    <a:pt x="6409900" y="232412"/>
                  </a:cubicBezTo>
                  <a:cubicBezTo>
                    <a:pt x="6412341" y="231191"/>
                    <a:pt x="6413562" y="229971"/>
                    <a:pt x="6414782" y="229971"/>
                  </a:cubicBezTo>
                  <a:cubicBezTo>
                    <a:pt x="6416003" y="228750"/>
                    <a:pt x="6418444" y="225088"/>
                    <a:pt x="6419665" y="225088"/>
                  </a:cubicBezTo>
                  <a:cubicBezTo>
                    <a:pt x="6420886" y="225088"/>
                    <a:pt x="6420886" y="222646"/>
                    <a:pt x="6422107" y="218984"/>
                  </a:cubicBezTo>
                  <a:cubicBezTo>
                    <a:pt x="6422107" y="214102"/>
                    <a:pt x="6422107" y="211660"/>
                    <a:pt x="6420886" y="214102"/>
                  </a:cubicBezTo>
                  <a:cubicBezTo>
                    <a:pt x="6417224" y="221426"/>
                    <a:pt x="6417224" y="222646"/>
                    <a:pt x="6413562" y="221426"/>
                  </a:cubicBezTo>
                  <a:cubicBezTo>
                    <a:pt x="6411120" y="220205"/>
                    <a:pt x="6408679" y="225088"/>
                    <a:pt x="6406237" y="226309"/>
                  </a:cubicBezTo>
                  <a:cubicBezTo>
                    <a:pt x="6406237" y="226309"/>
                    <a:pt x="6405017" y="228750"/>
                    <a:pt x="6403796" y="229971"/>
                  </a:cubicBezTo>
                  <a:cubicBezTo>
                    <a:pt x="6402575" y="229971"/>
                    <a:pt x="6401355" y="232412"/>
                    <a:pt x="6400134" y="232412"/>
                  </a:cubicBezTo>
                  <a:cubicBezTo>
                    <a:pt x="6396472" y="231191"/>
                    <a:pt x="6397693" y="232412"/>
                    <a:pt x="6396472" y="232412"/>
                  </a:cubicBezTo>
                  <a:cubicBezTo>
                    <a:pt x="6394030" y="232412"/>
                    <a:pt x="6395251" y="228750"/>
                    <a:pt x="6391589" y="234853"/>
                  </a:cubicBezTo>
                  <a:cubicBezTo>
                    <a:pt x="6389148" y="237295"/>
                    <a:pt x="6387927" y="239736"/>
                    <a:pt x="6386706" y="237295"/>
                  </a:cubicBezTo>
                  <a:cubicBezTo>
                    <a:pt x="6386706" y="236074"/>
                    <a:pt x="6384265" y="236074"/>
                    <a:pt x="6383044" y="236074"/>
                  </a:cubicBezTo>
                  <a:cubicBezTo>
                    <a:pt x="6379382" y="234853"/>
                    <a:pt x="6379382" y="240957"/>
                    <a:pt x="6378161" y="240957"/>
                  </a:cubicBezTo>
                  <a:cubicBezTo>
                    <a:pt x="6376941" y="240957"/>
                    <a:pt x="6375720" y="240957"/>
                    <a:pt x="6375720" y="238516"/>
                  </a:cubicBezTo>
                  <a:cubicBezTo>
                    <a:pt x="6375720" y="233633"/>
                    <a:pt x="6370837" y="239736"/>
                    <a:pt x="6369616" y="242178"/>
                  </a:cubicBezTo>
                  <a:cubicBezTo>
                    <a:pt x="6365954" y="245840"/>
                    <a:pt x="6365954" y="243398"/>
                    <a:pt x="6363513" y="240957"/>
                  </a:cubicBezTo>
                  <a:cubicBezTo>
                    <a:pt x="6362292" y="238516"/>
                    <a:pt x="6361072" y="233633"/>
                    <a:pt x="6357409" y="239736"/>
                  </a:cubicBezTo>
                  <a:cubicBezTo>
                    <a:pt x="6356189" y="242178"/>
                    <a:pt x="6354968" y="243398"/>
                    <a:pt x="6353747" y="242178"/>
                  </a:cubicBezTo>
                  <a:cubicBezTo>
                    <a:pt x="6350085" y="238516"/>
                    <a:pt x="6351306" y="245840"/>
                    <a:pt x="6351306" y="244619"/>
                  </a:cubicBezTo>
                  <a:cubicBezTo>
                    <a:pt x="6346423" y="242178"/>
                    <a:pt x="6342761" y="244619"/>
                    <a:pt x="6340320" y="248281"/>
                  </a:cubicBezTo>
                  <a:cubicBezTo>
                    <a:pt x="6332995" y="256826"/>
                    <a:pt x="6334216" y="254385"/>
                    <a:pt x="6329333" y="253164"/>
                  </a:cubicBezTo>
                  <a:cubicBezTo>
                    <a:pt x="6323230" y="250723"/>
                    <a:pt x="6325671" y="256826"/>
                    <a:pt x="6323230" y="253164"/>
                  </a:cubicBezTo>
                  <a:cubicBezTo>
                    <a:pt x="6323230" y="251943"/>
                    <a:pt x="6322009" y="251943"/>
                    <a:pt x="6322009" y="250723"/>
                  </a:cubicBezTo>
                  <a:cubicBezTo>
                    <a:pt x="6328113" y="248281"/>
                    <a:pt x="6328113" y="244619"/>
                    <a:pt x="6337878" y="238516"/>
                  </a:cubicBezTo>
                  <a:cubicBezTo>
                    <a:pt x="6341540" y="236074"/>
                    <a:pt x="6346423" y="234853"/>
                    <a:pt x="6350085" y="232412"/>
                  </a:cubicBezTo>
                  <a:cubicBezTo>
                    <a:pt x="6356189" y="228750"/>
                    <a:pt x="6361072" y="226309"/>
                    <a:pt x="6367175" y="223867"/>
                  </a:cubicBezTo>
                  <a:cubicBezTo>
                    <a:pt x="6369616" y="222646"/>
                    <a:pt x="6381823" y="221426"/>
                    <a:pt x="6384265" y="218984"/>
                  </a:cubicBezTo>
                  <a:cubicBezTo>
                    <a:pt x="6389148" y="215322"/>
                    <a:pt x="6392810" y="206777"/>
                    <a:pt x="6395251" y="200674"/>
                  </a:cubicBezTo>
                  <a:cubicBezTo>
                    <a:pt x="6396472" y="197012"/>
                    <a:pt x="6401355" y="194570"/>
                    <a:pt x="6403796" y="190908"/>
                  </a:cubicBezTo>
                  <a:cubicBezTo>
                    <a:pt x="6405017" y="188467"/>
                    <a:pt x="6407458" y="187246"/>
                    <a:pt x="6411120" y="184805"/>
                  </a:cubicBezTo>
                  <a:cubicBezTo>
                    <a:pt x="6413562" y="182363"/>
                    <a:pt x="6417224" y="179922"/>
                    <a:pt x="6418444" y="177481"/>
                  </a:cubicBezTo>
                  <a:cubicBezTo>
                    <a:pt x="6419665" y="175039"/>
                    <a:pt x="6419665" y="172598"/>
                    <a:pt x="6420886" y="171377"/>
                  </a:cubicBezTo>
                  <a:cubicBezTo>
                    <a:pt x="6420886" y="171377"/>
                    <a:pt x="6420886" y="171377"/>
                    <a:pt x="6422107" y="171377"/>
                  </a:cubicBezTo>
                  <a:cubicBezTo>
                    <a:pt x="6422107" y="172598"/>
                    <a:pt x="6424548" y="171377"/>
                    <a:pt x="6425769" y="168936"/>
                  </a:cubicBezTo>
                  <a:cubicBezTo>
                    <a:pt x="6428210" y="166494"/>
                    <a:pt x="6429431" y="165274"/>
                    <a:pt x="6426989" y="165274"/>
                  </a:cubicBezTo>
                  <a:cubicBezTo>
                    <a:pt x="6425769" y="165274"/>
                    <a:pt x="6424548" y="165274"/>
                    <a:pt x="6424548" y="165274"/>
                  </a:cubicBezTo>
                  <a:cubicBezTo>
                    <a:pt x="6425769" y="162832"/>
                    <a:pt x="6426989" y="161611"/>
                    <a:pt x="6428210" y="160391"/>
                  </a:cubicBezTo>
                  <a:cubicBezTo>
                    <a:pt x="6429431" y="159170"/>
                    <a:pt x="6430651" y="151846"/>
                    <a:pt x="6431872" y="151846"/>
                  </a:cubicBezTo>
                  <a:cubicBezTo>
                    <a:pt x="6433093" y="151846"/>
                    <a:pt x="6433093" y="148184"/>
                    <a:pt x="6430651" y="143301"/>
                  </a:cubicBezTo>
                  <a:cubicBezTo>
                    <a:pt x="6429431" y="138418"/>
                    <a:pt x="6426989" y="134756"/>
                    <a:pt x="6426989" y="138418"/>
                  </a:cubicBezTo>
                  <a:cubicBezTo>
                    <a:pt x="6426989" y="143301"/>
                    <a:pt x="6426989" y="146963"/>
                    <a:pt x="6426989" y="148184"/>
                  </a:cubicBezTo>
                  <a:cubicBezTo>
                    <a:pt x="6426989" y="149404"/>
                    <a:pt x="6425769" y="150625"/>
                    <a:pt x="6422107" y="150625"/>
                  </a:cubicBezTo>
                  <a:cubicBezTo>
                    <a:pt x="6418444" y="150625"/>
                    <a:pt x="6418444" y="156729"/>
                    <a:pt x="6416003" y="159170"/>
                  </a:cubicBezTo>
                  <a:cubicBezTo>
                    <a:pt x="6416003" y="159170"/>
                    <a:pt x="6416003" y="159170"/>
                    <a:pt x="6416003" y="160391"/>
                  </a:cubicBezTo>
                  <a:cubicBezTo>
                    <a:pt x="6414782" y="160391"/>
                    <a:pt x="6412341" y="161611"/>
                    <a:pt x="6409900" y="161611"/>
                  </a:cubicBezTo>
                  <a:cubicBezTo>
                    <a:pt x="6409900" y="161611"/>
                    <a:pt x="6407458" y="164053"/>
                    <a:pt x="6406237" y="164053"/>
                  </a:cubicBezTo>
                  <a:cubicBezTo>
                    <a:pt x="6405017" y="164053"/>
                    <a:pt x="6403796" y="166494"/>
                    <a:pt x="6402575" y="165274"/>
                  </a:cubicBezTo>
                  <a:cubicBezTo>
                    <a:pt x="6398913" y="164053"/>
                    <a:pt x="6400134" y="165274"/>
                    <a:pt x="6398913" y="165274"/>
                  </a:cubicBezTo>
                  <a:cubicBezTo>
                    <a:pt x="6396472" y="164053"/>
                    <a:pt x="6397693" y="161611"/>
                    <a:pt x="6394030" y="167715"/>
                  </a:cubicBezTo>
                  <a:cubicBezTo>
                    <a:pt x="6391589" y="170156"/>
                    <a:pt x="6390368" y="172598"/>
                    <a:pt x="6389148" y="170156"/>
                  </a:cubicBezTo>
                  <a:cubicBezTo>
                    <a:pt x="6389148" y="168936"/>
                    <a:pt x="6386706" y="168936"/>
                    <a:pt x="6385486" y="168936"/>
                  </a:cubicBezTo>
                  <a:cubicBezTo>
                    <a:pt x="6381823" y="168936"/>
                    <a:pt x="6381823" y="173818"/>
                    <a:pt x="6380603" y="175039"/>
                  </a:cubicBezTo>
                  <a:cubicBezTo>
                    <a:pt x="6379382" y="175039"/>
                    <a:pt x="6378161" y="175039"/>
                    <a:pt x="6378161" y="172598"/>
                  </a:cubicBezTo>
                  <a:cubicBezTo>
                    <a:pt x="6376941" y="167715"/>
                    <a:pt x="6373279" y="173818"/>
                    <a:pt x="6372058" y="176260"/>
                  </a:cubicBezTo>
                  <a:cubicBezTo>
                    <a:pt x="6368396" y="181143"/>
                    <a:pt x="6368396" y="177481"/>
                    <a:pt x="6365954" y="176260"/>
                  </a:cubicBezTo>
                  <a:cubicBezTo>
                    <a:pt x="6364734" y="173818"/>
                    <a:pt x="6363513" y="170156"/>
                    <a:pt x="6359851" y="176260"/>
                  </a:cubicBezTo>
                  <a:cubicBezTo>
                    <a:pt x="6358630" y="178701"/>
                    <a:pt x="6357409" y="179922"/>
                    <a:pt x="6357409" y="179922"/>
                  </a:cubicBezTo>
                  <a:cubicBezTo>
                    <a:pt x="6353747" y="176260"/>
                    <a:pt x="6354968" y="183584"/>
                    <a:pt x="6354968" y="183584"/>
                  </a:cubicBezTo>
                  <a:cubicBezTo>
                    <a:pt x="6351306" y="181143"/>
                    <a:pt x="6347644" y="182363"/>
                    <a:pt x="6345202" y="186025"/>
                  </a:cubicBezTo>
                  <a:cubicBezTo>
                    <a:pt x="6339099" y="194570"/>
                    <a:pt x="6339099" y="190908"/>
                    <a:pt x="6335437" y="188467"/>
                  </a:cubicBezTo>
                  <a:cubicBezTo>
                    <a:pt x="6330554" y="184805"/>
                    <a:pt x="6331775" y="190908"/>
                    <a:pt x="6329333" y="187246"/>
                  </a:cubicBezTo>
                  <a:cubicBezTo>
                    <a:pt x="6328113" y="186025"/>
                    <a:pt x="6328113" y="183584"/>
                    <a:pt x="6326892" y="182363"/>
                  </a:cubicBezTo>
                  <a:cubicBezTo>
                    <a:pt x="6329333" y="179922"/>
                    <a:pt x="6331775" y="177481"/>
                    <a:pt x="6336658" y="173818"/>
                  </a:cubicBezTo>
                  <a:cubicBezTo>
                    <a:pt x="6340320" y="171377"/>
                    <a:pt x="6343982" y="170156"/>
                    <a:pt x="6346423" y="168936"/>
                  </a:cubicBezTo>
                  <a:cubicBezTo>
                    <a:pt x="6351306" y="165274"/>
                    <a:pt x="6356189" y="164053"/>
                    <a:pt x="6361072" y="161611"/>
                  </a:cubicBezTo>
                  <a:cubicBezTo>
                    <a:pt x="6363513" y="160391"/>
                    <a:pt x="6373279" y="159170"/>
                    <a:pt x="6375720" y="157949"/>
                  </a:cubicBezTo>
                  <a:cubicBezTo>
                    <a:pt x="6380603" y="155508"/>
                    <a:pt x="6383044" y="148184"/>
                    <a:pt x="6385486" y="143301"/>
                  </a:cubicBezTo>
                  <a:cubicBezTo>
                    <a:pt x="6386706" y="139639"/>
                    <a:pt x="6391589" y="138418"/>
                    <a:pt x="6392810" y="134756"/>
                  </a:cubicBezTo>
                  <a:cubicBezTo>
                    <a:pt x="6395251" y="131094"/>
                    <a:pt x="6403796" y="129873"/>
                    <a:pt x="6406237" y="126211"/>
                  </a:cubicBezTo>
                  <a:cubicBezTo>
                    <a:pt x="6409900" y="120108"/>
                    <a:pt x="6416003" y="120108"/>
                    <a:pt x="6418444" y="120108"/>
                  </a:cubicBezTo>
                  <a:cubicBezTo>
                    <a:pt x="6419665" y="120108"/>
                    <a:pt x="6423327" y="117666"/>
                    <a:pt x="6423327" y="117666"/>
                  </a:cubicBezTo>
                  <a:cubicBezTo>
                    <a:pt x="6424548" y="117666"/>
                    <a:pt x="6425769" y="116445"/>
                    <a:pt x="6426989" y="114004"/>
                  </a:cubicBezTo>
                  <a:cubicBezTo>
                    <a:pt x="6428210" y="111563"/>
                    <a:pt x="6429431" y="109121"/>
                    <a:pt x="6428210" y="109121"/>
                  </a:cubicBezTo>
                  <a:cubicBezTo>
                    <a:pt x="6423327" y="112783"/>
                    <a:pt x="6422107" y="114004"/>
                    <a:pt x="6419665" y="110342"/>
                  </a:cubicBezTo>
                  <a:cubicBezTo>
                    <a:pt x="6417224" y="107901"/>
                    <a:pt x="6414782" y="111563"/>
                    <a:pt x="6411120" y="111563"/>
                  </a:cubicBezTo>
                  <a:cubicBezTo>
                    <a:pt x="6411120" y="111563"/>
                    <a:pt x="6408679" y="114004"/>
                    <a:pt x="6408679" y="114004"/>
                  </a:cubicBezTo>
                  <a:cubicBezTo>
                    <a:pt x="6407458" y="114004"/>
                    <a:pt x="6406237" y="116445"/>
                    <a:pt x="6405017" y="116445"/>
                  </a:cubicBezTo>
                  <a:cubicBezTo>
                    <a:pt x="6401355" y="115225"/>
                    <a:pt x="6402575" y="116445"/>
                    <a:pt x="6401355" y="116445"/>
                  </a:cubicBezTo>
                  <a:cubicBezTo>
                    <a:pt x="6398913" y="116445"/>
                    <a:pt x="6400134" y="112783"/>
                    <a:pt x="6396472" y="118887"/>
                  </a:cubicBezTo>
                  <a:cubicBezTo>
                    <a:pt x="6394030" y="121328"/>
                    <a:pt x="6392810" y="124990"/>
                    <a:pt x="6391589" y="121328"/>
                  </a:cubicBezTo>
                  <a:cubicBezTo>
                    <a:pt x="6390368" y="120108"/>
                    <a:pt x="6389148" y="121328"/>
                    <a:pt x="6387927" y="120108"/>
                  </a:cubicBezTo>
                  <a:cubicBezTo>
                    <a:pt x="6384265" y="120108"/>
                    <a:pt x="6384265" y="124990"/>
                    <a:pt x="6383044" y="126211"/>
                  </a:cubicBezTo>
                  <a:cubicBezTo>
                    <a:pt x="6381823" y="126211"/>
                    <a:pt x="6380603" y="126211"/>
                    <a:pt x="6380603" y="123770"/>
                  </a:cubicBezTo>
                  <a:cubicBezTo>
                    <a:pt x="6379382" y="118887"/>
                    <a:pt x="6375720" y="124990"/>
                    <a:pt x="6374499" y="127432"/>
                  </a:cubicBezTo>
                  <a:cubicBezTo>
                    <a:pt x="6370837" y="132315"/>
                    <a:pt x="6370837" y="129873"/>
                    <a:pt x="6368396" y="127432"/>
                  </a:cubicBezTo>
                  <a:cubicBezTo>
                    <a:pt x="6367175" y="124990"/>
                    <a:pt x="6365954" y="121328"/>
                    <a:pt x="6362292" y="127432"/>
                  </a:cubicBezTo>
                  <a:cubicBezTo>
                    <a:pt x="6361072" y="131094"/>
                    <a:pt x="6359851" y="131094"/>
                    <a:pt x="6358630" y="131094"/>
                  </a:cubicBezTo>
                  <a:cubicBezTo>
                    <a:pt x="6353747" y="128652"/>
                    <a:pt x="6356189" y="134756"/>
                    <a:pt x="6356189" y="134756"/>
                  </a:cubicBezTo>
                  <a:cubicBezTo>
                    <a:pt x="6351306" y="132315"/>
                    <a:pt x="6347644" y="134756"/>
                    <a:pt x="6345202" y="139639"/>
                  </a:cubicBezTo>
                  <a:cubicBezTo>
                    <a:pt x="6339099" y="149404"/>
                    <a:pt x="6339099" y="146963"/>
                    <a:pt x="6334216" y="144522"/>
                  </a:cubicBezTo>
                  <a:cubicBezTo>
                    <a:pt x="6328113" y="142080"/>
                    <a:pt x="6330554" y="148184"/>
                    <a:pt x="6328113" y="144522"/>
                  </a:cubicBezTo>
                  <a:cubicBezTo>
                    <a:pt x="6328113" y="144522"/>
                    <a:pt x="6328113" y="143301"/>
                    <a:pt x="6326892" y="143301"/>
                  </a:cubicBezTo>
                  <a:cubicBezTo>
                    <a:pt x="6328113" y="140860"/>
                    <a:pt x="6330554" y="139639"/>
                    <a:pt x="6334216" y="135977"/>
                  </a:cubicBezTo>
                  <a:cubicBezTo>
                    <a:pt x="6337878" y="133535"/>
                    <a:pt x="6340320" y="132315"/>
                    <a:pt x="6343982" y="129873"/>
                  </a:cubicBezTo>
                  <a:cubicBezTo>
                    <a:pt x="6348865" y="126211"/>
                    <a:pt x="6352527" y="123770"/>
                    <a:pt x="6357409" y="120108"/>
                  </a:cubicBezTo>
                  <a:cubicBezTo>
                    <a:pt x="6359851" y="118887"/>
                    <a:pt x="6368396" y="115225"/>
                    <a:pt x="6370837" y="114004"/>
                  </a:cubicBezTo>
                  <a:cubicBezTo>
                    <a:pt x="6374499" y="110342"/>
                    <a:pt x="6375720" y="103018"/>
                    <a:pt x="6376941" y="96914"/>
                  </a:cubicBezTo>
                  <a:cubicBezTo>
                    <a:pt x="6378161" y="93252"/>
                    <a:pt x="6380603" y="90811"/>
                    <a:pt x="6381823" y="87149"/>
                  </a:cubicBezTo>
                  <a:cubicBezTo>
                    <a:pt x="6383044" y="83487"/>
                    <a:pt x="6390368" y="78604"/>
                    <a:pt x="6390368" y="74942"/>
                  </a:cubicBezTo>
                  <a:cubicBezTo>
                    <a:pt x="6391589" y="67617"/>
                    <a:pt x="6396472" y="65176"/>
                    <a:pt x="6397693" y="63955"/>
                  </a:cubicBezTo>
                  <a:cubicBezTo>
                    <a:pt x="6398913" y="62735"/>
                    <a:pt x="6400134" y="59073"/>
                    <a:pt x="6401355" y="59073"/>
                  </a:cubicBezTo>
                  <a:cubicBezTo>
                    <a:pt x="6402575" y="59073"/>
                    <a:pt x="6402575" y="56631"/>
                    <a:pt x="6402575" y="54190"/>
                  </a:cubicBezTo>
                  <a:cubicBezTo>
                    <a:pt x="6402575" y="50528"/>
                    <a:pt x="6402575" y="48086"/>
                    <a:pt x="6401355" y="50528"/>
                  </a:cubicBezTo>
                  <a:cubicBezTo>
                    <a:pt x="6397693" y="56631"/>
                    <a:pt x="6398913" y="57852"/>
                    <a:pt x="6394030" y="56631"/>
                  </a:cubicBezTo>
                  <a:cubicBezTo>
                    <a:pt x="6391589" y="55410"/>
                    <a:pt x="6390368" y="60293"/>
                    <a:pt x="6386706" y="62735"/>
                  </a:cubicBezTo>
                  <a:cubicBezTo>
                    <a:pt x="6386706" y="62735"/>
                    <a:pt x="6385486" y="65176"/>
                    <a:pt x="6385486" y="66397"/>
                  </a:cubicBezTo>
                  <a:cubicBezTo>
                    <a:pt x="6384265" y="66397"/>
                    <a:pt x="6384265" y="70059"/>
                    <a:pt x="6383044" y="70059"/>
                  </a:cubicBezTo>
                  <a:cubicBezTo>
                    <a:pt x="6379382" y="71280"/>
                    <a:pt x="6381823" y="71280"/>
                    <a:pt x="6379382" y="71280"/>
                  </a:cubicBezTo>
                  <a:cubicBezTo>
                    <a:pt x="6376941" y="71280"/>
                    <a:pt x="6376941" y="68838"/>
                    <a:pt x="6375720" y="74942"/>
                  </a:cubicBezTo>
                  <a:cubicBezTo>
                    <a:pt x="6374499" y="78604"/>
                    <a:pt x="6374499" y="81045"/>
                    <a:pt x="6372058" y="78604"/>
                  </a:cubicBezTo>
                  <a:cubicBezTo>
                    <a:pt x="6370837" y="77383"/>
                    <a:pt x="6369616" y="78604"/>
                    <a:pt x="6368396" y="79824"/>
                  </a:cubicBezTo>
                  <a:cubicBezTo>
                    <a:pt x="6364734" y="81045"/>
                    <a:pt x="6365954" y="85928"/>
                    <a:pt x="6365954" y="87149"/>
                  </a:cubicBezTo>
                  <a:cubicBezTo>
                    <a:pt x="6364734" y="88369"/>
                    <a:pt x="6363513" y="87149"/>
                    <a:pt x="6362292" y="85928"/>
                  </a:cubicBezTo>
                  <a:cubicBezTo>
                    <a:pt x="6359851" y="82266"/>
                    <a:pt x="6358630" y="88369"/>
                    <a:pt x="6357409" y="90811"/>
                  </a:cubicBezTo>
                  <a:cubicBezTo>
                    <a:pt x="6354968" y="95694"/>
                    <a:pt x="6353747" y="93252"/>
                    <a:pt x="6352527" y="92031"/>
                  </a:cubicBezTo>
                  <a:cubicBezTo>
                    <a:pt x="6350085" y="90811"/>
                    <a:pt x="6348865" y="87149"/>
                    <a:pt x="6347644" y="93252"/>
                  </a:cubicBezTo>
                  <a:cubicBezTo>
                    <a:pt x="6347644" y="95694"/>
                    <a:pt x="6346423" y="96914"/>
                    <a:pt x="6345202" y="96914"/>
                  </a:cubicBezTo>
                  <a:cubicBezTo>
                    <a:pt x="6340320" y="95694"/>
                    <a:pt x="6343982" y="100576"/>
                    <a:pt x="6343982" y="100576"/>
                  </a:cubicBezTo>
                  <a:cubicBezTo>
                    <a:pt x="6339099" y="99356"/>
                    <a:pt x="6336658" y="101797"/>
                    <a:pt x="6335437" y="105459"/>
                  </a:cubicBezTo>
                  <a:cubicBezTo>
                    <a:pt x="6332995" y="110342"/>
                    <a:pt x="6331775" y="111563"/>
                    <a:pt x="6330554" y="112783"/>
                  </a:cubicBezTo>
                  <a:cubicBezTo>
                    <a:pt x="6329333" y="112783"/>
                    <a:pt x="6328113" y="112783"/>
                    <a:pt x="6326892" y="111563"/>
                  </a:cubicBezTo>
                  <a:cubicBezTo>
                    <a:pt x="6320788" y="110342"/>
                    <a:pt x="6323230" y="115225"/>
                    <a:pt x="6320788" y="112783"/>
                  </a:cubicBezTo>
                  <a:cubicBezTo>
                    <a:pt x="6320788" y="112783"/>
                    <a:pt x="6319568" y="111563"/>
                    <a:pt x="6319568" y="111563"/>
                  </a:cubicBezTo>
                  <a:cubicBezTo>
                    <a:pt x="6320788" y="110342"/>
                    <a:pt x="6320788" y="109121"/>
                    <a:pt x="6322009" y="107901"/>
                  </a:cubicBezTo>
                  <a:cubicBezTo>
                    <a:pt x="6324451" y="105459"/>
                    <a:pt x="6326892" y="103018"/>
                    <a:pt x="6328113" y="100576"/>
                  </a:cubicBezTo>
                  <a:cubicBezTo>
                    <a:pt x="6330554" y="96914"/>
                    <a:pt x="6334216" y="93252"/>
                    <a:pt x="6336658" y="89590"/>
                  </a:cubicBezTo>
                  <a:cubicBezTo>
                    <a:pt x="6337878" y="88369"/>
                    <a:pt x="6345202" y="83487"/>
                    <a:pt x="6345202" y="81045"/>
                  </a:cubicBezTo>
                  <a:cubicBezTo>
                    <a:pt x="6347644" y="77383"/>
                    <a:pt x="6347644" y="71280"/>
                    <a:pt x="6346423" y="66397"/>
                  </a:cubicBezTo>
                  <a:cubicBezTo>
                    <a:pt x="6346423" y="63955"/>
                    <a:pt x="6348865" y="60293"/>
                    <a:pt x="6348865" y="57852"/>
                  </a:cubicBezTo>
                  <a:cubicBezTo>
                    <a:pt x="6348865" y="55410"/>
                    <a:pt x="6354968" y="49307"/>
                    <a:pt x="6354968" y="46866"/>
                  </a:cubicBezTo>
                  <a:cubicBezTo>
                    <a:pt x="6356189" y="40762"/>
                    <a:pt x="6359851" y="38321"/>
                    <a:pt x="6361072" y="37100"/>
                  </a:cubicBezTo>
                  <a:cubicBezTo>
                    <a:pt x="6362292" y="35879"/>
                    <a:pt x="6363513" y="33438"/>
                    <a:pt x="6363513" y="33438"/>
                  </a:cubicBezTo>
                  <a:cubicBezTo>
                    <a:pt x="6364734" y="33438"/>
                    <a:pt x="6364734" y="32217"/>
                    <a:pt x="6364734" y="29776"/>
                  </a:cubicBezTo>
                  <a:cubicBezTo>
                    <a:pt x="6364734" y="27334"/>
                    <a:pt x="6364734" y="24893"/>
                    <a:pt x="6363513" y="26114"/>
                  </a:cubicBezTo>
                  <a:cubicBezTo>
                    <a:pt x="6361072" y="29776"/>
                    <a:pt x="6361072" y="30996"/>
                    <a:pt x="6357409" y="30996"/>
                  </a:cubicBezTo>
                  <a:cubicBezTo>
                    <a:pt x="6354968" y="29776"/>
                    <a:pt x="6353747" y="33438"/>
                    <a:pt x="6352527" y="35879"/>
                  </a:cubicBezTo>
                  <a:cubicBezTo>
                    <a:pt x="6352527" y="35879"/>
                    <a:pt x="6352527" y="38321"/>
                    <a:pt x="6351306" y="39541"/>
                  </a:cubicBezTo>
                  <a:cubicBezTo>
                    <a:pt x="6351306" y="39541"/>
                    <a:pt x="6350085" y="41983"/>
                    <a:pt x="6348865" y="43203"/>
                  </a:cubicBezTo>
                  <a:cubicBezTo>
                    <a:pt x="6346423" y="44424"/>
                    <a:pt x="6347644" y="44424"/>
                    <a:pt x="6346423" y="44424"/>
                  </a:cubicBezTo>
                  <a:cubicBezTo>
                    <a:pt x="6343982" y="45645"/>
                    <a:pt x="6345202" y="41983"/>
                    <a:pt x="6343982" y="48086"/>
                  </a:cubicBezTo>
                  <a:cubicBezTo>
                    <a:pt x="6343982" y="50528"/>
                    <a:pt x="6342761" y="52969"/>
                    <a:pt x="6341540" y="51748"/>
                  </a:cubicBezTo>
                  <a:cubicBezTo>
                    <a:pt x="6340320" y="50528"/>
                    <a:pt x="6340320" y="51748"/>
                    <a:pt x="6339099" y="52969"/>
                  </a:cubicBezTo>
                  <a:cubicBezTo>
                    <a:pt x="6336658" y="54190"/>
                    <a:pt x="6337878" y="57852"/>
                    <a:pt x="6337878" y="59073"/>
                  </a:cubicBezTo>
                  <a:cubicBezTo>
                    <a:pt x="6336658" y="60293"/>
                    <a:pt x="6336658" y="60293"/>
                    <a:pt x="6335437" y="59073"/>
                  </a:cubicBezTo>
                  <a:cubicBezTo>
                    <a:pt x="6332995" y="56631"/>
                    <a:pt x="6332995" y="61514"/>
                    <a:pt x="6332995" y="63955"/>
                  </a:cubicBezTo>
                  <a:cubicBezTo>
                    <a:pt x="6331775" y="68838"/>
                    <a:pt x="6330554" y="66397"/>
                    <a:pt x="6329333" y="66397"/>
                  </a:cubicBezTo>
                  <a:cubicBezTo>
                    <a:pt x="6328113" y="65176"/>
                    <a:pt x="6325671" y="62735"/>
                    <a:pt x="6325671" y="68838"/>
                  </a:cubicBezTo>
                  <a:cubicBezTo>
                    <a:pt x="6325671" y="71280"/>
                    <a:pt x="6325671" y="72500"/>
                    <a:pt x="6324451" y="72500"/>
                  </a:cubicBezTo>
                  <a:cubicBezTo>
                    <a:pt x="6320788" y="72500"/>
                    <a:pt x="6324451" y="76162"/>
                    <a:pt x="6323230" y="76162"/>
                  </a:cubicBezTo>
                  <a:cubicBezTo>
                    <a:pt x="6319568" y="76162"/>
                    <a:pt x="6318347" y="78604"/>
                    <a:pt x="6317126" y="82266"/>
                  </a:cubicBezTo>
                  <a:cubicBezTo>
                    <a:pt x="6315906" y="90811"/>
                    <a:pt x="6314685" y="88369"/>
                    <a:pt x="6312244" y="89590"/>
                  </a:cubicBezTo>
                  <a:cubicBezTo>
                    <a:pt x="6307361" y="89590"/>
                    <a:pt x="6311023" y="93252"/>
                    <a:pt x="6308581" y="92031"/>
                  </a:cubicBezTo>
                  <a:cubicBezTo>
                    <a:pt x="6308581" y="92031"/>
                    <a:pt x="6307361" y="90811"/>
                    <a:pt x="6307361" y="90811"/>
                  </a:cubicBezTo>
                  <a:cubicBezTo>
                    <a:pt x="6307361" y="90811"/>
                    <a:pt x="6307361" y="90811"/>
                    <a:pt x="6307361" y="90811"/>
                  </a:cubicBezTo>
                  <a:cubicBezTo>
                    <a:pt x="6312244" y="84707"/>
                    <a:pt x="6311023" y="83487"/>
                    <a:pt x="6313464" y="76162"/>
                  </a:cubicBezTo>
                  <a:cubicBezTo>
                    <a:pt x="6314685" y="73721"/>
                    <a:pt x="6315906" y="71280"/>
                    <a:pt x="6317126" y="68838"/>
                  </a:cubicBezTo>
                  <a:cubicBezTo>
                    <a:pt x="6318347" y="65176"/>
                    <a:pt x="6320788" y="61514"/>
                    <a:pt x="6323230" y="57852"/>
                  </a:cubicBezTo>
                  <a:cubicBezTo>
                    <a:pt x="6324451" y="56631"/>
                    <a:pt x="6329333" y="51748"/>
                    <a:pt x="6330554" y="49307"/>
                  </a:cubicBezTo>
                  <a:cubicBezTo>
                    <a:pt x="6331775" y="45645"/>
                    <a:pt x="6331775" y="40762"/>
                    <a:pt x="6330554" y="37100"/>
                  </a:cubicBezTo>
                  <a:cubicBezTo>
                    <a:pt x="6330554" y="34659"/>
                    <a:pt x="6331775" y="32217"/>
                    <a:pt x="6331775" y="29776"/>
                  </a:cubicBezTo>
                  <a:cubicBezTo>
                    <a:pt x="6331775" y="27334"/>
                    <a:pt x="6335437" y="22452"/>
                    <a:pt x="6335437" y="20010"/>
                  </a:cubicBezTo>
                  <a:cubicBezTo>
                    <a:pt x="6335437" y="15127"/>
                    <a:pt x="6337878" y="11465"/>
                    <a:pt x="6339099" y="11465"/>
                  </a:cubicBezTo>
                  <a:cubicBezTo>
                    <a:pt x="6340320" y="10245"/>
                    <a:pt x="6340320" y="7803"/>
                    <a:pt x="6341540" y="7803"/>
                  </a:cubicBezTo>
                  <a:cubicBezTo>
                    <a:pt x="6341540" y="7803"/>
                    <a:pt x="6341540" y="6582"/>
                    <a:pt x="6341540" y="4141"/>
                  </a:cubicBezTo>
                  <a:cubicBezTo>
                    <a:pt x="6341540" y="1700"/>
                    <a:pt x="6340320" y="479"/>
                    <a:pt x="6340320" y="1700"/>
                  </a:cubicBezTo>
                  <a:cubicBezTo>
                    <a:pt x="6339099" y="5362"/>
                    <a:pt x="6339099" y="6582"/>
                    <a:pt x="6336658" y="6582"/>
                  </a:cubicBezTo>
                  <a:cubicBezTo>
                    <a:pt x="6334216" y="6582"/>
                    <a:pt x="6334216" y="10245"/>
                    <a:pt x="6332995" y="11465"/>
                  </a:cubicBezTo>
                  <a:cubicBezTo>
                    <a:pt x="6332995" y="11465"/>
                    <a:pt x="6332995" y="13907"/>
                    <a:pt x="6332995" y="13907"/>
                  </a:cubicBezTo>
                  <a:cubicBezTo>
                    <a:pt x="6332995" y="13907"/>
                    <a:pt x="6332995" y="16348"/>
                    <a:pt x="6331775" y="16348"/>
                  </a:cubicBezTo>
                  <a:cubicBezTo>
                    <a:pt x="6329333" y="17569"/>
                    <a:pt x="6330554" y="17569"/>
                    <a:pt x="6329333" y="18789"/>
                  </a:cubicBezTo>
                  <a:cubicBezTo>
                    <a:pt x="6328113" y="20010"/>
                    <a:pt x="6328113" y="17569"/>
                    <a:pt x="6328113" y="22452"/>
                  </a:cubicBezTo>
                  <a:cubicBezTo>
                    <a:pt x="6328113" y="24893"/>
                    <a:pt x="6328113" y="27334"/>
                    <a:pt x="6326892" y="26114"/>
                  </a:cubicBezTo>
                  <a:cubicBezTo>
                    <a:pt x="6325671" y="24893"/>
                    <a:pt x="6325671" y="27334"/>
                    <a:pt x="6324451" y="27334"/>
                  </a:cubicBezTo>
                  <a:cubicBezTo>
                    <a:pt x="6322009" y="28555"/>
                    <a:pt x="6324451" y="32217"/>
                    <a:pt x="6323230" y="32217"/>
                  </a:cubicBezTo>
                  <a:cubicBezTo>
                    <a:pt x="6323230" y="33438"/>
                    <a:pt x="6322009" y="33438"/>
                    <a:pt x="6320788" y="32217"/>
                  </a:cubicBezTo>
                  <a:cubicBezTo>
                    <a:pt x="6318347" y="29776"/>
                    <a:pt x="6318347" y="34659"/>
                    <a:pt x="6318347" y="37100"/>
                  </a:cubicBezTo>
                  <a:cubicBezTo>
                    <a:pt x="6318347" y="40762"/>
                    <a:pt x="6317126" y="39541"/>
                    <a:pt x="6314685" y="39541"/>
                  </a:cubicBezTo>
                  <a:cubicBezTo>
                    <a:pt x="6313464" y="39541"/>
                    <a:pt x="6311023" y="37100"/>
                    <a:pt x="6311023" y="41983"/>
                  </a:cubicBezTo>
                  <a:cubicBezTo>
                    <a:pt x="6311023" y="44424"/>
                    <a:pt x="6311023" y="45645"/>
                    <a:pt x="6311023" y="45645"/>
                  </a:cubicBezTo>
                  <a:cubicBezTo>
                    <a:pt x="6307361" y="45645"/>
                    <a:pt x="6311023" y="48086"/>
                    <a:pt x="6311023" y="48086"/>
                  </a:cubicBezTo>
                  <a:cubicBezTo>
                    <a:pt x="6307361" y="48086"/>
                    <a:pt x="6306140" y="51748"/>
                    <a:pt x="6306140" y="55410"/>
                  </a:cubicBezTo>
                  <a:cubicBezTo>
                    <a:pt x="6306140" y="62735"/>
                    <a:pt x="6304919" y="61514"/>
                    <a:pt x="6302477" y="62735"/>
                  </a:cubicBezTo>
                  <a:cubicBezTo>
                    <a:pt x="6298816" y="63955"/>
                    <a:pt x="6301257" y="66397"/>
                    <a:pt x="6298816" y="65176"/>
                  </a:cubicBezTo>
                  <a:cubicBezTo>
                    <a:pt x="6296374" y="63955"/>
                    <a:pt x="6293933" y="63955"/>
                    <a:pt x="6295154" y="67617"/>
                  </a:cubicBezTo>
                  <a:cubicBezTo>
                    <a:pt x="6295154" y="68838"/>
                    <a:pt x="6296374" y="70059"/>
                    <a:pt x="6295154" y="70059"/>
                  </a:cubicBezTo>
                  <a:cubicBezTo>
                    <a:pt x="6290270" y="65176"/>
                    <a:pt x="6293933" y="72500"/>
                    <a:pt x="6291492" y="71280"/>
                  </a:cubicBezTo>
                  <a:cubicBezTo>
                    <a:pt x="6286609" y="70059"/>
                    <a:pt x="6291492" y="77383"/>
                    <a:pt x="6289050" y="76162"/>
                  </a:cubicBezTo>
                  <a:cubicBezTo>
                    <a:pt x="6286609" y="74942"/>
                    <a:pt x="6290270" y="78604"/>
                    <a:pt x="6286609" y="76162"/>
                  </a:cubicBezTo>
                  <a:cubicBezTo>
                    <a:pt x="6285388" y="76162"/>
                    <a:pt x="6286609" y="77383"/>
                    <a:pt x="6286609" y="78604"/>
                  </a:cubicBezTo>
                  <a:cubicBezTo>
                    <a:pt x="6286609" y="78604"/>
                    <a:pt x="6286609" y="78604"/>
                    <a:pt x="6286609" y="78604"/>
                  </a:cubicBezTo>
                  <a:lnTo>
                    <a:pt x="6285388" y="11465"/>
                  </a:lnTo>
                  <a:lnTo>
                    <a:pt x="6284167" y="78604"/>
                  </a:lnTo>
                  <a:cubicBezTo>
                    <a:pt x="6284167" y="78604"/>
                    <a:pt x="6282947" y="78604"/>
                    <a:pt x="6282947" y="78604"/>
                  </a:cubicBezTo>
                  <a:cubicBezTo>
                    <a:pt x="6282947" y="78604"/>
                    <a:pt x="6282947" y="76162"/>
                    <a:pt x="6282947" y="76162"/>
                  </a:cubicBezTo>
                  <a:cubicBezTo>
                    <a:pt x="6279285" y="78604"/>
                    <a:pt x="6282947" y="73721"/>
                    <a:pt x="6280505" y="76162"/>
                  </a:cubicBezTo>
                  <a:cubicBezTo>
                    <a:pt x="6279285" y="77383"/>
                    <a:pt x="6282947" y="70059"/>
                    <a:pt x="6278063" y="71280"/>
                  </a:cubicBezTo>
                  <a:cubicBezTo>
                    <a:pt x="6276843" y="71280"/>
                    <a:pt x="6279285" y="65176"/>
                    <a:pt x="6274402" y="70059"/>
                  </a:cubicBezTo>
                  <a:cubicBezTo>
                    <a:pt x="6273181" y="71280"/>
                    <a:pt x="6274402" y="68838"/>
                    <a:pt x="6274402" y="67617"/>
                  </a:cubicBezTo>
                  <a:cubicBezTo>
                    <a:pt x="6275623" y="62735"/>
                    <a:pt x="6273181" y="63955"/>
                    <a:pt x="6270740" y="65176"/>
                  </a:cubicBezTo>
                  <a:cubicBezTo>
                    <a:pt x="6268298" y="66397"/>
                    <a:pt x="6271960" y="63955"/>
                    <a:pt x="6267078" y="62735"/>
                  </a:cubicBezTo>
                  <a:cubicBezTo>
                    <a:pt x="6264636" y="61514"/>
                    <a:pt x="6263416" y="62735"/>
                    <a:pt x="6263416" y="55410"/>
                  </a:cubicBezTo>
                  <a:cubicBezTo>
                    <a:pt x="6263416" y="51748"/>
                    <a:pt x="6262195" y="49307"/>
                    <a:pt x="6258533" y="48086"/>
                  </a:cubicBezTo>
                  <a:cubicBezTo>
                    <a:pt x="6258533" y="48086"/>
                    <a:pt x="6260974" y="45645"/>
                    <a:pt x="6258533" y="45645"/>
                  </a:cubicBezTo>
                  <a:cubicBezTo>
                    <a:pt x="6258533" y="45645"/>
                    <a:pt x="6257312" y="44424"/>
                    <a:pt x="6258533" y="41983"/>
                  </a:cubicBezTo>
                  <a:cubicBezTo>
                    <a:pt x="6258533" y="37100"/>
                    <a:pt x="6257312" y="39541"/>
                    <a:pt x="6254871" y="39541"/>
                  </a:cubicBezTo>
                  <a:cubicBezTo>
                    <a:pt x="6253649" y="39541"/>
                    <a:pt x="6252429" y="40762"/>
                    <a:pt x="6251208" y="37100"/>
                  </a:cubicBezTo>
                  <a:cubicBezTo>
                    <a:pt x="6251208" y="34659"/>
                    <a:pt x="6251208" y="29776"/>
                    <a:pt x="6248767" y="32217"/>
                  </a:cubicBezTo>
                  <a:cubicBezTo>
                    <a:pt x="6247546" y="33438"/>
                    <a:pt x="6246326" y="33438"/>
                    <a:pt x="6246326" y="32217"/>
                  </a:cubicBezTo>
                  <a:cubicBezTo>
                    <a:pt x="6246326" y="30996"/>
                    <a:pt x="6247546" y="28555"/>
                    <a:pt x="6245105" y="27334"/>
                  </a:cubicBezTo>
                  <a:cubicBezTo>
                    <a:pt x="6243884" y="26114"/>
                    <a:pt x="6243884" y="24893"/>
                    <a:pt x="6242664" y="26114"/>
                  </a:cubicBezTo>
                  <a:cubicBezTo>
                    <a:pt x="6241443" y="27334"/>
                    <a:pt x="6241443" y="24893"/>
                    <a:pt x="6241443" y="22452"/>
                  </a:cubicBezTo>
                  <a:cubicBezTo>
                    <a:pt x="6241443" y="17569"/>
                    <a:pt x="6241443" y="20010"/>
                    <a:pt x="6240222" y="18789"/>
                  </a:cubicBezTo>
                  <a:cubicBezTo>
                    <a:pt x="6239001" y="18789"/>
                    <a:pt x="6240222" y="17569"/>
                    <a:pt x="6237781" y="16348"/>
                  </a:cubicBezTo>
                  <a:cubicBezTo>
                    <a:pt x="6236560" y="16348"/>
                    <a:pt x="6236560" y="13907"/>
                    <a:pt x="6236560" y="13907"/>
                  </a:cubicBezTo>
                  <a:cubicBezTo>
                    <a:pt x="6236560" y="12686"/>
                    <a:pt x="6236560" y="11465"/>
                    <a:pt x="6236560" y="11465"/>
                  </a:cubicBezTo>
                  <a:cubicBezTo>
                    <a:pt x="6235339" y="10245"/>
                    <a:pt x="6234119" y="6582"/>
                    <a:pt x="6232898" y="6582"/>
                  </a:cubicBezTo>
                  <a:cubicBezTo>
                    <a:pt x="6229236" y="6582"/>
                    <a:pt x="6230457" y="5362"/>
                    <a:pt x="6229236" y="1700"/>
                  </a:cubicBezTo>
                  <a:cubicBezTo>
                    <a:pt x="6229236" y="479"/>
                    <a:pt x="6228015" y="1700"/>
                    <a:pt x="6228015" y="4141"/>
                  </a:cubicBezTo>
                  <a:cubicBezTo>
                    <a:pt x="6228015" y="6582"/>
                    <a:pt x="6228015" y="7803"/>
                    <a:pt x="6228015" y="7803"/>
                  </a:cubicBezTo>
                  <a:cubicBezTo>
                    <a:pt x="6228015" y="7803"/>
                    <a:pt x="6229236" y="10245"/>
                    <a:pt x="6230457" y="11465"/>
                  </a:cubicBezTo>
                  <a:cubicBezTo>
                    <a:pt x="6231677" y="12686"/>
                    <a:pt x="6234119" y="15127"/>
                    <a:pt x="6234119" y="20010"/>
                  </a:cubicBezTo>
                  <a:cubicBezTo>
                    <a:pt x="6234119" y="22452"/>
                    <a:pt x="6237781" y="27334"/>
                    <a:pt x="6237781" y="29776"/>
                  </a:cubicBezTo>
                  <a:cubicBezTo>
                    <a:pt x="6237781" y="32217"/>
                    <a:pt x="6239001" y="34659"/>
                    <a:pt x="6239001" y="37100"/>
                  </a:cubicBezTo>
                  <a:cubicBezTo>
                    <a:pt x="6239001" y="40762"/>
                    <a:pt x="6237781" y="45645"/>
                    <a:pt x="6239001" y="49307"/>
                  </a:cubicBezTo>
                  <a:cubicBezTo>
                    <a:pt x="6239001" y="50528"/>
                    <a:pt x="6245105" y="55410"/>
                    <a:pt x="6246326" y="57852"/>
                  </a:cubicBezTo>
                  <a:cubicBezTo>
                    <a:pt x="6248767" y="61514"/>
                    <a:pt x="6249988" y="65176"/>
                    <a:pt x="6252429" y="68838"/>
                  </a:cubicBezTo>
                  <a:cubicBezTo>
                    <a:pt x="6253649" y="71280"/>
                    <a:pt x="6254871" y="73721"/>
                    <a:pt x="6256091" y="76162"/>
                  </a:cubicBezTo>
                  <a:cubicBezTo>
                    <a:pt x="6259753" y="83487"/>
                    <a:pt x="6257312" y="84707"/>
                    <a:pt x="6262195" y="90811"/>
                  </a:cubicBezTo>
                  <a:cubicBezTo>
                    <a:pt x="6262195" y="90811"/>
                    <a:pt x="6262195" y="90811"/>
                    <a:pt x="6262195" y="90811"/>
                  </a:cubicBezTo>
                  <a:cubicBezTo>
                    <a:pt x="6262195" y="90811"/>
                    <a:pt x="6260974" y="92031"/>
                    <a:pt x="6260974" y="92031"/>
                  </a:cubicBezTo>
                  <a:cubicBezTo>
                    <a:pt x="6258533" y="93252"/>
                    <a:pt x="6262195" y="89590"/>
                    <a:pt x="6257312" y="89590"/>
                  </a:cubicBezTo>
                  <a:cubicBezTo>
                    <a:pt x="6253649" y="89590"/>
                    <a:pt x="6253649" y="90811"/>
                    <a:pt x="6252429" y="82266"/>
                  </a:cubicBezTo>
                  <a:cubicBezTo>
                    <a:pt x="6252429" y="78604"/>
                    <a:pt x="6249988" y="76162"/>
                    <a:pt x="6246326" y="76162"/>
                  </a:cubicBezTo>
                  <a:cubicBezTo>
                    <a:pt x="6246326" y="76162"/>
                    <a:pt x="6249988" y="72500"/>
                    <a:pt x="6245105" y="72500"/>
                  </a:cubicBezTo>
                  <a:cubicBezTo>
                    <a:pt x="6245105" y="72500"/>
                    <a:pt x="6243884" y="71280"/>
                    <a:pt x="6243884" y="68838"/>
                  </a:cubicBezTo>
                  <a:cubicBezTo>
                    <a:pt x="6243884" y="63955"/>
                    <a:pt x="6241443" y="66397"/>
                    <a:pt x="6240222" y="66397"/>
                  </a:cubicBezTo>
                  <a:cubicBezTo>
                    <a:pt x="6237781" y="67617"/>
                    <a:pt x="6237781" y="68838"/>
                    <a:pt x="6236560" y="63955"/>
                  </a:cubicBezTo>
                  <a:cubicBezTo>
                    <a:pt x="6236560" y="61514"/>
                    <a:pt x="6236560" y="55410"/>
                    <a:pt x="6234119" y="59073"/>
                  </a:cubicBezTo>
                  <a:cubicBezTo>
                    <a:pt x="6232898" y="60293"/>
                    <a:pt x="6231677" y="60293"/>
                    <a:pt x="6231677" y="59073"/>
                  </a:cubicBezTo>
                  <a:cubicBezTo>
                    <a:pt x="6230457" y="57852"/>
                    <a:pt x="6232898" y="54190"/>
                    <a:pt x="6230457" y="52969"/>
                  </a:cubicBezTo>
                  <a:cubicBezTo>
                    <a:pt x="6229236" y="51748"/>
                    <a:pt x="6229236" y="50528"/>
                    <a:pt x="6228015" y="51748"/>
                  </a:cubicBezTo>
                  <a:cubicBezTo>
                    <a:pt x="6226794" y="52969"/>
                    <a:pt x="6225574" y="50528"/>
                    <a:pt x="6225574" y="48086"/>
                  </a:cubicBezTo>
                  <a:cubicBezTo>
                    <a:pt x="6224353" y="41983"/>
                    <a:pt x="6225574" y="44424"/>
                    <a:pt x="6223132" y="44424"/>
                  </a:cubicBezTo>
                  <a:cubicBezTo>
                    <a:pt x="6221912" y="44424"/>
                    <a:pt x="6223132" y="43203"/>
                    <a:pt x="6220691" y="43203"/>
                  </a:cubicBezTo>
                  <a:cubicBezTo>
                    <a:pt x="6219470" y="43203"/>
                    <a:pt x="6219470" y="40762"/>
                    <a:pt x="6218250" y="39541"/>
                  </a:cubicBezTo>
                  <a:cubicBezTo>
                    <a:pt x="6217029" y="38321"/>
                    <a:pt x="6217029" y="37100"/>
                    <a:pt x="6217029" y="35879"/>
                  </a:cubicBezTo>
                  <a:cubicBezTo>
                    <a:pt x="6214587" y="34659"/>
                    <a:pt x="6213366" y="30996"/>
                    <a:pt x="6212146" y="30996"/>
                  </a:cubicBezTo>
                  <a:cubicBezTo>
                    <a:pt x="6208484" y="32217"/>
                    <a:pt x="6208484" y="30996"/>
                    <a:pt x="6206043" y="26114"/>
                  </a:cubicBezTo>
                  <a:cubicBezTo>
                    <a:pt x="6204822" y="24893"/>
                    <a:pt x="6204822" y="26114"/>
                    <a:pt x="6204822" y="29776"/>
                  </a:cubicBezTo>
                  <a:cubicBezTo>
                    <a:pt x="6204822" y="32217"/>
                    <a:pt x="6204822" y="33438"/>
                    <a:pt x="6206043" y="33438"/>
                  </a:cubicBezTo>
                  <a:cubicBezTo>
                    <a:pt x="6207263" y="33438"/>
                    <a:pt x="6207263" y="35879"/>
                    <a:pt x="6208484" y="37100"/>
                  </a:cubicBezTo>
                  <a:cubicBezTo>
                    <a:pt x="6209705" y="38321"/>
                    <a:pt x="6213366" y="40762"/>
                    <a:pt x="6214587" y="46866"/>
                  </a:cubicBezTo>
                  <a:cubicBezTo>
                    <a:pt x="6214587" y="49307"/>
                    <a:pt x="6220691" y="55410"/>
                    <a:pt x="6220691" y="57852"/>
                  </a:cubicBezTo>
                  <a:cubicBezTo>
                    <a:pt x="6220691" y="60293"/>
                    <a:pt x="6223132" y="63955"/>
                    <a:pt x="6223132" y="66397"/>
                  </a:cubicBezTo>
                  <a:cubicBezTo>
                    <a:pt x="6223132" y="71280"/>
                    <a:pt x="6223132" y="77383"/>
                    <a:pt x="6224353" y="81045"/>
                  </a:cubicBezTo>
                  <a:cubicBezTo>
                    <a:pt x="6225574" y="83487"/>
                    <a:pt x="6231677" y="87149"/>
                    <a:pt x="6232898" y="89590"/>
                  </a:cubicBezTo>
                  <a:cubicBezTo>
                    <a:pt x="6235339" y="93252"/>
                    <a:pt x="6239001" y="96914"/>
                    <a:pt x="6241443" y="100576"/>
                  </a:cubicBezTo>
                  <a:cubicBezTo>
                    <a:pt x="6243884" y="103018"/>
                    <a:pt x="6245105" y="105459"/>
                    <a:pt x="6247546" y="107901"/>
                  </a:cubicBezTo>
                  <a:cubicBezTo>
                    <a:pt x="6248767" y="109121"/>
                    <a:pt x="6249988" y="110342"/>
                    <a:pt x="6249988" y="111563"/>
                  </a:cubicBezTo>
                  <a:cubicBezTo>
                    <a:pt x="6249988" y="111563"/>
                    <a:pt x="6248767" y="112783"/>
                    <a:pt x="6248767" y="112783"/>
                  </a:cubicBezTo>
                  <a:cubicBezTo>
                    <a:pt x="6246326" y="115225"/>
                    <a:pt x="6248767" y="110342"/>
                    <a:pt x="6242664" y="111563"/>
                  </a:cubicBezTo>
                  <a:cubicBezTo>
                    <a:pt x="6240222" y="111563"/>
                    <a:pt x="6239001" y="112783"/>
                    <a:pt x="6239001" y="112783"/>
                  </a:cubicBezTo>
                  <a:cubicBezTo>
                    <a:pt x="6237781" y="112783"/>
                    <a:pt x="6236560" y="110342"/>
                    <a:pt x="6234119" y="105459"/>
                  </a:cubicBezTo>
                  <a:cubicBezTo>
                    <a:pt x="6232898" y="101797"/>
                    <a:pt x="6229236" y="98135"/>
                    <a:pt x="6225574" y="100576"/>
                  </a:cubicBezTo>
                  <a:cubicBezTo>
                    <a:pt x="6225574" y="100576"/>
                    <a:pt x="6228015" y="95694"/>
                    <a:pt x="6224353" y="96914"/>
                  </a:cubicBezTo>
                  <a:cubicBezTo>
                    <a:pt x="6224353" y="96914"/>
                    <a:pt x="6223132" y="95694"/>
                    <a:pt x="6221912" y="93252"/>
                  </a:cubicBezTo>
                  <a:cubicBezTo>
                    <a:pt x="6220691" y="87149"/>
                    <a:pt x="6218250" y="90811"/>
                    <a:pt x="6217029" y="92031"/>
                  </a:cubicBezTo>
                  <a:cubicBezTo>
                    <a:pt x="6214587" y="93252"/>
                    <a:pt x="6214587" y="95694"/>
                    <a:pt x="6212146" y="90811"/>
                  </a:cubicBezTo>
                  <a:cubicBezTo>
                    <a:pt x="6210925" y="88369"/>
                    <a:pt x="6209705" y="81045"/>
                    <a:pt x="6207263" y="85928"/>
                  </a:cubicBezTo>
                  <a:cubicBezTo>
                    <a:pt x="6206043" y="87149"/>
                    <a:pt x="6204822" y="88369"/>
                    <a:pt x="6203601" y="87149"/>
                  </a:cubicBezTo>
                  <a:cubicBezTo>
                    <a:pt x="6202380" y="85928"/>
                    <a:pt x="6203601" y="81045"/>
                    <a:pt x="6201159" y="79824"/>
                  </a:cubicBezTo>
                  <a:cubicBezTo>
                    <a:pt x="6199939" y="79824"/>
                    <a:pt x="6198718" y="77383"/>
                    <a:pt x="6197498" y="78604"/>
                  </a:cubicBezTo>
                  <a:cubicBezTo>
                    <a:pt x="6196277" y="81045"/>
                    <a:pt x="6195056" y="77383"/>
                    <a:pt x="6193836" y="74942"/>
                  </a:cubicBezTo>
                  <a:cubicBezTo>
                    <a:pt x="6192615" y="68838"/>
                    <a:pt x="6192615" y="71280"/>
                    <a:pt x="6190173" y="71280"/>
                  </a:cubicBezTo>
                  <a:cubicBezTo>
                    <a:pt x="6188952" y="71280"/>
                    <a:pt x="6190173" y="70059"/>
                    <a:pt x="6186511" y="70059"/>
                  </a:cubicBezTo>
                  <a:cubicBezTo>
                    <a:pt x="6185291" y="70059"/>
                    <a:pt x="6184070" y="67617"/>
                    <a:pt x="6184070" y="66397"/>
                  </a:cubicBezTo>
                  <a:cubicBezTo>
                    <a:pt x="6182849" y="65176"/>
                    <a:pt x="6182849" y="62735"/>
                    <a:pt x="6182849" y="62735"/>
                  </a:cubicBezTo>
                  <a:cubicBezTo>
                    <a:pt x="6180408" y="60293"/>
                    <a:pt x="6179187" y="56631"/>
                    <a:pt x="6175525" y="56631"/>
                  </a:cubicBezTo>
                  <a:cubicBezTo>
                    <a:pt x="6170642" y="57852"/>
                    <a:pt x="6171863" y="56631"/>
                    <a:pt x="6168201" y="50528"/>
                  </a:cubicBezTo>
                  <a:cubicBezTo>
                    <a:pt x="6166980" y="49307"/>
                    <a:pt x="6166980" y="51748"/>
                    <a:pt x="6166980" y="54190"/>
                  </a:cubicBezTo>
                  <a:cubicBezTo>
                    <a:pt x="6166980" y="56631"/>
                    <a:pt x="6168201" y="59073"/>
                    <a:pt x="6168201" y="59073"/>
                  </a:cubicBezTo>
                  <a:cubicBezTo>
                    <a:pt x="6169422" y="59073"/>
                    <a:pt x="6170642" y="62735"/>
                    <a:pt x="6171863" y="63955"/>
                  </a:cubicBezTo>
                  <a:cubicBezTo>
                    <a:pt x="6173084" y="65176"/>
                    <a:pt x="6177966" y="67617"/>
                    <a:pt x="6179187" y="74942"/>
                  </a:cubicBezTo>
                  <a:cubicBezTo>
                    <a:pt x="6180408" y="78604"/>
                    <a:pt x="6187732" y="83487"/>
                    <a:pt x="6187732" y="87149"/>
                  </a:cubicBezTo>
                  <a:cubicBezTo>
                    <a:pt x="6188952" y="90811"/>
                    <a:pt x="6191394" y="93252"/>
                    <a:pt x="6192615" y="96914"/>
                  </a:cubicBezTo>
                  <a:cubicBezTo>
                    <a:pt x="6193836" y="103018"/>
                    <a:pt x="6195056" y="110342"/>
                    <a:pt x="6198718" y="114004"/>
                  </a:cubicBezTo>
                  <a:cubicBezTo>
                    <a:pt x="6199939" y="116445"/>
                    <a:pt x="6209705" y="118887"/>
                    <a:pt x="6212146" y="120108"/>
                  </a:cubicBezTo>
                  <a:cubicBezTo>
                    <a:pt x="6217029" y="123770"/>
                    <a:pt x="6220691" y="126211"/>
                    <a:pt x="6225574" y="129873"/>
                  </a:cubicBezTo>
                  <a:cubicBezTo>
                    <a:pt x="6228015" y="132315"/>
                    <a:pt x="6231677" y="133535"/>
                    <a:pt x="6235339" y="135977"/>
                  </a:cubicBezTo>
                  <a:cubicBezTo>
                    <a:pt x="6239001" y="139639"/>
                    <a:pt x="6241443" y="140860"/>
                    <a:pt x="6242664" y="143301"/>
                  </a:cubicBezTo>
                  <a:cubicBezTo>
                    <a:pt x="6242664" y="143301"/>
                    <a:pt x="6242664" y="144522"/>
                    <a:pt x="6241443" y="144522"/>
                  </a:cubicBezTo>
                  <a:cubicBezTo>
                    <a:pt x="6239001" y="148184"/>
                    <a:pt x="6241443" y="142080"/>
                    <a:pt x="6235339" y="144522"/>
                  </a:cubicBezTo>
                  <a:cubicBezTo>
                    <a:pt x="6230457" y="145742"/>
                    <a:pt x="6230457" y="148184"/>
                    <a:pt x="6224353" y="139639"/>
                  </a:cubicBezTo>
                  <a:cubicBezTo>
                    <a:pt x="6221912" y="135977"/>
                    <a:pt x="6218250" y="132315"/>
                    <a:pt x="6213366" y="134756"/>
                  </a:cubicBezTo>
                  <a:cubicBezTo>
                    <a:pt x="6213366" y="134756"/>
                    <a:pt x="6214587" y="128652"/>
                    <a:pt x="6210925" y="131094"/>
                  </a:cubicBezTo>
                  <a:cubicBezTo>
                    <a:pt x="6210925" y="131094"/>
                    <a:pt x="6209705" y="131094"/>
                    <a:pt x="6207263" y="127432"/>
                  </a:cubicBezTo>
                  <a:cubicBezTo>
                    <a:pt x="6204822" y="121328"/>
                    <a:pt x="6202380" y="124990"/>
                    <a:pt x="6201159" y="127432"/>
                  </a:cubicBezTo>
                  <a:cubicBezTo>
                    <a:pt x="6199939" y="129873"/>
                    <a:pt x="6198718" y="132315"/>
                    <a:pt x="6195056" y="127432"/>
                  </a:cubicBezTo>
                  <a:cubicBezTo>
                    <a:pt x="6192615" y="124990"/>
                    <a:pt x="6190173" y="118887"/>
                    <a:pt x="6188952" y="123770"/>
                  </a:cubicBezTo>
                  <a:cubicBezTo>
                    <a:pt x="6188952" y="126211"/>
                    <a:pt x="6187732" y="126211"/>
                    <a:pt x="6186511" y="126211"/>
                  </a:cubicBezTo>
                  <a:cubicBezTo>
                    <a:pt x="6185291" y="124990"/>
                    <a:pt x="6185291" y="120108"/>
                    <a:pt x="6181629" y="120108"/>
                  </a:cubicBezTo>
                  <a:cubicBezTo>
                    <a:pt x="6180408" y="120108"/>
                    <a:pt x="6177966" y="118887"/>
                    <a:pt x="6177966" y="121328"/>
                  </a:cubicBezTo>
                  <a:cubicBezTo>
                    <a:pt x="6176745" y="123770"/>
                    <a:pt x="6175525" y="121328"/>
                    <a:pt x="6173084" y="118887"/>
                  </a:cubicBezTo>
                  <a:cubicBezTo>
                    <a:pt x="6169422" y="112783"/>
                    <a:pt x="6170642" y="115225"/>
                    <a:pt x="6168201" y="116445"/>
                  </a:cubicBezTo>
                  <a:cubicBezTo>
                    <a:pt x="6166980" y="116445"/>
                    <a:pt x="6168201" y="115225"/>
                    <a:pt x="6164538" y="116445"/>
                  </a:cubicBezTo>
                  <a:cubicBezTo>
                    <a:pt x="6163318" y="116445"/>
                    <a:pt x="6162097" y="114004"/>
                    <a:pt x="6160877" y="114004"/>
                  </a:cubicBezTo>
                  <a:cubicBezTo>
                    <a:pt x="6159656" y="114004"/>
                    <a:pt x="6158435" y="111563"/>
                    <a:pt x="6158435" y="111563"/>
                  </a:cubicBezTo>
                  <a:cubicBezTo>
                    <a:pt x="6154773" y="111563"/>
                    <a:pt x="6152331" y="107901"/>
                    <a:pt x="6149890" y="110342"/>
                  </a:cubicBezTo>
                  <a:cubicBezTo>
                    <a:pt x="6146228" y="114004"/>
                    <a:pt x="6146228" y="111563"/>
                    <a:pt x="6141345" y="109121"/>
                  </a:cubicBezTo>
                  <a:cubicBezTo>
                    <a:pt x="6140124" y="107901"/>
                    <a:pt x="6140124" y="110342"/>
                    <a:pt x="6142566" y="114004"/>
                  </a:cubicBezTo>
                  <a:cubicBezTo>
                    <a:pt x="6143787" y="116445"/>
                    <a:pt x="6145008" y="118887"/>
                    <a:pt x="6146228" y="117666"/>
                  </a:cubicBezTo>
                  <a:cubicBezTo>
                    <a:pt x="6147449" y="117666"/>
                    <a:pt x="6149890" y="120108"/>
                    <a:pt x="6151111" y="120108"/>
                  </a:cubicBezTo>
                  <a:cubicBezTo>
                    <a:pt x="6153552" y="120108"/>
                    <a:pt x="6158435" y="120108"/>
                    <a:pt x="6163318" y="126211"/>
                  </a:cubicBezTo>
                  <a:cubicBezTo>
                    <a:pt x="6165759" y="129873"/>
                    <a:pt x="6174304" y="131094"/>
                    <a:pt x="6176745" y="134756"/>
                  </a:cubicBezTo>
                  <a:cubicBezTo>
                    <a:pt x="6177966" y="138418"/>
                    <a:pt x="6182849" y="139639"/>
                    <a:pt x="6184070" y="143301"/>
                  </a:cubicBezTo>
                  <a:cubicBezTo>
                    <a:pt x="6186511" y="148184"/>
                    <a:pt x="6188952" y="155508"/>
                    <a:pt x="6193836" y="157949"/>
                  </a:cubicBezTo>
                  <a:cubicBezTo>
                    <a:pt x="6196277" y="159170"/>
                    <a:pt x="6206043" y="160391"/>
                    <a:pt x="6208484" y="161611"/>
                  </a:cubicBezTo>
                  <a:cubicBezTo>
                    <a:pt x="6213366" y="164053"/>
                    <a:pt x="6218250" y="166494"/>
                    <a:pt x="6223132" y="168936"/>
                  </a:cubicBezTo>
                  <a:cubicBezTo>
                    <a:pt x="6226794" y="171377"/>
                    <a:pt x="6230457" y="171377"/>
                    <a:pt x="6232898" y="173818"/>
                  </a:cubicBezTo>
                  <a:cubicBezTo>
                    <a:pt x="6237781" y="177481"/>
                    <a:pt x="6240222" y="179922"/>
                    <a:pt x="6242664" y="182363"/>
                  </a:cubicBezTo>
                  <a:cubicBezTo>
                    <a:pt x="6241443" y="182363"/>
                    <a:pt x="6240222" y="184805"/>
                    <a:pt x="6240222" y="187246"/>
                  </a:cubicBezTo>
                  <a:cubicBezTo>
                    <a:pt x="6239001" y="190908"/>
                    <a:pt x="6240222" y="184805"/>
                    <a:pt x="6234119" y="188467"/>
                  </a:cubicBezTo>
                  <a:cubicBezTo>
                    <a:pt x="6230457" y="190908"/>
                    <a:pt x="6230457" y="193350"/>
                    <a:pt x="6224353" y="186025"/>
                  </a:cubicBezTo>
                  <a:cubicBezTo>
                    <a:pt x="6221912" y="182363"/>
                    <a:pt x="6218250" y="179922"/>
                    <a:pt x="6214587" y="183584"/>
                  </a:cubicBezTo>
                  <a:cubicBezTo>
                    <a:pt x="6214587" y="183584"/>
                    <a:pt x="6215808" y="177481"/>
                    <a:pt x="6212146" y="179922"/>
                  </a:cubicBezTo>
                  <a:cubicBezTo>
                    <a:pt x="6212146" y="179922"/>
                    <a:pt x="6210925" y="179922"/>
                    <a:pt x="6209705" y="176260"/>
                  </a:cubicBezTo>
                  <a:cubicBezTo>
                    <a:pt x="6207263" y="170156"/>
                    <a:pt x="6206043" y="175039"/>
                    <a:pt x="6203601" y="176260"/>
                  </a:cubicBezTo>
                  <a:cubicBezTo>
                    <a:pt x="6202380" y="178701"/>
                    <a:pt x="6201159" y="181143"/>
                    <a:pt x="6197498" y="176260"/>
                  </a:cubicBezTo>
                  <a:cubicBezTo>
                    <a:pt x="6195056" y="173818"/>
                    <a:pt x="6192615" y="167715"/>
                    <a:pt x="6191394" y="172598"/>
                  </a:cubicBezTo>
                  <a:cubicBezTo>
                    <a:pt x="6191394" y="175039"/>
                    <a:pt x="6190173" y="175039"/>
                    <a:pt x="6188952" y="175039"/>
                  </a:cubicBezTo>
                  <a:cubicBezTo>
                    <a:pt x="6187732" y="175039"/>
                    <a:pt x="6187732" y="168936"/>
                    <a:pt x="6184070" y="168936"/>
                  </a:cubicBezTo>
                  <a:cubicBezTo>
                    <a:pt x="6182849" y="168936"/>
                    <a:pt x="6180408" y="167715"/>
                    <a:pt x="6180408" y="170156"/>
                  </a:cubicBezTo>
                  <a:cubicBezTo>
                    <a:pt x="6179187" y="172598"/>
                    <a:pt x="6177966" y="170156"/>
                    <a:pt x="6175525" y="167715"/>
                  </a:cubicBezTo>
                  <a:cubicBezTo>
                    <a:pt x="6170642" y="161611"/>
                    <a:pt x="6173084" y="165274"/>
                    <a:pt x="6170642" y="165274"/>
                  </a:cubicBezTo>
                  <a:cubicBezTo>
                    <a:pt x="6169422" y="165274"/>
                    <a:pt x="6169422" y="164053"/>
                    <a:pt x="6166980" y="165274"/>
                  </a:cubicBezTo>
                  <a:cubicBezTo>
                    <a:pt x="6165759" y="165274"/>
                    <a:pt x="6163318" y="164053"/>
                    <a:pt x="6163318" y="164053"/>
                  </a:cubicBezTo>
                  <a:cubicBezTo>
                    <a:pt x="6162097" y="164053"/>
                    <a:pt x="6160877" y="161611"/>
                    <a:pt x="6159656" y="161611"/>
                  </a:cubicBezTo>
                  <a:cubicBezTo>
                    <a:pt x="6157215" y="161611"/>
                    <a:pt x="6155994" y="161611"/>
                    <a:pt x="6153552" y="160391"/>
                  </a:cubicBezTo>
                  <a:cubicBezTo>
                    <a:pt x="6153552" y="160391"/>
                    <a:pt x="6153552" y="159170"/>
                    <a:pt x="6153552" y="159170"/>
                  </a:cubicBezTo>
                  <a:cubicBezTo>
                    <a:pt x="6149890" y="156729"/>
                    <a:pt x="6149890" y="150625"/>
                    <a:pt x="6147449" y="150625"/>
                  </a:cubicBezTo>
                  <a:cubicBezTo>
                    <a:pt x="6145008" y="150625"/>
                    <a:pt x="6143787" y="149404"/>
                    <a:pt x="6142566" y="148184"/>
                  </a:cubicBezTo>
                  <a:cubicBezTo>
                    <a:pt x="6142566" y="145742"/>
                    <a:pt x="6142566" y="143301"/>
                    <a:pt x="6142566" y="138418"/>
                  </a:cubicBezTo>
                  <a:cubicBezTo>
                    <a:pt x="6142566" y="134756"/>
                    <a:pt x="6140124" y="138418"/>
                    <a:pt x="6138904" y="143301"/>
                  </a:cubicBezTo>
                  <a:cubicBezTo>
                    <a:pt x="6137683" y="148184"/>
                    <a:pt x="6137683" y="151846"/>
                    <a:pt x="6137683" y="151846"/>
                  </a:cubicBezTo>
                  <a:cubicBezTo>
                    <a:pt x="6138904" y="151846"/>
                    <a:pt x="6138904" y="159170"/>
                    <a:pt x="6141345" y="160391"/>
                  </a:cubicBezTo>
                  <a:cubicBezTo>
                    <a:pt x="6142566" y="161611"/>
                    <a:pt x="6143787" y="162832"/>
                    <a:pt x="6145008" y="165274"/>
                  </a:cubicBezTo>
                  <a:cubicBezTo>
                    <a:pt x="6143787" y="165274"/>
                    <a:pt x="6143787" y="165274"/>
                    <a:pt x="6142566" y="165274"/>
                  </a:cubicBezTo>
                  <a:cubicBezTo>
                    <a:pt x="6141345" y="165274"/>
                    <a:pt x="6142566" y="166494"/>
                    <a:pt x="6143787" y="168936"/>
                  </a:cubicBezTo>
                  <a:cubicBezTo>
                    <a:pt x="6145008" y="170156"/>
                    <a:pt x="6147449" y="171377"/>
                    <a:pt x="6147449" y="171377"/>
                  </a:cubicBezTo>
                  <a:cubicBezTo>
                    <a:pt x="6147449" y="171377"/>
                    <a:pt x="6147449" y="171377"/>
                    <a:pt x="6148670" y="171377"/>
                  </a:cubicBezTo>
                  <a:cubicBezTo>
                    <a:pt x="6149890" y="173818"/>
                    <a:pt x="6151111" y="175039"/>
                    <a:pt x="6151111" y="177481"/>
                  </a:cubicBezTo>
                  <a:cubicBezTo>
                    <a:pt x="6152331" y="179922"/>
                    <a:pt x="6154773" y="182363"/>
                    <a:pt x="6158435" y="184805"/>
                  </a:cubicBezTo>
                  <a:cubicBezTo>
                    <a:pt x="6160877" y="187246"/>
                    <a:pt x="6164538" y="188467"/>
                    <a:pt x="6165759" y="190908"/>
                  </a:cubicBezTo>
                  <a:cubicBezTo>
                    <a:pt x="6168201" y="194570"/>
                    <a:pt x="6171863" y="197012"/>
                    <a:pt x="6174304" y="200674"/>
                  </a:cubicBezTo>
                  <a:cubicBezTo>
                    <a:pt x="6176745" y="206777"/>
                    <a:pt x="6180408" y="215322"/>
                    <a:pt x="6185291" y="218984"/>
                  </a:cubicBezTo>
                  <a:cubicBezTo>
                    <a:pt x="6187732" y="220205"/>
                    <a:pt x="6198718" y="222646"/>
                    <a:pt x="6202380" y="223867"/>
                  </a:cubicBezTo>
                  <a:cubicBezTo>
                    <a:pt x="6208484" y="227529"/>
                    <a:pt x="6213366" y="228750"/>
                    <a:pt x="6219470" y="232412"/>
                  </a:cubicBezTo>
                  <a:cubicBezTo>
                    <a:pt x="6223132" y="234853"/>
                    <a:pt x="6228015" y="236074"/>
                    <a:pt x="6231677" y="238516"/>
                  </a:cubicBezTo>
                  <a:cubicBezTo>
                    <a:pt x="6240222" y="244619"/>
                    <a:pt x="6241443" y="248281"/>
                    <a:pt x="6247546" y="250723"/>
                  </a:cubicBezTo>
                  <a:cubicBezTo>
                    <a:pt x="6247546" y="251943"/>
                    <a:pt x="6246326" y="251943"/>
                    <a:pt x="6246326" y="253164"/>
                  </a:cubicBezTo>
                  <a:cubicBezTo>
                    <a:pt x="6243884" y="256826"/>
                    <a:pt x="6246326" y="250723"/>
                    <a:pt x="6240222" y="253164"/>
                  </a:cubicBezTo>
                  <a:cubicBezTo>
                    <a:pt x="6235339" y="255605"/>
                    <a:pt x="6236560" y="258047"/>
                    <a:pt x="6229236" y="248281"/>
                  </a:cubicBezTo>
                  <a:cubicBezTo>
                    <a:pt x="6226794" y="244619"/>
                    <a:pt x="6223132" y="242178"/>
                    <a:pt x="6218250" y="244619"/>
                  </a:cubicBezTo>
                  <a:cubicBezTo>
                    <a:pt x="6218250" y="244619"/>
                    <a:pt x="6219470" y="238516"/>
                    <a:pt x="6215808" y="242178"/>
                  </a:cubicBezTo>
                  <a:cubicBezTo>
                    <a:pt x="6215808" y="242178"/>
                    <a:pt x="6214587" y="242178"/>
                    <a:pt x="6212146" y="239736"/>
                  </a:cubicBezTo>
                  <a:cubicBezTo>
                    <a:pt x="6208484" y="233633"/>
                    <a:pt x="6207263" y="238516"/>
                    <a:pt x="6206043" y="240957"/>
                  </a:cubicBezTo>
                  <a:cubicBezTo>
                    <a:pt x="6204822" y="243398"/>
                    <a:pt x="6204822" y="245840"/>
                    <a:pt x="6199939" y="242178"/>
                  </a:cubicBezTo>
                  <a:cubicBezTo>
                    <a:pt x="6197498" y="239736"/>
                    <a:pt x="6193836" y="233633"/>
                    <a:pt x="6193836" y="238516"/>
                  </a:cubicBezTo>
                  <a:cubicBezTo>
                    <a:pt x="6193836" y="240957"/>
                    <a:pt x="6192615" y="242178"/>
                    <a:pt x="6191394" y="240957"/>
                  </a:cubicBezTo>
                  <a:cubicBezTo>
                    <a:pt x="6190173" y="240957"/>
                    <a:pt x="6188952" y="234853"/>
                    <a:pt x="6186511" y="236074"/>
                  </a:cubicBezTo>
                  <a:cubicBezTo>
                    <a:pt x="6185291" y="236074"/>
                    <a:pt x="6182849" y="236074"/>
                    <a:pt x="6182849" y="237295"/>
                  </a:cubicBezTo>
                  <a:cubicBezTo>
                    <a:pt x="6181629" y="239736"/>
                    <a:pt x="6180408" y="237295"/>
                    <a:pt x="6177966" y="234853"/>
                  </a:cubicBezTo>
                  <a:cubicBezTo>
                    <a:pt x="6174304" y="228750"/>
                    <a:pt x="6175525" y="232412"/>
                    <a:pt x="6173084" y="232412"/>
                  </a:cubicBezTo>
                  <a:cubicBezTo>
                    <a:pt x="6171863" y="232412"/>
                    <a:pt x="6173084" y="231191"/>
                    <a:pt x="6169422" y="232412"/>
                  </a:cubicBezTo>
                  <a:cubicBezTo>
                    <a:pt x="6168201" y="232412"/>
                    <a:pt x="6166980" y="229971"/>
                    <a:pt x="6165759" y="229971"/>
                  </a:cubicBezTo>
                  <a:cubicBezTo>
                    <a:pt x="6164538" y="229971"/>
                    <a:pt x="6163318" y="226309"/>
                    <a:pt x="6163318" y="226309"/>
                  </a:cubicBezTo>
                  <a:cubicBezTo>
                    <a:pt x="6159656" y="225088"/>
                    <a:pt x="6158435" y="220205"/>
                    <a:pt x="6155994" y="221426"/>
                  </a:cubicBezTo>
                  <a:cubicBezTo>
                    <a:pt x="6151111" y="222646"/>
                    <a:pt x="6151111" y="221426"/>
                    <a:pt x="6148670" y="214102"/>
                  </a:cubicBezTo>
                  <a:cubicBezTo>
                    <a:pt x="6147449" y="211660"/>
                    <a:pt x="6147449" y="214102"/>
                    <a:pt x="6147449" y="218984"/>
                  </a:cubicBezTo>
                  <a:cubicBezTo>
                    <a:pt x="6147449" y="222646"/>
                    <a:pt x="6148670" y="225088"/>
                    <a:pt x="6149890" y="225088"/>
                  </a:cubicBezTo>
                  <a:cubicBezTo>
                    <a:pt x="6151111" y="225088"/>
                    <a:pt x="6153552" y="229971"/>
                    <a:pt x="6154773" y="229971"/>
                  </a:cubicBezTo>
                  <a:cubicBezTo>
                    <a:pt x="6155994" y="229971"/>
                    <a:pt x="6157215" y="231191"/>
                    <a:pt x="6159656" y="232412"/>
                  </a:cubicBezTo>
                  <a:cubicBezTo>
                    <a:pt x="6162097" y="233633"/>
                    <a:pt x="6164538" y="236074"/>
                    <a:pt x="6165759" y="239736"/>
                  </a:cubicBezTo>
                  <a:cubicBezTo>
                    <a:pt x="6166980" y="240957"/>
                    <a:pt x="6169422" y="243398"/>
                    <a:pt x="6173084" y="243398"/>
                  </a:cubicBezTo>
                  <a:cubicBezTo>
                    <a:pt x="6175525" y="244619"/>
                    <a:pt x="6179187" y="245840"/>
                    <a:pt x="6179187" y="247060"/>
                  </a:cubicBezTo>
                  <a:cubicBezTo>
                    <a:pt x="6181629" y="250723"/>
                    <a:pt x="6185291" y="250723"/>
                    <a:pt x="6187732" y="254385"/>
                  </a:cubicBezTo>
                  <a:cubicBezTo>
                    <a:pt x="6188952" y="255605"/>
                    <a:pt x="6188952" y="256826"/>
                    <a:pt x="6190173" y="259267"/>
                  </a:cubicBezTo>
                  <a:cubicBezTo>
                    <a:pt x="6190173" y="261709"/>
                    <a:pt x="6188952" y="261709"/>
                    <a:pt x="6187732" y="261709"/>
                  </a:cubicBezTo>
                  <a:cubicBezTo>
                    <a:pt x="6186511" y="260488"/>
                    <a:pt x="6186511" y="255605"/>
                    <a:pt x="6182849" y="255605"/>
                  </a:cubicBezTo>
                  <a:cubicBezTo>
                    <a:pt x="6181629" y="255605"/>
                    <a:pt x="6179187" y="254385"/>
                    <a:pt x="6179187" y="256826"/>
                  </a:cubicBezTo>
                  <a:cubicBezTo>
                    <a:pt x="6177966" y="259267"/>
                    <a:pt x="6176745" y="256826"/>
                    <a:pt x="6174304" y="253164"/>
                  </a:cubicBezTo>
                  <a:cubicBezTo>
                    <a:pt x="6170642" y="247060"/>
                    <a:pt x="6171863" y="249502"/>
                    <a:pt x="6169422" y="250723"/>
                  </a:cubicBezTo>
                  <a:cubicBezTo>
                    <a:pt x="6168201" y="250723"/>
                    <a:pt x="6169422" y="249502"/>
                    <a:pt x="6165759" y="250723"/>
                  </a:cubicBezTo>
                  <a:cubicBezTo>
                    <a:pt x="6164538" y="250723"/>
                    <a:pt x="6162097" y="248281"/>
                    <a:pt x="6162097" y="248281"/>
                  </a:cubicBezTo>
                  <a:cubicBezTo>
                    <a:pt x="6160877" y="248281"/>
                    <a:pt x="6159656" y="244619"/>
                    <a:pt x="6159656" y="244619"/>
                  </a:cubicBezTo>
                  <a:cubicBezTo>
                    <a:pt x="6155994" y="244619"/>
                    <a:pt x="6153552" y="239736"/>
                    <a:pt x="6151111" y="242178"/>
                  </a:cubicBezTo>
                  <a:cubicBezTo>
                    <a:pt x="6147449" y="245840"/>
                    <a:pt x="6147449" y="243398"/>
                    <a:pt x="6141345" y="239736"/>
                  </a:cubicBezTo>
                  <a:cubicBezTo>
                    <a:pt x="6140124" y="238516"/>
                    <a:pt x="6140124" y="240957"/>
                    <a:pt x="6141345" y="244619"/>
                  </a:cubicBezTo>
                  <a:cubicBezTo>
                    <a:pt x="6142566" y="247060"/>
                    <a:pt x="6143787" y="249502"/>
                    <a:pt x="6145008" y="248281"/>
                  </a:cubicBezTo>
                  <a:cubicBezTo>
                    <a:pt x="6146228" y="248281"/>
                    <a:pt x="6148670" y="250723"/>
                    <a:pt x="6149890" y="250723"/>
                  </a:cubicBezTo>
                  <a:cubicBezTo>
                    <a:pt x="6152331" y="250723"/>
                    <a:pt x="6157215" y="251943"/>
                    <a:pt x="6162097" y="258047"/>
                  </a:cubicBezTo>
                  <a:cubicBezTo>
                    <a:pt x="6164538" y="261709"/>
                    <a:pt x="6173084" y="262930"/>
                    <a:pt x="6175525" y="266592"/>
                  </a:cubicBezTo>
                  <a:cubicBezTo>
                    <a:pt x="6177966" y="270254"/>
                    <a:pt x="6181629" y="271474"/>
                    <a:pt x="6182849" y="275137"/>
                  </a:cubicBezTo>
                  <a:cubicBezTo>
                    <a:pt x="6185291" y="280019"/>
                    <a:pt x="6188952" y="287344"/>
                    <a:pt x="6193836" y="291006"/>
                  </a:cubicBezTo>
                  <a:cubicBezTo>
                    <a:pt x="6193836" y="291006"/>
                    <a:pt x="6195056" y="292226"/>
                    <a:pt x="6197498" y="292226"/>
                  </a:cubicBezTo>
                  <a:cubicBezTo>
                    <a:pt x="6197498" y="292226"/>
                    <a:pt x="6197498" y="292226"/>
                    <a:pt x="6197498" y="293447"/>
                  </a:cubicBezTo>
                  <a:cubicBezTo>
                    <a:pt x="6196277" y="295888"/>
                    <a:pt x="6195056" y="299551"/>
                    <a:pt x="6191394" y="294668"/>
                  </a:cubicBezTo>
                  <a:cubicBezTo>
                    <a:pt x="6188952" y="292226"/>
                    <a:pt x="6185291" y="284902"/>
                    <a:pt x="6184070" y="291006"/>
                  </a:cubicBezTo>
                  <a:cubicBezTo>
                    <a:pt x="6184070" y="293447"/>
                    <a:pt x="6182849" y="294668"/>
                    <a:pt x="6181629" y="293447"/>
                  </a:cubicBezTo>
                  <a:cubicBezTo>
                    <a:pt x="6180408" y="293447"/>
                    <a:pt x="6180408" y="286123"/>
                    <a:pt x="6176745" y="287344"/>
                  </a:cubicBezTo>
                  <a:cubicBezTo>
                    <a:pt x="6175525" y="287344"/>
                    <a:pt x="6173084" y="286123"/>
                    <a:pt x="6173084" y="288564"/>
                  </a:cubicBezTo>
                  <a:cubicBezTo>
                    <a:pt x="6171863" y="292226"/>
                    <a:pt x="6169422" y="288564"/>
                    <a:pt x="6168201" y="284902"/>
                  </a:cubicBezTo>
                  <a:cubicBezTo>
                    <a:pt x="6164538" y="277578"/>
                    <a:pt x="6165759" y="281240"/>
                    <a:pt x="6163318" y="281240"/>
                  </a:cubicBezTo>
                  <a:cubicBezTo>
                    <a:pt x="6162097" y="281240"/>
                    <a:pt x="6163318" y="280019"/>
                    <a:pt x="6159656" y="280019"/>
                  </a:cubicBezTo>
                  <a:cubicBezTo>
                    <a:pt x="6158435" y="280019"/>
                    <a:pt x="6157215" y="277578"/>
                    <a:pt x="6155994" y="276357"/>
                  </a:cubicBezTo>
                  <a:cubicBezTo>
                    <a:pt x="6154773" y="276357"/>
                    <a:pt x="6153552" y="272695"/>
                    <a:pt x="6153552" y="272695"/>
                  </a:cubicBezTo>
                  <a:cubicBezTo>
                    <a:pt x="6149890" y="271474"/>
                    <a:pt x="6147449" y="266592"/>
                    <a:pt x="6145008" y="267812"/>
                  </a:cubicBezTo>
                  <a:cubicBezTo>
                    <a:pt x="6140124" y="270254"/>
                    <a:pt x="6140124" y="267812"/>
                    <a:pt x="6136463" y="261709"/>
                  </a:cubicBezTo>
                  <a:cubicBezTo>
                    <a:pt x="6135242" y="259267"/>
                    <a:pt x="6135242" y="262930"/>
                    <a:pt x="6135242" y="266592"/>
                  </a:cubicBezTo>
                  <a:cubicBezTo>
                    <a:pt x="6136463" y="270254"/>
                    <a:pt x="6136463" y="272695"/>
                    <a:pt x="6137683" y="272695"/>
                  </a:cubicBezTo>
                  <a:cubicBezTo>
                    <a:pt x="6138904" y="272695"/>
                    <a:pt x="6141345" y="276357"/>
                    <a:pt x="6142566" y="277578"/>
                  </a:cubicBezTo>
                  <a:cubicBezTo>
                    <a:pt x="6145008" y="278799"/>
                    <a:pt x="6151111" y="281240"/>
                    <a:pt x="6154773" y="288564"/>
                  </a:cubicBezTo>
                  <a:cubicBezTo>
                    <a:pt x="6155994" y="291006"/>
                    <a:pt x="6158435" y="292226"/>
                    <a:pt x="6162097" y="294668"/>
                  </a:cubicBezTo>
                  <a:cubicBezTo>
                    <a:pt x="6164538" y="295888"/>
                    <a:pt x="6168201" y="298330"/>
                    <a:pt x="6169422" y="299551"/>
                  </a:cubicBezTo>
                  <a:cubicBezTo>
                    <a:pt x="6171863" y="303213"/>
                    <a:pt x="6176745" y="305654"/>
                    <a:pt x="6177966" y="309316"/>
                  </a:cubicBezTo>
                  <a:cubicBezTo>
                    <a:pt x="6179187" y="310537"/>
                    <a:pt x="6180408" y="312978"/>
                    <a:pt x="6180408" y="315420"/>
                  </a:cubicBezTo>
                  <a:cubicBezTo>
                    <a:pt x="6180408" y="316640"/>
                    <a:pt x="6179187" y="316640"/>
                    <a:pt x="6177966" y="316640"/>
                  </a:cubicBezTo>
                  <a:cubicBezTo>
                    <a:pt x="6176745" y="316640"/>
                    <a:pt x="6175525" y="310537"/>
                    <a:pt x="6170642" y="311758"/>
                  </a:cubicBezTo>
                  <a:cubicBezTo>
                    <a:pt x="6169422" y="311758"/>
                    <a:pt x="6166980" y="311758"/>
                    <a:pt x="6166980" y="312978"/>
                  </a:cubicBezTo>
                  <a:cubicBezTo>
                    <a:pt x="6165759" y="316640"/>
                    <a:pt x="6163318" y="314199"/>
                    <a:pt x="6160877" y="310537"/>
                  </a:cubicBezTo>
                  <a:cubicBezTo>
                    <a:pt x="6154773" y="304433"/>
                    <a:pt x="6157215" y="308095"/>
                    <a:pt x="6154773" y="309316"/>
                  </a:cubicBezTo>
                  <a:cubicBezTo>
                    <a:pt x="6153552" y="310537"/>
                    <a:pt x="6153552" y="308095"/>
                    <a:pt x="6151111" y="310537"/>
                  </a:cubicBezTo>
                  <a:cubicBezTo>
                    <a:pt x="6149890" y="311758"/>
                    <a:pt x="6147449" y="309316"/>
                    <a:pt x="6146228" y="309316"/>
                  </a:cubicBezTo>
                  <a:cubicBezTo>
                    <a:pt x="6145008" y="309316"/>
                    <a:pt x="6142566" y="306875"/>
                    <a:pt x="6142566" y="306875"/>
                  </a:cubicBezTo>
                  <a:cubicBezTo>
                    <a:pt x="6138904" y="306875"/>
                    <a:pt x="6135242" y="304433"/>
                    <a:pt x="6132801" y="306875"/>
                  </a:cubicBezTo>
                  <a:cubicBezTo>
                    <a:pt x="6129138" y="311758"/>
                    <a:pt x="6129138" y="309316"/>
                    <a:pt x="6123035" y="308095"/>
                  </a:cubicBezTo>
                  <a:cubicBezTo>
                    <a:pt x="6120594" y="308095"/>
                    <a:pt x="6121814" y="309316"/>
                    <a:pt x="6124255" y="312978"/>
                  </a:cubicBezTo>
                  <a:cubicBezTo>
                    <a:pt x="6126697" y="315420"/>
                    <a:pt x="6127917" y="316640"/>
                    <a:pt x="6129138" y="315420"/>
                  </a:cubicBezTo>
                  <a:cubicBezTo>
                    <a:pt x="6130359" y="314199"/>
                    <a:pt x="6134021" y="316640"/>
                    <a:pt x="6135242" y="316640"/>
                  </a:cubicBezTo>
                  <a:cubicBezTo>
                    <a:pt x="6137683" y="316640"/>
                    <a:pt x="6143787" y="315420"/>
                    <a:pt x="6148670" y="320302"/>
                  </a:cubicBezTo>
                  <a:cubicBezTo>
                    <a:pt x="6151111" y="322744"/>
                    <a:pt x="6162097" y="322744"/>
                    <a:pt x="6164538" y="326406"/>
                  </a:cubicBezTo>
                  <a:cubicBezTo>
                    <a:pt x="6166980" y="330068"/>
                    <a:pt x="6171863" y="330068"/>
                    <a:pt x="6174304" y="333730"/>
                  </a:cubicBezTo>
                  <a:cubicBezTo>
                    <a:pt x="6177966" y="338613"/>
                    <a:pt x="6181629" y="345937"/>
                    <a:pt x="6187732" y="348379"/>
                  </a:cubicBezTo>
                  <a:cubicBezTo>
                    <a:pt x="6190173" y="349599"/>
                    <a:pt x="6201159" y="348379"/>
                    <a:pt x="6203601" y="349599"/>
                  </a:cubicBezTo>
                  <a:cubicBezTo>
                    <a:pt x="6209705" y="352041"/>
                    <a:pt x="6215808" y="353261"/>
                    <a:pt x="6220691" y="355703"/>
                  </a:cubicBezTo>
                  <a:cubicBezTo>
                    <a:pt x="6224353" y="358144"/>
                    <a:pt x="6228015" y="358144"/>
                    <a:pt x="6232898" y="360586"/>
                  </a:cubicBezTo>
                  <a:cubicBezTo>
                    <a:pt x="6243884" y="366689"/>
                    <a:pt x="6242664" y="371572"/>
                    <a:pt x="6254871" y="372792"/>
                  </a:cubicBezTo>
                  <a:cubicBezTo>
                    <a:pt x="6256091" y="372792"/>
                    <a:pt x="6256091" y="372792"/>
                    <a:pt x="6257312" y="374013"/>
                  </a:cubicBezTo>
                  <a:cubicBezTo>
                    <a:pt x="6257312" y="374013"/>
                    <a:pt x="6257312" y="375234"/>
                    <a:pt x="6256091" y="375234"/>
                  </a:cubicBezTo>
                  <a:cubicBezTo>
                    <a:pt x="6254871" y="378896"/>
                    <a:pt x="6249988" y="364248"/>
                    <a:pt x="6249988" y="378896"/>
                  </a:cubicBezTo>
                  <a:cubicBezTo>
                    <a:pt x="6249988" y="381338"/>
                    <a:pt x="6248767" y="378896"/>
                    <a:pt x="6247546" y="375234"/>
                  </a:cubicBezTo>
                  <a:cubicBezTo>
                    <a:pt x="6243884" y="366689"/>
                    <a:pt x="6241443" y="372792"/>
                    <a:pt x="6239001" y="377676"/>
                  </a:cubicBezTo>
                  <a:cubicBezTo>
                    <a:pt x="6236560" y="382558"/>
                    <a:pt x="6237781" y="374013"/>
                    <a:pt x="6231677" y="380117"/>
                  </a:cubicBezTo>
                  <a:cubicBezTo>
                    <a:pt x="6226794" y="383779"/>
                    <a:pt x="6228015" y="386220"/>
                    <a:pt x="6217029" y="377676"/>
                  </a:cubicBezTo>
                  <a:cubicBezTo>
                    <a:pt x="6212146" y="374013"/>
                    <a:pt x="6207263" y="371572"/>
                    <a:pt x="6202380" y="376455"/>
                  </a:cubicBezTo>
                  <a:cubicBezTo>
                    <a:pt x="6202380" y="376455"/>
                    <a:pt x="6202380" y="367910"/>
                    <a:pt x="6198718" y="372792"/>
                  </a:cubicBezTo>
                  <a:cubicBezTo>
                    <a:pt x="6198718" y="372792"/>
                    <a:pt x="6196277" y="372792"/>
                    <a:pt x="6193836" y="370351"/>
                  </a:cubicBezTo>
                  <a:cubicBezTo>
                    <a:pt x="6188952" y="364248"/>
                    <a:pt x="6187732" y="369131"/>
                    <a:pt x="6186511" y="372792"/>
                  </a:cubicBezTo>
                  <a:cubicBezTo>
                    <a:pt x="6185291" y="376455"/>
                    <a:pt x="6185291" y="380117"/>
                    <a:pt x="6179187" y="375234"/>
                  </a:cubicBezTo>
                  <a:cubicBezTo>
                    <a:pt x="6175525" y="372792"/>
                    <a:pt x="6170642" y="366689"/>
                    <a:pt x="6170642" y="372792"/>
                  </a:cubicBezTo>
                  <a:cubicBezTo>
                    <a:pt x="6170642" y="375234"/>
                    <a:pt x="6169422" y="376455"/>
                    <a:pt x="6168201" y="376455"/>
                  </a:cubicBezTo>
                  <a:cubicBezTo>
                    <a:pt x="6166980" y="376455"/>
                    <a:pt x="6164538" y="369131"/>
                    <a:pt x="6160877" y="371572"/>
                  </a:cubicBezTo>
                  <a:cubicBezTo>
                    <a:pt x="6158435" y="372792"/>
                    <a:pt x="6157215" y="371572"/>
                    <a:pt x="6155994" y="374013"/>
                  </a:cubicBezTo>
                  <a:cubicBezTo>
                    <a:pt x="6155994" y="377676"/>
                    <a:pt x="6152331" y="375234"/>
                    <a:pt x="6148670" y="372792"/>
                  </a:cubicBezTo>
                  <a:cubicBezTo>
                    <a:pt x="6142566" y="366689"/>
                    <a:pt x="6145008" y="370351"/>
                    <a:pt x="6141345" y="371572"/>
                  </a:cubicBezTo>
                  <a:cubicBezTo>
                    <a:pt x="6138904" y="372792"/>
                    <a:pt x="6140124" y="370351"/>
                    <a:pt x="6136463" y="372792"/>
                  </a:cubicBezTo>
                  <a:cubicBezTo>
                    <a:pt x="6135242" y="374013"/>
                    <a:pt x="6132801" y="371572"/>
                    <a:pt x="6131580" y="371572"/>
                  </a:cubicBezTo>
                  <a:cubicBezTo>
                    <a:pt x="6130359" y="371572"/>
                    <a:pt x="6127917" y="369131"/>
                    <a:pt x="6126697" y="369131"/>
                  </a:cubicBezTo>
                  <a:cubicBezTo>
                    <a:pt x="6121814" y="370351"/>
                    <a:pt x="6118152" y="366689"/>
                    <a:pt x="6115710" y="370351"/>
                  </a:cubicBezTo>
                  <a:cubicBezTo>
                    <a:pt x="6112048" y="376455"/>
                    <a:pt x="6112048" y="374013"/>
                    <a:pt x="6104724" y="371572"/>
                  </a:cubicBezTo>
                  <a:cubicBezTo>
                    <a:pt x="6102283" y="370351"/>
                    <a:pt x="6103503" y="374013"/>
                    <a:pt x="6107166" y="376455"/>
                  </a:cubicBezTo>
                  <a:cubicBezTo>
                    <a:pt x="6109607" y="378896"/>
                    <a:pt x="6112048" y="381338"/>
                    <a:pt x="6112048" y="380117"/>
                  </a:cubicBezTo>
                  <a:cubicBezTo>
                    <a:pt x="6113269" y="378896"/>
                    <a:pt x="6116931" y="381338"/>
                    <a:pt x="6119373" y="381338"/>
                  </a:cubicBezTo>
                  <a:cubicBezTo>
                    <a:pt x="6121814" y="381338"/>
                    <a:pt x="6129138" y="378896"/>
                    <a:pt x="6135242" y="384999"/>
                  </a:cubicBezTo>
                  <a:cubicBezTo>
                    <a:pt x="6138904" y="388662"/>
                    <a:pt x="6149890" y="387441"/>
                    <a:pt x="6153552" y="389883"/>
                  </a:cubicBezTo>
                  <a:cubicBezTo>
                    <a:pt x="6157215" y="393545"/>
                    <a:pt x="6162097" y="393545"/>
                    <a:pt x="6165759" y="397206"/>
                  </a:cubicBezTo>
                  <a:cubicBezTo>
                    <a:pt x="6165759" y="397206"/>
                    <a:pt x="6166980" y="398427"/>
                    <a:pt x="6166980" y="398427"/>
                  </a:cubicBezTo>
                  <a:cubicBezTo>
                    <a:pt x="6166980" y="398427"/>
                    <a:pt x="6165759" y="398427"/>
                    <a:pt x="6165759" y="398427"/>
                  </a:cubicBezTo>
                  <a:cubicBezTo>
                    <a:pt x="6164538" y="398427"/>
                    <a:pt x="6162097" y="397206"/>
                    <a:pt x="6162097" y="397206"/>
                  </a:cubicBezTo>
                  <a:cubicBezTo>
                    <a:pt x="6158435" y="398427"/>
                    <a:pt x="6154773" y="397206"/>
                    <a:pt x="6153552" y="399648"/>
                  </a:cubicBezTo>
                  <a:cubicBezTo>
                    <a:pt x="6152331" y="404531"/>
                    <a:pt x="6151111" y="403310"/>
                    <a:pt x="6146228" y="403310"/>
                  </a:cubicBezTo>
                  <a:cubicBezTo>
                    <a:pt x="6145008" y="403310"/>
                    <a:pt x="6146228" y="404531"/>
                    <a:pt x="6148670" y="406972"/>
                  </a:cubicBezTo>
                  <a:cubicBezTo>
                    <a:pt x="6151111" y="408193"/>
                    <a:pt x="6152331" y="409413"/>
                    <a:pt x="6152331" y="408193"/>
                  </a:cubicBezTo>
                  <a:cubicBezTo>
                    <a:pt x="6152331" y="406972"/>
                    <a:pt x="6155994" y="408193"/>
                    <a:pt x="6157215" y="406972"/>
                  </a:cubicBezTo>
                  <a:cubicBezTo>
                    <a:pt x="6158435" y="405752"/>
                    <a:pt x="6163318" y="403310"/>
                    <a:pt x="6169422" y="408193"/>
                  </a:cubicBezTo>
                  <a:cubicBezTo>
                    <a:pt x="6170642" y="409413"/>
                    <a:pt x="6175525" y="409413"/>
                    <a:pt x="6177966" y="409413"/>
                  </a:cubicBezTo>
                  <a:cubicBezTo>
                    <a:pt x="6179187" y="410634"/>
                    <a:pt x="6180408" y="410634"/>
                    <a:pt x="6181629" y="411855"/>
                  </a:cubicBezTo>
                  <a:cubicBezTo>
                    <a:pt x="6181629" y="411855"/>
                    <a:pt x="6182849" y="411855"/>
                    <a:pt x="6182849" y="411855"/>
                  </a:cubicBezTo>
                  <a:cubicBezTo>
                    <a:pt x="6185291" y="414297"/>
                    <a:pt x="6188952" y="414297"/>
                    <a:pt x="6190173" y="416738"/>
                  </a:cubicBezTo>
                  <a:cubicBezTo>
                    <a:pt x="6191394" y="417959"/>
                    <a:pt x="6192615" y="419179"/>
                    <a:pt x="6193836" y="421620"/>
                  </a:cubicBezTo>
                  <a:cubicBezTo>
                    <a:pt x="6193836" y="421620"/>
                    <a:pt x="6192615" y="421620"/>
                    <a:pt x="6191394" y="422841"/>
                  </a:cubicBezTo>
                  <a:cubicBezTo>
                    <a:pt x="6191394" y="422841"/>
                    <a:pt x="6188952" y="422841"/>
                    <a:pt x="6186511" y="419179"/>
                  </a:cubicBezTo>
                  <a:cubicBezTo>
                    <a:pt x="6181629" y="411855"/>
                    <a:pt x="6180408" y="416738"/>
                    <a:pt x="6179187" y="420400"/>
                  </a:cubicBezTo>
                  <a:cubicBezTo>
                    <a:pt x="6176745" y="424062"/>
                    <a:pt x="6176745" y="426504"/>
                    <a:pt x="6171863" y="421620"/>
                  </a:cubicBezTo>
                  <a:cubicBezTo>
                    <a:pt x="6168201" y="419179"/>
                    <a:pt x="6163318" y="410634"/>
                    <a:pt x="6163318" y="417959"/>
                  </a:cubicBezTo>
                  <a:cubicBezTo>
                    <a:pt x="6163318" y="420400"/>
                    <a:pt x="6162097" y="421620"/>
                    <a:pt x="6159656" y="421620"/>
                  </a:cubicBezTo>
                  <a:cubicBezTo>
                    <a:pt x="6158435" y="421620"/>
                    <a:pt x="6157215" y="414297"/>
                    <a:pt x="6152331" y="414297"/>
                  </a:cubicBezTo>
                  <a:cubicBezTo>
                    <a:pt x="6149890" y="414297"/>
                    <a:pt x="6147449" y="413076"/>
                    <a:pt x="6147449" y="415517"/>
                  </a:cubicBezTo>
                  <a:cubicBezTo>
                    <a:pt x="6146228" y="419179"/>
                    <a:pt x="6143787" y="416738"/>
                    <a:pt x="6140124" y="413076"/>
                  </a:cubicBezTo>
                  <a:cubicBezTo>
                    <a:pt x="6134021" y="405752"/>
                    <a:pt x="6136463" y="409413"/>
                    <a:pt x="6132801" y="410634"/>
                  </a:cubicBezTo>
                  <a:cubicBezTo>
                    <a:pt x="6130359" y="411855"/>
                    <a:pt x="6131580" y="409413"/>
                    <a:pt x="6127917" y="410634"/>
                  </a:cubicBezTo>
                  <a:cubicBezTo>
                    <a:pt x="6125476" y="411855"/>
                    <a:pt x="6124255" y="408193"/>
                    <a:pt x="6123035" y="408193"/>
                  </a:cubicBezTo>
                  <a:cubicBezTo>
                    <a:pt x="6121814" y="408193"/>
                    <a:pt x="6119373" y="404531"/>
                    <a:pt x="6119373" y="404531"/>
                  </a:cubicBezTo>
                  <a:cubicBezTo>
                    <a:pt x="6114490" y="404531"/>
                    <a:pt x="6110828" y="400869"/>
                    <a:pt x="6108387" y="404531"/>
                  </a:cubicBezTo>
                  <a:cubicBezTo>
                    <a:pt x="6104724" y="409413"/>
                    <a:pt x="6103503" y="406972"/>
                    <a:pt x="6096180" y="404531"/>
                  </a:cubicBezTo>
                  <a:cubicBezTo>
                    <a:pt x="6093738" y="403310"/>
                    <a:pt x="6094959" y="406972"/>
                    <a:pt x="6097400" y="410634"/>
                  </a:cubicBezTo>
                  <a:cubicBezTo>
                    <a:pt x="6099841" y="413076"/>
                    <a:pt x="6101062" y="415517"/>
                    <a:pt x="6102283" y="414297"/>
                  </a:cubicBezTo>
                  <a:cubicBezTo>
                    <a:pt x="6103503" y="413076"/>
                    <a:pt x="6107166" y="416738"/>
                    <a:pt x="6109607" y="415517"/>
                  </a:cubicBezTo>
                  <a:cubicBezTo>
                    <a:pt x="6112048" y="415517"/>
                    <a:pt x="6119373" y="414297"/>
                    <a:pt x="6125476" y="421620"/>
                  </a:cubicBezTo>
                  <a:cubicBezTo>
                    <a:pt x="6129138" y="425283"/>
                    <a:pt x="6140124" y="425283"/>
                    <a:pt x="6143787" y="430166"/>
                  </a:cubicBezTo>
                  <a:cubicBezTo>
                    <a:pt x="6146228" y="433828"/>
                    <a:pt x="6152331" y="435048"/>
                    <a:pt x="6154773" y="438711"/>
                  </a:cubicBezTo>
                  <a:cubicBezTo>
                    <a:pt x="6157215" y="442373"/>
                    <a:pt x="6160877" y="448476"/>
                    <a:pt x="6164538" y="452138"/>
                  </a:cubicBezTo>
                  <a:cubicBezTo>
                    <a:pt x="6163318" y="455800"/>
                    <a:pt x="6162097" y="458242"/>
                    <a:pt x="6157215" y="453359"/>
                  </a:cubicBezTo>
                  <a:cubicBezTo>
                    <a:pt x="6154773" y="450918"/>
                    <a:pt x="6148670" y="443593"/>
                    <a:pt x="6148670" y="449697"/>
                  </a:cubicBezTo>
                  <a:cubicBezTo>
                    <a:pt x="6148670" y="452138"/>
                    <a:pt x="6147449" y="453359"/>
                    <a:pt x="6145008" y="453359"/>
                  </a:cubicBezTo>
                  <a:cubicBezTo>
                    <a:pt x="6143787" y="453359"/>
                    <a:pt x="6142566" y="446035"/>
                    <a:pt x="6137683" y="447255"/>
                  </a:cubicBezTo>
                  <a:cubicBezTo>
                    <a:pt x="6135242" y="447255"/>
                    <a:pt x="6134021" y="446035"/>
                    <a:pt x="6132801" y="448476"/>
                  </a:cubicBezTo>
                  <a:cubicBezTo>
                    <a:pt x="6131580" y="452138"/>
                    <a:pt x="6129138" y="449697"/>
                    <a:pt x="6126697" y="446035"/>
                  </a:cubicBezTo>
                  <a:cubicBezTo>
                    <a:pt x="6120594" y="438711"/>
                    <a:pt x="6123035" y="442373"/>
                    <a:pt x="6120594" y="443593"/>
                  </a:cubicBezTo>
                  <a:cubicBezTo>
                    <a:pt x="6118152" y="444814"/>
                    <a:pt x="6119373" y="442373"/>
                    <a:pt x="6115710" y="443593"/>
                  </a:cubicBezTo>
                  <a:cubicBezTo>
                    <a:pt x="6113269" y="444814"/>
                    <a:pt x="6112048" y="441152"/>
                    <a:pt x="6110828" y="441152"/>
                  </a:cubicBezTo>
                  <a:cubicBezTo>
                    <a:pt x="6109607" y="441152"/>
                    <a:pt x="6107166" y="437490"/>
                    <a:pt x="6107166" y="437490"/>
                  </a:cubicBezTo>
                  <a:cubicBezTo>
                    <a:pt x="6102283" y="437490"/>
                    <a:pt x="6098621" y="433828"/>
                    <a:pt x="6096180" y="436269"/>
                  </a:cubicBezTo>
                  <a:cubicBezTo>
                    <a:pt x="6092517" y="441152"/>
                    <a:pt x="6091296" y="438711"/>
                    <a:pt x="6083973" y="435048"/>
                  </a:cubicBezTo>
                  <a:cubicBezTo>
                    <a:pt x="6082752" y="433828"/>
                    <a:pt x="6082752" y="436269"/>
                    <a:pt x="6083973" y="438711"/>
                  </a:cubicBezTo>
                  <a:cubicBezTo>
                    <a:pt x="6083973" y="438711"/>
                    <a:pt x="6083973" y="438711"/>
                    <a:pt x="6083973" y="438711"/>
                  </a:cubicBezTo>
                  <a:cubicBezTo>
                    <a:pt x="6080310" y="438711"/>
                    <a:pt x="6086414" y="465566"/>
                    <a:pt x="6088855" y="472890"/>
                  </a:cubicBezTo>
                  <a:cubicBezTo>
                    <a:pt x="6091296" y="480214"/>
                    <a:pt x="6098621" y="483876"/>
                    <a:pt x="6101062" y="491201"/>
                  </a:cubicBezTo>
                  <a:cubicBezTo>
                    <a:pt x="6104724" y="502187"/>
                    <a:pt x="6109607" y="516835"/>
                    <a:pt x="6118152" y="522939"/>
                  </a:cubicBezTo>
                  <a:cubicBezTo>
                    <a:pt x="6120594" y="524160"/>
                    <a:pt x="6126697" y="526601"/>
                    <a:pt x="6132801" y="527822"/>
                  </a:cubicBezTo>
                  <a:cubicBezTo>
                    <a:pt x="6138904" y="529042"/>
                    <a:pt x="6145008" y="530263"/>
                    <a:pt x="6147449" y="531484"/>
                  </a:cubicBezTo>
                  <a:cubicBezTo>
                    <a:pt x="6155994" y="535146"/>
                    <a:pt x="6164538" y="538808"/>
                    <a:pt x="6171863" y="542470"/>
                  </a:cubicBezTo>
                  <a:cubicBezTo>
                    <a:pt x="6171863" y="542470"/>
                    <a:pt x="6170642" y="543691"/>
                    <a:pt x="6169422" y="544911"/>
                  </a:cubicBezTo>
                  <a:cubicBezTo>
                    <a:pt x="6169422" y="544911"/>
                    <a:pt x="6166980" y="544911"/>
                    <a:pt x="6164538" y="542470"/>
                  </a:cubicBezTo>
                  <a:cubicBezTo>
                    <a:pt x="6158435" y="535146"/>
                    <a:pt x="6158435" y="542470"/>
                    <a:pt x="6157215" y="546132"/>
                  </a:cubicBezTo>
                  <a:cubicBezTo>
                    <a:pt x="6155994" y="549794"/>
                    <a:pt x="6155994" y="553456"/>
                    <a:pt x="6149890" y="549794"/>
                  </a:cubicBezTo>
                  <a:cubicBezTo>
                    <a:pt x="6146228" y="547353"/>
                    <a:pt x="6138904" y="541249"/>
                    <a:pt x="6140124" y="548574"/>
                  </a:cubicBezTo>
                  <a:cubicBezTo>
                    <a:pt x="6140124" y="552236"/>
                    <a:pt x="6138904" y="553456"/>
                    <a:pt x="6137683" y="553456"/>
                  </a:cubicBezTo>
                  <a:cubicBezTo>
                    <a:pt x="6135242" y="553456"/>
                    <a:pt x="6132801" y="546132"/>
                    <a:pt x="6129138" y="548574"/>
                  </a:cubicBezTo>
                  <a:cubicBezTo>
                    <a:pt x="6126697" y="549794"/>
                    <a:pt x="6124255" y="548574"/>
                    <a:pt x="6124255" y="551015"/>
                  </a:cubicBezTo>
                  <a:cubicBezTo>
                    <a:pt x="6124255" y="555898"/>
                    <a:pt x="6120594" y="552236"/>
                    <a:pt x="6116931" y="549794"/>
                  </a:cubicBezTo>
                  <a:cubicBezTo>
                    <a:pt x="6109607" y="543691"/>
                    <a:pt x="6112048" y="547353"/>
                    <a:pt x="6109607" y="548574"/>
                  </a:cubicBezTo>
                  <a:cubicBezTo>
                    <a:pt x="6107166" y="549794"/>
                    <a:pt x="6108387" y="547353"/>
                    <a:pt x="6104724" y="549794"/>
                  </a:cubicBezTo>
                  <a:cubicBezTo>
                    <a:pt x="6102283" y="551015"/>
                    <a:pt x="6099841" y="548574"/>
                    <a:pt x="6098621" y="548574"/>
                  </a:cubicBezTo>
                  <a:cubicBezTo>
                    <a:pt x="6097400" y="548574"/>
                    <a:pt x="6093738" y="546132"/>
                    <a:pt x="6093738" y="546132"/>
                  </a:cubicBezTo>
                  <a:cubicBezTo>
                    <a:pt x="6088855" y="547353"/>
                    <a:pt x="6083973" y="543691"/>
                    <a:pt x="6081531" y="547353"/>
                  </a:cubicBezTo>
                  <a:cubicBezTo>
                    <a:pt x="6077869" y="553456"/>
                    <a:pt x="6076648" y="551015"/>
                    <a:pt x="6069324" y="549794"/>
                  </a:cubicBezTo>
                  <a:cubicBezTo>
                    <a:pt x="6066882" y="549794"/>
                    <a:pt x="6068103" y="552236"/>
                    <a:pt x="6071766" y="555898"/>
                  </a:cubicBezTo>
                  <a:cubicBezTo>
                    <a:pt x="6074207" y="558339"/>
                    <a:pt x="6076648" y="560781"/>
                    <a:pt x="6077869" y="559560"/>
                  </a:cubicBezTo>
                  <a:cubicBezTo>
                    <a:pt x="6079089" y="558339"/>
                    <a:pt x="6083973" y="560781"/>
                    <a:pt x="6085193" y="559560"/>
                  </a:cubicBezTo>
                  <a:cubicBezTo>
                    <a:pt x="6087634" y="558339"/>
                    <a:pt x="6094959" y="557118"/>
                    <a:pt x="6103503" y="563222"/>
                  </a:cubicBezTo>
                  <a:cubicBezTo>
                    <a:pt x="6107166" y="566884"/>
                    <a:pt x="6120594" y="564443"/>
                    <a:pt x="6124255" y="568105"/>
                  </a:cubicBezTo>
                  <a:cubicBezTo>
                    <a:pt x="6127917" y="571767"/>
                    <a:pt x="6134021" y="571767"/>
                    <a:pt x="6137683" y="575429"/>
                  </a:cubicBezTo>
                  <a:cubicBezTo>
                    <a:pt x="6140124" y="577870"/>
                    <a:pt x="6143787" y="581532"/>
                    <a:pt x="6146228" y="583974"/>
                  </a:cubicBezTo>
                  <a:cubicBezTo>
                    <a:pt x="6147449" y="585195"/>
                    <a:pt x="6149890" y="586415"/>
                    <a:pt x="6151111" y="587636"/>
                  </a:cubicBezTo>
                  <a:cubicBezTo>
                    <a:pt x="6151111" y="587636"/>
                    <a:pt x="6151111" y="587636"/>
                    <a:pt x="6151111" y="588857"/>
                  </a:cubicBezTo>
                  <a:cubicBezTo>
                    <a:pt x="6151111" y="592519"/>
                    <a:pt x="6149890" y="593739"/>
                    <a:pt x="6147449" y="593739"/>
                  </a:cubicBezTo>
                  <a:cubicBezTo>
                    <a:pt x="6145008" y="593739"/>
                    <a:pt x="6143787" y="585195"/>
                    <a:pt x="6138904" y="586415"/>
                  </a:cubicBezTo>
                  <a:cubicBezTo>
                    <a:pt x="6136463" y="587636"/>
                    <a:pt x="6134021" y="586415"/>
                    <a:pt x="6132801" y="588857"/>
                  </a:cubicBezTo>
                  <a:cubicBezTo>
                    <a:pt x="6131580" y="593739"/>
                    <a:pt x="6127917" y="590077"/>
                    <a:pt x="6125476" y="585195"/>
                  </a:cubicBezTo>
                  <a:cubicBezTo>
                    <a:pt x="6119373" y="576650"/>
                    <a:pt x="6121814" y="580312"/>
                    <a:pt x="6118152" y="582753"/>
                  </a:cubicBezTo>
                  <a:cubicBezTo>
                    <a:pt x="6115710" y="583974"/>
                    <a:pt x="6116931" y="581532"/>
                    <a:pt x="6112048" y="582753"/>
                  </a:cubicBezTo>
                  <a:cubicBezTo>
                    <a:pt x="6109607" y="583974"/>
                    <a:pt x="6107166" y="580312"/>
                    <a:pt x="6105945" y="580312"/>
                  </a:cubicBezTo>
                  <a:cubicBezTo>
                    <a:pt x="6104724" y="580312"/>
                    <a:pt x="6102283" y="576650"/>
                    <a:pt x="6101062" y="576650"/>
                  </a:cubicBezTo>
                  <a:cubicBezTo>
                    <a:pt x="6096180" y="576650"/>
                    <a:pt x="6091296" y="570546"/>
                    <a:pt x="6087634" y="574208"/>
                  </a:cubicBezTo>
                  <a:cubicBezTo>
                    <a:pt x="6081531" y="579091"/>
                    <a:pt x="6081531" y="576650"/>
                    <a:pt x="6072986" y="570546"/>
                  </a:cubicBezTo>
                  <a:cubicBezTo>
                    <a:pt x="6070545" y="568105"/>
                    <a:pt x="6071766" y="572988"/>
                    <a:pt x="6074207" y="577870"/>
                  </a:cubicBezTo>
                  <a:cubicBezTo>
                    <a:pt x="6076648" y="581532"/>
                    <a:pt x="6077869" y="585195"/>
                    <a:pt x="6079089" y="583974"/>
                  </a:cubicBezTo>
                  <a:cubicBezTo>
                    <a:pt x="6080310" y="582753"/>
                    <a:pt x="6085193" y="587636"/>
                    <a:pt x="6087634" y="587636"/>
                  </a:cubicBezTo>
                  <a:cubicBezTo>
                    <a:pt x="6090076" y="587636"/>
                    <a:pt x="6099841" y="588857"/>
                    <a:pt x="6105945" y="597402"/>
                  </a:cubicBezTo>
                  <a:cubicBezTo>
                    <a:pt x="6108387" y="599843"/>
                    <a:pt x="6112048" y="601064"/>
                    <a:pt x="6116931" y="602284"/>
                  </a:cubicBezTo>
                  <a:cubicBezTo>
                    <a:pt x="6121814" y="603505"/>
                    <a:pt x="6125476" y="604726"/>
                    <a:pt x="6127917" y="607167"/>
                  </a:cubicBezTo>
                  <a:cubicBezTo>
                    <a:pt x="6130359" y="610829"/>
                    <a:pt x="6135242" y="612050"/>
                    <a:pt x="6138904" y="614491"/>
                  </a:cubicBezTo>
                  <a:cubicBezTo>
                    <a:pt x="6137683" y="614491"/>
                    <a:pt x="6137683" y="615712"/>
                    <a:pt x="6136463" y="616933"/>
                  </a:cubicBezTo>
                  <a:cubicBezTo>
                    <a:pt x="6136463" y="618153"/>
                    <a:pt x="6132801" y="618153"/>
                    <a:pt x="6127917" y="614491"/>
                  </a:cubicBezTo>
                  <a:cubicBezTo>
                    <a:pt x="6118152" y="605946"/>
                    <a:pt x="6119373" y="615712"/>
                    <a:pt x="6118152" y="620595"/>
                  </a:cubicBezTo>
                  <a:cubicBezTo>
                    <a:pt x="6116931" y="626698"/>
                    <a:pt x="6118152" y="631581"/>
                    <a:pt x="6108387" y="627919"/>
                  </a:cubicBezTo>
                  <a:cubicBezTo>
                    <a:pt x="6102283" y="625478"/>
                    <a:pt x="6092517" y="616933"/>
                    <a:pt x="6093738" y="627919"/>
                  </a:cubicBezTo>
                  <a:cubicBezTo>
                    <a:pt x="6094959" y="632802"/>
                    <a:pt x="6093738" y="635243"/>
                    <a:pt x="6090076" y="635243"/>
                  </a:cubicBezTo>
                  <a:cubicBezTo>
                    <a:pt x="6087634" y="635243"/>
                    <a:pt x="6082752" y="625478"/>
                    <a:pt x="6076648" y="629140"/>
                  </a:cubicBezTo>
                  <a:cubicBezTo>
                    <a:pt x="6074207" y="631581"/>
                    <a:pt x="6070545" y="630360"/>
                    <a:pt x="6070545" y="634023"/>
                  </a:cubicBezTo>
                  <a:cubicBezTo>
                    <a:pt x="6070545" y="640126"/>
                    <a:pt x="6065662" y="636464"/>
                    <a:pt x="6059559" y="634023"/>
                  </a:cubicBezTo>
                  <a:cubicBezTo>
                    <a:pt x="6053455" y="630360"/>
                    <a:pt x="6052234" y="629140"/>
                    <a:pt x="6051013" y="630360"/>
                  </a:cubicBezTo>
                  <a:cubicBezTo>
                    <a:pt x="6049793" y="630360"/>
                    <a:pt x="6051013" y="632802"/>
                    <a:pt x="6048572" y="634023"/>
                  </a:cubicBezTo>
                  <a:cubicBezTo>
                    <a:pt x="6046131" y="636464"/>
                    <a:pt x="6047352" y="632802"/>
                    <a:pt x="6041248" y="637685"/>
                  </a:cubicBezTo>
                  <a:cubicBezTo>
                    <a:pt x="6038806" y="640126"/>
                    <a:pt x="6033924" y="636464"/>
                    <a:pt x="6032703" y="637685"/>
                  </a:cubicBezTo>
                  <a:cubicBezTo>
                    <a:pt x="6030261" y="637685"/>
                    <a:pt x="6026599" y="635243"/>
                    <a:pt x="6025379" y="635243"/>
                  </a:cubicBezTo>
                  <a:cubicBezTo>
                    <a:pt x="6019275" y="637685"/>
                    <a:pt x="6010730" y="634023"/>
                    <a:pt x="6008289" y="640126"/>
                  </a:cubicBezTo>
                  <a:cubicBezTo>
                    <a:pt x="6004627" y="649892"/>
                    <a:pt x="6002185" y="646230"/>
                    <a:pt x="5989978" y="645009"/>
                  </a:cubicBezTo>
                  <a:cubicBezTo>
                    <a:pt x="5986316" y="645009"/>
                    <a:pt x="5988758" y="648671"/>
                    <a:pt x="5993640" y="652333"/>
                  </a:cubicBezTo>
                  <a:cubicBezTo>
                    <a:pt x="5997303" y="655995"/>
                    <a:pt x="6000965" y="658437"/>
                    <a:pt x="6002185" y="655995"/>
                  </a:cubicBezTo>
                  <a:cubicBezTo>
                    <a:pt x="6003406" y="654774"/>
                    <a:pt x="6010730" y="657216"/>
                    <a:pt x="6013172" y="655995"/>
                  </a:cubicBezTo>
                  <a:cubicBezTo>
                    <a:pt x="6016834" y="654774"/>
                    <a:pt x="6027820" y="649892"/>
                    <a:pt x="6038806" y="658437"/>
                  </a:cubicBezTo>
                  <a:cubicBezTo>
                    <a:pt x="6041248" y="660878"/>
                    <a:pt x="6047352" y="659657"/>
                    <a:pt x="6053455" y="659657"/>
                  </a:cubicBezTo>
                  <a:cubicBezTo>
                    <a:pt x="6059559" y="659657"/>
                    <a:pt x="6064441" y="658437"/>
                    <a:pt x="6068103" y="660878"/>
                  </a:cubicBezTo>
                  <a:cubicBezTo>
                    <a:pt x="6074207" y="664540"/>
                    <a:pt x="6082752" y="663319"/>
                    <a:pt x="6087634" y="668202"/>
                  </a:cubicBezTo>
                  <a:cubicBezTo>
                    <a:pt x="6091296" y="671864"/>
                    <a:pt x="6096180" y="675526"/>
                    <a:pt x="6101062" y="679188"/>
                  </a:cubicBezTo>
                  <a:cubicBezTo>
                    <a:pt x="6099841" y="679188"/>
                    <a:pt x="6099841" y="679188"/>
                    <a:pt x="6098621" y="680409"/>
                  </a:cubicBezTo>
                  <a:cubicBezTo>
                    <a:pt x="6096180" y="681630"/>
                    <a:pt x="6092517" y="680409"/>
                    <a:pt x="6092517" y="685292"/>
                  </a:cubicBezTo>
                  <a:cubicBezTo>
                    <a:pt x="6092517" y="691395"/>
                    <a:pt x="6087634" y="687733"/>
                    <a:pt x="6081531" y="684071"/>
                  </a:cubicBezTo>
                  <a:cubicBezTo>
                    <a:pt x="6070545" y="675526"/>
                    <a:pt x="6075427" y="680409"/>
                    <a:pt x="6070545" y="682851"/>
                  </a:cubicBezTo>
                  <a:cubicBezTo>
                    <a:pt x="6068103" y="685292"/>
                    <a:pt x="6069324" y="681630"/>
                    <a:pt x="6063220" y="685292"/>
                  </a:cubicBezTo>
                  <a:cubicBezTo>
                    <a:pt x="6060779" y="686513"/>
                    <a:pt x="6055896" y="684071"/>
                    <a:pt x="6054675" y="684071"/>
                  </a:cubicBezTo>
                  <a:cubicBezTo>
                    <a:pt x="6052234" y="684071"/>
                    <a:pt x="6048572" y="680409"/>
                    <a:pt x="6047352" y="681630"/>
                  </a:cubicBezTo>
                  <a:cubicBezTo>
                    <a:pt x="6040027" y="684071"/>
                    <a:pt x="6032703" y="679188"/>
                    <a:pt x="6030261" y="685292"/>
                  </a:cubicBezTo>
                  <a:cubicBezTo>
                    <a:pt x="6025379" y="695058"/>
                    <a:pt x="6024158" y="691395"/>
                    <a:pt x="6013172" y="690175"/>
                  </a:cubicBezTo>
                  <a:cubicBezTo>
                    <a:pt x="6009510" y="690175"/>
                    <a:pt x="6011951" y="693837"/>
                    <a:pt x="6016834" y="697499"/>
                  </a:cubicBezTo>
                  <a:cubicBezTo>
                    <a:pt x="6020496" y="701161"/>
                    <a:pt x="6024158" y="703602"/>
                    <a:pt x="6025379" y="701161"/>
                  </a:cubicBezTo>
                  <a:cubicBezTo>
                    <a:pt x="6026599" y="699941"/>
                    <a:pt x="6032703" y="702382"/>
                    <a:pt x="6036365" y="701161"/>
                  </a:cubicBezTo>
                  <a:cubicBezTo>
                    <a:pt x="6040027" y="699941"/>
                    <a:pt x="6051013" y="696278"/>
                    <a:pt x="6062000" y="704823"/>
                  </a:cubicBezTo>
                  <a:cubicBezTo>
                    <a:pt x="6068103" y="709706"/>
                    <a:pt x="6085193" y="706044"/>
                    <a:pt x="6091296" y="710927"/>
                  </a:cubicBezTo>
                  <a:cubicBezTo>
                    <a:pt x="6096180" y="715809"/>
                    <a:pt x="6105945" y="715809"/>
                    <a:pt x="6110828" y="720692"/>
                  </a:cubicBezTo>
                  <a:cubicBezTo>
                    <a:pt x="6115710" y="725575"/>
                    <a:pt x="6120594" y="730458"/>
                    <a:pt x="6126697" y="734120"/>
                  </a:cubicBezTo>
                  <a:cubicBezTo>
                    <a:pt x="6126697" y="734120"/>
                    <a:pt x="6126697" y="734120"/>
                    <a:pt x="6126697" y="734120"/>
                  </a:cubicBezTo>
                  <a:cubicBezTo>
                    <a:pt x="6125476" y="734120"/>
                    <a:pt x="6124255" y="734120"/>
                    <a:pt x="6121814" y="734120"/>
                  </a:cubicBezTo>
                  <a:cubicBezTo>
                    <a:pt x="6119373" y="732899"/>
                    <a:pt x="6116931" y="730458"/>
                    <a:pt x="6113269" y="730458"/>
                  </a:cubicBezTo>
                  <a:cubicBezTo>
                    <a:pt x="6113269" y="730458"/>
                    <a:pt x="6112048" y="730458"/>
                    <a:pt x="6110828" y="730458"/>
                  </a:cubicBezTo>
                  <a:cubicBezTo>
                    <a:pt x="6109607" y="730458"/>
                    <a:pt x="6108387" y="729237"/>
                    <a:pt x="6107166" y="729237"/>
                  </a:cubicBezTo>
                  <a:cubicBezTo>
                    <a:pt x="6103503" y="726796"/>
                    <a:pt x="6098621" y="725575"/>
                    <a:pt x="6094959" y="726796"/>
                  </a:cubicBezTo>
                  <a:cubicBezTo>
                    <a:pt x="6091296" y="724355"/>
                    <a:pt x="6092517" y="725575"/>
                    <a:pt x="6090076" y="726796"/>
                  </a:cubicBezTo>
                  <a:cubicBezTo>
                    <a:pt x="6087634" y="726796"/>
                    <a:pt x="6088855" y="725575"/>
                    <a:pt x="6085193" y="726796"/>
                  </a:cubicBezTo>
                  <a:cubicBezTo>
                    <a:pt x="6082752" y="726796"/>
                    <a:pt x="6080310" y="724355"/>
                    <a:pt x="6079089" y="724355"/>
                  </a:cubicBezTo>
                  <a:cubicBezTo>
                    <a:pt x="6077869" y="724355"/>
                    <a:pt x="6074207" y="720692"/>
                    <a:pt x="6074207" y="720692"/>
                  </a:cubicBezTo>
                  <a:cubicBezTo>
                    <a:pt x="6069324" y="719472"/>
                    <a:pt x="6063220" y="714589"/>
                    <a:pt x="6062000" y="717030"/>
                  </a:cubicBezTo>
                  <a:cubicBezTo>
                    <a:pt x="6059559" y="719472"/>
                    <a:pt x="6058338" y="718251"/>
                    <a:pt x="6049793" y="713368"/>
                  </a:cubicBezTo>
                  <a:cubicBezTo>
                    <a:pt x="6047352" y="712148"/>
                    <a:pt x="6049793" y="714589"/>
                    <a:pt x="6052234" y="718251"/>
                  </a:cubicBezTo>
                  <a:cubicBezTo>
                    <a:pt x="6054675" y="721913"/>
                    <a:pt x="6058338" y="724355"/>
                    <a:pt x="6058338" y="723134"/>
                  </a:cubicBezTo>
                  <a:cubicBezTo>
                    <a:pt x="6059559" y="723134"/>
                    <a:pt x="6064441" y="726796"/>
                    <a:pt x="6066882" y="726796"/>
                  </a:cubicBezTo>
                  <a:cubicBezTo>
                    <a:pt x="6068103" y="726796"/>
                    <a:pt x="6071766" y="728016"/>
                    <a:pt x="6076648" y="730458"/>
                  </a:cubicBezTo>
                  <a:cubicBezTo>
                    <a:pt x="6075427" y="731679"/>
                    <a:pt x="6075427" y="731679"/>
                    <a:pt x="6074207" y="734120"/>
                  </a:cubicBezTo>
                  <a:cubicBezTo>
                    <a:pt x="6074207" y="735341"/>
                    <a:pt x="6070545" y="735341"/>
                    <a:pt x="6064441" y="731679"/>
                  </a:cubicBezTo>
                  <a:cubicBezTo>
                    <a:pt x="6052234" y="723134"/>
                    <a:pt x="6053455" y="734120"/>
                    <a:pt x="6053455" y="740223"/>
                  </a:cubicBezTo>
                  <a:cubicBezTo>
                    <a:pt x="6052234" y="746327"/>
                    <a:pt x="6054675" y="752430"/>
                    <a:pt x="6042468" y="748769"/>
                  </a:cubicBezTo>
                  <a:cubicBezTo>
                    <a:pt x="6035144" y="746327"/>
                    <a:pt x="6022937" y="739003"/>
                    <a:pt x="6025379" y="749989"/>
                  </a:cubicBezTo>
                  <a:cubicBezTo>
                    <a:pt x="6026599" y="754872"/>
                    <a:pt x="6025379" y="757313"/>
                    <a:pt x="6022937" y="758534"/>
                  </a:cubicBezTo>
                  <a:cubicBezTo>
                    <a:pt x="6019275" y="759755"/>
                    <a:pt x="6013172" y="748769"/>
                    <a:pt x="6007068" y="753651"/>
                  </a:cubicBezTo>
                  <a:cubicBezTo>
                    <a:pt x="6003406" y="756093"/>
                    <a:pt x="5999744" y="756093"/>
                    <a:pt x="6000965" y="760976"/>
                  </a:cubicBezTo>
                  <a:cubicBezTo>
                    <a:pt x="6002185" y="768300"/>
                    <a:pt x="5994861" y="765858"/>
                    <a:pt x="5988758" y="762196"/>
                  </a:cubicBezTo>
                  <a:cubicBezTo>
                    <a:pt x="5974109" y="756093"/>
                    <a:pt x="5980213" y="759755"/>
                    <a:pt x="5976551" y="764637"/>
                  </a:cubicBezTo>
                  <a:cubicBezTo>
                    <a:pt x="5974109" y="767079"/>
                    <a:pt x="5974109" y="763417"/>
                    <a:pt x="5969226" y="769520"/>
                  </a:cubicBezTo>
                  <a:cubicBezTo>
                    <a:pt x="5966785" y="771962"/>
                    <a:pt x="5961902" y="770741"/>
                    <a:pt x="5959461" y="770741"/>
                  </a:cubicBezTo>
                  <a:cubicBezTo>
                    <a:pt x="5958240" y="770741"/>
                    <a:pt x="5957019" y="770741"/>
                    <a:pt x="5954578" y="770741"/>
                  </a:cubicBezTo>
                  <a:cubicBezTo>
                    <a:pt x="5954578" y="770741"/>
                    <a:pt x="5955799" y="769520"/>
                    <a:pt x="5955799" y="769520"/>
                  </a:cubicBezTo>
                  <a:cubicBezTo>
                    <a:pt x="5957019" y="768300"/>
                    <a:pt x="5957019" y="764637"/>
                    <a:pt x="5957019" y="764637"/>
                  </a:cubicBezTo>
                  <a:cubicBezTo>
                    <a:pt x="5957019" y="764637"/>
                    <a:pt x="5957019" y="762196"/>
                    <a:pt x="5957019" y="759755"/>
                  </a:cubicBezTo>
                  <a:cubicBezTo>
                    <a:pt x="5955799" y="757313"/>
                    <a:pt x="5954578" y="754872"/>
                    <a:pt x="5954578" y="757313"/>
                  </a:cubicBezTo>
                  <a:cubicBezTo>
                    <a:pt x="5954578" y="759755"/>
                    <a:pt x="5954578" y="762196"/>
                    <a:pt x="5954578" y="762196"/>
                  </a:cubicBezTo>
                  <a:cubicBezTo>
                    <a:pt x="5954578" y="763417"/>
                    <a:pt x="5953357" y="763417"/>
                    <a:pt x="5952137" y="763417"/>
                  </a:cubicBezTo>
                  <a:cubicBezTo>
                    <a:pt x="5950916" y="763417"/>
                    <a:pt x="5950916" y="767079"/>
                    <a:pt x="5948475" y="768300"/>
                  </a:cubicBezTo>
                  <a:cubicBezTo>
                    <a:pt x="5948475" y="768300"/>
                    <a:pt x="5948475" y="768300"/>
                    <a:pt x="5948475" y="768300"/>
                  </a:cubicBezTo>
                  <a:cubicBezTo>
                    <a:pt x="5947254" y="768300"/>
                    <a:pt x="5946033" y="768300"/>
                    <a:pt x="5946033" y="768300"/>
                  </a:cubicBezTo>
                  <a:cubicBezTo>
                    <a:pt x="5946033" y="768300"/>
                    <a:pt x="5944812" y="769520"/>
                    <a:pt x="5944812" y="769520"/>
                  </a:cubicBezTo>
                  <a:cubicBezTo>
                    <a:pt x="5944812" y="769520"/>
                    <a:pt x="5943592" y="770741"/>
                    <a:pt x="5942371" y="770741"/>
                  </a:cubicBezTo>
                  <a:cubicBezTo>
                    <a:pt x="5941150" y="769520"/>
                    <a:pt x="5941150" y="770741"/>
                    <a:pt x="5939930" y="770741"/>
                  </a:cubicBezTo>
                  <a:cubicBezTo>
                    <a:pt x="5938709" y="770741"/>
                    <a:pt x="5939930" y="768300"/>
                    <a:pt x="5937488" y="771962"/>
                  </a:cubicBezTo>
                  <a:cubicBezTo>
                    <a:pt x="5937488" y="771962"/>
                    <a:pt x="5937488" y="771962"/>
                    <a:pt x="5937488" y="771962"/>
                  </a:cubicBezTo>
                  <a:cubicBezTo>
                    <a:pt x="5936268" y="771962"/>
                    <a:pt x="5936268" y="773183"/>
                    <a:pt x="5935047" y="773183"/>
                  </a:cubicBezTo>
                  <a:cubicBezTo>
                    <a:pt x="5935047" y="771962"/>
                    <a:pt x="5933826" y="773183"/>
                    <a:pt x="5932605" y="773183"/>
                  </a:cubicBezTo>
                  <a:cubicBezTo>
                    <a:pt x="5930164" y="773183"/>
                    <a:pt x="5930164" y="775624"/>
                    <a:pt x="5930164" y="776844"/>
                  </a:cubicBezTo>
                  <a:cubicBezTo>
                    <a:pt x="5928943" y="776844"/>
                    <a:pt x="5928943" y="776844"/>
                    <a:pt x="5928943" y="775624"/>
                  </a:cubicBezTo>
                  <a:cubicBezTo>
                    <a:pt x="5928943" y="773183"/>
                    <a:pt x="5926502" y="776844"/>
                    <a:pt x="5925281" y="778065"/>
                  </a:cubicBezTo>
                  <a:cubicBezTo>
                    <a:pt x="5922840" y="780507"/>
                    <a:pt x="5922840" y="779286"/>
                    <a:pt x="5922840" y="778065"/>
                  </a:cubicBezTo>
                  <a:cubicBezTo>
                    <a:pt x="5921619" y="776844"/>
                    <a:pt x="5921619" y="774403"/>
                    <a:pt x="5920398" y="778065"/>
                  </a:cubicBezTo>
                  <a:cubicBezTo>
                    <a:pt x="5919178" y="779286"/>
                    <a:pt x="5919178" y="780507"/>
                    <a:pt x="5919178" y="779286"/>
                  </a:cubicBezTo>
                  <a:cubicBezTo>
                    <a:pt x="5916736" y="778065"/>
                    <a:pt x="5917957" y="780507"/>
                    <a:pt x="5917957" y="780507"/>
                  </a:cubicBezTo>
                  <a:cubicBezTo>
                    <a:pt x="5915516" y="779286"/>
                    <a:pt x="5914295" y="780507"/>
                    <a:pt x="5913074" y="781727"/>
                  </a:cubicBezTo>
                  <a:cubicBezTo>
                    <a:pt x="5909412" y="786610"/>
                    <a:pt x="5909412" y="784169"/>
                    <a:pt x="5908191" y="782948"/>
                  </a:cubicBezTo>
                  <a:cubicBezTo>
                    <a:pt x="5905750" y="780507"/>
                    <a:pt x="5905750" y="784169"/>
                    <a:pt x="5905750" y="781727"/>
                  </a:cubicBezTo>
                  <a:cubicBezTo>
                    <a:pt x="5905750" y="780507"/>
                    <a:pt x="5904529" y="779286"/>
                    <a:pt x="5904529" y="779286"/>
                  </a:cubicBezTo>
                  <a:cubicBezTo>
                    <a:pt x="5905750" y="778065"/>
                    <a:pt x="5906971" y="776844"/>
                    <a:pt x="5909412" y="774403"/>
                  </a:cubicBezTo>
                  <a:cubicBezTo>
                    <a:pt x="5910633" y="773183"/>
                    <a:pt x="5913074" y="773183"/>
                    <a:pt x="5914295" y="771962"/>
                  </a:cubicBezTo>
                  <a:cubicBezTo>
                    <a:pt x="5916736" y="770741"/>
                    <a:pt x="5919178" y="769520"/>
                    <a:pt x="5921619" y="768300"/>
                  </a:cubicBezTo>
                  <a:cubicBezTo>
                    <a:pt x="5922840" y="768300"/>
                    <a:pt x="5927723" y="767079"/>
                    <a:pt x="5928943" y="767079"/>
                  </a:cubicBezTo>
                  <a:cubicBezTo>
                    <a:pt x="5931385" y="765858"/>
                    <a:pt x="5932605" y="762196"/>
                    <a:pt x="5933826" y="758534"/>
                  </a:cubicBezTo>
                  <a:cubicBezTo>
                    <a:pt x="5935047" y="757313"/>
                    <a:pt x="5936268" y="756093"/>
                    <a:pt x="5937488" y="753651"/>
                  </a:cubicBezTo>
                  <a:cubicBezTo>
                    <a:pt x="5938709" y="752430"/>
                    <a:pt x="5943592" y="751210"/>
                    <a:pt x="5943592" y="748769"/>
                  </a:cubicBezTo>
                  <a:cubicBezTo>
                    <a:pt x="5946033" y="745106"/>
                    <a:pt x="5948475" y="745106"/>
                    <a:pt x="5949695" y="745106"/>
                  </a:cubicBezTo>
                  <a:cubicBezTo>
                    <a:pt x="5950916" y="745106"/>
                    <a:pt x="5952137" y="743886"/>
                    <a:pt x="5952137" y="743886"/>
                  </a:cubicBezTo>
                  <a:cubicBezTo>
                    <a:pt x="5952137" y="743886"/>
                    <a:pt x="5953357" y="742665"/>
                    <a:pt x="5953357" y="741444"/>
                  </a:cubicBezTo>
                  <a:cubicBezTo>
                    <a:pt x="5954578" y="740223"/>
                    <a:pt x="5954578" y="739003"/>
                    <a:pt x="5953357" y="739003"/>
                  </a:cubicBezTo>
                  <a:cubicBezTo>
                    <a:pt x="5950916" y="740223"/>
                    <a:pt x="5950916" y="741444"/>
                    <a:pt x="5948475" y="740223"/>
                  </a:cubicBezTo>
                  <a:cubicBezTo>
                    <a:pt x="5947254" y="739003"/>
                    <a:pt x="5946033" y="741444"/>
                    <a:pt x="5943592" y="741444"/>
                  </a:cubicBezTo>
                  <a:cubicBezTo>
                    <a:pt x="5943592" y="741444"/>
                    <a:pt x="5942371" y="742665"/>
                    <a:pt x="5942371" y="742665"/>
                  </a:cubicBezTo>
                  <a:cubicBezTo>
                    <a:pt x="5942371" y="742665"/>
                    <a:pt x="5941150" y="743886"/>
                    <a:pt x="5939930" y="743886"/>
                  </a:cubicBezTo>
                  <a:cubicBezTo>
                    <a:pt x="5938709" y="743886"/>
                    <a:pt x="5938709" y="743886"/>
                    <a:pt x="5937488" y="743886"/>
                  </a:cubicBezTo>
                  <a:cubicBezTo>
                    <a:pt x="5936268" y="743886"/>
                    <a:pt x="5937488" y="741444"/>
                    <a:pt x="5935047" y="745106"/>
                  </a:cubicBezTo>
                  <a:cubicBezTo>
                    <a:pt x="5933826" y="746327"/>
                    <a:pt x="5932605" y="747548"/>
                    <a:pt x="5932605" y="746327"/>
                  </a:cubicBezTo>
                  <a:cubicBezTo>
                    <a:pt x="5932605" y="745106"/>
                    <a:pt x="5931385" y="746327"/>
                    <a:pt x="5930164" y="746327"/>
                  </a:cubicBezTo>
                  <a:cubicBezTo>
                    <a:pt x="5928943" y="746327"/>
                    <a:pt x="5927723" y="748769"/>
                    <a:pt x="5927723" y="749989"/>
                  </a:cubicBezTo>
                  <a:cubicBezTo>
                    <a:pt x="5926502" y="749989"/>
                    <a:pt x="5926502" y="749989"/>
                    <a:pt x="5926502" y="748769"/>
                  </a:cubicBezTo>
                  <a:cubicBezTo>
                    <a:pt x="5926502" y="746327"/>
                    <a:pt x="5924061" y="749989"/>
                    <a:pt x="5922840" y="751210"/>
                  </a:cubicBezTo>
                  <a:cubicBezTo>
                    <a:pt x="5920398" y="753651"/>
                    <a:pt x="5920398" y="752430"/>
                    <a:pt x="5920398" y="751210"/>
                  </a:cubicBezTo>
                  <a:cubicBezTo>
                    <a:pt x="5919178" y="749989"/>
                    <a:pt x="5919178" y="747548"/>
                    <a:pt x="5917957" y="751210"/>
                  </a:cubicBezTo>
                  <a:cubicBezTo>
                    <a:pt x="5916736" y="752430"/>
                    <a:pt x="5916736" y="753651"/>
                    <a:pt x="5916736" y="753651"/>
                  </a:cubicBezTo>
                  <a:cubicBezTo>
                    <a:pt x="5914295" y="752430"/>
                    <a:pt x="5915516" y="756093"/>
                    <a:pt x="5915516" y="754872"/>
                  </a:cubicBezTo>
                  <a:cubicBezTo>
                    <a:pt x="5913074" y="753651"/>
                    <a:pt x="5911854" y="754872"/>
                    <a:pt x="5910633" y="757313"/>
                  </a:cubicBezTo>
                  <a:cubicBezTo>
                    <a:pt x="5906971" y="762196"/>
                    <a:pt x="5906971" y="760976"/>
                    <a:pt x="5905750" y="759755"/>
                  </a:cubicBezTo>
                  <a:cubicBezTo>
                    <a:pt x="5902088" y="758534"/>
                    <a:pt x="5903309" y="762196"/>
                    <a:pt x="5902088" y="759755"/>
                  </a:cubicBezTo>
                  <a:cubicBezTo>
                    <a:pt x="5902088" y="759755"/>
                    <a:pt x="5902088" y="759755"/>
                    <a:pt x="5902088" y="759755"/>
                  </a:cubicBezTo>
                  <a:cubicBezTo>
                    <a:pt x="5903309" y="758534"/>
                    <a:pt x="5904529" y="757313"/>
                    <a:pt x="5905750" y="756093"/>
                  </a:cubicBezTo>
                  <a:cubicBezTo>
                    <a:pt x="5906971" y="754872"/>
                    <a:pt x="5909412" y="753651"/>
                    <a:pt x="5910633" y="752430"/>
                  </a:cubicBezTo>
                  <a:cubicBezTo>
                    <a:pt x="5913074" y="749989"/>
                    <a:pt x="5915516" y="748769"/>
                    <a:pt x="5917957" y="747548"/>
                  </a:cubicBezTo>
                  <a:cubicBezTo>
                    <a:pt x="5919178" y="746327"/>
                    <a:pt x="5924061" y="745106"/>
                    <a:pt x="5924061" y="743886"/>
                  </a:cubicBezTo>
                  <a:cubicBezTo>
                    <a:pt x="5926502" y="741444"/>
                    <a:pt x="5926502" y="737782"/>
                    <a:pt x="5927723" y="735341"/>
                  </a:cubicBezTo>
                  <a:cubicBezTo>
                    <a:pt x="5927723" y="732899"/>
                    <a:pt x="5930164" y="731679"/>
                    <a:pt x="5930164" y="730458"/>
                  </a:cubicBezTo>
                  <a:cubicBezTo>
                    <a:pt x="5930164" y="728016"/>
                    <a:pt x="5933826" y="725575"/>
                    <a:pt x="5935047" y="724355"/>
                  </a:cubicBezTo>
                  <a:cubicBezTo>
                    <a:pt x="5936268" y="720692"/>
                    <a:pt x="5938709" y="719472"/>
                    <a:pt x="5938709" y="718251"/>
                  </a:cubicBezTo>
                  <a:cubicBezTo>
                    <a:pt x="5939930" y="718251"/>
                    <a:pt x="5939930" y="715809"/>
                    <a:pt x="5941150" y="715809"/>
                  </a:cubicBezTo>
                  <a:cubicBezTo>
                    <a:pt x="5941150" y="715809"/>
                    <a:pt x="5942371" y="714589"/>
                    <a:pt x="5942371" y="713368"/>
                  </a:cubicBezTo>
                  <a:cubicBezTo>
                    <a:pt x="5942371" y="710927"/>
                    <a:pt x="5942371" y="709706"/>
                    <a:pt x="5942371" y="710927"/>
                  </a:cubicBezTo>
                  <a:cubicBezTo>
                    <a:pt x="5941150" y="713368"/>
                    <a:pt x="5941150" y="714589"/>
                    <a:pt x="5938709" y="714589"/>
                  </a:cubicBezTo>
                  <a:cubicBezTo>
                    <a:pt x="5937488" y="714589"/>
                    <a:pt x="5936268" y="717030"/>
                    <a:pt x="5935047" y="717030"/>
                  </a:cubicBezTo>
                  <a:cubicBezTo>
                    <a:pt x="5935047" y="717030"/>
                    <a:pt x="5935047" y="718251"/>
                    <a:pt x="5933826" y="719472"/>
                  </a:cubicBezTo>
                  <a:cubicBezTo>
                    <a:pt x="5933826" y="719472"/>
                    <a:pt x="5932605" y="720692"/>
                    <a:pt x="5932605" y="721913"/>
                  </a:cubicBezTo>
                  <a:cubicBezTo>
                    <a:pt x="5931385" y="721913"/>
                    <a:pt x="5931385" y="723134"/>
                    <a:pt x="5931385" y="723134"/>
                  </a:cubicBezTo>
                  <a:cubicBezTo>
                    <a:pt x="5930164" y="723134"/>
                    <a:pt x="5930164" y="721913"/>
                    <a:pt x="5930164" y="725575"/>
                  </a:cubicBezTo>
                  <a:cubicBezTo>
                    <a:pt x="5930164" y="726796"/>
                    <a:pt x="5928943" y="729237"/>
                    <a:pt x="5928943" y="728016"/>
                  </a:cubicBezTo>
                  <a:cubicBezTo>
                    <a:pt x="5928943" y="726796"/>
                    <a:pt x="5927723" y="728016"/>
                    <a:pt x="5927723" y="728016"/>
                  </a:cubicBezTo>
                  <a:cubicBezTo>
                    <a:pt x="5926502" y="728016"/>
                    <a:pt x="5926502" y="731679"/>
                    <a:pt x="5926502" y="731679"/>
                  </a:cubicBezTo>
                  <a:cubicBezTo>
                    <a:pt x="5926502" y="731679"/>
                    <a:pt x="5925281" y="731679"/>
                    <a:pt x="5925281" y="730458"/>
                  </a:cubicBezTo>
                  <a:cubicBezTo>
                    <a:pt x="5924061" y="728016"/>
                    <a:pt x="5924061" y="731679"/>
                    <a:pt x="5922840" y="732899"/>
                  </a:cubicBezTo>
                  <a:cubicBezTo>
                    <a:pt x="5921619" y="735341"/>
                    <a:pt x="5921619" y="734120"/>
                    <a:pt x="5920398" y="732899"/>
                  </a:cubicBezTo>
                  <a:cubicBezTo>
                    <a:pt x="5919178" y="731679"/>
                    <a:pt x="5917957" y="730458"/>
                    <a:pt x="5917957" y="732899"/>
                  </a:cubicBezTo>
                  <a:cubicBezTo>
                    <a:pt x="5917957" y="734120"/>
                    <a:pt x="5916736" y="735341"/>
                    <a:pt x="5916736" y="735341"/>
                  </a:cubicBezTo>
                  <a:cubicBezTo>
                    <a:pt x="5914295" y="734120"/>
                    <a:pt x="5915516" y="737782"/>
                    <a:pt x="5915516" y="737782"/>
                  </a:cubicBezTo>
                  <a:cubicBezTo>
                    <a:pt x="5913074" y="736562"/>
                    <a:pt x="5911854" y="739003"/>
                    <a:pt x="5910633" y="740223"/>
                  </a:cubicBezTo>
                  <a:cubicBezTo>
                    <a:pt x="5909412" y="742665"/>
                    <a:pt x="5909412" y="743886"/>
                    <a:pt x="5908191" y="743886"/>
                  </a:cubicBezTo>
                  <a:cubicBezTo>
                    <a:pt x="5908191" y="743886"/>
                    <a:pt x="5906971" y="743886"/>
                    <a:pt x="5905750" y="743886"/>
                  </a:cubicBezTo>
                  <a:cubicBezTo>
                    <a:pt x="5903309" y="742665"/>
                    <a:pt x="5904529" y="746327"/>
                    <a:pt x="5903309" y="743886"/>
                  </a:cubicBezTo>
                  <a:cubicBezTo>
                    <a:pt x="5903309" y="743886"/>
                    <a:pt x="5903309" y="743886"/>
                    <a:pt x="5902088" y="742665"/>
                  </a:cubicBezTo>
                  <a:cubicBezTo>
                    <a:pt x="5902088" y="741444"/>
                    <a:pt x="5903309" y="741444"/>
                    <a:pt x="5903309" y="740223"/>
                  </a:cubicBezTo>
                  <a:cubicBezTo>
                    <a:pt x="5904529" y="739003"/>
                    <a:pt x="5905750" y="737782"/>
                    <a:pt x="5906971" y="736562"/>
                  </a:cubicBezTo>
                  <a:cubicBezTo>
                    <a:pt x="5908191" y="734120"/>
                    <a:pt x="5909412" y="732899"/>
                    <a:pt x="5910633" y="730458"/>
                  </a:cubicBezTo>
                  <a:cubicBezTo>
                    <a:pt x="5911854" y="729237"/>
                    <a:pt x="5914295" y="726796"/>
                    <a:pt x="5915516" y="725575"/>
                  </a:cubicBezTo>
                  <a:cubicBezTo>
                    <a:pt x="5916736" y="723134"/>
                    <a:pt x="5916736" y="720692"/>
                    <a:pt x="5916736" y="718251"/>
                  </a:cubicBezTo>
                  <a:cubicBezTo>
                    <a:pt x="5916736" y="717030"/>
                    <a:pt x="5917957" y="714589"/>
                    <a:pt x="5917957" y="713368"/>
                  </a:cubicBezTo>
                  <a:cubicBezTo>
                    <a:pt x="5917957" y="712148"/>
                    <a:pt x="5920398" y="708485"/>
                    <a:pt x="5920398" y="707265"/>
                  </a:cubicBezTo>
                  <a:cubicBezTo>
                    <a:pt x="5920398" y="703602"/>
                    <a:pt x="5922840" y="702382"/>
                    <a:pt x="5922840" y="702382"/>
                  </a:cubicBezTo>
                  <a:cubicBezTo>
                    <a:pt x="5922840" y="702382"/>
                    <a:pt x="5924061" y="699941"/>
                    <a:pt x="5924061" y="699941"/>
                  </a:cubicBezTo>
                  <a:cubicBezTo>
                    <a:pt x="5924061" y="699941"/>
                    <a:pt x="5924061" y="698720"/>
                    <a:pt x="5924061" y="697499"/>
                  </a:cubicBezTo>
                  <a:cubicBezTo>
                    <a:pt x="5924061" y="696278"/>
                    <a:pt x="5924061" y="695058"/>
                    <a:pt x="5924061" y="696278"/>
                  </a:cubicBezTo>
                  <a:cubicBezTo>
                    <a:pt x="5922840" y="698720"/>
                    <a:pt x="5922840" y="698720"/>
                    <a:pt x="5921619" y="698720"/>
                  </a:cubicBezTo>
                  <a:cubicBezTo>
                    <a:pt x="5920398" y="698720"/>
                    <a:pt x="5920398" y="699941"/>
                    <a:pt x="5919178" y="701161"/>
                  </a:cubicBezTo>
                  <a:cubicBezTo>
                    <a:pt x="5919178" y="701161"/>
                    <a:pt x="5919178" y="702382"/>
                    <a:pt x="5919178" y="702382"/>
                  </a:cubicBezTo>
                  <a:cubicBezTo>
                    <a:pt x="5919178" y="702382"/>
                    <a:pt x="5919178" y="703602"/>
                    <a:pt x="5917957" y="703602"/>
                  </a:cubicBezTo>
                  <a:cubicBezTo>
                    <a:pt x="5916736" y="703602"/>
                    <a:pt x="5916736" y="704823"/>
                    <a:pt x="5916736" y="704823"/>
                  </a:cubicBezTo>
                  <a:cubicBezTo>
                    <a:pt x="5915516" y="704823"/>
                    <a:pt x="5915516" y="703602"/>
                    <a:pt x="5915516" y="707265"/>
                  </a:cubicBezTo>
                  <a:cubicBezTo>
                    <a:pt x="5915516" y="708485"/>
                    <a:pt x="5915516" y="709706"/>
                    <a:pt x="5914295" y="709706"/>
                  </a:cubicBezTo>
                  <a:cubicBezTo>
                    <a:pt x="5914295" y="709706"/>
                    <a:pt x="5913074" y="709706"/>
                    <a:pt x="5913074" y="710927"/>
                  </a:cubicBezTo>
                  <a:cubicBezTo>
                    <a:pt x="5911854" y="712148"/>
                    <a:pt x="5913074" y="713368"/>
                    <a:pt x="5911854" y="714589"/>
                  </a:cubicBezTo>
                  <a:cubicBezTo>
                    <a:pt x="5911854" y="714589"/>
                    <a:pt x="5910633" y="714589"/>
                    <a:pt x="5910633" y="714589"/>
                  </a:cubicBezTo>
                  <a:cubicBezTo>
                    <a:pt x="5909412" y="713368"/>
                    <a:pt x="5909412" y="715809"/>
                    <a:pt x="5909412" y="717030"/>
                  </a:cubicBezTo>
                  <a:cubicBezTo>
                    <a:pt x="5909412" y="719472"/>
                    <a:pt x="5908191" y="718251"/>
                    <a:pt x="5906971" y="718251"/>
                  </a:cubicBezTo>
                  <a:cubicBezTo>
                    <a:pt x="5905750" y="718251"/>
                    <a:pt x="5904529" y="717030"/>
                    <a:pt x="5904529" y="719472"/>
                  </a:cubicBezTo>
                  <a:cubicBezTo>
                    <a:pt x="5904529" y="720692"/>
                    <a:pt x="5904529" y="721913"/>
                    <a:pt x="5904529" y="721913"/>
                  </a:cubicBezTo>
                  <a:cubicBezTo>
                    <a:pt x="5902088" y="721913"/>
                    <a:pt x="5904529" y="723134"/>
                    <a:pt x="5904529" y="723134"/>
                  </a:cubicBezTo>
                  <a:cubicBezTo>
                    <a:pt x="5902088" y="723134"/>
                    <a:pt x="5902088" y="724355"/>
                    <a:pt x="5902088" y="726796"/>
                  </a:cubicBezTo>
                  <a:cubicBezTo>
                    <a:pt x="5900867" y="731679"/>
                    <a:pt x="5900867" y="730458"/>
                    <a:pt x="5899647" y="730458"/>
                  </a:cubicBezTo>
                  <a:cubicBezTo>
                    <a:pt x="5897205" y="730458"/>
                    <a:pt x="5898426" y="732899"/>
                    <a:pt x="5897205" y="731679"/>
                  </a:cubicBezTo>
                  <a:cubicBezTo>
                    <a:pt x="5897205" y="731679"/>
                    <a:pt x="5897205" y="731679"/>
                    <a:pt x="5895984" y="731679"/>
                  </a:cubicBezTo>
                  <a:cubicBezTo>
                    <a:pt x="5895984" y="731679"/>
                    <a:pt x="5895984" y="731679"/>
                    <a:pt x="5895984" y="731679"/>
                  </a:cubicBezTo>
                  <a:cubicBezTo>
                    <a:pt x="5898426" y="728016"/>
                    <a:pt x="5897205" y="728016"/>
                    <a:pt x="5899647" y="723134"/>
                  </a:cubicBezTo>
                  <a:cubicBezTo>
                    <a:pt x="5899647" y="721913"/>
                    <a:pt x="5900867" y="720692"/>
                    <a:pt x="5902088" y="719472"/>
                  </a:cubicBezTo>
                  <a:cubicBezTo>
                    <a:pt x="5903309" y="717030"/>
                    <a:pt x="5904529" y="715809"/>
                    <a:pt x="5904529" y="713368"/>
                  </a:cubicBezTo>
                  <a:cubicBezTo>
                    <a:pt x="5904529" y="712148"/>
                    <a:pt x="5908191" y="709706"/>
                    <a:pt x="5908191" y="708485"/>
                  </a:cubicBezTo>
                  <a:cubicBezTo>
                    <a:pt x="5909412" y="706044"/>
                    <a:pt x="5908191" y="703602"/>
                    <a:pt x="5908191" y="701161"/>
                  </a:cubicBezTo>
                  <a:cubicBezTo>
                    <a:pt x="5908191" y="699941"/>
                    <a:pt x="5909412" y="698720"/>
                    <a:pt x="5909412" y="697499"/>
                  </a:cubicBezTo>
                  <a:cubicBezTo>
                    <a:pt x="5909412" y="696278"/>
                    <a:pt x="5911854" y="693837"/>
                    <a:pt x="5911854" y="692616"/>
                  </a:cubicBezTo>
                  <a:cubicBezTo>
                    <a:pt x="5911854" y="690175"/>
                    <a:pt x="5913074" y="687733"/>
                    <a:pt x="5914295" y="687733"/>
                  </a:cubicBezTo>
                  <a:cubicBezTo>
                    <a:pt x="5914295" y="687733"/>
                    <a:pt x="5915516" y="685292"/>
                    <a:pt x="5915516" y="685292"/>
                  </a:cubicBezTo>
                  <a:cubicBezTo>
                    <a:pt x="5915516" y="685292"/>
                    <a:pt x="5915516" y="684071"/>
                    <a:pt x="5915516" y="682851"/>
                  </a:cubicBezTo>
                  <a:cubicBezTo>
                    <a:pt x="5915516" y="681630"/>
                    <a:pt x="5915516" y="680409"/>
                    <a:pt x="5914295" y="681630"/>
                  </a:cubicBezTo>
                  <a:cubicBezTo>
                    <a:pt x="5913074" y="684071"/>
                    <a:pt x="5914295" y="684071"/>
                    <a:pt x="5911854" y="684071"/>
                  </a:cubicBezTo>
                  <a:cubicBezTo>
                    <a:pt x="5910633" y="684071"/>
                    <a:pt x="5910633" y="685292"/>
                    <a:pt x="5909412" y="686513"/>
                  </a:cubicBezTo>
                  <a:cubicBezTo>
                    <a:pt x="5909412" y="686513"/>
                    <a:pt x="5909412" y="687733"/>
                    <a:pt x="5909412" y="687733"/>
                  </a:cubicBezTo>
                  <a:cubicBezTo>
                    <a:pt x="5909412" y="687733"/>
                    <a:pt x="5909412" y="688954"/>
                    <a:pt x="5908191" y="688954"/>
                  </a:cubicBezTo>
                  <a:cubicBezTo>
                    <a:pt x="5906971" y="688954"/>
                    <a:pt x="5908191" y="690175"/>
                    <a:pt x="5906971" y="690175"/>
                  </a:cubicBezTo>
                  <a:cubicBezTo>
                    <a:pt x="5905750" y="690175"/>
                    <a:pt x="5905750" y="688954"/>
                    <a:pt x="5905750" y="692616"/>
                  </a:cubicBezTo>
                  <a:cubicBezTo>
                    <a:pt x="5905750" y="693837"/>
                    <a:pt x="5905750" y="695058"/>
                    <a:pt x="5904529" y="695058"/>
                  </a:cubicBezTo>
                  <a:cubicBezTo>
                    <a:pt x="5904529" y="695058"/>
                    <a:pt x="5903309" y="695058"/>
                    <a:pt x="5903309" y="696278"/>
                  </a:cubicBezTo>
                  <a:cubicBezTo>
                    <a:pt x="5902088" y="697499"/>
                    <a:pt x="5903309" y="698720"/>
                    <a:pt x="5903309" y="698720"/>
                  </a:cubicBezTo>
                  <a:cubicBezTo>
                    <a:pt x="5903309" y="698720"/>
                    <a:pt x="5902088" y="698720"/>
                    <a:pt x="5902088" y="698720"/>
                  </a:cubicBezTo>
                  <a:cubicBezTo>
                    <a:pt x="5900867" y="697499"/>
                    <a:pt x="5900867" y="699941"/>
                    <a:pt x="5900867" y="701161"/>
                  </a:cubicBezTo>
                  <a:cubicBezTo>
                    <a:pt x="5900867" y="703602"/>
                    <a:pt x="5899647" y="702382"/>
                    <a:pt x="5899647" y="702382"/>
                  </a:cubicBezTo>
                  <a:cubicBezTo>
                    <a:pt x="5898426" y="702382"/>
                    <a:pt x="5897205" y="701161"/>
                    <a:pt x="5898426" y="703602"/>
                  </a:cubicBezTo>
                  <a:cubicBezTo>
                    <a:pt x="5898426" y="704823"/>
                    <a:pt x="5898426" y="704823"/>
                    <a:pt x="5898426" y="704823"/>
                  </a:cubicBezTo>
                  <a:cubicBezTo>
                    <a:pt x="5897205" y="704823"/>
                    <a:pt x="5898426" y="706044"/>
                    <a:pt x="5898426" y="706044"/>
                  </a:cubicBezTo>
                  <a:cubicBezTo>
                    <a:pt x="5897205" y="706044"/>
                    <a:pt x="5895984" y="708485"/>
                    <a:pt x="5895984" y="709706"/>
                  </a:cubicBezTo>
                  <a:cubicBezTo>
                    <a:pt x="5895984" y="713368"/>
                    <a:pt x="5895984" y="713368"/>
                    <a:pt x="5893543" y="713368"/>
                  </a:cubicBezTo>
                  <a:cubicBezTo>
                    <a:pt x="5891102" y="714589"/>
                    <a:pt x="5893543" y="715809"/>
                    <a:pt x="5892322" y="714589"/>
                  </a:cubicBezTo>
                  <a:cubicBezTo>
                    <a:pt x="5891102" y="714589"/>
                    <a:pt x="5889881" y="713368"/>
                    <a:pt x="5891102" y="715809"/>
                  </a:cubicBezTo>
                  <a:cubicBezTo>
                    <a:pt x="5891102" y="717030"/>
                    <a:pt x="5891102" y="717030"/>
                    <a:pt x="5891102" y="717030"/>
                  </a:cubicBezTo>
                  <a:cubicBezTo>
                    <a:pt x="5888660" y="714589"/>
                    <a:pt x="5889881" y="718251"/>
                    <a:pt x="5889881" y="718251"/>
                  </a:cubicBezTo>
                  <a:cubicBezTo>
                    <a:pt x="5887440" y="717030"/>
                    <a:pt x="5889881" y="720692"/>
                    <a:pt x="5888660" y="720692"/>
                  </a:cubicBezTo>
                  <a:cubicBezTo>
                    <a:pt x="5887440" y="719472"/>
                    <a:pt x="5888660" y="721913"/>
                    <a:pt x="5887440" y="720692"/>
                  </a:cubicBezTo>
                  <a:cubicBezTo>
                    <a:pt x="5887440" y="720692"/>
                    <a:pt x="5887440" y="721913"/>
                    <a:pt x="5887440" y="721913"/>
                  </a:cubicBezTo>
                  <a:cubicBezTo>
                    <a:pt x="5887440" y="721913"/>
                    <a:pt x="5887440" y="721913"/>
                    <a:pt x="5887440" y="721913"/>
                  </a:cubicBezTo>
                  <a:lnTo>
                    <a:pt x="5887440" y="686513"/>
                  </a:lnTo>
                  <a:lnTo>
                    <a:pt x="5887440" y="723134"/>
                  </a:lnTo>
                  <a:cubicBezTo>
                    <a:pt x="5887440" y="723134"/>
                    <a:pt x="5887440" y="723134"/>
                    <a:pt x="5886219" y="723134"/>
                  </a:cubicBezTo>
                  <a:cubicBezTo>
                    <a:pt x="5886219" y="723134"/>
                    <a:pt x="5886219" y="721913"/>
                    <a:pt x="5886219" y="721913"/>
                  </a:cubicBezTo>
                  <a:cubicBezTo>
                    <a:pt x="5884998" y="723134"/>
                    <a:pt x="5886219" y="720692"/>
                    <a:pt x="5884998" y="721913"/>
                  </a:cubicBezTo>
                  <a:cubicBezTo>
                    <a:pt x="5883777" y="721913"/>
                    <a:pt x="5886219" y="718251"/>
                    <a:pt x="5883777" y="719472"/>
                  </a:cubicBezTo>
                  <a:cubicBezTo>
                    <a:pt x="5882557" y="719472"/>
                    <a:pt x="5884998" y="715809"/>
                    <a:pt x="5882557" y="718251"/>
                  </a:cubicBezTo>
                  <a:cubicBezTo>
                    <a:pt x="5882557" y="718251"/>
                    <a:pt x="5882557" y="718251"/>
                    <a:pt x="5882557" y="717030"/>
                  </a:cubicBezTo>
                  <a:cubicBezTo>
                    <a:pt x="5883777" y="714589"/>
                    <a:pt x="5881336" y="714589"/>
                    <a:pt x="5881336" y="715809"/>
                  </a:cubicBezTo>
                  <a:cubicBezTo>
                    <a:pt x="5880115" y="715809"/>
                    <a:pt x="5881336" y="714589"/>
                    <a:pt x="5880115" y="714589"/>
                  </a:cubicBezTo>
                  <a:cubicBezTo>
                    <a:pt x="5878895" y="714589"/>
                    <a:pt x="5877674" y="714589"/>
                    <a:pt x="5877674" y="710927"/>
                  </a:cubicBezTo>
                  <a:cubicBezTo>
                    <a:pt x="5877674" y="709706"/>
                    <a:pt x="5877674" y="707265"/>
                    <a:pt x="5875233" y="707265"/>
                  </a:cubicBezTo>
                  <a:cubicBezTo>
                    <a:pt x="5875233" y="707265"/>
                    <a:pt x="5876453" y="706044"/>
                    <a:pt x="5875233" y="706044"/>
                  </a:cubicBezTo>
                  <a:cubicBezTo>
                    <a:pt x="5875233" y="706044"/>
                    <a:pt x="5875233" y="706044"/>
                    <a:pt x="5875233" y="704823"/>
                  </a:cubicBezTo>
                  <a:cubicBezTo>
                    <a:pt x="5875233" y="702382"/>
                    <a:pt x="5874012" y="703602"/>
                    <a:pt x="5874012" y="703602"/>
                  </a:cubicBezTo>
                  <a:cubicBezTo>
                    <a:pt x="5872791" y="703602"/>
                    <a:pt x="5872791" y="704823"/>
                    <a:pt x="5872791" y="702382"/>
                  </a:cubicBezTo>
                  <a:cubicBezTo>
                    <a:pt x="5872791" y="701161"/>
                    <a:pt x="5872791" y="698720"/>
                    <a:pt x="5871570" y="699941"/>
                  </a:cubicBezTo>
                  <a:cubicBezTo>
                    <a:pt x="5871570" y="699941"/>
                    <a:pt x="5870350" y="699941"/>
                    <a:pt x="5870350" y="699941"/>
                  </a:cubicBezTo>
                  <a:cubicBezTo>
                    <a:pt x="5870350" y="699941"/>
                    <a:pt x="5871570" y="697499"/>
                    <a:pt x="5870350" y="697499"/>
                  </a:cubicBezTo>
                  <a:cubicBezTo>
                    <a:pt x="5870350" y="697499"/>
                    <a:pt x="5869129" y="696278"/>
                    <a:pt x="5869129" y="696278"/>
                  </a:cubicBezTo>
                  <a:cubicBezTo>
                    <a:pt x="5867908" y="696278"/>
                    <a:pt x="5867908" y="695058"/>
                    <a:pt x="5867908" y="693837"/>
                  </a:cubicBezTo>
                  <a:cubicBezTo>
                    <a:pt x="5867908" y="691395"/>
                    <a:pt x="5867908" y="692616"/>
                    <a:pt x="5866688" y="691395"/>
                  </a:cubicBezTo>
                  <a:cubicBezTo>
                    <a:pt x="5866688" y="691395"/>
                    <a:pt x="5866688" y="691395"/>
                    <a:pt x="5865467" y="690175"/>
                  </a:cubicBezTo>
                  <a:cubicBezTo>
                    <a:pt x="5865467" y="690175"/>
                    <a:pt x="5865467" y="688954"/>
                    <a:pt x="5864246" y="688954"/>
                  </a:cubicBezTo>
                  <a:cubicBezTo>
                    <a:pt x="5864246" y="688954"/>
                    <a:pt x="5864246" y="687733"/>
                    <a:pt x="5864246" y="687733"/>
                  </a:cubicBezTo>
                  <a:cubicBezTo>
                    <a:pt x="5863026" y="686513"/>
                    <a:pt x="5863026" y="685292"/>
                    <a:pt x="5861805" y="685292"/>
                  </a:cubicBezTo>
                  <a:cubicBezTo>
                    <a:pt x="5860584" y="685292"/>
                    <a:pt x="5860584" y="685292"/>
                    <a:pt x="5859363" y="682851"/>
                  </a:cubicBezTo>
                  <a:cubicBezTo>
                    <a:pt x="5859363" y="681630"/>
                    <a:pt x="5859363" y="682851"/>
                    <a:pt x="5858143" y="684071"/>
                  </a:cubicBezTo>
                  <a:cubicBezTo>
                    <a:pt x="5858143" y="685292"/>
                    <a:pt x="5858143" y="686513"/>
                    <a:pt x="5858143" y="686513"/>
                  </a:cubicBezTo>
                  <a:cubicBezTo>
                    <a:pt x="5858143" y="686513"/>
                    <a:pt x="5858143" y="687733"/>
                    <a:pt x="5859363" y="688954"/>
                  </a:cubicBezTo>
                  <a:cubicBezTo>
                    <a:pt x="5859363" y="688954"/>
                    <a:pt x="5861805" y="691395"/>
                    <a:pt x="5861805" y="693837"/>
                  </a:cubicBezTo>
                  <a:cubicBezTo>
                    <a:pt x="5861805" y="695058"/>
                    <a:pt x="5864246" y="697499"/>
                    <a:pt x="5864246" y="698720"/>
                  </a:cubicBezTo>
                  <a:cubicBezTo>
                    <a:pt x="5864246" y="699941"/>
                    <a:pt x="5865467" y="701161"/>
                    <a:pt x="5865467" y="702382"/>
                  </a:cubicBezTo>
                  <a:cubicBezTo>
                    <a:pt x="5865467" y="704823"/>
                    <a:pt x="5865467" y="707265"/>
                    <a:pt x="5865467" y="709706"/>
                  </a:cubicBezTo>
                  <a:cubicBezTo>
                    <a:pt x="5865467" y="710927"/>
                    <a:pt x="5867908" y="713368"/>
                    <a:pt x="5869129" y="714589"/>
                  </a:cubicBezTo>
                  <a:cubicBezTo>
                    <a:pt x="5870350" y="717030"/>
                    <a:pt x="5871570" y="718251"/>
                    <a:pt x="5871570" y="720692"/>
                  </a:cubicBezTo>
                  <a:cubicBezTo>
                    <a:pt x="5871570" y="721913"/>
                    <a:pt x="5872791" y="723134"/>
                    <a:pt x="5874012" y="724355"/>
                  </a:cubicBezTo>
                  <a:cubicBezTo>
                    <a:pt x="5875233" y="728016"/>
                    <a:pt x="5875233" y="729237"/>
                    <a:pt x="5877674" y="732899"/>
                  </a:cubicBezTo>
                  <a:cubicBezTo>
                    <a:pt x="5877674" y="732899"/>
                    <a:pt x="5877674" y="732899"/>
                    <a:pt x="5877674" y="732899"/>
                  </a:cubicBezTo>
                  <a:cubicBezTo>
                    <a:pt x="5877674" y="732899"/>
                    <a:pt x="5877674" y="732899"/>
                    <a:pt x="5876453" y="732899"/>
                  </a:cubicBezTo>
                  <a:cubicBezTo>
                    <a:pt x="5875233" y="734120"/>
                    <a:pt x="5876453" y="731679"/>
                    <a:pt x="5874012" y="731679"/>
                  </a:cubicBezTo>
                  <a:cubicBezTo>
                    <a:pt x="5872791" y="731679"/>
                    <a:pt x="5871570" y="732899"/>
                    <a:pt x="5871570" y="728016"/>
                  </a:cubicBezTo>
                  <a:cubicBezTo>
                    <a:pt x="5871570" y="725575"/>
                    <a:pt x="5870350" y="724355"/>
                    <a:pt x="5869129" y="724355"/>
                  </a:cubicBezTo>
                  <a:cubicBezTo>
                    <a:pt x="5869129" y="724355"/>
                    <a:pt x="5870350" y="721913"/>
                    <a:pt x="5869129" y="723134"/>
                  </a:cubicBezTo>
                  <a:cubicBezTo>
                    <a:pt x="5869129" y="723134"/>
                    <a:pt x="5869129" y="723134"/>
                    <a:pt x="5869129" y="720692"/>
                  </a:cubicBezTo>
                  <a:cubicBezTo>
                    <a:pt x="5869129" y="718251"/>
                    <a:pt x="5867908" y="719472"/>
                    <a:pt x="5866688" y="719472"/>
                  </a:cubicBezTo>
                  <a:cubicBezTo>
                    <a:pt x="5865467" y="719472"/>
                    <a:pt x="5865467" y="720692"/>
                    <a:pt x="5864246" y="718251"/>
                  </a:cubicBezTo>
                  <a:cubicBezTo>
                    <a:pt x="5864246" y="717030"/>
                    <a:pt x="5864246" y="713368"/>
                    <a:pt x="5863026" y="715809"/>
                  </a:cubicBezTo>
                  <a:cubicBezTo>
                    <a:pt x="5863026" y="717030"/>
                    <a:pt x="5861805" y="717030"/>
                    <a:pt x="5861805" y="715809"/>
                  </a:cubicBezTo>
                  <a:cubicBezTo>
                    <a:pt x="5861805" y="715809"/>
                    <a:pt x="5861805" y="713368"/>
                    <a:pt x="5860584" y="712148"/>
                  </a:cubicBezTo>
                  <a:cubicBezTo>
                    <a:pt x="5860584" y="712148"/>
                    <a:pt x="5859363" y="710927"/>
                    <a:pt x="5859363" y="710927"/>
                  </a:cubicBezTo>
                  <a:cubicBezTo>
                    <a:pt x="5858143" y="712148"/>
                    <a:pt x="5858143" y="709706"/>
                    <a:pt x="5858143" y="708485"/>
                  </a:cubicBezTo>
                  <a:cubicBezTo>
                    <a:pt x="5858143" y="704823"/>
                    <a:pt x="5858143" y="707265"/>
                    <a:pt x="5856922" y="706044"/>
                  </a:cubicBezTo>
                  <a:cubicBezTo>
                    <a:pt x="5856922" y="706044"/>
                    <a:pt x="5856922" y="706044"/>
                    <a:pt x="5855701" y="704823"/>
                  </a:cubicBezTo>
                  <a:cubicBezTo>
                    <a:pt x="5855701" y="704823"/>
                    <a:pt x="5854481" y="703602"/>
                    <a:pt x="5854481" y="703602"/>
                  </a:cubicBezTo>
                  <a:cubicBezTo>
                    <a:pt x="5854481" y="703602"/>
                    <a:pt x="5854481" y="702382"/>
                    <a:pt x="5854481" y="702382"/>
                  </a:cubicBezTo>
                  <a:cubicBezTo>
                    <a:pt x="5853260" y="701161"/>
                    <a:pt x="5853260" y="699941"/>
                    <a:pt x="5852039" y="699941"/>
                  </a:cubicBezTo>
                  <a:cubicBezTo>
                    <a:pt x="5850819" y="699941"/>
                    <a:pt x="5850819" y="699941"/>
                    <a:pt x="5849598" y="697499"/>
                  </a:cubicBezTo>
                  <a:cubicBezTo>
                    <a:pt x="5849598" y="696278"/>
                    <a:pt x="5849598" y="697499"/>
                    <a:pt x="5849598" y="698720"/>
                  </a:cubicBezTo>
                  <a:cubicBezTo>
                    <a:pt x="5849598" y="699941"/>
                    <a:pt x="5849598" y="701161"/>
                    <a:pt x="5849598" y="701161"/>
                  </a:cubicBezTo>
                  <a:cubicBezTo>
                    <a:pt x="5849598" y="701161"/>
                    <a:pt x="5850819" y="702382"/>
                    <a:pt x="5850819" y="703602"/>
                  </a:cubicBezTo>
                  <a:cubicBezTo>
                    <a:pt x="5852039" y="703602"/>
                    <a:pt x="5853260" y="704823"/>
                    <a:pt x="5853260" y="708485"/>
                  </a:cubicBezTo>
                  <a:cubicBezTo>
                    <a:pt x="5853260" y="709706"/>
                    <a:pt x="5855701" y="713368"/>
                    <a:pt x="5855701" y="714589"/>
                  </a:cubicBezTo>
                  <a:cubicBezTo>
                    <a:pt x="5855701" y="715809"/>
                    <a:pt x="5856922" y="718251"/>
                    <a:pt x="5856922" y="719472"/>
                  </a:cubicBezTo>
                  <a:cubicBezTo>
                    <a:pt x="5856922" y="721913"/>
                    <a:pt x="5856922" y="725575"/>
                    <a:pt x="5858143" y="726796"/>
                  </a:cubicBezTo>
                  <a:cubicBezTo>
                    <a:pt x="5858143" y="728016"/>
                    <a:pt x="5861805" y="730458"/>
                    <a:pt x="5863026" y="731679"/>
                  </a:cubicBezTo>
                  <a:cubicBezTo>
                    <a:pt x="5864246" y="734120"/>
                    <a:pt x="5865467" y="735341"/>
                    <a:pt x="5866688" y="737782"/>
                  </a:cubicBezTo>
                  <a:cubicBezTo>
                    <a:pt x="5867908" y="739003"/>
                    <a:pt x="5869129" y="740223"/>
                    <a:pt x="5870350" y="741444"/>
                  </a:cubicBezTo>
                  <a:cubicBezTo>
                    <a:pt x="5870350" y="742665"/>
                    <a:pt x="5871570" y="742665"/>
                    <a:pt x="5871570" y="743886"/>
                  </a:cubicBezTo>
                  <a:cubicBezTo>
                    <a:pt x="5871570" y="743886"/>
                    <a:pt x="5871570" y="743886"/>
                    <a:pt x="5870350" y="745106"/>
                  </a:cubicBezTo>
                  <a:cubicBezTo>
                    <a:pt x="5869129" y="746327"/>
                    <a:pt x="5870350" y="743886"/>
                    <a:pt x="5867908" y="745106"/>
                  </a:cubicBezTo>
                  <a:cubicBezTo>
                    <a:pt x="5866688" y="745106"/>
                    <a:pt x="5866688" y="746327"/>
                    <a:pt x="5865467" y="745106"/>
                  </a:cubicBezTo>
                  <a:cubicBezTo>
                    <a:pt x="5865467" y="745106"/>
                    <a:pt x="5864246" y="743886"/>
                    <a:pt x="5863026" y="741444"/>
                  </a:cubicBezTo>
                  <a:cubicBezTo>
                    <a:pt x="5861805" y="739003"/>
                    <a:pt x="5860584" y="737782"/>
                    <a:pt x="5858143" y="739003"/>
                  </a:cubicBezTo>
                  <a:cubicBezTo>
                    <a:pt x="5858143" y="739003"/>
                    <a:pt x="5859363" y="736562"/>
                    <a:pt x="5856922" y="736562"/>
                  </a:cubicBezTo>
                  <a:cubicBezTo>
                    <a:pt x="5856922" y="736562"/>
                    <a:pt x="5855701" y="736562"/>
                    <a:pt x="5855701" y="734120"/>
                  </a:cubicBezTo>
                  <a:cubicBezTo>
                    <a:pt x="5855701" y="730458"/>
                    <a:pt x="5854481" y="732899"/>
                    <a:pt x="5853260" y="734120"/>
                  </a:cubicBezTo>
                  <a:cubicBezTo>
                    <a:pt x="5852039" y="735341"/>
                    <a:pt x="5852039" y="736562"/>
                    <a:pt x="5850819" y="734120"/>
                  </a:cubicBezTo>
                  <a:cubicBezTo>
                    <a:pt x="5849598" y="732899"/>
                    <a:pt x="5849598" y="729237"/>
                    <a:pt x="5848377" y="731679"/>
                  </a:cubicBezTo>
                  <a:cubicBezTo>
                    <a:pt x="5848377" y="732899"/>
                    <a:pt x="5847156" y="732899"/>
                    <a:pt x="5847156" y="732899"/>
                  </a:cubicBezTo>
                  <a:cubicBezTo>
                    <a:pt x="5847156" y="732899"/>
                    <a:pt x="5847156" y="729237"/>
                    <a:pt x="5845936" y="729237"/>
                  </a:cubicBezTo>
                  <a:cubicBezTo>
                    <a:pt x="5844715" y="729237"/>
                    <a:pt x="5844715" y="728016"/>
                    <a:pt x="5844715" y="729237"/>
                  </a:cubicBezTo>
                  <a:cubicBezTo>
                    <a:pt x="5843494" y="730458"/>
                    <a:pt x="5843494" y="729237"/>
                    <a:pt x="5843494" y="726796"/>
                  </a:cubicBezTo>
                  <a:cubicBezTo>
                    <a:pt x="5842274" y="723134"/>
                    <a:pt x="5843494" y="724355"/>
                    <a:pt x="5842274" y="724355"/>
                  </a:cubicBezTo>
                  <a:cubicBezTo>
                    <a:pt x="5841053" y="724355"/>
                    <a:pt x="5842274" y="724355"/>
                    <a:pt x="5841053" y="723134"/>
                  </a:cubicBezTo>
                  <a:cubicBezTo>
                    <a:pt x="5839832" y="723134"/>
                    <a:pt x="5839832" y="721913"/>
                    <a:pt x="5839832" y="720692"/>
                  </a:cubicBezTo>
                  <a:cubicBezTo>
                    <a:pt x="5839832" y="720692"/>
                    <a:pt x="5838612" y="718251"/>
                    <a:pt x="5838612" y="718251"/>
                  </a:cubicBezTo>
                  <a:cubicBezTo>
                    <a:pt x="5837391" y="717030"/>
                    <a:pt x="5836170" y="714589"/>
                    <a:pt x="5834949" y="715809"/>
                  </a:cubicBezTo>
                  <a:cubicBezTo>
                    <a:pt x="5832508" y="717030"/>
                    <a:pt x="5832508" y="715809"/>
                    <a:pt x="5831287" y="712148"/>
                  </a:cubicBezTo>
                  <a:cubicBezTo>
                    <a:pt x="5831287" y="710927"/>
                    <a:pt x="5830067" y="712148"/>
                    <a:pt x="5831287" y="714589"/>
                  </a:cubicBezTo>
                  <a:cubicBezTo>
                    <a:pt x="5831287" y="715809"/>
                    <a:pt x="5831287" y="717030"/>
                    <a:pt x="5832508" y="717030"/>
                  </a:cubicBezTo>
                  <a:cubicBezTo>
                    <a:pt x="5832508" y="717030"/>
                    <a:pt x="5833729" y="719472"/>
                    <a:pt x="5834949" y="719472"/>
                  </a:cubicBezTo>
                  <a:cubicBezTo>
                    <a:pt x="5836170" y="719472"/>
                    <a:pt x="5838612" y="721913"/>
                    <a:pt x="5838612" y="725575"/>
                  </a:cubicBezTo>
                  <a:cubicBezTo>
                    <a:pt x="5838612" y="728016"/>
                    <a:pt x="5842274" y="730458"/>
                    <a:pt x="5843494" y="731679"/>
                  </a:cubicBezTo>
                  <a:cubicBezTo>
                    <a:pt x="5843494" y="734120"/>
                    <a:pt x="5845936" y="735341"/>
                    <a:pt x="5845936" y="736562"/>
                  </a:cubicBezTo>
                  <a:cubicBezTo>
                    <a:pt x="5845936" y="739003"/>
                    <a:pt x="5847156" y="743886"/>
                    <a:pt x="5849598" y="745106"/>
                  </a:cubicBezTo>
                  <a:cubicBezTo>
                    <a:pt x="5850819" y="746327"/>
                    <a:pt x="5855701" y="747548"/>
                    <a:pt x="5855701" y="748769"/>
                  </a:cubicBezTo>
                  <a:cubicBezTo>
                    <a:pt x="5858143" y="751210"/>
                    <a:pt x="5860584" y="752430"/>
                    <a:pt x="5863026" y="753651"/>
                  </a:cubicBezTo>
                  <a:cubicBezTo>
                    <a:pt x="5864246" y="754872"/>
                    <a:pt x="5866688" y="756093"/>
                    <a:pt x="5867908" y="757313"/>
                  </a:cubicBezTo>
                  <a:cubicBezTo>
                    <a:pt x="5870350" y="758534"/>
                    <a:pt x="5871570" y="759755"/>
                    <a:pt x="5871570" y="760976"/>
                  </a:cubicBezTo>
                  <a:cubicBezTo>
                    <a:pt x="5871570" y="760976"/>
                    <a:pt x="5871570" y="760976"/>
                    <a:pt x="5871570" y="760976"/>
                  </a:cubicBezTo>
                  <a:cubicBezTo>
                    <a:pt x="5870350" y="762196"/>
                    <a:pt x="5871570" y="759755"/>
                    <a:pt x="5867908" y="760976"/>
                  </a:cubicBezTo>
                  <a:cubicBezTo>
                    <a:pt x="5865467" y="762196"/>
                    <a:pt x="5865467" y="763417"/>
                    <a:pt x="5863026" y="758534"/>
                  </a:cubicBezTo>
                  <a:cubicBezTo>
                    <a:pt x="5861805" y="756093"/>
                    <a:pt x="5859363" y="754872"/>
                    <a:pt x="5858143" y="756093"/>
                  </a:cubicBezTo>
                  <a:cubicBezTo>
                    <a:pt x="5858143" y="756093"/>
                    <a:pt x="5859363" y="752430"/>
                    <a:pt x="5856922" y="754872"/>
                  </a:cubicBezTo>
                  <a:cubicBezTo>
                    <a:pt x="5856922" y="754872"/>
                    <a:pt x="5855701" y="754872"/>
                    <a:pt x="5855701" y="752430"/>
                  </a:cubicBezTo>
                  <a:cubicBezTo>
                    <a:pt x="5854481" y="748769"/>
                    <a:pt x="5853260" y="751210"/>
                    <a:pt x="5853260" y="752430"/>
                  </a:cubicBezTo>
                  <a:cubicBezTo>
                    <a:pt x="5852039" y="753651"/>
                    <a:pt x="5852039" y="754872"/>
                    <a:pt x="5850819" y="752430"/>
                  </a:cubicBezTo>
                  <a:cubicBezTo>
                    <a:pt x="5849598" y="751210"/>
                    <a:pt x="5848377" y="747548"/>
                    <a:pt x="5847156" y="749989"/>
                  </a:cubicBezTo>
                  <a:cubicBezTo>
                    <a:pt x="5847156" y="751210"/>
                    <a:pt x="5845936" y="751210"/>
                    <a:pt x="5845936" y="751210"/>
                  </a:cubicBezTo>
                  <a:cubicBezTo>
                    <a:pt x="5844715" y="751210"/>
                    <a:pt x="5844715" y="747548"/>
                    <a:pt x="5843494" y="747548"/>
                  </a:cubicBezTo>
                  <a:cubicBezTo>
                    <a:pt x="5842274" y="747548"/>
                    <a:pt x="5842274" y="747548"/>
                    <a:pt x="5841053" y="747548"/>
                  </a:cubicBezTo>
                  <a:cubicBezTo>
                    <a:pt x="5841053" y="748769"/>
                    <a:pt x="5839832" y="747548"/>
                    <a:pt x="5838612" y="746327"/>
                  </a:cubicBezTo>
                  <a:cubicBezTo>
                    <a:pt x="5836170" y="742665"/>
                    <a:pt x="5837391" y="745106"/>
                    <a:pt x="5836170" y="745106"/>
                  </a:cubicBezTo>
                  <a:cubicBezTo>
                    <a:pt x="5834949" y="745106"/>
                    <a:pt x="5836170" y="745106"/>
                    <a:pt x="5833729" y="745106"/>
                  </a:cubicBezTo>
                  <a:cubicBezTo>
                    <a:pt x="5832508" y="745106"/>
                    <a:pt x="5832508" y="743886"/>
                    <a:pt x="5831287" y="743886"/>
                  </a:cubicBezTo>
                  <a:cubicBezTo>
                    <a:pt x="5831287" y="743886"/>
                    <a:pt x="5830067" y="742665"/>
                    <a:pt x="5830067" y="742665"/>
                  </a:cubicBezTo>
                  <a:cubicBezTo>
                    <a:pt x="5828846" y="742665"/>
                    <a:pt x="5826405" y="740223"/>
                    <a:pt x="5825184" y="741444"/>
                  </a:cubicBezTo>
                  <a:cubicBezTo>
                    <a:pt x="5823963" y="743886"/>
                    <a:pt x="5822742" y="742665"/>
                    <a:pt x="5820301" y="740223"/>
                  </a:cubicBezTo>
                  <a:cubicBezTo>
                    <a:pt x="5819080" y="740223"/>
                    <a:pt x="5820301" y="741444"/>
                    <a:pt x="5820301" y="742665"/>
                  </a:cubicBezTo>
                  <a:cubicBezTo>
                    <a:pt x="5821522" y="743886"/>
                    <a:pt x="5821522" y="745106"/>
                    <a:pt x="5821522" y="745106"/>
                  </a:cubicBezTo>
                  <a:cubicBezTo>
                    <a:pt x="5821522" y="745106"/>
                    <a:pt x="5823963" y="746327"/>
                    <a:pt x="5823963" y="746327"/>
                  </a:cubicBezTo>
                  <a:cubicBezTo>
                    <a:pt x="5825184" y="746327"/>
                    <a:pt x="5827625" y="746327"/>
                    <a:pt x="5830067" y="749989"/>
                  </a:cubicBezTo>
                  <a:cubicBezTo>
                    <a:pt x="5831287" y="751210"/>
                    <a:pt x="5836170" y="752430"/>
                    <a:pt x="5836170" y="754872"/>
                  </a:cubicBezTo>
                  <a:cubicBezTo>
                    <a:pt x="5837391" y="756093"/>
                    <a:pt x="5839832" y="757313"/>
                    <a:pt x="5839832" y="759755"/>
                  </a:cubicBezTo>
                  <a:cubicBezTo>
                    <a:pt x="5841053" y="762196"/>
                    <a:pt x="5842274" y="765858"/>
                    <a:pt x="5844715" y="768300"/>
                  </a:cubicBezTo>
                  <a:cubicBezTo>
                    <a:pt x="5845936" y="769520"/>
                    <a:pt x="5850819" y="769520"/>
                    <a:pt x="5852039" y="769520"/>
                  </a:cubicBezTo>
                  <a:cubicBezTo>
                    <a:pt x="5854481" y="770741"/>
                    <a:pt x="5856922" y="771962"/>
                    <a:pt x="5859363" y="773183"/>
                  </a:cubicBezTo>
                  <a:cubicBezTo>
                    <a:pt x="5860584" y="774403"/>
                    <a:pt x="5863026" y="774403"/>
                    <a:pt x="5864246" y="775624"/>
                  </a:cubicBezTo>
                  <a:cubicBezTo>
                    <a:pt x="5866688" y="776844"/>
                    <a:pt x="5867908" y="779286"/>
                    <a:pt x="5869129" y="780507"/>
                  </a:cubicBezTo>
                  <a:cubicBezTo>
                    <a:pt x="5869129" y="780507"/>
                    <a:pt x="5867908" y="781727"/>
                    <a:pt x="5867908" y="782948"/>
                  </a:cubicBezTo>
                  <a:cubicBezTo>
                    <a:pt x="5866688" y="785390"/>
                    <a:pt x="5867908" y="781727"/>
                    <a:pt x="5865467" y="784169"/>
                  </a:cubicBezTo>
                  <a:cubicBezTo>
                    <a:pt x="5863026" y="785390"/>
                    <a:pt x="5864246" y="786610"/>
                    <a:pt x="5860584" y="782948"/>
                  </a:cubicBezTo>
                  <a:cubicBezTo>
                    <a:pt x="5859363" y="780507"/>
                    <a:pt x="5858143" y="779286"/>
                    <a:pt x="5855701" y="781727"/>
                  </a:cubicBezTo>
                  <a:cubicBezTo>
                    <a:pt x="5855701" y="781727"/>
                    <a:pt x="5856922" y="778065"/>
                    <a:pt x="5854481" y="780507"/>
                  </a:cubicBezTo>
                  <a:cubicBezTo>
                    <a:pt x="5854481" y="780507"/>
                    <a:pt x="5853260" y="780507"/>
                    <a:pt x="5853260" y="779286"/>
                  </a:cubicBezTo>
                  <a:cubicBezTo>
                    <a:pt x="5852039" y="775624"/>
                    <a:pt x="5850819" y="778065"/>
                    <a:pt x="5850819" y="779286"/>
                  </a:cubicBezTo>
                  <a:cubicBezTo>
                    <a:pt x="5849598" y="780507"/>
                    <a:pt x="5849598" y="781727"/>
                    <a:pt x="5848377" y="779286"/>
                  </a:cubicBezTo>
                  <a:cubicBezTo>
                    <a:pt x="5847156" y="778065"/>
                    <a:pt x="5845936" y="774403"/>
                    <a:pt x="5844715" y="776844"/>
                  </a:cubicBezTo>
                  <a:cubicBezTo>
                    <a:pt x="5844715" y="778065"/>
                    <a:pt x="5843494" y="778065"/>
                    <a:pt x="5843494" y="778065"/>
                  </a:cubicBezTo>
                  <a:cubicBezTo>
                    <a:pt x="5842274" y="778065"/>
                    <a:pt x="5842274" y="774403"/>
                    <a:pt x="5841053" y="774403"/>
                  </a:cubicBezTo>
                  <a:cubicBezTo>
                    <a:pt x="5839832" y="774403"/>
                    <a:pt x="5839832" y="774403"/>
                    <a:pt x="5838612" y="774403"/>
                  </a:cubicBezTo>
                  <a:cubicBezTo>
                    <a:pt x="5838612" y="775624"/>
                    <a:pt x="5837391" y="774403"/>
                    <a:pt x="5836170" y="773183"/>
                  </a:cubicBezTo>
                  <a:cubicBezTo>
                    <a:pt x="5833729" y="769520"/>
                    <a:pt x="5834949" y="771962"/>
                    <a:pt x="5833729" y="771962"/>
                  </a:cubicBezTo>
                  <a:cubicBezTo>
                    <a:pt x="5832508" y="771962"/>
                    <a:pt x="5833729" y="771962"/>
                    <a:pt x="5831287" y="771962"/>
                  </a:cubicBezTo>
                  <a:cubicBezTo>
                    <a:pt x="5830067" y="771962"/>
                    <a:pt x="5830067" y="770741"/>
                    <a:pt x="5828846" y="770741"/>
                  </a:cubicBezTo>
                  <a:cubicBezTo>
                    <a:pt x="5828846" y="770741"/>
                    <a:pt x="5827625" y="769520"/>
                    <a:pt x="5827625" y="769520"/>
                  </a:cubicBezTo>
                  <a:cubicBezTo>
                    <a:pt x="5826405" y="769520"/>
                    <a:pt x="5825184" y="769520"/>
                    <a:pt x="5825184" y="769520"/>
                  </a:cubicBezTo>
                  <a:cubicBezTo>
                    <a:pt x="5825184" y="769520"/>
                    <a:pt x="5825184" y="769520"/>
                    <a:pt x="5825184" y="769520"/>
                  </a:cubicBezTo>
                  <a:cubicBezTo>
                    <a:pt x="5823963" y="768300"/>
                    <a:pt x="5823963" y="764637"/>
                    <a:pt x="5821522" y="764637"/>
                  </a:cubicBezTo>
                  <a:cubicBezTo>
                    <a:pt x="5820301" y="764637"/>
                    <a:pt x="5819080" y="764637"/>
                    <a:pt x="5819080" y="763417"/>
                  </a:cubicBezTo>
                  <a:cubicBezTo>
                    <a:pt x="5819080" y="762196"/>
                    <a:pt x="5819080" y="760976"/>
                    <a:pt x="5819080" y="758534"/>
                  </a:cubicBezTo>
                  <a:cubicBezTo>
                    <a:pt x="5819080" y="757313"/>
                    <a:pt x="5817860" y="758534"/>
                    <a:pt x="5816639" y="760976"/>
                  </a:cubicBezTo>
                  <a:cubicBezTo>
                    <a:pt x="5815418" y="763417"/>
                    <a:pt x="5815418" y="765858"/>
                    <a:pt x="5816639" y="765858"/>
                  </a:cubicBezTo>
                  <a:cubicBezTo>
                    <a:pt x="5816639" y="765858"/>
                    <a:pt x="5817860" y="769520"/>
                    <a:pt x="5817860" y="770741"/>
                  </a:cubicBezTo>
                  <a:cubicBezTo>
                    <a:pt x="5817860" y="770741"/>
                    <a:pt x="5819080" y="771962"/>
                    <a:pt x="5820301" y="773183"/>
                  </a:cubicBezTo>
                  <a:cubicBezTo>
                    <a:pt x="5820301" y="773183"/>
                    <a:pt x="5819080" y="773183"/>
                    <a:pt x="5819080" y="773183"/>
                  </a:cubicBezTo>
                  <a:cubicBezTo>
                    <a:pt x="5817860" y="773183"/>
                    <a:pt x="5819080" y="774403"/>
                    <a:pt x="5820301" y="775624"/>
                  </a:cubicBezTo>
                  <a:cubicBezTo>
                    <a:pt x="5821522" y="776844"/>
                    <a:pt x="5821522" y="776844"/>
                    <a:pt x="5822742" y="776844"/>
                  </a:cubicBezTo>
                  <a:cubicBezTo>
                    <a:pt x="5822742" y="776844"/>
                    <a:pt x="5822742" y="776844"/>
                    <a:pt x="5822742" y="776844"/>
                  </a:cubicBezTo>
                  <a:cubicBezTo>
                    <a:pt x="5822742" y="778065"/>
                    <a:pt x="5823963" y="779286"/>
                    <a:pt x="5823963" y="780507"/>
                  </a:cubicBezTo>
                  <a:cubicBezTo>
                    <a:pt x="5823963" y="781727"/>
                    <a:pt x="5826405" y="782948"/>
                    <a:pt x="5827625" y="784169"/>
                  </a:cubicBezTo>
                  <a:cubicBezTo>
                    <a:pt x="5828846" y="785390"/>
                    <a:pt x="5830067" y="786610"/>
                    <a:pt x="5831287" y="787831"/>
                  </a:cubicBezTo>
                  <a:cubicBezTo>
                    <a:pt x="5832508" y="790272"/>
                    <a:pt x="5834949" y="791493"/>
                    <a:pt x="5834949" y="792714"/>
                  </a:cubicBezTo>
                  <a:cubicBezTo>
                    <a:pt x="5836170" y="796376"/>
                    <a:pt x="5837391" y="800038"/>
                    <a:pt x="5841053" y="802479"/>
                  </a:cubicBezTo>
                  <a:cubicBezTo>
                    <a:pt x="5842274" y="803700"/>
                    <a:pt x="5848377" y="803700"/>
                    <a:pt x="5849598" y="804921"/>
                  </a:cubicBezTo>
                  <a:cubicBezTo>
                    <a:pt x="5852039" y="806141"/>
                    <a:pt x="5855701" y="807362"/>
                    <a:pt x="5858143" y="809804"/>
                  </a:cubicBezTo>
                  <a:cubicBezTo>
                    <a:pt x="5860584" y="811024"/>
                    <a:pt x="5861805" y="812245"/>
                    <a:pt x="5864246" y="813466"/>
                  </a:cubicBezTo>
                  <a:cubicBezTo>
                    <a:pt x="5869129" y="815907"/>
                    <a:pt x="5869129" y="818348"/>
                    <a:pt x="5871570" y="819569"/>
                  </a:cubicBezTo>
                  <a:cubicBezTo>
                    <a:pt x="5871570" y="819569"/>
                    <a:pt x="5871570" y="820790"/>
                    <a:pt x="5870350" y="820790"/>
                  </a:cubicBezTo>
                  <a:cubicBezTo>
                    <a:pt x="5869129" y="823231"/>
                    <a:pt x="5870350" y="819569"/>
                    <a:pt x="5866688" y="820790"/>
                  </a:cubicBezTo>
                  <a:cubicBezTo>
                    <a:pt x="5864246" y="822011"/>
                    <a:pt x="5864246" y="823231"/>
                    <a:pt x="5861805" y="818348"/>
                  </a:cubicBezTo>
                  <a:cubicBezTo>
                    <a:pt x="5860584" y="815907"/>
                    <a:pt x="5858143" y="814686"/>
                    <a:pt x="5855701" y="817128"/>
                  </a:cubicBezTo>
                  <a:cubicBezTo>
                    <a:pt x="5855701" y="817128"/>
                    <a:pt x="5856922" y="813466"/>
                    <a:pt x="5854481" y="815907"/>
                  </a:cubicBezTo>
                  <a:cubicBezTo>
                    <a:pt x="5854481" y="815907"/>
                    <a:pt x="5853260" y="815907"/>
                    <a:pt x="5853260" y="814686"/>
                  </a:cubicBezTo>
                  <a:cubicBezTo>
                    <a:pt x="5852039" y="811024"/>
                    <a:pt x="5850819" y="813466"/>
                    <a:pt x="5850819" y="814686"/>
                  </a:cubicBezTo>
                  <a:cubicBezTo>
                    <a:pt x="5849598" y="815907"/>
                    <a:pt x="5849598" y="817128"/>
                    <a:pt x="5848377" y="814686"/>
                  </a:cubicBezTo>
                  <a:cubicBezTo>
                    <a:pt x="5847156" y="813466"/>
                    <a:pt x="5844715" y="809804"/>
                    <a:pt x="5844715" y="813466"/>
                  </a:cubicBezTo>
                  <a:cubicBezTo>
                    <a:pt x="5844715" y="814686"/>
                    <a:pt x="5844715" y="814686"/>
                    <a:pt x="5843494" y="814686"/>
                  </a:cubicBezTo>
                  <a:cubicBezTo>
                    <a:pt x="5842274" y="814686"/>
                    <a:pt x="5842274" y="811024"/>
                    <a:pt x="5841053" y="812245"/>
                  </a:cubicBezTo>
                  <a:cubicBezTo>
                    <a:pt x="5839832" y="812245"/>
                    <a:pt x="5839832" y="812245"/>
                    <a:pt x="5839832" y="813466"/>
                  </a:cubicBezTo>
                  <a:cubicBezTo>
                    <a:pt x="5839832" y="814686"/>
                    <a:pt x="5838612" y="813466"/>
                    <a:pt x="5837391" y="812245"/>
                  </a:cubicBezTo>
                  <a:cubicBezTo>
                    <a:pt x="5834949" y="809804"/>
                    <a:pt x="5836170" y="811024"/>
                    <a:pt x="5834949" y="811024"/>
                  </a:cubicBezTo>
                  <a:cubicBezTo>
                    <a:pt x="5833729" y="811024"/>
                    <a:pt x="5834949" y="811024"/>
                    <a:pt x="5832508" y="811024"/>
                  </a:cubicBezTo>
                  <a:cubicBezTo>
                    <a:pt x="5831287" y="811024"/>
                    <a:pt x="5831287" y="809804"/>
                    <a:pt x="5831287" y="809804"/>
                  </a:cubicBezTo>
                  <a:cubicBezTo>
                    <a:pt x="5831287" y="809804"/>
                    <a:pt x="5830067" y="808583"/>
                    <a:pt x="5830067" y="808583"/>
                  </a:cubicBezTo>
                  <a:cubicBezTo>
                    <a:pt x="5828846" y="808583"/>
                    <a:pt x="5827625" y="806141"/>
                    <a:pt x="5826405" y="806141"/>
                  </a:cubicBezTo>
                  <a:cubicBezTo>
                    <a:pt x="5823963" y="807362"/>
                    <a:pt x="5823963" y="806141"/>
                    <a:pt x="5822742" y="802479"/>
                  </a:cubicBezTo>
                  <a:cubicBezTo>
                    <a:pt x="5822742" y="801259"/>
                    <a:pt x="5821522" y="802479"/>
                    <a:pt x="5821522" y="804921"/>
                  </a:cubicBezTo>
                  <a:cubicBezTo>
                    <a:pt x="5821522" y="807362"/>
                    <a:pt x="5821522" y="808583"/>
                    <a:pt x="5822742" y="808583"/>
                  </a:cubicBezTo>
                  <a:cubicBezTo>
                    <a:pt x="5822742" y="808583"/>
                    <a:pt x="5823963" y="811024"/>
                    <a:pt x="5825184" y="811024"/>
                  </a:cubicBezTo>
                  <a:cubicBezTo>
                    <a:pt x="5825184" y="811024"/>
                    <a:pt x="5826405" y="812245"/>
                    <a:pt x="5827625" y="812245"/>
                  </a:cubicBezTo>
                  <a:cubicBezTo>
                    <a:pt x="5828846" y="813466"/>
                    <a:pt x="5830067" y="814686"/>
                    <a:pt x="5831287" y="815907"/>
                  </a:cubicBezTo>
                  <a:cubicBezTo>
                    <a:pt x="5831287" y="817128"/>
                    <a:pt x="5833729" y="817128"/>
                    <a:pt x="5834949" y="818348"/>
                  </a:cubicBezTo>
                  <a:cubicBezTo>
                    <a:pt x="5836170" y="819569"/>
                    <a:pt x="5837391" y="819569"/>
                    <a:pt x="5838612" y="820790"/>
                  </a:cubicBezTo>
                  <a:cubicBezTo>
                    <a:pt x="5839832" y="822011"/>
                    <a:pt x="5842274" y="823231"/>
                    <a:pt x="5842274" y="824452"/>
                  </a:cubicBezTo>
                  <a:cubicBezTo>
                    <a:pt x="5842274" y="825673"/>
                    <a:pt x="5843494" y="825673"/>
                    <a:pt x="5843494" y="826893"/>
                  </a:cubicBezTo>
                  <a:cubicBezTo>
                    <a:pt x="5843494" y="828114"/>
                    <a:pt x="5842274" y="828114"/>
                    <a:pt x="5842274" y="828114"/>
                  </a:cubicBezTo>
                  <a:cubicBezTo>
                    <a:pt x="5841053" y="828114"/>
                    <a:pt x="5841053" y="824452"/>
                    <a:pt x="5839832" y="824452"/>
                  </a:cubicBezTo>
                  <a:cubicBezTo>
                    <a:pt x="5838612" y="824452"/>
                    <a:pt x="5838612" y="824452"/>
                    <a:pt x="5837391" y="824452"/>
                  </a:cubicBezTo>
                  <a:cubicBezTo>
                    <a:pt x="5837391" y="825673"/>
                    <a:pt x="5836170" y="824452"/>
                    <a:pt x="5834949" y="823231"/>
                  </a:cubicBezTo>
                  <a:cubicBezTo>
                    <a:pt x="5832508" y="819569"/>
                    <a:pt x="5833729" y="822011"/>
                    <a:pt x="5832508" y="822011"/>
                  </a:cubicBezTo>
                  <a:cubicBezTo>
                    <a:pt x="5831287" y="822011"/>
                    <a:pt x="5832508" y="822011"/>
                    <a:pt x="5830067" y="822011"/>
                  </a:cubicBezTo>
                  <a:cubicBezTo>
                    <a:pt x="5828846" y="822011"/>
                    <a:pt x="5828846" y="820790"/>
                    <a:pt x="5827625" y="820790"/>
                  </a:cubicBezTo>
                  <a:cubicBezTo>
                    <a:pt x="5827625" y="820790"/>
                    <a:pt x="5826405" y="819569"/>
                    <a:pt x="5826405" y="819569"/>
                  </a:cubicBezTo>
                  <a:cubicBezTo>
                    <a:pt x="5823963" y="819569"/>
                    <a:pt x="5822742" y="817128"/>
                    <a:pt x="5821522" y="818348"/>
                  </a:cubicBezTo>
                  <a:cubicBezTo>
                    <a:pt x="5819080" y="820790"/>
                    <a:pt x="5819080" y="819569"/>
                    <a:pt x="5816639" y="817128"/>
                  </a:cubicBezTo>
                  <a:cubicBezTo>
                    <a:pt x="5815418" y="815907"/>
                    <a:pt x="5816639" y="818348"/>
                    <a:pt x="5816639" y="819569"/>
                  </a:cubicBezTo>
                  <a:cubicBezTo>
                    <a:pt x="5817860" y="820790"/>
                    <a:pt x="5817860" y="822011"/>
                    <a:pt x="5817860" y="822011"/>
                  </a:cubicBezTo>
                  <a:cubicBezTo>
                    <a:pt x="5817860" y="822011"/>
                    <a:pt x="5820301" y="823231"/>
                    <a:pt x="5820301" y="823231"/>
                  </a:cubicBezTo>
                  <a:cubicBezTo>
                    <a:pt x="5821522" y="823231"/>
                    <a:pt x="5823963" y="823231"/>
                    <a:pt x="5826405" y="826893"/>
                  </a:cubicBezTo>
                  <a:cubicBezTo>
                    <a:pt x="5827625" y="829335"/>
                    <a:pt x="5832508" y="829335"/>
                    <a:pt x="5833729" y="831776"/>
                  </a:cubicBezTo>
                  <a:cubicBezTo>
                    <a:pt x="5834949" y="832997"/>
                    <a:pt x="5837391" y="834218"/>
                    <a:pt x="5837391" y="836659"/>
                  </a:cubicBezTo>
                  <a:cubicBezTo>
                    <a:pt x="5838612" y="839100"/>
                    <a:pt x="5839832" y="843983"/>
                    <a:pt x="5842274" y="845204"/>
                  </a:cubicBezTo>
                  <a:cubicBezTo>
                    <a:pt x="5842274" y="845204"/>
                    <a:pt x="5843494" y="845204"/>
                    <a:pt x="5843494" y="845204"/>
                  </a:cubicBezTo>
                  <a:cubicBezTo>
                    <a:pt x="5843494" y="845204"/>
                    <a:pt x="5843494" y="845204"/>
                    <a:pt x="5843494" y="845204"/>
                  </a:cubicBezTo>
                  <a:cubicBezTo>
                    <a:pt x="5842274" y="846425"/>
                    <a:pt x="5842274" y="847645"/>
                    <a:pt x="5839832" y="845204"/>
                  </a:cubicBezTo>
                  <a:cubicBezTo>
                    <a:pt x="5838612" y="843983"/>
                    <a:pt x="5837391" y="840321"/>
                    <a:pt x="5836170" y="842762"/>
                  </a:cubicBezTo>
                  <a:cubicBezTo>
                    <a:pt x="5836170" y="843983"/>
                    <a:pt x="5834949" y="843983"/>
                    <a:pt x="5834949" y="843983"/>
                  </a:cubicBezTo>
                  <a:cubicBezTo>
                    <a:pt x="5833729" y="843983"/>
                    <a:pt x="5833729" y="840321"/>
                    <a:pt x="5832508" y="840321"/>
                  </a:cubicBezTo>
                  <a:cubicBezTo>
                    <a:pt x="5831287" y="840321"/>
                    <a:pt x="5831287" y="839100"/>
                    <a:pt x="5830067" y="840321"/>
                  </a:cubicBezTo>
                  <a:cubicBezTo>
                    <a:pt x="5828846" y="841542"/>
                    <a:pt x="5828846" y="840321"/>
                    <a:pt x="5827625" y="839100"/>
                  </a:cubicBezTo>
                  <a:cubicBezTo>
                    <a:pt x="5826405" y="835438"/>
                    <a:pt x="5826405" y="836659"/>
                    <a:pt x="5825184" y="837880"/>
                  </a:cubicBezTo>
                  <a:cubicBezTo>
                    <a:pt x="5823963" y="837880"/>
                    <a:pt x="5825184" y="836659"/>
                    <a:pt x="5822742" y="837880"/>
                  </a:cubicBezTo>
                  <a:cubicBezTo>
                    <a:pt x="5821522" y="837880"/>
                    <a:pt x="5821522" y="836659"/>
                    <a:pt x="5820301" y="836659"/>
                  </a:cubicBezTo>
                  <a:cubicBezTo>
                    <a:pt x="5820301" y="836659"/>
                    <a:pt x="5819080" y="834218"/>
                    <a:pt x="5819080" y="834218"/>
                  </a:cubicBezTo>
                  <a:cubicBezTo>
                    <a:pt x="5816639" y="832997"/>
                    <a:pt x="5816639" y="830555"/>
                    <a:pt x="5814198" y="831776"/>
                  </a:cubicBezTo>
                  <a:cubicBezTo>
                    <a:pt x="5811756" y="832997"/>
                    <a:pt x="5811756" y="831776"/>
                    <a:pt x="5809315" y="828114"/>
                  </a:cubicBezTo>
                  <a:cubicBezTo>
                    <a:pt x="5808094" y="826893"/>
                    <a:pt x="5808094" y="828114"/>
                    <a:pt x="5809315" y="830555"/>
                  </a:cubicBezTo>
                  <a:cubicBezTo>
                    <a:pt x="5809315" y="832997"/>
                    <a:pt x="5810535" y="834218"/>
                    <a:pt x="5810535" y="834218"/>
                  </a:cubicBezTo>
                  <a:cubicBezTo>
                    <a:pt x="5810535" y="834218"/>
                    <a:pt x="5811756" y="836659"/>
                    <a:pt x="5812977" y="836659"/>
                  </a:cubicBezTo>
                  <a:cubicBezTo>
                    <a:pt x="5814198" y="836659"/>
                    <a:pt x="5816639" y="839100"/>
                    <a:pt x="5819080" y="842762"/>
                  </a:cubicBezTo>
                  <a:cubicBezTo>
                    <a:pt x="5819080" y="843983"/>
                    <a:pt x="5821522" y="845204"/>
                    <a:pt x="5822742" y="845204"/>
                  </a:cubicBezTo>
                  <a:cubicBezTo>
                    <a:pt x="5823963" y="846425"/>
                    <a:pt x="5825184" y="846425"/>
                    <a:pt x="5826405" y="847645"/>
                  </a:cubicBezTo>
                  <a:cubicBezTo>
                    <a:pt x="5827625" y="850087"/>
                    <a:pt x="5830067" y="850087"/>
                    <a:pt x="5831287" y="852528"/>
                  </a:cubicBezTo>
                  <a:cubicBezTo>
                    <a:pt x="5831287" y="853749"/>
                    <a:pt x="5832508" y="854969"/>
                    <a:pt x="5832508" y="854969"/>
                  </a:cubicBezTo>
                  <a:cubicBezTo>
                    <a:pt x="5832508" y="854969"/>
                    <a:pt x="5832508" y="856190"/>
                    <a:pt x="5831287" y="856190"/>
                  </a:cubicBezTo>
                  <a:cubicBezTo>
                    <a:pt x="5830067" y="856190"/>
                    <a:pt x="5830067" y="852528"/>
                    <a:pt x="5827625" y="853749"/>
                  </a:cubicBezTo>
                  <a:cubicBezTo>
                    <a:pt x="5826405" y="853749"/>
                    <a:pt x="5825184" y="853749"/>
                    <a:pt x="5825184" y="854969"/>
                  </a:cubicBezTo>
                  <a:cubicBezTo>
                    <a:pt x="5825184" y="856190"/>
                    <a:pt x="5823963" y="854969"/>
                    <a:pt x="5822742" y="853749"/>
                  </a:cubicBezTo>
                  <a:cubicBezTo>
                    <a:pt x="5820301" y="851307"/>
                    <a:pt x="5821522" y="852528"/>
                    <a:pt x="5820301" y="852528"/>
                  </a:cubicBezTo>
                  <a:cubicBezTo>
                    <a:pt x="5819080" y="852528"/>
                    <a:pt x="5820301" y="852528"/>
                    <a:pt x="5817860" y="852528"/>
                  </a:cubicBezTo>
                  <a:cubicBezTo>
                    <a:pt x="5816639" y="852528"/>
                    <a:pt x="5815418" y="851307"/>
                    <a:pt x="5815418" y="851307"/>
                  </a:cubicBezTo>
                  <a:cubicBezTo>
                    <a:pt x="5814198" y="851307"/>
                    <a:pt x="5814198" y="850087"/>
                    <a:pt x="5812977" y="850087"/>
                  </a:cubicBezTo>
                  <a:cubicBezTo>
                    <a:pt x="5810535" y="850087"/>
                    <a:pt x="5809315" y="848866"/>
                    <a:pt x="5808094" y="850087"/>
                  </a:cubicBezTo>
                  <a:cubicBezTo>
                    <a:pt x="5806873" y="852528"/>
                    <a:pt x="5805653" y="851307"/>
                    <a:pt x="5803211" y="851307"/>
                  </a:cubicBezTo>
                  <a:cubicBezTo>
                    <a:pt x="5801991" y="851307"/>
                    <a:pt x="5803211" y="852528"/>
                    <a:pt x="5804432" y="853749"/>
                  </a:cubicBezTo>
                  <a:cubicBezTo>
                    <a:pt x="5805653" y="854969"/>
                    <a:pt x="5806873" y="856190"/>
                    <a:pt x="5806873" y="854969"/>
                  </a:cubicBezTo>
                  <a:cubicBezTo>
                    <a:pt x="5806873" y="854969"/>
                    <a:pt x="5809315" y="856190"/>
                    <a:pt x="5810535" y="854969"/>
                  </a:cubicBezTo>
                  <a:cubicBezTo>
                    <a:pt x="5811756" y="854969"/>
                    <a:pt x="5814198" y="853749"/>
                    <a:pt x="5817860" y="857411"/>
                  </a:cubicBezTo>
                  <a:cubicBezTo>
                    <a:pt x="5819080" y="858632"/>
                    <a:pt x="5823963" y="858632"/>
                    <a:pt x="5825184" y="861073"/>
                  </a:cubicBezTo>
                  <a:cubicBezTo>
                    <a:pt x="5826405" y="862294"/>
                    <a:pt x="5828846" y="863514"/>
                    <a:pt x="5830067" y="864735"/>
                  </a:cubicBezTo>
                  <a:cubicBezTo>
                    <a:pt x="5831287" y="867176"/>
                    <a:pt x="5833729" y="870839"/>
                    <a:pt x="5837391" y="872059"/>
                  </a:cubicBezTo>
                  <a:cubicBezTo>
                    <a:pt x="5838612" y="872059"/>
                    <a:pt x="5844715" y="872059"/>
                    <a:pt x="5845936" y="872059"/>
                  </a:cubicBezTo>
                  <a:cubicBezTo>
                    <a:pt x="5848377" y="873280"/>
                    <a:pt x="5852039" y="873280"/>
                    <a:pt x="5854481" y="875721"/>
                  </a:cubicBezTo>
                  <a:cubicBezTo>
                    <a:pt x="5856922" y="876942"/>
                    <a:pt x="5858143" y="876942"/>
                    <a:pt x="5860584" y="878163"/>
                  </a:cubicBezTo>
                  <a:cubicBezTo>
                    <a:pt x="5866688" y="881825"/>
                    <a:pt x="5865467" y="884266"/>
                    <a:pt x="5871570" y="884266"/>
                  </a:cubicBezTo>
                  <a:cubicBezTo>
                    <a:pt x="5871570" y="884266"/>
                    <a:pt x="5872791" y="884266"/>
                    <a:pt x="5872791" y="884266"/>
                  </a:cubicBezTo>
                  <a:cubicBezTo>
                    <a:pt x="5872791" y="884266"/>
                    <a:pt x="5872791" y="884266"/>
                    <a:pt x="5872791" y="885487"/>
                  </a:cubicBezTo>
                  <a:cubicBezTo>
                    <a:pt x="5871570" y="887928"/>
                    <a:pt x="5870350" y="879383"/>
                    <a:pt x="5869129" y="887928"/>
                  </a:cubicBezTo>
                  <a:cubicBezTo>
                    <a:pt x="5869129" y="889149"/>
                    <a:pt x="5869129" y="887928"/>
                    <a:pt x="5867908" y="886708"/>
                  </a:cubicBezTo>
                  <a:cubicBezTo>
                    <a:pt x="5865467" y="881825"/>
                    <a:pt x="5864246" y="885487"/>
                    <a:pt x="5864246" y="887928"/>
                  </a:cubicBezTo>
                  <a:cubicBezTo>
                    <a:pt x="5863026" y="890370"/>
                    <a:pt x="5864246" y="886708"/>
                    <a:pt x="5860584" y="889149"/>
                  </a:cubicBezTo>
                  <a:cubicBezTo>
                    <a:pt x="5858143" y="891590"/>
                    <a:pt x="5858143" y="892811"/>
                    <a:pt x="5853260" y="887928"/>
                  </a:cubicBezTo>
                  <a:cubicBezTo>
                    <a:pt x="5850819" y="885487"/>
                    <a:pt x="5848377" y="884266"/>
                    <a:pt x="5845936" y="887928"/>
                  </a:cubicBezTo>
                  <a:cubicBezTo>
                    <a:pt x="5845936" y="887928"/>
                    <a:pt x="5845936" y="883046"/>
                    <a:pt x="5843494" y="886708"/>
                  </a:cubicBezTo>
                  <a:cubicBezTo>
                    <a:pt x="5843494" y="886708"/>
                    <a:pt x="5842274" y="886708"/>
                    <a:pt x="5841053" y="885487"/>
                  </a:cubicBezTo>
                  <a:cubicBezTo>
                    <a:pt x="5838612" y="881825"/>
                    <a:pt x="5838612" y="885487"/>
                    <a:pt x="5837391" y="886708"/>
                  </a:cubicBezTo>
                  <a:cubicBezTo>
                    <a:pt x="5836170" y="887928"/>
                    <a:pt x="5837391" y="890370"/>
                    <a:pt x="5833729" y="887928"/>
                  </a:cubicBezTo>
                  <a:cubicBezTo>
                    <a:pt x="5832508" y="886708"/>
                    <a:pt x="5828846" y="883046"/>
                    <a:pt x="5828846" y="886708"/>
                  </a:cubicBezTo>
                  <a:cubicBezTo>
                    <a:pt x="5828846" y="887928"/>
                    <a:pt x="5828846" y="889149"/>
                    <a:pt x="5827625" y="889149"/>
                  </a:cubicBezTo>
                  <a:cubicBezTo>
                    <a:pt x="5826405" y="889149"/>
                    <a:pt x="5825184" y="885487"/>
                    <a:pt x="5823963" y="886708"/>
                  </a:cubicBezTo>
                  <a:cubicBezTo>
                    <a:pt x="5822742" y="886708"/>
                    <a:pt x="5821522" y="886708"/>
                    <a:pt x="5821522" y="887928"/>
                  </a:cubicBezTo>
                  <a:cubicBezTo>
                    <a:pt x="5821522" y="890370"/>
                    <a:pt x="5820301" y="889149"/>
                    <a:pt x="5817860" y="886708"/>
                  </a:cubicBezTo>
                  <a:cubicBezTo>
                    <a:pt x="5814198" y="883046"/>
                    <a:pt x="5815418" y="885487"/>
                    <a:pt x="5814198" y="885487"/>
                  </a:cubicBezTo>
                  <a:cubicBezTo>
                    <a:pt x="5812977" y="885487"/>
                    <a:pt x="5814198" y="885487"/>
                    <a:pt x="5811756" y="885487"/>
                  </a:cubicBezTo>
                  <a:cubicBezTo>
                    <a:pt x="5810535" y="885487"/>
                    <a:pt x="5809315" y="884266"/>
                    <a:pt x="5809315" y="884266"/>
                  </a:cubicBezTo>
                  <a:cubicBezTo>
                    <a:pt x="5808094" y="884266"/>
                    <a:pt x="5806873" y="883046"/>
                    <a:pt x="5806873" y="883046"/>
                  </a:cubicBezTo>
                  <a:cubicBezTo>
                    <a:pt x="5804432" y="883046"/>
                    <a:pt x="5801991" y="881825"/>
                    <a:pt x="5800770" y="883046"/>
                  </a:cubicBezTo>
                  <a:cubicBezTo>
                    <a:pt x="5799549" y="885487"/>
                    <a:pt x="5798328" y="885487"/>
                    <a:pt x="5794666" y="884266"/>
                  </a:cubicBezTo>
                  <a:cubicBezTo>
                    <a:pt x="5793446" y="884266"/>
                    <a:pt x="5794666" y="885487"/>
                    <a:pt x="5795887" y="886708"/>
                  </a:cubicBezTo>
                  <a:cubicBezTo>
                    <a:pt x="5797108" y="887928"/>
                    <a:pt x="5798328" y="889149"/>
                    <a:pt x="5798328" y="889149"/>
                  </a:cubicBezTo>
                  <a:cubicBezTo>
                    <a:pt x="5798328" y="889149"/>
                    <a:pt x="5800770" y="890370"/>
                    <a:pt x="5801991" y="889149"/>
                  </a:cubicBezTo>
                  <a:cubicBezTo>
                    <a:pt x="5803211" y="889149"/>
                    <a:pt x="5806873" y="887928"/>
                    <a:pt x="5810535" y="891590"/>
                  </a:cubicBezTo>
                  <a:cubicBezTo>
                    <a:pt x="5811756" y="892811"/>
                    <a:pt x="5817860" y="892811"/>
                    <a:pt x="5820301" y="894032"/>
                  </a:cubicBezTo>
                  <a:cubicBezTo>
                    <a:pt x="5821522" y="895253"/>
                    <a:pt x="5825184" y="896473"/>
                    <a:pt x="5826405" y="897694"/>
                  </a:cubicBezTo>
                  <a:cubicBezTo>
                    <a:pt x="5826405" y="897694"/>
                    <a:pt x="5826405" y="897694"/>
                    <a:pt x="5827625" y="898915"/>
                  </a:cubicBezTo>
                  <a:cubicBezTo>
                    <a:pt x="5827625" y="898915"/>
                    <a:pt x="5827625" y="898915"/>
                    <a:pt x="5827625" y="898915"/>
                  </a:cubicBezTo>
                  <a:cubicBezTo>
                    <a:pt x="5827625" y="898915"/>
                    <a:pt x="5826405" y="897694"/>
                    <a:pt x="5826405" y="897694"/>
                  </a:cubicBezTo>
                  <a:cubicBezTo>
                    <a:pt x="5825184" y="898915"/>
                    <a:pt x="5822742" y="897694"/>
                    <a:pt x="5822742" y="898915"/>
                  </a:cubicBezTo>
                  <a:cubicBezTo>
                    <a:pt x="5821522" y="901356"/>
                    <a:pt x="5821522" y="900135"/>
                    <a:pt x="5819080" y="901356"/>
                  </a:cubicBezTo>
                  <a:cubicBezTo>
                    <a:pt x="5817860" y="901356"/>
                    <a:pt x="5819080" y="902577"/>
                    <a:pt x="5820301" y="902577"/>
                  </a:cubicBezTo>
                  <a:cubicBezTo>
                    <a:pt x="5821522" y="903797"/>
                    <a:pt x="5821522" y="903797"/>
                    <a:pt x="5822742" y="903797"/>
                  </a:cubicBezTo>
                  <a:cubicBezTo>
                    <a:pt x="5822742" y="903797"/>
                    <a:pt x="5825184" y="903797"/>
                    <a:pt x="5825184" y="903797"/>
                  </a:cubicBezTo>
                  <a:cubicBezTo>
                    <a:pt x="5826405" y="903797"/>
                    <a:pt x="5828846" y="902577"/>
                    <a:pt x="5831287" y="903797"/>
                  </a:cubicBezTo>
                  <a:cubicBezTo>
                    <a:pt x="5832508" y="905018"/>
                    <a:pt x="5833729" y="903797"/>
                    <a:pt x="5836170" y="905018"/>
                  </a:cubicBezTo>
                  <a:cubicBezTo>
                    <a:pt x="5837391" y="905018"/>
                    <a:pt x="5837391" y="906239"/>
                    <a:pt x="5838612" y="906239"/>
                  </a:cubicBezTo>
                  <a:cubicBezTo>
                    <a:pt x="5838612" y="906239"/>
                    <a:pt x="5838612" y="906239"/>
                    <a:pt x="5838612" y="906239"/>
                  </a:cubicBezTo>
                  <a:cubicBezTo>
                    <a:pt x="5839832" y="907460"/>
                    <a:pt x="5842274" y="907460"/>
                    <a:pt x="5842274" y="908680"/>
                  </a:cubicBezTo>
                  <a:cubicBezTo>
                    <a:pt x="5842274" y="909901"/>
                    <a:pt x="5843494" y="909901"/>
                    <a:pt x="5843494" y="911122"/>
                  </a:cubicBezTo>
                  <a:cubicBezTo>
                    <a:pt x="5843494" y="911122"/>
                    <a:pt x="5842274" y="911122"/>
                    <a:pt x="5842274" y="912342"/>
                  </a:cubicBezTo>
                  <a:cubicBezTo>
                    <a:pt x="5842274" y="912342"/>
                    <a:pt x="5841053" y="912342"/>
                    <a:pt x="5839832" y="909901"/>
                  </a:cubicBezTo>
                  <a:cubicBezTo>
                    <a:pt x="5837391" y="906239"/>
                    <a:pt x="5837391" y="908680"/>
                    <a:pt x="5836170" y="911122"/>
                  </a:cubicBezTo>
                  <a:cubicBezTo>
                    <a:pt x="5834949" y="912342"/>
                    <a:pt x="5834949" y="914784"/>
                    <a:pt x="5832508" y="912342"/>
                  </a:cubicBezTo>
                  <a:cubicBezTo>
                    <a:pt x="5831287" y="911122"/>
                    <a:pt x="5828846" y="906239"/>
                    <a:pt x="5827625" y="909901"/>
                  </a:cubicBezTo>
                  <a:cubicBezTo>
                    <a:pt x="5827625" y="911122"/>
                    <a:pt x="5826405" y="912342"/>
                    <a:pt x="5826405" y="912342"/>
                  </a:cubicBezTo>
                  <a:cubicBezTo>
                    <a:pt x="5825184" y="912342"/>
                    <a:pt x="5825184" y="907460"/>
                    <a:pt x="5822742" y="908680"/>
                  </a:cubicBezTo>
                  <a:cubicBezTo>
                    <a:pt x="5821522" y="908680"/>
                    <a:pt x="5820301" y="908680"/>
                    <a:pt x="5820301" y="909901"/>
                  </a:cubicBezTo>
                  <a:cubicBezTo>
                    <a:pt x="5820301" y="912342"/>
                    <a:pt x="5817860" y="909901"/>
                    <a:pt x="5816639" y="908680"/>
                  </a:cubicBezTo>
                  <a:cubicBezTo>
                    <a:pt x="5812977" y="905018"/>
                    <a:pt x="5814198" y="906239"/>
                    <a:pt x="5812977" y="907460"/>
                  </a:cubicBezTo>
                  <a:cubicBezTo>
                    <a:pt x="5811756" y="907460"/>
                    <a:pt x="5812977" y="906239"/>
                    <a:pt x="5810535" y="907460"/>
                  </a:cubicBezTo>
                  <a:cubicBezTo>
                    <a:pt x="5809315" y="907460"/>
                    <a:pt x="5808094" y="906239"/>
                    <a:pt x="5808094" y="906239"/>
                  </a:cubicBezTo>
                  <a:cubicBezTo>
                    <a:pt x="5806873" y="906239"/>
                    <a:pt x="5805653" y="905018"/>
                    <a:pt x="5805653" y="905018"/>
                  </a:cubicBezTo>
                  <a:cubicBezTo>
                    <a:pt x="5803211" y="905018"/>
                    <a:pt x="5800770" y="902577"/>
                    <a:pt x="5799549" y="905018"/>
                  </a:cubicBezTo>
                  <a:cubicBezTo>
                    <a:pt x="5797108" y="907460"/>
                    <a:pt x="5797108" y="906239"/>
                    <a:pt x="5793446" y="905018"/>
                  </a:cubicBezTo>
                  <a:cubicBezTo>
                    <a:pt x="5792225" y="905018"/>
                    <a:pt x="5793446" y="906239"/>
                    <a:pt x="5794666" y="907460"/>
                  </a:cubicBezTo>
                  <a:cubicBezTo>
                    <a:pt x="5795887" y="908680"/>
                    <a:pt x="5797108" y="909901"/>
                    <a:pt x="5797108" y="909901"/>
                  </a:cubicBezTo>
                  <a:cubicBezTo>
                    <a:pt x="5797108" y="909901"/>
                    <a:pt x="5799549" y="911122"/>
                    <a:pt x="5800770" y="911122"/>
                  </a:cubicBezTo>
                  <a:cubicBezTo>
                    <a:pt x="5801991" y="911122"/>
                    <a:pt x="5805653" y="911122"/>
                    <a:pt x="5809315" y="914784"/>
                  </a:cubicBezTo>
                  <a:cubicBezTo>
                    <a:pt x="5810535" y="917225"/>
                    <a:pt x="5816639" y="917225"/>
                    <a:pt x="5817860" y="919667"/>
                  </a:cubicBezTo>
                  <a:cubicBezTo>
                    <a:pt x="5819080" y="922108"/>
                    <a:pt x="5822742" y="922108"/>
                    <a:pt x="5823963" y="924549"/>
                  </a:cubicBezTo>
                  <a:cubicBezTo>
                    <a:pt x="5825184" y="926991"/>
                    <a:pt x="5826405" y="929432"/>
                    <a:pt x="5828846" y="931874"/>
                  </a:cubicBezTo>
                  <a:cubicBezTo>
                    <a:pt x="5827625" y="933094"/>
                    <a:pt x="5827625" y="935536"/>
                    <a:pt x="5825184" y="933094"/>
                  </a:cubicBezTo>
                  <a:cubicBezTo>
                    <a:pt x="5823963" y="931874"/>
                    <a:pt x="5821522" y="928211"/>
                    <a:pt x="5820301" y="930653"/>
                  </a:cubicBezTo>
                  <a:cubicBezTo>
                    <a:pt x="5820301" y="931874"/>
                    <a:pt x="5819080" y="933094"/>
                    <a:pt x="5819080" y="933094"/>
                  </a:cubicBezTo>
                  <a:cubicBezTo>
                    <a:pt x="5817860" y="933094"/>
                    <a:pt x="5817860" y="929432"/>
                    <a:pt x="5815418" y="929432"/>
                  </a:cubicBezTo>
                  <a:cubicBezTo>
                    <a:pt x="5814198" y="929432"/>
                    <a:pt x="5812977" y="929432"/>
                    <a:pt x="5812977" y="930653"/>
                  </a:cubicBezTo>
                  <a:cubicBezTo>
                    <a:pt x="5812977" y="933094"/>
                    <a:pt x="5810535" y="930653"/>
                    <a:pt x="5809315" y="929432"/>
                  </a:cubicBezTo>
                  <a:cubicBezTo>
                    <a:pt x="5806873" y="925770"/>
                    <a:pt x="5808094" y="926991"/>
                    <a:pt x="5805653" y="928211"/>
                  </a:cubicBezTo>
                  <a:cubicBezTo>
                    <a:pt x="5804432" y="928211"/>
                    <a:pt x="5805653" y="926991"/>
                    <a:pt x="5803211" y="928211"/>
                  </a:cubicBezTo>
                  <a:cubicBezTo>
                    <a:pt x="5801991" y="928211"/>
                    <a:pt x="5800770" y="926991"/>
                    <a:pt x="5800770" y="926991"/>
                  </a:cubicBezTo>
                  <a:cubicBezTo>
                    <a:pt x="5799549" y="926991"/>
                    <a:pt x="5798328" y="925770"/>
                    <a:pt x="5798328" y="925770"/>
                  </a:cubicBezTo>
                  <a:cubicBezTo>
                    <a:pt x="5795887" y="925770"/>
                    <a:pt x="5793446" y="923329"/>
                    <a:pt x="5792225" y="925770"/>
                  </a:cubicBezTo>
                  <a:cubicBezTo>
                    <a:pt x="5789784" y="928211"/>
                    <a:pt x="5789784" y="926991"/>
                    <a:pt x="5786121" y="925770"/>
                  </a:cubicBezTo>
                  <a:cubicBezTo>
                    <a:pt x="5784901" y="925770"/>
                    <a:pt x="5784901" y="925770"/>
                    <a:pt x="5786121" y="928211"/>
                  </a:cubicBezTo>
                  <a:cubicBezTo>
                    <a:pt x="5786121" y="928211"/>
                    <a:pt x="5786121" y="928211"/>
                    <a:pt x="5786121" y="928211"/>
                  </a:cubicBezTo>
                  <a:cubicBezTo>
                    <a:pt x="5784901" y="928211"/>
                    <a:pt x="5787342" y="942860"/>
                    <a:pt x="5788563" y="946522"/>
                  </a:cubicBezTo>
                  <a:cubicBezTo>
                    <a:pt x="5789784" y="950184"/>
                    <a:pt x="5793446" y="952625"/>
                    <a:pt x="5794666" y="956288"/>
                  </a:cubicBezTo>
                  <a:cubicBezTo>
                    <a:pt x="5795887" y="962391"/>
                    <a:pt x="5798328" y="969715"/>
                    <a:pt x="5803211" y="973377"/>
                  </a:cubicBezTo>
                  <a:cubicBezTo>
                    <a:pt x="5804432" y="974598"/>
                    <a:pt x="5806873" y="975819"/>
                    <a:pt x="5810535" y="975819"/>
                  </a:cubicBezTo>
                  <a:cubicBezTo>
                    <a:pt x="5814198" y="977039"/>
                    <a:pt x="5816639" y="977039"/>
                    <a:pt x="5817860" y="978260"/>
                  </a:cubicBezTo>
                  <a:cubicBezTo>
                    <a:pt x="5821522" y="980702"/>
                    <a:pt x="5826405" y="981922"/>
                    <a:pt x="5830067" y="984364"/>
                  </a:cubicBezTo>
                  <a:cubicBezTo>
                    <a:pt x="5830067" y="984364"/>
                    <a:pt x="5828846" y="984364"/>
                    <a:pt x="5828846" y="985584"/>
                  </a:cubicBezTo>
                  <a:cubicBezTo>
                    <a:pt x="5828846" y="985584"/>
                    <a:pt x="5827625" y="985584"/>
                    <a:pt x="5826405" y="984364"/>
                  </a:cubicBezTo>
                  <a:cubicBezTo>
                    <a:pt x="5822742" y="980702"/>
                    <a:pt x="5822742" y="984364"/>
                    <a:pt x="5822742" y="986805"/>
                  </a:cubicBezTo>
                  <a:cubicBezTo>
                    <a:pt x="5822742" y="989246"/>
                    <a:pt x="5822742" y="990467"/>
                    <a:pt x="5819080" y="989246"/>
                  </a:cubicBezTo>
                  <a:cubicBezTo>
                    <a:pt x="5816639" y="988026"/>
                    <a:pt x="5814198" y="984364"/>
                    <a:pt x="5814198" y="988026"/>
                  </a:cubicBezTo>
                  <a:cubicBezTo>
                    <a:pt x="5814198" y="989246"/>
                    <a:pt x="5814198" y="990467"/>
                    <a:pt x="5812977" y="990467"/>
                  </a:cubicBezTo>
                  <a:cubicBezTo>
                    <a:pt x="5811756" y="990467"/>
                    <a:pt x="5810535" y="986805"/>
                    <a:pt x="5808094" y="988026"/>
                  </a:cubicBezTo>
                  <a:cubicBezTo>
                    <a:pt x="5806873" y="989246"/>
                    <a:pt x="5805653" y="988026"/>
                    <a:pt x="5805653" y="989246"/>
                  </a:cubicBezTo>
                  <a:cubicBezTo>
                    <a:pt x="5805653" y="991688"/>
                    <a:pt x="5803211" y="990467"/>
                    <a:pt x="5801991" y="988026"/>
                  </a:cubicBezTo>
                  <a:cubicBezTo>
                    <a:pt x="5798328" y="984364"/>
                    <a:pt x="5799549" y="986805"/>
                    <a:pt x="5798328" y="988026"/>
                  </a:cubicBezTo>
                  <a:cubicBezTo>
                    <a:pt x="5797108" y="989246"/>
                    <a:pt x="5798328" y="988026"/>
                    <a:pt x="5795887" y="989246"/>
                  </a:cubicBezTo>
                  <a:cubicBezTo>
                    <a:pt x="5794666" y="990467"/>
                    <a:pt x="5793446" y="989246"/>
                    <a:pt x="5793446" y="989246"/>
                  </a:cubicBezTo>
                  <a:cubicBezTo>
                    <a:pt x="5792225" y="989246"/>
                    <a:pt x="5791004" y="988026"/>
                    <a:pt x="5791004" y="988026"/>
                  </a:cubicBezTo>
                  <a:cubicBezTo>
                    <a:pt x="5788563" y="989246"/>
                    <a:pt x="5786121" y="986805"/>
                    <a:pt x="5784901" y="989246"/>
                  </a:cubicBezTo>
                  <a:cubicBezTo>
                    <a:pt x="5783680" y="992909"/>
                    <a:pt x="5782459" y="991688"/>
                    <a:pt x="5778797" y="990467"/>
                  </a:cubicBezTo>
                  <a:cubicBezTo>
                    <a:pt x="5777577" y="990467"/>
                    <a:pt x="5778797" y="991688"/>
                    <a:pt x="5780018" y="992909"/>
                  </a:cubicBezTo>
                  <a:cubicBezTo>
                    <a:pt x="5781239" y="994129"/>
                    <a:pt x="5782459" y="995350"/>
                    <a:pt x="5782459" y="995350"/>
                  </a:cubicBezTo>
                  <a:cubicBezTo>
                    <a:pt x="5782459" y="995350"/>
                    <a:pt x="5784901" y="996571"/>
                    <a:pt x="5786121" y="995350"/>
                  </a:cubicBezTo>
                  <a:cubicBezTo>
                    <a:pt x="5787342" y="995350"/>
                    <a:pt x="5791004" y="994129"/>
                    <a:pt x="5795887" y="997791"/>
                  </a:cubicBezTo>
                  <a:cubicBezTo>
                    <a:pt x="5798328" y="1000233"/>
                    <a:pt x="5804432" y="997791"/>
                    <a:pt x="5805653" y="1000233"/>
                  </a:cubicBezTo>
                  <a:cubicBezTo>
                    <a:pt x="5808094" y="1001453"/>
                    <a:pt x="5810535" y="1001453"/>
                    <a:pt x="5812977" y="1003895"/>
                  </a:cubicBezTo>
                  <a:cubicBezTo>
                    <a:pt x="5814198" y="1005116"/>
                    <a:pt x="5815418" y="1007557"/>
                    <a:pt x="5817860" y="1008778"/>
                  </a:cubicBezTo>
                  <a:cubicBezTo>
                    <a:pt x="5819080" y="1009998"/>
                    <a:pt x="5819080" y="1009998"/>
                    <a:pt x="5820301" y="1011219"/>
                  </a:cubicBezTo>
                  <a:cubicBezTo>
                    <a:pt x="5820301" y="1011219"/>
                    <a:pt x="5820301" y="1011219"/>
                    <a:pt x="5820301" y="1011219"/>
                  </a:cubicBezTo>
                  <a:cubicBezTo>
                    <a:pt x="5820301" y="1013660"/>
                    <a:pt x="5819080" y="1013660"/>
                    <a:pt x="5819080" y="1013660"/>
                  </a:cubicBezTo>
                  <a:cubicBezTo>
                    <a:pt x="5817860" y="1013660"/>
                    <a:pt x="5817860" y="1008778"/>
                    <a:pt x="5814198" y="1009998"/>
                  </a:cubicBezTo>
                  <a:cubicBezTo>
                    <a:pt x="5812977" y="1009998"/>
                    <a:pt x="5811756" y="1009998"/>
                    <a:pt x="5811756" y="1011219"/>
                  </a:cubicBezTo>
                  <a:cubicBezTo>
                    <a:pt x="5811756" y="1013660"/>
                    <a:pt x="5809315" y="1011219"/>
                    <a:pt x="5808094" y="1009998"/>
                  </a:cubicBezTo>
                  <a:cubicBezTo>
                    <a:pt x="5804432" y="1005116"/>
                    <a:pt x="5805653" y="1007557"/>
                    <a:pt x="5804432" y="1008778"/>
                  </a:cubicBezTo>
                  <a:cubicBezTo>
                    <a:pt x="5803211" y="1008778"/>
                    <a:pt x="5804432" y="1007557"/>
                    <a:pt x="5801991" y="1008778"/>
                  </a:cubicBezTo>
                  <a:cubicBezTo>
                    <a:pt x="5800770" y="1008778"/>
                    <a:pt x="5799549" y="1007557"/>
                    <a:pt x="5799549" y="1007557"/>
                  </a:cubicBezTo>
                  <a:cubicBezTo>
                    <a:pt x="5798328" y="1007557"/>
                    <a:pt x="5797108" y="1005116"/>
                    <a:pt x="5797108" y="1005116"/>
                  </a:cubicBezTo>
                  <a:cubicBezTo>
                    <a:pt x="5794666" y="1005116"/>
                    <a:pt x="5792225" y="1001453"/>
                    <a:pt x="5789784" y="1003895"/>
                  </a:cubicBezTo>
                  <a:cubicBezTo>
                    <a:pt x="5787342" y="1006336"/>
                    <a:pt x="5787342" y="1005116"/>
                    <a:pt x="5782459" y="1002674"/>
                  </a:cubicBezTo>
                  <a:cubicBezTo>
                    <a:pt x="5781239" y="1001453"/>
                    <a:pt x="5781239" y="1003895"/>
                    <a:pt x="5782459" y="1006336"/>
                  </a:cubicBezTo>
                  <a:cubicBezTo>
                    <a:pt x="5783680" y="1008778"/>
                    <a:pt x="5784901" y="1009998"/>
                    <a:pt x="5784901" y="1009998"/>
                  </a:cubicBezTo>
                  <a:cubicBezTo>
                    <a:pt x="5786121" y="1009998"/>
                    <a:pt x="5787342" y="1012440"/>
                    <a:pt x="5788563" y="1012440"/>
                  </a:cubicBezTo>
                  <a:cubicBezTo>
                    <a:pt x="5789784" y="1012440"/>
                    <a:pt x="5794666" y="1012440"/>
                    <a:pt x="5798328" y="1018543"/>
                  </a:cubicBezTo>
                  <a:cubicBezTo>
                    <a:pt x="5799549" y="1019764"/>
                    <a:pt x="5801991" y="1020985"/>
                    <a:pt x="5804432" y="1020985"/>
                  </a:cubicBezTo>
                  <a:cubicBezTo>
                    <a:pt x="5806873" y="1022205"/>
                    <a:pt x="5809315" y="1022205"/>
                    <a:pt x="5809315" y="1023426"/>
                  </a:cubicBezTo>
                  <a:cubicBezTo>
                    <a:pt x="5810535" y="1025867"/>
                    <a:pt x="5812977" y="1025867"/>
                    <a:pt x="5815418" y="1027088"/>
                  </a:cubicBezTo>
                  <a:cubicBezTo>
                    <a:pt x="5815418" y="1027088"/>
                    <a:pt x="5814198" y="1028309"/>
                    <a:pt x="5814198" y="1028309"/>
                  </a:cubicBezTo>
                  <a:cubicBezTo>
                    <a:pt x="5814198" y="1028309"/>
                    <a:pt x="5812977" y="1029530"/>
                    <a:pt x="5810535" y="1027088"/>
                  </a:cubicBezTo>
                  <a:cubicBezTo>
                    <a:pt x="5805653" y="1022205"/>
                    <a:pt x="5805653" y="1027088"/>
                    <a:pt x="5805653" y="1030750"/>
                  </a:cubicBezTo>
                  <a:cubicBezTo>
                    <a:pt x="5805653" y="1034412"/>
                    <a:pt x="5805653" y="1036854"/>
                    <a:pt x="5800770" y="1034412"/>
                  </a:cubicBezTo>
                  <a:cubicBezTo>
                    <a:pt x="5798328" y="1033192"/>
                    <a:pt x="5792225" y="1028309"/>
                    <a:pt x="5793446" y="1034412"/>
                  </a:cubicBezTo>
                  <a:cubicBezTo>
                    <a:pt x="5793446" y="1036854"/>
                    <a:pt x="5793446" y="1038074"/>
                    <a:pt x="5792225" y="1038074"/>
                  </a:cubicBezTo>
                  <a:cubicBezTo>
                    <a:pt x="5791004" y="1038074"/>
                    <a:pt x="5788563" y="1033192"/>
                    <a:pt x="5784901" y="1035633"/>
                  </a:cubicBezTo>
                  <a:cubicBezTo>
                    <a:pt x="5783680" y="1036854"/>
                    <a:pt x="5781239" y="1036854"/>
                    <a:pt x="5781239" y="1038074"/>
                  </a:cubicBezTo>
                  <a:cubicBezTo>
                    <a:pt x="5781239" y="1041737"/>
                    <a:pt x="5778797" y="1039295"/>
                    <a:pt x="5775135" y="1038074"/>
                  </a:cubicBezTo>
                  <a:cubicBezTo>
                    <a:pt x="5772694" y="1036854"/>
                    <a:pt x="5771473" y="1035633"/>
                    <a:pt x="5771473" y="1035633"/>
                  </a:cubicBezTo>
                  <a:cubicBezTo>
                    <a:pt x="5771473" y="1035633"/>
                    <a:pt x="5771473" y="1036854"/>
                    <a:pt x="5770252" y="1038074"/>
                  </a:cubicBezTo>
                  <a:cubicBezTo>
                    <a:pt x="5769032" y="1039295"/>
                    <a:pt x="5769032" y="1036854"/>
                    <a:pt x="5766590" y="1039295"/>
                  </a:cubicBezTo>
                  <a:cubicBezTo>
                    <a:pt x="5765370" y="1040516"/>
                    <a:pt x="5762928" y="1039295"/>
                    <a:pt x="5761707" y="1039295"/>
                  </a:cubicBezTo>
                  <a:cubicBezTo>
                    <a:pt x="5760487" y="1039295"/>
                    <a:pt x="5758045" y="1038074"/>
                    <a:pt x="5758045" y="1038074"/>
                  </a:cubicBezTo>
                  <a:cubicBezTo>
                    <a:pt x="5754383" y="1039295"/>
                    <a:pt x="5750721" y="1036854"/>
                    <a:pt x="5749500" y="1040516"/>
                  </a:cubicBezTo>
                  <a:cubicBezTo>
                    <a:pt x="5747059" y="1045399"/>
                    <a:pt x="5747059" y="1044178"/>
                    <a:pt x="5742176" y="1044178"/>
                  </a:cubicBezTo>
                  <a:cubicBezTo>
                    <a:pt x="5742176" y="1044178"/>
                    <a:pt x="5742176" y="1044178"/>
                    <a:pt x="5742176" y="1044178"/>
                  </a:cubicBezTo>
                  <a:cubicBezTo>
                    <a:pt x="5736073" y="1039295"/>
                    <a:pt x="5728749" y="1049061"/>
                    <a:pt x="5726307" y="1047840"/>
                  </a:cubicBezTo>
                  <a:cubicBezTo>
                    <a:pt x="5722645" y="1047840"/>
                    <a:pt x="5721424" y="1044178"/>
                    <a:pt x="5723866" y="1040516"/>
                  </a:cubicBezTo>
                  <a:cubicBezTo>
                    <a:pt x="5727528" y="1030750"/>
                    <a:pt x="5714100" y="1038074"/>
                    <a:pt x="5706776" y="1039295"/>
                  </a:cubicBezTo>
                  <a:cubicBezTo>
                    <a:pt x="5694569" y="1042957"/>
                    <a:pt x="5697010" y="1036854"/>
                    <a:pt x="5695789" y="1031971"/>
                  </a:cubicBezTo>
                  <a:cubicBezTo>
                    <a:pt x="5694569" y="1025867"/>
                    <a:pt x="5697010" y="1017323"/>
                    <a:pt x="5684803" y="1024647"/>
                  </a:cubicBezTo>
                  <a:cubicBezTo>
                    <a:pt x="5678700" y="1028309"/>
                    <a:pt x="5676258" y="1027088"/>
                    <a:pt x="5675038" y="1027088"/>
                  </a:cubicBezTo>
                  <a:cubicBezTo>
                    <a:pt x="5673817" y="1025867"/>
                    <a:pt x="5672596" y="1024647"/>
                    <a:pt x="5672596" y="1023426"/>
                  </a:cubicBezTo>
                  <a:cubicBezTo>
                    <a:pt x="5677479" y="1020985"/>
                    <a:pt x="5681141" y="1020985"/>
                    <a:pt x="5682362" y="1020985"/>
                  </a:cubicBezTo>
                  <a:cubicBezTo>
                    <a:pt x="5684803" y="1020985"/>
                    <a:pt x="5689686" y="1017323"/>
                    <a:pt x="5690907" y="1017323"/>
                  </a:cubicBezTo>
                  <a:cubicBezTo>
                    <a:pt x="5692128" y="1017323"/>
                    <a:pt x="5694569" y="1016102"/>
                    <a:pt x="5697010" y="1012440"/>
                  </a:cubicBezTo>
                  <a:cubicBezTo>
                    <a:pt x="5700672" y="1008778"/>
                    <a:pt x="5703114" y="1006336"/>
                    <a:pt x="5699452" y="1007557"/>
                  </a:cubicBezTo>
                  <a:cubicBezTo>
                    <a:pt x="5690907" y="1012440"/>
                    <a:pt x="5689686" y="1013660"/>
                    <a:pt x="5687245" y="1011219"/>
                  </a:cubicBezTo>
                  <a:cubicBezTo>
                    <a:pt x="5686024" y="1009998"/>
                    <a:pt x="5679921" y="1013660"/>
                    <a:pt x="5675038" y="1014881"/>
                  </a:cubicBezTo>
                  <a:cubicBezTo>
                    <a:pt x="5675038" y="1014881"/>
                    <a:pt x="5671375" y="1017323"/>
                    <a:pt x="5670155" y="1018543"/>
                  </a:cubicBezTo>
                  <a:cubicBezTo>
                    <a:pt x="5668934" y="1018543"/>
                    <a:pt x="5665272" y="1020985"/>
                    <a:pt x="5664051" y="1020985"/>
                  </a:cubicBezTo>
                  <a:cubicBezTo>
                    <a:pt x="5660389" y="1020985"/>
                    <a:pt x="5660389" y="1022205"/>
                    <a:pt x="5659168" y="1020985"/>
                  </a:cubicBezTo>
                  <a:cubicBezTo>
                    <a:pt x="5656727" y="1020985"/>
                    <a:pt x="5659168" y="1018543"/>
                    <a:pt x="5654286" y="1020985"/>
                  </a:cubicBezTo>
                  <a:cubicBezTo>
                    <a:pt x="5650624" y="1020985"/>
                    <a:pt x="5645741" y="1022205"/>
                    <a:pt x="5642079" y="1023426"/>
                  </a:cubicBezTo>
                  <a:cubicBezTo>
                    <a:pt x="5640858" y="1023426"/>
                    <a:pt x="5639637" y="1024647"/>
                    <a:pt x="5638417" y="1024647"/>
                  </a:cubicBezTo>
                  <a:cubicBezTo>
                    <a:pt x="5637196" y="1024647"/>
                    <a:pt x="5637196" y="1024647"/>
                    <a:pt x="5635975" y="1024647"/>
                  </a:cubicBezTo>
                  <a:cubicBezTo>
                    <a:pt x="5632313" y="1024647"/>
                    <a:pt x="5629872" y="1027088"/>
                    <a:pt x="5627430" y="1028309"/>
                  </a:cubicBezTo>
                  <a:cubicBezTo>
                    <a:pt x="5624989" y="1028309"/>
                    <a:pt x="5623768" y="1028309"/>
                    <a:pt x="5622547" y="1028309"/>
                  </a:cubicBezTo>
                  <a:cubicBezTo>
                    <a:pt x="5622547" y="1028309"/>
                    <a:pt x="5622547" y="1028309"/>
                    <a:pt x="5622547" y="1028309"/>
                  </a:cubicBezTo>
                  <a:cubicBezTo>
                    <a:pt x="5628651" y="1024647"/>
                    <a:pt x="5633534" y="1019764"/>
                    <a:pt x="5638417" y="1016102"/>
                  </a:cubicBezTo>
                  <a:cubicBezTo>
                    <a:pt x="5643300" y="1011219"/>
                    <a:pt x="5651844" y="1012440"/>
                    <a:pt x="5657948" y="1007557"/>
                  </a:cubicBezTo>
                  <a:cubicBezTo>
                    <a:pt x="5662831" y="1003895"/>
                    <a:pt x="5681141" y="1006336"/>
                    <a:pt x="5687245" y="1002674"/>
                  </a:cubicBezTo>
                  <a:cubicBezTo>
                    <a:pt x="5698231" y="995350"/>
                    <a:pt x="5709217" y="997791"/>
                    <a:pt x="5712879" y="999012"/>
                  </a:cubicBezTo>
                  <a:cubicBezTo>
                    <a:pt x="5715321" y="1000233"/>
                    <a:pt x="5722645" y="997791"/>
                    <a:pt x="5723866" y="999012"/>
                  </a:cubicBezTo>
                  <a:cubicBezTo>
                    <a:pt x="5725086" y="1000233"/>
                    <a:pt x="5728749" y="999012"/>
                    <a:pt x="5732411" y="995350"/>
                  </a:cubicBezTo>
                  <a:cubicBezTo>
                    <a:pt x="5737293" y="991688"/>
                    <a:pt x="5739735" y="988026"/>
                    <a:pt x="5736073" y="989246"/>
                  </a:cubicBezTo>
                  <a:cubicBezTo>
                    <a:pt x="5723866" y="990467"/>
                    <a:pt x="5722645" y="992909"/>
                    <a:pt x="5718983" y="984364"/>
                  </a:cubicBezTo>
                  <a:cubicBezTo>
                    <a:pt x="5716542" y="979481"/>
                    <a:pt x="5707996" y="983143"/>
                    <a:pt x="5701893" y="980702"/>
                  </a:cubicBezTo>
                  <a:cubicBezTo>
                    <a:pt x="5701893" y="980702"/>
                    <a:pt x="5697010" y="983143"/>
                    <a:pt x="5694569" y="983143"/>
                  </a:cubicBezTo>
                  <a:cubicBezTo>
                    <a:pt x="5693348" y="983143"/>
                    <a:pt x="5688465" y="985584"/>
                    <a:pt x="5686024" y="984364"/>
                  </a:cubicBezTo>
                  <a:cubicBezTo>
                    <a:pt x="5679921" y="980702"/>
                    <a:pt x="5681141" y="984364"/>
                    <a:pt x="5678700" y="981922"/>
                  </a:cubicBezTo>
                  <a:cubicBezTo>
                    <a:pt x="5673817" y="979481"/>
                    <a:pt x="5678700" y="975819"/>
                    <a:pt x="5667714" y="983143"/>
                  </a:cubicBezTo>
                  <a:cubicBezTo>
                    <a:pt x="5662831" y="986805"/>
                    <a:pt x="5656727" y="990467"/>
                    <a:pt x="5656727" y="984364"/>
                  </a:cubicBezTo>
                  <a:cubicBezTo>
                    <a:pt x="5656727" y="980702"/>
                    <a:pt x="5653065" y="981922"/>
                    <a:pt x="5650624" y="980702"/>
                  </a:cubicBezTo>
                  <a:cubicBezTo>
                    <a:pt x="5649403" y="980702"/>
                    <a:pt x="5648182" y="980702"/>
                    <a:pt x="5648182" y="980702"/>
                  </a:cubicBezTo>
                  <a:cubicBezTo>
                    <a:pt x="5653065" y="978260"/>
                    <a:pt x="5657948" y="974598"/>
                    <a:pt x="5661610" y="970936"/>
                  </a:cubicBezTo>
                  <a:cubicBezTo>
                    <a:pt x="5666493" y="967274"/>
                    <a:pt x="5676258" y="968495"/>
                    <a:pt x="5681141" y="964832"/>
                  </a:cubicBezTo>
                  <a:cubicBezTo>
                    <a:pt x="5683582" y="963612"/>
                    <a:pt x="5689686" y="963612"/>
                    <a:pt x="5695789" y="963612"/>
                  </a:cubicBezTo>
                  <a:cubicBezTo>
                    <a:pt x="5701893" y="963612"/>
                    <a:pt x="5707996" y="964832"/>
                    <a:pt x="5710438" y="962391"/>
                  </a:cubicBezTo>
                  <a:cubicBezTo>
                    <a:pt x="5722645" y="956288"/>
                    <a:pt x="5732411" y="959950"/>
                    <a:pt x="5736073" y="961170"/>
                  </a:cubicBezTo>
                  <a:cubicBezTo>
                    <a:pt x="5738514" y="962391"/>
                    <a:pt x="5745838" y="959950"/>
                    <a:pt x="5747059" y="961170"/>
                  </a:cubicBezTo>
                  <a:cubicBezTo>
                    <a:pt x="5748280" y="962391"/>
                    <a:pt x="5751942" y="961170"/>
                    <a:pt x="5755604" y="957508"/>
                  </a:cubicBezTo>
                  <a:cubicBezTo>
                    <a:pt x="5760487" y="953846"/>
                    <a:pt x="5762928" y="950184"/>
                    <a:pt x="5759266" y="951405"/>
                  </a:cubicBezTo>
                  <a:cubicBezTo>
                    <a:pt x="5747059" y="952625"/>
                    <a:pt x="5745838" y="955067"/>
                    <a:pt x="5740956" y="946522"/>
                  </a:cubicBezTo>
                  <a:cubicBezTo>
                    <a:pt x="5738514" y="941639"/>
                    <a:pt x="5729969" y="945301"/>
                    <a:pt x="5723866" y="942860"/>
                  </a:cubicBezTo>
                  <a:cubicBezTo>
                    <a:pt x="5723866" y="942860"/>
                    <a:pt x="5718983" y="945301"/>
                    <a:pt x="5716542" y="945301"/>
                  </a:cubicBezTo>
                  <a:cubicBezTo>
                    <a:pt x="5715321" y="945301"/>
                    <a:pt x="5710438" y="947743"/>
                    <a:pt x="5707996" y="945301"/>
                  </a:cubicBezTo>
                  <a:cubicBezTo>
                    <a:pt x="5703114" y="941639"/>
                    <a:pt x="5703114" y="944081"/>
                    <a:pt x="5700672" y="942860"/>
                  </a:cubicBezTo>
                  <a:cubicBezTo>
                    <a:pt x="5698231" y="941639"/>
                    <a:pt x="5698231" y="940418"/>
                    <a:pt x="5698231" y="939198"/>
                  </a:cubicBezTo>
                  <a:cubicBezTo>
                    <a:pt x="5697010" y="939198"/>
                    <a:pt x="5695789" y="939198"/>
                    <a:pt x="5689686" y="942860"/>
                  </a:cubicBezTo>
                  <a:cubicBezTo>
                    <a:pt x="5683582" y="945301"/>
                    <a:pt x="5678700" y="948963"/>
                    <a:pt x="5678700" y="942860"/>
                  </a:cubicBezTo>
                  <a:cubicBezTo>
                    <a:pt x="5678700" y="939198"/>
                    <a:pt x="5675038" y="940418"/>
                    <a:pt x="5672596" y="937977"/>
                  </a:cubicBezTo>
                  <a:cubicBezTo>
                    <a:pt x="5666493" y="934315"/>
                    <a:pt x="5661610" y="942860"/>
                    <a:pt x="5659168" y="942860"/>
                  </a:cubicBezTo>
                  <a:cubicBezTo>
                    <a:pt x="5656727" y="942860"/>
                    <a:pt x="5655507" y="940418"/>
                    <a:pt x="5655507" y="936756"/>
                  </a:cubicBezTo>
                  <a:cubicBezTo>
                    <a:pt x="5657948" y="928211"/>
                    <a:pt x="5646961" y="935536"/>
                    <a:pt x="5640858" y="936756"/>
                  </a:cubicBezTo>
                  <a:cubicBezTo>
                    <a:pt x="5631092" y="940418"/>
                    <a:pt x="5632313" y="935536"/>
                    <a:pt x="5631092" y="930653"/>
                  </a:cubicBezTo>
                  <a:cubicBezTo>
                    <a:pt x="5629872" y="925770"/>
                    <a:pt x="5631092" y="917225"/>
                    <a:pt x="5621327" y="924549"/>
                  </a:cubicBezTo>
                  <a:cubicBezTo>
                    <a:pt x="5616444" y="928211"/>
                    <a:pt x="5614003" y="928211"/>
                    <a:pt x="5612782" y="926991"/>
                  </a:cubicBezTo>
                  <a:cubicBezTo>
                    <a:pt x="5611561" y="925770"/>
                    <a:pt x="5611561" y="924549"/>
                    <a:pt x="5610340" y="924549"/>
                  </a:cubicBezTo>
                  <a:cubicBezTo>
                    <a:pt x="5614003" y="922108"/>
                    <a:pt x="5618885" y="920887"/>
                    <a:pt x="5621327" y="918446"/>
                  </a:cubicBezTo>
                  <a:cubicBezTo>
                    <a:pt x="5622547" y="916004"/>
                    <a:pt x="5627430" y="914784"/>
                    <a:pt x="5632313" y="913563"/>
                  </a:cubicBezTo>
                  <a:cubicBezTo>
                    <a:pt x="5637196" y="912342"/>
                    <a:pt x="5640858" y="911122"/>
                    <a:pt x="5643300" y="908680"/>
                  </a:cubicBezTo>
                  <a:cubicBezTo>
                    <a:pt x="5650624" y="900135"/>
                    <a:pt x="5659168" y="900135"/>
                    <a:pt x="5661610" y="900135"/>
                  </a:cubicBezTo>
                  <a:cubicBezTo>
                    <a:pt x="5664051" y="900135"/>
                    <a:pt x="5668934" y="896473"/>
                    <a:pt x="5670155" y="896473"/>
                  </a:cubicBezTo>
                  <a:cubicBezTo>
                    <a:pt x="5671375" y="897694"/>
                    <a:pt x="5673817" y="894032"/>
                    <a:pt x="5675038" y="890370"/>
                  </a:cubicBezTo>
                  <a:cubicBezTo>
                    <a:pt x="5677479" y="885487"/>
                    <a:pt x="5678700" y="883046"/>
                    <a:pt x="5676258" y="884266"/>
                  </a:cubicBezTo>
                  <a:cubicBezTo>
                    <a:pt x="5667714" y="889149"/>
                    <a:pt x="5667714" y="891590"/>
                    <a:pt x="5661610" y="886708"/>
                  </a:cubicBezTo>
                  <a:cubicBezTo>
                    <a:pt x="5657948" y="884266"/>
                    <a:pt x="5653065" y="889149"/>
                    <a:pt x="5648182" y="889149"/>
                  </a:cubicBezTo>
                  <a:cubicBezTo>
                    <a:pt x="5648182" y="889149"/>
                    <a:pt x="5645741" y="892811"/>
                    <a:pt x="5643300" y="892811"/>
                  </a:cubicBezTo>
                  <a:cubicBezTo>
                    <a:pt x="5642079" y="892811"/>
                    <a:pt x="5639637" y="896473"/>
                    <a:pt x="5637196" y="895253"/>
                  </a:cubicBezTo>
                  <a:cubicBezTo>
                    <a:pt x="5632313" y="894032"/>
                    <a:pt x="5633534" y="895253"/>
                    <a:pt x="5631092" y="895253"/>
                  </a:cubicBezTo>
                  <a:cubicBezTo>
                    <a:pt x="5627430" y="894032"/>
                    <a:pt x="5629872" y="890370"/>
                    <a:pt x="5623768" y="897694"/>
                  </a:cubicBezTo>
                  <a:cubicBezTo>
                    <a:pt x="5620106" y="901356"/>
                    <a:pt x="5616444" y="903797"/>
                    <a:pt x="5616444" y="900135"/>
                  </a:cubicBezTo>
                  <a:cubicBezTo>
                    <a:pt x="5615223" y="897694"/>
                    <a:pt x="5612782" y="898915"/>
                    <a:pt x="5610340" y="897694"/>
                  </a:cubicBezTo>
                  <a:cubicBezTo>
                    <a:pt x="5605458" y="896473"/>
                    <a:pt x="5604237" y="903797"/>
                    <a:pt x="5601796" y="903797"/>
                  </a:cubicBezTo>
                  <a:cubicBezTo>
                    <a:pt x="5599354" y="903797"/>
                    <a:pt x="5598133" y="902577"/>
                    <a:pt x="5598133" y="900135"/>
                  </a:cubicBezTo>
                  <a:cubicBezTo>
                    <a:pt x="5598133" y="900135"/>
                    <a:pt x="5598133" y="900135"/>
                    <a:pt x="5598133" y="900135"/>
                  </a:cubicBezTo>
                  <a:cubicBezTo>
                    <a:pt x="5599354" y="898915"/>
                    <a:pt x="5601796" y="897694"/>
                    <a:pt x="5603016" y="896473"/>
                  </a:cubicBezTo>
                  <a:cubicBezTo>
                    <a:pt x="5606678" y="894032"/>
                    <a:pt x="5609120" y="891590"/>
                    <a:pt x="5611561" y="889149"/>
                  </a:cubicBezTo>
                  <a:cubicBezTo>
                    <a:pt x="5615223" y="885487"/>
                    <a:pt x="5621327" y="886708"/>
                    <a:pt x="5624989" y="883046"/>
                  </a:cubicBezTo>
                  <a:cubicBezTo>
                    <a:pt x="5628651" y="879383"/>
                    <a:pt x="5640858" y="881825"/>
                    <a:pt x="5645741" y="879383"/>
                  </a:cubicBezTo>
                  <a:cubicBezTo>
                    <a:pt x="5653065" y="874501"/>
                    <a:pt x="5661610" y="875721"/>
                    <a:pt x="5664051" y="875721"/>
                  </a:cubicBezTo>
                  <a:cubicBezTo>
                    <a:pt x="5666493" y="875721"/>
                    <a:pt x="5671375" y="874501"/>
                    <a:pt x="5671375" y="875721"/>
                  </a:cubicBezTo>
                  <a:cubicBezTo>
                    <a:pt x="5672596" y="876942"/>
                    <a:pt x="5675038" y="874501"/>
                    <a:pt x="5677479" y="872059"/>
                  </a:cubicBezTo>
                  <a:cubicBezTo>
                    <a:pt x="5681141" y="869618"/>
                    <a:pt x="5682362" y="867176"/>
                    <a:pt x="5679921" y="867176"/>
                  </a:cubicBezTo>
                  <a:cubicBezTo>
                    <a:pt x="5671375" y="868397"/>
                    <a:pt x="5670155" y="870839"/>
                    <a:pt x="5667714" y="864735"/>
                  </a:cubicBezTo>
                  <a:cubicBezTo>
                    <a:pt x="5665272" y="861073"/>
                    <a:pt x="5660389" y="864735"/>
                    <a:pt x="5655507" y="863514"/>
                  </a:cubicBezTo>
                  <a:cubicBezTo>
                    <a:pt x="5655507" y="863514"/>
                    <a:pt x="5651844" y="865956"/>
                    <a:pt x="5650624" y="865956"/>
                  </a:cubicBezTo>
                  <a:cubicBezTo>
                    <a:pt x="5649403" y="865956"/>
                    <a:pt x="5646961" y="868397"/>
                    <a:pt x="5644520" y="867176"/>
                  </a:cubicBezTo>
                  <a:cubicBezTo>
                    <a:pt x="5640858" y="864735"/>
                    <a:pt x="5640858" y="867176"/>
                    <a:pt x="5639637" y="865956"/>
                  </a:cubicBezTo>
                  <a:cubicBezTo>
                    <a:pt x="5635975" y="864735"/>
                    <a:pt x="5639637" y="861073"/>
                    <a:pt x="5632313" y="867176"/>
                  </a:cubicBezTo>
                  <a:cubicBezTo>
                    <a:pt x="5628651" y="869618"/>
                    <a:pt x="5624989" y="872059"/>
                    <a:pt x="5624989" y="868397"/>
                  </a:cubicBezTo>
                  <a:cubicBezTo>
                    <a:pt x="5624989" y="865956"/>
                    <a:pt x="5622547" y="867176"/>
                    <a:pt x="5620106" y="865956"/>
                  </a:cubicBezTo>
                  <a:cubicBezTo>
                    <a:pt x="5615223" y="863514"/>
                    <a:pt x="5612782" y="870839"/>
                    <a:pt x="5611561" y="870839"/>
                  </a:cubicBezTo>
                  <a:cubicBezTo>
                    <a:pt x="5609120" y="870839"/>
                    <a:pt x="5609120" y="869618"/>
                    <a:pt x="5609120" y="867176"/>
                  </a:cubicBezTo>
                  <a:cubicBezTo>
                    <a:pt x="5610340" y="861073"/>
                    <a:pt x="5603016" y="867176"/>
                    <a:pt x="5599354" y="868397"/>
                  </a:cubicBezTo>
                  <a:cubicBezTo>
                    <a:pt x="5593251" y="872059"/>
                    <a:pt x="5593251" y="868397"/>
                    <a:pt x="5592030" y="864735"/>
                  </a:cubicBezTo>
                  <a:cubicBezTo>
                    <a:pt x="5590809" y="861073"/>
                    <a:pt x="5590809" y="856190"/>
                    <a:pt x="5584706" y="861073"/>
                  </a:cubicBezTo>
                  <a:cubicBezTo>
                    <a:pt x="5581044" y="863514"/>
                    <a:pt x="5579823" y="863514"/>
                    <a:pt x="5579823" y="863514"/>
                  </a:cubicBezTo>
                  <a:cubicBezTo>
                    <a:pt x="5578602" y="862294"/>
                    <a:pt x="5578602" y="862294"/>
                    <a:pt x="5577382" y="862294"/>
                  </a:cubicBezTo>
                  <a:cubicBezTo>
                    <a:pt x="5585926" y="858632"/>
                    <a:pt x="5594471" y="856190"/>
                    <a:pt x="5601796" y="852528"/>
                  </a:cubicBezTo>
                  <a:cubicBezTo>
                    <a:pt x="5604237" y="851307"/>
                    <a:pt x="5610340" y="850087"/>
                    <a:pt x="5616444" y="848866"/>
                  </a:cubicBezTo>
                  <a:cubicBezTo>
                    <a:pt x="5622547" y="847645"/>
                    <a:pt x="5628651" y="846425"/>
                    <a:pt x="5631092" y="845204"/>
                  </a:cubicBezTo>
                  <a:cubicBezTo>
                    <a:pt x="5639637" y="839100"/>
                    <a:pt x="5644520" y="826893"/>
                    <a:pt x="5648182" y="817128"/>
                  </a:cubicBezTo>
                  <a:cubicBezTo>
                    <a:pt x="5650624" y="811024"/>
                    <a:pt x="5657948" y="807362"/>
                    <a:pt x="5660389" y="801259"/>
                  </a:cubicBezTo>
                  <a:cubicBezTo>
                    <a:pt x="5662831" y="795155"/>
                    <a:pt x="5679921" y="789052"/>
                    <a:pt x="5682362" y="782948"/>
                  </a:cubicBezTo>
                  <a:cubicBezTo>
                    <a:pt x="5688465" y="770741"/>
                    <a:pt x="5698231" y="768300"/>
                    <a:pt x="5701893" y="768300"/>
                  </a:cubicBezTo>
                  <a:cubicBezTo>
                    <a:pt x="5704335" y="767079"/>
                    <a:pt x="5709217" y="762196"/>
                    <a:pt x="5711659" y="763417"/>
                  </a:cubicBezTo>
                  <a:cubicBezTo>
                    <a:pt x="5712879" y="764637"/>
                    <a:pt x="5715321" y="760976"/>
                    <a:pt x="5716542" y="756093"/>
                  </a:cubicBezTo>
                  <a:cubicBezTo>
                    <a:pt x="5718983" y="751210"/>
                    <a:pt x="5718983" y="746327"/>
                    <a:pt x="5716542" y="748769"/>
                  </a:cubicBezTo>
                  <a:cubicBezTo>
                    <a:pt x="5706776" y="754872"/>
                    <a:pt x="5707996" y="758534"/>
                    <a:pt x="5699452" y="753651"/>
                  </a:cubicBezTo>
                  <a:cubicBezTo>
                    <a:pt x="5694569" y="751210"/>
                    <a:pt x="5689686" y="757313"/>
                    <a:pt x="5683582" y="759755"/>
                  </a:cubicBezTo>
                  <a:cubicBezTo>
                    <a:pt x="5683582" y="759755"/>
                    <a:pt x="5681141" y="764637"/>
                    <a:pt x="5678700" y="765858"/>
                  </a:cubicBezTo>
                  <a:cubicBezTo>
                    <a:pt x="5677479" y="767079"/>
                    <a:pt x="5675038" y="770741"/>
                    <a:pt x="5672596" y="770741"/>
                  </a:cubicBezTo>
                  <a:cubicBezTo>
                    <a:pt x="5666493" y="770741"/>
                    <a:pt x="5668934" y="771962"/>
                    <a:pt x="5665272" y="771962"/>
                  </a:cubicBezTo>
                  <a:cubicBezTo>
                    <a:pt x="5665272" y="771962"/>
                    <a:pt x="5665272" y="771962"/>
                    <a:pt x="5665272" y="771962"/>
                  </a:cubicBezTo>
                  <a:cubicBezTo>
                    <a:pt x="5666493" y="769520"/>
                    <a:pt x="5667714" y="768300"/>
                    <a:pt x="5665272" y="769520"/>
                  </a:cubicBezTo>
                  <a:cubicBezTo>
                    <a:pt x="5657948" y="771962"/>
                    <a:pt x="5657948" y="774403"/>
                    <a:pt x="5653065" y="769520"/>
                  </a:cubicBezTo>
                  <a:cubicBezTo>
                    <a:pt x="5650624" y="767079"/>
                    <a:pt x="5645741" y="770741"/>
                    <a:pt x="5642079" y="770741"/>
                  </a:cubicBezTo>
                  <a:cubicBezTo>
                    <a:pt x="5642079" y="770741"/>
                    <a:pt x="5639637" y="773183"/>
                    <a:pt x="5638417" y="773183"/>
                  </a:cubicBezTo>
                  <a:cubicBezTo>
                    <a:pt x="5637196" y="773183"/>
                    <a:pt x="5634754" y="775624"/>
                    <a:pt x="5633534" y="774403"/>
                  </a:cubicBezTo>
                  <a:cubicBezTo>
                    <a:pt x="5629872" y="773183"/>
                    <a:pt x="5631092" y="774403"/>
                    <a:pt x="5628651" y="774403"/>
                  </a:cubicBezTo>
                  <a:cubicBezTo>
                    <a:pt x="5624989" y="773183"/>
                    <a:pt x="5627430" y="770741"/>
                    <a:pt x="5622547" y="776844"/>
                  </a:cubicBezTo>
                  <a:cubicBezTo>
                    <a:pt x="5620106" y="779286"/>
                    <a:pt x="5616444" y="782948"/>
                    <a:pt x="5616444" y="779286"/>
                  </a:cubicBezTo>
                  <a:cubicBezTo>
                    <a:pt x="5616444" y="776844"/>
                    <a:pt x="5614003" y="778065"/>
                    <a:pt x="5611561" y="778065"/>
                  </a:cubicBezTo>
                  <a:cubicBezTo>
                    <a:pt x="5606678" y="776844"/>
                    <a:pt x="5605458" y="782948"/>
                    <a:pt x="5604237" y="784169"/>
                  </a:cubicBezTo>
                  <a:cubicBezTo>
                    <a:pt x="5603016" y="784169"/>
                    <a:pt x="5601796" y="782948"/>
                    <a:pt x="5600575" y="780507"/>
                  </a:cubicBezTo>
                  <a:cubicBezTo>
                    <a:pt x="5600575" y="774403"/>
                    <a:pt x="5594471" y="780507"/>
                    <a:pt x="5592030" y="782948"/>
                  </a:cubicBezTo>
                  <a:cubicBezTo>
                    <a:pt x="5587147" y="786610"/>
                    <a:pt x="5587147" y="784169"/>
                    <a:pt x="5584706" y="781727"/>
                  </a:cubicBezTo>
                  <a:cubicBezTo>
                    <a:pt x="5588368" y="778065"/>
                    <a:pt x="5590809" y="773183"/>
                    <a:pt x="5594471" y="769520"/>
                  </a:cubicBezTo>
                  <a:cubicBezTo>
                    <a:pt x="5596913" y="765858"/>
                    <a:pt x="5603016" y="764637"/>
                    <a:pt x="5605458" y="760976"/>
                  </a:cubicBezTo>
                  <a:cubicBezTo>
                    <a:pt x="5607899" y="757313"/>
                    <a:pt x="5620106" y="757313"/>
                    <a:pt x="5623768" y="753651"/>
                  </a:cubicBezTo>
                  <a:cubicBezTo>
                    <a:pt x="5629872" y="747548"/>
                    <a:pt x="5637196" y="747548"/>
                    <a:pt x="5639637" y="747548"/>
                  </a:cubicBezTo>
                  <a:cubicBezTo>
                    <a:pt x="5642079" y="747548"/>
                    <a:pt x="5645741" y="745106"/>
                    <a:pt x="5646961" y="746327"/>
                  </a:cubicBezTo>
                  <a:cubicBezTo>
                    <a:pt x="5648182" y="747548"/>
                    <a:pt x="5649403" y="745106"/>
                    <a:pt x="5651844" y="742665"/>
                  </a:cubicBezTo>
                  <a:cubicBezTo>
                    <a:pt x="5654286" y="739003"/>
                    <a:pt x="5655507" y="736562"/>
                    <a:pt x="5653065" y="737782"/>
                  </a:cubicBezTo>
                  <a:cubicBezTo>
                    <a:pt x="5645741" y="740223"/>
                    <a:pt x="5645741" y="742665"/>
                    <a:pt x="5640858" y="737782"/>
                  </a:cubicBezTo>
                  <a:cubicBezTo>
                    <a:pt x="5638417" y="735341"/>
                    <a:pt x="5633534" y="739003"/>
                    <a:pt x="5629872" y="737782"/>
                  </a:cubicBezTo>
                  <a:cubicBezTo>
                    <a:pt x="5629872" y="737782"/>
                    <a:pt x="5627430" y="740223"/>
                    <a:pt x="5626210" y="740223"/>
                  </a:cubicBezTo>
                  <a:cubicBezTo>
                    <a:pt x="5624989" y="740223"/>
                    <a:pt x="5622547" y="742665"/>
                    <a:pt x="5621327" y="741444"/>
                  </a:cubicBezTo>
                  <a:cubicBezTo>
                    <a:pt x="5617665" y="740223"/>
                    <a:pt x="5618885" y="741444"/>
                    <a:pt x="5616444" y="741444"/>
                  </a:cubicBezTo>
                  <a:cubicBezTo>
                    <a:pt x="5612782" y="740223"/>
                    <a:pt x="5615223" y="737782"/>
                    <a:pt x="5609120" y="743886"/>
                  </a:cubicBezTo>
                  <a:cubicBezTo>
                    <a:pt x="5605458" y="746327"/>
                    <a:pt x="5603016" y="749989"/>
                    <a:pt x="5601796" y="746327"/>
                  </a:cubicBezTo>
                  <a:cubicBezTo>
                    <a:pt x="5601796" y="743886"/>
                    <a:pt x="5599354" y="745106"/>
                    <a:pt x="5596913" y="745106"/>
                  </a:cubicBezTo>
                  <a:cubicBezTo>
                    <a:pt x="5592030" y="743886"/>
                    <a:pt x="5590809" y="749989"/>
                    <a:pt x="5589589" y="751210"/>
                  </a:cubicBezTo>
                  <a:cubicBezTo>
                    <a:pt x="5588368" y="751210"/>
                    <a:pt x="5587147" y="749989"/>
                    <a:pt x="5585926" y="747548"/>
                  </a:cubicBezTo>
                  <a:cubicBezTo>
                    <a:pt x="5584706" y="741444"/>
                    <a:pt x="5579823" y="748769"/>
                    <a:pt x="5577382" y="751210"/>
                  </a:cubicBezTo>
                  <a:cubicBezTo>
                    <a:pt x="5572499" y="756093"/>
                    <a:pt x="5571278" y="752430"/>
                    <a:pt x="5570057" y="749989"/>
                  </a:cubicBezTo>
                  <a:cubicBezTo>
                    <a:pt x="5568837" y="747548"/>
                    <a:pt x="5567616" y="741444"/>
                    <a:pt x="5562733" y="748769"/>
                  </a:cubicBezTo>
                  <a:cubicBezTo>
                    <a:pt x="5560292" y="752430"/>
                    <a:pt x="5559071" y="752430"/>
                    <a:pt x="5557850" y="752430"/>
                  </a:cubicBezTo>
                  <a:cubicBezTo>
                    <a:pt x="5556630" y="751210"/>
                    <a:pt x="5555409" y="751210"/>
                    <a:pt x="5555409" y="751210"/>
                  </a:cubicBezTo>
                  <a:cubicBezTo>
                    <a:pt x="5556630" y="749989"/>
                    <a:pt x="5557850" y="748769"/>
                    <a:pt x="5559071" y="747548"/>
                  </a:cubicBezTo>
                  <a:cubicBezTo>
                    <a:pt x="5561512" y="745106"/>
                    <a:pt x="5565175" y="745106"/>
                    <a:pt x="5566395" y="742665"/>
                  </a:cubicBezTo>
                  <a:cubicBezTo>
                    <a:pt x="5566395" y="742665"/>
                    <a:pt x="5567616" y="742665"/>
                    <a:pt x="5567616" y="742665"/>
                  </a:cubicBezTo>
                  <a:cubicBezTo>
                    <a:pt x="5568837" y="742665"/>
                    <a:pt x="5570057" y="741444"/>
                    <a:pt x="5571278" y="741444"/>
                  </a:cubicBezTo>
                  <a:cubicBezTo>
                    <a:pt x="5574940" y="741444"/>
                    <a:pt x="5578602" y="741444"/>
                    <a:pt x="5579823" y="740223"/>
                  </a:cubicBezTo>
                  <a:cubicBezTo>
                    <a:pt x="5584706" y="736562"/>
                    <a:pt x="5589589" y="739003"/>
                    <a:pt x="5592030" y="739003"/>
                  </a:cubicBezTo>
                  <a:cubicBezTo>
                    <a:pt x="5593251" y="739003"/>
                    <a:pt x="5596913" y="739003"/>
                    <a:pt x="5596913" y="740223"/>
                  </a:cubicBezTo>
                  <a:cubicBezTo>
                    <a:pt x="5596913" y="741444"/>
                    <a:pt x="5599354" y="740223"/>
                    <a:pt x="5600575" y="739003"/>
                  </a:cubicBezTo>
                  <a:cubicBezTo>
                    <a:pt x="5603016" y="737782"/>
                    <a:pt x="5604237" y="736562"/>
                    <a:pt x="5603016" y="736562"/>
                  </a:cubicBezTo>
                  <a:cubicBezTo>
                    <a:pt x="5598133" y="736562"/>
                    <a:pt x="5596913" y="737782"/>
                    <a:pt x="5595692" y="732899"/>
                  </a:cubicBezTo>
                  <a:cubicBezTo>
                    <a:pt x="5594471" y="730458"/>
                    <a:pt x="5590809" y="731679"/>
                    <a:pt x="5587147" y="730458"/>
                  </a:cubicBezTo>
                  <a:cubicBezTo>
                    <a:pt x="5587147" y="730458"/>
                    <a:pt x="5584706" y="731679"/>
                    <a:pt x="5583485" y="731679"/>
                  </a:cubicBezTo>
                  <a:cubicBezTo>
                    <a:pt x="5583485" y="731679"/>
                    <a:pt x="5582264" y="731679"/>
                    <a:pt x="5582264" y="731679"/>
                  </a:cubicBezTo>
                  <a:cubicBezTo>
                    <a:pt x="5582264" y="731679"/>
                    <a:pt x="5583485" y="730458"/>
                    <a:pt x="5583485" y="730458"/>
                  </a:cubicBezTo>
                  <a:cubicBezTo>
                    <a:pt x="5585926" y="726796"/>
                    <a:pt x="5592030" y="726796"/>
                    <a:pt x="5595692" y="724355"/>
                  </a:cubicBezTo>
                  <a:cubicBezTo>
                    <a:pt x="5599354" y="720692"/>
                    <a:pt x="5610340" y="723134"/>
                    <a:pt x="5614003" y="719472"/>
                  </a:cubicBezTo>
                  <a:cubicBezTo>
                    <a:pt x="5620106" y="714589"/>
                    <a:pt x="5627430" y="715809"/>
                    <a:pt x="5629872" y="715809"/>
                  </a:cubicBezTo>
                  <a:cubicBezTo>
                    <a:pt x="5632313" y="715809"/>
                    <a:pt x="5635975" y="714589"/>
                    <a:pt x="5637196" y="714589"/>
                  </a:cubicBezTo>
                  <a:cubicBezTo>
                    <a:pt x="5638417" y="715809"/>
                    <a:pt x="5639637" y="713368"/>
                    <a:pt x="5642079" y="710927"/>
                  </a:cubicBezTo>
                  <a:cubicBezTo>
                    <a:pt x="5644520" y="708485"/>
                    <a:pt x="5646961" y="706044"/>
                    <a:pt x="5644520" y="706044"/>
                  </a:cubicBezTo>
                  <a:cubicBezTo>
                    <a:pt x="5637196" y="708485"/>
                    <a:pt x="5635975" y="709706"/>
                    <a:pt x="5633534" y="704823"/>
                  </a:cubicBezTo>
                  <a:cubicBezTo>
                    <a:pt x="5631092" y="702382"/>
                    <a:pt x="5626210" y="704823"/>
                    <a:pt x="5622547" y="703602"/>
                  </a:cubicBezTo>
                  <a:cubicBezTo>
                    <a:pt x="5622547" y="703602"/>
                    <a:pt x="5620106" y="706044"/>
                    <a:pt x="5617665" y="706044"/>
                  </a:cubicBezTo>
                  <a:cubicBezTo>
                    <a:pt x="5616444" y="706044"/>
                    <a:pt x="5614003" y="708485"/>
                    <a:pt x="5612782" y="707265"/>
                  </a:cubicBezTo>
                  <a:cubicBezTo>
                    <a:pt x="5609120" y="704823"/>
                    <a:pt x="5610340" y="707265"/>
                    <a:pt x="5607899" y="706044"/>
                  </a:cubicBezTo>
                  <a:cubicBezTo>
                    <a:pt x="5605458" y="704823"/>
                    <a:pt x="5607899" y="702382"/>
                    <a:pt x="5600575" y="707265"/>
                  </a:cubicBezTo>
                  <a:cubicBezTo>
                    <a:pt x="5596913" y="709706"/>
                    <a:pt x="5594471" y="712148"/>
                    <a:pt x="5593251" y="708485"/>
                  </a:cubicBezTo>
                  <a:cubicBezTo>
                    <a:pt x="5593251" y="706044"/>
                    <a:pt x="5590809" y="707265"/>
                    <a:pt x="5588368" y="706044"/>
                  </a:cubicBezTo>
                  <a:cubicBezTo>
                    <a:pt x="5583485" y="704823"/>
                    <a:pt x="5582264" y="710927"/>
                    <a:pt x="5581044" y="710927"/>
                  </a:cubicBezTo>
                  <a:cubicBezTo>
                    <a:pt x="5579823" y="710927"/>
                    <a:pt x="5578602" y="709706"/>
                    <a:pt x="5578602" y="707265"/>
                  </a:cubicBezTo>
                  <a:cubicBezTo>
                    <a:pt x="5578602" y="701161"/>
                    <a:pt x="5572499" y="707265"/>
                    <a:pt x="5570057" y="709706"/>
                  </a:cubicBezTo>
                  <a:cubicBezTo>
                    <a:pt x="5563954" y="713368"/>
                    <a:pt x="5563954" y="709706"/>
                    <a:pt x="5562733" y="707265"/>
                  </a:cubicBezTo>
                  <a:cubicBezTo>
                    <a:pt x="5561512" y="704823"/>
                    <a:pt x="5561512" y="698720"/>
                    <a:pt x="5555409" y="704823"/>
                  </a:cubicBezTo>
                  <a:cubicBezTo>
                    <a:pt x="5552968" y="707265"/>
                    <a:pt x="5550526" y="707265"/>
                    <a:pt x="5550526" y="707265"/>
                  </a:cubicBezTo>
                  <a:cubicBezTo>
                    <a:pt x="5545643" y="702382"/>
                    <a:pt x="5546864" y="709706"/>
                    <a:pt x="5546864" y="709706"/>
                  </a:cubicBezTo>
                  <a:cubicBezTo>
                    <a:pt x="5541981" y="706044"/>
                    <a:pt x="5537098" y="707265"/>
                    <a:pt x="5532216" y="710927"/>
                  </a:cubicBezTo>
                  <a:cubicBezTo>
                    <a:pt x="5522450" y="718251"/>
                    <a:pt x="5522450" y="715809"/>
                    <a:pt x="5517567" y="713368"/>
                  </a:cubicBezTo>
                  <a:cubicBezTo>
                    <a:pt x="5510243" y="708485"/>
                    <a:pt x="5511464" y="715809"/>
                    <a:pt x="5510243" y="710927"/>
                  </a:cubicBezTo>
                  <a:cubicBezTo>
                    <a:pt x="5509022" y="707265"/>
                    <a:pt x="5506581" y="702382"/>
                    <a:pt x="5501698" y="709706"/>
                  </a:cubicBezTo>
                  <a:cubicBezTo>
                    <a:pt x="5500477" y="712148"/>
                    <a:pt x="5499257" y="714589"/>
                    <a:pt x="5499257" y="712148"/>
                  </a:cubicBezTo>
                  <a:cubicBezTo>
                    <a:pt x="5498036" y="699941"/>
                    <a:pt x="5494374" y="712148"/>
                    <a:pt x="5493153" y="708485"/>
                  </a:cubicBezTo>
                  <a:cubicBezTo>
                    <a:pt x="5493153" y="707265"/>
                    <a:pt x="5493153" y="707265"/>
                    <a:pt x="5491933" y="707265"/>
                  </a:cubicBezTo>
                  <a:cubicBezTo>
                    <a:pt x="5493153" y="707265"/>
                    <a:pt x="5493153" y="706044"/>
                    <a:pt x="5494374" y="706044"/>
                  </a:cubicBezTo>
                  <a:cubicBezTo>
                    <a:pt x="5506581" y="704823"/>
                    <a:pt x="5505360" y="701161"/>
                    <a:pt x="5516347" y="695058"/>
                  </a:cubicBezTo>
                  <a:cubicBezTo>
                    <a:pt x="5520009" y="692616"/>
                    <a:pt x="5524891" y="692616"/>
                    <a:pt x="5528554" y="691395"/>
                  </a:cubicBezTo>
                  <a:cubicBezTo>
                    <a:pt x="5534657" y="688954"/>
                    <a:pt x="5539540" y="687733"/>
                    <a:pt x="5545643" y="686513"/>
                  </a:cubicBezTo>
                  <a:cubicBezTo>
                    <a:pt x="5548085" y="685292"/>
                    <a:pt x="5559071" y="686513"/>
                    <a:pt x="5561512" y="685292"/>
                  </a:cubicBezTo>
                  <a:cubicBezTo>
                    <a:pt x="5566395" y="682851"/>
                    <a:pt x="5571278" y="676747"/>
                    <a:pt x="5574940" y="673085"/>
                  </a:cubicBezTo>
                  <a:cubicBezTo>
                    <a:pt x="5577382" y="670644"/>
                    <a:pt x="5582264" y="669423"/>
                    <a:pt x="5584706" y="666981"/>
                  </a:cubicBezTo>
                  <a:cubicBezTo>
                    <a:pt x="5587147" y="664540"/>
                    <a:pt x="5596913" y="664540"/>
                    <a:pt x="5600575" y="662099"/>
                  </a:cubicBezTo>
                  <a:cubicBezTo>
                    <a:pt x="5606678" y="657216"/>
                    <a:pt x="5612782" y="658437"/>
                    <a:pt x="5614003" y="658437"/>
                  </a:cubicBezTo>
                  <a:cubicBezTo>
                    <a:pt x="5615223" y="658437"/>
                    <a:pt x="5618885" y="657216"/>
                    <a:pt x="5620106" y="657216"/>
                  </a:cubicBezTo>
                  <a:cubicBezTo>
                    <a:pt x="5621327" y="658437"/>
                    <a:pt x="5622547" y="655995"/>
                    <a:pt x="5624989" y="654774"/>
                  </a:cubicBezTo>
                  <a:cubicBezTo>
                    <a:pt x="5627430" y="652333"/>
                    <a:pt x="5628651" y="649892"/>
                    <a:pt x="5626210" y="651112"/>
                  </a:cubicBezTo>
                  <a:cubicBezTo>
                    <a:pt x="5620106" y="652333"/>
                    <a:pt x="5618885" y="654774"/>
                    <a:pt x="5616444" y="649892"/>
                  </a:cubicBezTo>
                  <a:cubicBezTo>
                    <a:pt x="5614003" y="647450"/>
                    <a:pt x="5610340" y="649892"/>
                    <a:pt x="5606678" y="649892"/>
                  </a:cubicBezTo>
                  <a:cubicBezTo>
                    <a:pt x="5606678" y="649892"/>
                    <a:pt x="5604237" y="652333"/>
                    <a:pt x="5603016" y="652333"/>
                  </a:cubicBezTo>
                  <a:cubicBezTo>
                    <a:pt x="5601796" y="652333"/>
                    <a:pt x="5599354" y="653554"/>
                    <a:pt x="5598133" y="653554"/>
                  </a:cubicBezTo>
                  <a:cubicBezTo>
                    <a:pt x="5594471" y="652333"/>
                    <a:pt x="5595692" y="653554"/>
                    <a:pt x="5594471" y="652333"/>
                  </a:cubicBezTo>
                  <a:cubicBezTo>
                    <a:pt x="5592030" y="651112"/>
                    <a:pt x="5594471" y="648671"/>
                    <a:pt x="5588368" y="653554"/>
                  </a:cubicBezTo>
                  <a:cubicBezTo>
                    <a:pt x="5585926" y="655995"/>
                    <a:pt x="5583485" y="658437"/>
                    <a:pt x="5582264" y="654774"/>
                  </a:cubicBezTo>
                  <a:cubicBezTo>
                    <a:pt x="5582264" y="653554"/>
                    <a:pt x="5579823" y="653554"/>
                    <a:pt x="5578602" y="653554"/>
                  </a:cubicBezTo>
                  <a:cubicBezTo>
                    <a:pt x="5574940" y="652333"/>
                    <a:pt x="5573719" y="658437"/>
                    <a:pt x="5571278" y="658437"/>
                  </a:cubicBezTo>
                  <a:cubicBezTo>
                    <a:pt x="5570057" y="658437"/>
                    <a:pt x="5570057" y="658437"/>
                    <a:pt x="5568837" y="657216"/>
                  </a:cubicBezTo>
                  <a:cubicBezTo>
                    <a:pt x="5570057" y="655995"/>
                    <a:pt x="5571278" y="653554"/>
                    <a:pt x="5571278" y="652333"/>
                  </a:cubicBezTo>
                  <a:cubicBezTo>
                    <a:pt x="5573719" y="648671"/>
                    <a:pt x="5577382" y="647450"/>
                    <a:pt x="5579823" y="643788"/>
                  </a:cubicBezTo>
                  <a:cubicBezTo>
                    <a:pt x="5581044" y="642567"/>
                    <a:pt x="5583485" y="641347"/>
                    <a:pt x="5587147" y="638905"/>
                  </a:cubicBezTo>
                  <a:cubicBezTo>
                    <a:pt x="5589589" y="637685"/>
                    <a:pt x="5593251" y="635243"/>
                    <a:pt x="5594471" y="634023"/>
                  </a:cubicBezTo>
                  <a:cubicBezTo>
                    <a:pt x="5598133" y="626698"/>
                    <a:pt x="5604237" y="625478"/>
                    <a:pt x="5606678" y="624257"/>
                  </a:cubicBezTo>
                  <a:cubicBezTo>
                    <a:pt x="5607899" y="623036"/>
                    <a:pt x="5610340" y="619374"/>
                    <a:pt x="5611561" y="619374"/>
                  </a:cubicBezTo>
                  <a:cubicBezTo>
                    <a:pt x="5612782" y="619374"/>
                    <a:pt x="5614003" y="616933"/>
                    <a:pt x="5614003" y="614491"/>
                  </a:cubicBezTo>
                  <a:cubicBezTo>
                    <a:pt x="5615223" y="610829"/>
                    <a:pt x="5614003" y="608388"/>
                    <a:pt x="5612782" y="609609"/>
                  </a:cubicBezTo>
                  <a:cubicBezTo>
                    <a:pt x="5607899" y="615712"/>
                    <a:pt x="5607899" y="616933"/>
                    <a:pt x="5604237" y="614491"/>
                  </a:cubicBezTo>
                  <a:cubicBezTo>
                    <a:pt x="5601796" y="613271"/>
                    <a:pt x="5599354" y="618153"/>
                    <a:pt x="5595692" y="619374"/>
                  </a:cubicBezTo>
                  <a:cubicBezTo>
                    <a:pt x="5595692" y="619374"/>
                    <a:pt x="5594471" y="621816"/>
                    <a:pt x="5593251" y="623036"/>
                  </a:cubicBezTo>
                  <a:cubicBezTo>
                    <a:pt x="5592030" y="623036"/>
                    <a:pt x="5590809" y="625478"/>
                    <a:pt x="5589589" y="625478"/>
                  </a:cubicBezTo>
                  <a:cubicBezTo>
                    <a:pt x="5585926" y="625478"/>
                    <a:pt x="5587147" y="626698"/>
                    <a:pt x="5585926" y="626698"/>
                  </a:cubicBezTo>
                  <a:cubicBezTo>
                    <a:pt x="5583485" y="626698"/>
                    <a:pt x="5584706" y="623036"/>
                    <a:pt x="5581044" y="629140"/>
                  </a:cubicBezTo>
                  <a:cubicBezTo>
                    <a:pt x="5578602" y="631581"/>
                    <a:pt x="5577382" y="635243"/>
                    <a:pt x="5576161" y="631581"/>
                  </a:cubicBezTo>
                  <a:cubicBezTo>
                    <a:pt x="5574940" y="630360"/>
                    <a:pt x="5573719" y="631581"/>
                    <a:pt x="5572499" y="630360"/>
                  </a:cubicBezTo>
                  <a:cubicBezTo>
                    <a:pt x="5568837" y="630360"/>
                    <a:pt x="5568837" y="635243"/>
                    <a:pt x="5567616" y="636464"/>
                  </a:cubicBezTo>
                  <a:cubicBezTo>
                    <a:pt x="5566395" y="636464"/>
                    <a:pt x="5565175" y="636464"/>
                    <a:pt x="5565175" y="634023"/>
                  </a:cubicBezTo>
                  <a:cubicBezTo>
                    <a:pt x="5563954" y="629140"/>
                    <a:pt x="5560292" y="635243"/>
                    <a:pt x="5557850" y="637685"/>
                  </a:cubicBezTo>
                  <a:cubicBezTo>
                    <a:pt x="5554188" y="641347"/>
                    <a:pt x="5552968" y="638905"/>
                    <a:pt x="5551747" y="636464"/>
                  </a:cubicBezTo>
                  <a:cubicBezTo>
                    <a:pt x="5551747" y="636464"/>
                    <a:pt x="5551747" y="636464"/>
                    <a:pt x="5551747" y="635243"/>
                  </a:cubicBezTo>
                  <a:cubicBezTo>
                    <a:pt x="5552968" y="635243"/>
                    <a:pt x="5554188" y="635243"/>
                    <a:pt x="5555409" y="634023"/>
                  </a:cubicBezTo>
                  <a:cubicBezTo>
                    <a:pt x="5560292" y="631581"/>
                    <a:pt x="5563954" y="625478"/>
                    <a:pt x="5566395" y="620595"/>
                  </a:cubicBezTo>
                  <a:cubicBezTo>
                    <a:pt x="5567616" y="616933"/>
                    <a:pt x="5572499" y="615712"/>
                    <a:pt x="5573719" y="613271"/>
                  </a:cubicBezTo>
                  <a:cubicBezTo>
                    <a:pt x="5574940" y="609609"/>
                    <a:pt x="5584706" y="608388"/>
                    <a:pt x="5587147" y="605946"/>
                  </a:cubicBezTo>
                  <a:cubicBezTo>
                    <a:pt x="5590809" y="599843"/>
                    <a:pt x="5596913" y="599843"/>
                    <a:pt x="5599354" y="598622"/>
                  </a:cubicBezTo>
                  <a:cubicBezTo>
                    <a:pt x="5600575" y="598622"/>
                    <a:pt x="5604237" y="596181"/>
                    <a:pt x="5604237" y="596181"/>
                  </a:cubicBezTo>
                  <a:cubicBezTo>
                    <a:pt x="5605458" y="596181"/>
                    <a:pt x="5606678" y="594960"/>
                    <a:pt x="5607899" y="592519"/>
                  </a:cubicBezTo>
                  <a:cubicBezTo>
                    <a:pt x="5609120" y="590077"/>
                    <a:pt x="5610340" y="587636"/>
                    <a:pt x="5607899" y="588857"/>
                  </a:cubicBezTo>
                  <a:cubicBezTo>
                    <a:pt x="5603016" y="592519"/>
                    <a:pt x="5603016" y="593739"/>
                    <a:pt x="5598133" y="591298"/>
                  </a:cubicBezTo>
                  <a:cubicBezTo>
                    <a:pt x="5595692" y="590077"/>
                    <a:pt x="5593251" y="592519"/>
                    <a:pt x="5589589" y="593739"/>
                  </a:cubicBezTo>
                  <a:cubicBezTo>
                    <a:pt x="5589589" y="593739"/>
                    <a:pt x="5588368" y="596181"/>
                    <a:pt x="5587147" y="596181"/>
                  </a:cubicBezTo>
                  <a:cubicBezTo>
                    <a:pt x="5585926" y="596181"/>
                    <a:pt x="5584706" y="598622"/>
                    <a:pt x="5583485" y="598622"/>
                  </a:cubicBezTo>
                  <a:cubicBezTo>
                    <a:pt x="5579823" y="598622"/>
                    <a:pt x="5581044" y="598622"/>
                    <a:pt x="5579823" y="598622"/>
                  </a:cubicBezTo>
                  <a:cubicBezTo>
                    <a:pt x="5577382" y="598622"/>
                    <a:pt x="5578602" y="596181"/>
                    <a:pt x="5574940" y="601064"/>
                  </a:cubicBezTo>
                  <a:cubicBezTo>
                    <a:pt x="5572499" y="603505"/>
                    <a:pt x="5571278" y="605946"/>
                    <a:pt x="5570057" y="603505"/>
                  </a:cubicBezTo>
                  <a:cubicBezTo>
                    <a:pt x="5568837" y="602284"/>
                    <a:pt x="5567616" y="603505"/>
                    <a:pt x="5566395" y="602284"/>
                  </a:cubicBezTo>
                  <a:cubicBezTo>
                    <a:pt x="5562733" y="602284"/>
                    <a:pt x="5562733" y="607167"/>
                    <a:pt x="5561512" y="607167"/>
                  </a:cubicBezTo>
                  <a:cubicBezTo>
                    <a:pt x="5560292" y="607167"/>
                    <a:pt x="5559071" y="607167"/>
                    <a:pt x="5559071" y="604726"/>
                  </a:cubicBezTo>
                  <a:cubicBezTo>
                    <a:pt x="5560292" y="603505"/>
                    <a:pt x="5561512" y="602284"/>
                    <a:pt x="5561512" y="601064"/>
                  </a:cubicBezTo>
                  <a:cubicBezTo>
                    <a:pt x="5563954" y="598622"/>
                    <a:pt x="5567616" y="597402"/>
                    <a:pt x="5570057" y="594960"/>
                  </a:cubicBezTo>
                  <a:cubicBezTo>
                    <a:pt x="5571278" y="593739"/>
                    <a:pt x="5573719" y="592519"/>
                    <a:pt x="5576161" y="591298"/>
                  </a:cubicBezTo>
                  <a:cubicBezTo>
                    <a:pt x="5578602" y="590077"/>
                    <a:pt x="5582264" y="588857"/>
                    <a:pt x="5583485" y="587636"/>
                  </a:cubicBezTo>
                  <a:cubicBezTo>
                    <a:pt x="5585926" y="585195"/>
                    <a:pt x="5588368" y="582753"/>
                    <a:pt x="5589589" y="581532"/>
                  </a:cubicBezTo>
                  <a:cubicBezTo>
                    <a:pt x="5592030" y="580312"/>
                    <a:pt x="5593251" y="579091"/>
                    <a:pt x="5594471" y="579091"/>
                  </a:cubicBezTo>
                  <a:cubicBezTo>
                    <a:pt x="5595692" y="577870"/>
                    <a:pt x="5598133" y="574208"/>
                    <a:pt x="5599354" y="574208"/>
                  </a:cubicBezTo>
                  <a:cubicBezTo>
                    <a:pt x="5600575" y="574208"/>
                    <a:pt x="5600575" y="571767"/>
                    <a:pt x="5601796" y="568105"/>
                  </a:cubicBezTo>
                  <a:cubicBezTo>
                    <a:pt x="5601796" y="564443"/>
                    <a:pt x="5601796" y="562001"/>
                    <a:pt x="5600575" y="563222"/>
                  </a:cubicBezTo>
                  <a:cubicBezTo>
                    <a:pt x="5596913" y="569325"/>
                    <a:pt x="5596913" y="570546"/>
                    <a:pt x="5593251" y="569325"/>
                  </a:cubicBezTo>
                  <a:cubicBezTo>
                    <a:pt x="5590809" y="568105"/>
                    <a:pt x="5588368" y="572988"/>
                    <a:pt x="5585926" y="572988"/>
                  </a:cubicBezTo>
                  <a:cubicBezTo>
                    <a:pt x="5585926" y="572988"/>
                    <a:pt x="5584706" y="575429"/>
                    <a:pt x="5583485" y="575429"/>
                  </a:cubicBezTo>
                  <a:cubicBezTo>
                    <a:pt x="5582264" y="575429"/>
                    <a:pt x="5581044" y="577870"/>
                    <a:pt x="5579823" y="577870"/>
                  </a:cubicBezTo>
                  <a:cubicBezTo>
                    <a:pt x="5576161" y="577870"/>
                    <a:pt x="5577382" y="577870"/>
                    <a:pt x="5576161" y="577870"/>
                  </a:cubicBezTo>
                  <a:cubicBezTo>
                    <a:pt x="5573719" y="577870"/>
                    <a:pt x="5574940" y="575429"/>
                    <a:pt x="5571278" y="580312"/>
                  </a:cubicBezTo>
                  <a:cubicBezTo>
                    <a:pt x="5568837" y="582753"/>
                    <a:pt x="5567616" y="585195"/>
                    <a:pt x="5566395" y="582753"/>
                  </a:cubicBezTo>
                  <a:cubicBezTo>
                    <a:pt x="5566395" y="581532"/>
                    <a:pt x="5563954" y="581532"/>
                    <a:pt x="5562733" y="581532"/>
                  </a:cubicBezTo>
                  <a:cubicBezTo>
                    <a:pt x="5559071" y="580312"/>
                    <a:pt x="5559071" y="585195"/>
                    <a:pt x="5557850" y="586415"/>
                  </a:cubicBezTo>
                  <a:cubicBezTo>
                    <a:pt x="5556630" y="586415"/>
                    <a:pt x="5555409" y="586415"/>
                    <a:pt x="5555409" y="583974"/>
                  </a:cubicBezTo>
                  <a:cubicBezTo>
                    <a:pt x="5555409" y="579091"/>
                    <a:pt x="5550526" y="585195"/>
                    <a:pt x="5549305" y="586415"/>
                  </a:cubicBezTo>
                  <a:cubicBezTo>
                    <a:pt x="5545643" y="590077"/>
                    <a:pt x="5545643" y="587636"/>
                    <a:pt x="5543202" y="585195"/>
                  </a:cubicBezTo>
                  <a:cubicBezTo>
                    <a:pt x="5541981" y="582753"/>
                    <a:pt x="5540761" y="579091"/>
                    <a:pt x="5537098" y="583974"/>
                  </a:cubicBezTo>
                  <a:cubicBezTo>
                    <a:pt x="5535878" y="586415"/>
                    <a:pt x="5534657" y="586415"/>
                    <a:pt x="5533436" y="586415"/>
                  </a:cubicBezTo>
                  <a:cubicBezTo>
                    <a:pt x="5529774" y="583974"/>
                    <a:pt x="5530995" y="588857"/>
                    <a:pt x="5530995" y="588857"/>
                  </a:cubicBezTo>
                  <a:cubicBezTo>
                    <a:pt x="5526112" y="586415"/>
                    <a:pt x="5522450" y="588857"/>
                    <a:pt x="5520009" y="591298"/>
                  </a:cubicBezTo>
                  <a:cubicBezTo>
                    <a:pt x="5512684" y="598622"/>
                    <a:pt x="5513905" y="596181"/>
                    <a:pt x="5509022" y="594960"/>
                  </a:cubicBezTo>
                  <a:cubicBezTo>
                    <a:pt x="5502919" y="592519"/>
                    <a:pt x="5505360" y="597402"/>
                    <a:pt x="5502919" y="594960"/>
                  </a:cubicBezTo>
                  <a:cubicBezTo>
                    <a:pt x="5502919" y="593739"/>
                    <a:pt x="5501698" y="593739"/>
                    <a:pt x="5501698" y="592519"/>
                  </a:cubicBezTo>
                  <a:cubicBezTo>
                    <a:pt x="5507802" y="590077"/>
                    <a:pt x="5507802" y="586415"/>
                    <a:pt x="5517567" y="581532"/>
                  </a:cubicBezTo>
                  <a:cubicBezTo>
                    <a:pt x="5521229" y="579091"/>
                    <a:pt x="5526112" y="577870"/>
                    <a:pt x="5529774" y="576650"/>
                  </a:cubicBezTo>
                  <a:cubicBezTo>
                    <a:pt x="5535878" y="572988"/>
                    <a:pt x="5540761" y="571767"/>
                    <a:pt x="5546864" y="569325"/>
                  </a:cubicBezTo>
                  <a:cubicBezTo>
                    <a:pt x="5549305" y="568105"/>
                    <a:pt x="5561512" y="566884"/>
                    <a:pt x="5563954" y="565663"/>
                  </a:cubicBezTo>
                  <a:cubicBezTo>
                    <a:pt x="5568837" y="562001"/>
                    <a:pt x="5572499" y="554677"/>
                    <a:pt x="5574940" y="549794"/>
                  </a:cubicBezTo>
                  <a:cubicBezTo>
                    <a:pt x="5576161" y="546132"/>
                    <a:pt x="5581044" y="544911"/>
                    <a:pt x="5583485" y="541249"/>
                  </a:cubicBezTo>
                  <a:cubicBezTo>
                    <a:pt x="5584706" y="540029"/>
                    <a:pt x="5587147" y="537587"/>
                    <a:pt x="5590809" y="536367"/>
                  </a:cubicBezTo>
                  <a:cubicBezTo>
                    <a:pt x="5593251" y="533925"/>
                    <a:pt x="5596913" y="532704"/>
                    <a:pt x="5598133" y="530263"/>
                  </a:cubicBezTo>
                  <a:cubicBezTo>
                    <a:pt x="5599354" y="527822"/>
                    <a:pt x="5599354" y="526601"/>
                    <a:pt x="5600575" y="524160"/>
                  </a:cubicBezTo>
                  <a:cubicBezTo>
                    <a:pt x="5600575" y="524160"/>
                    <a:pt x="5600575" y="524160"/>
                    <a:pt x="5601796" y="524160"/>
                  </a:cubicBezTo>
                  <a:cubicBezTo>
                    <a:pt x="5601796" y="525380"/>
                    <a:pt x="5604237" y="524160"/>
                    <a:pt x="5605458" y="521718"/>
                  </a:cubicBezTo>
                  <a:cubicBezTo>
                    <a:pt x="5607899" y="520497"/>
                    <a:pt x="5609120" y="518056"/>
                    <a:pt x="5606678" y="518056"/>
                  </a:cubicBezTo>
                  <a:cubicBezTo>
                    <a:pt x="5605458" y="518056"/>
                    <a:pt x="5604237" y="518056"/>
                    <a:pt x="5604237" y="518056"/>
                  </a:cubicBezTo>
                  <a:cubicBezTo>
                    <a:pt x="5605458" y="515615"/>
                    <a:pt x="5606678" y="514394"/>
                    <a:pt x="5607899" y="514394"/>
                  </a:cubicBezTo>
                  <a:cubicBezTo>
                    <a:pt x="5609120" y="513173"/>
                    <a:pt x="5610340" y="507070"/>
                    <a:pt x="5611561" y="507070"/>
                  </a:cubicBezTo>
                  <a:cubicBezTo>
                    <a:pt x="5612782" y="507070"/>
                    <a:pt x="5612782" y="503408"/>
                    <a:pt x="5610340" y="499746"/>
                  </a:cubicBezTo>
                  <a:cubicBezTo>
                    <a:pt x="5609120" y="494863"/>
                    <a:pt x="5606678" y="492421"/>
                    <a:pt x="5606678" y="496083"/>
                  </a:cubicBezTo>
                  <a:cubicBezTo>
                    <a:pt x="5606678" y="500966"/>
                    <a:pt x="5606678" y="503408"/>
                    <a:pt x="5606678" y="504628"/>
                  </a:cubicBezTo>
                  <a:cubicBezTo>
                    <a:pt x="5606678" y="505849"/>
                    <a:pt x="5605458" y="507070"/>
                    <a:pt x="5601796" y="507070"/>
                  </a:cubicBezTo>
                  <a:cubicBezTo>
                    <a:pt x="5598133" y="507070"/>
                    <a:pt x="5598133" y="513173"/>
                    <a:pt x="5595692" y="514394"/>
                  </a:cubicBezTo>
                  <a:cubicBezTo>
                    <a:pt x="5595692" y="514394"/>
                    <a:pt x="5595692" y="514394"/>
                    <a:pt x="5595692" y="515615"/>
                  </a:cubicBezTo>
                  <a:cubicBezTo>
                    <a:pt x="5594471" y="515615"/>
                    <a:pt x="5592030" y="516835"/>
                    <a:pt x="5589589" y="516835"/>
                  </a:cubicBezTo>
                  <a:cubicBezTo>
                    <a:pt x="5589589" y="516835"/>
                    <a:pt x="5587147" y="519277"/>
                    <a:pt x="5585926" y="519277"/>
                  </a:cubicBezTo>
                  <a:cubicBezTo>
                    <a:pt x="5584706" y="519277"/>
                    <a:pt x="5583485" y="520497"/>
                    <a:pt x="5582264" y="520497"/>
                  </a:cubicBezTo>
                  <a:cubicBezTo>
                    <a:pt x="5578602" y="519277"/>
                    <a:pt x="5579823" y="520497"/>
                    <a:pt x="5578602" y="520497"/>
                  </a:cubicBezTo>
                  <a:cubicBezTo>
                    <a:pt x="5576161" y="519277"/>
                    <a:pt x="5577382" y="516835"/>
                    <a:pt x="5573719" y="522939"/>
                  </a:cubicBezTo>
                  <a:cubicBezTo>
                    <a:pt x="5571278" y="525380"/>
                    <a:pt x="5570057" y="527822"/>
                    <a:pt x="5568837" y="525380"/>
                  </a:cubicBezTo>
                  <a:cubicBezTo>
                    <a:pt x="5568837" y="524160"/>
                    <a:pt x="5566395" y="525380"/>
                    <a:pt x="5565175" y="524160"/>
                  </a:cubicBezTo>
                  <a:cubicBezTo>
                    <a:pt x="5561512" y="524160"/>
                    <a:pt x="5561512" y="529042"/>
                    <a:pt x="5560292" y="529042"/>
                  </a:cubicBezTo>
                  <a:cubicBezTo>
                    <a:pt x="5559071" y="529042"/>
                    <a:pt x="5557850" y="529042"/>
                    <a:pt x="5557850" y="526601"/>
                  </a:cubicBezTo>
                  <a:cubicBezTo>
                    <a:pt x="5556630" y="521718"/>
                    <a:pt x="5552968" y="527822"/>
                    <a:pt x="5551747" y="530263"/>
                  </a:cubicBezTo>
                  <a:cubicBezTo>
                    <a:pt x="5548085" y="533925"/>
                    <a:pt x="5548085" y="531484"/>
                    <a:pt x="5545643" y="530263"/>
                  </a:cubicBezTo>
                  <a:cubicBezTo>
                    <a:pt x="5544423" y="527822"/>
                    <a:pt x="5543202" y="524160"/>
                    <a:pt x="5539540" y="530263"/>
                  </a:cubicBezTo>
                  <a:cubicBezTo>
                    <a:pt x="5538319" y="532704"/>
                    <a:pt x="5537098" y="533925"/>
                    <a:pt x="5537098" y="532704"/>
                  </a:cubicBezTo>
                  <a:cubicBezTo>
                    <a:pt x="5533436" y="530263"/>
                    <a:pt x="5534657" y="535146"/>
                    <a:pt x="5534657" y="535146"/>
                  </a:cubicBezTo>
                  <a:cubicBezTo>
                    <a:pt x="5530995" y="532704"/>
                    <a:pt x="5527333" y="535146"/>
                    <a:pt x="5524891" y="537587"/>
                  </a:cubicBezTo>
                  <a:cubicBezTo>
                    <a:pt x="5518788" y="544911"/>
                    <a:pt x="5518788" y="542470"/>
                    <a:pt x="5515126" y="540029"/>
                  </a:cubicBezTo>
                  <a:cubicBezTo>
                    <a:pt x="5510243" y="536367"/>
                    <a:pt x="5511464" y="542470"/>
                    <a:pt x="5509022" y="538808"/>
                  </a:cubicBezTo>
                  <a:cubicBezTo>
                    <a:pt x="5507802" y="537587"/>
                    <a:pt x="5507802" y="535146"/>
                    <a:pt x="5506581" y="535146"/>
                  </a:cubicBezTo>
                  <a:cubicBezTo>
                    <a:pt x="5509022" y="532704"/>
                    <a:pt x="5511464" y="531484"/>
                    <a:pt x="5516347" y="527822"/>
                  </a:cubicBezTo>
                  <a:cubicBezTo>
                    <a:pt x="5520009" y="525380"/>
                    <a:pt x="5523671" y="525380"/>
                    <a:pt x="5526112" y="522939"/>
                  </a:cubicBezTo>
                  <a:cubicBezTo>
                    <a:pt x="5530995" y="520497"/>
                    <a:pt x="5535878" y="518056"/>
                    <a:pt x="5540761" y="516835"/>
                  </a:cubicBezTo>
                  <a:cubicBezTo>
                    <a:pt x="5543202" y="515615"/>
                    <a:pt x="5552968" y="515615"/>
                    <a:pt x="5555409" y="514394"/>
                  </a:cubicBezTo>
                  <a:cubicBezTo>
                    <a:pt x="5560292" y="511953"/>
                    <a:pt x="5562733" y="505849"/>
                    <a:pt x="5565175" y="500966"/>
                  </a:cubicBezTo>
                  <a:cubicBezTo>
                    <a:pt x="5566395" y="498525"/>
                    <a:pt x="5571278" y="497304"/>
                    <a:pt x="5572499" y="493642"/>
                  </a:cubicBezTo>
                  <a:cubicBezTo>
                    <a:pt x="5574940" y="491201"/>
                    <a:pt x="5583485" y="489980"/>
                    <a:pt x="5585926" y="486318"/>
                  </a:cubicBezTo>
                  <a:cubicBezTo>
                    <a:pt x="5589589" y="481435"/>
                    <a:pt x="5595692" y="480214"/>
                    <a:pt x="5598133" y="480214"/>
                  </a:cubicBezTo>
                  <a:cubicBezTo>
                    <a:pt x="5599354" y="480214"/>
                    <a:pt x="5603016" y="477773"/>
                    <a:pt x="5603016" y="477773"/>
                  </a:cubicBezTo>
                  <a:cubicBezTo>
                    <a:pt x="5604237" y="477773"/>
                    <a:pt x="5605458" y="476552"/>
                    <a:pt x="5606678" y="474111"/>
                  </a:cubicBezTo>
                  <a:cubicBezTo>
                    <a:pt x="5607899" y="471669"/>
                    <a:pt x="5609120" y="469228"/>
                    <a:pt x="5607899" y="470449"/>
                  </a:cubicBezTo>
                  <a:cubicBezTo>
                    <a:pt x="5603016" y="472890"/>
                    <a:pt x="5601796" y="475332"/>
                    <a:pt x="5599354" y="471669"/>
                  </a:cubicBezTo>
                  <a:cubicBezTo>
                    <a:pt x="5596913" y="469228"/>
                    <a:pt x="5594471" y="472890"/>
                    <a:pt x="5590809" y="472890"/>
                  </a:cubicBezTo>
                  <a:cubicBezTo>
                    <a:pt x="5590809" y="472890"/>
                    <a:pt x="5588368" y="475332"/>
                    <a:pt x="5588368" y="475332"/>
                  </a:cubicBezTo>
                  <a:cubicBezTo>
                    <a:pt x="5587147" y="475332"/>
                    <a:pt x="5585926" y="477773"/>
                    <a:pt x="5584706" y="477773"/>
                  </a:cubicBezTo>
                  <a:cubicBezTo>
                    <a:pt x="5581044" y="476552"/>
                    <a:pt x="5582264" y="477773"/>
                    <a:pt x="5581044" y="477773"/>
                  </a:cubicBezTo>
                  <a:cubicBezTo>
                    <a:pt x="5578602" y="477773"/>
                    <a:pt x="5579823" y="475332"/>
                    <a:pt x="5576161" y="480214"/>
                  </a:cubicBezTo>
                  <a:cubicBezTo>
                    <a:pt x="5573719" y="482656"/>
                    <a:pt x="5572499" y="485097"/>
                    <a:pt x="5571278" y="482656"/>
                  </a:cubicBezTo>
                  <a:cubicBezTo>
                    <a:pt x="5570057" y="481435"/>
                    <a:pt x="5568837" y="482656"/>
                    <a:pt x="5567616" y="481435"/>
                  </a:cubicBezTo>
                  <a:cubicBezTo>
                    <a:pt x="5563954" y="481435"/>
                    <a:pt x="5563954" y="486318"/>
                    <a:pt x="5562733" y="486318"/>
                  </a:cubicBezTo>
                  <a:cubicBezTo>
                    <a:pt x="5561512" y="486318"/>
                    <a:pt x="5560292" y="486318"/>
                    <a:pt x="5560292" y="483876"/>
                  </a:cubicBezTo>
                  <a:cubicBezTo>
                    <a:pt x="5559071" y="478994"/>
                    <a:pt x="5555409" y="485097"/>
                    <a:pt x="5554188" y="487539"/>
                  </a:cubicBezTo>
                  <a:cubicBezTo>
                    <a:pt x="5550526" y="491201"/>
                    <a:pt x="5550526" y="488759"/>
                    <a:pt x="5548085" y="487539"/>
                  </a:cubicBezTo>
                  <a:cubicBezTo>
                    <a:pt x="5546864" y="485097"/>
                    <a:pt x="5545643" y="481435"/>
                    <a:pt x="5541981" y="487539"/>
                  </a:cubicBezTo>
                  <a:cubicBezTo>
                    <a:pt x="5540761" y="489980"/>
                    <a:pt x="5539540" y="491201"/>
                    <a:pt x="5538319" y="489980"/>
                  </a:cubicBezTo>
                  <a:cubicBezTo>
                    <a:pt x="5533436" y="487539"/>
                    <a:pt x="5535878" y="493642"/>
                    <a:pt x="5535878" y="492421"/>
                  </a:cubicBezTo>
                  <a:cubicBezTo>
                    <a:pt x="5530995" y="489980"/>
                    <a:pt x="5527333" y="492421"/>
                    <a:pt x="5524891" y="496083"/>
                  </a:cubicBezTo>
                  <a:cubicBezTo>
                    <a:pt x="5518788" y="504628"/>
                    <a:pt x="5518788" y="502187"/>
                    <a:pt x="5513905" y="500966"/>
                  </a:cubicBezTo>
                  <a:cubicBezTo>
                    <a:pt x="5507802" y="498525"/>
                    <a:pt x="5510243" y="504628"/>
                    <a:pt x="5507802" y="500966"/>
                  </a:cubicBezTo>
                  <a:cubicBezTo>
                    <a:pt x="5507802" y="500966"/>
                    <a:pt x="5507802" y="500966"/>
                    <a:pt x="5506581" y="499746"/>
                  </a:cubicBezTo>
                  <a:cubicBezTo>
                    <a:pt x="5507802" y="498525"/>
                    <a:pt x="5510243" y="496083"/>
                    <a:pt x="5513905" y="493642"/>
                  </a:cubicBezTo>
                  <a:cubicBezTo>
                    <a:pt x="5517567" y="491201"/>
                    <a:pt x="5520009" y="489980"/>
                    <a:pt x="5523671" y="488759"/>
                  </a:cubicBezTo>
                  <a:cubicBezTo>
                    <a:pt x="5528554" y="485097"/>
                    <a:pt x="5532216" y="483876"/>
                    <a:pt x="5537098" y="480214"/>
                  </a:cubicBezTo>
                  <a:cubicBezTo>
                    <a:pt x="5539540" y="478994"/>
                    <a:pt x="5548085" y="476552"/>
                    <a:pt x="5550526" y="474111"/>
                  </a:cubicBezTo>
                  <a:cubicBezTo>
                    <a:pt x="5554188" y="470449"/>
                    <a:pt x="5555409" y="464345"/>
                    <a:pt x="5556630" y="459462"/>
                  </a:cubicBezTo>
                  <a:cubicBezTo>
                    <a:pt x="5557850" y="455800"/>
                    <a:pt x="5560292" y="453359"/>
                    <a:pt x="5561512" y="450918"/>
                  </a:cubicBezTo>
                  <a:cubicBezTo>
                    <a:pt x="5562733" y="447255"/>
                    <a:pt x="5570057" y="443593"/>
                    <a:pt x="5570057" y="439931"/>
                  </a:cubicBezTo>
                  <a:cubicBezTo>
                    <a:pt x="5571278" y="433828"/>
                    <a:pt x="5576161" y="431386"/>
                    <a:pt x="5577382" y="430166"/>
                  </a:cubicBezTo>
                  <a:cubicBezTo>
                    <a:pt x="5578602" y="428945"/>
                    <a:pt x="5579823" y="426504"/>
                    <a:pt x="5581044" y="426504"/>
                  </a:cubicBezTo>
                  <a:cubicBezTo>
                    <a:pt x="5582264" y="426504"/>
                    <a:pt x="5582264" y="424062"/>
                    <a:pt x="5582264" y="421620"/>
                  </a:cubicBezTo>
                  <a:cubicBezTo>
                    <a:pt x="5582264" y="419179"/>
                    <a:pt x="5582264" y="416738"/>
                    <a:pt x="5581044" y="417959"/>
                  </a:cubicBezTo>
                  <a:cubicBezTo>
                    <a:pt x="5577382" y="422841"/>
                    <a:pt x="5578602" y="424062"/>
                    <a:pt x="5573719" y="422841"/>
                  </a:cubicBezTo>
                  <a:cubicBezTo>
                    <a:pt x="5571278" y="421620"/>
                    <a:pt x="5570057" y="426504"/>
                    <a:pt x="5566395" y="427724"/>
                  </a:cubicBezTo>
                  <a:cubicBezTo>
                    <a:pt x="5566395" y="427724"/>
                    <a:pt x="5565175" y="430166"/>
                    <a:pt x="5565175" y="431386"/>
                  </a:cubicBezTo>
                  <a:cubicBezTo>
                    <a:pt x="5563954" y="431386"/>
                    <a:pt x="5563954" y="433828"/>
                    <a:pt x="5562733" y="433828"/>
                  </a:cubicBezTo>
                  <a:cubicBezTo>
                    <a:pt x="5559071" y="433828"/>
                    <a:pt x="5561512" y="435048"/>
                    <a:pt x="5559071" y="435048"/>
                  </a:cubicBezTo>
                  <a:cubicBezTo>
                    <a:pt x="5556630" y="435048"/>
                    <a:pt x="5556630" y="432607"/>
                    <a:pt x="5555409" y="438711"/>
                  </a:cubicBezTo>
                  <a:cubicBezTo>
                    <a:pt x="5554188" y="441152"/>
                    <a:pt x="5554188" y="444814"/>
                    <a:pt x="5551747" y="442373"/>
                  </a:cubicBezTo>
                  <a:cubicBezTo>
                    <a:pt x="5550526" y="441152"/>
                    <a:pt x="5549305" y="442373"/>
                    <a:pt x="5548085" y="442373"/>
                  </a:cubicBezTo>
                  <a:cubicBezTo>
                    <a:pt x="5544423" y="443593"/>
                    <a:pt x="5545643" y="447255"/>
                    <a:pt x="5545643" y="448476"/>
                  </a:cubicBezTo>
                  <a:cubicBezTo>
                    <a:pt x="5544423" y="449697"/>
                    <a:pt x="5543202" y="448476"/>
                    <a:pt x="5541981" y="447255"/>
                  </a:cubicBezTo>
                  <a:cubicBezTo>
                    <a:pt x="5539540" y="443593"/>
                    <a:pt x="5538319" y="449697"/>
                    <a:pt x="5537098" y="452138"/>
                  </a:cubicBezTo>
                  <a:cubicBezTo>
                    <a:pt x="5534657" y="457021"/>
                    <a:pt x="5533436" y="454580"/>
                    <a:pt x="5532216" y="453359"/>
                  </a:cubicBezTo>
                  <a:cubicBezTo>
                    <a:pt x="5529774" y="452138"/>
                    <a:pt x="5528554" y="448476"/>
                    <a:pt x="5527333" y="454580"/>
                  </a:cubicBezTo>
                  <a:cubicBezTo>
                    <a:pt x="5527333" y="457021"/>
                    <a:pt x="5526112" y="458242"/>
                    <a:pt x="5524891" y="458242"/>
                  </a:cubicBezTo>
                  <a:cubicBezTo>
                    <a:pt x="5520009" y="457021"/>
                    <a:pt x="5523671" y="461904"/>
                    <a:pt x="5523671" y="461904"/>
                  </a:cubicBezTo>
                  <a:cubicBezTo>
                    <a:pt x="5518788" y="460683"/>
                    <a:pt x="5516347" y="463125"/>
                    <a:pt x="5515126" y="466787"/>
                  </a:cubicBezTo>
                  <a:cubicBezTo>
                    <a:pt x="5512684" y="470449"/>
                    <a:pt x="5511464" y="472890"/>
                    <a:pt x="5510243" y="472890"/>
                  </a:cubicBezTo>
                  <a:cubicBezTo>
                    <a:pt x="5509022" y="472890"/>
                    <a:pt x="5507802" y="472890"/>
                    <a:pt x="5506581" y="471669"/>
                  </a:cubicBezTo>
                  <a:cubicBezTo>
                    <a:pt x="5500477" y="470449"/>
                    <a:pt x="5502919" y="475332"/>
                    <a:pt x="5500477" y="472890"/>
                  </a:cubicBezTo>
                  <a:cubicBezTo>
                    <a:pt x="5500477" y="472890"/>
                    <a:pt x="5499257" y="471669"/>
                    <a:pt x="5499257" y="471669"/>
                  </a:cubicBezTo>
                  <a:cubicBezTo>
                    <a:pt x="5500477" y="470449"/>
                    <a:pt x="5500477" y="469228"/>
                    <a:pt x="5501698" y="468007"/>
                  </a:cubicBezTo>
                  <a:cubicBezTo>
                    <a:pt x="5504140" y="465566"/>
                    <a:pt x="5506581" y="464345"/>
                    <a:pt x="5507802" y="461904"/>
                  </a:cubicBezTo>
                  <a:cubicBezTo>
                    <a:pt x="5510243" y="458242"/>
                    <a:pt x="5513905" y="455800"/>
                    <a:pt x="5516347" y="452138"/>
                  </a:cubicBezTo>
                  <a:cubicBezTo>
                    <a:pt x="5517567" y="450918"/>
                    <a:pt x="5524891" y="446035"/>
                    <a:pt x="5524891" y="444814"/>
                  </a:cubicBezTo>
                  <a:cubicBezTo>
                    <a:pt x="5527333" y="441152"/>
                    <a:pt x="5527333" y="436269"/>
                    <a:pt x="5526112" y="432607"/>
                  </a:cubicBezTo>
                  <a:cubicBezTo>
                    <a:pt x="5526112" y="430166"/>
                    <a:pt x="5528554" y="427724"/>
                    <a:pt x="5528554" y="425283"/>
                  </a:cubicBezTo>
                  <a:cubicBezTo>
                    <a:pt x="5528554" y="422841"/>
                    <a:pt x="5534657" y="417959"/>
                    <a:pt x="5534657" y="415517"/>
                  </a:cubicBezTo>
                  <a:cubicBezTo>
                    <a:pt x="5535878" y="410634"/>
                    <a:pt x="5539540" y="408193"/>
                    <a:pt x="5540761" y="406972"/>
                  </a:cubicBezTo>
                  <a:cubicBezTo>
                    <a:pt x="5541981" y="405752"/>
                    <a:pt x="5543202" y="403310"/>
                    <a:pt x="5543202" y="403310"/>
                  </a:cubicBezTo>
                  <a:cubicBezTo>
                    <a:pt x="5544423" y="403310"/>
                    <a:pt x="5544423" y="402090"/>
                    <a:pt x="5544423" y="399648"/>
                  </a:cubicBezTo>
                  <a:cubicBezTo>
                    <a:pt x="5544423" y="397206"/>
                    <a:pt x="5544423" y="395986"/>
                    <a:pt x="5543202" y="397206"/>
                  </a:cubicBezTo>
                  <a:cubicBezTo>
                    <a:pt x="5540761" y="400869"/>
                    <a:pt x="5540761" y="402090"/>
                    <a:pt x="5537098" y="400869"/>
                  </a:cubicBezTo>
                  <a:cubicBezTo>
                    <a:pt x="5534657" y="400869"/>
                    <a:pt x="5533436" y="403310"/>
                    <a:pt x="5532216" y="404531"/>
                  </a:cubicBezTo>
                  <a:cubicBezTo>
                    <a:pt x="5532216" y="404531"/>
                    <a:pt x="5532216" y="406972"/>
                    <a:pt x="5530995" y="406972"/>
                  </a:cubicBezTo>
                  <a:cubicBezTo>
                    <a:pt x="5530995" y="406972"/>
                    <a:pt x="5529774" y="409413"/>
                    <a:pt x="5528554" y="409413"/>
                  </a:cubicBezTo>
                  <a:cubicBezTo>
                    <a:pt x="5526112" y="410634"/>
                    <a:pt x="5527333" y="410634"/>
                    <a:pt x="5526112" y="410634"/>
                  </a:cubicBezTo>
                  <a:cubicBezTo>
                    <a:pt x="5523671" y="411855"/>
                    <a:pt x="5524891" y="409413"/>
                    <a:pt x="5523671" y="414297"/>
                  </a:cubicBezTo>
                  <a:cubicBezTo>
                    <a:pt x="5523671" y="416738"/>
                    <a:pt x="5522450" y="419179"/>
                    <a:pt x="5521229" y="417959"/>
                  </a:cubicBezTo>
                  <a:cubicBezTo>
                    <a:pt x="5520009" y="416738"/>
                    <a:pt x="5520009" y="417959"/>
                    <a:pt x="5518788" y="419179"/>
                  </a:cubicBezTo>
                  <a:cubicBezTo>
                    <a:pt x="5516347" y="420400"/>
                    <a:pt x="5517567" y="424062"/>
                    <a:pt x="5517567" y="424062"/>
                  </a:cubicBezTo>
                  <a:cubicBezTo>
                    <a:pt x="5516347" y="425283"/>
                    <a:pt x="5516347" y="425283"/>
                    <a:pt x="5515126" y="424062"/>
                  </a:cubicBezTo>
                  <a:cubicBezTo>
                    <a:pt x="5512684" y="421620"/>
                    <a:pt x="5512684" y="426504"/>
                    <a:pt x="5512684" y="428945"/>
                  </a:cubicBezTo>
                  <a:cubicBezTo>
                    <a:pt x="5511464" y="432607"/>
                    <a:pt x="5510243" y="431386"/>
                    <a:pt x="5509022" y="431386"/>
                  </a:cubicBezTo>
                  <a:cubicBezTo>
                    <a:pt x="5507802" y="430166"/>
                    <a:pt x="5505360" y="428945"/>
                    <a:pt x="5505360" y="433828"/>
                  </a:cubicBezTo>
                  <a:cubicBezTo>
                    <a:pt x="5505360" y="436269"/>
                    <a:pt x="5505360" y="437490"/>
                    <a:pt x="5504140" y="436269"/>
                  </a:cubicBezTo>
                  <a:cubicBezTo>
                    <a:pt x="5500477" y="436269"/>
                    <a:pt x="5504140" y="438711"/>
                    <a:pt x="5502919" y="438711"/>
                  </a:cubicBezTo>
                  <a:cubicBezTo>
                    <a:pt x="5499257" y="438711"/>
                    <a:pt x="5498036" y="441152"/>
                    <a:pt x="5496815" y="444814"/>
                  </a:cubicBezTo>
                  <a:cubicBezTo>
                    <a:pt x="5495595" y="452138"/>
                    <a:pt x="5494374" y="450918"/>
                    <a:pt x="5491933" y="450918"/>
                  </a:cubicBezTo>
                  <a:cubicBezTo>
                    <a:pt x="5487050" y="450918"/>
                    <a:pt x="5490712" y="454580"/>
                    <a:pt x="5488270" y="452138"/>
                  </a:cubicBezTo>
                  <a:cubicBezTo>
                    <a:pt x="5488270" y="452138"/>
                    <a:pt x="5487050" y="450918"/>
                    <a:pt x="5487050" y="450918"/>
                  </a:cubicBezTo>
                  <a:cubicBezTo>
                    <a:pt x="5487050" y="450918"/>
                    <a:pt x="5487050" y="450918"/>
                    <a:pt x="5487050" y="450918"/>
                  </a:cubicBezTo>
                  <a:cubicBezTo>
                    <a:pt x="5491933" y="446035"/>
                    <a:pt x="5490712" y="444814"/>
                    <a:pt x="5493153" y="437490"/>
                  </a:cubicBezTo>
                  <a:cubicBezTo>
                    <a:pt x="5494374" y="435048"/>
                    <a:pt x="5495595" y="433828"/>
                    <a:pt x="5496815" y="431386"/>
                  </a:cubicBezTo>
                  <a:cubicBezTo>
                    <a:pt x="5498036" y="427724"/>
                    <a:pt x="5500477" y="425283"/>
                    <a:pt x="5502919" y="421620"/>
                  </a:cubicBezTo>
                  <a:cubicBezTo>
                    <a:pt x="5504140" y="420400"/>
                    <a:pt x="5509022" y="415517"/>
                    <a:pt x="5510243" y="414297"/>
                  </a:cubicBezTo>
                  <a:cubicBezTo>
                    <a:pt x="5511464" y="410634"/>
                    <a:pt x="5511464" y="406972"/>
                    <a:pt x="5510243" y="403310"/>
                  </a:cubicBezTo>
                  <a:cubicBezTo>
                    <a:pt x="5510243" y="400869"/>
                    <a:pt x="5511464" y="398427"/>
                    <a:pt x="5511464" y="395986"/>
                  </a:cubicBezTo>
                  <a:cubicBezTo>
                    <a:pt x="5511464" y="393545"/>
                    <a:pt x="5515126" y="389883"/>
                    <a:pt x="5515126" y="387441"/>
                  </a:cubicBezTo>
                  <a:cubicBezTo>
                    <a:pt x="5515126" y="382558"/>
                    <a:pt x="5517567" y="380117"/>
                    <a:pt x="5518788" y="380117"/>
                  </a:cubicBezTo>
                  <a:cubicBezTo>
                    <a:pt x="5520009" y="378896"/>
                    <a:pt x="5520009" y="376455"/>
                    <a:pt x="5521229" y="376455"/>
                  </a:cubicBezTo>
                  <a:cubicBezTo>
                    <a:pt x="5521229" y="376455"/>
                    <a:pt x="5521229" y="375234"/>
                    <a:pt x="5521229" y="372792"/>
                  </a:cubicBezTo>
                  <a:cubicBezTo>
                    <a:pt x="5521229" y="370351"/>
                    <a:pt x="5520009" y="369131"/>
                    <a:pt x="5520009" y="370351"/>
                  </a:cubicBezTo>
                  <a:cubicBezTo>
                    <a:pt x="5518788" y="374013"/>
                    <a:pt x="5518788" y="375234"/>
                    <a:pt x="5516347" y="375234"/>
                  </a:cubicBezTo>
                  <a:cubicBezTo>
                    <a:pt x="5513905" y="375234"/>
                    <a:pt x="5513905" y="377676"/>
                    <a:pt x="5512684" y="380117"/>
                  </a:cubicBezTo>
                  <a:cubicBezTo>
                    <a:pt x="5512684" y="380117"/>
                    <a:pt x="5512684" y="382558"/>
                    <a:pt x="5512684" y="382558"/>
                  </a:cubicBezTo>
                  <a:cubicBezTo>
                    <a:pt x="5512684" y="382558"/>
                    <a:pt x="5512684" y="384999"/>
                    <a:pt x="5511464" y="384999"/>
                  </a:cubicBezTo>
                  <a:cubicBezTo>
                    <a:pt x="5509022" y="386220"/>
                    <a:pt x="5510243" y="386220"/>
                    <a:pt x="5509022" y="386220"/>
                  </a:cubicBezTo>
                  <a:cubicBezTo>
                    <a:pt x="5507802" y="387441"/>
                    <a:pt x="5507802" y="384999"/>
                    <a:pt x="5507802" y="389883"/>
                  </a:cubicBezTo>
                  <a:cubicBezTo>
                    <a:pt x="5507802" y="392324"/>
                    <a:pt x="5507802" y="393545"/>
                    <a:pt x="5506581" y="393545"/>
                  </a:cubicBezTo>
                  <a:cubicBezTo>
                    <a:pt x="5505360" y="393545"/>
                    <a:pt x="5505360" y="393545"/>
                    <a:pt x="5504140" y="394765"/>
                  </a:cubicBezTo>
                  <a:cubicBezTo>
                    <a:pt x="5501698" y="395986"/>
                    <a:pt x="5504140" y="398427"/>
                    <a:pt x="5502919" y="399648"/>
                  </a:cubicBezTo>
                  <a:cubicBezTo>
                    <a:pt x="5502919" y="400869"/>
                    <a:pt x="5501698" y="400869"/>
                    <a:pt x="5500477" y="399648"/>
                  </a:cubicBezTo>
                  <a:cubicBezTo>
                    <a:pt x="5498036" y="397206"/>
                    <a:pt x="5498036" y="402090"/>
                    <a:pt x="5498036" y="403310"/>
                  </a:cubicBezTo>
                  <a:cubicBezTo>
                    <a:pt x="5498036" y="406972"/>
                    <a:pt x="5496815" y="405752"/>
                    <a:pt x="5494374" y="405752"/>
                  </a:cubicBezTo>
                  <a:cubicBezTo>
                    <a:pt x="5493153" y="405752"/>
                    <a:pt x="5490712" y="403310"/>
                    <a:pt x="5490712" y="408193"/>
                  </a:cubicBezTo>
                  <a:cubicBezTo>
                    <a:pt x="5490712" y="410634"/>
                    <a:pt x="5490712" y="410634"/>
                    <a:pt x="5490712" y="410634"/>
                  </a:cubicBezTo>
                  <a:cubicBezTo>
                    <a:pt x="5487050" y="410634"/>
                    <a:pt x="5490712" y="413076"/>
                    <a:pt x="5490712" y="413076"/>
                  </a:cubicBezTo>
                  <a:cubicBezTo>
                    <a:pt x="5487050" y="413076"/>
                    <a:pt x="5485829" y="415517"/>
                    <a:pt x="5485829" y="419179"/>
                  </a:cubicBezTo>
                  <a:cubicBezTo>
                    <a:pt x="5485829" y="425283"/>
                    <a:pt x="5484608" y="424062"/>
                    <a:pt x="5482167" y="425283"/>
                  </a:cubicBezTo>
                  <a:cubicBezTo>
                    <a:pt x="5477284" y="426504"/>
                    <a:pt x="5480946" y="428945"/>
                    <a:pt x="5478505" y="427724"/>
                  </a:cubicBezTo>
                  <a:cubicBezTo>
                    <a:pt x="5476063" y="427724"/>
                    <a:pt x="5473622" y="426504"/>
                    <a:pt x="5474843" y="430166"/>
                  </a:cubicBezTo>
                  <a:cubicBezTo>
                    <a:pt x="5474843" y="431386"/>
                    <a:pt x="5476063" y="432607"/>
                    <a:pt x="5474843" y="432607"/>
                  </a:cubicBezTo>
                  <a:cubicBezTo>
                    <a:pt x="5469960" y="428945"/>
                    <a:pt x="5473622" y="435048"/>
                    <a:pt x="5471181" y="433828"/>
                  </a:cubicBezTo>
                  <a:cubicBezTo>
                    <a:pt x="5466298" y="432607"/>
                    <a:pt x="5471181" y="438711"/>
                    <a:pt x="5468739" y="438711"/>
                  </a:cubicBezTo>
                  <a:cubicBezTo>
                    <a:pt x="5466298" y="437490"/>
                    <a:pt x="5469960" y="441152"/>
                    <a:pt x="5466298" y="438711"/>
                  </a:cubicBezTo>
                  <a:cubicBezTo>
                    <a:pt x="5465077" y="438711"/>
                    <a:pt x="5466298" y="439931"/>
                    <a:pt x="5466298" y="439931"/>
                  </a:cubicBezTo>
                  <a:cubicBezTo>
                    <a:pt x="5466298" y="439931"/>
                    <a:pt x="5466298" y="439931"/>
                    <a:pt x="5466298" y="439931"/>
                  </a:cubicBezTo>
                  <a:lnTo>
                    <a:pt x="5465077" y="381338"/>
                  </a:lnTo>
                  <a:lnTo>
                    <a:pt x="5463856" y="439931"/>
                  </a:lnTo>
                  <a:cubicBezTo>
                    <a:pt x="5463856" y="439931"/>
                    <a:pt x="5462636" y="439931"/>
                    <a:pt x="5462636" y="439931"/>
                  </a:cubicBezTo>
                  <a:cubicBezTo>
                    <a:pt x="5462636" y="439931"/>
                    <a:pt x="5462636" y="437490"/>
                    <a:pt x="5462636" y="438711"/>
                  </a:cubicBezTo>
                  <a:cubicBezTo>
                    <a:pt x="5458974" y="441152"/>
                    <a:pt x="5462636" y="437490"/>
                    <a:pt x="5460194" y="438711"/>
                  </a:cubicBezTo>
                  <a:cubicBezTo>
                    <a:pt x="5458974" y="438711"/>
                    <a:pt x="5462636" y="432607"/>
                    <a:pt x="5457753" y="433828"/>
                  </a:cubicBezTo>
                  <a:cubicBezTo>
                    <a:pt x="5456532" y="433828"/>
                    <a:pt x="5458974" y="427724"/>
                    <a:pt x="5454091" y="432607"/>
                  </a:cubicBezTo>
                  <a:cubicBezTo>
                    <a:pt x="5452870" y="432607"/>
                    <a:pt x="5454091" y="432607"/>
                    <a:pt x="5454091" y="430166"/>
                  </a:cubicBezTo>
                  <a:cubicBezTo>
                    <a:pt x="5455312" y="426504"/>
                    <a:pt x="5452870" y="426504"/>
                    <a:pt x="5450429" y="427724"/>
                  </a:cubicBezTo>
                  <a:cubicBezTo>
                    <a:pt x="5447987" y="428945"/>
                    <a:pt x="5451649" y="426504"/>
                    <a:pt x="5446767" y="425283"/>
                  </a:cubicBezTo>
                  <a:cubicBezTo>
                    <a:pt x="5444325" y="424062"/>
                    <a:pt x="5443105" y="425283"/>
                    <a:pt x="5443105" y="419179"/>
                  </a:cubicBezTo>
                  <a:cubicBezTo>
                    <a:pt x="5443105" y="416738"/>
                    <a:pt x="5441884" y="414297"/>
                    <a:pt x="5438222" y="413076"/>
                  </a:cubicBezTo>
                  <a:cubicBezTo>
                    <a:pt x="5438222" y="413076"/>
                    <a:pt x="5440663" y="410634"/>
                    <a:pt x="5438222" y="410634"/>
                  </a:cubicBezTo>
                  <a:cubicBezTo>
                    <a:pt x="5438222" y="410634"/>
                    <a:pt x="5437001" y="409413"/>
                    <a:pt x="5438222" y="408193"/>
                  </a:cubicBezTo>
                  <a:cubicBezTo>
                    <a:pt x="5438222" y="404531"/>
                    <a:pt x="5437001" y="405752"/>
                    <a:pt x="5434560" y="405752"/>
                  </a:cubicBezTo>
                  <a:cubicBezTo>
                    <a:pt x="5433339" y="405752"/>
                    <a:pt x="5432118" y="406972"/>
                    <a:pt x="5430898" y="403310"/>
                  </a:cubicBezTo>
                  <a:cubicBezTo>
                    <a:pt x="5430898" y="400869"/>
                    <a:pt x="5430898" y="397206"/>
                    <a:pt x="5428456" y="399648"/>
                  </a:cubicBezTo>
                  <a:cubicBezTo>
                    <a:pt x="5427235" y="400869"/>
                    <a:pt x="5426015" y="400869"/>
                    <a:pt x="5426015" y="399648"/>
                  </a:cubicBezTo>
                  <a:cubicBezTo>
                    <a:pt x="5426015" y="398427"/>
                    <a:pt x="5427235" y="395986"/>
                    <a:pt x="5424794" y="394765"/>
                  </a:cubicBezTo>
                  <a:cubicBezTo>
                    <a:pt x="5423573" y="394765"/>
                    <a:pt x="5423573" y="393545"/>
                    <a:pt x="5422353" y="393545"/>
                  </a:cubicBezTo>
                  <a:cubicBezTo>
                    <a:pt x="5421132" y="394765"/>
                    <a:pt x="5421132" y="392324"/>
                    <a:pt x="5421132" y="389883"/>
                  </a:cubicBezTo>
                  <a:cubicBezTo>
                    <a:pt x="5421132" y="384999"/>
                    <a:pt x="5421132" y="387441"/>
                    <a:pt x="5419911" y="386220"/>
                  </a:cubicBezTo>
                  <a:cubicBezTo>
                    <a:pt x="5418691" y="386220"/>
                    <a:pt x="5419911" y="384999"/>
                    <a:pt x="5417470" y="384999"/>
                  </a:cubicBezTo>
                  <a:cubicBezTo>
                    <a:pt x="5416249" y="384999"/>
                    <a:pt x="5416249" y="382558"/>
                    <a:pt x="5416249" y="382558"/>
                  </a:cubicBezTo>
                  <a:cubicBezTo>
                    <a:pt x="5416249" y="382558"/>
                    <a:pt x="5416249" y="380117"/>
                    <a:pt x="5416249" y="380117"/>
                  </a:cubicBezTo>
                  <a:cubicBezTo>
                    <a:pt x="5415028" y="378896"/>
                    <a:pt x="5413808" y="375234"/>
                    <a:pt x="5412587" y="375234"/>
                  </a:cubicBezTo>
                  <a:cubicBezTo>
                    <a:pt x="5408925" y="375234"/>
                    <a:pt x="5410146" y="374013"/>
                    <a:pt x="5408925" y="370351"/>
                  </a:cubicBezTo>
                  <a:cubicBezTo>
                    <a:pt x="5408925" y="369131"/>
                    <a:pt x="5407704" y="370351"/>
                    <a:pt x="5407704" y="372792"/>
                  </a:cubicBezTo>
                  <a:cubicBezTo>
                    <a:pt x="5407704" y="374013"/>
                    <a:pt x="5407704" y="375234"/>
                    <a:pt x="5407704" y="376455"/>
                  </a:cubicBezTo>
                  <a:cubicBezTo>
                    <a:pt x="5407704" y="376455"/>
                    <a:pt x="5408925" y="378896"/>
                    <a:pt x="5410146" y="380117"/>
                  </a:cubicBezTo>
                  <a:cubicBezTo>
                    <a:pt x="5411366" y="381338"/>
                    <a:pt x="5413808" y="383779"/>
                    <a:pt x="5413808" y="387441"/>
                  </a:cubicBezTo>
                  <a:cubicBezTo>
                    <a:pt x="5413808" y="389883"/>
                    <a:pt x="5417470" y="393545"/>
                    <a:pt x="5417470" y="395986"/>
                  </a:cubicBezTo>
                  <a:cubicBezTo>
                    <a:pt x="5417470" y="398427"/>
                    <a:pt x="5418691" y="400869"/>
                    <a:pt x="5418691" y="403310"/>
                  </a:cubicBezTo>
                  <a:cubicBezTo>
                    <a:pt x="5418691" y="406972"/>
                    <a:pt x="5417470" y="410634"/>
                    <a:pt x="5418691" y="414297"/>
                  </a:cubicBezTo>
                  <a:cubicBezTo>
                    <a:pt x="5418691" y="415517"/>
                    <a:pt x="5424794" y="420400"/>
                    <a:pt x="5426015" y="421620"/>
                  </a:cubicBezTo>
                  <a:cubicBezTo>
                    <a:pt x="5428456" y="425283"/>
                    <a:pt x="5429677" y="427724"/>
                    <a:pt x="5432118" y="431386"/>
                  </a:cubicBezTo>
                  <a:cubicBezTo>
                    <a:pt x="5433339" y="433828"/>
                    <a:pt x="5434560" y="435048"/>
                    <a:pt x="5435780" y="437490"/>
                  </a:cubicBezTo>
                  <a:cubicBezTo>
                    <a:pt x="5439442" y="444814"/>
                    <a:pt x="5437001" y="446035"/>
                    <a:pt x="5441884" y="450918"/>
                  </a:cubicBezTo>
                  <a:cubicBezTo>
                    <a:pt x="5441884" y="450918"/>
                    <a:pt x="5441884" y="450918"/>
                    <a:pt x="5441884" y="450918"/>
                  </a:cubicBezTo>
                  <a:cubicBezTo>
                    <a:pt x="5441884" y="450918"/>
                    <a:pt x="5440663" y="450918"/>
                    <a:pt x="5440663" y="452138"/>
                  </a:cubicBezTo>
                  <a:cubicBezTo>
                    <a:pt x="5438222" y="453359"/>
                    <a:pt x="5441884" y="450918"/>
                    <a:pt x="5437001" y="450918"/>
                  </a:cubicBezTo>
                  <a:cubicBezTo>
                    <a:pt x="5433339" y="450918"/>
                    <a:pt x="5433339" y="452138"/>
                    <a:pt x="5432118" y="444814"/>
                  </a:cubicBezTo>
                  <a:cubicBezTo>
                    <a:pt x="5432118" y="441152"/>
                    <a:pt x="5429677" y="438711"/>
                    <a:pt x="5426015" y="438711"/>
                  </a:cubicBezTo>
                  <a:cubicBezTo>
                    <a:pt x="5426015" y="438711"/>
                    <a:pt x="5429677" y="436269"/>
                    <a:pt x="5424794" y="436269"/>
                  </a:cubicBezTo>
                  <a:cubicBezTo>
                    <a:pt x="5424794" y="436269"/>
                    <a:pt x="5423573" y="435048"/>
                    <a:pt x="5423573" y="433828"/>
                  </a:cubicBezTo>
                  <a:cubicBezTo>
                    <a:pt x="5423573" y="428945"/>
                    <a:pt x="5421132" y="431386"/>
                    <a:pt x="5419911" y="431386"/>
                  </a:cubicBezTo>
                  <a:cubicBezTo>
                    <a:pt x="5417470" y="432607"/>
                    <a:pt x="5417470" y="433828"/>
                    <a:pt x="5416249" y="428945"/>
                  </a:cubicBezTo>
                  <a:cubicBezTo>
                    <a:pt x="5416249" y="426504"/>
                    <a:pt x="5416249" y="421620"/>
                    <a:pt x="5413808" y="424062"/>
                  </a:cubicBezTo>
                  <a:cubicBezTo>
                    <a:pt x="5412587" y="425283"/>
                    <a:pt x="5411366" y="425283"/>
                    <a:pt x="5411366" y="424062"/>
                  </a:cubicBezTo>
                  <a:cubicBezTo>
                    <a:pt x="5410146" y="422841"/>
                    <a:pt x="5412587" y="420400"/>
                    <a:pt x="5410146" y="419179"/>
                  </a:cubicBezTo>
                  <a:cubicBezTo>
                    <a:pt x="5408925" y="419179"/>
                    <a:pt x="5408925" y="417959"/>
                    <a:pt x="5407704" y="417959"/>
                  </a:cubicBezTo>
                  <a:cubicBezTo>
                    <a:pt x="5406484" y="419179"/>
                    <a:pt x="5405263" y="416738"/>
                    <a:pt x="5405263" y="414297"/>
                  </a:cubicBezTo>
                  <a:cubicBezTo>
                    <a:pt x="5404042" y="409413"/>
                    <a:pt x="5405263" y="411855"/>
                    <a:pt x="5402821" y="410634"/>
                  </a:cubicBezTo>
                  <a:cubicBezTo>
                    <a:pt x="5401601" y="410634"/>
                    <a:pt x="5402821" y="409413"/>
                    <a:pt x="5400380" y="409413"/>
                  </a:cubicBezTo>
                  <a:cubicBezTo>
                    <a:pt x="5399159" y="409413"/>
                    <a:pt x="5399159" y="406972"/>
                    <a:pt x="5397939" y="406972"/>
                  </a:cubicBezTo>
                  <a:cubicBezTo>
                    <a:pt x="5396718" y="406972"/>
                    <a:pt x="5396718" y="404531"/>
                    <a:pt x="5396718" y="404531"/>
                  </a:cubicBezTo>
                  <a:cubicBezTo>
                    <a:pt x="5394277" y="403310"/>
                    <a:pt x="5393056" y="399648"/>
                    <a:pt x="5391835" y="400869"/>
                  </a:cubicBezTo>
                  <a:cubicBezTo>
                    <a:pt x="5388173" y="402090"/>
                    <a:pt x="5388173" y="400869"/>
                    <a:pt x="5385732" y="397206"/>
                  </a:cubicBezTo>
                  <a:cubicBezTo>
                    <a:pt x="5384511" y="395986"/>
                    <a:pt x="5384511" y="397206"/>
                    <a:pt x="5384511" y="399648"/>
                  </a:cubicBezTo>
                  <a:cubicBezTo>
                    <a:pt x="5384511" y="402090"/>
                    <a:pt x="5384511" y="403310"/>
                    <a:pt x="5385732" y="403310"/>
                  </a:cubicBezTo>
                  <a:cubicBezTo>
                    <a:pt x="5386952" y="403310"/>
                    <a:pt x="5386952" y="405752"/>
                    <a:pt x="5388173" y="406972"/>
                  </a:cubicBezTo>
                  <a:cubicBezTo>
                    <a:pt x="5389394" y="408193"/>
                    <a:pt x="5393056" y="409413"/>
                    <a:pt x="5394277" y="415517"/>
                  </a:cubicBezTo>
                  <a:cubicBezTo>
                    <a:pt x="5394277" y="417959"/>
                    <a:pt x="5400380" y="422841"/>
                    <a:pt x="5400380" y="425283"/>
                  </a:cubicBezTo>
                  <a:cubicBezTo>
                    <a:pt x="5400380" y="427724"/>
                    <a:pt x="5402821" y="430166"/>
                    <a:pt x="5402821" y="432607"/>
                  </a:cubicBezTo>
                  <a:cubicBezTo>
                    <a:pt x="5402821" y="436269"/>
                    <a:pt x="5402821" y="442373"/>
                    <a:pt x="5404042" y="444814"/>
                  </a:cubicBezTo>
                  <a:cubicBezTo>
                    <a:pt x="5405263" y="446035"/>
                    <a:pt x="5411366" y="450918"/>
                    <a:pt x="5412587" y="452138"/>
                  </a:cubicBezTo>
                  <a:cubicBezTo>
                    <a:pt x="5415028" y="455800"/>
                    <a:pt x="5418691" y="458242"/>
                    <a:pt x="5421132" y="461904"/>
                  </a:cubicBezTo>
                  <a:cubicBezTo>
                    <a:pt x="5423573" y="464345"/>
                    <a:pt x="5424794" y="465566"/>
                    <a:pt x="5427235" y="468007"/>
                  </a:cubicBezTo>
                  <a:cubicBezTo>
                    <a:pt x="5428456" y="469228"/>
                    <a:pt x="5429677" y="470449"/>
                    <a:pt x="5429677" y="471669"/>
                  </a:cubicBezTo>
                  <a:cubicBezTo>
                    <a:pt x="5429677" y="471669"/>
                    <a:pt x="5428456" y="472890"/>
                    <a:pt x="5428456" y="472890"/>
                  </a:cubicBezTo>
                  <a:cubicBezTo>
                    <a:pt x="5426015" y="475332"/>
                    <a:pt x="5428456" y="470449"/>
                    <a:pt x="5422353" y="471669"/>
                  </a:cubicBezTo>
                  <a:cubicBezTo>
                    <a:pt x="5419911" y="471669"/>
                    <a:pt x="5418691" y="472890"/>
                    <a:pt x="5418691" y="472890"/>
                  </a:cubicBezTo>
                  <a:cubicBezTo>
                    <a:pt x="5417470" y="472890"/>
                    <a:pt x="5416249" y="470449"/>
                    <a:pt x="5413808" y="466787"/>
                  </a:cubicBezTo>
                  <a:cubicBezTo>
                    <a:pt x="5412587" y="463125"/>
                    <a:pt x="5408925" y="460683"/>
                    <a:pt x="5405263" y="461904"/>
                  </a:cubicBezTo>
                  <a:cubicBezTo>
                    <a:pt x="5405263" y="461904"/>
                    <a:pt x="5407704" y="457021"/>
                    <a:pt x="5404042" y="458242"/>
                  </a:cubicBezTo>
                  <a:cubicBezTo>
                    <a:pt x="5404042" y="458242"/>
                    <a:pt x="5402821" y="458242"/>
                    <a:pt x="5401601" y="454580"/>
                  </a:cubicBezTo>
                  <a:cubicBezTo>
                    <a:pt x="5400380" y="449697"/>
                    <a:pt x="5397939" y="452138"/>
                    <a:pt x="5396718" y="453359"/>
                  </a:cubicBezTo>
                  <a:cubicBezTo>
                    <a:pt x="5394277" y="454580"/>
                    <a:pt x="5394277" y="457021"/>
                    <a:pt x="5391835" y="452138"/>
                  </a:cubicBezTo>
                  <a:cubicBezTo>
                    <a:pt x="5390614" y="449697"/>
                    <a:pt x="5389394" y="443593"/>
                    <a:pt x="5386952" y="447255"/>
                  </a:cubicBezTo>
                  <a:cubicBezTo>
                    <a:pt x="5385732" y="448476"/>
                    <a:pt x="5384511" y="449697"/>
                    <a:pt x="5383290" y="448476"/>
                  </a:cubicBezTo>
                  <a:cubicBezTo>
                    <a:pt x="5382070" y="447255"/>
                    <a:pt x="5383290" y="443593"/>
                    <a:pt x="5380849" y="442373"/>
                  </a:cubicBezTo>
                  <a:cubicBezTo>
                    <a:pt x="5379628" y="442373"/>
                    <a:pt x="5378407" y="441152"/>
                    <a:pt x="5377187" y="442373"/>
                  </a:cubicBezTo>
                  <a:cubicBezTo>
                    <a:pt x="5375966" y="444814"/>
                    <a:pt x="5374745" y="441152"/>
                    <a:pt x="5373525" y="438711"/>
                  </a:cubicBezTo>
                  <a:cubicBezTo>
                    <a:pt x="5372304" y="432607"/>
                    <a:pt x="5372304" y="435048"/>
                    <a:pt x="5369863" y="435048"/>
                  </a:cubicBezTo>
                  <a:cubicBezTo>
                    <a:pt x="5368642" y="435048"/>
                    <a:pt x="5369863" y="433828"/>
                    <a:pt x="5366200" y="433828"/>
                  </a:cubicBezTo>
                  <a:cubicBezTo>
                    <a:pt x="5364980" y="433828"/>
                    <a:pt x="5363759" y="431386"/>
                    <a:pt x="5363759" y="431386"/>
                  </a:cubicBezTo>
                  <a:cubicBezTo>
                    <a:pt x="5362538" y="430166"/>
                    <a:pt x="5362538" y="427724"/>
                    <a:pt x="5362538" y="427724"/>
                  </a:cubicBezTo>
                  <a:cubicBezTo>
                    <a:pt x="5360097" y="426504"/>
                    <a:pt x="5358876" y="421620"/>
                    <a:pt x="5355214" y="422841"/>
                  </a:cubicBezTo>
                  <a:cubicBezTo>
                    <a:pt x="5350331" y="424062"/>
                    <a:pt x="5351552" y="422841"/>
                    <a:pt x="5347890" y="417959"/>
                  </a:cubicBezTo>
                  <a:cubicBezTo>
                    <a:pt x="5346669" y="416738"/>
                    <a:pt x="5346669" y="417959"/>
                    <a:pt x="5346669" y="421620"/>
                  </a:cubicBezTo>
                  <a:cubicBezTo>
                    <a:pt x="5346669" y="424062"/>
                    <a:pt x="5347890" y="426504"/>
                    <a:pt x="5347890" y="426504"/>
                  </a:cubicBezTo>
                  <a:cubicBezTo>
                    <a:pt x="5349111" y="426504"/>
                    <a:pt x="5350331" y="430166"/>
                    <a:pt x="5351552" y="430166"/>
                  </a:cubicBezTo>
                  <a:cubicBezTo>
                    <a:pt x="5352773" y="431386"/>
                    <a:pt x="5357656" y="433828"/>
                    <a:pt x="5358876" y="439931"/>
                  </a:cubicBezTo>
                  <a:cubicBezTo>
                    <a:pt x="5360097" y="443593"/>
                    <a:pt x="5367421" y="447255"/>
                    <a:pt x="5367421" y="450918"/>
                  </a:cubicBezTo>
                  <a:cubicBezTo>
                    <a:pt x="5368642" y="454580"/>
                    <a:pt x="5371083" y="457021"/>
                    <a:pt x="5372304" y="459462"/>
                  </a:cubicBezTo>
                  <a:cubicBezTo>
                    <a:pt x="5373525" y="464345"/>
                    <a:pt x="5374745" y="470449"/>
                    <a:pt x="5378407" y="474111"/>
                  </a:cubicBezTo>
                  <a:cubicBezTo>
                    <a:pt x="5379628" y="475332"/>
                    <a:pt x="5389394" y="478994"/>
                    <a:pt x="5391835" y="480214"/>
                  </a:cubicBezTo>
                  <a:cubicBezTo>
                    <a:pt x="5396718" y="482656"/>
                    <a:pt x="5400380" y="485097"/>
                    <a:pt x="5405263" y="488759"/>
                  </a:cubicBezTo>
                  <a:cubicBezTo>
                    <a:pt x="5407704" y="491201"/>
                    <a:pt x="5411366" y="492421"/>
                    <a:pt x="5415028" y="493642"/>
                  </a:cubicBezTo>
                  <a:cubicBezTo>
                    <a:pt x="5418691" y="496083"/>
                    <a:pt x="5421132" y="498525"/>
                    <a:pt x="5422353" y="499746"/>
                  </a:cubicBezTo>
                  <a:cubicBezTo>
                    <a:pt x="5422353" y="499746"/>
                    <a:pt x="5422353" y="499746"/>
                    <a:pt x="5421132" y="500966"/>
                  </a:cubicBezTo>
                  <a:cubicBezTo>
                    <a:pt x="5418691" y="503408"/>
                    <a:pt x="5421132" y="498525"/>
                    <a:pt x="5415028" y="500966"/>
                  </a:cubicBezTo>
                  <a:cubicBezTo>
                    <a:pt x="5410146" y="502187"/>
                    <a:pt x="5410146" y="504628"/>
                    <a:pt x="5404042" y="496083"/>
                  </a:cubicBezTo>
                  <a:cubicBezTo>
                    <a:pt x="5401601" y="492421"/>
                    <a:pt x="5397939" y="489980"/>
                    <a:pt x="5393056" y="492421"/>
                  </a:cubicBezTo>
                  <a:cubicBezTo>
                    <a:pt x="5393056" y="492421"/>
                    <a:pt x="5394277" y="487539"/>
                    <a:pt x="5390614" y="489980"/>
                  </a:cubicBezTo>
                  <a:cubicBezTo>
                    <a:pt x="5390614" y="489980"/>
                    <a:pt x="5389394" y="489980"/>
                    <a:pt x="5386952" y="487539"/>
                  </a:cubicBezTo>
                  <a:cubicBezTo>
                    <a:pt x="5384511" y="481435"/>
                    <a:pt x="5382070" y="486318"/>
                    <a:pt x="5380849" y="487539"/>
                  </a:cubicBezTo>
                  <a:cubicBezTo>
                    <a:pt x="5379628" y="489980"/>
                    <a:pt x="5378407" y="491201"/>
                    <a:pt x="5374745" y="487539"/>
                  </a:cubicBezTo>
                  <a:cubicBezTo>
                    <a:pt x="5372304" y="485097"/>
                    <a:pt x="5369863" y="480214"/>
                    <a:pt x="5368642" y="483876"/>
                  </a:cubicBezTo>
                  <a:cubicBezTo>
                    <a:pt x="5368642" y="486318"/>
                    <a:pt x="5367421" y="486318"/>
                    <a:pt x="5366200" y="486318"/>
                  </a:cubicBezTo>
                  <a:cubicBezTo>
                    <a:pt x="5364980" y="486318"/>
                    <a:pt x="5364980" y="480214"/>
                    <a:pt x="5361318" y="481435"/>
                  </a:cubicBezTo>
                  <a:cubicBezTo>
                    <a:pt x="5360097" y="481435"/>
                    <a:pt x="5357656" y="480214"/>
                    <a:pt x="5357656" y="482656"/>
                  </a:cubicBezTo>
                  <a:cubicBezTo>
                    <a:pt x="5356435" y="485097"/>
                    <a:pt x="5355214" y="482656"/>
                    <a:pt x="5352773" y="480214"/>
                  </a:cubicBezTo>
                  <a:cubicBezTo>
                    <a:pt x="5349111" y="475332"/>
                    <a:pt x="5350331" y="477773"/>
                    <a:pt x="5347890" y="477773"/>
                  </a:cubicBezTo>
                  <a:cubicBezTo>
                    <a:pt x="5346669" y="477773"/>
                    <a:pt x="5347890" y="476552"/>
                    <a:pt x="5344228" y="477773"/>
                  </a:cubicBezTo>
                  <a:cubicBezTo>
                    <a:pt x="5343007" y="477773"/>
                    <a:pt x="5341786" y="476552"/>
                    <a:pt x="5340566" y="475332"/>
                  </a:cubicBezTo>
                  <a:cubicBezTo>
                    <a:pt x="5339345" y="475332"/>
                    <a:pt x="5338124" y="472890"/>
                    <a:pt x="5338124" y="472890"/>
                  </a:cubicBezTo>
                  <a:cubicBezTo>
                    <a:pt x="5334462" y="472890"/>
                    <a:pt x="5332021" y="469228"/>
                    <a:pt x="5329579" y="471669"/>
                  </a:cubicBezTo>
                  <a:cubicBezTo>
                    <a:pt x="5325917" y="475332"/>
                    <a:pt x="5325917" y="472890"/>
                    <a:pt x="5321035" y="470449"/>
                  </a:cubicBezTo>
                  <a:cubicBezTo>
                    <a:pt x="5319814" y="469228"/>
                    <a:pt x="5319814" y="471669"/>
                    <a:pt x="5322255" y="474111"/>
                  </a:cubicBezTo>
                  <a:cubicBezTo>
                    <a:pt x="5323476" y="476552"/>
                    <a:pt x="5324697" y="477773"/>
                    <a:pt x="5325917" y="477773"/>
                  </a:cubicBezTo>
                  <a:cubicBezTo>
                    <a:pt x="5327138" y="477773"/>
                    <a:pt x="5329579" y="480214"/>
                    <a:pt x="5330800" y="480214"/>
                  </a:cubicBezTo>
                  <a:cubicBezTo>
                    <a:pt x="5333242" y="480214"/>
                    <a:pt x="5338124" y="480214"/>
                    <a:pt x="5343007" y="486318"/>
                  </a:cubicBezTo>
                  <a:cubicBezTo>
                    <a:pt x="5345449" y="488759"/>
                    <a:pt x="5353993" y="489980"/>
                    <a:pt x="5356435" y="493642"/>
                  </a:cubicBezTo>
                  <a:cubicBezTo>
                    <a:pt x="5357656" y="496083"/>
                    <a:pt x="5362538" y="497304"/>
                    <a:pt x="5363759" y="500966"/>
                  </a:cubicBezTo>
                  <a:cubicBezTo>
                    <a:pt x="5366200" y="505849"/>
                    <a:pt x="5368642" y="511953"/>
                    <a:pt x="5373525" y="514394"/>
                  </a:cubicBezTo>
                  <a:cubicBezTo>
                    <a:pt x="5375966" y="515615"/>
                    <a:pt x="5385732" y="516835"/>
                    <a:pt x="5388173" y="516835"/>
                  </a:cubicBezTo>
                  <a:cubicBezTo>
                    <a:pt x="5393056" y="519277"/>
                    <a:pt x="5397939" y="520497"/>
                    <a:pt x="5402821" y="522939"/>
                  </a:cubicBezTo>
                  <a:cubicBezTo>
                    <a:pt x="5406484" y="525380"/>
                    <a:pt x="5410146" y="525380"/>
                    <a:pt x="5412587" y="527822"/>
                  </a:cubicBezTo>
                  <a:cubicBezTo>
                    <a:pt x="5417470" y="530263"/>
                    <a:pt x="5419911" y="532704"/>
                    <a:pt x="5422353" y="535146"/>
                  </a:cubicBezTo>
                  <a:cubicBezTo>
                    <a:pt x="5421132" y="535146"/>
                    <a:pt x="5419911" y="537587"/>
                    <a:pt x="5419911" y="538808"/>
                  </a:cubicBezTo>
                  <a:cubicBezTo>
                    <a:pt x="5418691" y="542470"/>
                    <a:pt x="5419911" y="536367"/>
                    <a:pt x="5413808" y="540029"/>
                  </a:cubicBezTo>
                  <a:cubicBezTo>
                    <a:pt x="5410146" y="542470"/>
                    <a:pt x="5410146" y="544911"/>
                    <a:pt x="5404042" y="537587"/>
                  </a:cubicBezTo>
                  <a:cubicBezTo>
                    <a:pt x="5401601" y="535146"/>
                    <a:pt x="5397939" y="532704"/>
                    <a:pt x="5394277" y="535146"/>
                  </a:cubicBezTo>
                  <a:cubicBezTo>
                    <a:pt x="5394277" y="535146"/>
                    <a:pt x="5395497" y="530263"/>
                    <a:pt x="5391835" y="532704"/>
                  </a:cubicBezTo>
                  <a:cubicBezTo>
                    <a:pt x="5391835" y="532704"/>
                    <a:pt x="5390614" y="532704"/>
                    <a:pt x="5389394" y="530263"/>
                  </a:cubicBezTo>
                  <a:cubicBezTo>
                    <a:pt x="5386952" y="525380"/>
                    <a:pt x="5385732" y="529042"/>
                    <a:pt x="5383290" y="530263"/>
                  </a:cubicBezTo>
                  <a:cubicBezTo>
                    <a:pt x="5382070" y="532704"/>
                    <a:pt x="5380849" y="533925"/>
                    <a:pt x="5377187" y="530263"/>
                  </a:cubicBezTo>
                  <a:cubicBezTo>
                    <a:pt x="5374745" y="527822"/>
                    <a:pt x="5372304" y="522939"/>
                    <a:pt x="5371083" y="526601"/>
                  </a:cubicBezTo>
                  <a:cubicBezTo>
                    <a:pt x="5371083" y="529042"/>
                    <a:pt x="5369863" y="529042"/>
                    <a:pt x="5368642" y="529042"/>
                  </a:cubicBezTo>
                  <a:cubicBezTo>
                    <a:pt x="5367421" y="529042"/>
                    <a:pt x="5367421" y="524160"/>
                    <a:pt x="5363759" y="524160"/>
                  </a:cubicBezTo>
                  <a:cubicBezTo>
                    <a:pt x="5362538" y="524160"/>
                    <a:pt x="5360097" y="522939"/>
                    <a:pt x="5360097" y="525380"/>
                  </a:cubicBezTo>
                  <a:cubicBezTo>
                    <a:pt x="5358876" y="527822"/>
                    <a:pt x="5357656" y="525380"/>
                    <a:pt x="5355214" y="522939"/>
                  </a:cubicBezTo>
                  <a:cubicBezTo>
                    <a:pt x="5350331" y="518056"/>
                    <a:pt x="5352773" y="520497"/>
                    <a:pt x="5350331" y="520497"/>
                  </a:cubicBezTo>
                  <a:cubicBezTo>
                    <a:pt x="5349111" y="520497"/>
                    <a:pt x="5349111" y="519277"/>
                    <a:pt x="5346669" y="520497"/>
                  </a:cubicBezTo>
                  <a:cubicBezTo>
                    <a:pt x="5345449" y="520497"/>
                    <a:pt x="5343007" y="519277"/>
                    <a:pt x="5343007" y="519277"/>
                  </a:cubicBezTo>
                  <a:cubicBezTo>
                    <a:pt x="5341786" y="519277"/>
                    <a:pt x="5340566" y="516835"/>
                    <a:pt x="5339345" y="516835"/>
                  </a:cubicBezTo>
                  <a:cubicBezTo>
                    <a:pt x="5336904" y="516835"/>
                    <a:pt x="5335683" y="516835"/>
                    <a:pt x="5333242" y="515615"/>
                  </a:cubicBezTo>
                  <a:cubicBezTo>
                    <a:pt x="5333242" y="515615"/>
                    <a:pt x="5333242" y="514394"/>
                    <a:pt x="5333242" y="514394"/>
                  </a:cubicBezTo>
                  <a:cubicBezTo>
                    <a:pt x="5329579" y="511953"/>
                    <a:pt x="5329579" y="507070"/>
                    <a:pt x="5327138" y="507070"/>
                  </a:cubicBezTo>
                  <a:cubicBezTo>
                    <a:pt x="5324697" y="507070"/>
                    <a:pt x="5323476" y="505849"/>
                    <a:pt x="5322255" y="504628"/>
                  </a:cubicBezTo>
                  <a:cubicBezTo>
                    <a:pt x="5322255" y="503408"/>
                    <a:pt x="5322255" y="500966"/>
                    <a:pt x="5322255" y="496083"/>
                  </a:cubicBezTo>
                  <a:cubicBezTo>
                    <a:pt x="5322255" y="493642"/>
                    <a:pt x="5319814" y="496083"/>
                    <a:pt x="5318593" y="499746"/>
                  </a:cubicBezTo>
                  <a:cubicBezTo>
                    <a:pt x="5317372" y="503408"/>
                    <a:pt x="5317372" y="507070"/>
                    <a:pt x="5317372" y="507070"/>
                  </a:cubicBezTo>
                  <a:cubicBezTo>
                    <a:pt x="5318593" y="507070"/>
                    <a:pt x="5318593" y="513173"/>
                    <a:pt x="5321035" y="514394"/>
                  </a:cubicBezTo>
                  <a:cubicBezTo>
                    <a:pt x="5322255" y="515615"/>
                    <a:pt x="5323476" y="516835"/>
                    <a:pt x="5324697" y="518056"/>
                  </a:cubicBezTo>
                  <a:cubicBezTo>
                    <a:pt x="5323476" y="518056"/>
                    <a:pt x="5323476" y="518056"/>
                    <a:pt x="5322255" y="518056"/>
                  </a:cubicBezTo>
                  <a:cubicBezTo>
                    <a:pt x="5321035" y="518056"/>
                    <a:pt x="5322255" y="519277"/>
                    <a:pt x="5323476" y="521718"/>
                  </a:cubicBezTo>
                  <a:cubicBezTo>
                    <a:pt x="5324697" y="522939"/>
                    <a:pt x="5327138" y="524160"/>
                    <a:pt x="5327138" y="524160"/>
                  </a:cubicBezTo>
                  <a:cubicBezTo>
                    <a:pt x="5327138" y="524160"/>
                    <a:pt x="5327138" y="524160"/>
                    <a:pt x="5328359" y="524160"/>
                  </a:cubicBezTo>
                  <a:cubicBezTo>
                    <a:pt x="5329579" y="525380"/>
                    <a:pt x="5330800" y="527822"/>
                    <a:pt x="5330800" y="530263"/>
                  </a:cubicBezTo>
                  <a:cubicBezTo>
                    <a:pt x="5332021" y="532704"/>
                    <a:pt x="5334462" y="535146"/>
                    <a:pt x="5338124" y="536367"/>
                  </a:cubicBezTo>
                  <a:cubicBezTo>
                    <a:pt x="5340566" y="538808"/>
                    <a:pt x="5344228" y="540029"/>
                    <a:pt x="5345449" y="541249"/>
                  </a:cubicBezTo>
                  <a:cubicBezTo>
                    <a:pt x="5347890" y="544911"/>
                    <a:pt x="5351552" y="546132"/>
                    <a:pt x="5353993" y="549794"/>
                  </a:cubicBezTo>
                  <a:cubicBezTo>
                    <a:pt x="5356435" y="554677"/>
                    <a:pt x="5360097" y="562001"/>
                    <a:pt x="5364980" y="565663"/>
                  </a:cubicBezTo>
                  <a:cubicBezTo>
                    <a:pt x="5367421" y="566884"/>
                    <a:pt x="5378407" y="568105"/>
                    <a:pt x="5382070" y="569325"/>
                  </a:cubicBezTo>
                  <a:cubicBezTo>
                    <a:pt x="5388173" y="571767"/>
                    <a:pt x="5393056" y="574208"/>
                    <a:pt x="5399159" y="576650"/>
                  </a:cubicBezTo>
                  <a:cubicBezTo>
                    <a:pt x="5402821" y="579091"/>
                    <a:pt x="5407704" y="579091"/>
                    <a:pt x="5411366" y="581532"/>
                  </a:cubicBezTo>
                  <a:cubicBezTo>
                    <a:pt x="5419911" y="586415"/>
                    <a:pt x="5421132" y="590077"/>
                    <a:pt x="5427235" y="592519"/>
                  </a:cubicBezTo>
                  <a:cubicBezTo>
                    <a:pt x="5427235" y="592519"/>
                    <a:pt x="5426015" y="593739"/>
                    <a:pt x="5426015" y="594960"/>
                  </a:cubicBezTo>
                  <a:cubicBezTo>
                    <a:pt x="5423573" y="598622"/>
                    <a:pt x="5426015" y="592519"/>
                    <a:pt x="5419911" y="594960"/>
                  </a:cubicBezTo>
                  <a:cubicBezTo>
                    <a:pt x="5415028" y="596181"/>
                    <a:pt x="5416249" y="598622"/>
                    <a:pt x="5408925" y="591298"/>
                  </a:cubicBezTo>
                  <a:cubicBezTo>
                    <a:pt x="5406484" y="587636"/>
                    <a:pt x="5402821" y="586415"/>
                    <a:pt x="5397939" y="588857"/>
                  </a:cubicBezTo>
                  <a:cubicBezTo>
                    <a:pt x="5397939" y="588857"/>
                    <a:pt x="5399159" y="583974"/>
                    <a:pt x="5395497" y="586415"/>
                  </a:cubicBezTo>
                  <a:cubicBezTo>
                    <a:pt x="5395497" y="586415"/>
                    <a:pt x="5394277" y="586415"/>
                    <a:pt x="5391835" y="583974"/>
                  </a:cubicBezTo>
                  <a:cubicBezTo>
                    <a:pt x="5388173" y="579091"/>
                    <a:pt x="5386952" y="582753"/>
                    <a:pt x="5385732" y="585195"/>
                  </a:cubicBezTo>
                  <a:cubicBezTo>
                    <a:pt x="5384511" y="587636"/>
                    <a:pt x="5384511" y="590077"/>
                    <a:pt x="5379628" y="586415"/>
                  </a:cubicBezTo>
                  <a:cubicBezTo>
                    <a:pt x="5377187" y="583974"/>
                    <a:pt x="5373525" y="579091"/>
                    <a:pt x="5373525" y="583974"/>
                  </a:cubicBezTo>
                  <a:cubicBezTo>
                    <a:pt x="5373525" y="586415"/>
                    <a:pt x="5372304" y="586415"/>
                    <a:pt x="5371083" y="586415"/>
                  </a:cubicBezTo>
                  <a:cubicBezTo>
                    <a:pt x="5369863" y="586415"/>
                    <a:pt x="5368642" y="581532"/>
                    <a:pt x="5366200" y="581532"/>
                  </a:cubicBezTo>
                  <a:cubicBezTo>
                    <a:pt x="5364980" y="581532"/>
                    <a:pt x="5362538" y="581532"/>
                    <a:pt x="5362538" y="582753"/>
                  </a:cubicBezTo>
                  <a:cubicBezTo>
                    <a:pt x="5361318" y="585195"/>
                    <a:pt x="5360097" y="582753"/>
                    <a:pt x="5357656" y="580312"/>
                  </a:cubicBezTo>
                  <a:cubicBezTo>
                    <a:pt x="5353993" y="575429"/>
                    <a:pt x="5355214" y="577870"/>
                    <a:pt x="5352773" y="577870"/>
                  </a:cubicBezTo>
                  <a:cubicBezTo>
                    <a:pt x="5351552" y="577870"/>
                    <a:pt x="5352773" y="576650"/>
                    <a:pt x="5349111" y="577870"/>
                  </a:cubicBezTo>
                  <a:cubicBezTo>
                    <a:pt x="5347890" y="577870"/>
                    <a:pt x="5346669" y="576650"/>
                    <a:pt x="5345449" y="575429"/>
                  </a:cubicBezTo>
                  <a:cubicBezTo>
                    <a:pt x="5344228" y="575429"/>
                    <a:pt x="5343007" y="572988"/>
                    <a:pt x="5343007" y="572988"/>
                  </a:cubicBezTo>
                  <a:cubicBezTo>
                    <a:pt x="5339345" y="571767"/>
                    <a:pt x="5338124" y="568105"/>
                    <a:pt x="5335683" y="569325"/>
                  </a:cubicBezTo>
                  <a:cubicBezTo>
                    <a:pt x="5330800" y="570546"/>
                    <a:pt x="5330800" y="569325"/>
                    <a:pt x="5328359" y="563222"/>
                  </a:cubicBezTo>
                  <a:cubicBezTo>
                    <a:pt x="5327138" y="560781"/>
                    <a:pt x="5327138" y="563222"/>
                    <a:pt x="5327138" y="568105"/>
                  </a:cubicBezTo>
                  <a:cubicBezTo>
                    <a:pt x="5327138" y="571767"/>
                    <a:pt x="5328359" y="574208"/>
                    <a:pt x="5329579" y="574208"/>
                  </a:cubicBezTo>
                  <a:cubicBezTo>
                    <a:pt x="5330800" y="574208"/>
                    <a:pt x="5333242" y="577870"/>
                    <a:pt x="5334462" y="579091"/>
                  </a:cubicBezTo>
                  <a:cubicBezTo>
                    <a:pt x="5335683" y="579091"/>
                    <a:pt x="5336904" y="580312"/>
                    <a:pt x="5339345" y="581532"/>
                  </a:cubicBezTo>
                  <a:cubicBezTo>
                    <a:pt x="5341786" y="582753"/>
                    <a:pt x="5344228" y="585195"/>
                    <a:pt x="5345449" y="587636"/>
                  </a:cubicBezTo>
                  <a:cubicBezTo>
                    <a:pt x="5346669" y="588857"/>
                    <a:pt x="5349111" y="590077"/>
                    <a:pt x="5352773" y="591298"/>
                  </a:cubicBezTo>
                  <a:cubicBezTo>
                    <a:pt x="5355214" y="592519"/>
                    <a:pt x="5358876" y="593739"/>
                    <a:pt x="5358876" y="594960"/>
                  </a:cubicBezTo>
                  <a:cubicBezTo>
                    <a:pt x="5361318" y="597402"/>
                    <a:pt x="5364980" y="598622"/>
                    <a:pt x="5367421" y="601064"/>
                  </a:cubicBezTo>
                  <a:cubicBezTo>
                    <a:pt x="5368642" y="602284"/>
                    <a:pt x="5368642" y="603505"/>
                    <a:pt x="5369863" y="604726"/>
                  </a:cubicBezTo>
                  <a:cubicBezTo>
                    <a:pt x="5369863" y="607167"/>
                    <a:pt x="5368642" y="607167"/>
                    <a:pt x="5367421" y="607167"/>
                  </a:cubicBezTo>
                  <a:cubicBezTo>
                    <a:pt x="5366200" y="607167"/>
                    <a:pt x="5366200" y="601064"/>
                    <a:pt x="5362538" y="602284"/>
                  </a:cubicBezTo>
                  <a:cubicBezTo>
                    <a:pt x="5361318" y="602284"/>
                    <a:pt x="5358876" y="601064"/>
                    <a:pt x="5358876" y="603505"/>
                  </a:cubicBezTo>
                  <a:cubicBezTo>
                    <a:pt x="5357656" y="605946"/>
                    <a:pt x="5356435" y="603505"/>
                    <a:pt x="5353993" y="601064"/>
                  </a:cubicBezTo>
                  <a:cubicBezTo>
                    <a:pt x="5350331" y="594960"/>
                    <a:pt x="5351552" y="598622"/>
                    <a:pt x="5349111" y="598622"/>
                  </a:cubicBezTo>
                  <a:cubicBezTo>
                    <a:pt x="5347890" y="598622"/>
                    <a:pt x="5349111" y="597402"/>
                    <a:pt x="5345449" y="598622"/>
                  </a:cubicBezTo>
                  <a:cubicBezTo>
                    <a:pt x="5344228" y="598622"/>
                    <a:pt x="5341786" y="596181"/>
                    <a:pt x="5341786" y="596181"/>
                  </a:cubicBezTo>
                  <a:cubicBezTo>
                    <a:pt x="5340566" y="596181"/>
                    <a:pt x="5339345" y="593739"/>
                    <a:pt x="5339345" y="593739"/>
                  </a:cubicBezTo>
                  <a:cubicBezTo>
                    <a:pt x="5335683" y="593739"/>
                    <a:pt x="5333242" y="590077"/>
                    <a:pt x="5330800" y="591298"/>
                  </a:cubicBezTo>
                  <a:cubicBezTo>
                    <a:pt x="5327138" y="593739"/>
                    <a:pt x="5327138" y="592519"/>
                    <a:pt x="5321035" y="588857"/>
                  </a:cubicBezTo>
                  <a:cubicBezTo>
                    <a:pt x="5319814" y="587636"/>
                    <a:pt x="5319814" y="590077"/>
                    <a:pt x="5321035" y="592519"/>
                  </a:cubicBezTo>
                  <a:cubicBezTo>
                    <a:pt x="5322255" y="594960"/>
                    <a:pt x="5323476" y="596181"/>
                    <a:pt x="5324697" y="596181"/>
                  </a:cubicBezTo>
                  <a:cubicBezTo>
                    <a:pt x="5325917" y="596181"/>
                    <a:pt x="5328359" y="598622"/>
                    <a:pt x="5329579" y="598622"/>
                  </a:cubicBezTo>
                  <a:cubicBezTo>
                    <a:pt x="5332021" y="598622"/>
                    <a:pt x="5336904" y="599843"/>
                    <a:pt x="5341786" y="605946"/>
                  </a:cubicBezTo>
                  <a:cubicBezTo>
                    <a:pt x="5344228" y="609609"/>
                    <a:pt x="5352773" y="610829"/>
                    <a:pt x="5355214" y="613271"/>
                  </a:cubicBezTo>
                  <a:cubicBezTo>
                    <a:pt x="5357656" y="615712"/>
                    <a:pt x="5361318" y="618153"/>
                    <a:pt x="5362538" y="620595"/>
                  </a:cubicBezTo>
                  <a:cubicBezTo>
                    <a:pt x="5364980" y="625478"/>
                    <a:pt x="5368642" y="631581"/>
                    <a:pt x="5373525" y="634023"/>
                  </a:cubicBezTo>
                  <a:cubicBezTo>
                    <a:pt x="5373525" y="634023"/>
                    <a:pt x="5374745" y="635243"/>
                    <a:pt x="5377187" y="635243"/>
                  </a:cubicBezTo>
                  <a:cubicBezTo>
                    <a:pt x="5377187" y="635243"/>
                    <a:pt x="5377187" y="635243"/>
                    <a:pt x="5377187" y="636464"/>
                  </a:cubicBezTo>
                  <a:cubicBezTo>
                    <a:pt x="5375966" y="638905"/>
                    <a:pt x="5374745" y="641347"/>
                    <a:pt x="5371083" y="637685"/>
                  </a:cubicBezTo>
                  <a:cubicBezTo>
                    <a:pt x="5368642" y="635243"/>
                    <a:pt x="5364980" y="629140"/>
                    <a:pt x="5363759" y="634023"/>
                  </a:cubicBezTo>
                  <a:cubicBezTo>
                    <a:pt x="5363759" y="636464"/>
                    <a:pt x="5362538" y="636464"/>
                    <a:pt x="5361318" y="636464"/>
                  </a:cubicBezTo>
                  <a:cubicBezTo>
                    <a:pt x="5360097" y="636464"/>
                    <a:pt x="5360097" y="630360"/>
                    <a:pt x="5356435" y="630360"/>
                  </a:cubicBezTo>
                  <a:cubicBezTo>
                    <a:pt x="5355214" y="630360"/>
                    <a:pt x="5352773" y="629140"/>
                    <a:pt x="5352773" y="631581"/>
                  </a:cubicBezTo>
                  <a:cubicBezTo>
                    <a:pt x="5351552" y="634023"/>
                    <a:pt x="5349111" y="631581"/>
                    <a:pt x="5347890" y="629140"/>
                  </a:cubicBezTo>
                  <a:cubicBezTo>
                    <a:pt x="5344228" y="623036"/>
                    <a:pt x="5345449" y="625478"/>
                    <a:pt x="5343007" y="626698"/>
                  </a:cubicBezTo>
                  <a:cubicBezTo>
                    <a:pt x="5341786" y="626698"/>
                    <a:pt x="5343007" y="625478"/>
                    <a:pt x="5339345" y="625478"/>
                  </a:cubicBezTo>
                  <a:cubicBezTo>
                    <a:pt x="5338124" y="625478"/>
                    <a:pt x="5336904" y="623036"/>
                    <a:pt x="5335683" y="623036"/>
                  </a:cubicBezTo>
                  <a:cubicBezTo>
                    <a:pt x="5334462" y="623036"/>
                    <a:pt x="5333242" y="619374"/>
                    <a:pt x="5333242" y="619374"/>
                  </a:cubicBezTo>
                  <a:cubicBezTo>
                    <a:pt x="5329579" y="618153"/>
                    <a:pt x="5327138" y="613271"/>
                    <a:pt x="5324697" y="614491"/>
                  </a:cubicBezTo>
                  <a:cubicBezTo>
                    <a:pt x="5319814" y="616933"/>
                    <a:pt x="5319814" y="614491"/>
                    <a:pt x="5316152" y="609609"/>
                  </a:cubicBezTo>
                  <a:cubicBezTo>
                    <a:pt x="5314931" y="608388"/>
                    <a:pt x="5314931" y="610829"/>
                    <a:pt x="5314931" y="614491"/>
                  </a:cubicBezTo>
                  <a:cubicBezTo>
                    <a:pt x="5316152" y="618153"/>
                    <a:pt x="5316152" y="620595"/>
                    <a:pt x="5317372" y="619374"/>
                  </a:cubicBezTo>
                  <a:cubicBezTo>
                    <a:pt x="5318593" y="619374"/>
                    <a:pt x="5321035" y="623036"/>
                    <a:pt x="5322255" y="624257"/>
                  </a:cubicBezTo>
                  <a:cubicBezTo>
                    <a:pt x="5324697" y="625478"/>
                    <a:pt x="5330800" y="626698"/>
                    <a:pt x="5334462" y="634023"/>
                  </a:cubicBezTo>
                  <a:cubicBezTo>
                    <a:pt x="5335683" y="635243"/>
                    <a:pt x="5338124" y="637685"/>
                    <a:pt x="5341786" y="638905"/>
                  </a:cubicBezTo>
                  <a:cubicBezTo>
                    <a:pt x="5344228" y="640126"/>
                    <a:pt x="5347890" y="641347"/>
                    <a:pt x="5349111" y="643788"/>
                  </a:cubicBezTo>
                  <a:cubicBezTo>
                    <a:pt x="5351552" y="647450"/>
                    <a:pt x="5356435" y="648671"/>
                    <a:pt x="5357656" y="652333"/>
                  </a:cubicBezTo>
                  <a:cubicBezTo>
                    <a:pt x="5358876" y="653554"/>
                    <a:pt x="5360097" y="655995"/>
                    <a:pt x="5360097" y="657216"/>
                  </a:cubicBezTo>
                  <a:cubicBezTo>
                    <a:pt x="5360097" y="658437"/>
                    <a:pt x="5358876" y="658437"/>
                    <a:pt x="5357656" y="658437"/>
                  </a:cubicBezTo>
                  <a:cubicBezTo>
                    <a:pt x="5356435" y="658437"/>
                    <a:pt x="5355214" y="652333"/>
                    <a:pt x="5350331" y="653554"/>
                  </a:cubicBezTo>
                  <a:cubicBezTo>
                    <a:pt x="5349111" y="653554"/>
                    <a:pt x="5346669" y="653554"/>
                    <a:pt x="5346669" y="654774"/>
                  </a:cubicBezTo>
                  <a:cubicBezTo>
                    <a:pt x="5345449" y="657216"/>
                    <a:pt x="5343007" y="655995"/>
                    <a:pt x="5340566" y="653554"/>
                  </a:cubicBezTo>
                  <a:cubicBezTo>
                    <a:pt x="5334462" y="648671"/>
                    <a:pt x="5336904" y="651112"/>
                    <a:pt x="5334462" y="652333"/>
                  </a:cubicBezTo>
                  <a:cubicBezTo>
                    <a:pt x="5333242" y="653554"/>
                    <a:pt x="5333242" y="651112"/>
                    <a:pt x="5330800" y="653554"/>
                  </a:cubicBezTo>
                  <a:cubicBezTo>
                    <a:pt x="5329579" y="654774"/>
                    <a:pt x="5327138" y="652333"/>
                    <a:pt x="5325917" y="652333"/>
                  </a:cubicBezTo>
                  <a:cubicBezTo>
                    <a:pt x="5324697" y="652333"/>
                    <a:pt x="5322255" y="649892"/>
                    <a:pt x="5322255" y="649892"/>
                  </a:cubicBezTo>
                  <a:cubicBezTo>
                    <a:pt x="5318593" y="649892"/>
                    <a:pt x="5314931" y="647450"/>
                    <a:pt x="5312490" y="649892"/>
                  </a:cubicBezTo>
                  <a:cubicBezTo>
                    <a:pt x="5308828" y="654774"/>
                    <a:pt x="5308828" y="652333"/>
                    <a:pt x="5302724" y="651112"/>
                  </a:cubicBezTo>
                  <a:cubicBezTo>
                    <a:pt x="5300283" y="651112"/>
                    <a:pt x="5301503" y="652333"/>
                    <a:pt x="5303944" y="654774"/>
                  </a:cubicBezTo>
                  <a:cubicBezTo>
                    <a:pt x="5306386" y="657216"/>
                    <a:pt x="5307607" y="658437"/>
                    <a:pt x="5308828" y="657216"/>
                  </a:cubicBezTo>
                  <a:cubicBezTo>
                    <a:pt x="5310048" y="655995"/>
                    <a:pt x="5313710" y="658437"/>
                    <a:pt x="5314931" y="658437"/>
                  </a:cubicBezTo>
                  <a:cubicBezTo>
                    <a:pt x="5317372" y="658437"/>
                    <a:pt x="5323476" y="657216"/>
                    <a:pt x="5328359" y="662099"/>
                  </a:cubicBezTo>
                  <a:cubicBezTo>
                    <a:pt x="5330800" y="664540"/>
                    <a:pt x="5341786" y="664540"/>
                    <a:pt x="5344228" y="666981"/>
                  </a:cubicBezTo>
                  <a:cubicBezTo>
                    <a:pt x="5346669" y="669423"/>
                    <a:pt x="5351552" y="670644"/>
                    <a:pt x="5353993" y="673085"/>
                  </a:cubicBezTo>
                  <a:cubicBezTo>
                    <a:pt x="5357656" y="677968"/>
                    <a:pt x="5361318" y="684071"/>
                    <a:pt x="5367421" y="685292"/>
                  </a:cubicBezTo>
                  <a:cubicBezTo>
                    <a:pt x="5369863" y="686513"/>
                    <a:pt x="5380849" y="685292"/>
                    <a:pt x="5383290" y="686513"/>
                  </a:cubicBezTo>
                  <a:cubicBezTo>
                    <a:pt x="5389394" y="687733"/>
                    <a:pt x="5395497" y="688954"/>
                    <a:pt x="5400380" y="691395"/>
                  </a:cubicBezTo>
                  <a:cubicBezTo>
                    <a:pt x="5404042" y="692616"/>
                    <a:pt x="5407704" y="693837"/>
                    <a:pt x="5412587" y="695058"/>
                  </a:cubicBezTo>
                  <a:cubicBezTo>
                    <a:pt x="5423573" y="699941"/>
                    <a:pt x="5422353" y="704823"/>
                    <a:pt x="5434560" y="706044"/>
                  </a:cubicBezTo>
                  <a:cubicBezTo>
                    <a:pt x="5435780" y="706044"/>
                    <a:pt x="5435780" y="706044"/>
                    <a:pt x="5437001" y="707265"/>
                  </a:cubicBezTo>
                  <a:cubicBezTo>
                    <a:pt x="5437001" y="707265"/>
                    <a:pt x="5437001" y="708485"/>
                    <a:pt x="5435780" y="708485"/>
                  </a:cubicBezTo>
                  <a:cubicBezTo>
                    <a:pt x="5434560" y="712148"/>
                    <a:pt x="5429677" y="698720"/>
                    <a:pt x="5429677" y="712148"/>
                  </a:cubicBezTo>
                  <a:cubicBezTo>
                    <a:pt x="5429677" y="713368"/>
                    <a:pt x="5428456" y="712148"/>
                    <a:pt x="5427235" y="709706"/>
                  </a:cubicBezTo>
                  <a:cubicBezTo>
                    <a:pt x="5423573" y="702382"/>
                    <a:pt x="5421132" y="707265"/>
                    <a:pt x="5418691" y="710927"/>
                  </a:cubicBezTo>
                  <a:cubicBezTo>
                    <a:pt x="5416249" y="715809"/>
                    <a:pt x="5417470" y="708485"/>
                    <a:pt x="5411366" y="713368"/>
                  </a:cubicBezTo>
                  <a:cubicBezTo>
                    <a:pt x="5406484" y="717030"/>
                    <a:pt x="5407704" y="719472"/>
                    <a:pt x="5396718" y="710927"/>
                  </a:cubicBezTo>
                  <a:cubicBezTo>
                    <a:pt x="5391835" y="707265"/>
                    <a:pt x="5386952" y="706044"/>
                    <a:pt x="5382070" y="709706"/>
                  </a:cubicBezTo>
                  <a:cubicBezTo>
                    <a:pt x="5382070" y="709706"/>
                    <a:pt x="5382070" y="702382"/>
                    <a:pt x="5378407" y="707265"/>
                  </a:cubicBezTo>
                  <a:cubicBezTo>
                    <a:pt x="5378407" y="707265"/>
                    <a:pt x="5375966" y="707265"/>
                    <a:pt x="5373525" y="704823"/>
                  </a:cubicBezTo>
                  <a:cubicBezTo>
                    <a:pt x="5368642" y="698720"/>
                    <a:pt x="5367421" y="703602"/>
                    <a:pt x="5366200" y="707265"/>
                  </a:cubicBezTo>
                  <a:cubicBezTo>
                    <a:pt x="5364980" y="709706"/>
                    <a:pt x="5364980" y="713368"/>
                    <a:pt x="5358876" y="709706"/>
                  </a:cubicBezTo>
                  <a:cubicBezTo>
                    <a:pt x="5355214" y="707265"/>
                    <a:pt x="5350331" y="702382"/>
                    <a:pt x="5350331" y="707265"/>
                  </a:cubicBezTo>
                  <a:cubicBezTo>
                    <a:pt x="5350331" y="709706"/>
                    <a:pt x="5349111" y="710927"/>
                    <a:pt x="5347890" y="710927"/>
                  </a:cubicBezTo>
                  <a:cubicBezTo>
                    <a:pt x="5346669" y="710927"/>
                    <a:pt x="5344228" y="704823"/>
                    <a:pt x="5340566" y="706044"/>
                  </a:cubicBezTo>
                  <a:cubicBezTo>
                    <a:pt x="5338124" y="707265"/>
                    <a:pt x="5336904" y="706044"/>
                    <a:pt x="5335683" y="708485"/>
                  </a:cubicBezTo>
                  <a:cubicBezTo>
                    <a:pt x="5335683" y="712148"/>
                    <a:pt x="5332021" y="709706"/>
                    <a:pt x="5328359" y="707265"/>
                  </a:cubicBezTo>
                  <a:cubicBezTo>
                    <a:pt x="5322255" y="702382"/>
                    <a:pt x="5324697" y="704823"/>
                    <a:pt x="5321035" y="706044"/>
                  </a:cubicBezTo>
                  <a:cubicBezTo>
                    <a:pt x="5318593" y="707265"/>
                    <a:pt x="5319814" y="704823"/>
                    <a:pt x="5316152" y="707265"/>
                  </a:cubicBezTo>
                  <a:cubicBezTo>
                    <a:pt x="5314931" y="708485"/>
                    <a:pt x="5312490" y="706044"/>
                    <a:pt x="5311269" y="706044"/>
                  </a:cubicBezTo>
                  <a:cubicBezTo>
                    <a:pt x="5310048" y="706044"/>
                    <a:pt x="5307607" y="703602"/>
                    <a:pt x="5306386" y="703602"/>
                  </a:cubicBezTo>
                  <a:cubicBezTo>
                    <a:pt x="5301503" y="704823"/>
                    <a:pt x="5297841" y="701161"/>
                    <a:pt x="5295400" y="704823"/>
                  </a:cubicBezTo>
                  <a:cubicBezTo>
                    <a:pt x="5291737" y="709706"/>
                    <a:pt x="5291737" y="707265"/>
                    <a:pt x="5284414" y="706044"/>
                  </a:cubicBezTo>
                  <a:cubicBezTo>
                    <a:pt x="5281972" y="706044"/>
                    <a:pt x="5283193" y="707265"/>
                    <a:pt x="5286855" y="710927"/>
                  </a:cubicBezTo>
                  <a:cubicBezTo>
                    <a:pt x="5289296" y="713368"/>
                    <a:pt x="5291737" y="714589"/>
                    <a:pt x="5291737" y="714589"/>
                  </a:cubicBezTo>
                  <a:cubicBezTo>
                    <a:pt x="5292958" y="713368"/>
                    <a:pt x="5296621" y="715809"/>
                    <a:pt x="5299062" y="715809"/>
                  </a:cubicBezTo>
                  <a:cubicBezTo>
                    <a:pt x="5301503" y="715809"/>
                    <a:pt x="5308828" y="714589"/>
                    <a:pt x="5314931" y="719472"/>
                  </a:cubicBezTo>
                  <a:cubicBezTo>
                    <a:pt x="5318593" y="721913"/>
                    <a:pt x="5329579" y="720692"/>
                    <a:pt x="5333242" y="724355"/>
                  </a:cubicBezTo>
                  <a:cubicBezTo>
                    <a:pt x="5336904" y="726796"/>
                    <a:pt x="5341786" y="728016"/>
                    <a:pt x="5345449" y="730458"/>
                  </a:cubicBezTo>
                  <a:cubicBezTo>
                    <a:pt x="5345449" y="730458"/>
                    <a:pt x="5346669" y="731679"/>
                    <a:pt x="5346669" y="731679"/>
                  </a:cubicBezTo>
                  <a:cubicBezTo>
                    <a:pt x="5346669" y="731679"/>
                    <a:pt x="5345449" y="731679"/>
                    <a:pt x="5345449" y="731679"/>
                  </a:cubicBezTo>
                  <a:cubicBezTo>
                    <a:pt x="5344228" y="731679"/>
                    <a:pt x="5341786" y="730458"/>
                    <a:pt x="5341786" y="730458"/>
                  </a:cubicBezTo>
                  <a:cubicBezTo>
                    <a:pt x="5338124" y="731679"/>
                    <a:pt x="5334462" y="730458"/>
                    <a:pt x="5333242" y="732899"/>
                  </a:cubicBezTo>
                  <a:cubicBezTo>
                    <a:pt x="5332021" y="737782"/>
                    <a:pt x="5330800" y="735341"/>
                    <a:pt x="5325917" y="736562"/>
                  </a:cubicBezTo>
                  <a:cubicBezTo>
                    <a:pt x="5324697" y="736562"/>
                    <a:pt x="5325917" y="737782"/>
                    <a:pt x="5328359" y="739003"/>
                  </a:cubicBezTo>
                  <a:cubicBezTo>
                    <a:pt x="5330800" y="740223"/>
                    <a:pt x="5332021" y="741444"/>
                    <a:pt x="5332021" y="740223"/>
                  </a:cubicBezTo>
                  <a:cubicBezTo>
                    <a:pt x="5332021" y="739003"/>
                    <a:pt x="5335683" y="740223"/>
                    <a:pt x="5336904" y="739003"/>
                  </a:cubicBezTo>
                  <a:cubicBezTo>
                    <a:pt x="5338124" y="737782"/>
                    <a:pt x="5343007" y="736562"/>
                    <a:pt x="5349111" y="740223"/>
                  </a:cubicBezTo>
                  <a:cubicBezTo>
                    <a:pt x="5350331" y="741444"/>
                    <a:pt x="5355214" y="741444"/>
                    <a:pt x="5357656" y="741444"/>
                  </a:cubicBezTo>
                  <a:cubicBezTo>
                    <a:pt x="5358876" y="742665"/>
                    <a:pt x="5360097" y="742665"/>
                    <a:pt x="5361318" y="742665"/>
                  </a:cubicBezTo>
                  <a:cubicBezTo>
                    <a:pt x="5361318" y="742665"/>
                    <a:pt x="5362538" y="742665"/>
                    <a:pt x="5362538" y="742665"/>
                  </a:cubicBezTo>
                  <a:cubicBezTo>
                    <a:pt x="5364980" y="743886"/>
                    <a:pt x="5368642" y="745106"/>
                    <a:pt x="5369863" y="747548"/>
                  </a:cubicBezTo>
                  <a:cubicBezTo>
                    <a:pt x="5371083" y="748769"/>
                    <a:pt x="5372304" y="749989"/>
                    <a:pt x="5373525" y="751210"/>
                  </a:cubicBezTo>
                  <a:cubicBezTo>
                    <a:pt x="5373525" y="751210"/>
                    <a:pt x="5372304" y="751210"/>
                    <a:pt x="5371083" y="752430"/>
                  </a:cubicBezTo>
                  <a:cubicBezTo>
                    <a:pt x="5371083" y="752430"/>
                    <a:pt x="5368642" y="752430"/>
                    <a:pt x="5366200" y="748769"/>
                  </a:cubicBezTo>
                  <a:cubicBezTo>
                    <a:pt x="5361318" y="741444"/>
                    <a:pt x="5360097" y="747548"/>
                    <a:pt x="5358876" y="749989"/>
                  </a:cubicBezTo>
                  <a:cubicBezTo>
                    <a:pt x="5356435" y="752430"/>
                    <a:pt x="5356435" y="756093"/>
                    <a:pt x="5351552" y="751210"/>
                  </a:cubicBezTo>
                  <a:cubicBezTo>
                    <a:pt x="5347890" y="748769"/>
                    <a:pt x="5343007" y="741444"/>
                    <a:pt x="5343007" y="747548"/>
                  </a:cubicBezTo>
                  <a:cubicBezTo>
                    <a:pt x="5343007" y="749989"/>
                    <a:pt x="5341786" y="751210"/>
                    <a:pt x="5339345" y="751210"/>
                  </a:cubicBezTo>
                  <a:cubicBezTo>
                    <a:pt x="5338124" y="751210"/>
                    <a:pt x="5336904" y="743886"/>
                    <a:pt x="5332021" y="745106"/>
                  </a:cubicBezTo>
                  <a:cubicBezTo>
                    <a:pt x="5329579" y="745106"/>
                    <a:pt x="5327138" y="743886"/>
                    <a:pt x="5327138" y="746327"/>
                  </a:cubicBezTo>
                  <a:cubicBezTo>
                    <a:pt x="5325917" y="749989"/>
                    <a:pt x="5323476" y="746327"/>
                    <a:pt x="5319814" y="743886"/>
                  </a:cubicBezTo>
                  <a:cubicBezTo>
                    <a:pt x="5313710" y="737782"/>
                    <a:pt x="5316152" y="740223"/>
                    <a:pt x="5312490" y="741444"/>
                  </a:cubicBezTo>
                  <a:cubicBezTo>
                    <a:pt x="5310048" y="742665"/>
                    <a:pt x="5311269" y="740223"/>
                    <a:pt x="5307607" y="741444"/>
                  </a:cubicBezTo>
                  <a:cubicBezTo>
                    <a:pt x="5305165" y="742665"/>
                    <a:pt x="5303944" y="740223"/>
                    <a:pt x="5302724" y="740223"/>
                  </a:cubicBezTo>
                  <a:cubicBezTo>
                    <a:pt x="5301503" y="740223"/>
                    <a:pt x="5299062" y="737782"/>
                    <a:pt x="5299062" y="737782"/>
                  </a:cubicBezTo>
                  <a:cubicBezTo>
                    <a:pt x="5294179" y="737782"/>
                    <a:pt x="5290517" y="734120"/>
                    <a:pt x="5288076" y="737782"/>
                  </a:cubicBezTo>
                  <a:cubicBezTo>
                    <a:pt x="5284414" y="742665"/>
                    <a:pt x="5283193" y="740223"/>
                    <a:pt x="5275869" y="737782"/>
                  </a:cubicBezTo>
                  <a:cubicBezTo>
                    <a:pt x="5273427" y="736562"/>
                    <a:pt x="5274648" y="739003"/>
                    <a:pt x="5277089" y="742665"/>
                  </a:cubicBezTo>
                  <a:cubicBezTo>
                    <a:pt x="5279530" y="745106"/>
                    <a:pt x="5280751" y="747548"/>
                    <a:pt x="5281972" y="746327"/>
                  </a:cubicBezTo>
                  <a:cubicBezTo>
                    <a:pt x="5283193" y="745106"/>
                    <a:pt x="5286855" y="747548"/>
                    <a:pt x="5289296" y="747548"/>
                  </a:cubicBezTo>
                  <a:cubicBezTo>
                    <a:pt x="5291737" y="747548"/>
                    <a:pt x="5299062" y="746327"/>
                    <a:pt x="5305165" y="753651"/>
                  </a:cubicBezTo>
                  <a:cubicBezTo>
                    <a:pt x="5308828" y="757313"/>
                    <a:pt x="5319814" y="757313"/>
                    <a:pt x="5323476" y="760976"/>
                  </a:cubicBezTo>
                  <a:cubicBezTo>
                    <a:pt x="5325917" y="764637"/>
                    <a:pt x="5332021" y="765858"/>
                    <a:pt x="5334462" y="769520"/>
                  </a:cubicBezTo>
                  <a:cubicBezTo>
                    <a:pt x="5336904" y="773183"/>
                    <a:pt x="5340566" y="778065"/>
                    <a:pt x="5344228" y="781727"/>
                  </a:cubicBezTo>
                  <a:cubicBezTo>
                    <a:pt x="5343007" y="784169"/>
                    <a:pt x="5341786" y="786610"/>
                    <a:pt x="5336904" y="782948"/>
                  </a:cubicBezTo>
                  <a:cubicBezTo>
                    <a:pt x="5334462" y="780507"/>
                    <a:pt x="5328359" y="774403"/>
                    <a:pt x="5328359" y="780507"/>
                  </a:cubicBezTo>
                  <a:cubicBezTo>
                    <a:pt x="5328359" y="782948"/>
                    <a:pt x="5327138" y="784169"/>
                    <a:pt x="5324697" y="784169"/>
                  </a:cubicBezTo>
                  <a:cubicBezTo>
                    <a:pt x="5323476" y="784169"/>
                    <a:pt x="5322255" y="778065"/>
                    <a:pt x="5317372" y="778065"/>
                  </a:cubicBezTo>
                  <a:cubicBezTo>
                    <a:pt x="5314931" y="778065"/>
                    <a:pt x="5313710" y="778065"/>
                    <a:pt x="5312490" y="779286"/>
                  </a:cubicBezTo>
                  <a:cubicBezTo>
                    <a:pt x="5311269" y="782948"/>
                    <a:pt x="5308828" y="779286"/>
                    <a:pt x="5306386" y="776844"/>
                  </a:cubicBezTo>
                  <a:cubicBezTo>
                    <a:pt x="5300283" y="770741"/>
                    <a:pt x="5302724" y="773183"/>
                    <a:pt x="5300283" y="774403"/>
                  </a:cubicBezTo>
                  <a:cubicBezTo>
                    <a:pt x="5297841" y="774403"/>
                    <a:pt x="5299062" y="773183"/>
                    <a:pt x="5295400" y="774403"/>
                  </a:cubicBezTo>
                  <a:cubicBezTo>
                    <a:pt x="5292958" y="774403"/>
                    <a:pt x="5291737" y="773183"/>
                    <a:pt x="5290517" y="773183"/>
                  </a:cubicBezTo>
                  <a:cubicBezTo>
                    <a:pt x="5289296" y="773183"/>
                    <a:pt x="5286855" y="770741"/>
                    <a:pt x="5286855" y="770741"/>
                  </a:cubicBezTo>
                  <a:cubicBezTo>
                    <a:pt x="5281972" y="770741"/>
                    <a:pt x="5278310" y="767079"/>
                    <a:pt x="5275869" y="769520"/>
                  </a:cubicBezTo>
                  <a:cubicBezTo>
                    <a:pt x="5272207" y="774403"/>
                    <a:pt x="5270986" y="771962"/>
                    <a:pt x="5263662" y="769520"/>
                  </a:cubicBezTo>
                  <a:cubicBezTo>
                    <a:pt x="5262441" y="768300"/>
                    <a:pt x="5262441" y="770741"/>
                    <a:pt x="5263662" y="771962"/>
                  </a:cubicBezTo>
                  <a:cubicBezTo>
                    <a:pt x="5263662" y="771962"/>
                    <a:pt x="5263662" y="771962"/>
                    <a:pt x="5263662" y="771962"/>
                  </a:cubicBezTo>
                  <a:cubicBezTo>
                    <a:pt x="5260000" y="771962"/>
                    <a:pt x="5266103" y="796376"/>
                    <a:pt x="5268544" y="802479"/>
                  </a:cubicBezTo>
                  <a:cubicBezTo>
                    <a:pt x="5270986" y="808583"/>
                    <a:pt x="5278310" y="812245"/>
                    <a:pt x="5280751" y="818348"/>
                  </a:cubicBezTo>
                  <a:cubicBezTo>
                    <a:pt x="5284414" y="828114"/>
                    <a:pt x="5289296" y="840321"/>
                    <a:pt x="5297841" y="846425"/>
                  </a:cubicBezTo>
                  <a:cubicBezTo>
                    <a:pt x="5300283" y="847645"/>
                    <a:pt x="5306386" y="848866"/>
                    <a:pt x="5312490" y="850087"/>
                  </a:cubicBezTo>
                  <a:cubicBezTo>
                    <a:pt x="5318593" y="851307"/>
                    <a:pt x="5324697" y="852528"/>
                    <a:pt x="5327138" y="853749"/>
                  </a:cubicBezTo>
                  <a:cubicBezTo>
                    <a:pt x="5335683" y="857411"/>
                    <a:pt x="5344228" y="859852"/>
                    <a:pt x="5351552" y="863514"/>
                  </a:cubicBezTo>
                  <a:cubicBezTo>
                    <a:pt x="5351552" y="863514"/>
                    <a:pt x="5350331" y="864735"/>
                    <a:pt x="5349111" y="864735"/>
                  </a:cubicBezTo>
                  <a:cubicBezTo>
                    <a:pt x="5349111" y="864735"/>
                    <a:pt x="5346669" y="864735"/>
                    <a:pt x="5344228" y="862294"/>
                  </a:cubicBezTo>
                  <a:cubicBezTo>
                    <a:pt x="5338124" y="856190"/>
                    <a:pt x="5338124" y="862294"/>
                    <a:pt x="5336904" y="865956"/>
                  </a:cubicBezTo>
                  <a:cubicBezTo>
                    <a:pt x="5335683" y="869618"/>
                    <a:pt x="5335683" y="872059"/>
                    <a:pt x="5329579" y="869618"/>
                  </a:cubicBezTo>
                  <a:cubicBezTo>
                    <a:pt x="5325917" y="867176"/>
                    <a:pt x="5318593" y="862294"/>
                    <a:pt x="5319814" y="868397"/>
                  </a:cubicBezTo>
                  <a:cubicBezTo>
                    <a:pt x="5319814" y="870839"/>
                    <a:pt x="5318593" y="872059"/>
                    <a:pt x="5317372" y="872059"/>
                  </a:cubicBezTo>
                  <a:cubicBezTo>
                    <a:pt x="5314931" y="872059"/>
                    <a:pt x="5312490" y="865956"/>
                    <a:pt x="5308828" y="867176"/>
                  </a:cubicBezTo>
                  <a:cubicBezTo>
                    <a:pt x="5306386" y="868397"/>
                    <a:pt x="5303944" y="867176"/>
                    <a:pt x="5303944" y="869618"/>
                  </a:cubicBezTo>
                  <a:cubicBezTo>
                    <a:pt x="5303944" y="873280"/>
                    <a:pt x="5300283" y="870839"/>
                    <a:pt x="5296621" y="868397"/>
                  </a:cubicBezTo>
                  <a:cubicBezTo>
                    <a:pt x="5289296" y="863514"/>
                    <a:pt x="5291737" y="865956"/>
                    <a:pt x="5289296" y="867176"/>
                  </a:cubicBezTo>
                  <a:cubicBezTo>
                    <a:pt x="5286855" y="868397"/>
                    <a:pt x="5288076" y="865956"/>
                    <a:pt x="5284414" y="868397"/>
                  </a:cubicBezTo>
                  <a:cubicBezTo>
                    <a:pt x="5281972" y="869618"/>
                    <a:pt x="5279530" y="867176"/>
                    <a:pt x="5278310" y="867176"/>
                  </a:cubicBezTo>
                  <a:cubicBezTo>
                    <a:pt x="5277089" y="867176"/>
                    <a:pt x="5273427" y="864735"/>
                    <a:pt x="5273427" y="864735"/>
                  </a:cubicBezTo>
                  <a:cubicBezTo>
                    <a:pt x="5268544" y="865956"/>
                    <a:pt x="5263662" y="862294"/>
                    <a:pt x="5261220" y="865956"/>
                  </a:cubicBezTo>
                  <a:cubicBezTo>
                    <a:pt x="5257558" y="872059"/>
                    <a:pt x="5256337" y="869618"/>
                    <a:pt x="5249013" y="868397"/>
                  </a:cubicBezTo>
                  <a:cubicBezTo>
                    <a:pt x="5246572" y="868397"/>
                    <a:pt x="5247793" y="870839"/>
                    <a:pt x="5251455" y="873280"/>
                  </a:cubicBezTo>
                  <a:cubicBezTo>
                    <a:pt x="5253896" y="875721"/>
                    <a:pt x="5256337" y="876942"/>
                    <a:pt x="5257558" y="876942"/>
                  </a:cubicBezTo>
                  <a:cubicBezTo>
                    <a:pt x="5258779" y="875721"/>
                    <a:pt x="5263662" y="878163"/>
                    <a:pt x="5264882" y="876942"/>
                  </a:cubicBezTo>
                  <a:cubicBezTo>
                    <a:pt x="5267323" y="875721"/>
                    <a:pt x="5274648" y="874501"/>
                    <a:pt x="5283193" y="880604"/>
                  </a:cubicBezTo>
                  <a:cubicBezTo>
                    <a:pt x="5286855" y="883046"/>
                    <a:pt x="5300283" y="881825"/>
                    <a:pt x="5303944" y="884266"/>
                  </a:cubicBezTo>
                  <a:cubicBezTo>
                    <a:pt x="5307607" y="886708"/>
                    <a:pt x="5313710" y="886708"/>
                    <a:pt x="5317372" y="890370"/>
                  </a:cubicBezTo>
                  <a:cubicBezTo>
                    <a:pt x="5319814" y="892811"/>
                    <a:pt x="5323476" y="895253"/>
                    <a:pt x="5325917" y="897694"/>
                  </a:cubicBezTo>
                  <a:cubicBezTo>
                    <a:pt x="5327138" y="898915"/>
                    <a:pt x="5329579" y="900135"/>
                    <a:pt x="5330800" y="901356"/>
                  </a:cubicBezTo>
                  <a:cubicBezTo>
                    <a:pt x="5330800" y="901356"/>
                    <a:pt x="5330800" y="901356"/>
                    <a:pt x="5330800" y="901356"/>
                  </a:cubicBezTo>
                  <a:cubicBezTo>
                    <a:pt x="5330800" y="903797"/>
                    <a:pt x="5329579" y="906239"/>
                    <a:pt x="5327138" y="905018"/>
                  </a:cubicBezTo>
                  <a:cubicBezTo>
                    <a:pt x="5324697" y="905018"/>
                    <a:pt x="5323476" y="897694"/>
                    <a:pt x="5318593" y="898915"/>
                  </a:cubicBezTo>
                  <a:cubicBezTo>
                    <a:pt x="5316152" y="900135"/>
                    <a:pt x="5313710" y="898915"/>
                    <a:pt x="5312490" y="901356"/>
                  </a:cubicBezTo>
                  <a:cubicBezTo>
                    <a:pt x="5311269" y="905018"/>
                    <a:pt x="5307607" y="902577"/>
                    <a:pt x="5305165" y="898915"/>
                  </a:cubicBezTo>
                  <a:cubicBezTo>
                    <a:pt x="5299062" y="891590"/>
                    <a:pt x="5301503" y="895253"/>
                    <a:pt x="5297841" y="896473"/>
                  </a:cubicBezTo>
                  <a:cubicBezTo>
                    <a:pt x="5295400" y="897694"/>
                    <a:pt x="5296621" y="895253"/>
                    <a:pt x="5291737" y="896473"/>
                  </a:cubicBezTo>
                  <a:cubicBezTo>
                    <a:pt x="5289296" y="896473"/>
                    <a:pt x="5286855" y="894032"/>
                    <a:pt x="5285634" y="894032"/>
                  </a:cubicBezTo>
                  <a:cubicBezTo>
                    <a:pt x="5284414" y="894032"/>
                    <a:pt x="5281972" y="890370"/>
                    <a:pt x="5280751" y="890370"/>
                  </a:cubicBezTo>
                  <a:cubicBezTo>
                    <a:pt x="5275869" y="890370"/>
                    <a:pt x="5270986" y="885487"/>
                    <a:pt x="5267323" y="887928"/>
                  </a:cubicBezTo>
                  <a:cubicBezTo>
                    <a:pt x="5261220" y="892811"/>
                    <a:pt x="5261220" y="890370"/>
                    <a:pt x="5252675" y="885487"/>
                  </a:cubicBezTo>
                  <a:cubicBezTo>
                    <a:pt x="5250234" y="884266"/>
                    <a:pt x="5251455" y="886708"/>
                    <a:pt x="5253896" y="891590"/>
                  </a:cubicBezTo>
                  <a:cubicBezTo>
                    <a:pt x="5256337" y="895253"/>
                    <a:pt x="5257558" y="897694"/>
                    <a:pt x="5258779" y="897694"/>
                  </a:cubicBezTo>
                  <a:cubicBezTo>
                    <a:pt x="5260000" y="896473"/>
                    <a:pt x="5264882" y="901356"/>
                    <a:pt x="5267323" y="901356"/>
                  </a:cubicBezTo>
                  <a:cubicBezTo>
                    <a:pt x="5269765" y="901356"/>
                    <a:pt x="5279530" y="902577"/>
                    <a:pt x="5285634" y="909901"/>
                  </a:cubicBezTo>
                  <a:cubicBezTo>
                    <a:pt x="5288076" y="912342"/>
                    <a:pt x="5291737" y="913563"/>
                    <a:pt x="5296621" y="914784"/>
                  </a:cubicBezTo>
                  <a:cubicBezTo>
                    <a:pt x="5301503" y="916004"/>
                    <a:pt x="5305165" y="917225"/>
                    <a:pt x="5307607" y="919667"/>
                  </a:cubicBezTo>
                  <a:cubicBezTo>
                    <a:pt x="5310048" y="923329"/>
                    <a:pt x="5314931" y="924549"/>
                    <a:pt x="5318593" y="925770"/>
                  </a:cubicBezTo>
                  <a:cubicBezTo>
                    <a:pt x="5317372" y="925770"/>
                    <a:pt x="5317372" y="926991"/>
                    <a:pt x="5316152" y="928211"/>
                  </a:cubicBezTo>
                  <a:cubicBezTo>
                    <a:pt x="5316152" y="929432"/>
                    <a:pt x="5312490" y="929432"/>
                    <a:pt x="5307607" y="925770"/>
                  </a:cubicBezTo>
                  <a:cubicBezTo>
                    <a:pt x="5297841" y="918446"/>
                    <a:pt x="5299062" y="926991"/>
                    <a:pt x="5297841" y="931874"/>
                  </a:cubicBezTo>
                  <a:cubicBezTo>
                    <a:pt x="5296621" y="936756"/>
                    <a:pt x="5297841" y="941639"/>
                    <a:pt x="5288076" y="937977"/>
                  </a:cubicBezTo>
                  <a:cubicBezTo>
                    <a:pt x="5281972" y="935536"/>
                    <a:pt x="5272207" y="929432"/>
                    <a:pt x="5273427" y="937977"/>
                  </a:cubicBezTo>
                  <a:cubicBezTo>
                    <a:pt x="5274648" y="941639"/>
                    <a:pt x="5273427" y="944081"/>
                    <a:pt x="5269765" y="944081"/>
                  </a:cubicBezTo>
                  <a:cubicBezTo>
                    <a:pt x="5267323" y="944081"/>
                    <a:pt x="5262441" y="935536"/>
                    <a:pt x="5256337" y="939198"/>
                  </a:cubicBezTo>
                  <a:cubicBezTo>
                    <a:pt x="5253896" y="940418"/>
                    <a:pt x="5250234" y="940418"/>
                    <a:pt x="5250234" y="944081"/>
                  </a:cubicBezTo>
                  <a:cubicBezTo>
                    <a:pt x="5250234" y="948963"/>
                    <a:pt x="5245351" y="946522"/>
                    <a:pt x="5239248" y="944081"/>
                  </a:cubicBezTo>
                  <a:cubicBezTo>
                    <a:pt x="5233144" y="941639"/>
                    <a:pt x="5231923" y="940418"/>
                    <a:pt x="5230702" y="940418"/>
                  </a:cubicBezTo>
                  <a:cubicBezTo>
                    <a:pt x="5229482" y="940418"/>
                    <a:pt x="5230702" y="942860"/>
                    <a:pt x="5228261" y="944081"/>
                  </a:cubicBezTo>
                  <a:cubicBezTo>
                    <a:pt x="5225820" y="945301"/>
                    <a:pt x="5227041" y="942860"/>
                    <a:pt x="5220937" y="946522"/>
                  </a:cubicBezTo>
                  <a:cubicBezTo>
                    <a:pt x="5218495" y="947743"/>
                    <a:pt x="5213613" y="946522"/>
                    <a:pt x="5212392" y="946522"/>
                  </a:cubicBezTo>
                  <a:cubicBezTo>
                    <a:pt x="5209951" y="946522"/>
                    <a:pt x="5206288" y="944081"/>
                    <a:pt x="5205068" y="944081"/>
                  </a:cubicBezTo>
                  <a:cubicBezTo>
                    <a:pt x="5202626" y="945301"/>
                    <a:pt x="5200185" y="945301"/>
                    <a:pt x="5197744" y="945301"/>
                  </a:cubicBezTo>
                  <a:cubicBezTo>
                    <a:pt x="5197744" y="945301"/>
                    <a:pt x="5197744" y="945301"/>
                    <a:pt x="5197744" y="945301"/>
                  </a:cubicBezTo>
                  <a:cubicBezTo>
                    <a:pt x="5200185" y="944081"/>
                    <a:pt x="5202626" y="944081"/>
                    <a:pt x="5203847" y="942860"/>
                  </a:cubicBezTo>
                  <a:cubicBezTo>
                    <a:pt x="5207509" y="937977"/>
                    <a:pt x="5212392" y="937977"/>
                    <a:pt x="5213613" y="936756"/>
                  </a:cubicBezTo>
                  <a:cubicBezTo>
                    <a:pt x="5214833" y="936756"/>
                    <a:pt x="5217275" y="934315"/>
                    <a:pt x="5217275" y="934315"/>
                  </a:cubicBezTo>
                  <a:cubicBezTo>
                    <a:pt x="5217275" y="934315"/>
                    <a:pt x="5218495" y="933094"/>
                    <a:pt x="5219716" y="930653"/>
                  </a:cubicBezTo>
                  <a:cubicBezTo>
                    <a:pt x="5220937" y="928211"/>
                    <a:pt x="5220937" y="925770"/>
                    <a:pt x="5219716" y="926991"/>
                  </a:cubicBezTo>
                  <a:cubicBezTo>
                    <a:pt x="5216054" y="930653"/>
                    <a:pt x="5214833" y="931874"/>
                    <a:pt x="5212392" y="928211"/>
                  </a:cubicBezTo>
                  <a:cubicBezTo>
                    <a:pt x="5211172" y="926991"/>
                    <a:pt x="5208730" y="929432"/>
                    <a:pt x="5205068" y="929432"/>
                  </a:cubicBezTo>
                  <a:cubicBezTo>
                    <a:pt x="5205068" y="929432"/>
                    <a:pt x="5203847" y="931874"/>
                    <a:pt x="5202626" y="931874"/>
                  </a:cubicBezTo>
                  <a:cubicBezTo>
                    <a:pt x="5201406" y="931874"/>
                    <a:pt x="5200185" y="934315"/>
                    <a:pt x="5200185" y="933094"/>
                  </a:cubicBezTo>
                  <a:cubicBezTo>
                    <a:pt x="5197744" y="931874"/>
                    <a:pt x="5198965" y="933094"/>
                    <a:pt x="5197744" y="933094"/>
                  </a:cubicBezTo>
                  <a:cubicBezTo>
                    <a:pt x="5195302" y="931874"/>
                    <a:pt x="5197744" y="930653"/>
                    <a:pt x="5194081" y="934315"/>
                  </a:cubicBezTo>
                  <a:cubicBezTo>
                    <a:pt x="5192861" y="936756"/>
                    <a:pt x="5190419" y="937977"/>
                    <a:pt x="5190419" y="935536"/>
                  </a:cubicBezTo>
                  <a:cubicBezTo>
                    <a:pt x="5190419" y="934315"/>
                    <a:pt x="5189199" y="934315"/>
                    <a:pt x="5187978" y="934315"/>
                  </a:cubicBezTo>
                  <a:cubicBezTo>
                    <a:pt x="5185537" y="933094"/>
                    <a:pt x="5184316" y="937977"/>
                    <a:pt x="5183095" y="937977"/>
                  </a:cubicBezTo>
                  <a:cubicBezTo>
                    <a:pt x="5181874" y="937977"/>
                    <a:pt x="5181874" y="936756"/>
                    <a:pt x="5181874" y="935536"/>
                  </a:cubicBezTo>
                  <a:cubicBezTo>
                    <a:pt x="5181874" y="935536"/>
                    <a:pt x="5181874" y="935536"/>
                    <a:pt x="5181874" y="935536"/>
                  </a:cubicBezTo>
                  <a:cubicBezTo>
                    <a:pt x="5183095" y="935536"/>
                    <a:pt x="5183095" y="934315"/>
                    <a:pt x="5184316" y="933094"/>
                  </a:cubicBezTo>
                  <a:cubicBezTo>
                    <a:pt x="5185537" y="931874"/>
                    <a:pt x="5187978" y="929432"/>
                    <a:pt x="5189199" y="928211"/>
                  </a:cubicBezTo>
                  <a:cubicBezTo>
                    <a:pt x="5190419" y="925770"/>
                    <a:pt x="5194081" y="925770"/>
                    <a:pt x="5196523" y="924549"/>
                  </a:cubicBezTo>
                  <a:cubicBezTo>
                    <a:pt x="5198965" y="922108"/>
                    <a:pt x="5205068" y="924549"/>
                    <a:pt x="5206288" y="922108"/>
                  </a:cubicBezTo>
                  <a:cubicBezTo>
                    <a:pt x="5209951" y="918446"/>
                    <a:pt x="5213613" y="919667"/>
                    <a:pt x="5216054" y="919667"/>
                  </a:cubicBezTo>
                  <a:cubicBezTo>
                    <a:pt x="5217275" y="919667"/>
                    <a:pt x="5219716" y="918446"/>
                    <a:pt x="5219716" y="919667"/>
                  </a:cubicBezTo>
                  <a:cubicBezTo>
                    <a:pt x="5219716" y="919667"/>
                    <a:pt x="5220937" y="919667"/>
                    <a:pt x="5222158" y="917225"/>
                  </a:cubicBezTo>
                  <a:cubicBezTo>
                    <a:pt x="5223379" y="916004"/>
                    <a:pt x="5224599" y="913563"/>
                    <a:pt x="5223379" y="914784"/>
                  </a:cubicBezTo>
                  <a:cubicBezTo>
                    <a:pt x="5219716" y="916004"/>
                    <a:pt x="5218495" y="917225"/>
                    <a:pt x="5217275" y="913563"/>
                  </a:cubicBezTo>
                  <a:cubicBezTo>
                    <a:pt x="5216054" y="911122"/>
                    <a:pt x="5213613" y="913563"/>
                    <a:pt x="5211172" y="912342"/>
                  </a:cubicBezTo>
                  <a:cubicBezTo>
                    <a:pt x="5211172" y="912342"/>
                    <a:pt x="5209951" y="913563"/>
                    <a:pt x="5208730" y="913563"/>
                  </a:cubicBezTo>
                  <a:cubicBezTo>
                    <a:pt x="5208730" y="913563"/>
                    <a:pt x="5206288" y="914784"/>
                    <a:pt x="5206288" y="913563"/>
                  </a:cubicBezTo>
                  <a:cubicBezTo>
                    <a:pt x="5203847" y="912342"/>
                    <a:pt x="5205068" y="913563"/>
                    <a:pt x="5203847" y="912342"/>
                  </a:cubicBezTo>
                  <a:cubicBezTo>
                    <a:pt x="5202626" y="911122"/>
                    <a:pt x="5203847" y="909901"/>
                    <a:pt x="5200185" y="912342"/>
                  </a:cubicBezTo>
                  <a:cubicBezTo>
                    <a:pt x="5197744" y="913563"/>
                    <a:pt x="5196523" y="914784"/>
                    <a:pt x="5196523" y="913563"/>
                  </a:cubicBezTo>
                  <a:cubicBezTo>
                    <a:pt x="5196523" y="912342"/>
                    <a:pt x="5195302" y="912342"/>
                    <a:pt x="5194081" y="912342"/>
                  </a:cubicBezTo>
                  <a:cubicBezTo>
                    <a:pt x="5191640" y="911122"/>
                    <a:pt x="5190419" y="914784"/>
                    <a:pt x="5189199" y="914784"/>
                  </a:cubicBezTo>
                  <a:cubicBezTo>
                    <a:pt x="5187978" y="914784"/>
                    <a:pt x="5187978" y="913563"/>
                    <a:pt x="5187978" y="912342"/>
                  </a:cubicBezTo>
                  <a:cubicBezTo>
                    <a:pt x="5187978" y="908680"/>
                    <a:pt x="5184316" y="912342"/>
                    <a:pt x="5183095" y="913563"/>
                  </a:cubicBezTo>
                  <a:cubicBezTo>
                    <a:pt x="5179433" y="916004"/>
                    <a:pt x="5179433" y="913563"/>
                    <a:pt x="5179433" y="911122"/>
                  </a:cubicBezTo>
                  <a:cubicBezTo>
                    <a:pt x="5179433" y="908680"/>
                    <a:pt x="5179433" y="905018"/>
                    <a:pt x="5175771" y="908680"/>
                  </a:cubicBezTo>
                  <a:cubicBezTo>
                    <a:pt x="5174551" y="909901"/>
                    <a:pt x="5173330" y="909901"/>
                    <a:pt x="5173330" y="909901"/>
                  </a:cubicBezTo>
                  <a:cubicBezTo>
                    <a:pt x="5173330" y="908680"/>
                    <a:pt x="5172109" y="908680"/>
                    <a:pt x="5172109" y="908680"/>
                  </a:cubicBezTo>
                  <a:cubicBezTo>
                    <a:pt x="5175771" y="906239"/>
                    <a:pt x="5180654" y="905018"/>
                    <a:pt x="5184316" y="902577"/>
                  </a:cubicBezTo>
                  <a:cubicBezTo>
                    <a:pt x="5185537" y="901356"/>
                    <a:pt x="5189199" y="901356"/>
                    <a:pt x="5191640" y="900135"/>
                  </a:cubicBezTo>
                  <a:cubicBezTo>
                    <a:pt x="5195302" y="898915"/>
                    <a:pt x="5197744" y="898915"/>
                    <a:pt x="5198965" y="897694"/>
                  </a:cubicBezTo>
                  <a:cubicBezTo>
                    <a:pt x="5203847" y="894032"/>
                    <a:pt x="5206288" y="886708"/>
                    <a:pt x="5207509" y="880604"/>
                  </a:cubicBezTo>
                  <a:cubicBezTo>
                    <a:pt x="5208730" y="876942"/>
                    <a:pt x="5212392" y="874501"/>
                    <a:pt x="5213613" y="870839"/>
                  </a:cubicBezTo>
                  <a:cubicBezTo>
                    <a:pt x="5214833" y="867176"/>
                    <a:pt x="5223379" y="863514"/>
                    <a:pt x="5224599" y="859852"/>
                  </a:cubicBezTo>
                  <a:cubicBezTo>
                    <a:pt x="5227041" y="852528"/>
                    <a:pt x="5233144" y="851307"/>
                    <a:pt x="5234365" y="850087"/>
                  </a:cubicBezTo>
                  <a:cubicBezTo>
                    <a:pt x="5235586" y="850087"/>
                    <a:pt x="5238027" y="846425"/>
                    <a:pt x="5239248" y="846425"/>
                  </a:cubicBezTo>
                  <a:cubicBezTo>
                    <a:pt x="5240468" y="846425"/>
                    <a:pt x="5240468" y="845204"/>
                    <a:pt x="5241689" y="841542"/>
                  </a:cubicBezTo>
                  <a:cubicBezTo>
                    <a:pt x="5242909" y="837880"/>
                    <a:pt x="5242909" y="835438"/>
                    <a:pt x="5241689" y="836659"/>
                  </a:cubicBezTo>
                  <a:cubicBezTo>
                    <a:pt x="5236806" y="840321"/>
                    <a:pt x="5236806" y="842762"/>
                    <a:pt x="5233144" y="839100"/>
                  </a:cubicBezTo>
                  <a:cubicBezTo>
                    <a:pt x="5230702" y="836659"/>
                    <a:pt x="5228261" y="841542"/>
                    <a:pt x="5224599" y="842762"/>
                  </a:cubicBezTo>
                  <a:cubicBezTo>
                    <a:pt x="5224599" y="842762"/>
                    <a:pt x="5223379" y="845204"/>
                    <a:pt x="5222158" y="846425"/>
                  </a:cubicBezTo>
                  <a:cubicBezTo>
                    <a:pt x="5220937" y="846425"/>
                    <a:pt x="5219716" y="848866"/>
                    <a:pt x="5218495" y="848866"/>
                  </a:cubicBezTo>
                  <a:cubicBezTo>
                    <a:pt x="5214833" y="848866"/>
                    <a:pt x="5216054" y="850087"/>
                    <a:pt x="5214833" y="850087"/>
                  </a:cubicBezTo>
                  <a:cubicBezTo>
                    <a:pt x="5214833" y="850087"/>
                    <a:pt x="5214833" y="850087"/>
                    <a:pt x="5214833" y="850087"/>
                  </a:cubicBezTo>
                  <a:cubicBezTo>
                    <a:pt x="5216054" y="848866"/>
                    <a:pt x="5216054" y="847645"/>
                    <a:pt x="5214833" y="847645"/>
                  </a:cubicBezTo>
                  <a:cubicBezTo>
                    <a:pt x="5211172" y="848866"/>
                    <a:pt x="5211172" y="851307"/>
                    <a:pt x="5208730" y="847645"/>
                  </a:cubicBezTo>
                  <a:cubicBezTo>
                    <a:pt x="5207509" y="846425"/>
                    <a:pt x="5205068" y="847645"/>
                    <a:pt x="5202626" y="847645"/>
                  </a:cubicBezTo>
                  <a:cubicBezTo>
                    <a:pt x="5202626" y="847645"/>
                    <a:pt x="5201406" y="848866"/>
                    <a:pt x="5200185" y="848866"/>
                  </a:cubicBezTo>
                  <a:cubicBezTo>
                    <a:pt x="5200185" y="848866"/>
                    <a:pt x="5198965" y="850087"/>
                    <a:pt x="5197744" y="850087"/>
                  </a:cubicBezTo>
                  <a:cubicBezTo>
                    <a:pt x="5195302" y="848866"/>
                    <a:pt x="5196523" y="850087"/>
                    <a:pt x="5195302" y="850087"/>
                  </a:cubicBezTo>
                  <a:cubicBezTo>
                    <a:pt x="5194081" y="848866"/>
                    <a:pt x="5195302" y="847645"/>
                    <a:pt x="5191640" y="851307"/>
                  </a:cubicBezTo>
                  <a:cubicBezTo>
                    <a:pt x="5190419" y="852528"/>
                    <a:pt x="5189199" y="854969"/>
                    <a:pt x="5187978" y="852528"/>
                  </a:cubicBezTo>
                  <a:cubicBezTo>
                    <a:pt x="5187978" y="851307"/>
                    <a:pt x="5186758" y="852528"/>
                    <a:pt x="5185537" y="851307"/>
                  </a:cubicBezTo>
                  <a:cubicBezTo>
                    <a:pt x="5183095" y="850087"/>
                    <a:pt x="5183095" y="854969"/>
                    <a:pt x="5181874" y="854969"/>
                  </a:cubicBezTo>
                  <a:cubicBezTo>
                    <a:pt x="5180654" y="854969"/>
                    <a:pt x="5180654" y="854969"/>
                    <a:pt x="5180654" y="852528"/>
                  </a:cubicBezTo>
                  <a:cubicBezTo>
                    <a:pt x="5180654" y="848866"/>
                    <a:pt x="5178212" y="852528"/>
                    <a:pt x="5175771" y="854969"/>
                  </a:cubicBezTo>
                  <a:cubicBezTo>
                    <a:pt x="5173330" y="857411"/>
                    <a:pt x="5173330" y="856190"/>
                    <a:pt x="5172109" y="853749"/>
                  </a:cubicBezTo>
                  <a:cubicBezTo>
                    <a:pt x="5174551" y="851307"/>
                    <a:pt x="5175771" y="848866"/>
                    <a:pt x="5176992" y="846425"/>
                  </a:cubicBezTo>
                  <a:cubicBezTo>
                    <a:pt x="5178212" y="843983"/>
                    <a:pt x="5180654" y="843983"/>
                    <a:pt x="5183095" y="841542"/>
                  </a:cubicBezTo>
                  <a:cubicBezTo>
                    <a:pt x="5184316" y="839100"/>
                    <a:pt x="5190419" y="839100"/>
                    <a:pt x="5191640" y="836659"/>
                  </a:cubicBezTo>
                  <a:cubicBezTo>
                    <a:pt x="5195302" y="832997"/>
                    <a:pt x="5198965" y="832997"/>
                    <a:pt x="5200185" y="832997"/>
                  </a:cubicBezTo>
                  <a:cubicBezTo>
                    <a:pt x="5201406" y="832997"/>
                    <a:pt x="5203847" y="831776"/>
                    <a:pt x="5203847" y="831776"/>
                  </a:cubicBezTo>
                  <a:cubicBezTo>
                    <a:pt x="5203847" y="831776"/>
                    <a:pt x="5205068" y="830555"/>
                    <a:pt x="5206288" y="829335"/>
                  </a:cubicBezTo>
                  <a:cubicBezTo>
                    <a:pt x="5207509" y="826893"/>
                    <a:pt x="5208730" y="825673"/>
                    <a:pt x="5207509" y="826893"/>
                  </a:cubicBezTo>
                  <a:cubicBezTo>
                    <a:pt x="5203847" y="828114"/>
                    <a:pt x="5203847" y="829335"/>
                    <a:pt x="5201406" y="826893"/>
                  </a:cubicBezTo>
                  <a:cubicBezTo>
                    <a:pt x="5200185" y="825673"/>
                    <a:pt x="5197744" y="826893"/>
                    <a:pt x="5195302" y="826893"/>
                  </a:cubicBezTo>
                  <a:cubicBezTo>
                    <a:pt x="5195302" y="826893"/>
                    <a:pt x="5194081" y="828114"/>
                    <a:pt x="5192861" y="828114"/>
                  </a:cubicBezTo>
                  <a:cubicBezTo>
                    <a:pt x="5192861" y="828114"/>
                    <a:pt x="5191640" y="829335"/>
                    <a:pt x="5190419" y="829335"/>
                  </a:cubicBezTo>
                  <a:cubicBezTo>
                    <a:pt x="5187978" y="828114"/>
                    <a:pt x="5189199" y="829335"/>
                    <a:pt x="5187978" y="829335"/>
                  </a:cubicBezTo>
                  <a:cubicBezTo>
                    <a:pt x="5186758" y="828114"/>
                    <a:pt x="5187978" y="826893"/>
                    <a:pt x="5184316" y="830555"/>
                  </a:cubicBezTo>
                  <a:cubicBezTo>
                    <a:pt x="5183095" y="832997"/>
                    <a:pt x="5181874" y="834218"/>
                    <a:pt x="5180654" y="831776"/>
                  </a:cubicBezTo>
                  <a:cubicBezTo>
                    <a:pt x="5180654" y="830555"/>
                    <a:pt x="5179433" y="831776"/>
                    <a:pt x="5178212" y="830555"/>
                  </a:cubicBezTo>
                  <a:cubicBezTo>
                    <a:pt x="5175771" y="830555"/>
                    <a:pt x="5175771" y="834218"/>
                    <a:pt x="5174551" y="834218"/>
                  </a:cubicBezTo>
                  <a:cubicBezTo>
                    <a:pt x="5173330" y="834218"/>
                    <a:pt x="5173330" y="834218"/>
                    <a:pt x="5173330" y="831776"/>
                  </a:cubicBezTo>
                  <a:cubicBezTo>
                    <a:pt x="5173330" y="828114"/>
                    <a:pt x="5170888" y="831776"/>
                    <a:pt x="5168447" y="834218"/>
                  </a:cubicBezTo>
                  <a:cubicBezTo>
                    <a:pt x="5166005" y="836659"/>
                    <a:pt x="5166005" y="835438"/>
                    <a:pt x="5164785" y="832997"/>
                  </a:cubicBezTo>
                  <a:cubicBezTo>
                    <a:pt x="5163564" y="831776"/>
                    <a:pt x="5163564" y="828114"/>
                    <a:pt x="5161123" y="831776"/>
                  </a:cubicBezTo>
                  <a:cubicBezTo>
                    <a:pt x="5159902" y="834218"/>
                    <a:pt x="5158681" y="834218"/>
                    <a:pt x="5158681" y="834218"/>
                  </a:cubicBezTo>
                  <a:cubicBezTo>
                    <a:pt x="5158681" y="834218"/>
                    <a:pt x="5157460" y="832997"/>
                    <a:pt x="5157460" y="832997"/>
                  </a:cubicBezTo>
                  <a:cubicBezTo>
                    <a:pt x="5157460" y="831776"/>
                    <a:pt x="5158681" y="831776"/>
                    <a:pt x="5158681" y="830555"/>
                  </a:cubicBezTo>
                  <a:cubicBezTo>
                    <a:pt x="5159902" y="829335"/>
                    <a:pt x="5161123" y="829335"/>
                    <a:pt x="5162344" y="828114"/>
                  </a:cubicBezTo>
                  <a:cubicBezTo>
                    <a:pt x="5162344" y="828114"/>
                    <a:pt x="5162344" y="828114"/>
                    <a:pt x="5162344" y="828114"/>
                  </a:cubicBezTo>
                  <a:cubicBezTo>
                    <a:pt x="5163564" y="828114"/>
                    <a:pt x="5163564" y="828114"/>
                    <a:pt x="5164785" y="826893"/>
                  </a:cubicBezTo>
                  <a:cubicBezTo>
                    <a:pt x="5166005" y="826893"/>
                    <a:pt x="5168447" y="826893"/>
                    <a:pt x="5169667" y="825673"/>
                  </a:cubicBezTo>
                  <a:cubicBezTo>
                    <a:pt x="5172109" y="823231"/>
                    <a:pt x="5174551" y="824452"/>
                    <a:pt x="5175771" y="825673"/>
                  </a:cubicBezTo>
                  <a:cubicBezTo>
                    <a:pt x="5176992" y="825673"/>
                    <a:pt x="5178212" y="825673"/>
                    <a:pt x="5178212" y="825673"/>
                  </a:cubicBezTo>
                  <a:cubicBezTo>
                    <a:pt x="5178212" y="825673"/>
                    <a:pt x="5179433" y="825673"/>
                    <a:pt x="5180654" y="824452"/>
                  </a:cubicBezTo>
                  <a:cubicBezTo>
                    <a:pt x="5181874" y="823231"/>
                    <a:pt x="5183095" y="823231"/>
                    <a:pt x="5181874" y="823231"/>
                  </a:cubicBezTo>
                  <a:cubicBezTo>
                    <a:pt x="5179433" y="823231"/>
                    <a:pt x="5178212" y="823231"/>
                    <a:pt x="5178212" y="820790"/>
                  </a:cubicBezTo>
                  <a:cubicBezTo>
                    <a:pt x="5178212" y="819569"/>
                    <a:pt x="5175771" y="819569"/>
                    <a:pt x="5174551" y="819569"/>
                  </a:cubicBezTo>
                  <a:cubicBezTo>
                    <a:pt x="5174551" y="819569"/>
                    <a:pt x="5173330" y="820790"/>
                    <a:pt x="5173330" y="820790"/>
                  </a:cubicBezTo>
                  <a:cubicBezTo>
                    <a:pt x="5173330" y="820790"/>
                    <a:pt x="5173330" y="820790"/>
                    <a:pt x="5173330" y="820790"/>
                  </a:cubicBezTo>
                  <a:cubicBezTo>
                    <a:pt x="5173330" y="820790"/>
                    <a:pt x="5173330" y="820790"/>
                    <a:pt x="5174551" y="819569"/>
                  </a:cubicBezTo>
                  <a:cubicBezTo>
                    <a:pt x="5175771" y="817128"/>
                    <a:pt x="5179433" y="817128"/>
                    <a:pt x="5180654" y="815907"/>
                  </a:cubicBezTo>
                  <a:cubicBezTo>
                    <a:pt x="5181874" y="813466"/>
                    <a:pt x="5187978" y="814686"/>
                    <a:pt x="5190419" y="813466"/>
                  </a:cubicBezTo>
                  <a:cubicBezTo>
                    <a:pt x="5194081" y="809804"/>
                    <a:pt x="5197744" y="811024"/>
                    <a:pt x="5198965" y="811024"/>
                  </a:cubicBezTo>
                  <a:cubicBezTo>
                    <a:pt x="5200185" y="811024"/>
                    <a:pt x="5202626" y="809804"/>
                    <a:pt x="5202626" y="811024"/>
                  </a:cubicBezTo>
                  <a:cubicBezTo>
                    <a:pt x="5202626" y="811024"/>
                    <a:pt x="5203847" y="811024"/>
                    <a:pt x="5205068" y="808583"/>
                  </a:cubicBezTo>
                  <a:cubicBezTo>
                    <a:pt x="5206288" y="807362"/>
                    <a:pt x="5207509" y="804921"/>
                    <a:pt x="5206288" y="806141"/>
                  </a:cubicBezTo>
                  <a:cubicBezTo>
                    <a:pt x="5202626" y="807362"/>
                    <a:pt x="5202626" y="808583"/>
                    <a:pt x="5200185" y="804921"/>
                  </a:cubicBezTo>
                  <a:cubicBezTo>
                    <a:pt x="5198965" y="803700"/>
                    <a:pt x="5196523" y="804921"/>
                    <a:pt x="5194081" y="804921"/>
                  </a:cubicBezTo>
                  <a:cubicBezTo>
                    <a:pt x="5194081" y="804921"/>
                    <a:pt x="5192861" y="806141"/>
                    <a:pt x="5191640" y="806141"/>
                  </a:cubicBezTo>
                  <a:cubicBezTo>
                    <a:pt x="5191640" y="806141"/>
                    <a:pt x="5190419" y="807362"/>
                    <a:pt x="5189199" y="807362"/>
                  </a:cubicBezTo>
                  <a:cubicBezTo>
                    <a:pt x="5186758" y="806141"/>
                    <a:pt x="5187978" y="807362"/>
                    <a:pt x="5186758" y="807362"/>
                  </a:cubicBezTo>
                  <a:cubicBezTo>
                    <a:pt x="5185537" y="806141"/>
                    <a:pt x="5186758" y="804921"/>
                    <a:pt x="5183095" y="808583"/>
                  </a:cubicBezTo>
                  <a:cubicBezTo>
                    <a:pt x="5181874" y="809804"/>
                    <a:pt x="5179433" y="811024"/>
                    <a:pt x="5179433" y="809804"/>
                  </a:cubicBezTo>
                  <a:cubicBezTo>
                    <a:pt x="5179433" y="808583"/>
                    <a:pt x="5178212" y="808583"/>
                    <a:pt x="5176992" y="808583"/>
                  </a:cubicBezTo>
                  <a:cubicBezTo>
                    <a:pt x="5174551" y="807362"/>
                    <a:pt x="5173330" y="811024"/>
                    <a:pt x="5173330" y="811024"/>
                  </a:cubicBezTo>
                  <a:cubicBezTo>
                    <a:pt x="5172109" y="811024"/>
                    <a:pt x="5172109" y="809804"/>
                    <a:pt x="5172109" y="808583"/>
                  </a:cubicBezTo>
                  <a:cubicBezTo>
                    <a:pt x="5172109" y="804921"/>
                    <a:pt x="5169667" y="808583"/>
                    <a:pt x="5167226" y="809804"/>
                  </a:cubicBezTo>
                  <a:cubicBezTo>
                    <a:pt x="5164785" y="812245"/>
                    <a:pt x="5164785" y="809804"/>
                    <a:pt x="5163564" y="808583"/>
                  </a:cubicBezTo>
                  <a:cubicBezTo>
                    <a:pt x="5162344" y="807362"/>
                    <a:pt x="5162344" y="803700"/>
                    <a:pt x="5159902" y="807362"/>
                  </a:cubicBezTo>
                  <a:cubicBezTo>
                    <a:pt x="5158681" y="808583"/>
                    <a:pt x="5157460" y="809804"/>
                    <a:pt x="5157460" y="808583"/>
                  </a:cubicBezTo>
                  <a:cubicBezTo>
                    <a:pt x="5155019" y="806141"/>
                    <a:pt x="5155019" y="809804"/>
                    <a:pt x="5155019" y="809804"/>
                  </a:cubicBezTo>
                  <a:cubicBezTo>
                    <a:pt x="5152578" y="807362"/>
                    <a:pt x="5150137" y="808583"/>
                    <a:pt x="5147695" y="809804"/>
                  </a:cubicBezTo>
                  <a:cubicBezTo>
                    <a:pt x="5142812" y="814686"/>
                    <a:pt x="5142812" y="813466"/>
                    <a:pt x="5140371" y="811024"/>
                  </a:cubicBezTo>
                  <a:cubicBezTo>
                    <a:pt x="5136709" y="808583"/>
                    <a:pt x="5137930" y="812245"/>
                    <a:pt x="5136709" y="809804"/>
                  </a:cubicBezTo>
                  <a:cubicBezTo>
                    <a:pt x="5135488" y="807362"/>
                    <a:pt x="5134267" y="804921"/>
                    <a:pt x="5133046" y="808583"/>
                  </a:cubicBezTo>
                  <a:cubicBezTo>
                    <a:pt x="5131826" y="809804"/>
                    <a:pt x="5131826" y="811024"/>
                    <a:pt x="5131826" y="809804"/>
                  </a:cubicBezTo>
                  <a:cubicBezTo>
                    <a:pt x="5131826" y="802479"/>
                    <a:pt x="5129384" y="809804"/>
                    <a:pt x="5128164" y="807362"/>
                  </a:cubicBezTo>
                  <a:cubicBezTo>
                    <a:pt x="5128164" y="807362"/>
                    <a:pt x="5128164" y="806141"/>
                    <a:pt x="5128164" y="806141"/>
                  </a:cubicBezTo>
                  <a:cubicBezTo>
                    <a:pt x="5128164" y="806141"/>
                    <a:pt x="5129384" y="806141"/>
                    <a:pt x="5129384" y="806141"/>
                  </a:cubicBezTo>
                  <a:cubicBezTo>
                    <a:pt x="5135488" y="804921"/>
                    <a:pt x="5134267" y="802479"/>
                    <a:pt x="5140371" y="800038"/>
                  </a:cubicBezTo>
                  <a:cubicBezTo>
                    <a:pt x="5142812" y="798817"/>
                    <a:pt x="5144033" y="798817"/>
                    <a:pt x="5146474" y="797597"/>
                  </a:cubicBezTo>
                  <a:cubicBezTo>
                    <a:pt x="5148916" y="796376"/>
                    <a:pt x="5152578" y="795155"/>
                    <a:pt x="5155019" y="793934"/>
                  </a:cubicBezTo>
                  <a:cubicBezTo>
                    <a:pt x="5156240" y="793934"/>
                    <a:pt x="5162344" y="793934"/>
                    <a:pt x="5163564" y="793934"/>
                  </a:cubicBezTo>
                  <a:cubicBezTo>
                    <a:pt x="5166005" y="792714"/>
                    <a:pt x="5168447" y="789052"/>
                    <a:pt x="5170888" y="786610"/>
                  </a:cubicBezTo>
                  <a:cubicBezTo>
                    <a:pt x="5172109" y="785390"/>
                    <a:pt x="5174551" y="784169"/>
                    <a:pt x="5175771" y="782948"/>
                  </a:cubicBezTo>
                  <a:cubicBezTo>
                    <a:pt x="5176992" y="781727"/>
                    <a:pt x="5181874" y="781727"/>
                    <a:pt x="5183095" y="779286"/>
                  </a:cubicBezTo>
                  <a:cubicBezTo>
                    <a:pt x="5185537" y="776844"/>
                    <a:pt x="5189199" y="776844"/>
                    <a:pt x="5190419" y="776844"/>
                  </a:cubicBezTo>
                  <a:cubicBezTo>
                    <a:pt x="5191640" y="776844"/>
                    <a:pt x="5192861" y="775624"/>
                    <a:pt x="5194081" y="776844"/>
                  </a:cubicBezTo>
                  <a:cubicBezTo>
                    <a:pt x="5194081" y="776844"/>
                    <a:pt x="5195302" y="776844"/>
                    <a:pt x="5196523" y="775624"/>
                  </a:cubicBezTo>
                  <a:cubicBezTo>
                    <a:pt x="5197744" y="774403"/>
                    <a:pt x="5198965" y="773183"/>
                    <a:pt x="5197744" y="773183"/>
                  </a:cubicBezTo>
                  <a:cubicBezTo>
                    <a:pt x="5194081" y="774403"/>
                    <a:pt x="5194081" y="775624"/>
                    <a:pt x="5192861" y="771962"/>
                  </a:cubicBezTo>
                  <a:cubicBezTo>
                    <a:pt x="5191640" y="770741"/>
                    <a:pt x="5190419" y="771962"/>
                    <a:pt x="5187978" y="771962"/>
                  </a:cubicBezTo>
                  <a:cubicBezTo>
                    <a:pt x="5187978" y="771962"/>
                    <a:pt x="5186758" y="773183"/>
                    <a:pt x="5185537" y="773183"/>
                  </a:cubicBezTo>
                  <a:cubicBezTo>
                    <a:pt x="5185537" y="773183"/>
                    <a:pt x="5184316" y="774403"/>
                    <a:pt x="5183095" y="774403"/>
                  </a:cubicBezTo>
                  <a:cubicBezTo>
                    <a:pt x="5181874" y="773183"/>
                    <a:pt x="5181874" y="774403"/>
                    <a:pt x="5180654" y="774403"/>
                  </a:cubicBezTo>
                  <a:cubicBezTo>
                    <a:pt x="5179433" y="773183"/>
                    <a:pt x="5180654" y="771962"/>
                    <a:pt x="5178212" y="775624"/>
                  </a:cubicBezTo>
                  <a:cubicBezTo>
                    <a:pt x="5176992" y="776844"/>
                    <a:pt x="5175771" y="778065"/>
                    <a:pt x="5175771" y="776844"/>
                  </a:cubicBezTo>
                  <a:cubicBezTo>
                    <a:pt x="5175771" y="775624"/>
                    <a:pt x="5174551" y="776844"/>
                    <a:pt x="5173330" y="775624"/>
                  </a:cubicBezTo>
                  <a:cubicBezTo>
                    <a:pt x="5170888" y="774403"/>
                    <a:pt x="5170888" y="778065"/>
                    <a:pt x="5169667" y="778065"/>
                  </a:cubicBezTo>
                  <a:cubicBezTo>
                    <a:pt x="5169667" y="778065"/>
                    <a:pt x="5168447" y="778065"/>
                    <a:pt x="5168447" y="776844"/>
                  </a:cubicBezTo>
                  <a:cubicBezTo>
                    <a:pt x="5168447" y="775624"/>
                    <a:pt x="5169667" y="774403"/>
                    <a:pt x="5169667" y="774403"/>
                  </a:cubicBezTo>
                  <a:cubicBezTo>
                    <a:pt x="5170888" y="771962"/>
                    <a:pt x="5173330" y="771962"/>
                    <a:pt x="5174551" y="769520"/>
                  </a:cubicBezTo>
                  <a:cubicBezTo>
                    <a:pt x="5174551" y="768300"/>
                    <a:pt x="5176992" y="767079"/>
                    <a:pt x="5178212" y="767079"/>
                  </a:cubicBezTo>
                  <a:cubicBezTo>
                    <a:pt x="5179433" y="765858"/>
                    <a:pt x="5181874" y="764637"/>
                    <a:pt x="5181874" y="764637"/>
                  </a:cubicBezTo>
                  <a:cubicBezTo>
                    <a:pt x="5184316" y="760976"/>
                    <a:pt x="5186758" y="759755"/>
                    <a:pt x="5187978" y="758534"/>
                  </a:cubicBezTo>
                  <a:cubicBezTo>
                    <a:pt x="5189199" y="758534"/>
                    <a:pt x="5190419" y="756093"/>
                    <a:pt x="5190419" y="756093"/>
                  </a:cubicBezTo>
                  <a:cubicBezTo>
                    <a:pt x="5190419" y="756093"/>
                    <a:pt x="5191640" y="754872"/>
                    <a:pt x="5191640" y="752430"/>
                  </a:cubicBezTo>
                  <a:cubicBezTo>
                    <a:pt x="5191640" y="749989"/>
                    <a:pt x="5191640" y="748769"/>
                    <a:pt x="5191640" y="749989"/>
                  </a:cubicBezTo>
                  <a:cubicBezTo>
                    <a:pt x="5189199" y="753651"/>
                    <a:pt x="5189199" y="754872"/>
                    <a:pt x="5186758" y="753651"/>
                  </a:cubicBezTo>
                  <a:cubicBezTo>
                    <a:pt x="5185537" y="752430"/>
                    <a:pt x="5184316" y="756093"/>
                    <a:pt x="5181874" y="756093"/>
                  </a:cubicBezTo>
                  <a:cubicBezTo>
                    <a:pt x="5181874" y="756093"/>
                    <a:pt x="5180654" y="757313"/>
                    <a:pt x="5180654" y="758534"/>
                  </a:cubicBezTo>
                  <a:cubicBezTo>
                    <a:pt x="5180654" y="758534"/>
                    <a:pt x="5179433" y="759755"/>
                    <a:pt x="5178212" y="759755"/>
                  </a:cubicBezTo>
                  <a:cubicBezTo>
                    <a:pt x="5175771" y="759755"/>
                    <a:pt x="5176992" y="759755"/>
                    <a:pt x="5175771" y="759755"/>
                  </a:cubicBezTo>
                  <a:cubicBezTo>
                    <a:pt x="5174551" y="759755"/>
                    <a:pt x="5174551" y="757313"/>
                    <a:pt x="5173330" y="760976"/>
                  </a:cubicBezTo>
                  <a:cubicBezTo>
                    <a:pt x="5172109" y="762196"/>
                    <a:pt x="5170888" y="764637"/>
                    <a:pt x="5170888" y="762196"/>
                  </a:cubicBezTo>
                  <a:cubicBezTo>
                    <a:pt x="5170888" y="760976"/>
                    <a:pt x="5169667" y="762196"/>
                    <a:pt x="5168447" y="762196"/>
                  </a:cubicBezTo>
                  <a:cubicBezTo>
                    <a:pt x="5166005" y="762196"/>
                    <a:pt x="5166005" y="765858"/>
                    <a:pt x="5166005" y="765858"/>
                  </a:cubicBezTo>
                  <a:cubicBezTo>
                    <a:pt x="5164785" y="765858"/>
                    <a:pt x="5164785" y="765858"/>
                    <a:pt x="5164785" y="764637"/>
                  </a:cubicBezTo>
                  <a:cubicBezTo>
                    <a:pt x="5163564" y="762196"/>
                    <a:pt x="5162344" y="765858"/>
                    <a:pt x="5161123" y="767079"/>
                  </a:cubicBezTo>
                  <a:cubicBezTo>
                    <a:pt x="5158681" y="769520"/>
                    <a:pt x="5158681" y="768300"/>
                    <a:pt x="5157460" y="767079"/>
                  </a:cubicBezTo>
                  <a:cubicBezTo>
                    <a:pt x="5157460" y="767079"/>
                    <a:pt x="5157460" y="767079"/>
                    <a:pt x="5157460" y="767079"/>
                  </a:cubicBezTo>
                  <a:cubicBezTo>
                    <a:pt x="5158681" y="767079"/>
                    <a:pt x="5158681" y="767079"/>
                    <a:pt x="5158681" y="767079"/>
                  </a:cubicBezTo>
                  <a:cubicBezTo>
                    <a:pt x="5161123" y="765858"/>
                    <a:pt x="5162344" y="760976"/>
                    <a:pt x="5163564" y="758534"/>
                  </a:cubicBezTo>
                  <a:cubicBezTo>
                    <a:pt x="5164785" y="756093"/>
                    <a:pt x="5167226" y="756093"/>
                    <a:pt x="5167226" y="753651"/>
                  </a:cubicBezTo>
                  <a:cubicBezTo>
                    <a:pt x="5168447" y="751210"/>
                    <a:pt x="5173330" y="751210"/>
                    <a:pt x="5174551" y="748769"/>
                  </a:cubicBezTo>
                  <a:cubicBezTo>
                    <a:pt x="5176992" y="745106"/>
                    <a:pt x="5179433" y="745106"/>
                    <a:pt x="5180654" y="745106"/>
                  </a:cubicBezTo>
                  <a:cubicBezTo>
                    <a:pt x="5181874" y="745106"/>
                    <a:pt x="5183095" y="743886"/>
                    <a:pt x="5183095" y="743886"/>
                  </a:cubicBezTo>
                  <a:cubicBezTo>
                    <a:pt x="5183095" y="743886"/>
                    <a:pt x="5184316" y="742665"/>
                    <a:pt x="5184316" y="741444"/>
                  </a:cubicBezTo>
                  <a:cubicBezTo>
                    <a:pt x="5185537" y="740223"/>
                    <a:pt x="5185537" y="737782"/>
                    <a:pt x="5184316" y="739003"/>
                  </a:cubicBezTo>
                  <a:cubicBezTo>
                    <a:pt x="5181874" y="741444"/>
                    <a:pt x="5181874" y="741444"/>
                    <a:pt x="5179433" y="740223"/>
                  </a:cubicBezTo>
                  <a:cubicBezTo>
                    <a:pt x="5178212" y="739003"/>
                    <a:pt x="5176992" y="741444"/>
                    <a:pt x="5174551" y="741444"/>
                  </a:cubicBezTo>
                  <a:cubicBezTo>
                    <a:pt x="5174551" y="741444"/>
                    <a:pt x="5173330" y="742665"/>
                    <a:pt x="5173330" y="742665"/>
                  </a:cubicBezTo>
                  <a:cubicBezTo>
                    <a:pt x="5173330" y="742665"/>
                    <a:pt x="5172109" y="743886"/>
                    <a:pt x="5170888" y="743886"/>
                  </a:cubicBezTo>
                  <a:cubicBezTo>
                    <a:pt x="5169667" y="743886"/>
                    <a:pt x="5169667" y="743886"/>
                    <a:pt x="5168447" y="743886"/>
                  </a:cubicBezTo>
                  <a:cubicBezTo>
                    <a:pt x="5167226" y="743886"/>
                    <a:pt x="5168447" y="741444"/>
                    <a:pt x="5166005" y="745106"/>
                  </a:cubicBezTo>
                  <a:cubicBezTo>
                    <a:pt x="5164785" y="746327"/>
                    <a:pt x="5163564" y="748769"/>
                    <a:pt x="5163564" y="746327"/>
                  </a:cubicBezTo>
                  <a:cubicBezTo>
                    <a:pt x="5163564" y="745106"/>
                    <a:pt x="5162344" y="746327"/>
                    <a:pt x="5161123" y="746327"/>
                  </a:cubicBezTo>
                  <a:cubicBezTo>
                    <a:pt x="5158681" y="746327"/>
                    <a:pt x="5158681" y="748769"/>
                    <a:pt x="5158681" y="749989"/>
                  </a:cubicBezTo>
                  <a:cubicBezTo>
                    <a:pt x="5157460" y="749989"/>
                    <a:pt x="5157460" y="749989"/>
                    <a:pt x="5157460" y="748769"/>
                  </a:cubicBezTo>
                  <a:cubicBezTo>
                    <a:pt x="5157460" y="747548"/>
                    <a:pt x="5158681" y="747548"/>
                    <a:pt x="5158681" y="746327"/>
                  </a:cubicBezTo>
                  <a:cubicBezTo>
                    <a:pt x="5159902" y="745106"/>
                    <a:pt x="5162344" y="743886"/>
                    <a:pt x="5162344" y="742665"/>
                  </a:cubicBezTo>
                  <a:cubicBezTo>
                    <a:pt x="5162344" y="741444"/>
                    <a:pt x="5164785" y="741444"/>
                    <a:pt x="5166005" y="740223"/>
                  </a:cubicBezTo>
                  <a:cubicBezTo>
                    <a:pt x="5167226" y="740223"/>
                    <a:pt x="5168447" y="739003"/>
                    <a:pt x="5169667" y="737782"/>
                  </a:cubicBezTo>
                  <a:cubicBezTo>
                    <a:pt x="5170888" y="736562"/>
                    <a:pt x="5172109" y="735341"/>
                    <a:pt x="5173330" y="734120"/>
                  </a:cubicBezTo>
                  <a:cubicBezTo>
                    <a:pt x="5174551" y="732899"/>
                    <a:pt x="5175771" y="732899"/>
                    <a:pt x="5175771" y="732899"/>
                  </a:cubicBezTo>
                  <a:cubicBezTo>
                    <a:pt x="5176992" y="732899"/>
                    <a:pt x="5178212" y="730458"/>
                    <a:pt x="5178212" y="730458"/>
                  </a:cubicBezTo>
                  <a:cubicBezTo>
                    <a:pt x="5178212" y="730458"/>
                    <a:pt x="5179433" y="729237"/>
                    <a:pt x="5179433" y="726796"/>
                  </a:cubicBezTo>
                  <a:cubicBezTo>
                    <a:pt x="5179433" y="724355"/>
                    <a:pt x="5179433" y="723134"/>
                    <a:pt x="5178212" y="724355"/>
                  </a:cubicBezTo>
                  <a:cubicBezTo>
                    <a:pt x="5176992" y="728016"/>
                    <a:pt x="5176992" y="729237"/>
                    <a:pt x="5174551" y="728016"/>
                  </a:cubicBezTo>
                  <a:cubicBezTo>
                    <a:pt x="5173330" y="728016"/>
                    <a:pt x="5172109" y="730458"/>
                    <a:pt x="5170888" y="730458"/>
                  </a:cubicBezTo>
                  <a:cubicBezTo>
                    <a:pt x="5170888" y="730458"/>
                    <a:pt x="5169667" y="731679"/>
                    <a:pt x="5169667" y="731679"/>
                  </a:cubicBezTo>
                  <a:cubicBezTo>
                    <a:pt x="5169667" y="731679"/>
                    <a:pt x="5168447" y="732899"/>
                    <a:pt x="5168447" y="732899"/>
                  </a:cubicBezTo>
                  <a:cubicBezTo>
                    <a:pt x="5167226" y="732899"/>
                    <a:pt x="5167226" y="732899"/>
                    <a:pt x="5166005" y="732899"/>
                  </a:cubicBezTo>
                  <a:cubicBezTo>
                    <a:pt x="5164785" y="732899"/>
                    <a:pt x="5166005" y="731679"/>
                    <a:pt x="5163564" y="734120"/>
                  </a:cubicBezTo>
                  <a:cubicBezTo>
                    <a:pt x="5162344" y="735341"/>
                    <a:pt x="5161123" y="736562"/>
                    <a:pt x="5161123" y="735341"/>
                  </a:cubicBezTo>
                  <a:cubicBezTo>
                    <a:pt x="5161123" y="734120"/>
                    <a:pt x="5159902" y="735341"/>
                    <a:pt x="5159902" y="734120"/>
                  </a:cubicBezTo>
                  <a:cubicBezTo>
                    <a:pt x="5158681" y="734120"/>
                    <a:pt x="5157460" y="736562"/>
                    <a:pt x="5157460" y="736562"/>
                  </a:cubicBezTo>
                  <a:cubicBezTo>
                    <a:pt x="5156240" y="736562"/>
                    <a:pt x="5156240" y="736562"/>
                    <a:pt x="5156240" y="735341"/>
                  </a:cubicBezTo>
                  <a:cubicBezTo>
                    <a:pt x="5156240" y="732899"/>
                    <a:pt x="5153798" y="735341"/>
                    <a:pt x="5152578" y="736562"/>
                  </a:cubicBezTo>
                  <a:cubicBezTo>
                    <a:pt x="5150137" y="739003"/>
                    <a:pt x="5150137" y="737782"/>
                    <a:pt x="5150137" y="736562"/>
                  </a:cubicBezTo>
                  <a:cubicBezTo>
                    <a:pt x="5148916" y="735341"/>
                    <a:pt x="5148916" y="732899"/>
                    <a:pt x="5147695" y="736562"/>
                  </a:cubicBezTo>
                  <a:cubicBezTo>
                    <a:pt x="5146474" y="737782"/>
                    <a:pt x="5146474" y="737782"/>
                    <a:pt x="5146474" y="737782"/>
                  </a:cubicBezTo>
                  <a:cubicBezTo>
                    <a:pt x="5144033" y="736562"/>
                    <a:pt x="5145253" y="739003"/>
                    <a:pt x="5145253" y="739003"/>
                  </a:cubicBezTo>
                  <a:cubicBezTo>
                    <a:pt x="5142812" y="737782"/>
                    <a:pt x="5141591" y="739003"/>
                    <a:pt x="5139150" y="740223"/>
                  </a:cubicBezTo>
                  <a:cubicBezTo>
                    <a:pt x="5135488" y="745106"/>
                    <a:pt x="5135488" y="743886"/>
                    <a:pt x="5134267" y="742665"/>
                  </a:cubicBezTo>
                  <a:cubicBezTo>
                    <a:pt x="5130605" y="741444"/>
                    <a:pt x="5131826" y="745106"/>
                    <a:pt x="5130605" y="742665"/>
                  </a:cubicBezTo>
                  <a:cubicBezTo>
                    <a:pt x="5130605" y="742665"/>
                    <a:pt x="5130605" y="741444"/>
                    <a:pt x="5129384" y="741444"/>
                  </a:cubicBezTo>
                  <a:cubicBezTo>
                    <a:pt x="5131826" y="740223"/>
                    <a:pt x="5133046" y="737782"/>
                    <a:pt x="5136709" y="735341"/>
                  </a:cubicBezTo>
                  <a:cubicBezTo>
                    <a:pt x="5139150" y="734120"/>
                    <a:pt x="5140371" y="732899"/>
                    <a:pt x="5142812" y="731679"/>
                  </a:cubicBezTo>
                  <a:cubicBezTo>
                    <a:pt x="5145253" y="729237"/>
                    <a:pt x="5148916" y="728016"/>
                    <a:pt x="5151357" y="726796"/>
                  </a:cubicBezTo>
                  <a:cubicBezTo>
                    <a:pt x="5152578" y="725575"/>
                    <a:pt x="5158681" y="725575"/>
                    <a:pt x="5159902" y="724355"/>
                  </a:cubicBezTo>
                  <a:cubicBezTo>
                    <a:pt x="5162344" y="721913"/>
                    <a:pt x="5163564" y="718251"/>
                    <a:pt x="5166005" y="714589"/>
                  </a:cubicBezTo>
                  <a:cubicBezTo>
                    <a:pt x="5167226" y="712148"/>
                    <a:pt x="5169667" y="710927"/>
                    <a:pt x="5169667" y="709706"/>
                  </a:cubicBezTo>
                  <a:cubicBezTo>
                    <a:pt x="5169667" y="708485"/>
                    <a:pt x="5172109" y="707265"/>
                    <a:pt x="5173330" y="706044"/>
                  </a:cubicBezTo>
                  <a:cubicBezTo>
                    <a:pt x="5174551" y="704823"/>
                    <a:pt x="5176992" y="703602"/>
                    <a:pt x="5176992" y="702382"/>
                  </a:cubicBezTo>
                  <a:cubicBezTo>
                    <a:pt x="5176992" y="701161"/>
                    <a:pt x="5178212" y="699941"/>
                    <a:pt x="5178212" y="698720"/>
                  </a:cubicBezTo>
                  <a:cubicBezTo>
                    <a:pt x="5178212" y="698720"/>
                    <a:pt x="5178212" y="698720"/>
                    <a:pt x="5178212" y="698720"/>
                  </a:cubicBezTo>
                  <a:cubicBezTo>
                    <a:pt x="5178212" y="698720"/>
                    <a:pt x="5179433" y="698720"/>
                    <a:pt x="5180654" y="697499"/>
                  </a:cubicBezTo>
                  <a:cubicBezTo>
                    <a:pt x="5181874" y="696278"/>
                    <a:pt x="5181874" y="695058"/>
                    <a:pt x="5181874" y="695058"/>
                  </a:cubicBezTo>
                  <a:cubicBezTo>
                    <a:pt x="5181874" y="695058"/>
                    <a:pt x="5180654" y="695058"/>
                    <a:pt x="5180654" y="695058"/>
                  </a:cubicBezTo>
                  <a:cubicBezTo>
                    <a:pt x="5181874" y="693837"/>
                    <a:pt x="5181874" y="692616"/>
                    <a:pt x="5183095" y="692616"/>
                  </a:cubicBezTo>
                  <a:cubicBezTo>
                    <a:pt x="5184316" y="691395"/>
                    <a:pt x="5184316" y="687733"/>
                    <a:pt x="5184316" y="687733"/>
                  </a:cubicBezTo>
                  <a:cubicBezTo>
                    <a:pt x="5184316" y="687733"/>
                    <a:pt x="5184316" y="685292"/>
                    <a:pt x="5184316" y="682851"/>
                  </a:cubicBezTo>
                  <a:cubicBezTo>
                    <a:pt x="5183095" y="680409"/>
                    <a:pt x="5181874" y="677968"/>
                    <a:pt x="5181874" y="680409"/>
                  </a:cubicBezTo>
                  <a:cubicBezTo>
                    <a:pt x="5181874" y="682851"/>
                    <a:pt x="5181874" y="685292"/>
                    <a:pt x="5181874" y="685292"/>
                  </a:cubicBezTo>
                  <a:cubicBezTo>
                    <a:pt x="5181874" y="686513"/>
                    <a:pt x="5180654" y="686513"/>
                    <a:pt x="5179433" y="686513"/>
                  </a:cubicBezTo>
                  <a:cubicBezTo>
                    <a:pt x="5178212" y="686513"/>
                    <a:pt x="5178212" y="690175"/>
                    <a:pt x="5175771" y="691395"/>
                  </a:cubicBezTo>
                  <a:cubicBezTo>
                    <a:pt x="5175771" y="691395"/>
                    <a:pt x="5175771" y="691395"/>
                    <a:pt x="5175771" y="691395"/>
                  </a:cubicBezTo>
                  <a:cubicBezTo>
                    <a:pt x="5174551" y="691395"/>
                    <a:pt x="5173330" y="691395"/>
                    <a:pt x="5173330" y="691395"/>
                  </a:cubicBezTo>
                  <a:cubicBezTo>
                    <a:pt x="5173330" y="691395"/>
                    <a:pt x="5172109" y="692616"/>
                    <a:pt x="5172109" y="692616"/>
                  </a:cubicBezTo>
                  <a:cubicBezTo>
                    <a:pt x="5172109" y="692616"/>
                    <a:pt x="5170888" y="693837"/>
                    <a:pt x="5169667" y="693837"/>
                  </a:cubicBezTo>
                  <a:cubicBezTo>
                    <a:pt x="5168447" y="692616"/>
                    <a:pt x="5168447" y="693837"/>
                    <a:pt x="5167226" y="693837"/>
                  </a:cubicBezTo>
                  <a:cubicBezTo>
                    <a:pt x="5166005" y="693837"/>
                    <a:pt x="5167226" y="691395"/>
                    <a:pt x="5164785" y="695058"/>
                  </a:cubicBezTo>
                  <a:cubicBezTo>
                    <a:pt x="5163564" y="696278"/>
                    <a:pt x="5162344" y="697499"/>
                    <a:pt x="5162344" y="696278"/>
                  </a:cubicBezTo>
                  <a:cubicBezTo>
                    <a:pt x="5162344" y="695058"/>
                    <a:pt x="5161123" y="696278"/>
                    <a:pt x="5159902" y="696278"/>
                  </a:cubicBezTo>
                  <a:cubicBezTo>
                    <a:pt x="5157460" y="696278"/>
                    <a:pt x="5157460" y="698720"/>
                    <a:pt x="5157460" y="699941"/>
                  </a:cubicBezTo>
                  <a:cubicBezTo>
                    <a:pt x="5156240" y="699941"/>
                    <a:pt x="5156240" y="699941"/>
                    <a:pt x="5156240" y="698720"/>
                  </a:cubicBezTo>
                  <a:cubicBezTo>
                    <a:pt x="5156240" y="696278"/>
                    <a:pt x="5153798" y="699941"/>
                    <a:pt x="5152578" y="701161"/>
                  </a:cubicBezTo>
                  <a:cubicBezTo>
                    <a:pt x="5150137" y="703602"/>
                    <a:pt x="5150137" y="702382"/>
                    <a:pt x="5150137" y="701161"/>
                  </a:cubicBezTo>
                  <a:cubicBezTo>
                    <a:pt x="5148916" y="699941"/>
                    <a:pt x="5148916" y="697499"/>
                    <a:pt x="5147695" y="701161"/>
                  </a:cubicBezTo>
                  <a:cubicBezTo>
                    <a:pt x="5146474" y="702382"/>
                    <a:pt x="5146474" y="703602"/>
                    <a:pt x="5146474" y="702382"/>
                  </a:cubicBezTo>
                  <a:cubicBezTo>
                    <a:pt x="5144033" y="701161"/>
                    <a:pt x="5145253" y="703602"/>
                    <a:pt x="5145253" y="703602"/>
                  </a:cubicBezTo>
                  <a:cubicBezTo>
                    <a:pt x="5142812" y="702382"/>
                    <a:pt x="5141591" y="703602"/>
                    <a:pt x="5140371" y="704823"/>
                  </a:cubicBezTo>
                  <a:cubicBezTo>
                    <a:pt x="5136709" y="709706"/>
                    <a:pt x="5136709" y="707265"/>
                    <a:pt x="5135488" y="706044"/>
                  </a:cubicBezTo>
                  <a:cubicBezTo>
                    <a:pt x="5133046" y="703602"/>
                    <a:pt x="5133046" y="707265"/>
                    <a:pt x="5133046" y="704823"/>
                  </a:cubicBezTo>
                  <a:cubicBezTo>
                    <a:pt x="5133046" y="703602"/>
                    <a:pt x="5131826" y="702382"/>
                    <a:pt x="5131826" y="702382"/>
                  </a:cubicBezTo>
                  <a:cubicBezTo>
                    <a:pt x="5133046" y="701161"/>
                    <a:pt x="5134267" y="699941"/>
                    <a:pt x="5136709" y="697499"/>
                  </a:cubicBezTo>
                  <a:cubicBezTo>
                    <a:pt x="5137930" y="696278"/>
                    <a:pt x="5140371" y="696278"/>
                    <a:pt x="5141591" y="695058"/>
                  </a:cubicBezTo>
                  <a:cubicBezTo>
                    <a:pt x="5144033" y="693837"/>
                    <a:pt x="5146474" y="692616"/>
                    <a:pt x="5148916" y="691395"/>
                  </a:cubicBezTo>
                  <a:cubicBezTo>
                    <a:pt x="5150137" y="691395"/>
                    <a:pt x="5155019" y="690175"/>
                    <a:pt x="5156240" y="690175"/>
                  </a:cubicBezTo>
                  <a:cubicBezTo>
                    <a:pt x="5158681" y="688954"/>
                    <a:pt x="5159902" y="685292"/>
                    <a:pt x="5161123" y="681630"/>
                  </a:cubicBezTo>
                  <a:cubicBezTo>
                    <a:pt x="5162344" y="680409"/>
                    <a:pt x="5163564" y="679188"/>
                    <a:pt x="5164785" y="676747"/>
                  </a:cubicBezTo>
                  <a:cubicBezTo>
                    <a:pt x="5166005" y="675526"/>
                    <a:pt x="5170888" y="674306"/>
                    <a:pt x="5170888" y="671864"/>
                  </a:cubicBezTo>
                  <a:cubicBezTo>
                    <a:pt x="5173330" y="668202"/>
                    <a:pt x="5175771" y="668202"/>
                    <a:pt x="5176992" y="668202"/>
                  </a:cubicBezTo>
                  <a:cubicBezTo>
                    <a:pt x="5178212" y="668202"/>
                    <a:pt x="5179433" y="666981"/>
                    <a:pt x="5179433" y="666981"/>
                  </a:cubicBezTo>
                  <a:cubicBezTo>
                    <a:pt x="5179433" y="666981"/>
                    <a:pt x="5180654" y="665761"/>
                    <a:pt x="5180654" y="664540"/>
                  </a:cubicBezTo>
                  <a:cubicBezTo>
                    <a:pt x="5181874" y="663319"/>
                    <a:pt x="5181874" y="662099"/>
                    <a:pt x="5180654" y="662099"/>
                  </a:cubicBezTo>
                  <a:cubicBezTo>
                    <a:pt x="5178212" y="663319"/>
                    <a:pt x="5178212" y="664540"/>
                    <a:pt x="5175771" y="663319"/>
                  </a:cubicBezTo>
                  <a:cubicBezTo>
                    <a:pt x="5174551" y="662099"/>
                    <a:pt x="5173330" y="664540"/>
                    <a:pt x="5170888" y="664540"/>
                  </a:cubicBezTo>
                  <a:cubicBezTo>
                    <a:pt x="5170888" y="664540"/>
                    <a:pt x="5169667" y="665761"/>
                    <a:pt x="5169667" y="665761"/>
                  </a:cubicBezTo>
                  <a:cubicBezTo>
                    <a:pt x="5169667" y="665761"/>
                    <a:pt x="5168447" y="666981"/>
                    <a:pt x="5167226" y="666981"/>
                  </a:cubicBezTo>
                  <a:cubicBezTo>
                    <a:pt x="5166005" y="666981"/>
                    <a:pt x="5166005" y="666981"/>
                    <a:pt x="5164785" y="666981"/>
                  </a:cubicBezTo>
                  <a:cubicBezTo>
                    <a:pt x="5163564" y="666981"/>
                    <a:pt x="5164785" y="664540"/>
                    <a:pt x="5162344" y="668202"/>
                  </a:cubicBezTo>
                  <a:cubicBezTo>
                    <a:pt x="5161123" y="669423"/>
                    <a:pt x="5159902" y="670644"/>
                    <a:pt x="5159902" y="669423"/>
                  </a:cubicBezTo>
                  <a:cubicBezTo>
                    <a:pt x="5159902" y="668202"/>
                    <a:pt x="5158681" y="669423"/>
                    <a:pt x="5157460" y="669423"/>
                  </a:cubicBezTo>
                  <a:cubicBezTo>
                    <a:pt x="5156240" y="669423"/>
                    <a:pt x="5155019" y="671864"/>
                    <a:pt x="5155019" y="673085"/>
                  </a:cubicBezTo>
                  <a:cubicBezTo>
                    <a:pt x="5153798" y="673085"/>
                    <a:pt x="5153798" y="673085"/>
                    <a:pt x="5153798" y="671864"/>
                  </a:cubicBezTo>
                  <a:cubicBezTo>
                    <a:pt x="5153798" y="669423"/>
                    <a:pt x="5151357" y="673085"/>
                    <a:pt x="5150137" y="674306"/>
                  </a:cubicBezTo>
                  <a:cubicBezTo>
                    <a:pt x="5147695" y="676747"/>
                    <a:pt x="5147695" y="675526"/>
                    <a:pt x="5147695" y="674306"/>
                  </a:cubicBezTo>
                  <a:cubicBezTo>
                    <a:pt x="5146474" y="673085"/>
                    <a:pt x="5146474" y="670644"/>
                    <a:pt x="5145253" y="674306"/>
                  </a:cubicBezTo>
                  <a:cubicBezTo>
                    <a:pt x="5144033" y="675526"/>
                    <a:pt x="5144033" y="676747"/>
                    <a:pt x="5144033" y="676747"/>
                  </a:cubicBezTo>
                  <a:cubicBezTo>
                    <a:pt x="5141591" y="675526"/>
                    <a:pt x="5142812" y="679188"/>
                    <a:pt x="5142812" y="677968"/>
                  </a:cubicBezTo>
                  <a:cubicBezTo>
                    <a:pt x="5140371" y="676747"/>
                    <a:pt x="5139150" y="677968"/>
                    <a:pt x="5137930" y="680409"/>
                  </a:cubicBezTo>
                  <a:cubicBezTo>
                    <a:pt x="5134267" y="685292"/>
                    <a:pt x="5134267" y="684071"/>
                    <a:pt x="5133046" y="682851"/>
                  </a:cubicBezTo>
                  <a:cubicBezTo>
                    <a:pt x="5129384" y="681630"/>
                    <a:pt x="5130605" y="685292"/>
                    <a:pt x="5129384" y="682851"/>
                  </a:cubicBezTo>
                  <a:cubicBezTo>
                    <a:pt x="5129384" y="682851"/>
                    <a:pt x="5129384" y="682851"/>
                    <a:pt x="5129384" y="682851"/>
                  </a:cubicBezTo>
                  <a:cubicBezTo>
                    <a:pt x="5130605" y="681630"/>
                    <a:pt x="5131826" y="680409"/>
                    <a:pt x="5133046" y="679188"/>
                  </a:cubicBezTo>
                  <a:cubicBezTo>
                    <a:pt x="5134267" y="677968"/>
                    <a:pt x="5136709" y="676747"/>
                    <a:pt x="5137930" y="675526"/>
                  </a:cubicBezTo>
                  <a:cubicBezTo>
                    <a:pt x="5140371" y="673085"/>
                    <a:pt x="5142812" y="671864"/>
                    <a:pt x="5145253" y="670644"/>
                  </a:cubicBezTo>
                  <a:cubicBezTo>
                    <a:pt x="5146474" y="669423"/>
                    <a:pt x="5151357" y="668202"/>
                    <a:pt x="5151357" y="666981"/>
                  </a:cubicBezTo>
                  <a:cubicBezTo>
                    <a:pt x="5153798" y="664540"/>
                    <a:pt x="5153798" y="660878"/>
                    <a:pt x="5155019" y="658437"/>
                  </a:cubicBezTo>
                  <a:cubicBezTo>
                    <a:pt x="5155019" y="655995"/>
                    <a:pt x="5157460" y="654774"/>
                    <a:pt x="5157460" y="653554"/>
                  </a:cubicBezTo>
                  <a:cubicBezTo>
                    <a:pt x="5157460" y="651112"/>
                    <a:pt x="5161123" y="648671"/>
                    <a:pt x="5162344" y="647450"/>
                  </a:cubicBezTo>
                  <a:cubicBezTo>
                    <a:pt x="5163564" y="643788"/>
                    <a:pt x="5166005" y="642567"/>
                    <a:pt x="5166005" y="641347"/>
                  </a:cubicBezTo>
                  <a:cubicBezTo>
                    <a:pt x="5167226" y="641347"/>
                    <a:pt x="5167226" y="638905"/>
                    <a:pt x="5168447" y="638905"/>
                  </a:cubicBezTo>
                  <a:cubicBezTo>
                    <a:pt x="5168447" y="638905"/>
                    <a:pt x="5169667" y="637685"/>
                    <a:pt x="5169667" y="636464"/>
                  </a:cubicBezTo>
                  <a:cubicBezTo>
                    <a:pt x="5169667" y="634023"/>
                    <a:pt x="5169667" y="632802"/>
                    <a:pt x="5169667" y="634023"/>
                  </a:cubicBezTo>
                  <a:cubicBezTo>
                    <a:pt x="5168447" y="636464"/>
                    <a:pt x="5168447" y="637685"/>
                    <a:pt x="5166005" y="637685"/>
                  </a:cubicBezTo>
                  <a:cubicBezTo>
                    <a:pt x="5164785" y="637685"/>
                    <a:pt x="5163564" y="640126"/>
                    <a:pt x="5162344" y="640126"/>
                  </a:cubicBezTo>
                  <a:cubicBezTo>
                    <a:pt x="5162344" y="640126"/>
                    <a:pt x="5162344" y="641347"/>
                    <a:pt x="5161123" y="642567"/>
                  </a:cubicBezTo>
                  <a:cubicBezTo>
                    <a:pt x="5161123" y="642567"/>
                    <a:pt x="5159902" y="643788"/>
                    <a:pt x="5159902" y="645009"/>
                  </a:cubicBezTo>
                  <a:cubicBezTo>
                    <a:pt x="5158681" y="645009"/>
                    <a:pt x="5158681" y="646230"/>
                    <a:pt x="5158681" y="646230"/>
                  </a:cubicBezTo>
                  <a:cubicBezTo>
                    <a:pt x="5157460" y="646230"/>
                    <a:pt x="5157460" y="645009"/>
                    <a:pt x="5157460" y="648671"/>
                  </a:cubicBezTo>
                  <a:cubicBezTo>
                    <a:pt x="5157460" y="649892"/>
                    <a:pt x="5156240" y="652333"/>
                    <a:pt x="5156240" y="651112"/>
                  </a:cubicBezTo>
                  <a:cubicBezTo>
                    <a:pt x="5156240" y="649892"/>
                    <a:pt x="5155019" y="651112"/>
                    <a:pt x="5155019" y="651112"/>
                  </a:cubicBezTo>
                  <a:cubicBezTo>
                    <a:pt x="5153798" y="651112"/>
                    <a:pt x="5153798" y="654774"/>
                    <a:pt x="5153798" y="654774"/>
                  </a:cubicBezTo>
                  <a:cubicBezTo>
                    <a:pt x="5153798" y="654774"/>
                    <a:pt x="5152578" y="654774"/>
                    <a:pt x="5152578" y="653554"/>
                  </a:cubicBezTo>
                  <a:cubicBezTo>
                    <a:pt x="5151357" y="651112"/>
                    <a:pt x="5151357" y="654774"/>
                    <a:pt x="5150137" y="655995"/>
                  </a:cubicBezTo>
                  <a:cubicBezTo>
                    <a:pt x="5148916" y="658437"/>
                    <a:pt x="5148916" y="657216"/>
                    <a:pt x="5147695" y="655995"/>
                  </a:cubicBezTo>
                  <a:cubicBezTo>
                    <a:pt x="5146474" y="654774"/>
                    <a:pt x="5145253" y="653554"/>
                    <a:pt x="5145253" y="655995"/>
                  </a:cubicBezTo>
                  <a:cubicBezTo>
                    <a:pt x="5145253" y="657216"/>
                    <a:pt x="5144033" y="658437"/>
                    <a:pt x="5144033" y="658437"/>
                  </a:cubicBezTo>
                  <a:cubicBezTo>
                    <a:pt x="5141591" y="657216"/>
                    <a:pt x="5142812" y="660878"/>
                    <a:pt x="5142812" y="660878"/>
                  </a:cubicBezTo>
                  <a:cubicBezTo>
                    <a:pt x="5140371" y="659657"/>
                    <a:pt x="5139150" y="662099"/>
                    <a:pt x="5137930" y="663319"/>
                  </a:cubicBezTo>
                  <a:cubicBezTo>
                    <a:pt x="5136709" y="665761"/>
                    <a:pt x="5136709" y="666981"/>
                    <a:pt x="5135488" y="666981"/>
                  </a:cubicBezTo>
                  <a:cubicBezTo>
                    <a:pt x="5135488" y="666981"/>
                    <a:pt x="5134267" y="666981"/>
                    <a:pt x="5133046" y="666981"/>
                  </a:cubicBezTo>
                  <a:cubicBezTo>
                    <a:pt x="5130605" y="665761"/>
                    <a:pt x="5131826" y="669423"/>
                    <a:pt x="5130605" y="666981"/>
                  </a:cubicBezTo>
                  <a:cubicBezTo>
                    <a:pt x="5130605" y="666981"/>
                    <a:pt x="5130605" y="666981"/>
                    <a:pt x="5129384" y="665761"/>
                  </a:cubicBezTo>
                  <a:cubicBezTo>
                    <a:pt x="5129384" y="664540"/>
                    <a:pt x="5130605" y="664540"/>
                    <a:pt x="5130605" y="663319"/>
                  </a:cubicBezTo>
                  <a:cubicBezTo>
                    <a:pt x="5131826" y="662099"/>
                    <a:pt x="5133046" y="660878"/>
                    <a:pt x="5134267" y="659657"/>
                  </a:cubicBezTo>
                  <a:cubicBezTo>
                    <a:pt x="5135488" y="657216"/>
                    <a:pt x="5136709" y="655995"/>
                    <a:pt x="5137930" y="653554"/>
                  </a:cubicBezTo>
                  <a:cubicBezTo>
                    <a:pt x="5139150" y="652333"/>
                    <a:pt x="5141591" y="649892"/>
                    <a:pt x="5142812" y="648671"/>
                  </a:cubicBezTo>
                  <a:cubicBezTo>
                    <a:pt x="5144033" y="646230"/>
                    <a:pt x="5144033" y="643788"/>
                    <a:pt x="5144033" y="641347"/>
                  </a:cubicBezTo>
                  <a:cubicBezTo>
                    <a:pt x="5144033" y="640126"/>
                    <a:pt x="5145253" y="637685"/>
                    <a:pt x="5145253" y="636464"/>
                  </a:cubicBezTo>
                  <a:cubicBezTo>
                    <a:pt x="5145253" y="635243"/>
                    <a:pt x="5147695" y="631581"/>
                    <a:pt x="5147695" y="630360"/>
                  </a:cubicBezTo>
                  <a:cubicBezTo>
                    <a:pt x="5147695" y="626698"/>
                    <a:pt x="5150137" y="625478"/>
                    <a:pt x="5150137" y="625478"/>
                  </a:cubicBezTo>
                  <a:cubicBezTo>
                    <a:pt x="5150137" y="625478"/>
                    <a:pt x="5151357" y="623036"/>
                    <a:pt x="5151357" y="623036"/>
                  </a:cubicBezTo>
                  <a:cubicBezTo>
                    <a:pt x="5151357" y="623036"/>
                    <a:pt x="5151357" y="621816"/>
                    <a:pt x="5151357" y="620595"/>
                  </a:cubicBezTo>
                  <a:cubicBezTo>
                    <a:pt x="5151357" y="619374"/>
                    <a:pt x="5151357" y="618153"/>
                    <a:pt x="5151357" y="619374"/>
                  </a:cubicBezTo>
                  <a:cubicBezTo>
                    <a:pt x="5150137" y="621816"/>
                    <a:pt x="5150137" y="621816"/>
                    <a:pt x="5148916" y="621816"/>
                  </a:cubicBezTo>
                  <a:cubicBezTo>
                    <a:pt x="5147695" y="621816"/>
                    <a:pt x="5147695" y="623036"/>
                    <a:pt x="5146474" y="624257"/>
                  </a:cubicBezTo>
                  <a:cubicBezTo>
                    <a:pt x="5146474" y="624257"/>
                    <a:pt x="5146474" y="625478"/>
                    <a:pt x="5146474" y="625478"/>
                  </a:cubicBezTo>
                  <a:cubicBezTo>
                    <a:pt x="5146474" y="625478"/>
                    <a:pt x="5146474" y="626698"/>
                    <a:pt x="5145253" y="626698"/>
                  </a:cubicBezTo>
                  <a:cubicBezTo>
                    <a:pt x="5144033" y="626698"/>
                    <a:pt x="5144033" y="627919"/>
                    <a:pt x="5144033" y="627919"/>
                  </a:cubicBezTo>
                  <a:cubicBezTo>
                    <a:pt x="5142812" y="627919"/>
                    <a:pt x="5142812" y="626698"/>
                    <a:pt x="5142812" y="630360"/>
                  </a:cubicBezTo>
                  <a:cubicBezTo>
                    <a:pt x="5142812" y="631581"/>
                    <a:pt x="5142812" y="632802"/>
                    <a:pt x="5141591" y="632802"/>
                  </a:cubicBezTo>
                  <a:cubicBezTo>
                    <a:pt x="5141591" y="632802"/>
                    <a:pt x="5140371" y="632802"/>
                    <a:pt x="5140371" y="634023"/>
                  </a:cubicBezTo>
                  <a:cubicBezTo>
                    <a:pt x="5139150" y="635243"/>
                    <a:pt x="5140371" y="636464"/>
                    <a:pt x="5139150" y="637685"/>
                  </a:cubicBezTo>
                  <a:cubicBezTo>
                    <a:pt x="5139150" y="637685"/>
                    <a:pt x="5137930" y="637685"/>
                    <a:pt x="5137930" y="637685"/>
                  </a:cubicBezTo>
                  <a:cubicBezTo>
                    <a:pt x="5136709" y="636464"/>
                    <a:pt x="5136709" y="638905"/>
                    <a:pt x="5136709" y="640126"/>
                  </a:cubicBezTo>
                  <a:cubicBezTo>
                    <a:pt x="5136709" y="642567"/>
                    <a:pt x="5135488" y="641347"/>
                    <a:pt x="5134267" y="641347"/>
                  </a:cubicBezTo>
                  <a:cubicBezTo>
                    <a:pt x="5133046" y="641347"/>
                    <a:pt x="5131826" y="640126"/>
                    <a:pt x="5131826" y="642567"/>
                  </a:cubicBezTo>
                  <a:cubicBezTo>
                    <a:pt x="5131826" y="643788"/>
                    <a:pt x="5131826" y="645009"/>
                    <a:pt x="5131826" y="645009"/>
                  </a:cubicBezTo>
                  <a:cubicBezTo>
                    <a:pt x="5129384" y="645009"/>
                    <a:pt x="5131826" y="646230"/>
                    <a:pt x="5131826" y="646230"/>
                  </a:cubicBezTo>
                  <a:cubicBezTo>
                    <a:pt x="5129384" y="646230"/>
                    <a:pt x="5129384" y="647450"/>
                    <a:pt x="5129384" y="649892"/>
                  </a:cubicBezTo>
                  <a:cubicBezTo>
                    <a:pt x="5128164" y="654774"/>
                    <a:pt x="5128164" y="653554"/>
                    <a:pt x="5126943" y="653554"/>
                  </a:cubicBezTo>
                  <a:cubicBezTo>
                    <a:pt x="5124502" y="653554"/>
                    <a:pt x="5125722" y="655995"/>
                    <a:pt x="5124502" y="654774"/>
                  </a:cubicBezTo>
                  <a:cubicBezTo>
                    <a:pt x="5124502" y="654774"/>
                    <a:pt x="5124502" y="654774"/>
                    <a:pt x="5123281" y="654774"/>
                  </a:cubicBezTo>
                  <a:cubicBezTo>
                    <a:pt x="5123281" y="654774"/>
                    <a:pt x="5123281" y="654774"/>
                    <a:pt x="5123281" y="654774"/>
                  </a:cubicBezTo>
                  <a:cubicBezTo>
                    <a:pt x="5125722" y="651112"/>
                    <a:pt x="5124502" y="651112"/>
                    <a:pt x="5126943" y="646230"/>
                  </a:cubicBezTo>
                  <a:cubicBezTo>
                    <a:pt x="5126943" y="645009"/>
                    <a:pt x="5128164" y="643788"/>
                    <a:pt x="5129384" y="642567"/>
                  </a:cubicBezTo>
                  <a:cubicBezTo>
                    <a:pt x="5130605" y="640126"/>
                    <a:pt x="5131826" y="638905"/>
                    <a:pt x="5131826" y="636464"/>
                  </a:cubicBezTo>
                  <a:cubicBezTo>
                    <a:pt x="5131826" y="635243"/>
                    <a:pt x="5135488" y="632802"/>
                    <a:pt x="5135488" y="631581"/>
                  </a:cubicBezTo>
                  <a:cubicBezTo>
                    <a:pt x="5136709" y="629140"/>
                    <a:pt x="5135488" y="626698"/>
                    <a:pt x="5135488" y="624257"/>
                  </a:cubicBezTo>
                  <a:cubicBezTo>
                    <a:pt x="5135488" y="623036"/>
                    <a:pt x="5136709" y="621816"/>
                    <a:pt x="5136709" y="620595"/>
                  </a:cubicBezTo>
                  <a:cubicBezTo>
                    <a:pt x="5136709" y="619374"/>
                    <a:pt x="5139150" y="616933"/>
                    <a:pt x="5139150" y="615712"/>
                  </a:cubicBezTo>
                  <a:cubicBezTo>
                    <a:pt x="5139150" y="613271"/>
                    <a:pt x="5140371" y="610829"/>
                    <a:pt x="5141591" y="610829"/>
                  </a:cubicBezTo>
                  <a:cubicBezTo>
                    <a:pt x="5141591" y="610829"/>
                    <a:pt x="5142812" y="608388"/>
                    <a:pt x="5142812" y="608388"/>
                  </a:cubicBezTo>
                  <a:cubicBezTo>
                    <a:pt x="5142812" y="608388"/>
                    <a:pt x="5142812" y="607167"/>
                    <a:pt x="5142812" y="605946"/>
                  </a:cubicBezTo>
                  <a:cubicBezTo>
                    <a:pt x="5142812" y="604726"/>
                    <a:pt x="5142812" y="603505"/>
                    <a:pt x="5141591" y="604726"/>
                  </a:cubicBezTo>
                  <a:cubicBezTo>
                    <a:pt x="5140371" y="607167"/>
                    <a:pt x="5141591" y="607167"/>
                    <a:pt x="5139150" y="607167"/>
                  </a:cubicBezTo>
                  <a:cubicBezTo>
                    <a:pt x="5137930" y="607167"/>
                    <a:pt x="5137930" y="608388"/>
                    <a:pt x="5136709" y="609609"/>
                  </a:cubicBezTo>
                  <a:cubicBezTo>
                    <a:pt x="5136709" y="609609"/>
                    <a:pt x="5136709" y="610829"/>
                    <a:pt x="5136709" y="610829"/>
                  </a:cubicBezTo>
                  <a:cubicBezTo>
                    <a:pt x="5136709" y="610829"/>
                    <a:pt x="5136709" y="612050"/>
                    <a:pt x="5135488" y="612050"/>
                  </a:cubicBezTo>
                  <a:cubicBezTo>
                    <a:pt x="5134267" y="612050"/>
                    <a:pt x="5135488" y="613271"/>
                    <a:pt x="5134267" y="613271"/>
                  </a:cubicBezTo>
                  <a:cubicBezTo>
                    <a:pt x="5133046" y="613271"/>
                    <a:pt x="5133046" y="612050"/>
                    <a:pt x="5133046" y="615712"/>
                  </a:cubicBezTo>
                  <a:cubicBezTo>
                    <a:pt x="5133046" y="616933"/>
                    <a:pt x="5133046" y="618153"/>
                    <a:pt x="5131826" y="618153"/>
                  </a:cubicBezTo>
                  <a:cubicBezTo>
                    <a:pt x="5131826" y="618153"/>
                    <a:pt x="5130605" y="618153"/>
                    <a:pt x="5130605" y="619374"/>
                  </a:cubicBezTo>
                  <a:cubicBezTo>
                    <a:pt x="5129384" y="620595"/>
                    <a:pt x="5130605" y="621816"/>
                    <a:pt x="5130605" y="621816"/>
                  </a:cubicBezTo>
                  <a:cubicBezTo>
                    <a:pt x="5130605" y="621816"/>
                    <a:pt x="5129384" y="621816"/>
                    <a:pt x="5129384" y="621816"/>
                  </a:cubicBezTo>
                  <a:cubicBezTo>
                    <a:pt x="5128164" y="620595"/>
                    <a:pt x="5128164" y="623036"/>
                    <a:pt x="5128164" y="624257"/>
                  </a:cubicBezTo>
                  <a:cubicBezTo>
                    <a:pt x="5128164" y="626698"/>
                    <a:pt x="5126943" y="625478"/>
                    <a:pt x="5126943" y="625478"/>
                  </a:cubicBezTo>
                  <a:cubicBezTo>
                    <a:pt x="5125722" y="625478"/>
                    <a:pt x="5124502" y="624257"/>
                    <a:pt x="5125722" y="626698"/>
                  </a:cubicBezTo>
                  <a:cubicBezTo>
                    <a:pt x="5125722" y="627919"/>
                    <a:pt x="5125722" y="627919"/>
                    <a:pt x="5125722" y="627919"/>
                  </a:cubicBezTo>
                  <a:cubicBezTo>
                    <a:pt x="5124502" y="627919"/>
                    <a:pt x="5125722" y="629140"/>
                    <a:pt x="5125722" y="629140"/>
                  </a:cubicBezTo>
                  <a:cubicBezTo>
                    <a:pt x="5124502" y="629140"/>
                    <a:pt x="5123281" y="631581"/>
                    <a:pt x="5123281" y="632802"/>
                  </a:cubicBezTo>
                  <a:cubicBezTo>
                    <a:pt x="5123281" y="636464"/>
                    <a:pt x="5123281" y="636464"/>
                    <a:pt x="5120839" y="636464"/>
                  </a:cubicBezTo>
                  <a:cubicBezTo>
                    <a:pt x="5118398" y="637685"/>
                    <a:pt x="5120839" y="638905"/>
                    <a:pt x="5119619" y="637685"/>
                  </a:cubicBezTo>
                  <a:cubicBezTo>
                    <a:pt x="5118398" y="637685"/>
                    <a:pt x="5117177" y="636464"/>
                    <a:pt x="5118398" y="638905"/>
                  </a:cubicBezTo>
                  <a:cubicBezTo>
                    <a:pt x="5118398" y="640126"/>
                    <a:pt x="5118398" y="640126"/>
                    <a:pt x="5118398" y="640126"/>
                  </a:cubicBezTo>
                  <a:cubicBezTo>
                    <a:pt x="5115957" y="637685"/>
                    <a:pt x="5117177" y="641347"/>
                    <a:pt x="5117177" y="641347"/>
                  </a:cubicBezTo>
                  <a:cubicBezTo>
                    <a:pt x="5114736" y="640126"/>
                    <a:pt x="5117177" y="643788"/>
                    <a:pt x="5115957" y="643788"/>
                  </a:cubicBezTo>
                  <a:cubicBezTo>
                    <a:pt x="5114736" y="642567"/>
                    <a:pt x="5115957" y="645009"/>
                    <a:pt x="5114736" y="643788"/>
                  </a:cubicBezTo>
                  <a:cubicBezTo>
                    <a:pt x="5114736" y="643788"/>
                    <a:pt x="5114736" y="645009"/>
                    <a:pt x="5114736" y="645009"/>
                  </a:cubicBezTo>
                  <a:cubicBezTo>
                    <a:pt x="5114736" y="645009"/>
                    <a:pt x="5114736" y="645009"/>
                    <a:pt x="5114736" y="645009"/>
                  </a:cubicBezTo>
                  <a:lnTo>
                    <a:pt x="5114736" y="609609"/>
                  </a:lnTo>
                  <a:lnTo>
                    <a:pt x="5114736" y="646230"/>
                  </a:lnTo>
                  <a:cubicBezTo>
                    <a:pt x="5114736" y="646230"/>
                    <a:pt x="5114736" y="646230"/>
                    <a:pt x="5113515" y="646230"/>
                  </a:cubicBezTo>
                  <a:cubicBezTo>
                    <a:pt x="5113515" y="646230"/>
                    <a:pt x="5113515" y="645009"/>
                    <a:pt x="5113515" y="645009"/>
                  </a:cubicBezTo>
                  <a:cubicBezTo>
                    <a:pt x="5112295" y="646230"/>
                    <a:pt x="5113515" y="643788"/>
                    <a:pt x="5112295" y="645009"/>
                  </a:cubicBezTo>
                  <a:cubicBezTo>
                    <a:pt x="5111074" y="645009"/>
                    <a:pt x="5113515" y="641347"/>
                    <a:pt x="5111074" y="642567"/>
                  </a:cubicBezTo>
                  <a:cubicBezTo>
                    <a:pt x="5109853" y="642567"/>
                    <a:pt x="5112295" y="638905"/>
                    <a:pt x="5109853" y="641347"/>
                  </a:cubicBezTo>
                  <a:cubicBezTo>
                    <a:pt x="5109853" y="641347"/>
                    <a:pt x="5109853" y="641347"/>
                    <a:pt x="5109853" y="640126"/>
                  </a:cubicBezTo>
                  <a:cubicBezTo>
                    <a:pt x="5111074" y="637685"/>
                    <a:pt x="5108632" y="637685"/>
                    <a:pt x="5108632" y="638905"/>
                  </a:cubicBezTo>
                  <a:cubicBezTo>
                    <a:pt x="5107412" y="638905"/>
                    <a:pt x="5108632" y="637685"/>
                    <a:pt x="5107412" y="637685"/>
                  </a:cubicBezTo>
                  <a:cubicBezTo>
                    <a:pt x="5106191" y="637685"/>
                    <a:pt x="5104970" y="637685"/>
                    <a:pt x="5104970" y="634023"/>
                  </a:cubicBezTo>
                  <a:cubicBezTo>
                    <a:pt x="5104970" y="632802"/>
                    <a:pt x="5104970" y="630360"/>
                    <a:pt x="5102529" y="630360"/>
                  </a:cubicBezTo>
                  <a:cubicBezTo>
                    <a:pt x="5102529" y="630360"/>
                    <a:pt x="5103750" y="629140"/>
                    <a:pt x="5102529" y="629140"/>
                  </a:cubicBezTo>
                  <a:cubicBezTo>
                    <a:pt x="5102529" y="629140"/>
                    <a:pt x="5102529" y="629140"/>
                    <a:pt x="5102529" y="627919"/>
                  </a:cubicBezTo>
                  <a:cubicBezTo>
                    <a:pt x="5102529" y="625478"/>
                    <a:pt x="5101308" y="626698"/>
                    <a:pt x="5101308" y="626698"/>
                  </a:cubicBezTo>
                  <a:cubicBezTo>
                    <a:pt x="5100088" y="626698"/>
                    <a:pt x="5100088" y="627919"/>
                    <a:pt x="5100088" y="625478"/>
                  </a:cubicBezTo>
                  <a:cubicBezTo>
                    <a:pt x="5100088" y="624257"/>
                    <a:pt x="5100088" y="621816"/>
                    <a:pt x="5098867" y="623036"/>
                  </a:cubicBezTo>
                  <a:cubicBezTo>
                    <a:pt x="5098867" y="623036"/>
                    <a:pt x="5097646" y="623036"/>
                    <a:pt x="5097646" y="623036"/>
                  </a:cubicBezTo>
                  <a:cubicBezTo>
                    <a:pt x="5097646" y="623036"/>
                    <a:pt x="5098867" y="620595"/>
                    <a:pt x="5097646" y="620595"/>
                  </a:cubicBezTo>
                  <a:cubicBezTo>
                    <a:pt x="5097646" y="620595"/>
                    <a:pt x="5096425" y="619374"/>
                    <a:pt x="5096425" y="619374"/>
                  </a:cubicBezTo>
                  <a:cubicBezTo>
                    <a:pt x="5095205" y="619374"/>
                    <a:pt x="5095205" y="618153"/>
                    <a:pt x="5095205" y="616933"/>
                  </a:cubicBezTo>
                  <a:cubicBezTo>
                    <a:pt x="5095205" y="614491"/>
                    <a:pt x="5095205" y="615712"/>
                    <a:pt x="5093984" y="614491"/>
                  </a:cubicBezTo>
                  <a:cubicBezTo>
                    <a:pt x="5093984" y="614491"/>
                    <a:pt x="5093984" y="614491"/>
                    <a:pt x="5092763" y="613271"/>
                  </a:cubicBezTo>
                  <a:cubicBezTo>
                    <a:pt x="5092763" y="613271"/>
                    <a:pt x="5092763" y="612050"/>
                    <a:pt x="5091543" y="612050"/>
                  </a:cubicBezTo>
                  <a:cubicBezTo>
                    <a:pt x="5091543" y="612050"/>
                    <a:pt x="5091543" y="610829"/>
                    <a:pt x="5091543" y="610829"/>
                  </a:cubicBezTo>
                  <a:cubicBezTo>
                    <a:pt x="5090322" y="609609"/>
                    <a:pt x="5090322" y="608388"/>
                    <a:pt x="5089101" y="608388"/>
                  </a:cubicBezTo>
                  <a:cubicBezTo>
                    <a:pt x="5087881" y="608388"/>
                    <a:pt x="5087881" y="608388"/>
                    <a:pt x="5086660" y="605946"/>
                  </a:cubicBezTo>
                  <a:cubicBezTo>
                    <a:pt x="5086660" y="604726"/>
                    <a:pt x="5086660" y="605946"/>
                    <a:pt x="5085439" y="607167"/>
                  </a:cubicBezTo>
                  <a:cubicBezTo>
                    <a:pt x="5085439" y="608388"/>
                    <a:pt x="5085439" y="609609"/>
                    <a:pt x="5085439" y="609609"/>
                  </a:cubicBezTo>
                  <a:cubicBezTo>
                    <a:pt x="5085439" y="609609"/>
                    <a:pt x="5085439" y="610829"/>
                    <a:pt x="5086660" y="612050"/>
                  </a:cubicBezTo>
                  <a:cubicBezTo>
                    <a:pt x="5086660" y="612050"/>
                    <a:pt x="5089101" y="614491"/>
                    <a:pt x="5089101" y="616933"/>
                  </a:cubicBezTo>
                  <a:cubicBezTo>
                    <a:pt x="5089101" y="618153"/>
                    <a:pt x="5091543" y="620595"/>
                    <a:pt x="5091543" y="621816"/>
                  </a:cubicBezTo>
                  <a:cubicBezTo>
                    <a:pt x="5091543" y="623036"/>
                    <a:pt x="5092763" y="624257"/>
                    <a:pt x="5092763" y="625478"/>
                  </a:cubicBezTo>
                  <a:cubicBezTo>
                    <a:pt x="5092763" y="627919"/>
                    <a:pt x="5092763" y="630360"/>
                    <a:pt x="5092763" y="632802"/>
                  </a:cubicBezTo>
                  <a:cubicBezTo>
                    <a:pt x="5092763" y="634023"/>
                    <a:pt x="5095205" y="636464"/>
                    <a:pt x="5096425" y="637685"/>
                  </a:cubicBezTo>
                  <a:cubicBezTo>
                    <a:pt x="5097646" y="640126"/>
                    <a:pt x="5098867" y="641347"/>
                    <a:pt x="5098867" y="643788"/>
                  </a:cubicBezTo>
                  <a:cubicBezTo>
                    <a:pt x="5098867" y="645009"/>
                    <a:pt x="5100088" y="646230"/>
                    <a:pt x="5101308" y="647450"/>
                  </a:cubicBezTo>
                  <a:cubicBezTo>
                    <a:pt x="5102529" y="651112"/>
                    <a:pt x="5102529" y="652333"/>
                    <a:pt x="5104970" y="655995"/>
                  </a:cubicBezTo>
                  <a:cubicBezTo>
                    <a:pt x="5104970" y="655995"/>
                    <a:pt x="5104970" y="655995"/>
                    <a:pt x="5104970" y="655995"/>
                  </a:cubicBezTo>
                  <a:cubicBezTo>
                    <a:pt x="5104970" y="655995"/>
                    <a:pt x="5104970" y="655995"/>
                    <a:pt x="5103750" y="655995"/>
                  </a:cubicBezTo>
                  <a:cubicBezTo>
                    <a:pt x="5102529" y="657216"/>
                    <a:pt x="5103750" y="654774"/>
                    <a:pt x="5101308" y="654774"/>
                  </a:cubicBezTo>
                  <a:cubicBezTo>
                    <a:pt x="5100088" y="654774"/>
                    <a:pt x="5098867" y="655995"/>
                    <a:pt x="5098867" y="651112"/>
                  </a:cubicBezTo>
                  <a:cubicBezTo>
                    <a:pt x="5098867" y="648671"/>
                    <a:pt x="5097646" y="647450"/>
                    <a:pt x="5096425" y="647450"/>
                  </a:cubicBezTo>
                  <a:cubicBezTo>
                    <a:pt x="5096425" y="647450"/>
                    <a:pt x="5097646" y="645009"/>
                    <a:pt x="5096425" y="646230"/>
                  </a:cubicBezTo>
                  <a:cubicBezTo>
                    <a:pt x="5096425" y="646230"/>
                    <a:pt x="5096425" y="646230"/>
                    <a:pt x="5096425" y="643788"/>
                  </a:cubicBezTo>
                  <a:cubicBezTo>
                    <a:pt x="5096425" y="641347"/>
                    <a:pt x="5095205" y="642567"/>
                    <a:pt x="5093984" y="642567"/>
                  </a:cubicBezTo>
                  <a:cubicBezTo>
                    <a:pt x="5092763" y="642567"/>
                    <a:pt x="5092763" y="643788"/>
                    <a:pt x="5091543" y="641347"/>
                  </a:cubicBezTo>
                  <a:cubicBezTo>
                    <a:pt x="5091543" y="640126"/>
                    <a:pt x="5091543" y="636464"/>
                    <a:pt x="5090322" y="638905"/>
                  </a:cubicBezTo>
                  <a:cubicBezTo>
                    <a:pt x="5090322" y="640126"/>
                    <a:pt x="5089101" y="640126"/>
                    <a:pt x="5089101" y="638905"/>
                  </a:cubicBezTo>
                  <a:cubicBezTo>
                    <a:pt x="5089101" y="638905"/>
                    <a:pt x="5089101" y="636464"/>
                    <a:pt x="5087881" y="635243"/>
                  </a:cubicBezTo>
                  <a:cubicBezTo>
                    <a:pt x="5087881" y="635243"/>
                    <a:pt x="5086660" y="634023"/>
                    <a:pt x="5086660" y="634023"/>
                  </a:cubicBezTo>
                  <a:cubicBezTo>
                    <a:pt x="5085439" y="635243"/>
                    <a:pt x="5085439" y="632802"/>
                    <a:pt x="5085439" y="631581"/>
                  </a:cubicBezTo>
                  <a:cubicBezTo>
                    <a:pt x="5085439" y="627919"/>
                    <a:pt x="5085439" y="630360"/>
                    <a:pt x="5084218" y="629140"/>
                  </a:cubicBezTo>
                  <a:cubicBezTo>
                    <a:pt x="5084218" y="629140"/>
                    <a:pt x="5084218" y="629140"/>
                    <a:pt x="5082998" y="627919"/>
                  </a:cubicBezTo>
                  <a:cubicBezTo>
                    <a:pt x="5082998" y="627919"/>
                    <a:pt x="5081777" y="626698"/>
                    <a:pt x="5081777" y="626698"/>
                  </a:cubicBezTo>
                  <a:cubicBezTo>
                    <a:pt x="5081777" y="626698"/>
                    <a:pt x="5081777" y="625478"/>
                    <a:pt x="5081777" y="625478"/>
                  </a:cubicBezTo>
                  <a:cubicBezTo>
                    <a:pt x="5080556" y="624257"/>
                    <a:pt x="5080556" y="623036"/>
                    <a:pt x="5079336" y="623036"/>
                  </a:cubicBezTo>
                  <a:cubicBezTo>
                    <a:pt x="5078115" y="623036"/>
                    <a:pt x="5078115" y="623036"/>
                    <a:pt x="5076894" y="620595"/>
                  </a:cubicBezTo>
                  <a:cubicBezTo>
                    <a:pt x="5076894" y="619374"/>
                    <a:pt x="5076894" y="620595"/>
                    <a:pt x="5076894" y="621816"/>
                  </a:cubicBezTo>
                  <a:cubicBezTo>
                    <a:pt x="5076894" y="623036"/>
                    <a:pt x="5076894" y="624257"/>
                    <a:pt x="5076894" y="624257"/>
                  </a:cubicBezTo>
                  <a:cubicBezTo>
                    <a:pt x="5076894" y="624257"/>
                    <a:pt x="5078115" y="625478"/>
                    <a:pt x="5078115" y="626698"/>
                  </a:cubicBezTo>
                  <a:cubicBezTo>
                    <a:pt x="5079336" y="626698"/>
                    <a:pt x="5080556" y="627919"/>
                    <a:pt x="5080556" y="631581"/>
                  </a:cubicBezTo>
                  <a:cubicBezTo>
                    <a:pt x="5080556" y="632802"/>
                    <a:pt x="5082998" y="636464"/>
                    <a:pt x="5082998" y="637685"/>
                  </a:cubicBezTo>
                  <a:cubicBezTo>
                    <a:pt x="5082998" y="638905"/>
                    <a:pt x="5084218" y="641347"/>
                    <a:pt x="5084218" y="642567"/>
                  </a:cubicBezTo>
                  <a:cubicBezTo>
                    <a:pt x="5084218" y="645009"/>
                    <a:pt x="5084218" y="648671"/>
                    <a:pt x="5085439" y="649892"/>
                  </a:cubicBezTo>
                  <a:cubicBezTo>
                    <a:pt x="5085439" y="651112"/>
                    <a:pt x="5089101" y="653554"/>
                    <a:pt x="5090322" y="654774"/>
                  </a:cubicBezTo>
                  <a:cubicBezTo>
                    <a:pt x="5091543" y="657216"/>
                    <a:pt x="5092763" y="658437"/>
                    <a:pt x="5093984" y="660878"/>
                  </a:cubicBezTo>
                  <a:cubicBezTo>
                    <a:pt x="5095205" y="662099"/>
                    <a:pt x="5096425" y="663319"/>
                    <a:pt x="5097646" y="664540"/>
                  </a:cubicBezTo>
                  <a:cubicBezTo>
                    <a:pt x="5097646" y="665761"/>
                    <a:pt x="5098867" y="665761"/>
                    <a:pt x="5098867" y="666981"/>
                  </a:cubicBezTo>
                  <a:cubicBezTo>
                    <a:pt x="5098867" y="666981"/>
                    <a:pt x="5098867" y="666981"/>
                    <a:pt x="5097646" y="668202"/>
                  </a:cubicBezTo>
                  <a:cubicBezTo>
                    <a:pt x="5096425" y="669423"/>
                    <a:pt x="5097646" y="666981"/>
                    <a:pt x="5095205" y="668202"/>
                  </a:cubicBezTo>
                  <a:cubicBezTo>
                    <a:pt x="5093984" y="668202"/>
                    <a:pt x="5093984" y="669423"/>
                    <a:pt x="5092763" y="668202"/>
                  </a:cubicBezTo>
                  <a:cubicBezTo>
                    <a:pt x="5092763" y="668202"/>
                    <a:pt x="5091543" y="666981"/>
                    <a:pt x="5090322" y="664540"/>
                  </a:cubicBezTo>
                  <a:cubicBezTo>
                    <a:pt x="5089101" y="662099"/>
                    <a:pt x="5087881" y="660878"/>
                    <a:pt x="5085439" y="662099"/>
                  </a:cubicBezTo>
                  <a:cubicBezTo>
                    <a:pt x="5085439" y="662099"/>
                    <a:pt x="5086660" y="659657"/>
                    <a:pt x="5084218" y="659657"/>
                  </a:cubicBezTo>
                  <a:cubicBezTo>
                    <a:pt x="5084218" y="659657"/>
                    <a:pt x="5082998" y="659657"/>
                    <a:pt x="5082998" y="657216"/>
                  </a:cubicBezTo>
                  <a:cubicBezTo>
                    <a:pt x="5082998" y="653554"/>
                    <a:pt x="5081777" y="655995"/>
                    <a:pt x="5080556" y="657216"/>
                  </a:cubicBezTo>
                  <a:cubicBezTo>
                    <a:pt x="5079336" y="658437"/>
                    <a:pt x="5079336" y="659657"/>
                    <a:pt x="5078115" y="657216"/>
                  </a:cubicBezTo>
                  <a:cubicBezTo>
                    <a:pt x="5076894" y="655995"/>
                    <a:pt x="5076894" y="652333"/>
                    <a:pt x="5075674" y="654774"/>
                  </a:cubicBezTo>
                  <a:cubicBezTo>
                    <a:pt x="5075674" y="655995"/>
                    <a:pt x="5074453" y="655995"/>
                    <a:pt x="5074453" y="655995"/>
                  </a:cubicBezTo>
                  <a:cubicBezTo>
                    <a:pt x="5074453" y="655995"/>
                    <a:pt x="5074453" y="652333"/>
                    <a:pt x="5073232" y="652333"/>
                  </a:cubicBezTo>
                  <a:cubicBezTo>
                    <a:pt x="5072011" y="652333"/>
                    <a:pt x="5072011" y="651112"/>
                    <a:pt x="5072011" y="652333"/>
                  </a:cubicBezTo>
                  <a:cubicBezTo>
                    <a:pt x="5070791" y="653554"/>
                    <a:pt x="5070791" y="652333"/>
                    <a:pt x="5070791" y="649892"/>
                  </a:cubicBezTo>
                  <a:cubicBezTo>
                    <a:pt x="5069570" y="646230"/>
                    <a:pt x="5070791" y="647450"/>
                    <a:pt x="5069570" y="647450"/>
                  </a:cubicBezTo>
                  <a:cubicBezTo>
                    <a:pt x="5068349" y="647450"/>
                    <a:pt x="5069570" y="647450"/>
                    <a:pt x="5068349" y="646230"/>
                  </a:cubicBezTo>
                  <a:cubicBezTo>
                    <a:pt x="5067129" y="646230"/>
                    <a:pt x="5067129" y="645009"/>
                    <a:pt x="5067129" y="643788"/>
                  </a:cubicBezTo>
                  <a:cubicBezTo>
                    <a:pt x="5067129" y="643788"/>
                    <a:pt x="5065908" y="641347"/>
                    <a:pt x="5065908" y="641347"/>
                  </a:cubicBezTo>
                  <a:cubicBezTo>
                    <a:pt x="5064687" y="640126"/>
                    <a:pt x="5063467" y="637685"/>
                    <a:pt x="5062246" y="638905"/>
                  </a:cubicBezTo>
                  <a:cubicBezTo>
                    <a:pt x="5059804" y="640126"/>
                    <a:pt x="5059804" y="638905"/>
                    <a:pt x="5058584" y="635243"/>
                  </a:cubicBezTo>
                  <a:cubicBezTo>
                    <a:pt x="5058584" y="634023"/>
                    <a:pt x="5057363" y="635243"/>
                    <a:pt x="5058584" y="637685"/>
                  </a:cubicBezTo>
                  <a:cubicBezTo>
                    <a:pt x="5058584" y="638905"/>
                    <a:pt x="5058584" y="640126"/>
                    <a:pt x="5059804" y="640126"/>
                  </a:cubicBezTo>
                  <a:cubicBezTo>
                    <a:pt x="5059804" y="640126"/>
                    <a:pt x="5061025" y="642567"/>
                    <a:pt x="5062246" y="642567"/>
                  </a:cubicBezTo>
                  <a:cubicBezTo>
                    <a:pt x="5063467" y="642567"/>
                    <a:pt x="5065908" y="645009"/>
                    <a:pt x="5065908" y="648671"/>
                  </a:cubicBezTo>
                  <a:cubicBezTo>
                    <a:pt x="5065908" y="651112"/>
                    <a:pt x="5069570" y="653554"/>
                    <a:pt x="5070791" y="654774"/>
                  </a:cubicBezTo>
                  <a:cubicBezTo>
                    <a:pt x="5070791" y="657216"/>
                    <a:pt x="5073232" y="658437"/>
                    <a:pt x="5073232" y="659657"/>
                  </a:cubicBezTo>
                  <a:cubicBezTo>
                    <a:pt x="5073232" y="662099"/>
                    <a:pt x="5074453" y="666981"/>
                    <a:pt x="5076894" y="668202"/>
                  </a:cubicBezTo>
                  <a:cubicBezTo>
                    <a:pt x="5078115" y="669423"/>
                    <a:pt x="5082998" y="670644"/>
                    <a:pt x="5082998" y="671864"/>
                  </a:cubicBezTo>
                  <a:cubicBezTo>
                    <a:pt x="5085439" y="674306"/>
                    <a:pt x="5087881" y="675526"/>
                    <a:pt x="5090322" y="676747"/>
                  </a:cubicBezTo>
                  <a:cubicBezTo>
                    <a:pt x="5091543" y="677968"/>
                    <a:pt x="5093984" y="679188"/>
                    <a:pt x="5095205" y="680409"/>
                  </a:cubicBezTo>
                  <a:cubicBezTo>
                    <a:pt x="5097646" y="681630"/>
                    <a:pt x="5098867" y="682851"/>
                    <a:pt x="5098867" y="684071"/>
                  </a:cubicBezTo>
                  <a:cubicBezTo>
                    <a:pt x="5098867" y="684071"/>
                    <a:pt x="5098867" y="684071"/>
                    <a:pt x="5098867" y="684071"/>
                  </a:cubicBezTo>
                  <a:cubicBezTo>
                    <a:pt x="5097646" y="685292"/>
                    <a:pt x="5098867" y="682851"/>
                    <a:pt x="5095205" y="684071"/>
                  </a:cubicBezTo>
                  <a:cubicBezTo>
                    <a:pt x="5092763" y="685292"/>
                    <a:pt x="5092763" y="686513"/>
                    <a:pt x="5090322" y="681630"/>
                  </a:cubicBezTo>
                  <a:cubicBezTo>
                    <a:pt x="5089101" y="679188"/>
                    <a:pt x="5086660" y="677968"/>
                    <a:pt x="5085439" y="679188"/>
                  </a:cubicBezTo>
                  <a:cubicBezTo>
                    <a:pt x="5085439" y="679188"/>
                    <a:pt x="5086660" y="675526"/>
                    <a:pt x="5084218" y="677968"/>
                  </a:cubicBezTo>
                  <a:cubicBezTo>
                    <a:pt x="5084218" y="677968"/>
                    <a:pt x="5082998" y="677968"/>
                    <a:pt x="5082998" y="675526"/>
                  </a:cubicBezTo>
                  <a:cubicBezTo>
                    <a:pt x="5081777" y="671864"/>
                    <a:pt x="5080556" y="674306"/>
                    <a:pt x="5080556" y="675526"/>
                  </a:cubicBezTo>
                  <a:cubicBezTo>
                    <a:pt x="5079336" y="676747"/>
                    <a:pt x="5079336" y="677968"/>
                    <a:pt x="5078115" y="675526"/>
                  </a:cubicBezTo>
                  <a:cubicBezTo>
                    <a:pt x="5076894" y="674306"/>
                    <a:pt x="5075674" y="670644"/>
                    <a:pt x="5074453" y="673085"/>
                  </a:cubicBezTo>
                  <a:cubicBezTo>
                    <a:pt x="5074453" y="674306"/>
                    <a:pt x="5073232" y="674306"/>
                    <a:pt x="5073232" y="674306"/>
                  </a:cubicBezTo>
                  <a:cubicBezTo>
                    <a:pt x="5072011" y="674306"/>
                    <a:pt x="5072011" y="670644"/>
                    <a:pt x="5070791" y="670644"/>
                  </a:cubicBezTo>
                  <a:cubicBezTo>
                    <a:pt x="5069570" y="670644"/>
                    <a:pt x="5069570" y="670644"/>
                    <a:pt x="5068349" y="670644"/>
                  </a:cubicBezTo>
                  <a:cubicBezTo>
                    <a:pt x="5068349" y="671864"/>
                    <a:pt x="5067129" y="670644"/>
                    <a:pt x="5065908" y="669423"/>
                  </a:cubicBezTo>
                  <a:cubicBezTo>
                    <a:pt x="5063467" y="665761"/>
                    <a:pt x="5064687" y="668202"/>
                    <a:pt x="5063467" y="668202"/>
                  </a:cubicBezTo>
                  <a:cubicBezTo>
                    <a:pt x="5062246" y="668202"/>
                    <a:pt x="5063467" y="668202"/>
                    <a:pt x="5061025" y="668202"/>
                  </a:cubicBezTo>
                  <a:cubicBezTo>
                    <a:pt x="5059804" y="668202"/>
                    <a:pt x="5059804" y="666981"/>
                    <a:pt x="5058584" y="666981"/>
                  </a:cubicBezTo>
                  <a:cubicBezTo>
                    <a:pt x="5058584" y="666981"/>
                    <a:pt x="5057363" y="665761"/>
                    <a:pt x="5057363" y="665761"/>
                  </a:cubicBezTo>
                  <a:cubicBezTo>
                    <a:pt x="5056142" y="665761"/>
                    <a:pt x="5053701" y="663319"/>
                    <a:pt x="5052480" y="664540"/>
                  </a:cubicBezTo>
                  <a:cubicBezTo>
                    <a:pt x="5051260" y="666981"/>
                    <a:pt x="5050039" y="665761"/>
                    <a:pt x="5047597" y="663319"/>
                  </a:cubicBezTo>
                  <a:cubicBezTo>
                    <a:pt x="5046377" y="663319"/>
                    <a:pt x="5047597" y="664540"/>
                    <a:pt x="5047597" y="665761"/>
                  </a:cubicBezTo>
                  <a:cubicBezTo>
                    <a:pt x="5048818" y="666981"/>
                    <a:pt x="5048818" y="668202"/>
                    <a:pt x="5048818" y="668202"/>
                  </a:cubicBezTo>
                  <a:cubicBezTo>
                    <a:pt x="5048818" y="668202"/>
                    <a:pt x="5051260" y="669423"/>
                    <a:pt x="5051260" y="669423"/>
                  </a:cubicBezTo>
                  <a:cubicBezTo>
                    <a:pt x="5052480" y="669423"/>
                    <a:pt x="5054922" y="669423"/>
                    <a:pt x="5057363" y="673085"/>
                  </a:cubicBezTo>
                  <a:cubicBezTo>
                    <a:pt x="5058584" y="674306"/>
                    <a:pt x="5063467" y="675526"/>
                    <a:pt x="5063467" y="677968"/>
                  </a:cubicBezTo>
                  <a:cubicBezTo>
                    <a:pt x="5064687" y="679188"/>
                    <a:pt x="5067129" y="680409"/>
                    <a:pt x="5067129" y="682851"/>
                  </a:cubicBezTo>
                  <a:cubicBezTo>
                    <a:pt x="5068349" y="685292"/>
                    <a:pt x="5069570" y="688954"/>
                    <a:pt x="5072011" y="691395"/>
                  </a:cubicBezTo>
                  <a:cubicBezTo>
                    <a:pt x="5073232" y="692616"/>
                    <a:pt x="5078115" y="692616"/>
                    <a:pt x="5079336" y="692616"/>
                  </a:cubicBezTo>
                  <a:cubicBezTo>
                    <a:pt x="5081777" y="693837"/>
                    <a:pt x="5084218" y="695058"/>
                    <a:pt x="5086660" y="696278"/>
                  </a:cubicBezTo>
                  <a:cubicBezTo>
                    <a:pt x="5087881" y="697499"/>
                    <a:pt x="5090322" y="697499"/>
                    <a:pt x="5091543" y="698720"/>
                  </a:cubicBezTo>
                  <a:cubicBezTo>
                    <a:pt x="5093984" y="699941"/>
                    <a:pt x="5095205" y="702382"/>
                    <a:pt x="5096425" y="703602"/>
                  </a:cubicBezTo>
                  <a:cubicBezTo>
                    <a:pt x="5096425" y="703602"/>
                    <a:pt x="5095205" y="704823"/>
                    <a:pt x="5095205" y="706044"/>
                  </a:cubicBezTo>
                  <a:cubicBezTo>
                    <a:pt x="5093984" y="708485"/>
                    <a:pt x="5095205" y="704823"/>
                    <a:pt x="5092763" y="707265"/>
                  </a:cubicBezTo>
                  <a:cubicBezTo>
                    <a:pt x="5090322" y="708485"/>
                    <a:pt x="5091543" y="709706"/>
                    <a:pt x="5087881" y="706044"/>
                  </a:cubicBezTo>
                  <a:cubicBezTo>
                    <a:pt x="5086660" y="703602"/>
                    <a:pt x="5085439" y="702382"/>
                    <a:pt x="5082998" y="704823"/>
                  </a:cubicBezTo>
                  <a:cubicBezTo>
                    <a:pt x="5082998" y="704823"/>
                    <a:pt x="5084218" y="701161"/>
                    <a:pt x="5081777" y="703602"/>
                  </a:cubicBezTo>
                  <a:cubicBezTo>
                    <a:pt x="5081777" y="703602"/>
                    <a:pt x="5080556" y="703602"/>
                    <a:pt x="5080556" y="702382"/>
                  </a:cubicBezTo>
                  <a:cubicBezTo>
                    <a:pt x="5079336" y="698720"/>
                    <a:pt x="5078115" y="701161"/>
                    <a:pt x="5078115" y="702382"/>
                  </a:cubicBezTo>
                  <a:cubicBezTo>
                    <a:pt x="5076894" y="703602"/>
                    <a:pt x="5076894" y="704823"/>
                    <a:pt x="5075674" y="702382"/>
                  </a:cubicBezTo>
                  <a:cubicBezTo>
                    <a:pt x="5074453" y="701161"/>
                    <a:pt x="5073232" y="697499"/>
                    <a:pt x="5072011" y="699941"/>
                  </a:cubicBezTo>
                  <a:cubicBezTo>
                    <a:pt x="5072011" y="701161"/>
                    <a:pt x="5070791" y="701161"/>
                    <a:pt x="5070791" y="701161"/>
                  </a:cubicBezTo>
                  <a:cubicBezTo>
                    <a:pt x="5069570" y="701161"/>
                    <a:pt x="5069570" y="697499"/>
                    <a:pt x="5068349" y="697499"/>
                  </a:cubicBezTo>
                  <a:cubicBezTo>
                    <a:pt x="5067129" y="697499"/>
                    <a:pt x="5067129" y="697499"/>
                    <a:pt x="5065908" y="697499"/>
                  </a:cubicBezTo>
                  <a:cubicBezTo>
                    <a:pt x="5065908" y="698720"/>
                    <a:pt x="5064687" y="697499"/>
                    <a:pt x="5063467" y="696278"/>
                  </a:cubicBezTo>
                  <a:cubicBezTo>
                    <a:pt x="5061025" y="692616"/>
                    <a:pt x="5062246" y="695058"/>
                    <a:pt x="5061025" y="695058"/>
                  </a:cubicBezTo>
                  <a:cubicBezTo>
                    <a:pt x="5059804" y="695058"/>
                    <a:pt x="5061025" y="695058"/>
                    <a:pt x="5058584" y="695058"/>
                  </a:cubicBezTo>
                  <a:cubicBezTo>
                    <a:pt x="5057363" y="695058"/>
                    <a:pt x="5057363" y="693837"/>
                    <a:pt x="5056142" y="693837"/>
                  </a:cubicBezTo>
                  <a:cubicBezTo>
                    <a:pt x="5056142" y="693837"/>
                    <a:pt x="5054922" y="692616"/>
                    <a:pt x="5054922" y="692616"/>
                  </a:cubicBezTo>
                  <a:cubicBezTo>
                    <a:pt x="5053701" y="692616"/>
                    <a:pt x="5052480" y="692616"/>
                    <a:pt x="5052480" y="692616"/>
                  </a:cubicBezTo>
                  <a:cubicBezTo>
                    <a:pt x="5052480" y="692616"/>
                    <a:pt x="5052480" y="692616"/>
                    <a:pt x="5052480" y="692616"/>
                  </a:cubicBezTo>
                  <a:cubicBezTo>
                    <a:pt x="5051260" y="691395"/>
                    <a:pt x="5051260" y="687733"/>
                    <a:pt x="5048818" y="687733"/>
                  </a:cubicBezTo>
                  <a:cubicBezTo>
                    <a:pt x="5047597" y="687733"/>
                    <a:pt x="5046377" y="687733"/>
                    <a:pt x="5046377" y="686513"/>
                  </a:cubicBezTo>
                  <a:cubicBezTo>
                    <a:pt x="5046377" y="685292"/>
                    <a:pt x="5046377" y="684071"/>
                    <a:pt x="5046377" y="681630"/>
                  </a:cubicBezTo>
                  <a:cubicBezTo>
                    <a:pt x="5046377" y="680409"/>
                    <a:pt x="5045156" y="681630"/>
                    <a:pt x="5043935" y="684071"/>
                  </a:cubicBezTo>
                  <a:cubicBezTo>
                    <a:pt x="5042715" y="686513"/>
                    <a:pt x="5042715" y="688954"/>
                    <a:pt x="5043935" y="688954"/>
                  </a:cubicBezTo>
                  <a:cubicBezTo>
                    <a:pt x="5043935" y="688954"/>
                    <a:pt x="5045156" y="692616"/>
                    <a:pt x="5045156" y="693837"/>
                  </a:cubicBezTo>
                  <a:cubicBezTo>
                    <a:pt x="5045156" y="693837"/>
                    <a:pt x="5046377" y="695058"/>
                    <a:pt x="5047597" y="696278"/>
                  </a:cubicBezTo>
                  <a:cubicBezTo>
                    <a:pt x="5047597" y="696278"/>
                    <a:pt x="5046377" y="696278"/>
                    <a:pt x="5046377" y="696278"/>
                  </a:cubicBezTo>
                  <a:cubicBezTo>
                    <a:pt x="5045156" y="696278"/>
                    <a:pt x="5046377" y="697499"/>
                    <a:pt x="5047597" y="698720"/>
                  </a:cubicBezTo>
                  <a:cubicBezTo>
                    <a:pt x="5048818" y="699941"/>
                    <a:pt x="5048818" y="699941"/>
                    <a:pt x="5050039" y="699941"/>
                  </a:cubicBezTo>
                  <a:cubicBezTo>
                    <a:pt x="5050039" y="699941"/>
                    <a:pt x="5050039" y="699941"/>
                    <a:pt x="5050039" y="699941"/>
                  </a:cubicBezTo>
                  <a:cubicBezTo>
                    <a:pt x="5050039" y="701161"/>
                    <a:pt x="5051260" y="702382"/>
                    <a:pt x="5051260" y="703602"/>
                  </a:cubicBezTo>
                  <a:cubicBezTo>
                    <a:pt x="5051260" y="704823"/>
                    <a:pt x="5053701" y="706044"/>
                    <a:pt x="5054922" y="707265"/>
                  </a:cubicBezTo>
                  <a:cubicBezTo>
                    <a:pt x="5056142" y="708485"/>
                    <a:pt x="5057363" y="709706"/>
                    <a:pt x="5058584" y="710927"/>
                  </a:cubicBezTo>
                  <a:cubicBezTo>
                    <a:pt x="5059804" y="713368"/>
                    <a:pt x="5062246" y="714589"/>
                    <a:pt x="5062246" y="715809"/>
                  </a:cubicBezTo>
                  <a:cubicBezTo>
                    <a:pt x="5063467" y="719472"/>
                    <a:pt x="5064687" y="723134"/>
                    <a:pt x="5068349" y="725575"/>
                  </a:cubicBezTo>
                  <a:cubicBezTo>
                    <a:pt x="5069570" y="726796"/>
                    <a:pt x="5075674" y="726796"/>
                    <a:pt x="5076894" y="728016"/>
                  </a:cubicBezTo>
                  <a:cubicBezTo>
                    <a:pt x="5079336" y="729237"/>
                    <a:pt x="5082998" y="730458"/>
                    <a:pt x="5085439" y="732899"/>
                  </a:cubicBezTo>
                  <a:cubicBezTo>
                    <a:pt x="5087881" y="734120"/>
                    <a:pt x="5089101" y="735341"/>
                    <a:pt x="5091543" y="736562"/>
                  </a:cubicBezTo>
                  <a:cubicBezTo>
                    <a:pt x="5096425" y="739003"/>
                    <a:pt x="5096425" y="741444"/>
                    <a:pt x="5098867" y="742665"/>
                  </a:cubicBezTo>
                  <a:cubicBezTo>
                    <a:pt x="5098867" y="742665"/>
                    <a:pt x="5098867" y="743886"/>
                    <a:pt x="5097646" y="743886"/>
                  </a:cubicBezTo>
                  <a:cubicBezTo>
                    <a:pt x="5096425" y="746327"/>
                    <a:pt x="5097646" y="742665"/>
                    <a:pt x="5093984" y="743886"/>
                  </a:cubicBezTo>
                  <a:cubicBezTo>
                    <a:pt x="5091543" y="745106"/>
                    <a:pt x="5091543" y="746327"/>
                    <a:pt x="5089101" y="741444"/>
                  </a:cubicBezTo>
                  <a:cubicBezTo>
                    <a:pt x="5087881" y="739003"/>
                    <a:pt x="5085439" y="737782"/>
                    <a:pt x="5082998" y="740223"/>
                  </a:cubicBezTo>
                  <a:cubicBezTo>
                    <a:pt x="5082998" y="740223"/>
                    <a:pt x="5084218" y="736562"/>
                    <a:pt x="5081777" y="739003"/>
                  </a:cubicBezTo>
                  <a:cubicBezTo>
                    <a:pt x="5081777" y="739003"/>
                    <a:pt x="5080556" y="739003"/>
                    <a:pt x="5080556" y="737782"/>
                  </a:cubicBezTo>
                  <a:cubicBezTo>
                    <a:pt x="5079336" y="734120"/>
                    <a:pt x="5078115" y="736562"/>
                    <a:pt x="5078115" y="737782"/>
                  </a:cubicBezTo>
                  <a:cubicBezTo>
                    <a:pt x="5076894" y="739003"/>
                    <a:pt x="5076894" y="740223"/>
                    <a:pt x="5075674" y="737782"/>
                  </a:cubicBezTo>
                  <a:cubicBezTo>
                    <a:pt x="5074453" y="736562"/>
                    <a:pt x="5072011" y="732899"/>
                    <a:pt x="5072011" y="736562"/>
                  </a:cubicBezTo>
                  <a:cubicBezTo>
                    <a:pt x="5072011" y="737782"/>
                    <a:pt x="5072011" y="737782"/>
                    <a:pt x="5070791" y="737782"/>
                  </a:cubicBezTo>
                  <a:cubicBezTo>
                    <a:pt x="5069570" y="737782"/>
                    <a:pt x="5069570" y="734120"/>
                    <a:pt x="5068349" y="735341"/>
                  </a:cubicBezTo>
                  <a:cubicBezTo>
                    <a:pt x="5067129" y="735341"/>
                    <a:pt x="5067129" y="735341"/>
                    <a:pt x="5067129" y="736562"/>
                  </a:cubicBezTo>
                  <a:cubicBezTo>
                    <a:pt x="5067129" y="737782"/>
                    <a:pt x="5065908" y="736562"/>
                    <a:pt x="5064687" y="735341"/>
                  </a:cubicBezTo>
                  <a:cubicBezTo>
                    <a:pt x="5062246" y="732899"/>
                    <a:pt x="5063467" y="734120"/>
                    <a:pt x="5062246" y="734120"/>
                  </a:cubicBezTo>
                  <a:cubicBezTo>
                    <a:pt x="5061025" y="734120"/>
                    <a:pt x="5062246" y="734120"/>
                    <a:pt x="5059804" y="734120"/>
                  </a:cubicBezTo>
                  <a:cubicBezTo>
                    <a:pt x="5058584" y="734120"/>
                    <a:pt x="5058584" y="732899"/>
                    <a:pt x="5058584" y="732899"/>
                  </a:cubicBezTo>
                  <a:cubicBezTo>
                    <a:pt x="5058584" y="732899"/>
                    <a:pt x="5057363" y="731679"/>
                    <a:pt x="5057363" y="731679"/>
                  </a:cubicBezTo>
                  <a:cubicBezTo>
                    <a:pt x="5056142" y="731679"/>
                    <a:pt x="5054922" y="729237"/>
                    <a:pt x="5053701" y="729237"/>
                  </a:cubicBezTo>
                  <a:cubicBezTo>
                    <a:pt x="5051260" y="730458"/>
                    <a:pt x="5051260" y="729237"/>
                    <a:pt x="5050039" y="725575"/>
                  </a:cubicBezTo>
                  <a:cubicBezTo>
                    <a:pt x="5050039" y="724355"/>
                    <a:pt x="5048818" y="725575"/>
                    <a:pt x="5048818" y="728016"/>
                  </a:cubicBezTo>
                  <a:cubicBezTo>
                    <a:pt x="5048818" y="730458"/>
                    <a:pt x="5050039" y="731679"/>
                    <a:pt x="5050039" y="731679"/>
                  </a:cubicBezTo>
                  <a:cubicBezTo>
                    <a:pt x="5050039" y="731679"/>
                    <a:pt x="5051260" y="734120"/>
                    <a:pt x="5052480" y="734120"/>
                  </a:cubicBezTo>
                  <a:cubicBezTo>
                    <a:pt x="5052480" y="734120"/>
                    <a:pt x="5053701" y="735341"/>
                    <a:pt x="5054922" y="735341"/>
                  </a:cubicBezTo>
                  <a:cubicBezTo>
                    <a:pt x="5056142" y="736562"/>
                    <a:pt x="5057363" y="737782"/>
                    <a:pt x="5058584" y="739003"/>
                  </a:cubicBezTo>
                  <a:cubicBezTo>
                    <a:pt x="5058584" y="740223"/>
                    <a:pt x="5061025" y="740223"/>
                    <a:pt x="5062246" y="741444"/>
                  </a:cubicBezTo>
                  <a:cubicBezTo>
                    <a:pt x="5063467" y="742665"/>
                    <a:pt x="5064687" y="742665"/>
                    <a:pt x="5065908" y="743886"/>
                  </a:cubicBezTo>
                  <a:cubicBezTo>
                    <a:pt x="5067129" y="745106"/>
                    <a:pt x="5069570" y="746327"/>
                    <a:pt x="5069570" y="747548"/>
                  </a:cubicBezTo>
                  <a:cubicBezTo>
                    <a:pt x="5069570" y="748769"/>
                    <a:pt x="5070791" y="748769"/>
                    <a:pt x="5070791" y="749989"/>
                  </a:cubicBezTo>
                  <a:cubicBezTo>
                    <a:pt x="5070791" y="751210"/>
                    <a:pt x="5069570" y="751210"/>
                    <a:pt x="5069570" y="751210"/>
                  </a:cubicBezTo>
                  <a:cubicBezTo>
                    <a:pt x="5068349" y="751210"/>
                    <a:pt x="5068349" y="747548"/>
                    <a:pt x="5067129" y="747548"/>
                  </a:cubicBezTo>
                  <a:cubicBezTo>
                    <a:pt x="5065908" y="747548"/>
                    <a:pt x="5065908" y="747548"/>
                    <a:pt x="5064687" y="747548"/>
                  </a:cubicBezTo>
                  <a:cubicBezTo>
                    <a:pt x="5064687" y="748769"/>
                    <a:pt x="5063467" y="747548"/>
                    <a:pt x="5062246" y="746327"/>
                  </a:cubicBezTo>
                  <a:cubicBezTo>
                    <a:pt x="5059804" y="742665"/>
                    <a:pt x="5061025" y="745106"/>
                    <a:pt x="5059804" y="745106"/>
                  </a:cubicBezTo>
                  <a:cubicBezTo>
                    <a:pt x="5058584" y="745106"/>
                    <a:pt x="5059804" y="745106"/>
                    <a:pt x="5057363" y="745106"/>
                  </a:cubicBezTo>
                  <a:cubicBezTo>
                    <a:pt x="5056142" y="745106"/>
                    <a:pt x="5056142" y="743886"/>
                    <a:pt x="5054922" y="743886"/>
                  </a:cubicBezTo>
                  <a:cubicBezTo>
                    <a:pt x="5054922" y="743886"/>
                    <a:pt x="5053701" y="742665"/>
                    <a:pt x="5053701" y="742665"/>
                  </a:cubicBezTo>
                  <a:cubicBezTo>
                    <a:pt x="5051260" y="742665"/>
                    <a:pt x="5050039" y="740223"/>
                    <a:pt x="5048818" y="741444"/>
                  </a:cubicBezTo>
                  <a:cubicBezTo>
                    <a:pt x="5046377" y="743886"/>
                    <a:pt x="5046377" y="742665"/>
                    <a:pt x="5043935" y="740223"/>
                  </a:cubicBezTo>
                  <a:cubicBezTo>
                    <a:pt x="5042715" y="739003"/>
                    <a:pt x="5043935" y="741444"/>
                    <a:pt x="5043935" y="742665"/>
                  </a:cubicBezTo>
                  <a:cubicBezTo>
                    <a:pt x="5045156" y="743886"/>
                    <a:pt x="5045156" y="745106"/>
                    <a:pt x="5045156" y="745106"/>
                  </a:cubicBezTo>
                  <a:cubicBezTo>
                    <a:pt x="5045156" y="745106"/>
                    <a:pt x="5047597" y="746327"/>
                    <a:pt x="5047597" y="746327"/>
                  </a:cubicBezTo>
                  <a:cubicBezTo>
                    <a:pt x="5048818" y="746327"/>
                    <a:pt x="5051260" y="746327"/>
                    <a:pt x="5053701" y="749989"/>
                  </a:cubicBezTo>
                  <a:cubicBezTo>
                    <a:pt x="5054922" y="752430"/>
                    <a:pt x="5059804" y="752430"/>
                    <a:pt x="5061025" y="754872"/>
                  </a:cubicBezTo>
                  <a:cubicBezTo>
                    <a:pt x="5062246" y="756093"/>
                    <a:pt x="5064687" y="757313"/>
                    <a:pt x="5064687" y="759755"/>
                  </a:cubicBezTo>
                  <a:cubicBezTo>
                    <a:pt x="5065908" y="762196"/>
                    <a:pt x="5067129" y="767079"/>
                    <a:pt x="5069570" y="768300"/>
                  </a:cubicBezTo>
                  <a:cubicBezTo>
                    <a:pt x="5069570" y="768300"/>
                    <a:pt x="5070791" y="768300"/>
                    <a:pt x="5070791" y="768300"/>
                  </a:cubicBezTo>
                  <a:cubicBezTo>
                    <a:pt x="5070791" y="768300"/>
                    <a:pt x="5070791" y="768300"/>
                    <a:pt x="5070791" y="768300"/>
                  </a:cubicBezTo>
                  <a:cubicBezTo>
                    <a:pt x="5069570" y="769520"/>
                    <a:pt x="5069570" y="770741"/>
                    <a:pt x="5067129" y="768300"/>
                  </a:cubicBezTo>
                  <a:cubicBezTo>
                    <a:pt x="5065908" y="767079"/>
                    <a:pt x="5064687" y="763417"/>
                    <a:pt x="5063467" y="765858"/>
                  </a:cubicBezTo>
                  <a:cubicBezTo>
                    <a:pt x="5063467" y="767079"/>
                    <a:pt x="5062246" y="767079"/>
                    <a:pt x="5062246" y="767079"/>
                  </a:cubicBezTo>
                  <a:cubicBezTo>
                    <a:pt x="5061025" y="767079"/>
                    <a:pt x="5061025" y="763417"/>
                    <a:pt x="5059804" y="763417"/>
                  </a:cubicBezTo>
                  <a:cubicBezTo>
                    <a:pt x="5058584" y="763417"/>
                    <a:pt x="5058584" y="762196"/>
                    <a:pt x="5057363" y="763417"/>
                  </a:cubicBezTo>
                  <a:cubicBezTo>
                    <a:pt x="5056142" y="764637"/>
                    <a:pt x="5056142" y="763417"/>
                    <a:pt x="5054922" y="762196"/>
                  </a:cubicBezTo>
                  <a:cubicBezTo>
                    <a:pt x="5053701" y="758534"/>
                    <a:pt x="5053701" y="759755"/>
                    <a:pt x="5052480" y="760976"/>
                  </a:cubicBezTo>
                  <a:cubicBezTo>
                    <a:pt x="5051260" y="760976"/>
                    <a:pt x="5052480" y="759755"/>
                    <a:pt x="5050039" y="760976"/>
                  </a:cubicBezTo>
                  <a:cubicBezTo>
                    <a:pt x="5048818" y="760976"/>
                    <a:pt x="5048818" y="759755"/>
                    <a:pt x="5047597" y="759755"/>
                  </a:cubicBezTo>
                  <a:cubicBezTo>
                    <a:pt x="5047597" y="759755"/>
                    <a:pt x="5046377" y="757313"/>
                    <a:pt x="5046377" y="757313"/>
                  </a:cubicBezTo>
                  <a:cubicBezTo>
                    <a:pt x="5043935" y="756093"/>
                    <a:pt x="5043935" y="753651"/>
                    <a:pt x="5041494" y="754872"/>
                  </a:cubicBezTo>
                  <a:cubicBezTo>
                    <a:pt x="5039053" y="756093"/>
                    <a:pt x="5039053" y="754872"/>
                    <a:pt x="5036611" y="751210"/>
                  </a:cubicBezTo>
                  <a:cubicBezTo>
                    <a:pt x="5035390" y="749989"/>
                    <a:pt x="5035390" y="751210"/>
                    <a:pt x="5036611" y="753651"/>
                  </a:cubicBezTo>
                  <a:cubicBezTo>
                    <a:pt x="5036611" y="756093"/>
                    <a:pt x="5037832" y="757313"/>
                    <a:pt x="5037832" y="757313"/>
                  </a:cubicBezTo>
                  <a:cubicBezTo>
                    <a:pt x="5037832" y="757313"/>
                    <a:pt x="5039053" y="759755"/>
                    <a:pt x="5040273" y="759755"/>
                  </a:cubicBezTo>
                  <a:cubicBezTo>
                    <a:pt x="5041494" y="759755"/>
                    <a:pt x="5043935" y="762196"/>
                    <a:pt x="5046377" y="765858"/>
                  </a:cubicBezTo>
                  <a:cubicBezTo>
                    <a:pt x="5046377" y="767079"/>
                    <a:pt x="5048818" y="768300"/>
                    <a:pt x="5050039" y="768300"/>
                  </a:cubicBezTo>
                  <a:cubicBezTo>
                    <a:pt x="5051260" y="769520"/>
                    <a:pt x="5052480" y="769520"/>
                    <a:pt x="5053701" y="770741"/>
                  </a:cubicBezTo>
                  <a:cubicBezTo>
                    <a:pt x="5054922" y="773183"/>
                    <a:pt x="5057363" y="773183"/>
                    <a:pt x="5058584" y="775624"/>
                  </a:cubicBezTo>
                  <a:cubicBezTo>
                    <a:pt x="5058584" y="776844"/>
                    <a:pt x="5059804" y="778065"/>
                    <a:pt x="5059804" y="778065"/>
                  </a:cubicBezTo>
                  <a:cubicBezTo>
                    <a:pt x="5059804" y="778065"/>
                    <a:pt x="5059804" y="779286"/>
                    <a:pt x="5058584" y="779286"/>
                  </a:cubicBezTo>
                  <a:cubicBezTo>
                    <a:pt x="5057363" y="779286"/>
                    <a:pt x="5057363" y="775624"/>
                    <a:pt x="5054922" y="776844"/>
                  </a:cubicBezTo>
                  <a:cubicBezTo>
                    <a:pt x="5053701" y="776844"/>
                    <a:pt x="5052480" y="776844"/>
                    <a:pt x="5052480" y="778065"/>
                  </a:cubicBezTo>
                  <a:cubicBezTo>
                    <a:pt x="5052480" y="779286"/>
                    <a:pt x="5051260" y="778065"/>
                    <a:pt x="5050039" y="776844"/>
                  </a:cubicBezTo>
                  <a:cubicBezTo>
                    <a:pt x="5047597" y="774403"/>
                    <a:pt x="5048818" y="775624"/>
                    <a:pt x="5047597" y="775624"/>
                  </a:cubicBezTo>
                  <a:cubicBezTo>
                    <a:pt x="5046377" y="775624"/>
                    <a:pt x="5047597" y="775624"/>
                    <a:pt x="5045156" y="775624"/>
                  </a:cubicBezTo>
                  <a:cubicBezTo>
                    <a:pt x="5043935" y="775624"/>
                    <a:pt x="5042715" y="774403"/>
                    <a:pt x="5042715" y="774403"/>
                  </a:cubicBezTo>
                  <a:cubicBezTo>
                    <a:pt x="5041494" y="774403"/>
                    <a:pt x="5041494" y="773183"/>
                    <a:pt x="5040273" y="773183"/>
                  </a:cubicBezTo>
                  <a:cubicBezTo>
                    <a:pt x="5037832" y="773183"/>
                    <a:pt x="5036611" y="771962"/>
                    <a:pt x="5035390" y="773183"/>
                  </a:cubicBezTo>
                  <a:cubicBezTo>
                    <a:pt x="5034170" y="775624"/>
                    <a:pt x="5032949" y="774403"/>
                    <a:pt x="5030508" y="774403"/>
                  </a:cubicBezTo>
                  <a:cubicBezTo>
                    <a:pt x="5029287" y="774403"/>
                    <a:pt x="5030508" y="775624"/>
                    <a:pt x="5031728" y="776844"/>
                  </a:cubicBezTo>
                  <a:cubicBezTo>
                    <a:pt x="5032949" y="778065"/>
                    <a:pt x="5034170" y="779286"/>
                    <a:pt x="5034170" y="778065"/>
                  </a:cubicBezTo>
                  <a:cubicBezTo>
                    <a:pt x="5034170" y="778065"/>
                    <a:pt x="5036611" y="779286"/>
                    <a:pt x="5037832" y="778065"/>
                  </a:cubicBezTo>
                  <a:cubicBezTo>
                    <a:pt x="5039053" y="778065"/>
                    <a:pt x="5041494" y="776844"/>
                    <a:pt x="5045156" y="780507"/>
                  </a:cubicBezTo>
                  <a:cubicBezTo>
                    <a:pt x="5046377" y="781727"/>
                    <a:pt x="5051260" y="781727"/>
                    <a:pt x="5052480" y="784169"/>
                  </a:cubicBezTo>
                  <a:cubicBezTo>
                    <a:pt x="5053701" y="785390"/>
                    <a:pt x="5056142" y="786610"/>
                    <a:pt x="5057363" y="787831"/>
                  </a:cubicBezTo>
                  <a:cubicBezTo>
                    <a:pt x="5058584" y="790272"/>
                    <a:pt x="5061025" y="793934"/>
                    <a:pt x="5064687" y="795155"/>
                  </a:cubicBezTo>
                  <a:cubicBezTo>
                    <a:pt x="5065908" y="795155"/>
                    <a:pt x="5072011" y="795155"/>
                    <a:pt x="5073232" y="795155"/>
                  </a:cubicBezTo>
                  <a:cubicBezTo>
                    <a:pt x="5075674" y="796376"/>
                    <a:pt x="5079336" y="796376"/>
                    <a:pt x="5081777" y="798817"/>
                  </a:cubicBezTo>
                  <a:cubicBezTo>
                    <a:pt x="5084218" y="800038"/>
                    <a:pt x="5085439" y="800038"/>
                    <a:pt x="5087881" y="801259"/>
                  </a:cubicBezTo>
                  <a:cubicBezTo>
                    <a:pt x="5093984" y="804921"/>
                    <a:pt x="5092763" y="807362"/>
                    <a:pt x="5098867" y="807362"/>
                  </a:cubicBezTo>
                  <a:cubicBezTo>
                    <a:pt x="5098867" y="807362"/>
                    <a:pt x="5100088" y="807362"/>
                    <a:pt x="5100088" y="807362"/>
                  </a:cubicBezTo>
                  <a:cubicBezTo>
                    <a:pt x="5100088" y="807362"/>
                    <a:pt x="5100088" y="807362"/>
                    <a:pt x="5100088" y="808583"/>
                  </a:cubicBezTo>
                  <a:cubicBezTo>
                    <a:pt x="5098867" y="811024"/>
                    <a:pt x="5097646" y="802479"/>
                    <a:pt x="5096425" y="811024"/>
                  </a:cubicBezTo>
                  <a:cubicBezTo>
                    <a:pt x="5096425" y="812245"/>
                    <a:pt x="5096425" y="811024"/>
                    <a:pt x="5095205" y="809804"/>
                  </a:cubicBezTo>
                  <a:cubicBezTo>
                    <a:pt x="5092763" y="804921"/>
                    <a:pt x="5091543" y="808583"/>
                    <a:pt x="5091543" y="811024"/>
                  </a:cubicBezTo>
                  <a:cubicBezTo>
                    <a:pt x="5090322" y="813466"/>
                    <a:pt x="5091543" y="809804"/>
                    <a:pt x="5087881" y="812245"/>
                  </a:cubicBezTo>
                  <a:cubicBezTo>
                    <a:pt x="5085439" y="814686"/>
                    <a:pt x="5085439" y="815907"/>
                    <a:pt x="5080556" y="811024"/>
                  </a:cubicBezTo>
                  <a:cubicBezTo>
                    <a:pt x="5078115" y="808583"/>
                    <a:pt x="5075674" y="807362"/>
                    <a:pt x="5073232" y="811024"/>
                  </a:cubicBezTo>
                  <a:cubicBezTo>
                    <a:pt x="5073232" y="811024"/>
                    <a:pt x="5073232" y="806141"/>
                    <a:pt x="5070791" y="809804"/>
                  </a:cubicBezTo>
                  <a:cubicBezTo>
                    <a:pt x="5070791" y="809804"/>
                    <a:pt x="5069570" y="809804"/>
                    <a:pt x="5068349" y="808583"/>
                  </a:cubicBezTo>
                  <a:cubicBezTo>
                    <a:pt x="5065908" y="804921"/>
                    <a:pt x="5065908" y="808583"/>
                    <a:pt x="5064687" y="809804"/>
                  </a:cubicBezTo>
                  <a:cubicBezTo>
                    <a:pt x="5063467" y="811024"/>
                    <a:pt x="5064687" y="813466"/>
                    <a:pt x="5061025" y="811024"/>
                  </a:cubicBezTo>
                  <a:cubicBezTo>
                    <a:pt x="5059804" y="809804"/>
                    <a:pt x="5056142" y="806141"/>
                    <a:pt x="5056142" y="809804"/>
                  </a:cubicBezTo>
                  <a:cubicBezTo>
                    <a:pt x="5056142" y="811024"/>
                    <a:pt x="5056142" y="812245"/>
                    <a:pt x="5054922" y="812245"/>
                  </a:cubicBezTo>
                  <a:cubicBezTo>
                    <a:pt x="5053701" y="812245"/>
                    <a:pt x="5052480" y="808583"/>
                    <a:pt x="5051260" y="809804"/>
                  </a:cubicBezTo>
                  <a:cubicBezTo>
                    <a:pt x="5050039" y="809804"/>
                    <a:pt x="5048818" y="809804"/>
                    <a:pt x="5048818" y="811024"/>
                  </a:cubicBezTo>
                  <a:cubicBezTo>
                    <a:pt x="5048818" y="813466"/>
                    <a:pt x="5047597" y="812245"/>
                    <a:pt x="5045156" y="809804"/>
                  </a:cubicBezTo>
                  <a:cubicBezTo>
                    <a:pt x="5041494" y="806141"/>
                    <a:pt x="5042715" y="808583"/>
                    <a:pt x="5041494" y="808583"/>
                  </a:cubicBezTo>
                  <a:cubicBezTo>
                    <a:pt x="5040273" y="808583"/>
                    <a:pt x="5041494" y="808583"/>
                    <a:pt x="5039053" y="808583"/>
                  </a:cubicBezTo>
                  <a:cubicBezTo>
                    <a:pt x="5037832" y="808583"/>
                    <a:pt x="5036611" y="807362"/>
                    <a:pt x="5036611" y="807362"/>
                  </a:cubicBezTo>
                  <a:cubicBezTo>
                    <a:pt x="5035390" y="807362"/>
                    <a:pt x="5034170" y="806141"/>
                    <a:pt x="5034170" y="806141"/>
                  </a:cubicBezTo>
                  <a:cubicBezTo>
                    <a:pt x="5031728" y="806141"/>
                    <a:pt x="5029287" y="804921"/>
                    <a:pt x="5028066" y="806141"/>
                  </a:cubicBezTo>
                  <a:cubicBezTo>
                    <a:pt x="5026846" y="808583"/>
                    <a:pt x="5025625" y="808583"/>
                    <a:pt x="5021963" y="807362"/>
                  </a:cubicBezTo>
                  <a:cubicBezTo>
                    <a:pt x="5020742" y="807362"/>
                    <a:pt x="5021963" y="808583"/>
                    <a:pt x="5023183" y="809804"/>
                  </a:cubicBezTo>
                  <a:cubicBezTo>
                    <a:pt x="5024404" y="811024"/>
                    <a:pt x="5025625" y="812245"/>
                    <a:pt x="5025625" y="812245"/>
                  </a:cubicBezTo>
                  <a:cubicBezTo>
                    <a:pt x="5025625" y="812245"/>
                    <a:pt x="5028066" y="813466"/>
                    <a:pt x="5029287" y="812245"/>
                  </a:cubicBezTo>
                  <a:cubicBezTo>
                    <a:pt x="5030508" y="812245"/>
                    <a:pt x="5034170" y="811024"/>
                    <a:pt x="5037832" y="814686"/>
                  </a:cubicBezTo>
                  <a:cubicBezTo>
                    <a:pt x="5039053" y="815907"/>
                    <a:pt x="5045156" y="815907"/>
                    <a:pt x="5047597" y="817128"/>
                  </a:cubicBezTo>
                  <a:cubicBezTo>
                    <a:pt x="5048818" y="818348"/>
                    <a:pt x="5052480" y="819569"/>
                    <a:pt x="5053701" y="820790"/>
                  </a:cubicBezTo>
                  <a:cubicBezTo>
                    <a:pt x="5053701" y="820790"/>
                    <a:pt x="5053701" y="820790"/>
                    <a:pt x="5054922" y="822011"/>
                  </a:cubicBezTo>
                  <a:cubicBezTo>
                    <a:pt x="5054922" y="822011"/>
                    <a:pt x="5054922" y="822011"/>
                    <a:pt x="5054922" y="822011"/>
                  </a:cubicBezTo>
                  <a:cubicBezTo>
                    <a:pt x="5054922" y="822011"/>
                    <a:pt x="5053701" y="820790"/>
                    <a:pt x="5053701" y="820790"/>
                  </a:cubicBezTo>
                  <a:cubicBezTo>
                    <a:pt x="5052480" y="822011"/>
                    <a:pt x="5050039" y="820790"/>
                    <a:pt x="5050039" y="822011"/>
                  </a:cubicBezTo>
                  <a:cubicBezTo>
                    <a:pt x="5048818" y="824452"/>
                    <a:pt x="5048818" y="824452"/>
                    <a:pt x="5046377" y="824452"/>
                  </a:cubicBezTo>
                  <a:cubicBezTo>
                    <a:pt x="5045156" y="824452"/>
                    <a:pt x="5046377" y="825673"/>
                    <a:pt x="5047597" y="825673"/>
                  </a:cubicBezTo>
                  <a:cubicBezTo>
                    <a:pt x="5048818" y="826893"/>
                    <a:pt x="5048818" y="826893"/>
                    <a:pt x="5050039" y="826893"/>
                  </a:cubicBezTo>
                  <a:cubicBezTo>
                    <a:pt x="5050039" y="826893"/>
                    <a:pt x="5052480" y="826893"/>
                    <a:pt x="5052480" y="826893"/>
                  </a:cubicBezTo>
                  <a:cubicBezTo>
                    <a:pt x="5053701" y="826893"/>
                    <a:pt x="5056142" y="825673"/>
                    <a:pt x="5058584" y="826893"/>
                  </a:cubicBezTo>
                  <a:cubicBezTo>
                    <a:pt x="5059804" y="828114"/>
                    <a:pt x="5061025" y="826893"/>
                    <a:pt x="5063467" y="828114"/>
                  </a:cubicBezTo>
                  <a:cubicBezTo>
                    <a:pt x="5064687" y="828114"/>
                    <a:pt x="5064687" y="829335"/>
                    <a:pt x="5065908" y="829335"/>
                  </a:cubicBezTo>
                  <a:cubicBezTo>
                    <a:pt x="5065908" y="829335"/>
                    <a:pt x="5065908" y="829335"/>
                    <a:pt x="5065908" y="829335"/>
                  </a:cubicBezTo>
                  <a:cubicBezTo>
                    <a:pt x="5067129" y="830555"/>
                    <a:pt x="5069570" y="830555"/>
                    <a:pt x="5069570" y="831776"/>
                  </a:cubicBezTo>
                  <a:cubicBezTo>
                    <a:pt x="5069570" y="832997"/>
                    <a:pt x="5070791" y="832997"/>
                    <a:pt x="5070791" y="834218"/>
                  </a:cubicBezTo>
                  <a:cubicBezTo>
                    <a:pt x="5070791" y="834218"/>
                    <a:pt x="5069570" y="834218"/>
                    <a:pt x="5069570" y="835438"/>
                  </a:cubicBezTo>
                  <a:cubicBezTo>
                    <a:pt x="5069570" y="835438"/>
                    <a:pt x="5068349" y="835438"/>
                    <a:pt x="5067129" y="832997"/>
                  </a:cubicBezTo>
                  <a:cubicBezTo>
                    <a:pt x="5064687" y="829335"/>
                    <a:pt x="5064687" y="831776"/>
                    <a:pt x="5063467" y="834218"/>
                  </a:cubicBezTo>
                  <a:cubicBezTo>
                    <a:pt x="5062246" y="835438"/>
                    <a:pt x="5062246" y="837880"/>
                    <a:pt x="5059804" y="835438"/>
                  </a:cubicBezTo>
                  <a:cubicBezTo>
                    <a:pt x="5058584" y="834218"/>
                    <a:pt x="5056142" y="829335"/>
                    <a:pt x="5054922" y="832997"/>
                  </a:cubicBezTo>
                  <a:cubicBezTo>
                    <a:pt x="5054922" y="834218"/>
                    <a:pt x="5053701" y="835438"/>
                    <a:pt x="5053701" y="835438"/>
                  </a:cubicBezTo>
                  <a:cubicBezTo>
                    <a:pt x="5052480" y="835438"/>
                    <a:pt x="5052480" y="831776"/>
                    <a:pt x="5050039" y="831776"/>
                  </a:cubicBezTo>
                  <a:cubicBezTo>
                    <a:pt x="5048818" y="831776"/>
                    <a:pt x="5047597" y="831776"/>
                    <a:pt x="5047597" y="832997"/>
                  </a:cubicBezTo>
                  <a:cubicBezTo>
                    <a:pt x="5047597" y="835438"/>
                    <a:pt x="5045156" y="832997"/>
                    <a:pt x="5043935" y="831776"/>
                  </a:cubicBezTo>
                  <a:cubicBezTo>
                    <a:pt x="5040273" y="828114"/>
                    <a:pt x="5041494" y="829335"/>
                    <a:pt x="5040273" y="830555"/>
                  </a:cubicBezTo>
                  <a:cubicBezTo>
                    <a:pt x="5039053" y="830555"/>
                    <a:pt x="5040273" y="829335"/>
                    <a:pt x="5037832" y="830555"/>
                  </a:cubicBezTo>
                  <a:cubicBezTo>
                    <a:pt x="5036611" y="830555"/>
                    <a:pt x="5035390" y="829335"/>
                    <a:pt x="5035390" y="829335"/>
                  </a:cubicBezTo>
                  <a:cubicBezTo>
                    <a:pt x="5034170" y="829335"/>
                    <a:pt x="5032949" y="828114"/>
                    <a:pt x="5032949" y="828114"/>
                  </a:cubicBezTo>
                  <a:cubicBezTo>
                    <a:pt x="5030508" y="828114"/>
                    <a:pt x="5028066" y="825673"/>
                    <a:pt x="5026846" y="828114"/>
                  </a:cubicBezTo>
                  <a:cubicBezTo>
                    <a:pt x="5024404" y="830555"/>
                    <a:pt x="5024404" y="829335"/>
                    <a:pt x="5020742" y="828114"/>
                  </a:cubicBezTo>
                  <a:cubicBezTo>
                    <a:pt x="5019521" y="828114"/>
                    <a:pt x="5020742" y="829335"/>
                    <a:pt x="5021963" y="830555"/>
                  </a:cubicBezTo>
                  <a:cubicBezTo>
                    <a:pt x="5023183" y="831776"/>
                    <a:pt x="5024404" y="832997"/>
                    <a:pt x="5024404" y="832997"/>
                  </a:cubicBezTo>
                  <a:cubicBezTo>
                    <a:pt x="5024404" y="832997"/>
                    <a:pt x="5026846" y="834218"/>
                    <a:pt x="5028066" y="834218"/>
                  </a:cubicBezTo>
                  <a:cubicBezTo>
                    <a:pt x="5029287" y="834218"/>
                    <a:pt x="5032949" y="834218"/>
                    <a:pt x="5036611" y="837880"/>
                  </a:cubicBezTo>
                  <a:cubicBezTo>
                    <a:pt x="5037832" y="840321"/>
                    <a:pt x="5043935" y="840321"/>
                    <a:pt x="5045156" y="842762"/>
                  </a:cubicBezTo>
                  <a:cubicBezTo>
                    <a:pt x="5046377" y="845204"/>
                    <a:pt x="5050039" y="845204"/>
                    <a:pt x="5051260" y="847645"/>
                  </a:cubicBezTo>
                  <a:cubicBezTo>
                    <a:pt x="5052480" y="850087"/>
                    <a:pt x="5053701" y="852528"/>
                    <a:pt x="5056142" y="854969"/>
                  </a:cubicBezTo>
                  <a:cubicBezTo>
                    <a:pt x="5054922" y="856190"/>
                    <a:pt x="5054922" y="858632"/>
                    <a:pt x="5052480" y="856190"/>
                  </a:cubicBezTo>
                  <a:cubicBezTo>
                    <a:pt x="5051260" y="854969"/>
                    <a:pt x="5048818" y="851307"/>
                    <a:pt x="5047597" y="853749"/>
                  </a:cubicBezTo>
                  <a:cubicBezTo>
                    <a:pt x="5047597" y="854969"/>
                    <a:pt x="5046377" y="856190"/>
                    <a:pt x="5046377" y="856190"/>
                  </a:cubicBezTo>
                  <a:cubicBezTo>
                    <a:pt x="5045156" y="856190"/>
                    <a:pt x="5045156" y="852528"/>
                    <a:pt x="5042715" y="852528"/>
                  </a:cubicBezTo>
                  <a:cubicBezTo>
                    <a:pt x="5041494" y="852528"/>
                    <a:pt x="5040273" y="852528"/>
                    <a:pt x="5040273" y="853749"/>
                  </a:cubicBezTo>
                  <a:cubicBezTo>
                    <a:pt x="5040273" y="856190"/>
                    <a:pt x="5037832" y="853749"/>
                    <a:pt x="5036611" y="852528"/>
                  </a:cubicBezTo>
                  <a:cubicBezTo>
                    <a:pt x="5034170" y="848866"/>
                    <a:pt x="5035390" y="850087"/>
                    <a:pt x="5032949" y="851307"/>
                  </a:cubicBezTo>
                  <a:cubicBezTo>
                    <a:pt x="5031728" y="851307"/>
                    <a:pt x="5032949" y="850087"/>
                    <a:pt x="5030508" y="851307"/>
                  </a:cubicBezTo>
                  <a:cubicBezTo>
                    <a:pt x="5029287" y="851307"/>
                    <a:pt x="5028066" y="850087"/>
                    <a:pt x="5028066" y="850087"/>
                  </a:cubicBezTo>
                  <a:cubicBezTo>
                    <a:pt x="5026846" y="850087"/>
                    <a:pt x="5025625" y="848866"/>
                    <a:pt x="5025625" y="848866"/>
                  </a:cubicBezTo>
                  <a:cubicBezTo>
                    <a:pt x="5023183" y="848866"/>
                    <a:pt x="5020742" y="846425"/>
                    <a:pt x="5019521" y="848866"/>
                  </a:cubicBezTo>
                  <a:cubicBezTo>
                    <a:pt x="5017080" y="851307"/>
                    <a:pt x="5017080" y="850087"/>
                    <a:pt x="5013418" y="848866"/>
                  </a:cubicBezTo>
                  <a:cubicBezTo>
                    <a:pt x="5012197" y="848866"/>
                    <a:pt x="5012197" y="848866"/>
                    <a:pt x="5013418" y="851307"/>
                  </a:cubicBezTo>
                  <a:cubicBezTo>
                    <a:pt x="5013418" y="851307"/>
                    <a:pt x="5013418" y="851307"/>
                    <a:pt x="5013418" y="851307"/>
                  </a:cubicBezTo>
                  <a:cubicBezTo>
                    <a:pt x="5012197" y="851307"/>
                    <a:pt x="5014639" y="865956"/>
                    <a:pt x="5015859" y="869618"/>
                  </a:cubicBezTo>
                  <a:cubicBezTo>
                    <a:pt x="5017080" y="873280"/>
                    <a:pt x="5020742" y="875721"/>
                    <a:pt x="5021963" y="879383"/>
                  </a:cubicBezTo>
                  <a:cubicBezTo>
                    <a:pt x="5023183" y="885487"/>
                    <a:pt x="5025625" y="892811"/>
                    <a:pt x="5030508" y="896473"/>
                  </a:cubicBezTo>
                  <a:cubicBezTo>
                    <a:pt x="5031728" y="897694"/>
                    <a:pt x="5034170" y="898915"/>
                    <a:pt x="5037832" y="898915"/>
                  </a:cubicBezTo>
                  <a:cubicBezTo>
                    <a:pt x="5041494" y="900135"/>
                    <a:pt x="5043935" y="900135"/>
                    <a:pt x="5045156" y="901356"/>
                  </a:cubicBezTo>
                  <a:cubicBezTo>
                    <a:pt x="5048818" y="903797"/>
                    <a:pt x="5053701" y="905018"/>
                    <a:pt x="5057363" y="907460"/>
                  </a:cubicBezTo>
                  <a:cubicBezTo>
                    <a:pt x="5057363" y="907460"/>
                    <a:pt x="5056142" y="907460"/>
                    <a:pt x="5056142" y="908680"/>
                  </a:cubicBezTo>
                  <a:cubicBezTo>
                    <a:pt x="5056142" y="908680"/>
                    <a:pt x="5054922" y="908680"/>
                    <a:pt x="5053701" y="907460"/>
                  </a:cubicBezTo>
                  <a:cubicBezTo>
                    <a:pt x="5050039" y="903797"/>
                    <a:pt x="5050039" y="907460"/>
                    <a:pt x="5050039" y="909901"/>
                  </a:cubicBezTo>
                  <a:cubicBezTo>
                    <a:pt x="5050039" y="912342"/>
                    <a:pt x="5050039" y="913563"/>
                    <a:pt x="5046377" y="912342"/>
                  </a:cubicBezTo>
                  <a:cubicBezTo>
                    <a:pt x="5043935" y="911122"/>
                    <a:pt x="5041494" y="907460"/>
                    <a:pt x="5041494" y="911122"/>
                  </a:cubicBezTo>
                  <a:cubicBezTo>
                    <a:pt x="5041494" y="912342"/>
                    <a:pt x="5041494" y="913563"/>
                    <a:pt x="5040273" y="913563"/>
                  </a:cubicBezTo>
                  <a:cubicBezTo>
                    <a:pt x="5039053" y="913563"/>
                    <a:pt x="5037832" y="909901"/>
                    <a:pt x="5035390" y="911122"/>
                  </a:cubicBezTo>
                  <a:cubicBezTo>
                    <a:pt x="5034170" y="912342"/>
                    <a:pt x="5032949" y="911122"/>
                    <a:pt x="5032949" y="912342"/>
                  </a:cubicBezTo>
                  <a:cubicBezTo>
                    <a:pt x="5032949" y="914784"/>
                    <a:pt x="5030508" y="913563"/>
                    <a:pt x="5029287" y="911122"/>
                  </a:cubicBezTo>
                  <a:cubicBezTo>
                    <a:pt x="5025625" y="907460"/>
                    <a:pt x="5026846" y="909901"/>
                    <a:pt x="5025625" y="911122"/>
                  </a:cubicBezTo>
                  <a:cubicBezTo>
                    <a:pt x="5024404" y="912342"/>
                    <a:pt x="5025625" y="911122"/>
                    <a:pt x="5023183" y="912342"/>
                  </a:cubicBezTo>
                  <a:cubicBezTo>
                    <a:pt x="5021963" y="913563"/>
                    <a:pt x="5020742" y="912342"/>
                    <a:pt x="5020742" y="912342"/>
                  </a:cubicBezTo>
                  <a:cubicBezTo>
                    <a:pt x="5019521" y="912342"/>
                    <a:pt x="5018301" y="911122"/>
                    <a:pt x="5018301" y="911122"/>
                  </a:cubicBezTo>
                  <a:cubicBezTo>
                    <a:pt x="5015859" y="912342"/>
                    <a:pt x="5013418" y="909901"/>
                    <a:pt x="5012197" y="912342"/>
                  </a:cubicBezTo>
                  <a:cubicBezTo>
                    <a:pt x="5010976" y="916004"/>
                    <a:pt x="5009756" y="914784"/>
                    <a:pt x="5006094" y="913563"/>
                  </a:cubicBezTo>
                  <a:cubicBezTo>
                    <a:pt x="5004873" y="913563"/>
                    <a:pt x="5006094" y="914784"/>
                    <a:pt x="5007314" y="916004"/>
                  </a:cubicBezTo>
                  <a:cubicBezTo>
                    <a:pt x="5008535" y="917225"/>
                    <a:pt x="5009756" y="918446"/>
                    <a:pt x="5009756" y="918446"/>
                  </a:cubicBezTo>
                  <a:cubicBezTo>
                    <a:pt x="5009756" y="918446"/>
                    <a:pt x="5012197" y="919667"/>
                    <a:pt x="5013418" y="918446"/>
                  </a:cubicBezTo>
                  <a:cubicBezTo>
                    <a:pt x="5014639" y="918446"/>
                    <a:pt x="5018301" y="917225"/>
                    <a:pt x="5023183" y="920887"/>
                  </a:cubicBezTo>
                  <a:cubicBezTo>
                    <a:pt x="5025625" y="923329"/>
                    <a:pt x="5031728" y="920887"/>
                    <a:pt x="5032949" y="923329"/>
                  </a:cubicBezTo>
                  <a:cubicBezTo>
                    <a:pt x="5035390" y="924549"/>
                    <a:pt x="5037832" y="924549"/>
                    <a:pt x="5040273" y="926991"/>
                  </a:cubicBezTo>
                  <a:cubicBezTo>
                    <a:pt x="5041494" y="928211"/>
                    <a:pt x="5042715" y="930653"/>
                    <a:pt x="5045156" y="931874"/>
                  </a:cubicBezTo>
                  <a:cubicBezTo>
                    <a:pt x="5046377" y="933094"/>
                    <a:pt x="5046377" y="933094"/>
                    <a:pt x="5047597" y="934315"/>
                  </a:cubicBezTo>
                  <a:cubicBezTo>
                    <a:pt x="5047597" y="934315"/>
                    <a:pt x="5047597" y="934315"/>
                    <a:pt x="5047597" y="934315"/>
                  </a:cubicBezTo>
                  <a:cubicBezTo>
                    <a:pt x="5047597" y="936756"/>
                    <a:pt x="5046377" y="936756"/>
                    <a:pt x="5046377" y="936756"/>
                  </a:cubicBezTo>
                  <a:cubicBezTo>
                    <a:pt x="5045156" y="936756"/>
                    <a:pt x="5045156" y="931874"/>
                    <a:pt x="5041494" y="933094"/>
                  </a:cubicBezTo>
                  <a:cubicBezTo>
                    <a:pt x="5040273" y="933094"/>
                    <a:pt x="5039053" y="933094"/>
                    <a:pt x="5039053" y="934315"/>
                  </a:cubicBezTo>
                  <a:cubicBezTo>
                    <a:pt x="5039053" y="936756"/>
                    <a:pt x="5036611" y="934315"/>
                    <a:pt x="5035390" y="933094"/>
                  </a:cubicBezTo>
                  <a:cubicBezTo>
                    <a:pt x="5031728" y="928211"/>
                    <a:pt x="5032949" y="930653"/>
                    <a:pt x="5031728" y="931874"/>
                  </a:cubicBezTo>
                  <a:cubicBezTo>
                    <a:pt x="5030508" y="931874"/>
                    <a:pt x="5031728" y="930653"/>
                    <a:pt x="5029287" y="931874"/>
                  </a:cubicBezTo>
                  <a:cubicBezTo>
                    <a:pt x="5028066" y="931874"/>
                    <a:pt x="5026846" y="930653"/>
                    <a:pt x="5026846" y="930653"/>
                  </a:cubicBezTo>
                  <a:cubicBezTo>
                    <a:pt x="5025625" y="930653"/>
                    <a:pt x="5024404" y="928211"/>
                    <a:pt x="5024404" y="928211"/>
                  </a:cubicBezTo>
                  <a:cubicBezTo>
                    <a:pt x="5021963" y="928211"/>
                    <a:pt x="5019521" y="924549"/>
                    <a:pt x="5017080" y="926991"/>
                  </a:cubicBezTo>
                  <a:cubicBezTo>
                    <a:pt x="5014639" y="929432"/>
                    <a:pt x="5014639" y="928211"/>
                    <a:pt x="5009756" y="925770"/>
                  </a:cubicBezTo>
                  <a:cubicBezTo>
                    <a:pt x="5008535" y="924549"/>
                    <a:pt x="5008535" y="926991"/>
                    <a:pt x="5009756" y="929432"/>
                  </a:cubicBezTo>
                  <a:cubicBezTo>
                    <a:pt x="5010976" y="931874"/>
                    <a:pt x="5012197" y="933094"/>
                    <a:pt x="5012197" y="933094"/>
                  </a:cubicBezTo>
                  <a:cubicBezTo>
                    <a:pt x="5013418" y="933094"/>
                    <a:pt x="5014639" y="935536"/>
                    <a:pt x="5015859" y="935536"/>
                  </a:cubicBezTo>
                  <a:cubicBezTo>
                    <a:pt x="5017080" y="935536"/>
                    <a:pt x="5021963" y="935536"/>
                    <a:pt x="5025625" y="941639"/>
                  </a:cubicBezTo>
                  <a:cubicBezTo>
                    <a:pt x="5026846" y="942860"/>
                    <a:pt x="5029287" y="944081"/>
                    <a:pt x="5031728" y="944081"/>
                  </a:cubicBezTo>
                  <a:cubicBezTo>
                    <a:pt x="5034170" y="945301"/>
                    <a:pt x="5036611" y="945301"/>
                    <a:pt x="5036611" y="946522"/>
                  </a:cubicBezTo>
                  <a:cubicBezTo>
                    <a:pt x="5037832" y="948963"/>
                    <a:pt x="5040273" y="948963"/>
                    <a:pt x="5042715" y="950184"/>
                  </a:cubicBezTo>
                  <a:cubicBezTo>
                    <a:pt x="5042715" y="950184"/>
                    <a:pt x="5041494" y="951405"/>
                    <a:pt x="5041494" y="951405"/>
                  </a:cubicBezTo>
                  <a:cubicBezTo>
                    <a:pt x="5041494" y="951405"/>
                    <a:pt x="5040273" y="952625"/>
                    <a:pt x="5037832" y="950184"/>
                  </a:cubicBezTo>
                  <a:cubicBezTo>
                    <a:pt x="5032949" y="945301"/>
                    <a:pt x="5032949" y="950184"/>
                    <a:pt x="5032949" y="953846"/>
                  </a:cubicBezTo>
                  <a:cubicBezTo>
                    <a:pt x="5032949" y="957508"/>
                    <a:pt x="5032949" y="959950"/>
                    <a:pt x="5028066" y="957508"/>
                  </a:cubicBezTo>
                  <a:cubicBezTo>
                    <a:pt x="5025625" y="956288"/>
                    <a:pt x="5019521" y="951405"/>
                    <a:pt x="5020742" y="957508"/>
                  </a:cubicBezTo>
                  <a:cubicBezTo>
                    <a:pt x="5020742" y="959950"/>
                    <a:pt x="5020742" y="961170"/>
                    <a:pt x="5019521" y="961170"/>
                  </a:cubicBezTo>
                  <a:cubicBezTo>
                    <a:pt x="5018301" y="961170"/>
                    <a:pt x="5015859" y="956288"/>
                    <a:pt x="5012197" y="958729"/>
                  </a:cubicBezTo>
                  <a:cubicBezTo>
                    <a:pt x="5010976" y="959950"/>
                    <a:pt x="5008535" y="959950"/>
                    <a:pt x="5008535" y="961170"/>
                  </a:cubicBezTo>
                  <a:cubicBezTo>
                    <a:pt x="5008535" y="964832"/>
                    <a:pt x="5006094" y="962391"/>
                    <a:pt x="5002432" y="961170"/>
                  </a:cubicBezTo>
                  <a:cubicBezTo>
                    <a:pt x="4999990" y="959950"/>
                    <a:pt x="4998769" y="958729"/>
                    <a:pt x="4998769" y="958729"/>
                  </a:cubicBezTo>
                  <a:cubicBezTo>
                    <a:pt x="4998769" y="958729"/>
                    <a:pt x="4998769" y="959950"/>
                    <a:pt x="4997549" y="961170"/>
                  </a:cubicBezTo>
                  <a:cubicBezTo>
                    <a:pt x="4996328" y="962391"/>
                    <a:pt x="4996328" y="959950"/>
                    <a:pt x="4993887" y="962391"/>
                  </a:cubicBezTo>
                  <a:cubicBezTo>
                    <a:pt x="4992666" y="963612"/>
                    <a:pt x="4990225" y="962391"/>
                    <a:pt x="4989004" y="962391"/>
                  </a:cubicBezTo>
                  <a:cubicBezTo>
                    <a:pt x="4987783" y="962391"/>
                    <a:pt x="4985342" y="961170"/>
                    <a:pt x="4985342" y="961170"/>
                  </a:cubicBezTo>
                  <a:cubicBezTo>
                    <a:pt x="4981680" y="962391"/>
                    <a:pt x="4978018" y="959950"/>
                    <a:pt x="4976797" y="963612"/>
                  </a:cubicBezTo>
                  <a:cubicBezTo>
                    <a:pt x="4974355" y="968495"/>
                    <a:pt x="4974355" y="967274"/>
                    <a:pt x="4968252" y="966053"/>
                  </a:cubicBezTo>
                  <a:cubicBezTo>
                    <a:pt x="4965811" y="966053"/>
                    <a:pt x="4968252" y="967274"/>
                    <a:pt x="4970693" y="969715"/>
                  </a:cubicBezTo>
                  <a:cubicBezTo>
                    <a:pt x="4973135" y="970936"/>
                    <a:pt x="4974355" y="973377"/>
                    <a:pt x="4975576" y="972157"/>
                  </a:cubicBezTo>
                  <a:cubicBezTo>
                    <a:pt x="4975576" y="970936"/>
                    <a:pt x="4979238" y="972157"/>
                    <a:pt x="4981680" y="972157"/>
                  </a:cubicBezTo>
                  <a:cubicBezTo>
                    <a:pt x="4984121" y="970936"/>
                    <a:pt x="4989004" y="969715"/>
                    <a:pt x="4995107" y="973377"/>
                  </a:cubicBezTo>
                  <a:cubicBezTo>
                    <a:pt x="4996328" y="974598"/>
                    <a:pt x="4999990" y="974598"/>
                    <a:pt x="5002432" y="974598"/>
                  </a:cubicBezTo>
                  <a:cubicBezTo>
                    <a:pt x="5004873" y="974598"/>
                    <a:pt x="5008535" y="974598"/>
                    <a:pt x="5009756" y="975819"/>
                  </a:cubicBezTo>
                  <a:cubicBezTo>
                    <a:pt x="5012197" y="978260"/>
                    <a:pt x="5017080" y="977039"/>
                    <a:pt x="5019521" y="979481"/>
                  </a:cubicBezTo>
                  <a:cubicBezTo>
                    <a:pt x="5021963" y="980702"/>
                    <a:pt x="5024404" y="983143"/>
                    <a:pt x="5026846" y="985584"/>
                  </a:cubicBezTo>
                  <a:cubicBezTo>
                    <a:pt x="5026846" y="985584"/>
                    <a:pt x="5025625" y="985584"/>
                    <a:pt x="5025625" y="985584"/>
                  </a:cubicBezTo>
                  <a:cubicBezTo>
                    <a:pt x="5024404" y="986805"/>
                    <a:pt x="5021963" y="985584"/>
                    <a:pt x="5021963" y="988026"/>
                  </a:cubicBezTo>
                  <a:cubicBezTo>
                    <a:pt x="5021963" y="991688"/>
                    <a:pt x="5019521" y="989246"/>
                    <a:pt x="5015859" y="986805"/>
                  </a:cubicBezTo>
                  <a:cubicBezTo>
                    <a:pt x="5009756" y="981922"/>
                    <a:pt x="5012197" y="984364"/>
                    <a:pt x="5009756" y="985584"/>
                  </a:cubicBezTo>
                  <a:cubicBezTo>
                    <a:pt x="5008535" y="986805"/>
                    <a:pt x="5008535" y="984364"/>
                    <a:pt x="5006094" y="986805"/>
                  </a:cubicBezTo>
                  <a:cubicBezTo>
                    <a:pt x="5004873" y="988026"/>
                    <a:pt x="5002432" y="985584"/>
                    <a:pt x="5001211" y="986805"/>
                  </a:cubicBezTo>
                  <a:cubicBezTo>
                    <a:pt x="4999990" y="986805"/>
                    <a:pt x="4997549" y="985584"/>
                    <a:pt x="4997549" y="985584"/>
                  </a:cubicBezTo>
                  <a:cubicBezTo>
                    <a:pt x="4993887" y="986805"/>
                    <a:pt x="4990225" y="984364"/>
                    <a:pt x="4989004" y="988026"/>
                  </a:cubicBezTo>
                  <a:cubicBezTo>
                    <a:pt x="4986562" y="992909"/>
                    <a:pt x="4986562" y="991688"/>
                    <a:pt x="4980459" y="990467"/>
                  </a:cubicBezTo>
                  <a:cubicBezTo>
                    <a:pt x="4979238" y="990467"/>
                    <a:pt x="4980459" y="991688"/>
                    <a:pt x="4982900" y="994129"/>
                  </a:cubicBezTo>
                  <a:cubicBezTo>
                    <a:pt x="4985342" y="995350"/>
                    <a:pt x="4986562" y="996571"/>
                    <a:pt x="4986562" y="996571"/>
                  </a:cubicBezTo>
                  <a:cubicBezTo>
                    <a:pt x="4986562" y="995350"/>
                    <a:pt x="4990225" y="996571"/>
                    <a:pt x="4992666" y="996571"/>
                  </a:cubicBezTo>
                  <a:cubicBezTo>
                    <a:pt x="4993887" y="995350"/>
                    <a:pt x="4999990" y="994129"/>
                    <a:pt x="5006094" y="999012"/>
                  </a:cubicBezTo>
                  <a:cubicBezTo>
                    <a:pt x="5008535" y="1001453"/>
                    <a:pt x="5018301" y="999012"/>
                    <a:pt x="5020742" y="1001453"/>
                  </a:cubicBezTo>
                  <a:cubicBezTo>
                    <a:pt x="5023183" y="1003895"/>
                    <a:pt x="5028066" y="1003895"/>
                    <a:pt x="5030508" y="1006336"/>
                  </a:cubicBezTo>
                  <a:cubicBezTo>
                    <a:pt x="5032949" y="1008778"/>
                    <a:pt x="5035390" y="1011219"/>
                    <a:pt x="5039053" y="1013660"/>
                  </a:cubicBezTo>
                  <a:cubicBezTo>
                    <a:pt x="5039053" y="1013660"/>
                    <a:pt x="5039053" y="1013660"/>
                    <a:pt x="5039053" y="1013660"/>
                  </a:cubicBezTo>
                  <a:cubicBezTo>
                    <a:pt x="5039053" y="1013660"/>
                    <a:pt x="5037832" y="1013660"/>
                    <a:pt x="5036611" y="1013660"/>
                  </a:cubicBezTo>
                  <a:cubicBezTo>
                    <a:pt x="5035390" y="1012440"/>
                    <a:pt x="5034170" y="1011219"/>
                    <a:pt x="5031728" y="1011219"/>
                  </a:cubicBezTo>
                  <a:cubicBezTo>
                    <a:pt x="5031728" y="1011219"/>
                    <a:pt x="5030508" y="1011219"/>
                    <a:pt x="5030508" y="1011219"/>
                  </a:cubicBezTo>
                  <a:cubicBezTo>
                    <a:pt x="5030508" y="1011219"/>
                    <a:pt x="5029287" y="1011219"/>
                    <a:pt x="5029287" y="1009998"/>
                  </a:cubicBezTo>
                  <a:cubicBezTo>
                    <a:pt x="5026846" y="1008778"/>
                    <a:pt x="5025625" y="1008778"/>
                    <a:pt x="5023183" y="1008778"/>
                  </a:cubicBezTo>
                  <a:cubicBezTo>
                    <a:pt x="5020742" y="1007557"/>
                    <a:pt x="5021963" y="1008778"/>
                    <a:pt x="5020742" y="1008778"/>
                  </a:cubicBezTo>
                  <a:cubicBezTo>
                    <a:pt x="5019521" y="1008778"/>
                    <a:pt x="5019521" y="1008778"/>
                    <a:pt x="5018301" y="1008778"/>
                  </a:cubicBezTo>
                  <a:cubicBezTo>
                    <a:pt x="5017080" y="1008778"/>
                    <a:pt x="5015859" y="1007557"/>
                    <a:pt x="5014639" y="1007557"/>
                  </a:cubicBezTo>
                  <a:cubicBezTo>
                    <a:pt x="5013418" y="1007557"/>
                    <a:pt x="5012197" y="1005116"/>
                    <a:pt x="5012197" y="1005116"/>
                  </a:cubicBezTo>
                  <a:cubicBezTo>
                    <a:pt x="5009756" y="1005116"/>
                    <a:pt x="5007314" y="1001453"/>
                    <a:pt x="5006094" y="1002674"/>
                  </a:cubicBezTo>
                  <a:cubicBezTo>
                    <a:pt x="5004873" y="1003895"/>
                    <a:pt x="5003652" y="1003895"/>
                    <a:pt x="4999990" y="1000233"/>
                  </a:cubicBezTo>
                  <a:cubicBezTo>
                    <a:pt x="4998769" y="999012"/>
                    <a:pt x="4999990" y="1001453"/>
                    <a:pt x="5001211" y="1002674"/>
                  </a:cubicBezTo>
                  <a:cubicBezTo>
                    <a:pt x="5002432" y="1003895"/>
                    <a:pt x="5003652" y="1005116"/>
                    <a:pt x="5004873" y="1005116"/>
                  </a:cubicBezTo>
                  <a:cubicBezTo>
                    <a:pt x="5004873" y="1005116"/>
                    <a:pt x="5007314" y="1006336"/>
                    <a:pt x="5008535" y="1007557"/>
                  </a:cubicBezTo>
                  <a:cubicBezTo>
                    <a:pt x="5009756" y="1007557"/>
                    <a:pt x="5010976" y="1008778"/>
                    <a:pt x="5013418" y="1008778"/>
                  </a:cubicBezTo>
                  <a:cubicBezTo>
                    <a:pt x="5013418" y="1008778"/>
                    <a:pt x="5012197" y="1009998"/>
                    <a:pt x="5012197" y="1011219"/>
                  </a:cubicBezTo>
                  <a:cubicBezTo>
                    <a:pt x="5012197" y="1011219"/>
                    <a:pt x="5009756" y="1012440"/>
                    <a:pt x="5007314" y="1009998"/>
                  </a:cubicBezTo>
                  <a:cubicBezTo>
                    <a:pt x="5001211" y="1005116"/>
                    <a:pt x="5002432" y="1011219"/>
                    <a:pt x="5001211" y="1014881"/>
                  </a:cubicBezTo>
                  <a:cubicBezTo>
                    <a:pt x="5001211" y="1018543"/>
                    <a:pt x="5001211" y="1020985"/>
                    <a:pt x="4995107" y="1019764"/>
                  </a:cubicBezTo>
                  <a:cubicBezTo>
                    <a:pt x="4991445" y="1018543"/>
                    <a:pt x="4985342" y="1014881"/>
                    <a:pt x="4986562" y="1020985"/>
                  </a:cubicBezTo>
                  <a:cubicBezTo>
                    <a:pt x="4987783" y="1023426"/>
                    <a:pt x="4986562" y="1024647"/>
                    <a:pt x="4985342" y="1025867"/>
                  </a:cubicBezTo>
                  <a:cubicBezTo>
                    <a:pt x="4984121" y="1025867"/>
                    <a:pt x="4982900" y="1024647"/>
                    <a:pt x="4981680" y="1023426"/>
                  </a:cubicBezTo>
                  <a:cubicBezTo>
                    <a:pt x="4981680" y="1023426"/>
                    <a:pt x="4981680" y="1023426"/>
                    <a:pt x="4982900" y="1022205"/>
                  </a:cubicBezTo>
                  <a:cubicBezTo>
                    <a:pt x="4987783" y="1017323"/>
                    <a:pt x="4990225" y="1012440"/>
                    <a:pt x="4985342" y="1013660"/>
                  </a:cubicBezTo>
                  <a:cubicBezTo>
                    <a:pt x="4971914" y="1017323"/>
                    <a:pt x="4971914" y="1020985"/>
                    <a:pt x="4964590" y="1012440"/>
                  </a:cubicBezTo>
                  <a:cubicBezTo>
                    <a:pt x="4960928" y="1007557"/>
                    <a:pt x="4952383" y="1013660"/>
                    <a:pt x="4945059" y="1012440"/>
                  </a:cubicBezTo>
                  <a:cubicBezTo>
                    <a:pt x="4943838" y="1012440"/>
                    <a:pt x="4940176" y="1016102"/>
                    <a:pt x="4937734" y="1017323"/>
                  </a:cubicBezTo>
                  <a:cubicBezTo>
                    <a:pt x="4935293" y="1017323"/>
                    <a:pt x="4931631" y="1020985"/>
                    <a:pt x="4927969" y="1019764"/>
                  </a:cubicBezTo>
                  <a:cubicBezTo>
                    <a:pt x="4920645" y="1017323"/>
                    <a:pt x="4923086" y="1019764"/>
                    <a:pt x="4919424" y="1018543"/>
                  </a:cubicBezTo>
                  <a:cubicBezTo>
                    <a:pt x="4916983" y="1017323"/>
                    <a:pt x="4916983" y="1016102"/>
                    <a:pt x="4915762" y="1014881"/>
                  </a:cubicBezTo>
                  <a:cubicBezTo>
                    <a:pt x="4914541" y="1014881"/>
                    <a:pt x="4913320" y="1016102"/>
                    <a:pt x="4907217" y="1020985"/>
                  </a:cubicBezTo>
                  <a:cubicBezTo>
                    <a:pt x="4901113" y="1025867"/>
                    <a:pt x="4896231" y="1030750"/>
                    <a:pt x="4895010" y="1024647"/>
                  </a:cubicBezTo>
                  <a:cubicBezTo>
                    <a:pt x="4893789" y="1020985"/>
                    <a:pt x="4890127" y="1022205"/>
                    <a:pt x="4886465" y="1020985"/>
                  </a:cubicBezTo>
                  <a:cubicBezTo>
                    <a:pt x="4879141" y="1018543"/>
                    <a:pt x="4875479" y="1029530"/>
                    <a:pt x="4873037" y="1030750"/>
                  </a:cubicBezTo>
                  <a:cubicBezTo>
                    <a:pt x="4870596" y="1030750"/>
                    <a:pt x="4868155" y="1029530"/>
                    <a:pt x="4868155" y="1024647"/>
                  </a:cubicBezTo>
                  <a:cubicBezTo>
                    <a:pt x="4868155" y="1014881"/>
                    <a:pt x="4858389" y="1024647"/>
                    <a:pt x="4852285" y="1029530"/>
                  </a:cubicBezTo>
                  <a:cubicBezTo>
                    <a:pt x="4842520" y="1036854"/>
                    <a:pt x="4842520" y="1030750"/>
                    <a:pt x="4840078" y="1025867"/>
                  </a:cubicBezTo>
                  <a:cubicBezTo>
                    <a:pt x="4837637" y="1020985"/>
                    <a:pt x="4836416" y="1011219"/>
                    <a:pt x="4827871" y="1022205"/>
                  </a:cubicBezTo>
                  <a:cubicBezTo>
                    <a:pt x="4822989" y="1027088"/>
                    <a:pt x="4820547" y="1028309"/>
                    <a:pt x="4819327" y="1027088"/>
                  </a:cubicBezTo>
                  <a:cubicBezTo>
                    <a:pt x="4810782" y="1019764"/>
                    <a:pt x="4812002" y="1033192"/>
                    <a:pt x="4812002" y="1031971"/>
                  </a:cubicBezTo>
                  <a:cubicBezTo>
                    <a:pt x="4808340" y="1029530"/>
                    <a:pt x="4805899" y="1028309"/>
                    <a:pt x="4802237" y="1028309"/>
                  </a:cubicBezTo>
                  <a:cubicBezTo>
                    <a:pt x="4803457" y="1027088"/>
                    <a:pt x="4805899" y="1025867"/>
                    <a:pt x="4807120" y="1024647"/>
                  </a:cubicBezTo>
                  <a:cubicBezTo>
                    <a:pt x="4812002" y="1020985"/>
                    <a:pt x="4815664" y="1016102"/>
                    <a:pt x="4819327" y="1012440"/>
                  </a:cubicBezTo>
                  <a:cubicBezTo>
                    <a:pt x="4824209" y="1007557"/>
                    <a:pt x="4832754" y="1008778"/>
                    <a:pt x="4837637" y="1003895"/>
                  </a:cubicBezTo>
                  <a:cubicBezTo>
                    <a:pt x="4840078" y="1001453"/>
                    <a:pt x="4846182" y="1001453"/>
                    <a:pt x="4851065" y="1001453"/>
                  </a:cubicBezTo>
                  <a:cubicBezTo>
                    <a:pt x="4857168" y="1001453"/>
                    <a:pt x="4862051" y="1001453"/>
                    <a:pt x="4865713" y="1000233"/>
                  </a:cubicBezTo>
                  <a:cubicBezTo>
                    <a:pt x="4876699" y="992909"/>
                    <a:pt x="4887686" y="996571"/>
                    <a:pt x="4891348" y="997791"/>
                  </a:cubicBezTo>
                  <a:cubicBezTo>
                    <a:pt x="4895010" y="999012"/>
                    <a:pt x="4901113" y="996571"/>
                    <a:pt x="4902334" y="997791"/>
                  </a:cubicBezTo>
                  <a:cubicBezTo>
                    <a:pt x="4903555" y="999012"/>
                    <a:pt x="4907217" y="996571"/>
                    <a:pt x="4910879" y="994129"/>
                  </a:cubicBezTo>
                  <a:cubicBezTo>
                    <a:pt x="4915762" y="990467"/>
                    <a:pt x="4918203" y="986805"/>
                    <a:pt x="4914541" y="986805"/>
                  </a:cubicBezTo>
                  <a:cubicBezTo>
                    <a:pt x="4902334" y="988026"/>
                    <a:pt x="4901113" y="991688"/>
                    <a:pt x="4896231" y="981922"/>
                  </a:cubicBezTo>
                  <a:cubicBezTo>
                    <a:pt x="4892569" y="975819"/>
                    <a:pt x="4885244" y="979481"/>
                    <a:pt x="4879141" y="977039"/>
                  </a:cubicBezTo>
                  <a:cubicBezTo>
                    <a:pt x="4879141" y="977039"/>
                    <a:pt x="4874258" y="980702"/>
                    <a:pt x="4871817" y="979481"/>
                  </a:cubicBezTo>
                  <a:cubicBezTo>
                    <a:pt x="4870596" y="979481"/>
                    <a:pt x="4865713" y="981922"/>
                    <a:pt x="4863272" y="979481"/>
                  </a:cubicBezTo>
                  <a:cubicBezTo>
                    <a:pt x="4857168" y="974598"/>
                    <a:pt x="4858389" y="978260"/>
                    <a:pt x="4855948" y="977039"/>
                  </a:cubicBezTo>
                  <a:cubicBezTo>
                    <a:pt x="4851065" y="973377"/>
                    <a:pt x="4855948" y="969715"/>
                    <a:pt x="4844961" y="977039"/>
                  </a:cubicBezTo>
                  <a:cubicBezTo>
                    <a:pt x="4840078" y="980702"/>
                    <a:pt x="4835196" y="984364"/>
                    <a:pt x="4833975" y="978260"/>
                  </a:cubicBezTo>
                  <a:cubicBezTo>
                    <a:pt x="4833975" y="974598"/>
                    <a:pt x="4830313" y="975819"/>
                    <a:pt x="4827871" y="973377"/>
                  </a:cubicBezTo>
                  <a:cubicBezTo>
                    <a:pt x="4827871" y="973377"/>
                    <a:pt x="4826651" y="973377"/>
                    <a:pt x="4826651" y="972157"/>
                  </a:cubicBezTo>
                  <a:cubicBezTo>
                    <a:pt x="4827871" y="972157"/>
                    <a:pt x="4829092" y="970936"/>
                    <a:pt x="4830313" y="970936"/>
                  </a:cubicBezTo>
                  <a:cubicBezTo>
                    <a:pt x="4836416" y="968495"/>
                    <a:pt x="4844961" y="970936"/>
                    <a:pt x="4851065" y="968495"/>
                  </a:cubicBezTo>
                  <a:cubicBezTo>
                    <a:pt x="4858389" y="966053"/>
                    <a:pt x="4874258" y="975819"/>
                    <a:pt x="4880362" y="973377"/>
                  </a:cubicBezTo>
                  <a:cubicBezTo>
                    <a:pt x="4893789" y="969715"/>
                    <a:pt x="4903555" y="977039"/>
                    <a:pt x="4905996" y="979481"/>
                  </a:cubicBezTo>
                  <a:cubicBezTo>
                    <a:pt x="4908438" y="981922"/>
                    <a:pt x="4915762" y="981922"/>
                    <a:pt x="4916983" y="983143"/>
                  </a:cubicBezTo>
                  <a:cubicBezTo>
                    <a:pt x="4916983" y="984364"/>
                    <a:pt x="4921865" y="984364"/>
                    <a:pt x="4926748" y="983143"/>
                  </a:cubicBezTo>
                  <a:cubicBezTo>
                    <a:pt x="4932852" y="981922"/>
                    <a:pt x="4936514" y="979481"/>
                    <a:pt x="4932852" y="978260"/>
                  </a:cubicBezTo>
                  <a:cubicBezTo>
                    <a:pt x="4920645" y="974598"/>
                    <a:pt x="4918203" y="977039"/>
                    <a:pt x="4916983" y="967274"/>
                  </a:cubicBezTo>
                  <a:cubicBezTo>
                    <a:pt x="4915762" y="961170"/>
                    <a:pt x="4907217" y="962391"/>
                    <a:pt x="4901113" y="957508"/>
                  </a:cubicBezTo>
                  <a:cubicBezTo>
                    <a:pt x="4901113" y="957508"/>
                    <a:pt x="4895010" y="958729"/>
                    <a:pt x="4893789" y="957508"/>
                  </a:cubicBezTo>
                  <a:cubicBezTo>
                    <a:pt x="4892569" y="956288"/>
                    <a:pt x="4887686" y="957508"/>
                    <a:pt x="4885244" y="955067"/>
                  </a:cubicBezTo>
                  <a:cubicBezTo>
                    <a:pt x="4880362" y="950184"/>
                    <a:pt x="4881582" y="952625"/>
                    <a:pt x="4879141" y="950184"/>
                  </a:cubicBezTo>
                  <a:cubicBezTo>
                    <a:pt x="4879141" y="950184"/>
                    <a:pt x="4877920" y="948963"/>
                    <a:pt x="4877920" y="948963"/>
                  </a:cubicBezTo>
                  <a:cubicBezTo>
                    <a:pt x="4877920" y="948963"/>
                    <a:pt x="4877920" y="948963"/>
                    <a:pt x="4877920" y="947743"/>
                  </a:cubicBezTo>
                  <a:cubicBezTo>
                    <a:pt x="4877920" y="947743"/>
                    <a:pt x="4877920" y="947743"/>
                    <a:pt x="4877920" y="947743"/>
                  </a:cubicBezTo>
                  <a:cubicBezTo>
                    <a:pt x="4877920" y="947743"/>
                    <a:pt x="4877920" y="946522"/>
                    <a:pt x="4877920" y="946522"/>
                  </a:cubicBezTo>
                  <a:cubicBezTo>
                    <a:pt x="4875479" y="941639"/>
                    <a:pt x="4868155" y="942860"/>
                    <a:pt x="4863272" y="939198"/>
                  </a:cubicBezTo>
                  <a:cubicBezTo>
                    <a:pt x="4863272" y="939198"/>
                    <a:pt x="4858389" y="940418"/>
                    <a:pt x="4855948" y="939198"/>
                  </a:cubicBezTo>
                  <a:cubicBezTo>
                    <a:pt x="4854727" y="939198"/>
                    <a:pt x="4852285" y="939198"/>
                    <a:pt x="4849844" y="937977"/>
                  </a:cubicBezTo>
                  <a:cubicBezTo>
                    <a:pt x="4849844" y="937977"/>
                    <a:pt x="4848623" y="937977"/>
                    <a:pt x="4848623" y="936756"/>
                  </a:cubicBezTo>
                  <a:cubicBezTo>
                    <a:pt x="4848623" y="936756"/>
                    <a:pt x="4848623" y="936756"/>
                    <a:pt x="4847403" y="935536"/>
                  </a:cubicBezTo>
                  <a:cubicBezTo>
                    <a:pt x="4846182" y="934315"/>
                    <a:pt x="4846182" y="933094"/>
                    <a:pt x="4844961" y="933094"/>
                  </a:cubicBezTo>
                  <a:cubicBezTo>
                    <a:pt x="4846182" y="933094"/>
                    <a:pt x="4848623" y="931874"/>
                    <a:pt x="4849844" y="930653"/>
                  </a:cubicBezTo>
                  <a:cubicBezTo>
                    <a:pt x="4855948" y="928211"/>
                    <a:pt x="4860830" y="924549"/>
                    <a:pt x="4865713" y="922108"/>
                  </a:cubicBezTo>
                  <a:cubicBezTo>
                    <a:pt x="4871817" y="918446"/>
                    <a:pt x="4881582" y="920887"/>
                    <a:pt x="4887686" y="917225"/>
                  </a:cubicBezTo>
                  <a:cubicBezTo>
                    <a:pt x="4891348" y="916004"/>
                    <a:pt x="4897451" y="916004"/>
                    <a:pt x="4903555" y="917225"/>
                  </a:cubicBezTo>
                  <a:cubicBezTo>
                    <a:pt x="4909658" y="918446"/>
                    <a:pt x="4915762" y="919667"/>
                    <a:pt x="4919424" y="917225"/>
                  </a:cubicBezTo>
                  <a:cubicBezTo>
                    <a:pt x="4932852" y="912342"/>
                    <a:pt x="4943838" y="917225"/>
                    <a:pt x="4947500" y="918446"/>
                  </a:cubicBezTo>
                  <a:cubicBezTo>
                    <a:pt x="4951162" y="919667"/>
                    <a:pt x="4958486" y="918446"/>
                    <a:pt x="4959707" y="920887"/>
                  </a:cubicBezTo>
                  <a:cubicBezTo>
                    <a:pt x="4960928" y="922108"/>
                    <a:pt x="4964590" y="920887"/>
                    <a:pt x="4969473" y="918446"/>
                  </a:cubicBezTo>
                  <a:cubicBezTo>
                    <a:pt x="4975576" y="914784"/>
                    <a:pt x="4979238" y="912342"/>
                    <a:pt x="4974355" y="912342"/>
                  </a:cubicBezTo>
                  <a:cubicBezTo>
                    <a:pt x="4960928" y="912342"/>
                    <a:pt x="4959707" y="914784"/>
                    <a:pt x="4956045" y="905018"/>
                  </a:cubicBezTo>
                  <a:cubicBezTo>
                    <a:pt x="4953604" y="898915"/>
                    <a:pt x="4945059" y="901356"/>
                    <a:pt x="4937734" y="898915"/>
                  </a:cubicBezTo>
                  <a:cubicBezTo>
                    <a:pt x="4937734" y="898915"/>
                    <a:pt x="4931631" y="901356"/>
                    <a:pt x="4929190" y="900135"/>
                  </a:cubicBezTo>
                  <a:cubicBezTo>
                    <a:pt x="4927969" y="900135"/>
                    <a:pt x="4923086" y="901356"/>
                    <a:pt x="4920645" y="898915"/>
                  </a:cubicBezTo>
                  <a:cubicBezTo>
                    <a:pt x="4915762" y="894032"/>
                    <a:pt x="4915762" y="897694"/>
                    <a:pt x="4913320" y="895253"/>
                  </a:cubicBezTo>
                  <a:cubicBezTo>
                    <a:pt x="4910879" y="894032"/>
                    <a:pt x="4912100" y="891590"/>
                    <a:pt x="4910879" y="891590"/>
                  </a:cubicBezTo>
                  <a:cubicBezTo>
                    <a:pt x="4909658" y="891590"/>
                    <a:pt x="4908438" y="891590"/>
                    <a:pt x="4902334" y="894032"/>
                  </a:cubicBezTo>
                  <a:cubicBezTo>
                    <a:pt x="4896231" y="896473"/>
                    <a:pt x="4890127" y="898915"/>
                    <a:pt x="4890127" y="892811"/>
                  </a:cubicBezTo>
                  <a:cubicBezTo>
                    <a:pt x="4890127" y="889149"/>
                    <a:pt x="4886465" y="889149"/>
                    <a:pt x="4884024" y="887928"/>
                  </a:cubicBezTo>
                  <a:cubicBezTo>
                    <a:pt x="4877920" y="883046"/>
                    <a:pt x="4871817" y="891590"/>
                    <a:pt x="4869375" y="891590"/>
                  </a:cubicBezTo>
                  <a:cubicBezTo>
                    <a:pt x="4868155" y="891590"/>
                    <a:pt x="4866934" y="890370"/>
                    <a:pt x="4866934" y="889149"/>
                  </a:cubicBezTo>
                  <a:cubicBezTo>
                    <a:pt x="4869375" y="887928"/>
                    <a:pt x="4873037" y="885487"/>
                    <a:pt x="4875479" y="884266"/>
                  </a:cubicBezTo>
                  <a:cubicBezTo>
                    <a:pt x="4881582" y="880604"/>
                    <a:pt x="4891348" y="883046"/>
                    <a:pt x="4898672" y="879383"/>
                  </a:cubicBezTo>
                  <a:cubicBezTo>
                    <a:pt x="4905996" y="875721"/>
                    <a:pt x="4924307" y="884266"/>
                    <a:pt x="4931631" y="881825"/>
                  </a:cubicBezTo>
                  <a:cubicBezTo>
                    <a:pt x="4946279" y="876942"/>
                    <a:pt x="4957266" y="883046"/>
                    <a:pt x="4960928" y="885487"/>
                  </a:cubicBezTo>
                  <a:cubicBezTo>
                    <a:pt x="4964590" y="887928"/>
                    <a:pt x="4971914" y="886708"/>
                    <a:pt x="4973135" y="887928"/>
                  </a:cubicBezTo>
                  <a:cubicBezTo>
                    <a:pt x="4974355" y="890370"/>
                    <a:pt x="4978018" y="887928"/>
                    <a:pt x="4984121" y="885487"/>
                  </a:cubicBezTo>
                  <a:cubicBezTo>
                    <a:pt x="4990225" y="883046"/>
                    <a:pt x="4993887" y="879383"/>
                    <a:pt x="4990225" y="879383"/>
                  </a:cubicBezTo>
                  <a:cubicBezTo>
                    <a:pt x="4976797" y="878163"/>
                    <a:pt x="4974355" y="880604"/>
                    <a:pt x="4971914" y="870839"/>
                  </a:cubicBezTo>
                  <a:cubicBezTo>
                    <a:pt x="4970693" y="864735"/>
                    <a:pt x="4960928" y="867176"/>
                    <a:pt x="4953604" y="862294"/>
                  </a:cubicBezTo>
                  <a:cubicBezTo>
                    <a:pt x="4953604" y="862294"/>
                    <a:pt x="4947500" y="864735"/>
                    <a:pt x="4945059" y="863514"/>
                  </a:cubicBezTo>
                  <a:cubicBezTo>
                    <a:pt x="4943838" y="862294"/>
                    <a:pt x="4937734" y="864735"/>
                    <a:pt x="4935293" y="862294"/>
                  </a:cubicBezTo>
                  <a:cubicBezTo>
                    <a:pt x="4930410" y="857411"/>
                    <a:pt x="4930410" y="859852"/>
                    <a:pt x="4927969" y="857411"/>
                  </a:cubicBezTo>
                  <a:cubicBezTo>
                    <a:pt x="4924307" y="853749"/>
                    <a:pt x="4930410" y="850087"/>
                    <a:pt x="4915762" y="856190"/>
                  </a:cubicBezTo>
                  <a:cubicBezTo>
                    <a:pt x="4908438" y="858632"/>
                    <a:pt x="4902334" y="861073"/>
                    <a:pt x="4903555" y="854969"/>
                  </a:cubicBezTo>
                  <a:cubicBezTo>
                    <a:pt x="4904776" y="851307"/>
                    <a:pt x="4899893" y="851307"/>
                    <a:pt x="4897451" y="848866"/>
                  </a:cubicBezTo>
                  <a:cubicBezTo>
                    <a:pt x="4891348" y="843983"/>
                    <a:pt x="4884024" y="853749"/>
                    <a:pt x="4881582" y="852528"/>
                  </a:cubicBezTo>
                  <a:cubicBezTo>
                    <a:pt x="4877920" y="852528"/>
                    <a:pt x="4876699" y="848866"/>
                    <a:pt x="4879141" y="845204"/>
                  </a:cubicBezTo>
                  <a:cubicBezTo>
                    <a:pt x="4882803" y="835438"/>
                    <a:pt x="4869375" y="842762"/>
                    <a:pt x="4862051" y="843983"/>
                  </a:cubicBezTo>
                  <a:cubicBezTo>
                    <a:pt x="4849844" y="847645"/>
                    <a:pt x="4852285" y="841542"/>
                    <a:pt x="4851065" y="836659"/>
                  </a:cubicBezTo>
                  <a:cubicBezTo>
                    <a:pt x="4849844" y="830555"/>
                    <a:pt x="4852285" y="822011"/>
                    <a:pt x="4840078" y="829335"/>
                  </a:cubicBezTo>
                  <a:cubicBezTo>
                    <a:pt x="4833975" y="832997"/>
                    <a:pt x="4831534" y="831776"/>
                    <a:pt x="4830313" y="831776"/>
                  </a:cubicBezTo>
                  <a:cubicBezTo>
                    <a:pt x="4829092" y="830555"/>
                    <a:pt x="4827871" y="829335"/>
                    <a:pt x="4827871" y="828114"/>
                  </a:cubicBezTo>
                  <a:cubicBezTo>
                    <a:pt x="4832754" y="825673"/>
                    <a:pt x="4836416" y="825673"/>
                    <a:pt x="4837637" y="825673"/>
                  </a:cubicBezTo>
                  <a:cubicBezTo>
                    <a:pt x="4840078" y="825673"/>
                    <a:pt x="4844961" y="822011"/>
                    <a:pt x="4846182" y="822011"/>
                  </a:cubicBezTo>
                  <a:cubicBezTo>
                    <a:pt x="4847403" y="822011"/>
                    <a:pt x="4849844" y="820790"/>
                    <a:pt x="4852285" y="817128"/>
                  </a:cubicBezTo>
                  <a:cubicBezTo>
                    <a:pt x="4855948" y="813466"/>
                    <a:pt x="4858389" y="811024"/>
                    <a:pt x="4854727" y="812245"/>
                  </a:cubicBezTo>
                  <a:cubicBezTo>
                    <a:pt x="4846182" y="817128"/>
                    <a:pt x="4844961" y="818348"/>
                    <a:pt x="4842520" y="815907"/>
                  </a:cubicBezTo>
                  <a:cubicBezTo>
                    <a:pt x="4841299" y="814686"/>
                    <a:pt x="4835196" y="818348"/>
                    <a:pt x="4830313" y="819569"/>
                  </a:cubicBezTo>
                  <a:cubicBezTo>
                    <a:pt x="4830313" y="819569"/>
                    <a:pt x="4826651" y="822011"/>
                    <a:pt x="4825430" y="823231"/>
                  </a:cubicBezTo>
                  <a:cubicBezTo>
                    <a:pt x="4824209" y="823231"/>
                    <a:pt x="4820547" y="825673"/>
                    <a:pt x="4819327" y="825673"/>
                  </a:cubicBezTo>
                  <a:cubicBezTo>
                    <a:pt x="4815664" y="825673"/>
                    <a:pt x="4815664" y="826893"/>
                    <a:pt x="4814444" y="825673"/>
                  </a:cubicBezTo>
                  <a:cubicBezTo>
                    <a:pt x="4812002" y="825673"/>
                    <a:pt x="4814444" y="823231"/>
                    <a:pt x="4809561" y="825673"/>
                  </a:cubicBezTo>
                  <a:cubicBezTo>
                    <a:pt x="4805899" y="825673"/>
                    <a:pt x="4801016" y="826893"/>
                    <a:pt x="4797354" y="828114"/>
                  </a:cubicBezTo>
                  <a:cubicBezTo>
                    <a:pt x="4796133" y="828114"/>
                    <a:pt x="4794913" y="829335"/>
                    <a:pt x="4793692" y="829335"/>
                  </a:cubicBezTo>
                  <a:cubicBezTo>
                    <a:pt x="4792471" y="829335"/>
                    <a:pt x="4792471" y="829335"/>
                    <a:pt x="4791250" y="829335"/>
                  </a:cubicBezTo>
                  <a:cubicBezTo>
                    <a:pt x="4787588" y="829335"/>
                    <a:pt x="4785147" y="831776"/>
                    <a:pt x="4782706" y="832997"/>
                  </a:cubicBezTo>
                  <a:cubicBezTo>
                    <a:pt x="4780264" y="832997"/>
                    <a:pt x="4779043" y="832997"/>
                    <a:pt x="4777823" y="832997"/>
                  </a:cubicBezTo>
                  <a:cubicBezTo>
                    <a:pt x="4777823" y="832997"/>
                    <a:pt x="4777823" y="832997"/>
                    <a:pt x="4777823" y="832997"/>
                  </a:cubicBezTo>
                  <a:cubicBezTo>
                    <a:pt x="4783926" y="829335"/>
                    <a:pt x="4788809" y="824452"/>
                    <a:pt x="4793692" y="820790"/>
                  </a:cubicBezTo>
                  <a:cubicBezTo>
                    <a:pt x="4798574" y="815907"/>
                    <a:pt x="4807120" y="817128"/>
                    <a:pt x="4813223" y="812245"/>
                  </a:cubicBezTo>
                  <a:cubicBezTo>
                    <a:pt x="4818106" y="808583"/>
                    <a:pt x="4836416" y="811024"/>
                    <a:pt x="4842520" y="807362"/>
                  </a:cubicBezTo>
                  <a:cubicBezTo>
                    <a:pt x="4853506" y="800038"/>
                    <a:pt x="4864492" y="802479"/>
                    <a:pt x="4868155" y="803700"/>
                  </a:cubicBezTo>
                  <a:cubicBezTo>
                    <a:pt x="4870596" y="804921"/>
                    <a:pt x="4877920" y="802479"/>
                    <a:pt x="4879141" y="803700"/>
                  </a:cubicBezTo>
                  <a:cubicBezTo>
                    <a:pt x="4880362" y="804921"/>
                    <a:pt x="4884024" y="803700"/>
                    <a:pt x="4887686" y="800038"/>
                  </a:cubicBezTo>
                  <a:cubicBezTo>
                    <a:pt x="4892569" y="796376"/>
                    <a:pt x="4895010" y="792714"/>
                    <a:pt x="4891348" y="793934"/>
                  </a:cubicBezTo>
                  <a:cubicBezTo>
                    <a:pt x="4879141" y="795155"/>
                    <a:pt x="4877920" y="797597"/>
                    <a:pt x="4874258" y="789052"/>
                  </a:cubicBezTo>
                  <a:cubicBezTo>
                    <a:pt x="4871817" y="784169"/>
                    <a:pt x="4863272" y="787831"/>
                    <a:pt x="4857168" y="785390"/>
                  </a:cubicBezTo>
                  <a:cubicBezTo>
                    <a:pt x="4857168" y="785390"/>
                    <a:pt x="4852285" y="787831"/>
                    <a:pt x="4849844" y="787831"/>
                  </a:cubicBezTo>
                  <a:cubicBezTo>
                    <a:pt x="4848623" y="787831"/>
                    <a:pt x="4843741" y="790272"/>
                    <a:pt x="4841299" y="789052"/>
                  </a:cubicBezTo>
                  <a:cubicBezTo>
                    <a:pt x="4835196" y="785390"/>
                    <a:pt x="4836416" y="789052"/>
                    <a:pt x="4833975" y="786610"/>
                  </a:cubicBezTo>
                  <a:cubicBezTo>
                    <a:pt x="4829092" y="784169"/>
                    <a:pt x="4833975" y="780507"/>
                    <a:pt x="4822989" y="787831"/>
                  </a:cubicBezTo>
                  <a:cubicBezTo>
                    <a:pt x="4818106" y="791493"/>
                    <a:pt x="4812002" y="795155"/>
                    <a:pt x="4812002" y="789052"/>
                  </a:cubicBezTo>
                  <a:cubicBezTo>
                    <a:pt x="4812002" y="785390"/>
                    <a:pt x="4808340" y="786610"/>
                    <a:pt x="4805899" y="785390"/>
                  </a:cubicBezTo>
                  <a:cubicBezTo>
                    <a:pt x="4804678" y="785390"/>
                    <a:pt x="4803457" y="785390"/>
                    <a:pt x="4803457" y="785390"/>
                  </a:cubicBezTo>
                  <a:cubicBezTo>
                    <a:pt x="4808340" y="782948"/>
                    <a:pt x="4813223" y="779286"/>
                    <a:pt x="4816885" y="775624"/>
                  </a:cubicBezTo>
                  <a:cubicBezTo>
                    <a:pt x="4821768" y="771962"/>
                    <a:pt x="4831534" y="773183"/>
                    <a:pt x="4836416" y="769520"/>
                  </a:cubicBezTo>
                  <a:cubicBezTo>
                    <a:pt x="4838858" y="768300"/>
                    <a:pt x="4844961" y="768300"/>
                    <a:pt x="4851065" y="768300"/>
                  </a:cubicBezTo>
                  <a:cubicBezTo>
                    <a:pt x="4857168" y="768300"/>
                    <a:pt x="4863272" y="769520"/>
                    <a:pt x="4865713" y="767079"/>
                  </a:cubicBezTo>
                  <a:cubicBezTo>
                    <a:pt x="4877920" y="760976"/>
                    <a:pt x="4887686" y="764637"/>
                    <a:pt x="4891348" y="765858"/>
                  </a:cubicBezTo>
                  <a:cubicBezTo>
                    <a:pt x="4893789" y="767079"/>
                    <a:pt x="4901113" y="764637"/>
                    <a:pt x="4902334" y="765858"/>
                  </a:cubicBezTo>
                  <a:cubicBezTo>
                    <a:pt x="4903555" y="767079"/>
                    <a:pt x="4907217" y="765858"/>
                    <a:pt x="4910879" y="762196"/>
                  </a:cubicBezTo>
                  <a:cubicBezTo>
                    <a:pt x="4915762" y="758534"/>
                    <a:pt x="4918203" y="754872"/>
                    <a:pt x="4914541" y="756093"/>
                  </a:cubicBezTo>
                  <a:cubicBezTo>
                    <a:pt x="4902334" y="757313"/>
                    <a:pt x="4901113" y="759755"/>
                    <a:pt x="4896231" y="751210"/>
                  </a:cubicBezTo>
                  <a:cubicBezTo>
                    <a:pt x="4893789" y="746327"/>
                    <a:pt x="4885244" y="749989"/>
                    <a:pt x="4879141" y="747548"/>
                  </a:cubicBezTo>
                  <a:cubicBezTo>
                    <a:pt x="4879141" y="747548"/>
                    <a:pt x="4874258" y="749989"/>
                    <a:pt x="4871817" y="749989"/>
                  </a:cubicBezTo>
                  <a:cubicBezTo>
                    <a:pt x="4870596" y="749989"/>
                    <a:pt x="4865713" y="752430"/>
                    <a:pt x="4863272" y="749989"/>
                  </a:cubicBezTo>
                  <a:cubicBezTo>
                    <a:pt x="4858389" y="746327"/>
                    <a:pt x="4858389" y="748769"/>
                    <a:pt x="4855948" y="747548"/>
                  </a:cubicBezTo>
                  <a:cubicBezTo>
                    <a:pt x="4853506" y="746327"/>
                    <a:pt x="4853506" y="745106"/>
                    <a:pt x="4853506" y="743886"/>
                  </a:cubicBezTo>
                  <a:cubicBezTo>
                    <a:pt x="4852285" y="743886"/>
                    <a:pt x="4851065" y="743886"/>
                    <a:pt x="4844961" y="747548"/>
                  </a:cubicBezTo>
                  <a:cubicBezTo>
                    <a:pt x="4838858" y="749989"/>
                    <a:pt x="4833975" y="753651"/>
                    <a:pt x="4833975" y="747548"/>
                  </a:cubicBezTo>
                  <a:cubicBezTo>
                    <a:pt x="4833975" y="743886"/>
                    <a:pt x="4830313" y="745106"/>
                    <a:pt x="4827871" y="742665"/>
                  </a:cubicBezTo>
                  <a:cubicBezTo>
                    <a:pt x="4821768" y="739003"/>
                    <a:pt x="4816885" y="747548"/>
                    <a:pt x="4814444" y="747548"/>
                  </a:cubicBezTo>
                  <a:cubicBezTo>
                    <a:pt x="4812002" y="747548"/>
                    <a:pt x="4810782" y="745106"/>
                    <a:pt x="4810782" y="741444"/>
                  </a:cubicBezTo>
                  <a:cubicBezTo>
                    <a:pt x="4813223" y="732899"/>
                    <a:pt x="4802237" y="740223"/>
                    <a:pt x="4796133" y="741444"/>
                  </a:cubicBezTo>
                  <a:cubicBezTo>
                    <a:pt x="4786367" y="745106"/>
                    <a:pt x="4787588" y="740223"/>
                    <a:pt x="4786367" y="735341"/>
                  </a:cubicBezTo>
                  <a:cubicBezTo>
                    <a:pt x="4785147" y="730458"/>
                    <a:pt x="4786367" y="721913"/>
                    <a:pt x="4776602" y="729237"/>
                  </a:cubicBezTo>
                  <a:cubicBezTo>
                    <a:pt x="4771719" y="732899"/>
                    <a:pt x="4769278" y="732899"/>
                    <a:pt x="4768057" y="731679"/>
                  </a:cubicBezTo>
                  <a:cubicBezTo>
                    <a:pt x="4766836" y="730458"/>
                    <a:pt x="4766836" y="729237"/>
                    <a:pt x="4765616" y="729237"/>
                  </a:cubicBezTo>
                  <a:cubicBezTo>
                    <a:pt x="4769278" y="726796"/>
                    <a:pt x="4774160" y="725575"/>
                    <a:pt x="4776602" y="723134"/>
                  </a:cubicBezTo>
                  <a:cubicBezTo>
                    <a:pt x="4777823" y="720692"/>
                    <a:pt x="4782706" y="719472"/>
                    <a:pt x="4787588" y="718251"/>
                  </a:cubicBezTo>
                  <a:cubicBezTo>
                    <a:pt x="4792471" y="717030"/>
                    <a:pt x="4796133" y="715809"/>
                    <a:pt x="4798574" y="713368"/>
                  </a:cubicBezTo>
                  <a:cubicBezTo>
                    <a:pt x="4805899" y="704823"/>
                    <a:pt x="4814444" y="704823"/>
                    <a:pt x="4816885" y="704823"/>
                  </a:cubicBezTo>
                  <a:cubicBezTo>
                    <a:pt x="4819327" y="704823"/>
                    <a:pt x="4824209" y="701161"/>
                    <a:pt x="4825430" y="701161"/>
                  </a:cubicBezTo>
                  <a:cubicBezTo>
                    <a:pt x="4826651" y="702382"/>
                    <a:pt x="4829092" y="698720"/>
                    <a:pt x="4830313" y="695058"/>
                  </a:cubicBezTo>
                  <a:cubicBezTo>
                    <a:pt x="4832754" y="690175"/>
                    <a:pt x="4833975" y="687733"/>
                    <a:pt x="4831534" y="688954"/>
                  </a:cubicBezTo>
                  <a:cubicBezTo>
                    <a:pt x="4822989" y="693837"/>
                    <a:pt x="4822989" y="696278"/>
                    <a:pt x="4816885" y="691395"/>
                  </a:cubicBezTo>
                  <a:cubicBezTo>
                    <a:pt x="4813223" y="688954"/>
                    <a:pt x="4808340" y="693837"/>
                    <a:pt x="4803457" y="693837"/>
                  </a:cubicBezTo>
                  <a:cubicBezTo>
                    <a:pt x="4803457" y="693837"/>
                    <a:pt x="4801016" y="697499"/>
                    <a:pt x="4798574" y="697499"/>
                  </a:cubicBezTo>
                  <a:cubicBezTo>
                    <a:pt x="4797354" y="697499"/>
                    <a:pt x="4794913" y="701161"/>
                    <a:pt x="4792471" y="699941"/>
                  </a:cubicBezTo>
                  <a:cubicBezTo>
                    <a:pt x="4787588" y="698720"/>
                    <a:pt x="4788809" y="699941"/>
                    <a:pt x="4786367" y="699941"/>
                  </a:cubicBezTo>
                  <a:cubicBezTo>
                    <a:pt x="4782706" y="698720"/>
                    <a:pt x="4785147" y="695058"/>
                    <a:pt x="4779043" y="702382"/>
                  </a:cubicBezTo>
                  <a:cubicBezTo>
                    <a:pt x="4775381" y="706044"/>
                    <a:pt x="4771719" y="708485"/>
                    <a:pt x="4771719" y="704823"/>
                  </a:cubicBezTo>
                  <a:cubicBezTo>
                    <a:pt x="4770499" y="702382"/>
                    <a:pt x="4768057" y="703602"/>
                    <a:pt x="4765616" y="702382"/>
                  </a:cubicBezTo>
                  <a:cubicBezTo>
                    <a:pt x="4760733" y="701161"/>
                    <a:pt x="4759512" y="708485"/>
                    <a:pt x="4757071" y="708485"/>
                  </a:cubicBezTo>
                  <a:cubicBezTo>
                    <a:pt x="4754629" y="708485"/>
                    <a:pt x="4753409" y="707265"/>
                    <a:pt x="4753409" y="704823"/>
                  </a:cubicBezTo>
                  <a:cubicBezTo>
                    <a:pt x="4753409" y="704823"/>
                    <a:pt x="4753409" y="704823"/>
                    <a:pt x="4753409" y="704823"/>
                  </a:cubicBezTo>
                  <a:cubicBezTo>
                    <a:pt x="4754629" y="703602"/>
                    <a:pt x="4757071" y="702382"/>
                    <a:pt x="4758292" y="701161"/>
                  </a:cubicBezTo>
                  <a:cubicBezTo>
                    <a:pt x="4761953" y="698720"/>
                    <a:pt x="4764395" y="696278"/>
                    <a:pt x="4766836" y="693837"/>
                  </a:cubicBezTo>
                  <a:cubicBezTo>
                    <a:pt x="4770499" y="690175"/>
                    <a:pt x="4776602" y="691395"/>
                    <a:pt x="4780264" y="687733"/>
                  </a:cubicBezTo>
                  <a:cubicBezTo>
                    <a:pt x="4783926" y="684071"/>
                    <a:pt x="4796133" y="686513"/>
                    <a:pt x="4801016" y="684071"/>
                  </a:cubicBezTo>
                  <a:cubicBezTo>
                    <a:pt x="4808340" y="679188"/>
                    <a:pt x="4816885" y="680409"/>
                    <a:pt x="4819327" y="680409"/>
                  </a:cubicBezTo>
                  <a:cubicBezTo>
                    <a:pt x="4821768" y="680409"/>
                    <a:pt x="4826651" y="679188"/>
                    <a:pt x="4826651" y="680409"/>
                  </a:cubicBezTo>
                  <a:cubicBezTo>
                    <a:pt x="4827871" y="681630"/>
                    <a:pt x="4830313" y="679188"/>
                    <a:pt x="4832754" y="676747"/>
                  </a:cubicBezTo>
                  <a:cubicBezTo>
                    <a:pt x="4836416" y="674306"/>
                    <a:pt x="4837637" y="671864"/>
                    <a:pt x="4835196" y="671864"/>
                  </a:cubicBezTo>
                  <a:cubicBezTo>
                    <a:pt x="4826651" y="673085"/>
                    <a:pt x="4825430" y="675526"/>
                    <a:pt x="4822989" y="669423"/>
                  </a:cubicBezTo>
                  <a:cubicBezTo>
                    <a:pt x="4820547" y="665761"/>
                    <a:pt x="4815664" y="669423"/>
                    <a:pt x="4810782" y="668202"/>
                  </a:cubicBezTo>
                  <a:cubicBezTo>
                    <a:pt x="4810782" y="668202"/>
                    <a:pt x="4807120" y="670644"/>
                    <a:pt x="4805899" y="670644"/>
                  </a:cubicBezTo>
                  <a:cubicBezTo>
                    <a:pt x="4804678" y="670644"/>
                    <a:pt x="4802237" y="673085"/>
                    <a:pt x="4799795" y="671864"/>
                  </a:cubicBezTo>
                  <a:cubicBezTo>
                    <a:pt x="4796133" y="669423"/>
                    <a:pt x="4796133" y="671864"/>
                    <a:pt x="4794913" y="670644"/>
                  </a:cubicBezTo>
                  <a:cubicBezTo>
                    <a:pt x="4791250" y="669423"/>
                    <a:pt x="4794913" y="665761"/>
                    <a:pt x="4787588" y="671864"/>
                  </a:cubicBezTo>
                  <a:cubicBezTo>
                    <a:pt x="4783926" y="674306"/>
                    <a:pt x="4780264" y="676747"/>
                    <a:pt x="4780264" y="673085"/>
                  </a:cubicBezTo>
                  <a:cubicBezTo>
                    <a:pt x="4780264" y="670644"/>
                    <a:pt x="4777823" y="671864"/>
                    <a:pt x="4775381" y="670644"/>
                  </a:cubicBezTo>
                  <a:cubicBezTo>
                    <a:pt x="4770499" y="668202"/>
                    <a:pt x="4768057" y="675526"/>
                    <a:pt x="4766836" y="675526"/>
                  </a:cubicBezTo>
                  <a:cubicBezTo>
                    <a:pt x="4764395" y="675526"/>
                    <a:pt x="4764395" y="674306"/>
                    <a:pt x="4764395" y="671864"/>
                  </a:cubicBezTo>
                  <a:cubicBezTo>
                    <a:pt x="4765616" y="665761"/>
                    <a:pt x="4758292" y="671864"/>
                    <a:pt x="4754629" y="673085"/>
                  </a:cubicBezTo>
                  <a:cubicBezTo>
                    <a:pt x="4748526" y="676747"/>
                    <a:pt x="4748526" y="673085"/>
                    <a:pt x="4747305" y="669423"/>
                  </a:cubicBezTo>
                  <a:cubicBezTo>
                    <a:pt x="4746085" y="665761"/>
                    <a:pt x="4746085" y="660878"/>
                    <a:pt x="4739981" y="665761"/>
                  </a:cubicBezTo>
                  <a:cubicBezTo>
                    <a:pt x="4736319" y="668202"/>
                    <a:pt x="4735098" y="668202"/>
                    <a:pt x="4735098" y="668202"/>
                  </a:cubicBezTo>
                  <a:cubicBezTo>
                    <a:pt x="4733878" y="666981"/>
                    <a:pt x="4733878" y="666981"/>
                    <a:pt x="4732657" y="666981"/>
                  </a:cubicBezTo>
                  <a:cubicBezTo>
                    <a:pt x="4741202" y="663319"/>
                    <a:pt x="4749746" y="660878"/>
                    <a:pt x="4757071" y="657216"/>
                  </a:cubicBezTo>
                  <a:cubicBezTo>
                    <a:pt x="4759512" y="655995"/>
                    <a:pt x="4765616" y="654774"/>
                    <a:pt x="4771719" y="653554"/>
                  </a:cubicBezTo>
                  <a:cubicBezTo>
                    <a:pt x="4777823" y="652333"/>
                    <a:pt x="4783926" y="651112"/>
                    <a:pt x="4786367" y="649892"/>
                  </a:cubicBezTo>
                  <a:cubicBezTo>
                    <a:pt x="4794913" y="643788"/>
                    <a:pt x="4799795" y="631581"/>
                    <a:pt x="4803457" y="621816"/>
                  </a:cubicBezTo>
                  <a:cubicBezTo>
                    <a:pt x="4805899" y="615712"/>
                    <a:pt x="4813223" y="612050"/>
                    <a:pt x="4815664" y="605946"/>
                  </a:cubicBezTo>
                  <a:cubicBezTo>
                    <a:pt x="4818106" y="599843"/>
                    <a:pt x="4835196" y="593739"/>
                    <a:pt x="4837637" y="587636"/>
                  </a:cubicBezTo>
                  <a:cubicBezTo>
                    <a:pt x="4843741" y="575429"/>
                    <a:pt x="4853506" y="572988"/>
                    <a:pt x="4857168" y="572988"/>
                  </a:cubicBezTo>
                  <a:cubicBezTo>
                    <a:pt x="4859610" y="571767"/>
                    <a:pt x="4864492" y="566884"/>
                    <a:pt x="4866934" y="568105"/>
                  </a:cubicBezTo>
                  <a:cubicBezTo>
                    <a:pt x="4868155" y="569325"/>
                    <a:pt x="4870596" y="565663"/>
                    <a:pt x="4871817" y="560781"/>
                  </a:cubicBezTo>
                  <a:cubicBezTo>
                    <a:pt x="4874258" y="555898"/>
                    <a:pt x="4874258" y="551015"/>
                    <a:pt x="4871817" y="553456"/>
                  </a:cubicBezTo>
                  <a:cubicBezTo>
                    <a:pt x="4862051" y="559560"/>
                    <a:pt x="4863272" y="563222"/>
                    <a:pt x="4854727" y="558339"/>
                  </a:cubicBezTo>
                  <a:cubicBezTo>
                    <a:pt x="4849844" y="555898"/>
                    <a:pt x="4844961" y="562001"/>
                    <a:pt x="4838858" y="564443"/>
                  </a:cubicBezTo>
                  <a:cubicBezTo>
                    <a:pt x="4838858" y="564443"/>
                    <a:pt x="4836416" y="569325"/>
                    <a:pt x="4833975" y="570546"/>
                  </a:cubicBezTo>
                  <a:cubicBezTo>
                    <a:pt x="4832754" y="571767"/>
                    <a:pt x="4830313" y="575429"/>
                    <a:pt x="4827871" y="575429"/>
                  </a:cubicBezTo>
                  <a:cubicBezTo>
                    <a:pt x="4821768" y="575429"/>
                    <a:pt x="4824209" y="576650"/>
                    <a:pt x="4820547" y="576650"/>
                  </a:cubicBezTo>
                  <a:cubicBezTo>
                    <a:pt x="4820547" y="576650"/>
                    <a:pt x="4820547" y="576650"/>
                    <a:pt x="4820547" y="576650"/>
                  </a:cubicBezTo>
                  <a:cubicBezTo>
                    <a:pt x="4821768" y="574208"/>
                    <a:pt x="4822989" y="572988"/>
                    <a:pt x="4820547" y="574208"/>
                  </a:cubicBezTo>
                  <a:cubicBezTo>
                    <a:pt x="4813223" y="576650"/>
                    <a:pt x="4813223" y="579091"/>
                    <a:pt x="4808340" y="574208"/>
                  </a:cubicBezTo>
                  <a:cubicBezTo>
                    <a:pt x="4805899" y="571767"/>
                    <a:pt x="4801016" y="575429"/>
                    <a:pt x="4797354" y="575429"/>
                  </a:cubicBezTo>
                  <a:cubicBezTo>
                    <a:pt x="4797354" y="575429"/>
                    <a:pt x="4794913" y="577870"/>
                    <a:pt x="4793692" y="577870"/>
                  </a:cubicBezTo>
                  <a:cubicBezTo>
                    <a:pt x="4792471" y="577870"/>
                    <a:pt x="4790030" y="580312"/>
                    <a:pt x="4788809" y="579091"/>
                  </a:cubicBezTo>
                  <a:cubicBezTo>
                    <a:pt x="4785147" y="577870"/>
                    <a:pt x="4786367" y="579091"/>
                    <a:pt x="4783926" y="579091"/>
                  </a:cubicBezTo>
                  <a:cubicBezTo>
                    <a:pt x="4780264" y="577870"/>
                    <a:pt x="4782706" y="575429"/>
                    <a:pt x="4777823" y="581532"/>
                  </a:cubicBezTo>
                  <a:cubicBezTo>
                    <a:pt x="4775381" y="583974"/>
                    <a:pt x="4771719" y="587636"/>
                    <a:pt x="4771719" y="583974"/>
                  </a:cubicBezTo>
                  <a:cubicBezTo>
                    <a:pt x="4771719" y="581532"/>
                    <a:pt x="4769278" y="582753"/>
                    <a:pt x="4766836" y="582753"/>
                  </a:cubicBezTo>
                  <a:cubicBezTo>
                    <a:pt x="4761953" y="581532"/>
                    <a:pt x="4760733" y="587636"/>
                    <a:pt x="4759512" y="588857"/>
                  </a:cubicBezTo>
                  <a:cubicBezTo>
                    <a:pt x="4758292" y="588857"/>
                    <a:pt x="4757071" y="587636"/>
                    <a:pt x="4755850" y="585195"/>
                  </a:cubicBezTo>
                  <a:cubicBezTo>
                    <a:pt x="4755850" y="579091"/>
                    <a:pt x="4749746" y="585195"/>
                    <a:pt x="4747305" y="587636"/>
                  </a:cubicBezTo>
                  <a:cubicBezTo>
                    <a:pt x="4742422" y="591298"/>
                    <a:pt x="4742422" y="588857"/>
                    <a:pt x="4739981" y="586415"/>
                  </a:cubicBezTo>
                  <a:cubicBezTo>
                    <a:pt x="4743643" y="582753"/>
                    <a:pt x="4746085" y="577870"/>
                    <a:pt x="4749746" y="574208"/>
                  </a:cubicBezTo>
                  <a:cubicBezTo>
                    <a:pt x="4752188" y="570546"/>
                    <a:pt x="4758292" y="569325"/>
                    <a:pt x="4760733" y="565663"/>
                  </a:cubicBezTo>
                  <a:cubicBezTo>
                    <a:pt x="4763174" y="562001"/>
                    <a:pt x="4775381" y="562001"/>
                    <a:pt x="4779043" y="558339"/>
                  </a:cubicBezTo>
                  <a:cubicBezTo>
                    <a:pt x="4785147" y="552236"/>
                    <a:pt x="4792471" y="552236"/>
                    <a:pt x="4794913" y="552236"/>
                  </a:cubicBezTo>
                  <a:cubicBezTo>
                    <a:pt x="4797354" y="552236"/>
                    <a:pt x="4801016" y="549794"/>
                    <a:pt x="4802237" y="551015"/>
                  </a:cubicBezTo>
                  <a:cubicBezTo>
                    <a:pt x="4803457" y="552236"/>
                    <a:pt x="4804678" y="549794"/>
                    <a:pt x="4807120" y="547353"/>
                  </a:cubicBezTo>
                  <a:cubicBezTo>
                    <a:pt x="4809561" y="543691"/>
                    <a:pt x="4810782" y="541249"/>
                    <a:pt x="4808340" y="542470"/>
                  </a:cubicBezTo>
                  <a:cubicBezTo>
                    <a:pt x="4801016" y="544911"/>
                    <a:pt x="4801016" y="547353"/>
                    <a:pt x="4796133" y="542470"/>
                  </a:cubicBezTo>
                  <a:cubicBezTo>
                    <a:pt x="4793692" y="540029"/>
                    <a:pt x="4788809" y="543691"/>
                    <a:pt x="4785147" y="542470"/>
                  </a:cubicBezTo>
                  <a:cubicBezTo>
                    <a:pt x="4785147" y="542470"/>
                    <a:pt x="4782706" y="544911"/>
                    <a:pt x="4781485" y="544911"/>
                  </a:cubicBezTo>
                  <a:cubicBezTo>
                    <a:pt x="4780264" y="544911"/>
                    <a:pt x="4777823" y="547353"/>
                    <a:pt x="4776602" y="546132"/>
                  </a:cubicBezTo>
                  <a:cubicBezTo>
                    <a:pt x="4772940" y="544911"/>
                    <a:pt x="4774160" y="546132"/>
                    <a:pt x="4771719" y="546132"/>
                  </a:cubicBezTo>
                  <a:cubicBezTo>
                    <a:pt x="4768057" y="544911"/>
                    <a:pt x="4770499" y="542470"/>
                    <a:pt x="4764395" y="548574"/>
                  </a:cubicBezTo>
                  <a:cubicBezTo>
                    <a:pt x="4760733" y="551015"/>
                    <a:pt x="4758292" y="554677"/>
                    <a:pt x="4757071" y="551015"/>
                  </a:cubicBezTo>
                  <a:cubicBezTo>
                    <a:pt x="4757071" y="548574"/>
                    <a:pt x="4754629" y="549794"/>
                    <a:pt x="4752188" y="549794"/>
                  </a:cubicBezTo>
                  <a:cubicBezTo>
                    <a:pt x="4747305" y="548574"/>
                    <a:pt x="4746085" y="554677"/>
                    <a:pt x="4744864" y="555898"/>
                  </a:cubicBezTo>
                  <a:cubicBezTo>
                    <a:pt x="4743643" y="555898"/>
                    <a:pt x="4742422" y="554677"/>
                    <a:pt x="4741202" y="552236"/>
                  </a:cubicBezTo>
                  <a:cubicBezTo>
                    <a:pt x="4739981" y="546132"/>
                    <a:pt x="4735098" y="553456"/>
                    <a:pt x="4732657" y="555898"/>
                  </a:cubicBezTo>
                  <a:cubicBezTo>
                    <a:pt x="4727774" y="560781"/>
                    <a:pt x="4726553" y="557118"/>
                    <a:pt x="4725332" y="554677"/>
                  </a:cubicBezTo>
                  <a:cubicBezTo>
                    <a:pt x="4724112" y="552236"/>
                    <a:pt x="4722891" y="546132"/>
                    <a:pt x="4718008" y="553456"/>
                  </a:cubicBezTo>
                  <a:cubicBezTo>
                    <a:pt x="4715567" y="557118"/>
                    <a:pt x="4714346" y="557118"/>
                    <a:pt x="4713125" y="557118"/>
                  </a:cubicBezTo>
                  <a:cubicBezTo>
                    <a:pt x="4711905" y="555898"/>
                    <a:pt x="4710684" y="555898"/>
                    <a:pt x="4710684" y="555898"/>
                  </a:cubicBezTo>
                  <a:cubicBezTo>
                    <a:pt x="4711905" y="554677"/>
                    <a:pt x="4713125" y="553456"/>
                    <a:pt x="4714346" y="552236"/>
                  </a:cubicBezTo>
                  <a:cubicBezTo>
                    <a:pt x="4716788" y="549794"/>
                    <a:pt x="4720450" y="549794"/>
                    <a:pt x="4721671" y="547353"/>
                  </a:cubicBezTo>
                  <a:cubicBezTo>
                    <a:pt x="4721671" y="547353"/>
                    <a:pt x="4722891" y="547353"/>
                    <a:pt x="4722891" y="547353"/>
                  </a:cubicBezTo>
                  <a:cubicBezTo>
                    <a:pt x="4724112" y="547353"/>
                    <a:pt x="4725332" y="546132"/>
                    <a:pt x="4726553" y="546132"/>
                  </a:cubicBezTo>
                  <a:cubicBezTo>
                    <a:pt x="4730215" y="546132"/>
                    <a:pt x="4733878" y="546132"/>
                    <a:pt x="4735098" y="544911"/>
                  </a:cubicBezTo>
                  <a:cubicBezTo>
                    <a:pt x="4739981" y="541249"/>
                    <a:pt x="4744864" y="543691"/>
                    <a:pt x="4747305" y="543691"/>
                  </a:cubicBezTo>
                  <a:cubicBezTo>
                    <a:pt x="4748526" y="543691"/>
                    <a:pt x="4752188" y="543691"/>
                    <a:pt x="4752188" y="544911"/>
                  </a:cubicBezTo>
                  <a:cubicBezTo>
                    <a:pt x="4752188" y="546132"/>
                    <a:pt x="4754629" y="544911"/>
                    <a:pt x="4755850" y="543691"/>
                  </a:cubicBezTo>
                  <a:cubicBezTo>
                    <a:pt x="4758292" y="542470"/>
                    <a:pt x="4759512" y="541249"/>
                    <a:pt x="4758292" y="541249"/>
                  </a:cubicBezTo>
                  <a:cubicBezTo>
                    <a:pt x="4753409" y="541249"/>
                    <a:pt x="4752188" y="542470"/>
                    <a:pt x="4750967" y="537587"/>
                  </a:cubicBezTo>
                  <a:cubicBezTo>
                    <a:pt x="4749746" y="535146"/>
                    <a:pt x="4746085" y="536367"/>
                    <a:pt x="4742422" y="535146"/>
                  </a:cubicBezTo>
                  <a:cubicBezTo>
                    <a:pt x="4742422" y="535146"/>
                    <a:pt x="4739981" y="536367"/>
                    <a:pt x="4738760" y="536367"/>
                  </a:cubicBezTo>
                  <a:cubicBezTo>
                    <a:pt x="4738760" y="536367"/>
                    <a:pt x="4737539" y="536367"/>
                    <a:pt x="4737539" y="536367"/>
                  </a:cubicBezTo>
                  <a:cubicBezTo>
                    <a:pt x="4737539" y="536367"/>
                    <a:pt x="4738760" y="535146"/>
                    <a:pt x="4738760" y="535146"/>
                  </a:cubicBezTo>
                  <a:cubicBezTo>
                    <a:pt x="4741202" y="531484"/>
                    <a:pt x="4747305" y="531484"/>
                    <a:pt x="4750967" y="529042"/>
                  </a:cubicBezTo>
                  <a:cubicBezTo>
                    <a:pt x="4754629" y="525380"/>
                    <a:pt x="4765616" y="527822"/>
                    <a:pt x="4769278" y="524160"/>
                  </a:cubicBezTo>
                  <a:cubicBezTo>
                    <a:pt x="4775381" y="519277"/>
                    <a:pt x="4782706" y="520497"/>
                    <a:pt x="4785147" y="520497"/>
                  </a:cubicBezTo>
                  <a:cubicBezTo>
                    <a:pt x="4787588" y="520497"/>
                    <a:pt x="4791250" y="519277"/>
                    <a:pt x="4792471" y="519277"/>
                  </a:cubicBezTo>
                  <a:cubicBezTo>
                    <a:pt x="4793692" y="520497"/>
                    <a:pt x="4794913" y="518056"/>
                    <a:pt x="4797354" y="515615"/>
                  </a:cubicBezTo>
                  <a:cubicBezTo>
                    <a:pt x="4799795" y="513173"/>
                    <a:pt x="4802237" y="510732"/>
                    <a:pt x="4799795" y="510732"/>
                  </a:cubicBezTo>
                  <a:cubicBezTo>
                    <a:pt x="4792471" y="513173"/>
                    <a:pt x="4791250" y="514394"/>
                    <a:pt x="4788809" y="509511"/>
                  </a:cubicBezTo>
                  <a:cubicBezTo>
                    <a:pt x="4786367" y="507070"/>
                    <a:pt x="4781485" y="509511"/>
                    <a:pt x="4777823" y="508290"/>
                  </a:cubicBezTo>
                  <a:cubicBezTo>
                    <a:pt x="4777823" y="508290"/>
                    <a:pt x="4775381" y="510732"/>
                    <a:pt x="4772940" y="510732"/>
                  </a:cubicBezTo>
                  <a:cubicBezTo>
                    <a:pt x="4771719" y="510732"/>
                    <a:pt x="4769278" y="513173"/>
                    <a:pt x="4768057" y="511953"/>
                  </a:cubicBezTo>
                  <a:cubicBezTo>
                    <a:pt x="4764395" y="509511"/>
                    <a:pt x="4765616" y="511953"/>
                    <a:pt x="4763174" y="510732"/>
                  </a:cubicBezTo>
                  <a:cubicBezTo>
                    <a:pt x="4760733" y="509511"/>
                    <a:pt x="4763174" y="507070"/>
                    <a:pt x="4755850" y="511953"/>
                  </a:cubicBezTo>
                  <a:cubicBezTo>
                    <a:pt x="4752188" y="514394"/>
                    <a:pt x="4749746" y="516835"/>
                    <a:pt x="4748526" y="513173"/>
                  </a:cubicBezTo>
                  <a:cubicBezTo>
                    <a:pt x="4748526" y="510732"/>
                    <a:pt x="4746085" y="511953"/>
                    <a:pt x="4743643" y="510732"/>
                  </a:cubicBezTo>
                  <a:cubicBezTo>
                    <a:pt x="4738760" y="509511"/>
                    <a:pt x="4737539" y="515615"/>
                    <a:pt x="4736319" y="515615"/>
                  </a:cubicBezTo>
                  <a:cubicBezTo>
                    <a:pt x="4735098" y="515615"/>
                    <a:pt x="4733878" y="514394"/>
                    <a:pt x="4733878" y="511953"/>
                  </a:cubicBezTo>
                  <a:cubicBezTo>
                    <a:pt x="4733878" y="505849"/>
                    <a:pt x="4727774" y="511953"/>
                    <a:pt x="4725332" y="514394"/>
                  </a:cubicBezTo>
                  <a:cubicBezTo>
                    <a:pt x="4719229" y="518056"/>
                    <a:pt x="4719229" y="514394"/>
                    <a:pt x="4718008" y="511953"/>
                  </a:cubicBezTo>
                  <a:cubicBezTo>
                    <a:pt x="4716788" y="509511"/>
                    <a:pt x="4716788" y="503408"/>
                    <a:pt x="4710684" y="509511"/>
                  </a:cubicBezTo>
                  <a:cubicBezTo>
                    <a:pt x="4708243" y="511953"/>
                    <a:pt x="4705801" y="511953"/>
                    <a:pt x="4705801" y="511953"/>
                  </a:cubicBezTo>
                  <a:cubicBezTo>
                    <a:pt x="4700918" y="507070"/>
                    <a:pt x="4702139" y="514394"/>
                    <a:pt x="4702139" y="514394"/>
                  </a:cubicBezTo>
                  <a:cubicBezTo>
                    <a:pt x="4697256" y="510732"/>
                    <a:pt x="4692374" y="511953"/>
                    <a:pt x="4687491" y="515615"/>
                  </a:cubicBezTo>
                  <a:cubicBezTo>
                    <a:pt x="4677725" y="522939"/>
                    <a:pt x="4677725" y="520497"/>
                    <a:pt x="4672842" y="518056"/>
                  </a:cubicBezTo>
                  <a:cubicBezTo>
                    <a:pt x="4665518" y="513173"/>
                    <a:pt x="4666739" y="520497"/>
                    <a:pt x="4665518" y="515615"/>
                  </a:cubicBezTo>
                  <a:cubicBezTo>
                    <a:pt x="4664297" y="511953"/>
                    <a:pt x="4661856" y="507070"/>
                    <a:pt x="4656973" y="514394"/>
                  </a:cubicBezTo>
                  <a:cubicBezTo>
                    <a:pt x="4655753" y="516835"/>
                    <a:pt x="4654532" y="519277"/>
                    <a:pt x="4654532" y="516835"/>
                  </a:cubicBezTo>
                  <a:cubicBezTo>
                    <a:pt x="4653311" y="504628"/>
                    <a:pt x="4649649" y="516835"/>
                    <a:pt x="4648428" y="513173"/>
                  </a:cubicBezTo>
                  <a:cubicBezTo>
                    <a:pt x="4648428" y="511953"/>
                    <a:pt x="4648428" y="511953"/>
                    <a:pt x="4647208" y="511953"/>
                  </a:cubicBezTo>
                  <a:cubicBezTo>
                    <a:pt x="4648428" y="511953"/>
                    <a:pt x="4648428" y="510732"/>
                    <a:pt x="4649649" y="510732"/>
                  </a:cubicBezTo>
                  <a:cubicBezTo>
                    <a:pt x="4661856" y="509511"/>
                    <a:pt x="4660635" y="505849"/>
                    <a:pt x="4671622" y="499746"/>
                  </a:cubicBezTo>
                  <a:cubicBezTo>
                    <a:pt x="4675284" y="497304"/>
                    <a:pt x="4680167" y="497304"/>
                    <a:pt x="4683829" y="496083"/>
                  </a:cubicBezTo>
                  <a:cubicBezTo>
                    <a:pt x="4689932" y="493642"/>
                    <a:pt x="4694815" y="492421"/>
                    <a:pt x="4700918" y="491201"/>
                  </a:cubicBezTo>
                  <a:cubicBezTo>
                    <a:pt x="4703360" y="489980"/>
                    <a:pt x="4714346" y="491201"/>
                    <a:pt x="4716788" y="489980"/>
                  </a:cubicBezTo>
                  <a:cubicBezTo>
                    <a:pt x="4721671" y="487539"/>
                    <a:pt x="4726553" y="481435"/>
                    <a:pt x="4730215" y="477773"/>
                  </a:cubicBezTo>
                  <a:cubicBezTo>
                    <a:pt x="4732657" y="475332"/>
                    <a:pt x="4737539" y="474111"/>
                    <a:pt x="4739981" y="471669"/>
                  </a:cubicBezTo>
                  <a:cubicBezTo>
                    <a:pt x="4742422" y="469228"/>
                    <a:pt x="4752188" y="469228"/>
                    <a:pt x="4755850" y="466787"/>
                  </a:cubicBezTo>
                  <a:cubicBezTo>
                    <a:pt x="4761953" y="461904"/>
                    <a:pt x="4768057" y="463125"/>
                    <a:pt x="4769278" y="463125"/>
                  </a:cubicBezTo>
                  <a:cubicBezTo>
                    <a:pt x="4770499" y="463125"/>
                    <a:pt x="4774160" y="461904"/>
                    <a:pt x="4775381" y="461904"/>
                  </a:cubicBezTo>
                  <a:cubicBezTo>
                    <a:pt x="4776602" y="463125"/>
                    <a:pt x="4777823" y="460683"/>
                    <a:pt x="4780264" y="459462"/>
                  </a:cubicBezTo>
                  <a:cubicBezTo>
                    <a:pt x="4782706" y="457021"/>
                    <a:pt x="4783926" y="454580"/>
                    <a:pt x="4781485" y="455800"/>
                  </a:cubicBezTo>
                  <a:cubicBezTo>
                    <a:pt x="4775381" y="457021"/>
                    <a:pt x="4774160" y="459462"/>
                    <a:pt x="4771719" y="454580"/>
                  </a:cubicBezTo>
                  <a:cubicBezTo>
                    <a:pt x="4769278" y="452138"/>
                    <a:pt x="4765616" y="454580"/>
                    <a:pt x="4761953" y="454580"/>
                  </a:cubicBezTo>
                  <a:cubicBezTo>
                    <a:pt x="4761953" y="454580"/>
                    <a:pt x="4759512" y="457021"/>
                    <a:pt x="4758292" y="457021"/>
                  </a:cubicBezTo>
                  <a:cubicBezTo>
                    <a:pt x="4757071" y="457021"/>
                    <a:pt x="4754629" y="458242"/>
                    <a:pt x="4753409" y="458242"/>
                  </a:cubicBezTo>
                  <a:cubicBezTo>
                    <a:pt x="4749746" y="457021"/>
                    <a:pt x="4750967" y="458242"/>
                    <a:pt x="4749746" y="457021"/>
                  </a:cubicBezTo>
                  <a:cubicBezTo>
                    <a:pt x="4747305" y="455800"/>
                    <a:pt x="4749746" y="453359"/>
                    <a:pt x="4743643" y="458242"/>
                  </a:cubicBezTo>
                  <a:cubicBezTo>
                    <a:pt x="4741202" y="460683"/>
                    <a:pt x="4738760" y="463125"/>
                    <a:pt x="4737539" y="459462"/>
                  </a:cubicBezTo>
                  <a:cubicBezTo>
                    <a:pt x="4737539" y="458242"/>
                    <a:pt x="4735098" y="458242"/>
                    <a:pt x="4733878" y="458242"/>
                  </a:cubicBezTo>
                  <a:cubicBezTo>
                    <a:pt x="4730215" y="457021"/>
                    <a:pt x="4728995" y="463125"/>
                    <a:pt x="4726553" y="463125"/>
                  </a:cubicBezTo>
                  <a:cubicBezTo>
                    <a:pt x="4725332" y="463125"/>
                    <a:pt x="4725332" y="463125"/>
                    <a:pt x="4724112" y="461904"/>
                  </a:cubicBezTo>
                  <a:cubicBezTo>
                    <a:pt x="4725332" y="460683"/>
                    <a:pt x="4726553" y="458242"/>
                    <a:pt x="4726553" y="457021"/>
                  </a:cubicBezTo>
                  <a:cubicBezTo>
                    <a:pt x="4728995" y="453359"/>
                    <a:pt x="4732657" y="452138"/>
                    <a:pt x="4735098" y="448476"/>
                  </a:cubicBezTo>
                  <a:cubicBezTo>
                    <a:pt x="4736319" y="447255"/>
                    <a:pt x="4738760" y="446035"/>
                    <a:pt x="4742422" y="443593"/>
                  </a:cubicBezTo>
                  <a:cubicBezTo>
                    <a:pt x="4744864" y="442373"/>
                    <a:pt x="4748526" y="439931"/>
                    <a:pt x="4749746" y="438711"/>
                  </a:cubicBezTo>
                  <a:cubicBezTo>
                    <a:pt x="4753409" y="431386"/>
                    <a:pt x="4759512" y="430166"/>
                    <a:pt x="4761953" y="428945"/>
                  </a:cubicBezTo>
                  <a:cubicBezTo>
                    <a:pt x="4763174" y="427724"/>
                    <a:pt x="4765616" y="424062"/>
                    <a:pt x="4766836" y="424062"/>
                  </a:cubicBezTo>
                  <a:cubicBezTo>
                    <a:pt x="4768057" y="424062"/>
                    <a:pt x="4769278" y="421620"/>
                    <a:pt x="4769278" y="419179"/>
                  </a:cubicBezTo>
                  <a:cubicBezTo>
                    <a:pt x="4770499" y="415517"/>
                    <a:pt x="4769278" y="413076"/>
                    <a:pt x="4768057" y="414297"/>
                  </a:cubicBezTo>
                  <a:cubicBezTo>
                    <a:pt x="4763174" y="420400"/>
                    <a:pt x="4763174" y="421620"/>
                    <a:pt x="4759512" y="419179"/>
                  </a:cubicBezTo>
                  <a:cubicBezTo>
                    <a:pt x="4757071" y="417959"/>
                    <a:pt x="4754629" y="422841"/>
                    <a:pt x="4750967" y="424062"/>
                  </a:cubicBezTo>
                  <a:cubicBezTo>
                    <a:pt x="4750967" y="424062"/>
                    <a:pt x="4749746" y="426504"/>
                    <a:pt x="4748526" y="427724"/>
                  </a:cubicBezTo>
                  <a:cubicBezTo>
                    <a:pt x="4747305" y="427724"/>
                    <a:pt x="4746085" y="430166"/>
                    <a:pt x="4744864" y="430166"/>
                  </a:cubicBezTo>
                  <a:cubicBezTo>
                    <a:pt x="4741202" y="430166"/>
                    <a:pt x="4742422" y="431386"/>
                    <a:pt x="4741202" y="431386"/>
                  </a:cubicBezTo>
                  <a:cubicBezTo>
                    <a:pt x="4738760" y="431386"/>
                    <a:pt x="4739981" y="427724"/>
                    <a:pt x="4736319" y="433828"/>
                  </a:cubicBezTo>
                  <a:cubicBezTo>
                    <a:pt x="4733878" y="436269"/>
                    <a:pt x="4732657" y="439931"/>
                    <a:pt x="4731436" y="436269"/>
                  </a:cubicBezTo>
                  <a:cubicBezTo>
                    <a:pt x="4730215" y="435048"/>
                    <a:pt x="4728995" y="436269"/>
                    <a:pt x="4727774" y="435048"/>
                  </a:cubicBezTo>
                  <a:cubicBezTo>
                    <a:pt x="4724112" y="435048"/>
                    <a:pt x="4724112" y="439931"/>
                    <a:pt x="4722891" y="441152"/>
                  </a:cubicBezTo>
                  <a:cubicBezTo>
                    <a:pt x="4721671" y="441152"/>
                    <a:pt x="4720450" y="441152"/>
                    <a:pt x="4720450" y="438711"/>
                  </a:cubicBezTo>
                  <a:cubicBezTo>
                    <a:pt x="4719229" y="433828"/>
                    <a:pt x="4715567" y="439931"/>
                    <a:pt x="4713125" y="442373"/>
                  </a:cubicBezTo>
                  <a:cubicBezTo>
                    <a:pt x="4709463" y="446035"/>
                    <a:pt x="4708243" y="443593"/>
                    <a:pt x="4707022" y="441152"/>
                  </a:cubicBezTo>
                  <a:cubicBezTo>
                    <a:pt x="4707022" y="441152"/>
                    <a:pt x="4707022" y="441152"/>
                    <a:pt x="4707022" y="439931"/>
                  </a:cubicBezTo>
                  <a:cubicBezTo>
                    <a:pt x="4708243" y="439931"/>
                    <a:pt x="4709463" y="439931"/>
                    <a:pt x="4710684" y="438711"/>
                  </a:cubicBezTo>
                  <a:cubicBezTo>
                    <a:pt x="4715567" y="436269"/>
                    <a:pt x="4719229" y="430166"/>
                    <a:pt x="4721671" y="425283"/>
                  </a:cubicBezTo>
                  <a:cubicBezTo>
                    <a:pt x="4722891" y="421620"/>
                    <a:pt x="4727774" y="420400"/>
                    <a:pt x="4728995" y="417959"/>
                  </a:cubicBezTo>
                  <a:cubicBezTo>
                    <a:pt x="4730215" y="414297"/>
                    <a:pt x="4739981" y="413076"/>
                    <a:pt x="4742422" y="410634"/>
                  </a:cubicBezTo>
                  <a:cubicBezTo>
                    <a:pt x="4746085" y="404531"/>
                    <a:pt x="4752188" y="404531"/>
                    <a:pt x="4754629" y="403310"/>
                  </a:cubicBezTo>
                  <a:cubicBezTo>
                    <a:pt x="4755850" y="403310"/>
                    <a:pt x="4759512" y="400869"/>
                    <a:pt x="4759512" y="400869"/>
                  </a:cubicBezTo>
                  <a:cubicBezTo>
                    <a:pt x="4760733" y="400869"/>
                    <a:pt x="4761953" y="399648"/>
                    <a:pt x="4763174" y="397206"/>
                  </a:cubicBezTo>
                  <a:cubicBezTo>
                    <a:pt x="4764395" y="394765"/>
                    <a:pt x="4765616" y="392324"/>
                    <a:pt x="4763174" y="393545"/>
                  </a:cubicBezTo>
                  <a:cubicBezTo>
                    <a:pt x="4758292" y="397206"/>
                    <a:pt x="4758292" y="398427"/>
                    <a:pt x="4753409" y="395986"/>
                  </a:cubicBezTo>
                  <a:cubicBezTo>
                    <a:pt x="4750967" y="394765"/>
                    <a:pt x="4748526" y="397206"/>
                    <a:pt x="4744864" y="398427"/>
                  </a:cubicBezTo>
                  <a:cubicBezTo>
                    <a:pt x="4744864" y="398427"/>
                    <a:pt x="4743643" y="400869"/>
                    <a:pt x="4742422" y="400869"/>
                  </a:cubicBezTo>
                  <a:cubicBezTo>
                    <a:pt x="4741202" y="400869"/>
                    <a:pt x="4739981" y="403310"/>
                    <a:pt x="4738760" y="403310"/>
                  </a:cubicBezTo>
                  <a:cubicBezTo>
                    <a:pt x="4735098" y="403310"/>
                    <a:pt x="4736319" y="403310"/>
                    <a:pt x="4735098" y="403310"/>
                  </a:cubicBezTo>
                  <a:cubicBezTo>
                    <a:pt x="4732657" y="403310"/>
                    <a:pt x="4733878" y="400869"/>
                    <a:pt x="4730215" y="405752"/>
                  </a:cubicBezTo>
                  <a:cubicBezTo>
                    <a:pt x="4727774" y="408193"/>
                    <a:pt x="4726553" y="410634"/>
                    <a:pt x="4725332" y="408193"/>
                  </a:cubicBezTo>
                  <a:cubicBezTo>
                    <a:pt x="4724112" y="406972"/>
                    <a:pt x="4722891" y="408193"/>
                    <a:pt x="4721671" y="406972"/>
                  </a:cubicBezTo>
                  <a:cubicBezTo>
                    <a:pt x="4718008" y="406972"/>
                    <a:pt x="4718008" y="411855"/>
                    <a:pt x="4716788" y="411855"/>
                  </a:cubicBezTo>
                  <a:cubicBezTo>
                    <a:pt x="4715567" y="411855"/>
                    <a:pt x="4714346" y="411855"/>
                    <a:pt x="4714346" y="409413"/>
                  </a:cubicBezTo>
                  <a:cubicBezTo>
                    <a:pt x="4715567" y="408193"/>
                    <a:pt x="4716788" y="406972"/>
                    <a:pt x="4716788" y="405752"/>
                  </a:cubicBezTo>
                  <a:cubicBezTo>
                    <a:pt x="4719229" y="403310"/>
                    <a:pt x="4722891" y="402090"/>
                    <a:pt x="4725332" y="399648"/>
                  </a:cubicBezTo>
                  <a:cubicBezTo>
                    <a:pt x="4726553" y="398427"/>
                    <a:pt x="4728995" y="397206"/>
                    <a:pt x="4731436" y="395986"/>
                  </a:cubicBezTo>
                  <a:cubicBezTo>
                    <a:pt x="4733878" y="394765"/>
                    <a:pt x="4737539" y="393545"/>
                    <a:pt x="4738760" y="392324"/>
                  </a:cubicBezTo>
                  <a:cubicBezTo>
                    <a:pt x="4741202" y="389883"/>
                    <a:pt x="4743643" y="387441"/>
                    <a:pt x="4744864" y="386220"/>
                  </a:cubicBezTo>
                  <a:cubicBezTo>
                    <a:pt x="4747305" y="384999"/>
                    <a:pt x="4748526" y="383779"/>
                    <a:pt x="4749746" y="383779"/>
                  </a:cubicBezTo>
                  <a:cubicBezTo>
                    <a:pt x="4750967" y="382558"/>
                    <a:pt x="4753409" y="378896"/>
                    <a:pt x="4754629" y="378896"/>
                  </a:cubicBezTo>
                  <a:cubicBezTo>
                    <a:pt x="4755850" y="378896"/>
                    <a:pt x="4755850" y="376455"/>
                    <a:pt x="4757071" y="372792"/>
                  </a:cubicBezTo>
                  <a:cubicBezTo>
                    <a:pt x="4757071" y="369131"/>
                    <a:pt x="4757071" y="366689"/>
                    <a:pt x="4755850" y="367910"/>
                  </a:cubicBezTo>
                  <a:cubicBezTo>
                    <a:pt x="4752188" y="374013"/>
                    <a:pt x="4752188" y="375234"/>
                    <a:pt x="4748526" y="374013"/>
                  </a:cubicBezTo>
                  <a:cubicBezTo>
                    <a:pt x="4746085" y="372792"/>
                    <a:pt x="4743643" y="377676"/>
                    <a:pt x="4741202" y="377676"/>
                  </a:cubicBezTo>
                  <a:cubicBezTo>
                    <a:pt x="4741202" y="377676"/>
                    <a:pt x="4739981" y="380117"/>
                    <a:pt x="4738760" y="380117"/>
                  </a:cubicBezTo>
                  <a:cubicBezTo>
                    <a:pt x="4737539" y="380117"/>
                    <a:pt x="4736319" y="382558"/>
                    <a:pt x="4735098" y="382558"/>
                  </a:cubicBezTo>
                  <a:cubicBezTo>
                    <a:pt x="4731436" y="382558"/>
                    <a:pt x="4732657" y="382558"/>
                    <a:pt x="4731436" y="382558"/>
                  </a:cubicBezTo>
                  <a:cubicBezTo>
                    <a:pt x="4728995" y="382558"/>
                    <a:pt x="4730215" y="380117"/>
                    <a:pt x="4726553" y="384999"/>
                  </a:cubicBezTo>
                  <a:cubicBezTo>
                    <a:pt x="4724112" y="387441"/>
                    <a:pt x="4722891" y="389883"/>
                    <a:pt x="4721671" y="387441"/>
                  </a:cubicBezTo>
                  <a:cubicBezTo>
                    <a:pt x="4721671" y="386220"/>
                    <a:pt x="4719229" y="386220"/>
                    <a:pt x="4718008" y="386220"/>
                  </a:cubicBezTo>
                  <a:cubicBezTo>
                    <a:pt x="4714346" y="384999"/>
                    <a:pt x="4714346" y="389883"/>
                    <a:pt x="4713125" y="391103"/>
                  </a:cubicBezTo>
                  <a:cubicBezTo>
                    <a:pt x="4711905" y="391103"/>
                    <a:pt x="4710684" y="391103"/>
                    <a:pt x="4710684" y="388662"/>
                  </a:cubicBezTo>
                  <a:cubicBezTo>
                    <a:pt x="4710684" y="383779"/>
                    <a:pt x="4705801" y="389883"/>
                    <a:pt x="4704581" y="391103"/>
                  </a:cubicBezTo>
                  <a:cubicBezTo>
                    <a:pt x="4700918" y="394765"/>
                    <a:pt x="4700918" y="392324"/>
                    <a:pt x="4698477" y="389883"/>
                  </a:cubicBezTo>
                  <a:cubicBezTo>
                    <a:pt x="4697256" y="387441"/>
                    <a:pt x="4696036" y="383779"/>
                    <a:pt x="4692374" y="388662"/>
                  </a:cubicBezTo>
                  <a:cubicBezTo>
                    <a:pt x="4691153" y="391103"/>
                    <a:pt x="4689932" y="391103"/>
                    <a:pt x="4688711" y="391103"/>
                  </a:cubicBezTo>
                  <a:cubicBezTo>
                    <a:pt x="4685049" y="388662"/>
                    <a:pt x="4686270" y="393545"/>
                    <a:pt x="4686270" y="393545"/>
                  </a:cubicBezTo>
                  <a:cubicBezTo>
                    <a:pt x="4681387" y="391103"/>
                    <a:pt x="4677725" y="393545"/>
                    <a:pt x="4675284" y="395986"/>
                  </a:cubicBezTo>
                  <a:cubicBezTo>
                    <a:pt x="4667960" y="403310"/>
                    <a:pt x="4669180" y="400869"/>
                    <a:pt x="4664297" y="399648"/>
                  </a:cubicBezTo>
                  <a:cubicBezTo>
                    <a:pt x="4658194" y="397206"/>
                    <a:pt x="4660635" y="402090"/>
                    <a:pt x="4658194" y="399648"/>
                  </a:cubicBezTo>
                  <a:cubicBezTo>
                    <a:pt x="4658194" y="398427"/>
                    <a:pt x="4656973" y="398427"/>
                    <a:pt x="4656973" y="397206"/>
                  </a:cubicBezTo>
                  <a:cubicBezTo>
                    <a:pt x="4663077" y="394765"/>
                    <a:pt x="4663077" y="391103"/>
                    <a:pt x="4672842" y="386220"/>
                  </a:cubicBezTo>
                  <a:cubicBezTo>
                    <a:pt x="4676504" y="383779"/>
                    <a:pt x="4681387" y="382558"/>
                    <a:pt x="4685049" y="381338"/>
                  </a:cubicBezTo>
                  <a:cubicBezTo>
                    <a:pt x="4691153" y="377676"/>
                    <a:pt x="4696036" y="376455"/>
                    <a:pt x="4702139" y="374013"/>
                  </a:cubicBezTo>
                  <a:cubicBezTo>
                    <a:pt x="4704581" y="372792"/>
                    <a:pt x="4716788" y="371572"/>
                    <a:pt x="4719229" y="370351"/>
                  </a:cubicBezTo>
                  <a:cubicBezTo>
                    <a:pt x="4724112" y="366689"/>
                    <a:pt x="4727774" y="359365"/>
                    <a:pt x="4730215" y="354482"/>
                  </a:cubicBezTo>
                  <a:cubicBezTo>
                    <a:pt x="4731436" y="350820"/>
                    <a:pt x="4736319" y="349599"/>
                    <a:pt x="4738760" y="345937"/>
                  </a:cubicBezTo>
                  <a:cubicBezTo>
                    <a:pt x="4739981" y="344717"/>
                    <a:pt x="4742422" y="342275"/>
                    <a:pt x="4746085" y="341054"/>
                  </a:cubicBezTo>
                  <a:cubicBezTo>
                    <a:pt x="4748526" y="338613"/>
                    <a:pt x="4752188" y="337392"/>
                    <a:pt x="4753409" y="334951"/>
                  </a:cubicBezTo>
                  <a:cubicBezTo>
                    <a:pt x="4754629" y="332509"/>
                    <a:pt x="4754629" y="331289"/>
                    <a:pt x="4755850" y="328847"/>
                  </a:cubicBezTo>
                  <a:cubicBezTo>
                    <a:pt x="4755850" y="328847"/>
                    <a:pt x="4755850" y="328847"/>
                    <a:pt x="4757071" y="328847"/>
                  </a:cubicBezTo>
                  <a:cubicBezTo>
                    <a:pt x="4757071" y="330068"/>
                    <a:pt x="4759512" y="328847"/>
                    <a:pt x="4760733" y="326406"/>
                  </a:cubicBezTo>
                  <a:cubicBezTo>
                    <a:pt x="4763174" y="325185"/>
                    <a:pt x="4764395" y="322744"/>
                    <a:pt x="4761953" y="322744"/>
                  </a:cubicBezTo>
                  <a:cubicBezTo>
                    <a:pt x="4760733" y="322744"/>
                    <a:pt x="4759512" y="322744"/>
                    <a:pt x="4759512" y="322744"/>
                  </a:cubicBezTo>
                  <a:cubicBezTo>
                    <a:pt x="4760733" y="320302"/>
                    <a:pt x="4761953" y="319082"/>
                    <a:pt x="4763174" y="319082"/>
                  </a:cubicBezTo>
                  <a:cubicBezTo>
                    <a:pt x="4764395" y="317861"/>
                    <a:pt x="4765616" y="311758"/>
                    <a:pt x="4766836" y="311758"/>
                  </a:cubicBezTo>
                  <a:cubicBezTo>
                    <a:pt x="4768057" y="311758"/>
                    <a:pt x="4768057" y="308095"/>
                    <a:pt x="4765616" y="304433"/>
                  </a:cubicBezTo>
                  <a:cubicBezTo>
                    <a:pt x="4764395" y="299551"/>
                    <a:pt x="4761953" y="297109"/>
                    <a:pt x="4761953" y="300771"/>
                  </a:cubicBezTo>
                  <a:cubicBezTo>
                    <a:pt x="4761953" y="305654"/>
                    <a:pt x="4761953" y="308095"/>
                    <a:pt x="4761953" y="309316"/>
                  </a:cubicBezTo>
                  <a:cubicBezTo>
                    <a:pt x="4761953" y="310537"/>
                    <a:pt x="4760733" y="311758"/>
                    <a:pt x="4757071" y="311758"/>
                  </a:cubicBezTo>
                  <a:cubicBezTo>
                    <a:pt x="4753409" y="311758"/>
                    <a:pt x="4753409" y="317861"/>
                    <a:pt x="4750967" y="319082"/>
                  </a:cubicBezTo>
                  <a:cubicBezTo>
                    <a:pt x="4750967" y="319082"/>
                    <a:pt x="4750967" y="319082"/>
                    <a:pt x="4750967" y="320302"/>
                  </a:cubicBezTo>
                  <a:cubicBezTo>
                    <a:pt x="4749746" y="320302"/>
                    <a:pt x="4747305" y="321523"/>
                    <a:pt x="4744864" y="321523"/>
                  </a:cubicBezTo>
                  <a:cubicBezTo>
                    <a:pt x="4744864" y="321523"/>
                    <a:pt x="4742422" y="323965"/>
                    <a:pt x="4741202" y="323965"/>
                  </a:cubicBezTo>
                  <a:cubicBezTo>
                    <a:pt x="4739981" y="323965"/>
                    <a:pt x="4738760" y="325185"/>
                    <a:pt x="4737539" y="325185"/>
                  </a:cubicBezTo>
                  <a:cubicBezTo>
                    <a:pt x="4733878" y="323965"/>
                    <a:pt x="4735098" y="325185"/>
                    <a:pt x="4733878" y="325185"/>
                  </a:cubicBezTo>
                  <a:cubicBezTo>
                    <a:pt x="4731436" y="323965"/>
                    <a:pt x="4732657" y="321523"/>
                    <a:pt x="4728995" y="327627"/>
                  </a:cubicBezTo>
                  <a:cubicBezTo>
                    <a:pt x="4726553" y="330068"/>
                    <a:pt x="4725332" y="332509"/>
                    <a:pt x="4724112" y="330068"/>
                  </a:cubicBezTo>
                  <a:cubicBezTo>
                    <a:pt x="4724112" y="328847"/>
                    <a:pt x="4721671" y="330068"/>
                    <a:pt x="4720450" y="328847"/>
                  </a:cubicBezTo>
                  <a:cubicBezTo>
                    <a:pt x="4716788" y="328847"/>
                    <a:pt x="4716788" y="333730"/>
                    <a:pt x="4715567" y="333730"/>
                  </a:cubicBezTo>
                  <a:cubicBezTo>
                    <a:pt x="4714346" y="333730"/>
                    <a:pt x="4713125" y="333730"/>
                    <a:pt x="4713125" y="331289"/>
                  </a:cubicBezTo>
                  <a:cubicBezTo>
                    <a:pt x="4711905" y="326406"/>
                    <a:pt x="4708243" y="332509"/>
                    <a:pt x="4707022" y="334951"/>
                  </a:cubicBezTo>
                  <a:cubicBezTo>
                    <a:pt x="4703360" y="338613"/>
                    <a:pt x="4703360" y="336172"/>
                    <a:pt x="4700918" y="334951"/>
                  </a:cubicBezTo>
                  <a:cubicBezTo>
                    <a:pt x="4699698" y="332509"/>
                    <a:pt x="4698477" y="328847"/>
                    <a:pt x="4694815" y="334951"/>
                  </a:cubicBezTo>
                  <a:cubicBezTo>
                    <a:pt x="4693594" y="337392"/>
                    <a:pt x="4692374" y="338613"/>
                    <a:pt x="4692374" y="337392"/>
                  </a:cubicBezTo>
                  <a:cubicBezTo>
                    <a:pt x="4688711" y="334951"/>
                    <a:pt x="4689932" y="339834"/>
                    <a:pt x="4689932" y="339834"/>
                  </a:cubicBezTo>
                  <a:cubicBezTo>
                    <a:pt x="4686270" y="337392"/>
                    <a:pt x="4682608" y="339834"/>
                    <a:pt x="4680167" y="342275"/>
                  </a:cubicBezTo>
                  <a:cubicBezTo>
                    <a:pt x="4674063" y="349599"/>
                    <a:pt x="4674063" y="347158"/>
                    <a:pt x="4670401" y="344717"/>
                  </a:cubicBezTo>
                  <a:cubicBezTo>
                    <a:pt x="4665518" y="341054"/>
                    <a:pt x="4666739" y="347158"/>
                    <a:pt x="4664297" y="343496"/>
                  </a:cubicBezTo>
                  <a:cubicBezTo>
                    <a:pt x="4663077" y="342275"/>
                    <a:pt x="4663077" y="339834"/>
                    <a:pt x="4661856" y="339834"/>
                  </a:cubicBezTo>
                  <a:cubicBezTo>
                    <a:pt x="4664297" y="337392"/>
                    <a:pt x="4666739" y="336172"/>
                    <a:pt x="4671622" y="332509"/>
                  </a:cubicBezTo>
                  <a:cubicBezTo>
                    <a:pt x="4675284" y="330068"/>
                    <a:pt x="4678946" y="330068"/>
                    <a:pt x="4681387" y="327627"/>
                  </a:cubicBezTo>
                  <a:cubicBezTo>
                    <a:pt x="4686270" y="325185"/>
                    <a:pt x="4691153" y="322744"/>
                    <a:pt x="4696036" y="321523"/>
                  </a:cubicBezTo>
                  <a:cubicBezTo>
                    <a:pt x="4698477" y="320302"/>
                    <a:pt x="4708243" y="320302"/>
                    <a:pt x="4710684" y="319082"/>
                  </a:cubicBezTo>
                  <a:cubicBezTo>
                    <a:pt x="4715567" y="316640"/>
                    <a:pt x="4718008" y="310537"/>
                    <a:pt x="4720450" y="305654"/>
                  </a:cubicBezTo>
                  <a:cubicBezTo>
                    <a:pt x="4721671" y="303213"/>
                    <a:pt x="4726553" y="301992"/>
                    <a:pt x="4727774" y="298330"/>
                  </a:cubicBezTo>
                  <a:cubicBezTo>
                    <a:pt x="4730215" y="295888"/>
                    <a:pt x="4738760" y="294668"/>
                    <a:pt x="4741202" y="291006"/>
                  </a:cubicBezTo>
                  <a:cubicBezTo>
                    <a:pt x="4744864" y="286123"/>
                    <a:pt x="4750967" y="284902"/>
                    <a:pt x="4753409" y="284902"/>
                  </a:cubicBezTo>
                  <a:cubicBezTo>
                    <a:pt x="4754629" y="284902"/>
                    <a:pt x="4758292" y="282461"/>
                    <a:pt x="4758292" y="282461"/>
                  </a:cubicBezTo>
                  <a:cubicBezTo>
                    <a:pt x="4759512" y="282461"/>
                    <a:pt x="4760733" y="281240"/>
                    <a:pt x="4761953" y="278799"/>
                  </a:cubicBezTo>
                  <a:cubicBezTo>
                    <a:pt x="4763174" y="276357"/>
                    <a:pt x="4764395" y="273916"/>
                    <a:pt x="4763174" y="275137"/>
                  </a:cubicBezTo>
                  <a:cubicBezTo>
                    <a:pt x="4758292" y="277578"/>
                    <a:pt x="4757071" y="280019"/>
                    <a:pt x="4754629" y="276357"/>
                  </a:cubicBezTo>
                  <a:cubicBezTo>
                    <a:pt x="4752188" y="273916"/>
                    <a:pt x="4749746" y="277578"/>
                    <a:pt x="4746085" y="277578"/>
                  </a:cubicBezTo>
                  <a:cubicBezTo>
                    <a:pt x="4746085" y="277578"/>
                    <a:pt x="4743643" y="280019"/>
                    <a:pt x="4743643" y="280019"/>
                  </a:cubicBezTo>
                  <a:cubicBezTo>
                    <a:pt x="4742422" y="280019"/>
                    <a:pt x="4741202" y="282461"/>
                    <a:pt x="4739981" y="282461"/>
                  </a:cubicBezTo>
                  <a:cubicBezTo>
                    <a:pt x="4736319" y="281240"/>
                    <a:pt x="4737539" y="282461"/>
                    <a:pt x="4736319" y="282461"/>
                  </a:cubicBezTo>
                  <a:cubicBezTo>
                    <a:pt x="4733878" y="282461"/>
                    <a:pt x="4735098" y="280019"/>
                    <a:pt x="4731436" y="284902"/>
                  </a:cubicBezTo>
                  <a:cubicBezTo>
                    <a:pt x="4728995" y="287344"/>
                    <a:pt x="4727774" y="289785"/>
                    <a:pt x="4726553" y="287344"/>
                  </a:cubicBezTo>
                  <a:cubicBezTo>
                    <a:pt x="4725332" y="286123"/>
                    <a:pt x="4724112" y="287344"/>
                    <a:pt x="4722891" y="286123"/>
                  </a:cubicBezTo>
                  <a:cubicBezTo>
                    <a:pt x="4719229" y="286123"/>
                    <a:pt x="4719229" y="291006"/>
                    <a:pt x="4718008" y="291006"/>
                  </a:cubicBezTo>
                  <a:cubicBezTo>
                    <a:pt x="4716788" y="291006"/>
                    <a:pt x="4715567" y="291006"/>
                    <a:pt x="4715567" y="288564"/>
                  </a:cubicBezTo>
                  <a:cubicBezTo>
                    <a:pt x="4714346" y="283681"/>
                    <a:pt x="4710684" y="289785"/>
                    <a:pt x="4709463" y="292226"/>
                  </a:cubicBezTo>
                  <a:cubicBezTo>
                    <a:pt x="4705801" y="295888"/>
                    <a:pt x="4705801" y="293447"/>
                    <a:pt x="4703360" y="292226"/>
                  </a:cubicBezTo>
                  <a:cubicBezTo>
                    <a:pt x="4702139" y="289785"/>
                    <a:pt x="4700918" y="286123"/>
                    <a:pt x="4697256" y="292226"/>
                  </a:cubicBezTo>
                  <a:cubicBezTo>
                    <a:pt x="4696036" y="294668"/>
                    <a:pt x="4694815" y="295888"/>
                    <a:pt x="4693594" y="294668"/>
                  </a:cubicBezTo>
                  <a:cubicBezTo>
                    <a:pt x="4688711" y="292226"/>
                    <a:pt x="4691153" y="298330"/>
                    <a:pt x="4691153" y="297109"/>
                  </a:cubicBezTo>
                  <a:cubicBezTo>
                    <a:pt x="4686270" y="294668"/>
                    <a:pt x="4682608" y="297109"/>
                    <a:pt x="4680167" y="300771"/>
                  </a:cubicBezTo>
                  <a:cubicBezTo>
                    <a:pt x="4674063" y="309316"/>
                    <a:pt x="4674063" y="306875"/>
                    <a:pt x="4669180" y="305654"/>
                  </a:cubicBezTo>
                  <a:cubicBezTo>
                    <a:pt x="4663077" y="303213"/>
                    <a:pt x="4665518" y="309316"/>
                    <a:pt x="4663077" y="305654"/>
                  </a:cubicBezTo>
                  <a:cubicBezTo>
                    <a:pt x="4663077" y="305654"/>
                    <a:pt x="4663077" y="305654"/>
                    <a:pt x="4661856" y="304433"/>
                  </a:cubicBezTo>
                  <a:cubicBezTo>
                    <a:pt x="4663077" y="303213"/>
                    <a:pt x="4665518" y="300771"/>
                    <a:pt x="4669180" y="298330"/>
                  </a:cubicBezTo>
                  <a:cubicBezTo>
                    <a:pt x="4672842" y="295888"/>
                    <a:pt x="4675284" y="294668"/>
                    <a:pt x="4678946" y="293447"/>
                  </a:cubicBezTo>
                  <a:cubicBezTo>
                    <a:pt x="4683829" y="289785"/>
                    <a:pt x="4687491" y="288564"/>
                    <a:pt x="4692374" y="284902"/>
                  </a:cubicBezTo>
                  <a:cubicBezTo>
                    <a:pt x="4694815" y="283681"/>
                    <a:pt x="4703360" y="281240"/>
                    <a:pt x="4705801" y="278799"/>
                  </a:cubicBezTo>
                  <a:cubicBezTo>
                    <a:pt x="4709463" y="275137"/>
                    <a:pt x="4710684" y="269033"/>
                    <a:pt x="4711905" y="264150"/>
                  </a:cubicBezTo>
                  <a:cubicBezTo>
                    <a:pt x="4713125" y="260488"/>
                    <a:pt x="4715567" y="258047"/>
                    <a:pt x="4716788" y="255605"/>
                  </a:cubicBezTo>
                  <a:cubicBezTo>
                    <a:pt x="4718008" y="251943"/>
                    <a:pt x="4725332" y="248281"/>
                    <a:pt x="4725332" y="244619"/>
                  </a:cubicBezTo>
                  <a:cubicBezTo>
                    <a:pt x="4726553" y="238516"/>
                    <a:pt x="4731436" y="236074"/>
                    <a:pt x="4732657" y="234853"/>
                  </a:cubicBezTo>
                  <a:cubicBezTo>
                    <a:pt x="4733878" y="233633"/>
                    <a:pt x="4735098" y="231191"/>
                    <a:pt x="4736319" y="231191"/>
                  </a:cubicBezTo>
                  <a:cubicBezTo>
                    <a:pt x="4737539" y="231191"/>
                    <a:pt x="4737539" y="228750"/>
                    <a:pt x="4737539" y="226309"/>
                  </a:cubicBezTo>
                  <a:cubicBezTo>
                    <a:pt x="4737539" y="223867"/>
                    <a:pt x="4737539" y="221426"/>
                    <a:pt x="4736319" y="222646"/>
                  </a:cubicBezTo>
                  <a:cubicBezTo>
                    <a:pt x="4732657" y="227529"/>
                    <a:pt x="4733878" y="228750"/>
                    <a:pt x="4728995" y="227529"/>
                  </a:cubicBezTo>
                  <a:cubicBezTo>
                    <a:pt x="4726553" y="226309"/>
                    <a:pt x="4725332" y="231191"/>
                    <a:pt x="4721671" y="232412"/>
                  </a:cubicBezTo>
                  <a:cubicBezTo>
                    <a:pt x="4721671" y="232412"/>
                    <a:pt x="4720450" y="234853"/>
                    <a:pt x="4720450" y="236074"/>
                  </a:cubicBezTo>
                  <a:cubicBezTo>
                    <a:pt x="4719229" y="236074"/>
                    <a:pt x="4719229" y="238516"/>
                    <a:pt x="4718008" y="238516"/>
                  </a:cubicBezTo>
                  <a:cubicBezTo>
                    <a:pt x="4714346" y="238516"/>
                    <a:pt x="4716788" y="239736"/>
                    <a:pt x="4714346" y="239736"/>
                  </a:cubicBezTo>
                  <a:cubicBezTo>
                    <a:pt x="4711905" y="239736"/>
                    <a:pt x="4711905" y="237295"/>
                    <a:pt x="4710684" y="243398"/>
                  </a:cubicBezTo>
                  <a:cubicBezTo>
                    <a:pt x="4709463" y="245840"/>
                    <a:pt x="4709463" y="249502"/>
                    <a:pt x="4707022" y="247060"/>
                  </a:cubicBezTo>
                  <a:cubicBezTo>
                    <a:pt x="4705801" y="245840"/>
                    <a:pt x="4704581" y="247060"/>
                    <a:pt x="4703360" y="247060"/>
                  </a:cubicBezTo>
                  <a:cubicBezTo>
                    <a:pt x="4699698" y="248281"/>
                    <a:pt x="4700918" y="251943"/>
                    <a:pt x="4700918" y="253164"/>
                  </a:cubicBezTo>
                  <a:cubicBezTo>
                    <a:pt x="4699698" y="254385"/>
                    <a:pt x="4698477" y="253164"/>
                    <a:pt x="4697256" y="251943"/>
                  </a:cubicBezTo>
                  <a:cubicBezTo>
                    <a:pt x="4694815" y="248281"/>
                    <a:pt x="4693594" y="254385"/>
                    <a:pt x="4692374" y="256826"/>
                  </a:cubicBezTo>
                  <a:cubicBezTo>
                    <a:pt x="4689932" y="261709"/>
                    <a:pt x="4688711" y="259267"/>
                    <a:pt x="4687491" y="258047"/>
                  </a:cubicBezTo>
                  <a:cubicBezTo>
                    <a:pt x="4685049" y="256826"/>
                    <a:pt x="4683829" y="253164"/>
                    <a:pt x="4682608" y="259267"/>
                  </a:cubicBezTo>
                  <a:cubicBezTo>
                    <a:pt x="4682608" y="261709"/>
                    <a:pt x="4681387" y="262930"/>
                    <a:pt x="4680167" y="262930"/>
                  </a:cubicBezTo>
                  <a:cubicBezTo>
                    <a:pt x="4675284" y="261709"/>
                    <a:pt x="4678946" y="266592"/>
                    <a:pt x="4678946" y="266592"/>
                  </a:cubicBezTo>
                  <a:cubicBezTo>
                    <a:pt x="4674063" y="265371"/>
                    <a:pt x="4671622" y="267812"/>
                    <a:pt x="4670401" y="271474"/>
                  </a:cubicBezTo>
                  <a:cubicBezTo>
                    <a:pt x="4667960" y="275137"/>
                    <a:pt x="4666739" y="277578"/>
                    <a:pt x="4665518" y="277578"/>
                  </a:cubicBezTo>
                  <a:cubicBezTo>
                    <a:pt x="4664297" y="277578"/>
                    <a:pt x="4663077" y="277578"/>
                    <a:pt x="4661856" y="276357"/>
                  </a:cubicBezTo>
                  <a:cubicBezTo>
                    <a:pt x="4655753" y="275137"/>
                    <a:pt x="4658194" y="280019"/>
                    <a:pt x="4655753" y="277578"/>
                  </a:cubicBezTo>
                  <a:cubicBezTo>
                    <a:pt x="4655753" y="277578"/>
                    <a:pt x="4654532" y="276357"/>
                    <a:pt x="4654532" y="276357"/>
                  </a:cubicBezTo>
                  <a:cubicBezTo>
                    <a:pt x="4655753" y="275137"/>
                    <a:pt x="4655753" y="273916"/>
                    <a:pt x="4656973" y="272695"/>
                  </a:cubicBezTo>
                  <a:cubicBezTo>
                    <a:pt x="4659415" y="270254"/>
                    <a:pt x="4661856" y="269033"/>
                    <a:pt x="4663077" y="266592"/>
                  </a:cubicBezTo>
                  <a:cubicBezTo>
                    <a:pt x="4665518" y="262930"/>
                    <a:pt x="4669180" y="260488"/>
                    <a:pt x="4671622" y="256826"/>
                  </a:cubicBezTo>
                  <a:cubicBezTo>
                    <a:pt x="4672842" y="255605"/>
                    <a:pt x="4680167" y="250723"/>
                    <a:pt x="4680167" y="249502"/>
                  </a:cubicBezTo>
                  <a:cubicBezTo>
                    <a:pt x="4682608" y="245840"/>
                    <a:pt x="4682608" y="240957"/>
                    <a:pt x="4681387" y="237295"/>
                  </a:cubicBezTo>
                  <a:cubicBezTo>
                    <a:pt x="4681387" y="234853"/>
                    <a:pt x="4683829" y="232412"/>
                    <a:pt x="4683829" y="229971"/>
                  </a:cubicBezTo>
                  <a:cubicBezTo>
                    <a:pt x="4683829" y="227529"/>
                    <a:pt x="4689932" y="222646"/>
                    <a:pt x="4689932" y="220205"/>
                  </a:cubicBezTo>
                  <a:cubicBezTo>
                    <a:pt x="4691153" y="215322"/>
                    <a:pt x="4694815" y="212881"/>
                    <a:pt x="4696036" y="211660"/>
                  </a:cubicBezTo>
                  <a:cubicBezTo>
                    <a:pt x="4697256" y="210439"/>
                    <a:pt x="4698477" y="207998"/>
                    <a:pt x="4698477" y="207998"/>
                  </a:cubicBezTo>
                  <a:cubicBezTo>
                    <a:pt x="4699698" y="207998"/>
                    <a:pt x="4699698" y="206777"/>
                    <a:pt x="4699698" y="204336"/>
                  </a:cubicBezTo>
                  <a:cubicBezTo>
                    <a:pt x="4699698" y="201895"/>
                    <a:pt x="4699698" y="200674"/>
                    <a:pt x="4698477" y="201895"/>
                  </a:cubicBezTo>
                  <a:cubicBezTo>
                    <a:pt x="4696036" y="205557"/>
                    <a:pt x="4696036" y="206777"/>
                    <a:pt x="4692374" y="205557"/>
                  </a:cubicBezTo>
                  <a:cubicBezTo>
                    <a:pt x="4689932" y="205557"/>
                    <a:pt x="4688711" y="207998"/>
                    <a:pt x="4687491" y="209219"/>
                  </a:cubicBezTo>
                  <a:cubicBezTo>
                    <a:pt x="4687491" y="209219"/>
                    <a:pt x="4687491" y="211660"/>
                    <a:pt x="4686270" y="211660"/>
                  </a:cubicBezTo>
                  <a:cubicBezTo>
                    <a:pt x="4686270" y="211660"/>
                    <a:pt x="4685049" y="214102"/>
                    <a:pt x="4683829" y="214102"/>
                  </a:cubicBezTo>
                  <a:cubicBezTo>
                    <a:pt x="4681387" y="215322"/>
                    <a:pt x="4682608" y="215322"/>
                    <a:pt x="4681387" y="215322"/>
                  </a:cubicBezTo>
                  <a:cubicBezTo>
                    <a:pt x="4678946" y="216543"/>
                    <a:pt x="4680167" y="214102"/>
                    <a:pt x="4678946" y="218984"/>
                  </a:cubicBezTo>
                  <a:cubicBezTo>
                    <a:pt x="4678946" y="221426"/>
                    <a:pt x="4677725" y="223867"/>
                    <a:pt x="4676504" y="222646"/>
                  </a:cubicBezTo>
                  <a:cubicBezTo>
                    <a:pt x="4675284" y="221426"/>
                    <a:pt x="4675284" y="222646"/>
                    <a:pt x="4674063" y="223867"/>
                  </a:cubicBezTo>
                  <a:cubicBezTo>
                    <a:pt x="4671622" y="225088"/>
                    <a:pt x="4672842" y="228750"/>
                    <a:pt x="4672842" y="228750"/>
                  </a:cubicBezTo>
                  <a:cubicBezTo>
                    <a:pt x="4671622" y="229971"/>
                    <a:pt x="4671622" y="229971"/>
                    <a:pt x="4670401" y="228750"/>
                  </a:cubicBezTo>
                  <a:cubicBezTo>
                    <a:pt x="4667960" y="226309"/>
                    <a:pt x="4667960" y="231191"/>
                    <a:pt x="4667960" y="233633"/>
                  </a:cubicBezTo>
                  <a:cubicBezTo>
                    <a:pt x="4666739" y="237295"/>
                    <a:pt x="4665518" y="236074"/>
                    <a:pt x="4664297" y="236074"/>
                  </a:cubicBezTo>
                  <a:cubicBezTo>
                    <a:pt x="4663077" y="234853"/>
                    <a:pt x="4660635" y="233633"/>
                    <a:pt x="4660635" y="238516"/>
                  </a:cubicBezTo>
                  <a:cubicBezTo>
                    <a:pt x="4660635" y="240957"/>
                    <a:pt x="4660635" y="242178"/>
                    <a:pt x="4659415" y="240957"/>
                  </a:cubicBezTo>
                  <a:cubicBezTo>
                    <a:pt x="4655753" y="240957"/>
                    <a:pt x="4659415" y="243398"/>
                    <a:pt x="4658194" y="243398"/>
                  </a:cubicBezTo>
                  <a:cubicBezTo>
                    <a:pt x="4654532" y="243398"/>
                    <a:pt x="4653311" y="245840"/>
                    <a:pt x="4652090" y="249502"/>
                  </a:cubicBezTo>
                  <a:cubicBezTo>
                    <a:pt x="4650870" y="256826"/>
                    <a:pt x="4649649" y="255605"/>
                    <a:pt x="4647208" y="255605"/>
                  </a:cubicBezTo>
                  <a:cubicBezTo>
                    <a:pt x="4642325" y="255605"/>
                    <a:pt x="4645987" y="259267"/>
                    <a:pt x="4643546" y="256826"/>
                  </a:cubicBezTo>
                  <a:cubicBezTo>
                    <a:pt x="4643546" y="256826"/>
                    <a:pt x="4642325" y="255605"/>
                    <a:pt x="4642325" y="255605"/>
                  </a:cubicBezTo>
                  <a:cubicBezTo>
                    <a:pt x="4642325" y="255605"/>
                    <a:pt x="4642325" y="255605"/>
                    <a:pt x="4642325" y="255605"/>
                  </a:cubicBezTo>
                  <a:cubicBezTo>
                    <a:pt x="4647208" y="250723"/>
                    <a:pt x="4645987" y="249502"/>
                    <a:pt x="4648428" y="242178"/>
                  </a:cubicBezTo>
                  <a:cubicBezTo>
                    <a:pt x="4649649" y="239736"/>
                    <a:pt x="4650870" y="238516"/>
                    <a:pt x="4652090" y="236074"/>
                  </a:cubicBezTo>
                  <a:cubicBezTo>
                    <a:pt x="4653311" y="232412"/>
                    <a:pt x="4655753" y="229971"/>
                    <a:pt x="4658194" y="226309"/>
                  </a:cubicBezTo>
                  <a:cubicBezTo>
                    <a:pt x="4659415" y="225088"/>
                    <a:pt x="4664297" y="220205"/>
                    <a:pt x="4665518" y="218984"/>
                  </a:cubicBezTo>
                  <a:cubicBezTo>
                    <a:pt x="4666739" y="215322"/>
                    <a:pt x="4666739" y="211660"/>
                    <a:pt x="4665518" y="207998"/>
                  </a:cubicBezTo>
                  <a:cubicBezTo>
                    <a:pt x="4665518" y="205557"/>
                    <a:pt x="4666739" y="203115"/>
                    <a:pt x="4666739" y="200674"/>
                  </a:cubicBezTo>
                  <a:cubicBezTo>
                    <a:pt x="4666739" y="198232"/>
                    <a:pt x="4670401" y="194570"/>
                    <a:pt x="4670401" y="192129"/>
                  </a:cubicBezTo>
                  <a:cubicBezTo>
                    <a:pt x="4670401" y="187246"/>
                    <a:pt x="4672842" y="184805"/>
                    <a:pt x="4674063" y="184805"/>
                  </a:cubicBezTo>
                  <a:cubicBezTo>
                    <a:pt x="4675284" y="183584"/>
                    <a:pt x="4675284" y="181143"/>
                    <a:pt x="4676504" y="181143"/>
                  </a:cubicBezTo>
                  <a:cubicBezTo>
                    <a:pt x="4676504" y="181143"/>
                    <a:pt x="4676504" y="179922"/>
                    <a:pt x="4676504" y="177481"/>
                  </a:cubicBezTo>
                  <a:cubicBezTo>
                    <a:pt x="4676504" y="175039"/>
                    <a:pt x="4675284" y="173818"/>
                    <a:pt x="4675284" y="175039"/>
                  </a:cubicBezTo>
                  <a:cubicBezTo>
                    <a:pt x="4674063" y="178701"/>
                    <a:pt x="4674063" y="179922"/>
                    <a:pt x="4671622" y="179922"/>
                  </a:cubicBezTo>
                  <a:cubicBezTo>
                    <a:pt x="4669180" y="179922"/>
                    <a:pt x="4669180" y="182363"/>
                    <a:pt x="4667960" y="184805"/>
                  </a:cubicBezTo>
                  <a:cubicBezTo>
                    <a:pt x="4667960" y="184805"/>
                    <a:pt x="4667960" y="187246"/>
                    <a:pt x="4667960" y="187246"/>
                  </a:cubicBezTo>
                  <a:cubicBezTo>
                    <a:pt x="4667960" y="187246"/>
                    <a:pt x="4667960" y="189688"/>
                    <a:pt x="4666739" y="189688"/>
                  </a:cubicBezTo>
                  <a:cubicBezTo>
                    <a:pt x="4664297" y="190908"/>
                    <a:pt x="4665518" y="190908"/>
                    <a:pt x="4664297" y="190908"/>
                  </a:cubicBezTo>
                  <a:cubicBezTo>
                    <a:pt x="4663077" y="192129"/>
                    <a:pt x="4663077" y="189688"/>
                    <a:pt x="4663077" y="194570"/>
                  </a:cubicBezTo>
                  <a:cubicBezTo>
                    <a:pt x="4663077" y="197012"/>
                    <a:pt x="4663077" y="198232"/>
                    <a:pt x="4661856" y="198232"/>
                  </a:cubicBezTo>
                  <a:cubicBezTo>
                    <a:pt x="4660635" y="198232"/>
                    <a:pt x="4660635" y="198232"/>
                    <a:pt x="4659415" y="199453"/>
                  </a:cubicBezTo>
                  <a:cubicBezTo>
                    <a:pt x="4656973" y="200674"/>
                    <a:pt x="4659415" y="203115"/>
                    <a:pt x="4658194" y="204336"/>
                  </a:cubicBezTo>
                  <a:cubicBezTo>
                    <a:pt x="4658194" y="205557"/>
                    <a:pt x="4656973" y="205557"/>
                    <a:pt x="4655753" y="204336"/>
                  </a:cubicBezTo>
                  <a:cubicBezTo>
                    <a:pt x="4653311" y="201895"/>
                    <a:pt x="4653311" y="206777"/>
                    <a:pt x="4653311" y="207998"/>
                  </a:cubicBezTo>
                  <a:cubicBezTo>
                    <a:pt x="4653311" y="211660"/>
                    <a:pt x="4652090" y="210439"/>
                    <a:pt x="4649649" y="210439"/>
                  </a:cubicBezTo>
                  <a:cubicBezTo>
                    <a:pt x="4648428" y="210439"/>
                    <a:pt x="4645987" y="207998"/>
                    <a:pt x="4645987" y="212881"/>
                  </a:cubicBezTo>
                  <a:cubicBezTo>
                    <a:pt x="4645987" y="215322"/>
                    <a:pt x="4645987" y="215322"/>
                    <a:pt x="4645987" y="215322"/>
                  </a:cubicBezTo>
                  <a:cubicBezTo>
                    <a:pt x="4642325" y="215322"/>
                    <a:pt x="4645987" y="217764"/>
                    <a:pt x="4645987" y="217764"/>
                  </a:cubicBezTo>
                  <a:cubicBezTo>
                    <a:pt x="4642325" y="217764"/>
                    <a:pt x="4641104" y="220205"/>
                    <a:pt x="4641104" y="223867"/>
                  </a:cubicBezTo>
                  <a:cubicBezTo>
                    <a:pt x="4641104" y="229971"/>
                    <a:pt x="4639883" y="228750"/>
                    <a:pt x="4637442" y="229971"/>
                  </a:cubicBezTo>
                  <a:cubicBezTo>
                    <a:pt x="4632559" y="231191"/>
                    <a:pt x="4636221" y="233633"/>
                    <a:pt x="4633780" y="232412"/>
                  </a:cubicBezTo>
                  <a:cubicBezTo>
                    <a:pt x="4631339" y="232412"/>
                    <a:pt x="4628897" y="231191"/>
                    <a:pt x="4630118" y="234853"/>
                  </a:cubicBezTo>
                  <a:cubicBezTo>
                    <a:pt x="4630118" y="236074"/>
                    <a:pt x="4631339" y="237295"/>
                    <a:pt x="4630118" y="237295"/>
                  </a:cubicBezTo>
                  <a:cubicBezTo>
                    <a:pt x="4625235" y="233633"/>
                    <a:pt x="4628897" y="239736"/>
                    <a:pt x="4626456" y="238516"/>
                  </a:cubicBezTo>
                  <a:cubicBezTo>
                    <a:pt x="4621573" y="237295"/>
                    <a:pt x="4626456" y="243398"/>
                    <a:pt x="4624014" y="243398"/>
                  </a:cubicBezTo>
                  <a:cubicBezTo>
                    <a:pt x="4621573" y="242178"/>
                    <a:pt x="4625235" y="245840"/>
                    <a:pt x="4621573" y="243398"/>
                  </a:cubicBezTo>
                  <a:cubicBezTo>
                    <a:pt x="4620352" y="243398"/>
                    <a:pt x="4621573" y="244619"/>
                    <a:pt x="4621573" y="244619"/>
                  </a:cubicBezTo>
                  <a:cubicBezTo>
                    <a:pt x="4621573" y="244619"/>
                    <a:pt x="4621573" y="244619"/>
                    <a:pt x="4621573" y="244619"/>
                  </a:cubicBezTo>
                  <a:lnTo>
                    <a:pt x="4620352" y="186025"/>
                  </a:lnTo>
                  <a:lnTo>
                    <a:pt x="4619132" y="244619"/>
                  </a:lnTo>
                  <a:cubicBezTo>
                    <a:pt x="4619132" y="244619"/>
                    <a:pt x="4617911" y="244619"/>
                    <a:pt x="4617911" y="244619"/>
                  </a:cubicBezTo>
                  <a:cubicBezTo>
                    <a:pt x="4617911" y="244619"/>
                    <a:pt x="4617911" y="242178"/>
                    <a:pt x="4617911" y="243398"/>
                  </a:cubicBezTo>
                  <a:cubicBezTo>
                    <a:pt x="4614249" y="245840"/>
                    <a:pt x="4617911" y="242178"/>
                    <a:pt x="4615469" y="243398"/>
                  </a:cubicBezTo>
                  <a:cubicBezTo>
                    <a:pt x="4614249" y="244619"/>
                    <a:pt x="4617911" y="237295"/>
                    <a:pt x="4613028" y="238516"/>
                  </a:cubicBezTo>
                  <a:cubicBezTo>
                    <a:pt x="4611807" y="238516"/>
                    <a:pt x="4614249" y="232412"/>
                    <a:pt x="4609366" y="237295"/>
                  </a:cubicBezTo>
                  <a:cubicBezTo>
                    <a:pt x="4608145" y="237295"/>
                    <a:pt x="4609366" y="237295"/>
                    <a:pt x="4609366" y="234853"/>
                  </a:cubicBezTo>
                  <a:cubicBezTo>
                    <a:pt x="4610587" y="231191"/>
                    <a:pt x="4608145" y="231191"/>
                    <a:pt x="4605704" y="232412"/>
                  </a:cubicBezTo>
                  <a:cubicBezTo>
                    <a:pt x="4603262" y="233633"/>
                    <a:pt x="4606925" y="231191"/>
                    <a:pt x="4602042" y="229971"/>
                  </a:cubicBezTo>
                  <a:cubicBezTo>
                    <a:pt x="4599600" y="228750"/>
                    <a:pt x="4598380" y="229971"/>
                    <a:pt x="4598380" y="223867"/>
                  </a:cubicBezTo>
                  <a:cubicBezTo>
                    <a:pt x="4598380" y="221426"/>
                    <a:pt x="4597159" y="218984"/>
                    <a:pt x="4593497" y="217764"/>
                  </a:cubicBezTo>
                  <a:cubicBezTo>
                    <a:pt x="4593497" y="217764"/>
                    <a:pt x="4595938" y="215322"/>
                    <a:pt x="4593497" y="215322"/>
                  </a:cubicBezTo>
                  <a:cubicBezTo>
                    <a:pt x="4593497" y="215322"/>
                    <a:pt x="4592276" y="214102"/>
                    <a:pt x="4593497" y="212881"/>
                  </a:cubicBezTo>
                  <a:cubicBezTo>
                    <a:pt x="4593497" y="209219"/>
                    <a:pt x="4592276" y="210439"/>
                    <a:pt x="4589835" y="210439"/>
                  </a:cubicBezTo>
                  <a:cubicBezTo>
                    <a:pt x="4588614" y="210439"/>
                    <a:pt x="4587393" y="211660"/>
                    <a:pt x="4586173" y="207998"/>
                  </a:cubicBezTo>
                  <a:cubicBezTo>
                    <a:pt x="4586173" y="205557"/>
                    <a:pt x="4586173" y="201895"/>
                    <a:pt x="4583731" y="204336"/>
                  </a:cubicBezTo>
                  <a:cubicBezTo>
                    <a:pt x="4582511" y="205557"/>
                    <a:pt x="4581290" y="205557"/>
                    <a:pt x="4581290" y="204336"/>
                  </a:cubicBezTo>
                  <a:cubicBezTo>
                    <a:pt x="4581290" y="203115"/>
                    <a:pt x="4582511" y="200674"/>
                    <a:pt x="4580069" y="199453"/>
                  </a:cubicBezTo>
                  <a:cubicBezTo>
                    <a:pt x="4578848" y="199453"/>
                    <a:pt x="4578848" y="198232"/>
                    <a:pt x="4577628" y="198232"/>
                  </a:cubicBezTo>
                  <a:cubicBezTo>
                    <a:pt x="4576407" y="199453"/>
                    <a:pt x="4576407" y="197012"/>
                    <a:pt x="4576407" y="194570"/>
                  </a:cubicBezTo>
                  <a:cubicBezTo>
                    <a:pt x="4576407" y="189688"/>
                    <a:pt x="4576407" y="192129"/>
                    <a:pt x="4575186" y="190908"/>
                  </a:cubicBezTo>
                  <a:cubicBezTo>
                    <a:pt x="4573966" y="190908"/>
                    <a:pt x="4575186" y="189688"/>
                    <a:pt x="4572745" y="189688"/>
                  </a:cubicBezTo>
                  <a:cubicBezTo>
                    <a:pt x="4571524" y="189688"/>
                    <a:pt x="4571524" y="187246"/>
                    <a:pt x="4571524" y="187246"/>
                  </a:cubicBezTo>
                  <a:cubicBezTo>
                    <a:pt x="4571524" y="187246"/>
                    <a:pt x="4571524" y="184805"/>
                    <a:pt x="4571524" y="184805"/>
                  </a:cubicBezTo>
                  <a:cubicBezTo>
                    <a:pt x="4570304" y="183584"/>
                    <a:pt x="4569083" y="179922"/>
                    <a:pt x="4567862" y="179922"/>
                  </a:cubicBezTo>
                  <a:cubicBezTo>
                    <a:pt x="4564200" y="179922"/>
                    <a:pt x="4565421" y="178701"/>
                    <a:pt x="4564200" y="175039"/>
                  </a:cubicBezTo>
                  <a:cubicBezTo>
                    <a:pt x="4564200" y="173818"/>
                    <a:pt x="4562979" y="175039"/>
                    <a:pt x="4562979" y="177481"/>
                  </a:cubicBezTo>
                  <a:cubicBezTo>
                    <a:pt x="4562979" y="178701"/>
                    <a:pt x="4562979" y="179922"/>
                    <a:pt x="4562979" y="181143"/>
                  </a:cubicBezTo>
                  <a:cubicBezTo>
                    <a:pt x="4562979" y="181143"/>
                    <a:pt x="4564200" y="183584"/>
                    <a:pt x="4565421" y="184805"/>
                  </a:cubicBezTo>
                  <a:cubicBezTo>
                    <a:pt x="4566641" y="186025"/>
                    <a:pt x="4569083" y="188467"/>
                    <a:pt x="4569083" y="192129"/>
                  </a:cubicBezTo>
                  <a:cubicBezTo>
                    <a:pt x="4569083" y="194570"/>
                    <a:pt x="4572745" y="198232"/>
                    <a:pt x="4572745" y="200674"/>
                  </a:cubicBezTo>
                  <a:cubicBezTo>
                    <a:pt x="4572745" y="203115"/>
                    <a:pt x="4573966" y="205557"/>
                    <a:pt x="4573966" y="207998"/>
                  </a:cubicBezTo>
                  <a:cubicBezTo>
                    <a:pt x="4573966" y="211660"/>
                    <a:pt x="4572745" y="215322"/>
                    <a:pt x="4573966" y="218984"/>
                  </a:cubicBezTo>
                  <a:cubicBezTo>
                    <a:pt x="4573966" y="220205"/>
                    <a:pt x="4580069" y="225088"/>
                    <a:pt x="4581290" y="226309"/>
                  </a:cubicBezTo>
                  <a:cubicBezTo>
                    <a:pt x="4583731" y="229971"/>
                    <a:pt x="4584952" y="232412"/>
                    <a:pt x="4587393" y="236074"/>
                  </a:cubicBezTo>
                  <a:cubicBezTo>
                    <a:pt x="4588614" y="238516"/>
                    <a:pt x="4589835" y="239736"/>
                    <a:pt x="4591055" y="242178"/>
                  </a:cubicBezTo>
                  <a:cubicBezTo>
                    <a:pt x="4594718" y="249502"/>
                    <a:pt x="4592276" y="250723"/>
                    <a:pt x="4597159" y="255605"/>
                  </a:cubicBezTo>
                  <a:cubicBezTo>
                    <a:pt x="4597159" y="255605"/>
                    <a:pt x="4597159" y="255605"/>
                    <a:pt x="4597159" y="255605"/>
                  </a:cubicBezTo>
                  <a:cubicBezTo>
                    <a:pt x="4597159" y="255605"/>
                    <a:pt x="4595938" y="255605"/>
                    <a:pt x="4595938" y="256826"/>
                  </a:cubicBezTo>
                  <a:cubicBezTo>
                    <a:pt x="4593497" y="258047"/>
                    <a:pt x="4597159" y="255605"/>
                    <a:pt x="4592276" y="255605"/>
                  </a:cubicBezTo>
                  <a:cubicBezTo>
                    <a:pt x="4588614" y="255605"/>
                    <a:pt x="4588614" y="256826"/>
                    <a:pt x="4587393" y="249502"/>
                  </a:cubicBezTo>
                  <a:cubicBezTo>
                    <a:pt x="4587393" y="245840"/>
                    <a:pt x="4584952" y="243398"/>
                    <a:pt x="4581290" y="243398"/>
                  </a:cubicBezTo>
                  <a:cubicBezTo>
                    <a:pt x="4581290" y="243398"/>
                    <a:pt x="4584952" y="240957"/>
                    <a:pt x="4580069" y="240957"/>
                  </a:cubicBezTo>
                  <a:cubicBezTo>
                    <a:pt x="4580069" y="240957"/>
                    <a:pt x="4578848" y="239736"/>
                    <a:pt x="4578848" y="238516"/>
                  </a:cubicBezTo>
                  <a:cubicBezTo>
                    <a:pt x="4578848" y="233633"/>
                    <a:pt x="4576407" y="236074"/>
                    <a:pt x="4575186" y="236074"/>
                  </a:cubicBezTo>
                  <a:cubicBezTo>
                    <a:pt x="4572745" y="237295"/>
                    <a:pt x="4572745" y="238516"/>
                    <a:pt x="4571524" y="233633"/>
                  </a:cubicBezTo>
                  <a:cubicBezTo>
                    <a:pt x="4571524" y="231191"/>
                    <a:pt x="4571524" y="226309"/>
                    <a:pt x="4569083" y="228750"/>
                  </a:cubicBezTo>
                  <a:cubicBezTo>
                    <a:pt x="4567862" y="229971"/>
                    <a:pt x="4566641" y="229971"/>
                    <a:pt x="4566641" y="228750"/>
                  </a:cubicBezTo>
                  <a:cubicBezTo>
                    <a:pt x="4565421" y="227529"/>
                    <a:pt x="4567862" y="225088"/>
                    <a:pt x="4565421" y="223867"/>
                  </a:cubicBezTo>
                  <a:cubicBezTo>
                    <a:pt x="4564200" y="223867"/>
                    <a:pt x="4564200" y="222646"/>
                    <a:pt x="4562979" y="222646"/>
                  </a:cubicBezTo>
                  <a:cubicBezTo>
                    <a:pt x="4561759" y="223867"/>
                    <a:pt x="4560538" y="221426"/>
                    <a:pt x="4560538" y="218984"/>
                  </a:cubicBezTo>
                  <a:cubicBezTo>
                    <a:pt x="4559317" y="214102"/>
                    <a:pt x="4560538" y="216543"/>
                    <a:pt x="4558097" y="215322"/>
                  </a:cubicBezTo>
                  <a:cubicBezTo>
                    <a:pt x="4556876" y="215322"/>
                    <a:pt x="4558097" y="214102"/>
                    <a:pt x="4555655" y="214102"/>
                  </a:cubicBezTo>
                  <a:cubicBezTo>
                    <a:pt x="4554434" y="214102"/>
                    <a:pt x="4554434" y="211660"/>
                    <a:pt x="4553214" y="211660"/>
                  </a:cubicBezTo>
                  <a:cubicBezTo>
                    <a:pt x="4551993" y="211660"/>
                    <a:pt x="4551993" y="209219"/>
                    <a:pt x="4551993" y="209219"/>
                  </a:cubicBezTo>
                  <a:cubicBezTo>
                    <a:pt x="4549552" y="207998"/>
                    <a:pt x="4548331" y="204336"/>
                    <a:pt x="4547110" y="205557"/>
                  </a:cubicBezTo>
                  <a:cubicBezTo>
                    <a:pt x="4543448" y="206777"/>
                    <a:pt x="4543448" y="205557"/>
                    <a:pt x="4541007" y="201895"/>
                  </a:cubicBezTo>
                  <a:cubicBezTo>
                    <a:pt x="4539786" y="200674"/>
                    <a:pt x="4539786" y="201895"/>
                    <a:pt x="4539786" y="204336"/>
                  </a:cubicBezTo>
                  <a:cubicBezTo>
                    <a:pt x="4539786" y="206777"/>
                    <a:pt x="4539786" y="207998"/>
                    <a:pt x="4541007" y="207998"/>
                  </a:cubicBezTo>
                  <a:cubicBezTo>
                    <a:pt x="4542227" y="207998"/>
                    <a:pt x="4542227" y="210439"/>
                    <a:pt x="4543448" y="211660"/>
                  </a:cubicBezTo>
                  <a:cubicBezTo>
                    <a:pt x="4544669" y="212881"/>
                    <a:pt x="4548331" y="214102"/>
                    <a:pt x="4549552" y="220205"/>
                  </a:cubicBezTo>
                  <a:cubicBezTo>
                    <a:pt x="4549552" y="222646"/>
                    <a:pt x="4555655" y="227529"/>
                    <a:pt x="4555655" y="229971"/>
                  </a:cubicBezTo>
                  <a:cubicBezTo>
                    <a:pt x="4555655" y="232412"/>
                    <a:pt x="4558097" y="234853"/>
                    <a:pt x="4558097" y="237295"/>
                  </a:cubicBezTo>
                  <a:cubicBezTo>
                    <a:pt x="4558097" y="240957"/>
                    <a:pt x="4558097" y="247060"/>
                    <a:pt x="4559317" y="249502"/>
                  </a:cubicBezTo>
                  <a:cubicBezTo>
                    <a:pt x="4560538" y="250723"/>
                    <a:pt x="4566641" y="255605"/>
                    <a:pt x="4567862" y="256826"/>
                  </a:cubicBezTo>
                  <a:cubicBezTo>
                    <a:pt x="4570304" y="260488"/>
                    <a:pt x="4573966" y="262930"/>
                    <a:pt x="4576407" y="266592"/>
                  </a:cubicBezTo>
                  <a:cubicBezTo>
                    <a:pt x="4578848" y="269033"/>
                    <a:pt x="4580069" y="270254"/>
                    <a:pt x="4582511" y="272695"/>
                  </a:cubicBezTo>
                  <a:cubicBezTo>
                    <a:pt x="4583731" y="273916"/>
                    <a:pt x="4584952" y="275137"/>
                    <a:pt x="4584952" y="276357"/>
                  </a:cubicBezTo>
                  <a:cubicBezTo>
                    <a:pt x="4584952" y="276357"/>
                    <a:pt x="4583731" y="277578"/>
                    <a:pt x="4583731" y="277578"/>
                  </a:cubicBezTo>
                  <a:cubicBezTo>
                    <a:pt x="4581290" y="280019"/>
                    <a:pt x="4583731" y="275137"/>
                    <a:pt x="4577628" y="276357"/>
                  </a:cubicBezTo>
                  <a:cubicBezTo>
                    <a:pt x="4575186" y="276357"/>
                    <a:pt x="4573966" y="277578"/>
                    <a:pt x="4573966" y="277578"/>
                  </a:cubicBezTo>
                  <a:cubicBezTo>
                    <a:pt x="4572745" y="277578"/>
                    <a:pt x="4571524" y="275137"/>
                    <a:pt x="4569083" y="271474"/>
                  </a:cubicBezTo>
                  <a:cubicBezTo>
                    <a:pt x="4567862" y="267812"/>
                    <a:pt x="4564200" y="265371"/>
                    <a:pt x="4560538" y="266592"/>
                  </a:cubicBezTo>
                  <a:cubicBezTo>
                    <a:pt x="4560538" y="266592"/>
                    <a:pt x="4562979" y="261709"/>
                    <a:pt x="4559317" y="262930"/>
                  </a:cubicBezTo>
                  <a:cubicBezTo>
                    <a:pt x="4559317" y="262930"/>
                    <a:pt x="4558097" y="262930"/>
                    <a:pt x="4556876" y="259267"/>
                  </a:cubicBezTo>
                  <a:cubicBezTo>
                    <a:pt x="4555655" y="254385"/>
                    <a:pt x="4553214" y="256826"/>
                    <a:pt x="4551993" y="258047"/>
                  </a:cubicBezTo>
                  <a:cubicBezTo>
                    <a:pt x="4549552" y="259267"/>
                    <a:pt x="4549552" y="261709"/>
                    <a:pt x="4547110" y="256826"/>
                  </a:cubicBezTo>
                  <a:cubicBezTo>
                    <a:pt x="4545890" y="254385"/>
                    <a:pt x="4544669" y="248281"/>
                    <a:pt x="4542227" y="251943"/>
                  </a:cubicBezTo>
                  <a:cubicBezTo>
                    <a:pt x="4541007" y="253164"/>
                    <a:pt x="4539786" y="254385"/>
                    <a:pt x="4538565" y="253164"/>
                  </a:cubicBezTo>
                  <a:cubicBezTo>
                    <a:pt x="4537345" y="251943"/>
                    <a:pt x="4538565" y="248281"/>
                    <a:pt x="4536124" y="247060"/>
                  </a:cubicBezTo>
                  <a:cubicBezTo>
                    <a:pt x="4534903" y="247060"/>
                    <a:pt x="4533683" y="245840"/>
                    <a:pt x="4532462" y="247060"/>
                  </a:cubicBezTo>
                  <a:cubicBezTo>
                    <a:pt x="4531241" y="249502"/>
                    <a:pt x="4530020" y="245840"/>
                    <a:pt x="4528800" y="243398"/>
                  </a:cubicBezTo>
                  <a:cubicBezTo>
                    <a:pt x="4527579" y="237295"/>
                    <a:pt x="4527579" y="239736"/>
                    <a:pt x="4525138" y="239736"/>
                  </a:cubicBezTo>
                  <a:cubicBezTo>
                    <a:pt x="4523917" y="239736"/>
                    <a:pt x="4525138" y="238516"/>
                    <a:pt x="4521476" y="238516"/>
                  </a:cubicBezTo>
                  <a:cubicBezTo>
                    <a:pt x="4520255" y="238516"/>
                    <a:pt x="4519034" y="236074"/>
                    <a:pt x="4519034" y="236074"/>
                  </a:cubicBezTo>
                  <a:cubicBezTo>
                    <a:pt x="4517813" y="234853"/>
                    <a:pt x="4517813" y="232412"/>
                    <a:pt x="4517813" y="232412"/>
                  </a:cubicBezTo>
                  <a:cubicBezTo>
                    <a:pt x="4515372" y="231191"/>
                    <a:pt x="4514151" y="226309"/>
                    <a:pt x="4510489" y="227529"/>
                  </a:cubicBezTo>
                  <a:cubicBezTo>
                    <a:pt x="4505606" y="228750"/>
                    <a:pt x="4506827" y="227529"/>
                    <a:pt x="4503165" y="222646"/>
                  </a:cubicBezTo>
                  <a:cubicBezTo>
                    <a:pt x="4501944" y="221426"/>
                    <a:pt x="4501944" y="222646"/>
                    <a:pt x="4501944" y="226309"/>
                  </a:cubicBezTo>
                  <a:cubicBezTo>
                    <a:pt x="4501944" y="228750"/>
                    <a:pt x="4503165" y="231191"/>
                    <a:pt x="4503165" y="231191"/>
                  </a:cubicBezTo>
                  <a:cubicBezTo>
                    <a:pt x="4504386" y="231191"/>
                    <a:pt x="4505606" y="234853"/>
                    <a:pt x="4506827" y="234853"/>
                  </a:cubicBezTo>
                  <a:cubicBezTo>
                    <a:pt x="4508048" y="236074"/>
                    <a:pt x="4512931" y="238516"/>
                    <a:pt x="4514151" y="244619"/>
                  </a:cubicBezTo>
                  <a:cubicBezTo>
                    <a:pt x="4515372" y="248281"/>
                    <a:pt x="4522696" y="251943"/>
                    <a:pt x="4522696" y="255605"/>
                  </a:cubicBezTo>
                  <a:cubicBezTo>
                    <a:pt x="4523917" y="259267"/>
                    <a:pt x="4526358" y="261709"/>
                    <a:pt x="4527579" y="264150"/>
                  </a:cubicBezTo>
                  <a:cubicBezTo>
                    <a:pt x="4528800" y="269033"/>
                    <a:pt x="4530020" y="275137"/>
                    <a:pt x="4533683" y="278799"/>
                  </a:cubicBezTo>
                  <a:cubicBezTo>
                    <a:pt x="4534903" y="280019"/>
                    <a:pt x="4544669" y="283681"/>
                    <a:pt x="4547110" y="284902"/>
                  </a:cubicBezTo>
                  <a:cubicBezTo>
                    <a:pt x="4551993" y="287344"/>
                    <a:pt x="4555655" y="289785"/>
                    <a:pt x="4560538" y="293447"/>
                  </a:cubicBezTo>
                  <a:cubicBezTo>
                    <a:pt x="4562979" y="295888"/>
                    <a:pt x="4566641" y="297109"/>
                    <a:pt x="4570304" y="298330"/>
                  </a:cubicBezTo>
                  <a:cubicBezTo>
                    <a:pt x="4573966" y="300771"/>
                    <a:pt x="4576407" y="303213"/>
                    <a:pt x="4577628" y="304433"/>
                  </a:cubicBezTo>
                  <a:cubicBezTo>
                    <a:pt x="4577628" y="304433"/>
                    <a:pt x="4577628" y="304433"/>
                    <a:pt x="4576407" y="305654"/>
                  </a:cubicBezTo>
                  <a:cubicBezTo>
                    <a:pt x="4573966" y="308095"/>
                    <a:pt x="4576407" y="303213"/>
                    <a:pt x="4570304" y="305654"/>
                  </a:cubicBezTo>
                  <a:cubicBezTo>
                    <a:pt x="4565421" y="306875"/>
                    <a:pt x="4565421" y="309316"/>
                    <a:pt x="4559317" y="300771"/>
                  </a:cubicBezTo>
                  <a:cubicBezTo>
                    <a:pt x="4556876" y="297109"/>
                    <a:pt x="4553214" y="294668"/>
                    <a:pt x="4548331" y="297109"/>
                  </a:cubicBezTo>
                  <a:cubicBezTo>
                    <a:pt x="4548331" y="297109"/>
                    <a:pt x="4549552" y="292226"/>
                    <a:pt x="4545890" y="294668"/>
                  </a:cubicBezTo>
                  <a:cubicBezTo>
                    <a:pt x="4545890" y="294668"/>
                    <a:pt x="4544669" y="294668"/>
                    <a:pt x="4542227" y="292226"/>
                  </a:cubicBezTo>
                  <a:cubicBezTo>
                    <a:pt x="4539786" y="286123"/>
                    <a:pt x="4537345" y="291006"/>
                    <a:pt x="4536124" y="292226"/>
                  </a:cubicBezTo>
                  <a:cubicBezTo>
                    <a:pt x="4534903" y="294668"/>
                    <a:pt x="4533683" y="295888"/>
                    <a:pt x="4530020" y="292226"/>
                  </a:cubicBezTo>
                  <a:cubicBezTo>
                    <a:pt x="4527579" y="289785"/>
                    <a:pt x="4525138" y="284902"/>
                    <a:pt x="4523917" y="288564"/>
                  </a:cubicBezTo>
                  <a:cubicBezTo>
                    <a:pt x="4523917" y="291006"/>
                    <a:pt x="4522696" y="291006"/>
                    <a:pt x="4521476" y="291006"/>
                  </a:cubicBezTo>
                  <a:cubicBezTo>
                    <a:pt x="4520255" y="291006"/>
                    <a:pt x="4520255" y="284902"/>
                    <a:pt x="4516593" y="286123"/>
                  </a:cubicBezTo>
                  <a:cubicBezTo>
                    <a:pt x="4515372" y="286123"/>
                    <a:pt x="4512931" y="284902"/>
                    <a:pt x="4512931" y="287344"/>
                  </a:cubicBezTo>
                  <a:cubicBezTo>
                    <a:pt x="4511710" y="289785"/>
                    <a:pt x="4510489" y="287344"/>
                    <a:pt x="4508048" y="284902"/>
                  </a:cubicBezTo>
                  <a:cubicBezTo>
                    <a:pt x="4504386" y="280019"/>
                    <a:pt x="4505606" y="282461"/>
                    <a:pt x="4503165" y="282461"/>
                  </a:cubicBezTo>
                  <a:cubicBezTo>
                    <a:pt x="4501944" y="282461"/>
                    <a:pt x="4503165" y="281240"/>
                    <a:pt x="4499503" y="282461"/>
                  </a:cubicBezTo>
                  <a:cubicBezTo>
                    <a:pt x="4498282" y="282461"/>
                    <a:pt x="4497062" y="281240"/>
                    <a:pt x="4495841" y="280019"/>
                  </a:cubicBezTo>
                  <a:cubicBezTo>
                    <a:pt x="4494620" y="280019"/>
                    <a:pt x="4493399" y="277578"/>
                    <a:pt x="4493399" y="277578"/>
                  </a:cubicBezTo>
                  <a:cubicBezTo>
                    <a:pt x="4489737" y="277578"/>
                    <a:pt x="4487296" y="273916"/>
                    <a:pt x="4484855" y="276357"/>
                  </a:cubicBezTo>
                  <a:cubicBezTo>
                    <a:pt x="4481192" y="280019"/>
                    <a:pt x="4481192" y="277578"/>
                    <a:pt x="4476310" y="275137"/>
                  </a:cubicBezTo>
                  <a:cubicBezTo>
                    <a:pt x="4475089" y="273916"/>
                    <a:pt x="4475089" y="276357"/>
                    <a:pt x="4477530" y="278799"/>
                  </a:cubicBezTo>
                  <a:cubicBezTo>
                    <a:pt x="4478751" y="281240"/>
                    <a:pt x="4479972" y="282461"/>
                    <a:pt x="4481192" y="282461"/>
                  </a:cubicBezTo>
                  <a:cubicBezTo>
                    <a:pt x="4482413" y="282461"/>
                    <a:pt x="4484855" y="284902"/>
                    <a:pt x="4486075" y="284902"/>
                  </a:cubicBezTo>
                  <a:cubicBezTo>
                    <a:pt x="4488517" y="284902"/>
                    <a:pt x="4493399" y="284902"/>
                    <a:pt x="4498282" y="291006"/>
                  </a:cubicBezTo>
                  <a:cubicBezTo>
                    <a:pt x="4500724" y="293447"/>
                    <a:pt x="4509269" y="294668"/>
                    <a:pt x="4511710" y="298330"/>
                  </a:cubicBezTo>
                  <a:cubicBezTo>
                    <a:pt x="4512931" y="300771"/>
                    <a:pt x="4517813" y="301992"/>
                    <a:pt x="4519034" y="305654"/>
                  </a:cubicBezTo>
                  <a:cubicBezTo>
                    <a:pt x="4521476" y="310537"/>
                    <a:pt x="4523917" y="316640"/>
                    <a:pt x="4528800" y="319082"/>
                  </a:cubicBezTo>
                  <a:cubicBezTo>
                    <a:pt x="4531241" y="320302"/>
                    <a:pt x="4541007" y="321523"/>
                    <a:pt x="4543448" y="321523"/>
                  </a:cubicBezTo>
                  <a:cubicBezTo>
                    <a:pt x="4548331" y="323965"/>
                    <a:pt x="4553214" y="325185"/>
                    <a:pt x="4558097" y="327627"/>
                  </a:cubicBezTo>
                  <a:cubicBezTo>
                    <a:pt x="4561759" y="330068"/>
                    <a:pt x="4565421" y="330068"/>
                    <a:pt x="4567862" y="332509"/>
                  </a:cubicBezTo>
                  <a:cubicBezTo>
                    <a:pt x="4572745" y="334951"/>
                    <a:pt x="4575186" y="337392"/>
                    <a:pt x="4577628" y="339834"/>
                  </a:cubicBezTo>
                  <a:cubicBezTo>
                    <a:pt x="4576407" y="339834"/>
                    <a:pt x="4575186" y="342275"/>
                    <a:pt x="4575186" y="343496"/>
                  </a:cubicBezTo>
                  <a:cubicBezTo>
                    <a:pt x="4573966" y="347158"/>
                    <a:pt x="4575186" y="341054"/>
                    <a:pt x="4569083" y="344717"/>
                  </a:cubicBezTo>
                  <a:cubicBezTo>
                    <a:pt x="4565421" y="347158"/>
                    <a:pt x="4565421" y="349599"/>
                    <a:pt x="4559317" y="342275"/>
                  </a:cubicBezTo>
                  <a:cubicBezTo>
                    <a:pt x="4556876" y="339834"/>
                    <a:pt x="4553214" y="337392"/>
                    <a:pt x="4549552" y="339834"/>
                  </a:cubicBezTo>
                  <a:cubicBezTo>
                    <a:pt x="4549552" y="339834"/>
                    <a:pt x="4550772" y="334951"/>
                    <a:pt x="4547110" y="337392"/>
                  </a:cubicBezTo>
                  <a:cubicBezTo>
                    <a:pt x="4547110" y="337392"/>
                    <a:pt x="4545890" y="337392"/>
                    <a:pt x="4544669" y="334951"/>
                  </a:cubicBezTo>
                  <a:cubicBezTo>
                    <a:pt x="4542227" y="330068"/>
                    <a:pt x="4541007" y="333730"/>
                    <a:pt x="4538565" y="334951"/>
                  </a:cubicBezTo>
                  <a:cubicBezTo>
                    <a:pt x="4537345" y="337392"/>
                    <a:pt x="4536124" y="338613"/>
                    <a:pt x="4532462" y="334951"/>
                  </a:cubicBezTo>
                  <a:cubicBezTo>
                    <a:pt x="4530020" y="332509"/>
                    <a:pt x="4527579" y="327627"/>
                    <a:pt x="4526358" y="331289"/>
                  </a:cubicBezTo>
                  <a:cubicBezTo>
                    <a:pt x="4526358" y="333730"/>
                    <a:pt x="4525138" y="333730"/>
                    <a:pt x="4523917" y="333730"/>
                  </a:cubicBezTo>
                  <a:cubicBezTo>
                    <a:pt x="4522696" y="333730"/>
                    <a:pt x="4522696" y="328847"/>
                    <a:pt x="4519034" y="328847"/>
                  </a:cubicBezTo>
                  <a:cubicBezTo>
                    <a:pt x="4517813" y="328847"/>
                    <a:pt x="4515372" y="327627"/>
                    <a:pt x="4515372" y="330068"/>
                  </a:cubicBezTo>
                  <a:cubicBezTo>
                    <a:pt x="4514151" y="332509"/>
                    <a:pt x="4512931" y="330068"/>
                    <a:pt x="4510489" y="327627"/>
                  </a:cubicBezTo>
                  <a:cubicBezTo>
                    <a:pt x="4505606" y="322744"/>
                    <a:pt x="4508048" y="325185"/>
                    <a:pt x="4505606" y="325185"/>
                  </a:cubicBezTo>
                  <a:cubicBezTo>
                    <a:pt x="4504386" y="325185"/>
                    <a:pt x="4504386" y="323965"/>
                    <a:pt x="4501944" y="325185"/>
                  </a:cubicBezTo>
                  <a:cubicBezTo>
                    <a:pt x="4500724" y="325185"/>
                    <a:pt x="4498282" y="323965"/>
                    <a:pt x="4498282" y="323965"/>
                  </a:cubicBezTo>
                  <a:cubicBezTo>
                    <a:pt x="4497062" y="323965"/>
                    <a:pt x="4495841" y="321523"/>
                    <a:pt x="4494620" y="321523"/>
                  </a:cubicBezTo>
                  <a:cubicBezTo>
                    <a:pt x="4492179" y="321523"/>
                    <a:pt x="4490958" y="321523"/>
                    <a:pt x="4488517" y="320302"/>
                  </a:cubicBezTo>
                  <a:cubicBezTo>
                    <a:pt x="4488517" y="320302"/>
                    <a:pt x="4488517" y="319082"/>
                    <a:pt x="4488517" y="319082"/>
                  </a:cubicBezTo>
                  <a:cubicBezTo>
                    <a:pt x="4484855" y="316640"/>
                    <a:pt x="4484855" y="311758"/>
                    <a:pt x="4482413" y="311758"/>
                  </a:cubicBezTo>
                  <a:cubicBezTo>
                    <a:pt x="4479972" y="311758"/>
                    <a:pt x="4478751" y="310537"/>
                    <a:pt x="4477530" y="309316"/>
                  </a:cubicBezTo>
                  <a:cubicBezTo>
                    <a:pt x="4477530" y="308095"/>
                    <a:pt x="4477530" y="305654"/>
                    <a:pt x="4477530" y="300771"/>
                  </a:cubicBezTo>
                  <a:cubicBezTo>
                    <a:pt x="4477530" y="298330"/>
                    <a:pt x="4475089" y="300771"/>
                    <a:pt x="4473868" y="304433"/>
                  </a:cubicBezTo>
                  <a:cubicBezTo>
                    <a:pt x="4472648" y="308095"/>
                    <a:pt x="4472648" y="311758"/>
                    <a:pt x="4472648" y="311758"/>
                  </a:cubicBezTo>
                  <a:cubicBezTo>
                    <a:pt x="4473868" y="311758"/>
                    <a:pt x="4473868" y="317861"/>
                    <a:pt x="4476310" y="319082"/>
                  </a:cubicBezTo>
                  <a:cubicBezTo>
                    <a:pt x="4477530" y="320302"/>
                    <a:pt x="4478751" y="321523"/>
                    <a:pt x="4479972" y="322744"/>
                  </a:cubicBezTo>
                  <a:cubicBezTo>
                    <a:pt x="4478751" y="322744"/>
                    <a:pt x="4478751" y="322744"/>
                    <a:pt x="4477530" y="322744"/>
                  </a:cubicBezTo>
                  <a:cubicBezTo>
                    <a:pt x="4476310" y="322744"/>
                    <a:pt x="4477530" y="323965"/>
                    <a:pt x="4478751" y="326406"/>
                  </a:cubicBezTo>
                  <a:cubicBezTo>
                    <a:pt x="4479972" y="327627"/>
                    <a:pt x="4482413" y="328847"/>
                    <a:pt x="4482413" y="328847"/>
                  </a:cubicBezTo>
                  <a:cubicBezTo>
                    <a:pt x="4482413" y="328847"/>
                    <a:pt x="4482413" y="328847"/>
                    <a:pt x="4483634" y="328847"/>
                  </a:cubicBezTo>
                  <a:cubicBezTo>
                    <a:pt x="4484855" y="330068"/>
                    <a:pt x="4486075" y="332509"/>
                    <a:pt x="4486075" y="334951"/>
                  </a:cubicBezTo>
                  <a:cubicBezTo>
                    <a:pt x="4487296" y="337392"/>
                    <a:pt x="4489737" y="339834"/>
                    <a:pt x="4493399" y="341054"/>
                  </a:cubicBezTo>
                  <a:cubicBezTo>
                    <a:pt x="4495841" y="343496"/>
                    <a:pt x="4499503" y="344717"/>
                    <a:pt x="4500724" y="345937"/>
                  </a:cubicBezTo>
                  <a:cubicBezTo>
                    <a:pt x="4503165" y="349599"/>
                    <a:pt x="4506827" y="350820"/>
                    <a:pt x="4509269" y="354482"/>
                  </a:cubicBezTo>
                  <a:cubicBezTo>
                    <a:pt x="4511710" y="359365"/>
                    <a:pt x="4515372" y="366689"/>
                    <a:pt x="4520255" y="370351"/>
                  </a:cubicBezTo>
                  <a:cubicBezTo>
                    <a:pt x="4522696" y="371572"/>
                    <a:pt x="4533683" y="372792"/>
                    <a:pt x="4537345" y="374013"/>
                  </a:cubicBezTo>
                  <a:cubicBezTo>
                    <a:pt x="4543448" y="376455"/>
                    <a:pt x="4548331" y="378896"/>
                    <a:pt x="4554434" y="381338"/>
                  </a:cubicBezTo>
                  <a:cubicBezTo>
                    <a:pt x="4558097" y="383779"/>
                    <a:pt x="4562979" y="383779"/>
                    <a:pt x="4566641" y="386220"/>
                  </a:cubicBezTo>
                  <a:cubicBezTo>
                    <a:pt x="4575186" y="391103"/>
                    <a:pt x="4576407" y="394765"/>
                    <a:pt x="4582511" y="397206"/>
                  </a:cubicBezTo>
                  <a:cubicBezTo>
                    <a:pt x="4582511" y="397206"/>
                    <a:pt x="4581290" y="398427"/>
                    <a:pt x="4581290" y="399648"/>
                  </a:cubicBezTo>
                  <a:cubicBezTo>
                    <a:pt x="4578848" y="403310"/>
                    <a:pt x="4581290" y="397206"/>
                    <a:pt x="4575186" y="399648"/>
                  </a:cubicBezTo>
                  <a:cubicBezTo>
                    <a:pt x="4570304" y="400869"/>
                    <a:pt x="4571524" y="403310"/>
                    <a:pt x="4564200" y="395986"/>
                  </a:cubicBezTo>
                  <a:cubicBezTo>
                    <a:pt x="4561759" y="392324"/>
                    <a:pt x="4558097" y="391103"/>
                    <a:pt x="4553214" y="393545"/>
                  </a:cubicBezTo>
                  <a:cubicBezTo>
                    <a:pt x="4553214" y="393545"/>
                    <a:pt x="4554434" y="388662"/>
                    <a:pt x="4550772" y="391103"/>
                  </a:cubicBezTo>
                  <a:cubicBezTo>
                    <a:pt x="4550772" y="391103"/>
                    <a:pt x="4549552" y="391103"/>
                    <a:pt x="4547110" y="388662"/>
                  </a:cubicBezTo>
                  <a:cubicBezTo>
                    <a:pt x="4543448" y="383779"/>
                    <a:pt x="4542227" y="387441"/>
                    <a:pt x="4541007" y="389883"/>
                  </a:cubicBezTo>
                  <a:cubicBezTo>
                    <a:pt x="4539786" y="392324"/>
                    <a:pt x="4539786" y="394765"/>
                    <a:pt x="4534903" y="391103"/>
                  </a:cubicBezTo>
                  <a:cubicBezTo>
                    <a:pt x="4532462" y="388662"/>
                    <a:pt x="4528800" y="383779"/>
                    <a:pt x="4528800" y="388662"/>
                  </a:cubicBezTo>
                  <a:cubicBezTo>
                    <a:pt x="4528800" y="391103"/>
                    <a:pt x="4527579" y="391103"/>
                    <a:pt x="4526358" y="391103"/>
                  </a:cubicBezTo>
                  <a:cubicBezTo>
                    <a:pt x="4525138" y="391103"/>
                    <a:pt x="4523917" y="386220"/>
                    <a:pt x="4521476" y="386220"/>
                  </a:cubicBezTo>
                  <a:cubicBezTo>
                    <a:pt x="4520255" y="386220"/>
                    <a:pt x="4517813" y="386220"/>
                    <a:pt x="4517813" y="387441"/>
                  </a:cubicBezTo>
                  <a:cubicBezTo>
                    <a:pt x="4516593" y="389883"/>
                    <a:pt x="4515372" y="387441"/>
                    <a:pt x="4512931" y="384999"/>
                  </a:cubicBezTo>
                  <a:cubicBezTo>
                    <a:pt x="4509269" y="380117"/>
                    <a:pt x="4510489" y="382558"/>
                    <a:pt x="4508048" y="382558"/>
                  </a:cubicBezTo>
                  <a:cubicBezTo>
                    <a:pt x="4506827" y="382558"/>
                    <a:pt x="4508048" y="381338"/>
                    <a:pt x="4504386" y="382558"/>
                  </a:cubicBezTo>
                  <a:cubicBezTo>
                    <a:pt x="4503165" y="382558"/>
                    <a:pt x="4501944" y="381338"/>
                    <a:pt x="4500724" y="380117"/>
                  </a:cubicBezTo>
                  <a:cubicBezTo>
                    <a:pt x="4499503" y="380117"/>
                    <a:pt x="4498282" y="377676"/>
                    <a:pt x="4498282" y="377676"/>
                  </a:cubicBezTo>
                  <a:cubicBezTo>
                    <a:pt x="4494620" y="376455"/>
                    <a:pt x="4493399" y="372792"/>
                    <a:pt x="4490958" y="374013"/>
                  </a:cubicBezTo>
                  <a:cubicBezTo>
                    <a:pt x="4486075" y="375234"/>
                    <a:pt x="4486075" y="374013"/>
                    <a:pt x="4483634" y="367910"/>
                  </a:cubicBezTo>
                  <a:cubicBezTo>
                    <a:pt x="4482413" y="365469"/>
                    <a:pt x="4482413" y="367910"/>
                    <a:pt x="4482413" y="372792"/>
                  </a:cubicBezTo>
                  <a:cubicBezTo>
                    <a:pt x="4482413" y="376455"/>
                    <a:pt x="4483634" y="378896"/>
                    <a:pt x="4484855" y="378896"/>
                  </a:cubicBezTo>
                  <a:cubicBezTo>
                    <a:pt x="4486075" y="378896"/>
                    <a:pt x="4488517" y="382558"/>
                    <a:pt x="4489737" y="383779"/>
                  </a:cubicBezTo>
                  <a:cubicBezTo>
                    <a:pt x="4490958" y="383779"/>
                    <a:pt x="4492179" y="384999"/>
                    <a:pt x="4494620" y="386220"/>
                  </a:cubicBezTo>
                  <a:cubicBezTo>
                    <a:pt x="4497062" y="387441"/>
                    <a:pt x="4499503" y="389883"/>
                    <a:pt x="4500724" y="392324"/>
                  </a:cubicBezTo>
                  <a:cubicBezTo>
                    <a:pt x="4501944" y="393545"/>
                    <a:pt x="4504386" y="394765"/>
                    <a:pt x="4508048" y="395986"/>
                  </a:cubicBezTo>
                  <a:cubicBezTo>
                    <a:pt x="4510489" y="397206"/>
                    <a:pt x="4514151" y="398427"/>
                    <a:pt x="4514151" y="399648"/>
                  </a:cubicBezTo>
                  <a:cubicBezTo>
                    <a:pt x="4516593" y="402090"/>
                    <a:pt x="4520255" y="403310"/>
                    <a:pt x="4522696" y="405752"/>
                  </a:cubicBezTo>
                  <a:cubicBezTo>
                    <a:pt x="4523917" y="406972"/>
                    <a:pt x="4523917" y="408193"/>
                    <a:pt x="4525138" y="409413"/>
                  </a:cubicBezTo>
                  <a:cubicBezTo>
                    <a:pt x="4525138" y="411855"/>
                    <a:pt x="4523917" y="411855"/>
                    <a:pt x="4522696" y="411855"/>
                  </a:cubicBezTo>
                  <a:cubicBezTo>
                    <a:pt x="4521476" y="411855"/>
                    <a:pt x="4521476" y="405752"/>
                    <a:pt x="4517813" y="406972"/>
                  </a:cubicBezTo>
                  <a:cubicBezTo>
                    <a:pt x="4516593" y="406972"/>
                    <a:pt x="4514151" y="405752"/>
                    <a:pt x="4514151" y="408193"/>
                  </a:cubicBezTo>
                  <a:cubicBezTo>
                    <a:pt x="4512931" y="410634"/>
                    <a:pt x="4511710" y="408193"/>
                    <a:pt x="4509269" y="405752"/>
                  </a:cubicBezTo>
                  <a:cubicBezTo>
                    <a:pt x="4505606" y="399648"/>
                    <a:pt x="4506827" y="403310"/>
                    <a:pt x="4504386" y="403310"/>
                  </a:cubicBezTo>
                  <a:cubicBezTo>
                    <a:pt x="4503165" y="403310"/>
                    <a:pt x="4504386" y="402090"/>
                    <a:pt x="4500724" y="403310"/>
                  </a:cubicBezTo>
                  <a:cubicBezTo>
                    <a:pt x="4499503" y="403310"/>
                    <a:pt x="4497062" y="400869"/>
                    <a:pt x="4497062" y="400869"/>
                  </a:cubicBezTo>
                  <a:cubicBezTo>
                    <a:pt x="4495841" y="400869"/>
                    <a:pt x="4494620" y="398427"/>
                    <a:pt x="4494620" y="398427"/>
                  </a:cubicBezTo>
                  <a:cubicBezTo>
                    <a:pt x="4490958" y="398427"/>
                    <a:pt x="4488517" y="394765"/>
                    <a:pt x="4486075" y="395986"/>
                  </a:cubicBezTo>
                  <a:cubicBezTo>
                    <a:pt x="4482413" y="398427"/>
                    <a:pt x="4482413" y="397206"/>
                    <a:pt x="4476310" y="393545"/>
                  </a:cubicBezTo>
                  <a:cubicBezTo>
                    <a:pt x="4475089" y="392324"/>
                    <a:pt x="4475089" y="394765"/>
                    <a:pt x="4476310" y="397206"/>
                  </a:cubicBezTo>
                  <a:cubicBezTo>
                    <a:pt x="4477530" y="399648"/>
                    <a:pt x="4478751" y="400869"/>
                    <a:pt x="4479972" y="400869"/>
                  </a:cubicBezTo>
                  <a:cubicBezTo>
                    <a:pt x="4481192" y="400869"/>
                    <a:pt x="4483634" y="403310"/>
                    <a:pt x="4484855" y="403310"/>
                  </a:cubicBezTo>
                  <a:cubicBezTo>
                    <a:pt x="4487296" y="403310"/>
                    <a:pt x="4492179" y="404531"/>
                    <a:pt x="4497062" y="410634"/>
                  </a:cubicBezTo>
                  <a:cubicBezTo>
                    <a:pt x="4499503" y="414297"/>
                    <a:pt x="4508048" y="415517"/>
                    <a:pt x="4510489" y="417959"/>
                  </a:cubicBezTo>
                  <a:cubicBezTo>
                    <a:pt x="4512931" y="420400"/>
                    <a:pt x="4516593" y="422841"/>
                    <a:pt x="4517813" y="425283"/>
                  </a:cubicBezTo>
                  <a:cubicBezTo>
                    <a:pt x="4520255" y="430166"/>
                    <a:pt x="4523917" y="436269"/>
                    <a:pt x="4528800" y="438711"/>
                  </a:cubicBezTo>
                  <a:cubicBezTo>
                    <a:pt x="4528800" y="438711"/>
                    <a:pt x="4530020" y="439931"/>
                    <a:pt x="4532462" y="439931"/>
                  </a:cubicBezTo>
                  <a:cubicBezTo>
                    <a:pt x="4532462" y="439931"/>
                    <a:pt x="4532462" y="439931"/>
                    <a:pt x="4532462" y="441152"/>
                  </a:cubicBezTo>
                  <a:cubicBezTo>
                    <a:pt x="4531241" y="443593"/>
                    <a:pt x="4530020" y="446035"/>
                    <a:pt x="4526358" y="442373"/>
                  </a:cubicBezTo>
                  <a:cubicBezTo>
                    <a:pt x="4523917" y="439931"/>
                    <a:pt x="4520255" y="433828"/>
                    <a:pt x="4519034" y="438711"/>
                  </a:cubicBezTo>
                  <a:cubicBezTo>
                    <a:pt x="4519034" y="441152"/>
                    <a:pt x="4517813" y="441152"/>
                    <a:pt x="4516593" y="441152"/>
                  </a:cubicBezTo>
                  <a:cubicBezTo>
                    <a:pt x="4515372" y="441152"/>
                    <a:pt x="4515372" y="435048"/>
                    <a:pt x="4511710" y="435048"/>
                  </a:cubicBezTo>
                  <a:cubicBezTo>
                    <a:pt x="4510489" y="435048"/>
                    <a:pt x="4508048" y="433828"/>
                    <a:pt x="4508048" y="436269"/>
                  </a:cubicBezTo>
                  <a:cubicBezTo>
                    <a:pt x="4506827" y="438711"/>
                    <a:pt x="4504386" y="436269"/>
                    <a:pt x="4503165" y="433828"/>
                  </a:cubicBezTo>
                  <a:cubicBezTo>
                    <a:pt x="4499503" y="427724"/>
                    <a:pt x="4500724" y="430166"/>
                    <a:pt x="4498282" y="431386"/>
                  </a:cubicBezTo>
                  <a:cubicBezTo>
                    <a:pt x="4497062" y="431386"/>
                    <a:pt x="4498282" y="430166"/>
                    <a:pt x="4494620" y="430166"/>
                  </a:cubicBezTo>
                  <a:cubicBezTo>
                    <a:pt x="4493399" y="430166"/>
                    <a:pt x="4492179" y="427724"/>
                    <a:pt x="4490958" y="427724"/>
                  </a:cubicBezTo>
                  <a:cubicBezTo>
                    <a:pt x="4489737" y="427724"/>
                    <a:pt x="4488517" y="424062"/>
                    <a:pt x="4488517" y="424062"/>
                  </a:cubicBezTo>
                  <a:cubicBezTo>
                    <a:pt x="4484855" y="422841"/>
                    <a:pt x="4482413" y="417959"/>
                    <a:pt x="4479972" y="419179"/>
                  </a:cubicBezTo>
                  <a:cubicBezTo>
                    <a:pt x="4475089" y="421620"/>
                    <a:pt x="4475089" y="419179"/>
                    <a:pt x="4471427" y="414297"/>
                  </a:cubicBezTo>
                  <a:cubicBezTo>
                    <a:pt x="4470206" y="413076"/>
                    <a:pt x="4470206" y="415517"/>
                    <a:pt x="4470206" y="419179"/>
                  </a:cubicBezTo>
                  <a:cubicBezTo>
                    <a:pt x="4471427" y="422841"/>
                    <a:pt x="4471427" y="425283"/>
                    <a:pt x="4472648" y="424062"/>
                  </a:cubicBezTo>
                  <a:cubicBezTo>
                    <a:pt x="4473868" y="424062"/>
                    <a:pt x="4476310" y="427724"/>
                    <a:pt x="4477530" y="428945"/>
                  </a:cubicBezTo>
                  <a:cubicBezTo>
                    <a:pt x="4479972" y="430166"/>
                    <a:pt x="4486075" y="431386"/>
                    <a:pt x="4489737" y="438711"/>
                  </a:cubicBezTo>
                  <a:cubicBezTo>
                    <a:pt x="4490958" y="439931"/>
                    <a:pt x="4493399" y="442373"/>
                    <a:pt x="4497062" y="443593"/>
                  </a:cubicBezTo>
                  <a:cubicBezTo>
                    <a:pt x="4499503" y="444814"/>
                    <a:pt x="4503165" y="446035"/>
                    <a:pt x="4504386" y="448476"/>
                  </a:cubicBezTo>
                  <a:cubicBezTo>
                    <a:pt x="4506827" y="452138"/>
                    <a:pt x="4511710" y="453359"/>
                    <a:pt x="4512931" y="457021"/>
                  </a:cubicBezTo>
                  <a:cubicBezTo>
                    <a:pt x="4514151" y="458242"/>
                    <a:pt x="4515372" y="460683"/>
                    <a:pt x="4515372" y="461904"/>
                  </a:cubicBezTo>
                  <a:cubicBezTo>
                    <a:pt x="4515372" y="463125"/>
                    <a:pt x="4514151" y="463125"/>
                    <a:pt x="4512931" y="463125"/>
                  </a:cubicBezTo>
                  <a:cubicBezTo>
                    <a:pt x="4511710" y="463125"/>
                    <a:pt x="4510489" y="457021"/>
                    <a:pt x="4505606" y="458242"/>
                  </a:cubicBezTo>
                  <a:cubicBezTo>
                    <a:pt x="4504386" y="458242"/>
                    <a:pt x="4501944" y="458242"/>
                    <a:pt x="4501944" y="459462"/>
                  </a:cubicBezTo>
                  <a:cubicBezTo>
                    <a:pt x="4500724" y="461904"/>
                    <a:pt x="4498282" y="460683"/>
                    <a:pt x="4495841" y="458242"/>
                  </a:cubicBezTo>
                  <a:cubicBezTo>
                    <a:pt x="4489737" y="453359"/>
                    <a:pt x="4492179" y="455800"/>
                    <a:pt x="4489737" y="457021"/>
                  </a:cubicBezTo>
                  <a:cubicBezTo>
                    <a:pt x="4488517" y="458242"/>
                    <a:pt x="4488517" y="455800"/>
                    <a:pt x="4486075" y="458242"/>
                  </a:cubicBezTo>
                  <a:cubicBezTo>
                    <a:pt x="4484855" y="459462"/>
                    <a:pt x="4482413" y="457021"/>
                    <a:pt x="4481192" y="457021"/>
                  </a:cubicBezTo>
                  <a:cubicBezTo>
                    <a:pt x="4479972" y="457021"/>
                    <a:pt x="4477530" y="454580"/>
                    <a:pt x="4477530" y="454580"/>
                  </a:cubicBezTo>
                  <a:cubicBezTo>
                    <a:pt x="4473868" y="454580"/>
                    <a:pt x="4470206" y="452138"/>
                    <a:pt x="4467765" y="454580"/>
                  </a:cubicBezTo>
                  <a:cubicBezTo>
                    <a:pt x="4464103" y="459462"/>
                    <a:pt x="4464103" y="457021"/>
                    <a:pt x="4457999" y="455800"/>
                  </a:cubicBezTo>
                  <a:cubicBezTo>
                    <a:pt x="4455558" y="455800"/>
                    <a:pt x="4456778" y="457021"/>
                    <a:pt x="4459220" y="459462"/>
                  </a:cubicBezTo>
                  <a:cubicBezTo>
                    <a:pt x="4461661" y="461904"/>
                    <a:pt x="4462882" y="463125"/>
                    <a:pt x="4464103" y="461904"/>
                  </a:cubicBezTo>
                  <a:cubicBezTo>
                    <a:pt x="4465323" y="460683"/>
                    <a:pt x="4468985" y="463125"/>
                    <a:pt x="4470206" y="463125"/>
                  </a:cubicBezTo>
                  <a:cubicBezTo>
                    <a:pt x="4472648" y="463125"/>
                    <a:pt x="4478751" y="461904"/>
                    <a:pt x="4483634" y="466787"/>
                  </a:cubicBezTo>
                  <a:cubicBezTo>
                    <a:pt x="4486075" y="469228"/>
                    <a:pt x="4497062" y="469228"/>
                    <a:pt x="4499503" y="471669"/>
                  </a:cubicBezTo>
                  <a:cubicBezTo>
                    <a:pt x="4501944" y="474111"/>
                    <a:pt x="4506827" y="475332"/>
                    <a:pt x="4509269" y="477773"/>
                  </a:cubicBezTo>
                  <a:cubicBezTo>
                    <a:pt x="4512931" y="482656"/>
                    <a:pt x="4516593" y="488759"/>
                    <a:pt x="4522696" y="489980"/>
                  </a:cubicBezTo>
                  <a:cubicBezTo>
                    <a:pt x="4525138" y="491201"/>
                    <a:pt x="4536124" y="489980"/>
                    <a:pt x="4538565" y="491201"/>
                  </a:cubicBezTo>
                  <a:cubicBezTo>
                    <a:pt x="4544669" y="492421"/>
                    <a:pt x="4550772" y="493642"/>
                    <a:pt x="4555655" y="496083"/>
                  </a:cubicBezTo>
                  <a:cubicBezTo>
                    <a:pt x="4559317" y="497304"/>
                    <a:pt x="4562979" y="498525"/>
                    <a:pt x="4567862" y="499746"/>
                  </a:cubicBezTo>
                  <a:cubicBezTo>
                    <a:pt x="4578848" y="504628"/>
                    <a:pt x="4577628" y="509511"/>
                    <a:pt x="4589835" y="510732"/>
                  </a:cubicBezTo>
                  <a:cubicBezTo>
                    <a:pt x="4591055" y="510732"/>
                    <a:pt x="4591055" y="510732"/>
                    <a:pt x="4592276" y="511953"/>
                  </a:cubicBezTo>
                  <a:cubicBezTo>
                    <a:pt x="4592276" y="511953"/>
                    <a:pt x="4592276" y="513173"/>
                    <a:pt x="4591055" y="513173"/>
                  </a:cubicBezTo>
                  <a:cubicBezTo>
                    <a:pt x="4589835" y="516835"/>
                    <a:pt x="4584952" y="503408"/>
                    <a:pt x="4584952" y="516835"/>
                  </a:cubicBezTo>
                  <a:cubicBezTo>
                    <a:pt x="4584952" y="518056"/>
                    <a:pt x="4583731" y="516835"/>
                    <a:pt x="4582511" y="514394"/>
                  </a:cubicBezTo>
                  <a:cubicBezTo>
                    <a:pt x="4578848" y="507070"/>
                    <a:pt x="4576407" y="511953"/>
                    <a:pt x="4573966" y="515615"/>
                  </a:cubicBezTo>
                  <a:cubicBezTo>
                    <a:pt x="4571524" y="520497"/>
                    <a:pt x="4572745" y="513173"/>
                    <a:pt x="4566641" y="518056"/>
                  </a:cubicBezTo>
                  <a:cubicBezTo>
                    <a:pt x="4561759" y="521718"/>
                    <a:pt x="4562979" y="524160"/>
                    <a:pt x="4551993" y="515615"/>
                  </a:cubicBezTo>
                  <a:cubicBezTo>
                    <a:pt x="4547110" y="511953"/>
                    <a:pt x="4542227" y="510732"/>
                    <a:pt x="4537345" y="514394"/>
                  </a:cubicBezTo>
                  <a:cubicBezTo>
                    <a:pt x="4537345" y="514394"/>
                    <a:pt x="4537345" y="507070"/>
                    <a:pt x="4533683" y="511953"/>
                  </a:cubicBezTo>
                  <a:cubicBezTo>
                    <a:pt x="4533683" y="511953"/>
                    <a:pt x="4531241" y="511953"/>
                    <a:pt x="4528800" y="509511"/>
                  </a:cubicBezTo>
                  <a:cubicBezTo>
                    <a:pt x="4523917" y="503408"/>
                    <a:pt x="4522696" y="508290"/>
                    <a:pt x="4521476" y="511953"/>
                  </a:cubicBezTo>
                  <a:cubicBezTo>
                    <a:pt x="4520255" y="514394"/>
                    <a:pt x="4520255" y="518056"/>
                    <a:pt x="4514151" y="514394"/>
                  </a:cubicBezTo>
                  <a:cubicBezTo>
                    <a:pt x="4510489" y="511953"/>
                    <a:pt x="4505606" y="507070"/>
                    <a:pt x="4505606" y="511953"/>
                  </a:cubicBezTo>
                  <a:cubicBezTo>
                    <a:pt x="4505606" y="514394"/>
                    <a:pt x="4504386" y="515615"/>
                    <a:pt x="4503165" y="515615"/>
                  </a:cubicBezTo>
                  <a:cubicBezTo>
                    <a:pt x="4501944" y="515615"/>
                    <a:pt x="4499503" y="509511"/>
                    <a:pt x="4495841" y="510732"/>
                  </a:cubicBezTo>
                  <a:cubicBezTo>
                    <a:pt x="4493399" y="511953"/>
                    <a:pt x="4492179" y="510732"/>
                    <a:pt x="4490958" y="513173"/>
                  </a:cubicBezTo>
                  <a:cubicBezTo>
                    <a:pt x="4490958" y="516835"/>
                    <a:pt x="4487296" y="514394"/>
                    <a:pt x="4483634" y="511953"/>
                  </a:cubicBezTo>
                  <a:cubicBezTo>
                    <a:pt x="4477530" y="507070"/>
                    <a:pt x="4479972" y="509511"/>
                    <a:pt x="4476310" y="510732"/>
                  </a:cubicBezTo>
                  <a:cubicBezTo>
                    <a:pt x="4473868" y="511953"/>
                    <a:pt x="4475089" y="509511"/>
                    <a:pt x="4471427" y="511953"/>
                  </a:cubicBezTo>
                  <a:cubicBezTo>
                    <a:pt x="4470206" y="513173"/>
                    <a:pt x="4467765" y="510732"/>
                    <a:pt x="4466544" y="510732"/>
                  </a:cubicBezTo>
                  <a:cubicBezTo>
                    <a:pt x="4465323" y="510732"/>
                    <a:pt x="4462882" y="508290"/>
                    <a:pt x="4461661" y="508290"/>
                  </a:cubicBezTo>
                  <a:cubicBezTo>
                    <a:pt x="4456778" y="509511"/>
                    <a:pt x="4453116" y="505849"/>
                    <a:pt x="4450675" y="509511"/>
                  </a:cubicBezTo>
                  <a:cubicBezTo>
                    <a:pt x="4447013" y="514394"/>
                    <a:pt x="4447013" y="511953"/>
                    <a:pt x="4439689" y="510732"/>
                  </a:cubicBezTo>
                  <a:cubicBezTo>
                    <a:pt x="4437247" y="510732"/>
                    <a:pt x="4438468" y="511953"/>
                    <a:pt x="4442130" y="515615"/>
                  </a:cubicBezTo>
                  <a:cubicBezTo>
                    <a:pt x="4444571" y="518056"/>
                    <a:pt x="4447013" y="519277"/>
                    <a:pt x="4447013" y="519277"/>
                  </a:cubicBezTo>
                  <a:cubicBezTo>
                    <a:pt x="4448234" y="518056"/>
                    <a:pt x="4451896" y="520497"/>
                    <a:pt x="4454337" y="520497"/>
                  </a:cubicBezTo>
                  <a:cubicBezTo>
                    <a:pt x="4456778" y="520497"/>
                    <a:pt x="4464103" y="519277"/>
                    <a:pt x="4470206" y="524160"/>
                  </a:cubicBezTo>
                  <a:cubicBezTo>
                    <a:pt x="4473868" y="526601"/>
                    <a:pt x="4484855" y="525380"/>
                    <a:pt x="4488517" y="529042"/>
                  </a:cubicBezTo>
                  <a:cubicBezTo>
                    <a:pt x="4492179" y="531484"/>
                    <a:pt x="4497062" y="532704"/>
                    <a:pt x="4500724" y="535146"/>
                  </a:cubicBezTo>
                  <a:cubicBezTo>
                    <a:pt x="4500724" y="535146"/>
                    <a:pt x="4501944" y="536367"/>
                    <a:pt x="4501944" y="536367"/>
                  </a:cubicBezTo>
                  <a:cubicBezTo>
                    <a:pt x="4501944" y="536367"/>
                    <a:pt x="4500724" y="536367"/>
                    <a:pt x="4500724" y="536367"/>
                  </a:cubicBezTo>
                  <a:cubicBezTo>
                    <a:pt x="4499503" y="536367"/>
                    <a:pt x="4497062" y="535146"/>
                    <a:pt x="4497062" y="535146"/>
                  </a:cubicBezTo>
                  <a:cubicBezTo>
                    <a:pt x="4493399" y="536367"/>
                    <a:pt x="4489737" y="535146"/>
                    <a:pt x="4488517" y="537587"/>
                  </a:cubicBezTo>
                  <a:cubicBezTo>
                    <a:pt x="4487296" y="542470"/>
                    <a:pt x="4486075" y="540029"/>
                    <a:pt x="4481192" y="541249"/>
                  </a:cubicBezTo>
                  <a:cubicBezTo>
                    <a:pt x="4479972" y="541249"/>
                    <a:pt x="4481192" y="542470"/>
                    <a:pt x="4483634" y="543691"/>
                  </a:cubicBezTo>
                  <a:cubicBezTo>
                    <a:pt x="4486075" y="544911"/>
                    <a:pt x="4487296" y="546132"/>
                    <a:pt x="4487296" y="544911"/>
                  </a:cubicBezTo>
                  <a:cubicBezTo>
                    <a:pt x="4487296" y="543691"/>
                    <a:pt x="4490958" y="544911"/>
                    <a:pt x="4492179" y="543691"/>
                  </a:cubicBezTo>
                  <a:cubicBezTo>
                    <a:pt x="4493399" y="542470"/>
                    <a:pt x="4498282" y="541249"/>
                    <a:pt x="4504386" y="544911"/>
                  </a:cubicBezTo>
                  <a:cubicBezTo>
                    <a:pt x="4505606" y="546132"/>
                    <a:pt x="4510489" y="546132"/>
                    <a:pt x="4512931" y="546132"/>
                  </a:cubicBezTo>
                  <a:cubicBezTo>
                    <a:pt x="4514151" y="547353"/>
                    <a:pt x="4515372" y="547353"/>
                    <a:pt x="4516593" y="547353"/>
                  </a:cubicBezTo>
                  <a:cubicBezTo>
                    <a:pt x="4516593" y="547353"/>
                    <a:pt x="4517813" y="547353"/>
                    <a:pt x="4517813" y="547353"/>
                  </a:cubicBezTo>
                  <a:cubicBezTo>
                    <a:pt x="4520255" y="548574"/>
                    <a:pt x="4523917" y="549794"/>
                    <a:pt x="4525138" y="552236"/>
                  </a:cubicBezTo>
                  <a:cubicBezTo>
                    <a:pt x="4526358" y="553456"/>
                    <a:pt x="4527579" y="554677"/>
                    <a:pt x="4528800" y="555898"/>
                  </a:cubicBezTo>
                  <a:cubicBezTo>
                    <a:pt x="4528800" y="555898"/>
                    <a:pt x="4527579" y="555898"/>
                    <a:pt x="4526358" y="557118"/>
                  </a:cubicBezTo>
                  <a:cubicBezTo>
                    <a:pt x="4526358" y="557118"/>
                    <a:pt x="4523917" y="557118"/>
                    <a:pt x="4521476" y="553456"/>
                  </a:cubicBezTo>
                  <a:cubicBezTo>
                    <a:pt x="4516593" y="546132"/>
                    <a:pt x="4515372" y="552236"/>
                    <a:pt x="4514151" y="554677"/>
                  </a:cubicBezTo>
                  <a:cubicBezTo>
                    <a:pt x="4511710" y="557118"/>
                    <a:pt x="4511710" y="560781"/>
                    <a:pt x="4506827" y="555898"/>
                  </a:cubicBezTo>
                  <a:cubicBezTo>
                    <a:pt x="4503165" y="553456"/>
                    <a:pt x="4498282" y="546132"/>
                    <a:pt x="4498282" y="552236"/>
                  </a:cubicBezTo>
                  <a:cubicBezTo>
                    <a:pt x="4498282" y="554677"/>
                    <a:pt x="4497062" y="555898"/>
                    <a:pt x="4494620" y="555898"/>
                  </a:cubicBezTo>
                  <a:cubicBezTo>
                    <a:pt x="4493399" y="555898"/>
                    <a:pt x="4492179" y="548574"/>
                    <a:pt x="4487296" y="549794"/>
                  </a:cubicBezTo>
                  <a:cubicBezTo>
                    <a:pt x="4484855" y="549794"/>
                    <a:pt x="4482413" y="548574"/>
                    <a:pt x="4482413" y="551015"/>
                  </a:cubicBezTo>
                  <a:cubicBezTo>
                    <a:pt x="4481192" y="554677"/>
                    <a:pt x="4478751" y="551015"/>
                    <a:pt x="4475089" y="548574"/>
                  </a:cubicBezTo>
                  <a:cubicBezTo>
                    <a:pt x="4468985" y="542470"/>
                    <a:pt x="4471427" y="544911"/>
                    <a:pt x="4467765" y="546132"/>
                  </a:cubicBezTo>
                  <a:cubicBezTo>
                    <a:pt x="4465323" y="547353"/>
                    <a:pt x="4466544" y="544911"/>
                    <a:pt x="4462882" y="546132"/>
                  </a:cubicBezTo>
                  <a:cubicBezTo>
                    <a:pt x="4460441" y="547353"/>
                    <a:pt x="4459220" y="544911"/>
                    <a:pt x="4457999" y="544911"/>
                  </a:cubicBezTo>
                  <a:cubicBezTo>
                    <a:pt x="4456778" y="544911"/>
                    <a:pt x="4454337" y="542470"/>
                    <a:pt x="4454337" y="542470"/>
                  </a:cubicBezTo>
                  <a:cubicBezTo>
                    <a:pt x="4449454" y="542470"/>
                    <a:pt x="4445792" y="538808"/>
                    <a:pt x="4443351" y="542470"/>
                  </a:cubicBezTo>
                  <a:cubicBezTo>
                    <a:pt x="4439689" y="547353"/>
                    <a:pt x="4438468" y="544911"/>
                    <a:pt x="4431144" y="542470"/>
                  </a:cubicBezTo>
                  <a:cubicBezTo>
                    <a:pt x="4428702" y="541249"/>
                    <a:pt x="4429923" y="543691"/>
                    <a:pt x="4432364" y="547353"/>
                  </a:cubicBezTo>
                  <a:cubicBezTo>
                    <a:pt x="4434806" y="549794"/>
                    <a:pt x="4436027" y="552236"/>
                    <a:pt x="4437247" y="551015"/>
                  </a:cubicBezTo>
                  <a:cubicBezTo>
                    <a:pt x="4438468" y="549794"/>
                    <a:pt x="4442130" y="552236"/>
                    <a:pt x="4444571" y="552236"/>
                  </a:cubicBezTo>
                  <a:cubicBezTo>
                    <a:pt x="4447013" y="552236"/>
                    <a:pt x="4454337" y="551015"/>
                    <a:pt x="4460441" y="558339"/>
                  </a:cubicBezTo>
                  <a:cubicBezTo>
                    <a:pt x="4464103" y="562001"/>
                    <a:pt x="4475089" y="562001"/>
                    <a:pt x="4478751" y="565663"/>
                  </a:cubicBezTo>
                  <a:cubicBezTo>
                    <a:pt x="4481192" y="569325"/>
                    <a:pt x="4487296" y="570546"/>
                    <a:pt x="4489737" y="574208"/>
                  </a:cubicBezTo>
                  <a:cubicBezTo>
                    <a:pt x="4492179" y="577870"/>
                    <a:pt x="4495841" y="582753"/>
                    <a:pt x="4499503" y="586415"/>
                  </a:cubicBezTo>
                  <a:cubicBezTo>
                    <a:pt x="4498282" y="588857"/>
                    <a:pt x="4497062" y="591298"/>
                    <a:pt x="4492179" y="587636"/>
                  </a:cubicBezTo>
                  <a:cubicBezTo>
                    <a:pt x="4489737" y="585195"/>
                    <a:pt x="4483634" y="579091"/>
                    <a:pt x="4483634" y="585195"/>
                  </a:cubicBezTo>
                  <a:cubicBezTo>
                    <a:pt x="4483634" y="587636"/>
                    <a:pt x="4482413" y="588857"/>
                    <a:pt x="4479972" y="588857"/>
                  </a:cubicBezTo>
                  <a:cubicBezTo>
                    <a:pt x="4478751" y="588857"/>
                    <a:pt x="4477530" y="582753"/>
                    <a:pt x="4472648" y="582753"/>
                  </a:cubicBezTo>
                  <a:cubicBezTo>
                    <a:pt x="4470206" y="582753"/>
                    <a:pt x="4468985" y="582753"/>
                    <a:pt x="4467765" y="583974"/>
                  </a:cubicBezTo>
                  <a:cubicBezTo>
                    <a:pt x="4466544" y="587636"/>
                    <a:pt x="4464103" y="583974"/>
                    <a:pt x="4461661" y="581532"/>
                  </a:cubicBezTo>
                  <a:cubicBezTo>
                    <a:pt x="4455558" y="575429"/>
                    <a:pt x="4457999" y="577870"/>
                    <a:pt x="4455558" y="579091"/>
                  </a:cubicBezTo>
                  <a:cubicBezTo>
                    <a:pt x="4453116" y="579091"/>
                    <a:pt x="4454337" y="577870"/>
                    <a:pt x="4450675" y="579091"/>
                  </a:cubicBezTo>
                  <a:cubicBezTo>
                    <a:pt x="4448234" y="579091"/>
                    <a:pt x="4447013" y="577870"/>
                    <a:pt x="4445792" y="577870"/>
                  </a:cubicBezTo>
                  <a:cubicBezTo>
                    <a:pt x="4444571" y="577870"/>
                    <a:pt x="4442130" y="575429"/>
                    <a:pt x="4442130" y="575429"/>
                  </a:cubicBezTo>
                  <a:cubicBezTo>
                    <a:pt x="4437247" y="575429"/>
                    <a:pt x="4433585" y="571767"/>
                    <a:pt x="4431144" y="574208"/>
                  </a:cubicBezTo>
                  <a:cubicBezTo>
                    <a:pt x="4427482" y="579091"/>
                    <a:pt x="4426261" y="576650"/>
                    <a:pt x="4418937" y="574208"/>
                  </a:cubicBezTo>
                  <a:cubicBezTo>
                    <a:pt x="4417716" y="572988"/>
                    <a:pt x="4417716" y="575429"/>
                    <a:pt x="4418937" y="576650"/>
                  </a:cubicBezTo>
                  <a:cubicBezTo>
                    <a:pt x="4418937" y="576650"/>
                    <a:pt x="4418937" y="576650"/>
                    <a:pt x="4418937" y="576650"/>
                  </a:cubicBezTo>
                  <a:cubicBezTo>
                    <a:pt x="4415275" y="576650"/>
                    <a:pt x="4421378" y="601064"/>
                    <a:pt x="4423820" y="607167"/>
                  </a:cubicBezTo>
                  <a:cubicBezTo>
                    <a:pt x="4426261" y="613271"/>
                    <a:pt x="4433585" y="616933"/>
                    <a:pt x="4436027" y="623036"/>
                  </a:cubicBezTo>
                  <a:cubicBezTo>
                    <a:pt x="4439689" y="632802"/>
                    <a:pt x="4444571" y="645009"/>
                    <a:pt x="4453116" y="651112"/>
                  </a:cubicBezTo>
                  <a:cubicBezTo>
                    <a:pt x="4455558" y="652333"/>
                    <a:pt x="4461661" y="653554"/>
                    <a:pt x="4467765" y="654774"/>
                  </a:cubicBezTo>
                  <a:cubicBezTo>
                    <a:pt x="4473868" y="655995"/>
                    <a:pt x="4479972" y="657216"/>
                    <a:pt x="4482413" y="658437"/>
                  </a:cubicBezTo>
                  <a:cubicBezTo>
                    <a:pt x="4490958" y="662099"/>
                    <a:pt x="4499503" y="664540"/>
                    <a:pt x="4506827" y="668202"/>
                  </a:cubicBezTo>
                  <a:cubicBezTo>
                    <a:pt x="4506827" y="668202"/>
                    <a:pt x="4505606" y="669423"/>
                    <a:pt x="4504386" y="669423"/>
                  </a:cubicBezTo>
                  <a:cubicBezTo>
                    <a:pt x="4504386" y="669423"/>
                    <a:pt x="4501944" y="669423"/>
                    <a:pt x="4499503" y="666981"/>
                  </a:cubicBezTo>
                  <a:cubicBezTo>
                    <a:pt x="4493399" y="660878"/>
                    <a:pt x="4493399" y="666981"/>
                    <a:pt x="4492179" y="670644"/>
                  </a:cubicBezTo>
                  <a:cubicBezTo>
                    <a:pt x="4490958" y="674306"/>
                    <a:pt x="4490958" y="676747"/>
                    <a:pt x="4484855" y="674306"/>
                  </a:cubicBezTo>
                  <a:cubicBezTo>
                    <a:pt x="4481192" y="671864"/>
                    <a:pt x="4473868" y="666981"/>
                    <a:pt x="4475089" y="673085"/>
                  </a:cubicBezTo>
                  <a:cubicBezTo>
                    <a:pt x="4475089" y="675526"/>
                    <a:pt x="4473868" y="676747"/>
                    <a:pt x="4472648" y="676747"/>
                  </a:cubicBezTo>
                  <a:cubicBezTo>
                    <a:pt x="4470206" y="676747"/>
                    <a:pt x="4467765" y="670644"/>
                    <a:pt x="4464103" y="671864"/>
                  </a:cubicBezTo>
                  <a:cubicBezTo>
                    <a:pt x="4461661" y="673085"/>
                    <a:pt x="4459220" y="671864"/>
                    <a:pt x="4459220" y="674306"/>
                  </a:cubicBezTo>
                  <a:cubicBezTo>
                    <a:pt x="4459220" y="677968"/>
                    <a:pt x="4455558" y="675526"/>
                    <a:pt x="4451896" y="673085"/>
                  </a:cubicBezTo>
                  <a:cubicBezTo>
                    <a:pt x="4444571" y="668202"/>
                    <a:pt x="4447013" y="670644"/>
                    <a:pt x="4444571" y="671864"/>
                  </a:cubicBezTo>
                  <a:cubicBezTo>
                    <a:pt x="4442130" y="673085"/>
                    <a:pt x="4443351" y="670644"/>
                    <a:pt x="4439689" y="673085"/>
                  </a:cubicBezTo>
                  <a:cubicBezTo>
                    <a:pt x="4437247" y="674306"/>
                    <a:pt x="4434806" y="671864"/>
                    <a:pt x="4433585" y="671864"/>
                  </a:cubicBezTo>
                  <a:cubicBezTo>
                    <a:pt x="4432364" y="671864"/>
                    <a:pt x="4428702" y="669423"/>
                    <a:pt x="4428702" y="669423"/>
                  </a:cubicBezTo>
                  <a:cubicBezTo>
                    <a:pt x="4423820" y="670644"/>
                    <a:pt x="4418937" y="666981"/>
                    <a:pt x="4416495" y="670644"/>
                  </a:cubicBezTo>
                  <a:cubicBezTo>
                    <a:pt x="4412833" y="676747"/>
                    <a:pt x="4411613" y="674306"/>
                    <a:pt x="4404288" y="673085"/>
                  </a:cubicBezTo>
                  <a:cubicBezTo>
                    <a:pt x="4401847" y="673085"/>
                    <a:pt x="4403068" y="675526"/>
                    <a:pt x="4406730" y="677968"/>
                  </a:cubicBezTo>
                  <a:cubicBezTo>
                    <a:pt x="4409171" y="680409"/>
                    <a:pt x="4411613" y="681630"/>
                    <a:pt x="4412833" y="681630"/>
                  </a:cubicBezTo>
                  <a:cubicBezTo>
                    <a:pt x="4414054" y="680409"/>
                    <a:pt x="4418937" y="682851"/>
                    <a:pt x="4420157" y="681630"/>
                  </a:cubicBezTo>
                  <a:cubicBezTo>
                    <a:pt x="4422599" y="680409"/>
                    <a:pt x="4429923" y="679188"/>
                    <a:pt x="4438468" y="685292"/>
                  </a:cubicBezTo>
                  <a:cubicBezTo>
                    <a:pt x="4442130" y="687733"/>
                    <a:pt x="4455558" y="686513"/>
                    <a:pt x="4459220" y="688954"/>
                  </a:cubicBezTo>
                  <a:cubicBezTo>
                    <a:pt x="4462882" y="691395"/>
                    <a:pt x="4468985" y="691395"/>
                    <a:pt x="4472648" y="695058"/>
                  </a:cubicBezTo>
                  <a:cubicBezTo>
                    <a:pt x="4475089" y="697499"/>
                    <a:pt x="4478751" y="699941"/>
                    <a:pt x="4481192" y="702382"/>
                  </a:cubicBezTo>
                  <a:cubicBezTo>
                    <a:pt x="4482413" y="703602"/>
                    <a:pt x="4484855" y="704823"/>
                    <a:pt x="4486075" y="706044"/>
                  </a:cubicBezTo>
                  <a:cubicBezTo>
                    <a:pt x="4486075" y="706044"/>
                    <a:pt x="4486075" y="706044"/>
                    <a:pt x="4486075" y="706044"/>
                  </a:cubicBezTo>
                  <a:cubicBezTo>
                    <a:pt x="4486075" y="708485"/>
                    <a:pt x="4484855" y="710927"/>
                    <a:pt x="4482413" y="709706"/>
                  </a:cubicBezTo>
                  <a:cubicBezTo>
                    <a:pt x="4479972" y="709706"/>
                    <a:pt x="4478751" y="702382"/>
                    <a:pt x="4473868" y="703602"/>
                  </a:cubicBezTo>
                  <a:cubicBezTo>
                    <a:pt x="4471427" y="704823"/>
                    <a:pt x="4468985" y="703602"/>
                    <a:pt x="4467765" y="706044"/>
                  </a:cubicBezTo>
                  <a:cubicBezTo>
                    <a:pt x="4466544" y="709706"/>
                    <a:pt x="4462882" y="707265"/>
                    <a:pt x="4460441" y="703602"/>
                  </a:cubicBezTo>
                  <a:cubicBezTo>
                    <a:pt x="4453116" y="696278"/>
                    <a:pt x="4456778" y="699941"/>
                    <a:pt x="4453116" y="701161"/>
                  </a:cubicBezTo>
                  <a:cubicBezTo>
                    <a:pt x="4450675" y="702382"/>
                    <a:pt x="4451896" y="699941"/>
                    <a:pt x="4447013" y="701161"/>
                  </a:cubicBezTo>
                  <a:cubicBezTo>
                    <a:pt x="4444571" y="701161"/>
                    <a:pt x="4442130" y="698720"/>
                    <a:pt x="4440909" y="698720"/>
                  </a:cubicBezTo>
                  <a:cubicBezTo>
                    <a:pt x="4439689" y="698720"/>
                    <a:pt x="4437247" y="695058"/>
                    <a:pt x="4436027" y="695058"/>
                  </a:cubicBezTo>
                  <a:cubicBezTo>
                    <a:pt x="4431144" y="695058"/>
                    <a:pt x="4426261" y="690175"/>
                    <a:pt x="4422599" y="692616"/>
                  </a:cubicBezTo>
                  <a:cubicBezTo>
                    <a:pt x="4416495" y="697499"/>
                    <a:pt x="4416495" y="695058"/>
                    <a:pt x="4407950" y="690175"/>
                  </a:cubicBezTo>
                  <a:cubicBezTo>
                    <a:pt x="4405509" y="688954"/>
                    <a:pt x="4406730" y="691395"/>
                    <a:pt x="4409171" y="696278"/>
                  </a:cubicBezTo>
                  <a:cubicBezTo>
                    <a:pt x="4411613" y="699941"/>
                    <a:pt x="4412833" y="702382"/>
                    <a:pt x="4414054" y="702382"/>
                  </a:cubicBezTo>
                  <a:cubicBezTo>
                    <a:pt x="4415275" y="701161"/>
                    <a:pt x="4420157" y="706044"/>
                    <a:pt x="4422599" y="706044"/>
                  </a:cubicBezTo>
                  <a:cubicBezTo>
                    <a:pt x="4425040" y="706044"/>
                    <a:pt x="4434806" y="707265"/>
                    <a:pt x="4440909" y="714589"/>
                  </a:cubicBezTo>
                  <a:cubicBezTo>
                    <a:pt x="4443351" y="717030"/>
                    <a:pt x="4447013" y="718251"/>
                    <a:pt x="4451896" y="719472"/>
                  </a:cubicBezTo>
                  <a:cubicBezTo>
                    <a:pt x="4456778" y="720692"/>
                    <a:pt x="4460441" y="721913"/>
                    <a:pt x="4462882" y="724355"/>
                  </a:cubicBezTo>
                  <a:cubicBezTo>
                    <a:pt x="4465323" y="728016"/>
                    <a:pt x="4470206" y="729237"/>
                    <a:pt x="4473868" y="730458"/>
                  </a:cubicBezTo>
                  <a:cubicBezTo>
                    <a:pt x="4472648" y="730458"/>
                    <a:pt x="4472648" y="731679"/>
                    <a:pt x="4471427" y="732899"/>
                  </a:cubicBezTo>
                  <a:cubicBezTo>
                    <a:pt x="4471427" y="734120"/>
                    <a:pt x="4467765" y="734120"/>
                    <a:pt x="4462882" y="730458"/>
                  </a:cubicBezTo>
                  <a:cubicBezTo>
                    <a:pt x="4453116" y="723134"/>
                    <a:pt x="4454337" y="731679"/>
                    <a:pt x="4453116" y="736562"/>
                  </a:cubicBezTo>
                  <a:cubicBezTo>
                    <a:pt x="4451896" y="741444"/>
                    <a:pt x="4453116" y="746327"/>
                    <a:pt x="4443351" y="742665"/>
                  </a:cubicBezTo>
                  <a:cubicBezTo>
                    <a:pt x="4437247" y="740223"/>
                    <a:pt x="4427482" y="734120"/>
                    <a:pt x="4428702" y="742665"/>
                  </a:cubicBezTo>
                  <a:cubicBezTo>
                    <a:pt x="4429923" y="746327"/>
                    <a:pt x="4428702" y="748769"/>
                    <a:pt x="4425040" y="748769"/>
                  </a:cubicBezTo>
                  <a:cubicBezTo>
                    <a:pt x="4422599" y="748769"/>
                    <a:pt x="4417716" y="740223"/>
                    <a:pt x="4411613" y="743886"/>
                  </a:cubicBezTo>
                  <a:cubicBezTo>
                    <a:pt x="4409171" y="745106"/>
                    <a:pt x="4405509" y="745106"/>
                    <a:pt x="4405509" y="748769"/>
                  </a:cubicBezTo>
                  <a:cubicBezTo>
                    <a:pt x="4405509" y="753651"/>
                    <a:pt x="4400626" y="751210"/>
                    <a:pt x="4394523" y="748769"/>
                  </a:cubicBezTo>
                  <a:cubicBezTo>
                    <a:pt x="4388419" y="746327"/>
                    <a:pt x="4387199" y="745106"/>
                    <a:pt x="4385978" y="745106"/>
                  </a:cubicBezTo>
                  <a:cubicBezTo>
                    <a:pt x="4384757" y="745106"/>
                    <a:pt x="4385978" y="747548"/>
                    <a:pt x="4383536" y="748769"/>
                  </a:cubicBezTo>
                  <a:cubicBezTo>
                    <a:pt x="4381095" y="749989"/>
                    <a:pt x="4382315" y="747548"/>
                    <a:pt x="4376212" y="751210"/>
                  </a:cubicBezTo>
                  <a:cubicBezTo>
                    <a:pt x="4373771" y="752430"/>
                    <a:pt x="4368888" y="751210"/>
                    <a:pt x="4367667" y="751210"/>
                  </a:cubicBezTo>
                  <a:cubicBezTo>
                    <a:pt x="4365226" y="751210"/>
                    <a:pt x="4361564" y="748769"/>
                    <a:pt x="4360343" y="748769"/>
                  </a:cubicBezTo>
                  <a:cubicBezTo>
                    <a:pt x="4354240" y="751210"/>
                    <a:pt x="4345694" y="747548"/>
                    <a:pt x="4343253" y="752430"/>
                  </a:cubicBezTo>
                  <a:cubicBezTo>
                    <a:pt x="4339591" y="760976"/>
                    <a:pt x="4337150" y="758534"/>
                    <a:pt x="4324943" y="757313"/>
                  </a:cubicBezTo>
                  <a:cubicBezTo>
                    <a:pt x="4321280" y="757313"/>
                    <a:pt x="4323722" y="759755"/>
                    <a:pt x="4328605" y="763417"/>
                  </a:cubicBezTo>
                  <a:cubicBezTo>
                    <a:pt x="4332267" y="765858"/>
                    <a:pt x="4335929" y="768300"/>
                    <a:pt x="4337150" y="767079"/>
                  </a:cubicBezTo>
                  <a:cubicBezTo>
                    <a:pt x="4338371" y="765858"/>
                    <a:pt x="4345694" y="768300"/>
                    <a:pt x="4348136" y="767079"/>
                  </a:cubicBezTo>
                  <a:cubicBezTo>
                    <a:pt x="4351798" y="765858"/>
                    <a:pt x="4362785" y="762196"/>
                    <a:pt x="4373771" y="768300"/>
                  </a:cubicBezTo>
                  <a:cubicBezTo>
                    <a:pt x="4376212" y="769520"/>
                    <a:pt x="4382315" y="769520"/>
                    <a:pt x="4388419" y="769520"/>
                  </a:cubicBezTo>
                  <a:cubicBezTo>
                    <a:pt x="4394523" y="769520"/>
                    <a:pt x="4399406" y="769520"/>
                    <a:pt x="4403068" y="770741"/>
                  </a:cubicBezTo>
                  <a:cubicBezTo>
                    <a:pt x="4409171" y="774403"/>
                    <a:pt x="4417716" y="773183"/>
                    <a:pt x="4422599" y="776844"/>
                  </a:cubicBezTo>
                  <a:cubicBezTo>
                    <a:pt x="4426261" y="779286"/>
                    <a:pt x="4431144" y="782948"/>
                    <a:pt x="4436027" y="786610"/>
                  </a:cubicBezTo>
                  <a:cubicBezTo>
                    <a:pt x="4434806" y="786610"/>
                    <a:pt x="4434806" y="786610"/>
                    <a:pt x="4433585" y="786610"/>
                  </a:cubicBezTo>
                  <a:cubicBezTo>
                    <a:pt x="4431144" y="787831"/>
                    <a:pt x="4427482" y="786610"/>
                    <a:pt x="4427482" y="790272"/>
                  </a:cubicBezTo>
                  <a:cubicBezTo>
                    <a:pt x="4427482" y="795155"/>
                    <a:pt x="4422599" y="792714"/>
                    <a:pt x="4416495" y="789052"/>
                  </a:cubicBezTo>
                  <a:cubicBezTo>
                    <a:pt x="4405509" y="781727"/>
                    <a:pt x="4410392" y="785390"/>
                    <a:pt x="4405509" y="787831"/>
                  </a:cubicBezTo>
                  <a:cubicBezTo>
                    <a:pt x="4403068" y="789052"/>
                    <a:pt x="4404288" y="786610"/>
                    <a:pt x="4398185" y="790272"/>
                  </a:cubicBezTo>
                  <a:cubicBezTo>
                    <a:pt x="4395743" y="791493"/>
                    <a:pt x="4390861" y="789052"/>
                    <a:pt x="4389640" y="789052"/>
                  </a:cubicBezTo>
                  <a:cubicBezTo>
                    <a:pt x="4387199" y="789052"/>
                    <a:pt x="4383536" y="786610"/>
                    <a:pt x="4382315" y="786610"/>
                  </a:cubicBezTo>
                  <a:cubicBezTo>
                    <a:pt x="4374992" y="787831"/>
                    <a:pt x="4367667" y="784169"/>
                    <a:pt x="4365226" y="790272"/>
                  </a:cubicBezTo>
                  <a:cubicBezTo>
                    <a:pt x="4360343" y="798817"/>
                    <a:pt x="4359122" y="796376"/>
                    <a:pt x="4348136" y="795155"/>
                  </a:cubicBezTo>
                  <a:cubicBezTo>
                    <a:pt x="4344474" y="795155"/>
                    <a:pt x="4346915" y="797597"/>
                    <a:pt x="4351798" y="801259"/>
                  </a:cubicBezTo>
                  <a:cubicBezTo>
                    <a:pt x="4355460" y="803700"/>
                    <a:pt x="4359122" y="806141"/>
                    <a:pt x="4360343" y="804921"/>
                  </a:cubicBezTo>
                  <a:cubicBezTo>
                    <a:pt x="4361564" y="803700"/>
                    <a:pt x="4367667" y="806141"/>
                    <a:pt x="4371329" y="804921"/>
                  </a:cubicBezTo>
                  <a:cubicBezTo>
                    <a:pt x="4374992" y="803700"/>
                    <a:pt x="4385978" y="800038"/>
                    <a:pt x="4396964" y="808583"/>
                  </a:cubicBezTo>
                  <a:cubicBezTo>
                    <a:pt x="4403068" y="812245"/>
                    <a:pt x="4420157" y="809804"/>
                    <a:pt x="4426261" y="813466"/>
                  </a:cubicBezTo>
                  <a:cubicBezTo>
                    <a:pt x="4431144" y="817128"/>
                    <a:pt x="4440909" y="817128"/>
                    <a:pt x="4445792" y="822011"/>
                  </a:cubicBezTo>
                  <a:cubicBezTo>
                    <a:pt x="4450675" y="825673"/>
                    <a:pt x="4455558" y="830555"/>
                    <a:pt x="4461661" y="834218"/>
                  </a:cubicBezTo>
                  <a:cubicBezTo>
                    <a:pt x="4461661" y="834218"/>
                    <a:pt x="4461661" y="834218"/>
                    <a:pt x="4461661" y="834218"/>
                  </a:cubicBezTo>
                  <a:cubicBezTo>
                    <a:pt x="4460441" y="834218"/>
                    <a:pt x="4459220" y="834218"/>
                    <a:pt x="4456778" y="834218"/>
                  </a:cubicBezTo>
                  <a:cubicBezTo>
                    <a:pt x="4454337" y="832997"/>
                    <a:pt x="4451896" y="830555"/>
                    <a:pt x="4448234" y="830555"/>
                  </a:cubicBezTo>
                  <a:cubicBezTo>
                    <a:pt x="4448234" y="830555"/>
                    <a:pt x="4447013" y="830555"/>
                    <a:pt x="4445792" y="830555"/>
                  </a:cubicBezTo>
                  <a:cubicBezTo>
                    <a:pt x="4444571" y="830555"/>
                    <a:pt x="4443351" y="829335"/>
                    <a:pt x="4442130" y="829335"/>
                  </a:cubicBezTo>
                  <a:cubicBezTo>
                    <a:pt x="4438468" y="828114"/>
                    <a:pt x="4433585" y="826893"/>
                    <a:pt x="4429923" y="826893"/>
                  </a:cubicBezTo>
                  <a:cubicBezTo>
                    <a:pt x="4426261" y="824452"/>
                    <a:pt x="4427482" y="825673"/>
                    <a:pt x="4425040" y="826893"/>
                  </a:cubicBezTo>
                  <a:cubicBezTo>
                    <a:pt x="4422599" y="826893"/>
                    <a:pt x="4423820" y="825673"/>
                    <a:pt x="4420157" y="826893"/>
                  </a:cubicBezTo>
                  <a:cubicBezTo>
                    <a:pt x="4417716" y="826893"/>
                    <a:pt x="4415275" y="824452"/>
                    <a:pt x="4414054" y="824452"/>
                  </a:cubicBezTo>
                  <a:cubicBezTo>
                    <a:pt x="4412833" y="824452"/>
                    <a:pt x="4409171" y="822011"/>
                    <a:pt x="4409171" y="820790"/>
                  </a:cubicBezTo>
                  <a:cubicBezTo>
                    <a:pt x="4404288" y="819569"/>
                    <a:pt x="4398185" y="815907"/>
                    <a:pt x="4396964" y="817128"/>
                  </a:cubicBezTo>
                  <a:cubicBezTo>
                    <a:pt x="4394523" y="819569"/>
                    <a:pt x="4393302" y="818348"/>
                    <a:pt x="4384757" y="813466"/>
                  </a:cubicBezTo>
                  <a:cubicBezTo>
                    <a:pt x="4382315" y="812245"/>
                    <a:pt x="4384757" y="814686"/>
                    <a:pt x="4387199" y="818348"/>
                  </a:cubicBezTo>
                  <a:cubicBezTo>
                    <a:pt x="4389640" y="820790"/>
                    <a:pt x="4393302" y="823231"/>
                    <a:pt x="4393302" y="823231"/>
                  </a:cubicBezTo>
                  <a:cubicBezTo>
                    <a:pt x="4394523" y="823231"/>
                    <a:pt x="4399406" y="825673"/>
                    <a:pt x="4401847" y="826893"/>
                  </a:cubicBezTo>
                  <a:cubicBezTo>
                    <a:pt x="4403068" y="826893"/>
                    <a:pt x="4406730" y="828114"/>
                    <a:pt x="4411613" y="829335"/>
                  </a:cubicBezTo>
                  <a:cubicBezTo>
                    <a:pt x="4410392" y="829335"/>
                    <a:pt x="4410392" y="830555"/>
                    <a:pt x="4409171" y="832997"/>
                  </a:cubicBezTo>
                  <a:cubicBezTo>
                    <a:pt x="4409171" y="834218"/>
                    <a:pt x="4405509" y="834218"/>
                    <a:pt x="4399406" y="830555"/>
                  </a:cubicBezTo>
                  <a:cubicBezTo>
                    <a:pt x="4387199" y="823231"/>
                    <a:pt x="4388419" y="831776"/>
                    <a:pt x="4388419" y="837880"/>
                  </a:cubicBezTo>
                  <a:cubicBezTo>
                    <a:pt x="4387199" y="843983"/>
                    <a:pt x="4389640" y="848866"/>
                    <a:pt x="4377433" y="845204"/>
                  </a:cubicBezTo>
                  <a:cubicBezTo>
                    <a:pt x="4370108" y="843983"/>
                    <a:pt x="4357901" y="836659"/>
                    <a:pt x="4360343" y="846425"/>
                  </a:cubicBezTo>
                  <a:cubicBezTo>
                    <a:pt x="4361564" y="850087"/>
                    <a:pt x="4360343" y="853749"/>
                    <a:pt x="4357901" y="853749"/>
                  </a:cubicBezTo>
                  <a:cubicBezTo>
                    <a:pt x="4354240" y="853749"/>
                    <a:pt x="4348136" y="845204"/>
                    <a:pt x="4342033" y="850087"/>
                  </a:cubicBezTo>
                  <a:cubicBezTo>
                    <a:pt x="4338371" y="852528"/>
                    <a:pt x="4334708" y="852528"/>
                    <a:pt x="4335929" y="856190"/>
                  </a:cubicBezTo>
                  <a:cubicBezTo>
                    <a:pt x="4337150" y="862294"/>
                    <a:pt x="4329826" y="859852"/>
                    <a:pt x="4323722" y="857411"/>
                  </a:cubicBezTo>
                  <a:cubicBezTo>
                    <a:pt x="4309073" y="852528"/>
                    <a:pt x="4315177" y="854969"/>
                    <a:pt x="4311515" y="858632"/>
                  </a:cubicBezTo>
                  <a:cubicBezTo>
                    <a:pt x="4309073" y="861073"/>
                    <a:pt x="4309073" y="857411"/>
                    <a:pt x="4304191" y="863514"/>
                  </a:cubicBezTo>
                  <a:cubicBezTo>
                    <a:pt x="4301750" y="865956"/>
                    <a:pt x="4296866" y="863514"/>
                    <a:pt x="4294425" y="864735"/>
                  </a:cubicBezTo>
                  <a:cubicBezTo>
                    <a:pt x="4291984" y="865956"/>
                    <a:pt x="4285880" y="863514"/>
                    <a:pt x="4285880" y="863514"/>
                  </a:cubicBezTo>
                  <a:cubicBezTo>
                    <a:pt x="4278556" y="867176"/>
                    <a:pt x="4268790" y="864735"/>
                    <a:pt x="4267570" y="872059"/>
                  </a:cubicBezTo>
                  <a:cubicBezTo>
                    <a:pt x="4265129" y="883046"/>
                    <a:pt x="4262687" y="879383"/>
                    <a:pt x="4249259" y="880604"/>
                  </a:cubicBezTo>
                  <a:cubicBezTo>
                    <a:pt x="4245597" y="880604"/>
                    <a:pt x="4249259" y="884266"/>
                    <a:pt x="4255363" y="886708"/>
                  </a:cubicBezTo>
                  <a:cubicBezTo>
                    <a:pt x="4260245" y="889149"/>
                    <a:pt x="4265129" y="890370"/>
                    <a:pt x="4266349" y="889149"/>
                  </a:cubicBezTo>
                  <a:cubicBezTo>
                    <a:pt x="4267570" y="886708"/>
                    <a:pt x="4276115" y="887928"/>
                    <a:pt x="4278556" y="886708"/>
                  </a:cubicBezTo>
                  <a:cubicBezTo>
                    <a:pt x="4282218" y="884266"/>
                    <a:pt x="4293204" y="878163"/>
                    <a:pt x="4307853" y="883046"/>
                  </a:cubicBezTo>
                  <a:cubicBezTo>
                    <a:pt x="4315177" y="885487"/>
                    <a:pt x="4334708" y="876942"/>
                    <a:pt x="4340812" y="880604"/>
                  </a:cubicBezTo>
                  <a:cubicBezTo>
                    <a:pt x="4348136" y="884266"/>
                    <a:pt x="4357901" y="881825"/>
                    <a:pt x="4364005" y="885487"/>
                  </a:cubicBezTo>
                  <a:cubicBezTo>
                    <a:pt x="4366447" y="886708"/>
                    <a:pt x="4370108" y="889149"/>
                    <a:pt x="4372550" y="890370"/>
                  </a:cubicBezTo>
                  <a:cubicBezTo>
                    <a:pt x="4372550" y="891590"/>
                    <a:pt x="4371329" y="892811"/>
                    <a:pt x="4370108" y="892811"/>
                  </a:cubicBezTo>
                  <a:cubicBezTo>
                    <a:pt x="4367667" y="892811"/>
                    <a:pt x="4361564" y="884266"/>
                    <a:pt x="4355460" y="889149"/>
                  </a:cubicBezTo>
                  <a:cubicBezTo>
                    <a:pt x="4353019" y="891590"/>
                    <a:pt x="4349357" y="891590"/>
                    <a:pt x="4349357" y="894032"/>
                  </a:cubicBezTo>
                  <a:cubicBezTo>
                    <a:pt x="4350578" y="900135"/>
                    <a:pt x="4344474" y="897694"/>
                    <a:pt x="4337150" y="895253"/>
                  </a:cubicBezTo>
                  <a:cubicBezTo>
                    <a:pt x="4331046" y="892811"/>
                    <a:pt x="4328605" y="891590"/>
                    <a:pt x="4328605" y="892811"/>
                  </a:cubicBezTo>
                  <a:cubicBezTo>
                    <a:pt x="4327384" y="892811"/>
                    <a:pt x="4328605" y="895253"/>
                    <a:pt x="4326164" y="896473"/>
                  </a:cubicBezTo>
                  <a:cubicBezTo>
                    <a:pt x="4323722" y="898915"/>
                    <a:pt x="4323722" y="895253"/>
                    <a:pt x="4318839" y="900135"/>
                  </a:cubicBezTo>
                  <a:cubicBezTo>
                    <a:pt x="4316398" y="902577"/>
                    <a:pt x="4311515" y="900135"/>
                    <a:pt x="4310294" y="901356"/>
                  </a:cubicBezTo>
                  <a:cubicBezTo>
                    <a:pt x="4307853" y="902577"/>
                    <a:pt x="4302970" y="900135"/>
                    <a:pt x="4301750" y="900135"/>
                  </a:cubicBezTo>
                  <a:cubicBezTo>
                    <a:pt x="4294425" y="903797"/>
                    <a:pt x="4285880" y="901356"/>
                    <a:pt x="4283439" y="906239"/>
                  </a:cubicBezTo>
                  <a:cubicBezTo>
                    <a:pt x="4279777" y="916004"/>
                    <a:pt x="4278556" y="913563"/>
                    <a:pt x="4265129" y="913563"/>
                  </a:cubicBezTo>
                  <a:cubicBezTo>
                    <a:pt x="4261466" y="913563"/>
                    <a:pt x="4265129" y="917225"/>
                    <a:pt x="4270011" y="919667"/>
                  </a:cubicBezTo>
                  <a:cubicBezTo>
                    <a:pt x="4274894" y="922108"/>
                    <a:pt x="4278556" y="924549"/>
                    <a:pt x="4279777" y="922108"/>
                  </a:cubicBezTo>
                  <a:cubicBezTo>
                    <a:pt x="4280997" y="920887"/>
                    <a:pt x="4288322" y="922108"/>
                    <a:pt x="4291984" y="919667"/>
                  </a:cubicBezTo>
                  <a:cubicBezTo>
                    <a:pt x="4295646" y="918446"/>
                    <a:pt x="4306632" y="912342"/>
                    <a:pt x="4320060" y="918446"/>
                  </a:cubicBezTo>
                  <a:cubicBezTo>
                    <a:pt x="4323722" y="919667"/>
                    <a:pt x="4329826" y="918446"/>
                    <a:pt x="4335929" y="918446"/>
                  </a:cubicBezTo>
                  <a:cubicBezTo>
                    <a:pt x="4342033" y="917225"/>
                    <a:pt x="4348136" y="916004"/>
                    <a:pt x="4351798" y="918446"/>
                  </a:cubicBezTo>
                  <a:cubicBezTo>
                    <a:pt x="4357901" y="920887"/>
                    <a:pt x="4367667" y="919667"/>
                    <a:pt x="4373771" y="923329"/>
                  </a:cubicBezTo>
                  <a:cubicBezTo>
                    <a:pt x="4378654" y="925770"/>
                    <a:pt x="4383536" y="929432"/>
                    <a:pt x="4389640" y="931874"/>
                  </a:cubicBezTo>
                  <a:cubicBezTo>
                    <a:pt x="4390861" y="933094"/>
                    <a:pt x="4393302" y="933094"/>
                    <a:pt x="4394523" y="934315"/>
                  </a:cubicBezTo>
                  <a:cubicBezTo>
                    <a:pt x="4394523" y="934315"/>
                    <a:pt x="4393302" y="935536"/>
                    <a:pt x="4392081" y="936756"/>
                  </a:cubicBezTo>
                  <a:cubicBezTo>
                    <a:pt x="4392081" y="936756"/>
                    <a:pt x="4392081" y="936756"/>
                    <a:pt x="4390861" y="937977"/>
                  </a:cubicBezTo>
                  <a:cubicBezTo>
                    <a:pt x="4390861" y="937977"/>
                    <a:pt x="4389640" y="937977"/>
                    <a:pt x="4389640" y="939198"/>
                  </a:cubicBezTo>
                  <a:cubicBezTo>
                    <a:pt x="4387199" y="939198"/>
                    <a:pt x="4384757" y="939198"/>
                    <a:pt x="4383536" y="940418"/>
                  </a:cubicBezTo>
                  <a:cubicBezTo>
                    <a:pt x="4381095" y="941639"/>
                    <a:pt x="4377433" y="939198"/>
                    <a:pt x="4376212" y="940418"/>
                  </a:cubicBezTo>
                  <a:cubicBezTo>
                    <a:pt x="4371329" y="944081"/>
                    <a:pt x="4364005" y="944081"/>
                    <a:pt x="4361564" y="947743"/>
                  </a:cubicBezTo>
                  <a:cubicBezTo>
                    <a:pt x="4361564" y="947743"/>
                    <a:pt x="4361564" y="948963"/>
                    <a:pt x="4361564" y="948963"/>
                  </a:cubicBezTo>
                  <a:cubicBezTo>
                    <a:pt x="4361564" y="948963"/>
                    <a:pt x="4361564" y="948963"/>
                    <a:pt x="4361564" y="948963"/>
                  </a:cubicBezTo>
                  <a:cubicBezTo>
                    <a:pt x="4361564" y="948963"/>
                    <a:pt x="4361564" y="948963"/>
                    <a:pt x="4361564" y="950184"/>
                  </a:cubicBezTo>
                  <a:cubicBezTo>
                    <a:pt x="4361564" y="950184"/>
                    <a:pt x="4361564" y="951405"/>
                    <a:pt x="4360343" y="951405"/>
                  </a:cubicBezTo>
                  <a:cubicBezTo>
                    <a:pt x="4357901" y="953846"/>
                    <a:pt x="4357901" y="950184"/>
                    <a:pt x="4354240" y="956288"/>
                  </a:cubicBezTo>
                  <a:cubicBezTo>
                    <a:pt x="4351798" y="958729"/>
                    <a:pt x="4346915" y="957508"/>
                    <a:pt x="4345694" y="958729"/>
                  </a:cubicBezTo>
                  <a:cubicBezTo>
                    <a:pt x="4343253" y="959950"/>
                    <a:pt x="4338371" y="958729"/>
                    <a:pt x="4338371" y="958729"/>
                  </a:cubicBezTo>
                  <a:cubicBezTo>
                    <a:pt x="4332267" y="962391"/>
                    <a:pt x="4323722" y="962391"/>
                    <a:pt x="4322501" y="968495"/>
                  </a:cubicBezTo>
                  <a:cubicBezTo>
                    <a:pt x="4321280" y="978260"/>
                    <a:pt x="4318839" y="975819"/>
                    <a:pt x="4306632" y="979481"/>
                  </a:cubicBezTo>
                  <a:cubicBezTo>
                    <a:pt x="4302970" y="980702"/>
                    <a:pt x="4306632" y="983143"/>
                    <a:pt x="4312736" y="984364"/>
                  </a:cubicBezTo>
                  <a:cubicBezTo>
                    <a:pt x="4317619" y="985584"/>
                    <a:pt x="4321280" y="986805"/>
                    <a:pt x="4322501" y="984364"/>
                  </a:cubicBezTo>
                  <a:cubicBezTo>
                    <a:pt x="4322501" y="981922"/>
                    <a:pt x="4331046" y="981922"/>
                    <a:pt x="4333487" y="980702"/>
                  </a:cubicBezTo>
                  <a:cubicBezTo>
                    <a:pt x="4337150" y="978260"/>
                    <a:pt x="4345694" y="970936"/>
                    <a:pt x="4359122" y="974598"/>
                  </a:cubicBezTo>
                  <a:cubicBezTo>
                    <a:pt x="4366447" y="975819"/>
                    <a:pt x="4382315" y="967274"/>
                    <a:pt x="4388419" y="969715"/>
                  </a:cubicBezTo>
                  <a:cubicBezTo>
                    <a:pt x="4394523" y="972157"/>
                    <a:pt x="4403068" y="968495"/>
                    <a:pt x="4409171" y="972157"/>
                  </a:cubicBezTo>
                  <a:cubicBezTo>
                    <a:pt x="4410392" y="972157"/>
                    <a:pt x="4411613" y="973377"/>
                    <a:pt x="4412833" y="973377"/>
                  </a:cubicBezTo>
                  <a:cubicBezTo>
                    <a:pt x="4412833" y="973377"/>
                    <a:pt x="4411613" y="973377"/>
                    <a:pt x="4411613" y="974598"/>
                  </a:cubicBezTo>
                  <a:cubicBezTo>
                    <a:pt x="4409171" y="977039"/>
                    <a:pt x="4405509" y="975819"/>
                    <a:pt x="4405509" y="979481"/>
                  </a:cubicBezTo>
                  <a:cubicBezTo>
                    <a:pt x="4405509" y="985584"/>
                    <a:pt x="4400626" y="981922"/>
                    <a:pt x="4394523" y="978260"/>
                  </a:cubicBezTo>
                  <a:cubicBezTo>
                    <a:pt x="4384757" y="970936"/>
                    <a:pt x="4388419" y="974598"/>
                    <a:pt x="4383536" y="978260"/>
                  </a:cubicBezTo>
                  <a:cubicBezTo>
                    <a:pt x="4381095" y="980702"/>
                    <a:pt x="4382315" y="977039"/>
                    <a:pt x="4376212" y="980702"/>
                  </a:cubicBezTo>
                  <a:cubicBezTo>
                    <a:pt x="4373771" y="983143"/>
                    <a:pt x="4370108" y="979481"/>
                    <a:pt x="4367667" y="980702"/>
                  </a:cubicBezTo>
                  <a:cubicBezTo>
                    <a:pt x="4365226" y="980702"/>
                    <a:pt x="4361564" y="978260"/>
                    <a:pt x="4360343" y="978260"/>
                  </a:cubicBezTo>
                  <a:cubicBezTo>
                    <a:pt x="4353019" y="980702"/>
                    <a:pt x="4345694" y="977039"/>
                    <a:pt x="4343253" y="983143"/>
                  </a:cubicBezTo>
                  <a:cubicBezTo>
                    <a:pt x="4338371" y="992909"/>
                    <a:pt x="4337150" y="989246"/>
                    <a:pt x="4324943" y="988026"/>
                  </a:cubicBezTo>
                  <a:cubicBezTo>
                    <a:pt x="4321280" y="988026"/>
                    <a:pt x="4323722" y="991688"/>
                    <a:pt x="4328605" y="995350"/>
                  </a:cubicBezTo>
                  <a:cubicBezTo>
                    <a:pt x="4332267" y="999012"/>
                    <a:pt x="4335929" y="1001453"/>
                    <a:pt x="4337150" y="999012"/>
                  </a:cubicBezTo>
                  <a:cubicBezTo>
                    <a:pt x="4338371" y="997791"/>
                    <a:pt x="4345694" y="1000233"/>
                    <a:pt x="4348136" y="999012"/>
                  </a:cubicBezTo>
                  <a:cubicBezTo>
                    <a:pt x="4351798" y="997791"/>
                    <a:pt x="4362785" y="994129"/>
                    <a:pt x="4373771" y="1001453"/>
                  </a:cubicBezTo>
                  <a:cubicBezTo>
                    <a:pt x="4376212" y="1003895"/>
                    <a:pt x="4382315" y="1003895"/>
                    <a:pt x="4388419" y="1002674"/>
                  </a:cubicBezTo>
                  <a:cubicBezTo>
                    <a:pt x="4394523" y="1002674"/>
                    <a:pt x="4399406" y="1002674"/>
                    <a:pt x="4401847" y="1005116"/>
                  </a:cubicBezTo>
                  <a:cubicBezTo>
                    <a:pt x="4406730" y="1009998"/>
                    <a:pt x="4415275" y="1008778"/>
                    <a:pt x="4420157" y="1013660"/>
                  </a:cubicBezTo>
                  <a:cubicBezTo>
                    <a:pt x="4423820" y="1017323"/>
                    <a:pt x="4427482" y="1022205"/>
                    <a:pt x="4432364" y="1025867"/>
                  </a:cubicBezTo>
                  <a:cubicBezTo>
                    <a:pt x="4433585" y="1027088"/>
                    <a:pt x="4436027" y="1028309"/>
                    <a:pt x="4437247" y="1029530"/>
                  </a:cubicBezTo>
                  <a:cubicBezTo>
                    <a:pt x="4433585" y="1029530"/>
                    <a:pt x="4431144" y="1030750"/>
                    <a:pt x="4427482" y="1033192"/>
                  </a:cubicBezTo>
                  <a:cubicBezTo>
                    <a:pt x="4427482" y="1033192"/>
                    <a:pt x="4428702" y="1019764"/>
                    <a:pt x="4420157" y="1028309"/>
                  </a:cubicBezTo>
                  <a:cubicBezTo>
                    <a:pt x="4418937" y="1029530"/>
                    <a:pt x="4416495" y="1028309"/>
                    <a:pt x="4411613" y="1023426"/>
                  </a:cubicBezTo>
                  <a:cubicBezTo>
                    <a:pt x="4403068" y="1012440"/>
                    <a:pt x="4401847" y="1022205"/>
                    <a:pt x="4399406" y="1027088"/>
                  </a:cubicBezTo>
                  <a:cubicBezTo>
                    <a:pt x="4396964" y="1031971"/>
                    <a:pt x="4396964" y="1038074"/>
                    <a:pt x="4387199" y="1030750"/>
                  </a:cubicBezTo>
                  <a:cubicBezTo>
                    <a:pt x="4381095" y="1027088"/>
                    <a:pt x="4372550" y="1016102"/>
                    <a:pt x="4371329" y="1025867"/>
                  </a:cubicBezTo>
                  <a:cubicBezTo>
                    <a:pt x="4371329" y="1030750"/>
                    <a:pt x="4368888" y="1031971"/>
                    <a:pt x="4366447" y="1031971"/>
                  </a:cubicBezTo>
                  <a:cubicBezTo>
                    <a:pt x="4362785" y="1031971"/>
                    <a:pt x="4360343" y="1020985"/>
                    <a:pt x="4353019" y="1022205"/>
                  </a:cubicBezTo>
                  <a:cubicBezTo>
                    <a:pt x="4349357" y="1023426"/>
                    <a:pt x="4345694" y="1022205"/>
                    <a:pt x="4344474" y="1025867"/>
                  </a:cubicBezTo>
                  <a:cubicBezTo>
                    <a:pt x="4343253" y="1031971"/>
                    <a:pt x="4338371" y="1027088"/>
                    <a:pt x="4332267" y="1022205"/>
                  </a:cubicBezTo>
                  <a:cubicBezTo>
                    <a:pt x="4326164" y="1017323"/>
                    <a:pt x="4324943" y="1016102"/>
                    <a:pt x="4323722" y="1016102"/>
                  </a:cubicBezTo>
                  <a:cubicBezTo>
                    <a:pt x="4322501" y="1016102"/>
                    <a:pt x="4322501" y="1018543"/>
                    <a:pt x="4320060" y="1019764"/>
                  </a:cubicBezTo>
                  <a:cubicBezTo>
                    <a:pt x="4316398" y="1020985"/>
                    <a:pt x="4318839" y="1018543"/>
                    <a:pt x="4311515" y="1020985"/>
                  </a:cubicBezTo>
                  <a:cubicBezTo>
                    <a:pt x="4307853" y="1022205"/>
                    <a:pt x="4304191" y="1018543"/>
                    <a:pt x="4301750" y="1018543"/>
                  </a:cubicBezTo>
                  <a:cubicBezTo>
                    <a:pt x="4299308" y="1018543"/>
                    <a:pt x="4294425" y="1013660"/>
                    <a:pt x="4294425" y="1013660"/>
                  </a:cubicBezTo>
                  <a:cubicBezTo>
                    <a:pt x="4285880" y="1014881"/>
                    <a:pt x="4278556" y="1008778"/>
                    <a:pt x="4274894" y="1013660"/>
                  </a:cubicBezTo>
                  <a:cubicBezTo>
                    <a:pt x="4267570" y="1022205"/>
                    <a:pt x="4267570" y="1018543"/>
                    <a:pt x="4254142" y="1014881"/>
                  </a:cubicBezTo>
                  <a:cubicBezTo>
                    <a:pt x="4250480" y="1013660"/>
                    <a:pt x="4252922" y="1018543"/>
                    <a:pt x="4256583" y="1023426"/>
                  </a:cubicBezTo>
                  <a:cubicBezTo>
                    <a:pt x="4260245" y="1027088"/>
                    <a:pt x="4263908" y="1030750"/>
                    <a:pt x="4265129" y="1029530"/>
                  </a:cubicBezTo>
                  <a:cubicBezTo>
                    <a:pt x="4266349" y="1028309"/>
                    <a:pt x="4273673" y="1031971"/>
                    <a:pt x="4277336" y="1031971"/>
                  </a:cubicBezTo>
                  <a:cubicBezTo>
                    <a:pt x="4282218" y="1031971"/>
                    <a:pt x="4294425" y="1029530"/>
                    <a:pt x="4305412" y="1040516"/>
                  </a:cubicBezTo>
                  <a:cubicBezTo>
                    <a:pt x="4307853" y="1042957"/>
                    <a:pt x="4315177" y="1044178"/>
                    <a:pt x="4321280" y="1045399"/>
                  </a:cubicBezTo>
                  <a:cubicBezTo>
                    <a:pt x="4324943" y="1046619"/>
                    <a:pt x="4328605" y="1046619"/>
                    <a:pt x="4332267" y="1047840"/>
                  </a:cubicBezTo>
                  <a:cubicBezTo>
                    <a:pt x="4332267" y="1049061"/>
                    <a:pt x="4333487" y="1051502"/>
                    <a:pt x="4335929" y="1055165"/>
                  </a:cubicBezTo>
                  <a:cubicBezTo>
                    <a:pt x="4339591" y="1058826"/>
                    <a:pt x="4342033" y="1061268"/>
                    <a:pt x="4343253" y="1060047"/>
                  </a:cubicBezTo>
                  <a:cubicBezTo>
                    <a:pt x="4344474" y="1058826"/>
                    <a:pt x="4350578" y="1061268"/>
                    <a:pt x="4353019" y="1061268"/>
                  </a:cubicBezTo>
                  <a:cubicBezTo>
                    <a:pt x="4354240" y="1062488"/>
                    <a:pt x="4355460" y="1062488"/>
                    <a:pt x="4355460" y="1063709"/>
                  </a:cubicBezTo>
                  <a:cubicBezTo>
                    <a:pt x="4359122" y="1067372"/>
                    <a:pt x="4361564" y="1071033"/>
                    <a:pt x="4365226" y="1074695"/>
                  </a:cubicBezTo>
                  <a:cubicBezTo>
                    <a:pt x="4364005" y="1074695"/>
                    <a:pt x="4362785" y="1074695"/>
                    <a:pt x="4361564" y="1077137"/>
                  </a:cubicBezTo>
                  <a:cubicBezTo>
                    <a:pt x="4361564" y="1077137"/>
                    <a:pt x="4361564" y="1078358"/>
                    <a:pt x="4361564" y="1078358"/>
                  </a:cubicBezTo>
                  <a:lnTo>
                    <a:pt x="4357901" y="1079579"/>
                  </a:lnTo>
                  <a:cubicBezTo>
                    <a:pt x="4356681" y="1078358"/>
                    <a:pt x="4354240" y="1077137"/>
                    <a:pt x="4351798" y="1075916"/>
                  </a:cubicBezTo>
                  <a:cubicBezTo>
                    <a:pt x="4342033" y="1068592"/>
                    <a:pt x="4345694" y="1072254"/>
                    <a:pt x="4342033" y="1074695"/>
                  </a:cubicBezTo>
                  <a:cubicBezTo>
                    <a:pt x="4339591" y="1075916"/>
                    <a:pt x="4340812" y="1073475"/>
                    <a:pt x="4334708" y="1075916"/>
                  </a:cubicBezTo>
                  <a:cubicBezTo>
                    <a:pt x="4332267" y="1077137"/>
                    <a:pt x="4328605" y="1074695"/>
                    <a:pt x="4327384" y="1074695"/>
                  </a:cubicBezTo>
                  <a:cubicBezTo>
                    <a:pt x="4327384" y="1074695"/>
                    <a:pt x="4327384" y="1074695"/>
                    <a:pt x="4326164" y="1074695"/>
                  </a:cubicBezTo>
                  <a:cubicBezTo>
                    <a:pt x="4324943" y="1072254"/>
                    <a:pt x="4324943" y="1067372"/>
                    <a:pt x="4324943" y="1060047"/>
                  </a:cubicBezTo>
                  <a:cubicBezTo>
                    <a:pt x="4324943" y="1055165"/>
                    <a:pt x="4321280" y="1060047"/>
                    <a:pt x="4317619" y="1067372"/>
                  </a:cubicBezTo>
                  <a:cubicBezTo>
                    <a:pt x="4317619" y="1068592"/>
                    <a:pt x="4316398" y="1069813"/>
                    <a:pt x="4316398" y="1072254"/>
                  </a:cubicBezTo>
                  <a:cubicBezTo>
                    <a:pt x="4311515" y="1072254"/>
                    <a:pt x="4306632" y="1069813"/>
                    <a:pt x="4304191" y="1073475"/>
                  </a:cubicBezTo>
                  <a:cubicBezTo>
                    <a:pt x="4299308" y="1080799"/>
                    <a:pt x="4298087" y="1078358"/>
                    <a:pt x="4287101" y="1075916"/>
                  </a:cubicBezTo>
                  <a:cubicBezTo>
                    <a:pt x="4283439" y="1074695"/>
                    <a:pt x="4285880" y="1078358"/>
                    <a:pt x="4289543" y="1082020"/>
                  </a:cubicBezTo>
                  <a:cubicBezTo>
                    <a:pt x="4293204" y="1085682"/>
                    <a:pt x="4295646" y="1088123"/>
                    <a:pt x="4296866" y="1086902"/>
                  </a:cubicBezTo>
                  <a:cubicBezTo>
                    <a:pt x="4298087" y="1085682"/>
                    <a:pt x="4304191" y="1088123"/>
                    <a:pt x="4306632" y="1088123"/>
                  </a:cubicBezTo>
                  <a:cubicBezTo>
                    <a:pt x="4309073" y="1088123"/>
                    <a:pt x="4312736" y="1086902"/>
                    <a:pt x="4317619" y="1088123"/>
                  </a:cubicBezTo>
                  <a:cubicBezTo>
                    <a:pt x="4318839" y="1091786"/>
                    <a:pt x="4318839" y="1095447"/>
                    <a:pt x="4320060" y="1096668"/>
                  </a:cubicBezTo>
                  <a:cubicBezTo>
                    <a:pt x="4321280" y="1097889"/>
                    <a:pt x="4322501" y="1099109"/>
                    <a:pt x="4323722" y="1100330"/>
                  </a:cubicBezTo>
                  <a:cubicBezTo>
                    <a:pt x="4324943" y="1102772"/>
                    <a:pt x="4326164" y="1103993"/>
                    <a:pt x="4328605" y="1106434"/>
                  </a:cubicBezTo>
                  <a:cubicBezTo>
                    <a:pt x="4329826" y="1108875"/>
                    <a:pt x="4331046" y="1112537"/>
                    <a:pt x="4333487" y="1114979"/>
                  </a:cubicBezTo>
                  <a:cubicBezTo>
                    <a:pt x="4328605" y="1107654"/>
                    <a:pt x="4322501" y="1100330"/>
                    <a:pt x="4318839" y="1110096"/>
                  </a:cubicBezTo>
                  <a:cubicBezTo>
                    <a:pt x="4317619" y="1116200"/>
                    <a:pt x="4313957" y="1118641"/>
                    <a:pt x="4310294" y="1116200"/>
                  </a:cubicBezTo>
                  <a:cubicBezTo>
                    <a:pt x="4306632" y="1114979"/>
                    <a:pt x="4306632" y="1099109"/>
                    <a:pt x="4295646" y="1100330"/>
                  </a:cubicBezTo>
                  <a:cubicBezTo>
                    <a:pt x="4290763" y="1100330"/>
                    <a:pt x="4285880" y="1096668"/>
                    <a:pt x="4283439" y="1101551"/>
                  </a:cubicBezTo>
                  <a:cubicBezTo>
                    <a:pt x="4279777" y="1108875"/>
                    <a:pt x="4274894" y="1101551"/>
                    <a:pt x="4268790" y="1093006"/>
                  </a:cubicBezTo>
                  <a:cubicBezTo>
                    <a:pt x="4263908" y="1084461"/>
                    <a:pt x="4261466" y="1082020"/>
                    <a:pt x="4260245" y="1082020"/>
                  </a:cubicBezTo>
                  <a:cubicBezTo>
                    <a:pt x="4259025" y="1082020"/>
                    <a:pt x="4257804" y="1084461"/>
                    <a:pt x="4254142" y="1084461"/>
                  </a:cubicBezTo>
                  <a:cubicBezTo>
                    <a:pt x="4249259" y="1084461"/>
                    <a:pt x="4252922" y="1082020"/>
                    <a:pt x="4241935" y="1083240"/>
                  </a:cubicBezTo>
                  <a:cubicBezTo>
                    <a:pt x="4237052" y="1083240"/>
                    <a:pt x="4233390" y="1077137"/>
                    <a:pt x="4230949" y="1075916"/>
                  </a:cubicBezTo>
                  <a:cubicBezTo>
                    <a:pt x="4227287" y="1074695"/>
                    <a:pt x="4223624" y="1067372"/>
                    <a:pt x="4223624" y="1067372"/>
                  </a:cubicBezTo>
                  <a:cubicBezTo>
                    <a:pt x="4212638" y="1064930"/>
                    <a:pt x="4205314" y="1053944"/>
                    <a:pt x="4197990" y="1058826"/>
                  </a:cubicBezTo>
                  <a:cubicBezTo>
                    <a:pt x="4185783" y="1066151"/>
                    <a:pt x="4185783" y="1061268"/>
                    <a:pt x="4171134" y="1049061"/>
                  </a:cubicBezTo>
                  <a:cubicBezTo>
                    <a:pt x="4166252" y="1045399"/>
                    <a:pt x="4167472" y="1052723"/>
                    <a:pt x="4171134" y="1061268"/>
                  </a:cubicBezTo>
                  <a:cubicBezTo>
                    <a:pt x="4173576" y="1068592"/>
                    <a:pt x="4177238" y="1074695"/>
                    <a:pt x="4179679" y="1073475"/>
                  </a:cubicBezTo>
                  <a:cubicBezTo>
                    <a:pt x="4182121" y="1072254"/>
                    <a:pt x="4189445" y="1080799"/>
                    <a:pt x="4194328" y="1082020"/>
                  </a:cubicBezTo>
                  <a:cubicBezTo>
                    <a:pt x="4196769" y="1083240"/>
                    <a:pt x="4202873" y="1084461"/>
                    <a:pt x="4208976" y="1086902"/>
                  </a:cubicBezTo>
                  <a:cubicBezTo>
                    <a:pt x="4215080" y="1090565"/>
                    <a:pt x="4222404" y="1095447"/>
                    <a:pt x="4227287" y="1105213"/>
                  </a:cubicBezTo>
                  <a:cubicBezTo>
                    <a:pt x="4228508" y="1107654"/>
                    <a:pt x="4230949" y="1110096"/>
                    <a:pt x="4234611" y="1112537"/>
                  </a:cubicBezTo>
                  <a:cubicBezTo>
                    <a:pt x="4238273" y="1114979"/>
                    <a:pt x="4241935" y="1116200"/>
                    <a:pt x="4246818" y="1118641"/>
                  </a:cubicBezTo>
                  <a:cubicBezTo>
                    <a:pt x="4255363" y="1122303"/>
                    <a:pt x="4262687" y="1125965"/>
                    <a:pt x="4266349" y="1130848"/>
                  </a:cubicBezTo>
                  <a:cubicBezTo>
                    <a:pt x="4271232" y="1140614"/>
                    <a:pt x="4284659" y="1144276"/>
                    <a:pt x="4289543" y="1154041"/>
                  </a:cubicBezTo>
                  <a:cubicBezTo>
                    <a:pt x="4294425" y="1162586"/>
                    <a:pt x="4300529" y="1173572"/>
                    <a:pt x="4307853" y="1182117"/>
                  </a:cubicBezTo>
                  <a:cubicBezTo>
                    <a:pt x="4305412" y="1183338"/>
                    <a:pt x="4302970" y="1183338"/>
                    <a:pt x="4302970" y="1185779"/>
                  </a:cubicBezTo>
                  <a:cubicBezTo>
                    <a:pt x="4302970" y="1191883"/>
                    <a:pt x="4298087" y="1188221"/>
                    <a:pt x="4291984" y="1184558"/>
                  </a:cubicBezTo>
                  <a:cubicBezTo>
                    <a:pt x="4279777" y="1178455"/>
                    <a:pt x="4284659" y="1180897"/>
                    <a:pt x="4280997" y="1184558"/>
                  </a:cubicBezTo>
                  <a:cubicBezTo>
                    <a:pt x="4278556" y="1187000"/>
                    <a:pt x="4279777" y="1183338"/>
                    <a:pt x="4273673" y="1187000"/>
                  </a:cubicBezTo>
                  <a:cubicBezTo>
                    <a:pt x="4271232" y="1188221"/>
                    <a:pt x="4266349" y="1185779"/>
                    <a:pt x="4265129" y="1187000"/>
                  </a:cubicBezTo>
                  <a:cubicBezTo>
                    <a:pt x="4262687" y="1187000"/>
                    <a:pt x="4257804" y="1184558"/>
                    <a:pt x="4257804" y="1184558"/>
                  </a:cubicBezTo>
                  <a:cubicBezTo>
                    <a:pt x="4250480" y="1187000"/>
                    <a:pt x="4243156" y="1183338"/>
                    <a:pt x="4240715" y="1189442"/>
                  </a:cubicBezTo>
                  <a:cubicBezTo>
                    <a:pt x="4237052" y="1197986"/>
                    <a:pt x="4234611" y="1195545"/>
                    <a:pt x="4222404" y="1195545"/>
                  </a:cubicBezTo>
                  <a:cubicBezTo>
                    <a:pt x="4218742" y="1195545"/>
                    <a:pt x="4221183" y="1199207"/>
                    <a:pt x="4227287" y="1201649"/>
                  </a:cubicBezTo>
                  <a:cubicBezTo>
                    <a:pt x="4232169" y="1204090"/>
                    <a:pt x="4235831" y="1206531"/>
                    <a:pt x="4235831" y="1205311"/>
                  </a:cubicBezTo>
                  <a:cubicBezTo>
                    <a:pt x="4237052" y="1204090"/>
                    <a:pt x="4244376" y="1205311"/>
                    <a:pt x="4246818" y="1204090"/>
                  </a:cubicBezTo>
                  <a:cubicBezTo>
                    <a:pt x="4249259" y="1202869"/>
                    <a:pt x="4256583" y="1200428"/>
                    <a:pt x="4265129" y="1202869"/>
                  </a:cubicBezTo>
                  <a:cubicBezTo>
                    <a:pt x="4265129" y="1202869"/>
                    <a:pt x="4265129" y="1202869"/>
                    <a:pt x="4265129" y="1202869"/>
                  </a:cubicBezTo>
                  <a:cubicBezTo>
                    <a:pt x="4262687" y="1205311"/>
                    <a:pt x="4260245" y="1211414"/>
                    <a:pt x="4257804" y="1215076"/>
                  </a:cubicBezTo>
                  <a:cubicBezTo>
                    <a:pt x="4252922" y="1223621"/>
                    <a:pt x="4251701" y="1232166"/>
                    <a:pt x="4237052" y="1219959"/>
                  </a:cubicBezTo>
                  <a:cubicBezTo>
                    <a:pt x="4233390" y="1216297"/>
                    <a:pt x="4227287" y="1208973"/>
                    <a:pt x="4223624" y="1205311"/>
                  </a:cubicBezTo>
                  <a:cubicBezTo>
                    <a:pt x="4218742" y="1201649"/>
                    <a:pt x="4215080" y="1200428"/>
                    <a:pt x="4213859" y="1208973"/>
                  </a:cubicBezTo>
                  <a:cubicBezTo>
                    <a:pt x="4212638" y="1216297"/>
                    <a:pt x="4208976" y="1219959"/>
                    <a:pt x="4204093" y="1217518"/>
                  </a:cubicBezTo>
                  <a:cubicBezTo>
                    <a:pt x="4201652" y="1216297"/>
                    <a:pt x="4200431" y="1211414"/>
                    <a:pt x="4197990" y="1206531"/>
                  </a:cubicBezTo>
                  <a:cubicBezTo>
                    <a:pt x="4195548" y="1201649"/>
                    <a:pt x="4191886" y="1197986"/>
                    <a:pt x="4185783" y="1197986"/>
                  </a:cubicBezTo>
                  <a:cubicBezTo>
                    <a:pt x="4179679" y="1199207"/>
                    <a:pt x="4174796" y="1194324"/>
                    <a:pt x="4171134" y="1200428"/>
                  </a:cubicBezTo>
                  <a:cubicBezTo>
                    <a:pt x="4166252" y="1210193"/>
                    <a:pt x="4160148" y="1200428"/>
                    <a:pt x="4154045" y="1190662"/>
                  </a:cubicBezTo>
                  <a:cubicBezTo>
                    <a:pt x="4147941" y="1179676"/>
                    <a:pt x="4146720" y="1177235"/>
                    <a:pt x="4144279" y="1177235"/>
                  </a:cubicBezTo>
                  <a:cubicBezTo>
                    <a:pt x="4143058" y="1177235"/>
                    <a:pt x="4141838" y="1179676"/>
                    <a:pt x="4136955" y="1180897"/>
                  </a:cubicBezTo>
                  <a:cubicBezTo>
                    <a:pt x="4130851" y="1180897"/>
                    <a:pt x="4135734" y="1177235"/>
                    <a:pt x="4122306" y="1178455"/>
                  </a:cubicBezTo>
                  <a:cubicBezTo>
                    <a:pt x="4119865" y="1178455"/>
                    <a:pt x="4117424" y="1176014"/>
                    <a:pt x="4114982" y="1173572"/>
                  </a:cubicBezTo>
                  <a:cubicBezTo>
                    <a:pt x="4112541" y="1171131"/>
                    <a:pt x="4111320" y="1168690"/>
                    <a:pt x="4110099" y="1167469"/>
                  </a:cubicBezTo>
                  <a:cubicBezTo>
                    <a:pt x="4106437" y="1166248"/>
                    <a:pt x="4102775" y="1155262"/>
                    <a:pt x="4101554" y="1155262"/>
                  </a:cubicBezTo>
                  <a:cubicBezTo>
                    <a:pt x="4097892" y="1154041"/>
                    <a:pt x="4095451" y="1151600"/>
                    <a:pt x="4093010" y="1150379"/>
                  </a:cubicBezTo>
                  <a:cubicBezTo>
                    <a:pt x="4090568" y="1147937"/>
                    <a:pt x="4088127" y="1145496"/>
                    <a:pt x="4085685" y="1144276"/>
                  </a:cubicBezTo>
                  <a:cubicBezTo>
                    <a:pt x="4080803" y="1140614"/>
                    <a:pt x="4077140" y="1136951"/>
                    <a:pt x="4071037" y="1139393"/>
                  </a:cubicBezTo>
                  <a:cubicBezTo>
                    <a:pt x="4062492" y="1141834"/>
                    <a:pt x="4057609" y="1141834"/>
                    <a:pt x="4053947" y="1138172"/>
                  </a:cubicBezTo>
                  <a:cubicBezTo>
                    <a:pt x="4051506" y="1136951"/>
                    <a:pt x="4050285" y="1133289"/>
                    <a:pt x="4047843" y="1130848"/>
                  </a:cubicBezTo>
                  <a:cubicBezTo>
                    <a:pt x="4046623" y="1129627"/>
                    <a:pt x="4045402" y="1127186"/>
                    <a:pt x="4044182" y="1124744"/>
                  </a:cubicBezTo>
                  <a:cubicBezTo>
                    <a:pt x="4042961" y="1122303"/>
                    <a:pt x="4041740" y="1119862"/>
                    <a:pt x="4039299" y="1117420"/>
                  </a:cubicBezTo>
                  <a:cubicBezTo>
                    <a:pt x="4035636" y="1110096"/>
                    <a:pt x="4033195" y="1119862"/>
                    <a:pt x="4035636" y="1133289"/>
                  </a:cubicBezTo>
                  <a:cubicBezTo>
                    <a:pt x="4035636" y="1135730"/>
                    <a:pt x="4036857" y="1139393"/>
                    <a:pt x="4036857" y="1141834"/>
                  </a:cubicBezTo>
                  <a:cubicBezTo>
                    <a:pt x="4036857" y="1144276"/>
                    <a:pt x="4038078" y="1146717"/>
                    <a:pt x="4039299" y="1147937"/>
                  </a:cubicBezTo>
                  <a:cubicBezTo>
                    <a:pt x="4040519" y="1151600"/>
                    <a:pt x="4041740" y="1154041"/>
                    <a:pt x="4044182" y="1152821"/>
                  </a:cubicBezTo>
                  <a:cubicBezTo>
                    <a:pt x="4046623" y="1152821"/>
                    <a:pt x="4049064" y="1156483"/>
                    <a:pt x="4052726" y="1160144"/>
                  </a:cubicBezTo>
                  <a:cubicBezTo>
                    <a:pt x="4056389" y="1163807"/>
                    <a:pt x="4060050" y="1168690"/>
                    <a:pt x="4062492" y="1169910"/>
                  </a:cubicBezTo>
                  <a:cubicBezTo>
                    <a:pt x="4066154" y="1171131"/>
                    <a:pt x="4073478" y="1174793"/>
                    <a:pt x="4080803" y="1180897"/>
                  </a:cubicBezTo>
                  <a:cubicBezTo>
                    <a:pt x="4088127" y="1187000"/>
                    <a:pt x="4096671" y="1194324"/>
                    <a:pt x="4103996" y="1206531"/>
                  </a:cubicBezTo>
                  <a:cubicBezTo>
                    <a:pt x="4107658" y="1212635"/>
                    <a:pt x="4118644" y="1218738"/>
                    <a:pt x="4128410" y="1224842"/>
                  </a:cubicBezTo>
                  <a:cubicBezTo>
                    <a:pt x="4139396" y="1230945"/>
                    <a:pt x="4149162" y="1234607"/>
                    <a:pt x="4152824" y="1240711"/>
                  </a:cubicBezTo>
                  <a:cubicBezTo>
                    <a:pt x="4160148" y="1252918"/>
                    <a:pt x="4177238" y="1257801"/>
                    <a:pt x="4184562" y="1268787"/>
                  </a:cubicBezTo>
                  <a:cubicBezTo>
                    <a:pt x="4190666" y="1277332"/>
                    <a:pt x="4196769" y="1288318"/>
                    <a:pt x="4204093" y="1296863"/>
                  </a:cubicBezTo>
                  <a:cubicBezTo>
                    <a:pt x="4211417" y="1305408"/>
                    <a:pt x="4219962" y="1312732"/>
                    <a:pt x="4229728" y="1316394"/>
                  </a:cubicBezTo>
                  <a:cubicBezTo>
                    <a:pt x="4229728" y="1316394"/>
                    <a:pt x="4229728" y="1316394"/>
                    <a:pt x="4229728" y="1316394"/>
                  </a:cubicBezTo>
                  <a:cubicBezTo>
                    <a:pt x="4226066" y="1318836"/>
                    <a:pt x="4219962" y="1315174"/>
                    <a:pt x="4217521" y="1316394"/>
                  </a:cubicBezTo>
                  <a:cubicBezTo>
                    <a:pt x="4215080" y="1316394"/>
                    <a:pt x="4207755" y="1312732"/>
                    <a:pt x="4207755" y="1312732"/>
                  </a:cubicBezTo>
                  <a:cubicBezTo>
                    <a:pt x="4197990" y="1316394"/>
                    <a:pt x="4187003" y="1311512"/>
                    <a:pt x="4183341" y="1318836"/>
                  </a:cubicBezTo>
                  <a:cubicBezTo>
                    <a:pt x="4182121" y="1321277"/>
                    <a:pt x="4180900" y="1323719"/>
                    <a:pt x="4179679" y="1324939"/>
                  </a:cubicBezTo>
                  <a:cubicBezTo>
                    <a:pt x="4169914" y="1321277"/>
                    <a:pt x="4160148" y="1310291"/>
                    <a:pt x="4155265" y="1313953"/>
                  </a:cubicBezTo>
                  <a:cubicBezTo>
                    <a:pt x="4145500" y="1320056"/>
                    <a:pt x="4144279" y="1315174"/>
                    <a:pt x="4129631" y="1301746"/>
                  </a:cubicBezTo>
                  <a:cubicBezTo>
                    <a:pt x="4124748" y="1298084"/>
                    <a:pt x="4127189" y="1304187"/>
                    <a:pt x="4132072" y="1313953"/>
                  </a:cubicBezTo>
                  <a:cubicBezTo>
                    <a:pt x="4135734" y="1321277"/>
                    <a:pt x="4140617" y="1327381"/>
                    <a:pt x="4143058" y="1326160"/>
                  </a:cubicBezTo>
                  <a:cubicBezTo>
                    <a:pt x="4144279" y="1326160"/>
                    <a:pt x="4146720" y="1327381"/>
                    <a:pt x="4150382" y="1329822"/>
                  </a:cubicBezTo>
                  <a:cubicBezTo>
                    <a:pt x="4154045" y="1332263"/>
                    <a:pt x="4156486" y="1334705"/>
                    <a:pt x="4158927" y="1335926"/>
                  </a:cubicBezTo>
                  <a:cubicBezTo>
                    <a:pt x="4161369" y="1337146"/>
                    <a:pt x="4167472" y="1338367"/>
                    <a:pt x="4173576" y="1342029"/>
                  </a:cubicBezTo>
                  <a:cubicBezTo>
                    <a:pt x="4177238" y="1344470"/>
                    <a:pt x="4180900" y="1345691"/>
                    <a:pt x="4184562" y="1349353"/>
                  </a:cubicBezTo>
                  <a:cubicBezTo>
                    <a:pt x="4188224" y="1351795"/>
                    <a:pt x="4191886" y="1355457"/>
                    <a:pt x="4195548" y="1360340"/>
                  </a:cubicBezTo>
                  <a:cubicBezTo>
                    <a:pt x="4197990" y="1362781"/>
                    <a:pt x="4200431" y="1365222"/>
                    <a:pt x="4204093" y="1366443"/>
                  </a:cubicBezTo>
                  <a:cubicBezTo>
                    <a:pt x="4207755" y="1368884"/>
                    <a:pt x="4212638" y="1370105"/>
                    <a:pt x="4217521" y="1372547"/>
                  </a:cubicBezTo>
                  <a:cubicBezTo>
                    <a:pt x="4222404" y="1374988"/>
                    <a:pt x="4226066" y="1376209"/>
                    <a:pt x="4229728" y="1378650"/>
                  </a:cubicBezTo>
                  <a:cubicBezTo>
                    <a:pt x="4233390" y="1381091"/>
                    <a:pt x="4237052" y="1382312"/>
                    <a:pt x="4238273" y="1384754"/>
                  </a:cubicBezTo>
                  <a:cubicBezTo>
                    <a:pt x="4245597" y="1393298"/>
                    <a:pt x="4260245" y="1396961"/>
                    <a:pt x="4267570" y="1405505"/>
                  </a:cubicBezTo>
                  <a:cubicBezTo>
                    <a:pt x="4268790" y="1406726"/>
                    <a:pt x="4271232" y="1409168"/>
                    <a:pt x="4272452" y="1410388"/>
                  </a:cubicBezTo>
                  <a:cubicBezTo>
                    <a:pt x="4270011" y="1411609"/>
                    <a:pt x="4267570" y="1411609"/>
                    <a:pt x="4260245" y="1406726"/>
                  </a:cubicBezTo>
                  <a:cubicBezTo>
                    <a:pt x="4252922" y="1401843"/>
                    <a:pt x="4239494" y="1387195"/>
                    <a:pt x="4239494" y="1401843"/>
                  </a:cubicBezTo>
                  <a:cubicBezTo>
                    <a:pt x="4239494" y="1407947"/>
                    <a:pt x="4237052" y="1410388"/>
                    <a:pt x="4232169" y="1410388"/>
                  </a:cubicBezTo>
                  <a:cubicBezTo>
                    <a:pt x="4228508" y="1410388"/>
                    <a:pt x="4223624" y="1395740"/>
                    <a:pt x="4212638" y="1398181"/>
                  </a:cubicBezTo>
                  <a:cubicBezTo>
                    <a:pt x="4207755" y="1399402"/>
                    <a:pt x="4202873" y="1398181"/>
                    <a:pt x="4201652" y="1403064"/>
                  </a:cubicBezTo>
                  <a:cubicBezTo>
                    <a:pt x="4200431" y="1411609"/>
                    <a:pt x="4193107" y="1405505"/>
                    <a:pt x="4184562" y="1399402"/>
                  </a:cubicBezTo>
                  <a:cubicBezTo>
                    <a:pt x="4168693" y="1387195"/>
                    <a:pt x="4174796" y="1393298"/>
                    <a:pt x="4167472" y="1396961"/>
                  </a:cubicBezTo>
                  <a:cubicBezTo>
                    <a:pt x="4162589" y="1399402"/>
                    <a:pt x="4165031" y="1394519"/>
                    <a:pt x="4156486" y="1399402"/>
                  </a:cubicBezTo>
                  <a:cubicBezTo>
                    <a:pt x="4152824" y="1401843"/>
                    <a:pt x="4146720" y="1396961"/>
                    <a:pt x="4143058" y="1396961"/>
                  </a:cubicBezTo>
                  <a:cubicBezTo>
                    <a:pt x="4139396" y="1396961"/>
                    <a:pt x="4133293" y="1392078"/>
                    <a:pt x="4132072" y="1392078"/>
                  </a:cubicBezTo>
                  <a:cubicBezTo>
                    <a:pt x="4121086" y="1394519"/>
                    <a:pt x="4110099" y="1387195"/>
                    <a:pt x="4105217" y="1395740"/>
                  </a:cubicBezTo>
                  <a:cubicBezTo>
                    <a:pt x="4097892" y="1407947"/>
                    <a:pt x="4095451" y="1404285"/>
                    <a:pt x="4078361" y="1400623"/>
                  </a:cubicBezTo>
                  <a:cubicBezTo>
                    <a:pt x="4073478" y="1399402"/>
                    <a:pt x="4077140" y="1405505"/>
                    <a:pt x="4083244" y="1410388"/>
                  </a:cubicBezTo>
                  <a:cubicBezTo>
                    <a:pt x="4089347" y="1415271"/>
                    <a:pt x="4094230" y="1418933"/>
                    <a:pt x="4095451" y="1416492"/>
                  </a:cubicBezTo>
                  <a:cubicBezTo>
                    <a:pt x="4097892" y="1414050"/>
                    <a:pt x="4107658" y="1418933"/>
                    <a:pt x="4112541" y="1417712"/>
                  </a:cubicBezTo>
                  <a:cubicBezTo>
                    <a:pt x="4117424" y="1416492"/>
                    <a:pt x="4134513" y="1412830"/>
                    <a:pt x="4150382" y="1425037"/>
                  </a:cubicBezTo>
                  <a:cubicBezTo>
                    <a:pt x="4158927" y="1431140"/>
                    <a:pt x="4185783" y="1428699"/>
                    <a:pt x="4193107" y="1436023"/>
                  </a:cubicBezTo>
                  <a:cubicBezTo>
                    <a:pt x="4200431" y="1443347"/>
                    <a:pt x="4213859" y="1444568"/>
                    <a:pt x="4221183" y="1451892"/>
                  </a:cubicBezTo>
                  <a:cubicBezTo>
                    <a:pt x="4229728" y="1461658"/>
                    <a:pt x="4240715" y="1473865"/>
                    <a:pt x="4251701" y="1479968"/>
                  </a:cubicBezTo>
                  <a:cubicBezTo>
                    <a:pt x="4246818" y="1487292"/>
                    <a:pt x="4244376" y="1483630"/>
                    <a:pt x="4229728" y="1479968"/>
                  </a:cubicBezTo>
                  <a:cubicBezTo>
                    <a:pt x="4224845" y="1478747"/>
                    <a:pt x="4228508" y="1483630"/>
                    <a:pt x="4233390" y="1488513"/>
                  </a:cubicBezTo>
                  <a:cubicBezTo>
                    <a:pt x="4238273" y="1493396"/>
                    <a:pt x="4241935" y="1495837"/>
                    <a:pt x="4244376" y="1494617"/>
                  </a:cubicBezTo>
                  <a:cubicBezTo>
                    <a:pt x="4245597" y="1493396"/>
                    <a:pt x="4248038" y="1494617"/>
                    <a:pt x="4250480" y="1495837"/>
                  </a:cubicBezTo>
                  <a:cubicBezTo>
                    <a:pt x="4252922" y="1497058"/>
                    <a:pt x="4256583" y="1497058"/>
                    <a:pt x="4259025" y="1497058"/>
                  </a:cubicBezTo>
                  <a:cubicBezTo>
                    <a:pt x="4263908" y="1495837"/>
                    <a:pt x="4277336" y="1494617"/>
                    <a:pt x="4291984" y="1503161"/>
                  </a:cubicBezTo>
                  <a:cubicBezTo>
                    <a:pt x="4293204" y="1504382"/>
                    <a:pt x="4296866" y="1505603"/>
                    <a:pt x="4299308" y="1505603"/>
                  </a:cubicBezTo>
                  <a:cubicBezTo>
                    <a:pt x="4302970" y="1505603"/>
                    <a:pt x="4306632" y="1505603"/>
                    <a:pt x="4310294" y="1506824"/>
                  </a:cubicBezTo>
                  <a:cubicBezTo>
                    <a:pt x="4312736" y="1506824"/>
                    <a:pt x="4315177" y="1506824"/>
                    <a:pt x="4316398" y="1506824"/>
                  </a:cubicBezTo>
                  <a:cubicBezTo>
                    <a:pt x="4313957" y="1509265"/>
                    <a:pt x="4312736" y="1515368"/>
                    <a:pt x="4312736" y="1520251"/>
                  </a:cubicBezTo>
                  <a:cubicBezTo>
                    <a:pt x="4311515" y="1530017"/>
                    <a:pt x="4309073" y="1517810"/>
                    <a:pt x="4300529" y="1526355"/>
                  </a:cubicBezTo>
                  <a:cubicBezTo>
                    <a:pt x="4296866" y="1525134"/>
                    <a:pt x="4294425" y="1526355"/>
                    <a:pt x="4295646" y="1530017"/>
                  </a:cubicBezTo>
                  <a:cubicBezTo>
                    <a:pt x="4295646" y="1531238"/>
                    <a:pt x="4295646" y="1532458"/>
                    <a:pt x="4295646" y="1532458"/>
                  </a:cubicBezTo>
                  <a:cubicBezTo>
                    <a:pt x="4294425" y="1533679"/>
                    <a:pt x="4294425" y="1534900"/>
                    <a:pt x="4293204" y="1534900"/>
                  </a:cubicBezTo>
                  <a:cubicBezTo>
                    <a:pt x="4291984" y="1534900"/>
                    <a:pt x="4290763" y="1536121"/>
                    <a:pt x="4289543" y="1534900"/>
                  </a:cubicBezTo>
                  <a:cubicBezTo>
                    <a:pt x="4284659" y="1533679"/>
                    <a:pt x="4279777" y="1521472"/>
                    <a:pt x="4268790" y="1523914"/>
                  </a:cubicBezTo>
                  <a:cubicBezTo>
                    <a:pt x="4263908" y="1525134"/>
                    <a:pt x="4259025" y="1522693"/>
                    <a:pt x="4257804" y="1526355"/>
                  </a:cubicBezTo>
                  <a:cubicBezTo>
                    <a:pt x="4257804" y="1532458"/>
                    <a:pt x="4249259" y="1527575"/>
                    <a:pt x="4240715" y="1521472"/>
                  </a:cubicBezTo>
                  <a:cubicBezTo>
                    <a:pt x="4232169" y="1515368"/>
                    <a:pt x="4229728" y="1514148"/>
                    <a:pt x="4228508" y="1514148"/>
                  </a:cubicBezTo>
                  <a:cubicBezTo>
                    <a:pt x="4227287" y="1514148"/>
                    <a:pt x="4227287" y="1516589"/>
                    <a:pt x="4223624" y="1516589"/>
                  </a:cubicBezTo>
                  <a:cubicBezTo>
                    <a:pt x="4218742" y="1517810"/>
                    <a:pt x="4221183" y="1514148"/>
                    <a:pt x="4212638" y="1516589"/>
                  </a:cubicBezTo>
                  <a:cubicBezTo>
                    <a:pt x="4208976" y="1517810"/>
                    <a:pt x="4201652" y="1512927"/>
                    <a:pt x="4199210" y="1511707"/>
                  </a:cubicBezTo>
                  <a:cubicBezTo>
                    <a:pt x="4195548" y="1510486"/>
                    <a:pt x="4189445" y="1505603"/>
                    <a:pt x="4188224" y="1505603"/>
                  </a:cubicBezTo>
                  <a:cubicBezTo>
                    <a:pt x="4183341" y="1505603"/>
                    <a:pt x="4177238" y="1503161"/>
                    <a:pt x="4172355" y="1501941"/>
                  </a:cubicBezTo>
                  <a:cubicBezTo>
                    <a:pt x="4167472" y="1500720"/>
                    <a:pt x="4163810" y="1499500"/>
                    <a:pt x="4161369" y="1501941"/>
                  </a:cubicBezTo>
                  <a:cubicBezTo>
                    <a:pt x="4154045" y="1510486"/>
                    <a:pt x="4151603" y="1505603"/>
                    <a:pt x="4134513" y="1498279"/>
                  </a:cubicBezTo>
                  <a:cubicBezTo>
                    <a:pt x="4129631" y="1495837"/>
                    <a:pt x="4133293" y="1501941"/>
                    <a:pt x="4139396" y="1508044"/>
                  </a:cubicBezTo>
                  <a:cubicBezTo>
                    <a:pt x="4145500" y="1514148"/>
                    <a:pt x="4150382" y="1517810"/>
                    <a:pt x="4151603" y="1516589"/>
                  </a:cubicBezTo>
                  <a:cubicBezTo>
                    <a:pt x="4152824" y="1515368"/>
                    <a:pt x="4155265" y="1517810"/>
                    <a:pt x="4158927" y="1519031"/>
                  </a:cubicBezTo>
                  <a:cubicBezTo>
                    <a:pt x="4162589" y="1520251"/>
                    <a:pt x="4166252" y="1521472"/>
                    <a:pt x="4168693" y="1522693"/>
                  </a:cubicBezTo>
                  <a:cubicBezTo>
                    <a:pt x="4173576" y="1522693"/>
                    <a:pt x="4188224" y="1523914"/>
                    <a:pt x="4202873" y="1533679"/>
                  </a:cubicBezTo>
                  <a:cubicBezTo>
                    <a:pt x="4202873" y="1536121"/>
                    <a:pt x="4202873" y="1538562"/>
                    <a:pt x="4201652" y="1541003"/>
                  </a:cubicBezTo>
                  <a:cubicBezTo>
                    <a:pt x="4200431" y="1544665"/>
                    <a:pt x="4201652" y="1548328"/>
                    <a:pt x="4199210" y="1549548"/>
                  </a:cubicBezTo>
                  <a:cubicBezTo>
                    <a:pt x="4197990" y="1550769"/>
                    <a:pt x="4196769" y="1550769"/>
                    <a:pt x="4195548" y="1550769"/>
                  </a:cubicBezTo>
                  <a:cubicBezTo>
                    <a:pt x="4194328" y="1550769"/>
                    <a:pt x="4191886" y="1550769"/>
                    <a:pt x="4188224" y="1549548"/>
                  </a:cubicBezTo>
                  <a:cubicBezTo>
                    <a:pt x="4180900" y="1547107"/>
                    <a:pt x="4166252" y="1537341"/>
                    <a:pt x="4168693" y="1549548"/>
                  </a:cubicBezTo>
                  <a:cubicBezTo>
                    <a:pt x="4169914" y="1554431"/>
                    <a:pt x="4168693" y="1558093"/>
                    <a:pt x="4165031" y="1558093"/>
                  </a:cubicBezTo>
                  <a:cubicBezTo>
                    <a:pt x="4161369" y="1558093"/>
                    <a:pt x="4155265" y="1545886"/>
                    <a:pt x="4146720" y="1550769"/>
                  </a:cubicBezTo>
                  <a:cubicBezTo>
                    <a:pt x="4143058" y="1553210"/>
                    <a:pt x="4138175" y="1551989"/>
                    <a:pt x="4138175" y="1556872"/>
                  </a:cubicBezTo>
                  <a:cubicBezTo>
                    <a:pt x="4138175" y="1564196"/>
                    <a:pt x="4130851" y="1560535"/>
                    <a:pt x="4123527" y="1555652"/>
                  </a:cubicBezTo>
                  <a:cubicBezTo>
                    <a:pt x="4114982" y="1551989"/>
                    <a:pt x="4113761" y="1549548"/>
                    <a:pt x="4112541" y="1550769"/>
                  </a:cubicBezTo>
                  <a:cubicBezTo>
                    <a:pt x="4111320" y="1550769"/>
                    <a:pt x="4111320" y="1553210"/>
                    <a:pt x="4108878" y="1555652"/>
                  </a:cubicBezTo>
                  <a:cubicBezTo>
                    <a:pt x="4105217" y="1558093"/>
                    <a:pt x="4106437" y="1554431"/>
                    <a:pt x="4099113" y="1559314"/>
                  </a:cubicBezTo>
                  <a:cubicBezTo>
                    <a:pt x="4095451" y="1561755"/>
                    <a:pt x="4089347" y="1558093"/>
                    <a:pt x="4086906" y="1558093"/>
                  </a:cubicBezTo>
                  <a:cubicBezTo>
                    <a:pt x="4084464" y="1558093"/>
                    <a:pt x="4077140" y="1554431"/>
                    <a:pt x="4077140" y="1554431"/>
                  </a:cubicBezTo>
                  <a:cubicBezTo>
                    <a:pt x="4072257" y="1555652"/>
                    <a:pt x="4067375" y="1555652"/>
                    <a:pt x="4062492" y="1555652"/>
                  </a:cubicBezTo>
                  <a:cubicBezTo>
                    <a:pt x="4062492" y="1555652"/>
                    <a:pt x="4062492" y="1555652"/>
                    <a:pt x="4061271" y="1555652"/>
                  </a:cubicBezTo>
                  <a:cubicBezTo>
                    <a:pt x="4064933" y="1551989"/>
                    <a:pt x="4071037" y="1548328"/>
                    <a:pt x="4073478" y="1542224"/>
                  </a:cubicBezTo>
                  <a:cubicBezTo>
                    <a:pt x="4075920" y="1538562"/>
                    <a:pt x="4084464" y="1505603"/>
                    <a:pt x="4082023" y="1505603"/>
                  </a:cubicBezTo>
                  <a:cubicBezTo>
                    <a:pt x="4079582" y="1505603"/>
                    <a:pt x="4078361" y="1503161"/>
                    <a:pt x="4078361" y="1503161"/>
                  </a:cubicBezTo>
                  <a:cubicBezTo>
                    <a:pt x="4077140" y="1503161"/>
                    <a:pt x="4077140" y="1504382"/>
                    <a:pt x="4073478" y="1511707"/>
                  </a:cubicBezTo>
                  <a:cubicBezTo>
                    <a:pt x="4069816" y="1517810"/>
                    <a:pt x="4067375" y="1523914"/>
                    <a:pt x="4064933" y="1517810"/>
                  </a:cubicBezTo>
                  <a:cubicBezTo>
                    <a:pt x="4063713" y="1514148"/>
                    <a:pt x="4061271" y="1516589"/>
                    <a:pt x="4057609" y="1516589"/>
                  </a:cubicBezTo>
                  <a:cubicBezTo>
                    <a:pt x="4053947" y="1516589"/>
                    <a:pt x="4052726" y="1519031"/>
                    <a:pt x="4051506" y="1521472"/>
                  </a:cubicBezTo>
                  <a:cubicBezTo>
                    <a:pt x="4050285" y="1523914"/>
                    <a:pt x="4049064" y="1527575"/>
                    <a:pt x="4047843" y="1527575"/>
                  </a:cubicBezTo>
                  <a:cubicBezTo>
                    <a:pt x="4045402" y="1528796"/>
                    <a:pt x="4042961" y="1526355"/>
                    <a:pt x="4042961" y="1521472"/>
                  </a:cubicBezTo>
                  <a:cubicBezTo>
                    <a:pt x="4041740" y="1516589"/>
                    <a:pt x="4040519" y="1516589"/>
                    <a:pt x="4038078" y="1519031"/>
                  </a:cubicBezTo>
                  <a:cubicBezTo>
                    <a:pt x="4035636" y="1521472"/>
                    <a:pt x="4033195" y="1525134"/>
                    <a:pt x="4030754" y="1527575"/>
                  </a:cubicBezTo>
                  <a:cubicBezTo>
                    <a:pt x="4023429" y="1536121"/>
                    <a:pt x="4022209" y="1530017"/>
                    <a:pt x="4019767" y="1525134"/>
                  </a:cubicBezTo>
                  <a:cubicBezTo>
                    <a:pt x="4018547" y="1522693"/>
                    <a:pt x="4017326" y="1519031"/>
                    <a:pt x="4016105" y="1517810"/>
                  </a:cubicBezTo>
                  <a:cubicBezTo>
                    <a:pt x="4016105" y="1517810"/>
                    <a:pt x="4016105" y="1517810"/>
                    <a:pt x="4016105" y="1517810"/>
                  </a:cubicBezTo>
                  <a:cubicBezTo>
                    <a:pt x="4020988" y="1516589"/>
                    <a:pt x="4024650" y="1517810"/>
                    <a:pt x="4025871" y="1519031"/>
                  </a:cubicBezTo>
                  <a:cubicBezTo>
                    <a:pt x="4027092" y="1520251"/>
                    <a:pt x="4030754" y="1519031"/>
                    <a:pt x="4031975" y="1519031"/>
                  </a:cubicBezTo>
                  <a:cubicBezTo>
                    <a:pt x="4031975" y="1520251"/>
                    <a:pt x="4034416" y="1519031"/>
                    <a:pt x="4036857" y="1516589"/>
                  </a:cubicBezTo>
                  <a:cubicBezTo>
                    <a:pt x="4039299" y="1514148"/>
                    <a:pt x="4040519" y="1512927"/>
                    <a:pt x="4039299" y="1512927"/>
                  </a:cubicBezTo>
                  <a:cubicBezTo>
                    <a:pt x="4033195" y="1512927"/>
                    <a:pt x="4031975" y="1515368"/>
                    <a:pt x="4030754" y="1509265"/>
                  </a:cubicBezTo>
                  <a:cubicBezTo>
                    <a:pt x="4029533" y="1505603"/>
                    <a:pt x="4025871" y="1508044"/>
                    <a:pt x="4022209" y="1506824"/>
                  </a:cubicBezTo>
                  <a:cubicBezTo>
                    <a:pt x="4022209" y="1506824"/>
                    <a:pt x="4019767" y="1508044"/>
                    <a:pt x="4018547" y="1508044"/>
                  </a:cubicBezTo>
                  <a:cubicBezTo>
                    <a:pt x="4017326" y="1508044"/>
                    <a:pt x="4014885" y="1509265"/>
                    <a:pt x="4013664" y="1508044"/>
                  </a:cubicBezTo>
                  <a:cubicBezTo>
                    <a:pt x="4011222" y="1505603"/>
                    <a:pt x="4011222" y="1508044"/>
                    <a:pt x="4010002" y="1506824"/>
                  </a:cubicBezTo>
                  <a:cubicBezTo>
                    <a:pt x="4007560" y="1504382"/>
                    <a:pt x="4010002" y="1503161"/>
                    <a:pt x="4003898" y="1506824"/>
                  </a:cubicBezTo>
                  <a:cubicBezTo>
                    <a:pt x="4001457" y="1509265"/>
                    <a:pt x="3997795" y="1510486"/>
                    <a:pt x="3997795" y="1506824"/>
                  </a:cubicBezTo>
                  <a:cubicBezTo>
                    <a:pt x="3997795" y="1505603"/>
                    <a:pt x="3996574" y="1505603"/>
                    <a:pt x="3995353" y="1504382"/>
                  </a:cubicBezTo>
                  <a:cubicBezTo>
                    <a:pt x="3999015" y="1499500"/>
                    <a:pt x="4001457" y="1492175"/>
                    <a:pt x="4003898" y="1487292"/>
                  </a:cubicBezTo>
                  <a:cubicBezTo>
                    <a:pt x="4006340" y="1481189"/>
                    <a:pt x="4012443" y="1478747"/>
                    <a:pt x="4016105" y="1472644"/>
                  </a:cubicBezTo>
                  <a:cubicBezTo>
                    <a:pt x="4017326" y="1470203"/>
                    <a:pt x="4020988" y="1467761"/>
                    <a:pt x="4025871" y="1465320"/>
                  </a:cubicBezTo>
                  <a:cubicBezTo>
                    <a:pt x="4028312" y="1464099"/>
                    <a:pt x="4029533" y="1462878"/>
                    <a:pt x="4031975" y="1461658"/>
                  </a:cubicBezTo>
                  <a:cubicBezTo>
                    <a:pt x="4033195" y="1460437"/>
                    <a:pt x="4035636" y="1459216"/>
                    <a:pt x="4035636" y="1457996"/>
                  </a:cubicBezTo>
                  <a:cubicBezTo>
                    <a:pt x="4038078" y="1451892"/>
                    <a:pt x="4041740" y="1449451"/>
                    <a:pt x="4045402" y="1447009"/>
                  </a:cubicBezTo>
                  <a:cubicBezTo>
                    <a:pt x="4049064" y="1444568"/>
                    <a:pt x="4051506" y="1444568"/>
                    <a:pt x="4052726" y="1443347"/>
                  </a:cubicBezTo>
                  <a:cubicBezTo>
                    <a:pt x="4055168" y="1442126"/>
                    <a:pt x="4058830" y="1437244"/>
                    <a:pt x="4060050" y="1437244"/>
                  </a:cubicBezTo>
                  <a:cubicBezTo>
                    <a:pt x="4061271" y="1438464"/>
                    <a:pt x="4062492" y="1434802"/>
                    <a:pt x="4064933" y="1429919"/>
                  </a:cubicBezTo>
                  <a:cubicBezTo>
                    <a:pt x="4066154" y="1423816"/>
                    <a:pt x="4067375" y="1420154"/>
                    <a:pt x="4064933" y="1422595"/>
                  </a:cubicBezTo>
                  <a:cubicBezTo>
                    <a:pt x="4057609" y="1429919"/>
                    <a:pt x="4057609" y="1432361"/>
                    <a:pt x="4051506" y="1428699"/>
                  </a:cubicBezTo>
                  <a:cubicBezTo>
                    <a:pt x="4047843" y="1426257"/>
                    <a:pt x="4044182" y="1432361"/>
                    <a:pt x="4038078" y="1434802"/>
                  </a:cubicBezTo>
                  <a:cubicBezTo>
                    <a:pt x="4038078" y="1434802"/>
                    <a:pt x="4035636" y="1439685"/>
                    <a:pt x="4034416" y="1439685"/>
                  </a:cubicBezTo>
                  <a:cubicBezTo>
                    <a:pt x="4033195" y="1439685"/>
                    <a:pt x="4030754" y="1444568"/>
                    <a:pt x="4028312" y="1444568"/>
                  </a:cubicBezTo>
                  <a:cubicBezTo>
                    <a:pt x="4023429" y="1444568"/>
                    <a:pt x="4024650" y="1445789"/>
                    <a:pt x="4022209" y="1445789"/>
                  </a:cubicBezTo>
                  <a:cubicBezTo>
                    <a:pt x="4019767" y="1445789"/>
                    <a:pt x="4019767" y="1444568"/>
                    <a:pt x="4018547" y="1444568"/>
                  </a:cubicBezTo>
                  <a:cubicBezTo>
                    <a:pt x="4017326" y="1444568"/>
                    <a:pt x="4017326" y="1445789"/>
                    <a:pt x="4014885" y="1450671"/>
                  </a:cubicBezTo>
                  <a:cubicBezTo>
                    <a:pt x="4012443" y="1455554"/>
                    <a:pt x="4010002" y="1460437"/>
                    <a:pt x="4007560" y="1455554"/>
                  </a:cubicBezTo>
                  <a:cubicBezTo>
                    <a:pt x="4006340" y="1453113"/>
                    <a:pt x="4003898" y="1454333"/>
                    <a:pt x="4001457" y="1454333"/>
                  </a:cubicBezTo>
                  <a:cubicBezTo>
                    <a:pt x="3996574" y="1454333"/>
                    <a:pt x="3996574" y="1462878"/>
                    <a:pt x="3994133" y="1464099"/>
                  </a:cubicBezTo>
                  <a:cubicBezTo>
                    <a:pt x="3991691" y="1465320"/>
                    <a:pt x="3990471" y="1464099"/>
                    <a:pt x="3989250" y="1460437"/>
                  </a:cubicBezTo>
                  <a:cubicBezTo>
                    <a:pt x="3988029" y="1454333"/>
                    <a:pt x="3984367" y="1459216"/>
                    <a:pt x="3981926" y="1462878"/>
                  </a:cubicBezTo>
                  <a:cubicBezTo>
                    <a:pt x="3983146" y="1460437"/>
                    <a:pt x="3983146" y="1459216"/>
                    <a:pt x="3984367" y="1456775"/>
                  </a:cubicBezTo>
                  <a:cubicBezTo>
                    <a:pt x="3985588" y="1455554"/>
                    <a:pt x="3985588" y="1454333"/>
                    <a:pt x="3986808" y="1453113"/>
                  </a:cubicBezTo>
                  <a:cubicBezTo>
                    <a:pt x="3988029" y="1451892"/>
                    <a:pt x="3988029" y="1450671"/>
                    <a:pt x="3988029" y="1450671"/>
                  </a:cubicBezTo>
                  <a:cubicBezTo>
                    <a:pt x="3989250" y="1449451"/>
                    <a:pt x="3989250" y="1447009"/>
                    <a:pt x="3989250" y="1445789"/>
                  </a:cubicBezTo>
                  <a:cubicBezTo>
                    <a:pt x="3991691" y="1445789"/>
                    <a:pt x="3994133" y="1445789"/>
                    <a:pt x="3994133" y="1445789"/>
                  </a:cubicBezTo>
                  <a:cubicBezTo>
                    <a:pt x="3995353" y="1445789"/>
                    <a:pt x="3999015" y="1444568"/>
                    <a:pt x="3999015" y="1444568"/>
                  </a:cubicBezTo>
                  <a:cubicBezTo>
                    <a:pt x="3999015" y="1445789"/>
                    <a:pt x="4001457" y="1443347"/>
                    <a:pt x="4002678" y="1442126"/>
                  </a:cubicBezTo>
                  <a:cubicBezTo>
                    <a:pt x="4005119" y="1439685"/>
                    <a:pt x="4006340" y="1437244"/>
                    <a:pt x="4003898" y="1438464"/>
                  </a:cubicBezTo>
                  <a:cubicBezTo>
                    <a:pt x="3997795" y="1439685"/>
                    <a:pt x="3997795" y="1442126"/>
                    <a:pt x="3995353" y="1437244"/>
                  </a:cubicBezTo>
                  <a:cubicBezTo>
                    <a:pt x="3994133" y="1434802"/>
                    <a:pt x="3991691" y="1436023"/>
                    <a:pt x="3989250" y="1436023"/>
                  </a:cubicBezTo>
                  <a:cubicBezTo>
                    <a:pt x="3989250" y="1434802"/>
                    <a:pt x="3989250" y="1434802"/>
                    <a:pt x="3988029" y="1433582"/>
                  </a:cubicBezTo>
                  <a:cubicBezTo>
                    <a:pt x="3986808" y="1428699"/>
                    <a:pt x="3984367" y="1426257"/>
                    <a:pt x="3984367" y="1428699"/>
                  </a:cubicBezTo>
                  <a:cubicBezTo>
                    <a:pt x="3984367" y="1433582"/>
                    <a:pt x="3984367" y="1436023"/>
                    <a:pt x="3984367" y="1438464"/>
                  </a:cubicBezTo>
                  <a:cubicBezTo>
                    <a:pt x="3984367" y="1438464"/>
                    <a:pt x="3984367" y="1438464"/>
                    <a:pt x="3984367" y="1438464"/>
                  </a:cubicBezTo>
                  <a:cubicBezTo>
                    <a:pt x="3983146" y="1438464"/>
                    <a:pt x="3981926" y="1439685"/>
                    <a:pt x="3980705" y="1439685"/>
                  </a:cubicBezTo>
                  <a:cubicBezTo>
                    <a:pt x="3978264" y="1438464"/>
                    <a:pt x="3978264" y="1439685"/>
                    <a:pt x="3977043" y="1438464"/>
                  </a:cubicBezTo>
                  <a:cubicBezTo>
                    <a:pt x="3974601" y="1437244"/>
                    <a:pt x="3977043" y="1434802"/>
                    <a:pt x="3972160" y="1439685"/>
                  </a:cubicBezTo>
                  <a:cubicBezTo>
                    <a:pt x="3969719" y="1442126"/>
                    <a:pt x="3967277" y="1444568"/>
                    <a:pt x="3967277" y="1440906"/>
                  </a:cubicBezTo>
                  <a:cubicBezTo>
                    <a:pt x="3967277" y="1439685"/>
                    <a:pt x="3966057" y="1439685"/>
                    <a:pt x="3966057" y="1439685"/>
                  </a:cubicBezTo>
                  <a:cubicBezTo>
                    <a:pt x="3968498" y="1437244"/>
                    <a:pt x="3969719" y="1434802"/>
                    <a:pt x="3970939" y="1432361"/>
                  </a:cubicBezTo>
                  <a:cubicBezTo>
                    <a:pt x="3970939" y="1432361"/>
                    <a:pt x="3972160" y="1431140"/>
                    <a:pt x="3972160" y="1431140"/>
                  </a:cubicBezTo>
                  <a:cubicBezTo>
                    <a:pt x="3973381" y="1431140"/>
                    <a:pt x="3977043" y="1429919"/>
                    <a:pt x="3977043" y="1431140"/>
                  </a:cubicBezTo>
                  <a:cubicBezTo>
                    <a:pt x="3978264" y="1432361"/>
                    <a:pt x="3979484" y="1429919"/>
                    <a:pt x="3980705" y="1428699"/>
                  </a:cubicBezTo>
                  <a:cubicBezTo>
                    <a:pt x="3981926" y="1426257"/>
                    <a:pt x="3983146" y="1425037"/>
                    <a:pt x="3983146" y="1423816"/>
                  </a:cubicBezTo>
                  <a:cubicBezTo>
                    <a:pt x="3984367" y="1422595"/>
                    <a:pt x="3986808" y="1422595"/>
                    <a:pt x="3989250" y="1422595"/>
                  </a:cubicBezTo>
                  <a:cubicBezTo>
                    <a:pt x="3992912" y="1421375"/>
                    <a:pt x="3995353" y="1421375"/>
                    <a:pt x="3997795" y="1418933"/>
                  </a:cubicBezTo>
                  <a:cubicBezTo>
                    <a:pt x="4003898" y="1412830"/>
                    <a:pt x="4010002" y="1414050"/>
                    <a:pt x="4012443" y="1414050"/>
                  </a:cubicBezTo>
                  <a:cubicBezTo>
                    <a:pt x="4014885" y="1414050"/>
                    <a:pt x="4018547" y="1411609"/>
                    <a:pt x="4018547" y="1412830"/>
                  </a:cubicBezTo>
                  <a:cubicBezTo>
                    <a:pt x="4019767" y="1414050"/>
                    <a:pt x="4020988" y="1411609"/>
                    <a:pt x="4023429" y="1409168"/>
                  </a:cubicBezTo>
                  <a:cubicBezTo>
                    <a:pt x="4025871" y="1405505"/>
                    <a:pt x="4027092" y="1403064"/>
                    <a:pt x="4024650" y="1404285"/>
                  </a:cubicBezTo>
                  <a:cubicBezTo>
                    <a:pt x="4018547" y="1406726"/>
                    <a:pt x="4017326" y="1409168"/>
                    <a:pt x="4013664" y="1404285"/>
                  </a:cubicBezTo>
                  <a:cubicBezTo>
                    <a:pt x="4011222" y="1400623"/>
                    <a:pt x="4007560" y="1404285"/>
                    <a:pt x="4003898" y="1404285"/>
                  </a:cubicBezTo>
                  <a:cubicBezTo>
                    <a:pt x="4003898" y="1404285"/>
                    <a:pt x="4001457" y="1406726"/>
                    <a:pt x="4000236" y="1406726"/>
                  </a:cubicBezTo>
                  <a:cubicBezTo>
                    <a:pt x="3999015" y="1406726"/>
                    <a:pt x="3996574" y="1409168"/>
                    <a:pt x="3995353" y="1407947"/>
                  </a:cubicBezTo>
                  <a:cubicBezTo>
                    <a:pt x="3991691" y="1406726"/>
                    <a:pt x="3992912" y="1407947"/>
                    <a:pt x="3990471" y="1406726"/>
                  </a:cubicBezTo>
                  <a:cubicBezTo>
                    <a:pt x="3989250" y="1405505"/>
                    <a:pt x="3989250" y="1405505"/>
                    <a:pt x="3988029" y="1404285"/>
                  </a:cubicBezTo>
                  <a:cubicBezTo>
                    <a:pt x="3988029" y="1404285"/>
                    <a:pt x="3986808" y="1405505"/>
                    <a:pt x="3984367" y="1407947"/>
                  </a:cubicBezTo>
                  <a:cubicBezTo>
                    <a:pt x="3981926" y="1410388"/>
                    <a:pt x="3979484" y="1414050"/>
                    <a:pt x="3978264" y="1410388"/>
                  </a:cubicBezTo>
                  <a:cubicBezTo>
                    <a:pt x="3978264" y="1407947"/>
                    <a:pt x="3975822" y="1409168"/>
                    <a:pt x="3974601" y="1407947"/>
                  </a:cubicBezTo>
                  <a:cubicBezTo>
                    <a:pt x="3970939" y="1406726"/>
                    <a:pt x="3969719" y="1412830"/>
                    <a:pt x="3967277" y="1414050"/>
                  </a:cubicBezTo>
                  <a:cubicBezTo>
                    <a:pt x="3966057" y="1414050"/>
                    <a:pt x="3964836" y="1412830"/>
                    <a:pt x="3964836" y="1410388"/>
                  </a:cubicBezTo>
                  <a:cubicBezTo>
                    <a:pt x="3964836" y="1404285"/>
                    <a:pt x="3959953" y="1410388"/>
                    <a:pt x="3957512" y="1412830"/>
                  </a:cubicBezTo>
                  <a:cubicBezTo>
                    <a:pt x="3952629" y="1416492"/>
                    <a:pt x="3952629" y="1414050"/>
                    <a:pt x="3951408" y="1410388"/>
                  </a:cubicBezTo>
                  <a:cubicBezTo>
                    <a:pt x="3950187" y="1407947"/>
                    <a:pt x="3948967" y="1401843"/>
                    <a:pt x="3945305" y="1407947"/>
                  </a:cubicBezTo>
                  <a:cubicBezTo>
                    <a:pt x="3942863" y="1411609"/>
                    <a:pt x="3941643" y="1411609"/>
                    <a:pt x="3941643" y="1411609"/>
                  </a:cubicBezTo>
                  <a:cubicBezTo>
                    <a:pt x="3936760" y="1406726"/>
                    <a:pt x="3937980" y="1415271"/>
                    <a:pt x="3937980" y="1415271"/>
                  </a:cubicBezTo>
                  <a:cubicBezTo>
                    <a:pt x="3936760" y="1414050"/>
                    <a:pt x="3934318" y="1412830"/>
                    <a:pt x="3933098" y="1412830"/>
                  </a:cubicBezTo>
                  <a:cubicBezTo>
                    <a:pt x="3934318" y="1411609"/>
                    <a:pt x="3934318" y="1411609"/>
                    <a:pt x="3935539" y="1410388"/>
                  </a:cubicBezTo>
                  <a:cubicBezTo>
                    <a:pt x="3937980" y="1407947"/>
                    <a:pt x="3940422" y="1405505"/>
                    <a:pt x="3941643" y="1403064"/>
                  </a:cubicBezTo>
                  <a:cubicBezTo>
                    <a:pt x="3944084" y="1400623"/>
                    <a:pt x="3948967" y="1400623"/>
                    <a:pt x="3951408" y="1398181"/>
                  </a:cubicBezTo>
                  <a:cubicBezTo>
                    <a:pt x="3952629" y="1396961"/>
                    <a:pt x="3955070" y="1396961"/>
                    <a:pt x="3958732" y="1396961"/>
                  </a:cubicBezTo>
                  <a:cubicBezTo>
                    <a:pt x="3961174" y="1396961"/>
                    <a:pt x="3964836" y="1396961"/>
                    <a:pt x="3966057" y="1395740"/>
                  </a:cubicBezTo>
                  <a:cubicBezTo>
                    <a:pt x="3970939" y="1390857"/>
                    <a:pt x="3977043" y="1393298"/>
                    <a:pt x="3979484" y="1394519"/>
                  </a:cubicBezTo>
                  <a:cubicBezTo>
                    <a:pt x="3980705" y="1395740"/>
                    <a:pt x="3984367" y="1393298"/>
                    <a:pt x="3985588" y="1394519"/>
                  </a:cubicBezTo>
                  <a:cubicBezTo>
                    <a:pt x="3986808" y="1395740"/>
                    <a:pt x="3988029" y="1394519"/>
                    <a:pt x="3989250" y="1392078"/>
                  </a:cubicBezTo>
                  <a:cubicBezTo>
                    <a:pt x="3991691" y="1389636"/>
                    <a:pt x="3992912" y="1387195"/>
                    <a:pt x="3990471" y="1387195"/>
                  </a:cubicBezTo>
                  <a:cubicBezTo>
                    <a:pt x="3984367" y="1388416"/>
                    <a:pt x="3984367" y="1389636"/>
                    <a:pt x="3980705" y="1383533"/>
                  </a:cubicBezTo>
                  <a:cubicBezTo>
                    <a:pt x="3979484" y="1379871"/>
                    <a:pt x="3975822" y="1382312"/>
                    <a:pt x="3972160" y="1381091"/>
                  </a:cubicBezTo>
                  <a:cubicBezTo>
                    <a:pt x="3972160" y="1381091"/>
                    <a:pt x="3969719" y="1383533"/>
                    <a:pt x="3968498" y="1382312"/>
                  </a:cubicBezTo>
                  <a:cubicBezTo>
                    <a:pt x="3967277" y="1382312"/>
                    <a:pt x="3966057" y="1383533"/>
                    <a:pt x="3964836" y="1382312"/>
                  </a:cubicBezTo>
                  <a:cubicBezTo>
                    <a:pt x="3962394" y="1379871"/>
                    <a:pt x="3962394" y="1381091"/>
                    <a:pt x="3961174" y="1379871"/>
                  </a:cubicBezTo>
                  <a:cubicBezTo>
                    <a:pt x="3958732" y="1377429"/>
                    <a:pt x="3961174" y="1374988"/>
                    <a:pt x="3956291" y="1379871"/>
                  </a:cubicBezTo>
                  <a:cubicBezTo>
                    <a:pt x="3953850" y="1382312"/>
                    <a:pt x="3951408" y="1384754"/>
                    <a:pt x="3951408" y="1379871"/>
                  </a:cubicBezTo>
                  <a:cubicBezTo>
                    <a:pt x="3951408" y="1377429"/>
                    <a:pt x="3948967" y="1378650"/>
                    <a:pt x="3947746" y="1377429"/>
                  </a:cubicBezTo>
                  <a:cubicBezTo>
                    <a:pt x="3947746" y="1377429"/>
                    <a:pt x="3947746" y="1377429"/>
                    <a:pt x="3946525" y="1377429"/>
                  </a:cubicBezTo>
                  <a:cubicBezTo>
                    <a:pt x="3946525" y="1377429"/>
                    <a:pt x="3947746" y="1376209"/>
                    <a:pt x="3947746" y="1376209"/>
                  </a:cubicBezTo>
                  <a:cubicBezTo>
                    <a:pt x="3951408" y="1374988"/>
                    <a:pt x="3955070" y="1376209"/>
                    <a:pt x="3958732" y="1374988"/>
                  </a:cubicBezTo>
                  <a:cubicBezTo>
                    <a:pt x="3962394" y="1373767"/>
                    <a:pt x="3969719" y="1379871"/>
                    <a:pt x="3973381" y="1378650"/>
                  </a:cubicBezTo>
                  <a:cubicBezTo>
                    <a:pt x="3980705" y="1376209"/>
                    <a:pt x="3985588" y="1381091"/>
                    <a:pt x="3986808" y="1382312"/>
                  </a:cubicBezTo>
                  <a:cubicBezTo>
                    <a:pt x="3988029" y="1383533"/>
                    <a:pt x="3991691" y="1383533"/>
                    <a:pt x="3991691" y="1384754"/>
                  </a:cubicBezTo>
                  <a:cubicBezTo>
                    <a:pt x="3991691" y="1385974"/>
                    <a:pt x="3994133" y="1385974"/>
                    <a:pt x="3996574" y="1384754"/>
                  </a:cubicBezTo>
                  <a:cubicBezTo>
                    <a:pt x="4000236" y="1383533"/>
                    <a:pt x="4001457" y="1382312"/>
                    <a:pt x="4000236" y="1381091"/>
                  </a:cubicBezTo>
                  <a:cubicBezTo>
                    <a:pt x="3994133" y="1378650"/>
                    <a:pt x="3992912" y="1381091"/>
                    <a:pt x="3992912" y="1374988"/>
                  </a:cubicBezTo>
                  <a:cubicBezTo>
                    <a:pt x="3992912" y="1371326"/>
                    <a:pt x="3988029" y="1371326"/>
                    <a:pt x="3984367" y="1368884"/>
                  </a:cubicBezTo>
                  <a:cubicBezTo>
                    <a:pt x="3984367" y="1368884"/>
                    <a:pt x="3981926" y="1370105"/>
                    <a:pt x="3980705" y="1368884"/>
                  </a:cubicBezTo>
                  <a:cubicBezTo>
                    <a:pt x="3979484" y="1368884"/>
                    <a:pt x="3977043" y="1368884"/>
                    <a:pt x="3975822" y="1367664"/>
                  </a:cubicBezTo>
                  <a:cubicBezTo>
                    <a:pt x="3973381" y="1364002"/>
                    <a:pt x="3973381" y="1366443"/>
                    <a:pt x="3972160" y="1365222"/>
                  </a:cubicBezTo>
                  <a:cubicBezTo>
                    <a:pt x="3972160" y="1365222"/>
                    <a:pt x="3972160" y="1364002"/>
                    <a:pt x="3972160" y="1364002"/>
                  </a:cubicBezTo>
                  <a:cubicBezTo>
                    <a:pt x="3972160" y="1364002"/>
                    <a:pt x="3972160" y="1364002"/>
                    <a:pt x="3972160" y="1364002"/>
                  </a:cubicBezTo>
                  <a:cubicBezTo>
                    <a:pt x="3972160" y="1364002"/>
                    <a:pt x="3972160" y="1364002"/>
                    <a:pt x="3972160" y="1364002"/>
                  </a:cubicBezTo>
                  <a:cubicBezTo>
                    <a:pt x="3972160" y="1364002"/>
                    <a:pt x="3972160" y="1364002"/>
                    <a:pt x="3972160" y="1362781"/>
                  </a:cubicBezTo>
                  <a:cubicBezTo>
                    <a:pt x="3970939" y="1360340"/>
                    <a:pt x="3967277" y="1360340"/>
                    <a:pt x="3964836" y="1357898"/>
                  </a:cubicBezTo>
                  <a:cubicBezTo>
                    <a:pt x="3964836" y="1357898"/>
                    <a:pt x="3962394" y="1359119"/>
                    <a:pt x="3961174" y="1357898"/>
                  </a:cubicBezTo>
                  <a:cubicBezTo>
                    <a:pt x="3961174" y="1357898"/>
                    <a:pt x="3959953" y="1357898"/>
                    <a:pt x="3958732" y="1357898"/>
                  </a:cubicBezTo>
                  <a:cubicBezTo>
                    <a:pt x="3958732" y="1357898"/>
                    <a:pt x="3958732" y="1357898"/>
                    <a:pt x="3957512" y="1357898"/>
                  </a:cubicBezTo>
                  <a:cubicBezTo>
                    <a:pt x="3957512" y="1357898"/>
                    <a:pt x="3957512" y="1357898"/>
                    <a:pt x="3957512" y="1357898"/>
                  </a:cubicBezTo>
                  <a:cubicBezTo>
                    <a:pt x="3957512" y="1356677"/>
                    <a:pt x="3956291" y="1356677"/>
                    <a:pt x="3956291" y="1356677"/>
                  </a:cubicBezTo>
                  <a:cubicBezTo>
                    <a:pt x="3957512" y="1356677"/>
                    <a:pt x="3957512" y="1355457"/>
                    <a:pt x="3958732" y="1355457"/>
                  </a:cubicBezTo>
                  <a:cubicBezTo>
                    <a:pt x="3961174" y="1354236"/>
                    <a:pt x="3964836" y="1351795"/>
                    <a:pt x="3967277" y="1350574"/>
                  </a:cubicBezTo>
                  <a:cubicBezTo>
                    <a:pt x="3970939" y="1348133"/>
                    <a:pt x="3974601" y="1349353"/>
                    <a:pt x="3978264" y="1348133"/>
                  </a:cubicBezTo>
                  <a:cubicBezTo>
                    <a:pt x="3979484" y="1346912"/>
                    <a:pt x="3983146" y="1348133"/>
                    <a:pt x="3985588" y="1348133"/>
                  </a:cubicBezTo>
                  <a:cubicBezTo>
                    <a:pt x="3989250" y="1349353"/>
                    <a:pt x="3991691" y="1349353"/>
                    <a:pt x="3994133" y="1348133"/>
                  </a:cubicBezTo>
                  <a:cubicBezTo>
                    <a:pt x="4001457" y="1344470"/>
                    <a:pt x="4006340" y="1348133"/>
                    <a:pt x="4008781" y="1349353"/>
                  </a:cubicBezTo>
                  <a:cubicBezTo>
                    <a:pt x="4010002" y="1350574"/>
                    <a:pt x="4014885" y="1349353"/>
                    <a:pt x="4014885" y="1350574"/>
                  </a:cubicBezTo>
                  <a:cubicBezTo>
                    <a:pt x="4014885" y="1351795"/>
                    <a:pt x="4017326" y="1350574"/>
                    <a:pt x="4019767" y="1349353"/>
                  </a:cubicBezTo>
                  <a:cubicBezTo>
                    <a:pt x="4022209" y="1346912"/>
                    <a:pt x="4024650" y="1345691"/>
                    <a:pt x="4022209" y="1345691"/>
                  </a:cubicBezTo>
                  <a:cubicBezTo>
                    <a:pt x="4016105" y="1345691"/>
                    <a:pt x="4014885" y="1346912"/>
                    <a:pt x="4012443" y="1340808"/>
                  </a:cubicBezTo>
                  <a:cubicBezTo>
                    <a:pt x="4011222" y="1337146"/>
                    <a:pt x="4006340" y="1338367"/>
                    <a:pt x="4003898" y="1337146"/>
                  </a:cubicBezTo>
                  <a:cubicBezTo>
                    <a:pt x="4003898" y="1337146"/>
                    <a:pt x="4001457" y="1338367"/>
                    <a:pt x="4000236" y="1338367"/>
                  </a:cubicBezTo>
                  <a:cubicBezTo>
                    <a:pt x="3999015" y="1338367"/>
                    <a:pt x="3996574" y="1339588"/>
                    <a:pt x="3995353" y="1338367"/>
                  </a:cubicBezTo>
                  <a:cubicBezTo>
                    <a:pt x="3992912" y="1335926"/>
                    <a:pt x="3992912" y="1337146"/>
                    <a:pt x="3991691" y="1335926"/>
                  </a:cubicBezTo>
                  <a:cubicBezTo>
                    <a:pt x="3990471" y="1334705"/>
                    <a:pt x="3990471" y="1333484"/>
                    <a:pt x="3990471" y="1333484"/>
                  </a:cubicBezTo>
                  <a:cubicBezTo>
                    <a:pt x="3990471" y="1333484"/>
                    <a:pt x="3989250" y="1333484"/>
                    <a:pt x="3985588" y="1334705"/>
                  </a:cubicBezTo>
                  <a:cubicBezTo>
                    <a:pt x="3981926" y="1335926"/>
                    <a:pt x="3979484" y="1337146"/>
                    <a:pt x="3979484" y="1334705"/>
                  </a:cubicBezTo>
                  <a:cubicBezTo>
                    <a:pt x="3979484" y="1332263"/>
                    <a:pt x="3978264" y="1332263"/>
                    <a:pt x="3975822" y="1331043"/>
                  </a:cubicBezTo>
                  <a:cubicBezTo>
                    <a:pt x="3972160" y="1328601"/>
                    <a:pt x="3969719" y="1333484"/>
                    <a:pt x="3968498" y="1333484"/>
                  </a:cubicBezTo>
                  <a:cubicBezTo>
                    <a:pt x="3967277" y="1333484"/>
                    <a:pt x="3967277" y="1333484"/>
                    <a:pt x="3967277" y="1332263"/>
                  </a:cubicBezTo>
                  <a:cubicBezTo>
                    <a:pt x="3968498" y="1331043"/>
                    <a:pt x="3969719" y="1329822"/>
                    <a:pt x="3972160" y="1329822"/>
                  </a:cubicBezTo>
                  <a:cubicBezTo>
                    <a:pt x="3975822" y="1327381"/>
                    <a:pt x="3980705" y="1328601"/>
                    <a:pt x="3984367" y="1327381"/>
                  </a:cubicBezTo>
                  <a:cubicBezTo>
                    <a:pt x="3988029" y="1324939"/>
                    <a:pt x="3997795" y="1331043"/>
                    <a:pt x="4001457" y="1328601"/>
                  </a:cubicBezTo>
                  <a:cubicBezTo>
                    <a:pt x="4008781" y="1324939"/>
                    <a:pt x="4014885" y="1329822"/>
                    <a:pt x="4016105" y="1331043"/>
                  </a:cubicBezTo>
                  <a:cubicBezTo>
                    <a:pt x="4017326" y="1332263"/>
                    <a:pt x="4022209" y="1331043"/>
                    <a:pt x="4022209" y="1332263"/>
                  </a:cubicBezTo>
                  <a:cubicBezTo>
                    <a:pt x="4022209" y="1333484"/>
                    <a:pt x="4024650" y="1332263"/>
                    <a:pt x="4027092" y="1331043"/>
                  </a:cubicBezTo>
                  <a:cubicBezTo>
                    <a:pt x="4030754" y="1329822"/>
                    <a:pt x="4031975" y="1327381"/>
                    <a:pt x="4030754" y="1327381"/>
                  </a:cubicBezTo>
                  <a:cubicBezTo>
                    <a:pt x="4023429" y="1326160"/>
                    <a:pt x="4022209" y="1328601"/>
                    <a:pt x="4020988" y="1321277"/>
                  </a:cubicBezTo>
                  <a:cubicBezTo>
                    <a:pt x="4019767" y="1317615"/>
                    <a:pt x="4014885" y="1318836"/>
                    <a:pt x="4011222" y="1316394"/>
                  </a:cubicBezTo>
                  <a:cubicBezTo>
                    <a:pt x="4011222" y="1316394"/>
                    <a:pt x="4007560" y="1317615"/>
                    <a:pt x="4006340" y="1317615"/>
                  </a:cubicBezTo>
                  <a:cubicBezTo>
                    <a:pt x="4005119" y="1317615"/>
                    <a:pt x="4002678" y="1318836"/>
                    <a:pt x="4001457" y="1316394"/>
                  </a:cubicBezTo>
                  <a:cubicBezTo>
                    <a:pt x="3999015" y="1312732"/>
                    <a:pt x="3999015" y="1315174"/>
                    <a:pt x="3997795" y="1313953"/>
                  </a:cubicBezTo>
                  <a:cubicBezTo>
                    <a:pt x="3995353" y="1311512"/>
                    <a:pt x="3999015" y="1310291"/>
                    <a:pt x="3991691" y="1312732"/>
                  </a:cubicBezTo>
                  <a:cubicBezTo>
                    <a:pt x="3988029" y="1313953"/>
                    <a:pt x="3984367" y="1315174"/>
                    <a:pt x="3985588" y="1311512"/>
                  </a:cubicBezTo>
                  <a:cubicBezTo>
                    <a:pt x="3985588" y="1309070"/>
                    <a:pt x="3984367" y="1309070"/>
                    <a:pt x="3981926" y="1307849"/>
                  </a:cubicBezTo>
                  <a:cubicBezTo>
                    <a:pt x="3978264" y="1304187"/>
                    <a:pt x="3975822" y="1310291"/>
                    <a:pt x="3973381" y="1310291"/>
                  </a:cubicBezTo>
                  <a:cubicBezTo>
                    <a:pt x="3972160" y="1310291"/>
                    <a:pt x="3970939" y="1307849"/>
                    <a:pt x="3972160" y="1305408"/>
                  </a:cubicBezTo>
                  <a:cubicBezTo>
                    <a:pt x="3973381" y="1299305"/>
                    <a:pt x="3967277" y="1302967"/>
                    <a:pt x="3963615" y="1304187"/>
                  </a:cubicBezTo>
                  <a:cubicBezTo>
                    <a:pt x="3957512" y="1306629"/>
                    <a:pt x="3958732" y="1302967"/>
                    <a:pt x="3957512" y="1299305"/>
                  </a:cubicBezTo>
                  <a:cubicBezTo>
                    <a:pt x="3957512" y="1295642"/>
                    <a:pt x="3958732" y="1290760"/>
                    <a:pt x="3951408" y="1294422"/>
                  </a:cubicBezTo>
                  <a:cubicBezTo>
                    <a:pt x="3948967" y="1296863"/>
                    <a:pt x="3946525" y="1296863"/>
                    <a:pt x="3946525" y="1295642"/>
                  </a:cubicBezTo>
                  <a:cubicBezTo>
                    <a:pt x="3946525" y="1294422"/>
                    <a:pt x="3945305" y="1294422"/>
                    <a:pt x="3945305" y="1293201"/>
                  </a:cubicBezTo>
                  <a:cubicBezTo>
                    <a:pt x="3947746" y="1291980"/>
                    <a:pt x="3950187" y="1291980"/>
                    <a:pt x="3950187" y="1291980"/>
                  </a:cubicBezTo>
                  <a:cubicBezTo>
                    <a:pt x="3951408" y="1291980"/>
                    <a:pt x="3953850" y="1289539"/>
                    <a:pt x="3953850" y="1289539"/>
                  </a:cubicBezTo>
                  <a:cubicBezTo>
                    <a:pt x="3953850" y="1289539"/>
                    <a:pt x="3955070" y="1288318"/>
                    <a:pt x="3957512" y="1287098"/>
                  </a:cubicBezTo>
                  <a:cubicBezTo>
                    <a:pt x="3958732" y="1284656"/>
                    <a:pt x="3959953" y="1283435"/>
                    <a:pt x="3958732" y="1284656"/>
                  </a:cubicBezTo>
                  <a:cubicBezTo>
                    <a:pt x="3953850" y="1287098"/>
                    <a:pt x="3953850" y="1288318"/>
                    <a:pt x="3952629" y="1287098"/>
                  </a:cubicBezTo>
                  <a:cubicBezTo>
                    <a:pt x="3951408" y="1285877"/>
                    <a:pt x="3948967" y="1288318"/>
                    <a:pt x="3946525" y="1289539"/>
                  </a:cubicBezTo>
                  <a:cubicBezTo>
                    <a:pt x="3946525" y="1289539"/>
                    <a:pt x="3944084" y="1290760"/>
                    <a:pt x="3944084" y="1291980"/>
                  </a:cubicBezTo>
                  <a:cubicBezTo>
                    <a:pt x="3942863" y="1291980"/>
                    <a:pt x="3941643" y="1293201"/>
                    <a:pt x="3940422" y="1293201"/>
                  </a:cubicBezTo>
                  <a:cubicBezTo>
                    <a:pt x="3937980" y="1293201"/>
                    <a:pt x="3939201" y="1293201"/>
                    <a:pt x="3937980" y="1293201"/>
                  </a:cubicBezTo>
                  <a:cubicBezTo>
                    <a:pt x="3936760" y="1293201"/>
                    <a:pt x="3937980" y="1291980"/>
                    <a:pt x="3935539" y="1293201"/>
                  </a:cubicBezTo>
                  <a:cubicBezTo>
                    <a:pt x="3933098" y="1293201"/>
                    <a:pt x="3931877" y="1293201"/>
                    <a:pt x="3929436" y="1294422"/>
                  </a:cubicBezTo>
                  <a:cubicBezTo>
                    <a:pt x="3929436" y="1294422"/>
                    <a:pt x="3928215" y="1294422"/>
                    <a:pt x="3928215" y="1295642"/>
                  </a:cubicBezTo>
                  <a:cubicBezTo>
                    <a:pt x="3928215" y="1295642"/>
                    <a:pt x="3926994" y="1295642"/>
                    <a:pt x="3926994" y="1295642"/>
                  </a:cubicBezTo>
                  <a:cubicBezTo>
                    <a:pt x="3925773" y="1295642"/>
                    <a:pt x="3923332" y="1296863"/>
                    <a:pt x="3922111" y="1298084"/>
                  </a:cubicBezTo>
                  <a:cubicBezTo>
                    <a:pt x="3920891" y="1298084"/>
                    <a:pt x="3919670" y="1298084"/>
                    <a:pt x="3919670" y="1298084"/>
                  </a:cubicBezTo>
                  <a:cubicBezTo>
                    <a:pt x="3919670" y="1298084"/>
                    <a:pt x="3919670" y="1298084"/>
                    <a:pt x="3919670" y="1298084"/>
                  </a:cubicBezTo>
                  <a:cubicBezTo>
                    <a:pt x="3922111" y="1295642"/>
                    <a:pt x="3925773" y="1293201"/>
                    <a:pt x="3928215" y="1290760"/>
                  </a:cubicBezTo>
                  <a:cubicBezTo>
                    <a:pt x="3930656" y="1288318"/>
                    <a:pt x="3935539" y="1288318"/>
                    <a:pt x="3937980" y="1285877"/>
                  </a:cubicBezTo>
                  <a:cubicBezTo>
                    <a:pt x="3940422" y="1283435"/>
                    <a:pt x="3950187" y="1285877"/>
                    <a:pt x="3952629" y="1283435"/>
                  </a:cubicBezTo>
                  <a:cubicBezTo>
                    <a:pt x="3958732" y="1278553"/>
                    <a:pt x="3963615" y="1280994"/>
                    <a:pt x="3966057" y="1280994"/>
                  </a:cubicBezTo>
                  <a:cubicBezTo>
                    <a:pt x="3967277" y="1280994"/>
                    <a:pt x="3970939" y="1279773"/>
                    <a:pt x="3972160" y="1280994"/>
                  </a:cubicBezTo>
                  <a:cubicBezTo>
                    <a:pt x="3972160" y="1282215"/>
                    <a:pt x="3974601" y="1280994"/>
                    <a:pt x="3975822" y="1278553"/>
                  </a:cubicBezTo>
                  <a:cubicBezTo>
                    <a:pt x="3978264" y="1276111"/>
                    <a:pt x="3979484" y="1274891"/>
                    <a:pt x="3978264" y="1274891"/>
                  </a:cubicBezTo>
                  <a:cubicBezTo>
                    <a:pt x="3972160" y="1276111"/>
                    <a:pt x="3972160" y="1277332"/>
                    <a:pt x="3969719" y="1272449"/>
                  </a:cubicBezTo>
                  <a:cubicBezTo>
                    <a:pt x="3968498" y="1268787"/>
                    <a:pt x="3964836" y="1271228"/>
                    <a:pt x="3961174" y="1270008"/>
                  </a:cubicBezTo>
                  <a:cubicBezTo>
                    <a:pt x="3961174" y="1270008"/>
                    <a:pt x="3958732" y="1271228"/>
                    <a:pt x="3957512" y="1271228"/>
                  </a:cubicBezTo>
                  <a:cubicBezTo>
                    <a:pt x="3956291" y="1271228"/>
                    <a:pt x="3955070" y="1272449"/>
                    <a:pt x="3952629" y="1271228"/>
                  </a:cubicBezTo>
                  <a:cubicBezTo>
                    <a:pt x="3950187" y="1268787"/>
                    <a:pt x="3950187" y="1271228"/>
                    <a:pt x="3948967" y="1270008"/>
                  </a:cubicBezTo>
                  <a:cubicBezTo>
                    <a:pt x="3946525" y="1268787"/>
                    <a:pt x="3948967" y="1266346"/>
                    <a:pt x="3942863" y="1271228"/>
                  </a:cubicBezTo>
                  <a:cubicBezTo>
                    <a:pt x="3940422" y="1273670"/>
                    <a:pt x="3937980" y="1274891"/>
                    <a:pt x="3936760" y="1272449"/>
                  </a:cubicBezTo>
                  <a:cubicBezTo>
                    <a:pt x="3936760" y="1270008"/>
                    <a:pt x="3934318" y="1271228"/>
                    <a:pt x="3933098" y="1270008"/>
                  </a:cubicBezTo>
                  <a:cubicBezTo>
                    <a:pt x="3933098" y="1270008"/>
                    <a:pt x="3931877" y="1270008"/>
                    <a:pt x="3931877" y="1270008"/>
                  </a:cubicBezTo>
                  <a:cubicBezTo>
                    <a:pt x="3934318" y="1268787"/>
                    <a:pt x="3936760" y="1266346"/>
                    <a:pt x="3939201" y="1263904"/>
                  </a:cubicBezTo>
                  <a:cubicBezTo>
                    <a:pt x="3941643" y="1261463"/>
                    <a:pt x="3946525" y="1262684"/>
                    <a:pt x="3948967" y="1260242"/>
                  </a:cubicBezTo>
                  <a:cubicBezTo>
                    <a:pt x="3950187" y="1259021"/>
                    <a:pt x="3953850" y="1259021"/>
                    <a:pt x="3956291" y="1259021"/>
                  </a:cubicBezTo>
                  <a:cubicBezTo>
                    <a:pt x="3958732" y="1259021"/>
                    <a:pt x="3962394" y="1259021"/>
                    <a:pt x="3963615" y="1257801"/>
                  </a:cubicBezTo>
                  <a:cubicBezTo>
                    <a:pt x="3969719" y="1254139"/>
                    <a:pt x="3974601" y="1256580"/>
                    <a:pt x="3977043" y="1256580"/>
                  </a:cubicBezTo>
                  <a:cubicBezTo>
                    <a:pt x="3978264" y="1257801"/>
                    <a:pt x="3981926" y="1255359"/>
                    <a:pt x="3983146" y="1256580"/>
                  </a:cubicBezTo>
                  <a:cubicBezTo>
                    <a:pt x="3983146" y="1257801"/>
                    <a:pt x="3985588" y="1256580"/>
                    <a:pt x="3988029" y="1254139"/>
                  </a:cubicBezTo>
                  <a:cubicBezTo>
                    <a:pt x="3990471" y="1251697"/>
                    <a:pt x="3991691" y="1250477"/>
                    <a:pt x="3990471" y="1250477"/>
                  </a:cubicBezTo>
                  <a:cubicBezTo>
                    <a:pt x="3984367" y="1251697"/>
                    <a:pt x="3983146" y="1252918"/>
                    <a:pt x="3981926" y="1248035"/>
                  </a:cubicBezTo>
                  <a:cubicBezTo>
                    <a:pt x="3980705" y="1244373"/>
                    <a:pt x="3977043" y="1246814"/>
                    <a:pt x="3973381" y="1245594"/>
                  </a:cubicBezTo>
                  <a:cubicBezTo>
                    <a:pt x="3973381" y="1245594"/>
                    <a:pt x="3970939" y="1246814"/>
                    <a:pt x="3969719" y="1246814"/>
                  </a:cubicBezTo>
                  <a:cubicBezTo>
                    <a:pt x="3968498" y="1246814"/>
                    <a:pt x="3966057" y="1248035"/>
                    <a:pt x="3964836" y="1246814"/>
                  </a:cubicBezTo>
                  <a:cubicBezTo>
                    <a:pt x="3962394" y="1244373"/>
                    <a:pt x="3962394" y="1246814"/>
                    <a:pt x="3961174" y="1245594"/>
                  </a:cubicBezTo>
                  <a:cubicBezTo>
                    <a:pt x="3959953" y="1244373"/>
                    <a:pt x="3959953" y="1243152"/>
                    <a:pt x="3959953" y="1243152"/>
                  </a:cubicBezTo>
                  <a:cubicBezTo>
                    <a:pt x="3959953" y="1243152"/>
                    <a:pt x="3958732" y="1243152"/>
                    <a:pt x="3956291" y="1245594"/>
                  </a:cubicBezTo>
                  <a:cubicBezTo>
                    <a:pt x="3953850" y="1246814"/>
                    <a:pt x="3950187" y="1249256"/>
                    <a:pt x="3950187" y="1245594"/>
                  </a:cubicBezTo>
                  <a:cubicBezTo>
                    <a:pt x="3950187" y="1243152"/>
                    <a:pt x="3948967" y="1244373"/>
                    <a:pt x="3946525" y="1243152"/>
                  </a:cubicBezTo>
                  <a:cubicBezTo>
                    <a:pt x="3942863" y="1240711"/>
                    <a:pt x="3941643" y="1246814"/>
                    <a:pt x="3939201" y="1245594"/>
                  </a:cubicBezTo>
                  <a:cubicBezTo>
                    <a:pt x="3937980" y="1245594"/>
                    <a:pt x="3936760" y="1244373"/>
                    <a:pt x="3937980" y="1241932"/>
                  </a:cubicBezTo>
                  <a:cubicBezTo>
                    <a:pt x="3939201" y="1237049"/>
                    <a:pt x="3933098" y="1240711"/>
                    <a:pt x="3930656" y="1241932"/>
                  </a:cubicBezTo>
                  <a:cubicBezTo>
                    <a:pt x="3925773" y="1244373"/>
                    <a:pt x="3925773" y="1241932"/>
                    <a:pt x="3925773" y="1238270"/>
                  </a:cubicBezTo>
                  <a:cubicBezTo>
                    <a:pt x="3925773" y="1235828"/>
                    <a:pt x="3925773" y="1230945"/>
                    <a:pt x="3920891" y="1234607"/>
                  </a:cubicBezTo>
                  <a:cubicBezTo>
                    <a:pt x="3918449" y="1237049"/>
                    <a:pt x="3917229" y="1237049"/>
                    <a:pt x="3917229" y="1235828"/>
                  </a:cubicBezTo>
                  <a:cubicBezTo>
                    <a:pt x="3917229" y="1234607"/>
                    <a:pt x="3916008" y="1234607"/>
                    <a:pt x="3916008" y="1234607"/>
                  </a:cubicBezTo>
                  <a:cubicBezTo>
                    <a:pt x="3918449" y="1233387"/>
                    <a:pt x="3920891" y="1232166"/>
                    <a:pt x="3922111" y="1230945"/>
                  </a:cubicBezTo>
                  <a:cubicBezTo>
                    <a:pt x="3923332" y="1229725"/>
                    <a:pt x="3925773" y="1228504"/>
                    <a:pt x="3926994" y="1228504"/>
                  </a:cubicBezTo>
                  <a:cubicBezTo>
                    <a:pt x="3929436" y="1227283"/>
                    <a:pt x="3931877" y="1227283"/>
                    <a:pt x="3933098" y="1226063"/>
                  </a:cubicBezTo>
                  <a:cubicBezTo>
                    <a:pt x="3936760" y="1221180"/>
                    <a:pt x="3941643" y="1221180"/>
                    <a:pt x="3942863" y="1219959"/>
                  </a:cubicBezTo>
                  <a:cubicBezTo>
                    <a:pt x="3944084" y="1219959"/>
                    <a:pt x="3946525" y="1217518"/>
                    <a:pt x="3946525" y="1217518"/>
                  </a:cubicBezTo>
                  <a:cubicBezTo>
                    <a:pt x="3947746" y="1217518"/>
                    <a:pt x="3947746" y="1216297"/>
                    <a:pt x="3948967" y="1213856"/>
                  </a:cubicBezTo>
                  <a:cubicBezTo>
                    <a:pt x="3950187" y="1211414"/>
                    <a:pt x="3950187" y="1208973"/>
                    <a:pt x="3948967" y="1210193"/>
                  </a:cubicBezTo>
                  <a:cubicBezTo>
                    <a:pt x="3945305" y="1213856"/>
                    <a:pt x="3944084" y="1215076"/>
                    <a:pt x="3941643" y="1211414"/>
                  </a:cubicBezTo>
                  <a:cubicBezTo>
                    <a:pt x="3940422" y="1210193"/>
                    <a:pt x="3937980" y="1212635"/>
                    <a:pt x="3934318" y="1212635"/>
                  </a:cubicBezTo>
                  <a:cubicBezTo>
                    <a:pt x="3934318" y="1212635"/>
                    <a:pt x="3933098" y="1215076"/>
                    <a:pt x="3931877" y="1215076"/>
                  </a:cubicBezTo>
                  <a:cubicBezTo>
                    <a:pt x="3930656" y="1215076"/>
                    <a:pt x="3929436" y="1217518"/>
                    <a:pt x="3929436" y="1216297"/>
                  </a:cubicBezTo>
                  <a:cubicBezTo>
                    <a:pt x="3926994" y="1215076"/>
                    <a:pt x="3928215" y="1216297"/>
                    <a:pt x="3926994" y="1216297"/>
                  </a:cubicBezTo>
                  <a:cubicBezTo>
                    <a:pt x="3924553" y="1215076"/>
                    <a:pt x="3926994" y="1213856"/>
                    <a:pt x="3923332" y="1217518"/>
                  </a:cubicBezTo>
                  <a:cubicBezTo>
                    <a:pt x="3922111" y="1219959"/>
                    <a:pt x="3919670" y="1221180"/>
                    <a:pt x="3919670" y="1218738"/>
                  </a:cubicBezTo>
                  <a:cubicBezTo>
                    <a:pt x="3919670" y="1217518"/>
                    <a:pt x="3918449" y="1217518"/>
                    <a:pt x="3917229" y="1217518"/>
                  </a:cubicBezTo>
                  <a:cubicBezTo>
                    <a:pt x="3914787" y="1216297"/>
                    <a:pt x="3913566" y="1221180"/>
                    <a:pt x="3912346" y="1221180"/>
                  </a:cubicBezTo>
                  <a:cubicBezTo>
                    <a:pt x="3911125" y="1221180"/>
                    <a:pt x="3911125" y="1219959"/>
                    <a:pt x="3911125" y="1218738"/>
                  </a:cubicBezTo>
                  <a:cubicBezTo>
                    <a:pt x="3911125" y="1218738"/>
                    <a:pt x="3911125" y="1218738"/>
                    <a:pt x="3911125" y="1218738"/>
                  </a:cubicBezTo>
                  <a:cubicBezTo>
                    <a:pt x="3912346" y="1218738"/>
                    <a:pt x="3912346" y="1217518"/>
                    <a:pt x="3913566" y="1216297"/>
                  </a:cubicBezTo>
                  <a:cubicBezTo>
                    <a:pt x="3914787" y="1215076"/>
                    <a:pt x="3917229" y="1212635"/>
                    <a:pt x="3918449" y="1211414"/>
                  </a:cubicBezTo>
                  <a:cubicBezTo>
                    <a:pt x="3919670" y="1208973"/>
                    <a:pt x="3923332" y="1208973"/>
                    <a:pt x="3925773" y="1207752"/>
                  </a:cubicBezTo>
                  <a:cubicBezTo>
                    <a:pt x="3928215" y="1205311"/>
                    <a:pt x="3934318" y="1207752"/>
                    <a:pt x="3935539" y="1205311"/>
                  </a:cubicBezTo>
                  <a:cubicBezTo>
                    <a:pt x="3939201" y="1201649"/>
                    <a:pt x="3942863" y="1202869"/>
                    <a:pt x="3945305" y="1202869"/>
                  </a:cubicBezTo>
                  <a:cubicBezTo>
                    <a:pt x="3946525" y="1202869"/>
                    <a:pt x="3948967" y="1201649"/>
                    <a:pt x="3948967" y="1202869"/>
                  </a:cubicBezTo>
                  <a:cubicBezTo>
                    <a:pt x="3948967" y="1202869"/>
                    <a:pt x="3950187" y="1202869"/>
                    <a:pt x="3951408" y="1200428"/>
                  </a:cubicBezTo>
                  <a:cubicBezTo>
                    <a:pt x="3952629" y="1199207"/>
                    <a:pt x="3953850" y="1196766"/>
                    <a:pt x="3952629" y="1197986"/>
                  </a:cubicBezTo>
                  <a:cubicBezTo>
                    <a:pt x="3948967" y="1199207"/>
                    <a:pt x="3947746" y="1200428"/>
                    <a:pt x="3946525" y="1196766"/>
                  </a:cubicBezTo>
                  <a:cubicBezTo>
                    <a:pt x="3945305" y="1194324"/>
                    <a:pt x="3942863" y="1196766"/>
                    <a:pt x="3940422" y="1195545"/>
                  </a:cubicBezTo>
                  <a:cubicBezTo>
                    <a:pt x="3940422" y="1195545"/>
                    <a:pt x="3939201" y="1196766"/>
                    <a:pt x="3937980" y="1196766"/>
                  </a:cubicBezTo>
                  <a:cubicBezTo>
                    <a:pt x="3937980" y="1196766"/>
                    <a:pt x="3935539" y="1197986"/>
                    <a:pt x="3935539" y="1196766"/>
                  </a:cubicBezTo>
                  <a:cubicBezTo>
                    <a:pt x="3933098" y="1195545"/>
                    <a:pt x="3934318" y="1196766"/>
                    <a:pt x="3933098" y="1195545"/>
                  </a:cubicBezTo>
                  <a:cubicBezTo>
                    <a:pt x="3931877" y="1194324"/>
                    <a:pt x="3933098" y="1193104"/>
                    <a:pt x="3929436" y="1195545"/>
                  </a:cubicBezTo>
                  <a:cubicBezTo>
                    <a:pt x="3926994" y="1196766"/>
                    <a:pt x="3925773" y="1197986"/>
                    <a:pt x="3925773" y="1196766"/>
                  </a:cubicBezTo>
                  <a:cubicBezTo>
                    <a:pt x="3925773" y="1195545"/>
                    <a:pt x="3924553" y="1195545"/>
                    <a:pt x="3923332" y="1195545"/>
                  </a:cubicBezTo>
                  <a:cubicBezTo>
                    <a:pt x="3920891" y="1194324"/>
                    <a:pt x="3919670" y="1197986"/>
                    <a:pt x="3918449" y="1197986"/>
                  </a:cubicBezTo>
                  <a:cubicBezTo>
                    <a:pt x="3917229" y="1197986"/>
                    <a:pt x="3917229" y="1196766"/>
                    <a:pt x="3917229" y="1195545"/>
                  </a:cubicBezTo>
                  <a:cubicBezTo>
                    <a:pt x="3917229" y="1191883"/>
                    <a:pt x="3913566" y="1195545"/>
                    <a:pt x="3912346" y="1196766"/>
                  </a:cubicBezTo>
                  <a:cubicBezTo>
                    <a:pt x="3908684" y="1199207"/>
                    <a:pt x="3908684" y="1196766"/>
                    <a:pt x="3908684" y="1194324"/>
                  </a:cubicBezTo>
                  <a:cubicBezTo>
                    <a:pt x="3908684" y="1191883"/>
                    <a:pt x="3908684" y="1188221"/>
                    <a:pt x="3905022" y="1191883"/>
                  </a:cubicBezTo>
                  <a:cubicBezTo>
                    <a:pt x="3903801" y="1193104"/>
                    <a:pt x="3902580" y="1193104"/>
                    <a:pt x="3902580" y="1193104"/>
                  </a:cubicBezTo>
                  <a:cubicBezTo>
                    <a:pt x="3902580" y="1191883"/>
                    <a:pt x="3901359" y="1191883"/>
                    <a:pt x="3901359" y="1191883"/>
                  </a:cubicBezTo>
                  <a:cubicBezTo>
                    <a:pt x="3905022" y="1189442"/>
                    <a:pt x="3909904" y="1188221"/>
                    <a:pt x="3913566" y="1185779"/>
                  </a:cubicBezTo>
                  <a:cubicBezTo>
                    <a:pt x="3914787" y="1184558"/>
                    <a:pt x="3918449" y="1184558"/>
                    <a:pt x="3920891" y="1183338"/>
                  </a:cubicBezTo>
                  <a:cubicBezTo>
                    <a:pt x="3924553" y="1182117"/>
                    <a:pt x="3926994" y="1182117"/>
                    <a:pt x="3928215" y="1180897"/>
                  </a:cubicBezTo>
                  <a:cubicBezTo>
                    <a:pt x="3933098" y="1177235"/>
                    <a:pt x="3935539" y="1169910"/>
                    <a:pt x="3936760" y="1163807"/>
                  </a:cubicBezTo>
                  <a:cubicBezTo>
                    <a:pt x="3937980" y="1160144"/>
                    <a:pt x="3941643" y="1157703"/>
                    <a:pt x="3942863" y="1154041"/>
                  </a:cubicBezTo>
                  <a:cubicBezTo>
                    <a:pt x="3944084" y="1150379"/>
                    <a:pt x="3952629" y="1146717"/>
                    <a:pt x="3953850" y="1143055"/>
                  </a:cubicBezTo>
                  <a:cubicBezTo>
                    <a:pt x="3956291" y="1135730"/>
                    <a:pt x="3962394" y="1134510"/>
                    <a:pt x="3963615" y="1133289"/>
                  </a:cubicBezTo>
                  <a:cubicBezTo>
                    <a:pt x="3964836" y="1133289"/>
                    <a:pt x="3967277" y="1129627"/>
                    <a:pt x="3968498" y="1129627"/>
                  </a:cubicBezTo>
                  <a:cubicBezTo>
                    <a:pt x="3969719" y="1129627"/>
                    <a:pt x="3969719" y="1128407"/>
                    <a:pt x="3970939" y="1124744"/>
                  </a:cubicBezTo>
                  <a:cubicBezTo>
                    <a:pt x="3972160" y="1121082"/>
                    <a:pt x="3972160" y="1118641"/>
                    <a:pt x="3970939" y="1119862"/>
                  </a:cubicBezTo>
                  <a:cubicBezTo>
                    <a:pt x="3966057" y="1123523"/>
                    <a:pt x="3966057" y="1125965"/>
                    <a:pt x="3962394" y="1122303"/>
                  </a:cubicBezTo>
                  <a:cubicBezTo>
                    <a:pt x="3959953" y="1119862"/>
                    <a:pt x="3957512" y="1124744"/>
                    <a:pt x="3953850" y="1125965"/>
                  </a:cubicBezTo>
                  <a:cubicBezTo>
                    <a:pt x="3953850" y="1125965"/>
                    <a:pt x="3952629" y="1128407"/>
                    <a:pt x="3951408" y="1129627"/>
                  </a:cubicBezTo>
                  <a:cubicBezTo>
                    <a:pt x="3950187" y="1129627"/>
                    <a:pt x="3948967" y="1132069"/>
                    <a:pt x="3947746" y="1132069"/>
                  </a:cubicBezTo>
                  <a:cubicBezTo>
                    <a:pt x="3944084" y="1132069"/>
                    <a:pt x="3945305" y="1133289"/>
                    <a:pt x="3944084" y="1133289"/>
                  </a:cubicBezTo>
                  <a:cubicBezTo>
                    <a:pt x="3944084" y="1133289"/>
                    <a:pt x="3944084" y="1133289"/>
                    <a:pt x="3944084" y="1133289"/>
                  </a:cubicBezTo>
                  <a:cubicBezTo>
                    <a:pt x="3945305" y="1132069"/>
                    <a:pt x="3945305" y="1130848"/>
                    <a:pt x="3944084" y="1130848"/>
                  </a:cubicBezTo>
                  <a:cubicBezTo>
                    <a:pt x="3940422" y="1132069"/>
                    <a:pt x="3940422" y="1134510"/>
                    <a:pt x="3937980" y="1130848"/>
                  </a:cubicBezTo>
                  <a:cubicBezTo>
                    <a:pt x="3936760" y="1129627"/>
                    <a:pt x="3934318" y="1130848"/>
                    <a:pt x="3931877" y="1130848"/>
                  </a:cubicBezTo>
                  <a:cubicBezTo>
                    <a:pt x="3931877" y="1130848"/>
                    <a:pt x="3930656" y="1132069"/>
                    <a:pt x="3929436" y="1132069"/>
                  </a:cubicBezTo>
                  <a:cubicBezTo>
                    <a:pt x="3929436" y="1132069"/>
                    <a:pt x="3928215" y="1133289"/>
                    <a:pt x="3926994" y="1133289"/>
                  </a:cubicBezTo>
                  <a:cubicBezTo>
                    <a:pt x="3924553" y="1132069"/>
                    <a:pt x="3925773" y="1133289"/>
                    <a:pt x="3924553" y="1133289"/>
                  </a:cubicBezTo>
                  <a:cubicBezTo>
                    <a:pt x="3923332" y="1132069"/>
                    <a:pt x="3924553" y="1130848"/>
                    <a:pt x="3920891" y="1134510"/>
                  </a:cubicBezTo>
                  <a:cubicBezTo>
                    <a:pt x="3919670" y="1135730"/>
                    <a:pt x="3918449" y="1138172"/>
                    <a:pt x="3917229" y="1135730"/>
                  </a:cubicBezTo>
                  <a:cubicBezTo>
                    <a:pt x="3917229" y="1134510"/>
                    <a:pt x="3916008" y="1135730"/>
                    <a:pt x="3914787" y="1134510"/>
                  </a:cubicBezTo>
                  <a:cubicBezTo>
                    <a:pt x="3912346" y="1133289"/>
                    <a:pt x="3912346" y="1138172"/>
                    <a:pt x="3911125" y="1138172"/>
                  </a:cubicBezTo>
                  <a:cubicBezTo>
                    <a:pt x="3909904" y="1138172"/>
                    <a:pt x="3909904" y="1138172"/>
                    <a:pt x="3909904" y="1135730"/>
                  </a:cubicBezTo>
                  <a:cubicBezTo>
                    <a:pt x="3909904" y="1132069"/>
                    <a:pt x="3907463" y="1135730"/>
                    <a:pt x="3905022" y="1138172"/>
                  </a:cubicBezTo>
                  <a:cubicBezTo>
                    <a:pt x="3902580" y="1140614"/>
                    <a:pt x="3902580" y="1139393"/>
                    <a:pt x="3901359" y="1136951"/>
                  </a:cubicBezTo>
                  <a:cubicBezTo>
                    <a:pt x="3903801" y="1134510"/>
                    <a:pt x="3905022" y="1132069"/>
                    <a:pt x="3906242" y="1129627"/>
                  </a:cubicBezTo>
                  <a:cubicBezTo>
                    <a:pt x="3907463" y="1127186"/>
                    <a:pt x="3909904" y="1127186"/>
                    <a:pt x="3912346" y="1124744"/>
                  </a:cubicBezTo>
                  <a:cubicBezTo>
                    <a:pt x="3913566" y="1122303"/>
                    <a:pt x="3919670" y="1122303"/>
                    <a:pt x="3920891" y="1119862"/>
                  </a:cubicBezTo>
                  <a:cubicBezTo>
                    <a:pt x="3924553" y="1116200"/>
                    <a:pt x="3928215" y="1116200"/>
                    <a:pt x="3929436" y="1116200"/>
                  </a:cubicBezTo>
                  <a:cubicBezTo>
                    <a:pt x="3930656" y="1116200"/>
                    <a:pt x="3933098" y="1114979"/>
                    <a:pt x="3933098" y="1114979"/>
                  </a:cubicBezTo>
                  <a:cubicBezTo>
                    <a:pt x="3933098" y="1114979"/>
                    <a:pt x="3934318" y="1113758"/>
                    <a:pt x="3935539" y="1112537"/>
                  </a:cubicBezTo>
                  <a:cubicBezTo>
                    <a:pt x="3936760" y="1110096"/>
                    <a:pt x="3937980" y="1108875"/>
                    <a:pt x="3936760" y="1110096"/>
                  </a:cubicBezTo>
                  <a:cubicBezTo>
                    <a:pt x="3933098" y="1111316"/>
                    <a:pt x="3933098" y="1112537"/>
                    <a:pt x="3930656" y="1110096"/>
                  </a:cubicBezTo>
                  <a:cubicBezTo>
                    <a:pt x="3929436" y="1108875"/>
                    <a:pt x="3926994" y="1110096"/>
                    <a:pt x="3924553" y="1110096"/>
                  </a:cubicBezTo>
                  <a:cubicBezTo>
                    <a:pt x="3924553" y="1110096"/>
                    <a:pt x="3923332" y="1111316"/>
                    <a:pt x="3922111" y="1111316"/>
                  </a:cubicBezTo>
                  <a:cubicBezTo>
                    <a:pt x="3922111" y="1111316"/>
                    <a:pt x="3920891" y="1112537"/>
                    <a:pt x="3919670" y="1112537"/>
                  </a:cubicBezTo>
                  <a:cubicBezTo>
                    <a:pt x="3917229" y="1111316"/>
                    <a:pt x="3918449" y="1112537"/>
                    <a:pt x="3917229" y="1112537"/>
                  </a:cubicBezTo>
                  <a:cubicBezTo>
                    <a:pt x="3916008" y="1111316"/>
                    <a:pt x="3917229" y="1110096"/>
                    <a:pt x="3913566" y="1113758"/>
                  </a:cubicBezTo>
                  <a:cubicBezTo>
                    <a:pt x="3912346" y="1116200"/>
                    <a:pt x="3911125" y="1117420"/>
                    <a:pt x="3909904" y="1114979"/>
                  </a:cubicBezTo>
                  <a:cubicBezTo>
                    <a:pt x="3909904" y="1113758"/>
                    <a:pt x="3908684" y="1114979"/>
                    <a:pt x="3907463" y="1113758"/>
                  </a:cubicBezTo>
                  <a:cubicBezTo>
                    <a:pt x="3905022" y="1113758"/>
                    <a:pt x="3905022" y="1117420"/>
                    <a:pt x="3903801" y="1117420"/>
                  </a:cubicBezTo>
                  <a:cubicBezTo>
                    <a:pt x="3902580" y="1117420"/>
                    <a:pt x="3902580" y="1117420"/>
                    <a:pt x="3902580" y="1114979"/>
                  </a:cubicBezTo>
                  <a:cubicBezTo>
                    <a:pt x="3902580" y="1111316"/>
                    <a:pt x="3900139" y="1114979"/>
                    <a:pt x="3897697" y="1117420"/>
                  </a:cubicBezTo>
                  <a:cubicBezTo>
                    <a:pt x="3895256" y="1119862"/>
                    <a:pt x="3895256" y="1118641"/>
                    <a:pt x="3894035" y="1116200"/>
                  </a:cubicBezTo>
                  <a:cubicBezTo>
                    <a:pt x="3892815" y="1114979"/>
                    <a:pt x="3892815" y="1111316"/>
                    <a:pt x="3890373" y="1114979"/>
                  </a:cubicBezTo>
                  <a:cubicBezTo>
                    <a:pt x="3889152" y="1117420"/>
                    <a:pt x="3887932" y="1117420"/>
                    <a:pt x="3887932" y="1117420"/>
                  </a:cubicBezTo>
                  <a:cubicBezTo>
                    <a:pt x="3887932" y="1117420"/>
                    <a:pt x="3886711" y="1116200"/>
                    <a:pt x="3886711" y="1116200"/>
                  </a:cubicBezTo>
                  <a:cubicBezTo>
                    <a:pt x="3886711" y="1114979"/>
                    <a:pt x="3887932" y="1114979"/>
                    <a:pt x="3887932" y="1113758"/>
                  </a:cubicBezTo>
                  <a:cubicBezTo>
                    <a:pt x="3889152" y="1112537"/>
                    <a:pt x="3890373" y="1112537"/>
                    <a:pt x="3891594" y="1111316"/>
                  </a:cubicBezTo>
                  <a:cubicBezTo>
                    <a:pt x="3891594" y="1111316"/>
                    <a:pt x="3891594" y="1111316"/>
                    <a:pt x="3891594" y="1111316"/>
                  </a:cubicBezTo>
                  <a:cubicBezTo>
                    <a:pt x="3892815" y="1111316"/>
                    <a:pt x="3892815" y="1111316"/>
                    <a:pt x="3894035" y="1110096"/>
                  </a:cubicBezTo>
                  <a:cubicBezTo>
                    <a:pt x="3895256" y="1110096"/>
                    <a:pt x="3897697" y="1110096"/>
                    <a:pt x="3898918" y="1108875"/>
                  </a:cubicBezTo>
                  <a:cubicBezTo>
                    <a:pt x="3901359" y="1106434"/>
                    <a:pt x="3903801" y="1107654"/>
                    <a:pt x="3905022" y="1108875"/>
                  </a:cubicBezTo>
                  <a:cubicBezTo>
                    <a:pt x="3906242" y="1108875"/>
                    <a:pt x="3907463" y="1108875"/>
                    <a:pt x="3907463" y="1108875"/>
                  </a:cubicBezTo>
                  <a:cubicBezTo>
                    <a:pt x="3907463" y="1108875"/>
                    <a:pt x="3908684" y="1108875"/>
                    <a:pt x="3909904" y="1107654"/>
                  </a:cubicBezTo>
                  <a:cubicBezTo>
                    <a:pt x="3911125" y="1106434"/>
                    <a:pt x="3912346" y="1106434"/>
                    <a:pt x="3911125" y="1106434"/>
                  </a:cubicBezTo>
                  <a:cubicBezTo>
                    <a:pt x="3908684" y="1106434"/>
                    <a:pt x="3907463" y="1106434"/>
                    <a:pt x="3907463" y="1103993"/>
                  </a:cubicBezTo>
                  <a:cubicBezTo>
                    <a:pt x="3907463" y="1102772"/>
                    <a:pt x="3905022" y="1102772"/>
                    <a:pt x="3903801" y="1102772"/>
                  </a:cubicBezTo>
                  <a:cubicBezTo>
                    <a:pt x="3903801" y="1102772"/>
                    <a:pt x="3902580" y="1103993"/>
                    <a:pt x="3902580" y="1103993"/>
                  </a:cubicBezTo>
                  <a:cubicBezTo>
                    <a:pt x="3902580" y="1103993"/>
                    <a:pt x="3902580" y="1103993"/>
                    <a:pt x="3902580" y="1103993"/>
                  </a:cubicBezTo>
                  <a:cubicBezTo>
                    <a:pt x="3902580" y="1103993"/>
                    <a:pt x="3902580" y="1103993"/>
                    <a:pt x="3903801" y="1102772"/>
                  </a:cubicBezTo>
                  <a:cubicBezTo>
                    <a:pt x="3905022" y="1100330"/>
                    <a:pt x="3908684" y="1100330"/>
                    <a:pt x="3909904" y="1099109"/>
                  </a:cubicBezTo>
                  <a:cubicBezTo>
                    <a:pt x="3911125" y="1096668"/>
                    <a:pt x="3917229" y="1097889"/>
                    <a:pt x="3919670" y="1096668"/>
                  </a:cubicBezTo>
                  <a:cubicBezTo>
                    <a:pt x="3923332" y="1093006"/>
                    <a:pt x="3926994" y="1094227"/>
                    <a:pt x="3928215" y="1094227"/>
                  </a:cubicBezTo>
                  <a:cubicBezTo>
                    <a:pt x="3929436" y="1094227"/>
                    <a:pt x="3931877" y="1093006"/>
                    <a:pt x="3931877" y="1094227"/>
                  </a:cubicBezTo>
                  <a:cubicBezTo>
                    <a:pt x="3931877" y="1094227"/>
                    <a:pt x="3933098" y="1094227"/>
                    <a:pt x="3934318" y="1091786"/>
                  </a:cubicBezTo>
                  <a:cubicBezTo>
                    <a:pt x="3935539" y="1090565"/>
                    <a:pt x="3936760" y="1088123"/>
                    <a:pt x="3935539" y="1089344"/>
                  </a:cubicBezTo>
                  <a:cubicBezTo>
                    <a:pt x="3931877" y="1090565"/>
                    <a:pt x="3931877" y="1091786"/>
                    <a:pt x="3929436" y="1088123"/>
                  </a:cubicBezTo>
                  <a:cubicBezTo>
                    <a:pt x="3928215" y="1086902"/>
                    <a:pt x="3925773" y="1088123"/>
                    <a:pt x="3923332" y="1088123"/>
                  </a:cubicBezTo>
                  <a:cubicBezTo>
                    <a:pt x="3923332" y="1088123"/>
                    <a:pt x="3922111" y="1089344"/>
                    <a:pt x="3920891" y="1089344"/>
                  </a:cubicBezTo>
                  <a:cubicBezTo>
                    <a:pt x="3920891" y="1089344"/>
                    <a:pt x="3919670" y="1090565"/>
                    <a:pt x="3918449" y="1090565"/>
                  </a:cubicBezTo>
                  <a:cubicBezTo>
                    <a:pt x="3916008" y="1089344"/>
                    <a:pt x="3917229" y="1090565"/>
                    <a:pt x="3916008" y="1090565"/>
                  </a:cubicBezTo>
                  <a:cubicBezTo>
                    <a:pt x="3914787" y="1089344"/>
                    <a:pt x="3916008" y="1088123"/>
                    <a:pt x="3912346" y="1091786"/>
                  </a:cubicBezTo>
                  <a:cubicBezTo>
                    <a:pt x="3911125" y="1093006"/>
                    <a:pt x="3908684" y="1094227"/>
                    <a:pt x="3908684" y="1093006"/>
                  </a:cubicBezTo>
                  <a:cubicBezTo>
                    <a:pt x="3908684" y="1091786"/>
                    <a:pt x="3907463" y="1091786"/>
                    <a:pt x="3906242" y="1091786"/>
                  </a:cubicBezTo>
                  <a:cubicBezTo>
                    <a:pt x="3903801" y="1090565"/>
                    <a:pt x="3902580" y="1094227"/>
                    <a:pt x="3902580" y="1094227"/>
                  </a:cubicBezTo>
                  <a:cubicBezTo>
                    <a:pt x="3901359" y="1094227"/>
                    <a:pt x="3901359" y="1093006"/>
                    <a:pt x="3901359" y="1091786"/>
                  </a:cubicBezTo>
                  <a:cubicBezTo>
                    <a:pt x="3901359" y="1088123"/>
                    <a:pt x="3898918" y="1091786"/>
                    <a:pt x="3896477" y="1093006"/>
                  </a:cubicBezTo>
                  <a:cubicBezTo>
                    <a:pt x="3894035" y="1095447"/>
                    <a:pt x="3894035" y="1093006"/>
                    <a:pt x="3892815" y="1091786"/>
                  </a:cubicBezTo>
                  <a:cubicBezTo>
                    <a:pt x="3891594" y="1090565"/>
                    <a:pt x="3891594" y="1086902"/>
                    <a:pt x="3889152" y="1090565"/>
                  </a:cubicBezTo>
                  <a:cubicBezTo>
                    <a:pt x="3887932" y="1091786"/>
                    <a:pt x="3886711" y="1093006"/>
                    <a:pt x="3886711" y="1091786"/>
                  </a:cubicBezTo>
                  <a:cubicBezTo>
                    <a:pt x="3884270" y="1089344"/>
                    <a:pt x="3884270" y="1093006"/>
                    <a:pt x="3884270" y="1093006"/>
                  </a:cubicBezTo>
                  <a:cubicBezTo>
                    <a:pt x="3881828" y="1090565"/>
                    <a:pt x="3879387" y="1091786"/>
                    <a:pt x="3876945" y="1093006"/>
                  </a:cubicBezTo>
                  <a:cubicBezTo>
                    <a:pt x="3872063" y="1097889"/>
                    <a:pt x="3872063" y="1096668"/>
                    <a:pt x="3869621" y="1094227"/>
                  </a:cubicBezTo>
                  <a:cubicBezTo>
                    <a:pt x="3865959" y="1091786"/>
                    <a:pt x="3867180" y="1095447"/>
                    <a:pt x="3865959" y="1093006"/>
                  </a:cubicBezTo>
                  <a:cubicBezTo>
                    <a:pt x="3864738" y="1090565"/>
                    <a:pt x="3863518" y="1088123"/>
                    <a:pt x="3862297" y="1091786"/>
                  </a:cubicBezTo>
                  <a:cubicBezTo>
                    <a:pt x="3861076" y="1093006"/>
                    <a:pt x="3861076" y="1094227"/>
                    <a:pt x="3861076" y="1093006"/>
                  </a:cubicBezTo>
                  <a:cubicBezTo>
                    <a:pt x="3861076" y="1085682"/>
                    <a:pt x="3858635" y="1093006"/>
                    <a:pt x="3857414" y="1090565"/>
                  </a:cubicBezTo>
                  <a:cubicBezTo>
                    <a:pt x="3857414" y="1090565"/>
                    <a:pt x="3857414" y="1089344"/>
                    <a:pt x="3857414" y="1089344"/>
                  </a:cubicBezTo>
                  <a:cubicBezTo>
                    <a:pt x="3857414" y="1089344"/>
                    <a:pt x="3858635" y="1089344"/>
                    <a:pt x="3858635" y="1089344"/>
                  </a:cubicBezTo>
                  <a:cubicBezTo>
                    <a:pt x="3864738" y="1088123"/>
                    <a:pt x="3863518" y="1085682"/>
                    <a:pt x="3869621" y="1083240"/>
                  </a:cubicBezTo>
                  <a:cubicBezTo>
                    <a:pt x="3872063" y="1082020"/>
                    <a:pt x="3873283" y="1082020"/>
                    <a:pt x="3875725" y="1080799"/>
                  </a:cubicBezTo>
                  <a:cubicBezTo>
                    <a:pt x="3878166" y="1079579"/>
                    <a:pt x="3881828" y="1078358"/>
                    <a:pt x="3884270" y="1077137"/>
                  </a:cubicBezTo>
                  <a:cubicBezTo>
                    <a:pt x="3885490" y="1077137"/>
                    <a:pt x="3891594" y="1077137"/>
                    <a:pt x="3892815" y="1077137"/>
                  </a:cubicBezTo>
                  <a:cubicBezTo>
                    <a:pt x="3895256" y="1075916"/>
                    <a:pt x="3897697" y="1072254"/>
                    <a:pt x="3900139" y="1069813"/>
                  </a:cubicBezTo>
                  <a:cubicBezTo>
                    <a:pt x="3901359" y="1068592"/>
                    <a:pt x="3903801" y="1067372"/>
                    <a:pt x="3905022" y="1066151"/>
                  </a:cubicBezTo>
                  <a:cubicBezTo>
                    <a:pt x="3906242" y="1064930"/>
                    <a:pt x="3911125" y="1064930"/>
                    <a:pt x="3912346" y="1062488"/>
                  </a:cubicBezTo>
                  <a:cubicBezTo>
                    <a:pt x="3914787" y="1060047"/>
                    <a:pt x="3918449" y="1060047"/>
                    <a:pt x="3919670" y="1060047"/>
                  </a:cubicBezTo>
                  <a:cubicBezTo>
                    <a:pt x="3920891" y="1060047"/>
                    <a:pt x="3922111" y="1058826"/>
                    <a:pt x="3923332" y="1060047"/>
                  </a:cubicBezTo>
                  <a:cubicBezTo>
                    <a:pt x="3923332" y="1060047"/>
                    <a:pt x="3924553" y="1060047"/>
                    <a:pt x="3925773" y="1058826"/>
                  </a:cubicBezTo>
                  <a:cubicBezTo>
                    <a:pt x="3926994" y="1057606"/>
                    <a:pt x="3928215" y="1056385"/>
                    <a:pt x="3926994" y="1056385"/>
                  </a:cubicBezTo>
                  <a:cubicBezTo>
                    <a:pt x="3923332" y="1057606"/>
                    <a:pt x="3923332" y="1058826"/>
                    <a:pt x="3922111" y="1055165"/>
                  </a:cubicBezTo>
                  <a:cubicBezTo>
                    <a:pt x="3920891" y="1053944"/>
                    <a:pt x="3919670" y="1055165"/>
                    <a:pt x="3917229" y="1055165"/>
                  </a:cubicBezTo>
                  <a:cubicBezTo>
                    <a:pt x="3917229" y="1055165"/>
                    <a:pt x="3916008" y="1056385"/>
                    <a:pt x="3914787" y="1056385"/>
                  </a:cubicBezTo>
                  <a:cubicBezTo>
                    <a:pt x="3914787" y="1056385"/>
                    <a:pt x="3913566" y="1057606"/>
                    <a:pt x="3912346" y="1057606"/>
                  </a:cubicBezTo>
                  <a:cubicBezTo>
                    <a:pt x="3911125" y="1056385"/>
                    <a:pt x="3911125" y="1057606"/>
                    <a:pt x="3909904" y="1057606"/>
                  </a:cubicBezTo>
                  <a:cubicBezTo>
                    <a:pt x="3908684" y="1056385"/>
                    <a:pt x="3909904" y="1055165"/>
                    <a:pt x="3907463" y="1058826"/>
                  </a:cubicBezTo>
                  <a:cubicBezTo>
                    <a:pt x="3906242" y="1060047"/>
                    <a:pt x="3905022" y="1061268"/>
                    <a:pt x="3905022" y="1060047"/>
                  </a:cubicBezTo>
                  <a:cubicBezTo>
                    <a:pt x="3905022" y="1058826"/>
                    <a:pt x="3903801" y="1060047"/>
                    <a:pt x="3902580" y="1058826"/>
                  </a:cubicBezTo>
                  <a:cubicBezTo>
                    <a:pt x="3900139" y="1057606"/>
                    <a:pt x="3900139" y="1061268"/>
                    <a:pt x="3898918" y="1061268"/>
                  </a:cubicBezTo>
                  <a:cubicBezTo>
                    <a:pt x="3898918" y="1061268"/>
                    <a:pt x="3897697" y="1061268"/>
                    <a:pt x="3897697" y="1060047"/>
                  </a:cubicBezTo>
                  <a:cubicBezTo>
                    <a:pt x="3897697" y="1058826"/>
                    <a:pt x="3898918" y="1057606"/>
                    <a:pt x="3898918" y="1057606"/>
                  </a:cubicBezTo>
                  <a:cubicBezTo>
                    <a:pt x="3900139" y="1055165"/>
                    <a:pt x="3902580" y="1055165"/>
                    <a:pt x="3903801" y="1052723"/>
                  </a:cubicBezTo>
                  <a:cubicBezTo>
                    <a:pt x="3903801" y="1051502"/>
                    <a:pt x="3906242" y="1050281"/>
                    <a:pt x="3907463" y="1050281"/>
                  </a:cubicBezTo>
                  <a:cubicBezTo>
                    <a:pt x="3908684" y="1049061"/>
                    <a:pt x="3911125" y="1047840"/>
                    <a:pt x="3911125" y="1047840"/>
                  </a:cubicBezTo>
                  <a:cubicBezTo>
                    <a:pt x="3913566" y="1044178"/>
                    <a:pt x="3916008" y="1042957"/>
                    <a:pt x="3917229" y="1041737"/>
                  </a:cubicBezTo>
                  <a:cubicBezTo>
                    <a:pt x="3918449" y="1041737"/>
                    <a:pt x="3919670" y="1039295"/>
                    <a:pt x="3919670" y="1039295"/>
                  </a:cubicBezTo>
                  <a:cubicBezTo>
                    <a:pt x="3919670" y="1039295"/>
                    <a:pt x="3920891" y="1038074"/>
                    <a:pt x="3920891" y="1035633"/>
                  </a:cubicBezTo>
                  <a:cubicBezTo>
                    <a:pt x="3920891" y="1033192"/>
                    <a:pt x="3920891" y="1031971"/>
                    <a:pt x="3920891" y="1033192"/>
                  </a:cubicBezTo>
                  <a:cubicBezTo>
                    <a:pt x="3918449" y="1036854"/>
                    <a:pt x="3918449" y="1038074"/>
                    <a:pt x="3916008" y="1036854"/>
                  </a:cubicBezTo>
                  <a:cubicBezTo>
                    <a:pt x="3914787" y="1035633"/>
                    <a:pt x="3913566" y="1039295"/>
                    <a:pt x="3911125" y="1039295"/>
                  </a:cubicBezTo>
                  <a:cubicBezTo>
                    <a:pt x="3911125" y="1039295"/>
                    <a:pt x="3909904" y="1040516"/>
                    <a:pt x="3909904" y="1041737"/>
                  </a:cubicBezTo>
                  <a:cubicBezTo>
                    <a:pt x="3909904" y="1041737"/>
                    <a:pt x="3908684" y="1042957"/>
                    <a:pt x="3907463" y="1042957"/>
                  </a:cubicBezTo>
                  <a:cubicBezTo>
                    <a:pt x="3905022" y="1042957"/>
                    <a:pt x="3906242" y="1042957"/>
                    <a:pt x="3905022" y="1042957"/>
                  </a:cubicBezTo>
                  <a:cubicBezTo>
                    <a:pt x="3903801" y="1042957"/>
                    <a:pt x="3903801" y="1040516"/>
                    <a:pt x="3902580" y="1044178"/>
                  </a:cubicBezTo>
                  <a:cubicBezTo>
                    <a:pt x="3901359" y="1045399"/>
                    <a:pt x="3900139" y="1047840"/>
                    <a:pt x="3900139" y="1045399"/>
                  </a:cubicBezTo>
                  <a:cubicBezTo>
                    <a:pt x="3900139" y="1044178"/>
                    <a:pt x="3898918" y="1045399"/>
                    <a:pt x="3897697" y="1045399"/>
                  </a:cubicBezTo>
                  <a:cubicBezTo>
                    <a:pt x="3895256" y="1045399"/>
                    <a:pt x="3895256" y="1049061"/>
                    <a:pt x="3895256" y="1049061"/>
                  </a:cubicBezTo>
                  <a:cubicBezTo>
                    <a:pt x="3894035" y="1049061"/>
                    <a:pt x="3894035" y="1049061"/>
                    <a:pt x="3894035" y="1047840"/>
                  </a:cubicBezTo>
                  <a:cubicBezTo>
                    <a:pt x="3892815" y="1045399"/>
                    <a:pt x="3891594" y="1049061"/>
                    <a:pt x="3890373" y="1050281"/>
                  </a:cubicBezTo>
                  <a:cubicBezTo>
                    <a:pt x="3887932" y="1052723"/>
                    <a:pt x="3887932" y="1051502"/>
                    <a:pt x="3886711" y="1050281"/>
                  </a:cubicBezTo>
                  <a:cubicBezTo>
                    <a:pt x="3886711" y="1050281"/>
                    <a:pt x="3886711" y="1050281"/>
                    <a:pt x="3886711" y="1050281"/>
                  </a:cubicBezTo>
                  <a:cubicBezTo>
                    <a:pt x="3887932" y="1050281"/>
                    <a:pt x="3887932" y="1050281"/>
                    <a:pt x="3887932" y="1050281"/>
                  </a:cubicBezTo>
                  <a:cubicBezTo>
                    <a:pt x="3890373" y="1049061"/>
                    <a:pt x="3891594" y="1044178"/>
                    <a:pt x="3892815" y="1041737"/>
                  </a:cubicBezTo>
                  <a:cubicBezTo>
                    <a:pt x="3894035" y="1039295"/>
                    <a:pt x="3895256" y="1039295"/>
                    <a:pt x="3896477" y="1036854"/>
                  </a:cubicBezTo>
                  <a:cubicBezTo>
                    <a:pt x="3897697" y="1034412"/>
                    <a:pt x="3902580" y="1034412"/>
                    <a:pt x="3903801" y="1031971"/>
                  </a:cubicBezTo>
                  <a:cubicBezTo>
                    <a:pt x="3906242" y="1028309"/>
                    <a:pt x="3908684" y="1028309"/>
                    <a:pt x="3909904" y="1028309"/>
                  </a:cubicBezTo>
                  <a:cubicBezTo>
                    <a:pt x="3911125" y="1028309"/>
                    <a:pt x="3912346" y="1027088"/>
                    <a:pt x="3912346" y="1027088"/>
                  </a:cubicBezTo>
                  <a:cubicBezTo>
                    <a:pt x="3912346" y="1027088"/>
                    <a:pt x="3913566" y="1025867"/>
                    <a:pt x="3913566" y="1024647"/>
                  </a:cubicBezTo>
                  <a:cubicBezTo>
                    <a:pt x="3914787" y="1023426"/>
                    <a:pt x="3914787" y="1020985"/>
                    <a:pt x="3913566" y="1022205"/>
                  </a:cubicBezTo>
                  <a:cubicBezTo>
                    <a:pt x="3911125" y="1024647"/>
                    <a:pt x="3911125" y="1024647"/>
                    <a:pt x="3908684" y="1023426"/>
                  </a:cubicBezTo>
                  <a:cubicBezTo>
                    <a:pt x="3907463" y="1022205"/>
                    <a:pt x="3906242" y="1024647"/>
                    <a:pt x="3903801" y="1024647"/>
                  </a:cubicBezTo>
                  <a:cubicBezTo>
                    <a:pt x="3903801" y="1024647"/>
                    <a:pt x="3902580" y="1025867"/>
                    <a:pt x="3902580" y="1025867"/>
                  </a:cubicBezTo>
                  <a:cubicBezTo>
                    <a:pt x="3902580" y="1025867"/>
                    <a:pt x="3901359" y="1027088"/>
                    <a:pt x="3900139" y="1027088"/>
                  </a:cubicBezTo>
                  <a:cubicBezTo>
                    <a:pt x="3898918" y="1027088"/>
                    <a:pt x="3898918" y="1027088"/>
                    <a:pt x="3897697" y="1027088"/>
                  </a:cubicBezTo>
                  <a:cubicBezTo>
                    <a:pt x="3896477" y="1027088"/>
                    <a:pt x="3897697" y="1024647"/>
                    <a:pt x="3895256" y="1028309"/>
                  </a:cubicBezTo>
                  <a:cubicBezTo>
                    <a:pt x="3894035" y="1029530"/>
                    <a:pt x="3892815" y="1031971"/>
                    <a:pt x="3892815" y="1029530"/>
                  </a:cubicBezTo>
                  <a:cubicBezTo>
                    <a:pt x="3892815" y="1028309"/>
                    <a:pt x="3891594" y="1029530"/>
                    <a:pt x="3890373" y="1029530"/>
                  </a:cubicBezTo>
                  <a:cubicBezTo>
                    <a:pt x="3887932" y="1029530"/>
                    <a:pt x="3887932" y="1031971"/>
                    <a:pt x="3887932" y="1033192"/>
                  </a:cubicBezTo>
                  <a:cubicBezTo>
                    <a:pt x="3886711" y="1033192"/>
                    <a:pt x="3886711" y="1033192"/>
                    <a:pt x="3886711" y="1031971"/>
                  </a:cubicBezTo>
                  <a:cubicBezTo>
                    <a:pt x="3886711" y="1030750"/>
                    <a:pt x="3887932" y="1030750"/>
                    <a:pt x="3887932" y="1029530"/>
                  </a:cubicBezTo>
                  <a:cubicBezTo>
                    <a:pt x="3889152" y="1028309"/>
                    <a:pt x="3891594" y="1027088"/>
                    <a:pt x="3891594" y="1025867"/>
                  </a:cubicBezTo>
                  <a:cubicBezTo>
                    <a:pt x="3891594" y="1024647"/>
                    <a:pt x="3894035" y="1024647"/>
                    <a:pt x="3895256" y="1023426"/>
                  </a:cubicBezTo>
                  <a:cubicBezTo>
                    <a:pt x="3896477" y="1022205"/>
                    <a:pt x="3897697" y="1022205"/>
                    <a:pt x="3898918" y="1020985"/>
                  </a:cubicBezTo>
                  <a:cubicBezTo>
                    <a:pt x="3900139" y="1019764"/>
                    <a:pt x="3901359" y="1018543"/>
                    <a:pt x="3902580" y="1017323"/>
                  </a:cubicBezTo>
                  <a:cubicBezTo>
                    <a:pt x="3903801" y="1016102"/>
                    <a:pt x="3905022" y="1016102"/>
                    <a:pt x="3905022" y="1016102"/>
                  </a:cubicBezTo>
                  <a:cubicBezTo>
                    <a:pt x="3906242" y="1016102"/>
                    <a:pt x="3907463" y="1013660"/>
                    <a:pt x="3907463" y="1013660"/>
                  </a:cubicBezTo>
                  <a:cubicBezTo>
                    <a:pt x="3907463" y="1013660"/>
                    <a:pt x="3908684" y="1012440"/>
                    <a:pt x="3908684" y="1009998"/>
                  </a:cubicBezTo>
                  <a:cubicBezTo>
                    <a:pt x="3908684" y="1007557"/>
                    <a:pt x="3908684" y="1006336"/>
                    <a:pt x="3907463" y="1007557"/>
                  </a:cubicBezTo>
                  <a:cubicBezTo>
                    <a:pt x="3906242" y="1011219"/>
                    <a:pt x="3906242" y="1012440"/>
                    <a:pt x="3903801" y="1011219"/>
                  </a:cubicBezTo>
                  <a:cubicBezTo>
                    <a:pt x="3902580" y="1011219"/>
                    <a:pt x="3901359" y="1013660"/>
                    <a:pt x="3900139" y="1013660"/>
                  </a:cubicBezTo>
                  <a:cubicBezTo>
                    <a:pt x="3900139" y="1013660"/>
                    <a:pt x="3898918" y="1014881"/>
                    <a:pt x="3898918" y="1014881"/>
                  </a:cubicBezTo>
                  <a:cubicBezTo>
                    <a:pt x="3898918" y="1014881"/>
                    <a:pt x="3897697" y="1016102"/>
                    <a:pt x="3897697" y="1016102"/>
                  </a:cubicBezTo>
                  <a:cubicBezTo>
                    <a:pt x="3896477" y="1016102"/>
                    <a:pt x="3896477" y="1016102"/>
                    <a:pt x="3895256" y="1016102"/>
                  </a:cubicBezTo>
                  <a:cubicBezTo>
                    <a:pt x="3894035" y="1016102"/>
                    <a:pt x="3895256" y="1014881"/>
                    <a:pt x="3892815" y="1017323"/>
                  </a:cubicBezTo>
                  <a:cubicBezTo>
                    <a:pt x="3891594" y="1018543"/>
                    <a:pt x="3890373" y="1019764"/>
                    <a:pt x="3890373" y="1018543"/>
                  </a:cubicBezTo>
                  <a:cubicBezTo>
                    <a:pt x="3890373" y="1017323"/>
                    <a:pt x="3889152" y="1018543"/>
                    <a:pt x="3889152" y="1017323"/>
                  </a:cubicBezTo>
                  <a:cubicBezTo>
                    <a:pt x="3887932" y="1017323"/>
                    <a:pt x="3886711" y="1019764"/>
                    <a:pt x="3886711" y="1019764"/>
                  </a:cubicBezTo>
                  <a:cubicBezTo>
                    <a:pt x="3885490" y="1019764"/>
                    <a:pt x="3885490" y="1019764"/>
                    <a:pt x="3885490" y="1018543"/>
                  </a:cubicBezTo>
                  <a:cubicBezTo>
                    <a:pt x="3885490" y="1016102"/>
                    <a:pt x="3883049" y="1018543"/>
                    <a:pt x="3881828" y="1019764"/>
                  </a:cubicBezTo>
                  <a:cubicBezTo>
                    <a:pt x="3879387" y="1022205"/>
                    <a:pt x="3879387" y="1020985"/>
                    <a:pt x="3879387" y="1019764"/>
                  </a:cubicBezTo>
                  <a:cubicBezTo>
                    <a:pt x="3878166" y="1018543"/>
                    <a:pt x="3878166" y="1016102"/>
                    <a:pt x="3876945" y="1019764"/>
                  </a:cubicBezTo>
                  <a:cubicBezTo>
                    <a:pt x="3875725" y="1020985"/>
                    <a:pt x="3875725" y="1020985"/>
                    <a:pt x="3875725" y="1020985"/>
                  </a:cubicBezTo>
                  <a:cubicBezTo>
                    <a:pt x="3873283" y="1019764"/>
                    <a:pt x="3874504" y="1022205"/>
                    <a:pt x="3874504" y="1022205"/>
                  </a:cubicBezTo>
                  <a:cubicBezTo>
                    <a:pt x="3872063" y="1020985"/>
                    <a:pt x="3870842" y="1022205"/>
                    <a:pt x="3868401" y="1023426"/>
                  </a:cubicBezTo>
                  <a:cubicBezTo>
                    <a:pt x="3864738" y="1028309"/>
                    <a:pt x="3864738" y="1027088"/>
                    <a:pt x="3863518" y="1025867"/>
                  </a:cubicBezTo>
                  <a:cubicBezTo>
                    <a:pt x="3859856" y="1024647"/>
                    <a:pt x="3861076" y="1028309"/>
                    <a:pt x="3859856" y="1025867"/>
                  </a:cubicBezTo>
                  <a:cubicBezTo>
                    <a:pt x="3859856" y="1025867"/>
                    <a:pt x="3859856" y="1024647"/>
                    <a:pt x="3858635" y="1024647"/>
                  </a:cubicBezTo>
                  <a:cubicBezTo>
                    <a:pt x="3861076" y="1023426"/>
                    <a:pt x="3862297" y="1020985"/>
                    <a:pt x="3865959" y="1018543"/>
                  </a:cubicBezTo>
                  <a:cubicBezTo>
                    <a:pt x="3868401" y="1017323"/>
                    <a:pt x="3869621" y="1016102"/>
                    <a:pt x="3872063" y="1014881"/>
                  </a:cubicBezTo>
                  <a:cubicBezTo>
                    <a:pt x="3874504" y="1012440"/>
                    <a:pt x="3878166" y="1011219"/>
                    <a:pt x="3880608" y="1009998"/>
                  </a:cubicBezTo>
                  <a:cubicBezTo>
                    <a:pt x="3881828" y="1008778"/>
                    <a:pt x="3887932" y="1008778"/>
                    <a:pt x="3889152" y="1007557"/>
                  </a:cubicBezTo>
                  <a:cubicBezTo>
                    <a:pt x="3891594" y="1005116"/>
                    <a:pt x="3892815" y="1001453"/>
                    <a:pt x="3895256" y="997791"/>
                  </a:cubicBezTo>
                  <a:cubicBezTo>
                    <a:pt x="3896477" y="995350"/>
                    <a:pt x="3898918" y="994129"/>
                    <a:pt x="3898918" y="992909"/>
                  </a:cubicBezTo>
                  <a:cubicBezTo>
                    <a:pt x="3898918" y="991688"/>
                    <a:pt x="3901359" y="990467"/>
                    <a:pt x="3902580" y="989246"/>
                  </a:cubicBezTo>
                  <a:cubicBezTo>
                    <a:pt x="3903801" y="988026"/>
                    <a:pt x="3906242" y="986805"/>
                    <a:pt x="3906242" y="985584"/>
                  </a:cubicBezTo>
                  <a:cubicBezTo>
                    <a:pt x="3906242" y="984364"/>
                    <a:pt x="3907463" y="983143"/>
                    <a:pt x="3907463" y="981922"/>
                  </a:cubicBezTo>
                  <a:cubicBezTo>
                    <a:pt x="3907463" y="981922"/>
                    <a:pt x="3907463" y="981922"/>
                    <a:pt x="3907463" y="981922"/>
                  </a:cubicBezTo>
                  <a:cubicBezTo>
                    <a:pt x="3907463" y="981922"/>
                    <a:pt x="3908684" y="981922"/>
                    <a:pt x="3909904" y="980702"/>
                  </a:cubicBezTo>
                  <a:cubicBezTo>
                    <a:pt x="3911125" y="979481"/>
                    <a:pt x="3911125" y="978260"/>
                    <a:pt x="3911125" y="978260"/>
                  </a:cubicBezTo>
                  <a:cubicBezTo>
                    <a:pt x="3911125" y="978260"/>
                    <a:pt x="3909904" y="978260"/>
                    <a:pt x="3909904" y="978260"/>
                  </a:cubicBezTo>
                  <a:cubicBezTo>
                    <a:pt x="3911125" y="977039"/>
                    <a:pt x="3911125" y="975819"/>
                    <a:pt x="3912346" y="975819"/>
                  </a:cubicBezTo>
                  <a:cubicBezTo>
                    <a:pt x="3913566" y="974598"/>
                    <a:pt x="3913566" y="970936"/>
                    <a:pt x="3913566" y="970936"/>
                  </a:cubicBezTo>
                  <a:cubicBezTo>
                    <a:pt x="3913566" y="970936"/>
                    <a:pt x="3913566" y="968495"/>
                    <a:pt x="3913566" y="966053"/>
                  </a:cubicBezTo>
                  <a:cubicBezTo>
                    <a:pt x="3912346" y="963612"/>
                    <a:pt x="3911125" y="961170"/>
                    <a:pt x="3911125" y="963612"/>
                  </a:cubicBezTo>
                  <a:cubicBezTo>
                    <a:pt x="3911125" y="966053"/>
                    <a:pt x="3911125" y="968495"/>
                    <a:pt x="3911125" y="968495"/>
                  </a:cubicBezTo>
                  <a:cubicBezTo>
                    <a:pt x="3911125" y="969715"/>
                    <a:pt x="3909904" y="969715"/>
                    <a:pt x="3908684" y="969715"/>
                  </a:cubicBezTo>
                  <a:cubicBezTo>
                    <a:pt x="3907463" y="969715"/>
                    <a:pt x="3907463" y="973377"/>
                    <a:pt x="3905022" y="974598"/>
                  </a:cubicBezTo>
                  <a:cubicBezTo>
                    <a:pt x="3905022" y="974598"/>
                    <a:pt x="3905022" y="974598"/>
                    <a:pt x="3905022" y="974598"/>
                  </a:cubicBezTo>
                  <a:cubicBezTo>
                    <a:pt x="3903801" y="974598"/>
                    <a:pt x="3902580" y="974598"/>
                    <a:pt x="3902580" y="974598"/>
                  </a:cubicBezTo>
                  <a:cubicBezTo>
                    <a:pt x="3902580" y="974598"/>
                    <a:pt x="3901359" y="975819"/>
                    <a:pt x="3901359" y="975819"/>
                  </a:cubicBezTo>
                  <a:cubicBezTo>
                    <a:pt x="3901359" y="975819"/>
                    <a:pt x="3900139" y="977039"/>
                    <a:pt x="3898918" y="977039"/>
                  </a:cubicBezTo>
                  <a:cubicBezTo>
                    <a:pt x="3897697" y="975819"/>
                    <a:pt x="3897697" y="977039"/>
                    <a:pt x="3896477" y="977039"/>
                  </a:cubicBezTo>
                  <a:cubicBezTo>
                    <a:pt x="3895256" y="977039"/>
                    <a:pt x="3896477" y="974598"/>
                    <a:pt x="3894035" y="978260"/>
                  </a:cubicBezTo>
                  <a:cubicBezTo>
                    <a:pt x="3892815" y="979481"/>
                    <a:pt x="3891594" y="980702"/>
                    <a:pt x="3891594" y="979481"/>
                  </a:cubicBezTo>
                  <a:cubicBezTo>
                    <a:pt x="3891594" y="978260"/>
                    <a:pt x="3890373" y="979481"/>
                    <a:pt x="3889152" y="979481"/>
                  </a:cubicBezTo>
                  <a:cubicBezTo>
                    <a:pt x="3886711" y="979481"/>
                    <a:pt x="3886711" y="981922"/>
                    <a:pt x="3886711" y="983143"/>
                  </a:cubicBezTo>
                  <a:cubicBezTo>
                    <a:pt x="3885490" y="983143"/>
                    <a:pt x="3885490" y="983143"/>
                    <a:pt x="3885490" y="981922"/>
                  </a:cubicBezTo>
                  <a:cubicBezTo>
                    <a:pt x="3885490" y="979481"/>
                    <a:pt x="3883049" y="983143"/>
                    <a:pt x="3881828" y="984364"/>
                  </a:cubicBezTo>
                  <a:cubicBezTo>
                    <a:pt x="3879387" y="986805"/>
                    <a:pt x="3879387" y="985584"/>
                    <a:pt x="3879387" y="984364"/>
                  </a:cubicBezTo>
                  <a:cubicBezTo>
                    <a:pt x="3878166" y="983143"/>
                    <a:pt x="3878166" y="980702"/>
                    <a:pt x="3876945" y="984364"/>
                  </a:cubicBezTo>
                  <a:cubicBezTo>
                    <a:pt x="3875725" y="985584"/>
                    <a:pt x="3875725" y="986805"/>
                    <a:pt x="3875725" y="985584"/>
                  </a:cubicBezTo>
                  <a:cubicBezTo>
                    <a:pt x="3873283" y="984364"/>
                    <a:pt x="3874504" y="986805"/>
                    <a:pt x="3874504" y="986805"/>
                  </a:cubicBezTo>
                  <a:cubicBezTo>
                    <a:pt x="3872063" y="985584"/>
                    <a:pt x="3870842" y="986805"/>
                    <a:pt x="3869621" y="988026"/>
                  </a:cubicBezTo>
                  <a:cubicBezTo>
                    <a:pt x="3865959" y="992909"/>
                    <a:pt x="3865959" y="990467"/>
                    <a:pt x="3864738" y="989246"/>
                  </a:cubicBezTo>
                  <a:cubicBezTo>
                    <a:pt x="3862297" y="986805"/>
                    <a:pt x="3862297" y="990467"/>
                    <a:pt x="3862297" y="988026"/>
                  </a:cubicBezTo>
                  <a:cubicBezTo>
                    <a:pt x="3862297" y="986805"/>
                    <a:pt x="3861076" y="985584"/>
                    <a:pt x="3861076" y="985584"/>
                  </a:cubicBezTo>
                  <a:cubicBezTo>
                    <a:pt x="3862297" y="984364"/>
                    <a:pt x="3863518" y="983143"/>
                    <a:pt x="3865959" y="980702"/>
                  </a:cubicBezTo>
                  <a:cubicBezTo>
                    <a:pt x="3867180" y="979481"/>
                    <a:pt x="3869621" y="979481"/>
                    <a:pt x="3870842" y="978260"/>
                  </a:cubicBezTo>
                  <a:cubicBezTo>
                    <a:pt x="3873283" y="977039"/>
                    <a:pt x="3875725" y="975819"/>
                    <a:pt x="3878166" y="974598"/>
                  </a:cubicBezTo>
                  <a:cubicBezTo>
                    <a:pt x="3879387" y="974598"/>
                    <a:pt x="3884270" y="973377"/>
                    <a:pt x="3885490" y="973377"/>
                  </a:cubicBezTo>
                  <a:cubicBezTo>
                    <a:pt x="3887932" y="972157"/>
                    <a:pt x="3889152" y="968495"/>
                    <a:pt x="3890373" y="964832"/>
                  </a:cubicBezTo>
                  <a:cubicBezTo>
                    <a:pt x="3891594" y="963612"/>
                    <a:pt x="3892815" y="962391"/>
                    <a:pt x="3894035" y="959950"/>
                  </a:cubicBezTo>
                  <a:cubicBezTo>
                    <a:pt x="3895256" y="958729"/>
                    <a:pt x="3900139" y="957508"/>
                    <a:pt x="3900139" y="955067"/>
                  </a:cubicBezTo>
                  <a:cubicBezTo>
                    <a:pt x="3902580" y="951405"/>
                    <a:pt x="3905022" y="951405"/>
                    <a:pt x="3906242" y="951405"/>
                  </a:cubicBezTo>
                  <a:cubicBezTo>
                    <a:pt x="3907463" y="951405"/>
                    <a:pt x="3908684" y="950184"/>
                    <a:pt x="3908684" y="950184"/>
                  </a:cubicBezTo>
                  <a:cubicBezTo>
                    <a:pt x="3908684" y="950184"/>
                    <a:pt x="3909904" y="948963"/>
                    <a:pt x="3909904" y="947743"/>
                  </a:cubicBezTo>
                  <a:cubicBezTo>
                    <a:pt x="3911125" y="946522"/>
                    <a:pt x="3911125" y="945301"/>
                    <a:pt x="3909904" y="945301"/>
                  </a:cubicBezTo>
                  <a:cubicBezTo>
                    <a:pt x="3907463" y="946522"/>
                    <a:pt x="3907463" y="947743"/>
                    <a:pt x="3905022" y="946522"/>
                  </a:cubicBezTo>
                  <a:cubicBezTo>
                    <a:pt x="3903801" y="945301"/>
                    <a:pt x="3902580" y="947743"/>
                    <a:pt x="3900139" y="947743"/>
                  </a:cubicBezTo>
                  <a:cubicBezTo>
                    <a:pt x="3900139" y="947743"/>
                    <a:pt x="3898918" y="948963"/>
                    <a:pt x="3898918" y="948963"/>
                  </a:cubicBezTo>
                  <a:cubicBezTo>
                    <a:pt x="3898918" y="948963"/>
                    <a:pt x="3897697" y="950184"/>
                    <a:pt x="3896477" y="950184"/>
                  </a:cubicBezTo>
                  <a:cubicBezTo>
                    <a:pt x="3895256" y="950184"/>
                    <a:pt x="3895256" y="950184"/>
                    <a:pt x="3894035" y="950184"/>
                  </a:cubicBezTo>
                  <a:cubicBezTo>
                    <a:pt x="3892815" y="950184"/>
                    <a:pt x="3894035" y="947743"/>
                    <a:pt x="3891594" y="951405"/>
                  </a:cubicBezTo>
                  <a:cubicBezTo>
                    <a:pt x="3890373" y="952625"/>
                    <a:pt x="3889152" y="953846"/>
                    <a:pt x="3889152" y="952625"/>
                  </a:cubicBezTo>
                  <a:cubicBezTo>
                    <a:pt x="3889152" y="951405"/>
                    <a:pt x="3887932" y="952625"/>
                    <a:pt x="3886711" y="952625"/>
                  </a:cubicBezTo>
                  <a:cubicBezTo>
                    <a:pt x="3885490" y="952625"/>
                    <a:pt x="3884270" y="955067"/>
                    <a:pt x="3884270" y="956288"/>
                  </a:cubicBezTo>
                  <a:cubicBezTo>
                    <a:pt x="3883049" y="956288"/>
                    <a:pt x="3883049" y="956288"/>
                    <a:pt x="3883049" y="955067"/>
                  </a:cubicBezTo>
                  <a:cubicBezTo>
                    <a:pt x="3883049" y="952625"/>
                    <a:pt x="3880608" y="956288"/>
                    <a:pt x="3879387" y="957508"/>
                  </a:cubicBezTo>
                  <a:cubicBezTo>
                    <a:pt x="3876945" y="959950"/>
                    <a:pt x="3876945" y="958729"/>
                    <a:pt x="3876945" y="957508"/>
                  </a:cubicBezTo>
                  <a:cubicBezTo>
                    <a:pt x="3875725" y="956288"/>
                    <a:pt x="3875725" y="953846"/>
                    <a:pt x="3874504" y="957508"/>
                  </a:cubicBezTo>
                  <a:cubicBezTo>
                    <a:pt x="3873283" y="958729"/>
                    <a:pt x="3873283" y="959950"/>
                    <a:pt x="3873283" y="959950"/>
                  </a:cubicBezTo>
                  <a:cubicBezTo>
                    <a:pt x="3870842" y="958729"/>
                    <a:pt x="3872063" y="962391"/>
                    <a:pt x="3872063" y="961170"/>
                  </a:cubicBezTo>
                  <a:cubicBezTo>
                    <a:pt x="3869621" y="959950"/>
                    <a:pt x="3868401" y="961170"/>
                    <a:pt x="3867180" y="963612"/>
                  </a:cubicBezTo>
                  <a:cubicBezTo>
                    <a:pt x="3863518" y="968495"/>
                    <a:pt x="3863518" y="967274"/>
                    <a:pt x="3862297" y="966053"/>
                  </a:cubicBezTo>
                  <a:cubicBezTo>
                    <a:pt x="3858635" y="964832"/>
                    <a:pt x="3859856" y="968495"/>
                    <a:pt x="3858635" y="966053"/>
                  </a:cubicBezTo>
                  <a:cubicBezTo>
                    <a:pt x="3858635" y="966053"/>
                    <a:pt x="3858635" y="966053"/>
                    <a:pt x="3858635" y="966053"/>
                  </a:cubicBezTo>
                  <a:cubicBezTo>
                    <a:pt x="3859856" y="964832"/>
                    <a:pt x="3861076" y="963612"/>
                    <a:pt x="3862297" y="962391"/>
                  </a:cubicBezTo>
                  <a:cubicBezTo>
                    <a:pt x="3863518" y="961170"/>
                    <a:pt x="3865959" y="959950"/>
                    <a:pt x="3867180" y="958729"/>
                  </a:cubicBezTo>
                  <a:cubicBezTo>
                    <a:pt x="3869621" y="956288"/>
                    <a:pt x="3872063" y="955067"/>
                    <a:pt x="3874504" y="953846"/>
                  </a:cubicBezTo>
                  <a:cubicBezTo>
                    <a:pt x="3875725" y="952625"/>
                    <a:pt x="3880608" y="951405"/>
                    <a:pt x="3880608" y="950184"/>
                  </a:cubicBezTo>
                  <a:cubicBezTo>
                    <a:pt x="3883049" y="947743"/>
                    <a:pt x="3883049" y="944081"/>
                    <a:pt x="3884270" y="941639"/>
                  </a:cubicBezTo>
                  <a:cubicBezTo>
                    <a:pt x="3884270" y="939198"/>
                    <a:pt x="3886711" y="937977"/>
                    <a:pt x="3886711" y="936756"/>
                  </a:cubicBezTo>
                  <a:cubicBezTo>
                    <a:pt x="3886711" y="934315"/>
                    <a:pt x="3890373" y="931874"/>
                    <a:pt x="3891594" y="930653"/>
                  </a:cubicBezTo>
                  <a:cubicBezTo>
                    <a:pt x="3892815" y="926991"/>
                    <a:pt x="3895256" y="925770"/>
                    <a:pt x="3895256" y="924549"/>
                  </a:cubicBezTo>
                  <a:cubicBezTo>
                    <a:pt x="3896477" y="924549"/>
                    <a:pt x="3896477" y="922108"/>
                    <a:pt x="3897697" y="922108"/>
                  </a:cubicBezTo>
                  <a:cubicBezTo>
                    <a:pt x="3897697" y="922108"/>
                    <a:pt x="3898918" y="920887"/>
                    <a:pt x="3898918" y="919667"/>
                  </a:cubicBezTo>
                  <a:cubicBezTo>
                    <a:pt x="3898918" y="917225"/>
                    <a:pt x="3898918" y="916004"/>
                    <a:pt x="3898918" y="917225"/>
                  </a:cubicBezTo>
                  <a:cubicBezTo>
                    <a:pt x="3897697" y="919667"/>
                    <a:pt x="3897697" y="920887"/>
                    <a:pt x="3895256" y="920887"/>
                  </a:cubicBezTo>
                  <a:cubicBezTo>
                    <a:pt x="3894035" y="920887"/>
                    <a:pt x="3892815" y="923329"/>
                    <a:pt x="3891594" y="923329"/>
                  </a:cubicBezTo>
                  <a:cubicBezTo>
                    <a:pt x="3891594" y="923329"/>
                    <a:pt x="3891594" y="924549"/>
                    <a:pt x="3890373" y="925770"/>
                  </a:cubicBezTo>
                  <a:cubicBezTo>
                    <a:pt x="3890373" y="925770"/>
                    <a:pt x="3889152" y="926991"/>
                    <a:pt x="3889152" y="928211"/>
                  </a:cubicBezTo>
                  <a:cubicBezTo>
                    <a:pt x="3887932" y="928211"/>
                    <a:pt x="3887932" y="929432"/>
                    <a:pt x="3887932" y="929432"/>
                  </a:cubicBezTo>
                  <a:cubicBezTo>
                    <a:pt x="3886711" y="929432"/>
                    <a:pt x="3886711" y="928211"/>
                    <a:pt x="3886711" y="931874"/>
                  </a:cubicBezTo>
                  <a:cubicBezTo>
                    <a:pt x="3886711" y="933094"/>
                    <a:pt x="3885490" y="935536"/>
                    <a:pt x="3885490" y="934315"/>
                  </a:cubicBezTo>
                  <a:cubicBezTo>
                    <a:pt x="3885490" y="933094"/>
                    <a:pt x="3884270" y="934315"/>
                    <a:pt x="3884270" y="934315"/>
                  </a:cubicBezTo>
                  <a:cubicBezTo>
                    <a:pt x="3883049" y="934315"/>
                    <a:pt x="3883049" y="937977"/>
                    <a:pt x="3883049" y="937977"/>
                  </a:cubicBezTo>
                  <a:cubicBezTo>
                    <a:pt x="3883049" y="937977"/>
                    <a:pt x="3881828" y="937977"/>
                    <a:pt x="3881828" y="936756"/>
                  </a:cubicBezTo>
                  <a:cubicBezTo>
                    <a:pt x="3880608" y="934315"/>
                    <a:pt x="3880608" y="937977"/>
                    <a:pt x="3879387" y="939198"/>
                  </a:cubicBezTo>
                  <a:cubicBezTo>
                    <a:pt x="3878166" y="941639"/>
                    <a:pt x="3878166" y="940418"/>
                    <a:pt x="3876945" y="939198"/>
                  </a:cubicBezTo>
                  <a:cubicBezTo>
                    <a:pt x="3875725" y="937977"/>
                    <a:pt x="3874504" y="936756"/>
                    <a:pt x="3874504" y="939198"/>
                  </a:cubicBezTo>
                  <a:cubicBezTo>
                    <a:pt x="3874504" y="940418"/>
                    <a:pt x="3873283" y="941639"/>
                    <a:pt x="3873283" y="941639"/>
                  </a:cubicBezTo>
                  <a:cubicBezTo>
                    <a:pt x="3870842" y="940418"/>
                    <a:pt x="3872063" y="944081"/>
                    <a:pt x="3872063" y="944081"/>
                  </a:cubicBezTo>
                  <a:cubicBezTo>
                    <a:pt x="3869621" y="942860"/>
                    <a:pt x="3868401" y="945301"/>
                    <a:pt x="3867180" y="946522"/>
                  </a:cubicBezTo>
                  <a:cubicBezTo>
                    <a:pt x="3865959" y="948963"/>
                    <a:pt x="3865959" y="950184"/>
                    <a:pt x="3864738" y="950184"/>
                  </a:cubicBezTo>
                  <a:cubicBezTo>
                    <a:pt x="3864738" y="950184"/>
                    <a:pt x="3863518" y="950184"/>
                    <a:pt x="3862297" y="950184"/>
                  </a:cubicBezTo>
                  <a:cubicBezTo>
                    <a:pt x="3859856" y="948963"/>
                    <a:pt x="3861076" y="952625"/>
                    <a:pt x="3859856" y="950184"/>
                  </a:cubicBezTo>
                  <a:cubicBezTo>
                    <a:pt x="3859856" y="950184"/>
                    <a:pt x="3859856" y="950184"/>
                    <a:pt x="3858635" y="948963"/>
                  </a:cubicBezTo>
                  <a:cubicBezTo>
                    <a:pt x="3858635" y="947743"/>
                    <a:pt x="3859856" y="947743"/>
                    <a:pt x="3859856" y="946522"/>
                  </a:cubicBezTo>
                  <a:cubicBezTo>
                    <a:pt x="3861076" y="945301"/>
                    <a:pt x="3862297" y="944081"/>
                    <a:pt x="3863518" y="942860"/>
                  </a:cubicBezTo>
                  <a:cubicBezTo>
                    <a:pt x="3864738" y="940418"/>
                    <a:pt x="3865959" y="939198"/>
                    <a:pt x="3867180" y="936756"/>
                  </a:cubicBezTo>
                  <a:cubicBezTo>
                    <a:pt x="3868401" y="935536"/>
                    <a:pt x="3870842" y="933094"/>
                    <a:pt x="3872063" y="931874"/>
                  </a:cubicBezTo>
                  <a:cubicBezTo>
                    <a:pt x="3873283" y="929432"/>
                    <a:pt x="3873283" y="926991"/>
                    <a:pt x="3873283" y="924549"/>
                  </a:cubicBezTo>
                  <a:cubicBezTo>
                    <a:pt x="3873283" y="923329"/>
                    <a:pt x="3874504" y="920887"/>
                    <a:pt x="3874504" y="919667"/>
                  </a:cubicBezTo>
                  <a:cubicBezTo>
                    <a:pt x="3874504" y="918446"/>
                    <a:pt x="3876945" y="914784"/>
                    <a:pt x="3876945" y="913563"/>
                  </a:cubicBezTo>
                  <a:cubicBezTo>
                    <a:pt x="3876945" y="909901"/>
                    <a:pt x="3879387" y="908680"/>
                    <a:pt x="3879387" y="908680"/>
                  </a:cubicBezTo>
                  <a:cubicBezTo>
                    <a:pt x="3879387" y="908680"/>
                    <a:pt x="3880608" y="906239"/>
                    <a:pt x="3880608" y="906239"/>
                  </a:cubicBezTo>
                  <a:cubicBezTo>
                    <a:pt x="3880608" y="906239"/>
                    <a:pt x="3880608" y="905018"/>
                    <a:pt x="3880608" y="903797"/>
                  </a:cubicBezTo>
                  <a:cubicBezTo>
                    <a:pt x="3880608" y="902577"/>
                    <a:pt x="3880608" y="901356"/>
                    <a:pt x="3880608" y="902577"/>
                  </a:cubicBezTo>
                  <a:cubicBezTo>
                    <a:pt x="3879387" y="905018"/>
                    <a:pt x="3879387" y="905018"/>
                    <a:pt x="3878166" y="905018"/>
                  </a:cubicBezTo>
                  <a:cubicBezTo>
                    <a:pt x="3876945" y="905018"/>
                    <a:pt x="3876945" y="906239"/>
                    <a:pt x="3875725" y="907460"/>
                  </a:cubicBezTo>
                  <a:cubicBezTo>
                    <a:pt x="3875725" y="907460"/>
                    <a:pt x="3875725" y="908680"/>
                    <a:pt x="3875725" y="908680"/>
                  </a:cubicBezTo>
                  <a:cubicBezTo>
                    <a:pt x="3875725" y="908680"/>
                    <a:pt x="3875725" y="909901"/>
                    <a:pt x="3874504" y="909901"/>
                  </a:cubicBezTo>
                  <a:cubicBezTo>
                    <a:pt x="3873283" y="909901"/>
                    <a:pt x="3873283" y="911122"/>
                    <a:pt x="3873283" y="911122"/>
                  </a:cubicBezTo>
                  <a:cubicBezTo>
                    <a:pt x="3872063" y="911122"/>
                    <a:pt x="3872063" y="909901"/>
                    <a:pt x="3872063" y="913563"/>
                  </a:cubicBezTo>
                  <a:cubicBezTo>
                    <a:pt x="3872063" y="914784"/>
                    <a:pt x="3872063" y="916004"/>
                    <a:pt x="3870842" y="916004"/>
                  </a:cubicBezTo>
                  <a:cubicBezTo>
                    <a:pt x="3870842" y="916004"/>
                    <a:pt x="3869621" y="916004"/>
                    <a:pt x="3869621" y="917225"/>
                  </a:cubicBezTo>
                  <a:cubicBezTo>
                    <a:pt x="3868401" y="918446"/>
                    <a:pt x="3869621" y="919667"/>
                    <a:pt x="3868401" y="920887"/>
                  </a:cubicBezTo>
                  <a:cubicBezTo>
                    <a:pt x="3868401" y="920887"/>
                    <a:pt x="3867180" y="920887"/>
                    <a:pt x="3867180" y="920887"/>
                  </a:cubicBezTo>
                  <a:cubicBezTo>
                    <a:pt x="3865959" y="919667"/>
                    <a:pt x="3865959" y="922108"/>
                    <a:pt x="3865959" y="923329"/>
                  </a:cubicBezTo>
                  <a:cubicBezTo>
                    <a:pt x="3865959" y="925770"/>
                    <a:pt x="3864738" y="924549"/>
                    <a:pt x="3863518" y="924549"/>
                  </a:cubicBezTo>
                  <a:cubicBezTo>
                    <a:pt x="3862297" y="924549"/>
                    <a:pt x="3861076" y="923329"/>
                    <a:pt x="3861076" y="925770"/>
                  </a:cubicBezTo>
                  <a:cubicBezTo>
                    <a:pt x="3861076" y="926991"/>
                    <a:pt x="3861076" y="928211"/>
                    <a:pt x="3861076" y="928211"/>
                  </a:cubicBezTo>
                  <a:cubicBezTo>
                    <a:pt x="3858635" y="928211"/>
                    <a:pt x="3861076" y="929432"/>
                    <a:pt x="3861076" y="929432"/>
                  </a:cubicBezTo>
                  <a:cubicBezTo>
                    <a:pt x="3858635" y="929432"/>
                    <a:pt x="3858635" y="930653"/>
                    <a:pt x="3858635" y="933094"/>
                  </a:cubicBezTo>
                  <a:cubicBezTo>
                    <a:pt x="3857414" y="937977"/>
                    <a:pt x="3857414" y="936756"/>
                    <a:pt x="3856194" y="936756"/>
                  </a:cubicBezTo>
                  <a:cubicBezTo>
                    <a:pt x="3853752" y="936756"/>
                    <a:pt x="3854973" y="939198"/>
                    <a:pt x="3853752" y="937977"/>
                  </a:cubicBezTo>
                  <a:cubicBezTo>
                    <a:pt x="3853752" y="937977"/>
                    <a:pt x="3853752" y="937977"/>
                    <a:pt x="3852531" y="937977"/>
                  </a:cubicBezTo>
                  <a:cubicBezTo>
                    <a:pt x="3852531" y="937977"/>
                    <a:pt x="3852531" y="937977"/>
                    <a:pt x="3852531" y="937977"/>
                  </a:cubicBezTo>
                  <a:cubicBezTo>
                    <a:pt x="3854973" y="934315"/>
                    <a:pt x="3853752" y="934315"/>
                    <a:pt x="3856194" y="929432"/>
                  </a:cubicBezTo>
                  <a:cubicBezTo>
                    <a:pt x="3856194" y="928211"/>
                    <a:pt x="3857414" y="926991"/>
                    <a:pt x="3858635" y="925770"/>
                  </a:cubicBezTo>
                  <a:cubicBezTo>
                    <a:pt x="3859856" y="923329"/>
                    <a:pt x="3861076" y="922108"/>
                    <a:pt x="3861076" y="919667"/>
                  </a:cubicBezTo>
                  <a:cubicBezTo>
                    <a:pt x="3861076" y="918446"/>
                    <a:pt x="3864738" y="916004"/>
                    <a:pt x="3864738" y="914784"/>
                  </a:cubicBezTo>
                  <a:cubicBezTo>
                    <a:pt x="3865959" y="912342"/>
                    <a:pt x="3864738" y="909901"/>
                    <a:pt x="3864738" y="907460"/>
                  </a:cubicBezTo>
                  <a:cubicBezTo>
                    <a:pt x="3864738" y="906239"/>
                    <a:pt x="3865959" y="905018"/>
                    <a:pt x="3865959" y="903797"/>
                  </a:cubicBezTo>
                  <a:cubicBezTo>
                    <a:pt x="3865959" y="902577"/>
                    <a:pt x="3868401" y="900135"/>
                    <a:pt x="3868401" y="898915"/>
                  </a:cubicBezTo>
                  <a:cubicBezTo>
                    <a:pt x="3868401" y="896473"/>
                    <a:pt x="3869621" y="894032"/>
                    <a:pt x="3870842" y="894032"/>
                  </a:cubicBezTo>
                  <a:cubicBezTo>
                    <a:pt x="3870842" y="894032"/>
                    <a:pt x="3872063" y="891590"/>
                    <a:pt x="3872063" y="891590"/>
                  </a:cubicBezTo>
                  <a:cubicBezTo>
                    <a:pt x="3872063" y="891590"/>
                    <a:pt x="3872063" y="890370"/>
                    <a:pt x="3872063" y="889149"/>
                  </a:cubicBezTo>
                  <a:cubicBezTo>
                    <a:pt x="3872063" y="887928"/>
                    <a:pt x="3872063" y="886708"/>
                    <a:pt x="3870842" y="887928"/>
                  </a:cubicBezTo>
                  <a:cubicBezTo>
                    <a:pt x="3869621" y="890370"/>
                    <a:pt x="3870842" y="890370"/>
                    <a:pt x="3868401" y="890370"/>
                  </a:cubicBezTo>
                  <a:cubicBezTo>
                    <a:pt x="3867180" y="890370"/>
                    <a:pt x="3867180" y="891590"/>
                    <a:pt x="3865959" y="892811"/>
                  </a:cubicBezTo>
                  <a:cubicBezTo>
                    <a:pt x="3865959" y="892811"/>
                    <a:pt x="3865959" y="894032"/>
                    <a:pt x="3865959" y="894032"/>
                  </a:cubicBezTo>
                  <a:cubicBezTo>
                    <a:pt x="3865959" y="894032"/>
                    <a:pt x="3865959" y="895253"/>
                    <a:pt x="3864738" y="895253"/>
                  </a:cubicBezTo>
                  <a:cubicBezTo>
                    <a:pt x="3863518" y="895253"/>
                    <a:pt x="3864738" y="896473"/>
                    <a:pt x="3863518" y="896473"/>
                  </a:cubicBezTo>
                  <a:cubicBezTo>
                    <a:pt x="3862297" y="896473"/>
                    <a:pt x="3862297" y="895253"/>
                    <a:pt x="3862297" y="898915"/>
                  </a:cubicBezTo>
                  <a:cubicBezTo>
                    <a:pt x="3862297" y="900135"/>
                    <a:pt x="3862297" y="901356"/>
                    <a:pt x="3861076" y="901356"/>
                  </a:cubicBezTo>
                  <a:cubicBezTo>
                    <a:pt x="3861076" y="901356"/>
                    <a:pt x="3859856" y="901356"/>
                    <a:pt x="3859856" y="902577"/>
                  </a:cubicBezTo>
                  <a:cubicBezTo>
                    <a:pt x="3858635" y="903797"/>
                    <a:pt x="3859856" y="905018"/>
                    <a:pt x="3859856" y="905018"/>
                  </a:cubicBezTo>
                  <a:cubicBezTo>
                    <a:pt x="3859856" y="905018"/>
                    <a:pt x="3858635" y="905018"/>
                    <a:pt x="3858635" y="905018"/>
                  </a:cubicBezTo>
                  <a:cubicBezTo>
                    <a:pt x="3857414" y="903797"/>
                    <a:pt x="3857414" y="906239"/>
                    <a:pt x="3857414" y="907460"/>
                  </a:cubicBezTo>
                  <a:cubicBezTo>
                    <a:pt x="3857414" y="909901"/>
                    <a:pt x="3856194" y="908680"/>
                    <a:pt x="3856194" y="908680"/>
                  </a:cubicBezTo>
                  <a:cubicBezTo>
                    <a:pt x="3854973" y="908680"/>
                    <a:pt x="3853752" y="907460"/>
                    <a:pt x="3854973" y="909901"/>
                  </a:cubicBezTo>
                  <a:cubicBezTo>
                    <a:pt x="3854973" y="911122"/>
                    <a:pt x="3854973" y="911122"/>
                    <a:pt x="3854973" y="911122"/>
                  </a:cubicBezTo>
                  <a:cubicBezTo>
                    <a:pt x="3853752" y="911122"/>
                    <a:pt x="3854973" y="912342"/>
                    <a:pt x="3854973" y="912342"/>
                  </a:cubicBezTo>
                  <a:cubicBezTo>
                    <a:pt x="3853752" y="912342"/>
                    <a:pt x="3852531" y="914784"/>
                    <a:pt x="3852531" y="916004"/>
                  </a:cubicBezTo>
                  <a:cubicBezTo>
                    <a:pt x="3852531" y="919667"/>
                    <a:pt x="3852531" y="919667"/>
                    <a:pt x="3850090" y="919667"/>
                  </a:cubicBezTo>
                  <a:cubicBezTo>
                    <a:pt x="3847649" y="920887"/>
                    <a:pt x="3850090" y="922108"/>
                    <a:pt x="3848869" y="920887"/>
                  </a:cubicBezTo>
                  <a:cubicBezTo>
                    <a:pt x="3847649" y="920887"/>
                    <a:pt x="3846428" y="919667"/>
                    <a:pt x="3847649" y="922108"/>
                  </a:cubicBezTo>
                  <a:cubicBezTo>
                    <a:pt x="3847649" y="923329"/>
                    <a:pt x="3847649" y="923329"/>
                    <a:pt x="3847649" y="923329"/>
                  </a:cubicBezTo>
                  <a:cubicBezTo>
                    <a:pt x="3845207" y="920887"/>
                    <a:pt x="3846428" y="924549"/>
                    <a:pt x="3846428" y="924549"/>
                  </a:cubicBezTo>
                  <a:cubicBezTo>
                    <a:pt x="3843987" y="923329"/>
                    <a:pt x="3846428" y="926991"/>
                    <a:pt x="3845207" y="926991"/>
                  </a:cubicBezTo>
                  <a:cubicBezTo>
                    <a:pt x="3843987" y="925770"/>
                    <a:pt x="3845207" y="928211"/>
                    <a:pt x="3843987" y="926991"/>
                  </a:cubicBezTo>
                  <a:cubicBezTo>
                    <a:pt x="3843987" y="926991"/>
                    <a:pt x="3843987" y="928211"/>
                    <a:pt x="3843987" y="928211"/>
                  </a:cubicBezTo>
                  <a:cubicBezTo>
                    <a:pt x="3843987" y="928211"/>
                    <a:pt x="3843987" y="928211"/>
                    <a:pt x="3843987" y="928211"/>
                  </a:cubicBezTo>
                  <a:lnTo>
                    <a:pt x="3843987" y="892811"/>
                  </a:lnTo>
                  <a:lnTo>
                    <a:pt x="3843987" y="929432"/>
                  </a:lnTo>
                  <a:cubicBezTo>
                    <a:pt x="3843987" y="929432"/>
                    <a:pt x="3843987" y="929432"/>
                    <a:pt x="3842766" y="929432"/>
                  </a:cubicBezTo>
                  <a:cubicBezTo>
                    <a:pt x="3842766" y="929432"/>
                    <a:pt x="3842766" y="928211"/>
                    <a:pt x="3842766" y="928211"/>
                  </a:cubicBezTo>
                  <a:cubicBezTo>
                    <a:pt x="3841545" y="929432"/>
                    <a:pt x="3842766" y="926991"/>
                    <a:pt x="3841545" y="928211"/>
                  </a:cubicBezTo>
                  <a:cubicBezTo>
                    <a:pt x="3840324" y="928211"/>
                    <a:pt x="3842766" y="924549"/>
                    <a:pt x="3840324" y="925770"/>
                  </a:cubicBezTo>
                  <a:cubicBezTo>
                    <a:pt x="3839104" y="925770"/>
                    <a:pt x="3841545" y="922108"/>
                    <a:pt x="3839104" y="924549"/>
                  </a:cubicBezTo>
                  <a:cubicBezTo>
                    <a:pt x="3839104" y="924549"/>
                    <a:pt x="3839104" y="924549"/>
                    <a:pt x="3839104" y="923329"/>
                  </a:cubicBezTo>
                  <a:cubicBezTo>
                    <a:pt x="3840324" y="920887"/>
                    <a:pt x="3837883" y="920887"/>
                    <a:pt x="3837883" y="922108"/>
                  </a:cubicBezTo>
                  <a:cubicBezTo>
                    <a:pt x="3836662" y="922108"/>
                    <a:pt x="3837883" y="920887"/>
                    <a:pt x="3836662" y="920887"/>
                  </a:cubicBezTo>
                  <a:cubicBezTo>
                    <a:pt x="3835442" y="920887"/>
                    <a:pt x="3834221" y="920887"/>
                    <a:pt x="3834221" y="917225"/>
                  </a:cubicBezTo>
                  <a:cubicBezTo>
                    <a:pt x="3834221" y="916004"/>
                    <a:pt x="3834221" y="913563"/>
                    <a:pt x="3831780" y="913563"/>
                  </a:cubicBezTo>
                  <a:cubicBezTo>
                    <a:pt x="3831780" y="913563"/>
                    <a:pt x="3833000" y="912342"/>
                    <a:pt x="3831780" y="912342"/>
                  </a:cubicBezTo>
                  <a:cubicBezTo>
                    <a:pt x="3831780" y="912342"/>
                    <a:pt x="3831780" y="912342"/>
                    <a:pt x="3831780" y="911122"/>
                  </a:cubicBezTo>
                  <a:cubicBezTo>
                    <a:pt x="3831780" y="908680"/>
                    <a:pt x="3830559" y="909901"/>
                    <a:pt x="3830559" y="909901"/>
                  </a:cubicBezTo>
                  <a:cubicBezTo>
                    <a:pt x="3829338" y="909901"/>
                    <a:pt x="3829338" y="911122"/>
                    <a:pt x="3829338" y="908680"/>
                  </a:cubicBezTo>
                  <a:cubicBezTo>
                    <a:pt x="3829338" y="907460"/>
                    <a:pt x="3829338" y="905018"/>
                    <a:pt x="3828117" y="906239"/>
                  </a:cubicBezTo>
                  <a:cubicBezTo>
                    <a:pt x="3828117" y="906239"/>
                    <a:pt x="3826897" y="906239"/>
                    <a:pt x="3826897" y="906239"/>
                  </a:cubicBezTo>
                  <a:cubicBezTo>
                    <a:pt x="3826897" y="906239"/>
                    <a:pt x="3828117" y="903797"/>
                    <a:pt x="3826897" y="903797"/>
                  </a:cubicBezTo>
                  <a:cubicBezTo>
                    <a:pt x="3826897" y="903797"/>
                    <a:pt x="3825676" y="902577"/>
                    <a:pt x="3825676" y="902577"/>
                  </a:cubicBezTo>
                  <a:cubicBezTo>
                    <a:pt x="3824455" y="902577"/>
                    <a:pt x="3824455" y="901356"/>
                    <a:pt x="3824455" y="900135"/>
                  </a:cubicBezTo>
                  <a:cubicBezTo>
                    <a:pt x="3824455" y="897694"/>
                    <a:pt x="3824455" y="898915"/>
                    <a:pt x="3823235" y="897694"/>
                  </a:cubicBezTo>
                  <a:cubicBezTo>
                    <a:pt x="3823235" y="897694"/>
                    <a:pt x="3823235" y="897694"/>
                    <a:pt x="3822014" y="896473"/>
                  </a:cubicBezTo>
                  <a:cubicBezTo>
                    <a:pt x="3822014" y="896473"/>
                    <a:pt x="3822014" y="895253"/>
                    <a:pt x="3820793" y="895253"/>
                  </a:cubicBezTo>
                  <a:cubicBezTo>
                    <a:pt x="3820793" y="895253"/>
                    <a:pt x="3820793" y="894032"/>
                    <a:pt x="3820793" y="894032"/>
                  </a:cubicBezTo>
                  <a:cubicBezTo>
                    <a:pt x="3819573" y="892811"/>
                    <a:pt x="3819573" y="891590"/>
                    <a:pt x="3818352" y="891590"/>
                  </a:cubicBezTo>
                  <a:cubicBezTo>
                    <a:pt x="3817131" y="891590"/>
                    <a:pt x="3817131" y="891590"/>
                    <a:pt x="3815910" y="889149"/>
                  </a:cubicBezTo>
                  <a:cubicBezTo>
                    <a:pt x="3815910" y="887928"/>
                    <a:pt x="3815910" y="889149"/>
                    <a:pt x="3814690" y="890370"/>
                  </a:cubicBezTo>
                  <a:cubicBezTo>
                    <a:pt x="3814690" y="891590"/>
                    <a:pt x="3814690" y="892811"/>
                    <a:pt x="3814690" y="892811"/>
                  </a:cubicBezTo>
                  <a:cubicBezTo>
                    <a:pt x="3814690" y="892811"/>
                    <a:pt x="3814690" y="894032"/>
                    <a:pt x="3815910" y="895253"/>
                  </a:cubicBezTo>
                  <a:cubicBezTo>
                    <a:pt x="3815910" y="895253"/>
                    <a:pt x="3818352" y="897694"/>
                    <a:pt x="3818352" y="900135"/>
                  </a:cubicBezTo>
                  <a:cubicBezTo>
                    <a:pt x="3818352" y="901356"/>
                    <a:pt x="3820793" y="903797"/>
                    <a:pt x="3820793" y="905018"/>
                  </a:cubicBezTo>
                  <a:cubicBezTo>
                    <a:pt x="3820793" y="906239"/>
                    <a:pt x="3822014" y="907460"/>
                    <a:pt x="3822014" y="908680"/>
                  </a:cubicBezTo>
                  <a:cubicBezTo>
                    <a:pt x="3822014" y="911122"/>
                    <a:pt x="3822014" y="913563"/>
                    <a:pt x="3822014" y="916004"/>
                  </a:cubicBezTo>
                  <a:cubicBezTo>
                    <a:pt x="3822014" y="917225"/>
                    <a:pt x="3824455" y="919667"/>
                    <a:pt x="3825676" y="920887"/>
                  </a:cubicBezTo>
                  <a:cubicBezTo>
                    <a:pt x="3826897" y="923329"/>
                    <a:pt x="3828117" y="924549"/>
                    <a:pt x="3828117" y="926991"/>
                  </a:cubicBezTo>
                  <a:cubicBezTo>
                    <a:pt x="3828117" y="928211"/>
                    <a:pt x="3829338" y="929432"/>
                    <a:pt x="3830559" y="930653"/>
                  </a:cubicBezTo>
                  <a:cubicBezTo>
                    <a:pt x="3831780" y="934315"/>
                    <a:pt x="3831780" y="935536"/>
                    <a:pt x="3834221" y="939198"/>
                  </a:cubicBezTo>
                  <a:cubicBezTo>
                    <a:pt x="3834221" y="939198"/>
                    <a:pt x="3834221" y="939198"/>
                    <a:pt x="3834221" y="939198"/>
                  </a:cubicBezTo>
                  <a:cubicBezTo>
                    <a:pt x="3834221" y="939198"/>
                    <a:pt x="3834221" y="939198"/>
                    <a:pt x="3833000" y="939198"/>
                  </a:cubicBezTo>
                  <a:cubicBezTo>
                    <a:pt x="3831780" y="940418"/>
                    <a:pt x="3833000" y="937977"/>
                    <a:pt x="3830559" y="937977"/>
                  </a:cubicBezTo>
                  <a:cubicBezTo>
                    <a:pt x="3829338" y="937977"/>
                    <a:pt x="3828117" y="939198"/>
                    <a:pt x="3828117" y="934315"/>
                  </a:cubicBezTo>
                  <a:cubicBezTo>
                    <a:pt x="3828117" y="931874"/>
                    <a:pt x="3826897" y="930653"/>
                    <a:pt x="3825676" y="930653"/>
                  </a:cubicBezTo>
                  <a:cubicBezTo>
                    <a:pt x="3825676" y="930653"/>
                    <a:pt x="3826897" y="929432"/>
                    <a:pt x="3825676" y="929432"/>
                  </a:cubicBezTo>
                  <a:cubicBezTo>
                    <a:pt x="3825676" y="929432"/>
                    <a:pt x="3825676" y="929432"/>
                    <a:pt x="3825676" y="926991"/>
                  </a:cubicBezTo>
                  <a:cubicBezTo>
                    <a:pt x="3825676" y="924549"/>
                    <a:pt x="3824455" y="925770"/>
                    <a:pt x="3823235" y="925770"/>
                  </a:cubicBezTo>
                  <a:cubicBezTo>
                    <a:pt x="3822014" y="925770"/>
                    <a:pt x="3822014" y="926991"/>
                    <a:pt x="3820793" y="924549"/>
                  </a:cubicBezTo>
                  <a:cubicBezTo>
                    <a:pt x="3820793" y="923329"/>
                    <a:pt x="3820793" y="919667"/>
                    <a:pt x="3819573" y="922108"/>
                  </a:cubicBezTo>
                  <a:cubicBezTo>
                    <a:pt x="3819573" y="923329"/>
                    <a:pt x="3818352" y="923329"/>
                    <a:pt x="3818352" y="922108"/>
                  </a:cubicBezTo>
                  <a:cubicBezTo>
                    <a:pt x="3818352" y="922108"/>
                    <a:pt x="3818352" y="919667"/>
                    <a:pt x="3817131" y="918446"/>
                  </a:cubicBezTo>
                  <a:cubicBezTo>
                    <a:pt x="3817131" y="918446"/>
                    <a:pt x="3815910" y="917225"/>
                    <a:pt x="3815910" y="917225"/>
                  </a:cubicBezTo>
                  <a:cubicBezTo>
                    <a:pt x="3814690" y="918446"/>
                    <a:pt x="3814690" y="916004"/>
                    <a:pt x="3814690" y="914784"/>
                  </a:cubicBezTo>
                  <a:cubicBezTo>
                    <a:pt x="3814690" y="911122"/>
                    <a:pt x="3814690" y="913563"/>
                    <a:pt x="3813469" y="912342"/>
                  </a:cubicBezTo>
                  <a:cubicBezTo>
                    <a:pt x="3813469" y="912342"/>
                    <a:pt x="3813469" y="912342"/>
                    <a:pt x="3812248" y="911122"/>
                  </a:cubicBezTo>
                  <a:cubicBezTo>
                    <a:pt x="3812248" y="911122"/>
                    <a:pt x="3811028" y="909901"/>
                    <a:pt x="3811028" y="909901"/>
                  </a:cubicBezTo>
                  <a:cubicBezTo>
                    <a:pt x="3811028" y="909901"/>
                    <a:pt x="3811028" y="908680"/>
                    <a:pt x="3811028" y="908680"/>
                  </a:cubicBezTo>
                  <a:cubicBezTo>
                    <a:pt x="3809807" y="907460"/>
                    <a:pt x="3809807" y="906239"/>
                    <a:pt x="3808586" y="906239"/>
                  </a:cubicBezTo>
                  <a:cubicBezTo>
                    <a:pt x="3807366" y="906239"/>
                    <a:pt x="3807366" y="906239"/>
                    <a:pt x="3806145" y="903797"/>
                  </a:cubicBezTo>
                  <a:cubicBezTo>
                    <a:pt x="3806145" y="902577"/>
                    <a:pt x="3806145" y="903797"/>
                    <a:pt x="3806145" y="905018"/>
                  </a:cubicBezTo>
                  <a:cubicBezTo>
                    <a:pt x="3806145" y="906239"/>
                    <a:pt x="3806145" y="907460"/>
                    <a:pt x="3806145" y="907460"/>
                  </a:cubicBezTo>
                  <a:cubicBezTo>
                    <a:pt x="3806145" y="907460"/>
                    <a:pt x="3807366" y="908680"/>
                    <a:pt x="3807366" y="909901"/>
                  </a:cubicBezTo>
                  <a:cubicBezTo>
                    <a:pt x="3808586" y="909901"/>
                    <a:pt x="3809807" y="911122"/>
                    <a:pt x="3809807" y="914784"/>
                  </a:cubicBezTo>
                  <a:cubicBezTo>
                    <a:pt x="3809807" y="916004"/>
                    <a:pt x="3812248" y="919667"/>
                    <a:pt x="3812248" y="920887"/>
                  </a:cubicBezTo>
                  <a:cubicBezTo>
                    <a:pt x="3812248" y="922108"/>
                    <a:pt x="3813469" y="924549"/>
                    <a:pt x="3813469" y="925770"/>
                  </a:cubicBezTo>
                  <a:cubicBezTo>
                    <a:pt x="3813469" y="928211"/>
                    <a:pt x="3813469" y="931874"/>
                    <a:pt x="3814690" y="933094"/>
                  </a:cubicBezTo>
                  <a:cubicBezTo>
                    <a:pt x="3814690" y="934315"/>
                    <a:pt x="3818352" y="936756"/>
                    <a:pt x="3819573" y="937977"/>
                  </a:cubicBezTo>
                  <a:cubicBezTo>
                    <a:pt x="3820793" y="940418"/>
                    <a:pt x="3822014" y="941639"/>
                    <a:pt x="3823235" y="944081"/>
                  </a:cubicBezTo>
                  <a:cubicBezTo>
                    <a:pt x="3824455" y="945301"/>
                    <a:pt x="3825676" y="946522"/>
                    <a:pt x="3826897" y="947743"/>
                  </a:cubicBezTo>
                  <a:cubicBezTo>
                    <a:pt x="3826897" y="948963"/>
                    <a:pt x="3828117" y="948963"/>
                    <a:pt x="3828117" y="950184"/>
                  </a:cubicBezTo>
                  <a:cubicBezTo>
                    <a:pt x="3828117" y="950184"/>
                    <a:pt x="3828117" y="950184"/>
                    <a:pt x="3826897" y="951405"/>
                  </a:cubicBezTo>
                  <a:cubicBezTo>
                    <a:pt x="3825676" y="952625"/>
                    <a:pt x="3826897" y="950184"/>
                    <a:pt x="3824455" y="951405"/>
                  </a:cubicBezTo>
                  <a:cubicBezTo>
                    <a:pt x="3823235" y="951405"/>
                    <a:pt x="3823235" y="952625"/>
                    <a:pt x="3822014" y="951405"/>
                  </a:cubicBezTo>
                  <a:cubicBezTo>
                    <a:pt x="3822014" y="951405"/>
                    <a:pt x="3820793" y="950184"/>
                    <a:pt x="3819573" y="947743"/>
                  </a:cubicBezTo>
                  <a:cubicBezTo>
                    <a:pt x="3818352" y="945301"/>
                    <a:pt x="3817131" y="944081"/>
                    <a:pt x="3814690" y="945301"/>
                  </a:cubicBezTo>
                  <a:cubicBezTo>
                    <a:pt x="3814690" y="945301"/>
                    <a:pt x="3815910" y="942860"/>
                    <a:pt x="3813469" y="942860"/>
                  </a:cubicBezTo>
                  <a:cubicBezTo>
                    <a:pt x="3813469" y="942860"/>
                    <a:pt x="3812248" y="942860"/>
                    <a:pt x="3812248" y="940418"/>
                  </a:cubicBezTo>
                  <a:cubicBezTo>
                    <a:pt x="3812248" y="936756"/>
                    <a:pt x="3811028" y="939198"/>
                    <a:pt x="3809807" y="940418"/>
                  </a:cubicBezTo>
                  <a:cubicBezTo>
                    <a:pt x="3808586" y="941639"/>
                    <a:pt x="3808586" y="942860"/>
                    <a:pt x="3807366" y="940418"/>
                  </a:cubicBezTo>
                  <a:cubicBezTo>
                    <a:pt x="3806145" y="939198"/>
                    <a:pt x="3806145" y="935536"/>
                    <a:pt x="3804924" y="937977"/>
                  </a:cubicBezTo>
                  <a:cubicBezTo>
                    <a:pt x="3804924" y="939198"/>
                    <a:pt x="3803703" y="939198"/>
                    <a:pt x="3803703" y="939198"/>
                  </a:cubicBezTo>
                  <a:cubicBezTo>
                    <a:pt x="3803703" y="939198"/>
                    <a:pt x="3803703" y="935536"/>
                    <a:pt x="3802483" y="935536"/>
                  </a:cubicBezTo>
                  <a:cubicBezTo>
                    <a:pt x="3801262" y="935536"/>
                    <a:pt x="3801262" y="934315"/>
                    <a:pt x="3801262" y="935536"/>
                  </a:cubicBezTo>
                  <a:cubicBezTo>
                    <a:pt x="3800041" y="936756"/>
                    <a:pt x="3800041" y="935536"/>
                    <a:pt x="3800041" y="933094"/>
                  </a:cubicBezTo>
                  <a:cubicBezTo>
                    <a:pt x="3798821" y="929432"/>
                    <a:pt x="3800041" y="930653"/>
                    <a:pt x="3798821" y="930653"/>
                  </a:cubicBezTo>
                  <a:cubicBezTo>
                    <a:pt x="3797600" y="930653"/>
                    <a:pt x="3798821" y="930653"/>
                    <a:pt x="3797600" y="929432"/>
                  </a:cubicBezTo>
                  <a:cubicBezTo>
                    <a:pt x="3796379" y="929432"/>
                    <a:pt x="3796379" y="928211"/>
                    <a:pt x="3796379" y="926991"/>
                  </a:cubicBezTo>
                  <a:cubicBezTo>
                    <a:pt x="3796379" y="926991"/>
                    <a:pt x="3795159" y="924549"/>
                    <a:pt x="3795159" y="924549"/>
                  </a:cubicBezTo>
                  <a:cubicBezTo>
                    <a:pt x="3793938" y="923329"/>
                    <a:pt x="3792717" y="920887"/>
                    <a:pt x="3791496" y="922108"/>
                  </a:cubicBezTo>
                  <a:cubicBezTo>
                    <a:pt x="3789055" y="923329"/>
                    <a:pt x="3789055" y="922108"/>
                    <a:pt x="3787834" y="918446"/>
                  </a:cubicBezTo>
                  <a:cubicBezTo>
                    <a:pt x="3787834" y="917225"/>
                    <a:pt x="3786614" y="918446"/>
                    <a:pt x="3787834" y="920887"/>
                  </a:cubicBezTo>
                  <a:cubicBezTo>
                    <a:pt x="3787834" y="922108"/>
                    <a:pt x="3787834" y="923329"/>
                    <a:pt x="3789055" y="923329"/>
                  </a:cubicBezTo>
                  <a:cubicBezTo>
                    <a:pt x="3789055" y="923329"/>
                    <a:pt x="3790276" y="925770"/>
                    <a:pt x="3791496" y="925770"/>
                  </a:cubicBezTo>
                  <a:cubicBezTo>
                    <a:pt x="3792717" y="925770"/>
                    <a:pt x="3795159" y="928211"/>
                    <a:pt x="3795159" y="931874"/>
                  </a:cubicBezTo>
                  <a:cubicBezTo>
                    <a:pt x="3795159" y="934315"/>
                    <a:pt x="3798821" y="936756"/>
                    <a:pt x="3800041" y="937977"/>
                  </a:cubicBezTo>
                  <a:cubicBezTo>
                    <a:pt x="3800041" y="940418"/>
                    <a:pt x="3802483" y="941639"/>
                    <a:pt x="3802483" y="942860"/>
                  </a:cubicBezTo>
                  <a:cubicBezTo>
                    <a:pt x="3802483" y="945301"/>
                    <a:pt x="3803703" y="950184"/>
                    <a:pt x="3806145" y="951405"/>
                  </a:cubicBezTo>
                  <a:cubicBezTo>
                    <a:pt x="3807366" y="952625"/>
                    <a:pt x="3812248" y="953846"/>
                    <a:pt x="3812248" y="955067"/>
                  </a:cubicBezTo>
                  <a:cubicBezTo>
                    <a:pt x="3814690" y="957508"/>
                    <a:pt x="3817131" y="958729"/>
                    <a:pt x="3819573" y="959950"/>
                  </a:cubicBezTo>
                  <a:cubicBezTo>
                    <a:pt x="3820793" y="961170"/>
                    <a:pt x="3823235" y="962391"/>
                    <a:pt x="3824455" y="963612"/>
                  </a:cubicBezTo>
                  <a:cubicBezTo>
                    <a:pt x="3826897" y="964832"/>
                    <a:pt x="3828117" y="966053"/>
                    <a:pt x="3828117" y="967274"/>
                  </a:cubicBezTo>
                  <a:cubicBezTo>
                    <a:pt x="3828117" y="967274"/>
                    <a:pt x="3828117" y="967274"/>
                    <a:pt x="3828117" y="967274"/>
                  </a:cubicBezTo>
                  <a:cubicBezTo>
                    <a:pt x="3826897" y="968495"/>
                    <a:pt x="3828117" y="966053"/>
                    <a:pt x="3824455" y="967274"/>
                  </a:cubicBezTo>
                  <a:cubicBezTo>
                    <a:pt x="3822014" y="968495"/>
                    <a:pt x="3822014" y="969715"/>
                    <a:pt x="3819573" y="964832"/>
                  </a:cubicBezTo>
                  <a:cubicBezTo>
                    <a:pt x="3818352" y="962391"/>
                    <a:pt x="3815910" y="961170"/>
                    <a:pt x="3814690" y="962391"/>
                  </a:cubicBezTo>
                  <a:cubicBezTo>
                    <a:pt x="3814690" y="962391"/>
                    <a:pt x="3815910" y="958729"/>
                    <a:pt x="3813469" y="961170"/>
                  </a:cubicBezTo>
                  <a:cubicBezTo>
                    <a:pt x="3813469" y="961170"/>
                    <a:pt x="3812248" y="961170"/>
                    <a:pt x="3812248" y="958729"/>
                  </a:cubicBezTo>
                  <a:cubicBezTo>
                    <a:pt x="3811028" y="955067"/>
                    <a:pt x="3809807" y="957508"/>
                    <a:pt x="3809807" y="958729"/>
                  </a:cubicBezTo>
                  <a:cubicBezTo>
                    <a:pt x="3808586" y="959950"/>
                    <a:pt x="3808586" y="961170"/>
                    <a:pt x="3807366" y="958729"/>
                  </a:cubicBezTo>
                  <a:cubicBezTo>
                    <a:pt x="3806145" y="957508"/>
                    <a:pt x="3804924" y="953846"/>
                    <a:pt x="3803703" y="956288"/>
                  </a:cubicBezTo>
                  <a:cubicBezTo>
                    <a:pt x="3803703" y="957508"/>
                    <a:pt x="3802483" y="957508"/>
                    <a:pt x="3802483" y="957508"/>
                  </a:cubicBezTo>
                  <a:cubicBezTo>
                    <a:pt x="3801262" y="957508"/>
                    <a:pt x="3801262" y="953846"/>
                    <a:pt x="3800041" y="953846"/>
                  </a:cubicBezTo>
                  <a:cubicBezTo>
                    <a:pt x="3798821" y="953846"/>
                    <a:pt x="3798821" y="953846"/>
                    <a:pt x="3797600" y="953846"/>
                  </a:cubicBezTo>
                  <a:cubicBezTo>
                    <a:pt x="3797600" y="955067"/>
                    <a:pt x="3796379" y="953846"/>
                    <a:pt x="3795159" y="952625"/>
                  </a:cubicBezTo>
                  <a:cubicBezTo>
                    <a:pt x="3792717" y="948963"/>
                    <a:pt x="3793938" y="951405"/>
                    <a:pt x="3792717" y="951405"/>
                  </a:cubicBezTo>
                  <a:cubicBezTo>
                    <a:pt x="3791496" y="951405"/>
                    <a:pt x="3792717" y="951405"/>
                    <a:pt x="3790276" y="951405"/>
                  </a:cubicBezTo>
                  <a:cubicBezTo>
                    <a:pt x="3789055" y="951405"/>
                    <a:pt x="3789055" y="950184"/>
                    <a:pt x="3787834" y="950184"/>
                  </a:cubicBezTo>
                  <a:cubicBezTo>
                    <a:pt x="3787834" y="950184"/>
                    <a:pt x="3786614" y="948963"/>
                    <a:pt x="3786614" y="948963"/>
                  </a:cubicBezTo>
                  <a:cubicBezTo>
                    <a:pt x="3785393" y="948963"/>
                    <a:pt x="3782952" y="946522"/>
                    <a:pt x="3781731" y="947743"/>
                  </a:cubicBezTo>
                  <a:cubicBezTo>
                    <a:pt x="3780510" y="950184"/>
                    <a:pt x="3779289" y="948963"/>
                    <a:pt x="3776848" y="946522"/>
                  </a:cubicBezTo>
                  <a:cubicBezTo>
                    <a:pt x="3775627" y="946522"/>
                    <a:pt x="3776848" y="947743"/>
                    <a:pt x="3776848" y="948963"/>
                  </a:cubicBezTo>
                  <a:cubicBezTo>
                    <a:pt x="3778069" y="950184"/>
                    <a:pt x="3778069" y="951405"/>
                    <a:pt x="3778069" y="951405"/>
                  </a:cubicBezTo>
                  <a:cubicBezTo>
                    <a:pt x="3778069" y="951405"/>
                    <a:pt x="3780510" y="952625"/>
                    <a:pt x="3780510" y="952625"/>
                  </a:cubicBezTo>
                  <a:cubicBezTo>
                    <a:pt x="3781731" y="952625"/>
                    <a:pt x="3784172" y="952625"/>
                    <a:pt x="3786614" y="956288"/>
                  </a:cubicBezTo>
                  <a:cubicBezTo>
                    <a:pt x="3787834" y="957508"/>
                    <a:pt x="3792717" y="958729"/>
                    <a:pt x="3792717" y="961170"/>
                  </a:cubicBezTo>
                  <a:cubicBezTo>
                    <a:pt x="3793938" y="962391"/>
                    <a:pt x="3796379" y="963612"/>
                    <a:pt x="3796379" y="966053"/>
                  </a:cubicBezTo>
                  <a:cubicBezTo>
                    <a:pt x="3797600" y="968495"/>
                    <a:pt x="3798821" y="972157"/>
                    <a:pt x="3801262" y="974598"/>
                  </a:cubicBezTo>
                  <a:cubicBezTo>
                    <a:pt x="3802483" y="975819"/>
                    <a:pt x="3807366" y="975819"/>
                    <a:pt x="3808586" y="975819"/>
                  </a:cubicBezTo>
                  <a:cubicBezTo>
                    <a:pt x="3811028" y="977039"/>
                    <a:pt x="3813469" y="978260"/>
                    <a:pt x="3815910" y="979481"/>
                  </a:cubicBezTo>
                  <a:cubicBezTo>
                    <a:pt x="3817131" y="980702"/>
                    <a:pt x="3819573" y="980702"/>
                    <a:pt x="3820793" y="981922"/>
                  </a:cubicBezTo>
                  <a:cubicBezTo>
                    <a:pt x="3823235" y="983143"/>
                    <a:pt x="3824455" y="985584"/>
                    <a:pt x="3825676" y="986805"/>
                  </a:cubicBezTo>
                  <a:cubicBezTo>
                    <a:pt x="3825676" y="986805"/>
                    <a:pt x="3824455" y="988026"/>
                    <a:pt x="3824455" y="989246"/>
                  </a:cubicBezTo>
                  <a:cubicBezTo>
                    <a:pt x="3823235" y="991688"/>
                    <a:pt x="3824455" y="988026"/>
                    <a:pt x="3822014" y="990467"/>
                  </a:cubicBezTo>
                  <a:cubicBezTo>
                    <a:pt x="3819573" y="991688"/>
                    <a:pt x="3820793" y="992909"/>
                    <a:pt x="3817131" y="989246"/>
                  </a:cubicBezTo>
                  <a:cubicBezTo>
                    <a:pt x="3815910" y="986805"/>
                    <a:pt x="3814690" y="985584"/>
                    <a:pt x="3812248" y="988026"/>
                  </a:cubicBezTo>
                  <a:cubicBezTo>
                    <a:pt x="3812248" y="988026"/>
                    <a:pt x="3813469" y="984364"/>
                    <a:pt x="3811028" y="986805"/>
                  </a:cubicBezTo>
                  <a:cubicBezTo>
                    <a:pt x="3811028" y="986805"/>
                    <a:pt x="3809807" y="986805"/>
                    <a:pt x="3809807" y="985584"/>
                  </a:cubicBezTo>
                  <a:cubicBezTo>
                    <a:pt x="3808586" y="981922"/>
                    <a:pt x="3807366" y="984364"/>
                    <a:pt x="3807366" y="985584"/>
                  </a:cubicBezTo>
                  <a:cubicBezTo>
                    <a:pt x="3806145" y="986805"/>
                    <a:pt x="3806145" y="988026"/>
                    <a:pt x="3804924" y="985584"/>
                  </a:cubicBezTo>
                  <a:cubicBezTo>
                    <a:pt x="3803703" y="984364"/>
                    <a:pt x="3802483" y="980702"/>
                    <a:pt x="3801262" y="983143"/>
                  </a:cubicBezTo>
                  <a:cubicBezTo>
                    <a:pt x="3801262" y="984364"/>
                    <a:pt x="3800041" y="984364"/>
                    <a:pt x="3800041" y="984364"/>
                  </a:cubicBezTo>
                  <a:cubicBezTo>
                    <a:pt x="3798821" y="984364"/>
                    <a:pt x="3798821" y="980702"/>
                    <a:pt x="3797600" y="980702"/>
                  </a:cubicBezTo>
                  <a:cubicBezTo>
                    <a:pt x="3796379" y="980702"/>
                    <a:pt x="3796379" y="980702"/>
                    <a:pt x="3795159" y="980702"/>
                  </a:cubicBezTo>
                  <a:cubicBezTo>
                    <a:pt x="3795159" y="981922"/>
                    <a:pt x="3793938" y="980702"/>
                    <a:pt x="3792717" y="979481"/>
                  </a:cubicBezTo>
                  <a:cubicBezTo>
                    <a:pt x="3790276" y="975819"/>
                    <a:pt x="3791496" y="978260"/>
                    <a:pt x="3790276" y="978260"/>
                  </a:cubicBezTo>
                  <a:cubicBezTo>
                    <a:pt x="3789055" y="978260"/>
                    <a:pt x="3790276" y="978260"/>
                    <a:pt x="3787834" y="978260"/>
                  </a:cubicBezTo>
                  <a:cubicBezTo>
                    <a:pt x="3786614" y="978260"/>
                    <a:pt x="3786614" y="977039"/>
                    <a:pt x="3785393" y="977039"/>
                  </a:cubicBezTo>
                  <a:cubicBezTo>
                    <a:pt x="3785393" y="977039"/>
                    <a:pt x="3784172" y="975819"/>
                    <a:pt x="3784172" y="975819"/>
                  </a:cubicBezTo>
                  <a:cubicBezTo>
                    <a:pt x="3782952" y="975819"/>
                    <a:pt x="3781731" y="975819"/>
                    <a:pt x="3781731" y="975819"/>
                  </a:cubicBezTo>
                  <a:cubicBezTo>
                    <a:pt x="3781731" y="975819"/>
                    <a:pt x="3781731" y="975819"/>
                    <a:pt x="3781731" y="975819"/>
                  </a:cubicBezTo>
                  <a:cubicBezTo>
                    <a:pt x="3780510" y="974598"/>
                    <a:pt x="3780510" y="970936"/>
                    <a:pt x="3778069" y="970936"/>
                  </a:cubicBezTo>
                  <a:cubicBezTo>
                    <a:pt x="3776848" y="970936"/>
                    <a:pt x="3775627" y="970936"/>
                    <a:pt x="3775627" y="969715"/>
                  </a:cubicBezTo>
                  <a:cubicBezTo>
                    <a:pt x="3775627" y="968495"/>
                    <a:pt x="3775627" y="967274"/>
                    <a:pt x="3775627" y="964832"/>
                  </a:cubicBezTo>
                  <a:cubicBezTo>
                    <a:pt x="3775627" y="963612"/>
                    <a:pt x="3774407" y="964832"/>
                    <a:pt x="3773186" y="967274"/>
                  </a:cubicBezTo>
                  <a:cubicBezTo>
                    <a:pt x="3771965" y="969715"/>
                    <a:pt x="3771965" y="972157"/>
                    <a:pt x="3773186" y="972157"/>
                  </a:cubicBezTo>
                  <a:cubicBezTo>
                    <a:pt x="3773186" y="972157"/>
                    <a:pt x="3774407" y="975819"/>
                    <a:pt x="3774407" y="977039"/>
                  </a:cubicBezTo>
                  <a:cubicBezTo>
                    <a:pt x="3774407" y="977039"/>
                    <a:pt x="3775627" y="978260"/>
                    <a:pt x="3776848" y="979481"/>
                  </a:cubicBezTo>
                  <a:cubicBezTo>
                    <a:pt x="3776848" y="979481"/>
                    <a:pt x="3775627" y="979481"/>
                    <a:pt x="3775627" y="979481"/>
                  </a:cubicBezTo>
                  <a:cubicBezTo>
                    <a:pt x="3774407" y="979481"/>
                    <a:pt x="3775627" y="980702"/>
                    <a:pt x="3776848" y="981922"/>
                  </a:cubicBezTo>
                  <a:cubicBezTo>
                    <a:pt x="3778069" y="983143"/>
                    <a:pt x="3778069" y="983143"/>
                    <a:pt x="3779289" y="983143"/>
                  </a:cubicBezTo>
                  <a:cubicBezTo>
                    <a:pt x="3779289" y="983143"/>
                    <a:pt x="3779289" y="983143"/>
                    <a:pt x="3779289" y="983143"/>
                  </a:cubicBezTo>
                  <a:cubicBezTo>
                    <a:pt x="3779289" y="984364"/>
                    <a:pt x="3780510" y="985584"/>
                    <a:pt x="3780510" y="986805"/>
                  </a:cubicBezTo>
                  <a:cubicBezTo>
                    <a:pt x="3780510" y="988026"/>
                    <a:pt x="3782952" y="989246"/>
                    <a:pt x="3784172" y="990467"/>
                  </a:cubicBezTo>
                  <a:cubicBezTo>
                    <a:pt x="3785393" y="991688"/>
                    <a:pt x="3786614" y="992909"/>
                    <a:pt x="3787834" y="994129"/>
                  </a:cubicBezTo>
                  <a:cubicBezTo>
                    <a:pt x="3789055" y="996571"/>
                    <a:pt x="3791496" y="997791"/>
                    <a:pt x="3791496" y="999012"/>
                  </a:cubicBezTo>
                  <a:cubicBezTo>
                    <a:pt x="3792717" y="1002674"/>
                    <a:pt x="3793938" y="1006336"/>
                    <a:pt x="3797600" y="1008778"/>
                  </a:cubicBezTo>
                  <a:cubicBezTo>
                    <a:pt x="3798821" y="1009998"/>
                    <a:pt x="3804924" y="1009998"/>
                    <a:pt x="3806145" y="1011219"/>
                  </a:cubicBezTo>
                  <a:cubicBezTo>
                    <a:pt x="3808586" y="1012440"/>
                    <a:pt x="3812248" y="1013660"/>
                    <a:pt x="3814690" y="1016102"/>
                  </a:cubicBezTo>
                  <a:cubicBezTo>
                    <a:pt x="3817131" y="1017323"/>
                    <a:pt x="3818352" y="1018543"/>
                    <a:pt x="3820793" y="1019764"/>
                  </a:cubicBezTo>
                  <a:cubicBezTo>
                    <a:pt x="3825676" y="1022205"/>
                    <a:pt x="3825676" y="1024647"/>
                    <a:pt x="3828117" y="1025867"/>
                  </a:cubicBezTo>
                  <a:cubicBezTo>
                    <a:pt x="3828117" y="1025867"/>
                    <a:pt x="3828117" y="1027088"/>
                    <a:pt x="3826897" y="1027088"/>
                  </a:cubicBezTo>
                  <a:cubicBezTo>
                    <a:pt x="3825676" y="1029530"/>
                    <a:pt x="3826897" y="1025867"/>
                    <a:pt x="3823235" y="1027088"/>
                  </a:cubicBezTo>
                  <a:cubicBezTo>
                    <a:pt x="3820793" y="1028309"/>
                    <a:pt x="3820793" y="1029530"/>
                    <a:pt x="3818352" y="1024647"/>
                  </a:cubicBezTo>
                  <a:cubicBezTo>
                    <a:pt x="3817131" y="1022205"/>
                    <a:pt x="3814690" y="1020985"/>
                    <a:pt x="3812248" y="1023426"/>
                  </a:cubicBezTo>
                  <a:cubicBezTo>
                    <a:pt x="3812248" y="1023426"/>
                    <a:pt x="3813469" y="1019764"/>
                    <a:pt x="3811028" y="1022205"/>
                  </a:cubicBezTo>
                  <a:cubicBezTo>
                    <a:pt x="3811028" y="1022205"/>
                    <a:pt x="3809807" y="1022205"/>
                    <a:pt x="3809807" y="1020985"/>
                  </a:cubicBezTo>
                  <a:cubicBezTo>
                    <a:pt x="3808586" y="1017323"/>
                    <a:pt x="3807366" y="1019764"/>
                    <a:pt x="3807366" y="1020985"/>
                  </a:cubicBezTo>
                  <a:cubicBezTo>
                    <a:pt x="3806145" y="1022205"/>
                    <a:pt x="3806145" y="1023426"/>
                    <a:pt x="3804924" y="1020985"/>
                  </a:cubicBezTo>
                  <a:cubicBezTo>
                    <a:pt x="3803703" y="1019764"/>
                    <a:pt x="3801262" y="1016102"/>
                    <a:pt x="3801262" y="1019764"/>
                  </a:cubicBezTo>
                  <a:cubicBezTo>
                    <a:pt x="3801262" y="1020985"/>
                    <a:pt x="3801262" y="1020985"/>
                    <a:pt x="3800041" y="1020985"/>
                  </a:cubicBezTo>
                  <a:cubicBezTo>
                    <a:pt x="3798821" y="1020985"/>
                    <a:pt x="3798821" y="1017323"/>
                    <a:pt x="3797600" y="1018543"/>
                  </a:cubicBezTo>
                  <a:cubicBezTo>
                    <a:pt x="3796379" y="1018543"/>
                    <a:pt x="3796379" y="1018543"/>
                    <a:pt x="3796379" y="1019764"/>
                  </a:cubicBezTo>
                  <a:cubicBezTo>
                    <a:pt x="3796379" y="1020985"/>
                    <a:pt x="3795159" y="1019764"/>
                    <a:pt x="3793938" y="1018543"/>
                  </a:cubicBezTo>
                  <a:cubicBezTo>
                    <a:pt x="3791496" y="1016102"/>
                    <a:pt x="3792717" y="1017323"/>
                    <a:pt x="3791496" y="1017323"/>
                  </a:cubicBezTo>
                  <a:cubicBezTo>
                    <a:pt x="3790276" y="1017323"/>
                    <a:pt x="3791496" y="1017323"/>
                    <a:pt x="3789055" y="1017323"/>
                  </a:cubicBezTo>
                  <a:cubicBezTo>
                    <a:pt x="3787834" y="1017323"/>
                    <a:pt x="3787834" y="1016102"/>
                    <a:pt x="3787834" y="1016102"/>
                  </a:cubicBezTo>
                  <a:cubicBezTo>
                    <a:pt x="3787834" y="1016102"/>
                    <a:pt x="3786614" y="1014881"/>
                    <a:pt x="3786614" y="1014881"/>
                  </a:cubicBezTo>
                  <a:cubicBezTo>
                    <a:pt x="3785393" y="1014881"/>
                    <a:pt x="3784172" y="1012440"/>
                    <a:pt x="3782952" y="1012440"/>
                  </a:cubicBezTo>
                  <a:cubicBezTo>
                    <a:pt x="3780510" y="1013660"/>
                    <a:pt x="3780510" y="1012440"/>
                    <a:pt x="3779289" y="1008778"/>
                  </a:cubicBezTo>
                  <a:cubicBezTo>
                    <a:pt x="3779289" y="1007557"/>
                    <a:pt x="3778069" y="1008778"/>
                    <a:pt x="3778069" y="1011219"/>
                  </a:cubicBezTo>
                  <a:cubicBezTo>
                    <a:pt x="3778069" y="1013660"/>
                    <a:pt x="3778069" y="1014881"/>
                    <a:pt x="3779289" y="1014881"/>
                  </a:cubicBezTo>
                  <a:cubicBezTo>
                    <a:pt x="3779289" y="1014881"/>
                    <a:pt x="3780510" y="1017323"/>
                    <a:pt x="3781731" y="1017323"/>
                  </a:cubicBezTo>
                  <a:cubicBezTo>
                    <a:pt x="3781731" y="1017323"/>
                    <a:pt x="3782952" y="1018543"/>
                    <a:pt x="3784172" y="1018543"/>
                  </a:cubicBezTo>
                  <a:cubicBezTo>
                    <a:pt x="3785393" y="1019764"/>
                    <a:pt x="3786614" y="1020985"/>
                    <a:pt x="3787834" y="1022205"/>
                  </a:cubicBezTo>
                  <a:cubicBezTo>
                    <a:pt x="3787834" y="1023426"/>
                    <a:pt x="3790276" y="1023426"/>
                    <a:pt x="3791496" y="1024647"/>
                  </a:cubicBezTo>
                  <a:cubicBezTo>
                    <a:pt x="3792717" y="1025867"/>
                    <a:pt x="3793938" y="1025867"/>
                    <a:pt x="3795159" y="1027088"/>
                  </a:cubicBezTo>
                  <a:cubicBezTo>
                    <a:pt x="3796379" y="1028309"/>
                    <a:pt x="3798821" y="1029530"/>
                    <a:pt x="3798821" y="1030750"/>
                  </a:cubicBezTo>
                  <a:cubicBezTo>
                    <a:pt x="3798821" y="1031971"/>
                    <a:pt x="3800041" y="1031971"/>
                    <a:pt x="3800041" y="1033192"/>
                  </a:cubicBezTo>
                  <a:cubicBezTo>
                    <a:pt x="3800041" y="1034412"/>
                    <a:pt x="3798821" y="1034412"/>
                    <a:pt x="3798821" y="1034412"/>
                  </a:cubicBezTo>
                  <a:cubicBezTo>
                    <a:pt x="3797600" y="1034412"/>
                    <a:pt x="3797600" y="1030750"/>
                    <a:pt x="3796379" y="1030750"/>
                  </a:cubicBezTo>
                  <a:cubicBezTo>
                    <a:pt x="3795159" y="1030750"/>
                    <a:pt x="3795159" y="1030750"/>
                    <a:pt x="3793938" y="1030750"/>
                  </a:cubicBezTo>
                  <a:cubicBezTo>
                    <a:pt x="3793938" y="1031971"/>
                    <a:pt x="3792717" y="1030750"/>
                    <a:pt x="3791496" y="1029530"/>
                  </a:cubicBezTo>
                  <a:cubicBezTo>
                    <a:pt x="3789055" y="1025867"/>
                    <a:pt x="3790276" y="1028309"/>
                    <a:pt x="3789055" y="1028309"/>
                  </a:cubicBezTo>
                  <a:cubicBezTo>
                    <a:pt x="3787834" y="1028309"/>
                    <a:pt x="3789055" y="1028309"/>
                    <a:pt x="3786614" y="1028309"/>
                  </a:cubicBezTo>
                  <a:cubicBezTo>
                    <a:pt x="3785393" y="1028309"/>
                    <a:pt x="3785393" y="1027088"/>
                    <a:pt x="3784172" y="1027088"/>
                  </a:cubicBezTo>
                  <a:cubicBezTo>
                    <a:pt x="3784172" y="1027088"/>
                    <a:pt x="3782952" y="1025867"/>
                    <a:pt x="3782952" y="1025867"/>
                  </a:cubicBezTo>
                  <a:cubicBezTo>
                    <a:pt x="3780510" y="1025867"/>
                    <a:pt x="3779289" y="1023426"/>
                    <a:pt x="3778069" y="1024647"/>
                  </a:cubicBezTo>
                  <a:cubicBezTo>
                    <a:pt x="3775627" y="1027088"/>
                    <a:pt x="3775627" y="1025867"/>
                    <a:pt x="3773186" y="1023426"/>
                  </a:cubicBezTo>
                  <a:cubicBezTo>
                    <a:pt x="3771965" y="1022205"/>
                    <a:pt x="3773186" y="1024647"/>
                    <a:pt x="3773186" y="1025867"/>
                  </a:cubicBezTo>
                  <a:cubicBezTo>
                    <a:pt x="3774407" y="1027088"/>
                    <a:pt x="3774407" y="1028309"/>
                    <a:pt x="3774407" y="1028309"/>
                  </a:cubicBezTo>
                  <a:cubicBezTo>
                    <a:pt x="3774407" y="1028309"/>
                    <a:pt x="3776848" y="1029530"/>
                    <a:pt x="3776848" y="1029530"/>
                  </a:cubicBezTo>
                  <a:cubicBezTo>
                    <a:pt x="3778069" y="1029530"/>
                    <a:pt x="3780510" y="1029530"/>
                    <a:pt x="3782952" y="1033192"/>
                  </a:cubicBezTo>
                  <a:cubicBezTo>
                    <a:pt x="3784172" y="1035633"/>
                    <a:pt x="3789055" y="1035633"/>
                    <a:pt x="3790276" y="1038074"/>
                  </a:cubicBezTo>
                  <a:cubicBezTo>
                    <a:pt x="3791496" y="1039295"/>
                    <a:pt x="3793938" y="1040516"/>
                    <a:pt x="3793938" y="1042957"/>
                  </a:cubicBezTo>
                  <a:cubicBezTo>
                    <a:pt x="3795159" y="1045399"/>
                    <a:pt x="3796379" y="1050281"/>
                    <a:pt x="3798821" y="1051502"/>
                  </a:cubicBezTo>
                  <a:cubicBezTo>
                    <a:pt x="3798821" y="1051502"/>
                    <a:pt x="3800041" y="1051502"/>
                    <a:pt x="3800041" y="1051502"/>
                  </a:cubicBezTo>
                  <a:cubicBezTo>
                    <a:pt x="3800041" y="1051502"/>
                    <a:pt x="3800041" y="1051502"/>
                    <a:pt x="3800041" y="1051502"/>
                  </a:cubicBezTo>
                  <a:cubicBezTo>
                    <a:pt x="3798821" y="1052723"/>
                    <a:pt x="3798821" y="1053944"/>
                    <a:pt x="3796379" y="1051502"/>
                  </a:cubicBezTo>
                  <a:cubicBezTo>
                    <a:pt x="3795159" y="1050281"/>
                    <a:pt x="3793938" y="1046619"/>
                    <a:pt x="3792717" y="1049061"/>
                  </a:cubicBezTo>
                  <a:cubicBezTo>
                    <a:pt x="3792717" y="1050281"/>
                    <a:pt x="3791496" y="1050281"/>
                    <a:pt x="3791496" y="1050281"/>
                  </a:cubicBezTo>
                  <a:cubicBezTo>
                    <a:pt x="3790276" y="1050281"/>
                    <a:pt x="3790276" y="1046619"/>
                    <a:pt x="3789055" y="1046619"/>
                  </a:cubicBezTo>
                  <a:cubicBezTo>
                    <a:pt x="3787834" y="1046619"/>
                    <a:pt x="3787834" y="1045399"/>
                    <a:pt x="3786614" y="1046619"/>
                  </a:cubicBezTo>
                  <a:cubicBezTo>
                    <a:pt x="3785393" y="1047840"/>
                    <a:pt x="3785393" y="1046619"/>
                    <a:pt x="3784172" y="1045399"/>
                  </a:cubicBezTo>
                  <a:cubicBezTo>
                    <a:pt x="3782952" y="1041737"/>
                    <a:pt x="3782952" y="1042957"/>
                    <a:pt x="3781731" y="1044178"/>
                  </a:cubicBezTo>
                  <a:cubicBezTo>
                    <a:pt x="3780510" y="1044178"/>
                    <a:pt x="3781731" y="1042957"/>
                    <a:pt x="3779289" y="1044178"/>
                  </a:cubicBezTo>
                  <a:cubicBezTo>
                    <a:pt x="3778069" y="1044178"/>
                    <a:pt x="3778069" y="1042957"/>
                    <a:pt x="3776848" y="1042957"/>
                  </a:cubicBezTo>
                  <a:cubicBezTo>
                    <a:pt x="3776848" y="1042957"/>
                    <a:pt x="3775627" y="1040516"/>
                    <a:pt x="3775627" y="1040516"/>
                  </a:cubicBezTo>
                  <a:cubicBezTo>
                    <a:pt x="3773186" y="1039295"/>
                    <a:pt x="3773186" y="1036854"/>
                    <a:pt x="3770745" y="1038074"/>
                  </a:cubicBezTo>
                  <a:cubicBezTo>
                    <a:pt x="3768303" y="1039295"/>
                    <a:pt x="3768303" y="1038074"/>
                    <a:pt x="3765862" y="1034412"/>
                  </a:cubicBezTo>
                  <a:cubicBezTo>
                    <a:pt x="3764641" y="1033192"/>
                    <a:pt x="3764641" y="1034412"/>
                    <a:pt x="3765862" y="1036854"/>
                  </a:cubicBezTo>
                  <a:cubicBezTo>
                    <a:pt x="3765862" y="1039295"/>
                    <a:pt x="3767082" y="1040516"/>
                    <a:pt x="3767082" y="1040516"/>
                  </a:cubicBezTo>
                  <a:cubicBezTo>
                    <a:pt x="3767082" y="1040516"/>
                    <a:pt x="3768303" y="1042957"/>
                    <a:pt x="3769524" y="1042957"/>
                  </a:cubicBezTo>
                  <a:cubicBezTo>
                    <a:pt x="3770745" y="1042957"/>
                    <a:pt x="3773186" y="1045399"/>
                    <a:pt x="3775627" y="1049061"/>
                  </a:cubicBezTo>
                  <a:cubicBezTo>
                    <a:pt x="3775627" y="1050281"/>
                    <a:pt x="3778069" y="1051502"/>
                    <a:pt x="3779289" y="1051502"/>
                  </a:cubicBezTo>
                  <a:cubicBezTo>
                    <a:pt x="3780510" y="1052723"/>
                    <a:pt x="3781731" y="1052723"/>
                    <a:pt x="3782952" y="1053944"/>
                  </a:cubicBezTo>
                  <a:cubicBezTo>
                    <a:pt x="3784172" y="1056385"/>
                    <a:pt x="3786614" y="1056385"/>
                    <a:pt x="3787834" y="1058826"/>
                  </a:cubicBezTo>
                  <a:cubicBezTo>
                    <a:pt x="3787834" y="1060047"/>
                    <a:pt x="3789055" y="1061268"/>
                    <a:pt x="3789055" y="1061268"/>
                  </a:cubicBezTo>
                  <a:cubicBezTo>
                    <a:pt x="3789055" y="1061268"/>
                    <a:pt x="3789055" y="1062488"/>
                    <a:pt x="3787834" y="1062488"/>
                  </a:cubicBezTo>
                  <a:cubicBezTo>
                    <a:pt x="3786614" y="1062488"/>
                    <a:pt x="3786614" y="1058826"/>
                    <a:pt x="3784172" y="1060047"/>
                  </a:cubicBezTo>
                  <a:cubicBezTo>
                    <a:pt x="3782952" y="1060047"/>
                    <a:pt x="3781731" y="1060047"/>
                    <a:pt x="3781731" y="1061268"/>
                  </a:cubicBezTo>
                  <a:cubicBezTo>
                    <a:pt x="3781731" y="1062488"/>
                    <a:pt x="3780510" y="1061268"/>
                    <a:pt x="3779289" y="1060047"/>
                  </a:cubicBezTo>
                  <a:cubicBezTo>
                    <a:pt x="3776848" y="1057606"/>
                    <a:pt x="3778069" y="1058826"/>
                    <a:pt x="3776848" y="1058826"/>
                  </a:cubicBezTo>
                  <a:cubicBezTo>
                    <a:pt x="3775627" y="1058826"/>
                    <a:pt x="3776848" y="1058826"/>
                    <a:pt x="3774407" y="1058826"/>
                  </a:cubicBezTo>
                  <a:cubicBezTo>
                    <a:pt x="3773186" y="1058826"/>
                    <a:pt x="3771965" y="1057606"/>
                    <a:pt x="3771965" y="1057606"/>
                  </a:cubicBezTo>
                  <a:cubicBezTo>
                    <a:pt x="3770745" y="1057606"/>
                    <a:pt x="3770745" y="1056385"/>
                    <a:pt x="3769524" y="1056385"/>
                  </a:cubicBezTo>
                  <a:cubicBezTo>
                    <a:pt x="3767082" y="1056385"/>
                    <a:pt x="3765862" y="1055165"/>
                    <a:pt x="3764641" y="1056385"/>
                  </a:cubicBezTo>
                  <a:cubicBezTo>
                    <a:pt x="3763420" y="1058826"/>
                    <a:pt x="3762200" y="1057606"/>
                    <a:pt x="3759758" y="1057606"/>
                  </a:cubicBezTo>
                  <a:cubicBezTo>
                    <a:pt x="3758538" y="1057606"/>
                    <a:pt x="3759758" y="1058826"/>
                    <a:pt x="3760979" y="1060047"/>
                  </a:cubicBezTo>
                  <a:cubicBezTo>
                    <a:pt x="3762200" y="1061268"/>
                    <a:pt x="3763420" y="1062488"/>
                    <a:pt x="3763420" y="1061268"/>
                  </a:cubicBezTo>
                  <a:cubicBezTo>
                    <a:pt x="3763420" y="1061268"/>
                    <a:pt x="3765862" y="1062488"/>
                    <a:pt x="3767082" y="1061268"/>
                  </a:cubicBezTo>
                  <a:cubicBezTo>
                    <a:pt x="3768303" y="1061268"/>
                    <a:pt x="3770745" y="1060047"/>
                    <a:pt x="3774407" y="1063709"/>
                  </a:cubicBezTo>
                  <a:cubicBezTo>
                    <a:pt x="3775627" y="1064930"/>
                    <a:pt x="3780510" y="1064930"/>
                    <a:pt x="3781731" y="1067372"/>
                  </a:cubicBezTo>
                  <a:cubicBezTo>
                    <a:pt x="3782952" y="1068592"/>
                    <a:pt x="3785393" y="1069813"/>
                    <a:pt x="3786614" y="1071033"/>
                  </a:cubicBezTo>
                  <a:cubicBezTo>
                    <a:pt x="3787834" y="1073475"/>
                    <a:pt x="3790276" y="1077137"/>
                    <a:pt x="3793938" y="1078358"/>
                  </a:cubicBezTo>
                  <a:cubicBezTo>
                    <a:pt x="3795159" y="1078358"/>
                    <a:pt x="3801262" y="1078358"/>
                    <a:pt x="3802483" y="1078358"/>
                  </a:cubicBezTo>
                  <a:cubicBezTo>
                    <a:pt x="3804924" y="1079579"/>
                    <a:pt x="3808586" y="1079579"/>
                    <a:pt x="3811028" y="1082020"/>
                  </a:cubicBezTo>
                  <a:cubicBezTo>
                    <a:pt x="3813469" y="1083240"/>
                    <a:pt x="3814690" y="1083240"/>
                    <a:pt x="3817131" y="1084461"/>
                  </a:cubicBezTo>
                  <a:cubicBezTo>
                    <a:pt x="3823235" y="1088123"/>
                    <a:pt x="3822014" y="1090565"/>
                    <a:pt x="3828117" y="1090565"/>
                  </a:cubicBezTo>
                  <a:cubicBezTo>
                    <a:pt x="3828117" y="1090565"/>
                    <a:pt x="3829338" y="1090565"/>
                    <a:pt x="3829338" y="1090565"/>
                  </a:cubicBezTo>
                  <a:cubicBezTo>
                    <a:pt x="3829338" y="1090565"/>
                    <a:pt x="3829338" y="1090565"/>
                    <a:pt x="3829338" y="1091786"/>
                  </a:cubicBezTo>
                  <a:cubicBezTo>
                    <a:pt x="3828117" y="1094227"/>
                    <a:pt x="3826897" y="1085682"/>
                    <a:pt x="3825676" y="1094227"/>
                  </a:cubicBezTo>
                  <a:cubicBezTo>
                    <a:pt x="3825676" y="1095447"/>
                    <a:pt x="3825676" y="1094227"/>
                    <a:pt x="3824455" y="1093006"/>
                  </a:cubicBezTo>
                  <a:cubicBezTo>
                    <a:pt x="3822014" y="1088123"/>
                    <a:pt x="3820793" y="1091786"/>
                    <a:pt x="3820793" y="1094227"/>
                  </a:cubicBezTo>
                  <a:cubicBezTo>
                    <a:pt x="3819573" y="1096668"/>
                    <a:pt x="3820793" y="1093006"/>
                    <a:pt x="3817131" y="1095447"/>
                  </a:cubicBezTo>
                  <a:cubicBezTo>
                    <a:pt x="3814690" y="1097889"/>
                    <a:pt x="3814690" y="1099109"/>
                    <a:pt x="3809807" y="1094227"/>
                  </a:cubicBezTo>
                  <a:cubicBezTo>
                    <a:pt x="3807366" y="1091786"/>
                    <a:pt x="3804924" y="1090565"/>
                    <a:pt x="3802483" y="1094227"/>
                  </a:cubicBezTo>
                  <a:cubicBezTo>
                    <a:pt x="3802483" y="1094227"/>
                    <a:pt x="3802483" y="1089344"/>
                    <a:pt x="3800041" y="1093006"/>
                  </a:cubicBezTo>
                  <a:cubicBezTo>
                    <a:pt x="3800041" y="1093006"/>
                    <a:pt x="3798821" y="1093006"/>
                    <a:pt x="3797600" y="1091786"/>
                  </a:cubicBezTo>
                  <a:cubicBezTo>
                    <a:pt x="3795159" y="1088123"/>
                    <a:pt x="3795159" y="1091786"/>
                    <a:pt x="3793938" y="1093006"/>
                  </a:cubicBezTo>
                  <a:cubicBezTo>
                    <a:pt x="3792717" y="1094227"/>
                    <a:pt x="3793938" y="1096668"/>
                    <a:pt x="3790276" y="1094227"/>
                  </a:cubicBezTo>
                  <a:cubicBezTo>
                    <a:pt x="3789055" y="1093006"/>
                    <a:pt x="3785393" y="1089344"/>
                    <a:pt x="3785393" y="1093006"/>
                  </a:cubicBezTo>
                  <a:cubicBezTo>
                    <a:pt x="3785393" y="1094227"/>
                    <a:pt x="3785393" y="1095447"/>
                    <a:pt x="3784172" y="1095447"/>
                  </a:cubicBezTo>
                  <a:cubicBezTo>
                    <a:pt x="3782952" y="1095447"/>
                    <a:pt x="3781731" y="1091786"/>
                    <a:pt x="3780510" y="1093006"/>
                  </a:cubicBezTo>
                  <a:cubicBezTo>
                    <a:pt x="3779289" y="1093006"/>
                    <a:pt x="3778069" y="1093006"/>
                    <a:pt x="3778069" y="1094227"/>
                  </a:cubicBezTo>
                  <a:cubicBezTo>
                    <a:pt x="3778069" y="1096668"/>
                    <a:pt x="3776848" y="1095447"/>
                    <a:pt x="3774407" y="1093006"/>
                  </a:cubicBezTo>
                  <a:cubicBezTo>
                    <a:pt x="3770745" y="1089344"/>
                    <a:pt x="3771965" y="1091786"/>
                    <a:pt x="3770745" y="1091786"/>
                  </a:cubicBezTo>
                  <a:cubicBezTo>
                    <a:pt x="3769524" y="1091786"/>
                    <a:pt x="3770745" y="1091786"/>
                    <a:pt x="3768303" y="1091786"/>
                  </a:cubicBezTo>
                  <a:cubicBezTo>
                    <a:pt x="3767082" y="1091786"/>
                    <a:pt x="3765862" y="1090565"/>
                    <a:pt x="3765862" y="1090565"/>
                  </a:cubicBezTo>
                  <a:cubicBezTo>
                    <a:pt x="3764641" y="1090565"/>
                    <a:pt x="3763420" y="1089344"/>
                    <a:pt x="3763420" y="1089344"/>
                  </a:cubicBezTo>
                  <a:cubicBezTo>
                    <a:pt x="3760979" y="1089344"/>
                    <a:pt x="3758538" y="1088123"/>
                    <a:pt x="3757317" y="1089344"/>
                  </a:cubicBezTo>
                  <a:cubicBezTo>
                    <a:pt x="3756096" y="1091786"/>
                    <a:pt x="3754875" y="1091786"/>
                    <a:pt x="3751213" y="1090565"/>
                  </a:cubicBezTo>
                  <a:cubicBezTo>
                    <a:pt x="3749993" y="1090565"/>
                    <a:pt x="3751213" y="1091786"/>
                    <a:pt x="3752434" y="1093006"/>
                  </a:cubicBezTo>
                  <a:cubicBezTo>
                    <a:pt x="3753655" y="1094227"/>
                    <a:pt x="3754875" y="1095447"/>
                    <a:pt x="3754875" y="1095447"/>
                  </a:cubicBezTo>
                  <a:cubicBezTo>
                    <a:pt x="3754875" y="1095447"/>
                    <a:pt x="3757317" y="1096668"/>
                    <a:pt x="3758538" y="1095447"/>
                  </a:cubicBezTo>
                  <a:cubicBezTo>
                    <a:pt x="3759758" y="1095447"/>
                    <a:pt x="3763420" y="1094227"/>
                    <a:pt x="3767082" y="1097889"/>
                  </a:cubicBezTo>
                  <a:cubicBezTo>
                    <a:pt x="3768303" y="1099109"/>
                    <a:pt x="3774407" y="1099109"/>
                    <a:pt x="3776848" y="1100330"/>
                  </a:cubicBezTo>
                  <a:cubicBezTo>
                    <a:pt x="3778069" y="1101551"/>
                    <a:pt x="3781731" y="1102772"/>
                    <a:pt x="3782952" y="1103993"/>
                  </a:cubicBezTo>
                  <a:cubicBezTo>
                    <a:pt x="3782952" y="1103993"/>
                    <a:pt x="3782952" y="1103993"/>
                    <a:pt x="3784172" y="1105213"/>
                  </a:cubicBezTo>
                  <a:cubicBezTo>
                    <a:pt x="3784172" y="1105213"/>
                    <a:pt x="3784172" y="1105213"/>
                    <a:pt x="3784172" y="1105213"/>
                  </a:cubicBezTo>
                  <a:cubicBezTo>
                    <a:pt x="3784172" y="1105213"/>
                    <a:pt x="3782952" y="1103993"/>
                    <a:pt x="3782952" y="1103993"/>
                  </a:cubicBezTo>
                  <a:cubicBezTo>
                    <a:pt x="3781731" y="1105213"/>
                    <a:pt x="3779289" y="1103993"/>
                    <a:pt x="3779289" y="1105213"/>
                  </a:cubicBezTo>
                  <a:cubicBezTo>
                    <a:pt x="3778069" y="1107654"/>
                    <a:pt x="3778069" y="1106434"/>
                    <a:pt x="3775627" y="1107654"/>
                  </a:cubicBezTo>
                  <a:cubicBezTo>
                    <a:pt x="3774407" y="1107654"/>
                    <a:pt x="3775627" y="1108875"/>
                    <a:pt x="3776848" y="1108875"/>
                  </a:cubicBezTo>
                  <a:cubicBezTo>
                    <a:pt x="3778069" y="1110096"/>
                    <a:pt x="3778069" y="1110096"/>
                    <a:pt x="3779289" y="1110096"/>
                  </a:cubicBezTo>
                  <a:cubicBezTo>
                    <a:pt x="3779289" y="1110096"/>
                    <a:pt x="3781731" y="1110096"/>
                    <a:pt x="3781731" y="1110096"/>
                  </a:cubicBezTo>
                  <a:cubicBezTo>
                    <a:pt x="3782952" y="1110096"/>
                    <a:pt x="3785393" y="1108875"/>
                    <a:pt x="3787834" y="1110096"/>
                  </a:cubicBezTo>
                  <a:cubicBezTo>
                    <a:pt x="3789055" y="1111316"/>
                    <a:pt x="3790276" y="1110096"/>
                    <a:pt x="3792717" y="1111316"/>
                  </a:cubicBezTo>
                  <a:cubicBezTo>
                    <a:pt x="3793938" y="1111316"/>
                    <a:pt x="3793938" y="1112537"/>
                    <a:pt x="3795159" y="1112537"/>
                  </a:cubicBezTo>
                  <a:cubicBezTo>
                    <a:pt x="3795159" y="1112537"/>
                    <a:pt x="3795159" y="1112537"/>
                    <a:pt x="3795159" y="1112537"/>
                  </a:cubicBezTo>
                  <a:cubicBezTo>
                    <a:pt x="3796379" y="1113758"/>
                    <a:pt x="3798821" y="1113758"/>
                    <a:pt x="3798821" y="1114979"/>
                  </a:cubicBezTo>
                  <a:cubicBezTo>
                    <a:pt x="3798821" y="1116200"/>
                    <a:pt x="3800041" y="1116200"/>
                    <a:pt x="3800041" y="1117420"/>
                  </a:cubicBezTo>
                  <a:cubicBezTo>
                    <a:pt x="3800041" y="1117420"/>
                    <a:pt x="3798821" y="1117420"/>
                    <a:pt x="3798821" y="1118641"/>
                  </a:cubicBezTo>
                  <a:cubicBezTo>
                    <a:pt x="3798821" y="1118641"/>
                    <a:pt x="3797600" y="1118641"/>
                    <a:pt x="3796379" y="1116200"/>
                  </a:cubicBezTo>
                  <a:cubicBezTo>
                    <a:pt x="3793938" y="1112537"/>
                    <a:pt x="3793938" y="1114979"/>
                    <a:pt x="3792717" y="1117420"/>
                  </a:cubicBezTo>
                  <a:cubicBezTo>
                    <a:pt x="3791496" y="1118641"/>
                    <a:pt x="3791496" y="1121082"/>
                    <a:pt x="3789055" y="1118641"/>
                  </a:cubicBezTo>
                  <a:cubicBezTo>
                    <a:pt x="3787834" y="1117420"/>
                    <a:pt x="3785393" y="1112537"/>
                    <a:pt x="3784172" y="1116200"/>
                  </a:cubicBezTo>
                  <a:cubicBezTo>
                    <a:pt x="3784172" y="1117420"/>
                    <a:pt x="3782952" y="1118641"/>
                    <a:pt x="3782952" y="1118641"/>
                  </a:cubicBezTo>
                  <a:cubicBezTo>
                    <a:pt x="3781731" y="1118641"/>
                    <a:pt x="3781731" y="1114979"/>
                    <a:pt x="3779289" y="1114979"/>
                  </a:cubicBezTo>
                  <a:cubicBezTo>
                    <a:pt x="3778069" y="1114979"/>
                    <a:pt x="3776848" y="1114979"/>
                    <a:pt x="3776848" y="1116200"/>
                  </a:cubicBezTo>
                  <a:cubicBezTo>
                    <a:pt x="3776848" y="1118641"/>
                    <a:pt x="3774407" y="1116200"/>
                    <a:pt x="3773186" y="1114979"/>
                  </a:cubicBezTo>
                  <a:cubicBezTo>
                    <a:pt x="3769524" y="1111316"/>
                    <a:pt x="3770745" y="1112537"/>
                    <a:pt x="3769524" y="1113758"/>
                  </a:cubicBezTo>
                  <a:cubicBezTo>
                    <a:pt x="3768303" y="1113758"/>
                    <a:pt x="3769524" y="1112537"/>
                    <a:pt x="3767082" y="1113758"/>
                  </a:cubicBezTo>
                  <a:cubicBezTo>
                    <a:pt x="3765862" y="1113758"/>
                    <a:pt x="3764641" y="1112537"/>
                    <a:pt x="3764641" y="1112537"/>
                  </a:cubicBezTo>
                  <a:cubicBezTo>
                    <a:pt x="3763420" y="1112537"/>
                    <a:pt x="3762200" y="1111316"/>
                    <a:pt x="3762200" y="1111316"/>
                  </a:cubicBezTo>
                  <a:cubicBezTo>
                    <a:pt x="3759758" y="1111316"/>
                    <a:pt x="3757317" y="1108875"/>
                    <a:pt x="3756096" y="1111316"/>
                  </a:cubicBezTo>
                  <a:cubicBezTo>
                    <a:pt x="3753655" y="1113758"/>
                    <a:pt x="3753655" y="1112537"/>
                    <a:pt x="3749993" y="1111316"/>
                  </a:cubicBezTo>
                  <a:cubicBezTo>
                    <a:pt x="3748772" y="1111316"/>
                    <a:pt x="3749993" y="1112537"/>
                    <a:pt x="3751213" y="1113758"/>
                  </a:cubicBezTo>
                  <a:cubicBezTo>
                    <a:pt x="3752434" y="1114979"/>
                    <a:pt x="3753655" y="1116200"/>
                    <a:pt x="3753655" y="1116200"/>
                  </a:cubicBezTo>
                  <a:cubicBezTo>
                    <a:pt x="3753655" y="1116200"/>
                    <a:pt x="3756096" y="1117420"/>
                    <a:pt x="3757317" y="1117420"/>
                  </a:cubicBezTo>
                  <a:cubicBezTo>
                    <a:pt x="3758538" y="1117420"/>
                    <a:pt x="3762200" y="1117420"/>
                    <a:pt x="3765862" y="1121082"/>
                  </a:cubicBezTo>
                  <a:cubicBezTo>
                    <a:pt x="3767082" y="1123523"/>
                    <a:pt x="3773186" y="1123523"/>
                    <a:pt x="3774407" y="1125965"/>
                  </a:cubicBezTo>
                  <a:cubicBezTo>
                    <a:pt x="3775627" y="1128407"/>
                    <a:pt x="3779289" y="1128407"/>
                    <a:pt x="3780510" y="1130848"/>
                  </a:cubicBezTo>
                  <a:cubicBezTo>
                    <a:pt x="3781731" y="1133289"/>
                    <a:pt x="3782952" y="1135730"/>
                    <a:pt x="3785393" y="1138172"/>
                  </a:cubicBezTo>
                  <a:cubicBezTo>
                    <a:pt x="3784172" y="1139393"/>
                    <a:pt x="3784172" y="1141834"/>
                    <a:pt x="3781731" y="1139393"/>
                  </a:cubicBezTo>
                  <a:cubicBezTo>
                    <a:pt x="3780510" y="1138172"/>
                    <a:pt x="3778069" y="1134510"/>
                    <a:pt x="3776848" y="1136951"/>
                  </a:cubicBezTo>
                  <a:cubicBezTo>
                    <a:pt x="3776848" y="1138172"/>
                    <a:pt x="3775627" y="1139393"/>
                    <a:pt x="3775627" y="1139393"/>
                  </a:cubicBezTo>
                  <a:cubicBezTo>
                    <a:pt x="3774407" y="1139393"/>
                    <a:pt x="3774407" y="1135730"/>
                    <a:pt x="3771965" y="1135730"/>
                  </a:cubicBezTo>
                  <a:cubicBezTo>
                    <a:pt x="3770745" y="1135730"/>
                    <a:pt x="3769524" y="1135730"/>
                    <a:pt x="3769524" y="1136951"/>
                  </a:cubicBezTo>
                  <a:cubicBezTo>
                    <a:pt x="3769524" y="1139393"/>
                    <a:pt x="3767082" y="1136951"/>
                    <a:pt x="3765862" y="1135730"/>
                  </a:cubicBezTo>
                  <a:cubicBezTo>
                    <a:pt x="3763420" y="1132069"/>
                    <a:pt x="3764641" y="1133289"/>
                    <a:pt x="3762200" y="1134510"/>
                  </a:cubicBezTo>
                  <a:cubicBezTo>
                    <a:pt x="3760979" y="1134510"/>
                    <a:pt x="3762200" y="1133289"/>
                    <a:pt x="3759758" y="1134510"/>
                  </a:cubicBezTo>
                  <a:cubicBezTo>
                    <a:pt x="3758538" y="1134510"/>
                    <a:pt x="3757317" y="1133289"/>
                    <a:pt x="3757317" y="1133289"/>
                  </a:cubicBezTo>
                  <a:cubicBezTo>
                    <a:pt x="3756096" y="1133289"/>
                    <a:pt x="3754875" y="1132069"/>
                    <a:pt x="3754875" y="1132069"/>
                  </a:cubicBezTo>
                  <a:cubicBezTo>
                    <a:pt x="3752434" y="1132069"/>
                    <a:pt x="3749993" y="1129627"/>
                    <a:pt x="3748772" y="1132069"/>
                  </a:cubicBezTo>
                  <a:cubicBezTo>
                    <a:pt x="3746331" y="1134510"/>
                    <a:pt x="3746331" y="1133289"/>
                    <a:pt x="3742668" y="1132069"/>
                  </a:cubicBezTo>
                  <a:cubicBezTo>
                    <a:pt x="3741448" y="1132069"/>
                    <a:pt x="3741448" y="1132069"/>
                    <a:pt x="3742668" y="1134510"/>
                  </a:cubicBezTo>
                  <a:cubicBezTo>
                    <a:pt x="3742668" y="1134510"/>
                    <a:pt x="3742668" y="1134510"/>
                    <a:pt x="3742668" y="1134510"/>
                  </a:cubicBezTo>
                  <a:cubicBezTo>
                    <a:pt x="3741448" y="1134510"/>
                    <a:pt x="3743889" y="1149158"/>
                    <a:pt x="3745110" y="1152821"/>
                  </a:cubicBezTo>
                  <a:cubicBezTo>
                    <a:pt x="3746331" y="1156483"/>
                    <a:pt x="3749993" y="1158924"/>
                    <a:pt x="3751213" y="1162586"/>
                  </a:cubicBezTo>
                  <a:cubicBezTo>
                    <a:pt x="3752434" y="1168690"/>
                    <a:pt x="3754875" y="1176014"/>
                    <a:pt x="3759758" y="1179676"/>
                  </a:cubicBezTo>
                  <a:cubicBezTo>
                    <a:pt x="3760979" y="1180897"/>
                    <a:pt x="3763420" y="1182117"/>
                    <a:pt x="3767082" y="1182117"/>
                  </a:cubicBezTo>
                  <a:cubicBezTo>
                    <a:pt x="3770745" y="1183338"/>
                    <a:pt x="3773186" y="1183338"/>
                    <a:pt x="3774407" y="1184558"/>
                  </a:cubicBezTo>
                  <a:cubicBezTo>
                    <a:pt x="3778069" y="1187000"/>
                    <a:pt x="3782952" y="1188221"/>
                    <a:pt x="3786614" y="1190662"/>
                  </a:cubicBezTo>
                  <a:cubicBezTo>
                    <a:pt x="3786614" y="1190662"/>
                    <a:pt x="3785393" y="1190662"/>
                    <a:pt x="3785393" y="1191883"/>
                  </a:cubicBezTo>
                  <a:cubicBezTo>
                    <a:pt x="3785393" y="1191883"/>
                    <a:pt x="3784172" y="1191883"/>
                    <a:pt x="3782952" y="1190662"/>
                  </a:cubicBezTo>
                  <a:cubicBezTo>
                    <a:pt x="3779289" y="1187000"/>
                    <a:pt x="3779289" y="1190662"/>
                    <a:pt x="3779289" y="1193104"/>
                  </a:cubicBezTo>
                  <a:cubicBezTo>
                    <a:pt x="3779289" y="1195545"/>
                    <a:pt x="3779289" y="1196766"/>
                    <a:pt x="3775627" y="1195545"/>
                  </a:cubicBezTo>
                  <a:cubicBezTo>
                    <a:pt x="3773186" y="1194324"/>
                    <a:pt x="3770745" y="1190662"/>
                    <a:pt x="3770745" y="1194324"/>
                  </a:cubicBezTo>
                  <a:cubicBezTo>
                    <a:pt x="3770745" y="1195545"/>
                    <a:pt x="3770745" y="1196766"/>
                    <a:pt x="3769524" y="1196766"/>
                  </a:cubicBezTo>
                  <a:cubicBezTo>
                    <a:pt x="3768303" y="1196766"/>
                    <a:pt x="3767082" y="1193104"/>
                    <a:pt x="3764641" y="1194324"/>
                  </a:cubicBezTo>
                  <a:cubicBezTo>
                    <a:pt x="3763420" y="1195545"/>
                    <a:pt x="3762200" y="1194324"/>
                    <a:pt x="3762200" y="1195545"/>
                  </a:cubicBezTo>
                  <a:cubicBezTo>
                    <a:pt x="3762200" y="1197986"/>
                    <a:pt x="3759758" y="1196766"/>
                    <a:pt x="3758538" y="1194324"/>
                  </a:cubicBezTo>
                  <a:cubicBezTo>
                    <a:pt x="3754875" y="1190662"/>
                    <a:pt x="3756096" y="1193104"/>
                    <a:pt x="3754875" y="1194324"/>
                  </a:cubicBezTo>
                  <a:cubicBezTo>
                    <a:pt x="3753655" y="1195545"/>
                    <a:pt x="3754875" y="1194324"/>
                    <a:pt x="3752434" y="1195545"/>
                  </a:cubicBezTo>
                  <a:cubicBezTo>
                    <a:pt x="3751213" y="1196766"/>
                    <a:pt x="3749993" y="1195545"/>
                    <a:pt x="3749993" y="1195545"/>
                  </a:cubicBezTo>
                  <a:cubicBezTo>
                    <a:pt x="3748772" y="1195545"/>
                    <a:pt x="3747551" y="1194324"/>
                    <a:pt x="3747551" y="1194324"/>
                  </a:cubicBezTo>
                  <a:cubicBezTo>
                    <a:pt x="3745110" y="1195545"/>
                    <a:pt x="3742668" y="1193104"/>
                    <a:pt x="3741448" y="1195545"/>
                  </a:cubicBezTo>
                  <a:cubicBezTo>
                    <a:pt x="3740227" y="1199207"/>
                    <a:pt x="3739006" y="1197986"/>
                    <a:pt x="3735344" y="1196766"/>
                  </a:cubicBezTo>
                  <a:cubicBezTo>
                    <a:pt x="3734124" y="1196766"/>
                    <a:pt x="3735344" y="1197986"/>
                    <a:pt x="3736565" y="1199207"/>
                  </a:cubicBezTo>
                  <a:cubicBezTo>
                    <a:pt x="3737786" y="1200428"/>
                    <a:pt x="3739006" y="1201649"/>
                    <a:pt x="3739006" y="1201649"/>
                  </a:cubicBezTo>
                  <a:cubicBezTo>
                    <a:pt x="3739006" y="1201649"/>
                    <a:pt x="3741448" y="1202869"/>
                    <a:pt x="3742668" y="1201649"/>
                  </a:cubicBezTo>
                  <a:cubicBezTo>
                    <a:pt x="3743889" y="1201649"/>
                    <a:pt x="3747551" y="1200428"/>
                    <a:pt x="3752434" y="1204090"/>
                  </a:cubicBezTo>
                  <a:cubicBezTo>
                    <a:pt x="3754875" y="1206531"/>
                    <a:pt x="3760979" y="1204090"/>
                    <a:pt x="3762200" y="1206531"/>
                  </a:cubicBezTo>
                  <a:cubicBezTo>
                    <a:pt x="3764641" y="1207752"/>
                    <a:pt x="3767082" y="1207752"/>
                    <a:pt x="3769524" y="1210193"/>
                  </a:cubicBezTo>
                  <a:cubicBezTo>
                    <a:pt x="3770745" y="1211414"/>
                    <a:pt x="3771965" y="1213856"/>
                    <a:pt x="3774407" y="1215076"/>
                  </a:cubicBezTo>
                  <a:cubicBezTo>
                    <a:pt x="3775627" y="1216297"/>
                    <a:pt x="3775627" y="1216297"/>
                    <a:pt x="3776848" y="1217518"/>
                  </a:cubicBezTo>
                  <a:cubicBezTo>
                    <a:pt x="3776848" y="1217518"/>
                    <a:pt x="3776848" y="1217518"/>
                    <a:pt x="3776848" y="1217518"/>
                  </a:cubicBezTo>
                  <a:cubicBezTo>
                    <a:pt x="3776848" y="1219959"/>
                    <a:pt x="3775627" y="1219959"/>
                    <a:pt x="3775627" y="1219959"/>
                  </a:cubicBezTo>
                  <a:cubicBezTo>
                    <a:pt x="3774407" y="1219959"/>
                    <a:pt x="3774407" y="1215076"/>
                    <a:pt x="3770745" y="1216297"/>
                  </a:cubicBezTo>
                  <a:cubicBezTo>
                    <a:pt x="3769524" y="1216297"/>
                    <a:pt x="3768303" y="1216297"/>
                    <a:pt x="3768303" y="1217518"/>
                  </a:cubicBezTo>
                  <a:cubicBezTo>
                    <a:pt x="3768303" y="1219959"/>
                    <a:pt x="3765862" y="1217518"/>
                    <a:pt x="3764641" y="1216297"/>
                  </a:cubicBezTo>
                  <a:cubicBezTo>
                    <a:pt x="3760979" y="1211414"/>
                    <a:pt x="3762200" y="1213856"/>
                    <a:pt x="3760979" y="1215076"/>
                  </a:cubicBezTo>
                  <a:cubicBezTo>
                    <a:pt x="3759758" y="1215076"/>
                    <a:pt x="3760979" y="1213856"/>
                    <a:pt x="3758538" y="1215076"/>
                  </a:cubicBezTo>
                  <a:cubicBezTo>
                    <a:pt x="3757317" y="1215076"/>
                    <a:pt x="3756096" y="1213856"/>
                    <a:pt x="3756096" y="1213856"/>
                  </a:cubicBezTo>
                  <a:cubicBezTo>
                    <a:pt x="3754875" y="1213856"/>
                    <a:pt x="3753655" y="1211414"/>
                    <a:pt x="3753655" y="1211414"/>
                  </a:cubicBezTo>
                  <a:cubicBezTo>
                    <a:pt x="3751213" y="1211414"/>
                    <a:pt x="3748772" y="1207752"/>
                    <a:pt x="3746331" y="1210193"/>
                  </a:cubicBezTo>
                  <a:cubicBezTo>
                    <a:pt x="3743889" y="1212635"/>
                    <a:pt x="3743889" y="1211414"/>
                    <a:pt x="3739006" y="1208973"/>
                  </a:cubicBezTo>
                  <a:cubicBezTo>
                    <a:pt x="3737786" y="1207752"/>
                    <a:pt x="3737786" y="1210193"/>
                    <a:pt x="3739006" y="1212635"/>
                  </a:cubicBezTo>
                  <a:cubicBezTo>
                    <a:pt x="3740227" y="1215076"/>
                    <a:pt x="3741448" y="1216297"/>
                    <a:pt x="3741448" y="1216297"/>
                  </a:cubicBezTo>
                  <a:cubicBezTo>
                    <a:pt x="3742668" y="1216297"/>
                    <a:pt x="3743889" y="1218738"/>
                    <a:pt x="3745110" y="1218738"/>
                  </a:cubicBezTo>
                  <a:cubicBezTo>
                    <a:pt x="3746331" y="1218738"/>
                    <a:pt x="3751213" y="1218738"/>
                    <a:pt x="3754875" y="1224842"/>
                  </a:cubicBezTo>
                  <a:cubicBezTo>
                    <a:pt x="3754875" y="1226063"/>
                    <a:pt x="3756096" y="1226063"/>
                    <a:pt x="3758538" y="1227283"/>
                  </a:cubicBezTo>
                  <a:cubicBezTo>
                    <a:pt x="3758538" y="1228504"/>
                    <a:pt x="3758538" y="1229725"/>
                    <a:pt x="3757317" y="1230945"/>
                  </a:cubicBezTo>
                  <a:cubicBezTo>
                    <a:pt x="3756096" y="1234607"/>
                    <a:pt x="3754875" y="1238270"/>
                    <a:pt x="3754875" y="1240711"/>
                  </a:cubicBezTo>
                  <a:cubicBezTo>
                    <a:pt x="3752434" y="1239490"/>
                    <a:pt x="3751213" y="1238270"/>
                    <a:pt x="3749993" y="1239490"/>
                  </a:cubicBezTo>
                  <a:cubicBezTo>
                    <a:pt x="3748772" y="1235828"/>
                    <a:pt x="3746331" y="1239490"/>
                    <a:pt x="3745110" y="1238270"/>
                  </a:cubicBezTo>
                  <a:cubicBezTo>
                    <a:pt x="3742668" y="1238270"/>
                    <a:pt x="3741448" y="1239490"/>
                    <a:pt x="3741448" y="1243152"/>
                  </a:cubicBezTo>
                  <a:cubicBezTo>
                    <a:pt x="3740227" y="1243152"/>
                    <a:pt x="3739006" y="1244373"/>
                    <a:pt x="3739006" y="1245594"/>
                  </a:cubicBezTo>
                  <a:cubicBezTo>
                    <a:pt x="3739006" y="1249256"/>
                    <a:pt x="3736565" y="1246814"/>
                    <a:pt x="3732903" y="1245594"/>
                  </a:cubicBezTo>
                  <a:cubicBezTo>
                    <a:pt x="3732903" y="1245594"/>
                    <a:pt x="3732903" y="1245594"/>
                    <a:pt x="3732903" y="1245594"/>
                  </a:cubicBezTo>
                  <a:cubicBezTo>
                    <a:pt x="3731682" y="1240711"/>
                    <a:pt x="3730461" y="1241932"/>
                    <a:pt x="3729241" y="1243152"/>
                  </a:cubicBezTo>
                  <a:cubicBezTo>
                    <a:pt x="3729241" y="1243152"/>
                    <a:pt x="3728020" y="1243152"/>
                    <a:pt x="3728020" y="1243152"/>
                  </a:cubicBezTo>
                  <a:cubicBezTo>
                    <a:pt x="3728020" y="1243152"/>
                    <a:pt x="3728020" y="1244373"/>
                    <a:pt x="3726799" y="1245594"/>
                  </a:cubicBezTo>
                  <a:cubicBezTo>
                    <a:pt x="3725579" y="1246814"/>
                    <a:pt x="3725579" y="1244373"/>
                    <a:pt x="3723137" y="1246814"/>
                  </a:cubicBezTo>
                  <a:cubicBezTo>
                    <a:pt x="3721917" y="1248035"/>
                    <a:pt x="3719475" y="1246814"/>
                    <a:pt x="3718254" y="1246814"/>
                  </a:cubicBezTo>
                  <a:cubicBezTo>
                    <a:pt x="3717034" y="1246814"/>
                    <a:pt x="3714592" y="1245594"/>
                    <a:pt x="3714592" y="1245594"/>
                  </a:cubicBezTo>
                  <a:cubicBezTo>
                    <a:pt x="3713372" y="1245594"/>
                    <a:pt x="3713372" y="1245594"/>
                    <a:pt x="3712151" y="1245594"/>
                  </a:cubicBezTo>
                  <a:cubicBezTo>
                    <a:pt x="3712151" y="1244373"/>
                    <a:pt x="3710930" y="1241932"/>
                    <a:pt x="3710930" y="1240711"/>
                  </a:cubicBezTo>
                  <a:cubicBezTo>
                    <a:pt x="3710930" y="1240711"/>
                    <a:pt x="3710930" y="1240711"/>
                    <a:pt x="3710930" y="1240711"/>
                  </a:cubicBezTo>
                  <a:cubicBezTo>
                    <a:pt x="3714592" y="1238270"/>
                    <a:pt x="3717034" y="1240711"/>
                    <a:pt x="3718254" y="1241932"/>
                  </a:cubicBezTo>
                  <a:cubicBezTo>
                    <a:pt x="3719475" y="1243152"/>
                    <a:pt x="3721917" y="1240711"/>
                    <a:pt x="3723137" y="1243152"/>
                  </a:cubicBezTo>
                  <a:cubicBezTo>
                    <a:pt x="3723137" y="1244373"/>
                    <a:pt x="3725579" y="1243152"/>
                    <a:pt x="3726799" y="1239490"/>
                  </a:cubicBezTo>
                  <a:cubicBezTo>
                    <a:pt x="3729241" y="1235828"/>
                    <a:pt x="3730461" y="1233387"/>
                    <a:pt x="3728020" y="1233387"/>
                  </a:cubicBezTo>
                  <a:cubicBezTo>
                    <a:pt x="3723137" y="1233387"/>
                    <a:pt x="3721917" y="1237049"/>
                    <a:pt x="3720696" y="1227283"/>
                  </a:cubicBezTo>
                  <a:cubicBezTo>
                    <a:pt x="3719475" y="1222400"/>
                    <a:pt x="3715813" y="1224842"/>
                    <a:pt x="3713372" y="1222400"/>
                  </a:cubicBezTo>
                  <a:cubicBezTo>
                    <a:pt x="3713372" y="1222400"/>
                    <a:pt x="3710930" y="1224842"/>
                    <a:pt x="3710930" y="1224842"/>
                  </a:cubicBezTo>
                  <a:cubicBezTo>
                    <a:pt x="3709710" y="1224842"/>
                    <a:pt x="3708489" y="1227283"/>
                    <a:pt x="3707268" y="1224842"/>
                  </a:cubicBezTo>
                  <a:cubicBezTo>
                    <a:pt x="3704826" y="1221180"/>
                    <a:pt x="3704826" y="1223621"/>
                    <a:pt x="3704826" y="1222400"/>
                  </a:cubicBezTo>
                  <a:cubicBezTo>
                    <a:pt x="3703606" y="1219959"/>
                    <a:pt x="3704826" y="1216297"/>
                    <a:pt x="3699944" y="1222400"/>
                  </a:cubicBezTo>
                  <a:cubicBezTo>
                    <a:pt x="3697503" y="1226063"/>
                    <a:pt x="3695061" y="1228504"/>
                    <a:pt x="3695061" y="1223621"/>
                  </a:cubicBezTo>
                  <a:cubicBezTo>
                    <a:pt x="3695061" y="1221180"/>
                    <a:pt x="3693840" y="1221180"/>
                    <a:pt x="3693840" y="1219959"/>
                  </a:cubicBezTo>
                  <a:cubicBezTo>
                    <a:pt x="3696282" y="1211414"/>
                    <a:pt x="3698723" y="1200428"/>
                    <a:pt x="3701165" y="1191883"/>
                  </a:cubicBezTo>
                  <a:cubicBezTo>
                    <a:pt x="3703606" y="1182117"/>
                    <a:pt x="3708489" y="1178455"/>
                    <a:pt x="3710930" y="1168690"/>
                  </a:cubicBezTo>
                  <a:cubicBezTo>
                    <a:pt x="3712151" y="1163807"/>
                    <a:pt x="3715813" y="1160144"/>
                    <a:pt x="3718254" y="1156483"/>
                  </a:cubicBezTo>
                  <a:cubicBezTo>
                    <a:pt x="3719475" y="1154041"/>
                    <a:pt x="3721917" y="1152821"/>
                    <a:pt x="3723137" y="1150379"/>
                  </a:cubicBezTo>
                  <a:cubicBezTo>
                    <a:pt x="3724358" y="1147937"/>
                    <a:pt x="3725579" y="1145496"/>
                    <a:pt x="3726799" y="1143055"/>
                  </a:cubicBezTo>
                  <a:cubicBezTo>
                    <a:pt x="3729241" y="1133289"/>
                    <a:pt x="3731682" y="1128407"/>
                    <a:pt x="3734124" y="1124744"/>
                  </a:cubicBezTo>
                  <a:cubicBezTo>
                    <a:pt x="3736565" y="1121082"/>
                    <a:pt x="3739006" y="1119862"/>
                    <a:pt x="3740227" y="1119862"/>
                  </a:cubicBezTo>
                  <a:cubicBezTo>
                    <a:pt x="3742668" y="1118641"/>
                    <a:pt x="3745110" y="1110096"/>
                    <a:pt x="3746331" y="1111316"/>
                  </a:cubicBezTo>
                  <a:cubicBezTo>
                    <a:pt x="3747551" y="1112537"/>
                    <a:pt x="3748772" y="1106434"/>
                    <a:pt x="3749993" y="1099109"/>
                  </a:cubicBezTo>
                  <a:cubicBezTo>
                    <a:pt x="3751213" y="1089344"/>
                    <a:pt x="3751213" y="1083240"/>
                    <a:pt x="3749993" y="1086902"/>
                  </a:cubicBezTo>
                  <a:cubicBezTo>
                    <a:pt x="3743889" y="1099109"/>
                    <a:pt x="3743889" y="1103993"/>
                    <a:pt x="3739006" y="1096668"/>
                  </a:cubicBezTo>
                  <a:cubicBezTo>
                    <a:pt x="3736565" y="1091786"/>
                    <a:pt x="3732903" y="1102772"/>
                    <a:pt x="3729241" y="1105213"/>
                  </a:cubicBezTo>
                  <a:cubicBezTo>
                    <a:pt x="3729241" y="1105213"/>
                    <a:pt x="3726799" y="1112537"/>
                    <a:pt x="3725579" y="1113758"/>
                  </a:cubicBezTo>
                  <a:cubicBezTo>
                    <a:pt x="3724358" y="1114979"/>
                    <a:pt x="3723137" y="1121082"/>
                    <a:pt x="3720696" y="1121082"/>
                  </a:cubicBezTo>
                  <a:cubicBezTo>
                    <a:pt x="3717034" y="1119862"/>
                    <a:pt x="3718254" y="1123523"/>
                    <a:pt x="3715813" y="1122303"/>
                  </a:cubicBezTo>
                  <a:cubicBezTo>
                    <a:pt x="3714592" y="1122303"/>
                    <a:pt x="3713372" y="1119862"/>
                    <a:pt x="3713372" y="1119862"/>
                  </a:cubicBezTo>
                  <a:cubicBezTo>
                    <a:pt x="3713372" y="1119862"/>
                    <a:pt x="3712151" y="1122303"/>
                    <a:pt x="3709710" y="1130848"/>
                  </a:cubicBezTo>
                  <a:cubicBezTo>
                    <a:pt x="3707268" y="1139393"/>
                    <a:pt x="3704826" y="1146717"/>
                    <a:pt x="3703606" y="1139393"/>
                  </a:cubicBezTo>
                  <a:cubicBezTo>
                    <a:pt x="3702385" y="1134510"/>
                    <a:pt x="3701165" y="1138172"/>
                    <a:pt x="3698723" y="1138172"/>
                  </a:cubicBezTo>
                  <a:cubicBezTo>
                    <a:pt x="3693840" y="1138172"/>
                    <a:pt x="3693840" y="1152821"/>
                    <a:pt x="3692619" y="1154041"/>
                  </a:cubicBezTo>
                  <a:cubicBezTo>
                    <a:pt x="3691399" y="1155262"/>
                    <a:pt x="3690178" y="1154041"/>
                    <a:pt x="3688958" y="1147937"/>
                  </a:cubicBezTo>
                  <a:cubicBezTo>
                    <a:pt x="3687737" y="1136951"/>
                    <a:pt x="3685296" y="1145496"/>
                    <a:pt x="3682854" y="1152821"/>
                  </a:cubicBezTo>
                  <a:cubicBezTo>
                    <a:pt x="3682854" y="1149158"/>
                    <a:pt x="3684075" y="1146717"/>
                    <a:pt x="3684075" y="1144276"/>
                  </a:cubicBezTo>
                  <a:cubicBezTo>
                    <a:pt x="3685296" y="1141834"/>
                    <a:pt x="3685296" y="1139393"/>
                    <a:pt x="3685296" y="1138172"/>
                  </a:cubicBezTo>
                  <a:cubicBezTo>
                    <a:pt x="3685296" y="1136951"/>
                    <a:pt x="3686516" y="1134510"/>
                    <a:pt x="3686516" y="1134510"/>
                  </a:cubicBezTo>
                  <a:cubicBezTo>
                    <a:pt x="3686516" y="1133289"/>
                    <a:pt x="3687737" y="1129627"/>
                    <a:pt x="3687737" y="1125965"/>
                  </a:cubicBezTo>
                  <a:cubicBezTo>
                    <a:pt x="3690178" y="1124744"/>
                    <a:pt x="3691399" y="1125965"/>
                    <a:pt x="3692619" y="1125965"/>
                  </a:cubicBezTo>
                  <a:cubicBezTo>
                    <a:pt x="3693840" y="1127186"/>
                    <a:pt x="3696282" y="1123523"/>
                    <a:pt x="3696282" y="1124744"/>
                  </a:cubicBezTo>
                  <a:cubicBezTo>
                    <a:pt x="3696282" y="1125965"/>
                    <a:pt x="3697503" y="1123523"/>
                    <a:pt x="3699944" y="1119862"/>
                  </a:cubicBezTo>
                  <a:cubicBezTo>
                    <a:pt x="3701165" y="1116200"/>
                    <a:pt x="3702385" y="1112537"/>
                    <a:pt x="3701165" y="1113758"/>
                  </a:cubicBezTo>
                  <a:cubicBezTo>
                    <a:pt x="3696282" y="1116200"/>
                    <a:pt x="3696282" y="1118641"/>
                    <a:pt x="3693840" y="1111316"/>
                  </a:cubicBezTo>
                  <a:cubicBezTo>
                    <a:pt x="3692619" y="1107654"/>
                    <a:pt x="3691399" y="1110096"/>
                    <a:pt x="3688958" y="1110096"/>
                  </a:cubicBezTo>
                  <a:cubicBezTo>
                    <a:pt x="3688958" y="1108875"/>
                    <a:pt x="3688958" y="1107654"/>
                    <a:pt x="3688958" y="1105213"/>
                  </a:cubicBezTo>
                  <a:cubicBezTo>
                    <a:pt x="3687737" y="1096668"/>
                    <a:pt x="3686516" y="1093006"/>
                    <a:pt x="3686516" y="1097889"/>
                  </a:cubicBezTo>
                  <a:cubicBezTo>
                    <a:pt x="3686516" y="1105213"/>
                    <a:pt x="3686516" y="1110096"/>
                    <a:pt x="3686516" y="1112537"/>
                  </a:cubicBezTo>
                  <a:cubicBezTo>
                    <a:pt x="3686516" y="1112537"/>
                    <a:pt x="3686516" y="1112537"/>
                    <a:pt x="3686516" y="1112537"/>
                  </a:cubicBezTo>
                  <a:cubicBezTo>
                    <a:pt x="3685296" y="1112537"/>
                    <a:pt x="3684075" y="1114979"/>
                    <a:pt x="3682854" y="1113758"/>
                  </a:cubicBezTo>
                  <a:cubicBezTo>
                    <a:pt x="3680412" y="1111316"/>
                    <a:pt x="3681633" y="1113758"/>
                    <a:pt x="3680412" y="1112537"/>
                  </a:cubicBezTo>
                  <a:cubicBezTo>
                    <a:pt x="3679192" y="1110096"/>
                    <a:pt x="3680412" y="1106434"/>
                    <a:pt x="3676751" y="1113758"/>
                  </a:cubicBezTo>
                  <a:cubicBezTo>
                    <a:pt x="3674309" y="1117420"/>
                    <a:pt x="3673089" y="1121082"/>
                    <a:pt x="3673089" y="1116200"/>
                  </a:cubicBezTo>
                  <a:cubicBezTo>
                    <a:pt x="3673089" y="1113758"/>
                    <a:pt x="3671868" y="1113758"/>
                    <a:pt x="3671868" y="1113758"/>
                  </a:cubicBezTo>
                  <a:cubicBezTo>
                    <a:pt x="3673089" y="1110096"/>
                    <a:pt x="3674309" y="1105213"/>
                    <a:pt x="3675530" y="1102772"/>
                  </a:cubicBezTo>
                  <a:cubicBezTo>
                    <a:pt x="3675530" y="1101551"/>
                    <a:pt x="3676751" y="1101551"/>
                    <a:pt x="3676751" y="1100330"/>
                  </a:cubicBezTo>
                  <a:cubicBezTo>
                    <a:pt x="3677971" y="1100330"/>
                    <a:pt x="3680412" y="1097889"/>
                    <a:pt x="3680412" y="1099109"/>
                  </a:cubicBezTo>
                  <a:cubicBezTo>
                    <a:pt x="3680412" y="1100330"/>
                    <a:pt x="3681633" y="1097889"/>
                    <a:pt x="3684075" y="1094227"/>
                  </a:cubicBezTo>
                  <a:cubicBezTo>
                    <a:pt x="3685296" y="1090565"/>
                    <a:pt x="3686516" y="1088123"/>
                    <a:pt x="3685296" y="1086902"/>
                  </a:cubicBezTo>
                  <a:cubicBezTo>
                    <a:pt x="3686516" y="1085682"/>
                    <a:pt x="3687737" y="1084461"/>
                    <a:pt x="3690178" y="1084461"/>
                  </a:cubicBezTo>
                  <a:cubicBezTo>
                    <a:pt x="3692619" y="1083240"/>
                    <a:pt x="3695061" y="1082020"/>
                    <a:pt x="3696282" y="1079579"/>
                  </a:cubicBezTo>
                  <a:cubicBezTo>
                    <a:pt x="3701165" y="1069813"/>
                    <a:pt x="3706047" y="1071033"/>
                    <a:pt x="3707268" y="1071033"/>
                  </a:cubicBezTo>
                  <a:cubicBezTo>
                    <a:pt x="3708489" y="1071033"/>
                    <a:pt x="3712151" y="1067372"/>
                    <a:pt x="3712151" y="1068592"/>
                  </a:cubicBezTo>
                  <a:cubicBezTo>
                    <a:pt x="3713372" y="1069813"/>
                    <a:pt x="3714592" y="1067372"/>
                    <a:pt x="3715813" y="1062488"/>
                  </a:cubicBezTo>
                  <a:cubicBezTo>
                    <a:pt x="3718254" y="1057606"/>
                    <a:pt x="3718254" y="1052723"/>
                    <a:pt x="3717034" y="1053944"/>
                  </a:cubicBezTo>
                  <a:cubicBezTo>
                    <a:pt x="3712151" y="1057606"/>
                    <a:pt x="3710930" y="1061268"/>
                    <a:pt x="3708489" y="1052723"/>
                  </a:cubicBezTo>
                  <a:cubicBezTo>
                    <a:pt x="3707268" y="1047840"/>
                    <a:pt x="3703606" y="1053944"/>
                    <a:pt x="3699944" y="1052723"/>
                  </a:cubicBezTo>
                  <a:cubicBezTo>
                    <a:pt x="3699944" y="1052723"/>
                    <a:pt x="3697503" y="1056385"/>
                    <a:pt x="3697503" y="1057606"/>
                  </a:cubicBezTo>
                  <a:cubicBezTo>
                    <a:pt x="3696282" y="1057606"/>
                    <a:pt x="3695061" y="1061268"/>
                    <a:pt x="3693840" y="1060047"/>
                  </a:cubicBezTo>
                  <a:cubicBezTo>
                    <a:pt x="3691399" y="1057606"/>
                    <a:pt x="3691399" y="1060047"/>
                    <a:pt x="3690178" y="1058826"/>
                  </a:cubicBezTo>
                  <a:cubicBezTo>
                    <a:pt x="3688958" y="1057606"/>
                    <a:pt x="3688958" y="1056385"/>
                    <a:pt x="3688958" y="1055165"/>
                  </a:cubicBezTo>
                  <a:cubicBezTo>
                    <a:pt x="3688958" y="1055165"/>
                    <a:pt x="3687737" y="1056385"/>
                    <a:pt x="3685296" y="1061268"/>
                  </a:cubicBezTo>
                  <a:cubicBezTo>
                    <a:pt x="3682854" y="1066151"/>
                    <a:pt x="3680412" y="1071033"/>
                    <a:pt x="3680412" y="1064930"/>
                  </a:cubicBezTo>
                  <a:cubicBezTo>
                    <a:pt x="3680412" y="1061268"/>
                    <a:pt x="3679192" y="1062488"/>
                    <a:pt x="3676751" y="1061268"/>
                  </a:cubicBezTo>
                  <a:cubicBezTo>
                    <a:pt x="3673089" y="1058826"/>
                    <a:pt x="3673089" y="1069813"/>
                    <a:pt x="3671868" y="1071033"/>
                  </a:cubicBezTo>
                  <a:cubicBezTo>
                    <a:pt x="3670647" y="1071033"/>
                    <a:pt x="3669426" y="1069813"/>
                    <a:pt x="3669426" y="1064930"/>
                  </a:cubicBezTo>
                  <a:cubicBezTo>
                    <a:pt x="3669426" y="1055165"/>
                    <a:pt x="3665764" y="1064930"/>
                    <a:pt x="3663323" y="1069813"/>
                  </a:cubicBezTo>
                  <a:cubicBezTo>
                    <a:pt x="3659661" y="1077137"/>
                    <a:pt x="3659661" y="1071033"/>
                    <a:pt x="3658440" y="1066151"/>
                  </a:cubicBezTo>
                  <a:cubicBezTo>
                    <a:pt x="3657219" y="1061268"/>
                    <a:pt x="3657219" y="1051502"/>
                    <a:pt x="3653557" y="1062488"/>
                  </a:cubicBezTo>
                  <a:cubicBezTo>
                    <a:pt x="3652337" y="1067372"/>
                    <a:pt x="3651116" y="1068592"/>
                    <a:pt x="3649895" y="1067372"/>
                  </a:cubicBezTo>
                  <a:cubicBezTo>
                    <a:pt x="3646233" y="1060047"/>
                    <a:pt x="3647454" y="1073475"/>
                    <a:pt x="3647454" y="1072254"/>
                  </a:cubicBezTo>
                  <a:cubicBezTo>
                    <a:pt x="3646233" y="1069813"/>
                    <a:pt x="3645012" y="1068592"/>
                    <a:pt x="3643791" y="1068592"/>
                  </a:cubicBezTo>
                  <a:cubicBezTo>
                    <a:pt x="3645012" y="1067372"/>
                    <a:pt x="3645012" y="1066151"/>
                    <a:pt x="3646233" y="1064930"/>
                  </a:cubicBezTo>
                  <a:cubicBezTo>
                    <a:pt x="3648675" y="1061268"/>
                    <a:pt x="3649895" y="1056385"/>
                    <a:pt x="3651116" y="1052723"/>
                  </a:cubicBezTo>
                  <a:cubicBezTo>
                    <a:pt x="3653557" y="1047840"/>
                    <a:pt x="3655998" y="1049061"/>
                    <a:pt x="3658440" y="1044178"/>
                  </a:cubicBezTo>
                  <a:cubicBezTo>
                    <a:pt x="3659661" y="1041737"/>
                    <a:pt x="3662102" y="1041737"/>
                    <a:pt x="3664544" y="1041737"/>
                  </a:cubicBezTo>
                  <a:cubicBezTo>
                    <a:pt x="3666985" y="1041737"/>
                    <a:pt x="3669426" y="1041737"/>
                    <a:pt x="3670647" y="1040516"/>
                  </a:cubicBezTo>
                  <a:cubicBezTo>
                    <a:pt x="3675530" y="1033192"/>
                    <a:pt x="3679192" y="1036854"/>
                    <a:pt x="3680412" y="1038074"/>
                  </a:cubicBezTo>
                  <a:cubicBezTo>
                    <a:pt x="3681633" y="1039295"/>
                    <a:pt x="3684075" y="1036854"/>
                    <a:pt x="3685296" y="1038074"/>
                  </a:cubicBezTo>
                  <a:cubicBezTo>
                    <a:pt x="3685296" y="1039295"/>
                    <a:pt x="3687737" y="1036854"/>
                    <a:pt x="3688958" y="1034412"/>
                  </a:cubicBezTo>
                  <a:cubicBezTo>
                    <a:pt x="3690178" y="1030750"/>
                    <a:pt x="3691399" y="1027088"/>
                    <a:pt x="3690178" y="1027088"/>
                  </a:cubicBezTo>
                  <a:cubicBezTo>
                    <a:pt x="3685296" y="1028309"/>
                    <a:pt x="3685296" y="1031971"/>
                    <a:pt x="3682854" y="1022205"/>
                  </a:cubicBezTo>
                  <a:cubicBezTo>
                    <a:pt x="3681633" y="1016102"/>
                    <a:pt x="3679192" y="1019764"/>
                    <a:pt x="3675530" y="1017323"/>
                  </a:cubicBezTo>
                  <a:cubicBezTo>
                    <a:pt x="3675530" y="1017323"/>
                    <a:pt x="3673089" y="1020985"/>
                    <a:pt x="3673089" y="1019764"/>
                  </a:cubicBezTo>
                  <a:cubicBezTo>
                    <a:pt x="3671868" y="1019764"/>
                    <a:pt x="3670647" y="1022205"/>
                    <a:pt x="3669426" y="1019764"/>
                  </a:cubicBezTo>
                  <a:cubicBezTo>
                    <a:pt x="3666985" y="1014881"/>
                    <a:pt x="3668205" y="1018543"/>
                    <a:pt x="3666985" y="1017323"/>
                  </a:cubicBezTo>
                  <a:cubicBezTo>
                    <a:pt x="3665764" y="1013660"/>
                    <a:pt x="3666985" y="1009998"/>
                    <a:pt x="3663323" y="1017323"/>
                  </a:cubicBezTo>
                  <a:cubicBezTo>
                    <a:pt x="3660882" y="1020985"/>
                    <a:pt x="3659661" y="1024647"/>
                    <a:pt x="3659661" y="1018543"/>
                  </a:cubicBezTo>
                  <a:cubicBezTo>
                    <a:pt x="3659661" y="1014881"/>
                    <a:pt x="3658440" y="1016102"/>
                    <a:pt x="3657219" y="1013660"/>
                  </a:cubicBezTo>
                  <a:cubicBezTo>
                    <a:pt x="3657219" y="1013660"/>
                    <a:pt x="3657219" y="1013660"/>
                    <a:pt x="3655998" y="1012440"/>
                  </a:cubicBezTo>
                  <a:cubicBezTo>
                    <a:pt x="3655998" y="1012440"/>
                    <a:pt x="3657219" y="1011219"/>
                    <a:pt x="3657219" y="1011219"/>
                  </a:cubicBezTo>
                  <a:cubicBezTo>
                    <a:pt x="3659661" y="1008778"/>
                    <a:pt x="3663323" y="1011219"/>
                    <a:pt x="3665764" y="1008778"/>
                  </a:cubicBezTo>
                  <a:cubicBezTo>
                    <a:pt x="3668205" y="1006336"/>
                    <a:pt x="3675530" y="1016102"/>
                    <a:pt x="3677971" y="1013660"/>
                  </a:cubicBezTo>
                  <a:cubicBezTo>
                    <a:pt x="3682854" y="1009998"/>
                    <a:pt x="3687737" y="1017323"/>
                    <a:pt x="3688958" y="1019764"/>
                  </a:cubicBezTo>
                  <a:cubicBezTo>
                    <a:pt x="3690178" y="1022205"/>
                    <a:pt x="3692619" y="1022205"/>
                    <a:pt x="3693840" y="1023426"/>
                  </a:cubicBezTo>
                  <a:cubicBezTo>
                    <a:pt x="3693840" y="1024647"/>
                    <a:pt x="3696282" y="1024647"/>
                    <a:pt x="3697503" y="1023426"/>
                  </a:cubicBezTo>
                  <a:cubicBezTo>
                    <a:pt x="3699944" y="1022205"/>
                    <a:pt x="3701165" y="1019764"/>
                    <a:pt x="3699944" y="1018543"/>
                  </a:cubicBezTo>
                  <a:cubicBezTo>
                    <a:pt x="3695061" y="1014881"/>
                    <a:pt x="3693840" y="1017323"/>
                    <a:pt x="3693840" y="1007557"/>
                  </a:cubicBezTo>
                  <a:cubicBezTo>
                    <a:pt x="3693840" y="1001453"/>
                    <a:pt x="3690178" y="1002674"/>
                    <a:pt x="3687737" y="997791"/>
                  </a:cubicBezTo>
                  <a:cubicBezTo>
                    <a:pt x="3687737" y="997791"/>
                    <a:pt x="3685296" y="999012"/>
                    <a:pt x="3684075" y="997791"/>
                  </a:cubicBezTo>
                  <a:cubicBezTo>
                    <a:pt x="3682854" y="996571"/>
                    <a:pt x="3681633" y="997791"/>
                    <a:pt x="3680412" y="995350"/>
                  </a:cubicBezTo>
                  <a:cubicBezTo>
                    <a:pt x="3679192" y="990467"/>
                    <a:pt x="3679192" y="992909"/>
                    <a:pt x="3677971" y="990467"/>
                  </a:cubicBezTo>
                  <a:cubicBezTo>
                    <a:pt x="3677971" y="990467"/>
                    <a:pt x="3677971" y="989246"/>
                    <a:pt x="3677971" y="989246"/>
                  </a:cubicBezTo>
                  <a:cubicBezTo>
                    <a:pt x="3677971" y="989246"/>
                    <a:pt x="3677971" y="989246"/>
                    <a:pt x="3677971" y="988026"/>
                  </a:cubicBezTo>
                  <a:cubicBezTo>
                    <a:pt x="3677971" y="988026"/>
                    <a:pt x="3677971" y="988026"/>
                    <a:pt x="3677971" y="988026"/>
                  </a:cubicBezTo>
                  <a:cubicBezTo>
                    <a:pt x="3677971" y="988026"/>
                    <a:pt x="3677971" y="986805"/>
                    <a:pt x="3677971" y="986805"/>
                  </a:cubicBezTo>
                  <a:cubicBezTo>
                    <a:pt x="3676751" y="981922"/>
                    <a:pt x="3674309" y="983143"/>
                    <a:pt x="3671868" y="979481"/>
                  </a:cubicBezTo>
                  <a:cubicBezTo>
                    <a:pt x="3671868" y="979481"/>
                    <a:pt x="3669426" y="980702"/>
                    <a:pt x="3669426" y="979481"/>
                  </a:cubicBezTo>
                  <a:cubicBezTo>
                    <a:pt x="3669426" y="979481"/>
                    <a:pt x="3668205" y="979481"/>
                    <a:pt x="3666985" y="978260"/>
                  </a:cubicBezTo>
                  <a:cubicBezTo>
                    <a:pt x="3666985" y="978260"/>
                    <a:pt x="3666985" y="978260"/>
                    <a:pt x="3666985" y="977039"/>
                  </a:cubicBezTo>
                  <a:cubicBezTo>
                    <a:pt x="3666985" y="977039"/>
                    <a:pt x="3666985" y="977039"/>
                    <a:pt x="3666985" y="975819"/>
                  </a:cubicBezTo>
                  <a:cubicBezTo>
                    <a:pt x="3666985" y="974598"/>
                    <a:pt x="3665764" y="973377"/>
                    <a:pt x="3665764" y="973377"/>
                  </a:cubicBezTo>
                  <a:cubicBezTo>
                    <a:pt x="3666985" y="973377"/>
                    <a:pt x="3666985" y="972157"/>
                    <a:pt x="3668205" y="970936"/>
                  </a:cubicBezTo>
                  <a:cubicBezTo>
                    <a:pt x="3670647" y="968495"/>
                    <a:pt x="3673089" y="964832"/>
                    <a:pt x="3674309" y="962391"/>
                  </a:cubicBezTo>
                  <a:cubicBezTo>
                    <a:pt x="3676751" y="958729"/>
                    <a:pt x="3680412" y="961170"/>
                    <a:pt x="3682854" y="957508"/>
                  </a:cubicBezTo>
                  <a:cubicBezTo>
                    <a:pt x="3684075" y="956288"/>
                    <a:pt x="3686516" y="956288"/>
                    <a:pt x="3688958" y="957508"/>
                  </a:cubicBezTo>
                  <a:cubicBezTo>
                    <a:pt x="3691399" y="958729"/>
                    <a:pt x="3693840" y="959950"/>
                    <a:pt x="3695061" y="957508"/>
                  </a:cubicBezTo>
                  <a:cubicBezTo>
                    <a:pt x="3699944" y="952625"/>
                    <a:pt x="3704826" y="957508"/>
                    <a:pt x="3706047" y="958729"/>
                  </a:cubicBezTo>
                  <a:cubicBezTo>
                    <a:pt x="3707268" y="959950"/>
                    <a:pt x="3710930" y="958729"/>
                    <a:pt x="3710930" y="961170"/>
                  </a:cubicBezTo>
                  <a:cubicBezTo>
                    <a:pt x="3710930" y="962391"/>
                    <a:pt x="3713372" y="961170"/>
                    <a:pt x="3714592" y="958729"/>
                  </a:cubicBezTo>
                  <a:cubicBezTo>
                    <a:pt x="3717034" y="955067"/>
                    <a:pt x="3718254" y="952625"/>
                    <a:pt x="3717034" y="952625"/>
                  </a:cubicBezTo>
                  <a:cubicBezTo>
                    <a:pt x="3712151" y="952625"/>
                    <a:pt x="3710930" y="955067"/>
                    <a:pt x="3709710" y="945301"/>
                  </a:cubicBezTo>
                  <a:cubicBezTo>
                    <a:pt x="3708489" y="939198"/>
                    <a:pt x="3704826" y="941639"/>
                    <a:pt x="3702385" y="939198"/>
                  </a:cubicBezTo>
                  <a:cubicBezTo>
                    <a:pt x="3702385" y="939198"/>
                    <a:pt x="3699944" y="941639"/>
                    <a:pt x="3698723" y="940418"/>
                  </a:cubicBezTo>
                  <a:cubicBezTo>
                    <a:pt x="3697503" y="940418"/>
                    <a:pt x="3696282" y="941639"/>
                    <a:pt x="3695061" y="939198"/>
                  </a:cubicBezTo>
                  <a:cubicBezTo>
                    <a:pt x="3692619" y="934315"/>
                    <a:pt x="3692619" y="937977"/>
                    <a:pt x="3692619" y="935536"/>
                  </a:cubicBezTo>
                  <a:cubicBezTo>
                    <a:pt x="3691399" y="934315"/>
                    <a:pt x="3691399" y="931874"/>
                    <a:pt x="3691399" y="931874"/>
                  </a:cubicBezTo>
                  <a:cubicBezTo>
                    <a:pt x="3691399" y="931874"/>
                    <a:pt x="3690178" y="931874"/>
                    <a:pt x="3687737" y="934315"/>
                  </a:cubicBezTo>
                  <a:cubicBezTo>
                    <a:pt x="3685296" y="936756"/>
                    <a:pt x="3682854" y="939198"/>
                    <a:pt x="3682854" y="933094"/>
                  </a:cubicBezTo>
                  <a:cubicBezTo>
                    <a:pt x="3682854" y="929432"/>
                    <a:pt x="3681633" y="929432"/>
                    <a:pt x="3680412" y="928211"/>
                  </a:cubicBezTo>
                  <a:cubicBezTo>
                    <a:pt x="3677971" y="923329"/>
                    <a:pt x="3675530" y="931874"/>
                    <a:pt x="3674309" y="931874"/>
                  </a:cubicBezTo>
                  <a:cubicBezTo>
                    <a:pt x="3674309" y="931874"/>
                    <a:pt x="3673089" y="930653"/>
                    <a:pt x="3673089" y="929432"/>
                  </a:cubicBezTo>
                  <a:cubicBezTo>
                    <a:pt x="3674309" y="928211"/>
                    <a:pt x="3675530" y="925770"/>
                    <a:pt x="3676751" y="924549"/>
                  </a:cubicBezTo>
                  <a:cubicBezTo>
                    <a:pt x="3679192" y="920887"/>
                    <a:pt x="3682854" y="923329"/>
                    <a:pt x="3686516" y="919667"/>
                  </a:cubicBezTo>
                  <a:cubicBezTo>
                    <a:pt x="3688958" y="916004"/>
                    <a:pt x="3697503" y="924549"/>
                    <a:pt x="3699944" y="922108"/>
                  </a:cubicBezTo>
                  <a:cubicBezTo>
                    <a:pt x="3706047" y="917225"/>
                    <a:pt x="3709710" y="923329"/>
                    <a:pt x="3712151" y="925770"/>
                  </a:cubicBezTo>
                  <a:cubicBezTo>
                    <a:pt x="3713372" y="928211"/>
                    <a:pt x="3717034" y="926991"/>
                    <a:pt x="3717034" y="928211"/>
                  </a:cubicBezTo>
                  <a:cubicBezTo>
                    <a:pt x="3717034" y="930653"/>
                    <a:pt x="3719475" y="928211"/>
                    <a:pt x="3720696" y="925770"/>
                  </a:cubicBezTo>
                  <a:cubicBezTo>
                    <a:pt x="3723137" y="923329"/>
                    <a:pt x="3724358" y="919667"/>
                    <a:pt x="3723137" y="919667"/>
                  </a:cubicBezTo>
                  <a:cubicBezTo>
                    <a:pt x="3718254" y="918446"/>
                    <a:pt x="3717034" y="920887"/>
                    <a:pt x="3715813" y="911122"/>
                  </a:cubicBezTo>
                  <a:cubicBezTo>
                    <a:pt x="3714592" y="905018"/>
                    <a:pt x="3710930" y="907460"/>
                    <a:pt x="3708489" y="902577"/>
                  </a:cubicBezTo>
                  <a:cubicBezTo>
                    <a:pt x="3708489" y="902577"/>
                    <a:pt x="3706047" y="905018"/>
                    <a:pt x="3704826" y="903797"/>
                  </a:cubicBezTo>
                  <a:cubicBezTo>
                    <a:pt x="3703606" y="902577"/>
                    <a:pt x="3702385" y="905018"/>
                    <a:pt x="3701165" y="902577"/>
                  </a:cubicBezTo>
                  <a:cubicBezTo>
                    <a:pt x="3698723" y="897694"/>
                    <a:pt x="3698723" y="900135"/>
                    <a:pt x="3697503" y="897694"/>
                  </a:cubicBezTo>
                  <a:cubicBezTo>
                    <a:pt x="3696282" y="894032"/>
                    <a:pt x="3698723" y="890370"/>
                    <a:pt x="3692619" y="896473"/>
                  </a:cubicBezTo>
                  <a:cubicBezTo>
                    <a:pt x="3690178" y="898915"/>
                    <a:pt x="3686516" y="901356"/>
                    <a:pt x="3687737" y="895253"/>
                  </a:cubicBezTo>
                  <a:cubicBezTo>
                    <a:pt x="3687737" y="891590"/>
                    <a:pt x="3686516" y="891590"/>
                    <a:pt x="3685296" y="889149"/>
                  </a:cubicBezTo>
                  <a:cubicBezTo>
                    <a:pt x="3682854" y="884266"/>
                    <a:pt x="3680412" y="894032"/>
                    <a:pt x="3679192" y="892811"/>
                  </a:cubicBezTo>
                  <a:cubicBezTo>
                    <a:pt x="3677971" y="892811"/>
                    <a:pt x="3677971" y="889149"/>
                    <a:pt x="3677971" y="885487"/>
                  </a:cubicBezTo>
                  <a:cubicBezTo>
                    <a:pt x="3679192" y="875721"/>
                    <a:pt x="3674309" y="883046"/>
                    <a:pt x="3671868" y="884266"/>
                  </a:cubicBezTo>
                  <a:cubicBezTo>
                    <a:pt x="3666985" y="887928"/>
                    <a:pt x="3668205" y="881825"/>
                    <a:pt x="3666985" y="876942"/>
                  </a:cubicBezTo>
                  <a:cubicBezTo>
                    <a:pt x="3666985" y="870839"/>
                    <a:pt x="3666985" y="862294"/>
                    <a:pt x="3662102" y="869618"/>
                  </a:cubicBezTo>
                  <a:cubicBezTo>
                    <a:pt x="3659661" y="873280"/>
                    <a:pt x="3658440" y="872059"/>
                    <a:pt x="3658440" y="872059"/>
                  </a:cubicBezTo>
                  <a:cubicBezTo>
                    <a:pt x="3658440" y="870839"/>
                    <a:pt x="3657219" y="869618"/>
                    <a:pt x="3657219" y="868397"/>
                  </a:cubicBezTo>
                  <a:cubicBezTo>
                    <a:pt x="3659661" y="865956"/>
                    <a:pt x="3660882" y="865956"/>
                    <a:pt x="3660882" y="865956"/>
                  </a:cubicBezTo>
                  <a:cubicBezTo>
                    <a:pt x="3662102" y="865956"/>
                    <a:pt x="3663323" y="862294"/>
                    <a:pt x="3664544" y="862294"/>
                  </a:cubicBezTo>
                  <a:cubicBezTo>
                    <a:pt x="3664544" y="862294"/>
                    <a:pt x="3665764" y="861073"/>
                    <a:pt x="3666985" y="857411"/>
                  </a:cubicBezTo>
                  <a:cubicBezTo>
                    <a:pt x="3668205" y="853749"/>
                    <a:pt x="3669426" y="851307"/>
                    <a:pt x="3668205" y="852528"/>
                  </a:cubicBezTo>
                  <a:cubicBezTo>
                    <a:pt x="3664544" y="857411"/>
                    <a:pt x="3664544" y="858632"/>
                    <a:pt x="3663323" y="856190"/>
                  </a:cubicBezTo>
                  <a:cubicBezTo>
                    <a:pt x="3662102" y="854969"/>
                    <a:pt x="3659661" y="858632"/>
                    <a:pt x="3658440" y="859852"/>
                  </a:cubicBezTo>
                  <a:cubicBezTo>
                    <a:pt x="3658440" y="859852"/>
                    <a:pt x="3657219" y="862294"/>
                    <a:pt x="3655998" y="863514"/>
                  </a:cubicBezTo>
                  <a:cubicBezTo>
                    <a:pt x="3655998" y="863514"/>
                    <a:pt x="3653557" y="865956"/>
                    <a:pt x="3653557" y="865956"/>
                  </a:cubicBezTo>
                  <a:cubicBezTo>
                    <a:pt x="3652337" y="865956"/>
                    <a:pt x="3652337" y="867176"/>
                    <a:pt x="3651116" y="865956"/>
                  </a:cubicBezTo>
                  <a:cubicBezTo>
                    <a:pt x="3649895" y="865956"/>
                    <a:pt x="3651116" y="863514"/>
                    <a:pt x="3648675" y="865956"/>
                  </a:cubicBezTo>
                  <a:cubicBezTo>
                    <a:pt x="3647454" y="865956"/>
                    <a:pt x="3645012" y="867176"/>
                    <a:pt x="3643791" y="868397"/>
                  </a:cubicBezTo>
                  <a:cubicBezTo>
                    <a:pt x="3643791" y="868397"/>
                    <a:pt x="3642571" y="869618"/>
                    <a:pt x="3642571" y="869618"/>
                  </a:cubicBezTo>
                  <a:cubicBezTo>
                    <a:pt x="3642571" y="869618"/>
                    <a:pt x="3642571" y="869618"/>
                    <a:pt x="3641350" y="869618"/>
                  </a:cubicBezTo>
                  <a:cubicBezTo>
                    <a:pt x="3640130" y="869618"/>
                    <a:pt x="3638909" y="872059"/>
                    <a:pt x="3637688" y="873280"/>
                  </a:cubicBezTo>
                  <a:cubicBezTo>
                    <a:pt x="3636468" y="873280"/>
                    <a:pt x="3636468" y="873280"/>
                    <a:pt x="3635247" y="873280"/>
                  </a:cubicBezTo>
                  <a:cubicBezTo>
                    <a:pt x="3635247" y="873280"/>
                    <a:pt x="3635247" y="873280"/>
                    <a:pt x="3635247" y="873280"/>
                  </a:cubicBezTo>
                  <a:cubicBezTo>
                    <a:pt x="3637688" y="869618"/>
                    <a:pt x="3640130" y="864735"/>
                    <a:pt x="3641350" y="861073"/>
                  </a:cubicBezTo>
                  <a:cubicBezTo>
                    <a:pt x="3643791" y="856190"/>
                    <a:pt x="3647454" y="857411"/>
                    <a:pt x="3648675" y="852528"/>
                  </a:cubicBezTo>
                  <a:cubicBezTo>
                    <a:pt x="3651116" y="848866"/>
                    <a:pt x="3658440" y="851307"/>
                    <a:pt x="3660882" y="847645"/>
                  </a:cubicBezTo>
                  <a:cubicBezTo>
                    <a:pt x="3665764" y="840321"/>
                    <a:pt x="3669426" y="842762"/>
                    <a:pt x="3670647" y="843983"/>
                  </a:cubicBezTo>
                  <a:cubicBezTo>
                    <a:pt x="3671868" y="845204"/>
                    <a:pt x="3674309" y="842762"/>
                    <a:pt x="3675530" y="843983"/>
                  </a:cubicBezTo>
                  <a:cubicBezTo>
                    <a:pt x="3675530" y="845204"/>
                    <a:pt x="3676751" y="843983"/>
                    <a:pt x="3679192" y="840321"/>
                  </a:cubicBezTo>
                  <a:cubicBezTo>
                    <a:pt x="3681633" y="836659"/>
                    <a:pt x="3681633" y="832997"/>
                    <a:pt x="3680412" y="834218"/>
                  </a:cubicBezTo>
                  <a:cubicBezTo>
                    <a:pt x="3675530" y="835438"/>
                    <a:pt x="3675530" y="837880"/>
                    <a:pt x="3673089" y="829335"/>
                  </a:cubicBezTo>
                  <a:cubicBezTo>
                    <a:pt x="3671868" y="824452"/>
                    <a:pt x="3669426" y="828114"/>
                    <a:pt x="3665764" y="825673"/>
                  </a:cubicBezTo>
                  <a:cubicBezTo>
                    <a:pt x="3665764" y="825673"/>
                    <a:pt x="3663323" y="828114"/>
                    <a:pt x="3663323" y="828114"/>
                  </a:cubicBezTo>
                  <a:cubicBezTo>
                    <a:pt x="3662102" y="828114"/>
                    <a:pt x="3660882" y="830555"/>
                    <a:pt x="3659661" y="829335"/>
                  </a:cubicBezTo>
                  <a:cubicBezTo>
                    <a:pt x="3657219" y="825673"/>
                    <a:pt x="3657219" y="829335"/>
                    <a:pt x="3657219" y="826893"/>
                  </a:cubicBezTo>
                  <a:cubicBezTo>
                    <a:pt x="3655998" y="824452"/>
                    <a:pt x="3657219" y="820790"/>
                    <a:pt x="3652337" y="828114"/>
                  </a:cubicBezTo>
                  <a:cubicBezTo>
                    <a:pt x="3649895" y="831776"/>
                    <a:pt x="3647454" y="835438"/>
                    <a:pt x="3647454" y="829335"/>
                  </a:cubicBezTo>
                  <a:cubicBezTo>
                    <a:pt x="3647454" y="825673"/>
                    <a:pt x="3646233" y="826893"/>
                    <a:pt x="3645012" y="825673"/>
                  </a:cubicBezTo>
                  <a:cubicBezTo>
                    <a:pt x="3645012" y="825673"/>
                    <a:pt x="3643791" y="825673"/>
                    <a:pt x="3643791" y="825673"/>
                  </a:cubicBezTo>
                  <a:cubicBezTo>
                    <a:pt x="3646233" y="823231"/>
                    <a:pt x="3647454" y="819569"/>
                    <a:pt x="3649895" y="815907"/>
                  </a:cubicBezTo>
                  <a:cubicBezTo>
                    <a:pt x="3652337" y="812245"/>
                    <a:pt x="3655998" y="813466"/>
                    <a:pt x="3658440" y="809804"/>
                  </a:cubicBezTo>
                  <a:cubicBezTo>
                    <a:pt x="3659661" y="808583"/>
                    <a:pt x="3662102" y="808583"/>
                    <a:pt x="3664544" y="808583"/>
                  </a:cubicBezTo>
                  <a:cubicBezTo>
                    <a:pt x="3666985" y="808583"/>
                    <a:pt x="3669426" y="809804"/>
                    <a:pt x="3670647" y="807362"/>
                  </a:cubicBezTo>
                  <a:cubicBezTo>
                    <a:pt x="3675530" y="801259"/>
                    <a:pt x="3679192" y="804921"/>
                    <a:pt x="3681633" y="806141"/>
                  </a:cubicBezTo>
                  <a:cubicBezTo>
                    <a:pt x="3682854" y="807362"/>
                    <a:pt x="3685296" y="804921"/>
                    <a:pt x="3686516" y="806141"/>
                  </a:cubicBezTo>
                  <a:cubicBezTo>
                    <a:pt x="3686516" y="807362"/>
                    <a:pt x="3688958" y="806141"/>
                    <a:pt x="3690178" y="802479"/>
                  </a:cubicBezTo>
                  <a:cubicBezTo>
                    <a:pt x="3692619" y="798817"/>
                    <a:pt x="3693840" y="795155"/>
                    <a:pt x="3691399" y="796376"/>
                  </a:cubicBezTo>
                  <a:cubicBezTo>
                    <a:pt x="3686516" y="797597"/>
                    <a:pt x="3686516" y="800038"/>
                    <a:pt x="3684075" y="791493"/>
                  </a:cubicBezTo>
                  <a:cubicBezTo>
                    <a:pt x="3682854" y="786610"/>
                    <a:pt x="3680412" y="790272"/>
                    <a:pt x="3676751" y="787831"/>
                  </a:cubicBezTo>
                  <a:cubicBezTo>
                    <a:pt x="3676751" y="787831"/>
                    <a:pt x="3674309" y="790272"/>
                    <a:pt x="3674309" y="790272"/>
                  </a:cubicBezTo>
                  <a:cubicBezTo>
                    <a:pt x="3673089" y="790272"/>
                    <a:pt x="3671868" y="792714"/>
                    <a:pt x="3670647" y="790272"/>
                  </a:cubicBezTo>
                  <a:cubicBezTo>
                    <a:pt x="3668205" y="786610"/>
                    <a:pt x="3669426" y="789052"/>
                    <a:pt x="3668205" y="787831"/>
                  </a:cubicBezTo>
                  <a:cubicBezTo>
                    <a:pt x="3666985" y="786610"/>
                    <a:pt x="3666985" y="785390"/>
                    <a:pt x="3666985" y="784169"/>
                  </a:cubicBezTo>
                  <a:cubicBezTo>
                    <a:pt x="3666985" y="784169"/>
                    <a:pt x="3665764" y="784169"/>
                    <a:pt x="3663323" y="787831"/>
                  </a:cubicBezTo>
                  <a:cubicBezTo>
                    <a:pt x="3660882" y="790272"/>
                    <a:pt x="3658440" y="793934"/>
                    <a:pt x="3658440" y="787831"/>
                  </a:cubicBezTo>
                  <a:cubicBezTo>
                    <a:pt x="3658440" y="784169"/>
                    <a:pt x="3657219" y="785390"/>
                    <a:pt x="3655998" y="782948"/>
                  </a:cubicBezTo>
                  <a:cubicBezTo>
                    <a:pt x="3653557" y="779286"/>
                    <a:pt x="3651116" y="787831"/>
                    <a:pt x="3651116" y="787831"/>
                  </a:cubicBezTo>
                  <a:cubicBezTo>
                    <a:pt x="3649895" y="787831"/>
                    <a:pt x="3649895" y="785390"/>
                    <a:pt x="3649895" y="781727"/>
                  </a:cubicBezTo>
                  <a:cubicBezTo>
                    <a:pt x="3651116" y="773183"/>
                    <a:pt x="3646233" y="780507"/>
                    <a:pt x="3643791" y="781727"/>
                  </a:cubicBezTo>
                  <a:cubicBezTo>
                    <a:pt x="3640130" y="785390"/>
                    <a:pt x="3640130" y="780507"/>
                    <a:pt x="3640130" y="775624"/>
                  </a:cubicBezTo>
                  <a:cubicBezTo>
                    <a:pt x="3640130" y="770741"/>
                    <a:pt x="3640130" y="762196"/>
                    <a:pt x="3636468" y="769520"/>
                  </a:cubicBezTo>
                  <a:cubicBezTo>
                    <a:pt x="3634026" y="773183"/>
                    <a:pt x="3634026" y="773183"/>
                    <a:pt x="3632805" y="771962"/>
                  </a:cubicBezTo>
                  <a:cubicBezTo>
                    <a:pt x="3632805" y="770741"/>
                    <a:pt x="3631584" y="769520"/>
                    <a:pt x="3631584" y="769520"/>
                  </a:cubicBezTo>
                  <a:cubicBezTo>
                    <a:pt x="3632805" y="767079"/>
                    <a:pt x="3635247" y="765858"/>
                    <a:pt x="3636468" y="763417"/>
                  </a:cubicBezTo>
                  <a:cubicBezTo>
                    <a:pt x="3637688" y="760976"/>
                    <a:pt x="3638909" y="759755"/>
                    <a:pt x="3641350" y="758534"/>
                  </a:cubicBezTo>
                  <a:cubicBezTo>
                    <a:pt x="3642571" y="757313"/>
                    <a:pt x="3645012" y="756093"/>
                    <a:pt x="3646233" y="753651"/>
                  </a:cubicBezTo>
                  <a:cubicBezTo>
                    <a:pt x="3648675" y="745106"/>
                    <a:pt x="3652337" y="745106"/>
                    <a:pt x="3653557" y="745106"/>
                  </a:cubicBezTo>
                  <a:cubicBezTo>
                    <a:pt x="3654778" y="745106"/>
                    <a:pt x="3655998" y="741444"/>
                    <a:pt x="3657219" y="741444"/>
                  </a:cubicBezTo>
                  <a:cubicBezTo>
                    <a:pt x="3657219" y="742665"/>
                    <a:pt x="3658440" y="739003"/>
                    <a:pt x="3659661" y="735341"/>
                  </a:cubicBezTo>
                  <a:cubicBezTo>
                    <a:pt x="3660882" y="730458"/>
                    <a:pt x="3660882" y="728016"/>
                    <a:pt x="3659661" y="729237"/>
                  </a:cubicBezTo>
                  <a:cubicBezTo>
                    <a:pt x="3655998" y="734120"/>
                    <a:pt x="3655998" y="736562"/>
                    <a:pt x="3653557" y="731679"/>
                  </a:cubicBezTo>
                  <a:cubicBezTo>
                    <a:pt x="3652337" y="729237"/>
                    <a:pt x="3649895" y="734120"/>
                    <a:pt x="3648675" y="734120"/>
                  </a:cubicBezTo>
                  <a:cubicBezTo>
                    <a:pt x="3648675" y="734120"/>
                    <a:pt x="3647454" y="737782"/>
                    <a:pt x="3647454" y="737782"/>
                  </a:cubicBezTo>
                  <a:cubicBezTo>
                    <a:pt x="3647454" y="737782"/>
                    <a:pt x="3646233" y="741444"/>
                    <a:pt x="3645012" y="740223"/>
                  </a:cubicBezTo>
                  <a:cubicBezTo>
                    <a:pt x="3642571" y="739003"/>
                    <a:pt x="3643791" y="740223"/>
                    <a:pt x="3642571" y="740223"/>
                  </a:cubicBezTo>
                  <a:cubicBezTo>
                    <a:pt x="3641350" y="739003"/>
                    <a:pt x="3642571" y="735341"/>
                    <a:pt x="3638909" y="742665"/>
                  </a:cubicBezTo>
                  <a:cubicBezTo>
                    <a:pt x="3637688" y="746327"/>
                    <a:pt x="3636468" y="748769"/>
                    <a:pt x="3635247" y="745106"/>
                  </a:cubicBezTo>
                  <a:cubicBezTo>
                    <a:pt x="3635247" y="742665"/>
                    <a:pt x="3634026" y="743886"/>
                    <a:pt x="3632805" y="742665"/>
                  </a:cubicBezTo>
                  <a:cubicBezTo>
                    <a:pt x="3630364" y="741444"/>
                    <a:pt x="3630364" y="748769"/>
                    <a:pt x="3629143" y="748769"/>
                  </a:cubicBezTo>
                  <a:cubicBezTo>
                    <a:pt x="3627923" y="748769"/>
                    <a:pt x="3627923" y="747548"/>
                    <a:pt x="3627923" y="745106"/>
                  </a:cubicBezTo>
                  <a:cubicBezTo>
                    <a:pt x="3627923" y="745106"/>
                    <a:pt x="3627923" y="745106"/>
                    <a:pt x="3627923" y="745106"/>
                  </a:cubicBezTo>
                  <a:cubicBezTo>
                    <a:pt x="3629143" y="743886"/>
                    <a:pt x="3629143" y="742665"/>
                    <a:pt x="3630364" y="741444"/>
                  </a:cubicBezTo>
                  <a:cubicBezTo>
                    <a:pt x="3631584" y="739003"/>
                    <a:pt x="3632805" y="736562"/>
                    <a:pt x="3634026" y="734120"/>
                  </a:cubicBezTo>
                  <a:cubicBezTo>
                    <a:pt x="3635247" y="730458"/>
                    <a:pt x="3637688" y="731679"/>
                    <a:pt x="3638909" y="728016"/>
                  </a:cubicBezTo>
                  <a:cubicBezTo>
                    <a:pt x="3640130" y="724355"/>
                    <a:pt x="3645012" y="726796"/>
                    <a:pt x="3647454" y="724355"/>
                  </a:cubicBezTo>
                  <a:cubicBezTo>
                    <a:pt x="3651116" y="719472"/>
                    <a:pt x="3653557" y="720692"/>
                    <a:pt x="3654778" y="720692"/>
                  </a:cubicBezTo>
                  <a:cubicBezTo>
                    <a:pt x="3655998" y="720692"/>
                    <a:pt x="3657219" y="719472"/>
                    <a:pt x="3658440" y="720692"/>
                  </a:cubicBezTo>
                  <a:cubicBezTo>
                    <a:pt x="3658440" y="721913"/>
                    <a:pt x="3659661" y="719472"/>
                    <a:pt x="3660882" y="717030"/>
                  </a:cubicBezTo>
                  <a:cubicBezTo>
                    <a:pt x="3662102" y="714589"/>
                    <a:pt x="3663323" y="712148"/>
                    <a:pt x="3662102" y="712148"/>
                  </a:cubicBezTo>
                  <a:cubicBezTo>
                    <a:pt x="3658440" y="713368"/>
                    <a:pt x="3658440" y="715809"/>
                    <a:pt x="3657219" y="709706"/>
                  </a:cubicBezTo>
                  <a:cubicBezTo>
                    <a:pt x="3655998" y="706044"/>
                    <a:pt x="3654778" y="709706"/>
                    <a:pt x="3652337" y="708485"/>
                  </a:cubicBezTo>
                  <a:cubicBezTo>
                    <a:pt x="3652337" y="708485"/>
                    <a:pt x="3651116" y="710927"/>
                    <a:pt x="3649895" y="710927"/>
                  </a:cubicBezTo>
                  <a:cubicBezTo>
                    <a:pt x="3649895" y="710927"/>
                    <a:pt x="3648675" y="713368"/>
                    <a:pt x="3647454" y="712148"/>
                  </a:cubicBezTo>
                  <a:cubicBezTo>
                    <a:pt x="3646233" y="709706"/>
                    <a:pt x="3646233" y="712148"/>
                    <a:pt x="3645012" y="710927"/>
                  </a:cubicBezTo>
                  <a:cubicBezTo>
                    <a:pt x="3643791" y="709706"/>
                    <a:pt x="3645012" y="706044"/>
                    <a:pt x="3641350" y="712148"/>
                  </a:cubicBezTo>
                  <a:cubicBezTo>
                    <a:pt x="3640130" y="714589"/>
                    <a:pt x="3638909" y="717030"/>
                    <a:pt x="3637688" y="713368"/>
                  </a:cubicBezTo>
                  <a:cubicBezTo>
                    <a:pt x="3637688" y="710927"/>
                    <a:pt x="3636468" y="712148"/>
                    <a:pt x="3635247" y="710927"/>
                  </a:cubicBezTo>
                  <a:cubicBezTo>
                    <a:pt x="3632805" y="708485"/>
                    <a:pt x="3632805" y="715809"/>
                    <a:pt x="3631584" y="715809"/>
                  </a:cubicBezTo>
                  <a:cubicBezTo>
                    <a:pt x="3630364" y="715809"/>
                    <a:pt x="3630364" y="714589"/>
                    <a:pt x="3630364" y="712148"/>
                  </a:cubicBezTo>
                  <a:cubicBezTo>
                    <a:pt x="3630364" y="706044"/>
                    <a:pt x="3627923" y="712148"/>
                    <a:pt x="3626702" y="713368"/>
                  </a:cubicBezTo>
                  <a:cubicBezTo>
                    <a:pt x="3624261" y="717030"/>
                    <a:pt x="3624261" y="713368"/>
                    <a:pt x="3624261" y="709706"/>
                  </a:cubicBezTo>
                  <a:cubicBezTo>
                    <a:pt x="3624261" y="706044"/>
                    <a:pt x="3624261" y="701161"/>
                    <a:pt x="3621819" y="706044"/>
                  </a:cubicBezTo>
                  <a:cubicBezTo>
                    <a:pt x="3620598" y="708485"/>
                    <a:pt x="3619377" y="708485"/>
                    <a:pt x="3619377" y="708485"/>
                  </a:cubicBezTo>
                  <a:cubicBezTo>
                    <a:pt x="3619377" y="707265"/>
                    <a:pt x="3618157" y="707265"/>
                    <a:pt x="3618157" y="707265"/>
                  </a:cubicBezTo>
                  <a:cubicBezTo>
                    <a:pt x="3621819" y="703602"/>
                    <a:pt x="3624261" y="701161"/>
                    <a:pt x="3627923" y="697499"/>
                  </a:cubicBezTo>
                  <a:cubicBezTo>
                    <a:pt x="3629143" y="696278"/>
                    <a:pt x="3631584" y="695058"/>
                    <a:pt x="3634026" y="693837"/>
                  </a:cubicBezTo>
                  <a:cubicBezTo>
                    <a:pt x="3636468" y="692616"/>
                    <a:pt x="3638909" y="691395"/>
                    <a:pt x="3640130" y="690175"/>
                  </a:cubicBezTo>
                  <a:cubicBezTo>
                    <a:pt x="3643791" y="684071"/>
                    <a:pt x="3646233" y="671864"/>
                    <a:pt x="3647454" y="662099"/>
                  </a:cubicBezTo>
                  <a:cubicBezTo>
                    <a:pt x="3648675" y="655995"/>
                    <a:pt x="3651116" y="652333"/>
                    <a:pt x="3652337" y="646230"/>
                  </a:cubicBezTo>
                  <a:cubicBezTo>
                    <a:pt x="3653557" y="640126"/>
                    <a:pt x="3659661" y="634023"/>
                    <a:pt x="3660882" y="627919"/>
                  </a:cubicBezTo>
                  <a:cubicBezTo>
                    <a:pt x="3663323" y="615712"/>
                    <a:pt x="3666985" y="613271"/>
                    <a:pt x="3669426" y="613271"/>
                  </a:cubicBezTo>
                  <a:cubicBezTo>
                    <a:pt x="3670647" y="612050"/>
                    <a:pt x="3671868" y="607167"/>
                    <a:pt x="3673089" y="608388"/>
                  </a:cubicBezTo>
                  <a:cubicBezTo>
                    <a:pt x="3674309" y="609609"/>
                    <a:pt x="3674309" y="605946"/>
                    <a:pt x="3675530" y="601064"/>
                  </a:cubicBezTo>
                  <a:cubicBezTo>
                    <a:pt x="3676751" y="596181"/>
                    <a:pt x="3676751" y="591298"/>
                    <a:pt x="3675530" y="593739"/>
                  </a:cubicBezTo>
                  <a:cubicBezTo>
                    <a:pt x="3671868" y="599843"/>
                    <a:pt x="3671868" y="603505"/>
                    <a:pt x="3668205" y="598622"/>
                  </a:cubicBezTo>
                  <a:cubicBezTo>
                    <a:pt x="3665764" y="596181"/>
                    <a:pt x="3664544" y="602284"/>
                    <a:pt x="3662102" y="604726"/>
                  </a:cubicBezTo>
                  <a:cubicBezTo>
                    <a:pt x="3662102" y="604726"/>
                    <a:pt x="3660882" y="609609"/>
                    <a:pt x="3659661" y="610829"/>
                  </a:cubicBezTo>
                  <a:cubicBezTo>
                    <a:pt x="3658440" y="612050"/>
                    <a:pt x="3658440" y="615712"/>
                    <a:pt x="3657219" y="615712"/>
                  </a:cubicBezTo>
                  <a:cubicBezTo>
                    <a:pt x="3654778" y="615712"/>
                    <a:pt x="3655998" y="616933"/>
                    <a:pt x="3654778" y="616933"/>
                  </a:cubicBezTo>
                  <a:cubicBezTo>
                    <a:pt x="3654778" y="616933"/>
                    <a:pt x="3654778" y="616933"/>
                    <a:pt x="3654778" y="616933"/>
                  </a:cubicBezTo>
                  <a:cubicBezTo>
                    <a:pt x="3654778" y="614491"/>
                    <a:pt x="3655998" y="613271"/>
                    <a:pt x="3654778" y="614491"/>
                  </a:cubicBezTo>
                  <a:cubicBezTo>
                    <a:pt x="3652337" y="616933"/>
                    <a:pt x="3652337" y="619374"/>
                    <a:pt x="3649895" y="614491"/>
                  </a:cubicBezTo>
                  <a:cubicBezTo>
                    <a:pt x="3648675" y="612050"/>
                    <a:pt x="3647454" y="615712"/>
                    <a:pt x="3645012" y="615712"/>
                  </a:cubicBezTo>
                  <a:cubicBezTo>
                    <a:pt x="3645012" y="615712"/>
                    <a:pt x="3643791" y="618153"/>
                    <a:pt x="3643791" y="618153"/>
                  </a:cubicBezTo>
                  <a:cubicBezTo>
                    <a:pt x="3643791" y="618153"/>
                    <a:pt x="3642571" y="620595"/>
                    <a:pt x="3641350" y="619374"/>
                  </a:cubicBezTo>
                  <a:cubicBezTo>
                    <a:pt x="3640130" y="618153"/>
                    <a:pt x="3640130" y="619374"/>
                    <a:pt x="3638909" y="619374"/>
                  </a:cubicBezTo>
                  <a:cubicBezTo>
                    <a:pt x="3637688" y="618153"/>
                    <a:pt x="3638909" y="615712"/>
                    <a:pt x="3636468" y="621816"/>
                  </a:cubicBezTo>
                  <a:cubicBezTo>
                    <a:pt x="3635247" y="624257"/>
                    <a:pt x="3634026" y="627919"/>
                    <a:pt x="3634026" y="624257"/>
                  </a:cubicBezTo>
                  <a:cubicBezTo>
                    <a:pt x="3634026" y="621816"/>
                    <a:pt x="3632805" y="623036"/>
                    <a:pt x="3631584" y="623036"/>
                  </a:cubicBezTo>
                  <a:cubicBezTo>
                    <a:pt x="3630364" y="621816"/>
                    <a:pt x="3629143" y="627919"/>
                    <a:pt x="3629143" y="629140"/>
                  </a:cubicBezTo>
                  <a:cubicBezTo>
                    <a:pt x="3627923" y="629140"/>
                    <a:pt x="3627923" y="627919"/>
                    <a:pt x="3627923" y="625478"/>
                  </a:cubicBezTo>
                  <a:cubicBezTo>
                    <a:pt x="3627923" y="619374"/>
                    <a:pt x="3625481" y="625478"/>
                    <a:pt x="3624261" y="627919"/>
                  </a:cubicBezTo>
                  <a:cubicBezTo>
                    <a:pt x="3621819" y="631581"/>
                    <a:pt x="3621819" y="629140"/>
                    <a:pt x="3621819" y="626698"/>
                  </a:cubicBezTo>
                  <a:cubicBezTo>
                    <a:pt x="3623040" y="623036"/>
                    <a:pt x="3624261" y="618153"/>
                    <a:pt x="3625481" y="614491"/>
                  </a:cubicBezTo>
                  <a:cubicBezTo>
                    <a:pt x="3626702" y="610829"/>
                    <a:pt x="3629143" y="609609"/>
                    <a:pt x="3630364" y="605946"/>
                  </a:cubicBezTo>
                  <a:cubicBezTo>
                    <a:pt x="3631584" y="602284"/>
                    <a:pt x="3636468" y="602284"/>
                    <a:pt x="3637688" y="598622"/>
                  </a:cubicBezTo>
                  <a:cubicBezTo>
                    <a:pt x="3640130" y="592519"/>
                    <a:pt x="3642571" y="592519"/>
                    <a:pt x="3643791" y="592519"/>
                  </a:cubicBezTo>
                  <a:cubicBezTo>
                    <a:pt x="3645012" y="592519"/>
                    <a:pt x="3646233" y="590077"/>
                    <a:pt x="3646233" y="591298"/>
                  </a:cubicBezTo>
                  <a:cubicBezTo>
                    <a:pt x="3646233" y="592519"/>
                    <a:pt x="3647454" y="590077"/>
                    <a:pt x="3648675" y="587636"/>
                  </a:cubicBezTo>
                  <a:cubicBezTo>
                    <a:pt x="3649895" y="583974"/>
                    <a:pt x="3649895" y="581532"/>
                    <a:pt x="3649895" y="582753"/>
                  </a:cubicBezTo>
                  <a:cubicBezTo>
                    <a:pt x="3647454" y="585195"/>
                    <a:pt x="3646233" y="587636"/>
                    <a:pt x="3645012" y="582753"/>
                  </a:cubicBezTo>
                  <a:cubicBezTo>
                    <a:pt x="3643791" y="580312"/>
                    <a:pt x="3642571" y="583974"/>
                    <a:pt x="3640130" y="582753"/>
                  </a:cubicBezTo>
                  <a:cubicBezTo>
                    <a:pt x="3640130" y="582753"/>
                    <a:pt x="3638909" y="585195"/>
                    <a:pt x="3638909" y="585195"/>
                  </a:cubicBezTo>
                  <a:cubicBezTo>
                    <a:pt x="3638909" y="585195"/>
                    <a:pt x="3637688" y="587636"/>
                    <a:pt x="3636468" y="586415"/>
                  </a:cubicBezTo>
                  <a:cubicBezTo>
                    <a:pt x="3635247" y="585195"/>
                    <a:pt x="3635247" y="586415"/>
                    <a:pt x="3634026" y="586415"/>
                  </a:cubicBezTo>
                  <a:cubicBezTo>
                    <a:pt x="3632805" y="585195"/>
                    <a:pt x="3634026" y="582753"/>
                    <a:pt x="3631584" y="588857"/>
                  </a:cubicBezTo>
                  <a:cubicBezTo>
                    <a:pt x="3630364" y="591298"/>
                    <a:pt x="3629143" y="594960"/>
                    <a:pt x="3629143" y="591298"/>
                  </a:cubicBezTo>
                  <a:cubicBezTo>
                    <a:pt x="3629143" y="588857"/>
                    <a:pt x="3627923" y="590077"/>
                    <a:pt x="3626702" y="590077"/>
                  </a:cubicBezTo>
                  <a:cubicBezTo>
                    <a:pt x="3624261" y="588857"/>
                    <a:pt x="3624261" y="594960"/>
                    <a:pt x="3624261" y="596181"/>
                  </a:cubicBezTo>
                  <a:cubicBezTo>
                    <a:pt x="3623040" y="596181"/>
                    <a:pt x="3623040" y="594960"/>
                    <a:pt x="3623040" y="592519"/>
                  </a:cubicBezTo>
                  <a:cubicBezTo>
                    <a:pt x="3623040" y="586415"/>
                    <a:pt x="3620598" y="593739"/>
                    <a:pt x="3619377" y="596181"/>
                  </a:cubicBezTo>
                  <a:cubicBezTo>
                    <a:pt x="3616936" y="601064"/>
                    <a:pt x="3616936" y="597402"/>
                    <a:pt x="3616936" y="594960"/>
                  </a:cubicBezTo>
                  <a:cubicBezTo>
                    <a:pt x="3615715" y="592519"/>
                    <a:pt x="3615715" y="586415"/>
                    <a:pt x="3613274" y="593739"/>
                  </a:cubicBezTo>
                  <a:cubicBezTo>
                    <a:pt x="3612054" y="597402"/>
                    <a:pt x="3612054" y="597402"/>
                    <a:pt x="3612054" y="597402"/>
                  </a:cubicBezTo>
                  <a:cubicBezTo>
                    <a:pt x="3612054" y="596181"/>
                    <a:pt x="3610833" y="596181"/>
                    <a:pt x="3610833" y="596181"/>
                  </a:cubicBezTo>
                  <a:cubicBezTo>
                    <a:pt x="3610833" y="594960"/>
                    <a:pt x="3612054" y="593739"/>
                    <a:pt x="3612054" y="592519"/>
                  </a:cubicBezTo>
                  <a:cubicBezTo>
                    <a:pt x="3613274" y="590077"/>
                    <a:pt x="3614495" y="590077"/>
                    <a:pt x="3615715" y="587636"/>
                  </a:cubicBezTo>
                  <a:cubicBezTo>
                    <a:pt x="3615715" y="587636"/>
                    <a:pt x="3615715" y="587636"/>
                    <a:pt x="3615715" y="587636"/>
                  </a:cubicBezTo>
                  <a:cubicBezTo>
                    <a:pt x="3615715" y="587636"/>
                    <a:pt x="3616936" y="586415"/>
                    <a:pt x="3616936" y="586415"/>
                  </a:cubicBezTo>
                  <a:cubicBezTo>
                    <a:pt x="3618157" y="586415"/>
                    <a:pt x="3619377" y="586415"/>
                    <a:pt x="3620598" y="585195"/>
                  </a:cubicBezTo>
                  <a:cubicBezTo>
                    <a:pt x="3623040" y="581532"/>
                    <a:pt x="3624261" y="583974"/>
                    <a:pt x="3625481" y="583974"/>
                  </a:cubicBezTo>
                  <a:cubicBezTo>
                    <a:pt x="3625481" y="583974"/>
                    <a:pt x="3626702" y="583974"/>
                    <a:pt x="3627923" y="585195"/>
                  </a:cubicBezTo>
                  <a:cubicBezTo>
                    <a:pt x="3627923" y="586415"/>
                    <a:pt x="3629143" y="585195"/>
                    <a:pt x="3629143" y="583974"/>
                  </a:cubicBezTo>
                  <a:cubicBezTo>
                    <a:pt x="3630364" y="582753"/>
                    <a:pt x="3630364" y="581532"/>
                    <a:pt x="3630364" y="581532"/>
                  </a:cubicBezTo>
                  <a:cubicBezTo>
                    <a:pt x="3627923" y="581532"/>
                    <a:pt x="3627923" y="582753"/>
                    <a:pt x="3626702" y="577870"/>
                  </a:cubicBezTo>
                  <a:cubicBezTo>
                    <a:pt x="3626702" y="575429"/>
                    <a:pt x="3624261" y="576650"/>
                    <a:pt x="3623040" y="575429"/>
                  </a:cubicBezTo>
                  <a:cubicBezTo>
                    <a:pt x="3623040" y="575429"/>
                    <a:pt x="3621819" y="576650"/>
                    <a:pt x="3621819" y="576650"/>
                  </a:cubicBezTo>
                  <a:cubicBezTo>
                    <a:pt x="3621819" y="576650"/>
                    <a:pt x="3621819" y="576650"/>
                    <a:pt x="3621819" y="576650"/>
                  </a:cubicBezTo>
                  <a:cubicBezTo>
                    <a:pt x="3621819" y="576650"/>
                    <a:pt x="3621819" y="575429"/>
                    <a:pt x="3621819" y="575429"/>
                  </a:cubicBezTo>
                  <a:cubicBezTo>
                    <a:pt x="3623040" y="571767"/>
                    <a:pt x="3625481" y="571767"/>
                    <a:pt x="3626702" y="569325"/>
                  </a:cubicBezTo>
                  <a:cubicBezTo>
                    <a:pt x="3627923" y="565663"/>
                    <a:pt x="3632805" y="568105"/>
                    <a:pt x="3634026" y="564443"/>
                  </a:cubicBezTo>
                  <a:cubicBezTo>
                    <a:pt x="3636468" y="559560"/>
                    <a:pt x="3640130" y="560781"/>
                    <a:pt x="3640130" y="560781"/>
                  </a:cubicBezTo>
                  <a:cubicBezTo>
                    <a:pt x="3641350" y="560781"/>
                    <a:pt x="3642571" y="559560"/>
                    <a:pt x="3642571" y="559560"/>
                  </a:cubicBezTo>
                  <a:cubicBezTo>
                    <a:pt x="3642571" y="560781"/>
                    <a:pt x="3643791" y="558339"/>
                    <a:pt x="3645012" y="555898"/>
                  </a:cubicBezTo>
                  <a:cubicBezTo>
                    <a:pt x="3646233" y="553456"/>
                    <a:pt x="3646233" y="551015"/>
                    <a:pt x="3646233" y="551015"/>
                  </a:cubicBezTo>
                  <a:cubicBezTo>
                    <a:pt x="3643791" y="553456"/>
                    <a:pt x="3642571" y="554677"/>
                    <a:pt x="3641350" y="549794"/>
                  </a:cubicBezTo>
                  <a:cubicBezTo>
                    <a:pt x="3640130" y="547353"/>
                    <a:pt x="3638909" y="549794"/>
                    <a:pt x="3636468" y="548574"/>
                  </a:cubicBezTo>
                  <a:cubicBezTo>
                    <a:pt x="3636468" y="548574"/>
                    <a:pt x="3635247" y="551015"/>
                    <a:pt x="3635247" y="551015"/>
                  </a:cubicBezTo>
                  <a:cubicBezTo>
                    <a:pt x="3635247" y="551015"/>
                    <a:pt x="3634026" y="553456"/>
                    <a:pt x="3632805" y="552236"/>
                  </a:cubicBezTo>
                  <a:cubicBezTo>
                    <a:pt x="3631584" y="549794"/>
                    <a:pt x="3631584" y="552236"/>
                    <a:pt x="3630364" y="551015"/>
                  </a:cubicBezTo>
                  <a:cubicBezTo>
                    <a:pt x="3629143" y="549794"/>
                    <a:pt x="3630364" y="547353"/>
                    <a:pt x="3627923" y="552236"/>
                  </a:cubicBezTo>
                  <a:cubicBezTo>
                    <a:pt x="3626702" y="554677"/>
                    <a:pt x="3625481" y="557118"/>
                    <a:pt x="3625481" y="553456"/>
                  </a:cubicBezTo>
                  <a:cubicBezTo>
                    <a:pt x="3625481" y="551015"/>
                    <a:pt x="3624261" y="552236"/>
                    <a:pt x="3624261" y="551015"/>
                  </a:cubicBezTo>
                  <a:cubicBezTo>
                    <a:pt x="3623040" y="549794"/>
                    <a:pt x="3621819" y="555898"/>
                    <a:pt x="3620598" y="555898"/>
                  </a:cubicBezTo>
                  <a:cubicBezTo>
                    <a:pt x="3619377" y="555898"/>
                    <a:pt x="3619377" y="554677"/>
                    <a:pt x="3619377" y="552236"/>
                  </a:cubicBezTo>
                  <a:cubicBezTo>
                    <a:pt x="3619377" y="546132"/>
                    <a:pt x="3616936" y="552236"/>
                    <a:pt x="3615715" y="554677"/>
                  </a:cubicBezTo>
                  <a:cubicBezTo>
                    <a:pt x="3613274" y="558339"/>
                    <a:pt x="3613274" y="554677"/>
                    <a:pt x="3613274" y="552236"/>
                  </a:cubicBezTo>
                  <a:cubicBezTo>
                    <a:pt x="3613274" y="549794"/>
                    <a:pt x="3612054" y="543691"/>
                    <a:pt x="3610833" y="549794"/>
                  </a:cubicBezTo>
                  <a:cubicBezTo>
                    <a:pt x="3609612" y="552236"/>
                    <a:pt x="3609612" y="552236"/>
                    <a:pt x="3608391" y="552236"/>
                  </a:cubicBezTo>
                  <a:cubicBezTo>
                    <a:pt x="3605950" y="547353"/>
                    <a:pt x="3607170" y="554677"/>
                    <a:pt x="3607170" y="554677"/>
                  </a:cubicBezTo>
                  <a:cubicBezTo>
                    <a:pt x="3604729" y="551015"/>
                    <a:pt x="3603508" y="552236"/>
                    <a:pt x="3601067" y="555898"/>
                  </a:cubicBezTo>
                  <a:cubicBezTo>
                    <a:pt x="3597405" y="563222"/>
                    <a:pt x="3597405" y="560781"/>
                    <a:pt x="3594963" y="558339"/>
                  </a:cubicBezTo>
                  <a:cubicBezTo>
                    <a:pt x="3592522" y="553456"/>
                    <a:pt x="3592522" y="560781"/>
                    <a:pt x="3591301" y="555898"/>
                  </a:cubicBezTo>
                  <a:cubicBezTo>
                    <a:pt x="3590081" y="552236"/>
                    <a:pt x="3590081" y="547353"/>
                    <a:pt x="3587640" y="554677"/>
                  </a:cubicBezTo>
                  <a:cubicBezTo>
                    <a:pt x="3587640" y="557118"/>
                    <a:pt x="3586419" y="559560"/>
                    <a:pt x="3586419" y="557118"/>
                  </a:cubicBezTo>
                  <a:cubicBezTo>
                    <a:pt x="3586419" y="544911"/>
                    <a:pt x="3583977" y="557118"/>
                    <a:pt x="3583977" y="553456"/>
                  </a:cubicBezTo>
                  <a:cubicBezTo>
                    <a:pt x="3583977" y="552236"/>
                    <a:pt x="3583977" y="552236"/>
                    <a:pt x="3583977" y="552236"/>
                  </a:cubicBezTo>
                  <a:cubicBezTo>
                    <a:pt x="3583977" y="552236"/>
                    <a:pt x="3583977" y="551015"/>
                    <a:pt x="3585198" y="551015"/>
                  </a:cubicBezTo>
                  <a:cubicBezTo>
                    <a:pt x="3590081" y="549794"/>
                    <a:pt x="3588860" y="546132"/>
                    <a:pt x="3593743" y="540029"/>
                  </a:cubicBezTo>
                  <a:cubicBezTo>
                    <a:pt x="3594963" y="537587"/>
                    <a:pt x="3597405" y="537587"/>
                    <a:pt x="3598626" y="536367"/>
                  </a:cubicBezTo>
                  <a:cubicBezTo>
                    <a:pt x="3601067" y="533925"/>
                    <a:pt x="3603508" y="532704"/>
                    <a:pt x="3605950" y="531484"/>
                  </a:cubicBezTo>
                  <a:cubicBezTo>
                    <a:pt x="3607170" y="530263"/>
                    <a:pt x="3612054" y="531484"/>
                    <a:pt x="3612054" y="530263"/>
                  </a:cubicBezTo>
                  <a:cubicBezTo>
                    <a:pt x="3614495" y="527822"/>
                    <a:pt x="3615715" y="521718"/>
                    <a:pt x="3616936" y="518056"/>
                  </a:cubicBezTo>
                  <a:cubicBezTo>
                    <a:pt x="3618157" y="515615"/>
                    <a:pt x="3619377" y="514394"/>
                    <a:pt x="3620598" y="511953"/>
                  </a:cubicBezTo>
                  <a:cubicBezTo>
                    <a:pt x="3621819" y="509511"/>
                    <a:pt x="3625481" y="509511"/>
                    <a:pt x="3626702" y="507070"/>
                  </a:cubicBezTo>
                  <a:cubicBezTo>
                    <a:pt x="3629143" y="502187"/>
                    <a:pt x="3631584" y="503408"/>
                    <a:pt x="3632805" y="503408"/>
                  </a:cubicBezTo>
                  <a:cubicBezTo>
                    <a:pt x="3634026" y="503408"/>
                    <a:pt x="3635247" y="502187"/>
                    <a:pt x="3635247" y="502187"/>
                  </a:cubicBezTo>
                  <a:cubicBezTo>
                    <a:pt x="3635247" y="503408"/>
                    <a:pt x="3636468" y="500966"/>
                    <a:pt x="3636468" y="499746"/>
                  </a:cubicBezTo>
                  <a:cubicBezTo>
                    <a:pt x="3637688" y="497304"/>
                    <a:pt x="3637688" y="494863"/>
                    <a:pt x="3637688" y="496083"/>
                  </a:cubicBezTo>
                  <a:cubicBezTo>
                    <a:pt x="3635247" y="497304"/>
                    <a:pt x="3635247" y="499746"/>
                    <a:pt x="3634026" y="494863"/>
                  </a:cubicBezTo>
                  <a:cubicBezTo>
                    <a:pt x="3632805" y="492421"/>
                    <a:pt x="3631584" y="494863"/>
                    <a:pt x="3630364" y="494863"/>
                  </a:cubicBezTo>
                  <a:cubicBezTo>
                    <a:pt x="3630364" y="494863"/>
                    <a:pt x="3629143" y="497304"/>
                    <a:pt x="3629143" y="497304"/>
                  </a:cubicBezTo>
                  <a:cubicBezTo>
                    <a:pt x="3629143" y="497304"/>
                    <a:pt x="3627923" y="498525"/>
                    <a:pt x="3626702" y="498525"/>
                  </a:cubicBezTo>
                  <a:cubicBezTo>
                    <a:pt x="3625481" y="497304"/>
                    <a:pt x="3625481" y="498525"/>
                    <a:pt x="3625481" y="497304"/>
                  </a:cubicBezTo>
                  <a:cubicBezTo>
                    <a:pt x="3624261" y="496083"/>
                    <a:pt x="3625481" y="493642"/>
                    <a:pt x="3623040" y="498525"/>
                  </a:cubicBezTo>
                  <a:cubicBezTo>
                    <a:pt x="3621819" y="500966"/>
                    <a:pt x="3620598" y="503408"/>
                    <a:pt x="3620598" y="499746"/>
                  </a:cubicBezTo>
                  <a:cubicBezTo>
                    <a:pt x="3620598" y="498525"/>
                    <a:pt x="3619377" y="498525"/>
                    <a:pt x="3619377" y="498525"/>
                  </a:cubicBezTo>
                  <a:cubicBezTo>
                    <a:pt x="3618157" y="497304"/>
                    <a:pt x="3616936" y="503408"/>
                    <a:pt x="3616936" y="503408"/>
                  </a:cubicBezTo>
                  <a:cubicBezTo>
                    <a:pt x="3616936" y="503408"/>
                    <a:pt x="3615715" y="503408"/>
                    <a:pt x="3615715" y="502187"/>
                  </a:cubicBezTo>
                  <a:cubicBezTo>
                    <a:pt x="3615715" y="500966"/>
                    <a:pt x="3616936" y="498525"/>
                    <a:pt x="3616936" y="497304"/>
                  </a:cubicBezTo>
                  <a:cubicBezTo>
                    <a:pt x="3618157" y="493642"/>
                    <a:pt x="3619377" y="492421"/>
                    <a:pt x="3620598" y="488759"/>
                  </a:cubicBezTo>
                  <a:cubicBezTo>
                    <a:pt x="3620598" y="487539"/>
                    <a:pt x="3621819" y="486318"/>
                    <a:pt x="3623040" y="483876"/>
                  </a:cubicBezTo>
                  <a:cubicBezTo>
                    <a:pt x="3624261" y="482656"/>
                    <a:pt x="3625481" y="480214"/>
                    <a:pt x="3625481" y="478994"/>
                  </a:cubicBezTo>
                  <a:cubicBezTo>
                    <a:pt x="3626702" y="471669"/>
                    <a:pt x="3629143" y="470449"/>
                    <a:pt x="3630364" y="469228"/>
                  </a:cubicBezTo>
                  <a:cubicBezTo>
                    <a:pt x="3631584" y="468007"/>
                    <a:pt x="3631584" y="464345"/>
                    <a:pt x="3632805" y="464345"/>
                  </a:cubicBezTo>
                  <a:cubicBezTo>
                    <a:pt x="3632805" y="464345"/>
                    <a:pt x="3634026" y="461904"/>
                    <a:pt x="3634026" y="459462"/>
                  </a:cubicBezTo>
                  <a:cubicBezTo>
                    <a:pt x="3634026" y="455800"/>
                    <a:pt x="3634026" y="453359"/>
                    <a:pt x="3634026" y="454580"/>
                  </a:cubicBezTo>
                  <a:cubicBezTo>
                    <a:pt x="3632805" y="460683"/>
                    <a:pt x="3632805" y="461904"/>
                    <a:pt x="3630364" y="459462"/>
                  </a:cubicBezTo>
                  <a:cubicBezTo>
                    <a:pt x="3629143" y="458242"/>
                    <a:pt x="3627923" y="463125"/>
                    <a:pt x="3626702" y="464345"/>
                  </a:cubicBezTo>
                  <a:cubicBezTo>
                    <a:pt x="3626702" y="464345"/>
                    <a:pt x="3626702" y="466787"/>
                    <a:pt x="3625481" y="468007"/>
                  </a:cubicBezTo>
                  <a:cubicBezTo>
                    <a:pt x="3625481" y="468007"/>
                    <a:pt x="3624261" y="470449"/>
                    <a:pt x="3624261" y="470449"/>
                  </a:cubicBezTo>
                  <a:cubicBezTo>
                    <a:pt x="3623040" y="470449"/>
                    <a:pt x="3623040" y="471669"/>
                    <a:pt x="3623040" y="471669"/>
                  </a:cubicBezTo>
                  <a:cubicBezTo>
                    <a:pt x="3621819" y="471669"/>
                    <a:pt x="3623040" y="468007"/>
                    <a:pt x="3620598" y="474111"/>
                  </a:cubicBezTo>
                  <a:cubicBezTo>
                    <a:pt x="3619377" y="476552"/>
                    <a:pt x="3619377" y="480214"/>
                    <a:pt x="3618157" y="476552"/>
                  </a:cubicBezTo>
                  <a:cubicBezTo>
                    <a:pt x="3618157" y="475332"/>
                    <a:pt x="3616936" y="476552"/>
                    <a:pt x="3616936" y="475332"/>
                  </a:cubicBezTo>
                  <a:cubicBezTo>
                    <a:pt x="3615715" y="475332"/>
                    <a:pt x="3615715" y="480214"/>
                    <a:pt x="3614495" y="481435"/>
                  </a:cubicBezTo>
                  <a:cubicBezTo>
                    <a:pt x="3614495" y="481435"/>
                    <a:pt x="3613274" y="481435"/>
                    <a:pt x="3613274" y="478994"/>
                  </a:cubicBezTo>
                  <a:cubicBezTo>
                    <a:pt x="3613274" y="474111"/>
                    <a:pt x="3612054" y="480214"/>
                    <a:pt x="3610833" y="482656"/>
                  </a:cubicBezTo>
                  <a:cubicBezTo>
                    <a:pt x="3609612" y="486318"/>
                    <a:pt x="3609612" y="483876"/>
                    <a:pt x="3608391" y="481435"/>
                  </a:cubicBezTo>
                  <a:cubicBezTo>
                    <a:pt x="3608391" y="481435"/>
                    <a:pt x="3608391" y="481435"/>
                    <a:pt x="3608391" y="480214"/>
                  </a:cubicBezTo>
                  <a:cubicBezTo>
                    <a:pt x="3608391" y="480214"/>
                    <a:pt x="3609612" y="480214"/>
                    <a:pt x="3609612" y="478994"/>
                  </a:cubicBezTo>
                  <a:cubicBezTo>
                    <a:pt x="3612054" y="476552"/>
                    <a:pt x="3613274" y="470449"/>
                    <a:pt x="3614495" y="465566"/>
                  </a:cubicBezTo>
                  <a:cubicBezTo>
                    <a:pt x="3615715" y="461904"/>
                    <a:pt x="3616936" y="460683"/>
                    <a:pt x="3618157" y="458242"/>
                  </a:cubicBezTo>
                  <a:cubicBezTo>
                    <a:pt x="3619377" y="454580"/>
                    <a:pt x="3623040" y="453359"/>
                    <a:pt x="3623040" y="450918"/>
                  </a:cubicBezTo>
                  <a:cubicBezTo>
                    <a:pt x="3624261" y="444814"/>
                    <a:pt x="3626702" y="444814"/>
                    <a:pt x="3627923" y="443593"/>
                  </a:cubicBezTo>
                  <a:cubicBezTo>
                    <a:pt x="3629143" y="443593"/>
                    <a:pt x="3630364" y="441152"/>
                    <a:pt x="3630364" y="441152"/>
                  </a:cubicBezTo>
                  <a:cubicBezTo>
                    <a:pt x="3630364" y="441152"/>
                    <a:pt x="3631584" y="439931"/>
                    <a:pt x="3631584" y="437490"/>
                  </a:cubicBezTo>
                  <a:cubicBezTo>
                    <a:pt x="3632805" y="435048"/>
                    <a:pt x="3632805" y="432607"/>
                    <a:pt x="3631584" y="433828"/>
                  </a:cubicBezTo>
                  <a:cubicBezTo>
                    <a:pt x="3629143" y="437490"/>
                    <a:pt x="3629143" y="438711"/>
                    <a:pt x="3627923" y="436269"/>
                  </a:cubicBezTo>
                  <a:cubicBezTo>
                    <a:pt x="3626702" y="435048"/>
                    <a:pt x="3625481" y="437490"/>
                    <a:pt x="3624261" y="438711"/>
                  </a:cubicBezTo>
                  <a:cubicBezTo>
                    <a:pt x="3624261" y="438711"/>
                    <a:pt x="3623040" y="441152"/>
                    <a:pt x="3623040" y="441152"/>
                  </a:cubicBezTo>
                  <a:cubicBezTo>
                    <a:pt x="3623040" y="441152"/>
                    <a:pt x="3621819" y="443593"/>
                    <a:pt x="3621819" y="443593"/>
                  </a:cubicBezTo>
                  <a:cubicBezTo>
                    <a:pt x="3620598" y="443593"/>
                    <a:pt x="3620598" y="443593"/>
                    <a:pt x="3620598" y="443593"/>
                  </a:cubicBezTo>
                  <a:cubicBezTo>
                    <a:pt x="3619377" y="443593"/>
                    <a:pt x="3620598" y="441152"/>
                    <a:pt x="3618157" y="446035"/>
                  </a:cubicBezTo>
                  <a:cubicBezTo>
                    <a:pt x="3616936" y="448476"/>
                    <a:pt x="3616936" y="450918"/>
                    <a:pt x="3615715" y="448476"/>
                  </a:cubicBezTo>
                  <a:cubicBezTo>
                    <a:pt x="3615715" y="447255"/>
                    <a:pt x="3614495" y="448476"/>
                    <a:pt x="3614495" y="447255"/>
                  </a:cubicBezTo>
                  <a:cubicBezTo>
                    <a:pt x="3613274" y="447255"/>
                    <a:pt x="3613274" y="452138"/>
                    <a:pt x="3612054" y="452138"/>
                  </a:cubicBezTo>
                  <a:cubicBezTo>
                    <a:pt x="3612054" y="452138"/>
                    <a:pt x="3610833" y="452138"/>
                    <a:pt x="3610833" y="449697"/>
                  </a:cubicBezTo>
                  <a:cubicBezTo>
                    <a:pt x="3610833" y="448476"/>
                    <a:pt x="3612054" y="447255"/>
                    <a:pt x="3612054" y="446035"/>
                  </a:cubicBezTo>
                  <a:cubicBezTo>
                    <a:pt x="3613274" y="443593"/>
                    <a:pt x="3614495" y="442373"/>
                    <a:pt x="3615715" y="439931"/>
                  </a:cubicBezTo>
                  <a:cubicBezTo>
                    <a:pt x="3615715" y="438711"/>
                    <a:pt x="3616936" y="437490"/>
                    <a:pt x="3618157" y="436269"/>
                  </a:cubicBezTo>
                  <a:cubicBezTo>
                    <a:pt x="3619377" y="435048"/>
                    <a:pt x="3620598" y="433828"/>
                    <a:pt x="3620598" y="432607"/>
                  </a:cubicBezTo>
                  <a:cubicBezTo>
                    <a:pt x="3621819" y="430166"/>
                    <a:pt x="3621819" y="427724"/>
                    <a:pt x="3623040" y="426504"/>
                  </a:cubicBezTo>
                  <a:cubicBezTo>
                    <a:pt x="3624261" y="425283"/>
                    <a:pt x="3624261" y="424062"/>
                    <a:pt x="3625481" y="424062"/>
                  </a:cubicBezTo>
                  <a:cubicBezTo>
                    <a:pt x="3626702" y="422841"/>
                    <a:pt x="3626702" y="419179"/>
                    <a:pt x="3627923" y="419179"/>
                  </a:cubicBezTo>
                  <a:cubicBezTo>
                    <a:pt x="3627923" y="419179"/>
                    <a:pt x="3629143" y="416738"/>
                    <a:pt x="3629143" y="413076"/>
                  </a:cubicBezTo>
                  <a:cubicBezTo>
                    <a:pt x="3629143" y="409413"/>
                    <a:pt x="3629143" y="406972"/>
                    <a:pt x="3629143" y="408193"/>
                  </a:cubicBezTo>
                  <a:cubicBezTo>
                    <a:pt x="3627923" y="414297"/>
                    <a:pt x="3627923" y="415517"/>
                    <a:pt x="3626702" y="414297"/>
                  </a:cubicBezTo>
                  <a:cubicBezTo>
                    <a:pt x="3625481" y="413076"/>
                    <a:pt x="3625481" y="417959"/>
                    <a:pt x="3623040" y="417959"/>
                  </a:cubicBezTo>
                  <a:cubicBezTo>
                    <a:pt x="3623040" y="417959"/>
                    <a:pt x="3623040" y="420400"/>
                    <a:pt x="3621819" y="420400"/>
                  </a:cubicBezTo>
                  <a:cubicBezTo>
                    <a:pt x="3621819" y="420400"/>
                    <a:pt x="3620598" y="422841"/>
                    <a:pt x="3620598" y="422841"/>
                  </a:cubicBezTo>
                  <a:cubicBezTo>
                    <a:pt x="3619377" y="422841"/>
                    <a:pt x="3619377" y="422841"/>
                    <a:pt x="3619377" y="422841"/>
                  </a:cubicBezTo>
                  <a:cubicBezTo>
                    <a:pt x="3618157" y="422841"/>
                    <a:pt x="3619377" y="420400"/>
                    <a:pt x="3616936" y="425283"/>
                  </a:cubicBezTo>
                  <a:cubicBezTo>
                    <a:pt x="3615715" y="427724"/>
                    <a:pt x="3615715" y="430166"/>
                    <a:pt x="3614495" y="427724"/>
                  </a:cubicBezTo>
                  <a:cubicBezTo>
                    <a:pt x="3614495" y="426504"/>
                    <a:pt x="3613274" y="426504"/>
                    <a:pt x="3613274" y="426504"/>
                  </a:cubicBezTo>
                  <a:cubicBezTo>
                    <a:pt x="3612054" y="425283"/>
                    <a:pt x="3612054" y="430166"/>
                    <a:pt x="3610833" y="431386"/>
                  </a:cubicBezTo>
                  <a:cubicBezTo>
                    <a:pt x="3610833" y="431386"/>
                    <a:pt x="3609612" y="431386"/>
                    <a:pt x="3609612" y="428945"/>
                  </a:cubicBezTo>
                  <a:cubicBezTo>
                    <a:pt x="3609612" y="424062"/>
                    <a:pt x="3608391" y="430166"/>
                    <a:pt x="3607170" y="431386"/>
                  </a:cubicBezTo>
                  <a:cubicBezTo>
                    <a:pt x="3605950" y="435048"/>
                    <a:pt x="3605950" y="432607"/>
                    <a:pt x="3604729" y="430166"/>
                  </a:cubicBezTo>
                  <a:cubicBezTo>
                    <a:pt x="3604729" y="427724"/>
                    <a:pt x="3603508" y="424062"/>
                    <a:pt x="3602288" y="428945"/>
                  </a:cubicBezTo>
                  <a:cubicBezTo>
                    <a:pt x="3601067" y="431386"/>
                    <a:pt x="3601067" y="431386"/>
                    <a:pt x="3601067" y="431386"/>
                  </a:cubicBezTo>
                  <a:cubicBezTo>
                    <a:pt x="3599847" y="428945"/>
                    <a:pt x="3599847" y="433828"/>
                    <a:pt x="3599847" y="433828"/>
                  </a:cubicBezTo>
                  <a:cubicBezTo>
                    <a:pt x="3598626" y="431386"/>
                    <a:pt x="3596184" y="433828"/>
                    <a:pt x="3594963" y="436269"/>
                  </a:cubicBezTo>
                  <a:cubicBezTo>
                    <a:pt x="3592522" y="443593"/>
                    <a:pt x="3592522" y="441152"/>
                    <a:pt x="3590081" y="439931"/>
                  </a:cubicBezTo>
                  <a:cubicBezTo>
                    <a:pt x="3587640" y="437490"/>
                    <a:pt x="3588860" y="442373"/>
                    <a:pt x="3587640" y="439931"/>
                  </a:cubicBezTo>
                  <a:cubicBezTo>
                    <a:pt x="3587640" y="438711"/>
                    <a:pt x="3587640" y="438711"/>
                    <a:pt x="3586419" y="437490"/>
                  </a:cubicBezTo>
                  <a:cubicBezTo>
                    <a:pt x="3588860" y="435048"/>
                    <a:pt x="3588860" y="431386"/>
                    <a:pt x="3592522" y="426504"/>
                  </a:cubicBezTo>
                  <a:cubicBezTo>
                    <a:pt x="3593743" y="424062"/>
                    <a:pt x="3596184" y="422841"/>
                    <a:pt x="3597405" y="421620"/>
                  </a:cubicBezTo>
                  <a:cubicBezTo>
                    <a:pt x="3599847" y="417959"/>
                    <a:pt x="3602288" y="416738"/>
                    <a:pt x="3604729" y="414297"/>
                  </a:cubicBezTo>
                  <a:cubicBezTo>
                    <a:pt x="3605950" y="413076"/>
                    <a:pt x="3610833" y="411855"/>
                    <a:pt x="3610833" y="410634"/>
                  </a:cubicBezTo>
                  <a:cubicBezTo>
                    <a:pt x="3613274" y="406972"/>
                    <a:pt x="3614495" y="399648"/>
                    <a:pt x="3615715" y="394765"/>
                  </a:cubicBezTo>
                  <a:cubicBezTo>
                    <a:pt x="3616936" y="391103"/>
                    <a:pt x="3618157" y="389883"/>
                    <a:pt x="3619377" y="386220"/>
                  </a:cubicBezTo>
                  <a:cubicBezTo>
                    <a:pt x="3619377" y="384999"/>
                    <a:pt x="3620598" y="382558"/>
                    <a:pt x="3621819" y="381338"/>
                  </a:cubicBezTo>
                  <a:cubicBezTo>
                    <a:pt x="3623040" y="378896"/>
                    <a:pt x="3624261" y="377676"/>
                    <a:pt x="3624261" y="375234"/>
                  </a:cubicBezTo>
                  <a:cubicBezTo>
                    <a:pt x="3624261" y="372792"/>
                    <a:pt x="3625481" y="371572"/>
                    <a:pt x="3625481" y="369131"/>
                  </a:cubicBezTo>
                  <a:cubicBezTo>
                    <a:pt x="3625481" y="369131"/>
                    <a:pt x="3625481" y="369131"/>
                    <a:pt x="3625481" y="369131"/>
                  </a:cubicBezTo>
                  <a:cubicBezTo>
                    <a:pt x="3625481" y="370351"/>
                    <a:pt x="3626702" y="369131"/>
                    <a:pt x="3626702" y="366689"/>
                  </a:cubicBezTo>
                  <a:cubicBezTo>
                    <a:pt x="3627923" y="365469"/>
                    <a:pt x="3627923" y="363027"/>
                    <a:pt x="3627923" y="363027"/>
                  </a:cubicBezTo>
                  <a:cubicBezTo>
                    <a:pt x="3627923" y="363027"/>
                    <a:pt x="3626702" y="363027"/>
                    <a:pt x="3626702" y="363027"/>
                  </a:cubicBezTo>
                  <a:cubicBezTo>
                    <a:pt x="3627923" y="360586"/>
                    <a:pt x="3627923" y="359365"/>
                    <a:pt x="3627923" y="359365"/>
                  </a:cubicBezTo>
                  <a:cubicBezTo>
                    <a:pt x="3629143" y="358144"/>
                    <a:pt x="3629143" y="352041"/>
                    <a:pt x="3629143" y="352041"/>
                  </a:cubicBezTo>
                  <a:cubicBezTo>
                    <a:pt x="3629143" y="352041"/>
                    <a:pt x="3629143" y="348379"/>
                    <a:pt x="3629143" y="344717"/>
                  </a:cubicBezTo>
                  <a:cubicBezTo>
                    <a:pt x="3627923" y="339834"/>
                    <a:pt x="3627923" y="337392"/>
                    <a:pt x="3627923" y="341054"/>
                  </a:cubicBezTo>
                  <a:cubicBezTo>
                    <a:pt x="3627923" y="345937"/>
                    <a:pt x="3627923" y="348379"/>
                    <a:pt x="3627923" y="349599"/>
                  </a:cubicBezTo>
                  <a:cubicBezTo>
                    <a:pt x="3627923" y="350820"/>
                    <a:pt x="3626702" y="352041"/>
                    <a:pt x="3626702" y="352041"/>
                  </a:cubicBezTo>
                  <a:cubicBezTo>
                    <a:pt x="3625481" y="352041"/>
                    <a:pt x="3625481" y="358144"/>
                    <a:pt x="3624261" y="359365"/>
                  </a:cubicBezTo>
                  <a:cubicBezTo>
                    <a:pt x="3624261" y="359365"/>
                    <a:pt x="3624261" y="359365"/>
                    <a:pt x="3624261" y="360586"/>
                  </a:cubicBezTo>
                  <a:cubicBezTo>
                    <a:pt x="3623040" y="360586"/>
                    <a:pt x="3623040" y="361806"/>
                    <a:pt x="3621819" y="361806"/>
                  </a:cubicBezTo>
                  <a:cubicBezTo>
                    <a:pt x="3621819" y="361806"/>
                    <a:pt x="3620598" y="364248"/>
                    <a:pt x="3620598" y="364248"/>
                  </a:cubicBezTo>
                  <a:cubicBezTo>
                    <a:pt x="3620598" y="364248"/>
                    <a:pt x="3619377" y="365469"/>
                    <a:pt x="3619377" y="365469"/>
                  </a:cubicBezTo>
                  <a:cubicBezTo>
                    <a:pt x="3618157" y="364248"/>
                    <a:pt x="3618157" y="365469"/>
                    <a:pt x="3618157" y="365469"/>
                  </a:cubicBezTo>
                  <a:cubicBezTo>
                    <a:pt x="3616936" y="364248"/>
                    <a:pt x="3618157" y="361806"/>
                    <a:pt x="3615715" y="367910"/>
                  </a:cubicBezTo>
                  <a:cubicBezTo>
                    <a:pt x="3614495" y="370351"/>
                    <a:pt x="3614495" y="372792"/>
                    <a:pt x="3613274" y="370351"/>
                  </a:cubicBezTo>
                  <a:cubicBezTo>
                    <a:pt x="3613274" y="369131"/>
                    <a:pt x="3612054" y="370351"/>
                    <a:pt x="3612054" y="369131"/>
                  </a:cubicBezTo>
                  <a:cubicBezTo>
                    <a:pt x="3610833" y="369131"/>
                    <a:pt x="3610833" y="374013"/>
                    <a:pt x="3609612" y="374013"/>
                  </a:cubicBezTo>
                  <a:cubicBezTo>
                    <a:pt x="3609612" y="374013"/>
                    <a:pt x="3608391" y="374013"/>
                    <a:pt x="3608391" y="371572"/>
                  </a:cubicBezTo>
                  <a:cubicBezTo>
                    <a:pt x="3608391" y="366689"/>
                    <a:pt x="3607170" y="372792"/>
                    <a:pt x="3605950" y="375234"/>
                  </a:cubicBezTo>
                  <a:cubicBezTo>
                    <a:pt x="3604729" y="378896"/>
                    <a:pt x="3604729" y="376455"/>
                    <a:pt x="3603508" y="375234"/>
                  </a:cubicBezTo>
                  <a:cubicBezTo>
                    <a:pt x="3602288" y="372792"/>
                    <a:pt x="3602288" y="369131"/>
                    <a:pt x="3601067" y="375234"/>
                  </a:cubicBezTo>
                  <a:cubicBezTo>
                    <a:pt x="3601067" y="377676"/>
                    <a:pt x="3599847" y="378896"/>
                    <a:pt x="3599847" y="377676"/>
                  </a:cubicBezTo>
                  <a:cubicBezTo>
                    <a:pt x="3598626" y="375234"/>
                    <a:pt x="3598626" y="380117"/>
                    <a:pt x="3598626" y="380117"/>
                  </a:cubicBezTo>
                  <a:cubicBezTo>
                    <a:pt x="3597405" y="377676"/>
                    <a:pt x="3596184" y="380117"/>
                    <a:pt x="3594963" y="382558"/>
                  </a:cubicBezTo>
                  <a:cubicBezTo>
                    <a:pt x="3592522" y="389883"/>
                    <a:pt x="3592522" y="387441"/>
                    <a:pt x="3591301" y="384999"/>
                  </a:cubicBezTo>
                  <a:cubicBezTo>
                    <a:pt x="3588860" y="381338"/>
                    <a:pt x="3590081" y="387441"/>
                    <a:pt x="3588860" y="383779"/>
                  </a:cubicBezTo>
                  <a:cubicBezTo>
                    <a:pt x="3588860" y="382558"/>
                    <a:pt x="3587640" y="380117"/>
                    <a:pt x="3587640" y="380117"/>
                  </a:cubicBezTo>
                  <a:cubicBezTo>
                    <a:pt x="3588860" y="377676"/>
                    <a:pt x="3588860" y="376455"/>
                    <a:pt x="3591301" y="372792"/>
                  </a:cubicBezTo>
                  <a:cubicBezTo>
                    <a:pt x="3592522" y="370351"/>
                    <a:pt x="3593743" y="370351"/>
                    <a:pt x="3594963" y="367910"/>
                  </a:cubicBezTo>
                  <a:cubicBezTo>
                    <a:pt x="3597405" y="365469"/>
                    <a:pt x="3598626" y="363027"/>
                    <a:pt x="3601067" y="361806"/>
                  </a:cubicBezTo>
                  <a:cubicBezTo>
                    <a:pt x="3602288" y="360586"/>
                    <a:pt x="3605950" y="360586"/>
                    <a:pt x="3607170" y="359365"/>
                  </a:cubicBezTo>
                  <a:cubicBezTo>
                    <a:pt x="3609612" y="356924"/>
                    <a:pt x="3610833" y="350820"/>
                    <a:pt x="3610833" y="345937"/>
                  </a:cubicBezTo>
                  <a:cubicBezTo>
                    <a:pt x="3612054" y="343496"/>
                    <a:pt x="3613274" y="342275"/>
                    <a:pt x="3614495" y="338613"/>
                  </a:cubicBezTo>
                  <a:cubicBezTo>
                    <a:pt x="3615715" y="336172"/>
                    <a:pt x="3619377" y="334951"/>
                    <a:pt x="3619377" y="331289"/>
                  </a:cubicBezTo>
                  <a:cubicBezTo>
                    <a:pt x="3620598" y="326406"/>
                    <a:pt x="3623040" y="325185"/>
                    <a:pt x="3624261" y="325185"/>
                  </a:cubicBezTo>
                  <a:cubicBezTo>
                    <a:pt x="3625481" y="325185"/>
                    <a:pt x="3625481" y="322744"/>
                    <a:pt x="3626702" y="322744"/>
                  </a:cubicBezTo>
                  <a:cubicBezTo>
                    <a:pt x="3626702" y="322744"/>
                    <a:pt x="3627923" y="321523"/>
                    <a:pt x="3627923" y="319082"/>
                  </a:cubicBezTo>
                  <a:cubicBezTo>
                    <a:pt x="3629143" y="316640"/>
                    <a:pt x="3629143" y="314199"/>
                    <a:pt x="3627923" y="315420"/>
                  </a:cubicBezTo>
                  <a:cubicBezTo>
                    <a:pt x="3625481" y="317861"/>
                    <a:pt x="3625481" y="320302"/>
                    <a:pt x="3624261" y="316640"/>
                  </a:cubicBezTo>
                  <a:cubicBezTo>
                    <a:pt x="3623040" y="314199"/>
                    <a:pt x="3621819" y="317861"/>
                    <a:pt x="3620598" y="317861"/>
                  </a:cubicBezTo>
                  <a:cubicBezTo>
                    <a:pt x="3620598" y="317861"/>
                    <a:pt x="3619377" y="320302"/>
                    <a:pt x="3619377" y="320302"/>
                  </a:cubicBezTo>
                  <a:cubicBezTo>
                    <a:pt x="3619377" y="320302"/>
                    <a:pt x="3618157" y="322744"/>
                    <a:pt x="3618157" y="322744"/>
                  </a:cubicBezTo>
                  <a:cubicBezTo>
                    <a:pt x="3616936" y="321523"/>
                    <a:pt x="3616936" y="322744"/>
                    <a:pt x="3616936" y="322744"/>
                  </a:cubicBezTo>
                  <a:cubicBezTo>
                    <a:pt x="3615715" y="322744"/>
                    <a:pt x="3616936" y="320302"/>
                    <a:pt x="3614495" y="325185"/>
                  </a:cubicBezTo>
                  <a:cubicBezTo>
                    <a:pt x="3613274" y="327627"/>
                    <a:pt x="3613274" y="330068"/>
                    <a:pt x="3612054" y="327627"/>
                  </a:cubicBezTo>
                  <a:cubicBezTo>
                    <a:pt x="3612054" y="326406"/>
                    <a:pt x="3610833" y="327627"/>
                    <a:pt x="3610833" y="326406"/>
                  </a:cubicBezTo>
                  <a:cubicBezTo>
                    <a:pt x="3609612" y="326406"/>
                    <a:pt x="3609612" y="331289"/>
                    <a:pt x="3608391" y="331289"/>
                  </a:cubicBezTo>
                  <a:cubicBezTo>
                    <a:pt x="3608391" y="331289"/>
                    <a:pt x="3607170" y="331289"/>
                    <a:pt x="3607170" y="328847"/>
                  </a:cubicBezTo>
                  <a:cubicBezTo>
                    <a:pt x="3607170" y="323965"/>
                    <a:pt x="3605950" y="330068"/>
                    <a:pt x="3604729" y="332509"/>
                  </a:cubicBezTo>
                  <a:cubicBezTo>
                    <a:pt x="3603508" y="336172"/>
                    <a:pt x="3603508" y="333730"/>
                    <a:pt x="3602288" y="332509"/>
                  </a:cubicBezTo>
                  <a:cubicBezTo>
                    <a:pt x="3601067" y="330068"/>
                    <a:pt x="3601067" y="326406"/>
                    <a:pt x="3599847" y="332509"/>
                  </a:cubicBezTo>
                  <a:cubicBezTo>
                    <a:pt x="3599847" y="334951"/>
                    <a:pt x="3598626" y="336172"/>
                    <a:pt x="3598626" y="334951"/>
                  </a:cubicBezTo>
                  <a:cubicBezTo>
                    <a:pt x="3597405" y="332509"/>
                    <a:pt x="3597405" y="338613"/>
                    <a:pt x="3597405" y="337392"/>
                  </a:cubicBezTo>
                  <a:cubicBezTo>
                    <a:pt x="3594963" y="334951"/>
                    <a:pt x="3593743" y="337392"/>
                    <a:pt x="3592522" y="341054"/>
                  </a:cubicBezTo>
                  <a:cubicBezTo>
                    <a:pt x="3590081" y="349599"/>
                    <a:pt x="3590081" y="347158"/>
                    <a:pt x="3588860" y="345937"/>
                  </a:cubicBezTo>
                  <a:cubicBezTo>
                    <a:pt x="3586419" y="343496"/>
                    <a:pt x="3587640" y="349599"/>
                    <a:pt x="3586419" y="345937"/>
                  </a:cubicBezTo>
                  <a:cubicBezTo>
                    <a:pt x="3586419" y="345937"/>
                    <a:pt x="3586419" y="345937"/>
                    <a:pt x="3586419" y="344717"/>
                  </a:cubicBezTo>
                  <a:cubicBezTo>
                    <a:pt x="3587640" y="343496"/>
                    <a:pt x="3587640" y="341054"/>
                    <a:pt x="3590081" y="338613"/>
                  </a:cubicBezTo>
                  <a:cubicBezTo>
                    <a:pt x="3591301" y="336172"/>
                    <a:pt x="3592522" y="334951"/>
                    <a:pt x="3593743" y="333730"/>
                  </a:cubicBezTo>
                  <a:cubicBezTo>
                    <a:pt x="3594963" y="330068"/>
                    <a:pt x="3597405" y="328847"/>
                    <a:pt x="3598626" y="325185"/>
                  </a:cubicBezTo>
                  <a:cubicBezTo>
                    <a:pt x="3599847" y="323965"/>
                    <a:pt x="3603508" y="321523"/>
                    <a:pt x="3603508" y="319082"/>
                  </a:cubicBezTo>
                  <a:cubicBezTo>
                    <a:pt x="3604729" y="315420"/>
                    <a:pt x="3605950" y="309316"/>
                    <a:pt x="3605950" y="304433"/>
                  </a:cubicBezTo>
                  <a:cubicBezTo>
                    <a:pt x="3605950" y="300771"/>
                    <a:pt x="3607170" y="298330"/>
                    <a:pt x="3608391" y="295888"/>
                  </a:cubicBezTo>
                  <a:cubicBezTo>
                    <a:pt x="3608391" y="292226"/>
                    <a:pt x="3612054" y="288564"/>
                    <a:pt x="3612054" y="284902"/>
                  </a:cubicBezTo>
                  <a:cubicBezTo>
                    <a:pt x="3613274" y="278799"/>
                    <a:pt x="3614495" y="276357"/>
                    <a:pt x="3615715" y="275137"/>
                  </a:cubicBezTo>
                  <a:cubicBezTo>
                    <a:pt x="3615715" y="273916"/>
                    <a:pt x="3616936" y="271474"/>
                    <a:pt x="3616936" y="271474"/>
                  </a:cubicBezTo>
                  <a:cubicBezTo>
                    <a:pt x="3616936" y="271474"/>
                    <a:pt x="3616936" y="269033"/>
                    <a:pt x="3616936" y="266592"/>
                  </a:cubicBezTo>
                  <a:cubicBezTo>
                    <a:pt x="3616936" y="264150"/>
                    <a:pt x="3616936" y="261709"/>
                    <a:pt x="3616936" y="262930"/>
                  </a:cubicBezTo>
                  <a:cubicBezTo>
                    <a:pt x="3615715" y="267812"/>
                    <a:pt x="3615715" y="269033"/>
                    <a:pt x="3614495" y="267812"/>
                  </a:cubicBezTo>
                  <a:cubicBezTo>
                    <a:pt x="3613274" y="266592"/>
                    <a:pt x="3613274" y="271474"/>
                    <a:pt x="3612054" y="272695"/>
                  </a:cubicBezTo>
                  <a:cubicBezTo>
                    <a:pt x="3612054" y="272695"/>
                    <a:pt x="3612054" y="275137"/>
                    <a:pt x="3610833" y="276357"/>
                  </a:cubicBezTo>
                  <a:cubicBezTo>
                    <a:pt x="3610833" y="276357"/>
                    <a:pt x="3610833" y="278799"/>
                    <a:pt x="3609612" y="278799"/>
                  </a:cubicBezTo>
                  <a:cubicBezTo>
                    <a:pt x="3608391" y="278799"/>
                    <a:pt x="3608391" y="280019"/>
                    <a:pt x="3608391" y="280019"/>
                  </a:cubicBezTo>
                  <a:cubicBezTo>
                    <a:pt x="3607170" y="280019"/>
                    <a:pt x="3607170" y="277578"/>
                    <a:pt x="3607170" y="283681"/>
                  </a:cubicBezTo>
                  <a:cubicBezTo>
                    <a:pt x="3607170" y="286123"/>
                    <a:pt x="3605950" y="289785"/>
                    <a:pt x="3605950" y="287344"/>
                  </a:cubicBezTo>
                  <a:cubicBezTo>
                    <a:pt x="3605950" y="286123"/>
                    <a:pt x="3604729" y="287344"/>
                    <a:pt x="3604729" y="287344"/>
                  </a:cubicBezTo>
                  <a:cubicBezTo>
                    <a:pt x="3603508" y="288564"/>
                    <a:pt x="3603508" y="292226"/>
                    <a:pt x="3603508" y="293447"/>
                  </a:cubicBezTo>
                  <a:cubicBezTo>
                    <a:pt x="3603508" y="294668"/>
                    <a:pt x="3602288" y="293447"/>
                    <a:pt x="3602288" y="292226"/>
                  </a:cubicBezTo>
                  <a:cubicBezTo>
                    <a:pt x="3601067" y="288564"/>
                    <a:pt x="3601067" y="294668"/>
                    <a:pt x="3599847" y="297109"/>
                  </a:cubicBezTo>
                  <a:cubicBezTo>
                    <a:pt x="3598626" y="301992"/>
                    <a:pt x="3598626" y="299551"/>
                    <a:pt x="3597405" y="298330"/>
                  </a:cubicBezTo>
                  <a:cubicBezTo>
                    <a:pt x="3596184" y="297109"/>
                    <a:pt x="3596184" y="293447"/>
                    <a:pt x="3594963" y="299551"/>
                  </a:cubicBezTo>
                  <a:cubicBezTo>
                    <a:pt x="3594963" y="301992"/>
                    <a:pt x="3593743" y="303213"/>
                    <a:pt x="3593743" y="303213"/>
                  </a:cubicBezTo>
                  <a:cubicBezTo>
                    <a:pt x="3592522" y="301992"/>
                    <a:pt x="3593743" y="306875"/>
                    <a:pt x="3592522" y="306875"/>
                  </a:cubicBezTo>
                  <a:cubicBezTo>
                    <a:pt x="3591301" y="305654"/>
                    <a:pt x="3590081" y="308095"/>
                    <a:pt x="3588860" y="311758"/>
                  </a:cubicBezTo>
                  <a:cubicBezTo>
                    <a:pt x="3587640" y="315420"/>
                    <a:pt x="3587640" y="317861"/>
                    <a:pt x="3587640" y="317861"/>
                  </a:cubicBezTo>
                  <a:cubicBezTo>
                    <a:pt x="3587640" y="317861"/>
                    <a:pt x="3586419" y="317861"/>
                    <a:pt x="3586419" y="316640"/>
                  </a:cubicBezTo>
                  <a:cubicBezTo>
                    <a:pt x="3583977" y="315420"/>
                    <a:pt x="3585198" y="320302"/>
                    <a:pt x="3583977" y="317861"/>
                  </a:cubicBezTo>
                  <a:cubicBezTo>
                    <a:pt x="3583977" y="317861"/>
                    <a:pt x="3583977" y="316640"/>
                    <a:pt x="3583977" y="316640"/>
                  </a:cubicBezTo>
                  <a:cubicBezTo>
                    <a:pt x="3583977" y="315420"/>
                    <a:pt x="3583977" y="314199"/>
                    <a:pt x="3585198" y="312978"/>
                  </a:cubicBezTo>
                  <a:cubicBezTo>
                    <a:pt x="3586419" y="310537"/>
                    <a:pt x="3586419" y="309316"/>
                    <a:pt x="3587640" y="306875"/>
                  </a:cubicBezTo>
                  <a:cubicBezTo>
                    <a:pt x="3588860" y="303213"/>
                    <a:pt x="3590081" y="300771"/>
                    <a:pt x="3591301" y="297109"/>
                  </a:cubicBezTo>
                  <a:cubicBezTo>
                    <a:pt x="3591301" y="295888"/>
                    <a:pt x="3594963" y="291006"/>
                    <a:pt x="3594963" y="289785"/>
                  </a:cubicBezTo>
                  <a:cubicBezTo>
                    <a:pt x="3596184" y="286123"/>
                    <a:pt x="3596184" y="281240"/>
                    <a:pt x="3596184" y="277578"/>
                  </a:cubicBezTo>
                  <a:cubicBezTo>
                    <a:pt x="3596184" y="275137"/>
                    <a:pt x="3597405" y="272695"/>
                    <a:pt x="3597405" y="270254"/>
                  </a:cubicBezTo>
                  <a:cubicBezTo>
                    <a:pt x="3597405" y="267812"/>
                    <a:pt x="3599847" y="262930"/>
                    <a:pt x="3599847" y="260488"/>
                  </a:cubicBezTo>
                  <a:cubicBezTo>
                    <a:pt x="3599847" y="255605"/>
                    <a:pt x="3601067" y="253164"/>
                    <a:pt x="3602288" y="251943"/>
                  </a:cubicBezTo>
                  <a:cubicBezTo>
                    <a:pt x="3602288" y="250723"/>
                    <a:pt x="3603508" y="248281"/>
                    <a:pt x="3603508" y="248281"/>
                  </a:cubicBezTo>
                  <a:cubicBezTo>
                    <a:pt x="3603508" y="248281"/>
                    <a:pt x="3603508" y="247060"/>
                    <a:pt x="3603508" y="244619"/>
                  </a:cubicBezTo>
                  <a:cubicBezTo>
                    <a:pt x="3603508" y="242178"/>
                    <a:pt x="3603508" y="240957"/>
                    <a:pt x="3603508" y="242178"/>
                  </a:cubicBezTo>
                  <a:cubicBezTo>
                    <a:pt x="3602288" y="245840"/>
                    <a:pt x="3602288" y="247060"/>
                    <a:pt x="3601067" y="245840"/>
                  </a:cubicBezTo>
                  <a:cubicBezTo>
                    <a:pt x="3599847" y="245840"/>
                    <a:pt x="3599847" y="248281"/>
                    <a:pt x="3598626" y="249502"/>
                  </a:cubicBezTo>
                  <a:cubicBezTo>
                    <a:pt x="3598626" y="249502"/>
                    <a:pt x="3598626" y="251943"/>
                    <a:pt x="3598626" y="251943"/>
                  </a:cubicBezTo>
                  <a:cubicBezTo>
                    <a:pt x="3598626" y="251943"/>
                    <a:pt x="3598626" y="254385"/>
                    <a:pt x="3597405" y="254385"/>
                  </a:cubicBezTo>
                  <a:cubicBezTo>
                    <a:pt x="3596184" y="255605"/>
                    <a:pt x="3597405" y="255605"/>
                    <a:pt x="3596184" y="255605"/>
                  </a:cubicBezTo>
                  <a:cubicBezTo>
                    <a:pt x="3594963" y="256826"/>
                    <a:pt x="3594963" y="254385"/>
                    <a:pt x="3594963" y="259267"/>
                  </a:cubicBezTo>
                  <a:cubicBezTo>
                    <a:pt x="3594963" y="261709"/>
                    <a:pt x="3594963" y="264150"/>
                    <a:pt x="3593743" y="262930"/>
                  </a:cubicBezTo>
                  <a:cubicBezTo>
                    <a:pt x="3593743" y="261709"/>
                    <a:pt x="3592522" y="262930"/>
                    <a:pt x="3592522" y="264150"/>
                  </a:cubicBezTo>
                  <a:cubicBezTo>
                    <a:pt x="3591301" y="265371"/>
                    <a:pt x="3592522" y="269033"/>
                    <a:pt x="3592522" y="269033"/>
                  </a:cubicBezTo>
                  <a:cubicBezTo>
                    <a:pt x="3592522" y="270254"/>
                    <a:pt x="3591301" y="270254"/>
                    <a:pt x="3591301" y="269033"/>
                  </a:cubicBezTo>
                  <a:cubicBezTo>
                    <a:pt x="3590081" y="266592"/>
                    <a:pt x="3590081" y="271474"/>
                    <a:pt x="3590081" y="273916"/>
                  </a:cubicBezTo>
                  <a:cubicBezTo>
                    <a:pt x="3590081" y="277578"/>
                    <a:pt x="3588860" y="276357"/>
                    <a:pt x="3588860" y="276357"/>
                  </a:cubicBezTo>
                  <a:cubicBezTo>
                    <a:pt x="3587640" y="275137"/>
                    <a:pt x="3587640" y="273916"/>
                    <a:pt x="3587640" y="278799"/>
                  </a:cubicBezTo>
                  <a:cubicBezTo>
                    <a:pt x="3587640" y="281240"/>
                    <a:pt x="3587640" y="282461"/>
                    <a:pt x="3587640" y="281240"/>
                  </a:cubicBezTo>
                  <a:cubicBezTo>
                    <a:pt x="3586419" y="281240"/>
                    <a:pt x="3587640" y="283681"/>
                    <a:pt x="3587640" y="283681"/>
                  </a:cubicBezTo>
                  <a:cubicBezTo>
                    <a:pt x="3586419" y="283681"/>
                    <a:pt x="3585198" y="286123"/>
                    <a:pt x="3585198" y="289785"/>
                  </a:cubicBezTo>
                  <a:cubicBezTo>
                    <a:pt x="3585198" y="297109"/>
                    <a:pt x="3583977" y="295888"/>
                    <a:pt x="3582756" y="295888"/>
                  </a:cubicBezTo>
                  <a:cubicBezTo>
                    <a:pt x="3580315" y="295888"/>
                    <a:pt x="3581536" y="299551"/>
                    <a:pt x="3581536" y="297109"/>
                  </a:cubicBezTo>
                  <a:cubicBezTo>
                    <a:pt x="3581536" y="297109"/>
                    <a:pt x="3581536" y="295888"/>
                    <a:pt x="3580315" y="295888"/>
                  </a:cubicBezTo>
                  <a:cubicBezTo>
                    <a:pt x="3580315" y="295888"/>
                    <a:pt x="3580315" y="295888"/>
                    <a:pt x="3580315" y="295888"/>
                  </a:cubicBezTo>
                  <a:cubicBezTo>
                    <a:pt x="3582756" y="291006"/>
                    <a:pt x="3581536" y="289785"/>
                    <a:pt x="3582756" y="282461"/>
                  </a:cubicBezTo>
                  <a:cubicBezTo>
                    <a:pt x="3582756" y="280019"/>
                    <a:pt x="3583977" y="278799"/>
                    <a:pt x="3583977" y="276357"/>
                  </a:cubicBezTo>
                  <a:cubicBezTo>
                    <a:pt x="3585198" y="272695"/>
                    <a:pt x="3585198" y="270254"/>
                    <a:pt x="3586419" y="266592"/>
                  </a:cubicBezTo>
                  <a:cubicBezTo>
                    <a:pt x="3586419" y="265371"/>
                    <a:pt x="3588860" y="260488"/>
                    <a:pt x="3588860" y="259267"/>
                  </a:cubicBezTo>
                  <a:cubicBezTo>
                    <a:pt x="3590081" y="255605"/>
                    <a:pt x="3588860" y="251943"/>
                    <a:pt x="3588860" y="248281"/>
                  </a:cubicBezTo>
                  <a:cubicBezTo>
                    <a:pt x="3588860" y="245840"/>
                    <a:pt x="3588860" y="243398"/>
                    <a:pt x="3588860" y="240957"/>
                  </a:cubicBezTo>
                  <a:cubicBezTo>
                    <a:pt x="3588860" y="238516"/>
                    <a:pt x="3590081" y="234853"/>
                    <a:pt x="3590081" y="232412"/>
                  </a:cubicBezTo>
                  <a:cubicBezTo>
                    <a:pt x="3590081" y="227529"/>
                    <a:pt x="3591301" y="225088"/>
                    <a:pt x="3591301" y="225088"/>
                  </a:cubicBezTo>
                  <a:cubicBezTo>
                    <a:pt x="3591301" y="223867"/>
                    <a:pt x="3591301" y="221426"/>
                    <a:pt x="3592522" y="221426"/>
                  </a:cubicBezTo>
                  <a:cubicBezTo>
                    <a:pt x="3592522" y="221426"/>
                    <a:pt x="3592522" y="220205"/>
                    <a:pt x="3592522" y="217764"/>
                  </a:cubicBezTo>
                  <a:cubicBezTo>
                    <a:pt x="3592522" y="215322"/>
                    <a:pt x="3592522" y="214102"/>
                    <a:pt x="3592522" y="215322"/>
                  </a:cubicBezTo>
                  <a:cubicBezTo>
                    <a:pt x="3591301" y="218984"/>
                    <a:pt x="3592522" y="220205"/>
                    <a:pt x="3591301" y="220205"/>
                  </a:cubicBezTo>
                  <a:cubicBezTo>
                    <a:pt x="3590081" y="220205"/>
                    <a:pt x="3590081" y="222646"/>
                    <a:pt x="3590081" y="225088"/>
                  </a:cubicBezTo>
                  <a:cubicBezTo>
                    <a:pt x="3590081" y="225088"/>
                    <a:pt x="3590081" y="227529"/>
                    <a:pt x="3590081" y="227529"/>
                  </a:cubicBezTo>
                  <a:cubicBezTo>
                    <a:pt x="3590081" y="227529"/>
                    <a:pt x="3590081" y="229971"/>
                    <a:pt x="3590081" y="229971"/>
                  </a:cubicBezTo>
                  <a:cubicBezTo>
                    <a:pt x="3588860" y="231191"/>
                    <a:pt x="3590081" y="231191"/>
                    <a:pt x="3588860" y="231191"/>
                  </a:cubicBezTo>
                  <a:cubicBezTo>
                    <a:pt x="3587640" y="232412"/>
                    <a:pt x="3587640" y="229971"/>
                    <a:pt x="3587640" y="234853"/>
                  </a:cubicBezTo>
                  <a:cubicBezTo>
                    <a:pt x="3587640" y="237295"/>
                    <a:pt x="3587640" y="238516"/>
                    <a:pt x="3586419" y="238516"/>
                  </a:cubicBezTo>
                  <a:cubicBezTo>
                    <a:pt x="3586419" y="238516"/>
                    <a:pt x="3586419" y="238516"/>
                    <a:pt x="3585198" y="239736"/>
                  </a:cubicBezTo>
                  <a:cubicBezTo>
                    <a:pt x="3583977" y="240957"/>
                    <a:pt x="3585198" y="243398"/>
                    <a:pt x="3585198" y="244619"/>
                  </a:cubicBezTo>
                  <a:cubicBezTo>
                    <a:pt x="3585198" y="245840"/>
                    <a:pt x="3585198" y="245840"/>
                    <a:pt x="3583977" y="244619"/>
                  </a:cubicBezTo>
                  <a:cubicBezTo>
                    <a:pt x="3582756" y="242178"/>
                    <a:pt x="3582756" y="247060"/>
                    <a:pt x="3582756" y="248281"/>
                  </a:cubicBezTo>
                  <a:cubicBezTo>
                    <a:pt x="3582756" y="251943"/>
                    <a:pt x="3581536" y="250723"/>
                    <a:pt x="3581536" y="250723"/>
                  </a:cubicBezTo>
                  <a:cubicBezTo>
                    <a:pt x="3580315" y="250723"/>
                    <a:pt x="3580315" y="248281"/>
                    <a:pt x="3580315" y="253164"/>
                  </a:cubicBezTo>
                  <a:cubicBezTo>
                    <a:pt x="3580315" y="255605"/>
                    <a:pt x="3580315" y="255605"/>
                    <a:pt x="3580315" y="255605"/>
                  </a:cubicBezTo>
                  <a:cubicBezTo>
                    <a:pt x="3579094" y="255605"/>
                    <a:pt x="3580315" y="258047"/>
                    <a:pt x="3580315" y="258047"/>
                  </a:cubicBezTo>
                  <a:cubicBezTo>
                    <a:pt x="3579094" y="258047"/>
                    <a:pt x="3579094" y="260488"/>
                    <a:pt x="3579094" y="264150"/>
                  </a:cubicBezTo>
                  <a:cubicBezTo>
                    <a:pt x="3579094" y="270254"/>
                    <a:pt x="3579094" y="269033"/>
                    <a:pt x="3577874" y="270254"/>
                  </a:cubicBezTo>
                  <a:cubicBezTo>
                    <a:pt x="3576653" y="271474"/>
                    <a:pt x="3577874" y="273916"/>
                    <a:pt x="3576653" y="272695"/>
                  </a:cubicBezTo>
                  <a:cubicBezTo>
                    <a:pt x="3575433" y="272695"/>
                    <a:pt x="3574212" y="271474"/>
                    <a:pt x="3575433" y="275137"/>
                  </a:cubicBezTo>
                  <a:cubicBezTo>
                    <a:pt x="3575433" y="276357"/>
                    <a:pt x="3575433" y="277578"/>
                    <a:pt x="3575433" y="277578"/>
                  </a:cubicBezTo>
                  <a:cubicBezTo>
                    <a:pt x="3572991" y="273916"/>
                    <a:pt x="3574212" y="280019"/>
                    <a:pt x="3574212" y="278799"/>
                  </a:cubicBezTo>
                  <a:cubicBezTo>
                    <a:pt x="3571770" y="277578"/>
                    <a:pt x="3574212" y="283681"/>
                    <a:pt x="3572991" y="283681"/>
                  </a:cubicBezTo>
                  <a:cubicBezTo>
                    <a:pt x="3571770" y="282461"/>
                    <a:pt x="3572991" y="286123"/>
                    <a:pt x="3571770" y="283681"/>
                  </a:cubicBezTo>
                  <a:cubicBezTo>
                    <a:pt x="3571770" y="283681"/>
                    <a:pt x="3571770" y="284902"/>
                    <a:pt x="3571770" y="284902"/>
                  </a:cubicBezTo>
                  <a:cubicBezTo>
                    <a:pt x="3571770" y="284902"/>
                    <a:pt x="3571770" y="284902"/>
                    <a:pt x="3571770" y="284902"/>
                  </a:cubicBezTo>
                  <a:lnTo>
                    <a:pt x="3571770" y="226309"/>
                  </a:lnTo>
                  <a:lnTo>
                    <a:pt x="3571770" y="284902"/>
                  </a:lnTo>
                  <a:cubicBezTo>
                    <a:pt x="3571770" y="284902"/>
                    <a:pt x="3571770" y="284902"/>
                    <a:pt x="3570549" y="284902"/>
                  </a:cubicBezTo>
                  <a:cubicBezTo>
                    <a:pt x="3570549" y="284902"/>
                    <a:pt x="3570549" y="282461"/>
                    <a:pt x="3570549" y="283681"/>
                  </a:cubicBezTo>
                  <a:cubicBezTo>
                    <a:pt x="3569329" y="286123"/>
                    <a:pt x="3570549" y="282461"/>
                    <a:pt x="3569329" y="283681"/>
                  </a:cubicBezTo>
                  <a:cubicBezTo>
                    <a:pt x="3568108" y="284902"/>
                    <a:pt x="3570549" y="277578"/>
                    <a:pt x="3568108" y="278799"/>
                  </a:cubicBezTo>
                  <a:cubicBezTo>
                    <a:pt x="3566887" y="278799"/>
                    <a:pt x="3569329" y="272695"/>
                    <a:pt x="3566887" y="277578"/>
                  </a:cubicBezTo>
                  <a:cubicBezTo>
                    <a:pt x="3566887" y="277578"/>
                    <a:pt x="3566887" y="277578"/>
                    <a:pt x="3566887" y="275137"/>
                  </a:cubicBezTo>
                  <a:cubicBezTo>
                    <a:pt x="3568108" y="271474"/>
                    <a:pt x="3566887" y="271474"/>
                    <a:pt x="3565667" y="272695"/>
                  </a:cubicBezTo>
                  <a:cubicBezTo>
                    <a:pt x="3564446" y="273916"/>
                    <a:pt x="3565667" y="271474"/>
                    <a:pt x="3564446" y="270254"/>
                  </a:cubicBezTo>
                  <a:cubicBezTo>
                    <a:pt x="3563226" y="269033"/>
                    <a:pt x="3563226" y="270254"/>
                    <a:pt x="3563226" y="264150"/>
                  </a:cubicBezTo>
                  <a:cubicBezTo>
                    <a:pt x="3563226" y="261709"/>
                    <a:pt x="3563226" y="259267"/>
                    <a:pt x="3562005" y="258047"/>
                  </a:cubicBezTo>
                  <a:cubicBezTo>
                    <a:pt x="3562005" y="258047"/>
                    <a:pt x="3563226" y="255605"/>
                    <a:pt x="3562005" y="255605"/>
                  </a:cubicBezTo>
                  <a:cubicBezTo>
                    <a:pt x="3562005" y="255605"/>
                    <a:pt x="3562005" y="254385"/>
                    <a:pt x="3562005" y="253164"/>
                  </a:cubicBezTo>
                  <a:cubicBezTo>
                    <a:pt x="3562005" y="249502"/>
                    <a:pt x="3560784" y="250723"/>
                    <a:pt x="3560784" y="250723"/>
                  </a:cubicBezTo>
                  <a:cubicBezTo>
                    <a:pt x="3559563" y="250723"/>
                    <a:pt x="3559563" y="251943"/>
                    <a:pt x="3559563" y="248281"/>
                  </a:cubicBezTo>
                  <a:cubicBezTo>
                    <a:pt x="3559563" y="245840"/>
                    <a:pt x="3559563" y="242178"/>
                    <a:pt x="3558342" y="244619"/>
                  </a:cubicBezTo>
                  <a:cubicBezTo>
                    <a:pt x="3558342" y="245840"/>
                    <a:pt x="3557122" y="245840"/>
                    <a:pt x="3557122" y="244619"/>
                  </a:cubicBezTo>
                  <a:cubicBezTo>
                    <a:pt x="3557122" y="243398"/>
                    <a:pt x="3557122" y="240957"/>
                    <a:pt x="3557122" y="239736"/>
                  </a:cubicBezTo>
                  <a:cubicBezTo>
                    <a:pt x="3557122" y="239736"/>
                    <a:pt x="3557122" y="238516"/>
                    <a:pt x="3555901" y="238516"/>
                  </a:cubicBezTo>
                  <a:cubicBezTo>
                    <a:pt x="3554680" y="239736"/>
                    <a:pt x="3554680" y="237295"/>
                    <a:pt x="3554680" y="234853"/>
                  </a:cubicBezTo>
                  <a:cubicBezTo>
                    <a:pt x="3554680" y="229971"/>
                    <a:pt x="3554680" y="232412"/>
                    <a:pt x="3553460" y="231191"/>
                  </a:cubicBezTo>
                  <a:cubicBezTo>
                    <a:pt x="3553460" y="231191"/>
                    <a:pt x="3553460" y="229971"/>
                    <a:pt x="3552239" y="229971"/>
                  </a:cubicBezTo>
                  <a:cubicBezTo>
                    <a:pt x="3552239" y="229971"/>
                    <a:pt x="3552239" y="227529"/>
                    <a:pt x="3552239" y="227529"/>
                  </a:cubicBezTo>
                  <a:cubicBezTo>
                    <a:pt x="3552239" y="227529"/>
                    <a:pt x="3552239" y="225088"/>
                    <a:pt x="3552239" y="225088"/>
                  </a:cubicBezTo>
                  <a:cubicBezTo>
                    <a:pt x="3551019" y="223867"/>
                    <a:pt x="3551019" y="220205"/>
                    <a:pt x="3551019" y="220205"/>
                  </a:cubicBezTo>
                  <a:cubicBezTo>
                    <a:pt x="3549798" y="220205"/>
                    <a:pt x="3549798" y="218984"/>
                    <a:pt x="3549798" y="215322"/>
                  </a:cubicBezTo>
                  <a:cubicBezTo>
                    <a:pt x="3549798" y="214102"/>
                    <a:pt x="3549798" y="215322"/>
                    <a:pt x="3549798" y="217764"/>
                  </a:cubicBezTo>
                  <a:cubicBezTo>
                    <a:pt x="3549798" y="218984"/>
                    <a:pt x="3549798" y="220205"/>
                    <a:pt x="3549798" y="221426"/>
                  </a:cubicBezTo>
                  <a:cubicBezTo>
                    <a:pt x="3549798" y="221426"/>
                    <a:pt x="3549798" y="223867"/>
                    <a:pt x="3551019" y="225088"/>
                  </a:cubicBezTo>
                  <a:cubicBezTo>
                    <a:pt x="3551019" y="226309"/>
                    <a:pt x="3552239" y="228750"/>
                    <a:pt x="3552239" y="232412"/>
                  </a:cubicBezTo>
                  <a:cubicBezTo>
                    <a:pt x="3552239" y="234853"/>
                    <a:pt x="3553460" y="238516"/>
                    <a:pt x="3553460" y="240957"/>
                  </a:cubicBezTo>
                  <a:cubicBezTo>
                    <a:pt x="3553460" y="243398"/>
                    <a:pt x="3554680" y="245840"/>
                    <a:pt x="3553460" y="248281"/>
                  </a:cubicBezTo>
                  <a:cubicBezTo>
                    <a:pt x="3553460" y="251943"/>
                    <a:pt x="3553460" y="255605"/>
                    <a:pt x="3553460" y="259267"/>
                  </a:cubicBezTo>
                  <a:cubicBezTo>
                    <a:pt x="3553460" y="260488"/>
                    <a:pt x="3555901" y="265371"/>
                    <a:pt x="3555901" y="266592"/>
                  </a:cubicBezTo>
                  <a:cubicBezTo>
                    <a:pt x="3557122" y="270254"/>
                    <a:pt x="3557122" y="272695"/>
                    <a:pt x="3558342" y="276357"/>
                  </a:cubicBezTo>
                  <a:cubicBezTo>
                    <a:pt x="3558342" y="278799"/>
                    <a:pt x="3559563" y="280019"/>
                    <a:pt x="3559563" y="282461"/>
                  </a:cubicBezTo>
                  <a:cubicBezTo>
                    <a:pt x="3560784" y="289785"/>
                    <a:pt x="3559563" y="291006"/>
                    <a:pt x="3562005" y="295888"/>
                  </a:cubicBezTo>
                  <a:cubicBezTo>
                    <a:pt x="3562005" y="295888"/>
                    <a:pt x="3562005" y="295888"/>
                    <a:pt x="3562005" y="295888"/>
                  </a:cubicBezTo>
                  <a:cubicBezTo>
                    <a:pt x="3562005" y="295888"/>
                    <a:pt x="3562005" y="295888"/>
                    <a:pt x="3560784" y="297109"/>
                  </a:cubicBezTo>
                  <a:cubicBezTo>
                    <a:pt x="3559563" y="298330"/>
                    <a:pt x="3560784" y="295888"/>
                    <a:pt x="3559563" y="295888"/>
                  </a:cubicBezTo>
                  <a:cubicBezTo>
                    <a:pt x="3558342" y="295888"/>
                    <a:pt x="3558342" y="297109"/>
                    <a:pt x="3557122" y="289785"/>
                  </a:cubicBezTo>
                  <a:cubicBezTo>
                    <a:pt x="3557122" y="286123"/>
                    <a:pt x="3555901" y="283681"/>
                    <a:pt x="3554680" y="283681"/>
                  </a:cubicBezTo>
                  <a:cubicBezTo>
                    <a:pt x="3554680" y="283681"/>
                    <a:pt x="3555901" y="281240"/>
                    <a:pt x="3554680" y="281240"/>
                  </a:cubicBezTo>
                  <a:cubicBezTo>
                    <a:pt x="3554680" y="281240"/>
                    <a:pt x="3554680" y="280019"/>
                    <a:pt x="3554680" y="278799"/>
                  </a:cubicBezTo>
                  <a:cubicBezTo>
                    <a:pt x="3554680" y="273916"/>
                    <a:pt x="3553460" y="276357"/>
                    <a:pt x="3553460" y="276357"/>
                  </a:cubicBezTo>
                  <a:cubicBezTo>
                    <a:pt x="3552239" y="277578"/>
                    <a:pt x="3552239" y="278799"/>
                    <a:pt x="3552239" y="273916"/>
                  </a:cubicBezTo>
                  <a:cubicBezTo>
                    <a:pt x="3552239" y="271474"/>
                    <a:pt x="3552239" y="266592"/>
                    <a:pt x="3551019" y="269033"/>
                  </a:cubicBezTo>
                  <a:cubicBezTo>
                    <a:pt x="3551019" y="270254"/>
                    <a:pt x="3549798" y="270254"/>
                    <a:pt x="3549798" y="269033"/>
                  </a:cubicBezTo>
                  <a:cubicBezTo>
                    <a:pt x="3549798" y="267812"/>
                    <a:pt x="3549798" y="265371"/>
                    <a:pt x="3549798" y="264150"/>
                  </a:cubicBezTo>
                  <a:cubicBezTo>
                    <a:pt x="3549798" y="264150"/>
                    <a:pt x="3548577" y="262930"/>
                    <a:pt x="3548577" y="262930"/>
                  </a:cubicBezTo>
                  <a:cubicBezTo>
                    <a:pt x="3547356" y="264150"/>
                    <a:pt x="3547356" y="261709"/>
                    <a:pt x="3547356" y="259267"/>
                  </a:cubicBezTo>
                  <a:cubicBezTo>
                    <a:pt x="3547356" y="254385"/>
                    <a:pt x="3547356" y="256826"/>
                    <a:pt x="3546135" y="255605"/>
                  </a:cubicBezTo>
                  <a:cubicBezTo>
                    <a:pt x="3546135" y="255605"/>
                    <a:pt x="3546135" y="254385"/>
                    <a:pt x="3544915" y="254385"/>
                  </a:cubicBezTo>
                  <a:cubicBezTo>
                    <a:pt x="3544915" y="254385"/>
                    <a:pt x="3544915" y="251943"/>
                    <a:pt x="3543694" y="251943"/>
                  </a:cubicBezTo>
                  <a:cubicBezTo>
                    <a:pt x="3543694" y="251943"/>
                    <a:pt x="3543694" y="249502"/>
                    <a:pt x="3543694" y="249502"/>
                  </a:cubicBezTo>
                  <a:cubicBezTo>
                    <a:pt x="3542473" y="248281"/>
                    <a:pt x="3542473" y="244619"/>
                    <a:pt x="3541253" y="245840"/>
                  </a:cubicBezTo>
                  <a:cubicBezTo>
                    <a:pt x="3540032" y="247060"/>
                    <a:pt x="3540032" y="245840"/>
                    <a:pt x="3538812" y="242178"/>
                  </a:cubicBezTo>
                  <a:cubicBezTo>
                    <a:pt x="3538812" y="240957"/>
                    <a:pt x="3538812" y="242178"/>
                    <a:pt x="3538812" y="244619"/>
                  </a:cubicBezTo>
                  <a:cubicBezTo>
                    <a:pt x="3538812" y="247060"/>
                    <a:pt x="3538812" y="248281"/>
                    <a:pt x="3538812" y="248281"/>
                  </a:cubicBezTo>
                  <a:cubicBezTo>
                    <a:pt x="3538812" y="248281"/>
                    <a:pt x="3540032" y="250723"/>
                    <a:pt x="3540032" y="251943"/>
                  </a:cubicBezTo>
                  <a:cubicBezTo>
                    <a:pt x="3540032" y="253164"/>
                    <a:pt x="3542473" y="254385"/>
                    <a:pt x="3542473" y="260488"/>
                  </a:cubicBezTo>
                  <a:cubicBezTo>
                    <a:pt x="3542473" y="262930"/>
                    <a:pt x="3544915" y="267812"/>
                    <a:pt x="3544915" y="270254"/>
                  </a:cubicBezTo>
                  <a:cubicBezTo>
                    <a:pt x="3544915" y="272695"/>
                    <a:pt x="3546135" y="275137"/>
                    <a:pt x="3546135" y="277578"/>
                  </a:cubicBezTo>
                  <a:cubicBezTo>
                    <a:pt x="3546135" y="281240"/>
                    <a:pt x="3546135" y="287344"/>
                    <a:pt x="3547356" y="289785"/>
                  </a:cubicBezTo>
                  <a:cubicBezTo>
                    <a:pt x="3547356" y="291006"/>
                    <a:pt x="3551019" y="295888"/>
                    <a:pt x="3551019" y="297109"/>
                  </a:cubicBezTo>
                  <a:cubicBezTo>
                    <a:pt x="3552239" y="300771"/>
                    <a:pt x="3553460" y="303213"/>
                    <a:pt x="3554680" y="306875"/>
                  </a:cubicBezTo>
                  <a:cubicBezTo>
                    <a:pt x="3555901" y="309316"/>
                    <a:pt x="3555901" y="310537"/>
                    <a:pt x="3557122" y="312978"/>
                  </a:cubicBezTo>
                  <a:cubicBezTo>
                    <a:pt x="3557122" y="314199"/>
                    <a:pt x="3558342" y="315420"/>
                    <a:pt x="3558342" y="316640"/>
                  </a:cubicBezTo>
                  <a:cubicBezTo>
                    <a:pt x="3558342" y="316640"/>
                    <a:pt x="3558342" y="317861"/>
                    <a:pt x="3558342" y="317861"/>
                  </a:cubicBezTo>
                  <a:cubicBezTo>
                    <a:pt x="3557122" y="320302"/>
                    <a:pt x="3558342" y="315420"/>
                    <a:pt x="3555901" y="316640"/>
                  </a:cubicBezTo>
                  <a:cubicBezTo>
                    <a:pt x="3554680" y="316640"/>
                    <a:pt x="3554680" y="317861"/>
                    <a:pt x="3554680" y="317861"/>
                  </a:cubicBezTo>
                  <a:cubicBezTo>
                    <a:pt x="3554680" y="317861"/>
                    <a:pt x="3553460" y="315420"/>
                    <a:pt x="3553460" y="311758"/>
                  </a:cubicBezTo>
                  <a:cubicBezTo>
                    <a:pt x="3552239" y="308095"/>
                    <a:pt x="3552239" y="305654"/>
                    <a:pt x="3549798" y="306875"/>
                  </a:cubicBezTo>
                  <a:cubicBezTo>
                    <a:pt x="3549798" y="306875"/>
                    <a:pt x="3551019" y="301992"/>
                    <a:pt x="3548577" y="303213"/>
                  </a:cubicBezTo>
                  <a:cubicBezTo>
                    <a:pt x="3548577" y="303213"/>
                    <a:pt x="3548577" y="303213"/>
                    <a:pt x="3547356" y="299551"/>
                  </a:cubicBezTo>
                  <a:cubicBezTo>
                    <a:pt x="3547356" y="294668"/>
                    <a:pt x="3546135" y="297109"/>
                    <a:pt x="3544915" y="298330"/>
                  </a:cubicBezTo>
                  <a:cubicBezTo>
                    <a:pt x="3543694" y="299551"/>
                    <a:pt x="3543694" y="301992"/>
                    <a:pt x="3542473" y="297109"/>
                  </a:cubicBezTo>
                  <a:cubicBezTo>
                    <a:pt x="3542473" y="294668"/>
                    <a:pt x="3541253" y="288564"/>
                    <a:pt x="3540032" y="292226"/>
                  </a:cubicBezTo>
                  <a:cubicBezTo>
                    <a:pt x="3540032" y="293447"/>
                    <a:pt x="3538812" y="294668"/>
                    <a:pt x="3538812" y="293447"/>
                  </a:cubicBezTo>
                  <a:cubicBezTo>
                    <a:pt x="3538812" y="292226"/>
                    <a:pt x="3538812" y="288564"/>
                    <a:pt x="3537591" y="287344"/>
                  </a:cubicBezTo>
                  <a:cubicBezTo>
                    <a:pt x="3536370" y="287344"/>
                    <a:pt x="3536370" y="286123"/>
                    <a:pt x="3536370" y="287344"/>
                  </a:cubicBezTo>
                  <a:cubicBezTo>
                    <a:pt x="3535149" y="289785"/>
                    <a:pt x="3535149" y="286123"/>
                    <a:pt x="3535149" y="283681"/>
                  </a:cubicBezTo>
                  <a:cubicBezTo>
                    <a:pt x="3533928" y="277578"/>
                    <a:pt x="3535149" y="280019"/>
                    <a:pt x="3533928" y="280019"/>
                  </a:cubicBezTo>
                  <a:cubicBezTo>
                    <a:pt x="3533928" y="280019"/>
                    <a:pt x="3533928" y="278799"/>
                    <a:pt x="3532708" y="278799"/>
                  </a:cubicBezTo>
                  <a:cubicBezTo>
                    <a:pt x="3532708" y="278799"/>
                    <a:pt x="3531487" y="276357"/>
                    <a:pt x="3531487" y="276357"/>
                  </a:cubicBezTo>
                  <a:cubicBezTo>
                    <a:pt x="3531487" y="275137"/>
                    <a:pt x="3531487" y="272695"/>
                    <a:pt x="3530266" y="272695"/>
                  </a:cubicBezTo>
                  <a:cubicBezTo>
                    <a:pt x="3529046" y="271474"/>
                    <a:pt x="3529046" y="266592"/>
                    <a:pt x="3527825" y="267812"/>
                  </a:cubicBezTo>
                  <a:cubicBezTo>
                    <a:pt x="3526605" y="269033"/>
                    <a:pt x="3526605" y="267812"/>
                    <a:pt x="3525384" y="262930"/>
                  </a:cubicBezTo>
                  <a:cubicBezTo>
                    <a:pt x="3525384" y="261709"/>
                    <a:pt x="3525384" y="262930"/>
                    <a:pt x="3525384" y="266592"/>
                  </a:cubicBezTo>
                  <a:cubicBezTo>
                    <a:pt x="3525384" y="269033"/>
                    <a:pt x="3525384" y="271474"/>
                    <a:pt x="3525384" y="271474"/>
                  </a:cubicBezTo>
                  <a:cubicBezTo>
                    <a:pt x="3525384" y="271474"/>
                    <a:pt x="3526605" y="275137"/>
                    <a:pt x="3526605" y="275137"/>
                  </a:cubicBezTo>
                  <a:cubicBezTo>
                    <a:pt x="3527825" y="276357"/>
                    <a:pt x="3529046" y="278799"/>
                    <a:pt x="3530266" y="284902"/>
                  </a:cubicBezTo>
                  <a:cubicBezTo>
                    <a:pt x="3530266" y="288564"/>
                    <a:pt x="3533928" y="292226"/>
                    <a:pt x="3533928" y="295888"/>
                  </a:cubicBezTo>
                  <a:cubicBezTo>
                    <a:pt x="3533928" y="299551"/>
                    <a:pt x="3535149" y="301992"/>
                    <a:pt x="3536370" y="304433"/>
                  </a:cubicBezTo>
                  <a:cubicBezTo>
                    <a:pt x="3536370" y="309316"/>
                    <a:pt x="3537591" y="315420"/>
                    <a:pt x="3538812" y="319082"/>
                  </a:cubicBezTo>
                  <a:cubicBezTo>
                    <a:pt x="3540032" y="320302"/>
                    <a:pt x="3543694" y="323965"/>
                    <a:pt x="3543694" y="325185"/>
                  </a:cubicBezTo>
                  <a:cubicBezTo>
                    <a:pt x="3544915" y="327627"/>
                    <a:pt x="3547356" y="330068"/>
                    <a:pt x="3548577" y="333730"/>
                  </a:cubicBezTo>
                  <a:cubicBezTo>
                    <a:pt x="3549798" y="336172"/>
                    <a:pt x="3551019" y="337392"/>
                    <a:pt x="3552239" y="338613"/>
                  </a:cubicBezTo>
                  <a:cubicBezTo>
                    <a:pt x="3553460" y="341054"/>
                    <a:pt x="3554680" y="343496"/>
                    <a:pt x="3555901" y="344717"/>
                  </a:cubicBezTo>
                  <a:cubicBezTo>
                    <a:pt x="3555901" y="344717"/>
                    <a:pt x="3555901" y="344717"/>
                    <a:pt x="3555901" y="345937"/>
                  </a:cubicBezTo>
                  <a:cubicBezTo>
                    <a:pt x="3554680" y="348379"/>
                    <a:pt x="3555901" y="343496"/>
                    <a:pt x="3553460" y="345937"/>
                  </a:cubicBezTo>
                  <a:cubicBezTo>
                    <a:pt x="3552239" y="347158"/>
                    <a:pt x="3552239" y="349599"/>
                    <a:pt x="3549798" y="341054"/>
                  </a:cubicBezTo>
                  <a:cubicBezTo>
                    <a:pt x="3548577" y="337392"/>
                    <a:pt x="3547356" y="334951"/>
                    <a:pt x="3544915" y="337392"/>
                  </a:cubicBezTo>
                  <a:cubicBezTo>
                    <a:pt x="3544915" y="337392"/>
                    <a:pt x="3546135" y="332509"/>
                    <a:pt x="3543694" y="334951"/>
                  </a:cubicBezTo>
                  <a:cubicBezTo>
                    <a:pt x="3543694" y="334951"/>
                    <a:pt x="3542473" y="334951"/>
                    <a:pt x="3542473" y="332509"/>
                  </a:cubicBezTo>
                  <a:cubicBezTo>
                    <a:pt x="3541253" y="326406"/>
                    <a:pt x="3541253" y="331289"/>
                    <a:pt x="3540032" y="332509"/>
                  </a:cubicBezTo>
                  <a:cubicBezTo>
                    <a:pt x="3538812" y="334951"/>
                    <a:pt x="3538812" y="336172"/>
                    <a:pt x="3537591" y="332509"/>
                  </a:cubicBezTo>
                  <a:cubicBezTo>
                    <a:pt x="3536370" y="330068"/>
                    <a:pt x="3535149" y="325185"/>
                    <a:pt x="3535149" y="328847"/>
                  </a:cubicBezTo>
                  <a:cubicBezTo>
                    <a:pt x="3535149" y="331289"/>
                    <a:pt x="3535149" y="331289"/>
                    <a:pt x="3533928" y="331289"/>
                  </a:cubicBezTo>
                  <a:cubicBezTo>
                    <a:pt x="3533928" y="331289"/>
                    <a:pt x="3532708" y="325185"/>
                    <a:pt x="3531487" y="326406"/>
                  </a:cubicBezTo>
                  <a:cubicBezTo>
                    <a:pt x="3530266" y="326406"/>
                    <a:pt x="3530266" y="325185"/>
                    <a:pt x="3530266" y="327627"/>
                  </a:cubicBezTo>
                  <a:cubicBezTo>
                    <a:pt x="3530266" y="330068"/>
                    <a:pt x="3529046" y="327627"/>
                    <a:pt x="3527825" y="325185"/>
                  </a:cubicBezTo>
                  <a:cubicBezTo>
                    <a:pt x="3526605" y="320302"/>
                    <a:pt x="3526605" y="322744"/>
                    <a:pt x="3525384" y="322744"/>
                  </a:cubicBezTo>
                  <a:cubicBezTo>
                    <a:pt x="3524163" y="322744"/>
                    <a:pt x="3525384" y="321523"/>
                    <a:pt x="3524163" y="322744"/>
                  </a:cubicBezTo>
                  <a:cubicBezTo>
                    <a:pt x="3524163" y="322744"/>
                    <a:pt x="3522942" y="321523"/>
                    <a:pt x="3522942" y="320302"/>
                  </a:cubicBezTo>
                  <a:cubicBezTo>
                    <a:pt x="3522942" y="320302"/>
                    <a:pt x="3521721" y="317861"/>
                    <a:pt x="3521721" y="317861"/>
                  </a:cubicBezTo>
                  <a:cubicBezTo>
                    <a:pt x="3520501" y="317861"/>
                    <a:pt x="3519280" y="314199"/>
                    <a:pt x="3518059" y="316640"/>
                  </a:cubicBezTo>
                  <a:cubicBezTo>
                    <a:pt x="3516839" y="320302"/>
                    <a:pt x="3516839" y="317861"/>
                    <a:pt x="3514397" y="315420"/>
                  </a:cubicBezTo>
                  <a:cubicBezTo>
                    <a:pt x="3513177" y="314199"/>
                    <a:pt x="3514397" y="316640"/>
                    <a:pt x="3514397" y="319082"/>
                  </a:cubicBezTo>
                  <a:cubicBezTo>
                    <a:pt x="3514397" y="321523"/>
                    <a:pt x="3515618" y="322744"/>
                    <a:pt x="3515618" y="322744"/>
                  </a:cubicBezTo>
                  <a:cubicBezTo>
                    <a:pt x="3515618" y="322744"/>
                    <a:pt x="3516839" y="325185"/>
                    <a:pt x="3518059" y="325185"/>
                  </a:cubicBezTo>
                  <a:cubicBezTo>
                    <a:pt x="3519280" y="325185"/>
                    <a:pt x="3521721" y="325185"/>
                    <a:pt x="3522942" y="331289"/>
                  </a:cubicBezTo>
                  <a:cubicBezTo>
                    <a:pt x="3524163" y="333730"/>
                    <a:pt x="3527825" y="334951"/>
                    <a:pt x="3527825" y="338613"/>
                  </a:cubicBezTo>
                  <a:cubicBezTo>
                    <a:pt x="3529046" y="341054"/>
                    <a:pt x="3530266" y="342275"/>
                    <a:pt x="3531487" y="345937"/>
                  </a:cubicBezTo>
                  <a:cubicBezTo>
                    <a:pt x="3532708" y="350820"/>
                    <a:pt x="3533928" y="356924"/>
                    <a:pt x="3535149" y="359365"/>
                  </a:cubicBezTo>
                  <a:cubicBezTo>
                    <a:pt x="3536370" y="360586"/>
                    <a:pt x="3540032" y="361806"/>
                    <a:pt x="3541253" y="361806"/>
                  </a:cubicBezTo>
                  <a:cubicBezTo>
                    <a:pt x="3543694" y="364248"/>
                    <a:pt x="3544915" y="365469"/>
                    <a:pt x="3547356" y="367910"/>
                  </a:cubicBezTo>
                  <a:cubicBezTo>
                    <a:pt x="3548577" y="370351"/>
                    <a:pt x="3549798" y="370351"/>
                    <a:pt x="3551019" y="372792"/>
                  </a:cubicBezTo>
                  <a:cubicBezTo>
                    <a:pt x="3553460" y="375234"/>
                    <a:pt x="3553460" y="377676"/>
                    <a:pt x="3554680" y="380117"/>
                  </a:cubicBezTo>
                  <a:cubicBezTo>
                    <a:pt x="3554680" y="380117"/>
                    <a:pt x="3553460" y="382558"/>
                    <a:pt x="3553460" y="383779"/>
                  </a:cubicBezTo>
                  <a:cubicBezTo>
                    <a:pt x="3552239" y="387441"/>
                    <a:pt x="3553460" y="381338"/>
                    <a:pt x="3551019" y="384999"/>
                  </a:cubicBezTo>
                  <a:cubicBezTo>
                    <a:pt x="3549798" y="387441"/>
                    <a:pt x="3549798" y="389883"/>
                    <a:pt x="3547356" y="382558"/>
                  </a:cubicBezTo>
                  <a:cubicBezTo>
                    <a:pt x="3546135" y="380117"/>
                    <a:pt x="3544915" y="377676"/>
                    <a:pt x="3543694" y="380117"/>
                  </a:cubicBezTo>
                  <a:cubicBezTo>
                    <a:pt x="3543694" y="380117"/>
                    <a:pt x="3544915" y="375234"/>
                    <a:pt x="3542473" y="377676"/>
                  </a:cubicBezTo>
                  <a:cubicBezTo>
                    <a:pt x="3542473" y="377676"/>
                    <a:pt x="3541253" y="377676"/>
                    <a:pt x="3541253" y="375234"/>
                  </a:cubicBezTo>
                  <a:cubicBezTo>
                    <a:pt x="3540032" y="370351"/>
                    <a:pt x="3540032" y="374013"/>
                    <a:pt x="3538812" y="375234"/>
                  </a:cubicBezTo>
                  <a:cubicBezTo>
                    <a:pt x="3537591" y="377676"/>
                    <a:pt x="3537591" y="378896"/>
                    <a:pt x="3536370" y="375234"/>
                  </a:cubicBezTo>
                  <a:cubicBezTo>
                    <a:pt x="3535149" y="372792"/>
                    <a:pt x="3533928" y="367910"/>
                    <a:pt x="3533928" y="371572"/>
                  </a:cubicBezTo>
                  <a:cubicBezTo>
                    <a:pt x="3533928" y="374013"/>
                    <a:pt x="3533928" y="374013"/>
                    <a:pt x="3532708" y="374013"/>
                  </a:cubicBezTo>
                  <a:cubicBezTo>
                    <a:pt x="3532708" y="374013"/>
                    <a:pt x="3531487" y="369131"/>
                    <a:pt x="3530266" y="369131"/>
                  </a:cubicBezTo>
                  <a:cubicBezTo>
                    <a:pt x="3529046" y="369131"/>
                    <a:pt x="3529046" y="367910"/>
                    <a:pt x="3529046" y="370351"/>
                  </a:cubicBezTo>
                  <a:cubicBezTo>
                    <a:pt x="3529046" y="372792"/>
                    <a:pt x="3527825" y="370351"/>
                    <a:pt x="3526605" y="367910"/>
                  </a:cubicBezTo>
                  <a:cubicBezTo>
                    <a:pt x="3524163" y="363027"/>
                    <a:pt x="3525384" y="365469"/>
                    <a:pt x="3524163" y="365469"/>
                  </a:cubicBezTo>
                  <a:cubicBezTo>
                    <a:pt x="3522942" y="365469"/>
                    <a:pt x="3524163" y="364248"/>
                    <a:pt x="3522942" y="365469"/>
                  </a:cubicBezTo>
                  <a:cubicBezTo>
                    <a:pt x="3522942" y="365469"/>
                    <a:pt x="3521721" y="364248"/>
                    <a:pt x="3521721" y="364248"/>
                  </a:cubicBezTo>
                  <a:cubicBezTo>
                    <a:pt x="3521721" y="364248"/>
                    <a:pt x="3520501" y="361806"/>
                    <a:pt x="3520501" y="361806"/>
                  </a:cubicBezTo>
                  <a:cubicBezTo>
                    <a:pt x="3519280" y="361806"/>
                    <a:pt x="3519280" y="361806"/>
                    <a:pt x="3518059" y="360586"/>
                  </a:cubicBezTo>
                  <a:cubicBezTo>
                    <a:pt x="3518059" y="360586"/>
                    <a:pt x="3518059" y="359365"/>
                    <a:pt x="3518059" y="359365"/>
                  </a:cubicBezTo>
                  <a:cubicBezTo>
                    <a:pt x="3516839" y="356924"/>
                    <a:pt x="3516839" y="352041"/>
                    <a:pt x="3515618" y="352041"/>
                  </a:cubicBezTo>
                  <a:cubicBezTo>
                    <a:pt x="3514397" y="352041"/>
                    <a:pt x="3514397" y="350820"/>
                    <a:pt x="3514397" y="349599"/>
                  </a:cubicBezTo>
                  <a:cubicBezTo>
                    <a:pt x="3514397" y="348379"/>
                    <a:pt x="3514397" y="345937"/>
                    <a:pt x="3514397" y="341054"/>
                  </a:cubicBezTo>
                  <a:cubicBezTo>
                    <a:pt x="3514397" y="338613"/>
                    <a:pt x="3513177" y="341054"/>
                    <a:pt x="3513177" y="344717"/>
                  </a:cubicBezTo>
                  <a:cubicBezTo>
                    <a:pt x="3513177" y="348379"/>
                    <a:pt x="3511956" y="352041"/>
                    <a:pt x="3513177" y="352041"/>
                  </a:cubicBezTo>
                  <a:cubicBezTo>
                    <a:pt x="3513177" y="352041"/>
                    <a:pt x="3514397" y="358144"/>
                    <a:pt x="3514397" y="359365"/>
                  </a:cubicBezTo>
                  <a:cubicBezTo>
                    <a:pt x="3514397" y="360586"/>
                    <a:pt x="3515618" y="361806"/>
                    <a:pt x="3515618" y="363027"/>
                  </a:cubicBezTo>
                  <a:cubicBezTo>
                    <a:pt x="3515618" y="363027"/>
                    <a:pt x="3514397" y="363027"/>
                    <a:pt x="3514397" y="363027"/>
                  </a:cubicBezTo>
                  <a:cubicBezTo>
                    <a:pt x="3513177" y="363027"/>
                    <a:pt x="3514397" y="364248"/>
                    <a:pt x="3515618" y="366689"/>
                  </a:cubicBezTo>
                  <a:cubicBezTo>
                    <a:pt x="3516839" y="367910"/>
                    <a:pt x="3516839" y="369131"/>
                    <a:pt x="3516839" y="369131"/>
                  </a:cubicBezTo>
                  <a:cubicBezTo>
                    <a:pt x="3516839" y="369131"/>
                    <a:pt x="3516839" y="369131"/>
                    <a:pt x="3516839" y="369131"/>
                  </a:cubicBezTo>
                  <a:cubicBezTo>
                    <a:pt x="3516839" y="370351"/>
                    <a:pt x="3518059" y="372792"/>
                    <a:pt x="3518059" y="375234"/>
                  </a:cubicBezTo>
                  <a:cubicBezTo>
                    <a:pt x="3518059" y="377676"/>
                    <a:pt x="3519280" y="380117"/>
                    <a:pt x="3520501" y="381338"/>
                  </a:cubicBezTo>
                  <a:cubicBezTo>
                    <a:pt x="3521721" y="383779"/>
                    <a:pt x="3522942" y="384999"/>
                    <a:pt x="3522942" y="386220"/>
                  </a:cubicBezTo>
                  <a:cubicBezTo>
                    <a:pt x="3524163" y="389883"/>
                    <a:pt x="3525384" y="391103"/>
                    <a:pt x="3526605" y="394765"/>
                  </a:cubicBezTo>
                  <a:cubicBezTo>
                    <a:pt x="3527825" y="399648"/>
                    <a:pt x="3529046" y="406972"/>
                    <a:pt x="3531487" y="410634"/>
                  </a:cubicBezTo>
                  <a:cubicBezTo>
                    <a:pt x="3532708" y="411855"/>
                    <a:pt x="3537591" y="413076"/>
                    <a:pt x="3537591" y="414297"/>
                  </a:cubicBezTo>
                  <a:cubicBezTo>
                    <a:pt x="3540032" y="416738"/>
                    <a:pt x="3542473" y="419179"/>
                    <a:pt x="3544915" y="421620"/>
                  </a:cubicBezTo>
                  <a:cubicBezTo>
                    <a:pt x="3546135" y="424062"/>
                    <a:pt x="3548577" y="424062"/>
                    <a:pt x="3549798" y="426504"/>
                  </a:cubicBezTo>
                  <a:cubicBezTo>
                    <a:pt x="3553460" y="431386"/>
                    <a:pt x="3553460" y="435048"/>
                    <a:pt x="3555901" y="437490"/>
                  </a:cubicBezTo>
                  <a:cubicBezTo>
                    <a:pt x="3555901" y="437490"/>
                    <a:pt x="3555901" y="438711"/>
                    <a:pt x="3554680" y="439931"/>
                  </a:cubicBezTo>
                  <a:cubicBezTo>
                    <a:pt x="3553460" y="443593"/>
                    <a:pt x="3554680" y="437490"/>
                    <a:pt x="3552239" y="439931"/>
                  </a:cubicBezTo>
                  <a:cubicBezTo>
                    <a:pt x="3551019" y="441152"/>
                    <a:pt x="3551019" y="443593"/>
                    <a:pt x="3547356" y="436269"/>
                  </a:cubicBezTo>
                  <a:cubicBezTo>
                    <a:pt x="3546135" y="432607"/>
                    <a:pt x="3544915" y="431386"/>
                    <a:pt x="3542473" y="433828"/>
                  </a:cubicBezTo>
                  <a:cubicBezTo>
                    <a:pt x="3542473" y="433828"/>
                    <a:pt x="3542473" y="428945"/>
                    <a:pt x="3541253" y="431386"/>
                  </a:cubicBezTo>
                  <a:cubicBezTo>
                    <a:pt x="3541253" y="431386"/>
                    <a:pt x="3540032" y="431386"/>
                    <a:pt x="3540032" y="428945"/>
                  </a:cubicBezTo>
                  <a:cubicBezTo>
                    <a:pt x="3538812" y="424062"/>
                    <a:pt x="3538812" y="427724"/>
                    <a:pt x="3537591" y="430166"/>
                  </a:cubicBezTo>
                  <a:cubicBezTo>
                    <a:pt x="3537591" y="432607"/>
                    <a:pt x="3536370" y="435048"/>
                    <a:pt x="3535149" y="431386"/>
                  </a:cubicBezTo>
                  <a:cubicBezTo>
                    <a:pt x="3533928" y="428945"/>
                    <a:pt x="3532708" y="424062"/>
                    <a:pt x="3532708" y="428945"/>
                  </a:cubicBezTo>
                  <a:cubicBezTo>
                    <a:pt x="3532708" y="431386"/>
                    <a:pt x="3532708" y="431386"/>
                    <a:pt x="3531487" y="431386"/>
                  </a:cubicBezTo>
                  <a:cubicBezTo>
                    <a:pt x="3531487" y="431386"/>
                    <a:pt x="3530266" y="426504"/>
                    <a:pt x="3529046" y="426504"/>
                  </a:cubicBezTo>
                  <a:cubicBezTo>
                    <a:pt x="3527825" y="426504"/>
                    <a:pt x="3527825" y="426504"/>
                    <a:pt x="3527825" y="427724"/>
                  </a:cubicBezTo>
                  <a:cubicBezTo>
                    <a:pt x="3527825" y="430166"/>
                    <a:pt x="3526605" y="427724"/>
                    <a:pt x="3525384" y="425283"/>
                  </a:cubicBezTo>
                  <a:cubicBezTo>
                    <a:pt x="3524163" y="420400"/>
                    <a:pt x="3524163" y="422841"/>
                    <a:pt x="3522942" y="422841"/>
                  </a:cubicBezTo>
                  <a:cubicBezTo>
                    <a:pt x="3521721" y="422841"/>
                    <a:pt x="3522942" y="421620"/>
                    <a:pt x="3521721" y="422841"/>
                  </a:cubicBezTo>
                  <a:cubicBezTo>
                    <a:pt x="3521721" y="422841"/>
                    <a:pt x="3520501" y="421620"/>
                    <a:pt x="3520501" y="420400"/>
                  </a:cubicBezTo>
                  <a:cubicBezTo>
                    <a:pt x="3520501" y="420400"/>
                    <a:pt x="3519280" y="417959"/>
                    <a:pt x="3519280" y="417959"/>
                  </a:cubicBezTo>
                  <a:cubicBezTo>
                    <a:pt x="3518059" y="416738"/>
                    <a:pt x="3516839" y="413076"/>
                    <a:pt x="3515618" y="414297"/>
                  </a:cubicBezTo>
                  <a:cubicBezTo>
                    <a:pt x="3514397" y="415517"/>
                    <a:pt x="3514397" y="414297"/>
                    <a:pt x="3513177" y="408193"/>
                  </a:cubicBezTo>
                  <a:cubicBezTo>
                    <a:pt x="3513177" y="405752"/>
                    <a:pt x="3511956" y="408193"/>
                    <a:pt x="3513177" y="413076"/>
                  </a:cubicBezTo>
                  <a:cubicBezTo>
                    <a:pt x="3513177" y="416738"/>
                    <a:pt x="3513177" y="419179"/>
                    <a:pt x="3514397" y="419179"/>
                  </a:cubicBezTo>
                  <a:cubicBezTo>
                    <a:pt x="3514397" y="419179"/>
                    <a:pt x="3515618" y="422841"/>
                    <a:pt x="3516839" y="424062"/>
                  </a:cubicBezTo>
                  <a:cubicBezTo>
                    <a:pt x="3516839" y="424062"/>
                    <a:pt x="3518059" y="425283"/>
                    <a:pt x="3519280" y="426504"/>
                  </a:cubicBezTo>
                  <a:cubicBezTo>
                    <a:pt x="3520501" y="427724"/>
                    <a:pt x="3520501" y="430166"/>
                    <a:pt x="3521721" y="432607"/>
                  </a:cubicBezTo>
                  <a:cubicBezTo>
                    <a:pt x="3521721" y="433828"/>
                    <a:pt x="3522942" y="435048"/>
                    <a:pt x="3524163" y="436269"/>
                  </a:cubicBezTo>
                  <a:cubicBezTo>
                    <a:pt x="3525384" y="437490"/>
                    <a:pt x="3526605" y="438711"/>
                    <a:pt x="3526605" y="439931"/>
                  </a:cubicBezTo>
                  <a:cubicBezTo>
                    <a:pt x="3527825" y="442373"/>
                    <a:pt x="3529046" y="443593"/>
                    <a:pt x="3530266" y="446035"/>
                  </a:cubicBezTo>
                  <a:cubicBezTo>
                    <a:pt x="3530266" y="447255"/>
                    <a:pt x="3531487" y="448476"/>
                    <a:pt x="3531487" y="449697"/>
                  </a:cubicBezTo>
                  <a:cubicBezTo>
                    <a:pt x="3531487" y="452138"/>
                    <a:pt x="3530266" y="452138"/>
                    <a:pt x="3530266" y="452138"/>
                  </a:cubicBezTo>
                  <a:cubicBezTo>
                    <a:pt x="3530266" y="452138"/>
                    <a:pt x="3530266" y="446035"/>
                    <a:pt x="3527825" y="447255"/>
                  </a:cubicBezTo>
                  <a:cubicBezTo>
                    <a:pt x="3526605" y="447255"/>
                    <a:pt x="3526605" y="446035"/>
                    <a:pt x="3526605" y="448476"/>
                  </a:cubicBezTo>
                  <a:cubicBezTo>
                    <a:pt x="3526605" y="450918"/>
                    <a:pt x="3525384" y="448476"/>
                    <a:pt x="3524163" y="446035"/>
                  </a:cubicBezTo>
                  <a:cubicBezTo>
                    <a:pt x="3522942" y="439931"/>
                    <a:pt x="3522942" y="443593"/>
                    <a:pt x="3521721" y="443593"/>
                  </a:cubicBezTo>
                  <a:cubicBezTo>
                    <a:pt x="3520501" y="443593"/>
                    <a:pt x="3521721" y="442373"/>
                    <a:pt x="3520501" y="443593"/>
                  </a:cubicBezTo>
                  <a:cubicBezTo>
                    <a:pt x="3519280" y="443593"/>
                    <a:pt x="3519280" y="441152"/>
                    <a:pt x="3519280" y="441152"/>
                  </a:cubicBezTo>
                  <a:cubicBezTo>
                    <a:pt x="3519280" y="441152"/>
                    <a:pt x="3518059" y="438711"/>
                    <a:pt x="3518059" y="438711"/>
                  </a:cubicBezTo>
                  <a:cubicBezTo>
                    <a:pt x="3516839" y="438711"/>
                    <a:pt x="3515618" y="435048"/>
                    <a:pt x="3514397" y="436269"/>
                  </a:cubicBezTo>
                  <a:cubicBezTo>
                    <a:pt x="3513177" y="438711"/>
                    <a:pt x="3513177" y="437490"/>
                    <a:pt x="3510735" y="433828"/>
                  </a:cubicBezTo>
                  <a:cubicBezTo>
                    <a:pt x="3509514" y="432607"/>
                    <a:pt x="3510735" y="435048"/>
                    <a:pt x="3510735" y="437490"/>
                  </a:cubicBezTo>
                  <a:cubicBezTo>
                    <a:pt x="3510735" y="439931"/>
                    <a:pt x="3511956" y="441152"/>
                    <a:pt x="3511956" y="441152"/>
                  </a:cubicBezTo>
                  <a:cubicBezTo>
                    <a:pt x="3511956" y="441152"/>
                    <a:pt x="3513177" y="443593"/>
                    <a:pt x="3514397" y="443593"/>
                  </a:cubicBezTo>
                  <a:cubicBezTo>
                    <a:pt x="3515618" y="443593"/>
                    <a:pt x="3518059" y="444814"/>
                    <a:pt x="3519280" y="450918"/>
                  </a:cubicBezTo>
                  <a:cubicBezTo>
                    <a:pt x="3520501" y="454580"/>
                    <a:pt x="3524163" y="455800"/>
                    <a:pt x="3524163" y="458242"/>
                  </a:cubicBezTo>
                  <a:cubicBezTo>
                    <a:pt x="3525384" y="460683"/>
                    <a:pt x="3526605" y="463125"/>
                    <a:pt x="3527825" y="465566"/>
                  </a:cubicBezTo>
                  <a:cubicBezTo>
                    <a:pt x="3529046" y="470449"/>
                    <a:pt x="3530266" y="476552"/>
                    <a:pt x="3532708" y="478994"/>
                  </a:cubicBezTo>
                  <a:cubicBezTo>
                    <a:pt x="3532708" y="478994"/>
                    <a:pt x="3533928" y="480214"/>
                    <a:pt x="3533928" y="480214"/>
                  </a:cubicBezTo>
                  <a:cubicBezTo>
                    <a:pt x="3533928" y="480214"/>
                    <a:pt x="3533928" y="480214"/>
                    <a:pt x="3533928" y="481435"/>
                  </a:cubicBezTo>
                  <a:cubicBezTo>
                    <a:pt x="3532708" y="483876"/>
                    <a:pt x="3532708" y="486318"/>
                    <a:pt x="3531487" y="482656"/>
                  </a:cubicBezTo>
                  <a:cubicBezTo>
                    <a:pt x="3530266" y="480214"/>
                    <a:pt x="3529046" y="474111"/>
                    <a:pt x="3529046" y="478994"/>
                  </a:cubicBezTo>
                  <a:cubicBezTo>
                    <a:pt x="3529046" y="481435"/>
                    <a:pt x="3527825" y="481435"/>
                    <a:pt x="3527825" y="481435"/>
                  </a:cubicBezTo>
                  <a:cubicBezTo>
                    <a:pt x="3527825" y="481435"/>
                    <a:pt x="3526605" y="475332"/>
                    <a:pt x="3525384" y="475332"/>
                  </a:cubicBezTo>
                  <a:cubicBezTo>
                    <a:pt x="3524163" y="475332"/>
                    <a:pt x="3524163" y="474111"/>
                    <a:pt x="3524163" y="476552"/>
                  </a:cubicBezTo>
                  <a:cubicBezTo>
                    <a:pt x="3524163" y="478994"/>
                    <a:pt x="3522942" y="476552"/>
                    <a:pt x="3521721" y="474111"/>
                  </a:cubicBezTo>
                  <a:cubicBezTo>
                    <a:pt x="3520501" y="468007"/>
                    <a:pt x="3520501" y="470449"/>
                    <a:pt x="3519280" y="471669"/>
                  </a:cubicBezTo>
                  <a:cubicBezTo>
                    <a:pt x="3518059" y="471669"/>
                    <a:pt x="3519280" y="470449"/>
                    <a:pt x="3518059" y="470449"/>
                  </a:cubicBezTo>
                  <a:cubicBezTo>
                    <a:pt x="3516839" y="470449"/>
                    <a:pt x="3516839" y="468007"/>
                    <a:pt x="3516839" y="468007"/>
                  </a:cubicBezTo>
                  <a:cubicBezTo>
                    <a:pt x="3516839" y="468007"/>
                    <a:pt x="3515618" y="464345"/>
                    <a:pt x="3515618" y="464345"/>
                  </a:cubicBezTo>
                  <a:cubicBezTo>
                    <a:pt x="3514397" y="463125"/>
                    <a:pt x="3513177" y="458242"/>
                    <a:pt x="3511956" y="459462"/>
                  </a:cubicBezTo>
                  <a:cubicBezTo>
                    <a:pt x="3509514" y="461904"/>
                    <a:pt x="3509514" y="459462"/>
                    <a:pt x="3508294" y="454580"/>
                  </a:cubicBezTo>
                  <a:cubicBezTo>
                    <a:pt x="3508294" y="453359"/>
                    <a:pt x="3507073" y="455800"/>
                    <a:pt x="3508294" y="459462"/>
                  </a:cubicBezTo>
                  <a:cubicBezTo>
                    <a:pt x="3508294" y="463125"/>
                    <a:pt x="3509514" y="465566"/>
                    <a:pt x="3509514" y="464345"/>
                  </a:cubicBezTo>
                  <a:cubicBezTo>
                    <a:pt x="3509514" y="464345"/>
                    <a:pt x="3510735" y="468007"/>
                    <a:pt x="3511956" y="469228"/>
                  </a:cubicBezTo>
                  <a:cubicBezTo>
                    <a:pt x="3513177" y="470449"/>
                    <a:pt x="3515618" y="471669"/>
                    <a:pt x="3516839" y="478994"/>
                  </a:cubicBezTo>
                  <a:cubicBezTo>
                    <a:pt x="3516839" y="480214"/>
                    <a:pt x="3518059" y="482656"/>
                    <a:pt x="3519280" y="483876"/>
                  </a:cubicBezTo>
                  <a:cubicBezTo>
                    <a:pt x="3520501" y="485097"/>
                    <a:pt x="3521721" y="486318"/>
                    <a:pt x="3521721" y="488759"/>
                  </a:cubicBezTo>
                  <a:cubicBezTo>
                    <a:pt x="3522942" y="492421"/>
                    <a:pt x="3524163" y="493642"/>
                    <a:pt x="3525384" y="497304"/>
                  </a:cubicBezTo>
                  <a:cubicBezTo>
                    <a:pt x="3525384" y="498525"/>
                    <a:pt x="3526605" y="500966"/>
                    <a:pt x="3526605" y="502187"/>
                  </a:cubicBezTo>
                  <a:cubicBezTo>
                    <a:pt x="3526605" y="503408"/>
                    <a:pt x="3526605" y="503408"/>
                    <a:pt x="3525384" y="503408"/>
                  </a:cubicBezTo>
                  <a:cubicBezTo>
                    <a:pt x="3524163" y="503408"/>
                    <a:pt x="3524163" y="497304"/>
                    <a:pt x="3522942" y="498525"/>
                  </a:cubicBezTo>
                  <a:cubicBezTo>
                    <a:pt x="3521721" y="498525"/>
                    <a:pt x="3521721" y="498525"/>
                    <a:pt x="3521721" y="499746"/>
                  </a:cubicBezTo>
                  <a:cubicBezTo>
                    <a:pt x="3521721" y="502187"/>
                    <a:pt x="3520501" y="500966"/>
                    <a:pt x="3519280" y="498525"/>
                  </a:cubicBezTo>
                  <a:cubicBezTo>
                    <a:pt x="3516839" y="493642"/>
                    <a:pt x="3518059" y="496083"/>
                    <a:pt x="3516839" y="497304"/>
                  </a:cubicBezTo>
                  <a:cubicBezTo>
                    <a:pt x="3515618" y="498525"/>
                    <a:pt x="3516839" y="496083"/>
                    <a:pt x="3515618" y="498525"/>
                  </a:cubicBezTo>
                  <a:cubicBezTo>
                    <a:pt x="3514397" y="499746"/>
                    <a:pt x="3514397" y="497304"/>
                    <a:pt x="3513177" y="497304"/>
                  </a:cubicBezTo>
                  <a:cubicBezTo>
                    <a:pt x="3513177" y="497304"/>
                    <a:pt x="3511956" y="494863"/>
                    <a:pt x="3511956" y="494863"/>
                  </a:cubicBezTo>
                  <a:cubicBezTo>
                    <a:pt x="3510735" y="494863"/>
                    <a:pt x="3508294" y="492421"/>
                    <a:pt x="3508294" y="494863"/>
                  </a:cubicBezTo>
                  <a:cubicBezTo>
                    <a:pt x="3507073" y="499746"/>
                    <a:pt x="3507073" y="497304"/>
                    <a:pt x="3504632" y="496083"/>
                  </a:cubicBezTo>
                  <a:cubicBezTo>
                    <a:pt x="3503411" y="496083"/>
                    <a:pt x="3504632" y="497304"/>
                    <a:pt x="3505852" y="499746"/>
                  </a:cubicBezTo>
                  <a:cubicBezTo>
                    <a:pt x="3507073" y="502187"/>
                    <a:pt x="3507073" y="503408"/>
                    <a:pt x="3507073" y="502187"/>
                  </a:cubicBezTo>
                  <a:cubicBezTo>
                    <a:pt x="3507073" y="500966"/>
                    <a:pt x="3508294" y="503408"/>
                    <a:pt x="3509514" y="503408"/>
                  </a:cubicBezTo>
                  <a:cubicBezTo>
                    <a:pt x="3510735" y="503408"/>
                    <a:pt x="3513177" y="502187"/>
                    <a:pt x="3515618" y="507070"/>
                  </a:cubicBezTo>
                  <a:cubicBezTo>
                    <a:pt x="3516839" y="509511"/>
                    <a:pt x="3520501" y="509511"/>
                    <a:pt x="3521721" y="511953"/>
                  </a:cubicBezTo>
                  <a:cubicBezTo>
                    <a:pt x="3522942" y="514394"/>
                    <a:pt x="3524163" y="515615"/>
                    <a:pt x="3525384" y="518056"/>
                  </a:cubicBezTo>
                  <a:cubicBezTo>
                    <a:pt x="3526605" y="522939"/>
                    <a:pt x="3529046" y="529042"/>
                    <a:pt x="3530266" y="530263"/>
                  </a:cubicBezTo>
                  <a:cubicBezTo>
                    <a:pt x="3531487" y="531484"/>
                    <a:pt x="3535149" y="530263"/>
                    <a:pt x="3536370" y="531484"/>
                  </a:cubicBezTo>
                  <a:cubicBezTo>
                    <a:pt x="3538812" y="532704"/>
                    <a:pt x="3541253" y="533925"/>
                    <a:pt x="3543694" y="536367"/>
                  </a:cubicBezTo>
                  <a:cubicBezTo>
                    <a:pt x="3544915" y="537587"/>
                    <a:pt x="3547356" y="538808"/>
                    <a:pt x="3548577" y="540029"/>
                  </a:cubicBezTo>
                  <a:cubicBezTo>
                    <a:pt x="3553460" y="544911"/>
                    <a:pt x="3552239" y="549794"/>
                    <a:pt x="3557122" y="551015"/>
                  </a:cubicBezTo>
                  <a:cubicBezTo>
                    <a:pt x="3557122" y="551015"/>
                    <a:pt x="3558342" y="551015"/>
                    <a:pt x="3558342" y="552236"/>
                  </a:cubicBezTo>
                  <a:cubicBezTo>
                    <a:pt x="3558342" y="552236"/>
                    <a:pt x="3558342" y="553456"/>
                    <a:pt x="3558342" y="553456"/>
                  </a:cubicBezTo>
                  <a:cubicBezTo>
                    <a:pt x="3557122" y="557118"/>
                    <a:pt x="3555901" y="543691"/>
                    <a:pt x="3555901" y="557118"/>
                  </a:cubicBezTo>
                  <a:cubicBezTo>
                    <a:pt x="3555901" y="558339"/>
                    <a:pt x="3555901" y="557118"/>
                    <a:pt x="3554680" y="554677"/>
                  </a:cubicBezTo>
                  <a:cubicBezTo>
                    <a:pt x="3553460" y="547353"/>
                    <a:pt x="3552239" y="552236"/>
                    <a:pt x="3551019" y="555898"/>
                  </a:cubicBezTo>
                  <a:cubicBezTo>
                    <a:pt x="3549798" y="560781"/>
                    <a:pt x="3551019" y="553456"/>
                    <a:pt x="3547356" y="558339"/>
                  </a:cubicBezTo>
                  <a:cubicBezTo>
                    <a:pt x="3544915" y="562001"/>
                    <a:pt x="3546135" y="564443"/>
                    <a:pt x="3541253" y="555898"/>
                  </a:cubicBezTo>
                  <a:cubicBezTo>
                    <a:pt x="3540032" y="552236"/>
                    <a:pt x="3537591" y="551015"/>
                    <a:pt x="3535149" y="554677"/>
                  </a:cubicBezTo>
                  <a:cubicBezTo>
                    <a:pt x="3535149" y="554677"/>
                    <a:pt x="3535149" y="547353"/>
                    <a:pt x="3533928" y="552236"/>
                  </a:cubicBezTo>
                  <a:cubicBezTo>
                    <a:pt x="3533928" y="552236"/>
                    <a:pt x="3532708" y="552236"/>
                    <a:pt x="3531487" y="549794"/>
                  </a:cubicBezTo>
                  <a:cubicBezTo>
                    <a:pt x="3529046" y="543691"/>
                    <a:pt x="3529046" y="548574"/>
                    <a:pt x="3529046" y="552236"/>
                  </a:cubicBezTo>
                  <a:cubicBezTo>
                    <a:pt x="3529046" y="554677"/>
                    <a:pt x="3529046" y="558339"/>
                    <a:pt x="3526605" y="554677"/>
                  </a:cubicBezTo>
                  <a:cubicBezTo>
                    <a:pt x="3525384" y="552236"/>
                    <a:pt x="3522942" y="547353"/>
                    <a:pt x="3522942" y="552236"/>
                  </a:cubicBezTo>
                  <a:cubicBezTo>
                    <a:pt x="3522942" y="554677"/>
                    <a:pt x="3522942" y="555898"/>
                    <a:pt x="3521721" y="555898"/>
                  </a:cubicBezTo>
                  <a:cubicBezTo>
                    <a:pt x="3520501" y="555898"/>
                    <a:pt x="3520501" y="549794"/>
                    <a:pt x="3518059" y="551015"/>
                  </a:cubicBezTo>
                  <a:cubicBezTo>
                    <a:pt x="3516839" y="552236"/>
                    <a:pt x="3516839" y="551015"/>
                    <a:pt x="3516839" y="553456"/>
                  </a:cubicBezTo>
                  <a:cubicBezTo>
                    <a:pt x="3516839" y="557118"/>
                    <a:pt x="3515618" y="554677"/>
                    <a:pt x="3514397" y="552236"/>
                  </a:cubicBezTo>
                  <a:cubicBezTo>
                    <a:pt x="3511956" y="547353"/>
                    <a:pt x="3513177" y="549794"/>
                    <a:pt x="3511956" y="551015"/>
                  </a:cubicBezTo>
                  <a:cubicBezTo>
                    <a:pt x="3510735" y="552236"/>
                    <a:pt x="3511956" y="549794"/>
                    <a:pt x="3509514" y="552236"/>
                  </a:cubicBezTo>
                  <a:cubicBezTo>
                    <a:pt x="3508294" y="553456"/>
                    <a:pt x="3508294" y="551015"/>
                    <a:pt x="3507073" y="551015"/>
                  </a:cubicBezTo>
                  <a:cubicBezTo>
                    <a:pt x="3507073" y="551015"/>
                    <a:pt x="3505852" y="548574"/>
                    <a:pt x="3505852" y="548574"/>
                  </a:cubicBezTo>
                  <a:cubicBezTo>
                    <a:pt x="3504632" y="549794"/>
                    <a:pt x="3502190" y="546132"/>
                    <a:pt x="3500970" y="549794"/>
                  </a:cubicBezTo>
                  <a:cubicBezTo>
                    <a:pt x="3499749" y="554677"/>
                    <a:pt x="3499749" y="552236"/>
                    <a:pt x="3496087" y="551015"/>
                  </a:cubicBezTo>
                  <a:cubicBezTo>
                    <a:pt x="3494866" y="551015"/>
                    <a:pt x="3496087" y="552236"/>
                    <a:pt x="3497307" y="555898"/>
                  </a:cubicBezTo>
                  <a:cubicBezTo>
                    <a:pt x="3498528" y="558339"/>
                    <a:pt x="3498528" y="559560"/>
                    <a:pt x="3499749" y="559560"/>
                  </a:cubicBezTo>
                  <a:cubicBezTo>
                    <a:pt x="3499749" y="558339"/>
                    <a:pt x="3502190" y="560781"/>
                    <a:pt x="3502190" y="560781"/>
                  </a:cubicBezTo>
                  <a:cubicBezTo>
                    <a:pt x="3503411" y="560781"/>
                    <a:pt x="3505852" y="559560"/>
                    <a:pt x="3508294" y="564443"/>
                  </a:cubicBezTo>
                  <a:cubicBezTo>
                    <a:pt x="3509514" y="566884"/>
                    <a:pt x="3514397" y="565663"/>
                    <a:pt x="3515618" y="569325"/>
                  </a:cubicBezTo>
                  <a:cubicBezTo>
                    <a:pt x="3516839" y="571767"/>
                    <a:pt x="3519280" y="572988"/>
                    <a:pt x="3520501" y="575429"/>
                  </a:cubicBezTo>
                  <a:cubicBezTo>
                    <a:pt x="3520501" y="575429"/>
                    <a:pt x="3520501" y="576650"/>
                    <a:pt x="3520501" y="576650"/>
                  </a:cubicBezTo>
                  <a:cubicBezTo>
                    <a:pt x="3520501" y="576650"/>
                    <a:pt x="3520501" y="576650"/>
                    <a:pt x="3520501" y="576650"/>
                  </a:cubicBezTo>
                  <a:cubicBezTo>
                    <a:pt x="3520501" y="576650"/>
                    <a:pt x="3519280" y="575429"/>
                    <a:pt x="3519280" y="575429"/>
                  </a:cubicBezTo>
                  <a:cubicBezTo>
                    <a:pt x="3518059" y="576650"/>
                    <a:pt x="3516839" y="575429"/>
                    <a:pt x="3515618" y="577870"/>
                  </a:cubicBezTo>
                  <a:cubicBezTo>
                    <a:pt x="3514397" y="582753"/>
                    <a:pt x="3514397" y="580312"/>
                    <a:pt x="3511956" y="581532"/>
                  </a:cubicBezTo>
                  <a:cubicBezTo>
                    <a:pt x="3510735" y="581532"/>
                    <a:pt x="3511956" y="582753"/>
                    <a:pt x="3513177" y="583974"/>
                  </a:cubicBezTo>
                  <a:cubicBezTo>
                    <a:pt x="3514397" y="585195"/>
                    <a:pt x="3514397" y="586415"/>
                    <a:pt x="3514397" y="585195"/>
                  </a:cubicBezTo>
                  <a:cubicBezTo>
                    <a:pt x="3514397" y="583974"/>
                    <a:pt x="3515618" y="585195"/>
                    <a:pt x="3516839" y="583974"/>
                  </a:cubicBezTo>
                  <a:cubicBezTo>
                    <a:pt x="3518059" y="582753"/>
                    <a:pt x="3519280" y="581532"/>
                    <a:pt x="3521721" y="585195"/>
                  </a:cubicBezTo>
                  <a:cubicBezTo>
                    <a:pt x="3522942" y="586415"/>
                    <a:pt x="3524163" y="586415"/>
                    <a:pt x="3525384" y="586415"/>
                  </a:cubicBezTo>
                  <a:cubicBezTo>
                    <a:pt x="3525384" y="587636"/>
                    <a:pt x="3526605" y="587636"/>
                    <a:pt x="3526605" y="587636"/>
                  </a:cubicBezTo>
                  <a:cubicBezTo>
                    <a:pt x="3526605" y="587636"/>
                    <a:pt x="3526605" y="587636"/>
                    <a:pt x="3526605" y="587636"/>
                  </a:cubicBezTo>
                  <a:cubicBezTo>
                    <a:pt x="3527825" y="588857"/>
                    <a:pt x="3529046" y="590077"/>
                    <a:pt x="3530266" y="592519"/>
                  </a:cubicBezTo>
                  <a:cubicBezTo>
                    <a:pt x="3530266" y="593739"/>
                    <a:pt x="3531487" y="594960"/>
                    <a:pt x="3531487" y="596181"/>
                  </a:cubicBezTo>
                  <a:cubicBezTo>
                    <a:pt x="3531487" y="596181"/>
                    <a:pt x="3531487" y="596181"/>
                    <a:pt x="3530266" y="597402"/>
                  </a:cubicBezTo>
                  <a:cubicBezTo>
                    <a:pt x="3530266" y="597402"/>
                    <a:pt x="3529046" y="597402"/>
                    <a:pt x="3529046" y="593739"/>
                  </a:cubicBezTo>
                  <a:cubicBezTo>
                    <a:pt x="3526605" y="586415"/>
                    <a:pt x="3526605" y="592519"/>
                    <a:pt x="3525384" y="594960"/>
                  </a:cubicBezTo>
                  <a:cubicBezTo>
                    <a:pt x="3524163" y="597402"/>
                    <a:pt x="3524163" y="601064"/>
                    <a:pt x="3522942" y="596181"/>
                  </a:cubicBezTo>
                  <a:cubicBezTo>
                    <a:pt x="3521721" y="593739"/>
                    <a:pt x="3519280" y="586415"/>
                    <a:pt x="3519280" y="592519"/>
                  </a:cubicBezTo>
                  <a:cubicBezTo>
                    <a:pt x="3519280" y="594960"/>
                    <a:pt x="3518059" y="596181"/>
                    <a:pt x="3518059" y="596181"/>
                  </a:cubicBezTo>
                  <a:cubicBezTo>
                    <a:pt x="3516839" y="596181"/>
                    <a:pt x="3516839" y="588857"/>
                    <a:pt x="3515618" y="590077"/>
                  </a:cubicBezTo>
                  <a:cubicBezTo>
                    <a:pt x="3514397" y="590077"/>
                    <a:pt x="3514397" y="588857"/>
                    <a:pt x="3513177" y="591298"/>
                  </a:cubicBezTo>
                  <a:cubicBezTo>
                    <a:pt x="3513177" y="594960"/>
                    <a:pt x="3511956" y="591298"/>
                    <a:pt x="3510735" y="588857"/>
                  </a:cubicBezTo>
                  <a:cubicBezTo>
                    <a:pt x="3508294" y="582753"/>
                    <a:pt x="3509514" y="585195"/>
                    <a:pt x="3508294" y="586415"/>
                  </a:cubicBezTo>
                  <a:cubicBezTo>
                    <a:pt x="3507073" y="587636"/>
                    <a:pt x="3508294" y="585195"/>
                    <a:pt x="3505852" y="586415"/>
                  </a:cubicBezTo>
                  <a:cubicBezTo>
                    <a:pt x="3504632" y="587636"/>
                    <a:pt x="3504632" y="585195"/>
                    <a:pt x="3503411" y="585195"/>
                  </a:cubicBezTo>
                  <a:cubicBezTo>
                    <a:pt x="3503411" y="585195"/>
                    <a:pt x="3502190" y="582753"/>
                    <a:pt x="3502190" y="582753"/>
                  </a:cubicBezTo>
                  <a:cubicBezTo>
                    <a:pt x="3499749" y="582753"/>
                    <a:pt x="3498528" y="579091"/>
                    <a:pt x="3497307" y="582753"/>
                  </a:cubicBezTo>
                  <a:cubicBezTo>
                    <a:pt x="3496087" y="587636"/>
                    <a:pt x="3494866" y="585195"/>
                    <a:pt x="3492425" y="582753"/>
                  </a:cubicBezTo>
                  <a:cubicBezTo>
                    <a:pt x="3491204" y="581532"/>
                    <a:pt x="3492425" y="583974"/>
                    <a:pt x="3493645" y="587636"/>
                  </a:cubicBezTo>
                  <a:cubicBezTo>
                    <a:pt x="3494866" y="590077"/>
                    <a:pt x="3494866" y="592519"/>
                    <a:pt x="3496087" y="591298"/>
                  </a:cubicBezTo>
                  <a:cubicBezTo>
                    <a:pt x="3496087" y="590077"/>
                    <a:pt x="3498528" y="592519"/>
                    <a:pt x="3498528" y="592519"/>
                  </a:cubicBezTo>
                  <a:cubicBezTo>
                    <a:pt x="3499749" y="592519"/>
                    <a:pt x="3502190" y="591298"/>
                    <a:pt x="3504632" y="598622"/>
                  </a:cubicBezTo>
                  <a:cubicBezTo>
                    <a:pt x="3505852" y="602284"/>
                    <a:pt x="3510735" y="602284"/>
                    <a:pt x="3511956" y="605946"/>
                  </a:cubicBezTo>
                  <a:cubicBezTo>
                    <a:pt x="3513177" y="609609"/>
                    <a:pt x="3515618" y="610829"/>
                    <a:pt x="3516839" y="614491"/>
                  </a:cubicBezTo>
                  <a:cubicBezTo>
                    <a:pt x="3518059" y="618153"/>
                    <a:pt x="3519280" y="623036"/>
                    <a:pt x="3520501" y="626698"/>
                  </a:cubicBezTo>
                  <a:cubicBezTo>
                    <a:pt x="3520501" y="629140"/>
                    <a:pt x="3519280" y="631581"/>
                    <a:pt x="3518059" y="627919"/>
                  </a:cubicBezTo>
                  <a:cubicBezTo>
                    <a:pt x="3516839" y="625478"/>
                    <a:pt x="3514397" y="619374"/>
                    <a:pt x="3514397" y="625478"/>
                  </a:cubicBezTo>
                  <a:cubicBezTo>
                    <a:pt x="3514397" y="627919"/>
                    <a:pt x="3514397" y="629140"/>
                    <a:pt x="3513177" y="629140"/>
                  </a:cubicBezTo>
                  <a:cubicBezTo>
                    <a:pt x="3511956" y="629140"/>
                    <a:pt x="3511956" y="623036"/>
                    <a:pt x="3510735" y="623036"/>
                  </a:cubicBezTo>
                  <a:cubicBezTo>
                    <a:pt x="3509514" y="623036"/>
                    <a:pt x="3509514" y="623036"/>
                    <a:pt x="3508294" y="624257"/>
                  </a:cubicBezTo>
                  <a:cubicBezTo>
                    <a:pt x="3508294" y="627919"/>
                    <a:pt x="3507073" y="624257"/>
                    <a:pt x="3505852" y="621816"/>
                  </a:cubicBezTo>
                  <a:cubicBezTo>
                    <a:pt x="3503411" y="615712"/>
                    <a:pt x="3504632" y="618153"/>
                    <a:pt x="3503411" y="619374"/>
                  </a:cubicBezTo>
                  <a:cubicBezTo>
                    <a:pt x="3502190" y="619374"/>
                    <a:pt x="3503411" y="618153"/>
                    <a:pt x="3500970" y="619374"/>
                  </a:cubicBezTo>
                  <a:cubicBezTo>
                    <a:pt x="3499749" y="619374"/>
                    <a:pt x="3499749" y="618153"/>
                    <a:pt x="3498528" y="618153"/>
                  </a:cubicBezTo>
                  <a:cubicBezTo>
                    <a:pt x="3498528" y="618153"/>
                    <a:pt x="3497307" y="615712"/>
                    <a:pt x="3497307" y="615712"/>
                  </a:cubicBezTo>
                  <a:cubicBezTo>
                    <a:pt x="3496087" y="615712"/>
                    <a:pt x="3493645" y="612050"/>
                    <a:pt x="3492425" y="614491"/>
                  </a:cubicBezTo>
                  <a:cubicBezTo>
                    <a:pt x="3491204" y="619374"/>
                    <a:pt x="3489983" y="616933"/>
                    <a:pt x="3487542" y="614491"/>
                  </a:cubicBezTo>
                  <a:cubicBezTo>
                    <a:pt x="3486321" y="613271"/>
                    <a:pt x="3487542" y="615712"/>
                    <a:pt x="3487542" y="616933"/>
                  </a:cubicBezTo>
                  <a:cubicBezTo>
                    <a:pt x="3487542" y="616933"/>
                    <a:pt x="3487542" y="616933"/>
                    <a:pt x="3487542" y="616933"/>
                  </a:cubicBezTo>
                  <a:cubicBezTo>
                    <a:pt x="3486321" y="616933"/>
                    <a:pt x="3488763" y="641347"/>
                    <a:pt x="3489983" y="647450"/>
                  </a:cubicBezTo>
                  <a:cubicBezTo>
                    <a:pt x="3491204" y="653554"/>
                    <a:pt x="3493645" y="657216"/>
                    <a:pt x="3494866" y="663319"/>
                  </a:cubicBezTo>
                  <a:cubicBezTo>
                    <a:pt x="3496087" y="673085"/>
                    <a:pt x="3498528" y="685292"/>
                    <a:pt x="3502190" y="691395"/>
                  </a:cubicBezTo>
                  <a:cubicBezTo>
                    <a:pt x="3503411" y="692616"/>
                    <a:pt x="3505852" y="693837"/>
                    <a:pt x="3508294" y="695058"/>
                  </a:cubicBezTo>
                  <a:cubicBezTo>
                    <a:pt x="3510735" y="696278"/>
                    <a:pt x="3513177" y="697499"/>
                    <a:pt x="3514397" y="698720"/>
                  </a:cubicBezTo>
                  <a:cubicBezTo>
                    <a:pt x="3518059" y="702382"/>
                    <a:pt x="3520501" y="704823"/>
                    <a:pt x="3524163" y="708485"/>
                  </a:cubicBezTo>
                  <a:cubicBezTo>
                    <a:pt x="3524163" y="708485"/>
                    <a:pt x="3524163" y="709706"/>
                    <a:pt x="3522942" y="709706"/>
                  </a:cubicBezTo>
                  <a:cubicBezTo>
                    <a:pt x="3522942" y="709706"/>
                    <a:pt x="3521721" y="709706"/>
                    <a:pt x="3520501" y="707265"/>
                  </a:cubicBezTo>
                  <a:cubicBezTo>
                    <a:pt x="3518059" y="701161"/>
                    <a:pt x="3518059" y="707265"/>
                    <a:pt x="3518059" y="710927"/>
                  </a:cubicBezTo>
                  <a:cubicBezTo>
                    <a:pt x="3518059" y="714589"/>
                    <a:pt x="3518059" y="717030"/>
                    <a:pt x="3515618" y="714589"/>
                  </a:cubicBezTo>
                  <a:cubicBezTo>
                    <a:pt x="3514397" y="712148"/>
                    <a:pt x="3511956" y="707265"/>
                    <a:pt x="3511956" y="713368"/>
                  </a:cubicBezTo>
                  <a:cubicBezTo>
                    <a:pt x="3511956" y="715809"/>
                    <a:pt x="3511956" y="717030"/>
                    <a:pt x="3510735" y="717030"/>
                  </a:cubicBezTo>
                  <a:cubicBezTo>
                    <a:pt x="3509514" y="717030"/>
                    <a:pt x="3509514" y="710927"/>
                    <a:pt x="3507073" y="712148"/>
                  </a:cubicBezTo>
                  <a:cubicBezTo>
                    <a:pt x="3505852" y="713368"/>
                    <a:pt x="3504632" y="712148"/>
                    <a:pt x="3504632" y="714589"/>
                  </a:cubicBezTo>
                  <a:cubicBezTo>
                    <a:pt x="3504632" y="718251"/>
                    <a:pt x="3503411" y="715809"/>
                    <a:pt x="3500970" y="713368"/>
                  </a:cubicBezTo>
                  <a:cubicBezTo>
                    <a:pt x="3497307" y="708485"/>
                    <a:pt x="3499749" y="710927"/>
                    <a:pt x="3497307" y="712148"/>
                  </a:cubicBezTo>
                  <a:cubicBezTo>
                    <a:pt x="3496087" y="713368"/>
                    <a:pt x="3497307" y="710927"/>
                    <a:pt x="3494866" y="713368"/>
                  </a:cubicBezTo>
                  <a:cubicBezTo>
                    <a:pt x="3493645" y="714589"/>
                    <a:pt x="3492425" y="712148"/>
                    <a:pt x="3492425" y="712148"/>
                  </a:cubicBezTo>
                  <a:cubicBezTo>
                    <a:pt x="3491204" y="712148"/>
                    <a:pt x="3491204" y="709706"/>
                    <a:pt x="3489983" y="709706"/>
                  </a:cubicBezTo>
                  <a:cubicBezTo>
                    <a:pt x="3487542" y="710927"/>
                    <a:pt x="3486321" y="707265"/>
                    <a:pt x="3485100" y="710927"/>
                  </a:cubicBezTo>
                  <a:cubicBezTo>
                    <a:pt x="3483880" y="717030"/>
                    <a:pt x="3483880" y="714589"/>
                    <a:pt x="3480218" y="713368"/>
                  </a:cubicBezTo>
                  <a:cubicBezTo>
                    <a:pt x="3478997" y="713368"/>
                    <a:pt x="3480218" y="715809"/>
                    <a:pt x="3481438" y="718251"/>
                  </a:cubicBezTo>
                  <a:cubicBezTo>
                    <a:pt x="3482659" y="720692"/>
                    <a:pt x="3483880" y="721913"/>
                    <a:pt x="3483880" y="721913"/>
                  </a:cubicBezTo>
                  <a:cubicBezTo>
                    <a:pt x="3483880" y="720692"/>
                    <a:pt x="3486321" y="723134"/>
                    <a:pt x="3487542" y="721913"/>
                  </a:cubicBezTo>
                  <a:cubicBezTo>
                    <a:pt x="3488763" y="720692"/>
                    <a:pt x="3491204" y="719472"/>
                    <a:pt x="3494866" y="725575"/>
                  </a:cubicBezTo>
                  <a:cubicBezTo>
                    <a:pt x="3496087" y="728016"/>
                    <a:pt x="3500970" y="726796"/>
                    <a:pt x="3503411" y="729237"/>
                  </a:cubicBezTo>
                  <a:cubicBezTo>
                    <a:pt x="3504632" y="731679"/>
                    <a:pt x="3507073" y="731679"/>
                    <a:pt x="3508294" y="735341"/>
                  </a:cubicBezTo>
                  <a:cubicBezTo>
                    <a:pt x="3509514" y="737782"/>
                    <a:pt x="3510735" y="740223"/>
                    <a:pt x="3511956" y="742665"/>
                  </a:cubicBezTo>
                  <a:cubicBezTo>
                    <a:pt x="3513177" y="743886"/>
                    <a:pt x="3513177" y="745106"/>
                    <a:pt x="3514397" y="746327"/>
                  </a:cubicBezTo>
                  <a:cubicBezTo>
                    <a:pt x="3514397" y="746327"/>
                    <a:pt x="3514397" y="746327"/>
                    <a:pt x="3514397" y="746327"/>
                  </a:cubicBezTo>
                  <a:cubicBezTo>
                    <a:pt x="3514397" y="748769"/>
                    <a:pt x="3514397" y="751210"/>
                    <a:pt x="3513177" y="749989"/>
                  </a:cubicBezTo>
                  <a:cubicBezTo>
                    <a:pt x="3511956" y="749989"/>
                    <a:pt x="3511956" y="742665"/>
                    <a:pt x="3509514" y="743886"/>
                  </a:cubicBezTo>
                  <a:cubicBezTo>
                    <a:pt x="3508294" y="745106"/>
                    <a:pt x="3507073" y="743886"/>
                    <a:pt x="3507073" y="746327"/>
                  </a:cubicBezTo>
                  <a:cubicBezTo>
                    <a:pt x="3507073" y="749989"/>
                    <a:pt x="3505852" y="747548"/>
                    <a:pt x="3503411" y="743886"/>
                  </a:cubicBezTo>
                  <a:cubicBezTo>
                    <a:pt x="3500970" y="736562"/>
                    <a:pt x="3502190" y="740223"/>
                    <a:pt x="3499749" y="741444"/>
                  </a:cubicBezTo>
                  <a:cubicBezTo>
                    <a:pt x="3498528" y="742665"/>
                    <a:pt x="3499749" y="740223"/>
                    <a:pt x="3497307" y="741444"/>
                  </a:cubicBezTo>
                  <a:cubicBezTo>
                    <a:pt x="3496087" y="741444"/>
                    <a:pt x="3494866" y="739003"/>
                    <a:pt x="3494866" y="739003"/>
                  </a:cubicBezTo>
                  <a:cubicBezTo>
                    <a:pt x="3493645" y="739003"/>
                    <a:pt x="3493645" y="735341"/>
                    <a:pt x="3493645" y="735341"/>
                  </a:cubicBezTo>
                  <a:cubicBezTo>
                    <a:pt x="3491204" y="735341"/>
                    <a:pt x="3489983" y="730458"/>
                    <a:pt x="3488763" y="732899"/>
                  </a:cubicBezTo>
                  <a:cubicBezTo>
                    <a:pt x="3486321" y="737782"/>
                    <a:pt x="3486321" y="735341"/>
                    <a:pt x="3482659" y="730458"/>
                  </a:cubicBezTo>
                  <a:cubicBezTo>
                    <a:pt x="3481438" y="729237"/>
                    <a:pt x="3481438" y="731679"/>
                    <a:pt x="3482659" y="736562"/>
                  </a:cubicBezTo>
                  <a:cubicBezTo>
                    <a:pt x="3483880" y="740223"/>
                    <a:pt x="3483880" y="742665"/>
                    <a:pt x="3485100" y="742665"/>
                  </a:cubicBezTo>
                  <a:cubicBezTo>
                    <a:pt x="3485100" y="741444"/>
                    <a:pt x="3487542" y="746327"/>
                    <a:pt x="3488763" y="746327"/>
                  </a:cubicBezTo>
                  <a:cubicBezTo>
                    <a:pt x="3489983" y="746327"/>
                    <a:pt x="3493645" y="747548"/>
                    <a:pt x="3496087" y="754872"/>
                  </a:cubicBezTo>
                  <a:cubicBezTo>
                    <a:pt x="3497307" y="757313"/>
                    <a:pt x="3498528" y="758534"/>
                    <a:pt x="3500970" y="759755"/>
                  </a:cubicBezTo>
                  <a:cubicBezTo>
                    <a:pt x="3502190" y="760976"/>
                    <a:pt x="3504632" y="762196"/>
                    <a:pt x="3505852" y="764637"/>
                  </a:cubicBezTo>
                  <a:cubicBezTo>
                    <a:pt x="3507073" y="768300"/>
                    <a:pt x="3509514" y="769520"/>
                    <a:pt x="3510735" y="770741"/>
                  </a:cubicBezTo>
                  <a:cubicBezTo>
                    <a:pt x="3510735" y="770741"/>
                    <a:pt x="3510735" y="771962"/>
                    <a:pt x="3509514" y="773183"/>
                  </a:cubicBezTo>
                  <a:cubicBezTo>
                    <a:pt x="3509514" y="774403"/>
                    <a:pt x="3508294" y="774403"/>
                    <a:pt x="3505852" y="770741"/>
                  </a:cubicBezTo>
                  <a:cubicBezTo>
                    <a:pt x="3502190" y="763417"/>
                    <a:pt x="3502190" y="771962"/>
                    <a:pt x="3502190" y="776844"/>
                  </a:cubicBezTo>
                  <a:cubicBezTo>
                    <a:pt x="3502190" y="781727"/>
                    <a:pt x="3502190" y="786610"/>
                    <a:pt x="3498528" y="782948"/>
                  </a:cubicBezTo>
                  <a:cubicBezTo>
                    <a:pt x="3496087" y="780507"/>
                    <a:pt x="3492425" y="774403"/>
                    <a:pt x="3492425" y="782948"/>
                  </a:cubicBezTo>
                  <a:cubicBezTo>
                    <a:pt x="3492425" y="786610"/>
                    <a:pt x="3492425" y="789052"/>
                    <a:pt x="3491204" y="789052"/>
                  </a:cubicBezTo>
                  <a:cubicBezTo>
                    <a:pt x="3489983" y="789052"/>
                    <a:pt x="3488763" y="780507"/>
                    <a:pt x="3486321" y="784169"/>
                  </a:cubicBezTo>
                  <a:cubicBezTo>
                    <a:pt x="3485100" y="785390"/>
                    <a:pt x="3483880" y="785390"/>
                    <a:pt x="3483880" y="789052"/>
                  </a:cubicBezTo>
                  <a:cubicBezTo>
                    <a:pt x="3483880" y="793934"/>
                    <a:pt x="3481438" y="791493"/>
                    <a:pt x="3478997" y="789052"/>
                  </a:cubicBezTo>
                  <a:cubicBezTo>
                    <a:pt x="3476556" y="786610"/>
                    <a:pt x="3476556" y="785390"/>
                    <a:pt x="3475335" y="785390"/>
                  </a:cubicBezTo>
                  <a:cubicBezTo>
                    <a:pt x="3475335" y="785390"/>
                    <a:pt x="3475335" y="787831"/>
                    <a:pt x="3474114" y="789052"/>
                  </a:cubicBezTo>
                  <a:cubicBezTo>
                    <a:pt x="3472893" y="790272"/>
                    <a:pt x="3472893" y="787831"/>
                    <a:pt x="3471673" y="791493"/>
                  </a:cubicBezTo>
                  <a:cubicBezTo>
                    <a:pt x="3470452" y="792714"/>
                    <a:pt x="3469231" y="791493"/>
                    <a:pt x="3468011" y="791493"/>
                  </a:cubicBezTo>
                  <a:cubicBezTo>
                    <a:pt x="3466790" y="791493"/>
                    <a:pt x="3465569" y="789052"/>
                    <a:pt x="3465569" y="789052"/>
                  </a:cubicBezTo>
                  <a:cubicBezTo>
                    <a:pt x="3463128" y="791493"/>
                    <a:pt x="3459466" y="787831"/>
                    <a:pt x="3458245" y="792714"/>
                  </a:cubicBezTo>
                  <a:cubicBezTo>
                    <a:pt x="3457024" y="801259"/>
                    <a:pt x="3455804" y="798817"/>
                    <a:pt x="3450921" y="797597"/>
                  </a:cubicBezTo>
                  <a:cubicBezTo>
                    <a:pt x="3449700" y="797597"/>
                    <a:pt x="3450921" y="800038"/>
                    <a:pt x="3452142" y="803700"/>
                  </a:cubicBezTo>
                  <a:cubicBezTo>
                    <a:pt x="3453362" y="806141"/>
                    <a:pt x="3455804" y="808583"/>
                    <a:pt x="3455804" y="807362"/>
                  </a:cubicBezTo>
                  <a:cubicBezTo>
                    <a:pt x="3455804" y="806141"/>
                    <a:pt x="3459466" y="808583"/>
                    <a:pt x="3460686" y="807362"/>
                  </a:cubicBezTo>
                  <a:cubicBezTo>
                    <a:pt x="3461907" y="806141"/>
                    <a:pt x="3466790" y="802479"/>
                    <a:pt x="3471673" y="808583"/>
                  </a:cubicBezTo>
                  <a:cubicBezTo>
                    <a:pt x="3472893" y="809804"/>
                    <a:pt x="3475335" y="809804"/>
                    <a:pt x="3477776" y="809804"/>
                  </a:cubicBezTo>
                  <a:cubicBezTo>
                    <a:pt x="3480218" y="809804"/>
                    <a:pt x="3482659" y="809804"/>
                    <a:pt x="3483880" y="811024"/>
                  </a:cubicBezTo>
                  <a:cubicBezTo>
                    <a:pt x="3486321" y="814686"/>
                    <a:pt x="3489983" y="813466"/>
                    <a:pt x="3492425" y="817128"/>
                  </a:cubicBezTo>
                  <a:cubicBezTo>
                    <a:pt x="3493645" y="819569"/>
                    <a:pt x="3496087" y="823231"/>
                    <a:pt x="3498528" y="826893"/>
                  </a:cubicBezTo>
                  <a:cubicBezTo>
                    <a:pt x="3498528" y="826893"/>
                    <a:pt x="3497307" y="826893"/>
                    <a:pt x="3497307" y="826893"/>
                  </a:cubicBezTo>
                  <a:cubicBezTo>
                    <a:pt x="3496087" y="828114"/>
                    <a:pt x="3494866" y="826893"/>
                    <a:pt x="3494866" y="830555"/>
                  </a:cubicBezTo>
                  <a:cubicBezTo>
                    <a:pt x="3494866" y="835438"/>
                    <a:pt x="3492425" y="832997"/>
                    <a:pt x="3489983" y="829335"/>
                  </a:cubicBezTo>
                  <a:cubicBezTo>
                    <a:pt x="3485100" y="822011"/>
                    <a:pt x="3487542" y="825673"/>
                    <a:pt x="3485100" y="828114"/>
                  </a:cubicBezTo>
                  <a:cubicBezTo>
                    <a:pt x="3483880" y="829335"/>
                    <a:pt x="3483880" y="826893"/>
                    <a:pt x="3482659" y="830555"/>
                  </a:cubicBezTo>
                  <a:cubicBezTo>
                    <a:pt x="3481438" y="831776"/>
                    <a:pt x="3480218" y="829335"/>
                    <a:pt x="3478997" y="829335"/>
                  </a:cubicBezTo>
                  <a:cubicBezTo>
                    <a:pt x="3477776" y="829335"/>
                    <a:pt x="3476556" y="826893"/>
                    <a:pt x="3476556" y="826893"/>
                  </a:cubicBezTo>
                  <a:cubicBezTo>
                    <a:pt x="3474114" y="828114"/>
                    <a:pt x="3470452" y="824452"/>
                    <a:pt x="3469231" y="830555"/>
                  </a:cubicBezTo>
                  <a:cubicBezTo>
                    <a:pt x="3468011" y="839100"/>
                    <a:pt x="3466790" y="836659"/>
                    <a:pt x="3461907" y="835438"/>
                  </a:cubicBezTo>
                  <a:cubicBezTo>
                    <a:pt x="3460686" y="835438"/>
                    <a:pt x="3461907" y="837880"/>
                    <a:pt x="3463128" y="841542"/>
                  </a:cubicBezTo>
                  <a:cubicBezTo>
                    <a:pt x="3464349" y="843983"/>
                    <a:pt x="3465569" y="846425"/>
                    <a:pt x="3466790" y="845204"/>
                  </a:cubicBezTo>
                  <a:cubicBezTo>
                    <a:pt x="3466790" y="843983"/>
                    <a:pt x="3470452" y="846425"/>
                    <a:pt x="3471673" y="845204"/>
                  </a:cubicBezTo>
                  <a:cubicBezTo>
                    <a:pt x="3472893" y="843983"/>
                    <a:pt x="3477776" y="840321"/>
                    <a:pt x="3481438" y="848866"/>
                  </a:cubicBezTo>
                  <a:cubicBezTo>
                    <a:pt x="3483880" y="852528"/>
                    <a:pt x="3491204" y="850087"/>
                    <a:pt x="3493645" y="853749"/>
                  </a:cubicBezTo>
                  <a:cubicBezTo>
                    <a:pt x="3496087" y="857411"/>
                    <a:pt x="3499749" y="857411"/>
                    <a:pt x="3500970" y="862294"/>
                  </a:cubicBezTo>
                  <a:cubicBezTo>
                    <a:pt x="3502190" y="865956"/>
                    <a:pt x="3504632" y="870839"/>
                    <a:pt x="3507073" y="874501"/>
                  </a:cubicBezTo>
                  <a:cubicBezTo>
                    <a:pt x="3507073" y="874501"/>
                    <a:pt x="3507073" y="874501"/>
                    <a:pt x="3507073" y="874501"/>
                  </a:cubicBezTo>
                  <a:cubicBezTo>
                    <a:pt x="3507073" y="874501"/>
                    <a:pt x="3505852" y="874501"/>
                    <a:pt x="3504632" y="874501"/>
                  </a:cubicBezTo>
                  <a:cubicBezTo>
                    <a:pt x="3503411" y="873280"/>
                    <a:pt x="3502190" y="870839"/>
                    <a:pt x="3500970" y="870839"/>
                  </a:cubicBezTo>
                  <a:cubicBezTo>
                    <a:pt x="3500970" y="870839"/>
                    <a:pt x="3500970" y="870839"/>
                    <a:pt x="3499749" y="870839"/>
                  </a:cubicBezTo>
                  <a:cubicBezTo>
                    <a:pt x="3499749" y="870839"/>
                    <a:pt x="3498528" y="869618"/>
                    <a:pt x="3498528" y="869618"/>
                  </a:cubicBezTo>
                  <a:cubicBezTo>
                    <a:pt x="3497307" y="868397"/>
                    <a:pt x="3494866" y="867176"/>
                    <a:pt x="3493645" y="867176"/>
                  </a:cubicBezTo>
                  <a:cubicBezTo>
                    <a:pt x="3492425" y="864735"/>
                    <a:pt x="3492425" y="865956"/>
                    <a:pt x="3491204" y="867176"/>
                  </a:cubicBezTo>
                  <a:cubicBezTo>
                    <a:pt x="3489983" y="867176"/>
                    <a:pt x="3491204" y="865956"/>
                    <a:pt x="3488763" y="867176"/>
                  </a:cubicBezTo>
                  <a:cubicBezTo>
                    <a:pt x="3487542" y="867176"/>
                    <a:pt x="3486321" y="864735"/>
                    <a:pt x="3486321" y="864735"/>
                  </a:cubicBezTo>
                  <a:cubicBezTo>
                    <a:pt x="3485100" y="864735"/>
                    <a:pt x="3483880" y="862294"/>
                    <a:pt x="3483880" y="861073"/>
                  </a:cubicBezTo>
                  <a:cubicBezTo>
                    <a:pt x="3481438" y="859852"/>
                    <a:pt x="3478997" y="856190"/>
                    <a:pt x="3478997" y="857411"/>
                  </a:cubicBezTo>
                  <a:cubicBezTo>
                    <a:pt x="3477776" y="859852"/>
                    <a:pt x="3477776" y="858632"/>
                    <a:pt x="3474114" y="853749"/>
                  </a:cubicBezTo>
                  <a:cubicBezTo>
                    <a:pt x="3472893" y="852528"/>
                    <a:pt x="3474114" y="854969"/>
                    <a:pt x="3475335" y="858632"/>
                  </a:cubicBezTo>
                  <a:cubicBezTo>
                    <a:pt x="3476556" y="861073"/>
                    <a:pt x="3477776" y="863514"/>
                    <a:pt x="3477776" y="863514"/>
                  </a:cubicBezTo>
                  <a:cubicBezTo>
                    <a:pt x="3477776" y="863514"/>
                    <a:pt x="3480218" y="865956"/>
                    <a:pt x="3481438" y="867176"/>
                  </a:cubicBezTo>
                  <a:cubicBezTo>
                    <a:pt x="3482659" y="867176"/>
                    <a:pt x="3483880" y="868397"/>
                    <a:pt x="3485100" y="869618"/>
                  </a:cubicBezTo>
                  <a:cubicBezTo>
                    <a:pt x="3485100" y="869618"/>
                    <a:pt x="3483880" y="870839"/>
                    <a:pt x="3483880" y="873280"/>
                  </a:cubicBezTo>
                  <a:cubicBezTo>
                    <a:pt x="3483880" y="874501"/>
                    <a:pt x="3482659" y="874501"/>
                    <a:pt x="3480218" y="870839"/>
                  </a:cubicBezTo>
                  <a:cubicBezTo>
                    <a:pt x="3475335" y="863514"/>
                    <a:pt x="3476556" y="872059"/>
                    <a:pt x="3475335" y="878163"/>
                  </a:cubicBezTo>
                  <a:cubicBezTo>
                    <a:pt x="3475335" y="884266"/>
                    <a:pt x="3475335" y="889149"/>
                    <a:pt x="3470452" y="885487"/>
                  </a:cubicBezTo>
                  <a:cubicBezTo>
                    <a:pt x="3468011" y="884266"/>
                    <a:pt x="3461907" y="876942"/>
                    <a:pt x="3464349" y="886708"/>
                  </a:cubicBezTo>
                  <a:cubicBezTo>
                    <a:pt x="3464349" y="890370"/>
                    <a:pt x="3464349" y="894032"/>
                    <a:pt x="3463128" y="894032"/>
                  </a:cubicBezTo>
                  <a:cubicBezTo>
                    <a:pt x="3461907" y="894032"/>
                    <a:pt x="3459466" y="885487"/>
                    <a:pt x="3457024" y="890370"/>
                  </a:cubicBezTo>
                  <a:cubicBezTo>
                    <a:pt x="3455804" y="892811"/>
                    <a:pt x="3454583" y="892811"/>
                    <a:pt x="3454583" y="896473"/>
                  </a:cubicBezTo>
                  <a:cubicBezTo>
                    <a:pt x="3454583" y="902577"/>
                    <a:pt x="3452142" y="900135"/>
                    <a:pt x="3449700" y="897694"/>
                  </a:cubicBezTo>
                  <a:cubicBezTo>
                    <a:pt x="3443597" y="892811"/>
                    <a:pt x="3446038" y="895253"/>
                    <a:pt x="3444817" y="898915"/>
                  </a:cubicBezTo>
                  <a:cubicBezTo>
                    <a:pt x="3443597" y="901356"/>
                    <a:pt x="3443597" y="897694"/>
                    <a:pt x="3441155" y="903797"/>
                  </a:cubicBezTo>
                  <a:cubicBezTo>
                    <a:pt x="3439935" y="906239"/>
                    <a:pt x="3437493" y="903797"/>
                    <a:pt x="3437493" y="905018"/>
                  </a:cubicBezTo>
                  <a:cubicBezTo>
                    <a:pt x="3436272" y="906239"/>
                    <a:pt x="3433831" y="903797"/>
                    <a:pt x="3433831" y="903797"/>
                  </a:cubicBezTo>
                  <a:cubicBezTo>
                    <a:pt x="3431390" y="907460"/>
                    <a:pt x="3426507" y="905018"/>
                    <a:pt x="3426507" y="912342"/>
                  </a:cubicBezTo>
                  <a:cubicBezTo>
                    <a:pt x="3425286" y="923329"/>
                    <a:pt x="3424065" y="919667"/>
                    <a:pt x="3419183" y="920887"/>
                  </a:cubicBezTo>
                  <a:cubicBezTo>
                    <a:pt x="3417962" y="920887"/>
                    <a:pt x="3419183" y="924549"/>
                    <a:pt x="3421624" y="926991"/>
                  </a:cubicBezTo>
                  <a:cubicBezTo>
                    <a:pt x="3424065" y="929432"/>
                    <a:pt x="3425286" y="930653"/>
                    <a:pt x="3425286" y="929432"/>
                  </a:cubicBezTo>
                  <a:cubicBezTo>
                    <a:pt x="3425286" y="926991"/>
                    <a:pt x="3428948" y="928211"/>
                    <a:pt x="3430169" y="926991"/>
                  </a:cubicBezTo>
                  <a:cubicBezTo>
                    <a:pt x="3431390" y="924549"/>
                    <a:pt x="3436272" y="918446"/>
                    <a:pt x="3442376" y="923329"/>
                  </a:cubicBezTo>
                  <a:cubicBezTo>
                    <a:pt x="3444817" y="925770"/>
                    <a:pt x="3453362" y="917225"/>
                    <a:pt x="3455804" y="920887"/>
                  </a:cubicBezTo>
                  <a:cubicBezTo>
                    <a:pt x="3458245" y="924549"/>
                    <a:pt x="3461907" y="922108"/>
                    <a:pt x="3465569" y="925770"/>
                  </a:cubicBezTo>
                  <a:cubicBezTo>
                    <a:pt x="3466790" y="926991"/>
                    <a:pt x="3468011" y="929432"/>
                    <a:pt x="3469231" y="930653"/>
                  </a:cubicBezTo>
                  <a:cubicBezTo>
                    <a:pt x="3469231" y="931874"/>
                    <a:pt x="3469231" y="933094"/>
                    <a:pt x="3468011" y="933094"/>
                  </a:cubicBezTo>
                  <a:cubicBezTo>
                    <a:pt x="3466790" y="933094"/>
                    <a:pt x="3464349" y="924549"/>
                    <a:pt x="3461907" y="929432"/>
                  </a:cubicBezTo>
                  <a:cubicBezTo>
                    <a:pt x="3460686" y="931874"/>
                    <a:pt x="3459466" y="931874"/>
                    <a:pt x="3459466" y="934315"/>
                  </a:cubicBezTo>
                  <a:cubicBezTo>
                    <a:pt x="3459466" y="940418"/>
                    <a:pt x="3457024" y="937977"/>
                    <a:pt x="3454583" y="935536"/>
                  </a:cubicBezTo>
                  <a:cubicBezTo>
                    <a:pt x="3452142" y="933094"/>
                    <a:pt x="3450921" y="931874"/>
                    <a:pt x="3450921" y="933094"/>
                  </a:cubicBezTo>
                  <a:cubicBezTo>
                    <a:pt x="3450921" y="933094"/>
                    <a:pt x="3450921" y="935536"/>
                    <a:pt x="3449700" y="936756"/>
                  </a:cubicBezTo>
                  <a:cubicBezTo>
                    <a:pt x="3448479" y="939198"/>
                    <a:pt x="3448479" y="935536"/>
                    <a:pt x="3447259" y="940418"/>
                  </a:cubicBezTo>
                  <a:cubicBezTo>
                    <a:pt x="3446038" y="942860"/>
                    <a:pt x="3444817" y="940418"/>
                    <a:pt x="3443597" y="941639"/>
                  </a:cubicBezTo>
                  <a:cubicBezTo>
                    <a:pt x="3442376" y="942860"/>
                    <a:pt x="3441155" y="940418"/>
                    <a:pt x="3439935" y="940418"/>
                  </a:cubicBezTo>
                  <a:cubicBezTo>
                    <a:pt x="3437493" y="944081"/>
                    <a:pt x="3433831" y="941639"/>
                    <a:pt x="3432610" y="946522"/>
                  </a:cubicBezTo>
                  <a:cubicBezTo>
                    <a:pt x="3431390" y="956288"/>
                    <a:pt x="3430169" y="953846"/>
                    <a:pt x="3425286" y="953846"/>
                  </a:cubicBezTo>
                  <a:cubicBezTo>
                    <a:pt x="3424065" y="953846"/>
                    <a:pt x="3425286" y="957508"/>
                    <a:pt x="3427728" y="959950"/>
                  </a:cubicBezTo>
                  <a:cubicBezTo>
                    <a:pt x="3430169" y="962391"/>
                    <a:pt x="3431390" y="964832"/>
                    <a:pt x="3431390" y="962391"/>
                  </a:cubicBezTo>
                  <a:cubicBezTo>
                    <a:pt x="3431390" y="961170"/>
                    <a:pt x="3435052" y="962391"/>
                    <a:pt x="3436272" y="959950"/>
                  </a:cubicBezTo>
                  <a:cubicBezTo>
                    <a:pt x="3437493" y="958729"/>
                    <a:pt x="3442376" y="952625"/>
                    <a:pt x="3447259" y="958729"/>
                  </a:cubicBezTo>
                  <a:cubicBezTo>
                    <a:pt x="3448479" y="959950"/>
                    <a:pt x="3450921" y="958729"/>
                    <a:pt x="3453362" y="958729"/>
                  </a:cubicBezTo>
                  <a:cubicBezTo>
                    <a:pt x="3455804" y="957508"/>
                    <a:pt x="3458245" y="956288"/>
                    <a:pt x="3459466" y="958729"/>
                  </a:cubicBezTo>
                  <a:cubicBezTo>
                    <a:pt x="3461907" y="962391"/>
                    <a:pt x="3465569" y="959950"/>
                    <a:pt x="3468011" y="963612"/>
                  </a:cubicBezTo>
                  <a:cubicBezTo>
                    <a:pt x="3470452" y="966053"/>
                    <a:pt x="3471673" y="969715"/>
                    <a:pt x="3474114" y="972157"/>
                  </a:cubicBezTo>
                  <a:cubicBezTo>
                    <a:pt x="3475335" y="973377"/>
                    <a:pt x="3475335" y="973377"/>
                    <a:pt x="3476556" y="974598"/>
                  </a:cubicBezTo>
                  <a:cubicBezTo>
                    <a:pt x="3476556" y="974598"/>
                    <a:pt x="3476556" y="975819"/>
                    <a:pt x="3475335" y="977039"/>
                  </a:cubicBezTo>
                  <a:cubicBezTo>
                    <a:pt x="3475335" y="977039"/>
                    <a:pt x="3475335" y="977039"/>
                    <a:pt x="3475335" y="978260"/>
                  </a:cubicBezTo>
                  <a:cubicBezTo>
                    <a:pt x="3475335" y="978260"/>
                    <a:pt x="3475335" y="978260"/>
                    <a:pt x="3475335" y="979481"/>
                  </a:cubicBezTo>
                  <a:cubicBezTo>
                    <a:pt x="3474114" y="979481"/>
                    <a:pt x="3472893" y="979481"/>
                    <a:pt x="3472893" y="980702"/>
                  </a:cubicBezTo>
                  <a:cubicBezTo>
                    <a:pt x="3471673" y="981922"/>
                    <a:pt x="3470452" y="979481"/>
                    <a:pt x="3470452" y="980702"/>
                  </a:cubicBezTo>
                  <a:cubicBezTo>
                    <a:pt x="3468011" y="984364"/>
                    <a:pt x="3465569" y="984364"/>
                    <a:pt x="3464349" y="988026"/>
                  </a:cubicBezTo>
                  <a:cubicBezTo>
                    <a:pt x="3464349" y="988026"/>
                    <a:pt x="3464349" y="989246"/>
                    <a:pt x="3464349" y="989246"/>
                  </a:cubicBezTo>
                  <a:cubicBezTo>
                    <a:pt x="3464349" y="989246"/>
                    <a:pt x="3464349" y="989246"/>
                    <a:pt x="3464349" y="989246"/>
                  </a:cubicBezTo>
                  <a:cubicBezTo>
                    <a:pt x="3464349" y="989246"/>
                    <a:pt x="3464349" y="989246"/>
                    <a:pt x="3464349" y="990467"/>
                  </a:cubicBezTo>
                  <a:cubicBezTo>
                    <a:pt x="3464349" y="990467"/>
                    <a:pt x="3464349" y="991688"/>
                    <a:pt x="3464349" y="991688"/>
                  </a:cubicBezTo>
                  <a:cubicBezTo>
                    <a:pt x="3463128" y="994129"/>
                    <a:pt x="3463128" y="990467"/>
                    <a:pt x="3461907" y="996571"/>
                  </a:cubicBezTo>
                  <a:cubicBezTo>
                    <a:pt x="3460686" y="999012"/>
                    <a:pt x="3459466" y="997791"/>
                    <a:pt x="3458245" y="999012"/>
                  </a:cubicBezTo>
                  <a:cubicBezTo>
                    <a:pt x="3457024" y="1000233"/>
                    <a:pt x="3455804" y="999012"/>
                    <a:pt x="3454583" y="999012"/>
                  </a:cubicBezTo>
                  <a:cubicBezTo>
                    <a:pt x="3452142" y="1002674"/>
                    <a:pt x="3448479" y="1002674"/>
                    <a:pt x="3448479" y="1008778"/>
                  </a:cubicBezTo>
                  <a:cubicBezTo>
                    <a:pt x="3448479" y="1018543"/>
                    <a:pt x="3447259" y="1016102"/>
                    <a:pt x="3442376" y="1019764"/>
                  </a:cubicBezTo>
                  <a:cubicBezTo>
                    <a:pt x="3441155" y="1020985"/>
                    <a:pt x="3442376" y="1023426"/>
                    <a:pt x="3444817" y="1024647"/>
                  </a:cubicBezTo>
                  <a:cubicBezTo>
                    <a:pt x="3447259" y="1025867"/>
                    <a:pt x="3448479" y="1027088"/>
                    <a:pt x="3448479" y="1024647"/>
                  </a:cubicBezTo>
                  <a:cubicBezTo>
                    <a:pt x="3448479" y="1022205"/>
                    <a:pt x="3452142" y="1022205"/>
                    <a:pt x="3453362" y="1020985"/>
                  </a:cubicBezTo>
                  <a:cubicBezTo>
                    <a:pt x="3454583" y="1018543"/>
                    <a:pt x="3458245" y="1011219"/>
                    <a:pt x="3464349" y="1014881"/>
                  </a:cubicBezTo>
                  <a:cubicBezTo>
                    <a:pt x="3466790" y="1016102"/>
                    <a:pt x="3474114" y="1007557"/>
                    <a:pt x="3476556" y="1009998"/>
                  </a:cubicBezTo>
                  <a:cubicBezTo>
                    <a:pt x="3478997" y="1012440"/>
                    <a:pt x="3482659" y="1008778"/>
                    <a:pt x="3485100" y="1012440"/>
                  </a:cubicBezTo>
                  <a:cubicBezTo>
                    <a:pt x="3485100" y="1012440"/>
                    <a:pt x="3486321" y="1013660"/>
                    <a:pt x="3486321" y="1013660"/>
                  </a:cubicBezTo>
                  <a:cubicBezTo>
                    <a:pt x="3486321" y="1013660"/>
                    <a:pt x="3486321" y="1013660"/>
                    <a:pt x="3485100" y="1014881"/>
                  </a:cubicBezTo>
                  <a:cubicBezTo>
                    <a:pt x="3483880" y="1017323"/>
                    <a:pt x="3482659" y="1016102"/>
                    <a:pt x="3482659" y="1019764"/>
                  </a:cubicBezTo>
                  <a:cubicBezTo>
                    <a:pt x="3482659" y="1025867"/>
                    <a:pt x="3480218" y="1022205"/>
                    <a:pt x="3478997" y="1018543"/>
                  </a:cubicBezTo>
                  <a:cubicBezTo>
                    <a:pt x="3475335" y="1011219"/>
                    <a:pt x="3476556" y="1014881"/>
                    <a:pt x="3475335" y="1018543"/>
                  </a:cubicBezTo>
                  <a:cubicBezTo>
                    <a:pt x="3474114" y="1020985"/>
                    <a:pt x="3475335" y="1017323"/>
                    <a:pt x="3472893" y="1020985"/>
                  </a:cubicBezTo>
                  <a:cubicBezTo>
                    <a:pt x="3471673" y="1023426"/>
                    <a:pt x="3470452" y="1019764"/>
                    <a:pt x="3469231" y="1020985"/>
                  </a:cubicBezTo>
                  <a:cubicBezTo>
                    <a:pt x="3468011" y="1020985"/>
                    <a:pt x="3466790" y="1018543"/>
                    <a:pt x="3466790" y="1018543"/>
                  </a:cubicBezTo>
                  <a:cubicBezTo>
                    <a:pt x="3464349" y="1020985"/>
                    <a:pt x="3460686" y="1017323"/>
                    <a:pt x="3459466" y="1023426"/>
                  </a:cubicBezTo>
                  <a:cubicBezTo>
                    <a:pt x="3457024" y="1033192"/>
                    <a:pt x="3457024" y="1029530"/>
                    <a:pt x="3452142" y="1028309"/>
                  </a:cubicBezTo>
                  <a:cubicBezTo>
                    <a:pt x="3450921" y="1028309"/>
                    <a:pt x="3452142" y="1031971"/>
                    <a:pt x="3453362" y="1035633"/>
                  </a:cubicBezTo>
                  <a:cubicBezTo>
                    <a:pt x="3454583" y="1039295"/>
                    <a:pt x="3455804" y="1041737"/>
                    <a:pt x="3457024" y="1039295"/>
                  </a:cubicBezTo>
                  <a:cubicBezTo>
                    <a:pt x="3457024" y="1038074"/>
                    <a:pt x="3460686" y="1040516"/>
                    <a:pt x="3461907" y="1039295"/>
                  </a:cubicBezTo>
                  <a:cubicBezTo>
                    <a:pt x="3463128" y="1038074"/>
                    <a:pt x="3468011" y="1034412"/>
                    <a:pt x="3471673" y="1041737"/>
                  </a:cubicBezTo>
                  <a:cubicBezTo>
                    <a:pt x="3472893" y="1044178"/>
                    <a:pt x="3475335" y="1044178"/>
                    <a:pt x="3477776" y="1042957"/>
                  </a:cubicBezTo>
                  <a:cubicBezTo>
                    <a:pt x="3480218" y="1042957"/>
                    <a:pt x="3482659" y="1042957"/>
                    <a:pt x="3483880" y="1045399"/>
                  </a:cubicBezTo>
                  <a:cubicBezTo>
                    <a:pt x="3486321" y="1050281"/>
                    <a:pt x="3489983" y="1049061"/>
                    <a:pt x="3491204" y="1053944"/>
                  </a:cubicBezTo>
                  <a:cubicBezTo>
                    <a:pt x="3492425" y="1057606"/>
                    <a:pt x="3494866" y="1062488"/>
                    <a:pt x="3496087" y="1066151"/>
                  </a:cubicBezTo>
                  <a:cubicBezTo>
                    <a:pt x="3497307" y="1067372"/>
                    <a:pt x="3497307" y="1068592"/>
                    <a:pt x="3498528" y="1069813"/>
                  </a:cubicBezTo>
                  <a:cubicBezTo>
                    <a:pt x="3497307" y="1069813"/>
                    <a:pt x="3496087" y="1071033"/>
                    <a:pt x="3494866" y="1073475"/>
                  </a:cubicBezTo>
                  <a:cubicBezTo>
                    <a:pt x="3494866" y="1073475"/>
                    <a:pt x="3494866" y="1060047"/>
                    <a:pt x="3492425" y="1068592"/>
                  </a:cubicBezTo>
                  <a:cubicBezTo>
                    <a:pt x="3492425" y="1069813"/>
                    <a:pt x="3491204" y="1068592"/>
                    <a:pt x="3488763" y="1063709"/>
                  </a:cubicBezTo>
                  <a:cubicBezTo>
                    <a:pt x="3485100" y="1052723"/>
                    <a:pt x="3485100" y="1062488"/>
                    <a:pt x="3483880" y="1067372"/>
                  </a:cubicBezTo>
                  <a:cubicBezTo>
                    <a:pt x="3482659" y="1072254"/>
                    <a:pt x="3482659" y="1078358"/>
                    <a:pt x="3478997" y="1071033"/>
                  </a:cubicBezTo>
                  <a:cubicBezTo>
                    <a:pt x="3476556" y="1067372"/>
                    <a:pt x="3472893" y="1056385"/>
                    <a:pt x="3472893" y="1066151"/>
                  </a:cubicBezTo>
                  <a:cubicBezTo>
                    <a:pt x="3472893" y="1071033"/>
                    <a:pt x="3471673" y="1072254"/>
                    <a:pt x="3470452" y="1072254"/>
                  </a:cubicBezTo>
                  <a:cubicBezTo>
                    <a:pt x="3469231" y="1072254"/>
                    <a:pt x="3468011" y="1061268"/>
                    <a:pt x="3465569" y="1062488"/>
                  </a:cubicBezTo>
                  <a:cubicBezTo>
                    <a:pt x="3464349" y="1063709"/>
                    <a:pt x="3463128" y="1062488"/>
                    <a:pt x="3461907" y="1066151"/>
                  </a:cubicBezTo>
                  <a:cubicBezTo>
                    <a:pt x="3461907" y="1072254"/>
                    <a:pt x="3459466" y="1067372"/>
                    <a:pt x="3457024" y="1062488"/>
                  </a:cubicBezTo>
                  <a:cubicBezTo>
                    <a:pt x="3454583" y="1057606"/>
                    <a:pt x="3454583" y="1056385"/>
                    <a:pt x="3453362" y="1056385"/>
                  </a:cubicBezTo>
                  <a:cubicBezTo>
                    <a:pt x="3453362" y="1056385"/>
                    <a:pt x="3453362" y="1058826"/>
                    <a:pt x="3452142" y="1060047"/>
                  </a:cubicBezTo>
                  <a:cubicBezTo>
                    <a:pt x="3450921" y="1061268"/>
                    <a:pt x="3450921" y="1058826"/>
                    <a:pt x="3448479" y="1061268"/>
                  </a:cubicBezTo>
                  <a:cubicBezTo>
                    <a:pt x="3447259" y="1062488"/>
                    <a:pt x="3446038" y="1058826"/>
                    <a:pt x="3444817" y="1058826"/>
                  </a:cubicBezTo>
                  <a:cubicBezTo>
                    <a:pt x="3443597" y="1058826"/>
                    <a:pt x="3442376" y="1053944"/>
                    <a:pt x="3442376" y="1053944"/>
                  </a:cubicBezTo>
                  <a:cubicBezTo>
                    <a:pt x="3438714" y="1055165"/>
                    <a:pt x="3436272" y="1049061"/>
                    <a:pt x="3433831" y="1053944"/>
                  </a:cubicBezTo>
                  <a:cubicBezTo>
                    <a:pt x="3431390" y="1062488"/>
                    <a:pt x="3430169" y="1058826"/>
                    <a:pt x="3425286" y="1055165"/>
                  </a:cubicBezTo>
                  <a:cubicBezTo>
                    <a:pt x="3424065" y="1053944"/>
                    <a:pt x="3424065" y="1058826"/>
                    <a:pt x="3426507" y="1063709"/>
                  </a:cubicBezTo>
                  <a:cubicBezTo>
                    <a:pt x="3427728" y="1067372"/>
                    <a:pt x="3428948" y="1071033"/>
                    <a:pt x="3430169" y="1069813"/>
                  </a:cubicBezTo>
                  <a:cubicBezTo>
                    <a:pt x="3431390" y="1068592"/>
                    <a:pt x="3433831" y="1072254"/>
                    <a:pt x="3435052" y="1072254"/>
                  </a:cubicBezTo>
                  <a:cubicBezTo>
                    <a:pt x="3436272" y="1072254"/>
                    <a:pt x="3442376" y="1069813"/>
                    <a:pt x="3446038" y="1080799"/>
                  </a:cubicBezTo>
                  <a:cubicBezTo>
                    <a:pt x="3447259" y="1083240"/>
                    <a:pt x="3449700" y="1084461"/>
                    <a:pt x="3452142" y="1085682"/>
                  </a:cubicBezTo>
                  <a:cubicBezTo>
                    <a:pt x="3453362" y="1086902"/>
                    <a:pt x="3455804" y="1086902"/>
                    <a:pt x="3457024" y="1088123"/>
                  </a:cubicBezTo>
                  <a:cubicBezTo>
                    <a:pt x="3457024" y="1089344"/>
                    <a:pt x="3457024" y="1091786"/>
                    <a:pt x="3458245" y="1095447"/>
                  </a:cubicBezTo>
                  <a:cubicBezTo>
                    <a:pt x="3459466" y="1099109"/>
                    <a:pt x="3460686" y="1101551"/>
                    <a:pt x="3461907" y="1100330"/>
                  </a:cubicBezTo>
                  <a:cubicBezTo>
                    <a:pt x="3461907" y="1099109"/>
                    <a:pt x="3464349" y="1101551"/>
                    <a:pt x="3465569" y="1101551"/>
                  </a:cubicBezTo>
                  <a:cubicBezTo>
                    <a:pt x="3465569" y="1102772"/>
                    <a:pt x="3466790" y="1102772"/>
                    <a:pt x="3466790" y="1103993"/>
                  </a:cubicBezTo>
                  <a:cubicBezTo>
                    <a:pt x="3468011" y="1107654"/>
                    <a:pt x="3469231" y="1111316"/>
                    <a:pt x="3470452" y="1114979"/>
                  </a:cubicBezTo>
                  <a:cubicBezTo>
                    <a:pt x="3469231" y="1114979"/>
                    <a:pt x="3469231" y="1114979"/>
                    <a:pt x="3469231" y="1117420"/>
                  </a:cubicBezTo>
                  <a:cubicBezTo>
                    <a:pt x="3469231" y="1117420"/>
                    <a:pt x="3469231" y="1118641"/>
                    <a:pt x="3469231" y="1118641"/>
                  </a:cubicBezTo>
                  <a:lnTo>
                    <a:pt x="3468011" y="1119862"/>
                  </a:lnTo>
                  <a:cubicBezTo>
                    <a:pt x="3466790" y="1118641"/>
                    <a:pt x="3466790" y="1117420"/>
                    <a:pt x="3465569" y="1116200"/>
                  </a:cubicBezTo>
                  <a:cubicBezTo>
                    <a:pt x="3461907" y="1108875"/>
                    <a:pt x="3463128" y="1112537"/>
                    <a:pt x="3461907" y="1114979"/>
                  </a:cubicBezTo>
                  <a:cubicBezTo>
                    <a:pt x="3460686" y="1116200"/>
                    <a:pt x="3461907" y="1113758"/>
                    <a:pt x="3459466" y="1116200"/>
                  </a:cubicBezTo>
                  <a:cubicBezTo>
                    <a:pt x="3458245" y="1117420"/>
                    <a:pt x="3457024" y="1114979"/>
                    <a:pt x="3455804" y="1114979"/>
                  </a:cubicBezTo>
                  <a:cubicBezTo>
                    <a:pt x="3455804" y="1114979"/>
                    <a:pt x="3455804" y="1114979"/>
                    <a:pt x="3455804" y="1114979"/>
                  </a:cubicBezTo>
                  <a:cubicBezTo>
                    <a:pt x="3455804" y="1112537"/>
                    <a:pt x="3455804" y="1107654"/>
                    <a:pt x="3455804" y="1100330"/>
                  </a:cubicBezTo>
                  <a:cubicBezTo>
                    <a:pt x="3455804" y="1095447"/>
                    <a:pt x="3454583" y="1099109"/>
                    <a:pt x="3453362" y="1107654"/>
                  </a:cubicBezTo>
                  <a:cubicBezTo>
                    <a:pt x="3453362" y="1108875"/>
                    <a:pt x="3453362" y="1110096"/>
                    <a:pt x="3453362" y="1112537"/>
                  </a:cubicBezTo>
                  <a:cubicBezTo>
                    <a:pt x="3450921" y="1112537"/>
                    <a:pt x="3449700" y="1110096"/>
                    <a:pt x="3448479" y="1113758"/>
                  </a:cubicBezTo>
                  <a:cubicBezTo>
                    <a:pt x="3446038" y="1121082"/>
                    <a:pt x="3446038" y="1118641"/>
                    <a:pt x="3441155" y="1116200"/>
                  </a:cubicBezTo>
                  <a:cubicBezTo>
                    <a:pt x="3439935" y="1114979"/>
                    <a:pt x="3439935" y="1117420"/>
                    <a:pt x="3441155" y="1121082"/>
                  </a:cubicBezTo>
                  <a:cubicBezTo>
                    <a:pt x="3435052" y="1122303"/>
                    <a:pt x="3433831" y="1122303"/>
                    <a:pt x="3430169" y="1117420"/>
                  </a:cubicBezTo>
                  <a:cubicBezTo>
                    <a:pt x="3427728" y="1113758"/>
                    <a:pt x="3422845" y="1114979"/>
                    <a:pt x="3417962" y="1114979"/>
                  </a:cubicBezTo>
                  <a:cubicBezTo>
                    <a:pt x="3416741" y="1112537"/>
                    <a:pt x="3416741" y="1110096"/>
                    <a:pt x="3416741" y="1110096"/>
                  </a:cubicBezTo>
                  <a:cubicBezTo>
                    <a:pt x="3413079" y="1107654"/>
                    <a:pt x="3409417" y="1096668"/>
                    <a:pt x="3406976" y="1101551"/>
                  </a:cubicBezTo>
                  <a:cubicBezTo>
                    <a:pt x="3402093" y="1108875"/>
                    <a:pt x="3402093" y="1103993"/>
                    <a:pt x="3395989" y="1091786"/>
                  </a:cubicBezTo>
                  <a:cubicBezTo>
                    <a:pt x="3394769" y="1088123"/>
                    <a:pt x="3394769" y="1095447"/>
                    <a:pt x="3395989" y="1103993"/>
                  </a:cubicBezTo>
                  <a:cubicBezTo>
                    <a:pt x="3397210" y="1110096"/>
                    <a:pt x="3398431" y="1113758"/>
                    <a:pt x="3398431" y="1116200"/>
                  </a:cubicBezTo>
                  <a:cubicBezTo>
                    <a:pt x="3395989" y="1114979"/>
                    <a:pt x="3395989" y="1116200"/>
                    <a:pt x="3393548" y="1114979"/>
                  </a:cubicBezTo>
                  <a:cubicBezTo>
                    <a:pt x="3391107" y="1113758"/>
                    <a:pt x="3392327" y="1112537"/>
                    <a:pt x="3391107" y="1112537"/>
                  </a:cubicBezTo>
                  <a:cubicBezTo>
                    <a:pt x="3389886" y="1112537"/>
                    <a:pt x="3388665" y="1112537"/>
                    <a:pt x="3383782" y="1114979"/>
                  </a:cubicBezTo>
                  <a:cubicBezTo>
                    <a:pt x="3378900" y="1117420"/>
                    <a:pt x="3372796" y="1119862"/>
                    <a:pt x="3374017" y="1114979"/>
                  </a:cubicBezTo>
                  <a:cubicBezTo>
                    <a:pt x="3374017" y="1112537"/>
                    <a:pt x="3370355" y="1112537"/>
                    <a:pt x="3367913" y="1111316"/>
                  </a:cubicBezTo>
                  <a:cubicBezTo>
                    <a:pt x="3361810" y="1108875"/>
                    <a:pt x="3358148" y="1114979"/>
                    <a:pt x="3355706" y="1114979"/>
                  </a:cubicBezTo>
                  <a:cubicBezTo>
                    <a:pt x="3353265" y="1114979"/>
                    <a:pt x="3352044" y="1112537"/>
                    <a:pt x="3353265" y="1110096"/>
                  </a:cubicBezTo>
                  <a:cubicBezTo>
                    <a:pt x="3355706" y="1102772"/>
                    <a:pt x="3344720" y="1108875"/>
                    <a:pt x="3339837" y="1110096"/>
                  </a:cubicBezTo>
                  <a:cubicBezTo>
                    <a:pt x="3330072" y="1112537"/>
                    <a:pt x="3331292" y="1108875"/>
                    <a:pt x="3330072" y="1105213"/>
                  </a:cubicBezTo>
                  <a:cubicBezTo>
                    <a:pt x="3328851" y="1101551"/>
                    <a:pt x="3330072" y="1095447"/>
                    <a:pt x="3320306" y="1100330"/>
                  </a:cubicBezTo>
                  <a:cubicBezTo>
                    <a:pt x="3315423" y="1102772"/>
                    <a:pt x="3312982" y="1102772"/>
                    <a:pt x="3312982" y="1101551"/>
                  </a:cubicBezTo>
                  <a:cubicBezTo>
                    <a:pt x="3311761" y="1100330"/>
                    <a:pt x="3311761" y="1100330"/>
                    <a:pt x="3310540" y="1099109"/>
                  </a:cubicBezTo>
                  <a:cubicBezTo>
                    <a:pt x="3314202" y="1097889"/>
                    <a:pt x="3319085" y="1096668"/>
                    <a:pt x="3321527" y="1094227"/>
                  </a:cubicBezTo>
                  <a:cubicBezTo>
                    <a:pt x="3322747" y="1093006"/>
                    <a:pt x="3327630" y="1091786"/>
                    <a:pt x="3331292" y="1090565"/>
                  </a:cubicBezTo>
                  <a:cubicBezTo>
                    <a:pt x="3334954" y="1089344"/>
                    <a:pt x="3339837" y="1088123"/>
                    <a:pt x="3341058" y="1086902"/>
                  </a:cubicBezTo>
                  <a:cubicBezTo>
                    <a:pt x="3347161" y="1080799"/>
                    <a:pt x="3355706" y="1080799"/>
                    <a:pt x="3359368" y="1079579"/>
                  </a:cubicBezTo>
                  <a:cubicBezTo>
                    <a:pt x="3361810" y="1079579"/>
                    <a:pt x="3365472" y="1075916"/>
                    <a:pt x="3366693" y="1077137"/>
                  </a:cubicBezTo>
                  <a:cubicBezTo>
                    <a:pt x="3367913" y="1077137"/>
                    <a:pt x="3370355" y="1075916"/>
                    <a:pt x="3371575" y="1072254"/>
                  </a:cubicBezTo>
                  <a:cubicBezTo>
                    <a:pt x="3374017" y="1068592"/>
                    <a:pt x="3375237" y="1066151"/>
                    <a:pt x="3372796" y="1067372"/>
                  </a:cubicBezTo>
                  <a:cubicBezTo>
                    <a:pt x="3365472" y="1071033"/>
                    <a:pt x="3364251" y="1073475"/>
                    <a:pt x="3359368" y="1069813"/>
                  </a:cubicBezTo>
                  <a:cubicBezTo>
                    <a:pt x="3355706" y="1067372"/>
                    <a:pt x="3352044" y="1071033"/>
                    <a:pt x="3347161" y="1072254"/>
                  </a:cubicBezTo>
                  <a:cubicBezTo>
                    <a:pt x="3347161" y="1072254"/>
                    <a:pt x="3344720" y="1074695"/>
                    <a:pt x="3342279" y="1074695"/>
                  </a:cubicBezTo>
                  <a:cubicBezTo>
                    <a:pt x="3341058" y="1074695"/>
                    <a:pt x="3338616" y="1077137"/>
                    <a:pt x="3336175" y="1077137"/>
                  </a:cubicBezTo>
                  <a:cubicBezTo>
                    <a:pt x="3331292" y="1075916"/>
                    <a:pt x="3332513" y="1077137"/>
                    <a:pt x="3330072" y="1077137"/>
                  </a:cubicBezTo>
                  <a:cubicBezTo>
                    <a:pt x="3326409" y="1075916"/>
                    <a:pt x="3328851" y="1073475"/>
                    <a:pt x="3322747" y="1079579"/>
                  </a:cubicBezTo>
                  <a:cubicBezTo>
                    <a:pt x="3319085" y="1082020"/>
                    <a:pt x="3316644" y="1084461"/>
                    <a:pt x="3315423" y="1082020"/>
                  </a:cubicBezTo>
                  <a:cubicBezTo>
                    <a:pt x="3314202" y="1079579"/>
                    <a:pt x="3312982" y="1080799"/>
                    <a:pt x="3310540" y="1080799"/>
                  </a:cubicBezTo>
                  <a:cubicBezTo>
                    <a:pt x="3305658" y="1079579"/>
                    <a:pt x="3304437" y="1085682"/>
                    <a:pt x="3301995" y="1085682"/>
                  </a:cubicBezTo>
                  <a:cubicBezTo>
                    <a:pt x="3299554" y="1085682"/>
                    <a:pt x="3298333" y="1084461"/>
                    <a:pt x="3298333" y="1082020"/>
                  </a:cubicBezTo>
                  <a:cubicBezTo>
                    <a:pt x="3298333" y="1082020"/>
                    <a:pt x="3298333" y="1082020"/>
                    <a:pt x="3298333" y="1082020"/>
                  </a:cubicBezTo>
                  <a:cubicBezTo>
                    <a:pt x="3299554" y="1080799"/>
                    <a:pt x="3301995" y="1080799"/>
                    <a:pt x="3303216" y="1079579"/>
                  </a:cubicBezTo>
                  <a:cubicBezTo>
                    <a:pt x="3306878" y="1077137"/>
                    <a:pt x="3309320" y="1075916"/>
                    <a:pt x="3311761" y="1073475"/>
                  </a:cubicBezTo>
                  <a:cubicBezTo>
                    <a:pt x="3315423" y="1071033"/>
                    <a:pt x="3320306" y="1071033"/>
                    <a:pt x="3323968" y="1068592"/>
                  </a:cubicBezTo>
                  <a:cubicBezTo>
                    <a:pt x="3327630" y="1066151"/>
                    <a:pt x="3339837" y="1067372"/>
                    <a:pt x="3343499" y="1066151"/>
                  </a:cubicBezTo>
                  <a:cubicBezTo>
                    <a:pt x="3350823" y="1062488"/>
                    <a:pt x="3358148" y="1063709"/>
                    <a:pt x="3360589" y="1063709"/>
                  </a:cubicBezTo>
                  <a:cubicBezTo>
                    <a:pt x="3363030" y="1063709"/>
                    <a:pt x="3366693" y="1062488"/>
                    <a:pt x="3367913" y="1063709"/>
                  </a:cubicBezTo>
                  <a:cubicBezTo>
                    <a:pt x="3369134" y="1064930"/>
                    <a:pt x="3370355" y="1063709"/>
                    <a:pt x="3374017" y="1061268"/>
                  </a:cubicBezTo>
                  <a:cubicBezTo>
                    <a:pt x="3377679" y="1058826"/>
                    <a:pt x="3378900" y="1057606"/>
                    <a:pt x="3376458" y="1057606"/>
                  </a:cubicBezTo>
                  <a:cubicBezTo>
                    <a:pt x="3369134" y="1058826"/>
                    <a:pt x="3367913" y="1060047"/>
                    <a:pt x="3364251" y="1056385"/>
                  </a:cubicBezTo>
                  <a:cubicBezTo>
                    <a:pt x="3361810" y="1053944"/>
                    <a:pt x="3356927" y="1056385"/>
                    <a:pt x="3353265" y="1055165"/>
                  </a:cubicBezTo>
                  <a:cubicBezTo>
                    <a:pt x="3353265" y="1055165"/>
                    <a:pt x="3349603" y="1056385"/>
                    <a:pt x="3348382" y="1056385"/>
                  </a:cubicBezTo>
                  <a:cubicBezTo>
                    <a:pt x="3347161" y="1056385"/>
                    <a:pt x="3344720" y="1057606"/>
                    <a:pt x="3342279" y="1057606"/>
                  </a:cubicBezTo>
                  <a:cubicBezTo>
                    <a:pt x="3338616" y="1056385"/>
                    <a:pt x="3339837" y="1057606"/>
                    <a:pt x="3337396" y="1056385"/>
                  </a:cubicBezTo>
                  <a:cubicBezTo>
                    <a:pt x="3334954" y="1055165"/>
                    <a:pt x="3337396" y="1052723"/>
                    <a:pt x="3330072" y="1057606"/>
                  </a:cubicBezTo>
                  <a:cubicBezTo>
                    <a:pt x="3326409" y="1060047"/>
                    <a:pt x="3322747" y="1061268"/>
                    <a:pt x="3322747" y="1058826"/>
                  </a:cubicBezTo>
                  <a:cubicBezTo>
                    <a:pt x="3322747" y="1057606"/>
                    <a:pt x="3320306" y="1057606"/>
                    <a:pt x="3317865" y="1056385"/>
                  </a:cubicBezTo>
                  <a:cubicBezTo>
                    <a:pt x="3312982" y="1055165"/>
                    <a:pt x="3311761" y="1060047"/>
                    <a:pt x="3309320" y="1060047"/>
                  </a:cubicBezTo>
                  <a:cubicBezTo>
                    <a:pt x="3308099" y="1060047"/>
                    <a:pt x="3306878" y="1058826"/>
                    <a:pt x="3306878" y="1056385"/>
                  </a:cubicBezTo>
                  <a:cubicBezTo>
                    <a:pt x="3306878" y="1051502"/>
                    <a:pt x="3300775" y="1056385"/>
                    <a:pt x="3297113" y="1057606"/>
                  </a:cubicBezTo>
                  <a:cubicBezTo>
                    <a:pt x="3291009" y="1060047"/>
                    <a:pt x="3291009" y="1057606"/>
                    <a:pt x="3289788" y="1055165"/>
                  </a:cubicBezTo>
                  <a:cubicBezTo>
                    <a:pt x="3288568" y="1052723"/>
                    <a:pt x="3288568" y="1047840"/>
                    <a:pt x="3282464" y="1052723"/>
                  </a:cubicBezTo>
                  <a:cubicBezTo>
                    <a:pt x="3280023" y="1055165"/>
                    <a:pt x="3277581" y="1055165"/>
                    <a:pt x="3277581" y="1053944"/>
                  </a:cubicBezTo>
                  <a:cubicBezTo>
                    <a:pt x="3276361" y="1052723"/>
                    <a:pt x="3276361" y="1052723"/>
                    <a:pt x="3275140" y="1052723"/>
                  </a:cubicBezTo>
                  <a:cubicBezTo>
                    <a:pt x="3282464" y="1050281"/>
                    <a:pt x="3291009" y="1047840"/>
                    <a:pt x="3298333" y="1045399"/>
                  </a:cubicBezTo>
                  <a:cubicBezTo>
                    <a:pt x="3300775" y="1044178"/>
                    <a:pt x="3306878" y="1044178"/>
                    <a:pt x="3311761" y="1042957"/>
                  </a:cubicBezTo>
                  <a:cubicBezTo>
                    <a:pt x="3317865" y="1041737"/>
                    <a:pt x="3322747" y="1040516"/>
                    <a:pt x="3325189" y="1039295"/>
                  </a:cubicBezTo>
                  <a:cubicBezTo>
                    <a:pt x="3333734" y="1034412"/>
                    <a:pt x="3338616" y="1024647"/>
                    <a:pt x="3341058" y="1017323"/>
                  </a:cubicBezTo>
                  <a:cubicBezTo>
                    <a:pt x="3343499" y="1012440"/>
                    <a:pt x="3350823" y="1009998"/>
                    <a:pt x="3353265" y="1005116"/>
                  </a:cubicBezTo>
                  <a:cubicBezTo>
                    <a:pt x="3355706" y="1000233"/>
                    <a:pt x="3371575" y="996571"/>
                    <a:pt x="3374017" y="991688"/>
                  </a:cubicBezTo>
                  <a:cubicBezTo>
                    <a:pt x="3378900" y="983143"/>
                    <a:pt x="3389886" y="980702"/>
                    <a:pt x="3392327" y="980702"/>
                  </a:cubicBezTo>
                  <a:cubicBezTo>
                    <a:pt x="3394769" y="980702"/>
                    <a:pt x="3399651" y="975819"/>
                    <a:pt x="3400872" y="977039"/>
                  </a:cubicBezTo>
                  <a:cubicBezTo>
                    <a:pt x="3402093" y="977039"/>
                    <a:pt x="3404534" y="974598"/>
                    <a:pt x="3405755" y="972157"/>
                  </a:cubicBezTo>
                  <a:cubicBezTo>
                    <a:pt x="3408196" y="968495"/>
                    <a:pt x="3408196" y="964832"/>
                    <a:pt x="3405755" y="966053"/>
                  </a:cubicBezTo>
                  <a:cubicBezTo>
                    <a:pt x="3397210" y="970936"/>
                    <a:pt x="3397210" y="973377"/>
                    <a:pt x="3389886" y="969715"/>
                  </a:cubicBezTo>
                  <a:cubicBezTo>
                    <a:pt x="3385003" y="967274"/>
                    <a:pt x="3381341" y="972157"/>
                    <a:pt x="3375237" y="974598"/>
                  </a:cubicBezTo>
                  <a:cubicBezTo>
                    <a:pt x="3375237" y="974598"/>
                    <a:pt x="3372796" y="978260"/>
                    <a:pt x="3370355" y="979481"/>
                  </a:cubicBezTo>
                  <a:cubicBezTo>
                    <a:pt x="3369134" y="979481"/>
                    <a:pt x="3366693" y="983143"/>
                    <a:pt x="3364251" y="983143"/>
                  </a:cubicBezTo>
                  <a:cubicBezTo>
                    <a:pt x="3358148" y="983143"/>
                    <a:pt x="3360589" y="984364"/>
                    <a:pt x="3356927" y="984364"/>
                  </a:cubicBezTo>
                  <a:cubicBezTo>
                    <a:pt x="3356927" y="984364"/>
                    <a:pt x="3356927" y="984364"/>
                    <a:pt x="3356927" y="984364"/>
                  </a:cubicBezTo>
                  <a:cubicBezTo>
                    <a:pt x="3358148" y="983143"/>
                    <a:pt x="3358148" y="981922"/>
                    <a:pt x="3356927" y="981922"/>
                  </a:cubicBezTo>
                  <a:cubicBezTo>
                    <a:pt x="3349603" y="984364"/>
                    <a:pt x="3349603" y="985584"/>
                    <a:pt x="3345941" y="981922"/>
                  </a:cubicBezTo>
                  <a:cubicBezTo>
                    <a:pt x="3343499" y="979481"/>
                    <a:pt x="3339837" y="983143"/>
                    <a:pt x="3334954" y="983143"/>
                  </a:cubicBezTo>
                  <a:cubicBezTo>
                    <a:pt x="3334954" y="983143"/>
                    <a:pt x="3332513" y="985584"/>
                    <a:pt x="3331292" y="985584"/>
                  </a:cubicBezTo>
                  <a:cubicBezTo>
                    <a:pt x="3330072" y="985584"/>
                    <a:pt x="3327630" y="986805"/>
                    <a:pt x="3326409" y="986805"/>
                  </a:cubicBezTo>
                  <a:cubicBezTo>
                    <a:pt x="3322747" y="985584"/>
                    <a:pt x="3323968" y="986805"/>
                    <a:pt x="3321527" y="986805"/>
                  </a:cubicBezTo>
                  <a:cubicBezTo>
                    <a:pt x="3319085" y="985584"/>
                    <a:pt x="3320306" y="984364"/>
                    <a:pt x="3315423" y="988026"/>
                  </a:cubicBezTo>
                  <a:cubicBezTo>
                    <a:pt x="3312982" y="990467"/>
                    <a:pt x="3310540" y="992909"/>
                    <a:pt x="3309320" y="989246"/>
                  </a:cubicBezTo>
                  <a:cubicBezTo>
                    <a:pt x="3309320" y="988026"/>
                    <a:pt x="3306878" y="988026"/>
                    <a:pt x="3304437" y="988026"/>
                  </a:cubicBezTo>
                  <a:cubicBezTo>
                    <a:pt x="3300775" y="986805"/>
                    <a:pt x="3299554" y="991688"/>
                    <a:pt x="3297113" y="992909"/>
                  </a:cubicBezTo>
                  <a:cubicBezTo>
                    <a:pt x="3295892" y="992909"/>
                    <a:pt x="3294671" y="992909"/>
                    <a:pt x="3294671" y="990467"/>
                  </a:cubicBezTo>
                  <a:cubicBezTo>
                    <a:pt x="3294671" y="985584"/>
                    <a:pt x="3289788" y="990467"/>
                    <a:pt x="3286126" y="992909"/>
                  </a:cubicBezTo>
                  <a:cubicBezTo>
                    <a:pt x="3281244" y="996571"/>
                    <a:pt x="3281244" y="994129"/>
                    <a:pt x="3280023" y="991688"/>
                  </a:cubicBezTo>
                  <a:cubicBezTo>
                    <a:pt x="3283685" y="989246"/>
                    <a:pt x="3286126" y="985584"/>
                    <a:pt x="3288568" y="983143"/>
                  </a:cubicBezTo>
                  <a:cubicBezTo>
                    <a:pt x="3291009" y="980702"/>
                    <a:pt x="3295892" y="979481"/>
                    <a:pt x="3299554" y="977039"/>
                  </a:cubicBezTo>
                  <a:cubicBezTo>
                    <a:pt x="3301995" y="974598"/>
                    <a:pt x="3312982" y="974598"/>
                    <a:pt x="3316644" y="972157"/>
                  </a:cubicBezTo>
                  <a:cubicBezTo>
                    <a:pt x="3322747" y="967274"/>
                    <a:pt x="3330072" y="967274"/>
                    <a:pt x="3331292" y="967274"/>
                  </a:cubicBezTo>
                  <a:cubicBezTo>
                    <a:pt x="3333734" y="967274"/>
                    <a:pt x="3337396" y="966053"/>
                    <a:pt x="3338616" y="966053"/>
                  </a:cubicBezTo>
                  <a:cubicBezTo>
                    <a:pt x="3339837" y="966053"/>
                    <a:pt x="3341058" y="964832"/>
                    <a:pt x="3343499" y="963612"/>
                  </a:cubicBezTo>
                  <a:cubicBezTo>
                    <a:pt x="3345941" y="961170"/>
                    <a:pt x="3347161" y="958729"/>
                    <a:pt x="3344720" y="959950"/>
                  </a:cubicBezTo>
                  <a:cubicBezTo>
                    <a:pt x="3337396" y="962391"/>
                    <a:pt x="3337396" y="963612"/>
                    <a:pt x="3333734" y="959950"/>
                  </a:cubicBezTo>
                  <a:cubicBezTo>
                    <a:pt x="3331292" y="957508"/>
                    <a:pt x="3327630" y="959950"/>
                    <a:pt x="3322747" y="959950"/>
                  </a:cubicBezTo>
                  <a:cubicBezTo>
                    <a:pt x="3322747" y="959950"/>
                    <a:pt x="3320306" y="962391"/>
                    <a:pt x="3319085" y="962391"/>
                  </a:cubicBezTo>
                  <a:cubicBezTo>
                    <a:pt x="3317865" y="962391"/>
                    <a:pt x="3315423" y="963612"/>
                    <a:pt x="3314202" y="963612"/>
                  </a:cubicBezTo>
                  <a:cubicBezTo>
                    <a:pt x="3310540" y="962391"/>
                    <a:pt x="3311761" y="963612"/>
                    <a:pt x="3309320" y="963612"/>
                  </a:cubicBezTo>
                  <a:cubicBezTo>
                    <a:pt x="3306878" y="962391"/>
                    <a:pt x="3308099" y="959950"/>
                    <a:pt x="3303216" y="964832"/>
                  </a:cubicBezTo>
                  <a:cubicBezTo>
                    <a:pt x="3300775" y="967274"/>
                    <a:pt x="3297113" y="969715"/>
                    <a:pt x="3297113" y="967274"/>
                  </a:cubicBezTo>
                  <a:cubicBezTo>
                    <a:pt x="3297113" y="966053"/>
                    <a:pt x="3294671" y="966053"/>
                    <a:pt x="3292230" y="966053"/>
                  </a:cubicBezTo>
                  <a:cubicBezTo>
                    <a:pt x="3287347" y="964832"/>
                    <a:pt x="3287347" y="969715"/>
                    <a:pt x="3284906" y="970936"/>
                  </a:cubicBezTo>
                  <a:cubicBezTo>
                    <a:pt x="3283685" y="970936"/>
                    <a:pt x="3282464" y="970936"/>
                    <a:pt x="3281244" y="968495"/>
                  </a:cubicBezTo>
                  <a:cubicBezTo>
                    <a:pt x="3280023" y="963612"/>
                    <a:pt x="3276361" y="969715"/>
                    <a:pt x="3272699" y="970936"/>
                  </a:cubicBezTo>
                  <a:cubicBezTo>
                    <a:pt x="3267816" y="974598"/>
                    <a:pt x="3267816" y="972157"/>
                    <a:pt x="3265374" y="969715"/>
                  </a:cubicBezTo>
                  <a:cubicBezTo>
                    <a:pt x="3264154" y="967274"/>
                    <a:pt x="3262933" y="963612"/>
                    <a:pt x="3258050" y="968495"/>
                  </a:cubicBezTo>
                  <a:cubicBezTo>
                    <a:pt x="3255609" y="970936"/>
                    <a:pt x="3254388" y="970936"/>
                    <a:pt x="3253167" y="970936"/>
                  </a:cubicBezTo>
                  <a:cubicBezTo>
                    <a:pt x="3251947" y="970936"/>
                    <a:pt x="3251947" y="969715"/>
                    <a:pt x="3250726" y="969715"/>
                  </a:cubicBezTo>
                  <a:cubicBezTo>
                    <a:pt x="3251947" y="968495"/>
                    <a:pt x="3253167" y="967274"/>
                    <a:pt x="3253167" y="967274"/>
                  </a:cubicBezTo>
                  <a:cubicBezTo>
                    <a:pt x="3254388" y="966053"/>
                    <a:pt x="3258050" y="964832"/>
                    <a:pt x="3260492" y="963612"/>
                  </a:cubicBezTo>
                  <a:cubicBezTo>
                    <a:pt x="3260492" y="963612"/>
                    <a:pt x="3261712" y="963612"/>
                    <a:pt x="3261712" y="963612"/>
                  </a:cubicBezTo>
                  <a:cubicBezTo>
                    <a:pt x="3262933" y="963612"/>
                    <a:pt x="3264154" y="962391"/>
                    <a:pt x="3265374" y="962391"/>
                  </a:cubicBezTo>
                  <a:cubicBezTo>
                    <a:pt x="3269037" y="962391"/>
                    <a:pt x="3272699" y="962391"/>
                    <a:pt x="3273919" y="961170"/>
                  </a:cubicBezTo>
                  <a:cubicBezTo>
                    <a:pt x="3278802" y="958729"/>
                    <a:pt x="3283685" y="959950"/>
                    <a:pt x="3284906" y="961170"/>
                  </a:cubicBezTo>
                  <a:cubicBezTo>
                    <a:pt x="3286126" y="961170"/>
                    <a:pt x="3288568" y="961170"/>
                    <a:pt x="3289788" y="961170"/>
                  </a:cubicBezTo>
                  <a:cubicBezTo>
                    <a:pt x="3289788" y="961170"/>
                    <a:pt x="3292230" y="961170"/>
                    <a:pt x="3293451" y="959950"/>
                  </a:cubicBezTo>
                  <a:cubicBezTo>
                    <a:pt x="3295892" y="958729"/>
                    <a:pt x="3297113" y="957508"/>
                    <a:pt x="3295892" y="957508"/>
                  </a:cubicBezTo>
                  <a:cubicBezTo>
                    <a:pt x="3291009" y="957508"/>
                    <a:pt x="3289788" y="958729"/>
                    <a:pt x="3288568" y="955067"/>
                  </a:cubicBezTo>
                  <a:cubicBezTo>
                    <a:pt x="3287347" y="952625"/>
                    <a:pt x="3283685" y="953846"/>
                    <a:pt x="3281244" y="952625"/>
                  </a:cubicBezTo>
                  <a:cubicBezTo>
                    <a:pt x="3281244" y="952625"/>
                    <a:pt x="3278802" y="953846"/>
                    <a:pt x="3277581" y="953846"/>
                  </a:cubicBezTo>
                  <a:cubicBezTo>
                    <a:pt x="3277581" y="953846"/>
                    <a:pt x="3276361" y="953846"/>
                    <a:pt x="3276361" y="953846"/>
                  </a:cubicBezTo>
                  <a:cubicBezTo>
                    <a:pt x="3276361" y="953846"/>
                    <a:pt x="3277581" y="952625"/>
                    <a:pt x="3277581" y="952625"/>
                  </a:cubicBezTo>
                  <a:cubicBezTo>
                    <a:pt x="3280023" y="950184"/>
                    <a:pt x="3286126" y="950184"/>
                    <a:pt x="3288568" y="947743"/>
                  </a:cubicBezTo>
                  <a:cubicBezTo>
                    <a:pt x="3291009" y="945301"/>
                    <a:pt x="3301995" y="946522"/>
                    <a:pt x="3305658" y="944081"/>
                  </a:cubicBezTo>
                  <a:cubicBezTo>
                    <a:pt x="3311761" y="940418"/>
                    <a:pt x="3319085" y="940418"/>
                    <a:pt x="3320306" y="941639"/>
                  </a:cubicBezTo>
                  <a:cubicBezTo>
                    <a:pt x="3322747" y="941639"/>
                    <a:pt x="3326409" y="940418"/>
                    <a:pt x="3326409" y="940418"/>
                  </a:cubicBezTo>
                  <a:cubicBezTo>
                    <a:pt x="3327630" y="941639"/>
                    <a:pt x="3328851" y="939198"/>
                    <a:pt x="3331292" y="937977"/>
                  </a:cubicBezTo>
                  <a:cubicBezTo>
                    <a:pt x="3333734" y="935536"/>
                    <a:pt x="3334954" y="934315"/>
                    <a:pt x="3333734" y="934315"/>
                  </a:cubicBezTo>
                  <a:cubicBezTo>
                    <a:pt x="3326409" y="935536"/>
                    <a:pt x="3326409" y="936756"/>
                    <a:pt x="3322747" y="933094"/>
                  </a:cubicBezTo>
                  <a:cubicBezTo>
                    <a:pt x="3320306" y="930653"/>
                    <a:pt x="3316644" y="933094"/>
                    <a:pt x="3311761" y="933094"/>
                  </a:cubicBezTo>
                  <a:cubicBezTo>
                    <a:pt x="3311761" y="933094"/>
                    <a:pt x="3309320" y="934315"/>
                    <a:pt x="3308099" y="934315"/>
                  </a:cubicBezTo>
                  <a:cubicBezTo>
                    <a:pt x="3306878" y="934315"/>
                    <a:pt x="3304437" y="935536"/>
                    <a:pt x="3303216" y="935536"/>
                  </a:cubicBezTo>
                  <a:cubicBezTo>
                    <a:pt x="3299554" y="934315"/>
                    <a:pt x="3300775" y="935536"/>
                    <a:pt x="3298333" y="934315"/>
                  </a:cubicBezTo>
                  <a:cubicBezTo>
                    <a:pt x="3295892" y="933094"/>
                    <a:pt x="3298333" y="931874"/>
                    <a:pt x="3292230" y="935536"/>
                  </a:cubicBezTo>
                  <a:cubicBezTo>
                    <a:pt x="3288568" y="937977"/>
                    <a:pt x="3286126" y="939198"/>
                    <a:pt x="3286126" y="936756"/>
                  </a:cubicBezTo>
                  <a:cubicBezTo>
                    <a:pt x="3286126" y="935536"/>
                    <a:pt x="3283685" y="935536"/>
                    <a:pt x="3282464" y="935536"/>
                  </a:cubicBezTo>
                  <a:cubicBezTo>
                    <a:pt x="3278802" y="934315"/>
                    <a:pt x="3276361" y="939198"/>
                    <a:pt x="3275140" y="939198"/>
                  </a:cubicBezTo>
                  <a:cubicBezTo>
                    <a:pt x="3273919" y="939198"/>
                    <a:pt x="3272699" y="937977"/>
                    <a:pt x="3272699" y="936756"/>
                  </a:cubicBezTo>
                  <a:cubicBezTo>
                    <a:pt x="3272699" y="931874"/>
                    <a:pt x="3267816" y="936756"/>
                    <a:pt x="3264154" y="937977"/>
                  </a:cubicBezTo>
                  <a:cubicBezTo>
                    <a:pt x="3259271" y="940418"/>
                    <a:pt x="3259271" y="937977"/>
                    <a:pt x="3258050" y="935536"/>
                  </a:cubicBezTo>
                  <a:cubicBezTo>
                    <a:pt x="3256830" y="933094"/>
                    <a:pt x="3256830" y="929432"/>
                    <a:pt x="3251947" y="934315"/>
                  </a:cubicBezTo>
                  <a:cubicBezTo>
                    <a:pt x="3249505" y="936756"/>
                    <a:pt x="3248285" y="936756"/>
                    <a:pt x="3247064" y="936756"/>
                  </a:cubicBezTo>
                  <a:cubicBezTo>
                    <a:pt x="3242181" y="933094"/>
                    <a:pt x="3243402" y="939198"/>
                    <a:pt x="3243402" y="939198"/>
                  </a:cubicBezTo>
                  <a:cubicBezTo>
                    <a:pt x="3238519" y="935536"/>
                    <a:pt x="3233636" y="936756"/>
                    <a:pt x="3229974" y="940418"/>
                  </a:cubicBezTo>
                  <a:cubicBezTo>
                    <a:pt x="3220209" y="946522"/>
                    <a:pt x="3221429" y="944081"/>
                    <a:pt x="3216546" y="941639"/>
                  </a:cubicBezTo>
                  <a:cubicBezTo>
                    <a:pt x="3210443" y="937977"/>
                    <a:pt x="3210443" y="944081"/>
                    <a:pt x="3209222" y="940418"/>
                  </a:cubicBezTo>
                  <a:cubicBezTo>
                    <a:pt x="3208002" y="937977"/>
                    <a:pt x="3205560" y="933094"/>
                    <a:pt x="3201898" y="939198"/>
                  </a:cubicBezTo>
                  <a:cubicBezTo>
                    <a:pt x="3200677" y="941639"/>
                    <a:pt x="3199456" y="942860"/>
                    <a:pt x="3199456" y="941639"/>
                  </a:cubicBezTo>
                  <a:cubicBezTo>
                    <a:pt x="3198236" y="931874"/>
                    <a:pt x="3194574" y="941639"/>
                    <a:pt x="3193353" y="939198"/>
                  </a:cubicBezTo>
                  <a:cubicBezTo>
                    <a:pt x="3193353" y="939198"/>
                    <a:pt x="3193353" y="937977"/>
                    <a:pt x="3192132" y="937977"/>
                  </a:cubicBezTo>
                  <a:cubicBezTo>
                    <a:pt x="3193353" y="937977"/>
                    <a:pt x="3193353" y="937977"/>
                    <a:pt x="3194574" y="936756"/>
                  </a:cubicBezTo>
                  <a:cubicBezTo>
                    <a:pt x="3205560" y="935536"/>
                    <a:pt x="3204339" y="933094"/>
                    <a:pt x="3215326" y="928211"/>
                  </a:cubicBezTo>
                  <a:cubicBezTo>
                    <a:pt x="3218988" y="926991"/>
                    <a:pt x="3222650" y="926991"/>
                    <a:pt x="3226312" y="925770"/>
                  </a:cubicBezTo>
                  <a:cubicBezTo>
                    <a:pt x="3231195" y="924549"/>
                    <a:pt x="3237298" y="923329"/>
                    <a:pt x="3242181" y="922108"/>
                  </a:cubicBezTo>
                  <a:cubicBezTo>
                    <a:pt x="3244623" y="922108"/>
                    <a:pt x="3255609" y="922108"/>
                    <a:pt x="3258050" y="922108"/>
                  </a:cubicBezTo>
                  <a:cubicBezTo>
                    <a:pt x="3262933" y="920887"/>
                    <a:pt x="3267816" y="916004"/>
                    <a:pt x="3270257" y="912342"/>
                  </a:cubicBezTo>
                  <a:cubicBezTo>
                    <a:pt x="3272699" y="909901"/>
                    <a:pt x="3276361" y="909901"/>
                    <a:pt x="3278802" y="907460"/>
                  </a:cubicBezTo>
                  <a:cubicBezTo>
                    <a:pt x="3281244" y="905018"/>
                    <a:pt x="3291009" y="906239"/>
                    <a:pt x="3293451" y="903797"/>
                  </a:cubicBezTo>
                  <a:cubicBezTo>
                    <a:pt x="3298333" y="900135"/>
                    <a:pt x="3304437" y="900135"/>
                    <a:pt x="3306878" y="901356"/>
                  </a:cubicBezTo>
                  <a:cubicBezTo>
                    <a:pt x="3308099" y="901356"/>
                    <a:pt x="3311761" y="900135"/>
                    <a:pt x="3312982" y="900135"/>
                  </a:cubicBezTo>
                  <a:cubicBezTo>
                    <a:pt x="3314202" y="900135"/>
                    <a:pt x="3315423" y="900135"/>
                    <a:pt x="3316644" y="897694"/>
                  </a:cubicBezTo>
                  <a:cubicBezTo>
                    <a:pt x="3319085" y="896473"/>
                    <a:pt x="3320306" y="894032"/>
                    <a:pt x="3317865" y="895253"/>
                  </a:cubicBezTo>
                  <a:cubicBezTo>
                    <a:pt x="3311761" y="896473"/>
                    <a:pt x="3311761" y="897694"/>
                    <a:pt x="3308099" y="894032"/>
                  </a:cubicBezTo>
                  <a:cubicBezTo>
                    <a:pt x="3306878" y="891590"/>
                    <a:pt x="3301995" y="894032"/>
                    <a:pt x="3298333" y="894032"/>
                  </a:cubicBezTo>
                  <a:cubicBezTo>
                    <a:pt x="3298333" y="894032"/>
                    <a:pt x="3295892" y="895253"/>
                    <a:pt x="3294671" y="895253"/>
                  </a:cubicBezTo>
                  <a:cubicBezTo>
                    <a:pt x="3293451" y="895253"/>
                    <a:pt x="3292230" y="896473"/>
                    <a:pt x="3289788" y="896473"/>
                  </a:cubicBezTo>
                  <a:cubicBezTo>
                    <a:pt x="3286126" y="895253"/>
                    <a:pt x="3287347" y="896473"/>
                    <a:pt x="3286126" y="896473"/>
                  </a:cubicBezTo>
                  <a:cubicBezTo>
                    <a:pt x="3283685" y="895253"/>
                    <a:pt x="3286126" y="894032"/>
                    <a:pt x="3280023" y="897694"/>
                  </a:cubicBezTo>
                  <a:cubicBezTo>
                    <a:pt x="3277581" y="900135"/>
                    <a:pt x="3275140" y="901356"/>
                    <a:pt x="3273919" y="898915"/>
                  </a:cubicBezTo>
                  <a:cubicBezTo>
                    <a:pt x="3273919" y="897694"/>
                    <a:pt x="3271478" y="897694"/>
                    <a:pt x="3270257" y="897694"/>
                  </a:cubicBezTo>
                  <a:cubicBezTo>
                    <a:pt x="3266595" y="896473"/>
                    <a:pt x="3265374" y="901356"/>
                    <a:pt x="3264154" y="901356"/>
                  </a:cubicBezTo>
                  <a:cubicBezTo>
                    <a:pt x="3262933" y="901356"/>
                    <a:pt x="3262933" y="901356"/>
                    <a:pt x="3261712" y="900135"/>
                  </a:cubicBezTo>
                  <a:cubicBezTo>
                    <a:pt x="3262933" y="898915"/>
                    <a:pt x="3264154" y="897694"/>
                    <a:pt x="3264154" y="896473"/>
                  </a:cubicBezTo>
                  <a:cubicBezTo>
                    <a:pt x="3265374" y="894032"/>
                    <a:pt x="3270257" y="892811"/>
                    <a:pt x="3272699" y="890370"/>
                  </a:cubicBezTo>
                  <a:cubicBezTo>
                    <a:pt x="3273919" y="889149"/>
                    <a:pt x="3276361" y="887928"/>
                    <a:pt x="3278802" y="886708"/>
                  </a:cubicBezTo>
                  <a:cubicBezTo>
                    <a:pt x="3281244" y="885487"/>
                    <a:pt x="3284906" y="884266"/>
                    <a:pt x="3284906" y="883046"/>
                  </a:cubicBezTo>
                  <a:cubicBezTo>
                    <a:pt x="3288568" y="878163"/>
                    <a:pt x="3294671" y="875721"/>
                    <a:pt x="3295892" y="875721"/>
                  </a:cubicBezTo>
                  <a:cubicBezTo>
                    <a:pt x="3297113" y="875721"/>
                    <a:pt x="3299554" y="872059"/>
                    <a:pt x="3300775" y="872059"/>
                  </a:cubicBezTo>
                  <a:cubicBezTo>
                    <a:pt x="3301995" y="872059"/>
                    <a:pt x="3303216" y="870839"/>
                    <a:pt x="3303216" y="868397"/>
                  </a:cubicBezTo>
                  <a:cubicBezTo>
                    <a:pt x="3304437" y="865956"/>
                    <a:pt x="3303216" y="863514"/>
                    <a:pt x="3301995" y="864735"/>
                  </a:cubicBezTo>
                  <a:cubicBezTo>
                    <a:pt x="3298333" y="869618"/>
                    <a:pt x="3298333" y="870839"/>
                    <a:pt x="3293451" y="868397"/>
                  </a:cubicBezTo>
                  <a:cubicBezTo>
                    <a:pt x="3291009" y="867176"/>
                    <a:pt x="3288568" y="870839"/>
                    <a:pt x="3284906" y="872059"/>
                  </a:cubicBezTo>
                  <a:cubicBezTo>
                    <a:pt x="3284906" y="872059"/>
                    <a:pt x="3283685" y="874501"/>
                    <a:pt x="3282464" y="874501"/>
                  </a:cubicBezTo>
                  <a:cubicBezTo>
                    <a:pt x="3281244" y="874501"/>
                    <a:pt x="3280023" y="876942"/>
                    <a:pt x="3278802" y="876942"/>
                  </a:cubicBezTo>
                  <a:cubicBezTo>
                    <a:pt x="3275140" y="876942"/>
                    <a:pt x="3276361" y="878163"/>
                    <a:pt x="3275140" y="876942"/>
                  </a:cubicBezTo>
                  <a:cubicBezTo>
                    <a:pt x="3272699" y="876942"/>
                    <a:pt x="3273919" y="874501"/>
                    <a:pt x="3270257" y="879383"/>
                  </a:cubicBezTo>
                  <a:cubicBezTo>
                    <a:pt x="3269037" y="881825"/>
                    <a:pt x="3266595" y="884266"/>
                    <a:pt x="3265374" y="881825"/>
                  </a:cubicBezTo>
                  <a:cubicBezTo>
                    <a:pt x="3264154" y="880604"/>
                    <a:pt x="3262933" y="881825"/>
                    <a:pt x="3261712" y="881825"/>
                  </a:cubicBezTo>
                  <a:cubicBezTo>
                    <a:pt x="3258050" y="881825"/>
                    <a:pt x="3258050" y="885487"/>
                    <a:pt x="3256830" y="886708"/>
                  </a:cubicBezTo>
                  <a:cubicBezTo>
                    <a:pt x="3255609" y="886708"/>
                    <a:pt x="3254388" y="886708"/>
                    <a:pt x="3254388" y="884266"/>
                  </a:cubicBezTo>
                  <a:cubicBezTo>
                    <a:pt x="3253167" y="880604"/>
                    <a:pt x="3250726" y="885487"/>
                    <a:pt x="3248285" y="886708"/>
                  </a:cubicBezTo>
                  <a:cubicBezTo>
                    <a:pt x="3244623" y="889149"/>
                    <a:pt x="3243402" y="887928"/>
                    <a:pt x="3242181" y="885487"/>
                  </a:cubicBezTo>
                  <a:cubicBezTo>
                    <a:pt x="3242181" y="885487"/>
                    <a:pt x="3242181" y="885487"/>
                    <a:pt x="3242181" y="885487"/>
                  </a:cubicBezTo>
                  <a:cubicBezTo>
                    <a:pt x="3243402" y="885487"/>
                    <a:pt x="3244623" y="885487"/>
                    <a:pt x="3245843" y="884266"/>
                  </a:cubicBezTo>
                  <a:cubicBezTo>
                    <a:pt x="3250726" y="881825"/>
                    <a:pt x="3253167" y="876942"/>
                    <a:pt x="3255609" y="873280"/>
                  </a:cubicBezTo>
                  <a:cubicBezTo>
                    <a:pt x="3256830" y="870839"/>
                    <a:pt x="3261712" y="869618"/>
                    <a:pt x="3262933" y="867176"/>
                  </a:cubicBezTo>
                  <a:cubicBezTo>
                    <a:pt x="3264154" y="864735"/>
                    <a:pt x="3273919" y="863514"/>
                    <a:pt x="3275140" y="861073"/>
                  </a:cubicBezTo>
                  <a:cubicBezTo>
                    <a:pt x="3278802" y="856190"/>
                    <a:pt x="3284906" y="856190"/>
                    <a:pt x="3286126" y="856190"/>
                  </a:cubicBezTo>
                  <a:cubicBezTo>
                    <a:pt x="3287347" y="856190"/>
                    <a:pt x="3291009" y="853749"/>
                    <a:pt x="3291009" y="854969"/>
                  </a:cubicBezTo>
                  <a:cubicBezTo>
                    <a:pt x="3292230" y="854969"/>
                    <a:pt x="3293451" y="853749"/>
                    <a:pt x="3294671" y="852528"/>
                  </a:cubicBezTo>
                  <a:cubicBezTo>
                    <a:pt x="3295892" y="850087"/>
                    <a:pt x="3297113" y="848866"/>
                    <a:pt x="3294671" y="848866"/>
                  </a:cubicBezTo>
                  <a:cubicBezTo>
                    <a:pt x="3289788" y="851307"/>
                    <a:pt x="3289788" y="852528"/>
                    <a:pt x="3286126" y="850087"/>
                  </a:cubicBezTo>
                  <a:cubicBezTo>
                    <a:pt x="3283685" y="848866"/>
                    <a:pt x="3281244" y="851307"/>
                    <a:pt x="3277581" y="851307"/>
                  </a:cubicBezTo>
                  <a:cubicBezTo>
                    <a:pt x="3277581" y="851307"/>
                    <a:pt x="3276361" y="853749"/>
                    <a:pt x="3275140" y="853749"/>
                  </a:cubicBezTo>
                  <a:cubicBezTo>
                    <a:pt x="3273919" y="853749"/>
                    <a:pt x="3272699" y="854969"/>
                    <a:pt x="3271478" y="854969"/>
                  </a:cubicBezTo>
                  <a:cubicBezTo>
                    <a:pt x="3267816" y="854969"/>
                    <a:pt x="3269037" y="854969"/>
                    <a:pt x="3267816" y="854969"/>
                  </a:cubicBezTo>
                  <a:cubicBezTo>
                    <a:pt x="3265374" y="854969"/>
                    <a:pt x="3266595" y="852528"/>
                    <a:pt x="3262933" y="857411"/>
                  </a:cubicBezTo>
                  <a:cubicBezTo>
                    <a:pt x="3260492" y="859852"/>
                    <a:pt x="3259271" y="861073"/>
                    <a:pt x="3258050" y="859852"/>
                  </a:cubicBezTo>
                  <a:cubicBezTo>
                    <a:pt x="3256830" y="858632"/>
                    <a:pt x="3255609" y="859852"/>
                    <a:pt x="3254388" y="859852"/>
                  </a:cubicBezTo>
                  <a:cubicBezTo>
                    <a:pt x="3250726" y="859852"/>
                    <a:pt x="3250726" y="863514"/>
                    <a:pt x="3249505" y="863514"/>
                  </a:cubicBezTo>
                  <a:cubicBezTo>
                    <a:pt x="3248285" y="863514"/>
                    <a:pt x="3247064" y="863514"/>
                    <a:pt x="3247064" y="862294"/>
                  </a:cubicBezTo>
                  <a:cubicBezTo>
                    <a:pt x="3248285" y="861073"/>
                    <a:pt x="3248285" y="859852"/>
                    <a:pt x="3249505" y="859852"/>
                  </a:cubicBezTo>
                  <a:cubicBezTo>
                    <a:pt x="3250726" y="857411"/>
                    <a:pt x="3255609" y="857411"/>
                    <a:pt x="3256830" y="854969"/>
                  </a:cubicBezTo>
                  <a:cubicBezTo>
                    <a:pt x="3258050" y="853749"/>
                    <a:pt x="3260492" y="853749"/>
                    <a:pt x="3262933" y="852528"/>
                  </a:cubicBezTo>
                  <a:cubicBezTo>
                    <a:pt x="3265374" y="851307"/>
                    <a:pt x="3267816" y="851307"/>
                    <a:pt x="3269037" y="850087"/>
                  </a:cubicBezTo>
                  <a:cubicBezTo>
                    <a:pt x="3271478" y="847645"/>
                    <a:pt x="3272699" y="846425"/>
                    <a:pt x="3275140" y="845204"/>
                  </a:cubicBezTo>
                  <a:cubicBezTo>
                    <a:pt x="3277581" y="843983"/>
                    <a:pt x="3278802" y="843983"/>
                    <a:pt x="3280023" y="842762"/>
                  </a:cubicBezTo>
                  <a:cubicBezTo>
                    <a:pt x="3281244" y="842762"/>
                    <a:pt x="3283685" y="839100"/>
                    <a:pt x="3284906" y="839100"/>
                  </a:cubicBezTo>
                  <a:cubicBezTo>
                    <a:pt x="3286126" y="839100"/>
                    <a:pt x="3286126" y="836659"/>
                    <a:pt x="3287347" y="834218"/>
                  </a:cubicBezTo>
                  <a:cubicBezTo>
                    <a:pt x="3287347" y="831776"/>
                    <a:pt x="3287347" y="829335"/>
                    <a:pt x="3286126" y="830555"/>
                  </a:cubicBezTo>
                  <a:cubicBezTo>
                    <a:pt x="3283685" y="835438"/>
                    <a:pt x="3283685" y="836659"/>
                    <a:pt x="3278802" y="835438"/>
                  </a:cubicBezTo>
                  <a:cubicBezTo>
                    <a:pt x="3276361" y="834218"/>
                    <a:pt x="3275140" y="837880"/>
                    <a:pt x="3271478" y="839100"/>
                  </a:cubicBezTo>
                  <a:cubicBezTo>
                    <a:pt x="3271478" y="839100"/>
                    <a:pt x="3270257" y="841542"/>
                    <a:pt x="3269037" y="841542"/>
                  </a:cubicBezTo>
                  <a:cubicBezTo>
                    <a:pt x="3267816" y="841542"/>
                    <a:pt x="3266595" y="842762"/>
                    <a:pt x="3265374" y="842762"/>
                  </a:cubicBezTo>
                  <a:cubicBezTo>
                    <a:pt x="3262933" y="842762"/>
                    <a:pt x="3262933" y="842762"/>
                    <a:pt x="3261712" y="842762"/>
                  </a:cubicBezTo>
                  <a:cubicBezTo>
                    <a:pt x="3259271" y="842762"/>
                    <a:pt x="3260492" y="840321"/>
                    <a:pt x="3256830" y="843983"/>
                  </a:cubicBezTo>
                  <a:cubicBezTo>
                    <a:pt x="3255609" y="845204"/>
                    <a:pt x="3253167" y="847645"/>
                    <a:pt x="3251947" y="845204"/>
                  </a:cubicBezTo>
                  <a:cubicBezTo>
                    <a:pt x="3251947" y="843983"/>
                    <a:pt x="3249505" y="845204"/>
                    <a:pt x="3248285" y="843983"/>
                  </a:cubicBezTo>
                  <a:cubicBezTo>
                    <a:pt x="3244623" y="843983"/>
                    <a:pt x="3244623" y="847645"/>
                    <a:pt x="3243402" y="847645"/>
                  </a:cubicBezTo>
                  <a:cubicBezTo>
                    <a:pt x="3242181" y="847645"/>
                    <a:pt x="3240960" y="847645"/>
                    <a:pt x="3240960" y="846425"/>
                  </a:cubicBezTo>
                  <a:cubicBezTo>
                    <a:pt x="3240960" y="842762"/>
                    <a:pt x="3237298" y="846425"/>
                    <a:pt x="3234857" y="848866"/>
                  </a:cubicBezTo>
                  <a:cubicBezTo>
                    <a:pt x="3231195" y="851307"/>
                    <a:pt x="3231195" y="850087"/>
                    <a:pt x="3229974" y="847645"/>
                  </a:cubicBezTo>
                  <a:cubicBezTo>
                    <a:pt x="3228753" y="846425"/>
                    <a:pt x="3227533" y="842762"/>
                    <a:pt x="3225091" y="847645"/>
                  </a:cubicBezTo>
                  <a:cubicBezTo>
                    <a:pt x="3223871" y="850087"/>
                    <a:pt x="3222650" y="850087"/>
                    <a:pt x="3221429" y="850087"/>
                  </a:cubicBezTo>
                  <a:cubicBezTo>
                    <a:pt x="3217767" y="847645"/>
                    <a:pt x="3218988" y="852528"/>
                    <a:pt x="3218988" y="852528"/>
                  </a:cubicBezTo>
                  <a:cubicBezTo>
                    <a:pt x="3215326" y="850087"/>
                    <a:pt x="3211664" y="852528"/>
                    <a:pt x="3209222" y="854969"/>
                  </a:cubicBezTo>
                  <a:cubicBezTo>
                    <a:pt x="3203119" y="861073"/>
                    <a:pt x="3203119" y="858632"/>
                    <a:pt x="3199456" y="857411"/>
                  </a:cubicBezTo>
                  <a:cubicBezTo>
                    <a:pt x="3193353" y="854969"/>
                    <a:pt x="3195795" y="859852"/>
                    <a:pt x="3193353" y="857411"/>
                  </a:cubicBezTo>
                  <a:cubicBezTo>
                    <a:pt x="3193353" y="857411"/>
                    <a:pt x="3192132" y="856190"/>
                    <a:pt x="3192132" y="856190"/>
                  </a:cubicBezTo>
                  <a:cubicBezTo>
                    <a:pt x="3197015" y="854969"/>
                    <a:pt x="3198236" y="851307"/>
                    <a:pt x="3206781" y="847645"/>
                  </a:cubicBezTo>
                  <a:cubicBezTo>
                    <a:pt x="3210443" y="846425"/>
                    <a:pt x="3214105" y="845204"/>
                    <a:pt x="3217767" y="843983"/>
                  </a:cubicBezTo>
                  <a:cubicBezTo>
                    <a:pt x="3222650" y="841542"/>
                    <a:pt x="3228753" y="840321"/>
                    <a:pt x="3233636" y="837880"/>
                  </a:cubicBezTo>
                  <a:cubicBezTo>
                    <a:pt x="3236078" y="836659"/>
                    <a:pt x="3247064" y="836659"/>
                    <a:pt x="3249505" y="835438"/>
                  </a:cubicBezTo>
                  <a:cubicBezTo>
                    <a:pt x="3254388" y="832997"/>
                    <a:pt x="3256830" y="826893"/>
                    <a:pt x="3259271" y="823231"/>
                  </a:cubicBezTo>
                  <a:cubicBezTo>
                    <a:pt x="3260492" y="820790"/>
                    <a:pt x="3265374" y="819569"/>
                    <a:pt x="3266595" y="815907"/>
                  </a:cubicBezTo>
                  <a:cubicBezTo>
                    <a:pt x="3267816" y="814686"/>
                    <a:pt x="3270257" y="813466"/>
                    <a:pt x="3272699" y="812245"/>
                  </a:cubicBezTo>
                  <a:cubicBezTo>
                    <a:pt x="3275140" y="811024"/>
                    <a:pt x="3278802" y="808583"/>
                    <a:pt x="3278802" y="807362"/>
                  </a:cubicBezTo>
                  <a:cubicBezTo>
                    <a:pt x="3280023" y="806141"/>
                    <a:pt x="3280023" y="803700"/>
                    <a:pt x="3281244" y="802479"/>
                  </a:cubicBezTo>
                  <a:cubicBezTo>
                    <a:pt x="3281244" y="802479"/>
                    <a:pt x="3281244" y="802479"/>
                    <a:pt x="3282464" y="802479"/>
                  </a:cubicBezTo>
                  <a:cubicBezTo>
                    <a:pt x="3282464" y="802479"/>
                    <a:pt x="3284906" y="802479"/>
                    <a:pt x="3286126" y="801259"/>
                  </a:cubicBezTo>
                  <a:cubicBezTo>
                    <a:pt x="3288568" y="800038"/>
                    <a:pt x="3288568" y="798817"/>
                    <a:pt x="3287347" y="798817"/>
                  </a:cubicBezTo>
                  <a:cubicBezTo>
                    <a:pt x="3286126" y="798817"/>
                    <a:pt x="3286126" y="798817"/>
                    <a:pt x="3284906" y="798817"/>
                  </a:cubicBezTo>
                  <a:cubicBezTo>
                    <a:pt x="3286126" y="797597"/>
                    <a:pt x="3287347" y="796376"/>
                    <a:pt x="3288568" y="795155"/>
                  </a:cubicBezTo>
                  <a:cubicBezTo>
                    <a:pt x="3289788" y="793934"/>
                    <a:pt x="3291009" y="790272"/>
                    <a:pt x="3291009" y="789052"/>
                  </a:cubicBezTo>
                  <a:cubicBezTo>
                    <a:pt x="3292230" y="789052"/>
                    <a:pt x="3292230" y="786610"/>
                    <a:pt x="3289788" y="782948"/>
                  </a:cubicBezTo>
                  <a:cubicBezTo>
                    <a:pt x="3288568" y="779286"/>
                    <a:pt x="3286126" y="778065"/>
                    <a:pt x="3286126" y="779286"/>
                  </a:cubicBezTo>
                  <a:cubicBezTo>
                    <a:pt x="3286126" y="782948"/>
                    <a:pt x="3286126" y="784169"/>
                    <a:pt x="3286126" y="785390"/>
                  </a:cubicBezTo>
                  <a:cubicBezTo>
                    <a:pt x="3286126" y="786610"/>
                    <a:pt x="3284906" y="786610"/>
                    <a:pt x="3282464" y="787831"/>
                  </a:cubicBezTo>
                  <a:cubicBezTo>
                    <a:pt x="3280023" y="787831"/>
                    <a:pt x="3280023" y="791493"/>
                    <a:pt x="3276361" y="793934"/>
                  </a:cubicBezTo>
                  <a:cubicBezTo>
                    <a:pt x="3276361" y="793934"/>
                    <a:pt x="3276361" y="793934"/>
                    <a:pt x="3276361" y="795155"/>
                  </a:cubicBezTo>
                  <a:cubicBezTo>
                    <a:pt x="3275140" y="795155"/>
                    <a:pt x="3272699" y="796376"/>
                    <a:pt x="3270257" y="795155"/>
                  </a:cubicBezTo>
                  <a:cubicBezTo>
                    <a:pt x="3270257" y="795155"/>
                    <a:pt x="3267816" y="796376"/>
                    <a:pt x="3266595" y="796376"/>
                  </a:cubicBezTo>
                  <a:cubicBezTo>
                    <a:pt x="3265374" y="796376"/>
                    <a:pt x="3264154" y="797597"/>
                    <a:pt x="3262933" y="797597"/>
                  </a:cubicBezTo>
                  <a:cubicBezTo>
                    <a:pt x="3260492" y="796376"/>
                    <a:pt x="3260492" y="797597"/>
                    <a:pt x="3259271" y="797597"/>
                  </a:cubicBezTo>
                  <a:cubicBezTo>
                    <a:pt x="3256830" y="797597"/>
                    <a:pt x="3258050" y="795155"/>
                    <a:pt x="3254388" y="798817"/>
                  </a:cubicBezTo>
                  <a:cubicBezTo>
                    <a:pt x="3251947" y="801259"/>
                    <a:pt x="3250726" y="802479"/>
                    <a:pt x="3249505" y="800038"/>
                  </a:cubicBezTo>
                  <a:cubicBezTo>
                    <a:pt x="3249505" y="798817"/>
                    <a:pt x="3247064" y="800038"/>
                    <a:pt x="3245843" y="800038"/>
                  </a:cubicBezTo>
                  <a:cubicBezTo>
                    <a:pt x="3242181" y="800038"/>
                    <a:pt x="3242181" y="803700"/>
                    <a:pt x="3240960" y="803700"/>
                  </a:cubicBezTo>
                  <a:cubicBezTo>
                    <a:pt x="3239740" y="803700"/>
                    <a:pt x="3238519" y="803700"/>
                    <a:pt x="3238519" y="802479"/>
                  </a:cubicBezTo>
                  <a:cubicBezTo>
                    <a:pt x="3237298" y="798817"/>
                    <a:pt x="3234857" y="803700"/>
                    <a:pt x="3232416" y="804921"/>
                  </a:cubicBezTo>
                  <a:cubicBezTo>
                    <a:pt x="3228753" y="807362"/>
                    <a:pt x="3228753" y="806141"/>
                    <a:pt x="3227533" y="804921"/>
                  </a:cubicBezTo>
                  <a:cubicBezTo>
                    <a:pt x="3226312" y="803700"/>
                    <a:pt x="3225091" y="800038"/>
                    <a:pt x="3222650" y="804921"/>
                  </a:cubicBezTo>
                  <a:cubicBezTo>
                    <a:pt x="3221429" y="807362"/>
                    <a:pt x="3220209" y="807362"/>
                    <a:pt x="3220209" y="807362"/>
                  </a:cubicBezTo>
                  <a:cubicBezTo>
                    <a:pt x="3216546" y="804921"/>
                    <a:pt x="3217767" y="809804"/>
                    <a:pt x="3217767" y="809804"/>
                  </a:cubicBezTo>
                  <a:cubicBezTo>
                    <a:pt x="3214105" y="807362"/>
                    <a:pt x="3210443" y="809804"/>
                    <a:pt x="3208002" y="812245"/>
                  </a:cubicBezTo>
                  <a:cubicBezTo>
                    <a:pt x="3201898" y="817128"/>
                    <a:pt x="3201898" y="815907"/>
                    <a:pt x="3198236" y="814686"/>
                  </a:cubicBezTo>
                  <a:cubicBezTo>
                    <a:pt x="3193353" y="812245"/>
                    <a:pt x="3194574" y="815907"/>
                    <a:pt x="3193353" y="813466"/>
                  </a:cubicBezTo>
                  <a:cubicBezTo>
                    <a:pt x="3192132" y="812245"/>
                    <a:pt x="3192132" y="811024"/>
                    <a:pt x="3190912" y="811024"/>
                  </a:cubicBezTo>
                  <a:cubicBezTo>
                    <a:pt x="3193353" y="809804"/>
                    <a:pt x="3194574" y="807362"/>
                    <a:pt x="3199456" y="806141"/>
                  </a:cubicBezTo>
                  <a:cubicBezTo>
                    <a:pt x="3203119" y="804921"/>
                    <a:pt x="3205560" y="803700"/>
                    <a:pt x="3209222" y="802479"/>
                  </a:cubicBezTo>
                  <a:cubicBezTo>
                    <a:pt x="3214105" y="800038"/>
                    <a:pt x="3218988" y="798817"/>
                    <a:pt x="3223871" y="797597"/>
                  </a:cubicBezTo>
                  <a:cubicBezTo>
                    <a:pt x="3226312" y="796376"/>
                    <a:pt x="3236078" y="796376"/>
                    <a:pt x="3237298" y="795155"/>
                  </a:cubicBezTo>
                  <a:cubicBezTo>
                    <a:pt x="3242181" y="792714"/>
                    <a:pt x="3244623" y="789052"/>
                    <a:pt x="3247064" y="785390"/>
                  </a:cubicBezTo>
                  <a:cubicBezTo>
                    <a:pt x="3248285" y="782948"/>
                    <a:pt x="3251947" y="781727"/>
                    <a:pt x="3254388" y="780507"/>
                  </a:cubicBezTo>
                  <a:cubicBezTo>
                    <a:pt x="3255609" y="778065"/>
                    <a:pt x="3264154" y="776844"/>
                    <a:pt x="3266595" y="775624"/>
                  </a:cubicBezTo>
                  <a:cubicBezTo>
                    <a:pt x="3270257" y="771962"/>
                    <a:pt x="3276361" y="770741"/>
                    <a:pt x="3277581" y="770741"/>
                  </a:cubicBezTo>
                  <a:cubicBezTo>
                    <a:pt x="3278802" y="770741"/>
                    <a:pt x="3281244" y="768300"/>
                    <a:pt x="3282464" y="769520"/>
                  </a:cubicBezTo>
                  <a:cubicBezTo>
                    <a:pt x="3283685" y="769520"/>
                    <a:pt x="3284906" y="768300"/>
                    <a:pt x="3286126" y="767079"/>
                  </a:cubicBezTo>
                  <a:cubicBezTo>
                    <a:pt x="3287347" y="764637"/>
                    <a:pt x="3288568" y="763417"/>
                    <a:pt x="3287347" y="764637"/>
                  </a:cubicBezTo>
                  <a:cubicBezTo>
                    <a:pt x="3282464" y="767079"/>
                    <a:pt x="3282464" y="768300"/>
                    <a:pt x="3278802" y="765858"/>
                  </a:cubicBezTo>
                  <a:cubicBezTo>
                    <a:pt x="3276361" y="764637"/>
                    <a:pt x="3273919" y="767079"/>
                    <a:pt x="3270257" y="767079"/>
                  </a:cubicBezTo>
                  <a:cubicBezTo>
                    <a:pt x="3270257" y="767079"/>
                    <a:pt x="3269037" y="768300"/>
                    <a:pt x="3267816" y="769520"/>
                  </a:cubicBezTo>
                  <a:cubicBezTo>
                    <a:pt x="3266595" y="769520"/>
                    <a:pt x="3265374" y="770741"/>
                    <a:pt x="3264154" y="770741"/>
                  </a:cubicBezTo>
                  <a:cubicBezTo>
                    <a:pt x="3260492" y="770741"/>
                    <a:pt x="3261712" y="770741"/>
                    <a:pt x="3260492" y="770741"/>
                  </a:cubicBezTo>
                  <a:cubicBezTo>
                    <a:pt x="3258050" y="770741"/>
                    <a:pt x="3259271" y="768300"/>
                    <a:pt x="3255609" y="771962"/>
                  </a:cubicBezTo>
                  <a:cubicBezTo>
                    <a:pt x="3253167" y="774403"/>
                    <a:pt x="3251947" y="775624"/>
                    <a:pt x="3250726" y="774403"/>
                  </a:cubicBezTo>
                  <a:cubicBezTo>
                    <a:pt x="3250726" y="773183"/>
                    <a:pt x="3248285" y="774403"/>
                    <a:pt x="3247064" y="774403"/>
                  </a:cubicBezTo>
                  <a:cubicBezTo>
                    <a:pt x="3243402" y="774403"/>
                    <a:pt x="3243402" y="778065"/>
                    <a:pt x="3242181" y="778065"/>
                  </a:cubicBezTo>
                  <a:cubicBezTo>
                    <a:pt x="3240960" y="778065"/>
                    <a:pt x="3239740" y="778065"/>
                    <a:pt x="3239740" y="776844"/>
                  </a:cubicBezTo>
                  <a:cubicBezTo>
                    <a:pt x="3238519" y="773183"/>
                    <a:pt x="3236078" y="778065"/>
                    <a:pt x="3233636" y="779286"/>
                  </a:cubicBezTo>
                  <a:cubicBezTo>
                    <a:pt x="3229974" y="781727"/>
                    <a:pt x="3229974" y="780507"/>
                    <a:pt x="3228753" y="779286"/>
                  </a:cubicBezTo>
                  <a:cubicBezTo>
                    <a:pt x="3227533" y="778065"/>
                    <a:pt x="3226312" y="774403"/>
                    <a:pt x="3222650" y="779286"/>
                  </a:cubicBezTo>
                  <a:cubicBezTo>
                    <a:pt x="3221429" y="781727"/>
                    <a:pt x="3220209" y="781727"/>
                    <a:pt x="3220209" y="781727"/>
                  </a:cubicBezTo>
                  <a:cubicBezTo>
                    <a:pt x="3216546" y="779286"/>
                    <a:pt x="3217767" y="784169"/>
                    <a:pt x="3217767" y="784169"/>
                  </a:cubicBezTo>
                  <a:cubicBezTo>
                    <a:pt x="3212884" y="782948"/>
                    <a:pt x="3210443" y="784169"/>
                    <a:pt x="3208002" y="786610"/>
                  </a:cubicBezTo>
                  <a:cubicBezTo>
                    <a:pt x="3201898" y="792714"/>
                    <a:pt x="3201898" y="791493"/>
                    <a:pt x="3198236" y="790272"/>
                  </a:cubicBezTo>
                  <a:cubicBezTo>
                    <a:pt x="3192132" y="789052"/>
                    <a:pt x="3194574" y="792714"/>
                    <a:pt x="3192132" y="790272"/>
                  </a:cubicBezTo>
                  <a:cubicBezTo>
                    <a:pt x="3192132" y="790272"/>
                    <a:pt x="3192132" y="790272"/>
                    <a:pt x="3190912" y="789052"/>
                  </a:cubicBezTo>
                  <a:cubicBezTo>
                    <a:pt x="3192132" y="787831"/>
                    <a:pt x="3194574" y="786610"/>
                    <a:pt x="3198236" y="784169"/>
                  </a:cubicBezTo>
                  <a:cubicBezTo>
                    <a:pt x="3200677" y="782948"/>
                    <a:pt x="3204339" y="781727"/>
                    <a:pt x="3206781" y="780507"/>
                  </a:cubicBezTo>
                  <a:cubicBezTo>
                    <a:pt x="3210443" y="778065"/>
                    <a:pt x="3215326" y="776844"/>
                    <a:pt x="3218988" y="774403"/>
                  </a:cubicBezTo>
                  <a:cubicBezTo>
                    <a:pt x="3221429" y="773183"/>
                    <a:pt x="3229974" y="770741"/>
                    <a:pt x="3231195" y="769520"/>
                  </a:cubicBezTo>
                  <a:cubicBezTo>
                    <a:pt x="3234857" y="767079"/>
                    <a:pt x="3236078" y="762196"/>
                    <a:pt x="3237298" y="758534"/>
                  </a:cubicBezTo>
                  <a:cubicBezTo>
                    <a:pt x="3238519" y="756093"/>
                    <a:pt x="3240960" y="753651"/>
                    <a:pt x="3242181" y="752430"/>
                  </a:cubicBezTo>
                  <a:cubicBezTo>
                    <a:pt x="3243402" y="749989"/>
                    <a:pt x="3249505" y="746327"/>
                    <a:pt x="3250726" y="743886"/>
                  </a:cubicBezTo>
                  <a:cubicBezTo>
                    <a:pt x="3251947" y="739003"/>
                    <a:pt x="3256830" y="736562"/>
                    <a:pt x="3258050" y="736562"/>
                  </a:cubicBezTo>
                  <a:cubicBezTo>
                    <a:pt x="3259271" y="736562"/>
                    <a:pt x="3260492" y="732899"/>
                    <a:pt x="3261712" y="732899"/>
                  </a:cubicBezTo>
                  <a:cubicBezTo>
                    <a:pt x="3262933" y="732899"/>
                    <a:pt x="3262933" y="731679"/>
                    <a:pt x="3262933" y="729237"/>
                  </a:cubicBezTo>
                  <a:cubicBezTo>
                    <a:pt x="3262933" y="726796"/>
                    <a:pt x="3262933" y="725575"/>
                    <a:pt x="3261712" y="726796"/>
                  </a:cubicBezTo>
                  <a:cubicBezTo>
                    <a:pt x="3259271" y="730458"/>
                    <a:pt x="3259271" y="731679"/>
                    <a:pt x="3255609" y="730458"/>
                  </a:cubicBezTo>
                  <a:cubicBezTo>
                    <a:pt x="3253167" y="730458"/>
                    <a:pt x="3251947" y="732899"/>
                    <a:pt x="3249505" y="734120"/>
                  </a:cubicBezTo>
                  <a:cubicBezTo>
                    <a:pt x="3249505" y="734120"/>
                    <a:pt x="3248285" y="736562"/>
                    <a:pt x="3248285" y="736562"/>
                  </a:cubicBezTo>
                  <a:cubicBezTo>
                    <a:pt x="3247064" y="736562"/>
                    <a:pt x="3247064" y="739003"/>
                    <a:pt x="3245843" y="739003"/>
                  </a:cubicBezTo>
                  <a:cubicBezTo>
                    <a:pt x="3243402" y="739003"/>
                    <a:pt x="3244623" y="740223"/>
                    <a:pt x="3242181" y="740223"/>
                  </a:cubicBezTo>
                  <a:cubicBezTo>
                    <a:pt x="3239740" y="740223"/>
                    <a:pt x="3240960" y="739003"/>
                    <a:pt x="3238519" y="742665"/>
                  </a:cubicBezTo>
                  <a:cubicBezTo>
                    <a:pt x="3237298" y="745106"/>
                    <a:pt x="3237298" y="746327"/>
                    <a:pt x="3234857" y="745106"/>
                  </a:cubicBezTo>
                  <a:cubicBezTo>
                    <a:pt x="3233636" y="743886"/>
                    <a:pt x="3232416" y="745106"/>
                    <a:pt x="3231195" y="745106"/>
                  </a:cubicBezTo>
                  <a:cubicBezTo>
                    <a:pt x="3228753" y="745106"/>
                    <a:pt x="3229974" y="748769"/>
                    <a:pt x="3228753" y="749989"/>
                  </a:cubicBezTo>
                  <a:cubicBezTo>
                    <a:pt x="3227533" y="751210"/>
                    <a:pt x="3226312" y="749989"/>
                    <a:pt x="3226312" y="748769"/>
                  </a:cubicBezTo>
                  <a:cubicBezTo>
                    <a:pt x="3223871" y="746327"/>
                    <a:pt x="3222650" y="749989"/>
                    <a:pt x="3221429" y="752430"/>
                  </a:cubicBezTo>
                  <a:cubicBezTo>
                    <a:pt x="3218988" y="756093"/>
                    <a:pt x="3217767" y="753651"/>
                    <a:pt x="3216546" y="753651"/>
                  </a:cubicBezTo>
                  <a:cubicBezTo>
                    <a:pt x="3215326" y="752430"/>
                    <a:pt x="3212884" y="749989"/>
                    <a:pt x="3211664" y="754872"/>
                  </a:cubicBezTo>
                  <a:cubicBezTo>
                    <a:pt x="3211664" y="757313"/>
                    <a:pt x="3210443" y="757313"/>
                    <a:pt x="3209222" y="757313"/>
                  </a:cubicBezTo>
                  <a:cubicBezTo>
                    <a:pt x="3205560" y="756093"/>
                    <a:pt x="3208002" y="759755"/>
                    <a:pt x="3208002" y="759755"/>
                  </a:cubicBezTo>
                  <a:cubicBezTo>
                    <a:pt x="3204339" y="758534"/>
                    <a:pt x="3201898" y="760976"/>
                    <a:pt x="3199456" y="763417"/>
                  </a:cubicBezTo>
                  <a:cubicBezTo>
                    <a:pt x="3197015" y="767079"/>
                    <a:pt x="3195795" y="767079"/>
                    <a:pt x="3195795" y="768300"/>
                  </a:cubicBezTo>
                  <a:cubicBezTo>
                    <a:pt x="3194574" y="768300"/>
                    <a:pt x="3193353" y="768300"/>
                    <a:pt x="3192132" y="767079"/>
                  </a:cubicBezTo>
                  <a:cubicBezTo>
                    <a:pt x="3186029" y="765858"/>
                    <a:pt x="3189691" y="769520"/>
                    <a:pt x="3187249" y="767079"/>
                  </a:cubicBezTo>
                  <a:cubicBezTo>
                    <a:pt x="3187249" y="767079"/>
                    <a:pt x="3186029" y="765858"/>
                    <a:pt x="3186029" y="765858"/>
                  </a:cubicBezTo>
                  <a:cubicBezTo>
                    <a:pt x="3187249" y="764637"/>
                    <a:pt x="3187249" y="764637"/>
                    <a:pt x="3188470" y="763417"/>
                  </a:cubicBezTo>
                  <a:cubicBezTo>
                    <a:pt x="3190912" y="760976"/>
                    <a:pt x="3192132" y="759755"/>
                    <a:pt x="3194574" y="758534"/>
                  </a:cubicBezTo>
                  <a:cubicBezTo>
                    <a:pt x="3197015" y="756093"/>
                    <a:pt x="3199456" y="753651"/>
                    <a:pt x="3201898" y="751210"/>
                  </a:cubicBezTo>
                  <a:cubicBezTo>
                    <a:pt x="3203119" y="749989"/>
                    <a:pt x="3209222" y="746327"/>
                    <a:pt x="3210443" y="745106"/>
                  </a:cubicBezTo>
                  <a:cubicBezTo>
                    <a:pt x="3212884" y="742665"/>
                    <a:pt x="3211664" y="739003"/>
                    <a:pt x="3211664" y="735341"/>
                  </a:cubicBezTo>
                  <a:cubicBezTo>
                    <a:pt x="3211664" y="732899"/>
                    <a:pt x="3214105" y="731679"/>
                    <a:pt x="3214105" y="729237"/>
                  </a:cubicBezTo>
                  <a:cubicBezTo>
                    <a:pt x="3214105" y="726796"/>
                    <a:pt x="3218988" y="724355"/>
                    <a:pt x="3220209" y="721913"/>
                  </a:cubicBezTo>
                  <a:cubicBezTo>
                    <a:pt x="3220209" y="718251"/>
                    <a:pt x="3223871" y="715809"/>
                    <a:pt x="3225091" y="715809"/>
                  </a:cubicBezTo>
                  <a:cubicBezTo>
                    <a:pt x="3226312" y="715809"/>
                    <a:pt x="3227533" y="713368"/>
                    <a:pt x="3227533" y="713368"/>
                  </a:cubicBezTo>
                  <a:cubicBezTo>
                    <a:pt x="3228753" y="713368"/>
                    <a:pt x="3228753" y="712148"/>
                    <a:pt x="3228753" y="710927"/>
                  </a:cubicBezTo>
                  <a:cubicBezTo>
                    <a:pt x="3228753" y="709706"/>
                    <a:pt x="3228753" y="708485"/>
                    <a:pt x="3227533" y="708485"/>
                  </a:cubicBezTo>
                  <a:cubicBezTo>
                    <a:pt x="3225091" y="710927"/>
                    <a:pt x="3225091" y="712148"/>
                    <a:pt x="3222650" y="710927"/>
                  </a:cubicBezTo>
                  <a:cubicBezTo>
                    <a:pt x="3220209" y="710927"/>
                    <a:pt x="3220209" y="713368"/>
                    <a:pt x="3217767" y="714589"/>
                  </a:cubicBezTo>
                  <a:cubicBezTo>
                    <a:pt x="3217767" y="714589"/>
                    <a:pt x="3217767" y="715809"/>
                    <a:pt x="3216546" y="717030"/>
                  </a:cubicBezTo>
                  <a:cubicBezTo>
                    <a:pt x="3216546" y="717030"/>
                    <a:pt x="3215326" y="718251"/>
                    <a:pt x="3215326" y="719472"/>
                  </a:cubicBezTo>
                  <a:cubicBezTo>
                    <a:pt x="3212884" y="719472"/>
                    <a:pt x="3214105" y="720692"/>
                    <a:pt x="3212884" y="720692"/>
                  </a:cubicBezTo>
                  <a:cubicBezTo>
                    <a:pt x="3211664" y="720692"/>
                    <a:pt x="3211664" y="719472"/>
                    <a:pt x="3210443" y="723134"/>
                  </a:cubicBezTo>
                  <a:cubicBezTo>
                    <a:pt x="3210443" y="725575"/>
                    <a:pt x="3209222" y="726796"/>
                    <a:pt x="3208002" y="725575"/>
                  </a:cubicBezTo>
                  <a:cubicBezTo>
                    <a:pt x="3206781" y="725575"/>
                    <a:pt x="3206781" y="725575"/>
                    <a:pt x="3205560" y="726796"/>
                  </a:cubicBezTo>
                  <a:cubicBezTo>
                    <a:pt x="3203119" y="728016"/>
                    <a:pt x="3204339" y="730458"/>
                    <a:pt x="3204339" y="730458"/>
                  </a:cubicBezTo>
                  <a:cubicBezTo>
                    <a:pt x="3203119" y="731679"/>
                    <a:pt x="3203119" y="730458"/>
                    <a:pt x="3201898" y="730458"/>
                  </a:cubicBezTo>
                  <a:cubicBezTo>
                    <a:pt x="3199456" y="728016"/>
                    <a:pt x="3199456" y="732899"/>
                    <a:pt x="3199456" y="734120"/>
                  </a:cubicBezTo>
                  <a:cubicBezTo>
                    <a:pt x="3198236" y="736562"/>
                    <a:pt x="3197015" y="736562"/>
                    <a:pt x="3195795" y="735341"/>
                  </a:cubicBezTo>
                  <a:cubicBezTo>
                    <a:pt x="3194574" y="735341"/>
                    <a:pt x="3192132" y="732899"/>
                    <a:pt x="3192132" y="736562"/>
                  </a:cubicBezTo>
                  <a:cubicBezTo>
                    <a:pt x="3192132" y="737782"/>
                    <a:pt x="3192132" y="739003"/>
                    <a:pt x="3190912" y="739003"/>
                  </a:cubicBezTo>
                  <a:cubicBezTo>
                    <a:pt x="3187249" y="739003"/>
                    <a:pt x="3190912" y="741444"/>
                    <a:pt x="3189691" y="741444"/>
                  </a:cubicBezTo>
                  <a:cubicBezTo>
                    <a:pt x="3186029" y="741444"/>
                    <a:pt x="3184808" y="743886"/>
                    <a:pt x="3184808" y="746327"/>
                  </a:cubicBezTo>
                  <a:cubicBezTo>
                    <a:pt x="3183588" y="752430"/>
                    <a:pt x="3182367" y="751210"/>
                    <a:pt x="3179925" y="751210"/>
                  </a:cubicBezTo>
                  <a:cubicBezTo>
                    <a:pt x="3175042" y="751210"/>
                    <a:pt x="3178705" y="753651"/>
                    <a:pt x="3176263" y="752430"/>
                  </a:cubicBezTo>
                  <a:cubicBezTo>
                    <a:pt x="3176263" y="752430"/>
                    <a:pt x="3175042" y="752430"/>
                    <a:pt x="3175042" y="751210"/>
                  </a:cubicBezTo>
                  <a:cubicBezTo>
                    <a:pt x="3175042" y="751210"/>
                    <a:pt x="3175042" y="751210"/>
                    <a:pt x="3175042" y="751210"/>
                  </a:cubicBezTo>
                  <a:cubicBezTo>
                    <a:pt x="3179925" y="747548"/>
                    <a:pt x="3177484" y="746327"/>
                    <a:pt x="3181146" y="741444"/>
                  </a:cubicBezTo>
                  <a:cubicBezTo>
                    <a:pt x="3182367" y="740223"/>
                    <a:pt x="3183588" y="737782"/>
                    <a:pt x="3184808" y="736562"/>
                  </a:cubicBezTo>
                  <a:cubicBezTo>
                    <a:pt x="3186029" y="734120"/>
                    <a:pt x="3188470" y="731679"/>
                    <a:pt x="3189691" y="729237"/>
                  </a:cubicBezTo>
                  <a:cubicBezTo>
                    <a:pt x="3190912" y="728016"/>
                    <a:pt x="3195795" y="724355"/>
                    <a:pt x="3195795" y="724355"/>
                  </a:cubicBezTo>
                  <a:cubicBezTo>
                    <a:pt x="3197015" y="721913"/>
                    <a:pt x="3197015" y="718251"/>
                    <a:pt x="3195795" y="715809"/>
                  </a:cubicBezTo>
                  <a:cubicBezTo>
                    <a:pt x="3195795" y="714589"/>
                    <a:pt x="3197015" y="712148"/>
                    <a:pt x="3197015" y="710927"/>
                  </a:cubicBezTo>
                  <a:cubicBezTo>
                    <a:pt x="3197015" y="709706"/>
                    <a:pt x="3200677" y="706044"/>
                    <a:pt x="3200677" y="703602"/>
                  </a:cubicBezTo>
                  <a:cubicBezTo>
                    <a:pt x="3200677" y="699941"/>
                    <a:pt x="3203119" y="698720"/>
                    <a:pt x="3204339" y="697499"/>
                  </a:cubicBezTo>
                  <a:cubicBezTo>
                    <a:pt x="3205560" y="697499"/>
                    <a:pt x="3205560" y="695058"/>
                    <a:pt x="3205560" y="695058"/>
                  </a:cubicBezTo>
                  <a:cubicBezTo>
                    <a:pt x="3205560" y="695058"/>
                    <a:pt x="3205560" y="693837"/>
                    <a:pt x="3205560" y="692616"/>
                  </a:cubicBezTo>
                  <a:cubicBezTo>
                    <a:pt x="3205560" y="691395"/>
                    <a:pt x="3204339" y="690175"/>
                    <a:pt x="3204339" y="691395"/>
                  </a:cubicBezTo>
                  <a:cubicBezTo>
                    <a:pt x="3203119" y="693837"/>
                    <a:pt x="3203119" y="695058"/>
                    <a:pt x="3200677" y="695058"/>
                  </a:cubicBezTo>
                  <a:cubicBezTo>
                    <a:pt x="3199456" y="695058"/>
                    <a:pt x="3198236" y="697499"/>
                    <a:pt x="3197015" y="698720"/>
                  </a:cubicBezTo>
                  <a:cubicBezTo>
                    <a:pt x="3197015" y="698720"/>
                    <a:pt x="3197015" y="699941"/>
                    <a:pt x="3197015" y="701161"/>
                  </a:cubicBezTo>
                  <a:cubicBezTo>
                    <a:pt x="3197015" y="701161"/>
                    <a:pt x="3197015" y="702382"/>
                    <a:pt x="3195795" y="703602"/>
                  </a:cubicBezTo>
                  <a:cubicBezTo>
                    <a:pt x="3193353" y="704823"/>
                    <a:pt x="3194574" y="704823"/>
                    <a:pt x="3194574" y="704823"/>
                  </a:cubicBezTo>
                  <a:cubicBezTo>
                    <a:pt x="3193353" y="704823"/>
                    <a:pt x="3193353" y="703602"/>
                    <a:pt x="3193353" y="707265"/>
                  </a:cubicBezTo>
                  <a:cubicBezTo>
                    <a:pt x="3193353" y="708485"/>
                    <a:pt x="3193353" y="710927"/>
                    <a:pt x="3192132" y="709706"/>
                  </a:cubicBezTo>
                  <a:cubicBezTo>
                    <a:pt x="3190912" y="709706"/>
                    <a:pt x="3190912" y="709706"/>
                    <a:pt x="3189691" y="710927"/>
                  </a:cubicBezTo>
                  <a:cubicBezTo>
                    <a:pt x="3187249" y="712148"/>
                    <a:pt x="3189691" y="713368"/>
                    <a:pt x="3188470" y="714589"/>
                  </a:cubicBezTo>
                  <a:cubicBezTo>
                    <a:pt x="3188470" y="714589"/>
                    <a:pt x="3187249" y="714589"/>
                    <a:pt x="3186029" y="714589"/>
                  </a:cubicBezTo>
                  <a:cubicBezTo>
                    <a:pt x="3183588" y="713368"/>
                    <a:pt x="3184808" y="715809"/>
                    <a:pt x="3183588" y="718251"/>
                  </a:cubicBezTo>
                  <a:cubicBezTo>
                    <a:pt x="3183588" y="720692"/>
                    <a:pt x="3182367" y="720692"/>
                    <a:pt x="3179925" y="719472"/>
                  </a:cubicBezTo>
                  <a:cubicBezTo>
                    <a:pt x="3178705" y="719472"/>
                    <a:pt x="3176263" y="718251"/>
                    <a:pt x="3177484" y="720692"/>
                  </a:cubicBezTo>
                  <a:cubicBezTo>
                    <a:pt x="3177484" y="721913"/>
                    <a:pt x="3177484" y="723134"/>
                    <a:pt x="3177484" y="723134"/>
                  </a:cubicBezTo>
                  <a:cubicBezTo>
                    <a:pt x="3173822" y="723134"/>
                    <a:pt x="3177484" y="725575"/>
                    <a:pt x="3177484" y="725575"/>
                  </a:cubicBezTo>
                  <a:cubicBezTo>
                    <a:pt x="3175042" y="725575"/>
                    <a:pt x="3173822" y="728016"/>
                    <a:pt x="3173822" y="730458"/>
                  </a:cubicBezTo>
                  <a:cubicBezTo>
                    <a:pt x="3173822" y="735341"/>
                    <a:pt x="3172601" y="734120"/>
                    <a:pt x="3170160" y="735341"/>
                  </a:cubicBezTo>
                  <a:cubicBezTo>
                    <a:pt x="3166498" y="736562"/>
                    <a:pt x="3168939" y="737782"/>
                    <a:pt x="3166498" y="737782"/>
                  </a:cubicBezTo>
                  <a:cubicBezTo>
                    <a:pt x="3164056" y="737782"/>
                    <a:pt x="3161615" y="736562"/>
                    <a:pt x="3162835" y="740223"/>
                  </a:cubicBezTo>
                  <a:cubicBezTo>
                    <a:pt x="3162835" y="741444"/>
                    <a:pt x="3164056" y="742665"/>
                    <a:pt x="3162835" y="741444"/>
                  </a:cubicBezTo>
                  <a:cubicBezTo>
                    <a:pt x="3157953" y="737782"/>
                    <a:pt x="3161615" y="742665"/>
                    <a:pt x="3159174" y="742665"/>
                  </a:cubicBezTo>
                  <a:cubicBezTo>
                    <a:pt x="3154291" y="741444"/>
                    <a:pt x="3159174" y="746327"/>
                    <a:pt x="3156732" y="746327"/>
                  </a:cubicBezTo>
                  <a:cubicBezTo>
                    <a:pt x="3154291" y="745106"/>
                    <a:pt x="3157953" y="748769"/>
                    <a:pt x="3154291" y="746327"/>
                  </a:cubicBezTo>
                  <a:cubicBezTo>
                    <a:pt x="3153070" y="746327"/>
                    <a:pt x="3154291" y="747548"/>
                    <a:pt x="3154291" y="747548"/>
                  </a:cubicBezTo>
                  <a:cubicBezTo>
                    <a:pt x="3154291" y="747548"/>
                    <a:pt x="3154291" y="747548"/>
                    <a:pt x="3154291" y="747548"/>
                  </a:cubicBezTo>
                  <a:lnTo>
                    <a:pt x="3153070" y="702382"/>
                  </a:lnTo>
                  <a:lnTo>
                    <a:pt x="3151849" y="747548"/>
                  </a:lnTo>
                  <a:cubicBezTo>
                    <a:pt x="3151849" y="747548"/>
                    <a:pt x="3150628" y="747548"/>
                    <a:pt x="3150628" y="747548"/>
                  </a:cubicBezTo>
                  <a:cubicBezTo>
                    <a:pt x="3150628" y="747548"/>
                    <a:pt x="3150628" y="746327"/>
                    <a:pt x="3150628" y="746327"/>
                  </a:cubicBezTo>
                  <a:cubicBezTo>
                    <a:pt x="3146967" y="747548"/>
                    <a:pt x="3150628" y="745106"/>
                    <a:pt x="3148187" y="746327"/>
                  </a:cubicBezTo>
                  <a:cubicBezTo>
                    <a:pt x="3146967" y="746327"/>
                    <a:pt x="3150628" y="741444"/>
                    <a:pt x="3145746" y="742665"/>
                  </a:cubicBezTo>
                  <a:cubicBezTo>
                    <a:pt x="3144525" y="742665"/>
                    <a:pt x="3146967" y="739003"/>
                    <a:pt x="3142084" y="741444"/>
                  </a:cubicBezTo>
                  <a:cubicBezTo>
                    <a:pt x="3140863" y="741444"/>
                    <a:pt x="3142084" y="741444"/>
                    <a:pt x="3142084" y="740223"/>
                  </a:cubicBezTo>
                  <a:cubicBezTo>
                    <a:pt x="3143304" y="737782"/>
                    <a:pt x="3140863" y="737782"/>
                    <a:pt x="3138421" y="737782"/>
                  </a:cubicBezTo>
                  <a:cubicBezTo>
                    <a:pt x="3135980" y="737782"/>
                    <a:pt x="3139642" y="736562"/>
                    <a:pt x="3134760" y="735341"/>
                  </a:cubicBezTo>
                  <a:cubicBezTo>
                    <a:pt x="3132318" y="735341"/>
                    <a:pt x="3131097" y="735341"/>
                    <a:pt x="3131097" y="730458"/>
                  </a:cubicBezTo>
                  <a:cubicBezTo>
                    <a:pt x="3131097" y="728016"/>
                    <a:pt x="3129877" y="726796"/>
                    <a:pt x="3127435" y="725575"/>
                  </a:cubicBezTo>
                  <a:cubicBezTo>
                    <a:pt x="3127435" y="725575"/>
                    <a:pt x="3129877" y="724355"/>
                    <a:pt x="3127435" y="723134"/>
                  </a:cubicBezTo>
                  <a:cubicBezTo>
                    <a:pt x="3127435" y="723134"/>
                    <a:pt x="3126214" y="723134"/>
                    <a:pt x="3127435" y="720692"/>
                  </a:cubicBezTo>
                  <a:cubicBezTo>
                    <a:pt x="3127435" y="717030"/>
                    <a:pt x="3126214" y="718251"/>
                    <a:pt x="3124994" y="719472"/>
                  </a:cubicBezTo>
                  <a:cubicBezTo>
                    <a:pt x="3123773" y="719472"/>
                    <a:pt x="3122553" y="720692"/>
                    <a:pt x="3121332" y="718251"/>
                  </a:cubicBezTo>
                  <a:cubicBezTo>
                    <a:pt x="3121332" y="717030"/>
                    <a:pt x="3121332" y="713368"/>
                    <a:pt x="3118890" y="714589"/>
                  </a:cubicBezTo>
                  <a:cubicBezTo>
                    <a:pt x="3117670" y="715809"/>
                    <a:pt x="3117670" y="715809"/>
                    <a:pt x="3116449" y="714589"/>
                  </a:cubicBezTo>
                  <a:cubicBezTo>
                    <a:pt x="3116449" y="714589"/>
                    <a:pt x="3117670" y="712148"/>
                    <a:pt x="3115228" y="710927"/>
                  </a:cubicBezTo>
                  <a:cubicBezTo>
                    <a:pt x="3114007" y="710927"/>
                    <a:pt x="3114007" y="709706"/>
                    <a:pt x="3112787" y="709706"/>
                  </a:cubicBezTo>
                  <a:cubicBezTo>
                    <a:pt x="3111566" y="710927"/>
                    <a:pt x="3111566" y="708485"/>
                    <a:pt x="3111566" y="707265"/>
                  </a:cubicBezTo>
                  <a:cubicBezTo>
                    <a:pt x="3111566" y="703602"/>
                    <a:pt x="3111566" y="704823"/>
                    <a:pt x="3110345" y="704823"/>
                  </a:cubicBezTo>
                  <a:cubicBezTo>
                    <a:pt x="3109125" y="704823"/>
                    <a:pt x="3110345" y="704823"/>
                    <a:pt x="3109125" y="703602"/>
                  </a:cubicBezTo>
                  <a:cubicBezTo>
                    <a:pt x="3107904" y="703602"/>
                    <a:pt x="3107904" y="702382"/>
                    <a:pt x="3107904" y="701161"/>
                  </a:cubicBezTo>
                  <a:cubicBezTo>
                    <a:pt x="3107904" y="701161"/>
                    <a:pt x="3107904" y="699941"/>
                    <a:pt x="3107904" y="698720"/>
                  </a:cubicBezTo>
                  <a:cubicBezTo>
                    <a:pt x="3106683" y="697499"/>
                    <a:pt x="3105463" y="695058"/>
                    <a:pt x="3104242" y="695058"/>
                  </a:cubicBezTo>
                  <a:cubicBezTo>
                    <a:pt x="3101800" y="695058"/>
                    <a:pt x="3101800" y="695058"/>
                    <a:pt x="3100580" y="691395"/>
                  </a:cubicBezTo>
                  <a:cubicBezTo>
                    <a:pt x="3100580" y="690175"/>
                    <a:pt x="3099359" y="691395"/>
                    <a:pt x="3099359" y="692616"/>
                  </a:cubicBezTo>
                  <a:cubicBezTo>
                    <a:pt x="3099359" y="693837"/>
                    <a:pt x="3099359" y="695058"/>
                    <a:pt x="3099359" y="695058"/>
                  </a:cubicBezTo>
                  <a:cubicBezTo>
                    <a:pt x="3099359" y="695058"/>
                    <a:pt x="3100580" y="697499"/>
                    <a:pt x="3100580" y="697499"/>
                  </a:cubicBezTo>
                  <a:cubicBezTo>
                    <a:pt x="3101800" y="698720"/>
                    <a:pt x="3104242" y="699941"/>
                    <a:pt x="3104242" y="703602"/>
                  </a:cubicBezTo>
                  <a:cubicBezTo>
                    <a:pt x="3104242" y="704823"/>
                    <a:pt x="3107904" y="708485"/>
                    <a:pt x="3107904" y="710927"/>
                  </a:cubicBezTo>
                  <a:cubicBezTo>
                    <a:pt x="3107904" y="712148"/>
                    <a:pt x="3109125" y="714589"/>
                    <a:pt x="3109125" y="715809"/>
                  </a:cubicBezTo>
                  <a:cubicBezTo>
                    <a:pt x="3109125" y="718251"/>
                    <a:pt x="3107904" y="721913"/>
                    <a:pt x="3109125" y="724355"/>
                  </a:cubicBezTo>
                  <a:cubicBezTo>
                    <a:pt x="3109125" y="725575"/>
                    <a:pt x="3115228" y="729237"/>
                    <a:pt x="3115228" y="729237"/>
                  </a:cubicBezTo>
                  <a:cubicBezTo>
                    <a:pt x="3117670" y="731679"/>
                    <a:pt x="3118890" y="734120"/>
                    <a:pt x="3120111" y="736562"/>
                  </a:cubicBezTo>
                  <a:cubicBezTo>
                    <a:pt x="3121332" y="737782"/>
                    <a:pt x="3122553" y="739003"/>
                    <a:pt x="3123773" y="741444"/>
                  </a:cubicBezTo>
                  <a:cubicBezTo>
                    <a:pt x="3127435" y="746327"/>
                    <a:pt x="3124994" y="747548"/>
                    <a:pt x="3129877" y="751210"/>
                  </a:cubicBezTo>
                  <a:cubicBezTo>
                    <a:pt x="3129877" y="751210"/>
                    <a:pt x="3129877" y="751210"/>
                    <a:pt x="3129877" y="751210"/>
                  </a:cubicBezTo>
                  <a:cubicBezTo>
                    <a:pt x="3129877" y="751210"/>
                    <a:pt x="3128656" y="751210"/>
                    <a:pt x="3128656" y="752430"/>
                  </a:cubicBezTo>
                  <a:cubicBezTo>
                    <a:pt x="3126214" y="753651"/>
                    <a:pt x="3129877" y="751210"/>
                    <a:pt x="3124994" y="751210"/>
                  </a:cubicBezTo>
                  <a:cubicBezTo>
                    <a:pt x="3121332" y="751210"/>
                    <a:pt x="3121332" y="752430"/>
                    <a:pt x="3120111" y="746327"/>
                  </a:cubicBezTo>
                  <a:cubicBezTo>
                    <a:pt x="3120111" y="743886"/>
                    <a:pt x="3118890" y="741444"/>
                    <a:pt x="3115228" y="741444"/>
                  </a:cubicBezTo>
                  <a:cubicBezTo>
                    <a:pt x="3115228" y="741444"/>
                    <a:pt x="3117670" y="739003"/>
                    <a:pt x="3114007" y="739003"/>
                  </a:cubicBezTo>
                  <a:cubicBezTo>
                    <a:pt x="3114007" y="739003"/>
                    <a:pt x="3112787" y="739003"/>
                    <a:pt x="3112787" y="736562"/>
                  </a:cubicBezTo>
                  <a:cubicBezTo>
                    <a:pt x="3112787" y="732899"/>
                    <a:pt x="3110345" y="734120"/>
                    <a:pt x="3109125" y="735341"/>
                  </a:cubicBezTo>
                  <a:cubicBezTo>
                    <a:pt x="3107904" y="735341"/>
                    <a:pt x="3106683" y="736562"/>
                    <a:pt x="3105463" y="734120"/>
                  </a:cubicBezTo>
                  <a:cubicBezTo>
                    <a:pt x="3105463" y="732899"/>
                    <a:pt x="3105463" y="728016"/>
                    <a:pt x="3103021" y="730458"/>
                  </a:cubicBezTo>
                  <a:cubicBezTo>
                    <a:pt x="3101800" y="731679"/>
                    <a:pt x="3100580" y="731679"/>
                    <a:pt x="3100580" y="730458"/>
                  </a:cubicBezTo>
                  <a:cubicBezTo>
                    <a:pt x="3099359" y="729237"/>
                    <a:pt x="3101800" y="726796"/>
                    <a:pt x="3099359" y="726796"/>
                  </a:cubicBezTo>
                  <a:cubicBezTo>
                    <a:pt x="3098138" y="726796"/>
                    <a:pt x="3098138" y="725575"/>
                    <a:pt x="3096918" y="725575"/>
                  </a:cubicBezTo>
                  <a:cubicBezTo>
                    <a:pt x="3095697" y="726796"/>
                    <a:pt x="3094476" y="724355"/>
                    <a:pt x="3094476" y="723134"/>
                  </a:cubicBezTo>
                  <a:cubicBezTo>
                    <a:pt x="3093256" y="719472"/>
                    <a:pt x="3094476" y="720692"/>
                    <a:pt x="3092035" y="720692"/>
                  </a:cubicBezTo>
                  <a:cubicBezTo>
                    <a:pt x="3090814" y="720692"/>
                    <a:pt x="3092035" y="720692"/>
                    <a:pt x="3089593" y="719472"/>
                  </a:cubicBezTo>
                  <a:cubicBezTo>
                    <a:pt x="3088373" y="719472"/>
                    <a:pt x="3088373" y="718251"/>
                    <a:pt x="3088373" y="717030"/>
                  </a:cubicBezTo>
                  <a:cubicBezTo>
                    <a:pt x="3088373" y="717030"/>
                    <a:pt x="3087152" y="714589"/>
                    <a:pt x="3087152" y="714589"/>
                  </a:cubicBezTo>
                  <a:cubicBezTo>
                    <a:pt x="3084711" y="713368"/>
                    <a:pt x="3084711" y="710927"/>
                    <a:pt x="3082269" y="710927"/>
                  </a:cubicBezTo>
                  <a:cubicBezTo>
                    <a:pt x="3078607" y="712148"/>
                    <a:pt x="3079828" y="710927"/>
                    <a:pt x="3077386" y="708485"/>
                  </a:cubicBezTo>
                  <a:cubicBezTo>
                    <a:pt x="3076166" y="707265"/>
                    <a:pt x="3076166" y="708485"/>
                    <a:pt x="3076166" y="710927"/>
                  </a:cubicBezTo>
                  <a:cubicBezTo>
                    <a:pt x="3076166" y="712148"/>
                    <a:pt x="3076166" y="713368"/>
                    <a:pt x="3077386" y="713368"/>
                  </a:cubicBezTo>
                  <a:cubicBezTo>
                    <a:pt x="3078607" y="713368"/>
                    <a:pt x="3078607" y="715809"/>
                    <a:pt x="3079828" y="715809"/>
                  </a:cubicBezTo>
                  <a:cubicBezTo>
                    <a:pt x="3081049" y="715809"/>
                    <a:pt x="3084711" y="718251"/>
                    <a:pt x="3084711" y="721913"/>
                  </a:cubicBezTo>
                  <a:cubicBezTo>
                    <a:pt x="3084711" y="724355"/>
                    <a:pt x="3089593" y="726796"/>
                    <a:pt x="3090814" y="729237"/>
                  </a:cubicBezTo>
                  <a:cubicBezTo>
                    <a:pt x="3090814" y="731679"/>
                    <a:pt x="3093256" y="732899"/>
                    <a:pt x="3093256" y="735341"/>
                  </a:cubicBezTo>
                  <a:cubicBezTo>
                    <a:pt x="3093256" y="737782"/>
                    <a:pt x="3093256" y="742665"/>
                    <a:pt x="3094476" y="745106"/>
                  </a:cubicBezTo>
                  <a:cubicBezTo>
                    <a:pt x="3095697" y="746327"/>
                    <a:pt x="3101800" y="749989"/>
                    <a:pt x="3103021" y="751210"/>
                  </a:cubicBezTo>
                  <a:cubicBezTo>
                    <a:pt x="3105463" y="753651"/>
                    <a:pt x="3107904" y="756093"/>
                    <a:pt x="3111566" y="758534"/>
                  </a:cubicBezTo>
                  <a:cubicBezTo>
                    <a:pt x="3112787" y="760976"/>
                    <a:pt x="3115228" y="762196"/>
                    <a:pt x="3117670" y="763417"/>
                  </a:cubicBezTo>
                  <a:cubicBezTo>
                    <a:pt x="3118890" y="764637"/>
                    <a:pt x="3118890" y="765858"/>
                    <a:pt x="3120111" y="765858"/>
                  </a:cubicBezTo>
                  <a:cubicBezTo>
                    <a:pt x="3120111" y="765858"/>
                    <a:pt x="3118890" y="767079"/>
                    <a:pt x="3118890" y="767079"/>
                  </a:cubicBezTo>
                  <a:cubicBezTo>
                    <a:pt x="3116449" y="769520"/>
                    <a:pt x="3118890" y="765858"/>
                    <a:pt x="3114007" y="767079"/>
                  </a:cubicBezTo>
                  <a:cubicBezTo>
                    <a:pt x="3111566" y="767079"/>
                    <a:pt x="3111566" y="768300"/>
                    <a:pt x="3110345" y="768300"/>
                  </a:cubicBezTo>
                  <a:cubicBezTo>
                    <a:pt x="3109125" y="768300"/>
                    <a:pt x="3107904" y="767079"/>
                    <a:pt x="3106683" y="763417"/>
                  </a:cubicBezTo>
                  <a:cubicBezTo>
                    <a:pt x="3105463" y="760976"/>
                    <a:pt x="3103021" y="758534"/>
                    <a:pt x="3098138" y="759755"/>
                  </a:cubicBezTo>
                  <a:cubicBezTo>
                    <a:pt x="3098138" y="759755"/>
                    <a:pt x="3100580" y="756093"/>
                    <a:pt x="3096918" y="757313"/>
                  </a:cubicBezTo>
                  <a:cubicBezTo>
                    <a:pt x="3096918" y="757313"/>
                    <a:pt x="3095697" y="757313"/>
                    <a:pt x="3094476" y="754872"/>
                  </a:cubicBezTo>
                  <a:cubicBezTo>
                    <a:pt x="3093256" y="751210"/>
                    <a:pt x="3090814" y="753651"/>
                    <a:pt x="3089593" y="753651"/>
                  </a:cubicBezTo>
                  <a:cubicBezTo>
                    <a:pt x="3088373" y="754872"/>
                    <a:pt x="3087152" y="756093"/>
                    <a:pt x="3084711" y="752430"/>
                  </a:cubicBezTo>
                  <a:cubicBezTo>
                    <a:pt x="3083490" y="749989"/>
                    <a:pt x="3082269" y="746327"/>
                    <a:pt x="3079828" y="748769"/>
                  </a:cubicBezTo>
                  <a:cubicBezTo>
                    <a:pt x="3078607" y="749989"/>
                    <a:pt x="3077386" y="749989"/>
                    <a:pt x="3077386" y="749989"/>
                  </a:cubicBezTo>
                  <a:cubicBezTo>
                    <a:pt x="3076166" y="748769"/>
                    <a:pt x="3077386" y="746327"/>
                    <a:pt x="3074945" y="745106"/>
                  </a:cubicBezTo>
                  <a:cubicBezTo>
                    <a:pt x="3073724" y="745106"/>
                    <a:pt x="3072504" y="743886"/>
                    <a:pt x="3071283" y="745106"/>
                  </a:cubicBezTo>
                  <a:cubicBezTo>
                    <a:pt x="3070062" y="746327"/>
                    <a:pt x="3068842" y="745106"/>
                    <a:pt x="3067621" y="742665"/>
                  </a:cubicBezTo>
                  <a:cubicBezTo>
                    <a:pt x="3066400" y="737782"/>
                    <a:pt x="3066400" y="740223"/>
                    <a:pt x="3063959" y="740223"/>
                  </a:cubicBezTo>
                  <a:cubicBezTo>
                    <a:pt x="3062738" y="740223"/>
                    <a:pt x="3063959" y="739003"/>
                    <a:pt x="3060297" y="739003"/>
                  </a:cubicBezTo>
                  <a:cubicBezTo>
                    <a:pt x="3059076" y="739003"/>
                    <a:pt x="3057855" y="736562"/>
                    <a:pt x="3057855" y="736562"/>
                  </a:cubicBezTo>
                  <a:cubicBezTo>
                    <a:pt x="3056635" y="736562"/>
                    <a:pt x="3056635" y="734120"/>
                    <a:pt x="3056635" y="734120"/>
                  </a:cubicBezTo>
                  <a:cubicBezTo>
                    <a:pt x="3054193" y="732899"/>
                    <a:pt x="3052972" y="729237"/>
                    <a:pt x="3050531" y="730458"/>
                  </a:cubicBezTo>
                  <a:cubicBezTo>
                    <a:pt x="3046869" y="731679"/>
                    <a:pt x="3046869" y="730458"/>
                    <a:pt x="3044428" y="726796"/>
                  </a:cubicBezTo>
                  <a:cubicBezTo>
                    <a:pt x="3043207" y="725575"/>
                    <a:pt x="3043207" y="726796"/>
                    <a:pt x="3043207" y="729237"/>
                  </a:cubicBezTo>
                  <a:cubicBezTo>
                    <a:pt x="3043207" y="731679"/>
                    <a:pt x="3044428" y="732899"/>
                    <a:pt x="3044428" y="732899"/>
                  </a:cubicBezTo>
                  <a:cubicBezTo>
                    <a:pt x="3045648" y="732899"/>
                    <a:pt x="3046869" y="735341"/>
                    <a:pt x="3048090" y="736562"/>
                  </a:cubicBezTo>
                  <a:cubicBezTo>
                    <a:pt x="3049310" y="737782"/>
                    <a:pt x="3054193" y="739003"/>
                    <a:pt x="3055414" y="743886"/>
                  </a:cubicBezTo>
                  <a:cubicBezTo>
                    <a:pt x="3056635" y="746327"/>
                    <a:pt x="3062738" y="749989"/>
                    <a:pt x="3063959" y="752430"/>
                  </a:cubicBezTo>
                  <a:cubicBezTo>
                    <a:pt x="3065179" y="754872"/>
                    <a:pt x="3067621" y="757313"/>
                    <a:pt x="3068842" y="758534"/>
                  </a:cubicBezTo>
                  <a:cubicBezTo>
                    <a:pt x="3070062" y="762196"/>
                    <a:pt x="3071283" y="767079"/>
                    <a:pt x="3074945" y="769520"/>
                  </a:cubicBezTo>
                  <a:cubicBezTo>
                    <a:pt x="3076166" y="770741"/>
                    <a:pt x="3085931" y="773183"/>
                    <a:pt x="3087152" y="774403"/>
                  </a:cubicBezTo>
                  <a:cubicBezTo>
                    <a:pt x="3090814" y="776844"/>
                    <a:pt x="3095697" y="778065"/>
                    <a:pt x="3099359" y="780507"/>
                  </a:cubicBezTo>
                  <a:cubicBezTo>
                    <a:pt x="3101800" y="781727"/>
                    <a:pt x="3105463" y="782948"/>
                    <a:pt x="3107904" y="784169"/>
                  </a:cubicBezTo>
                  <a:cubicBezTo>
                    <a:pt x="3111566" y="786610"/>
                    <a:pt x="3114007" y="787831"/>
                    <a:pt x="3115228" y="789052"/>
                  </a:cubicBezTo>
                  <a:cubicBezTo>
                    <a:pt x="3115228" y="789052"/>
                    <a:pt x="3115228" y="789052"/>
                    <a:pt x="3114007" y="790272"/>
                  </a:cubicBezTo>
                  <a:cubicBezTo>
                    <a:pt x="3111566" y="792714"/>
                    <a:pt x="3114007" y="789052"/>
                    <a:pt x="3107904" y="790272"/>
                  </a:cubicBezTo>
                  <a:cubicBezTo>
                    <a:pt x="3104242" y="791493"/>
                    <a:pt x="3104242" y="792714"/>
                    <a:pt x="3098138" y="786610"/>
                  </a:cubicBezTo>
                  <a:cubicBezTo>
                    <a:pt x="3095697" y="784169"/>
                    <a:pt x="3092035" y="781727"/>
                    <a:pt x="3088373" y="784169"/>
                  </a:cubicBezTo>
                  <a:cubicBezTo>
                    <a:pt x="3088373" y="784169"/>
                    <a:pt x="3089593" y="780507"/>
                    <a:pt x="3085931" y="781727"/>
                  </a:cubicBezTo>
                  <a:cubicBezTo>
                    <a:pt x="3085931" y="781727"/>
                    <a:pt x="3084711" y="781727"/>
                    <a:pt x="3083490" y="779286"/>
                  </a:cubicBezTo>
                  <a:cubicBezTo>
                    <a:pt x="3081049" y="774403"/>
                    <a:pt x="3079828" y="778065"/>
                    <a:pt x="3077386" y="779286"/>
                  </a:cubicBezTo>
                  <a:cubicBezTo>
                    <a:pt x="3076166" y="780507"/>
                    <a:pt x="3074945" y="782948"/>
                    <a:pt x="3072504" y="779286"/>
                  </a:cubicBezTo>
                  <a:cubicBezTo>
                    <a:pt x="3070062" y="778065"/>
                    <a:pt x="3067621" y="773183"/>
                    <a:pt x="3066400" y="776844"/>
                  </a:cubicBezTo>
                  <a:cubicBezTo>
                    <a:pt x="3066400" y="778065"/>
                    <a:pt x="3065179" y="779286"/>
                    <a:pt x="3063959" y="778065"/>
                  </a:cubicBezTo>
                  <a:cubicBezTo>
                    <a:pt x="3062738" y="778065"/>
                    <a:pt x="3062738" y="774403"/>
                    <a:pt x="3059076" y="774403"/>
                  </a:cubicBezTo>
                  <a:cubicBezTo>
                    <a:pt x="3057855" y="774403"/>
                    <a:pt x="3056635" y="773183"/>
                    <a:pt x="3055414" y="774403"/>
                  </a:cubicBezTo>
                  <a:cubicBezTo>
                    <a:pt x="3054193" y="776844"/>
                    <a:pt x="3052972" y="774403"/>
                    <a:pt x="3050531" y="771962"/>
                  </a:cubicBezTo>
                  <a:cubicBezTo>
                    <a:pt x="3046869" y="768300"/>
                    <a:pt x="3048090" y="769520"/>
                    <a:pt x="3045648" y="770741"/>
                  </a:cubicBezTo>
                  <a:cubicBezTo>
                    <a:pt x="3044428" y="770741"/>
                    <a:pt x="3045648" y="769520"/>
                    <a:pt x="3041986" y="770741"/>
                  </a:cubicBezTo>
                  <a:cubicBezTo>
                    <a:pt x="3040765" y="770741"/>
                    <a:pt x="3039545" y="769520"/>
                    <a:pt x="3038324" y="769520"/>
                  </a:cubicBezTo>
                  <a:cubicBezTo>
                    <a:pt x="3037103" y="769520"/>
                    <a:pt x="3035883" y="767079"/>
                    <a:pt x="3035883" y="767079"/>
                  </a:cubicBezTo>
                  <a:cubicBezTo>
                    <a:pt x="3032221" y="767079"/>
                    <a:pt x="3029779" y="764637"/>
                    <a:pt x="3027338" y="765858"/>
                  </a:cubicBezTo>
                  <a:cubicBezTo>
                    <a:pt x="3023676" y="768300"/>
                    <a:pt x="3023676" y="767079"/>
                    <a:pt x="3018793" y="764637"/>
                  </a:cubicBezTo>
                  <a:cubicBezTo>
                    <a:pt x="3017572" y="763417"/>
                    <a:pt x="3017572" y="765858"/>
                    <a:pt x="3020014" y="767079"/>
                  </a:cubicBezTo>
                  <a:cubicBezTo>
                    <a:pt x="3021234" y="768300"/>
                    <a:pt x="3022455" y="769520"/>
                    <a:pt x="3023676" y="769520"/>
                  </a:cubicBezTo>
                  <a:cubicBezTo>
                    <a:pt x="3024896" y="769520"/>
                    <a:pt x="3027338" y="770741"/>
                    <a:pt x="3028558" y="770741"/>
                  </a:cubicBezTo>
                  <a:cubicBezTo>
                    <a:pt x="3029779" y="770741"/>
                    <a:pt x="3035883" y="770741"/>
                    <a:pt x="3039545" y="775624"/>
                  </a:cubicBezTo>
                  <a:cubicBezTo>
                    <a:pt x="3041986" y="778065"/>
                    <a:pt x="3050531" y="779286"/>
                    <a:pt x="3051752" y="780507"/>
                  </a:cubicBezTo>
                  <a:cubicBezTo>
                    <a:pt x="3052972" y="782948"/>
                    <a:pt x="3057855" y="784169"/>
                    <a:pt x="3059076" y="785390"/>
                  </a:cubicBezTo>
                  <a:cubicBezTo>
                    <a:pt x="3061517" y="789052"/>
                    <a:pt x="3063959" y="793934"/>
                    <a:pt x="3068842" y="795155"/>
                  </a:cubicBezTo>
                  <a:cubicBezTo>
                    <a:pt x="3071283" y="796376"/>
                    <a:pt x="3079828" y="796376"/>
                    <a:pt x="3082269" y="797597"/>
                  </a:cubicBezTo>
                  <a:cubicBezTo>
                    <a:pt x="3087152" y="798817"/>
                    <a:pt x="3092035" y="801259"/>
                    <a:pt x="3096918" y="802479"/>
                  </a:cubicBezTo>
                  <a:cubicBezTo>
                    <a:pt x="3100580" y="803700"/>
                    <a:pt x="3103021" y="804921"/>
                    <a:pt x="3106683" y="806141"/>
                  </a:cubicBezTo>
                  <a:cubicBezTo>
                    <a:pt x="3111566" y="808583"/>
                    <a:pt x="3112787" y="809804"/>
                    <a:pt x="3115228" y="811024"/>
                  </a:cubicBezTo>
                  <a:cubicBezTo>
                    <a:pt x="3114007" y="811024"/>
                    <a:pt x="3112787" y="812245"/>
                    <a:pt x="3112787" y="813466"/>
                  </a:cubicBezTo>
                  <a:cubicBezTo>
                    <a:pt x="3111566" y="815907"/>
                    <a:pt x="3112787" y="812245"/>
                    <a:pt x="3107904" y="814686"/>
                  </a:cubicBezTo>
                  <a:cubicBezTo>
                    <a:pt x="3104242" y="815907"/>
                    <a:pt x="3104242" y="818348"/>
                    <a:pt x="3098138" y="812245"/>
                  </a:cubicBezTo>
                  <a:cubicBezTo>
                    <a:pt x="3095697" y="809804"/>
                    <a:pt x="3093256" y="808583"/>
                    <a:pt x="3088373" y="809804"/>
                  </a:cubicBezTo>
                  <a:cubicBezTo>
                    <a:pt x="3088373" y="809804"/>
                    <a:pt x="3089593" y="806141"/>
                    <a:pt x="3085931" y="807362"/>
                  </a:cubicBezTo>
                  <a:cubicBezTo>
                    <a:pt x="3085931" y="807362"/>
                    <a:pt x="3084711" y="807362"/>
                    <a:pt x="3083490" y="804921"/>
                  </a:cubicBezTo>
                  <a:cubicBezTo>
                    <a:pt x="3081049" y="801259"/>
                    <a:pt x="3079828" y="803700"/>
                    <a:pt x="3078607" y="804921"/>
                  </a:cubicBezTo>
                  <a:cubicBezTo>
                    <a:pt x="3077386" y="806141"/>
                    <a:pt x="3076166" y="808583"/>
                    <a:pt x="3073724" y="804921"/>
                  </a:cubicBezTo>
                  <a:cubicBezTo>
                    <a:pt x="3071283" y="803700"/>
                    <a:pt x="3068842" y="798817"/>
                    <a:pt x="3067621" y="802479"/>
                  </a:cubicBezTo>
                  <a:cubicBezTo>
                    <a:pt x="3067621" y="803700"/>
                    <a:pt x="3066400" y="804921"/>
                    <a:pt x="3065179" y="803700"/>
                  </a:cubicBezTo>
                  <a:cubicBezTo>
                    <a:pt x="3063959" y="803700"/>
                    <a:pt x="3063959" y="800038"/>
                    <a:pt x="3060297" y="800038"/>
                  </a:cubicBezTo>
                  <a:cubicBezTo>
                    <a:pt x="3059076" y="800038"/>
                    <a:pt x="3056635" y="798817"/>
                    <a:pt x="3056635" y="800038"/>
                  </a:cubicBezTo>
                  <a:cubicBezTo>
                    <a:pt x="3055414" y="802479"/>
                    <a:pt x="3054193" y="800038"/>
                    <a:pt x="3051752" y="798817"/>
                  </a:cubicBezTo>
                  <a:cubicBezTo>
                    <a:pt x="3046869" y="795155"/>
                    <a:pt x="3049310" y="796376"/>
                    <a:pt x="3046869" y="797597"/>
                  </a:cubicBezTo>
                  <a:cubicBezTo>
                    <a:pt x="3045648" y="797597"/>
                    <a:pt x="3045648" y="796376"/>
                    <a:pt x="3043207" y="797597"/>
                  </a:cubicBezTo>
                  <a:cubicBezTo>
                    <a:pt x="3041986" y="797597"/>
                    <a:pt x="3040765" y="796376"/>
                    <a:pt x="3039545" y="796376"/>
                  </a:cubicBezTo>
                  <a:cubicBezTo>
                    <a:pt x="3038324" y="796376"/>
                    <a:pt x="3037103" y="795155"/>
                    <a:pt x="3035883" y="795155"/>
                  </a:cubicBezTo>
                  <a:cubicBezTo>
                    <a:pt x="3033441" y="795155"/>
                    <a:pt x="3032221" y="795155"/>
                    <a:pt x="3029779" y="795155"/>
                  </a:cubicBezTo>
                  <a:cubicBezTo>
                    <a:pt x="3029779" y="795155"/>
                    <a:pt x="3029779" y="793934"/>
                    <a:pt x="3029779" y="793934"/>
                  </a:cubicBezTo>
                  <a:cubicBezTo>
                    <a:pt x="3026117" y="792714"/>
                    <a:pt x="3026117" y="787831"/>
                    <a:pt x="3023676" y="787831"/>
                  </a:cubicBezTo>
                  <a:cubicBezTo>
                    <a:pt x="3021234" y="787831"/>
                    <a:pt x="3020014" y="786610"/>
                    <a:pt x="3020014" y="785390"/>
                  </a:cubicBezTo>
                  <a:cubicBezTo>
                    <a:pt x="3020014" y="784169"/>
                    <a:pt x="3020014" y="781727"/>
                    <a:pt x="3020014" y="779286"/>
                  </a:cubicBezTo>
                  <a:cubicBezTo>
                    <a:pt x="3020014" y="776844"/>
                    <a:pt x="3017572" y="779286"/>
                    <a:pt x="3016351" y="782948"/>
                  </a:cubicBezTo>
                  <a:cubicBezTo>
                    <a:pt x="3015131" y="785390"/>
                    <a:pt x="3015131" y="789052"/>
                    <a:pt x="3015131" y="789052"/>
                  </a:cubicBezTo>
                  <a:cubicBezTo>
                    <a:pt x="3016351" y="789052"/>
                    <a:pt x="3016351" y="793934"/>
                    <a:pt x="3017572" y="795155"/>
                  </a:cubicBezTo>
                  <a:cubicBezTo>
                    <a:pt x="3018793" y="795155"/>
                    <a:pt x="3020014" y="796376"/>
                    <a:pt x="3021234" y="798817"/>
                  </a:cubicBezTo>
                  <a:cubicBezTo>
                    <a:pt x="3020014" y="798817"/>
                    <a:pt x="3020014" y="798817"/>
                    <a:pt x="3018793" y="798817"/>
                  </a:cubicBezTo>
                  <a:cubicBezTo>
                    <a:pt x="3017572" y="798817"/>
                    <a:pt x="3018793" y="800038"/>
                    <a:pt x="3020014" y="801259"/>
                  </a:cubicBezTo>
                  <a:cubicBezTo>
                    <a:pt x="3021234" y="802479"/>
                    <a:pt x="3022455" y="803700"/>
                    <a:pt x="3023676" y="802479"/>
                  </a:cubicBezTo>
                  <a:cubicBezTo>
                    <a:pt x="3023676" y="802479"/>
                    <a:pt x="3023676" y="802479"/>
                    <a:pt x="3024896" y="802479"/>
                  </a:cubicBezTo>
                  <a:cubicBezTo>
                    <a:pt x="3026117" y="803700"/>
                    <a:pt x="3027338" y="804921"/>
                    <a:pt x="3027338" y="807362"/>
                  </a:cubicBezTo>
                  <a:cubicBezTo>
                    <a:pt x="3028558" y="808583"/>
                    <a:pt x="3031000" y="811024"/>
                    <a:pt x="3033441" y="812245"/>
                  </a:cubicBezTo>
                  <a:cubicBezTo>
                    <a:pt x="3035883" y="813466"/>
                    <a:pt x="3039545" y="814686"/>
                    <a:pt x="3039545" y="815907"/>
                  </a:cubicBezTo>
                  <a:cubicBezTo>
                    <a:pt x="3040765" y="818348"/>
                    <a:pt x="3045648" y="819569"/>
                    <a:pt x="3046869" y="823231"/>
                  </a:cubicBezTo>
                  <a:cubicBezTo>
                    <a:pt x="3049310" y="826893"/>
                    <a:pt x="3051752" y="832997"/>
                    <a:pt x="3056635" y="835438"/>
                  </a:cubicBezTo>
                  <a:cubicBezTo>
                    <a:pt x="3059076" y="836659"/>
                    <a:pt x="3070062" y="837880"/>
                    <a:pt x="3072504" y="837880"/>
                  </a:cubicBezTo>
                  <a:cubicBezTo>
                    <a:pt x="3077386" y="840321"/>
                    <a:pt x="3083490" y="841542"/>
                    <a:pt x="3088373" y="843983"/>
                  </a:cubicBezTo>
                  <a:cubicBezTo>
                    <a:pt x="3092035" y="845204"/>
                    <a:pt x="3095697" y="846425"/>
                    <a:pt x="3099359" y="847645"/>
                  </a:cubicBezTo>
                  <a:cubicBezTo>
                    <a:pt x="3107904" y="851307"/>
                    <a:pt x="3107904" y="853749"/>
                    <a:pt x="3114007" y="856190"/>
                  </a:cubicBezTo>
                  <a:cubicBezTo>
                    <a:pt x="3114007" y="856190"/>
                    <a:pt x="3112787" y="857411"/>
                    <a:pt x="3112787" y="857411"/>
                  </a:cubicBezTo>
                  <a:cubicBezTo>
                    <a:pt x="3110345" y="859852"/>
                    <a:pt x="3112787" y="856190"/>
                    <a:pt x="3106683" y="857411"/>
                  </a:cubicBezTo>
                  <a:cubicBezTo>
                    <a:pt x="3103021" y="858632"/>
                    <a:pt x="3103021" y="859852"/>
                    <a:pt x="3096918" y="854969"/>
                  </a:cubicBezTo>
                  <a:cubicBezTo>
                    <a:pt x="3094476" y="852528"/>
                    <a:pt x="3090814" y="851307"/>
                    <a:pt x="3087152" y="852528"/>
                  </a:cubicBezTo>
                  <a:cubicBezTo>
                    <a:pt x="3087152" y="852528"/>
                    <a:pt x="3088373" y="848866"/>
                    <a:pt x="3084711" y="850087"/>
                  </a:cubicBezTo>
                  <a:cubicBezTo>
                    <a:pt x="3084711" y="850087"/>
                    <a:pt x="3083490" y="850087"/>
                    <a:pt x="3081049" y="847645"/>
                  </a:cubicBezTo>
                  <a:cubicBezTo>
                    <a:pt x="3077386" y="843983"/>
                    <a:pt x="3077386" y="846425"/>
                    <a:pt x="3076166" y="847645"/>
                  </a:cubicBezTo>
                  <a:cubicBezTo>
                    <a:pt x="3074945" y="848866"/>
                    <a:pt x="3074945" y="851307"/>
                    <a:pt x="3071283" y="848866"/>
                  </a:cubicBezTo>
                  <a:cubicBezTo>
                    <a:pt x="3068842" y="847645"/>
                    <a:pt x="3065179" y="842762"/>
                    <a:pt x="3065179" y="846425"/>
                  </a:cubicBezTo>
                  <a:cubicBezTo>
                    <a:pt x="3065179" y="847645"/>
                    <a:pt x="3063959" y="848866"/>
                    <a:pt x="3062738" y="847645"/>
                  </a:cubicBezTo>
                  <a:cubicBezTo>
                    <a:pt x="3061517" y="847645"/>
                    <a:pt x="3060297" y="843983"/>
                    <a:pt x="3057855" y="843983"/>
                  </a:cubicBezTo>
                  <a:cubicBezTo>
                    <a:pt x="3056635" y="843983"/>
                    <a:pt x="3055414" y="843983"/>
                    <a:pt x="3054193" y="845204"/>
                  </a:cubicBezTo>
                  <a:cubicBezTo>
                    <a:pt x="3052972" y="847645"/>
                    <a:pt x="3051752" y="845204"/>
                    <a:pt x="3049310" y="843983"/>
                  </a:cubicBezTo>
                  <a:cubicBezTo>
                    <a:pt x="3045648" y="840321"/>
                    <a:pt x="3046869" y="841542"/>
                    <a:pt x="3044428" y="842762"/>
                  </a:cubicBezTo>
                  <a:cubicBezTo>
                    <a:pt x="3043207" y="842762"/>
                    <a:pt x="3044428" y="841542"/>
                    <a:pt x="3040765" y="842762"/>
                  </a:cubicBezTo>
                  <a:cubicBezTo>
                    <a:pt x="3039545" y="842762"/>
                    <a:pt x="3038324" y="841542"/>
                    <a:pt x="3037103" y="841542"/>
                  </a:cubicBezTo>
                  <a:cubicBezTo>
                    <a:pt x="3035883" y="841542"/>
                    <a:pt x="3034662" y="839100"/>
                    <a:pt x="3034662" y="839100"/>
                  </a:cubicBezTo>
                  <a:cubicBezTo>
                    <a:pt x="3031000" y="837880"/>
                    <a:pt x="3029779" y="835438"/>
                    <a:pt x="3027338" y="835438"/>
                  </a:cubicBezTo>
                  <a:cubicBezTo>
                    <a:pt x="3023676" y="836659"/>
                    <a:pt x="3023676" y="835438"/>
                    <a:pt x="3020014" y="830555"/>
                  </a:cubicBezTo>
                  <a:cubicBezTo>
                    <a:pt x="3018793" y="829335"/>
                    <a:pt x="3018793" y="830555"/>
                    <a:pt x="3018793" y="834218"/>
                  </a:cubicBezTo>
                  <a:cubicBezTo>
                    <a:pt x="3018793" y="836659"/>
                    <a:pt x="3020014" y="839100"/>
                    <a:pt x="3021234" y="839100"/>
                  </a:cubicBezTo>
                  <a:cubicBezTo>
                    <a:pt x="3022455" y="839100"/>
                    <a:pt x="3023676" y="841542"/>
                    <a:pt x="3026117" y="842762"/>
                  </a:cubicBezTo>
                  <a:cubicBezTo>
                    <a:pt x="3027338" y="842762"/>
                    <a:pt x="3028558" y="843983"/>
                    <a:pt x="3031000" y="845204"/>
                  </a:cubicBezTo>
                  <a:cubicBezTo>
                    <a:pt x="3033441" y="846425"/>
                    <a:pt x="3034662" y="847645"/>
                    <a:pt x="3037103" y="850087"/>
                  </a:cubicBezTo>
                  <a:cubicBezTo>
                    <a:pt x="3038324" y="851307"/>
                    <a:pt x="3040765" y="852528"/>
                    <a:pt x="3043207" y="852528"/>
                  </a:cubicBezTo>
                  <a:cubicBezTo>
                    <a:pt x="3045648" y="853749"/>
                    <a:pt x="3048090" y="853749"/>
                    <a:pt x="3049310" y="854969"/>
                  </a:cubicBezTo>
                  <a:cubicBezTo>
                    <a:pt x="3051752" y="857411"/>
                    <a:pt x="3055414" y="857411"/>
                    <a:pt x="3056635" y="859852"/>
                  </a:cubicBezTo>
                  <a:cubicBezTo>
                    <a:pt x="3057855" y="861073"/>
                    <a:pt x="3057855" y="862294"/>
                    <a:pt x="3059076" y="862294"/>
                  </a:cubicBezTo>
                  <a:cubicBezTo>
                    <a:pt x="3059076" y="863514"/>
                    <a:pt x="3057855" y="864735"/>
                    <a:pt x="3056635" y="863514"/>
                  </a:cubicBezTo>
                  <a:cubicBezTo>
                    <a:pt x="3055414" y="863514"/>
                    <a:pt x="3055414" y="858632"/>
                    <a:pt x="3051752" y="859852"/>
                  </a:cubicBezTo>
                  <a:cubicBezTo>
                    <a:pt x="3050531" y="859852"/>
                    <a:pt x="3048090" y="858632"/>
                    <a:pt x="3048090" y="859852"/>
                  </a:cubicBezTo>
                  <a:cubicBezTo>
                    <a:pt x="3046869" y="862294"/>
                    <a:pt x="3045648" y="859852"/>
                    <a:pt x="3043207" y="857411"/>
                  </a:cubicBezTo>
                  <a:cubicBezTo>
                    <a:pt x="3039545" y="853749"/>
                    <a:pt x="3040765" y="854969"/>
                    <a:pt x="3038324" y="854969"/>
                  </a:cubicBezTo>
                  <a:cubicBezTo>
                    <a:pt x="3037103" y="854969"/>
                    <a:pt x="3038324" y="853749"/>
                    <a:pt x="3034662" y="854969"/>
                  </a:cubicBezTo>
                  <a:cubicBezTo>
                    <a:pt x="3033441" y="854969"/>
                    <a:pt x="3032221" y="853749"/>
                    <a:pt x="3031000" y="853749"/>
                  </a:cubicBezTo>
                  <a:cubicBezTo>
                    <a:pt x="3029779" y="853749"/>
                    <a:pt x="3028558" y="851307"/>
                    <a:pt x="3028558" y="851307"/>
                  </a:cubicBezTo>
                  <a:cubicBezTo>
                    <a:pt x="3024896" y="851307"/>
                    <a:pt x="3022455" y="848866"/>
                    <a:pt x="3020014" y="850087"/>
                  </a:cubicBezTo>
                  <a:cubicBezTo>
                    <a:pt x="3016351" y="852528"/>
                    <a:pt x="3016351" y="851307"/>
                    <a:pt x="3011469" y="848866"/>
                  </a:cubicBezTo>
                  <a:cubicBezTo>
                    <a:pt x="3010248" y="847645"/>
                    <a:pt x="3010248" y="850087"/>
                    <a:pt x="3011469" y="852528"/>
                  </a:cubicBezTo>
                  <a:cubicBezTo>
                    <a:pt x="3012689" y="853749"/>
                    <a:pt x="3013910" y="856190"/>
                    <a:pt x="3015131" y="854969"/>
                  </a:cubicBezTo>
                  <a:cubicBezTo>
                    <a:pt x="3016351" y="854969"/>
                    <a:pt x="3018793" y="856190"/>
                    <a:pt x="3020014" y="856190"/>
                  </a:cubicBezTo>
                  <a:cubicBezTo>
                    <a:pt x="3022455" y="856190"/>
                    <a:pt x="3027338" y="857411"/>
                    <a:pt x="3031000" y="861073"/>
                  </a:cubicBezTo>
                  <a:cubicBezTo>
                    <a:pt x="3033441" y="863514"/>
                    <a:pt x="3041986" y="864735"/>
                    <a:pt x="3043207" y="867176"/>
                  </a:cubicBezTo>
                  <a:cubicBezTo>
                    <a:pt x="3044428" y="869618"/>
                    <a:pt x="3049310" y="870839"/>
                    <a:pt x="3050531" y="873280"/>
                  </a:cubicBezTo>
                  <a:cubicBezTo>
                    <a:pt x="3052972" y="876942"/>
                    <a:pt x="3055414" y="881825"/>
                    <a:pt x="3060297" y="884266"/>
                  </a:cubicBezTo>
                  <a:cubicBezTo>
                    <a:pt x="3060297" y="884266"/>
                    <a:pt x="3061517" y="884266"/>
                    <a:pt x="3063959" y="885487"/>
                  </a:cubicBezTo>
                  <a:cubicBezTo>
                    <a:pt x="3063959" y="885487"/>
                    <a:pt x="3063959" y="885487"/>
                    <a:pt x="3063959" y="885487"/>
                  </a:cubicBezTo>
                  <a:cubicBezTo>
                    <a:pt x="3062738" y="886708"/>
                    <a:pt x="3061517" y="889149"/>
                    <a:pt x="3057855" y="886708"/>
                  </a:cubicBezTo>
                  <a:cubicBezTo>
                    <a:pt x="3055414" y="885487"/>
                    <a:pt x="3052972" y="880604"/>
                    <a:pt x="3051752" y="884266"/>
                  </a:cubicBezTo>
                  <a:cubicBezTo>
                    <a:pt x="3051752" y="885487"/>
                    <a:pt x="3050531" y="886708"/>
                    <a:pt x="3049310" y="886708"/>
                  </a:cubicBezTo>
                  <a:cubicBezTo>
                    <a:pt x="3048090" y="886708"/>
                    <a:pt x="3048090" y="881825"/>
                    <a:pt x="3044428" y="881825"/>
                  </a:cubicBezTo>
                  <a:cubicBezTo>
                    <a:pt x="3043207" y="881825"/>
                    <a:pt x="3040765" y="880604"/>
                    <a:pt x="3040765" y="881825"/>
                  </a:cubicBezTo>
                  <a:cubicBezTo>
                    <a:pt x="3039545" y="884266"/>
                    <a:pt x="3037103" y="881825"/>
                    <a:pt x="3035883" y="879383"/>
                  </a:cubicBezTo>
                  <a:cubicBezTo>
                    <a:pt x="3032221" y="874501"/>
                    <a:pt x="3033441" y="876942"/>
                    <a:pt x="3031000" y="876942"/>
                  </a:cubicBezTo>
                  <a:cubicBezTo>
                    <a:pt x="3029779" y="876942"/>
                    <a:pt x="3031000" y="875721"/>
                    <a:pt x="3027338" y="876942"/>
                  </a:cubicBezTo>
                  <a:cubicBezTo>
                    <a:pt x="3026117" y="876942"/>
                    <a:pt x="3024896" y="875721"/>
                    <a:pt x="3023676" y="874501"/>
                  </a:cubicBezTo>
                  <a:cubicBezTo>
                    <a:pt x="3022455" y="874501"/>
                    <a:pt x="3021234" y="872059"/>
                    <a:pt x="3021234" y="872059"/>
                  </a:cubicBezTo>
                  <a:cubicBezTo>
                    <a:pt x="3017572" y="870839"/>
                    <a:pt x="3015131" y="867176"/>
                    <a:pt x="3012689" y="868397"/>
                  </a:cubicBezTo>
                  <a:cubicBezTo>
                    <a:pt x="3007807" y="869618"/>
                    <a:pt x="3007807" y="868397"/>
                    <a:pt x="3004144" y="864735"/>
                  </a:cubicBezTo>
                  <a:cubicBezTo>
                    <a:pt x="3002924" y="863514"/>
                    <a:pt x="3002924" y="864735"/>
                    <a:pt x="3002924" y="868397"/>
                  </a:cubicBezTo>
                  <a:cubicBezTo>
                    <a:pt x="3002924" y="870839"/>
                    <a:pt x="3004144" y="872059"/>
                    <a:pt x="3005365" y="872059"/>
                  </a:cubicBezTo>
                  <a:cubicBezTo>
                    <a:pt x="3006586" y="872059"/>
                    <a:pt x="3009027" y="874501"/>
                    <a:pt x="3010248" y="875721"/>
                  </a:cubicBezTo>
                  <a:cubicBezTo>
                    <a:pt x="3012689" y="876942"/>
                    <a:pt x="3017572" y="878163"/>
                    <a:pt x="3021234" y="883046"/>
                  </a:cubicBezTo>
                  <a:cubicBezTo>
                    <a:pt x="3022455" y="884266"/>
                    <a:pt x="3024896" y="885487"/>
                    <a:pt x="3027338" y="886708"/>
                  </a:cubicBezTo>
                  <a:cubicBezTo>
                    <a:pt x="3029779" y="887928"/>
                    <a:pt x="3033441" y="889149"/>
                    <a:pt x="3033441" y="890370"/>
                  </a:cubicBezTo>
                  <a:cubicBezTo>
                    <a:pt x="3035883" y="892811"/>
                    <a:pt x="3039545" y="894032"/>
                    <a:pt x="3041986" y="896473"/>
                  </a:cubicBezTo>
                  <a:cubicBezTo>
                    <a:pt x="3043207" y="897694"/>
                    <a:pt x="3043207" y="898915"/>
                    <a:pt x="3044428" y="900135"/>
                  </a:cubicBezTo>
                  <a:cubicBezTo>
                    <a:pt x="3044428" y="901356"/>
                    <a:pt x="3043207" y="901356"/>
                    <a:pt x="3041986" y="901356"/>
                  </a:cubicBezTo>
                  <a:cubicBezTo>
                    <a:pt x="3040765" y="901356"/>
                    <a:pt x="3039545" y="896473"/>
                    <a:pt x="3035883" y="897694"/>
                  </a:cubicBezTo>
                  <a:cubicBezTo>
                    <a:pt x="3034662" y="897694"/>
                    <a:pt x="3032221" y="897694"/>
                    <a:pt x="3032221" y="898915"/>
                  </a:cubicBezTo>
                  <a:cubicBezTo>
                    <a:pt x="3032221" y="901356"/>
                    <a:pt x="3029779" y="898915"/>
                    <a:pt x="3026117" y="897694"/>
                  </a:cubicBezTo>
                  <a:cubicBezTo>
                    <a:pt x="3021234" y="894032"/>
                    <a:pt x="3022455" y="895253"/>
                    <a:pt x="3020014" y="896473"/>
                  </a:cubicBezTo>
                  <a:cubicBezTo>
                    <a:pt x="3018793" y="896473"/>
                    <a:pt x="3018793" y="895253"/>
                    <a:pt x="3016351" y="896473"/>
                  </a:cubicBezTo>
                  <a:cubicBezTo>
                    <a:pt x="3015131" y="896473"/>
                    <a:pt x="3012689" y="895253"/>
                    <a:pt x="3011469" y="895253"/>
                  </a:cubicBezTo>
                  <a:cubicBezTo>
                    <a:pt x="3010248" y="895253"/>
                    <a:pt x="3007807" y="894032"/>
                    <a:pt x="3007807" y="894032"/>
                  </a:cubicBezTo>
                  <a:cubicBezTo>
                    <a:pt x="3004144" y="894032"/>
                    <a:pt x="3000482" y="892811"/>
                    <a:pt x="2998041" y="894032"/>
                  </a:cubicBezTo>
                  <a:cubicBezTo>
                    <a:pt x="2995600" y="897694"/>
                    <a:pt x="2994379" y="896473"/>
                    <a:pt x="2988275" y="895253"/>
                  </a:cubicBezTo>
                  <a:cubicBezTo>
                    <a:pt x="2985834" y="895253"/>
                    <a:pt x="2987055" y="896473"/>
                    <a:pt x="2989496" y="897694"/>
                  </a:cubicBezTo>
                  <a:cubicBezTo>
                    <a:pt x="2991937" y="898915"/>
                    <a:pt x="2993158" y="900135"/>
                    <a:pt x="2993158" y="900135"/>
                  </a:cubicBezTo>
                  <a:cubicBezTo>
                    <a:pt x="2994379" y="900135"/>
                    <a:pt x="2996820" y="901356"/>
                    <a:pt x="2999262" y="901356"/>
                  </a:cubicBezTo>
                  <a:cubicBezTo>
                    <a:pt x="3001703" y="901356"/>
                    <a:pt x="3006586" y="900135"/>
                    <a:pt x="3012689" y="903797"/>
                  </a:cubicBezTo>
                  <a:cubicBezTo>
                    <a:pt x="3015131" y="906239"/>
                    <a:pt x="3024896" y="905018"/>
                    <a:pt x="3027338" y="907460"/>
                  </a:cubicBezTo>
                  <a:cubicBezTo>
                    <a:pt x="3029779" y="909901"/>
                    <a:pt x="3034662" y="909901"/>
                    <a:pt x="3035883" y="912342"/>
                  </a:cubicBezTo>
                  <a:cubicBezTo>
                    <a:pt x="3039545" y="916004"/>
                    <a:pt x="3043207" y="920887"/>
                    <a:pt x="3048090" y="922108"/>
                  </a:cubicBezTo>
                  <a:cubicBezTo>
                    <a:pt x="3050531" y="923329"/>
                    <a:pt x="3060297" y="922108"/>
                    <a:pt x="3063959" y="922108"/>
                  </a:cubicBezTo>
                  <a:cubicBezTo>
                    <a:pt x="3070062" y="923329"/>
                    <a:pt x="3074945" y="924549"/>
                    <a:pt x="3079828" y="925770"/>
                  </a:cubicBezTo>
                  <a:cubicBezTo>
                    <a:pt x="3083490" y="926991"/>
                    <a:pt x="3087152" y="926991"/>
                    <a:pt x="3090814" y="928211"/>
                  </a:cubicBezTo>
                  <a:cubicBezTo>
                    <a:pt x="3101800" y="931874"/>
                    <a:pt x="3100580" y="935536"/>
                    <a:pt x="3111566" y="936756"/>
                  </a:cubicBezTo>
                  <a:cubicBezTo>
                    <a:pt x="3112787" y="936756"/>
                    <a:pt x="3112787" y="936756"/>
                    <a:pt x="3114007" y="937977"/>
                  </a:cubicBezTo>
                  <a:cubicBezTo>
                    <a:pt x="3114007" y="937977"/>
                    <a:pt x="3114007" y="939198"/>
                    <a:pt x="3112787" y="939198"/>
                  </a:cubicBezTo>
                  <a:cubicBezTo>
                    <a:pt x="3111566" y="941639"/>
                    <a:pt x="3106683" y="931874"/>
                    <a:pt x="3106683" y="941639"/>
                  </a:cubicBezTo>
                  <a:cubicBezTo>
                    <a:pt x="3106683" y="942860"/>
                    <a:pt x="3105463" y="941639"/>
                    <a:pt x="3104242" y="939198"/>
                  </a:cubicBezTo>
                  <a:cubicBezTo>
                    <a:pt x="3100580" y="934315"/>
                    <a:pt x="3098138" y="937977"/>
                    <a:pt x="3096918" y="940418"/>
                  </a:cubicBezTo>
                  <a:cubicBezTo>
                    <a:pt x="3094476" y="944081"/>
                    <a:pt x="3095697" y="937977"/>
                    <a:pt x="3089593" y="941639"/>
                  </a:cubicBezTo>
                  <a:cubicBezTo>
                    <a:pt x="3084711" y="944081"/>
                    <a:pt x="3085931" y="946522"/>
                    <a:pt x="3076166" y="940418"/>
                  </a:cubicBezTo>
                  <a:cubicBezTo>
                    <a:pt x="3072504" y="937977"/>
                    <a:pt x="3067621" y="936756"/>
                    <a:pt x="3062738" y="939198"/>
                  </a:cubicBezTo>
                  <a:cubicBezTo>
                    <a:pt x="3062738" y="939198"/>
                    <a:pt x="3062738" y="933094"/>
                    <a:pt x="3059076" y="936756"/>
                  </a:cubicBezTo>
                  <a:cubicBezTo>
                    <a:pt x="3059076" y="936756"/>
                    <a:pt x="3056635" y="936756"/>
                    <a:pt x="3054193" y="934315"/>
                  </a:cubicBezTo>
                  <a:cubicBezTo>
                    <a:pt x="3049310" y="929432"/>
                    <a:pt x="3049310" y="934315"/>
                    <a:pt x="3048090" y="935536"/>
                  </a:cubicBezTo>
                  <a:cubicBezTo>
                    <a:pt x="3046869" y="937977"/>
                    <a:pt x="3046869" y="940418"/>
                    <a:pt x="3041986" y="937977"/>
                  </a:cubicBezTo>
                  <a:cubicBezTo>
                    <a:pt x="3038324" y="936756"/>
                    <a:pt x="3033441" y="931874"/>
                    <a:pt x="3033441" y="936756"/>
                  </a:cubicBezTo>
                  <a:cubicBezTo>
                    <a:pt x="3033441" y="939198"/>
                    <a:pt x="3032221" y="939198"/>
                    <a:pt x="3031000" y="939198"/>
                  </a:cubicBezTo>
                  <a:cubicBezTo>
                    <a:pt x="3029779" y="939198"/>
                    <a:pt x="3027338" y="934315"/>
                    <a:pt x="3023676" y="935536"/>
                  </a:cubicBezTo>
                  <a:cubicBezTo>
                    <a:pt x="3021234" y="935536"/>
                    <a:pt x="3020014" y="935536"/>
                    <a:pt x="3020014" y="936756"/>
                  </a:cubicBezTo>
                  <a:cubicBezTo>
                    <a:pt x="3020014" y="939198"/>
                    <a:pt x="3016351" y="937977"/>
                    <a:pt x="3013910" y="935536"/>
                  </a:cubicBezTo>
                  <a:cubicBezTo>
                    <a:pt x="3007807" y="931874"/>
                    <a:pt x="3010248" y="933094"/>
                    <a:pt x="3007807" y="934315"/>
                  </a:cubicBezTo>
                  <a:cubicBezTo>
                    <a:pt x="3006586" y="935536"/>
                    <a:pt x="3006586" y="933094"/>
                    <a:pt x="3002924" y="935536"/>
                  </a:cubicBezTo>
                  <a:cubicBezTo>
                    <a:pt x="3001703" y="936756"/>
                    <a:pt x="2999262" y="934315"/>
                    <a:pt x="2998041" y="934315"/>
                  </a:cubicBezTo>
                  <a:cubicBezTo>
                    <a:pt x="2996820" y="934315"/>
                    <a:pt x="2994379" y="933094"/>
                    <a:pt x="2994379" y="933094"/>
                  </a:cubicBezTo>
                  <a:cubicBezTo>
                    <a:pt x="2990717" y="933094"/>
                    <a:pt x="2985834" y="931874"/>
                    <a:pt x="2983393" y="933094"/>
                  </a:cubicBezTo>
                  <a:cubicBezTo>
                    <a:pt x="2979730" y="936756"/>
                    <a:pt x="2979730" y="935536"/>
                    <a:pt x="2972406" y="934315"/>
                  </a:cubicBezTo>
                  <a:cubicBezTo>
                    <a:pt x="2969965" y="934315"/>
                    <a:pt x="2971186" y="935536"/>
                    <a:pt x="2974848" y="937977"/>
                  </a:cubicBezTo>
                  <a:cubicBezTo>
                    <a:pt x="2977289" y="939198"/>
                    <a:pt x="2978510" y="940418"/>
                    <a:pt x="2979730" y="940418"/>
                  </a:cubicBezTo>
                  <a:cubicBezTo>
                    <a:pt x="2980951" y="939198"/>
                    <a:pt x="2984613" y="941639"/>
                    <a:pt x="2985834" y="941639"/>
                  </a:cubicBezTo>
                  <a:cubicBezTo>
                    <a:pt x="2988275" y="941639"/>
                    <a:pt x="2994379" y="940418"/>
                    <a:pt x="3000482" y="944081"/>
                  </a:cubicBezTo>
                  <a:cubicBezTo>
                    <a:pt x="3004144" y="946522"/>
                    <a:pt x="3015131" y="945301"/>
                    <a:pt x="3017572" y="947743"/>
                  </a:cubicBezTo>
                  <a:cubicBezTo>
                    <a:pt x="3020014" y="950184"/>
                    <a:pt x="3026117" y="950184"/>
                    <a:pt x="3028558" y="952625"/>
                  </a:cubicBezTo>
                  <a:cubicBezTo>
                    <a:pt x="3028558" y="952625"/>
                    <a:pt x="3029779" y="953846"/>
                    <a:pt x="3029779" y="953846"/>
                  </a:cubicBezTo>
                  <a:cubicBezTo>
                    <a:pt x="3029779" y="953846"/>
                    <a:pt x="3028558" y="953846"/>
                    <a:pt x="3028558" y="953846"/>
                  </a:cubicBezTo>
                  <a:cubicBezTo>
                    <a:pt x="3027338" y="953846"/>
                    <a:pt x="3024896" y="952625"/>
                    <a:pt x="3024896" y="952625"/>
                  </a:cubicBezTo>
                  <a:cubicBezTo>
                    <a:pt x="3021234" y="953846"/>
                    <a:pt x="3017572" y="952625"/>
                    <a:pt x="3017572" y="955067"/>
                  </a:cubicBezTo>
                  <a:cubicBezTo>
                    <a:pt x="3016351" y="958729"/>
                    <a:pt x="3015131" y="957508"/>
                    <a:pt x="3010248" y="957508"/>
                  </a:cubicBezTo>
                  <a:cubicBezTo>
                    <a:pt x="3009027" y="957508"/>
                    <a:pt x="3010248" y="958729"/>
                    <a:pt x="3012689" y="959950"/>
                  </a:cubicBezTo>
                  <a:cubicBezTo>
                    <a:pt x="3013910" y="961170"/>
                    <a:pt x="3016351" y="961170"/>
                    <a:pt x="3016351" y="961170"/>
                  </a:cubicBezTo>
                  <a:cubicBezTo>
                    <a:pt x="3016351" y="959950"/>
                    <a:pt x="3020014" y="961170"/>
                    <a:pt x="3021234" y="961170"/>
                  </a:cubicBezTo>
                  <a:cubicBezTo>
                    <a:pt x="3022455" y="961170"/>
                    <a:pt x="3027338" y="958729"/>
                    <a:pt x="3032221" y="961170"/>
                  </a:cubicBezTo>
                  <a:cubicBezTo>
                    <a:pt x="3033441" y="962391"/>
                    <a:pt x="3037103" y="962391"/>
                    <a:pt x="3040765" y="962391"/>
                  </a:cubicBezTo>
                  <a:cubicBezTo>
                    <a:pt x="3041986" y="962391"/>
                    <a:pt x="3043207" y="963612"/>
                    <a:pt x="3044428" y="963612"/>
                  </a:cubicBezTo>
                  <a:cubicBezTo>
                    <a:pt x="3044428" y="963612"/>
                    <a:pt x="3045648" y="963612"/>
                    <a:pt x="3045648" y="963612"/>
                  </a:cubicBezTo>
                  <a:cubicBezTo>
                    <a:pt x="3048090" y="964832"/>
                    <a:pt x="3051752" y="964832"/>
                    <a:pt x="3052972" y="967274"/>
                  </a:cubicBezTo>
                  <a:cubicBezTo>
                    <a:pt x="3054193" y="968495"/>
                    <a:pt x="3055414" y="969715"/>
                    <a:pt x="3055414" y="969715"/>
                  </a:cubicBezTo>
                  <a:cubicBezTo>
                    <a:pt x="3055414" y="969715"/>
                    <a:pt x="3054193" y="969715"/>
                    <a:pt x="3052972" y="970936"/>
                  </a:cubicBezTo>
                  <a:cubicBezTo>
                    <a:pt x="3052972" y="970936"/>
                    <a:pt x="3050531" y="970936"/>
                    <a:pt x="3049310" y="968495"/>
                  </a:cubicBezTo>
                  <a:cubicBezTo>
                    <a:pt x="3044428" y="963612"/>
                    <a:pt x="3043207" y="967274"/>
                    <a:pt x="3041986" y="969715"/>
                  </a:cubicBezTo>
                  <a:cubicBezTo>
                    <a:pt x="3040765" y="972157"/>
                    <a:pt x="3039545" y="974598"/>
                    <a:pt x="3034662" y="970936"/>
                  </a:cubicBezTo>
                  <a:cubicBezTo>
                    <a:pt x="3032221" y="968495"/>
                    <a:pt x="3027338" y="963612"/>
                    <a:pt x="3026117" y="968495"/>
                  </a:cubicBezTo>
                  <a:cubicBezTo>
                    <a:pt x="3026117" y="970936"/>
                    <a:pt x="3024896" y="970936"/>
                    <a:pt x="3022455" y="970936"/>
                  </a:cubicBezTo>
                  <a:cubicBezTo>
                    <a:pt x="3021234" y="970936"/>
                    <a:pt x="3020014" y="966053"/>
                    <a:pt x="3015131" y="966053"/>
                  </a:cubicBezTo>
                  <a:cubicBezTo>
                    <a:pt x="3012689" y="966053"/>
                    <a:pt x="3011469" y="966053"/>
                    <a:pt x="3010248" y="967274"/>
                  </a:cubicBezTo>
                  <a:cubicBezTo>
                    <a:pt x="3009027" y="969715"/>
                    <a:pt x="3006586" y="967274"/>
                    <a:pt x="3004144" y="964832"/>
                  </a:cubicBezTo>
                  <a:cubicBezTo>
                    <a:pt x="2998041" y="959950"/>
                    <a:pt x="3000482" y="962391"/>
                    <a:pt x="2998041" y="963612"/>
                  </a:cubicBezTo>
                  <a:cubicBezTo>
                    <a:pt x="2995600" y="963612"/>
                    <a:pt x="2996820" y="962391"/>
                    <a:pt x="2993158" y="963612"/>
                  </a:cubicBezTo>
                  <a:cubicBezTo>
                    <a:pt x="2991937" y="963612"/>
                    <a:pt x="2989496" y="962391"/>
                    <a:pt x="2988275" y="962391"/>
                  </a:cubicBezTo>
                  <a:cubicBezTo>
                    <a:pt x="2987055" y="962391"/>
                    <a:pt x="2984613" y="959950"/>
                    <a:pt x="2984613" y="959950"/>
                  </a:cubicBezTo>
                  <a:cubicBezTo>
                    <a:pt x="2979730" y="959950"/>
                    <a:pt x="2976068" y="957508"/>
                    <a:pt x="2973627" y="959950"/>
                  </a:cubicBezTo>
                  <a:cubicBezTo>
                    <a:pt x="2969965" y="963612"/>
                    <a:pt x="2968744" y="962391"/>
                    <a:pt x="2962641" y="959950"/>
                  </a:cubicBezTo>
                  <a:cubicBezTo>
                    <a:pt x="2960199" y="958729"/>
                    <a:pt x="2961420" y="961170"/>
                    <a:pt x="2963861" y="963612"/>
                  </a:cubicBezTo>
                  <a:cubicBezTo>
                    <a:pt x="2966303" y="966053"/>
                    <a:pt x="2967523" y="967274"/>
                    <a:pt x="2968744" y="966053"/>
                  </a:cubicBezTo>
                  <a:cubicBezTo>
                    <a:pt x="2969965" y="966053"/>
                    <a:pt x="2973627" y="967274"/>
                    <a:pt x="2976068" y="967274"/>
                  </a:cubicBezTo>
                  <a:cubicBezTo>
                    <a:pt x="2978510" y="967274"/>
                    <a:pt x="2985834" y="967274"/>
                    <a:pt x="2990717" y="972157"/>
                  </a:cubicBezTo>
                  <a:cubicBezTo>
                    <a:pt x="2993158" y="974598"/>
                    <a:pt x="3005365" y="974598"/>
                    <a:pt x="3007807" y="977039"/>
                  </a:cubicBezTo>
                  <a:cubicBezTo>
                    <a:pt x="3010248" y="979481"/>
                    <a:pt x="3016351" y="980702"/>
                    <a:pt x="3018793" y="983143"/>
                  </a:cubicBezTo>
                  <a:cubicBezTo>
                    <a:pt x="3021234" y="985584"/>
                    <a:pt x="3023676" y="989246"/>
                    <a:pt x="3027338" y="991688"/>
                  </a:cubicBezTo>
                  <a:cubicBezTo>
                    <a:pt x="3026117" y="994129"/>
                    <a:pt x="3026117" y="995350"/>
                    <a:pt x="3021234" y="992909"/>
                  </a:cubicBezTo>
                  <a:cubicBezTo>
                    <a:pt x="3018793" y="990467"/>
                    <a:pt x="3013910" y="985584"/>
                    <a:pt x="3012689" y="990467"/>
                  </a:cubicBezTo>
                  <a:cubicBezTo>
                    <a:pt x="3012689" y="992909"/>
                    <a:pt x="3011469" y="992909"/>
                    <a:pt x="3010248" y="992909"/>
                  </a:cubicBezTo>
                  <a:cubicBezTo>
                    <a:pt x="3009027" y="992909"/>
                    <a:pt x="3007807" y="988026"/>
                    <a:pt x="3002924" y="988026"/>
                  </a:cubicBezTo>
                  <a:cubicBezTo>
                    <a:pt x="3000482" y="988026"/>
                    <a:pt x="2999262" y="988026"/>
                    <a:pt x="2998041" y="989246"/>
                  </a:cubicBezTo>
                  <a:cubicBezTo>
                    <a:pt x="2996820" y="991688"/>
                    <a:pt x="2994379" y="989246"/>
                    <a:pt x="2991937" y="988026"/>
                  </a:cubicBezTo>
                  <a:cubicBezTo>
                    <a:pt x="2985834" y="983143"/>
                    <a:pt x="2988275" y="985584"/>
                    <a:pt x="2985834" y="986805"/>
                  </a:cubicBezTo>
                  <a:cubicBezTo>
                    <a:pt x="2983393" y="986805"/>
                    <a:pt x="2984613" y="985584"/>
                    <a:pt x="2980951" y="986805"/>
                  </a:cubicBezTo>
                  <a:cubicBezTo>
                    <a:pt x="2979730" y="986805"/>
                    <a:pt x="2977289" y="985584"/>
                    <a:pt x="2976068" y="985584"/>
                  </a:cubicBezTo>
                  <a:cubicBezTo>
                    <a:pt x="2974848" y="985584"/>
                    <a:pt x="2972406" y="983143"/>
                    <a:pt x="2972406" y="983143"/>
                  </a:cubicBezTo>
                  <a:cubicBezTo>
                    <a:pt x="2968744" y="983143"/>
                    <a:pt x="2963861" y="980702"/>
                    <a:pt x="2961420" y="981922"/>
                  </a:cubicBezTo>
                  <a:cubicBezTo>
                    <a:pt x="2957758" y="985584"/>
                    <a:pt x="2956537" y="983143"/>
                    <a:pt x="2950434" y="981922"/>
                  </a:cubicBezTo>
                  <a:cubicBezTo>
                    <a:pt x="2949213" y="981922"/>
                    <a:pt x="2949213" y="981922"/>
                    <a:pt x="2950434" y="984364"/>
                  </a:cubicBezTo>
                  <a:cubicBezTo>
                    <a:pt x="2950434" y="984364"/>
                    <a:pt x="2950434" y="984364"/>
                    <a:pt x="2950434" y="984364"/>
                  </a:cubicBezTo>
                  <a:cubicBezTo>
                    <a:pt x="2947992" y="984364"/>
                    <a:pt x="2952875" y="1002674"/>
                    <a:pt x="2955316" y="1007557"/>
                  </a:cubicBezTo>
                  <a:cubicBezTo>
                    <a:pt x="2957758" y="1012440"/>
                    <a:pt x="2965082" y="1014881"/>
                    <a:pt x="2967523" y="1019764"/>
                  </a:cubicBezTo>
                  <a:cubicBezTo>
                    <a:pt x="2971186" y="1027088"/>
                    <a:pt x="2974848" y="1036854"/>
                    <a:pt x="2983393" y="1041737"/>
                  </a:cubicBezTo>
                  <a:cubicBezTo>
                    <a:pt x="2984613" y="1042957"/>
                    <a:pt x="2990717" y="1044178"/>
                    <a:pt x="2996820" y="1045399"/>
                  </a:cubicBezTo>
                  <a:cubicBezTo>
                    <a:pt x="3002924" y="1046619"/>
                    <a:pt x="3009027" y="1046619"/>
                    <a:pt x="3010248" y="1047840"/>
                  </a:cubicBezTo>
                  <a:cubicBezTo>
                    <a:pt x="3017572" y="1050281"/>
                    <a:pt x="3026117" y="1052723"/>
                    <a:pt x="3033441" y="1055165"/>
                  </a:cubicBezTo>
                  <a:cubicBezTo>
                    <a:pt x="3033441" y="1055165"/>
                    <a:pt x="3032221" y="1055165"/>
                    <a:pt x="3031000" y="1056385"/>
                  </a:cubicBezTo>
                  <a:cubicBezTo>
                    <a:pt x="3031000" y="1056385"/>
                    <a:pt x="3028558" y="1056385"/>
                    <a:pt x="3026117" y="1055165"/>
                  </a:cubicBezTo>
                  <a:cubicBezTo>
                    <a:pt x="3020014" y="1050281"/>
                    <a:pt x="3020014" y="1055165"/>
                    <a:pt x="3018793" y="1057606"/>
                  </a:cubicBezTo>
                  <a:cubicBezTo>
                    <a:pt x="3017572" y="1060047"/>
                    <a:pt x="3017572" y="1062488"/>
                    <a:pt x="3011469" y="1060047"/>
                  </a:cubicBezTo>
                  <a:cubicBezTo>
                    <a:pt x="3007807" y="1058826"/>
                    <a:pt x="3001703" y="1053944"/>
                    <a:pt x="3001703" y="1058826"/>
                  </a:cubicBezTo>
                  <a:cubicBezTo>
                    <a:pt x="3001703" y="1061268"/>
                    <a:pt x="3000482" y="1062488"/>
                    <a:pt x="2999262" y="1062488"/>
                  </a:cubicBezTo>
                  <a:cubicBezTo>
                    <a:pt x="2996820" y="1062488"/>
                    <a:pt x="2995600" y="1057606"/>
                    <a:pt x="2990717" y="1058826"/>
                  </a:cubicBezTo>
                  <a:cubicBezTo>
                    <a:pt x="2988275" y="1060047"/>
                    <a:pt x="2985834" y="1058826"/>
                    <a:pt x="2985834" y="1061268"/>
                  </a:cubicBezTo>
                  <a:cubicBezTo>
                    <a:pt x="2985834" y="1063709"/>
                    <a:pt x="2982172" y="1062488"/>
                    <a:pt x="2978510" y="1060047"/>
                  </a:cubicBezTo>
                  <a:cubicBezTo>
                    <a:pt x="2971186" y="1056385"/>
                    <a:pt x="2974848" y="1057606"/>
                    <a:pt x="2971186" y="1058826"/>
                  </a:cubicBezTo>
                  <a:cubicBezTo>
                    <a:pt x="2968744" y="1060047"/>
                    <a:pt x="2969965" y="1057606"/>
                    <a:pt x="2966303" y="1060047"/>
                  </a:cubicBezTo>
                  <a:cubicBezTo>
                    <a:pt x="2965082" y="1061268"/>
                    <a:pt x="2961420" y="1058826"/>
                    <a:pt x="2960199" y="1058826"/>
                  </a:cubicBezTo>
                  <a:cubicBezTo>
                    <a:pt x="2958979" y="1058826"/>
                    <a:pt x="2956537" y="1057606"/>
                    <a:pt x="2955316" y="1057606"/>
                  </a:cubicBezTo>
                  <a:cubicBezTo>
                    <a:pt x="2950434" y="1058826"/>
                    <a:pt x="2945551" y="1056385"/>
                    <a:pt x="2944330" y="1058826"/>
                  </a:cubicBezTo>
                  <a:cubicBezTo>
                    <a:pt x="2940668" y="1063709"/>
                    <a:pt x="2940668" y="1061268"/>
                    <a:pt x="2932123" y="1060047"/>
                  </a:cubicBezTo>
                  <a:cubicBezTo>
                    <a:pt x="2929682" y="1060047"/>
                    <a:pt x="2930902" y="1061268"/>
                    <a:pt x="2934564" y="1063709"/>
                  </a:cubicBezTo>
                  <a:cubicBezTo>
                    <a:pt x="2937006" y="1064930"/>
                    <a:pt x="2939447" y="1067372"/>
                    <a:pt x="2940668" y="1066151"/>
                  </a:cubicBezTo>
                  <a:cubicBezTo>
                    <a:pt x="2941889" y="1064930"/>
                    <a:pt x="2945551" y="1067372"/>
                    <a:pt x="2947992" y="1066151"/>
                  </a:cubicBezTo>
                  <a:cubicBezTo>
                    <a:pt x="2950434" y="1066151"/>
                    <a:pt x="2957758" y="1064930"/>
                    <a:pt x="2965082" y="1068592"/>
                  </a:cubicBezTo>
                  <a:cubicBezTo>
                    <a:pt x="2968744" y="1071033"/>
                    <a:pt x="2980951" y="1068592"/>
                    <a:pt x="2984613" y="1071033"/>
                  </a:cubicBezTo>
                  <a:cubicBezTo>
                    <a:pt x="2988275" y="1073475"/>
                    <a:pt x="2994379" y="1073475"/>
                    <a:pt x="2996820" y="1075916"/>
                  </a:cubicBezTo>
                  <a:cubicBezTo>
                    <a:pt x="2999262" y="1077137"/>
                    <a:pt x="3001703" y="1079579"/>
                    <a:pt x="3005365" y="1082020"/>
                  </a:cubicBezTo>
                  <a:cubicBezTo>
                    <a:pt x="3006586" y="1083240"/>
                    <a:pt x="3009027" y="1083240"/>
                    <a:pt x="3010248" y="1084461"/>
                  </a:cubicBezTo>
                  <a:cubicBezTo>
                    <a:pt x="3010248" y="1084461"/>
                    <a:pt x="3010248" y="1084461"/>
                    <a:pt x="3010248" y="1084461"/>
                  </a:cubicBezTo>
                  <a:cubicBezTo>
                    <a:pt x="3010248" y="1086902"/>
                    <a:pt x="3009027" y="1088123"/>
                    <a:pt x="3006586" y="1088123"/>
                  </a:cubicBezTo>
                  <a:cubicBezTo>
                    <a:pt x="3004144" y="1088123"/>
                    <a:pt x="3002924" y="1082020"/>
                    <a:pt x="2998041" y="1083240"/>
                  </a:cubicBezTo>
                  <a:cubicBezTo>
                    <a:pt x="2995600" y="1083240"/>
                    <a:pt x="2993158" y="1083240"/>
                    <a:pt x="2993158" y="1084461"/>
                  </a:cubicBezTo>
                  <a:cubicBezTo>
                    <a:pt x="2991937" y="1086902"/>
                    <a:pt x="2989496" y="1085682"/>
                    <a:pt x="2985834" y="1082020"/>
                  </a:cubicBezTo>
                  <a:cubicBezTo>
                    <a:pt x="2979730" y="1075916"/>
                    <a:pt x="2982172" y="1079579"/>
                    <a:pt x="2978510" y="1079579"/>
                  </a:cubicBezTo>
                  <a:cubicBezTo>
                    <a:pt x="2976068" y="1079579"/>
                    <a:pt x="2977289" y="1078358"/>
                    <a:pt x="2972406" y="1079579"/>
                  </a:cubicBezTo>
                  <a:cubicBezTo>
                    <a:pt x="2969965" y="1079579"/>
                    <a:pt x="2967523" y="1078358"/>
                    <a:pt x="2966303" y="1077137"/>
                  </a:cubicBezTo>
                  <a:cubicBezTo>
                    <a:pt x="2965082" y="1077137"/>
                    <a:pt x="2962641" y="1074695"/>
                    <a:pt x="2961420" y="1074695"/>
                  </a:cubicBezTo>
                  <a:cubicBezTo>
                    <a:pt x="2956537" y="1074695"/>
                    <a:pt x="2951654" y="1071033"/>
                    <a:pt x="2949213" y="1072254"/>
                  </a:cubicBezTo>
                  <a:cubicBezTo>
                    <a:pt x="2944330" y="1075916"/>
                    <a:pt x="2943109" y="1073475"/>
                    <a:pt x="2935785" y="1069813"/>
                  </a:cubicBezTo>
                  <a:cubicBezTo>
                    <a:pt x="2933344" y="1068592"/>
                    <a:pt x="2934564" y="1071033"/>
                    <a:pt x="2937006" y="1074695"/>
                  </a:cubicBezTo>
                  <a:cubicBezTo>
                    <a:pt x="2939447" y="1077137"/>
                    <a:pt x="2940668" y="1079579"/>
                    <a:pt x="2941889" y="1079579"/>
                  </a:cubicBezTo>
                  <a:cubicBezTo>
                    <a:pt x="2943109" y="1079579"/>
                    <a:pt x="2946771" y="1082020"/>
                    <a:pt x="2949213" y="1082020"/>
                  </a:cubicBezTo>
                  <a:cubicBezTo>
                    <a:pt x="2951654" y="1082020"/>
                    <a:pt x="2960199" y="1083240"/>
                    <a:pt x="2967523" y="1089344"/>
                  </a:cubicBezTo>
                  <a:cubicBezTo>
                    <a:pt x="2968744" y="1090565"/>
                    <a:pt x="2973627" y="1091786"/>
                    <a:pt x="2977289" y="1093006"/>
                  </a:cubicBezTo>
                  <a:cubicBezTo>
                    <a:pt x="2980951" y="1094227"/>
                    <a:pt x="2985834" y="1094227"/>
                    <a:pt x="2987055" y="1096668"/>
                  </a:cubicBezTo>
                  <a:cubicBezTo>
                    <a:pt x="2989496" y="1099109"/>
                    <a:pt x="2994379" y="1100330"/>
                    <a:pt x="2998041" y="1101551"/>
                  </a:cubicBezTo>
                  <a:cubicBezTo>
                    <a:pt x="2998041" y="1101551"/>
                    <a:pt x="2996820" y="1102772"/>
                    <a:pt x="2995600" y="1103993"/>
                  </a:cubicBezTo>
                  <a:cubicBezTo>
                    <a:pt x="2995600" y="1103993"/>
                    <a:pt x="2993158" y="1105213"/>
                    <a:pt x="2988275" y="1102772"/>
                  </a:cubicBezTo>
                  <a:cubicBezTo>
                    <a:pt x="2978510" y="1096668"/>
                    <a:pt x="2979730" y="1103993"/>
                    <a:pt x="2978510" y="1107654"/>
                  </a:cubicBezTo>
                  <a:cubicBezTo>
                    <a:pt x="2977289" y="1111316"/>
                    <a:pt x="2978510" y="1114979"/>
                    <a:pt x="2968744" y="1112537"/>
                  </a:cubicBezTo>
                  <a:cubicBezTo>
                    <a:pt x="2963861" y="1111316"/>
                    <a:pt x="2954096" y="1105213"/>
                    <a:pt x="2955316" y="1112537"/>
                  </a:cubicBezTo>
                  <a:cubicBezTo>
                    <a:pt x="2956537" y="1114979"/>
                    <a:pt x="2955316" y="1117420"/>
                    <a:pt x="2952875" y="1117420"/>
                  </a:cubicBezTo>
                  <a:cubicBezTo>
                    <a:pt x="2950434" y="1117420"/>
                    <a:pt x="2945551" y="1111316"/>
                    <a:pt x="2940668" y="1113758"/>
                  </a:cubicBezTo>
                  <a:cubicBezTo>
                    <a:pt x="2938227" y="1114979"/>
                    <a:pt x="2934564" y="1114979"/>
                    <a:pt x="2934564" y="1117420"/>
                  </a:cubicBezTo>
                  <a:cubicBezTo>
                    <a:pt x="2934564" y="1121082"/>
                    <a:pt x="2929682" y="1119862"/>
                    <a:pt x="2924799" y="1117420"/>
                  </a:cubicBezTo>
                  <a:cubicBezTo>
                    <a:pt x="2919916" y="1114979"/>
                    <a:pt x="2917475" y="1114979"/>
                    <a:pt x="2917475" y="1114979"/>
                  </a:cubicBezTo>
                  <a:cubicBezTo>
                    <a:pt x="2916254" y="1114979"/>
                    <a:pt x="2917475" y="1116200"/>
                    <a:pt x="2915033" y="1117420"/>
                  </a:cubicBezTo>
                  <a:cubicBezTo>
                    <a:pt x="2912592" y="1118641"/>
                    <a:pt x="2913813" y="1116200"/>
                    <a:pt x="2908930" y="1119862"/>
                  </a:cubicBezTo>
                  <a:cubicBezTo>
                    <a:pt x="2906488" y="1121082"/>
                    <a:pt x="2902826" y="1119862"/>
                    <a:pt x="2900385" y="1119862"/>
                  </a:cubicBezTo>
                  <a:cubicBezTo>
                    <a:pt x="2897943" y="1119862"/>
                    <a:pt x="2894281" y="1117420"/>
                    <a:pt x="2893061" y="1118641"/>
                  </a:cubicBezTo>
                  <a:cubicBezTo>
                    <a:pt x="2886957" y="1119862"/>
                    <a:pt x="2879633" y="1117420"/>
                    <a:pt x="2877192" y="1121082"/>
                  </a:cubicBezTo>
                  <a:cubicBezTo>
                    <a:pt x="2873529" y="1127186"/>
                    <a:pt x="2872309" y="1125965"/>
                    <a:pt x="2860102" y="1124744"/>
                  </a:cubicBezTo>
                  <a:cubicBezTo>
                    <a:pt x="2856440" y="1124744"/>
                    <a:pt x="2858881" y="1127186"/>
                    <a:pt x="2863764" y="1129627"/>
                  </a:cubicBezTo>
                  <a:cubicBezTo>
                    <a:pt x="2867426" y="1132069"/>
                    <a:pt x="2871088" y="1133289"/>
                    <a:pt x="2872309" y="1132069"/>
                  </a:cubicBezTo>
                  <a:cubicBezTo>
                    <a:pt x="2873529" y="1130848"/>
                    <a:pt x="2879633" y="1132069"/>
                    <a:pt x="2883295" y="1132069"/>
                  </a:cubicBezTo>
                  <a:cubicBezTo>
                    <a:pt x="2886957" y="1130848"/>
                    <a:pt x="2896723" y="1128407"/>
                    <a:pt x="2907709" y="1133289"/>
                  </a:cubicBezTo>
                  <a:cubicBezTo>
                    <a:pt x="2910150" y="1134510"/>
                    <a:pt x="2916254" y="1134510"/>
                    <a:pt x="2922357" y="1134510"/>
                  </a:cubicBezTo>
                  <a:cubicBezTo>
                    <a:pt x="2928461" y="1134510"/>
                    <a:pt x="2933344" y="1134510"/>
                    <a:pt x="2935785" y="1135730"/>
                  </a:cubicBezTo>
                  <a:cubicBezTo>
                    <a:pt x="2940668" y="1138172"/>
                    <a:pt x="2949213" y="1136951"/>
                    <a:pt x="2954096" y="1140614"/>
                  </a:cubicBezTo>
                  <a:cubicBezTo>
                    <a:pt x="2957758" y="1143055"/>
                    <a:pt x="2962641" y="1145496"/>
                    <a:pt x="2967523" y="1147937"/>
                  </a:cubicBezTo>
                  <a:cubicBezTo>
                    <a:pt x="2966303" y="1147937"/>
                    <a:pt x="2966303" y="1147937"/>
                    <a:pt x="2965082" y="1147937"/>
                  </a:cubicBezTo>
                  <a:cubicBezTo>
                    <a:pt x="2962641" y="1149158"/>
                    <a:pt x="2958979" y="1147937"/>
                    <a:pt x="2958979" y="1150379"/>
                  </a:cubicBezTo>
                  <a:cubicBezTo>
                    <a:pt x="2958979" y="1154041"/>
                    <a:pt x="2954096" y="1151600"/>
                    <a:pt x="2949213" y="1149158"/>
                  </a:cubicBezTo>
                  <a:cubicBezTo>
                    <a:pt x="2938227" y="1143055"/>
                    <a:pt x="2943109" y="1146717"/>
                    <a:pt x="2939447" y="1147937"/>
                  </a:cubicBezTo>
                  <a:cubicBezTo>
                    <a:pt x="2937006" y="1149158"/>
                    <a:pt x="2938227" y="1146717"/>
                    <a:pt x="2932123" y="1149158"/>
                  </a:cubicBezTo>
                  <a:cubicBezTo>
                    <a:pt x="2929682" y="1150379"/>
                    <a:pt x="2926020" y="1147937"/>
                    <a:pt x="2923578" y="1147937"/>
                  </a:cubicBezTo>
                  <a:cubicBezTo>
                    <a:pt x="2921137" y="1147937"/>
                    <a:pt x="2917475" y="1145496"/>
                    <a:pt x="2916254" y="1145496"/>
                  </a:cubicBezTo>
                  <a:cubicBezTo>
                    <a:pt x="2910150" y="1146717"/>
                    <a:pt x="2902826" y="1144276"/>
                    <a:pt x="2900385" y="1147937"/>
                  </a:cubicBezTo>
                  <a:cubicBezTo>
                    <a:pt x="2896723" y="1154041"/>
                    <a:pt x="2895502" y="1151600"/>
                    <a:pt x="2884516" y="1151600"/>
                  </a:cubicBezTo>
                  <a:cubicBezTo>
                    <a:pt x="2880854" y="1151600"/>
                    <a:pt x="2883295" y="1154041"/>
                    <a:pt x="2888178" y="1156483"/>
                  </a:cubicBezTo>
                  <a:cubicBezTo>
                    <a:pt x="2891840" y="1158924"/>
                    <a:pt x="2895502" y="1160144"/>
                    <a:pt x="2895502" y="1158924"/>
                  </a:cubicBezTo>
                  <a:cubicBezTo>
                    <a:pt x="2896723" y="1157703"/>
                    <a:pt x="2902826" y="1160144"/>
                    <a:pt x="2905268" y="1158924"/>
                  </a:cubicBezTo>
                  <a:cubicBezTo>
                    <a:pt x="2908930" y="1157703"/>
                    <a:pt x="2918695" y="1155262"/>
                    <a:pt x="2929682" y="1161365"/>
                  </a:cubicBezTo>
                  <a:cubicBezTo>
                    <a:pt x="2934564" y="1163807"/>
                    <a:pt x="2951654" y="1161365"/>
                    <a:pt x="2956537" y="1165028"/>
                  </a:cubicBezTo>
                  <a:cubicBezTo>
                    <a:pt x="2961420" y="1168690"/>
                    <a:pt x="2969965" y="1167469"/>
                    <a:pt x="2974848" y="1171131"/>
                  </a:cubicBezTo>
                  <a:cubicBezTo>
                    <a:pt x="2979730" y="1173572"/>
                    <a:pt x="2984613" y="1177235"/>
                    <a:pt x="2989496" y="1180897"/>
                  </a:cubicBezTo>
                  <a:cubicBezTo>
                    <a:pt x="2989496" y="1180897"/>
                    <a:pt x="2989496" y="1180897"/>
                    <a:pt x="2989496" y="1180897"/>
                  </a:cubicBezTo>
                  <a:cubicBezTo>
                    <a:pt x="2988275" y="1180897"/>
                    <a:pt x="2987055" y="1180897"/>
                    <a:pt x="2984613" y="1180897"/>
                  </a:cubicBezTo>
                  <a:cubicBezTo>
                    <a:pt x="2982172" y="1179676"/>
                    <a:pt x="2979730" y="1178455"/>
                    <a:pt x="2976068" y="1178455"/>
                  </a:cubicBezTo>
                  <a:cubicBezTo>
                    <a:pt x="2976068" y="1178455"/>
                    <a:pt x="2974848" y="1178455"/>
                    <a:pt x="2974848" y="1178455"/>
                  </a:cubicBezTo>
                  <a:cubicBezTo>
                    <a:pt x="2973627" y="1178455"/>
                    <a:pt x="2972406" y="1178455"/>
                    <a:pt x="2972406" y="1177235"/>
                  </a:cubicBezTo>
                  <a:cubicBezTo>
                    <a:pt x="2968744" y="1176014"/>
                    <a:pt x="2965082" y="1174793"/>
                    <a:pt x="2960199" y="1174793"/>
                  </a:cubicBezTo>
                  <a:cubicBezTo>
                    <a:pt x="2956537" y="1173572"/>
                    <a:pt x="2957758" y="1174793"/>
                    <a:pt x="2955316" y="1174793"/>
                  </a:cubicBezTo>
                  <a:cubicBezTo>
                    <a:pt x="2952875" y="1174793"/>
                    <a:pt x="2954096" y="1173572"/>
                    <a:pt x="2950434" y="1174793"/>
                  </a:cubicBezTo>
                  <a:cubicBezTo>
                    <a:pt x="2949213" y="1174793"/>
                    <a:pt x="2945551" y="1173572"/>
                    <a:pt x="2944330" y="1173572"/>
                  </a:cubicBezTo>
                  <a:cubicBezTo>
                    <a:pt x="2943109" y="1173572"/>
                    <a:pt x="2939447" y="1171131"/>
                    <a:pt x="2939447" y="1171131"/>
                  </a:cubicBezTo>
                  <a:cubicBezTo>
                    <a:pt x="2934564" y="1169910"/>
                    <a:pt x="2929682" y="1167469"/>
                    <a:pt x="2927240" y="1168690"/>
                  </a:cubicBezTo>
                  <a:cubicBezTo>
                    <a:pt x="2924799" y="1171131"/>
                    <a:pt x="2923578" y="1169910"/>
                    <a:pt x="2915033" y="1166248"/>
                  </a:cubicBezTo>
                  <a:cubicBezTo>
                    <a:pt x="2912592" y="1165028"/>
                    <a:pt x="2915033" y="1167469"/>
                    <a:pt x="2917475" y="1169910"/>
                  </a:cubicBezTo>
                  <a:cubicBezTo>
                    <a:pt x="2919916" y="1172351"/>
                    <a:pt x="2922357" y="1173572"/>
                    <a:pt x="2923578" y="1173572"/>
                  </a:cubicBezTo>
                  <a:cubicBezTo>
                    <a:pt x="2924799" y="1173572"/>
                    <a:pt x="2929682" y="1176014"/>
                    <a:pt x="2930902" y="1176014"/>
                  </a:cubicBezTo>
                  <a:cubicBezTo>
                    <a:pt x="2932123" y="1176014"/>
                    <a:pt x="2935785" y="1177235"/>
                    <a:pt x="2940668" y="1178455"/>
                  </a:cubicBezTo>
                  <a:cubicBezTo>
                    <a:pt x="2939447" y="1178455"/>
                    <a:pt x="2939447" y="1179676"/>
                    <a:pt x="2938227" y="1180897"/>
                  </a:cubicBezTo>
                  <a:cubicBezTo>
                    <a:pt x="2938227" y="1182117"/>
                    <a:pt x="2934564" y="1182117"/>
                    <a:pt x="2929682" y="1179676"/>
                  </a:cubicBezTo>
                  <a:cubicBezTo>
                    <a:pt x="2917475" y="1173572"/>
                    <a:pt x="2919916" y="1180897"/>
                    <a:pt x="2918695" y="1185779"/>
                  </a:cubicBezTo>
                  <a:cubicBezTo>
                    <a:pt x="2917475" y="1190662"/>
                    <a:pt x="2919916" y="1194324"/>
                    <a:pt x="2908930" y="1191883"/>
                  </a:cubicBezTo>
                  <a:cubicBezTo>
                    <a:pt x="2902826" y="1190662"/>
                    <a:pt x="2890619" y="1185779"/>
                    <a:pt x="2893061" y="1193104"/>
                  </a:cubicBezTo>
                  <a:cubicBezTo>
                    <a:pt x="2894281" y="1196766"/>
                    <a:pt x="2893061" y="1197986"/>
                    <a:pt x="2890619" y="1199207"/>
                  </a:cubicBezTo>
                  <a:cubicBezTo>
                    <a:pt x="2888178" y="1199207"/>
                    <a:pt x="2880854" y="1191883"/>
                    <a:pt x="2874750" y="1196766"/>
                  </a:cubicBezTo>
                  <a:cubicBezTo>
                    <a:pt x="2872309" y="1197986"/>
                    <a:pt x="2867426" y="1197986"/>
                    <a:pt x="2868647" y="1201649"/>
                  </a:cubicBezTo>
                  <a:cubicBezTo>
                    <a:pt x="2869867" y="1206531"/>
                    <a:pt x="2863764" y="1204090"/>
                    <a:pt x="2856440" y="1202869"/>
                  </a:cubicBezTo>
                  <a:cubicBezTo>
                    <a:pt x="2843012" y="1199207"/>
                    <a:pt x="2849115" y="1201649"/>
                    <a:pt x="2844233" y="1204090"/>
                  </a:cubicBezTo>
                  <a:cubicBezTo>
                    <a:pt x="2841791" y="1206531"/>
                    <a:pt x="2841791" y="1202869"/>
                    <a:pt x="2836908" y="1207752"/>
                  </a:cubicBezTo>
                  <a:cubicBezTo>
                    <a:pt x="2834467" y="1210193"/>
                    <a:pt x="2829584" y="1207752"/>
                    <a:pt x="2828364" y="1208973"/>
                  </a:cubicBezTo>
                  <a:cubicBezTo>
                    <a:pt x="2828364" y="1208973"/>
                    <a:pt x="2827143" y="1208973"/>
                    <a:pt x="2825922" y="1208973"/>
                  </a:cubicBezTo>
                  <a:cubicBezTo>
                    <a:pt x="2827143" y="1207752"/>
                    <a:pt x="2829584" y="1206531"/>
                    <a:pt x="2830805" y="1204090"/>
                  </a:cubicBezTo>
                  <a:cubicBezTo>
                    <a:pt x="2833246" y="1200428"/>
                    <a:pt x="2840571" y="1202869"/>
                    <a:pt x="2843012" y="1199207"/>
                  </a:cubicBezTo>
                  <a:cubicBezTo>
                    <a:pt x="2847895" y="1191883"/>
                    <a:pt x="2851557" y="1194324"/>
                    <a:pt x="2852778" y="1195545"/>
                  </a:cubicBezTo>
                  <a:cubicBezTo>
                    <a:pt x="2853998" y="1196766"/>
                    <a:pt x="2856440" y="1194324"/>
                    <a:pt x="2857660" y="1195545"/>
                  </a:cubicBezTo>
                  <a:cubicBezTo>
                    <a:pt x="2857660" y="1196766"/>
                    <a:pt x="2858881" y="1195545"/>
                    <a:pt x="2861322" y="1191883"/>
                  </a:cubicBezTo>
                  <a:cubicBezTo>
                    <a:pt x="2863764" y="1188221"/>
                    <a:pt x="2863764" y="1184558"/>
                    <a:pt x="2862543" y="1185779"/>
                  </a:cubicBezTo>
                  <a:cubicBezTo>
                    <a:pt x="2857660" y="1187000"/>
                    <a:pt x="2857660" y="1189442"/>
                    <a:pt x="2855219" y="1180897"/>
                  </a:cubicBezTo>
                  <a:cubicBezTo>
                    <a:pt x="2853998" y="1176014"/>
                    <a:pt x="2851557" y="1179676"/>
                    <a:pt x="2847895" y="1177235"/>
                  </a:cubicBezTo>
                  <a:cubicBezTo>
                    <a:pt x="2847895" y="1177235"/>
                    <a:pt x="2845453" y="1179676"/>
                    <a:pt x="2845453" y="1179676"/>
                  </a:cubicBezTo>
                  <a:cubicBezTo>
                    <a:pt x="2844233" y="1179676"/>
                    <a:pt x="2843012" y="1182117"/>
                    <a:pt x="2841791" y="1180897"/>
                  </a:cubicBezTo>
                  <a:cubicBezTo>
                    <a:pt x="2839350" y="1177235"/>
                    <a:pt x="2839350" y="1180897"/>
                    <a:pt x="2839350" y="1178455"/>
                  </a:cubicBezTo>
                  <a:cubicBezTo>
                    <a:pt x="2838129" y="1176014"/>
                    <a:pt x="2839350" y="1172351"/>
                    <a:pt x="2834467" y="1179676"/>
                  </a:cubicBezTo>
                  <a:cubicBezTo>
                    <a:pt x="2832026" y="1183338"/>
                    <a:pt x="2829584" y="1187000"/>
                    <a:pt x="2829584" y="1180897"/>
                  </a:cubicBezTo>
                  <a:cubicBezTo>
                    <a:pt x="2829584" y="1177235"/>
                    <a:pt x="2828364" y="1178455"/>
                    <a:pt x="2827143" y="1177235"/>
                  </a:cubicBezTo>
                  <a:cubicBezTo>
                    <a:pt x="2827143" y="1177235"/>
                    <a:pt x="2825922" y="1177235"/>
                    <a:pt x="2825922" y="1177235"/>
                  </a:cubicBezTo>
                  <a:cubicBezTo>
                    <a:pt x="2828364" y="1174793"/>
                    <a:pt x="2829584" y="1171131"/>
                    <a:pt x="2832026" y="1167469"/>
                  </a:cubicBezTo>
                  <a:cubicBezTo>
                    <a:pt x="2834467" y="1163807"/>
                    <a:pt x="2838129" y="1165028"/>
                    <a:pt x="2840571" y="1161365"/>
                  </a:cubicBezTo>
                  <a:cubicBezTo>
                    <a:pt x="2841791" y="1160144"/>
                    <a:pt x="2844233" y="1160144"/>
                    <a:pt x="2846674" y="1160144"/>
                  </a:cubicBezTo>
                  <a:cubicBezTo>
                    <a:pt x="2849115" y="1160144"/>
                    <a:pt x="2851557" y="1161365"/>
                    <a:pt x="2852778" y="1158924"/>
                  </a:cubicBezTo>
                  <a:cubicBezTo>
                    <a:pt x="2857660" y="1152821"/>
                    <a:pt x="2861322" y="1156483"/>
                    <a:pt x="2863764" y="1157703"/>
                  </a:cubicBezTo>
                  <a:cubicBezTo>
                    <a:pt x="2864985" y="1158924"/>
                    <a:pt x="2867426" y="1156483"/>
                    <a:pt x="2868647" y="1157703"/>
                  </a:cubicBezTo>
                  <a:cubicBezTo>
                    <a:pt x="2868647" y="1158924"/>
                    <a:pt x="2871088" y="1157703"/>
                    <a:pt x="2872309" y="1154041"/>
                  </a:cubicBezTo>
                  <a:cubicBezTo>
                    <a:pt x="2874750" y="1150379"/>
                    <a:pt x="2875971" y="1146717"/>
                    <a:pt x="2873529" y="1147937"/>
                  </a:cubicBezTo>
                  <a:cubicBezTo>
                    <a:pt x="2868647" y="1149158"/>
                    <a:pt x="2868647" y="1151600"/>
                    <a:pt x="2866205" y="1143055"/>
                  </a:cubicBezTo>
                  <a:cubicBezTo>
                    <a:pt x="2864985" y="1138172"/>
                    <a:pt x="2862543" y="1141834"/>
                    <a:pt x="2858881" y="1139393"/>
                  </a:cubicBezTo>
                  <a:cubicBezTo>
                    <a:pt x="2858881" y="1139393"/>
                    <a:pt x="2856440" y="1141834"/>
                    <a:pt x="2856440" y="1141834"/>
                  </a:cubicBezTo>
                  <a:cubicBezTo>
                    <a:pt x="2855219" y="1141834"/>
                    <a:pt x="2853998" y="1144276"/>
                    <a:pt x="2852778" y="1141834"/>
                  </a:cubicBezTo>
                  <a:cubicBezTo>
                    <a:pt x="2850336" y="1138172"/>
                    <a:pt x="2851557" y="1140614"/>
                    <a:pt x="2850336" y="1139393"/>
                  </a:cubicBezTo>
                  <a:cubicBezTo>
                    <a:pt x="2849115" y="1138172"/>
                    <a:pt x="2849115" y="1136951"/>
                    <a:pt x="2849115" y="1135730"/>
                  </a:cubicBezTo>
                  <a:cubicBezTo>
                    <a:pt x="2849115" y="1135730"/>
                    <a:pt x="2847895" y="1135730"/>
                    <a:pt x="2845453" y="1139393"/>
                  </a:cubicBezTo>
                  <a:cubicBezTo>
                    <a:pt x="2843012" y="1141834"/>
                    <a:pt x="2840571" y="1145496"/>
                    <a:pt x="2840571" y="1139393"/>
                  </a:cubicBezTo>
                  <a:cubicBezTo>
                    <a:pt x="2840571" y="1135730"/>
                    <a:pt x="2839350" y="1136951"/>
                    <a:pt x="2838129" y="1134510"/>
                  </a:cubicBezTo>
                  <a:cubicBezTo>
                    <a:pt x="2835688" y="1130848"/>
                    <a:pt x="2833246" y="1139393"/>
                    <a:pt x="2833246" y="1139393"/>
                  </a:cubicBezTo>
                  <a:cubicBezTo>
                    <a:pt x="2832026" y="1139393"/>
                    <a:pt x="2832026" y="1136951"/>
                    <a:pt x="2832026" y="1133289"/>
                  </a:cubicBezTo>
                  <a:cubicBezTo>
                    <a:pt x="2833246" y="1124744"/>
                    <a:pt x="2828364" y="1132069"/>
                    <a:pt x="2825922" y="1133289"/>
                  </a:cubicBezTo>
                  <a:cubicBezTo>
                    <a:pt x="2822260" y="1136951"/>
                    <a:pt x="2822260" y="1132069"/>
                    <a:pt x="2822260" y="1127186"/>
                  </a:cubicBezTo>
                  <a:cubicBezTo>
                    <a:pt x="2822260" y="1122303"/>
                    <a:pt x="2822260" y="1113758"/>
                    <a:pt x="2818598" y="1121082"/>
                  </a:cubicBezTo>
                  <a:cubicBezTo>
                    <a:pt x="2816157" y="1124744"/>
                    <a:pt x="2816157" y="1124744"/>
                    <a:pt x="2814936" y="1123523"/>
                  </a:cubicBezTo>
                  <a:cubicBezTo>
                    <a:pt x="2814936" y="1122303"/>
                    <a:pt x="2813715" y="1121082"/>
                    <a:pt x="2813715" y="1121082"/>
                  </a:cubicBezTo>
                  <a:cubicBezTo>
                    <a:pt x="2814936" y="1118641"/>
                    <a:pt x="2817377" y="1117420"/>
                    <a:pt x="2818598" y="1114979"/>
                  </a:cubicBezTo>
                  <a:cubicBezTo>
                    <a:pt x="2819819" y="1112537"/>
                    <a:pt x="2821039" y="1111316"/>
                    <a:pt x="2823481" y="1110096"/>
                  </a:cubicBezTo>
                  <a:cubicBezTo>
                    <a:pt x="2824701" y="1108875"/>
                    <a:pt x="2827143" y="1107654"/>
                    <a:pt x="2828364" y="1105213"/>
                  </a:cubicBezTo>
                  <a:cubicBezTo>
                    <a:pt x="2830805" y="1096668"/>
                    <a:pt x="2834467" y="1096668"/>
                    <a:pt x="2835688" y="1096668"/>
                  </a:cubicBezTo>
                  <a:cubicBezTo>
                    <a:pt x="2836908" y="1096668"/>
                    <a:pt x="2838129" y="1093006"/>
                    <a:pt x="2839350" y="1093006"/>
                  </a:cubicBezTo>
                  <a:cubicBezTo>
                    <a:pt x="2839350" y="1094227"/>
                    <a:pt x="2840571" y="1090565"/>
                    <a:pt x="2841791" y="1086902"/>
                  </a:cubicBezTo>
                  <a:cubicBezTo>
                    <a:pt x="2843012" y="1082020"/>
                    <a:pt x="2843012" y="1079579"/>
                    <a:pt x="2841791" y="1080799"/>
                  </a:cubicBezTo>
                  <a:cubicBezTo>
                    <a:pt x="2838129" y="1085682"/>
                    <a:pt x="2838129" y="1088123"/>
                    <a:pt x="2835688" y="1083240"/>
                  </a:cubicBezTo>
                  <a:cubicBezTo>
                    <a:pt x="2834467" y="1080799"/>
                    <a:pt x="2832026" y="1085682"/>
                    <a:pt x="2830805" y="1085682"/>
                  </a:cubicBezTo>
                  <a:cubicBezTo>
                    <a:pt x="2830805" y="1085682"/>
                    <a:pt x="2829584" y="1089344"/>
                    <a:pt x="2828364" y="1089344"/>
                  </a:cubicBezTo>
                  <a:cubicBezTo>
                    <a:pt x="2828364" y="1089344"/>
                    <a:pt x="2827143" y="1093006"/>
                    <a:pt x="2825922" y="1091786"/>
                  </a:cubicBezTo>
                  <a:cubicBezTo>
                    <a:pt x="2823481" y="1090565"/>
                    <a:pt x="2824701" y="1091786"/>
                    <a:pt x="2823481" y="1091786"/>
                  </a:cubicBezTo>
                  <a:cubicBezTo>
                    <a:pt x="2822260" y="1090565"/>
                    <a:pt x="2823481" y="1086902"/>
                    <a:pt x="2819819" y="1094227"/>
                  </a:cubicBezTo>
                  <a:cubicBezTo>
                    <a:pt x="2818598" y="1097889"/>
                    <a:pt x="2817377" y="1100330"/>
                    <a:pt x="2816157" y="1096668"/>
                  </a:cubicBezTo>
                  <a:cubicBezTo>
                    <a:pt x="2816157" y="1094227"/>
                    <a:pt x="2814936" y="1095447"/>
                    <a:pt x="2813715" y="1094227"/>
                  </a:cubicBezTo>
                  <a:cubicBezTo>
                    <a:pt x="2811274" y="1093006"/>
                    <a:pt x="2811274" y="1100330"/>
                    <a:pt x="2810053" y="1100330"/>
                  </a:cubicBezTo>
                  <a:cubicBezTo>
                    <a:pt x="2808832" y="1100330"/>
                    <a:pt x="2808832" y="1099109"/>
                    <a:pt x="2808832" y="1096668"/>
                  </a:cubicBezTo>
                  <a:cubicBezTo>
                    <a:pt x="2808832" y="1096668"/>
                    <a:pt x="2808832" y="1096668"/>
                    <a:pt x="2808832" y="1096668"/>
                  </a:cubicBezTo>
                  <a:cubicBezTo>
                    <a:pt x="2810053" y="1095447"/>
                    <a:pt x="2810053" y="1094227"/>
                    <a:pt x="2811274" y="1093006"/>
                  </a:cubicBezTo>
                  <a:cubicBezTo>
                    <a:pt x="2812494" y="1090565"/>
                    <a:pt x="2813715" y="1088123"/>
                    <a:pt x="2814936" y="1085682"/>
                  </a:cubicBezTo>
                  <a:cubicBezTo>
                    <a:pt x="2816157" y="1082020"/>
                    <a:pt x="2818598" y="1083240"/>
                    <a:pt x="2819819" y="1079579"/>
                  </a:cubicBezTo>
                  <a:cubicBezTo>
                    <a:pt x="2821039" y="1075916"/>
                    <a:pt x="2825922" y="1078358"/>
                    <a:pt x="2828364" y="1075916"/>
                  </a:cubicBezTo>
                  <a:cubicBezTo>
                    <a:pt x="2832026" y="1071033"/>
                    <a:pt x="2834467" y="1072254"/>
                    <a:pt x="2835688" y="1072254"/>
                  </a:cubicBezTo>
                  <a:cubicBezTo>
                    <a:pt x="2836908" y="1072254"/>
                    <a:pt x="2838129" y="1071033"/>
                    <a:pt x="2839350" y="1072254"/>
                  </a:cubicBezTo>
                  <a:cubicBezTo>
                    <a:pt x="2839350" y="1073475"/>
                    <a:pt x="2840571" y="1071033"/>
                    <a:pt x="2841791" y="1068592"/>
                  </a:cubicBezTo>
                  <a:cubicBezTo>
                    <a:pt x="2843012" y="1066151"/>
                    <a:pt x="2844233" y="1063709"/>
                    <a:pt x="2843012" y="1063709"/>
                  </a:cubicBezTo>
                  <a:cubicBezTo>
                    <a:pt x="2839350" y="1064930"/>
                    <a:pt x="2839350" y="1067372"/>
                    <a:pt x="2838129" y="1061268"/>
                  </a:cubicBezTo>
                  <a:cubicBezTo>
                    <a:pt x="2836908" y="1057606"/>
                    <a:pt x="2835688" y="1061268"/>
                    <a:pt x="2833246" y="1060047"/>
                  </a:cubicBezTo>
                  <a:cubicBezTo>
                    <a:pt x="2833246" y="1060047"/>
                    <a:pt x="2832026" y="1062488"/>
                    <a:pt x="2830805" y="1062488"/>
                  </a:cubicBezTo>
                  <a:cubicBezTo>
                    <a:pt x="2830805" y="1062488"/>
                    <a:pt x="2829584" y="1064930"/>
                    <a:pt x="2828364" y="1063709"/>
                  </a:cubicBezTo>
                  <a:cubicBezTo>
                    <a:pt x="2827143" y="1061268"/>
                    <a:pt x="2827143" y="1063709"/>
                    <a:pt x="2825922" y="1062488"/>
                  </a:cubicBezTo>
                  <a:cubicBezTo>
                    <a:pt x="2824701" y="1061268"/>
                    <a:pt x="2825922" y="1057606"/>
                    <a:pt x="2823481" y="1063709"/>
                  </a:cubicBezTo>
                  <a:cubicBezTo>
                    <a:pt x="2822260" y="1066151"/>
                    <a:pt x="2821039" y="1068592"/>
                    <a:pt x="2819819" y="1064930"/>
                  </a:cubicBezTo>
                  <a:cubicBezTo>
                    <a:pt x="2819819" y="1062488"/>
                    <a:pt x="2818598" y="1063709"/>
                    <a:pt x="2817377" y="1062488"/>
                  </a:cubicBezTo>
                  <a:cubicBezTo>
                    <a:pt x="2814936" y="1060047"/>
                    <a:pt x="2814936" y="1067372"/>
                    <a:pt x="2813715" y="1067372"/>
                  </a:cubicBezTo>
                  <a:cubicBezTo>
                    <a:pt x="2812494" y="1067372"/>
                    <a:pt x="2812494" y="1066151"/>
                    <a:pt x="2812494" y="1063709"/>
                  </a:cubicBezTo>
                  <a:cubicBezTo>
                    <a:pt x="2812494" y="1057606"/>
                    <a:pt x="2810053" y="1063709"/>
                    <a:pt x="2808832" y="1064930"/>
                  </a:cubicBezTo>
                  <a:cubicBezTo>
                    <a:pt x="2806391" y="1068592"/>
                    <a:pt x="2806391" y="1064930"/>
                    <a:pt x="2806391" y="1061268"/>
                  </a:cubicBezTo>
                  <a:cubicBezTo>
                    <a:pt x="2806391" y="1057606"/>
                    <a:pt x="2806391" y="1052723"/>
                    <a:pt x="2803950" y="1057606"/>
                  </a:cubicBezTo>
                  <a:cubicBezTo>
                    <a:pt x="2802729" y="1060047"/>
                    <a:pt x="2801508" y="1060047"/>
                    <a:pt x="2801508" y="1060047"/>
                  </a:cubicBezTo>
                  <a:cubicBezTo>
                    <a:pt x="2801508" y="1058826"/>
                    <a:pt x="2800287" y="1058826"/>
                    <a:pt x="2800287" y="1058826"/>
                  </a:cubicBezTo>
                  <a:cubicBezTo>
                    <a:pt x="2803950" y="1055165"/>
                    <a:pt x="2806391" y="1052723"/>
                    <a:pt x="2810053" y="1049061"/>
                  </a:cubicBezTo>
                  <a:cubicBezTo>
                    <a:pt x="2811274" y="1047840"/>
                    <a:pt x="2813715" y="1046619"/>
                    <a:pt x="2816157" y="1045399"/>
                  </a:cubicBezTo>
                  <a:cubicBezTo>
                    <a:pt x="2818598" y="1044178"/>
                    <a:pt x="2821039" y="1042957"/>
                    <a:pt x="2822260" y="1041737"/>
                  </a:cubicBezTo>
                  <a:cubicBezTo>
                    <a:pt x="2825922" y="1035633"/>
                    <a:pt x="2828364" y="1023426"/>
                    <a:pt x="2829584" y="1013660"/>
                  </a:cubicBezTo>
                  <a:cubicBezTo>
                    <a:pt x="2830805" y="1007557"/>
                    <a:pt x="2833246" y="1003895"/>
                    <a:pt x="2834467" y="997791"/>
                  </a:cubicBezTo>
                  <a:cubicBezTo>
                    <a:pt x="2835688" y="991688"/>
                    <a:pt x="2841791" y="985584"/>
                    <a:pt x="2843012" y="979481"/>
                  </a:cubicBezTo>
                  <a:cubicBezTo>
                    <a:pt x="2845453" y="967274"/>
                    <a:pt x="2849115" y="964832"/>
                    <a:pt x="2851557" y="964832"/>
                  </a:cubicBezTo>
                  <a:cubicBezTo>
                    <a:pt x="2852778" y="963612"/>
                    <a:pt x="2853998" y="958729"/>
                    <a:pt x="2855219" y="959950"/>
                  </a:cubicBezTo>
                  <a:cubicBezTo>
                    <a:pt x="2856440" y="961170"/>
                    <a:pt x="2856440" y="957508"/>
                    <a:pt x="2857660" y="952625"/>
                  </a:cubicBezTo>
                  <a:cubicBezTo>
                    <a:pt x="2858881" y="947743"/>
                    <a:pt x="2858881" y="942860"/>
                    <a:pt x="2857660" y="945301"/>
                  </a:cubicBezTo>
                  <a:cubicBezTo>
                    <a:pt x="2853998" y="951405"/>
                    <a:pt x="2853998" y="955067"/>
                    <a:pt x="2850336" y="950184"/>
                  </a:cubicBezTo>
                  <a:cubicBezTo>
                    <a:pt x="2847895" y="947743"/>
                    <a:pt x="2846674" y="953846"/>
                    <a:pt x="2844233" y="956288"/>
                  </a:cubicBezTo>
                  <a:cubicBezTo>
                    <a:pt x="2844233" y="956288"/>
                    <a:pt x="2843012" y="961170"/>
                    <a:pt x="2841791" y="962391"/>
                  </a:cubicBezTo>
                  <a:cubicBezTo>
                    <a:pt x="2840571" y="963612"/>
                    <a:pt x="2840571" y="967274"/>
                    <a:pt x="2839350" y="967274"/>
                  </a:cubicBezTo>
                  <a:cubicBezTo>
                    <a:pt x="2836908" y="967274"/>
                    <a:pt x="2838129" y="968495"/>
                    <a:pt x="2836908" y="968495"/>
                  </a:cubicBezTo>
                  <a:cubicBezTo>
                    <a:pt x="2836908" y="968495"/>
                    <a:pt x="2836908" y="968495"/>
                    <a:pt x="2836908" y="968495"/>
                  </a:cubicBezTo>
                  <a:cubicBezTo>
                    <a:pt x="2836908" y="966053"/>
                    <a:pt x="2838129" y="964832"/>
                    <a:pt x="2836908" y="966053"/>
                  </a:cubicBezTo>
                  <a:cubicBezTo>
                    <a:pt x="2834467" y="968495"/>
                    <a:pt x="2834467" y="970936"/>
                    <a:pt x="2832026" y="966053"/>
                  </a:cubicBezTo>
                  <a:cubicBezTo>
                    <a:pt x="2830805" y="963612"/>
                    <a:pt x="2829584" y="967274"/>
                    <a:pt x="2827143" y="967274"/>
                  </a:cubicBezTo>
                  <a:cubicBezTo>
                    <a:pt x="2827143" y="967274"/>
                    <a:pt x="2825922" y="969715"/>
                    <a:pt x="2825922" y="969715"/>
                  </a:cubicBezTo>
                  <a:cubicBezTo>
                    <a:pt x="2825922" y="969715"/>
                    <a:pt x="2824701" y="972157"/>
                    <a:pt x="2823481" y="970936"/>
                  </a:cubicBezTo>
                  <a:cubicBezTo>
                    <a:pt x="2822260" y="969715"/>
                    <a:pt x="2822260" y="970936"/>
                    <a:pt x="2821039" y="970936"/>
                  </a:cubicBezTo>
                  <a:cubicBezTo>
                    <a:pt x="2819819" y="969715"/>
                    <a:pt x="2821039" y="967274"/>
                    <a:pt x="2818598" y="973377"/>
                  </a:cubicBezTo>
                  <a:cubicBezTo>
                    <a:pt x="2817377" y="975819"/>
                    <a:pt x="2816157" y="979481"/>
                    <a:pt x="2816157" y="975819"/>
                  </a:cubicBezTo>
                  <a:cubicBezTo>
                    <a:pt x="2816157" y="973377"/>
                    <a:pt x="2814936" y="974598"/>
                    <a:pt x="2813715" y="974598"/>
                  </a:cubicBezTo>
                  <a:cubicBezTo>
                    <a:pt x="2812494" y="973377"/>
                    <a:pt x="2811274" y="979481"/>
                    <a:pt x="2811274" y="980702"/>
                  </a:cubicBezTo>
                  <a:cubicBezTo>
                    <a:pt x="2810053" y="980702"/>
                    <a:pt x="2810053" y="979481"/>
                    <a:pt x="2810053" y="977039"/>
                  </a:cubicBezTo>
                  <a:cubicBezTo>
                    <a:pt x="2810053" y="970936"/>
                    <a:pt x="2807612" y="977039"/>
                    <a:pt x="2806391" y="979481"/>
                  </a:cubicBezTo>
                  <a:cubicBezTo>
                    <a:pt x="2803950" y="983143"/>
                    <a:pt x="2803950" y="980702"/>
                    <a:pt x="2803950" y="978260"/>
                  </a:cubicBezTo>
                  <a:cubicBezTo>
                    <a:pt x="2805170" y="974598"/>
                    <a:pt x="2806391" y="969715"/>
                    <a:pt x="2807612" y="966053"/>
                  </a:cubicBezTo>
                  <a:cubicBezTo>
                    <a:pt x="2808832" y="962391"/>
                    <a:pt x="2811274" y="961170"/>
                    <a:pt x="2812494" y="957508"/>
                  </a:cubicBezTo>
                  <a:cubicBezTo>
                    <a:pt x="2813715" y="953846"/>
                    <a:pt x="2818598" y="953846"/>
                    <a:pt x="2819819" y="950184"/>
                  </a:cubicBezTo>
                  <a:cubicBezTo>
                    <a:pt x="2822260" y="944081"/>
                    <a:pt x="2824701" y="944081"/>
                    <a:pt x="2825922" y="944081"/>
                  </a:cubicBezTo>
                  <a:cubicBezTo>
                    <a:pt x="2827143" y="944081"/>
                    <a:pt x="2828364" y="941639"/>
                    <a:pt x="2828364" y="942860"/>
                  </a:cubicBezTo>
                  <a:cubicBezTo>
                    <a:pt x="2828364" y="944081"/>
                    <a:pt x="2829584" y="941639"/>
                    <a:pt x="2830805" y="939198"/>
                  </a:cubicBezTo>
                  <a:cubicBezTo>
                    <a:pt x="2832026" y="935536"/>
                    <a:pt x="2832026" y="933094"/>
                    <a:pt x="2832026" y="934315"/>
                  </a:cubicBezTo>
                  <a:cubicBezTo>
                    <a:pt x="2829584" y="936756"/>
                    <a:pt x="2828364" y="939198"/>
                    <a:pt x="2827143" y="934315"/>
                  </a:cubicBezTo>
                  <a:cubicBezTo>
                    <a:pt x="2825922" y="931874"/>
                    <a:pt x="2824701" y="935536"/>
                    <a:pt x="2822260" y="934315"/>
                  </a:cubicBezTo>
                  <a:cubicBezTo>
                    <a:pt x="2822260" y="934315"/>
                    <a:pt x="2821039" y="936756"/>
                    <a:pt x="2821039" y="936756"/>
                  </a:cubicBezTo>
                  <a:cubicBezTo>
                    <a:pt x="2821039" y="936756"/>
                    <a:pt x="2819819" y="939198"/>
                    <a:pt x="2818598" y="937977"/>
                  </a:cubicBezTo>
                  <a:cubicBezTo>
                    <a:pt x="2817377" y="936756"/>
                    <a:pt x="2817377" y="937977"/>
                    <a:pt x="2816157" y="937977"/>
                  </a:cubicBezTo>
                  <a:cubicBezTo>
                    <a:pt x="2814936" y="936756"/>
                    <a:pt x="2816157" y="934315"/>
                    <a:pt x="2813715" y="940418"/>
                  </a:cubicBezTo>
                  <a:cubicBezTo>
                    <a:pt x="2812494" y="942860"/>
                    <a:pt x="2811274" y="946522"/>
                    <a:pt x="2811274" y="942860"/>
                  </a:cubicBezTo>
                  <a:cubicBezTo>
                    <a:pt x="2811274" y="940418"/>
                    <a:pt x="2810053" y="941639"/>
                    <a:pt x="2808832" y="941639"/>
                  </a:cubicBezTo>
                  <a:cubicBezTo>
                    <a:pt x="2806391" y="940418"/>
                    <a:pt x="2806391" y="946522"/>
                    <a:pt x="2806391" y="947743"/>
                  </a:cubicBezTo>
                  <a:cubicBezTo>
                    <a:pt x="2805170" y="947743"/>
                    <a:pt x="2805170" y="946522"/>
                    <a:pt x="2805170" y="944081"/>
                  </a:cubicBezTo>
                  <a:cubicBezTo>
                    <a:pt x="2805170" y="937977"/>
                    <a:pt x="2802729" y="945301"/>
                    <a:pt x="2801508" y="947743"/>
                  </a:cubicBezTo>
                  <a:cubicBezTo>
                    <a:pt x="2799067" y="952625"/>
                    <a:pt x="2799067" y="948963"/>
                    <a:pt x="2799067" y="946522"/>
                  </a:cubicBezTo>
                  <a:cubicBezTo>
                    <a:pt x="2797846" y="944081"/>
                    <a:pt x="2797846" y="937977"/>
                    <a:pt x="2795405" y="945301"/>
                  </a:cubicBezTo>
                  <a:cubicBezTo>
                    <a:pt x="2794184" y="948963"/>
                    <a:pt x="2794184" y="948963"/>
                    <a:pt x="2794184" y="948963"/>
                  </a:cubicBezTo>
                  <a:cubicBezTo>
                    <a:pt x="2794184" y="947743"/>
                    <a:pt x="2792963" y="947743"/>
                    <a:pt x="2792963" y="947743"/>
                  </a:cubicBezTo>
                  <a:cubicBezTo>
                    <a:pt x="2792963" y="946522"/>
                    <a:pt x="2794184" y="945301"/>
                    <a:pt x="2794184" y="944081"/>
                  </a:cubicBezTo>
                  <a:cubicBezTo>
                    <a:pt x="2795405" y="941639"/>
                    <a:pt x="2796625" y="941639"/>
                    <a:pt x="2797846" y="939198"/>
                  </a:cubicBezTo>
                  <a:cubicBezTo>
                    <a:pt x="2797846" y="939198"/>
                    <a:pt x="2797846" y="939198"/>
                    <a:pt x="2797846" y="939198"/>
                  </a:cubicBezTo>
                  <a:cubicBezTo>
                    <a:pt x="2797846" y="939198"/>
                    <a:pt x="2799067" y="937977"/>
                    <a:pt x="2799067" y="937977"/>
                  </a:cubicBezTo>
                  <a:cubicBezTo>
                    <a:pt x="2800287" y="937977"/>
                    <a:pt x="2801508" y="937977"/>
                    <a:pt x="2802729" y="936756"/>
                  </a:cubicBezTo>
                  <a:cubicBezTo>
                    <a:pt x="2805170" y="933094"/>
                    <a:pt x="2806391" y="935536"/>
                    <a:pt x="2807612" y="935536"/>
                  </a:cubicBezTo>
                  <a:cubicBezTo>
                    <a:pt x="2807612" y="935536"/>
                    <a:pt x="2808832" y="935536"/>
                    <a:pt x="2810053" y="936756"/>
                  </a:cubicBezTo>
                  <a:cubicBezTo>
                    <a:pt x="2810053" y="937977"/>
                    <a:pt x="2811274" y="936756"/>
                    <a:pt x="2811274" y="935536"/>
                  </a:cubicBezTo>
                  <a:cubicBezTo>
                    <a:pt x="2812494" y="934315"/>
                    <a:pt x="2812494" y="933094"/>
                    <a:pt x="2812494" y="933094"/>
                  </a:cubicBezTo>
                  <a:cubicBezTo>
                    <a:pt x="2810053" y="933094"/>
                    <a:pt x="2810053" y="934315"/>
                    <a:pt x="2808832" y="929432"/>
                  </a:cubicBezTo>
                  <a:cubicBezTo>
                    <a:pt x="2808832" y="926991"/>
                    <a:pt x="2806391" y="928211"/>
                    <a:pt x="2805170" y="926991"/>
                  </a:cubicBezTo>
                  <a:cubicBezTo>
                    <a:pt x="2805170" y="926991"/>
                    <a:pt x="2803950" y="928211"/>
                    <a:pt x="2803950" y="928211"/>
                  </a:cubicBezTo>
                  <a:cubicBezTo>
                    <a:pt x="2803950" y="928211"/>
                    <a:pt x="2803950" y="928211"/>
                    <a:pt x="2803950" y="928211"/>
                  </a:cubicBezTo>
                  <a:cubicBezTo>
                    <a:pt x="2803950" y="928211"/>
                    <a:pt x="2803950" y="926991"/>
                    <a:pt x="2803950" y="926991"/>
                  </a:cubicBezTo>
                  <a:cubicBezTo>
                    <a:pt x="2805170" y="923329"/>
                    <a:pt x="2807612" y="923329"/>
                    <a:pt x="2808832" y="920887"/>
                  </a:cubicBezTo>
                  <a:cubicBezTo>
                    <a:pt x="2810053" y="917225"/>
                    <a:pt x="2814936" y="919667"/>
                    <a:pt x="2816157" y="916004"/>
                  </a:cubicBezTo>
                  <a:cubicBezTo>
                    <a:pt x="2818598" y="911122"/>
                    <a:pt x="2822260" y="912342"/>
                    <a:pt x="2822260" y="912342"/>
                  </a:cubicBezTo>
                  <a:cubicBezTo>
                    <a:pt x="2823481" y="912342"/>
                    <a:pt x="2824701" y="911122"/>
                    <a:pt x="2824701" y="911122"/>
                  </a:cubicBezTo>
                  <a:cubicBezTo>
                    <a:pt x="2824701" y="912342"/>
                    <a:pt x="2825922" y="909901"/>
                    <a:pt x="2827143" y="907460"/>
                  </a:cubicBezTo>
                  <a:cubicBezTo>
                    <a:pt x="2828364" y="905018"/>
                    <a:pt x="2828364" y="902577"/>
                    <a:pt x="2828364" y="902577"/>
                  </a:cubicBezTo>
                  <a:cubicBezTo>
                    <a:pt x="2825922" y="905018"/>
                    <a:pt x="2824701" y="906239"/>
                    <a:pt x="2823481" y="901356"/>
                  </a:cubicBezTo>
                  <a:cubicBezTo>
                    <a:pt x="2822260" y="898915"/>
                    <a:pt x="2821039" y="901356"/>
                    <a:pt x="2818598" y="900135"/>
                  </a:cubicBezTo>
                  <a:cubicBezTo>
                    <a:pt x="2818598" y="900135"/>
                    <a:pt x="2817377" y="902577"/>
                    <a:pt x="2817377" y="902577"/>
                  </a:cubicBezTo>
                  <a:cubicBezTo>
                    <a:pt x="2817377" y="902577"/>
                    <a:pt x="2816157" y="905018"/>
                    <a:pt x="2814936" y="903797"/>
                  </a:cubicBezTo>
                  <a:cubicBezTo>
                    <a:pt x="2813715" y="901356"/>
                    <a:pt x="2813715" y="903797"/>
                    <a:pt x="2812494" y="902577"/>
                  </a:cubicBezTo>
                  <a:cubicBezTo>
                    <a:pt x="2811274" y="901356"/>
                    <a:pt x="2812494" y="898915"/>
                    <a:pt x="2810053" y="903797"/>
                  </a:cubicBezTo>
                  <a:cubicBezTo>
                    <a:pt x="2808832" y="906239"/>
                    <a:pt x="2807612" y="908680"/>
                    <a:pt x="2807612" y="905018"/>
                  </a:cubicBezTo>
                  <a:cubicBezTo>
                    <a:pt x="2807612" y="902577"/>
                    <a:pt x="2806391" y="903797"/>
                    <a:pt x="2806391" y="902577"/>
                  </a:cubicBezTo>
                  <a:cubicBezTo>
                    <a:pt x="2805170" y="901356"/>
                    <a:pt x="2803950" y="907460"/>
                    <a:pt x="2802729" y="907460"/>
                  </a:cubicBezTo>
                  <a:cubicBezTo>
                    <a:pt x="2801508" y="907460"/>
                    <a:pt x="2801508" y="906239"/>
                    <a:pt x="2801508" y="903797"/>
                  </a:cubicBezTo>
                  <a:cubicBezTo>
                    <a:pt x="2801508" y="897694"/>
                    <a:pt x="2799067" y="903797"/>
                    <a:pt x="2797846" y="906239"/>
                  </a:cubicBezTo>
                  <a:cubicBezTo>
                    <a:pt x="2795405" y="909901"/>
                    <a:pt x="2795405" y="906239"/>
                    <a:pt x="2795405" y="903797"/>
                  </a:cubicBezTo>
                  <a:cubicBezTo>
                    <a:pt x="2795405" y="901356"/>
                    <a:pt x="2794184" y="895253"/>
                    <a:pt x="2792963" y="901356"/>
                  </a:cubicBezTo>
                  <a:cubicBezTo>
                    <a:pt x="2791743" y="903797"/>
                    <a:pt x="2791743" y="903797"/>
                    <a:pt x="2790522" y="903797"/>
                  </a:cubicBezTo>
                  <a:cubicBezTo>
                    <a:pt x="2788080" y="898915"/>
                    <a:pt x="2789301" y="906239"/>
                    <a:pt x="2789301" y="906239"/>
                  </a:cubicBezTo>
                  <a:cubicBezTo>
                    <a:pt x="2786860" y="902577"/>
                    <a:pt x="2785639" y="903797"/>
                    <a:pt x="2783198" y="907460"/>
                  </a:cubicBezTo>
                  <a:cubicBezTo>
                    <a:pt x="2779536" y="914784"/>
                    <a:pt x="2779536" y="912342"/>
                    <a:pt x="2777094" y="909901"/>
                  </a:cubicBezTo>
                  <a:cubicBezTo>
                    <a:pt x="2774653" y="905018"/>
                    <a:pt x="2774653" y="912342"/>
                    <a:pt x="2773432" y="907460"/>
                  </a:cubicBezTo>
                  <a:cubicBezTo>
                    <a:pt x="2772211" y="903797"/>
                    <a:pt x="2772211" y="898915"/>
                    <a:pt x="2769770" y="906239"/>
                  </a:cubicBezTo>
                  <a:cubicBezTo>
                    <a:pt x="2769770" y="908680"/>
                    <a:pt x="2768549" y="911122"/>
                    <a:pt x="2768549" y="908680"/>
                  </a:cubicBezTo>
                  <a:cubicBezTo>
                    <a:pt x="2768549" y="896473"/>
                    <a:pt x="2766108" y="908680"/>
                    <a:pt x="2766108" y="905018"/>
                  </a:cubicBezTo>
                  <a:cubicBezTo>
                    <a:pt x="2766108" y="903797"/>
                    <a:pt x="2766108" y="903797"/>
                    <a:pt x="2766108" y="903797"/>
                  </a:cubicBezTo>
                  <a:cubicBezTo>
                    <a:pt x="2766108" y="903797"/>
                    <a:pt x="2766108" y="902577"/>
                    <a:pt x="2767329" y="902577"/>
                  </a:cubicBezTo>
                  <a:cubicBezTo>
                    <a:pt x="2772211" y="901356"/>
                    <a:pt x="2770991" y="897694"/>
                    <a:pt x="2775873" y="891590"/>
                  </a:cubicBezTo>
                  <a:cubicBezTo>
                    <a:pt x="2777094" y="889149"/>
                    <a:pt x="2779536" y="889149"/>
                    <a:pt x="2780756" y="887928"/>
                  </a:cubicBezTo>
                  <a:cubicBezTo>
                    <a:pt x="2783198" y="885487"/>
                    <a:pt x="2785639" y="884266"/>
                    <a:pt x="2788080" y="883046"/>
                  </a:cubicBezTo>
                  <a:cubicBezTo>
                    <a:pt x="2789301" y="881825"/>
                    <a:pt x="2794184" y="883046"/>
                    <a:pt x="2794184" y="881825"/>
                  </a:cubicBezTo>
                  <a:cubicBezTo>
                    <a:pt x="2796625" y="879383"/>
                    <a:pt x="2797846" y="873280"/>
                    <a:pt x="2799067" y="869618"/>
                  </a:cubicBezTo>
                  <a:cubicBezTo>
                    <a:pt x="2800287" y="867176"/>
                    <a:pt x="2801508" y="865956"/>
                    <a:pt x="2802729" y="863514"/>
                  </a:cubicBezTo>
                  <a:cubicBezTo>
                    <a:pt x="2803950" y="861073"/>
                    <a:pt x="2807612" y="861073"/>
                    <a:pt x="2808832" y="858632"/>
                  </a:cubicBezTo>
                  <a:cubicBezTo>
                    <a:pt x="2811274" y="853749"/>
                    <a:pt x="2813715" y="854969"/>
                    <a:pt x="2814936" y="854969"/>
                  </a:cubicBezTo>
                  <a:cubicBezTo>
                    <a:pt x="2816157" y="854969"/>
                    <a:pt x="2817377" y="853749"/>
                    <a:pt x="2817377" y="853749"/>
                  </a:cubicBezTo>
                  <a:cubicBezTo>
                    <a:pt x="2817377" y="854969"/>
                    <a:pt x="2818598" y="852528"/>
                    <a:pt x="2818598" y="851307"/>
                  </a:cubicBezTo>
                  <a:cubicBezTo>
                    <a:pt x="2819819" y="848866"/>
                    <a:pt x="2819819" y="846425"/>
                    <a:pt x="2819819" y="847645"/>
                  </a:cubicBezTo>
                  <a:cubicBezTo>
                    <a:pt x="2817377" y="848866"/>
                    <a:pt x="2817377" y="851307"/>
                    <a:pt x="2816157" y="846425"/>
                  </a:cubicBezTo>
                  <a:cubicBezTo>
                    <a:pt x="2814936" y="843983"/>
                    <a:pt x="2813715" y="846425"/>
                    <a:pt x="2812494" y="846425"/>
                  </a:cubicBezTo>
                  <a:cubicBezTo>
                    <a:pt x="2812494" y="846425"/>
                    <a:pt x="2811274" y="848866"/>
                    <a:pt x="2811274" y="848866"/>
                  </a:cubicBezTo>
                  <a:cubicBezTo>
                    <a:pt x="2811274" y="848866"/>
                    <a:pt x="2810053" y="850087"/>
                    <a:pt x="2808832" y="850087"/>
                  </a:cubicBezTo>
                  <a:cubicBezTo>
                    <a:pt x="2807612" y="848866"/>
                    <a:pt x="2807612" y="850087"/>
                    <a:pt x="2807612" y="848866"/>
                  </a:cubicBezTo>
                  <a:cubicBezTo>
                    <a:pt x="2806391" y="847645"/>
                    <a:pt x="2807612" y="845204"/>
                    <a:pt x="2805170" y="850087"/>
                  </a:cubicBezTo>
                  <a:cubicBezTo>
                    <a:pt x="2803950" y="852528"/>
                    <a:pt x="2802729" y="854969"/>
                    <a:pt x="2802729" y="851307"/>
                  </a:cubicBezTo>
                  <a:cubicBezTo>
                    <a:pt x="2802729" y="850087"/>
                    <a:pt x="2801508" y="850087"/>
                    <a:pt x="2801508" y="850087"/>
                  </a:cubicBezTo>
                  <a:cubicBezTo>
                    <a:pt x="2800287" y="848866"/>
                    <a:pt x="2799067" y="854969"/>
                    <a:pt x="2799067" y="854969"/>
                  </a:cubicBezTo>
                  <a:cubicBezTo>
                    <a:pt x="2799067" y="854969"/>
                    <a:pt x="2797846" y="854969"/>
                    <a:pt x="2797846" y="853749"/>
                  </a:cubicBezTo>
                  <a:cubicBezTo>
                    <a:pt x="2797846" y="852528"/>
                    <a:pt x="2799067" y="850087"/>
                    <a:pt x="2799067" y="848866"/>
                  </a:cubicBezTo>
                  <a:cubicBezTo>
                    <a:pt x="2800287" y="845204"/>
                    <a:pt x="2801508" y="843983"/>
                    <a:pt x="2802729" y="840321"/>
                  </a:cubicBezTo>
                  <a:cubicBezTo>
                    <a:pt x="2802729" y="839100"/>
                    <a:pt x="2803950" y="837880"/>
                    <a:pt x="2805170" y="835438"/>
                  </a:cubicBezTo>
                  <a:cubicBezTo>
                    <a:pt x="2806391" y="834218"/>
                    <a:pt x="2807612" y="831776"/>
                    <a:pt x="2807612" y="830555"/>
                  </a:cubicBezTo>
                  <a:cubicBezTo>
                    <a:pt x="2808832" y="823231"/>
                    <a:pt x="2811274" y="822011"/>
                    <a:pt x="2812494" y="820790"/>
                  </a:cubicBezTo>
                  <a:cubicBezTo>
                    <a:pt x="2813715" y="819569"/>
                    <a:pt x="2813715" y="815907"/>
                    <a:pt x="2814936" y="815907"/>
                  </a:cubicBezTo>
                  <a:cubicBezTo>
                    <a:pt x="2814936" y="815907"/>
                    <a:pt x="2816157" y="813466"/>
                    <a:pt x="2816157" y="811024"/>
                  </a:cubicBezTo>
                  <a:cubicBezTo>
                    <a:pt x="2816157" y="807362"/>
                    <a:pt x="2816157" y="804921"/>
                    <a:pt x="2816157" y="806141"/>
                  </a:cubicBezTo>
                  <a:cubicBezTo>
                    <a:pt x="2814936" y="812245"/>
                    <a:pt x="2814936" y="813466"/>
                    <a:pt x="2812494" y="811024"/>
                  </a:cubicBezTo>
                  <a:cubicBezTo>
                    <a:pt x="2811274" y="809804"/>
                    <a:pt x="2810053" y="814686"/>
                    <a:pt x="2808832" y="815907"/>
                  </a:cubicBezTo>
                  <a:cubicBezTo>
                    <a:pt x="2808832" y="815907"/>
                    <a:pt x="2808832" y="818348"/>
                    <a:pt x="2807612" y="819569"/>
                  </a:cubicBezTo>
                  <a:cubicBezTo>
                    <a:pt x="2807612" y="819569"/>
                    <a:pt x="2806391" y="822011"/>
                    <a:pt x="2806391" y="822011"/>
                  </a:cubicBezTo>
                  <a:cubicBezTo>
                    <a:pt x="2805170" y="822011"/>
                    <a:pt x="2805170" y="823231"/>
                    <a:pt x="2805170" y="823231"/>
                  </a:cubicBezTo>
                  <a:cubicBezTo>
                    <a:pt x="2803950" y="823231"/>
                    <a:pt x="2805170" y="819569"/>
                    <a:pt x="2802729" y="825673"/>
                  </a:cubicBezTo>
                  <a:cubicBezTo>
                    <a:pt x="2801508" y="828114"/>
                    <a:pt x="2801508" y="831776"/>
                    <a:pt x="2800287" y="828114"/>
                  </a:cubicBezTo>
                  <a:cubicBezTo>
                    <a:pt x="2800287" y="826893"/>
                    <a:pt x="2799067" y="828114"/>
                    <a:pt x="2799067" y="826893"/>
                  </a:cubicBezTo>
                  <a:cubicBezTo>
                    <a:pt x="2797846" y="826893"/>
                    <a:pt x="2797846" y="831776"/>
                    <a:pt x="2796625" y="832997"/>
                  </a:cubicBezTo>
                  <a:cubicBezTo>
                    <a:pt x="2796625" y="832997"/>
                    <a:pt x="2795405" y="832997"/>
                    <a:pt x="2795405" y="830555"/>
                  </a:cubicBezTo>
                  <a:cubicBezTo>
                    <a:pt x="2795405" y="825673"/>
                    <a:pt x="2794184" y="831776"/>
                    <a:pt x="2792963" y="834218"/>
                  </a:cubicBezTo>
                  <a:cubicBezTo>
                    <a:pt x="2791743" y="837880"/>
                    <a:pt x="2791743" y="835438"/>
                    <a:pt x="2790522" y="832997"/>
                  </a:cubicBezTo>
                  <a:cubicBezTo>
                    <a:pt x="2790522" y="832997"/>
                    <a:pt x="2790522" y="832997"/>
                    <a:pt x="2790522" y="831776"/>
                  </a:cubicBezTo>
                  <a:cubicBezTo>
                    <a:pt x="2791743" y="831776"/>
                    <a:pt x="2791743" y="831776"/>
                    <a:pt x="2791743" y="830555"/>
                  </a:cubicBezTo>
                  <a:cubicBezTo>
                    <a:pt x="2794184" y="828114"/>
                    <a:pt x="2795405" y="822011"/>
                    <a:pt x="2796625" y="817128"/>
                  </a:cubicBezTo>
                  <a:cubicBezTo>
                    <a:pt x="2797846" y="813466"/>
                    <a:pt x="2799067" y="812245"/>
                    <a:pt x="2800287" y="809804"/>
                  </a:cubicBezTo>
                  <a:cubicBezTo>
                    <a:pt x="2801508" y="806141"/>
                    <a:pt x="2805170" y="804921"/>
                    <a:pt x="2805170" y="802479"/>
                  </a:cubicBezTo>
                  <a:cubicBezTo>
                    <a:pt x="2806391" y="796376"/>
                    <a:pt x="2808832" y="796376"/>
                    <a:pt x="2810053" y="795155"/>
                  </a:cubicBezTo>
                  <a:cubicBezTo>
                    <a:pt x="2811274" y="795155"/>
                    <a:pt x="2812494" y="792714"/>
                    <a:pt x="2812494" y="792714"/>
                  </a:cubicBezTo>
                  <a:cubicBezTo>
                    <a:pt x="2812494" y="792714"/>
                    <a:pt x="2813715" y="791493"/>
                    <a:pt x="2813715" y="789052"/>
                  </a:cubicBezTo>
                  <a:cubicBezTo>
                    <a:pt x="2814936" y="786610"/>
                    <a:pt x="2814936" y="784169"/>
                    <a:pt x="2813715" y="785390"/>
                  </a:cubicBezTo>
                  <a:cubicBezTo>
                    <a:pt x="2811274" y="789052"/>
                    <a:pt x="2811274" y="790272"/>
                    <a:pt x="2810053" y="787831"/>
                  </a:cubicBezTo>
                  <a:cubicBezTo>
                    <a:pt x="2808832" y="786610"/>
                    <a:pt x="2807612" y="789052"/>
                    <a:pt x="2806391" y="790272"/>
                  </a:cubicBezTo>
                  <a:cubicBezTo>
                    <a:pt x="2806391" y="790272"/>
                    <a:pt x="2805170" y="792714"/>
                    <a:pt x="2805170" y="792714"/>
                  </a:cubicBezTo>
                  <a:cubicBezTo>
                    <a:pt x="2805170" y="792714"/>
                    <a:pt x="2803950" y="795155"/>
                    <a:pt x="2803950" y="795155"/>
                  </a:cubicBezTo>
                  <a:cubicBezTo>
                    <a:pt x="2802729" y="795155"/>
                    <a:pt x="2802729" y="795155"/>
                    <a:pt x="2802729" y="795155"/>
                  </a:cubicBezTo>
                  <a:cubicBezTo>
                    <a:pt x="2801508" y="795155"/>
                    <a:pt x="2802729" y="792714"/>
                    <a:pt x="2800287" y="797597"/>
                  </a:cubicBezTo>
                  <a:cubicBezTo>
                    <a:pt x="2799067" y="800038"/>
                    <a:pt x="2799067" y="802479"/>
                    <a:pt x="2797846" y="800038"/>
                  </a:cubicBezTo>
                  <a:cubicBezTo>
                    <a:pt x="2797846" y="798817"/>
                    <a:pt x="2796625" y="800038"/>
                    <a:pt x="2796625" y="798817"/>
                  </a:cubicBezTo>
                  <a:cubicBezTo>
                    <a:pt x="2795405" y="798817"/>
                    <a:pt x="2795405" y="803700"/>
                    <a:pt x="2794184" y="803700"/>
                  </a:cubicBezTo>
                  <a:cubicBezTo>
                    <a:pt x="2794184" y="803700"/>
                    <a:pt x="2792963" y="803700"/>
                    <a:pt x="2792963" y="801259"/>
                  </a:cubicBezTo>
                  <a:cubicBezTo>
                    <a:pt x="2792963" y="800038"/>
                    <a:pt x="2794184" y="798817"/>
                    <a:pt x="2794184" y="797597"/>
                  </a:cubicBezTo>
                  <a:cubicBezTo>
                    <a:pt x="2795405" y="795155"/>
                    <a:pt x="2796625" y="793934"/>
                    <a:pt x="2797846" y="791493"/>
                  </a:cubicBezTo>
                  <a:cubicBezTo>
                    <a:pt x="2797846" y="790272"/>
                    <a:pt x="2799067" y="789052"/>
                    <a:pt x="2800287" y="787831"/>
                  </a:cubicBezTo>
                  <a:cubicBezTo>
                    <a:pt x="2801508" y="786610"/>
                    <a:pt x="2802729" y="785390"/>
                    <a:pt x="2802729" y="784169"/>
                  </a:cubicBezTo>
                  <a:cubicBezTo>
                    <a:pt x="2803950" y="781727"/>
                    <a:pt x="2803950" y="779286"/>
                    <a:pt x="2805170" y="778065"/>
                  </a:cubicBezTo>
                  <a:cubicBezTo>
                    <a:pt x="2806391" y="776844"/>
                    <a:pt x="2806391" y="775624"/>
                    <a:pt x="2807612" y="775624"/>
                  </a:cubicBezTo>
                  <a:cubicBezTo>
                    <a:pt x="2808832" y="774403"/>
                    <a:pt x="2808832" y="770741"/>
                    <a:pt x="2810053" y="770741"/>
                  </a:cubicBezTo>
                  <a:cubicBezTo>
                    <a:pt x="2810053" y="770741"/>
                    <a:pt x="2811274" y="768300"/>
                    <a:pt x="2811274" y="764637"/>
                  </a:cubicBezTo>
                  <a:cubicBezTo>
                    <a:pt x="2811274" y="760976"/>
                    <a:pt x="2811274" y="758534"/>
                    <a:pt x="2811274" y="759755"/>
                  </a:cubicBezTo>
                  <a:cubicBezTo>
                    <a:pt x="2810053" y="765858"/>
                    <a:pt x="2810053" y="767079"/>
                    <a:pt x="2808832" y="765858"/>
                  </a:cubicBezTo>
                  <a:cubicBezTo>
                    <a:pt x="2807612" y="764637"/>
                    <a:pt x="2807612" y="769520"/>
                    <a:pt x="2805170" y="769520"/>
                  </a:cubicBezTo>
                  <a:cubicBezTo>
                    <a:pt x="2805170" y="769520"/>
                    <a:pt x="2805170" y="771962"/>
                    <a:pt x="2803950" y="771962"/>
                  </a:cubicBezTo>
                  <a:cubicBezTo>
                    <a:pt x="2803950" y="771962"/>
                    <a:pt x="2802729" y="774403"/>
                    <a:pt x="2802729" y="774403"/>
                  </a:cubicBezTo>
                  <a:cubicBezTo>
                    <a:pt x="2801508" y="774403"/>
                    <a:pt x="2801508" y="774403"/>
                    <a:pt x="2801508" y="774403"/>
                  </a:cubicBezTo>
                  <a:cubicBezTo>
                    <a:pt x="2800287" y="774403"/>
                    <a:pt x="2801508" y="771962"/>
                    <a:pt x="2799067" y="776844"/>
                  </a:cubicBezTo>
                  <a:cubicBezTo>
                    <a:pt x="2797846" y="779286"/>
                    <a:pt x="2797846" y="781727"/>
                    <a:pt x="2796625" y="779286"/>
                  </a:cubicBezTo>
                  <a:cubicBezTo>
                    <a:pt x="2796625" y="778065"/>
                    <a:pt x="2795405" y="778065"/>
                    <a:pt x="2795405" y="778065"/>
                  </a:cubicBezTo>
                  <a:cubicBezTo>
                    <a:pt x="2794184" y="776844"/>
                    <a:pt x="2794184" y="781727"/>
                    <a:pt x="2792963" y="782948"/>
                  </a:cubicBezTo>
                  <a:cubicBezTo>
                    <a:pt x="2792963" y="782948"/>
                    <a:pt x="2791743" y="782948"/>
                    <a:pt x="2791743" y="780507"/>
                  </a:cubicBezTo>
                  <a:cubicBezTo>
                    <a:pt x="2791743" y="775624"/>
                    <a:pt x="2790522" y="781727"/>
                    <a:pt x="2789301" y="782948"/>
                  </a:cubicBezTo>
                  <a:cubicBezTo>
                    <a:pt x="2788080" y="786610"/>
                    <a:pt x="2788080" y="784169"/>
                    <a:pt x="2786860" y="781727"/>
                  </a:cubicBezTo>
                  <a:cubicBezTo>
                    <a:pt x="2786860" y="779286"/>
                    <a:pt x="2785639" y="775624"/>
                    <a:pt x="2784418" y="780507"/>
                  </a:cubicBezTo>
                  <a:cubicBezTo>
                    <a:pt x="2783198" y="782948"/>
                    <a:pt x="2783198" y="782948"/>
                    <a:pt x="2783198" y="782948"/>
                  </a:cubicBezTo>
                  <a:cubicBezTo>
                    <a:pt x="2781977" y="780507"/>
                    <a:pt x="2781977" y="785390"/>
                    <a:pt x="2781977" y="785390"/>
                  </a:cubicBezTo>
                  <a:cubicBezTo>
                    <a:pt x="2780756" y="782948"/>
                    <a:pt x="2778315" y="785390"/>
                    <a:pt x="2777094" y="787831"/>
                  </a:cubicBezTo>
                  <a:cubicBezTo>
                    <a:pt x="2774653" y="795155"/>
                    <a:pt x="2774653" y="792714"/>
                    <a:pt x="2772211" y="791493"/>
                  </a:cubicBezTo>
                  <a:cubicBezTo>
                    <a:pt x="2769770" y="789052"/>
                    <a:pt x="2770991" y="793934"/>
                    <a:pt x="2769770" y="791493"/>
                  </a:cubicBezTo>
                  <a:cubicBezTo>
                    <a:pt x="2769770" y="790272"/>
                    <a:pt x="2769770" y="790272"/>
                    <a:pt x="2768549" y="789052"/>
                  </a:cubicBezTo>
                  <a:cubicBezTo>
                    <a:pt x="2770991" y="786610"/>
                    <a:pt x="2770991" y="782948"/>
                    <a:pt x="2774653" y="778065"/>
                  </a:cubicBezTo>
                  <a:cubicBezTo>
                    <a:pt x="2775873" y="775624"/>
                    <a:pt x="2778315" y="774403"/>
                    <a:pt x="2779536" y="773183"/>
                  </a:cubicBezTo>
                  <a:cubicBezTo>
                    <a:pt x="2781977" y="769520"/>
                    <a:pt x="2784418" y="768300"/>
                    <a:pt x="2786860" y="765858"/>
                  </a:cubicBezTo>
                  <a:cubicBezTo>
                    <a:pt x="2788080" y="764637"/>
                    <a:pt x="2792963" y="763417"/>
                    <a:pt x="2792963" y="762196"/>
                  </a:cubicBezTo>
                  <a:cubicBezTo>
                    <a:pt x="2795405" y="758534"/>
                    <a:pt x="2796625" y="751210"/>
                    <a:pt x="2797846" y="746327"/>
                  </a:cubicBezTo>
                  <a:cubicBezTo>
                    <a:pt x="2799067" y="742665"/>
                    <a:pt x="2800287" y="741444"/>
                    <a:pt x="2801508" y="737782"/>
                  </a:cubicBezTo>
                  <a:cubicBezTo>
                    <a:pt x="2801508" y="736562"/>
                    <a:pt x="2802729" y="734120"/>
                    <a:pt x="2803950" y="732899"/>
                  </a:cubicBezTo>
                  <a:cubicBezTo>
                    <a:pt x="2805170" y="730458"/>
                    <a:pt x="2806391" y="729237"/>
                    <a:pt x="2806391" y="726796"/>
                  </a:cubicBezTo>
                  <a:cubicBezTo>
                    <a:pt x="2806391" y="724355"/>
                    <a:pt x="2807612" y="723134"/>
                    <a:pt x="2807612" y="720692"/>
                  </a:cubicBezTo>
                  <a:cubicBezTo>
                    <a:pt x="2807612" y="720692"/>
                    <a:pt x="2807612" y="720692"/>
                    <a:pt x="2807612" y="720692"/>
                  </a:cubicBezTo>
                  <a:cubicBezTo>
                    <a:pt x="2807612" y="721913"/>
                    <a:pt x="2808832" y="720692"/>
                    <a:pt x="2808832" y="718251"/>
                  </a:cubicBezTo>
                  <a:cubicBezTo>
                    <a:pt x="2810053" y="717030"/>
                    <a:pt x="2810053" y="714589"/>
                    <a:pt x="2810053" y="714589"/>
                  </a:cubicBezTo>
                  <a:cubicBezTo>
                    <a:pt x="2810053" y="714589"/>
                    <a:pt x="2808832" y="714589"/>
                    <a:pt x="2808832" y="714589"/>
                  </a:cubicBezTo>
                  <a:cubicBezTo>
                    <a:pt x="2810053" y="712148"/>
                    <a:pt x="2810053" y="710927"/>
                    <a:pt x="2810053" y="710927"/>
                  </a:cubicBezTo>
                  <a:cubicBezTo>
                    <a:pt x="2811274" y="709706"/>
                    <a:pt x="2811274" y="703602"/>
                    <a:pt x="2811274" y="703602"/>
                  </a:cubicBezTo>
                  <a:cubicBezTo>
                    <a:pt x="2811274" y="703602"/>
                    <a:pt x="2811274" y="699941"/>
                    <a:pt x="2811274" y="696278"/>
                  </a:cubicBezTo>
                  <a:cubicBezTo>
                    <a:pt x="2810053" y="691395"/>
                    <a:pt x="2810053" y="688954"/>
                    <a:pt x="2810053" y="692616"/>
                  </a:cubicBezTo>
                  <a:cubicBezTo>
                    <a:pt x="2810053" y="697499"/>
                    <a:pt x="2810053" y="699941"/>
                    <a:pt x="2810053" y="701161"/>
                  </a:cubicBezTo>
                  <a:cubicBezTo>
                    <a:pt x="2810053" y="702382"/>
                    <a:pt x="2808832" y="703602"/>
                    <a:pt x="2808832" y="703602"/>
                  </a:cubicBezTo>
                  <a:cubicBezTo>
                    <a:pt x="2807612" y="703602"/>
                    <a:pt x="2807612" y="709706"/>
                    <a:pt x="2806391" y="710927"/>
                  </a:cubicBezTo>
                  <a:cubicBezTo>
                    <a:pt x="2806391" y="710927"/>
                    <a:pt x="2806391" y="710927"/>
                    <a:pt x="2806391" y="712148"/>
                  </a:cubicBezTo>
                  <a:cubicBezTo>
                    <a:pt x="2805170" y="712148"/>
                    <a:pt x="2805170" y="713368"/>
                    <a:pt x="2803950" y="713368"/>
                  </a:cubicBezTo>
                  <a:cubicBezTo>
                    <a:pt x="2803950" y="713368"/>
                    <a:pt x="2802729" y="715809"/>
                    <a:pt x="2802729" y="715809"/>
                  </a:cubicBezTo>
                  <a:cubicBezTo>
                    <a:pt x="2802729" y="715809"/>
                    <a:pt x="2801508" y="717030"/>
                    <a:pt x="2801508" y="717030"/>
                  </a:cubicBezTo>
                  <a:cubicBezTo>
                    <a:pt x="2800287" y="715809"/>
                    <a:pt x="2800287" y="717030"/>
                    <a:pt x="2800287" y="717030"/>
                  </a:cubicBezTo>
                  <a:cubicBezTo>
                    <a:pt x="2799067" y="715809"/>
                    <a:pt x="2800287" y="713368"/>
                    <a:pt x="2797846" y="719472"/>
                  </a:cubicBezTo>
                  <a:cubicBezTo>
                    <a:pt x="2796625" y="721913"/>
                    <a:pt x="2796625" y="724355"/>
                    <a:pt x="2795405" y="721913"/>
                  </a:cubicBezTo>
                  <a:cubicBezTo>
                    <a:pt x="2795405" y="720692"/>
                    <a:pt x="2794184" y="721913"/>
                    <a:pt x="2794184" y="720692"/>
                  </a:cubicBezTo>
                  <a:cubicBezTo>
                    <a:pt x="2792963" y="720692"/>
                    <a:pt x="2792963" y="725575"/>
                    <a:pt x="2791743" y="725575"/>
                  </a:cubicBezTo>
                  <a:cubicBezTo>
                    <a:pt x="2791743" y="725575"/>
                    <a:pt x="2790522" y="725575"/>
                    <a:pt x="2790522" y="723134"/>
                  </a:cubicBezTo>
                  <a:cubicBezTo>
                    <a:pt x="2790522" y="718251"/>
                    <a:pt x="2789301" y="724355"/>
                    <a:pt x="2788080" y="726796"/>
                  </a:cubicBezTo>
                  <a:cubicBezTo>
                    <a:pt x="2786860" y="730458"/>
                    <a:pt x="2786860" y="728016"/>
                    <a:pt x="2785639" y="726796"/>
                  </a:cubicBezTo>
                  <a:cubicBezTo>
                    <a:pt x="2784418" y="724355"/>
                    <a:pt x="2784418" y="720692"/>
                    <a:pt x="2783198" y="726796"/>
                  </a:cubicBezTo>
                  <a:cubicBezTo>
                    <a:pt x="2783198" y="729237"/>
                    <a:pt x="2781977" y="730458"/>
                    <a:pt x="2781977" y="729237"/>
                  </a:cubicBezTo>
                  <a:cubicBezTo>
                    <a:pt x="2780756" y="726796"/>
                    <a:pt x="2780756" y="731679"/>
                    <a:pt x="2780756" y="731679"/>
                  </a:cubicBezTo>
                  <a:cubicBezTo>
                    <a:pt x="2779536" y="729237"/>
                    <a:pt x="2778315" y="731679"/>
                    <a:pt x="2777094" y="734120"/>
                  </a:cubicBezTo>
                  <a:cubicBezTo>
                    <a:pt x="2774653" y="741444"/>
                    <a:pt x="2774653" y="739003"/>
                    <a:pt x="2773432" y="736562"/>
                  </a:cubicBezTo>
                  <a:cubicBezTo>
                    <a:pt x="2770991" y="732899"/>
                    <a:pt x="2772211" y="739003"/>
                    <a:pt x="2770991" y="735341"/>
                  </a:cubicBezTo>
                  <a:cubicBezTo>
                    <a:pt x="2770991" y="734120"/>
                    <a:pt x="2769770" y="731679"/>
                    <a:pt x="2769770" y="731679"/>
                  </a:cubicBezTo>
                  <a:cubicBezTo>
                    <a:pt x="2770991" y="729237"/>
                    <a:pt x="2770991" y="728016"/>
                    <a:pt x="2773432" y="724355"/>
                  </a:cubicBezTo>
                  <a:cubicBezTo>
                    <a:pt x="2774653" y="721913"/>
                    <a:pt x="2775873" y="721913"/>
                    <a:pt x="2777094" y="719472"/>
                  </a:cubicBezTo>
                  <a:cubicBezTo>
                    <a:pt x="2779536" y="717030"/>
                    <a:pt x="2780756" y="714589"/>
                    <a:pt x="2783198" y="713368"/>
                  </a:cubicBezTo>
                  <a:cubicBezTo>
                    <a:pt x="2784418" y="712148"/>
                    <a:pt x="2788080" y="712148"/>
                    <a:pt x="2789301" y="710927"/>
                  </a:cubicBezTo>
                  <a:cubicBezTo>
                    <a:pt x="2791743" y="708485"/>
                    <a:pt x="2792963" y="702382"/>
                    <a:pt x="2792963" y="697499"/>
                  </a:cubicBezTo>
                  <a:cubicBezTo>
                    <a:pt x="2794184" y="695058"/>
                    <a:pt x="2795405" y="693837"/>
                    <a:pt x="2796625" y="690175"/>
                  </a:cubicBezTo>
                  <a:cubicBezTo>
                    <a:pt x="2797846" y="687733"/>
                    <a:pt x="2801508" y="686513"/>
                    <a:pt x="2801508" y="682851"/>
                  </a:cubicBezTo>
                  <a:cubicBezTo>
                    <a:pt x="2802729" y="677968"/>
                    <a:pt x="2805170" y="676747"/>
                    <a:pt x="2806391" y="676747"/>
                  </a:cubicBezTo>
                  <a:cubicBezTo>
                    <a:pt x="2807612" y="676747"/>
                    <a:pt x="2807612" y="674306"/>
                    <a:pt x="2808832" y="674306"/>
                  </a:cubicBezTo>
                  <a:cubicBezTo>
                    <a:pt x="2808832" y="674306"/>
                    <a:pt x="2810053" y="673085"/>
                    <a:pt x="2810053" y="670644"/>
                  </a:cubicBezTo>
                  <a:cubicBezTo>
                    <a:pt x="2811274" y="668202"/>
                    <a:pt x="2811274" y="665761"/>
                    <a:pt x="2810053" y="666981"/>
                  </a:cubicBezTo>
                  <a:cubicBezTo>
                    <a:pt x="2807612" y="669423"/>
                    <a:pt x="2807612" y="671864"/>
                    <a:pt x="2806391" y="668202"/>
                  </a:cubicBezTo>
                  <a:cubicBezTo>
                    <a:pt x="2805170" y="665761"/>
                    <a:pt x="2803950" y="669423"/>
                    <a:pt x="2802729" y="669423"/>
                  </a:cubicBezTo>
                  <a:cubicBezTo>
                    <a:pt x="2802729" y="669423"/>
                    <a:pt x="2801508" y="671864"/>
                    <a:pt x="2801508" y="671864"/>
                  </a:cubicBezTo>
                  <a:cubicBezTo>
                    <a:pt x="2801508" y="671864"/>
                    <a:pt x="2800287" y="674306"/>
                    <a:pt x="2800287" y="674306"/>
                  </a:cubicBezTo>
                  <a:cubicBezTo>
                    <a:pt x="2799067" y="673085"/>
                    <a:pt x="2799067" y="674306"/>
                    <a:pt x="2799067" y="674306"/>
                  </a:cubicBezTo>
                  <a:cubicBezTo>
                    <a:pt x="2797846" y="674306"/>
                    <a:pt x="2799067" y="671864"/>
                    <a:pt x="2796625" y="676747"/>
                  </a:cubicBezTo>
                  <a:cubicBezTo>
                    <a:pt x="2795405" y="679188"/>
                    <a:pt x="2795405" y="681630"/>
                    <a:pt x="2794184" y="679188"/>
                  </a:cubicBezTo>
                  <a:cubicBezTo>
                    <a:pt x="2794184" y="677968"/>
                    <a:pt x="2792963" y="679188"/>
                    <a:pt x="2792963" y="677968"/>
                  </a:cubicBezTo>
                  <a:cubicBezTo>
                    <a:pt x="2791743" y="677968"/>
                    <a:pt x="2791743" y="682851"/>
                    <a:pt x="2790522" y="682851"/>
                  </a:cubicBezTo>
                  <a:cubicBezTo>
                    <a:pt x="2790522" y="682851"/>
                    <a:pt x="2789301" y="682851"/>
                    <a:pt x="2789301" y="680409"/>
                  </a:cubicBezTo>
                  <a:cubicBezTo>
                    <a:pt x="2789301" y="675526"/>
                    <a:pt x="2788080" y="681630"/>
                    <a:pt x="2786860" y="684071"/>
                  </a:cubicBezTo>
                  <a:cubicBezTo>
                    <a:pt x="2785639" y="687733"/>
                    <a:pt x="2785639" y="685292"/>
                    <a:pt x="2784418" y="684071"/>
                  </a:cubicBezTo>
                  <a:cubicBezTo>
                    <a:pt x="2783198" y="681630"/>
                    <a:pt x="2783198" y="677968"/>
                    <a:pt x="2781977" y="684071"/>
                  </a:cubicBezTo>
                  <a:cubicBezTo>
                    <a:pt x="2781977" y="686513"/>
                    <a:pt x="2780756" y="687733"/>
                    <a:pt x="2780756" y="686513"/>
                  </a:cubicBezTo>
                  <a:cubicBezTo>
                    <a:pt x="2779536" y="684071"/>
                    <a:pt x="2779536" y="690175"/>
                    <a:pt x="2779536" y="688954"/>
                  </a:cubicBezTo>
                  <a:cubicBezTo>
                    <a:pt x="2777094" y="686513"/>
                    <a:pt x="2775873" y="688954"/>
                    <a:pt x="2774653" y="692616"/>
                  </a:cubicBezTo>
                  <a:cubicBezTo>
                    <a:pt x="2772211" y="701161"/>
                    <a:pt x="2772211" y="698720"/>
                    <a:pt x="2770991" y="697499"/>
                  </a:cubicBezTo>
                  <a:cubicBezTo>
                    <a:pt x="2768549" y="695058"/>
                    <a:pt x="2769770" y="701161"/>
                    <a:pt x="2768549" y="697499"/>
                  </a:cubicBezTo>
                  <a:cubicBezTo>
                    <a:pt x="2768549" y="697499"/>
                    <a:pt x="2768549" y="697499"/>
                    <a:pt x="2768549" y="696278"/>
                  </a:cubicBezTo>
                  <a:cubicBezTo>
                    <a:pt x="2769770" y="695058"/>
                    <a:pt x="2769770" y="692616"/>
                    <a:pt x="2772211" y="690175"/>
                  </a:cubicBezTo>
                  <a:cubicBezTo>
                    <a:pt x="2773432" y="687733"/>
                    <a:pt x="2774653" y="686513"/>
                    <a:pt x="2775873" y="685292"/>
                  </a:cubicBezTo>
                  <a:cubicBezTo>
                    <a:pt x="2777094" y="681630"/>
                    <a:pt x="2779536" y="680409"/>
                    <a:pt x="2780756" y="676747"/>
                  </a:cubicBezTo>
                  <a:cubicBezTo>
                    <a:pt x="2781977" y="675526"/>
                    <a:pt x="2785639" y="673085"/>
                    <a:pt x="2785639" y="670644"/>
                  </a:cubicBezTo>
                  <a:cubicBezTo>
                    <a:pt x="2786860" y="666981"/>
                    <a:pt x="2788080" y="660878"/>
                    <a:pt x="2788080" y="655995"/>
                  </a:cubicBezTo>
                  <a:cubicBezTo>
                    <a:pt x="2788080" y="652333"/>
                    <a:pt x="2789301" y="649892"/>
                    <a:pt x="2790522" y="647450"/>
                  </a:cubicBezTo>
                  <a:cubicBezTo>
                    <a:pt x="2790522" y="643788"/>
                    <a:pt x="2794184" y="640126"/>
                    <a:pt x="2794184" y="636464"/>
                  </a:cubicBezTo>
                  <a:cubicBezTo>
                    <a:pt x="2795405" y="630360"/>
                    <a:pt x="2796625" y="627919"/>
                    <a:pt x="2797846" y="626698"/>
                  </a:cubicBezTo>
                  <a:cubicBezTo>
                    <a:pt x="2797846" y="625478"/>
                    <a:pt x="2799067" y="623036"/>
                    <a:pt x="2799067" y="623036"/>
                  </a:cubicBezTo>
                  <a:cubicBezTo>
                    <a:pt x="2799067" y="623036"/>
                    <a:pt x="2799067" y="620595"/>
                    <a:pt x="2799067" y="618153"/>
                  </a:cubicBezTo>
                  <a:cubicBezTo>
                    <a:pt x="2799067" y="615712"/>
                    <a:pt x="2799067" y="613271"/>
                    <a:pt x="2799067" y="614491"/>
                  </a:cubicBezTo>
                  <a:cubicBezTo>
                    <a:pt x="2797846" y="619374"/>
                    <a:pt x="2797846" y="620595"/>
                    <a:pt x="2796625" y="619374"/>
                  </a:cubicBezTo>
                  <a:cubicBezTo>
                    <a:pt x="2795405" y="618153"/>
                    <a:pt x="2795405" y="623036"/>
                    <a:pt x="2794184" y="624257"/>
                  </a:cubicBezTo>
                  <a:cubicBezTo>
                    <a:pt x="2794184" y="624257"/>
                    <a:pt x="2794184" y="626698"/>
                    <a:pt x="2792963" y="627919"/>
                  </a:cubicBezTo>
                  <a:cubicBezTo>
                    <a:pt x="2792963" y="627919"/>
                    <a:pt x="2792963" y="630360"/>
                    <a:pt x="2791743" y="630360"/>
                  </a:cubicBezTo>
                  <a:cubicBezTo>
                    <a:pt x="2790522" y="630360"/>
                    <a:pt x="2790522" y="631581"/>
                    <a:pt x="2790522" y="631581"/>
                  </a:cubicBezTo>
                  <a:cubicBezTo>
                    <a:pt x="2789301" y="631581"/>
                    <a:pt x="2789301" y="629140"/>
                    <a:pt x="2789301" y="635243"/>
                  </a:cubicBezTo>
                  <a:cubicBezTo>
                    <a:pt x="2789301" y="637685"/>
                    <a:pt x="2788080" y="641347"/>
                    <a:pt x="2788080" y="638905"/>
                  </a:cubicBezTo>
                  <a:cubicBezTo>
                    <a:pt x="2788080" y="637685"/>
                    <a:pt x="2786860" y="638905"/>
                    <a:pt x="2786860" y="638905"/>
                  </a:cubicBezTo>
                  <a:cubicBezTo>
                    <a:pt x="2785639" y="640126"/>
                    <a:pt x="2785639" y="643788"/>
                    <a:pt x="2785639" y="645009"/>
                  </a:cubicBezTo>
                  <a:cubicBezTo>
                    <a:pt x="2785639" y="646230"/>
                    <a:pt x="2784418" y="645009"/>
                    <a:pt x="2784418" y="643788"/>
                  </a:cubicBezTo>
                  <a:cubicBezTo>
                    <a:pt x="2783198" y="640126"/>
                    <a:pt x="2783198" y="646230"/>
                    <a:pt x="2781977" y="648671"/>
                  </a:cubicBezTo>
                  <a:cubicBezTo>
                    <a:pt x="2780756" y="653554"/>
                    <a:pt x="2780756" y="651112"/>
                    <a:pt x="2779536" y="649892"/>
                  </a:cubicBezTo>
                  <a:cubicBezTo>
                    <a:pt x="2778315" y="648671"/>
                    <a:pt x="2778315" y="645009"/>
                    <a:pt x="2777094" y="651112"/>
                  </a:cubicBezTo>
                  <a:cubicBezTo>
                    <a:pt x="2777094" y="653554"/>
                    <a:pt x="2775873" y="654774"/>
                    <a:pt x="2775873" y="654774"/>
                  </a:cubicBezTo>
                  <a:cubicBezTo>
                    <a:pt x="2774653" y="653554"/>
                    <a:pt x="2775873" y="658437"/>
                    <a:pt x="2774653" y="658437"/>
                  </a:cubicBezTo>
                  <a:cubicBezTo>
                    <a:pt x="2773432" y="657216"/>
                    <a:pt x="2772211" y="659657"/>
                    <a:pt x="2770991" y="663319"/>
                  </a:cubicBezTo>
                  <a:cubicBezTo>
                    <a:pt x="2769770" y="666981"/>
                    <a:pt x="2769770" y="669423"/>
                    <a:pt x="2769770" y="669423"/>
                  </a:cubicBezTo>
                  <a:cubicBezTo>
                    <a:pt x="2769770" y="669423"/>
                    <a:pt x="2768549" y="669423"/>
                    <a:pt x="2768549" y="668202"/>
                  </a:cubicBezTo>
                  <a:cubicBezTo>
                    <a:pt x="2766108" y="666981"/>
                    <a:pt x="2767329" y="671864"/>
                    <a:pt x="2766108" y="669423"/>
                  </a:cubicBezTo>
                  <a:cubicBezTo>
                    <a:pt x="2766108" y="669423"/>
                    <a:pt x="2766108" y="668202"/>
                    <a:pt x="2766108" y="668202"/>
                  </a:cubicBezTo>
                  <a:cubicBezTo>
                    <a:pt x="2766108" y="666981"/>
                    <a:pt x="2766108" y="665761"/>
                    <a:pt x="2767329" y="664540"/>
                  </a:cubicBezTo>
                  <a:cubicBezTo>
                    <a:pt x="2768549" y="662099"/>
                    <a:pt x="2768549" y="660878"/>
                    <a:pt x="2769770" y="658437"/>
                  </a:cubicBezTo>
                  <a:cubicBezTo>
                    <a:pt x="2770991" y="654774"/>
                    <a:pt x="2772211" y="652333"/>
                    <a:pt x="2773432" y="648671"/>
                  </a:cubicBezTo>
                  <a:cubicBezTo>
                    <a:pt x="2773432" y="647450"/>
                    <a:pt x="2777094" y="642567"/>
                    <a:pt x="2777094" y="641347"/>
                  </a:cubicBezTo>
                  <a:cubicBezTo>
                    <a:pt x="2778315" y="637685"/>
                    <a:pt x="2778315" y="632802"/>
                    <a:pt x="2778315" y="629140"/>
                  </a:cubicBezTo>
                  <a:cubicBezTo>
                    <a:pt x="2778315" y="626698"/>
                    <a:pt x="2779536" y="624257"/>
                    <a:pt x="2779536" y="621816"/>
                  </a:cubicBezTo>
                  <a:cubicBezTo>
                    <a:pt x="2779536" y="619374"/>
                    <a:pt x="2781977" y="614491"/>
                    <a:pt x="2781977" y="612050"/>
                  </a:cubicBezTo>
                  <a:cubicBezTo>
                    <a:pt x="2781977" y="607167"/>
                    <a:pt x="2783198" y="604726"/>
                    <a:pt x="2784418" y="603505"/>
                  </a:cubicBezTo>
                  <a:cubicBezTo>
                    <a:pt x="2784418" y="602284"/>
                    <a:pt x="2785639" y="599843"/>
                    <a:pt x="2785639" y="599843"/>
                  </a:cubicBezTo>
                  <a:cubicBezTo>
                    <a:pt x="2785639" y="599843"/>
                    <a:pt x="2785639" y="598622"/>
                    <a:pt x="2785639" y="596181"/>
                  </a:cubicBezTo>
                  <a:cubicBezTo>
                    <a:pt x="2785639" y="593739"/>
                    <a:pt x="2785639" y="592519"/>
                    <a:pt x="2785639" y="593739"/>
                  </a:cubicBezTo>
                  <a:cubicBezTo>
                    <a:pt x="2784418" y="597402"/>
                    <a:pt x="2784418" y="598622"/>
                    <a:pt x="2783198" y="597402"/>
                  </a:cubicBezTo>
                  <a:cubicBezTo>
                    <a:pt x="2781977" y="597402"/>
                    <a:pt x="2781977" y="599843"/>
                    <a:pt x="2780756" y="601064"/>
                  </a:cubicBezTo>
                  <a:cubicBezTo>
                    <a:pt x="2780756" y="601064"/>
                    <a:pt x="2780756" y="603505"/>
                    <a:pt x="2780756" y="603505"/>
                  </a:cubicBezTo>
                  <a:cubicBezTo>
                    <a:pt x="2780756" y="603505"/>
                    <a:pt x="2780756" y="605946"/>
                    <a:pt x="2779536" y="605946"/>
                  </a:cubicBezTo>
                  <a:cubicBezTo>
                    <a:pt x="2778315" y="607167"/>
                    <a:pt x="2779536" y="607167"/>
                    <a:pt x="2778315" y="607167"/>
                  </a:cubicBezTo>
                  <a:cubicBezTo>
                    <a:pt x="2777094" y="608388"/>
                    <a:pt x="2777094" y="605946"/>
                    <a:pt x="2777094" y="610829"/>
                  </a:cubicBezTo>
                  <a:cubicBezTo>
                    <a:pt x="2777094" y="613271"/>
                    <a:pt x="2777094" y="615712"/>
                    <a:pt x="2775873" y="614491"/>
                  </a:cubicBezTo>
                  <a:cubicBezTo>
                    <a:pt x="2775873" y="613271"/>
                    <a:pt x="2774653" y="614491"/>
                    <a:pt x="2774653" y="615712"/>
                  </a:cubicBezTo>
                  <a:cubicBezTo>
                    <a:pt x="2773432" y="616933"/>
                    <a:pt x="2774653" y="620595"/>
                    <a:pt x="2774653" y="620595"/>
                  </a:cubicBezTo>
                  <a:cubicBezTo>
                    <a:pt x="2774653" y="621816"/>
                    <a:pt x="2773432" y="621816"/>
                    <a:pt x="2773432" y="620595"/>
                  </a:cubicBezTo>
                  <a:cubicBezTo>
                    <a:pt x="2772211" y="618153"/>
                    <a:pt x="2772211" y="623036"/>
                    <a:pt x="2772211" y="625478"/>
                  </a:cubicBezTo>
                  <a:cubicBezTo>
                    <a:pt x="2772211" y="629140"/>
                    <a:pt x="2770991" y="627919"/>
                    <a:pt x="2770991" y="627919"/>
                  </a:cubicBezTo>
                  <a:cubicBezTo>
                    <a:pt x="2769770" y="626698"/>
                    <a:pt x="2769770" y="625478"/>
                    <a:pt x="2769770" y="630360"/>
                  </a:cubicBezTo>
                  <a:cubicBezTo>
                    <a:pt x="2769770" y="632802"/>
                    <a:pt x="2769770" y="634023"/>
                    <a:pt x="2769770" y="632802"/>
                  </a:cubicBezTo>
                  <a:cubicBezTo>
                    <a:pt x="2768549" y="632802"/>
                    <a:pt x="2769770" y="635243"/>
                    <a:pt x="2769770" y="635243"/>
                  </a:cubicBezTo>
                  <a:cubicBezTo>
                    <a:pt x="2768549" y="635243"/>
                    <a:pt x="2767329" y="637685"/>
                    <a:pt x="2767329" y="641347"/>
                  </a:cubicBezTo>
                  <a:cubicBezTo>
                    <a:pt x="2767329" y="648671"/>
                    <a:pt x="2766108" y="647450"/>
                    <a:pt x="2764887" y="647450"/>
                  </a:cubicBezTo>
                  <a:cubicBezTo>
                    <a:pt x="2762446" y="647450"/>
                    <a:pt x="2763666" y="651112"/>
                    <a:pt x="2763666" y="648671"/>
                  </a:cubicBezTo>
                  <a:cubicBezTo>
                    <a:pt x="2763666" y="648671"/>
                    <a:pt x="2763666" y="647450"/>
                    <a:pt x="2762446" y="647450"/>
                  </a:cubicBezTo>
                  <a:cubicBezTo>
                    <a:pt x="2762446" y="647450"/>
                    <a:pt x="2762446" y="647450"/>
                    <a:pt x="2762446" y="647450"/>
                  </a:cubicBezTo>
                  <a:cubicBezTo>
                    <a:pt x="2764887" y="642567"/>
                    <a:pt x="2763666" y="641347"/>
                    <a:pt x="2764887" y="634023"/>
                  </a:cubicBezTo>
                  <a:cubicBezTo>
                    <a:pt x="2764887" y="631581"/>
                    <a:pt x="2766108" y="630360"/>
                    <a:pt x="2766108" y="627919"/>
                  </a:cubicBezTo>
                  <a:cubicBezTo>
                    <a:pt x="2767329" y="624257"/>
                    <a:pt x="2767329" y="621816"/>
                    <a:pt x="2768549" y="618153"/>
                  </a:cubicBezTo>
                  <a:cubicBezTo>
                    <a:pt x="2768549" y="616933"/>
                    <a:pt x="2770991" y="612050"/>
                    <a:pt x="2770991" y="610829"/>
                  </a:cubicBezTo>
                  <a:cubicBezTo>
                    <a:pt x="2772211" y="607167"/>
                    <a:pt x="2770991" y="603505"/>
                    <a:pt x="2770991" y="599843"/>
                  </a:cubicBezTo>
                  <a:cubicBezTo>
                    <a:pt x="2770991" y="597402"/>
                    <a:pt x="2770991" y="594960"/>
                    <a:pt x="2770991" y="592519"/>
                  </a:cubicBezTo>
                  <a:cubicBezTo>
                    <a:pt x="2770991" y="590077"/>
                    <a:pt x="2772211" y="586415"/>
                    <a:pt x="2772211" y="583974"/>
                  </a:cubicBezTo>
                  <a:cubicBezTo>
                    <a:pt x="2772211" y="579091"/>
                    <a:pt x="2773432" y="576650"/>
                    <a:pt x="2773432" y="576650"/>
                  </a:cubicBezTo>
                  <a:cubicBezTo>
                    <a:pt x="2773432" y="575429"/>
                    <a:pt x="2773432" y="572988"/>
                    <a:pt x="2774653" y="572988"/>
                  </a:cubicBezTo>
                  <a:cubicBezTo>
                    <a:pt x="2774653" y="572988"/>
                    <a:pt x="2774653" y="571767"/>
                    <a:pt x="2774653" y="569325"/>
                  </a:cubicBezTo>
                  <a:cubicBezTo>
                    <a:pt x="2774653" y="566884"/>
                    <a:pt x="2774653" y="565663"/>
                    <a:pt x="2774653" y="566884"/>
                  </a:cubicBezTo>
                  <a:cubicBezTo>
                    <a:pt x="2773432" y="570546"/>
                    <a:pt x="2774653" y="571767"/>
                    <a:pt x="2773432" y="571767"/>
                  </a:cubicBezTo>
                  <a:cubicBezTo>
                    <a:pt x="2772211" y="571767"/>
                    <a:pt x="2772211" y="574208"/>
                    <a:pt x="2772211" y="576650"/>
                  </a:cubicBezTo>
                  <a:cubicBezTo>
                    <a:pt x="2772211" y="576650"/>
                    <a:pt x="2772211" y="579091"/>
                    <a:pt x="2772211" y="579091"/>
                  </a:cubicBezTo>
                  <a:cubicBezTo>
                    <a:pt x="2772211" y="579091"/>
                    <a:pt x="2772211" y="581532"/>
                    <a:pt x="2772211" y="581532"/>
                  </a:cubicBezTo>
                  <a:cubicBezTo>
                    <a:pt x="2770991" y="582753"/>
                    <a:pt x="2772211" y="582753"/>
                    <a:pt x="2770991" y="582753"/>
                  </a:cubicBezTo>
                  <a:cubicBezTo>
                    <a:pt x="2769770" y="583974"/>
                    <a:pt x="2769770" y="581532"/>
                    <a:pt x="2769770" y="586415"/>
                  </a:cubicBezTo>
                  <a:cubicBezTo>
                    <a:pt x="2769770" y="588857"/>
                    <a:pt x="2769770" y="590077"/>
                    <a:pt x="2768549" y="590077"/>
                  </a:cubicBezTo>
                  <a:cubicBezTo>
                    <a:pt x="2768549" y="590077"/>
                    <a:pt x="2768549" y="590077"/>
                    <a:pt x="2767329" y="591298"/>
                  </a:cubicBezTo>
                  <a:cubicBezTo>
                    <a:pt x="2766108" y="592519"/>
                    <a:pt x="2767329" y="594960"/>
                    <a:pt x="2767329" y="596181"/>
                  </a:cubicBezTo>
                  <a:cubicBezTo>
                    <a:pt x="2767329" y="597402"/>
                    <a:pt x="2767329" y="597402"/>
                    <a:pt x="2766108" y="596181"/>
                  </a:cubicBezTo>
                  <a:cubicBezTo>
                    <a:pt x="2764887" y="593739"/>
                    <a:pt x="2764887" y="598622"/>
                    <a:pt x="2764887" y="599843"/>
                  </a:cubicBezTo>
                  <a:cubicBezTo>
                    <a:pt x="2764887" y="603505"/>
                    <a:pt x="2763666" y="602284"/>
                    <a:pt x="2763666" y="602284"/>
                  </a:cubicBezTo>
                  <a:cubicBezTo>
                    <a:pt x="2762446" y="602284"/>
                    <a:pt x="2762446" y="599843"/>
                    <a:pt x="2762446" y="604726"/>
                  </a:cubicBezTo>
                  <a:cubicBezTo>
                    <a:pt x="2762446" y="607167"/>
                    <a:pt x="2762446" y="607167"/>
                    <a:pt x="2762446" y="607167"/>
                  </a:cubicBezTo>
                  <a:cubicBezTo>
                    <a:pt x="2761225" y="607167"/>
                    <a:pt x="2762446" y="609609"/>
                    <a:pt x="2762446" y="609609"/>
                  </a:cubicBezTo>
                  <a:cubicBezTo>
                    <a:pt x="2761225" y="609609"/>
                    <a:pt x="2761225" y="612050"/>
                    <a:pt x="2761225" y="615712"/>
                  </a:cubicBezTo>
                  <a:cubicBezTo>
                    <a:pt x="2761225" y="621816"/>
                    <a:pt x="2761225" y="620595"/>
                    <a:pt x="2760004" y="621816"/>
                  </a:cubicBezTo>
                  <a:cubicBezTo>
                    <a:pt x="2758784" y="623036"/>
                    <a:pt x="2760004" y="625478"/>
                    <a:pt x="2758784" y="624257"/>
                  </a:cubicBezTo>
                  <a:cubicBezTo>
                    <a:pt x="2757563" y="624257"/>
                    <a:pt x="2756342" y="623036"/>
                    <a:pt x="2757563" y="626698"/>
                  </a:cubicBezTo>
                  <a:cubicBezTo>
                    <a:pt x="2757563" y="627919"/>
                    <a:pt x="2757563" y="629140"/>
                    <a:pt x="2757563" y="629140"/>
                  </a:cubicBezTo>
                  <a:cubicBezTo>
                    <a:pt x="2755122" y="625478"/>
                    <a:pt x="2756342" y="631581"/>
                    <a:pt x="2756342" y="630360"/>
                  </a:cubicBezTo>
                  <a:cubicBezTo>
                    <a:pt x="2753901" y="629140"/>
                    <a:pt x="2756342" y="635243"/>
                    <a:pt x="2755122" y="635243"/>
                  </a:cubicBezTo>
                  <a:cubicBezTo>
                    <a:pt x="2753901" y="634023"/>
                    <a:pt x="2755122" y="637685"/>
                    <a:pt x="2753901" y="635243"/>
                  </a:cubicBezTo>
                  <a:cubicBezTo>
                    <a:pt x="2753901" y="635243"/>
                    <a:pt x="2753901" y="636464"/>
                    <a:pt x="2753901" y="636464"/>
                  </a:cubicBezTo>
                  <a:cubicBezTo>
                    <a:pt x="2753901" y="636464"/>
                    <a:pt x="2753901" y="636464"/>
                    <a:pt x="2753901" y="636464"/>
                  </a:cubicBezTo>
                  <a:lnTo>
                    <a:pt x="2753901" y="577870"/>
                  </a:lnTo>
                  <a:lnTo>
                    <a:pt x="2753901" y="636464"/>
                  </a:lnTo>
                  <a:cubicBezTo>
                    <a:pt x="2753901" y="636464"/>
                    <a:pt x="2753901" y="636464"/>
                    <a:pt x="2752680" y="636464"/>
                  </a:cubicBezTo>
                  <a:cubicBezTo>
                    <a:pt x="2752680" y="636464"/>
                    <a:pt x="2752680" y="634023"/>
                    <a:pt x="2752680" y="635243"/>
                  </a:cubicBezTo>
                  <a:cubicBezTo>
                    <a:pt x="2751459" y="637685"/>
                    <a:pt x="2752680" y="634023"/>
                    <a:pt x="2751459" y="635243"/>
                  </a:cubicBezTo>
                  <a:cubicBezTo>
                    <a:pt x="2750239" y="636464"/>
                    <a:pt x="2752680" y="629140"/>
                    <a:pt x="2750239" y="630360"/>
                  </a:cubicBezTo>
                  <a:cubicBezTo>
                    <a:pt x="2749018" y="630360"/>
                    <a:pt x="2751459" y="624257"/>
                    <a:pt x="2749018" y="629140"/>
                  </a:cubicBezTo>
                  <a:cubicBezTo>
                    <a:pt x="2749018" y="629140"/>
                    <a:pt x="2749018" y="629140"/>
                    <a:pt x="2749018" y="626698"/>
                  </a:cubicBezTo>
                  <a:cubicBezTo>
                    <a:pt x="2750239" y="623036"/>
                    <a:pt x="2749018" y="623036"/>
                    <a:pt x="2747797" y="624257"/>
                  </a:cubicBezTo>
                  <a:cubicBezTo>
                    <a:pt x="2746577" y="625478"/>
                    <a:pt x="2747797" y="623036"/>
                    <a:pt x="2746577" y="621816"/>
                  </a:cubicBezTo>
                  <a:cubicBezTo>
                    <a:pt x="2745356" y="620595"/>
                    <a:pt x="2745356" y="621816"/>
                    <a:pt x="2745356" y="615712"/>
                  </a:cubicBezTo>
                  <a:cubicBezTo>
                    <a:pt x="2745356" y="613271"/>
                    <a:pt x="2745356" y="610829"/>
                    <a:pt x="2744135" y="609609"/>
                  </a:cubicBezTo>
                  <a:cubicBezTo>
                    <a:pt x="2744135" y="609609"/>
                    <a:pt x="2745356" y="607167"/>
                    <a:pt x="2744135" y="607167"/>
                  </a:cubicBezTo>
                  <a:cubicBezTo>
                    <a:pt x="2744135" y="607167"/>
                    <a:pt x="2744135" y="605946"/>
                    <a:pt x="2744135" y="604726"/>
                  </a:cubicBezTo>
                  <a:cubicBezTo>
                    <a:pt x="2744135" y="601064"/>
                    <a:pt x="2742915" y="602284"/>
                    <a:pt x="2742915" y="602284"/>
                  </a:cubicBezTo>
                  <a:cubicBezTo>
                    <a:pt x="2741694" y="602284"/>
                    <a:pt x="2741694" y="603505"/>
                    <a:pt x="2741694" y="599843"/>
                  </a:cubicBezTo>
                  <a:cubicBezTo>
                    <a:pt x="2741694" y="597402"/>
                    <a:pt x="2741694" y="593739"/>
                    <a:pt x="2740473" y="596181"/>
                  </a:cubicBezTo>
                  <a:cubicBezTo>
                    <a:pt x="2740473" y="597402"/>
                    <a:pt x="2739252" y="597402"/>
                    <a:pt x="2739252" y="596181"/>
                  </a:cubicBezTo>
                  <a:cubicBezTo>
                    <a:pt x="2739252" y="594960"/>
                    <a:pt x="2739252" y="592519"/>
                    <a:pt x="2739252" y="591298"/>
                  </a:cubicBezTo>
                  <a:cubicBezTo>
                    <a:pt x="2739252" y="591298"/>
                    <a:pt x="2739252" y="590077"/>
                    <a:pt x="2738032" y="590077"/>
                  </a:cubicBezTo>
                  <a:cubicBezTo>
                    <a:pt x="2736811" y="591298"/>
                    <a:pt x="2736811" y="588857"/>
                    <a:pt x="2736811" y="586415"/>
                  </a:cubicBezTo>
                  <a:cubicBezTo>
                    <a:pt x="2736811" y="581532"/>
                    <a:pt x="2736811" y="583974"/>
                    <a:pt x="2735590" y="582753"/>
                  </a:cubicBezTo>
                  <a:cubicBezTo>
                    <a:pt x="2735590" y="582753"/>
                    <a:pt x="2735590" y="581532"/>
                    <a:pt x="2734370" y="581532"/>
                  </a:cubicBezTo>
                  <a:cubicBezTo>
                    <a:pt x="2734370" y="581532"/>
                    <a:pt x="2734370" y="579091"/>
                    <a:pt x="2734370" y="579091"/>
                  </a:cubicBezTo>
                  <a:cubicBezTo>
                    <a:pt x="2734370" y="579091"/>
                    <a:pt x="2734370" y="576650"/>
                    <a:pt x="2734370" y="576650"/>
                  </a:cubicBezTo>
                  <a:cubicBezTo>
                    <a:pt x="2733149" y="575429"/>
                    <a:pt x="2733149" y="571767"/>
                    <a:pt x="2733149" y="571767"/>
                  </a:cubicBezTo>
                  <a:cubicBezTo>
                    <a:pt x="2731928" y="571767"/>
                    <a:pt x="2731928" y="570546"/>
                    <a:pt x="2731928" y="566884"/>
                  </a:cubicBezTo>
                  <a:cubicBezTo>
                    <a:pt x="2731928" y="565663"/>
                    <a:pt x="2731928" y="566884"/>
                    <a:pt x="2731928" y="569325"/>
                  </a:cubicBezTo>
                  <a:cubicBezTo>
                    <a:pt x="2731928" y="570546"/>
                    <a:pt x="2731928" y="571767"/>
                    <a:pt x="2731928" y="572988"/>
                  </a:cubicBezTo>
                  <a:cubicBezTo>
                    <a:pt x="2731928" y="572988"/>
                    <a:pt x="2731928" y="575429"/>
                    <a:pt x="2733149" y="576650"/>
                  </a:cubicBezTo>
                  <a:cubicBezTo>
                    <a:pt x="2733149" y="577870"/>
                    <a:pt x="2734370" y="580312"/>
                    <a:pt x="2734370" y="583974"/>
                  </a:cubicBezTo>
                  <a:cubicBezTo>
                    <a:pt x="2734370" y="586415"/>
                    <a:pt x="2735590" y="590077"/>
                    <a:pt x="2735590" y="592519"/>
                  </a:cubicBezTo>
                  <a:cubicBezTo>
                    <a:pt x="2735590" y="594960"/>
                    <a:pt x="2736811" y="597402"/>
                    <a:pt x="2735590" y="599843"/>
                  </a:cubicBezTo>
                  <a:cubicBezTo>
                    <a:pt x="2735590" y="603505"/>
                    <a:pt x="2735590" y="607167"/>
                    <a:pt x="2735590" y="610829"/>
                  </a:cubicBezTo>
                  <a:cubicBezTo>
                    <a:pt x="2735590" y="612050"/>
                    <a:pt x="2738032" y="616933"/>
                    <a:pt x="2738032" y="618153"/>
                  </a:cubicBezTo>
                  <a:cubicBezTo>
                    <a:pt x="2739252" y="621816"/>
                    <a:pt x="2739252" y="624257"/>
                    <a:pt x="2740473" y="627919"/>
                  </a:cubicBezTo>
                  <a:cubicBezTo>
                    <a:pt x="2740473" y="630360"/>
                    <a:pt x="2741694" y="631581"/>
                    <a:pt x="2741694" y="634023"/>
                  </a:cubicBezTo>
                  <a:cubicBezTo>
                    <a:pt x="2742915" y="641347"/>
                    <a:pt x="2741694" y="642567"/>
                    <a:pt x="2744135" y="647450"/>
                  </a:cubicBezTo>
                  <a:cubicBezTo>
                    <a:pt x="2744135" y="647450"/>
                    <a:pt x="2744135" y="647450"/>
                    <a:pt x="2744135" y="647450"/>
                  </a:cubicBezTo>
                  <a:cubicBezTo>
                    <a:pt x="2744135" y="647450"/>
                    <a:pt x="2744135" y="647450"/>
                    <a:pt x="2742915" y="648671"/>
                  </a:cubicBezTo>
                  <a:cubicBezTo>
                    <a:pt x="2741694" y="649892"/>
                    <a:pt x="2742915" y="647450"/>
                    <a:pt x="2741694" y="647450"/>
                  </a:cubicBezTo>
                  <a:cubicBezTo>
                    <a:pt x="2740473" y="647450"/>
                    <a:pt x="2740473" y="648671"/>
                    <a:pt x="2739252" y="641347"/>
                  </a:cubicBezTo>
                  <a:cubicBezTo>
                    <a:pt x="2739252" y="637685"/>
                    <a:pt x="2738032" y="635243"/>
                    <a:pt x="2736811" y="635243"/>
                  </a:cubicBezTo>
                  <a:cubicBezTo>
                    <a:pt x="2736811" y="635243"/>
                    <a:pt x="2738032" y="632802"/>
                    <a:pt x="2736811" y="632802"/>
                  </a:cubicBezTo>
                  <a:cubicBezTo>
                    <a:pt x="2736811" y="632802"/>
                    <a:pt x="2736811" y="631581"/>
                    <a:pt x="2736811" y="630360"/>
                  </a:cubicBezTo>
                  <a:cubicBezTo>
                    <a:pt x="2736811" y="625478"/>
                    <a:pt x="2735590" y="627919"/>
                    <a:pt x="2735590" y="627919"/>
                  </a:cubicBezTo>
                  <a:cubicBezTo>
                    <a:pt x="2734370" y="629140"/>
                    <a:pt x="2734370" y="630360"/>
                    <a:pt x="2734370" y="625478"/>
                  </a:cubicBezTo>
                  <a:cubicBezTo>
                    <a:pt x="2734370" y="623036"/>
                    <a:pt x="2734370" y="618153"/>
                    <a:pt x="2733149" y="620595"/>
                  </a:cubicBezTo>
                  <a:cubicBezTo>
                    <a:pt x="2733149" y="621816"/>
                    <a:pt x="2731928" y="621816"/>
                    <a:pt x="2731928" y="620595"/>
                  </a:cubicBezTo>
                  <a:cubicBezTo>
                    <a:pt x="2731928" y="619374"/>
                    <a:pt x="2731928" y="616933"/>
                    <a:pt x="2731928" y="615712"/>
                  </a:cubicBezTo>
                  <a:cubicBezTo>
                    <a:pt x="2731928" y="615712"/>
                    <a:pt x="2730708" y="614491"/>
                    <a:pt x="2730708" y="614491"/>
                  </a:cubicBezTo>
                  <a:cubicBezTo>
                    <a:pt x="2729487" y="615712"/>
                    <a:pt x="2729487" y="613271"/>
                    <a:pt x="2729487" y="610829"/>
                  </a:cubicBezTo>
                  <a:cubicBezTo>
                    <a:pt x="2729487" y="605946"/>
                    <a:pt x="2729487" y="608388"/>
                    <a:pt x="2728266" y="607167"/>
                  </a:cubicBezTo>
                  <a:cubicBezTo>
                    <a:pt x="2728266" y="607167"/>
                    <a:pt x="2728266" y="605946"/>
                    <a:pt x="2727045" y="605946"/>
                  </a:cubicBezTo>
                  <a:cubicBezTo>
                    <a:pt x="2727045" y="605946"/>
                    <a:pt x="2727045" y="603505"/>
                    <a:pt x="2725825" y="603505"/>
                  </a:cubicBezTo>
                  <a:cubicBezTo>
                    <a:pt x="2725825" y="603505"/>
                    <a:pt x="2725825" y="601064"/>
                    <a:pt x="2725825" y="601064"/>
                  </a:cubicBezTo>
                  <a:cubicBezTo>
                    <a:pt x="2724604" y="599843"/>
                    <a:pt x="2724604" y="596181"/>
                    <a:pt x="2723383" y="597402"/>
                  </a:cubicBezTo>
                  <a:cubicBezTo>
                    <a:pt x="2722163" y="598622"/>
                    <a:pt x="2722163" y="597402"/>
                    <a:pt x="2720942" y="593739"/>
                  </a:cubicBezTo>
                  <a:cubicBezTo>
                    <a:pt x="2720942" y="592519"/>
                    <a:pt x="2720942" y="593739"/>
                    <a:pt x="2720942" y="596181"/>
                  </a:cubicBezTo>
                  <a:cubicBezTo>
                    <a:pt x="2720942" y="598622"/>
                    <a:pt x="2720942" y="599843"/>
                    <a:pt x="2720942" y="599843"/>
                  </a:cubicBezTo>
                  <a:cubicBezTo>
                    <a:pt x="2720942" y="599843"/>
                    <a:pt x="2722163" y="602284"/>
                    <a:pt x="2722163" y="603505"/>
                  </a:cubicBezTo>
                  <a:cubicBezTo>
                    <a:pt x="2722163" y="604726"/>
                    <a:pt x="2724604" y="605946"/>
                    <a:pt x="2724604" y="612050"/>
                  </a:cubicBezTo>
                  <a:cubicBezTo>
                    <a:pt x="2724604" y="614491"/>
                    <a:pt x="2727045" y="619374"/>
                    <a:pt x="2727045" y="621816"/>
                  </a:cubicBezTo>
                  <a:cubicBezTo>
                    <a:pt x="2727045" y="624257"/>
                    <a:pt x="2728266" y="626698"/>
                    <a:pt x="2728266" y="629140"/>
                  </a:cubicBezTo>
                  <a:cubicBezTo>
                    <a:pt x="2728266" y="632802"/>
                    <a:pt x="2728266" y="638905"/>
                    <a:pt x="2729487" y="641347"/>
                  </a:cubicBezTo>
                  <a:cubicBezTo>
                    <a:pt x="2729487" y="642567"/>
                    <a:pt x="2733149" y="647450"/>
                    <a:pt x="2733149" y="648671"/>
                  </a:cubicBezTo>
                  <a:cubicBezTo>
                    <a:pt x="2734370" y="652333"/>
                    <a:pt x="2735590" y="654774"/>
                    <a:pt x="2736811" y="658437"/>
                  </a:cubicBezTo>
                  <a:cubicBezTo>
                    <a:pt x="2738032" y="660878"/>
                    <a:pt x="2738032" y="662099"/>
                    <a:pt x="2739252" y="664540"/>
                  </a:cubicBezTo>
                  <a:cubicBezTo>
                    <a:pt x="2739252" y="665761"/>
                    <a:pt x="2740473" y="666981"/>
                    <a:pt x="2740473" y="668202"/>
                  </a:cubicBezTo>
                  <a:cubicBezTo>
                    <a:pt x="2740473" y="668202"/>
                    <a:pt x="2740473" y="669423"/>
                    <a:pt x="2740473" y="669423"/>
                  </a:cubicBezTo>
                  <a:cubicBezTo>
                    <a:pt x="2739252" y="671864"/>
                    <a:pt x="2740473" y="666981"/>
                    <a:pt x="2738032" y="668202"/>
                  </a:cubicBezTo>
                  <a:cubicBezTo>
                    <a:pt x="2736811" y="668202"/>
                    <a:pt x="2736811" y="669423"/>
                    <a:pt x="2736811" y="669423"/>
                  </a:cubicBezTo>
                  <a:cubicBezTo>
                    <a:pt x="2736811" y="669423"/>
                    <a:pt x="2735590" y="666981"/>
                    <a:pt x="2735590" y="663319"/>
                  </a:cubicBezTo>
                  <a:cubicBezTo>
                    <a:pt x="2734370" y="659657"/>
                    <a:pt x="2734370" y="657216"/>
                    <a:pt x="2731928" y="658437"/>
                  </a:cubicBezTo>
                  <a:cubicBezTo>
                    <a:pt x="2731928" y="658437"/>
                    <a:pt x="2733149" y="653554"/>
                    <a:pt x="2730708" y="654774"/>
                  </a:cubicBezTo>
                  <a:cubicBezTo>
                    <a:pt x="2730708" y="654774"/>
                    <a:pt x="2730708" y="654774"/>
                    <a:pt x="2729487" y="651112"/>
                  </a:cubicBezTo>
                  <a:cubicBezTo>
                    <a:pt x="2729487" y="646230"/>
                    <a:pt x="2728266" y="648671"/>
                    <a:pt x="2727045" y="649892"/>
                  </a:cubicBezTo>
                  <a:cubicBezTo>
                    <a:pt x="2725825" y="651112"/>
                    <a:pt x="2725825" y="653554"/>
                    <a:pt x="2724604" y="648671"/>
                  </a:cubicBezTo>
                  <a:cubicBezTo>
                    <a:pt x="2724604" y="646230"/>
                    <a:pt x="2723383" y="640126"/>
                    <a:pt x="2722163" y="643788"/>
                  </a:cubicBezTo>
                  <a:cubicBezTo>
                    <a:pt x="2722163" y="645009"/>
                    <a:pt x="2720942" y="646230"/>
                    <a:pt x="2720942" y="645009"/>
                  </a:cubicBezTo>
                  <a:cubicBezTo>
                    <a:pt x="2720942" y="643788"/>
                    <a:pt x="2720942" y="640126"/>
                    <a:pt x="2719721" y="638905"/>
                  </a:cubicBezTo>
                  <a:cubicBezTo>
                    <a:pt x="2718501" y="638905"/>
                    <a:pt x="2718501" y="637685"/>
                    <a:pt x="2718501" y="638905"/>
                  </a:cubicBezTo>
                  <a:cubicBezTo>
                    <a:pt x="2717280" y="641347"/>
                    <a:pt x="2717280" y="637685"/>
                    <a:pt x="2717280" y="635243"/>
                  </a:cubicBezTo>
                  <a:cubicBezTo>
                    <a:pt x="2716059" y="629140"/>
                    <a:pt x="2717280" y="631581"/>
                    <a:pt x="2716059" y="631581"/>
                  </a:cubicBezTo>
                  <a:cubicBezTo>
                    <a:pt x="2716059" y="631581"/>
                    <a:pt x="2716059" y="630360"/>
                    <a:pt x="2714838" y="630360"/>
                  </a:cubicBezTo>
                  <a:cubicBezTo>
                    <a:pt x="2714838" y="630360"/>
                    <a:pt x="2713618" y="627919"/>
                    <a:pt x="2713618" y="627919"/>
                  </a:cubicBezTo>
                  <a:cubicBezTo>
                    <a:pt x="2713618" y="626698"/>
                    <a:pt x="2713618" y="624257"/>
                    <a:pt x="2712397" y="624257"/>
                  </a:cubicBezTo>
                  <a:cubicBezTo>
                    <a:pt x="2711176" y="623036"/>
                    <a:pt x="2711176" y="618153"/>
                    <a:pt x="2709956" y="619374"/>
                  </a:cubicBezTo>
                  <a:cubicBezTo>
                    <a:pt x="2708735" y="620595"/>
                    <a:pt x="2708735" y="619374"/>
                    <a:pt x="2707514" y="614491"/>
                  </a:cubicBezTo>
                  <a:cubicBezTo>
                    <a:pt x="2707514" y="613271"/>
                    <a:pt x="2707514" y="614491"/>
                    <a:pt x="2707514" y="618153"/>
                  </a:cubicBezTo>
                  <a:cubicBezTo>
                    <a:pt x="2707514" y="620595"/>
                    <a:pt x="2707514" y="623036"/>
                    <a:pt x="2707514" y="623036"/>
                  </a:cubicBezTo>
                  <a:cubicBezTo>
                    <a:pt x="2707514" y="623036"/>
                    <a:pt x="2708735" y="626698"/>
                    <a:pt x="2708735" y="626698"/>
                  </a:cubicBezTo>
                  <a:cubicBezTo>
                    <a:pt x="2709956" y="627919"/>
                    <a:pt x="2711176" y="630360"/>
                    <a:pt x="2712397" y="636464"/>
                  </a:cubicBezTo>
                  <a:cubicBezTo>
                    <a:pt x="2712397" y="640126"/>
                    <a:pt x="2716059" y="643788"/>
                    <a:pt x="2716059" y="647450"/>
                  </a:cubicBezTo>
                  <a:cubicBezTo>
                    <a:pt x="2716059" y="651112"/>
                    <a:pt x="2717280" y="653554"/>
                    <a:pt x="2718501" y="655995"/>
                  </a:cubicBezTo>
                  <a:cubicBezTo>
                    <a:pt x="2718501" y="660878"/>
                    <a:pt x="2719721" y="666981"/>
                    <a:pt x="2720942" y="670644"/>
                  </a:cubicBezTo>
                  <a:cubicBezTo>
                    <a:pt x="2722163" y="671864"/>
                    <a:pt x="2725825" y="675526"/>
                    <a:pt x="2725825" y="676747"/>
                  </a:cubicBezTo>
                  <a:cubicBezTo>
                    <a:pt x="2727045" y="679188"/>
                    <a:pt x="2729487" y="681630"/>
                    <a:pt x="2730708" y="685292"/>
                  </a:cubicBezTo>
                  <a:cubicBezTo>
                    <a:pt x="2731928" y="687733"/>
                    <a:pt x="2733149" y="688954"/>
                    <a:pt x="2734370" y="690175"/>
                  </a:cubicBezTo>
                  <a:cubicBezTo>
                    <a:pt x="2735590" y="692616"/>
                    <a:pt x="2736811" y="695058"/>
                    <a:pt x="2738032" y="696278"/>
                  </a:cubicBezTo>
                  <a:cubicBezTo>
                    <a:pt x="2738032" y="696278"/>
                    <a:pt x="2738032" y="696278"/>
                    <a:pt x="2738032" y="697499"/>
                  </a:cubicBezTo>
                  <a:cubicBezTo>
                    <a:pt x="2736811" y="699941"/>
                    <a:pt x="2738032" y="695058"/>
                    <a:pt x="2735590" y="697499"/>
                  </a:cubicBezTo>
                  <a:cubicBezTo>
                    <a:pt x="2734370" y="698720"/>
                    <a:pt x="2734370" y="701161"/>
                    <a:pt x="2731928" y="692616"/>
                  </a:cubicBezTo>
                  <a:cubicBezTo>
                    <a:pt x="2730708" y="688954"/>
                    <a:pt x="2729487" y="686513"/>
                    <a:pt x="2727045" y="688954"/>
                  </a:cubicBezTo>
                  <a:cubicBezTo>
                    <a:pt x="2727045" y="688954"/>
                    <a:pt x="2728266" y="684071"/>
                    <a:pt x="2725825" y="686513"/>
                  </a:cubicBezTo>
                  <a:cubicBezTo>
                    <a:pt x="2725825" y="686513"/>
                    <a:pt x="2724604" y="686513"/>
                    <a:pt x="2724604" y="684071"/>
                  </a:cubicBezTo>
                  <a:cubicBezTo>
                    <a:pt x="2723383" y="677968"/>
                    <a:pt x="2723383" y="682851"/>
                    <a:pt x="2722163" y="684071"/>
                  </a:cubicBezTo>
                  <a:cubicBezTo>
                    <a:pt x="2720942" y="686513"/>
                    <a:pt x="2720942" y="687733"/>
                    <a:pt x="2719721" y="684071"/>
                  </a:cubicBezTo>
                  <a:cubicBezTo>
                    <a:pt x="2718501" y="681630"/>
                    <a:pt x="2717280" y="676747"/>
                    <a:pt x="2717280" y="680409"/>
                  </a:cubicBezTo>
                  <a:cubicBezTo>
                    <a:pt x="2717280" y="682851"/>
                    <a:pt x="2717280" y="682851"/>
                    <a:pt x="2716059" y="682851"/>
                  </a:cubicBezTo>
                  <a:cubicBezTo>
                    <a:pt x="2716059" y="682851"/>
                    <a:pt x="2714838" y="676747"/>
                    <a:pt x="2713618" y="677968"/>
                  </a:cubicBezTo>
                  <a:cubicBezTo>
                    <a:pt x="2712397" y="677968"/>
                    <a:pt x="2712397" y="676747"/>
                    <a:pt x="2712397" y="679188"/>
                  </a:cubicBezTo>
                  <a:cubicBezTo>
                    <a:pt x="2712397" y="681630"/>
                    <a:pt x="2711176" y="679188"/>
                    <a:pt x="2709956" y="676747"/>
                  </a:cubicBezTo>
                  <a:cubicBezTo>
                    <a:pt x="2708735" y="671864"/>
                    <a:pt x="2708735" y="674306"/>
                    <a:pt x="2707514" y="674306"/>
                  </a:cubicBezTo>
                  <a:cubicBezTo>
                    <a:pt x="2706294" y="674306"/>
                    <a:pt x="2707514" y="673085"/>
                    <a:pt x="2706294" y="674306"/>
                  </a:cubicBezTo>
                  <a:cubicBezTo>
                    <a:pt x="2706294" y="674306"/>
                    <a:pt x="2705073" y="673085"/>
                    <a:pt x="2705073" y="671864"/>
                  </a:cubicBezTo>
                  <a:cubicBezTo>
                    <a:pt x="2705073" y="671864"/>
                    <a:pt x="2703852" y="669423"/>
                    <a:pt x="2703852" y="669423"/>
                  </a:cubicBezTo>
                  <a:cubicBezTo>
                    <a:pt x="2702631" y="669423"/>
                    <a:pt x="2701411" y="665761"/>
                    <a:pt x="2700190" y="668202"/>
                  </a:cubicBezTo>
                  <a:cubicBezTo>
                    <a:pt x="2698969" y="671864"/>
                    <a:pt x="2698969" y="669423"/>
                    <a:pt x="2696528" y="666981"/>
                  </a:cubicBezTo>
                  <a:cubicBezTo>
                    <a:pt x="2695307" y="665761"/>
                    <a:pt x="2696528" y="668202"/>
                    <a:pt x="2696528" y="670644"/>
                  </a:cubicBezTo>
                  <a:cubicBezTo>
                    <a:pt x="2696528" y="673085"/>
                    <a:pt x="2697749" y="674306"/>
                    <a:pt x="2697749" y="674306"/>
                  </a:cubicBezTo>
                  <a:cubicBezTo>
                    <a:pt x="2697749" y="674306"/>
                    <a:pt x="2698969" y="676747"/>
                    <a:pt x="2700190" y="676747"/>
                  </a:cubicBezTo>
                  <a:cubicBezTo>
                    <a:pt x="2701411" y="676747"/>
                    <a:pt x="2703852" y="676747"/>
                    <a:pt x="2705073" y="682851"/>
                  </a:cubicBezTo>
                  <a:cubicBezTo>
                    <a:pt x="2706294" y="685292"/>
                    <a:pt x="2709956" y="686513"/>
                    <a:pt x="2709956" y="690175"/>
                  </a:cubicBezTo>
                  <a:cubicBezTo>
                    <a:pt x="2711176" y="692616"/>
                    <a:pt x="2712397" y="693837"/>
                    <a:pt x="2713618" y="697499"/>
                  </a:cubicBezTo>
                  <a:cubicBezTo>
                    <a:pt x="2714838" y="702382"/>
                    <a:pt x="2716059" y="708485"/>
                    <a:pt x="2717280" y="710927"/>
                  </a:cubicBezTo>
                  <a:cubicBezTo>
                    <a:pt x="2718501" y="712148"/>
                    <a:pt x="2722163" y="713368"/>
                    <a:pt x="2723383" y="713368"/>
                  </a:cubicBezTo>
                  <a:cubicBezTo>
                    <a:pt x="2725825" y="715809"/>
                    <a:pt x="2727045" y="717030"/>
                    <a:pt x="2729487" y="719472"/>
                  </a:cubicBezTo>
                  <a:cubicBezTo>
                    <a:pt x="2730708" y="721913"/>
                    <a:pt x="2731928" y="721913"/>
                    <a:pt x="2733149" y="724355"/>
                  </a:cubicBezTo>
                  <a:cubicBezTo>
                    <a:pt x="2735590" y="726796"/>
                    <a:pt x="2735590" y="729237"/>
                    <a:pt x="2736811" y="731679"/>
                  </a:cubicBezTo>
                  <a:cubicBezTo>
                    <a:pt x="2736811" y="731679"/>
                    <a:pt x="2735590" y="734120"/>
                    <a:pt x="2735590" y="735341"/>
                  </a:cubicBezTo>
                  <a:cubicBezTo>
                    <a:pt x="2734370" y="739003"/>
                    <a:pt x="2735590" y="732899"/>
                    <a:pt x="2733149" y="736562"/>
                  </a:cubicBezTo>
                  <a:cubicBezTo>
                    <a:pt x="2731928" y="739003"/>
                    <a:pt x="2731928" y="741444"/>
                    <a:pt x="2729487" y="734120"/>
                  </a:cubicBezTo>
                  <a:cubicBezTo>
                    <a:pt x="2728266" y="731679"/>
                    <a:pt x="2727045" y="729237"/>
                    <a:pt x="2725825" y="731679"/>
                  </a:cubicBezTo>
                  <a:cubicBezTo>
                    <a:pt x="2725825" y="731679"/>
                    <a:pt x="2727045" y="726796"/>
                    <a:pt x="2724604" y="729237"/>
                  </a:cubicBezTo>
                  <a:cubicBezTo>
                    <a:pt x="2724604" y="729237"/>
                    <a:pt x="2723383" y="729237"/>
                    <a:pt x="2723383" y="726796"/>
                  </a:cubicBezTo>
                  <a:cubicBezTo>
                    <a:pt x="2722163" y="721913"/>
                    <a:pt x="2722163" y="725575"/>
                    <a:pt x="2720942" y="726796"/>
                  </a:cubicBezTo>
                  <a:cubicBezTo>
                    <a:pt x="2719721" y="729237"/>
                    <a:pt x="2719721" y="730458"/>
                    <a:pt x="2718501" y="726796"/>
                  </a:cubicBezTo>
                  <a:cubicBezTo>
                    <a:pt x="2717280" y="724355"/>
                    <a:pt x="2716059" y="719472"/>
                    <a:pt x="2716059" y="723134"/>
                  </a:cubicBezTo>
                  <a:cubicBezTo>
                    <a:pt x="2716059" y="725575"/>
                    <a:pt x="2716059" y="725575"/>
                    <a:pt x="2714838" y="725575"/>
                  </a:cubicBezTo>
                  <a:cubicBezTo>
                    <a:pt x="2714838" y="725575"/>
                    <a:pt x="2713618" y="720692"/>
                    <a:pt x="2712397" y="720692"/>
                  </a:cubicBezTo>
                  <a:cubicBezTo>
                    <a:pt x="2711176" y="720692"/>
                    <a:pt x="2711176" y="719472"/>
                    <a:pt x="2711176" y="721913"/>
                  </a:cubicBezTo>
                  <a:cubicBezTo>
                    <a:pt x="2711176" y="724355"/>
                    <a:pt x="2709956" y="721913"/>
                    <a:pt x="2708735" y="719472"/>
                  </a:cubicBezTo>
                  <a:cubicBezTo>
                    <a:pt x="2706294" y="714589"/>
                    <a:pt x="2707514" y="717030"/>
                    <a:pt x="2706294" y="717030"/>
                  </a:cubicBezTo>
                  <a:cubicBezTo>
                    <a:pt x="2705073" y="717030"/>
                    <a:pt x="2706294" y="715809"/>
                    <a:pt x="2705073" y="717030"/>
                  </a:cubicBezTo>
                  <a:cubicBezTo>
                    <a:pt x="2705073" y="717030"/>
                    <a:pt x="2703852" y="715809"/>
                    <a:pt x="2703852" y="715809"/>
                  </a:cubicBezTo>
                  <a:cubicBezTo>
                    <a:pt x="2703852" y="715809"/>
                    <a:pt x="2702631" y="713368"/>
                    <a:pt x="2702631" y="713368"/>
                  </a:cubicBezTo>
                  <a:cubicBezTo>
                    <a:pt x="2701411" y="713368"/>
                    <a:pt x="2701411" y="713368"/>
                    <a:pt x="2700190" y="712148"/>
                  </a:cubicBezTo>
                  <a:cubicBezTo>
                    <a:pt x="2700190" y="712148"/>
                    <a:pt x="2700190" y="710927"/>
                    <a:pt x="2700190" y="710927"/>
                  </a:cubicBezTo>
                  <a:cubicBezTo>
                    <a:pt x="2698969" y="708485"/>
                    <a:pt x="2698969" y="703602"/>
                    <a:pt x="2697749" y="703602"/>
                  </a:cubicBezTo>
                  <a:cubicBezTo>
                    <a:pt x="2696528" y="703602"/>
                    <a:pt x="2696528" y="702382"/>
                    <a:pt x="2696528" y="701161"/>
                  </a:cubicBezTo>
                  <a:cubicBezTo>
                    <a:pt x="2696528" y="699941"/>
                    <a:pt x="2696528" y="697499"/>
                    <a:pt x="2696528" y="692616"/>
                  </a:cubicBezTo>
                  <a:cubicBezTo>
                    <a:pt x="2696528" y="690175"/>
                    <a:pt x="2695307" y="692616"/>
                    <a:pt x="2695307" y="696278"/>
                  </a:cubicBezTo>
                  <a:cubicBezTo>
                    <a:pt x="2695307" y="699941"/>
                    <a:pt x="2694086" y="703602"/>
                    <a:pt x="2695307" y="703602"/>
                  </a:cubicBezTo>
                  <a:cubicBezTo>
                    <a:pt x="2695307" y="703602"/>
                    <a:pt x="2696528" y="709706"/>
                    <a:pt x="2696528" y="710927"/>
                  </a:cubicBezTo>
                  <a:cubicBezTo>
                    <a:pt x="2696528" y="712148"/>
                    <a:pt x="2697749" y="713368"/>
                    <a:pt x="2697749" y="714589"/>
                  </a:cubicBezTo>
                  <a:cubicBezTo>
                    <a:pt x="2697749" y="714589"/>
                    <a:pt x="2696528" y="714589"/>
                    <a:pt x="2696528" y="714589"/>
                  </a:cubicBezTo>
                  <a:cubicBezTo>
                    <a:pt x="2695307" y="714589"/>
                    <a:pt x="2696528" y="715809"/>
                    <a:pt x="2697749" y="718251"/>
                  </a:cubicBezTo>
                  <a:cubicBezTo>
                    <a:pt x="2698969" y="719472"/>
                    <a:pt x="2698969" y="720692"/>
                    <a:pt x="2698969" y="720692"/>
                  </a:cubicBezTo>
                  <a:cubicBezTo>
                    <a:pt x="2698969" y="720692"/>
                    <a:pt x="2698969" y="720692"/>
                    <a:pt x="2698969" y="720692"/>
                  </a:cubicBezTo>
                  <a:cubicBezTo>
                    <a:pt x="2698969" y="721913"/>
                    <a:pt x="2700190" y="724355"/>
                    <a:pt x="2700190" y="726796"/>
                  </a:cubicBezTo>
                  <a:cubicBezTo>
                    <a:pt x="2700190" y="729237"/>
                    <a:pt x="2701411" y="731679"/>
                    <a:pt x="2702631" y="732899"/>
                  </a:cubicBezTo>
                  <a:cubicBezTo>
                    <a:pt x="2703852" y="735341"/>
                    <a:pt x="2705073" y="736562"/>
                    <a:pt x="2705073" y="737782"/>
                  </a:cubicBezTo>
                  <a:cubicBezTo>
                    <a:pt x="2706294" y="741444"/>
                    <a:pt x="2707514" y="742665"/>
                    <a:pt x="2708735" y="746327"/>
                  </a:cubicBezTo>
                  <a:cubicBezTo>
                    <a:pt x="2709956" y="751210"/>
                    <a:pt x="2711176" y="758534"/>
                    <a:pt x="2713618" y="762196"/>
                  </a:cubicBezTo>
                  <a:cubicBezTo>
                    <a:pt x="2714838" y="763417"/>
                    <a:pt x="2719721" y="764637"/>
                    <a:pt x="2719721" y="765858"/>
                  </a:cubicBezTo>
                  <a:cubicBezTo>
                    <a:pt x="2722163" y="768300"/>
                    <a:pt x="2724604" y="770741"/>
                    <a:pt x="2727045" y="773183"/>
                  </a:cubicBezTo>
                  <a:cubicBezTo>
                    <a:pt x="2728266" y="775624"/>
                    <a:pt x="2730708" y="775624"/>
                    <a:pt x="2731928" y="778065"/>
                  </a:cubicBezTo>
                  <a:cubicBezTo>
                    <a:pt x="2735590" y="782948"/>
                    <a:pt x="2735590" y="786610"/>
                    <a:pt x="2738032" y="789052"/>
                  </a:cubicBezTo>
                  <a:cubicBezTo>
                    <a:pt x="2738032" y="789052"/>
                    <a:pt x="2738032" y="790272"/>
                    <a:pt x="2736811" y="791493"/>
                  </a:cubicBezTo>
                  <a:cubicBezTo>
                    <a:pt x="2735590" y="795155"/>
                    <a:pt x="2736811" y="789052"/>
                    <a:pt x="2734370" y="791493"/>
                  </a:cubicBezTo>
                  <a:cubicBezTo>
                    <a:pt x="2733149" y="792714"/>
                    <a:pt x="2733149" y="795155"/>
                    <a:pt x="2729487" y="787831"/>
                  </a:cubicBezTo>
                  <a:cubicBezTo>
                    <a:pt x="2728266" y="784169"/>
                    <a:pt x="2727045" y="782948"/>
                    <a:pt x="2724604" y="785390"/>
                  </a:cubicBezTo>
                  <a:cubicBezTo>
                    <a:pt x="2724604" y="785390"/>
                    <a:pt x="2724604" y="780507"/>
                    <a:pt x="2723383" y="782948"/>
                  </a:cubicBezTo>
                  <a:cubicBezTo>
                    <a:pt x="2723383" y="782948"/>
                    <a:pt x="2722163" y="782948"/>
                    <a:pt x="2722163" y="780507"/>
                  </a:cubicBezTo>
                  <a:cubicBezTo>
                    <a:pt x="2720942" y="775624"/>
                    <a:pt x="2720942" y="779286"/>
                    <a:pt x="2719721" y="781727"/>
                  </a:cubicBezTo>
                  <a:cubicBezTo>
                    <a:pt x="2719721" y="784169"/>
                    <a:pt x="2718501" y="786610"/>
                    <a:pt x="2717280" y="782948"/>
                  </a:cubicBezTo>
                  <a:cubicBezTo>
                    <a:pt x="2716059" y="780507"/>
                    <a:pt x="2714838" y="775624"/>
                    <a:pt x="2714838" y="780507"/>
                  </a:cubicBezTo>
                  <a:cubicBezTo>
                    <a:pt x="2714838" y="782948"/>
                    <a:pt x="2714838" y="782948"/>
                    <a:pt x="2713618" y="782948"/>
                  </a:cubicBezTo>
                  <a:cubicBezTo>
                    <a:pt x="2713618" y="782948"/>
                    <a:pt x="2712397" y="778065"/>
                    <a:pt x="2711176" y="778065"/>
                  </a:cubicBezTo>
                  <a:cubicBezTo>
                    <a:pt x="2709956" y="778065"/>
                    <a:pt x="2709956" y="778065"/>
                    <a:pt x="2709956" y="779286"/>
                  </a:cubicBezTo>
                  <a:cubicBezTo>
                    <a:pt x="2709956" y="781727"/>
                    <a:pt x="2708735" y="779286"/>
                    <a:pt x="2707514" y="776844"/>
                  </a:cubicBezTo>
                  <a:cubicBezTo>
                    <a:pt x="2706294" y="771962"/>
                    <a:pt x="2706294" y="774403"/>
                    <a:pt x="2705073" y="774403"/>
                  </a:cubicBezTo>
                  <a:cubicBezTo>
                    <a:pt x="2703852" y="774403"/>
                    <a:pt x="2705073" y="773183"/>
                    <a:pt x="2703852" y="774403"/>
                  </a:cubicBezTo>
                  <a:cubicBezTo>
                    <a:pt x="2703852" y="774403"/>
                    <a:pt x="2702631" y="773183"/>
                    <a:pt x="2702631" y="771962"/>
                  </a:cubicBezTo>
                  <a:cubicBezTo>
                    <a:pt x="2702631" y="771962"/>
                    <a:pt x="2701411" y="769520"/>
                    <a:pt x="2701411" y="769520"/>
                  </a:cubicBezTo>
                  <a:cubicBezTo>
                    <a:pt x="2700190" y="768300"/>
                    <a:pt x="2698969" y="764637"/>
                    <a:pt x="2697749" y="765858"/>
                  </a:cubicBezTo>
                  <a:cubicBezTo>
                    <a:pt x="2696528" y="767079"/>
                    <a:pt x="2696528" y="765858"/>
                    <a:pt x="2695307" y="759755"/>
                  </a:cubicBezTo>
                  <a:cubicBezTo>
                    <a:pt x="2695307" y="757313"/>
                    <a:pt x="2694086" y="759755"/>
                    <a:pt x="2695307" y="764637"/>
                  </a:cubicBezTo>
                  <a:cubicBezTo>
                    <a:pt x="2695307" y="768300"/>
                    <a:pt x="2695307" y="770741"/>
                    <a:pt x="2696528" y="770741"/>
                  </a:cubicBezTo>
                  <a:cubicBezTo>
                    <a:pt x="2696528" y="770741"/>
                    <a:pt x="2697749" y="774403"/>
                    <a:pt x="2698969" y="775624"/>
                  </a:cubicBezTo>
                  <a:cubicBezTo>
                    <a:pt x="2698969" y="775624"/>
                    <a:pt x="2700190" y="776844"/>
                    <a:pt x="2701411" y="778065"/>
                  </a:cubicBezTo>
                  <a:cubicBezTo>
                    <a:pt x="2702631" y="779286"/>
                    <a:pt x="2702631" y="781727"/>
                    <a:pt x="2703852" y="784169"/>
                  </a:cubicBezTo>
                  <a:cubicBezTo>
                    <a:pt x="2703852" y="785390"/>
                    <a:pt x="2705073" y="786610"/>
                    <a:pt x="2706294" y="787831"/>
                  </a:cubicBezTo>
                  <a:cubicBezTo>
                    <a:pt x="2707514" y="789052"/>
                    <a:pt x="2708735" y="790272"/>
                    <a:pt x="2708735" y="791493"/>
                  </a:cubicBezTo>
                  <a:cubicBezTo>
                    <a:pt x="2709956" y="793934"/>
                    <a:pt x="2711176" y="795155"/>
                    <a:pt x="2712397" y="797597"/>
                  </a:cubicBezTo>
                  <a:cubicBezTo>
                    <a:pt x="2712397" y="798817"/>
                    <a:pt x="2713618" y="800038"/>
                    <a:pt x="2713618" y="801259"/>
                  </a:cubicBezTo>
                  <a:cubicBezTo>
                    <a:pt x="2713618" y="803700"/>
                    <a:pt x="2712397" y="803700"/>
                    <a:pt x="2712397" y="803700"/>
                  </a:cubicBezTo>
                  <a:cubicBezTo>
                    <a:pt x="2712397" y="803700"/>
                    <a:pt x="2712397" y="797597"/>
                    <a:pt x="2709956" y="798817"/>
                  </a:cubicBezTo>
                  <a:cubicBezTo>
                    <a:pt x="2708735" y="798817"/>
                    <a:pt x="2708735" y="797597"/>
                    <a:pt x="2708735" y="800038"/>
                  </a:cubicBezTo>
                  <a:cubicBezTo>
                    <a:pt x="2708735" y="802479"/>
                    <a:pt x="2707514" y="800038"/>
                    <a:pt x="2706294" y="797597"/>
                  </a:cubicBezTo>
                  <a:cubicBezTo>
                    <a:pt x="2705073" y="791493"/>
                    <a:pt x="2705073" y="795155"/>
                    <a:pt x="2703852" y="795155"/>
                  </a:cubicBezTo>
                  <a:cubicBezTo>
                    <a:pt x="2702631" y="795155"/>
                    <a:pt x="2703852" y="793934"/>
                    <a:pt x="2702631" y="795155"/>
                  </a:cubicBezTo>
                  <a:cubicBezTo>
                    <a:pt x="2701411" y="795155"/>
                    <a:pt x="2701411" y="792714"/>
                    <a:pt x="2701411" y="792714"/>
                  </a:cubicBezTo>
                  <a:cubicBezTo>
                    <a:pt x="2701411" y="792714"/>
                    <a:pt x="2700190" y="790272"/>
                    <a:pt x="2700190" y="790272"/>
                  </a:cubicBezTo>
                  <a:cubicBezTo>
                    <a:pt x="2698969" y="790272"/>
                    <a:pt x="2697749" y="786610"/>
                    <a:pt x="2696528" y="787831"/>
                  </a:cubicBezTo>
                  <a:cubicBezTo>
                    <a:pt x="2695307" y="790272"/>
                    <a:pt x="2695307" y="789052"/>
                    <a:pt x="2692866" y="785390"/>
                  </a:cubicBezTo>
                  <a:cubicBezTo>
                    <a:pt x="2691645" y="784169"/>
                    <a:pt x="2692866" y="786610"/>
                    <a:pt x="2692866" y="789052"/>
                  </a:cubicBezTo>
                  <a:cubicBezTo>
                    <a:pt x="2692866" y="791493"/>
                    <a:pt x="2694086" y="792714"/>
                    <a:pt x="2694086" y="792714"/>
                  </a:cubicBezTo>
                  <a:cubicBezTo>
                    <a:pt x="2694086" y="792714"/>
                    <a:pt x="2695307" y="795155"/>
                    <a:pt x="2696528" y="795155"/>
                  </a:cubicBezTo>
                  <a:cubicBezTo>
                    <a:pt x="2697749" y="795155"/>
                    <a:pt x="2700190" y="796376"/>
                    <a:pt x="2701411" y="802479"/>
                  </a:cubicBezTo>
                  <a:cubicBezTo>
                    <a:pt x="2702631" y="806141"/>
                    <a:pt x="2706294" y="807362"/>
                    <a:pt x="2706294" y="809804"/>
                  </a:cubicBezTo>
                  <a:cubicBezTo>
                    <a:pt x="2707514" y="812245"/>
                    <a:pt x="2708735" y="814686"/>
                    <a:pt x="2709956" y="817128"/>
                  </a:cubicBezTo>
                  <a:cubicBezTo>
                    <a:pt x="2711176" y="822011"/>
                    <a:pt x="2712397" y="828114"/>
                    <a:pt x="2714838" y="830555"/>
                  </a:cubicBezTo>
                  <a:cubicBezTo>
                    <a:pt x="2714838" y="830555"/>
                    <a:pt x="2716059" y="831776"/>
                    <a:pt x="2716059" y="831776"/>
                  </a:cubicBezTo>
                  <a:cubicBezTo>
                    <a:pt x="2716059" y="831776"/>
                    <a:pt x="2716059" y="831776"/>
                    <a:pt x="2716059" y="832997"/>
                  </a:cubicBezTo>
                  <a:cubicBezTo>
                    <a:pt x="2714838" y="835438"/>
                    <a:pt x="2714838" y="837880"/>
                    <a:pt x="2713618" y="834218"/>
                  </a:cubicBezTo>
                  <a:cubicBezTo>
                    <a:pt x="2712397" y="831776"/>
                    <a:pt x="2711176" y="825673"/>
                    <a:pt x="2711176" y="830555"/>
                  </a:cubicBezTo>
                  <a:cubicBezTo>
                    <a:pt x="2711176" y="832997"/>
                    <a:pt x="2709956" y="832997"/>
                    <a:pt x="2709956" y="832997"/>
                  </a:cubicBezTo>
                  <a:cubicBezTo>
                    <a:pt x="2709956" y="832997"/>
                    <a:pt x="2708735" y="826893"/>
                    <a:pt x="2707514" y="826893"/>
                  </a:cubicBezTo>
                  <a:cubicBezTo>
                    <a:pt x="2706294" y="826893"/>
                    <a:pt x="2706294" y="825673"/>
                    <a:pt x="2706294" y="828114"/>
                  </a:cubicBezTo>
                  <a:cubicBezTo>
                    <a:pt x="2706294" y="830555"/>
                    <a:pt x="2705073" y="828114"/>
                    <a:pt x="2703852" y="825673"/>
                  </a:cubicBezTo>
                  <a:cubicBezTo>
                    <a:pt x="2702631" y="819569"/>
                    <a:pt x="2702631" y="822011"/>
                    <a:pt x="2701411" y="823231"/>
                  </a:cubicBezTo>
                  <a:cubicBezTo>
                    <a:pt x="2700190" y="823231"/>
                    <a:pt x="2701411" y="822011"/>
                    <a:pt x="2700190" y="822011"/>
                  </a:cubicBezTo>
                  <a:cubicBezTo>
                    <a:pt x="2698969" y="822011"/>
                    <a:pt x="2698969" y="819569"/>
                    <a:pt x="2698969" y="819569"/>
                  </a:cubicBezTo>
                  <a:cubicBezTo>
                    <a:pt x="2698969" y="819569"/>
                    <a:pt x="2697749" y="815907"/>
                    <a:pt x="2697749" y="815907"/>
                  </a:cubicBezTo>
                  <a:cubicBezTo>
                    <a:pt x="2696528" y="814686"/>
                    <a:pt x="2695307" y="809804"/>
                    <a:pt x="2694086" y="811024"/>
                  </a:cubicBezTo>
                  <a:cubicBezTo>
                    <a:pt x="2691645" y="813466"/>
                    <a:pt x="2691645" y="811024"/>
                    <a:pt x="2690424" y="806141"/>
                  </a:cubicBezTo>
                  <a:cubicBezTo>
                    <a:pt x="2690424" y="804921"/>
                    <a:pt x="2689204" y="807362"/>
                    <a:pt x="2690424" y="811024"/>
                  </a:cubicBezTo>
                  <a:cubicBezTo>
                    <a:pt x="2690424" y="814686"/>
                    <a:pt x="2691645" y="817128"/>
                    <a:pt x="2691645" y="815907"/>
                  </a:cubicBezTo>
                  <a:cubicBezTo>
                    <a:pt x="2691645" y="815907"/>
                    <a:pt x="2692866" y="819569"/>
                    <a:pt x="2694086" y="820790"/>
                  </a:cubicBezTo>
                  <a:cubicBezTo>
                    <a:pt x="2695307" y="822011"/>
                    <a:pt x="2697749" y="823231"/>
                    <a:pt x="2698969" y="830555"/>
                  </a:cubicBezTo>
                  <a:cubicBezTo>
                    <a:pt x="2698969" y="831776"/>
                    <a:pt x="2700190" y="834218"/>
                    <a:pt x="2701411" y="835438"/>
                  </a:cubicBezTo>
                  <a:cubicBezTo>
                    <a:pt x="2702631" y="836659"/>
                    <a:pt x="2703852" y="837880"/>
                    <a:pt x="2703852" y="840321"/>
                  </a:cubicBezTo>
                  <a:cubicBezTo>
                    <a:pt x="2705073" y="843983"/>
                    <a:pt x="2706294" y="845204"/>
                    <a:pt x="2707514" y="848866"/>
                  </a:cubicBezTo>
                  <a:cubicBezTo>
                    <a:pt x="2707514" y="850087"/>
                    <a:pt x="2708735" y="852528"/>
                    <a:pt x="2708735" y="853749"/>
                  </a:cubicBezTo>
                  <a:cubicBezTo>
                    <a:pt x="2708735" y="854969"/>
                    <a:pt x="2708735" y="854969"/>
                    <a:pt x="2707514" y="854969"/>
                  </a:cubicBezTo>
                  <a:cubicBezTo>
                    <a:pt x="2706294" y="854969"/>
                    <a:pt x="2706294" y="848866"/>
                    <a:pt x="2705073" y="850087"/>
                  </a:cubicBezTo>
                  <a:cubicBezTo>
                    <a:pt x="2703852" y="850087"/>
                    <a:pt x="2703852" y="850087"/>
                    <a:pt x="2703852" y="851307"/>
                  </a:cubicBezTo>
                  <a:cubicBezTo>
                    <a:pt x="2703852" y="853749"/>
                    <a:pt x="2702631" y="852528"/>
                    <a:pt x="2701411" y="850087"/>
                  </a:cubicBezTo>
                  <a:cubicBezTo>
                    <a:pt x="2698969" y="845204"/>
                    <a:pt x="2700190" y="847645"/>
                    <a:pt x="2698969" y="848866"/>
                  </a:cubicBezTo>
                  <a:cubicBezTo>
                    <a:pt x="2697749" y="850087"/>
                    <a:pt x="2698969" y="847645"/>
                    <a:pt x="2697749" y="850087"/>
                  </a:cubicBezTo>
                  <a:cubicBezTo>
                    <a:pt x="2696528" y="851307"/>
                    <a:pt x="2696528" y="848866"/>
                    <a:pt x="2695307" y="848866"/>
                  </a:cubicBezTo>
                  <a:cubicBezTo>
                    <a:pt x="2695307" y="848866"/>
                    <a:pt x="2694086" y="846425"/>
                    <a:pt x="2694086" y="846425"/>
                  </a:cubicBezTo>
                  <a:cubicBezTo>
                    <a:pt x="2692866" y="846425"/>
                    <a:pt x="2690424" y="843983"/>
                    <a:pt x="2690424" y="846425"/>
                  </a:cubicBezTo>
                  <a:cubicBezTo>
                    <a:pt x="2689204" y="851307"/>
                    <a:pt x="2689204" y="848866"/>
                    <a:pt x="2686762" y="847645"/>
                  </a:cubicBezTo>
                  <a:cubicBezTo>
                    <a:pt x="2685542" y="847645"/>
                    <a:pt x="2686762" y="848866"/>
                    <a:pt x="2687983" y="851307"/>
                  </a:cubicBezTo>
                  <a:cubicBezTo>
                    <a:pt x="2689204" y="853749"/>
                    <a:pt x="2689204" y="854969"/>
                    <a:pt x="2689204" y="853749"/>
                  </a:cubicBezTo>
                  <a:cubicBezTo>
                    <a:pt x="2689204" y="852528"/>
                    <a:pt x="2690424" y="854969"/>
                    <a:pt x="2691645" y="854969"/>
                  </a:cubicBezTo>
                  <a:cubicBezTo>
                    <a:pt x="2692866" y="854969"/>
                    <a:pt x="2695307" y="853749"/>
                    <a:pt x="2697749" y="858632"/>
                  </a:cubicBezTo>
                  <a:cubicBezTo>
                    <a:pt x="2698969" y="861073"/>
                    <a:pt x="2702631" y="861073"/>
                    <a:pt x="2703852" y="863514"/>
                  </a:cubicBezTo>
                  <a:cubicBezTo>
                    <a:pt x="2705073" y="865956"/>
                    <a:pt x="2706294" y="867176"/>
                    <a:pt x="2707514" y="869618"/>
                  </a:cubicBezTo>
                  <a:cubicBezTo>
                    <a:pt x="2708735" y="874501"/>
                    <a:pt x="2711176" y="880604"/>
                    <a:pt x="2712397" y="881825"/>
                  </a:cubicBezTo>
                  <a:cubicBezTo>
                    <a:pt x="2713618" y="883046"/>
                    <a:pt x="2717280" y="881825"/>
                    <a:pt x="2718501" y="883046"/>
                  </a:cubicBezTo>
                  <a:cubicBezTo>
                    <a:pt x="2720942" y="884266"/>
                    <a:pt x="2723383" y="885487"/>
                    <a:pt x="2725825" y="887928"/>
                  </a:cubicBezTo>
                  <a:cubicBezTo>
                    <a:pt x="2727045" y="889149"/>
                    <a:pt x="2729487" y="890370"/>
                    <a:pt x="2730708" y="891590"/>
                  </a:cubicBezTo>
                  <a:cubicBezTo>
                    <a:pt x="2735590" y="896473"/>
                    <a:pt x="2734370" y="901356"/>
                    <a:pt x="2739252" y="902577"/>
                  </a:cubicBezTo>
                  <a:cubicBezTo>
                    <a:pt x="2739252" y="902577"/>
                    <a:pt x="2740473" y="902577"/>
                    <a:pt x="2740473" y="903797"/>
                  </a:cubicBezTo>
                  <a:cubicBezTo>
                    <a:pt x="2740473" y="903797"/>
                    <a:pt x="2740473" y="905018"/>
                    <a:pt x="2740473" y="905018"/>
                  </a:cubicBezTo>
                  <a:cubicBezTo>
                    <a:pt x="2739252" y="908680"/>
                    <a:pt x="2738032" y="895253"/>
                    <a:pt x="2738032" y="908680"/>
                  </a:cubicBezTo>
                  <a:cubicBezTo>
                    <a:pt x="2738032" y="909901"/>
                    <a:pt x="2738032" y="908680"/>
                    <a:pt x="2736811" y="906239"/>
                  </a:cubicBezTo>
                  <a:cubicBezTo>
                    <a:pt x="2735590" y="898915"/>
                    <a:pt x="2734370" y="903797"/>
                    <a:pt x="2733149" y="907460"/>
                  </a:cubicBezTo>
                  <a:cubicBezTo>
                    <a:pt x="2731928" y="912342"/>
                    <a:pt x="2733149" y="905018"/>
                    <a:pt x="2729487" y="909901"/>
                  </a:cubicBezTo>
                  <a:cubicBezTo>
                    <a:pt x="2727045" y="913563"/>
                    <a:pt x="2728266" y="916004"/>
                    <a:pt x="2723383" y="907460"/>
                  </a:cubicBezTo>
                  <a:cubicBezTo>
                    <a:pt x="2722163" y="903797"/>
                    <a:pt x="2719721" y="902577"/>
                    <a:pt x="2717280" y="906239"/>
                  </a:cubicBezTo>
                  <a:cubicBezTo>
                    <a:pt x="2717280" y="906239"/>
                    <a:pt x="2717280" y="898915"/>
                    <a:pt x="2716059" y="903797"/>
                  </a:cubicBezTo>
                  <a:cubicBezTo>
                    <a:pt x="2716059" y="903797"/>
                    <a:pt x="2714838" y="903797"/>
                    <a:pt x="2713618" y="901356"/>
                  </a:cubicBezTo>
                  <a:cubicBezTo>
                    <a:pt x="2711176" y="895253"/>
                    <a:pt x="2711176" y="900135"/>
                    <a:pt x="2711176" y="903797"/>
                  </a:cubicBezTo>
                  <a:cubicBezTo>
                    <a:pt x="2711176" y="906239"/>
                    <a:pt x="2711176" y="909901"/>
                    <a:pt x="2708735" y="906239"/>
                  </a:cubicBezTo>
                  <a:cubicBezTo>
                    <a:pt x="2707514" y="903797"/>
                    <a:pt x="2705073" y="898915"/>
                    <a:pt x="2705073" y="903797"/>
                  </a:cubicBezTo>
                  <a:cubicBezTo>
                    <a:pt x="2705073" y="906239"/>
                    <a:pt x="2705073" y="907460"/>
                    <a:pt x="2703852" y="907460"/>
                  </a:cubicBezTo>
                  <a:cubicBezTo>
                    <a:pt x="2702631" y="907460"/>
                    <a:pt x="2702631" y="901356"/>
                    <a:pt x="2700190" y="902577"/>
                  </a:cubicBezTo>
                  <a:cubicBezTo>
                    <a:pt x="2698969" y="903797"/>
                    <a:pt x="2698969" y="902577"/>
                    <a:pt x="2698969" y="905018"/>
                  </a:cubicBezTo>
                  <a:cubicBezTo>
                    <a:pt x="2698969" y="908680"/>
                    <a:pt x="2697749" y="906239"/>
                    <a:pt x="2696528" y="903797"/>
                  </a:cubicBezTo>
                  <a:cubicBezTo>
                    <a:pt x="2694086" y="898915"/>
                    <a:pt x="2695307" y="901356"/>
                    <a:pt x="2694086" y="902577"/>
                  </a:cubicBezTo>
                  <a:cubicBezTo>
                    <a:pt x="2692866" y="903797"/>
                    <a:pt x="2694086" y="901356"/>
                    <a:pt x="2691645" y="903797"/>
                  </a:cubicBezTo>
                  <a:cubicBezTo>
                    <a:pt x="2690424" y="905018"/>
                    <a:pt x="2690424" y="902577"/>
                    <a:pt x="2689204" y="902577"/>
                  </a:cubicBezTo>
                  <a:cubicBezTo>
                    <a:pt x="2689204" y="902577"/>
                    <a:pt x="2687983" y="900135"/>
                    <a:pt x="2687983" y="900135"/>
                  </a:cubicBezTo>
                  <a:cubicBezTo>
                    <a:pt x="2686762" y="901356"/>
                    <a:pt x="2684321" y="897694"/>
                    <a:pt x="2683100" y="901356"/>
                  </a:cubicBezTo>
                  <a:cubicBezTo>
                    <a:pt x="2681879" y="906239"/>
                    <a:pt x="2681879" y="903797"/>
                    <a:pt x="2678217" y="902577"/>
                  </a:cubicBezTo>
                  <a:cubicBezTo>
                    <a:pt x="2676997" y="902577"/>
                    <a:pt x="2678217" y="903797"/>
                    <a:pt x="2679438" y="907460"/>
                  </a:cubicBezTo>
                  <a:cubicBezTo>
                    <a:pt x="2680659" y="909901"/>
                    <a:pt x="2680659" y="911122"/>
                    <a:pt x="2681879" y="911122"/>
                  </a:cubicBezTo>
                  <a:cubicBezTo>
                    <a:pt x="2681879" y="909901"/>
                    <a:pt x="2684321" y="912342"/>
                    <a:pt x="2684321" y="912342"/>
                  </a:cubicBezTo>
                  <a:cubicBezTo>
                    <a:pt x="2685542" y="912342"/>
                    <a:pt x="2687983" y="911122"/>
                    <a:pt x="2690424" y="916004"/>
                  </a:cubicBezTo>
                  <a:cubicBezTo>
                    <a:pt x="2691645" y="918446"/>
                    <a:pt x="2696528" y="917225"/>
                    <a:pt x="2697749" y="920887"/>
                  </a:cubicBezTo>
                  <a:cubicBezTo>
                    <a:pt x="2698969" y="923329"/>
                    <a:pt x="2701411" y="924549"/>
                    <a:pt x="2702631" y="926991"/>
                  </a:cubicBezTo>
                  <a:cubicBezTo>
                    <a:pt x="2702631" y="926991"/>
                    <a:pt x="2702631" y="928211"/>
                    <a:pt x="2702631" y="928211"/>
                  </a:cubicBezTo>
                  <a:cubicBezTo>
                    <a:pt x="2702631" y="928211"/>
                    <a:pt x="2702631" y="928211"/>
                    <a:pt x="2702631" y="928211"/>
                  </a:cubicBezTo>
                  <a:cubicBezTo>
                    <a:pt x="2702631" y="928211"/>
                    <a:pt x="2701411" y="926991"/>
                    <a:pt x="2701411" y="926991"/>
                  </a:cubicBezTo>
                  <a:cubicBezTo>
                    <a:pt x="2700190" y="928211"/>
                    <a:pt x="2698969" y="926991"/>
                    <a:pt x="2697749" y="929432"/>
                  </a:cubicBezTo>
                  <a:cubicBezTo>
                    <a:pt x="2696528" y="934315"/>
                    <a:pt x="2696528" y="931874"/>
                    <a:pt x="2694086" y="933094"/>
                  </a:cubicBezTo>
                  <a:cubicBezTo>
                    <a:pt x="2692866" y="933094"/>
                    <a:pt x="2694086" y="934315"/>
                    <a:pt x="2695307" y="935536"/>
                  </a:cubicBezTo>
                  <a:cubicBezTo>
                    <a:pt x="2696528" y="936756"/>
                    <a:pt x="2696528" y="937977"/>
                    <a:pt x="2696528" y="936756"/>
                  </a:cubicBezTo>
                  <a:cubicBezTo>
                    <a:pt x="2696528" y="935536"/>
                    <a:pt x="2697749" y="936756"/>
                    <a:pt x="2698969" y="935536"/>
                  </a:cubicBezTo>
                  <a:cubicBezTo>
                    <a:pt x="2700190" y="934315"/>
                    <a:pt x="2701411" y="933094"/>
                    <a:pt x="2703852" y="936756"/>
                  </a:cubicBezTo>
                  <a:cubicBezTo>
                    <a:pt x="2705073" y="937977"/>
                    <a:pt x="2706294" y="937977"/>
                    <a:pt x="2707514" y="937977"/>
                  </a:cubicBezTo>
                  <a:cubicBezTo>
                    <a:pt x="2707514" y="939198"/>
                    <a:pt x="2708735" y="939198"/>
                    <a:pt x="2708735" y="939198"/>
                  </a:cubicBezTo>
                  <a:cubicBezTo>
                    <a:pt x="2708735" y="939198"/>
                    <a:pt x="2708735" y="939198"/>
                    <a:pt x="2708735" y="939198"/>
                  </a:cubicBezTo>
                  <a:cubicBezTo>
                    <a:pt x="2709956" y="940418"/>
                    <a:pt x="2711176" y="941639"/>
                    <a:pt x="2712397" y="944081"/>
                  </a:cubicBezTo>
                  <a:cubicBezTo>
                    <a:pt x="2712397" y="945301"/>
                    <a:pt x="2713618" y="946522"/>
                    <a:pt x="2713618" y="947743"/>
                  </a:cubicBezTo>
                  <a:cubicBezTo>
                    <a:pt x="2713618" y="947743"/>
                    <a:pt x="2713618" y="947743"/>
                    <a:pt x="2712397" y="948963"/>
                  </a:cubicBezTo>
                  <a:cubicBezTo>
                    <a:pt x="2712397" y="948963"/>
                    <a:pt x="2711176" y="948963"/>
                    <a:pt x="2711176" y="945301"/>
                  </a:cubicBezTo>
                  <a:cubicBezTo>
                    <a:pt x="2708735" y="937977"/>
                    <a:pt x="2708735" y="944081"/>
                    <a:pt x="2707514" y="946522"/>
                  </a:cubicBezTo>
                  <a:cubicBezTo>
                    <a:pt x="2706294" y="948963"/>
                    <a:pt x="2706294" y="952625"/>
                    <a:pt x="2705073" y="947743"/>
                  </a:cubicBezTo>
                  <a:cubicBezTo>
                    <a:pt x="2703852" y="945301"/>
                    <a:pt x="2701411" y="937977"/>
                    <a:pt x="2701411" y="944081"/>
                  </a:cubicBezTo>
                  <a:cubicBezTo>
                    <a:pt x="2701411" y="946522"/>
                    <a:pt x="2700190" y="947743"/>
                    <a:pt x="2700190" y="947743"/>
                  </a:cubicBezTo>
                  <a:cubicBezTo>
                    <a:pt x="2698969" y="947743"/>
                    <a:pt x="2698969" y="940418"/>
                    <a:pt x="2697749" y="941639"/>
                  </a:cubicBezTo>
                  <a:cubicBezTo>
                    <a:pt x="2696528" y="941639"/>
                    <a:pt x="2696528" y="940418"/>
                    <a:pt x="2695307" y="942860"/>
                  </a:cubicBezTo>
                  <a:cubicBezTo>
                    <a:pt x="2695307" y="946522"/>
                    <a:pt x="2694086" y="942860"/>
                    <a:pt x="2692866" y="940418"/>
                  </a:cubicBezTo>
                  <a:cubicBezTo>
                    <a:pt x="2690424" y="934315"/>
                    <a:pt x="2691645" y="936756"/>
                    <a:pt x="2690424" y="937977"/>
                  </a:cubicBezTo>
                  <a:cubicBezTo>
                    <a:pt x="2689204" y="939198"/>
                    <a:pt x="2690424" y="936756"/>
                    <a:pt x="2687983" y="937977"/>
                  </a:cubicBezTo>
                  <a:cubicBezTo>
                    <a:pt x="2686762" y="939198"/>
                    <a:pt x="2686762" y="936756"/>
                    <a:pt x="2685542" y="936756"/>
                  </a:cubicBezTo>
                  <a:cubicBezTo>
                    <a:pt x="2685542" y="936756"/>
                    <a:pt x="2684321" y="934315"/>
                    <a:pt x="2684321" y="934315"/>
                  </a:cubicBezTo>
                  <a:cubicBezTo>
                    <a:pt x="2681879" y="934315"/>
                    <a:pt x="2680659" y="930653"/>
                    <a:pt x="2679438" y="934315"/>
                  </a:cubicBezTo>
                  <a:cubicBezTo>
                    <a:pt x="2678217" y="939198"/>
                    <a:pt x="2676997" y="936756"/>
                    <a:pt x="2674555" y="934315"/>
                  </a:cubicBezTo>
                  <a:cubicBezTo>
                    <a:pt x="2673335" y="933094"/>
                    <a:pt x="2674555" y="935536"/>
                    <a:pt x="2675776" y="939198"/>
                  </a:cubicBezTo>
                  <a:cubicBezTo>
                    <a:pt x="2676997" y="941639"/>
                    <a:pt x="2676997" y="944081"/>
                    <a:pt x="2678217" y="942860"/>
                  </a:cubicBezTo>
                  <a:cubicBezTo>
                    <a:pt x="2678217" y="941639"/>
                    <a:pt x="2680659" y="944081"/>
                    <a:pt x="2680659" y="944081"/>
                  </a:cubicBezTo>
                  <a:cubicBezTo>
                    <a:pt x="2681879" y="944081"/>
                    <a:pt x="2684321" y="942860"/>
                    <a:pt x="2686762" y="950184"/>
                  </a:cubicBezTo>
                  <a:cubicBezTo>
                    <a:pt x="2687983" y="953846"/>
                    <a:pt x="2692866" y="953846"/>
                    <a:pt x="2694086" y="957508"/>
                  </a:cubicBezTo>
                  <a:cubicBezTo>
                    <a:pt x="2695307" y="961170"/>
                    <a:pt x="2697749" y="962391"/>
                    <a:pt x="2698969" y="966053"/>
                  </a:cubicBezTo>
                  <a:cubicBezTo>
                    <a:pt x="2700190" y="969715"/>
                    <a:pt x="2701411" y="974598"/>
                    <a:pt x="2702631" y="978260"/>
                  </a:cubicBezTo>
                  <a:cubicBezTo>
                    <a:pt x="2702631" y="980702"/>
                    <a:pt x="2701411" y="983143"/>
                    <a:pt x="2700190" y="979481"/>
                  </a:cubicBezTo>
                  <a:cubicBezTo>
                    <a:pt x="2698969" y="977039"/>
                    <a:pt x="2696528" y="970936"/>
                    <a:pt x="2696528" y="977039"/>
                  </a:cubicBezTo>
                  <a:cubicBezTo>
                    <a:pt x="2696528" y="979481"/>
                    <a:pt x="2696528" y="980702"/>
                    <a:pt x="2695307" y="980702"/>
                  </a:cubicBezTo>
                  <a:cubicBezTo>
                    <a:pt x="2694086" y="980702"/>
                    <a:pt x="2694086" y="974598"/>
                    <a:pt x="2692866" y="974598"/>
                  </a:cubicBezTo>
                  <a:cubicBezTo>
                    <a:pt x="2691645" y="974598"/>
                    <a:pt x="2691645" y="974598"/>
                    <a:pt x="2690424" y="975819"/>
                  </a:cubicBezTo>
                  <a:cubicBezTo>
                    <a:pt x="2690424" y="979481"/>
                    <a:pt x="2689204" y="975819"/>
                    <a:pt x="2687983" y="973377"/>
                  </a:cubicBezTo>
                  <a:cubicBezTo>
                    <a:pt x="2685542" y="967274"/>
                    <a:pt x="2686762" y="969715"/>
                    <a:pt x="2685542" y="970936"/>
                  </a:cubicBezTo>
                  <a:cubicBezTo>
                    <a:pt x="2684321" y="970936"/>
                    <a:pt x="2685542" y="969715"/>
                    <a:pt x="2683100" y="970936"/>
                  </a:cubicBezTo>
                  <a:cubicBezTo>
                    <a:pt x="2681879" y="970936"/>
                    <a:pt x="2681879" y="969715"/>
                    <a:pt x="2680659" y="969715"/>
                  </a:cubicBezTo>
                  <a:cubicBezTo>
                    <a:pt x="2680659" y="969715"/>
                    <a:pt x="2679438" y="967274"/>
                    <a:pt x="2679438" y="967274"/>
                  </a:cubicBezTo>
                  <a:cubicBezTo>
                    <a:pt x="2678217" y="967274"/>
                    <a:pt x="2675776" y="963612"/>
                    <a:pt x="2674555" y="966053"/>
                  </a:cubicBezTo>
                  <a:cubicBezTo>
                    <a:pt x="2673335" y="970936"/>
                    <a:pt x="2672114" y="968495"/>
                    <a:pt x="2669672" y="966053"/>
                  </a:cubicBezTo>
                  <a:cubicBezTo>
                    <a:pt x="2668452" y="964832"/>
                    <a:pt x="2669672" y="967274"/>
                    <a:pt x="2669672" y="968495"/>
                  </a:cubicBezTo>
                  <a:cubicBezTo>
                    <a:pt x="2669672" y="968495"/>
                    <a:pt x="2669672" y="968495"/>
                    <a:pt x="2669672" y="968495"/>
                  </a:cubicBezTo>
                  <a:cubicBezTo>
                    <a:pt x="2668452" y="968495"/>
                    <a:pt x="2670893" y="992909"/>
                    <a:pt x="2672114" y="999012"/>
                  </a:cubicBezTo>
                  <a:cubicBezTo>
                    <a:pt x="2673335" y="1005116"/>
                    <a:pt x="2675776" y="1008778"/>
                    <a:pt x="2676997" y="1014881"/>
                  </a:cubicBezTo>
                  <a:cubicBezTo>
                    <a:pt x="2678217" y="1024647"/>
                    <a:pt x="2680659" y="1036854"/>
                    <a:pt x="2684321" y="1042957"/>
                  </a:cubicBezTo>
                  <a:cubicBezTo>
                    <a:pt x="2685542" y="1044178"/>
                    <a:pt x="2687983" y="1045399"/>
                    <a:pt x="2690424" y="1046619"/>
                  </a:cubicBezTo>
                  <a:cubicBezTo>
                    <a:pt x="2692866" y="1047840"/>
                    <a:pt x="2695307" y="1049061"/>
                    <a:pt x="2696528" y="1050281"/>
                  </a:cubicBezTo>
                  <a:cubicBezTo>
                    <a:pt x="2700190" y="1053944"/>
                    <a:pt x="2702631" y="1056385"/>
                    <a:pt x="2706294" y="1060047"/>
                  </a:cubicBezTo>
                  <a:cubicBezTo>
                    <a:pt x="2706294" y="1060047"/>
                    <a:pt x="2706294" y="1061268"/>
                    <a:pt x="2705073" y="1061268"/>
                  </a:cubicBezTo>
                  <a:cubicBezTo>
                    <a:pt x="2705073" y="1061268"/>
                    <a:pt x="2703852" y="1061268"/>
                    <a:pt x="2702631" y="1058826"/>
                  </a:cubicBezTo>
                  <a:cubicBezTo>
                    <a:pt x="2700190" y="1052723"/>
                    <a:pt x="2700190" y="1058826"/>
                    <a:pt x="2700190" y="1062488"/>
                  </a:cubicBezTo>
                  <a:cubicBezTo>
                    <a:pt x="2700190" y="1066151"/>
                    <a:pt x="2700190" y="1068592"/>
                    <a:pt x="2697749" y="1066151"/>
                  </a:cubicBezTo>
                  <a:cubicBezTo>
                    <a:pt x="2696528" y="1063709"/>
                    <a:pt x="2694086" y="1058826"/>
                    <a:pt x="2694086" y="1064930"/>
                  </a:cubicBezTo>
                  <a:cubicBezTo>
                    <a:pt x="2694086" y="1067372"/>
                    <a:pt x="2694086" y="1068592"/>
                    <a:pt x="2692866" y="1068592"/>
                  </a:cubicBezTo>
                  <a:cubicBezTo>
                    <a:pt x="2691645" y="1068592"/>
                    <a:pt x="2691645" y="1062488"/>
                    <a:pt x="2689204" y="1063709"/>
                  </a:cubicBezTo>
                  <a:cubicBezTo>
                    <a:pt x="2687983" y="1064930"/>
                    <a:pt x="2686762" y="1063709"/>
                    <a:pt x="2686762" y="1066151"/>
                  </a:cubicBezTo>
                  <a:cubicBezTo>
                    <a:pt x="2686762" y="1069813"/>
                    <a:pt x="2685542" y="1067372"/>
                    <a:pt x="2683100" y="1064930"/>
                  </a:cubicBezTo>
                  <a:cubicBezTo>
                    <a:pt x="2679438" y="1060047"/>
                    <a:pt x="2681879" y="1062488"/>
                    <a:pt x="2680659" y="1063709"/>
                  </a:cubicBezTo>
                  <a:cubicBezTo>
                    <a:pt x="2679438" y="1064930"/>
                    <a:pt x="2680659" y="1062488"/>
                    <a:pt x="2678217" y="1064930"/>
                  </a:cubicBezTo>
                  <a:cubicBezTo>
                    <a:pt x="2676997" y="1066151"/>
                    <a:pt x="2675776" y="1063709"/>
                    <a:pt x="2675776" y="1063709"/>
                  </a:cubicBezTo>
                  <a:cubicBezTo>
                    <a:pt x="2674555" y="1063709"/>
                    <a:pt x="2674555" y="1061268"/>
                    <a:pt x="2673335" y="1061268"/>
                  </a:cubicBezTo>
                  <a:cubicBezTo>
                    <a:pt x="2670893" y="1062488"/>
                    <a:pt x="2669672" y="1058826"/>
                    <a:pt x="2668452" y="1062488"/>
                  </a:cubicBezTo>
                  <a:cubicBezTo>
                    <a:pt x="2667231" y="1068592"/>
                    <a:pt x="2667231" y="1066151"/>
                    <a:pt x="2663569" y="1064930"/>
                  </a:cubicBezTo>
                  <a:cubicBezTo>
                    <a:pt x="2662348" y="1064930"/>
                    <a:pt x="2663569" y="1067372"/>
                    <a:pt x="2664790" y="1069813"/>
                  </a:cubicBezTo>
                  <a:cubicBezTo>
                    <a:pt x="2666010" y="1072254"/>
                    <a:pt x="2667231" y="1073475"/>
                    <a:pt x="2667231" y="1073475"/>
                  </a:cubicBezTo>
                  <a:cubicBezTo>
                    <a:pt x="2667231" y="1072254"/>
                    <a:pt x="2669672" y="1074695"/>
                    <a:pt x="2670893" y="1073475"/>
                  </a:cubicBezTo>
                  <a:cubicBezTo>
                    <a:pt x="2672114" y="1072254"/>
                    <a:pt x="2674555" y="1071033"/>
                    <a:pt x="2678217" y="1077137"/>
                  </a:cubicBezTo>
                  <a:cubicBezTo>
                    <a:pt x="2679438" y="1079579"/>
                    <a:pt x="2684321" y="1078358"/>
                    <a:pt x="2686762" y="1080799"/>
                  </a:cubicBezTo>
                  <a:cubicBezTo>
                    <a:pt x="2687983" y="1083240"/>
                    <a:pt x="2690424" y="1083240"/>
                    <a:pt x="2691645" y="1086902"/>
                  </a:cubicBezTo>
                  <a:cubicBezTo>
                    <a:pt x="2692866" y="1089344"/>
                    <a:pt x="2694086" y="1091786"/>
                    <a:pt x="2695307" y="1094227"/>
                  </a:cubicBezTo>
                  <a:cubicBezTo>
                    <a:pt x="2696528" y="1095447"/>
                    <a:pt x="2696528" y="1096668"/>
                    <a:pt x="2697749" y="1097889"/>
                  </a:cubicBezTo>
                  <a:cubicBezTo>
                    <a:pt x="2697749" y="1097889"/>
                    <a:pt x="2697749" y="1097889"/>
                    <a:pt x="2697749" y="1097889"/>
                  </a:cubicBezTo>
                  <a:cubicBezTo>
                    <a:pt x="2697749" y="1100330"/>
                    <a:pt x="2697749" y="1102772"/>
                    <a:pt x="2696528" y="1101551"/>
                  </a:cubicBezTo>
                  <a:cubicBezTo>
                    <a:pt x="2695307" y="1101551"/>
                    <a:pt x="2695307" y="1094227"/>
                    <a:pt x="2692866" y="1095447"/>
                  </a:cubicBezTo>
                  <a:cubicBezTo>
                    <a:pt x="2691645" y="1096668"/>
                    <a:pt x="2690424" y="1095447"/>
                    <a:pt x="2690424" y="1097889"/>
                  </a:cubicBezTo>
                  <a:cubicBezTo>
                    <a:pt x="2690424" y="1101551"/>
                    <a:pt x="2689204" y="1099109"/>
                    <a:pt x="2686762" y="1095447"/>
                  </a:cubicBezTo>
                  <a:cubicBezTo>
                    <a:pt x="2684321" y="1088123"/>
                    <a:pt x="2685542" y="1091786"/>
                    <a:pt x="2683100" y="1093006"/>
                  </a:cubicBezTo>
                  <a:cubicBezTo>
                    <a:pt x="2681879" y="1094227"/>
                    <a:pt x="2683100" y="1091786"/>
                    <a:pt x="2680659" y="1093006"/>
                  </a:cubicBezTo>
                  <a:cubicBezTo>
                    <a:pt x="2679438" y="1093006"/>
                    <a:pt x="2678217" y="1090565"/>
                    <a:pt x="2678217" y="1090565"/>
                  </a:cubicBezTo>
                  <a:cubicBezTo>
                    <a:pt x="2676997" y="1090565"/>
                    <a:pt x="2676997" y="1086902"/>
                    <a:pt x="2675776" y="1086902"/>
                  </a:cubicBezTo>
                  <a:cubicBezTo>
                    <a:pt x="2673335" y="1086902"/>
                    <a:pt x="2672114" y="1082020"/>
                    <a:pt x="2670893" y="1084461"/>
                  </a:cubicBezTo>
                  <a:cubicBezTo>
                    <a:pt x="2668452" y="1089344"/>
                    <a:pt x="2668452" y="1086902"/>
                    <a:pt x="2664790" y="1082020"/>
                  </a:cubicBezTo>
                  <a:cubicBezTo>
                    <a:pt x="2663569" y="1080799"/>
                    <a:pt x="2663569" y="1083240"/>
                    <a:pt x="2664790" y="1088123"/>
                  </a:cubicBezTo>
                  <a:cubicBezTo>
                    <a:pt x="2666010" y="1091786"/>
                    <a:pt x="2666010" y="1094227"/>
                    <a:pt x="2667231" y="1094227"/>
                  </a:cubicBezTo>
                  <a:cubicBezTo>
                    <a:pt x="2667231" y="1093006"/>
                    <a:pt x="2669672" y="1097889"/>
                    <a:pt x="2670893" y="1097889"/>
                  </a:cubicBezTo>
                  <a:cubicBezTo>
                    <a:pt x="2672114" y="1097889"/>
                    <a:pt x="2675776" y="1099109"/>
                    <a:pt x="2678217" y="1106434"/>
                  </a:cubicBezTo>
                  <a:cubicBezTo>
                    <a:pt x="2679438" y="1108875"/>
                    <a:pt x="2680659" y="1110096"/>
                    <a:pt x="2683100" y="1111316"/>
                  </a:cubicBezTo>
                  <a:cubicBezTo>
                    <a:pt x="2684321" y="1112537"/>
                    <a:pt x="2686762" y="1113758"/>
                    <a:pt x="2687983" y="1116200"/>
                  </a:cubicBezTo>
                  <a:cubicBezTo>
                    <a:pt x="2689204" y="1119862"/>
                    <a:pt x="2691645" y="1121082"/>
                    <a:pt x="2692866" y="1122303"/>
                  </a:cubicBezTo>
                  <a:cubicBezTo>
                    <a:pt x="2692866" y="1122303"/>
                    <a:pt x="2692866" y="1123523"/>
                    <a:pt x="2691645" y="1124744"/>
                  </a:cubicBezTo>
                  <a:cubicBezTo>
                    <a:pt x="2691645" y="1125965"/>
                    <a:pt x="2690424" y="1125965"/>
                    <a:pt x="2687983" y="1122303"/>
                  </a:cubicBezTo>
                  <a:cubicBezTo>
                    <a:pt x="2684321" y="1114979"/>
                    <a:pt x="2684321" y="1123523"/>
                    <a:pt x="2684321" y="1128407"/>
                  </a:cubicBezTo>
                  <a:cubicBezTo>
                    <a:pt x="2684321" y="1133289"/>
                    <a:pt x="2684321" y="1138172"/>
                    <a:pt x="2680659" y="1134510"/>
                  </a:cubicBezTo>
                  <a:cubicBezTo>
                    <a:pt x="2678217" y="1132069"/>
                    <a:pt x="2674555" y="1125965"/>
                    <a:pt x="2674555" y="1134510"/>
                  </a:cubicBezTo>
                  <a:cubicBezTo>
                    <a:pt x="2674555" y="1138172"/>
                    <a:pt x="2674555" y="1140614"/>
                    <a:pt x="2673335" y="1140614"/>
                  </a:cubicBezTo>
                  <a:cubicBezTo>
                    <a:pt x="2672114" y="1140614"/>
                    <a:pt x="2670893" y="1132069"/>
                    <a:pt x="2668452" y="1135730"/>
                  </a:cubicBezTo>
                  <a:cubicBezTo>
                    <a:pt x="2667231" y="1136951"/>
                    <a:pt x="2666010" y="1136951"/>
                    <a:pt x="2666010" y="1140614"/>
                  </a:cubicBezTo>
                  <a:cubicBezTo>
                    <a:pt x="2666010" y="1145496"/>
                    <a:pt x="2663569" y="1143055"/>
                    <a:pt x="2661128" y="1140614"/>
                  </a:cubicBezTo>
                  <a:cubicBezTo>
                    <a:pt x="2658686" y="1138172"/>
                    <a:pt x="2658686" y="1136951"/>
                    <a:pt x="2657465" y="1136951"/>
                  </a:cubicBezTo>
                  <a:cubicBezTo>
                    <a:pt x="2657465" y="1136951"/>
                    <a:pt x="2657465" y="1139393"/>
                    <a:pt x="2656245" y="1140614"/>
                  </a:cubicBezTo>
                  <a:cubicBezTo>
                    <a:pt x="2655024" y="1141834"/>
                    <a:pt x="2655024" y="1139393"/>
                    <a:pt x="2653803" y="1143055"/>
                  </a:cubicBezTo>
                  <a:cubicBezTo>
                    <a:pt x="2652583" y="1144276"/>
                    <a:pt x="2651362" y="1143055"/>
                    <a:pt x="2650141" y="1143055"/>
                  </a:cubicBezTo>
                  <a:cubicBezTo>
                    <a:pt x="2648921" y="1143055"/>
                    <a:pt x="2647700" y="1140614"/>
                    <a:pt x="2647700" y="1140614"/>
                  </a:cubicBezTo>
                  <a:cubicBezTo>
                    <a:pt x="2645258" y="1143055"/>
                    <a:pt x="2641596" y="1139393"/>
                    <a:pt x="2640376" y="1144276"/>
                  </a:cubicBezTo>
                  <a:cubicBezTo>
                    <a:pt x="2639155" y="1147937"/>
                    <a:pt x="2639155" y="1150379"/>
                    <a:pt x="2637934" y="1150379"/>
                  </a:cubicBezTo>
                  <a:cubicBezTo>
                    <a:pt x="2637934" y="1150379"/>
                    <a:pt x="2637934" y="1149158"/>
                    <a:pt x="2636714" y="1149158"/>
                  </a:cubicBezTo>
                  <a:cubicBezTo>
                    <a:pt x="2635493" y="1145496"/>
                    <a:pt x="2631831" y="1147937"/>
                    <a:pt x="2628169" y="1146717"/>
                  </a:cubicBezTo>
                  <a:cubicBezTo>
                    <a:pt x="2628169" y="1146717"/>
                    <a:pt x="2625727" y="1147937"/>
                    <a:pt x="2624507" y="1147937"/>
                  </a:cubicBezTo>
                  <a:cubicBezTo>
                    <a:pt x="2623286" y="1147937"/>
                    <a:pt x="2620844" y="1149158"/>
                    <a:pt x="2619624" y="1147937"/>
                  </a:cubicBezTo>
                  <a:cubicBezTo>
                    <a:pt x="2617182" y="1145496"/>
                    <a:pt x="2617182" y="1147937"/>
                    <a:pt x="2615962" y="1146717"/>
                  </a:cubicBezTo>
                  <a:cubicBezTo>
                    <a:pt x="2614741" y="1145496"/>
                    <a:pt x="2614741" y="1144276"/>
                    <a:pt x="2614741" y="1144276"/>
                  </a:cubicBezTo>
                  <a:cubicBezTo>
                    <a:pt x="2614741" y="1144276"/>
                    <a:pt x="2613520" y="1144276"/>
                    <a:pt x="2611079" y="1146717"/>
                  </a:cubicBezTo>
                  <a:cubicBezTo>
                    <a:pt x="2608637" y="1147937"/>
                    <a:pt x="2604975" y="1150379"/>
                    <a:pt x="2604975" y="1146717"/>
                  </a:cubicBezTo>
                  <a:cubicBezTo>
                    <a:pt x="2604975" y="1144276"/>
                    <a:pt x="2603755" y="1145496"/>
                    <a:pt x="2601313" y="1144276"/>
                  </a:cubicBezTo>
                  <a:cubicBezTo>
                    <a:pt x="2597651" y="1141834"/>
                    <a:pt x="2596430" y="1147937"/>
                    <a:pt x="2593989" y="1146717"/>
                  </a:cubicBezTo>
                  <a:cubicBezTo>
                    <a:pt x="2592768" y="1146717"/>
                    <a:pt x="2591548" y="1145496"/>
                    <a:pt x="2592768" y="1143055"/>
                  </a:cubicBezTo>
                  <a:cubicBezTo>
                    <a:pt x="2593989" y="1138172"/>
                    <a:pt x="2587886" y="1141834"/>
                    <a:pt x="2585444" y="1143055"/>
                  </a:cubicBezTo>
                  <a:cubicBezTo>
                    <a:pt x="2580561" y="1145496"/>
                    <a:pt x="2580561" y="1143055"/>
                    <a:pt x="2580561" y="1139393"/>
                  </a:cubicBezTo>
                  <a:cubicBezTo>
                    <a:pt x="2580561" y="1136951"/>
                    <a:pt x="2580561" y="1132069"/>
                    <a:pt x="2575679" y="1135730"/>
                  </a:cubicBezTo>
                  <a:cubicBezTo>
                    <a:pt x="2573237" y="1138172"/>
                    <a:pt x="2572016" y="1138172"/>
                    <a:pt x="2572016" y="1136951"/>
                  </a:cubicBezTo>
                  <a:cubicBezTo>
                    <a:pt x="2572016" y="1135730"/>
                    <a:pt x="2570796" y="1135730"/>
                    <a:pt x="2570796" y="1135730"/>
                  </a:cubicBezTo>
                  <a:cubicBezTo>
                    <a:pt x="2573237" y="1134510"/>
                    <a:pt x="2575679" y="1133289"/>
                    <a:pt x="2576899" y="1132069"/>
                  </a:cubicBezTo>
                  <a:cubicBezTo>
                    <a:pt x="2578120" y="1130848"/>
                    <a:pt x="2580561" y="1129627"/>
                    <a:pt x="2581782" y="1129627"/>
                  </a:cubicBezTo>
                  <a:cubicBezTo>
                    <a:pt x="2584223" y="1128407"/>
                    <a:pt x="2586665" y="1128407"/>
                    <a:pt x="2587886" y="1127186"/>
                  </a:cubicBezTo>
                  <a:cubicBezTo>
                    <a:pt x="2591548" y="1122303"/>
                    <a:pt x="2596430" y="1122303"/>
                    <a:pt x="2597651" y="1121082"/>
                  </a:cubicBezTo>
                  <a:cubicBezTo>
                    <a:pt x="2598872" y="1121082"/>
                    <a:pt x="2601313" y="1118641"/>
                    <a:pt x="2601313" y="1118641"/>
                  </a:cubicBezTo>
                  <a:cubicBezTo>
                    <a:pt x="2602534" y="1118641"/>
                    <a:pt x="2602534" y="1117420"/>
                    <a:pt x="2603755" y="1114979"/>
                  </a:cubicBezTo>
                  <a:cubicBezTo>
                    <a:pt x="2604975" y="1112537"/>
                    <a:pt x="2604975" y="1110096"/>
                    <a:pt x="2603755" y="1111316"/>
                  </a:cubicBezTo>
                  <a:cubicBezTo>
                    <a:pt x="2600093" y="1114979"/>
                    <a:pt x="2598872" y="1116200"/>
                    <a:pt x="2596430" y="1112537"/>
                  </a:cubicBezTo>
                  <a:cubicBezTo>
                    <a:pt x="2595210" y="1111316"/>
                    <a:pt x="2592768" y="1113758"/>
                    <a:pt x="2589106" y="1113758"/>
                  </a:cubicBezTo>
                  <a:cubicBezTo>
                    <a:pt x="2589106" y="1113758"/>
                    <a:pt x="2587886" y="1116200"/>
                    <a:pt x="2586665" y="1116200"/>
                  </a:cubicBezTo>
                  <a:cubicBezTo>
                    <a:pt x="2585444" y="1116200"/>
                    <a:pt x="2584223" y="1118641"/>
                    <a:pt x="2584223" y="1117420"/>
                  </a:cubicBezTo>
                  <a:cubicBezTo>
                    <a:pt x="2581782" y="1116200"/>
                    <a:pt x="2583003" y="1117420"/>
                    <a:pt x="2581782" y="1117420"/>
                  </a:cubicBezTo>
                  <a:cubicBezTo>
                    <a:pt x="2579341" y="1116200"/>
                    <a:pt x="2581782" y="1114979"/>
                    <a:pt x="2578120" y="1118641"/>
                  </a:cubicBezTo>
                  <a:cubicBezTo>
                    <a:pt x="2576899" y="1121082"/>
                    <a:pt x="2574458" y="1122303"/>
                    <a:pt x="2574458" y="1119862"/>
                  </a:cubicBezTo>
                  <a:cubicBezTo>
                    <a:pt x="2574458" y="1118641"/>
                    <a:pt x="2573237" y="1118641"/>
                    <a:pt x="2572016" y="1118641"/>
                  </a:cubicBezTo>
                  <a:cubicBezTo>
                    <a:pt x="2569575" y="1117420"/>
                    <a:pt x="2568354" y="1122303"/>
                    <a:pt x="2567134" y="1122303"/>
                  </a:cubicBezTo>
                  <a:cubicBezTo>
                    <a:pt x="2565913" y="1122303"/>
                    <a:pt x="2565913" y="1121082"/>
                    <a:pt x="2565913" y="1119862"/>
                  </a:cubicBezTo>
                  <a:cubicBezTo>
                    <a:pt x="2565913" y="1119862"/>
                    <a:pt x="2565913" y="1119862"/>
                    <a:pt x="2565913" y="1119862"/>
                  </a:cubicBezTo>
                  <a:cubicBezTo>
                    <a:pt x="2567134" y="1119862"/>
                    <a:pt x="2567134" y="1118641"/>
                    <a:pt x="2568354" y="1117420"/>
                  </a:cubicBezTo>
                  <a:cubicBezTo>
                    <a:pt x="2569575" y="1116200"/>
                    <a:pt x="2572016" y="1113758"/>
                    <a:pt x="2573237" y="1112537"/>
                  </a:cubicBezTo>
                  <a:cubicBezTo>
                    <a:pt x="2574458" y="1110096"/>
                    <a:pt x="2578120" y="1110096"/>
                    <a:pt x="2580561" y="1108875"/>
                  </a:cubicBezTo>
                  <a:cubicBezTo>
                    <a:pt x="2583003" y="1106434"/>
                    <a:pt x="2589106" y="1108875"/>
                    <a:pt x="2590327" y="1106434"/>
                  </a:cubicBezTo>
                  <a:cubicBezTo>
                    <a:pt x="2593989" y="1102772"/>
                    <a:pt x="2597651" y="1103993"/>
                    <a:pt x="2600093" y="1103993"/>
                  </a:cubicBezTo>
                  <a:cubicBezTo>
                    <a:pt x="2601313" y="1103993"/>
                    <a:pt x="2603755" y="1102772"/>
                    <a:pt x="2603755" y="1103993"/>
                  </a:cubicBezTo>
                  <a:cubicBezTo>
                    <a:pt x="2603755" y="1103993"/>
                    <a:pt x="2604975" y="1103993"/>
                    <a:pt x="2606196" y="1101551"/>
                  </a:cubicBezTo>
                  <a:cubicBezTo>
                    <a:pt x="2607417" y="1100330"/>
                    <a:pt x="2608637" y="1097889"/>
                    <a:pt x="2607417" y="1099109"/>
                  </a:cubicBezTo>
                  <a:cubicBezTo>
                    <a:pt x="2603755" y="1100330"/>
                    <a:pt x="2602534" y="1101551"/>
                    <a:pt x="2601313" y="1097889"/>
                  </a:cubicBezTo>
                  <a:cubicBezTo>
                    <a:pt x="2600093" y="1095447"/>
                    <a:pt x="2597651" y="1097889"/>
                    <a:pt x="2595210" y="1096668"/>
                  </a:cubicBezTo>
                  <a:cubicBezTo>
                    <a:pt x="2595210" y="1096668"/>
                    <a:pt x="2593989" y="1097889"/>
                    <a:pt x="2592768" y="1097889"/>
                  </a:cubicBezTo>
                  <a:cubicBezTo>
                    <a:pt x="2592768" y="1097889"/>
                    <a:pt x="2590327" y="1099109"/>
                    <a:pt x="2590327" y="1097889"/>
                  </a:cubicBezTo>
                  <a:cubicBezTo>
                    <a:pt x="2587886" y="1096668"/>
                    <a:pt x="2589106" y="1097889"/>
                    <a:pt x="2587886" y="1096668"/>
                  </a:cubicBezTo>
                  <a:cubicBezTo>
                    <a:pt x="2586665" y="1095447"/>
                    <a:pt x="2587886" y="1094227"/>
                    <a:pt x="2584223" y="1096668"/>
                  </a:cubicBezTo>
                  <a:cubicBezTo>
                    <a:pt x="2581782" y="1097889"/>
                    <a:pt x="2580561" y="1099109"/>
                    <a:pt x="2580561" y="1097889"/>
                  </a:cubicBezTo>
                  <a:cubicBezTo>
                    <a:pt x="2580561" y="1096668"/>
                    <a:pt x="2579341" y="1096668"/>
                    <a:pt x="2578120" y="1096668"/>
                  </a:cubicBezTo>
                  <a:cubicBezTo>
                    <a:pt x="2575679" y="1095447"/>
                    <a:pt x="2574458" y="1099109"/>
                    <a:pt x="2573237" y="1099109"/>
                  </a:cubicBezTo>
                  <a:cubicBezTo>
                    <a:pt x="2572016" y="1099109"/>
                    <a:pt x="2572016" y="1097889"/>
                    <a:pt x="2572016" y="1096668"/>
                  </a:cubicBezTo>
                  <a:cubicBezTo>
                    <a:pt x="2572016" y="1093006"/>
                    <a:pt x="2568354" y="1096668"/>
                    <a:pt x="2567134" y="1097889"/>
                  </a:cubicBezTo>
                  <a:cubicBezTo>
                    <a:pt x="2563472" y="1100330"/>
                    <a:pt x="2563472" y="1097889"/>
                    <a:pt x="2563472" y="1095447"/>
                  </a:cubicBezTo>
                  <a:cubicBezTo>
                    <a:pt x="2563472" y="1093006"/>
                    <a:pt x="2563472" y="1089344"/>
                    <a:pt x="2559809" y="1093006"/>
                  </a:cubicBezTo>
                  <a:cubicBezTo>
                    <a:pt x="2558589" y="1094227"/>
                    <a:pt x="2557368" y="1094227"/>
                    <a:pt x="2557368" y="1094227"/>
                  </a:cubicBezTo>
                  <a:cubicBezTo>
                    <a:pt x="2557368" y="1093006"/>
                    <a:pt x="2556147" y="1093006"/>
                    <a:pt x="2556147" y="1093006"/>
                  </a:cubicBezTo>
                  <a:cubicBezTo>
                    <a:pt x="2559809" y="1090565"/>
                    <a:pt x="2564692" y="1089344"/>
                    <a:pt x="2568354" y="1086902"/>
                  </a:cubicBezTo>
                  <a:cubicBezTo>
                    <a:pt x="2569575" y="1085682"/>
                    <a:pt x="2573237" y="1085682"/>
                    <a:pt x="2575679" y="1084461"/>
                  </a:cubicBezTo>
                  <a:cubicBezTo>
                    <a:pt x="2579341" y="1083240"/>
                    <a:pt x="2581782" y="1083240"/>
                    <a:pt x="2583003" y="1082020"/>
                  </a:cubicBezTo>
                  <a:cubicBezTo>
                    <a:pt x="2587886" y="1078358"/>
                    <a:pt x="2590327" y="1071033"/>
                    <a:pt x="2591548" y="1064930"/>
                  </a:cubicBezTo>
                  <a:cubicBezTo>
                    <a:pt x="2592768" y="1061268"/>
                    <a:pt x="2596430" y="1058826"/>
                    <a:pt x="2597651" y="1055165"/>
                  </a:cubicBezTo>
                  <a:cubicBezTo>
                    <a:pt x="2598872" y="1051502"/>
                    <a:pt x="2607417" y="1047840"/>
                    <a:pt x="2608637" y="1044178"/>
                  </a:cubicBezTo>
                  <a:cubicBezTo>
                    <a:pt x="2611079" y="1036854"/>
                    <a:pt x="2617182" y="1035633"/>
                    <a:pt x="2618403" y="1034412"/>
                  </a:cubicBezTo>
                  <a:cubicBezTo>
                    <a:pt x="2619624" y="1034412"/>
                    <a:pt x="2622065" y="1030750"/>
                    <a:pt x="2623286" y="1030750"/>
                  </a:cubicBezTo>
                  <a:cubicBezTo>
                    <a:pt x="2624507" y="1030750"/>
                    <a:pt x="2624507" y="1029530"/>
                    <a:pt x="2625727" y="1025867"/>
                  </a:cubicBezTo>
                  <a:cubicBezTo>
                    <a:pt x="2626948" y="1022205"/>
                    <a:pt x="2626948" y="1019764"/>
                    <a:pt x="2625727" y="1020985"/>
                  </a:cubicBezTo>
                  <a:cubicBezTo>
                    <a:pt x="2620844" y="1024647"/>
                    <a:pt x="2620844" y="1027088"/>
                    <a:pt x="2617182" y="1023426"/>
                  </a:cubicBezTo>
                  <a:cubicBezTo>
                    <a:pt x="2614741" y="1020985"/>
                    <a:pt x="2612300" y="1025867"/>
                    <a:pt x="2608637" y="1027088"/>
                  </a:cubicBezTo>
                  <a:cubicBezTo>
                    <a:pt x="2608637" y="1027088"/>
                    <a:pt x="2607417" y="1029530"/>
                    <a:pt x="2606196" y="1030750"/>
                  </a:cubicBezTo>
                  <a:cubicBezTo>
                    <a:pt x="2604975" y="1030750"/>
                    <a:pt x="2603755" y="1033192"/>
                    <a:pt x="2602534" y="1033192"/>
                  </a:cubicBezTo>
                  <a:cubicBezTo>
                    <a:pt x="2598872" y="1033192"/>
                    <a:pt x="2600093" y="1034412"/>
                    <a:pt x="2598872" y="1034412"/>
                  </a:cubicBezTo>
                  <a:cubicBezTo>
                    <a:pt x="2598872" y="1034412"/>
                    <a:pt x="2598872" y="1034412"/>
                    <a:pt x="2598872" y="1034412"/>
                  </a:cubicBezTo>
                  <a:cubicBezTo>
                    <a:pt x="2600093" y="1033192"/>
                    <a:pt x="2600093" y="1031971"/>
                    <a:pt x="2598872" y="1031971"/>
                  </a:cubicBezTo>
                  <a:cubicBezTo>
                    <a:pt x="2595210" y="1033192"/>
                    <a:pt x="2595210" y="1035633"/>
                    <a:pt x="2592768" y="1031971"/>
                  </a:cubicBezTo>
                  <a:cubicBezTo>
                    <a:pt x="2591548" y="1030750"/>
                    <a:pt x="2589106" y="1031971"/>
                    <a:pt x="2586665" y="1031971"/>
                  </a:cubicBezTo>
                  <a:cubicBezTo>
                    <a:pt x="2586665" y="1031971"/>
                    <a:pt x="2585444" y="1033192"/>
                    <a:pt x="2584223" y="1033192"/>
                  </a:cubicBezTo>
                  <a:cubicBezTo>
                    <a:pt x="2584223" y="1033192"/>
                    <a:pt x="2583003" y="1034412"/>
                    <a:pt x="2581782" y="1034412"/>
                  </a:cubicBezTo>
                  <a:cubicBezTo>
                    <a:pt x="2579341" y="1033192"/>
                    <a:pt x="2580561" y="1034412"/>
                    <a:pt x="2579341" y="1034412"/>
                  </a:cubicBezTo>
                  <a:cubicBezTo>
                    <a:pt x="2578120" y="1033192"/>
                    <a:pt x="2579341" y="1031971"/>
                    <a:pt x="2575679" y="1035633"/>
                  </a:cubicBezTo>
                  <a:cubicBezTo>
                    <a:pt x="2574458" y="1036854"/>
                    <a:pt x="2573237" y="1039295"/>
                    <a:pt x="2572016" y="1036854"/>
                  </a:cubicBezTo>
                  <a:cubicBezTo>
                    <a:pt x="2572016" y="1035633"/>
                    <a:pt x="2570796" y="1036854"/>
                    <a:pt x="2569575" y="1035633"/>
                  </a:cubicBezTo>
                  <a:cubicBezTo>
                    <a:pt x="2567134" y="1034412"/>
                    <a:pt x="2567134" y="1039295"/>
                    <a:pt x="2565913" y="1039295"/>
                  </a:cubicBezTo>
                  <a:cubicBezTo>
                    <a:pt x="2564692" y="1039295"/>
                    <a:pt x="2564692" y="1039295"/>
                    <a:pt x="2564692" y="1036854"/>
                  </a:cubicBezTo>
                  <a:cubicBezTo>
                    <a:pt x="2564692" y="1033192"/>
                    <a:pt x="2562251" y="1036854"/>
                    <a:pt x="2559809" y="1039295"/>
                  </a:cubicBezTo>
                  <a:cubicBezTo>
                    <a:pt x="2557368" y="1041737"/>
                    <a:pt x="2557368" y="1040516"/>
                    <a:pt x="2556147" y="1038074"/>
                  </a:cubicBezTo>
                  <a:cubicBezTo>
                    <a:pt x="2558589" y="1035633"/>
                    <a:pt x="2559809" y="1033192"/>
                    <a:pt x="2561030" y="1030750"/>
                  </a:cubicBezTo>
                  <a:cubicBezTo>
                    <a:pt x="2562251" y="1028309"/>
                    <a:pt x="2564692" y="1028309"/>
                    <a:pt x="2567134" y="1025867"/>
                  </a:cubicBezTo>
                  <a:cubicBezTo>
                    <a:pt x="2568354" y="1023426"/>
                    <a:pt x="2574458" y="1023426"/>
                    <a:pt x="2575679" y="1020985"/>
                  </a:cubicBezTo>
                  <a:cubicBezTo>
                    <a:pt x="2579341" y="1017323"/>
                    <a:pt x="2583003" y="1017323"/>
                    <a:pt x="2584223" y="1017323"/>
                  </a:cubicBezTo>
                  <a:cubicBezTo>
                    <a:pt x="2585444" y="1017323"/>
                    <a:pt x="2587886" y="1016102"/>
                    <a:pt x="2587886" y="1016102"/>
                  </a:cubicBezTo>
                  <a:cubicBezTo>
                    <a:pt x="2587886" y="1016102"/>
                    <a:pt x="2589106" y="1014881"/>
                    <a:pt x="2590327" y="1013660"/>
                  </a:cubicBezTo>
                  <a:cubicBezTo>
                    <a:pt x="2591548" y="1011219"/>
                    <a:pt x="2592768" y="1009998"/>
                    <a:pt x="2591548" y="1011219"/>
                  </a:cubicBezTo>
                  <a:cubicBezTo>
                    <a:pt x="2587886" y="1012440"/>
                    <a:pt x="2587886" y="1013660"/>
                    <a:pt x="2585444" y="1011219"/>
                  </a:cubicBezTo>
                  <a:cubicBezTo>
                    <a:pt x="2584223" y="1009998"/>
                    <a:pt x="2581782" y="1011219"/>
                    <a:pt x="2579341" y="1011219"/>
                  </a:cubicBezTo>
                  <a:cubicBezTo>
                    <a:pt x="2579341" y="1011219"/>
                    <a:pt x="2578120" y="1012440"/>
                    <a:pt x="2576899" y="1012440"/>
                  </a:cubicBezTo>
                  <a:cubicBezTo>
                    <a:pt x="2576899" y="1012440"/>
                    <a:pt x="2575679" y="1013660"/>
                    <a:pt x="2574458" y="1013660"/>
                  </a:cubicBezTo>
                  <a:cubicBezTo>
                    <a:pt x="2572016" y="1012440"/>
                    <a:pt x="2573237" y="1013660"/>
                    <a:pt x="2572016" y="1013660"/>
                  </a:cubicBezTo>
                  <a:cubicBezTo>
                    <a:pt x="2570796" y="1012440"/>
                    <a:pt x="2572016" y="1011219"/>
                    <a:pt x="2568354" y="1014881"/>
                  </a:cubicBezTo>
                  <a:cubicBezTo>
                    <a:pt x="2567134" y="1017323"/>
                    <a:pt x="2565913" y="1018543"/>
                    <a:pt x="2564692" y="1016102"/>
                  </a:cubicBezTo>
                  <a:cubicBezTo>
                    <a:pt x="2564692" y="1014881"/>
                    <a:pt x="2563472" y="1016102"/>
                    <a:pt x="2562251" y="1014881"/>
                  </a:cubicBezTo>
                  <a:cubicBezTo>
                    <a:pt x="2559809" y="1014881"/>
                    <a:pt x="2559809" y="1018543"/>
                    <a:pt x="2558589" y="1018543"/>
                  </a:cubicBezTo>
                  <a:cubicBezTo>
                    <a:pt x="2557368" y="1018543"/>
                    <a:pt x="2557368" y="1018543"/>
                    <a:pt x="2557368" y="1016102"/>
                  </a:cubicBezTo>
                  <a:cubicBezTo>
                    <a:pt x="2557368" y="1012440"/>
                    <a:pt x="2554927" y="1016102"/>
                    <a:pt x="2552485" y="1018543"/>
                  </a:cubicBezTo>
                  <a:cubicBezTo>
                    <a:pt x="2550044" y="1020985"/>
                    <a:pt x="2550044" y="1019764"/>
                    <a:pt x="2548823" y="1017323"/>
                  </a:cubicBezTo>
                  <a:cubicBezTo>
                    <a:pt x="2547602" y="1016102"/>
                    <a:pt x="2547602" y="1012440"/>
                    <a:pt x="2545161" y="1016102"/>
                  </a:cubicBezTo>
                  <a:cubicBezTo>
                    <a:pt x="2543940" y="1018543"/>
                    <a:pt x="2542720" y="1018543"/>
                    <a:pt x="2542720" y="1018543"/>
                  </a:cubicBezTo>
                  <a:cubicBezTo>
                    <a:pt x="2542720" y="1018543"/>
                    <a:pt x="2541499" y="1017323"/>
                    <a:pt x="2541499" y="1017323"/>
                  </a:cubicBezTo>
                  <a:cubicBezTo>
                    <a:pt x="2541499" y="1016102"/>
                    <a:pt x="2542720" y="1016102"/>
                    <a:pt x="2542720" y="1014881"/>
                  </a:cubicBezTo>
                  <a:cubicBezTo>
                    <a:pt x="2543940" y="1013660"/>
                    <a:pt x="2545161" y="1013660"/>
                    <a:pt x="2546382" y="1012440"/>
                  </a:cubicBezTo>
                  <a:cubicBezTo>
                    <a:pt x="2546382" y="1012440"/>
                    <a:pt x="2546382" y="1012440"/>
                    <a:pt x="2546382" y="1012440"/>
                  </a:cubicBezTo>
                  <a:cubicBezTo>
                    <a:pt x="2547602" y="1012440"/>
                    <a:pt x="2547602" y="1012440"/>
                    <a:pt x="2548823" y="1011219"/>
                  </a:cubicBezTo>
                  <a:cubicBezTo>
                    <a:pt x="2550044" y="1011219"/>
                    <a:pt x="2552485" y="1011219"/>
                    <a:pt x="2553706" y="1009998"/>
                  </a:cubicBezTo>
                  <a:cubicBezTo>
                    <a:pt x="2556147" y="1007557"/>
                    <a:pt x="2558589" y="1008778"/>
                    <a:pt x="2559809" y="1009998"/>
                  </a:cubicBezTo>
                  <a:cubicBezTo>
                    <a:pt x="2561030" y="1009998"/>
                    <a:pt x="2562251" y="1009998"/>
                    <a:pt x="2562251" y="1009998"/>
                  </a:cubicBezTo>
                  <a:cubicBezTo>
                    <a:pt x="2562251" y="1009998"/>
                    <a:pt x="2563472" y="1009998"/>
                    <a:pt x="2564692" y="1008778"/>
                  </a:cubicBezTo>
                  <a:cubicBezTo>
                    <a:pt x="2565913" y="1007557"/>
                    <a:pt x="2567134" y="1007557"/>
                    <a:pt x="2565913" y="1007557"/>
                  </a:cubicBezTo>
                  <a:cubicBezTo>
                    <a:pt x="2563472" y="1007557"/>
                    <a:pt x="2562251" y="1007557"/>
                    <a:pt x="2562251" y="1005116"/>
                  </a:cubicBezTo>
                  <a:cubicBezTo>
                    <a:pt x="2562251" y="1003895"/>
                    <a:pt x="2559809" y="1003895"/>
                    <a:pt x="2558589" y="1003895"/>
                  </a:cubicBezTo>
                  <a:cubicBezTo>
                    <a:pt x="2558589" y="1003895"/>
                    <a:pt x="2557368" y="1005116"/>
                    <a:pt x="2557368" y="1005116"/>
                  </a:cubicBezTo>
                  <a:cubicBezTo>
                    <a:pt x="2557368" y="1005116"/>
                    <a:pt x="2557368" y="1005116"/>
                    <a:pt x="2557368" y="1005116"/>
                  </a:cubicBezTo>
                  <a:cubicBezTo>
                    <a:pt x="2557368" y="1005116"/>
                    <a:pt x="2557368" y="1005116"/>
                    <a:pt x="2558589" y="1003895"/>
                  </a:cubicBezTo>
                  <a:cubicBezTo>
                    <a:pt x="2559809" y="1001453"/>
                    <a:pt x="2563472" y="1001453"/>
                    <a:pt x="2564692" y="1000233"/>
                  </a:cubicBezTo>
                  <a:cubicBezTo>
                    <a:pt x="2565913" y="997791"/>
                    <a:pt x="2572016" y="999012"/>
                    <a:pt x="2574458" y="997791"/>
                  </a:cubicBezTo>
                  <a:cubicBezTo>
                    <a:pt x="2578120" y="994129"/>
                    <a:pt x="2581782" y="995350"/>
                    <a:pt x="2583003" y="995350"/>
                  </a:cubicBezTo>
                  <a:cubicBezTo>
                    <a:pt x="2584223" y="995350"/>
                    <a:pt x="2586665" y="994129"/>
                    <a:pt x="2586665" y="995350"/>
                  </a:cubicBezTo>
                  <a:cubicBezTo>
                    <a:pt x="2586665" y="995350"/>
                    <a:pt x="2587886" y="995350"/>
                    <a:pt x="2589106" y="992909"/>
                  </a:cubicBezTo>
                  <a:cubicBezTo>
                    <a:pt x="2590327" y="991688"/>
                    <a:pt x="2591548" y="989246"/>
                    <a:pt x="2590327" y="990467"/>
                  </a:cubicBezTo>
                  <a:cubicBezTo>
                    <a:pt x="2586665" y="991688"/>
                    <a:pt x="2586665" y="992909"/>
                    <a:pt x="2584223" y="989246"/>
                  </a:cubicBezTo>
                  <a:cubicBezTo>
                    <a:pt x="2583003" y="988026"/>
                    <a:pt x="2580561" y="989246"/>
                    <a:pt x="2578120" y="989246"/>
                  </a:cubicBezTo>
                  <a:cubicBezTo>
                    <a:pt x="2578120" y="989246"/>
                    <a:pt x="2576899" y="990467"/>
                    <a:pt x="2575679" y="990467"/>
                  </a:cubicBezTo>
                  <a:cubicBezTo>
                    <a:pt x="2575679" y="990467"/>
                    <a:pt x="2574458" y="991688"/>
                    <a:pt x="2573237" y="991688"/>
                  </a:cubicBezTo>
                  <a:cubicBezTo>
                    <a:pt x="2570796" y="990467"/>
                    <a:pt x="2572016" y="991688"/>
                    <a:pt x="2570796" y="991688"/>
                  </a:cubicBezTo>
                  <a:cubicBezTo>
                    <a:pt x="2569575" y="990467"/>
                    <a:pt x="2570796" y="989246"/>
                    <a:pt x="2567134" y="992909"/>
                  </a:cubicBezTo>
                  <a:cubicBezTo>
                    <a:pt x="2565913" y="994129"/>
                    <a:pt x="2563472" y="995350"/>
                    <a:pt x="2563472" y="994129"/>
                  </a:cubicBezTo>
                  <a:cubicBezTo>
                    <a:pt x="2563472" y="992909"/>
                    <a:pt x="2562251" y="992909"/>
                    <a:pt x="2561030" y="992909"/>
                  </a:cubicBezTo>
                  <a:cubicBezTo>
                    <a:pt x="2558589" y="991688"/>
                    <a:pt x="2557368" y="995350"/>
                    <a:pt x="2557368" y="995350"/>
                  </a:cubicBezTo>
                  <a:cubicBezTo>
                    <a:pt x="2556147" y="995350"/>
                    <a:pt x="2556147" y="994129"/>
                    <a:pt x="2556147" y="992909"/>
                  </a:cubicBezTo>
                  <a:cubicBezTo>
                    <a:pt x="2556147" y="989246"/>
                    <a:pt x="2553706" y="992909"/>
                    <a:pt x="2551265" y="994129"/>
                  </a:cubicBezTo>
                  <a:cubicBezTo>
                    <a:pt x="2548823" y="996571"/>
                    <a:pt x="2548823" y="994129"/>
                    <a:pt x="2547602" y="992909"/>
                  </a:cubicBezTo>
                  <a:cubicBezTo>
                    <a:pt x="2546382" y="991688"/>
                    <a:pt x="2546382" y="988026"/>
                    <a:pt x="2543940" y="991688"/>
                  </a:cubicBezTo>
                  <a:cubicBezTo>
                    <a:pt x="2542720" y="992909"/>
                    <a:pt x="2541499" y="994129"/>
                    <a:pt x="2541499" y="992909"/>
                  </a:cubicBezTo>
                  <a:cubicBezTo>
                    <a:pt x="2539058" y="990467"/>
                    <a:pt x="2539058" y="994129"/>
                    <a:pt x="2539058" y="994129"/>
                  </a:cubicBezTo>
                  <a:cubicBezTo>
                    <a:pt x="2536616" y="991688"/>
                    <a:pt x="2534175" y="992909"/>
                    <a:pt x="2531733" y="994129"/>
                  </a:cubicBezTo>
                  <a:cubicBezTo>
                    <a:pt x="2526851" y="999012"/>
                    <a:pt x="2526851" y="997791"/>
                    <a:pt x="2524409" y="995350"/>
                  </a:cubicBezTo>
                  <a:cubicBezTo>
                    <a:pt x="2520747" y="992909"/>
                    <a:pt x="2521968" y="996571"/>
                    <a:pt x="2520747" y="994129"/>
                  </a:cubicBezTo>
                  <a:cubicBezTo>
                    <a:pt x="2519526" y="991688"/>
                    <a:pt x="2518306" y="989246"/>
                    <a:pt x="2517085" y="992909"/>
                  </a:cubicBezTo>
                  <a:cubicBezTo>
                    <a:pt x="2515864" y="994129"/>
                    <a:pt x="2515864" y="995350"/>
                    <a:pt x="2515864" y="994129"/>
                  </a:cubicBezTo>
                  <a:cubicBezTo>
                    <a:pt x="2515864" y="986805"/>
                    <a:pt x="2513423" y="994129"/>
                    <a:pt x="2512202" y="991688"/>
                  </a:cubicBezTo>
                  <a:cubicBezTo>
                    <a:pt x="2512202" y="991688"/>
                    <a:pt x="2512202" y="990467"/>
                    <a:pt x="2512202" y="990467"/>
                  </a:cubicBezTo>
                  <a:cubicBezTo>
                    <a:pt x="2512202" y="990467"/>
                    <a:pt x="2513423" y="990467"/>
                    <a:pt x="2513423" y="990467"/>
                  </a:cubicBezTo>
                  <a:cubicBezTo>
                    <a:pt x="2519526" y="989246"/>
                    <a:pt x="2518306" y="986805"/>
                    <a:pt x="2524409" y="984364"/>
                  </a:cubicBezTo>
                  <a:cubicBezTo>
                    <a:pt x="2526851" y="983143"/>
                    <a:pt x="2528071" y="983143"/>
                    <a:pt x="2530513" y="981922"/>
                  </a:cubicBezTo>
                  <a:cubicBezTo>
                    <a:pt x="2532954" y="980702"/>
                    <a:pt x="2536616" y="979481"/>
                    <a:pt x="2539058" y="978260"/>
                  </a:cubicBezTo>
                  <a:cubicBezTo>
                    <a:pt x="2540278" y="978260"/>
                    <a:pt x="2546382" y="978260"/>
                    <a:pt x="2547602" y="978260"/>
                  </a:cubicBezTo>
                  <a:cubicBezTo>
                    <a:pt x="2550044" y="977039"/>
                    <a:pt x="2552485" y="973377"/>
                    <a:pt x="2554927" y="970936"/>
                  </a:cubicBezTo>
                  <a:cubicBezTo>
                    <a:pt x="2556147" y="969715"/>
                    <a:pt x="2558589" y="968495"/>
                    <a:pt x="2559809" y="967274"/>
                  </a:cubicBezTo>
                  <a:cubicBezTo>
                    <a:pt x="2561030" y="966053"/>
                    <a:pt x="2565913" y="966053"/>
                    <a:pt x="2567134" y="963612"/>
                  </a:cubicBezTo>
                  <a:cubicBezTo>
                    <a:pt x="2569575" y="961170"/>
                    <a:pt x="2573237" y="961170"/>
                    <a:pt x="2574458" y="961170"/>
                  </a:cubicBezTo>
                  <a:cubicBezTo>
                    <a:pt x="2575679" y="961170"/>
                    <a:pt x="2576899" y="959950"/>
                    <a:pt x="2578120" y="961170"/>
                  </a:cubicBezTo>
                  <a:cubicBezTo>
                    <a:pt x="2578120" y="961170"/>
                    <a:pt x="2579341" y="961170"/>
                    <a:pt x="2580561" y="959950"/>
                  </a:cubicBezTo>
                  <a:cubicBezTo>
                    <a:pt x="2581782" y="958729"/>
                    <a:pt x="2583003" y="957508"/>
                    <a:pt x="2581782" y="957508"/>
                  </a:cubicBezTo>
                  <a:cubicBezTo>
                    <a:pt x="2578120" y="958729"/>
                    <a:pt x="2578120" y="959950"/>
                    <a:pt x="2576899" y="956288"/>
                  </a:cubicBezTo>
                  <a:cubicBezTo>
                    <a:pt x="2575679" y="955067"/>
                    <a:pt x="2574458" y="956288"/>
                    <a:pt x="2572016" y="956288"/>
                  </a:cubicBezTo>
                  <a:cubicBezTo>
                    <a:pt x="2572016" y="956288"/>
                    <a:pt x="2570796" y="957508"/>
                    <a:pt x="2569575" y="957508"/>
                  </a:cubicBezTo>
                  <a:cubicBezTo>
                    <a:pt x="2569575" y="957508"/>
                    <a:pt x="2568354" y="958729"/>
                    <a:pt x="2567134" y="958729"/>
                  </a:cubicBezTo>
                  <a:cubicBezTo>
                    <a:pt x="2565913" y="957508"/>
                    <a:pt x="2565913" y="958729"/>
                    <a:pt x="2564692" y="958729"/>
                  </a:cubicBezTo>
                  <a:cubicBezTo>
                    <a:pt x="2563472" y="957508"/>
                    <a:pt x="2564692" y="956288"/>
                    <a:pt x="2562251" y="959950"/>
                  </a:cubicBezTo>
                  <a:cubicBezTo>
                    <a:pt x="2561030" y="961170"/>
                    <a:pt x="2559809" y="962391"/>
                    <a:pt x="2559809" y="961170"/>
                  </a:cubicBezTo>
                  <a:cubicBezTo>
                    <a:pt x="2559809" y="959950"/>
                    <a:pt x="2558589" y="961170"/>
                    <a:pt x="2557368" y="959950"/>
                  </a:cubicBezTo>
                  <a:cubicBezTo>
                    <a:pt x="2554927" y="958729"/>
                    <a:pt x="2554927" y="962391"/>
                    <a:pt x="2553706" y="962391"/>
                  </a:cubicBezTo>
                  <a:cubicBezTo>
                    <a:pt x="2553706" y="962391"/>
                    <a:pt x="2552485" y="962391"/>
                    <a:pt x="2552485" y="961170"/>
                  </a:cubicBezTo>
                  <a:cubicBezTo>
                    <a:pt x="2552485" y="959950"/>
                    <a:pt x="2553706" y="958729"/>
                    <a:pt x="2553706" y="958729"/>
                  </a:cubicBezTo>
                  <a:cubicBezTo>
                    <a:pt x="2554927" y="956288"/>
                    <a:pt x="2557368" y="956288"/>
                    <a:pt x="2558589" y="953846"/>
                  </a:cubicBezTo>
                  <a:cubicBezTo>
                    <a:pt x="2558589" y="952625"/>
                    <a:pt x="2561030" y="951405"/>
                    <a:pt x="2562251" y="951405"/>
                  </a:cubicBezTo>
                  <a:cubicBezTo>
                    <a:pt x="2563472" y="950184"/>
                    <a:pt x="2565913" y="948963"/>
                    <a:pt x="2565913" y="948963"/>
                  </a:cubicBezTo>
                  <a:cubicBezTo>
                    <a:pt x="2568354" y="945301"/>
                    <a:pt x="2570796" y="944081"/>
                    <a:pt x="2572016" y="942860"/>
                  </a:cubicBezTo>
                  <a:cubicBezTo>
                    <a:pt x="2573237" y="942860"/>
                    <a:pt x="2574458" y="940418"/>
                    <a:pt x="2574458" y="940418"/>
                  </a:cubicBezTo>
                  <a:cubicBezTo>
                    <a:pt x="2574458" y="940418"/>
                    <a:pt x="2575679" y="939198"/>
                    <a:pt x="2575679" y="936756"/>
                  </a:cubicBezTo>
                  <a:cubicBezTo>
                    <a:pt x="2575679" y="934315"/>
                    <a:pt x="2575679" y="933094"/>
                    <a:pt x="2575679" y="934315"/>
                  </a:cubicBezTo>
                  <a:cubicBezTo>
                    <a:pt x="2573237" y="937977"/>
                    <a:pt x="2573237" y="939198"/>
                    <a:pt x="2570796" y="937977"/>
                  </a:cubicBezTo>
                  <a:cubicBezTo>
                    <a:pt x="2569575" y="936756"/>
                    <a:pt x="2568354" y="940418"/>
                    <a:pt x="2565913" y="940418"/>
                  </a:cubicBezTo>
                  <a:cubicBezTo>
                    <a:pt x="2565913" y="940418"/>
                    <a:pt x="2564692" y="941639"/>
                    <a:pt x="2564692" y="942860"/>
                  </a:cubicBezTo>
                  <a:cubicBezTo>
                    <a:pt x="2564692" y="942860"/>
                    <a:pt x="2563472" y="944081"/>
                    <a:pt x="2562251" y="944081"/>
                  </a:cubicBezTo>
                  <a:cubicBezTo>
                    <a:pt x="2559809" y="944081"/>
                    <a:pt x="2561030" y="944081"/>
                    <a:pt x="2559809" y="944081"/>
                  </a:cubicBezTo>
                  <a:cubicBezTo>
                    <a:pt x="2558589" y="944081"/>
                    <a:pt x="2558589" y="941639"/>
                    <a:pt x="2557368" y="945301"/>
                  </a:cubicBezTo>
                  <a:cubicBezTo>
                    <a:pt x="2556147" y="946522"/>
                    <a:pt x="2554927" y="948963"/>
                    <a:pt x="2554927" y="946522"/>
                  </a:cubicBezTo>
                  <a:cubicBezTo>
                    <a:pt x="2554927" y="945301"/>
                    <a:pt x="2553706" y="946522"/>
                    <a:pt x="2552485" y="946522"/>
                  </a:cubicBezTo>
                  <a:cubicBezTo>
                    <a:pt x="2550044" y="946522"/>
                    <a:pt x="2550044" y="950184"/>
                    <a:pt x="2550044" y="950184"/>
                  </a:cubicBezTo>
                  <a:cubicBezTo>
                    <a:pt x="2548823" y="950184"/>
                    <a:pt x="2548823" y="950184"/>
                    <a:pt x="2548823" y="948963"/>
                  </a:cubicBezTo>
                  <a:cubicBezTo>
                    <a:pt x="2547602" y="946522"/>
                    <a:pt x="2546382" y="950184"/>
                    <a:pt x="2545161" y="951405"/>
                  </a:cubicBezTo>
                  <a:cubicBezTo>
                    <a:pt x="2542720" y="953846"/>
                    <a:pt x="2542720" y="952625"/>
                    <a:pt x="2541499" y="951405"/>
                  </a:cubicBezTo>
                  <a:cubicBezTo>
                    <a:pt x="2541499" y="951405"/>
                    <a:pt x="2541499" y="951405"/>
                    <a:pt x="2541499" y="951405"/>
                  </a:cubicBezTo>
                  <a:cubicBezTo>
                    <a:pt x="2542720" y="951405"/>
                    <a:pt x="2542720" y="951405"/>
                    <a:pt x="2542720" y="951405"/>
                  </a:cubicBezTo>
                  <a:cubicBezTo>
                    <a:pt x="2545161" y="950184"/>
                    <a:pt x="2546382" y="945301"/>
                    <a:pt x="2547602" y="942860"/>
                  </a:cubicBezTo>
                  <a:cubicBezTo>
                    <a:pt x="2548823" y="940418"/>
                    <a:pt x="2550044" y="940418"/>
                    <a:pt x="2551265" y="937977"/>
                  </a:cubicBezTo>
                  <a:cubicBezTo>
                    <a:pt x="2552485" y="935536"/>
                    <a:pt x="2557368" y="935536"/>
                    <a:pt x="2558589" y="933094"/>
                  </a:cubicBezTo>
                  <a:cubicBezTo>
                    <a:pt x="2561030" y="929432"/>
                    <a:pt x="2563472" y="929432"/>
                    <a:pt x="2564692" y="929432"/>
                  </a:cubicBezTo>
                  <a:cubicBezTo>
                    <a:pt x="2565913" y="929432"/>
                    <a:pt x="2567134" y="928211"/>
                    <a:pt x="2567134" y="928211"/>
                  </a:cubicBezTo>
                  <a:cubicBezTo>
                    <a:pt x="2567134" y="928211"/>
                    <a:pt x="2568354" y="926991"/>
                    <a:pt x="2568354" y="925770"/>
                  </a:cubicBezTo>
                  <a:cubicBezTo>
                    <a:pt x="2569575" y="924549"/>
                    <a:pt x="2569575" y="922108"/>
                    <a:pt x="2568354" y="923329"/>
                  </a:cubicBezTo>
                  <a:cubicBezTo>
                    <a:pt x="2565913" y="925770"/>
                    <a:pt x="2565913" y="925770"/>
                    <a:pt x="2563472" y="924549"/>
                  </a:cubicBezTo>
                  <a:cubicBezTo>
                    <a:pt x="2562251" y="923329"/>
                    <a:pt x="2561030" y="925770"/>
                    <a:pt x="2558589" y="925770"/>
                  </a:cubicBezTo>
                  <a:cubicBezTo>
                    <a:pt x="2558589" y="925770"/>
                    <a:pt x="2557368" y="926991"/>
                    <a:pt x="2557368" y="926991"/>
                  </a:cubicBezTo>
                  <a:cubicBezTo>
                    <a:pt x="2557368" y="926991"/>
                    <a:pt x="2556147" y="928211"/>
                    <a:pt x="2554927" y="928211"/>
                  </a:cubicBezTo>
                  <a:cubicBezTo>
                    <a:pt x="2553706" y="928211"/>
                    <a:pt x="2553706" y="928211"/>
                    <a:pt x="2552485" y="928211"/>
                  </a:cubicBezTo>
                  <a:cubicBezTo>
                    <a:pt x="2551265" y="928211"/>
                    <a:pt x="2552485" y="925770"/>
                    <a:pt x="2550044" y="929432"/>
                  </a:cubicBezTo>
                  <a:cubicBezTo>
                    <a:pt x="2548823" y="930653"/>
                    <a:pt x="2547602" y="933094"/>
                    <a:pt x="2547602" y="930653"/>
                  </a:cubicBezTo>
                  <a:cubicBezTo>
                    <a:pt x="2547602" y="929432"/>
                    <a:pt x="2546382" y="930653"/>
                    <a:pt x="2545161" y="930653"/>
                  </a:cubicBezTo>
                  <a:cubicBezTo>
                    <a:pt x="2542720" y="930653"/>
                    <a:pt x="2542720" y="933094"/>
                    <a:pt x="2542720" y="934315"/>
                  </a:cubicBezTo>
                  <a:cubicBezTo>
                    <a:pt x="2541499" y="934315"/>
                    <a:pt x="2541499" y="934315"/>
                    <a:pt x="2541499" y="933094"/>
                  </a:cubicBezTo>
                  <a:cubicBezTo>
                    <a:pt x="2541499" y="931874"/>
                    <a:pt x="2542720" y="931874"/>
                    <a:pt x="2542720" y="930653"/>
                  </a:cubicBezTo>
                  <a:cubicBezTo>
                    <a:pt x="2543940" y="929432"/>
                    <a:pt x="2546382" y="928211"/>
                    <a:pt x="2546382" y="926991"/>
                  </a:cubicBezTo>
                  <a:cubicBezTo>
                    <a:pt x="2546382" y="925770"/>
                    <a:pt x="2548823" y="925770"/>
                    <a:pt x="2550044" y="924549"/>
                  </a:cubicBezTo>
                  <a:cubicBezTo>
                    <a:pt x="2551265" y="924549"/>
                    <a:pt x="2552485" y="923329"/>
                    <a:pt x="2553706" y="922108"/>
                  </a:cubicBezTo>
                  <a:cubicBezTo>
                    <a:pt x="2554927" y="920887"/>
                    <a:pt x="2556147" y="919667"/>
                    <a:pt x="2557368" y="918446"/>
                  </a:cubicBezTo>
                  <a:cubicBezTo>
                    <a:pt x="2558589" y="917225"/>
                    <a:pt x="2559809" y="917225"/>
                    <a:pt x="2559809" y="917225"/>
                  </a:cubicBezTo>
                  <a:cubicBezTo>
                    <a:pt x="2561030" y="917225"/>
                    <a:pt x="2562251" y="914784"/>
                    <a:pt x="2562251" y="914784"/>
                  </a:cubicBezTo>
                  <a:cubicBezTo>
                    <a:pt x="2562251" y="914784"/>
                    <a:pt x="2563472" y="913563"/>
                    <a:pt x="2563472" y="911122"/>
                  </a:cubicBezTo>
                  <a:cubicBezTo>
                    <a:pt x="2563472" y="908680"/>
                    <a:pt x="2563472" y="907460"/>
                    <a:pt x="2562251" y="908680"/>
                  </a:cubicBezTo>
                  <a:cubicBezTo>
                    <a:pt x="2561030" y="912342"/>
                    <a:pt x="2561030" y="913563"/>
                    <a:pt x="2558589" y="912342"/>
                  </a:cubicBezTo>
                  <a:cubicBezTo>
                    <a:pt x="2557368" y="912342"/>
                    <a:pt x="2556147" y="914784"/>
                    <a:pt x="2554927" y="914784"/>
                  </a:cubicBezTo>
                  <a:cubicBezTo>
                    <a:pt x="2554927" y="914784"/>
                    <a:pt x="2553706" y="916004"/>
                    <a:pt x="2553706" y="916004"/>
                  </a:cubicBezTo>
                  <a:cubicBezTo>
                    <a:pt x="2553706" y="916004"/>
                    <a:pt x="2552485" y="917225"/>
                    <a:pt x="2552485" y="917225"/>
                  </a:cubicBezTo>
                  <a:cubicBezTo>
                    <a:pt x="2551265" y="917225"/>
                    <a:pt x="2551265" y="917225"/>
                    <a:pt x="2550044" y="917225"/>
                  </a:cubicBezTo>
                  <a:cubicBezTo>
                    <a:pt x="2548823" y="917225"/>
                    <a:pt x="2550044" y="916004"/>
                    <a:pt x="2547602" y="918446"/>
                  </a:cubicBezTo>
                  <a:cubicBezTo>
                    <a:pt x="2546382" y="919667"/>
                    <a:pt x="2545161" y="920887"/>
                    <a:pt x="2545161" y="919667"/>
                  </a:cubicBezTo>
                  <a:cubicBezTo>
                    <a:pt x="2545161" y="918446"/>
                    <a:pt x="2543940" y="919667"/>
                    <a:pt x="2543940" y="918446"/>
                  </a:cubicBezTo>
                  <a:cubicBezTo>
                    <a:pt x="2542720" y="918446"/>
                    <a:pt x="2541499" y="920887"/>
                    <a:pt x="2541499" y="920887"/>
                  </a:cubicBezTo>
                  <a:cubicBezTo>
                    <a:pt x="2540278" y="920887"/>
                    <a:pt x="2540278" y="920887"/>
                    <a:pt x="2540278" y="919667"/>
                  </a:cubicBezTo>
                  <a:cubicBezTo>
                    <a:pt x="2540278" y="917225"/>
                    <a:pt x="2537837" y="919667"/>
                    <a:pt x="2536616" y="920887"/>
                  </a:cubicBezTo>
                  <a:cubicBezTo>
                    <a:pt x="2534175" y="923329"/>
                    <a:pt x="2534175" y="922108"/>
                    <a:pt x="2534175" y="920887"/>
                  </a:cubicBezTo>
                  <a:cubicBezTo>
                    <a:pt x="2532954" y="919667"/>
                    <a:pt x="2532954" y="917225"/>
                    <a:pt x="2531733" y="920887"/>
                  </a:cubicBezTo>
                  <a:cubicBezTo>
                    <a:pt x="2530513" y="922108"/>
                    <a:pt x="2530513" y="922108"/>
                    <a:pt x="2530513" y="922108"/>
                  </a:cubicBezTo>
                  <a:cubicBezTo>
                    <a:pt x="2528071" y="920887"/>
                    <a:pt x="2529292" y="923329"/>
                    <a:pt x="2529292" y="923329"/>
                  </a:cubicBezTo>
                  <a:cubicBezTo>
                    <a:pt x="2526851" y="922108"/>
                    <a:pt x="2525630" y="923329"/>
                    <a:pt x="2523188" y="924549"/>
                  </a:cubicBezTo>
                  <a:cubicBezTo>
                    <a:pt x="2519526" y="929432"/>
                    <a:pt x="2519526" y="928211"/>
                    <a:pt x="2518306" y="926991"/>
                  </a:cubicBezTo>
                  <a:cubicBezTo>
                    <a:pt x="2514644" y="925770"/>
                    <a:pt x="2515864" y="929432"/>
                    <a:pt x="2514644" y="926991"/>
                  </a:cubicBezTo>
                  <a:cubicBezTo>
                    <a:pt x="2514644" y="926991"/>
                    <a:pt x="2514644" y="925770"/>
                    <a:pt x="2513423" y="925770"/>
                  </a:cubicBezTo>
                  <a:cubicBezTo>
                    <a:pt x="2515864" y="924549"/>
                    <a:pt x="2517085" y="922108"/>
                    <a:pt x="2520747" y="919667"/>
                  </a:cubicBezTo>
                  <a:cubicBezTo>
                    <a:pt x="2523188" y="918446"/>
                    <a:pt x="2524409" y="917225"/>
                    <a:pt x="2526851" y="916004"/>
                  </a:cubicBezTo>
                  <a:cubicBezTo>
                    <a:pt x="2529292" y="913563"/>
                    <a:pt x="2532954" y="912342"/>
                    <a:pt x="2535395" y="911122"/>
                  </a:cubicBezTo>
                  <a:cubicBezTo>
                    <a:pt x="2536616" y="909901"/>
                    <a:pt x="2542720" y="909901"/>
                    <a:pt x="2543940" y="908680"/>
                  </a:cubicBezTo>
                  <a:cubicBezTo>
                    <a:pt x="2546382" y="906239"/>
                    <a:pt x="2547602" y="902577"/>
                    <a:pt x="2550044" y="898915"/>
                  </a:cubicBezTo>
                  <a:cubicBezTo>
                    <a:pt x="2551265" y="896473"/>
                    <a:pt x="2553706" y="895253"/>
                    <a:pt x="2553706" y="894032"/>
                  </a:cubicBezTo>
                  <a:cubicBezTo>
                    <a:pt x="2553706" y="892811"/>
                    <a:pt x="2556147" y="891590"/>
                    <a:pt x="2557368" y="890370"/>
                  </a:cubicBezTo>
                  <a:cubicBezTo>
                    <a:pt x="2558589" y="889149"/>
                    <a:pt x="2561030" y="887928"/>
                    <a:pt x="2561030" y="886708"/>
                  </a:cubicBezTo>
                  <a:cubicBezTo>
                    <a:pt x="2561030" y="885487"/>
                    <a:pt x="2562251" y="884266"/>
                    <a:pt x="2562251" y="883046"/>
                  </a:cubicBezTo>
                  <a:cubicBezTo>
                    <a:pt x="2562251" y="883046"/>
                    <a:pt x="2562251" y="883046"/>
                    <a:pt x="2562251" y="883046"/>
                  </a:cubicBezTo>
                  <a:cubicBezTo>
                    <a:pt x="2562251" y="883046"/>
                    <a:pt x="2563472" y="883046"/>
                    <a:pt x="2564692" y="881825"/>
                  </a:cubicBezTo>
                  <a:cubicBezTo>
                    <a:pt x="2565913" y="880604"/>
                    <a:pt x="2565913" y="879383"/>
                    <a:pt x="2565913" y="879383"/>
                  </a:cubicBezTo>
                  <a:cubicBezTo>
                    <a:pt x="2565913" y="879383"/>
                    <a:pt x="2564692" y="879383"/>
                    <a:pt x="2564692" y="879383"/>
                  </a:cubicBezTo>
                  <a:cubicBezTo>
                    <a:pt x="2565913" y="878163"/>
                    <a:pt x="2565913" y="876942"/>
                    <a:pt x="2567134" y="876942"/>
                  </a:cubicBezTo>
                  <a:cubicBezTo>
                    <a:pt x="2568354" y="875721"/>
                    <a:pt x="2568354" y="872059"/>
                    <a:pt x="2568354" y="872059"/>
                  </a:cubicBezTo>
                  <a:cubicBezTo>
                    <a:pt x="2568354" y="872059"/>
                    <a:pt x="2568354" y="869618"/>
                    <a:pt x="2568354" y="867176"/>
                  </a:cubicBezTo>
                  <a:cubicBezTo>
                    <a:pt x="2567134" y="864735"/>
                    <a:pt x="2565913" y="862294"/>
                    <a:pt x="2565913" y="864735"/>
                  </a:cubicBezTo>
                  <a:cubicBezTo>
                    <a:pt x="2565913" y="867176"/>
                    <a:pt x="2565913" y="869618"/>
                    <a:pt x="2565913" y="869618"/>
                  </a:cubicBezTo>
                  <a:cubicBezTo>
                    <a:pt x="2565913" y="870839"/>
                    <a:pt x="2564692" y="870839"/>
                    <a:pt x="2563472" y="870839"/>
                  </a:cubicBezTo>
                  <a:cubicBezTo>
                    <a:pt x="2562251" y="870839"/>
                    <a:pt x="2562251" y="874501"/>
                    <a:pt x="2559809" y="875721"/>
                  </a:cubicBezTo>
                  <a:cubicBezTo>
                    <a:pt x="2559809" y="875721"/>
                    <a:pt x="2559809" y="875721"/>
                    <a:pt x="2559809" y="875721"/>
                  </a:cubicBezTo>
                  <a:cubicBezTo>
                    <a:pt x="2558589" y="875721"/>
                    <a:pt x="2557368" y="875721"/>
                    <a:pt x="2557368" y="875721"/>
                  </a:cubicBezTo>
                  <a:cubicBezTo>
                    <a:pt x="2557368" y="875721"/>
                    <a:pt x="2556147" y="876942"/>
                    <a:pt x="2556147" y="876942"/>
                  </a:cubicBezTo>
                  <a:cubicBezTo>
                    <a:pt x="2556147" y="876942"/>
                    <a:pt x="2554927" y="878163"/>
                    <a:pt x="2553706" y="878163"/>
                  </a:cubicBezTo>
                  <a:cubicBezTo>
                    <a:pt x="2552485" y="876942"/>
                    <a:pt x="2552485" y="878163"/>
                    <a:pt x="2551265" y="878163"/>
                  </a:cubicBezTo>
                  <a:cubicBezTo>
                    <a:pt x="2550044" y="878163"/>
                    <a:pt x="2551265" y="875721"/>
                    <a:pt x="2548823" y="879383"/>
                  </a:cubicBezTo>
                  <a:cubicBezTo>
                    <a:pt x="2547602" y="880604"/>
                    <a:pt x="2546382" y="881825"/>
                    <a:pt x="2546382" y="880604"/>
                  </a:cubicBezTo>
                  <a:cubicBezTo>
                    <a:pt x="2546382" y="879383"/>
                    <a:pt x="2545161" y="880604"/>
                    <a:pt x="2543940" y="880604"/>
                  </a:cubicBezTo>
                  <a:cubicBezTo>
                    <a:pt x="2541499" y="880604"/>
                    <a:pt x="2541499" y="883046"/>
                    <a:pt x="2541499" y="884266"/>
                  </a:cubicBezTo>
                  <a:cubicBezTo>
                    <a:pt x="2540278" y="884266"/>
                    <a:pt x="2540278" y="884266"/>
                    <a:pt x="2540278" y="883046"/>
                  </a:cubicBezTo>
                  <a:cubicBezTo>
                    <a:pt x="2540278" y="880604"/>
                    <a:pt x="2537837" y="884266"/>
                    <a:pt x="2536616" y="885487"/>
                  </a:cubicBezTo>
                  <a:cubicBezTo>
                    <a:pt x="2534175" y="887928"/>
                    <a:pt x="2534175" y="886708"/>
                    <a:pt x="2534175" y="885487"/>
                  </a:cubicBezTo>
                  <a:cubicBezTo>
                    <a:pt x="2532954" y="884266"/>
                    <a:pt x="2532954" y="881825"/>
                    <a:pt x="2531733" y="885487"/>
                  </a:cubicBezTo>
                  <a:cubicBezTo>
                    <a:pt x="2530513" y="886708"/>
                    <a:pt x="2530513" y="887928"/>
                    <a:pt x="2530513" y="886708"/>
                  </a:cubicBezTo>
                  <a:cubicBezTo>
                    <a:pt x="2528071" y="885487"/>
                    <a:pt x="2529292" y="887928"/>
                    <a:pt x="2529292" y="887928"/>
                  </a:cubicBezTo>
                  <a:cubicBezTo>
                    <a:pt x="2526851" y="886708"/>
                    <a:pt x="2525630" y="887928"/>
                    <a:pt x="2524409" y="889149"/>
                  </a:cubicBezTo>
                  <a:cubicBezTo>
                    <a:pt x="2520747" y="894032"/>
                    <a:pt x="2520747" y="891590"/>
                    <a:pt x="2519526" y="890370"/>
                  </a:cubicBezTo>
                  <a:cubicBezTo>
                    <a:pt x="2517085" y="887928"/>
                    <a:pt x="2517085" y="891590"/>
                    <a:pt x="2517085" y="889149"/>
                  </a:cubicBezTo>
                  <a:cubicBezTo>
                    <a:pt x="2517085" y="887928"/>
                    <a:pt x="2515864" y="886708"/>
                    <a:pt x="2515864" y="886708"/>
                  </a:cubicBezTo>
                  <a:cubicBezTo>
                    <a:pt x="2517085" y="885487"/>
                    <a:pt x="2518306" y="884266"/>
                    <a:pt x="2520747" y="881825"/>
                  </a:cubicBezTo>
                  <a:cubicBezTo>
                    <a:pt x="2521968" y="880604"/>
                    <a:pt x="2524409" y="880604"/>
                    <a:pt x="2525630" y="879383"/>
                  </a:cubicBezTo>
                  <a:cubicBezTo>
                    <a:pt x="2528071" y="878163"/>
                    <a:pt x="2530513" y="876942"/>
                    <a:pt x="2532954" y="875721"/>
                  </a:cubicBezTo>
                  <a:cubicBezTo>
                    <a:pt x="2534175" y="875721"/>
                    <a:pt x="2539058" y="874501"/>
                    <a:pt x="2540278" y="874501"/>
                  </a:cubicBezTo>
                  <a:cubicBezTo>
                    <a:pt x="2542720" y="873280"/>
                    <a:pt x="2543940" y="869618"/>
                    <a:pt x="2545161" y="865956"/>
                  </a:cubicBezTo>
                  <a:cubicBezTo>
                    <a:pt x="2546382" y="864735"/>
                    <a:pt x="2547602" y="863514"/>
                    <a:pt x="2548823" y="861073"/>
                  </a:cubicBezTo>
                  <a:cubicBezTo>
                    <a:pt x="2550044" y="859852"/>
                    <a:pt x="2554927" y="858632"/>
                    <a:pt x="2554927" y="856190"/>
                  </a:cubicBezTo>
                  <a:cubicBezTo>
                    <a:pt x="2557368" y="852528"/>
                    <a:pt x="2559809" y="852528"/>
                    <a:pt x="2561030" y="852528"/>
                  </a:cubicBezTo>
                  <a:cubicBezTo>
                    <a:pt x="2562251" y="852528"/>
                    <a:pt x="2563472" y="851307"/>
                    <a:pt x="2563472" y="851307"/>
                  </a:cubicBezTo>
                  <a:cubicBezTo>
                    <a:pt x="2563472" y="851307"/>
                    <a:pt x="2564692" y="850087"/>
                    <a:pt x="2564692" y="848866"/>
                  </a:cubicBezTo>
                  <a:cubicBezTo>
                    <a:pt x="2565913" y="847645"/>
                    <a:pt x="2565913" y="846425"/>
                    <a:pt x="2564692" y="846425"/>
                  </a:cubicBezTo>
                  <a:cubicBezTo>
                    <a:pt x="2562251" y="847645"/>
                    <a:pt x="2562251" y="848866"/>
                    <a:pt x="2559809" y="847645"/>
                  </a:cubicBezTo>
                  <a:cubicBezTo>
                    <a:pt x="2558589" y="846425"/>
                    <a:pt x="2557368" y="848866"/>
                    <a:pt x="2554927" y="848866"/>
                  </a:cubicBezTo>
                  <a:cubicBezTo>
                    <a:pt x="2554927" y="848866"/>
                    <a:pt x="2553706" y="850087"/>
                    <a:pt x="2553706" y="850087"/>
                  </a:cubicBezTo>
                  <a:cubicBezTo>
                    <a:pt x="2553706" y="850087"/>
                    <a:pt x="2552485" y="851307"/>
                    <a:pt x="2551265" y="851307"/>
                  </a:cubicBezTo>
                  <a:cubicBezTo>
                    <a:pt x="2550044" y="851307"/>
                    <a:pt x="2550044" y="851307"/>
                    <a:pt x="2548823" y="851307"/>
                  </a:cubicBezTo>
                  <a:cubicBezTo>
                    <a:pt x="2547602" y="851307"/>
                    <a:pt x="2548823" y="848866"/>
                    <a:pt x="2546382" y="852528"/>
                  </a:cubicBezTo>
                  <a:cubicBezTo>
                    <a:pt x="2545161" y="853749"/>
                    <a:pt x="2543940" y="854969"/>
                    <a:pt x="2543940" y="853749"/>
                  </a:cubicBezTo>
                  <a:cubicBezTo>
                    <a:pt x="2543940" y="852528"/>
                    <a:pt x="2542720" y="853749"/>
                    <a:pt x="2541499" y="853749"/>
                  </a:cubicBezTo>
                  <a:cubicBezTo>
                    <a:pt x="2540278" y="853749"/>
                    <a:pt x="2539058" y="856190"/>
                    <a:pt x="2539058" y="857411"/>
                  </a:cubicBezTo>
                  <a:cubicBezTo>
                    <a:pt x="2537837" y="857411"/>
                    <a:pt x="2537837" y="857411"/>
                    <a:pt x="2537837" y="856190"/>
                  </a:cubicBezTo>
                  <a:cubicBezTo>
                    <a:pt x="2537837" y="853749"/>
                    <a:pt x="2535395" y="857411"/>
                    <a:pt x="2534175" y="858632"/>
                  </a:cubicBezTo>
                  <a:cubicBezTo>
                    <a:pt x="2531733" y="861073"/>
                    <a:pt x="2531733" y="859852"/>
                    <a:pt x="2531733" y="858632"/>
                  </a:cubicBezTo>
                  <a:cubicBezTo>
                    <a:pt x="2530513" y="857411"/>
                    <a:pt x="2530513" y="854969"/>
                    <a:pt x="2529292" y="858632"/>
                  </a:cubicBezTo>
                  <a:cubicBezTo>
                    <a:pt x="2528071" y="859852"/>
                    <a:pt x="2528071" y="861073"/>
                    <a:pt x="2528071" y="861073"/>
                  </a:cubicBezTo>
                  <a:cubicBezTo>
                    <a:pt x="2525630" y="859852"/>
                    <a:pt x="2526851" y="863514"/>
                    <a:pt x="2526851" y="862294"/>
                  </a:cubicBezTo>
                  <a:cubicBezTo>
                    <a:pt x="2524409" y="861073"/>
                    <a:pt x="2523188" y="862294"/>
                    <a:pt x="2521968" y="864735"/>
                  </a:cubicBezTo>
                  <a:cubicBezTo>
                    <a:pt x="2518306" y="869618"/>
                    <a:pt x="2518306" y="868397"/>
                    <a:pt x="2517085" y="867176"/>
                  </a:cubicBezTo>
                  <a:cubicBezTo>
                    <a:pt x="2513423" y="865956"/>
                    <a:pt x="2514644" y="869618"/>
                    <a:pt x="2513423" y="867176"/>
                  </a:cubicBezTo>
                  <a:cubicBezTo>
                    <a:pt x="2513423" y="867176"/>
                    <a:pt x="2513423" y="867176"/>
                    <a:pt x="2513423" y="867176"/>
                  </a:cubicBezTo>
                  <a:cubicBezTo>
                    <a:pt x="2514644" y="865956"/>
                    <a:pt x="2515864" y="864735"/>
                    <a:pt x="2517085" y="863514"/>
                  </a:cubicBezTo>
                  <a:cubicBezTo>
                    <a:pt x="2518306" y="862294"/>
                    <a:pt x="2520747" y="861073"/>
                    <a:pt x="2521968" y="859852"/>
                  </a:cubicBezTo>
                  <a:cubicBezTo>
                    <a:pt x="2524409" y="857411"/>
                    <a:pt x="2526851" y="856190"/>
                    <a:pt x="2529292" y="854969"/>
                  </a:cubicBezTo>
                  <a:cubicBezTo>
                    <a:pt x="2530513" y="853749"/>
                    <a:pt x="2535395" y="852528"/>
                    <a:pt x="2535395" y="851307"/>
                  </a:cubicBezTo>
                  <a:cubicBezTo>
                    <a:pt x="2537837" y="848866"/>
                    <a:pt x="2537837" y="845204"/>
                    <a:pt x="2539058" y="842762"/>
                  </a:cubicBezTo>
                  <a:cubicBezTo>
                    <a:pt x="2539058" y="840321"/>
                    <a:pt x="2541499" y="839100"/>
                    <a:pt x="2541499" y="837880"/>
                  </a:cubicBezTo>
                  <a:cubicBezTo>
                    <a:pt x="2541499" y="835438"/>
                    <a:pt x="2545161" y="832997"/>
                    <a:pt x="2546382" y="831776"/>
                  </a:cubicBezTo>
                  <a:cubicBezTo>
                    <a:pt x="2547602" y="828114"/>
                    <a:pt x="2550044" y="826893"/>
                    <a:pt x="2550044" y="825673"/>
                  </a:cubicBezTo>
                  <a:cubicBezTo>
                    <a:pt x="2551265" y="825673"/>
                    <a:pt x="2551265" y="823231"/>
                    <a:pt x="2552485" y="823231"/>
                  </a:cubicBezTo>
                  <a:cubicBezTo>
                    <a:pt x="2552485" y="823231"/>
                    <a:pt x="2553706" y="822011"/>
                    <a:pt x="2553706" y="820790"/>
                  </a:cubicBezTo>
                  <a:cubicBezTo>
                    <a:pt x="2553706" y="818348"/>
                    <a:pt x="2553706" y="817128"/>
                    <a:pt x="2553706" y="818348"/>
                  </a:cubicBezTo>
                  <a:cubicBezTo>
                    <a:pt x="2552485" y="820790"/>
                    <a:pt x="2552485" y="822011"/>
                    <a:pt x="2550044" y="822011"/>
                  </a:cubicBezTo>
                  <a:cubicBezTo>
                    <a:pt x="2548823" y="822011"/>
                    <a:pt x="2547602" y="824452"/>
                    <a:pt x="2546382" y="824452"/>
                  </a:cubicBezTo>
                  <a:cubicBezTo>
                    <a:pt x="2546382" y="824452"/>
                    <a:pt x="2546382" y="825673"/>
                    <a:pt x="2545161" y="826893"/>
                  </a:cubicBezTo>
                  <a:cubicBezTo>
                    <a:pt x="2545161" y="826893"/>
                    <a:pt x="2543940" y="828114"/>
                    <a:pt x="2543940" y="829335"/>
                  </a:cubicBezTo>
                  <a:cubicBezTo>
                    <a:pt x="2542720" y="829335"/>
                    <a:pt x="2542720" y="830555"/>
                    <a:pt x="2542720" y="830555"/>
                  </a:cubicBezTo>
                  <a:cubicBezTo>
                    <a:pt x="2541499" y="830555"/>
                    <a:pt x="2541499" y="829335"/>
                    <a:pt x="2541499" y="832997"/>
                  </a:cubicBezTo>
                  <a:cubicBezTo>
                    <a:pt x="2541499" y="834218"/>
                    <a:pt x="2540278" y="836659"/>
                    <a:pt x="2540278" y="835438"/>
                  </a:cubicBezTo>
                  <a:cubicBezTo>
                    <a:pt x="2540278" y="834218"/>
                    <a:pt x="2539058" y="835438"/>
                    <a:pt x="2539058" y="835438"/>
                  </a:cubicBezTo>
                  <a:cubicBezTo>
                    <a:pt x="2537837" y="835438"/>
                    <a:pt x="2537837" y="839100"/>
                    <a:pt x="2537837" y="839100"/>
                  </a:cubicBezTo>
                  <a:cubicBezTo>
                    <a:pt x="2537837" y="839100"/>
                    <a:pt x="2536616" y="839100"/>
                    <a:pt x="2536616" y="837880"/>
                  </a:cubicBezTo>
                  <a:cubicBezTo>
                    <a:pt x="2535395" y="835438"/>
                    <a:pt x="2535395" y="839100"/>
                    <a:pt x="2534175" y="840321"/>
                  </a:cubicBezTo>
                  <a:cubicBezTo>
                    <a:pt x="2532954" y="842762"/>
                    <a:pt x="2532954" y="841542"/>
                    <a:pt x="2531733" y="840321"/>
                  </a:cubicBezTo>
                  <a:cubicBezTo>
                    <a:pt x="2530513" y="839100"/>
                    <a:pt x="2529292" y="837880"/>
                    <a:pt x="2529292" y="840321"/>
                  </a:cubicBezTo>
                  <a:cubicBezTo>
                    <a:pt x="2529292" y="841542"/>
                    <a:pt x="2528071" y="842762"/>
                    <a:pt x="2528071" y="842762"/>
                  </a:cubicBezTo>
                  <a:cubicBezTo>
                    <a:pt x="2525630" y="841542"/>
                    <a:pt x="2526851" y="845204"/>
                    <a:pt x="2526851" y="845204"/>
                  </a:cubicBezTo>
                  <a:cubicBezTo>
                    <a:pt x="2524409" y="843983"/>
                    <a:pt x="2523188" y="846425"/>
                    <a:pt x="2521968" y="847645"/>
                  </a:cubicBezTo>
                  <a:cubicBezTo>
                    <a:pt x="2520747" y="850087"/>
                    <a:pt x="2520747" y="851307"/>
                    <a:pt x="2519526" y="851307"/>
                  </a:cubicBezTo>
                  <a:cubicBezTo>
                    <a:pt x="2519526" y="851307"/>
                    <a:pt x="2518306" y="851307"/>
                    <a:pt x="2517085" y="851307"/>
                  </a:cubicBezTo>
                  <a:cubicBezTo>
                    <a:pt x="2514644" y="850087"/>
                    <a:pt x="2515864" y="853749"/>
                    <a:pt x="2514644" y="851307"/>
                  </a:cubicBezTo>
                  <a:cubicBezTo>
                    <a:pt x="2514644" y="851307"/>
                    <a:pt x="2514644" y="851307"/>
                    <a:pt x="2513423" y="850087"/>
                  </a:cubicBezTo>
                  <a:cubicBezTo>
                    <a:pt x="2513423" y="848866"/>
                    <a:pt x="2514644" y="848866"/>
                    <a:pt x="2514644" y="847645"/>
                  </a:cubicBezTo>
                  <a:cubicBezTo>
                    <a:pt x="2515864" y="846425"/>
                    <a:pt x="2517085" y="845204"/>
                    <a:pt x="2518306" y="843983"/>
                  </a:cubicBezTo>
                  <a:cubicBezTo>
                    <a:pt x="2519526" y="841542"/>
                    <a:pt x="2520747" y="840321"/>
                    <a:pt x="2521968" y="837880"/>
                  </a:cubicBezTo>
                  <a:cubicBezTo>
                    <a:pt x="2523188" y="836659"/>
                    <a:pt x="2525630" y="834218"/>
                    <a:pt x="2526851" y="832997"/>
                  </a:cubicBezTo>
                  <a:cubicBezTo>
                    <a:pt x="2528071" y="830555"/>
                    <a:pt x="2528071" y="828114"/>
                    <a:pt x="2528071" y="825673"/>
                  </a:cubicBezTo>
                  <a:cubicBezTo>
                    <a:pt x="2528071" y="824452"/>
                    <a:pt x="2529292" y="822011"/>
                    <a:pt x="2529292" y="820790"/>
                  </a:cubicBezTo>
                  <a:cubicBezTo>
                    <a:pt x="2529292" y="819569"/>
                    <a:pt x="2531733" y="815907"/>
                    <a:pt x="2531733" y="814686"/>
                  </a:cubicBezTo>
                  <a:cubicBezTo>
                    <a:pt x="2531733" y="811024"/>
                    <a:pt x="2534175" y="809804"/>
                    <a:pt x="2534175" y="809804"/>
                  </a:cubicBezTo>
                  <a:cubicBezTo>
                    <a:pt x="2534175" y="809804"/>
                    <a:pt x="2535395" y="807362"/>
                    <a:pt x="2535395" y="807362"/>
                  </a:cubicBezTo>
                  <a:cubicBezTo>
                    <a:pt x="2535395" y="807362"/>
                    <a:pt x="2535395" y="806141"/>
                    <a:pt x="2535395" y="804921"/>
                  </a:cubicBezTo>
                  <a:cubicBezTo>
                    <a:pt x="2535395" y="803700"/>
                    <a:pt x="2535395" y="802479"/>
                    <a:pt x="2535395" y="803700"/>
                  </a:cubicBezTo>
                  <a:cubicBezTo>
                    <a:pt x="2534175" y="806141"/>
                    <a:pt x="2534175" y="806141"/>
                    <a:pt x="2532954" y="806141"/>
                  </a:cubicBezTo>
                  <a:cubicBezTo>
                    <a:pt x="2531733" y="806141"/>
                    <a:pt x="2531733" y="807362"/>
                    <a:pt x="2530513" y="808583"/>
                  </a:cubicBezTo>
                  <a:cubicBezTo>
                    <a:pt x="2530513" y="808583"/>
                    <a:pt x="2530513" y="809804"/>
                    <a:pt x="2530513" y="809804"/>
                  </a:cubicBezTo>
                  <a:cubicBezTo>
                    <a:pt x="2530513" y="809804"/>
                    <a:pt x="2530513" y="811024"/>
                    <a:pt x="2529292" y="811024"/>
                  </a:cubicBezTo>
                  <a:cubicBezTo>
                    <a:pt x="2528071" y="811024"/>
                    <a:pt x="2528071" y="812245"/>
                    <a:pt x="2528071" y="812245"/>
                  </a:cubicBezTo>
                  <a:cubicBezTo>
                    <a:pt x="2526851" y="812245"/>
                    <a:pt x="2526851" y="811024"/>
                    <a:pt x="2526851" y="814686"/>
                  </a:cubicBezTo>
                  <a:cubicBezTo>
                    <a:pt x="2526851" y="815907"/>
                    <a:pt x="2526851" y="817128"/>
                    <a:pt x="2525630" y="817128"/>
                  </a:cubicBezTo>
                  <a:cubicBezTo>
                    <a:pt x="2525630" y="817128"/>
                    <a:pt x="2524409" y="817128"/>
                    <a:pt x="2524409" y="818348"/>
                  </a:cubicBezTo>
                  <a:cubicBezTo>
                    <a:pt x="2523188" y="819569"/>
                    <a:pt x="2524409" y="820790"/>
                    <a:pt x="2523188" y="822011"/>
                  </a:cubicBezTo>
                  <a:cubicBezTo>
                    <a:pt x="2523188" y="822011"/>
                    <a:pt x="2521968" y="822011"/>
                    <a:pt x="2521968" y="822011"/>
                  </a:cubicBezTo>
                  <a:cubicBezTo>
                    <a:pt x="2520747" y="820790"/>
                    <a:pt x="2520747" y="823231"/>
                    <a:pt x="2520747" y="824452"/>
                  </a:cubicBezTo>
                  <a:cubicBezTo>
                    <a:pt x="2520747" y="826893"/>
                    <a:pt x="2519526" y="825673"/>
                    <a:pt x="2518306" y="825673"/>
                  </a:cubicBezTo>
                  <a:cubicBezTo>
                    <a:pt x="2517085" y="825673"/>
                    <a:pt x="2515864" y="824452"/>
                    <a:pt x="2515864" y="826893"/>
                  </a:cubicBezTo>
                  <a:cubicBezTo>
                    <a:pt x="2515864" y="828114"/>
                    <a:pt x="2515864" y="829335"/>
                    <a:pt x="2515864" y="829335"/>
                  </a:cubicBezTo>
                  <a:cubicBezTo>
                    <a:pt x="2513423" y="829335"/>
                    <a:pt x="2515864" y="830555"/>
                    <a:pt x="2515864" y="830555"/>
                  </a:cubicBezTo>
                  <a:cubicBezTo>
                    <a:pt x="2513423" y="830555"/>
                    <a:pt x="2513423" y="831776"/>
                    <a:pt x="2513423" y="834218"/>
                  </a:cubicBezTo>
                  <a:cubicBezTo>
                    <a:pt x="2512202" y="839100"/>
                    <a:pt x="2512202" y="837880"/>
                    <a:pt x="2510981" y="837880"/>
                  </a:cubicBezTo>
                  <a:cubicBezTo>
                    <a:pt x="2508540" y="837880"/>
                    <a:pt x="2509761" y="840321"/>
                    <a:pt x="2508540" y="839100"/>
                  </a:cubicBezTo>
                  <a:cubicBezTo>
                    <a:pt x="2508540" y="839100"/>
                    <a:pt x="2508540" y="839100"/>
                    <a:pt x="2507319" y="839100"/>
                  </a:cubicBezTo>
                  <a:cubicBezTo>
                    <a:pt x="2507319" y="839100"/>
                    <a:pt x="2507319" y="839100"/>
                    <a:pt x="2507319" y="839100"/>
                  </a:cubicBezTo>
                  <a:cubicBezTo>
                    <a:pt x="2509761" y="835438"/>
                    <a:pt x="2508540" y="835438"/>
                    <a:pt x="2510981" y="830555"/>
                  </a:cubicBezTo>
                  <a:cubicBezTo>
                    <a:pt x="2510981" y="829335"/>
                    <a:pt x="2512202" y="828114"/>
                    <a:pt x="2513423" y="826893"/>
                  </a:cubicBezTo>
                  <a:cubicBezTo>
                    <a:pt x="2514644" y="824452"/>
                    <a:pt x="2515864" y="823231"/>
                    <a:pt x="2515864" y="820790"/>
                  </a:cubicBezTo>
                  <a:cubicBezTo>
                    <a:pt x="2515864" y="819569"/>
                    <a:pt x="2519526" y="817128"/>
                    <a:pt x="2519526" y="815907"/>
                  </a:cubicBezTo>
                  <a:cubicBezTo>
                    <a:pt x="2520747" y="813466"/>
                    <a:pt x="2519526" y="811024"/>
                    <a:pt x="2519526" y="808583"/>
                  </a:cubicBezTo>
                  <a:cubicBezTo>
                    <a:pt x="2519526" y="807362"/>
                    <a:pt x="2520747" y="806141"/>
                    <a:pt x="2520747" y="804921"/>
                  </a:cubicBezTo>
                  <a:cubicBezTo>
                    <a:pt x="2520747" y="803700"/>
                    <a:pt x="2523188" y="801259"/>
                    <a:pt x="2523188" y="800038"/>
                  </a:cubicBezTo>
                  <a:cubicBezTo>
                    <a:pt x="2523188" y="797597"/>
                    <a:pt x="2524409" y="795155"/>
                    <a:pt x="2525630" y="795155"/>
                  </a:cubicBezTo>
                  <a:cubicBezTo>
                    <a:pt x="2525630" y="795155"/>
                    <a:pt x="2526851" y="792714"/>
                    <a:pt x="2526851" y="792714"/>
                  </a:cubicBezTo>
                  <a:cubicBezTo>
                    <a:pt x="2526851" y="792714"/>
                    <a:pt x="2526851" y="791493"/>
                    <a:pt x="2526851" y="790272"/>
                  </a:cubicBezTo>
                  <a:cubicBezTo>
                    <a:pt x="2526851" y="789052"/>
                    <a:pt x="2526851" y="787831"/>
                    <a:pt x="2525630" y="789052"/>
                  </a:cubicBezTo>
                  <a:cubicBezTo>
                    <a:pt x="2524409" y="791493"/>
                    <a:pt x="2525630" y="791493"/>
                    <a:pt x="2523188" y="791493"/>
                  </a:cubicBezTo>
                  <a:cubicBezTo>
                    <a:pt x="2521968" y="791493"/>
                    <a:pt x="2521968" y="792714"/>
                    <a:pt x="2520747" y="793934"/>
                  </a:cubicBezTo>
                  <a:cubicBezTo>
                    <a:pt x="2520747" y="793934"/>
                    <a:pt x="2520747" y="795155"/>
                    <a:pt x="2520747" y="795155"/>
                  </a:cubicBezTo>
                  <a:cubicBezTo>
                    <a:pt x="2520747" y="795155"/>
                    <a:pt x="2520747" y="796376"/>
                    <a:pt x="2519526" y="796376"/>
                  </a:cubicBezTo>
                  <a:cubicBezTo>
                    <a:pt x="2518306" y="796376"/>
                    <a:pt x="2519526" y="797597"/>
                    <a:pt x="2518306" y="797597"/>
                  </a:cubicBezTo>
                  <a:cubicBezTo>
                    <a:pt x="2517085" y="797597"/>
                    <a:pt x="2517085" y="796376"/>
                    <a:pt x="2517085" y="800038"/>
                  </a:cubicBezTo>
                  <a:cubicBezTo>
                    <a:pt x="2517085" y="801259"/>
                    <a:pt x="2517085" y="802479"/>
                    <a:pt x="2515864" y="802479"/>
                  </a:cubicBezTo>
                  <a:cubicBezTo>
                    <a:pt x="2515864" y="802479"/>
                    <a:pt x="2514644" y="802479"/>
                    <a:pt x="2514644" y="803700"/>
                  </a:cubicBezTo>
                  <a:cubicBezTo>
                    <a:pt x="2513423" y="804921"/>
                    <a:pt x="2514644" y="806141"/>
                    <a:pt x="2514644" y="806141"/>
                  </a:cubicBezTo>
                  <a:cubicBezTo>
                    <a:pt x="2514644" y="806141"/>
                    <a:pt x="2513423" y="806141"/>
                    <a:pt x="2513423" y="806141"/>
                  </a:cubicBezTo>
                  <a:cubicBezTo>
                    <a:pt x="2512202" y="804921"/>
                    <a:pt x="2512202" y="807362"/>
                    <a:pt x="2512202" y="808583"/>
                  </a:cubicBezTo>
                  <a:cubicBezTo>
                    <a:pt x="2512202" y="811024"/>
                    <a:pt x="2510981" y="809804"/>
                    <a:pt x="2510981" y="809804"/>
                  </a:cubicBezTo>
                  <a:cubicBezTo>
                    <a:pt x="2509761" y="809804"/>
                    <a:pt x="2508540" y="808583"/>
                    <a:pt x="2509761" y="811024"/>
                  </a:cubicBezTo>
                  <a:cubicBezTo>
                    <a:pt x="2509761" y="812245"/>
                    <a:pt x="2509761" y="812245"/>
                    <a:pt x="2509761" y="812245"/>
                  </a:cubicBezTo>
                  <a:cubicBezTo>
                    <a:pt x="2508540" y="812245"/>
                    <a:pt x="2509761" y="813466"/>
                    <a:pt x="2509761" y="813466"/>
                  </a:cubicBezTo>
                  <a:cubicBezTo>
                    <a:pt x="2508540" y="813466"/>
                    <a:pt x="2507319" y="815907"/>
                    <a:pt x="2507319" y="817128"/>
                  </a:cubicBezTo>
                  <a:cubicBezTo>
                    <a:pt x="2507319" y="820790"/>
                    <a:pt x="2507319" y="820790"/>
                    <a:pt x="2504878" y="820790"/>
                  </a:cubicBezTo>
                  <a:cubicBezTo>
                    <a:pt x="2502437" y="822011"/>
                    <a:pt x="2504878" y="823231"/>
                    <a:pt x="2503657" y="822011"/>
                  </a:cubicBezTo>
                  <a:cubicBezTo>
                    <a:pt x="2502437" y="822011"/>
                    <a:pt x="2501216" y="820790"/>
                    <a:pt x="2502437" y="823231"/>
                  </a:cubicBezTo>
                  <a:cubicBezTo>
                    <a:pt x="2502437" y="824452"/>
                    <a:pt x="2502437" y="824452"/>
                    <a:pt x="2502437" y="824452"/>
                  </a:cubicBezTo>
                  <a:cubicBezTo>
                    <a:pt x="2499995" y="822011"/>
                    <a:pt x="2501216" y="825673"/>
                    <a:pt x="2501216" y="825673"/>
                  </a:cubicBezTo>
                  <a:cubicBezTo>
                    <a:pt x="2498774" y="824452"/>
                    <a:pt x="2501216" y="828114"/>
                    <a:pt x="2499995" y="828114"/>
                  </a:cubicBezTo>
                  <a:cubicBezTo>
                    <a:pt x="2498774" y="826893"/>
                    <a:pt x="2499995" y="829335"/>
                    <a:pt x="2498774" y="828114"/>
                  </a:cubicBezTo>
                  <a:cubicBezTo>
                    <a:pt x="2498774" y="828114"/>
                    <a:pt x="2498774" y="829335"/>
                    <a:pt x="2498774" y="829335"/>
                  </a:cubicBezTo>
                  <a:cubicBezTo>
                    <a:pt x="2498774" y="829335"/>
                    <a:pt x="2498774" y="829335"/>
                    <a:pt x="2498774" y="829335"/>
                  </a:cubicBezTo>
                  <a:lnTo>
                    <a:pt x="2498774" y="793934"/>
                  </a:lnTo>
                  <a:lnTo>
                    <a:pt x="2498774" y="830555"/>
                  </a:lnTo>
                  <a:cubicBezTo>
                    <a:pt x="2498774" y="830555"/>
                    <a:pt x="2498774" y="830555"/>
                    <a:pt x="2497554" y="830555"/>
                  </a:cubicBezTo>
                  <a:cubicBezTo>
                    <a:pt x="2497554" y="830555"/>
                    <a:pt x="2497554" y="829335"/>
                    <a:pt x="2497554" y="829335"/>
                  </a:cubicBezTo>
                  <a:cubicBezTo>
                    <a:pt x="2496333" y="830555"/>
                    <a:pt x="2497554" y="828114"/>
                    <a:pt x="2496333" y="829335"/>
                  </a:cubicBezTo>
                  <a:cubicBezTo>
                    <a:pt x="2495112" y="829335"/>
                    <a:pt x="2497554" y="825673"/>
                    <a:pt x="2495112" y="826893"/>
                  </a:cubicBezTo>
                  <a:cubicBezTo>
                    <a:pt x="2493892" y="826893"/>
                    <a:pt x="2496333" y="823231"/>
                    <a:pt x="2493892" y="825673"/>
                  </a:cubicBezTo>
                  <a:cubicBezTo>
                    <a:pt x="2493892" y="825673"/>
                    <a:pt x="2493892" y="825673"/>
                    <a:pt x="2493892" y="824452"/>
                  </a:cubicBezTo>
                  <a:cubicBezTo>
                    <a:pt x="2495112" y="822011"/>
                    <a:pt x="2492671" y="822011"/>
                    <a:pt x="2492671" y="823231"/>
                  </a:cubicBezTo>
                  <a:cubicBezTo>
                    <a:pt x="2491450" y="823231"/>
                    <a:pt x="2492671" y="822011"/>
                    <a:pt x="2491450" y="822011"/>
                  </a:cubicBezTo>
                  <a:cubicBezTo>
                    <a:pt x="2490230" y="822011"/>
                    <a:pt x="2489009" y="822011"/>
                    <a:pt x="2489009" y="818348"/>
                  </a:cubicBezTo>
                  <a:cubicBezTo>
                    <a:pt x="2489009" y="817128"/>
                    <a:pt x="2489009" y="814686"/>
                    <a:pt x="2486567" y="814686"/>
                  </a:cubicBezTo>
                  <a:cubicBezTo>
                    <a:pt x="2486567" y="814686"/>
                    <a:pt x="2487788" y="813466"/>
                    <a:pt x="2486567" y="813466"/>
                  </a:cubicBezTo>
                  <a:cubicBezTo>
                    <a:pt x="2486567" y="813466"/>
                    <a:pt x="2486567" y="813466"/>
                    <a:pt x="2486567" y="812245"/>
                  </a:cubicBezTo>
                  <a:cubicBezTo>
                    <a:pt x="2486567" y="809804"/>
                    <a:pt x="2485347" y="811024"/>
                    <a:pt x="2485347" y="811024"/>
                  </a:cubicBezTo>
                  <a:cubicBezTo>
                    <a:pt x="2484126" y="811024"/>
                    <a:pt x="2484126" y="812245"/>
                    <a:pt x="2484126" y="809804"/>
                  </a:cubicBezTo>
                  <a:cubicBezTo>
                    <a:pt x="2484126" y="808583"/>
                    <a:pt x="2484126" y="806141"/>
                    <a:pt x="2482905" y="807362"/>
                  </a:cubicBezTo>
                  <a:cubicBezTo>
                    <a:pt x="2482905" y="807362"/>
                    <a:pt x="2481685" y="807362"/>
                    <a:pt x="2481685" y="807362"/>
                  </a:cubicBezTo>
                  <a:cubicBezTo>
                    <a:pt x="2481685" y="807362"/>
                    <a:pt x="2482905" y="804921"/>
                    <a:pt x="2481685" y="804921"/>
                  </a:cubicBezTo>
                  <a:cubicBezTo>
                    <a:pt x="2481685" y="804921"/>
                    <a:pt x="2480464" y="803700"/>
                    <a:pt x="2480464" y="803700"/>
                  </a:cubicBezTo>
                  <a:cubicBezTo>
                    <a:pt x="2479243" y="803700"/>
                    <a:pt x="2479243" y="802479"/>
                    <a:pt x="2479243" y="801259"/>
                  </a:cubicBezTo>
                  <a:cubicBezTo>
                    <a:pt x="2479243" y="798817"/>
                    <a:pt x="2479243" y="800038"/>
                    <a:pt x="2478023" y="798817"/>
                  </a:cubicBezTo>
                  <a:cubicBezTo>
                    <a:pt x="2478023" y="798817"/>
                    <a:pt x="2478023" y="798817"/>
                    <a:pt x="2476802" y="797597"/>
                  </a:cubicBezTo>
                  <a:cubicBezTo>
                    <a:pt x="2476802" y="797597"/>
                    <a:pt x="2476802" y="796376"/>
                    <a:pt x="2475581" y="796376"/>
                  </a:cubicBezTo>
                  <a:cubicBezTo>
                    <a:pt x="2475581" y="796376"/>
                    <a:pt x="2475581" y="795155"/>
                    <a:pt x="2475581" y="795155"/>
                  </a:cubicBezTo>
                  <a:cubicBezTo>
                    <a:pt x="2474360" y="793934"/>
                    <a:pt x="2474360" y="792714"/>
                    <a:pt x="2473140" y="792714"/>
                  </a:cubicBezTo>
                  <a:cubicBezTo>
                    <a:pt x="2471919" y="792714"/>
                    <a:pt x="2471919" y="792714"/>
                    <a:pt x="2470698" y="790272"/>
                  </a:cubicBezTo>
                  <a:cubicBezTo>
                    <a:pt x="2470698" y="789052"/>
                    <a:pt x="2470698" y="790272"/>
                    <a:pt x="2469478" y="791493"/>
                  </a:cubicBezTo>
                  <a:cubicBezTo>
                    <a:pt x="2469478" y="792714"/>
                    <a:pt x="2469478" y="793934"/>
                    <a:pt x="2469478" y="793934"/>
                  </a:cubicBezTo>
                  <a:cubicBezTo>
                    <a:pt x="2469478" y="793934"/>
                    <a:pt x="2469478" y="795155"/>
                    <a:pt x="2470698" y="796376"/>
                  </a:cubicBezTo>
                  <a:cubicBezTo>
                    <a:pt x="2470698" y="796376"/>
                    <a:pt x="2473140" y="798817"/>
                    <a:pt x="2473140" y="801259"/>
                  </a:cubicBezTo>
                  <a:cubicBezTo>
                    <a:pt x="2473140" y="802479"/>
                    <a:pt x="2475581" y="804921"/>
                    <a:pt x="2475581" y="806141"/>
                  </a:cubicBezTo>
                  <a:cubicBezTo>
                    <a:pt x="2475581" y="807362"/>
                    <a:pt x="2476802" y="808583"/>
                    <a:pt x="2476802" y="809804"/>
                  </a:cubicBezTo>
                  <a:cubicBezTo>
                    <a:pt x="2476802" y="812245"/>
                    <a:pt x="2476802" y="814686"/>
                    <a:pt x="2476802" y="817128"/>
                  </a:cubicBezTo>
                  <a:cubicBezTo>
                    <a:pt x="2476802" y="818348"/>
                    <a:pt x="2479243" y="820790"/>
                    <a:pt x="2480464" y="822011"/>
                  </a:cubicBezTo>
                  <a:cubicBezTo>
                    <a:pt x="2481685" y="824452"/>
                    <a:pt x="2482905" y="825673"/>
                    <a:pt x="2482905" y="828114"/>
                  </a:cubicBezTo>
                  <a:cubicBezTo>
                    <a:pt x="2482905" y="829335"/>
                    <a:pt x="2484126" y="830555"/>
                    <a:pt x="2485347" y="831776"/>
                  </a:cubicBezTo>
                  <a:cubicBezTo>
                    <a:pt x="2486567" y="835438"/>
                    <a:pt x="2486567" y="836659"/>
                    <a:pt x="2489009" y="840321"/>
                  </a:cubicBezTo>
                  <a:cubicBezTo>
                    <a:pt x="2489009" y="840321"/>
                    <a:pt x="2489009" y="840321"/>
                    <a:pt x="2489009" y="840321"/>
                  </a:cubicBezTo>
                  <a:cubicBezTo>
                    <a:pt x="2489009" y="840321"/>
                    <a:pt x="2489009" y="840321"/>
                    <a:pt x="2487788" y="840321"/>
                  </a:cubicBezTo>
                  <a:cubicBezTo>
                    <a:pt x="2486567" y="841542"/>
                    <a:pt x="2487788" y="839100"/>
                    <a:pt x="2485347" y="839100"/>
                  </a:cubicBezTo>
                  <a:cubicBezTo>
                    <a:pt x="2484126" y="839100"/>
                    <a:pt x="2482905" y="840321"/>
                    <a:pt x="2482905" y="835438"/>
                  </a:cubicBezTo>
                  <a:cubicBezTo>
                    <a:pt x="2482905" y="832997"/>
                    <a:pt x="2481685" y="831776"/>
                    <a:pt x="2480464" y="831776"/>
                  </a:cubicBezTo>
                  <a:cubicBezTo>
                    <a:pt x="2480464" y="831776"/>
                    <a:pt x="2481685" y="830555"/>
                    <a:pt x="2480464" y="830555"/>
                  </a:cubicBezTo>
                  <a:cubicBezTo>
                    <a:pt x="2480464" y="830555"/>
                    <a:pt x="2480464" y="830555"/>
                    <a:pt x="2480464" y="828114"/>
                  </a:cubicBezTo>
                  <a:cubicBezTo>
                    <a:pt x="2480464" y="825673"/>
                    <a:pt x="2479243" y="826893"/>
                    <a:pt x="2478023" y="826893"/>
                  </a:cubicBezTo>
                  <a:cubicBezTo>
                    <a:pt x="2476802" y="826893"/>
                    <a:pt x="2476802" y="828114"/>
                    <a:pt x="2475581" y="825673"/>
                  </a:cubicBezTo>
                  <a:cubicBezTo>
                    <a:pt x="2475581" y="824452"/>
                    <a:pt x="2475581" y="820790"/>
                    <a:pt x="2474360" y="823231"/>
                  </a:cubicBezTo>
                  <a:cubicBezTo>
                    <a:pt x="2474360" y="824452"/>
                    <a:pt x="2473140" y="824452"/>
                    <a:pt x="2473140" y="823231"/>
                  </a:cubicBezTo>
                  <a:cubicBezTo>
                    <a:pt x="2473140" y="823231"/>
                    <a:pt x="2473140" y="820790"/>
                    <a:pt x="2471919" y="819569"/>
                  </a:cubicBezTo>
                  <a:cubicBezTo>
                    <a:pt x="2471919" y="819569"/>
                    <a:pt x="2470698" y="818348"/>
                    <a:pt x="2470698" y="818348"/>
                  </a:cubicBezTo>
                  <a:cubicBezTo>
                    <a:pt x="2469478" y="819569"/>
                    <a:pt x="2469478" y="817128"/>
                    <a:pt x="2469478" y="815907"/>
                  </a:cubicBezTo>
                  <a:cubicBezTo>
                    <a:pt x="2469478" y="812245"/>
                    <a:pt x="2469478" y="814686"/>
                    <a:pt x="2468257" y="813466"/>
                  </a:cubicBezTo>
                  <a:cubicBezTo>
                    <a:pt x="2468257" y="813466"/>
                    <a:pt x="2468257" y="813466"/>
                    <a:pt x="2467036" y="812245"/>
                  </a:cubicBezTo>
                  <a:cubicBezTo>
                    <a:pt x="2467036" y="812245"/>
                    <a:pt x="2465816" y="811024"/>
                    <a:pt x="2465816" y="811024"/>
                  </a:cubicBezTo>
                  <a:cubicBezTo>
                    <a:pt x="2465816" y="811024"/>
                    <a:pt x="2465816" y="809804"/>
                    <a:pt x="2465816" y="809804"/>
                  </a:cubicBezTo>
                  <a:cubicBezTo>
                    <a:pt x="2464595" y="808583"/>
                    <a:pt x="2464595" y="807362"/>
                    <a:pt x="2463374" y="807362"/>
                  </a:cubicBezTo>
                  <a:cubicBezTo>
                    <a:pt x="2462153" y="807362"/>
                    <a:pt x="2462153" y="807362"/>
                    <a:pt x="2460933" y="804921"/>
                  </a:cubicBezTo>
                  <a:cubicBezTo>
                    <a:pt x="2460933" y="803700"/>
                    <a:pt x="2460933" y="804921"/>
                    <a:pt x="2460933" y="806141"/>
                  </a:cubicBezTo>
                  <a:cubicBezTo>
                    <a:pt x="2460933" y="807362"/>
                    <a:pt x="2460933" y="808583"/>
                    <a:pt x="2460933" y="808583"/>
                  </a:cubicBezTo>
                  <a:cubicBezTo>
                    <a:pt x="2460933" y="808583"/>
                    <a:pt x="2462153" y="809804"/>
                    <a:pt x="2462153" y="811024"/>
                  </a:cubicBezTo>
                  <a:cubicBezTo>
                    <a:pt x="2463374" y="811024"/>
                    <a:pt x="2464595" y="812245"/>
                    <a:pt x="2464595" y="815907"/>
                  </a:cubicBezTo>
                  <a:cubicBezTo>
                    <a:pt x="2464595" y="817128"/>
                    <a:pt x="2467036" y="820790"/>
                    <a:pt x="2467036" y="822011"/>
                  </a:cubicBezTo>
                  <a:cubicBezTo>
                    <a:pt x="2467036" y="823231"/>
                    <a:pt x="2468257" y="825673"/>
                    <a:pt x="2468257" y="826893"/>
                  </a:cubicBezTo>
                  <a:cubicBezTo>
                    <a:pt x="2468257" y="829335"/>
                    <a:pt x="2468257" y="832997"/>
                    <a:pt x="2469478" y="834218"/>
                  </a:cubicBezTo>
                  <a:cubicBezTo>
                    <a:pt x="2469478" y="835438"/>
                    <a:pt x="2473140" y="837880"/>
                    <a:pt x="2474360" y="839100"/>
                  </a:cubicBezTo>
                  <a:cubicBezTo>
                    <a:pt x="2475581" y="841542"/>
                    <a:pt x="2476802" y="842762"/>
                    <a:pt x="2478023" y="845204"/>
                  </a:cubicBezTo>
                  <a:cubicBezTo>
                    <a:pt x="2479243" y="846425"/>
                    <a:pt x="2480464" y="847645"/>
                    <a:pt x="2481685" y="848866"/>
                  </a:cubicBezTo>
                  <a:cubicBezTo>
                    <a:pt x="2481685" y="850087"/>
                    <a:pt x="2482905" y="850087"/>
                    <a:pt x="2482905" y="851307"/>
                  </a:cubicBezTo>
                  <a:cubicBezTo>
                    <a:pt x="2482905" y="851307"/>
                    <a:pt x="2482905" y="851307"/>
                    <a:pt x="2481685" y="852528"/>
                  </a:cubicBezTo>
                  <a:cubicBezTo>
                    <a:pt x="2480464" y="853749"/>
                    <a:pt x="2481685" y="851307"/>
                    <a:pt x="2479243" y="852528"/>
                  </a:cubicBezTo>
                  <a:cubicBezTo>
                    <a:pt x="2478023" y="852528"/>
                    <a:pt x="2478023" y="853749"/>
                    <a:pt x="2476802" y="852528"/>
                  </a:cubicBezTo>
                  <a:cubicBezTo>
                    <a:pt x="2476802" y="852528"/>
                    <a:pt x="2475581" y="851307"/>
                    <a:pt x="2474360" y="848866"/>
                  </a:cubicBezTo>
                  <a:cubicBezTo>
                    <a:pt x="2473140" y="846425"/>
                    <a:pt x="2471919" y="845204"/>
                    <a:pt x="2469478" y="846425"/>
                  </a:cubicBezTo>
                  <a:cubicBezTo>
                    <a:pt x="2469478" y="846425"/>
                    <a:pt x="2470698" y="843983"/>
                    <a:pt x="2468257" y="843983"/>
                  </a:cubicBezTo>
                  <a:cubicBezTo>
                    <a:pt x="2468257" y="843983"/>
                    <a:pt x="2467036" y="843983"/>
                    <a:pt x="2467036" y="841542"/>
                  </a:cubicBezTo>
                  <a:cubicBezTo>
                    <a:pt x="2467036" y="837880"/>
                    <a:pt x="2465816" y="840321"/>
                    <a:pt x="2464595" y="841542"/>
                  </a:cubicBezTo>
                  <a:cubicBezTo>
                    <a:pt x="2463374" y="842762"/>
                    <a:pt x="2463374" y="843983"/>
                    <a:pt x="2462153" y="841542"/>
                  </a:cubicBezTo>
                  <a:cubicBezTo>
                    <a:pt x="2460933" y="840321"/>
                    <a:pt x="2460933" y="836659"/>
                    <a:pt x="2459712" y="839100"/>
                  </a:cubicBezTo>
                  <a:cubicBezTo>
                    <a:pt x="2459712" y="840321"/>
                    <a:pt x="2458491" y="840321"/>
                    <a:pt x="2458491" y="840321"/>
                  </a:cubicBezTo>
                  <a:cubicBezTo>
                    <a:pt x="2458491" y="840321"/>
                    <a:pt x="2458491" y="836659"/>
                    <a:pt x="2457271" y="836659"/>
                  </a:cubicBezTo>
                  <a:cubicBezTo>
                    <a:pt x="2456050" y="836659"/>
                    <a:pt x="2456050" y="835438"/>
                    <a:pt x="2456050" y="836659"/>
                  </a:cubicBezTo>
                  <a:cubicBezTo>
                    <a:pt x="2454829" y="837880"/>
                    <a:pt x="2454829" y="836659"/>
                    <a:pt x="2454829" y="834218"/>
                  </a:cubicBezTo>
                  <a:cubicBezTo>
                    <a:pt x="2453609" y="830555"/>
                    <a:pt x="2454829" y="831776"/>
                    <a:pt x="2453609" y="831776"/>
                  </a:cubicBezTo>
                  <a:cubicBezTo>
                    <a:pt x="2452388" y="831776"/>
                    <a:pt x="2453609" y="831776"/>
                    <a:pt x="2452388" y="830555"/>
                  </a:cubicBezTo>
                  <a:cubicBezTo>
                    <a:pt x="2451167" y="830555"/>
                    <a:pt x="2451167" y="829335"/>
                    <a:pt x="2451167" y="828114"/>
                  </a:cubicBezTo>
                  <a:cubicBezTo>
                    <a:pt x="2451167" y="828114"/>
                    <a:pt x="2449946" y="825673"/>
                    <a:pt x="2449946" y="825673"/>
                  </a:cubicBezTo>
                  <a:cubicBezTo>
                    <a:pt x="2448726" y="824452"/>
                    <a:pt x="2447505" y="822011"/>
                    <a:pt x="2446284" y="823231"/>
                  </a:cubicBezTo>
                  <a:cubicBezTo>
                    <a:pt x="2443843" y="824452"/>
                    <a:pt x="2443843" y="823231"/>
                    <a:pt x="2442622" y="819569"/>
                  </a:cubicBezTo>
                  <a:cubicBezTo>
                    <a:pt x="2442622" y="818348"/>
                    <a:pt x="2441401" y="819569"/>
                    <a:pt x="2442622" y="822011"/>
                  </a:cubicBezTo>
                  <a:cubicBezTo>
                    <a:pt x="2442622" y="823231"/>
                    <a:pt x="2442622" y="824452"/>
                    <a:pt x="2443843" y="824452"/>
                  </a:cubicBezTo>
                  <a:cubicBezTo>
                    <a:pt x="2443843" y="824452"/>
                    <a:pt x="2445064" y="826893"/>
                    <a:pt x="2446284" y="826893"/>
                  </a:cubicBezTo>
                  <a:cubicBezTo>
                    <a:pt x="2447505" y="826893"/>
                    <a:pt x="2449946" y="829335"/>
                    <a:pt x="2449946" y="832997"/>
                  </a:cubicBezTo>
                  <a:cubicBezTo>
                    <a:pt x="2449946" y="835438"/>
                    <a:pt x="2453609" y="837880"/>
                    <a:pt x="2454829" y="839100"/>
                  </a:cubicBezTo>
                  <a:cubicBezTo>
                    <a:pt x="2454829" y="841542"/>
                    <a:pt x="2457271" y="842762"/>
                    <a:pt x="2457271" y="843983"/>
                  </a:cubicBezTo>
                  <a:cubicBezTo>
                    <a:pt x="2457271" y="846425"/>
                    <a:pt x="2458491" y="851307"/>
                    <a:pt x="2460933" y="852528"/>
                  </a:cubicBezTo>
                  <a:cubicBezTo>
                    <a:pt x="2462153" y="853749"/>
                    <a:pt x="2467036" y="854969"/>
                    <a:pt x="2467036" y="856190"/>
                  </a:cubicBezTo>
                  <a:cubicBezTo>
                    <a:pt x="2469478" y="858632"/>
                    <a:pt x="2471919" y="859852"/>
                    <a:pt x="2474360" y="861073"/>
                  </a:cubicBezTo>
                  <a:cubicBezTo>
                    <a:pt x="2475581" y="862294"/>
                    <a:pt x="2478023" y="863514"/>
                    <a:pt x="2479243" y="864735"/>
                  </a:cubicBezTo>
                  <a:cubicBezTo>
                    <a:pt x="2481685" y="865956"/>
                    <a:pt x="2482905" y="867176"/>
                    <a:pt x="2482905" y="868397"/>
                  </a:cubicBezTo>
                  <a:cubicBezTo>
                    <a:pt x="2482905" y="868397"/>
                    <a:pt x="2482905" y="868397"/>
                    <a:pt x="2482905" y="868397"/>
                  </a:cubicBezTo>
                  <a:cubicBezTo>
                    <a:pt x="2481685" y="869618"/>
                    <a:pt x="2482905" y="867176"/>
                    <a:pt x="2479243" y="868397"/>
                  </a:cubicBezTo>
                  <a:cubicBezTo>
                    <a:pt x="2476802" y="869618"/>
                    <a:pt x="2476802" y="870839"/>
                    <a:pt x="2474360" y="865956"/>
                  </a:cubicBezTo>
                  <a:cubicBezTo>
                    <a:pt x="2473140" y="863514"/>
                    <a:pt x="2470698" y="862294"/>
                    <a:pt x="2469478" y="863514"/>
                  </a:cubicBezTo>
                  <a:cubicBezTo>
                    <a:pt x="2469478" y="863514"/>
                    <a:pt x="2470698" y="859852"/>
                    <a:pt x="2468257" y="862294"/>
                  </a:cubicBezTo>
                  <a:cubicBezTo>
                    <a:pt x="2468257" y="862294"/>
                    <a:pt x="2467036" y="862294"/>
                    <a:pt x="2467036" y="859852"/>
                  </a:cubicBezTo>
                  <a:cubicBezTo>
                    <a:pt x="2465816" y="856190"/>
                    <a:pt x="2464595" y="858632"/>
                    <a:pt x="2464595" y="859852"/>
                  </a:cubicBezTo>
                  <a:cubicBezTo>
                    <a:pt x="2463374" y="861073"/>
                    <a:pt x="2463374" y="862294"/>
                    <a:pt x="2462153" y="859852"/>
                  </a:cubicBezTo>
                  <a:cubicBezTo>
                    <a:pt x="2460933" y="858632"/>
                    <a:pt x="2459712" y="854969"/>
                    <a:pt x="2458491" y="857411"/>
                  </a:cubicBezTo>
                  <a:cubicBezTo>
                    <a:pt x="2458491" y="858632"/>
                    <a:pt x="2457271" y="858632"/>
                    <a:pt x="2457271" y="858632"/>
                  </a:cubicBezTo>
                  <a:cubicBezTo>
                    <a:pt x="2456050" y="858632"/>
                    <a:pt x="2456050" y="854969"/>
                    <a:pt x="2454829" y="854969"/>
                  </a:cubicBezTo>
                  <a:cubicBezTo>
                    <a:pt x="2453609" y="854969"/>
                    <a:pt x="2453609" y="854969"/>
                    <a:pt x="2452388" y="854969"/>
                  </a:cubicBezTo>
                  <a:cubicBezTo>
                    <a:pt x="2452388" y="856190"/>
                    <a:pt x="2451167" y="854969"/>
                    <a:pt x="2449946" y="853749"/>
                  </a:cubicBezTo>
                  <a:cubicBezTo>
                    <a:pt x="2447505" y="850087"/>
                    <a:pt x="2448726" y="852528"/>
                    <a:pt x="2447505" y="852528"/>
                  </a:cubicBezTo>
                  <a:cubicBezTo>
                    <a:pt x="2446284" y="852528"/>
                    <a:pt x="2447505" y="852528"/>
                    <a:pt x="2445064" y="852528"/>
                  </a:cubicBezTo>
                  <a:cubicBezTo>
                    <a:pt x="2443843" y="852528"/>
                    <a:pt x="2443843" y="851307"/>
                    <a:pt x="2442622" y="851307"/>
                  </a:cubicBezTo>
                  <a:cubicBezTo>
                    <a:pt x="2442622" y="851307"/>
                    <a:pt x="2441401" y="850087"/>
                    <a:pt x="2441401" y="850087"/>
                  </a:cubicBezTo>
                  <a:cubicBezTo>
                    <a:pt x="2440181" y="850087"/>
                    <a:pt x="2437739" y="847645"/>
                    <a:pt x="2436519" y="848866"/>
                  </a:cubicBezTo>
                  <a:cubicBezTo>
                    <a:pt x="2435298" y="851307"/>
                    <a:pt x="2434077" y="850087"/>
                    <a:pt x="2431636" y="847645"/>
                  </a:cubicBezTo>
                  <a:cubicBezTo>
                    <a:pt x="2430415" y="847645"/>
                    <a:pt x="2431636" y="848866"/>
                    <a:pt x="2431636" y="850087"/>
                  </a:cubicBezTo>
                  <a:cubicBezTo>
                    <a:pt x="2432857" y="851307"/>
                    <a:pt x="2432857" y="852528"/>
                    <a:pt x="2432857" y="852528"/>
                  </a:cubicBezTo>
                  <a:cubicBezTo>
                    <a:pt x="2432857" y="852528"/>
                    <a:pt x="2435298" y="853749"/>
                    <a:pt x="2435298" y="853749"/>
                  </a:cubicBezTo>
                  <a:cubicBezTo>
                    <a:pt x="2436519" y="853749"/>
                    <a:pt x="2438960" y="853749"/>
                    <a:pt x="2441401" y="857411"/>
                  </a:cubicBezTo>
                  <a:cubicBezTo>
                    <a:pt x="2442622" y="858632"/>
                    <a:pt x="2447505" y="859852"/>
                    <a:pt x="2447505" y="862294"/>
                  </a:cubicBezTo>
                  <a:cubicBezTo>
                    <a:pt x="2448726" y="863514"/>
                    <a:pt x="2451167" y="864735"/>
                    <a:pt x="2451167" y="867176"/>
                  </a:cubicBezTo>
                  <a:cubicBezTo>
                    <a:pt x="2452388" y="869618"/>
                    <a:pt x="2453609" y="873280"/>
                    <a:pt x="2456050" y="875721"/>
                  </a:cubicBezTo>
                  <a:cubicBezTo>
                    <a:pt x="2457271" y="876942"/>
                    <a:pt x="2462153" y="876942"/>
                    <a:pt x="2463374" y="876942"/>
                  </a:cubicBezTo>
                  <a:cubicBezTo>
                    <a:pt x="2465816" y="878163"/>
                    <a:pt x="2468257" y="879383"/>
                    <a:pt x="2470698" y="880604"/>
                  </a:cubicBezTo>
                  <a:cubicBezTo>
                    <a:pt x="2471919" y="881825"/>
                    <a:pt x="2474360" y="881825"/>
                    <a:pt x="2475581" y="883046"/>
                  </a:cubicBezTo>
                  <a:cubicBezTo>
                    <a:pt x="2478023" y="884266"/>
                    <a:pt x="2479243" y="886708"/>
                    <a:pt x="2480464" y="887928"/>
                  </a:cubicBezTo>
                  <a:cubicBezTo>
                    <a:pt x="2480464" y="887928"/>
                    <a:pt x="2479243" y="889149"/>
                    <a:pt x="2479243" y="890370"/>
                  </a:cubicBezTo>
                  <a:cubicBezTo>
                    <a:pt x="2478023" y="892811"/>
                    <a:pt x="2479243" y="889149"/>
                    <a:pt x="2476802" y="891590"/>
                  </a:cubicBezTo>
                  <a:cubicBezTo>
                    <a:pt x="2474360" y="892811"/>
                    <a:pt x="2475581" y="894032"/>
                    <a:pt x="2471919" y="890370"/>
                  </a:cubicBezTo>
                  <a:cubicBezTo>
                    <a:pt x="2470698" y="887928"/>
                    <a:pt x="2469478" y="886708"/>
                    <a:pt x="2467036" y="889149"/>
                  </a:cubicBezTo>
                  <a:cubicBezTo>
                    <a:pt x="2467036" y="889149"/>
                    <a:pt x="2468257" y="885487"/>
                    <a:pt x="2465816" y="887928"/>
                  </a:cubicBezTo>
                  <a:cubicBezTo>
                    <a:pt x="2465816" y="887928"/>
                    <a:pt x="2464595" y="887928"/>
                    <a:pt x="2464595" y="886708"/>
                  </a:cubicBezTo>
                  <a:cubicBezTo>
                    <a:pt x="2463374" y="883046"/>
                    <a:pt x="2462153" y="885487"/>
                    <a:pt x="2462153" y="886708"/>
                  </a:cubicBezTo>
                  <a:cubicBezTo>
                    <a:pt x="2460933" y="887928"/>
                    <a:pt x="2460933" y="889149"/>
                    <a:pt x="2459712" y="886708"/>
                  </a:cubicBezTo>
                  <a:cubicBezTo>
                    <a:pt x="2458491" y="885487"/>
                    <a:pt x="2457271" y="881825"/>
                    <a:pt x="2456050" y="884266"/>
                  </a:cubicBezTo>
                  <a:cubicBezTo>
                    <a:pt x="2456050" y="885487"/>
                    <a:pt x="2454829" y="885487"/>
                    <a:pt x="2454829" y="885487"/>
                  </a:cubicBezTo>
                  <a:cubicBezTo>
                    <a:pt x="2453609" y="885487"/>
                    <a:pt x="2453609" y="881825"/>
                    <a:pt x="2452388" y="881825"/>
                  </a:cubicBezTo>
                  <a:cubicBezTo>
                    <a:pt x="2451167" y="881825"/>
                    <a:pt x="2451167" y="881825"/>
                    <a:pt x="2449946" y="881825"/>
                  </a:cubicBezTo>
                  <a:cubicBezTo>
                    <a:pt x="2449946" y="883046"/>
                    <a:pt x="2448726" y="881825"/>
                    <a:pt x="2447505" y="880604"/>
                  </a:cubicBezTo>
                  <a:cubicBezTo>
                    <a:pt x="2445064" y="876942"/>
                    <a:pt x="2446284" y="879383"/>
                    <a:pt x="2445064" y="879383"/>
                  </a:cubicBezTo>
                  <a:cubicBezTo>
                    <a:pt x="2443843" y="879383"/>
                    <a:pt x="2445064" y="879383"/>
                    <a:pt x="2442622" y="879383"/>
                  </a:cubicBezTo>
                  <a:cubicBezTo>
                    <a:pt x="2441401" y="879383"/>
                    <a:pt x="2441401" y="878163"/>
                    <a:pt x="2440181" y="878163"/>
                  </a:cubicBezTo>
                  <a:cubicBezTo>
                    <a:pt x="2440181" y="878163"/>
                    <a:pt x="2438960" y="876942"/>
                    <a:pt x="2438960" y="876942"/>
                  </a:cubicBezTo>
                  <a:cubicBezTo>
                    <a:pt x="2437739" y="876942"/>
                    <a:pt x="2436519" y="876942"/>
                    <a:pt x="2436519" y="876942"/>
                  </a:cubicBezTo>
                  <a:cubicBezTo>
                    <a:pt x="2436519" y="876942"/>
                    <a:pt x="2436519" y="876942"/>
                    <a:pt x="2436519" y="876942"/>
                  </a:cubicBezTo>
                  <a:cubicBezTo>
                    <a:pt x="2435298" y="875721"/>
                    <a:pt x="2435298" y="872059"/>
                    <a:pt x="2432857" y="872059"/>
                  </a:cubicBezTo>
                  <a:cubicBezTo>
                    <a:pt x="2431636" y="872059"/>
                    <a:pt x="2430415" y="872059"/>
                    <a:pt x="2430415" y="870839"/>
                  </a:cubicBezTo>
                  <a:cubicBezTo>
                    <a:pt x="2430415" y="869618"/>
                    <a:pt x="2430415" y="868397"/>
                    <a:pt x="2430415" y="865956"/>
                  </a:cubicBezTo>
                  <a:cubicBezTo>
                    <a:pt x="2430415" y="864735"/>
                    <a:pt x="2429194" y="865956"/>
                    <a:pt x="2427974" y="868397"/>
                  </a:cubicBezTo>
                  <a:cubicBezTo>
                    <a:pt x="2426753" y="870839"/>
                    <a:pt x="2426753" y="873280"/>
                    <a:pt x="2427974" y="873280"/>
                  </a:cubicBezTo>
                  <a:cubicBezTo>
                    <a:pt x="2427974" y="873280"/>
                    <a:pt x="2429194" y="876942"/>
                    <a:pt x="2429194" y="878163"/>
                  </a:cubicBezTo>
                  <a:cubicBezTo>
                    <a:pt x="2429194" y="878163"/>
                    <a:pt x="2430415" y="879383"/>
                    <a:pt x="2431636" y="880604"/>
                  </a:cubicBezTo>
                  <a:cubicBezTo>
                    <a:pt x="2431636" y="880604"/>
                    <a:pt x="2430415" y="880604"/>
                    <a:pt x="2430415" y="880604"/>
                  </a:cubicBezTo>
                  <a:cubicBezTo>
                    <a:pt x="2429194" y="880604"/>
                    <a:pt x="2430415" y="881825"/>
                    <a:pt x="2431636" y="883046"/>
                  </a:cubicBezTo>
                  <a:cubicBezTo>
                    <a:pt x="2432857" y="884266"/>
                    <a:pt x="2432857" y="884266"/>
                    <a:pt x="2434077" y="884266"/>
                  </a:cubicBezTo>
                  <a:cubicBezTo>
                    <a:pt x="2434077" y="884266"/>
                    <a:pt x="2434077" y="884266"/>
                    <a:pt x="2434077" y="884266"/>
                  </a:cubicBezTo>
                  <a:cubicBezTo>
                    <a:pt x="2434077" y="885487"/>
                    <a:pt x="2435298" y="886708"/>
                    <a:pt x="2435298" y="887928"/>
                  </a:cubicBezTo>
                  <a:cubicBezTo>
                    <a:pt x="2435298" y="889149"/>
                    <a:pt x="2437739" y="890370"/>
                    <a:pt x="2438960" y="891590"/>
                  </a:cubicBezTo>
                  <a:cubicBezTo>
                    <a:pt x="2440181" y="892811"/>
                    <a:pt x="2441401" y="894032"/>
                    <a:pt x="2442622" y="895253"/>
                  </a:cubicBezTo>
                  <a:cubicBezTo>
                    <a:pt x="2443843" y="897694"/>
                    <a:pt x="2446284" y="898915"/>
                    <a:pt x="2446284" y="900135"/>
                  </a:cubicBezTo>
                  <a:cubicBezTo>
                    <a:pt x="2447505" y="903797"/>
                    <a:pt x="2448726" y="907460"/>
                    <a:pt x="2452388" y="909901"/>
                  </a:cubicBezTo>
                  <a:cubicBezTo>
                    <a:pt x="2453609" y="911122"/>
                    <a:pt x="2459712" y="911122"/>
                    <a:pt x="2460933" y="912342"/>
                  </a:cubicBezTo>
                  <a:cubicBezTo>
                    <a:pt x="2463374" y="913563"/>
                    <a:pt x="2467036" y="914784"/>
                    <a:pt x="2469478" y="917225"/>
                  </a:cubicBezTo>
                  <a:cubicBezTo>
                    <a:pt x="2471919" y="918446"/>
                    <a:pt x="2473140" y="919667"/>
                    <a:pt x="2475581" y="920887"/>
                  </a:cubicBezTo>
                  <a:cubicBezTo>
                    <a:pt x="2480464" y="923329"/>
                    <a:pt x="2480464" y="925770"/>
                    <a:pt x="2482905" y="926991"/>
                  </a:cubicBezTo>
                  <a:cubicBezTo>
                    <a:pt x="2482905" y="926991"/>
                    <a:pt x="2482905" y="928211"/>
                    <a:pt x="2481685" y="928211"/>
                  </a:cubicBezTo>
                  <a:cubicBezTo>
                    <a:pt x="2480464" y="930653"/>
                    <a:pt x="2481685" y="926991"/>
                    <a:pt x="2478023" y="928211"/>
                  </a:cubicBezTo>
                  <a:cubicBezTo>
                    <a:pt x="2475581" y="929432"/>
                    <a:pt x="2475581" y="930653"/>
                    <a:pt x="2473140" y="925770"/>
                  </a:cubicBezTo>
                  <a:cubicBezTo>
                    <a:pt x="2471919" y="923329"/>
                    <a:pt x="2469478" y="922108"/>
                    <a:pt x="2467036" y="924549"/>
                  </a:cubicBezTo>
                  <a:cubicBezTo>
                    <a:pt x="2467036" y="924549"/>
                    <a:pt x="2468257" y="920887"/>
                    <a:pt x="2465816" y="923329"/>
                  </a:cubicBezTo>
                  <a:cubicBezTo>
                    <a:pt x="2465816" y="923329"/>
                    <a:pt x="2464595" y="923329"/>
                    <a:pt x="2464595" y="922108"/>
                  </a:cubicBezTo>
                  <a:cubicBezTo>
                    <a:pt x="2463374" y="918446"/>
                    <a:pt x="2462153" y="920887"/>
                    <a:pt x="2462153" y="922108"/>
                  </a:cubicBezTo>
                  <a:cubicBezTo>
                    <a:pt x="2460933" y="923329"/>
                    <a:pt x="2460933" y="924549"/>
                    <a:pt x="2459712" y="922108"/>
                  </a:cubicBezTo>
                  <a:cubicBezTo>
                    <a:pt x="2458491" y="920887"/>
                    <a:pt x="2456050" y="917225"/>
                    <a:pt x="2456050" y="920887"/>
                  </a:cubicBezTo>
                  <a:cubicBezTo>
                    <a:pt x="2456050" y="922108"/>
                    <a:pt x="2456050" y="922108"/>
                    <a:pt x="2454829" y="922108"/>
                  </a:cubicBezTo>
                  <a:cubicBezTo>
                    <a:pt x="2453609" y="922108"/>
                    <a:pt x="2453609" y="918446"/>
                    <a:pt x="2452388" y="919667"/>
                  </a:cubicBezTo>
                  <a:cubicBezTo>
                    <a:pt x="2451167" y="919667"/>
                    <a:pt x="2451167" y="919667"/>
                    <a:pt x="2451167" y="920887"/>
                  </a:cubicBezTo>
                  <a:cubicBezTo>
                    <a:pt x="2451167" y="922108"/>
                    <a:pt x="2449946" y="920887"/>
                    <a:pt x="2448726" y="919667"/>
                  </a:cubicBezTo>
                  <a:cubicBezTo>
                    <a:pt x="2446284" y="917225"/>
                    <a:pt x="2447505" y="918446"/>
                    <a:pt x="2446284" y="918446"/>
                  </a:cubicBezTo>
                  <a:cubicBezTo>
                    <a:pt x="2445064" y="918446"/>
                    <a:pt x="2446284" y="918446"/>
                    <a:pt x="2443843" y="918446"/>
                  </a:cubicBezTo>
                  <a:cubicBezTo>
                    <a:pt x="2442622" y="918446"/>
                    <a:pt x="2442622" y="917225"/>
                    <a:pt x="2442622" y="917225"/>
                  </a:cubicBezTo>
                  <a:cubicBezTo>
                    <a:pt x="2442622" y="917225"/>
                    <a:pt x="2441401" y="916004"/>
                    <a:pt x="2441401" y="916004"/>
                  </a:cubicBezTo>
                  <a:cubicBezTo>
                    <a:pt x="2440181" y="916004"/>
                    <a:pt x="2438960" y="913563"/>
                    <a:pt x="2437739" y="913563"/>
                  </a:cubicBezTo>
                  <a:cubicBezTo>
                    <a:pt x="2436519" y="913563"/>
                    <a:pt x="2436519" y="913563"/>
                    <a:pt x="2436519" y="913563"/>
                  </a:cubicBezTo>
                  <a:cubicBezTo>
                    <a:pt x="2437739" y="913563"/>
                    <a:pt x="2437739" y="911122"/>
                    <a:pt x="2438960" y="906239"/>
                  </a:cubicBezTo>
                  <a:cubicBezTo>
                    <a:pt x="2440181" y="901356"/>
                    <a:pt x="2440181" y="896473"/>
                    <a:pt x="2438960" y="898915"/>
                  </a:cubicBezTo>
                  <a:cubicBezTo>
                    <a:pt x="2435298" y="905018"/>
                    <a:pt x="2435298" y="908680"/>
                    <a:pt x="2431636" y="903797"/>
                  </a:cubicBezTo>
                  <a:cubicBezTo>
                    <a:pt x="2429194" y="901356"/>
                    <a:pt x="2427974" y="907460"/>
                    <a:pt x="2425532" y="909901"/>
                  </a:cubicBezTo>
                  <a:cubicBezTo>
                    <a:pt x="2425532" y="909901"/>
                    <a:pt x="2424312" y="914784"/>
                    <a:pt x="2423091" y="916004"/>
                  </a:cubicBezTo>
                  <a:cubicBezTo>
                    <a:pt x="2421870" y="917225"/>
                    <a:pt x="2421870" y="920887"/>
                    <a:pt x="2420650" y="920887"/>
                  </a:cubicBezTo>
                  <a:cubicBezTo>
                    <a:pt x="2418208" y="920887"/>
                    <a:pt x="2419429" y="922108"/>
                    <a:pt x="2418208" y="922108"/>
                  </a:cubicBezTo>
                  <a:cubicBezTo>
                    <a:pt x="2418208" y="922108"/>
                    <a:pt x="2418208" y="922108"/>
                    <a:pt x="2418208" y="922108"/>
                  </a:cubicBezTo>
                  <a:cubicBezTo>
                    <a:pt x="2418208" y="919667"/>
                    <a:pt x="2419429" y="918446"/>
                    <a:pt x="2418208" y="919667"/>
                  </a:cubicBezTo>
                  <a:cubicBezTo>
                    <a:pt x="2415767" y="922108"/>
                    <a:pt x="2415767" y="924549"/>
                    <a:pt x="2413325" y="919667"/>
                  </a:cubicBezTo>
                  <a:cubicBezTo>
                    <a:pt x="2412105" y="917225"/>
                    <a:pt x="2410884" y="920887"/>
                    <a:pt x="2408443" y="920887"/>
                  </a:cubicBezTo>
                  <a:cubicBezTo>
                    <a:pt x="2408443" y="920887"/>
                    <a:pt x="2407222" y="923329"/>
                    <a:pt x="2407222" y="923329"/>
                  </a:cubicBezTo>
                  <a:cubicBezTo>
                    <a:pt x="2407222" y="923329"/>
                    <a:pt x="2406001" y="925770"/>
                    <a:pt x="2404780" y="924549"/>
                  </a:cubicBezTo>
                  <a:cubicBezTo>
                    <a:pt x="2403560" y="923329"/>
                    <a:pt x="2403560" y="924549"/>
                    <a:pt x="2402339" y="924549"/>
                  </a:cubicBezTo>
                  <a:cubicBezTo>
                    <a:pt x="2401118" y="923329"/>
                    <a:pt x="2402339" y="920887"/>
                    <a:pt x="2399898" y="926991"/>
                  </a:cubicBezTo>
                  <a:cubicBezTo>
                    <a:pt x="2398677" y="929432"/>
                    <a:pt x="2397456" y="933094"/>
                    <a:pt x="2397456" y="929432"/>
                  </a:cubicBezTo>
                  <a:cubicBezTo>
                    <a:pt x="2397456" y="926991"/>
                    <a:pt x="2396236" y="928211"/>
                    <a:pt x="2395015" y="928211"/>
                  </a:cubicBezTo>
                  <a:cubicBezTo>
                    <a:pt x="2393794" y="926991"/>
                    <a:pt x="2392573" y="933094"/>
                    <a:pt x="2392573" y="934315"/>
                  </a:cubicBezTo>
                  <a:cubicBezTo>
                    <a:pt x="2391353" y="934315"/>
                    <a:pt x="2391353" y="933094"/>
                    <a:pt x="2391353" y="930653"/>
                  </a:cubicBezTo>
                  <a:cubicBezTo>
                    <a:pt x="2391353" y="924549"/>
                    <a:pt x="2388911" y="930653"/>
                    <a:pt x="2387691" y="933094"/>
                  </a:cubicBezTo>
                  <a:cubicBezTo>
                    <a:pt x="2385249" y="936756"/>
                    <a:pt x="2385249" y="934315"/>
                    <a:pt x="2385249" y="931874"/>
                  </a:cubicBezTo>
                  <a:cubicBezTo>
                    <a:pt x="2386470" y="928211"/>
                    <a:pt x="2387691" y="923329"/>
                    <a:pt x="2388911" y="919667"/>
                  </a:cubicBezTo>
                  <a:cubicBezTo>
                    <a:pt x="2390132" y="916004"/>
                    <a:pt x="2392573" y="914784"/>
                    <a:pt x="2393794" y="911122"/>
                  </a:cubicBezTo>
                  <a:cubicBezTo>
                    <a:pt x="2395015" y="907460"/>
                    <a:pt x="2399898" y="907460"/>
                    <a:pt x="2401118" y="903797"/>
                  </a:cubicBezTo>
                  <a:cubicBezTo>
                    <a:pt x="2403560" y="897694"/>
                    <a:pt x="2406001" y="897694"/>
                    <a:pt x="2407222" y="897694"/>
                  </a:cubicBezTo>
                  <a:cubicBezTo>
                    <a:pt x="2408443" y="897694"/>
                    <a:pt x="2409663" y="895253"/>
                    <a:pt x="2409663" y="896473"/>
                  </a:cubicBezTo>
                  <a:cubicBezTo>
                    <a:pt x="2409663" y="897694"/>
                    <a:pt x="2410884" y="895253"/>
                    <a:pt x="2412105" y="892811"/>
                  </a:cubicBezTo>
                  <a:cubicBezTo>
                    <a:pt x="2413325" y="889149"/>
                    <a:pt x="2413325" y="886708"/>
                    <a:pt x="2413325" y="887928"/>
                  </a:cubicBezTo>
                  <a:cubicBezTo>
                    <a:pt x="2410884" y="890370"/>
                    <a:pt x="2409663" y="892811"/>
                    <a:pt x="2408443" y="887928"/>
                  </a:cubicBezTo>
                  <a:cubicBezTo>
                    <a:pt x="2407222" y="885487"/>
                    <a:pt x="2406001" y="889149"/>
                    <a:pt x="2403560" y="887928"/>
                  </a:cubicBezTo>
                  <a:cubicBezTo>
                    <a:pt x="2403560" y="887928"/>
                    <a:pt x="2402339" y="890370"/>
                    <a:pt x="2402339" y="890370"/>
                  </a:cubicBezTo>
                  <a:cubicBezTo>
                    <a:pt x="2402339" y="890370"/>
                    <a:pt x="2401118" y="892811"/>
                    <a:pt x="2399898" y="891590"/>
                  </a:cubicBezTo>
                  <a:cubicBezTo>
                    <a:pt x="2398677" y="890370"/>
                    <a:pt x="2398677" y="891590"/>
                    <a:pt x="2397456" y="891590"/>
                  </a:cubicBezTo>
                  <a:cubicBezTo>
                    <a:pt x="2396236" y="890370"/>
                    <a:pt x="2397456" y="887928"/>
                    <a:pt x="2395015" y="894032"/>
                  </a:cubicBezTo>
                  <a:cubicBezTo>
                    <a:pt x="2393794" y="896473"/>
                    <a:pt x="2392573" y="900135"/>
                    <a:pt x="2392573" y="896473"/>
                  </a:cubicBezTo>
                  <a:cubicBezTo>
                    <a:pt x="2392573" y="894032"/>
                    <a:pt x="2391353" y="895253"/>
                    <a:pt x="2390132" y="895253"/>
                  </a:cubicBezTo>
                  <a:cubicBezTo>
                    <a:pt x="2387691" y="894032"/>
                    <a:pt x="2387691" y="900135"/>
                    <a:pt x="2387691" y="901356"/>
                  </a:cubicBezTo>
                  <a:cubicBezTo>
                    <a:pt x="2386470" y="901356"/>
                    <a:pt x="2386470" y="900135"/>
                    <a:pt x="2386470" y="897694"/>
                  </a:cubicBezTo>
                  <a:cubicBezTo>
                    <a:pt x="2386470" y="891590"/>
                    <a:pt x="2384029" y="898915"/>
                    <a:pt x="2382808" y="901356"/>
                  </a:cubicBezTo>
                  <a:cubicBezTo>
                    <a:pt x="2380366" y="906239"/>
                    <a:pt x="2380366" y="902577"/>
                    <a:pt x="2380366" y="900135"/>
                  </a:cubicBezTo>
                  <a:cubicBezTo>
                    <a:pt x="2379146" y="897694"/>
                    <a:pt x="2379146" y="891590"/>
                    <a:pt x="2376704" y="898915"/>
                  </a:cubicBezTo>
                  <a:cubicBezTo>
                    <a:pt x="2375484" y="902577"/>
                    <a:pt x="2375484" y="902577"/>
                    <a:pt x="2375484" y="902577"/>
                  </a:cubicBezTo>
                  <a:cubicBezTo>
                    <a:pt x="2375484" y="901356"/>
                    <a:pt x="2374263" y="901356"/>
                    <a:pt x="2374263" y="901356"/>
                  </a:cubicBezTo>
                  <a:cubicBezTo>
                    <a:pt x="2374263" y="900135"/>
                    <a:pt x="2375484" y="898915"/>
                    <a:pt x="2375484" y="897694"/>
                  </a:cubicBezTo>
                  <a:cubicBezTo>
                    <a:pt x="2376704" y="895253"/>
                    <a:pt x="2377925" y="895253"/>
                    <a:pt x="2379146" y="892811"/>
                  </a:cubicBezTo>
                  <a:cubicBezTo>
                    <a:pt x="2379146" y="892811"/>
                    <a:pt x="2379146" y="892811"/>
                    <a:pt x="2379146" y="892811"/>
                  </a:cubicBezTo>
                  <a:cubicBezTo>
                    <a:pt x="2379146" y="892811"/>
                    <a:pt x="2380366" y="891590"/>
                    <a:pt x="2380366" y="891590"/>
                  </a:cubicBezTo>
                  <a:cubicBezTo>
                    <a:pt x="2381587" y="891590"/>
                    <a:pt x="2382808" y="891590"/>
                    <a:pt x="2384029" y="890370"/>
                  </a:cubicBezTo>
                  <a:cubicBezTo>
                    <a:pt x="2386470" y="886708"/>
                    <a:pt x="2387691" y="889149"/>
                    <a:pt x="2388911" y="889149"/>
                  </a:cubicBezTo>
                  <a:cubicBezTo>
                    <a:pt x="2388911" y="889149"/>
                    <a:pt x="2390132" y="889149"/>
                    <a:pt x="2391353" y="890370"/>
                  </a:cubicBezTo>
                  <a:cubicBezTo>
                    <a:pt x="2391353" y="891590"/>
                    <a:pt x="2392573" y="890370"/>
                    <a:pt x="2392573" y="889149"/>
                  </a:cubicBezTo>
                  <a:cubicBezTo>
                    <a:pt x="2393794" y="887928"/>
                    <a:pt x="2393794" y="886708"/>
                    <a:pt x="2393794" y="886708"/>
                  </a:cubicBezTo>
                  <a:cubicBezTo>
                    <a:pt x="2391353" y="886708"/>
                    <a:pt x="2391353" y="887928"/>
                    <a:pt x="2390132" y="883046"/>
                  </a:cubicBezTo>
                  <a:cubicBezTo>
                    <a:pt x="2390132" y="880604"/>
                    <a:pt x="2387691" y="881825"/>
                    <a:pt x="2386470" y="880604"/>
                  </a:cubicBezTo>
                  <a:cubicBezTo>
                    <a:pt x="2386470" y="880604"/>
                    <a:pt x="2385249" y="881825"/>
                    <a:pt x="2385249" y="881825"/>
                  </a:cubicBezTo>
                  <a:cubicBezTo>
                    <a:pt x="2385249" y="881825"/>
                    <a:pt x="2385249" y="881825"/>
                    <a:pt x="2385249" y="881825"/>
                  </a:cubicBezTo>
                  <a:cubicBezTo>
                    <a:pt x="2385249" y="881825"/>
                    <a:pt x="2385249" y="880604"/>
                    <a:pt x="2385249" y="880604"/>
                  </a:cubicBezTo>
                  <a:cubicBezTo>
                    <a:pt x="2386470" y="876942"/>
                    <a:pt x="2388911" y="876942"/>
                    <a:pt x="2390132" y="874501"/>
                  </a:cubicBezTo>
                  <a:cubicBezTo>
                    <a:pt x="2391353" y="870839"/>
                    <a:pt x="2396236" y="873280"/>
                    <a:pt x="2397456" y="869618"/>
                  </a:cubicBezTo>
                  <a:cubicBezTo>
                    <a:pt x="2399898" y="864735"/>
                    <a:pt x="2403560" y="865956"/>
                    <a:pt x="2403560" y="865956"/>
                  </a:cubicBezTo>
                  <a:cubicBezTo>
                    <a:pt x="2404780" y="865956"/>
                    <a:pt x="2406001" y="864735"/>
                    <a:pt x="2406001" y="864735"/>
                  </a:cubicBezTo>
                  <a:cubicBezTo>
                    <a:pt x="2406001" y="865956"/>
                    <a:pt x="2407222" y="863514"/>
                    <a:pt x="2408443" y="861073"/>
                  </a:cubicBezTo>
                  <a:cubicBezTo>
                    <a:pt x="2409663" y="858632"/>
                    <a:pt x="2409663" y="856190"/>
                    <a:pt x="2409663" y="856190"/>
                  </a:cubicBezTo>
                  <a:cubicBezTo>
                    <a:pt x="2407222" y="858632"/>
                    <a:pt x="2406001" y="859852"/>
                    <a:pt x="2404780" y="854969"/>
                  </a:cubicBezTo>
                  <a:cubicBezTo>
                    <a:pt x="2403560" y="852528"/>
                    <a:pt x="2402339" y="854969"/>
                    <a:pt x="2399898" y="853749"/>
                  </a:cubicBezTo>
                  <a:cubicBezTo>
                    <a:pt x="2399898" y="853749"/>
                    <a:pt x="2398677" y="856190"/>
                    <a:pt x="2398677" y="856190"/>
                  </a:cubicBezTo>
                  <a:cubicBezTo>
                    <a:pt x="2398677" y="856190"/>
                    <a:pt x="2397456" y="858632"/>
                    <a:pt x="2396236" y="857411"/>
                  </a:cubicBezTo>
                  <a:cubicBezTo>
                    <a:pt x="2395015" y="854969"/>
                    <a:pt x="2395015" y="857411"/>
                    <a:pt x="2393794" y="856190"/>
                  </a:cubicBezTo>
                  <a:cubicBezTo>
                    <a:pt x="2392573" y="854969"/>
                    <a:pt x="2393794" y="852528"/>
                    <a:pt x="2391353" y="857411"/>
                  </a:cubicBezTo>
                  <a:cubicBezTo>
                    <a:pt x="2390132" y="859852"/>
                    <a:pt x="2388911" y="862294"/>
                    <a:pt x="2388911" y="858632"/>
                  </a:cubicBezTo>
                  <a:cubicBezTo>
                    <a:pt x="2388911" y="856190"/>
                    <a:pt x="2387691" y="857411"/>
                    <a:pt x="2387691" y="856190"/>
                  </a:cubicBezTo>
                  <a:cubicBezTo>
                    <a:pt x="2386470" y="854969"/>
                    <a:pt x="2385249" y="861073"/>
                    <a:pt x="2384029" y="861073"/>
                  </a:cubicBezTo>
                  <a:cubicBezTo>
                    <a:pt x="2382808" y="861073"/>
                    <a:pt x="2382808" y="859852"/>
                    <a:pt x="2382808" y="857411"/>
                  </a:cubicBezTo>
                  <a:cubicBezTo>
                    <a:pt x="2382808" y="851307"/>
                    <a:pt x="2380366" y="857411"/>
                    <a:pt x="2379146" y="859852"/>
                  </a:cubicBezTo>
                  <a:cubicBezTo>
                    <a:pt x="2376704" y="863514"/>
                    <a:pt x="2376704" y="859852"/>
                    <a:pt x="2376704" y="857411"/>
                  </a:cubicBezTo>
                  <a:cubicBezTo>
                    <a:pt x="2376704" y="854969"/>
                    <a:pt x="2375484" y="848866"/>
                    <a:pt x="2374263" y="854969"/>
                  </a:cubicBezTo>
                  <a:cubicBezTo>
                    <a:pt x="2373042" y="857411"/>
                    <a:pt x="2373042" y="857411"/>
                    <a:pt x="2371822" y="857411"/>
                  </a:cubicBezTo>
                  <a:cubicBezTo>
                    <a:pt x="2369380" y="852528"/>
                    <a:pt x="2370601" y="859852"/>
                    <a:pt x="2370601" y="859852"/>
                  </a:cubicBezTo>
                  <a:cubicBezTo>
                    <a:pt x="2368159" y="856190"/>
                    <a:pt x="2366939" y="857411"/>
                    <a:pt x="2364497" y="861073"/>
                  </a:cubicBezTo>
                  <a:cubicBezTo>
                    <a:pt x="2360835" y="868397"/>
                    <a:pt x="2360835" y="865956"/>
                    <a:pt x="2358394" y="863514"/>
                  </a:cubicBezTo>
                  <a:cubicBezTo>
                    <a:pt x="2355952" y="858632"/>
                    <a:pt x="2355952" y="865956"/>
                    <a:pt x="2354732" y="861073"/>
                  </a:cubicBezTo>
                  <a:cubicBezTo>
                    <a:pt x="2353511" y="857411"/>
                    <a:pt x="2353511" y="852528"/>
                    <a:pt x="2351070" y="859852"/>
                  </a:cubicBezTo>
                  <a:cubicBezTo>
                    <a:pt x="2351070" y="862294"/>
                    <a:pt x="2349849" y="864735"/>
                    <a:pt x="2349849" y="862294"/>
                  </a:cubicBezTo>
                  <a:cubicBezTo>
                    <a:pt x="2349849" y="850087"/>
                    <a:pt x="2347408" y="862294"/>
                    <a:pt x="2347408" y="858632"/>
                  </a:cubicBezTo>
                  <a:cubicBezTo>
                    <a:pt x="2347408" y="857411"/>
                    <a:pt x="2347408" y="857411"/>
                    <a:pt x="2347408" y="857411"/>
                  </a:cubicBezTo>
                  <a:cubicBezTo>
                    <a:pt x="2347408" y="857411"/>
                    <a:pt x="2347408" y="856190"/>
                    <a:pt x="2348628" y="856190"/>
                  </a:cubicBezTo>
                  <a:cubicBezTo>
                    <a:pt x="2353511" y="854969"/>
                    <a:pt x="2352290" y="851307"/>
                    <a:pt x="2357173" y="845204"/>
                  </a:cubicBezTo>
                  <a:cubicBezTo>
                    <a:pt x="2358394" y="842762"/>
                    <a:pt x="2360835" y="842762"/>
                    <a:pt x="2362056" y="841542"/>
                  </a:cubicBezTo>
                  <a:cubicBezTo>
                    <a:pt x="2364497" y="839100"/>
                    <a:pt x="2366939" y="837880"/>
                    <a:pt x="2369380" y="836659"/>
                  </a:cubicBezTo>
                  <a:cubicBezTo>
                    <a:pt x="2370601" y="835438"/>
                    <a:pt x="2375484" y="836659"/>
                    <a:pt x="2375484" y="835438"/>
                  </a:cubicBezTo>
                  <a:cubicBezTo>
                    <a:pt x="2377925" y="832997"/>
                    <a:pt x="2379146" y="826893"/>
                    <a:pt x="2380366" y="823231"/>
                  </a:cubicBezTo>
                  <a:cubicBezTo>
                    <a:pt x="2381587" y="820790"/>
                    <a:pt x="2382808" y="819569"/>
                    <a:pt x="2384029" y="817128"/>
                  </a:cubicBezTo>
                  <a:cubicBezTo>
                    <a:pt x="2385249" y="814686"/>
                    <a:pt x="2388911" y="814686"/>
                    <a:pt x="2390132" y="812245"/>
                  </a:cubicBezTo>
                  <a:cubicBezTo>
                    <a:pt x="2392573" y="807362"/>
                    <a:pt x="2395015" y="808583"/>
                    <a:pt x="2396236" y="808583"/>
                  </a:cubicBezTo>
                  <a:cubicBezTo>
                    <a:pt x="2397456" y="808583"/>
                    <a:pt x="2398677" y="807362"/>
                    <a:pt x="2398677" y="807362"/>
                  </a:cubicBezTo>
                  <a:cubicBezTo>
                    <a:pt x="2398677" y="808583"/>
                    <a:pt x="2399898" y="806141"/>
                    <a:pt x="2399898" y="804921"/>
                  </a:cubicBezTo>
                  <a:cubicBezTo>
                    <a:pt x="2401118" y="802479"/>
                    <a:pt x="2401118" y="800038"/>
                    <a:pt x="2401118" y="801259"/>
                  </a:cubicBezTo>
                  <a:cubicBezTo>
                    <a:pt x="2398677" y="802479"/>
                    <a:pt x="2398677" y="804921"/>
                    <a:pt x="2397456" y="800038"/>
                  </a:cubicBezTo>
                  <a:cubicBezTo>
                    <a:pt x="2396236" y="797597"/>
                    <a:pt x="2395015" y="800038"/>
                    <a:pt x="2393794" y="800038"/>
                  </a:cubicBezTo>
                  <a:cubicBezTo>
                    <a:pt x="2393794" y="800038"/>
                    <a:pt x="2392573" y="802479"/>
                    <a:pt x="2392573" y="802479"/>
                  </a:cubicBezTo>
                  <a:cubicBezTo>
                    <a:pt x="2392573" y="802479"/>
                    <a:pt x="2391353" y="803700"/>
                    <a:pt x="2390132" y="803700"/>
                  </a:cubicBezTo>
                  <a:cubicBezTo>
                    <a:pt x="2388911" y="802479"/>
                    <a:pt x="2388911" y="803700"/>
                    <a:pt x="2388911" y="802479"/>
                  </a:cubicBezTo>
                  <a:cubicBezTo>
                    <a:pt x="2387691" y="801259"/>
                    <a:pt x="2388911" y="798817"/>
                    <a:pt x="2386470" y="803700"/>
                  </a:cubicBezTo>
                  <a:cubicBezTo>
                    <a:pt x="2385249" y="806141"/>
                    <a:pt x="2384029" y="808583"/>
                    <a:pt x="2384029" y="804921"/>
                  </a:cubicBezTo>
                  <a:cubicBezTo>
                    <a:pt x="2384029" y="803700"/>
                    <a:pt x="2382808" y="803700"/>
                    <a:pt x="2382808" y="803700"/>
                  </a:cubicBezTo>
                  <a:cubicBezTo>
                    <a:pt x="2381587" y="802479"/>
                    <a:pt x="2380366" y="808583"/>
                    <a:pt x="2380366" y="808583"/>
                  </a:cubicBezTo>
                  <a:cubicBezTo>
                    <a:pt x="2380366" y="808583"/>
                    <a:pt x="2379146" y="808583"/>
                    <a:pt x="2379146" y="807362"/>
                  </a:cubicBezTo>
                  <a:cubicBezTo>
                    <a:pt x="2379146" y="806141"/>
                    <a:pt x="2380366" y="803700"/>
                    <a:pt x="2380366" y="802479"/>
                  </a:cubicBezTo>
                  <a:cubicBezTo>
                    <a:pt x="2381587" y="798817"/>
                    <a:pt x="2382808" y="797597"/>
                    <a:pt x="2384029" y="793934"/>
                  </a:cubicBezTo>
                  <a:cubicBezTo>
                    <a:pt x="2384029" y="792714"/>
                    <a:pt x="2385249" y="791493"/>
                    <a:pt x="2386470" y="789052"/>
                  </a:cubicBezTo>
                  <a:cubicBezTo>
                    <a:pt x="2387691" y="787831"/>
                    <a:pt x="2388911" y="785390"/>
                    <a:pt x="2388911" y="784169"/>
                  </a:cubicBezTo>
                  <a:cubicBezTo>
                    <a:pt x="2390132" y="776844"/>
                    <a:pt x="2392573" y="775624"/>
                    <a:pt x="2393794" y="774403"/>
                  </a:cubicBezTo>
                  <a:cubicBezTo>
                    <a:pt x="2395015" y="773183"/>
                    <a:pt x="2395015" y="769520"/>
                    <a:pt x="2396236" y="769520"/>
                  </a:cubicBezTo>
                  <a:cubicBezTo>
                    <a:pt x="2396236" y="769520"/>
                    <a:pt x="2397456" y="767079"/>
                    <a:pt x="2397456" y="764637"/>
                  </a:cubicBezTo>
                  <a:cubicBezTo>
                    <a:pt x="2397456" y="760976"/>
                    <a:pt x="2397456" y="758534"/>
                    <a:pt x="2397456" y="759755"/>
                  </a:cubicBezTo>
                  <a:cubicBezTo>
                    <a:pt x="2396236" y="765858"/>
                    <a:pt x="2396236" y="767079"/>
                    <a:pt x="2393794" y="764637"/>
                  </a:cubicBezTo>
                  <a:cubicBezTo>
                    <a:pt x="2392573" y="763417"/>
                    <a:pt x="2391353" y="768300"/>
                    <a:pt x="2390132" y="769520"/>
                  </a:cubicBezTo>
                  <a:cubicBezTo>
                    <a:pt x="2390132" y="769520"/>
                    <a:pt x="2390132" y="771962"/>
                    <a:pt x="2388911" y="773183"/>
                  </a:cubicBezTo>
                  <a:cubicBezTo>
                    <a:pt x="2388911" y="773183"/>
                    <a:pt x="2387691" y="775624"/>
                    <a:pt x="2387691" y="775624"/>
                  </a:cubicBezTo>
                  <a:cubicBezTo>
                    <a:pt x="2386470" y="775624"/>
                    <a:pt x="2386470" y="776844"/>
                    <a:pt x="2386470" y="776844"/>
                  </a:cubicBezTo>
                  <a:cubicBezTo>
                    <a:pt x="2385249" y="776844"/>
                    <a:pt x="2386470" y="773183"/>
                    <a:pt x="2384029" y="779286"/>
                  </a:cubicBezTo>
                  <a:cubicBezTo>
                    <a:pt x="2382808" y="781727"/>
                    <a:pt x="2382808" y="785390"/>
                    <a:pt x="2381587" y="781727"/>
                  </a:cubicBezTo>
                  <a:cubicBezTo>
                    <a:pt x="2381587" y="780507"/>
                    <a:pt x="2380366" y="781727"/>
                    <a:pt x="2380366" y="780507"/>
                  </a:cubicBezTo>
                  <a:cubicBezTo>
                    <a:pt x="2379146" y="780507"/>
                    <a:pt x="2379146" y="785390"/>
                    <a:pt x="2377925" y="786610"/>
                  </a:cubicBezTo>
                  <a:cubicBezTo>
                    <a:pt x="2377925" y="786610"/>
                    <a:pt x="2376704" y="786610"/>
                    <a:pt x="2376704" y="784169"/>
                  </a:cubicBezTo>
                  <a:cubicBezTo>
                    <a:pt x="2376704" y="779286"/>
                    <a:pt x="2375484" y="785390"/>
                    <a:pt x="2374263" y="787831"/>
                  </a:cubicBezTo>
                  <a:cubicBezTo>
                    <a:pt x="2373042" y="791493"/>
                    <a:pt x="2373042" y="789052"/>
                    <a:pt x="2371822" y="786610"/>
                  </a:cubicBezTo>
                  <a:cubicBezTo>
                    <a:pt x="2371822" y="786610"/>
                    <a:pt x="2371822" y="786610"/>
                    <a:pt x="2371822" y="785390"/>
                  </a:cubicBezTo>
                  <a:cubicBezTo>
                    <a:pt x="2371822" y="785390"/>
                    <a:pt x="2373042" y="785390"/>
                    <a:pt x="2373042" y="784169"/>
                  </a:cubicBezTo>
                  <a:cubicBezTo>
                    <a:pt x="2375484" y="781727"/>
                    <a:pt x="2376704" y="775624"/>
                    <a:pt x="2377925" y="770741"/>
                  </a:cubicBezTo>
                  <a:cubicBezTo>
                    <a:pt x="2379146" y="767079"/>
                    <a:pt x="2380366" y="765858"/>
                    <a:pt x="2381587" y="763417"/>
                  </a:cubicBezTo>
                  <a:cubicBezTo>
                    <a:pt x="2382808" y="759755"/>
                    <a:pt x="2386470" y="758534"/>
                    <a:pt x="2386470" y="756093"/>
                  </a:cubicBezTo>
                  <a:cubicBezTo>
                    <a:pt x="2387691" y="749989"/>
                    <a:pt x="2390132" y="749989"/>
                    <a:pt x="2391353" y="748769"/>
                  </a:cubicBezTo>
                  <a:cubicBezTo>
                    <a:pt x="2392573" y="748769"/>
                    <a:pt x="2393794" y="746327"/>
                    <a:pt x="2393794" y="746327"/>
                  </a:cubicBezTo>
                  <a:cubicBezTo>
                    <a:pt x="2393794" y="746327"/>
                    <a:pt x="2395015" y="745106"/>
                    <a:pt x="2395015" y="742665"/>
                  </a:cubicBezTo>
                  <a:cubicBezTo>
                    <a:pt x="2396236" y="740223"/>
                    <a:pt x="2396236" y="737782"/>
                    <a:pt x="2395015" y="739003"/>
                  </a:cubicBezTo>
                  <a:cubicBezTo>
                    <a:pt x="2392573" y="742665"/>
                    <a:pt x="2392573" y="743886"/>
                    <a:pt x="2391353" y="741444"/>
                  </a:cubicBezTo>
                  <a:cubicBezTo>
                    <a:pt x="2390132" y="740223"/>
                    <a:pt x="2388911" y="742665"/>
                    <a:pt x="2387691" y="743886"/>
                  </a:cubicBezTo>
                  <a:cubicBezTo>
                    <a:pt x="2387691" y="743886"/>
                    <a:pt x="2386470" y="746327"/>
                    <a:pt x="2386470" y="746327"/>
                  </a:cubicBezTo>
                  <a:cubicBezTo>
                    <a:pt x="2386470" y="746327"/>
                    <a:pt x="2385249" y="748769"/>
                    <a:pt x="2385249" y="748769"/>
                  </a:cubicBezTo>
                  <a:cubicBezTo>
                    <a:pt x="2384029" y="748769"/>
                    <a:pt x="2384029" y="748769"/>
                    <a:pt x="2384029" y="748769"/>
                  </a:cubicBezTo>
                  <a:cubicBezTo>
                    <a:pt x="2382808" y="748769"/>
                    <a:pt x="2384029" y="746327"/>
                    <a:pt x="2381587" y="751210"/>
                  </a:cubicBezTo>
                  <a:cubicBezTo>
                    <a:pt x="2380366" y="753651"/>
                    <a:pt x="2380366" y="756093"/>
                    <a:pt x="2379146" y="753651"/>
                  </a:cubicBezTo>
                  <a:cubicBezTo>
                    <a:pt x="2379146" y="752430"/>
                    <a:pt x="2377925" y="753651"/>
                    <a:pt x="2377925" y="752430"/>
                  </a:cubicBezTo>
                  <a:cubicBezTo>
                    <a:pt x="2376704" y="752430"/>
                    <a:pt x="2376704" y="757313"/>
                    <a:pt x="2375484" y="757313"/>
                  </a:cubicBezTo>
                  <a:cubicBezTo>
                    <a:pt x="2375484" y="757313"/>
                    <a:pt x="2374263" y="757313"/>
                    <a:pt x="2374263" y="754872"/>
                  </a:cubicBezTo>
                  <a:cubicBezTo>
                    <a:pt x="2374263" y="753651"/>
                    <a:pt x="2375484" y="752430"/>
                    <a:pt x="2375484" y="751210"/>
                  </a:cubicBezTo>
                  <a:cubicBezTo>
                    <a:pt x="2376704" y="748769"/>
                    <a:pt x="2377925" y="747548"/>
                    <a:pt x="2379146" y="745106"/>
                  </a:cubicBezTo>
                  <a:cubicBezTo>
                    <a:pt x="2379146" y="743886"/>
                    <a:pt x="2380366" y="742665"/>
                    <a:pt x="2381587" y="741444"/>
                  </a:cubicBezTo>
                  <a:cubicBezTo>
                    <a:pt x="2382808" y="740223"/>
                    <a:pt x="2384029" y="739003"/>
                    <a:pt x="2384029" y="737782"/>
                  </a:cubicBezTo>
                  <a:cubicBezTo>
                    <a:pt x="2385249" y="735341"/>
                    <a:pt x="2385249" y="732899"/>
                    <a:pt x="2386470" y="731679"/>
                  </a:cubicBezTo>
                  <a:cubicBezTo>
                    <a:pt x="2387691" y="730458"/>
                    <a:pt x="2387691" y="729237"/>
                    <a:pt x="2388911" y="729237"/>
                  </a:cubicBezTo>
                  <a:cubicBezTo>
                    <a:pt x="2390132" y="728016"/>
                    <a:pt x="2390132" y="724355"/>
                    <a:pt x="2391353" y="724355"/>
                  </a:cubicBezTo>
                  <a:cubicBezTo>
                    <a:pt x="2391353" y="724355"/>
                    <a:pt x="2392573" y="721913"/>
                    <a:pt x="2392573" y="718251"/>
                  </a:cubicBezTo>
                  <a:cubicBezTo>
                    <a:pt x="2392573" y="714589"/>
                    <a:pt x="2392573" y="712148"/>
                    <a:pt x="2392573" y="713368"/>
                  </a:cubicBezTo>
                  <a:cubicBezTo>
                    <a:pt x="2391353" y="719472"/>
                    <a:pt x="2391353" y="720692"/>
                    <a:pt x="2390132" y="719472"/>
                  </a:cubicBezTo>
                  <a:cubicBezTo>
                    <a:pt x="2388911" y="718251"/>
                    <a:pt x="2388911" y="723134"/>
                    <a:pt x="2386470" y="723134"/>
                  </a:cubicBezTo>
                  <a:cubicBezTo>
                    <a:pt x="2386470" y="723134"/>
                    <a:pt x="2386470" y="725575"/>
                    <a:pt x="2385249" y="725575"/>
                  </a:cubicBezTo>
                  <a:cubicBezTo>
                    <a:pt x="2385249" y="725575"/>
                    <a:pt x="2384029" y="728016"/>
                    <a:pt x="2384029" y="728016"/>
                  </a:cubicBezTo>
                  <a:cubicBezTo>
                    <a:pt x="2382808" y="728016"/>
                    <a:pt x="2382808" y="728016"/>
                    <a:pt x="2382808" y="728016"/>
                  </a:cubicBezTo>
                  <a:cubicBezTo>
                    <a:pt x="2381587" y="728016"/>
                    <a:pt x="2382808" y="725575"/>
                    <a:pt x="2380366" y="730458"/>
                  </a:cubicBezTo>
                  <a:cubicBezTo>
                    <a:pt x="2379146" y="732899"/>
                    <a:pt x="2379146" y="735341"/>
                    <a:pt x="2377925" y="732899"/>
                  </a:cubicBezTo>
                  <a:cubicBezTo>
                    <a:pt x="2377925" y="731679"/>
                    <a:pt x="2376704" y="731679"/>
                    <a:pt x="2376704" y="731679"/>
                  </a:cubicBezTo>
                  <a:cubicBezTo>
                    <a:pt x="2375484" y="730458"/>
                    <a:pt x="2375484" y="735341"/>
                    <a:pt x="2374263" y="736562"/>
                  </a:cubicBezTo>
                  <a:cubicBezTo>
                    <a:pt x="2374263" y="736562"/>
                    <a:pt x="2373042" y="736562"/>
                    <a:pt x="2373042" y="734120"/>
                  </a:cubicBezTo>
                  <a:cubicBezTo>
                    <a:pt x="2373042" y="729237"/>
                    <a:pt x="2371822" y="735341"/>
                    <a:pt x="2370601" y="736562"/>
                  </a:cubicBezTo>
                  <a:cubicBezTo>
                    <a:pt x="2369380" y="740223"/>
                    <a:pt x="2369380" y="737782"/>
                    <a:pt x="2368159" y="735341"/>
                  </a:cubicBezTo>
                  <a:cubicBezTo>
                    <a:pt x="2368159" y="732899"/>
                    <a:pt x="2366939" y="729237"/>
                    <a:pt x="2365718" y="734120"/>
                  </a:cubicBezTo>
                  <a:cubicBezTo>
                    <a:pt x="2364497" y="736562"/>
                    <a:pt x="2364497" y="736562"/>
                    <a:pt x="2364497" y="736562"/>
                  </a:cubicBezTo>
                  <a:cubicBezTo>
                    <a:pt x="2363277" y="734120"/>
                    <a:pt x="2363277" y="739003"/>
                    <a:pt x="2363277" y="739003"/>
                  </a:cubicBezTo>
                  <a:cubicBezTo>
                    <a:pt x="2362056" y="736562"/>
                    <a:pt x="2359615" y="739003"/>
                    <a:pt x="2358394" y="741444"/>
                  </a:cubicBezTo>
                  <a:cubicBezTo>
                    <a:pt x="2355952" y="748769"/>
                    <a:pt x="2355952" y="746327"/>
                    <a:pt x="2353511" y="745106"/>
                  </a:cubicBezTo>
                  <a:cubicBezTo>
                    <a:pt x="2351070" y="742665"/>
                    <a:pt x="2352290" y="747548"/>
                    <a:pt x="2351070" y="745106"/>
                  </a:cubicBezTo>
                  <a:cubicBezTo>
                    <a:pt x="2351070" y="743886"/>
                    <a:pt x="2351070" y="743886"/>
                    <a:pt x="2349849" y="742665"/>
                  </a:cubicBezTo>
                  <a:cubicBezTo>
                    <a:pt x="2352290" y="740223"/>
                    <a:pt x="2352290" y="736562"/>
                    <a:pt x="2355952" y="731679"/>
                  </a:cubicBezTo>
                  <a:cubicBezTo>
                    <a:pt x="2357173" y="729237"/>
                    <a:pt x="2359615" y="728016"/>
                    <a:pt x="2360835" y="726796"/>
                  </a:cubicBezTo>
                  <a:cubicBezTo>
                    <a:pt x="2363277" y="723134"/>
                    <a:pt x="2365718" y="721913"/>
                    <a:pt x="2368159" y="719472"/>
                  </a:cubicBezTo>
                  <a:cubicBezTo>
                    <a:pt x="2369380" y="718251"/>
                    <a:pt x="2374263" y="717030"/>
                    <a:pt x="2374263" y="715809"/>
                  </a:cubicBezTo>
                  <a:cubicBezTo>
                    <a:pt x="2376704" y="712148"/>
                    <a:pt x="2377925" y="704823"/>
                    <a:pt x="2379146" y="699941"/>
                  </a:cubicBezTo>
                  <a:cubicBezTo>
                    <a:pt x="2380366" y="696278"/>
                    <a:pt x="2381587" y="695058"/>
                    <a:pt x="2382808" y="691395"/>
                  </a:cubicBezTo>
                  <a:cubicBezTo>
                    <a:pt x="2382808" y="690175"/>
                    <a:pt x="2384029" y="687733"/>
                    <a:pt x="2385249" y="686513"/>
                  </a:cubicBezTo>
                  <a:cubicBezTo>
                    <a:pt x="2386470" y="684071"/>
                    <a:pt x="2387691" y="682851"/>
                    <a:pt x="2387691" y="680409"/>
                  </a:cubicBezTo>
                  <a:cubicBezTo>
                    <a:pt x="2387691" y="677968"/>
                    <a:pt x="2388911" y="676747"/>
                    <a:pt x="2388911" y="674306"/>
                  </a:cubicBezTo>
                  <a:cubicBezTo>
                    <a:pt x="2388911" y="674306"/>
                    <a:pt x="2388911" y="674306"/>
                    <a:pt x="2388911" y="674306"/>
                  </a:cubicBezTo>
                  <a:cubicBezTo>
                    <a:pt x="2388911" y="675526"/>
                    <a:pt x="2390132" y="674306"/>
                    <a:pt x="2390132" y="671864"/>
                  </a:cubicBezTo>
                  <a:cubicBezTo>
                    <a:pt x="2391353" y="670644"/>
                    <a:pt x="2391353" y="668202"/>
                    <a:pt x="2391353" y="668202"/>
                  </a:cubicBezTo>
                  <a:cubicBezTo>
                    <a:pt x="2391353" y="668202"/>
                    <a:pt x="2390132" y="668202"/>
                    <a:pt x="2390132" y="668202"/>
                  </a:cubicBezTo>
                  <a:cubicBezTo>
                    <a:pt x="2391353" y="665761"/>
                    <a:pt x="2391353" y="664540"/>
                    <a:pt x="2391353" y="664540"/>
                  </a:cubicBezTo>
                  <a:cubicBezTo>
                    <a:pt x="2392573" y="663319"/>
                    <a:pt x="2392573" y="657216"/>
                    <a:pt x="2392573" y="657216"/>
                  </a:cubicBezTo>
                  <a:cubicBezTo>
                    <a:pt x="2392573" y="657216"/>
                    <a:pt x="2392573" y="653554"/>
                    <a:pt x="2392573" y="649892"/>
                  </a:cubicBezTo>
                  <a:cubicBezTo>
                    <a:pt x="2391353" y="645009"/>
                    <a:pt x="2391353" y="642567"/>
                    <a:pt x="2391353" y="646230"/>
                  </a:cubicBezTo>
                  <a:cubicBezTo>
                    <a:pt x="2391353" y="651112"/>
                    <a:pt x="2391353" y="653554"/>
                    <a:pt x="2391353" y="654774"/>
                  </a:cubicBezTo>
                  <a:cubicBezTo>
                    <a:pt x="2391353" y="655995"/>
                    <a:pt x="2390132" y="657216"/>
                    <a:pt x="2390132" y="657216"/>
                  </a:cubicBezTo>
                  <a:cubicBezTo>
                    <a:pt x="2388911" y="657216"/>
                    <a:pt x="2388911" y="663319"/>
                    <a:pt x="2387691" y="664540"/>
                  </a:cubicBezTo>
                  <a:cubicBezTo>
                    <a:pt x="2387691" y="664540"/>
                    <a:pt x="2387691" y="664540"/>
                    <a:pt x="2387691" y="665761"/>
                  </a:cubicBezTo>
                  <a:cubicBezTo>
                    <a:pt x="2386470" y="665761"/>
                    <a:pt x="2386470" y="666981"/>
                    <a:pt x="2385249" y="666981"/>
                  </a:cubicBezTo>
                  <a:cubicBezTo>
                    <a:pt x="2385249" y="666981"/>
                    <a:pt x="2384029" y="669423"/>
                    <a:pt x="2384029" y="669423"/>
                  </a:cubicBezTo>
                  <a:cubicBezTo>
                    <a:pt x="2384029" y="669423"/>
                    <a:pt x="2382808" y="670644"/>
                    <a:pt x="2382808" y="670644"/>
                  </a:cubicBezTo>
                  <a:cubicBezTo>
                    <a:pt x="2381587" y="669423"/>
                    <a:pt x="2381587" y="670644"/>
                    <a:pt x="2381587" y="670644"/>
                  </a:cubicBezTo>
                  <a:cubicBezTo>
                    <a:pt x="2380366" y="669423"/>
                    <a:pt x="2381587" y="666981"/>
                    <a:pt x="2379146" y="673085"/>
                  </a:cubicBezTo>
                  <a:cubicBezTo>
                    <a:pt x="2377925" y="675526"/>
                    <a:pt x="2377925" y="677968"/>
                    <a:pt x="2376704" y="675526"/>
                  </a:cubicBezTo>
                  <a:cubicBezTo>
                    <a:pt x="2376704" y="674306"/>
                    <a:pt x="2375484" y="675526"/>
                    <a:pt x="2375484" y="674306"/>
                  </a:cubicBezTo>
                  <a:cubicBezTo>
                    <a:pt x="2374263" y="674306"/>
                    <a:pt x="2374263" y="679188"/>
                    <a:pt x="2373042" y="679188"/>
                  </a:cubicBezTo>
                  <a:cubicBezTo>
                    <a:pt x="2373042" y="679188"/>
                    <a:pt x="2371822" y="679188"/>
                    <a:pt x="2371822" y="676747"/>
                  </a:cubicBezTo>
                  <a:cubicBezTo>
                    <a:pt x="2371822" y="671864"/>
                    <a:pt x="2370601" y="677968"/>
                    <a:pt x="2369380" y="680409"/>
                  </a:cubicBezTo>
                  <a:cubicBezTo>
                    <a:pt x="2368159" y="684071"/>
                    <a:pt x="2368159" y="681630"/>
                    <a:pt x="2366939" y="680409"/>
                  </a:cubicBezTo>
                  <a:cubicBezTo>
                    <a:pt x="2365718" y="677968"/>
                    <a:pt x="2365718" y="674306"/>
                    <a:pt x="2364497" y="680409"/>
                  </a:cubicBezTo>
                  <a:cubicBezTo>
                    <a:pt x="2364497" y="682851"/>
                    <a:pt x="2363277" y="684071"/>
                    <a:pt x="2363277" y="682851"/>
                  </a:cubicBezTo>
                  <a:cubicBezTo>
                    <a:pt x="2362056" y="680409"/>
                    <a:pt x="2362056" y="685292"/>
                    <a:pt x="2362056" y="685292"/>
                  </a:cubicBezTo>
                  <a:cubicBezTo>
                    <a:pt x="2360835" y="682851"/>
                    <a:pt x="2359615" y="685292"/>
                    <a:pt x="2358394" y="687733"/>
                  </a:cubicBezTo>
                  <a:cubicBezTo>
                    <a:pt x="2355952" y="695058"/>
                    <a:pt x="2355952" y="692616"/>
                    <a:pt x="2354732" y="690175"/>
                  </a:cubicBezTo>
                  <a:cubicBezTo>
                    <a:pt x="2352290" y="686513"/>
                    <a:pt x="2353511" y="692616"/>
                    <a:pt x="2352290" y="688954"/>
                  </a:cubicBezTo>
                  <a:cubicBezTo>
                    <a:pt x="2352290" y="687733"/>
                    <a:pt x="2351070" y="685292"/>
                    <a:pt x="2351070" y="685292"/>
                  </a:cubicBezTo>
                  <a:cubicBezTo>
                    <a:pt x="2352290" y="682851"/>
                    <a:pt x="2352290" y="681630"/>
                    <a:pt x="2354732" y="677968"/>
                  </a:cubicBezTo>
                  <a:cubicBezTo>
                    <a:pt x="2355952" y="675526"/>
                    <a:pt x="2357173" y="675526"/>
                    <a:pt x="2358394" y="673085"/>
                  </a:cubicBezTo>
                  <a:cubicBezTo>
                    <a:pt x="2360835" y="670644"/>
                    <a:pt x="2362056" y="668202"/>
                    <a:pt x="2364497" y="666981"/>
                  </a:cubicBezTo>
                  <a:cubicBezTo>
                    <a:pt x="2365718" y="665761"/>
                    <a:pt x="2369380" y="665761"/>
                    <a:pt x="2370601" y="664540"/>
                  </a:cubicBezTo>
                  <a:cubicBezTo>
                    <a:pt x="2373042" y="662099"/>
                    <a:pt x="2374263" y="655995"/>
                    <a:pt x="2374263" y="651112"/>
                  </a:cubicBezTo>
                  <a:cubicBezTo>
                    <a:pt x="2375484" y="648671"/>
                    <a:pt x="2376704" y="647450"/>
                    <a:pt x="2377925" y="643788"/>
                  </a:cubicBezTo>
                  <a:cubicBezTo>
                    <a:pt x="2379146" y="641347"/>
                    <a:pt x="2382808" y="640126"/>
                    <a:pt x="2382808" y="636464"/>
                  </a:cubicBezTo>
                  <a:cubicBezTo>
                    <a:pt x="2384029" y="631581"/>
                    <a:pt x="2386470" y="630360"/>
                    <a:pt x="2387691" y="630360"/>
                  </a:cubicBezTo>
                  <a:cubicBezTo>
                    <a:pt x="2388911" y="630360"/>
                    <a:pt x="2388911" y="627919"/>
                    <a:pt x="2390132" y="627919"/>
                  </a:cubicBezTo>
                  <a:cubicBezTo>
                    <a:pt x="2390132" y="627919"/>
                    <a:pt x="2391353" y="626698"/>
                    <a:pt x="2391353" y="624257"/>
                  </a:cubicBezTo>
                  <a:cubicBezTo>
                    <a:pt x="2392573" y="621816"/>
                    <a:pt x="2392573" y="619374"/>
                    <a:pt x="2391353" y="620595"/>
                  </a:cubicBezTo>
                  <a:cubicBezTo>
                    <a:pt x="2388911" y="623036"/>
                    <a:pt x="2388911" y="625478"/>
                    <a:pt x="2387691" y="621816"/>
                  </a:cubicBezTo>
                  <a:cubicBezTo>
                    <a:pt x="2386470" y="619374"/>
                    <a:pt x="2385249" y="623036"/>
                    <a:pt x="2384029" y="623036"/>
                  </a:cubicBezTo>
                  <a:cubicBezTo>
                    <a:pt x="2384029" y="623036"/>
                    <a:pt x="2382808" y="625478"/>
                    <a:pt x="2382808" y="625478"/>
                  </a:cubicBezTo>
                  <a:cubicBezTo>
                    <a:pt x="2382808" y="625478"/>
                    <a:pt x="2381587" y="627919"/>
                    <a:pt x="2381587" y="627919"/>
                  </a:cubicBezTo>
                  <a:cubicBezTo>
                    <a:pt x="2380366" y="626698"/>
                    <a:pt x="2380366" y="627919"/>
                    <a:pt x="2380366" y="627919"/>
                  </a:cubicBezTo>
                  <a:cubicBezTo>
                    <a:pt x="2379146" y="627919"/>
                    <a:pt x="2380366" y="625478"/>
                    <a:pt x="2377925" y="630360"/>
                  </a:cubicBezTo>
                  <a:cubicBezTo>
                    <a:pt x="2376704" y="632802"/>
                    <a:pt x="2376704" y="635243"/>
                    <a:pt x="2375484" y="632802"/>
                  </a:cubicBezTo>
                  <a:cubicBezTo>
                    <a:pt x="2375484" y="631581"/>
                    <a:pt x="2374263" y="632802"/>
                    <a:pt x="2374263" y="631581"/>
                  </a:cubicBezTo>
                  <a:cubicBezTo>
                    <a:pt x="2373042" y="631581"/>
                    <a:pt x="2373042" y="636464"/>
                    <a:pt x="2371822" y="636464"/>
                  </a:cubicBezTo>
                  <a:cubicBezTo>
                    <a:pt x="2371822" y="636464"/>
                    <a:pt x="2370601" y="636464"/>
                    <a:pt x="2370601" y="634023"/>
                  </a:cubicBezTo>
                  <a:cubicBezTo>
                    <a:pt x="2370601" y="629140"/>
                    <a:pt x="2369380" y="635243"/>
                    <a:pt x="2368159" y="637685"/>
                  </a:cubicBezTo>
                  <a:cubicBezTo>
                    <a:pt x="2366939" y="641347"/>
                    <a:pt x="2366939" y="638905"/>
                    <a:pt x="2365718" y="637685"/>
                  </a:cubicBezTo>
                  <a:cubicBezTo>
                    <a:pt x="2364497" y="635243"/>
                    <a:pt x="2364497" y="631581"/>
                    <a:pt x="2363277" y="637685"/>
                  </a:cubicBezTo>
                  <a:cubicBezTo>
                    <a:pt x="2363277" y="640126"/>
                    <a:pt x="2362056" y="641347"/>
                    <a:pt x="2362056" y="640126"/>
                  </a:cubicBezTo>
                  <a:cubicBezTo>
                    <a:pt x="2360835" y="637685"/>
                    <a:pt x="2360835" y="643788"/>
                    <a:pt x="2360835" y="642567"/>
                  </a:cubicBezTo>
                  <a:cubicBezTo>
                    <a:pt x="2358394" y="640126"/>
                    <a:pt x="2357173" y="642567"/>
                    <a:pt x="2355952" y="646230"/>
                  </a:cubicBezTo>
                  <a:cubicBezTo>
                    <a:pt x="2353511" y="654774"/>
                    <a:pt x="2353511" y="652333"/>
                    <a:pt x="2352290" y="651112"/>
                  </a:cubicBezTo>
                  <a:cubicBezTo>
                    <a:pt x="2349849" y="648671"/>
                    <a:pt x="2351070" y="654774"/>
                    <a:pt x="2349849" y="651112"/>
                  </a:cubicBezTo>
                  <a:cubicBezTo>
                    <a:pt x="2349849" y="651112"/>
                    <a:pt x="2349849" y="651112"/>
                    <a:pt x="2349849" y="649892"/>
                  </a:cubicBezTo>
                  <a:cubicBezTo>
                    <a:pt x="2351070" y="648671"/>
                    <a:pt x="2351070" y="646230"/>
                    <a:pt x="2353511" y="643788"/>
                  </a:cubicBezTo>
                  <a:cubicBezTo>
                    <a:pt x="2354732" y="641347"/>
                    <a:pt x="2355952" y="640126"/>
                    <a:pt x="2357173" y="638905"/>
                  </a:cubicBezTo>
                  <a:cubicBezTo>
                    <a:pt x="2358394" y="635243"/>
                    <a:pt x="2360835" y="634023"/>
                    <a:pt x="2362056" y="630360"/>
                  </a:cubicBezTo>
                  <a:cubicBezTo>
                    <a:pt x="2363277" y="629140"/>
                    <a:pt x="2366939" y="626698"/>
                    <a:pt x="2366939" y="624257"/>
                  </a:cubicBezTo>
                  <a:cubicBezTo>
                    <a:pt x="2368159" y="620595"/>
                    <a:pt x="2369380" y="614491"/>
                    <a:pt x="2369380" y="609609"/>
                  </a:cubicBezTo>
                  <a:cubicBezTo>
                    <a:pt x="2369380" y="605946"/>
                    <a:pt x="2370601" y="603505"/>
                    <a:pt x="2371822" y="601064"/>
                  </a:cubicBezTo>
                  <a:cubicBezTo>
                    <a:pt x="2371822" y="597402"/>
                    <a:pt x="2375484" y="593739"/>
                    <a:pt x="2375484" y="590077"/>
                  </a:cubicBezTo>
                  <a:cubicBezTo>
                    <a:pt x="2376704" y="583974"/>
                    <a:pt x="2377925" y="581532"/>
                    <a:pt x="2379146" y="580312"/>
                  </a:cubicBezTo>
                  <a:cubicBezTo>
                    <a:pt x="2379146" y="579091"/>
                    <a:pt x="2380366" y="576650"/>
                    <a:pt x="2380366" y="576650"/>
                  </a:cubicBezTo>
                  <a:cubicBezTo>
                    <a:pt x="2380366" y="576650"/>
                    <a:pt x="2380366" y="574208"/>
                    <a:pt x="2380366" y="571767"/>
                  </a:cubicBezTo>
                  <a:cubicBezTo>
                    <a:pt x="2380366" y="569325"/>
                    <a:pt x="2380366" y="566884"/>
                    <a:pt x="2380366" y="568105"/>
                  </a:cubicBezTo>
                  <a:cubicBezTo>
                    <a:pt x="2379146" y="572988"/>
                    <a:pt x="2379146" y="574208"/>
                    <a:pt x="2377925" y="572988"/>
                  </a:cubicBezTo>
                  <a:cubicBezTo>
                    <a:pt x="2376704" y="571767"/>
                    <a:pt x="2376704" y="576650"/>
                    <a:pt x="2375484" y="577870"/>
                  </a:cubicBezTo>
                  <a:cubicBezTo>
                    <a:pt x="2375484" y="577870"/>
                    <a:pt x="2375484" y="580312"/>
                    <a:pt x="2374263" y="581532"/>
                  </a:cubicBezTo>
                  <a:cubicBezTo>
                    <a:pt x="2374263" y="581532"/>
                    <a:pt x="2374263" y="583974"/>
                    <a:pt x="2373042" y="583974"/>
                  </a:cubicBezTo>
                  <a:cubicBezTo>
                    <a:pt x="2371822" y="583974"/>
                    <a:pt x="2371822" y="585195"/>
                    <a:pt x="2371822" y="585195"/>
                  </a:cubicBezTo>
                  <a:cubicBezTo>
                    <a:pt x="2370601" y="585195"/>
                    <a:pt x="2370601" y="582753"/>
                    <a:pt x="2370601" y="588857"/>
                  </a:cubicBezTo>
                  <a:cubicBezTo>
                    <a:pt x="2370601" y="591298"/>
                    <a:pt x="2369380" y="594960"/>
                    <a:pt x="2369380" y="592519"/>
                  </a:cubicBezTo>
                  <a:cubicBezTo>
                    <a:pt x="2369380" y="591298"/>
                    <a:pt x="2368159" y="592519"/>
                    <a:pt x="2368159" y="592519"/>
                  </a:cubicBezTo>
                  <a:cubicBezTo>
                    <a:pt x="2366939" y="593739"/>
                    <a:pt x="2366939" y="597402"/>
                    <a:pt x="2366939" y="598622"/>
                  </a:cubicBezTo>
                  <a:cubicBezTo>
                    <a:pt x="2366939" y="599843"/>
                    <a:pt x="2365718" y="598622"/>
                    <a:pt x="2365718" y="597402"/>
                  </a:cubicBezTo>
                  <a:cubicBezTo>
                    <a:pt x="2364497" y="593739"/>
                    <a:pt x="2364497" y="599843"/>
                    <a:pt x="2363277" y="602284"/>
                  </a:cubicBezTo>
                  <a:cubicBezTo>
                    <a:pt x="2362056" y="607167"/>
                    <a:pt x="2362056" y="604726"/>
                    <a:pt x="2360835" y="603505"/>
                  </a:cubicBezTo>
                  <a:cubicBezTo>
                    <a:pt x="2359615" y="602284"/>
                    <a:pt x="2359615" y="598622"/>
                    <a:pt x="2358394" y="604726"/>
                  </a:cubicBezTo>
                  <a:cubicBezTo>
                    <a:pt x="2358394" y="607167"/>
                    <a:pt x="2357173" y="608388"/>
                    <a:pt x="2357173" y="608388"/>
                  </a:cubicBezTo>
                  <a:cubicBezTo>
                    <a:pt x="2355952" y="607167"/>
                    <a:pt x="2357173" y="612050"/>
                    <a:pt x="2355952" y="612050"/>
                  </a:cubicBezTo>
                  <a:cubicBezTo>
                    <a:pt x="2354732" y="610829"/>
                    <a:pt x="2353511" y="613271"/>
                    <a:pt x="2352290" y="616933"/>
                  </a:cubicBezTo>
                  <a:cubicBezTo>
                    <a:pt x="2351070" y="620595"/>
                    <a:pt x="2351070" y="623036"/>
                    <a:pt x="2351070" y="623036"/>
                  </a:cubicBezTo>
                  <a:cubicBezTo>
                    <a:pt x="2351070" y="623036"/>
                    <a:pt x="2349849" y="623036"/>
                    <a:pt x="2349849" y="621816"/>
                  </a:cubicBezTo>
                  <a:cubicBezTo>
                    <a:pt x="2347408" y="620595"/>
                    <a:pt x="2348628" y="625478"/>
                    <a:pt x="2347408" y="623036"/>
                  </a:cubicBezTo>
                  <a:cubicBezTo>
                    <a:pt x="2347408" y="623036"/>
                    <a:pt x="2347408" y="621816"/>
                    <a:pt x="2347408" y="621816"/>
                  </a:cubicBezTo>
                  <a:cubicBezTo>
                    <a:pt x="2347408" y="620595"/>
                    <a:pt x="2347408" y="619374"/>
                    <a:pt x="2348628" y="618153"/>
                  </a:cubicBezTo>
                  <a:cubicBezTo>
                    <a:pt x="2349849" y="615712"/>
                    <a:pt x="2349849" y="614491"/>
                    <a:pt x="2351070" y="612050"/>
                  </a:cubicBezTo>
                  <a:cubicBezTo>
                    <a:pt x="2352290" y="608388"/>
                    <a:pt x="2353511" y="605946"/>
                    <a:pt x="2354732" y="602284"/>
                  </a:cubicBezTo>
                  <a:cubicBezTo>
                    <a:pt x="2354732" y="601064"/>
                    <a:pt x="2358394" y="596181"/>
                    <a:pt x="2358394" y="594960"/>
                  </a:cubicBezTo>
                  <a:cubicBezTo>
                    <a:pt x="2359615" y="591298"/>
                    <a:pt x="2359615" y="586415"/>
                    <a:pt x="2359615" y="582753"/>
                  </a:cubicBezTo>
                  <a:cubicBezTo>
                    <a:pt x="2359615" y="580312"/>
                    <a:pt x="2360835" y="577870"/>
                    <a:pt x="2360835" y="575429"/>
                  </a:cubicBezTo>
                  <a:cubicBezTo>
                    <a:pt x="2360835" y="572988"/>
                    <a:pt x="2363277" y="568105"/>
                    <a:pt x="2363277" y="565663"/>
                  </a:cubicBezTo>
                  <a:cubicBezTo>
                    <a:pt x="2363277" y="560781"/>
                    <a:pt x="2364497" y="558339"/>
                    <a:pt x="2365718" y="557118"/>
                  </a:cubicBezTo>
                  <a:cubicBezTo>
                    <a:pt x="2365718" y="555898"/>
                    <a:pt x="2366939" y="553456"/>
                    <a:pt x="2366939" y="553456"/>
                  </a:cubicBezTo>
                  <a:cubicBezTo>
                    <a:pt x="2366939" y="553456"/>
                    <a:pt x="2366939" y="552236"/>
                    <a:pt x="2366939" y="549794"/>
                  </a:cubicBezTo>
                  <a:cubicBezTo>
                    <a:pt x="2366939" y="547353"/>
                    <a:pt x="2366939" y="546132"/>
                    <a:pt x="2366939" y="547353"/>
                  </a:cubicBezTo>
                  <a:cubicBezTo>
                    <a:pt x="2365718" y="551015"/>
                    <a:pt x="2365718" y="552236"/>
                    <a:pt x="2364497" y="551015"/>
                  </a:cubicBezTo>
                  <a:cubicBezTo>
                    <a:pt x="2363277" y="551015"/>
                    <a:pt x="2363277" y="553456"/>
                    <a:pt x="2362056" y="554677"/>
                  </a:cubicBezTo>
                  <a:cubicBezTo>
                    <a:pt x="2362056" y="554677"/>
                    <a:pt x="2362056" y="557118"/>
                    <a:pt x="2362056" y="557118"/>
                  </a:cubicBezTo>
                  <a:cubicBezTo>
                    <a:pt x="2362056" y="557118"/>
                    <a:pt x="2362056" y="559560"/>
                    <a:pt x="2360835" y="559560"/>
                  </a:cubicBezTo>
                  <a:cubicBezTo>
                    <a:pt x="2359615" y="560781"/>
                    <a:pt x="2360835" y="560781"/>
                    <a:pt x="2359615" y="560781"/>
                  </a:cubicBezTo>
                  <a:cubicBezTo>
                    <a:pt x="2358394" y="562001"/>
                    <a:pt x="2358394" y="559560"/>
                    <a:pt x="2358394" y="564443"/>
                  </a:cubicBezTo>
                  <a:cubicBezTo>
                    <a:pt x="2358394" y="566884"/>
                    <a:pt x="2358394" y="569325"/>
                    <a:pt x="2357173" y="568105"/>
                  </a:cubicBezTo>
                  <a:cubicBezTo>
                    <a:pt x="2357173" y="566884"/>
                    <a:pt x="2355952" y="568105"/>
                    <a:pt x="2355952" y="569325"/>
                  </a:cubicBezTo>
                  <a:cubicBezTo>
                    <a:pt x="2354732" y="570546"/>
                    <a:pt x="2355952" y="574208"/>
                    <a:pt x="2355952" y="574208"/>
                  </a:cubicBezTo>
                  <a:cubicBezTo>
                    <a:pt x="2355952" y="575429"/>
                    <a:pt x="2354732" y="575429"/>
                    <a:pt x="2354732" y="574208"/>
                  </a:cubicBezTo>
                  <a:cubicBezTo>
                    <a:pt x="2353511" y="571767"/>
                    <a:pt x="2353511" y="576650"/>
                    <a:pt x="2353511" y="579091"/>
                  </a:cubicBezTo>
                  <a:cubicBezTo>
                    <a:pt x="2353511" y="582753"/>
                    <a:pt x="2352290" y="581532"/>
                    <a:pt x="2352290" y="581532"/>
                  </a:cubicBezTo>
                  <a:cubicBezTo>
                    <a:pt x="2351070" y="580312"/>
                    <a:pt x="2351070" y="579091"/>
                    <a:pt x="2351070" y="583974"/>
                  </a:cubicBezTo>
                  <a:cubicBezTo>
                    <a:pt x="2351070" y="586415"/>
                    <a:pt x="2351070" y="587636"/>
                    <a:pt x="2351070" y="586415"/>
                  </a:cubicBezTo>
                  <a:cubicBezTo>
                    <a:pt x="2349849" y="586415"/>
                    <a:pt x="2351070" y="588857"/>
                    <a:pt x="2351070" y="588857"/>
                  </a:cubicBezTo>
                  <a:cubicBezTo>
                    <a:pt x="2349849" y="588857"/>
                    <a:pt x="2348628" y="591298"/>
                    <a:pt x="2348628" y="594960"/>
                  </a:cubicBezTo>
                  <a:cubicBezTo>
                    <a:pt x="2348628" y="602284"/>
                    <a:pt x="2347408" y="601064"/>
                    <a:pt x="2346187" y="601064"/>
                  </a:cubicBezTo>
                  <a:cubicBezTo>
                    <a:pt x="2343745" y="601064"/>
                    <a:pt x="2344966" y="604726"/>
                    <a:pt x="2344966" y="602284"/>
                  </a:cubicBezTo>
                  <a:cubicBezTo>
                    <a:pt x="2344966" y="602284"/>
                    <a:pt x="2344966" y="601064"/>
                    <a:pt x="2343745" y="601064"/>
                  </a:cubicBezTo>
                  <a:cubicBezTo>
                    <a:pt x="2343745" y="601064"/>
                    <a:pt x="2343745" y="601064"/>
                    <a:pt x="2343745" y="601064"/>
                  </a:cubicBezTo>
                  <a:cubicBezTo>
                    <a:pt x="2346187" y="596181"/>
                    <a:pt x="2344966" y="594960"/>
                    <a:pt x="2346187" y="587636"/>
                  </a:cubicBezTo>
                  <a:cubicBezTo>
                    <a:pt x="2346187" y="585195"/>
                    <a:pt x="2347408" y="583974"/>
                    <a:pt x="2347408" y="581532"/>
                  </a:cubicBezTo>
                  <a:cubicBezTo>
                    <a:pt x="2348628" y="577870"/>
                    <a:pt x="2348628" y="575429"/>
                    <a:pt x="2349849" y="571767"/>
                  </a:cubicBezTo>
                  <a:cubicBezTo>
                    <a:pt x="2349849" y="570546"/>
                    <a:pt x="2352290" y="565663"/>
                    <a:pt x="2352290" y="564443"/>
                  </a:cubicBezTo>
                  <a:cubicBezTo>
                    <a:pt x="2353511" y="560781"/>
                    <a:pt x="2352290" y="557118"/>
                    <a:pt x="2352290" y="553456"/>
                  </a:cubicBezTo>
                  <a:cubicBezTo>
                    <a:pt x="2352290" y="551015"/>
                    <a:pt x="2352290" y="548574"/>
                    <a:pt x="2352290" y="546132"/>
                  </a:cubicBezTo>
                  <a:cubicBezTo>
                    <a:pt x="2352290" y="543691"/>
                    <a:pt x="2353511" y="540029"/>
                    <a:pt x="2353511" y="537587"/>
                  </a:cubicBezTo>
                  <a:cubicBezTo>
                    <a:pt x="2353511" y="532704"/>
                    <a:pt x="2354732" y="530263"/>
                    <a:pt x="2354732" y="530263"/>
                  </a:cubicBezTo>
                  <a:cubicBezTo>
                    <a:pt x="2354732" y="529042"/>
                    <a:pt x="2354732" y="526601"/>
                    <a:pt x="2355952" y="526601"/>
                  </a:cubicBezTo>
                  <a:cubicBezTo>
                    <a:pt x="2355952" y="526601"/>
                    <a:pt x="2355952" y="525380"/>
                    <a:pt x="2355952" y="522939"/>
                  </a:cubicBezTo>
                  <a:cubicBezTo>
                    <a:pt x="2355952" y="520497"/>
                    <a:pt x="2355952" y="519277"/>
                    <a:pt x="2355952" y="520497"/>
                  </a:cubicBezTo>
                  <a:cubicBezTo>
                    <a:pt x="2354732" y="524160"/>
                    <a:pt x="2355952" y="525380"/>
                    <a:pt x="2354732" y="525380"/>
                  </a:cubicBezTo>
                  <a:cubicBezTo>
                    <a:pt x="2353511" y="525380"/>
                    <a:pt x="2353511" y="527822"/>
                    <a:pt x="2353511" y="530263"/>
                  </a:cubicBezTo>
                  <a:cubicBezTo>
                    <a:pt x="2353511" y="530263"/>
                    <a:pt x="2353511" y="532704"/>
                    <a:pt x="2353511" y="532704"/>
                  </a:cubicBezTo>
                  <a:cubicBezTo>
                    <a:pt x="2353511" y="532704"/>
                    <a:pt x="2353511" y="535146"/>
                    <a:pt x="2353511" y="535146"/>
                  </a:cubicBezTo>
                  <a:cubicBezTo>
                    <a:pt x="2352290" y="536367"/>
                    <a:pt x="2353511" y="536367"/>
                    <a:pt x="2352290" y="536367"/>
                  </a:cubicBezTo>
                  <a:cubicBezTo>
                    <a:pt x="2351070" y="537587"/>
                    <a:pt x="2351070" y="535146"/>
                    <a:pt x="2351070" y="540029"/>
                  </a:cubicBezTo>
                  <a:cubicBezTo>
                    <a:pt x="2351070" y="542470"/>
                    <a:pt x="2351070" y="543691"/>
                    <a:pt x="2349849" y="543691"/>
                  </a:cubicBezTo>
                  <a:cubicBezTo>
                    <a:pt x="2349849" y="543691"/>
                    <a:pt x="2349849" y="543691"/>
                    <a:pt x="2348628" y="544911"/>
                  </a:cubicBezTo>
                  <a:cubicBezTo>
                    <a:pt x="2347408" y="546132"/>
                    <a:pt x="2348628" y="548574"/>
                    <a:pt x="2348628" y="549794"/>
                  </a:cubicBezTo>
                  <a:cubicBezTo>
                    <a:pt x="2348628" y="551015"/>
                    <a:pt x="2348628" y="551015"/>
                    <a:pt x="2347408" y="549794"/>
                  </a:cubicBezTo>
                  <a:cubicBezTo>
                    <a:pt x="2346187" y="547353"/>
                    <a:pt x="2346187" y="552236"/>
                    <a:pt x="2346187" y="553456"/>
                  </a:cubicBezTo>
                  <a:cubicBezTo>
                    <a:pt x="2346187" y="557118"/>
                    <a:pt x="2344966" y="555898"/>
                    <a:pt x="2344966" y="555898"/>
                  </a:cubicBezTo>
                  <a:cubicBezTo>
                    <a:pt x="2343745" y="555898"/>
                    <a:pt x="2343745" y="553456"/>
                    <a:pt x="2343745" y="558339"/>
                  </a:cubicBezTo>
                  <a:cubicBezTo>
                    <a:pt x="2343745" y="560781"/>
                    <a:pt x="2343745" y="560781"/>
                    <a:pt x="2343745" y="560781"/>
                  </a:cubicBezTo>
                  <a:cubicBezTo>
                    <a:pt x="2342525" y="560781"/>
                    <a:pt x="2343745" y="563222"/>
                    <a:pt x="2343745" y="563222"/>
                  </a:cubicBezTo>
                  <a:cubicBezTo>
                    <a:pt x="2342525" y="563222"/>
                    <a:pt x="2342525" y="565663"/>
                    <a:pt x="2342525" y="569325"/>
                  </a:cubicBezTo>
                  <a:cubicBezTo>
                    <a:pt x="2342525" y="575429"/>
                    <a:pt x="2342525" y="574208"/>
                    <a:pt x="2341304" y="575429"/>
                  </a:cubicBezTo>
                  <a:cubicBezTo>
                    <a:pt x="2340083" y="576650"/>
                    <a:pt x="2341304" y="579091"/>
                    <a:pt x="2340083" y="577870"/>
                  </a:cubicBezTo>
                  <a:cubicBezTo>
                    <a:pt x="2338863" y="577870"/>
                    <a:pt x="2337642" y="576650"/>
                    <a:pt x="2338863" y="580312"/>
                  </a:cubicBezTo>
                  <a:cubicBezTo>
                    <a:pt x="2338863" y="581532"/>
                    <a:pt x="2338863" y="582753"/>
                    <a:pt x="2338863" y="582753"/>
                  </a:cubicBezTo>
                  <a:cubicBezTo>
                    <a:pt x="2336421" y="579091"/>
                    <a:pt x="2337642" y="585195"/>
                    <a:pt x="2337642" y="583974"/>
                  </a:cubicBezTo>
                  <a:cubicBezTo>
                    <a:pt x="2335201" y="582753"/>
                    <a:pt x="2337642" y="588857"/>
                    <a:pt x="2336421" y="588857"/>
                  </a:cubicBezTo>
                  <a:cubicBezTo>
                    <a:pt x="2335201" y="587636"/>
                    <a:pt x="2336421" y="591298"/>
                    <a:pt x="2335201" y="588857"/>
                  </a:cubicBezTo>
                  <a:cubicBezTo>
                    <a:pt x="2335201" y="588857"/>
                    <a:pt x="2335201" y="590077"/>
                    <a:pt x="2335201" y="590077"/>
                  </a:cubicBezTo>
                  <a:cubicBezTo>
                    <a:pt x="2335201" y="590077"/>
                    <a:pt x="2335201" y="590077"/>
                    <a:pt x="2335201" y="590077"/>
                  </a:cubicBezTo>
                  <a:lnTo>
                    <a:pt x="2335201" y="531484"/>
                  </a:lnTo>
                  <a:lnTo>
                    <a:pt x="2335201" y="590077"/>
                  </a:lnTo>
                  <a:cubicBezTo>
                    <a:pt x="2335201" y="590077"/>
                    <a:pt x="2335201" y="590077"/>
                    <a:pt x="2333980" y="590077"/>
                  </a:cubicBezTo>
                  <a:cubicBezTo>
                    <a:pt x="2333980" y="590077"/>
                    <a:pt x="2333980" y="587636"/>
                    <a:pt x="2333980" y="588857"/>
                  </a:cubicBezTo>
                  <a:cubicBezTo>
                    <a:pt x="2332759" y="591298"/>
                    <a:pt x="2333980" y="587636"/>
                    <a:pt x="2332759" y="588857"/>
                  </a:cubicBezTo>
                  <a:cubicBezTo>
                    <a:pt x="2331538" y="588857"/>
                    <a:pt x="2333980" y="582753"/>
                    <a:pt x="2331538" y="583974"/>
                  </a:cubicBezTo>
                  <a:cubicBezTo>
                    <a:pt x="2330318" y="583974"/>
                    <a:pt x="2332759" y="577870"/>
                    <a:pt x="2330318" y="582753"/>
                  </a:cubicBezTo>
                  <a:cubicBezTo>
                    <a:pt x="2330318" y="582753"/>
                    <a:pt x="2330318" y="582753"/>
                    <a:pt x="2330318" y="580312"/>
                  </a:cubicBezTo>
                  <a:cubicBezTo>
                    <a:pt x="2331538" y="576650"/>
                    <a:pt x="2330318" y="576650"/>
                    <a:pt x="2329097" y="577870"/>
                  </a:cubicBezTo>
                  <a:cubicBezTo>
                    <a:pt x="2327876" y="579091"/>
                    <a:pt x="2329097" y="576650"/>
                    <a:pt x="2327876" y="575429"/>
                  </a:cubicBezTo>
                  <a:cubicBezTo>
                    <a:pt x="2326656" y="574208"/>
                    <a:pt x="2326656" y="575429"/>
                    <a:pt x="2326656" y="569325"/>
                  </a:cubicBezTo>
                  <a:cubicBezTo>
                    <a:pt x="2326656" y="566884"/>
                    <a:pt x="2326656" y="564443"/>
                    <a:pt x="2325435" y="563222"/>
                  </a:cubicBezTo>
                  <a:cubicBezTo>
                    <a:pt x="2325435" y="563222"/>
                    <a:pt x="2326656" y="560781"/>
                    <a:pt x="2325435" y="560781"/>
                  </a:cubicBezTo>
                  <a:cubicBezTo>
                    <a:pt x="2325435" y="560781"/>
                    <a:pt x="2325435" y="559560"/>
                    <a:pt x="2325435" y="558339"/>
                  </a:cubicBezTo>
                  <a:cubicBezTo>
                    <a:pt x="2325435" y="554677"/>
                    <a:pt x="2324214" y="555898"/>
                    <a:pt x="2324214" y="555898"/>
                  </a:cubicBezTo>
                  <a:cubicBezTo>
                    <a:pt x="2322994" y="555898"/>
                    <a:pt x="2322994" y="557118"/>
                    <a:pt x="2322994" y="553456"/>
                  </a:cubicBezTo>
                  <a:cubicBezTo>
                    <a:pt x="2322994" y="551015"/>
                    <a:pt x="2322994" y="547353"/>
                    <a:pt x="2321773" y="549794"/>
                  </a:cubicBezTo>
                  <a:cubicBezTo>
                    <a:pt x="2321773" y="551015"/>
                    <a:pt x="2320552" y="551015"/>
                    <a:pt x="2320552" y="549794"/>
                  </a:cubicBezTo>
                  <a:cubicBezTo>
                    <a:pt x="2320552" y="548574"/>
                    <a:pt x="2320552" y="546132"/>
                    <a:pt x="2320552" y="544911"/>
                  </a:cubicBezTo>
                  <a:cubicBezTo>
                    <a:pt x="2320552" y="544911"/>
                    <a:pt x="2320552" y="543691"/>
                    <a:pt x="2319331" y="543691"/>
                  </a:cubicBezTo>
                  <a:cubicBezTo>
                    <a:pt x="2318111" y="544911"/>
                    <a:pt x="2318111" y="542470"/>
                    <a:pt x="2318111" y="540029"/>
                  </a:cubicBezTo>
                  <a:cubicBezTo>
                    <a:pt x="2318111" y="535146"/>
                    <a:pt x="2318111" y="537587"/>
                    <a:pt x="2316890" y="536367"/>
                  </a:cubicBezTo>
                  <a:cubicBezTo>
                    <a:pt x="2316890" y="536367"/>
                    <a:pt x="2316890" y="535146"/>
                    <a:pt x="2315669" y="535146"/>
                  </a:cubicBezTo>
                  <a:cubicBezTo>
                    <a:pt x="2315669" y="535146"/>
                    <a:pt x="2315669" y="532704"/>
                    <a:pt x="2315669" y="532704"/>
                  </a:cubicBezTo>
                  <a:cubicBezTo>
                    <a:pt x="2315669" y="532704"/>
                    <a:pt x="2315669" y="530263"/>
                    <a:pt x="2315669" y="530263"/>
                  </a:cubicBezTo>
                  <a:cubicBezTo>
                    <a:pt x="2314449" y="529042"/>
                    <a:pt x="2314449" y="525380"/>
                    <a:pt x="2314449" y="525380"/>
                  </a:cubicBezTo>
                  <a:cubicBezTo>
                    <a:pt x="2313228" y="525380"/>
                    <a:pt x="2313228" y="524160"/>
                    <a:pt x="2313228" y="520497"/>
                  </a:cubicBezTo>
                  <a:cubicBezTo>
                    <a:pt x="2313228" y="519277"/>
                    <a:pt x="2313228" y="520497"/>
                    <a:pt x="2313228" y="522939"/>
                  </a:cubicBezTo>
                  <a:cubicBezTo>
                    <a:pt x="2313228" y="524160"/>
                    <a:pt x="2313228" y="525380"/>
                    <a:pt x="2313228" y="526601"/>
                  </a:cubicBezTo>
                  <a:cubicBezTo>
                    <a:pt x="2313228" y="526601"/>
                    <a:pt x="2313228" y="529042"/>
                    <a:pt x="2314449" y="530263"/>
                  </a:cubicBezTo>
                  <a:cubicBezTo>
                    <a:pt x="2314449" y="531484"/>
                    <a:pt x="2315669" y="533925"/>
                    <a:pt x="2315669" y="537587"/>
                  </a:cubicBezTo>
                  <a:cubicBezTo>
                    <a:pt x="2315669" y="540029"/>
                    <a:pt x="2316890" y="543691"/>
                    <a:pt x="2316890" y="546132"/>
                  </a:cubicBezTo>
                  <a:cubicBezTo>
                    <a:pt x="2316890" y="548574"/>
                    <a:pt x="2318111" y="551015"/>
                    <a:pt x="2316890" y="553456"/>
                  </a:cubicBezTo>
                  <a:cubicBezTo>
                    <a:pt x="2316890" y="557118"/>
                    <a:pt x="2316890" y="560781"/>
                    <a:pt x="2316890" y="564443"/>
                  </a:cubicBezTo>
                  <a:cubicBezTo>
                    <a:pt x="2316890" y="565663"/>
                    <a:pt x="2319331" y="570546"/>
                    <a:pt x="2319331" y="571767"/>
                  </a:cubicBezTo>
                  <a:cubicBezTo>
                    <a:pt x="2320552" y="575429"/>
                    <a:pt x="2320552" y="577870"/>
                    <a:pt x="2321773" y="581532"/>
                  </a:cubicBezTo>
                  <a:cubicBezTo>
                    <a:pt x="2321773" y="583974"/>
                    <a:pt x="2322994" y="585195"/>
                    <a:pt x="2322994" y="587636"/>
                  </a:cubicBezTo>
                  <a:cubicBezTo>
                    <a:pt x="2324214" y="594960"/>
                    <a:pt x="2322994" y="596181"/>
                    <a:pt x="2325435" y="601064"/>
                  </a:cubicBezTo>
                  <a:cubicBezTo>
                    <a:pt x="2325435" y="601064"/>
                    <a:pt x="2325435" y="601064"/>
                    <a:pt x="2325435" y="601064"/>
                  </a:cubicBezTo>
                  <a:cubicBezTo>
                    <a:pt x="2325435" y="601064"/>
                    <a:pt x="2325435" y="601064"/>
                    <a:pt x="2324214" y="602284"/>
                  </a:cubicBezTo>
                  <a:cubicBezTo>
                    <a:pt x="2322994" y="603505"/>
                    <a:pt x="2324214" y="601064"/>
                    <a:pt x="2322994" y="601064"/>
                  </a:cubicBezTo>
                  <a:cubicBezTo>
                    <a:pt x="2321773" y="601064"/>
                    <a:pt x="2321773" y="602284"/>
                    <a:pt x="2320552" y="594960"/>
                  </a:cubicBezTo>
                  <a:cubicBezTo>
                    <a:pt x="2320552" y="591298"/>
                    <a:pt x="2319331" y="588857"/>
                    <a:pt x="2318111" y="588857"/>
                  </a:cubicBezTo>
                  <a:cubicBezTo>
                    <a:pt x="2318111" y="588857"/>
                    <a:pt x="2319331" y="586415"/>
                    <a:pt x="2318111" y="586415"/>
                  </a:cubicBezTo>
                  <a:cubicBezTo>
                    <a:pt x="2318111" y="586415"/>
                    <a:pt x="2318111" y="585195"/>
                    <a:pt x="2318111" y="583974"/>
                  </a:cubicBezTo>
                  <a:cubicBezTo>
                    <a:pt x="2318111" y="579091"/>
                    <a:pt x="2316890" y="581532"/>
                    <a:pt x="2316890" y="581532"/>
                  </a:cubicBezTo>
                  <a:cubicBezTo>
                    <a:pt x="2315669" y="582753"/>
                    <a:pt x="2315669" y="583974"/>
                    <a:pt x="2315669" y="579091"/>
                  </a:cubicBezTo>
                  <a:cubicBezTo>
                    <a:pt x="2315669" y="576650"/>
                    <a:pt x="2315669" y="571767"/>
                    <a:pt x="2314449" y="574208"/>
                  </a:cubicBezTo>
                  <a:cubicBezTo>
                    <a:pt x="2314449" y="575429"/>
                    <a:pt x="2313228" y="575429"/>
                    <a:pt x="2313228" y="574208"/>
                  </a:cubicBezTo>
                  <a:cubicBezTo>
                    <a:pt x="2313228" y="572988"/>
                    <a:pt x="2313228" y="570546"/>
                    <a:pt x="2313228" y="569325"/>
                  </a:cubicBezTo>
                  <a:cubicBezTo>
                    <a:pt x="2313228" y="569325"/>
                    <a:pt x="2312007" y="568105"/>
                    <a:pt x="2312007" y="568105"/>
                  </a:cubicBezTo>
                  <a:cubicBezTo>
                    <a:pt x="2310787" y="569325"/>
                    <a:pt x="2310787" y="566884"/>
                    <a:pt x="2310787" y="564443"/>
                  </a:cubicBezTo>
                  <a:cubicBezTo>
                    <a:pt x="2310787" y="559560"/>
                    <a:pt x="2310787" y="562001"/>
                    <a:pt x="2309566" y="560781"/>
                  </a:cubicBezTo>
                  <a:cubicBezTo>
                    <a:pt x="2309566" y="560781"/>
                    <a:pt x="2309566" y="559560"/>
                    <a:pt x="2308345" y="559560"/>
                  </a:cubicBezTo>
                  <a:cubicBezTo>
                    <a:pt x="2308345" y="559560"/>
                    <a:pt x="2308345" y="557118"/>
                    <a:pt x="2307124" y="557118"/>
                  </a:cubicBezTo>
                  <a:cubicBezTo>
                    <a:pt x="2307124" y="557118"/>
                    <a:pt x="2307124" y="554677"/>
                    <a:pt x="2307124" y="554677"/>
                  </a:cubicBezTo>
                  <a:cubicBezTo>
                    <a:pt x="2305904" y="553456"/>
                    <a:pt x="2305904" y="549794"/>
                    <a:pt x="2304683" y="551015"/>
                  </a:cubicBezTo>
                  <a:cubicBezTo>
                    <a:pt x="2303462" y="552236"/>
                    <a:pt x="2303462" y="551015"/>
                    <a:pt x="2302242" y="547353"/>
                  </a:cubicBezTo>
                  <a:cubicBezTo>
                    <a:pt x="2302242" y="546132"/>
                    <a:pt x="2302242" y="547353"/>
                    <a:pt x="2302242" y="549794"/>
                  </a:cubicBezTo>
                  <a:cubicBezTo>
                    <a:pt x="2302242" y="552236"/>
                    <a:pt x="2302242" y="553456"/>
                    <a:pt x="2302242" y="553456"/>
                  </a:cubicBezTo>
                  <a:cubicBezTo>
                    <a:pt x="2302242" y="553456"/>
                    <a:pt x="2303462" y="555898"/>
                    <a:pt x="2303462" y="557118"/>
                  </a:cubicBezTo>
                  <a:cubicBezTo>
                    <a:pt x="2303462" y="558339"/>
                    <a:pt x="2305904" y="559560"/>
                    <a:pt x="2305904" y="565663"/>
                  </a:cubicBezTo>
                  <a:cubicBezTo>
                    <a:pt x="2305904" y="568105"/>
                    <a:pt x="2308345" y="572988"/>
                    <a:pt x="2308345" y="575429"/>
                  </a:cubicBezTo>
                  <a:cubicBezTo>
                    <a:pt x="2308345" y="577870"/>
                    <a:pt x="2309566" y="580312"/>
                    <a:pt x="2309566" y="582753"/>
                  </a:cubicBezTo>
                  <a:cubicBezTo>
                    <a:pt x="2309566" y="586415"/>
                    <a:pt x="2309566" y="592519"/>
                    <a:pt x="2310787" y="594960"/>
                  </a:cubicBezTo>
                  <a:cubicBezTo>
                    <a:pt x="2310787" y="596181"/>
                    <a:pt x="2314449" y="601064"/>
                    <a:pt x="2314449" y="602284"/>
                  </a:cubicBezTo>
                  <a:cubicBezTo>
                    <a:pt x="2315669" y="605946"/>
                    <a:pt x="2316890" y="608388"/>
                    <a:pt x="2318111" y="612050"/>
                  </a:cubicBezTo>
                  <a:cubicBezTo>
                    <a:pt x="2319331" y="614491"/>
                    <a:pt x="2319331" y="615712"/>
                    <a:pt x="2320552" y="618153"/>
                  </a:cubicBezTo>
                  <a:cubicBezTo>
                    <a:pt x="2320552" y="619374"/>
                    <a:pt x="2321773" y="620595"/>
                    <a:pt x="2321773" y="621816"/>
                  </a:cubicBezTo>
                  <a:cubicBezTo>
                    <a:pt x="2321773" y="621816"/>
                    <a:pt x="2321773" y="623036"/>
                    <a:pt x="2321773" y="623036"/>
                  </a:cubicBezTo>
                  <a:cubicBezTo>
                    <a:pt x="2320552" y="625478"/>
                    <a:pt x="2321773" y="620595"/>
                    <a:pt x="2319331" y="621816"/>
                  </a:cubicBezTo>
                  <a:cubicBezTo>
                    <a:pt x="2318111" y="621816"/>
                    <a:pt x="2318111" y="623036"/>
                    <a:pt x="2318111" y="623036"/>
                  </a:cubicBezTo>
                  <a:cubicBezTo>
                    <a:pt x="2318111" y="623036"/>
                    <a:pt x="2316890" y="620595"/>
                    <a:pt x="2316890" y="616933"/>
                  </a:cubicBezTo>
                  <a:cubicBezTo>
                    <a:pt x="2315669" y="613271"/>
                    <a:pt x="2315669" y="610829"/>
                    <a:pt x="2313228" y="612050"/>
                  </a:cubicBezTo>
                  <a:cubicBezTo>
                    <a:pt x="2313228" y="612050"/>
                    <a:pt x="2314449" y="607167"/>
                    <a:pt x="2312007" y="608388"/>
                  </a:cubicBezTo>
                  <a:cubicBezTo>
                    <a:pt x="2312007" y="608388"/>
                    <a:pt x="2312007" y="608388"/>
                    <a:pt x="2310787" y="604726"/>
                  </a:cubicBezTo>
                  <a:cubicBezTo>
                    <a:pt x="2310787" y="599843"/>
                    <a:pt x="2309566" y="602284"/>
                    <a:pt x="2308345" y="603505"/>
                  </a:cubicBezTo>
                  <a:cubicBezTo>
                    <a:pt x="2307124" y="604726"/>
                    <a:pt x="2307124" y="607167"/>
                    <a:pt x="2305904" y="602284"/>
                  </a:cubicBezTo>
                  <a:cubicBezTo>
                    <a:pt x="2305904" y="599843"/>
                    <a:pt x="2304683" y="593739"/>
                    <a:pt x="2303462" y="597402"/>
                  </a:cubicBezTo>
                  <a:cubicBezTo>
                    <a:pt x="2303462" y="598622"/>
                    <a:pt x="2302242" y="599843"/>
                    <a:pt x="2302242" y="598622"/>
                  </a:cubicBezTo>
                  <a:cubicBezTo>
                    <a:pt x="2302242" y="597402"/>
                    <a:pt x="2302242" y="593739"/>
                    <a:pt x="2301021" y="592519"/>
                  </a:cubicBezTo>
                  <a:cubicBezTo>
                    <a:pt x="2299800" y="592519"/>
                    <a:pt x="2299800" y="591298"/>
                    <a:pt x="2299800" y="592519"/>
                  </a:cubicBezTo>
                  <a:cubicBezTo>
                    <a:pt x="2298580" y="594960"/>
                    <a:pt x="2298580" y="591298"/>
                    <a:pt x="2298580" y="588857"/>
                  </a:cubicBezTo>
                  <a:cubicBezTo>
                    <a:pt x="2297359" y="582753"/>
                    <a:pt x="2298580" y="585195"/>
                    <a:pt x="2297359" y="585195"/>
                  </a:cubicBezTo>
                  <a:cubicBezTo>
                    <a:pt x="2297359" y="585195"/>
                    <a:pt x="2297359" y="583974"/>
                    <a:pt x="2296138" y="583974"/>
                  </a:cubicBezTo>
                  <a:cubicBezTo>
                    <a:pt x="2296138" y="583974"/>
                    <a:pt x="2294917" y="581532"/>
                    <a:pt x="2294917" y="581532"/>
                  </a:cubicBezTo>
                  <a:cubicBezTo>
                    <a:pt x="2294917" y="580312"/>
                    <a:pt x="2294917" y="577870"/>
                    <a:pt x="2293697" y="577870"/>
                  </a:cubicBezTo>
                  <a:cubicBezTo>
                    <a:pt x="2292476" y="576650"/>
                    <a:pt x="2292476" y="571767"/>
                    <a:pt x="2291255" y="572988"/>
                  </a:cubicBezTo>
                  <a:cubicBezTo>
                    <a:pt x="2290035" y="574208"/>
                    <a:pt x="2290035" y="572988"/>
                    <a:pt x="2288814" y="568105"/>
                  </a:cubicBezTo>
                  <a:cubicBezTo>
                    <a:pt x="2288814" y="566884"/>
                    <a:pt x="2288814" y="568105"/>
                    <a:pt x="2288814" y="571767"/>
                  </a:cubicBezTo>
                  <a:cubicBezTo>
                    <a:pt x="2288814" y="574208"/>
                    <a:pt x="2288814" y="576650"/>
                    <a:pt x="2288814" y="576650"/>
                  </a:cubicBezTo>
                  <a:cubicBezTo>
                    <a:pt x="2288814" y="576650"/>
                    <a:pt x="2290035" y="580312"/>
                    <a:pt x="2290035" y="580312"/>
                  </a:cubicBezTo>
                  <a:cubicBezTo>
                    <a:pt x="2291255" y="581532"/>
                    <a:pt x="2292476" y="583974"/>
                    <a:pt x="2293697" y="590077"/>
                  </a:cubicBezTo>
                  <a:cubicBezTo>
                    <a:pt x="2293697" y="593739"/>
                    <a:pt x="2297359" y="597402"/>
                    <a:pt x="2297359" y="601064"/>
                  </a:cubicBezTo>
                  <a:cubicBezTo>
                    <a:pt x="2297359" y="604726"/>
                    <a:pt x="2298580" y="607167"/>
                    <a:pt x="2299800" y="609609"/>
                  </a:cubicBezTo>
                  <a:cubicBezTo>
                    <a:pt x="2299800" y="614491"/>
                    <a:pt x="2301021" y="620595"/>
                    <a:pt x="2302242" y="624257"/>
                  </a:cubicBezTo>
                  <a:cubicBezTo>
                    <a:pt x="2303462" y="625478"/>
                    <a:pt x="2307124" y="629140"/>
                    <a:pt x="2307124" y="630360"/>
                  </a:cubicBezTo>
                  <a:cubicBezTo>
                    <a:pt x="2308345" y="632802"/>
                    <a:pt x="2310787" y="635243"/>
                    <a:pt x="2312007" y="638905"/>
                  </a:cubicBezTo>
                  <a:cubicBezTo>
                    <a:pt x="2313228" y="641347"/>
                    <a:pt x="2314449" y="642567"/>
                    <a:pt x="2315669" y="643788"/>
                  </a:cubicBezTo>
                  <a:cubicBezTo>
                    <a:pt x="2316890" y="646230"/>
                    <a:pt x="2318111" y="648671"/>
                    <a:pt x="2319331" y="649892"/>
                  </a:cubicBezTo>
                  <a:cubicBezTo>
                    <a:pt x="2319331" y="649892"/>
                    <a:pt x="2319331" y="649892"/>
                    <a:pt x="2319331" y="651112"/>
                  </a:cubicBezTo>
                  <a:cubicBezTo>
                    <a:pt x="2318111" y="653554"/>
                    <a:pt x="2319331" y="648671"/>
                    <a:pt x="2316890" y="651112"/>
                  </a:cubicBezTo>
                  <a:cubicBezTo>
                    <a:pt x="2315669" y="652333"/>
                    <a:pt x="2315669" y="654774"/>
                    <a:pt x="2313228" y="646230"/>
                  </a:cubicBezTo>
                  <a:cubicBezTo>
                    <a:pt x="2312007" y="642567"/>
                    <a:pt x="2310787" y="640126"/>
                    <a:pt x="2308345" y="642567"/>
                  </a:cubicBezTo>
                  <a:cubicBezTo>
                    <a:pt x="2308345" y="642567"/>
                    <a:pt x="2309566" y="637685"/>
                    <a:pt x="2307124" y="640126"/>
                  </a:cubicBezTo>
                  <a:cubicBezTo>
                    <a:pt x="2307124" y="640126"/>
                    <a:pt x="2305904" y="640126"/>
                    <a:pt x="2305904" y="637685"/>
                  </a:cubicBezTo>
                  <a:cubicBezTo>
                    <a:pt x="2304683" y="631581"/>
                    <a:pt x="2304683" y="636464"/>
                    <a:pt x="2303462" y="637685"/>
                  </a:cubicBezTo>
                  <a:cubicBezTo>
                    <a:pt x="2302242" y="640126"/>
                    <a:pt x="2302242" y="641347"/>
                    <a:pt x="2301021" y="637685"/>
                  </a:cubicBezTo>
                  <a:cubicBezTo>
                    <a:pt x="2299800" y="635243"/>
                    <a:pt x="2298580" y="630360"/>
                    <a:pt x="2298580" y="634023"/>
                  </a:cubicBezTo>
                  <a:cubicBezTo>
                    <a:pt x="2298580" y="636464"/>
                    <a:pt x="2298580" y="636464"/>
                    <a:pt x="2297359" y="636464"/>
                  </a:cubicBezTo>
                  <a:cubicBezTo>
                    <a:pt x="2297359" y="636464"/>
                    <a:pt x="2296138" y="630360"/>
                    <a:pt x="2294917" y="631581"/>
                  </a:cubicBezTo>
                  <a:cubicBezTo>
                    <a:pt x="2293697" y="631581"/>
                    <a:pt x="2293697" y="630360"/>
                    <a:pt x="2293697" y="632802"/>
                  </a:cubicBezTo>
                  <a:cubicBezTo>
                    <a:pt x="2293697" y="635243"/>
                    <a:pt x="2292476" y="632802"/>
                    <a:pt x="2291255" y="630360"/>
                  </a:cubicBezTo>
                  <a:cubicBezTo>
                    <a:pt x="2290035" y="625478"/>
                    <a:pt x="2290035" y="627919"/>
                    <a:pt x="2288814" y="627919"/>
                  </a:cubicBezTo>
                  <a:cubicBezTo>
                    <a:pt x="2287593" y="627919"/>
                    <a:pt x="2288814" y="626698"/>
                    <a:pt x="2287593" y="627919"/>
                  </a:cubicBezTo>
                  <a:cubicBezTo>
                    <a:pt x="2287593" y="627919"/>
                    <a:pt x="2286373" y="626698"/>
                    <a:pt x="2286373" y="625478"/>
                  </a:cubicBezTo>
                  <a:cubicBezTo>
                    <a:pt x="2286373" y="625478"/>
                    <a:pt x="2285152" y="623036"/>
                    <a:pt x="2285152" y="623036"/>
                  </a:cubicBezTo>
                  <a:cubicBezTo>
                    <a:pt x="2283931" y="623036"/>
                    <a:pt x="2282710" y="619374"/>
                    <a:pt x="2281490" y="621816"/>
                  </a:cubicBezTo>
                  <a:cubicBezTo>
                    <a:pt x="2280269" y="625478"/>
                    <a:pt x="2280269" y="623036"/>
                    <a:pt x="2277827" y="620595"/>
                  </a:cubicBezTo>
                  <a:cubicBezTo>
                    <a:pt x="2276607" y="619374"/>
                    <a:pt x="2277827" y="621816"/>
                    <a:pt x="2277827" y="624257"/>
                  </a:cubicBezTo>
                  <a:cubicBezTo>
                    <a:pt x="2277827" y="626698"/>
                    <a:pt x="2279048" y="627919"/>
                    <a:pt x="2279048" y="627919"/>
                  </a:cubicBezTo>
                  <a:cubicBezTo>
                    <a:pt x="2279048" y="627919"/>
                    <a:pt x="2280269" y="630360"/>
                    <a:pt x="2281490" y="630360"/>
                  </a:cubicBezTo>
                  <a:cubicBezTo>
                    <a:pt x="2282710" y="630360"/>
                    <a:pt x="2285152" y="630360"/>
                    <a:pt x="2286373" y="636464"/>
                  </a:cubicBezTo>
                  <a:cubicBezTo>
                    <a:pt x="2287593" y="638905"/>
                    <a:pt x="2291255" y="640126"/>
                    <a:pt x="2291255" y="643788"/>
                  </a:cubicBezTo>
                  <a:cubicBezTo>
                    <a:pt x="2292476" y="646230"/>
                    <a:pt x="2293697" y="647450"/>
                    <a:pt x="2294917" y="651112"/>
                  </a:cubicBezTo>
                  <a:cubicBezTo>
                    <a:pt x="2296138" y="655995"/>
                    <a:pt x="2297359" y="662099"/>
                    <a:pt x="2298580" y="664540"/>
                  </a:cubicBezTo>
                  <a:cubicBezTo>
                    <a:pt x="2299800" y="665761"/>
                    <a:pt x="2303462" y="666981"/>
                    <a:pt x="2304683" y="666981"/>
                  </a:cubicBezTo>
                  <a:cubicBezTo>
                    <a:pt x="2307124" y="669423"/>
                    <a:pt x="2308345" y="670644"/>
                    <a:pt x="2310787" y="673085"/>
                  </a:cubicBezTo>
                  <a:cubicBezTo>
                    <a:pt x="2312007" y="675526"/>
                    <a:pt x="2313228" y="675526"/>
                    <a:pt x="2314449" y="677968"/>
                  </a:cubicBezTo>
                  <a:cubicBezTo>
                    <a:pt x="2316890" y="680409"/>
                    <a:pt x="2316890" y="682851"/>
                    <a:pt x="2318111" y="685292"/>
                  </a:cubicBezTo>
                  <a:cubicBezTo>
                    <a:pt x="2318111" y="685292"/>
                    <a:pt x="2316890" y="687733"/>
                    <a:pt x="2316890" y="688954"/>
                  </a:cubicBezTo>
                  <a:cubicBezTo>
                    <a:pt x="2315669" y="692616"/>
                    <a:pt x="2316890" y="686513"/>
                    <a:pt x="2314449" y="690175"/>
                  </a:cubicBezTo>
                  <a:cubicBezTo>
                    <a:pt x="2313228" y="692616"/>
                    <a:pt x="2313228" y="695058"/>
                    <a:pt x="2310787" y="687733"/>
                  </a:cubicBezTo>
                  <a:cubicBezTo>
                    <a:pt x="2309566" y="685292"/>
                    <a:pt x="2308345" y="682851"/>
                    <a:pt x="2307124" y="685292"/>
                  </a:cubicBezTo>
                  <a:cubicBezTo>
                    <a:pt x="2307124" y="685292"/>
                    <a:pt x="2308345" y="680409"/>
                    <a:pt x="2305904" y="682851"/>
                  </a:cubicBezTo>
                  <a:cubicBezTo>
                    <a:pt x="2305904" y="682851"/>
                    <a:pt x="2304683" y="682851"/>
                    <a:pt x="2304683" y="680409"/>
                  </a:cubicBezTo>
                  <a:cubicBezTo>
                    <a:pt x="2303462" y="675526"/>
                    <a:pt x="2303462" y="679188"/>
                    <a:pt x="2302242" y="680409"/>
                  </a:cubicBezTo>
                  <a:cubicBezTo>
                    <a:pt x="2301021" y="682851"/>
                    <a:pt x="2301021" y="684071"/>
                    <a:pt x="2299800" y="680409"/>
                  </a:cubicBezTo>
                  <a:cubicBezTo>
                    <a:pt x="2298580" y="677968"/>
                    <a:pt x="2297359" y="673085"/>
                    <a:pt x="2297359" y="676747"/>
                  </a:cubicBezTo>
                  <a:cubicBezTo>
                    <a:pt x="2297359" y="679188"/>
                    <a:pt x="2297359" y="679188"/>
                    <a:pt x="2296138" y="679188"/>
                  </a:cubicBezTo>
                  <a:cubicBezTo>
                    <a:pt x="2296138" y="679188"/>
                    <a:pt x="2294917" y="674306"/>
                    <a:pt x="2293697" y="674306"/>
                  </a:cubicBezTo>
                  <a:cubicBezTo>
                    <a:pt x="2292476" y="674306"/>
                    <a:pt x="2292476" y="673085"/>
                    <a:pt x="2292476" y="675526"/>
                  </a:cubicBezTo>
                  <a:cubicBezTo>
                    <a:pt x="2292476" y="677968"/>
                    <a:pt x="2291255" y="675526"/>
                    <a:pt x="2290035" y="673085"/>
                  </a:cubicBezTo>
                  <a:cubicBezTo>
                    <a:pt x="2287593" y="668202"/>
                    <a:pt x="2288814" y="670644"/>
                    <a:pt x="2287593" y="670644"/>
                  </a:cubicBezTo>
                  <a:cubicBezTo>
                    <a:pt x="2286373" y="670644"/>
                    <a:pt x="2287593" y="669423"/>
                    <a:pt x="2286373" y="670644"/>
                  </a:cubicBezTo>
                  <a:cubicBezTo>
                    <a:pt x="2286373" y="670644"/>
                    <a:pt x="2285152" y="669423"/>
                    <a:pt x="2285152" y="669423"/>
                  </a:cubicBezTo>
                  <a:cubicBezTo>
                    <a:pt x="2285152" y="669423"/>
                    <a:pt x="2283931" y="666981"/>
                    <a:pt x="2283931" y="666981"/>
                  </a:cubicBezTo>
                  <a:cubicBezTo>
                    <a:pt x="2282710" y="666981"/>
                    <a:pt x="2282710" y="666981"/>
                    <a:pt x="2281490" y="665761"/>
                  </a:cubicBezTo>
                  <a:cubicBezTo>
                    <a:pt x="2281490" y="665761"/>
                    <a:pt x="2281490" y="664540"/>
                    <a:pt x="2281490" y="664540"/>
                  </a:cubicBezTo>
                  <a:cubicBezTo>
                    <a:pt x="2280269" y="662099"/>
                    <a:pt x="2280269" y="657216"/>
                    <a:pt x="2279048" y="657216"/>
                  </a:cubicBezTo>
                  <a:cubicBezTo>
                    <a:pt x="2277827" y="657216"/>
                    <a:pt x="2277827" y="655995"/>
                    <a:pt x="2277827" y="654774"/>
                  </a:cubicBezTo>
                  <a:cubicBezTo>
                    <a:pt x="2277827" y="653554"/>
                    <a:pt x="2277827" y="651112"/>
                    <a:pt x="2277827" y="646230"/>
                  </a:cubicBezTo>
                  <a:cubicBezTo>
                    <a:pt x="2277827" y="643788"/>
                    <a:pt x="2276607" y="646230"/>
                    <a:pt x="2276607" y="649892"/>
                  </a:cubicBezTo>
                  <a:cubicBezTo>
                    <a:pt x="2276607" y="653554"/>
                    <a:pt x="2275386" y="657216"/>
                    <a:pt x="2276607" y="657216"/>
                  </a:cubicBezTo>
                  <a:cubicBezTo>
                    <a:pt x="2276607" y="657216"/>
                    <a:pt x="2277827" y="663319"/>
                    <a:pt x="2277827" y="664540"/>
                  </a:cubicBezTo>
                  <a:cubicBezTo>
                    <a:pt x="2277827" y="665761"/>
                    <a:pt x="2279048" y="666981"/>
                    <a:pt x="2279048" y="668202"/>
                  </a:cubicBezTo>
                  <a:cubicBezTo>
                    <a:pt x="2279048" y="668202"/>
                    <a:pt x="2277827" y="668202"/>
                    <a:pt x="2277827" y="668202"/>
                  </a:cubicBezTo>
                  <a:cubicBezTo>
                    <a:pt x="2276607" y="668202"/>
                    <a:pt x="2277827" y="669423"/>
                    <a:pt x="2279048" y="671864"/>
                  </a:cubicBezTo>
                  <a:cubicBezTo>
                    <a:pt x="2280269" y="673085"/>
                    <a:pt x="2280269" y="674306"/>
                    <a:pt x="2280269" y="674306"/>
                  </a:cubicBezTo>
                  <a:cubicBezTo>
                    <a:pt x="2280269" y="674306"/>
                    <a:pt x="2280269" y="674306"/>
                    <a:pt x="2280269" y="674306"/>
                  </a:cubicBezTo>
                  <a:cubicBezTo>
                    <a:pt x="2280269" y="675526"/>
                    <a:pt x="2281490" y="677968"/>
                    <a:pt x="2281490" y="680409"/>
                  </a:cubicBezTo>
                  <a:cubicBezTo>
                    <a:pt x="2281490" y="682851"/>
                    <a:pt x="2282710" y="685292"/>
                    <a:pt x="2283931" y="686513"/>
                  </a:cubicBezTo>
                  <a:cubicBezTo>
                    <a:pt x="2285152" y="688954"/>
                    <a:pt x="2286373" y="690175"/>
                    <a:pt x="2286373" y="691395"/>
                  </a:cubicBezTo>
                  <a:cubicBezTo>
                    <a:pt x="2287593" y="695058"/>
                    <a:pt x="2288814" y="696278"/>
                    <a:pt x="2290035" y="699941"/>
                  </a:cubicBezTo>
                  <a:cubicBezTo>
                    <a:pt x="2291255" y="704823"/>
                    <a:pt x="2292476" y="712148"/>
                    <a:pt x="2294917" y="715809"/>
                  </a:cubicBezTo>
                  <a:cubicBezTo>
                    <a:pt x="2296138" y="717030"/>
                    <a:pt x="2301021" y="718251"/>
                    <a:pt x="2301021" y="719472"/>
                  </a:cubicBezTo>
                  <a:cubicBezTo>
                    <a:pt x="2303462" y="721913"/>
                    <a:pt x="2305904" y="724355"/>
                    <a:pt x="2308345" y="726796"/>
                  </a:cubicBezTo>
                  <a:cubicBezTo>
                    <a:pt x="2309566" y="729237"/>
                    <a:pt x="2312007" y="729237"/>
                    <a:pt x="2313228" y="731679"/>
                  </a:cubicBezTo>
                  <a:cubicBezTo>
                    <a:pt x="2316890" y="736562"/>
                    <a:pt x="2316890" y="740223"/>
                    <a:pt x="2319331" y="742665"/>
                  </a:cubicBezTo>
                  <a:cubicBezTo>
                    <a:pt x="2319331" y="742665"/>
                    <a:pt x="2319331" y="743886"/>
                    <a:pt x="2318111" y="745106"/>
                  </a:cubicBezTo>
                  <a:cubicBezTo>
                    <a:pt x="2316890" y="748769"/>
                    <a:pt x="2318111" y="742665"/>
                    <a:pt x="2315669" y="745106"/>
                  </a:cubicBezTo>
                  <a:cubicBezTo>
                    <a:pt x="2314449" y="746327"/>
                    <a:pt x="2314449" y="748769"/>
                    <a:pt x="2310787" y="741444"/>
                  </a:cubicBezTo>
                  <a:cubicBezTo>
                    <a:pt x="2309566" y="737782"/>
                    <a:pt x="2308345" y="736562"/>
                    <a:pt x="2305904" y="739003"/>
                  </a:cubicBezTo>
                  <a:cubicBezTo>
                    <a:pt x="2305904" y="739003"/>
                    <a:pt x="2305904" y="734120"/>
                    <a:pt x="2304683" y="736562"/>
                  </a:cubicBezTo>
                  <a:cubicBezTo>
                    <a:pt x="2304683" y="736562"/>
                    <a:pt x="2303462" y="736562"/>
                    <a:pt x="2303462" y="734120"/>
                  </a:cubicBezTo>
                  <a:cubicBezTo>
                    <a:pt x="2302242" y="729237"/>
                    <a:pt x="2302242" y="732899"/>
                    <a:pt x="2301021" y="735341"/>
                  </a:cubicBezTo>
                  <a:cubicBezTo>
                    <a:pt x="2301021" y="737782"/>
                    <a:pt x="2299800" y="740223"/>
                    <a:pt x="2298580" y="736562"/>
                  </a:cubicBezTo>
                  <a:cubicBezTo>
                    <a:pt x="2297359" y="734120"/>
                    <a:pt x="2296138" y="729237"/>
                    <a:pt x="2296138" y="734120"/>
                  </a:cubicBezTo>
                  <a:cubicBezTo>
                    <a:pt x="2296138" y="736562"/>
                    <a:pt x="2296138" y="736562"/>
                    <a:pt x="2294917" y="736562"/>
                  </a:cubicBezTo>
                  <a:cubicBezTo>
                    <a:pt x="2294917" y="736562"/>
                    <a:pt x="2293697" y="731679"/>
                    <a:pt x="2292476" y="731679"/>
                  </a:cubicBezTo>
                  <a:cubicBezTo>
                    <a:pt x="2291255" y="731679"/>
                    <a:pt x="2291255" y="731679"/>
                    <a:pt x="2291255" y="732899"/>
                  </a:cubicBezTo>
                  <a:cubicBezTo>
                    <a:pt x="2291255" y="735341"/>
                    <a:pt x="2290035" y="732899"/>
                    <a:pt x="2288814" y="730458"/>
                  </a:cubicBezTo>
                  <a:cubicBezTo>
                    <a:pt x="2287593" y="725575"/>
                    <a:pt x="2287593" y="728016"/>
                    <a:pt x="2286373" y="728016"/>
                  </a:cubicBezTo>
                  <a:cubicBezTo>
                    <a:pt x="2285152" y="728016"/>
                    <a:pt x="2286373" y="726796"/>
                    <a:pt x="2285152" y="728016"/>
                  </a:cubicBezTo>
                  <a:cubicBezTo>
                    <a:pt x="2285152" y="728016"/>
                    <a:pt x="2283931" y="726796"/>
                    <a:pt x="2283931" y="725575"/>
                  </a:cubicBezTo>
                  <a:cubicBezTo>
                    <a:pt x="2283931" y="725575"/>
                    <a:pt x="2282710" y="723134"/>
                    <a:pt x="2282710" y="723134"/>
                  </a:cubicBezTo>
                  <a:cubicBezTo>
                    <a:pt x="2281490" y="721913"/>
                    <a:pt x="2280269" y="718251"/>
                    <a:pt x="2279048" y="719472"/>
                  </a:cubicBezTo>
                  <a:cubicBezTo>
                    <a:pt x="2277827" y="720692"/>
                    <a:pt x="2277827" y="719472"/>
                    <a:pt x="2276607" y="713368"/>
                  </a:cubicBezTo>
                  <a:cubicBezTo>
                    <a:pt x="2276607" y="710927"/>
                    <a:pt x="2275386" y="713368"/>
                    <a:pt x="2276607" y="718251"/>
                  </a:cubicBezTo>
                  <a:cubicBezTo>
                    <a:pt x="2276607" y="721913"/>
                    <a:pt x="2276607" y="724355"/>
                    <a:pt x="2277827" y="724355"/>
                  </a:cubicBezTo>
                  <a:cubicBezTo>
                    <a:pt x="2277827" y="724355"/>
                    <a:pt x="2279048" y="728016"/>
                    <a:pt x="2280269" y="729237"/>
                  </a:cubicBezTo>
                  <a:cubicBezTo>
                    <a:pt x="2280269" y="729237"/>
                    <a:pt x="2281490" y="730458"/>
                    <a:pt x="2282710" y="731679"/>
                  </a:cubicBezTo>
                  <a:cubicBezTo>
                    <a:pt x="2283931" y="732899"/>
                    <a:pt x="2283931" y="735341"/>
                    <a:pt x="2285152" y="737782"/>
                  </a:cubicBezTo>
                  <a:cubicBezTo>
                    <a:pt x="2285152" y="739003"/>
                    <a:pt x="2286373" y="740223"/>
                    <a:pt x="2287593" y="741444"/>
                  </a:cubicBezTo>
                  <a:cubicBezTo>
                    <a:pt x="2288814" y="742665"/>
                    <a:pt x="2290035" y="743886"/>
                    <a:pt x="2290035" y="745106"/>
                  </a:cubicBezTo>
                  <a:cubicBezTo>
                    <a:pt x="2291255" y="747548"/>
                    <a:pt x="2292476" y="748769"/>
                    <a:pt x="2293697" y="751210"/>
                  </a:cubicBezTo>
                  <a:cubicBezTo>
                    <a:pt x="2293697" y="752430"/>
                    <a:pt x="2294917" y="753651"/>
                    <a:pt x="2294917" y="754872"/>
                  </a:cubicBezTo>
                  <a:cubicBezTo>
                    <a:pt x="2294917" y="757313"/>
                    <a:pt x="2293697" y="757313"/>
                    <a:pt x="2293697" y="757313"/>
                  </a:cubicBezTo>
                  <a:cubicBezTo>
                    <a:pt x="2293697" y="757313"/>
                    <a:pt x="2293697" y="751210"/>
                    <a:pt x="2291255" y="752430"/>
                  </a:cubicBezTo>
                  <a:cubicBezTo>
                    <a:pt x="2290035" y="752430"/>
                    <a:pt x="2290035" y="751210"/>
                    <a:pt x="2290035" y="753651"/>
                  </a:cubicBezTo>
                  <a:cubicBezTo>
                    <a:pt x="2290035" y="756093"/>
                    <a:pt x="2288814" y="753651"/>
                    <a:pt x="2287593" y="751210"/>
                  </a:cubicBezTo>
                  <a:cubicBezTo>
                    <a:pt x="2286373" y="745106"/>
                    <a:pt x="2286373" y="748769"/>
                    <a:pt x="2285152" y="748769"/>
                  </a:cubicBezTo>
                  <a:cubicBezTo>
                    <a:pt x="2283931" y="748769"/>
                    <a:pt x="2285152" y="747548"/>
                    <a:pt x="2283931" y="748769"/>
                  </a:cubicBezTo>
                  <a:cubicBezTo>
                    <a:pt x="2282710" y="748769"/>
                    <a:pt x="2282710" y="746327"/>
                    <a:pt x="2282710" y="746327"/>
                  </a:cubicBezTo>
                  <a:cubicBezTo>
                    <a:pt x="2282710" y="746327"/>
                    <a:pt x="2281490" y="743886"/>
                    <a:pt x="2281490" y="743886"/>
                  </a:cubicBezTo>
                  <a:cubicBezTo>
                    <a:pt x="2280269" y="743886"/>
                    <a:pt x="2279048" y="740223"/>
                    <a:pt x="2277827" y="741444"/>
                  </a:cubicBezTo>
                  <a:cubicBezTo>
                    <a:pt x="2276607" y="743886"/>
                    <a:pt x="2276607" y="742665"/>
                    <a:pt x="2274166" y="739003"/>
                  </a:cubicBezTo>
                  <a:cubicBezTo>
                    <a:pt x="2272945" y="737782"/>
                    <a:pt x="2274166" y="740223"/>
                    <a:pt x="2274166" y="742665"/>
                  </a:cubicBezTo>
                  <a:cubicBezTo>
                    <a:pt x="2274166" y="745106"/>
                    <a:pt x="2275386" y="746327"/>
                    <a:pt x="2275386" y="746327"/>
                  </a:cubicBezTo>
                  <a:cubicBezTo>
                    <a:pt x="2275386" y="746327"/>
                    <a:pt x="2276607" y="748769"/>
                    <a:pt x="2277827" y="748769"/>
                  </a:cubicBezTo>
                  <a:cubicBezTo>
                    <a:pt x="2279048" y="748769"/>
                    <a:pt x="2281490" y="749989"/>
                    <a:pt x="2282710" y="756093"/>
                  </a:cubicBezTo>
                  <a:cubicBezTo>
                    <a:pt x="2283931" y="759755"/>
                    <a:pt x="2287593" y="760976"/>
                    <a:pt x="2287593" y="763417"/>
                  </a:cubicBezTo>
                  <a:cubicBezTo>
                    <a:pt x="2288814" y="765858"/>
                    <a:pt x="2290035" y="768300"/>
                    <a:pt x="2291255" y="770741"/>
                  </a:cubicBezTo>
                  <a:cubicBezTo>
                    <a:pt x="2292476" y="775624"/>
                    <a:pt x="2293697" y="781727"/>
                    <a:pt x="2296138" y="784169"/>
                  </a:cubicBezTo>
                  <a:cubicBezTo>
                    <a:pt x="2296138" y="784169"/>
                    <a:pt x="2297359" y="785390"/>
                    <a:pt x="2297359" y="785390"/>
                  </a:cubicBezTo>
                  <a:cubicBezTo>
                    <a:pt x="2297359" y="785390"/>
                    <a:pt x="2297359" y="785390"/>
                    <a:pt x="2297359" y="786610"/>
                  </a:cubicBezTo>
                  <a:cubicBezTo>
                    <a:pt x="2296138" y="789052"/>
                    <a:pt x="2296138" y="791493"/>
                    <a:pt x="2294917" y="787831"/>
                  </a:cubicBezTo>
                  <a:cubicBezTo>
                    <a:pt x="2293697" y="785390"/>
                    <a:pt x="2292476" y="779286"/>
                    <a:pt x="2292476" y="784169"/>
                  </a:cubicBezTo>
                  <a:cubicBezTo>
                    <a:pt x="2292476" y="786610"/>
                    <a:pt x="2291255" y="786610"/>
                    <a:pt x="2291255" y="786610"/>
                  </a:cubicBezTo>
                  <a:cubicBezTo>
                    <a:pt x="2291255" y="786610"/>
                    <a:pt x="2290035" y="780507"/>
                    <a:pt x="2288814" y="780507"/>
                  </a:cubicBezTo>
                  <a:cubicBezTo>
                    <a:pt x="2287593" y="780507"/>
                    <a:pt x="2287593" y="779286"/>
                    <a:pt x="2287593" y="781727"/>
                  </a:cubicBezTo>
                  <a:cubicBezTo>
                    <a:pt x="2287593" y="784169"/>
                    <a:pt x="2286373" y="781727"/>
                    <a:pt x="2285152" y="779286"/>
                  </a:cubicBezTo>
                  <a:cubicBezTo>
                    <a:pt x="2283931" y="773183"/>
                    <a:pt x="2283931" y="775624"/>
                    <a:pt x="2282710" y="776844"/>
                  </a:cubicBezTo>
                  <a:cubicBezTo>
                    <a:pt x="2281490" y="776844"/>
                    <a:pt x="2282710" y="775624"/>
                    <a:pt x="2281490" y="775624"/>
                  </a:cubicBezTo>
                  <a:cubicBezTo>
                    <a:pt x="2280269" y="775624"/>
                    <a:pt x="2280269" y="773183"/>
                    <a:pt x="2280269" y="773183"/>
                  </a:cubicBezTo>
                  <a:cubicBezTo>
                    <a:pt x="2280269" y="773183"/>
                    <a:pt x="2279048" y="769520"/>
                    <a:pt x="2279048" y="769520"/>
                  </a:cubicBezTo>
                  <a:cubicBezTo>
                    <a:pt x="2277827" y="768300"/>
                    <a:pt x="2276607" y="763417"/>
                    <a:pt x="2275386" y="764637"/>
                  </a:cubicBezTo>
                  <a:cubicBezTo>
                    <a:pt x="2272945" y="767079"/>
                    <a:pt x="2272945" y="764637"/>
                    <a:pt x="2271724" y="759755"/>
                  </a:cubicBezTo>
                  <a:cubicBezTo>
                    <a:pt x="2271724" y="758534"/>
                    <a:pt x="2270503" y="760976"/>
                    <a:pt x="2271724" y="764637"/>
                  </a:cubicBezTo>
                  <a:cubicBezTo>
                    <a:pt x="2271724" y="768300"/>
                    <a:pt x="2272945" y="770741"/>
                    <a:pt x="2272945" y="769520"/>
                  </a:cubicBezTo>
                  <a:cubicBezTo>
                    <a:pt x="2272945" y="769520"/>
                    <a:pt x="2274166" y="773183"/>
                    <a:pt x="2275386" y="774403"/>
                  </a:cubicBezTo>
                  <a:cubicBezTo>
                    <a:pt x="2276607" y="775624"/>
                    <a:pt x="2279048" y="776844"/>
                    <a:pt x="2280269" y="784169"/>
                  </a:cubicBezTo>
                  <a:cubicBezTo>
                    <a:pt x="2280269" y="785390"/>
                    <a:pt x="2281490" y="787831"/>
                    <a:pt x="2282710" y="789052"/>
                  </a:cubicBezTo>
                  <a:cubicBezTo>
                    <a:pt x="2283931" y="790272"/>
                    <a:pt x="2285152" y="791493"/>
                    <a:pt x="2285152" y="793934"/>
                  </a:cubicBezTo>
                  <a:cubicBezTo>
                    <a:pt x="2286373" y="797597"/>
                    <a:pt x="2287593" y="798817"/>
                    <a:pt x="2288814" y="802479"/>
                  </a:cubicBezTo>
                  <a:cubicBezTo>
                    <a:pt x="2288814" y="803700"/>
                    <a:pt x="2290035" y="806141"/>
                    <a:pt x="2290035" y="807362"/>
                  </a:cubicBezTo>
                  <a:cubicBezTo>
                    <a:pt x="2290035" y="808583"/>
                    <a:pt x="2290035" y="808583"/>
                    <a:pt x="2288814" y="808583"/>
                  </a:cubicBezTo>
                  <a:cubicBezTo>
                    <a:pt x="2287593" y="808583"/>
                    <a:pt x="2287593" y="802479"/>
                    <a:pt x="2286373" y="803700"/>
                  </a:cubicBezTo>
                  <a:cubicBezTo>
                    <a:pt x="2285152" y="803700"/>
                    <a:pt x="2285152" y="803700"/>
                    <a:pt x="2285152" y="804921"/>
                  </a:cubicBezTo>
                  <a:cubicBezTo>
                    <a:pt x="2285152" y="807362"/>
                    <a:pt x="2283931" y="806141"/>
                    <a:pt x="2282710" y="803700"/>
                  </a:cubicBezTo>
                  <a:cubicBezTo>
                    <a:pt x="2280269" y="798817"/>
                    <a:pt x="2281490" y="801259"/>
                    <a:pt x="2280269" y="802479"/>
                  </a:cubicBezTo>
                  <a:cubicBezTo>
                    <a:pt x="2279048" y="803700"/>
                    <a:pt x="2280269" y="801259"/>
                    <a:pt x="2279048" y="803700"/>
                  </a:cubicBezTo>
                  <a:cubicBezTo>
                    <a:pt x="2277827" y="804921"/>
                    <a:pt x="2277827" y="802479"/>
                    <a:pt x="2276607" y="802479"/>
                  </a:cubicBezTo>
                  <a:cubicBezTo>
                    <a:pt x="2276607" y="802479"/>
                    <a:pt x="2275386" y="800038"/>
                    <a:pt x="2275386" y="800038"/>
                  </a:cubicBezTo>
                  <a:cubicBezTo>
                    <a:pt x="2274166" y="800038"/>
                    <a:pt x="2271724" y="797597"/>
                    <a:pt x="2271724" y="800038"/>
                  </a:cubicBezTo>
                  <a:cubicBezTo>
                    <a:pt x="2270503" y="804921"/>
                    <a:pt x="2270503" y="802479"/>
                    <a:pt x="2268062" y="801259"/>
                  </a:cubicBezTo>
                  <a:cubicBezTo>
                    <a:pt x="2266841" y="801259"/>
                    <a:pt x="2268062" y="802479"/>
                    <a:pt x="2269283" y="804921"/>
                  </a:cubicBezTo>
                  <a:cubicBezTo>
                    <a:pt x="2270503" y="807362"/>
                    <a:pt x="2270503" y="808583"/>
                    <a:pt x="2270503" y="807362"/>
                  </a:cubicBezTo>
                  <a:cubicBezTo>
                    <a:pt x="2270503" y="806141"/>
                    <a:pt x="2271724" y="808583"/>
                    <a:pt x="2272945" y="808583"/>
                  </a:cubicBezTo>
                  <a:cubicBezTo>
                    <a:pt x="2274166" y="808583"/>
                    <a:pt x="2276607" y="807362"/>
                    <a:pt x="2279048" y="812245"/>
                  </a:cubicBezTo>
                  <a:cubicBezTo>
                    <a:pt x="2280269" y="814686"/>
                    <a:pt x="2283931" y="814686"/>
                    <a:pt x="2285152" y="817128"/>
                  </a:cubicBezTo>
                  <a:cubicBezTo>
                    <a:pt x="2286373" y="819569"/>
                    <a:pt x="2287593" y="820790"/>
                    <a:pt x="2288814" y="823231"/>
                  </a:cubicBezTo>
                  <a:cubicBezTo>
                    <a:pt x="2290035" y="828114"/>
                    <a:pt x="2292476" y="834218"/>
                    <a:pt x="2293697" y="835438"/>
                  </a:cubicBezTo>
                  <a:cubicBezTo>
                    <a:pt x="2294917" y="836659"/>
                    <a:pt x="2298580" y="835438"/>
                    <a:pt x="2299800" y="836659"/>
                  </a:cubicBezTo>
                  <a:cubicBezTo>
                    <a:pt x="2302242" y="837880"/>
                    <a:pt x="2304683" y="839100"/>
                    <a:pt x="2307124" y="841542"/>
                  </a:cubicBezTo>
                  <a:cubicBezTo>
                    <a:pt x="2308345" y="842762"/>
                    <a:pt x="2310787" y="843983"/>
                    <a:pt x="2312007" y="845204"/>
                  </a:cubicBezTo>
                  <a:cubicBezTo>
                    <a:pt x="2316890" y="850087"/>
                    <a:pt x="2315669" y="854969"/>
                    <a:pt x="2320552" y="856190"/>
                  </a:cubicBezTo>
                  <a:cubicBezTo>
                    <a:pt x="2320552" y="856190"/>
                    <a:pt x="2321773" y="856190"/>
                    <a:pt x="2321773" y="857411"/>
                  </a:cubicBezTo>
                  <a:cubicBezTo>
                    <a:pt x="2321773" y="857411"/>
                    <a:pt x="2321773" y="858632"/>
                    <a:pt x="2321773" y="858632"/>
                  </a:cubicBezTo>
                  <a:cubicBezTo>
                    <a:pt x="2320552" y="862294"/>
                    <a:pt x="2319331" y="848866"/>
                    <a:pt x="2319331" y="862294"/>
                  </a:cubicBezTo>
                  <a:cubicBezTo>
                    <a:pt x="2319331" y="863514"/>
                    <a:pt x="2319331" y="862294"/>
                    <a:pt x="2318111" y="859852"/>
                  </a:cubicBezTo>
                  <a:cubicBezTo>
                    <a:pt x="2316890" y="852528"/>
                    <a:pt x="2315669" y="857411"/>
                    <a:pt x="2314449" y="861073"/>
                  </a:cubicBezTo>
                  <a:cubicBezTo>
                    <a:pt x="2313228" y="865956"/>
                    <a:pt x="2314449" y="858632"/>
                    <a:pt x="2310787" y="863514"/>
                  </a:cubicBezTo>
                  <a:cubicBezTo>
                    <a:pt x="2308345" y="867176"/>
                    <a:pt x="2309566" y="869618"/>
                    <a:pt x="2304683" y="861073"/>
                  </a:cubicBezTo>
                  <a:cubicBezTo>
                    <a:pt x="2303462" y="857411"/>
                    <a:pt x="2301021" y="856190"/>
                    <a:pt x="2298580" y="859852"/>
                  </a:cubicBezTo>
                  <a:cubicBezTo>
                    <a:pt x="2298580" y="859852"/>
                    <a:pt x="2298580" y="852528"/>
                    <a:pt x="2297359" y="857411"/>
                  </a:cubicBezTo>
                  <a:cubicBezTo>
                    <a:pt x="2297359" y="857411"/>
                    <a:pt x="2296138" y="857411"/>
                    <a:pt x="2294917" y="854969"/>
                  </a:cubicBezTo>
                  <a:cubicBezTo>
                    <a:pt x="2292476" y="848866"/>
                    <a:pt x="2292476" y="853749"/>
                    <a:pt x="2292476" y="857411"/>
                  </a:cubicBezTo>
                  <a:cubicBezTo>
                    <a:pt x="2292476" y="859852"/>
                    <a:pt x="2292476" y="863514"/>
                    <a:pt x="2290035" y="859852"/>
                  </a:cubicBezTo>
                  <a:cubicBezTo>
                    <a:pt x="2288814" y="857411"/>
                    <a:pt x="2286373" y="852528"/>
                    <a:pt x="2286373" y="857411"/>
                  </a:cubicBezTo>
                  <a:cubicBezTo>
                    <a:pt x="2286373" y="859852"/>
                    <a:pt x="2286373" y="861073"/>
                    <a:pt x="2285152" y="861073"/>
                  </a:cubicBezTo>
                  <a:cubicBezTo>
                    <a:pt x="2283931" y="861073"/>
                    <a:pt x="2283931" y="854969"/>
                    <a:pt x="2281490" y="856190"/>
                  </a:cubicBezTo>
                  <a:cubicBezTo>
                    <a:pt x="2280269" y="857411"/>
                    <a:pt x="2280269" y="856190"/>
                    <a:pt x="2280269" y="858632"/>
                  </a:cubicBezTo>
                  <a:cubicBezTo>
                    <a:pt x="2280269" y="862294"/>
                    <a:pt x="2279048" y="859852"/>
                    <a:pt x="2277827" y="857411"/>
                  </a:cubicBezTo>
                  <a:cubicBezTo>
                    <a:pt x="2275386" y="852528"/>
                    <a:pt x="2276607" y="854969"/>
                    <a:pt x="2275386" y="856190"/>
                  </a:cubicBezTo>
                  <a:cubicBezTo>
                    <a:pt x="2274166" y="857411"/>
                    <a:pt x="2275386" y="854969"/>
                    <a:pt x="2272945" y="857411"/>
                  </a:cubicBezTo>
                  <a:cubicBezTo>
                    <a:pt x="2271724" y="858632"/>
                    <a:pt x="2271724" y="856190"/>
                    <a:pt x="2270503" y="856190"/>
                  </a:cubicBezTo>
                  <a:cubicBezTo>
                    <a:pt x="2270503" y="856190"/>
                    <a:pt x="2269283" y="853749"/>
                    <a:pt x="2269283" y="853749"/>
                  </a:cubicBezTo>
                  <a:cubicBezTo>
                    <a:pt x="2268062" y="854969"/>
                    <a:pt x="2265620" y="851307"/>
                    <a:pt x="2264400" y="854969"/>
                  </a:cubicBezTo>
                  <a:cubicBezTo>
                    <a:pt x="2263179" y="859852"/>
                    <a:pt x="2263179" y="857411"/>
                    <a:pt x="2259517" y="856190"/>
                  </a:cubicBezTo>
                  <a:cubicBezTo>
                    <a:pt x="2258296" y="856190"/>
                    <a:pt x="2259517" y="857411"/>
                    <a:pt x="2260738" y="861073"/>
                  </a:cubicBezTo>
                  <a:cubicBezTo>
                    <a:pt x="2261959" y="863514"/>
                    <a:pt x="2261959" y="864735"/>
                    <a:pt x="2263179" y="864735"/>
                  </a:cubicBezTo>
                  <a:cubicBezTo>
                    <a:pt x="2263179" y="863514"/>
                    <a:pt x="2265620" y="865956"/>
                    <a:pt x="2265620" y="865956"/>
                  </a:cubicBezTo>
                  <a:cubicBezTo>
                    <a:pt x="2266841" y="865956"/>
                    <a:pt x="2269283" y="864735"/>
                    <a:pt x="2271724" y="869618"/>
                  </a:cubicBezTo>
                  <a:cubicBezTo>
                    <a:pt x="2272945" y="872059"/>
                    <a:pt x="2277827" y="870839"/>
                    <a:pt x="2279048" y="874501"/>
                  </a:cubicBezTo>
                  <a:cubicBezTo>
                    <a:pt x="2280269" y="876942"/>
                    <a:pt x="2282710" y="878163"/>
                    <a:pt x="2283931" y="880604"/>
                  </a:cubicBezTo>
                  <a:cubicBezTo>
                    <a:pt x="2283931" y="880604"/>
                    <a:pt x="2283931" y="881825"/>
                    <a:pt x="2283931" y="881825"/>
                  </a:cubicBezTo>
                  <a:cubicBezTo>
                    <a:pt x="2283931" y="881825"/>
                    <a:pt x="2283931" y="881825"/>
                    <a:pt x="2283931" y="881825"/>
                  </a:cubicBezTo>
                  <a:cubicBezTo>
                    <a:pt x="2283931" y="881825"/>
                    <a:pt x="2282710" y="880604"/>
                    <a:pt x="2282710" y="880604"/>
                  </a:cubicBezTo>
                  <a:cubicBezTo>
                    <a:pt x="2281490" y="881825"/>
                    <a:pt x="2280269" y="880604"/>
                    <a:pt x="2279048" y="883046"/>
                  </a:cubicBezTo>
                  <a:cubicBezTo>
                    <a:pt x="2277827" y="887928"/>
                    <a:pt x="2277827" y="885487"/>
                    <a:pt x="2275386" y="886708"/>
                  </a:cubicBezTo>
                  <a:cubicBezTo>
                    <a:pt x="2274166" y="886708"/>
                    <a:pt x="2275386" y="887928"/>
                    <a:pt x="2276607" y="889149"/>
                  </a:cubicBezTo>
                  <a:cubicBezTo>
                    <a:pt x="2277827" y="890370"/>
                    <a:pt x="2277827" y="891590"/>
                    <a:pt x="2277827" y="890370"/>
                  </a:cubicBezTo>
                  <a:cubicBezTo>
                    <a:pt x="2277827" y="889149"/>
                    <a:pt x="2279048" y="890370"/>
                    <a:pt x="2280269" y="889149"/>
                  </a:cubicBezTo>
                  <a:cubicBezTo>
                    <a:pt x="2281490" y="887928"/>
                    <a:pt x="2282710" y="886708"/>
                    <a:pt x="2285152" y="890370"/>
                  </a:cubicBezTo>
                  <a:cubicBezTo>
                    <a:pt x="2286373" y="891590"/>
                    <a:pt x="2287593" y="891590"/>
                    <a:pt x="2288814" y="891590"/>
                  </a:cubicBezTo>
                  <a:cubicBezTo>
                    <a:pt x="2288814" y="892811"/>
                    <a:pt x="2290035" y="892811"/>
                    <a:pt x="2290035" y="892811"/>
                  </a:cubicBezTo>
                  <a:cubicBezTo>
                    <a:pt x="2290035" y="892811"/>
                    <a:pt x="2290035" y="892811"/>
                    <a:pt x="2290035" y="892811"/>
                  </a:cubicBezTo>
                  <a:cubicBezTo>
                    <a:pt x="2291255" y="894032"/>
                    <a:pt x="2292476" y="895253"/>
                    <a:pt x="2293697" y="897694"/>
                  </a:cubicBezTo>
                  <a:cubicBezTo>
                    <a:pt x="2293697" y="898915"/>
                    <a:pt x="2294917" y="900135"/>
                    <a:pt x="2294917" y="901356"/>
                  </a:cubicBezTo>
                  <a:cubicBezTo>
                    <a:pt x="2294917" y="901356"/>
                    <a:pt x="2294917" y="901356"/>
                    <a:pt x="2293697" y="902577"/>
                  </a:cubicBezTo>
                  <a:cubicBezTo>
                    <a:pt x="2293697" y="902577"/>
                    <a:pt x="2292476" y="902577"/>
                    <a:pt x="2292476" y="898915"/>
                  </a:cubicBezTo>
                  <a:cubicBezTo>
                    <a:pt x="2290035" y="891590"/>
                    <a:pt x="2290035" y="897694"/>
                    <a:pt x="2288814" y="900135"/>
                  </a:cubicBezTo>
                  <a:cubicBezTo>
                    <a:pt x="2287593" y="902577"/>
                    <a:pt x="2287593" y="906239"/>
                    <a:pt x="2286373" y="901356"/>
                  </a:cubicBezTo>
                  <a:cubicBezTo>
                    <a:pt x="2285152" y="898915"/>
                    <a:pt x="2282710" y="891590"/>
                    <a:pt x="2282710" y="897694"/>
                  </a:cubicBezTo>
                  <a:cubicBezTo>
                    <a:pt x="2282710" y="900135"/>
                    <a:pt x="2281490" y="901356"/>
                    <a:pt x="2281490" y="901356"/>
                  </a:cubicBezTo>
                  <a:cubicBezTo>
                    <a:pt x="2280269" y="901356"/>
                    <a:pt x="2280269" y="894032"/>
                    <a:pt x="2279048" y="895253"/>
                  </a:cubicBezTo>
                  <a:cubicBezTo>
                    <a:pt x="2277827" y="895253"/>
                    <a:pt x="2277827" y="894032"/>
                    <a:pt x="2276607" y="896473"/>
                  </a:cubicBezTo>
                  <a:cubicBezTo>
                    <a:pt x="2276607" y="900135"/>
                    <a:pt x="2275386" y="896473"/>
                    <a:pt x="2274166" y="894032"/>
                  </a:cubicBezTo>
                  <a:cubicBezTo>
                    <a:pt x="2271724" y="887928"/>
                    <a:pt x="2272945" y="890370"/>
                    <a:pt x="2271724" y="891590"/>
                  </a:cubicBezTo>
                  <a:cubicBezTo>
                    <a:pt x="2270503" y="892811"/>
                    <a:pt x="2271724" y="890370"/>
                    <a:pt x="2269283" y="891590"/>
                  </a:cubicBezTo>
                  <a:cubicBezTo>
                    <a:pt x="2268062" y="892811"/>
                    <a:pt x="2268062" y="890370"/>
                    <a:pt x="2266841" y="890370"/>
                  </a:cubicBezTo>
                  <a:cubicBezTo>
                    <a:pt x="2266841" y="890370"/>
                    <a:pt x="2265620" y="887928"/>
                    <a:pt x="2265620" y="887928"/>
                  </a:cubicBezTo>
                  <a:cubicBezTo>
                    <a:pt x="2263179" y="887928"/>
                    <a:pt x="2261959" y="884266"/>
                    <a:pt x="2260738" y="887928"/>
                  </a:cubicBezTo>
                  <a:cubicBezTo>
                    <a:pt x="2259517" y="892811"/>
                    <a:pt x="2258296" y="890370"/>
                    <a:pt x="2255855" y="887928"/>
                  </a:cubicBezTo>
                  <a:cubicBezTo>
                    <a:pt x="2254634" y="886708"/>
                    <a:pt x="2255855" y="889149"/>
                    <a:pt x="2257076" y="892811"/>
                  </a:cubicBezTo>
                  <a:cubicBezTo>
                    <a:pt x="2258296" y="895253"/>
                    <a:pt x="2258296" y="897694"/>
                    <a:pt x="2259517" y="896473"/>
                  </a:cubicBezTo>
                  <a:cubicBezTo>
                    <a:pt x="2259517" y="895253"/>
                    <a:pt x="2261959" y="897694"/>
                    <a:pt x="2261959" y="897694"/>
                  </a:cubicBezTo>
                  <a:cubicBezTo>
                    <a:pt x="2263179" y="897694"/>
                    <a:pt x="2265620" y="896473"/>
                    <a:pt x="2268062" y="903797"/>
                  </a:cubicBezTo>
                  <a:cubicBezTo>
                    <a:pt x="2269283" y="907460"/>
                    <a:pt x="2274166" y="907460"/>
                    <a:pt x="2275386" y="911122"/>
                  </a:cubicBezTo>
                  <a:cubicBezTo>
                    <a:pt x="2276607" y="914784"/>
                    <a:pt x="2279048" y="916004"/>
                    <a:pt x="2280269" y="919667"/>
                  </a:cubicBezTo>
                  <a:cubicBezTo>
                    <a:pt x="2281490" y="923329"/>
                    <a:pt x="2282710" y="928211"/>
                    <a:pt x="2283931" y="931874"/>
                  </a:cubicBezTo>
                  <a:cubicBezTo>
                    <a:pt x="2283931" y="934315"/>
                    <a:pt x="2282710" y="936756"/>
                    <a:pt x="2281490" y="933094"/>
                  </a:cubicBezTo>
                  <a:cubicBezTo>
                    <a:pt x="2280269" y="930653"/>
                    <a:pt x="2277827" y="924549"/>
                    <a:pt x="2277827" y="930653"/>
                  </a:cubicBezTo>
                  <a:cubicBezTo>
                    <a:pt x="2277827" y="933094"/>
                    <a:pt x="2277827" y="934315"/>
                    <a:pt x="2276607" y="934315"/>
                  </a:cubicBezTo>
                  <a:cubicBezTo>
                    <a:pt x="2275386" y="934315"/>
                    <a:pt x="2275386" y="928211"/>
                    <a:pt x="2274166" y="928211"/>
                  </a:cubicBezTo>
                  <a:cubicBezTo>
                    <a:pt x="2272945" y="928211"/>
                    <a:pt x="2272945" y="928211"/>
                    <a:pt x="2271724" y="929432"/>
                  </a:cubicBezTo>
                  <a:cubicBezTo>
                    <a:pt x="2271724" y="933094"/>
                    <a:pt x="2270503" y="929432"/>
                    <a:pt x="2269283" y="926991"/>
                  </a:cubicBezTo>
                  <a:cubicBezTo>
                    <a:pt x="2266841" y="920887"/>
                    <a:pt x="2268062" y="923329"/>
                    <a:pt x="2266841" y="924549"/>
                  </a:cubicBezTo>
                  <a:cubicBezTo>
                    <a:pt x="2265620" y="924549"/>
                    <a:pt x="2266841" y="923329"/>
                    <a:pt x="2264400" y="924549"/>
                  </a:cubicBezTo>
                  <a:cubicBezTo>
                    <a:pt x="2263179" y="924549"/>
                    <a:pt x="2263179" y="923329"/>
                    <a:pt x="2261959" y="923329"/>
                  </a:cubicBezTo>
                  <a:cubicBezTo>
                    <a:pt x="2261959" y="923329"/>
                    <a:pt x="2260738" y="920887"/>
                    <a:pt x="2260738" y="920887"/>
                  </a:cubicBezTo>
                  <a:cubicBezTo>
                    <a:pt x="2259517" y="920887"/>
                    <a:pt x="2257076" y="917225"/>
                    <a:pt x="2255855" y="919667"/>
                  </a:cubicBezTo>
                  <a:cubicBezTo>
                    <a:pt x="2254634" y="924549"/>
                    <a:pt x="2253413" y="922108"/>
                    <a:pt x="2250972" y="919667"/>
                  </a:cubicBezTo>
                  <a:cubicBezTo>
                    <a:pt x="2249752" y="918446"/>
                    <a:pt x="2250972" y="920887"/>
                    <a:pt x="2250972" y="922108"/>
                  </a:cubicBezTo>
                  <a:cubicBezTo>
                    <a:pt x="2250972" y="922108"/>
                    <a:pt x="2250972" y="922108"/>
                    <a:pt x="2250972" y="922108"/>
                  </a:cubicBezTo>
                  <a:cubicBezTo>
                    <a:pt x="2249752" y="922108"/>
                    <a:pt x="2252193" y="946522"/>
                    <a:pt x="2253413" y="952625"/>
                  </a:cubicBezTo>
                  <a:cubicBezTo>
                    <a:pt x="2254634" y="958729"/>
                    <a:pt x="2257076" y="962391"/>
                    <a:pt x="2258296" y="968495"/>
                  </a:cubicBezTo>
                  <a:cubicBezTo>
                    <a:pt x="2259517" y="978260"/>
                    <a:pt x="2261959" y="990467"/>
                    <a:pt x="2265620" y="996571"/>
                  </a:cubicBezTo>
                  <a:cubicBezTo>
                    <a:pt x="2266841" y="997791"/>
                    <a:pt x="2269283" y="999012"/>
                    <a:pt x="2271724" y="1000233"/>
                  </a:cubicBezTo>
                  <a:cubicBezTo>
                    <a:pt x="2274166" y="1001453"/>
                    <a:pt x="2276607" y="1002674"/>
                    <a:pt x="2277827" y="1003895"/>
                  </a:cubicBezTo>
                  <a:cubicBezTo>
                    <a:pt x="2281490" y="1007557"/>
                    <a:pt x="2283931" y="1009998"/>
                    <a:pt x="2287593" y="1013660"/>
                  </a:cubicBezTo>
                  <a:cubicBezTo>
                    <a:pt x="2287593" y="1013660"/>
                    <a:pt x="2287593" y="1014881"/>
                    <a:pt x="2286373" y="1014881"/>
                  </a:cubicBezTo>
                  <a:cubicBezTo>
                    <a:pt x="2286373" y="1014881"/>
                    <a:pt x="2285152" y="1014881"/>
                    <a:pt x="2283931" y="1012440"/>
                  </a:cubicBezTo>
                  <a:cubicBezTo>
                    <a:pt x="2281490" y="1006336"/>
                    <a:pt x="2281490" y="1012440"/>
                    <a:pt x="2281490" y="1016102"/>
                  </a:cubicBezTo>
                  <a:cubicBezTo>
                    <a:pt x="2281490" y="1019764"/>
                    <a:pt x="2281490" y="1022205"/>
                    <a:pt x="2279048" y="1019764"/>
                  </a:cubicBezTo>
                  <a:cubicBezTo>
                    <a:pt x="2277827" y="1017323"/>
                    <a:pt x="2275386" y="1012440"/>
                    <a:pt x="2275386" y="1018543"/>
                  </a:cubicBezTo>
                  <a:cubicBezTo>
                    <a:pt x="2275386" y="1020985"/>
                    <a:pt x="2275386" y="1022205"/>
                    <a:pt x="2274166" y="1022205"/>
                  </a:cubicBezTo>
                  <a:cubicBezTo>
                    <a:pt x="2272945" y="1022205"/>
                    <a:pt x="2272945" y="1016102"/>
                    <a:pt x="2270503" y="1017323"/>
                  </a:cubicBezTo>
                  <a:cubicBezTo>
                    <a:pt x="2269283" y="1018543"/>
                    <a:pt x="2268062" y="1017323"/>
                    <a:pt x="2268062" y="1019764"/>
                  </a:cubicBezTo>
                  <a:cubicBezTo>
                    <a:pt x="2268062" y="1023426"/>
                    <a:pt x="2266841" y="1020985"/>
                    <a:pt x="2264400" y="1018543"/>
                  </a:cubicBezTo>
                  <a:cubicBezTo>
                    <a:pt x="2260738" y="1013660"/>
                    <a:pt x="2263179" y="1016102"/>
                    <a:pt x="2260738" y="1017323"/>
                  </a:cubicBezTo>
                  <a:cubicBezTo>
                    <a:pt x="2259517" y="1018543"/>
                    <a:pt x="2260738" y="1016102"/>
                    <a:pt x="2258296" y="1018543"/>
                  </a:cubicBezTo>
                  <a:cubicBezTo>
                    <a:pt x="2257076" y="1019764"/>
                    <a:pt x="2255855" y="1017323"/>
                    <a:pt x="2255855" y="1017323"/>
                  </a:cubicBezTo>
                  <a:cubicBezTo>
                    <a:pt x="2254634" y="1017323"/>
                    <a:pt x="2254634" y="1014881"/>
                    <a:pt x="2253413" y="1014881"/>
                  </a:cubicBezTo>
                  <a:cubicBezTo>
                    <a:pt x="2250972" y="1016102"/>
                    <a:pt x="2249752" y="1012440"/>
                    <a:pt x="2248531" y="1016102"/>
                  </a:cubicBezTo>
                  <a:cubicBezTo>
                    <a:pt x="2247310" y="1022205"/>
                    <a:pt x="2247310" y="1019764"/>
                    <a:pt x="2243648" y="1018543"/>
                  </a:cubicBezTo>
                  <a:cubicBezTo>
                    <a:pt x="2242427" y="1018543"/>
                    <a:pt x="2243648" y="1020985"/>
                    <a:pt x="2244869" y="1023426"/>
                  </a:cubicBezTo>
                  <a:cubicBezTo>
                    <a:pt x="2246089" y="1025867"/>
                    <a:pt x="2247310" y="1027088"/>
                    <a:pt x="2247310" y="1027088"/>
                  </a:cubicBezTo>
                  <a:cubicBezTo>
                    <a:pt x="2247310" y="1025867"/>
                    <a:pt x="2249752" y="1028309"/>
                    <a:pt x="2250972" y="1027088"/>
                  </a:cubicBezTo>
                  <a:cubicBezTo>
                    <a:pt x="2252193" y="1025867"/>
                    <a:pt x="2254634" y="1024647"/>
                    <a:pt x="2258296" y="1030750"/>
                  </a:cubicBezTo>
                  <a:cubicBezTo>
                    <a:pt x="2259517" y="1033192"/>
                    <a:pt x="2264400" y="1031971"/>
                    <a:pt x="2266841" y="1034412"/>
                  </a:cubicBezTo>
                  <a:cubicBezTo>
                    <a:pt x="2268062" y="1036854"/>
                    <a:pt x="2270503" y="1036854"/>
                    <a:pt x="2271724" y="1040516"/>
                  </a:cubicBezTo>
                  <a:cubicBezTo>
                    <a:pt x="2272945" y="1042957"/>
                    <a:pt x="2274166" y="1045399"/>
                    <a:pt x="2275386" y="1047840"/>
                  </a:cubicBezTo>
                  <a:cubicBezTo>
                    <a:pt x="2276607" y="1049061"/>
                    <a:pt x="2276607" y="1050281"/>
                    <a:pt x="2277827" y="1051502"/>
                  </a:cubicBezTo>
                  <a:cubicBezTo>
                    <a:pt x="2277827" y="1051502"/>
                    <a:pt x="2277827" y="1051502"/>
                    <a:pt x="2277827" y="1051502"/>
                  </a:cubicBezTo>
                  <a:cubicBezTo>
                    <a:pt x="2277827" y="1053944"/>
                    <a:pt x="2277827" y="1056385"/>
                    <a:pt x="2276607" y="1055165"/>
                  </a:cubicBezTo>
                  <a:cubicBezTo>
                    <a:pt x="2275386" y="1055165"/>
                    <a:pt x="2275386" y="1047840"/>
                    <a:pt x="2272945" y="1049061"/>
                  </a:cubicBezTo>
                  <a:cubicBezTo>
                    <a:pt x="2271724" y="1050281"/>
                    <a:pt x="2270503" y="1049061"/>
                    <a:pt x="2270503" y="1051502"/>
                  </a:cubicBezTo>
                  <a:cubicBezTo>
                    <a:pt x="2270503" y="1055165"/>
                    <a:pt x="2269283" y="1052723"/>
                    <a:pt x="2266841" y="1049061"/>
                  </a:cubicBezTo>
                  <a:cubicBezTo>
                    <a:pt x="2264400" y="1041737"/>
                    <a:pt x="2265620" y="1045399"/>
                    <a:pt x="2263179" y="1046619"/>
                  </a:cubicBezTo>
                  <a:cubicBezTo>
                    <a:pt x="2261959" y="1047840"/>
                    <a:pt x="2263179" y="1045399"/>
                    <a:pt x="2260738" y="1046619"/>
                  </a:cubicBezTo>
                  <a:cubicBezTo>
                    <a:pt x="2259517" y="1046619"/>
                    <a:pt x="2258296" y="1044178"/>
                    <a:pt x="2258296" y="1044178"/>
                  </a:cubicBezTo>
                  <a:cubicBezTo>
                    <a:pt x="2257076" y="1044178"/>
                    <a:pt x="2257076" y="1040516"/>
                    <a:pt x="2257076" y="1040516"/>
                  </a:cubicBezTo>
                  <a:cubicBezTo>
                    <a:pt x="2254634" y="1040516"/>
                    <a:pt x="2253413" y="1035633"/>
                    <a:pt x="2252193" y="1038074"/>
                  </a:cubicBezTo>
                  <a:cubicBezTo>
                    <a:pt x="2249752" y="1042957"/>
                    <a:pt x="2249752" y="1040516"/>
                    <a:pt x="2246089" y="1035633"/>
                  </a:cubicBezTo>
                  <a:cubicBezTo>
                    <a:pt x="2244869" y="1034412"/>
                    <a:pt x="2244869" y="1036854"/>
                    <a:pt x="2246089" y="1041737"/>
                  </a:cubicBezTo>
                  <a:cubicBezTo>
                    <a:pt x="2247310" y="1045399"/>
                    <a:pt x="2247310" y="1047840"/>
                    <a:pt x="2248531" y="1047840"/>
                  </a:cubicBezTo>
                  <a:cubicBezTo>
                    <a:pt x="2248531" y="1046619"/>
                    <a:pt x="2250972" y="1051502"/>
                    <a:pt x="2252193" y="1051502"/>
                  </a:cubicBezTo>
                  <a:cubicBezTo>
                    <a:pt x="2253413" y="1051502"/>
                    <a:pt x="2257076" y="1052723"/>
                    <a:pt x="2259517" y="1060047"/>
                  </a:cubicBezTo>
                  <a:cubicBezTo>
                    <a:pt x="2260738" y="1062488"/>
                    <a:pt x="2261959" y="1063709"/>
                    <a:pt x="2264400" y="1064930"/>
                  </a:cubicBezTo>
                  <a:cubicBezTo>
                    <a:pt x="2265620" y="1066151"/>
                    <a:pt x="2268062" y="1067372"/>
                    <a:pt x="2269283" y="1069813"/>
                  </a:cubicBezTo>
                  <a:cubicBezTo>
                    <a:pt x="2270503" y="1073475"/>
                    <a:pt x="2272945" y="1074695"/>
                    <a:pt x="2274166" y="1075916"/>
                  </a:cubicBezTo>
                  <a:cubicBezTo>
                    <a:pt x="2274166" y="1075916"/>
                    <a:pt x="2274166" y="1077137"/>
                    <a:pt x="2272945" y="1078358"/>
                  </a:cubicBezTo>
                  <a:cubicBezTo>
                    <a:pt x="2272945" y="1079579"/>
                    <a:pt x="2271724" y="1079579"/>
                    <a:pt x="2269283" y="1075916"/>
                  </a:cubicBezTo>
                  <a:cubicBezTo>
                    <a:pt x="2265620" y="1068592"/>
                    <a:pt x="2265620" y="1077137"/>
                    <a:pt x="2265620" y="1082020"/>
                  </a:cubicBezTo>
                  <a:cubicBezTo>
                    <a:pt x="2265620" y="1086902"/>
                    <a:pt x="2265620" y="1091786"/>
                    <a:pt x="2261959" y="1088123"/>
                  </a:cubicBezTo>
                  <a:cubicBezTo>
                    <a:pt x="2259517" y="1085682"/>
                    <a:pt x="2255855" y="1079579"/>
                    <a:pt x="2255855" y="1088123"/>
                  </a:cubicBezTo>
                  <a:cubicBezTo>
                    <a:pt x="2255855" y="1091786"/>
                    <a:pt x="2255855" y="1094227"/>
                    <a:pt x="2254634" y="1094227"/>
                  </a:cubicBezTo>
                  <a:cubicBezTo>
                    <a:pt x="2253413" y="1094227"/>
                    <a:pt x="2252193" y="1085682"/>
                    <a:pt x="2249752" y="1089344"/>
                  </a:cubicBezTo>
                  <a:cubicBezTo>
                    <a:pt x="2248531" y="1090565"/>
                    <a:pt x="2247310" y="1090565"/>
                    <a:pt x="2247310" y="1094227"/>
                  </a:cubicBezTo>
                  <a:cubicBezTo>
                    <a:pt x="2247310" y="1099109"/>
                    <a:pt x="2244869" y="1096668"/>
                    <a:pt x="2242427" y="1094227"/>
                  </a:cubicBezTo>
                  <a:cubicBezTo>
                    <a:pt x="2239986" y="1091786"/>
                    <a:pt x="2239986" y="1090565"/>
                    <a:pt x="2238765" y="1090565"/>
                  </a:cubicBezTo>
                  <a:cubicBezTo>
                    <a:pt x="2238765" y="1090565"/>
                    <a:pt x="2238765" y="1093006"/>
                    <a:pt x="2237545" y="1094227"/>
                  </a:cubicBezTo>
                  <a:cubicBezTo>
                    <a:pt x="2236324" y="1095447"/>
                    <a:pt x="2236324" y="1093006"/>
                    <a:pt x="2235103" y="1096668"/>
                  </a:cubicBezTo>
                  <a:cubicBezTo>
                    <a:pt x="2233882" y="1097889"/>
                    <a:pt x="2232662" y="1096668"/>
                    <a:pt x="2231441" y="1096668"/>
                  </a:cubicBezTo>
                  <a:cubicBezTo>
                    <a:pt x="2230220" y="1096668"/>
                    <a:pt x="2228999" y="1094227"/>
                    <a:pt x="2228999" y="1094227"/>
                  </a:cubicBezTo>
                  <a:cubicBezTo>
                    <a:pt x="2226558" y="1096668"/>
                    <a:pt x="2222896" y="1093006"/>
                    <a:pt x="2222896" y="1097889"/>
                  </a:cubicBezTo>
                  <a:cubicBezTo>
                    <a:pt x="2222896" y="1097889"/>
                    <a:pt x="2222896" y="1097889"/>
                    <a:pt x="2222896" y="1097889"/>
                  </a:cubicBezTo>
                  <a:cubicBezTo>
                    <a:pt x="2220455" y="1097889"/>
                    <a:pt x="2219234" y="1094227"/>
                    <a:pt x="2219234" y="1094227"/>
                  </a:cubicBezTo>
                  <a:cubicBezTo>
                    <a:pt x="2218013" y="1094227"/>
                    <a:pt x="2218013" y="1096668"/>
                    <a:pt x="2215572" y="1102772"/>
                  </a:cubicBezTo>
                  <a:cubicBezTo>
                    <a:pt x="2215572" y="1102772"/>
                    <a:pt x="2215572" y="1102772"/>
                    <a:pt x="2215572" y="1103993"/>
                  </a:cubicBezTo>
                  <a:cubicBezTo>
                    <a:pt x="2215572" y="1105213"/>
                    <a:pt x="2214351" y="1106434"/>
                    <a:pt x="2214351" y="1107654"/>
                  </a:cubicBezTo>
                  <a:cubicBezTo>
                    <a:pt x="2210689" y="1118641"/>
                    <a:pt x="2208248" y="1127186"/>
                    <a:pt x="2205806" y="1117420"/>
                  </a:cubicBezTo>
                  <a:cubicBezTo>
                    <a:pt x="2204585" y="1111316"/>
                    <a:pt x="2202144" y="1114979"/>
                    <a:pt x="2198482" y="1114979"/>
                  </a:cubicBezTo>
                  <a:cubicBezTo>
                    <a:pt x="2194820" y="1113758"/>
                    <a:pt x="2193599" y="1118641"/>
                    <a:pt x="2192378" y="1123523"/>
                  </a:cubicBezTo>
                  <a:cubicBezTo>
                    <a:pt x="2191158" y="1128407"/>
                    <a:pt x="2189937" y="1133289"/>
                    <a:pt x="2188716" y="1134510"/>
                  </a:cubicBezTo>
                  <a:cubicBezTo>
                    <a:pt x="2186275" y="1135730"/>
                    <a:pt x="2183834" y="1133289"/>
                    <a:pt x="2183834" y="1125965"/>
                  </a:cubicBezTo>
                  <a:cubicBezTo>
                    <a:pt x="2182613" y="1117420"/>
                    <a:pt x="2181392" y="1118641"/>
                    <a:pt x="2178951" y="1122303"/>
                  </a:cubicBezTo>
                  <a:cubicBezTo>
                    <a:pt x="2176509" y="1125965"/>
                    <a:pt x="2174068" y="1133289"/>
                    <a:pt x="2171627" y="1136951"/>
                  </a:cubicBezTo>
                  <a:cubicBezTo>
                    <a:pt x="2164302" y="1150379"/>
                    <a:pt x="2163082" y="1140614"/>
                    <a:pt x="2160640" y="1132069"/>
                  </a:cubicBezTo>
                  <a:cubicBezTo>
                    <a:pt x="2159420" y="1128407"/>
                    <a:pt x="2158199" y="1122303"/>
                    <a:pt x="2156978" y="1119862"/>
                  </a:cubicBezTo>
                  <a:cubicBezTo>
                    <a:pt x="2156978" y="1119862"/>
                    <a:pt x="2156978" y="1119862"/>
                    <a:pt x="2156978" y="1119862"/>
                  </a:cubicBezTo>
                  <a:cubicBezTo>
                    <a:pt x="2161861" y="1117420"/>
                    <a:pt x="2165523" y="1119862"/>
                    <a:pt x="2166744" y="1121082"/>
                  </a:cubicBezTo>
                  <a:cubicBezTo>
                    <a:pt x="2167964" y="1122303"/>
                    <a:pt x="2171627" y="1119862"/>
                    <a:pt x="2172847" y="1122303"/>
                  </a:cubicBezTo>
                  <a:cubicBezTo>
                    <a:pt x="2172847" y="1123523"/>
                    <a:pt x="2175289" y="1122303"/>
                    <a:pt x="2177730" y="1118641"/>
                  </a:cubicBezTo>
                  <a:cubicBezTo>
                    <a:pt x="2180171" y="1114979"/>
                    <a:pt x="2181392" y="1112537"/>
                    <a:pt x="2180171" y="1112537"/>
                  </a:cubicBezTo>
                  <a:cubicBezTo>
                    <a:pt x="2174068" y="1112537"/>
                    <a:pt x="2172847" y="1116200"/>
                    <a:pt x="2171627" y="1106434"/>
                  </a:cubicBezTo>
                  <a:cubicBezTo>
                    <a:pt x="2170406" y="1101551"/>
                    <a:pt x="2166744" y="1103993"/>
                    <a:pt x="2163082" y="1101551"/>
                  </a:cubicBezTo>
                  <a:cubicBezTo>
                    <a:pt x="2163082" y="1101551"/>
                    <a:pt x="2160640" y="1103993"/>
                    <a:pt x="2159420" y="1103993"/>
                  </a:cubicBezTo>
                  <a:cubicBezTo>
                    <a:pt x="2158199" y="1103993"/>
                    <a:pt x="2155757" y="1106434"/>
                    <a:pt x="2154537" y="1103993"/>
                  </a:cubicBezTo>
                  <a:cubicBezTo>
                    <a:pt x="2152095" y="1100330"/>
                    <a:pt x="2152095" y="1102772"/>
                    <a:pt x="2150875" y="1101551"/>
                  </a:cubicBezTo>
                  <a:cubicBezTo>
                    <a:pt x="2148433" y="1099109"/>
                    <a:pt x="2150875" y="1095447"/>
                    <a:pt x="2144771" y="1101551"/>
                  </a:cubicBezTo>
                  <a:cubicBezTo>
                    <a:pt x="2142330" y="1105213"/>
                    <a:pt x="2138668" y="1107654"/>
                    <a:pt x="2138668" y="1102772"/>
                  </a:cubicBezTo>
                  <a:cubicBezTo>
                    <a:pt x="2138668" y="1100330"/>
                    <a:pt x="2137447" y="1100330"/>
                    <a:pt x="2136226" y="1099109"/>
                  </a:cubicBezTo>
                  <a:cubicBezTo>
                    <a:pt x="2139888" y="1090565"/>
                    <a:pt x="2142330" y="1079579"/>
                    <a:pt x="2144771" y="1071033"/>
                  </a:cubicBezTo>
                  <a:cubicBezTo>
                    <a:pt x="2147213" y="1061268"/>
                    <a:pt x="2153316" y="1057606"/>
                    <a:pt x="2156978" y="1047840"/>
                  </a:cubicBezTo>
                  <a:cubicBezTo>
                    <a:pt x="2158199" y="1042957"/>
                    <a:pt x="2161861" y="1039295"/>
                    <a:pt x="2166744" y="1035633"/>
                  </a:cubicBezTo>
                  <a:cubicBezTo>
                    <a:pt x="2169185" y="1033192"/>
                    <a:pt x="2170406" y="1031971"/>
                    <a:pt x="2172847" y="1029530"/>
                  </a:cubicBezTo>
                  <a:cubicBezTo>
                    <a:pt x="2174068" y="1027088"/>
                    <a:pt x="2176509" y="1024647"/>
                    <a:pt x="2176509" y="1022205"/>
                  </a:cubicBezTo>
                  <a:cubicBezTo>
                    <a:pt x="2178951" y="1012440"/>
                    <a:pt x="2182613" y="1007557"/>
                    <a:pt x="2186275" y="1003895"/>
                  </a:cubicBezTo>
                  <a:cubicBezTo>
                    <a:pt x="2189937" y="1000233"/>
                    <a:pt x="2192378" y="999012"/>
                    <a:pt x="2193599" y="999012"/>
                  </a:cubicBezTo>
                  <a:cubicBezTo>
                    <a:pt x="2196041" y="997791"/>
                    <a:pt x="2199703" y="989246"/>
                    <a:pt x="2200924" y="990467"/>
                  </a:cubicBezTo>
                  <a:cubicBezTo>
                    <a:pt x="2202144" y="991688"/>
                    <a:pt x="2203365" y="985584"/>
                    <a:pt x="2205806" y="978260"/>
                  </a:cubicBezTo>
                  <a:cubicBezTo>
                    <a:pt x="2207027" y="968495"/>
                    <a:pt x="2208248" y="962391"/>
                    <a:pt x="2205806" y="966053"/>
                  </a:cubicBezTo>
                  <a:cubicBezTo>
                    <a:pt x="2198482" y="978260"/>
                    <a:pt x="2198482" y="983143"/>
                    <a:pt x="2192378" y="975819"/>
                  </a:cubicBezTo>
                  <a:cubicBezTo>
                    <a:pt x="2188716" y="970936"/>
                    <a:pt x="2185054" y="981922"/>
                    <a:pt x="2178951" y="984364"/>
                  </a:cubicBezTo>
                  <a:cubicBezTo>
                    <a:pt x="2178951" y="984364"/>
                    <a:pt x="2176509" y="991688"/>
                    <a:pt x="2175289" y="992909"/>
                  </a:cubicBezTo>
                  <a:cubicBezTo>
                    <a:pt x="2174068" y="994129"/>
                    <a:pt x="2171627" y="1000233"/>
                    <a:pt x="2169185" y="1000233"/>
                  </a:cubicBezTo>
                  <a:cubicBezTo>
                    <a:pt x="2164302" y="999012"/>
                    <a:pt x="2165523" y="1002674"/>
                    <a:pt x="2163082" y="1001453"/>
                  </a:cubicBezTo>
                  <a:cubicBezTo>
                    <a:pt x="2160640" y="1001453"/>
                    <a:pt x="2160640" y="999012"/>
                    <a:pt x="2159420" y="999012"/>
                  </a:cubicBezTo>
                  <a:cubicBezTo>
                    <a:pt x="2158199" y="999012"/>
                    <a:pt x="2158199" y="1001453"/>
                    <a:pt x="2155757" y="1009998"/>
                  </a:cubicBezTo>
                  <a:cubicBezTo>
                    <a:pt x="2153316" y="1018543"/>
                    <a:pt x="2150875" y="1025867"/>
                    <a:pt x="2148433" y="1018543"/>
                  </a:cubicBezTo>
                  <a:cubicBezTo>
                    <a:pt x="2147213" y="1013660"/>
                    <a:pt x="2144771" y="1017323"/>
                    <a:pt x="2142330" y="1017323"/>
                  </a:cubicBezTo>
                  <a:cubicBezTo>
                    <a:pt x="2137447" y="1017323"/>
                    <a:pt x="2137447" y="1031971"/>
                    <a:pt x="2135006" y="1033192"/>
                  </a:cubicBezTo>
                  <a:cubicBezTo>
                    <a:pt x="2132564" y="1034412"/>
                    <a:pt x="2131343" y="1033192"/>
                    <a:pt x="2130123" y="1027088"/>
                  </a:cubicBezTo>
                  <a:cubicBezTo>
                    <a:pt x="2128902" y="1016102"/>
                    <a:pt x="2125240" y="1024647"/>
                    <a:pt x="2122799" y="1031971"/>
                  </a:cubicBezTo>
                  <a:cubicBezTo>
                    <a:pt x="2124019" y="1028309"/>
                    <a:pt x="2124019" y="1025867"/>
                    <a:pt x="2125240" y="1023426"/>
                  </a:cubicBezTo>
                  <a:cubicBezTo>
                    <a:pt x="2126461" y="1020985"/>
                    <a:pt x="2126461" y="1018543"/>
                    <a:pt x="2127681" y="1017323"/>
                  </a:cubicBezTo>
                  <a:cubicBezTo>
                    <a:pt x="2128902" y="1016102"/>
                    <a:pt x="2128902" y="1013660"/>
                    <a:pt x="2128902" y="1013660"/>
                  </a:cubicBezTo>
                  <a:cubicBezTo>
                    <a:pt x="2130123" y="1012440"/>
                    <a:pt x="2130123" y="1008778"/>
                    <a:pt x="2130123" y="1005116"/>
                  </a:cubicBezTo>
                  <a:cubicBezTo>
                    <a:pt x="2132564" y="1003895"/>
                    <a:pt x="2135006" y="1005116"/>
                    <a:pt x="2135006" y="1005116"/>
                  </a:cubicBezTo>
                  <a:cubicBezTo>
                    <a:pt x="2136226" y="1006336"/>
                    <a:pt x="2139888" y="1002674"/>
                    <a:pt x="2139888" y="1003895"/>
                  </a:cubicBezTo>
                  <a:cubicBezTo>
                    <a:pt x="2139888" y="1005116"/>
                    <a:pt x="2142330" y="1002674"/>
                    <a:pt x="2143550" y="999012"/>
                  </a:cubicBezTo>
                  <a:cubicBezTo>
                    <a:pt x="2145992" y="995350"/>
                    <a:pt x="2147213" y="991688"/>
                    <a:pt x="2144771" y="992909"/>
                  </a:cubicBezTo>
                  <a:cubicBezTo>
                    <a:pt x="2138668" y="995350"/>
                    <a:pt x="2138668" y="997791"/>
                    <a:pt x="2136226" y="990467"/>
                  </a:cubicBezTo>
                  <a:cubicBezTo>
                    <a:pt x="2135006" y="986805"/>
                    <a:pt x="2132564" y="989246"/>
                    <a:pt x="2130123" y="989246"/>
                  </a:cubicBezTo>
                  <a:cubicBezTo>
                    <a:pt x="2130123" y="988026"/>
                    <a:pt x="2130123" y="986805"/>
                    <a:pt x="2128902" y="984364"/>
                  </a:cubicBezTo>
                  <a:cubicBezTo>
                    <a:pt x="2127681" y="975819"/>
                    <a:pt x="2125240" y="972157"/>
                    <a:pt x="2125240" y="977039"/>
                  </a:cubicBezTo>
                  <a:cubicBezTo>
                    <a:pt x="2125240" y="984364"/>
                    <a:pt x="2125240" y="989246"/>
                    <a:pt x="2125240" y="991688"/>
                  </a:cubicBezTo>
                  <a:cubicBezTo>
                    <a:pt x="2125240" y="991688"/>
                    <a:pt x="2125240" y="991688"/>
                    <a:pt x="2125240" y="991688"/>
                  </a:cubicBezTo>
                  <a:cubicBezTo>
                    <a:pt x="2124019" y="991688"/>
                    <a:pt x="2122799" y="994129"/>
                    <a:pt x="2121578" y="992909"/>
                  </a:cubicBezTo>
                  <a:cubicBezTo>
                    <a:pt x="2119136" y="990467"/>
                    <a:pt x="2119136" y="992909"/>
                    <a:pt x="2117916" y="991688"/>
                  </a:cubicBezTo>
                  <a:cubicBezTo>
                    <a:pt x="2115474" y="989246"/>
                    <a:pt x="2117916" y="985584"/>
                    <a:pt x="2113033" y="992909"/>
                  </a:cubicBezTo>
                  <a:cubicBezTo>
                    <a:pt x="2110592" y="996571"/>
                    <a:pt x="2108150" y="1000233"/>
                    <a:pt x="2108150" y="995350"/>
                  </a:cubicBezTo>
                  <a:cubicBezTo>
                    <a:pt x="2108150" y="992909"/>
                    <a:pt x="2106929" y="992909"/>
                    <a:pt x="2106929" y="992909"/>
                  </a:cubicBezTo>
                  <a:cubicBezTo>
                    <a:pt x="2109371" y="989246"/>
                    <a:pt x="2110592" y="984364"/>
                    <a:pt x="2111812" y="981922"/>
                  </a:cubicBezTo>
                  <a:cubicBezTo>
                    <a:pt x="2111812" y="980702"/>
                    <a:pt x="2113033" y="980702"/>
                    <a:pt x="2113033" y="979481"/>
                  </a:cubicBezTo>
                  <a:cubicBezTo>
                    <a:pt x="2114254" y="979481"/>
                    <a:pt x="2117916" y="977039"/>
                    <a:pt x="2117916" y="978260"/>
                  </a:cubicBezTo>
                  <a:cubicBezTo>
                    <a:pt x="2119136" y="979481"/>
                    <a:pt x="2120357" y="977039"/>
                    <a:pt x="2121578" y="973377"/>
                  </a:cubicBezTo>
                  <a:cubicBezTo>
                    <a:pt x="2122799" y="969715"/>
                    <a:pt x="2124019" y="967274"/>
                    <a:pt x="2124019" y="966053"/>
                  </a:cubicBezTo>
                  <a:cubicBezTo>
                    <a:pt x="2125240" y="964832"/>
                    <a:pt x="2127681" y="963612"/>
                    <a:pt x="2130123" y="963612"/>
                  </a:cubicBezTo>
                  <a:cubicBezTo>
                    <a:pt x="2133785" y="962391"/>
                    <a:pt x="2136226" y="961170"/>
                    <a:pt x="2138668" y="958729"/>
                  </a:cubicBezTo>
                  <a:cubicBezTo>
                    <a:pt x="2144771" y="948963"/>
                    <a:pt x="2150875" y="950184"/>
                    <a:pt x="2153316" y="950184"/>
                  </a:cubicBezTo>
                  <a:cubicBezTo>
                    <a:pt x="2155757" y="950184"/>
                    <a:pt x="2159420" y="946522"/>
                    <a:pt x="2159420" y="947743"/>
                  </a:cubicBezTo>
                  <a:cubicBezTo>
                    <a:pt x="2160640" y="948963"/>
                    <a:pt x="2161861" y="946522"/>
                    <a:pt x="2164302" y="941639"/>
                  </a:cubicBezTo>
                  <a:cubicBezTo>
                    <a:pt x="2166744" y="936756"/>
                    <a:pt x="2167964" y="931874"/>
                    <a:pt x="2165523" y="933094"/>
                  </a:cubicBezTo>
                  <a:cubicBezTo>
                    <a:pt x="2159420" y="936756"/>
                    <a:pt x="2158199" y="940418"/>
                    <a:pt x="2154537" y="931874"/>
                  </a:cubicBezTo>
                  <a:cubicBezTo>
                    <a:pt x="2152095" y="926991"/>
                    <a:pt x="2148433" y="933094"/>
                    <a:pt x="2144771" y="931874"/>
                  </a:cubicBezTo>
                  <a:cubicBezTo>
                    <a:pt x="2144771" y="931874"/>
                    <a:pt x="2142330" y="935536"/>
                    <a:pt x="2141109" y="936756"/>
                  </a:cubicBezTo>
                  <a:cubicBezTo>
                    <a:pt x="2139888" y="936756"/>
                    <a:pt x="2137447" y="940418"/>
                    <a:pt x="2136226" y="939198"/>
                  </a:cubicBezTo>
                  <a:cubicBezTo>
                    <a:pt x="2132564" y="936756"/>
                    <a:pt x="2133785" y="939198"/>
                    <a:pt x="2131343" y="937977"/>
                  </a:cubicBezTo>
                  <a:cubicBezTo>
                    <a:pt x="2130123" y="936756"/>
                    <a:pt x="2130123" y="935536"/>
                    <a:pt x="2128902" y="934315"/>
                  </a:cubicBezTo>
                  <a:cubicBezTo>
                    <a:pt x="2128902" y="934315"/>
                    <a:pt x="2127681" y="935536"/>
                    <a:pt x="2125240" y="940418"/>
                  </a:cubicBezTo>
                  <a:cubicBezTo>
                    <a:pt x="2122799" y="945301"/>
                    <a:pt x="2120357" y="950184"/>
                    <a:pt x="2119136" y="944081"/>
                  </a:cubicBezTo>
                  <a:cubicBezTo>
                    <a:pt x="2119136" y="940418"/>
                    <a:pt x="2116695" y="941639"/>
                    <a:pt x="2115474" y="940418"/>
                  </a:cubicBezTo>
                  <a:cubicBezTo>
                    <a:pt x="2111812" y="937977"/>
                    <a:pt x="2110592" y="948963"/>
                    <a:pt x="2108150" y="950184"/>
                  </a:cubicBezTo>
                  <a:cubicBezTo>
                    <a:pt x="2106929" y="950184"/>
                    <a:pt x="2105709" y="948963"/>
                    <a:pt x="2105709" y="944081"/>
                  </a:cubicBezTo>
                  <a:cubicBezTo>
                    <a:pt x="2105709" y="934315"/>
                    <a:pt x="2100826" y="944081"/>
                    <a:pt x="2098385" y="948963"/>
                  </a:cubicBezTo>
                  <a:cubicBezTo>
                    <a:pt x="2093502" y="956288"/>
                    <a:pt x="2093502" y="950184"/>
                    <a:pt x="2092281" y="945301"/>
                  </a:cubicBezTo>
                  <a:cubicBezTo>
                    <a:pt x="2091060" y="940418"/>
                    <a:pt x="2089840" y="930653"/>
                    <a:pt x="2086177" y="941639"/>
                  </a:cubicBezTo>
                  <a:cubicBezTo>
                    <a:pt x="2083736" y="946522"/>
                    <a:pt x="2082515" y="947743"/>
                    <a:pt x="2082515" y="946522"/>
                  </a:cubicBezTo>
                  <a:cubicBezTo>
                    <a:pt x="2077633" y="939198"/>
                    <a:pt x="2078853" y="952625"/>
                    <a:pt x="2078853" y="951405"/>
                  </a:cubicBezTo>
                  <a:cubicBezTo>
                    <a:pt x="2077633" y="948963"/>
                    <a:pt x="2075191" y="947743"/>
                    <a:pt x="2073970" y="947743"/>
                  </a:cubicBezTo>
                  <a:cubicBezTo>
                    <a:pt x="2075191" y="946522"/>
                    <a:pt x="2075191" y="945301"/>
                    <a:pt x="2076412" y="944081"/>
                  </a:cubicBezTo>
                  <a:cubicBezTo>
                    <a:pt x="2078853" y="940418"/>
                    <a:pt x="2081295" y="935536"/>
                    <a:pt x="2082515" y="931874"/>
                  </a:cubicBezTo>
                  <a:cubicBezTo>
                    <a:pt x="2084957" y="926991"/>
                    <a:pt x="2089840" y="928211"/>
                    <a:pt x="2092281" y="923329"/>
                  </a:cubicBezTo>
                  <a:cubicBezTo>
                    <a:pt x="2093502" y="920887"/>
                    <a:pt x="2095943" y="920887"/>
                    <a:pt x="2099605" y="920887"/>
                  </a:cubicBezTo>
                  <a:cubicBezTo>
                    <a:pt x="2102047" y="920887"/>
                    <a:pt x="2105709" y="920887"/>
                    <a:pt x="2106929" y="919667"/>
                  </a:cubicBezTo>
                  <a:cubicBezTo>
                    <a:pt x="2111812" y="912342"/>
                    <a:pt x="2117916" y="916004"/>
                    <a:pt x="2120357" y="917225"/>
                  </a:cubicBezTo>
                  <a:cubicBezTo>
                    <a:pt x="2121578" y="918446"/>
                    <a:pt x="2125240" y="916004"/>
                    <a:pt x="2126461" y="917225"/>
                  </a:cubicBezTo>
                  <a:cubicBezTo>
                    <a:pt x="2127681" y="918446"/>
                    <a:pt x="2128902" y="916004"/>
                    <a:pt x="2130123" y="913563"/>
                  </a:cubicBezTo>
                  <a:cubicBezTo>
                    <a:pt x="2132564" y="909901"/>
                    <a:pt x="2133785" y="906239"/>
                    <a:pt x="2131343" y="906239"/>
                  </a:cubicBezTo>
                  <a:cubicBezTo>
                    <a:pt x="2125240" y="907460"/>
                    <a:pt x="2125240" y="911122"/>
                    <a:pt x="2121578" y="901356"/>
                  </a:cubicBezTo>
                  <a:cubicBezTo>
                    <a:pt x="2120357" y="895253"/>
                    <a:pt x="2116695" y="898915"/>
                    <a:pt x="2113033" y="896473"/>
                  </a:cubicBezTo>
                  <a:cubicBezTo>
                    <a:pt x="2113033" y="896473"/>
                    <a:pt x="2110592" y="900135"/>
                    <a:pt x="2109371" y="898915"/>
                  </a:cubicBezTo>
                  <a:cubicBezTo>
                    <a:pt x="2108150" y="898915"/>
                    <a:pt x="2106929" y="901356"/>
                    <a:pt x="2105709" y="898915"/>
                  </a:cubicBezTo>
                  <a:cubicBezTo>
                    <a:pt x="2103267" y="894032"/>
                    <a:pt x="2103267" y="897694"/>
                    <a:pt x="2102047" y="896473"/>
                  </a:cubicBezTo>
                  <a:cubicBezTo>
                    <a:pt x="2099605" y="892811"/>
                    <a:pt x="2102047" y="889149"/>
                    <a:pt x="2097164" y="896473"/>
                  </a:cubicBezTo>
                  <a:cubicBezTo>
                    <a:pt x="2094722" y="900135"/>
                    <a:pt x="2092281" y="903797"/>
                    <a:pt x="2092281" y="897694"/>
                  </a:cubicBezTo>
                  <a:cubicBezTo>
                    <a:pt x="2092281" y="894032"/>
                    <a:pt x="2089840" y="895253"/>
                    <a:pt x="2088619" y="892811"/>
                  </a:cubicBezTo>
                  <a:cubicBezTo>
                    <a:pt x="2088619" y="892811"/>
                    <a:pt x="2088619" y="892811"/>
                    <a:pt x="2087398" y="891590"/>
                  </a:cubicBezTo>
                  <a:cubicBezTo>
                    <a:pt x="2087398" y="891590"/>
                    <a:pt x="2088619" y="890370"/>
                    <a:pt x="2088619" y="890370"/>
                  </a:cubicBezTo>
                  <a:cubicBezTo>
                    <a:pt x="2092281" y="887928"/>
                    <a:pt x="2095943" y="890370"/>
                    <a:pt x="2099605" y="887928"/>
                  </a:cubicBezTo>
                  <a:cubicBezTo>
                    <a:pt x="2103267" y="885487"/>
                    <a:pt x="2110592" y="895253"/>
                    <a:pt x="2114254" y="892811"/>
                  </a:cubicBezTo>
                  <a:cubicBezTo>
                    <a:pt x="2121578" y="889149"/>
                    <a:pt x="2126461" y="896473"/>
                    <a:pt x="2127681" y="898915"/>
                  </a:cubicBezTo>
                  <a:cubicBezTo>
                    <a:pt x="2128902" y="901356"/>
                    <a:pt x="2132564" y="901356"/>
                    <a:pt x="2132564" y="902577"/>
                  </a:cubicBezTo>
                  <a:cubicBezTo>
                    <a:pt x="2132564" y="903797"/>
                    <a:pt x="2135006" y="903797"/>
                    <a:pt x="2137447" y="902577"/>
                  </a:cubicBezTo>
                  <a:cubicBezTo>
                    <a:pt x="2141109" y="901356"/>
                    <a:pt x="2142330" y="898915"/>
                    <a:pt x="2141109" y="897694"/>
                  </a:cubicBezTo>
                  <a:cubicBezTo>
                    <a:pt x="2135006" y="894032"/>
                    <a:pt x="2133785" y="896473"/>
                    <a:pt x="2133785" y="886708"/>
                  </a:cubicBezTo>
                  <a:cubicBezTo>
                    <a:pt x="2133785" y="880604"/>
                    <a:pt x="2128902" y="881825"/>
                    <a:pt x="2125240" y="876942"/>
                  </a:cubicBezTo>
                  <a:cubicBezTo>
                    <a:pt x="2125240" y="876942"/>
                    <a:pt x="2122799" y="878163"/>
                    <a:pt x="2121578" y="876942"/>
                  </a:cubicBezTo>
                  <a:cubicBezTo>
                    <a:pt x="2120357" y="875721"/>
                    <a:pt x="2117916" y="876942"/>
                    <a:pt x="2116695" y="874501"/>
                  </a:cubicBezTo>
                  <a:cubicBezTo>
                    <a:pt x="2114254" y="869618"/>
                    <a:pt x="2114254" y="872059"/>
                    <a:pt x="2113033" y="869618"/>
                  </a:cubicBezTo>
                  <a:cubicBezTo>
                    <a:pt x="2113033" y="869618"/>
                    <a:pt x="2113033" y="868397"/>
                    <a:pt x="2113033" y="868397"/>
                  </a:cubicBezTo>
                  <a:cubicBezTo>
                    <a:pt x="2113033" y="868397"/>
                    <a:pt x="2113033" y="868397"/>
                    <a:pt x="2113033" y="867176"/>
                  </a:cubicBezTo>
                  <a:cubicBezTo>
                    <a:pt x="2113033" y="867176"/>
                    <a:pt x="2113033" y="867176"/>
                    <a:pt x="2113033" y="867176"/>
                  </a:cubicBezTo>
                  <a:cubicBezTo>
                    <a:pt x="2113033" y="867176"/>
                    <a:pt x="2113033" y="865956"/>
                    <a:pt x="2113033" y="865956"/>
                  </a:cubicBezTo>
                  <a:cubicBezTo>
                    <a:pt x="2111812" y="861073"/>
                    <a:pt x="2108150" y="862294"/>
                    <a:pt x="2105709" y="858632"/>
                  </a:cubicBezTo>
                  <a:cubicBezTo>
                    <a:pt x="2105709" y="858632"/>
                    <a:pt x="2103267" y="859852"/>
                    <a:pt x="2102047" y="858632"/>
                  </a:cubicBezTo>
                  <a:cubicBezTo>
                    <a:pt x="2102047" y="858632"/>
                    <a:pt x="2100826" y="858632"/>
                    <a:pt x="2099605" y="857411"/>
                  </a:cubicBezTo>
                  <a:cubicBezTo>
                    <a:pt x="2099605" y="857411"/>
                    <a:pt x="2099605" y="857411"/>
                    <a:pt x="2098385" y="856190"/>
                  </a:cubicBezTo>
                  <a:cubicBezTo>
                    <a:pt x="2098385" y="856190"/>
                    <a:pt x="2098385" y="856190"/>
                    <a:pt x="2098385" y="854969"/>
                  </a:cubicBezTo>
                  <a:cubicBezTo>
                    <a:pt x="2098385" y="853749"/>
                    <a:pt x="2097164" y="852528"/>
                    <a:pt x="2097164" y="852528"/>
                  </a:cubicBezTo>
                  <a:cubicBezTo>
                    <a:pt x="2098385" y="852528"/>
                    <a:pt x="2098385" y="851307"/>
                    <a:pt x="2099605" y="850087"/>
                  </a:cubicBezTo>
                  <a:cubicBezTo>
                    <a:pt x="2102047" y="847645"/>
                    <a:pt x="2105709" y="843983"/>
                    <a:pt x="2108150" y="841542"/>
                  </a:cubicBezTo>
                  <a:cubicBezTo>
                    <a:pt x="2111812" y="837880"/>
                    <a:pt x="2115474" y="840321"/>
                    <a:pt x="2119136" y="836659"/>
                  </a:cubicBezTo>
                  <a:cubicBezTo>
                    <a:pt x="2120357" y="835438"/>
                    <a:pt x="2124019" y="835438"/>
                    <a:pt x="2126461" y="836659"/>
                  </a:cubicBezTo>
                  <a:cubicBezTo>
                    <a:pt x="2130123" y="837880"/>
                    <a:pt x="2132564" y="839100"/>
                    <a:pt x="2135006" y="836659"/>
                  </a:cubicBezTo>
                  <a:cubicBezTo>
                    <a:pt x="2142330" y="831776"/>
                    <a:pt x="2147213" y="836659"/>
                    <a:pt x="2149654" y="837880"/>
                  </a:cubicBezTo>
                  <a:cubicBezTo>
                    <a:pt x="2150875" y="839100"/>
                    <a:pt x="2155757" y="837880"/>
                    <a:pt x="2155757" y="840321"/>
                  </a:cubicBezTo>
                  <a:cubicBezTo>
                    <a:pt x="2155757" y="841542"/>
                    <a:pt x="2158199" y="840321"/>
                    <a:pt x="2160640" y="837880"/>
                  </a:cubicBezTo>
                  <a:cubicBezTo>
                    <a:pt x="2163082" y="834218"/>
                    <a:pt x="2165523" y="831776"/>
                    <a:pt x="2163082" y="831776"/>
                  </a:cubicBezTo>
                  <a:cubicBezTo>
                    <a:pt x="2156978" y="831776"/>
                    <a:pt x="2155757" y="834218"/>
                    <a:pt x="2153316" y="824452"/>
                  </a:cubicBezTo>
                  <a:cubicBezTo>
                    <a:pt x="2152095" y="818348"/>
                    <a:pt x="2147213" y="820790"/>
                    <a:pt x="2144771" y="818348"/>
                  </a:cubicBezTo>
                  <a:cubicBezTo>
                    <a:pt x="2144771" y="818348"/>
                    <a:pt x="2142330" y="820790"/>
                    <a:pt x="2141109" y="819569"/>
                  </a:cubicBezTo>
                  <a:cubicBezTo>
                    <a:pt x="2139888" y="819569"/>
                    <a:pt x="2137447" y="820790"/>
                    <a:pt x="2136226" y="818348"/>
                  </a:cubicBezTo>
                  <a:cubicBezTo>
                    <a:pt x="2133785" y="813466"/>
                    <a:pt x="2133785" y="817128"/>
                    <a:pt x="2132564" y="814686"/>
                  </a:cubicBezTo>
                  <a:cubicBezTo>
                    <a:pt x="2131343" y="813466"/>
                    <a:pt x="2131343" y="811024"/>
                    <a:pt x="2131343" y="811024"/>
                  </a:cubicBezTo>
                  <a:cubicBezTo>
                    <a:pt x="2131343" y="811024"/>
                    <a:pt x="2130123" y="811024"/>
                    <a:pt x="2126461" y="813466"/>
                  </a:cubicBezTo>
                  <a:cubicBezTo>
                    <a:pt x="2122799" y="815907"/>
                    <a:pt x="2120357" y="818348"/>
                    <a:pt x="2120357" y="812245"/>
                  </a:cubicBezTo>
                  <a:cubicBezTo>
                    <a:pt x="2120357" y="808583"/>
                    <a:pt x="2119136" y="808583"/>
                    <a:pt x="2116695" y="807362"/>
                  </a:cubicBezTo>
                  <a:cubicBezTo>
                    <a:pt x="2113033" y="802479"/>
                    <a:pt x="2110592" y="811024"/>
                    <a:pt x="2109371" y="811024"/>
                  </a:cubicBezTo>
                  <a:cubicBezTo>
                    <a:pt x="2108150" y="811024"/>
                    <a:pt x="2108150" y="809804"/>
                    <a:pt x="2108150" y="808583"/>
                  </a:cubicBezTo>
                  <a:cubicBezTo>
                    <a:pt x="2109371" y="807362"/>
                    <a:pt x="2110592" y="804921"/>
                    <a:pt x="2113033" y="803700"/>
                  </a:cubicBezTo>
                  <a:cubicBezTo>
                    <a:pt x="2116695" y="800038"/>
                    <a:pt x="2121578" y="802479"/>
                    <a:pt x="2125240" y="798817"/>
                  </a:cubicBezTo>
                  <a:cubicBezTo>
                    <a:pt x="2128902" y="795155"/>
                    <a:pt x="2138668" y="803700"/>
                    <a:pt x="2142330" y="801259"/>
                  </a:cubicBezTo>
                  <a:cubicBezTo>
                    <a:pt x="2149654" y="796376"/>
                    <a:pt x="2155757" y="802479"/>
                    <a:pt x="2156978" y="804921"/>
                  </a:cubicBezTo>
                  <a:cubicBezTo>
                    <a:pt x="2158199" y="807362"/>
                    <a:pt x="2163082" y="806141"/>
                    <a:pt x="2163082" y="807362"/>
                  </a:cubicBezTo>
                  <a:cubicBezTo>
                    <a:pt x="2163082" y="809804"/>
                    <a:pt x="2165523" y="807362"/>
                    <a:pt x="2167964" y="804921"/>
                  </a:cubicBezTo>
                  <a:cubicBezTo>
                    <a:pt x="2171627" y="802479"/>
                    <a:pt x="2172847" y="798817"/>
                    <a:pt x="2171627" y="798817"/>
                  </a:cubicBezTo>
                  <a:cubicBezTo>
                    <a:pt x="2164302" y="797597"/>
                    <a:pt x="2163082" y="800038"/>
                    <a:pt x="2161861" y="790272"/>
                  </a:cubicBezTo>
                  <a:cubicBezTo>
                    <a:pt x="2160640" y="784169"/>
                    <a:pt x="2155757" y="786610"/>
                    <a:pt x="2152095" y="781727"/>
                  </a:cubicBezTo>
                  <a:cubicBezTo>
                    <a:pt x="2152095" y="781727"/>
                    <a:pt x="2148433" y="784169"/>
                    <a:pt x="2147213" y="782948"/>
                  </a:cubicBezTo>
                  <a:cubicBezTo>
                    <a:pt x="2145992" y="781727"/>
                    <a:pt x="2143550" y="784169"/>
                    <a:pt x="2142330" y="781727"/>
                  </a:cubicBezTo>
                  <a:cubicBezTo>
                    <a:pt x="2139888" y="776844"/>
                    <a:pt x="2139888" y="779286"/>
                    <a:pt x="2138668" y="776844"/>
                  </a:cubicBezTo>
                  <a:cubicBezTo>
                    <a:pt x="2136226" y="773183"/>
                    <a:pt x="2139888" y="769520"/>
                    <a:pt x="2132564" y="775624"/>
                  </a:cubicBezTo>
                  <a:cubicBezTo>
                    <a:pt x="2128902" y="778065"/>
                    <a:pt x="2125240" y="780507"/>
                    <a:pt x="2126461" y="774403"/>
                  </a:cubicBezTo>
                  <a:cubicBezTo>
                    <a:pt x="2126461" y="770741"/>
                    <a:pt x="2125240" y="770741"/>
                    <a:pt x="2122799" y="768300"/>
                  </a:cubicBezTo>
                  <a:cubicBezTo>
                    <a:pt x="2119136" y="763417"/>
                    <a:pt x="2116695" y="773183"/>
                    <a:pt x="2114254" y="771962"/>
                  </a:cubicBezTo>
                  <a:cubicBezTo>
                    <a:pt x="2113033" y="771962"/>
                    <a:pt x="2111812" y="768300"/>
                    <a:pt x="2113033" y="764637"/>
                  </a:cubicBezTo>
                  <a:cubicBezTo>
                    <a:pt x="2114254" y="754872"/>
                    <a:pt x="2108150" y="762196"/>
                    <a:pt x="2104488" y="763417"/>
                  </a:cubicBezTo>
                  <a:cubicBezTo>
                    <a:pt x="2098385" y="767079"/>
                    <a:pt x="2099605" y="760976"/>
                    <a:pt x="2098385" y="756093"/>
                  </a:cubicBezTo>
                  <a:cubicBezTo>
                    <a:pt x="2098385" y="749989"/>
                    <a:pt x="2099605" y="741444"/>
                    <a:pt x="2092281" y="748769"/>
                  </a:cubicBezTo>
                  <a:cubicBezTo>
                    <a:pt x="2089840" y="752430"/>
                    <a:pt x="2087398" y="751210"/>
                    <a:pt x="2087398" y="751210"/>
                  </a:cubicBezTo>
                  <a:cubicBezTo>
                    <a:pt x="2087398" y="749989"/>
                    <a:pt x="2086177" y="748769"/>
                    <a:pt x="2086177" y="747548"/>
                  </a:cubicBezTo>
                  <a:cubicBezTo>
                    <a:pt x="2088619" y="745106"/>
                    <a:pt x="2091060" y="745106"/>
                    <a:pt x="2091060" y="745106"/>
                  </a:cubicBezTo>
                  <a:cubicBezTo>
                    <a:pt x="2092281" y="745106"/>
                    <a:pt x="2094722" y="741444"/>
                    <a:pt x="2094722" y="741444"/>
                  </a:cubicBezTo>
                  <a:cubicBezTo>
                    <a:pt x="2094722" y="741444"/>
                    <a:pt x="2095943" y="740223"/>
                    <a:pt x="2098385" y="736562"/>
                  </a:cubicBezTo>
                  <a:cubicBezTo>
                    <a:pt x="2099605" y="732899"/>
                    <a:pt x="2100826" y="730458"/>
                    <a:pt x="2099605" y="731679"/>
                  </a:cubicBezTo>
                  <a:cubicBezTo>
                    <a:pt x="2094722" y="736562"/>
                    <a:pt x="2094722" y="737782"/>
                    <a:pt x="2093502" y="735341"/>
                  </a:cubicBezTo>
                  <a:cubicBezTo>
                    <a:pt x="2092281" y="734120"/>
                    <a:pt x="2089840" y="737782"/>
                    <a:pt x="2087398" y="739003"/>
                  </a:cubicBezTo>
                  <a:cubicBezTo>
                    <a:pt x="2087398" y="739003"/>
                    <a:pt x="2084957" y="741444"/>
                    <a:pt x="2084957" y="742665"/>
                  </a:cubicBezTo>
                  <a:cubicBezTo>
                    <a:pt x="2083736" y="742665"/>
                    <a:pt x="2082515" y="745106"/>
                    <a:pt x="2081295" y="745106"/>
                  </a:cubicBezTo>
                  <a:cubicBezTo>
                    <a:pt x="2078853" y="745106"/>
                    <a:pt x="2080074" y="746327"/>
                    <a:pt x="2078853" y="745106"/>
                  </a:cubicBezTo>
                  <a:cubicBezTo>
                    <a:pt x="2077633" y="745106"/>
                    <a:pt x="2078853" y="742665"/>
                    <a:pt x="2076412" y="745106"/>
                  </a:cubicBezTo>
                  <a:cubicBezTo>
                    <a:pt x="2073970" y="745106"/>
                    <a:pt x="2072750" y="746327"/>
                    <a:pt x="2070308" y="747548"/>
                  </a:cubicBezTo>
                  <a:cubicBezTo>
                    <a:pt x="2070308" y="747548"/>
                    <a:pt x="2069088" y="748769"/>
                    <a:pt x="2069088" y="748769"/>
                  </a:cubicBezTo>
                  <a:cubicBezTo>
                    <a:pt x="2069088" y="748769"/>
                    <a:pt x="2067867" y="748769"/>
                    <a:pt x="2067867" y="748769"/>
                  </a:cubicBezTo>
                  <a:cubicBezTo>
                    <a:pt x="2066646" y="748769"/>
                    <a:pt x="2064205" y="751210"/>
                    <a:pt x="2062984" y="752430"/>
                  </a:cubicBezTo>
                  <a:cubicBezTo>
                    <a:pt x="2061763" y="752430"/>
                    <a:pt x="2060543" y="752430"/>
                    <a:pt x="2060543" y="752430"/>
                  </a:cubicBezTo>
                  <a:cubicBezTo>
                    <a:pt x="2060543" y="752430"/>
                    <a:pt x="2060543" y="752430"/>
                    <a:pt x="2060543" y="752430"/>
                  </a:cubicBezTo>
                  <a:cubicBezTo>
                    <a:pt x="2062984" y="748769"/>
                    <a:pt x="2066646" y="743886"/>
                    <a:pt x="2069088" y="740223"/>
                  </a:cubicBezTo>
                  <a:cubicBezTo>
                    <a:pt x="2071529" y="735341"/>
                    <a:pt x="2076412" y="736562"/>
                    <a:pt x="2078853" y="731679"/>
                  </a:cubicBezTo>
                  <a:cubicBezTo>
                    <a:pt x="2081295" y="728016"/>
                    <a:pt x="2091060" y="730458"/>
                    <a:pt x="2093502" y="726796"/>
                  </a:cubicBezTo>
                  <a:cubicBezTo>
                    <a:pt x="2099605" y="719472"/>
                    <a:pt x="2104488" y="721913"/>
                    <a:pt x="2106929" y="723134"/>
                  </a:cubicBezTo>
                  <a:cubicBezTo>
                    <a:pt x="2108150" y="724355"/>
                    <a:pt x="2111812" y="721913"/>
                    <a:pt x="2113033" y="723134"/>
                  </a:cubicBezTo>
                  <a:cubicBezTo>
                    <a:pt x="2113033" y="724355"/>
                    <a:pt x="2115474" y="723134"/>
                    <a:pt x="2116695" y="719472"/>
                  </a:cubicBezTo>
                  <a:cubicBezTo>
                    <a:pt x="2119136" y="715809"/>
                    <a:pt x="2120357" y="712148"/>
                    <a:pt x="2119136" y="713368"/>
                  </a:cubicBezTo>
                  <a:cubicBezTo>
                    <a:pt x="2113033" y="714589"/>
                    <a:pt x="2113033" y="717030"/>
                    <a:pt x="2110592" y="708485"/>
                  </a:cubicBezTo>
                  <a:cubicBezTo>
                    <a:pt x="2109371" y="703602"/>
                    <a:pt x="2105709" y="707265"/>
                    <a:pt x="2102047" y="704823"/>
                  </a:cubicBezTo>
                  <a:cubicBezTo>
                    <a:pt x="2102047" y="704823"/>
                    <a:pt x="2099605" y="707265"/>
                    <a:pt x="2098385" y="707265"/>
                  </a:cubicBezTo>
                  <a:cubicBezTo>
                    <a:pt x="2097164" y="707265"/>
                    <a:pt x="2095943" y="709706"/>
                    <a:pt x="2093502" y="708485"/>
                  </a:cubicBezTo>
                  <a:cubicBezTo>
                    <a:pt x="2091060" y="704823"/>
                    <a:pt x="2091060" y="708485"/>
                    <a:pt x="2089840" y="706044"/>
                  </a:cubicBezTo>
                  <a:cubicBezTo>
                    <a:pt x="2087398" y="703602"/>
                    <a:pt x="2089840" y="699941"/>
                    <a:pt x="2083736" y="707265"/>
                  </a:cubicBezTo>
                  <a:cubicBezTo>
                    <a:pt x="2081295" y="710927"/>
                    <a:pt x="2078853" y="714589"/>
                    <a:pt x="2077633" y="708485"/>
                  </a:cubicBezTo>
                  <a:cubicBezTo>
                    <a:pt x="2077633" y="704823"/>
                    <a:pt x="2075191" y="706044"/>
                    <a:pt x="2073970" y="704823"/>
                  </a:cubicBezTo>
                  <a:cubicBezTo>
                    <a:pt x="2073970" y="704823"/>
                    <a:pt x="2072750" y="704823"/>
                    <a:pt x="2072750" y="704823"/>
                  </a:cubicBezTo>
                  <a:cubicBezTo>
                    <a:pt x="2075191" y="702382"/>
                    <a:pt x="2077633" y="698720"/>
                    <a:pt x="2080074" y="695058"/>
                  </a:cubicBezTo>
                  <a:cubicBezTo>
                    <a:pt x="2082515" y="691395"/>
                    <a:pt x="2087398" y="692616"/>
                    <a:pt x="2089840" y="688954"/>
                  </a:cubicBezTo>
                  <a:cubicBezTo>
                    <a:pt x="2091060" y="687733"/>
                    <a:pt x="2094722" y="687733"/>
                    <a:pt x="2097164" y="687733"/>
                  </a:cubicBezTo>
                  <a:cubicBezTo>
                    <a:pt x="2099605" y="687733"/>
                    <a:pt x="2103267" y="688954"/>
                    <a:pt x="2104488" y="686513"/>
                  </a:cubicBezTo>
                  <a:cubicBezTo>
                    <a:pt x="2110592" y="680409"/>
                    <a:pt x="2115474" y="684071"/>
                    <a:pt x="2117916" y="685292"/>
                  </a:cubicBezTo>
                  <a:cubicBezTo>
                    <a:pt x="2119136" y="686513"/>
                    <a:pt x="2122799" y="684071"/>
                    <a:pt x="2124019" y="685292"/>
                  </a:cubicBezTo>
                  <a:cubicBezTo>
                    <a:pt x="2124019" y="686513"/>
                    <a:pt x="2126461" y="685292"/>
                    <a:pt x="2128902" y="681630"/>
                  </a:cubicBezTo>
                  <a:cubicBezTo>
                    <a:pt x="2131343" y="677968"/>
                    <a:pt x="2132564" y="674306"/>
                    <a:pt x="2131343" y="675526"/>
                  </a:cubicBezTo>
                  <a:cubicBezTo>
                    <a:pt x="2125240" y="676747"/>
                    <a:pt x="2124019" y="679188"/>
                    <a:pt x="2122799" y="670644"/>
                  </a:cubicBezTo>
                  <a:cubicBezTo>
                    <a:pt x="2121578" y="665761"/>
                    <a:pt x="2117916" y="669423"/>
                    <a:pt x="2114254" y="666981"/>
                  </a:cubicBezTo>
                  <a:cubicBezTo>
                    <a:pt x="2114254" y="666981"/>
                    <a:pt x="2111812" y="669423"/>
                    <a:pt x="2110592" y="669423"/>
                  </a:cubicBezTo>
                  <a:cubicBezTo>
                    <a:pt x="2109371" y="669423"/>
                    <a:pt x="2106929" y="671864"/>
                    <a:pt x="2105709" y="669423"/>
                  </a:cubicBezTo>
                  <a:cubicBezTo>
                    <a:pt x="2103267" y="665761"/>
                    <a:pt x="2103267" y="668202"/>
                    <a:pt x="2102047" y="666981"/>
                  </a:cubicBezTo>
                  <a:cubicBezTo>
                    <a:pt x="2100826" y="665761"/>
                    <a:pt x="2100826" y="664540"/>
                    <a:pt x="2100826" y="663319"/>
                  </a:cubicBezTo>
                  <a:cubicBezTo>
                    <a:pt x="2100826" y="663319"/>
                    <a:pt x="2099605" y="663319"/>
                    <a:pt x="2097164" y="666981"/>
                  </a:cubicBezTo>
                  <a:cubicBezTo>
                    <a:pt x="2094722" y="669423"/>
                    <a:pt x="2091060" y="673085"/>
                    <a:pt x="2091060" y="666981"/>
                  </a:cubicBezTo>
                  <a:cubicBezTo>
                    <a:pt x="2091060" y="663319"/>
                    <a:pt x="2089840" y="664540"/>
                    <a:pt x="2087398" y="662099"/>
                  </a:cubicBezTo>
                  <a:cubicBezTo>
                    <a:pt x="2083736" y="658437"/>
                    <a:pt x="2082515" y="666981"/>
                    <a:pt x="2080074" y="666981"/>
                  </a:cubicBezTo>
                  <a:cubicBezTo>
                    <a:pt x="2078853" y="666981"/>
                    <a:pt x="2077633" y="664540"/>
                    <a:pt x="2078853" y="660878"/>
                  </a:cubicBezTo>
                  <a:cubicBezTo>
                    <a:pt x="2080074" y="652333"/>
                    <a:pt x="2073970" y="659657"/>
                    <a:pt x="2071529" y="660878"/>
                  </a:cubicBezTo>
                  <a:cubicBezTo>
                    <a:pt x="2066646" y="664540"/>
                    <a:pt x="2066646" y="659657"/>
                    <a:pt x="2066646" y="654774"/>
                  </a:cubicBezTo>
                  <a:cubicBezTo>
                    <a:pt x="2066646" y="649892"/>
                    <a:pt x="2066646" y="641347"/>
                    <a:pt x="2061763" y="648671"/>
                  </a:cubicBezTo>
                  <a:cubicBezTo>
                    <a:pt x="2059322" y="652333"/>
                    <a:pt x="2058101" y="652333"/>
                    <a:pt x="2058101" y="651112"/>
                  </a:cubicBezTo>
                  <a:cubicBezTo>
                    <a:pt x="2058101" y="649892"/>
                    <a:pt x="2056881" y="648671"/>
                    <a:pt x="2056881" y="648671"/>
                  </a:cubicBezTo>
                  <a:cubicBezTo>
                    <a:pt x="2059322" y="646230"/>
                    <a:pt x="2061763" y="645009"/>
                    <a:pt x="2062984" y="642567"/>
                  </a:cubicBezTo>
                  <a:cubicBezTo>
                    <a:pt x="2064205" y="640126"/>
                    <a:pt x="2066646" y="638905"/>
                    <a:pt x="2067867" y="637685"/>
                  </a:cubicBezTo>
                  <a:cubicBezTo>
                    <a:pt x="2070308" y="636464"/>
                    <a:pt x="2072750" y="635243"/>
                    <a:pt x="2073970" y="632802"/>
                  </a:cubicBezTo>
                  <a:cubicBezTo>
                    <a:pt x="2077633" y="624257"/>
                    <a:pt x="2082515" y="624257"/>
                    <a:pt x="2083736" y="624257"/>
                  </a:cubicBezTo>
                  <a:cubicBezTo>
                    <a:pt x="2084957" y="624257"/>
                    <a:pt x="2087398" y="620595"/>
                    <a:pt x="2087398" y="620595"/>
                  </a:cubicBezTo>
                  <a:cubicBezTo>
                    <a:pt x="2088619" y="621816"/>
                    <a:pt x="2088619" y="618153"/>
                    <a:pt x="2089840" y="614491"/>
                  </a:cubicBezTo>
                  <a:cubicBezTo>
                    <a:pt x="2091060" y="609609"/>
                    <a:pt x="2091060" y="607167"/>
                    <a:pt x="2089840" y="608388"/>
                  </a:cubicBezTo>
                  <a:cubicBezTo>
                    <a:pt x="2086177" y="613271"/>
                    <a:pt x="2084957" y="615712"/>
                    <a:pt x="2082515" y="610829"/>
                  </a:cubicBezTo>
                  <a:cubicBezTo>
                    <a:pt x="2081295" y="608388"/>
                    <a:pt x="2078853" y="613271"/>
                    <a:pt x="2075191" y="613271"/>
                  </a:cubicBezTo>
                  <a:cubicBezTo>
                    <a:pt x="2075191" y="613271"/>
                    <a:pt x="2073970" y="616933"/>
                    <a:pt x="2072750" y="616933"/>
                  </a:cubicBezTo>
                  <a:cubicBezTo>
                    <a:pt x="2071529" y="616933"/>
                    <a:pt x="2070308" y="620595"/>
                    <a:pt x="2070308" y="619374"/>
                  </a:cubicBezTo>
                  <a:cubicBezTo>
                    <a:pt x="2067867" y="618153"/>
                    <a:pt x="2069088" y="619374"/>
                    <a:pt x="2067867" y="619374"/>
                  </a:cubicBezTo>
                  <a:cubicBezTo>
                    <a:pt x="2065426" y="618153"/>
                    <a:pt x="2067867" y="614491"/>
                    <a:pt x="2064205" y="621816"/>
                  </a:cubicBezTo>
                  <a:cubicBezTo>
                    <a:pt x="2062984" y="625478"/>
                    <a:pt x="2060543" y="627919"/>
                    <a:pt x="2060543" y="624257"/>
                  </a:cubicBezTo>
                  <a:cubicBezTo>
                    <a:pt x="2060543" y="621816"/>
                    <a:pt x="2059322" y="623036"/>
                    <a:pt x="2058101" y="621816"/>
                  </a:cubicBezTo>
                  <a:cubicBezTo>
                    <a:pt x="2055660" y="620595"/>
                    <a:pt x="2054439" y="627919"/>
                    <a:pt x="2053219" y="627919"/>
                  </a:cubicBezTo>
                  <a:cubicBezTo>
                    <a:pt x="2051998" y="627919"/>
                    <a:pt x="2051998" y="626698"/>
                    <a:pt x="2051998" y="624257"/>
                  </a:cubicBezTo>
                  <a:cubicBezTo>
                    <a:pt x="2051998" y="624257"/>
                    <a:pt x="2051998" y="624257"/>
                    <a:pt x="2051998" y="624257"/>
                  </a:cubicBezTo>
                  <a:cubicBezTo>
                    <a:pt x="2053219" y="623036"/>
                    <a:pt x="2053219" y="621816"/>
                    <a:pt x="2054439" y="620595"/>
                  </a:cubicBezTo>
                  <a:cubicBezTo>
                    <a:pt x="2055660" y="618153"/>
                    <a:pt x="2058101" y="615712"/>
                    <a:pt x="2059322" y="613271"/>
                  </a:cubicBezTo>
                  <a:cubicBezTo>
                    <a:pt x="2060543" y="609609"/>
                    <a:pt x="2064205" y="610829"/>
                    <a:pt x="2066646" y="607167"/>
                  </a:cubicBezTo>
                  <a:cubicBezTo>
                    <a:pt x="2069088" y="603505"/>
                    <a:pt x="2075191" y="605946"/>
                    <a:pt x="2076412" y="603505"/>
                  </a:cubicBezTo>
                  <a:cubicBezTo>
                    <a:pt x="2080074" y="598622"/>
                    <a:pt x="2083736" y="599843"/>
                    <a:pt x="2086177" y="599843"/>
                  </a:cubicBezTo>
                  <a:cubicBezTo>
                    <a:pt x="2087398" y="599843"/>
                    <a:pt x="2089840" y="598622"/>
                    <a:pt x="2089840" y="599843"/>
                  </a:cubicBezTo>
                  <a:cubicBezTo>
                    <a:pt x="2089840" y="601064"/>
                    <a:pt x="2091060" y="598622"/>
                    <a:pt x="2092281" y="596181"/>
                  </a:cubicBezTo>
                  <a:cubicBezTo>
                    <a:pt x="2093502" y="593739"/>
                    <a:pt x="2094722" y="591298"/>
                    <a:pt x="2093502" y="591298"/>
                  </a:cubicBezTo>
                  <a:cubicBezTo>
                    <a:pt x="2089840" y="592519"/>
                    <a:pt x="2088619" y="594960"/>
                    <a:pt x="2087398" y="588857"/>
                  </a:cubicBezTo>
                  <a:cubicBezTo>
                    <a:pt x="2086177" y="585195"/>
                    <a:pt x="2083736" y="588857"/>
                    <a:pt x="2081295" y="587636"/>
                  </a:cubicBezTo>
                  <a:cubicBezTo>
                    <a:pt x="2081295" y="587636"/>
                    <a:pt x="2080074" y="590077"/>
                    <a:pt x="2078853" y="590077"/>
                  </a:cubicBezTo>
                  <a:cubicBezTo>
                    <a:pt x="2078853" y="590077"/>
                    <a:pt x="2076412" y="592519"/>
                    <a:pt x="2076412" y="591298"/>
                  </a:cubicBezTo>
                  <a:cubicBezTo>
                    <a:pt x="2073970" y="588857"/>
                    <a:pt x="2075191" y="591298"/>
                    <a:pt x="2073970" y="590077"/>
                  </a:cubicBezTo>
                  <a:cubicBezTo>
                    <a:pt x="2072750" y="588857"/>
                    <a:pt x="2073970" y="585195"/>
                    <a:pt x="2070308" y="591298"/>
                  </a:cubicBezTo>
                  <a:cubicBezTo>
                    <a:pt x="2067867" y="593739"/>
                    <a:pt x="2066646" y="596181"/>
                    <a:pt x="2066646" y="592519"/>
                  </a:cubicBezTo>
                  <a:cubicBezTo>
                    <a:pt x="2066646" y="590077"/>
                    <a:pt x="2065426" y="591298"/>
                    <a:pt x="2064205" y="590077"/>
                  </a:cubicBezTo>
                  <a:cubicBezTo>
                    <a:pt x="2061763" y="587636"/>
                    <a:pt x="2060543" y="594960"/>
                    <a:pt x="2059322" y="594960"/>
                  </a:cubicBezTo>
                  <a:cubicBezTo>
                    <a:pt x="2058101" y="594960"/>
                    <a:pt x="2058101" y="593739"/>
                    <a:pt x="2058101" y="591298"/>
                  </a:cubicBezTo>
                  <a:cubicBezTo>
                    <a:pt x="2058101" y="585195"/>
                    <a:pt x="2054439" y="591298"/>
                    <a:pt x="2053219" y="592519"/>
                  </a:cubicBezTo>
                  <a:cubicBezTo>
                    <a:pt x="2049556" y="596181"/>
                    <a:pt x="2049556" y="592519"/>
                    <a:pt x="2049556" y="588857"/>
                  </a:cubicBezTo>
                  <a:cubicBezTo>
                    <a:pt x="2049556" y="585195"/>
                    <a:pt x="2049556" y="580312"/>
                    <a:pt x="2045894" y="585195"/>
                  </a:cubicBezTo>
                  <a:cubicBezTo>
                    <a:pt x="2044674" y="587636"/>
                    <a:pt x="2043453" y="587636"/>
                    <a:pt x="2043453" y="587636"/>
                  </a:cubicBezTo>
                  <a:cubicBezTo>
                    <a:pt x="2043453" y="586415"/>
                    <a:pt x="2042232" y="586415"/>
                    <a:pt x="2042232" y="586415"/>
                  </a:cubicBezTo>
                  <a:cubicBezTo>
                    <a:pt x="2045894" y="582753"/>
                    <a:pt x="2050777" y="580312"/>
                    <a:pt x="2054439" y="576650"/>
                  </a:cubicBezTo>
                  <a:cubicBezTo>
                    <a:pt x="2055660" y="575429"/>
                    <a:pt x="2059322" y="574208"/>
                    <a:pt x="2061763" y="572988"/>
                  </a:cubicBezTo>
                  <a:cubicBezTo>
                    <a:pt x="2065426" y="571767"/>
                    <a:pt x="2067867" y="570546"/>
                    <a:pt x="2069088" y="569325"/>
                  </a:cubicBezTo>
                  <a:cubicBezTo>
                    <a:pt x="2073970" y="563222"/>
                    <a:pt x="2076412" y="551015"/>
                    <a:pt x="2077633" y="541249"/>
                  </a:cubicBezTo>
                  <a:cubicBezTo>
                    <a:pt x="2078853" y="535146"/>
                    <a:pt x="2082515" y="531484"/>
                    <a:pt x="2083736" y="525380"/>
                  </a:cubicBezTo>
                  <a:cubicBezTo>
                    <a:pt x="2084957" y="519277"/>
                    <a:pt x="2093502" y="513173"/>
                    <a:pt x="2094722" y="507070"/>
                  </a:cubicBezTo>
                  <a:cubicBezTo>
                    <a:pt x="2097164" y="494863"/>
                    <a:pt x="2103267" y="492421"/>
                    <a:pt x="2104488" y="492421"/>
                  </a:cubicBezTo>
                  <a:cubicBezTo>
                    <a:pt x="2105709" y="491201"/>
                    <a:pt x="2108150" y="486318"/>
                    <a:pt x="2109371" y="487539"/>
                  </a:cubicBezTo>
                  <a:cubicBezTo>
                    <a:pt x="2110592" y="488759"/>
                    <a:pt x="2110592" y="485097"/>
                    <a:pt x="2111812" y="480214"/>
                  </a:cubicBezTo>
                  <a:cubicBezTo>
                    <a:pt x="2113033" y="475332"/>
                    <a:pt x="2113033" y="470449"/>
                    <a:pt x="2111812" y="472890"/>
                  </a:cubicBezTo>
                  <a:cubicBezTo>
                    <a:pt x="2106929" y="478994"/>
                    <a:pt x="2106929" y="482656"/>
                    <a:pt x="2103267" y="477773"/>
                  </a:cubicBezTo>
                  <a:cubicBezTo>
                    <a:pt x="2100826" y="475332"/>
                    <a:pt x="2098385" y="481435"/>
                    <a:pt x="2094722" y="483876"/>
                  </a:cubicBezTo>
                  <a:cubicBezTo>
                    <a:pt x="2094722" y="483876"/>
                    <a:pt x="2093502" y="488759"/>
                    <a:pt x="2092281" y="489980"/>
                  </a:cubicBezTo>
                  <a:cubicBezTo>
                    <a:pt x="2091060" y="491201"/>
                    <a:pt x="2089840" y="494863"/>
                    <a:pt x="2088619" y="494863"/>
                  </a:cubicBezTo>
                  <a:cubicBezTo>
                    <a:pt x="2084957" y="494863"/>
                    <a:pt x="2086177" y="496083"/>
                    <a:pt x="2084957" y="496083"/>
                  </a:cubicBezTo>
                  <a:cubicBezTo>
                    <a:pt x="2084957" y="496083"/>
                    <a:pt x="2084957" y="496083"/>
                    <a:pt x="2084957" y="496083"/>
                  </a:cubicBezTo>
                  <a:cubicBezTo>
                    <a:pt x="2086177" y="493642"/>
                    <a:pt x="2086177" y="492421"/>
                    <a:pt x="2084957" y="493642"/>
                  </a:cubicBezTo>
                  <a:cubicBezTo>
                    <a:pt x="2081295" y="496083"/>
                    <a:pt x="2081295" y="498525"/>
                    <a:pt x="2078853" y="493642"/>
                  </a:cubicBezTo>
                  <a:cubicBezTo>
                    <a:pt x="2077633" y="491201"/>
                    <a:pt x="2075191" y="494863"/>
                    <a:pt x="2072750" y="494863"/>
                  </a:cubicBezTo>
                  <a:cubicBezTo>
                    <a:pt x="2072750" y="494863"/>
                    <a:pt x="2071529" y="497304"/>
                    <a:pt x="2070308" y="497304"/>
                  </a:cubicBezTo>
                  <a:cubicBezTo>
                    <a:pt x="2070308" y="497304"/>
                    <a:pt x="2069088" y="499746"/>
                    <a:pt x="2067867" y="498525"/>
                  </a:cubicBezTo>
                  <a:cubicBezTo>
                    <a:pt x="2065426" y="497304"/>
                    <a:pt x="2066646" y="498525"/>
                    <a:pt x="2065426" y="498525"/>
                  </a:cubicBezTo>
                  <a:cubicBezTo>
                    <a:pt x="2064205" y="497304"/>
                    <a:pt x="2065426" y="494863"/>
                    <a:pt x="2061763" y="500966"/>
                  </a:cubicBezTo>
                  <a:cubicBezTo>
                    <a:pt x="2060543" y="503408"/>
                    <a:pt x="2059322" y="507070"/>
                    <a:pt x="2058101" y="503408"/>
                  </a:cubicBezTo>
                  <a:cubicBezTo>
                    <a:pt x="2058101" y="500966"/>
                    <a:pt x="2056881" y="502187"/>
                    <a:pt x="2055660" y="502187"/>
                  </a:cubicBezTo>
                  <a:cubicBezTo>
                    <a:pt x="2053219" y="500966"/>
                    <a:pt x="2053219" y="507070"/>
                    <a:pt x="2051998" y="508290"/>
                  </a:cubicBezTo>
                  <a:cubicBezTo>
                    <a:pt x="2050777" y="508290"/>
                    <a:pt x="2050777" y="507070"/>
                    <a:pt x="2050777" y="504628"/>
                  </a:cubicBezTo>
                  <a:cubicBezTo>
                    <a:pt x="2050777" y="498525"/>
                    <a:pt x="2048336" y="504628"/>
                    <a:pt x="2045894" y="507070"/>
                  </a:cubicBezTo>
                  <a:cubicBezTo>
                    <a:pt x="2043453" y="510732"/>
                    <a:pt x="2043453" y="508290"/>
                    <a:pt x="2042232" y="505849"/>
                  </a:cubicBezTo>
                  <a:cubicBezTo>
                    <a:pt x="2044674" y="502187"/>
                    <a:pt x="2045894" y="497304"/>
                    <a:pt x="2047115" y="493642"/>
                  </a:cubicBezTo>
                  <a:cubicBezTo>
                    <a:pt x="2048336" y="489980"/>
                    <a:pt x="2050777" y="488759"/>
                    <a:pt x="2053219" y="485097"/>
                  </a:cubicBezTo>
                  <a:cubicBezTo>
                    <a:pt x="2054439" y="481435"/>
                    <a:pt x="2060543" y="481435"/>
                    <a:pt x="2061763" y="477773"/>
                  </a:cubicBezTo>
                  <a:cubicBezTo>
                    <a:pt x="2065426" y="471669"/>
                    <a:pt x="2069088" y="471669"/>
                    <a:pt x="2070308" y="471669"/>
                  </a:cubicBezTo>
                  <a:cubicBezTo>
                    <a:pt x="2071529" y="471669"/>
                    <a:pt x="2073970" y="469228"/>
                    <a:pt x="2073970" y="470449"/>
                  </a:cubicBezTo>
                  <a:cubicBezTo>
                    <a:pt x="2073970" y="471669"/>
                    <a:pt x="2075191" y="469228"/>
                    <a:pt x="2076412" y="466787"/>
                  </a:cubicBezTo>
                  <a:cubicBezTo>
                    <a:pt x="2077633" y="463125"/>
                    <a:pt x="2078853" y="460683"/>
                    <a:pt x="2077633" y="461904"/>
                  </a:cubicBezTo>
                  <a:cubicBezTo>
                    <a:pt x="2073970" y="464345"/>
                    <a:pt x="2073970" y="466787"/>
                    <a:pt x="2071529" y="461904"/>
                  </a:cubicBezTo>
                  <a:cubicBezTo>
                    <a:pt x="2070308" y="459462"/>
                    <a:pt x="2067867" y="463125"/>
                    <a:pt x="2065426" y="461904"/>
                  </a:cubicBezTo>
                  <a:cubicBezTo>
                    <a:pt x="2065426" y="461904"/>
                    <a:pt x="2064205" y="464345"/>
                    <a:pt x="2062984" y="464345"/>
                  </a:cubicBezTo>
                  <a:cubicBezTo>
                    <a:pt x="2062984" y="464345"/>
                    <a:pt x="2061763" y="466787"/>
                    <a:pt x="2060543" y="465566"/>
                  </a:cubicBezTo>
                  <a:cubicBezTo>
                    <a:pt x="2058101" y="464345"/>
                    <a:pt x="2059322" y="465566"/>
                    <a:pt x="2058101" y="465566"/>
                  </a:cubicBezTo>
                  <a:cubicBezTo>
                    <a:pt x="2056881" y="464345"/>
                    <a:pt x="2058101" y="461904"/>
                    <a:pt x="2054439" y="468007"/>
                  </a:cubicBezTo>
                  <a:cubicBezTo>
                    <a:pt x="2053219" y="470449"/>
                    <a:pt x="2051998" y="474111"/>
                    <a:pt x="2050777" y="470449"/>
                  </a:cubicBezTo>
                  <a:cubicBezTo>
                    <a:pt x="2050777" y="468007"/>
                    <a:pt x="2049556" y="469228"/>
                    <a:pt x="2048336" y="469228"/>
                  </a:cubicBezTo>
                  <a:cubicBezTo>
                    <a:pt x="2045894" y="468007"/>
                    <a:pt x="2045894" y="474111"/>
                    <a:pt x="2044674" y="475332"/>
                  </a:cubicBezTo>
                  <a:cubicBezTo>
                    <a:pt x="2043453" y="475332"/>
                    <a:pt x="2043453" y="474111"/>
                    <a:pt x="2043453" y="471669"/>
                  </a:cubicBezTo>
                  <a:cubicBezTo>
                    <a:pt x="2043453" y="465566"/>
                    <a:pt x="2041012" y="472890"/>
                    <a:pt x="2038570" y="475332"/>
                  </a:cubicBezTo>
                  <a:cubicBezTo>
                    <a:pt x="2036129" y="480214"/>
                    <a:pt x="2036129" y="476552"/>
                    <a:pt x="2034908" y="474111"/>
                  </a:cubicBezTo>
                  <a:cubicBezTo>
                    <a:pt x="2033687" y="471669"/>
                    <a:pt x="2033687" y="465566"/>
                    <a:pt x="2031246" y="472890"/>
                  </a:cubicBezTo>
                  <a:cubicBezTo>
                    <a:pt x="2030025" y="476552"/>
                    <a:pt x="2028805" y="476552"/>
                    <a:pt x="2028805" y="476552"/>
                  </a:cubicBezTo>
                  <a:cubicBezTo>
                    <a:pt x="2028805" y="475332"/>
                    <a:pt x="2027584" y="475332"/>
                    <a:pt x="2027584" y="475332"/>
                  </a:cubicBezTo>
                  <a:cubicBezTo>
                    <a:pt x="2027584" y="474111"/>
                    <a:pt x="2028805" y="472890"/>
                    <a:pt x="2028805" y="471669"/>
                  </a:cubicBezTo>
                  <a:cubicBezTo>
                    <a:pt x="2030025" y="469228"/>
                    <a:pt x="2031246" y="469228"/>
                    <a:pt x="2032467" y="466787"/>
                  </a:cubicBezTo>
                  <a:cubicBezTo>
                    <a:pt x="2032467" y="466787"/>
                    <a:pt x="2032467" y="466787"/>
                    <a:pt x="2032467" y="466787"/>
                  </a:cubicBezTo>
                  <a:cubicBezTo>
                    <a:pt x="2033687" y="466787"/>
                    <a:pt x="2033687" y="465566"/>
                    <a:pt x="2034908" y="465566"/>
                  </a:cubicBezTo>
                  <a:cubicBezTo>
                    <a:pt x="2036129" y="465566"/>
                    <a:pt x="2038570" y="465566"/>
                    <a:pt x="2039791" y="464345"/>
                  </a:cubicBezTo>
                  <a:cubicBezTo>
                    <a:pt x="2042232" y="460683"/>
                    <a:pt x="2044674" y="463125"/>
                    <a:pt x="2045894" y="463125"/>
                  </a:cubicBezTo>
                  <a:cubicBezTo>
                    <a:pt x="2047115" y="463125"/>
                    <a:pt x="2048336" y="463125"/>
                    <a:pt x="2048336" y="464345"/>
                  </a:cubicBezTo>
                  <a:cubicBezTo>
                    <a:pt x="2048336" y="465566"/>
                    <a:pt x="2049556" y="464345"/>
                    <a:pt x="2050777" y="463125"/>
                  </a:cubicBezTo>
                  <a:cubicBezTo>
                    <a:pt x="2051998" y="461904"/>
                    <a:pt x="2053219" y="460683"/>
                    <a:pt x="2051998" y="460683"/>
                  </a:cubicBezTo>
                  <a:cubicBezTo>
                    <a:pt x="2049556" y="460683"/>
                    <a:pt x="2048336" y="461904"/>
                    <a:pt x="2048336" y="457021"/>
                  </a:cubicBezTo>
                  <a:cubicBezTo>
                    <a:pt x="2048336" y="454580"/>
                    <a:pt x="2045894" y="455800"/>
                    <a:pt x="2044674" y="454580"/>
                  </a:cubicBezTo>
                  <a:cubicBezTo>
                    <a:pt x="2044674" y="454580"/>
                    <a:pt x="2043453" y="455800"/>
                    <a:pt x="2043453" y="455800"/>
                  </a:cubicBezTo>
                  <a:cubicBezTo>
                    <a:pt x="2043453" y="455800"/>
                    <a:pt x="2043453" y="455800"/>
                    <a:pt x="2043453" y="455800"/>
                  </a:cubicBezTo>
                  <a:cubicBezTo>
                    <a:pt x="2043453" y="455800"/>
                    <a:pt x="2043453" y="454580"/>
                    <a:pt x="2044674" y="454580"/>
                  </a:cubicBezTo>
                  <a:cubicBezTo>
                    <a:pt x="2045894" y="450918"/>
                    <a:pt x="2049556" y="450918"/>
                    <a:pt x="2050777" y="448476"/>
                  </a:cubicBezTo>
                  <a:cubicBezTo>
                    <a:pt x="2051998" y="444814"/>
                    <a:pt x="2058101" y="447255"/>
                    <a:pt x="2060543" y="443593"/>
                  </a:cubicBezTo>
                  <a:cubicBezTo>
                    <a:pt x="2064205" y="438711"/>
                    <a:pt x="2067867" y="439931"/>
                    <a:pt x="2069088" y="439931"/>
                  </a:cubicBezTo>
                  <a:cubicBezTo>
                    <a:pt x="2070308" y="439931"/>
                    <a:pt x="2072750" y="438711"/>
                    <a:pt x="2072750" y="438711"/>
                  </a:cubicBezTo>
                  <a:cubicBezTo>
                    <a:pt x="2072750" y="439931"/>
                    <a:pt x="2073970" y="437490"/>
                    <a:pt x="2075191" y="435048"/>
                  </a:cubicBezTo>
                  <a:cubicBezTo>
                    <a:pt x="2076412" y="432607"/>
                    <a:pt x="2077633" y="430166"/>
                    <a:pt x="2076412" y="430166"/>
                  </a:cubicBezTo>
                  <a:cubicBezTo>
                    <a:pt x="2072750" y="432607"/>
                    <a:pt x="2072750" y="433828"/>
                    <a:pt x="2070308" y="428945"/>
                  </a:cubicBezTo>
                  <a:cubicBezTo>
                    <a:pt x="2069088" y="426504"/>
                    <a:pt x="2066646" y="428945"/>
                    <a:pt x="2064205" y="427724"/>
                  </a:cubicBezTo>
                  <a:cubicBezTo>
                    <a:pt x="2064205" y="427724"/>
                    <a:pt x="2062984" y="430166"/>
                    <a:pt x="2061763" y="430166"/>
                  </a:cubicBezTo>
                  <a:cubicBezTo>
                    <a:pt x="2061763" y="430166"/>
                    <a:pt x="2060543" y="432607"/>
                    <a:pt x="2059322" y="431386"/>
                  </a:cubicBezTo>
                  <a:cubicBezTo>
                    <a:pt x="2056881" y="428945"/>
                    <a:pt x="2058101" y="431386"/>
                    <a:pt x="2056881" y="430166"/>
                  </a:cubicBezTo>
                  <a:cubicBezTo>
                    <a:pt x="2055660" y="428945"/>
                    <a:pt x="2056881" y="426504"/>
                    <a:pt x="2053219" y="431386"/>
                  </a:cubicBezTo>
                  <a:cubicBezTo>
                    <a:pt x="2051998" y="433828"/>
                    <a:pt x="2049556" y="436269"/>
                    <a:pt x="2049556" y="432607"/>
                  </a:cubicBezTo>
                  <a:cubicBezTo>
                    <a:pt x="2049556" y="430166"/>
                    <a:pt x="2048336" y="431386"/>
                    <a:pt x="2047115" y="430166"/>
                  </a:cubicBezTo>
                  <a:cubicBezTo>
                    <a:pt x="2044674" y="428945"/>
                    <a:pt x="2043453" y="435048"/>
                    <a:pt x="2043453" y="435048"/>
                  </a:cubicBezTo>
                  <a:cubicBezTo>
                    <a:pt x="2042232" y="435048"/>
                    <a:pt x="2042232" y="433828"/>
                    <a:pt x="2042232" y="431386"/>
                  </a:cubicBezTo>
                  <a:cubicBezTo>
                    <a:pt x="2042232" y="425283"/>
                    <a:pt x="2039791" y="431386"/>
                    <a:pt x="2037349" y="433828"/>
                  </a:cubicBezTo>
                  <a:cubicBezTo>
                    <a:pt x="2034908" y="437490"/>
                    <a:pt x="2034908" y="433828"/>
                    <a:pt x="2033687" y="431386"/>
                  </a:cubicBezTo>
                  <a:cubicBezTo>
                    <a:pt x="2032467" y="428945"/>
                    <a:pt x="2032467" y="422841"/>
                    <a:pt x="2030025" y="428945"/>
                  </a:cubicBezTo>
                  <a:cubicBezTo>
                    <a:pt x="2028805" y="431386"/>
                    <a:pt x="2027584" y="431386"/>
                    <a:pt x="2027584" y="431386"/>
                  </a:cubicBezTo>
                  <a:cubicBezTo>
                    <a:pt x="2025142" y="426504"/>
                    <a:pt x="2025142" y="433828"/>
                    <a:pt x="2025142" y="433828"/>
                  </a:cubicBezTo>
                  <a:cubicBezTo>
                    <a:pt x="2022701" y="430166"/>
                    <a:pt x="2020260" y="431386"/>
                    <a:pt x="2017818" y="435048"/>
                  </a:cubicBezTo>
                  <a:cubicBezTo>
                    <a:pt x="2012935" y="442373"/>
                    <a:pt x="2012935" y="439931"/>
                    <a:pt x="2010494" y="437490"/>
                  </a:cubicBezTo>
                  <a:cubicBezTo>
                    <a:pt x="2006832" y="432607"/>
                    <a:pt x="2008053" y="439931"/>
                    <a:pt x="2006832" y="435048"/>
                  </a:cubicBezTo>
                  <a:cubicBezTo>
                    <a:pt x="2005611" y="431386"/>
                    <a:pt x="2004391" y="426504"/>
                    <a:pt x="2003170" y="433828"/>
                  </a:cubicBezTo>
                  <a:cubicBezTo>
                    <a:pt x="2001949" y="436269"/>
                    <a:pt x="2001949" y="438711"/>
                    <a:pt x="2001949" y="436269"/>
                  </a:cubicBezTo>
                  <a:cubicBezTo>
                    <a:pt x="2001949" y="424062"/>
                    <a:pt x="1999508" y="436269"/>
                    <a:pt x="1998287" y="432607"/>
                  </a:cubicBezTo>
                  <a:cubicBezTo>
                    <a:pt x="1998287" y="431386"/>
                    <a:pt x="1998287" y="431386"/>
                    <a:pt x="1998287" y="431386"/>
                  </a:cubicBezTo>
                  <a:cubicBezTo>
                    <a:pt x="1998287" y="431386"/>
                    <a:pt x="1999508" y="430166"/>
                    <a:pt x="1999508" y="430166"/>
                  </a:cubicBezTo>
                  <a:cubicBezTo>
                    <a:pt x="2005611" y="428945"/>
                    <a:pt x="2004391" y="425283"/>
                    <a:pt x="2010494" y="419179"/>
                  </a:cubicBezTo>
                  <a:cubicBezTo>
                    <a:pt x="2012935" y="416738"/>
                    <a:pt x="2014156" y="416738"/>
                    <a:pt x="2016598" y="415517"/>
                  </a:cubicBezTo>
                  <a:cubicBezTo>
                    <a:pt x="2019039" y="413076"/>
                    <a:pt x="2022701" y="411855"/>
                    <a:pt x="2025142" y="410634"/>
                  </a:cubicBezTo>
                  <a:cubicBezTo>
                    <a:pt x="2026363" y="409413"/>
                    <a:pt x="2032467" y="410634"/>
                    <a:pt x="2033687" y="409413"/>
                  </a:cubicBezTo>
                  <a:cubicBezTo>
                    <a:pt x="2036129" y="406972"/>
                    <a:pt x="2038570" y="400869"/>
                    <a:pt x="2041012" y="397206"/>
                  </a:cubicBezTo>
                  <a:cubicBezTo>
                    <a:pt x="2042232" y="394765"/>
                    <a:pt x="2044674" y="393545"/>
                    <a:pt x="2045894" y="391103"/>
                  </a:cubicBezTo>
                  <a:cubicBezTo>
                    <a:pt x="2047115" y="388662"/>
                    <a:pt x="2051998" y="388662"/>
                    <a:pt x="2053219" y="386220"/>
                  </a:cubicBezTo>
                  <a:cubicBezTo>
                    <a:pt x="2055660" y="381338"/>
                    <a:pt x="2059322" y="382558"/>
                    <a:pt x="2060543" y="382558"/>
                  </a:cubicBezTo>
                  <a:cubicBezTo>
                    <a:pt x="2061763" y="382558"/>
                    <a:pt x="2062984" y="381338"/>
                    <a:pt x="2064205" y="381338"/>
                  </a:cubicBezTo>
                  <a:cubicBezTo>
                    <a:pt x="2064205" y="382558"/>
                    <a:pt x="2065426" y="380117"/>
                    <a:pt x="2066646" y="378896"/>
                  </a:cubicBezTo>
                  <a:cubicBezTo>
                    <a:pt x="2067867" y="376455"/>
                    <a:pt x="2069088" y="374013"/>
                    <a:pt x="2067867" y="375234"/>
                  </a:cubicBezTo>
                  <a:cubicBezTo>
                    <a:pt x="2064205" y="376455"/>
                    <a:pt x="2064205" y="378896"/>
                    <a:pt x="2062984" y="374013"/>
                  </a:cubicBezTo>
                  <a:cubicBezTo>
                    <a:pt x="2061763" y="371572"/>
                    <a:pt x="2060543" y="374013"/>
                    <a:pt x="2058101" y="374013"/>
                  </a:cubicBezTo>
                  <a:cubicBezTo>
                    <a:pt x="2058101" y="374013"/>
                    <a:pt x="2056881" y="376455"/>
                    <a:pt x="2055660" y="376455"/>
                  </a:cubicBezTo>
                  <a:cubicBezTo>
                    <a:pt x="2055660" y="376455"/>
                    <a:pt x="2054439" y="377676"/>
                    <a:pt x="2053219" y="377676"/>
                  </a:cubicBezTo>
                  <a:cubicBezTo>
                    <a:pt x="2051998" y="376455"/>
                    <a:pt x="2051998" y="377676"/>
                    <a:pt x="2050777" y="376455"/>
                  </a:cubicBezTo>
                  <a:cubicBezTo>
                    <a:pt x="2049556" y="375234"/>
                    <a:pt x="2050777" y="372792"/>
                    <a:pt x="2048336" y="377676"/>
                  </a:cubicBezTo>
                  <a:cubicBezTo>
                    <a:pt x="2047115" y="380117"/>
                    <a:pt x="2045894" y="382558"/>
                    <a:pt x="2045894" y="378896"/>
                  </a:cubicBezTo>
                  <a:cubicBezTo>
                    <a:pt x="2045894" y="377676"/>
                    <a:pt x="2044674" y="377676"/>
                    <a:pt x="2043453" y="377676"/>
                  </a:cubicBezTo>
                  <a:cubicBezTo>
                    <a:pt x="2041012" y="376455"/>
                    <a:pt x="2041012" y="382558"/>
                    <a:pt x="2039791" y="382558"/>
                  </a:cubicBezTo>
                  <a:cubicBezTo>
                    <a:pt x="2039791" y="382558"/>
                    <a:pt x="2038570" y="382558"/>
                    <a:pt x="2038570" y="381338"/>
                  </a:cubicBezTo>
                  <a:cubicBezTo>
                    <a:pt x="2038570" y="380117"/>
                    <a:pt x="2039791" y="377676"/>
                    <a:pt x="2039791" y="376455"/>
                  </a:cubicBezTo>
                  <a:cubicBezTo>
                    <a:pt x="2041012" y="372792"/>
                    <a:pt x="2043453" y="371572"/>
                    <a:pt x="2044674" y="367910"/>
                  </a:cubicBezTo>
                  <a:cubicBezTo>
                    <a:pt x="2044674" y="366689"/>
                    <a:pt x="2047115" y="365469"/>
                    <a:pt x="2048336" y="363027"/>
                  </a:cubicBezTo>
                  <a:cubicBezTo>
                    <a:pt x="2049556" y="361806"/>
                    <a:pt x="2051998" y="359365"/>
                    <a:pt x="2051998" y="358144"/>
                  </a:cubicBezTo>
                  <a:cubicBezTo>
                    <a:pt x="2054439" y="350820"/>
                    <a:pt x="2056881" y="349599"/>
                    <a:pt x="2058101" y="348379"/>
                  </a:cubicBezTo>
                  <a:cubicBezTo>
                    <a:pt x="2059322" y="347158"/>
                    <a:pt x="2060543" y="343496"/>
                    <a:pt x="2060543" y="343496"/>
                  </a:cubicBezTo>
                  <a:cubicBezTo>
                    <a:pt x="2060543" y="343496"/>
                    <a:pt x="2061763" y="341054"/>
                    <a:pt x="2061763" y="338613"/>
                  </a:cubicBezTo>
                  <a:cubicBezTo>
                    <a:pt x="2061763" y="334951"/>
                    <a:pt x="2061763" y="332509"/>
                    <a:pt x="2061763" y="333730"/>
                  </a:cubicBezTo>
                  <a:cubicBezTo>
                    <a:pt x="2059322" y="339834"/>
                    <a:pt x="2059322" y="341054"/>
                    <a:pt x="2056881" y="338613"/>
                  </a:cubicBezTo>
                  <a:cubicBezTo>
                    <a:pt x="2055660" y="337392"/>
                    <a:pt x="2054439" y="342275"/>
                    <a:pt x="2051998" y="343496"/>
                  </a:cubicBezTo>
                  <a:cubicBezTo>
                    <a:pt x="2051998" y="343496"/>
                    <a:pt x="2050777" y="345937"/>
                    <a:pt x="2050777" y="347158"/>
                  </a:cubicBezTo>
                  <a:cubicBezTo>
                    <a:pt x="2050777" y="347158"/>
                    <a:pt x="2049556" y="349599"/>
                    <a:pt x="2048336" y="349599"/>
                  </a:cubicBezTo>
                  <a:cubicBezTo>
                    <a:pt x="2045894" y="349599"/>
                    <a:pt x="2047115" y="350820"/>
                    <a:pt x="2045894" y="350820"/>
                  </a:cubicBezTo>
                  <a:cubicBezTo>
                    <a:pt x="2044674" y="350820"/>
                    <a:pt x="2044674" y="347158"/>
                    <a:pt x="2043453" y="353261"/>
                  </a:cubicBezTo>
                  <a:cubicBezTo>
                    <a:pt x="2042232" y="355703"/>
                    <a:pt x="2041012" y="359365"/>
                    <a:pt x="2041012" y="355703"/>
                  </a:cubicBezTo>
                  <a:cubicBezTo>
                    <a:pt x="2041012" y="354482"/>
                    <a:pt x="2039791" y="355703"/>
                    <a:pt x="2038570" y="354482"/>
                  </a:cubicBezTo>
                  <a:cubicBezTo>
                    <a:pt x="2036129" y="354482"/>
                    <a:pt x="2036129" y="359365"/>
                    <a:pt x="2036129" y="360586"/>
                  </a:cubicBezTo>
                  <a:cubicBezTo>
                    <a:pt x="2034908" y="360586"/>
                    <a:pt x="2034908" y="360586"/>
                    <a:pt x="2034908" y="358144"/>
                  </a:cubicBezTo>
                  <a:cubicBezTo>
                    <a:pt x="2034908" y="353261"/>
                    <a:pt x="2032467" y="359365"/>
                    <a:pt x="2031246" y="361806"/>
                  </a:cubicBezTo>
                  <a:cubicBezTo>
                    <a:pt x="2028805" y="365469"/>
                    <a:pt x="2028805" y="363027"/>
                    <a:pt x="2027584" y="360586"/>
                  </a:cubicBezTo>
                  <a:cubicBezTo>
                    <a:pt x="2027584" y="360586"/>
                    <a:pt x="2027584" y="360586"/>
                    <a:pt x="2027584" y="359365"/>
                  </a:cubicBezTo>
                  <a:cubicBezTo>
                    <a:pt x="2028805" y="359365"/>
                    <a:pt x="2028805" y="359365"/>
                    <a:pt x="2028805" y="358144"/>
                  </a:cubicBezTo>
                  <a:cubicBezTo>
                    <a:pt x="2031246" y="355703"/>
                    <a:pt x="2032467" y="349599"/>
                    <a:pt x="2033687" y="344717"/>
                  </a:cubicBezTo>
                  <a:cubicBezTo>
                    <a:pt x="2034908" y="341054"/>
                    <a:pt x="2036129" y="339834"/>
                    <a:pt x="2037349" y="337392"/>
                  </a:cubicBezTo>
                  <a:cubicBezTo>
                    <a:pt x="2038570" y="333730"/>
                    <a:pt x="2043453" y="332509"/>
                    <a:pt x="2044674" y="330068"/>
                  </a:cubicBezTo>
                  <a:cubicBezTo>
                    <a:pt x="2047115" y="323965"/>
                    <a:pt x="2049556" y="323965"/>
                    <a:pt x="2050777" y="322744"/>
                  </a:cubicBezTo>
                  <a:cubicBezTo>
                    <a:pt x="2051998" y="322744"/>
                    <a:pt x="2053219" y="320302"/>
                    <a:pt x="2053219" y="320302"/>
                  </a:cubicBezTo>
                  <a:cubicBezTo>
                    <a:pt x="2053219" y="320302"/>
                    <a:pt x="2054439" y="319082"/>
                    <a:pt x="2054439" y="316640"/>
                  </a:cubicBezTo>
                  <a:cubicBezTo>
                    <a:pt x="2055660" y="314199"/>
                    <a:pt x="2055660" y="311758"/>
                    <a:pt x="2054439" y="312978"/>
                  </a:cubicBezTo>
                  <a:cubicBezTo>
                    <a:pt x="2051998" y="316640"/>
                    <a:pt x="2051998" y="317861"/>
                    <a:pt x="2049556" y="315420"/>
                  </a:cubicBezTo>
                  <a:cubicBezTo>
                    <a:pt x="2048336" y="314199"/>
                    <a:pt x="2047115" y="316640"/>
                    <a:pt x="2044674" y="317861"/>
                  </a:cubicBezTo>
                  <a:cubicBezTo>
                    <a:pt x="2044674" y="317861"/>
                    <a:pt x="2043453" y="320302"/>
                    <a:pt x="2043453" y="320302"/>
                  </a:cubicBezTo>
                  <a:cubicBezTo>
                    <a:pt x="2043453" y="320302"/>
                    <a:pt x="2042232" y="322744"/>
                    <a:pt x="2041012" y="322744"/>
                  </a:cubicBezTo>
                  <a:cubicBezTo>
                    <a:pt x="2039791" y="322744"/>
                    <a:pt x="2039791" y="322744"/>
                    <a:pt x="2038570" y="322744"/>
                  </a:cubicBezTo>
                  <a:cubicBezTo>
                    <a:pt x="2037349" y="322744"/>
                    <a:pt x="2038570" y="320302"/>
                    <a:pt x="2036129" y="325185"/>
                  </a:cubicBezTo>
                  <a:cubicBezTo>
                    <a:pt x="2034908" y="327627"/>
                    <a:pt x="2033687" y="330068"/>
                    <a:pt x="2033687" y="327627"/>
                  </a:cubicBezTo>
                  <a:cubicBezTo>
                    <a:pt x="2033687" y="326406"/>
                    <a:pt x="2032467" y="327627"/>
                    <a:pt x="2031246" y="326406"/>
                  </a:cubicBezTo>
                  <a:cubicBezTo>
                    <a:pt x="2028805" y="326406"/>
                    <a:pt x="2028805" y="331289"/>
                    <a:pt x="2028805" y="331289"/>
                  </a:cubicBezTo>
                  <a:cubicBezTo>
                    <a:pt x="2027584" y="331289"/>
                    <a:pt x="2027584" y="331289"/>
                    <a:pt x="2027584" y="328847"/>
                  </a:cubicBezTo>
                  <a:cubicBezTo>
                    <a:pt x="2027584" y="327627"/>
                    <a:pt x="2028805" y="326406"/>
                    <a:pt x="2028805" y="325185"/>
                  </a:cubicBezTo>
                  <a:cubicBezTo>
                    <a:pt x="2030025" y="322744"/>
                    <a:pt x="2032467" y="321523"/>
                    <a:pt x="2032467" y="319082"/>
                  </a:cubicBezTo>
                  <a:cubicBezTo>
                    <a:pt x="2032467" y="317861"/>
                    <a:pt x="2034908" y="316640"/>
                    <a:pt x="2036129" y="315420"/>
                  </a:cubicBezTo>
                  <a:cubicBezTo>
                    <a:pt x="2037349" y="314199"/>
                    <a:pt x="2038570" y="312978"/>
                    <a:pt x="2039791" y="311758"/>
                  </a:cubicBezTo>
                  <a:cubicBezTo>
                    <a:pt x="2041012" y="309316"/>
                    <a:pt x="2042232" y="306875"/>
                    <a:pt x="2043453" y="305654"/>
                  </a:cubicBezTo>
                  <a:cubicBezTo>
                    <a:pt x="2044674" y="304433"/>
                    <a:pt x="2045894" y="303213"/>
                    <a:pt x="2045894" y="303213"/>
                  </a:cubicBezTo>
                  <a:cubicBezTo>
                    <a:pt x="2047115" y="301992"/>
                    <a:pt x="2048336" y="298330"/>
                    <a:pt x="2048336" y="298330"/>
                  </a:cubicBezTo>
                  <a:cubicBezTo>
                    <a:pt x="2048336" y="298330"/>
                    <a:pt x="2049556" y="295888"/>
                    <a:pt x="2049556" y="292226"/>
                  </a:cubicBezTo>
                  <a:cubicBezTo>
                    <a:pt x="2049556" y="288564"/>
                    <a:pt x="2049556" y="286123"/>
                    <a:pt x="2048336" y="287344"/>
                  </a:cubicBezTo>
                  <a:cubicBezTo>
                    <a:pt x="2047115" y="293447"/>
                    <a:pt x="2047115" y="294668"/>
                    <a:pt x="2044674" y="293447"/>
                  </a:cubicBezTo>
                  <a:cubicBezTo>
                    <a:pt x="2043453" y="292226"/>
                    <a:pt x="2042232" y="297109"/>
                    <a:pt x="2041012" y="297109"/>
                  </a:cubicBezTo>
                  <a:cubicBezTo>
                    <a:pt x="2041012" y="297109"/>
                    <a:pt x="2039791" y="299551"/>
                    <a:pt x="2039791" y="299551"/>
                  </a:cubicBezTo>
                  <a:cubicBezTo>
                    <a:pt x="2039791" y="299551"/>
                    <a:pt x="2038570" y="301992"/>
                    <a:pt x="2038570" y="301992"/>
                  </a:cubicBezTo>
                  <a:cubicBezTo>
                    <a:pt x="2037349" y="301992"/>
                    <a:pt x="2037349" y="301992"/>
                    <a:pt x="2036129" y="301992"/>
                  </a:cubicBezTo>
                  <a:cubicBezTo>
                    <a:pt x="2034908" y="301992"/>
                    <a:pt x="2036129" y="299551"/>
                    <a:pt x="2033687" y="304433"/>
                  </a:cubicBezTo>
                  <a:cubicBezTo>
                    <a:pt x="2032467" y="306875"/>
                    <a:pt x="2031246" y="309316"/>
                    <a:pt x="2031246" y="306875"/>
                  </a:cubicBezTo>
                  <a:cubicBezTo>
                    <a:pt x="2031246" y="305654"/>
                    <a:pt x="2030025" y="305654"/>
                    <a:pt x="2030025" y="305654"/>
                  </a:cubicBezTo>
                  <a:cubicBezTo>
                    <a:pt x="2028805" y="304433"/>
                    <a:pt x="2027584" y="309316"/>
                    <a:pt x="2027584" y="310537"/>
                  </a:cubicBezTo>
                  <a:cubicBezTo>
                    <a:pt x="2026363" y="310537"/>
                    <a:pt x="2026363" y="310537"/>
                    <a:pt x="2026363" y="308095"/>
                  </a:cubicBezTo>
                  <a:cubicBezTo>
                    <a:pt x="2026363" y="303213"/>
                    <a:pt x="2023922" y="309316"/>
                    <a:pt x="2022701" y="310537"/>
                  </a:cubicBezTo>
                  <a:cubicBezTo>
                    <a:pt x="2020260" y="314199"/>
                    <a:pt x="2020260" y="311758"/>
                    <a:pt x="2020260" y="309316"/>
                  </a:cubicBezTo>
                  <a:cubicBezTo>
                    <a:pt x="2019039" y="306875"/>
                    <a:pt x="2019039" y="303213"/>
                    <a:pt x="2017818" y="308095"/>
                  </a:cubicBezTo>
                  <a:cubicBezTo>
                    <a:pt x="2016598" y="310537"/>
                    <a:pt x="2016598" y="310537"/>
                    <a:pt x="2016598" y="310537"/>
                  </a:cubicBezTo>
                  <a:cubicBezTo>
                    <a:pt x="2014156" y="308095"/>
                    <a:pt x="2015377" y="312978"/>
                    <a:pt x="2015377" y="312978"/>
                  </a:cubicBezTo>
                  <a:cubicBezTo>
                    <a:pt x="2012935" y="310537"/>
                    <a:pt x="2011715" y="312978"/>
                    <a:pt x="2009273" y="315420"/>
                  </a:cubicBezTo>
                  <a:cubicBezTo>
                    <a:pt x="2005611" y="322744"/>
                    <a:pt x="2005611" y="320302"/>
                    <a:pt x="2004391" y="319082"/>
                  </a:cubicBezTo>
                  <a:cubicBezTo>
                    <a:pt x="2000728" y="316640"/>
                    <a:pt x="2001949" y="321523"/>
                    <a:pt x="2000728" y="319082"/>
                  </a:cubicBezTo>
                  <a:cubicBezTo>
                    <a:pt x="2000728" y="317861"/>
                    <a:pt x="2000728" y="317861"/>
                    <a:pt x="1999508" y="316640"/>
                  </a:cubicBezTo>
                  <a:cubicBezTo>
                    <a:pt x="2001949" y="314199"/>
                    <a:pt x="2003170" y="310537"/>
                    <a:pt x="2006832" y="305654"/>
                  </a:cubicBezTo>
                  <a:cubicBezTo>
                    <a:pt x="2009273" y="303213"/>
                    <a:pt x="2010494" y="301992"/>
                    <a:pt x="2012935" y="300771"/>
                  </a:cubicBezTo>
                  <a:cubicBezTo>
                    <a:pt x="2015377" y="297109"/>
                    <a:pt x="2019039" y="295888"/>
                    <a:pt x="2021480" y="293447"/>
                  </a:cubicBezTo>
                  <a:cubicBezTo>
                    <a:pt x="2022701" y="292226"/>
                    <a:pt x="2028805" y="291006"/>
                    <a:pt x="2030025" y="289785"/>
                  </a:cubicBezTo>
                  <a:cubicBezTo>
                    <a:pt x="2032467" y="286123"/>
                    <a:pt x="2033687" y="278799"/>
                    <a:pt x="2036129" y="273916"/>
                  </a:cubicBezTo>
                  <a:cubicBezTo>
                    <a:pt x="2037349" y="270254"/>
                    <a:pt x="2039791" y="269033"/>
                    <a:pt x="2039791" y="265371"/>
                  </a:cubicBezTo>
                  <a:cubicBezTo>
                    <a:pt x="2039791" y="264150"/>
                    <a:pt x="2042232" y="261709"/>
                    <a:pt x="2043453" y="260488"/>
                  </a:cubicBezTo>
                  <a:cubicBezTo>
                    <a:pt x="2044674" y="258047"/>
                    <a:pt x="2047115" y="256826"/>
                    <a:pt x="2047115" y="254385"/>
                  </a:cubicBezTo>
                  <a:cubicBezTo>
                    <a:pt x="2047115" y="251943"/>
                    <a:pt x="2048336" y="250723"/>
                    <a:pt x="2048336" y="248281"/>
                  </a:cubicBezTo>
                  <a:cubicBezTo>
                    <a:pt x="2048336" y="248281"/>
                    <a:pt x="2048336" y="248281"/>
                    <a:pt x="2048336" y="248281"/>
                  </a:cubicBezTo>
                  <a:cubicBezTo>
                    <a:pt x="2048336" y="249502"/>
                    <a:pt x="2049556" y="248281"/>
                    <a:pt x="2050777" y="245840"/>
                  </a:cubicBezTo>
                  <a:cubicBezTo>
                    <a:pt x="2051998" y="244619"/>
                    <a:pt x="2051998" y="242178"/>
                    <a:pt x="2051998" y="242178"/>
                  </a:cubicBezTo>
                  <a:cubicBezTo>
                    <a:pt x="2051998" y="242178"/>
                    <a:pt x="2050777" y="242178"/>
                    <a:pt x="2050777" y="242178"/>
                  </a:cubicBezTo>
                  <a:cubicBezTo>
                    <a:pt x="2051998" y="239736"/>
                    <a:pt x="2051998" y="238516"/>
                    <a:pt x="2053219" y="238516"/>
                  </a:cubicBezTo>
                  <a:cubicBezTo>
                    <a:pt x="2054439" y="237295"/>
                    <a:pt x="2054439" y="231191"/>
                    <a:pt x="2054439" y="231191"/>
                  </a:cubicBezTo>
                  <a:cubicBezTo>
                    <a:pt x="2054439" y="231191"/>
                    <a:pt x="2054439" y="227529"/>
                    <a:pt x="2054439" y="223867"/>
                  </a:cubicBezTo>
                  <a:cubicBezTo>
                    <a:pt x="2053219" y="218984"/>
                    <a:pt x="2051998" y="216543"/>
                    <a:pt x="2051998" y="220205"/>
                  </a:cubicBezTo>
                  <a:cubicBezTo>
                    <a:pt x="2051998" y="225088"/>
                    <a:pt x="2051998" y="227529"/>
                    <a:pt x="2051998" y="228750"/>
                  </a:cubicBezTo>
                  <a:cubicBezTo>
                    <a:pt x="2051998" y="229971"/>
                    <a:pt x="2050777" y="231191"/>
                    <a:pt x="2049556" y="231191"/>
                  </a:cubicBezTo>
                  <a:cubicBezTo>
                    <a:pt x="2048336" y="231191"/>
                    <a:pt x="2048336" y="237295"/>
                    <a:pt x="2045894" y="238516"/>
                  </a:cubicBezTo>
                  <a:cubicBezTo>
                    <a:pt x="2045894" y="238516"/>
                    <a:pt x="2045894" y="238516"/>
                    <a:pt x="2045894" y="239736"/>
                  </a:cubicBezTo>
                  <a:cubicBezTo>
                    <a:pt x="2044674" y="239736"/>
                    <a:pt x="2043453" y="240957"/>
                    <a:pt x="2043453" y="240957"/>
                  </a:cubicBezTo>
                  <a:cubicBezTo>
                    <a:pt x="2043453" y="240957"/>
                    <a:pt x="2042232" y="243398"/>
                    <a:pt x="2042232" y="243398"/>
                  </a:cubicBezTo>
                  <a:cubicBezTo>
                    <a:pt x="2042232" y="243398"/>
                    <a:pt x="2041012" y="244619"/>
                    <a:pt x="2039791" y="244619"/>
                  </a:cubicBezTo>
                  <a:cubicBezTo>
                    <a:pt x="2038570" y="243398"/>
                    <a:pt x="2038570" y="244619"/>
                    <a:pt x="2037349" y="244619"/>
                  </a:cubicBezTo>
                  <a:cubicBezTo>
                    <a:pt x="2036129" y="243398"/>
                    <a:pt x="2037349" y="240957"/>
                    <a:pt x="2034908" y="247060"/>
                  </a:cubicBezTo>
                  <a:cubicBezTo>
                    <a:pt x="2033687" y="249502"/>
                    <a:pt x="2032467" y="251943"/>
                    <a:pt x="2032467" y="249502"/>
                  </a:cubicBezTo>
                  <a:cubicBezTo>
                    <a:pt x="2032467" y="248281"/>
                    <a:pt x="2031246" y="249502"/>
                    <a:pt x="2030025" y="248281"/>
                  </a:cubicBezTo>
                  <a:cubicBezTo>
                    <a:pt x="2027584" y="248281"/>
                    <a:pt x="2027584" y="253164"/>
                    <a:pt x="2027584" y="253164"/>
                  </a:cubicBezTo>
                  <a:cubicBezTo>
                    <a:pt x="2026363" y="253164"/>
                    <a:pt x="2026363" y="253164"/>
                    <a:pt x="2026363" y="250723"/>
                  </a:cubicBezTo>
                  <a:cubicBezTo>
                    <a:pt x="2026363" y="245840"/>
                    <a:pt x="2023922" y="251943"/>
                    <a:pt x="2022701" y="254385"/>
                  </a:cubicBezTo>
                  <a:cubicBezTo>
                    <a:pt x="2020260" y="258047"/>
                    <a:pt x="2020260" y="255605"/>
                    <a:pt x="2020260" y="254385"/>
                  </a:cubicBezTo>
                  <a:cubicBezTo>
                    <a:pt x="2019039" y="251943"/>
                    <a:pt x="2019039" y="248281"/>
                    <a:pt x="2017818" y="254385"/>
                  </a:cubicBezTo>
                  <a:cubicBezTo>
                    <a:pt x="2016598" y="256826"/>
                    <a:pt x="2016598" y="258047"/>
                    <a:pt x="2016598" y="256826"/>
                  </a:cubicBezTo>
                  <a:cubicBezTo>
                    <a:pt x="2014156" y="254385"/>
                    <a:pt x="2015377" y="259267"/>
                    <a:pt x="2015377" y="259267"/>
                  </a:cubicBezTo>
                  <a:cubicBezTo>
                    <a:pt x="2012935" y="256826"/>
                    <a:pt x="2011715" y="259267"/>
                    <a:pt x="2010494" y="261709"/>
                  </a:cubicBezTo>
                  <a:cubicBezTo>
                    <a:pt x="2006832" y="269033"/>
                    <a:pt x="2006832" y="266592"/>
                    <a:pt x="2005611" y="264150"/>
                  </a:cubicBezTo>
                  <a:cubicBezTo>
                    <a:pt x="2003170" y="260488"/>
                    <a:pt x="2003170" y="266592"/>
                    <a:pt x="2003170" y="262930"/>
                  </a:cubicBezTo>
                  <a:cubicBezTo>
                    <a:pt x="2003170" y="261709"/>
                    <a:pt x="2001949" y="259267"/>
                    <a:pt x="2001949" y="259267"/>
                  </a:cubicBezTo>
                  <a:cubicBezTo>
                    <a:pt x="2003170" y="256826"/>
                    <a:pt x="2004391" y="255605"/>
                    <a:pt x="2006832" y="251943"/>
                  </a:cubicBezTo>
                  <a:cubicBezTo>
                    <a:pt x="2008053" y="249502"/>
                    <a:pt x="2010494" y="249502"/>
                    <a:pt x="2011715" y="247060"/>
                  </a:cubicBezTo>
                  <a:cubicBezTo>
                    <a:pt x="2014156" y="244619"/>
                    <a:pt x="2016598" y="242178"/>
                    <a:pt x="2019039" y="240957"/>
                  </a:cubicBezTo>
                  <a:cubicBezTo>
                    <a:pt x="2020260" y="239736"/>
                    <a:pt x="2025142" y="239736"/>
                    <a:pt x="2026363" y="238516"/>
                  </a:cubicBezTo>
                  <a:cubicBezTo>
                    <a:pt x="2028805" y="236074"/>
                    <a:pt x="2030025" y="229971"/>
                    <a:pt x="2031246" y="225088"/>
                  </a:cubicBezTo>
                  <a:cubicBezTo>
                    <a:pt x="2032467" y="222646"/>
                    <a:pt x="2033687" y="221426"/>
                    <a:pt x="2034908" y="217764"/>
                  </a:cubicBezTo>
                  <a:cubicBezTo>
                    <a:pt x="2036129" y="215322"/>
                    <a:pt x="2041012" y="214102"/>
                    <a:pt x="2041012" y="210439"/>
                  </a:cubicBezTo>
                  <a:cubicBezTo>
                    <a:pt x="2043453" y="205557"/>
                    <a:pt x="2045894" y="204336"/>
                    <a:pt x="2047115" y="204336"/>
                  </a:cubicBezTo>
                  <a:cubicBezTo>
                    <a:pt x="2048336" y="204336"/>
                    <a:pt x="2049556" y="201895"/>
                    <a:pt x="2049556" y="201895"/>
                  </a:cubicBezTo>
                  <a:cubicBezTo>
                    <a:pt x="2049556" y="201895"/>
                    <a:pt x="2050777" y="200674"/>
                    <a:pt x="2050777" y="198232"/>
                  </a:cubicBezTo>
                  <a:cubicBezTo>
                    <a:pt x="2051998" y="195791"/>
                    <a:pt x="2051998" y="193350"/>
                    <a:pt x="2050777" y="194570"/>
                  </a:cubicBezTo>
                  <a:cubicBezTo>
                    <a:pt x="2048336" y="197012"/>
                    <a:pt x="2048336" y="199453"/>
                    <a:pt x="2045894" y="195791"/>
                  </a:cubicBezTo>
                  <a:cubicBezTo>
                    <a:pt x="2044674" y="193350"/>
                    <a:pt x="2043453" y="197012"/>
                    <a:pt x="2041012" y="197012"/>
                  </a:cubicBezTo>
                  <a:cubicBezTo>
                    <a:pt x="2041012" y="197012"/>
                    <a:pt x="2039791" y="199453"/>
                    <a:pt x="2039791" y="199453"/>
                  </a:cubicBezTo>
                  <a:cubicBezTo>
                    <a:pt x="2039791" y="199453"/>
                    <a:pt x="2038570" y="201895"/>
                    <a:pt x="2037349" y="201895"/>
                  </a:cubicBezTo>
                  <a:cubicBezTo>
                    <a:pt x="2036129" y="200674"/>
                    <a:pt x="2036129" y="201895"/>
                    <a:pt x="2034908" y="201895"/>
                  </a:cubicBezTo>
                  <a:cubicBezTo>
                    <a:pt x="2033687" y="201895"/>
                    <a:pt x="2034908" y="199453"/>
                    <a:pt x="2032467" y="204336"/>
                  </a:cubicBezTo>
                  <a:cubicBezTo>
                    <a:pt x="2031246" y="206777"/>
                    <a:pt x="2030025" y="209219"/>
                    <a:pt x="2030025" y="206777"/>
                  </a:cubicBezTo>
                  <a:cubicBezTo>
                    <a:pt x="2030025" y="205557"/>
                    <a:pt x="2028805" y="206777"/>
                    <a:pt x="2027584" y="205557"/>
                  </a:cubicBezTo>
                  <a:cubicBezTo>
                    <a:pt x="2026363" y="205557"/>
                    <a:pt x="2025142" y="210439"/>
                    <a:pt x="2025142" y="210439"/>
                  </a:cubicBezTo>
                  <a:cubicBezTo>
                    <a:pt x="2023922" y="210439"/>
                    <a:pt x="2023922" y="210439"/>
                    <a:pt x="2023922" y="207998"/>
                  </a:cubicBezTo>
                  <a:cubicBezTo>
                    <a:pt x="2023922" y="203115"/>
                    <a:pt x="2021480" y="209219"/>
                    <a:pt x="2020260" y="211660"/>
                  </a:cubicBezTo>
                  <a:cubicBezTo>
                    <a:pt x="2017818" y="215322"/>
                    <a:pt x="2017818" y="212881"/>
                    <a:pt x="2017818" y="211660"/>
                  </a:cubicBezTo>
                  <a:cubicBezTo>
                    <a:pt x="2016598" y="209219"/>
                    <a:pt x="2016598" y="205557"/>
                    <a:pt x="2015377" y="211660"/>
                  </a:cubicBezTo>
                  <a:cubicBezTo>
                    <a:pt x="2014156" y="214102"/>
                    <a:pt x="2014156" y="215322"/>
                    <a:pt x="2014156" y="214102"/>
                  </a:cubicBezTo>
                  <a:cubicBezTo>
                    <a:pt x="2011715" y="211660"/>
                    <a:pt x="2012935" y="217764"/>
                    <a:pt x="2012935" y="216543"/>
                  </a:cubicBezTo>
                  <a:cubicBezTo>
                    <a:pt x="2010494" y="214102"/>
                    <a:pt x="2009273" y="216543"/>
                    <a:pt x="2008053" y="220205"/>
                  </a:cubicBezTo>
                  <a:cubicBezTo>
                    <a:pt x="2004391" y="228750"/>
                    <a:pt x="2004391" y="226309"/>
                    <a:pt x="2003170" y="225088"/>
                  </a:cubicBezTo>
                  <a:cubicBezTo>
                    <a:pt x="1999508" y="222646"/>
                    <a:pt x="2000728" y="228750"/>
                    <a:pt x="1999508" y="225088"/>
                  </a:cubicBezTo>
                  <a:cubicBezTo>
                    <a:pt x="1999508" y="225088"/>
                    <a:pt x="1999508" y="225088"/>
                    <a:pt x="1999508" y="223867"/>
                  </a:cubicBezTo>
                  <a:cubicBezTo>
                    <a:pt x="2000728" y="222646"/>
                    <a:pt x="2001949" y="220205"/>
                    <a:pt x="2003170" y="217764"/>
                  </a:cubicBezTo>
                  <a:cubicBezTo>
                    <a:pt x="2004391" y="215322"/>
                    <a:pt x="2006832" y="214102"/>
                    <a:pt x="2008053" y="212881"/>
                  </a:cubicBezTo>
                  <a:cubicBezTo>
                    <a:pt x="2010494" y="209219"/>
                    <a:pt x="2012935" y="207998"/>
                    <a:pt x="2015377" y="204336"/>
                  </a:cubicBezTo>
                  <a:cubicBezTo>
                    <a:pt x="2016598" y="203115"/>
                    <a:pt x="2021480" y="200674"/>
                    <a:pt x="2021480" y="198232"/>
                  </a:cubicBezTo>
                  <a:cubicBezTo>
                    <a:pt x="2023922" y="194570"/>
                    <a:pt x="2023922" y="188467"/>
                    <a:pt x="2025142" y="183584"/>
                  </a:cubicBezTo>
                  <a:cubicBezTo>
                    <a:pt x="2025142" y="179922"/>
                    <a:pt x="2027584" y="177481"/>
                    <a:pt x="2027584" y="175039"/>
                  </a:cubicBezTo>
                  <a:cubicBezTo>
                    <a:pt x="2027584" y="171377"/>
                    <a:pt x="2031246" y="167715"/>
                    <a:pt x="2032467" y="164053"/>
                  </a:cubicBezTo>
                  <a:cubicBezTo>
                    <a:pt x="2033687" y="157949"/>
                    <a:pt x="2036129" y="155508"/>
                    <a:pt x="2036129" y="154287"/>
                  </a:cubicBezTo>
                  <a:cubicBezTo>
                    <a:pt x="2037349" y="153067"/>
                    <a:pt x="2037349" y="150625"/>
                    <a:pt x="2038570" y="150625"/>
                  </a:cubicBezTo>
                  <a:cubicBezTo>
                    <a:pt x="2038570" y="150625"/>
                    <a:pt x="2039791" y="148184"/>
                    <a:pt x="2039791" y="145742"/>
                  </a:cubicBezTo>
                  <a:cubicBezTo>
                    <a:pt x="2039791" y="143301"/>
                    <a:pt x="2039791" y="140860"/>
                    <a:pt x="2039791" y="142080"/>
                  </a:cubicBezTo>
                  <a:cubicBezTo>
                    <a:pt x="2038570" y="146963"/>
                    <a:pt x="2038570" y="148184"/>
                    <a:pt x="2036129" y="146963"/>
                  </a:cubicBezTo>
                  <a:cubicBezTo>
                    <a:pt x="2034908" y="145742"/>
                    <a:pt x="2033687" y="150625"/>
                    <a:pt x="2032467" y="151846"/>
                  </a:cubicBezTo>
                  <a:cubicBezTo>
                    <a:pt x="2032467" y="151846"/>
                    <a:pt x="2032467" y="154287"/>
                    <a:pt x="2031246" y="155508"/>
                  </a:cubicBezTo>
                  <a:cubicBezTo>
                    <a:pt x="2031246" y="155508"/>
                    <a:pt x="2030025" y="157949"/>
                    <a:pt x="2030025" y="157949"/>
                  </a:cubicBezTo>
                  <a:cubicBezTo>
                    <a:pt x="2028805" y="157949"/>
                    <a:pt x="2028805" y="159170"/>
                    <a:pt x="2028805" y="159170"/>
                  </a:cubicBezTo>
                  <a:cubicBezTo>
                    <a:pt x="2027584" y="159170"/>
                    <a:pt x="2027584" y="156729"/>
                    <a:pt x="2027584" y="162832"/>
                  </a:cubicBezTo>
                  <a:cubicBezTo>
                    <a:pt x="2027584" y="165274"/>
                    <a:pt x="2026363" y="168936"/>
                    <a:pt x="2026363" y="166494"/>
                  </a:cubicBezTo>
                  <a:cubicBezTo>
                    <a:pt x="2026363" y="165274"/>
                    <a:pt x="2025142" y="166494"/>
                    <a:pt x="2025142" y="166494"/>
                  </a:cubicBezTo>
                  <a:cubicBezTo>
                    <a:pt x="2023922" y="167715"/>
                    <a:pt x="2023922" y="171377"/>
                    <a:pt x="2023922" y="172598"/>
                  </a:cubicBezTo>
                  <a:cubicBezTo>
                    <a:pt x="2023922" y="173818"/>
                    <a:pt x="2022701" y="172598"/>
                    <a:pt x="2022701" y="171377"/>
                  </a:cubicBezTo>
                  <a:cubicBezTo>
                    <a:pt x="2021480" y="167715"/>
                    <a:pt x="2021480" y="173818"/>
                    <a:pt x="2020260" y="176260"/>
                  </a:cubicBezTo>
                  <a:cubicBezTo>
                    <a:pt x="2019039" y="181143"/>
                    <a:pt x="2019039" y="178701"/>
                    <a:pt x="2017818" y="177481"/>
                  </a:cubicBezTo>
                  <a:cubicBezTo>
                    <a:pt x="2016598" y="176260"/>
                    <a:pt x="2015377" y="172598"/>
                    <a:pt x="2015377" y="178701"/>
                  </a:cubicBezTo>
                  <a:cubicBezTo>
                    <a:pt x="2015377" y="181143"/>
                    <a:pt x="2014156" y="182363"/>
                    <a:pt x="2014156" y="182363"/>
                  </a:cubicBezTo>
                  <a:cubicBezTo>
                    <a:pt x="2011715" y="181143"/>
                    <a:pt x="2012935" y="186025"/>
                    <a:pt x="2012935" y="186025"/>
                  </a:cubicBezTo>
                  <a:cubicBezTo>
                    <a:pt x="2010494" y="184805"/>
                    <a:pt x="2009273" y="187246"/>
                    <a:pt x="2008053" y="190908"/>
                  </a:cubicBezTo>
                  <a:cubicBezTo>
                    <a:pt x="2006832" y="194570"/>
                    <a:pt x="2006832" y="197012"/>
                    <a:pt x="2005611" y="197012"/>
                  </a:cubicBezTo>
                  <a:cubicBezTo>
                    <a:pt x="2005611" y="197012"/>
                    <a:pt x="2004391" y="197012"/>
                    <a:pt x="2003170" y="195791"/>
                  </a:cubicBezTo>
                  <a:cubicBezTo>
                    <a:pt x="2000728" y="194570"/>
                    <a:pt x="2001949" y="199453"/>
                    <a:pt x="2000728" y="197012"/>
                  </a:cubicBezTo>
                  <a:cubicBezTo>
                    <a:pt x="2000728" y="197012"/>
                    <a:pt x="2000728" y="195791"/>
                    <a:pt x="1999508" y="195791"/>
                  </a:cubicBezTo>
                  <a:cubicBezTo>
                    <a:pt x="1999508" y="194570"/>
                    <a:pt x="2000728" y="193350"/>
                    <a:pt x="2000728" y="192129"/>
                  </a:cubicBezTo>
                  <a:cubicBezTo>
                    <a:pt x="2001949" y="189688"/>
                    <a:pt x="2003170" y="188467"/>
                    <a:pt x="2004391" y="186025"/>
                  </a:cubicBezTo>
                  <a:cubicBezTo>
                    <a:pt x="2005611" y="182363"/>
                    <a:pt x="2006832" y="179922"/>
                    <a:pt x="2008053" y="176260"/>
                  </a:cubicBezTo>
                  <a:cubicBezTo>
                    <a:pt x="2009273" y="175039"/>
                    <a:pt x="2011715" y="170156"/>
                    <a:pt x="2012935" y="168936"/>
                  </a:cubicBezTo>
                  <a:cubicBezTo>
                    <a:pt x="2014156" y="165274"/>
                    <a:pt x="2014156" y="160391"/>
                    <a:pt x="2014156" y="156729"/>
                  </a:cubicBezTo>
                  <a:cubicBezTo>
                    <a:pt x="2014156" y="154287"/>
                    <a:pt x="2015377" y="151846"/>
                    <a:pt x="2015377" y="149404"/>
                  </a:cubicBezTo>
                  <a:cubicBezTo>
                    <a:pt x="2015377" y="146963"/>
                    <a:pt x="2017818" y="142080"/>
                    <a:pt x="2017818" y="139639"/>
                  </a:cubicBezTo>
                  <a:cubicBezTo>
                    <a:pt x="2017818" y="134756"/>
                    <a:pt x="2020260" y="132315"/>
                    <a:pt x="2020260" y="131094"/>
                  </a:cubicBezTo>
                  <a:cubicBezTo>
                    <a:pt x="2020260" y="129873"/>
                    <a:pt x="2021480" y="127432"/>
                    <a:pt x="2021480" y="127432"/>
                  </a:cubicBezTo>
                  <a:cubicBezTo>
                    <a:pt x="2021480" y="127432"/>
                    <a:pt x="2021480" y="126211"/>
                    <a:pt x="2021480" y="123770"/>
                  </a:cubicBezTo>
                  <a:cubicBezTo>
                    <a:pt x="2021480" y="121328"/>
                    <a:pt x="2021480" y="120108"/>
                    <a:pt x="2021480" y="121328"/>
                  </a:cubicBezTo>
                  <a:cubicBezTo>
                    <a:pt x="2020260" y="124990"/>
                    <a:pt x="2020260" y="126211"/>
                    <a:pt x="2019039" y="124990"/>
                  </a:cubicBezTo>
                  <a:cubicBezTo>
                    <a:pt x="2017818" y="124990"/>
                    <a:pt x="2017818" y="127432"/>
                    <a:pt x="2016598" y="128652"/>
                  </a:cubicBezTo>
                  <a:cubicBezTo>
                    <a:pt x="2016598" y="128652"/>
                    <a:pt x="2016598" y="131094"/>
                    <a:pt x="2016598" y="131094"/>
                  </a:cubicBezTo>
                  <a:cubicBezTo>
                    <a:pt x="2016598" y="131094"/>
                    <a:pt x="2016598" y="133535"/>
                    <a:pt x="2015377" y="133535"/>
                  </a:cubicBezTo>
                  <a:cubicBezTo>
                    <a:pt x="2014156" y="134756"/>
                    <a:pt x="2014156" y="134756"/>
                    <a:pt x="2014156" y="134756"/>
                  </a:cubicBezTo>
                  <a:cubicBezTo>
                    <a:pt x="2012935" y="135977"/>
                    <a:pt x="2012935" y="133535"/>
                    <a:pt x="2012935" y="138418"/>
                  </a:cubicBezTo>
                  <a:cubicBezTo>
                    <a:pt x="2012935" y="140860"/>
                    <a:pt x="2012935" y="143301"/>
                    <a:pt x="2011715" y="142080"/>
                  </a:cubicBezTo>
                  <a:cubicBezTo>
                    <a:pt x="2011715" y="140860"/>
                    <a:pt x="2010494" y="142080"/>
                    <a:pt x="2010494" y="143301"/>
                  </a:cubicBezTo>
                  <a:cubicBezTo>
                    <a:pt x="2009273" y="144522"/>
                    <a:pt x="2010494" y="148184"/>
                    <a:pt x="2009273" y="148184"/>
                  </a:cubicBezTo>
                  <a:cubicBezTo>
                    <a:pt x="2009273" y="149404"/>
                    <a:pt x="2008053" y="149404"/>
                    <a:pt x="2008053" y="148184"/>
                  </a:cubicBezTo>
                  <a:cubicBezTo>
                    <a:pt x="2006832" y="145742"/>
                    <a:pt x="2006832" y="150625"/>
                    <a:pt x="2006832" y="153067"/>
                  </a:cubicBezTo>
                  <a:cubicBezTo>
                    <a:pt x="2006832" y="156729"/>
                    <a:pt x="2005611" y="155508"/>
                    <a:pt x="2004391" y="155508"/>
                  </a:cubicBezTo>
                  <a:cubicBezTo>
                    <a:pt x="2003170" y="154287"/>
                    <a:pt x="2001949" y="153067"/>
                    <a:pt x="2001949" y="157949"/>
                  </a:cubicBezTo>
                  <a:cubicBezTo>
                    <a:pt x="2001949" y="160391"/>
                    <a:pt x="2001949" y="161611"/>
                    <a:pt x="2001949" y="160391"/>
                  </a:cubicBezTo>
                  <a:cubicBezTo>
                    <a:pt x="1999508" y="160391"/>
                    <a:pt x="2001949" y="162832"/>
                    <a:pt x="2001949" y="162832"/>
                  </a:cubicBezTo>
                  <a:cubicBezTo>
                    <a:pt x="1999508" y="162832"/>
                    <a:pt x="1999508" y="165274"/>
                    <a:pt x="1999508" y="168936"/>
                  </a:cubicBezTo>
                  <a:cubicBezTo>
                    <a:pt x="1998287" y="176260"/>
                    <a:pt x="1998287" y="175039"/>
                    <a:pt x="1997066" y="175039"/>
                  </a:cubicBezTo>
                  <a:cubicBezTo>
                    <a:pt x="1994625" y="175039"/>
                    <a:pt x="1995846" y="178701"/>
                    <a:pt x="1994625" y="176260"/>
                  </a:cubicBezTo>
                  <a:cubicBezTo>
                    <a:pt x="1994625" y="176260"/>
                    <a:pt x="1994625" y="175039"/>
                    <a:pt x="1993404" y="175039"/>
                  </a:cubicBezTo>
                  <a:cubicBezTo>
                    <a:pt x="1993404" y="175039"/>
                    <a:pt x="1993404" y="175039"/>
                    <a:pt x="1993404" y="175039"/>
                  </a:cubicBezTo>
                  <a:cubicBezTo>
                    <a:pt x="1995846" y="170156"/>
                    <a:pt x="1994625" y="168936"/>
                    <a:pt x="1997066" y="161611"/>
                  </a:cubicBezTo>
                  <a:cubicBezTo>
                    <a:pt x="1997066" y="159170"/>
                    <a:pt x="1998287" y="157949"/>
                    <a:pt x="1999508" y="155508"/>
                  </a:cubicBezTo>
                  <a:cubicBezTo>
                    <a:pt x="2000728" y="151846"/>
                    <a:pt x="2001949" y="149404"/>
                    <a:pt x="2001949" y="145742"/>
                  </a:cubicBezTo>
                  <a:cubicBezTo>
                    <a:pt x="2001949" y="144522"/>
                    <a:pt x="2005611" y="139639"/>
                    <a:pt x="2005611" y="138418"/>
                  </a:cubicBezTo>
                  <a:cubicBezTo>
                    <a:pt x="2006832" y="134756"/>
                    <a:pt x="2005611" y="131094"/>
                    <a:pt x="2005611" y="127432"/>
                  </a:cubicBezTo>
                  <a:cubicBezTo>
                    <a:pt x="2005611" y="124990"/>
                    <a:pt x="2006832" y="122549"/>
                    <a:pt x="2006832" y="120108"/>
                  </a:cubicBezTo>
                  <a:cubicBezTo>
                    <a:pt x="2006832" y="117666"/>
                    <a:pt x="2009273" y="114004"/>
                    <a:pt x="2009273" y="111563"/>
                  </a:cubicBezTo>
                  <a:cubicBezTo>
                    <a:pt x="2009273" y="106680"/>
                    <a:pt x="2010494" y="104238"/>
                    <a:pt x="2011715" y="104238"/>
                  </a:cubicBezTo>
                  <a:cubicBezTo>
                    <a:pt x="2011715" y="103018"/>
                    <a:pt x="2012935" y="100576"/>
                    <a:pt x="2012935" y="100576"/>
                  </a:cubicBezTo>
                  <a:cubicBezTo>
                    <a:pt x="2012935" y="100576"/>
                    <a:pt x="2012935" y="99356"/>
                    <a:pt x="2012935" y="96914"/>
                  </a:cubicBezTo>
                  <a:cubicBezTo>
                    <a:pt x="2012935" y="94473"/>
                    <a:pt x="2012935" y="93252"/>
                    <a:pt x="2011715" y="94473"/>
                  </a:cubicBezTo>
                  <a:cubicBezTo>
                    <a:pt x="2010494" y="98135"/>
                    <a:pt x="2011715" y="99356"/>
                    <a:pt x="2009273" y="99356"/>
                  </a:cubicBezTo>
                  <a:cubicBezTo>
                    <a:pt x="2008053" y="99356"/>
                    <a:pt x="2008053" y="101797"/>
                    <a:pt x="2006832" y="104238"/>
                  </a:cubicBezTo>
                  <a:cubicBezTo>
                    <a:pt x="2006832" y="104238"/>
                    <a:pt x="2006832" y="106680"/>
                    <a:pt x="2006832" y="106680"/>
                  </a:cubicBezTo>
                  <a:cubicBezTo>
                    <a:pt x="2006832" y="106680"/>
                    <a:pt x="2006832" y="109121"/>
                    <a:pt x="2005611" y="109121"/>
                  </a:cubicBezTo>
                  <a:cubicBezTo>
                    <a:pt x="2004391" y="110342"/>
                    <a:pt x="2005611" y="110342"/>
                    <a:pt x="2004391" y="110342"/>
                  </a:cubicBezTo>
                  <a:cubicBezTo>
                    <a:pt x="2003170" y="111563"/>
                    <a:pt x="2003170" y="109121"/>
                    <a:pt x="2003170" y="114004"/>
                  </a:cubicBezTo>
                  <a:cubicBezTo>
                    <a:pt x="2003170" y="116445"/>
                    <a:pt x="2003170" y="117666"/>
                    <a:pt x="2001949" y="117666"/>
                  </a:cubicBezTo>
                  <a:cubicBezTo>
                    <a:pt x="2001949" y="117666"/>
                    <a:pt x="2000728" y="117666"/>
                    <a:pt x="2000728" y="118887"/>
                  </a:cubicBezTo>
                  <a:cubicBezTo>
                    <a:pt x="1999508" y="120108"/>
                    <a:pt x="2000728" y="122549"/>
                    <a:pt x="2000728" y="123770"/>
                  </a:cubicBezTo>
                  <a:cubicBezTo>
                    <a:pt x="2000728" y="124990"/>
                    <a:pt x="1999508" y="124990"/>
                    <a:pt x="1999508" y="123770"/>
                  </a:cubicBezTo>
                  <a:cubicBezTo>
                    <a:pt x="1998287" y="121328"/>
                    <a:pt x="1998287" y="126211"/>
                    <a:pt x="1998287" y="127432"/>
                  </a:cubicBezTo>
                  <a:cubicBezTo>
                    <a:pt x="1998287" y="131094"/>
                    <a:pt x="1997066" y="129873"/>
                    <a:pt x="1997066" y="129873"/>
                  </a:cubicBezTo>
                  <a:cubicBezTo>
                    <a:pt x="1995846" y="129873"/>
                    <a:pt x="1994625" y="127432"/>
                    <a:pt x="1995846" y="132315"/>
                  </a:cubicBezTo>
                  <a:cubicBezTo>
                    <a:pt x="1995846" y="134756"/>
                    <a:pt x="1995846" y="134756"/>
                    <a:pt x="1995846" y="134756"/>
                  </a:cubicBezTo>
                  <a:cubicBezTo>
                    <a:pt x="1994625" y="134756"/>
                    <a:pt x="1995846" y="137197"/>
                    <a:pt x="1995846" y="137197"/>
                  </a:cubicBezTo>
                  <a:cubicBezTo>
                    <a:pt x="1994625" y="137197"/>
                    <a:pt x="1993404" y="139639"/>
                    <a:pt x="1993404" y="143301"/>
                  </a:cubicBezTo>
                  <a:cubicBezTo>
                    <a:pt x="1993404" y="149404"/>
                    <a:pt x="1993404" y="148184"/>
                    <a:pt x="1990963" y="149404"/>
                  </a:cubicBezTo>
                  <a:cubicBezTo>
                    <a:pt x="1988521" y="150625"/>
                    <a:pt x="1990963" y="153067"/>
                    <a:pt x="1989742" y="151846"/>
                  </a:cubicBezTo>
                  <a:cubicBezTo>
                    <a:pt x="1988521" y="151846"/>
                    <a:pt x="1987301" y="150625"/>
                    <a:pt x="1988521" y="154287"/>
                  </a:cubicBezTo>
                  <a:cubicBezTo>
                    <a:pt x="1988521" y="155508"/>
                    <a:pt x="1988521" y="156729"/>
                    <a:pt x="1988521" y="156729"/>
                  </a:cubicBezTo>
                  <a:cubicBezTo>
                    <a:pt x="1986080" y="153067"/>
                    <a:pt x="1987301" y="159170"/>
                    <a:pt x="1987301" y="157949"/>
                  </a:cubicBezTo>
                  <a:cubicBezTo>
                    <a:pt x="1984859" y="156729"/>
                    <a:pt x="1987301" y="162832"/>
                    <a:pt x="1986080" y="162832"/>
                  </a:cubicBezTo>
                  <a:cubicBezTo>
                    <a:pt x="1984859" y="161611"/>
                    <a:pt x="1986080" y="165274"/>
                    <a:pt x="1984859" y="162832"/>
                  </a:cubicBezTo>
                  <a:cubicBezTo>
                    <a:pt x="1984859" y="162832"/>
                    <a:pt x="1984859" y="164053"/>
                    <a:pt x="1984859" y="164053"/>
                  </a:cubicBezTo>
                  <a:cubicBezTo>
                    <a:pt x="1984859" y="164053"/>
                    <a:pt x="1984859" y="164053"/>
                    <a:pt x="1984859" y="164053"/>
                  </a:cubicBezTo>
                  <a:lnTo>
                    <a:pt x="1984859" y="105459"/>
                  </a:lnTo>
                  <a:lnTo>
                    <a:pt x="1984859" y="164053"/>
                  </a:lnTo>
                  <a:cubicBezTo>
                    <a:pt x="1984859" y="164053"/>
                    <a:pt x="1984859" y="164053"/>
                    <a:pt x="1983639" y="164053"/>
                  </a:cubicBezTo>
                  <a:cubicBezTo>
                    <a:pt x="1983639" y="164053"/>
                    <a:pt x="1983639" y="161611"/>
                    <a:pt x="1983639" y="162832"/>
                  </a:cubicBezTo>
                  <a:cubicBezTo>
                    <a:pt x="1982418" y="165274"/>
                    <a:pt x="1983639" y="161611"/>
                    <a:pt x="1982418" y="162832"/>
                  </a:cubicBezTo>
                  <a:cubicBezTo>
                    <a:pt x="1981197" y="164053"/>
                    <a:pt x="1983639" y="156729"/>
                    <a:pt x="1981197" y="157949"/>
                  </a:cubicBezTo>
                  <a:cubicBezTo>
                    <a:pt x="1979977" y="157949"/>
                    <a:pt x="1982418" y="151846"/>
                    <a:pt x="1979977" y="156729"/>
                  </a:cubicBezTo>
                  <a:cubicBezTo>
                    <a:pt x="1979977" y="156729"/>
                    <a:pt x="1979977" y="156729"/>
                    <a:pt x="1979977" y="154287"/>
                  </a:cubicBezTo>
                  <a:cubicBezTo>
                    <a:pt x="1981197" y="150625"/>
                    <a:pt x="1978756" y="150625"/>
                    <a:pt x="1978756" y="151846"/>
                  </a:cubicBezTo>
                  <a:cubicBezTo>
                    <a:pt x="1977535" y="153067"/>
                    <a:pt x="1978756" y="150625"/>
                    <a:pt x="1977535" y="149404"/>
                  </a:cubicBezTo>
                  <a:cubicBezTo>
                    <a:pt x="1976314" y="148184"/>
                    <a:pt x="1975094" y="149404"/>
                    <a:pt x="1975094" y="143301"/>
                  </a:cubicBezTo>
                  <a:cubicBezTo>
                    <a:pt x="1975094" y="140860"/>
                    <a:pt x="1975094" y="138418"/>
                    <a:pt x="1972652" y="137197"/>
                  </a:cubicBezTo>
                  <a:cubicBezTo>
                    <a:pt x="1972652" y="137197"/>
                    <a:pt x="1973873" y="134756"/>
                    <a:pt x="1972652" y="134756"/>
                  </a:cubicBezTo>
                  <a:cubicBezTo>
                    <a:pt x="1972652" y="134756"/>
                    <a:pt x="1972652" y="133535"/>
                    <a:pt x="1972652" y="132315"/>
                  </a:cubicBezTo>
                  <a:cubicBezTo>
                    <a:pt x="1972652" y="128652"/>
                    <a:pt x="1971432" y="129873"/>
                    <a:pt x="1971432" y="129873"/>
                  </a:cubicBezTo>
                  <a:cubicBezTo>
                    <a:pt x="1970211" y="129873"/>
                    <a:pt x="1970211" y="131094"/>
                    <a:pt x="1970211" y="127432"/>
                  </a:cubicBezTo>
                  <a:cubicBezTo>
                    <a:pt x="1970211" y="124990"/>
                    <a:pt x="1970211" y="121328"/>
                    <a:pt x="1968990" y="123770"/>
                  </a:cubicBezTo>
                  <a:cubicBezTo>
                    <a:pt x="1968990" y="124990"/>
                    <a:pt x="1967770" y="124990"/>
                    <a:pt x="1967770" y="123770"/>
                  </a:cubicBezTo>
                  <a:cubicBezTo>
                    <a:pt x="1967770" y="122549"/>
                    <a:pt x="1968990" y="120108"/>
                    <a:pt x="1967770" y="118887"/>
                  </a:cubicBezTo>
                  <a:cubicBezTo>
                    <a:pt x="1967770" y="118887"/>
                    <a:pt x="1966549" y="117666"/>
                    <a:pt x="1966549" y="117666"/>
                  </a:cubicBezTo>
                  <a:cubicBezTo>
                    <a:pt x="1965328" y="118887"/>
                    <a:pt x="1965328" y="116445"/>
                    <a:pt x="1965328" y="114004"/>
                  </a:cubicBezTo>
                  <a:cubicBezTo>
                    <a:pt x="1965328" y="109121"/>
                    <a:pt x="1965328" y="111563"/>
                    <a:pt x="1964107" y="110342"/>
                  </a:cubicBezTo>
                  <a:cubicBezTo>
                    <a:pt x="1964107" y="110342"/>
                    <a:pt x="1964107" y="109121"/>
                    <a:pt x="1962887" y="109121"/>
                  </a:cubicBezTo>
                  <a:cubicBezTo>
                    <a:pt x="1962887" y="109121"/>
                    <a:pt x="1962887" y="106680"/>
                    <a:pt x="1961666" y="106680"/>
                  </a:cubicBezTo>
                  <a:cubicBezTo>
                    <a:pt x="1961666" y="106680"/>
                    <a:pt x="1961666" y="104238"/>
                    <a:pt x="1961666" y="104238"/>
                  </a:cubicBezTo>
                  <a:cubicBezTo>
                    <a:pt x="1960445" y="103018"/>
                    <a:pt x="1960445" y="99356"/>
                    <a:pt x="1959225" y="99356"/>
                  </a:cubicBezTo>
                  <a:cubicBezTo>
                    <a:pt x="1958004" y="99356"/>
                    <a:pt x="1958004" y="98135"/>
                    <a:pt x="1956783" y="94473"/>
                  </a:cubicBezTo>
                  <a:cubicBezTo>
                    <a:pt x="1956783" y="93252"/>
                    <a:pt x="1956783" y="94473"/>
                    <a:pt x="1955563" y="96914"/>
                  </a:cubicBezTo>
                  <a:cubicBezTo>
                    <a:pt x="1955563" y="98135"/>
                    <a:pt x="1955563" y="99356"/>
                    <a:pt x="1955563" y="100576"/>
                  </a:cubicBezTo>
                  <a:cubicBezTo>
                    <a:pt x="1955563" y="100576"/>
                    <a:pt x="1955563" y="103018"/>
                    <a:pt x="1956783" y="104238"/>
                  </a:cubicBezTo>
                  <a:cubicBezTo>
                    <a:pt x="1956783" y="105459"/>
                    <a:pt x="1959225" y="107901"/>
                    <a:pt x="1959225" y="111563"/>
                  </a:cubicBezTo>
                  <a:cubicBezTo>
                    <a:pt x="1959225" y="114004"/>
                    <a:pt x="1961666" y="117666"/>
                    <a:pt x="1961666" y="120108"/>
                  </a:cubicBezTo>
                  <a:cubicBezTo>
                    <a:pt x="1961666" y="122549"/>
                    <a:pt x="1962887" y="124990"/>
                    <a:pt x="1962887" y="127432"/>
                  </a:cubicBezTo>
                  <a:cubicBezTo>
                    <a:pt x="1962887" y="131094"/>
                    <a:pt x="1962887" y="134756"/>
                    <a:pt x="1962887" y="138418"/>
                  </a:cubicBezTo>
                  <a:cubicBezTo>
                    <a:pt x="1962887" y="139639"/>
                    <a:pt x="1965328" y="144522"/>
                    <a:pt x="1966549" y="145742"/>
                  </a:cubicBezTo>
                  <a:cubicBezTo>
                    <a:pt x="1967770" y="149404"/>
                    <a:pt x="1968990" y="151846"/>
                    <a:pt x="1968990" y="155508"/>
                  </a:cubicBezTo>
                  <a:cubicBezTo>
                    <a:pt x="1968990" y="157949"/>
                    <a:pt x="1970211" y="159170"/>
                    <a:pt x="1971432" y="161611"/>
                  </a:cubicBezTo>
                  <a:cubicBezTo>
                    <a:pt x="1972652" y="168936"/>
                    <a:pt x="1972652" y="170156"/>
                    <a:pt x="1975094" y="175039"/>
                  </a:cubicBezTo>
                  <a:cubicBezTo>
                    <a:pt x="1975094" y="175039"/>
                    <a:pt x="1975094" y="175039"/>
                    <a:pt x="1975094" y="175039"/>
                  </a:cubicBezTo>
                  <a:cubicBezTo>
                    <a:pt x="1975094" y="175039"/>
                    <a:pt x="1975094" y="175039"/>
                    <a:pt x="1973873" y="176260"/>
                  </a:cubicBezTo>
                  <a:cubicBezTo>
                    <a:pt x="1972652" y="177481"/>
                    <a:pt x="1973873" y="175039"/>
                    <a:pt x="1971432" y="175039"/>
                  </a:cubicBezTo>
                  <a:cubicBezTo>
                    <a:pt x="1970211" y="175039"/>
                    <a:pt x="1968990" y="176260"/>
                    <a:pt x="1968990" y="168936"/>
                  </a:cubicBezTo>
                  <a:cubicBezTo>
                    <a:pt x="1968990" y="165274"/>
                    <a:pt x="1967770" y="162832"/>
                    <a:pt x="1966549" y="162832"/>
                  </a:cubicBezTo>
                  <a:cubicBezTo>
                    <a:pt x="1966549" y="162832"/>
                    <a:pt x="1967770" y="160391"/>
                    <a:pt x="1966549" y="160391"/>
                  </a:cubicBezTo>
                  <a:cubicBezTo>
                    <a:pt x="1966549" y="160391"/>
                    <a:pt x="1966549" y="159170"/>
                    <a:pt x="1966549" y="157949"/>
                  </a:cubicBezTo>
                  <a:cubicBezTo>
                    <a:pt x="1966549" y="153067"/>
                    <a:pt x="1965328" y="155508"/>
                    <a:pt x="1964107" y="155508"/>
                  </a:cubicBezTo>
                  <a:cubicBezTo>
                    <a:pt x="1962887" y="156729"/>
                    <a:pt x="1962887" y="157949"/>
                    <a:pt x="1961666" y="153067"/>
                  </a:cubicBezTo>
                  <a:cubicBezTo>
                    <a:pt x="1961666" y="150625"/>
                    <a:pt x="1961666" y="145742"/>
                    <a:pt x="1960445" y="148184"/>
                  </a:cubicBezTo>
                  <a:cubicBezTo>
                    <a:pt x="1960445" y="149404"/>
                    <a:pt x="1959225" y="149404"/>
                    <a:pt x="1959225" y="148184"/>
                  </a:cubicBezTo>
                  <a:cubicBezTo>
                    <a:pt x="1959225" y="146963"/>
                    <a:pt x="1959225" y="144522"/>
                    <a:pt x="1958004" y="143301"/>
                  </a:cubicBezTo>
                  <a:cubicBezTo>
                    <a:pt x="1958004" y="143301"/>
                    <a:pt x="1956783" y="142080"/>
                    <a:pt x="1956783" y="142080"/>
                  </a:cubicBezTo>
                  <a:cubicBezTo>
                    <a:pt x="1955563" y="143301"/>
                    <a:pt x="1955563" y="140860"/>
                    <a:pt x="1955563" y="138418"/>
                  </a:cubicBezTo>
                  <a:cubicBezTo>
                    <a:pt x="1955563" y="133535"/>
                    <a:pt x="1955563" y="135977"/>
                    <a:pt x="1954342" y="134756"/>
                  </a:cubicBezTo>
                  <a:cubicBezTo>
                    <a:pt x="1954342" y="134756"/>
                    <a:pt x="1954342" y="133535"/>
                    <a:pt x="1953121" y="133535"/>
                  </a:cubicBezTo>
                  <a:cubicBezTo>
                    <a:pt x="1953121" y="133535"/>
                    <a:pt x="1951900" y="131094"/>
                    <a:pt x="1951900" y="131094"/>
                  </a:cubicBezTo>
                  <a:cubicBezTo>
                    <a:pt x="1951900" y="131094"/>
                    <a:pt x="1951900" y="128652"/>
                    <a:pt x="1951900" y="128652"/>
                  </a:cubicBezTo>
                  <a:cubicBezTo>
                    <a:pt x="1950680" y="127432"/>
                    <a:pt x="1950680" y="123770"/>
                    <a:pt x="1949459" y="124990"/>
                  </a:cubicBezTo>
                  <a:cubicBezTo>
                    <a:pt x="1948238" y="126211"/>
                    <a:pt x="1948238" y="124990"/>
                    <a:pt x="1947018" y="121328"/>
                  </a:cubicBezTo>
                  <a:cubicBezTo>
                    <a:pt x="1947018" y="120108"/>
                    <a:pt x="1947018" y="121328"/>
                    <a:pt x="1947018" y="123770"/>
                  </a:cubicBezTo>
                  <a:cubicBezTo>
                    <a:pt x="1947018" y="126211"/>
                    <a:pt x="1947018" y="127432"/>
                    <a:pt x="1947018" y="127432"/>
                  </a:cubicBezTo>
                  <a:cubicBezTo>
                    <a:pt x="1947018" y="127432"/>
                    <a:pt x="1948238" y="129873"/>
                    <a:pt x="1948238" y="131094"/>
                  </a:cubicBezTo>
                  <a:cubicBezTo>
                    <a:pt x="1949459" y="132315"/>
                    <a:pt x="1950680" y="133535"/>
                    <a:pt x="1950680" y="139639"/>
                  </a:cubicBezTo>
                  <a:cubicBezTo>
                    <a:pt x="1950680" y="142080"/>
                    <a:pt x="1953121" y="146963"/>
                    <a:pt x="1953121" y="149404"/>
                  </a:cubicBezTo>
                  <a:cubicBezTo>
                    <a:pt x="1953121" y="151846"/>
                    <a:pt x="1954342" y="154287"/>
                    <a:pt x="1954342" y="156729"/>
                  </a:cubicBezTo>
                  <a:cubicBezTo>
                    <a:pt x="1954342" y="160391"/>
                    <a:pt x="1954342" y="166494"/>
                    <a:pt x="1955563" y="168936"/>
                  </a:cubicBezTo>
                  <a:cubicBezTo>
                    <a:pt x="1955563" y="170156"/>
                    <a:pt x="1959225" y="175039"/>
                    <a:pt x="1960445" y="176260"/>
                  </a:cubicBezTo>
                  <a:cubicBezTo>
                    <a:pt x="1961666" y="179922"/>
                    <a:pt x="1962887" y="182363"/>
                    <a:pt x="1964107" y="186025"/>
                  </a:cubicBezTo>
                  <a:cubicBezTo>
                    <a:pt x="1965328" y="188467"/>
                    <a:pt x="1966549" y="189688"/>
                    <a:pt x="1967770" y="192129"/>
                  </a:cubicBezTo>
                  <a:cubicBezTo>
                    <a:pt x="1967770" y="193350"/>
                    <a:pt x="1968990" y="194570"/>
                    <a:pt x="1968990" y="195791"/>
                  </a:cubicBezTo>
                  <a:cubicBezTo>
                    <a:pt x="1968990" y="195791"/>
                    <a:pt x="1968990" y="197012"/>
                    <a:pt x="1967770" y="197012"/>
                  </a:cubicBezTo>
                  <a:cubicBezTo>
                    <a:pt x="1966549" y="199453"/>
                    <a:pt x="1967770" y="194570"/>
                    <a:pt x="1965328" y="195791"/>
                  </a:cubicBezTo>
                  <a:cubicBezTo>
                    <a:pt x="1964107" y="195791"/>
                    <a:pt x="1964107" y="197012"/>
                    <a:pt x="1962887" y="197012"/>
                  </a:cubicBezTo>
                  <a:cubicBezTo>
                    <a:pt x="1962887" y="197012"/>
                    <a:pt x="1961666" y="194570"/>
                    <a:pt x="1960445" y="190908"/>
                  </a:cubicBezTo>
                  <a:cubicBezTo>
                    <a:pt x="1959225" y="187246"/>
                    <a:pt x="1958004" y="184805"/>
                    <a:pt x="1955563" y="186025"/>
                  </a:cubicBezTo>
                  <a:cubicBezTo>
                    <a:pt x="1955563" y="186025"/>
                    <a:pt x="1956783" y="181143"/>
                    <a:pt x="1954342" y="182363"/>
                  </a:cubicBezTo>
                  <a:cubicBezTo>
                    <a:pt x="1954342" y="182363"/>
                    <a:pt x="1953121" y="182363"/>
                    <a:pt x="1953121" y="178701"/>
                  </a:cubicBezTo>
                  <a:cubicBezTo>
                    <a:pt x="1953121" y="173818"/>
                    <a:pt x="1951900" y="176260"/>
                    <a:pt x="1950680" y="177481"/>
                  </a:cubicBezTo>
                  <a:cubicBezTo>
                    <a:pt x="1949459" y="178701"/>
                    <a:pt x="1949459" y="181143"/>
                    <a:pt x="1948238" y="176260"/>
                  </a:cubicBezTo>
                  <a:cubicBezTo>
                    <a:pt x="1947018" y="173818"/>
                    <a:pt x="1947018" y="167715"/>
                    <a:pt x="1945797" y="171377"/>
                  </a:cubicBezTo>
                  <a:cubicBezTo>
                    <a:pt x="1945797" y="172598"/>
                    <a:pt x="1944576" y="173818"/>
                    <a:pt x="1944576" y="172598"/>
                  </a:cubicBezTo>
                  <a:cubicBezTo>
                    <a:pt x="1944576" y="171377"/>
                    <a:pt x="1944576" y="167715"/>
                    <a:pt x="1943356" y="166494"/>
                  </a:cubicBezTo>
                  <a:cubicBezTo>
                    <a:pt x="1942135" y="166494"/>
                    <a:pt x="1942135" y="165274"/>
                    <a:pt x="1942135" y="166494"/>
                  </a:cubicBezTo>
                  <a:cubicBezTo>
                    <a:pt x="1940914" y="168936"/>
                    <a:pt x="1940914" y="165274"/>
                    <a:pt x="1940914" y="162832"/>
                  </a:cubicBezTo>
                  <a:cubicBezTo>
                    <a:pt x="1939693" y="156729"/>
                    <a:pt x="1940914" y="159170"/>
                    <a:pt x="1939693" y="159170"/>
                  </a:cubicBezTo>
                  <a:cubicBezTo>
                    <a:pt x="1938473" y="159170"/>
                    <a:pt x="1939693" y="157949"/>
                    <a:pt x="1938473" y="157949"/>
                  </a:cubicBezTo>
                  <a:cubicBezTo>
                    <a:pt x="1937252" y="157949"/>
                    <a:pt x="1937252" y="155508"/>
                    <a:pt x="1937252" y="155508"/>
                  </a:cubicBezTo>
                  <a:cubicBezTo>
                    <a:pt x="1937252" y="154287"/>
                    <a:pt x="1936031" y="151846"/>
                    <a:pt x="1936031" y="151846"/>
                  </a:cubicBezTo>
                  <a:cubicBezTo>
                    <a:pt x="1934811" y="150625"/>
                    <a:pt x="1933590" y="145742"/>
                    <a:pt x="1932369" y="146963"/>
                  </a:cubicBezTo>
                  <a:cubicBezTo>
                    <a:pt x="1929928" y="148184"/>
                    <a:pt x="1929928" y="146963"/>
                    <a:pt x="1928707" y="142080"/>
                  </a:cubicBezTo>
                  <a:cubicBezTo>
                    <a:pt x="1928707" y="140860"/>
                    <a:pt x="1927486" y="142080"/>
                    <a:pt x="1928707" y="145742"/>
                  </a:cubicBezTo>
                  <a:cubicBezTo>
                    <a:pt x="1928707" y="148184"/>
                    <a:pt x="1928707" y="150625"/>
                    <a:pt x="1929928" y="150625"/>
                  </a:cubicBezTo>
                  <a:cubicBezTo>
                    <a:pt x="1929928" y="150625"/>
                    <a:pt x="1931149" y="154287"/>
                    <a:pt x="1932369" y="154287"/>
                  </a:cubicBezTo>
                  <a:cubicBezTo>
                    <a:pt x="1933590" y="155508"/>
                    <a:pt x="1936031" y="157949"/>
                    <a:pt x="1936031" y="164053"/>
                  </a:cubicBezTo>
                  <a:cubicBezTo>
                    <a:pt x="1936031" y="167715"/>
                    <a:pt x="1939693" y="171377"/>
                    <a:pt x="1940914" y="175039"/>
                  </a:cubicBezTo>
                  <a:cubicBezTo>
                    <a:pt x="1940914" y="178701"/>
                    <a:pt x="1943356" y="181143"/>
                    <a:pt x="1943356" y="183584"/>
                  </a:cubicBezTo>
                  <a:cubicBezTo>
                    <a:pt x="1943356" y="188467"/>
                    <a:pt x="1944576" y="194570"/>
                    <a:pt x="1947018" y="198232"/>
                  </a:cubicBezTo>
                  <a:cubicBezTo>
                    <a:pt x="1948238" y="199453"/>
                    <a:pt x="1953121" y="203115"/>
                    <a:pt x="1953121" y="204336"/>
                  </a:cubicBezTo>
                  <a:cubicBezTo>
                    <a:pt x="1955563" y="206777"/>
                    <a:pt x="1958004" y="209219"/>
                    <a:pt x="1960445" y="212881"/>
                  </a:cubicBezTo>
                  <a:cubicBezTo>
                    <a:pt x="1961666" y="215322"/>
                    <a:pt x="1964107" y="216543"/>
                    <a:pt x="1965328" y="217764"/>
                  </a:cubicBezTo>
                  <a:cubicBezTo>
                    <a:pt x="1967770" y="220205"/>
                    <a:pt x="1968990" y="222646"/>
                    <a:pt x="1968990" y="223867"/>
                  </a:cubicBezTo>
                  <a:cubicBezTo>
                    <a:pt x="1968990" y="223867"/>
                    <a:pt x="1968990" y="223867"/>
                    <a:pt x="1968990" y="225088"/>
                  </a:cubicBezTo>
                  <a:cubicBezTo>
                    <a:pt x="1967770" y="227529"/>
                    <a:pt x="1968990" y="222646"/>
                    <a:pt x="1965328" y="225088"/>
                  </a:cubicBezTo>
                  <a:cubicBezTo>
                    <a:pt x="1962887" y="226309"/>
                    <a:pt x="1962887" y="228750"/>
                    <a:pt x="1960445" y="220205"/>
                  </a:cubicBezTo>
                  <a:cubicBezTo>
                    <a:pt x="1959225" y="216543"/>
                    <a:pt x="1956783" y="214102"/>
                    <a:pt x="1955563" y="216543"/>
                  </a:cubicBezTo>
                  <a:cubicBezTo>
                    <a:pt x="1955563" y="216543"/>
                    <a:pt x="1956783" y="211660"/>
                    <a:pt x="1954342" y="214102"/>
                  </a:cubicBezTo>
                  <a:cubicBezTo>
                    <a:pt x="1954342" y="214102"/>
                    <a:pt x="1953121" y="214102"/>
                    <a:pt x="1953121" y="211660"/>
                  </a:cubicBezTo>
                  <a:cubicBezTo>
                    <a:pt x="1951900" y="205557"/>
                    <a:pt x="1950680" y="210439"/>
                    <a:pt x="1950680" y="211660"/>
                  </a:cubicBezTo>
                  <a:cubicBezTo>
                    <a:pt x="1949459" y="214102"/>
                    <a:pt x="1949459" y="215322"/>
                    <a:pt x="1948238" y="211660"/>
                  </a:cubicBezTo>
                  <a:cubicBezTo>
                    <a:pt x="1947018" y="209219"/>
                    <a:pt x="1945797" y="204336"/>
                    <a:pt x="1944576" y="207998"/>
                  </a:cubicBezTo>
                  <a:cubicBezTo>
                    <a:pt x="1944576" y="210439"/>
                    <a:pt x="1943356" y="210439"/>
                    <a:pt x="1943356" y="210439"/>
                  </a:cubicBezTo>
                  <a:cubicBezTo>
                    <a:pt x="1942135" y="210439"/>
                    <a:pt x="1942135" y="204336"/>
                    <a:pt x="1940914" y="205557"/>
                  </a:cubicBezTo>
                  <a:cubicBezTo>
                    <a:pt x="1939693" y="205557"/>
                    <a:pt x="1939693" y="204336"/>
                    <a:pt x="1938473" y="206777"/>
                  </a:cubicBezTo>
                  <a:cubicBezTo>
                    <a:pt x="1938473" y="209219"/>
                    <a:pt x="1937252" y="206777"/>
                    <a:pt x="1936031" y="204336"/>
                  </a:cubicBezTo>
                  <a:cubicBezTo>
                    <a:pt x="1933590" y="199453"/>
                    <a:pt x="1934811" y="201895"/>
                    <a:pt x="1933590" y="201895"/>
                  </a:cubicBezTo>
                  <a:cubicBezTo>
                    <a:pt x="1932369" y="201895"/>
                    <a:pt x="1933590" y="200674"/>
                    <a:pt x="1931149" y="201895"/>
                  </a:cubicBezTo>
                  <a:cubicBezTo>
                    <a:pt x="1929928" y="201895"/>
                    <a:pt x="1929928" y="200674"/>
                    <a:pt x="1928707" y="199453"/>
                  </a:cubicBezTo>
                  <a:cubicBezTo>
                    <a:pt x="1928707" y="199453"/>
                    <a:pt x="1927486" y="197012"/>
                    <a:pt x="1927486" y="197012"/>
                  </a:cubicBezTo>
                  <a:cubicBezTo>
                    <a:pt x="1926266" y="197012"/>
                    <a:pt x="1923824" y="193350"/>
                    <a:pt x="1922604" y="195791"/>
                  </a:cubicBezTo>
                  <a:cubicBezTo>
                    <a:pt x="1921383" y="199453"/>
                    <a:pt x="1920162" y="197012"/>
                    <a:pt x="1917721" y="194570"/>
                  </a:cubicBezTo>
                  <a:cubicBezTo>
                    <a:pt x="1916500" y="193350"/>
                    <a:pt x="1917721" y="195791"/>
                    <a:pt x="1917721" y="198232"/>
                  </a:cubicBezTo>
                  <a:cubicBezTo>
                    <a:pt x="1918942" y="200674"/>
                    <a:pt x="1918942" y="201895"/>
                    <a:pt x="1918942" y="201895"/>
                  </a:cubicBezTo>
                  <a:cubicBezTo>
                    <a:pt x="1918942" y="201895"/>
                    <a:pt x="1921383" y="204336"/>
                    <a:pt x="1921383" y="204336"/>
                  </a:cubicBezTo>
                  <a:cubicBezTo>
                    <a:pt x="1922604" y="204336"/>
                    <a:pt x="1925045" y="204336"/>
                    <a:pt x="1927486" y="210439"/>
                  </a:cubicBezTo>
                  <a:cubicBezTo>
                    <a:pt x="1928707" y="212881"/>
                    <a:pt x="1933590" y="214102"/>
                    <a:pt x="1933590" y="217764"/>
                  </a:cubicBezTo>
                  <a:cubicBezTo>
                    <a:pt x="1934811" y="220205"/>
                    <a:pt x="1937252" y="221426"/>
                    <a:pt x="1937252" y="225088"/>
                  </a:cubicBezTo>
                  <a:cubicBezTo>
                    <a:pt x="1938473" y="229971"/>
                    <a:pt x="1939693" y="236074"/>
                    <a:pt x="1942135" y="238516"/>
                  </a:cubicBezTo>
                  <a:cubicBezTo>
                    <a:pt x="1943356" y="239736"/>
                    <a:pt x="1948238" y="240957"/>
                    <a:pt x="1949459" y="240957"/>
                  </a:cubicBezTo>
                  <a:cubicBezTo>
                    <a:pt x="1951900" y="243398"/>
                    <a:pt x="1954342" y="244619"/>
                    <a:pt x="1956783" y="247060"/>
                  </a:cubicBezTo>
                  <a:cubicBezTo>
                    <a:pt x="1958004" y="249502"/>
                    <a:pt x="1960445" y="249502"/>
                    <a:pt x="1961666" y="251943"/>
                  </a:cubicBezTo>
                  <a:cubicBezTo>
                    <a:pt x="1964107" y="254385"/>
                    <a:pt x="1965328" y="256826"/>
                    <a:pt x="1966549" y="259267"/>
                  </a:cubicBezTo>
                  <a:cubicBezTo>
                    <a:pt x="1966549" y="259267"/>
                    <a:pt x="1965328" y="261709"/>
                    <a:pt x="1965328" y="262930"/>
                  </a:cubicBezTo>
                  <a:cubicBezTo>
                    <a:pt x="1964107" y="266592"/>
                    <a:pt x="1965328" y="260488"/>
                    <a:pt x="1962887" y="264150"/>
                  </a:cubicBezTo>
                  <a:cubicBezTo>
                    <a:pt x="1960445" y="266592"/>
                    <a:pt x="1961666" y="269033"/>
                    <a:pt x="1958004" y="261709"/>
                  </a:cubicBezTo>
                  <a:cubicBezTo>
                    <a:pt x="1956783" y="259267"/>
                    <a:pt x="1955563" y="256826"/>
                    <a:pt x="1953121" y="259267"/>
                  </a:cubicBezTo>
                  <a:cubicBezTo>
                    <a:pt x="1953121" y="259267"/>
                    <a:pt x="1954342" y="254385"/>
                    <a:pt x="1951900" y="256826"/>
                  </a:cubicBezTo>
                  <a:cubicBezTo>
                    <a:pt x="1951900" y="256826"/>
                    <a:pt x="1950680" y="256826"/>
                    <a:pt x="1950680" y="254385"/>
                  </a:cubicBezTo>
                  <a:cubicBezTo>
                    <a:pt x="1949459" y="249502"/>
                    <a:pt x="1948238" y="253164"/>
                    <a:pt x="1948238" y="254385"/>
                  </a:cubicBezTo>
                  <a:cubicBezTo>
                    <a:pt x="1947018" y="256826"/>
                    <a:pt x="1947018" y="258047"/>
                    <a:pt x="1945797" y="254385"/>
                  </a:cubicBezTo>
                  <a:cubicBezTo>
                    <a:pt x="1944576" y="251943"/>
                    <a:pt x="1943356" y="247060"/>
                    <a:pt x="1942135" y="250723"/>
                  </a:cubicBezTo>
                  <a:cubicBezTo>
                    <a:pt x="1942135" y="253164"/>
                    <a:pt x="1940914" y="253164"/>
                    <a:pt x="1940914" y="253164"/>
                  </a:cubicBezTo>
                  <a:cubicBezTo>
                    <a:pt x="1939693" y="253164"/>
                    <a:pt x="1939693" y="248281"/>
                    <a:pt x="1938473" y="248281"/>
                  </a:cubicBezTo>
                  <a:cubicBezTo>
                    <a:pt x="1937252" y="248281"/>
                    <a:pt x="1937252" y="247060"/>
                    <a:pt x="1936031" y="249502"/>
                  </a:cubicBezTo>
                  <a:cubicBezTo>
                    <a:pt x="1936031" y="251943"/>
                    <a:pt x="1934811" y="249502"/>
                    <a:pt x="1933590" y="247060"/>
                  </a:cubicBezTo>
                  <a:cubicBezTo>
                    <a:pt x="1931149" y="242178"/>
                    <a:pt x="1932369" y="244619"/>
                    <a:pt x="1931149" y="244619"/>
                  </a:cubicBezTo>
                  <a:cubicBezTo>
                    <a:pt x="1929928" y="244619"/>
                    <a:pt x="1931149" y="243398"/>
                    <a:pt x="1928707" y="244619"/>
                  </a:cubicBezTo>
                  <a:cubicBezTo>
                    <a:pt x="1927486" y="244619"/>
                    <a:pt x="1927486" y="243398"/>
                    <a:pt x="1926266" y="243398"/>
                  </a:cubicBezTo>
                  <a:cubicBezTo>
                    <a:pt x="1926266" y="243398"/>
                    <a:pt x="1925045" y="240957"/>
                    <a:pt x="1925045" y="240957"/>
                  </a:cubicBezTo>
                  <a:cubicBezTo>
                    <a:pt x="1923824" y="240957"/>
                    <a:pt x="1922604" y="240957"/>
                    <a:pt x="1922604" y="239736"/>
                  </a:cubicBezTo>
                  <a:cubicBezTo>
                    <a:pt x="1922604" y="239736"/>
                    <a:pt x="1922604" y="238516"/>
                    <a:pt x="1922604" y="238516"/>
                  </a:cubicBezTo>
                  <a:cubicBezTo>
                    <a:pt x="1921383" y="236074"/>
                    <a:pt x="1921383" y="231191"/>
                    <a:pt x="1918942" y="231191"/>
                  </a:cubicBezTo>
                  <a:cubicBezTo>
                    <a:pt x="1917721" y="231191"/>
                    <a:pt x="1916500" y="229971"/>
                    <a:pt x="1916500" y="228750"/>
                  </a:cubicBezTo>
                  <a:cubicBezTo>
                    <a:pt x="1916500" y="227529"/>
                    <a:pt x="1916500" y="225088"/>
                    <a:pt x="1916500" y="220205"/>
                  </a:cubicBezTo>
                  <a:cubicBezTo>
                    <a:pt x="1916500" y="217764"/>
                    <a:pt x="1915279" y="220205"/>
                    <a:pt x="1914059" y="223867"/>
                  </a:cubicBezTo>
                  <a:cubicBezTo>
                    <a:pt x="1912838" y="227529"/>
                    <a:pt x="1912838" y="231191"/>
                    <a:pt x="1914059" y="231191"/>
                  </a:cubicBezTo>
                  <a:cubicBezTo>
                    <a:pt x="1914059" y="231191"/>
                    <a:pt x="1915279" y="237295"/>
                    <a:pt x="1915279" y="238516"/>
                  </a:cubicBezTo>
                  <a:cubicBezTo>
                    <a:pt x="1915279" y="239736"/>
                    <a:pt x="1916500" y="240957"/>
                    <a:pt x="1917721" y="242178"/>
                  </a:cubicBezTo>
                  <a:cubicBezTo>
                    <a:pt x="1917721" y="242178"/>
                    <a:pt x="1916500" y="242178"/>
                    <a:pt x="1916500" y="242178"/>
                  </a:cubicBezTo>
                  <a:cubicBezTo>
                    <a:pt x="1915279" y="242178"/>
                    <a:pt x="1916500" y="243398"/>
                    <a:pt x="1917721" y="245840"/>
                  </a:cubicBezTo>
                  <a:cubicBezTo>
                    <a:pt x="1918942" y="247060"/>
                    <a:pt x="1918942" y="248281"/>
                    <a:pt x="1920162" y="248281"/>
                  </a:cubicBezTo>
                  <a:cubicBezTo>
                    <a:pt x="1920162" y="248281"/>
                    <a:pt x="1920162" y="248281"/>
                    <a:pt x="1920162" y="248281"/>
                  </a:cubicBezTo>
                  <a:cubicBezTo>
                    <a:pt x="1920162" y="249502"/>
                    <a:pt x="1921383" y="251943"/>
                    <a:pt x="1921383" y="254385"/>
                  </a:cubicBezTo>
                  <a:cubicBezTo>
                    <a:pt x="1921383" y="256826"/>
                    <a:pt x="1923824" y="259267"/>
                    <a:pt x="1925045" y="260488"/>
                  </a:cubicBezTo>
                  <a:cubicBezTo>
                    <a:pt x="1926266" y="262930"/>
                    <a:pt x="1927486" y="264150"/>
                    <a:pt x="1928707" y="265371"/>
                  </a:cubicBezTo>
                  <a:cubicBezTo>
                    <a:pt x="1929928" y="269033"/>
                    <a:pt x="1932369" y="270254"/>
                    <a:pt x="1932369" y="273916"/>
                  </a:cubicBezTo>
                  <a:cubicBezTo>
                    <a:pt x="1933590" y="278799"/>
                    <a:pt x="1934811" y="286123"/>
                    <a:pt x="1938473" y="289785"/>
                  </a:cubicBezTo>
                  <a:cubicBezTo>
                    <a:pt x="1939693" y="291006"/>
                    <a:pt x="1945797" y="292226"/>
                    <a:pt x="1947018" y="293447"/>
                  </a:cubicBezTo>
                  <a:cubicBezTo>
                    <a:pt x="1949459" y="295888"/>
                    <a:pt x="1953121" y="298330"/>
                    <a:pt x="1955563" y="300771"/>
                  </a:cubicBezTo>
                  <a:cubicBezTo>
                    <a:pt x="1958004" y="303213"/>
                    <a:pt x="1959225" y="303213"/>
                    <a:pt x="1961666" y="305654"/>
                  </a:cubicBezTo>
                  <a:cubicBezTo>
                    <a:pt x="1966549" y="310537"/>
                    <a:pt x="1966549" y="314199"/>
                    <a:pt x="1968990" y="316640"/>
                  </a:cubicBezTo>
                  <a:cubicBezTo>
                    <a:pt x="1968990" y="316640"/>
                    <a:pt x="1968990" y="317861"/>
                    <a:pt x="1967770" y="319082"/>
                  </a:cubicBezTo>
                  <a:cubicBezTo>
                    <a:pt x="1966549" y="322744"/>
                    <a:pt x="1967770" y="316640"/>
                    <a:pt x="1964107" y="319082"/>
                  </a:cubicBezTo>
                  <a:cubicBezTo>
                    <a:pt x="1961666" y="320302"/>
                    <a:pt x="1961666" y="322744"/>
                    <a:pt x="1959225" y="315420"/>
                  </a:cubicBezTo>
                  <a:cubicBezTo>
                    <a:pt x="1958004" y="311758"/>
                    <a:pt x="1955563" y="310537"/>
                    <a:pt x="1953121" y="312978"/>
                  </a:cubicBezTo>
                  <a:cubicBezTo>
                    <a:pt x="1953121" y="312978"/>
                    <a:pt x="1954342" y="308095"/>
                    <a:pt x="1951900" y="310537"/>
                  </a:cubicBezTo>
                  <a:cubicBezTo>
                    <a:pt x="1951900" y="310537"/>
                    <a:pt x="1950680" y="310537"/>
                    <a:pt x="1950680" y="308095"/>
                  </a:cubicBezTo>
                  <a:cubicBezTo>
                    <a:pt x="1949459" y="303213"/>
                    <a:pt x="1948238" y="306875"/>
                    <a:pt x="1948238" y="309316"/>
                  </a:cubicBezTo>
                  <a:cubicBezTo>
                    <a:pt x="1947018" y="311758"/>
                    <a:pt x="1947018" y="314199"/>
                    <a:pt x="1945797" y="310537"/>
                  </a:cubicBezTo>
                  <a:cubicBezTo>
                    <a:pt x="1944576" y="308095"/>
                    <a:pt x="1942135" y="303213"/>
                    <a:pt x="1942135" y="308095"/>
                  </a:cubicBezTo>
                  <a:cubicBezTo>
                    <a:pt x="1942135" y="310537"/>
                    <a:pt x="1942135" y="310537"/>
                    <a:pt x="1940914" y="310537"/>
                  </a:cubicBezTo>
                  <a:cubicBezTo>
                    <a:pt x="1939693" y="310537"/>
                    <a:pt x="1939693" y="305654"/>
                    <a:pt x="1938473" y="305654"/>
                  </a:cubicBezTo>
                  <a:cubicBezTo>
                    <a:pt x="1937252" y="305654"/>
                    <a:pt x="1937252" y="305654"/>
                    <a:pt x="1937252" y="306875"/>
                  </a:cubicBezTo>
                  <a:cubicBezTo>
                    <a:pt x="1937252" y="309316"/>
                    <a:pt x="1936031" y="306875"/>
                    <a:pt x="1934811" y="304433"/>
                  </a:cubicBezTo>
                  <a:cubicBezTo>
                    <a:pt x="1932369" y="299551"/>
                    <a:pt x="1933590" y="301992"/>
                    <a:pt x="1932369" y="301992"/>
                  </a:cubicBezTo>
                  <a:cubicBezTo>
                    <a:pt x="1931149" y="301992"/>
                    <a:pt x="1932369" y="300771"/>
                    <a:pt x="1929928" y="301992"/>
                  </a:cubicBezTo>
                  <a:cubicBezTo>
                    <a:pt x="1928707" y="301992"/>
                    <a:pt x="1928707" y="300771"/>
                    <a:pt x="1928707" y="299551"/>
                  </a:cubicBezTo>
                  <a:cubicBezTo>
                    <a:pt x="1928707" y="299551"/>
                    <a:pt x="1927486" y="297109"/>
                    <a:pt x="1927486" y="297109"/>
                  </a:cubicBezTo>
                  <a:cubicBezTo>
                    <a:pt x="1926266" y="295888"/>
                    <a:pt x="1925045" y="292226"/>
                    <a:pt x="1923824" y="293447"/>
                  </a:cubicBezTo>
                  <a:cubicBezTo>
                    <a:pt x="1921383" y="294668"/>
                    <a:pt x="1921383" y="293447"/>
                    <a:pt x="1920162" y="287344"/>
                  </a:cubicBezTo>
                  <a:cubicBezTo>
                    <a:pt x="1920162" y="284902"/>
                    <a:pt x="1918942" y="287344"/>
                    <a:pt x="1918942" y="292226"/>
                  </a:cubicBezTo>
                  <a:cubicBezTo>
                    <a:pt x="1918942" y="295888"/>
                    <a:pt x="1918942" y="298330"/>
                    <a:pt x="1920162" y="298330"/>
                  </a:cubicBezTo>
                  <a:cubicBezTo>
                    <a:pt x="1920162" y="298330"/>
                    <a:pt x="1921383" y="301992"/>
                    <a:pt x="1922604" y="303213"/>
                  </a:cubicBezTo>
                  <a:cubicBezTo>
                    <a:pt x="1922604" y="303213"/>
                    <a:pt x="1923824" y="304433"/>
                    <a:pt x="1925045" y="305654"/>
                  </a:cubicBezTo>
                  <a:cubicBezTo>
                    <a:pt x="1926266" y="306875"/>
                    <a:pt x="1927486" y="309316"/>
                    <a:pt x="1928707" y="311758"/>
                  </a:cubicBezTo>
                  <a:cubicBezTo>
                    <a:pt x="1928707" y="312978"/>
                    <a:pt x="1931149" y="314199"/>
                    <a:pt x="1932369" y="315420"/>
                  </a:cubicBezTo>
                  <a:cubicBezTo>
                    <a:pt x="1933590" y="316640"/>
                    <a:pt x="1934811" y="317861"/>
                    <a:pt x="1936031" y="319082"/>
                  </a:cubicBezTo>
                  <a:cubicBezTo>
                    <a:pt x="1937252" y="321523"/>
                    <a:pt x="1939693" y="322744"/>
                    <a:pt x="1939693" y="325185"/>
                  </a:cubicBezTo>
                  <a:cubicBezTo>
                    <a:pt x="1939693" y="326406"/>
                    <a:pt x="1940914" y="327627"/>
                    <a:pt x="1940914" y="328847"/>
                  </a:cubicBezTo>
                  <a:cubicBezTo>
                    <a:pt x="1940914" y="331289"/>
                    <a:pt x="1939693" y="331289"/>
                    <a:pt x="1939693" y="331289"/>
                  </a:cubicBezTo>
                  <a:cubicBezTo>
                    <a:pt x="1938473" y="331289"/>
                    <a:pt x="1938473" y="325185"/>
                    <a:pt x="1937252" y="326406"/>
                  </a:cubicBezTo>
                  <a:cubicBezTo>
                    <a:pt x="1936031" y="326406"/>
                    <a:pt x="1936031" y="325185"/>
                    <a:pt x="1934811" y="327627"/>
                  </a:cubicBezTo>
                  <a:cubicBezTo>
                    <a:pt x="1934811" y="330068"/>
                    <a:pt x="1933590" y="327627"/>
                    <a:pt x="1932369" y="325185"/>
                  </a:cubicBezTo>
                  <a:cubicBezTo>
                    <a:pt x="1929928" y="319082"/>
                    <a:pt x="1931149" y="322744"/>
                    <a:pt x="1929928" y="322744"/>
                  </a:cubicBezTo>
                  <a:cubicBezTo>
                    <a:pt x="1928707" y="322744"/>
                    <a:pt x="1929928" y="321523"/>
                    <a:pt x="1927486" y="322744"/>
                  </a:cubicBezTo>
                  <a:cubicBezTo>
                    <a:pt x="1926266" y="322744"/>
                    <a:pt x="1926266" y="320302"/>
                    <a:pt x="1925045" y="320302"/>
                  </a:cubicBezTo>
                  <a:cubicBezTo>
                    <a:pt x="1925045" y="320302"/>
                    <a:pt x="1923824" y="317861"/>
                    <a:pt x="1923824" y="317861"/>
                  </a:cubicBezTo>
                  <a:cubicBezTo>
                    <a:pt x="1921383" y="317861"/>
                    <a:pt x="1920162" y="314199"/>
                    <a:pt x="1918942" y="315420"/>
                  </a:cubicBezTo>
                  <a:cubicBezTo>
                    <a:pt x="1916500" y="317861"/>
                    <a:pt x="1916500" y="316640"/>
                    <a:pt x="1914059" y="312978"/>
                  </a:cubicBezTo>
                  <a:cubicBezTo>
                    <a:pt x="1912838" y="311758"/>
                    <a:pt x="1914059" y="314199"/>
                    <a:pt x="1914059" y="316640"/>
                  </a:cubicBezTo>
                  <a:cubicBezTo>
                    <a:pt x="1915279" y="319082"/>
                    <a:pt x="1915279" y="320302"/>
                    <a:pt x="1915279" y="320302"/>
                  </a:cubicBezTo>
                  <a:cubicBezTo>
                    <a:pt x="1915279" y="320302"/>
                    <a:pt x="1917721" y="322744"/>
                    <a:pt x="1917721" y="322744"/>
                  </a:cubicBezTo>
                  <a:cubicBezTo>
                    <a:pt x="1918942" y="322744"/>
                    <a:pt x="1921383" y="323965"/>
                    <a:pt x="1923824" y="330068"/>
                  </a:cubicBezTo>
                  <a:cubicBezTo>
                    <a:pt x="1925045" y="333730"/>
                    <a:pt x="1929928" y="334951"/>
                    <a:pt x="1931149" y="337392"/>
                  </a:cubicBezTo>
                  <a:cubicBezTo>
                    <a:pt x="1932369" y="339834"/>
                    <a:pt x="1934811" y="342275"/>
                    <a:pt x="1934811" y="344717"/>
                  </a:cubicBezTo>
                  <a:cubicBezTo>
                    <a:pt x="1936031" y="349599"/>
                    <a:pt x="1937252" y="355703"/>
                    <a:pt x="1939693" y="358144"/>
                  </a:cubicBezTo>
                  <a:cubicBezTo>
                    <a:pt x="1939693" y="358144"/>
                    <a:pt x="1940914" y="359365"/>
                    <a:pt x="1940914" y="359365"/>
                  </a:cubicBezTo>
                  <a:cubicBezTo>
                    <a:pt x="1940914" y="359365"/>
                    <a:pt x="1940914" y="359365"/>
                    <a:pt x="1940914" y="360586"/>
                  </a:cubicBezTo>
                  <a:cubicBezTo>
                    <a:pt x="1939693" y="363027"/>
                    <a:pt x="1939693" y="365469"/>
                    <a:pt x="1937252" y="361806"/>
                  </a:cubicBezTo>
                  <a:cubicBezTo>
                    <a:pt x="1936031" y="359365"/>
                    <a:pt x="1934811" y="353261"/>
                    <a:pt x="1933590" y="358144"/>
                  </a:cubicBezTo>
                  <a:cubicBezTo>
                    <a:pt x="1933590" y="360586"/>
                    <a:pt x="1932369" y="360586"/>
                    <a:pt x="1932369" y="360586"/>
                  </a:cubicBezTo>
                  <a:cubicBezTo>
                    <a:pt x="1931149" y="360586"/>
                    <a:pt x="1931149" y="354482"/>
                    <a:pt x="1929928" y="354482"/>
                  </a:cubicBezTo>
                  <a:cubicBezTo>
                    <a:pt x="1928707" y="354482"/>
                    <a:pt x="1928707" y="353261"/>
                    <a:pt x="1927486" y="355703"/>
                  </a:cubicBezTo>
                  <a:cubicBezTo>
                    <a:pt x="1926266" y="358144"/>
                    <a:pt x="1926266" y="355703"/>
                    <a:pt x="1925045" y="353261"/>
                  </a:cubicBezTo>
                  <a:cubicBezTo>
                    <a:pt x="1923824" y="347158"/>
                    <a:pt x="1923824" y="349599"/>
                    <a:pt x="1922604" y="350820"/>
                  </a:cubicBezTo>
                  <a:cubicBezTo>
                    <a:pt x="1921383" y="350820"/>
                    <a:pt x="1922604" y="349599"/>
                    <a:pt x="1920162" y="349599"/>
                  </a:cubicBezTo>
                  <a:cubicBezTo>
                    <a:pt x="1918942" y="349599"/>
                    <a:pt x="1918942" y="347158"/>
                    <a:pt x="1917721" y="347158"/>
                  </a:cubicBezTo>
                  <a:cubicBezTo>
                    <a:pt x="1917721" y="347158"/>
                    <a:pt x="1916500" y="343496"/>
                    <a:pt x="1916500" y="343496"/>
                  </a:cubicBezTo>
                  <a:cubicBezTo>
                    <a:pt x="1914059" y="342275"/>
                    <a:pt x="1914059" y="337392"/>
                    <a:pt x="1911617" y="338613"/>
                  </a:cubicBezTo>
                  <a:cubicBezTo>
                    <a:pt x="1909176" y="341054"/>
                    <a:pt x="1909176" y="338613"/>
                    <a:pt x="1906735" y="333730"/>
                  </a:cubicBezTo>
                  <a:cubicBezTo>
                    <a:pt x="1905514" y="332509"/>
                    <a:pt x="1905514" y="334951"/>
                    <a:pt x="1906735" y="338613"/>
                  </a:cubicBezTo>
                  <a:cubicBezTo>
                    <a:pt x="1906735" y="342275"/>
                    <a:pt x="1907955" y="344717"/>
                    <a:pt x="1907955" y="343496"/>
                  </a:cubicBezTo>
                  <a:cubicBezTo>
                    <a:pt x="1907955" y="343496"/>
                    <a:pt x="1909176" y="347158"/>
                    <a:pt x="1910397" y="348379"/>
                  </a:cubicBezTo>
                  <a:cubicBezTo>
                    <a:pt x="1911617" y="349599"/>
                    <a:pt x="1914059" y="350820"/>
                    <a:pt x="1916500" y="358144"/>
                  </a:cubicBezTo>
                  <a:cubicBezTo>
                    <a:pt x="1916500" y="359365"/>
                    <a:pt x="1918942" y="361806"/>
                    <a:pt x="1920162" y="363027"/>
                  </a:cubicBezTo>
                  <a:cubicBezTo>
                    <a:pt x="1921383" y="364248"/>
                    <a:pt x="1922604" y="365469"/>
                    <a:pt x="1923824" y="367910"/>
                  </a:cubicBezTo>
                  <a:cubicBezTo>
                    <a:pt x="1925045" y="371572"/>
                    <a:pt x="1927486" y="372792"/>
                    <a:pt x="1928707" y="376455"/>
                  </a:cubicBezTo>
                  <a:cubicBezTo>
                    <a:pt x="1928707" y="377676"/>
                    <a:pt x="1929928" y="380117"/>
                    <a:pt x="1929928" y="381338"/>
                  </a:cubicBezTo>
                  <a:cubicBezTo>
                    <a:pt x="1929928" y="382558"/>
                    <a:pt x="1929928" y="382558"/>
                    <a:pt x="1928707" y="382558"/>
                  </a:cubicBezTo>
                  <a:cubicBezTo>
                    <a:pt x="1927486" y="382558"/>
                    <a:pt x="1927486" y="376455"/>
                    <a:pt x="1925045" y="377676"/>
                  </a:cubicBezTo>
                  <a:cubicBezTo>
                    <a:pt x="1923824" y="377676"/>
                    <a:pt x="1922604" y="377676"/>
                    <a:pt x="1922604" y="378896"/>
                  </a:cubicBezTo>
                  <a:cubicBezTo>
                    <a:pt x="1922604" y="381338"/>
                    <a:pt x="1921383" y="380117"/>
                    <a:pt x="1920162" y="377676"/>
                  </a:cubicBezTo>
                  <a:cubicBezTo>
                    <a:pt x="1917721" y="372792"/>
                    <a:pt x="1918942" y="375234"/>
                    <a:pt x="1917721" y="376455"/>
                  </a:cubicBezTo>
                  <a:cubicBezTo>
                    <a:pt x="1916500" y="377676"/>
                    <a:pt x="1917721" y="375234"/>
                    <a:pt x="1915279" y="377676"/>
                  </a:cubicBezTo>
                  <a:cubicBezTo>
                    <a:pt x="1914059" y="378896"/>
                    <a:pt x="1912838" y="376455"/>
                    <a:pt x="1912838" y="376455"/>
                  </a:cubicBezTo>
                  <a:cubicBezTo>
                    <a:pt x="1911617" y="376455"/>
                    <a:pt x="1911617" y="374013"/>
                    <a:pt x="1910397" y="374013"/>
                  </a:cubicBezTo>
                  <a:cubicBezTo>
                    <a:pt x="1907955" y="374013"/>
                    <a:pt x="1906735" y="371572"/>
                    <a:pt x="1905514" y="374013"/>
                  </a:cubicBezTo>
                  <a:cubicBezTo>
                    <a:pt x="1904293" y="378896"/>
                    <a:pt x="1903072" y="376455"/>
                    <a:pt x="1900631" y="375234"/>
                  </a:cubicBezTo>
                  <a:cubicBezTo>
                    <a:pt x="1899410" y="375234"/>
                    <a:pt x="1900631" y="376455"/>
                    <a:pt x="1901852" y="378896"/>
                  </a:cubicBezTo>
                  <a:cubicBezTo>
                    <a:pt x="1903072" y="381338"/>
                    <a:pt x="1904293" y="382558"/>
                    <a:pt x="1904293" y="381338"/>
                  </a:cubicBezTo>
                  <a:cubicBezTo>
                    <a:pt x="1904293" y="380117"/>
                    <a:pt x="1906735" y="382558"/>
                    <a:pt x="1907955" y="382558"/>
                  </a:cubicBezTo>
                  <a:cubicBezTo>
                    <a:pt x="1909176" y="382558"/>
                    <a:pt x="1911617" y="381338"/>
                    <a:pt x="1915279" y="386220"/>
                  </a:cubicBezTo>
                  <a:cubicBezTo>
                    <a:pt x="1916500" y="388662"/>
                    <a:pt x="1921383" y="388662"/>
                    <a:pt x="1922604" y="391103"/>
                  </a:cubicBezTo>
                  <a:cubicBezTo>
                    <a:pt x="1923824" y="393545"/>
                    <a:pt x="1926266" y="394765"/>
                    <a:pt x="1927486" y="397206"/>
                  </a:cubicBezTo>
                  <a:cubicBezTo>
                    <a:pt x="1928707" y="402090"/>
                    <a:pt x="1931149" y="408193"/>
                    <a:pt x="1934811" y="409413"/>
                  </a:cubicBezTo>
                  <a:cubicBezTo>
                    <a:pt x="1936031" y="410634"/>
                    <a:pt x="1942135" y="409413"/>
                    <a:pt x="1943356" y="410634"/>
                  </a:cubicBezTo>
                  <a:cubicBezTo>
                    <a:pt x="1945797" y="411855"/>
                    <a:pt x="1949459" y="413076"/>
                    <a:pt x="1951900" y="415517"/>
                  </a:cubicBezTo>
                  <a:cubicBezTo>
                    <a:pt x="1954342" y="416738"/>
                    <a:pt x="1955563" y="417959"/>
                    <a:pt x="1958004" y="419179"/>
                  </a:cubicBezTo>
                  <a:cubicBezTo>
                    <a:pt x="1964107" y="424062"/>
                    <a:pt x="1962887" y="428945"/>
                    <a:pt x="1968990" y="430166"/>
                  </a:cubicBezTo>
                  <a:cubicBezTo>
                    <a:pt x="1968990" y="430166"/>
                    <a:pt x="1970211" y="430166"/>
                    <a:pt x="1970211" y="431386"/>
                  </a:cubicBezTo>
                  <a:cubicBezTo>
                    <a:pt x="1970211" y="431386"/>
                    <a:pt x="1970211" y="432607"/>
                    <a:pt x="1970211" y="432607"/>
                  </a:cubicBezTo>
                  <a:cubicBezTo>
                    <a:pt x="1968990" y="436269"/>
                    <a:pt x="1967770" y="422841"/>
                    <a:pt x="1966549" y="436269"/>
                  </a:cubicBezTo>
                  <a:cubicBezTo>
                    <a:pt x="1966549" y="437490"/>
                    <a:pt x="1966549" y="436269"/>
                    <a:pt x="1965328" y="433828"/>
                  </a:cubicBezTo>
                  <a:cubicBezTo>
                    <a:pt x="1962887" y="426504"/>
                    <a:pt x="1961666" y="431386"/>
                    <a:pt x="1961666" y="435048"/>
                  </a:cubicBezTo>
                  <a:cubicBezTo>
                    <a:pt x="1960445" y="439931"/>
                    <a:pt x="1961666" y="432607"/>
                    <a:pt x="1958004" y="437490"/>
                  </a:cubicBezTo>
                  <a:cubicBezTo>
                    <a:pt x="1955563" y="441152"/>
                    <a:pt x="1955563" y="443593"/>
                    <a:pt x="1950680" y="435048"/>
                  </a:cubicBezTo>
                  <a:cubicBezTo>
                    <a:pt x="1948238" y="431386"/>
                    <a:pt x="1945797" y="430166"/>
                    <a:pt x="1943356" y="433828"/>
                  </a:cubicBezTo>
                  <a:cubicBezTo>
                    <a:pt x="1943356" y="433828"/>
                    <a:pt x="1943356" y="426504"/>
                    <a:pt x="1940914" y="431386"/>
                  </a:cubicBezTo>
                  <a:cubicBezTo>
                    <a:pt x="1940914" y="431386"/>
                    <a:pt x="1939693" y="431386"/>
                    <a:pt x="1938473" y="428945"/>
                  </a:cubicBezTo>
                  <a:cubicBezTo>
                    <a:pt x="1936031" y="422841"/>
                    <a:pt x="1936031" y="427724"/>
                    <a:pt x="1934811" y="431386"/>
                  </a:cubicBezTo>
                  <a:cubicBezTo>
                    <a:pt x="1933590" y="433828"/>
                    <a:pt x="1934811" y="437490"/>
                    <a:pt x="1931149" y="433828"/>
                  </a:cubicBezTo>
                  <a:cubicBezTo>
                    <a:pt x="1929928" y="431386"/>
                    <a:pt x="1926266" y="426504"/>
                    <a:pt x="1926266" y="431386"/>
                  </a:cubicBezTo>
                  <a:cubicBezTo>
                    <a:pt x="1926266" y="433828"/>
                    <a:pt x="1926266" y="435048"/>
                    <a:pt x="1925045" y="435048"/>
                  </a:cubicBezTo>
                  <a:cubicBezTo>
                    <a:pt x="1923824" y="435048"/>
                    <a:pt x="1922604" y="428945"/>
                    <a:pt x="1921383" y="430166"/>
                  </a:cubicBezTo>
                  <a:cubicBezTo>
                    <a:pt x="1920162" y="431386"/>
                    <a:pt x="1918942" y="430166"/>
                    <a:pt x="1918942" y="432607"/>
                  </a:cubicBezTo>
                  <a:cubicBezTo>
                    <a:pt x="1918942" y="436269"/>
                    <a:pt x="1917721" y="433828"/>
                    <a:pt x="1915279" y="431386"/>
                  </a:cubicBezTo>
                  <a:cubicBezTo>
                    <a:pt x="1911617" y="426504"/>
                    <a:pt x="1912838" y="428945"/>
                    <a:pt x="1911617" y="430166"/>
                  </a:cubicBezTo>
                  <a:cubicBezTo>
                    <a:pt x="1910397" y="431386"/>
                    <a:pt x="1911617" y="428945"/>
                    <a:pt x="1909176" y="431386"/>
                  </a:cubicBezTo>
                  <a:cubicBezTo>
                    <a:pt x="1907955" y="432607"/>
                    <a:pt x="1906735" y="430166"/>
                    <a:pt x="1906735" y="430166"/>
                  </a:cubicBezTo>
                  <a:cubicBezTo>
                    <a:pt x="1905514" y="430166"/>
                    <a:pt x="1904293" y="427724"/>
                    <a:pt x="1904293" y="427724"/>
                  </a:cubicBezTo>
                  <a:cubicBezTo>
                    <a:pt x="1901852" y="428945"/>
                    <a:pt x="1899410" y="425283"/>
                    <a:pt x="1898190" y="428945"/>
                  </a:cubicBezTo>
                  <a:cubicBezTo>
                    <a:pt x="1896969" y="433828"/>
                    <a:pt x="1895748" y="431386"/>
                    <a:pt x="1892086" y="430166"/>
                  </a:cubicBezTo>
                  <a:cubicBezTo>
                    <a:pt x="1890865" y="430166"/>
                    <a:pt x="1892086" y="431386"/>
                    <a:pt x="1893307" y="435048"/>
                  </a:cubicBezTo>
                  <a:cubicBezTo>
                    <a:pt x="1894527" y="437490"/>
                    <a:pt x="1895748" y="438711"/>
                    <a:pt x="1895748" y="438711"/>
                  </a:cubicBezTo>
                  <a:cubicBezTo>
                    <a:pt x="1895748" y="437490"/>
                    <a:pt x="1898190" y="439931"/>
                    <a:pt x="1899410" y="439931"/>
                  </a:cubicBezTo>
                  <a:cubicBezTo>
                    <a:pt x="1900631" y="439931"/>
                    <a:pt x="1904293" y="438711"/>
                    <a:pt x="1907955" y="443593"/>
                  </a:cubicBezTo>
                  <a:cubicBezTo>
                    <a:pt x="1909176" y="446035"/>
                    <a:pt x="1915279" y="444814"/>
                    <a:pt x="1917721" y="448476"/>
                  </a:cubicBezTo>
                  <a:cubicBezTo>
                    <a:pt x="1918942" y="450918"/>
                    <a:pt x="1922604" y="452138"/>
                    <a:pt x="1923824" y="454580"/>
                  </a:cubicBezTo>
                  <a:cubicBezTo>
                    <a:pt x="1923824" y="454580"/>
                    <a:pt x="1923824" y="455800"/>
                    <a:pt x="1925045" y="455800"/>
                  </a:cubicBezTo>
                  <a:cubicBezTo>
                    <a:pt x="1925045" y="455800"/>
                    <a:pt x="1925045" y="455800"/>
                    <a:pt x="1925045" y="455800"/>
                  </a:cubicBezTo>
                  <a:cubicBezTo>
                    <a:pt x="1925045" y="455800"/>
                    <a:pt x="1923824" y="454580"/>
                    <a:pt x="1923824" y="454580"/>
                  </a:cubicBezTo>
                  <a:cubicBezTo>
                    <a:pt x="1922604" y="455800"/>
                    <a:pt x="1920162" y="454580"/>
                    <a:pt x="1920162" y="457021"/>
                  </a:cubicBezTo>
                  <a:cubicBezTo>
                    <a:pt x="1918942" y="461904"/>
                    <a:pt x="1918942" y="459462"/>
                    <a:pt x="1916500" y="460683"/>
                  </a:cubicBezTo>
                  <a:cubicBezTo>
                    <a:pt x="1915279" y="460683"/>
                    <a:pt x="1916500" y="461904"/>
                    <a:pt x="1917721" y="463125"/>
                  </a:cubicBezTo>
                  <a:cubicBezTo>
                    <a:pt x="1918942" y="464345"/>
                    <a:pt x="1918942" y="465566"/>
                    <a:pt x="1920162" y="464345"/>
                  </a:cubicBezTo>
                  <a:cubicBezTo>
                    <a:pt x="1920162" y="463125"/>
                    <a:pt x="1922604" y="464345"/>
                    <a:pt x="1922604" y="463125"/>
                  </a:cubicBezTo>
                  <a:cubicBezTo>
                    <a:pt x="1923824" y="461904"/>
                    <a:pt x="1926266" y="460683"/>
                    <a:pt x="1928707" y="464345"/>
                  </a:cubicBezTo>
                  <a:cubicBezTo>
                    <a:pt x="1929928" y="465566"/>
                    <a:pt x="1931149" y="465566"/>
                    <a:pt x="1933590" y="465566"/>
                  </a:cubicBezTo>
                  <a:cubicBezTo>
                    <a:pt x="1934811" y="466787"/>
                    <a:pt x="1934811" y="466787"/>
                    <a:pt x="1936031" y="466787"/>
                  </a:cubicBezTo>
                  <a:cubicBezTo>
                    <a:pt x="1936031" y="466787"/>
                    <a:pt x="1936031" y="466787"/>
                    <a:pt x="1936031" y="466787"/>
                  </a:cubicBezTo>
                  <a:cubicBezTo>
                    <a:pt x="1937252" y="468007"/>
                    <a:pt x="1939693" y="469228"/>
                    <a:pt x="1939693" y="471669"/>
                  </a:cubicBezTo>
                  <a:cubicBezTo>
                    <a:pt x="1939693" y="472890"/>
                    <a:pt x="1940914" y="474111"/>
                    <a:pt x="1940914" y="475332"/>
                  </a:cubicBezTo>
                  <a:cubicBezTo>
                    <a:pt x="1940914" y="475332"/>
                    <a:pt x="1939693" y="475332"/>
                    <a:pt x="1939693" y="476552"/>
                  </a:cubicBezTo>
                  <a:cubicBezTo>
                    <a:pt x="1939693" y="476552"/>
                    <a:pt x="1938473" y="476552"/>
                    <a:pt x="1937252" y="472890"/>
                  </a:cubicBezTo>
                  <a:cubicBezTo>
                    <a:pt x="1934811" y="465566"/>
                    <a:pt x="1934811" y="471669"/>
                    <a:pt x="1933590" y="474111"/>
                  </a:cubicBezTo>
                  <a:cubicBezTo>
                    <a:pt x="1932369" y="476552"/>
                    <a:pt x="1932369" y="480214"/>
                    <a:pt x="1929928" y="475332"/>
                  </a:cubicBezTo>
                  <a:cubicBezTo>
                    <a:pt x="1928707" y="472890"/>
                    <a:pt x="1926266" y="465566"/>
                    <a:pt x="1925045" y="471669"/>
                  </a:cubicBezTo>
                  <a:cubicBezTo>
                    <a:pt x="1925045" y="474111"/>
                    <a:pt x="1923824" y="475332"/>
                    <a:pt x="1923824" y="475332"/>
                  </a:cubicBezTo>
                  <a:cubicBezTo>
                    <a:pt x="1922604" y="475332"/>
                    <a:pt x="1922604" y="468007"/>
                    <a:pt x="1920162" y="469228"/>
                  </a:cubicBezTo>
                  <a:cubicBezTo>
                    <a:pt x="1918942" y="469228"/>
                    <a:pt x="1917721" y="468007"/>
                    <a:pt x="1917721" y="470449"/>
                  </a:cubicBezTo>
                  <a:cubicBezTo>
                    <a:pt x="1917721" y="474111"/>
                    <a:pt x="1915279" y="470449"/>
                    <a:pt x="1914059" y="468007"/>
                  </a:cubicBezTo>
                  <a:cubicBezTo>
                    <a:pt x="1910397" y="461904"/>
                    <a:pt x="1911617" y="464345"/>
                    <a:pt x="1910397" y="465566"/>
                  </a:cubicBezTo>
                  <a:cubicBezTo>
                    <a:pt x="1909176" y="466787"/>
                    <a:pt x="1910397" y="464345"/>
                    <a:pt x="1907955" y="465566"/>
                  </a:cubicBezTo>
                  <a:cubicBezTo>
                    <a:pt x="1906735" y="466787"/>
                    <a:pt x="1905514" y="464345"/>
                    <a:pt x="1905514" y="464345"/>
                  </a:cubicBezTo>
                  <a:cubicBezTo>
                    <a:pt x="1904293" y="464345"/>
                    <a:pt x="1903072" y="461904"/>
                    <a:pt x="1903072" y="461904"/>
                  </a:cubicBezTo>
                  <a:cubicBezTo>
                    <a:pt x="1900631" y="461904"/>
                    <a:pt x="1898190" y="458242"/>
                    <a:pt x="1896969" y="461904"/>
                  </a:cubicBezTo>
                  <a:cubicBezTo>
                    <a:pt x="1894527" y="466787"/>
                    <a:pt x="1894527" y="464345"/>
                    <a:pt x="1890865" y="461904"/>
                  </a:cubicBezTo>
                  <a:cubicBezTo>
                    <a:pt x="1889645" y="460683"/>
                    <a:pt x="1890865" y="463125"/>
                    <a:pt x="1892086" y="466787"/>
                  </a:cubicBezTo>
                  <a:cubicBezTo>
                    <a:pt x="1893307" y="469228"/>
                    <a:pt x="1894527" y="471669"/>
                    <a:pt x="1894527" y="470449"/>
                  </a:cubicBezTo>
                  <a:cubicBezTo>
                    <a:pt x="1894527" y="469228"/>
                    <a:pt x="1896969" y="471669"/>
                    <a:pt x="1898190" y="471669"/>
                  </a:cubicBezTo>
                  <a:cubicBezTo>
                    <a:pt x="1899410" y="471669"/>
                    <a:pt x="1903072" y="470449"/>
                    <a:pt x="1906735" y="477773"/>
                  </a:cubicBezTo>
                  <a:cubicBezTo>
                    <a:pt x="1907955" y="481435"/>
                    <a:pt x="1914059" y="481435"/>
                    <a:pt x="1915279" y="485097"/>
                  </a:cubicBezTo>
                  <a:cubicBezTo>
                    <a:pt x="1916500" y="488759"/>
                    <a:pt x="1920162" y="489980"/>
                    <a:pt x="1921383" y="493642"/>
                  </a:cubicBezTo>
                  <a:cubicBezTo>
                    <a:pt x="1922604" y="497304"/>
                    <a:pt x="1923824" y="502187"/>
                    <a:pt x="1926266" y="505849"/>
                  </a:cubicBezTo>
                  <a:cubicBezTo>
                    <a:pt x="1925045" y="508290"/>
                    <a:pt x="1925045" y="510732"/>
                    <a:pt x="1922604" y="507070"/>
                  </a:cubicBezTo>
                  <a:cubicBezTo>
                    <a:pt x="1921383" y="504628"/>
                    <a:pt x="1918942" y="498525"/>
                    <a:pt x="1917721" y="504628"/>
                  </a:cubicBezTo>
                  <a:cubicBezTo>
                    <a:pt x="1917721" y="507070"/>
                    <a:pt x="1916500" y="508290"/>
                    <a:pt x="1916500" y="508290"/>
                  </a:cubicBezTo>
                  <a:cubicBezTo>
                    <a:pt x="1915279" y="508290"/>
                    <a:pt x="1915279" y="502187"/>
                    <a:pt x="1912838" y="502187"/>
                  </a:cubicBezTo>
                  <a:cubicBezTo>
                    <a:pt x="1911617" y="502187"/>
                    <a:pt x="1910397" y="502187"/>
                    <a:pt x="1910397" y="503408"/>
                  </a:cubicBezTo>
                  <a:cubicBezTo>
                    <a:pt x="1910397" y="507070"/>
                    <a:pt x="1907955" y="503408"/>
                    <a:pt x="1906735" y="500966"/>
                  </a:cubicBezTo>
                  <a:cubicBezTo>
                    <a:pt x="1904293" y="494863"/>
                    <a:pt x="1905514" y="497304"/>
                    <a:pt x="1903072" y="498525"/>
                  </a:cubicBezTo>
                  <a:cubicBezTo>
                    <a:pt x="1901852" y="498525"/>
                    <a:pt x="1903072" y="497304"/>
                    <a:pt x="1900631" y="498525"/>
                  </a:cubicBezTo>
                  <a:cubicBezTo>
                    <a:pt x="1899410" y="498525"/>
                    <a:pt x="1898190" y="497304"/>
                    <a:pt x="1898190" y="497304"/>
                  </a:cubicBezTo>
                  <a:cubicBezTo>
                    <a:pt x="1896969" y="497304"/>
                    <a:pt x="1895748" y="494863"/>
                    <a:pt x="1895748" y="494863"/>
                  </a:cubicBezTo>
                  <a:cubicBezTo>
                    <a:pt x="1893307" y="494863"/>
                    <a:pt x="1890865" y="491201"/>
                    <a:pt x="1889645" y="493642"/>
                  </a:cubicBezTo>
                  <a:cubicBezTo>
                    <a:pt x="1887203" y="498525"/>
                    <a:pt x="1887203" y="496083"/>
                    <a:pt x="1883541" y="493642"/>
                  </a:cubicBezTo>
                  <a:cubicBezTo>
                    <a:pt x="1882320" y="492421"/>
                    <a:pt x="1882320" y="494863"/>
                    <a:pt x="1883541" y="496083"/>
                  </a:cubicBezTo>
                  <a:cubicBezTo>
                    <a:pt x="1883541" y="496083"/>
                    <a:pt x="1883541" y="496083"/>
                    <a:pt x="1883541" y="496083"/>
                  </a:cubicBezTo>
                  <a:cubicBezTo>
                    <a:pt x="1882320" y="496083"/>
                    <a:pt x="1884762" y="520497"/>
                    <a:pt x="1885983" y="526601"/>
                  </a:cubicBezTo>
                  <a:cubicBezTo>
                    <a:pt x="1887203" y="532704"/>
                    <a:pt x="1890865" y="536367"/>
                    <a:pt x="1892086" y="542470"/>
                  </a:cubicBezTo>
                  <a:cubicBezTo>
                    <a:pt x="1893307" y="552236"/>
                    <a:pt x="1895748" y="564443"/>
                    <a:pt x="1900631" y="570546"/>
                  </a:cubicBezTo>
                  <a:cubicBezTo>
                    <a:pt x="1901852" y="571767"/>
                    <a:pt x="1904293" y="572988"/>
                    <a:pt x="1907955" y="574208"/>
                  </a:cubicBezTo>
                  <a:cubicBezTo>
                    <a:pt x="1911617" y="575429"/>
                    <a:pt x="1914059" y="576650"/>
                    <a:pt x="1915279" y="577870"/>
                  </a:cubicBezTo>
                  <a:cubicBezTo>
                    <a:pt x="1918942" y="581532"/>
                    <a:pt x="1923824" y="583974"/>
                    <a:pt x="1927486" y="587636"/>
                  </a:cubicBezTo>
                  <a:cubicBezTo>
                    <a:pt x="1927486" y="587636"/>
                    <a:pt x="1926266" y="588857"/>
                    <a:pt x="1926266" y="588857"/>
                  </a:cubicBezTo>
                  <a:cubicBezTo>
                    <a:pt x="1926266" y="588857"/>
                    <a:pt x="1925045" y="588857"/>
                    <a:pt x="1923824" y="586415"/>
                  </a:cubicBezTo>
                  <a:cubicBezTo>
                    <a:pt x="1920162" y="580312"/>
                    <a:pt x="1920162" y="586415"/>
                    <a:pt x="1920162" y="590077"/>
                  </a:cubicBezTo>
                  <a:cubicBezTo>
                    <a:pt x="1920162" y="593739"/>
                    <a:pt x="1920162" y="596181"/>
                    <a:pt x="1916500" y="593739"/>
                  </a:cubicBezTo>
                  <a:cubicBezTo>
                    <a:pt x="1914059" y="591298"/>
                    <a:pt x="1911617" y="586415"/>
                    <a:pt x="1911617" y="592519"/>
                  </a:cubicBezTo>
                  <a:cubicBezTo>
                    <a:pt x="1911617" y="594960"/>
                    <a:pt x="1911617" y="596181"/>
                    <a:pt x="1910397" y="596181"/>
                  </a:cubicBezTo>
                  <a:cubicBezTo>
                    <a:pt x="1909176" y="596181"/>
                    <a:pt x="1907955" y="590077"/>
                    <a:pt x="1905514" y="591298"/>
                  </a:cubicBezTo>
                  <a:cubicBezTo>
                    <a:pt x="1904293" y="592519"/>
                    <a:pt x="1903072" y="591298"/>
                    <a:pt x="1903072" y="593739"/>
                  </a:cubicBezTo>
                  <a:cubicBezTo>
                    <a:pt x="1903072" y="597402"/>
                    <a:pt x="1900631" y="594960"/>
                    <a:pt x="1899410" y="592519"/>
                  </a:cubicBezTo>
                  <a:cubicBezTo>
                    <a:pt x="1895748" y="587636"/>
                    <a:pt x="1896969" y="590077"/>
                    <a:pt x="1895748" y="591298"/>
                  </a:cubicBezTo>
                  <a:cubicBezTo>
                    <a:pt x="1894527" y="592519"/>
                    <a:pt x="1895748" y="590077"/>
                    <a:pt x="1893307" y="592519"/>
                  </a:cubicBezTo>
                  <a:cubicBezTo>
                    <a:pt x="1892086" y="593739"/>
                    <a:pt x="1890865" y="591298"/>
                    <a:pt x="1890865" y="591298"/>
                  </a:cubicBezTo>
                  <a:cubicBezTo>
                    <a:pt x="1889645" y="591298"/>
                    <a:pt x="1888424" y="588857"/>
                    <a:pt x="1888424" y="588857"/>
                  </a:cubicBezTo>
                  <a:cubicBezTo>
                    <a:pt x="1885983" y="590077"/>
                    <a:pt x="1883541" y="586415"/>
                    <a:pt x="1882320" y="590077"/>
                  </a:cubicBezTo>
                  <a:cubicBezTo>
                    <a:pt x="1881100" y="596181"/>
                    <a:pt x="1879879" y="593739"/>
                    <a:pt x="1876217" y="592519"/>
                  </a:cubicBezTo>
                  <a:cubicBezTo>
                    <a:pt x="1874996" y="592519"/>
                    <a:pt x="1876217" y="594960"/>
                    <a:pt x="1877438" y="597402"/>
                  </a:cubicBezTo>
                  <a:cubicBezTo>
                    <a:pt x="1878658" y="599843"/>
                    <a:pt x="1879879" y="601064"/>
                    <a:pt x="1879879" y="601064"/>
                  </a:cubicBezTo>
                  <a:cubicBezTo>
                    <a:pt x="1879879" y="599843"/>
                    <a:pt x="1882320" y="602284"/>
                    <a:pt x="1883541" y="601064"/>
                  </a:cubicBezTo>
                  <a:cubicBezTo>
                    <a:pt x="1884762" y="599843"/>
                    <a:pt x="1888424" y="598622"/>
                    <a:pt x="1893307" y="604726"/>
                  </a:cubicBezTo>
                  <a:cubicBezTo>
                    <a:pt x="1895748" y="607167"/>
                    <a:pt x="1901852" y="605946"/>
                    <a:pt x="1903072" y="608388"/>
                  </a:cubicBezTo>
                  <a:cubicBezTo>
                    <a:pt x="1905514" y="610829"/>
                    <a:pt x="1907955" y="610829"/>
                    <a:pt x="1910397" y="614491"/>
                  </a:cubicBezTo>
                  <a:cubicBezTo>
                    <a:pt x="1911617" y="616933"/>
                    <a:pt x="1912838" y="619374"/>
                    <a:pt x="1915279" y="621816"/>
                  </a:cubicBezTo>
                  <a:cubicBezTo>
                    <a:pt x="1916500" y="623036"/>
                    <a:pt x="1916500" y="624257"/>
                    <a:pt x="1917721" y="625478"/>
                  </a:cubicBezTo>
                  <a:cubicBezTo>
                    <a:pt x="1917721" y="625478"/>
                    <a:pt x="1917721" y="625478"/>
                    <a:pt x="1917721" y="625478"/>
                  </a:cubicBezTo>
                  <a:cubicBezTo>
                    <a:pt x="1917721" y="627919"/>
                    <a:pt x="1916500" y="630360"/>
                    <a:pt x="1916500" y="629140"/>
                  </a:cubicBezTo>
                  <a:cubicBezTo>
                    <a:pt x="1915279" y="629140"/>
                    <a:pt x="1915279" y="621816"/>
                    <a:pt x="1911617" y="623036"/>
                  </a:cubicBezTo>
                  <a:cubicBezTo>
                    <a:pt x="1910397" y="624257"/>
                    <a:pt x="1909176" y="623036"/>
                    <a:pt x="1909176" y="625478"/>
                  </a:cubicBezTo>
                  <a:cubicBezTo>
                    <a:pt x="1909176" y="629140"/>
                    <a:pt x="1906735" y="626698"/>
                    <a:pt x="1905514" y="623036"/>
                  </a:cubicBezTo>
                  <a:cubicBezTo>
                    <a:pt x="1901852" y="615712"/>
                    <a:pt x="1903072" y="619374"/>
                    <a:pt x="1901852" y="620595"/>
                  </a:cubicBezTo>
                  <a:cubicBezTo>
                    <a:pt x="1900631" y="621816"/>
                    <a:pt x="1901852" y="619374"/>
                    <a:pt x="1899410" y="620595"/>
                  </a:cubicBezTo>
                  <a:cubicBezTo>
                    <a:pt x="1898190" y="620595"/>
                    <a:pt x="1896969" y="618153"/>
                    <a:pt x="1896969" y="618153"/>
                  </a:cubicBezTo>
                  <a:cubicBezTo>
                    <a:pt x="1895748" y="618153"/>
                    <a:pt x="1894527" y="614491"/>
                    <a:pt x="1894527" y="614491"/>
                  </a:cubicBezTo>
                  <a:cubicBezTo>
                    <a:pt x="1892086" y="614491"/>
                    <a:pt x="1889645" y="609609"/>
                    <a:pt x="1887203" y="612050"/>
                  </a:cubicBezTo>
                  <a:cubicBezTo>
                    <a:pt x="1884762" y="616933"/>
                    <a:pt x="1884762" y="614491"/>
                    <a:pt x="1879879" y="609609"/>
                  </a:cubicBezTo>
                  <a:cubicBezTo>
                    <a:pt x="1878658" y="608388"/>
                    <a:pt x="1878658" y="610829"/>
                    <a:pt x="1879879" y="615712"/>
                  </a:cubicBezTo>
                  <a:cubicBezTo>
                    <a:pt x="1881100" y="619374"/>
                    <a:pt x="1882320" y="621816"/>
                    <a:pt x="1882320" y="621816"/>
                  </a:cubicBezTo>
                  <a:cubicBezTo>
                    <a:pt x="1883541" y="620595"/>
                    <a:pt x="1884762" y="625478"/>
                    <a:pt x="1885983" y="625478"/>
                  </a:cubicBezTo>
                  <a:cubicBezTo>
                    <a:pt x="1887203" y="625478"/>
                    <a:pt x="1892086" y="626698"/>
                    <a:pt x="1895748" y="634023"/>
                  </a:cubicBezTo>
                  <a:cubicBezTo>
                    <a:pt x="1896969" y="636464"/>
                    <a:pt x="1899410" y="637685"/>
                    <a:pt x="1901852" y="638905"/>
                  </a:cubicBezTo>
                  <a:cubicBezTo>
                    <a:pt x="1904293" y="640126"/>
                    <a:pt x="1906735" y="641347"/>
                    <a:pt x="1906735" y="643788"/>
                  </a:cubicBezTo>
                  <a:cubicBezTo>
                    <a:pt x="1907955" y="647450"/>
                    <a:pt x="1910397" y="648671"/>
                    <a:pt x="1912838" y="649892"/>
                  </a:cubicBezTo>
                  <a:cubicBezTo>
                    <a:pt x="1912838" y="649892"/>
                    <a:pt x="1911617" y="651112"/>
                    <a:pt x="1911617" y="652333"/>
                  </a:cubicBezTo>
                  <a:cubicBezTo>
                    <a:pt x="1911617" y="653554"/>
                    <a:pt x="1910397" y="653554"/>
                    <a:pt x="1907955" y="649892"/>
                  </a:cubicBezTo>
                  <a:cubicBezTo>
                    <a:pt x="1903072" y="642567"/>
                    <a:pt x="1903072" y="651112"/>
                    <a:pt x="1903072" y="655995"/>
                  </a:cubicBezTo>
                  <a:cubicBezTo>
                    <a:pt x="1903072" y="660878"/>
                    <a:pt x="1903072" y="665761"/>
                    <a:pt x="1898190" y="662099"/>
                  </a:cubicBezTo>
                  <a:cubicBezTo>
                    <a:pt x="1895748" y="659657"/>
                    <a:pt x="1889645" y="653554"/>
                    <a:pt x="1890865" y="662099"/>
                  </a:cubicBezTo>
                  <a:cubicBezTo>
                    <a:pt x="1890865" y="665761"/>
                    <a:pt x="1890865" y="668202"/>
                    <a:pt x="1889645" y="668202"/>
                  </a:cubicBezTo>
                  <a:cubicBezTo>
                    <a:pt x="1888424" y="668202"/>
                    <a:pt x="1885983" y="659657"/>
                    <a:pt x="1882320" y="663319"/>
                  </a:cubicBezTo>
                  <a:cubicBezTo>
                    <a:pt x="1881100" y="664540"/>
                    <a:pt x="1878658" y="664540"/>
                    <a:pt x="1878658" y="668202"/>
                  </a:cubicBezTo>
                  <a:cubicBezTo>
                    <a:pt x="1878658" y="673085"/>
                    <a:pt x="1876217" y="670644"/>
                    <a:pt x="1872555" y="668202"/>
                  </a:cubicBezTo>
                  <a:cubicBezTo>
                    <a:pt x="1870113" y="665761"/>
                    <a:pt x="1868893" y="664540"/>
                    <a:pt x="1868893" y="664540"/>
                  </a:cubicBezTo>
                  <a:cubicBezTo>
                    <a:pt x="1868893" y="664540"/>
                    <a:pt x="1868893" y="666981"/>
                    <a:pt x="1867672" y="668202"/>
                  </a:cubicBezTo>
                  <a:cubicBezTo>
                    <a:pt x="1866451" y="669423"/>
                    <a:pt x="1866451" y="666981"/>
                    <a:pt x="1864010" y="670644"/>
                  </a:cubicBezTo>
                  <a:cubicBezTo>
                    <a:pt x="1862789" y="671864"/>
                    <a:pt x="1860348" y="670644"/>
                    <a:pt x="1859127" y="670644"/>
                  </a:cubicBezTo>
                  <a:cubicBezTo>
                    <a:pt x="1857906" y="670644"/>
                    <a:pt x="1855465" y="668202"/>
                    <a:pt x="1855465" y="668202"/>
                  </a:cubicBezTo>
                  <a:cubicBezTo>
                    <a:pt x="1851803" y="670644"/>
                    <a:pt x="1848141" y="666981"/>
                    <a:pt x="1846920" y="671864"/>
                  </a:cubicBezTo>
                  <a:cubicBezTo>
                    <a:pt x="1844479" y="680409"/>
                    <a:pt x="1844479" y="677968"/>
                    <a:pt x="1838375" y="676747"/>
                  </a:cubicBezTo>
                  <a:cubicBezTo>
                    <a:pt x="1835934" y="676747"/>
                    <a:pt x="1838375" y="679188"/>
                    <a:pt x="1840817" y="682851"/>
                  </a:cubicBezTo>
                  <a:cubicBezTo>
                    <a:pt x="1843258" y="685292"/>
                    <a:pt x="1844479" y="687733"/>
                    <a:pt x="1845699" y="686513"/>
                  </a:cubicBezTo>
                  <a:cubicBezTo>
                    <a:pt x="1845699" y="685292"/>
                    <a:pt x="1849362" y="687733"/>
                    <a:pt x="1851803" y="686513"/>
                  </a:cubicBezTo>
                  <a:cubicBezTo>
                    <a:pt x="1854244" y="685292"/>
                    <a:pt x="1859127" y="681630"/>
                    <a:pt x="1865231" y="687733"/>
                  </a:cubicBezTo>
                  <a:cubicBezTo>
                    <a:pt x="1866451" y="688954"/>
                    <a:pt x="1870113" y="688954"/>
                    <a:pt x="1872555" y="688954"/>
                  </a:cubicBezTo>
                  <a:cubicBezTo>
                    <a:pt x="1874996" y="688954"/>
                    <a:pt x="1878658" y="688954"/>
                    <a:pt x="1879879" y="690175"/>
                  </a:cubicBezTo>
                  <a:cubicBezTo>
                    <a:pt x="1882320" y="693837"/>
                    <a:pt x="1887203" y="692616"/>
                    <a:pt x="1889645" y="696278"/>
                  </a:cubicBezTo>
                  <a:cubicBezTo>
                    <a:pt x="1892086" y="698720"/>
                    <a:pt x="1894527" y="702382"/>
                    <a:pt x="1896969" y="706044"/>
                  </a:cubicBezTo>
                  <a:cubicBezTo>
                    <a:pt x="1896969" y="706044"/>
                    <a:pt x="1895748" y="706044"/>
                    <a:pt x="1895748" y="706044"/>
                  </a:cubicBezTo>
                  <a:cubicBezTo>
                    <a:pt x="1894527" y="707265"/>
                    <a:pt x="1892086" y="706044"/>
                    <a:pt x="1892086" y="709706"/>
                  </a:cubicBezTo>
                  <a:cubicBezTo>
                    <a:pt x="1892086" y="714589"/>
                    <a:pt x="1889645" y="712148"/>
                    <a:pt x="1885983" y="708485"/>
                  </a:cubicBezTo>
                  <a:cubicBezTo>
                    <a:pt x="1879879" y="701161"/>
                    <a:pt x="1882320" y="704823"/>
                    <a:pt x="1879879" y="707265"/>
                  </a:cubicBezTo>
                  <a:cubicBezTo>
                    <a:pt x="1878658" y="708485"/>
                    <a:pt x="1878658" y="706044"/>
                    <a:pt x="1876217" y="709706"/>
                  </a:cubicBezTo>
                  <a:cubicBezTo>
                    <a:pt x="1874996" y="710927"/>
                    <a:pt x="1872555" y="708485"/>
                    <a:pt x="1871334" y="708485"/>
                  </a:cubicBezTo>
                  <a:cubicBezTo>
                    <a:pt x="1870113" y="708485"/>
                    <a:pt x="1867672" y="706044"/>
                    <a:pt x="1867672" y="706044"/>
                  </a:cubicBezTo>
                  <a:cubicBezTo>
                    <a:pt x="1864010" y="707265"/>
                    <a:pt x="1860348" y="703602"/>
                    <a:pt x="1859127" y="709706"/>
                  </a:cubicBezTo>
                  <a:cubicBezTo>
                    <a:pt x="1856686" y="718251"/>
                    <a:pt x="1856686" y="715809"/>
                    <a:pt x="1850582" y="714589"/>
                  </a:cubicBezTo>
                  <a:cubicBezTo>
                    <a:pt x="1849362" y="714589"/>
                    <a:pt x="1850582" y="717030"/>
                    <a:pt x="1853024" y="720692"/>
                  </a:cubicBezTo>
                  <a:cubicBezTo>
                    <a:pt x="1855465" y="723134"/>
                    <a:pt x="1856686" y="725575"/>
                    <a:pt x="1856686" y="724355"/>
                  </a:cubicBezTo>
                  <a:cubicBezTo>
                    <a:pt x="1856686" y="723134"/>
                    <a:pt x="1860348" y="725575"/>
                    <a:pt x="1862789" y="724355"/>
                  </a:cubicBezTo>
                  <a:cubicBezTo>
                    <a:pt x="1864010" y="723134"/>
                    <a:pt x="1870113" y="719472"/>
                    <a:pt x="1876217" y="728016"/>
                  </a:cubicBezTo>
                  <a:cubicBezTo>
                    <a:pt x="1878658" y="731679"/>
                    <a:pt x="1888424" y="729237"/>
                    <a:pt x="1890865" y="732899"/>
                  </a:cubicBezTo>
                  <a:cubicBezTo>
                    <a:pt x="1893307" y="736562"/>
                    <a:pt x="1898190" y="736562"/>
                    <a:pt x="1900631" y="741444"/>
                  </a:cubicBezTo>
                  <a:cubicBezTo>
                    <a:pt x="1903072" y="745106"/>
                    <a:pt x="1905514" y="749989"/>
                    <a:pt x="1909176" y="753651"/>
                  </a:cubicBezTo>
                  <a:cubicBezTo>
                    <a:pt x="1909176" y="753651"/>
                    <a:pt x="1909176" y="753651"/>
                    <a:pt x="1909176" y="753651"/>
                  </a:cubicBezTo>
                  <a:cubicBezTo>
                    <a:pt x="1909176" y="753651"/>
                    <a:pt x="1907955" y="753651"/>
                    <a:pt x="1906735" y="753651"/>
                  </a:cubicBezTo>
                  <a:cubicBezTo>
                    <a:pt x="1905514" y="752430"/>
                    <a:pt x="1904293" y="749989"/>
                    <a:pt x="1901852" y="749989"/>
                  </a:cubicBezTo>
                  <a:cubicBezTo>
                    <a:pt x="1901852" y="749989"/>
                    <a:pt x="1900631" y="749989"/>
                    <a:pt x="1900631" y="749989"/>
                  </a:cubicBezTo>
                  <a:cubicBezTo>
                    <a:pt x="1900631" y="749989"/>
                    <a:pt x="1899410" y="748769"/>
                    <a:pt x="1899410" y="748769"/>
                  </a:cubicBezTo>
                  <a:cubicBezTo>
                    <a:pt x="1896969" y="747548"/>
                    <a:pt x="1895748" y="746327"/>
                    <a:pt x="1893307" y="746327"/>
                  </a:cubicBezTo>
                  <a:cubicBezTo>
                    <a:pt x="1890865" y="743886"/>
                    <a:pt x="1892086" y="745106"/>
                    <a:pt x="1890865" y="746327"/>
                  </a:cubicBezTo>
                  <a:cubicBezTo>
                    <a:pt x="1889645" y="746327"/>
                    <a:pt x="1889645" y="745106"/>
                    <a:pt x="1888424" y="746327"/>
                  </a:cubicBezTo>
                  <a:cubicBezTo>
                    <a:pt x="1887203" y="746327"/>
                    <a:pt x="1885983" y="743886"/>
                    <a:pt x="1884762" y="743886"/>
                  </a:cubicBezTo>
                  <a:cubicBezTo>
                    <a:pt x="1883541" y="743886"/>
                    <a:pt x="1882320" y="741444"/>
                    <a:pt x="1882320" y="740223"/>
                  </a:cubicBezTo>
                  <a:cubicBezTo>
                    <a:pt x="1879879" y="739003"/>
                    <a:pt x="1877438" y="735341"/>
                    <a:pt x="1876217" y="736562"/>
                  </a:cubicBezTo>
                  <a:cubicBezTo>
                    <a:pt x="1874996" y="739003"/>
                    <a:pt x="1873776" y="737782"/>
                    <a:pt x="1870113" y="732899"/>
                  </a:cubicBezTo>
                  <a:cubicBezTo>
                    <a:pt x="1868893" y="731679"/>
                    <a:pt x="1870113" y="734120"/>
                    <a:pt x="1871334" y="737782"/>
                  </a:cubicBezTo>
                  <a:cubicBezTo>
                    <a:pt x="1872555" y="740223"/>
                    <a:pt x="1873776" y="742665"/>
                    <a:pt x="1874996" y="742665"/>
                  </a:cubicBezTo>
                  <a:cubicBezTo>
                    <a:pt x="1874996" y="742665"/>
                    <a:pt x="1877438" y="745106"/>
                    <a:pt x="1878658" y="746327"/>
                  </a:cubicBezTo>
                  <a:cubicBezTo>
                    <a:pt x="1879879" y="746327"/>
                    <a:pt x="1881100" y="747548"/>
                    <a:pt x="1883541" y="748769"/>
                  </a:cubicBezTo>
                  <a:cubicBezTo>
                    <a:pt x="1883541" y="748769"/>
                    <a:pt x="1882320" y="749989"/>
                    <a:pt x="1882320" y="752430"/>
                  </a:cubicBezTo>
                  <a:cubicBezTo>
                    <a:pt x="1882320" y="753651"/>
                    <a:pt x="1879879" y="753651"/>
                    <a:pt x="1877438" y="749989"/>
                  </a:cubicBezTo>
                  <a:cubicBezTo>
                    <a:pt x="1871334" y="742665"/>
                    <a:pt x="1872555" y="751210"/>
                    <a:pt x="1871334" y="757313"/>
                  </a:cubicBezTo>
                  <a:cubicBezTo>
                    <a:pt x="1871334" y="763417"/>
                    <a:pt x="1871334" y="768300"/>
                    <a:pt x="1865231" y="764637"/>
                  </a:cubicBezTo>
                  <a:cubicBezTo>
                    <a:pt x="1861569" y="763417"/>
                    <a:pt x="1855465" y="756093"/>
                    <a:pt x="1856686" y="765858"/>
                  </a:cubicBezTo>
                  <a:cubicBezTo>
                    <a:pt x="1857906" y="769520"/>
                    <a:pt x="1856686" y="773183"/>
                    <a:pt x="1855465" y="773183"/>
                  </a:cubicBezTo>
                  <a:cubicBezTo>
                    <a:pt x="1854244" y="773183"/>
                    <a:pt x="1850582" y="764637"/>
                    <a:pt x="1846920" y="769520"/>
                  </a:cubicBezTo>
                  <a:cubicBezTo>
                    <a:pt x="1845699" y="771962"/>
                    <a:pt x="1843258" y="771962"/>
                    <a:pt x="1843258" y="775624"/>
                  </a:cubicBezTo>
                  <a:cubicBezTo>
                    <a:pt x="1843258" y="781727"/>
                    <a:pt x="1840817" y="779286"/>
                    <a:pt x="1837155" y="776844"/>
                  </a:cubicBezTo>
                  <a:cubicBezTo>
                    <a:pt x="1829830" y="771962"/>
                    <a:pt x="1833492" y="774403"/>
                    <a:pt x="1831051" y="778065"/>
                  </a:cubicBezTo>
                  <a:cubicBezTo>
                    <a:pt x="1829830" y="780507"/>
                    <a:pt x="1829830" y="776844"/>
                    <a:pt x="1827389" y="782948"/>
                  </a:cubicBezTo>
                  <a:cubicBezTo>
                    <a:pt x="1826168" y="785390"/>
                    <a:pt x="1823727" y="782948"/>
                    <a:pt x="1822506" y="784169"/>
                  </a:cubicBezTo>
                  <a:cubicBezTo>
                    <a:pt x="1821285" y="785390"/>
                    <a:pt x="1818844" y="782948"/>
                    <a:pt x="1817623" y="782948"/>
                  </a:cubicBezTo>
                  <a:cubicBezTo>
                    <a:pt x="1813961" y="786610"/>
                    <a:pt x="1809078" y="784169"/>
                    <a:pt x="1807858" y="791493"/>
                  </a:cubicBezTo>
                  <a:cubicBezTo>
                    <a:pt x="1806637" y="802479"/>
                    <a:pt x="1805416" y="798817"/>
                    <a:pt x="1798092" y="800038"/>
                  </a:cubicBezTo>
                  <a:cubicBezTo>
                    <a:pt x="1795651" y="800038"/>
                    <a:pt x="1798092" y="803700"/>
                    <a:pt x="1801754" y="806141"/>
                  </a:cubicBezTo>
                  <a:cubicBezTo>
                    <a:pt x="1804196" y="808583"/>
                    <a:pt x="1806637" y="809804"/>
                    <a:pt x="1806637" y="808583"/>
                  </a:cubicBezTo>
                  <a:cubicBezTo>
                    <a:pt x="1806637" y="806141"/>
                    <a:pt x="1811520" y="807362"/>
                    <a:pt x="1812741" y="806141"/>
                  </a:cubicBezTo>
                  <a:cubicBezTo>
                    <a:pt x="1815182" y="803700"/>
                    <a:pt x="1820065" y="797597"/>
                    <a:pt x="1827389" y="802479"/>
                  </a:cubicBezTo>
                  <a:cubicBezTo>
                    <a:pt x="1831051" y="804921"/>
                    <a:pt x="1840817" y="796376"/>
                    <a:pt x="1844479" y="800038"/>
                  </a:cubicBezTo>
                  <a:cubicBezTo>
                    <a:pt x="1848141" y="803700"/>
                    <a:pt x="1853024" y="801259"/>
                    <a:pt x="1856686" y="804921"/>
                  </a:cubicBezTo>
                  <a:cubicBezTo>
                    <a:pt x="1857906" y="806141"/>
                    <a:pt x="1859127" y="808583"/>
                    <a:pt x="1861569" y="809804"/>
                  </a:cubicBezTo>
                  <a:cubicBezTo>
                    <a:pt x="1861569" y="811024"/>
                    <a:pt x="1860348" y="812245"/>
                    <a:pt x="1860348" y="812245"/>
                  </a:cubicBezTo>
                  <a:cubicBezTo>
                    <a:pt x="1859127" y="812245"/>
                    <a:pt x="1855465" y="803700"/>
                    <a:pt x="1853024" y="808583"/>
                  </a:cubicBezTo>
                  <a:cubicBezTo>
                    <a:pt x="1851803" y="811024"/>
                    <a:pt x="1849362" y="811024"/>
                    <a:pt x="1849362" y="813466"/>
                  </a:cubicBezTo>
                  <a:cubicBezTo>
                    <a:pt x="1849362" y="819569"/>
                    <a:pt x="1846920" y="817128"/>
                    <a:pt x="1843258" y="814686"/>
                  </a:cubicBezTo>
                  <a:cubicBezTo>
                    <a:pt x="1839596" y="812245"/>
                    <a:pt x="1839596" y="811024"/>
                    <a:pt x="1838375" y="812245"/>
                  </a:cubicBezTo>
                  <a:cubicBezTo>
                    <a:pt x="1838375" y="812245"/>
                    <a:pt x="1838375" y="814686"/>
                    <a:pt x="1837155" y="815907"/>
                  </a:cubicBezTo>
                  <a:cubicBezTo>
                    <a:pt x="1835934" y="818348"/>
                    <a:pt x="1835934" y="814686"/>
                    <a:pt x="1833492" y="819569"/>
                  </a:cubicBezTo>
                  <a:cubicBezTo>
                    <a:pt x="1832272" y="822011"/>
                    <a:pt x="1829830" y="819569"/>
                    <a:pt x="1828610" y="820790"/>
                  </a:cubicBezTo>
                  <a:cubicBezTo>
                    <a:pt x="1827389" y="822011"/>
                    <a:pt x="1824948" y="819569"/>
                    <a:pt x="1824948" y="819569"/>
                  </a:cubicBezTo>
                  <a:cubicBezTo>
                    <a:pt x="1821285" y="823231"/>
                    <a:pt x="1816403" y="820790"/>
                    <a:pt x="1816403" y="825673"/>
                  </a:cubicBezTo>
                  <a:cubicBezTo>
                    <a:pt x="1815182" y="835438"/>
                    <a:pt x="1813961" y="832997"/>
                    <a:pt x="1806637" y="832997"/>
                  </a:cubicBezTo>
                  <a:cubicBezTo>
                    <a:pt x="1804196" y="832997"/>
                    <a:pt x="1806637" y="836659"/>
                    <a:pt x="1809078" y="839100"/>
                  </a:cubicBezTo>
                  <a:cubicBezTo>
                    <a:pt x="1811520" y="841542"/>
                    <a:pt x="1813961" y="843983"/>
                    <a:pt x="1813961" y="841542"/>
                  </a:cubicBezTo>
                  <a:cubicBezTo>
                    <a:pt x="1813961" y="840321"/>
                    <a:pt x="1818844" y="841542"/>
                    <a:pt x="1820065" y="839100"/>
                  </a:cubicBezTo>
                  <a:cubicBezTo>
                    <a:pt x="1822506" y="837880"/>
                    <a:pt x="1827389" y="831776"/>
                    <a:pt x="1834713" y="837880"/>
                  </a:cubicBezTo>
                  <a:cubicBezTo>
                    <a:pt x="1835934" y="839100"/>
                    <a:pt x="1839596" y="837880"/>
                    <a:pt x="1843258" y="837880"/>
                  </a:cubicBezTo>
                  <a:cubicBezTo>
                    <a:pt x="1846920" y="836659"/>
                    <a:pt x="1849362" y="835438"/>
                    <a:pt x="1850582" y="837880"/>
                  </a:cubicBezTo>
                  <a:cubicBezTo>
                    <a:pt x="1854244" y="841542"/>
                    <a:pt x="1857906" y="839100"/>
                    <a:pt x="1861569" y="842762"/>
                  </a:cubicBezTo>
                  <a:cubicBezTo>
                    <a:pt x="1864010" y="845204"/>
                    <a:pt x="1866451" y="848866"/>
                    <a:pt x="1870113" y="851307"/>
                  </a:cubicBezTo>
                  <a:cubicBezTo>
                    <a:pt x="1871334" y="852528"/>
                    <a:pt x="1871334" y="852528"/>
                    <a:pt x="1872555" y="853749"/>
                  </a:cubicBezTo>
                  <a:cubicBezTo>
                    <a:pt x="1872555" y="853749"/>
                    <a:pt x="1871334" y="854969"/>
                    <a:pt x="1871334" y="856190"/>
                  </a:cubicBezTo>
                  <a:cubicBezTo>
                    <a:pt x="1871334" y="856190"/>
                    <a:pt x="1871334" y="856190"/>
                    <a:pt x="1871334" y="857411"/>
                  </a:cubicBezTo>
                  <a:cubicBezTo>
                    <a:pt x="1871334" y="857411"/>
                    <a:pt x="1871334" y="857411"/>
                    <a:pt x="1870113" y="858632"/>
                  </a:cubicBezTo>
                  <a:cubicBezTo>
                    <a:pt x="1868893" y="858632"/>
                    <a:pt x="1867672" y="858632"/>
                    <a:pt x="1867672" y="859852"/>
                  </a:cubicBezTo>
                  <a:cubicBezTo>
                    <a:pt x="1866451" y="861073"/>
                    <a:pt x="1864010" y="858632"/>
                    <a:pt x="1864010" y="859852"/>
                  </a:cubicBezTo>
                  <a:cubicBezTo>
                    <a:pt x="1861569" y="863514"/>
                    <a:pt x="1857906" y="863514"/>
                    <a:pt x="1856686" y="867176"/>
                  </a:cubicBezTo>
                  <a:cubicBezTo>
                    <a:pt x="1856686" y="867176"/>
                    <a:pt x="1856686" y="868397"/>
                    <a:pt x="1856686" y="868397"/>
                  </a:cubicBezTo>
                  <a:cubicBezTo>
                    <a:pt x="1856686" y="868397"/>
                    <a:pt x="1856686" y="868397"/>
                    <a:pt x="1856686" y="868397"/>
                  </a:cubicBezTo>
                  <a:cubicBezTo>
                    <a:pt x="1856686" y="868397"/>
                    <a:pt x="1856686" y="868397"/>
                    <a:pt x="1856686" y="869618"/>
                  </a:cubicBezTo>
                  <a:cubicBezTo>
                    <a:pt x="1856686" y="869618"/>
                    <a:pt x="1856686" y="870839"/>
                    <a:pt x="1856686" y="870839"/>
                  </a:cubicBezTo>
                  <a:cubicBezTo>
                    <a:pt x="1855465" y="873280"/>
                    <a:pt x="1855465" y="869618"/>
                    <a:pt x="1853024" y="875721"/>
                  </a:cubicBezTo>
                  <a:cubicBezTo>
                    <a:pt x="1851803" y="878163"/>
                    <a:pt x="1849362" y="876942"/>
                    <a:pt x="1848141" y="878163"/>
                  </a:cubicBezTo>
                  <a:cubicBezTo>
                    <a:pt x="1846920" y="879383"/>
                    <a:pt x="1844479" y="878163"/>
                    <a:pt x="1844479" y="878163"/>
                  </a:cubicBezTo>
                  <a:cubicBezTo>
                    <a:pt x="1842037" y="881825"/>
                    <a:pt x="1837155" y="881825"/>
                    <a:pt x="1835934" y="887928"/>
                  </a:cubicBezTo>
                  <a:cubicBezTo>
                    <a:pt x="1834713" y="897694"/>
                    <a:pt x="1833492" y="895253"/>
                    <a:pt x="1828610" y="898915"/>
                  </a:cubicBezTo>
                  <a:cubicBezTo>
                    <a:pt x="1826168" y="900135"/>
                    <a:pt x="1828610" y="902577"/>
                    <a:pt x="1832272" y="903797"/>
                  </a:cubicBezTo>
                  <a:cubicBezTo>
                    <a:pt x="1834713" y="905018"/>
                    <a:pt x="1837155" y="906239"/>
                    <a:pt x="1837155" y="903797"/>
                  </a:cubicBezTo>
                  <a:cubicBezTo>
                    <a:pt x="1837155" y="901356"/>
                    <a:pt x="1840817" y="901356"/>
                    <a:pt x="1842037" y="900135"/>
                  </a:cubicBezTo>
                  <a:cubicBezTo>
                    <a:pt x="1843258" y="897694"/>
                    <a:pt x="1848141" y="890370"/>
                    <a:pt x="1855465" y="894032"/>
                  </a:cubicBezTo>
                  <a:cubicBezTo>
                    <a:pt x="1859127" y="895253"/>
                    <a:pt x="1867672" y="886708"/>
                    <a:pt x="1870113" y="889149"/>
                  </a:cubicBezTo>
                  <a:cubicBezTo>
                    <a:pt x="1873776" y="891590"/>
                    <a:pt x="1877438" y="887928"/>
                    <a:pt x="1881100" y="891590"/>
                  </a:cubicBezTo>
                  <a:cubicBezTo>
                    <a:pt x="1881100" y="891590"/>
                    <a:pt x="1882320" y="892811"/>
                    <a:pt x="1882320" y="892811"/>
                  </a:cubicBezTo>
                  <a:cubicBezTo>
                    <a:pt x="1882320" y="892811"/>
                    <a:pt x="1882320" y="892811"/>
                    <a:pt x="1881100" y="894032"/>
                  </a:cubicBezTo>
                  <a:cubicBezTo>
                    <a:pt x="1879879" y="896473"/>
                    <a:pt x="1877438" y="895253"/>
                    <a:pt x="1877438" y="898915"/>
                  </a:cubicBezTo>
                  <a:cubicBezTo>
                    <a:pt x="1877438" y="905018"/>
                    <a:pt x="1874996" y="901356"/>
                    <a:pt x="1872555" y="897694"/>
                  </a:cubicBezTo>
                  <a:cubicBezTo>
                    <a:pt x="1867672" y="890370"/>
                    <a:pt x="1868893" y="894032"/>
                    <a:pt x="1867672" y="897694"/>
                  </a:cubicBezTo>
                  <a:cubicBezTo>
                    <a:pt x="1866451" y="900135"/>
                    <a:pt x="1866451" y="896473"/>
                    <a:pt x="1864010" y="900135"/>
                  </a:cubicBezTo>
                  <a:cubicBezTo>
                    <a:pt x="1862789" y="902577"/>
                    <a:pt x="1860348" y="898915"/>
                    <a:pt x="1860348" y="900135"/>
                  </a:cubicBezTo>
                  <a:cubicBezTo>
                    <a:pt x="1859127" y="900135"/>
                    <a:pt x="1856686" y="897694"/>
                    <a:pt x="1856686" y="897694"/>
                  </a:cubicBezTo>
                  <a:cubicBezTo>
                    <a:pt x="1853024" y="900135"/>
                    <a:pt x="1849362" y="896473"/>
                    <a:pt x="1848141" y="902577"/>
                  </a:cubicBezTo>
                  <a:cubicBezTo>
                    <a:pt x="1845699" y="912342"/>
                    <a:pt x="1844479" y="908680"/>
                    <a:pt x="1838375" y="907460"/>
                  </a:cubicBezTo>
                  <a:cubicBezTo>
                    <a:pt x="1835934" y="907460"/>
                    <a:pt x="1837155" y="911122"/>
                    <a:pt x="1839596" y="914784"/>
                  </a:cubicBezTo>
                  <a:cubicBezTo>
                    <a:pt x="1842037" y="918446"/>
                    <a:pt x="1843258" y="920887"/>
                    <a:pt x="1843258" y="918446"/>
                  </a:cubicBezTo>
                  <a:cubicBezTo>
                    <a:pt x="1844479" y="917225"/>
                    <a:pt x="1846920" y="919667"/>
                    <a:pt x="1849362" y="918446"/>
                  </a:cubicBezTo>
                  <a:cubicBezTo>
                    <a:pt x="1851803" y="917225"/>
                    <a:pt x="1856686" y="913563"/>
                    <a:pt x="1862789" y="920887"/>
                  </a:cubicBezTo>
                  <a:cubicBezTo>
                    <a:pt x="1864010" y="923329"/>
                    <a:pt x="1867672" y="923329"/>
                    <a:pt x="1870113" y="922108"/>
                  </a:cubicBezTo>
                  <a:cubicBezTo>
                    <a:pt x="1872555" y="922108"/>
                    <a:pt x="1876217" y="922108"/>
                    <a:pt x="1877438" y="924549"/>
                  </a:cubicBezTo>
                  <a:cubicBezTo>
                    <a:pt x="1879879" y="929432"/>
                    <a:pt x="1884762" y="928211"/>
                    <a:pt x="1887203" y="933094"/>
                  </a:cubicBezTo>
                  <a:cubicBezTo>
                    <a:pt x="1889645" y="936756"/>
                    <a:pt x="1890865" y="941639"/>
                    <a:pt x="1893307" y="945301"/>
                  </a:cubicBezTo>
                  <a:cubicBezTo>
                    <a:pt x="1894527" y="946522"/>
                    <a:pt x="1894527" y="947743"/>
                    <a:pt x="1895748" y="948963"/>
                  </a:cubicBezTo>
                  <a:cubicBezTo>
                    <a:pt x="1894527" y="948963"/>
                    <a:pt x="1892086" y="950184"/>
                    <a:pt x="1890865" y="952625"/>
                  </a:cubicBezTo>
                  <a:cubicBezTo>
                    <a:pt x="1890865" y="952625"/>
                    <a:pt x="1892086" y="939198"/>
                    <a:pt x="1887203" y="947743"/>
                  </a:cubicBezTo>
                  <a:cubicBezTo>
                    <a:pt x="1887203" y="948963"/>
                    <a:pt x="1884762" y="947743"/>
                    <a:pt x="1883541" y="942860"/>
                  </a:cubicBezTo>
                  <a:cubicBezTo>
                    <a:pt x="1878658" y="931874"/>
                    <a:pt x="1878658" y="941639"/>
                    <a:pt x="1877438" y="946522"/>
                  </a:cubicBezTo>
                  <a:cubicBezTo>
                    <a:pt x="1876217" y="951405"/>
                    <a:pt x="1876217" y="957508"/>
                    <a:pt x="1871334" y="950184"/>
                  </a:cubicBezTo>
                  <a:cubicBezTo>
                    <a:pt x="1868893" y="946522"/>
                    <a:pt x="1864010" y="935536"/>
                    <a:pt x="1864010" y="945301"/>
                  </a:cubicBezTo>
                  <a:cubicBezTo>
                    <a:pt x="1864010" y="950184"/>
                    <a:pt x="1862789" y="951405"/>
                    <a:pt x="1861569" y="951405"/>
                  </a:cubicBezTo>
                  <a:cubicBezTo>
                    <a:pt x="1860348" y="951405"/>
                    <a:pt x="1859127" y="940418"/>
                    <a:pt x="1854244" y="941639"/>
                  </a:cubicBezTo>
                  <a:cubicBezTo>
                    <a:pt x="1851803" y="942860"/>
                    <a:pt x="1850582" y="941639"/>
                    <a:pt x="1850582" y="945301"/>
                  </a:cubicBezTo>
                  <a:cubicBezTo>
                    <a:pt x="1849362" y="951405"/>
                    <a:pt x="1846920" y="946522"/>
                    <a:pt x="1844479" y="941639"/>
                  </a:cubicBezTo>
                  <a:cubicBezTo>
                    <a:pt x="1842037" y="936756"/>
                    <a:pt x="1840817" y="935536"/>
                    <a:pt x="1840817" y="935536"/>
                  </a:cubicBezTo>
                  <a:cubicBezTo>
                    <a:pt x="1840817" y="935536"/>
                    <a:pt x="1840817" y="937977"/>
                    <a:pt x="1838375" y="939198"/>
                  </a:cubicBezTo>
                  <a:cubicBezTo>
                    <a:pt x="1837155" y="940418"/>
                    <a:pt x="1837155" y="937977"/>
                    <a:pt x="1833492" y="940418"/>
                  </a:cubicBezTo>
                  <a:cubicBezTo>
                    <a:pt x="1832272" y="941639"/>
                    <a:pt x="1829830" y="937977"/>
                    <a:pt x="1828610" y="937977"/>
                  </a:cubicBezTo>
                  <a:cubicBezTo>
                    <a:pt x="1827389" y="937977"/>
                    <a:pt x="1824948" y="933094"/>
                    <a:pt x="1824948" y="933094"/>
                  </a:cubicBezTo>
                  <a:cubicBezTo>
                    <a:pt x="1821285" y="934315"/>
                    <a:pt x="1816403" y="928211"/>
                    <a:pt x="1815182" y="933094"/>
                  </a:cubicBezTo>
                  <a:cubicBezTo>
                    <a:pt x="1811520" y="941639"/>
                    <a:pt x="1811520" y="937977"/>
                    <a:pt x="1804196" y="934315"/>
                  </a:cubicBezTo>
                  <a:cubicBezTo>
                    <a:pt x="1801754" y="933094"/>
                    <a:pt x="1802975" y="937977"/>
                    <a:pt x="1805416" y="942860"/>
                  </a:cubicBezTo>
                  <a:cubicBezTo>
                    <a:pt x="1807858" y="946522"/>
                    <a:pt x="1809078" y="950184"/>
                    <a:pt x="1810299" y="948963"/>
                  </a:cubicBezTo>
                  <a:cubicBezTo>
                    <a:pt x="1811520" y="947743"/>
                    <a:pt x="1815182" y="951405"/>
                    <a:pt x="1816403" y="951405"/>
                  </a:cubicBezTo>
                  <a:cubicBezTo>
                    <a:pt x="1818844" y="951405"/>
                    <a:pt x="1824948" y="948963"/>
                    <a:pt x="1831051" y="959950"/>
                  </a:cubicBezTo>
                  <a:cubicBezTo>
                    <a:pt x="1832272" y="962391"/>
                    <a:pt x="1835934" y="963612"/>
                    <a:pt x="1839596" y="964832"/>
                  </a:cubicBezTo>
                  <a:cubicBezTo>
                    <a:pt x="1842037" y="966053"/>
                    <a:pt x="1843258" y="966053"/>
                    <a:pt x="1845699" y="967274"/>
                  </a:cubicBezTo>
                  <a:cubicBezTo>
                    <a:pt x="1845699" y="968495"/>
                    <a:pt x="1845699" y="970936"/>
                    <a:pt x="1848141" y="974598"/>
                  </a:cubicBezTo>
                  <a:cubicBezTo>
                    <a:pt x="1849362" y="978260"/>
                    <a:pt x="1851803" y="980702"/>
                    <a:pt x="1851803" y="979481"/>
                  </a:cubicBezTo>
                  <a:cubicBezTo>
                    <a:pt x="1853024" y="978260"/>
                    <a:pt x="1855465" y="980702"/>
                    <a:pt x="1856686" y="980702"/>
                  </a:cubicBezTo>
                  <a:cubicBezTo>
                    <a:pt x="1856686" y="981922"/>
                    <a:pt x="1857906" y="981922"/>
                    <a:pt x="1857906" y="983143"/>
                  </a:cubicBezTo>
                  <a:cubicBezTo>
                    <a:pt x="1859127" y="986805"/>
                    <a:pt x="1861569" y="990467"/>
                    <a:pt x="1862789" y="994129"/>
                  </a:cubicBezTo>
                  <a:cubicBezTo>
                    <a:pt x="1861569" y="994129"/>
                    <a:pt x="1861569" y="994129"/>
                    <a:pt x="1861569" y="996571"/>
                  </a:cubicBezTo>
                  <a:cubicBezTo>
                    <a:pt x="1861569" y="996571"/>
                    <a:pt x="1861569" y="997791"/>
                    <a:pt x="1861569" y="997791"/>
                  </a:cubicBezTo>
                  <a:lnTo>
                    <a:pt x="1859127" y="999012"/>
                  </a:lnTo>
                  <a:cubicBezTo>
                    <a:pt x="1857906" y="997791"/>
                    <a:pt x="1856686" y="996571"/>
                    <a:pt x="1856686" y="995350"/>
                  </a:cubicBezTo>
                  <a:cubicBezTo>
                    <a:pt x="1851803" y="988026"/>
                    <a:pt x="1854244" y="991688"/>
                    <a:pt x="1851803" y="994129"/>
                  </a:cubicBezTo>
                  <a:cubicBezTo>
                    <a:pt x="1850582" y="995350"/>
                    <a:pt x="1850582" y="992909"/>
                    <a:pt x="1848141" y="995350"/>
                  </a:cubicBezTo>
                  <a:cubicBezTo>
                    <a:pt x="1846920" y="996571"/>
                    <a:pt x="1844479" y="994129"/>
                    <a:pt x="1844479" y="994129"/>
                  </a:cubicBezTo>
                  <a:cubicBezTo>
                    <a:pt x="1844479" y="994129"/>
                    <a:pt x="1844479" y="994129"/>
                    <a:pt x="1844479" y="994129"/>
                  </a:cubicBezTo>
                  <a:cubicBezTo>
                    <a:pt x="1844479" y="991688"/>
                    <a:pt x="1844479" y="986805"/>
                    <a:pt x="1844479" y="979481"/>
                  </a:cubicBezTo>
                  <a:cubicBezTo>
                    <a:pt x="1844479" y="974598"/>
                    <a:pt x="1842037" y="978260"/>
                    <a:pt x="1840817" y="986805"/>
                  </a:cubicBezTo>
                  <a:cubicBezTo>
                    <a:pt x="1840817" y="988026"/>
                    <a:pt x="1840817" y="989246"/>
                    <a:pt x="1839596" y="991688"/>
                  </a:cubicBezTo>
                  <a:cubicBezTo>
                    <a:pt x="1837155" y="991688"/>
                    <a:pt x="1834713" y="989246"/>
                    <a:pt x="1833492" y="992909"/>
                  </a:cubicBezTo>
                  <a:cubicBezTo>
                    <a:pt x="1831051" y="1000233"/>
                    <a:pt x="1831051" y="997791"/>
                    <a:pt x="1824948" y="995350"/>
                  </a:cubicBezTo>
                  <a:cubicBezTo>
                    <a:pt x="1823727" y="994129"/>
                    <a:pt x="1824948" y="997791"/>
                    <a:pt x="1826168" y="1001453"/>
                  </a:cubicBezTo>
                  <a:cubicBezTo>
                    <a:pt x="1827389" y="1005116"/>
                    <a:pt x="1829830" y="1007557"/>
                    <a:pt x="1829830" y="1006336"/>
                  </a:cubicBezTo>
                  <a:cubicBezTo>
                    <a:pt x="1829830" y="1005116"/>
                    <a:pt x="1833492" y="1007557"/>
                    <a:pt x="1834713" y="1007557"/>
                  </a:cubicBezTo>
                  <a:cubicBezTo>
                    <a:pt x="1835934" y="1007557"/>
                    <a:pt x="1837155" y="1006336"/>
                    <a:pt x="1839596" y="1007557"/>
                  </a:cubicBezTo>
                  <a:cubicBezTo>
                    <a:pt x="1839596" y="1011219"/>
                    <a:pt x="1840817" y="1014881"/>
                    <a:pt x="1840817" y="1016102"/>
                  </a:cubicBezTo>
                  <a:cubicBezTo>
                    <a:pt x="1840817" y="1017323"/>
                    <a:pt x="1842037" y="1018543"/>
                    <a:pt x="1842037" y="1019764"/>
                  </a:cubicBezTo>
                  <a:cubicBezTo>
                    <a:pt x="1843258" y="1022205"/>
                    <a:pt x="1843258" y="1023426"/>
                    <a:pt x="1844479" y="1025867"/>
                  </a:cubicBezTo>
                  <a:cubicBezTo>
                    <a:pt x="1845699" y="1028309"/>
                    <a:pt x="1845699" y="1031971"/>
                    <a:pt x="1846920" y="1034412"/>
                  </a:cubicBezTo>
                  <a:cubicBezTo>
                    <a:pt x="1844479" y="1027088"/>
                    <a:pt x="1840817" y="1019764"/>
                    <a:pt x="1839596" y="1029530"/>
                  </a:cubicBezTo>
                  <a:cubicBezTo>
                    <a:pt x="1838375" y="1035633"/>
                    <a:pt x="1837155" y="1038074"/>
                    <a:pt x="1834713" y="1035633"/>
                  </a:cubicBezTo>
                  <a:cubicBezTo>
                    <a:pt x="1832272" y="1034412"/>
                    <a:pt x="1832272" y="1018543"/>
                    <a:pt x="1827389" y="1019764"/>
                  </a:cubicBezTo>
                  <a:cubicBezTo>
                    <a:pt x="1824948" y="1019764"/>
                    <a:pt x="1822506" y="1016102"/>
                    <a:pt x="1821285" y="1020985"/>
                  </a:cubicBezTo>
                  <a:cubicBezTo>
                    <a:pt x="1818844" y="1028309"/>
                    <a:pt x="1816403" y="1020985"/>
                    <a:pt x="1813961" y="1012440"/>
                  </a:cubicBezTo>
                  <a:cubicBezTo>
                    <a:pt x="1811520" y="1003895"/>
                    <a:pt x="1810299" y="1001453"/>
                    <a:pt x="1810299" y="1001453"/>
                  </a:cubicBezTo>
                  <a:cubicBezTo>
                    <a:pt x="1809078" y="1001453"/>
                    <a:pt x="1809078" y="1003895"/>
                    <a:pt x="1806637" y="1003895"/>
                  </a:cubicBezTo>
                  <a:cubicBezTo>
                    <a:pt x="1804196" y="1003895"/>
                    <a:pt x="1805416" y="1001453"/>
                    <a:pt x="1800534" y="1002674"/>
                  </a:cubicBezTo>
                  <a:cubicBezTo>
                    <a:pt x="1798092" y="1002674"/>
                    <a:pt x="1795651" y="996571"/>
                    <a:pt x="1794430" y="995350"/>
                  </a:cubicBezTo>
                  <a:cubicBezTo>
                    <a:pt x="1793209" y="994129"/>
                    <a:pt x="1790768" y="986805"/>
                    <a:pt x="1790768" y="986805"/>
                  </a:cubicBezTo>
                  <a:cubicBezTo>
                    <a:pt x="1785885" y="984364"/>
                    <a:pt x="1781002" y="973377"/>
                    <a:pt x="1777340" y="978260"/>
                  </a:cubicBezTo>
                  <a:cubicBezTo>
                    <a:pt x="1771237" y="985584"/>
                    <a:pt x="1771237" y="980702"/>
                    <a:pt x="1763913" y="968495"/>
                  </a:cubicBezTo>
                  <a:cubicBezTo>
                    <a:pt x="1761471" y="964832"/>
                    <a:pt x="1761471" y="972157"/>
                    <a:pt x="1763913" y="980702"/>
                  </a:cubicBezTo>
                  <a:cubicBezTo>
                    <a:pt x="1765133" y="988026"/>
                    <a:pt x="1767575" y="994129"/>
                    <a:pt x="1768795" y="992909"/>
                  </a:cubicBezTo>
                  <a:cubicBezTo>
                    <a:pt x="1770016" y="991688"/>
                    <a:pt x="1773678" y="1000233"/>
                    <a:pt x="1776120" y="1001453"/>
                  </a:cubicBezTo>
                  <a:cubicBezTo>
                    <a:pt x="1777340" y="1002674"/>
                    <a:pt x="1781002" y="1003895"/>
                    <a:pt x="1783444" y="1006336"/>
                  </a:cubicBezTo>
                  <a:cubicBezTo>
                    <a:pt x="1787106" y="1009998"/>
                    <a:pt x="1790768" y="1014881"/>
                    <a:pt x="1793209" y="1024647"/>
                  </a:cubicBezTo>
                  <a:cubicBezTo>
                    <a:pt x="1794430" y="1027088"/>
                    <a:pt x="1795651" y="1029530"/>
                    <a:pt x="1796871" y="1031971"/>
                  </a:cubicBezTo>
                  <a:cubicBezTo>
                    <a:pt x="1798092" y="1034412"/>
                    <a:pt x="1800534" y="1035633"/>
                    <a:pt x="1802975" y="1038074"/>
                  </a:cubicBezTo>
                  <a:cubicBezTo>
                    <a:pt x="1806637" y="1041737"/>
                    <a:pt x="1811520" y="1045399"/>
                    <a:pt x="1812741" y="1050281"/>
                  </a:cubicBezTo>
                  <a:cubicBezTo>
                    <a:pt x="1815182" y="1060047"/>
                    <a:pt x="1822506" y="1063709"/>
                    <a:pt x="1824948" y="1073475"/>
                  </a:cubicBezTo>
                  <a:cubicBezTo>
                    <a:pt x="1827389" y="1082020"/>
                    <a:pt x="1829830" y="1093006"/>
                    <a:pt x="1833492" y="1101551"/>
                  </a:cubicBezTo>
                  <a:cubicBezTo>
                    <a:pt x="1832272" y="1102772"/>
                    <a:pt x="1831051" y="1102772"/>
                    <a:pt x="1831051" y="1105213"/>
                  </a:cubicBezTo>
                  <a:cubicBezTo>
                    <a:pt x="1831051" y="1111316"/>
                    <a:pt x="1828610" y="1107654"/>
                    <a:pt x="1824948" y="1103993"/>
                  </a:cubicBezTo>
                  <a:cubicBezTo>
                    <a:pt x="1818844" y="1097889"/>
                    <a:pt x="1821285" y="1100330"/>
                    <a:pt x="1818844" y="1103993"/>
                  </a:cubicBezTo>
                  <a:cubicBezTo>
                    <a:pt x="1817623" y="1106434"/>
                    <a:pt x="1817623" y="1102772"/>
                    <a:pt x="1815182" y="1106434"/>
                  </a:cubicBezTo>
                  <a:cubicBezTo>
                    <a:pt x="1813961" y="1107654"/>
                    <a:pt x="1811520" y="1105213"/>
                    <a:pt x="1810299" y="1106434"/>
                  </a:cubicBezTo>
                  <a:cubicBezTo>
                    <a:pt x="1809078" y="1106434"/>
                    <a:pt x="1806637" y="1103993"/>
                    <a:pt x="1806637" y="1103993"/>
                  </a:cubicBezTo>
                  <a:cubicBezTo>
                    <a:pt x="1802975" y="1106434"/>
                    <a:pt x="1799313" y="1102772"/>
                    <a:pt x="1798092" y="1108875"/>
                  </a:cubicBezTo>
                  <a:cubicBezTo>
                    <a:pt x="1795651" y="1117420"/>
                    <a:pt x="1795651" y="1114979"/>
                    <a:pt x="1789547" y="1114979"/>
                  </a:cubicBezTo>
                  <a:cubicBezTo>
                    <a:pt x="1787106" y="1114979"/>
                    <a:pt x="1789547" y="1118641"/>
                    <a:pt x="1791989" y="1121082"/>
                  </a:cubicBezTo>
                  <a:cubicBezTo>
                    <a:pt x="1794430" y="1123523"/>
                    <a:pt x="1795651" y="1125965"/>
                    <a:pt x="1796871" y="1124744"/>
                  </a:cubicBezTo>
                  <a:cubicBezTo>
                    <a:pt x="1796871" y="1123523"/>
                    <a:pt x="1800534" y="1124744"/>
                    <a:pt x="1802975" y="1123523"/>
                  </a:cubicBezTo>
                  <a:cubicBezTo>
                    <a:pt x="1804196" y="1122303"/>
                    <a:pt x="1807858" y="1119862"/>
                    <a:pt x="1812741" y="1122303"/>
                  </a:cubicBezTo>
                  <a:cubicBezTo>
                    <a:pt x="1812741" y="1122303"/>
                    <a:pt x="1812741" y="1122303"/>
                    <a:pt x="1812741" y="1122303"/>
                  </a:cubicBezTo>
                  <a:cubicBezTo>
                    <a:pt x="1811520" y="1124744"/>
                    <a:pt x="1810299" y="1130848"/>
                    <a:pt x="1809078" y="1134510"/>
                  </a:cubicBezTo>
                  <a:cubicBezTo>
                    <a:pt x="1806637" y="1143055"/>
                    <a:pt x="1805416" y="1151600"/>
                    <a:pt x="1798092" y="1139393"/>
                  </a:cubicBezTo>
                  <a:cubicBezTo>
                    <a:pt x="1795651" y="1135730"/>
                    <a:pt x="1793209" y="1128407"/>
                    <a:pt x="1790768" y="1124744"/>
                  </a:cubicBezTo>
                  <a:cubicBezTo>
                    <a:pt x="1788327" y="1121082"/>
                    <a:pt x="1787106" y="1119862"/>
                    <a:pt x="1785885" y="1128407"/>
                  </a:cubicBezTo>
                  <a:cubicBezTo>
                    <a:pt x="1784664" y="1135730"/>
                    <a:pt x="1783444" y="1139393"/>
                    <a:pt x="1781002" y="1136951"/>
                  </a:cubicBezTo>
                  <a:cubicBezTo>
                    <a:pt x="1779782" y="1135730"/>
                    <a:pt x="1778561" y="1130848"/>
                    <a:pt x="1777340" y="1125965"/>
                  </a:cubicBezTo>
                  <a:cubicBezTo>
                    <a:pt x="1776120" y="1121082"/>
                    <a:pt x="1774899" y="1117420"/>
                    <a:pt x="1771237" y="1117420"/>
                  </a:cubicBezTo>
                  <a:cubicBezTo>
                    <a:pt x="1767575" y="1118641"/>
                    <a:pt x="1765133" y="1113758"/>
                    <a:pt x="1763913" y="1119862"/>
                  </a:cubicBezTo>
                  <a:cubicBezTo>
                    <a:pt x="1761471" y="1129627"/>
                    <a:pt x="1757809" y="1119862"/>
                    <a:pt x="1755368" y="1110096"/>
                  </a:cubicBezTo>
                  <a:cubicBezTo>
                    <a:pt x="1751706" y="1099109"/>
                    <a:pt x="1751706" y="1096668"/>
                    <a:pt x="1750485" y="1096668"/>
                  </a:cubicBezTo>
                  <a:cubicBezTo>
                    <a:pt x="1749264" y="1096668"/>
                    <a:pt x="1749264" y="1099109"/>
                    <a:pt x="1746823" y="1100330"/>
                  </a:cubicBezTo>
                  <a:cubicBezTo>
                    <a:pt x="1743161" y="1100330"/>
                    <a:pt x="1745602" y="1096668"/>
                    <a:pt x="1739499" y="1097889"/>
                  </a:cubicBezTo>
                  <a:cubicBezTo>
                    <a:pt x="1738278" y="1097889"/>
                    <a:pt x="1737057" y="1095447"/>
                    <a:pt x="1735836" y="1093006"/>
                  </a:cubicBezTo>
                  <a:cubicBezTo>
                    <a:pt x="1734616" y="1090565"/>
                    <a:pt x="1733395" y="1088123"/>
                    <a:pt x="1733395" y="1086902"/>
                  </a:cubicBezTo>
                  <a:cubicBezTo>
                    <a:pt x="1732174" y="1085682"/>
                    <a:pt x="1730954" y="1082020"/>
                    <a:pt x="1729733" y="1078358"/>
                  </a:cubicBezTo>
                  <a:cubicBezTo>
                    <a:pt x="1733395" y="1075916"/>
                    <a:pt x="1734616" y="1074695"/>
                    <a:pt x="1732174" y="1074695"/>
                  </a:cubicBezTo>
                  <a:cubicBezTo>
                    <a:pt x="1730954" y="1074695"/>
                    <a:pt x="1729733" y="1074695"/>
                    <a:pt x="1728512" y="1074695"/>
                  </a:cubicBezTo>
                  <a:cubicBezTo>
                    <a:pt x="1727292" y="1073475"/>
                    <a:pt x="1726071" y="1072254"/>
                    <a:pt x="1724850" y="1069813"/>
                  </a:cubicBezTo>
                  <a:cubicBezTo>
                    <a:pt x="1723629" y="1067372"/>
                    <a:pt x="1722409" y="1064930"/>
                    <a:pt x="1721188" y="1063709"/>
                  </a:cubicBezTo>
                  <a:cubicBezTo>
                    <a:pt x="1718747" y="1060047"/>
                    <a:pt x="1716305" y="1056385"/>
                    <a:pt x="1713864" y="1058826"/>
                  </a:cubicBezTo>
                  <a:cubicBezTo>
                    <a:pt x="1708981" y="1061268"/>
                    <a:pt x="1707760" y="1061268"/>
                    <a:pt x="1705319" y="1057606"/>
                  </a:cubicBezTo>
                  <a:cubicBezTo>
                    <a:pt x="1704098" y="1056385"/>
                    <a:pt x="1702878" y="1052723"/>
                    <a:pt x="1702878" y="1050281"/>
                  </a:cubicBezTo>
                  <a:cubicBezTo>
                    <a:pt x="1702878" y="1049061"/>
                    <a:pt x="1701657" y="1046619"/>
                    <a:pt x="1700436" y="1044178"/>
                  </a:cubicBezTo>
                  <a:cubicBezTo>
                    <a:pt x="1699215" y="1041737"/>
                    <a:pt x="1699215" y="1039295"/>
                    <a:pt x="1697995" y="1036854"/>
                  </a:cubicBezTo>
                  <a:cubicBezTo>
                    <a:pt x="1695553" y="1029530"/>
                    <a:pt x="1695553" y="1039295"/>
                    <a:pt x="1695553" y="1052723"/>
                  </a:cubicBezTo>
                  <a:cubicBezTo>
                    <a:pt x="1695553" y="1055165"/>
                    <a:pt x="1695553" y="1058826"/>
                    <a:pt x="1696774" y="1061268"/>
                  </a:cubicBezTo>
                  <a:cubicBezTo>
                    <a:pt x="1696774" y="1063709"/>
                    <a:pt x="1697995" y="1066151"/>
                    <a:pt x="1697995" y="1067372"/>
                  </a:cubicBezTo>
                  <a:cubicBezTo>
                    <a:pt x="1697995" y="1068592"/>
                    <a:pt x="1697995" y="1068592"/>
                    <a:pt x="1697995" y="1069813"/>
                  </a:cubicBezTo>
                  <a:cubicBezTo>
                    <a:pt x="1696774" y="1069813"/>
                    <a:pt x="1694333" y="1071033"/>
                    <a:pt x="1691891" y="1071033"/>
                  </a:cubicBezTo>
                  <a:cubicBezTo>
                    <a:pt x="1690671" y="1071033"/>
                    <a:pt x="1685788" y="1072254"/>
                    <a:pt x="1683346" y="1071033"/>
                  </a:cubicBezTo>
                  <a:cubicBezTo>
                    <a:pt x="1678464" y="1068592"/>
                    <a:pt x="1679684" y="1069813"/>
                    <a:pt x="1677243" y="1068592"/>
                  </a:cubicBezTo>
                  <a:cubicBezTo>
                    <a:pt x="1674801" y="1067372"/>
                    <a:pt x="1676022" y="1066151"/>
                    <a:pt x="1674801" y="1066151"/>
                  </a:cubicBezTo>
                  <a:cubicBezTo>
                    <a:pt x="1673581" y="1066151"/>
                    <a:pt x="1672360" y="1066151"/>
                    <a:pt x="1667477" y="1068592"/>
                  </a:cubicBezTo>
                  <a:cubicBezTo>
                    <a:pt x="1662594" y="1071033"/>
                    <a:pt x="1656491" y="1073475"/>
                    <a:pt x="1657712" y="1068592"/>
                  </a:cubicBezTo>
                  <a:cubicBezTo>
                    <a:pt x="1657712" y="1066151"/>
                    <a:pt x="1654050" y="1066151"/>
                    <a:pt x="1651608" y="1064930"/>
                  </a:cubicBezTo>
                  <a:cubicBezTo>
                    <a:pt x="1645505" y="1062488"/>
                    <a:pt x="1641842" y="1068592"/>
                    <a:pt x="1639401" y="1068592"/>
                  </a:cubicBezTo>
                  <a:cubicBezTo>
                    <a:pt x="1636960" y="1068592"/>
                    <a:pt x="1635739" y="1066151"/>
                    <a:pt x="1636960" y="1063709"/>
                  </a:cubicBezTo>
                  <a:cubicBezTo>
                    <a:pt x="1639401" y="1056385"/>
                    <a:pt x="1628415" y="1062488"/>
                    <a:pt x="1623532" y="1063709"/>
                  </a:cubicBezTo>
                  <a:cubicBezTo>
                    <a:pt x="1613766" y="1066151"/>
                    <a:pt x="1614987" y="1062488"/>
                    <a:pt x="1613766" y="1058826"/>
                  </a:cubicBezTo>
                  <a:cubicBezTo>
                    <a:pt x="1612546" y="1055165"/>
                    <a:pt x="1613766" y="1049061"/>
                    <a:pt x="1604001" y="1053944"/>
                  </a:cubicBezTo>
                  <a:cubicBezTo>
                    <a:pt x="1599118" y="1056385"/>
                    <a:pt x="1596677" y="1056385"/>
                    <a:pt x="1596677" y="1055165"/>
                  </a:cubicBezTo>
                  <a:cubicBezTo>
                    <a:pt x="1595456" y="1053944"/>
                    <a:pt x="1595456" y="1053944"/>
                    <a:pt x="1594235" y="1052723"/>
                  </a:cubicBezTo>
                  <a:cubicBezTo>
                    <a:pt x="1597897" y="1051502"/>
                    <a:pt x="1602780" y="1050281"/>
                    <a:pt x="1605221" y="1047840"/>
                  </a:cubicBezTo>
                  <a:cubicBezTo>
                    <a:pt x="1606442" y="1046619"/>
                    <a:pt x="1611325" y="1045399"/>
                    <a:pt x="1614987" y="1044178"/>
                  </a:cubicBezTo>
                  <a:cubicBezTo>
                    <a:pt x="1618649" y="1042957"/>
                    <a:pt x="1623532" y="1041737"/>
                    <a:pt x="1624753" y="1040516"/>
                  </a:cubicBezTo>
                  <a:cubicBezTo>
                    <a:pt x="1630856" y="1034412"/>
                    <a:pt x="1639401" y="1034412"/>
                    <a:pt x="1643063" y="1033192"/>
                  </a:cubicBezTo>
                  <a:cubicBezTo>
                    <a:pt x="1645505" y="1033192"/>
                    <a:pt x="1649167" y="1029530"/>
                    <a:pt x="1650387" y="1030750"/>
                  </a:cubicBezTo>
                  <a:cubicBezTo>
                    <a:pt x="1651608" y="1030750"/>
                    <a:pt x="1654050" y="1029530"/>
                    <a:pt x="1655270" y="1025867"/>
                  </a:cubicBezTo>
                  <a:cubicBezTo>
                    <a:pt x="1657712" y="1022205"/>
                    <a:pt x="1658932" y="1019764"/>
                    <a:pt x="1656491" y="1020985"/>
                  </a:cubicBezTo>
                  <a:cubicBezTo>
                    <a:pt x="1649167" y="1024647"/>
                    <a:pt x="1647946" y="1027088"/>
                    <a:pt x="1643063" y="1023426"/>
                  </a:cubicBezTo>
                  <a:cubicBezTo>
                    <a:pt x="1639401" y="1020985"/>
                    <a:pt x="1635739" y="1024647"/>
                    <a:pt x="1630856" y="1025867"/>
                  </a:cubicBezTo>
                  <a:cubicBezTo>
                    <a:pt x="1630856" y="1025867"/>
                    <a:pt x="1628415" y="1028309"/>
                    <a:pt x="1625973" y="1028309"/>
                  </a:cubicBezTo>
                  <a:cubicBezTo>
                    <a:pt x="1624753" y="1028309"/>
                    <a:pt x="1622311" y="1030750"/>
                    <a:pt x="1619870" y="1030750"/>
                  </a:cubicBezTo>
                  <a:cubicBezTo>
                    <a:pt x="1614987" y="1029530"/>
                    <a:pt x="1616208" y="1030750"/>
                    <a:pt x="1613766" y="1030750"/>
                  </a:cubicBezTo>
                  <a:cubicBezTo>
                    <a:pt x="1610104" y="1029530"/>
                    <a:pt x="1612546" y="1027088"/>
                    <a:pt x="1606442" y="1033192"/>
                  </a:cubicBezTo>
                  <a:cubicBezTo>
                    <a:pt x="1602780" y="1035633"/>
                    <a:pt x="1600339" y="1038074"/>
                    <a:pt x="1599118" y="1035633"/>
                  </a:cubicBezTo>
                  <a:cubicBezTo>
                    <a:pt x="1597897" y="1033192"/>
                    <a:pt x="1596677" y="1034412"/>
                    <a:pt x="1594235" y="1034412"/>
                  </a:cubicBezTo>
                  <a:cubicBezTo>
                    <a:pt x="1589352" y="1033192"/>
                    <a:pt x="1588132" y="1039295"/>
                    <a:pt x="1585690" y="1039295"/>
                  </a:cubicBezTo>
                  <a:cubicBezTo>
                    <a:pt x="1583249" y="1039295"/>
                    <a:pt x="1582028" y="1038074"/>
                    <a:pt x="1582028" y="1035633"/>
                  </a:cubicBezTo>
                  <a:cubicBezTo>
                    <a:pt x="1582028" y="1035633"/>
                    <a:pt x="1582028" y="1035633"/>
                    <a:pt x="1582028" y="1035633"/>
                  </a:cubicBezTo>
                  <a:cubicBezTo>
                    <a:pt x="1583249" y="1034412"/>
                    <a:pt x="1585690" y="1034412"/>
                    <a:pt x="1586911" y="1033192"/>
                  </a:cubicBezTo>
                  <a:cubicBezTo>
                    <a:pt x="1590573" y="1030750"/>
                    <a:pt x="1593014" y="1029530"/>
                    <a:pt x="1595456" y="1027088"/>
                  </a:cubicBezTo>
                  <a:cubicBezTo>
                    <a:pt x="1599118" y="1024647"/>
                    <a:pt x="1604001" y="1024647"/>
                    <a:pt x="1607663" y="1022205"/>
                  </a:cubicBezTo>
                  <a:cubicBezTo>
                    <a:pt x="1611325" y="1019764"/>
                    <a:pt x="1623532" y="1020985"/>
                    <a:pt x="1627194" y="1019764"/>
                  </a:cubicBezTo>
                  <a:cubicBezTo>
                    <a:pt x="1634518" y="1016102"/>
                    <a:pt x="1641842" y="1017323"/>
                    <a:pt x="1644284" y="1017323"/>
                  </a:cubicBezTo>
                  <a:cubicBezTo>
                    <a:pt x="1646725" y="1017323"/>
                    <a:pt x="1650387" y="1016102"/>
                    <a:pt x="1651608" y="1017323"/>
                  </a:cubicBezTo>
                  <a:cubicBezTo>
                    <a:pt x="1652829" y="1018543"/>
                    <a:pt x="1654050" y="1017323"/>
                    <a:pt x="1657712" y="1014881"/>
                  </a:cubicBezTo>
                  <a:cubicBezTo>
                    <a:pt x="1661374" y="1012440"/>
                    <a:pt x="1662594" y="1011219"/>
                    <a:pt x="1660153" y="1011219"/>
                  </a:cubicBezTo>
                  <a:cubicBezTo>
                    <a:pt x="1652829" y="1012440"/>
                    <a:pt x="1651608" y="1013660"/>
                    <a:pt x="1647946" y="1009998"/>
                  </a:cubicBezTo>
                  <a:cubicBezTo>
                    <a:pt x="1645505" y="1007557"/>
                    <a:pt x="1640622" y="1009998"/>
                    <a:pt x="1636960" y="1008778"/>
                  </a:cubicBezTo>
                  <a:cubicBezTo>
                    <a:pt x="1636960" y="1008778"/>
                    <a:pt x="1633298" y="1009998"/>
                    <a:pt x="1632077" y="1009998"/>
                  </a:cubicBezTo>
                  <a:cubicBezTo>
                    <a:pt x="1630856" y="1009998"/>
                    <a:pt x="1628415" y="1011219"/>
                    <a:pt x="1625973" y="1011219"/>
                  </a:cubicBezTo>
                  <a:cubicBezTo>
                    <a:pt x="1622311" y="1009998"/>
                    <a:pt x="1623532" y="1011219"/>
                    <a:pt x="1621091" y="1009998"/>
                  </a:cubicBezTo>
                  <a:cubicBezTo>
                    <a:pt x="1618649" y="1008778"/>
                    <a:pt x="1621091" y="1006336"/>
                    <a:pt x="1613766" y="1011219"/>
                  </a:cubicBezTo>
                  <a:cubicBezTo>
                    <a:pt x="1610104" y="1013660"/>
                    <a:pt x="1606442" y="1014881"/>
                    <a:pt x="1606442" y="1012440"/>
                  </a:cubicBezTo>
                  <a:cubicBezTo>
                    <a:pt x="1606442" y="1011219"/>
                    <a:pt x="1604001" y="1011219"/>
                    <a:pt x="1601559" y="1009998"/>
                  </a:cubicBezTo>
                  <a:cubicBezTo>
                    <a:pt x="1596677" y="1008778"/>
                    <a:pt x="1595456" y="1013660"/>
                    <a:pt x="1593014" y="1013660"/>
                  </a:cubicBezTo>
                  <a:cubicBezTo>
                    <a:pt x="1591794" y="1013660"/>
                    <a:pt x="1590573" y="1012440"/>
                    <a:pt x="1590573" y="1009998"/>
                  </a:cubicBezTo>
                  <a:cubicBezTo>
                    <a:pt x="1590573" y="1005116"/>
                    <a:pt x="1584470" y="1009998"/>
                    <a:pt x="1580807" y="1011219"/>
                  </a:cubicBezTo>
                  <a:cubicBezTo>
                    <a:pt x="1574704" y="1013660"/>
                    <a:pt x="1574704" y="1011219"/>
                    <a:pt x="1573483" y="1008778"/>
                  </a:cubicBezTo>
                  <a:cubicBezTo>
                    <a:pt x="1572263" y="1006336"/>
                    <a:pt x="1572263" y="1001453"/>
                    <a:pt x="1566159" y="1006336"/>
                  </a:cubicBezTo>
                  <a:cubicBezTo>
                    <a:pt x="1563718" y="1008778"/>
                    <a:pt x="1561276" y="1008778"/>
                    <a:pt x="1561276" y="1007557"/>
                  </a:cubicBezTo>
                  <a:cubicBezTo>
                    <a:pt x="1560055" y="1006336"/>
                    <a:pt x="1560055" y="1006336"/>
                    <a:pt x="1558835" y="1006336"/>
                  </a:cubicBezTo>
                  <a:cubicBezTo>
                    <a:pt x="1566159" y="1003895"/>
                    <a:pt x="1574704" y="1001453"/>
                    <a:pt x="1582028" y="999012"/>
                  </a:cubicBezTo>
                  <a:cubicBezTo>
                    <a:pt x="1584470" y="997791"/>
                    <a:pt x="1590573" y="997791"/>
                    <a:pt x="1595456" y="996571"/>
                  </a:cubicBezTo>
                  <a:cubicBezTo>
                    <a:pt x="1601559" y="995350"/>
                    <a:pt x="1606442" y="994129"/>
                    <a:pt x="1608884" y="992909"/>
                  </a:cubicBezTo>
                  <a:cubicBezTo>
                    <a:pt x="1617428" y="988026"/>
                    <a:pt x="1622311" y="978260"/>
                    <a:pt x="1624753" y="970936"/>
                  </a:cubicBezTo>
                  <a:cubicBezTo>
                    <a:pt x="1627194" y="966053"/>
                    <a:pt x="1634518" y="963612"/>
                    <a:pt x="1636960" y="958729"/>
                  </a:cubicBezTo>
                  <a:cubicBezTo>
                    <a:pt x="1639401" y="953846"/>
                    <a:pt x="1655270" y="950184"/>
                    <a:pt x="1657712" y="945301"/>
                  </a:cubicBezTo>
                  <a:cubicBezTo>
                    <a:pt x="1662594" y="936756"/>
                    <a:pt x="1673581" y="934315"/>
                    <a:pt x="1676022" y="934315"/>
                  </a:cubicBezTo>
                  <a:cubicBezTo>
                    <a:pt x="1678464" y="934315"/>
                    <a:pt x="1683346" y="929432"/>
                    <a:pt x="1684567" y="930653"/>
                  </a:cubicBezTo>
                  <a:cubicBezTo>
                    <a:pt x="1685788" y="930653"/>
                    <a:pt x="1688229" y="928211"/>
                    <a:pt x="1689450" y="925770"/>
                  </a:cubicBezTo>
                  <a:cubicBezTo>
                    <a:pt x="1691891" y="922108"/>
                    <a:pt x="1691891" y="918446"/>
                    <a:pt x="1689450" y="919667"/>
                  </a:cubicBezTo>
                  <a:cubicBezTo>
                    <a:pt x="1680905" y="924549"/>
                    <a:pt x="1680905" y="926991"/>
                    <a:pt x="1673581" y="923329"/>
                  </a:cubicBezTo>
                  <a:cubicBezTo>
                    <a:pt x="1668698" y="920887"/>
                    <a:pt x="1665036" y="925770"/>
                    <a:pt x="1658932" y="928211"/>
                  </a:cubicBezTo>
                  <a:cubicBezTo>
                    <a:pt x="1658932" y="928211"/>
                    <a:pt x="1656491" y="931874"/>
                    <a:pt x="1654050" y="933094"/>
                  </a:cubicBezTo>
                  <a:cubicBezTo>
                    <a:pt x="1652829" y="933094"/>
                    <a:pt x="1650387" y="936756"/>
                    <a:pt x="1647946" y="936756"/>
                  </a:cubicBezTo>
                  <a:cubicBezTo>
                    <a:pt x="1641842" y="936756"/>
                    <a:pt x="1644284" y="937977"/>
                    <a:pt x="1640622" y="937977"/>
                  </a:cubicBezTo>
                  <a:cubicBezTo>
                    <a:pt x="1640622" y="937977"/>
                    <a:pt x="1640622" y="937977"/>
                    <a:pt x="1640622" y="937977"/>
                  </a:cubicBezTo>
                  <a:cubicBezTo>
                    <a:pt x="1641842" y="936756"/>
                    <a:pt x="1641842" y="935536"/>
                    <a:pt x="1640622" y="935536"/>
                  </a:cubicBezTo>
                  <a:cubicBezTo>
                    <a:pt x="1633298" y="937977"/>
                    <a:pt x="1633298" y="939198"/>
                    <a:pt x="1629635" y="935536"/>
                  </a:cubicBezTo>
                  <a:cubicBezTo>
                    <a:pt x="1627194" y="933094"/>
                    <a:pt x="1623532" y="936756"/>
                    <a:pt x="1618649" y="936756"/>
                  </a:cubicBezTo>
                  <a:cubicBezTo>
                    <a:pt x="1618649" y="936756"/>
                    <a:pt x="1616208" y="939198"/>
                    <a:pt x="1614987" y="939198"/>
                  </a:cubicBezTo>
                  <a:cubicBezTo>
                    <a:pt x="1613766" y="939198"/>
                    <a:pt x="1611325" y="940418"/>
                    <a:pt x="1610104" y="940418"/>
                  </a:cubicBezTo>
                  <a:cubicBezTo>
                    <a:pt x="1606442" y="939198"/>
                    <a:pt x="1607663" y="940418"/>
                    <a:pt x="1605221" y="940418"/>
                  </a:cubicBezTo>
                  <a:cubicBezTo>
                    <a:pt x="1602780" y="939198"/>
                    <a:pt x="1604001" y="937977"/>
                    <a:pt x="1599118" y="941639"/>
                  </a:cubicBezTo>
                  <a:cubicBezTo>
                    <a:pt x="1596677" y="944081"/>
                    <a:pt x="1594235" y="946522"/>
                    <a:pt x="1593014" y="942860"/>
                  </a:cubicBezTo>
                  <a:cubicBezTo>
                    <a:pt x="1593014" y="941639"/>
                    <a:pt x="1590573" y="941639"/>
                    <a:pt x="1588132" y="941639"/>
                  </a:cubicBezTo>
                  <a:cubicBezTo>
                    <a:pt x="1584470" y="940418"/>
                    <a:pt x="1583249" y="945301"/>
                    <a:pt x="1580807" y="946522"/>
                  </a:cubicBezTo>
                  <a:cubicBezTo>
                    <a:pt x="1579587" y="946522"/>
                    <a:pt x="1578366" y="946522"/>
                    <a:pt x="1578366" y="944081"/>
                  </a:cubicBezTo>
                  <a:cubicBezTo>
                    <a:pt x="1578366" y="939198"/>
                    <a:pt x="1573483" y="944081"/>
                    <a:pt x="1569821" y="946522"/>
                  </a:cubicBezTo>
                  <a:cubicBezTo>
                    <a:pt x="1564938" y="950184"/>
                    <a:pt x="1564938" y="947743"/>
                    <a:pt x="1563718" y="945301"/>
                  </a:cubicBezTo>
                  <a:cubicBezTo>
                    <a:pt x="1567380" y="942860"/>
                    <a:pt x="1569821" y="939198"/>
                    <a:pt x="1572263" y="936756"/>
                  </a:cubicBezTo>
                  <a:cubicBezTo>
                    <a:pt x="1574704" y="934315"/>
                    <a:pt x="1579587" y="933094"/>
                    <a:pt x="1583249" y="930653"/>
                  </a:cubicBezTo>
                  <a:cubicBezTo>
                    <a:pt x="1585690" y="928211"/>
                    <a:pt x="1596677" y="928211"/>
                    <a:pt x="1600339" y="925770"/>
                  </a:cubicBezTo>
                  <a:cubicBezTo>
                    <a:pt x="1606442" y="920887"/>
                    <a:pt x="1612546" y="920887"/>
                    <a:pt x="1614987" y="920887"/>
                  </a:cubicBezTo>
                  <a:cubicBezTo>
                    <a:pt x="1617428" y="920887"/>
                    <a:pt x="1621091" y="919667"/>
                    <a:pt x="1622311" y="919667"/>
                  </a:cubicBezTo>
                  <a:cubicBezTo>
                    <a:pt x="1623532" y="919667"/>
                    <a:pt x="1624753" y="918446"/>
                    <a:pt x="1627194" y="917225"/>
                  </a:cubicBezTo>
                  <a:cubicBezTo>
                    <a:pt x="1629635" y="914784"/>
                    <a:pt x="1630856" y="912342"/>
                    <a:pt x="1628415" y="913563"/>
                  </a:cubicBezTo>
                  <a:cubicBezTo>
                    <a:pt x="1621091" y="916004"/>
                    <a:pt x="1621091" y="917225"/>
                    <a:pt x="1617428" y="913563"/>
                  </a:cubicBezTo>
                  <a:cubicBezTo>
                    <a:pt x="1614987" y="911122"/>
                    <a:pt x="1611325" y="913563"/>
                    <a:pt x="1606442" y="913563"/>
                  </a:cubicBezTo>
                  <a:cubicBezTo>
                    <a:pt x="1606442" y="913563"/>
                    <a:pt x="1604001" y="916004"/>
                    <a:pt x="1602780" y="916004"/>
                  </a:cubicBezTo>
                  <a:cubicBezTo>
                    <a:pt x="1601559" y="916004"/>
                    <a:pt x="1599118" y="917225"/>
                    <a:pt x="1597897" y="917225"/>
                  </a:cubicBezTo>
                  <a:cubicBezTo>
                    <a:pt x="1594235" y="916004"/>
                    <a:pt x="1595456" y="917225"/>
                    <a:pt x="1593014" y="917225"/>
                  </a:cubicBezTo>
                  <a:cubicBezTo>
                    <a:pt x="1590573" y="916004"/>
                    <a:pt x="1591794" y="913563"/>
                    <a:pt x="1586911" y="918446"/>
                  </a:cubicBezTo>
                  <a:cubicBezTo>
                    <a:pt x="1584470" y="920887"/>
                    <a:pt x="1580807" y="923329"/>
                    <a:pt x="1580807" y="920887"/>
                  </a:cubicBezTo>
                  <a:cubicBezTo>
                    <a:pt x="1580807" y="919667"/>
                    <a:pt x="1578366" y="919667"/>
                    <a:pt x="1575925" y="919667"/>
                  </a:cubicBezTo>
                  <a:cubicBezTo>
                    <a:pt x="1571042" y="918446"/>
                    <a:pt x="1571042" y="923329"/>
                    <a:pt x="1568600" y="924549"/>
                  </a:cubicBezTo>
                  <a:cubicBezTo>
                    <a:pt x="1567380" y="924549"/>
                    <a:pt x="1566159" y="924549"/>
                    <a:pt x="1564938" y="922108"/>
                  </a:cubicBezTo>
                  <a:cubicBezTo>
                    <a:pt x="1563718" y="917225"/>
                    <a:pt x="1560055" y="923329"/>
                    <a:pt x="1556393" y="924549"/>
                  </a:cubicBezTo>
                  <a:cubicBezTo>
                    <a:pt x="1551511" y="928211"/>
                    <a:pt x="1551511" y="925770"/>
                    <a:pt x="1549069" y="923329"/>
                  </a:cubicBezTo>
                  <a:cubicBezTo>
                    <a:pt x="1547848" y="920887"/>
                    <a:pt x="1546628" y="917225"/>
                    <a:pt x="1541745" y="922108"/>
                  </a:cubicBezTo>
                  <a:cubicBezTo>
                    <a:pt x="1539304" y="924549"/>
                    <a:pt x="1538083" y="924549"/>
                    <a:pt x="1538083" y="924549"/>
                  </a:cubicBezTo>
                  <a:cubicBezTo>
                    <a:pt x="1536862" y="924549"/>
                    <a:pt x="1536862" y="923329"/>
                    <a:pt x="1535641" y="923329"/>
                  </a:cubicBezTo>
                  <a:cubicBezTo>
                    <a:pt x="1536862" y="922108"/>
                    <a:pt x="1538083" y="920887"/>
                    <a:pt x="1538083" y="920887"/>
                  </a:cubicBezTo>
                  <a:cubicBezTo>
                    <a:pt x="1539304" y="919667"/>
                    <a:pt x="1542966" y="918446"/>
                    <a:pt x="1545407" y="917225"/>
                  </a:cubicBezTo>
                  <a:cubicBezTo>
                    <a:pt x="1545407" y="917225"/>
                    <a:pt x="1546628" y="917225"/>
                    <a:pt x="1546628" y="917225"/>
                  </a:cubicBezTo>
                  <a:cubicBezTo>
                    <a:pt x="1547848" y="917225"/>
                    <a:pt x="1549069" y="916004"/>
                    <a:pt x="1550290" y="916004"/>
                  </a:cubicBezTo>
                  <a:cubicBezTo>
                    <a:pt x="1553952" y="916004"/>
                    <a:pt x="1557614" y="916004"/>
                    <a:pt x="1558835" y="914784"/>
                  </a:cubicBezTo>
                  <a:cubicBezTo>
                    <a:pt x="1563718" y="912342"/>
                    <a:pt x="1568600" y="913563"/>
                    <a:pt x="1569821" y="914784"/>
                  </a:cubicBezTo>
                  <a:cubicBezTo>
                    <a:pt x="1571042" y="914784"/>
                    <a:pt x="1573483" y="914784"/>
                    <a:pt x="1574704" y="914784"/>
                  </a:cubicBezTo>
                  <a:cubicBezTo>
                    <a:pt x="1574704" y="914784"/>
                    <a:pt x="1577145" y="914784"/>
                    <a:pt x="1578366" y="913563"/>
                  </a:cubicBezTo>
                  <a:cubicBezTo>
                    <a:pt x="1580807" y="912342"/>
                    <a:pt x="1582028" y="911122"/>
                    <a:pt x="1580807" y="911122"/>
                  </a:cubicBezTo>
                  <a:cubicBezTo>
                    <a:pt x="1575925" y="911122"/>
                    <a:pt x="1574704" y="912342"/>
                    <a:pt x="1573483" y="908680"/>
                  </a:cubicBezTo>
                  <a:cubicBezTo>
                    <a:pt x="1572263" y="906239"/>
                    <a:pt x="1568600" y="907460"/>
                    <a:pt x="1566159" y="906239"/>
                  </a:cubicBezTo>
                  <a:cubicBezTo>
                    <a:pt x="1566159" y="906239"/>
                    <a:pt x="1563718" y="907460"/>
                    <a:pt x="1562497" y="907460"/>
                  </a:cubicBezTo>
                  <a:cubicBezTo>
                    <a:pt x="1562497" y="907460"/>
                    <a:pt x="1561276" y="907460"/>
                    <a:pt x="1561276" y="907460"/>
                  </a:cubicBezTo>
                  <a:cubicBezTo>
                    <a:pt x="1561276" y="907460"/>
                    <a:pt x="1562497" y="906239"/>
                    <a:pt x="1562497" y="906239"/>
                  </a:cubicBezTo>
                  <a:cubicBezTo>
                    <a:pt x="1564938" y="903797"/>
                    <a:pt x="1571042" y="903797"/>
                    <a:pt x="1573483" y="901356"/>
                  </a:cubicBezTo>
                  <a:cubicBezTo>
                    <a:pt x="1575925" y="898915"/>
                    <a:pt x="1586911" y="900135"/>
                    <a:pt x="1590573" y="897694"/>
                  </a:cubicBezTo>
                  <a:cubicBezTo>
                    <a:pt x="1596677" y="894032"/>
                    <a:pt x="1604001" y="894032"/>
                    <a:pt x="1605221" y="895253"/>
                  </a:cubicBezTo>
                  <a:cubicBezTo>
                    <a:pt x="1607663" y="895253"/>
                    <a:pt x="1611325" y="894032"/>
                    <a:pt x="1611325" y="894032"/>
                  </a:cubicBezTo>
                  <a:cubicBezTo>
                    <a:pt x="1612546" y="895253"/>
                    <a:pt x="1613766" y="892811"/>
                    <a:pt x="1616208" y="891590"/>
                  </a:cubicBezTo>
                  <a:cubicBezTo>
                    <a:pt x="1618649" y="889149"/>
                    <a:pt x="1619870" y="887928"/>
                    <a:pt x="1618649" y="887928"/>
                  </a:cubicBezTo>
                  <a:cubicBezTo>
                    <a:pt x="1611325" y="889149"/>
                    <a:pt x="1611325" y="890370"/>
                    <a:pt x="1607663" y="886708"/>
                  </a:cubicBezTo>
                  <a:cubicBezTo>
                    <a:pt x="1605221" y="884266"/>
                    <a:pt x="1601559" y="886708"/>
                    <a:pt x="1596677" y="886708"/>
                  </a:cubicBezTo>
                  <a:cubicBezTo>
                    <a:pt x="1596677" y="886708"/>
                    <a:pt x="1594235" y="887928"/>
                    <a:pt x="1593014" y="887928"/>
                  </a:cubicBezTo>
                  <a:cubicBezTo>
                    <a:pt x="1591794" y="887928"/>
                    <a:pt x="1589352" y="889149"/>
                    <a:pt x="1588132" y="889149"/>
                  </a:cubicBezTo>
                  <a:cubicBezTo>
                    <a:pt x="1584470" y="887928"/>
                    <a:pt x="1585690" y="889149"/>
                    <a:pt x="1583249" y="887928"/>
                  </a:cubicBezTo>
                  <a:cubicBezTo>
                    <a:pt x="1580807" y="886708"/>
                    <a:pt x="1583249" y="885487"/>
                    <a:pt x="1577145" y="889149"/>
                  </a:cubicBezTo>
                  <a:cubicBezTo>
                    <a:pt x="1573483" y="891590"/>
                    <a:pt x="1571042" y="892811"/>
                    <a:pt x="1571042" y="890370"/>
                  </a:cubicBezTo>
                  <a:cubicBezTo>
                    <a:pt x="1571042" y="889149"/>
                    <a:pt x="1568600" y="889149"/>
                    <a:pt x="1567380" y="889149"/>
                  </a:cubicBezTo>
                  <a:cubicBezTo>
                    <a:pt x="1563718" y="887928"/>
                    <a:pt x="1561276" y="892811"/>
                    <a:pt x="1560055" y="892811"/>
                  </a:cubicBezTo>
                  <a:cubicBezTo>
                    <a:pt x="1558835" y="892811"/>
                    <a:pt x="1557614" y="891590"/>
                    <a:pt x="1557614" y="890370"/>
                  </a:cubicBezTo>
                  <a:cubicBezTo>
                    <a:pt x="1557614" y="885487"/>
                    <a:pt x="1552731" y="890370"/>
                    <a:pt x="1549069" y="891590"/>
                  </a:cubicBezTo>
                  <a:cubicBezTo>
                    <a:pt x="1544186" y="894032"/>
                    <a:pt x="1544186" y="891590"/>
                    <a:pt x="1542966" y="889149"/>
                  </a:cubicBezTo>
                  <a:cubicBezTo>
                    <a:pt x="1541745" y="886708"/>
                    <a:pt x="1541745" y="883046"/>
                    <a:pt x="1536862" y="887928"/>
                  </a:cubicBezTo>
                  <a:cubicBezTo>
                    <a:pt x="1534421" y="890370"/>
                    <a:pt x="1533200" y="890370"/>
                    <a:pt x="1531979" y="890370"/>
                  </a:cubicBezTo>
                  <a:cubicBezTo>
                    <a:pt x="1527097" y="886708"/>
                    <a:pt x="1528317" y="892811"/>
                    <a:pt x="1528317" y="892811"/>
                  </a:cubicBezTo>
                  <a:cubicBezTo>
                    <a:pt x="1523434" y="889149"/>
                    <a:pt x="1518552" y="890370"/>
                    <a:pt x="1514890" y="894032"/>
                  </a:cubicBezTo>
                  <a:cubicBezTo>
                    <a:pt x="1505124" y="900135"/>
                    <a:pt x="1506345" y="897694"/>
                    <a:pt x="1501462" y="895253"/>
                  </a:cubicBezTo>
                  <a:cubicBezTo>
                    <a:pt x="1495358" y="891590"/>
                    <a:pt x="1495358" y="897694"/>
                    <a:pt x="1494138" y="894032"/>
                  </a:cubicBezTo>
                  <a:cubicBezTo>
                    <a:pt x="1492917" y="891590"/>
                    <a:pt x="1490476" y="886708"/>
                    <a:pt x="1486813" y="892811"/>
                  </a:cubicBezTo>
                  <a:cubicBezTo>
                    <a:pt x="1485593" y="895253"/>
                    <a:pt x="1484372" y="896473"/>
                    <a:pt x="1484372" y="895253"/>
                  </a:cubicBezTo>
                  <a:cubicBezTo>
                    <a:pt x="1483151" y="885487"/>
                    <a:pt x="1479489" y="895253"/>
                    <a:pt x="1478269" y="892811"/>
                  </a:cubicBezTo>
                  <a:cubicBezTo>
                    <a:pt x="1478269" y="892811"/>
                    <a:pt x="1478269" y="891590"/>
                    <a:pt x="1477048" y="891590"/>
                  </a:cubicBezTo>
                  <a:cubicBezTo>
                    <a:pt x="1478269" y="891590"/>
                    <a:pt x="1478269" y="891590"/>
                    <a:pt x="1479489" y="890370"/>
                  </a:cubicBezTo>
                  <a:cubicBezTo>
                    <a:pt x="1490476" y="889149"/>
                    <a:pt x="1489255" y="886708"/>
                    <a:pt x="1500241" y="881825"/>
                  </a:cubicBezTo>
                  <a:cubicBezTo>
                    <a:pt x="1503903" y="880604"/>
                    <a:pt x="1507565" y="880604"/>
                    <a:pt x="1511227" y="879383"/>
                  </a:cubicBezTo>
                  <a:cubicBezTo>
                    <a:pt x="1516110" y="878163"/>
                    <a:pt x="1522214" y="876942"/>
                    <a:pt x="1527097" y="875721"/>
                  </a:cubicBezTo>
                  <a:cubicBezTo>
                    <a:pt x="1529538" y="875721"/>
                    <a:pt x="1540524" y="875721"/>
                    <a:pt x="1542966" y="875721"/>
                  </a:cubicBezTo>
                  <a:cubicBezTo>
                    <a:pt x="1547848" y="874501"/>
                    <a:pt x="1552731" y="869618"/>
                    <a:pt x="1555173" y="865956"/>
                  </a:cubicBezTo>
                  <a:cubicBezTo>
                    <a:pt x="1557614" y="863514"/>
                    <a:pt x="1561276" y="863514"/>
                    <a:pt x="1563718" y="861073"/>
                  </a:cubicBezTo>
                  <a:cubicBezTo>
                    <a:pt x="1566159" y="858632"/>
                    <a:pt x="1575925" y="859852"/>
                    <a:pt x="1578366" y="857411"/>
                  </a:cubicBezTo>
                  <a:cubicBezTo>
                    <a:pt x="1583249" y="853749"/>
                    <a:pt x="1589352" y="853749"/>
                    <a:pt x="1591794" y="854969"/>
                  </a:cubicBezTo>
                  <a:cubicBezTo>
                    <a:pt x="1593014" y="854969"/>
                    <a:pt x="1596677" y="853749"/>
                    <a:pt x="1597897" y="853749"/>
                  </a:cubicBezTo>
                  <a:cubicBezTo>
                    <a:pt x="1599118" y="853749"/>
                    <a:pt x="1600339" y="853749"/>
                    <a:pt x="1601559" y="851307"/>
                  </a:cubicBezTo>
                  <a:cubicBezTo>
                    <a:pt x="1604001" y="850087"/>
                    <a:pt x="1605221" y="847645"/>
                    <a:pt x="1602780" y="848866"/>
                  </a:cubicBezTo>
                  <a:cubicBezTo>
                    <a:pt x="1596677" y="850087"/>
                    <a:pt x="1596677" y="851307"/>
                    <a:pt x="1593014" y="847645"/>
                  </a:cubicBezTo>
                  <a:cubicBezTo>
                    <a:pt x="1591794" y="845204"/>
                    <a:pt x="1586911" y="847645"/>
                    <a:pt x="1583249" y="847645"/>
                  </a:cubicBezTo>
                  <a:cubicBezTo>
                    <a:pt x="1583249" y="847645"/>
                    <a:pt x="1580807" y="848866"/>
                    <a:pt x="1579587" y="848866"/>
                  </a:cubicBezTo>
                  <a:cubicBezTo>
                    <a:pt x="1578366" y="848866"/>
                    <a:pt x="1577145" y="850087"/>
                    <a:pt x="1574704" y="850087"/>
                  </a:cubicBezTo>
                  <a:cubicBezTo>
                    <a:pt x="1571042" y="848866"/>
                    <a:pt x="1572263" y="850087"/>
                    <a:pt x="1571042" y="850087"/>
                  </a:cubicBezTo>
                  <a:cubicBezTo>
                    <a:pt x="1568600" y="848866"/>
                    <a:pt x="1571042" y="847645"/>
                    <a:pt x="1564938" y="851307"/>
                  </a:cubicBezTo>
                  <a:cubicBezTo>
                    <a:pt x="1562497" y="853749"/>
                    <a:pt x="1560055" y="854969"/>
                    <a:pt x="1558835" y="852528"/>
                  </a:cubicBezTo>
                  <a:cubicBezTo>
                    <a:pt x="1558835" y="851307"/>
                    <a:pt x="1556393" y="851307"/>
                    <a:pt x="1555173" y="851307"/>
                  </a:cubicBezTo>
                  <a:cubicBezTo>
                    <a:pt x="1551511" y="850087"/>
                    <a:pt x="1550290" y="854969"/>
                    <a:pt x="1549069" y="854969"/>
                  </a:cubicBezTo>
                  <a:cubicBezTo>
                    <a:pt x="1547848" y="854969"/>
                    <a:pt x="1547848" y="854969"/>
                    <a:pt x="1546628" y="853749"/>
                  </a:cubicBezTo>
                  <a:cubicBezTo>
                    <a:pt x="1547848" y="852528"/>
                    <a:pt x="1549069" y="851307"/>
                    <a:pt x="1549069" y="850087"/>
                  </a:cubicBezTo>
                  <a:cubicBezTo>
                    <a:pt x="1550290" y="847645"/>
                    <a:pt x="1555173" y="846425"/>
                    <a:pt x="1557614" y="843983"/>
                  </a:cubicBezTo>
                  <a:cubicBezTo>
                    <a:pt x="1558835" y="842762"/>
                    <a:pt x="1561276" y="841542"/>
                    <a:pt x="1563718" y="840321"/>
                  </a:cubicBezTo>
                  <a:cubicBezTo>
                    <a:pt x="1566159" y="839100"/>
                    <a:pt x="1569821" y="837880"/>
                    <a:pt x="1569821" y="836659"/>
                  </a:cubicBezTo>
                  <a:cubicBezTo>
                    <a:pt x="1573483" y="831776"/>
                    <a:pt x="1579587" y="829335"/>
                    <a:pt x="1580807" y="829335"/>
                  </a:cubicBezTo>
                  <a:cubicBezTo>
                    <a:pt x="1582028" y="829335"/>
                    <a:pt x="1584470" y="825673"/>
                    <a:pt x="1585690" y="825673"/>
                  </a:cubicBezTo>
                  <a:cubicBezTo>
                    <a:pt x="1586911" y="825673"/>
                    <a:pt x="1588132" y="824452"/>
                    <a:pt x="1588132" y="822011"/>
                  </a:cubicBezTo>
                  <a:cubicBezTo>
                    <a:pt x="1589352" y="819569"/>
                    <a:pt x="1588132" y="817128"/>
                    <a:pt x="1586911" y="818348"/>
                  </a:cubicBezTo>
                  <a:cubicBezTo>
                    <a:pt x="1583249" y="823231"/>
                    <a:pt x="1583249" y="824452"/>
                    <a:pt x="1578366" y="822011"/>
                  </a:cubicBezTo>
                  <a:cubicBezTo>
                    <a:pt x="1575925" y="820790"/>
                    <a:pt x="1573483" y="824452"/>
                    <a:pt x="1569821" y="825673"/>
                  </a:cubicBezTo>
                  <a:cubicBezTo>
                    <a:pt x="1569821" y="825673"/>
                    <a:pt x="1568600" y="828114"/>
                    <a:pt x="1567380" y="828114"/>
                  </a:cubicBezTo>
                  <a:cubicBezTo>
                    <a:pt x="1566159" y="828114"/>
                    <a:pt x="1564938" y="830555"/>
                    <a:pt x="1563718" y="830555"/>
                  </a:cubicBezTo>
                  <a:cubicBezTo>
                    <a:pt x="1560055" y="830555"/>
                    <a:pt x="1561276" y="831776"/>
                    <a:pt x="1560055" y="830555"/>
                  </a:cubicBezTo>
                  <a:cubicBezTo>
                    <a:pt x="1557614" y="830555"/>
                    <a:pt x="1558835" y="828114"/>
                    <a:pt x="1555173" y="832997"/>
                  </a:cubicBezTo>
                  <a:cubicBezTo>
                    <a:pt x="1553952" y="835438"/>
                    <a:pt x="1551511" y="837880"/>
                    <a:pt x="1550290" y="835438"/>
                  </a:cubicBezTo>
                  <a:cubicBezTo>
                    <a:pt x="1549069" y="834218"/>
                    <a:pt x="1547848" y="835438"/>
                    <a:pt x="1546628" y="835438"/>
                  </a:cubicBezTo>
                  <a:cubicBezTo>
                    <a:pt x="1542966" y="835438"/>
                    <a:pt x="1542966" y="839100"/>
                    <a:pt x="1541745" y="840321"/>
                  </a:cubicBezTo>
                  <a:cubicBezTo>
                    <a:pt x="1540524" y="840321"/>
                    <a:pt x="1539304" y="840321"/>
                    <a:pt x="1539304" y="837880"/>
                  </a:cubicBezTo>
                  <a:cubicBezTo>
                    <a:pt x="1538083" y="834218"/>
                    <a:pt x="1535641" y="839100"/>
                    <a:pt x="1533200" y="840321"/>
                  </a:cubicBezTo>
                  <a:cubicBezTo>
                    <a:pt x="1529538" y="842762"/>
                    <a:pt x="1528317" y="841542"/>
                    <a:pt x="1527097" y="839100"/>
                  </a:cubicBezTo>
                  <a:cubicBezTo>
                    <a:pt x="1527097" y="839100"/>
                    <a:pt x="1527097" y="839100"/>
                    <a:pt x="1527097" y="839100"/>
                  </a:cubicBezTo>
                  <a:cubicBezTo>
                    <a:pt x="1528317" y="839100"/>
                    <a:pt x="1529538" y="839100"/>
                    <a:pt x="1530759" y="837880"/>
                  </a:cubicBezTo>
                  <a:cubicBezTo>
                    <a:pt x="1535641" y="835438"/>
                    <a:pt x="1538083" y="830555"/>
                    <a:pt x="1540524" y="826893"/>
                  </a:cubicBezTo>
                  <a:cubicBezTo>
                    <a:pt x="1541745" y="824452"/>
                    <a:pt x="1546628" y="823231"/>
                    <a:pt x="1547848" y="820790"/>
                  </a:cubicBezTo>
                  <a:cubicBezTo>
                    <a:pt x="1549069" y="818348"/>
                    <a:pt x="1558835" y="817128"/>
                    <a:pt x="1560055" y="814686"/>
                  </a:cubicBezTo>
                  <a:cubicBezTo>
                    <a:pt x="1563718" y="809804"/>
                    <a:pt x="1569821" y="809804"/>
                    <a:pt x="1571042" y="809804"/>
                  </a:cubicBezTo>
                  <a:cubicBezTo>
                    <a:pt x="1572263" y="809804"/>
                    <a:pt x="1575925" y="807362"/>
                    <a:pt x="1575925" y="808583"/>
                  </a:cubicBezTo>
                  <a:cubicBezTo>
                    <a:pt x="1577145" y="808583"/>
                    <a:pt x="1578366" y="807362"/>
                    <a:pt x="1579587" y="806141"/>
                  </a:cubicBezTo>
                  <a:cubicBezTo>
                    <a:pt x="1580807" y="803700"/>
                    <a:pt x="1582028" y="802479"/>
                    <a:pt x="1579587" y="802479"/>
                  </a:cubicBezTo>
                  <a:cubicBezTo>
                    <a:pt x="1574704" y="804921"/>
                    <a:pt x="1574704" y="806141"/>
                    <a:pt x="1571042" y="803700"/>
                  </a:cubicBezTo>
                  <a:cubicBezTo>
                    <a:pt x="1568600" y="802479"/>
                    <a:pt x="1566159" y="804921"/>
                    <a:pt x="1562497" y="804921"/>
                  </a:cubicBezTo>
                  <a:cubicBezTo>
                    <a:pt x="1562497" y="804921"/>
                    <a:pt x="1561276" y="807362"/>
                    <a:pt x="1560055" y="807362"/>
                  </a:cubicBezTo>
                  <a:cubicBezTo>
                    <a:pt x="1558835" y="807362"/>
                    <a:pt x="1557614" y="808583"/>
                    <a:pt x="1556393" y="808583"/>
                  </a:cubicBezTo>
                  <a:cubicBezTo>
                    <a:pt x="1552731" y="808583"/>
                    <a:pt x="1553952" y="808583"/>
                    <a:pt x="1552731" y="808583"/>
                  </a:cubicBezTo>
                  <a:cubicBezTo>
                    <a:pt x="1550290" y="808583"/>
                    <a:pt x="1551511" y="806141"/>
                    <a:pt x="1547848" y="811024"/>
                  </a:cubicBezTo>
                  <a:cubicBezTo>
                    <a:pt x="1545407" y="813466"/>
                    <a:pt x="1544186" y="814686"/>
                    <a:pt x="1542966" y="813466"/>
                  </a:cubicBezTo>
                  <a:cubicBezTo>
                    <a:pt x="1541745" y="812245"/>
                    <a:pt x="1540524" y="813466"/>
                    <a:pt x="1539304" y="813466"/>
                  </a:cubicBezTo>
                  <a:cubicBezTo>
                    <a:pt x="1535641" y="813466"/>
                    <a:pt x="1535641" y="817128"/>
                    <a:pt x="1534421" y="817128"/>
                  </a:cubicBezTo>
                  <a:cubicBezTo>
                    <a:pt x="1533200" y="817128"/>
                    <a:pt x="1531979" y="817128"/>
                    <a:pt x="1531979" y="815907"/>
                  </a:cubicBezTo>
                  <a:cubicBezTo>
                    <a:pt x="1533200" y="814686"/>
                    <a:pt x="1533200" y="813466"/>
                    <a:pt x="1534421" y="813466"/>
                  </a:cubicBezTo>
                  <a:cubicBezTo>
                    <a:pt x="1535641" y="811024"/>
                    <a:pt x="1540524" y="811024"/>
                    <a:pt x="1541745" y="808583"/>
                  </a:cubicBezTo>
                  <a:cubicBezTo>
                    <a:pt x="1542966" y="807362"/>
                    <a:pt x="1545407" y="807362"/>
                    <a:pt x="1547848" y="806141"/>
                  </a:cubicBezTo>
                  <a:cubicBezTo>
                    <a:pt x="1550290" y="804921"/>
                    <a:pt x="1552731" y="804921"/>
                    <a:pt x="1553952" y="803700"/>
                  </a:cubicBezTo>
                  <a:cubicBezTo>
                    <a:pt x="1556393" y="801259"/>
                    <a:pt x="1557614" y="800038"/>
                    <a:pt x="1560055" y="798817"/>
                  </a:cubicBezTo>
                  <a:cubicBezTo>
                    <a:pt x="1562497" y="797597"/>
                    <a:pt x="1563718" y="797597"/>
                    <a:pt x="1564938" y="796376"/>
                  </a:cubicBezTo>
                  <a:cubicBezTo>
                    <a:pt x="1566159" y="796376"/>
                    <a:pt x="1568600" y="792714"/>
                    <a:pt x="1569821" y="792714"/>
                  </a:cubicBezTo>
                  <a:cubicBezTo>
                    <a:pt x="1571042" y="792714"/>
                    <a:pt x="1571042" y="790272"/>
                    <a:pt x="1572263" y="787831"/>
                  </a:cubicBezTo>
                  <a:cubicBezTo>
                    <a:pt x="1572263" y="785390"/>
                    <a:pt x="1572263" y="782948"/>
                    <a:pt x="1571042" y="784169"/>
                  </a:cubicBezTo>
                  <a:cubicBezTo>
                    <a:pt x="1568600" y="789052"/>
                    <a:pt x="1568600" y="790272"/>
                    <a:pt x="1563718" y="789052"/>
                  </a:cubicBezTo>
                  <a:cubicBezTo>
                    <a:pt x="1561276" y="787831"/>
                    <a:pt x="1560055" y="791493"/>
                    <a:pt x="1556393" y="792714"/>
                  </a:cubicBezTo>
                  <a:cubicBezTo>
                    <a:pt x="1556393" y="792714"/>
                    <a:pt x="1555173" y="795155"/>
                    <a:pt x="1553952" y="795155"/>
                  </a:cubicBezTo>
                  <a:cubicBezTo>
                    <a:pt x="1552731" y="795155"/>
                    <a:pt x="1551511" y="796376"/>
                    <a:pt x="1550290" y="796376"/>
                  </a:cubicBezTo>
                  <a:cubicBezTo>
                    <a:pt x="1547848" y="796376"/>
                    <a:pt x="1547848" y="796376"/>
                    <a:pt x="1546628" y="796376"/>
                  </a:cubicBezTo>
                  <a:cubicBezTo>
                    <a:pt x="1544186" y="796376"/>
                    <a:pt x="1545407" y="793934"/>
                    <a:pt x="1541745" y="797597"/>
                  </a:cubicBezTo>
                  <a:cubicBezTo>
                    <a:pt x="1540524" y="798817"/>
                    <a:pt x="1538083" y="801259"/>
                    <a:pt x="1536862" y="798817"/>
                  </a:cubicBezTo>
                  <a:cubicBezTo>
                    <a:pt x="1536862" y="797597"/>
                    <a:pt x="1534421" y="798817"/>
                    <a:pt x="1533200" y="797597"/>
                  </a:cubicBezTo>
                  <a:cubicBezTo>
                    <a:pt x="1529538" y="797597"/>
                    <a:pt x="1529538" y="801259"/>
                    <a:pt x="1528317" y="801259"/>
                  </a:cubicBezTo>
                  <a:cubicBezTo>
                    <a:pt x="1527097" y="801259"/>
                    <a:pt x="1525876" y="801259"/>
                    <a:pt x="1525876" y="800038"/>
                  </a:cubicBezTo>
                  <a:cubicBezTo>
                    <a:pt x="1525876" y="796376"/>
                    <a:pt x="1522214" y="800038"/>
                    <a:pt x="1519772" y="802479"/>
                  </a:cubicBezTo>
                  <a:cubicBezTo>
                    <a:pt x="1516110" y="804921"/>
                    <a:pt x="1516110" y="803700"/>
                    <a:pt x="1514890" y="801259"/>
                  </a:cubicBezTo>
                  <a:cubicBezTo>
                    <a:pt x="1513669" y="800038"/>
                    <a:pt x="1512448" y="796376"/>
                    <a:pt x="1510007" y="801259"/>
                  </a:cubicBezTo>
                  <a:cubicBezTo>
                    <a:pt x="1508786" y="803700"/>
                    <a:pt x="1507565" y="803700"/>
                    <a:pt x="1506345" y="803700"/>
                  </a:cubicBezTo>
                  <a:cubicBezTo>
                    <a:pt x="1502683" y="801259"/>
                    <a:pt x="1503903" y="806141"/>
                    <a:pt x="1503903" y="806141"/>
                  </a:cubicBezTo>
                  <a:cubicBezTo>
                    <a:pt x="1500241" y="803700"/>
                    <a:pt x="1496579" y="806141"/>
                    <a:pt x="1494138" y="808583"/>
                  </a:cubicBezTo>
                  <a:cubicBezTo>
                    <a:pt x="1488034" y="814686"/>
                    <a:pt x="1488034" y="812245"/>
                    <a:pt x="1484372" y="811024"/>
                  </a:cubicBezTo>
                  <a:cubicBezTo>
                    <a:pt x="1478269" y="808583"/>
                    <a:pt x="1480710" y="813466"/>
                    <a:pt x="1478269" y="811024"/>
                  </a:cubicBezTo>
                  <a:cubicBezTo>
                    <a:pt x="1478269" y="811024"/>
                    <a:pt x="1477048" y="809804"/>
                    <a:pt x="1477048" y="809804"/>
                  </a:cubicBezTo>
                  <a:cubicBezTo>
                    <a:pt x="1481931" y="808583"/>
                    <a:pt x="1483151" y="804921"/>
                    <a:pt x="1491696" y="801259"/>
                  </a:cubicBezTo>
                  <a:cubicBezTo>
                    <a:pt x="1495358" y="800038"/>
                    <a:pt x="1499020" y="798817"/>
                    <a:pt x="1502683" y="797597"/>
                  </a:cubicBezTo>
                  <a:cubicBezTo>
                    <a:pt x="1507565" y="795155"/>
                    <a:pt x="1513669" y="793934"/>
                    <a:pt x="1518552" y="791493"/>
                  </a:cubicBezTo>
                  <a:cubicBezTo>
                    <a:pt x="1520993" y="790272"/>
                    <a:pt x="1531979" y="790272"/>
                    <a:pt x="1534421" y="789052"/>
                  </a:cubicBezTo>
                  <a:cubicBezTo>
                    <a:pt x="1539304" y="786610"/>
                    <a:pt x="1541745" y="780507"/>
                    <a:pt x="1544186" y="776844"/>
                  </a:cubicBezTo>
                  <a:cubicBezTo>
                    <a:pt x="1545407" y="774403"/>
                    <a:pt x="1550290" y="773183"/>
                    <a:pt x="1551511" y="769520"/>
                  </a:cubicBezTo>
                  <a:cubicBezTo>
                    <a:pt x="1552731" y="768300"/>
                    <a:pt x="1555173" y="767079"/>
                    <a:pt x="1557614" y="765858"/>
                  </a:cubicBezTo>
                  <a:cubicBezTo>
                    <a:pt x="1560055" y="764637"/>
                    <a:pt x="1563718" y="762196"/>
                    <a:pt x="1563718" y="760976"/>
                  </a:cubicBezTo>
                  <a:cubicBezTo>
                    <a:pt x="1564938" y="759755"/>
                    <a:pt x="1564938" y="757313"/>
                    <a:pt x="1566159" y="756093"/>
                  </a:cubicBezTo>
                  <a:cubicBezTo>
                    <a:pt x="1566159" y="756093"/>
                    <a:pt x="1566159" y="756093"/>
                    <a:pt x="1567380" y="756093"/>
                  </a:cubicBezTo>
                  <a:cubicBezTo>
                    <a:pt x="1567380" y="756093"/>
                    <a:pt x="1569821" y="756093"/>
                    <a:pt x="1571042" y="754872"/>
                  </a:cubicBezTo>
                  <a:cubicBezTo>
                    <a:pt x="1573483" y="753651"/>
                    <a:pt x="1573483" y="752430"/>
                    <a:pt x="1572263" y="752430"/>
                  </a:cubicBezTo>
                  <a:cubicBezTo>
                    <a:pt x="1571042" y="752430"/>
                    <a:pt x="1571042" y="752430"/>
                    <a:pt x="1569821" y="752430"/>
                  </a:cubicBezTo>
                  <a:cubicBezTo>
                    <a:pt x="1571042" y="751210"/>
                    <a:pt x="1572263" y="749989"/>
                    <a:pt x="1573483" y="748769"/>
                  </a:cubicBezTo>
                  <a:cubicBezTo>
                    <a:pt x="1574704" y="747548"/>
                    <a:pt x="1575925" y="743886"/>
                    <a:pt x="1575925" y="742665"/>
                  </a:cubicBezTo>
                  <a:cubicBezTo>
                    <a:pt x="1577145" y="742665"/>
                    <a:pt x="1577145" y="740223"/>
                    <a:pt x="1574704" y="736562"/>
                  </a:cubicBezTo>
                  <a:cubicBezTo>
                    <a:pt x="1573483" y="732899"/>
                    <a:pt x="1571042" y="731679"/>
                    <a:pt x="1571042" y="732899"/>
                  </a:cubicBezTo>
                  <a:cubicBezTo>
                    <a:pt x="1571042" y="736562"/>
                    <a:pt x="1571042" y="737782"/>
                    <a:pt x="1571042" y="739003"/>
                  </a:cubicBezTo>
                  <a:cubicBezTo>
                    <a:pt x="1571042" y="740223"/>
                    <a:pt x="1569821" y="740223"/>
                    <a:pt x="1567380" y="741444"/>
                  </a:cubicBezTo>
                  <a:cubicBezTo>
                    <a:pt x="1564938" y="741444"/>
                    <a:pt x="1564938" y="745106"/>
                    <a:pt x="1561276" y="747548"/>
                  </a:cubicBezTo>
                  <a:cubicBezTo>
                    <a:pt x="1561276" y="747548"/>
                    <a:pt x="1561276" y="747548"/>
                    <a:pt x="1561276" y="748769"/>
                  </a:cubicBezTo>
                  <a:cubicBezTo>
                    <a:pt x="1560055" y="748769"/>
                    <a:pt x="1557614" y="749989"/>
                    <a:pt x="1555173" y="748769"/>
                  </a:cubicBezTo>
                  <a:cubicBezTo>
                    <a:pt x="1555173" y="748769"/>
                    <a:pt x="1552731" y="749989"/>
                    <a:pt x="1551511" y="749989"/>
                  </a:cubicBezTo>
                  <a:cubicBezTo>
                    <a:pt x="1550290" y="749989"/>
                    <a:pt x="1549069" y="751210"/>
                    <a:pt x="1547848" y="751210"/>
                  </a:cubicBezTo>
                  <a:cubicBezTo>
                    <a:pt x="1545407" y="749989"/>
                    <a:pt x="1545407" y="751210"/>
                    <a:pt x="1544186" y="751210"/>
                  </a:cubicBezTo>
                  <a:cubicBezTo>
                    <a:pt x="1541745" y="751210"/>
                    <a:pt x="1542966" y="748769"/>
                    <a:pt x="1539304" y="752430"/>
                  </a:cubicBezTo>
                  <a:cubicBezTo>
                    <a:pt x="1536862" y="754872"/>
                    <a:pt x="1535641" y="756093"/>
                    <a:pt x="1534421" y="753651"/>
                  </a:cubicBezTo>
                  <a:cubicBezTo>
                    <a:pt x="1534421" y="752430"/>
                    <a:pt x="1531979" y="753651"/>
                    <a:pt x="1530759" y="753651"/>
                  </a:cubicBezTo>
                  <a:cubicBezTo>
                    <a:pt x="1527097" y="753651"/>
                    <a:pt x="1527097" y="757313"/>
                    <a:pt x="1525876" y="757313"/>
                  </a:cubicBezTo>
                  <a:cubicBezTo>
                    <a:pt x="1524655" y="757313"/>
                    <a:pt x="1523434" y="757313"/>
                    <a:pt x="1523434" y="756093"/>
                  </a:cubicBezTo>
                  <a:cubicBezTo>
                    <a:pt x="1522214" y="752430"/>
                    <a:pt x="1519772" y="757313"/>
                    <a:pt x="1517331" y="758534"/>
                  </a:cubicBezTo>
                  <a:cubicBezTo>
                    <a:pt x="1513669" y="760976"/>
                    <a:pt x="1513669" y="759755"/>
                    <a:pt x="1512448" y="758534"/>
                  </a:cubicBezTo>
                  <a:cubicBezTo>
                    <a:pt x="1511227" y="757313"/>
                    <a:pt x="1510007" y="753651"/>
                    <a:pt x="1507565" y="758534"/>
                  </a:cubicBezTo>
                  <a:cubicBezTo>
                    <a:pt x="1506345" y="760976"/>
                    <a:pt x="1505124" y="760976"/>
                    <a:pt x="1505124" y="760976"/>
                  </a:cubicBezTo>
                  <a:cubicBezTo>
                    <a:pt x="1501462" y="758534"/>
                    <a:pt x="1502683" y="763417"/>
                    <a:pt x="1502683" y="763417"/>
                  </a:cubicBezTo>
                  <a:cubicBezTo>
                    <a:pt x="1499020" y="760976"/>
                    <a:pt x="1495358" y="763417"/>
                    <a:pt x="1492917" y="765858"/>
                  </a:cubicBezTo>
                  <a:cubicBezTo>
                    <a:pt x="1486813" y="770741"/>
                    <a:pt x="1486813" y="769520"/>
                    <a:pt x="1483151" y="768300"/>
                  </a:cubicBezTo>
                  <a:cubicBezTo>
                    <a:pt x="1478269" y="765858"/>
                    <a:pt x="1479489" y="769520"/>
                    <a:pt x="1478269" y="767079"/>
                  </a:cubicBezTo>
                  <a:cubicBezTo>
                    <a:pt x="1477048" y="765858"/>
                    <a:pt x="1477048" y="764637"/>
                    <a:pt x="1475827" y="764637"/>
                  </a:cubicBezTo>
                  <a:cubicBezTo>
                    <a:pt x="1478269" y="763417"/>
                    <a:pt x="1479489" y="760976"/>
                    <a:pt x="1484372" y="759755"/>
                  </a:cubicBezTo>
                  <a:cubicBezTo>
                    <a:pt x="1488034" y="758534"/>
                    <a:pt x="1490476" y="757313"/>
                    <a:pt x="1494138" y="756093"/>
                  </a:cubicBezTo>
                  <a:cubicBezTo>
                    <a:pt x="1499020" y="753651"/>
                    <a:pt x="1503903" y="752430"/>
                    <a:pt x="1508786" y="751210"/>
                  </a:cubicBezTo>
                  <a:cubicBezTo>
                    <a:pt x="1511227" y="749989"/>
                    <a:pt x="1520993" y="749989"/>
                    <a:pt x="1522214" y="748769"/>
                  </a:cubicBezTo>
                  <a:cubicBezTo>
                    <a:pt x="1527097" y="746327"/>
                    <a:pt x="1529538" y="742665"/>
                    <a:pt x="1531979" y="739003"/>
                  </a:cubicBezTo>
                  <a:cubicBezTo>
                    <a:pt x="1533200" y="736562"/>
                    <a:pt x="1536862" y="735341"/>
                    <a:pt x="1539304" y="734120"/>
                  </a:cubicBezTo>
                  <a:cubicBezTo>
                    <a:pt x="1540524" y="731679"/>
                    <a:pt x="1549069" y="730458"/>
                    <a:pt x="1551511" y="729237"/>
                  </a:cubicBezTo>
                  <a:cubicBezTo>
                    <a:pt x="1555173" y="725575"/>
                    <a:pt x="1561276" y="724355"/>
                    <a:pt x="1562497" y="724355"/>
                  </a:cubicBezTo>
                  <a:cubicBezTo>
                    <a:pt x="1563718" y="724355"/>
                    <a:pt x="1566159" y="721913"/>
                    <a:pt x="1567380" y="723134"/>
                  </a:cubicBezTo>
                  <a:cubicBezTo>
                    <a:pt x="1568600" y="723134"/>
                    <a:pt x="1569821" y="721913"/>
                    <a:pt x="1571042" y="720692"/>
                  </a:cubicBezTo>
                  <a:cubicBezTo>
                    <a:pt x="1572263" y="718251"/>
                    <a:pt x="1573483" y="717030"/>
                    <a:pt x="1572263" y="718251"/>
                  </a:cubicBezTo>
                  <a:cubicBezTo>
                    <a:pt x="1567380" y="720692"/>
                    <a:pt x="1567380" y="721913"/>
                    <a:pt x="1563718" y="719472"/>
                  </a:cubicBezTo>
                  <a:cubicBezTo>
                    <a:pt x="1561276" y="718251"/>
                    <a:pt x="1558835" y="720692"/>
                    <a:pt x="1555173" y="720692"/>
                  </a:cubicBezTo>
                  <a:cubicBezTo>
                    <a:pt x="1555173" y="720692"/>
                    <a:pt x="1553952" y="721913"/>
                    <a:pt x="1552731" y="723134"/>
                  </a:cubicBezTo>
                  <a:cubicBezTo>
                    <a:pt x="1551511" y="723134"/>
                    <a:pt x="1550290" y="724355"/>
                    <a:pt x="1549069" y="724355"/>
                  </a:cubicBezTo>
                  <a:cubicBezTo>
                    <a:pt x="1545407" y="724355"/>
                    <a:pt x="1546628" y="724355"/>
                    <a:pt x="1545407" y="724355"/>
                  </a:cubicBezTo>
                  <a:cubicBezTo>
                    <a:pt x="1542966" y="724355"/>
                    <a:pt x="1544186" y="721913"/>
                    <a:pt x="1540524" y="725575"/>
                  </a:cubicBezTo>
                  <a:cubicBezTo>
                    <a:pt x="1538083" y="728016"/>
                    <a:pt x="1536862" y="729237"/>
                    <a:pt x="1535641" y="728016"/>
                  </a:cubicBezTo>
                  <a:cubicBezTo>
                    <a:pt x="1535641" y="726796"/>
                    <a:pt x="1533200" y="728016"/>
                    <a:pt x="1531979" y="728016"/>
                  </a:cubicBezTo>
                  <a:cubicBezTo>
                    <a:pt x="1528317" y="728016"/>
                    <a:pt x="1528317" y="731679"/>
                    <a:pt x="1527097" y="731679"/>
                  </a:cubicBezTo>
                  <a:cubicBezTo>
                    <a:pt x="1525876" y="731679"/>
                    <a:pt x="1524655" y="731679"/>
                    <a:pt x="1524655" y="730458"/>
                  </a:cubicBezTo>
                  <a:cubicBezTo>
                    <a:pt x="1523434" y="726796"/>
                    <a:pt x="1520993" y="731679"/>
                    <a:pt x="1518552" y="732899"/>
                  </a:cubicBezTo>
                  <a:cubicBezTo>
                    <a:pt x="1514890" y="735341"/>
                    <a:pt x="1514890" y="734120"/>
                    <a:pt x="1513669" y="732899"/>
                  </a:cubicBezTo>
                  <a:cubicBezTo>
                    <a:pt x="1512448" y="731679"/>
                    <a:pt x="1511227" y="728016"/>
                    <a:pt x="1507565" y="732899"/>
                  </a:cubicBezTo>
                  <a:cubicBezTo>
                    <a:pt x="1506345" y="735341"/>
                    <a:pt x="1505124" y="735341"/>
                    <a:pt x="1505124" y="735341"/>
                  </a:cubicBezTo>
                  <a:cubicBezTo>
                    <a:pt x="1501462" y="732899"/>
                    <a:pt x="1502683" y="737782"/>
                    <a:pt x="1502683" y="737782"/>
                  </a:cubicBezTo>
                  <a:cubicBezTo>
                    <a:pt x="1497800" y="736562"/>
                    <a:pt x="1495358" y="737782"/>
                    <a:pt x="1492917" y="740223"/>
                  </a:cubicBezTo>
                  <a:cubicBezTo>
                    <a:pt x="1486813" y="746327"/>
                    <a:pt x="1486813" y="745106"/>
                    <a:pt x="1483151" y="743886"/>
                  </a:cubicBezTo>
                  <a:cubicBezTo>
                    <a:pt x="1477048" y="742665"/>
                    <a:pt x="1479489" y="746327"/>
                    <a:pt x="1477048" y="743886"/>
                  </a:cubicBezTo>
                  <a:cubicBezTo>
                    <a:pt x="1477048" y="743886"/>
                    <a:pt x="1477048" y="743886"/>
                    <a:pt x="1475827" y="742665"/>
                  </a:cubicBezTo>
                  <a:cubicBezTo>
                    <a:pt x="1477048" y="741444"/>
                    <a:pt x="1479489" y="740223"/>
                    <a:pt x="1483151" y="737782"/>
                  </a:cubicBezTo>
                  <a:cubicBezTo>
                    <a:pt x="1485593" y="736562"/>
                    <a:pt x="1489255" y="735341"/>
                    <a:pt x="1491696" y="734120"/>
                  </a:cubicBezTo>
                  <a:cubicBezTo>
                    <a:pt x="1495358" y="731679"/>
                    <a:pt x="1500241" y="730458"/>
                    <a:pt x="1503903" y="728016"/>
                  </a:cubicBezTo>
                  <a:cubicBezTo>
                    <a:pt x="1506345" y="726796"/>
                    <a:pt x="1514890" y="724355"/>
                    <a:pt x="1516110" y="723134"/>
                  </a:cubicBezTo>
                  <a:cubicBezTo>
                    <a:pt x="1519772" y="720692"/>
                    <a:pt x="1520993" y="715809"/>
                    <a:pt x="1522214" y="712148"/>
                  </a:cubicBezTo>
                  <a:cubicBezTo>
                    <a:pt x="1523434" y="709706"/>
                    <a:pt x="1525876" y="707265"/>
                    <a:pt x="1527097" y="706044"/>
                  </a:cubicBezTo>
                  <a:cubicBezTo>
                    <a:pt x="1528317" y="703602"/>
                    <a:pt x="1534421" y="699941"/>
                    <a:pt x="1535641" y="697499"/>
                  </a:cubicBezTo>
                  <a:cubicBezTo>
                    <a:pt x="1536862" y="692616"/>
                    <a:pt x="1541745" y="690175"/>
                    <a:pt x="1542966" y="690175"/>
                  </a:cubicBezTo>
                  <a:cubicBezTo>
                    <a:pt x="1544186" y="690175"/>
                    <a:pt x="1545407" y="686513"/>
                    <a:pt x="1546628" y="686513"/>
                  </a:cubicBezTo>
                  <a:cubicBezTo>
                    <a:pt x="1547848" y="686513"/>
                    <a:pt x="1547848" y="685292"/>
                    <a:pt x="1547848" y="682851"/>
                  </a:cubicBezTo>
                  <a:cubicBezTo>
                    <a:pt x="1547848" y="680409"/>
                    <a:pt x="1547848" y="679188"/>
                    <a:pt x="1546628" y="680409"/>
                  </a:cubicBezTo>
                  <a:cubicBezTo>
                    <a:pt x="1544186" y="684071"/>
                    <a:pt x="1544186" y="685292"/>
                    <a:pt x="1540524" y="684071"/>
                  </a:cubicBezTo>
                  <a:cubicBezTo>
                    <a:pt x="1538083" y="684071"/>
                    <a:pt x="1536862" y="686513"/>
                    <a:pt x="1534421" y="687733"/>
                  </a:cubicBezTo>
                  <a:cubicBezTo>
                    <a:pt x="1534421" y="687733"/>
                    <a:pt x="1533200" y="690175"/>
                    <a:pt x="1533200" y="690175"/>
                  </a:cubicBezTo>
                  <a:cubicBezTo>
                    <a:pt x="1531979" y="690175"/>
                    <a:pt x="1531979" y="692616"/>
                    <a:pt x="1530759" y="692616"/>
                  </a:cubicBezTo>
                  <a:cubicBezTo>
                    <a:pt x="1528317" y="692616"/>
                    <a:pt x="1529538" y="693837"/>
                    <a:pt x="1527097" y="693837"/>
                  </a:cubicBezTo>
                  <a:cubicBezTo>
                    <a:pt x="1524655" y="693837"/>
                    <a:pt x="1525876" y="692616"/>
                    <a:pt x="1523434" y="696278"/>
                  </a:cubicBezTo>
                  <a:cubicBezTo>
                    <a:pt x="1522214" y="698720"/>
                    <a:pt x="1522214" y="699941"/>
                    <a:pt x="1519772" y="698720"/>
                  </a:cubicBezTo>
                  <a:cubicBezTo>
                    <a:pt x="1518552" y="697499"/>
                    <a:pt x="1517331" y="698720"/>
                    <a:pt x="1516110" y="698720"/>
                  </a:cubicBezTo>
                  <a:cubicBezTo>
                    <a:pt x="1513669" y="698720"/>
                    <a:pt x="1514890" y="702382"/>
                    <a:pt x="1513669" y="703602"/>
                  </a:cubicBezTo>
                  <a:cubicBezTo>
                    <a:pt x="1512448" y="704823"/>
                    <a:pt x="1511227" y="703602"/>
                    <a:pt x="1511227" y="702382"/>
                  </a:cubicBezTo>
                  <a:cubicBezTo>
                    <a:pt x="1508786" y="699941"/>
                    <a:pt x="1507565" y="703602"/>
                    <a:pt x="1506345" y="706044"/>
                  </a:cubicBezTo>
                  <a:cubicBezTo>
                    <a:pt x="1503903" y="709706"/>
                    <a:pt x="1502683" y="707265"/>
                    <a:pt x="1501462" y="707265"/>
                  </a:cubicBezTo>
                  <a:cubicBezTo>
                    <a:pt x="1500241" y="706044"/>
                    <a:pt x="1497800" y="703602"/>
                    <a:pt x="1496579" y="708485"/>
                  </a:cubicBezTo>
                  <a:cubicBezTo>
                    <a:pt x="1496579" y="710927"/>
                    <a:pt x="1495358" y="710927"/>
                    <a:pt x="1494138" y="710927"/>
                  </a:cubicBezTo>
                  <a:cubicBezTo>
                    <a:pt x="1490476" y="709706"/>
                    <a:pt x="1492917" y="713368"/>
                    <a:pt x="1492917" y="713368"/>
                  </a:cubicBezTo>
                  <a:cubicBezTo>
                    <a:pt x="1489255" y="712148"/>
                    <a:pt x="1486813" y="714589"/>
                    <a:pt x="1484372" y="717030"/>
                  </a:cubicBezTo>
                  <a:cubicBezTo>
                    <a:pt x="1481931" y="720692"/>
                    <a:pt x="1480710" y="720692"/>
                    <a:pt x="1480710" y="721913"/>
                  </a:cubicBezTo>
                  <a:cubicBezTo>
                    <a:pt x="1479489" y="721913"/>
                    <a:pt x="1478269" y="721913"/>
                    <a:pt x="1477048" y="720692"/>
                  </a:cubicBezTo>
                  <a:cubicBezTo>
                    <a:pt x="1470944" y="719472"/>
                    <a:pt x="1474606" y="723134"/>
                    <a:pt x="1472165" y="720692"/>
                  </a:cubicBezTo>
                  <a:cubicBezTo>
                    <a:pt x="1472165" y="720692"/>
                    <a:pt x="1470944" y="719472"/>
                    <a:pt x="1470944" y="719472"/>
                  </a:cubicBezTo>
                  <a:cubicBezTo>
                    <a:pt x="1472165" y="718251"/>
                    <a:pt x="1472165" y="718251"/>
                    <a:pt x="1473386" y="717030"/>
                  </a:cubicBezTo>
                  <a:cubicBezTo>
                    <a:pt x="1475827" y="714589"/>
                    <a:pt x="1477048" y="713368"/>
                    <a:pt x="1479489" y="712148"/>
                  </a:cubicBezTo>
                  <a:cubicBezTo>
                    <a:pt x="1481931" y="709706"/>
                    <a:pt x="1484372" y="707265"/>
                    <a:pt x="1488034" y="704823"/>
                  </a:cubicBezTo>
                  <a:cubicBezTo>
                    <a:pt x="1489255" y="703602"/>
                    <a:pt x="1495358" y="699941"/>
                    <a:pt x="1496579" y="698720"/>
                  </a:cubicBezTo>
                  <a:cubicBezTo>
                    <a:pt x="1499020" y="696278"/>
                    <a:pt x="1497800" y="692616"/>
                    <a:pt x="1497800" y="688954"/>
                  </a:cubicBezTo>
                  <a:cubicBezTo>
                    <a:pt x="1497800" y="686513"/>
                    <a:pt x="1500241" y="685292"/>
                    <a:pt x="1500241" y="682851"/>
                  </a:cubicBezTo>
                  <a:cubicBezTo>
                    <a:pt x="1500241" y="680409"/>
                    <a:pt x="1505124" y="677968"/>
                    <a:pt x="1506345" y="675526"/>
                  </a:cubicBezTo>
                  <a:cubicBezTo>
                    <a:pt x="1506345" y="671864"/>
                    <a:pt x="1510007" y="669423"/>
                    <a:pt x="1511227" y="669423"/>
                  </a:cubicBezTo>
                  <a:cubicBezTo>
                    <a:pt x="1512448" y="669423"/>
                    <a:pt x="1513669" y="666981"/>
                    <a:pt x="1513669" y="666981"/>
                  </a:cubicBezTo>
                  <a:cubicBezTo>
                    <a:pt x="1514890" y="666981"/>
                    <a:pt x="1514890" y="665761"/>
                    <a:pt x="1514890" y="664540"/>
                  </a:cubicBezTo>
                  <a:cubicBezTo>
                    <a:pt x="1514890" y="663319"/>
                    <a:pt x="1514890" y="662099"/>
                    <a:pt x="1513669" y="662099"/>
                  </a:cubicBezTo>
                  <a:cubicBezTo>
                    <a:pt x="1511227" y="664540"/>
                    <a:pt x="1511227" y="665761"/>
                    <a:pt x="1508786" y="664540"/>
                  </a:cubicBezTo>
                  <a:cubicBezTo>
                    <a:pt x="1506345" y="664540"/>
                    <a:pt x="1506345" y="666981"/>
                    <a:pt x="1503903" y="668202"/>
                  </a:cubicBezTo>
                  <a:cubicBezTo>
                    <a:pt x="1503903" y="668202"/>
                    <a:pt x="1503903" y="669423"/>
                    <a:pt x="1502683" y="670644"/>
                  </a:cubicBezTo>
                  <a:cubicBezTo>
                    <a:pt x="1502683" y="670644"/>
                    <a:pt x="1501462" y="671864"/>
                    <a:pt x="1501462" y="673085"/>
                  </a:cubicBezTo>
                  <a:cubicBezTo>
                    <a:pt x="1499020" y="673085"/>
                    <a:pt x="1500241" y="674306"/>
                    <a:pt x="1499020" y="674306"/>
                  </a:cubicBezTo>
                  <a:cubicBezTo>
                    <a:pt x="1497800" y="674306"/>
                    <a:pt x="1497800" y="673085"/>
                    <a:pt x="1496579" y="676747"/>
                  </a:cubicBezTo>
                  <a:cubicBezTo>
                    <a:pt x="1496579" y="679188"/>
                    <a:pt x="1495358" y="680409"/>
                    <a:pt x="1494138" y="679188"/>
                  </a:cubicBezTo>
                  <a:cubicBezTo>
                    <a:pt x="1492917" y="679188"/>
                    <a:pt x="1492917" y="679188"/>
                    <a:pt x="1491696" y="680409"/>
                  </a:cubicBezTo>
                  <a:cubicBezTo>
                    <a:pt x="1489255" y="681630"/>
                    <a:pt x="1490476" y="684071"/>
                    <a:pt x="1490476" y="684071"/>
                  </a:cubicBezTo>
                  <a:cubicBezTo>
                    <a:pt x="1489255" y="685292"/>
                    <a:pt x="1489255" y="684071"/>
                    <a:pt x="1488034" y="684071"/>
                  </a:cubicBezTo>
                  <a:cubicBezTo>
                    <a:pt x="1485593" y="681630"/>
                    <a:pt x="1485593" y="686513"/>
                    <a:pt x="1485593" y="687733"/>
                  </a:cubicBezTo>
                  <a:cubicBezTo>
                    <a:pt x="1484372" y="690175"/>
                    <a:pt x="1483151" y="690175"/>
                    <a:pt x="1481931" y="688954"/>
                  </a:cubicBezTo>
                  <a:cubicBezTo>
                    <a:pt x="1480710" y="688954"/>
                    <a:pt x="1478269" y="686513"/>
                    <a:pt x="1478269" y="690175"/>
                  </a:cubicBezTo>
                  <a:cubicBezTo>
                    <a:pt x="1478269" y="691395"/>
                    <a:pt x="1478269" y="692616"/>
                    <a:pt x="1477048" y="692616"/>
                  </a:cubicBezTo>
                  <a:cubicBezTo>
                    <a:pt x="1473386" y="692616"/>
                    <a:pt x="1477048" y="695058"/>
                    <a:pt x="1475827" y="695058"/>
                  </a:cubicBezTo>
                  <a:cubicBezTo>
                    <a:pt x="1472165" y="695058"/>
                    <a:pt x="1470944" y="697499"/>
                    <a:pt x="1470944" y="699941"/>
                  </a:cubicBezTo>
                  <a:cubicBezTo>
                    <a:pt x="1469724" y="706044"/>
                    <a:pt x="1468503" y="704823"/>
                    <a:pt x="1466062" y="704823"/>
                  </a:cubicBezTo>
                  <a:cubicBezTo>
                    <a:pt x="1461179" y="704823"/>
                    <a:pt x="1464841" y="707265"/>
                    <a:pt x="1462399" y="706044"/>
                  </a:cubicBezTo>
                  <a:cubicBezTo>
                    <a:pt x="1462399" y="706044"/>
                    <a:pt x="1461179" y="706044"/>
                    <a:pt x="1461179" y="704823"/>
                  </a:cubicBezTo>
                  <a:cubicBezTo>
                    <a:pt x="1461179" y="704823"/>
                    <a:pt x="1461179" y="704823"/>
                    <a:pt x="1461179" y="704823"/>
                  </a:cubicBezTo>
                  <a:cubicBezTo>
                    <a:pt x="1466062" y="701161"/>
                    <a:pt x="1463620" y="699941"/>
                    <a:pt x="1467282" y="695058"/>
                  </a:cubicBezTo>
                  <a:cubicBezTo>
                    <a:pt x="1468503" y="693837"/>
                    <a:pt x="1469724" y="691395"/>
                    <a:pt x="1470944" y="690175"/>
                  </a:cubicBezTo>
                  <a:cubicBezTo>
                    <a:pt x="1472165" y="687733"/>
                    <a:pt x="1474606" y="685292"/>
                    <a:pt x="1475827" y="682851"/>
                  </a:cubicBezTo>
                  <a:cubicBezTo>
                    <a:pt x="1477048" y="681630"/>
                    <a:pt x="1481931" y="677968"/>
                    <a:pt x="1481931" y="677968"/>
                  </a:cubicBezTo>
                  <a:cubicBezTo>
                    <a:pt x="1483151" y="675526"/>
                    <a:pt x="1483151" y="671864"/>
                    <a:pt x="1481931" y="669423"/>
                  </a:cubicBezTo>
                  <a:cubicBezTo>
                    <a:pt x="1481931" y="668202"/>
                    <a:pt x="1483151" y="665761"/>
                    <a:pt x="1483151" y="664540"/>
                  </a:cubicBezTo>
                  <a:cubicBezTo>
                    <a:pt x="1483151" y="663319"/>
                    <a:pt x="1486813" y="659657"/>
                    <a:pt x="1486813" y="657216"/>
                  </a:cubicBezTo>
                  <a:cubicBezTo>
                    <a:pt x="1486813" y="653554"/>
                    <a:pt x="1489255" y="652333"/>
                    <a:pt x="1490476" y="651112"/>
                  </a:cubicBezTo>
                  <a:cubicBezTo>
                    <a:pt x="1491696" y="651112"/>
                    <a:pt x="1491696" y="648671"/>
                    <a:pt x="1491696" y="648671"/>
                  </a:cubicBezTo>
                  <a:cubicBezTo>
                    <a:pt x="1491696" y="648671"/>
                    <a:pt x="1491696" y="647450"/>
                    <a:pt x="1491696" y="646230"/>
                  </a:cubicBezTo>
                  <a:cubicBezTo>
                    <a:pt x="1491696" y="645009"/>
                    <a:pt x="1490476" y="643788"/>
                    <a:pt x="1490476" y="645009"/>
                  </a:cubicBezTo>
                  <a:cubicBezTo>
                    <a:pt x="1489255" y="647450"/>
                    <a:pt x="1489255" y="648671"/>
                    <a:pt x="1486813" y="648671"/>
                  </a:cubicBezTo>
                  <a:cubicBezTo>
                    <a:pt x="1485593" y="648671"/>
                    <a:pt x="1484372" y="651112"/>
                    <a:pt x="1483151" y="652333"/>
                  </a:cubicBezTo>
                  <a:cubicBezTo>
                    <a:pt x="1483151" y="652333"/>
                    <a:pt x="1483151" y="653554"/>
                    <a:pt x="1483151" y="654774"/>
                  </a:cubicBezTo>
                  <a:cubicBezTo>
                    <a:pt x="1483151" y="654774"/>
                    <a:pt x="1483151" y="655995"/>
                    <a:pt x="1481931" y="657216"/>
                  </a:cubicBezTo>
                  <a:cubicBezTo>
                    <a:pt x="1479489" y="658437"/>
                    <a:pt x="1480710" y="658437"/>
                    <a:pt x="1480710" y="658437"/>
                  </a:cubicBezTo>
                  <a:cubicBezTo>
                    <a:pt x="1479489" y="658437"/>
                    <a:pt x="1479489" y="657216"/>
                    <a:pt x="1479489" y="660878"/>
                  </a:cubicBezTo>
                  <a:cubicBezTo>
                    <a:pt x="1479489" y="662099"/>
                    <a:pt x="1479489" y="664540"/>
                    <a:pt x="1478269" y="663319"/>
                  </a:cubicBezTo>
                  <a:cubicBezTo>
                    <a:pt x="1477048" y="663319"/>
                    <a:pt x="1477048" y="663319"/>
                    <a:pt x="1475827" y="664540"/>
                  </a:cubicBezTo>
                  <a:cubicBezTo>
                    <a:pt x="1473386" y="665761"/>
                    <a:pt x="1475827" y="666981"/>
                    <a:pt x="1474606" y="668202"/>
                  </a:cubicBezTo>
                  <a:cubicBezTo>
                    <a:pt x="1474606" y="668202"/>
                    <a:pt x="1473386" y="668202"/>
                    <a:pt x="1472165" y="668202"/>
                  </a:cubicBezTo>
                  <a:cubicBezTo>
                    <a:pt x="1469724" y="666981"/>
                    <a:pt x="1470944" y="669423"/>
                    <a:pt x="1469724" y="671864"/>
                  </a:cubicBezTo>
                  <a:cubicBezTo>
                    <a:pt x="1469724" y="674306"/>
                    <a:pt x="1468503" y="674306"/>
                    <a:pt x="1466062" y="673085"/>
                  </a:cubicBezTo>
                  <a:cubicBezTo>
                    <a:pt x="1464841" y="673085"/>
                    <a:pt x="1462399" y="671864"/>
                    <a:pt x="1463620" y="674306"/>
                  </a:cubicBezTo>
                  <a:cubicBezTo>
                    <a:pt x="1463620" y="675526"/>
                    <a:pt x="1463620" y="676747"/>
                    <a:pt x="1463620" y="676747"/>
                  </a:cubicBezTo>
                  <a:cubicBezTo>
                    <a:pt x="1459958" y="676747"/>
                    <a:pt x="1463620" y="679188"/>
                    <a:pt x="1463620" y="679188"/>
                  </a:cubicBezTo>
                  <a:cubicBezTo>
                    <a:pt x="1461179" y="679188"/>
                    <a:pt x="1459958" y="681630"/>
                    <a:pt x="1459958" y="684071"/>
                  </a:cubicBezTo>
                  <a:cubicBezTo>
                    <a:pt x="1459958" y="688954"/>
                    <a:pt x="1458737" y="687733"/>
                    <a:pt x="1456296" y="688954"/>
                  </a:cubicBezTo>
                  <a:cubicBezTo>
                    <a:pt x="1452634" y="690175"/>
                    <a:pt x="1455075" y="691395"/>
                    <a:pt x="1452634" y="691395"/>
                  </a:cubicBezTo>
                  <a:cubicBezTo>
                    <a:pt x="1450192" y="691395"/>
                    <a:pt x="1447751" y="690175"/>
                    <a:pt x="1448972" y="693837"/>
                  </a:cubicBezTo>
                  <a:cubicBezTo>
                    <a:pt x="1448972" y="695058"/>
                    <a:pt x="1450192" y="696278"/>
                    <a:pt x="1448972" y="695058"/>
                  </a:cubicBezTo>
                  <a:cubicBezTo>
                    <a:pt x="1444089" y="691395"/>
                    <a:pt x="1447751" y="696278"/>
                    <a:pt x="1445310" y="696278"/>
                  </a:cubicBezTo>
                  <a:cubicBezTo>
                    <a:pt x="1440427" y="695058"/>
                    <a:pt x="1445310" y="699941"/>
                    <a:pt x="1442868" y="699941"/>
                  </a:cubicBezTo>
                  <a:cubicBezTo>
                    <a:pt x="1440427" y="698720"/>
                    <a:pt x="1444089" y="702382"/>
                    <a:pt x="1440427" y="699941"/>
                  </a:cubicBezTo>
                  <a:cubicBezTo>
                    <a:pt x="1439206" y="699941"/>
                    <a:pt x="1440427" y="701161"/>
                    <a:pt x="1440427" y="701161"/>
                  </a:cubicBezTo>
                  <a:cubicBezTo>
                    <a:pt x="1440427" y="701161"/>
                    <a:pt x="1440427" y="701161"/>
                    <a:pt x="1440427" y="701161"/>
                  </a:cubicBezTo>
                  <a:lnTo>
                    <a:pt x="1439206" y="655995"/>
                  </a:lnTo>
                  <a:lnTo>
                    <a:pt x="1437985" y="701161"/>
                  </a:lnTo>
                  <a:cubicBezTo>
                    <a:pt x="1437985" y="701161"/>
                    <a:pt x="1436765" y="701161"/>
                    <a:pt x="1436765" y="701161"/>
                  </a:cubicBezTo>
                  <a:cubicBezTo>
                    <a:pt x="1436765" y="701161"/>
                    <a:pt x="1436765" y="699941"/>
                    <a:pt x="1436765" y="699941"/>
                  </a:cubicBezTo>
                  <a:cubicBezTo>
                    <a:pt x="1433103" y="701161"/>
                    <a:pt x="1436765" y="698720"/>
                    <a:pt x="1434323" y="699941"/>
                  </a:cubicBezTo>
                  <a:cubicBezTo>
                    <a:pt x="1433103" y="699941"/>
                    <a:pt x="1436765" y="695058"/>
                    <a:pt x="1431882" y="696278"/>
                  </a:cubicBezTo>
                  <a:cubicBezTo>
                    <a:pt x="1430661" y="696278"/>
                    <a:pt x="1433103" y="692616"/>
                    <a:pt x="1428220" y="695058"/>
                  </a:cubicBezTo>
                  <a:cubicBezTo>
                    <a:pt x="1426999" y="695058"/>
                    <a:pt x="1428220" y="695058"/>
                    <a:pt x="1428220" y="693837"/>
                  </a:cubicBezTo>
                  <a:cubicBezTo>
                    <a:pt x="1429441" y="691395"/>
                    <a:pt x="1426999" y="691395"/>
                    <a:pt x="1424558" y="691395"/>
                  </a:cubicBezTo>
                  <a:cubicBezTo>
                    <a:pt x="1422116" y="691395"/>
                    <a:pt x="1425778" y="690175"/>
                    <a:pt x="1420896" y="688954"/>
                  </a:cubicBezTo>
                  <a:cubicBezTo>
                    <a:pt x="1418454" y="688954"/>
                    <a:pt x="1417234" y="688954"/>
                    <a:pt x="1417234" y="684071"/>
                  </a:cubicBezTo>
                  <a:cubicBezTo>
                    <a:pt x="1417234" y="681630"/>
                    <a:pt x="1416013" y="680409"/>
                    <a:pt x="1413571" y="679188"/>
                  </a:cubicBezTo>
                  <a:cubicBezTo>
                    <a:pt x="1413571" y="679188"/>
                    <a:pt x="1416013" y="677968"/>
                    <a:pt x="1413571" y="676747"/>
                  </a:cubicBezTo>
                  <a:cubicBezTo>
                    <a:pt x="1413571" y="676747"/>
                    <a:pt x="1412351" y="676747"/>
                    <a:pt x="1413571" y="674306"/>
                  </a:cubicBezTo>
                  <a:cubicBezTo>
                    <a:pt x="1413571" y="670644"/>
                    <a:pt x="1412351" y="671864"/>
                    <a:pt x="1411130" y="673085"/>
                  </a:cubicBezTo>
                  <a:cubicBezTo>
                    <a:pt x="1409909" y="673085"/>
                    <a:pt x="1408689" y="674306"/>
                    <a:pt x="1407468" y="671864"/>
                  </a:cubicBezTo>
                  <a:cubicBezTo>
                    <a:pt x="1407468" y="670644"/>
                    <a:pt x="1407468" y="666981"/>
                    <a:pt x="1405027" y="668202"/>
                  </a:cubicBezTo>
                  <a:cubicBezTo>
                    <a:pt x="1403806" y="669423"/>
                    <a:pt x="1403806" y="669423"/>
                    <a:pt x="1402585" y="668202"/>
                  </a:cubicBezTo>
                  <a:cubicBezTo>
                    <a:pt x="1402585" y="668202"/>
                    <a:pt x="1403806" y="665761"/>
                    <a:pt x="1401364" y="664540"/>
                  </a:cubicBezTo>
                  <a:cubicBezTo>
                    <a:pt x="1400144" y="664540"/>
                    <a:pt x="1400144" y="663319"/>
                    <a:pt x="1398923" y="663319"/>
                  </a:cubicBezTo>
                  <a:cubicBezTo>
                    <a:pt x="1397702" y="664540"/>
                    <a:pt x="1397702" y="662099"/>
                    <a:pt x="1397702" y="660878"/>
                  </a:cubicBezTo>
                  <a:cubicBezTo>
                    <a:pt x="1397702" y="657216"/>
                    <a:pt x="1397702" y="658437"/>
                    <a:pt x="1396482" y="658437"/>
                  </a:cubicBezTo>
                  <a:cubicBezTo>
                    <a:pt x="1395261" y="658437"/>
                    <a:pt x="1396482" y="658437"/>
                    <a:pt x="1395261" y="657216"/>
                  </a:cubicBezTo>
                  <a:cubicBezTo>
                    <a:pt x="1394040" y="657216"/>
                    <a:pt x="1394040" y="655995"/>
                    <a:pt x="1394040" y="654774"/>
                  </a:cubicBezTo>
                  <a:cubicBezTo>
                    <a:pt x="1394040" y="654774"/>
                    <a:pt x="1394040" y="653554"/>
                    <a:pt x="1394040" y="652333"/>
                  </a:cubicBezTo>
                  <a:cubicBezTo>
                    <a:pt x="1392820" y="651112"/>
                    <a:pt x="1391599" y="648671"/>
                    <a:pt x="1390378" y="648671"/>
                  </a:cubicBezTo>
                  <a:cubicBezTo>
                    <a:pt x="1387937" y="648671"/>
                    <a:pt x="1387937" y="648671"/>
                    <a:pt x="1386716" y="645009"/>
                  </a:cubicBezTo>
                  <a:cubicBezTo>
                    <a:pt x="1386716" y="643788"/>
                    <a:pt x="1385495" y="645009"/>
                    <a:pt x="1385495" y="646230"/>
                  </a:cubicBezTo>
                  <a:cubicBezTo>
                    <a:pt x="1385495" y="647450"/>
                    <a:pt x="1385495" y="648671"/>
                    <a:pt x="1385495" y="648671"/>
                  </a:cubicBezTo>
                  <a:cubicBezTo>
                    <a:pt x="1385495" y="648671"/>
                    <a:pt x="1386716" y="651112"/>
                    <a:pt x="1386716" y="651112"/>
                  </a:cubicBezTo>
                  <a:cubicBezTo>
                    <a:pt x="1387937" y="652333"/>
                    <a:pt x="1390378" y="653554"/>
                    <a:pt x="1390378" y="657216"/>
                  </a:cubicBezTo>
                  <a:cubicBezTo>
                    <a:pt x="1390378" y="658437"/>
                    <a:pt x="1394040" y="662099"/>
                    <a:pt x="1394040" y="664540"/>
                  </a:cubicBezTo>
                  <a:cubicBezTo>
                    <a:pt x="1394040" y="665761"/>
                    <a:pt x="1395261" y="668202"/>
                    <a:pt x="1395261" y="669423"/>
                  </a:cubicBezTo>
                  <a:cubicBezTo>
                    <a:pt x="1395261" y="671864"/>
                    <a:pt x="1394040" y="675526"/>
                    <a:pt x="1395261" y="677968"/>
                  </a:cubicBezTo>
                  <a:cubicBezTo>
                    <a:pt x="1395261" y="679188"/>
                    <a:pt x="1401364" y="682851"/>
                    <a:pt x="1401364" y="682851"/>
                  </a:cubicBezTo>
                  <a:cubicBezTo>
                    <a:pt x="1403806" y="685292"/>
                    <a:pt x="1405027" y="687733"/>
                    <a:pt x="1406247" y="690175"/>
                  </a:cubicBezTo>
                  <a:cubicBezTo>
                    <a:pt x="1407468" y="691395"/>
                    <a:pt x="1408689" y="692616"/>
                    <a:pt x="1409909" y="695058"/>
                  </a:cubicBezTo>
                  <a:cubicBezTo>
                    <a:pt x="1413571" y="699941"/>
                    <a:pt x="1411130" y="701161"/>
                    <a:pt x="1416013" y="704823"/>
                  </a:cubicBezTo>
                  <a:cubicBezTo>
                    <a:pt x="1416013" y="704823"/>
                    <a:pt x="1416013" y="704823"/>
                    <a:pt x="1416013" y="704823"/>
                  </a:cubicBezTo>
                  <a:cubicBezTo>
                    <a:pt x="1416013" y="704823"/>
                    <a:pt x="1414792" y="704823"/>
                    <a:pt x="1414792" y="706044"/>
                  </a:cubicBezTo>
                  <a:cubicBezTo>
                    <a:pt x="1412351" y="707265"/>
                    <a:pt x="1416013" y="704823"/>
                    <a:pt x="1411130" y="704823"/>
                  </a:cubicBezTo>
                  <a:cubicBezTo>
                    <a:pt x="1407468" y="704823"/>
                    <a:pt x="1407468" y="706044"/>
                    <a:pt x="1406247" y="699941"/>
                  </a:cubicBezTo>
                  <a:cubicBezTo>
                    <a:pt x="1406247" y="697499"/>
                    <a:pt x="1405027" y="695058"/>
                    <a:pt x="1401364" y="695058"/>
                  </a:cubicBezTo>
                  <a:cubicBezTo>
                    <a:pt x="1401364" y="695058"/>
                    <a:pt x="1403806" y="692616"/>
                    <a:pt x="1400144" y="692616"/>
                  </a:cubicBezTo>
                  <a:cubicBezTo>
                    <a:pt x="1400144" y="692616"/>
                    <a:pt x="1398923" y="691395"/>
                    <a:pt x="1398923" y="690175"/>
                  </a:cubicBezTo>
                  <a:cubicBezTo>
                    <a:pt x="1398923" y="686513"/>
                    <a:pt x="1396482" y="687733"/>
                    <a:pt x="1395261" y="688954"/>
                  </a:cubicBezTo>
                  <a:cubicBezTo>
                    <a:pt x="1394040" y="688954"/>
                    <a:pt x="1392820" y="690175"/>
                    <a:pt x="1391599" y="687733"/>
                  </a:cubicBezTo>
                  <a:cubicBezTo>
                    <a:pt x="1391599" y="686513"/>
                    <a:pt x="1391599" y="681630"/>
                    <a:pt x="1389157" y="684071"/>
                  </a:cubicBezTo>
                  <a:cubicBezTo>
                    <a:pt x="1387937" y="685292"/>
                    <a:pt x="1386716" y="685292"/>
                    <a:pt x="1386716" y="684071"/>
                  </a:cubicBezTo>
                  <a:cubicBezTo>
                    <a:pt x="1385495" y="682851"/>
                    <a:pt x="1387937" y="680409"/>
                    <a:pt x="1385495" y="680409"/>
                  </a:cubicBezTo>
                  <a:cubicBezTo>
                    <a:pt x="1384275" y="680409"/>
                    <a:pt x="1384275" y="679188"/>
                    <a:pt x="1383054" y="679188"/>
                  </a:cubicBezTo>
                  <a:cubicBezTo>
                    <a:pt x="1381833" y="680409"/>
                    <a:pt x="1380613" y="677968"/>
                    <a:pt x="1380613" y="676747"/>
                  </a:cubicBezTo>
                  <a:cubicBezTo>
                    <a:pt x="1379392" y="673085"/>
                    <a:pt x="1380613" y="674306"/>
                    <a:pt x="1378171" y="674306"/>
                  </a:cubicBezTo>
                  <a:cubicBezTo>
                    <a:pt x="1376950" y="674306"/>
                    <a:pt x="1378171" y="674306"/>
                    <a:pt x="1375730" y="673085"/>
                  </a:cubicBezTo>
                  <a:cubicBezTo>
                    <a:pt x="1374509" y="673085"/>
                    <a:pt x="1374509" y="671864"/>
                    <a:pt x="1374509" y="670644"/>
                  </a:cubicBezTo>
                  <a:cubicBezTo>
                    <a:pt x="1374509" y="670644"/>
                    <a:pt x="1373288" y="668202"/>
                    <a:pt x="1373288" y="668202"/>
                  </a:cubicBezTo>
                  <a:cubicBezTo>
                    <a:pt x="1370847" y="666981"/>
                    <a:pt x="1370847" y="664540"/>
                    <a:pt x="1368406" y="664540"/>
                  </a:cubicBezTo>
                  <a:cubicBezTo>
                    <a:pt x="1364743" y="665761"/>
                    <a:pt x="1365964" y="664540"/>
                    <a:pt x="1363523" y="662099"/>
                  </a:cubicBezTo>
                  <a:cubicBezTo>
                    <a:pt x="1362302" y="660878"/>
                    <a:pt x="1362302" y="662099"/>
                    <a:pt x="1362302" y="664540"/>
                  </a:cubicBezTo>
                  <a:cubicBezTo>
                    <a:pt x="1362302" y="665761"/>
                    <a:pt x="1362302" y="666981"/>
                    <a:pt x="1363523" y="666981"/>
                  </a:cubicBezTo>
                  <a:cubicBezTo>
                    <a:pt x="1364743" y="666981"/>
                    <a:pt x="1364743" y="669423"/>
                    <a:pt x="1365964" y="669423"/>
                  </a:cubicBezTo>
                  <a:cubicBezTo>
                    <a:pt x="1367185" y="669423"/>
                    <a:pt x="1370847" y="671864"/>
                    <a:pt x="1370847" y="675526"/>
                  </a:cubicBezTo>
                  <a:cubicBezTo>
                    <a:pt x="1370847" y="677968"/>
                    <a:pt x="1375730" y="680409"/>
                    <a:pt x="1376950" y="682851"/>
                  </a:cubicBezTo>
                  <a:cubicBezTo>
                    <a:pt x="1376950" y="685292"/>
                    <a:pt x="1379392" y="686513"/>
                    <a:pt x="1379392" y="688954"/>
                  </a:cubicBezTo>
                  <a:cubicBezTo>
                    <a:pt x="1379392" y="691395"/>
                    <a:pt x="1379392" y="696278"/>
                    <a:pt x="1380613" y="698720"/>
                  </a:cubicBezTo>
                  <a:cubicBezTo>
                    <a:pt x="1381833" y="699941"/>
                    <a:pt x="1387937" y="703602"/>
                    <a:pt x="1389157" y="704823"/>
                  </a:cubicBezTo>
                  <a:cubicBezTo>
                    <a:pt x="1391599" y="707265"/>
                    <a:pt x="1394040" y="709706"/>
                    <a:pt x="1396482" y="712148"/>
                  </a:cubicBezTo>
                  <a:cubicBezTo>
                    <a:pt x="1397702" y="714589"/>
                    <a:pt x="1400144" y="715809"/>
                    <a:pt x="1402585" y="717030"/>
                  </a:cubicBezTo>
                  <a:cubicBezTo>
                    <a:pt x="1403806" y="718251"/>
                    <a:pt x="1403806" y="719472"/>
                    <a:pt x="1405027" y="719472"/>
                  </a:cubicBezTo>
                  <a:cubicBezTo>
                    <a:pt x="1405027" y="719472"/>
                    <a:pt x="1403806" y="720692"/>
                    <a:pt x="1403806" y="720692"/>
                  </a:cubicBezTo>
                  <a:cubicBezTo>
                    <a:pt x="1401364" y="723134"/>
                    <a:pt x="1403806" y="719472"/>
                    <a:pt x="1398923" y="720692"/>
                  </a:cubicBezTo>
                  <a:cubicBezTo>
                    <a:pt x="1396482" y="720692"/>
                    <a:pt x="1396482" y="721913"/>
                    <a:pt x="1395261" y="721913"/>
                  </a:cubicBezTo>
                  <a:cubicBezTo>
                    <a:pt x="1394040" y="721913"/>
                    <a:pt x="1392820" y="720692"/>
                    <a:pt x="1391599" y="717030"/>
                  </a:cubicBezTo>
                  <a:cubicBezTo>
                    <a:pt x="1390378" y="714589"/>
                    <a:pt x="1387937" y="712148"/>
                    <a:pt x="1383054" y="713368"/>
                  </a:cubicBezTo>
                  <a:cubicBezTo>
                    <a:pt x="1383054" y="713368"/>
                    <a:pt x="1385495" y="709706"/>
                    <a:pt x="1381833" y="710927"/>
                  </a:cubicBezTo>
                  <a:cubicBezTo>
                    <a:pt x="1381833" y="710927"/>
                    <a:pt x="1380613" y="710927"/>
                    <a:pt x="1379392" y="708485"/>
                  </a:cubicBezTo>
                  <a:cubicBezTo>
                    <a:pt x="1378171" y="704823"/>
                    <a:pt x="1375730" y="707265"/>
                    <a:pt x="1374509" y="707265"/>
                  </a:cubicBezTo>
                  <a:cubicBezTo>
                    <a:pt x="1372068" y="708485"/>
                    <a:pt x="1372068" y="709706"/>
                    <a:pt x="1369626" y="706044"/>
                  </a:cubicBezTo>
                  <a:cubicBezTo>
                    <a:pt x="1368406" y="703602"/>
                    <a:pt x="1367185" y="699941"/>
                    <a:pt x="1364743" y="702382"/>
                  </a:cubicBezTo>
                  <a:cubicBezTo>
                    <a:pt x="1363523" y="703602"/>
                    <a:pt x="1362302" y="703602"/>
                    <a:pt x="1362302" y="703602"/>
                  </a:cubicBezTo>
                  <a:cubicBezTo>
                    <a:pt x="1361081" y="702382"/>
                    <a:pt x="1362302" y="699941"/>
                    <a:pt x="1359861" y="698720"/>
                  </a:cubicBezTo>
                  <a:cubicBezTo>
                    <a:pt x="1358640" y="698720"/>
                    <a:pt x="1357419" y="697499"/>
                    <a:pt x="1356199" y="698720"/>
                  </a:cubicBezTo>
                  <a:cubicBezTo>
                    <a:pt x="1354978" y="699941"/>
                    <a:pt x="1353757" y="698720"/>
                    <a:pt x="1352536" y="696278"/>
                  </a:cubicBezTo>
                  <a:cubicBezTo>
                    <a:pt x="1351316" y="691395"/>
                    <a:pt x="1351316" y="693837"/>
                    <a:pt x="1348874" y="693837"/>
                  </a:cubicBezTo>
                  <a:cubicBezTo>
                    <a:pt x="1347654" y="693837"/>
                    <a:pt x="1348874" y="692616"/>
                    <a:pt x="1345212" y="692616"/>
                  </a:cubicBezTo>
                  <a:cubicBezTo>
                    <a:pt x="1343992" y="692616"/>
                    <a:pt x="1342771" y="690175"/>
                    <a:pt x="1342771" y="690175"/>
                  </a:cubicBezTo>
                  <a:cubicBezTo>
                    <a:pt x="1341550" y="690175"/>
                    <a:pt x="1341550" y="687733"/>
                    <a:pt x="1341550" y="687733"/>
                  </a:cubicBezTo>
                  <a:cubicBezTo>
                    <a:pt x="1339109" y="686513"/>
                    <a:pt x="1337888" y="684071"/>
                    <a:pt x="1335447" y="684071"/>
                  </a:cubicBezTo>
                  <a:cubicBezTo>
                    <a:pt x="1331785" y="685292"/>
                    <a:pt x="1331785" y="684071"/>
                    <a:pt x="1329343" y="680409"/>
                  </a:cubicBezTo>
                  <a:cubicBezTo>
                    <a:pt x="1328122" y="679188"/>
                    <a:pt x="1328122" y="680409"/>
                    <a:pt x="1328122" y="682851"/>
                  </a:cubicBezTo>
                  <a:cubicBezTo>
                    <a:pt x="1328122" y="685292"/>
                    <a:pt x="1329343" y="686513"/>
                    <a:pt x="1329343" y="686513"/>
                  </a:cubicBezTo>
                  <a:cubicBezTo>
                    <a:pt x="1330564" y="686513"/>
                    <a:pt x="1331785" y="688954"/>
                    <a:pt x="1333005" y="690175"/>
                  </a:cubicBezTo>
                  <a:cubicBezTo>
                    <a:pt x="1334226" y="691395"/>
                    <a:pt x="1339109" y="692616"/>
                    <a:pt x="1340329" y="697499"/>
                  </a:cubicBezTo>
                  <a:cubicBezTo>
                    <a:pt x="1341550" y="699941"/>
                    <a:pt x="1347654" y="703602"/>
                    <a:pt x="1348874" y="706044"/>
                  </a:cubicBezTo>
                  <a:cubicBezTo>
                    <a:pt x="1350095" y="708485"/>
                    <a:pt x="1352536" y="710927"/>
                    <a:pt x="1353757" y="712148"/>
                  </a:cubicBezTo>
                  <a:cubicBezTo>
                    <a:pt x="1354978" y="715809"/>
                    <a:pt x="1356199" y="720692"/>
                    <a:pt x="1359861" y="723134"/>
                  </a:cubicBezTo>
                  <a:cubicBezTo>
                    <a:pt x="1361081" y="724355"/>
                    <a:pt x="1370847" y="726796"/>
                    <a:pt x="1372068" y="728016"/>
                  </a:cubicBezTo>
                  <a:cubicBezTo>
                    <a:pt x="1375730" y="730458"/>
                    <a:pt x="1380613" y="731679"/>
                    <a:pt x="1384275" y="734120"/>
                  </a:cubicBezTo>
                  <a:cubicBezTo>
                    <a:pt x="1386716" y="735341"/>
                    <a:pt x="1390378" y="736562"/>
                    <a:pt x="1392820" y="737782"/>
                  </a:cubicBezTo>
                  <a:cubicBezTo>
                    <a:pt x="1396482" y="740223"/>
                    <a:pt x="1398923" y="741444"/>
                    <a:pt x="1400144" y="742665"/>
                  </a:cubicBezTo>
                  <a:cubicBezTo>
                    <a:pt x="1400144" y="742665"/>
                    <a:pt x="1400144" y="742665"/>
                    <a:pt x="1398923" y="743886"/>
                  </a:cubicBezTo>
                  <a:cubicBezTo>
                    <a:pt x="1396482" y="746327"/>
                    <a:pt x="1398923" y="742665"/>
                    <a:pt x="1392820" y="743886"/>
                  </a:cubicBezTo>
                  <a:cubicBezTo>
                    <a:pt x="1389157" y="745106"/>
                    <a:pt x="1389157" y="746327"/>
                    <a:pt x="1383054" y="740223"/>
                  </a:cubicBezTo>
                  <a:cubicBezTo>
                    <a:pt x="1380613" y="737782"/>
                    <a:pt x="1376950" y="735341"/>
                    <a:pt x="1373288" y="737782"/>
                  </a:cubicBezTo>
                  <a:cubicBezTo>
                    <a:pt x="1373288" y="737782"/>
                    <a:pt x="1374509" y="734120"/>
                    <a:pt x="1370847" y="735341"/>
                  </a:cubicBezTo>
                  <a:cubicBezTo>
                    <a:pt x="1370847" y="735341"/>
                    <a:pt x="1369626" y="735341"/>
                    <a:pt x="1368406" y="732899"/>
                  </a:cubicBezTo>
                  <a:cubicBezTo>
                    <a:pt x="1365964" y="728016"/>
                    <a:pt x="1364743" y="731679"/>
                    <a:pt x="1362302" y="732899"/>
                  </a:cubicBezTo>
                  <a:cubicBezTo>
                    <a:pt x="1361081" y="734120"/>
                    <a:pt x="1359861" y="736562"/>
                    <a:pt x="1356199" y="732899"/>
                  </a:cubicBezTo>
                  <a:cubicBezTo>
                    <a:pt x="1353757" y="731679"/>
                    <a:pt x="1351316" y="726796"/>
                    <a:pt x="1350095" y="730458"/>
                  </a:cubicBezTo>
                  <a:cubicBezTo>
                    <a:pt x="1350095" y="731679"/>
                    <a:pt x="1348874" y="732899"/>
                    <a:pt x="1347654" y="731679"/>
                  </a:cubicBezTo>
                  <a:cubicBezTo>
                    <a:pt x="1346433" y="731679"/>
                    <a:pt x="1346433" y="728016"/>
                    <a:pt x="1342771" y="728016"/>
                  </a:cubicBezTo>
                  <a:cubicBezTo>
                    <a:pt x="1341550" y="728016"/>
                    <a:pt x="1340329" y="726796"/>
                    <a:pt x="1339109" y="728016"/>
                  </a:cubicBezTo>
                  <a:cubicBezTo>
                    <a:pt x="1337888" y="730458"/>
                    <a:pt x="1336667" y="728016"/>
                    <a:pt x="1334226" y="725575"/>
                  </a:cubicBezTo>
                  <a:cubicBezTo>
                    <a:pt x="1330564" y="721913"/>
                    <a:pt x="1331785" y="723134"/>
                    <a:pt x="1329343" y="724355"/>
                  </a:cubicBezTo>
                  <a:cubicBezTo>
                    <a:pt x="1328122" y="724355"/>
                    <a:pt x="1329343" y="723134"/>
                    <a:pt x="1325681" y="724355"/>
                  </a:cubicBezTo>
                  <a:cubicBezTo>
                    <a:pt x="1324460" y="724355"/>
                    <a:pt x="1323240" y="723134"/>
                    <a:pt x="1322019" y="723134"/>
                  </a:cubicBezTo>
                  <a:cubicBezTo>
                    <a:pt x="1320798" y="723134"/>
                    <a:pt x="1319578" y="720692"/>
                    <a:pt x="1319578" y="720692"/>
                  </a:cubicBezTo>
                  <a:cubicBezTo>
                    <a:pt x="1315915" y="720692"/>
                    <a:pt x="1313474" y="718251"/>
                    <a:pt x="1311033" y="719472"/>
                  </a:cubicBezTo>
                  <a:cubicBezTo>
                    <a:pt x="1307370" y="721913"/>
                    <a:pt x="1307370" y="720692"/>
                    <a:pt x="1302488" y="718251"/>
                  </a:cubicBezTo>
                  <a:cubicBezTo>
                    <a:pt x="1301267" y="717030"/>
                    <a:pt x="1301267" y="719472"/>
                    <a:pt x="1303708" y="720692"/>
                  </a:cubicBezTo>
                  <a:cubicBezTo>
                    <a:pt x="1304929" y="721913"/>
                    <a:pt x="1306150" y="723134"/>
                    <a:pt x="1307370" y="723134"/>
                  </a:cubicBezTo>
                  <a:cubicBezTo>
                    <a:pt x="1308591" y="723134"/>
                    <a:pt x="1311033" y="724355"/>
                    <a:pt x="1312253" y="724355"/>
                  </a:cubicBezTo>
                  <a:cubicBezTo>
                    <a:pt x="1313474" y="724355"/>
                    <a:pt x="1319578" y="724355"/>
                    <a:pt x="1323240" y="729237"/>
                  </a:cubicBezTo>
                  <a:cubicBezTo>
                    <a:pt x="1325681" y="731679"/>
                    <a:pt x="1334226" y="732899"/>
                    <a:pt x="1335447" y="734120"/>
                  </a:cubicBezTo>
                  <a:cubicBezTo>
                    <a:pt x="1336667" y="736562"/>
                    <a:pt x="1341550" y="737782"/>
                    <a:pt x="1342771" y="739003"/>
                  </a:cubicBezTo>
                  <a:cubicBezTo>
                    <a:pt x="1345212" y="742665"/>
                    <a:pt x="1347654" y="747548"/>
                    <a:pt x="1352536" y="748769"/>
                  </a:cubicBezTo>
                  <a:cubicBezTo>
                    <a:pt x="1354978" y="749989"/>
                    <a:pt x="1363523" y="749989"/>
                    <a:pt x="1365964" y="751210"/>
                  </a:cubicBezTo>
                  <a:cubicBezTo>
                    <a:pt x="1370847" y="752430"/>
                    <a:pt x="1375730" y="754872"/>
                    <a:pt x="1380613" y="756093"/>
                  </a:cubicBezTo>
                  <a:cubicBezTo>
                    <a:pt x="1384275" y="757313"/>
                    <a:pt x="1386716" y="758534"/>
                    <a:pt x="1390378" y="759755"/>
                  </a:cubicBezTo>
                  <a:cubicBezTo>
                    <a:pt x="1395261" y="762196"/>
                    <a:pt x="1396482" y="763417"/>
                    <a:pt x="1398923" y="764637"/>
                  </a:cubicBezTo>
                  <a:cubicBezTo>
                    <a:pt x="1397702" y="764637"/>
                    <a:pt x="1396482" y="765858"/>
                    <a:pt x="1396482" y="767079"/>
                  </a:cubicBezTo>
                  <a:cubicBezTo>
                    <a:pt x="1395261" y="769520"/>
                    <a:pt x="1396482" y="765858"/>
                    <a:pt x="1391599" y="768300"/>
                  </a:cubicBezTo>
                  <a:cubicBezTo>
                    <a:pt x="1387937" y="769520"/>
                    <a:pt x="1387937" y="771962"/>
                    <a:pt x="1381833" y="765858"/>
                  </a:cubicBezTo>
                  <a:cubicBezTo>
                    <a:pt x="1379392" y="763417"/>
                    <a:pt x="1376950" y="762196"/>
                    <a:pt x="1372068" y="763417"/>
                  </a:cubicBezTo>
                  <a:cubicBezTo>
                    <a:pt x="1372068" y="763417"/>
                    <a:pt x="1373288" y="759755"/>
                    <a:pt x="1369626" y="760976"/>
                  </a:cubicBezTo>
                  <a:cubicBezTo>
                    <a:pt x="1369626" y="760976"/>
                    <a:pt x="1368406" y="760976"/>
                    <a:pt x="1367185" y="758534"/>
                  </a:cubicBezTo>
                  <a:cubicBezTo>
                    <a:pt x="1364743" y="754872"/>
                    <a:pt x="1363523" y="757313"/>
                    <a:pt x="1362302" y="758534"/>
                  </a:cubicBezTo>
                  <a:cubicBezTo>
                    <a:pt x="1361081" y="759755"/>
                    <a:pt x="1359861" y="762196"/>
                    <a:pt x="1357419" y="758534"/>
                  </a:cubicBezTo>
                  <a:cubicBezTo>
                    <a:pt x="1354978" y="757313"/>
                    <a:pt x="1352536" y="752430"/>
                    <a:pt x="1351316" y="756093"/>
                  </a:cubicBezTo>
                  <a:cubicBezTo>
                    <a:pt x="1351316" y="757313"/>
                    <a:pt x="1350095" y="758534"/>
                    <a:pt x="1348874" y="757313"/>
                  </a:cubicBezTo>
                  <a:cubicBezTo>
                    <a:pt x="1347654" y="757313"/>
                    <a:pt x="1347654" y="753651"/>
                    <a:pt x="1343992" y="753651"/>
                  </a:cubicBezTo>
                  <a:cubicBezTo>
                    <a:pt x="1342771" y="753651"/>
                    <a:pt x="1340329" y="752430"/>
                    <a:pt x="1340329" y="753651"/>
                  </a:cubicBezTo>
                  <a:cubicBezTo>
                    <a:pt x="1339109" y="756093"/>
                    <a:pt x="1337888" y="753651"/>
                    <a:pt x="1335447" y="752430"/>
                  </a:cubicBezTo>
                  <a:cubicBezTo>
                    <a:pt x="1330564" y="748769"/>
                    <a:pt x="1333005" y="749989"/>
                    <a:pt x="1330564" y="751210"/>
                  </a:cubicBezTo>
                  <a:cubicBezTo>
                    <a:pt x="1329343" y="751210"/>
                    <a:pt x="1329343" y="749989"/>
                    <a:pt x="1326902" y="751210"/>
                  </a:cubicBezTo>
                  <a:cubicBezTo>
                    <a:pt x="1325681" y="751210"/>
                    <a:pt x="1324460" y="749989"/>
                    <a:pt x="1323240" y="749989"/>
                  </a:cubicBezTo>
                  <a:cubicBezTo>
                    <a:pt x="1322019" y="749989"/>
                    <a:pt x="1320798" y="748769"/>
                    <a:pt x="1319578" y="748769"/>
                  </a:cubicBezTo>
                  <a:cubicBezTo>
                    <a:pt x="1317136" y="748769"/>
                    <a:pt x="1315915" y="748769"/>
                    <a:pt x="1313474" y="748769"/>
                  </a:cubicBezTo>
                  <a:cubicBezTo>
                    <a:pt x="1313474" y="748769"/>
                    <a:pt x="1313474" y="747548"/>
                    <a:pt x="1313474" y="747548"/>
                  </a:cubicBezTo>
                  <a:cubicBezTo>
                    <a:pt x="1309812" y="746327"/>
                    <a:pt x="1309812" y="741444"/>
                    <a:pt x="1307370" y="741444"/>
                  </a:cubicBezTo>
                  <a:cubicBezTo>
                    <a:pt x="1304929" y="741444"/>
                    <a:pt x="1303708" y="740223"/>
                    <a:pt x="1303708" y="739003"/>
                  </a:cubicBezTo>
                  <a:cubicBezTo>
                    <a:pt x="1303708" y="737782"/>
                    <a:pt x="1303708" y="735341"/>
                    <a:pt x="1303708" y="732899"/>
                  </a:cubicBezTo>
                  <a:cubicBezTo>
                    <a:pt x="1303708" y="730458"/>
                    <a:pt x="1301267" y="732899"/>
                    <a:pt x="1300046" y="736562"/>
                  </a:cubicBezTo>
                  <a:cubicBezTo>
                    <a:pt x="1298826" y="739003"/>
                    <a:pt x="1298826" y="742665"/>
                    <a:pt x="1298826" y="742665"/>
                  </a:cubicBezTo>
                  <a:cubicBezTo>
                    <a:pt x="1300046" y="742665"/>
                    <a:pt x="1300046" y="747548"/>
                    <a:pt x="1301267" y="748769"/>
                  </a:cubicBezTo>
                  <a:cubicBezTo>
                    <a:pt x="1302488" y="748769"/>
                    <a:pt x="1303708" y="749989"/>
                    <a:pt x="1304929" y="752430"/>
                  </a:cubicBezTo>
                  <a:cubicBezTo>
                    <a:pt x="1303708" y="752430"/>
                    <a:pt x="1303708" y="752430"/>
                    <a:pt x="1302488" y="752430"/>
                  </a:cubicBezTo>
                  <a:cubicBezTo>
                    <a:pt x="1301267" y="752430"/>
                    <a:pt x="1302488" y="753651"/>
                    <a:pt x="1303708" y="754872"/>
                  </a:cubicBezTo>
                  <a:cubicBezTo>
                    <a:pt x="1304929" y="756093"/>
                    <a:pt x="1306150" y="757313"/>
                    <a:pt x="1307370" y="756093"/>
                  </a:cubicBezTo>
                  <a:cubicBezTo>
                    <a:pt x="1307370" y="756093"/>
                    <a:pt x="1307370" y="756093"/>
                    <a:pt x="1308591" y="756093"/>
                  </a:cubicBezTo>
                  <a:cubicBezTo>
                    <a:pt x="1309812" y="757313"/>
                    <a:pt x="1311033" y="758534"/>
                    <a:pt x="1311033" y="760976"/>
                  </a:cubicBezTo>
                  <a:cubicBezTo>
                    <a:pt x="1312253" y="762196"/>
                    <a:pt x="1314695" y="764637"/>
                    <a:pt x="1317136" y="765858"/>
                  </a:cubicBezTo>
                  <a:cubicBezTo>
                    <a:pt x="1319578" y="767079"/>
                    <a:pt x="1323240" y="768300"/>
                    <a:pt x="1323240" y="769520"/>
                  </a:cubicBezTo>
                  <a:cubicBezTo>
                    <a:pt x="1324460" y="771962"/>
                    <a:pt x="1329343" y="773183"/>
                    <a:pt x="1330564" y="776844"/>
                  </a:cubicBezTo>
                  <a:cubicBezTo>
                    <a:pt x="1333005" y="780507"/>
                    <a:pt x="1335447" y="786610"/>
                    <a:pt x="1340329" y="789052"/>
                  </a:cubicBezTo>
                  <a:cubicBezTo>
                    <a:pt x="1342771" y="790272"/>
                    <a:pt x="1353757" y="791493"/>
                    <a:pt x="1356199" y="791493"/>
                  </a:cubicBezTo>
                  <a:cubicBezTo>
                    <a:pt x="1361081" y="793934"/>
                    <a:pt x="1367185" y="795155"/>
                    <a:pt x="1372068" y="797597"/>
                  </a:cubicBezTo>
                  <a:cubicBezTo>
                    <a:pt x="1375730" y="798817"/>
                    <a:pt x="1379392" y="800038"/>
                    <a:pt x="1383054" y="801259"/>
                  </a:cubicBezTo>
                  <a:cubicBezTo>
                    <a:pt x="1391599" y="804921"/>
                    <a:pt x="1391599" y="807362"/>
                    <a:pt x="1397702" y="809804"/>
                  </a:cubicBezTo>
                  <a:cubicBezTo>
                    <a:pt x="1397702" y="809804"/>
                    <a:pt x="1396482" y="811024"/>
                    <a:pt x="1396482" y="811024"/>
                  </a:cubicBezTo>
                  <a:cubicBezTo>
                    <a:pt x="1394040" y="813466"/>
                    <a:pt x="1396482" y="809804"/>
                    <a:pt x="1390378" y="811024"/>
                  </a:cubicBezTo>
                  <a:cubicBezTo>
                    <a:pt x="1386716" y="812245"/>
                    <a:pt x="1386716" y="813466"/>
                    <a:pt x="1380613" y="808583"/>
                  </a:cubicBezTo>
                  <a:cubicBezTo>
                    <a:pt x="1378171" y="806141"/>
                    <a:pt x="1374509" y="804921"/>
                    <a:pt x="1370847" y="806141"/>
                  </a:cubicBezTo>
                  <a:cubicBezTo>
                    <a:pt x="1370847" y="806141"/>
                    <a:pt x="1372068" y="802479"/>
                    <a:pt x="1368406" y="803700"/>
                  </a:cubicBezTo>
                  <a:cubicBezTo>
                    <a:pt x="1368406" y="803700"/>
                    <a:pt x="1367185" y="803700"/>
                    <a:pt x="1364743" y="801259"/>
                  </a:cubicBezTo>
                  <a:cubicBezTo>
                    <a:pt x="1361081" y="797597"/>
                    <a:pt x="1361081" y="800038"/>
                    <a:pt x="1359861" y="801259"/>
                  </a:cubicBezTo>
                  <a:cubicBezTo>
                    <a:pt x="1358640" y="802479"/>
                    <a:pt x="1358640" y="804921"/>
                    <a:pt x="1354978" y="802479"/>
                  </a:cubicBezTo>
                  <a:cubicBezTo>
                    <a:pt x="1352536" y="801259"/>
                    <a:pt x="1348874" y="796376"/>
                    <a:pt x="1348874" y="800038"/>
                  </a:cubicBezTo>
                  <a:cubicBezTo>
                    <a:pt x="1348874" y="801259"/>
                    <a:pt x="1347654" y="802479"/>
                    <a:pt x="1346433" y="801259"/>
                  </a:cubicBezTo>
                  <a:cubicBezTo>
                    <a:pt x="1345212" y="801259"/>
                    <a:pt x="1343992" y="797597"/>
                    <a:pt x="1341550" y="797597"/>
                  </a:cubicBezTo>
                  <a:cubicBezTo>
                    <a:pt x="1340329" y="797597"/>
                    <a:pt x="1339109" y="797597"/>
                    <a:pt x="1337888" y="798817"/>
                  </a:cubicBezTo>
                  <a:cubicBezTo>
                    <a:pt x="1336667" y="801259"/>
                    <a:pt x="1335447" y="798817"/>
                    <a:pt x="1333005" y="797597"/>
                  </a:cubicBezTo>
                  <a:cubicBezTo>
                    <a:pt x="1329343" y="793934"/>
                    <a:pt x="1330564" y="795155"/>
                    <a:pt x="1328122" y="796376"/>
                  </a:cubicBezTo>
                  <a:cubicBezTo>
                    <a:pt x="1326902" y="796376"/>
                    <a:pt x="1328122" y="795155"/>
                    <a:pt x="1324460" y="796376"/>
                  </a:cubicBezTo>
                  <a:cubicBezTo>
                    <a:pt x="1323240" y="796376"/>
                    <a:pt x="1322019" y="795155"/>
                    <a:pt x="1320798" y="795155"/>
                  </a:cubicBezTo>
                  <a:cubicBezTo>
                    <a:pt x="1319578" y="795155"/>
                    <a:pt x="1318357" y="792714"/>
                    <a:pt x="1318357" y="792714"/>
                  </a:cubicBezTo>
                  <a:cubicBezTo>
                    <a:pt x="1314695" y="791493"/>
                    <a:pt x="1313474" y="789052"/>
                    <a:pt x="1311033" y="789052"/>
                  </a:cubicBezTo>
                  <a:cubicBezTo>
                    <a:pt x="1307370" y="790272"/>
                    <a:pt x="1307370" y="789052"/>
                    <a:pt x="1303708" y="784169"/>
                  </a:cubicBezTo>
                  <a:cubicBezTo>
                    <a:pt x="1302488" y="782948"/>
                    <a:pt x="1302488" y="784169"/>
                    <a:pt x="1302488" y="787831"/>
                  </a:cubicBezTo>
                  <a:cubicBezTo>
                    <a:pt x="1302488" y="790272"/>
                    <a:pt x="1303708" y="792714"/>
                    <a:pt x="1304929" y="792714"/>
                  </a:cubicBezTo>
                  <a:cubicBezTo>
                    <a:pt x="1306150" y="792714"/>
                    <a:pt x="1307370" y="795155"/>
                    <a:pt x="1309812" y="796376"/>
                  </a:cubicBezTo>
                  <a:cubicBezTo>
                    <a:pt x="1311033" y="796376"/>
                    <a:pt x="1312253" y="797597"/>
                    <a:pt x="1314695" y="798817"/>
                  </a:cubicBezTo>
                  <a:cubicBezTo>
                    <a:pt x="1317136" y="800038"/>
                    <a:pt x="1318357" y="801259"/>
                    <a:pt x="1320798" y="803700"/>
                  </a:cubicBezTo>
                  <a:cubicBezTo>
                    <a:pt x="1322019" y="804921"/>
                    <a:pt x="1324460" y="806141"/>
                    <a:pt x="1326902" y="806141"/>
                  </a:cubicBezTo>
                  <a:cubicBezTo>
                    <a:pt x="1329343" y="807362"/>
                    <a:pt x="1331785" y="807362"/>
                    <a:pt x="1333005" y="808583"/>
                  </a:cubicBezTo>
                  <a:cubicBezTo>
                    <a:pt x="1335447" y="811024"/>
                    <a:pt x="1339109" y="811024"/>
                    <a:pt x="1340329" y="813466"/>
                  </a:cubicBezTo>
                  <a:cubicBezTo>
                    <a:pt x="1341550" y="814686"/>
                    <a:pt x="1341550" y="815907"/>
                    <a:pt x="1342771" y="815907"/>
                  </a:cubicBezTo>
                  <a:cubicBezTo>
                    <a:pt x="1342771" y="817128"/>
                    <a:pt x="1341550" y="818348"/>
                    <a:pt x="1340329" y="817128"/>
                  </a:cubicBezTo>
                  <a:cubicBezTo>
                    <a:pt x="1339109" y="817128"/>
                    <a:pt x="1339109" y="812245"/>
                    <a:pt x="1335447" y="813466"/>
                  </a:cubicBezTo>
                  <a:cubicBezTo>
                    <a:pt x="1334226" y="813466"/>
                    <a:pt x="1331785" y="812245"/>
                    <a:pt x="1331785" y="813466"/>
                  </a:cubicBezTo>
                  <a:cubicBezTo>
                    <a:pt x="1330564" y="815907"/>
                    <a:pt x="1329343" y="813466"/>
                    <a:pt x="1326902" y="811024"/>
                  </a:cubicBezTo>
                  <a:cubicBezTo>
                    <a:pt x="1323240" y="807362"/>
                    <a:pt x="1324460" y="808583"/>
                    <a:pt x="1322019" y="808583"/>
                  </a:cubicBezTo>
                  <a:cubicBezTo>
                    <a:pt x="1320798" y="808583"/>
                    <a:pt x="1322019" y="807362"/>
                    <a:pt x="1318357" y="808583"/>
                  </a:cubicBezTo>
                  <a:cubicBezTo>
                    <a:pt x="1317136" y="808583"/>
                    <a:pt x="1315915" y="807362"/>
                    <a:pt x="1314695" y="807362"/>
                  </a:cubicBezTo>
                  <a:cubicBezTo>
                    <a:pt x="1313474" y="807362"/>
                    <a:pt x="1312253" y="804921"/>
                    <a:pt x="1312253" y="804921"/>
                  </a:cubicBezTo>
                  <a:cubicBezTo>
                    <a:pt x="1308591" y="804921"/>
                    <a:pt x="1306150" y="802479"/>
                    <a:pt x="1303708" y="803700"/>
                  </a:cubicBezTo>
                  <a:cubicBezTo>
                    <a:pt x="1300046" y="806141"/>
                    <a:pt x="1300046" y="804921"/>
                    <a:pt x="1295163" y="802479"/>
                  </a:cubicBezTo>
                  <a:cubicBezTo>
                    <a:pt x="1293943" y="801259"/>
                    <a:pt x="1293943" y="803700"/>
                    <a:pt x="1295163" y="806141"/>
                  </a:cubicBezTo>
                  <a:cubicBezTo>
                    <a:pt x="1296384" y="807362"/>
                    <a:pt x="1297605" y="809804"/>
                    <a:pt x="1298826" y="808583"/>
                  </a:cubicBezTo>
                  <a:cubicBezTo>
                    <a:pt x="1300046" y="808583"/>
                    <a:pt x="1302488" y="809804"/>
                    <a:pt x="1303708" y="809804"/>
                  </a:cubicBezTo>
                  <a:cubicBezTo>
                    <a:pt x="1306150" y="809804"/>
                    <a:pt x="1311033" y="811024"/>
                    <a:pt x="1314695" y="814686"/>
                  </a:cubicBezTo>
                  <a:cubicBezTo>
                    <a:pt x="1317136" y="817128"/>
                    <a:pt x="1325681" y="818348"/>
                    <a:pt x="1326902" y="820790"/>
                  </a:cubicBezTo>
                  <a:cubicBezTo>
                    <a:pt x="1328122" y="823231"/>
                    <a:pt x="1333005" y="824452"/>
                    <a:pt x="1334226" y="826893"/>
                  </a:cubicBezTo>
                  <a:cubicBezTo>
                    <a:pt x="1336667" y="830555"/>
                    <a:pt x="1339109" y="835438"/>
                    <a:pt x="1343992" y="837880"/>
                  </a:cubicBezTo>
                  <a:cubicBezTo>
                    <a:pt x="1343992" y="837880"/>
                    <a:pt x="1345212" y="837880"/>
                    <a:pt x="1347654" y="839100"/>
                  </a:cubicBezTo>
                  <a:cubicBezTo>
                    <a:pt x="1347654" y="839100"/>
                    <a:pt x="1347654" y="839100"/>
                    <a:pt x="1347654" y="839100"/>
                  </a:cubicBezTo>
                  <a:cubicBezTo>
                    <a:pt x="1346433" y="840321"/>
                    <a:pt x="1345212" y="842762"/>
                    <a:pt x="1341550" y="840321"/>
                  </a:cubicBezTo>
                  <a:cubicBezTo>
                    <a:pt x="1339109" y="839100"/>
                    <a:pt x="1336667" y="834218"/>
                    <a:pt x="1335447" y="837880"/>
                  </a:cubicBezTo>
                  <a:cubicBezTo>
                    <a:pt x="1335447" y="839100"/>
                    <a:pt x="1334226" y="840321"/>
                    <a:pt x="1333005" y="840321"/>
                  </a:cubicBezTo>
                  <a:cubicBezTo>
                    <a:pt x="1331785" y="840321"/>
                    <a:pt x="1331785" y="835438"/>
                    <a:pt x="1328122" y="835438"/>
                  </a:cubicBezTo>
                  <a:cubicBezTo>
                    <a:pt x="1326902" y="835438"/>
                    <a:pt x="1324460" y="834218"/>
                    <a:pt x="1324460" y="835438"/>
                  </a:cubicBezTo>
                  <a:cubicBezTo>
                    <a:pt x="1323240" y="837880"/>
                    <a:pt x="1320798" y="835438"/>
                    <a:pt x="1319578" y="832997"/>
                  </a:cubicBezTo>
                  <a:cubicBezTo>
                    <a:pt x="1315915" y="828114"/>
                    <a:pt x="1317136" y="830555"/>
                    <a:pt x="1314695" y="830555"/>
                  </a:cubicBezTo>
                  <a:cubicBezTo>
                    <a:pt x="1313474" y="830555"/>
                    <a:pt x="1314695" y="829335"/>
                    <a:pt x="1311033" y="830555"/>
                  </a:cubicBezTo>
                  <a:cubicBezTo>
                    <a:pt x="1309812" y="830555"/>
                    <a:pt x="1308591" y="829335"/>
                    <a:pt x="1307370" y="828114"/>
                  </a:cubicBezTo>
                  <a:cubicBezTo>
                    <a:pt x="1306150" y="828114"/>
                    <a:pt x="1304929" y="825673"/>
                    <a:pt x="1304929" y="825673"/>
                  </a:cubicBezTo>
                  <a:cubicBezTo>
                    <a:pt x="1301267" y="824452"/>
                    <a:pt x="1298826" y="820790"/>
                    <a:pt x="1296384" y="822011"/>
                  </a:cubicBezTo>
                  <a:cubicBezTo>
                    <a:pt x="1291501" y="823231"/>
                    <a:pt x="1291501" y="822011"/>
                    <a:pt x="1287839" y="818348"/>
                  </a:cubicBezTo>
                  <a:cubicBezTo>
                    <a:pt x="1286619" y="817128"/>
                    <a:pt x="1286619" y="818348"/>
                    <a:pt x="1286619" y="822011"/>
                  </a:cubicBezTo>
                  <a:cubicBezTo>
                    <a:pt x="1286619" y="824452"/>
                    <a:pt x="1287839" y="825673"/>
                    <a:pt x="1289060" y="825673"/>
                  </a:cubicBezTo>
                  <a:cubicBezTo>
                    <a:pt x="1290281" y="825673"/>
                    <a:pt x="1292722" y="828114"/>
                    <a:pt x="1293943" y="829335"/>
                  </a:cubicBezTo>
                  <a:cubicBezTo>
                    <a:pt x="1296384" y="830555"/>
                    <a:pt x="1301267" y="831776"/>
                    <a:pt x="1304929" y="836659"/>
                  </a:cubicBezTo>
                  <a:cubicBezTo>
                    <a:pt x="1306150" y="837880"/>
                    <a:pt x="1308591" y="839100"/>
                    <a:pt x="1311033" y="840321"/>
                  </a:cubicBezTo>
                  <a:cubicBezTo>
                    <a:pt x="1313474" y="841542"/>
                    <a:pt x="1317136" y="842762"/>
                    <a:pt x="1317136" y="843983"/>
                  </a:cubicBezTo>
                  <a:cubicBezTo>
                    <a:pt x="1319578" y="846425"/>
                    <a:pt x="1323240" y="847645"/>
                    <a:pt x="1325681" y="850087"/>
                  </a:cubicBezTo>
                  <a:cubicBezTo>
                    <a:pt x="1326902" y="851307"/>
                    <a:pt x="1326902" y="852528"/>
                    <a:pt x="1328122" y="853749"/>
                  </a:cubicBezTo>
                  <a:cubicBezTo>
                    <a:pt x="1328122" y="854969"/>
                    <a:pt x="1326902" y="854969"/>
                    <a:pt x="1325681" y="854969"/>
                  </a:cubicBezTo>
                  <a:cubicBezTo>
                    <a:pt x="1324460" y="854969"/>
                    <a:pt x="1323240" y="850087"/>
                    <a:pt x="1319578" y="851307"/>
                  </a:cubicBezTo>
                  <a:cubicBezTo>
                    <a:pt x="1318357" y="851307"/>
                    <a:pt x="1315915" y="851307"/>
                    <a:pt x="1315915" y="852528"/>
                  </a:cubicBezTo>
                  <a:cubicBezTo>
                    <a:pt x="1315915" y="854969"/>
                    <a:pt x="1313474" y="852528"/>
                    <a:pt x="1309812" y="851307"/>
                  </a:cubicBezTo>
                  <a:cubicBezTo>
                    <a:pt x="1304929" y="847645"/>
                    <a:pt x="1306150" y="848866"/>
                    <a:pt x="1303708" y="850087"/>
                  </a:cubicBezTo>
                  <a:cubicBezTo>
                    <a:pt x="1302488" y="850087"/>
                    <a:pt x="1302488" y="848866"/>
                    <a:pt x="1300046" y="850087"/>
                  </a:cubicBezTo>
                  <a:cubicBezTo>
                    <a:pt x="1298826" y="850087"/>
                    <a:pt x="1296384" y="848866"/>
                    <a:pt x="1295163" y="848866"/>
                  </a:cubicBezTo>
                  <a:cubicBezTo>
                    <a:pt x="1293943" y="848866"/>
                    <a:pt x="1291501" y="847645"/>
                    <a:pt x="1291501" y="847645"/>
                  </a:cubicBezTo>
                  <a:cubicBezTo>
                    <a:pt x="1287839" y="847645"/>
                    <a:pt x="1284177" y="846425"/>
                    <a:pt x="1281736" y="847645"/>
                  </a:cubicBezTo>
                  <a:cubicBezTo>
                    <a:pt x="1279294" y="851307"/>
                    <a:pt x="1278074" y="850087"/>
                    <a:pt x="1271970" y="848866"/>
                  </a:cubicBezTo>
                  <a:cubicBezTo>
                    <a:pt x="1269529" y="848866"/>
                    <a:pt x="1270749" y="850087"/>
                    <a:pt x="1273191" y="851307"/>
                  </a:cubicBezTo>
                  <a:cubicBezTo>
                    <a:pt x="1275632" y="852528"/>
                    <a:pt x="1276853" y="853749"/>
                    <a:pt x="1276853" y="853749"/>
                  </a:cubicBezTo>
                  <a:cubicBezTo>
                    <a:pt x="1278074" y="853749"/>
                    <a:pt x="1280515" y="854969"/>
                    <a:pt x="1282956" y="854969"/>
                  </a:cubicBezTo>
                  <a:cubicBezTo>
                    <a:pt x="1285398" y="854969"/>
                    <a:pt x="1290281" y="853749"/>
                    <a:pt x="1296384" y="857411"/>
                  </a:cubicBezTo>
                  <a:cubicBezTo>
                    <a:pt x="1298826" y="859852"/>
                    <a:pt x="1308591" y="858632"/>
                    <a:pt x="1311033" y="861073"/>
                  </a:cubicBezTo>
                  <a:cubicBezTo>
                    <a:pt x="1313474" y="863514"/>
                    <a:pt x="1318357" y="863514"/>
                    <a:pt x="1319578" y="865956"/>
                  </a:cubicBezTo>
                  <a:cubicBezTo>
                    <a:pt x="1323240" y="869618"/>
                    <a:pt x="1326902" y="874501"/>
                    <a:pt x="1331785" y="875721"/>
                  </a:cubicBezTo>
                  <a:cubicBezTo>
                    <a:pt x="1334226" y="876942"/>
                    <a:pt x="1343992" y="875721"/>
                    <a:pt x="1347654" y="875721"/>
                  </a:cubicBezTo>
                  <a:cubicBezTo>
                    <a:pt x="1353757" y="876942"/>
                    <a:pt x="1358640" y="878163"/>
                    <a:pt x="1363523" y="879383"/>
                  </a:cubicBezTo>
                  <a:cubicBezTo>
                    <a:pt x="1367185" y="880604"/>
                    <a:pt x="1370847" y="880604"/>
                    <a:pt x="1374509" y="881825"/>
                  </a:cubicBezTo>
                  <a:cubicBezTo>
                    <a:pt x="1385495" y="885487"/>
                    <a:pt x="1384275" y="889149"/>
                    <a:pt x="1395261" y="890370"/>
                  </a:cubicBezTo>
                  <a:cubicBezTo>
                    <a:pt x="1396482" y="890370"/>
                    <a:pt x="1396482" y="890370"/>
                    <a:pt x="1397702" y="891590"/>
                  </a:cubicBezTo>
                  <a:cubicBezTo>
                    <a:pt x="1397702" y="891590"/>
                    <a:pt x="1397702" y="892811"/>
                    <a:pt x="1396482" y="892811"/>
                  </a:cubicBezTo>
                  <a:cubicBezTo>
                    <a:pt x="1395261" y="895253"/>
                    <a:pt x="1390378" y="885487"/>
                    <a:pt x="1390378" y="895253"/>
                  </a:cubicBezTo>
                  <a:cubicBezTo>
                    <a:pt x="1390378" y="896473"/>
                    <a:pt x="1389157" y="895253"/>
                    <a:pt x="1387937" y="892811"/>
                  </a:cubicBezTo>
                  <a:cubicBezTo>
                    <a:pt x="1384275" y="887928"/>
                    <a:pt x="1381833" y="891590"/>
                    <a:pt x="1380613" y="894032"/>
                  </a:cubicBezTo>
                  <a:cubicBezTo>
                    <a:pt x="1378171" y="897694"/>
                    <a:pt x="1379392" y="891590"/>
                    <a:pt x="1373288" y="895253"/>
                  </a:cubicBezTo>
                  <a:cubicBezTo>
                    <a:pt x="1368406" y="897694"/>
                    <a:pt x="1369626" y="900135"/>
                    <a:pt x="1359861" y="894032"/>
                  </a:cubicBezTo>
                  <a:cubicBezTo>
                    <a:pt x="1356199" y="891590"/>
                    <a:pt x="1351316" y="890370"/>
                    <a:pt x="1346433" y="892811"/>
                  </a:cubicBezTo>
                  <a:cubicBezTo>
                    <a:pt x="1346433" y="892811"/>
                    <a:pt x="1346433" y="886708"/>
                    <a:pt x="1342771" y="890370"/>
                  </a:cubicBezTo>
                  <a:cubicBezTo>
                    <a:pt x="1342771" y="890370"/>
                    <a:pt x="1340329" y="890370"/>
                    <a:pt x="1337888" y="887928"/>
                  </a:cubicBezTo>
                  <a:cubicBezTo>
                    <a:pt x="1333005" y="883046"/>
                    <a:pt x="1333005" y="887928"/>
                    <a:pt x="1331785" y="889149"/>
                  </a:cubicBezTo>
                  <a:cubicBezTo>
                    <a:pt x="1330564" y="891590"/>
                    <a:pt x="1330564" y="894032"/>
                    <a:pt x="1325681" y="891590"/>
                  </a:cubicBezTo>
                  <a:cubicBezTo>
                    <a:pt x="1322019" y="890370"/>
                    <a:pt x="1317136" y="885487"/>
                    <a:pt x="1317136" y="890370"/>
                  </a:cubicBezTo>
                  <a:cubicBezTo>
                    <a:pt x="1317136" y="892811"/>
                    <a:pt x="1315915" y="892811"/>
                    <a:pt x="1314695" y="892811"/>
                  </a:cubicBezTo>
                  <a:cubicBezTo>
                    <a:pt x="1313474" y="892811"/>
                    <a:pt x="1311033" y="887928"/>
                    <a:pt x="1307370" y="889149"/>
                  </a:cubicBezTo>
                  <a:cubicBezTo>
                    <a:pt x="1304929" y="889149"/>
                    <a:pt x="1303708" y="889149"/>
                    <a:pt x="1303708" y="890370"/>
                  </a:cubicBezTo>
                  <a:cubicBezTo>
                    <a:pt x="1303708" y="892811"/>
                    <a:pt x="1300046" y="891590"/>
                    <a:pt x="1297605" y="889149"/>
                  </a:cubicBezTo>
                  <a:cubicBezTo>
                    <a:pt x="1291501" y="885487"/>
                    <a:pt x="1293943" y="886708"/>
                    <a:pt x="1291501" y="887928"/>
                  </a:cubicBezTo>
                  <a:cubicBezTo>
                    <a:pt x="1290281" y="889149"/>
                    <a:pt x="1290281" y="886708"/>
                    <a:pt x="1286619" y="889149"/>
                  </a:cubicBezTo>
                  <a:cubicBezTo>
                    <a:pt x="1285398" y="890370"/>
                    <a:pt x="1282956" y="887928"/>
                    <a:pt x="1281736" y="887928"/>
                  </a:cubicBezTo>
                  <a:cubicBezTo>
                    <a:pt x="1280515" y="887928"/>
                    <a:pt x="1278074" y="886708"/>
                    <a:pt x="1278074" y="886708"/>
                  </a:cubicBezTo>
                  <a:cubicBezTo>
                    <a:pt x="1274412" y="886708"/>
                    <a:pt x="1269529" y="885487"/>
                    <a:pt x="1267087" y="886708"/>
                  </a:cubicBezTo>
                  <a:cubicBezTo>
                    <a:pt x="1263425" y="890370"/>
                    <a:pt x="1263425" y="889149"/>
                    <a:pt x="1256101" y="887928"/>
                  </a:cubicBezTo>
                  <a:cubicBezTo>
                    <a:pt x="1253660" y="887928"/>
                    <a:pt x="1254880" y="889149"/>
                    <a:pt x="1258542" y="891590"/>
                  </a:cubicBezTo>
                  <a:cubicBezTo>
                    <a:pt x="1260984" y="892811"/>
                    <a:pt x="1262205" y="894032"/>
                    <a:pt x="1263425" y="894032"/>
                  </a:cubicBezTo>
                  <a:cubicBezTo>
                    <a:pt x="1264646" y="892811"/>
                    <a:pt x="1268308" y="895253"/>
                    <a:pt x="1269529" y="895253"/>
                  </a:cubicBezTo>
                  <a:cubicBezTo>
                    <a:pt x="1271970" y="895253"/>
                    <a:pt x="1278074" y="894032"/>
                    <a:pt x="1284177" y="897694"/>
                  </a:cubicBezTo>
                  <a:cubicBezTo>
                    <a:pt x="1287839" y="900135"/>
                    <a:pt x="1298826" y="898915"/>
                    <a:pt x="1301267" y="901356"/>
                  </a:cubicBezTo>
                  <a:cubicBezTo>
                    <a:pt x="1303708" y="903797"/>
                    <a:pt x="1309812" y="903797"/>
                    <a:pt x="1312253" y="906239"/>
                  </a:cubicBezTo>
                  <a:cubicBezTo>
                    <a:pt x="1312253" y="906239"/>
                    <a:pt x="1313474" y="907460"/>
                    <a:pt x="1313474" y="907460"/>
                  </a:cubicBezTo>
                  <a:cubicBezTo>
                    <a:pt x="1313474" y="907460"/>
                    <a:pt x="1312253" y="907460"/>
                    <a:pt x="1312253" y="907460"/>
                  </a:cubicBezTo>
                  <a:cubicBezTo>
                    <a:pt x="1311033" y="907460"/>
                    <a:pt x="1308591" y="906239"/>
                    <a:pt x="1308591" y="906239"/>
                  </a:cubicBezTo>
                  <a:cubicBezTo>
                    <a:pt x="1304929" y="907460"/>
                    <a:pt x="1301267" y="906239"/>
                    <a:pt x="1301267" y="908680"/>
                  </a:cubicBezTo>
                  <a:cubicBezTo>
                    <a:pt x="1300046" y="912342"/>
                    <a:pt x="1298826" y="911122"/>
                    <a:pt x="1293943" y="911122"/>
                  </a:cubicBezTo>
                  <a:cubicBezTo>
                    <a:pt x="1292722" y="911122"/>
                    <a:pt x="1293943" y="912342"/>
                    <a:pt x="1296384" y="913563"/>
                  </a:cubicBezTo>
                  <a:cubicBezTo>
                    <a:pt x="1297605" y="914784"/>
                    <a:pt x="1300046" y="914784"/>
                    <a:pt x="1300046" y="914784"/>
                  </a:cubicBezTo>
                  <a:cubicBezTo>
                    <a:pt x="1300046" y="913563"/>
                    <a:pt x="1303708" y="914784"/>
                    <a:pt x="1304929" y="914784"/>
                  </a:cubicBezTo>
                  <a:cubicBezTo>
                    <a:pt x="1306150" y="914784"/>
                    <a:pt x="1311033" y="912342"/>
                    <a:pt x="1315915" y="914784"/>
                  </a:cubicBezTo>
                  <a:cubicBezTo>
                    <a:pt x="1317136" y="916004"/>
                    <a:pt x="1320798" y="916004"/>
                    <a:pt x="1324460" y="916004"/>
                  </a:cubicBezTo>
                  <a:cubicBezTo>
                    <a:pt x="1325681" y="916004"/>
                    <a:pt x="1326902" y="917225"/>
                    <a:pt x="1328122" y="917225"/>
                  </a:cubicBezTo>
                  <a:cubicBezTo>
                    <a:pt x="1328122" y="917225"/>
                    <a:pt x="1329343" y="917225"/>
                    <a:pt x="1329343" y="917225"/>
                  </a:cubicBezTo>
                  <a:cubicBezTo>
                    <a:pt x="1331785" y="918446"/>
                    <a:pt x="1335447" y="918446"/>
                    <a:pt x="1336667" y="920887"/>
                  </a:cubicBezTo>
                  <a:cubicBezTo>
                    <a:pt x="1337888" y="922108"/>
                    <a:pt x="1339109" y="923329"/>
                    <a:pt x="1339109" y="923329"/>
                  </a:cubicBezTo>
                  <a:cubicBezTo>
                    <a:pt x="1339109" y="923329"/>
                    <a:pt x="1337888" y="923329"/>
                    <a:pt x="1336667" y="924549"/>
                  </a:cubicBezTo>
                  <a:cubicBezTo>
                    <a:pt x="1336667" y="924549"/>
                    <a:pt x="1334226" y="924549"/>
                    <a:pt x="1331785" y="922108"/>
                  </a:cubicBezTo>
                  <a:cubicBezTo>
                    <a:pt x="1326902" y="917225"/>
                    <a:pt x="1325681" y="920887"/>
                    <a:pt x="1324460" y="923329"/>
                  </a:cubicBezTo>
                  <a:cubicBezTo>
                    <a:pt x="1323240" y="925770"/>
                    <a:pt x="1322019" y="928211"/>
                    <a:pt x="1317136" y="924549"/>
                  </a:cubicBezTo>
                  <a:cubicBezTo>
                    <a:pt x="1314695" y="922108"/>
                    <a:pt x="1309812" y="917225"/>
                    <a:pt x="1308591" y="922108"/>
                  </a:cubicBezTo>
                  <a:cubicBezTo>
                    <a:pt x="1308591" y="924549"/>
                    <a:pt x="1307370" y="924549"/>
                    <a:pt x="1304929" y="924549"/>
                  </a:cubicBezTo>
                  <a:cubicBezTo>
                    <a:pt x="1303708" y="924549"/>
                    <a:pt x="1302488" y="919667"/>
                    <a:pt x="1297605" y="919667"/>
                  </a:cubicBezTo>
                  <a:cubicBezTo>
                    <a:pt x="1295163" y="919667"/>
                    <a:pt x="1293943" y="919667"/>
                    <a:pt x="1292722" y="920887"/>
                  </a:cubicBezTo>
                  <a:cubicBezTo>
                    <a:pt x="1291501" y="923329"/>
                    <a:pt x="1289060" y="920887"/>
                    <a:pt x="1286619" y="918446"/>
                  </a:cubicBezTo>
                  <a:cubicBezTo>
                    <a:pt x="1280515" y="913563"/>
                    <a:pt x="1282956" y="916004"/>
                    <a:pt x="1280515" y="917225"/>
                  </a:cubicBezTo>
                  <a:cubicBezTo>
                    <a:pt x="1278074" y="917225"/>
                    <a:pt x="1279294" y="916004"/>
                    <a:pt x="1275632" y="917225"/>
                  </a:cubicBezTo>
                  <a:cubicBezTo>
                    <a:pt x="1274412" y="917225"/>
                    <a:pt x="1271970" y="916004"/>
                    <a:pt x="1270749" y="916004"/>
                  </a:cubicBezTo>
                  <a:cubicBezTo>
                    <a:pt x="1269529" y="916004"/>
                    <a:pt x="1267087" y="913563"/>
                    <a:pt x="1267087" y="913563"/>
                  </a:cubicBezTo>
                  <a:cubicBezTo>
                    <a:pt x="1262205" y="913563"/>
                    <a:pt x="1258542" y="911122"/>
                    <a:pt x="1256101" y="913563"/>
                  </a:cubicBezTo>
                  <a:cubicBezTo>
                    <a:pt x="1252439" y="917225"/>
                    <a:pt x="1251218" y="916004"/>
                    <a:pt x="1245115" y="913563"/>
                  </a:cubicBezTo>
                  <a:cubicBezTo>
                    <a:pt x="1242673" y="912342"/>
                    <a:pt x="1243894" y="914784"/>
                    <a:pt x="1246335" y="917225"/>
                  </a:cubicBezTo>
                  <a:cubicBezTo>
                    <a:pt x="1248777" y="919667"/>
                    <a:pt x="1249998" y="920887"/>
                    <a:pt x="1251218" y="919667"/>
                  </a:cubicBezTo>
                  <a:cubicBezTo>
                    <a:pt x="1252439" y="919667"/>
                    <a:pt x="1256101" y="920887"/>
                    <a:pt x="1258542" y="920887"/>
                  </a:cubicBezTo>
                  <a:cubicBezTo>
                    <a:pt x="1260984" y="920887"/>
                    <a:pt x="1268308" y="920887"/>
                    <a:pt x="1273191" y="925770"/>
                  </a:cubicBezTo>
                  <a:cubicBezTo>
                    <a:pt x="1275632" y="928211"/>
                    <a:pt x="1287839" y="928211"/>
                    <a:pt x="1290281" y="930653"/>
                  </a:cubicBezTo>
                  <a:cubicBezTo>
                    <a:pt x="1292722" y="933094"/>
                    <a:pt x="1298826" y="934315"/>
                    <a:pt x="1301267" y="936756"/>
                  </a:cubicBezTo>
                  <a:cubicBezTo>
                    <a:pt x="1303708" y="939198"/>
                    <a:pt x="1306150" y="942860"/>
                    <a:pt x="1309812" y="945301"/>
                  </a:cubicBezTo>
                  <a:cubicBezTo>
                    <a:pt x="1308591" y="947743"/>
                    <a:pt x="1308591" y="948963"/>
                    <a:pt x="1303708" y="946522"/>
                  </a:cubicBezTo>
                  <a:cubicBezTo>
                    <a:pt x="1301267" y="944081"/>
                    <a:pt x="1296384" y="939198"/>
                    <a:pt x="1295163" y="944081"/>
                  </a:cubicBezTo>
                  <a:cubicBezTo>
                    <a:pt x="1295163" y="946522"/>
                    <a:pt x="1293943" y="946522"/>
                    <a:pt x="1292722" y="946522"/>
                  </a:cubicBezTo>
                  <a:cubicBezTo>
                    <a:pt x="1291501" y="946522"/>
                    <a:pt x="1290281" y="941639"/>
                    <a:pt x="1285398" y="941639"/>
                  </a:cubicBezTo>
                  <a:cubicBezTo>
                    <a:pt x="1282956" y="941639"/>
                    <a:pt x="1281736" y="941639"/>
                    <a:pt x="1280515" y="942860"/>
                  </a:cubicBezTo>
                  <a:cubicBezTo>
                    <a:pt x="1279294" y="945301"/>
                    <a:pt x="1276853" y="942860"/>
                    <a:pt x="1274412" y="941639"/>
                  </a:cubicBezTo>
                  <a:cubicBezTo>
                    <a:pt x="1268308" y="936756"/>
                    <a:pt x="1270749" y="939198"/>
                    <a:pt x="1268308" y="940418"/>
                  </a:cubicBezTo>
                  <a:cubicBezTo>
                    <a:pt x="1265867" y="940418"/>
                    <a:pt x="1267087" y="939198"/>
                    <a:pt x="1263425" y="940418"/>
                  </a:cubicBezTo>
                  <a:cubicBezTo>
                    <a:pt x="1262205" y="940418"/>
                    <a:pt x="1259763" y="939198"/>
                    <a:pt x="1258542" y="939198"/>
                  </a:cubicBezTo>
                  <a:cubicBezTo>
                    <a:pt x="1257322" y="939198"/>
                    <a:pt x="1254880" y="936756"/>
                    <a:pt x="1254880" y="936756"/>
                  </a:cubicBezTo>
                  <a:cubicBezTo>
                    <a:pt x="1251218" y="936756"/>
                    <a:pt x="1246335" y="934315"/>
                    <a:pt x="1243894" y="935536"/>
                  </a:cubicBezTo>
                  <a:cubicBezTo>
                    <a:pt x="1240232" y="939198"/>
                    <a:pt x="1239011" y="936756"/>
                    <a:pt x="1232908" y="935536"/>
                  </a:cubicBezTo>
                  <a:cubicBezTo>
                    <a:pt x="1231687" y="935536"/>
                    <a:pt x="1231687" y="935536"/>
                    <a:pt x="1232908" y="937977"/>
                  </a:cubicBezTo>
                  <a:cubicBezTo>
                    <a:pt x="1232908" y="937977"/>
                    <a:pt x="1232908" y="937977"/>
                    <a:pt x="1232908" y="937977"/>
                  </a:cubicBezTo>
                  <a:cubicBezTo>
                    <a:pt x="1230466" y="937977"/>
                    <a:pt x="1235349" y="956288"/>
                    <a:pt x="1237791" y="961170"/>
                  </a:cubicBezTo>
                  <a:cubicBezTo>
                    <a:pt x="1240232" y="966053"/>
                    <a:pt x="1247556" y="968495"/>
                    <a:pt x="1249998" y="973377"/>
                  </a:cubicBezTo>
                  <a:cubicBezTo>
                    <a:pt x="1253660" y="980702"/>
                    <a:pt x="1257322" y="990467"/>
                    <a:pt x="1265867" y="995350"/>
                  </a:cubicBezTo>
                  <a:cubicBezTo>
                    <a:pt x="1267087" y="996571"/>
                    <a:pt x="1273191" y="997791"/>
                    <a:pt x="1279294" y="999012"/>
                  </a:cubicBezTo>
                  <a:cubicBezTo>
                    <a:pt x="1285398" y="1000233"/>
                    <a:pt x="1291501" y="1000233"/>
                    <a:pt x="1292722" y="1001453"/>
                  </a:cubicBezTo>
                  <a:cubicBezTo>
                    <a:pt x="1300046" y="1003895"/>
                    <a:pt x="1308591" y="1006336"/>
                    <a:pt x="1315915" y="1008778"/>
                  </a:cubicBezTo>
                  <a:cubicBezTo>
                    <a:pt x="1315915" y="1008778"/>
                    <a:pt x="1314695" y="1008778"/>
                    <a:pt x="1313474" y="1009998"/>
                  </a:cubicBezTo>
                  <a:cubicBezTo>
                    <a:pt x="1313474" y="1009998"/>
                    <a:pt x="1311033" y="1009998"/>
                    <a:pt x="1308591" y="1008778"/>
                  </a:cubicBezTo>
                  <a:cubicBezTo>
                    <a:pt x="1302488" y="1003895"/>
                    <a:pt x="1302488" y="1008778"/>
                    <a:pt x="1301267" y="1011219"/>
                  </a:cubicBezTo>
                  <a:cubicBezTo>
                    <a:pt x="1300046" y="1013660"/>
                    <a:pt x="1300046" y="1016102"/>
                    <a:pt x="1293943" y="1013660"/>
                  </a:cubicBezTo>
                  <a:cubicBezTo>
                    <a:pt x="1290281" y="1012440"/>
                    <a:pt x="1284177" y="1007557"/>
                    <a:pt x="1284177" y="1012440"/>
                  </a:cubicBezTo>
                  <a:cubicBezTo>
                    <a:pt x="1284177" y="1014881"/>
                    <a:pt x="1282956" y="1016102"/>
                    <a:pt x="1281736" y="1016102"/>
                  </a:cubicBezTo>
                  <a:cubicBezTo>
                    <a:pt x="1279294" y="1016102"/>
                    <a:pt x="1278074" y="1011219"/>
                    <a:pt x="1273191" y="1012440"/>
                  </a:cubicBezTo>
                  <a:cubicBezTo>
                    <a:pt x="1270749" y="1013660"/>
                    <a:pt x="1268308" y="1012440"/>
                    <a:pt x="1268308" y="1014881"/>
                  </a:cubicBezTo>
                  <a:cubicBezTo>
                    <a:pt x="1268308" y="1017323"/>
                    <a:pt x="1264646" y="1016102"/>
                    <a:pt x="1260984" y="1013660"/>
                  </a:cubicBezTo>
                  <a:cubicBezTo>
                    <a:pt x="1259763" y="1012440"/>
                    <a:pt x="1258542" y="1012440"/>
                    <a:pt x="1258542" y="1012440"/>
                  </a:cubicBezTo>
                  <a:cubicBezTo>
                    <a:pt x="1259763" y="1007557"/>
                    <a:pt x="1259763" y="1003895"/>
                    <a:pt x="1258542" y="1003895"/>
                  </a:cubicBezTo>
                  <a:cubicBezTo>
                    <a:pt x="1253660" y="1003895"/>
                    <a:pt x="1252439" y="1000233"/>
                    <a:pt x="1251218" y="1000233"/>
                  </a:cubicBezTo>
                  <a:cubicBezTo>
                    <a:pt x="1249998" y="1000233"/>
                    <a:pt x="1247556" y="1002674"/>
                    <a:pt x="1242673" y="1012440"/>
                  </a:cubicBezTo>
                  <a:cubicBezTo>
                    <a:pt x="1241453" y="1012440"/>
                    <a:pt x="1240232" y="1011219"/>
                    <a:pt x="1240232" y="1011219"/>
                  </a:cubicBezTo>
                  <a:cubicBezTo>
                    <a:pt x="1235349" y="1012440"/>
                    <a:pt x="1230466" y="1009998"/>
                    <a:pt x="1229246" y="1012440"/>
                  </a:cubicBezTo>
                  <a:cubicBezTo>
                    <a:pt x="1225583" y="1017323"/>
                    <a:pt x="1225583" y="1014881"/>
                    <a:pt x="1217039" y="1013660"/>
                  </a:cubicBezTo>
                  <a:cubicBezTo>
                    <a:pt x="1214597" y="1013660"/>
                    <a:pt x="1215818" y="1014881"/>
                    <a:pt x="1219480" y="1017323"/>
                  </a:cubicBezTo>
                  <a:cubicBezTo>
                    <a:pt x="1221921" y="1018543"/>
                    <a:pt x="1224363" y="1020985"/>
                    <a:pt x="1225583" y="1019764"/>
                  </a:cubicBezTo>
                  <a:cubicBezTo>
                    <a:pt x="1226804" y="1018543"/>
                    <a:pt x="1230466" y="1020985"/>
                    <a:pt x="1232908" y="1019764"/>
                  </a:cubicBezTo>
                  <a:cubicBezTo>
                    <a:pt x="1234128" y="1019764"/>
                    <a:pt x="1235349" y="1019764"/>
                    <a:pt x="1237791" y="1019764"/>
                  </a:cubicBezTo>
                  <a:cubicBezTo>
                    <a:pt x="1232908" y="1027088"/>
                    <a:pt x="1228025" y="1030750"/>
                    <a:pt x="1224363" y="1023426"/>
                  </a:cubicBezTo>
                  <a:cubicBezTo>
                    <a:pt x="1221921" y="1017323"/>
                    <a:pt x="1215818" y="1020985"/>
                    <a:pt x="1209714" y="1020985"/>
                  </a:cubicBezTo>
                  <a:cubicBezTo>
                    <a:pt x="1203611" y="1019764"/>
                    <a:pt x="1199949" y="1024647"/>
                    <a:pt x="1197507" y="1029530"/>
                  </a:cubicBezTo>
                  <a:cubicBezTo>
                    <a:pt x="1195066" y="1034412"/>
                    <a:pt x="1193845" y="1039295"/>
                    <a:pt x="1191404" y="1040516"/>
                  </a:cubicBezTo>
                  <a:cubicBezTo>
                    <a:pt x="1186521" y="1041737"/>
                    <a:pt x="1182859" y="1039295"/>
                    <a:pt x="1181638" y="1031971"/>
                  </a:cubicBezTo>
                  <a:cubicBezTo>
                    <a:pt x="1179197" y="1023426"/>
                    <a:pt x="1175535" y="1024647"/>
                    <a:pt x="1171873" y="1028309"/>
                  </a:cubicBezTo>
                  <a:cubicBezTo>
                    <a:pt x="1166990" y="1031971"/>
                    <a:pt x="1162107" y="1039295"/>
                    <a:pt x="1158445" y="1042957"/>
                  </a:cubicBezTo>
                  <a:cubicBezTo>
                    <a:pt x="1143797" y="1056385"/>
                    <a:pt x="1142576" y="1046619"/>
                    <a:pt x="1137693" y="1038074"/>
                  </a:cubicBezTo>
                  <a:cubicBezTo>
                    <a:pt x="1135252" y="1034412"/>
                    <a:pt x="1132810" y="1028309"/>
                    <a:pt x="1130369" y="1025867"/>
                  </a:cubicBezTo>
                  <a:cubicBezTo>
                    <a:pt x="1130369" y="1025867"/>
                    <a:pt x="1130369" y="1025867"/>
                    <a:pt x="1130369" y="1025867"/>
                  </a:cubicBezTo>
                  <a:cubicBezTo>
                    <a:pt x="1138914" y="1023426"/>
                    <a:pt x="1146238" y="1025867"/>
                    <a:pt x="1148679" y="1027088"/>
                  </a:cubicBezTo>
                  <a:cubicBezTo>
                    <a:pt x="1151121" y="1028309"/>
                    <a:pt x="1158445" y="1025867"/>
                    <a:pt x="1159666" y="1028309"/>
                  </a:cubicBezTo>
                  <a:cubicBezTo>
                    <a:pt x="1160886" y="1029530"/>
                    <a:pt x="1164548" y="1028309"/>
                    <a:pt x="1168211" y="1024647"/>
                  </a:cubicBezTo>
                  <a:cubicBezTo>
                    <a:pt x="1173093" y="1020985"/>
                    <a:pt x="1176755" y="1018543"/>
                    <a:pt x="1173093" y="1018543"/>
                  </a:cubicBezTo>
                  <a:cubicBezTo>
                    <a:pt x="1160886" y="1018543"/>
                    <a:pt x="1159666" y="1022205"/>
                    <a:pt x="1154783" y="1012440"/>
                  </a:cubicBezTo>
                  <a:cubicBezTo>
                    <a:pt x="1152341" y="1007557"/>
                    <a:pt x="1143797" y="1009998"/>
                    <a:pt x="1137693" y="1007557"/>
                  </a:cubicBezTo>
                  <a:cubicBezTo>
                    <a:pt x="1137693" y="1007557"/>
                    <a:pt x="1132810" y="1009998"/>
                    <a:pt x="1130369" y="1009998"/>
                  </a:cubicBezTo>
                  <a:cubicBezTo>
                    <a:pt x="1129148" y="1009998"/>
                    <a:pt x="1124265" y="1012440"/>
                    <a:pt x="1121824" y="1009998"/>
                  </a:cubicBezTo>
                  <a:cubicBezTo>
                    <a:pt x="1115720" y="1006336"/>
                    <a:pt x="1116941" y="1008778"/>
                    <a:pt x="1114500" y="1007557"/>
                  </a:cubicBezTo>
                  <a:cubicBezTo>
                    <a:pt x="1109617" y="1005116"/>
                    <a:pt x="1115720" y="1001453"/>
                    <a:pt x="1103513" y="1007557"/>
                  </a:cubicBezTo>
                  <a:cubicBezTo>
                    <a:pt x="1097410" y="1011219"/>
                    <a:pt x="1092527" y="1013660"/>
                    <a:pt x="1092527" y="1008778"/>
                  </a:cubicBezTo>
                  <a:cubicBezTo>
                    <a:pt x="1092527" y="1006336"/>
                    <a:pt x="1090086" y="1006336"/>
                    <a:pt x="1087644" y="1005116"/>
                  </a:cubicBezTo>
                  <a:cubicBezTo>
                    <a:pt x="1094969" y="996571"/>
                    <a:pt x="1101072" y="985584"/>
                    <a:pt x="1105955" y="977039"/>
                  </a:cubicBezTo>
                  <a:cubicBezTo>
                    <a:pt x="1110838" y="967274"/>
                    <a:pt x="1124265" y="963612"/>
                    <a:pt x="1129148" y="953846"/>
                  </a:cubicBezTo>
                  <a:cubicBezTo>
                    <a:pt x="1131590" y="948963"/>
                    <a:pt x="1140134" y="945301"/>
                    <a:pt x="1148679" y="941639"/>
                  </a:cubicBezTo>
                  <a:cubicBezTo>
                    <a:pt x="1152341" y="939198"/>
                    <a:pt x="1157224" y="937977"/>
                    <a:pt x="1160886" y="935536"/>
                  </a:cubicBezTo>
                  <a:cubicBezTo>
                    <a:pt x="1164548" y="933094"/>
                    <a:pt x="1166990" y="930653"/>
                    <a:pt x="1168211" y="928211"/>
                  </a:cubicBezTo>
                  <a:cubicBezTo>
                    <a:pt x="1173093" y="918446"/>
                    <a:pt x="1180418" y="913563"/>
                    <a:pt x="1186521" y="909901"/>
                  </a:cubicBezTo>
                  <a:cubicBezTo>
                    <a:pt x="1192625" y="906239"/>
                    <a:pt x="1198728" y="905018"/>
                    <a:pt x="1201169" y="905018"/>
                  </a:cubicBezTo>
                  <a:cubicBezTo>
                    <a:pt x="1206052" y="903797"/>
                    <a:pt x="1213376" y="895253"/>
                    <a:pt x="1215818" y="896473"/>
                  </a:cubicBezTo>
                  <a:cubicBezTo>
                    <a:pt x="1218259" y="897694"/>
                    <a:pt x="1221921" y="891590"/>
                    <a:pt x="1224363" y="884266"/>
                  </a:cubicBezTo>
                  <a:cubicBezTo>
                    <a:pt x="1228025" y="874501"/>
                    <a:pt x="1229246" y="868397"/>
                    <a:pt x="1224363" y="872059"/>
                  </a:cubicBezTo>
                  <a:cubicBezTo>
                    <a:pt x="1209714" y="884266"/>
                    <a:pt x="1209714" y="889149"/>
                    <a:pt x="1197507" y="881825"/>
                  </a:cubicBezTo>
                  <a:cubicBezTo>
                    <a:pt x="1190183" y="876942"/>
                    <a:pt x="1182859" y="887928"/>
                    <a:pt x="1171873" y="890370"/>
                  </a:cubicBezTo>
                  <a:cubicBezTo>
                    <a:pt x="1170652" y="890370"/>
                    <a:pt x="1166990" y="897694"/>
                    <a:pt x="1164548" y="898915"/>
                  </a:cubicBezTo>
                  <a:cubicBezTo>
                    <a:pt x="1162107" y="900135"/>
                    <a:pt x="1158445" y="906239"/>
                    <a:pt x="1153562" y="906239"/>
                  </a:cubicBezTo>
                  <a:cubicBezTo>
                    <a:pt x="1143797" y="905018"/>
                    <a:pt x="1146238" y="908680"/>
                    <a:pt x="1141355" y="907460"/>
                  </a:cubicBezTo>
                  <a:cubicBezTo>
                    <a:pt x="1137693" y="907460"/>
                    <a:pt x="1136472" y="905018"/>
                    <a:pt x="1135252" y="905018"/>
                  </a:cubicBezTo>
                  <a:cubicBezTo>
                    <a:pt x="1134031" y="905018"/>
                    <a:pt x="1132810" y="907460"/>
                    <a:pt x="1126707" y="916004"/>
                  </a:cubicBezTo>
                  <a:cubicBezTo>
                    <a:pt x="1121824" y="924549"/>
                    <a:pt x="1115720" y="931874"/>
                    <a:pt x="1112058" y="924549"/>
                  </a:cubicBezTo>
                  <a:cubicBezTo>
                    <a:pt x="1109617" y="919667"/>
                    <a:pt x="1105955" y="923329"/>
                    <a:pt x="1099851" y="923329"/>
                  </a:cubicBezTo>
                  <a:cubicBezTo>
                    <a:pt x="1088865" y="923329"/>
                    <a:pt x="1088865" y="937977"/>
                    <a:pt x="1085203" y="939198"/>
                  </a:cubicBezTo>
                  <a:cubicBezTo>
                    <a:pt x="1081541" y="940418"/>
                    <a:pt x="1077879" y="939198"/>
                    <a:pt x="1076658" y="933094"/>
                  </a:cubicBezTo>
                  <a:cubicBezTo>
                    <a:pt x="1074217" y="922108"/>
                    <a:pt x="1068113" y="930653"/>
                    <a:pt x="1062010" y="937977"/>
                  </a:cubicBezTo>
                  <a:cubicBezTo>
                    <a:pt x="1063230" y="934315"/>
                    <a:pt x="1064451" y="931874"/>
                    <a:pt x="1066892" y="929432"/>
                  </a:cubicBezTo>
                  <a:cubicBezTo>
                    <a:pt x="1068113" y="926991"/>
                    <a:pt x="1070555" y="924549"/>
                    <a:pt x="1071775" y="923329"/>
                  </a:cubicBezTo>
                  <a:cubicBezTo>
                    <a:pt x="1072996" y="922108"/>
                    <a:pt x="1074217" y="919667"/>
                    <a:pt x="1075437" y="919667"/>
                  </a:cubicBezTo>
                  <a:cubicBezTo>
                    <a:pt x="1076658" y="918446"/>
                    <a:pt x="1077879" y="914784"/>
                    <a:pt x="1077879" y="911122"/>
                  </a:cubicBezTo>
                  <a:cubicBezTo>
                    <a:pt x="1082762" y="909901"/>
                    <a:pt x="1086424" y="911122"/>
                    <a:pt x="1088865" y="911122"/>
                  </a:cubicBezTo>
                  <a:cubicBezTo>
                    <a:pt x="1091306" y="912342"/>
                    <a:pt x="1097410" y="908680"/>
                    <a:pt x="1098631" y="909901"/>
                  </a:cubicBezTo>
                  <a:cubicBezTo>
                    <a:pt x="1099851" y="911122"/>
                    <a:pt x="1102293" y="908680"/>
                    <a:pt x="1105955" y="905018"/>
                  </a:cubicBezTo>
                  <a:cubicBezTo>
                    <a:pt x="1109617" y="901356"/>
                    <a:pt x="1112058" y="897694"/>
                    <a:pt x="1108396" y="898915"/>
                  </a:cubicBezTo>
                  <a:cubicBezTo>
                    <a:pt x="1097410" y="901356"/>
                    <a:pt x="1096189" y="903797"/>
                    <a:pt x="1091306" y="896473"/>
                  </a:cubicBezTo>
                  <a:cubicBezTo>
                    <a:pt x="1088865" y="892811"/>
                    <a:pt x="1083982" y="895253"/>
                    <a:pt x="1079099" y="895253"/>
                  </a:cubicBezTo>
                  <a:cubicBezTo>
                    <a:pt x="1079099" y="894032"/>
                    <a:pt x="1077879" y="892811"/>
                    <a:pt x="1077879" y="890370"/>
                  </a:cubicBezTo>
                  <a:cubicBezTo>
                    <a:pt x="1074217" y="881825"/>
                    <a:pt x="1070555" y="878163"/>
                    <a:pt x="1070555" y="883046"/>
                  </a:cubicBezTo>
                  <a:cubicBezTo>
                    <a:pt x="1070555" y="890370"/>
                    <a:pt x="1070555" y="895253"/>
                    <a:pt x="1069334" y="897694"/>
                  </a:cubicBezTo>
                  <a:cubicBezTo>
                    <a:pt x="1069334" y="897694"/>
                    <a:pt x="1068113" y="897694"/>
                    <a:pt x="1068113" y="897694"/>
                  </a:cubicBezTo>
                  <a:cubicBezTo>
                    <a:pt x="1066892" y="897694"/>
                    <a:pt x="1063230" y="900135"/>
                    <a:pt x="1060789" y="898915"/>
                  </a:cubicBezTo>
                  <a:cubicBezTo>
                    <a:pt x="1054685" y="896473"/>
                    <a:pt x="1055906" y="898915"/>
                    <a:pt x="1053465" y="897694"/>
                  </a:cubicBezTo>
                  <a:cubicBezTo>
                    <a:pt x="1048582" y="895253"/>
                    <a:pt x="1053465" y="891590"/>
                    <a:pt x="1043699" y="898915"/>
                  </a:cubicBezTo>
                  <a:cubicBezTo>
                    <a:pt x="1038816" y="902577"/>
                    <a:pt x="1033933" y="906239"/>
                    <a:pt x="1033933" y="901356"/>
                  </a:cubicBezTo>
                  <a:cubicBezTo>
                    <a:pt x="1033933" y="898915"/>
                    <a:pt x="1032713" y="898915"/>
                    <a:pt x="1030271" y="898915"/>
                  </a:cubicBezTo>
                  <a:cubicBezTo>
                    <a:pt x="1033933" y="895253"/>
                    <a:pt x="1037596" y="890370"/>
                    <a:pt x="1040037" y="887928"/>
                  </a:cubicBezTo>
                  <a:cubicBezTo>
                    <a:pt x="1041258" y="886708"/>
                    <a:pt x="1042478" y="886708"/>
                    <a:pt x="1042478" y="885487"/>
                  </a:cubicBezTo>
                  <a:cubicBezTo>
                    <a:pt x="1046141" y="885487"/>
                    <a:pt x="1051023" y="883046"/>
                    <a:pt x="1052244" y="884266"/>
                  </a:cubicBezTo>
                  <a:cubicBezTo>
                    <a:pt x="1053465" y="885487"/>
                    <a:pt x="1057127" y="883046"/>
                    <a:pt x="1059568" y="879383"/>
                  </a:cubicBezTo>
                  <a:cubicBezTo>
                    <a:pt x="1062010" y="875721"/>
                    <a:pt x="1064451" y="873280"/>
                    <a:pt x="1063230" y="872059"/>
                  </a:cubicBezTo>
                  <a:cubicBezTo>
                    <a:pt x="1066892" y="870839"/>
                    <a:pt x="1070555" y="869618"/>
                    <a:pt x="1074217" y="869618"/>
                  </a:cubicBezTo>
                  <a:cubicBezTo>
                    <a:pt x="1080320" y="868397"/>
                    <a:pt x="1087644" y="867176"/>
                    <a:pt x="1090086" y="864735"/>
                  </a:cubicBezTo>
                  <a:cubicBezTo>
                    <a:pt x="1101072" y="854969"/>
                    <a:pt x="1114500" y="856190"/>
                    <a:pt x="1118162" y="856190"/>
                  </a:cubicBezTo>
                  <a:cubicBezTo>
                    <a:pt x="1121824" y="856190"/>
                    <a:pt x="1129148" y="852528"/>
                    <a:pt x="1130369" y="853749"/>
                  </a:cubicBezTo>
                  <a:cubicBezTo>
                    <a:pt x="1131590" y="854969"/>
                    <a:pt x="1135252" y="852528"/>
                    <a:pt x="1138914" y="847645"/>
                  </a:cubicBezTo>
                  <a:cubicBezTo>
                    <a:pt x="1143797" y="842762"/>
                    <a:pt x="1146238" y="837880"/>
                    <a:pt x="1141355" y="839100"/>
                  </a:cubicBezTo>
                  <a:cubicBezTo>
                    <a:pt x="1127927" y="842762"/>
                    <a:pt x="1127927" y="846425"/>
                    <a:pt x="1120603" y="837880"/>
                  </a:cubicBezTo>
                  <a:cubicBezTo>
                    <a:pt x="1116941" y="832997"/>
                    <a:pt x="1108396" y="839100"/>
                    <a:pt x="1101072" y="837880"/>
                  </a:cubicBezTo>
                  <a:cubicBezTo>
                    <a:pt x="1099851" y="837880"/>
                    <a:pt x="1096189" y="841542"/>
                    <a:pt x="1093748" y="842762"/>
                  </a:cubicBezTo>
                  <a:cubicBezTo>
                    <a:pt x="1091306" y="842762"/>
                    <a:pt x="1087644" y="846425"/>
                    <a:pt x="1083982" y="845204"/>
                  </a:cubicBezTo>
                  <a:cubicBezTo>
                    <a:pt x="1076658" y="842762"/>
                    <a:pt x="1079099" y="845204"/>
                    <a:pt x="1075437" y="843983"/>
                  </a:cubicBezTo>
                  <a:cubicBezTo>
                    <a:pt x="1072996" y="842762"/>
                    <a:pt x="1072996" y="841542"/>
                    <a:pt x="1071775" y="840321"/>
                  </a:cubicBezTo>
                  <a:cubicBezTo>
                    <a:pt x="1070555" y="840321"/>
                    <a:pt x="1069334" y="841542"/>
                    <a:pt x="1063230" y="846425"/>
                  </a:cubicBezTo>
                  <a:cubicBezTo>
                    <a:pt x="1057127" y="851307"/>
                    <a:pt x="1052244" y="856190"/>
                    <a:pt x="1051023" y="850087"/>
                  </a:cubicBezTo>
                  <a:cubicBezTo>
                    <a:pt x="1049803" y="846425"/>
                    <a:pt x="1046141" y="847645"/>
                    <a:pt x="1042478" y="846425"/>
                  </a:cubicBezTo>
                  <a:cubicBezTo>
                    <a:pt x="1035154" y="843983"/>
                    <a:pt x="1031492" y="854969"/>
                    <a:pt x="1029051" y="856190"/>
                  </a:cubicBezTo>
                  <a:cubicBezTo>
                    <a:pt x="1026609" y="856190"/>
                    <a:pt x="1024168" y="854969"/>
                    <a:pt x="1024168" y="850087"/>
                  </a:cubicBezTo>
                  <a:cubicBezTo>
                    <a:pt x="1024168" y="840321"/>
                    <a:pt x="1014402" y="850087"/>
                    <a:pt x="1008299" y="854969"/>
                  </a:cubicBezTo>
                  <a:cubicBezTo>
                    <a:pt x="998533" y="862294"/>
                    <a:pt x="998533" y="856190"/>
                    <a:pt x="996092" y="851307"/>
                  </a:cubicBezTo>
                  <a:cubicBezTo>
                    <a:pt x="993650" y="846425"/>
                    <a:pt x="992430" y="836659"/>
                    <a:pt x="983885" y="847645"/>
                  </a:cubicBezTo>
                  <a:cubicBezTo>
                    <a:pt x="979002" y="852528"/>
                    <a:pt x="976561" y="853749"/>
                    <a:pt x="975340" y="852528"/>
                  </a:cubicBezTo>
                  <a:cubicBezTo>
                    <a:pt x="966795" y="845204"/>
                    <a:pt x="968016" y="858632"/>
                    <a:pt x="968016" y="857411"/>
                  </a:cubicBezTo>
                  <a:cubicBezTo>
                    <a:pt x="964354" y="854969"/>
                    <a:pt x="961912" y="853749"/>
                    <a:pt x="958250" y="853749"/>
                  </a:cubicBezTo>
                  <a:cubicBezTo>
                    <a:pt x="959471" y="852528"/>
                    <a:pt x="961912" y="851307"/>
                    <a:pt x="963133" y="850087"/>
                  </a:cubicBezTo>
                  <a:cubicBezTo>
                    <a:pt x="968016" y="846425"/>
                    <a:pt x="971678" y="841542"/>
                    <a:pt x="975340" y="837880"/>
                  </a:cubicBezTo>
                  <a:cubicBezTo>
                    <a:pt x="980223" y="832997"/>
                    <a:pt x="988768" y="834218"/>
                    <a:pt x="993650" y="829335"/>
                  </a:cubicBezTo>
                  <a:cubicBezTo>
                    <a:pt x="996092" y="826893"/>
                    <a:pt x="1002195" y="826893"/>
                    <a:pt x="1007078" y="826893"/>
                  </a:cubicBezTo>
                  <a:cubicBezTo>
                    <a:pt x="1013182" y="826893"/>
                    <a:pt x="1018064" y="826893"/>
                    <a:pt x="1021726" y="825673"/>
                  </a:cubicBezTo>
                  <a:cubicBezTo>
                    <a:pt x="1032713" y="818348"/>
                    <a:pt x="1043699" y="822011"/>
                    <a:pt x="1047361" y="823231"/>
                  </a:cubicBezTo>
                  <a:cubicBezTo>
                    <a:pt x="1051023" y="824452"/>
                    <a:pt x="1057127" y="822011"/>
                    <a:pt x="1058348" y="823231"/>
                  </a:cubicBezTo>
                  <a:cubicBezTo>
                    <a:pt x="1059568" y="824452"/>
                    <a:pt x="1063230" y="822011"/>
                    <a:pt x="1066892" y="819569"/>
                  </a:cubicBezTo>
                  <a:cubicBezTo>
                    <a:pt x="1071775" y="815907"/>
                    <a:pt x="1074217" y="812245"/>
                    <a:pt x="1070555" y="812245"/>
                  </a:cubicBezTo>
                  <a:cubicBezTo>
                    <a:pt x="1058348" y="813466"/>
                    <a:pt x="1057127" y="817128"/>
                    <a:pt x="1052244" y="807362"/>
                  </a:cubicBezTo>
                  <a:cubicBezTo>
                    <a:pt x="1048582" y="801259"/>
                    <a:pt x="1041258" y="804921"/>
                    <a:pt x="1035154" y="802479"/>
                  </a:cubicBezTo>
                  <a:cubicBezTo>
                    <a:pt x="1035154" y="802479"/>
                    <a:pt x="1030271" y="806141"/>
                    <a:pt x="1027830" y="804921"/>
                  </a:cubicBezTo>
                  <a:cubicBezTo>
                    <a:pt x="1026609" y="804921"/>
                    <a:pt x="1021726" y="807362"/>
                    <a:pt x="1019285" y="804921"/>
                  </a:cubicBezTo>
                  <a:cubicBezTo>
                    <a:pt x="1013182" y="800038"/>
                    <a:pt x="1014402" y="803700"/>
                    <a:pt x="1011961" y="802479"/>
                  </a:cubicBezTo>
                  <a:cubicBezTo>
                    <a:pt x="1007078" y="798817"/>
                    <a:pt x="1011961" y="795155"/>
                    <a:pt x="1000975" y="802479"/>
                  </a:cubicBezTo>
                  <a:cubicBezTo>
                    <a:pt x="996092" y="806141"/>
                    <a:pt x="991209" y="809804"/>
                    <a:pt x="989988" y="803700"/>
                  </a:cubicBezTo>
                  <a:cubicBezTo>
                    <a:pt x="989988" y="800038"/>
                    <a:pt x="986326" y="801259"/>
                    <a:pt x="983885" y="798817"/>
                  </a:cubicBezTo>
                  <a:cubicBezTo>
                    <a:pt x="983885" y="798817"/>
                    <a:pt x="982664" y="798817"/>
                    <a:pt x="982664" y="797597"/>
                  </a:cubicBezTo>
                  <a:cubicBezTo>
                    <a:pt x="983885" y="797597"/>
                    <a:pt x="985105" y="796376"/>
                    <a:pt x="986326" y="796376"/>
                  </a:cubicBezTo>
                  <a:cubicBezTo>
                    <a:pt x="992430" y="793934"/>
                    <a:pt x="1000975" y="796376"/>
                    <a:pt x="1007078" y="793934"/>
                  </a:cubicBezTo>
                  <a:cubicBezTo>
                    <a:pt x="1014402" y="791493"/>
                    <a:pt x="1030271" y="801259"/>
                    <a:pt x="1036375" y="798817"/>
                  </a:cubicBezTo>
                  <a:cubicBezTo>
                    <a:pt x="1049803" y="795155"/>
                    <a:pt x="1059568" y="802479"/>
                    <a:pt x="1062010" y="804921"/>
                  </a:cubicBezTo>
                  <a:cubicBezTo>
                    <a:pt x="1064451" y="807362"/>
                    <a:pt x="1071775" y="807362"/>
                    <a:pt x="1072996" y="808583"/>
                  </a:cubicBezTo>
                  <a:cubicBezTo>
                    <a:pt x="1072996" y="809804"/>
                    <a:pt x="1077879" y="809804"/>
                    <a:pt x="1082762" y="808583"/>
                  </a:cubicBezTo>
                  <a:cubicBezTo>
                    <a:pt x="1088865" y="807362"/>
                    <a:pt x="1092527" y="804921"/>
                    <a:pt x="1088865" y="803700"/>
                  </a:cubicBezTo>
                  <a:cubicBezTo>
                    <a:pt x="1076658" y="800038"/>
                    <a:pt x="1074217" y="802479"/>
                    <a:pt x="1072996" y="792714"/>
                  </a:cubicBezTo>
                  <a:cubicBezTo>
                    <a:pt x="1071775" y="786610"/>
                    <a:pt x="1063230" y="787831"/>
                    <a:pt x="1057127" y="782948"/>
                  </a:cubicBezTo>
                  <a:cubicBezTo>
                    <a:pt x="1057127" y="782948"/>
                    <a:pt x="1051023" y="784169"/>
                    <a:pt x="1049803" y="782948"/>
                  </a:cubicBezTo>
                  <a:cubicBezTo>
                    <a:pt x="1048582" y="781727"/>
                    <a:pt x="1043699" y="782948"/>
                    <a:pt x="1041258" y="780507"/>
                  </a:cubicBezTo>
                  <a:cubicBezTo>
                    <a:pt x="1036375" y="775624"/>
                    <a:pt x="1037596" y="778065"/>
                    <a:pt x="1035154" y="775624"/>
                  </a:cubicBezTo>
                  <a:cubicBezTo>
                    <a:pt x="1035154" y="775624"/>
                    <a:pt x="1033933" y="774403"/>
                    <a:pt x="1033933" y="774403"/>
                  </a:cubicBezTo>
                  <a:cubicBezTo>
                    <a:pt x="1033933" y="774403"/>
                    <a:pt x="1033933" y="774403"/>
                    <a:pt x="1033933" y="773183"/>
                  </a:cubicBezTo>
                  <a:cubicBezTo>
                    <a:pt x="1033933" y="773183"/>
                    <a:pt x="1033933" y="773183"/>
                    <a:pt x="1033933" y="773183"/>
                  </a:cubicBezTo>
                  <a:cubicBezTo>
                    <a:pt x="1033933" y="773183"/>
                    <a:pt x="1033933" y="771962"/>
                    <a:pt x="1033933" y="771962"/>
                  </a:cubicBezTo>
                  <a:cubicBezTo>
                    <a:pt x="1031492" y="767079"/>
                    <a:pt x="1024168" y="768300"/>
                    <a:pt x="1019285" y="764637"/>
                  </a:cubicBezTo>
                  <a:cubicBezTo>
                    <a:pt x="1019285" y="764637"/>
                    <a:pt x="1014402" y="765858"/>
                    <a:pt x="1011961" y="764637"/>
                  </a:cubicBezTo>
                  <a:cubicBezTo>
                    <a:pt x="1010740" y="764637"/>
                    <a:pt x="1008299" y="764637"/>
                    <a:pt x="1005857" y="763417"/>
                  </a:cubicBezTo>
                  <a:cubicBezTo>
                    <a:pt x="1005857" y="763417"/>
                    <a:pt x="1004637" y="763417"/>
                    <a:pt x="1004637" y="762196"/>
                  </a:cubicBezTo>
                  <a:cubicBezTo>
                    <a:pt x="1004637" y="762196"/>
                    <a:pt x="1004637" y="762196"/>
                    <a:pt x="1003416" y="760976"/>
                  </a:cubicBezTo>
                  <a:cubicBezTo>
                    <a:pt x="1002195" y="759755"/>
                    <a:pt x="1002195" y="758534"/>
                    <a:pt x="1000975" y="758534"/>
                  </a:cubicBezTo>
                  <a:cubicBezTo>
                    <a:pt x="1002195" y="758534"/>
                    <a:pt x="1004637" y="757313"/>
                    <a:pt x="1005857" y="756093"/>
                  </a:cubicBezTo>
                  <a:cubicBezTo>
                    <a:pt x="1011961" y="753651"/>
                    <a:pt x="1016844" y="749989"/>
                    <a:pt x="1021726" y="747548"/>
                  </a:cubicBezTo>
                  <a:cubicBezTo>
                    <a:pt x="1027830" y="743886"/>
                    <a:pt x="1037596" y="746327"/>
                    <a:pt x="1043699" y="742665"/>
                  </a:cubicBezTo>
                  <a:cubicBezTo>
                    <a:pt x="1047361" y="741444"/>
                    <a:pt x="1053465" y="741444"/>
                    <a:pt x="1059568" y="742665"/>
                  </a:cubicBezTo>
                  <a:cubicBezTo>
                    <a:pt x="1065672" y="743886"/>
                    <a:pt x="1071775" y="745106"/>
                    <a:pt x="1075437" y="742665"/>
                  </a:cubicBezTo>
                  <a:cubicBezTo>
                    <a:pt x="1088865" y="737782"/>
                    <a:pt x="1099851" y="742665"/>
                    <a:pt x="1103513" y="743886"/>
                  </a:cubicBezTo>
                  <a:cubicBezTo>
                    <a:pt x="1107176" y="745106"/>
                    <a:pt x="1114500" y="743886"/>
                    <a:pt x="1115720" y="746327"/>
                  </a:cubicBezTo>
                  <a:cubicBezTo>
                    <a:pt x="1116941" y="747548"/>
                    <a:pt x="1120603" y="746327"/>
                    <a:pt x="1125486" y="743886"/>
                  </a:cubicBezTo>
                  <a:cubicBezTo>
                    <a:pt x="1131590" y="740223"/>
                    <a:pt x="1135252" y="737782"/>
                    <a:pt x="1130369" y="737782"/>
                  </a:cubicBezTo>
                  <a:cubicBezTo>
                    <a:pt x="1116941" y="737782"/>
                    <a:pt x="1115720" y="740223"/>
                    <a:pt x="1112058" y="730458"/>
                  </a:cubicBezTo>
                  <a:cubicBezTo>
                    <a:pt x="1109617" y="724355"/>
                    <a:pt x="1101072" y="726796"/>
                    <a:pt x="1093748" y="724355"/>
                  </a:cubicBezTo>
                  <a:cubicBezTo>
                    <a:pt x="1093748" y="724355"/>
                    <a:pt x="1087644" y="726796"/>
                    <a:pt x="1085203" y="725575"/>
                  </a:cubicBezTo>
                  <a:cubicBezTo>
                    <a:pt x="1083982" y="725575"/>
                    <a:pt x="1079099" y="726796"/>
                    <a:pt x="1076658" y="724355"/>
                  </a:cubicBezTo>
                  <a:cubicBezTo>
                    <a:pt x="1071775" y="719472"/>
                    <a:pt x="1071775" y="723134"/>
                    <a:pt x="1069334" y="720692"/>
                  </a:cubicBezTo>
                  <a:cubicBezTo>
                    <a:pt x="1066892" y="719472"/>
                    <a:pt x="1068113" y="717030"/>
                    <a:pt x="1066892" y="717030"/>
                  </a:cubicBezTo>
                  <a:cubicBezTo>
                    <a:pt x="1065672" y="717030"/>
                    <a:pt x="1064451" y="717030"/>
                    <a:pt x="1058348" y="719472"/>
                  </a:cubicBezTo>
                  <a:cubicBezTo>
                    <a:pt x="1052244" y="721913"/>
                    <a:pt x="1046141" y="724355"/>
                    <a:pt x="1046141" y="718251"/>
                  </a:cubicBezTo>
                  <a:cubicBezTo>
                    <a:pt x="1046141" y="714589"/>
                    <a:pt x="1042478" y="714589"/>
                    <a:pt x="1040037" y="713368"/>
                  </a:cubicBezTo>
                  <a:cubicBezTo>
                    <a:pt x="1033933" y="708485"/>
                    <a:pt x="1027830" y="717030"/>
                    <a:pt x="1025389" y="717030"/>
                  </a:cubicBezTo>
                  <a:cubicBezTo>
                    <a:pt x="1024168" y="717030"/>
                    <a:pt x="1022947" y="715809"/>
                    <a:pt x="1022947" y="714589"/>
                  </a:cubicBezTo>
                  <a:cubicBezTo>
                    <a:pt x="1025389" y="713368"/>
                    <a:pt x="1029051" y="710927"/>
                    <a:pt x="1031492" y="709706"/>
                  </a:cubicBezTo>
                  <a:cubicBezTo>
                    <a:pt x="1037596" y="706044"/>
                    <a:pt x="1047361" y="708485"/>
                    <a:pt x="1054685" y="704823"/>
                  </a:cubicBezTo>
                  <a:cubicBezTo>
                    <a:pt x="1062010" y="701161"/>
                    <a:pt x="1080320" y="709706"/>
                    <a:pt x="1087644" y="707265"/>
                  </a:cubicBezTo>
                  <a:cubicBezTo>
                    <a:pt x="1102293" y="702382"/>
                    <a:pt x="1113279" y="708485"/>
                    <a:pt x="1116941" y="710927"/>
                  </a:cubicBezTo>
                  <a:cubicBezTo>
                    <a:pt x="1120603" y="713368"/>
                    <a:pt x="1127927" y="712148"/>
                    <a:pt x="1129148" y="713368"/>
                  </a:cubicBezTo>
                  <a:cubicBezTo>
                    <a:pt x="1130369" y="715809"/>
                    <a:pt x="1134031" y="713368"/>
                    <a:pt x="1140134" y="710927"/>
                  </a:cubicBezTo>
                  <a:cubicBezTo>
                    <a:pt x="1146238" y="708485"/>
                    <a:pt x="1149900" y="704823"/>
                    <a:pt x="1146238" y="704823"/>
                  </a:cubicBezTo>
                  <a:cubicBezTo>
                    <a:pt x="1132810" y="703602"/>
                    <a:pt x="1130369" y="706044"/>
                    <a:pt x="1127927" y="696278"/>
                  </a:cubicBezTo>
                  <a:cubicBezTo>
                    <a:pt x="1126707" y="690175"/>
                    <a:pt x="1116941" y="692616"/>
                    <a:pt x="1109617" y="687733"/>
                  </a:cubicBezTo>
                  <a:cubicBezTo>
                    <a:pt x="1109617" y="687733"/>
                    <a:pt x="1103513" y="690175"/>
                    <a:pt x="1101072" y="688954"/>
                  </a:cubicBezTo>
                  <a:cubicBezTo>
                    <a:pt x="1099851" y="687733"/>
                    <a:pt x="1093748" y="690175"/>
                    <a:pt x="1091306" y="687733"/>
                  </a:cubicBezTo>
                  <a:cubicBezTo>
                    <a:pt x="1086424" y="682851"/>
                    <a:pt x="1086424" y="685292"/>
                    <a:pt x="1083982" y="682851"/>
                  </a:cubicBezTo>
                  <a:cubicBezTo>
                    <a:pt x="1080320" y="679188"/>
                    <a:pt x="1086424" y="675526"/>
                    <a:pt x="1071775" y="681630"/>
                  </a:cubicBezTo>
                  <a:cubicBezTo>
                    <a:pt x="1064451" y="684071"/>
                    <a:pt x="1058348" y="686513"/>
                    <a:pt x="1059568" y="680409"/>
                  </a:cubicBezTo>
                  <a:cubicBezTo>
                    <a:pt x="1060789" y="676747"/>
                    <a:pt x="1055906" y="676747"/>
                    <a:pt x="1053465" y="674306"/>
                  </a:cubicBezTo>
                  <a:cubicBezTo>
                    <a:pt x="1047361" y="669423"/>
                    <a:pt x="1040037" y="679188"/>
                    <a:pt x="1037596" y="677968"/>
                  </a:cubicBezTo>
                  <a:cubicBezTo>
                    <a:pt x="1033933" y="677968"/>
                    <a:pt x="1032713" y="674306"/>
                    <a:pt x="1035154" y="670644"/>
                  </a:cubicBezTo>
                  <a:cubicBezTo>
                    <a:pt x="1038816" y="660878"/>
                    <a:pt x="1025389" y="668202"/>
                    <a:pt x="1018064" y="669423"/>
                  </a:cubicBezTo>
                  <a:cubicBezTo>
                    <a:pt x="1005857" y="673085"/>
                    <a:pt x="1008299" y="666981"/>
                    <a:pt x="1007078" y="662099"/>
                  </a:cubicBezTo>
                  <a:cubicBezTo>
                    <a:pt x="1005857" y="655995"/>
                    <a:pt x="1008299" y="647450"/>
                    <a:pt x="996092" y="654774"/>
                  </a:cubicBezTo>
                  <a:cubicBezTo>
                    <a:pt x="989988" y="658437"/>
                    <a:pt x="987547" y="657216"/>
                    <a:pt x="986326" y="657216"/>
                  </a:cubicBezTo>
                  <a:cubicBezTo>
                    <a:pt x="985105" y="655995"/>
                    <a:pt x="983885" y="654774"/>
                    <a:pt x="983885" y="653554"/>
                  </a:cubicBezTo>
                  <a:cubicBezTo>
                    <a:pt x="988768" y="651112"/>
                    <a:pt x="992430" y="651112"/>
                    <a:pt x="993650" y="651112"/>
                  </a:cubicBezTo>
                  <a:cubicBezTo>
                    <a:pt x="996092" y="651112"/>
                    <a:pt x="1000975" y="647450"/>
                    <a:pt x="1002195" y="647450"/>
                  </a:cubicBezTo>
                  <a:cubicBezTo>
                    <a:pt x="1003416" y="647450"/>
                    <a:pt x="1005857" y="646230"/>
                    <a:pt x="1008299" y="642567"/>
                  </a:cubicBezTo>
                  <a:cubicBezTo>
                    <a:pt x="1011961" y="638905"/>
                    <a:pt x="1014402" y="636464"/>
                    <a:pt x="1010740" y="637685"/>
                  </a:cubicBezTo>
                  <a:cubicBezTo>
                    <a:pt x="1002195" y="642567"/>
                    <a:pt x="1000975" y="643788"/>
                    <a:pt x="998533" y="641347"/>
                  </a:cubicBezTo>
                  <a:cubicBezTo>
                    <a:pt x="997312" y="640126"/>
                    <a:pt x="991209" y="643788"/>
                    <a:pt x="986326" y="645009"/>
                  </a:cubicBezTo>
                  <a:cubicBezTo>
                    <a:pt x="986326" y="645009"/>
                    <a:pt x="982664" y="647450"/>
                    <a:pt x="981443" y="648671"/>
                  </a:cubicBezTo>
                  <a:cubicBezTo>
                    <a:pt x="980223" y="648671"/>
                    <a:pt x="976561" y="651112"/>
                    <a:pt x="975340" y="651112"/>
                  </a:cubicBezTo>
                  <a:cubicBezTo>
                    <a:pt x="971678" y="651112"/>
                    <a:pt x="971678" y="652333"/>
                    <a:pt x="970457" y="651112"/>
                  </a:cubicBezTo>
                  <a:cubicBezTo>
                    <a:pt x="968016" y="651112"/>
                    <a:pt x="970457" y="648671"/>
                    <a:pt x="965574" y="651112"/>
                  </a:cubicBezTo>
                  <a:cubicBezTo>
                    <a:pt x="961912" y="651112"/>
                    <a:pt x="957029" y="652333"/>
                    <a:pt x="953367" y="653554"/>
                  </a:cubicBezTo>
                  <a:cubicBezTo>
                    <a:pt x="952147" y="653554"/>
                    <a:pt x="950926" y="654774"/>
                    <a:pt x="949705" y="654774"/>
                  </a:cubicBezTo>
                  <a:cubicBezTo>
                    <a:pt x="948484" y="654774"/>
                    <a:pt x="948484" y="654774"/>
                    <a:pt x="947264" y="654774"/>
                  </a:cubicBezTo>
                  <a:cubicBezTo>
                    <a:pt x="943602" y="654774"/>
                    <a:pt x="941160" y="657216"/>
                    <a:pt x="938719" y="658437"/>
                  </a:cubicBezTo>
                  <a:cubicBezTo>
                    <a:pt x="936277" y="658437"/>
                    <a:pt x="935057" y="658437"/>
                    <a:pt x="933836" y="658437"/>
                  </a:cubicBezTo>
                  <a:cubicBezTo>
                    <a:pt x="933836" y="658437"/>
                    <a:pt x="933836" y="658437"/>
                    <a:pt x="933836" y="658437"/>
                  </a:cubicBezTo>
                  <a:cubicBezTo>
                    <a:pt x="939940" y="654774"/>
                    <a:pt x="944822" y="649892"/>
                    <a:pt x="949705" y="646230"/>
                  </a:cubicBezTo>
                  <a:cubicBezTo>
                    <a:pt x="954588" y="641347"/>
                    <a:pt x="963133" y="642567"/>
                    <a:pt x="969236" y="637685"/>
                  </a:cubicBezTo>
                  <a:cubicBezTo>
                    <a:pt x="974119" y="634023"/>
                    <a:pt x="992430" y="636464"/>
                    <a:pt x="998533" y="632802"/>
                  </a:cubicBezTo>
                  <a:cubicBezTo>
                    <a:pt x="1009519" y="625478"/>
                    <a:pt x="1020506" y="627919"/>
                    <a:pt x="1024168" y="629140"/>
                  </a:cubicBezTo>
                  <a:cubicBezTo>
                    <a:pt x="1026609" y="630360"/>
                    <a:pt x="1033933" y="627919"/>
                    <a:pt x="1035154" y="629140"/>
                  </a:cubicBezTo>
                  <a:cubicBezTo>
                    <a:pt x="1036375" y="630360"/>
                    <a:pt x="1040037" y="629140"/>
                    <a:pt x="1043699" y="625478"/>
                  </a:cubicBezTo>
                  <a:cubicBezTo>
                    <a:pt x="1048582" y="621816"/>
                    <a:pt x="1051023" y="618153"/>
                    <a:pt x="1047361" y="619374"/>
                  </a:cubicBezTo>
                  <a:cubicBezTo>
                    <a:pt x="1035154" y="620595"/>
                    <a:pt x="1033933" y="623036"/>
                    <a:pt x="1030271" y="614491"/>
                  </a:cubicBezTo>
                  <a:cubicBezTo>
                    <a:pt x="1027830" y="609609"/>
                    <a:pt x="1019285" y="613271"/>
                    <a:pt x="1013182" y="610829"/>
                  </a:cubicBezTo>
                  <a:cubicBezTo>
                    <a:pt x="1013182" y="610829"/>
                    <a:pt x="1008299" y="613271"/>
                    <a:pt x="1005857" y="613271"/>
                  </a:cubicBezTo>
                  <a:cubicBezTo>
                    <a:pt x="1004637" y="613271"/>
                    <a:pt x="999754" y="615712"/>
                    <a:pt x="997312" y="614491"/>
                  </a:cubicBezTo>
                  <a:cubicBezTo>
                    <a:pt x="991209" y="610829"/>
                    <a:pt x="992430" y="614491"/>
                    <a:pt x="989988" y="612050"/>
                  </a:cubicBezTo>
                  <a:cubicBezTo>
                    <a:pt x="985105" y="609609"/>
                    <a:pt x="989988" y="605946"/>
                    <a:pt x="979002" y="613271"/>
                  </a:cubicBezTo>
                  <a:cubicBezTo>
                    <a:pt x="974119" y="616933"/>
                    <a:pt x="968016" y="620595"/>
                    <a:pt x="968016" y="614491"/>
                  </a:cubicBezTo>
                  <a:cubicBezTo>
                    <a:pt x="968016" y="610829"/>
                    <a:pt x="964354" y="612050"/>
                    <a:pt x="961912" y="610829"/>
                  </a:cubicBezTo>
                  <a:cubicBezTo>
                    <a:pt x="960691" y="610829"/>
                    <a:pt x="959471" y="610829"/>
                    <a:pt x="959471" y="610829"/>
                  </a:cubicBezTo>
                  <a:cubicBezTo>
                    <a:pt x="964354" y="608388"/>
                    <a:pt x="969236" y="604726"/>
                    <a:pt x="972898" y="601064"/>
                  </a:cubicBezTo>
                  <a:cubicBezTo>
                    <a:pt x="977781" y="597402"/>
                    <a:pt x="987547" y="598622"/>
                    <a:pt x="992430" y="594960"/>
                  </a:cubicBezTo>
                  <a:cubicBezTo>
                    <a:pt x="994871" y="593739"/>
                    <a:pt x="1000975" y="593739"/>
                    <a:pt x="1007078" y="593739"/>
                  </a:cubicBezTo>
                  <a:cubicBezTo>
                    <a:pt x="1013182" y="593739"/>
                    <a:pt x="1019285" y="594960"/>
                    <a:pt x="1021726" y="592519"/>
                  </a:cubicBezTo>
                  <a:cubicBezTo>
                    <a:pt x="1033933" y="586415"/>
                    <a:pt x="1043699" y="590077"/>
                    <a:pt x="1047361" y="591298"/>
                  </a:cubicBezTo>
                  <a:cubicBezTo>
                    <a:pt x="1049803" y="592519"/>
                    <a:pt x="1057127" y="590077"/>
                    <a:pt x="1058348" y="591298"/>
                  </a:cubicBezTo>
                  <a:cubicBezTo>
                    <a:pt x="1059568" y="592519"/>
                    <a:pt x="1063230" y="591298"/>
                    <a:pt x="1066892" y="587636"/>
                  </a:cubicBezTo>
                  <a:cubicBezTo>
                    <a:pt x="1071775" y="583974"/>
                    <a:pt x="1074217" y="580312"/>
                    <a:pt x="1070555" y="581532"/>
                  </a:cubicBezTo>
                  <a:cubicBezTo>
                    <a:pt x="1058348" y="582753"/>
                    <a:pt x="1057127" y="585195"/>
                    <a:pt x="1052244" y="576650"/>
                  </a:cubicBezTo>
                  <a:cubicBezTo>
                    <a:pt x="1049803" y="571767"/>
                    <a:pt x="1041258" y="575429"/>
                    <a:pt x="1035154" y="572988"/>
                  </a:cubicBezTo>
                  <a:cubicBezTo>
                    <a:pt x="1035154" y="572988"/>
                    <a:pt x="1030271" y="575429"/>
                    <a:pt x="1027830" y="575429"/>
                  </a:cubicBezTo>
                  <a:cubicBezTo>
                    <a:pt x="1026609" y="575429"/>
                    <a:pt x="1021726" y="577870"/>
                    <a:pt x="1019285" y="575429"/>
                  </a:cubicBezTo>
                  <a:cubicBezTo>
                    <a:pt x="1014402" y="571767"/>
                    <a:pt x="1014402" y="574208"/>
                    <a:pt x="1011961" y="572988"/>
                  </a:cubicBezTo>
                  <a:cubicBezTo>
                    <a:pt x="1009519" y="571767"/>
                    <a:pt x="1009519" y="570546"/>
                    <a:pt x="1009519" y="569325"/>
                  </a:cubicBezTo>
                  <a:cubicBezTo>
                    <a:pt x="1008299" y="569325"/>
                    <a:pt x="1007078" y="569325"/>
                    <a:pt x="1000975" y="572988"/>
                  </a:cubicBezTo>
                  <a:cubicBezTo>
                    <a:pt x="994871" y="575429"/>
                    <a:pt x="989988" y="579091"/>
                    <a:pt x="989988" y="572988"/>
                  </a:cubicBezTo>
                  <a:cubicBezTo>
                    <a:pt x="989988" y="569325"/>
                    <a:pt x="986326" y="570546"/>
                    <a:pt x="983885" y="568105"/>
                  </a:cubicBezTo>
                  <a:cubicBezTo>
                    <a:pt x="977781" y="564443"/>
                    <a:pt x="972898" y="572988"/>
                    <a:pt x="970457" y="572988"/>
                  </a:cubicBezTo>
                  <a:cubicBezTo>
                    <a:pt x="968016" y="572988"/>
                    <a:pt x="966795" y="570546"/>
                    <a:pt x="966795" y="566884"/>
                  </a:cubicBezTo>
                  <a:cubicBezTo>
                    <a:pt x="969236" y="558339"/>
                    <a:pt x="958250" y="565663"/>
                    <a:pt x="952147" y="566884"/>
                  </a:cubicBezTo>
                  <a:cubicBezTo>
                    <a:pt x="942381" y="570546"/>
                    <a:pt x="943602" y="565663"/>
                    <a:pt x="942381" y="560781"/>
                  </a:cubicBezTo>
                  <a:cubicBezTo>
                    <a:pt x="941160" y="555898"/>
                    <a:pt x="942381" y="547353"/>
                    <a:pt x="932615" y="554677"/>
                  </a:cubicBezTo>
                  <a:cubicBezTo>
                    <a:pt x="927733" y="558339"/>
                    <a:pt x="925291" y="558339"/>
                    <a:pt x="924070" y="557118"/>
                  </a:cubicBezTo>
                  <a:cubicBezTo>
                    <a:pt x="922850" y="555898"/>
                    <a:pt x="922850" y="554677"/>
                    <a:pt x="921629" y="554677"/>
                  </a:cubicBezTo>
                  <a:cubicBezTo>
                    <a:pt x="925291" y="552236"/>
                    <a:pt x="930174" y="551015"/>
                    <a:pt x="932615" y="548574"/>
                  </a:cubicBezTo>
                  <a:cubicBezTo>
                    <a:pt x="933836" y="546132"/>
                    <a:pt x="938719" y="544911"/>
                    <a:pt x="943602" y="543691"/>
                  </a:cubicBezTo>
                  <a:cubicBezTo>
                    <a:pt x="948484" y="542470"/>
                    <a:pt x="952147" y="541249"/>
                    <a:pt x="954588" y="538808"/>
                  </a:cubicBezTo>
                  <a:cubicBezTo>
                    <a:pt x="961912" y="530263"/>
                    <a:pt x="970457" y="530263"/>
                    <a:pt x="972898" y="530263"/>
                  </a:cubicBezTo>
                  <a:cubicBezTo>
                    <a:pt x="975340" y="530263"/>
                    <a:pt x="980223" y="526601"/>
                    <a:pt x="981443" y="526601"/>
                  </a:cubicBezTo>
                  <a:cubicBezTo>
                    <a:pt x="982664" y="527822"/>
                    <a:pt x="985105" y="524160"/>
                    <a:pt x="986326" y="520497"/>
                  </a:cubicBezTo>
                  <a:cubicBezTo>
                    <a:pt x="988768" y="515615"/>
                    <a:pt x="989988" y="513173"/>
                    <a:pt x="987547" y="514394"/>
                  </a:cubicBezTo>
                  <a:cubicBezTo>
                    <a:pt x="979002" y="519277"/>
                    <a:pt x="979002" y="521718"/>
                    <a:pt x="972898" y="516835"/>
                  </a:cubicBezTo>
                  <a:cubicBezTo>
                    <a:pt x="969236" y="514394"/>
                    <a:pt x="964354" y="519277"/>
                    <a:pt x="959471" y="519277"/>
                  </a:cubicBezTo>
                  <a:cubicBezTo>
                    <a:pt x="959471" y="519277"/>
                    <a:pt x="957029" y="522939"/>
                    <a:pt x="954588" y="522939"/>
                  </a:cubicBezTo>
                  <a:cubicBezTo>
                    <a:pt x="953367" y="522939"/>
                    <a:pt x="950926" y="526601"/>
                    <a:pt x="948484" y="525380"/>
                  </a:cubicBezTo>
                  <a:cubicBezTo>
                    <a:pt x="943602" y="524160"/>
                    <a:pt x="944822" y="525380"/>
                    <a:pt x="942381" y="525380"/>
                  </a:cubicBezTo>
                  <a:cubicBezTo>
                    <a:pt x="938719" y="524160"/>
                    <a:pt x="941160" y="520497"/>
                    <a:pt x="935057" y="527822"/>
                  </a:cubicBezTo>
                  <a:cubicBezTo>
                    <a:pt x="931395" y="531484"/>
                    <a:pt x="927733" y="533925"/>
                    <a:pt x="927733" y="530263"/>
                  </a:cubicBezTo>
                  <a:cubicBezTo>
                    <a:pt x="926512" y="527822"/>
                    <a:pt x="924070" y="529042"/>
                    <a:pt x="921629" y="527822"/>
                  </a:cubicBezTo>
                  <a:cubicBezTo>
                    <a:pt x="916746" y="526601"/>
                    <a:pt x="915526" y="533925"/>
                    <a:pt x="913084" y="533925"/>
                  </a:cubicBezTo>
                  <a:cubicBezTo>
                    <a:pt x="910643" y="533925"/>
                    <a:pt x="909422" y="532704"/>
                    <a:pt x="909422" y="530263"/>
                  </a:cubicBezTo>
                  <a:cubicBezTo>
                    <a:pt x="909422" y="530263"/>
                    <a:pt x="909422" y="530263"/>
                    <a:pt x="909422" y="530263"/>
                  </a:cubicBezTo>
                  <a:cubicBezTo>
                    <a:pt x="910643" y="529042"/>
                    <a:pt x="913084" y="527822"/>
                    <a:pt x="914305" y="526601"/>
                  </a:cubicBezTo>
                  <a:cubicBezTo>
                    <a:pt x="917967" y="524160"/>
                    <a:pt x="920408" y="521718"/>
                    <a:pt x="922850" y="519277"/>
                  </a:cubicBezTo>
                  <a:cubicBezTo>
                    <a:pt x="926512" y="515615"/>
                    <a:pt x="932615" y="516835"/>
                    <a:pt x="936277" y="513173"/>
                  </a:cubicBezTo>
                  <a:cubicBezTo>
                    <a:pt x="939940" y="509511"/>
                    <a:pt x="952147" y="511953"/>
                    <a:pt x="957029" y="509511"/>
                  </a:cubicBezTo>
                  <a:cubicBezTo>
                    <a:pt x="964354" y="504628"/>
                    <a:pt x="972898" y="505849"/>
                    <a:pt x="975340" y="505849"/>
                  </a:cubicBezTo>
                  <a:cubicBezTo>
                    <a:pt x="977781" y="505849"/>
                    <a:pt x="982664" y="504628"/>
                    <a:pt x="982664" y="505849"/>
                  </a:cubicBezTo>
                  <a:cubicBezTo>
                    <a:pt x="983885" y="507070"/>
                    <a:pt x="986326" y="504628"/>
                    <a:pt x="988768" y="502187"/>
                  </a:cubicBezTo>
                  <a:cubicBezTo>
                    <a:pt x="992430" y="499746"/>
                    <a:pt x="993650" y="497304"/>
                    <a:pt x="991209" y="497304"/>
                  </a:cubicBezTo>
                  <a:cubicBezTo>
                    <a:pt x="982664" y="498525"/>
                    <a:pt x="981443" y="500966"/>
                    <a:pt x="979002" y="494863"/>
                  </a:cubicBezTo>
                  <a:cubicBezTo>
                    <a:pt x="976561" y="491201"/>
                    <a:pt x="971678" y="494863"/>
                    <a:pt x="966795" y="493642"/>
                  </a:cubicBezTo>
                  <a:cubicBezTo>
                    <a:pt x="966795" y="493642"/>
                    <a:pt x="963133" y="496083"/>
                    <a:pt x="961912" y="496083"/>
                  </a:cubicBezTo>
                  <a:cubicBezTo>
                    <a:pt x="960691" y="496083"/>
                    <a:pt x="958250" y="498525"/>
                    <a:pt x="955809" y="497304"/>
                  </a:cubicBezTo>
                  <a:cubicBezTo>
                    <a:pt x="952147" y="494863"/>
                    <a:pt x="952147" y="497304"/>
                    <a:pt x="950926" y="496083"/>
                  </a:cubicBezTo>
                  <a:cubicBezTo>
                    <a:pt x="947264" y="494863"/>
                    <a:pt x="950926" y="491201"/>
                    <a:pt x="943602" y="497304"/>
                  </a:cubicBezTo>
                  <a:cubicBezTo>
                    <a:pt x="939940" y="499746"/>
                    <a:pt x="936277" y="502187"/>
                    <a:pt x="936277" y="498525"/>
                  </a:cubicBezTo>
                  <a:cubicBezTo>
                    <a:pt x="936277" y="496083"/>
                    <a:pt x="933836" y="497304"/>
                    <a:pt x="931395" y="496083"/>
                  </a:cubicBezTo>
                  <a:cubicBezTo>
                    <a:pt x="926512" y="493642"/>
                    <a:pt x="924070" y="500966"/>
                    <a:pt x="922850" y="500966"/>
                  </a:cubicBezTo>
                  <a:cubicBezTo>
                    <a:pt x="920408" y="500966"/>
                    <a:pt x="920408" y="499746"/>
                    <a:pt x="920408" y="497304"/>
                  </a:cubicBezTo>
                  <a:cubicBezTo>
                    <a:pt x="921629" y="491201"/>
                    <a:pt x="914305" y="497304"/>
                    <a:pt x="910643" y="498525"/>
                  </a:cubicBezTo>
                  <a:cubicBezTo>
                    <a:pt x="904539" y="502187"/>
                    <a:pt x="904539" y="498525"/>
                    <a:pt x="903319" y="494863"/>
                  </a:cubicBezTo>
                  <a:cubicBezTo>
                    <a:pt x="902098" y="491201"/>
                    <a:pt x="902098" y="486318"/>
                    <a:pt x="895994" y="491201"/>
                  </a:cubicBezTo>
                  <a:cubicBezTo>
                    <a:pt x="892332" y="493642"/>
                    <a:pt x="891112" y="493642"/>
                    <a:pt x="891112" y="493642"/>
                  </a:cubicBezTo>
                  <a:cubicBezTo>
                    <a:pt x="889891" y="492421"/>
                    <a:pt x="889891" y="492421"/>
                    <a:pt x="888670" y="492421"/>
                  </a:cubicBezTo>
                  <a:cubicBezTo>
                    <a:pt x="897215" y="488759"/>
                    <a:pt x="905760" y="486318"/>
                    <a:pt x="913084" y="482656"/>
                  </a:cubicBezTo>
                  <a:cubicBezTo>
                    <a:pt x="915526" y="481435"/>
                    <a:pt x="921629" y="480214"/>
                    <a:pt x="927733" y="478994"/>
                  </a:cubicBezTo>
                  <a:cubicBezTo>
                    <a:pt x="933836" y="477773"/>
                    <a:pt x="939940" y="476552"/>
                    <a:pt x="942381" y="475332"/>
                  </a:cubicBezTo>
                  <a:cubicBezTo>
                    <a:pt x="950926" y="469228"/>
                    <a:pt x="955809" y="457021"/>
                    <a:pt x="959471" y="447255"/>
                  </a:cubicBezTo>
                  <a:cubicBezTo>
                    <a:pt x="961912" y="441152"/>
                    <a:pt x="969236" y="437490"/>
                    <a:pt x="971678" y="431386"/>
                  </a:cubicBezTo>
                  <a:cubicBezTo>
                    <a:pt x="974119" y="425283"/>
                    <a:pt x="991209" y="419179"/>
                    <a:pt x="993650" y="413076"/>
                  </a:cubicBezTo>
                  <a:cubicBezTo>
                    <a:pt x="999754" y="400869"/>
                    <a:pt x="1009519" y="398427"/>
                    <a:pt x="1013182" y="398427"/>
                  </a:cubicBezTo>
                  <a:cubicBezTo>
                    <a:pt x="1015623" y="397206"/>
                    <a:pt x="1020506" y="392324"/>
                    <a:pt x="1022947" y="393545"/>
                  </a:cubicBezTo>
                  <a:cubicBezTo>
                    <a:pt x="1024168" y="394765"/>
                    <a:pt x="1026609" y="391103"/>
                    <a:pt x="1027830" y="386220"/>
                  </a:cubicBezTo>
                  <a:cubicBezTo>
                    <a:pt x="1030271" y="381338"/>
                    <a:pt x="1030271" y="376455"/>
                    <a:pt x="1027830" y="378896"/>
                  </a:cubicBezTo>
                  <a:cubicBezTo>
                    <a:pt x="1018064" y="384999"/>
                    <a:pt x="1019285" y="388662"/>
                    <a:pt x="1010740" y="383779"/>
                  </a:cubicBezTo>
                  <a:cubicBezTo>
                    <a:pt x="1005857" y="381338"/>
                    <a:pt x="1000975" y="387441"/>
                    <a:pt x="994871" y="389883"/>
                  </a:cubicBezTo>
                  <a:cubicBezTo>
                    <a:pt x="994871" y="389883"/>
                    <a:pt x="992430" y="394765"/>
                    <a:pt x="989988" y="395986"/>
                  </a:cubicBezTo>
                  <a:cubicBezTo>
                    <a:pt x="988768" y="397206"/>
                    <a:pt x="986326" y="400869"/>
                    <a:pt x="983885" y="400869"/>
                  </a:cubicBezTo>
                  <a:cubicBezTo>
                    <a:pt x="977781" y="400869"/>
                    <a:pt x="980223" y="402090"/>
                    <a:pt x="976561" y="402090"/>
                  </a:cubicBezTo>
                  <a:cubicBezTo>
                    <a:pt x="976561" y="402090"/>
                    <a:pt x="976561" y="402090"/>
                    <a:pt x="976561" y="402090"/>
                  </a:cubicBezTo>
                  <a:cubicBezTo>
                    <a:pt x="977781" y="399648"/>
                    <a:pt x="979002" y="398427"/>
                    <a:pt x="976561" y="399648"/>
                  </a:cubicBezTo>
                  <a:cubicBezTo>
                    <a:pt x="969236" y="402090"/>
                    <a:pt x="969236" y="404531"/>
                    <a:pt x="964354" y="399648"/>
                  </a:cubicBezTo>
                  <a:cubicBezTo>
                    <a:pt x="961912" y="397206"/>
                    <a:pt x="957029" y="400869"/>
                    <a:pt x="953367" y="400869"/>
                  </a:cubicBezTo>
                  <a:cubicBezTo>
                    <a:pt x="953367" y="400869"/>
                    <a:pt x="950926" y="403310"/>
                    <a:pt x="949705" y="403310"/>
                  </a:cubicBezTo>
                  <a:cubicBezTo>
                    <a:pt x="948484" y="403310"/>
                    <a:pt x="946043" y="405752"/>
                    <a:pt x="944822" y="404531"/>
                  </a:cubicBezTo>
                  <a:cubicBezTo>
                    <a:pt x="941160" y="403310"/>
                    <a:pt x="942381" y="404531"/>
                    <a:pt x="939940" y="404531"/>
                  </a:cubicBezTo>
                  <a:cubicBezTo>
                    <a:pt x="936277" y="403310"/>
                    <a:pt x="938719" y="400869"/>
                    <a:pt x="933836" y="406972"/>
                  </a:cubicBezTo>
                  <a:cubicBezTo>
                    <a:pt x="931395" y="409413"/>
                    <a:pt x="927733" y="413076"/>
                    <a:pt x="927733" y="409413"/>
                  </a:cubicBezTo>
                  <a:cubicBezTo>
                    <a:pt x="927733" y="406972"/>
                    <a:pt x="925291" y="408193"/>
                    <a:pt x="922850" y="408193"/>
                  </a:cubicBezTo>
                  <a:cubicBezTo>
                    <a:pt x="917967" y="406972"/>
                    <a:pt x="916746" y="413076"/>
                    <a:pt x="915526" y="414297"/>
                  </a:cubicBezTo>
                  <a:cubicBezTo>
                    <a:pt x="914305" y="414297"/>
                    <a:pt x="913084" y="413076"/>
                    <a:pt x="911863" y="410634"/>
                  </a:cubicBezTo>
                  <a:cubicBezTo>
                    <a:pt x="911863" y="404531"/>
                    <a:pt x="905760" y="410634"/>
                    <a:pt x="903319" y="413076"/>
                  </a:cubicBezTo>
                  <a:cubicBezTo>
                    <a:pt x="898436" y="416738"/>
                    <a:pt x="898436" y="414297"/>
                    <a:pt x="895994" y="411855"/>
                  </a:cubicBezTo>
                  <a:cubicBezTo>
                    <a:pt x="899656" y="408193"/>
                    <a:pt x="902098" y="403310"/>
                    <a:pt x="905760" y="399648"/>
                  </a:cubicBezTo>
                  <a:cubicBezTo>
                    <a:pt x="908201" y="395986"/>
                    <a:pt x="914305" y="394765"/>
                    <a:pt x="916746" y="391103"/>
                  </a:cubicBezTo>
                  <a:cubicBezTo>
                    <a:pt x="919188" y="387441"/>
                    <a:pt x="931395" y="387441"/>
                    <a:pt x="935057" y="383779"/>
                  </a:cubicBezTo>
                  <a:cubicBezTo>
                    <a:pt x="941160" y="377676"/>
                    <a:pt x="948484" y="377676"/>
                    <a:pt x="950926" y="377676"/>
                  </a:cubicBezTo>
                  <a:cubicBezTo>
                    <a:pt x="953367" y="377676"/>
                    <a:pt x="957029" y="375234"/>
                    <a:pt x="958250" y="376455"/>
                  </a:cubicBezTo>
                  <a:cubicBezTo>
                    <a:pt x="959471" y="377676"/>
                    <a:pt x="960691" y="375234"/>
                    <a:pt x="963133" y="372792"/>
                  </a:cubicBezTo>
                  <a:cubicBezTo>
                    <a:pt x="965574" y="369131"/>
                    <a:pt x="966795" y="366689"/>
                    <a:pt x="964354" y="367910"/>
                  </a:cubicBezTo>
                  <a:cubicBezTo>
                    <a:pt x="957029" y="370351"/>
                    <a:pt x="957029" y="372792"/>
                    <a:pt x="952147" y="367910"/>
                  </a:cubicBezTo>
                  <a:cubicBezTo>
                    <a:pt x="949705" y="365469"/>
                    <a:pt x="944822" y="369131"/>
                    <a:pt x="941160" y="367910"/>
                  </a:cubicBezTo>
                  <a:cubicBezTo>
                    <a:pt x="941160" y="367910"/>
                    <a:pt x="938719" y="370351"/>
                    <a:pt x="937498" y="370351"/>
                  </a:cubicBezTo>
                  <a:cubicBezTo>
                    <a:pt x="936277" y="370351"/>
                    <a:pt x="933836" y="372792"/>
                    <a:pt x="932615" y="371572"/>
                  </a:cubicBezTo>
                  <a:cubicBezTo>
                    <a:pt x="928953" y="370351"/>
                    <a:pt x="930174" y="371572"/>
                    <a:pt x="927733" y="371572"/>
                  </a:cubicBezTo>
                  <a:cubicBezTo>
                    <a:pt x="924070" y="370351"/>
                    <a:pt x="926512" y="367910"/>
                    <a:pt x="920408" y="374013"/>
                  </a:cubicBezTo>
                  <a:cubicBezTo>
                    <a:pt x="916746" y="376455"/>
                    <a:pt x="914305" y="380117"/>
                    <a:pt x="913084" y="376455"/>
                  </a:cubicBezTo>
                  <a:cubicBezTo>
                    <a:pt x="913084" y="374013"/>
                    <a:pt x="910643" y="375234"/>
                    <a:pt x="908201" y="375234"/>
                  </a:cubicBezTo>
                  <a:cubicBezTo>
                    <a:pt x="903319" y="374013"/>
                    <a:pt x="902098" y="380117"/>
                    <a:pt x="900877" y="381338"/>
                  </a:cubicBezTo>
                  <a:cubicBezTo>
                    <a:pt x="899656" y="381338"/>
                    <a:pt x="898436" y="380117"/>
                    <a:pt x="897215" y="377676"/>
                  </a:cubicBezTo>
                  <a:cubicBezTo>
                    <a:pt x="895994" y="371572"/>
                    <a:pt x="891112" y="378896"/>
                    <a:pt x="888670" y="381338"/>
                  </a:cubicBezTo>
                  <a:cubicBezTo>
                    <a:pt x="883787" y="386220"/>
                    <a:pt x="882567" y="382558"/>
                    <a:pt x="881346" y="380117"/>
                  </a:cubicBezTo>
                  <a:cubicBezTo>
                    <a:pt x="880125" y="377676"/>
                    <a:pt x="878905" y="371572"/>
                    <a:pt x="874022" y="378896"/>
                  </a:cubicBezTo>
                  <a:cubicBezTo>
                    <a:pt x="871580" y="382558"/>
                    <a:pt x="870360" y="382558"/>
                    <a:pt x="869139" y="382558"/>
                  </a:cubicBezTo>
                  <a:cubicBezTo>
                    <a:pt x="867918" y="381338"/>
                    <a:pt x="866698" y="381338"/>
                    <a:pt x="866698" y="381338"/>
                  </a:cubicBezTo>
                  <a:cubicBezTo>
                    <a:pt x="867918" y="380117"/>
                    <a:pt x="869139" y="378896"/>
                    <a:pt x="870360" y="377676"/>
                  </a:cubicBezTo>
                  <a:cubicBezTo>
                    <a:pt x="872801" y="375234"/>
                    <a:pt x="876463" y="375234"/>
                    <a:pt x="877684" y="372792"/>
                  </a:cubicBezTo>
                  <a:cubicBezTo>
                    <a:pt x="877684" y="372792"/>
                    <a:pt x="878905" y="372792"/>
                    <a:pt x="878905" y="372792"/>
                  </a:cubicBezTo>
                  <a:cubicBezTo>
                    <a:pt x="880125" y="372792"/>
                    <a:pt x="881346" y="371572"/>
                    <a:pt x="882567" y="371572"/>
                  </a:cubicBezTo>
                  <a:cubicBezTo>
                    <a:pt x="886229" y="371572"/>
                    <a:pt x="889891" y="371572"/>
                    <a:pt x="891112" y="370351"/>
                  </a:cubicBezTo>
                  <a:cubicBezTo>
                    <a:pt x="895994" y="366689"/>
                    <a:pt x="900877" y="369131"/>
                    <a:pt x="903319" y="369131"/>
                  </a:cubicBezTo>
                  <a:cubicBezTo>
                    <a:pt x="904539" y="369131"/>
                    <a:pt x="908201" y="369131"/>
                    <a:pt x="908201" y="370351"/>
                  </a:cubicBezTo>
                  <a:cubicBezTo>
                    <a:pt x="908201" y="371572"/>
                    <a:pt x="910643" y="370351"/>
                    <a:pt x="911863" y="369131"/>
                  </a:cubicBezTo>
                  <a:cubicBezTo>
                    <a:pt x="914305" y="367910"/>
                    <a:pt x="915526" y="366689"/>
                    <a:pt x="914305" y="366689"/>
                  </a:cubicBezTo>
                  <a:cubicBezTo>
                    <a:pt x="909422" y="366689"/>
                    <a:pt x="908201" y="367910"/>
                    <a:pt x="906981" y="363027"/>
                  </a:cubicBezTo>
                  <a:cubicBezTo>
                    <a:pt x="905760" y="360586"/>
                    <a:pt x="902098" y="361806"/>
                    <a:pt x="898436" y="360586"/>
                  </a:cubicBezTo>
                  <a:cubicBezTo>
                    <a:pt x="898436" y="360586"/>
                    <a:pt x="895994" y="361806"/>
                    <a:pt x="894774" y="361806"/>
                  </a:cubicBezTo>
                  <a:cubicBezTo>
                    <a:pt x="894774" y="361806"/>
                    <a:pt x="893553" y="361806"/>
                    <a:pt x="893553" y="361806"/>
                  </a:cubicBezTo>
                  <a:cubicBezTo>
                    <a:pt x="893553" y="361806"/>
                    <a:pt x="894774" y="360586"/>
                    <a:pt x="894774" y="360586"/>
                  </a:cubicBezTo>
                  <a:cubicBezTo>
                    <a:pt x="897215" y="356924"/>
                    <a:pt x="903319" y="356924"/>
                    <a:pt x="906981" y="354482"/>
                  </a:cubicBezTo>
                  <a:cubicBezTo>
                    <a:pt x="910643" y="350820"/>
                    <a:pt x="921629" y="353261"/>
                    <a:pt x="925291" y="349599"/>
                  </a:cubicBezTo>
                  <a:cubicBezTo>
                    <a:pt x="931395" y="344717"/>
                    <a:pt x="938719" y="345937"/>
                    <a:pt x="941160" y="345937"/>
                  </a:cubicBezTo>
                  <a:cubicBezTo>
                    <a:pt x="943602" y="345937"/>
                    <a:pt x="947264" y="344717"/>
                    <a:pt x="948484" y="344717"/>
                  </a:cubicBezTo>
                  <a:cubicBezTo>
                    <a:pt x="949705" y="345937"/>
                    <a:pt x="950926" y="343496"/>
                    <a:pt x="953367" y="341054"/>
                  </a:cubicBezTo>
                  <a:cubicBezTo>
                    <a:pt x="955809" y="338613"/>
                    <a:pt x="958250" y="336172"/>
                    <a:pt x="955809" y="336172"/>
                  </a:cubicBezTo>
                  <a:cubicBezTo>
                    <a:pt x="948484" y="338613"/>
                    <a:pt x="947264" y="339834"/>
                    <a:pt x="944822" y="334951"/>
                  </a:cubicBezTo>
                  <a:cubicBezTo>
                    <a:pt x="942381" y="332509"/>
                    <a:pt x="937498" y="334951"/>
                    <a:pt x="933836" y="333730"/>
                  </a:cubicBezTo>
                  <a:cubicBezTo>
                    <a:pt x="933836" y="333730"/>
                    <a:pt x="931395" y="336172"/>
                    <a:pt x="928953" y="336172"/>
                  </a:cubicBezTo>
                  <a:cubicBezTo>
                    <a:pt x="927733" y="336172"/>
                    <a:pt x="925291" y="338613"/>
                    <a:pt x="924070" y="337392"/>
                  </a:cubicBezTo>
                  <a:cubicBezTo>
                    <a:pt x="920408" y="334951"/>
                    <a:pt x="921629" y="337392"/>
                    <a:pt x="919188" y="336172"/>
                  </a:cubicBezTo>
                  <a:cubicBezTo>
                    <a:pt x="916746" y="334951"/>
                    <a:pt x="919188" y="332509"/>
                    <a:pt x="911863" y="337392"/>
                  </a:cubicBezTo>
                  <a:cubicBezTo>
                    <a:pt x="908201" y="339834"/>
                    <a:pt x="905760" y="342275"/>
                    <a:pt x="904539" y="338613"/>
                  </a:cubicBezTo>
                  <a:cubicBezTo>
                    <a:pt x="904539" y="336172"/>
                    <a:pt x="902098" y="337392"/>
                    <a:pt x="899656" y="336172"/>
                  </a:cubicBezTo>
                  <a:cubicBezTo>
                    <a:pt x="894774" y="334951"/>
                    <a:pt x="893553" y="341054"/>
                    <a:pt x="892332" y="341054"/>
                  </a:cubicBezTo>
                  <a:cubicBezTo>
                    <a:pt x="891112" y="341054"/>
                    <a:pt x="889891" y="339834"/>
                    <a:pt x="889891" y="337392"/>
                  </a:cubicBezTo>
                  <a:cubicBezTo>
                    <a:pt x="889891" y="331289"/>
                    <a:pt x="883787" y="337392"/>
                    <a:pt x="881346" y="339834"/>
                  </a:cubicBezTo>
                  <a:cubicBezTo>
                    <a:pt x="875242" y="343496"/>
                    <a:pt x="875242" y="339834"/>
                    <a:pt x="874022" y="337392"/>
                  </a:cubicBezTo>
                  <a:cubicBezTo>
                    <a:pt x="872801" y="334951"/>
                    <a:pt x="872801" y="328847"/>
                    <a:pt x="866698" y="334951"/>
                  </a:cubicBezTo>
                  <a:cubicBezTo>
                    <a:pt x="864256" y="337392"/>
                    <a:pt x="861815" y="337392"/>
                    <a:pt x="861815" y="337392"/>
                  </a:cubicBezTo>
                  <a:cubicBezTo>
                    <a:pt x="856932" y="332509"/>
                    <a:pt x="858153" y="339834"/>
                    <a:pt x="858153" y="339834"/>
                  </a:cubicBezTo>
                  <a:cubicBezTo>
                    <a:pt x="853270" y="336172"/>
                    <a:pt x="848387" y="337392"/>
                    <a:pt x="843504" y="341054"/>
                  </a:cubicBezTo>
                  <a:cubicBezTo>
                    <a:pt x="833739" y="348379"/>
                    <a:pt x="833739" y="345937"/>
                    <a:pt x="828856" y="343496"/>
                  </a:cubicBezTo>
                  <a:cubicBezTo>
                    <a:pt x="821532" y="338613"/>
                    <a:pt x="822752" y="345937"/>
                    <a:pt x="821532" y="341054"/>
                  </a:cubicBezTo>
                  <a:cubicBezTo>
                    <a:pt x="820311" y="337392"/>
                    <a:pt x="817870" y="332509"/>
                    <a:pt x="812987" y="339834"/>
                  </a:cubicBezTo>
                  <a:cubicBezTo>
                    <a:pt x="811766" y="342275"/>
                    <a:pt x="810545" y="344717"/>
                    <a:pt x="810545" y="342275"/>
                  </a:cubicBezTo>
                  <a:cubicBezTo>
                    <a:pt x="809325" y="330068"/>
                    <a:pt x="805663" y="342275"/>
                    <a:pt x="804442" y="338613"/>
                  </a:cubicBezTo>
                  <a:cubicBezTo>
                    <a:pt x="804442" y="337392"/>
                    <a:pt x="804442" y="337392"/>
                    <a:pt x="803221" y="337392"/>
                  </a:cubicBezTo>
                  <a:cubicBezTo>
                    <a:pt x="804442" y="337392"/>
                    <a:pt x="804442" y="336172"/>
                    <a:pt x="805663" y="336172"/>
                  </a:cubicBezTo>
                  <a:cubicBezTo>
                    <a:pt x="817870" y="334951"/>
                    <a:pt x="816649" y="331289"/>
                    <a:pt x="827635" y="325185"/>
                  </a:cubicBezTo>
                  <a:cubicBezTo>
                    <a:pt x="831297" y="322744"/>
                    <a:pt x="836180" y="322744"/>
                    <a:pt x="839842" y="321523"/>
                  </a:cubicBezTo>
                  <a:cubicBezTo>
                    <a:pt x="845946" y="319082"/>
                    <a:pt x="850828" y="317861"/>
                    <a:pt x="856932" y="316640"/>
                  </a:cubicBezTo>
                  <a:cubicBezTo>
                    <a:pt x="859373" y="315420"/>
                    <a:pt x="870360" y="316640"/>
                    <a:pt x="872801" y="315420"/>
                  </a:cubicBezTo>
                  <a:cubicBezTo>
                    <a:pt x="877684" y="312978"/>
                    <a:pt x="882567" y="306875"/>
                    <a:pt x="886229" y="303213"/>
                  </a:cubicBezTo>
                  <a:cubicBezTo>
                    <a:pt x="888670" y="300771"/>
                    <a:pt x="893553" y="299551"/>
                    <a:pt x="895994" y="297109"/>
                  </a:cubicBezTo>
                  <a:cubicBezTo>
                    <a:pt x="898436" y="294668"/>
                    <a:pt x="908201" y="294668"/>
                    <a:pt x="911863" y="292226"/>
                  </a:cubicBezTo>
                  <a:cubicBezTo>
                    <a:pt x="917967" y="287344"/>
                    <a:pt x="924070" y="288564"/>
                    <a:pt x="925291" y="288564"/>
                  </a:cubicBezTo>
                  <a:cubicBezTo>
                    <a:pt x="926512" y="288564"/>
                    <a:pt x="930174" y="287344"/>
                    <a:pt x="931395" y="287344"/>
                  </a:cubicBezTo>
                  <a:cubicBezTo>
                    <a:pt x="932615" y="288564"/>
                    <a:pt x="933836" y="286123"/>
                    <a:pt x="936277" y="284902"/>
                  </a:cubicBezTo>
                  <a:cubicBezTo>
                    <a:pt x="938719" y="282461"/>
                    <a:pt x="939940" y="280019"/>
                    <a:pt x="937498" y="281240"/>
                  </a:cubicBezTo>
                  <a:cubicBezTo>
                    <a:pt x="931395" y="282461"/>
                    <a:pt x="930174" y="284902"/>
                    <a:pt x="927733" y="280019"/>
                  </a:cubicBezTo>
                  <a:cubicBezTo>
                    <a:pt x="925291" y="277578"/>
                    <a:pt x="921629" y="280019"/>
                    <a:pt x="917967" y="280019"/>
                  </a:cubicBezTo>
                  <a:cubicBezTo>
                    <a:pt x="917967" y="280019"/>
                    <a:pt x="915526" y="282461"/>
                    <a:pt x="914305" y="282461"/>
                  </a:cubicBezTo>
                  <a:cubicBezTo>
                    <a:pt x="913084" y="282461"/>
                    <a:pt x="910643" y="283681"/>
                    <a:pt x="909422" y="283681"/>
                  </a:cubicBezTo>
                  <a:cubicBezTo>
                    <a:pt x="905760" y="282461"/>
                    <a:pt x="906981" y="283681"/>
                    <a:pt x="905760" y="282461"/>
                  </a:cubicBezTo>
                  <a:cubicBezTo>
                    <a:pt x="903319" y="281240"/>
                    <a:pt x="905760" y="278799"/>
                    <a:pt x="899656" y="283681"/>
                  </a:cubicBezTo>
                  <a:cubicBezTo>
                    <a:pt x="897215" y="286123"/>
                    <a:pt x="894774" y="288564"/>
                    <a:pt x="893553" y="284902"/>
                  </a:cubicBezTo>
                  <a:cubicBezTo>
                    <a:pt x="893553" y="283681"/>
                    <a:pt x="891112" y="283681"/>
                    <a:pt x="889891" y="283681"/>
                  </a:cubicBezTo>
                  <a:cubicBezTo>
                    <a:pt x="886229" y="282461"/>
                    <a:pt x="885008" y="288564"/>
                    <a:pt x="882567" y="288564"/>
                  </a:cubicBezTo>
                  <a:cubicBezTo>
                    <a:pt x="881346" y="288564"/>
                    <a:pt x="881346" y="288564"/>
                    <a:pt x="880125" y="287344"/>
                  </a:cubicBezTo>
                  <a:cubicBezTo>
                    <a:pt x="881346" y="286123"/>
                    <a:pt x="882567" y="283681"/>
                    <a:pt x="882567" y="282461"/>
                  </a:cubicBezTo>
                  <a:cubicBezTo>
                    <a:pt x="885008" y="278799"/>
                    <a:pt x="888670" y="277578"/>
                    <a:pt x="891112" y="273916"/>
                  </a:cubicBezTo>
                  <a:cubicBezTo>
                    <a:pt x="892332" y="272695"/>
                    <a:pt x="894774" y="271474"/>
                    <a:pt x="898436" y="269033"/>
                  </a:cubicBezTo>
                  <a:cubicBezTo>
                    <a:pt x="900877" y="267812"/>
                    <a:pt x="904539" y="265371"/>
                    <a:pt x="905760" y="264150"/>
                  </a:cubicBezTo>
                  <a:cubicBezTo>
                    <a:pt x="909422" y="256826"/>
                    <a:pt x="915526" y="255605"/>
                    <a:pt x="917967" y="254385"/>
                  </a:cubicBezTo>
                  <a:cubicBezTo>
                    <a:pt x="919188" y="253164"/>
                    <a:pt x="921629" y="249502"/>
                    <a:pt x="922850" y="249502"/>
                  </a:cubicBezTo>
                  <a:cubicBezTo>
                    <a:pt x="924070" y="249502"/>
                    <a:pt x="925291" y="247060"/>
                    <a:pt x="925291" y="244619"/>
                  </a:cubicBezTo>
                  <a:cubicBezTo>
                    <a:pt x="926512" y="240957"/>
                    <a:pt x="925291" y="238516"/>
                    <a:pt x="924070" y="239736"/>
                  </a:cubicBezTo>
                  <a:cubicBezTo>
                    <a:pt x="919188" y="245840"/>
                    <a:pt x="919188" y="247060"/>
                    <a:pt x="915526" y="244619"/>
                  </a:cubicBezTo>
                  <a:cubicBezTo>
                    <a:pt x="913084" y="243398"/>
                    <a:pt x="910643" y="248281"/>
                    <a:pt x="906981" y="249502"/>
                  </a:cubicBezTo>
                  <a:cubicBezTo>
                    <a:pt x="906981" y="249502"/>
                    <a:pt x="905760" y="251943"/>
                    <a:pt x="904539" y="253164"/>
                  </a:cubicBezTo>
                  <a:cubicBezTo>
                    <a:pt x="903319" y="253164"/>
                    <a:pt x="902098" y="255605"/>
                    <a:pt x="900877" y="255605"/>
                  </a:cubicBezTo>
                  <a:cubicBezTo>
                    <a:pt x="897215" y="255605"/>
                    <a:pt x="898436" y="256826"/>
                    <a:pt x="897215" y="256826"/>
                  </a:cubicBezTo>
                  <a:cubicBezTo>
                    <a:pt x="894774" y="256826"/>
                    <a:pt x="895994" y="253164"/>
                    <a:pt x="892332" y="259267"/>
                  </a:cubicBezTo>
                  <a:cubicBezTo>
                    <a:pt x="889891" y="261709"/>
                    <a:pt x="888670" y="265371"/>
                    <a:pt x="887449" y="261709"/>
                  </a:cubicBezTo>
                  <a:cubicBezTo>
                    <a:pt x="886229" y="260488"/>
                    <a:pt x="885008" y="261709"/>
                    <a:pt x="883787" y="260488"/>
                  </a:cubicBezTo>
                  <a:cubicBezTo>
                    <a:pt x="880125" y="260488"/>
                    <a:pt x="880125" y="265371"/>
                    <a:pt x="878905" y="266592"/>
                  </a:cubicBezTo>
                  <a:cubicBezTo>
                    <a:pt x="877684" y="266592"/>
                    <a:pt x="876463" y="266592"/>
                    <a:pt x="876463" y="264150"/>
                  </a:cubicBezTo>
                  <a:cubicBezTo>
                    <a:pt x="875242" y="259267"/>
                    <a:pt x="871580" y="265371"/>
                    <a:pt x="869139" y="267812"/>
                  </a:cubicBezTo>
                  <a:cubicBezTo>
                    <a:pt x="865477" y="271474"/>
                    <a:pt x="864256" y="269033"/>
                    <a:pt x="863035" y="266592"/>
                  </a:cubicBezTo>
                  <a:cubicBezTo>
                    <a:pt x="863035" y="266592"/>
                    <a:pt x="863035" y="266592"/>
                    <a:pt x="863035" y="265371"/>
                  </a:cubicBezTo>
                  <a:cubicBezTo>
                    <a:pt x="864256" y="265371"/>
                    <a:pt x="865477" y="265371"/>
                    <a:pt x="866698" y="264150"/>
                  </a:cubicBezTo>
                  <a:cubicBezTo>
                    <a:pt x="871580" y="261709"/>
                    <a:pt x="875242" y="255605"/>
                    <a:pt x="877684" y="250723"/>
                  </a:cubicBezTo>
                  <a:cubicBezTo>
                    <a:pt x="878905" y="247060"/>
                    <a:pt x="883787" y="245840"/>
                    <a:pt x="885008" y="243398"/>
                  </a:cubicBezTo>
                  <a:cubicBezTo>
                    <a:pt x="886229" y="239736"/>
                    <a:pt x="895994" y="238516"/>
                    <a:pt x="898436" y="236074"/>
                  </a:cubicBezTo>
                  <a:cubicBezTo>
                    <a:pt x="902098" y="229971"/>
                    <a:pt x="908201" y="229971"/>
                    <a:pt x="910643" y="228750"/>
                  </a:cubicBezTo>
                  <a:cubicBezTo>
                    <a:pt x="911863" y="228750"/>
                    <a:pt x="915526" y="226309"/>
                    <a:pt x="915526" y="226309"/>
                  </a:cubicBezTo>
                  <a:cubicBezTo>
                    <a:pt x="916746" y="226309"/>
                    <a:pt x="917967" y="225088"/>
                    <a:pt x="919188" y="222646"/>
                  </a:cubicBezTo>
                  <a:cubicBezTo>
                    <a:pt x="920408" y="220205"/>
                    <a:pt x="921629" y="217764"/>
                    <a:pt x="919188" y="218984"/>
                  </a:cubicBezTo>
                  <a:cubicBezTo>
                    <a:pt x="914305" y="222646"/>
                    <a:pt x="914305" y="223867"/>
                    <a:pt x="909422" y="221426"/>
                  </a:cubicBezTo>
                  <a:cubicBezTo>
                    <a:pt x="906981" y="220205"/>
                    <a:pt x="904539" y="222646"/>
                    <a:pt x="900877" y="223867"/>
                  </a:cubicBezTo>
                  <a:cubicBezTo>
                    <a:pt x="900877" y="223867"/>
                    <a:pt x="899656" y="226309"/>
                    <a:pt x="898436" y="226309"/>
                  </a:cubicBezTo>
                  <a:cubicBezTo>
                    <a:pt x="897215" y="226309"/>
                    <a:pt x="895994" y="228750"/>
                    <a:pt x="894774" y="228750"/>
                  </a:cubicBezTo>
                  <a:cubicBezTo>
                    <a:pt x="891112" y="228750"/>
                    <a:pt x="892332" y="228750"/>
                    <a:pt x="891112" y="228750"/>
                  </a:cubicBezTo>
                  <a:cubicBezTo>
                    <a:pt x="888670" y="228750"/>
                    <a:pt x="889891" y="226309"/>
                    <a:pt x="886229" y="231191"/>
                  </a:cubicBezTo>
                  <a:cubicBezTo>
                    <a:pt x="883787" y="233633"/>
                    <a:pt x="882567" y="236074"/>
                    <a:pt x="881346" y="233633"/>
                  </a:cubicBezTo>
                  <a:cubicBezTo>
                    <a:pt x="880125" y="232412"/>
                    <a:pt x="878905" y="233633"/>
                    <a:pt x="877684" y="232412"/>
                  </a:cubicBezTo>
                  <a:cubicBezTo>
                    <a:pt x="874022" y="232412"/>
                    <a:pt x="874022" y="237295"/>
                    <a:pt x="872801" y="237295"/>
                  </a:cubicBezTo>
                  <a:cubicBezTo>
                    <a:pt x="871580" y="237295"/>
                    <a:pt x="870360" y="237295"/>
                    <a:pt x="870360" y="234853"/>
                  </a:cubicBezTo>
                  <a:cubicBezTo>
                    <a:pt x="871580" y="233633"/>
                    <a:pt x="872801" y="232412"/>
                    <a:pt x="872801" y="231191"/>
                  </a:cubicBezTo>
                  <a:cubicBezTo>
                    <a:pt x="875242" y="228750"/>
                    <a:pt x="878905" y="227529"/>
                    <a:pt x="881346" y="225088"/>
                  </a:cubicBezTo>
                  <a:cubicBezTo>
                    <a:pt x="882567" y="223867"/>
                    <a:pt x="885008" y="222646"/>
                    <a:pt x="887449" y="221426"/>
                  </a:cubicBezTo>
                  <a:cubicBezTo>
                    <a:pt x="889891" y="220205"/>
                    <a:pt x="893553" y="218984"/>
                    <a:pt x="894774" y="217764"/>
                  </a:cubicBezTo>
                  <a:cubicBezTo>
                    <a:pt x="897215" y="215322"/>
                    <a:pt x="899656" y="212881"/>
                    <a:pt x="900877" y="211660"/>
                  </a:cubicBezTo>
                  <a:cubicBezTo>
                    <a:pt x="903319" y="210439"/>
                    <a:pt x="904539" y="209219"/>
                    <a:pt x="905760" y="209219"/>
                  </a:cubicBezTo>
                  <a:cubicBezTo>
                    <a:pt x="906981" y="207998"/>
                    <a:pt x="909422" y="204336"/>
                    <a:pt x="910643" y="204336"/>
                  </a:cubicBezTo>
                  <a:cubicBezTo>
                    <a:pt x="911863" y="204336"/>
                    <a:pt x="911863" y="201895"/>
                    <a:pt x="913084" y="198232"/>
                  </a:cubicBezTo>
                  <a:cubicBezTo>
                    <a:pt x="913084" y="194570"/>
                    <a:pt x="913084" y="192129"/>
                    <a:pt x="911863" y="193350"/>
                  </a:cubicBezTo>
                  <a:cubicBezTo>
                    <a:pt x="908201" y="199453"/>
                    <a:pt x="908201" y="200674"/>
                    <a:pt x="904539" y="199453"/>
                  </a:cubicBezTo>
                  <a:cubicBezTo>
                    <a:pt x="902098" y="198232"/>
                    <a:pt x="899656" y="203115"/>
                    <a:pt x="897215" y="203115"/>
                  </a:cubicBezTo>
                  <a:cubicBezTo>
                    <a:pt x="897215" y="203115"/>
                    <a:pt x="895994" y="205557"/>
                    <a:pt x="894774" y="205557"/>
                  </a:cubicBezTo>
                  <a:cubicBezTo>
                    <a:pt x="893553" y="205557"/>
                    <a:pt x="892332" y="207998"/>
                    <a:pt x="891112" y="207998"/>
                  </a:cubicBezTo>
                  <a:cubicBezTo>
                    <a:pt x="887449" y="207998"/>
                    <a:pt x="888670" y="207998"/>
                    <a:pt x="887449" y="207998"/>
                  </a:cubicBezTo>
                  <a:cubicBezTo>
                    <a:pt x="885008" y="207998"/>
                    <a:pt x="886229" y="205557"/>
                    <a:pt x="882567" y="210439"/>
                  </a:cubicBezTo>
                  <a:cubicBezTo>
                    <a:pt x="880125" y="212881"/>
                    <a:pt x="878905" y="215322"/>
                    <a:pt x="877684" y="212881"/>
                  </a:cubicBezTo>
                  <a:cubicBezTo>
                    <a:pt x="877684" y="211660"/>
                    <a:pt x="875242" y="211660"/>
                    <a:pt x="874022" y="211660"/>
                  </a:cubicBezTo>
                  <a:cubicBezTo>
                    <a:pt x="870360" y="210439"/>
                    <a:pt x="870360" y="215322"/>
                    <a:pt x="869139" y="216543"/>
                  </a:cubicBezTo>
                  <a:cubicBezTo>
                    <a:pt x="867918" y="216543"/>
                    <a:pt x="866698" y="216543"/>
                    <a:pt x="866698" y="214102"/>
                  </a:cubicBezTo>
                  <a:cubicBezTo>
                    <a:pt x="866698" y="209219"/>
                    <a:pt x="861815" y="215322"/>
                    <a:pt x="860594" y="216543"/>
                  </a:cubicBezTo>
                  <a:cubicBezTo>
                    <a:pt x="856932" y="220205"/>
                    <a:pt x="856932" y="217764"/>
                    <a:pt x="854491" y="215322"/>
                  </a:cubicBezTo>
                  <a:cubicBezTo>
                    <a:pt x="853270" y="212881"/>
                    <a:pt x="852049" y="209219"/>
                    <a:pt x="848387" y="214102"/>
                  </a:cubicBezTo>
                  <a:cubicBezTo>
                    <a:pt x="847166" y="216543"/>
                    <a:pt x="845946" y="216543"/>
                    <a:pt x="844725" y="216543"/>
                  </a:cubicBezTo>
                  <a:cubicBezTo>
                    <a:pt x="841063" y="214102"/>
                    <a:pt x="842284" y="218984"/>
                    <a:pt x="842284" y="218984"/>
                  </a:cubicBezTo>
                  <a:cubicBezTo>
                    <a:pt x="837401" y="216543"/>
                    <a:pt x="833739" y="218984"/>
                    <a:pt x="831297" y="221426"/>
                  </a:cubicBezTo>
                  <a:cubicBezTo>
                    <a:pt x="823973" y="228750"/>
                    <a:pt x="825194" y="226309"/>
                    <a:pt x="820311" y="225088"/>
                  </a:cubicBezTo>
                  <a:cubicBezTo>
                    <a:pt x="814207" y="222646"/>
                    <a:pt x="816649" y="227529"/>
                    <a:pt x="814207" y="225088"/>
                  </a:cubicBezTo>
                  <a:cubicBezTo>
                    <a:pt x="814207" y="223867"/>
                    <a:pt x="812987" y="223867"/>
                    <a:pt x="812987" y="222646"/>
                  </a:cubicBezTo>
                  <a:cubicBezTo>
                    <a:pt x="819090" y="220205"/>
                    <a:pt x="819090" y="216543"/>
                    <a:pt x="828856" y="211660"/>
                  </a:cubicBezTo>
                  <a:cubicBezTo>
                    <a:pt x="832518" y="209219"/>
                    <a:pt x="837401" y="207998"/>
                    <a:pt x="841063" y="206777"/>
                  </a:cubicBezTo>
                  <a:cubicBezTo>
                    <a:pt x="847166" y="203115"/>
                    <a:pt x="852049" y="201895"/>
                    <a:pt x="858153" y="199453"/>
                  </a:cubicBezTo>
                  <a:cubicBezTo>
                    <a:pt x="860594" y="198232"/>
                    <a:pt x="872801" y="197012"/>
                    <a:pt x="875242" y="195791"/>
                  </a:cubicBezTo>
                  <a:cubicBezTo>
                    <a:pt x="880125" y="192129"/>
                    <a:pt x="883787" y="184805"/>
                    <a:pt x="886229" y="179922"/>
                  </a:cubicBezTo>
                  <a:cubicBezTo>
                    <a:pt x="887449" y="176260"/>
                    <a:pt x="892332" y="175039"/>
                    <a:pt x="894774" y="171377"/>
                  </a:cubicBezTo>
                  <a:cubicBezTo>
                    <a:pt x="895994" y="170156"/>
                    <a:pt x="898436" y="167715"/>
                    <a:pt x="902098" y="166494"/>
                  </a:cubicBezTo>
                  <a:cubicBezTo>
                    <a:pt x="904539" y="164053"/>
                    <a:pt x="908201" y="162832"/>
                    <a:pt x="909422" y="160391"/>
                  </a:cubicBezTo>
                  <a:cubicBezTo>
                    <a:pt x="910643" y="157949"/>
                    <a:pt x="910643" y="156729"/>
                    <a:pt x="911863" y="154287"/>
                  </a:cubicBezTo>
                  <a:cubicBezTo>
                    <a:pt x="911863" y="154287"/>
                    <a:pt x="911863" y="154287"/>
                    <a:pt x="913084" y="154287"/>
                  </a:cubicBezTo>
                  <a:cubicBezTo>
                    <a:pt x="913084" y="155508"/>
                    <a:pt x="915526" y="154287"/>
                    <a:pt x="916746" y="151846"/>
                  </a:cubicBezTo>
                  <a:cubicBezTo>
                    <a:pt x="919188" y="150625"/>
                    <a:pt x="920408" y="148184"/>
                    <a:pt x="917967" y="148184"/>
                  </a:cubicBezTo>
                  <a:cubicBezTo>
                    <a:pt x="916746" y="148184"/>
                    <a:pt x="915526" y="148184"/>
                    <a:pt x="915526" y="148184"/>
                  </a:cubicBezTo>
                  <a:cubicBezTo>
                    <a:pt x="916746" y="145742"/>
                    <a:pt x="917967" y="144522"/>
                    <a:pt x="919188" y="144522"/>
                  </a:cubicBezTo>
                  <a:cubicBezTo>
                    <a:pt x="920408" y="143301"/>
                    <a:pt x="921629" y="137197"/>
                    <a:pt x="922850" y="137197"/>
                  </a:cubicBezTo>
                  <a:cubicBezTo>
                    <a:pt x="924070" y="137197"/>
                    <a:pt x="924070" y="133535"/>
                    <a:pt x="921629" y="129873"/>
                  </a:cubicBezTo>
                  <a:cubicBezTo>
                    <a:pt x="920408" y="124990"/>
                    <a:pt x="917967" y="122549"/>
                    <a:pt x="917967" y="126211"/>
                  </a:cubicBezTo>
                  <a:cubicBezTo>
                    <a:pt x="917967" y="131094"/>
                    <a:pt x="917967" y="133535"/>
                    <a:pt x="917967" y="134756"/>
                  </a:cubicBezTo>
                  <a:cubicBezTo>
                    <a:pt x="917967" y="135977"/>
                    <a:pt x="916746" y="137197"/>
                    <a:pt x="913084" y="137197"/>
                  </a:cubicBezTo>
                  <a:cubicBezTo>
                    <a:pt x="909422" y="137197"/>
                    <a:pt x="909422" y="143301"/>
                    <a:pt x="906981" y="144522"/>
                  </a:cubicBezTo>
                  <a:cubicBezTo>
                    <a:pt x="906981" y="144522"/>
                    <a:pt x="906981" y="144522"/>
                    <a:pt x="906981" y="145742"/>
                  </a:cubicBezTo>
                  <a:cubicBezTo>
                    <a:pt x="905760" y="145742"/>
                    <a:pt x="903319" y="146963"/>
                    <a:pt x="900877" y="146963"/>
                  </a:cubicBezTo>
                  <a:cubicBezTo>
                    <a:pt x="900877" y="146963"/>
                    <a:pt x="898436" y="149404"/>
                    <a:pt x="897215" y="149404"/>
                  </a:cubicBezTo>
                  <a:cubicBezTo>
                    <a:pt x="895994" y="149404"/>
                    <a:pt x="894774" y="150625"/>
                    <a:pt x="893553" y="150625"/>
                  </a:cubicBezTo>
                  <a:cubicBezTo>
                    <a:pt x="889891" y="149404"/>
                    <a:pt x="891112" y="150625"/>
                    <a:pt x="889891" y="150625"/>
                  </a:cubicBezTo>
                  <a:cubicBezTo>
                    <a:pt x="887449" y="149404"/>
                    <a:pt x="888670" y="146963"/>
                    <a:pt x="885008" y="153067"/>
                  </a:cubicBezTo>
                  <a:cubicBezTo>
                    <a:pt x="882567" y="155508"/>
                    <a:pt x="881346" y="157949"/>
                    <a:pt x="880125" y="155508"/>
                  </a:cubicBezTo>
                  <a:cubicBezTo>
                    <a:pt x="880125" y="154287"/>
                    <a:pt x="877684" y="155508"/>
                    <a:pt x="876463" y="154287"/>
                  </a:cubicBezTo>
                  <a:cubicBezTo>
                    <a:pt x="872801" y="154287"/>
                    <a:pt x="872801" y="159170"/>
                    <a:pt x="871580" y="159170"/>
                  </a:cubicBezTo>
                  <a:cubicBezTo>
                    <a:pt x="870360" y="159170"/>
                    <a:pt x="869139" y="159170"/>
                    <a:pt x="869139" y="156729"/>
                  </a:cubicBezTo>
                  <a:cubicBezTo>
                    <a:pt x="867918" y="151846"/>
                    <a:pt x="864256" y="157949"/>
                    <a:pt x="863035" y="160391"/>
                  </a:cubicBezTo>
                  <a:cubicBezTo>
                    <a:pt x="859373" y="164053"/>
                    <a:pt x="859373" y="161611"/>
                    <a:pt x="856932" y="160391"/>
                  </a:cubicBezTo>
                  <a:cubicBezTo>
                    <a:pt x="855711" y="157949"/>
                    <a:pt x="854491" y="154287"/>
                    <a:pt x="850828" y="160391"/>
                  </a:cubicBezTo>
                  <a:cubicBezTo>
                    <a:pt x="849608" y="162832"/>
                    <a:pt x="848387" y="164053"/>
                    <a:pt x="848387" y="162832"/>
                  </a:cubicBezTo>
                  <a:cubicBezTo>
                    <a:pt x="844725" y="160391"/>
                    <a:pt x="845946" y="165274"/>
                    <a:pt x="845946" y="165274"/>
                  </a:cubicBezTo>
                  <a:cubicBezTo>
                    <a:pt x="842284" y="162832"/>
                    <a:pt x="838621" y="165274"/>
                    <a:pt x="836180" y="167715"/>
                  </a:cubicBezTo>
                  <a:cubicBezTo>
                    <a:pt x="830077" y="175039"/>
                    <a:pt x="830077" y="172598"/>
                    <a:pt x="826414" y="170156"/>
                  </a:cubicBezTo>
                  <a:cubicBezTo>
                    <a:pt x="821532" y="166494"/>
                    <a:pt x="822752" y="172598"/>
                    <a:pt x="820311" y="168936"/>
                  </a:cubicBezTo>
                  <a:cubicBezTo>
                    <a:pt x="819090" y="167715"/>
                    <a:pt x="819090" y="165274"/>
                    <a:pt x="817870" y="165274"/>
                  </a:cubicBezTo>
                  <a:cubicBezTo>
                    <a:pt x="820311" y="162832"/>
                    <a:pt x="822752" y="161611"/>
                    <a:pt x="827635" y="157949"/>
                  </a:cubicBezTo>
                  <a:cubicBezTo>
                    <a:pt x="831297" y="155508"/>
                    <a:pt x="834959" y="155508"/>
                    <a:pt x="837401" y="153067"/>
                  </a:cubicBezTo>
                  <a:cubicBezTo>
                    <a:pt x="842284" y="150625"/>
                    <a:pt x="847166" y="148184"/>
                    <a:pt x="852049" y="146963"/>
                  </a:cubicBezTo>
                  <a:cubicBezTo>
                    <a:pt x="854491" y="145742"/>
                    <a:pt x="864256" y="145742"/>
                    <a:pt x="866698" y="144522"/>
                  </a:cubicBezTo>
                  <a:cubicBezTo>
                    <a:pt x="871580" y="142080"/>
                    <a:pt x="874022" y="135977"/>
                    <a:pt x="876463" y="131094"/>
                  </a:cubicBezTo>
                  <a:cubicBezTo>
                    <a:pt x="877684" y="128652"/>
                    <a:pt x="882567" y="127432"/>
                    <a:pt x="883787" y="123770"/>
                  </a:cubicBezTo>
                  <a:cubicBezTo>
                    <a:pt x="886229" y="121328"/>
                    <a:pt x="894774" y="120108"/>
                    <a:pt x="897215" y="116445"/>
                  </a:cubicBezTo>
                  <a:cubicBezTo>
                    <a:pt x="900877" y="111563"/>
                    <a:pt x="906981" y="110342"/>
                    <a:pt x="909422" y="110342"/>
                  </a:cubicBezTo>
                  <a:cubicBezTo>
                    <a:pt x="910643" y="110342"/>
                    <a:pt x="914305" y="107901"/>
                    <a:pt x="914305" y="107901"/>
                  </a:cubicBezTo>
                  <a:cubicBezTo>
                    <a:pt x="915526" y="107901"/>
                    <a:pt x="916746" y="106680"/>
                    <a:pt x="917967" y="104238"/>
                  </a:cubicBezTo>
                  <a:cubicBezTo>
                    <a:pt x="919188" y="101797"/>
                    <a:pt x="920408" y="99356"/>
                    <a:pt x="919188" y="100576"/>
                  </a:cubicBezTo>
                  <a:cubicBezTo>
                    <a:pt x="914305" y="103018"/>
                    <a:pt x="913084" y="105459"/>
                    <a:pt x="910643" y="101797"/>
                  </a:cubicBezTo>
                  <a:cubicBezTo>
                    <a:pt x="908201" y="99356"/>
                    <a:pt x="905760" y="103018"/>
                    <a:pt x="902098" y="103018"/>
                  </a:cubicBezTo>
                  <a:cubicBezTo>
                    <a:pt x="902098" y="103018"/>
                    <a:pt x="899656" y="105459"/>
                    <a:pt x="899656" y="105459"/>
                  </a:cubicBezTo>
                  <a:cubicBezTo>
                    <a:pt x="898436" y="105459"/>
                    <a:pt x="897215" y="107901"/>
                    <a:pt x="895994" y="107901"/>
                  </a:cubicBezTo>
                  <a:cubicBezTo>
                    <a:pt x="892332" y="106680"/>
                    <a:pt x="893553" y="107901"/>
                    <a:pt x="892332" y="107901"/>
                  </a:cubicBezTo>
                  <a:cubicBezTo>
                    <a:pt x="889891" y="107901"/>
                    <a:pt x="891112" y="105459"/>
                    <a:pt x="887449" y="110342"/>
                  </a:cubicBezTo>
                  <a:cubicBezTo>
                    <a:pt x="885008" y="112783"/>
                    <a:pt x="883787" y="115225"/>
                    <a:pt x="882567" y="112783"/>
                  </a:cubicBezTo>
                  <a:cubicBezTo>
                    <a:pt x="881346" y="111563"/>
                    <a:pt x="880125" y="112783"/>
                    <a:pt x="878905" y="111563"/>
                  </a:cubicBezTo>
                  <a:cubicBezTo>
                    <a:pt x="875242" y="111563"/>
                    <a:pt x="875242" y="116445"/>
                    <a:pt x="874022" y="116445"/>
                  </a:cubicBezTo>
                  <a:cubicBezTo>
                    <a:pt x="872801" y="116445"/>
                    <a:pt x="871580" y="116445"/>
                    <a:pt x="871580" y="114004"/>
                  </a:cubicBezTo>
                  <a:cubicBezTo>
                    <a:pt x="870360" y="109121"/>
                    <a:pt x="866698" y="115225"/>
                    <a:pt x="865477" y="117666"/>
                  </a:cubicBezTo>
                  <a:cubicBezTo>
                    <a:pt x="861815" y="121328"/>
                    <a:pt x="861815" y="118887"/>
                    <a:pt x="859373" y="117666"/>
                  </a:cubicBezTo>
                  <a:cubicBezTo>
                    <a:pt x="858153" y="115225"/>
                    <a:pt x="856932" y="111563"/>
                    <a:pt x="853270" y="117666"/>
                  </a:cubicBezTo>
                  <a:cubicBezTo>
                    <a:pt x="852049" y="120108"/>
                    <a:pt x="850828" y="121328"/>
                    <a:pt x="849608" y="120108"/>
                  </a:cubicBezTo>
                  <a:cubicBezTo>
                    <a:pt x="844725" y="117666"/>
                    <a:pt x="847166" y="123770"/>
                    <a:pt x="847166" y="122549"/>
                  </a:cubicBezTo>
                  <a:cubicBezTo>
                    <a:pt x="842284" y="120108"/>
                    <a:pt x="838621" y="122549"/>
                    <a:pt x="836180" y="126211"/>
                  </a:cubicBezTo>
                  <a:cubicBezTo>
                    <a:pt x="830077" y="134756"/>
                    <a:pt x="830077" y="132315"/>
                    <a:pt x="825194" y="131094"/>
                  </a:cubicBezTo>
                  <a:cubicBezTo>
                    <a:pt x="819090" y="128652"/>
                    <a:pt x="821532" y="134756"/>
                    <a:pt x="819090" y="131094"/>
                  </a:cubicBezTo>
                  <a:cubicBezTo>
                    <a:pt x="819090" y="131094"/>
                    <a:pt x="819090" y="131094"/>
                    <a:pt x="817870" y="129873"/>
                  </a:cubicBezTo>
                  <a:cubicBezTo>
                    <a:pt x="819090" y="128652"/>
                    <a:pt x="821532" y="126211"/>
                    <a:pt x="825194" y="123770"/>
                  </a:cubicBezTo>
                  <a:cubicBezTo>
                    <a:pt x="828856" y="121328"/>
                    <a:pt x="831297" y="120108"/>
                    <a:pt x="834959" y="118887"/>
                  </a:cubicBezTo>
                  <a:cubicBezTo>
                    <a:pt x="839842" y="115225"/>
                    <a:pt x="843504" y="114004"/>
                    <a:pt x="848387" y="110342"/>
                  </a:cubicBezTo>
                  <a:cubicBezTo>
                    <a:pt x="850828" y="109121"/>
                    <a:pt x="859373" y="106680"/>
                    <a:pt x="861815" y="104238"/>
                  </a:cubicBezTo>
                  <a:cubicBezTo>
                    <a:pt x="865477" y="100576"/>
                    <a:pt x="866698" y="94473"/>
                    <a:pt x="867918" y="89590"/>
                  </a:cubicBezTo>
                  <a:cubicBezTo>
                    <a:pt x="869139" y="85928"/>
                    <a:pt x="871580" y="83487"/>
                    <a:pt x="872801" y="81045"/>
                  </a:cubicBezTo>
                  <a:cubicBezTo>
                    <a:pt x="874022" y="77383"/>
                    <a:pt x="881346" y="73721"/>
                    <a:pt x="881346" y="70059"/>
                  </a:cubicBezTo>
                  <a:cubicBezTo>
                    <a:pt x="882567" y="63955"/>
                    <a:pt x="887449" y="61514"/>
                    <a:pt x="888670" y="60293"/>
                  </a:cubicBezTo>
                  <a:cubicBezTo>
                    <a:pt x="889891" y="59073"/>
                    <a:pt x="891112" y="56631"/>
                    <a:pt x="892332" y="56631"/>
                  </a:cubicBezTo>
                  <a:cubicBezTo>
                    <a:pt x="893553" y="56631"/>
                    <a:pt x="893553" y="54190"/>
                    <a:pt x="893553" y="51748"/>
                  </a:cubicBezTo>
                  <a:cubicBezTo>
                    <a:pt x="893553" y="49307"/>
                    <a:pt x="893553" y="46866"/>
                    <a:pt x="892332" y="48086"/>
                  </a:cubicBezTo>
                  <a:cubicBezTo>
                    <a:pt x="888670" y="52969"/>
                    <a:pt x="889891" y="54190"/>
                    <a:pt x="885008" y="52969"/>
                  </a:cubicBezTo>
                  <a:cubicBezTo>
                    <a:pt x="882567" y="51748"/>
                    <a:pt x="881346" y="56631"/>
                    <a:pt x="877684" y="57852"/>
                  </a:cubicBezTo>
                  <a:cubicBezTo>
                    <a:pt x="877684" y="57852"/>
                    <a:pt x="876463" y="60293"/>
                    <a:pt x="876463" y="61514"/>
                  </a:cubicBezTo>
                  <a:cubicBezTo>
                    <a:pt x="875242" y="61514"/>
                    <a:pt x="875242" y="63955"/>
                    <a:pt x="874022" y="63955"/>
                  </a:cubicBezTo>
                  <a:cubicBezTo>
                    <a:pt x="870360" y="63955"/>
                    <a:pt x="872801" y="65176"/>
                    <a:pt x="870360" y="65176"/>
                  </a:cubicBezTo>
                  <a:cubicBezTo>
                    <a:pt x="867918" y="65176"/>
                    <a:pt x="867918" y="62735"/>
                    <a:pt x="866698" y="68838"/>
                  </a:cubicBezTo>
                  <a:cubicBezTo>
                    <a:pt x="865477" y="71280"/>
                    <a:pt x="865477" y="74942"/>
                    <a:pt x="863035" y="72500"/>
                  </a:cubicBezTo>
                  <a:cubicBezTo>
                    <a:pt x="861815" y="71280"/>
                    <a:pt x="860594" y="72500"/>
                    <a:pt x="859373" y="72500"/>
                  </a:cubicBezTo>
                  <a:cubicBezTo>
                    <a:pt x="855711" y="73721"/>
                    <a:pt x="856932" y="77383"/>
                    <a:pt x="856932" y="78604"/>
                  </a:cubicBezTo>
                  <a:cubicBezTo>
                    <a:pt x="855711" y="79824"/>
                    <a:pt x="854491" y="78604"/>
                    <a:pt x="853270" y="77383"/>
                  </a:cubicBezTo>
                  <a:cubicBezTo>
                    <a:pt x="850828" y="73721"/>
                    <a:pt x="849608" y="79824"/>
                    <a:pt x="848387" y="82266"/>
                  </a:cubicBezTo>
                  <a:cubicBezTo>
                    <a:pt x="845946" y="87149"/>
                    <a:pt x="844725" y="84707"/>
                    <a:pt x="843504" y="83487"/>
                  </a:cubicBezTo>
                  <a:cubicBezTo>
                    <a:pt x="841063" y="82266"/>
                    <a:pt x="839842" y="78604"/>
                    <a:pt x="838621" y="84707"/>
                  </a:cubicBezTo>
                  <a:cubicBezTo>
                    <a:pt x="838621" y="87149"/>
                    <a:pt x="837401" y="88369"/>
                    <a:pt x="836180" y="88369"/>
                  </a:cubicBezTo>
                  <a:cubicBezTo>
                    <a:pt x="831297" y="87149"/>
                    <a:pt x="834959" y="92031"/>
                    <a:pt x="834959" y="92031"/>
                  </a:cubicBezTo>
                  <a:cubicBezTo>
                    <a:pt x="830077" y="90811"/>
                    <a:pt x="827635" y="93252"/>
                    <a:pt x="826414" y="96914"/>
                  </a:cubicBezTo>
                  <a:cubicBezTo>
                    <a:pt x="823973" y="100576"/>
                    <a:pt x="822752" y="103018"/>
                    <a:pt x="821532" y="103018"/>
                  </a:cubicBezTo>
                  <a:cubicBezTo>
                    <a:pt x="820311" y="103018"/>
                    <a:pt x="819090" y="103018"/>
                    <a:pt x="817870" y="101797"/>
                  </a:cubicBezTo>
                  <a:cubicBezTo>
                    <a:pt x="811766" y="100576"/>
                    <a:pt x="814207" y="105459"/>
                    <a:pt x="811766" y="103018"/>
                  </a:cubicBezTo>
                  <a:cubicBezTo>
                    <a:pt x="811766" y="103018"/>
                    <a:pt x="810545" y="101797"/>
                    <a:pt x="810545" y="101797"/>
                  </a:cubicBezTo>
                  <a:cubicBezTo>
                    <a:pt x="811766" y="100576"/>
                    <a:pt x="811766" y="99356"/>
                    <a:pt x="812987" y="98135"/>
                  </a:cubicBezTo>
                  <a:cubicBezTo>
                    <a:pt x="815428" y="95694"/>
                    <a:pt x="817870" y="94473"/>
                    <a:pt x="819090" y="92031"/>
                  </a:cubicBezTo>
                  <a:cubicBezTo>
                    <a:pt x="821532" y="88369"/>
                    <a:pt x="825194" y="85928"/>
                    <a:pt x="827635" y="82266"/>
                  </a:cubicBezTo>
                  <a:cubicBezTo>
                    <a:pt x="828856" y="81045"/>
                    <a:pt x="836180" y="76162"/>
                    <a:pt x="836180" y="74942"/>
                  </a:cubicBezTo>
                  <a:cubicBezTo>
                    <a:pt x="838621" y="71280"/>
                    <a:pt x="838621" y="66397"/>
                    <a:pt x="837401" y="62735"/>
                  </a:cubicBezTo>
                  <a:cubicBezTo>
                    <a:pt x="837401" y="60293"/>
                    <a:pt x="839842" y="57852"/>
                    <a:pt x="839842" y="55410"/>
                  </a:cubicBezTo>
                  <a:cubicBezTo>
                    <a:pt x="839842" y="52969"/>
                    <a:pt x="845946" y="48086"/>
                    <a:pt x="845946" y="45645"/>
                  </a:cubicBezTo>
                  <a:cubicBezTo>
                    <a:pt x="847166" y="40762"/>
                    <a:pt x="850828" y="38321"/>
                    <a:pt x="852049" y="37100"/>
                  </a:cubicBezTo>
                  <a:cubicBezTo>
                    <a:pt x="853270" y="35879"/>
                    <a:pt x="854491" y="33438"/>
                    <a:pt x="854491" y="33438"/>
                  </a:cubicBezTo>
                  <a:cubicBezTo>
                    <a:pt x="855711" y="33438"/>
                    <a:pt x="855711" y="32217"/>
                    <a:pt x="855711" y="29776"/>
                  </a:cubicBezTo>
                  <a:cubicBezTo>
                    <a:pt x="855711" y="27334"/>
                    <a:pt x="855711" y="26114"/>
                    <a:pt x="854491" y="27334"/>
                  </a:cubicBezTo>
                  <a:cubicBezTo>
                    <a:pt x="852049" y="30996"/>
                    <a:pt x="852049" y="32217"/>
                    <a:pt x="848387" y="30996"/>
                  </a:cubicBezTo>
                  <a:cubicBezTo>
                    <a:pt x="845946" y="30996"/>
                    <a:pt x="844725" y="33438"/>
                    <a:pt x="843504" y="34659"/>
                  </a:cubicBezTo>
                  <a:cubicBezTo>
                    <a:pt x="843504" y="34659"/>
                    <a:pt x="843504" y="37100"/>
                    <a:pt x="842284" y="37100"/>
                  </a:cubicBezTo>
                  <a:cubicBezTo>
                    <a:pt x="842284" y="37100"/>
                    <a:pt x="841063" y="39541"/>
                    <a:pt x="839842" y="39541"/>
                  </a:cubicBezTo>
                  <a:cubicBezTo>
                    <a:pt x="837401" y="40762"/>
                    <a:pt x="838621" y="40762"/>
                    <a:pt x="837401" y="40762"/>
                  </a:cubicBezTo>
                  <a:cubicBezTo>
                    <a:pt x="834959" y="41983"/>
                    <a:pt x="836180" y="39541"/>
                    <a:pt x="834959" y="44424"/>
                  </a:cubicBezTo>
                  <a:cubicBezTo>
                    <a:pt x="834959" y="46866"/>
                    <a:pt x="833739" y="49307"/>
                    <a:pt x="832518" y="48086"/>
                  </a:cubicBezTo>
                  <a:cubicBezTo>
                    <a:pt x="831297" y="46866"/>
                    <a:pt x="831297" y="48086"/>
                    <a:pt x="830077" y="49307"/>
                  </a:cubicBezTo>
                  <a:cubicBezTo>
                    <a:pt x="827635" y="50528"/>
                    <a:pt x="828856" y="54190"/>
                    <a:pt x="828856" y="54190"/>
                  </a:cubicBezTo>
                  <a:cubicBezTo>
                    <a:pt x="827635" y="55410"/>
                    <a:pt x="827635" y="55410"/>
                    <a:pt x="826414" y="54190"/>
                  </a:cubicBezTo>
                  <a:cubicBezTo>
                    <a:pt x="823973" y="51748"/>
                    <a:pt x="823973" y="56631"/>
                    <a:pt x="823973" y="59073"/>
                  </a:cubicBezTo>
                  <a:cubicBezTo>
                    <a:pt x="822752" y="62735"/>
                    <a:pt x="821532" y="61514"/>
                    <a:pt x="820311" y="61514"/>
                  </a:cubicBezTo>
                  <a:cubicBezTo>
                    <a:pt x="819090" y="60293"/>
                    <a:pt x="816649" y="59073"/>
                    <a:pt x="816649" y="63955"/>
                  </a:cubicBezTo>
                  <a:cubicBezTo>
                    <a:pt x="816649" y="66397"/>
                    <a:pt x="816649" y="67617"/>
                    <a:pt x="815428" y="66397"/>
                  </a:cubicBezTo>
                  <a:cubicBezTo>
                    <a:pt x="811766" y="66397"/>
                    <a:pt x="815428" y="68838"/>
                    <a:pt x="814207" y="68838"/>
                  </a:cubicBezTo>
                  <a:cubicBezTo>
                    <a:pt x="810545" y="68838"/>
                    <a:pt x="809325" y="71280"/>
                    <a:pt x="808104" y="74942"/>
                  </a:cubicBezTo>
                  <a:cubicBezTo>
                    <a:pt x="806883" y="82266"/>
                    <a:pt x="805663" y="81045"/>
                    <a:pt x="803221" y="81045"/>
                  </a:cubicBezTo>
                  <a:cubicBezTo>
                    <a:pt x="798338" y="81045"/>
                    <a:pt x="802000" y="84707"/>
                    <a:pt x="799559" y="82266"/>
                  </a:cubicBezTo>
                  <a:cubicBezTo>
                    <a:pt x="799559" y="82266"/>
                    <a:pt x="798338" y="81045"/>
                    <a:pt x="798338" y="81045"/>
                  </a:cubicBezTo>
                  <a:cubicBezTo>
                    <a:pt x="798338" y="81045"/>
                    <a:pt x="798338" y="81045"/>
                    <a:pt x="798338" y="81045"/>
                  </a:cubicBezTo>
                  <a:cubicBezTo>
                    <a:pt x="803221" y="76162"/>
                    <a:pt x="802000" y="74942"/>
                    <a:pt x="804442" y="67617"/>
                  </a:cubicBezTo>
                  <a:cubicBezTo>
                    <a:pt x="805663" y="65176"/>
                    <a:pt x="806883" y="63955"/>
                    <a:pt x="808104" y="61514"/>
                  </a:cubicBezTo>
                  <a:cubicBezTo>
                    <a:pt x="809325" y="57852"/>
                    <a:pt x="811766" y="55410"/>
                    <a:pt x="814207" y="51748"/>
                  </a:cubicBezTo>
                  <a:cubicBezTo>
                    <a:pt x="815428" y="50528"/>
                    <a:pt x="820311" y="45645"/>
                    <a:pt x="821532" y="44424"/>
                  </a:cubicBezTo>
                  <a:cubicBezTo>
                    <a:pt x="822752" y="40762"/>
                    <a:pt x="822752" y="37100"/>
                    <a:pt x="821532" y="33438"/>
                  </a:cubicBezTo>
                  <a:cubicBezTo>
                    <a:pt x="821532" y="30996"/>
                    <a:pt x="822752" y="28555"/>
                    <a:pt x="822752" y="26114"/>
                  </a:cubicBezTo>
                  <a:cubicBezTo>
                    <a:pt x="822752" y="23672"/>
                    <a:pt x="826414" y="20010"/>
                    <a:pt x="826414" y="17569"/>
                  </a:cubicBezTo>
                  <a:cubicBezTo>
                    <a:pt x="826414" y="12686"/>
                    <a:pt x="828856" y="10245"/>
                    <a:pt x="830077" y="10245"/>
                  </a:cubicBezTo>
                  <a:cubicBezTo>
                    <a:pt x="831297" y="9024"/>
                    <a:pt x="831297" y="6582"/>
                    <a:pt x="832518" y="6582"/>
                  </a:cubicBezTo>
                  <a:cubicBezTo>
                    <a:pt x="832518" y="6582"/>
                    <a:pt x="832518" y="5362"/>
                    <a:pt x="832518" y="2920"/>
                  </a:cubicBezTo>
                  <a:cubicBezTo>
                    <a:pt x="832518" y="479"/>
                    <a:pt x="831297" y="-742"/>
                    <a:pt x="831297" y="479"/>
                  </a:cubicBezTo>
                  <a:cubicBezTo>
                    <a:pt x="830077" y="4141"/>
                    <a:pt x="830077" y="5362"/>
                    <a:pt x="827635" y="5362"/>
                  </a:cubicBezTo>
                  <a:cubicBezTo>
                    <a:pt x="825194" y="5362"/>
                    <a:pt x="825194" y="7803"/>
                    <a:pt x="823973" y="10245"/>
                  </a:cubicBezTo>
                  <a:cubicBezTo>
                    <a:pt x="823973" y="10245"/>
                    <a:pt x="823973" y="12686"/>
                    <a:pt x="823973" y="12686"/>
                  </a:cubicBezTo>
                  <a:cubicBezTo>
                    <a:pt x="823973" y="12686"/>
                    <a:pt x="823973" y="15127"/>
                    <a:pt x="822752" y="15127"/>
                  </a:cubicBezTo>
                  <a:cubicBezTo>
                    <a:pt x="820311" y="16348"/>
                    <a:pt x="821532" y="16348"/>
                    <a:pt x="820311" y="16348"/>
                  </a:cubicBezTo>
                  <a:cubicBezTo>
                    <a:pt x="819090" y="17569"/>
                    <a:pt x="819090" y="15127"/>
                    <a:pt x="819090" y="20010"/>
                  </a:cubicBezTo>
                  <a:cubicBezTo>
                    <a:pt x="819090" y="22452"/>
                    <a:pt x="819090" y="23672"/>
                    <a:pt x="817870" y="23672"/>
                  </a:cubicBezTo>
                  <a:cubicBezTo>
                    <a:pt x="816649" y="23672"/>
                    <a:pt x="816649" y="23672"/>
                    <a:pt x="815428" y="24893"/>
                  </a:cubicBezTo>
                  <a:cubicBezTo>
                    <a:pt x="812987" y="26114"/>
                    <a:pt x="815428" y="28555"/>
                    <a:pt x="814207" y="29776"/>
                  </a:cubicBezTo>
                  <a:cubicBezTo>
                    <a:pt x="814207" y="30996"/>
                    <a:pt x="812987" y="30996"/>
                    <a:pt x="811766" y="29776"/>
                  </a:cubicBezTo>
                  <a:cubicBezTo>
                    <a:pt x="809325" y="27334"/>
                    <a:pt x="809325" y="32217"/>
                    <a:pt x="809325" y="33438"/>
                  </a:cubicBezTo>
                  <a:cubicBezTo>
                    <a:pt x="809325" y="37100"/>
                    <a:pt x="808104" y="35879"/>
                    <a:pt x="805663" y="35879"/>
                  </a:cubicBezTo>
                  <a:cubicBezTo>
                    <a:pt x="804442" y="35879"/>
                    <a:pt x="802000" y="33438"/>
                    <a:pt x="802000" y="38321"/>
                  </a:cubicBezTo>
                  <a:cubicBezTo>
                    <a:pt x="802000" y="40762"/>
                    <a:pt x="802000" y="40762"/>
                    <a:pt x="802000" y="40762"/>
                  </a:cubicBezTo>
                  <a:cubicBezTo>
                    <a:pt x="798338" y="40762"/>
                    <a:pt x="802000" y="43203"/>
                    <a:pt x="802000" y="43203"/>
                  </a:cubicBezTo>
                  <a:cubicBezTo>
                    <a:pt x="798338" y="43203"/>
                    <a:pt x="797118" y="45645"/>
                    <a:pt x="797118" y="49307"/>
                  </a:cubicBezTo>
                  <a:cubicBezTo>
                    <a:pt x="797118" y="55410"/>
                    <a:pt x="795897" y="54190"/>
                    <a:pt x="793456" y="55410"/>
                  </a:cubicBezTo>
                  <a:cubicBezTo>
                    <a:pt x="788573" y="56631"/>
                    <a:pt x="792235" y="59073"/>
                    <a:pt x="789793" y="57852"/>
                  </a:cubicBezTo>
                  <a:cubicBezTo>
                    <a:pt x="787352" y="57852"/>
                    <a:pt x="784911" y="56631"/>
                    <a:pt x="786131" y="60293"/>
                  </a:cubicBezTo>
                  <a:cubicBezTo>
                    <a:pt x="786131" y="61514"/>
                    <a:pt x="787352" y="62735"/>
                    <a:pt x="786131" y="62735"/>
                  </a:cubicBezTo>
                  <a:cubicBezTo>
                    <a:pt x="781248" y="59073"/>
                    <a:pt x="784911" y="65176"/>
                    <a:pt x="782469" y="63955"/>
                  </a:cubicBezTo>
                  <a:cubicBezTo>
                    <a:pt x="777586" y="62735"/>
                    <a:pt x="782469" y="68838"/>
                    <a:pt x="780028" y="68838"/>
                  </a:cubicBezTo>
                  <a:cubicBezTo>
                    <a:pt x="777586" y="67617"/>
                    <a:pt x="781248" y="71280"/>
                    <a:pt x="777586" y="68838"/>
                  </a:cubicBezTo>
                  <a:cubicBezTo>
                    <a:pt x="776366" y="68838"/>
                    <a:pt x="777586" y="70059"/>
                    <a:pt x="777586" y="70059"/>
                  </a:cubicBezTo>
                  <a:cubicBezTo>
                    <a:pt x="777586" y="70059"/>
                    <a:pt x="777586" y="70059"/>
                    <a:pt x="777586" y="70059"/>
                  </a:cubicBezTo>
                  <a:lnTo>
                    <a:pt x="776366" y="11465"/>
                  </a:lnTo>
                  <a:lnTo>
                    <a:pt x="775145" y="70059"/>
                  </a:lnTo>
                  <a:cubicBezTo>
                    <a:pt x="775145" y="70059"/>
                    <a:pt x="773924" y="70059"/>
                    <a:pt x="773924" y="70059"/>
                  </a:cubicBezTo>
                  <a:cubicBezTo>
                    <a:pt x="773924" y="70059"/>
                    <a:pt x="773924" y="67617"/>
                    <a:pt x="773924" y="68838"/>
                  </a:cubicBezTo>
                  <a:cubicBezTo>
                    <a:pt x="770262" y="71280"/>
                    <a:pt x="773924" y="67617"/>
                    <a:pt x="771483" y="68838"/>
                  </a:cubicBezTo>
                  <a:cubicBezTo>
                    <a:pt x="770262" y="68838"/>
                    <a:pt x="773924" y="62735"/>
                    <a:pt x="769041" y="63955"/>
                  </a:cubicBezTo>
                  <a:cubicBezTo>
                    <a:pt x="767821" y="63955"/>
                    <a:pt x="770262" y="57852"/>
                    <a:pt x="765379" y="62735"/>
                  </a:cubicBezTo>
                  <a:cubicBezTo>
                    <a:pt x="764159" y="62735"/>
                    <a:pt x="765379" y="62735"/>
                    <a:pt x="765379" y="60293"/>
                  </a:cubicBezTo>
                  <a:cubicBezTo>
                    <a:pt x="766600" y="56631"/>
                    <a:pt x="764159" y="56631"/>
                    <a:pt x="761717" y="57852"/>
                  </a:cubicBezTo>
                  <a:cubicBezTo>
                    <a:pt x="759276" y="59073"/>
                    <a:pt x="762938" y="56631"/>
                    <a:pt x="758055" y="55410"/>
                  </a:cubicBezTo>
                  <a:cubicBezTo>
                    <a:pt x="755614" y="54190"/>
                    <a:pt x="754393" y="55410"/>
                    <a:pt x="754393" y="49307"/>
                  </a:cubicBezTo>
                  <a:cubicBezTo>
                    <a:pt x="754393" y="46866"/>
                    <a:pt x="753172" y="44424"/>
                    <a:pt x="749510" y="43203"/>
                  </a:cubicBezTo>
                  <a:cubicBezTo>
                    <a:pt x="749510" y="43203"/>
                    <a:pt x="751952" y="40762"/>
                    <a:pt x="749510" y="40762"/>
                  </a:cubicBezTo>
                  <a:cubicBezTo>
                    <a:pt x="749510" y="40762"/>
                    <a:pt x="748290" y="39541"/>
                    <a:pt x="749510" y="38321"/>
                  </a:cubicBezTo>
                  <a:cubicBezTo>
                    <a:pt x="749510" y="34659"/>
                    <a:pt x="748290" y="35879"/>
                    <a:pt x="745848" y="35879"/>
                  </a:cubicBezTo>
                  <a:cubicBezTo>
                    <a:pt x="744627" y="35879"/>
                    <a:pt x="743407" y="37100"/>
                    <a:pt x="742186" y="33438"/>
                  </a:cubicBezTo>
                  <a:cubicBezTo>
                    <a:pt x="742186" y="30996"/>
                    <a:pt x="742186" y="27334"/>
                    <a:pt x="739745" y="29776"/>
                  </a:cubicBezTo>
                  <a:cubicBezTo>
                    <a:pt x="738524" y="30996"/>
                    <a:pt x="737303" y="30996"/>
                    <a:pt x="737303" y="29776"/>
                  </a:cubicBezTo>
                  <a:cubicBezTo>
                    <a:pt x="737303" y="28555"/>
                    <a:pt x="738524" y="26114"/>
                    <a:pt x="736083" y="24893"/>
                  </a:cubicBezTo>
                  <a:cubicBezTo>
                    <a:pt x="734862" y="24893"/>
                    <a:pt x="734862" y="23672"/>
                    <a:pt x="733641" y="23672"/>
                  </a:cubicBezTo>
                  <a:cubicBezTo>
                    <a:pt x="732420" y="24893"/>
                    <a:pt x="732420" y="22452"/>
                    <a:pt x="732420" y="20010"/>
                  </a:cubicBezTo>
                  <a:cubicBezTo>
                    <a:pt x="732420" y="15127"/>
                    <a:pt x="732420" y="17569"/>
                    <a:pt x="731200" y="16348"/>
                  </a:cubicBezTo>
                  <a:cubicBezTo>
                    <a:pt x="729979" y="16348"/>
                    <a:pt x="731200" y="15127"/>
                    <a:pt x="728758" y="15127"/>
                  </a:cubicBezTo>
                  <a:cubicBezTo>
                    <a:pt x="727538" y="15127"/>
                    <a:pt x="727538" y="12686"/>
                    <a:pt x="727538" y="12686"/>
                  </a:cubicBezTo>
                  <a:cubicBezTo>
                    <a:pt x="727538" y="12686"/>
                    <a:pt x="727538" y="10245"/>
                    <a:pt x="727538" y="10245"/>
                  </a:cubicBezTo>
                  <a:cubicBezTo>
                    <a:pt x="726317" y="9024"/>
                    <a:pt x="725096" y="5362"/>
                    <a:pt x="723876" y="5362"/>
                  </a:cubicBezTo>
                  <a:cubicBezTo>
                    <a:pt x="720213" y="5362"/>
                    <a:pt x="721434" y="4141"/>
                    <a:pt x="720213" y="479"/>
                  </a:cubicBezTo>
                  <a:cubicBezTo>
                    <a:pt x="720213" y="-742"/>
                    <a:pt x="718993" y="479"/>
                    <a:pt x="718993" y="2920"/>
                  </a:cubicBezTo>
                  <a:cubicBezTo>
                    <a:pt x="718993" y="4141"/>
                    <a:pt x="718993" y="5362"/>
                    <a:pt x="718993" y="6582"/>
                  </a:cubicBezTo>
                  <a:cubicBezTo>
                    <a:pt x="718993" y="6582"/>
                    <a:pt x="720213" y="9024"/>
                    <a:pt x="721434" y="10245"/>
                  </a:cubicBezTo>
                  <a:cubicBezTo>
                    <a:pt x="722655" y="11465"/>
                    <a:pt x="725096" y="13907"/>
                    <a:pt x="725096" y="17569"/>
                  </a:cubicBezTo>
                  <a:cubicBezTo>
                    <a:pt x="725096" y="20010"/>
                    <a:pt x="728758" y="23672"/>
                    <a:pt x="728758" y="26114"/>
                  </a:cubicBezTo>
                  <a:cubicBezTo>
                    <a:pt x="728758" y="28555"/>
                    <a:pt x="729979" y="30996"/>
                    <a:pt x="729979" y="33438"/>
                  </a:cubicBezTo>
                  <a:cubicBezTo>
                    <a:pt x="729979" y="37100"/>
                    <a:pt x="728758" y="40762"/>
                    <a:pt x="729979" y="44424"/>
                  </a:cubicBezTo>
                  <a:cubicBezTo>
                    <a:pt x="729979" y="45645"/>
                    <a:pt x="736083" y="50528"/>
                    <a:pt x="737303" y="51748"/>
                  </a:cubicBezTo>
                  <a:cubicBezTo>
                    <a:pt x="739745" y="55410"/>
                    <a:pt x="740965" y="57852"/>
                    <a:pt x="743407" y="61514"/>
                  </a:cubicBezTo>
                  <a:cubicBezTo>
                    <a:pt x="744627" y="63955"/>
                    <a:pt x="745848" y="65176"/>
                    <a:pt x="747069" y="67617"/>
                  </a:cubicBezTo>
                  <a:cubicBezTo>
                    <a:pt x="750731" y="74942"/>
                    <a:pt x="748290" y="76162"/>
                    <a:pt x="753172" y="81045"/>
                  </a:cubicBezTo>
                  <a:cubicBezTo>
                    <a:pt x="753172" y="81045"/>
                    <a:pt x="753172" y="81045"/>
                    <a:pt x="753172" y="81045"/>
                  </a:cubicBezTo>
                  <a:cubicBezTo>
                    <a:pt x="753172" y="81045"/>
                    <a:pt x="751952" y="81045"/>
                    <a:pt x="751952" y="82266"/>
                  </a:cubicBezTo>
                  <a:cubicBezTo>
                    <a:pt x="749510" y="83487"/>
                    <a:pt x="753172" y="81045"/>
                    <a:pt x="748290" y="81045"/>
                  </a:cubicBezTo>
                  <a:cubicBezTo>
                    <a:pt x="744627" y="81045"/>
                    <a:pt x="744627" y="82266"/>
                    <a:pt x="743407" y="74942"/>
                  </a:cubicBezTo>
                  <a:cubicBezTo>
                    <a:pt x="743407" y="71280"/>
                    <a:pt x="740965" y="68838"/>
                    <a:pt x="737303" y="68838"/>
                  </a:cubicBezTo>
                  <a:cubicBezTo>
                    <a:pt x="737303" y="68838"/>
                    <a:pt x="740965" y="66397"/>
                    <a:pt x="736083" y="66397"/>
                  </a:cubicBezTo>
                  <a:cubicBezTo>
                    <a:pt x="736083" y="66397"/>
                    <a:pt x="734862" y="65176"/>
                    <a:pt x="734862" y="63955"/>
                  </a:cubicBezTo>
                  <a:cubicBezTo>
                    <a:pt x="734862" y="59073"/>
                    <a:pt x="732420" y="61514"/>
                    <a:pt x="731200" y="61514"/>
                  </a:cubicBezTo>
                  <a:cubicBezTo>
                    <a:pt x="728758" y="62735"/>
                    <a:pt x="728758" y="63955"/>
                    <a:pt x="727538" y="59073"/>
                  </a:cubicBezTo>
                  <a:cubicBezTo>
                    <a:pt x="727538" y="56631"/>
                    <a:pt x="727538" y="51748"/>
                    <a:pt x="725096" y="54190"/>
                  </a:cubicBezTo>
                  <a:cubicBezTo>
                    <a:pt x="723876" y="55410"/>
                    <a:pt x="722655" y="55410"/>
                    <a:pt x="722655" y="54190"/>
                  </a:cubicBezTo>
                  <a:cubicBezTo>
                    <a:pt x="721434" y="52969"/>
                    <a:pt x="723876" y="50528"/>
                    <a:pt x="721434" y="49307"/>
                  </a:cubicBezTo>
                  <a:cubicBezTo>
                    <a:pt x="720213" y="49307"/>
                    <a:pt x="720213" y="48086"/>
                    <a:pt x="718993" y="48086"/>
                  </a:cubicBezTo>
                  <a:cubicBezTo>
                    <a:pt x="717772" y="49307"/>
                    <a:pt x="716551" y="46866"/>
                    <a:pt x="716551" y="44424"/>
                  </a:cubicBezTo>
                  <a:cubicBezTo>
                    <a:pt x="715331" y="39541"/>
                    <a:pt x="716551" y="41983"/>
                    <a:pt x="714110" y="40762"/>
                  </a:cubicBezTo>
                  <a:cubicBezTo>
                    <a:pt x="712889" y="40762"/>
                    <a:pt x="714110" y="39541"/>
                    <a:pt x="711669" y="39541"/>
                  </a:cubicBezTo>
                  <a:cubicBezTo>
                    <a:pt x="710448" y="39541"/>
                    <a:pt x="710448" y="37100"/>
                    <a:pt x="709227" y="37100"/>
                  </a:cubicBezTo>
                  <a:cubicBezTo>
                    <a:pt x="708006" y="37100"/>
                    <a:pt x="708006" y="34659"/>
                    <a:pt x="708006" y="34659"/>
                  </a:cubicBezTo>
                  <a:cubicBezTo>
                    <a:pt x="705565" y="33438"/>
                    <a:pt x="704344" y="29776"/>
                    <a:pt x="703124" y="30996"/>
                  </a:cubicBezTo>
                  <a:cubicBezTo>
                    <a:pt x="699461" y="32217"/>
                    <a:pt x="699461" y="30996"/>
                    <a:pt x="697020" y="27334"/>
                  </a:cubicBezTo>
                  <a:cubicBezTo>
                    <a:pt x="695799" y="26114"/>
                    <a:pt x="695799" y="27334"/>
                    <a:pt x="695799" y="29776"/>
                  </a:cubicBezTo>
                  <a:cubicBezTo>
                    <a:pt x="695799" y="32217"/>
                    <a:pt x="695799" y="33438"/>
                    <a:pt x="697020" y="33438"/>
                  </a:cubicBezTo>
                  <a:cubicBezTo>
                    <a:pt x="698241" y="33438"/>
                    <a:pt x="698241" y="35879"/>
                    <a:pt x="699461" y="37100"/>
                  </a:cubicBezTo>
                  <a:cubicBezTo>
                    <a:pt x="700682" y="38321"/>
                    <a:pt x="704344" y="39541"/>
                    <a:pt x="705565" y="45645"/>
                  </a:cubicBezTo>
                  <a:cubicBezTo>
                    <a:pt x="705565" y="48086"/>
                    <a:pt x="711669" y="52969"/>
                    <a:pt x="711669" y="55410"/>
                  </a:cubicBezTo>
                  <a:cubicBezTo>
                    <a:pt x="711669" y="57852"/>
                    <a:pt x="714110" y="60293"/>
                    <a:pt x="714110" y="62735"/>
                  </a:cubicBezTo>
                  <a:cubicBezTo>
                    <a:pt x="714110" y="66397"/>
                    <a:pt x="714110" y="72500"/>
                    <a:pt x="715331" y="74942"/>
                  </a:cubicBezTo>
                  <a:cubicBezTo>
                    <a:pt x="716551" y="76162"/>
                    <a:pt x="722655" y="81045"/>
                    <a:pt x="723876" y="82266"/>
                  </a:cubicBezTo>
                  <a:cubicBezTo>
                    <a:pt x="726317" y="85928"/>
                    <a:pt x="729979" y="88369"/>
                    <a:pt x="732420" y="92031"/>
                  </a:cubicBezTo>
                  <a:cubicBezTo>
                    <a:pt x="734862" y="94473"/>
                    <a:pt x="736083" y="95694"/>
                    <a:pt x="738524" y="98135"/>
                  </a:cubicBezTo>
                  <a:cubicBezTo>
                    <a:pt x="739745" y="99356"/>
                    <a:pt x="740965" y="100576"/>
                    <a:pt x="740965" y="101797"/>
                  </a:cubicBezTo>
                  <a:cubicBezTo>
                    <a:pt x="740965" y="101797"/>
                    <a:pt x="739745" y="103018"/>
                    <a:pt x="739745" y="103018"/>
                  </a:cubicBezTo>
                  <a:cubicBezTo>
                    <a:pt x="737303" y="105459"/>
                    <a:pt x="739745" y="100576"/>
                    <a:pt x="733641" y="101797"/>
                  </a:cubicBezTo>
                  <a:cubicBezTo>
                    <a:pt x="731200" y="101797"/>
                    <a:pt x="729979" y="103018"/>
                    <a:pt x="729979" y="103018"/>
                  </a:cubicBezTo>
                  <a:cubicBezTo>
                    <a:pt x="728758" y="103018"/>
                    <a:pt x="727538" y="100576"/>
                    <a:pt x="725096" y="96914"/>
                  </a:cubicBezTo>
                  <a:cubicBezTo>
                    <a:pt x="723876" y="93252"/>
                    <a:pt x="720213" y="90811"/>
                    <a:pt x="716551" y="92031"/>
                  </a:cubicBezTo>
                  <a:cubicBezTo>
                    <a:pt x="716551" y="92031"/>
                    <a:pt x="718993" y="87149"/>
                    <a:pt x="715331" y="88369"/>
                  </a:cubicBezTo>
                  <a:cubicBezTo>
                    <a:pt x="715331" y="88369"/>
                    <a:pt x="714110" y="88369"/>
                    <a:pt x="712889" y="84707"/>
                  </a:cubicBezTo>
                  <a:cubicBezTo>
                    <a:pt x="711669" y="79824"/>
                    <a:pt x="709227" y="82266"/>
                    <a:pt x="708006" y="83487"/>
                  </a:cubicBezTo>
                  <a:cubicBezTo>
                    <a:pt x="705565" y="84707"/>
                    <a:pt x="705565" y="87149"/>
                    <a:pt x="703124" y="82266"/>
                  </a:cubicBezTo>
                  <a:cubicBezTo>
                    <a:pt x="701903" y="79824"/>
                    <a:pt x="700682" y="73721"/>
                    <a:pt x="698241" y="77383"/>
                  </a:cubicBezTo>
                  <a:cubicBezTo>
                    <a:pt x="697020" y="78604"/>
                    <a:pt x="695799" y="79824"/>
                    <a:pt x="694579" y="78604"/>
                  </a:cubicBezTo>
                  <a:cubicBezTo>
                    <a:pt x="693358" y="77383"/>
                    <a:pt x="694579" y="73721"/>
                    <a:pt x="692137" y="72500"/>
                  </a:cubicBezTo>
                  <a:cubicBezTo>
                    <a:pt x="690917" y="72500"/>
                    <a:pt x="689696" y="71280"/>
                    <a:pt x="688475" y="72500"/>
                  </a:cubicBezTo>
                  <a:cubicBezTo>
                    <a:pt x="687254" y="74942"/>
                    <a:pt x="686034" y="71280"/>
                    <a:pt x="684813" y="68838"/>
                  </a:cubicBezTo>
                  <a:cubicBezTo>
                    <a:pt x="683592" y="62735"/>
                    <a:pt x="683592" y="65176"/>
                    <a:pt x="681151" y="65176"/>
                  </a:cubicBezTo>
                  <a:cubicBezTo>
                    <a:pt x="679930" y="65176"/>
                    <a:pt x="681151" y="63955"/>
                    <a:pt x="677489" y="63955"/>
                  </a:cubicBezTo>
                  <a:cubicBezTo>
                    <a:pt x="676268" y="63955"/>
                    <a:pt x="675047" y="61514"/>
                    <a:pt x="675047" y="61514"/>
                  </a:cubicBezTo>
                  <a:cubicBezTo>
                    <a:pt x="673827" y="60293"/>
                    <a:pt x="673827" y="57852"/>
                    <a:pt x="673827" y="57852"/>
                  </a:cubicBezTo>
                  <a:cubicBezTo>
                    <a:pt x="671385" y="56631"/>
                    <a:pt x="670165" y="51748"/>
                    <a:pt x="666503" y="52969"/>
                  </a:cubicBezTo>
                  <a:cubicBezTo>
                    <a:pt x="661620" y="54190"/>
                    <a:pt x="662840" y="52969"/>
                    <a:pt x="659178" y="48086"/>
                  </a:cubicBezTo>
                  <a:cubicBezTo>
                    <a:pt x="657958" y="46866"/>
                    <a:pt x="657958" y="48086"/>
                    <a:pt x="657958" y="51748"/>
                  </a:cubicBezTo>
                  <a:cubicBezTo>
                    <a:pt x="657958" y="54190"/>
                    <a:pt x="659178" y="56631"/>
                    <a:pt x="659178" y="56631"/>
                  </a:cubicBezTo>
                  <a:cubicBezTo>
                    <a:pt x="660399" y="56631"/>
                    <a:pt x="661620" y="60293"/>
                    <a:pt x="662840" y="60293"/>
                  </a:cubicBezTo>
                  <a:cubicBezTo>
                    <a:pt x="664061" y="61514"/>
                    <a:pt x="668944" y="63955"/>
                    <a:pt x="670165" y="70059"/>
                  </a:cubicBezTo>
                  <a:cubicBezTo>
                    <a:pt x="671385" y="73721"/>
                    <a:pt x="678710" y="77383"/>
                    <a:pt x="678710" y="81045"/>
                  </a:cubicBezTo>
                  <a:cubicBezTo>
                    <a:pt x="679930" y="84707"/>
                    <a:pt x="682372" y="87149"/>
                    <a:pt x="683592" y="89590"/>
                  </a:cubicBezTo>
                  <a:cubicBezTo>
                    <a:pt x="684813" y="94473"/>
                    <a:pt x="686034" y="100576"/>
                    <a:pt x="689696" y="104238"/>
                  </a:cubicBezTo>
                  <a:cubicBezTo>
                    <a:pt x="690917" y="105459"/>
                    <a:pt x="700682" y="109121"/>
                    <a:pt x="703124" y="110342"/>
                  </a:cubicBezTo>
                  <a:cubicBezTo>
                    <a:pt x="708006" y="112783"/>
                    <a:pt x="711669" y="115225"/>
                    <a:pt x="716551" y="118887"/>
                  </a:cubicBezTo>
                  <a:cubicBezTo>
                    <a:pt x="718993" y="121328"/>
                    <a:pt x="722655" y="122549"/>
                    <a:pt x="726317" y="123770"/>
                  </a:cubicBezTo>
                  <a:cubicBezTo>
                    <a:pt x="729979" y="126211"/>
                    <a:pt x="732420" y="128652"/>
                    <a:pt x="733641" y="129873"/>
                  </a:cubicBezTo>
                  <a:cubicBezTo>
                    <a:pt x="733641" y="129873"/>
                    <a:pt x="733641" y="129873"/>
                    <a:pt x="732420" y="131094"/>
                  </a:cubicBezTo>
                  <a:cubicBezTo>
                    <a:pt x="729979" y="133535"/>
                    <a:pt x="732420" y="128652"/>
                    <a:pt x="726317" y="131094"/>
                  </a:cubicBezTo>
                  <a:cubicBezTo>
                    <a:pt x="721434" y="132315"/>
                    <a:pt x="721434" y="134756"/>
                    <a:pt x="715331" y="126211"/>
                  </a:cubicBezTo>
                  <a:cubicBezTo>
                    <a:pt x="712889" y="122549"/>
                    <a:pt x="709227" y="120108"/>
                    <a:pt x="704344" y="122549"/>
                  </a:cubicBezTo>
                  <a:cubicBezTo>
                    <a:pt x="704344" y="122549"/>
                    <a:pt x="705565" y="117666"/>
                    <a:pt x="701903" y="120108"/>
                  </a:cubicBezTo>
                  <a:cubicBezTo>
                    <a:pt x="701903" y="120108"/>
                    <a:pt x="700682" y="120108"/>
                    <a:pt x="698241" y="117666"/>
                  </a:cubicBezTo>
                  <a:cubicBezTo>
                    <a:pt x="695799" y="111563"/>
                    <a:pt x="693358" y="116445"/>
                    <a:pt x="692137" y="117666"/>
                  </a:cubicBezTo>
                  <a:cubicBezTo>
                    <a:pt x="690917" y="120108"/>
                    <a:pt x="689696" y="121328"/>
                    <a:pt x="686034" y="117666"/>
                  </a:cubicBezTo>
                  <a:cubicBezTo>
                    <a:pt x="683592" y="115225"/>
                    <a:pt x="681151" y="110342"/>
                    <a:pt x="679930" y="114004"/>
                  </a:cubicBezTo>
                  <a:cubicBezTo>
                    <a:pt x="679930" y="116445"/>
                    <a:pt x="678710" y="116445"/>
                    <a:pt x="677489" y="116445"/>
                  </a:cubicBezTo>
                  <a:cubicBezTo>
                    <a:pt x="676268" y="116445"/>
                    <a:pt x="676268" y="110342"/>
                    <a:pt x="672606" y="111563"/>
                  </a:cubicBezTo>
                  <a:cubicBezTo>
                    <a:pt x="671385" y="111563"/>
                    <a:pt x="668944" y="110342"/>
                    <a:pt x="668944" y="112783"/>
                  </a:cubicBezTo>
                  <a:cubicBezTo>
                    <a:pt x="667723" y="115225"/>
                    <a:pt x="666503" y="112783"/>
                    <a:pt x="664061" y="110342"/>
                  </a:cubicBezTo>
                  <a:cubicBezTo>
                    <a:pt x="660399" y="105459"/>
                    <a:pt x="661620" y="107901"/>
                    <a:pt x="659178" y="107901"/>
                  </a:cubicBezTo>
                  <a:cubicBezTo>
                    <a:pt x="657958" y="107901"/>
                    <a:pt x="659178" y="106680"/>
                    <a:pt x="655516" y="107901"/>
                  </a:cubicBezTo>
                  <a:cubicBezTo>
                    <a:pt x="654296" y="107901"/>
                    <a:pt x="653075" y="106680"/>
                    <a:pt x="651854" y="105459"/>
                  </a:cubicBezTo>
                  <a:cubicBezTo>
                    <a:pt x="650633" y="105459"/>
                    <a:pt x="649413" y="103018"/>
                    <a:pt x="649413" y="103018"/>
                  </a:cubicBezTo>
                  <a:cubicBezTo>
                    <a:pt x="645751" y="103018"/>
                    <a:pt x="643309" y="99356"/>
                    <a:pt x="640868" y="101797"/>
                  </a:cubicBezTo>
                  <a:cubicBezTo>
                    <a:pt x="637206" y="105459"/>
                    <a:pt x="637206" y="103018"/>
                    <a:pt x="632323" y="100576"/>
                  </a:cubicBezTo>
                  <a:cubicBezTo>
                    <a:pt x="631102" y="99356"/>
                    <a:pt x="631102" y="101797"/>
                    <a:pt x="633544" y="104238"/>
                  </a:cubicBezTo>
                  <a:cubicBezTo>
                    <a:pt x="634764" y="106680"/>
                    <a:pt x="635985" y="107901"/>
                    <a:pt x="637206" y="107901"/>
                  </a:cubicBezTo>
                  <a:cubicBezTo>
                    <a:pt x="638426" y="107901"/>
                    <a:pt x="640868" y="110342"/>
                    <a:pt x="642089" y="110342"/>
                  </a:cubicBezTo>
                  <a:cubicBezTo>
                    <a:pt x="644530" y="110342"/>
                    <a:pt x="649413" y="110342"/>
                    <a:pt x="654296" y="116445"/>
                  </a:cubicBezTo>
                  <a:cubicBezTo>
                    <a:pt x="656737" y="118887"/>
                    <a:pt x="665282" y="120108"/>
                    <a:pt x="667723" y="123770"/>
                  </a:cubicBezTo>
                  <a:cubicBezTo>
                    <a:pt x="668944" y="126211"/>
                    <a:pt x="673827" y="127432"/>
                    <a:pt x="675047" y="131094"/>
                  </a:cubicBezTo>
                  <a:cubicBezTo>
                    <a:pt x="677489" y="135977"/>
                    <a:pt x="679930" y="142080"/>
                    <a:pt x="684813" y="144522"/>
                  </a:cubicBezTo>
                  <a:cubicBezTo>
                    <a:pt x="687254" y="145742"/>
                    <a:pt x="697020" y="146963"/>
                    <a:pt x="699461" y="146963"/>
                  </a:cubicBezTo>
                  <a:cubicBezTo>
                    <a:pt x="704344" y="149404"/>
                    <a:pt x="709227" y="150625"/>
                    <a:pt x="714110" y="153067"/>
                  </a:cubicBezTo>
                  <a:cubicBezTo>
                    <a:pt x="717772" y="155508"/>
                    <a:pt x="721434" y="155508"/>
                    <a:pt x="723876" y="157949"/>
                  </a:cubicBezTo>
                  <a:cubicBezTo>
                    <a:pt x="728758" y="160391"/>
                    <a:pt x="731200" y="162832"/>
                    <a:pt x="733641" y="165274"/>
                  </a:cubicBezTo>
                  <a:cubicBezTo>
                    <a:pt x="732420" y="165274"/>
                    <a:pt x="731200" y="167715"/>
                    <a:pt x="731200" y="168936"/>
                  </a:cubicBezTo>
                  <a:cubicBezTo>
                    <a:pt x="729979" y="172598"/>
                    <a:pt x="731200" y="166494"/>
                    <a:pt x="725096" y="170156"/>
                  </a:cubicBezTo>
                  <a:cubicBezTo>
                    <a:pt x="721434" y="172598"/>
                    <a:pt x="721434" y="175039"/>
                    <a:pt x="715331" y="167715"/>
                  </a:cubicBezTo>
                  <a:cubicBezTo>
                    <a:pt x="712889" y="165274"/>
                    <a:pt x="709227" y="162832"/>
                    <a:pt x="705565" y="165274"/>
                  </a:cubicBezTo>
                  <a:cubicBezTo>
                    <a:pt x="705565" y="165274"/>
                    <a:pt x="706786" y="160391"/>
                    <a:pt x="703124" y="162832"/>
                  </a:cubicBezTo>
                  <a:cubicBezTo>
                    <a:pt x="703124" y="162832"/>
                    <a:pt x="701903" y="162832"/>
                    <a:pt x="700682" y="160391"/>
                  </a:cubicBezTo>
                  <a:cubicBezTo>
                    <a:pt x="698241" y="155508"/>
                    <a:pt x="697020" y="159170"/>
                    <a:pt x="694579" y="160391"/>
                  </a:cubicBezTo>
                  <a:cubicBezTo>
                    <a:pt x="693358" y="162832"/>
                    <a:pt x="692137" y="164053"/>
                    <a:pt x="688475" y="160391"/>
                  </a:cubicBezTo>
                  <a:cubicBezTo>
                    <a:pt x="686034" y="157949"/>
                    <a:pt x="683592" y="153067"/>
                    <a:pt x="682372" y="156729"/>
                  </a:cubicBezTo>
                  <a:cubicBezTo>
                    <a:pt x="682372" y="159170"/>
                    <a:pt x="681151" y="159170"/>
                    <a:pt x="679930" y="159170"/>
                  </a:cubicBezTo>
                  <a:cubicBezTo>
                    <a:pt x="678710" y="159170"/>
                    <a:pt x="678710" y="154287"/>
                    <a:pt x="675047" y="154287"/>
                  </a:cubicBezTo>
                  <a:cubicBezTo>
                    <a:pt x="673827" y="154287"/>
                    <a:pt x="671385" y="153067"/>
                    <a:pt x="671385" y="155508"/>
                  </a:cubicBezTo>
                  <a:cubicBezTo>
                    <a:pt x="670165" y="157949"/>
                    <a:pt x="668944" y="155508"/>
                    <a:pt x="666503" y="153067"/>
                  </a:cubicBezTo>
                  <a:cubicBezTo>
                    <a:pt x="661620" y="148184"/>
                    <a:pt x="664061" y="150625"/>
                    <a:pt x="661620" y="150625"/>
                  </a:cubicBezTo>
                  <a:cubicBezTo>
                    <a:pt x="660399" y="150625"/>
                    <a:pt x="660399" y="149404"/>
                    <a:pt x="657958" y="150625"/>
                  </a:cubicBezTo>
                  <a:cubicBezTo>
                    <a:pt x="656737" y="150625"/>
                    <a:pt x="654296" y="149404"/>
                    <a:pt x="654296" y="149404"/>
                  </a:cubicBezTo>
                  <a:cubicBezTo>
                    <a:pt x="653075" y="149404"/>
                    <a:pt x="651854" y="146963"/>
                    <a:pt x="650633" y="146963"/>
                  </a:cubicBezTo>
                  <a:cubicBezTo>
                    <a:pt x="648192" y="146963"/>
                    <a:pt x="646971" y="146963"/>
                    <a:pt x="644530" y="145742"/>
                  </a:cubicBezTo>
                  <a:cubicBezTo>
                    <a:pt x="644530" y="145742"/>
                    <a:pt x="644530" y="144522"/>
                    <a:pt x="644530" y="144522"/>
                  </a:cubicBezTo>
                  <a:cubicBezTo>
                    <a:pt x="640868" y="142080"/>
                    <a:pt x="640868" y="137197"/>
                    <a:pt x="638426" y="137197"/>
                  </a:cubicBezTo>
                  <a:cubicBezTo>
                    <a:pt x="635985" y="137197"/>
                    <a:pt x="634764" y="135977"/>
                    <a:pt x="633544" y="134756"/>
                  </a:cubicBezTo>
                  <a:cubicBezTo>
                    <a:pt x="633544" y="133535"/>
                    <a:pt x="633544" y="131094"/>
                    <a:pt x="633544" y="126211"/>
                  </a:cubicBezTo>
                  <a:cubicBezTo>
                    <a:pt x="633544" y="123770"/>
                    <a:pt x="631102" y="126211"/>
                    <a:pt x="629882" y="129873"/>
                  </a:cubicBezTo>
                  <a:cubicBezTo>
                    <a:pt x="628661" y="133535"/>
                    <a:pt x="628661" y="137197"/>
                    <a:pt x="628661" y="137197"/>
                  </a:cubicBezTo>
                  <a:cubicBezTo>
                    <a:pt x="629882" y="137197"/>
                    <a:pt x="629882" y="143301"/>
                    <a:pt x="632323" y="144522"/>
                  </a:cubicBezTo>
                  <a:cubicBezTo>
                    <a:pt x="633544" y="145742"/>
                    <a:pt x="634764" y="146963"/>
                    <a:pt x="635985" y="148184"/>
                  </a:cubicBezTo>
                  <a:cubicBezTo>
                    <a:pt x="634764" y="148184"/>
                    <a:pt x="634764" y="148184"/>
                    <a:pt x="633544" y="148184"/>
                  </a:cubicBezTo>
                  <a:cubicBezTo>
                    <a:pt x="632323" y="148184"/>
                    <a:pt x="633544" y="149404"/>
                    <a:pt x="634764" y="151846"/>
                  </a:cubicBezTo>
                  <a:cubicBezTo>
                    <a:pt x="635985" y="153067"/>
                    <a:pt x="638426" y="154287"/>
                    <a:pt x="638426" y="154287"/>
                  </a:cubicBezTo>
                  <a:cubicBezTo>
                    <a:pt x="638426" y="154287"/>
                    <a:pt x="638426" y="154287"/>
                    <a:pt x="639647" y="154287"/>
                  </a:cubicBezTo>
                  <a:cubicBezTo>
                    <a:pt x="640868" y="155508"/>
                    <a:pt x="642089" y="157949"/>
                    <a:pt x="642089" y="160391"/>
                  </a:cubicBezTo>
                  <a:cubicBezTo>
                    <a:pt x="643309" y="162832"/>
                    <a:pt x="645751" y="165274"/>
                    <a:pt x="649413" y="166494"/>
                  </a:cubicBezTo>
                  <a:cubicBezTo>
                    <a:pt x="651854" y="168936"/>
                    <a:pt x="655516" y="170156"/>
                    <a:pt x="656737" y="171377"/>
                  </a:cubicBezTo>
                  <a:cubicBezTo>
                    <a:pt x="659178" y="175039"/>
                    <a:pt x="662840" y="176260"/>
                    <a:pt x="665282" y="179922"/>
                  </a:cubicBezTo>
                  <a:cubicBezTo>
                    <a:pt x="667723" y="184805"/>
                    <a:pt x="671385" y="192129"/>
                    <a:pt x="676268" y="195791"/>
                  </a:cubicBezTo>
                  <a:cubicBezTo>
                    <a:pt x="678710" y="197012"/>
                    <a:pt x="689696" y="198232"/>
                    <a:pt x="693358" y="199453"/>
                  </a:cubicBezTo>
                  <a:cubicBezTo>
                    <a:pt x="699461" y="201895"/>
                    <a:pt x="704344" y="204336"/>
                    <a:pt x="710448" y="206777"/>
                  </a:cubicBezTo>
                  <a:cubicBezTo>
                    <a:pt x="714110" y="209219"/>
                    <a:pt x="718993" y="209219"/>
                    <a:pt x="722655" y="211660"/>
                  </a:cubicBezTo>
                  <a:cubicBezTo>
                    <a:pt x="731200" y="216543"/>
                    <a:pt x="732420" y="220205"/>
                    <a:pt x="738524" y="222646"/>
                  </a:cubicBezTo>
                  <a:cubicBezTo>
                    <a:pt x="738524" y="222646"/>
                    <a:pt x="737303" y="223867"/>
                    <a:pt x="737303" y="225088"/>
                  </a:cubicBezTo>
                  <a:cubicBezTo>
                    <a:pt x="734862" y="228750"/>
                    <a:pt x="737303" y="222646"/>
                    <a:pt x="731200" y="225088"/>
                  </a:cubicBezTo>
                  <a:cubicBezTo>
                    <a:pt x="726317" y="226309"/>
                    <a:pt x="727538" y="228750"/>
                    <a:pt x="720213" y="221426"/>
                  </a:cubicBezTo>
                  <a:cubicBezTo>
                    <a:pt x="717772" y="217764"/>
                    <a:pt x="714110" y="216543"/>
                    <a:pt x="709227" y="218984"/>
                  </a:cubicBezTo>
                  <a:cubicBezTo>
                    <a:pt x="709227" y="218984"/>
                    <a:pt x="710448" y="214102"/>
                    <a:pt x="706786" y="216543"/>
                  </a:cubicBezTo>
                  <a:cubicBezTo>
                    <a:pt x="706786" y="216543"/>
                    <a:pt x="705565" y="216543"/>
                    <a:pt x="703124" y="214102"/>
                  </a:cubicBezTo>
                  <a:cubicBezTo>
                    <a:pt x="699461" y="209219"/>
                    <a:pt x="698241" y="212881"/>
                    <a:pt x="697020" y="215322"/>
                  </a:cubicBezTo>
                  <a:cubicBezTo>
                    <a:pt x="695799" y="217764"/>
                    <a:pt x="695799" y="220205"/>
                    <a:pt x="690917" y="216543"/>
                  </a:cubicBezTo>
                  <a:cubicBezTo>
                    <a:pt x="688475" y="214102"/>
                    <a:pt x="684813" y="209219"/>
                    <a:pt x="684813" y="214102"/>
                  </a:cubicBezTo>
                  <a:cubicBezTo>
                    <a:pt x="684813" y="216543"/>
                    <a:pt x="683592" y="216543"/>
                    <a:pt x="682372" y="216543"/>
                  </a:cubicBezTo>
                  <a:cubicBezTo>
                    <a:pt x="681151" y="216543"/>
                    <a:pt x="679930" y="211660"/>
                    <a:pt x="677489" y="211660"/>
                  </a:cubicBezTo>
                  <a:cubicBezTo>
                    <a:pt x="676268" y="211660"/>
                    <a:pt x="673827" y="211660"/>
                    <a:pt x="673827" y="212881"/>
                  </a:cubicBezTo>
                  <a:cubicBezTo>
                    <a:pt x="672606" y="215322"/>
                    <a:pt x="671385" y="212881"/>
                    <a:pt x="668944" y="210439"/>
                  </a:cubicBezTo>
                  <a:cubicBezTo>
                    <a:pt x="665282" y="205557"/>
                    <a:pt x="666503" y="207998"/>
                    <a:pt x="664061" y="207998"/>
                  </a:cubicBezTo>
                  <a:cubicBezTo>
                    <a:pt x="662840" y="207998"/>
                    <a:pt x="664061" y="206777"/>
                    <a:pt x="660399" y="207998"/>
                  </a:cubicBezTo>
                  <a:cubicBezTo>
                    <a:pt x="659178" y="207998"/>
                    <a:pt x="657958" y="206777"/>
                    <a:pt x="656737" y="205557"/>
                  </a:cubicBezTo>
                  <a:cubicBezTo>
                    <a:pt x="655516" y="205557"/>
                    <a:pt x="654296" y="203115"/>
                    <a:pt x="654296" y="203115"/>
                  </a:cubicBezTo>
                  <a:cubicBezTo>
                    <a:pt x="650633" y="201895"/>
                    <a:pt x="649413" y="198232"/>
                    <a:pt x="646971" y="199453"/>
                  </a:cubicBezTo>
                  <a:cubicBezTo>
                    <a:pt x="642089" y="200674"/>
                    <a:pt x="642089" y="199453"/>
                    <a:pt x="639647" y="193350"/>
                  </a:cubicBezTo>
                  <a:cubicBezTo>
                    <a:pt x="638426" y="190908"/>
                    <a:pt x="638426" y="193350"/>
                    <a:pt x="638426" y="198232"/>
                  </a:cubicBezTo>
                  <a:cubicBezTo>
                    <a:pt x="638426" y="201895"/>
                    <a:pt x="639647" y="204336"/>
                    <a:pt x="640868" y="204336"/>
                  </a:cubicBezTo>
                  <a:cubicBezTo>
                    <a:pt x="642089" y="204336"/>
                    <a:pt x="644530" y="207998"/>
                    <a:pt x="645751" y="209219"/>
                  </a:cubicBezTo>
                  <a:cubicBezTo>
                    <a:pt x="646971" y="209219"/>
                    <a:pt x="648192" y="210439"/>
                    <a:pt x="650633" y="211660"/>
                  </a:cubicBezTo>
                  <a:cubicBezTo>
                    <a:pt x="653075" y="212881"/>
                    <a:pt x="655516" y="215322"/>
                    <a:pt x="656737" y="217764"/>
                  </a:cubicBezTo>
                  <a:cubicBezTo>
                    <a:pt x="657958" y="218984"/>
                    <a:pt x="660399" y="220205"/>
                    <a:pt x="664061" y="221426"/>
                  </a:cubicBezTo>
                  <a:cubicBezTo>
                    <a:pt x="666503" y="222646"/>
                    <a:pt x="670165" y="223867"/>
                    <a:pt x="670165" y="225088"/>
                  </a:cubicBezTo>
                  <a:cubicBezTo>
                    <a:pt x="672606" y="227529"/>
                    <a:pt x="676268" y="228750"/>
                    <a:pt x="678710" y="231191"/>
                  </a:cubicBezTo>
                  <a:cubicBezTo>
                    <a:pt x="679930" y="232412"/>
                    <a:pt x="679930" y="233633"/>
                    <a:pt x="681151" y="234853"/>
                  </a:cubicBezTo>
                  <a:cubicBezTo>
                    <a:pt x="681151" y="237295"/>
                    <a:pt x="679930" y="237295"/>
                    <a:pt x="678710" y="237295"/>
                  </a:cubicBezTo>
                  <a:cubicBezTo>
                    <a:pt x="677489" y="237295"/>
                    <a:pt x="677489" y="231191"/>
                    <a:pt x="673827" y="232412"/>
                  </a:cubicBezTo>
                  <a:cubicBezTo>
                    <a:pt x="672606" y="232412"/>
                    <a:pt x="670165" y="231191"/>
                    <a:pt x="670165" y="233633"/>
                  </a:cubicBezTo>
                  <a:cubicBezTo>
                    <a:pt x="668944" y="236074"/>
                    <a:pt x="667723" y="233633"/>
                    <a:pt x="665282" y="231191"/>
                  </a:cubicBezTo>
                  <a:cubicBezTo>
                    <a:pt x="661620" y="225088"/>
                    <a:pt x="662840" y="228750"/>
                    <a:pt x="660399" y="228750"/>
                  </a:cubicBezTo>
                  <a:cubicBezTo>
                    <a:pt x="659178" y="228750"/>
                    <a:pt x="660399" y="227529"/>
                    <a:pt x="656737" y="228750"/>
                  </a:cubicBezTo>
                  <a:cubicBezTo>
                    <a:pt x="655516" y="228750"/>
                    <a:pt x="653075" y="226309"/>
                    <a:pt x="653075" y="226309"/>
                  </a:cubicBezTo>
                  <a:cubicBezTo>
                    <a:pt x="651854" y="226309"/>
                    <a:pt x="650633" y="223867"/>
                    <a:pt x="650633" y="223867"/>
                  </a:cubicBezTo>
                  <a:cubicBezTo>
                    <a:pt x="646971" y="223867"/>
                    <a:pt x="644530" y="220205"/>
                    <a:pt x="642089" y="221426"/>
                  </a:cubicBezTo>
                  <a:cubicBezTo>
                    <a:pt x="638426" y="223867"/>
                    <a:pt x="638426" y="222646"/>
                    <a:pt x="632323" y="218984"/>
                  </a:cubicBezTo>
                  <a:cubicBezTo>
                    <a:pt x="631102" y="217764"/>
                    <a:pt x="631102" y="220205"/>
                    <a:pt x="632323" y="222646"/>
                  </a:cubicBezTo>
                  <a:cubicBezTo>
                    <a:pt x="633544" y="225088"/>
                    <a:pt x="634764" y="226309"/>
                    <a:pt x="635985" y="226309"/>
                  </a:cubicBezTo>
                  <a:cubicBezTo>
                    <a:pt x="637206" y="226309"/>
                    <a:pt x="639647" y="228750"/>
                    <a:pt x="640868" y="228750"/>
                  </a:cubicBezTo>
                  <a:cubicBezTo>
                    <a:pt x="643309" y="228750"/>
                    <a:pt x="648192" y="229971"/>
                    <a:pt x="653075" y="236074"/>
                  </a:cubicBezTo>
                  <a:cubicBezTo>
                    <a:pt x="655516" y="239736"/>
                    <a:pt x="664061" y="240957"/>
                    <a:pt x="666503" y="243398"/>
                  </a:cubicBezTo>
                  <a:cubicBezTo>
                    <a:pt x="668944" y="245840"/>
                    <a:pt x="672606" y="248281"/>
                    <a:pt x="673827" y="250723"/>
                  </a:cubicBezTo>
                  <a:cubicBezTo>
                    <a:pt x="676268" y="255605"/>
                    <a:pt x="679930" y="261709"/>
                    <a:pt x="684813" y="264150"/>
                  </a:cubicBezTo>
                  <a:cubicBezTo>
                    <a:pt x="684813" y="264150"/>
                    <a:pt x="686034" y="265371"/>
                    <a:pt x="688475" y="265371"/>
                  </a:cubicBezTo>
                  <a:cubicBezTo>
                    <a:pt x="688475" y="265371"/>
                    <a:pt x="688475" y="265371"/>
                    <a:pt x="688475" y="266592"/>
                  </a:cubicBezTo>
                  <a:cubicBezTo>
                    <a:pt x="687254" y="269033"/>
                    <a:pt x="686034" y="271474"/>
                    <a:pt x="682372" y="267812"/>
                  </a:cubicBezTo>
                  <a:cubicBezTo>
                    <a:pt x="679930" y="265371"/>
                    <a:pt x="676268" y="259267"/>
                    <a:pt x="675047" y="264150"/>
                  </a:cubicBezTo>
                  <a:cubicBezTo>
                    <a:pt x="675047" y="266592"/>
                    <a:pt x="673827" y="266592"/>
                    <a:pt x="672606" y="266592"/>
                  </a:cubicBezTo>
                  <a:cubicBezTo>
                    <a:pt x="671385" y="266592"/>
                    <a:pt x="671385" y="260488"/>
                    <a:pt x="667723" y="260488"/>
                  </a:cubicBezTo>
                  <a:cubicBezTo>
                    <a:pt x="666503" y="260488"/>
                    <a:pt x="664061" y="259267"/>
                    <a:pt x="664061" y="261709"/>
                  </a:cubicBezTo>
                  <a:cubicBezTo>
                    <a:pt x="662840" y="264150"/>
                    <a:pt x="660399" y="261709"/>
                    <a:pt x="659178" y="259267"/>
                  </a:cubicBezTo>
                  <a:cubicBezTo>
                    <a:pt x="655516" y="253164"/>
                    <a:pt x="656737" y="255605"/>
                    <a:pt x="654296" y="256826"/>
                  </a:cubicBezTo>
                  <a:cubicBezTo>
                    <a:pt x="653075" y="256826"/>
                    <a:pt x="654296" y="255605"/>
                    <a:pt x="650633" y="255605"/>
                  </a:cubicBezTo>
                  <a:cubicBezTo>
                    <a:pt x="649413" y="255605"/>
                    <a:pt x="648192" y="253164"/>
                    <a:pt x="646971" y="253164"/>
                  </a:cubicBezTo>
                  <a:cubicBezTo>
                    <a:pt x="645751" y="253164"/>
                    <a:pt x="644530" y="249502"/>
                    <a:pt x="644530" y="249502"/>
                  </a:cubicBezTo>
                  <a:cubicBezTo>
                    <a:pt x="640868" y="248281"/>
                    <a:pt x="638426" y="243398"/>
                    <a:pt x="635985" y="244619"/>
                  </a:cubicBezTo>
                  <a:cubicBezTo>
                    <a:pt x="631102" y="247060"/>
                    <a:pt x="631102" y="244619"/>
                    <a:pt x="627440" y="239736"/>
                  </a:cubicBezTo>
                  <a:cubicBezTo>
                    <a:pt x="626219" y="238516"/>
                    <a:pt x="626219" y="240957"/>
                    <a:pt x="626219" y="244619"/>
                  </a:cubicBezTo>
                  <a:cubicBezTo>
                    <a:pt x="627440" y="248281"/>
                    <a:pt x="627440" y="250723"/>
                    <a:pt x="628661" y="249502"/>
                  </a:cubicBezTo>
                  <a:cubicBezTo>
                    <a:pt x="629882" y="249502"/>
                    <a:pt x="632323" y="253164"/>
                    <a:pt x="633544" y="254385"/>
                  </a:cubicBezTo>
                  <a:cubicBezTo>
                    <a:pt x="635985" y="255605"/>
                    <a:pt x="642089" y="256826"/>
                    <a:pt x="645751" y="264150"/>
                  </a:cubicBezTo>
                  <a:cubicBezTo>
                    <a:pt x="646971" y="265371"/>
                    <a:pt x="649413" y="267812"/>
                    <a:pt x="653075" y="269033"/>
                  </a:cubicBezTo>
                  <a:cubicBezTo>
                    <a:pt x="655516" y="270254"/>
                    <a:pt x="659178" y="271474"/>
                    <a:pt x="660399" y="273916"/>
                  </a:cubicBezTo>
                  <a:cubicBezTo>
                    <a:pt x="662840" y="277578"/>
                    <a:pt x="667723" y="278799"/>
                    <a:pt x="668944" y="282461"/>
                  </a:cubicBezTo>
                  <a:cubicBezTo>
                    <a:pt x="670165" y="283681"/>
                    <a:pt x="671385" y="286123"/>
                    <a:pt x="671385" y="287344"/>
                  </a:cubicBezTo>
                  <a:cubicBezTo>
                    <a:pt x="671385" y="288564"/>
                    <a:pt x="670165" y="288564"/>
                    <a:pt x="668944" y="288564"/>
                  </a:cubicBezTo>
                  <a:cubicBezTo>
                    <a:pt x="667723" y="288564"/>
                    <a:pt x="666503" y="282461"/>
                    <a:pt x="661620" y="283681"/>
                  </a:cubicBezTo>
                  <a:cubicBezTo>
                    <a:pt x="660399" y="283681"/>
                    <a:pt x="657958" y="283681"/>
                    <a:pt x="657958" y="284902"/>
                  </a:cubicBezTo>
                  <a:cubicBezTo>
                    <a:pt x="656737" y="287344"/>
                    <a:pt x="654296" y="286123"/>
                    <a:pt x="651854" y="283681"/>
                  </a:cubicBezTo>
                  <a:cubicBezTo>
                    <a:pt x="645751" y="278799"/>
                    <a:pt x="648192" y="281240"/>
                    <a:pt x="645751" y="282461"/>
                  </a:cubicBezTo>
                  <a:cubicBezTo>
                    <a:pt x="644530" y="283681"/>
                    <a:pt x="644530" y="281240"/>
                    <a:pt x="642089" y="283681"/>
                  </a:cubicBezTo>
                  <a:cubicBezTo>
                    <a:pt x="640868" y="284902"/>
                    <a:pt x="638426" y="282461"/>
                    <a:pt x="637206" y="282461"/>
                  </a:cubicBezTo>
                  <a:cubicBezTo>
                    <a:pt x="635985" y="282461"/>
                    <a:pt x="633544" y="280019"/>
                    <a:pt x="633544" y="280019"/>
                  </a:cubicBezTo>
                  <a:cubicBezTo>
                    <a:pt x="629882" y="280019"/>
                    <a:pt x="626219" y="277578"/>
                    <a:pt x="623778" y="280019"/>
                  </a:cubicBezTo>
                  <a:cubicBezTo>
                    <a:pt x="620116" y="284902"/>
                    <a:pt x="620116" y="282461"/>
                    <a:pt x="614012" y="281240"/>
                  </a:cubicBezTo>
                  <a:cubicBezTo>
                    <a:pt x="611571" y="281240"/>
                    <a:pt x="612792" y="282461"/>
                    <a:pt x="615233" y="284902"/>
                  </a:cubicBezTo>
                  <a:cubicBezTo>
                    <a:pt x="617675" y="287344"/>
                    <a:pt x="618895" y="288564"/>
                    <a:pt x="620116" y="287344"/>
                  </a:cubicBezTo>
                  <a:cubicBezTo>
                    <a:pt x="621337" y="286123"/>
                    <a:pt x="624999" y="288564"/>
                    <a:pt x="626219" y="288564"/>
                  </a:cubicBezTo>
                  <a:cubicBezTo>
                    <a:pt x="628661" y="288564"/>
                    <a:pt x="634764" y="287344"/>
                    <a:pt x="639647" y="292226"/>
                  </a:cubicBezTo>
                  <a:cubicBezTo>
                    <a:pt x="642089" y="294668"/>
                    <a:pt x="653075" y="294668"/>
                    <a:pt x="655516" y="297109"/>
                  </a:cubicBezTo>
                  <a:cubicBezTo>
                    <a:pt x="657958" y="299551"/>
                    <a:pt x="662840" y="300771"/>
                    <a:pt x="665282" y="303213"/>
                  </a:cubicBezTo>
                  <a:cubicBezTo>
                    <a:pt x="668944" y="308095"/>
                    <a:pt x="672606" y="314199"/>
                    <a:pt x="678710" y="315420"/>
                  </a:cubicBezTo>
                  <a:cubicBezTo>
                    <a:pt x="681151" y="316640"/>
                    <a:pt x="692137" y="315420"/>
                    <a:pt x="694579" y="316640"/>
                  </a:cubicBezTo>
                  <a:cubicBezTo>
                    <a:pt x="700682" y="317861"/>
                    <a:pt x="706786" y="319082"/>
                    <a:pt x="711669" y="321523"/>
                  </a:cubicBezTo>
                  <a:cubicBezTo>
                    <a:pt x="715331" y="322744"/>
                    <a:pt x="718993" y="323965"/>
                    <a:pt x="723876" y="325185"/>
                  </a:cubicBezTo>
                  <a:cubicBezTo>
                    <a:pt x="734862" y="330068"/>
                    <a:pt x="733641" y="334951"/>
                    <a:pt x="745848" y="336172"/>
                  </a:cubicBezTo>
                  <a:cubicBezTo>
                    <a:pt x="747069" y="336172"/>
                    <a:pt x="747069" y="336172"/>
                    <a:pt x="748290" y="337392"/>
                  </a:cubicBezTo>
                  <a:cubicBezTo>
                    <a:pt x="748290" y="337392"/>
                    <a:pt x="748290" y="338613"/>
                    <a:pt x="747069" y="338613"/>
                  </a:cubicBezTo>
                  <a:cubicBezTo>
                    <a:pt x="745848" y="342275"/>
                    <a:pt x="740965" y="328847"/>
                    <a:pt x="740965" y="342275"/>
                  </a:cubicBezTo>
                  <a:cubicBezTo>
                    <a:pt x="740965" y="343496"/>
                    <a:pt x="739745" y="342275"/>
                    <a:pt x="738524" y="339834"/>
                  </a:cubicBezTo>
                  <a:cubicBezTo>
                    <a:pt x="734862" y="332509"/>
                    <a:pt x="732420" y="337392"/>
                    <a:pt x="729979" y="341054"/>
                  </a:cubicBezTo>
                  <a:cubicBezTo>
                    <a:pt x="727538" y="345937"/>
                    <a:pt x="728758" y="338613"/>
                    <a:pt x="722655" y="343496"/>
                  </a:cubicBezTo>
                  <a:cubicBezTo>
                    <a:pt x="717772" y="347158"/>
                    <a:pt x="718993" y="349599"/>
                    <a:pt x="708006" y="341054"/>
                  </a:cubicBezTo>
                  <a:cubicBezTo>
                    <a:pt x="703124" y="337392"/>
                    <a:pt x="698241" y="336172"/>
                    <a:pt x="693358" y="339834"/>
                  </a:cubicBezTo>
                  <a:cubicBezTo>
                    <a:pt x="693358" y="339834"/>
                    <a:pt x="693358" y="332509"/>
                    <a:pt x="689696" y="337392"/>
                  </a:cubicBezTo>
                  <a:cubicBezTo>
                    <a:pt x="689696" y="337392"/>
                    <a:pt x="687254" y="337392"/>
                    <a:pt x="684813" y="334951"/>
                  </a:cubicBezTo>
                  <a:cubicBezTo>
                    <a:pt x="679930" y="328847"/>
                    <a:pt x="678710" y="333730"/>
                    <a:pt x="677489" y="337392"/>
                  </a:cubicBezTo>
                  <a:cubicBezTo>
                    <a:pt x="676268" y="339834"/>
                    <a:pt x="676268" y="343496"/>
                    <a:pt x="670165" y="339834"/>
                  </a:cubicBezTo>
                  <a:cubicBezTo>
                    <a:pt x="666503" y="337392"/>
                    <a:pt x="661620" y="332509"/>
                    <a:pt x="661620" y="337392"/>
                  </a:cubicBezTo>
                  <a:cubicBezTo>
                    <a:pt x="661620" y="339834"/>
                    <a:pt x="660399" y="341054"/>
                    <a:pt x="659178" y="341054"/>
                  </a:cubicBezTo>
                  <a:cubicBezTo>
                    <a:pt x="657958" y="341054"/>
                    <a:pt x="655516" y="334951"/>
                    <a:pt x="651854" y="336172"/>
                  </a:cubicBezTo>
                  <a:cubicBezTo>
                    <a:pt x="649413" y="337392"/>
                    <a:pt x="648192" y="336172"/>
                    <a:pt x="646971" y="338613"/>
                  </a:cubicBezTo>
                  <a:cubicBezTo>
                    <a:pt x="646971" y="342275"/>
                    <a:pt x="643309" y="339834"/>
                    <a:pt x="639647" y="337392"/>
                  </a:cubicBezTo>
                  <a:cubicBezTo>
                    <a:pt x="633544" y="332509"/>
                    <a:pt x="635985" y="334951"/>
                    <a:pt x="632323" y="336172"/>
                  </a:cubicBezTo>
                  <a:cubicBezTo>
                    <a:pt x="629882" y="337392"/>
                    <a:pt x="631102" y="334951"/>
                    <a:pt x="627440" y="337392"/>
                  </a:cubicBezTo>
                  <a:cubicBezTo>
                    <a:pt x="626219" y="338613"/>
                    <a:pt x="623778" y="336172"/>
                    <a:pt x="622557" y="336172"/>
                  </a:cubicBezTo>
                  <a:cubicBezTo>
                    <a:pt x="621337" y="336172"/>
                    <a:pt x="618895" y="333730"/>
                    <a:pt x="617675" y="333730"/>
                  </a:cubicBezTo>
                  <a:cubicBezTo>
                    <a:pt x="612792" y="334951"/>
                    <a:pt x="609130" y="331289"/>
                    <a:pt x="606688" y="334951"/>
                  </a:cubicBezTo>
                  <a:cubicBezTo>
                    <a:pt x="603026" y="339834"/>
                    <a:pt x="603026" y="337392"/>
                    <a:pt x="595702" y="336172"/>
                  </a:cubicBezTo>
                  <a:cubicBezTo>
                    <a:pt x="593261" y="336172"/>
                    <a:pt x="594481" y="337392"/>
                    <a:pt x="598143" y="341054"/>
                  </a:cubicBezTo>
                  <a:cubicBezTo>
                    <a:pt x="600585" y="343496"/>
                    <a:pt x="603026" y="344717"/>
                    <a:pt x="603026" y="344717"/>
                  </a:cubicBezTo>
                  <a:cubicBezTo>
                    <a:pt x="604247" y="343496"/>
                    <a:pt x="607909" y="345937"/>
                    <a:pt x="610350" y="345937"/>
                  </a:cubicBezTo>
                  <a:cubicBezTo>
                    <a:pt x="612792" y="345937"/>
                    <a:pt x="620116" y="344717"/>
                    <a:pt x="626219" y="349599"/>
                  </a:cubicBezTo>
                  <a:cubicBezTo>
                    <a:pt x="629882" y="352041"/>
                    <a:pt x="640868" y="350820"/>
                    <a:pt x="644530" y="354482"/>
                  </a:cubicBezTo>
                  <a:cubicBezTo>
                    <a:pt x="648192" y="356924"/>
                    <a:pt x="653075" y="358144"/>
                    <a:pt x="656737" y="360586"/>
                  </a:cubicBezTo>
                  <a:cubicBezTo>
                    <a:pt x="656737" y="360586"/>
                    <a:pt x="657958" y="361806"/>
                    <a:pt x="657958" y="361806"/>
                  </a:cubicBezTo>
                  <a:cubicBezTo>
                    <a:pt x="657958" y="361806"/>
                    <a:pt x="656737" y="361806"/>
                    <a:pt x="656737" y="361806"/>
                  </a:cubicBezTo>
                  <a:cubicBezTo>
                    <a:pt x="655516" y="361806"/>
                    <a:pt x="653075" y="360586"/>
                    <a:pt x="653075" y="360586"/>
                  </a:cubicBezTo>
                  <a:cubicBezTo>
                    <a:pt x="649413" y="361806"/>
                    <a:pt x="645751" y="360586"/>
                    <a:pt x="644530" y="363027"/>
                  </a:cubicBezTo>
                  <a:cubicBezTo>
                    <a:pt x="643309" y="367910"/>
                    <a:pt x="642089" y="365469"/>
                    <a:pt x="637206" y="366689"/>
                  </a:cubicBezTo>
                  <a:cubicBezTo>
                    <a:pt x="635985" y="366689"/>
                    <a:pt x="637206" y="367910"/>
                    <a:pt x="639647" y="369131"/>
                  </a:cubicBezTo>
                  <a:cubicBezTo>
                    <a:pt x="642089" y="370351"/>
                    <a:pt x="643309" y="371572"/>
                    <a:pt x="643309" y="370351"/>
                  </a:cubicBezTo>
                  <a:cubicBezTo>
                    <a:pt x="643309" y="369131"/>
                    <a:pt x="646971" y="370351"/>
                    <a:pt x="648192" y="369131"/>
                  </a:cubicBezTo>
                  <a:cubicBezTo>
                    <a:pt x="649413" y="367910"/>
                    <a:pt x="654296" y="366689"/>
                    <a:pt x="660399" y="370351"/>
                  </a:cubicBezTo>
                  <a:cubicBezTo>
                    <a:pt x="661620" y="371572"/>
                    <a:pt x="666503" y="371572"/>
                    <a:pt x="668944" y="371572"/>
                  </a:cubicBezTo>
                  <a:cubicBezTo>
                    <a:pt x="670165" y="372792"/>
                    <a:pt x="671385" y="372792"/>
                    <a:pt x="672606" y="372792"/>
                  </a:cubicBezTo>
                  <a:cubicBezTo>
                    <a:pt x="672606" y="372792"/>
                    <a:pt x="673827" y="372792"/>
                    <a:pt x="673827" y="372792"/>
                  </a:cubicBezTo>
                  <a:cubicBezTo>
                    <a:pt x="676268" y="374013"/>
                    <a:pt x="679930" y="375234"/>
                    <a:pt x="681151" y="377676"/>
                  </a:cubicBezTo>
                  <a:cubicBezTo>
                    <a:pt x="682372" y="378896"/>
                    <a:pt x="683592" y="380117"/>
                    <a:pt x="684813" y="381338"/>
                  </a:cubicBezTo>
                  <a:cubicBezTo>
                    <a:pt x="684813" y="381338"/>
                    <a:pt x="683592" y="381338"/>
                    <a:pt x="682372" y="382558"/>
                  </a:cubicBezTo>
                  <a:cubicBezTo>
                    <a:pt x="682372" y="382558"/>
                    <a:pt x="679930" y="382558"/>
                    <a:pt x="677489" y="378896"/>
                  </a:cubicBezTo>
                  <a:cubicBezTo>
                    <a:pt x="672606" y="371572"/>
                    <a:pt x="671385" y="377676"/>
                    <a:pt x="670165" y="380117"/>
                  </a:cubicBezTo>
                  <a:cubicBezTo>
                    <a:pt x="667723" y="382558"/>
                    <a:pt x="667723" y="386220"/>
                    <a:pt x="662840" y="381338"/>
                  </a:cubicBezTo>
                  <a:cubicBezTo>
                    <a:pt x="659178" y="378896"/>
                    <a:pt x="654296" y="371572"/>
                    <a:pt x="654296" y="377676"/>
                  </a:cubicBezTo>
                  <a:cubicBezTo>
                    <a:pt x="654296" y="380117"/>
                    <a:pt x="653075" y="381338"/>
                    <a:pt x="650633" y="381338"/>
                  </a:cubicBezTo>
                  <a:cubicBezTo>
                    <a:pt x="649413" y="381338"/>
                    <a:pt x="648192" y="374013"/>
                    <a:pt x="643309" y="375234"/>
                  </a:cubicBezTo>
                  <a:cubicBezTo>
                    <a:pt x="640868" y="375234"/>
                    <a:pt x="638426" y="374013"/>
                    <a:pt x="638426" y="376455"/>
                  </a:cubicBezTo>
                  <a:cubicBezTo>
                    <a:pt x="637206" y="380117"/>
                    <a:pt x="634764" y="376455"/>
                    <a:pt x="631102" y="374013"/>
                  </a:cubicBezTo>
                  <a:cubicBezTo>
                    <a:pt x="624999" y="367910"/>
                    <a:pt x="627440" y="370351"/>
                    <a:pt x="623778" y="371572"/>
                  </a:cubicBezTo>
                  <a:cubicBezTo>
                    <a:pt x="621337" y="372792"/>
                    <a:pt x="622557" y="370351"/>
                    <a:pt x="618895" y="371572"/>
                  </a:cubicBezTo>
                  <a:cubicBezTo>
                    <a:pt x="616454" y="372792"/>
                    <a:pt x="615233" y="370351"/>
                    <a:pt x="614012" y="370351"/>
                  </a:cubicBezTo>
                  <a:cubicBezTo>
                    <a:pt x="612792" y="370351"/>
                    <a:pt x="610350" y="367910"/>
                    <a:pt x="610350" y="367910"/>
                  </a:cubicBezTo>
                  <a:cubicBezTo>
                    <a:pt x="605468" y="367910"/>
                    <a:pt x="601805" y="364248"/>
                    <a:pt x="599364" y="367910"/>
                  </a:cubicBezTo>
                  <a:cubicBezTo>
                    <a:pt x="595702" y="372792"/>
                    <a:pt x="594481" y="370351"/>
                    <a:pt x="587157" y="367910"/>
                  </a:cubicBezTo>
                  <a:cubicBezTo>
                    <a:pt x="584716" y="366689"/>
                    <a:pt x="585936" y="369131"/>
                    <a:pt x="588378" y="372792"/>
                  </a:cubicBezTo>
                  <a:cubicBezTo>
                    <a:pt x="590819" y="375234"/>
                    <a:pt x="592040" y="377676"/>
                    <a:pt x="593261" y="376455"/>
                  </a:cubicBezTo>
                  <a:cubicBezTo>
                    <a:pt x="594481" y="375234"/>
                    <a:pt x="598143" y="377676"/>
                    <a:pt x="600585" y="377676"/>
                  </a:cubicBezTo>
                  <a:cubicBezTo>
                    <a:pt x="603026" y="377676"/>
                    <a:pt x="610350" y="376455"/>
                    <a:pt x="616454" y="383779"/>
                  </a:cubicBezTo>
                  <a:cubicBezTo>
                    <a:pt x="620116" y="387441"/>
                    <a:pt x="631102" y="387441"/>
                    <a:pt x="634764" y="391103"/>
                  </a:cubicBezTo>
                  <a:cubicBezTo>
                    <a:pt x="637206" y="394765"/>
                    <a:pt x="643309" y="395986"/>
                    <a:pt x="645751" y="399648"/>
                  </a:cubicBezTo>
                  <a:cubicBezTo>
                    <a:pt x="648192" y="403310"/>
                    <a:pt x="651854" y="408193"/>
                    <a:pt x="655516" y="411855"/>
                  </a:cubicBezTo>
                  <a:cubicBezTo>
                    <a:pt x="654296" y="414297"/>
                    <a:pt x="653075" y="416738"/>
                    <a:pt x="648192" y="413076"/>
                  </a:cubicBezTo>
                  <a:cubicBezTo>
                    <a:pt x="645751" y="410634"/>
                    <a:pt x="639647" y="404531"/>
                    <a:pt x="639647" y="410634"/>
                  </a:cubicBezTo>
                  <a:cubicBezTo>
                    <a:pt x="639647" y="413076"/>
                    <a:pt x="638426" y="414297"/>
                    <a:pt x="635985" y="414297"/>
                  </a:cubicBezTo>
                  <a:cubicBezTo>
                    <a:pt x="634764" y="414297"/>
                    <a:pt x="633544" y="408193"/>
                    <a:pt x="628661" y="408193"/>
                  </a:cubicBezTo>
                  <a:cubicBezTo>
                    <a:pt x="626219" y="408193"/>
                    <a:pt x="624999" y="408193"/>
                    <a:pt x="623778" y="409413"/>
                  </a:cubicBezTo>
                  <a:cubicBezTo>
                    <a:pt x="622557" y="413076"/>
                    <a:pt x="620116" y="409413"/>
                    <a:pt x="617675" y="406972"/>
                  </a:cubicBezTo>
                  <a:cubicBezTo>
                    <a:pt x="611571" y="400869"/>
                    <a:pt x="614012" y="403310"/>
                    <a:pt x="611571" y="404531"/>
                  </a:cubicBezTo>
                  <a:cubicBezTo>
                    <a:pt x="609130" y="404531"/>
                    <a:pt x="610350" y="403310"/>
                    <a:pt x="606688" y="404531"/>
                  </a:cubicBezTo>
                  <a:cubicBezTo>
                    <a:pt x="604247" y="404531"/>
                    <a:pt x="603026" y="403310"/>
                    <a:pt x="601805" y="403310"/>
                  </a:cubicBezTo>
                  <a:cubicBezTo>
                    <a:pt x="600585" y="403310"/>
                    <a:pt x="598143" y="400869"/>
                    <a:pt x="598143" y="400869"/>
                  </a:cubicBezTo>
                  <a:cubicBezTo>
                    <a:pt x="593261" y="400869"/>
                    <a:pt x="589598" y="397206"/>
                    <a:pt x="587157" y="399648"/>
                  </a:cubicBezTo>
                  <a:cubicBezTo>
                    <a:pt x="583495" y="404531"/>
                    <a:pt x="582274" y="402090"/>
                    <a:pt x="574950" y="399648"/>
                  </a:cubicBezTo>
                  <a:cubicBezTo>
                    <a:pt x="573729" y="398427"/>
                    <a:pt x="573729" y="400869"/>
                    <a:pt x="574950" y="402090"/>
                  </a:cubicBezTo>
                  <a:cubicBezTo>
                    <a:pt x="574950" y="402090"/>
                    <a:pt x="574950" y="402090"/>
                    <a:pt x="574950" y="402090"/>
                  </a:cubicBezTo>
                  <a:cubicBezTo>
                    <a:pt x="571288" y="402090"/>
                    <a:pt x="577391" y="426504"/>
                    <a:pt x="579833" y="432607"/>
                  </a:cubicBezTo>
                  <a:cubicBezTo>
                    <a:pt x="582274" y="438711"/>
                    <a:pt x="589598" y="442373"/>
                    <a:pt x="592040" y="448476"/>
                  </a:cubicBezTo>
                  <a:cubicBezTo>
                    <a:pt x="595702" y="458242"/>
                    <a:pt x="600585" y="470449"/>
                    <a:pt x="609130" y="476552"/>
                  </a:cubicBezTo>
                  <a:cubicBezTo>
                    <a:pt x="611571" y="477773"/>
                    <a:pt x="617675" y="478994"/>
                    <a:pt x="623778" y="480214"/>
                  </a:cubicBezTo>
                  <a:cubicBezTo>
                    <a:pt x="629882" y="481435"/>
                    <a:pt x="635985" y="482656"/>
                    <a:pt x="638426" y="483876"/>
                  </a:cubicBezTo>
                  <a:cubicBezTo>
                    <a:pt x="646971" y="487539"/>
                    <a:pt x="655516" y="489980"/>
                    <a:pt x="662840" y="493642"/>
                  </a:cubicBezTo>
                  <a:cubicBezTo>
                    <a:pt x="662840" y="493642"/>
                    <a:pt x="661620" y="494863"/>
                    <a:pt x="660399" y="494863"/>
                  </a:cubicBezTo>
                  <a:cubicBezTo>
                    <a:pt x="660399" y="494863"/>
                    <a:pt x="657958" y="494863"/>
                    <a:pt x="655516" y="492421"/>
                  </a:cubicBezTo>
                  <a:cubicBezTo>
                    <a:pt x="649413" y="486318"/>
                    <a:pt x="649413" y="492421"/>
                    <a:pt x="648192" y="496083"/>
                  </a:cubicBezTo>
                  <a:cubicBezTo>
                    <a:pt x="646971" y="499746"/>
                    <a:pt x="646971" y="502187"/>
                    <a:pt x="640868" y="499746"/>
                  </a:cubicBezTo>
                  <a:cubicBezTo>
                    <a:pt x="637206" y="497304"/>
                    <a:pt x="629882" y="492421"/>
                    <a:pt x="631102" y="498525"/>
                  </a:cubicBezTo>
                  <a:cubicBezTo>
                    <a:pt x="631102" y="500966"/>
                    <a:pt x="629882" y="502187"/>
                    <a:pt x="628661" y="502187"/>
                  </a:cubicBezTo>
                  <a:cubicBezTo>
                    <a:pt x="626219" y="502187"/>
                    <a:pt x="623778" y="496083"/>
                    <a:pt x="620116" y="497304"/>
                  </a:cubicBezTo>
                  <a:cubicBezTo>
                    <a:pt x="617675" y="498525"/>
                    <a:pt x="615233" y="497304"/>
                    <a:pt x="615233" y="499746"/>
                  </a:cubicBezTo>
                  <a:cubicBezTo>
                    <a:pt x="615233" y="503408"/>
                    <a:pt x="611571" y="500966"/>
                    <a:pt x="607909" y="498525"/>
                  </a:cubicBezTo>
                  <a:cubicBezTo>
                    <a:pt x="600585" y="493642"/>
                    <a:pt x="603026" y="496083"/>
                    <a:pt x="600585" y="497304"/>
                  </a:cubicBezTo>
                  <a:cubicBezTo>
                    <a:pt x="598143" y="498525"/>
                    <a:pt x="599364" y="496083"/>
                    <a:pt x="595702" y="498525"/>
                  </a:cubicBezTo>
                  <a:cubicBezTo>
                    <a:pt x="593261" y="499746"/>
                    <a:pt x="590819" y="497304"/>
                    <a:pt x="589598" y="497304"/>
                  </a:cubicBezTo>
                  <a:cubicBezTo>
                    <a:pt x="588378" y="497304"/>
                    <a:pt x="584716" y="494863"/>
                    <a:pt x="584716" y="494863"/>
                  </a:cubicBezTo>
                  <a:cubicBezTo>
                    <a:pt x="579833" y="496083"/>
                    <a:pt x="574950" y="492421"/>
                    <a:pt x="572509" y="496083"/>
                  </a:cubicBezTo>
                  <a:cubicBezTo>
                    <a:pt x="568847" y="502187"/>
                    <a:pt x="567626" y="499746"/>
                    <a:pt x="560302" y="498525"/>
                  </a:cubicBezTo>
                  <a:cubicBezTo>
                    <a:pt x="557860" y="498525"/>
                    <a:pt x="559081" y="500966"/>
                    <a:pt x="562743" y="503408"/>
                  </a:cubicBezTo>
                  <a:cubicBezTo>
                    <a:pt x="565184" y="505849"/>
                    <a:pt x="567626" y="507070"/>
                    <a:pt x="568847" y="507070"/>
                  </a:cubicBezTo>
                  <a:cubicBezTo>
                    <a:pt x="570067" y="505849"/>
                    <a:pt x="574950" y="508290"/>
                    <a:pt x="576171" y="507070"/>
                  </a:cubicBezTo>
                  <a:cubicBezTo>
                    <a:pt x="578612" y="505849"/>
                    <a:pt x="585936" y="504628"/>
                    <a:pt x="594481" y="510732"/>
                  </a:cubicBezTo>
                  <a:cubicBezTo>
                    <a:pt x="598143" y="513173"/>
                    <a:pt x="611571" y="511953"/>
                    <a:pt x="615233" y="514394"/>
                  </a:cubicBezTo>
                  <a:cubicBezTo>
                    <a:pt x="618895" y="516835"/>
                    <a:pt x="624999" y="516835"/>
                    <a:pt x="628661" y="520497"/>
                  </a:cubicBezTo>
                  <a:cubicBezTo>
                    <a:pt x="631102" y="522939"/>
                    <a:pt x="634764" y="525380"/>
                    <a:pt x="637206" y="527822"/>
                  </a:cubicBezTo>
                  <a:cubicBezTo>
                    <a:pt x="638426" y="529042"/>
                    <a:pt x="640868" y="530263"/>
                    <a:pt x="642089" y="531484"/>
                  </a:cubicBezTo>
                  <a:cubicBezTo>
                    <a:pt x="642089" y="531484"/>
                    <a:pt x="642089" y="531484"/>
                    <a:pt x="642089" y="531484"/>
                  </a:cubicBezTo>
                  <a:cubicBezTo>
                    <a:pt x="642089" y="533925"/>
                    <a:pt x="640868" y="536367"/>
                    <a:pt x="638426" y="535146"/>
                  </a:cubicBezTo>
                  <a:cubicBezTo>
                    <a:pt x="635985" y="535146"/>
                    <a:pt x="634764" y="527822"/>
                    <a:pt x="629882" y="529042"/>
                  </a:cubicBezTo>
                  <a:cubicBezTo>
                    <a:pt x="627440" y="530263"/>
                    <a:pt x="624999" y="529042"/>
                    <a:pt x="623778" y="531484"/>
                  </a:cubicBezTo>
                  <a:cubicBezTo>
                    <a:pt x="622557" y="535146"/>
                    <a:pt x="618895" y="532704"/>
                    <a:pt x="616454" y="529042"/>
                  </a:cubicBezTo>
                  <a:cubicBezTo>
                    <a:pt x="610350" y="521718"/>
                    <a:pt x="612792" y="525380"/>
                    <a:pt x="609130" y="526601"/>
                  </a:cubicBezTo>
                  <a:cubicBezTo>
                    <a:pt x="606688" y="527822"/>
                    <a:pt x="607909" y="525380"/>
                    <a:pt x="603026" y="526601"/>
                  </a:cubicBezTo>
                  <a:cubicBezTo>
                    <a:pt x="600585" y="526601"/>
                    <a:pt x="598143" y="524160"/>
                    <a:pt x="596923" y="524160"/>
                  </a:cubicBezTo>
                  <a:cubicBezTo>
                    <a:pt x="595702" y="524160"/>
                    <a:pt x="593261" y="520497"/>
                    <a:pt x="592040" y="520497"/>
                  </a:cubicBezTo>
                  <a:cubicBezTo>
                    <a:pt x="587157" y="520497"/>
                    <a:pt x="582274" y="515615"/>
                    <a:pt x="578612" y="518056"/>
                  </a:cubicBezTo>
                  <a:cubicBezTo>
                    <a:pt x="572509" y="522939"/>
                    <a:pt x="572509" y="520497"/>
                    <a:pt x="563964" y="515615"/>
                  </a:cubicBezTo>
                  <a:cubicBezTo>
                    <a:pt x="561522" y="514394"/>
                    <a:pt x="562743" y="516835"/>
                    <a:pt x="565184" y="521718"/>
                  </a:cubicBezTo>
                  <a:cubicBezTo>
                    <a:pt x="567626" y="525380"/>
                    <a:pt x="568847" y="527822"/>
                    <a:pt x="570067" y="527822"/>
                  </a:cubicBezTo>
                  <a:cubicBezTo>
                    <a:pt x="571288" y="526601"/>
                    <a:pt x="576171" y="531484"/>
                    <a:pt x="578612" y="531484"/>
                  </a:cubicBezTo>
                  <a:cubicBezTo>
                    <a:pt x="581054" y="531484"/>
                    <a:pt x="590819" y="532704"/>
                    <a:pt x="596923" y="540029"/>
                  </a:cubicBezTo>
                  <a:cubicBezTo>
                    <a:pt x="599364" y="542470"/>
                    <a:pt x="603026" y="543691"/>
                    <a:pt x="607909" y="544911"/>
                  </a:cubicBezTo>
                  <a:cubicBezTo>
                    <a:pt x="612792" y="546132"/>
                    <a:pt x="616454" y="547353"/>
                    <a:pt x="618895" y="549794"/>
                  </a:cubicBezTo>
                  <a:cubicBezTo>
                    <a:pt x="621337" y="553456"/>
                    <a:pt x="626219" y="554677"/>
                    <a:pt x="629882" y="555898"/>
                  </a:cubicBezTo>
                  <a:cubicBezTo>
                    <a:pt x="628661" y="555898"/>
                    <a:pt x="628661" y="557118"/>
                    <a:pt x="627440" y="558339"/>
                  </a:cubicBezTo>
                  <a:cubicBezTo>
                    <a:pt x="627440" y="559560"/>
                    <a:pt x="623778" y="559560"/>
                    <a:pt x="618895" y="555898"/>
                  </a:cubicBezTo>
                  <a:cubicBezTo>
                    <a:pt x="609130" y="548574"/>
                    <a:pt x="610350" y="557118"/>
                    <a:pt x="609130" y="562001"/>
                  </a:cubicBezTo>
                  <a:cubicBezTo>
                    <a:pt x="607909" y="566884"/>
                    <a:pt x="609130" y="571767"/>
                    <a:pt x="599364" y="568105"/>
                  </a:cubicBezTo>
                  <a:cubicBezTo>
                    <a:pt x="593261" y="565663"/>
                    <a:pt x="583495" y="559560"/>
                    <a:pt x="584716" y="568105"/>
                  </a:cubicBezTo>
                  <a:cubicBezTo>
                    <a:pt x="585936" y="571767"/>
                    <a:pt x="584716" y="574208"/>
                    <a:pt x="581054" y="574208"/>
                  </a:cubicBezTo>
                  <a:cubicBezTo>
                    <a:pt x="578612" y="574208"/>
                    <a:pt x="573729" y="565663"/>
                    <a:pt x="567626" y="569325"/>
                  </a:cubicBezTo>
                  <a:cubicBezTo>
                    <a:pt x="565184" y="570546"/>
                    <a:pt x="561522" y="570546"/>
                    <a:pt x="561522" y="574208"/>
                  </a:cubicBezTo>
                  <a:cubicBezTo>
                    <a:pt x="561522" y="579091"/>
                    <a:pt x="556640" y="576650"/>
                    <a:pt x="550536" y="574208"/>
                  </a:cubicBezTo>
                  <a:cubicBezTo>
                    <a:pt x="544433" y="571767"/>
                    <a:pt x="543212" y="570546"/>
                    <a:pt x="541991" y="570546"/>
                  </a:cubicBezTo>
                  <a:cubicBezTo>
                    <a:pt x="540770" y="570546"/>
                    <a:pt x="541991" y="572988"/>
                    <a:pt x="539550" y="574208"/>
                  </a:cubicBezTo>
                  <a:cubicBezTo>
                    <a:pt x="537108" y="575429"/>
                    <a:pt x="538329" y="572988"/>
                    <a:pt x="532226" y="576650"/>
                  </a:cubicBezTo>
                  <a:cubicBezTo>
                    <a:pt x="529784" y="577870"/>
                    <a:pt x="524901" y="576650"/>
                    <a:pt x="523681" y="576650"/>
                  </a:cubicBezTo>
                  <a:cubicBezTo>
                    <a:pt x="522460" y="576650"/>
                    <a:pt x="522460" y="576650"/>
                    <a:pt x="521239" y="576650"/>
                  </a:cubicBezTo>
                  <a:cubicBezTo>
                    <a:pt x="522460" y="575429"/>
                    <a:pt x="522460" y="572988"/>
                    <a:pt x="523681" y="571767"/>
                  </a:cubicBezTo>
                  <a:cubicBezTo>
                    <a:pt x="526122" y="566884"/>
                    <a:pt x="526122" y="562001"/>
                    <a:pt x="523681" y="564443"/>
                  </a:cubicBezTo>
                  <a:cubicBezTo>
                    <a:pt x="513915" y="570546"/>
                    <a:pt x="515136" y="574208"/>
                    <a:pt x="506591" y="569325"/>
                  </a:cubicBezTo>
                  <a:cubicBezTo>
                    <a:pt x="501708" y="566884"/>
                    <a:pt x="496825" y="572988"/>
                    <a:pt x="490722" y="575429"/>
                  </a:cubicBezTo>
                  <a:cubicBezTo>
                    <a:pt x="490722" y="575429"/>
                    <a:pt x="488280" y="580312"/>
                    <a:pt x="485839" y="581532"/>
                  </a:cubicBezTo>
                  <a:cubicBezTo>
                    <a:pt x="484618" y="581532"/>
                    <a:pt x="483397" y="583974"/>
                    <a:pt x="482177" y="585195"/>
                  </a:cubicBezTo>
                  <a:cubicBezTo>
                    <a:pt x="482177" y="585195"/>
                    <a:pt x="480956" y="585195"/>
                    <a:pt x="480956" y="585195"/>
                  </a:cubicBezTo>
                  <a:cubicBezTo>
                    <a:pt x="479735" y="585195"/>
                    <a:pt x="478515" y="585195"/>
                    <a:pt x="479735" y="586415"/>
                  </a:cubicBezTo>
                  <a:cubicBezTo>
                    <a:pt x="479735" y="586415"/>
                    <a:pt x="479735" y="586415"/>
                    <a:pt x="478515" y="586415"/>
                  </a:cubicBezTo>
                  <a:cubicBezTo>
                    <a:pt x="472411" y="586415"/>
                    <a:pt x="474853" y="587636"/>
                    <a:pt x="471190" y="587636"/>
                  </a:cubicBezTo>
                  <a:cubicBezTo>
                    <a:pt x="471190" y="587636"/>
                    <a:pt x="471190" y="587636"/>
                    <a:pt x="471190" y="587636"/>
                  </a:cubicBezTo>
                  <a:cubicBezTo>
                    <a:pt x="472411" y="585195"/>
                    <a:pt x="473632" y="583974"/>
                    <a:pt x="471190" y="585195"/>
                  </a:cubicBezTo>
                  <a:cubicBezTo>
                    <a:pt x="463866" y="587636"/>
                    <a:pt x="463866" y="590077"/>
                    <a:pt x="458983" y="585195"/>
                  </a:cubicBezTo>
                  <a:cubicBezTo>
                    <a:pt x="456542" y="582753"/>
                    <a:pt x="451659" y="586415"/>
                    <a:pt x="447997" y="586415"/>
                  </a:cubicBezTo>
                  <a:cubicBezTo>
                    <a:pt x="447997" y="586415"/>
                    <a:pt x="445556" y="588857"/>
                    <a:pt x="444335" y="588857"/>
                  </a:cubicBezTo>
                  <a:cubicBezTo>
                    <a:pt x="443114" y="588857"/>
                    <a:pt x="440673" y="591298"/>
                    <a:pt x="439452" y="590077"/>
                  </a:cubicBezTo>
                  <a:cubicBezTo>
                    <a:pt x="435790" y="588857"/>
                    <a:pt x="437011" y="590077"/>
                    <a:pt x="434569" y="590077"/>
                  </a:cubicBezTo>
                  <a:cubicBezTo>
                    <a:pt x="430907" y="588857"/>
                    <a:pt x="433349" y="586415"/>
                    <a:pt x="428466" y="592519"/>
                  </a:cubicBezTo>
                  <a:cubicBezTo>
                    <a:pt x="426025" y="594960"/>
                    <a:pt x="422362" y="598622"/>
                    <a:pt x="422362" y="594960"/>
                  </a:cubicBezTo>
                  <a:cubicBezTo>
                    <a:pt x="422362" y="592519"/>
                    <a:pt x="419921" y="593739"/>
                    <a:pt x="417480" y="593739"/>
                  </a:cubicBezTo>
                  <a:cubicBezTo>
                    <a:pt x="412597" y="592519"/>
                    <a:pt x="411376" y="598622"/>
                    <a:pt x="410155" y="599843"/>
                  </a:cubicBezTo>
                  <a:cubicBezTo>
                    <a:pt x="408935" y="599843"/>
                    <a:pt x="407714" y="598622"/>
                    <a:pt x="406493" y="596181"/>
                  </a:cubicBezTo>
                  <a:cubicBezTo>
                    <a:pt x="406493" y="590077"/>
                    <a:pt x="400390" y="596181"/>
                    <a:pt x="397948" y="598622"/>
                  </a:cubicBezTo>
                  <a:cubicBezTo>
                    <a:pt x="393066" y="602284"/>
                    <a:pt x="393066" y="599843"/>
                    <a:pt x="390624" y="597402"/>
                  </a:cubicBezTo>
                  <a:cubicBezTo>
                    <a:pt x="394286" y="593739"/>
                    <a:pt x="396728" y="588857"/>
                    <a:pt x="400390" y="585195"/>
                  </a:cubicBezTo>
                  <a:cubicBezTo>
                    <a:pt x="402831" y="581532"/>
                    <a:pt x="408935" y="580312"/>
                    <a:pt x="411376" y="576650"/>
                  </a:cubicBezTo>
                  <a:cubicBezTo>
                    <a:pt x="413818" y="572988"/>
                    <a:pt x="426025" y="572988"/>
                    <a:pt x="429687" y="569325"/>
                  </a:cubicBezTo>
                  <a:cubicBezTo>
                    <a:pt x="435790" y="563222"/>
                    <a:pt x="443114" y="563222"/>
                    <a:pt x="445556" y="563222"/>
                  </a:cubicBezTo>
                  <a:cubicBezTo>
                    <a:pt x="447997" y="563222"/>
                    <a:pt x="451659" y="560781"/>
                    <a:pt x="452880" y="562001"/>
                  </a:cubicBezTo>
                  <a:cubicBezTo>
                    <a:pt x="454101" y="563222"/>
                    <a:pt x="455321" y="560781"/>
                    <a:pt x="457763" y="558339"/>
                  </a:cubicBezTo>
                  <a:cubicBezTo>
                    <a:pt x="460204" y="554677"/>
                    <a:pt x="461425" y="552236"/>
                    <a:pt x="458983" y="553456"/>
                  </a:cubicBezTo>
                  <a:cubicBezTo>
                    <a:pt x="451659" y="555898"/>
                    <a:pt x="451659" y="558339"/>
                    <a:pt x="446776" y="553456"/>
                  </a:cubicBezTo>
                  <a:cubicBezTo>
                    <a:pt x="444335" y="551015"/>
                    <a:pt x="439452" y="554677"/>
                    <a:pt x="435790" y="553456"/>
                  </a:cubicBezTo>
                  <a:cubicBezTo>
                    <a:pt x="435790" y="553456"/>
                    <a:pt x="433349" y="555898"/>
                    <a:pt x="432128" y="555898"/>
                  </a:cubicBezTo>
                  <a:cubicBezTo>
                    <a:pt x="430907" y="555898"/>
                    <a:pt x="428466" y="558339"/>
                    <a:pt x="427245" y="557118"/>
                  </a:cubicBezTo>
                  <a:cubicBezTo>
                    <a:pt x="423583" y="555898"/>
                    <a:pt x="424804" y="557118"/>
                    <a:pt x="422362" y="557118"/>
                  </a:cubicBezTo>
                  <a:cubicBezTo>
                    <a:pt x="418700" y="555898"/>
                    <a:pt x="421142" y="553456"/>
                    <a:pt x="415038" y="559560"/>
                  </a:cubicBezTo>
                  <a:cubicBezTo>
                    <a:pt x="411376" y="562001"/>
                    <a:pt x="408935" y="565663"/>
                    <a:pt x="407714" y="562001"/>
                  </a:cubicBezTo>
                  <a:cubicBezTo>
                    <a:pt x="407714" y="559560"/>
                    <a:pt x="405273" y="560781"/>
                    <a:pt x="402831" y="560781"/>
                  </a:cubicBezTo>
                  <a:cubicBezTo>
                    <a:pt x="397948" y="559560"/>
                    <a:pt x="396728" y="565663"/>
                    <a:pt x="395507" y="566884"/>
                  </a:cubicBezTo>
                  <a:cubicBezTo>
                    <a:pt x="394286" y="566884"/>
                    <a:pt x="393066" y="565663"/>
                    <a:pt x="391845" y="563222"/>
                  </a:cubicBezTo>
                  <a:cubicBezTo>
                    <a:pt x="390624" y="557118"/>
                    <a:pt x="385741" y="564443"/>
                    <a:pt x="383300" y="566884"/>
                  </a:cubicBezTo>
                  <a:cubicBezTo>
                    <a:pt x="378417" y="571767"/>
                    <a:pt x="377197" y="568105"/>
                    <a:pt x="375976" y="565663"/>
                  </a:cubicBezTo>
                  <a:cubicBezTo>
                    <a:pt x="374755" y="563222"/>
                    <a:pt x="373534" y="557118"/>
                    <a:pt x="368652" y="564443"/>
                  </a:cubicBezTo>
                  <a:cubicBezTo>
                    <a:pt x="366210" y="568105"/>
                    <a:pt x="364990" y="568105"/>
                    <a:pt x="363769" y="568105"/>
                  </a:cubicBezTo>
                  <a:cubicBezTo>
                    <a:pt x="362548" y="566884"/>
                    <a:pt x="361327" y="566884"/>
                    <a:pt x="361327" y="566884"/>
                  </a:cubicBezTo>
                  <a:cubicBezTo>
                    <a:pt x="362548" y="565663"/>
                    <a:pt x="363769" y="564443"/>
                    <a:pt x="364990" y="563222"/>
                  </a:cubicBezTo>
                  <a:cubicBezTo>
                    <a:pt x="367431" y="560781"/>
                    <a:pt x="371093" y="560781"/>
                    <a:pt x="372314" y="558339"/>
                  </a:cubicBezTo>
                  <a:cubicBezTo>
                    <a:pt x="372314" y="558339"/>
                    <a:pt x="373534" y="558339"/>
                    <a:pt x="373534" y="558339"/>
                  </a:cubicBezTo>
                  <a:cubicBezTo>
                    <a:pt x="374755" y="558339"/>
                    <a:pt x="375976" y="557118"/>
                    <a:pt x="377197" y="557118"/>
                  </a:cubicBezTo>
                  <a:cubicBezTo>
                    <a:pt x="380859" y="557118"/>
                    <a:pt x="384521" y="557118"/>
                    <a:pt x="385741" y="555898"/>
                  </a:cubicBezTo>
                  <a:cubicBezTo>
                    <a:pt x="390624" y="552236"/>
                    <a:pt x="395507" y="554677"/>
                    <a:pt x="397948" y="554677"/>
                  </a:cubicBezTo>
                  <a:cubicBezTo>
                    <a:pt x="399169" y="554677"/>
                    <a:pt x="402831" y="554677"/>
                    <a:pt x="402831" y="555898"/>
                  </a:cubicBezTo>
                  <a:cubicBezTo>
                    <a:pt x="402831" y="557118"/>
                    <a:pt x="405273" y="555898"/>
                    <a:pt x="406493" y="554677"/>
                  </a:cubicBezTo>
                  <a:cubicBezTo>
                    <a:pt x="408935" y="553456"/>
                    <a:pt x="410155" y="552236"/>
                    <a:pt x="408935" y="552236"/>
                  </a:cubicBezTo>
                  <a:cubicBezTo>
                    <a:pt x="404052" y="552236"/>
                    <a:pt x="402831" y="553456"/>
                    <a:pt x="401611" y="548574"/>
                  </a:cubicBezTo>
                  <a:cubicBezTo>
                    <a:pt x="400390" y="546132"/>
                    <a:pt x="396728" y="547353"/>
                    <a:pt x="393066" y="546132"/>
                  </a:cubicBezTo>
                  <a:cubicBezTo>
                    <a:pt x="393066" y="546132"/>
                    <a:pt x="390624" y="547353"/>
                    <a:pt x="389404" y="547353"/>
                  </a:cubicBezTo>
                  <a:cubicBezTo>
                    <a:pt x="389404" y="547353"/>
                    <a:pt x="388183" y="547353"/>
                    <a:pt x="388183" y="547353"/>
                  </a:cubicBezTo>
                  <a:cubicBezTo>
                    <a:pt x="388183" y="547353"/>
                    <a:pt x="389404" y="546132"/>
                    <a:pt x="389404" y="546132"/>
                  </a:cubicBezTo>
                  <a:cubicBezTo>
                    <a:pt x="391845" y="542470"/>
                    <a:pt x="397948" y="542470"/>
                    <a:pt x="401611" y="540029"/>
                  </a:cubicBezTo>
                  <a:cubicBezTo>
                    <a:pt x="405273" y="536367"/>
                    <a:pt x="416259" y="538808"/>
                    <a:pt x="419921" y="535146"/>
                  </a:cubicBezTo>
                  <a:cubicBezTo>
                    <a:pt x="426025" y="530263"/>
                    <a:pt x="433349" y="531484"/>
                    <a:pt x="435790" y="531484"/>
                  </a:cubicBezTo>
                  <a:cubicBezTo>
                    <a:pt x="438232" y="531484"/>
                    <a:pt x="441894" y="530263"/>
                    <a:pt x="443114" y="530263"/>
                  </a:cubicBezTo>
                  <a:cubicBezTo>
                    <a:pt x="444335" y="531484"/>
                    <a:pt x="445556" y="529042"/>
                    <a:pt x="447997" y="526601"/>
                  </a:cubicBezTo>
                  <a:cubicBezTo>
                    <a:pt x="450439" y="524160"/>
                    <a:pt x="452880" y="521718"/>
                    <a:pt x="450439" y="521718"/>
                  </a:cubicBezTo>
                  <a:cubicBezTo>
                    <a:pt x="443114" y="524160"/>
                    <a:pt x="441894" y="525380"/>
                    <a:pt x="439452" y="520497"/>
                  </a:cubicBezTo>
                  <a:cubicBezTo>
                    <a:pt x="437011" y="518056"/>
                    <a:pt x="432128" y="520497"/>
                    <a:pt x="428466" y="519277"/>
                  </a:cubicBezTo>
                  <a:cubicBezTo>
                    <a:pt x="428466" y="519277"/>
                    <a:pt x="426025" y="521718"/>
                    <a:pt x="423583" y="521718"/>
                  </a:cubicBezTo>
                  <a:cubicBezTo>
                    <a:pt x="422362" y="521718"/>
                    <a:pt x="419921" y="524160"/>
                    <a:pt x="418700" y="522939"/>
                  </a:cubicBezTo>
                  <a:cubicBezTo>
                    <a:pt x="415038" y="520497"/>
                    <a:pt x="416259" y="522939"/>
                    <a:pt x="413818" y="521718"/>
                  </a:cubicBezTo>
                  <a:cubicBezTo>
                    <a:pt x="411376" y="520497"/>
                    <a:pt x="413818" y="518056"/>
                    <a:pt x="406493" y="522939"/>
                  </a:cubicBezTo>
                  <a:cubicBezTo>
                    <a:pt x="402831" y="525380"/>
                    <a:pt x="400390" y="527822"/>
                    <a:pt x="399169" y="524160"/>
                  </a:cubicBezTo>
                  <a:cubicBezTo>
                    <a:pt x="399169" y="521718"/>
                    <a:pt x="396728" y="522939"/>
                    <a:pt x="394286" y="521718"/>
                  </a:cubicBezTo>
                  <a:cubicBezTo>
                    <a:pt x="389404" y="520497"/>
                    <a:pt x="388183" y="526601"/>
                    <a:pt x="386962" y="526601"/>
                  </a:cubicBezTo>
                  <a:cubicBezTo>
                    <a:pt x="385741" y="526601"/>
                    <a:pt x="384521" y="525380"/>
                    <a:pt x="384521" y="522939"/>
                  </a:cubicBezTo>
                  <a:cubicBezTo>
                    <a:pt x="384521" y="516835"/>
                    <a:pt x="378417" y="522939"/>
                    <a:pt x="375976" y="525380"/>
                  </a:cubicBezTo>
                  <a:cubicBezTo>
                    <a:pt x="369872" y="529042"/>
                    <a:pt x="369872" y="525380"/>
                    <a:pt x="368652" y="522939"/>
                  </a:cubicBezTo>
                  <a:cubicBezTo>
                    <a:pt x="367431" y="520497"/>
                    <a:pt x="367431" y="514394"/>
                    <a:pt x="361327" y="520497"/>
                  </a:cubicBezTo>
                  <a:cubicBezTo>
                    <a:pt x="358886" y="522939"/>
                    <a:pt x="356445" y="522939"/>
                    <a:pt x="356445" y="522939"/>
                  </a:cubicBezTo>
                  <a:cubicBezTo>
                    <a:pt x="351562" y="518056"/>
                    <a:pt x="352783" y="525380"/>
                    <a:pt x="352783" y="525380"/>
                  </a:cubicBezTo>
                  <a:cubicBezTo>
                    <a:pt x="347900" y="521718"/>
                    <a:pt x="343017" y="522939"/>
                    <a:pt x="338134" y="526601"/>
                  </a:cubicBezTo>
                  <a:cubicBezTo>
                    <a:pt x="328369" y="533925"/>
                    <a:pt x="328369" y="531484"/>
                    <a:pt x="323486" y="529042"/>
                  </a:cubicBezTo>
                  <a:cubicBezTo>
                    <a:pt x="316161" y="524160"/>
                    <a:pt x="317382" y="531484"/>
                    <a:pt x="316161" y="526601"/>
                  </a:cubicBezTo>
                  <a:cubicBezTo>
                    <a:pt x="314941" y="522939"/>
                    <a:pt x="312499" y="518056"/>
                    <a:pt x="307617" y="525380"/>
                  </a:cubicBezTo>
                  <a:cubicBezTo>
                    <a:pt x="306396" y="527822"/>
                    <a:pt x="305175" y="530263"/>
                    <a:pt x="305175" y="527822"/>
                  </a:cubicBezTo>
                  <a:cubicBezTo>
                    <a:pt x="303954" y="515615"/>
                    <a:pt x="300292" y="527822"/>
                    <a:pt x="299072" y="524160"/>
                  </a:cubicBezTo>
                  <a:cubicBezTo>
                    <a:pt x="299072" y="522939"/>
                    <a:pt x="299072" y="522939"/>
                    <a:pt x="297851" y="522939"/>
                  </a:cubicBezTo>
                  <a:cubicBezTo>
                    <a:pt x="299072" y="522939"/>
                    <a:pt x="299072" y="521718"/>
                    <a:pt x="300292" y="521718"/>
                  </a:cubicBezTo>
                  <a:cubicBezTo>
                    <a:pt x="312499" y="520497"/>
                    <a:pt x="311279" y="516835"/>
                    <a:pt x="322265" y="510732"/>
                  </a:cubicBezTo>
                  <a:cubicBezTo>
                    <a:pt x="325927" y="508290"/>
                    <a:pt x="330810" y="508290"/>
                    <a:pt x="334472" y="507070"/>
                  </a:cubicBezTo>
                  <a:cubicBezTo>
                    <a:pt x="340576" y="504628"/>
                    <a:pt x="345458" y="503408"/>
                    <a:pt x="351562" y="502187"/>
                  </a:cubicBezTo>
                  <a:cubicBezTo>
                    <a:pt x="354003" y="500966"/>
                    <a:pt x="364990" y="502187"/>
                    <a:pt x="367431" y="500966"/>
                  </a:cubicBezTo>
                  <a:cubicBezTo>
                    <a:pt x="372314" y="498525"/>
                    <a:pt x="377197" y="492421"/>
                    <a:pt x="380859" y="488759"/>
                  </a:cubicBezTo>
                  <a:cubicBezTo>
                    <a:pt x="383300" y="486318"/>
                    <a:pt x="388183" y="485097"/>
                    <a:pt x="390624" y="482656"/>
                  </a:cubicBezTo>
                  <a:cubicBezTo>
                    <a:pt x="393066" y="480214"/>
                    <a:pt x="402831" y="480214"/>
                    <a:pt x="406493" y="477773"/>
                  </a:cubicBezTo>
                  <a:cubicBezTo>
                    <a:pt x="412597" y="472890"/>
                    <a:pt x="418700" y="474111"/>
                    <a:pt x="419921" y="474111"/>
                  </a:cubicBezTo>
                  <a:cubicBezTo>
                    <a:pt x="421142" y="474111"/>
                    <a:pt x="424804" y="472890"/>
                    <a:pt x="426025" y="472890"/>
                  </a:cubicBezTo>
                  <a:cubicBezTo>
                    <a:pt x="427245" y="474111"/>
                    <a:pt x="428466" y="471669"/>
                    <a:pt x="430907" y="470449"/>
                  </a:cubicBezTo>
                  <a:cubicBezTo>
                    <a:pt x="433349" y="468007"/>
                    <a:pt x="434569" y="465566"/>
                    <a:pt x="432128" y="466787"/>
                  </a:cubicBezTo>
                  <a:cubicBezTo>
                    <a:pt x="426025" y="468007"/>
                    <a:pt x="424804" y="470449"/>
                    <a:pt x="422362" y="465566"/>
                  </a:cubicBezTo>
                  <a:cubicBezTo>
                    <a:pt x="419921" y="463125"/>
                    <a:pt x="416259" y="465566"/>
                    <a:pt x="412597" y="465566"/>
                  </a:cubicBezTo>
                  <a:cubicBezTo>
                    <a:pt x="412597" y="465566"/>
                    <a:pt x="410155" y="468007"/>
                    <a:pt x="408935" y="468007"/>
                  </a:cubicBezTo>
                  <a:cubicBezTo>
                    <a:pt x="407714" y="468007"/>
                    <a:pt x="405273" y="469228"/>
                    <a:pt x="404052" y="469228"/>
                  </a:cubicBezTo>
                  <a:cubicBezTo>
                    <a:pt x="400390" y="468007"/>
                    <a:pt x="401611" y="469228"/>
                    <a:pt x="400390" y="468007"/>
                  </a:cubicBezTo>
                  <a:cubicBezTo>
                    <a:pt x="397948" y="466787"/>
                    <a:pt x="400390" y="464345"/>
                    <a:pt x="394286" y="469228"/>
                  </a:cubicBezTo>
                  <a:cubicBezTo>
                    <a:pt x="391845" y="471669"/>
                    <a:pt x="389404" y="474111"/>
                    <a:pt x="388183" y="470449"/>
                  </a:cubicBezTo>
                  <a:cubicBezTo>
                    <a:pt x="388183" y="469228"/>
                    <a:pt x="385741" y="469228"/>
                    <a:pt x="384521" y="469228"/>
                  </a:cubicBezTo>
                  <a:cubicBezTo>
                    <a:pt x="380859" y="468007"/>
                    <a:pt x="379638" y="474111"/>
                    <a:pt x="377197" y="474111"/>
                  </a:cubicBezTo>
                  <a:cubicBezTo>
                    <a:pt x="375976" y="474111"/>
                    <a:pt x="375976" y="474111"/>
                    <a:pt x="374755" y="472890"/>
                  </a:cubicBezTo>
                  <a:cubicBezTo>
                    <a:pt x="375976" y="471669"/>
                    <a:pt x="377197" y="469228"/>
                    <a:pt x="377197" y="468007"/>
                  </a:cubicBezTo>
                  <a:cubicBezTo>
                    <a:pt x="379638" y="464345"/>
                    <a:pt x="383300" y="463125"/>
                    <a:pt x="385741" y="459462"/>
                  </a:cubicBezTo>
                  <a:cubicBezTo>
                    <a:pt x="386962" y="458242"/>
                    <a:pt x="389404" y="457021"/>
                    <a:pt x="393066" y="454580"/>
                  </a:cubicBezTo>
                  <a:cubicBezTo>
                    <a:pt x="395507" y="453359"/>
                    <a:pt x="399169" y="450918"/>
                    <a:pt x="400390" y="449697"/>
                  </a:cubicBezTo>
                  <a:cubicBezTo>
                    <a:pt x="404052" y="442373"/>
                    <a:pt x="410155" y="441152"/>
                    <a:pt x="412597" y="439931"/>
                  </a:cubicBezTo>
                  <a:cubicBezTo>
                    <a:pt x="413818" y="438711"/>
                    <a:pt x="416259" y="435048"/>
                    <a:pt x="417480" y="435048"/>
                  </a:cubicBezTo>
                  <a:cubicBezTo>
                    <a:pt x="418700" y="435048"/>
                    <a:pt x="419921" y="432607"/>
                    <a:pt x="419921" y="430166"/>
                  </a:cubicBezTo>
                  <a:cubicBezTo>
                    <a:pt x="421142" y="426504"/>
                    <a:pt x="419921" y="424062"/>
                    <a:pt x="418700" y="425283"/>
                  </a:cubicBezTo>
                  <a:cubicBezTo>
                    <a:pt x="413818" y="431386"/>
                    <a:pt x="413818" y="432607"/>
                    <a:pt x="410155" y="430166"/>
                  </a:cubicBezTo>
                  <a:cubicBezTo>
                    <a:pt x="407714" y="428945"/>
                    <a:pt x="405273" y="433828"/>
                    <a:pt x="401611" y="435048"/>
                  </a:cubicBezTo>
                  <a:cubicBezTo>
                    <a:pt x="401611" y="435048"/>
                    <a:pt x="400390" y="437490"/>
                    <a:pt x="399169" y="438711"/>
                  </a:cubicBezTo>
                  <a:cubicBezTo>
                    <a:pt x="397948" y="438711"/>
                    <a:pt x="396728" y="441152"/>
                    <a:pt x="395507" y="441152"/>
                  </a:cubicBezTo>
                  <a:cubicBezTo>
                    <a:pt x="391845" y="441152"/>
                    <a:pt x="393066" y="442373"/>
                    <a:pt x="391845" y="442373"/>
                  </a:cubicBezTo>
                  <a:cubicBezTo>
                    <a:pt x="389404" y="442373"/>
                    <a:pt x="390624" y="438711"/>
                    <a:pt x="386962" y="444814"/>
                  </a:cubicBezTo>
                  <a:cubicBezTo>
                    <a:pt x="384521" y="447255"/>
                    <a:pt x="383300" y="450918"/>
                    <a:pt x="382079" y="447255"/>
                  </a:cubicBezTo>
                  <a:cubicBezTo>
                    <a:pt x="380859" y="446035"/>
                    <a:pt x="379638" y="447255"/>
                    <a:pt x="378417" y="446035"/>
                  </a:cubicBezTo>
                  <a:cubicBezTo>
                    <a:pt x="374755" y="446035"/>
                    <a:pt x="374755" y="450918"/>
                    <a:pt x="373534" y="452138"/>
                  </a:cubicBezTo>
                  <a:cubicBezTo>
                    <a:pt x="372314" y="452138"/>
                    <a:pt x="371093" y="452138"/>
                    <a:pt x="371093" y="449697"/>
                  </a:cubicBezTo>
                  <a:cubicBezTo>
                    <a:pt x="369872" y="444814"/>
                    <a:pt x="366210" y="450918"/>
                    <a:pt x="363769" y="453359"/>
                  </a:cubicBezTo>
                  <a:cubicBezTo>
                    <a:pt x="360107" y="457021"/>
                    <a:pt x="358886" y="454580"/>
                    <a:pt x="357665" y="452138"/>
                  </a:cubicBezTo>
                  <a:cubicBezTo>
                    <a:pt x="357665" y="452138"/>
                    <a:pt x="357665" y="452138"/>
                    <a:pt x="357665" y="450918"/>
                  </a:cubicBezTo>
                  <a:cubicBezTo>
                    <a:pt x="358886" y="450918"/>
                    <a:pt x="360107" y="450918"/>
                    <a:pt x="361327" y="449697"/>
                  </a:cubicBezTo>
                  <a:cubicBezTo>
                    <a:pt x="366210" y="447255"/>
                    <a:pt x="369872" y="441152"/>
                    <a:pt x="372314" y="436269"/>
                  </a:cubicBezTo>
                  <a:cubicBezTo>
                    <a:pt x="373534" y="432607"/>
                    <a:pt x="378417" y="431386"/>
                    <a:pt x="379638" y="428945"/>
                  </a:cubicBezTo>
                  <a:cubicBezTo>
                    <a:pt x="380859" y="425283"/>
                    <a:pt x="390624" y="424062"/>
                    <a:pt x="393066" y="421620"/>
                  </a:cubicBezTo>
                  <a:cubicBezTo>
                    <a:pt x="396728" y="415517"/>
                    <a:pt x="402831" y="415517"/>
                    <a:pt x="405273" y="414297"/>
                  </a:cubicBezTo>
                  <a:cubicBezTo>
                    <a:pt x="406493" y="414297"/>
                    <a:pt x="410155" y="411855"/>
                    <a:pt x="410155" y="411855"/>
                  </a:cubicBezTo>
                  <a:cubicBezTo>
                    <a:pt x="411376" y="411855"/>
                    <a:pt x="412597" y="410634"/>
                    <a:pt x="413818" y="408193"/>
                  </a:cubicBezTo>
                  <a:cubicBezTo>
                    <a:pt x="415038" y="405752"/>
                    <a:pt x="416259" y="403310"/>
                    <a:pt x="413818" y="404531"/>
                  </a:cubicBezTo>
                  <a:cubicBezTo>
                    <a:pt x="408935" y="408193"/>
                    <a:pt x="408935" y="409413"/>
                    <a:pt x="404052" y="406972"/>
                  </a:cubicBezTo>
                  <a:cubicBezTo>
                    <a:pt x="401611" y="405752"/>
                    <a:pt x="399169" y="408193"/>
                    <a:pt x="395507" y="409413"/>
                  </a:cubicBezTo>
                  <a:cubicBezTo>
                    <a:pt x="395507" y="409413"/>
                    <a:pt x="394286" y="411855"/>
                    <a:pt x="393066" y="411855"/>
                  </a:cubicBezTo>
                  <a:cubicBezTo>
                    <a:pt x="391845" y="411855"/>
                    <a:pt x="390624" y="414297"/>
                    <a:pt x="389404" y="414297"/>
                  </a:cubicBezTo>
                  <a:cubicBezTo>
                    <a:pt x="385741" y="414297"/>
                    <a:pt x="386962" y="414297"/>
                    <a:pt x="385741" y="414297"/>
                  </a:cubicBezTo>
                  <a:cubicBezTo>
                    <a:pt x="383300" y="414297"/>
                    <a:pt x="384521" y="411855"/>
                    <a:pt x="380859" y="416738"/>
                  </a:cubicBezTo>
                  <a:cubicBezTo>
                    <a:pt x="378417" y="419179"/>
                    <a:pt x="377197" y="421620"/>
                    <a:pt x="375976" y="419179"/>
                  </a:cubicBezTo>
                  <a:cubicBezTo>
                    <a:pt x="374755" y="417959"/>
                    <a:pt x="373534" y="419179"/>
                    <a:pt x="372314" y="417959"/>
                  </a:cubicBezTo>
                  <a:cubicBezTo>
                    <a:pt x="368652" y="417959"/>
                    <a:pt x="368652" y="422841"/>
                    <a:pt x="367431" y="422841"/>
                  </a:cubicBezTo>
                  <a:cubicBezTo>
                    <a:pt x="366210" y="422841"/>
                    <a:pt x="364990" y="422841"/>
                    <a:pt x="364990" y="420400"/>
                  </a:cubicBezTo>
                  <a:cubicBezTo>
                    <a:pt x="366210" y="419179"/>
                    <a:pt x="367431" y="417959"/>
                    <a:pt x="367431" y="416738"/>
                  </a:cubicBezTo>
                  <a:cubicBezTo>
                    <a:pt x="369872" y="414297"/>
                    <a:pt x="373534" y="413076"/>
                    <a:pt x="375976" y="410634"/>
                  </a:cubicBezTo>
                  <a:cubicBezTo>
                    <a:pt x="377197" y="409413"/>
                    <a:pt x="379638" y="408193"/>
                    <a:pt x="382079" y="406972"/>
                  </a:cubicBezTo>
                  <a:cubicBezTo>
                    <a:pt x="384521" y="405752"/>
                    <a:pt x="388183" y="404531"/>
                    <a:pt x="389404" y="403310"/>
                  </a:cubicBezTo>
                  <a:cubicBezTo>
                    <a:pt x="391845" y="400869"/>
                    <a:pt x="394286" y="398427"/>
                    <a:pt x="395507" y="397206"/>
                  </a:cubicBezTo>
                  <a:cubicBezTo>
                    <a:pt x="397948" y="395986"/>
                    <a:pt x="399169" y="394765"/>
                    <a:pt x="400390" y="394765"/>
                  </a:cubicBezTo>
                  <a:cubicBezTo>
                    <a:pt x="401611" y="393545"/>
                    <a:pt x="404052" y="389883"/>
                    <a:pt x="405273" y="389883"/>
                  </a:cubicBezTo>
                  <a:cubicBezTo>
                    <a:pt x="406493" y="389883"/>
                    <a:pt x="406493" y="387441"/>
                    <a:pt x="407714" y="383779"/>
                  </a:cubicBezTo>
                  <a:cubicBezTo>
                    <a:pt x="407714" y="380117"/>
                    <a:pt x="407714" y="377676"/>
                    <a:pt x="406493" y="378896"/>
                  </a:cubicBezTo>
                  <a:cubicBezTo>
                    <a:pt x="402831" y="384999"/>
                    <a:pt x="402831" y="386220"/>
                    <a:pt x="399169" y="384999"/>
                  </a:cubicBezTo>
                  <a:cubicBezTo>
                    <a:pt x="396728" y="383779"/>
                    <a:pt x="394286" y="388662"/>
                    <a:pt x="391845" y="388662"/>
                  </a:cubicBezTo>
                  <a:cubicBezTo>
                    <a:pt x="391845" y="388662"/>
                    <a:pt x="390624" y="391103"/>
                    <a:pt x="389404" y="391103"/>
                  </a:cubicBezTo>
                  <a:cubicBezTo>
                    <a:pt x="388183" y="391103"/>
                    <a:pt x="386962" y="393545"/>
                    <a:pt x="385741" y="393545"/>
                  </a:cubicBezTo>
                  <a:cubicBezTo>
                    <a:pt x="382079" y="393545"/>
                    <a:pt x="383300" y="393545"/>
                    <a:pt x="382079" y="393545"/>
                  </a:cubicBezTo>
                  <a:cubicBezTo>
                    <a:pt x="379638" y="393545"/>
                    <a:pt x="380859" y="391103"/>
                    <a:pt x="377197" y="395986"/>
                  </a:cubicBezTo>
                  <a:cubicBezTo>
                    <a:pt x="374755" y="398427"/>
                    <a:pt x="373534" y="400869"/>
                    <a:pt x="372314" y="398427"/>
                  </a:cubicBezTo>
                  <a:cubicBezTo>
                    <a:pt x="372314" y="397206"/>
                    <a:pt x="369872" y="397206"/>
                    <a:pt x="368652" y="397206"/>
                  </a:cubicBezTo>
                  <a:cubicBezTo>
                    <a:pt x="364990" y="395986"/>
                    <a:pt x="364990" y="400869"/>
                    <a:pt x="363769" y="402090"/>
                  </a:cubicBezTo>
                  <a:cubicBezTo>
                    <a:pt x="362548" y="402090"/>
                    <a:pt x="361327" y="402090"/>
                    <a:pt x="361327" y="399648"/>
                  </a:cubicBezTo>
                  <a:cubicBezTo>
                    <a:pt x="361327" y="394765"/>
                    <a:pt x="356445" y="400869"/>
                    <a:pt x="355224" y="402090"/>
                  </a:cubicBezTo>
                  <a:cubicBezTo>
                    <a:pt x="351562" y="405752"/>
                    <a:pt x="351562" y="403310"/>
                    <a:pt x="349120" y="400869"/>
                  </a:cubicBezTo>
                  <a:cubicBezTo>
                    <a:pt x="347900" y="398427"/>
                    <a:pt x="346679" y="394765"/>
                    <a:pt x="343017" y="399648"/>
                  </a:cubicBezTo>
                  <a:cubicBezTo>
                    <a:pt x="341796" y="402090"/>
                    <a:pt x="340576" y="402090"/>
                    <a:pt x="339355" y="402090"/>
                  </a:cubicBezTo>
                  <a:cubicBezTo>
                    <a:pt x="335693" y="399648"/>
                    <a:pt x="336913" y="404531"/>
                    <a:pt x="336913" y="404531"/>
                  </a:cubicBezTo>
                  <a:cubicBezTo>
                    <a:pt x="332031" y="402090"/>
                    <a:pt x="328369" y="404531"/>
                    <a:pt x="325927" y="406972"/>
                  </a:cubicBezTo>
                  <a:cubicBezTo>
                    <a:pt x="318603" y="414297"/>
                    <a:pt x="319824" y="411855"/>
                    <a:pt x="314941" y="410634"/>
                  </a:cubicBezTo>
                  <a:cubicBezTo>
                    <a:pt x="308837" y="408193"/>
                    <a:pt x="311279" y="413076"/>
                    <a:pt x="308837" y="410634"/>
                  </a:cubicBezTo>
                  <a:cubicBezTo>
                    <a:pt x="308837" y="409413"/>
                    <a:pt x="307617" y="409413"/>
                    <a:pt x="307617" y="408193"/>
                  </a:cubicBezTo>
                  <a:cubicBezTo>
                    <a:pt x="313720" y="405752"/>
                    <a:pt x="313720" y="402090"/>
                    <a:pt x="323486" y="397206"/>
                  </a:cubicBezTo>
                  <a:cubicBezTo>
                    <a:pt x="327148" y="394765"/>
                    <a:pt x="332031" y="393545"/>
                    <a:pt x="335693" y="392324"/>
                  </a:cubicBezTo>
                  <a:cubicBezTo>
                    <a:pt x="341796" y="388662"/>
                    <a:pt x="346679" y="387441"/>
                    <a:pt x="352783" y="384999"/>
                  </a:cubicBezTo>
                  <a:cubicBezTo>
                    <a:pt x="355224" y="383779"/>
                    <a:pt x="367431" y="382558"/>
                    <a:pt x="369872" y="381338"/>
                  </a:cubicBezTo>
                  <a:cubicBezTo>
                    <a:pt x="374755" y="377676"/>
                    <a:pt x="378417" y="370351"/>
                    <a:pt x="380859" y="365469"/>
                  </a:cubicBezTo>
                  <a:cubicBezTo>
                    <a:pt x="382079" y="361806"/>
                    <a:pt x="386962" y="360586"/>
                    <a:pt x="389404" y="356924"/>
                  </a:cubicBezTo>
                  <a:cubicBezTo>
                    <a:pt x="390624" y="355703"/>
                    <a:pt x="393066" y="353261"/>
                    <a:pt x="396728" y="352041"/>
                  </a:cubicBezTo>
                  <a:cubicBezTo>
                    <a:pt x="399169" y="349599"/>
                    <a:pt x="402831" y="348379"/>
                    <a:pt x="404052" y="345937"/>
                  </a:cubicBezTo>
                  <a:cubicBezTo>
                    <a:pt x="405273" y="343496"/>
                    <a:pt x="405273" y="342275"/>
                    <a:pt x="406493" y="339834"/>
                  </a:cubicBezTo>
                  <a:cubicBezTo>
                    <a:pt x="406493" y="339834"/>
                    <a:pt x="406493" y="339834"/>
                    <a:pt x="407714" y="339834"/>
                  </a:cubicBezTo>
                  <a:cubicBezTo>
                    <a:pt x="407714" y="341054"/>
                    <a:pt x="410155" y="339834"/>
                    <a:pt x="411376" y="337392"/>
                  </a:cubicBezTo>
                  <a:cubicBezTo>
                    <a:pt x="413818" y="336172"/>
                    <a:pt x="415038" y="333730"/>
                    <a:pt x="412597" y="333730"/>
                  </a:cubicBezTo>
                  <a:cubicBezTo>
                    <a:pt x="411376" y="333730"/>
                    <a:pt x="410155" y="333730"/>
                    <a:pt x="410155" y="333730"/>
                  </a:cubicBezTo>
                  <a:cubicBezTo>
                    <a:pt x="411376" y="331289"/>
                    <a:pt x="412597" y="330068"/>
                    <a:pt x="413818" y="330068"/>
                  </a:cubicBezTo>
                  <a:cubicBezTo>
                    <a:pt x="415038" y="328847"/>
                    <a:pt x="416259" y="322744"/>
                    <a:pt x="417480" y="322744"/>
                  </a:cubicBezTo>
                  <a:cubicBezTo>
                    <a:pt x="418700" y="322744"/>
                    <a:pt x="418700" y="319082"/>
                    <a:pt x="416259" y="315420"/>
                  </a:cubicBezTo>
                  <a:cubicBezTo>
                    <a:pt x="415038" y="310537"/>
                    <a:pt x="412597" y="308095"/>
                    <a:pt x="412597" y="311758"/>
                  </a:cubicBezTo>
                  <a:cubicBezTo>
                    <a:pt x="412597" y="316640"/>
                    <a:pt x="412597" y="319082"/>
                    <a:pt x="412597" y="320302"/>
                  </a:cubicBezTo>
                  <a:cubicBezTo>
                    <a:pt x="412597" y="321523"/>
                    <a:pt x="411376" y="322744"/>
                    <a:pt x="407714" y="322744"/>
                  </a:cubicBezTo>
                  <a:cubicBezTo>
                    <a:pt x="404052" y="322744"/>
                    <a:pt x="404052" y="328847"/>
                    <a:pt x="401611" y="330068"/>
                  </a:cubicBezTo>
                  <a:cubicBezTo>
                    <a:pt x="401611" y="330068"/>
                    <a:pt x="401611" y="330068"/>
                    <a:pt x="401611" y="331289"/>
                  </a:cubicBezTo>
                  <a:cubicBezTo>
                    <a:pt x="400390" y="331289"/>
                    <a:pt x="397948" y="332509"/>
                    <a:pt x="395507" y="332509"/>
                  </a:cubicBezTo>
                  <a:cubicBezTo>
                    <a:pt x="395507" y="332509"/>
                    <a:pt x="393066" y="334951"/>
                    <a:pt x="391845" y="334951"/>
                  </a:cubicBezTo>
                  <a:cubicBezTo>
                    <a:pt x="390624" y="334951"/>
                    <a:pt x="389404" y="336172"/>
                    <a:pt x="388183" y="336172"/>
                  </a:cubicBezTo>
                  <a:cubicBezTo>
                    <a:pt x="384521" y="334951"/>
                    <a:pt x="385741" y="336172"/>
                    <a:pt x="384521" y="336172"/>
                  </a:cubicBezTo>
                  <a:cubicBezTo>
                    <a:pt x="382079" y="334951"/>
                    <a:pt x="383300" y="332509"/>
                    <a:pt x="379638" y="338613"/>
                  </a:cubicBezTo>
                  <a:cubicBezTo>
                    <a:pt x="377197" y="341054"/>
                    <a:pt x="375976" y="343496"/>
                    <a:pt x="374755" y="341054"/>
                  </a:cubicBezTo>
                  <a:cubicBezTo>
                    <a:pt x="374755" y="339834"/>
                    <a:pt x="372314" y="341054"/>
                    <a:pt x="371093" y="339834"/>
                  </a:cubicBezTo>
                  <a:cubicBezTo>
                    <a:pt x="367431" y="339834"/>
                    <a:pt x="367431" y="344717"/>
                    <a:pt x="366210" y="344717"/>
                  </a:cubicBezTo>
                  <a:cubicBezTo>
                    <a:pt x="364990" y="344717"/>
                    <a:pt x="363769" y="344717"/>
                    <a:pt x="363769" y="342275"/>
                  </a:cubicBezTo>
                  <a:cubicBezTo>
                    <a:pt x="362548" y="337392"/>
                    <a:pt x="358886" y="343496"/>
                    <a:pt x="357665" y="345937"/>
                  </a:cubicBezTo>
                  <a:cubicBezTo>
                    <a:pt x="354003" y="349599"/>
                    <a:pt x="354003" y="347158"/>
                    <a:pt x="351562" y="345937"/>
                  </a:cubicBezTo>
                  <a:cubicBezTo>
                    <a:pt x="350341" y="343496"/>
                    <a:pt x="349120" y="339834"/>
                    <a:pt x="345458" y="345937"/>
                  </a:cubicBezTo>
                  <a:cubicBezTo>
                    <a:pt x="344238" y="348379"/>
                    <a:pt x="343017" y="349599"/>
                    <a:pt x="343017" y="348379"/>
                  </a:cubicBezTo>
                  <a:cubicBezTo>
                    <a:pt x="339355" y="345937"/>
                    <a:pt x="340576" y="350820"/>
                    <a:pt x="340576" y="350820"/>
                  </a:cubicBezTo>
                  <a:cubicBezTo>
                    <a:pt x="336913" y="348379"/>
                    <a:pt x="333251" y="350820"/>
                    <a:pt x="330810" y="353261"/>
                  </a:cubicBezTo>
                  <a:cubicBezTo>
                    <a:pt x="324706" y="360586"/>
                    <a:pt x="324706" y="358144"/>
                    <a:pt x="321044" y="355703"/>
                  </a:cubicBezTo>
                  <a:cubicBezTo>
                    <a:pt x="316161" y="352041"/>
                    <a:pt x="317382" y="358144"/>
                    <a:pt x="314941" y="354482"/>
                  </a:cubicBezTo>
                  <a:cubicBezTo>
                    <a:pt x="313720" y="353261"/>
                    <a:pt x="313720" y="350820"/>
                    <a:pt x="312499" y="350820"/>
                  </a:cubicBezTo>
                  <a:cubicBezTo>
                    <a:pt x="314941" y="348379"/>
                    <a:pt x="317382" y="347158"/>
                    <a:pt x="322265" y="343496"/>
                  </a:cubicBezTo>
                  <a:cubicBezTo>
                    <a:pt x="325927" y="341054"/>
                    <a:pt x="329589" y="341054"/>
                    <a:pt x="332031" y="338613"/>
                  </a:cubicBezTo>
                  <a:cubicBezTo>
                    <a:pt x="336913" y="336172"/>
                    <a:pt x="341796" y="333730"/>
                    <a:pt x="346679" y="332509"/>
                  </a:cubicBezTo>
                  <a:cubicBezTo>
                    <a:pt x="349120" y="331289"/>
                    <a:pt x="358886" y="331289"/>
                    <a:pt x="361327" y="330068"/>
                  </a:cubicBezTo>
                  <a:cubicBezTo>
                    <a:pt x="366210" y="327627"/>
                    <a:pt x="368652" y="321523"/>
                    <a:pt x="371093" y="316640"/>
                  </a:cubicBezTo>
                  <a:cubicBezTo>
                    <a:pt x="372314" y="314199"/>
                    <a:pt x="377197" y="312978"/>
                    <a:pt x="378417" y="309316"/>
                  </a:cubicBezTo>
                  <a:cubicBezTo>
                    <a:pt x="380859" y="306875"/>
                    <a:pt x="389404" y="305654"/>
                    <a:pt x="391845" y="301992"/>
                  </a:cubicBezTo>
                  <a:cubicBezTo>
                    <a:pt x="395507" y="297109"/>
                    <a:pt x="401611" y="295888"/>
                    <a:pt x="404052" y="295888"/>
                  </a:cubicBezTo>
                  <a:cubicBezTo>
                    <a:pt x="405273" y="295888"/>
                    <a:pt x="408935" y="293447"/>
                    <a:pt x="408935" y="293447"/>
                  </a:cubicBezTo>
                  <a:cubicBezTo>
                    <a:pt x="410155" y="293447"/>
                    <a:pt x="411376" y="292226"/>
                    <a:pt x="412597" y="289785"/>
                  </a:cubicBezTo>
                  <a:cubicBezTo>
                    <a:pt x="413818" y="287344"/>
                    <a:pt x="415038" y="284902"/>
                    <a:pt x="413818" y="286123"/>
                  </a:cubicBezTo>
                  <a:cubicBezTo>
                    <a:pt x="408935" y="288564"/>
                    <a:pt x="407714" y="291006"/>
                    <a:pt x="405273" y="287344"/>
                  </a:cubicBezTo>
                  <a:cubicBezTo>
                    <a:pt x="402831" y="284902"/>
                    <a:pt x="400390" y="288564"/>
                    <a:pt x="396728" y="288564"/>
                  </a:cubicBezTo>
                  <a:cubicBezTo>
                    <a:pt x="396728" y="288564"/>
                    <a:pt x="394286" y="291006"/>
                    <a:pt x="394286" y="291006"/>
                  </a:cubicBezTo>
                  <a:cubicBezTo>
                    <a:pt x="393066" y="291006"/>
                    <a:pt x="391845" y="293447"/>
                    <a:pt x="390624" y="293447"/>
                  </a:cubicBezTo>
                  <a:cubicBezTo>
                    <a:pt x="386962" y="292226"/>
                    <a:pt x="388183" y="293447"/>
                    <a:pt x="386962" y="293447"/>
                  </a:cubicBezTo>
                  <a:cubicBezTo>
                    <a:pt x="384521" y="293447"/>
                    <a:pt x="385741" y="291006"/>
                    <a:pt x="382079" y="295888"/>
                  </a:cubicBezTo>
                  <a:cubicBezTo>
                    <a:pt x="379638" y="298330"/>
                    <a:pt x="378417" y="300771"/>
                    <a:pt x="377197" y="298330"/>
                  </a:cubicBezTo>
                  <a:cubicBezTo>
                    <a:pt x="375976" y="297109"/>
                    <a:pt x="374755" y="298330"/>
                    <a:pt x="373534" y="297109"/>
                  </a:cubicBezTo>
                  <a:cubicBezTo>
                    <a:pt x="369872" y="297109"/>
                    <a:pt x="369872" y="301992"/>
                    <a:pt x="368652" y="301992"/>
                  </a:cubicBezTo>
                  <a:cubicBezTo>
                    <a:pt x="367431" y="301992"/>
                    <a:pt x="366210" y="301992"/>
                    <a:pt x="366210" y="299551"/>
                  </a:cubicBezTo>
                  <a:cubicBezTo>
                    <a:pt x="364990" y="294668"/>
                    <a:pt x="361327" y="300771"/>
                    <a:pt x="360107" y="303213"/>
                  </a:cubicBezTo>
                  <a:cubicBezTo>
                    <a:pt x="356445" y="306875"/>
                    <a:pt x="356445" y="304433"/>
                    <a:pt x="354003" y="303213"/>
                  </a:cubicBezTo>
                  <a:cubicBezTo>
                    <a:pt x="352783" y="300771"/>
                    <a:pt x="351562" y="297109"/>
                    <a:pt x="347900" y="303213"/>
                  </a:cubicBezTo>
                  <a:cubicBezTo>
                    <a:pt x="346679" y="305654"/>
                    <a:pt x="345458" y="306875"/>
                    <a:pt x="344238" y="305654"/>
                  </a:cubicBezTo>
                  <a:cubicBezTo>
                    <a:pt x="339355" y="303213"/>
                    <a:pt x="341796" y="309316"/>
                    <a:pt x="341796" y="308095"/>
                  </a:cubicBezTo>
                  <a:cubicBezTo>
                    <a:pt x="336913" y="305654"/>
                    <a:pt x="333251" y="308095"/>
                    <a:pt x="330810" y="311758"/>
                  </a:cubicBezTo>
                  <a:cubicBezTo>
                    <a:pt x="324706" y="320302"/>
                    <a:pt x="324706" y="317861"/>
                    <a:pt x="319824" y="316640"/>
                  </a:cubicBezTo>
                  <a:cubicBezTo>
                    <a:pt x="313720" y="314199"/>
                    <a:pt x="316161" y="320302"/>
                    <a:pt x="313720" y="316640"/>
                  </a:cubicBezTo>
                  <a:cubicBezTo>
                    <a:pt x="313720" y="316640"/>
                    <a:pt x="313720" y="316640"/>
                    <a:pt x="312499" y="315420"/>
                  </a:cubicBezTo>
                  <a:cubicBezTo>
                    <a:pt x="313720" y="314199"/>
                    <a:pt x="316161" y="311758"/>
                    <a:pt x="319824" y="309316"/>
                  </a:cubicBezTo>
                  <a:cubicBezTo>
                    <a:pt x="323486" y="306875"/>
                    <a:pt x="325927" y="305654"/>
                    <a:pt x="329589" y="304433"/>
                  </a:cubicBezTo>
                  <a:cubicBezTo>
                    <a:pt x="334472" y="300771"/>
                    <a:pt x="338134" y="299551"/>
                    <a:pt x="343017" y="295888"/>
                  </a:cubicBezTo>
                  <a:cubicBezTo>
                    <a:pt x="345458" y="294668"/>
                    <a:pt x="354003" y="292226"/>
                    <a:pt x="356445" y="289785"/>
                  </a:cubicBezTo>
                  <a:cubicBezTo>
                    <a:pt x="360107" y="286123"/>
                    <a:pt x="361327" y="280019"/>
                    <a:pt x="362548" y="275137"/>
                  </a:cubicBezTo>
                  <a:cubicBezTo>
                    <a:pt x="363769" y="271474"/>
                    <a:pt x="366210" y="269033"/>
                    <a:pt x="367431" y="266592"/>
                  </a:cubicBezTo>
                  <a:cubicBezTo>
                    <a:pt x="368652" y="262930"/>
                    <a:pt x="375976" y="259267"/>
                    <a:pt x="375976" y="255605"/>
                  </a:cubicBezTo>
                  <a:cubicBezTo>
                    <a:pt x="377197" y="249502"/>
                    <a:pt x="382079" y="247060"/>
                    <a:pt x="383300" y="245840"/>
                  </a:cubicBezTo>
                  <a:cubicBezTo>
                    <a:pt x="384521" y="244619"/>
                    <a:pt x="385741" y="242178"/>
                    <a:pt x="386962" y="242178"/>
                  </a:cubicBezTo>
                  <a:cubicBezTo>
                    <a:pt x="388183" y="242178"/>
                    <a:pt x="388183" y="239736"/>
                    <a:pt x="388183" y="237295"/>
                  </a:cubicBezTo>
                  <a:cubicBezTo>
                    <a:pt x="388183" y="234853"/>
                    <a:pt x="388183" y="232412"/>
                    <a:pt x="386962" y="233633"/>
                  </a:cubicBezTo>
                  <a:cubicBezTo>
                    <a:pt x="383300" y="238516"/>
                    <a:pt x="384521" y="239736"/>
                    <a:pt x="379638" y="238516"/>
                  </a:cubicBezTo>
                  <a:cubicBezTo>
                    <a:pt x="377197" y="237295"/>
                    <a:pt x="375976" y="242178"/>
                    <a:pt x="372314" y="243398"/>
                  </a:cubicBezTo>
                  <a:cubicBezTo>
                    <a:pt x="372314" y="243398"/>
                    <a:pt x="371093" y="245840"/>
                    <a:pt x="371093" y="247060"/>
                  </a:cubicBezTo>
                  <a:cubicBezTo>
                    <a:pt x="369872" y="247060"/>
                    <a:pt x="369872" y="249502"/>
                    <a:pt x="368652" y="249502"/>
                  </a:cubicBezTo>
                  <a:cubicBezTo>
                    <a:pt x="364990" y="249502"/>
                    <a:pt x="367431" y="250723"/>
                    <a:pt x="364990" y="250723"/>
                  </a:cubicBezTo>
                  <a:cubicBezTo>
                    <a:pt x="362548" y="250723"/>
                    <a:pt x="362548" y="248281"/>
                    <a:pt x="361327" y="254385"/>
                  </a:cubicBezTo>
                  <a:cubicBezTo>
                    <a:pt x="360107" y="256826"/>
                    <a:pt x="360107" y="260488"/>
                    <a:pt x="357665" y="258047"/>
                  </a:cubicBezTo>
                  <a:cubicBezTo>
                    <a:pt x="356445" y="256826"/>
                    <a:pt x="355224" y="258047"/>
                    <a:pt x="354003" y="258047"/>
                  </a:cubicBezTo>
                  <a:cubicBezTo>
                    <a:pt x="350341" y="259267"/>
                    <a:pt x="351562" y="262930"/>
                    <a:pt x="351562" y="264150"/>
                  </a:cubicBezTo>
                  <a:cubicBezTo>
                    <a:pt x="350341" y="265371"/>
                    <a:pt x="349120" y="264150"/>
                    <a:pt x="347900" y="262930"/>
                  </a:cubicBezTo>
                  <a:cubicBezTo>
                    <a:pt x="345458" y="259267"/>
                    <a:pt x="344238" y="265371"/>
                    <a:pt x="343017" y="267812"/>
                  </a:cubicBezTo>
                  <a:cubicBezTo>
                    <a:pt x="340576" y="272695"/>
                    <a:pt x="339355" y="270254"/>
                    <a:pt x="338134" y="269033"/>
                  </a:cubicBezTo>
                  <a:cubicBezTo>
                    <a:pt x="335693" y="267812"/>
                    <a:pt x="334472" y="264150"/>
                    <a:pt x="333251" y="270254"/>
                  </a:cubicBezTo>
                  <a:cubicBezTo>
                    <a:pt x="333251" y="272695"/>
                    <a:pt x="332031" y="273916"/>
                    <a:pt x="330810" y="273916"/>
                  </a:cubicBezTo>
                  <a:cubicBezTo>
                    <a:pt x="325927" y="272695"/>
                    <a:pt x="329589" y="277578"/>
                    <a:pt x="329589" y="277578"/>
                  </a:cubicBezTo>
                  <a:cubicBezTo>
                    <a:pt x="324706" y="276357"/>
                    <a:pt x="322265" y="278799"/>
                    <a:pt x="321044" y="282461"/>
                  </a:cubicBezTo>
                  <a:cubicBezTo>
                    <a:pt x="318603" y="286123"/>
                    <a:pt x="317382" y="288564"/>
                    <a:pt x="316161" y="288564"/>
                  </a:cubicBezTo>
                  <a:cubicBezTo>
                    <a:pt x="314941" y="288564"/>
                    <a:pt x="313720" y="288564"/>
                    <a:pt x="312499" y="287344"/>
                  </a:cubicBezTo>
                  <a:cubicBezTo>
                    <a:pt x="306396" y="286123"/>
                    <a:pt x="308837" y="291006"/>
                    <a:pt x="306396" y="288564"/>
                  </a:cubicBezTo>
                  <a:cubicBezTo>
                    <a:pt x="306396" y="288564"/>
                    <a:pt x="305175" y="287344"/>
                    <a:pt x="305175" y="287344"/>
                  </a:cubicBezTo>
                  <a:cubicBezTo>
                    <a:pt x="306396" y="286123"/>
                    <a:pt x="306396" y="284902"/>
                    <a:pt x="307617" y="283681"/>
                  </a:cubicBezTo>
                  <a:cubicBezTo>
                    <a:pt x="310058" y="281240"/>
                    <a:pt x="312499" y="280019"/>
                    <a:pt x="313720" y="277578"/>
                  </a:cubicBezTo>
                  <a:cubicBezTo>
                    <a:pt x="316161" y="273916"/>
                    <a:pt x="319824" y="271474"/>
                    <a:pt x="322265" y="267812"/>
                  </a:cubicBezTo>
                  <a:cubicBezTo>
                    <a:pt x="323486" y="266592"/>
                    <a:pt x="330810" y="261709"/>
                    <a:pt x="330810" y="260488"/>
                  </a:cubicBezTo>
                  <a:cubicBezTo>
                    <a:pt x="333251" y="256826"/>
                    <a:pt x="333251" y="251943"/>
                    <a:pt x="332031" y="248281"/>
                  </a:cubicBezTo>
                  <a:cubicBezTo>
                    <a:pt x="332031" y="245840"/>
                    <a:pt x="334472" y="243398"/>
                    <a:pt x="334472" y="240957"/>
                  </a:cubicBezTo>
                  <a:cubicBezTo>
                    <a:pt x="334472" y="238516"/>
                    <a:pt x="340576" y="233633"/>
                    <a:pt x="340576" y="231191"/>
                  </a:cubicBezTo>
                  <a:cubicBezTo>
                    <a:pt x="341796" y="226309"/>
                    <a:pt x="345458" y="223867"/>
                    <a:pt x="346679" y="222646"/>
                  </a:cubicBezTo>
                  <a:cubicBezTo>
                    <a:pt x="347900" y="221426"/>
                    <a:pt x="349120" y="218984"/>
                    <a:pt x="349120" y="218984"/>
                  </a:cubicBezTo>
                  <a:cubicBezTo>
                    <a:pt x="350341" y="218984"/>
                    <a:pt x="350341" y="217764"/>
                    <a:pt x="350341" y="215322"/>
                  </a:cubicBezTo>
                  <a:cubicBezTo>
                    <a:pt x="350341" y="212881"/>
                    <a:pt x="350341" y="211660"/>
                    <a:pt x="349120" y="212881"/>
                  </a:cubicBezTo>
                  <a:cubicBezTo>
                    <a:pt x="346679" y="216543"/>
                    <a:pt x="346679" y="217764"/>
                    <a:pt x="343017" y="216543"/>
                  </a:cubicBezTo>
                  <a:cubicBezTo>
                    <a:pt x="340576" y="216543"/>
                    <a:pt x="339355" y="218984"/>
                    <a:pt x="338134" y="220205"/>
                  </a:cubicBezTo>
                  <a:cubicBezTo>
                    <a:pt x="338134" y="220205"/>
                    <a:pt x="338134" y="222646"/>
                    <a:pt x="336913" y="222646"/>
                  </a:cubicBezTo>
                  <a:cubicBezTo>
                    <a:pt x="336913" y="222646"/>
                    <a:pt x="335693" y="225088"/>
                    <a:pt x="334472" y="225088"/>
                  </a:cubicBezTo>
                  <a:cubicBezTo>
                    <a:pt x="332031" y="226309"/>
                    <a:pt x="333251" y="226309"/>
                    <a:pt x="332031" y="226309"/>
                  </a:cubicBezTo>
                  <a:cubicBezTo>
                    <a:pt x="329589" y="227529"/>
                    <a:pt x="330810" y="225088"/>
                    <a:pt x="329589" y="229971"/>
                  </a:cubicBezTo>
                  <a:cubicBezTo>
                    <a:pt x="329589" y="232412"/>
                    <a:pt x="328369" y="234853"/>
                    <a:pt x="327148" y="233633"/>
                  </a:cubicBezTo>
                  <a:cubicBezTo>
                    <a:pt x="325927" y="232412"/>
                    <a:pt x="325927" y="233633"/>
                    <a:pt x="324706" y="234853"/>
                  </a:cubicBezTo>
                  <a:cubicBezTo>
                    <a:pt x="322265" y="236074"/>
                    <a:pt x="323486" y="239736"/>
                    <a:pt x="323486" y="239736"/>
                  </a:cubicBezTo>
                  <a:cubicBezTo>
                    <a:pt x="322265" y="240957"/>
                    <a:pt x="322265" y="240957"/>
                    <a:pt x="321044" y="239736"/>
                  </a:cubicBezTo>
                  <a:cubicBezTo>
                    <a:pt x="318603" y="237295"/>
                    <a:pt x="318603" y="242178"/>
                    <a:pt x="318603" y="244619"/>
                  </a:cubicBezTo>
                  <a:cubicBezTo>
                    <a:pt x="317382" y="248281"/>
                    <a:pt x="316161" y="247060"/>
                    <a:pt x="314941" y="247060"/>
                  </a:cubicBezTo>
                  <a:cubicBezTo>
                    <a:pt x="313720" y="245840"/>
                    <a:pt x="311279" y="244619"/>
                    <a:pt x="311279" y="249502"/>
                  </a:cubicBezTo>
                  <a:cubicBezTo>
                    <a:pt x="311279" y="251943"/>
                    <a:pt x="311279" y="253164"/>
                    <a:pt x="310058" y="251943"/>
                  </a:cubicBezTo>
                  <a:cubicBezTo>
                    <a:pt x="306396" y="251943"/>
                    <a:pt x="310058" y="254385"/>
                    <a:pt x="308837" y="254385"/>
                  </a:cubicBezTo>
                  <a:cubicBezTo>
                    <a:pt x="305175" y="254385"/>
                    <a:pt x="303954" y="256826"/>
                    <a:pt x="302734" y="260488"/>
                  </a:cubicBezTo>
                  <a:cubicBezTo>
                    <a:pt x="301513" y="267812"/>
                    <a:pt x="300292" y="266592"/>
                    <a:pt x="297851" y="266592"/>
                  </a:cubicBezTo>
                  <a:cubicBezTo>
                    <a:pt x="292968" y="266592"/>
                    <a:pt x="296630" y="270254"/>
                    <a:pt x="294189" y="267812"/>
                  </a:cubicBezTo>
                  <a:cubicBezTo>
                    <a:pt x="294189" y="267812"/>
                    <a:pt x="292968" y="266592"/>
                    <a:pt x="292968" y="266592"/>
                  </a:cubicBezTo>
                  <a:cubicBezTo>
                    <a:pt x="292968" y="266592"/>
                    <a:pt x="292968" y="266592"/>
                    <a:pt x="292968" y="266592"/>
                  </a:cubicBezTo>
                  <a:cubicBezTo>
                    <a:pt x="297851" y="261709"/>
                    <a:pt x="296630" y="260488"/>
                    <a:pt x="299072" y="253164"/>
                  </a:cubicBezTo>
                  <a:cubicBezTo>
                    <a:pt x="300292" y="250723"/>
                    <a:pt x="301513" y="249502"/>
                    <a:pt x="302734" y="247060"/>
                  </a:cubicBezTo>
                  <a:cubicBezTo>
                    <a:pt x="303954" y="243398"/>
                    <a:pt x="306396" y="240957"/>
                    <a:pt x="308837" y="237295"/>
                  </a:cubicBezTo>
                  <a:cubicBezTo>
                    <a:pt x="310058" y="236074"/>
                    <a:pt x="314941" y="231191"/>
                    <a:pt x="316161" y="229971"/>
                  </a:cubicBezTo>
                  <a:cubicBezTo>
                    <a:pt x="317382" y="226309"/>
                    <a:pt x="317382" y="222646"/>
                    <a:pt x="316161" y="218984"/>
                  </a:cubicBezTo>
                  <a:cubicBezTo>
                    <a:pt x="316161" y="216543"/>
                    <a:pt x="317382" y="214102"/>
                    <a:pt x="317382" y="211660"/>
                  </a:cubicBezTo>
                  <a:cubicBezTo>
                    <a:pt x="317382" y="209219"/>
                    <a:pt x="321044" y="205557"/>
                    <a:pt x="321044" y="203115"/>
                  </a:cubicBezTo>
                  <a:cubicBezTo>
                    <a:pt x="321044" y="198232"/>
                    <a:pt x="323486" y="195791"/>
                    <a:pt x="324706" y="195791"/>
                  </a:cubicBezTo>
                  <a:cubicBezTo>
                    <a:pt x="325927" y="194570"/>
                    <a:pt x="325927" y="192129"/>
                    <a:pt x="327148" y="192129"/>
                  </a:cubicBezTo>
                  <a:cubicBezTo>
                    <a:pt x="327148" y="192129"/>
                    <a:pt x="327148" y="190908"/>
                    <a:pt x="327148" y="188467"/>
                  </a:cubicBezTo>
                  <a:cubicBezTo>
                    <a:pt x="327148" y="186025"/>
                    <a:pt x="325927" y="184805"/>
                    <a:pt x="325927" y="186025"/>
                  </a:cubicBezTo>
                  <a:cubicBezTo>
                    <a:pt x="324706" y="189688"/>
                    <a:pt x="324706" y="190908"/>
                    <a:pt x="322265" y="190908"/>
                  </a:cubicBezTo>
                  <a:cubicBezTo>
                    <a:pt x="319824" y="190908"/>
                    <a:pt x="319824" y="193350"/>
                    <a:pt x="318603" y="195791"/>
                  </a:cubicBezTo>
                  <a:cubicBezTo>
                    <a:pt x="318603" y="195791"/>
                    <a:pt x="318603" y="198232"/>
                    <a:pt x="318603" y="198232"/>
                  </a:cubicBezTo>
                  <a:cubicBezTo>
                    <a:pt x="318603" y="198232"/>
                    <a:pt x="318603" y="200674"/>
                    <a:pt x="317382" y="200674"/>
                  </a:cubicBezTo>
                  <a:cubicBezTo>
                    <a:pt x="314941" y="201895"/>
                    <a:pt x="316161" y="201895"/>
                    <a:pt x="314941" y="201895"/>
                  </a:cubicBezTo>
                  <a:cubicBezTo>
                    <a:pt x="313720" y="203115"/>
                    <a:pt x="313720" y="200674"/>
                    <a:pt x="313720" y="205557"/>
                  </a:cubicBezTo>
                  <a:cubicBezTo>
                    <a:pt x="313720" y="207998"/>
                    <a:pt x="313720" y="209219"/>
                    <a:pt x="312499" y="209219"/>
                  </a:cubicBezTo>
                  <a:cubicBezTo>
                    <a:pt x="311279" y="209219"/>
                    <a:pt x="311279" y="209219"/>
                    <a:pt x="310058" y="210439"/>
                  </a:cubicBezTo>
                  <a:cubicBezTo>
                    <a:pt x="307617" y="211660"/>
                    <a:pt x="310058" y="214102"/>
                    <a:pt x="308837" y="215322"/>
                  </a:cubicBezTo>
                  <a:cubicBezTo>
                    <a:pt x="308837" y="216543"/>
                    <a:pt x="307617" y="216543"/>
                    <a:pt x="306396" y="215322"/>
                  </a:cubicBezTo>
                  <a:cubicBezTo>
                    <a:pt x="303954" y="212881"/>
                    <a:pt x="303954" y="217764"/>
                    <a:pt x="303954" y="218984"/>
                  </a:cubicBezTo>
                  <a:cubicBezTo>
                    <a:pt x="303954" y="222646"/>
                    <a:pt x="302734" y="221426"/>
                    <a:pt x="300292" y="221426"/>
                  </a:cubicBezTo>
                  <a:cubicBezTo>
                    <a:pt x="299072" y="221426"/>
                    <a:pt x="296630" y="218984"/>
                    <a:pt x="296630" y="223867"/>
                  </a:cubicBezTo>
                  <a:cubicBezTo>
                    <a:pt x="296630" y="226309"/>
                    <a:pt x="296630" y="226309"/>
                    <a:pt x="296630" y="226309"/>
                  </a:cubicBezTo>
                  <a:cubicBezTo>
                    <a:pt x="292968" y="226309"/>
                    <a:pt x="296630" y="228750"/>
                    <a:pt x="296630" y="228750"/>
                  </a:cubicBezTo>
                  <a:cubicBezTo>
                    <a:pt x="292968" y="228750"/>
                    <a:pt x="291747" y="231191"/>
                    <a:pt x="291747" y="234853"/>
                  </a:cubicBezTo>
                  <a:cubicBezTo>
                    <a:pt x="291747" y="240957"/>
                    <a:pt x="290527" y="239736"/>
                    <a:pt x="288085" y="240957"/>
                  </a:cubicBezTo>
                  <a:cubicBezTo>
                    <a:pt x="283203" y="242178"/>
                    <a:pt x="286865" y="244619"/>
                    <a:pt x="284423" y="243398"/>
                  </a:cubicBezTo>
                  <a:cubicBezTo>
                    <a:pt x="281982" y="243398"/>
                    <a:pt x="279540" y="242178"/>
                    <a:pt x="280761" y="245840"/>
                  </a:cubicBezTo>
                  <a:cubicBezTo>
                    <a:pt x="280761" y="247060"/>
                    <a:pt x="281982" y="248281"/>
                    <a:pt x="280761" y="248281"/>
                  </a:cubicBezTo>
                  <a:cubicBezTo>
                    <a:pt x="275878" y="244619"/>
                    <a:pt x="279540" y="250723"/>
                    <a:pt x="277099" y="249502"/>
                  </a:cubicBezTo>
                  <a:cubicBezTo>
                    <a:pt x="272216" y="248281"/>
                    <a:pt x="277099" y="254385"/>
                    <a:pt x="274658" y="254385"/>
                  </a:cubicBezTo>
                  <a:cubicBezTo>
                    <a:pt x="272216" y="253164"/>
                    <a:pt x="275878" y="256826"/>
                    <a:pt x="272216" y="254385"/>
                  </a:cubicBezTo>
                  <a:cubicBezTo>
                    <a:pt x="270996" y="254385"/>
                    <a:pt x="272216" y="255605"/>
                    <a:pt x="272216" y="255605"/>
                  </a:cubicBezTo>
                  <a:cubicBezTo>
                    <a:pt x="272216" y="255605"/>
                    <a:pt x="272216" y="255605"/>
                    <a:pt x="272216" y="255605"/>
                  </a:cubicBezTo>
                  <a:lnTo>
                    <a:pt x="270996" y="197012"/>
                  </a:lnTo>
                  <a:lnTo>
                    <a:pt x="269775" y="255605"/>
                  </a:lnTo>
                  <a:cubicBezTo>
                    <a:pt x="269775" y="255605"/>
                    <a:pt x="268554" y="255605"/>
                    <a:pt x="268554" y="255605"/>
                  </a:cubicBezTo>
                  <a:cubicBezTo>
                    <a:pt x="268554" y="255605"/>
                    <a:pt x="268554" y="253164"/>
                    <a:pt x="268554" y="254385"/>
                  </a:cubicBezTo>
                  <a:cubicBezTo>
                    <a:pt x="264892" y="256826"/>
                    <a:pt x="268554" y="253164"/>
                    <a:pt x="266113" y="254385"/>
                  </a:cubicBezTo>
                  <a:cubicBezTo>
                    <a:pt x="264892" y="255605"/>
                    <a:pt x="268554" y="248281"/>
                    <a:pt x="263671" y="249502"/>
                  </a:cubicBezTo>
                  <a:cubicBezTo>
                    <a:pt x="262451" y="249502"/>
                    <a:pt x="264892" y="243398"/>
                    <a:pt x="260009" y="248281"/>
                  </a:cubicBezTo>
                  <a:cubicBezTo>
                    <a:pt x="258789" y="248281"/>
                    <a:pt x="260009" y="248281"/>
                    <a:pt x="260009" y="245840"/>
                  </a:cubicBezTo>
                  <a:cubicBezTo>
                    <a:pt x="261230" y="242178"/>
                    <a:pt x="258789" y="242178"/>
                    <a:pt x="256347" y="243398"/>
                  </a:cubicBezTo>
                  <a:cubicBezTo>
                    <a:pt x="253906" y="244619"/>
                    <a:pt x="257568" y="242178"/>
                    <a:pt x="252685" y="240957"/>
                  </a:cubicBezTo>
                  <a:cubicBezTo>
                    <a:pt x="250244" y="239736"/>
                    <a:pt x="249023" y="240957"/>
                    <a:pt x="249023" y="234853"/>
                  </a:cubicBezTo>
                  <a:cubicBezTo>
                    <a:pt x="249023" y="232412"/>
                    <a:pt x="247802" y="229971"/>
                    <a:pt x="244140" y="228750"/>
                  </a:cubicBezTo>
                  <a:cubicBezTo>
                    <a:pt x="244140" y="228750"/>
                    <a:pt x="246582" y="226309"/>
                    <a:pt x="244140" y="226309"/>
                  </a:cubicBezTo>
                  <a:cubicBezTo>
                    <a:pt x="244140" y="226309"/>
                    <a:pt x="242919" y="225088"/>
                    <a:pt x="244140" y="223867"/>
                  </a:cubicBezTo>
                  <a:cubicBezTo>
                    <a:pt x="244140" y="220205"/>
                    <a:pt x="242919" y="221426"/>
                    <a:pt x="240478" y="221426"/>
                  </a:cubicBezTo>
                  <a:cubicBezTo>
                    <a:pt x="239257" y="221426"/>
                    <a:pt x="238037" y="222646"/>
                    <a:pt x="236816" y="218984"/>
                  </a:cubicBezTo>
                  <a:cubicBezTo>
                    <a:pt x="236816" y="216543"/>
                    <a:pt x="236816" y="212881"/>
                    <a:pt x="234375" y="215322"/>
                  </a:cubicBezTo>
                  <a:cubicBezTo>
                    <a:pt x="233154" y="216543"/>
                    <a:pt x="231933" y="216543"/>
                    <a:pt x="231933" y="215322"/>
                  </a:cubicBezTo>
                  <a:cubicBezTo>
                    <a:pt x="231933" y="214102"/>
                    <a:pt x="233154" y="211660"/>
                    <a:pt x="230712" y="210439"/>
                  </a:cubicBezTo>
                  <a:cubicBezTo>
                    <a:pt x="229492" y="210439"/>
                    <a:pt x="229492" y="209219"/>
                    <a:pt x="228271" y="209219"/>
                  </a:cubicBezTo>
                  <a:cubicBezTo>
                    <a:pt x="227050" y="210439"/>
                    <a:pt x="227050" y="207998"/>
                    <a:pt x="227050" y="205557"/>
                  </a:cubicBezTo>
                  <a:cubicBezTo>
                    <a:pt x="227050" y="200674"/>
                    <a:pt x="227050" y="203115"/>
                    <a:pt x="225830" y="201895"/>
                  </a:cubicBezTo>
                  <a:cubicBezTo>
                    <a:pt x="224609" y="201895"/>
                    <a:pt x="225830" y="200674"/>
                    <a:pt x="223388" y="200674"/>
                  </a:cubicBezTo>
                  <a:cubicBezTo>
                    <a:pt x="222168" y="200674"/>
                    <a:pt x="222168" y="198232"/>
                    <a:pt x="222168" y="198232"/>
                  </a:cubicBezTo>
                  <a:cubicBezTo>
                    <a:pt x="222168" y="198232"/>
                    <a:pt x="222168" y="195791"/>
                    <a:pt x="222168" y="195791"/>
                  </a:cubicBezTo>
                  <a:cubicBezTo>
                    <a:pt x="220947" y="194570"/>
                    <a:pt x="219726" y="190908"/>
                    <a:pt x="218505" y="190908"/>
                  </a:cubicBezTo>
                  <a:cubicBezTo>
                    <a:pt x="214843" y="190908"/>
                    <a:pt x="216064" y="189688"/>
                    <a:pt x="214843" y="186025"/>
                  </a:cubicBezTo>
                  <a:cubicBezTo>
                    <a:pt x="214843" y="184805"/>
                    <a:pt x="213623" y="186025"/>
                    <a:pt x="213623" y="188467"/>
                  </a:cubicBezTo>
                  <a:cubicBezTo>
                    <a:pt x="213623" y="189688"/>
                    <a:pt x="213623" y="190908"/>
                    <a:pt x="213623" y="192129"/>
                  </a:cubicBezTo>
                  <a:cubicBezTo>
                    <a:pt x="213623" y="192129"/>
                    <a:pt x="214843" y="194570"/>
                    <a:pt x="216064" y="195791"/>
                  </a:cubicBezTo>
                  <a:cubicBezTo>
                    <a:pt x="217285" y="197012"/>
                    <a:pt x="219726" y="199453"/>
                    <a:pt x="219726" y="203115"/>
                  </a:cubicBezTo>
                  <a:cubicBezTo>
                    <a:pt x="219726" y="205557"/>
                    <a:pt x="223388" y="209219"/>
                    <a:pt x="223388" y="211660"/>
                  </a:cubicBezTo>
                  <a:cubicBezTo>
                    <a:pt x="223388" y="214102"/>
                    <a:pt x="224609" y="216543"/>
                    <a:pt x="224609" y="218984"/>
                  </a:cubicBezTo>
                  <a:cubicBezTo>
                    <a:pt x="224609" y="222646"/>
                    <a:pt x="223388" y="226309"/>
                    <a:pt x="224609" y="229971"/>
                  </a:cubicBezTo>
                  <a:cubicBezTo>
                    <a:pt x="224609" y="231191"/>
                    <a:pt x="230712" y="236074"/>
                    <a:pt x="231933" y="237295"/>
                  </a:cubicBezTo>
                  <a:cubicBezTo>
                    <a:pt x="234375" y="240957"/>
                    <a:pt x="235595" y="243398"/>
                    <a:pt x="238037" y="247060"/>
                  </a:cubicBezTo>
                  <a:cubicBezTo>
                    <a:pt x="239257" y="249502"/>
                    <a:pt x="240478" y="250723"/>
                    <a:pt x="241699" y="253164"/>
                  </a:cubicBezTo>
                  <a:cubicBezTo>
                    <a:pt x="245361" y="260488"/>
                    <a:pt x="242919" y="261709"/>
                    <a:pt x="247802" y="266592"/>
                  </a:cubicBezTo>
                  <a:cubicBezTo>
                    <a:pt x="247802" y="266592"/>
                    <a:pt x="247802" y="266592"/>
                    <a:pt x="247802" y="266592"/>
                  </a:cubicBezTo>
                  <a:cubicBezTo>
                    <a:pt x="247802" y="266592"/>
                    <a:pt x="246582" y="266592"/>
                    <a:pt x="246582" y="267812"/>
                  </a:cubicBezTo>
                  <a:cubicBezTo>
                    <a:pt x="244140" y="269033"/>
                    <a:pt x="247802" y="266592"/>
                    <a:pt x="242919" y="266592"/>
                  </a:cubicBezTo>
                  <a:cubicBezTo>
                    <a:pt x="239257" y="266592"/>
                    <a:pt x="239257" y="267812"/>
                    <a:pt x="238037" y="260488"/>
                  </a:cubicBezTo>
                  <a:cubicBezTo>
                    <a:pt x="238037" y="256826"/>
                    <a:pt x="235595" y="254385"/>
                    <a:pt x="231933" y="254385"/>
                  </a:cubicBezTo>
                  <a:cubicBezTo>
                    <a:pt x="231933" y="254385"/>
                    <a:pt x="235595" y="251943"/>
                    <a:pt x="230712" y="251943"/>
                  </a:cubicBezTo>
                  <a:cubicBezTo>
                    <a:pt x="230712" y="251943"/>
                    <a:pt x="229492" y="250723"/>
                    <a:pt x="229492" y="249502"/>
                  </a:cubicBezTo>
                  <a:cubicBezTo>
                    <a:pt x="229492" y="244619"/>
                    <a:pt x="227050" y="247060"/>
                    <a:pt x="225830" y="247060"/>
                  </a:cubicBezTo>
                  <a:cubicBezTo>
                    <a:pt x="223388" y="248281"/>
                    <a:pt x="223388" y="249502"/>
                    <a:pt x="222168" y="244619"/>
                  </a:cubicBezTo>
                  <a:cubicBezTo>
                    <a:pt x="222168" y="242178"/>
                    <a:pt x="222168" y="237295"/>
                    <a:pt x="219726" y="239736"/>
                  </a:cubicBezTo>
                  <a:cubicBezTo>
                    <a:pt x="218505" y="240957"/>
                    <a:pt x="217285" y="240957"/>
                    <a:pt x="217285" y="239736"/>
                  </a:cubicBezTo>
                  <a:cubicBezTo>
                    <a:pt x="216064" y="238516"/>
                    <a:pt x="218505" y="236074"/>
                    <a:pt x="216064" y="234853"/>
                  </a:cubicBezTo>
                  <a:cubicBezTo>
                    <a:pt x="214843" y="234853"/>
                    <a:pt x="214843" y="233633"/>
                    <a:pt x="213623" y="233633"/>
                  </a:cubicBezTo>
                  <a:cubicBezTo>
                    <a:pt x="212402" y="234853"/>
                    <a:pt x="211181" y="232412"/>
                    <a:pt x="211181" y="229971"/>
                  </a:cubicBezTo>
                  <a:cubicBezTo>
                    <a:pt x="209961" y="225088"/>
                    <a:pt x="211181" y="227529"/>
                    <a:pt x="208740" y="226309"/>
                  </a:cubicBezTo>
                  <a:cubicBezTo>
                    <a:pt x="207519" y="226309"/>
                    <a:pt x="208740" y="225088"/>
                    <a:pt x="206298" y="225088"/>
                  </a:cubicBezTo>
                  <a:cubicBezTo>
                    <a:pt x="205078" y="225088"/>
                    <a:pt x="205078" y="222646"/>
                    <a:pt x="203857" y="222646"/>
                  </a:cubicBezTo>
                  <a:cubicBezTo>
                    <a:pt x="202636" y="222646"/>
                    <a:pt x="202636" y="220205"/>
                    <a:pt x="202636" y="220205"/>
                  </a:cubicBezTo>
                  <a:cubicBezTo>
                    <a:pt x="200195" y="218984"/>
                    <a:pt x="198974" y="215322"/>
                    <a:pt x="197754" y="216543"/>
                  </a:cubicBezTo>
                  <a:cubicBezTo>
                    <a:pt x="194091" y="217764"/>
                    <a:pt x="194091" y="216543"/>
                    <a:pt x="191650" y="212881"/>
                  </a:cubicBezTo>
                  <a:cubicBezTo>
                    <a:pt x="190429" y="211660"/>
                    <a:pt x="190429" y="212881"/>
                    <a:pt x="190429" y="215322"/>
                  </a:cubicBezTo>
                  <a:cubicBezTo>
                    <a:pt x="190429" y="217764"/>
                    <a:pt x="190429" y="218984"/>
                    <a:pt x="191650" y="218984"/>
                  </a:cubicBezTo>
                  <a:cubicBezTo>
                    <a:pt x="192871" y="218984"/>
                    <a:pt x="192871" y="221426"/>
                    <a:pt x="194091" y="222646"/>
                  </a:cubicBezTo>
                  <a:cubicBezTo>
                    <a:pt x="195312" y="223867"/>
                    <a:pt x="198974" y="225088"/>
                    <a:pt x="200195" y="231191"/>
                  </a:cubicBezTo>
                  <a:cubicBezTo>
                    <a:pt x="200195" y="233633"/>
                    <a:pt x="206298" y="238516"/>
                    <a:pt x="206298" y="240957"/>
                  </a:cubicBezTo>
                  <a:cubicBezTo>
                    <a:pt x="206298" y="243398"/>
                    <a:pt x="208740" y="245840"/>
                    <a:pt x="208740" y="248281"/>
                  </a:cubicBezTo>
                  <a:cubicBezTo>
                    <a:pt x="208740" y="251943"/>
                    <a:pt x="208740" y="258047"/>
                    <a:pt x="209961" y="260488"/>
                  </a:cubicBezTo>
                  <a:cubicBezTo>
                    <a:pt x="211181" y="261709"/>
                    <a:pt x="217285" y="266592"/>
                    <a:pt x="218505" y="267812"/>
                  </a:cubicBezTo>
                  <a:cubicBezTo>
                    <a:pt x="220947" y="271474"/>
                    <a:pt x="224609" y="273916"/>
                    <a:pt x="227050" y="277578"/>
                  </a:cubicBezTo>
                  <a:cubicBezTo>
                    <a:pt x="229492" y="280019"/>
                    <a:pt x="230712" y="281240"/>
                    <a:pt x="233154" y="283681"/>
                  </a:cubicBezTo>
                  <a:cubicBezTo>
                    <a:pt x="234375" y="284902"/>
                    <a:pt x="235595" y="286123"/>
                    <a:pt x="235595" y="287344"/>
                  </a:cubicBezTo>
                  <a:cubicBezTo>
                    <a:pt x="235595" y="287344"/>
                    <a:pt x="234375" y="288564"/>
                    <a:pt x="234375" y="288564"/>
                  </a:cubicBezTo>
                  <a:cubicBezTo>
                    <a:pt x="231933" y="291006"/>
                    <a:pt x="234375" y="286123"/>
                    <a:pt x="228271" y="287344"/>
                  </a:cubicBezTo>
                  <a:cubicBezTo>
                    <a:pt x="225830" y="287344"/>
                    <a:pt x="224609" y="288564"/>
                    <a:pt x="224609" y="288564"/>
                  </a:cubicBezTo>
                  <a:cubicBezTo>
                    <a:pt x="223388" y="288564"/>
                    <a:pt x="222168" y="286123"/>
                    <a:pt x="219726" y="282461"/>
                  </a:cubicBezTo>
                  <a:cubicBezTo>
                    <a:pt x="218505" y="278799"/>
                    <a:pt x="214843" y="276357"/>
                    <a:pt x="211181" y="277578"/>
                  </a:cubicBezTo>
                  <a:cubicBezTo>
                    <a:pt x="211181" y="277578"/>
                    <a:pt x="213623" y="272695"/>
                    <a:pt x="209961" y="273916"/>
                  </a:cubicBezTo>
                  <a:cubicBezTo>
                    <a:pt x="209961" y="273916"/>
                    <a:pt x="208740" y="273916"/>
                    <a:pt x="207519" y="270254"/>
                  </a:cubicBezTo>
                  <a:cubicBezTo>
                    <a:pt x="206298" y="265371"/>
                    <a:pt x="203857" y="267812"/>
                    <a:pt x="202636" y="269033"/>
                  </a:cubicBezTo>
                  <a:cubicBezTo>
                    <a:pt x="200195" y="270254"/>
                    <a:pt x="200195" y="272695"/>
                    <a:pt x="197754" y="267812"/>
                  </a:cubicBezTo>
                  <a:cubicBezTo>
                    <a:pt x="196533" y="265371"/>
                    <a:pt x="195312" y="259267"/>
                    <a:pt x="192871" y="262930"/>
                  </a:cubicBezTo>
                  <a:cubicBezTo>
                    <a:pt x="191650" y="264150"/>
                    <a:pt x="190429" y="265371"/>
                    <a:pt x="189209" y="264150"/>
                  </a:cubicBezTo>
                  <a:cubicBezTo>
                    <a:pt x="187988" y="262930"/>
                    <a:pt x="189209" y="259267"/>
                    <a:pt x="186767" y="258047"/>
                  </a:cubicBezTo>
                  <a:cubicBezTo>
                    <a:pt x="185547" y="258047"/>
                    <a:pt x="184326" y="256826"/>
                    <a:pt x="183105" y="258047"/>
                  </a:cubicBezTo>
                  <a:cubicBezTo>
                    <a:pt x="181884" y="260488"/>
                    <a:pt x="180664" y="256826"/>
                    <a:pt x="179443" y="254385"/>
                  </a:cubicBezTo>
                  <a:cubicBezTo>
                    <a:pt x="178222" y="248281"/>
                    <a:pt x="178222" y="250723"/>
                    <a:pt x="175781" y="250723"/>
                  </a:cubicBezTo>
                  <a:cubicBezTo>
                    <a:pt x="174560" y="250723"/>
                    <a:pt x="175781" y="249502"/>
                    <a:pt x="172119" y="249502"/>
                  </a:cubicBezTo>
                  <a:cubicBezTo>
                    <a:pt x="170898" y="249502"/>
                    <a:pt x="169677" y="247060"/>
                    <a:pt x="169677" y="247060"/>
                  </a:cubicBezTo>
                  <a:cubicBezTo>
                    <a:pt x="168457" y="245840"/>
                    <a:pt x="168457" y="243398"/>
                    <a:pt x="168457" y="243398"/>
                  </a:cubicBezTo>
                  <a:cubicBezTo>
                    <a:pt x="166015" y="242178"/>
                    <a:pt x="164795" y="237295"/>
                    <a:pt x="161132" y="238516"/>
                  </a:cubicBezTo>
                  <a:cubicBezTo>
                    <a:pt x="156250" y="239736"/>
                    <a:pt x="157470" y="238516"/>
                    <a:pt x="153808" y="233633"/>
                  </a:cubicBezTo>
                  <a:cubicBezTo>
                    <a:pt x="152588" y="232412"/>
                    <a:pt x="152588" y="233633"/>
                    <a:pt x="152588" y="237295"/>
                  </a:cubicBezTo>
                  <a:cubicBezTo>
                    <a:pt x="152588" y="239736"/>
                    <a:pt x="153808" y="242178"/>
                    <a:pt x="153808" y="242178"/>
                  </a:cubicBezTo>
                  <a:cubicBezTo>
                    <a:pt x="155029" y="242178"/>
                    <a:pt x="156250" y="245840"/>
                    <a:pt x="157470" y="245840"/>
                  </a:cubicBezTo>
                  <a:cubicBezTo>
                    <a:pt x="158691" y="247060"/>
                    <a:pt x="163574" y="249502"/>
                    <a:pt x="164795" y="255605"/>
                  </a:cubicBezTo>
                  <a:cubicBezTo>
                    <a:pt x="166015" y="259267"/>
                    <a:pt x="173340" y="262930"/>
                    <a:pt x="173340" y="266592"/>
                  </a:cubicBezTo>
                  <a:cubicBezTo>
                    <a:pt x="174560" y="270254"/>
                    <a:pt x="177002" y="272695"/>
                    <a:pt x="178222" y="275137"/>
                  </a:cubicBezTo>
                  <a:cubicBezTo>
                    <a:pt x="179443" y="280019"/>
                    <a:pt x="180664" y="286123"/>
                    <a:pt x="184326" y="289785"/>
                  </a:cubicBezTo>
                  <a:cubicBezTo>
                    <a:pt x="185547" y="291006"/>
                    <a:pt x="195312" y="294668"/>
                    <a:pt x="197754" y="295888"/>
                  </a:cubicBezTo>
                  <a:cubicBezTo>
                    <a:pt x="202636" y="298330"/>
                    <a:pt x="206298" y="300771"/>
                    <a:pt x="211181" y="304433"/>
                  </a:cubicBezTo>
                  <a:cubicBezTo>
                    <a:pt x="213623" y="306875"/>
                    <a:pt x="217285" y="308095"/>
                    <a:pt x="220947" y="309316"/>
                  </a:cubicBezTo>
                  <a:cubicBezTo>
                    <a:pt x="224609" y="311758"/>
                    <a:pt x="227050" y="314199"/>
                    <a:pt x="228271" y="315420"/>
                  </a:cubicBezTo>
                  <a:cubicBezTo>
                    <a:pt x="228271" y="315420"/>
                    <a:pt x="228271" y="315420"/>
                    <a:pt x="227050" y="316640"/>
                  </a:cubicBezTo>
                  <a:cubicBezTo>
                    <a:pt x="224609" y="319082"/>
                    <a:pt x="227050" y="314199"/>
                    <a:pt x="220947" y="316640"/>
                  </a:cubicBezTo>
                  <a:cubicBezTo>
                    <a:pt x="216064" y="317861"/>
                    <a:pt x="216064" y="320302"/>
                    <a:pt x="209961" y="311758"/>
                  </a:cubicBezTo>
                  <a:cubicBezTo>
                    <a:pt x="207519" y="308095"/>
                    <a:pt x="203857" y="305654"/>
                    <a:pt x="198974" y="308095"/>
                  </a:cubicBezTo>
                  <a:cubicBezTo>
                    <a:pt x="198974" y="308095"/>
                    <a:pt x="200195" y="303213"/>
                    <a:pt x="196533" y="305654"/>
                  </a:cubicBezTo>
                  <a:cubicBezTo>
                    <a:pt x="196533" y="305654"/>
                    <a:pt x="195312" y="305654"/>
                    <a:pt x="192871" y="303213"/>
                  </a:cubicBezTo>
                  <a:cubicBezTo>
                    <a:pt x="190429" y="297109"/>
                    <a:pt x="187988" y="301992"/>
                    <a:pt x="186767" y="303213"/>
                  </a:cubicBezTo>
                  <a:cubicBezTo>
                    <a:pt x="185547" y="305654"/>
                    <a:pt x="184326" y="306875"/>
                    <a:pt x="180664" y="303213"/>
                  </a:cubicBezTo>
                  <a:cubicBezTo>
                    <a:pt x="178222" y="300771"/>
                    <a:pt x="175781" y="295888"/>
                    <a:pt x="174560" y="299551"/>
                  </a:cubicBezTo>
                  <a:cubicBezTo>
                    <a:pt x="174560" y="301992"/>
                    <a:pt x="173340" y="301992"/>
                    <a:pt x="172119" y="301992"/>
                  </a:cubicBezTo>
                  <a:cubicBezTo>
                    <a:pt x="170898" y="301992"/>
                    <a:pt x="170898" y="295888"/>
                    <a:pt x="167236" y="297109"/>
                  </a:cubicBezTo>
                  <a:cubicBezTo>
                    <a:pt x="166015" y="297109"/>
                    <a:pt x="163574" y="295888"/>
                    <a:pt x="163574" y="298330"/>
                  </a:cubicBezTo>
                  <a:cubicBezTo>
                    <a:pt x="162353" y="300771"/>
                    <a:pt x="161132" y="298330"/>
                    <a:pt x="158691" y="295888"/>
                  </a:cubicBezTo>
                  <a:cubicBezTo>
                    <a:pt x="155029" y="291006"/>
                    <a:pt x="156250" y="293447"/>
                    <a:pt x="153808" y="293447"/>
                  </a:cubicBezTo>
                  <a:cubicBezTo>
                    <a:pt x="152588" y="293447"/>
                    <a:pt x="153808" y="292226"/>
                    <a:pt x="150146" y="293447"/>
                  </a:cubicBezTo>
                  <a:cubicBezTo>
                    <a:pt x="150146" y="293447"/>
                    <a:pt x="150146" y="293447"/>
                    <a:pt x="150146" y="293447"/>
                  </a:cubicBezTo>
                  <a:lnTo>
                    <a:pt x="150146" y="303213"/>
                  </a:lnTo>
                  <a:cubicBezTo>
                    <a:pt x="153808" y="304433"/>
                    <a:pt x="158691" y="305654"/>
                    <a:pt x="159912" y="308095"/>
                  </a:cubicBezTo>
                  <a:cubicBezTo>
                    <a:pt x="161132" y="310537"/>
                    <a:pt x="166015" y="311758"/>
                    <a:pt x="167236" y="315420"/>
                  </a:cubicBezTo>
                  <a:cubicBezTo>
                    <a:pt x="169677" y="320302"/>
                    <a:pt x="172119" y="326406"/>
                    <a:pt x="177002" y="328847"/>
                  </a:cubicBezTo>
                  <a:cubicBezTo>
                    <a:pt x="179443" y="330068"/>
                    <a:pt x="189209" y="331289"/>
                    <a:pt x="191650" y="331289"/>
                  </a:cubicBezTo>
                  <a:cubicBezTo>
                    <a:pt x="196533" y="333730"/>
                    <a:pt x="201416" y="334951"/>
                    <a:pt x="206298" y="337392"/>
                  </a:cubicBezTo>
                  <a:cubicBezTo>
                    <a:pt x="209961" y="339834"/>
                    <a:pt x="213623" y="339834"/>
                    <a:pt x="216064" y="342275"/>
                  </a:cubicBezTo>
                  <a:cubicBezTo>
                    <a:pt x="220947" y="344717"/>
                    <a:pt x="223388" y="347158"/>
                    <a:pt x="225830" y="349599"/>
                  </a:cubicBezTo>
                  <a:cubicBezTo>
                    <a:pt x="224609" y="349599"/>
                    <a:pt x="223388" y="352041"/>
                    <a:pt x="223388" y="353261"/>
                  </a:cubicBezTo>
                  <a:cubicBezTo>
                    <a:pt x="222168" y="356924"/>
                    <a:pt x="223388" y="350820"/>
                    <a:pt x="217285" y="354482"/>
                  </a:cubicBezTo>
                  <a:cubicBezTo>
                    <a:pt x="213623" y="356924"/>
                    <a:pt x="213623" y="359365"/>
                    <a:pt x="207519" y="352041"/>
                  </a:cubicBezTo>
                  <a:cubicBezTo>
                    <a:pt x="205078" y="349599"/>
                    <a:pt x="201416" y="347158"/>
                    <a:pt x="197754" y="349599"/>
                  </a:cubicBezTo>
                  <a:cubicBezTo>
                    <a:pt x="197754" y="349599"/>
                    <a:pt x="198974" y="344717"/>
                    <a:pt x="195312" y="347158"/>
                  </a:cubicBezTo>
                  <a:cubicBezTo>
                    <a:pt x="195312" y="347158"/>
                    <a:pt x="194091" y="347158"/>
                    <a:pt x="192871" y="344717"/>
                  </a:cubicBezTo>
                  <a:cubicBezTo>
                    <a:pt x="190429" y="339834"/>
                    <a:pt x="189209" y="343496"/>
                    <a:pt x="186767" y="344717"/>
                  </a:cubicBezTo>
                  <a:cubicBezTo>
                    <a:pt x="185547" y="347158"/>
                    <a:pt x="184326" y="348379"/>
                    <a:pt x="180664" y="344717"/>
                  </a:cubicBezTo>
                  <a:cubicBezTo>
                    <a:pt x="178222" y="342275"/>
                    <a:pt x="175781" y="337392"/>
                    <a:pt x="174560" y="341054"/>
                  </a:cubicBezTo>
                  <a:cubicBezTo>
                    <a:pt x="174560" y="343496"/>
                    <a:pt x="173340" y="343496"/>
                    <a:pt x="172119" y="343496"/>
                  </a:cubicBezTo>
                  <a:cubicBezTo>
                    <a:pt x="170898" y="343496"/>
                    <a:pt x="170898" y="338613"/>
                    <a:pt x="167236" y="338613"/>
                  </a:cubicBezTo>
                  <a:cubicBezTo>
                    <a:pt x="166015" y="338613"/>
                    <a:pt x="163574" y="337392"/>
                    <a:pt x="163574" y="339834"/>
                  </a:cubicBezTo>
                  <a:cubicBezTo>
                    <a:pt x="162353" y="342275"/>
                    <a:pt x="161132" y="339834"/>
                    <a:pt x="158691" y="337392"/>
                  </a:cubicBezTo>
                  <a:cubicBezTo>
                    <a:pt x="153808" y="332509"/>
                    <a:pt x="156250" y="334951"/>
                    <a:pt x="153808" y="334951"/>
                  </a:cubicBezTo>
                  <a:cubicBezTo>
                    <a:pt x="152588" y="334951"/>
                    <a:pt x="152588" y="334951"/>
                    <a:pt x="151367" y="334951"/>
                  </a:cubicBezTo>
                  <a:lnTo>
                    <a:pt x="151367" y="359365"/>
                  </a:lnTo>
                  <a:cubicBezTo>
                    <a:pt x="153808" y="360586"/>
                    <a:pt x="156250" y="363027"/>
                    <a:pt x="156250" y="365469"/>
                  </a:cubicBezTo>
                  <a:cubicBezTo>
                    <a:pt x="158691" y="370351"/>
                    <a:pt x="162353" y="377676"/>
                    <a:pt x="167236" y="381338"/>
                  </a:cubicBezTo>
                  <a:cubicBezTo>
                    <a:pt x="169677" y="382558"/>
                    <a:pt x="180664" y="383779"/>
                    <a:pt x="184326" y="384999"/>
                  </a:cubicBezTo>
                  <a:cubicBezTo>
                    <a:pt x="190429" y="387441"/>
                    <a:pt x="195312" y="389883"/>
                    <a:pt x="201416" y="392324"/>
                  </a:cubicBezTo>
                  <a:cubicBezTo>
                    <a:pt x="205078" y="394765"/>
                    <a:pt x="209961" y="394765"/>
                    <a:pt x="213623" y="397206"/>
                  </a:cubicBezTo>
                  <a:cubicBezTo>
                    <a:pt x="222168" y="402090"/>
                    <a:pt x="223388" y="405752"/>
                    <a:pt x="229492" y="408193"/>
                  </a:cubicBezTo>
                  <a:cubicBezTo>
                    <a:pt x="229492" y="408193"/>
                    <a:pt x="228271" y="409413"/>
                    <a:pt x="228271" y="410634"/>
                  </a:cubicBezTo>
                  <a:cubicBezTo>
                    <a:pt x="225830" y="414297"/>
                    <a:pt x="228271" y="408193"/>
                    <a:pt x="222168" y="410634"/>
                  </a:cubicBezTo>
                  <a:cubicBezTo>
                    <a:pt x="217285" y="411855"/>
                    <a:pt x="218505" y="414297"/>
                    <a:pt x="211181" y="406972"/>
                  </a:cubicBezTo>
                  <a:cubicBezTo>
                    <a:pt x="208740" y="403310"/>
                    <a:pt x="205078" y="402090"/>
                    <a:pt x="200195" y="404531"/>
                  </a:cubicBezTo>
                  <a:cubicBezTo>
                    <a:pt x="200195" y="404531"/>
                    <a:pt x="201416" y="399648"/>
                    <a:pt x="197754" y="402090"/>
                  </a:cubicBezTo>
                  <a:cubicBezTo>
                    <a:pt x="197754" y="402090"/>
                    <a:pt x="196533" y="402090"/>
                    <a:pt x="194091" y="399648"/>
                  </a:cubicBezTo>
                  <a:cubicBezTo>
                    <a:pt x="190429" y="394765"/>
                    <a:pt x="189209" y="398427"/>
                    <a:pt x="187988" y="400869"/>
                  </a:cubicBezTo>
                  <a:cubicBezTo>
                    <a:pt x="186767" y="403310"/>
                    <a:pt x="186767" y="405752"/>
                    <a:pt x="181884" y="402090"/>
                  </a:cubicBezTo>
                  <a:cubicBezTo>
                    <a:pt x="179443" y="399648"/>
                    <a:pt x="175781" y="394765"/>
                    <a:pt x="175781" y="399648"/>
                  </a:cubicBezTo>
                  <a:cubicBezTo>
                    <a:pt x="175781" y="402090"/>
                    <a:pt x="174560" y="402090"/>
                    <a:pt x="173340" y="402090"/>
                  </a:cubicBezTo>
                  <a:cubicBezTo>
                    <a:pt x="172119" y="402090"/>
                    <a:pt x="170898" y="397206"/>
                    <a:pt x="168457" y="397206"/>
                  </a:cubicBezTo>
                  <a:cubicBezTo>
                    <a:pt x="167236" y="397206"/>
                    <a:pt x="164795" y="397206"/>
                    <a:pt x="164795" y="398427"/>
                  </a:cubicBezTo>
                  <a:cubicBezTo>
                    <a:pt x="163574" y="400869"/>
                    <a:pt x="162353" y="398427"/>
                    <a:pt x="159912" y="395986"/>
                  </a:cubicBezTo>
                  <a:cubicBezTo>
                    <a:pt x="156250" y="391103"/>
                    <a:pt x="157470" y="393545"/>
                    <a:pt x="155029" y="393545"/>
                  </a:cubicBezTo>
                  <a:cubicBezTo>
                    <a:pt x="153808" y="393545"/>
                    <a:pt x="153808" y="393545"/>
                    <a:pt x="152588" y="393545"/>
                  </a:cubicBezTo>
                  <a:lnTo>
                    <a:pt x="152588" y="404531"/>
                  </a:lnTo>
                  <a:cubicBezTo>
                    <a:pt x="152588" y="404531"/>
                    <a:pt x="153808" y="404531"/>
                    <a:pt x="153808" y="405752"/>
                  </a:cubicBezTo>
                  <a:cubicBezTo>
                    <a:pt x="156250" y="406972"/>
                    <a:pt x="159912" y="408193"/>
                    <a:pt x="159912" y="409413"/>
                  </a:cubicBezTo>
                  <a:cubicBezTo>
                    <a:pt x="162353" y="411855"/>
                    <a:pt x="166015" y="413076"/>
                    <a:pt x="168457" y="415517"/>
                  </a:cubicBezTo>
                  <a:cubicBezTo>
                    <a:pt x="169677" y="416738"/>
                    <a:pt x="169677" y="417959"/>
                    <a:pt x="170898" y="419179"/>
                  </a:cubicBezTo>
                  <a:cubicBezTo>
                    <a:pt x="170898" y="421620"/>
                    <a:pt x="169677" y="421620"/>
                    <a:pt x="168457" y="421620"/>
                  </a:cubicBezTo>
                  <a:cubicBezTo>
                    <a:pt x="167236" y="421620"/>
                    <a:pt x="167236" y="415517"/>
                    <a:pt x="163574" y="416738"/>
                  </a:cubicBezTo>
                  <a:cubicBezTo>
                    <a:pt x="162353" y="416738"/>
                    <a:pt x="159912" y="415517"/>
                    <a:pt x="159912" y="417959"/>
                  </a:cubicBezTo>
                  <a:cubicBezTo>
                    <a:pt x="158691" y="420400"/>
                    <a:pt x="157470" y="417959"/>
                    <a:pt x="155029" y="415517"/>
                  </a:cubicBezTo>
                  <a:cubicBezTo>
                    <a:pt x="3662" y="399648"/>
                    <a:pt x="2441" y="399648"/>
                    <a:pt x="2441" y="398427"/>
                  </a:cubicBezTo>
                  <a:lnTo>
                    <a:pt x="2441" y="411855"/>
                  </a:lnTo>
                  <a:cubicBezTo>
                    <a:pt x="3662" y="411855"/>
                    <a:pt x="3662" y="413076"/>
                    <a:pt x="4883" y="414297"/>
                  </a:cubicBezTo>
                  <a:cubicBezTo>
                    <a:pt x="7324" y="416738"/>
                    <a:pt x="10986" y="419179"/>
                    <a:pt x="12207" y="421620"/>
                  </a:cubicBezTo>
                  <a:cubicBezTo>
                    <a:pt x="14648" y="426504"/>
                    <a:pt x="18311" y="432607"/>
                    <a:pt x="23193" y="435048"/>
                  </a:cubicBezTo>
                  <a:cubicBezTo>
                    <a:pt x="23193" y="435048"/>
                    <a:pt x="24414" y="436269"/>
                    <a:pt x="26855" y="436269"/>
                  </a:cubicBezTo>
                  <a:cubicBezTo>
                    <a:pt x="26855" y="436269"/>
                    <a:pt x="26855" y="436269"/>
                    <a:pt x="26855" y="437490"/>
                  </a:cubicBezTo>
                  <a:cubicBezTo>
                    <a:pt x="25635" y="439931"/>
                    <a:pt x="24414" y="442373"/>
                    <a:pt x="20752" y="438711"/>
                  </a:cubicBezTo>
                  <a:cubicBezTo>
                    <a:pt x="18311" y="436269"/>
                    <a:pt x="14648" y="430166"/>
                    <a:pt x="13428" y="435048"/>
                  </a:cubicBezTo>
                  <a:cubicBezTo>
                    <a:pt x="13428" y="437490"/>
                    <a:pt x="12207" y="437490"/>
                    <a:pt x="10986" y="437490"/>
                  </a:cubicBezTo>
                  <a:cubicBezTo>
                    <a:pt x="9766" y="437490"/>
                    <a:pt x="9766" y="431386"/>
                    <a:pt x="6104" y="431386"/>
                  </a:cubicBezTo>
                  <a:cubicBezTo>
                    <a:pt x="4883" y="431386"/>
                    <a:pt x="4883" y="431386"/>
                    <a:pt x="3662" y="431386"/>
                  </a:cubicBezTo>
                  <a:lnTo>
                    <a:pt x="3662" y="449697"/>
                  </a:lnTo>
                  <a:cubicBezTo>
                    <a:pt x="3662" y="449697"/>
                    <a:pt x="4883" y="450918"/>
                    <a:pt x="4883" y="450918"/>
                  </a:cubicBezTo>
                  <a:cubicBezTo>
                    <a:pt x="6104" y="452138"/>
                    <a:pt x="7324" y="454580"/>
                    <a:pt x="7324" y="455800"/>
                  </a:cubicBezTo>
                  <a:cubicBezTo>
                    <a:pt x="7324" y="457021"/>
                    <a:pt x="6104" y="457021"/>
                    <a:pt x="4883" y="457021"/>
                  </a:cubicBezTo>
                  <a:cubicBezTo>
                    <a:pt x="3662" y="457021"/>
                    <a:pt x="3662" y="455800"/>
                    <a:pt x="2441" y="454580"/>
                  </a:cubicBezTo>
                  <a:lnTo>
                    <a:pt x="2441" y="474111"/>
                  </a:lnTo>
                  <a:cubicBezTo>
                    <a:pt x="6104" y="477773"/>
                    <a:pt x="9766" y="482656"/>
                    <a:pt x="13428" y="483876"/>
                  </a:cubicBezTo>
                  <a:cubicBezTo>
                    <a:pt x="15869" y="485097"/>
                    <a:pt x="26855" y="483876"/>
                    <a:pt x="29297" y="485097"/>
                  </a:cubicBezTo>
                  <a:cubicBezTo>
                    <a:pt x="35400" y="486318"/>
                    <a:pt x="41504" y="487539"/>
                    <a:pt x="46387" y="489980"/>
                  </a:cubicBezTo>
                  <a:cubicBezTo>
                    <a:pt x="50049" y="491201"/>
                    <a:pt x="53711" y="492421"/>
                    <a:pt x="58594" y="493642"/>
                  </a:cubicBezTo>
                  <a:cubicBezTo>
                    <a:pt x="69580" y="498525"/>
                    <a:pt x="68359" y="503408"/>
                    <a:pt x="80566" y="504628"/>
                  </a:cubicBezTo>
                  <a:cubicBezTo>
                    <a:pt x="81787" y="504628"/>
                    <a:pt x="81787" y="504628"/>
                    <a:pt x="83008" y="505849"/>
                  </a:cubicBezTo>
                  <a:cubicBezTo>
                    <a:pt x="83008" y="505849"/>
                    <a:pt x="83008" y="507070"/>
                    <a:pt x="81787" y="507070"/>
                  </a:cubicBezTo>
                  <a:cubicBezTo>
                    <a:pt x="80566" y="510732"/>
                    <a:pt x="75683" y="497304"/>
                    <a:pt x="75683" y="510732"/>
                  </a:cubicBezTo>
                  <a:cubicBezTo>
                    <a:pt x="75683" y="511953"/>
                    <a:pt x="74463" y="510732"/>
                    <a:pt x="73242" y="508290"/>
                  </a:cubicBezTo>
                  <a:cubicBezTo>
                    <a:pt x="69580" y="500966"/>
                    <a:pt x="67139" y="505849"/>
                    <a:pt x="64697" y="509511"/>
                  </a:cubicBezTo>
                  <a:cubicBezTo>
                    <a:pt x="62256" y="514394"/>
                    <a:pt x="63476" y="507070"/>
                    <a:pt x="57373" y="511953"/>
                  </a:cubicBezTo>
                  <a:cubicBezTo>
                    <a:pt x="52490" y="515615"/>
                    <a:pt x="53711" y="518056"/>
                    <a:pt x="42725" y="509511"/>
                  </a:cubicBezTo>
                  <a:cubicBezTo>
                    <a:pt x="37842" y="505849"/>
                    <a:pt x="32959" y="504628"/>
                    <a:pt x="28076" y="508290"/>
                  </a:cubicBezTo>
                  <a:cubicBezTo>
                    <a:pt x="28076" y="508290"/>
                    <a:pt x="28076" y="500966"/>
                    <a:pt x="24414" y="505849"/>
                  </a:cubicBezTo>
                  <a:cubicBezTo>
                    <a:pt x="24414" y="505849"/>
                    <a:pt x="21973" y="505849"/>
                    <a:pt x="19531" y="503408"/>
                  </a:cubicBezTo>
                  <a:cubicBezTo>
                    <a:pt x="14648" y="497304"/>
                    <a:pt x="13428" y="502187"/>
                    <a:pt x="12207" y="505849"/>
                  </a:cubicBezTo>
                  <a:cubicBezTo>
                    <a:pt x="10986" y="508290"/>
                    <a:pt x="10986" y="511953"/>
                    <a:pt x="4883" y="508290"/>
                  </a:cubicBezTo>
                  <a:cubicBezTo>
                    <a:pt x="3662" y="507070"/>
                    <a:pt x="2441" y="507070"/>
                    <a:pt x="1221" y="505849"/>
                  </a:cubicBezTo>
                  <a:lnTo>
                    <a:pt x="1221" y="537587"/>
                  </a:lnTo>
                  <a:cubicBezTo>
                    <a:pt x="1221" y="537587"/>
                    <a:pt x="2441" y="537587"/>
                    <a:pt x="2441" y="537587"/>
                  </a:cubicBezTo>
                  <a:cubicBezTo>
                    <a:pt x="3662" y="538808"/>
                    <a:pt x="4883" y="538808"/>
                    <a:pt x="6104" y="538808"/>
                  </a:cubicBezTo>
                  <a:cubicBezTo>
                    <a:pt x="6104" y="538808"/>
                    <a:pt x="7324" y="538808"/>
                    <a:pt x="7324" y="538808"/>
                  </a:cubicBezTo>
                  <a:cubicBezTo>
                    <a:pt x="9766" y="540029"/>
                    <a:pt x="13428" y="541249"/>
                    <a:pt x="14648" y="543691"/>
                  </a:cubicBezTo>
                  <a:cubicBezTo>
                    <a:pt x="15869" y="544911"/>
                    <a:pt x="17090" y="546132"/>
                    <a:pt x="18311" y="547353"/>
                  </a:cubicBezTo>
                  <a:cubicBezTo>
                    <a:pt x="18311" y="547353"/>
                    <a:pt x="17090" y="547353"/>
                    <a:pt x="15869" y="548574"/>
                  </a:cubicBezTo>
                  <a:cubicBezTo>
                    <a:pt x="15869" y="548574"/>
                    <a:pt x="13428" y="548574"/>
                    <a:pt x="10986" y="544911"/>
                  </a:cubicBezTo>
                  <a:cubicBezTo>
                    <a:pt x="6104" y="537587"/>
                    <a:pt x="4883" y="543691"/>
                    <a:pt x="3662" y="546132"/>
                  </a:cubicBezTo>
                  <a:cubicBezTo>
                    <a:pt x="2441" y="547353"/>
                    <a:pt x="2441" y="549794"/>
                    <a:pt x="0" y="549794"/>
                  </a:cubicBezTo>
                  <a:lnTo>
                    <a:pt x="0" y="1724108"/>
                  </a:lnTo>
                  <a:lnTo>
                    <a:pt x="0" y="1974352"/>
                  </a:lnTo>
                  <a:lnTo>
                    <a:pt x="0" y="2318590"/>
                  </a:lnTo>
                  <a:lnTo>
                    <a:pt x="1905514" y="2318590"/>
                  </a:lnTo>
                  <a:lnTo>
                    <a:pt x="2158199" y="2318590"/>
                  </a:lnTo>
                  <a:close/>
                  <a:moveTo>
                    <a:pt x="9144269" y="1056385"/>
                  </a:moveTo>
                  <a:cubicBezTo>
                    <a:pt x="9143048" y="1056385"/>
                    <a:pt x="9143048" y="1057606"/>
                    <a:pt x="9141827" y="1057606"/>
                  </a:cubicBezTo>
                  <a:cubicBezTo>
                    <a:pt x="9135724" y="1061268"/>
                    <a:pt x="9135724" y="1057606"/>
                    <a:pt x="9134503" y="1055165"/>
                  </a:cubicBezTo>
                  <a:cubicBezTo>
                    <a:pt x="9134503" y="1055165"/>
                    <a:pt x="9134503" y="1055165"/>
                    <a:pt x="9134503" y="1055165"/>
                  </a:cubicBezTo>
                  <a:cubicBezTo>
                    <a:pt x="9138165" y="1056385"/>
                    <a:pt x="9141827" y="1056385"/>
                    <a:pt x="9144269" y="1056385"/>
                  </a:cubicBezTo>
                  <a:close/>
                  <a:moveTo>
                    <a:pt x="9124737" y="1018543"/>
                  </a:moveTo>
                  <a:cubicBezTo>
                    <a:pt x="9125958" y="1018543"/>
                    <a:pt x="9127179" y="1017323"/>
                    <a:pt x="9128399" y="1017323"/>
                  </a:cubicBezTo>
                  <a:cubicBezTo>
                    <a:pt x="9127179" y="1018543"/>
                    <a:pt x="9127179" y="1020985"/>
                    <a:pt x="9127179" y="1020985"/>
                  </a:cubicBezTo>
                  <a:cubicBezTo>
                    <a:pt x="9125958" y="1019764"/>
                    <a:pt x="9125958" y="1019764"/>
                    <a:pt x="9124737" y="1018543"/>
                  </a:cubicBezTo>
                  <a:cubicBezTo>
                    <a:pt x="9124737" y="1018543"/>
                    <a:pt x="9124737" y="1018543"/>
                    <a:pt x="9124737" y="1018543"/>
                  </a:cubicBezTo>
                  <a:close/>
                  <a:moveTo>
                    <a:pt x="9125958" y="1053944"/>
                  </a:moveTo>
                  <a:cubicBezTo>
                    <a:pt x="9123517" y="1055165"/>
                    <a:pt x="9122296" y="1055165"/>
                    <a:pt x="9122296" y="1055165"/>
                  </a:cubicBezTo>
                  <a:cubicBezTo>
                    <a:pt x="9122296" y="1055165"/>
                    <a:pt x="9121075" y="1053944"/>
                    <a:pt x="9121075" y="1053944"/>
                  </a:cubicBezTo>
                  <a:cubicBezTo>
                    <a:pt x="9122296" y="1053944"/>
                    <a:pt x="9123517" y="1053944"/>
                    <a:pt x="9125958" y="1053944"/>
                  </a:cubicBezTo>
                  <a:close/>
                  <a:moveTo>
                    <a:pt x="9114972" y="1053944"/>
                  </a:moveTo>
                  <a:cubicBezTo>
                    <a:pt x="9116192" y="1053944"/>
                    <a:pt x="9117413" y="1053944"/>
                    <a:pt x="9117413" y="1053944"/>
                  </a:cubicBezTo>
                  <a:cubicBezTo>
                    <a:pt x="9116192" y="1055165"/>
                    <a:pt x="9116192" y="1057606"/>
                    <a:pt x="9116192" y="1057606"/>
                  </a:cubicBezTo>
                  <a:cubicBezTo>
                    <a:pt x="9113751" y="1055165"/>
                    <a:pt x="9112530" y="1053944"/>
                    <a:pt x="9110089" y="1053944"/>
                  </a:cubicBezTo>
                  <a:cubicBezTo>
                    <a:pt x="9112530" y="1053944"/>
                    <a:pt x="9113751" y="1053944"/>
                    <a:pt x="9114972" y="1053944"/>
                  </a:cubicBezTo>
                  <a:close/>
                  <a:moveTo>
                    <a:pt x="9105206" y="907460"/>
                  </a:moveTo>
                  <a:cubicBezTo>
                    <a:pt x="9105206" y="908680"/>
                    <a:pt x="9105206" y="909901"/>
                    <a:pt x="9105206" y="909901"/>
                  </a:cubicBezTo>
                  <a:cubicBezTo>
                    <a:pt x="9103985" y="909901"/>
                    <a:pt x="9103985" y="908680"/>
                    <a:pt x="9102765" y="908680"/>
                  </a:cubicBezTo>
                  <a:cubicBezTo>
                    <a:pt x="9103985" y="908680"/>
                    <a:pt x="9103985" y="907460"/>
                    <a:pt x="9105206" y="907460"/>
                  </a:cubicBezTo>
                  <a:close/>
                  <a:moveTo>
                    <a:pt x="9088116" y="796376"/>
                  </a:moveTo>
                  <a:cubicBezTo>
                    <a:pt x="9089337" y="796376"/>
                    <a:pt x="9091778" y="795155"/>
                    <a:pt x="9094220" y="795155"/>
                  </a:cubicBezTo>
                  <a:cubicBezTo>
                    <a:pt x="9092999" y="796376"/>
                    <a:pt x="9091778" y="797597"/>
                    <a:pt x="9091778" y="797597"/>
                  </a:cubicBezTo>
                  <a:cubicBezTo>
                    <a:pt x="9086896" y="793934"/>
                    <a:pt x="9089337" y="801259"/>
                    <a:pt x="9088116" y="800038"/>
                  </a:cubicBezTo>
                  <a:cubicBezTo>
                    <a:pt x="9083234" y="797597"/>
                    <a:pt x="9079571" y="798817"/>
                    <a:pt x="9075909" y="802479"/>
                  </a:cubicBezTo>
                  <a:cubicBezTo>
                    <a:pt x="9068585" y="811024"/>
                    <a:pt x="9068585" y="808583"/>
                    <a:pt x="9063702" y="806141"/>
                  </a:cubicBezTo>
                  <a:cubicBezTo>
                    <a:pt x="9063702" y="806141"/>
                    <a:pt x="9062482" y="806141"/>
                    <a:pt x="9062482" y="806141"/>
                  </a:cubicBezTo>
                  <a:cubicBezTo>
                    <a:pt x="9066144" y="804921"/>
                    <a:pt x="9068585" y="803700"/>
                    <a:pt x="9072247" y="802479"/>
                  </a:cubicBezTo>
                  <a:cubicBezTo>
                    <a:pt x="9077130" y="800038"/>
                    <a:pt x="9082013" y="798817"/>
                    <a:pt x="9088116" y="796376"/>
                  </a:cubicBezTo>
                  <a:close/>
                  <a:moveTo>
                    <a:pt x="9067364" y="779286"/>
                  </a:moveTo>
                  <a:cubicBezTo>
                    <a:pt x="9063702" y="782948"/>
                    <a:pt x="9062482" y="782948"/>
                    <a:pt x="9060040" y="781727"/>
                  </a:cubicBezTo>
                  <a:cubicBezTo>
                    <a:pt x="9062482" y="780507"/>
                    <a:pt x="9064923" y="780507"/>
                    <a:pt x="9067364" y="779286"/>
                  </a:cubicBezTo>
                  <a:close/>
                  <a:moveTo>
                    <a:pt x="9123517" y="692616"/>
                  </a:moveTo>
                  <a:cubicBezTo>
                    <a:pt x="9122296" y="693837"/>
                    <a:pt x="9121075" y="695058"/>
                    <a:pt x="9121075" y="693837"/>
                  </a:cubicBezTo>
                  <a:cubicBezTo>
                    <a:pt x="9122296" y="693837"/>
                    <a:pt x="9122296" y="692616"/>
                    <a:pt x="9123517" y="692616"/>
                  </a:cubicBezTo>
                  <a:close/>
                  <a:moveTo>
                    <a:pt x="8889142" y="692616"/>
                  </a:moveTo>
                  <a:cubicBezTo>
                    <a:pt x="8890363" y="692616"/>
                    <a:pt x="8891584" y="693837"/>
                    <a:pt x="8891584" y="693837"/>
                  </a:cubicBezTo>
                  <a:cubicBezTo>
                    <a:pt x="8891584" y="695058"/>
                    <a:pt x="8890363" y="693837"/>
                    <a:pt x="8889142" y="692616"/>
                  </a:cubicBezTo>
                  <a:close/>
                  <a:moveTo>
                    <a:pt x="8909894" y="908680"/>
                  </a:moveTo>
                  <a:cubicBezTo>
                    <a:pt x="8908673" y="908680"/>
                    <a:pt x="8908673" y="908680"/>
                    <a:pt x="8907453" y="909901"/>
                  </a:cubicBezTo>
                  <a:cubicBezTo>
                    <a:pt x="8907453" y="909901"/>
                    <a:pt x="8907453" y="908680"/>
                    <a:pt x="8907453" y="907460"/>
                  </a:cubicBezTo>
                  <a:cubicBezTo>
                    <a:pt x="8908673" y="907460"/>
                    <a:pt x="8909894" y="908680"/>
                    <a:pt x="8909894" y="908680"/>
                  </a:cubicBezTo>
                  <a:close/>
                  <a:moveTo>
                    <a:pt x="8887922" y="1018543"/>
                  </a:moveTo>
                  <a:cubicBezTo>
                    <a:pt x="8887922" y="1018543"/>
                    <a:pt x="8887922" y="1018543"/>
                    <a:pt x="8887922" y="1018543"/>
                  </a:cubicBezTo>
                  <a:cubicBezTo>
                    <a:pt x="8886701" y="1018543"/>
                    <a:pt x="8886701" y="1019764"/>
                    <a:pt x="8885480" y="1020985"/>
                  </a:cubicBezTo>
                  <a:cubicBezTo>
                    <a:pt x="8885480" y="1020985"/>
                    <a:pt x="8885480" y="1018543"/>
                    <a:pt x="8884259" y="1017323"/>
                  </a:cubicBezTo>
                  <a:cubicBezTo>
                    <a:pt x="8885480" y="1017323"/>
                    <a:pt x="8886701" y="1018543"/>
                    <a:pt x="8887922" y="1018543"/>
                  </a:cubicBezTo>
                  <a:close/>
                  <a:moveTo>
                    <a:pt x="8687727" y="1512927"/>
                  </a:moveTo>
                  <a:cubicBezTo>
                    <a:pt x="8687727" y="1512927"/>
                    <a:pt x="8687727" y="1512927"/>
                    <a:pt x="8687727" y="1512927"/>
                  </a:cubicBezTo>
                  <a:cubicBezTo>
                    <a:pt x="8687727" y="1512927"/>
                    <a:pt x="8687727" y="1512927"/>
                    <a:pt x="8687727" y="1512927"/>
                  </a:cubicBezTo>
                  <a:cubicBezTo>
                    <a:pt x="8690168" y="1514148"/>
                    <a:pt x="8691389" y="1516589"/>
                    <a:pt x="8693830" y="1519031"/>
                  </a:cubicBezTo>
                  <a:cubicBezTo>
                    <a:pt x="8688947" y="1517810"/>
                    <a:pt x="8685285" y="1521472"/>
                    <a:pt x="8687727" y="1512927"/>
                  </a:cubicBezTo>
                  <a:close/>
                  <a:moveTo>
                    <a:pt x="8747541" y="1412830"/>
                  </a:moveTo>
                  <a:cubicBezTo>
                    <a:pt x="8747541" y="1411609"/>
                    <a:pt x="8747541" y="1411609"/>
                    <a:pt x="8747541" y="1412830"/>
                  </a:cubicBezTo>
                  <a:cubicBezTo>
                    <a:pt x="8745100" y="1411609"/>
                    <a:pt x="8743879" y="1412830"/>
                    <a:pt x="8738996" y="1416492"/>
                  </a:cubicBezTo>
                  <a:cubicBezTo>
                    <a:pt x="8737775" y="1415271"/>
                    <a:pt x="8736555" y="1414050"/>
                    <a:pt x="8734113" y="1412830"/>
                  </a:cubicBezTo>
                  <a:cubicBezTo>
                    <a:pt x="8724348" y="1405505"/>
                    <a:pt x="8728010" y="1409168"/>
                    <a:pt x="8724348" y="1411609"/>
                  </a:cubicBezTo>
                  <a:cubicBezTo>
                    <a:pt x="8721906" y="1412830"/>
                    <a:pt x="8723127" y="1410388"/>
                    <a:pt x="8717024" y="1412830"/>
                  </a:cubicBezTo>
                  <a:cubicBezTo>
                    <a:pt x="8714582" y="1414050"/>
                    <a:pt x="8710920" y="1411609"/>
                    <a:pt x="8709699" y="1411609"/>
                  </a:cubicBezTo>
                  <a:cubicBezTo>
                    <a:pt x="8709699" y="1411609"/>
                    <a:pt x="8709699" y="1411609"/>
                    <a:pt x="8708479" y="1411609"/>
                  </a:cubicBezTo>
                  <a:cubicBezTo>
                    <a:pt x="8707258" y="1409168"/>
                    <a:pt x="8707258" y="1404285"/>
                    <a:pt x="8707258" y="1396961"/>
                  </a:cubicBezTo>
                  <a:cubicBezTo>
                    <a:pt x="8707258" y="1392078"/>
                    <a:pt x="8703596" y="1396961"/>
                    <a:pt x="8699934" y="1404285"/>
                  </a:cubicBezTo>
                  <a:cubicBezTo>
                    <a:pt x="8699934" y="1405505"/>
                    <a:pt x="8698713" y="1406726"/>
                    <a:pt x="8698713" y="1409168"/>
                  </a:cubicBezTo>
                  <a:cubicBezTo>
                    <a:pt x="8693830" y="1409168"/>
                    <a:pt x="8688947" y="1406726"/>
                    <a:pt x="8686506" y="1410388"/>
                  </a:cubicBezTo>
                  <a:cubicBezTo>
                    <a:pt x="8681623" y="1417712"/>
                    <a:pt x="8680403" y="1415271"/>
                    <a:pt x="8669416" y="1412830"/>
                  </a:cubicBezTo>
                  <a:cubicBezTo>
                    <a:pt x="8665754" y="1411609"/>
                    <a:pt x="8668196" y="1415271"/>
                    <a:pt x="8671858" y="1418933"/>
                  </a:cubicBezTo>
                  <a:cubicBezTo>
                    <a:pt x="8675520" y="1422595"/>
                    <a:pt x="8677961" y="1425037"/>
                    <a:pt x="8679182" y="1423816"/>
                  </a:cubicBezTo>
                  <a:cubicBezTo>
                    <a:pt x="8680403" y="1422595"/>
                    <a:pt x="8686506" y="1425037"/>
                    <a:pt x="8688947" y="1425037"/>
                  </a:cubicBezTo>
                  <a:cubicBezTo>
                    <a:pt x="8690168" y="1425037"/>
                    <a:pt x="8693830" y="1423816"/>
                    <a:pt x="8697492" y="1425037"/>
                  </a:cubicBezTo>
                  <a:cubicBezTo>
                    <a:pt x="8691389" y="1427478"/>
                    <a:pt x="8686506" y="1434802"/>
                    <a:pt x="8682844" y="1436023"/>
                  </a:cubicBezTo>
                  <a:cubicBezTo>
                    <a:pt x="8681623" y="1436023"/>
                    <a:pt x="8679182" y="1436023"/>
                    <a:pt x="8679182" y="1436023"/>
                  </a:cubicBezTo>
                  <a:cubicBezTo>
                    <a:pt x="8679182" y="1434802"/>
                    <a:pt x="8677961" y="1434802"/>
                    <a:pt x="8676740" y="1433582"/>
                  </a:cubicBezTo>
                  <a:cubicBezTo>
                    <a:pt x="8676740" y="1432361"/>
                    <a:pt x="8676740" y="1432361"/>
                    <a:pt x="8676740" y="1431140"/>
                  </a:cubicBezTo>
                  <a:cubicBezTo>
                    <a:pt x="8677961" y="1426257"/>
                    <a:pt x="8675520" y="1426257"/>
                    <a:pt x="8671858" y="1427478"/>
                  </a:cubicBezTo>
                  <a:cubicBezTo>
                    <a:pt x="8663313" y="1418933"/>
                    <a:pt x="8660871" y="1431140"/>
                    <a:pt x="8659651" y="1421375"/>
                  </a:cubicBezTo>
                  <a:cubicBezTo>
                    <a:pt x="8659651" y="1416492"/>
                    <a:pt x="8658430" y="1410388"/>
                    <a:pt x="8655989" y="1407947"/>
                  </a:cubicBezTo>
                  <a:cubicBezTo>
                    <a:pt x="8658430" y="1407947"/>
                    <a:pt x="8659651" y="1407947"/>
                    <a:pt x="8662092" y="1407947"/>
                  </a:cubicBezTo>
                  <a:cubicBezTo>
                    <a:pt x="8665754" y="1407947"/>
                    <a:pt x="8669416" y="1407947"/>
                    <a:pt x="8673078" y="1406726"/>
                  </a:cubicBezTo>
                  <a:cubicBezTo>
                    <a:pt x="8676740" y="1406726"/>
                    <a:pt x="8679182" y="1405505"/>
                    <a:pt x="8680403" y="1404285"/>
                  </a:cubicBezTo>
                  <a:cubicBezTo>
                    <a:pt x="8695051" y="1394519"/>
                    <a:pt x="8708479" y="1396961"/>
                    <a:pt x="8713361" y="1398181"/>
                  </a:cubicBezTo>
                  <a:cubicBezTo>
                    <a:pt x="8713361" y="1398181"/>
                    <a:pt x="8713361" y="1398181"/>
                    <a:pt x="8714582" y="1398181"/>
                  </a:cubicBezTo>
                  <a:cubicBezTo>
                    <a:pt x="8714582" y="1398181"/>
                    <a:pt x="8714582" y="1398181"/>
                    <a:pt x="8714582" y="1398181"/>
                  </a:cubicBezTo>
                  <a:cubicBezTo>
                    <a:pt x="8718244" y="1401843"/>
                    <a:pt x="8720686" y="1404285"/>
                    <a:pt x="8721906" y="1403064"/>
                  </a:cubicBezTo>
                  <a:cubicBezTo>
                    <a:pt x="8723127" y="1401843"/>
                    <a:pt x="8729231" y="1404285"/>
                    <a:pt x="8731672" y="1404285"/>
                  </a:cubicBezTo>
                  <a:cubicBezTo>
                    <a:pt x="8732893" y="1405505"/>
                    <a:pt x="8734113" y="1405505"/>
                    <a:pt x="8734113" y="1406726"/>
                  </a:cubicBezTo>
                  <a:cubicBezTo>
                    <a:pt x="8741438" y="1404285"/>
                    <a:pt x="8745100" y="1407947"/>
                    <a:pt x="8747541" y="1412830"/>
                  </a:cubicBezTo>
                  <a:cubicBezTo>
                    <a:pt x="8747541" y="1412830"/>
                    <a:pt x="8747541" y="1412830"/>
                    <a:pt x="8747541" y="1412830"/>
                  </a:cubicBezTo>
                  <a:close/>
                  <a:moveTo>
                    <a:pt x="8673078" y="1377429"/>
                  </a:moveTo>
                  <a:cubicBezTo>
                    <a:pt x="8676740" y="1377429"/>
                    <a:pt x="8681623" y="1378650"/>
                    <a:pt x="8687727" y="1378650"/>
                  </a:cubicBezTo>
                  <a:cubicBezTo>
                    <a:pt x="8687727" y="1378650"/>
                    <a:pt x="8687727" y="1378650"/>
                    <a:pt x="8688947" y="1378650"/>
                  </a:cubicBezTo>
                  <a:cubicBezTo>
                    <a:pt x="8686506" y="1379871"/>
                    <a:pt x="8684065" y="1379871"/>
                    <a:pt x="8682844" y="1378650"/>
                  </a:cubicBezTo>
                  <a:cubicBezTo>
                    <a:pt x="8675520" y="1376209"/>
                    <a:pt x="8676740" y="1378650"/>
                    <a:pt x="8673078" y="1377429"/>
                  </a:cubicBezTo>
                  <a:cubicBezTo>
                    <a:pt x="8673078" y="1377429"/>
                    <a:pt x="8673078" y="1377429"/>
                    <a:pt x="8673078" y="1377429"/>
                  </a:cubicBezTo>
                  <a:close/>
                  <a:moveTo>
                    <a:pt x="8696272" y="1262684"/>
                  </a:moveTo>
                  <a:cubicBezTo>
                    <a:pt x="8696272" y="1262684"/>
                    <a:pt x="8697492" y="1262684"/>
                    <a:pt x="8697492" y="1262684"/>
                  </a:cubicBezTo>
                  <a:cubicBezTo>
                    <a:pt x="8699934" y="1263904"/>
                    <a:pt x="8704817" y="1263904"/>
                    <a:pt x="8709699" y="1262684"/>
                  </a:cubicBezTo>
                  <a:cubicBezTo>
                    <a:pt x="8707258" y="1265125"/>
                    <a:pt x="8704817" y="1268787"/>
                    <a:pt x="8703596" y="1268787"/>
                  </a:cubicBezTo>
                  <a:cubicBezTo>
                    <a:pt x="8699934" y="1270008"/>
                    <a:pt x="8696272" y="1268787"/>
                    <a:pt x="8696272" y="1263904"/>
                  </a:cubicBezTo>
                  <a:cubicBezTo>
                    <a:pt x="8696272" y="1263904"/>
                    <a:pt x="8696272" y="1263904"/>
                    <a:pt x="8696272" y="1262684"/>
                  </a:cubicBezTo>
                  <a:close/>
                  <a:moveTo>
                    <a:pt x="8714582" y="1240711"/>
                  </a:moveTo>
                  <a:cubicBezTo>
                    <a:pt x="8713361" y="1239490"/>
                    <a:pt x="8713361" y="1239490"/>
                    <a:pt x="8714582" y="1240711"/>
                  </a:cubicBezTo>
                  <a:cubicBezTo>
                    <a:pt x="8717024" y="1239490"/>
                    <a:pt x="8721906" y="1239490"/>
                    <a:pt x="8726789" y="1239490"/>
                  </a:cubicBezTo>
                  <a:cubicBezTo>
                    <a:pt x="8726789" y="1239490"/>
                    <a:pt x="8726789" y="1239490"/>
                    <a:pt x="8726789" y="1239490"/>
                  </a:cubicBezTo>
                  <a:cubicBezTo>
                    <a:pt x="8726789" y="1244373"/>
                    <a:pt x="8720686" y="1243152"/>
                    <a:pt x="8714582" y="1240711"/>
                  </a:cubicBezTo>
                  <a:close/>
                  <a:moveTo>
                    <a:pt x="8720686" y="1113758"/>
                  </a:moveTo>
                  <a:cubicBezTo>
                    <a:pt x="8723127" y="1113758"/>
                    <a:pt x="8725568" y="1113758"/>
                    <a:pt x="8726789" y="1113758"/>
                  </a:cubicBezTo>
                  <a:cubicBezTo>
                    <a:pt x="8729231" y="1112537"/>
                    <a:pt x="8735334" y="1111316"/>
                    <a:pt x="8741438" y="1111316"/>
                  </a:cubicBezTo>
                  <a:cubicBezTo>
                    <a:pt x="8740217" y="1112537"/>
                    <a:pt x="8738996" y="1113758"/>
                    <a:pt x="8738996" y="1113758"/>
                  </a:cubicBezTo>
                  <a:cubicBezTo>
                    <a:pt x="8728010" y="1125965"/>
                    <a:pt x="8724348" y="1121082"/>
                    <a:pt x="8720686" y="1113758"/>
                  </a:cubicBezTo>
                  <a:close/>
                  <a:moveTo>
                    <a:pt x="8720686" y="1099109"/>
                  </a:moveTo>
                  <a:cubicBezTo>
                    <a:pt x="8719465" y="1102772"/>
                    <a:pt x="8717024" y="1103993"/>
                    <a:pt x="8715803" y="1105213"/>
                  </a:cubicBezTo>
                  <a:cubicBezTo>
                    <a:pt x="8714582" y="1101551"/>
                    <a:pt x="8712141" y="1099109"/>
                    <a:pt x="8710920" y="1097889"/>
                  </a:cubicBezTo>
                  <a:cubicBezTo>
                    <a:pt x="8710920" y="1097889"/>
                    <a:pt x="8710920" y="1097889"/>
                    <a:pt x="8710920" y="1097889"/>
                  </a:cubicBezTo>
                  <a:cubicBezTo>
                    <a:pt x="8715803" y="1096668"/>
                    <a:pt x="8720686" y="1096668"/>
                    <a:pt x="8723127" y="1097889"/>
                  </a:cubicBezTo>
                  <a:cubicBezTo>
                    <a:pt x="8723127" y="1097889"/>
                    <a:pt x="8721906" y="1097889"/>
                    <a:pt x="8720686" y="1099109"/>
                  </a:cubicBezTo>
                  <a:close/>
                  <a:moveTo>
                    <a:pt x="8712141" y="1301746"/>
                  </a:moveTo>
                  <a:cubicBezTo>
                    <a:pt x="8719465" y="1294422"/>
                    <a:pt x="8734113" y="1289539"/>
                    <a:pt x="8741438" y="1280994"/>
                  </a:cubicBezTo>
                  <a:cubicBezTo>
                    <a:pt x="8743879" y="1278553"/>
                    <a:pt x="8746320" y="1277332"/>
                    <a:pt x="8749982" y="1274891"/>
                  </a:cubicBezTo>
                  <a:cubicBezTo>
                    <a:pt x="8752424" y="1273670"/>
                    <a:pt x="8756086" y="1272449"/>
                    <a:pt x="8758527" y="1271228"/>
                  </a:cubicBezTo>
                  <a:cubicBezTo>
                    <a:pt x="8760969" y="1272449"/>
                    <a:pt x="8764631" y="1273670"/>
                    <a:pt x="8767072" y="1276111"/>
                  </a:cubicBezTo>
                  <a:cubicBezTo>
                    <a:pt x="8768293" y="1277332"/>
                    <a:pt x="8770734" y="1277332"/>
                    <a:pt x="8771955" y="1278553"/>
                  </a:cubicBezTo>
                  <a:cubicBezTo>
                    <a:pt x="8771955" y="1278553"/>
                    <a:pt x="8770734" y="1279773"/>
                    <a:pt x="8769514" y="1280994"/>
                  </a:cubicBezTo>
                  <a:cubicBezTo>
                    <a:pt x="8769514" y="1280994"/>
                    <a:pt x="8769514" y="1280994"/>
                    <a:pt x="8768293" y="1282215"/>
                  </a:cubicBezTo>
                  <a:cubicBezTo>
                    <a:pt x="8768293" y="1282215"/>
                    <a:pt x="8767072" y="1282215"/>
                    <a:pt x="8767072" y="1283435"/>
                  </a:cubicBezTo>
                  <a:cubicBezTo>
                    <a:pt x="8764631" y="1283435"/>
                    <a:pt x="8762189" y="1283435"/>
                    <a:pt x="8760969" y="1284656"/>
                  </a:cubicBezTo>
                  <a:cubicBezTo>
                    <a:pt x="8758527" y="1285877"/>
                    <a:pt x="8754865" y="1283435"/>
                    <a:pt x="8753645" y="1284656"/>
                  </a:cubicBezTo>
                  <a:cubicBezTo>
                    <a:pt x="8748762" y="1288318"/>
                    <a:pt x="8741438" y="1288318"/>
                    <a:pt x="8738996" y="1291980"/>
                  </a:cubicBezTo>
                  <a:cubicBezTo>
                    <a:pt x="8738996" y="1291980"/>
                    <a:pt x="8738996" y="1293201"/>
                    <a:pt x="8738996" y="1293201"/>
                  </a:cubicBezTo>
                  <a:cubicBezTo>
                    <a:pt x="8738996" y="1293201"/>
                    <a:pt x="8738996" y="1293201"/>
                    <a:pt x="8738996" y="1293201"/>
                  </a:cubicBezTo>
                  <a:cubicBezTo>
                    <a:pt x="8738996" y="1293201"/>
                    <a:pt x="8738996" y="1293201"/>
                    <a:pt x="8738996" y="1294422"/>
                  </a:cubicBezTo>
                  <a:cubicBezTo>
                    <a:pt x="8738996" y="1294422"/>
                    <a:pt x="8738996" y="1295642"/>
                    <a:pt x="8737775" y="1295642"/>
                  </a:cubicBezTo>
                  <a:cubicBezTo>
                    <a:pt x="8735334" y="1293201"/>
                    <a:pt x="8728010" y="1298084"/>
                    <a:pt x="8721906" y="1302967"/>
                  </a:cubicBezTo>
                  <a:cubicBezTo>
                    <a:pt x="8719465" y="1304187"/>
                    <a:pt x="8714582" y="1302967"/>
                    <a:pt x="8714582" y="1302967"/>
                  </a:cubicBezTo>
                  <a:cubicBezTo>
                    <a:pt x="8713361" y="1304187"/>
                    <a:pt x="8710920" y="1305408"/>
                    <a:pt x="8708479" y="1305408"/>
                  </a:cubicBezTo>
                  <a:cubicBezTo>
                    <a:pt x="8710920" y="1302967"/>
                    <a:pt x="8710920" y="1301746"/>
                    <a:pt x="8712141" y="1301746"/>
                  </a:cubicBezTo>
                  <a:close/>
                  <a:moveTo>
                    <a:pt x="8806135" y="1372547"/>
                  </a:moveTo>
                  <a:cubicBezTo>
                    <a:pt x="8806135" y="1372547"/>
                    <a:pt x="8807355" y="1359119"/>
                    <a:pt x="8798810" y="1367664"/>
                  </a:cubicBezTo>
                  <a:cubicBezTo>
                    <a:pt x="8797590" y="1368884"/>
                    <a:pt x="8795148" y="1367664"/>
                    <a:pt x="8790266" y="1362781"/>
                  </a:cubicBezTo>
                  <a:cubicBezTo>
                    <a:pt x="8781721" y="1351795"/>
                    <a:pt x="8780500" y="1361560"/>
                    <a:pt x="8778059" y="1366443"/>
                  </a:cubicBezTo>
                  <a:cubicBezTo>
                    <a:pt x="8775617" y="1371326"/>
                    <a:pt x="8775617" y="1377429"/>
                    <a:pt x="8765852" y="1370105"/>
                  </a:cubicBezTo>
                  <a:cubicBezTo>
                    <a:pt x="8759748" y="1366443"/>
                    <a:pt x="8751203" y="1355457"/>
                    <a:pt x="8749982" y="1365222"/>
                  </a:cubicBezTo>
                  <a:cubicBezTo>
                    <a:pt x="8749982" y="1370105"/>
                    <a:pt x="8747541" y="1371326"/>
                    <a:pt x="8745100" y="1371326"/>
                  </a:cubicBezTo>
                  <a:cubicBezTo>
                    <a:pt x="8743879" y="1371326"/>
                    <a:pt x="8741438" y="1367664"/>
                    <a:pt x="8740217" y="1365222"/>
                  </a:cubicBezTo>
                  <a:cubicBezTo>
                    <a:pt x="8746320" y="1360340"/>
                    <a:pt x="8751203" y="1354236"/>
                    <a:pt x="8754865" y="1349353"/>
                  </a:cubicBezTo>
                  <a:cubicBezTo>
                    <a:pt x="8757307" y="1346912"/>
                    <a:pt x="8759748" y="1345691"/>
                    <a:pt x="8763410" y="1343250"/>
                  </a:cubicBezTo>
                  <a:cubicBezTo>
                    <a:pt x="8764631" y="1343250"/>
                    <a:pt x="8765852" y="1343250"/>
                    <a:pt x="8767072" y="1343250"/>
                  </a:cubicBezTo>
                  <a:cubicBezTo>
                    <a:pt x="8773176" y="1343250"/>
                    <a:pt x="8778059" y="1343250"/>
                    <a:pt x="8780500" y="1345691"/>
                  </a:cubicBezTo>
                  <a:cubicBezTo>
                    <a:pt x="8785383" y="1350574"/>
                    <a:pt x="8793928" y="1349353"/>
                    <a:pt x="8798810" y="1354236"/>
                  </a:cubicBezTo>
                  <a:cubicBezTo>
                    <a:pt x="8802473" y="1357898"/>
                    <a:pt x="8806135" y="1362781"/>
                    <a:pt x="8811017" y="1366443"/>
                  </a:cubicBezTo>
                  <a:cubicBezTo>
                    <a:pt x="8812238" y="1367664"/>
                    <a:pt x="8814680" y="1368884"/>
                    <a:pt x="8815900" y="1370105"/>
                  </a:cubicBezTo>
                  <a:cubicBezTo>
                    <a:pt x="8813459" y="1368884"/>
                    <a:pt x="8809797" y="1370105"/>
                    <a:pt x="8806135" y="1372547"/>
                  </a:cubicBezTo>
                  <a:close/>
                  <a:moveTo>
                    <a:pt x="8785383" y="1178455"/>
                  </a:moveTo>
                  <a:cubicBezTo>
                    <a:pt x="8786603" y="1177235"/>
                    <a:pt x="8787824" y="1174793"/>
                    <a:pt x="8789045" y="1173572"/>
                  </a:cubicBezTo>
                  <a:cubicBezTo>
                    <a:pt x="8790266" y="1173572"/>
                    <a:pt x="8790266" y="1173572"/>
                    <a:pt x="8791486" y="1174793"/>
                  </a:cubicBezTo>
                  <a:cubicBezTo>
                    <a:pt x="8790266" y="1174793"/>
                    <a:pt x="8790266" y="1176014"/>
                    <a:pt x="8789045" y="1178455"/>
                  </a:cubicBezTo>
                  <a:cubicBezTo>
                    <a:pt x="8787824" y="1178455"/>
                    <a:pt x="8786603" y="1178455"/>
                    <a:pt x="8785383" y="1178455"/>
                  </a:cubicBezTo>
                  <a:close/>
                  <a:moveTo>
                    <a:pt x="8795148" y="1176014"/>
                  </a:moveTo>
                  <a:cubicBezTo>
                    <a:pt x="8796369" y="1176014"/>
                    <a:pt x="8797590" y="1177235"/>
                    <a:pt x="8798810" y="1177235"/>
                  </a:cubicBezTo>
                  <a:cubicBezTo>
                    <a:pt x="8798810" y="1178455"/>
                    <a:pt x="8797590" y="1178455"/>
                    <a:pt x="8797590" y="1179676"/>
                  </a:cubicBezTo>
                  <a:cubicBezTo>
                    <a:pt x="8796369" y="1180897"/>
                    <a:pt x="8796369" y="1178455"/>
                    <a:pt x="8795148" y="1176014"/>
                  </a:cubicBezTo>
                  <a:close/>
                  <a:moveTo>
                    <a:pt x="8836652" y="1179676"/>
                  </a:moveTo>
                  <a:cubicBezTo>
                    <a:pt x="8834211" y="1178455"/>
                    <a:pt x="8831769" y="1176014"/>
                    <a:pt x="8828107" y="1176014"/>
                  </a:cubicBezTo>
                  <a:cubicBezTo>
                    <a:pt x="8828107" y="1176014"/>
                    <a:pt x="8826887" y="1176014"/>
                    <a:pt x="8825666" y="1176014"/>
                  </a:cubicBezTo>
                  <a:cubicBezTo>
                    <a:pt x="8824445" y="1176014"/>
                    <a:pt x="8823224" y="1174793"/>
                    <a:pt x="8822004" y="1174793"/>
                  </a:cubicBezTo>
                  <a:cubicBezTo>
                    <a:pt x="8818342" y="1173572"/>
                    <a:pt x="8813459" y="1172351"/>
                    <a:pt x="8809797" y="1172351"/>
                  </a:cubicBezTo>
                  <a:cubicBezTo>
                    <a:pt x="8806135" y="1169910"/>
                    <a:pt x="8807355" y="1171131"/>
                    <a:pt x="8804914" y="1172351"/>
                  </a:cubicBezTo>
                  <a:cubicBezTo>
                    <a:pt x="8802473" y="1172351"/>
                    <a:pt x="8803693" y="1171131"/>
                    <a:pt x="8800031" y="1172351"/>
                  </a:cubicBezTo>
                  <a:cubicBezTo>
                    <a:pt x="8797590" y="1172351"/>
                    <a:pt x="8795148" y="1169910"/>
                    <a:pt x="8793928" y="1169910"/>
                  </a:cubicBezTo>
                  <a:cubicBezTo>
                    <a:pt x="8793928" y="1169910"/>
                    <a:pt x="8792707" y="1169910"/>
                    <a:pt x="8791486" y="1168690"/>
                  </a:cubicBezTo>
                  <a:cubicBezTo>
                    <a:pt x="8792707" y="1167469"/>
                    <a:pt x="8793928" y="1166248"/>
                    <a:pt x="8793928" y="1163807"/>
                  </a:cubicBezTo>
                  <a:cubicBezTo>
                    <a:pt x="8795148" y="1161365"/>
                    <a:pt x="8797590" y="1158924"/>
                    <a:pt x="8800031" y="1157703"/>
                  </a:cubicBezTo>
                  <a:cubicBezTo>
                    <a:pt x="8802473" y="1157703"/>
                    <a:pt x="8803693" y="1158924"/>
                    <a:pt x="8804914" y="1160144"/>
                  </a:cubicBezTo>
                  <a:cubicBezTo>
                    <a:pt x="8809797" y="1163807"/>
                    <a:pt x="8819562" y="1163807"/>
                    <a:pt x="8824445" y="1168690"/>
                  </a:cubicBezTo>
                  <a:cubicBezTo>
                    <a:pt x="8829328" y="1172351"/>
                    <a:pt x="8834211" y="1177235"/>
                    <a:pt x="8840314" y="1180897"/>
                  </a:cubicBezTo>
                  <a:cubicBezTo>
                    <a:pt x="8840314" y="1180897"/>
                    <a:pt x="8840314" y="1180897"/>
                    <a:pt x="8840314" y="1180897"/>
                  </a:cubicBezTo>
                  <a:cubicBezTo>
                    <a:pt x="8840314" y="1179676"/>
                    <a:pt x="8839094" y="1179676"/>
                    <a:pt x="8836652" y="1179676"/>
                  </a:cubicBezTo>
                  <a:close/>
                  <a:moveTo>
                    <a:pt x="8824445" y="1138172"/>
                  </a:moveTo>
                  <a:cubicBezTo>
                    <a:pt x="8824445" y="1138172"/>
                    <a:pt x="8825666" y="1136951"/>
                    <a:pt x="8825666" y="1136951"/>
                  </a:cubicBezTo>
                  <a:cubicBezTo>
                    <a:pt x="8826887" y="1136951"/>
                    <a:pt x="8829328" y="1138172"/>
                    <a:pt x="8830549" y="1138172"/>
                  </a:cubicBezTo>
                  <a:cubicBezTo>
                    <a:pt x="8830549" y="1139393"/>
                    <a:pt x="8829328" y="1140614"/>
                    <a:pt x="8826887" y="1140614"/>
                  </a:cubicBezTo>
                  <a:cubicBezTo>
                    <a:pt x="8826887" y="1139393"/>
                    <a:pt x="8825666" y="1139393"/>
                    <a:pt x="8824445" y="1138172"/>
                  </a:cubicBezTo>
                  <a:close/>
                  <a:moveTo>
                    <a:pt x="8854963" y="1083240"/>
                  </a:moveTo>
                  <a:cubicBezTo>
                    <a:pt x="8854963" y="1083240"/>
                    <a:pt x="8854963" y="1083240"/>
                    <a:pt x="8854963" y="1083240"/>
                  </a:cubicBezTo>
                  <a:cubicBezTo>
                    <a:pt x="8854963" y="1083240"/>
                    <a:pt x="8854963" y="1083240"/>
                    <a:pt x="8854963" y="1083240"/>
                  </a:cubicBezTo>
                  <a:cubicBezTo>
                    <a:pt x="8854963" y="1083240"/>
                    <a:pt x="8854963" y="1083240"/>
                    <a:pt x="8854963" y="1083240"/>
                  </a:cubicBezTo>
                  <a:close/>
                  <a:moveTo>
                    <a:pt x="8873273" y="1060047"/>
                  </a:moveTo>
                  <a:cubicBezTo>
                    <a:pt x="8872052" y="1060047"/>
                    <a:pt x="8872052" y="1058826"/>
                    <a:pt x="8870832" y="1058826"/>
                  </a:cubicBezTo>
                  <a:cubicBezTo>
                    <a:pt x="8870832" y="1058826"/>
                    <a:pt x="8869611" y="1057606"/>
                    <a:pt x="8868390" y="1057606"/>
                  </a:cubicBezTo>
                  <a:cubicBezTo>
                    <a:pt x="8870832" y="1057606"/>
                    <a:pt x="8873273" y="1056385"/>
                    <a:pt x="8876935" y="1056385"/>
                  </a:cubicBezTo>
                  <a:lnTo>
                    <a:pt x="8873273" y="1060047"/>
                  </a:lnTo>
                  <a:close/>
                  <a:moveTo>
                    <a:pt x="8841535" y="945301"/>
                  </a:moveTo>
                  <a:cubicBezTo>
                    <a:pt x="8843976" y="948963"/>
                    <a:pt x="8850080" y="948963"/>
                    <a:pt x="8852521" y="952625"/>
                  </a:cubicBezTo>
                  <a:cubicBezTo>
                    <a:pt x="8852521" y="952625"/>
                    <a:pt x="8853742" y="953846"/>
                    <a:pt x="8853742" y="953846"/>
                  </a:cubicBezTo>
                  <a:cubicBezTo>
                    <a:pt x="8851301" y="957508"/>
                    <a:pt x="8848859" y="959950"/>
                    <a:pt x="8843976" y="952625"/>
                  </a:cubicBezTo>
                  <a:cubicBezTo>
                    <a:pt x="8841535" y="950184"/>
                    <a:pt x="8839094" y="944081"/>
                    <a:pt x="8837873" y="942860"/>
                  </a:cubicBezTo>
                  <a:cubicBezTo>
                    <a:pt x="8839094" y="944081"/>
                    <a:pt x="8840314" y="944081"/>
                    <a:pt x="8841535" y="945301"/>
                  </a:cubicBezTo>
                  <a:close/>
                  <a:moveTo>
                    <a:pt x="8808576" y="931874"/>
                  </a:moveTo>
                  <a:cubicBezTo>
                    <a:pt x="8811017" y="931874"/>
                    <a:pt x="8818342" y="931874"/>
                    <a:pt x="8824445" y="937977"/>
                  </a:cubicBezTo>
                  <a:cubicBezTo>
                    <a:pt x="8826887" y="940418"/>
                    <a:pt x="8831769" y="940418"/>
                    <a:pt x="8835431" y="941639"/>
                  </a:cubicBezTo>
                  <a:cubicBezTo>
                    <a:pt x="8834211" y="941639"/>
                    <a:pt x="8834211" y="942860"/>
                    <a:pt x="8832990" y="944081"/>
                  </a:cubicBezTo>
                  <a:cubicBezTo>
                    <a:pt x="8831769" y="947743"/>
                    <a:pt x="8829328" y="948963"/>
                    <a:pt x="8826887" y="947743"/>
                  </a:cubicBezTo>
                  <a:cubicBezTo>
                    <a:pt x="8824445" y="946522"/>
                    <a:pt x="8825666" y="936756"/>
                    <a:pt x="8819562" y="936756"/>
                  </a:cubicBezTo>
                  <a:cubicBezTo>
                    <a:pt x="8815900" y="936756"/>
                    <a:pt x="8813459" y="934315"/>
                    <a:pt x="8812238" y="936756"/>
                  </a:cubicBezTo>
                  <a:cubicBezTo>
                    <a:pt x="8809797" y="941639"/>
                    <a:pt x="8806135" y="935536"/>
                    <a:pt x="8803693" y="930653"/>
                  </a:cubicBezTo>
                  <a:cubicBezTo>
                    <a:pt x="8803693" y="930653"/>
                    <a:pt x="8803693" y="930653"/>
                    <a:pt x="8803693" y="930653"/>
                  </a:cubicBezTo>
                  <a:cubicBezTo>
                    <a:pt x="8804914" y="931874"/>
                    <a:pt x="8807355" y="931874"/>
                    <a:pt x="8808576" y="931874"/>
                  </a:cubicBezTo>
                  <a:close/>
                  <a:moveTo>
                    <a:pt x="8686506" y="1049061"/>
                  </a:moveTo>
                  <a:cubicBezTo>
                    <a:pt x="8691389" y="1039295"/>
                    <a:pt x="8704817" y="1035633"/>
                    <a:pt x="8709699" y="1025867"/>
                  </a:cubicBezTo>
                  <a:cubicBezTo>
                    <a:pt x="8712141" y="1020985"/>
                    <a:pt x="8720686" y="1017323"/>
                    <a:pt x="8729231" y="1013660"/>
                  </a:cubicBezTo>
                  <a:cubicBezTo>
                    <a:pt x="8732893" y="1011219"/>
                    <a:pt x="8737775" y="1009998"/>
                    <a:pt x="8741438" y="1007557"/>
                  </a:cubicBezTo>
                  <a:cubicBezTo>
                    <a:pt x="8745100" y="1005116"/>
                    <a:pt x="8747541" y="1002674"/>
                    <a:pt x="8748762" y="1000233"/>
                  </a:cubicBezTo>
                  <a:cubicBezTo>
                    <a:pt x="8753645" y="990467"/>
                    <a:pt x="8760969" y="985584"/>
                    <a:pt x="8767072" y="981922"/>
                  </a:cubicBezTo>
                  <a:cubicBezTo>
                    <a:pt x="8773176" y="978260"/>
                    <a:pt x="8779279" y="977039"/>
                    <a:pt x="8781721" y="977039"/>
                  </a:cubicBezTo>
                  <a:cubicBezTo>
                    <a:pt x="8786603" y="975819"/>
                    <a:pt x="8793928" y="967274"/>
                    <a:pt x="8796369" y="968495"/>
                  </a:cubicBezTo>
                  <a:cubicBezTo>
                    <a:pt x="8798810" y="969715"/>
                    <a:pt x="8801252" y="966053"/>
                    <a:pt x="8803693" y="961170"/>
                  </a:cubicBezTo>
                  <a:cubicBezTo>
                    <a:pt x="8807355" y="964832"/>
                    <a:pt x="8811017" y="967274"/>
                    <a:pt x="8812238" y="972157"/>
                  </a:cubicBezTo>
                  <a:cubicBezTo>
                    <a:pt x="8815900" y="981922"/>
                    <a:pt x="8820783" y="994129"/>
                    <a:pt x="8829328" y="1000233"/>
                  </a:cubicBezTo>
                  <a:cubicBezTo>
                    <a:pt x="8831769" y="1001453"/>
                    <a:pt x="8837873" y="1002674"/>
                    <a:pt x="8843976" y="1003895"/>
                  </a:cubicBezTo>
                  <a:cubicBezTo>
                    <a:pt x="8850080" y="1005116"/>
                    <a:pt x="8856183" y="1006336"/>
                    <a:pt x="8858625" y="1007557"/>
                  </a:cubicBezTo>
                  <a:cubicBezTo>
                    <a:pt x="8867170" y="1011219"/>
                    <a:pt x="8875715" y="1013660"/>
                    <a:pt x="8883039" y="1017323"/>
                  </a:cubicBezTo>
                  <a:cubicBezTo>
                    <a:pt x="8883039" y="1017323"/>
                    <a:pt x="8881818" y="1018543"/>
                    <a:pt x="8880597" y="1018543"/>
                  </a:cubicBezTo>
                  <a:cubicBezTo>
                    <a:pt x="8880597" y="1018543"/>
                    <a:pt x="8878156" y="1018543"/>
                    <a:pt x="8875715" y="1016102"/>
                  </a:cubicBezTo>
                  <a:cubicBezTo>
                    <a:pt x="8869611" y="1009998"/>
                    <a:pt x="8869611" y="1016102"/>
                    <a:pt x="8868390" y="1019764"/>
                  </a:cubicBezTo>
                  <a:cubicBezTo>
                    <a:pt x="8867170" y="1023426"/>
                    <a:pt x="8867170" y="1025867"/>
                    <a:pt x="8861066" y="1023426"/>
                  </a:cubicBezTo>
                  <a:cubicBezTo>
                    <a:pt x="8857404" y="1020985"/>
                    <a:pt x="8850080" y="1016102"/>
                    <a:pt x="8851301" y="1022205"/>
                  </a:cubicBezTo>
                  <a:cubicBezTo>
                    <a:pt x="8851301" y="1024647"/>
                    <a:pt x="8850080" y="1025867"/>
                    <a:pt x="8848859" y="1025867"/>
                  </a:cubicBezTo>
                  <a:cubicBezTo>
                    <a:pt x="8846418" y="1025867"/>
                    <a:pt x="8843976" y="1019764"/>
                    <a:pt x="8840314" y="1020985"/>
                  </a:cubicBezTo>
                  <a:cubicBezTo>
                    <a:pt x="8837873" y="1022205"/>
                    <a:pt x="8835431" y="1020985"/>
                    <a:pt x="8835431" y="1023426"/>
                  </a:cubicBezTo>
                  <a:cubicBezTo>
                    <a:pt x="8835431" y="1027088"/>
                    <a:pt x="8831769" y="1024647"/>
                    <a:pt x="8828107" y="1022205"/>
                  </a:cubicBezTo>
                  <a:cubicBezTo>
                    <a:pt x="8820783" y="1017323"/>
                    <a:pt x="8823224" y="1019764"/>
                    <a:pt x="8820783" y="1020985"/>
                  </a:cubicBezTo>
                  <a:cubicBezTo>
                    <a:pt x="8818342" y="1022205"/>
                    <a:pt x="8819562" y="1019764"/>
                    <a:pt x="8815900" y="1022205"/>
                  </a:cubicBezTo>
                  <a:cubicBezTo>
                    <a:pt x="8813459" y="1023426"/>
                    <a:pt x="8811017" y="1020985"/>
                    <a:pt x="8809797" y="1020985"/>
                  </a:cubicBezTo>
                  <a:cubicBezTo>
                    <a:pt x="8808576" y="1020985"/>
                    <a:pt x="8804914" y="1018543"/>
                    <a:pt x="8804914" y="1018543"/>
                  </a:cubicBezTo>
                  <a:cubicBezTo>
                    <a:pt x="8800031" y="1019764"/>
                    <a:pt x="8795148" y="1016102"/>
                    <a:pt x="8792707" y="1019764"/>
                  </a:cubicBezTo>
                  <a:cubicBezTo>
                    <a:pt x="8789045" y="1025867"/>
                    <a:pt x="8787824" y="1023426"/>
                    <a:pt x="8780500" y="1022205"/>
                  </a:cubicBezTo>
                  <a:cubicBezTo>
                    <a:pt x="8778059" y="1022205"/>
                    <a:pt x="8779279" y="1024647"/>
                    <a:pt x="8782941" y="1027088"/>
                  </a:cubicBezTo>
                  <a:cubicBezTo>
                    <a:pt x="8785383" y="1029530"/>
                    <a:pt x="8787824" y="1030750"/>
                    <a:pt x="8789045" y="1030750"/>
                  </a:cubicBezTo>
                  <a:cubicBezTo>
                    <a:pt x="8790266" y="1029530"/>
                    <a:pt x="8795148" y="1031971"/>
                    <a:pt x="8796369" y="1030750"/>
                  </a:cubicBezTo>
                  <a:cubicBezTo>
                    <a:pt x="8798810" y="1029530"/>
                    <a:pt x="8806135" y="1028309"/>
                    <a:pt x="8814680" y="1034412"/>
                  </a:cubicBezTo>
                  <a:cubicBezTo>
                    <a:pt x="8818342" y="1036854"/>
                    <a:pt x="8831769" y="1035633"/>
                    <a:pt x="8835431" y="1038074"/>
                  </a:cubicBezTo>
                  <a:cubicBezTo>
                    <a:pt x="8839094" y="1040516"/>
                    <a:pt x="8845197" y="1040516"/>
                    <a:pt x="8848859" y="1044178"/>
                  </a:cubicBezTo>
                  <a:cubicBezTo>
                    <a:pt x="8851301" y="1046619"/>
                    <a:pt x="8854963" y="1049061"/>
                    <a:pt x="8857404" y="1051502"/>
                  </a:cubicBezTo>
                  <a:cubicBezTo>
                    <a:pt x="8858625" y="1052723"/>
                    <a:pt x="8861066" y="1053944"/>
                    <a:pt x="8862287" y="1055165"/>
                  </a:cubicBezTo>
                  <a:cubicBezTo>
                    <a:pt x="8862287" y="1055165"/>
                    <a:pt x="8862287" y="1055165"/>
                    <a:pt x="8862287" y="1055165"/>
                  </a:cubicBezTo>
                  <a:cubicBezTo>
                    <a:pt x="8862287" y="1057606"/>
                    <a:pt x="8861066" y="1060047"/>
                    <a:pt x="8858625" y="1058826"/>
                  </a:cubicBezTo>
                  <a:cubicBezTo>
                    <a:pt x="8856183" y="1058826"/>
                    <a:pt x="8854963" y="1051502"/>
                    <a:pt x="8850080" y="1052723"/>
                  </a:cubicBezTo>
                  <a:cubicBezTo>
                    <a:pt x="8847638" y="1053944"/>
                    <a:pt x="8845197" y="1052723"/>
                    <a:pt x="8843976" y="1055165"/>
                  </a:cubicBezTo>
                  <a:cubicBezTo>
                    <a:pt x="8842756" y="1058826"/>
                    <a:pt x="8839094" y="1056385"/>
                    <a:pt x="8836652" y="1052723"/>
                  </a:cubicBezTo>
                  <a:cubicBezTo>
                    <a:pt x="8830549" y="1045399"/>
                    <a:pt x="8832990" y="1049061"/>
                    <a:pt x="8829328" y="1050281"/>
                  </a:cubicBezTo>
                  <a:cubicBezTo>
                    <a:pt x="8826887" y="1051502"/>
                    <a:pt x="8828107" y="1049061"/>
                    <a:pt x="8823224" y="1050281"/>
                  </a:cubicBezTo>
                  <a:cubicBezTo>
                    <a:pt x="8820783" y="1050281"/>
                    <a:pt x="8818342" y="1047840"/>
                    <a:pt x="8817121" y="1047840"/>
                  </a:cubicBezTo>
                  <a:cubicBezTo>
                    <a:pt x="8815900" y="1047840"/>
                    <a:pt x="8813459" y="1044178"/>
                    <a:pt x="8812238" y="1044178"/>
                  </a:cubicBezTo>
                  <a:cubicBezTo>
                    <a:pt x="8807355" y="1044178"/>
                    <a:pt x="8802473" y="1039295"/>
                    <a:pt x="8798810" y="1041737"/>
                  </a:cubicBezTo>
                  <a:cubicBezTo>
                    <a:pt x="8792707" y="1046619"/>
                    <a:pt x="8792707" y="1044178"/>
                    <a:pt x="8784162" y="1039295"/>
                  </a:cubicBezTo>
                  <a:cubicBezTo>
                    <a:pt x="8781721" y="1038074"/>
                    <a:pt x="8782941" y="1040516"/>
                    <a:pt x="8785383" y="1045399"/>
                  </a:cubicBezTo>
                  <a:cubicBezTo>
                    <a:pt x="8787824" y="1049061"/>
                    <a:pt x="8789045" y="1051502"/>
                    <a:pt x="8790266" y="1051502"/>
                  </a:cubicBezTo>
                  <a:cubicBezTo>
                    <a:pt x="8791486" y="1050281"/>
                    <a:pt x="8796369" y="1055165"/>
                    <a:pt x="8798810" y="1055165"/>
                  </a:cubicBezTo>
                  <a:cubicBezTo>
                    <a:pt x="8801252" y="1055165"/>
                    <a:pt x="8811017" y="1056385"/>
                    <a:pt x="8817121" y="1063709"/>
                  </a:cubicBezTo>
                  <a:cubicBezTo>
                    <a:pt x="8819562" y="1066151"/>
                    <a:pt x="8823224" y="1067372"/>
                    <a:pt x="8828107" y="1068592"/>
                  </a:cubicBezTo>
                  <a:cubicBezTo>
                    <a:pt x="8832990" y="1069813"/>
                    <a:pt x="8836652" y="1071033"/>
                    <a:pt x="8839094" y="1073475"/>
                  </a:cubicBezTo>
                  <a:cubicBezTo>
                    <a:pt x="8841535" y="1077137"/>
                    <a:pt x="8846418" y="1078358"/>
                    <a:pt x="8850080" y="1079579"/>
                  </a:cubicBezTo>
                  <a:cubicBezTo>
                    <a:pt x="8848859" y="1079579"/>
                    <a:pt x="8848859" y="1080799"/>
                    <a:pt x="8847638" y="1082020"/>
                  </a:cubicBezTo>
                  <a:cubicBezTo>
                    <a:pt x="8847638" y="1082020"/>
                    <a:pt x="8846418" y="1083240"/>
                    <a:pt x="8843976" y="1082020"/>
                  </a:cubicBezTo>
                  <a:cubicBezTo>
                    <a:pt x="8843976" y="1079579"/>
                    <a:pt x="8843976" y="1077137"/>
                    <a:pt x="8842756" y="1077137"/>
                  </a:cubicBezTo>
                  <a:cubicBezTo>
                    <a:pt x="8837873" y="1077137"/>
                    <a:pt x="8836652" y="1073475"/>
                    <a:pt x="8835431" y="1073475"/>
                  </a:cubicBezTo>
                  <a:cubicBezTo>
                    <a:pt x="8834211" y="1073475"/>
                    <a:pt x="8831769" y="1075916"/>
                    <a:pt x="8825666" y="1086902"/>
                  </a:cubicBezTo>
                  <a:cubicBezTo>
                    <a:pt x="8824445" y="1088123"/>
                    <a:pt x="8824445" y="1089344"/>
                    <a:pt x="8823224" y="1090565"/>
                  </a:cubicBezTo>
                  <a:cubicBezTo>
                    <a:pt x="8822004" y="1090565"/>
                    <a:pt x="8822004" y="1090565"/>
                    <a:pt x="8820783" y="1089344"/>
                  </a:cubicBezTo>
                  <a:cubicBezTo>
                    <a:pt x="8814680" y="1086902"/>
                    <a:pt x="8804914" y="1080799"/>
                    <a:pt x="8806135" y="1089344"/>
                  </a:cubicBezTo>
                  <a:cubicBezTo>
                    <a:pt x="8806135" y="1091786"/>
                    <a:pt x="8806135" y="1093006"/>
                    <a:pt x="8806135" y="1094227"/>
                  </a:cubicBezTo>
                  <a:cubicBezTo>
                    <a:pt x="8804914" y="1093006"/>
                    <a:pt x="8802473" y="1093006"/>
                    <a:pt x="8800031" y="1094227"/>
                  </a:cubicBezTo>
                  <a:cubicBezTo>
                    <a:pt x="8797590" y="1091786"/>
                    <a:pt x="8793928" y="1089344"/>
                    <a:pt x="8790266" y="1091786"/>
                  </a:cubicBezTo>
                  <a:cubicBezTo>
                    <a:pt x="8787824" y="1093006"/>
                    <a:pt x="8784162" y="1093006"/>
                    <a:pt x="8784162" y="1096668"/>
                  </a:cubicBezTo>
                  <a:cubicBezTo>
                    <a:pt x="8784162" y="1101551"/>
                    <a:pt x="8779279" y="1099109"/>
                    <a:pt x="8773176" y="1096668"/>
                  </a:cubicBezTo>
                  <a:cubicBezTo>
                    <a:pt x="8767072" y="1094227"/>
                    <a:pt x="8765852" y="1093006"/>
                    <a:pt x="8764631" y="1093006"/>
                  </a:cubicBezTo>
                  <a:cubicBezTo>
                    <a:pt x="8763410" y="1093006"/>
                    <a:pt x="8764631" y="1095447"/>
                    <a:pt x="8762189" y="1096668"/>
                  </a:cubicBezTo>
                  <a:cubicBezTo>
                    <a:pt x="8759748" y="1097889"/>
                    <a:pt x="8760969" y="1095447"/>
                    <a:pt x="8754865" y="1099109"/>
                  </a:cubicBezTo>
                  <a:cubicBezTo>
                    <a:pt x="8753645" y="1100330"/>
                    <a:pt x="8751203" y="1099109"/>
                    <a:pt x="8748762" y="1099109"/>
                  </a:cubicBezTo>
                  <a:cubicBezTo>
                    <a:pt x="8749982" y="1099109"/>
                    <a:pt x="8749982" y="1097889"/>
                    <a:pt x="8751203" y="1097889"/>
                  </a:cubicBezTo>
                  <a:cubicBezTo>
                    <a:pt x="8756086" y="1094227"/>
                    <a:pt x="8759748" y="1091786"/>
                    <a:pt x="8756086" y="1091786"/>
                  </a:cubicBezTo>
                  <a:cubicBezTo>
                    <a:pt x="8743879" y="1091786"/>
                    <a:pt x="8742658" y="1095447"/>
                    <a:pt x="8737775" y="1085682"/>
                  </a:cubicBezTo>
                  <a:cubicBezTo>
                    <a:pt x="8735334" y="1080799"/>
                    <a:pt x="8726789" y="1083240"/>
                    <a:pt x="8720686" y="1080799"/>
                  </a:cubicBezTo>
                  <a:cubicBezTo>
                    <a:pt x="8720686" y="1080799"/>
                    <a:pt x="8715803" y="1083240"/>
                    <a:pt x="8713361" y="1083240"/>
                  </a:cubicBezTo>
                  <a:cubicBezTo>
                    <a:pt x="8712141" y="1083240"/>
                    <a:pt x="8707258" y="1085682"/>
                    <a:pt x="8704817" y="1083240"/>
                  </a:cubicBezTo>
                  <a:cubicBezTo>
                    <a:pt x="8698713" y="1079579"/>
                    <a:pt x="8699934" y="1082020"/>
                    <a:pt x="8697492" y="1080799"/>
                  </a:cubicBezTo>
                  <a:cubicBezTo>
                    <a:pt x="8692610" y="1078358"/>
                    <a:pt x="8698713" y="1074695"/>
                    <a:pt x="8686506" y="1080799"/>
                  </a:cubicBezTo>
                  <a:cubicBezTo>
                    <a:pt x="8680403" y="1084461"/>
                    <a:pt x="8675520" y="1086902"/>
                    <a:pt x="8675520" y="1082020"/>
                  </a:cubicBezTo>
                  <a:cubicBezTo>
                    <a:pt x="8675520" y="1079579"/>
                    <a:pt x="8673078" y="1079579"/>
                    <a:pt x="8670637" y="1078358"/>
                  </a:cubicBezTo>
                  <a:cubicBezTo>
                    <a:pt x="8676740" y="1068592"/>
                    <a:pt x="8682844" y="1057606"/>
                    <a:pt x="8686506" y="1049061"/>
                  </a:cubicBezTo>
                  <a:close/>
                  <a:moveTo>
                    <a:pt x="8663313" y="1266346"/>
                  </a:moveTo>
                  <a:cubicBezTo>
                    <a:pt x="8663313" y="1266346"/>
                    <a:pt x="8663313" y="1266346"/>
                    <a:pt x="8663313" y="1266346"/>
                  </a:cubicBezTo>
                  <a:cubicBezTo>
                    <a:pt x="8666975" y="1265125"/>
                    <a:pt x="8668196" y="1265125"/>
                    <a:pt x="8669416" y="1265125"/>
                  </a:cubicBezTo>
                  <a:cubicBezTo>
                    <a:pt x="8673078" y="1263904"/>
                    <a:pt x="8680403" y="1260242"/>
                    <a:pt x="8691389" y="1261463"/>
                  </a:cubicBezTo>
                  <a:cubicBezTo>
                    <a:pt x="8686506" y="1263904"/>
                    <a:pt x="8679182" y="1270008"/>
                    <a:pt x="8674299" y="1273670"/>
                  </a:cubicBezTo>
                  <a:cubicBezTo>
                    <a:pt x="8659651" y="1283435"/>
                    <a:pt x="8659651" y="1277332"/>
                    <a:pt x="8657209" y="1272449"/>
                  </a:cubicBezTo>
                  <a:cubicBezTo>
                    <a:pt x="8657209" y="1272449"/>
                    <a:pt x="8655989" y="1271228"/>
                    <a:pt x="8655989" y="1271228"/>
                  </a:cubicBezTo>
                  <a:cubicBezTo>
                    <a:pt x="8658430" y="1270008"/>
                    <a:pt x="8660871" y="1268787"/>
                    <a:pt x="8663313" y="1266346"/>
                  </a:cubicBezTo>
                  <a:close/>
                  <a:moveTo>
                    <a:pt x="8659651" y="1378650"/>
                  </a:moveTo>
                  <a:cubicBezTo>
                    <a:pt x="8659651" y="1378650"/>
                    <a:pt x="8659651" y="1378650"/>
                    <a:pt x="8659651" y="1378650"/>
                  </a:cubicBezTo>
                  <a:cubicBezTo>
                    <a:pt x="8652326" y="1383533"/>
                    <a:pt x="8646223" y="1387195"/>
                    <a:pt x="8646223" y="1381091"/>
                  </a:cubicBezTo>
                  <a:cubicBezTo>
                    <a:pt x="8646223" y="1381091"/>
                    <a:pt x="8646223" y="1381091"/>
                    <a:pt x="8646223" y="1381091"/>
                  </a:cubicBezTo>
                  <a:cubicBezTo>
                    <a:pt x="8651106" y="1379871"/>
                    <a:pt x="8654768" y="1378650"/>
                    <a:pt x="8659651" y="1378650"/>
                  </a:cubicBezTo>
                  <a:close/>
                  <a:moveTo>
                    <a:pt x="8642561" y="1409168"/>
                  </a:moveTo>
                  <a:cubicBezTo>
                    <a:pt x="8645002" y="1407947"/>
                    <a:pt x="8646223" y="1407947"/>
                    <a:pt x="8647444" y="1406726"/>
                  </a:cubicBezTo>
                  <a:cubicBezTo>
                    <a:pt x="8648664" y="1405505"/>
                    <a:pt x="8651106" y="1405505"/>
                    <a:pt x="8652326" y="1404285"/>
                  </a:cubicBezTo>
                  <a:cubicBezTo>
                    <a:pt x="8651106" y="1405505"/>
                    <a:pt x="8649885" y="1406726"/>
                    <a:pt x="8647444" y="1407947"/>
                  </a:cubicBezTo>
                  <a:cubicBezTo>
                    <a:pt x="8642561" y="1412830"/>
                    <a:pt x="8638899" y="1415271"/>
                    <a:pt x="8640119" y="1411609"/>
                  </a:cubicBezTo>
                  <a:cubicBezTo>
                    <a:pt x="8641340" y="1410388"/>
                    <a:pt x="8642561" y="1409168"/>
                    <a:pt x="8642561" y="1409168"/>
                  </a:cubicBezTo>
                  <a:close/>
                  <a:moveTo>
                    <a:pt x="8623030" y="1383533"/>
                  </a:moveTo>
                  <a:cubicBezTo>
                    <a:pt x="8621809" y="1383533"/>
                    <a:pt x="8621809" y="1383533"/>
                    <a:pt x="8623030" y="1383533"/>
                  </a:cubicBezTo>
                  <a:cubicBezTo>
                    <a:pt x="8621809" y="1383533"/>
                    <a:pt x="8621809" y="1383533"/>
                    <a:pt x="8621809" y="1383533"/>
                  </a:cubicBezTo>
                  <a:cubicBezTo>
                    <a:pt x="8621809" y="1383533"/>
                    <a:pt x="8621809" y="1383533"/>
                    <a:pt x="8623030" y="1383533"/>
                  </a:cubicBezTo>
                  <a:close/>
                  <a:moveTo>
                    <a:pt x="8566877" y="734120"/>
                  </a:moveTo>
                  <a:cubicBezTo>
                    <a:pt x="8565657" y="736562"/>
                    <a:pt x="8565657" y="737782"/>
                    <a:pt x="8565657" y="737782"/>
                  </a:cubicBezTo>
                  <a:cubicBezTo>
                    <a:pt x="8565657" y="736562"/>
                    <a:pt x="8564436" y="736562"/>
                    <a:pt x="8564436" y="735341"/>
                  </a:cubicBezTo>
                  <a:cubicBezTo>
                    <a:pt x="8565657" y="735341"/>
                    <a:pt x="8566877" y="734120"/>
                    <a:pt x="8566877" y="734120"/>
                  </a:cubicBezTo>
                  <a:close/>
                  <a:moveTo>
                    <a:pt x="8564436" y="874501"/>
                  </a:moveTo>
                  <a:cubicBezTo>
                    <a:pt x="8563215" y="876942"/>
                    <a:pt x="8560773" y="879383"/>
                    <a:pt x="8559553" y="879383"/>
                  </a:cubicBezTo>
                  <a:cubicBezTo>
                    <a:pt x="8558333" y="879383"/>
                    <a:pt x="8557112" y="879383"/>
                    <a:pt x="8557112" y="878163"/>
                  </a:cubicBezTo>
                  <a:cubicBezTo>
                    <a:pt x="8559553" y="875721"/>
                    <a:pt x="8561995" y="874501"/>
                    <a:pt x="8564436" y="874501"/>
                  </a:cubicBezTo>
                  <a:close/>
                  <a:moveTo>
                    <a:pt x="8540022" y="692616"/>
                  </a:moveTo>
                  <a:cubicBezTo>
                    <a:pt x="8537581" y="695058"/>
                    <a:pt x="8536359" y="697499"/>
                    <a:pt x="8535139" y="697499"/>
                  </a:cubicBezTo>
                  <a:cubicBezTo>
                    <a:pt x="8533919" y="697499"/>
                    <a:pt x="8532698" y="696278"/>
                    <a:pt x="8531477" y="695058"/>
                  </a:cubicBezTo>
                  <a:cubicBezTo>
                    <a:pt x="8535139" y="695058"/>
                    <a:pt x="8537581" y="693837"/>
                    <a:pt x="8540022" y="692616"/>
                  </a:cubicBezTo>
                  <a:close/>
                  <a:moveTo>
                    <a:pt x="8508283" y="640126"/>
                  </a:moveTo>
                  <a:cubicBezTo>
                    <a:pt x="8508283" y="641347"/>
                    <a:pt x="8508283" y="641347"/>
                    <a:pt x="8508283" y="640126"/>
                  </a:cubicBezTo>
                  <a:cubicBezTo>
                    <a:pt x="8508283" y="641347"/>
                    <a:pt x="8508283" y="641347"/>
                    <a:pt x="8508283" y="640126"/>
                  </a:cubicBezTo>
                  <a:cubicBezTo>
                    <a:pt x="8508283" y="641347"/>
                    <a:pt x="8508283" y="640126"/>
                    <a:pt x="8508283" y="640126"/>
                  </a:cubicBezTo>
                  <a:close/>
                  <a:moveTo>
                    <a:pt x="8493635" y="614491"/>
                  </a:moveTo>
                  <a:cubicBezTo>
                    <a:pt x="8492415" y="614491"/>
                    <a:pt x="8492415" y="615712"/>
                    <a:pt x="8491194" y="615712"/>
                  </a:cubicBezTo>
                  <a:cubicBezTo>
                    <a:pt x="8485091" y="619374"/>
                    <a:pt x="8485091" y="615712"/>
                    <a:pt x="8483869" y="613271"/>
                  </a:cubicBezTo>
                  <a:cubicBezTo>
                    <a:pt x="8483869" y="613271"/>
                    <a:pt x="8483869" y="613271"/>
                    <a:pt x="8483869" y="613271"/>
                  </a:cubicBezTo>
                  <a:cubicBezTo>
                    <a:pt x="8487531" y="613271"/>
                    <a:pt x="8491194" y="614491"/>
                    <a:pt x="8493635" y="614491"/>
                  </a:cubicBezTo>
                  <a:close/>
                  <a:moveTo>
                    <a:pt x="8538801" y="496083"/>
                  </a:moveTo>
                  <a:cubicBezTo>
                    <a:pt x="8544905" y="489980"/>
                    <a:pt x="8552229" y="489980"/>
                    <a:pt x="8554670" y="489980"/>
                  </a:cubicBezTo>
                  <a:cubicBezTo>
                    <a:pt x="8555891" y="489980"/>
                    <a:pt x="8558333" y="488759"/>
                    <a:pt x="8559553" y="488759"/>
                  </a:cubicBezTo>
                  <a:cubicBezTo>
                    <a:pt x="8559553" y="488759"/>
                    <a:pt x="8559553" y="488759"/>
                    <a:pt x="8559553" y="488759"/>
                  </a:cubicBezTo>
                  <a:cubicBezTo>
                    <a:pt x="8557112" y="494863"/>
                    <a:pt x="8553450" y="499746"/>
                    <a:pt x="8551008" y="494863"/>
                  </a:cubicBezTo>
                  <a:cubicBezTo>
                    <a:pt x="8549788" y="492421"/>
                    <a:pt x="8547346" y="494863"/>
                    <a:pt x="8543684" y="494863"/>
                  </a:cubicBezTo>
                  <a:cubicBezTo>
                    <a:pt x="8536359" y="494863"/>
                    <a:pt x="8537581" y="504628"/>
                    <a:pt x="8536359" y="505849"/>
                  </a:cubicBezTo>
                  <a:cubicBezTo>
                    <a:pt x="8533919" y="507070"/>
                    <a:pt x="8531477" y="505849"/>
                    <a:pt x="8530256" y="502187"/>
                  </a:cubicBezTo>
                  <a:cubicBezTo>
                    <a:pt x="8529036" y="500966"/>
                    <a:pt x="8529036" y="499746"/>
                    <a:pt x="8527815" y="499746"/>
                  </a:cubicBezTo>
                  <a:cubicBezTo>
                    <a:pt x="8531477" y="498525"/>
                    <a:pt x="8536359" y="497304"/>
                    <a:pt x="8538801" y="496083"/>
                  </a:cubicBezTo>
                  <a:close/>
                  <a:moveTo>
                    <a:pt x="8510725" y="510732"/>
                  </a:moveTo>
                  <a:cubicBezTo>
                    <a:pt x="8513167" y="507070"/>
                    <a:pt x="8519270" y="505849"/>
                    <a:pt x="8521712" y="503408"/>
                  </a:cubicBezTo>
                  <a:cubicBezTo>
                    <a:pt x="8522932" y="502187"/>
                    <a:pt x="8524152" y="502187"/>
                    <a:pt x="8525374" y="500966"/>
                  </a:cubicBezTo>
                  <a:cubicBezTo>
                    <a:pt x="8522932" y="503408"/>
                    <a:pt x="8520491" y="508290"/>
                    <a:pt x="8519270" y="510732"/>
                  </a:cubicBezTo>
                  <a:cubicBezTo>
                    <a:pt x="8514387" y="518056"/>
                    <a:pt x="8511945" y="515615"/>
                    <a:pt x="8509505" y="511953"/>
                  </a:cubicBezTo>
                  <a:cubicBezTo>
                    <a:pt x="8509505" y="510732"/>
                    <a:pt x="8509505" y="510732"/>
                    <a:pt x="8510725" y="510732"/>
                  </a:cubicBezTo>
                  <a:close/>
                  <a:moveTo>
                    <a:pt x="8474104" y="576650"/>
                  </a:moveTo>
                  <a:cubicBezTo>
                    <a:pt x="8475324" y="576650"/>
                    <a:pt x="8476546" y="575429"/>
                    <a:pt x="8477766" y="575429"/>
                  </a:cubicBezTo>
                  <a:cubicBezTo>
                    <a:pt x="8476546" y="576650"/>
                    <a:pt x="8476546" y="579091"/>
                    <a:pt x="8476546" y="579091"/>
                  </a:cubicBezTo>
                  <a:cubicBezTo>
                    <a:pt x="8476546" y="577870"/>
                    <a:pt x="8475324" y="576650"/>
                    <a:pt x="8474104" y="576650"/>
                  </a:cubicBezTo>
                  <a:cubicBezTo>
                    <a:pt x="8474104" y="576650"/>
                    <a:pt x="8474104" y="576650"/>
                    <a:pt x="8474104" y="576650"/>
                  </a:cubicBezTo>
                  <a:close/>
                  <a:moveTo>
                    <a:pt x="8475324" y="610829"/>
                  </a:moveTo>
                  <a:cubicBezTo>
                    <a:pt x="8472884" y="612050"/>
                    <a:pt x="8471662" y="612050"/>
                    <a:pt x="8471662" y="612050"/>
                  </a:cubicBezTo>
                  <a:cubicBezTo>
                    <a:pt x="8471662" y="612050"/>
                    <a:pt x="8470442" y="610829"/>
                    <a:pt x="8470442" y="610829"/>
                  </a:cubicBezTo>
                  <a:cubicBezTo>
                    <a:pt x="8471662" y="610829"/>
                    <a:pt x="8472884" y="610829"/>
                    <a:pt x="8475324" y="610829"/>
                  </a:cubicBezTo>
                  <a:close/>
                  <a:moveTo>
                    <a:pt x="8464339" y="610829"/>
                  </a:moveTo>
                  <a:cubicBezTo>
                    <a:pt x="8465559" y="610829"/>
                    <a:pt x="8466780" y="610829"/>
                    <a:pt x="8466780" y="610829"/>
                  </a:cubicBezTo>
                  <a:cubicBezTo>
                    <a:pt x="8465559" y="612050"/>
                    <a:pt x="8465559" y="614491"/>
                    <a:pt x="8465559" y="614491"/>
                  </a:cubicBezTo>
                  <a:cubicBezTo>
                    <a:pt x="8463117" y="612050"/>
                    <a:pt x="8461897" y="610829"/>
                    <a:pt x="8459455" y="610829"/>
                  </a:cubicBezTo>
                  <a:cubicBezTo>
                    <a:pt x="8461897" y="610829"/>
                    <a:pt x="8463117" y="610829"/>
                    <a:pt x="8464339" y="610829"/>
                  </a:cubicBezTo>
                  <a:close/>
                  <a:moveTo>
                    <a:pt x="8454573" y="464345"/>
                  </a:moveTo>
                  <a:cubicBezTo>
                    <a:pt x="8454573" y="465566"/>
                    <a:pt x="8454573" y="466787"/>
                    <a:pt x="8454573" y="466787"/>
                  </a:cubicBezTo>
                  <a:cubicBezTo>
                    <a:pt x="8453352" y="466787"/>
                    <a:pt x="8453352" y="465566"/>
                    <a:pt x="8452132" y="465566"/>
                  </a:cubicBezTo>
                  <a:cubicBezTo>
                    <a:pt x="8453352" y="465566"/>
                    <a:pt x="8453352" y="465566"/>
                    <a:pt x="8454573" y="464345"/>
                  </a:cubicBezTo>
                  <a:close/>
                  <a:moveTo>
                    <a:pt x="8437483" y="353261"/>
                  </a:moveTo>
                  <a:cubicBezTo>
                    <a:pt x="8438703" y="353261"/>
                    <a:pt x="8441145" y="352041"/>
                    <a:pt x="8443587" y="352041"/>
                  </a:cubicBezTo>
                  <a:cubicBezTo>
                    <a:pt x="8442366" y="353261"/>
                    <a:pt x="8441145" y="354482"/>
                    <a:pt x="8441145" y="354482"/>
                  </a:cubicBezTo>
                  <a:cubicBezTo>
                    <a:pt x="8436263" y="350820"/>
                    <a:pt x="8438703" y="358144"/>
                    <a:pt x="8437483" y="356924"/>
                  </a:cubicBezTo>
                  <a:cubicBezTo>
                    <a:pt x="8432600" y="354482"/>
                    <a:pt x="8428938" y="355703"/>
                    <a:pt x="8425276" y="359365"/>
                  </a:cubicBezTo>
                  <a:cubicBezTo>
                    <a:pt x="8417952" y="367910"/>
                    <a:pt x="8417952" y="365469"/>
                    <a:pt x="8413069" y="363027"/>
                  </a:cubicBezTo>
                  <a:cubicBezTo>
                    <a:pt x="8413069" y="363027"/>
                    <a:pt x="8411849" y="363027"/>
                    <a:pt x="8411849" y="363027"/>
                  </a:cubicBezTo>
                  <a:cubicBezTo>
                    <a:pt x="8415511" y="361806"/>
                    <a:pt x="8417952" y="360586"/>
                    <a:pt x="8421614" y="359365"/>
                  </a:cubicBezTo>
                  <a:cubicBezTo>
                    <a:pt x="8426496" y="356924"/>
                    <a:pt x="8432600" y="355703"/>
                    <a:pt x="8437483" y="353261"/>
                  </a:cubicBezTo>
                  <a:close/>
                  <a:moveTo>
                    <a:pt x="8416731" y="336172"/>
                  </a:moveTo>
                  <a:cubicBezTo>
                    <a:pt x="8413069" y="339834"/>
                    <a:pt x="8411849" y="339834"/>
                    <a:pt x="8409407" y="338613"/>
                  </a:cubicBezTo>
                  <a:cubicBezTo>
                    <a:pt x="8411849" y="338613"/>
                    <a:pt x="8414289" y="337392"/>
                    <a:pt x="8416731" y="336172"/>
                  </a:cubicBezTo>
                  <a:close/>
                  <a:moveTo>
                    <a:pt x="8472884" y="250723"/>
                  </a:moveTo>
                  <a:cubicBezTo>
                    <a:pt x="8471662" y="251943"/>
                    <a:pt x="8470442" y="253164"/>
                    <a:pt x="8470442" y="251943"/>
                  </a:cubicBezTo>
                  <a:cubicBezTo>
                    <a:pt x="8471662" y="250723"/>
                    <a:pt x="8472884" y="250723"/>
                    <a:pt x="8472884" y="250723"/>
                  </a:cubicBezTo>
                  <a:close/>
                  <a:moveTo>
                    <a:pt x="8238509" y="250723"/>
                  </a:moveTo>
                  <a:cubicBezTo>
                    <a:pt x="8239730" y="250723"/>
                    <a:pt x="8240951" y="251943"/>
                    <a:pt x="8240951" y="251943"/>
                  </a:cubicBezTo>
                  <a:cubicBezTo>
                    <a:pt x="8240951" y="251943"/>
                    <a:pt x="8239730" y="251943"/>
                    <a:pt x="8238509" y="250723"/>
                  </a:cubicBezTo>
                  <a:close/>
                  <a:moveTo>
                    <a:pt x="8259261" y="466787"/>
                  </a:moveTo>
                  <a:cubicBezTo>
                    <a:pt x="8258040" y="466787"/>
                    <a:pt x="8258040" y="466787"/>
                    <a:pt x="8256820" y="468007"/>
                  </a:cubicBezTo>
                  <a:cubicBezTo>
                    <a:pt x="8256820" y="468007"/>
                    <a:pt x="8256820" y="466787"/>
                    <a:pt x="8256820" y="465566"/>
                  </a:cubicBezTo>
                  <a:cubicBezTo>
                    <a:pt x="8258040" y="465566"/>
                    <a:pt x="8259261" y="465566"/>
                    <a:pt x="8259261" y="466787"/>
                  </a:cubicBezTo>
                  <a:close/>
                  <a:moveTo>
                    <a:pt x="8238509" y="576650"/>
                  </a:moveTo>
                  <a:cubicBezTo>
                    <a:pt x="8238509" y="576650"/>
                    <a:pt x="8238509" y="576650"/>
                    <a:pt x="8238509" y="576650"/>
                  </a:cubicBezTo>
                  <a:cubicBezTo>
                    <a:pt x="8237288" y="576650"/>
                    <a:pt x="8237288" y="577870"/>
                    <a:pt x="8236068" y="579091"/>
                  </a:cubicBezTo>
                  <a:cubicBezTo>
                    <a:pt x="8236068" y="579091"/>
                    <a:pt x="8236068" y="576650"/>
                    <a:pt x="8234847" y="575429"/>
                  </a:cubicBezTo>
                  <a:cubicBezTo>
                    <a:pt x="8236068" y="575429"/>
                    <a:pt x="8237288" y="575429"/>
                    <a:pt x="8238509" y="576650"/>
                  </a:cubicBezTo>
                  <a:close/>
                  <a:moveTo>
                    <a:pt x="8182357" y="502187"/>
                  </a:moveTo>
                  <a:cubicBezTo>
                    <a:pt x="8181136" y="505849"/>
                    <a:pt x="8178695" y="507070"/>
                    <a:pt x="8176253" y="505849"/>
                  </a:cubicBezTo>
                  <a:cubicBezTo>
                    <a:pt x="8173812" y="504628"/>
                    <a:pt x="8175033" y="494863"/>
                    <a:pt x="8168929" y="494863"/>
                  </a:cubicBezTo>
                  <a:cubicBezTo>
                    <a:pt x="8165267" y="494863"/>
                    <a:pt x="8162826" y="492421"/>
                    <a:pt x="8161605" y="494863"/>
                  </a:cubicBezTo>
                  <a:cubicBezTo>
                    <a:pt x="8159164" y="499746"/>
                    <a:pt x="8155502" y="493642"/>
                    <a:pt x="8153060" y="488759"/>
                  </a:cubicBezTo>
                  <a:cubicBezTo>
                    <a:pt x="8153060" y="488759"/>
                    <a:pt x="8153060" y="488759"/>
                    <a:pt x="8153060" y="488759"/>
                  </a:cubicBezTo>
                  <a:cubicBezTo>
                    <a:pt x="8154281" y="488759"/>
                    <a:pt x="8156722" y="489980"/>
                    <a:pt x="8157943" y="489980"/>
                  </a:cubicBezTo>
                  <a:cubicBezTo>
                    <a:pt x="8160384" y="489980"/>
                    <a:pt x="8167709" y="489980"/>
                    <a:pt x="8173812" y="496083"/>
                  </a:cubicBezTo>
                  <a:cubicBezTo>
                    <a:pt x="8176253" y="498525"/>
                    <a:pt x="8181136" y="498525"/>
                    <a:pt x="8184798" y="499746"/>
                  </a:cubicBezTo>
                  <a:cubicBezTo>
                    <a:pt x="8184798" y="499746"/>
                    <a:pt x="8183578" y="500966"/>
                    <a:pt x="8182357" y="502187"/>
                  </a:cubicBezTo>
                  <a:close/>
                  <a:moveTo>
                    <a:pt x="8193343" y="510732"/>
                  </a:moveTo>
                  <a:cubicBezTo>
                    <a:pt x="8190902" y="508290"/>
                    <a:pt x="8188460" y="502187"/>
                    <a:pt x="8187240" y="500966"/>
                  </a:cubicBezTo>
                  <a:cubicBezTo>
                    <a:pt x="8188460" y="500966"/>
                    <a:pt x="8190902" y="502187"/>
                    <a:pt x="8190902" y="503408"/>
                  </a:cubicBezTo>
                  <a:cubicBezTo>
                    <a:pt x="8193343" y="507070"/>
                    <a:pt x="8199447" y="507070"/>
                    <a:pt x="8201888" y="510732"/>
                  </a:cubicBezTo>
                  <a:cubicBezTo>
                    <a:pt x="8201888" y="510732"/>
                    <a:pt x="8203109" y="511953"/>
                    <a:pt x="8203109" y="511953"/>
                  </a:cubicBezTo>
                  <a:cubicBezTo>
                    <a:pt x="8200667" y="514394"/>
                    <a:pt x="8198226" y="516835"/>
                    <a:pt x="8193343" y="510732"/>
                  </a:cubicBezTo>
                  <a:close/>
                  <a:moveTo>
                    <a:pt x="8226302" y="613271"/>
                  </a:moveTo>
                  <a:lnTo>
                    <a:pt x="8222640" y="618153"/>
                  </a:lnTo>
                  <a:cubicBezTo>
                    <a:pt x="8221419" y="618153"/>
                    <a:pt x="8221419" y="616933"/>
                    <a:pt x="8220199" y="616933"/>
                  </a:cubicBezTo>
                  <a:cubicBezTo>
                    <a:pt x="8220199" y="616933"/>
                    <a:pt x="8218978" y="615712"/>
                    <a:pt x="8217757" y="615712"/>
                  </a:cubicBezTo>
                  <a:cubicBezTo>
                    <a:pt x="8220199" y="614491"/>
                    <a:pt x="8223861" y="613271"/>
                    <a:pt x="8226302" y="613271"/>
                  </a:cubicBezTo>
                  <a:close/>
                  <a:moveTo>
                    <a:pt x="8204330" y="641347"/>
                  </a:moveTo>
                  <a:cubicBezTo>
                    <a:pt x="8204330" y="641347"/>
                    <a:pt x="8204330" y="641347"/>
                    <a:pt x="8204330" y="641347"/>
                  </a:cubicBezTo>
                  <a:cubicBezTo>
                    <a:pt x="8204330" y="641347"/>
                    <a:pt x="8204330" y="641347"/>
                    <a:pt x="8204330" y="641347"/>
                  </a:cubicBezTo>
                  <a:cubicBezTo>
                    <a:pt x="8204330" y="640126"/>
                    <a:pt x="8204330" y="641347"/>
                    <a:pt x="8204330" y="641347"/>
                  </a:cubicBezTo>
                  <a:close/>
                  <a:moveTo>
                    <a:pt x="8177474" y="697499"/>
                  </a:moveTo>
                  <a:cubicBezTo>
                    <a:pt x="8176253" y="697499"/>
                    <a:pt x="8173812" y="695058"/>
                    <a:pt x="8172591" y="692616"/>
                  </a:cubicBezTo>
                  <a:cubicBezTo>
                    <a:pt x="8175033" y="693837"/>
                    <a:pt x="8178695" y="695058"/>
                    <a:pt x="8181136" y="695058"/>
                  </a:cubicBezTo>
                  <a:cubicBezTo>
                    <a:pt x="8179916" y="696278"/>
                    <a:pt x="8178695" y="697499"/>
                    <a:pt x="8177474" y="697499"/>
                  </a:cubicBezTo>
                  <a:close/>
                  <a:moveTo>
                    <a:pt x="8144515" y="734120"/>
                  </a:moveTo>
                  <a:cubicBezTo>
                    <a:pt x="8145736" y="734120"/>
                    <a:pt x="8146957" y="735341"/>
                    <a:pt x="8148177" y="735341"/>
                  </a:cubicBezTo>
                  <a:cubicBezTo>
                    <a:pt x="8148177" y="736562"/>
                    <a:pt x="8146957" y="736562"/>
                    <a:pt x="8146957" y="737782"/>
                  </a:cubicBezTo>
                  <a:cubicBezTo>
                    <a:pt x="8146957" y="737782"/>
                    <a:pt x="8145736" y="735341"/>
                    <a:pt x="8144515" y="734120"/>
                  </a:cubicBezTo>
                  <a:close/>
                  <a:moveTo>
                    <a:pt x="8151839" y="878163"/>
                  </a:moveTo>
                  <a:cubicBezTo>
                    <a:pt x="8150619" y="878163"/>
                    <a:pt x="8149398" y="875721"/>
                    <a:pt x="8146957" y="873280"/>
                  </a:cubicBezTo>
                  <a:cubicBezTo>
                    <a:pt x="8149398" y="874501"/>
                    <a:pt x="8151839" y="875721"/>
                    <a:pt x="8154281" y="875721"/>
                  </a:cubicBezTo>
                  <a:cubicBezTo>
                    <a:pt x="8154281" y="878163"/>
                    <a:pt x="8153060" y="878163"/>
                    <a:pt x="8151839" y="878163"/>
                  </a:cubicBezTo>
                  <a:close/>
                  <a:moveTo>
                    <a:pt x="8090804" y="1383533"/>
                  </a:moveTo>
                  <a:cubicBezTo>
                    <a:pt x="8090804" y="1383533"/>
                    <a:pt x="8090804" y="1383533"/>
                    <a:pt x="8090804" y="1383533"/>
                  </a:cubicBezTo>
                  <a:cubicBezTo>
                    <a:pt x="8089584" y="1383533"/>
                    <a:pt x="8089584" y="1383533"/>
                    <a:pt x="8089584" y="1383533"/>
                  </a:cubicBezTo>
                  <a:cubicBezTo>
                    <a:pt x="8089584" y="1383533"/>
                    <a:pt x="8090804" y="1383533"/>
                    <a:pt x="8090804" y="1383533"/>
                  </a:cubicBezTo>
                  <a:close/>
                  <a:moveTo>
                    <a:pt x="7825913" y="1637439"/>
                  </a:moveTo>
                  <a:cubicBezTo>
                    <a:pt x="7825913" y="1638659"/>
                    <a:pt x="7825913" y="1638659"/>
                    <a:pt x="7825913" y="1639880"/>
                  </a:cubicBezTo>
                  <a:cubicBezTo>
                    <a:pt x="7824691" y="1639880"/>
                    <a:pt x="7823471" y="1638659"/>
                    <a:pt x="7823471" y="1638659"/>
                  </a:cubicBezTo>
                  <a:cubicBezTo>
                    <a:pt x="7821029" y="1637439"/>
                    <a:pt x="7821029" y="1633777"/>
                    <a:pt x="7819809" y="1628894"/>
                  </a:cubicBezTo>
                  <a:cubicBezTo>
                    <a:pt x="7819809" y="1627673"/>
                    <a:pt x="7818588" y="1626452"/>
                    <a:pt x="7818588" y="1625232"/>
                  </a:cubicBezTo>
                  <a:cubicBezTo>
                    <a:pt x="7819809" y="1625232"/>
                    <a:pt x="7821029" y="1625232"/>
                    <a:pt x="7821029" y="1625232"/>
                  </a:cubicBezTo>
                  <a:cubicBezTo>
                    <a:pt x="7824691" y="1626452"/>
                    <a:pt x="7828353" y="1626452"/>
                    <a:pt x="7832016" y="1626452"/>
                  </a:cubicBezTo>
                  <a:cubicBezTo>
                    <a:pt x="7828353" y="1631335"/>
                    <a:pt x="7823471" y="1632556"/>
                    <a:pt x="7825913" y="1637439"/>
                  </a:cubicBezTo>
                  <a:close/>
                  <a:moveTo>
                    <a:pt x="7924789" y="1571521"/>
                  </a:moveTo>
                  <a:cubicBezTo>
                    <a:pt x="7924789" y="1572742"/>
                    <a:pt x="7922347" y="1573962"/>
                    <a:pt x="7918685" y="1573962"/>
                  </a:cubicBezTo>
                  <a:cubicBezTo>
                    <a:pt x="7917465" y="1573962"/>
                    <a:pt x="7916244" y="1573962"/>
                    <a:pt x="7915024" y="1573962"/>
                  </a:cubicBezTo>
                  <a:cubicBezTo>
                    <a:pt x="7913802" y="1573962"/>
                    <a:pt x="7911362" y="1573962"/>
                    <a:pt x="7908920" y="1572742"/>
                  </a:cubicBezTo>
                  <a:cubicBezTo>
                    <a:pt x="7893051" y="1569079"/>
                    <a:pt x="7893051" y="1575183"/>
                    <a:pt x="7894271" y="1581286"/>
                  </a:cubicBezTo>
                  <a:cubicBezTo>
                    <a:pt x="7893051" y="1582507"/>
                    <a:pt x="7891830" y="1582507"/>
                    <a:pt x="7890610" y="1583728"/>
                  </a:cubicBezTo>
                  <a:cubicBezTo>
                    <a:pt x="7889388" y="1582507"/>
                    <a:pt x="7888168" y="1581286"/>
                    <a:pt x="7886948" y="1581286"/>
                  </a:cubicBezTo>
                  <a:cubicBezTo>
                    <a:pt x="7886948" y="1580066"/>
                    <a:pt x="7884506" y="1580066"/>
                    <a:pt x="7883285" y="1578845"/>
                  </a:cubicBezTo>
                  <a:cubicBezTo>
                    <a:pt x="7880844" y="1577624"/>
                    <a:pt x="7879623" y="1578845"/>
                    <a:pt x="7877181" y="1580066"/>
                  </a:cubicBezTo>
                  <a:cubicBezTo>
                    <a:pt x="7877181" y="1580066"/>
                    <a:pt x="7875961" y="1580066"/>
                    <a:pt x="7875961" y="1580066"/>
                  </a:cubicBezTo>
                  <a:cubicBezTo>
                    <a:pt x="7874741" y="1580066"/>
                    <a:pt x="7873519" y="1581286"/>
                    <a:pt x="7871078" y="1581286"/>
                  </a:cubicBezTo>
                  <a:cubicBezTo>
                    <a:pt x="7871078" y="1580066"/>
                    <a:pt x="7871078" y="1578845"/>
                    <a:pt x="7871078" y="1577624"/>
                  </a:cubicBezTo>
                  <a:cubicBezTo>
                    <a:pt x="7872299" y="1570300"/>
                    <a:pt x="7864974" y="1576404"/>
                    <a:pt x="7861312" y="1577624"/>
                  </a:cubicBezTo>
                  <a:cubicBezTo>
                    <a:pt x="7860092" y="1578845"/>
                    <a:pt x="7858871" y="1578845"/>
                    <a:pt x="7857650" y="1578845"/>
                  </a:cubicBezTo>
                  <a:cubicBezTo>
                    <a:pt x="7856430" y="1578845"/>
                    <a:pt x="7856430" y="1578845"/>
                    <a:pt x="7855209" y="1577624"/>
                  </a:cubicBezTo>
                  <a:cubicBezTo>
                    <a:pt x="7853988" y="1576404"/>
                    <a:pt x="7853988" y="1573962"/>
                    <a:pt x="7853988" y="1572742"/>
                  </a:cubicBezTo>
                  <a:cubicBezTo>
                    <a:pt x="7853988" y="1571521"/>
                    <a:pt x="7853988" y="1570300"/>
                    <a:pt x="7853988" y="1567859"/>
                  </a:cubicBezTo>
                  <a:cubicBezTo>
                    <a:pt x="7861312" y="1561755"/>
                    <a:pt x="7868637" y="1560535"/>
                    <a:pt x="7871078" y="1560535"/>
                  </a:cubicBezTo>
                  <a:cubicBezTo>
                    <a:pt x="7872299" y="1560535"/>
                    <a:pt x="7874741" y="1559314"/>
                    <a:pt x="7875961" y="1558093"/>
                  </a:cubicBezTo>
                  <a:cubicBezTo>
                    <a:pt x="7877181" y="1556872"/>
                    <a:pt x="7879623" y="1556872"/>
                    <a:pt x="7879623" y="1556872"/>
                  </a:cubicBezTo>
                  <a:cubicBezTo>
                    <a:pt x="7880844" y="1558093"/>
                    <a:pt x="7883285" y="1554431"/>
                    <a:pt x="7885726" y="1550769"/>
                  </a:cubicBezTo>
                  <a:cubicBezTo>
                    <a:pt x="7885726" y="1550769"/>
                    <a:pt x="7886948" y="1549548"/>
                    <a:pt x="7886948" y="1549548"/>
                  </a:cubicBezTo>
                  <a:cubicBezTo>
                    <a:pt x="7889388" y="1550769"/>
                    <a:pt x="7890610" y="1550769"/>
                    <a:pt x="7891830" y="1550769"/>
                  </a:cubicBezTo>
                  <a:cubicBezTo>
                    <a:pt x="7894271" y="1550769"/>
                    <a:pt x="7900375" y="1551989"/>
                    <a:pt x="7907699" y="1553210"/>
                  </a:cubicBezTo>
                  <a:cubicBezTo>
                    <a:pt x="7911362" y="1554431"/>
                    <a:pt x="7915024" y="1555652"/>
                    <a:pt x="7919906" y="1558093"/>
                  </a:cubicBezTo>
                  <a:cubicBezTo>
                    <a:pt x="7922347" y="1559314"/>
                    <a:pt x="7926009" y="1561755"/>
                    <a:pt x="7928451" y="1562976"/>
                  </a:cubicBezTo>
                  <a:cubicBezTo>
                    <a:pt x="7927231" y="1562976"/>
                    <a:pt x="7926009" y="1565417"/>
                    <a:pt x="7924789" y="1571521"/>
                  </a:cubicBezTo>
                  <a:close/>
                  <a:moveTo>
                    <a:pt x="7938216" y="1570300"/>
                  </a:moveTo>
                  <a:cubicBezTo>
                    <a:pt x="7938216" y="1570300"/>
                    <a:pt x="7936996" y="1567859"/>
                    <a:pt x="7934554" y="1566638"/>
                  </a:cubicBezTo>
                  <a:cubicBezTo>
                    <a:pt x="7935776" y="1567859"/>
                    <a:pt x="7936996" y="1567859"/>
                    <a:pt x="7938216" y="1569079"/>
                  </a:cubicBezTo>
                  <a:cubicBezTo>
                    <a:pt x="7938216" y="1569079"/>
                    <a:pt x="7938216" y="1570300"/>
                    <a:pt x="7938216" y="1570300"/>
                  </a:cubicBezTo>
                  <a:close/>
                  <a:moveTo>
                    <a:pt x="8070053" y="1409168"/>
                  </a:moveTo>
                  <a:cubicBezTo>
                    <a:pt x="8070053" y="1410388"/>
                    <a:pt x="8070053" y="1411609"/>
                    <a:pt x="8071273" y="1412830"/>
                  </a:cubicBezTo>
                  <a:cubicBezTo>
                    <a:pt x="8072493" y="1416492"/>
                    <a:pt x="8068832" y="1412830"/>
                    <a:pt x="8063949" y="1409168"/>
                  </a:cubicBezTo>
                  <a:cubicBezTo>
                    <a:pt x="8062728" y="1407947"/>
                    <a:pt x="8061508" y="1406726"/>
                    <a:pt x="8059066" y="1405505"/>
                  </a:cubicBezTo>
                  <a:cubicBezTo>
                    <a:pt x="8061508" y="1405505"/>
                    <a:pt x="8062728" y="1406726"/>
                    <a:pt x="8063949" y="1407947"/>
                  </a:cubicBezTo>
                  <a:cubicBezTo>
                    <a:pt x="8066390" y="1407947"/>
                    <a:pt x="8067611" y="1407947"/>
                    <a:pt x="8070053" y="1409168"/>
                  </a:cubicBezTo>
                  <a:close/>
                  <a:moveTo>
                    <a:pt x="8066390" y="1379871"/>
                  </a:moveTo>
                  <a:cubicBezTo>
                    <a:pt x="8066390" y="1379871"/>
                    <a:pt x="8066390" y="1379871"/>
                    <a:pt x="8066390" y="1379871"/>
                  </a:cubicBezTo>
                  <a:cubicBezTo>
                    <a:pt x="8066390" y="1387195"/>
                    <a:pt x="8060286" y="1382312"/>
                    <a:pt x="8052963" y="1378650"/>
                  </a:cubicBezTo>
                  <a:cubicBezTo>
                    <a:pt x="8052963" y="1378650"/>
                    <a:pt x="8052963" y="1378650"/>
                    <a:pt x="8052963" y="1378650"/>
                  </a:cubicBezTo>
                  <a:cubicBezTo>
                    <a:pt x="8056625" y="1378650"/>
                    <a:pt x="8061508" y="1379871"/>
                    <a:pt x="8066390" y="1379871"/>
                  </a:cubicBezTo>
                  <a:close/>
                  <a:moveTo>
                    <a:pt x="8002914" y="1213856"/>
                  </a:moveTo>
                  <a:cubicBezTo>
                    <a:pt x="8001693" y="1213856"/>
                    <a:pt x="8000473" y="1213856"/>
                    <a:pt x="7999251" y="1213856"/>
                  </a:cubicBezTo>
                  <a:cubicBezTo>
                    <a:pt x="8000473" y="1213856"/>
                    <a:pt x="8001693" y="1213856"/>
                    <a:pt x="8002914" y="1213856"/>
                  </a:cubicBezTo>
                  <a:close/>
                  <a:moveTo>
                    <a:pt x="7989486" y="1255359"/>
                  </a:moveTo>
                  <a:cubicBezTo>
                    <a:pt x="7984604" y="1255359"/>
                    <a:pt x="7979721" y="1251697"/>
                    <a:pt x="7978500" y="1255359"/>
                  </a:cubicBezTo>
                  <a:cubicBezTo>
                    <a:pt x="7977279" y="1259021"/>
                    <a:pt x="7976059" y="1257801"/>
                    <a:pt x="7972397" y="1256580"/>
                  </a:cubicBezTo>
                  <a:cubicBezTo>
                    <a:pt x="7969955" y="1254139"/>
                    <a:pt x="7966293" y="1250477"/>
                    <a:pt x="7962630" y="1246814"/>
                  </a:cubicBezTo>
                  <a:cubicBezTo>
                    <a:pt x="7955306" y="1239490"/>
                    <a:pt x="7952865" y="1237049"/>
                    <a:pt x="7951645" y="1237049"/>
                  </a:cubicBezTo>
                  <a:cubicBezTo>
                    <a:pt x="7950423" y="1237049"/>
                    <a:pt x="7950423" y="1238270"/>
                    <a:pt x="7946761" y="1238270"/>
                  </a:cubicBezTo>
                  <a:cubicBezTo>
                    <a:pt x="7941879" y="1238270"/>
                    <a:pt x="7944320" y="1235828"/>
                    <a:pt x="7935776" y="1235828"/>
                  </a:cubicBezTo>
                  <a:cubicBezTo>
                    <a:pt x="7933334" y="1235828"/>
                    <a:pt x="7930892" y="1234607"/>
                    <a:pt x="7929672" y="1232166"/>
                  </a:cubicBezTo>
                  <a:cubicBezTo>
                    <a:pt x="7935776" y="1229725"/>
                    <a:pt x="7949203" y="1227283"/>
                    <a:pt x="7963852" y="1235828"/>
                  </a:cubicBezTo>
                  <a:cubicBezTo>
                    <a:pt x="7967514" y="1238270"/>
                    <a:pt x="7976059" y="1238270"/>
                    <a:pt x="7984604" y="1238270"/>
                  </a:cubicBezTo>
                  <a:cubicBezTo>
                    <a:pt x="7993148" y="1238270"/>
                    <a:pt x="8000473" y="1238270"/>
                    <a:pt x="8005355" y="1240711"/>
                  </a:cubicBezTo>
                  <a:cubicBezTo>
                    <a:pt x="8012680" y="1245594"/>
                    <a:pt x="8024887" y="1245594"/>
                    <a:pt x="8032210" y="1251697"/>
                  </a:cubicBezTo>
                  <a:cubicBezTo>
                    <a:pt x="8038314" y="1256580"/>
                    <a:pt x="8044417" y="1261463"/>
                    <a:pt x="8050521" y="1266346"/>
                  </a:cubicBezTo>
                  <a:cubicBezTo>
                    <a:pt x="8052963" y="1267566"/>
                    <a:pt x="8055404" y="1270008"/>
                    <a:pt x="8057846" y="1271228"/>
                  </a:cubicBezTo>
                  <a:cubicBezTo>
                    <a:pt x="8057846" y="1272449"/>
                    <a:pt x="8056625" y="1272449"/>
                    <a:pt x="8056625" y="1272449"/>
                  </a:cubicBezTo>
                  <a:cubicBezTo>
                    <a:pt x="8052963" y="1277332"/>
                    <a:pt x="8054183" y="1283435"/>
                    <a:pt x="8039535" y="1273670"/>
                  </a:cubicBezTo>
                  <a:cubicBezTo>
                    <a:pt x="8030990" y="1268787"/>
                    <a:pt x="8017562" y="1252918"/>
                    <a:pt x="8017562" y="1265125"/>
                  </a:cubicBezTo>
                  <a:cubicBezTo>
                    <a:pt x="8017562" y="1270008"/>
                    <a:pt x="8015121" y="1271228"/>
                    <a:pt x="8010238" y="1270008"/>
                  </a:cubicBezTo>
                  <a:cubicBezTo>
                    <a:pt x="8005355" y="1268787"/>
                    <a:pt x="8000473" y="1255359"/>
                    <a:pt x="7989486" y="1255359"/>
                  </a:cubicBezTo>
                  <a:close/>
                  <a:moveTo>
                    <a:pt x="8039535" y="1377429"/>
                  </a:moveTo>
                  <a:cubicBezTo>
                    <a:pt x="8039535" y="1377429"/>
                    <a:pt x="8039535" y="1377429"/>
                    <a:pt x="8039535" y="1377429"/>
                  </a:cubicBezTo>
                  <a:cubicBezTo>
                    <a:pt x="8035872" y="1378650"/>
                    <a:pt x="8037094" y="1376209"/>
                    <a:pt x="8030990" y="1379871"/>
                  </a:cubicBezTo>
                  <a:cubicBezTo>
                    <a:pt x="8028549" y="1381091"/>
                    <a:pt x="8026107" y="1379871"/>
                    <a:pt x="8023665" y="1378650"/>
                  </a:cubicBezTo>
                  <a:cubicBezTo>
                    <a:pt x="8029769" y="1378650"/>
                    <a:pt x="8035872" y="1377429"/>
                    <a:pt x="8039535" y="1377429"/>
                  </a:cubicBezTo>
                  <a:close/>
                  <a:moveTo>
                    <a:pt x="7812484" y="1332263"/>
                  </a:moveTo>
                  <a:cubicBezTo>
                    <a:pt x="7814926" y="1326160"/>
                    <a:pt x="7821029" y="1323719"/>
                    <a:pt x="7824691" y="1317615"/>
                  </a:cubicBezTo>
                  <a:cubicBezTo>
                    <a:pt x="7825913" y="1316394"/>
                    <a:pt x="7827133" y="1313953"/>
                    <a:pt x="7829574" y="1312732"/>
                  </a:cubicBezTo>
                  <a:cubicBezTo>
                    <a:pt x="7830795" y="1312732"/>
                    <a:pt x="7832016" y="1312732"/>
                    <a:pt x="7832016" y="1312732"/>
                  </a:cubicBezTo>
                  <a:cubicBezTo>
                    <a:pt x="7834457" y="1310291"/>
                    <a:pt x="7844223" y="1315174"/>
                    <a:pt x="7849105" y="1313953"/>
                  </a:cubicBezTo>
                  <a:cubicBezTo>
                    <a:pt x="7853988" y="1312732"/>
                    <a:pt x="7871078" y="1309070"/>
                    <a:pt x="7886948" y="1321277"/>
                  </a:cubicBezTo>
                  <a:cubicBezTo>
                    <a:pt x="7895492" y="1327381"/>
                    <a:pt x="7922347" y="1324939"/>
                    <a:pt x="7929672" y="1332263"/>
                  </a:cubicBezTo>
                  <a:cubicBezTo>
                    <a:pt x="7936996" y="1339588"/>
                    <a:pt x="7950423" y="1340808"/>
                    <a:pt x="7957748" y="1348133"/>
                  </a:cubicBezTo>
                  <a:cubicBezTo>
                    <a:pt x="7966293" y="1357898"/>
                    <a:pt x="7977279" y="1370105"/>
                    <a:pt x="7988266" y="1376209"/>
                  </a:cubicBezTo>
                  <a:cubicBezTo>
                    <a:pt x="7983382" y="1383533"/>
                    <a:pt x="7980941" y="1379871"/>
                    <a:pt x="7966293" y="1376209"/>
                  </a:cubicBezTo>
                  <a:cubicBezTo>
                    <a:pt x="7961410" y="1374988"/>
                    <a:pt x="7965072" y="1379871"/>
                    <a:pt x="7969955" y="1384754"/>
                  </a:cubicBezTo>
                  <a:cubicBezTo>
                    <a:pt x="7974837" y="1389636"/>
                    <a:pt x="7978500" y="1392078"/>
                    <a:pt x="7980941" y="1390857"/>
                  </a:cubicBezTo>
                  <a:cubicBezTo>
                    <a:pt x="7982162" y="1389636"/>
                    <a:pt x="7984604" y="1390857"/>
                    <a:pt x="7987044" y="1392078"/>
                  </a:cubicBezTo>
                  <a:cubicBezTo>
                    <a:pt x="7989486" y="1393298"/>
                    <a:pt x="7993148" y="1393298"/>
                    <a:pt x="7995589" y="1393298"/>
                  </a:cubicBezTo>
                  <a:cubicBezTo>
                    <a:pt x="8000473" y="1392078"/>
                    <a:pt x="8013900" y="1390857"/>
                    <a:pt x="8028549" y="1399402"/>
                  </a:cubicBezTo>
                  <a:cubicBezTo>
                    <a:pt x="8029769" y="1400623"/>
                    <a:pt x="8033432" y="1401843"/>
                    <a:pt x="8035872" y="1401843"/>
                  </a:cubicBezTo>
                  <a:cubicBezTo>
                    <a:pt x="8039535" y="1401843"/>
                    <a:pt x="8043197" y="1401843"/>
                    <a:pt x="8046859" y="1403064"/>
                  </a:cubicBezTo>
                  <a:cubicBezTo>
                    <a:pt x="8049301" y="1403064"/>
                    <a:pt x="8051742" y="1403064"/>
                    <a:pt x="8052963" y="1403064"/>
                  </a:cubicBezTo>
                  <a:cubicBezTo>
                    <a:pt x="8050521" y="1405505"/>
                    <a:pt x="8049301" y="1411609"/>
                    <a:pt x="8049301" y="1416492"/>
                  </a:cubicBezTo>
                  <a:cubicBezTo>
                    <a:pt x="8048079" y="1426257"/>
                    <a:pt x="8045639" y="1414050"/>
                    <a:pt x="8037094" y="1422595"/>
                  </a:cubicBezTo>
                  <a:cubicBezTo>
                    <a:pt x="8033432" y="1421375"/>
                    <a:pt x="8030990" y="1422595"/>
                    <a:pt x="8032210" y="1426257"/>
                  </a:cubicBezTo>
                  <a:cubicBezTo>
                    <a:pt x="8032210" y="1427478"/>
                    <a:pt x="8032210" y="1428699"/>
                    <a:pt x="8032210" y="1428699"/>
                  </a:cubicBezTo>
                  <a:cubicBezTo>
                    <a:pt x="8030990" y="1429919"/>
                    <a:pt x="8030990" y="1431140"/>
                    <a:pt x="8029769" y="1431140"/>
                  </a:cubicBezTo>
                  <a:cubicBezTo>
                    <a:pt x="8028549" y="1431140"/>
                    <a:pt x="8027328" y="1432361"/>
                    <a:pt x="8026107" y="1431140"/>
                  </a:cubicBezTo>
                  <a:cubicBezTo>
                    <a:pt x="8021225" y="1429919"/>
                    <a:pt x="8016342" y="1417712"/>
                    <a:pt x="8005355" y="1420154"/>
                  </a:cubicBezTo>
                  <a:cubicBezTo>
                    <a:pt x="8000473" y="1421375"/>
                    <a:pt x="7995589" y="1418933"/>
                    <a:pt x="7994369" y="1422595"/>
                  </a:cubicBezTo>
                  <a:cubicBezTo>
                    <a:pt x="7994369" y="1428699"/>
                    <a:pt x="7985824" y="1423816"/>
                    <a:pt x="7977279" y="1417712"/>
                  </a:cubicBezTo>
                  <a:cubicBezTo>
                    <a:pt x="7968734" y="1411609"/>
                    <a:pt x="7966293" y="1410388"/>
                    <a:pt x="7965072" y="1410388"/>
                  </a:cubicBezTo>
                  <a:cubicBezTo>
                    <a:pt x="7963852" y="1410388"/>
                    <a:pt x="7963852" y="1412830"/>
                    <a:pt x="7960190" y="1412830"/>
                  </a:cubicBezTo>
                  <a:cubicBezTo>
                    <a:pt x="7955306" y="1414050"/>
                    <a:pt x="7957748" y="1410388"/>
                    <a:pt x="7949203" y="1412830"/>
                  </a:cubicBezTo>
                  <a:cubicBezTo>
                    <a:pt x="7945541" y="1414050"/>
                    <a:pt x="7938216" y="1409168"/>
                    <a:pt x="7935776" y="1407947"/>
                  </a:cubicBezTo>
                  <a:cubicBezTo>
                    <a:pt x="7932113" y="1406726"/>
                    <a:pt x="7926009" y="1401843"/>
                    <a:pt x="7924789" y="1401843"/>
                  </a:cubicBezTo>
                  <a:cubicBezTo>
                    <a:pt x="7919906" y="1401843"/>
                    <a:pt x="7913802" y="1399402"/>
                    <a:pt x="7908920" y="1398181"/>
                  </a:cubicBezTo>
                  <a:cubicBezTo>
                    <a:pt x="7904037" y="1396961"/>
                    <a:pt x="7900375" y="1395740"/>
                    <a:pt x="7897933" y="1398181"/>
                  </a:cubicBezTo>
                  <a:cubicBezTo>
                    <a:pt x="7890610" y="1405505"/>
                    <a:pt x="7888168" y="1401843"/>
                    <a:pt x="7872299" y="1394519"/>
                  </a:cubicBezTo>
                  <a:cubicBezTo>
                    <a:pt x="7875961" y="1392078"/>
                    <a:pt x="7879623" y="1388416"/>
                    <a:pt x="7882064" y="1384754"/>
                  </a:cubicBezTo>
                  <a:cubicBezTo>
                    <a:pt x="7884506" y="1381091"/>
                    <a:pt x="7893051" y="1348133"/>
                    <a:pt x="7890610" y="1348133"/>
                  </a:cubicBezTo>
                  <a:cubicBezTo>
                    <a:pt x="7888168" y="1348133"/>
                    <a:pt x="7886948" y="1345691"/>
                    <a:pt x="7886948" y="1345691"/>
                  </a:cubicBezTo>
                  <a:cubicBezTo>
                    <a:pt x="7885726" y="1345691"/>
                    <a:pt x="7885726" y="1346912"/>
                    <a:pt x="7882064" y="1354236"/>
                  </a:cubicBezTo>
                  <a:cubicBezTo>
                    <a:pt x="7878403" y="1360340"/>
                    <a:pt x="7875961" y="1366443"/>
                    <a:pt x="7873519" y="1360340"/>
                  </a:cubicBezTo>
                  <a:cubicBezTo>
                    <a:pt x="7872299" y="1356677"/>
                    <a:pt x="7869857" y="1359119"/>
                    <a:pt x="7866195" y="1359119"/>
                  </a:cubicBezTo>
                  <a:cubicBezTo>
                    <a:pt x="7862534" y="1359119"/>
                    <a:pt x="7861312" y="1361560"/>
                    <a:pt x="7860092" y="1364002"/>
                  </a:cubicBezTo>
                  <a:cubicBezTo>
                    <a:pt x="7858871" y="1366443"/>
                    <a:pt x="7857650" y="1370105"/>
                    <a:pt x="7856430" y="1370105"/>
                  </a:cubicBezTo>
                  <a:cubicBezTo>
                    <a:pt x="7853988" y="1371326"/>
                    <a:pt x="7851547" y="1368884"/>
                    <a:pt x="7851547" y="1364002"/>
                  </a:cubicBezTo>
                  <a:cubicBezTo>
                    <a:pt x="7850327" y="1359119"/>
                    <a:pt x="7849105" y="1359119"/>
                    <a:pt x="7846664" y="1361560"/>
                  </a:cubicBezTo>
                  <a:cubicBezTo>
                    <a:pt x="7844223" y="1364002"/>
                    <a:pt x="7841781" y="1367664"/>
                    <a:pt x="7839340" y="1370105"/>
                  </a:cubicBezTo>
                  <a:cubicBezTo>
                    <a:pt x="7832016" y="1378650"/>
                    <a:pt x="7830795" y="1372547"/>
                    <a:pt x="7828353" y="1367664"/>
                  </a:cubicBezTo>
                  <a:cubicBezTo>
                    <a:pt x="7827133" y="1365222"/>
                    <a:pt x="7825913" y="1361560"/>
                    <a:pt x="7824691" y="1360340"/>
                  </a:cubicBezTo>
                  <a:cubicBezTo>
                    <a:pt x="7824691" y="1360340"/>
                    <a:pt x="7824691" y="1360340"/>
                    <a:pt x="7824691" y="1360340"/>
                  </a:cubicBezTo>
                  <a:cubicBezTo>
                    <a:pt x="7829574" y="1359119"/>
                    <a:pt x="7833236" y="1360340"/>
                    <a:pt x="7834457" y="1361560"/>
                  </a:cubicBezTo>
                  <a:cubicBezTo>
                    <a:pt x="7835678" y="1362781"/>
                    <a:pt x="7839340" y="1361560"/>
                    <a:pt x="7840560" y="1361560"/>
                  </a:cubicBezTo>
                  <a:cubicBezTo>
                    <a:pt x="7840560" y="1362781"/>
                    <a:pt x="7843002" y="1361560"/>
                    <a:pt x="7845443" y="1359119"/>
                  </a:cubicBezTo>
                  <a:cubicBezTo>
                    <a:pt x="7847885" y="1356677"/>
                    <a:pt x="7849105" y="1355457"/>
                    <a:pt x="7847885" y="1355457"/>
                  </a:cubicBezTo>
                  <a:cubicBezTo>
                    <a:pt x="7841781" y="1355457"/>
                    <a:pt x="7840560" y="1357898"/>
                    <a:pt x="7839340" y="1351795"/>
                  </a:cubicBezTo>
                  <a:cubicBezTo>
                    <a:pt x="7838120" y="1348133"/>
                    <a:pt x="7834457" y="1350574"/>
                    <a:pt x="7830795" y="1349353"/>
                  </a:cubicBezTo>
                  <a:cubicBezTo>
                    <a:pt x="7830795" y="1349353"/>
                    <a:pt x="7828353" y="1350574"/>
                    <a:pt x="7827133" y="1350574"/>
                  </a:cubicBezTo>
                  <a:cubicBezTo>
                    <a:pt x="7825913" y="1350574"/>
                    <a:pt x="7823471" y="1351795"/>
                    <a:pt x="7822250" y="1350574"/>
                  </a:cubicBezTo>
                  <a:cubicBezTo>
                    <a:pt x="7819809" y="1348133"/>
                    <a:pt x="7819809" y="1350574"/>
                    <a:pt x="7818588" y="1349353"/>
                  </a:cubicBezTo>
                  <a:cubicBezTo>
                    <a:pt x="7816146" y="1346912"/>
                    <a:pt x="7818588" y="1345691"/>
                    <a:pt x="7812484" y="1349353"/>
                  </a:cubicBezTo>
                  <a:cubicBezTo>
                    <a:pt x="7810043" y="1351795"/>
                    <a:pt x="7806381" y="1353015"/>
                    <a:pt x="7806381" y="1349353"/>
                  </a:cubicBezTo>
                  <a:cubicBezTo>
                    <a:pt x="7806381" y="1348133"/>
                    <a:pt x="7805160" y="1348133"/>
                    <a:pt x="7803939" y="1346912"/>
                  </a:cubicBezTo>
                  <a:cubicBezTo>
                    <a:pt x="7806381" y="1344470"/>
                    <a:pt x="7810043" y="1337146"/>
                    <a:pt x="7812484" y="1332263"/>
                  </a:cubicBezTo>
                  <a:close/>
                  <a:moveTo>
                    <a:pt x="7907699" y="1447009"/>
                  </a:moveTo>
                  <a:cubicBezTo>
                    <a:pt x="7908920" y="1451892"/>
                    <a:pt x="7907699" y="1455554"/>
                    <a:pt x="7904037" y="1455554"/>
                  </a:cubicBezTo>
                  <a:cubicBezTo>
                    <a:pt x="7900375" y="1455554"/>
                    <a:pt x="7894271" y="1443347"/>
                    <a:pt x="7885726" y="1448230"/>
                  </a:cubicBezTo>
                  <a:cubicBezTo>
                    <a:pt x="7882064" y="1450671"/>
                    <a:pt x="7877181" y="1449451"/>
                    <a:pt x="7877181" y="1454333"/>
                  </a:cubicBezTo>
                  <a:cubicBezTo>
                    <a:pt x="7877181" y="1460437"/>
                    <a:pt x="7872299" y="1459216"/>
                    <a:pt x="7864974" y="1455554"/>
                  </a:cubicBezTo>
                  <a:cubicBezTo>
                    <a:pt x="7866195" y="1454333"/>
                    <a:pt x="7866195" y="1453113"/>
                    <a:pt x="7867416" y="1453113"/>
                  </a:cubicBezTo>
                  <a:cubicBezTo>
                    <a:pt x="7869857" y="1451892"/>
                    <a:pt x="7871078" y="1449451"/>
                    <a:pt x="7872299" y="1448230"/>
                  </a:cubicBezTo>
                  <a:cubicBezTo>
                    <a:pt x="7875961" y="1445789"/>
                    <a:pt x="7878403" y="1444568"/>
                    <a:pt x="7879623" y="1444568"/>
                  </a:cubicBezTo>
                  <a:cubicBezTo>
                    <a:pt x="7880844" y="1444568"/>
                    <a:pt x="7882064" y="1442126"/>
                    <a:pt x="7884506" y="1440906"/>
                  </a:cubicBezTo>
                  <a:cubicBezTo>
                    <a:pt x="7885726" y="1439685"/>
                    <a:pt x="7886948" y="1438464"/>
                    <a:pt x="7888168" y="1438464"/>
                  </a:cubicBezTo>
                  <a:cubicBezTo>
                    <a:pt x="7889388" y="1438464"/>
                    <a:pt x="7891830" y="1436023"/>
                    <a:pt x="7893051" y="1431140"/>
                  </a:cubicBezTo>
                  <a:cubicBezTo>
                    <a:pt x="7895492" y="1425037"/>
                    <a:pt x="7896713" y="1421375"/>
                    <a:pt x="7894271" y="1423816"/>
                  </a:cubicBezTo>
                  <a:cubicBezTo>
                    <a:pt x="7886948" y="1432361"/>
                    <a:pt x="7885726" y="1434802"/>
                    <a:pt x="7880844" y="1431140"/>
                  </a:cubicBezTo>
                  <a:cubicBezTo>
                    <a:pt x="7878403" y="1428699"/>
                    <a:pt x="7873519" y="1436023"/>
                    <a:pt x="7868637" y="1437244"/>
                  </a:cubicBezTo>
                  <a:cubicBezTo>
                    <a:pt x="7868637" y="1436023"/>
                    <a:pt x="7867416" y="1434802"/>
                    <a:pt x="7867416" y="1433582"/>
                  </a:cubicBezTo>
                  <a:cubicBezTo>
                    <a:pt x="7866195" y="1428699"/>
                    <a:pt x="7860092" y="1432361"/>
                    <a:pt x="7855209" y="1429919"/>
                  </a:cubicBezTo>
                  <a:cubicBezTo>
                    <a:pt x="7855209" y="1429919"/>
                    <a:pt x="7851547" y="1432361"/>
                    <a:pt x="7850327" y="1432361"/>
                  </a:cubicBezTo>
                  <a:cubicBezTo>
                    <a:pt x="7849105" y="1432361"/>
                    <a:pt x="7845443" y="1434802"/>
                    <a:pt x="7844223" y="1432361"/>
                  </a:cubicBezTo>
                  <a:cubicBezTo>
                    <a:pt x="7844223" y="1432361"/>
                    <a:pt x="7844223" y="1432361"/>
                    <a:pt x="7844223" y="1432361"/>
                  </a:cubicBezTo>
                  <a:cubicBezTo>
                    <a:pt x="7849105" y="1429919"/>
                    <a:pt x="7853988" y="1425037"/>
                    <a:pt x="7857650" y="1420154"/>
                  </a:cubicBezTo>
                  <a:cubicBezTo>
                    <a:pt x="7861312" y="1415271"/>
                    <a:pt x="7864974" y="1407947"/>
                    <a:pt x="7867416" y="1403064"/>
                  </a:cubicBezTo>
                  <a:cubicBezTo>
                    <a:pt x="7868637" y="1400623"/>
                    <a:pt x="7869857" y="1399402"/>
                    <a:pt x="7871078" y="1398181"/>
                  </a:cubicBezTo>
                  <a:cubicBezTo>
                    <a:pt x="7872299" y="1400623"/>
                    <a:pt x="7874741" y="1403064"/>
                    <a:pt x="7877181" y="1405505"/>
                  </a:cubicBezTo>
                  <a:cubicBezTo>
                    <a:pt x="7883285" y="1411609"/>
                    <a:pt x="7888168" y="1415271"/>
                    <a:pt x="7889388" y="1414050"/>
                  </a:cubicBezTo>
                  <a:cubicBezTo>
                    <a:pt x="7890610" y="1412830"/>
                    <a:pt x="7893051" y="1415271"/>
                    <a:pt x="7896713" y="1416492"/>
                  </a:cubicBezTo>
                  <a:cubicBezTo>
                    <a:pt x="7900375" y="1417712"/>
                    <a:pt x="7904037" y="1418933"/>
                    <a:pt x="7906478" y="1420154"/>
                  </a:cubicBezTo>
                  <a:cubicBezTo>
                    <a:pt x="7911362" y="1420154"/>
                    <a:pt x="7926009" y="1421375"/>
                    <a:pt x="7940658" y="1431140"/>
                  </a:cubicBezTo>
                  <a:cubicBezTo>
                    <a:pt x="7940658" y="1433582"/>
                    <a:pt x="7940658" y="1436023"/>
                    <a:pt x="7939438" y="1438464"/>
                  </a:cubicBezTo>
                  <a:cubicBezTo>
                    <a:pt x="7938216" y="1442126"/>
                    <a:pt x="7939438" y="1445789"/>
                    <a:pt x="7936996" y="1447009"/>
                  </a:cubicBezTo>
                  <a:cubicBezTo>
                    <a:pt x="7935776" y="1448230"/>
                    <a:pt x="7934554" y="1448230"/>
                    <a:pt x="7933334" y="1448230"/>
                  </a:cubicBezTo>
                  <a:cubicBezTo>
                    <a:pt x="7932113" y="1448230"/>
                    <a:pt x="7929672" y="1448230"/>
                    <a:pt x="7926009" y="1447009"/>
                  </a:cubicBezTo>
                  <a:cubicBezTo>
                    <a:pt x="7919906" y="1444568"/>
                    <a:pt x="7905258" y="1434802"/>
                    <a:pt x="7907699" y="1447009"/>
                  </a:cubicBezTo>
                  <a:close/>
                  <a:moveTo>
                    <a:pt x="7844223" y="1454333"/>
                  </a:moveTo>
                  <a:cubicBezTo>
                    <a:pt x="7844223" y="1454333"/>
                    <a:pt x="7844223" y="1454333"/>
                    <a:pt x="7844223" y="1454333"/>
                  </a:cubicBezTo>
                  <a:cubicBezTo>
                    <a:pt x="7843002" y="1454333"/>
                    <a:pt x="7841781" y="1454333"/>
                    <a:pt x="7836898" y="1457996"/>
                  </a:cubicBezTo>
                  <a:cubicBezTo>
                    <a:pt x="7833236" y="1460437"/>
                    <a:pt x="7827133" y="1456775"/>
                    <a:pt x="7824691" y="1456775"/>
                  </a:cubicBezTo>
                  <a:cubicBezTo>
                    <a:pt x="7822250" y="1456775"/>
                    <a:pt x="7818588" y="1454333"/>
                    <a:pt x="7816146" y="1453113"/>
                  </a:cubicBezTo>
                  <a:cubicBezTo>
                    <a:pt x="7818588" y="1451892"/>
                    <a:pt x="7821029" y="1451892"/>
                    <a:pt x="7823471" y="1449451"/>
                  </a:cubicBezTo>
                  <a:cubicBezTo>
                    <a:pt x="7825913" y="1448230"/>
                    <a:pt x="7829574" y="1448230"/>
                    <a:pt x="7833236" y="1448230"/>
                  </a:cubicBezTo>
                  <a:cubicBezTo>
                    <a:pt x="7836898" y="1448230"/>
                    <a:pt x="7841781" y="1448230"/>
                    <a:pt x="7844223" y="1447009"/>
                  </a:cubicBezTo>
                  <a:cubicBezTo>
                    <a:pt x="7851547" y="1442126"/>
                    <a:pt x="7857650" y="1443347"/>
                    <a:pt x="7861312" y="1444568"/>
                  </a:cubicBezTo>
                  <a:cubicBezTo>
                    <a:pt x="7860092" y="1445789"/>
                    <a:pt x="7858871" y="1447009"/>
                    <a:pt x="7857650" y="1447009"/>
                  </a:cubicBezTo>
                  <a:cubicBezTo>
                    <a:pt x="7852767" y="1447009"/>
                    <a:pt x="7853988" y="1448230"/>
                    <a:pt x="7851547" y="1448230"/>
                  </a:cubicBezTo>
                  <a:cubicBezTo>
                    <a:pt x="7850327" y="1448230"/>
                    <a:pt x="7849105" y="1447009"/>
                    <a:pt x="7849105" y="1447009"/>
                  </a:cubicBezTo>
                  <a:cubicBezTo>
                    <a:pt x="7849105" y="1448230"/>
                    <a:pt x="7847885" y="1449451"/>
                    <a:pt x="7844223" y="1454333"/>
                  </a:cubicBezTo>
                  <a:close/>
                  <a:moveTo>
                    <a:pt x="7849105" y="1483630"/>
                  </a:moveTo>
                  <a:cubicBezTo>
                    <a:pt x="7846664" y="1484851"/>
                    <a:pt x="7844223" y="1489734"/>
                    <a:pt x="7843002" y="1490954"/>
                  </a:cubicBezTo>
                  <a:cubicBezTo>
                    <a:pt x="7840560" y="1490954"/>
                    <a:pt x="7839340" y="1489734"/>
                    <a:pt x="7839340" y="1486072"/>
                  </a:cubicBezTo>
                  <a:cubicBezTo>
                    <a:pt x="7839340" y="1484851"/>
                    <a:pt x="7839340" y="1483630"/>
                    <a:pt x="7838120" y="1483630"/>
                  </a:cubicBezTo>
                  <a:cubicBezTo>
                    <a:pt x="7839340" y="1483630"/>
                    <a:pt x="7841781" y="1484851"/>
                    <a:pt x="7844223" y="1484851"/>
                  </a:cubicBezTo>
                  <a:cubicBezTo>
                    <a:pt x="7845443" y="1483630"/>
                    <a:pt x="7846664" y="1483630"/>
                    <a:pt x="7849105" y="1483630"/>
                  </a:cubicBezTo>
                  <a:close/>
                  <a:moveTo>
                    <a:pt x="7836898" y="1482410"/>
                  </a:moveTo>
                  <a:cubicBezTo>
                    <a:pt x="7834457" y="1483630"/>
                    <a:pt x="7830795" y="1487292"/>
                    <a:pt x="7828353" y="1489734"/>
                  </a:cubicBezTo>
                  <a:cubicBezTo>
                    <a:pt x="7824691" y="1492175"/>
                    <a:pt x="7823471" y="1492175"/>
                    <a:pt x="7822250" y="1492175"/>
                  </a:cubicBezTo>
                  <a:cubicBezTo>
                    <a:pt x="7823471" y="1490954"/>
                    <a:pt x="7823471" y="1489734"/>
                    <a:pt x="7824691" y="1488513"/>
                  </a:cubicBezTo>
                  <a:cubicBezTo>
                    <a:pt x="7827133" y="1486072"/>
                    <a:pt x="7829574" y="1483630"/>
                    <a:pt x="7833236" y="1481189"/>
                  </a:cubicBezTo>
                  <a:cubicBezTo>
                    <a:pt x="7834457" y="1481189"/>
                    <a:pt x="7834457" y="1482410"/>
                    <a:pt x="7835678" y="1482410"/>
                  </a:cubicBezTo>
                  <a:cubicBezTo>
                    <a:pt x="7835678" y="1481189"/>
                    <a:pt x="7836898" y="1481189"/>
                    <a:pt x="7836898" y="1482410"/>
                  </a:cubicBezTo>
                  <a:close/>
                  <a:moveTo>
                    <a:pt x="7856430" y="1483630"/>
                  </a:moveTo>
                  <a:cubicBezTo>
                    <a:pt x="7860092" y="1483630"/>
                    <a:pt x="7863754" y="1483630"/>
                    <a:pt x="7867416" y="1483630"/>
                  </a:cubicBezTo>
                  <a:cubicBezTo>
                    <a:pt x="7867416" y="1483630"/>
                    <a:pt x="7867416" y="1483630"/>
                    <a:pt x="7866195" y="1484851"/>
                  </a:cubicBezTo>
                  <a:cubicBezTo>
                    <a:pt x="7862534" y="1488513"/>
                    <a:pt x="7858871" y="1492175"/>
                    <a:pt x="7857650" y="1487292"/>
                  </a:cubicBezTo>
                  <a:cubicBezTo>
                    <a:pt x="7857650" y="1484851"/>
                    <a:pt x="7855209" y="1484851"/>
                    <a:pt x="7852767" y="1484851"/>
                  </a:cubicBezTo>
                  <a:cubicBezTo>
                    <a:pt x="7853988" y="1483630"/>
                    <a:pt x="7855209" y="1483630"/>
                    <a:pt x="7856430" y="1483630"/>
                  </a:cubicBezTo>
                  <a:close/>
                  <a:moveTo>
                    <a:pt x="7812484" y="1534900"/>
                  </a:moveTo>
                  <a:cubicBezTo>
                    <a:pt x="7811264" y="1534900"/>
                    <a:pt x="7810043" y="1536121"/>
                    <a:pt x="7808822" y="1534900"/>
                  </a:cubicBezTo>
                  <a:cubicBezTo>
                    <a:pt x="7805160" y="1532458"/>
                    <a:pt x="7806381" y="1534900"/>
                    <a:pt x="7803939" y="1533679"/>
                  </a:cubicBezTo>
                  <a:cubicBezTo>
                    <a:pt x="7803939" y="1533679"/>
                    <a:pt x="7803939" y="1533679"/>
                    <a:pt x="7803939" y="1533679"/>
                  </a:cubicBezTo>
                  <a:cubicBezTo>
                    <a:pt x="7806381" y="1533679"/>
                    <a:pt x="7810043" y="1534900"/>
                    <a:pt x="7812484" y="1534900"/>
                  </a:cubicBezTo>
                  <a:close/>
                  <a:moveTo>
                    <a:pt x="7801499" y="1549548"/>
                  </a:moveTo>
                  <a:cubicBezTo>
                    <a:pt x="7803939" y="1549548"/>
                    <a:pt x="7805160" y="1549548"/>
                    <a:pt x="7806381" y="1549548"/>
                  </a:cubicBezTo>
                  <a:cubicBezTo>
                    <a:pt x="7807602" y="1549548"/>
                    <a:pt x="7810043" y="1548328"/>
                    <a:pt x="7810043" y="1548328"/>
                  </a:cubicBezTo>
                  <a:cubicBezTo>
                    <a:pt x="7817367" y="1542224"/>
                    <a:pt x="7824691" y="1543445"/>
                    <a:pt x="7827133" y="1544665"/>
                  </a:cubicBezTo>
                  <a:cubicBezTo>
                    <a:pt x="7828353" y="1544665"/>
                    <a:pt x="7829574" y="1544665"/>
                    <a:pt x="7830795" y="1543445"/>
                  </a:cubicBezTo>
                  <a:cubicBezTo>
                    <a:pt x="7832016" y="1543445"/>
                    <a:pt x="7833236" y="1542224"/>
                    <a:pt x="7834457" y="1543445"/>
                  </a:cubicBezTo>
                  <a:cubicBezTo>
                    <a:pt x="7835678" y="1544665"/>
                    <a:pt x="7836898" y="1542224"/>
                    <a:pt x="7839340" y="1539782"/>
                  </a:cubicBezTo>
                  <a:cubicBezTo>
                    <a:pt x="7841781" y="1536121"/>
                    <a:pt x="7844223" y="1533679"/>
                    <a:pt x="7841781" y="1534900"/>
                  </a:cubicBezTo>
                  <a:cubicBezTo>
                    <a:pt x="7834457" y="1537341"/>
                    <a:pt x="7833236" y="1539782"/>
                    <a:pt x="7830795" y="1534900"/>
                  </a:cubicBezTo>
                  <a:cubicBezTo>
                    <a:pt x="7836898" y="1531238"/>
                    <a:pt x="7841781" y="1523914"/>
                    <a:pt x="7846664" y="1517810"/>
                  </a:cubicBezTo>
                  <a:cubicBezTo>
                    <a:pt x="7850327" y="1512927"/>
                    <a:pt x="7856430" y="1512927"/>
                    <a:pt x="7861312" y="1508044"/>
                  </a:cubicBezTo>
                  <a:cubicBezTo>
                    <a:pt x="7864974" y="1503161"/>
                    <a:pt x="7879623" y="1505603"/>
                    <a:pt x="7883285" y="1500720"/>
                  </a:cubicBezTo>
                  <a:cubicBezTo>
                    <a:pt x="7891830" y="1493396"/>
                    <a:pt x="7900375" y="1495837"/>
                    <a:pt x="7902817" y="1495837"/>
                  </a:cubicBezTo>
                  <a:cubicBezTo>
                    <a:pt x="7904037" y="1495837"/>
                    <a:pt x="7905258" y="1495837"/>
                    <a:pt x="7906478" y="1495837"/>
                  </a:cubicBezTo>
                  <a:cubicBezTo>
                    <a:pt x="7912582" y="1499500"/>
                    <a:pt x="7918685" y="1504382"/>
                    <a:pt x="7926009" y="1508044"/>
                  </a:cubicBezTo>
                  <a:cubicBezTo>
                    <a:pt x="7933334" y="1511707"/>
                    <a:pt x="7940658" y="1514148"/>
                    <a:pt x="7947983" y="1514148"/>
                  </a:cubicBezTo>
                  <a:cubicBezTo>
                    <a:pt x="7949203" y="1514148"/>
                    <a:pt x="7952865" y="1512927"/>
                    <a:pt x="7956527" y="1512927"/>
                  </a:cubicBezTo>
                  <a:cubicBezTo>
                    <a:pt x="7960190" y="1511707"/>
                    <a:pt x="7963852" y="1510486"/>
                    <a:pt x="7968734" y="1508044"/>
                  </a:cubicBezTo>
                  <a:cubicBezTo>
                    <a:pt x="7971175" y="1506824"/>
                    <a:pt x="7973617" y="1505603"/>
                    <a:pt x="7976059" y="1505603"/>
                  </a:cubicBezTo>
                  <a:cubicBezTo>
                    <a:pt x="7977279" y="1505603"/>
                    <a:pt x="7978500" y="1506824"/>
                    <a:pt x="7980941" y="1508044"/>
                  </a:cubicBezTo>
                  <a:cubicBezTo>
                    <a:pt x="7983382" y="1509265"/>
                    <a:pt x="7985824" y="1509265"/>
                    <a:pt x="7989486" y="1510486"/>
                  </a:cubicBezTo>
                  <a:cubicBezTo>
                    <a:pt x="7993148" y="1510486"/>
                    <a:pt x="7996811" y="1510486"/>
                    <a:pt x="8000473" y="1510486"/>
                  </a:cubicBezTo>
                  <a:cubicBezTo>
                    <a:pt x="8009018" y="1510486"/>
                    <a:pt x="8016342" y="1510486"/>
                    <a:pt x="8020003" y="1512927"/>
                  </a:cubicBezTo>
                  <a:cubicBezTo>
                    <a:pt x="8022445" y="1514148"/>
                    <a:pt x="8023665" y="1514148"/>
                    <a:pt x="8026107" y="1515368"/>
                  </a:cubicBezTo>
                  <a:cubicBezTo>
                    <a:pt x="8026107" y="1515368"/>
                    <a:pt x="8026107" y="1515368"/>
                    <a:pt x="8026107" y="1515368"/>
                  </a:cubicBezTo>
                  <a:cubicBezTo>
                    <a:pt x="8028549" y="1528796"/>
                    <a:pt x="8018783" y="1510486"/>
                    <a:pt x="8010238" y="1532458"/>
                  </a:cubicBezTo>
                  <a:cubicBezTo>
                    <a:pt x="8006576" y="1539782"/>
                    <a:pt x="8007796" y="1545886"/>
                    <a:pt x="8002914" y="1548328"/>
                  </a:cubicBezTo>
                  <a:cubicBezTo>
                    <a:pt x="7999251" y="1550769"/>
                    <a:pt x="7991928" y="1551989"/>
                    <a:pt x="7973617" y="1551989"/>
                  </a:cubicBezTo>
                  <a:cubicBezTo>
                    <a:pt x="7971175" y="1551989"/>
                    <a:pt x="7968734" y="1551989"/>
                    <a:pt x="7966293" y="1551989"/>
                  </a:cubicBezTo>
                  <a:cubicBezTo>
                    <a:pt x="7957748" y="1545886"/>
                    <a:pt x="7955306" y="1544665"/>
                    <a:pt x="7954086" y="1544665"/>
                  </a:cubicBezTo>
                  <a:cubicBezTo>
                    <a:pt x="7952865" y="1544665"/>
                    <a:pt x="7952865" y="1547107"/>
                    <a:pt x="7949203" y="1547107"/>
                  </a:cubicBezTo>
                  <a:cubicBezTo>
                    <a:pt x="7944320" y="1548328"/>
                    <a:pt x="7946761" y="1544665"/>
                    <a:pt x="7938216" y="1547107"/>
                  </a:cubicBezTo>
                  <a:cubicBezTo>
                    <a:pt x="7934554" y="1548328"/>
                    <a:pt x="7927231" y="1543445"/>
                    <a:pt x="7924789" y="1542224"/>
                  </a:cubicBezTo>
                  <a:cubicBezTo>
                    <a:pt x="7921127" y="1541003"/>
                    <a:pt x="7915024" y="1536121"/>
                    <a:pt x="7913802" y="1536121"/>
                  </a:cubicBezTo>
                  <a:cubicBezTo>
                    <a:pt x="7902817" y="1534900"/>
                    <a:pt x="7891830" y="1526355"/>
                    <a:pt x="7886948" y="1531238"/>
                  </a:cubicBezTo>
                  <a:cubicBezTo>
                    <a:pt x="7879623" y="1538562"/>
                    <a:pt x="7877181" y="1534900"/>
                    <a:pt x="7858871" y="1526355"/>
                  </a:cubicBezTo>
                  <a:cubicBezTo>
                    <a:pt x="7853988" y="1523914"/>
                    <a:pt x="7856430" y="1530017"/>
                    <a:pt x="7863754" y="1537341"/>
                  </a:cubicBezTo>
                  <a:cubicBezTo>
                    <a:pt x="7869857" y="1543445"/>
                    <a:pt x="7874741" y="1548328"/>
                    <a:pt x="7877181" y="1547107"/>
                  </a:cubicBezTo>
                  <a:cubicBezTo>
                    <a:pt x="7878403" y="1547107"/>
                    <a:pt x="7882064" y="1548328"/>
                    <a:pt x="7885726" y="1549548"/>
                  </a:cubicBezTo>
                  <a:cubicBezTo>
                    <a:pt x="7882064" y="1551989"/>
                    <a:pt x="7880844" y="1551989"/>
                    <a:pt x="7877181" y="1548328"/>
                  </a:cubicBezTo>
                  <a:cubicBezTo>
                    <a:pt x="7875961" y="1547107"/>
                    <a:pt x="7873519" y="1547107"/>
                    <a:pt x="7871078" y="1548328"/>
                  </a:cubicBezTo>
                  <a:cubicBezTo>
                    <a:pt x="7868637" y="1549548"/>
                    <a:pt x="7866195" y="1550769"/>
                    <a:pt x="7863754" y="1550769"/>
                  </a:cubicBezTo>
                  <a:cubicBezTo>
                    <a:pt x="7863754" y="1550769"/>
                    <a:pt x="7860092" y="1554431"/>
                    <a:pt x="7858871" y="1554431"/>
                  </a:cubicBezTo>
                  <a:cubicBezTo>
                    <a:pt x="7857650" y="1554431"/>
                    <a:pt x="7853988" y="1558093"/>
                    <a:pt x="7852767" y="1556872"/>
                  </a:cubicBezTo>
                  <a:cubicBezTo>
                    <a:pt x="7847885" y="1555652"/>
                    <a:pt x="7849105" y="1556872"/>
                    <a:pt x="7846664" y="1556872"/>
                  </a:cubicBezTo>
                  <a:cubicBezTo>
                    <a:pt x="7845443" y="1556872"/>
                    <a:pt x="7845443" y="1555652"/>
                    <a:pt x="7844223" y="1555652"/>
                  </a:cubicBezTo>
                  <a:cubicBezTo>
                    <a:pt x="7843002" y="1555652"/>
                    <a:pt x="7843002" y="1556872"/>
                    <a:pt x="7838120" y="1560535"/>
                  </a:cubicBezTo>
                  <a:cubicBezTo>
                    <a:pt x="7833236" y="1564196"/>
                    <a:pt x="7829574" y="1567859"/>
                    <a:pt x="7829574" y="1564196"/>
                  </a:cubicBezTo>
                  <a:cubicBezTo>
                    <a:pt x="7829574" y="1561755"/>
                    <a:pt x="7827133" y="1562976"/>
                    <a:pt x="7824691" y="1562976"/>
                  </a:cubicBezTo>
                  <a:cubicBezTo>
                    <a:pt x="7819809" y="1561755"/>
                    <a:pt x="7816146" y="1569079"/>
                    <a:pt x="7813706" y="1570300"/>
                  </a:cubicBezTo>
                  <a:cubicBezTo>
                    <a:pt x="7812484" y="1570300"/>
                    <a:pt x="7812484" y="1570300"/>
                    <a:pt x="7811264" y="1570300"/>
                  </a:cubicBezTo>
                  <a:cubicBezTo>
                    <a:pt x="7811264" y="1570300"/>
                    <a:pt x="7811264" y="1569079"/>
                    <a:pt x="7810043" y="1569079"/>
                  </a:cubicBezTo>
                  <a:cubicBezTo>
                    <a:pt x="7810043" y="1569079"/>
                    <a:pt x="7810043" y="1567859"/>
                    <a:pt x="7810043" y="1567859"/>
                  </a:cubicBezTo>
                  <a:cubicBezTo>
                    <a:pt x="7810043" y="1565417"/>
                    <a:pt x="7808822" y="1564196"/>
                    <a:pt x="7807602" y="1565417"/>
                  </a:cubicBezTo>
                  <a:cubicBezTo>
                    <a:pt x="7802719" y="1559314"/>
                    <a:pt x="7801499" y="1567859"/>
                    <a:pt x="7801499" y="1561755"/>
                  </a:cubicBezTo>
                  <a:cubicBezTo>
                    <a:pt x="7801499" y="1558093"/>
                    <a:pt x="7800277" y="1554431"/>
                    <a:pt x="7799057" y="1553210"/>
                  </a:cubicBezTo>
                  <a:cubicBezTo>
                    <a:pt x="7799057" y="1549548"/>
                    <a:pt x="7800277" y="1549548"/>
                    <a:pt x="7801499" y="1549548"/>
                  </a:cubicBezTo>
                  <a:close/>
                  <a:moveTo>
                    <a:pt x="7797836" y="1534900"/>
                  </a:moveTo>
                  <a:cubicBezTo>
                    <a:pt x="7797836" y="1534900"/>
                    <a:pt x="7797836" y="1534900"/>
                    <a:pt x="7797836" y="1534900"/>
                  </a:cubicBezTo>
                  <a:cubicBezTo>
                    <a:pt x="7794174" y="1537341"/>
                    <a:pt x="7790512" y="1539782"/>
                    <a:pt x="7790512" y="1536121"/>
                  </a:cubicBezTo>
                  <a:cubicBezTo>
                    <a:pt x="7790512" y="1536121"/>
                    <a:pt x="7790512" y="1536121"/>
                    <a:pt x="7790512" y="1536121"/>
                  </a:cubicBezTo>
                  <a:cubicBezTo>
                    <a:pt x="7794174" y="1534900"/>
                    <a:pt x="7795395" y="1534900"/>
                    <a:pt x="7797836" y="1534900"/>
                  </a:cubicBezTo>
                  <a:close/>
                  <a:moveTo>
                    <a:pt x="7789292" y="1553210"/>
                  </a:moveTo>
                  <a:cubicBezTo>
                    <a:pt x="7790512" y="1553210"/>
                    <a:pt x="7791732" y="1551989"/>
                    <a:pt x="7791732" y="1551989"/>
                  </a:cubicBezTo>
                  <a:cubicBezTo>
                    <a:pt x="7792953" y="1551989"/>
                    <a:pt x="7792953" y="1550769"/>
                    <a:pt x="7794174" y="1550769"/>
                  </a:cubicBezTo>
                  <a:cubicBezTo>
                    <a:pt x="7792953" y="1550769"/>
                    <a:pt x="7792953" y="1551989"/>
                    <a:pt x="7791732" y="1553210"/>
                  </a:cubicBezTo>
                  <a:cubicBezTo>
                    <a:pt x="7789292" y="1555652"/>
                    <a:pt x="7788070" y="1558093"/>
                    <a:pt x="7788070" y="1555652"/>
                  </a:cubicBezTo>
                  <a:cubicBezTo>
                    <a:pt x="7789292" y="1554431"/>
                    <a:pt x="7789292" y="1554431"/>
                    <a:pt x="7789292" y="1553210"/>
                  </a:cubicBezTo>
                  <a:close/>
                  <a:moveTo>
                    <a:pt x="7779525" y="1537341"/>
                  </a:moveTo>
                  <a:cubicBezTo>
                    <a:pt x="7779525" y="1537341"/>
                    <a:pt x="7779525" y="1537341"/>
                    <a:pt x="7779525" y="1537341"/>
                  </a:cubicBezTo>
                  <a:cubicBezTo>
                    <a:pt x="7778305" y="1537341"/>
                    <a:pt x="7778305" y="1537341"/>
                    <a:pt x="7779525" y="1537341"/>
                  </a:cubicBezTo>
                  <a:cubicBezTo>
                    <a:pt x="7779525" y="1537341"/>
                    <a:pt x="7779525" y="1537341"/>
                    <a:pt x="7779525" y="1537341"/>
                  </a:cubicBezTo>
                  <a:close/>
                  <a:moveTo>
                    <a:pt x="7751449" y="1138172"/>
                  </a:moveTo>
                  <a:cubicBezTo>
                    <a:pt x="7751449" y="1139393"/>
                    <a:pt x="7750229" y="1140614"/>
                    <a:pt x="7750229" y="1140614"/>
                  </a:cubicBezTo>
                  <a:cubicBezTo>
                    <a:pt x="7750229" y="1140614"/>
                    <a:pt x="7750229" y="1139393"/>
                    <a:pt x="7749008" y="1139393"/>
                  </a:cubicBezTo>
                  <a:cubicBezTo>
                    <a:pt x="7750229" y="1139393"/>
                    <a:pt x="7750229" y="1139393"/>
                    <a:pt x="7751449" y="1138172"/>
                  </a:cubicBezTo>
                  <a:close/>
                  <a:moveTo>
                    <a:pt x="7750229" y="1224842"/>
                  </a:moveTo>
                  <a:cubicBezTo>
                    <a:pt x="7749008" y="1226063"/>
                    <a:pt x="7749008" y="1227283"/>
                    <a:pt x="7747787" y="1227283"/>
                  </a:cubicBezTo>
                  <a:cubicBezTo>
                    <a:pt x="7747787" y="1227283"/>
                    <a:pt x="7746567" y="1227283"/>
                    <a:pt x="7746567" y="1226063"/>
                  </a:cubicBezTo>
                  <a:cubicBezTo>
                    <a:pt x="7747787" y="1226063"/>
                    <a:pt x="7749008" y="1224842"/>
                    <a:pt x="7750229" y="1224842"/>
                  </a:cubicBezTo>
                  <a:close/>
                  <a:moveTo>
                    <a:pt x="7738022" y="1113758"/>
                  </a:moveTo>
                  <a:cubicBezTo>
                    <a:pt x="7736801" y="1114979"/>
                    <a:pt x="7735580" y="1116200"/>
                    <a:pt x="7735580" y="1116200"/>
                  </a:cubicBezTo>
                  <a:cubicBezTo>
                    <a:pt x="7734360" y="1116200"/>
                    <a:pt x="7734360" y="1116200"/>
                    <a:pt x="7734360" y="1114979"/>
                  </a:cubicBezTo>
                  <a:cubicBezTo>
                    <a:pt x="7734360" y="1114979"/>
                    <a:pt x="7736801" y="1113758"/>
                    <a:pt x="7738022" y="1113758"/>
                  </a:cubicBezTo>
                  <a:close/>
                  <a:moveTo>
                    <a:pt x="7720932" y="1080799"/>
                  </a:moveTo>
                  <a:cubicBezTo>
                    <a:pt x="7720932" y="1082020"/>
                    <a:pt x="7720932" y="1082020"/>
                    <a:pt x="7720932" y="1080799"/>
                  </a:cubicBezTo>
                  <a:cubicBezTo>
                    <a:pt x="7720932" y="1082020"/>
                    <a:pt x="7720932" y="1082020"/>
                    <a:pt x="7720932" y="1080799"/>
                  </a:cubicBezTo>
                  <a:cubicBezTo>
                    <a:pt x="7720932" y="1082020"/>
                    <a:pt x="7720932" y="1082020"/>
                    <a:pt x="7720932" y="1080799"/>
                  </a:cubicBezTo>
                  <a:close/>
                  <a:moveTo>
                    <a:pt x="7713608" y="1064930"/>
                  </a:moveTo>
                  <a:cubicBezTo>
                    <a:pt x="7713608" y="1066151"/>
                    <a:pt x="7713608" y="1066151"/>
                    <a:pt x="7713608" y="1064930"/>
                  </a:cubicBezTo>
                  <a:cubicBezTo>
                    <a:pt x="7709946" y="1068592"/>
                    <a:pt x="7709946" y="1066151"/>
                    <a:pt x="7708725" y="1063709"/>
                  </a:cubicBezTo>
                  <a:cubicBezTo>
                    <a:pt x="7708725" y="1063709"/>
                    <a:pt x="7708725" y="1063709"/>
                    <a:pt x="7708725" y="1063709"/>
                  </a:cubicBezTo>
                  <a:cubicBezTo>
                    <a:pt x="7711166" y="1064930"/>
                    <a:pt x="7712387" y="1064930"/>
                    <a:pt x="7713608" y="1064930"/>
                  </a:cubicBezTo>
                  <a:close/>
                  <a:moveTo>
                    <a:pt x="7736801" y="992909"/>
                  </a:moveTo>
                  <a:cubicBezTo>
                    <a:pt x="7739242" y="989246"/>
                    <a:pt x="7742904" y="989246"/>
                    <a:pt x="7744125" y="989246"/>
                  </a:cubicBezTo>
                  <a:cubicBezTo>
                    <a:pt x="7745346" y="989246"/>
                    <a:pt x="7745346" y="989246"/>
                    <a:pt x="7746567" y="988026"/>
                  </a:cubicBezTo>
                  <a:cubicBezTo>
                    <a:pt x="7746567" y="988026"/>
                    <a:pt x="7746567" y="988026"/>
                    <a:pt x="7746567" y="988026"/>
                  </a:cubicBezTo>
                  <a:cubicBezTo>
                    <a:pt x="7745346" y="991688"/>
                    <a:pt x="7744125" y="994129"/>
                    <a:pt x="7741684" y="991688"/>
                  </a:cubicBezTo>
                  <a:cubicBezTo>
                    <a:pt x="7740463" y="990467"/>
                    <a:pt x="7739242" y="991688"/>
                    <a:pt x="7738022" y="991688"/>
                  </a:cubicBezTo>
                  <a:cubicBezTo>
                    <a:pt x="7734360" y="991688"/>
                    <a:pt x="7735580" y="997791"/>
                    <a:pt x="7734360" y="999012"/>
                  </a:cubicBezTo>
                  <a:cubicBezTo>
                    <a:pt x="7733139" y="1000233"/>
                    <a:pt x="7731918" y="999012"/>
                    <a:pt x="7731918" y="996571"/>
                  </a:cubicBezTo>
                  <a:cubicBezTo>
                    <a:pt x="7731918" y="995350"/>
                    <a:pt x="7730697" y="995350"/>
                    <a:pt x="7730697" y="995350"/>
                  </a:cubicBezTo>
                  <a:cubicBezTo>
                    <a:pt x="7733139" y="994129"/>
                    <a:pt x="7735580" y="994129"/>
                    <a:pt x="7736801" y="992909"/>
                  </a:cubicBezTo>
                  <a:close/>
                  <a:moveTo>
                    <a:pt x="7722153" y="1001453"/>
                  </a:moveTo>
                  <a:cubicBezTo>
                    <a:pt x="7723373" y="999012"/>
                    <a:pt x="7725815" y="999012"/>
                    <a:pt x="7728256" y="996571"/>
                  </a:cubicBezTo>
                  <a:cubicBezTo>
                    <a:pt x="7728256" y="996571"/>
                    <a:pt x="7729477" y="995350"/>
                    <a:pt x="7730697" y="995350"/>
                  </a:cubicBezTo>
                  <a:cubicBezTo>
                    <a:pt x="7729477" y="996571"/>
                    <a:pt x="7728256" y="1000233"/>
                    <a:pt x="7727035" y="1001453"/>
                  </a:cubicBezTo>
                  <a:cubicBezTo>
                    <a:pt x="7723373" y="1005116"/>
                    <a:pt x="7723373" y="1003895"/>
                    <a:pt x="7722153" y="1001453"/>
                  </a:cubicBezTo>
                  <a:cubicBezTo>
                    <a:pt x="7722153" y="1001453"/>
                    <a:pt x="7722153" y="1001453"/>
                    <a:pt x="7722153" y="1001453"/>
                  </a:cubicBezTo>
                  <a:close/>
                  <a:moveTo>
                    <a:pt x="7703842" y="1041737"/>
                  </a:moveTo>
                  <a:cubicBezTo>
                    <a:pt x="7705063" y="1041737"/>
                    <a:pt x="7705063" y="1040516"/>
                    <a:pt x="7706283" y="1040516"/>
                  </a:cubicBezTo>
                  <a:cubicBezTo>
                    <a:pt x="7706283" y="1041737"/>
                    <a:pt x="7706283" y="1042957"/>
                    <a:pt x="7706283" y="1042957"/>
                  </a:cubicBezTo>
                  <a:cubicBezTo>
                    <a:pt x="7705063" y="1042957"/>
                    <a:pt x="7703842" y="1041737"/>
                    <a:pt x="7703842" y="1041737"/>
                  </a:cubicBezTo>
                  <a:lnTo>
                    <a:pt x="7703842" y="1041737"/>
                  </a:lnTo>
                  <a:close/>
                  <a:moveTo>
                    <a:pt x="7705063" y="1063709"/>
                  </a:moveTo>
                  <a:cubicBezTo>
                    <a:pt x="7703842" y="1064930"/>
                    <a:pt x="7703842" y="1064930"/>
                    <a:pt x="7702621" y="1064930"/>
                  </a:cubicBezTo>
                  <a:cubicBezTo>
                    <a:pt x="7702621" y="1064930"/>
                    <a:pt x="7702621" y="1064930"/>
                    <a:pt x="7702621" y="1063709"/>
                  </a:cubicBezTo>
                  <a:cubicBezTo>
                    <a:pt x="7702621" y="1063709"/>
                    <a:pt x="7703842" y="1063709"/>
                    <a:pt x="7705063" y="1063709"/>
                  </a:cubicBezTo>
                  <a:close/>
                  <a:moveTo>
                    <a:pt x="7698959" y="1063709"/>
                  </a:moveTo>
                  <a:cubicBezTo>
                    <a:pt x="7698959" y="1063709"/>
                    <a:pt x="7700180" y="1063709"/>
                    <a:pt x="7700180" y="1063709"/>
                  </a:cubicBezTo>
                  <a:cubicBezTo>
                    <a:pt x="7700180" y="1064930"/>
                    <a:pt x="7700180" y="1066151"/>
                    <a:pt x="7700180" y="1066151"/>
                  </a:cubicBezTo>
                  <a:cubicBezTo>
                    <a:pt x="7698959" y="1064930"/>
                    <a:pt x="7697739" y="1063709"/>
                    <a:pt x="7696518" y="1063709"/>
                  </a:cubicBezTo>
                  <a:cubicBezTo>
                    <a:pt x="7697739" y="1063709"/>
                    <a:pt x="7698959" y="1063709"/>
                    <a:pt x="7698959" y="1063709"/>
                  </a:cubicBezTo>
                  <a:close/>
                  <a:moveTo>
                    <a:pt x="7694076" y="973377"/>
                  </a:moveTo>
                  <a:cubicBezTo>
                    <a:pt x="7694076" y="974598"/>
                    <a:pt x="7694076" y="975819"/>
                    <a:pt x="7694076" y="974598"/>
                  </a:cubicBezTo>
                  <a:cubicBezTo>
                    <a:pt x="7694076" y="974598"/>
                    <a:pt x="7692856" y="974598"/>
                    <a:pt x="7694076" y="973377"/>
                  </a:cubicBezTo>
                  <a:cubicBezTo>
                    <a:pt x="7692856" y="974598"/>
                    <a:pt x="7694076" y="973377"/>
                    <a:pt x="7694076" y="973377"/>
                  </a:cubicBezTo>
                  <a:close/>
                  <a:moveTo>
                    <a:pt x="7676987" y="908680"/>
                  </a:moveTo>
                  <a:cubicBezTo>
                    <a:pt x="7679428" y="907460"/>
                    <a:pt x="7681869" y="906239"/>
                    <a:pt x="7685532" y="905018"/>
                  </a:cubicBezTo>
                  <a:cubicBezTo>
                    <a:pt x="7685532" y="905018"/>
                    <a:pt x="7686752" y="905018"/>
                    <a:pt x="7687973" y="905018"/>
                  </a:cubicBezTo>
                  <a:cubicBezTo>
                    <a:pt x="7686752" y="906239"/>
                    <a:pt x="7686752" y="906239"/>
                    <a:pt x="7686752" y="906239"/>
                  </a:cubicBezTo>
                  <a:cubicBezTo>
                    <a:pt x="7684311" y="903797"/>
                    <a:pt x="7685532" y="908680"/>
                    <a:pt x="7685532" y="907460"/>
                  </a:cubicBezTo>
                  <a:cubicBezTo>
                    <a:pt x="7683090" y="906239"/>
                    <a:pt x="7680649" y="907460"/>
                    <a:pt x="7679428" y="908680"/>
                  </a:cubicBezTo>
                  <a:cubicBezTo>
                    <a:pt x="7675766" y="913563"/>
                    <a:pt x="7675766" y="912342"/>
                    <a:pt x="7673325" y="911122"/>
                  </a:cubicBezTo>
                  <a:cubicBezTo>
                    <a:pt x="7673325" y="911122"/>
                    <a:pt x="7673325" y="911122"/>
                    <a:pt x="7672104" y="911122"/>
                  </a:cubicBezTo>
                  <a:cubicBezTo>
                    <a:pt x="7674545" y="909901"/>
                    <a:pt x="7675766" y="909901"/>
                    <a:pt x="7676987" y="908680"/>
                  </a:cubicBezTo>
                  <a:close/>
                  <a:moveTo>
                    <a:pt x="7674545" y="894032"/>
                  </a:moveTo>
                  <a:cubicBezTo>
                    <a:pt x="7673325" y="896473"/>
                    <a:pt x="7672104" y="896473"/>
                    <a:pt x="7670883" y="895253"/>
                  </a:cubicBezTo>
                  <a:cubicBezTo>
                    <a:pt x="7672104" y="895253"/>
                    <a:pt x="7673325" y="895253"/>
                    <a:pt x="7674545" y="894032"/>
                  </a:cubicBezTo>
                  <a:close/>
                  <a:moveTo>
                    <a:pt x="7703842" y="841542"/>
                  </a:moveTo>
                  <a:cubicBezTo>
                    <a:pt x="7703842" y="842762"/>
                    <a:pt x="7702621" y="842762"/>
                    <a:pt x="7702621" y="841542"/>
                  </a:cubicBezTo>
                  <a:cubicBezTo>
                    <a:pt x="7702621" y="841542"/>
                    <a:pt x="7702621" y="841542"/>
                    <a:pt x="7703842" y="841542"/>
                  </a:cubicBezTo>
                  <a:close/>
                  <a:moveTo>
                    <a:pt x="7584213" y="841542"/>
                  </a:moveTo>
                  <a:cubicBezTo>
                    <a:pt x="7584213" y="841542"/>
                    <a:pt x="7585434" y="841542"/>
                    <a:pt x="7585434" y="841542"/>
                  </a:cubicBezTo>
                  <a:cubicBezTo>
                    <a:pt x="7585434" y="842762"/>
                    <a:pt x="7585434" y="842762"/>
                    <a:pt x="7584213" y="841542"/>
                  </a:cubicBezTo>
                  <a:close/>
                  <a:moveTo>
                    <a:pt x="7595200" y="974598"/>
                  </a:moveTo>
                  <a:cubicBezTo>
                    <a:pt x="7595200" y="974598"/>
                    <a:pt x="7593979" y="974598"/>
                    <a:pt x="7595200" y="974598"/>
                  </a:cubicBezTo>
                  <a:cubicBezTo>
                    <a:pt x="7593979" y="974598"/>
                    <a:pt x="7593979" y="974598"/>
                    <a:pt x="7595200" y="974598"/>
                  </a:cubicBezTo>
                  <a:cubicBezTo>
                    <a:pt x="7593979" y="973377"/>
                    <a:pt x="7595200" y="974598"/>
                    <a:pt x="7595200" y="974598"/>
                  </a:cubicBezTo>
                  <a:close/>
                  <a:moveTo>
                    <a:pt x="7584213" y="1041737"/>
                  </a:moveTo>
                  <a:cubicBezTo>
                    <a:pt x="7584213" y="1041737"/>
                    <a:pt x="7584213" y="1041737"/>
                    <a:pt x="7584213" y="1041737"/>
                  </a:cubicBezTo>
                  <a:cubicBezTo>
                    <a:pt x="7584213" y="1041737"/>
                    <a:pt x="7582993" y="1042957"/>
                    <a:pt x="7582993" y="1042957"/>
                  </a:cubicBezTo>
                  <a:cubicBezTo>
                    <a:pt x="7582993" y="1042957"/>
                    <a:pt x="7582993" y="1041737"/>
                    <a:pt x="7582993" y="1040516"/>
                  </a:cubicBezTo>
                  <a:cubicBezTo>
                    <a:pt x="7582993" y="1041737"/>
                    <a:pt x="7582993" y="1041737"/>
                    <a:pt x="7584213" y="1041737"/>
                  </a:cubicBezTo>
                  <a:close/>
                  <a:moveTo>
                    <a:pt x="7556137" y="996571"/>
                  </a:moveTo>
                  <a:cubicBezTo>
                    <a:pt x="7554917" y="999012"/>
                    <a:pt x="7554917" y="999012"/>
                    <a:pt x="7553696" y="999012"/>
                  </a:cubicBezTo>
                  <a:cubicBezTo>
                    <a:pt x="7552475" y="997791"/>
                    <a:pt x="7553696" y="992909"/>
                    <a:pt x="7550034" y="991688"/>
                  </a:cubicBezTo>
                  <a:cubicBezTo>
                    <a:pt x="7548813" y="991688"/>
                    <a:pt x="7547592" y="990467"/>
                    <a:pt x="7546372" y="991688"/>
                  </a:cubicBezTo>
                  <a:cubicBezTo>
                    <a:pt x="7545151" y="994129"/>
                    <a:pt x="7543930" y="991688"/>
                    <a:pt x="7541489" y="988026"/>
                  </a:cubicBezTo>
                  <a:cubicBezTo>
                    <a:pt x="7541489" y="988026"/>
                    <a:pt x="7541489" y="988026"/>
                    <a:pt x="7541489" y="988026"/>
                  </a:cubicBezTo>
                  <a:cubicBezTo>
                    <a:pt x="7542710" y="988026"/>
                    <a:pt x="7543930" y="989246"/>
                    <a:pt x="7543930" y="989246"/>
                  </a:cubicBezTo>
                  <a:cubicBezTo>
                    <a:pt x="7545151" y="989246"/>
                    <a:pt x="7548813" y="989246"/>
                    <a:pt x="7552475" y="992909"/>
                  </a:cubicBezTo>
                  <a:cubicBezTo>
                    <a:pt x="7553696" y="994129"/>
                    <a:pt x="7556137" y="995350"/>
                    <a:pt x="7558579" y="995350"/>
                  </a:cubicBezTo>
                  <a:cubicBezTo>
                    <a:pt x="7557358" y="995350"/>
                    <a:pt x="7556137" y="995350"/>
                    <a:pt x="7556137" y="996571"/>
                  </a:cubicBezTo>
                  <a:close/>
                  <a:moveTo>
                    <a:pt x="7561020" y="1001453"/>
                  </a:moveTo>
                  <a:cubicBezTo>
                    <a:pt x="7559799" y="1000233"/>
                    <a:pt x="7558579" y="996571"/>
                    <a:pt x="7557358" y="995350"/>
                  </a:cubicBezTo>
                  <a:cubicBezTo>
                    <a:pt x="7558579" y="995350"/>
                    <a:pt x="7558579" y="996571"/>
                    <a:pt x="7559799" y="996571"/>
                  </a:cubicBezTo>
                  <a:cubicBezTo>
                    <a:pt x="7561020" y="999012"/>
                    <a:pt x="7563462" y="999012"/>
                    <a:pt x="7565903" y="1001453"/>
                  </a:cubicBezTo>
                  <a:cubicBezTo>
                    <a:pt x="7565903" y="1001453"/>
                    <a:pt x="7565903" y="1001453"/>
                    <a:pt x="7565903" y="1002674"/>
                  </a:cubicBezTo>
                  <a:cubicBezTo>
                    <a:pt x="7564682" y="1003895"/>
                    <a:pt x="7564682" y="1005116"/>
                    <a:pt x="7561020" y="1001453"/>
                  </a:cubicBezTo>
                  <a:close/>
                  <a:moveTo>
                    <a:pt x="7578110" y="1063709"/>
                  </a:moveTo>
                  <a:lnTo>
                    <a:pt x="7576889" y="1066151"/>
                  </a:lnTo>
                  <a:cubicBezTo>
                    <a:pt x="7576889" y="1066151"/>
                    <a:pt x="7575669" y="1066151"/>
                    <a:pt x="7575669" y="1064930"/>
                  </a:cubicBezTo>
                  <a:cubicBezTo>
                    <a:pt x="7575669" y="1064930"/>
                    <a:pt x="7574448" y="1064930"/>
                    <a:pt x="7574448" y="1063709"/>
                  </a:cubicBezTo>
                  <a:cubicBezTo>
                    <a:pt x="7575669" y="1064930"/>
                    <a:pt x="7576889" y="1064930"/>
                    <a:pt x="7578110" y="1063709"/>
                  </a:cubicBezTo>
                  <a:close/>
                  <a:moveTo>
                    <a:pt x="7567124" y="1082020"/>
                  </a:moveTo>
                  <a:cubicBezTo>
                    <a:pt x="7567124" y="1082020"/>
                    <a:pt x="7567124" y="1082020"/>
                    <a:pt x="7567124" y="1082020"/>
                  </a:cubicBezTo>
                  <a:cubicBezTo>
                    <a:pt x="7567124" y="1082020"/>
                    <a:pt x="7567124" y="1082020"/>
                    <a:pt x="7567124" y="1082020"/>
                  </a:cubicBezTo>
                  <a:cubicBezTo>
                    <a:pt x="7567124" y="1082020"/>
                    <a:pt x="7567124" y="1082020"/>
                    <a:pt x="7567124" y="1082020"/>
                  </a:cubicBezTo>
                  <a:close/>
                  <a:moveTo>
                    <a:pt x="7552475" y="1116200"/>
                  </a:moveTo>
                  <a:cubicBezTo>
                    <a:pt x="7551255" y="1116200"/>
                    <a:pt x="7551255" y="1114979"/>
                    <a:pt x="7550034" y="1113758"/>
                  </a:cubicBezTo>
                  <a:cubicBezTo>
                    <a:pt x="7551255" y="1114979"/>
                    <a:pt x="7552475" y="1114979"/>
                    <a:pt x="7553696" y="1114979"/>
                  </a:cubicBezTo>
                  <a:cubicBezTo>
                    <a:pt x="7554917" y="1116200"/>
                    <a:pt x="7553696" y="1116200"/>
                    <a:pt x="7552475" y="1116200"/>
                  </a:cubicBezTo>
                  <a:close/>
                  <a:moveTo>
                    <a:pt x="7536606" y="1138172"/>
                  </a:moveTo>
                  <a:cubicBezTo>
                    <a:pt x="7536606" y="1138172"/>
                    <a:pt x="7537827" y="1139393"/>
                    <a:pt x="7537827" y="1139393"/>
                  </a:cubicBezTo>
                  <a:cubicBezTo>
                    <a:pt x="7537827" y="1139393"/>
                    <a:pt x="7537827" y="1140614"/>
                    <a:pt x="7536606" y="1140614"/>
                  </a:cubicBezTo>
                  <a:cubicBezTo>
                    <a:pt x="7537827" y="1140614"/>
                    <a:pt x="7537827" y="1139393"/>
                    <a:pt x="7536606" y="1138172"/>
                  </a:cubicBezTo>
                  <a:close/>
                  <a:moveTo>
                    <a:pt x="7540268" y="1227283"/>
                  </a:moveTo>
                  <a:cubicBezTo>
                    <a:pt x="7539048" y="1227283"/>
                    <a:pt x="7539048" y="1226063"/>
                    <a:pt x="7537827" y="1224842"/>
                  </a:cubicBezTo>
                  <a:cubicBezTo>
                    <a:pt x="7539048" y="1226063"/>
                    <a:pt x="7540268" y="1226063"/>
                    <a:pt x="7541489" y="1226063"/>
                  </a:cubicBezTo>
                  <a:cubicBezTo>
                    <a:pt x="7541489" y="1227283"/>
                    <a:pt x="7541489" y="1227283"/>
                    <a:pt x="7540268" y="1227283"/>
                  </a:cubicBezTo>
                  <a:close/>
                  <a:moveTo>
                    <a:pt x="7509751" y="1537341"/>
                  </a:moveTo>
                  <a:cubicBezTo>
                    <a:pt x="7509751" y="1537341"/>
                    <a:pt x="7509751" y="1537341"/>
                    <a:pt x="7509751" y="1537341"/>
                  </a:cubicBezTo>
                  <a:cubicBezTo>
                    <a:pt x="7508530" y="1537341"/>
                    <a:pt x="7508530" y="1537341"/>
                    <a:pt x="7509751" y="1537341"/>
                  </a:cubicBezTo>
                  <a:cubicBezTo>
                    <a:pt x="7508530" y="1537341"/>
                    <a:pt x="7508530" y="1537341"/>
                    <a:pt x="7509751" y="1537341"/>
                  </a:cubicBezTo>
                  <a:close/>
                  <a:moveTo>
                    <a:pt x="7496323" y="1536121"/>
                  </a:moveTo>
                  <a:cubicBezTo>
                    <a:pt x="7496323" y="1536121"/>
                    <a:pt x="7496323" y="1536121"/>
                    <a:pt x="7496323" y="1536121"/>
                  </a:cubicBezTo>
                  <a:cubicBezTo>
                    <a:pt x="7496323" y="1539782"/>
                    <a:pt x="7492661" y="1537341"/>
                    <a:pt x="7488999" y="1534900"/>
                  </a:cubicBezTo>
                  <a:cubicBezTo>
                    <a:pt x="7488999" y="1534900"/>
                    <a:pt x="7488999" y="1534900"/>
                    <a:pt x="7488999" y="1534900"/>
                  </a:cubicBezTo>
                  <a:cubicBezTo>
                    <a:pt x="7492661" y="1534900"/>
                    <a:pt x="7493882" y="1534900"/>
                    <a:pt x="7496323" y="1536121"/>
                  </a:cubicBezTo>
                  <a:close/>
                  <a:moveTo>
                    <a:pt x="7340073" y="1672839"/>
                  </a:moveTo>
                  <a:cubicBezTo>
                    <a:pt x="7340073" y="1672839"/>
                    <a:pt x="7340073" y="1672839"/>
                    <a:pt x="7340073" y="1672839"/>
                  </a:cubicBezTo>
                  <a:cubicBezTo>
                    <a:pt x="7340073" y="1672839"/>
                    <a:pt x="7340073" y="1672839"/>
                    <a:pt x="7340073" y="1672839"/>
                  </a:cubicBezTo>
                  <a:cubicBezTo>
                    <a:pt x="7340073" y="1672839"/>
                    <a:pt x="7340073" y="1672839"/>
                    <a:pt x="7340073" y="1672839"/>
                  </a:cubicBezTo>
                  <a:close/>
                  <a:moveTo>
                    <a:pt x="7364487" y="1691149"/>
                  </a:moveTo>
                  <a:cubicBezTo>
                    <a:pt x="7359605" y="1694812"/>
                    <a:pt x="7357163" y="1697253"/>
                    <a:pt x="7358384" y="1694812"/>
                  </a:cubicBezTo>
                  <a:cubicBezTo>
                    <a:pt x="7358384" y="1693591"/>
                    <a:pt x="7358384" y="1693591"/>
                    <a:pt x="7359605" y="1692370"/>
                  </a:cubicBezTo>
                  <a:cubicBezTo>
                    <a:pt x="7360825" y="1691149"/>
                    <a:pt x="7362046" y="1691149"/>
                    <a:pt x="7364487" y="1691149"/>
                  </a:cubicBezTo>
                  <a:cubicBezTo>
                    <a:pt x="7364487" y="1688708"/>
                    <a:pt x="7366929" y="1688708"/>
                    <a:pt x="7368150" y="1688708"/>
                  </a:cubicBezTo>
                  <a:cubicBezTo>
                    <a:pt x="7368150" y="1689929"/>
                    <a:pt x="7366929" y="1689929"/>
                    <a:pt x="7364487" y="1691149"/>
                  </a:cubicBezTo>
                  <a:close/>
                  <a:moveTo>
                    <a:pt x="7376694" y="1688708"/>
                  </a:moveTo>
                  <a:cubicBezTo>
                    <a:pt x="7375474" y="1688708"/>
                    <a:pt x="7375474" y="1688708"/>
                    <a:pt x="7376694" y="1688708"/>
                  </a:cubicBezTo>
                  <a:cubicBezTo>
                    <a:pt x="7376694" y="1687487"/>
                    <a:pt x="7376694" y="1687487"/>
                    <a:pt x="7377915" y="1687487"/>
                  </a:cubicBezTo>
                  <a:cubicBezTo>
                    <a:pt x="7376694" y="1688708"/>
                    <a:pt x="7376694" y="1688708"/>
                    <a:pt x="7376694" y="1688708"/>
                  </a:cubicBezTo>
                  <a:close/>
                  <a:moveTo>
                    <a:pt x="7385239" y="1581286"/>
                  </a:moveTo>
                  <a:cubicBezTo>
                    <a:pt x="7382798" y="1582507"/>
                    <a:pt x="7384019" y="1580066"/>
                    <a:pt x="7380357" y="1583728"/>
                  </a:cubicBezTo>
                  <a:cubicBezTo>
                    <a:pt x="7380357" y="1583728"/>
                    <a:pt x="7379136" y="1583728"/>
                    <a:pt x="7377915" y="1583728"/>
                  </a:cubicBezTo>
                  <a:cubicBezTo>
                    <a:pt x="7377915" y="1583728"/>
                    <a:pt x="7377915" y="1583728"/>
                    <a:pt x="7379136" y="1583728"/>
                  </a:cubicBezTo>
                  <a:cubicBezTo>
                    <a:pt x="7381577" y="1582507"/>
                    <a:pt x="7385239" y="1580066"/>
                    <a:pt x="7387681" y="1578845"/>
                  </a:cubicBezTo>
                  <a:cubicBezTo>
                    <a:pt x="7386460" y="1578845"/>
                    <a:pt x="7386460" y="1580066"/>
                    <a:pt x="7385239" y="1581286"/>
                  </a:cubicBezTo>
                  <a:close/>
                  <a:moveTo>
                    <a:pt x="7419419" y="1614245"/>
                  </a:moveTo>
                  <a:cubicBezTo>
                    <a:pt x="7420640" y="1613025"/>
                    <a:pt x="7420640" y="1613025"/>
                    <a:pt x="7421860" y="1611804"/>
                  </a:cubicBezTo>
                  <a:cubicBezTo>
                    <a:pt x="7423081" y="1611804"/>
                    <a:pt x="7423081" y="1613025"/>
                    <a:pt x="7424302" y="1613025"/>
                  </a:cubicBezTo>
                  <a:cubicBezTo>
                    <a:pt x="7424302" y="1613025"/>
                    <a:pt x="7425522" y="1613025"/>
                    <a:pt x="7425522" y="1613025"/>
                  </a:cubicBezTo>
                  <a:cubicBezTo>
                    <a:pt x="7423081" y="1615466"/>
                    <a:pt x="7420640" y="1615466"/>
                    <a:pt x="7419419" y="1614245"/>
                  </a:cubicBezTo>
                  <a:close/>
                  <a:moveTo>
                    <a:pt x="7432847" y="1571521"/>
                  </a:moveTo>
                  <a:cubicBezTo>
                    <a:pt x="7432847" y="1572742"/>
                    <a:pt x="7432847" y="1573962"/>
                    <a:pt x="7432847" y="1575183"/>
                  </a:cubicBezTo>
                  <a:cubicBezTo>
                    <a:pt x="7430405" y="1575183"/>
                    <a:pt x="7429185" y="1576404"/>
                    <a:pt x="7426743" y="1577624"/>
                  </a:cubicBezTo>
                  <a:cubicBezTo>
                    <a:pt x="7426743" y="1577624"/>
                    <a:pt x="7426743" y="1577624"/>
                    <a:pt x="7425522" y="1577624"/>
                  </a:cubicBezTo>
                  <a:cubicBezTo>
                    <a:pt x="7421860" y="1576404"/>
                    <a:pt x="7414536" y="1570300"/>
                    <a:pt x="7415757" y="1577624"/>
                  </a:cubicBezTo>
                  <a:cubicBezTo>
                    <a:pt x="7416978" y="1581286"/>
                    <a:pt x="7415757" y="1582507"/>
                    <a:pt x="7413315" y="1582507"/>
                  </a:cubicBezTo>
                  <a:cubicBezTo>
                    <a:pt x="7410874" y="1582507"/>
                    <a:pt x="7408433" y="1575183"/>
                    <a:pt x="7403550" y="1578845"/>
                  </a:cubicBezTo>
                  <a:cubicBezTo>
                    <a:pt x="7401108" y="1580066"/>
                    <a:pt x="7398667" y="1580066"/>
                    <a:pt x="7398667" y="1582507"/>
                  </a:cubicBezTo>
                  <a:cubicBezTo>
                    <a:pt x="7398667" y="1582507"/>
                    <a:pt x="7398667" y="1582507"/>
                    <a:pt x="7398667" y="1582507"/>
                  </a:cubicBezTo>
                  <a:cubicBezTo>
                    <a:pt x="7397446" y="1582507"/>
                    <a:pt x="7397446" y="1583728"/>
                    <a:pt x="7396226" y="1583728"/>
                  </a:cubicBezTo>
                  <a:cubicBezTo>
                    <a:pt x="7395005" y="1583728"/>
                    <a:pt x="7393784" y="1582507"/>
                    <a:pt x="7391343" y="1581286"/>
                  </a:cubicBezTo>
                  <a:cubicBezTo>
                    <a:pt x="7387681" y="1578845"/>
                    <a:pt x="7386460" y="1577624"/>
                    <a:pt x="7385239" y="1577624"/>
                  </a:cubicBezTo>
                  <a:cubicBezTo>
                    <a:pt x="7388901" y="1575183"/>
                    <a:pt x="7391343" y="1573962"/>
                    <a:pt x="7395005" y="1571521"/>
                  </a:cubicBezTo>
                  <a:cubicBezTo>
                    <a:pt x="7402329" y="1566638"/>
                    <a:pt x="7413315" y="1567859"/>
                    <a:pt x="7420640" y="1562976"/>
                  </a:cubicBezTo>
                  <a:cubicBezTo>
                    <a:pt x="7421860" y="1562976"/>
                    <a:pt x="7423081" y="1561755"/>
                    <a:pt x="7424302" y="1561755"/>
                  </a:cubicBezTo>
                  <a:cubicBezTo>
                    <a:pt x="7426743" y="1562976"/>
                    <a:pt x="7429185" y="1564196"/>
                    <a:pt x="7431626" y="1566638"/>
                  </a:cubicBezTo>
                  <a:cubicBezTo>
                    <a:pt x="7432847" y="1569079"/>
                    <a:pt x="7432847" y="1570300"/>
                    <a:pt x="7432847" y="1571521"/>
                  </a:cubicBezTo>
                  <a:close/>
                  <a:moveTo>
                    <a:pt x="7423081" y="1543445"/>
                  </a:moveTo>
                  <a:cubicBezTo>
                    <a:pt x="7424302" y="1543445"/>
                    <a:pt x="7425522" y="1543445"/>
                    <a:pt x="7426743" y="1543445"/>
                  </a:cubicBezTo>
                  <a:cubicBezTo>
                    <a:pt x="7424302" y="1543445"/>
                    <a:pt x="7423081" y="1543445"/>
                    <a:pt x="7423081" y="1543445"/>
                  </a:cubicBezTo>
                  <a:close/>
                  <a:moveTo>
                    <a:pt x="7432847" y="1464099"/>
                  </a:moveTo>
                  <a:cubicBezTo>
                    <a:pt x="7434067" y="1465320"/>
                    <a:pt x="7436509" y="1466540"/>
                    <a:pt x="7437729" y="1467761"/>
                  </a:cubicBezTo>
                  <a:cubicBezTo>
                    <a:pt x="7440171" y="1468982"/>
                    <a:pt x="7442612" y="1470203"/>
                    <a:pt x="7443833" y="1471423"/>
                  </a:cubicBezTo>
                  <a:cubicBezTo>
                    <a:pt x="7437729" y="1472644"/>
                    <a:pt x="7435288" y="1468982"/>
                    <a:pt x="7432847" y="1464099"/>
                  </a:cubicBezTo>
                  <a:close/>
                  <a:moveTo>
                    <a:pt x="7487778" y="1556872"/>
                  </a:moveTo>
                  <a:cubicBezTo>
                    <a:pt x="7487778" y="1556872"/>
                    <a:pt x="7487778" y="1558093"/>
                    <a:pt x="7487778" y="1558093"/>
                  </a:cubicBezTo>
                  <a:cubicBezTo>
                    <a:pt x="7487778" y="1559314"/>
                    <a:pt x="7487778" y="1559314"/>
                    <a:pt x="7487778" y="1559314"/>
                  </a:cubicBezTo>
                  <a:cubicBezTo>
                    <a:pt x="7487778" y="1559314"/>
                    <a:pt x="7486557" y="1559314"/>
                    <a:pt x="7486557" y="1559314"/>
                  </a:cubicBezTo>
                  <a:cubicBezTo>
                    <a:pt x="7486557" y="1559314"/>
                    <a:pt x="7486557" y="1559314"/>
                    <a:pt x="7486557" y="1559314"/>
                  </a:cubicBezTo>
                  <a:cubicBezTo>
                    <a:pt x="7486557" y="1559314"/>
                    <a:pt x="7485337" y="1559314"/>
                    <a:pt x="7484116" y="1559314"/>
                  </a:cubicBezTo>
                  <a:cubicBezTo>
                    <a:pt x="7478013" y="1559314"/>
                    <a:pt x="7479233" y="1560535"/>
                    <a:pt x="7475571" y="1561755"/>
                  </a:cubicBezTo>
                  <a:cubicBezTo>
                    <a:pt x="7471909" y="1561755"/>
                    <a:pt x="7471909" y="1560535"/>
                    <a:pt x="7470688" y="1560535"/>
                  </a:cubicBezTo>
                  <a:cubicBezTo>
                    <a:pt x="7470688" y="1560535"/>
                    <a:pt x="7469468" y="1560535"/>
                    <a:pt x="7468247" y="1561755"/>
                  </a:cubicBezTo>
                  <a:cubicBezTo>
                    <a:pt x="7467026" y="1561755"/>
                    <a:pt x="7465806" y="1561755"/>
                    <a:pt x="7465806" y="1561755"/>
                  </a:cubicBezTo>
                  <a:cubicBezTo>
                    <a:pt x="7463364" y="1561755"/>
                    <a:pt x="7460923" y="1560535"/>
                    <a:pt x="7460923" y="1562976"/>
                  </a:cubicBezTo>
                  <a:cubicBezTo>
                    <a:pt x="7460923" y="1566638"/>
                    <a:pt x="7458481" y="1564196"/>
                    <a:pt x="7454819" y="1561755"/>
                  </a:cubicBezTo>
                  <a:cubicBezTo>
                    <a:pt x="7457261" y="1561755"/>
                    <a:pt x="7459702" y="1560535"/>
                    <a:pt x="7462143" y="1560535"/>
                  </a:cubicBezTo>
                  <a:cubicBezTo>
                    <a:pt x="7471909" y="1555652"/>
                    <a:pt x="7481675" y="1555652"/>
                    <a:pt x="7487778" y="1556872"/>
                  </a:cubicBezTo>
                  <a:close/>
                  <a:moveTo>
                    <a:pt x="7475571" y="1534900"/>
                  </a:moveTo>
                  <a:cubicBezTo>
                    <a:pt x="7479233" y="1534900"/>
                    <a:pt x="7481675" y="1533679"/>
                    <a:pt x="7484116" y="1533679"/>
                  </a:cubicBezTo>
                  <a:cubicBezTo>
                    <a:pt x="7484116" y="1533679"/>
                    <a:pt x="7484116" y="1533679"/>
                    <a:pt x="7484116" y="1533679"/>
                  </a:cubicBezTo>
                  <a:cubicBezTo>
                    <a:pt x="7482895" y="1534900"/>
                    <a:pt x="7482895" y="1532458"/>
                    <a:pt x="7479233" y="1534900"/>
                  </a:cubicBezTo>
                  <a:cubicBezTo>
                    <a:pt x="7478013" y="1536121"/>
                    <a:pt x="7475571" y="1534900"/>
                    <a:pt x="7475571" y="1534900"/>
                  </a:cubicBezTo>
                  <a:close/>
                  <a:moveTo>
                    <a:pt x="7452378" y="1455554"/>
                  </a:moveTo>
                  <a:cubicBezTo>
                    <a:pt x="7453599" y="1456775"/>
                    <a:pt x="7457261" y="1455554"/>
                    <a:pt x="7460923" y="1453113"/>
                  </a:cubicBezTo>
                  <a:cubicBezTo>
                    <a:pt x="7462143" y="1451892"/>
                    <a:pt x="7463364" y="1451892"/>
                    <a:pt x="7464585" y="1450671"/>
                  </a:cubicBezTo>
                  <a:cubicBezTo>
                    <a:pt x="7468247" y="1454333"/>
                    <a:pt x="7474350" y="1453113"/>
                    <a:pt x="7478013" y="1456775"/>
                  </a:cubicBezTo>
                  <a:cubicBezTo>
                    <a:pt x="7480454" y="1459216"/>
                    <a:pt x="7482895" y="1461658"/>
                    <a:pt x="7485337" y="1464099"/>
                  </a:cubicBezTo>
                  <a:cubicBezTo>
                    <a:pt x="7484116" y="1465320"/>
                    <a:pt x="7484116" y="1465320"/>
                    <a:pt x="7482895" y="1465320"/>
                  </a:cubicBezTo>
                  <a:cubicBezTo>
                    <a:pt x="7478013" y="1466540"/>
                    <a:pt x="7474350" y="1464099"/>
                    <a:pt x="7473130" y="1457996"/>
                  </a:cubicBezTo>
                  <a:cubicBezTo>
                    <a:pt x="7471909" y="1451892"/>
                    <a:pt x="7468247" y="1451892"/>
                    <a:pt x="7463364" y="1454333"/>
                  </a:cubicBezTo>
                  <a:cubicBezTo>
                    <a:pt x="7462143" y="1455554"/>
                    <a:pt x="7459702" y="1456775"/>
                    <a:pt x="7458481" y="1457996"/>
                  </a:cubicBezTo>
                  <a:cubicBezTo>
                    <a:pt x="7458481" y="1457996"/>
                    <a:pt x="7457261" y="1457996"/>
                    <a:pt x="7457261" y="1457996"/>
                  </a:cubicBezTo>
                  <a:cubicBezTo>
                    <a:pt x="7454819" y="1457996"/>
                    <a:pt x="7452378" y="1455554"/>
                    <a:pt x="7451157" y="1457996"/>
                  </a:cubicBezTo>
                  <a:cubicBezTo>
                    <a:pt x="7451157" y="1460437"/>
                    <a:pt x="7449936" y="1459216"/>
                    <a:pt x="7448716" y="1459216"/>
                  </a:cubicBezTo>
                  <a:cubicBezTo>
                    <a:pt x="7447495" y="1457996"/>
                    <a:pt x="7446274" y="1456775"/>
                    <a:pt x="7443833" y="1454333"/>
                  </a:cubicBezTo>
                  <a:cubicBezTo>
                    <a:pt x="7447495" y="1455554"/>
                    <a:pt x="7452378" y="1454333"/>
                    <a:pt x="7452378" y="1455554"/>
                  </a:cubicBezTo>
                  <a:close/>
                  <a:moveTo>
                    <a:pt x="7401108" y="1416492"/>
                  </a:moveTo>
                  <a:cubicBezTo>
                    <a:pt x="7404771" y="1410388"/>
                    <a:pt x="7414536" y="1406726"/>
                    <a:pt x="7420640" y="1401843"/>
                  </a:cubicBezTo>
                  <a:cubicBezTo>
                    <a:pt x="7420640" y="1401843"/>
                    <a:pt x="7421860" y="1403064"/>
                    <a:pt x="7421860" y="1403064"/>
                  </a:cubicBezTo>
                  <a:cubicBezTo>
                    <a:pt x="7424302" y="1407947"/>
                    <a:pt x="7427964" y="1415271"/>
                    <a:pt x="7431626" y="1420154"/>
                  </a:cubicBezTo>
                  <a:cubicBezTo>
                    <a:pt x="7435288" y="1425037"/>
                    <a:pt x="7440171" y="1429919"/>
                    <a:pt x="7445054" y="1432361"/>
                  </a:cubicBezTo>
                  <a:cubicBezTo>
                    <a:pt x="7445054" y="1432361"/>
                    <a:pt x="7445054" y="1432361"/>
                    <a:pt x="7445054" y="1432361"/>
                  </a:cubicBezTo>
                  <a:cubicBezTo>
                    <a:pt x="7443833" y="1433582"/>
                    <a:pt x="7440171" y="1431140"/>
                    <a:pt x="7438950" y="1432361"/>
                  </a:cubicBezTo>
                  <a:cubicBezTo>
                    <a:pt x="7437729" y="1432361"/>
                    <a:pt x="7434067" y="1429919"/>
                    <a:pt x="7434067" y="1429919"/>
                  </a:cubicBezTo>
                  <a:cubicBezTo>
                    <a:pt x="7429185" y="1432361"/>
                    <a:pt x="7423081" y="1428699"/>
                    <a:pt x="7421860" y="1433582"/>
                  </a:cubicBezTo>
                  <a:cubicBezTo>
                    <a:pt x="7420640" y="1434802"/>
                    <a:pt x="7420640" y="1436023"/>
                    <a:pt x="7420640" y="1437244"/>
                  </a:cubicBezTo>
                  <a:cubicBezTo>
                    <a:pt x="7415757" y="1434802"/>
                    <a:pt x="7410874" y="1428699"/>
                    <a:pt x="7408433" y="1431140"/>
                  </a:cubicBezTo>
                  <a:cubicBezTo>
                    <a:pt x="7404771" y="1434802"/>
                    <a:pt x="7403550" y="1432361"/>
                    <a:pt x="7397446" y="1426257"/>
                  </a:cubicBezTo>
                  <a:cubicBezTo>
                    <a:pt x="7397446" y="1422595"/>
                    <a:pt x="7399888" y="1418933"/>
                    <a:pt x="7401108" y="1416492"/>
                  </a:cubicBezTo>
                  <a:close/>
                  <a:moveTo>
                    <a:pt x="7393784" y="1431140"/>
                  </a:moveTo>
                  <a:cubicBezTo>
                    <a:pt x="7396226" y="1436023"/>
                    <a:pt x="7398667" y="1439685"/>
                    <a:pt x="7398667" y="1438464"/>
                  </a:cubicBezTo>
                  <a:cubicBezTo>
                    <a:pt x="7398667" y="1438464"/>
                    <a:pt x="7399888" y="1438464"/>
                    <a:pt x="7399888" y="1439685"/>
                  </a:cubicBezTo>
                  <a:cubicBezTo>
                    <a:pt x="7398667" y="1439685"/>
                    <a:pt x="7398667" y="1439685"/>
                    <a:pt x="7397446" y="1440906"/>
                  </a:cubicBezTo>
                  <a:cubicBezTo>
                    <a:pt x="7391343" y="1443347"/>
                    <a:pt x="7386460" y="1445789"/>
                    <a:pt x="7386460" y="1440906"/>
                  </a:cubicBezTo>
                  <a:cubicBezTo>
                    <a:pt x="7386460" y="1438464"/>
                    <a:pt x="7384019" y="1438464"/>
                    <a:pt x="7382798" y="1438464"/>
                  </a:cubicBezTo>
                  <a:cubicBezTo>
                    <a:pt x="7386460" y="1434802"/>
                    <a:pt x="7388901" y="1432361"/>
                    <a:pt x="7391343" y="1428699"/>
                  </a:cubicBezTo>
                  <a:cubicBezTo>
                    <a:pt x="7393784" y="1428699"/>
                    <a:pt x="7393784" y="1429919"/>
                    <a:pt x="7393784" y="1431140"/>
                  </a:cubicBezTo>
                  <a:close/>
                  <a:moveTo>
                    <a:pt x="7373032" y="1370105"/>
                  </a:moveTo>
                  <a:cubicBezTo>
                    <a:pt x="7374253" y="1368884"/>
                    <a:pt x="7375474" y="1366443"/>
                    <a:pt x="7375474" y="1362781"/>
                  </a:cubicBezTo>
                  <a:cubicBezTo>
                    <a:pt x="7376694" y="1362781"/>
                    <a:pt x="7377915" y="1362781"/>
                    <a:pt x="7379136" y="1362781"/>
                  </a:cubicBezTo>
                  <a:cubicBezTo>
                    <a:pt x="7379136" y="1362781"/>
                    <a:pt x="7379136" y="1364002"/>
                    <a:pt x="7380357" y="1364002"/>
                  </a:cubicBezTo>
                  <a:cubicBezTo>
                    <a:pt x="7381577" y="1367664"/>
                    <a:pt x="7387681" y="1371326"/>
                    <a:pt x="7392564" y="1374988"/>
                  </a:cubicBezTo>
                  <a:cubicBezTo>
                    <a:pt x="7387681" y="1377429"/>
                    <a:pt x="7386460" y="1384754"/>
                    <a:pt x="7384019" y="1385974"/>
                  </a:cubicBezTo>
                  <a:cubicBezTo>
                    <a:pt x="7380357" y="1387195"/>
                    <a:pt x="7377915" y="1385974"/>
                    <a:pt x="7375474" y="1381091"/>
                  </a:cubicBezTo>
                  <a:cubicBezTo>
                    <a:pt x="7373032" y="1372547"/>
                    <a:pt x="7366929" y="1378650"/>
                    <a:pt x="7362046" y="1384754"/>
                  </a:cubicBezTo>
                  <a:cubicBezTo>
                    <a:pt x="7363267" y="1382312"/>
                    <a:pt x="7364487" y="1379871"/>
                    <a:pt x="7365708" y="1377429"/>
                  </a:cubicBezTo>
                  <a:cubicBezTo>
                    <a:pt x="7366929" y="1374988"/>
                    <a:pt x="7368150" y="1373767"/>
                    <a:pt x="7369370" y="1372547"/>
                  </a:cubicBezTo>
                  <a:cubicBezTo>
                    <a:pt x="7371812" y="1372547"/>
                    <a:pt x="7373032" y="1371326"/>
                    <a:pt x="7373032" y="1370105"/>
                  </a:cubicBezTo>
                  <a:close/>
                  <a:moveTo>
                    <a:pt x="7342515" y="1346912"/>
                  </a:moveTo>
                  <a:cubicBezTo>
                    <a:pt x="7343736" y="1345691"/>
                    <a:pt x="7343736" y="1345691"/>
                    <a:pt x="7344956" y="1344470"/>
                  </a:cubicBezTo>
                  <a:cubicBezTo>
                    <a:pt x="7348618" y="1344470"/>
                    <a:pt x="7353501" y="1343250"/>
                    <a:pt x="7354722" y="1344470"/>
                  </a:cubicBezTo>
                  <a:cubicBezTo>
                    <a:pt x="7355943" y="1345691"/>
                    <a:pt x="7357163" y="1344470"/>
                    <a:pt x="7359605" y="1343250"/>
                  </a:cubicBezTo>
                  <a:cubicBezTo>
                    <a:pt x="7362046" y="1344470"/>
                    <a:pt x="7364487" y="1345691"/>
                    <a:pt x="7368150" y="1349353"/>
                  </a:cubicBezTo>
                  <a:cubicBezTo>
                    <a:pt x="7368150" y="1349353"/>
                    <a:pt x="7369370" y="1350574"/>
                    <a:pt x="7369370" y="1350574"/>
                  </a:cubicBezTo>
                  <a:cubicBezTo>
                    <a:pt x="7369370" y="1351795"/>
                    <a:pt x="7369370" y="1354236"/>
                    <a:pt x="7369370" y="1354236"/>
                  </a:cubicBezTo>
                  <a:cubicBezTo>
                    <a:pt x="7369370" y="1354236"/>
                    <a:pt x="7368150" y="1354236"/>
                    <a:pt x="7368150" y="1354236"/>
                  </a:cubicBezTo>
                  <a:cubicBezTo>
                    <a:pt x="7366929" y="1354236"/>
                    <a:pt x="7363267" y="1356677"/>
                    <a:pt x="7360825" y="1355457"/>
                  </a:cubicBezTo>
                  <a:cubicBezTo>
                    <a:pt x="7355943" y="1353015"/>
                    <a:pt x="7357163" y="1355457"/>
                    <a:pt x="7354722" y="1354236"/>
                  </a:cubicBezTo>
                  <a:cubicBezTo>
                    <a:pt x="7351060" y="1353015"/>
                    <a:pt x="7354722" y="1349353"/>
                    <a:pt x="7344956" y="1355457"/>
                  </a:cubicBezTo>
                  <a:cubicBezTo>
                    <a:pt x="7340073" y="1357898"/>
                    <a:pt x="7336411" y="1360340"/>
                    <a:pt x="7335191" y="1356677"/>
                  </a:cubicBezTo>
                  <a:cubicBezTo>
                    <a:pt x="7335191" y="1355457"/>
                    <a:pt x="7333970" y="1355457"/>
                    <a:pt x="7332749" y="1355457"/>
                  </a:cubicBezTo>
                  <a:cubicBezTo>
                    <a:pt x="7336411" y="1353015"/>
                    <a:pt x="7340073" y="1349353"/>
                    <a:pt x="7342515" y="1346912"/>
                  </a:cubicBezTo>
                  <a:close/>
                  <a:moveTo>
                    <a:pt x="7288804" y="1174793"/>
                  </a:moveTo>
                  <a:cubicBezTo>
                    <a:pt x="7287583" y="1176014"/>
                    <a:pt x="7287583" y="1178455"/>
                    <a:pt x="7287583" y="1177235"/>
                  </a:cubicBezTo>
                  <a:cubicBezTo>
                    <a:pt x="7287583" y="1177235"/>
                    <a:pt x="7286363" y="1176014"/>
                    <a:pt x="7286363" y="1176014"/>
                  </a:cubicBezTo>
                  <a:cubicBezTo>
                    <a:pt x="7286363" y="1176014"/>
                    <a:pt x="7287583" y="1174793"/>
                    <a:pt x="7288804" y="1174793"/>
                  </a:cubicBezTo>
                  <a:close/>
                  <a:moveTo>
                    <a:pt x="7286363" y="1282215"/>
                  </a:moveTo>
                  <a:cubicBezTo>
                    <a:pt x="7285142" y="1283435"/>
                    <a:pt x="7282701" y="1285877"/>
                    <a:pt x="7282701" y="1285877"/>
                  </a:cubicBezTo>
                  <a:cubicBezTo>
                    <a:pt x="7281480" y="1285877"/>
                    <a:pt x="7280259" y="1285877"/>
                    <a:pt x="7280259" y="1284656"/>
                  </a:cubicBezTo>
                  <a:cubicBezTo>
                    <a:pt x="7281480" y="1283435"/>
                    <a:pt x="7283921" y="1283435"/>
                    <a:pt x="7286363" y="1282215"/>
                  </a:cubicBezTo>
                  <a:close/>
                  <a:moveTo>
                    <a:pt x="7263169" y="1143055"/>
                  </a:moveTo>
                  <a:cubicBezTo>
                    <a:pt x="7260728" y="1144276"/>
                    <a:pt x="7259507" y="1146717"/>
                    <a:pt x="7258287" y="1146717"/>
                  </a:cubicBezTo>
                  <a:cubicBezTo>
                    <a:pt x="7257066" y="1146717"/>
                    <a:pt x="7255845" y="1146717"/>
                    <a:pt x="7255845" y="1145496"/>
                  </a:cubicBezTo>
                  <a:cubicBezTo>
                    <a:pt x="7258287" y="1144276"/>
                    <a:pt x="7260728" y="1144276"/>
                    <a:pt x="7263169" y="1143055"/>
                  </a:cubicBezTo>
                  <a:close/>
                  <a:moveTo>
                    <a:pt x="7232652" y="1102772"/>
                  </a:moveTo>
                  <a:cubicBezTo>
                    <a:pt x="7232652" y="1103993"/>
                    <a:pt x="7232652" y="1103993"/>
                    <a:pt x="7232652" y="1102772"/>
                  </a:cubicBezTo>
                  <a:cubicBezTo>
                    <a:pt x="7232652" y="1103993"/>
                    <a:pt x="7232652" y="1103993"/>
                    <a:pt x="7232652" y="1102772"/>
                  </a:cubicBezTo>
                  <a:cubicBezTo>
                    <a:pt x="7232652" y="1103993"/>
                    <a:pt x="7232652" y="1103993"/>
                    <a:pt x="7232652" y="1102772"/>
                  </a:cubicBezTo>
                  <a:close/>
                  <a:moveTo>
                    <a:pt x="7219224" y="1083240"/>
                  </a:moveTo>
                  <a:cubicBezTo>
                    <a:pt x="7218003" y="1083240"/>
                    <a:pt x="7218003" y="1084461"/>
                    <a:pt x="7218003" y="1084461"/>
                  </a:cubicBezTo>
                  <a:cubicBezTo>
                    <a:pt x="7211899" y="1088123"/>
                    <a:pt x="7211899" y="1084461"/>
                    <a:pt x="7210679" y="1082020"/>
                  </a:cubicBezTo>
                  <a:cubicBezTo>
                    <a:pt x="7210679" y="1082020"/>
                    <a:pt x="7210679" y="1082020"/>
                    <a:pt x="7210679" y="1082020"/>
                  </a:cubicBezTo>
                  <a:cubicBezTo>
                    <a:pt x="7213121" y="1082020"/>
                    <a:pt x="7216783" y="1083240"/>
                    <a:pt x="7219224" y="1083240"/>
                  </a:cubicBezTo>
                  <a:close/>
                  <a:moveTo>
                    <a:pt x="7260728" y="991688"/>
                  </a:moveTo>
                  <a:cubicBezTo>
                    <a:pt x="7266831" y="986805"/>
                    <a:pt x="7272935" y="986805"/>
                    <a:pt x="7275376" y="986805"/>
                  </a:cubicBezTo>
                  <a:cubicBezTo>
                    <a:pt x="7276597" y="986805"/>
                    <a:pt x="7279038" y="985584"/>
                    <a:pt x="7280259" y="985584"/>
                  </a:cubicBezTo>
                  <a:cubicBezTo>
                    <a:pt x="7280259" y="985584"/>
                    <a:pt x="7280259" y="985584"/>
                    <a:pt x="7280259" y="985584"/>
                  </a:cubicBezTo>
                  <a:cubicBezTo>
                    <a:pt x="7277818" y="990467"/>
                    <a:pt x="7275376" y="994129"/>
                    <a:pt x="7271714" y="990467"/>
                  </a:cubicBezTo>
                  <a:cubicBezTo>
                    <a:pt x="7270494" y="988026"/>
                    <a:pt x="7268052" y="990467"/>
                    <a:pt x="7264390" y="990467"/>
                  </a:cubicBezTo>
                  <a:cubicBezTo>
                    <a:pt x="7258287" y="990467"/>
                    <a:pt x="7259507" y="997791"/>
                    <a:pt x="7257066" y="999012"/>
                  </a:cubicBezTo>
                  <a:cubicBezTo>
                    <a:pt x="7254624" y="1000233"/>
                    <a:pt x="7253404" y="999012"/>
                    <a:pt x="7250962" y="996571"/>
                  </a:cubicBezTo>
                  <a:cubicBezTo>
                    <a:pt x="7249742" y="995350"/>
                    <a:pt x="7249742" y="994129"/>
                    <a:pt x="7248521" y="994129"/>
                  </a:cubicBezTo>
                  <a:cubicBezTo>
                    <a:pt x="7254624" y="994129"/>
                    <a:pt x="7259507" y="994129"/>
                    <a:pt x="7260728" y="991688"/>
                  </a:cubicBezTo>
                  <a:close/>
                  <a:moveTo>
                    <a:pt x="7233873" y="1003895"/>
                  </a:moveTo>
                  <a:cubicBezTo>
                    <a:pt x="7236314" y="1001453"/>
                    <a:pt x="7241197" y="1000233"/>
                    <a:pt x="7243638" y="997791"/>
                  </a:cubicBezTo>
                  <a:cubicBezTo>
                    <a:pt x="7244859" y="996571"/>
                    <a:pt x="7246080" y="996571"/>
                    <a:pt x="7247300" y="996571"/>
                  </a:cubicBezTo>
                  <a:cubicBezTo>
                    <a:pt x="7244859" y="997791"/>
                    <a:pt x="7242417" y="1002674"/>
                    <a:pt x="7241197" y="1003895"/>
                  </a:cubicBezTo>
                  <a:cubicBezTo>
                    <a:pt x="7237535" y="1008778"/>
                    <a:pt x="7236314" y="1007557"/>
                    <a:pt x="7233873" y="1003895"/>
                  </a:cubicBezTo>
                  <a:cubicBezTo>
                    <a:pt x="7233873" y="1003895"/>
                    <a:pt x="7233873" y="1003895"/>
                    <a:pt x="7233873" y="1003895"/>
                  </a:cubicBezTo>
                  <a:close/>
                  <a:moveTo>
                    <a:pt x="7200914" y="1053944"/>
                  </a:moveTo>
                  <a:cubicBezTo>
                    <a:pt x="7202134" y="1053944"/>
                    <a:pt x="7203355" y="1052723"/>
                    <a:pt x="7204576" y="1052723"/>
                  </a:cubicBezTo>
                  <a:cubicBezTo>
                    <a:pt x="7203355" y="1053944"/>
                    <a:pt x="7203355" y="1055165"/>
                    <a:pt x="7203355" y="1055165"/>
                  </a:cubicBezTo>
                  <a:cubicBezTo>
                    <a:pt x="7202134" y="1055165"/>
                    <a:pt x="7200914" y="1053944"/>
                    <a:pt x="7200914" y="1053944"/>
                  </a:cubicBezTo>
                  <a:cubicBezTo>
                    <a:pt x="7200914" y="1053944"/>
                    <a:pt x="7200914" y="1053944"/>
                    <a:pt x="7200914" y="1053944"/>
                  </a:cubicBezTo>
                  <a:close/>
                  <a:moveTo>
                    <a:pt x="7200914" y="1080799"/>
                  </a:moveTo>
                  <a:cubicBezTo>
                    <a:pt x="7198472" y="1082020"/>
                    <a:pt x="7197252" y="1082020"/>
                    <a:pt x="7197252" y="1082020"/>
                  </a:cubicBezTo>
                  <a:cubicBezTo>
                    <a:pt x="7197252" y="1082020"/>
                    <a:pt x="7196031" y="1080799"/>
                    <a:pt x="7196031" y="1080799"/>
                  </a:cubicBezTo>
                  <a:cubicBezTo>
                    <a:pt x="7198472" y="1080799"/>
                    <a:pt x="7199692" y="1080799"/>
                    <a:pt x="7200914" y="1080799"/>
                  </a:cubicBezTo>
                  <a:close/>
                  <a:moveTo>
                    <a:pt x="7191148" y="1080799"/>
                  </a:moveTo>
                  <a:cubicBezTo>
                    <a:pt x="7192369" y="1080799"/>
                    <a:pt x="7193589" y="1080799"/>
                    <a:pt x="7193589" y="1080799"/>
                  </a:cubicBezTo>
                  <a:cubicBezTo>
                    <a:pt x="7192369" y="1082020"/>
                    <a:pt x="7192369" y="1084461"/>
                    <a:pt x="7192369" y="1083240"/>
                  </a:cubicBezTo>
                  <a:cubicBezTo>
                    <a:pt x="7191148" y="1082020"/>
                    <a:pt x="7188707" y="1080799"/>
                    <a:pt x="7186265" y="1080799"/>
                  </a:cubicBezTo>
                  <a:cubicBezTo>
                    <a:pt x="7188707" y="1080799"/>
                    <a:pt x="7189927" y="1080799"/>
                    <a:pt x="7191148" y="1080799"/>
                  </a:cubicBezTo>
                  <a:close/>
                  <a:moveTo>
                    <a:pt x="7181382" y="968495"/>
                  </a:moveTo>
                  <a:cubicBezTo>
                    <a:pt x="7181382" y="969715"/>
                    <a:pt x="7181382" y="970936"/>
                    <a:pt x="7181382" y="970936"/>
                  </a:cubicBezTo>
                  <a:cubicBezTo>
                    <a:pt x="7180162" y="970936"/>
                    <a:pt x="7180162" y="970936"/>
                    <a:pt x="7178941" y="969715"/>
                  </a:cubicBezTo>
                  <a:cubicBezTo>
                    <a:pt x="7180162" y="969715"/>
                    <a:pt x="7181382" y="968495"/>
                    <a:pt x="7181382" y="968495"/>
                  </a:cubicBezTo>
                  <a:close/>
                  <a:moveTo>
                    <a:pt x="7165513" y="883046"/>
                  </a:moveTo>
                  <a:cubicBezTo>
                    <a:pt x="7166734" y="883046"/>
                    <a:pt x="7167955" y="883046"/>
                    <a:pt x="7170396" y="881825"/>
                  </a:cubicBezTo>
                  <a:cubicBezTo>
                    <a:pt x="7169175" y="883046"/>
                    <a:pt x="7167955" y="883046"/>
                    <a:pt x="7167955" y="883046"/>
                  </a:cubicBezTo>
                  <a:cubicBezTo>
                    <a:pt x="7163071" y="880604"/>
                    <a:pt x="7165513" y="885487"/>
                    <a:pt x="7165513" y="885487"/>
                  </a:cubicBezTo>
                  <a:cubicBezTo>
                    <a:pt x="7160631" y="883046"/>
                    <a:pt x="7156968" y="885487"/>
                    <a:pt x="7154527" y="887928"/>
                  </a:cubicBezTo>
                  <a:cubicBezTo>
                    <a:pt x="7147203" y="894032"/>
                    <a:pt x="7147203" y="892811"/>
                    <a:pt x="7143541" y="890370"/>
                  </a:cubicBezTo>
                  <a:cubicBezTo>
                    <a:pt x="7143541" y="890370"/>
                    <a:pt x="7142320" y="890370"/>
                    <a:pt x="7142320" y="890370"/>
                  </a:cubicBezTo>
                  <a:cubicBezTo>
                    <a:pt x="7144761" y="889149"/>
                    <a:pt x="7148424" y="889149"/>
                    <a:pt x="7150864" y="887928"/>
                  </a:cubicBezTo>
                  <a:cubicBezTo>
                    <a:pt x="7155748" y="886708"/>
                    <a:pt x="7160631" y="885487"/>
                    <a:pt x="7165513" y="883046"/>
                  </a:cubicBezTo>
                  <a:close/>
                  <a:moveTo>
                    <a:pt x="7145982" y="870839"/>
                  </a:moveTo>
                  <a:cubicBezTo>
                    <a:pt x="7142320" y="873280"/>
                    <a:pt x="7142320" y="873280"/>
                    <a:pt x="7139879" y="872059"/>
                  </a:cubicBezTo>
                  <a:cubicBezTo>
                    <a:pt x="7142320" y="872059"/>
                    <a:pt x="7143541" y="870839"/>
                    <a:pt x="7145982" y="870839"/>
                  </a:cubicBezTo>
                  <a:close/>
                  <a:moveTo>
                    <a:pt x="7199692" y="803700"/>
                  </a:moveTo>
                  <a:cubicBezTo>
                    <a:pt x="7198472" y="804921"/>
                    <a:pt x="7197252" y="804921"/>
                    <a:pt x="7197252" y="804921"/>
                  </a:cubicBezTo>
                  <a:cubicBezTo>
                    <a:pt x="7197252" y="804921"/>
                    <a:pt x="7198472" y="804921"/>
                    <a:pt x="7199692" y="803700"/>
                  </a:cubicBezTo>
                  <a:close/>
                  <a:moveTo>
                    <a:pt x="6978746" y="803700"/>
                  </a:moveTo>
                  <a:cubicBezTo>
                    <a:pt x="6979966" y="803700"/>
                    <a:pt x="6979966" y="803700"/>
                    <a:pt x="6981188" y="804921"/>
                  </a:cubicBezTo>
                  <a:cubicBezTo>
                    <a:pt x="6979966" y="806141"/>
                    <a:pt x="6978746" y="804921"/>
                    <a:pt x="6978746" y="803700"/>
                  </a:cubicBezTo>
                  <a:close/>
                  <a:moveTo>
                    <a:pt x="6998277" y="969715"/>
                  </a:moveTo>
                  <a:cubicBezTo>
                    <a:pt x="6997056" y="969715"/>
                    <a:pt x="6997056" y="969715"/>
                    <a:pt x="6995836" y="970936"/>
                  </a:cubicBezTo>
                  <a:cubicBezTo>
                    <a:pt x="6995836" y="970936"/>
                    <a:pt x="6995836" y="969715"/>
                    <a:pt x="6995836" y="968495"/>
                  </a:cubicBezTo>
                  <a:cubicBezTo>
                    <a:pt x="6997056" y="968495"/>
                    <a:pt x="6997056" y="969715"/>
                    <a:pt x="6998277" y="969715"/>
                  </a:cubicBezTo>
                  <a:close/>
                  <a:moveTo>
                    <a:pt x="6977526" y="1053944"/>
                  </a:moveTo>
                  <a:cubicBezTo>
                    <a:pt x="6977526" y="1053944"/>
                    <a:pt x="6977526" y="1053944"/>
                    <a:pt x="6977526" y="1053944"/>
                  </a:cubicBezTo>
                  <a:cubicBezTo>
                    <a:pt x="6976304" y="1053944"/>
                    <a:pt x="6976304" y="1055165"/>
                    <a:pt x="6975084" y="1055165"/>
                  </a:cubicBezTo>
                  <a:cubicBezTo>
                    <a:pt x="6975084" y="1055165"/>
                    <a:pt x="6975084" y="1052723"/>
                    <a:pt x="6973863" y="1052723"/>
                  </a:cubicBezTo>
                  <a:cubicBezTo>
                    <a:pt x="6975084" y="1052723"/>
                    <a:pt x="6976304" y="1053944"/>
                    <a:pt x="6977526" y="1053944"/>
                  </a:cubicBezTo>
                  <a:close/>
                  <a:moveTo>
                    <a:pt x="6925035" y="997791"/>
                  </a:moveTo>
                  <a:cubicBezTo>
                    <a:pt x="6923814" y="1000233"/>
                    <a:pt x="6921373" y="1001453"/>
                    <a:pt x="6918931" y="1000233"/>
                  </a:cubicBezTo>
                  <a:cubicBezTo>
                    <a:pt x="6916491" y="999012"/>
                    <a:pt x="6917711" y="991688"/>
                    <a:pt x="6911607" y="991688"/>
                  </a:cubicBezTo>
                  <a:cubicBezTo>
                    <a:pt x="6909166" y="991688"/>
                    <a:pt x="6906724" y="989246"/>
                    <a:pt x="6904284" y="991688"/>
                  </a:cubicBezTo>
                  <a:cubicBezTo>
                    <a:pt x="6901842" y="995350"/>
                    <a:pt x="6899400" y="991688"/>
                    <a:pt x="6895738" y="986805"/>
                  </a:cubicBezTo>
                  <a:cubicBezTo>
                    <a:pt x="6895738" y="986805"/>
                    <a:pt x="6895738" y="986805"/>
                    <a:pt x="6895738" y="986805"/>
                  </a:cubicBezTo>
                  <a:cubicBezTo>
                    <a:pt x="6896959" y="986805"/>
                    <a:pt x="6899400" y="988026"/>
                    <a:pt x="6900621" y="988026"/>
                  </a:cubicBezTo>
                  <a:cubicBezTo>
                    <a:pt x="6903062" y="988026"/>
                    <a:pt x="6909166" y="988026"/>
                    <a:pt x="6915269" y="992909"/>
                  </a:cubicBezTo>
                  <a:cubicBezTo>
                    <a:pt x="6916491" y="994129"/>
                    <a:pt x="6921373" y="995350"/>
                    <a:pt x="6926256" y="996571"/>
                  </a:cubicBezTo>
                  <a:cubicBezTo>
                    <a:pt x="6926256" y="995350"/>
                    <a:pt x="6926256" y="996571"/>
                    <a:pt x="6925035" y="997791"/>
                  </a:cubicBezTo>
                  <a:close/>
                  <a:moveTo>
                    <a:pt x="6936021" y="1003895"/>
                  </a:moveTo>
                  <a:cubicBezTo>
                    <a:pt x="6933580" y="1001453"/>
                    <a:pt x="6932359" y="997791"/>
                    <a:pt x="6929918" y="996571"/>
                  </a:cubicBezTo>
                  <a:cubicBezTo>
                    <a:pt x="6931138" y="996571"/>
                    <a:pt x="6933580" y="997791"/>
                    <a:pt x="6933580" y="997791"/>
                  </a:cubicBezTo>
                  <a:cubicBezTo>
                    <a:pt x="6936021" y="1000233"/>
                    <a:pt x="6940905" y="1001453"/>
                    <a:pt x="6943345" y="1003895"/>
                  </a:cubicBezTo>
                  <a:cubicBezTo>
                    <a:pt x="6943345" y="1003895"/>
                    <a:pt x="6944566" y="1005116"/>
                    <a:pt x="6944566" y="1005116"/>
                  </a:cubicBezTo>
                  <a:cubicBezTo>
                    <a:pt x="6942125" y="1007557"/>
                    <a:pt x="6940905" y="1008778"/>
                    <a:pt x="6936021" y="1003895"/>
                  </a:cubicBezTo>
                  <a:close/>
                  <a:moveTo>
                    <a:pt x="6966539" y="1082020"/>
                  </a:moveTo>
                  <a:lnTo>
                    <a:pt x="6962877" y="1085682"/>
                  </a:lnTo>
                  <a:cubicBezTo>
                    <a:pt x="6961656" y="1085682"/>
                    <a:pt x="6961656" y="1085682"/>
                    <a:pt x="6960435" y="1084461"/>
                  </a:cubicBezTo>
                  <a:cubicBezTo>
                    <a:pt x="6960435" y="1084461"/>
                    <a:pt x="6959215" y="1083240"/>
                    <a:pt x="6959215" y="1083240"/>
                  </a:cubicBezTo>
                  <a:cubicBezTo>
                    <a:pt x="6960435" y="1083240"/>
                    <a:pt x="6964097" y="1082020"/>
                    <a:pt x="6966539" y="1082020"/>
                  </a:cubicBezTo>
                  <a:close/>
                  <a:moveTo>
                    <a:pt x="6945787" y="1103993"/>
                  </a:moveTo>
                  <a:cubicBezTo>
                    <a:pt x="6945787" y="1103993"/>
                    <a:pt x="6945787" y="1103993"/>
                    <a:pt x="6945787" y="1103993"/>
                  </a:cubicBezTo>
                  <a:cubicBezTo>
                    <a:pt x="6945787" y="1103993"/>
                    <a:pt x="6945787" y="1103993"/>
                    <a:pt x="6945787" y="1103993"/>
                  </a:cubicBezTo>
                  <a:cubicBezTo>
                    <a:pt x="6945787" y="1103993"/>
                    <a:pt x="6945787" y="1103993"/>
                    <a:pt x="6945787" y="1103993"/>
                  </a:cubicBezTo>
                  <a:close/>
                  <a:moveTo>
                    <a:pt x="6920152" y="1146717"/>
                  </a:moveTo>
                  <a:cubicBezTo>
                    <a:pt x="6918931" y="1146717"/>
                    <a:pt x="6917711" y="1144276"/>
                    <a:pt x="6915269" y="1143055"/>
                  </a:cubicBezTo>
                  <a:cubicBezTo>
                    <a:pt x="6917711" y="1144276"/>
                    <a:pt x="6920152" y="1144276"/>
                    <a:pt x="6922594" y="1144276"/>
                  </a:cubicBezTo>
                  <a:cubicBezTo>
                    <a:pt x="6922594" y="1146717"/>
                    <a:pt x="6921373" y="1146717"/>
                    <a:pt x="6920152" y="1146717"/>
                  </a:cubicBezTo>
                  <a:close/>
                  <a:moveTo>
                    <a:pt x="6889635" y="1174793"/>
                  </a:moveTo>
                  <a:cubicBezTo>
                    <a:pt x="6890855" y="1174793"/>
                    <a:pt x="6892077" y="1176014"/>
                    <a:pt x="6893297" y="1176014"/>
                  </a:cubicBezTo>
                  <a:cubicBezTo>
                    <a:pt x="6893297" y="1176014"/>
                    <a:pt x="6892077" y="1177235"/>
                    <a:pt x="6892077" y="1177235"/>
                  </a:cubicBezTo>
                  <a:cubicBezTo>
                    <a:pt x="6890855" y="1178455"/>
                    <a:pt x="6890855" y="1176014"/>
                    <a:pt x="6889635" y="1174793"/>
                  </a:cubicBezTo>
                  <a:close/>
                  <a:moveTo>
                    <a:pt x="6895738" y="1285877"/>
                  </a:moveTo>
                  <a:cubicBezTo>
                    <a:pt x="6894517" y="1285877"/>
                    <a:pt x="6893297" y="1284656"/>
                    <a:pt x="6892077" y="1282215"/>
                  </a:cubicBezTo>
                  <a:cubicBezTo>
                    <a:pt x="6894517" y="1283435"/>
                    <a:pt x="6896959" y="1283435"/>
                    <a:pt x="6899400" y="1284656"/>
                  </a:cubicBezTo>
                  <a:cubicBezTo>
                    <a:pt x="6898180" y="1284656"/>
                    <a:pt x="6896959" y="1285877"/>
                    <a:pt x="6895738" y="1285877"/>
                  </a:cubicBezTo>
                  <a:close/>
                  <a:moveTo>
                    <a:pt x="6838365" y="1672839"/>
                  </a:moveTo>
                  <a:cubicBezTo>
                    <a:pt x="6838365" y="1672839"/>
                    <a:pt x="6838365" y="1672839"/>
                    <a:pt x="6838365" y="1672839"/>
                  </a:cubicBezTo>
                  <a:cubicBezTo>
                    <a:pt x="6837145" y="1672839"/>
                    <a:pt x="6837145" y="1672839"/>
                    <a:pt x="6837145" y="1672839"/>
                  </a:cubicBezTo>
                  <a:cubicBezTo>
                    <a:pt x="6837145" y="1672839"/>
                    <a:pt x="6838365" y="1672839"/>
                    <a:pt x="6838365" y="1672839"/>
                  </a:cubicBezTo>
                  <a:close/>
                  <a:moveTo>
                    <a:pt x="6657702" y="1652087"/>
                  </a:moveTo>
                  <a:cubicBezTo>
                    <a:pt x="6654040" y="1650866"/>
                    <a:pt x="6654040" y="1648425"/>
                    <a:pt x="6652819" y="1648425"/>
                  </a:cubicBezTo>
                  <a:cubicBezTo>
                    <a:pt x="6651598" y="1648425"/>
                    <a:pt x="6649157" y="1649646"/>
                    <a:pt x="6640612" y="1656970"/>
                  </a:cubicBezTo>
                  <a:cubicBezTo>
                    <a:pt x="6638170" y="1656970"/>
                    <a:pt x="6635729" y="1656970"/>
                    <a:pt x="6633288" y="1656970"/>
                  </a:cubicBezTo>
                  <a:cubicBezTo>
                    <a:pt x="6614977" y="1658191"/>
                    <a:pt x="6607653" y="1656970"/>
                    <a:pt x="6603991" y="1653308"/>
                  </a:cubicBezTo>
                  <a:cubicBezTo>
                    <a:pt x="6600329" y="1649646"/>
                    <a:pt x="6600329" y="1644763"/>
                    <a:pt x="6596667" y="1634997"/>
                  </a:cubicBezTo>
                  <a:cubicBezTo>
                    <a:pt x="6588122" y="1609363"/>
                    <a:pt x="6578356" y="1631335"/>
                    <a:pt x="6580798" y="1615466"/>
                  </a:cubicBezTo>
                  <a:cubicBezTo>
                    <a:pt x="6580798" y="1615466"/>
                    <a:pt x="6580798" y="1615466"/>
                    <a:pt x="6580798" y="1615466"/>
                  </a:cubicBezTo>
                  <a:cubicBezTo>
                    <a:pt x="6580798" y="1615466"/>
                    <a:pt x="6582018" y="1615466"/>
                    <a:pt x="6582018" y="1615466"/>
                  </a:cubicBezTo>
                  <a:cubicBezTo>
                    <a:pt x="6586901" y="1619128"/>
                    <a:pt x="6591784" y="1621570"/>
                    <a:pt x="6593005" y="1620349"/>
                  </a:cubicBezTo>
                  <a:cubicBezTo>
                    <a:pt x="6594225" y="1619128"/>
                    <a:pt x="6603991" y="1621570"/>
                    <a:pt x="6608874" y="1621570"/>
                  </a:cubicBezTo>
                  <a:cubicBezTo>
                    <a:pt x="6613756" y="1620349"/>
                    <a:pt x="6629626" y="1617907"/>
                    <a:pt x="6645495" y="1627673"/>
                  </a:cubicBezTo>
                  <a:cubicBezTo>
                    <a:pt x="6652819" y="1632556"/>
                    <a:pt x="6679674" y="1630114"/>
                    <a:pt x="6685778" y="1636218"/>
                  </a:cubicBezTo>
                  <a:cubicBezTo>
                    <a:pt x="6689440" y="1638659"/>
                    <a:pt x="6693102" y="1639880"/>
                    <a:pt x="6696764" y="1641101"/>
                  </a:cubicBezTo>
                  <a:cubicBezTo>
                    <a:pt x="6695543" y="1641101"/>
                    <a:pt x="6694323" y="1642321"/>
                    <a:pt x="6693102" y="1642321"/>
                  </a:cubicBezTo>
                  <a:cubicBezTo>
                    <a:pt x="6691881" y="1642321"/>
                    <a:pt x="6685778" y="1648425"/>
                    <a:pt x="6682116" y="1649646"/>
                  </a:cubicBezTo>
                  <a:cubicBezTo>
                    <a:pt x="6679674" y="1649646"/>
                    <a:pt x="6673571" y="1655749"/>
                    <a:pt x="6668688" y="1654528"/>
                  </a:cubicBezTo>
                  <a:cubicBezTo>
                    <a:pt x="6660143" y="1649646"/>
                    <a:pt x="6662584" y="1653308"/>
                    <a:pt x="6657702" y="1652087"/>
                  </a:cubicBezTo>
                  <a:close/>
                  <a:moveTo>
                    <a:pt x="6752916" y="1610583"/>
                  </a:moveTo>
                  <a:cubicBezTo>
                    <a:pt x="6754137" y="1611804"/>
                    <a:pt x="6756578" y="1613025"/>
                    <a:pt x="6757799" y="1614245"/>
                  </a:cubicBezTo>
                  <a:cubicBezTo>
                    <a:pt x="6755358" y="1615466"/>
                    <a:pt x="6752916" y="1615466"/>
                    <a:pt x="6746813" y="1611804"/>
                  </a:cubicBezTo>
                  <a:cubicBezTo>
                    <a:pt x="6739489" y="1608142"/>
                    <a:pt x="6726061" y="1597156"/>
                    <a:pt x="6727282" y="1608142"/>
                  </a:cubicBezTo>
                  <a:cubicBezTo>
                    <a:pt x="6727282" y="1613025"/>
                    <a:pt x="6724840" y="1615466"/>
                    <a:pt x="6721178" y="1614245"/>
                  </a:cubicBezTo>
                  <a:cubicBezTo>
                    <a:pt x="6717516" y="1614245"/>
                    <a:pt x="6712633" y="1602038"/>
                    <a:pt x="6702868" y="1605700"/>
                  </a:cubicBezTo>
                  <a:cubicBezTo>
                    <a:pt x="6697985" y="1606921"/>
                    <a:pt x="6693102" y="1605700"/>
                    <a:pt x="6693102" y="1609363"/>
                  </a:cubicBezTo>
                  <a:cubicBezTo>
                    <a:pt x="6691881" y="1614245"/>
                    <a:pt x="6686998" y="1613025"/>
                    <a:pt x="6682116" y="1609363"/>
                  </a:cubicBezTo>
                  <a:cubicBezTo>
                    <a:pt x="6682116" y="1609363"/>
                    <a:pt x="6682116" y="1609363"/>
                    <a:pt x="6683336" y="1609363"/>
                  </a:cubicBezTo>
                  <a:cubicBezTo>
                    <a:pt x="6690661" y="1604480"/>
                    <a:pt x="6697985" y="1599597"/>
                    <a:pt x="6702868" y="1594714"/>
                  </a:cubicBezTo>
                  <a:cubicBezTo>
                    <a:pt x="6706530" y="1592273"/>
                    <a:pt x="6711412" y="1591052"/>
                    <a:pt x="6715075" y="1589831"/>
                  </a:cubicBezTo>
                  <a:cubicBezTo>
                    <a:pt x="6716295" y="1589831"/>
                    <a:pt x="6717516" y="1591052"/>
                    <a:pt x="6718737" y="1591052"/>
                  </a:cubicBezTo>
                  <a:cubicBezTo>
                    <a:pt x="6722399" y="1592273"/>
                    <a:pt x="6724840" y="1594714"/>
                    <a:pt x="6727282" y="1595935"/>
                  </a:cubicBezTo>
                  <a:cubicBezTo>
                    <a:pt x="6733385" y="1600818"/>
                    <a:pt x="6746813" y="1604480"/>
                    <a:pt x="6752916" y="1610583"/>
                  </a:cubicBezTo>
                  <a:close/>
                  <a:moveTo>
                    <a:pt x="6751696" y="1543445"/>
                  </a:moveTo>
                  <a:cubicBezTo>
                    <a:pt x="6751696" y="1543445"/>
                    <a:pt x="6751696" y="1543445"/>
                    <a:pt x="6751696" y="1543445"/>
                  </a:cubicBezTo>
                  <a:cubicBezTo>
                    <a:pt x="6751696" y="1543445"/>
                    <a:pt x="6751696" y="1543445"/>
                    <a:pt x="6751696" y="1543445"/>
                  </a:cubicBezTo>
                  <a:cubicBezTo>
                    <a:pt x="6751696" y="1543445"/>
                    <a:pt x="6751696" y="1543445"/>
                    <a:pt x="6751696" y="1543445"/>
                  </a:cubicBezTo>
                  <a:close/>
                  <a:moveTo>
                    <a:pt x="6711412" y="1542224"/>
                  </a:moveTo>
                  <a:cubicBezTo>
                    <a:pt x="6708971" y="1542224"/>
                    <a:pt x="6707750" y="1541003"/>
                    <a:pt x="6706530" y="1541003"/>
                  </a:cubicBezTo>
                  <a:cubicBezTo>
                    <a:pt x="6704088" y="1541003"/>
                    <a:pt x="6700426" y="1539782"/>
                    <a:pt x="6697985" y="1538562"/>
                  </a:cubicBezTo>
                  <a:cubicBezTo>
                    <a:pt x="6700426" y="1525134"/>
                    <a:pt x="6685778" y="1536121"/>
                    <a:pt x="6678454" y="1538562"/>
                  </a:cubicBezTo>
                  <a:cubicBezTo>
                    <a:pt x="6674791" y="1539782"/>
                    <a:pt x="6672350" y="1541003"/>
                    <a:pt x="6671129" y="1541003"/>
                  </a:cubicBezTo>
                  <a:cubicBezTo>
                    <a:pt x="6669909" y="1541003"/>
                    <a:pt x="6668688" y="1539782"/>
                    <a:pt x="6667467" y="1539782"/>
                  </a:cubicBezTo>
                  <a:cubicBezTo>
                    <a:pt x="6666247" y="1537341"/>
                    <a:pt x="6666247" y="1533679"/>
                    <a:pt x="6665026" y="1530017"/>
                  </a:cubicBezTo>
                  <a:cubicBezTo>
                    <a:pt x="6665026" y="1527575"/>
                    <a:pt x="6665026" y="1523914"/>
                    <a:pt x="6663805" y="1521472"/>
                  </a:cubicBezTo>
                  <a:cubicBezTo>
                    <a:pt x="6669909" y="1516589"/>
                    <a:pt x="6676012" y="1514148"/>
                    <a:pt x="6680895" y="1511707"/>
                  </a:cubicBezTo>
                  <a:cubicBezTo>
                    <a:pt x="6684557" y="1516589"/>
                    <a:pt x="6688219" y="1521472"/>
                    <a:pt x="6693102" y="1525134"/>
                  </a:cubicBezTo>
                  <a:cubicBezTo>
                    <a:pt x="6699205" y="1531238"/>
                    <a:pt x="6706530" y="1536121"/>
                    <a:pt x="6715075" y="1539782"/>
                  </a:cubicBezTo>
                  <a:cubicBezTo>
                    <a:pt x="6713854" y="1539782"/>
                    <a:pt x="6712633" y="1541003"/>
                    <a:pt x="6711412" y="1542224"/>
                  </a:cubicBezTo>
                  <a:close/>
                  <a:moveTo>
                    <a:pt x="6667467" y="1680163"/>
                  </a:moveTo>
                  <a:cubicBezTo>
                    <a:pt x="6667467" y="1678942"/>
                    <a:pt x="6667467" y="1678942"/>
                    <a:pt x="6667467" y="1677722"/>
                  </a:cubicBezTo>
                  <a:cubicBezTo>
                    <a:pt x="6668688" y="1676501"/>
                    <a:pt x="6669909" y="1676501"/>
                    <a:pt x="6671129" y="1675280"/>
                  </a:cubicBezTo>
                  <a:cubicBezTo>
                    <a:pt x="6668688" y="1678942"/>
                    <a:pt x="6667467" y="1681384"/>
                    <a:pt x="6667467" y="1680163"/>
                  </a:cubicBezTo>
                  <a:close/>
                  <a:moveTo>
                    <a:pt x="6767565" y="1692370"/>
                  </a:moveTo>
                  <a:cubicBezTo>
                    <a:pt x="6763903" y="1696032"/>
                    <a:pt x="6760240" y="1699694"/>
                    <a:pt x="6756578" y="1702136"/>
                  </a:cubicBezTo>
                  <a:cubicBezTo>
                    <a:pt x="6752916" y="1702136"/>
                    <a:pt x="6748033" y="1700915"/>
                    <a:pt x="6748033" y="1704577"/>
                  </a:cubicBezTo>
                  <a:cubicBezTo>
                    <a:pt x="6748033" y="1704577"/>
                    <a:pt x="6748033" y="1704577"/>
                    <a:pt x="6748033" y="1704577"/>
                  </a:cubicBezTo>
                  <a:cubicBezTo>
                    <a:pt x="6746813" y="1703356"/>
                    <a:pt x="6745592" y="1702136"/>
                    <a:pt x="6745592" y="1698474"/>
                  </a:cubicBezTo>
                  <a:cubicBezTo>
                    <a:pt x="6744371" y="1689929"/>
                    <a:pt x="6737047" y="1693591"/>
                    <a:pt x="6730944" y="1689929"/>
                  </a:cubicBezTo>
                  <a:cubicBezTo>
                    <a:pt x="6723619" y="1686267"/>
                    <a:pt x="6718737" y="1691149"/>
                    <a:pt x="6715075" y="1696032"/>
                  </a:cubicBezTo>
                  <a:cubicBezTo>
                    <a:pt x="6713854" y="1696032"/>
                    <a:pt x="6713854" y="1696032"/>
                    <a:pt x="6711412" y="1696032"/>
                  </a:cubicBezTo>
                  <a:cubicBezTo>
                    <a:pt x="6713854" y="1687487"/>
                    <a:pt x="6715075" y="1677722"/>
                    <a:pt x="6697985" y="1682605"/>
                  </a:cubicBezTo>
                  <a:cubicBezTo>
                    <a:pt x="6695543" y="1682605"/>
                    <a:pt x="6694323" y="1683825"/>
                    <a:pt x="6691881" y="1683825"/>
                  </a:cubicBezTo>
                  <a:cubicBezTo>
                    <a:pt x="6690661" y="1683825"/>
                    <a:pt x="6689440" y="1683825"/>
                    <a:pt x="6688219" y="1683825"/>
                  </a:cubicBezTo>
                  <a:cubicBezTo>
                    <a:pt x="6684557" y="1683825"/>
                    <a:pt x="6682116" y="1682605"/>
                    <a:pt x="6682116" y="1681384"/>
                  </a:cubicBezTo>
                  <a:cubicBezTo>
                    <a:pt x="6680895" y="1674060"/>
                    <a:pt x="6678454" y="1671618"/>
                    <a:pt x="6677233" y="1672839"/>
                  </a:cubicBezTo>
                  <a:cubicBezTo>
                    <a:pt x="6680895" y="1670398"/>
                    <a:pt x="6683336" y="1667956"/>
                    <a:pt x="6685778" y="1666735"/>
                  </a:cubicBezTo>
                  <a:cubicBezTo>
                    <a:pt x="6689440" y="1664294"/>
                    <a:pt x="6694323" y="1663073"/>
                    <a:pt x="6697985" y="1661853"/>
                  </a:cubicBezTo>
                  <a:cubicBezTo>
                    <a:pt x="6705309" y="1659411"/>
                    <a:pt x="6711412" y="1659411"/>
                    <a:pt x="6713854" y="1659411"/>
                  </a:cubicBezTo>
                  <a:cubicBezTo>
                    <a:pt x="6716295" y="1659411"/>
                    <a:pt x="6719957" y="1656970"/>
                    <a:pt x="6723619" y="1655749"/>
                  </a:cubicBezTo>
                  <a:cubicBezTo>
                    <a:pt x="6729723" y="1660632"/>
                    <a:pt x="6735826" y="1665515"/>
                    <a:pt x="6743151" y="1669177"/>
                  </a:cubicBezTo>
                  <a:cubicBezTo>
                    <a:pt x="6738268" y="1674060"/>
                    <a:pt x="6735826" y="1671618"/>
                    <a:pt x="6722399" y="1669177"/>
                  </a:cubicBezTo>
                  <a:cubicBezTo>
                    <a:pt x="6717516" y="1667956"/>
                    <a:pt x="6721178" y="1671618"/>
                    <a:pt x="6726061" y="1675280"/>
                  </a:cubicBezTo>
                  <a:cubicBezTo>
                    <a:pt x="6730944" y="1678942"/>
                    <a:pt x="6734606" y="1681384"/>
                    <a:pt x="6735826" y="1680163"/>
                  </a:cubicBezTo>
                  <a:cubicBezTo>
                    <a:pt x="6737047" y="1678942"/>
                    <a:pt x="6739489" y="1680163"/>
                    <a:pt x="6741930" y="1680163"/>
                  </a:cubicBezTo>
                  <a:cubicBezTo>
                    <a:pt x="6744371" y="1680163"/>
                    <a:pt x="6748033" y="1681384"/>
                    <a:pt x="6749254" y="1681384"/>
                  </a:cubicBezTo>
                  <a:cubicBezTo>
                    <a:pt x="6752916" y="1681384"/>
                    <a:pt x="6765123" y="1680163"/>
                    <a:pt x="6777330" y="1685046"/>
                  </a:cubicBezTo>
                  <a:cubicBezTo>
                    <a:pt x="6774889" y="1686267"/>
                    <a:pt x="6771227" y="1688708"/>
                    <a:pt x="6767565" y="1692370"/>
                  </a:cubicBezTo>
                  <a:close/>
                  <a:moveTo>
                    <a:pt x="6789537" y="1667956"/>
                  </a:moveTo>
                  <a:cubicBezTo>
                    <a:pt x="6785875" y="1669177"/>
                    <a:pt x="6787096" y="1666735"/>
                    <a:pt x="6780992" y="1669177"/>
                  </a:cubicBezTo>
                  <a:cubicBezTo>
                    <a:pt x="6778551" y="1670398"/>
                    <a:pt x="6776110" y="1669177"/>
                    <a:pt x="6774889" y="1669177"/>
                  </a:cubicBezTo>
                  <a:cubicBezTo>
                    <a:pt x="6780992" y="1669177"/>
                    <a:pt x="6785875" y="1667956"/>
                    <a:pt x="6789537" y="1667956"/>
                  </a:cubicBezTo>
                  <a:cubicBezTo>
                    <a:pt x="6789537" y="1667956"/>
                    <a:pt x="6789537" y="1667956"/>
                    <a:pt x="6789537" y="1667956"/>
                  </a:cubicBezTo>
                  <a:close/>
                  <a:moveTo>
                    <a:pt x="6810289" y="1689929"/>
                  </a:moveTo>
                  <a:cubicBezTo>
                    <a:pt x="6810289" y="1689929"/>
                    <a:pt x="6809068" y="1688708"/>
                    <a:pt x="6809068" y="1688708"/>
                  </a:cubicBezTo>
                  <a:cubicBezTo>
                    <a:pt x="6810289" y="1688708"/>
                    <a:pt x="6811510" y="1689929"/>
                    <a:pt x="6812731" y="1689929"/>
                  </a:cubicBezTo>
                  <a:cubicBezTo>
                    <a:pt x="6811510" y="1689929"/>
                    <a:pt x="6811510" y="1689929"/>
                    <a:pt x="6810289" y="1689929"/>
                  </a:cubicBezTo>
                  <a:close/>
                  <a:moveTo>
                    <a:pt x="6815172" y="1670398"/>
                  </a:moveTo>
                  <a:cubicBezTo>
                    <a:pt x="6815172" y="1670398"/>
                    <a:pt x="6815172" y="1670398"/>
                    <a:pt x="6815172" y="1670398"/>
                  </a:cubicBezTo>
                  <a:cubicBezTo>
                    <a:pt x="6815172" y="1675280"/>
                    <a:pt x="6809068" y="1672839"/>
                    <a:pt x="6802965" y="1669177"/>
                  </a:cubicBezTo>
                  <a:cubicBezTo>
                    <a:pt x="6802965" y="1669177"/>
                    <a:pt x="6802965" y="1669177"/>
                    <a:pt x="6802965" y="1669177"/>
                  </a:cubicBezTo>
                  <a:cubicBezTo>
                    <a:pt x="6806627" y="1669177"/>
                    <a:pt x="6810289" y="1670398"/>
                    <a:pt x="6815172" y="1670398"/>
                  </a:cubicBezTo>
                  <a:close/>
                  <a:moveTo>
                    <a:pt x="6799303" y="1583728"/>
                  </a:moveTo>
                  <a:cubicBezTo>
                    <a:pt x="6801744" y="1584949"/>
                    <a:pt x="6804186" y="1586169"/>
                    <a:pt x="6806627" y="1587390"/>
                  </a:cubicBezTo>
                  <a:cubicBezTo>
                    <a:pt x="6806627" y="1587390"/>
                    <a:pt x="6805406" y="1588611"/>
                    <a:pt x="6805406" y="1588611"/>
                  </a:cubicBezTo>
                  <a:cubicBezTo>
                    <a:pt x="6801744" y="1592273"/>
                    <a:pt x="6802965" y="1597156"/>
                    <a:pt x="6789537" y="1589831"/>
                  </a:cubicBezTo>
                  <a:cubicBezTo>
                    <a:pt x="6782213" y="1586169"/>
                    <a:pt x="6768785" y="1573962"/>
                    <a:pt x="6768785" y="1582507"/>
                  </a:cubicBezTo>
                  <a:cubicBezTo>
                    <a:pt x="6768785" y="1586169"/>
                    <a:pt x="6766344" y="1587390"/>
                    <a:pt x="6762682" y="1586169"/>
                  </a:cubicBezTo>
                  <a:cubicBezTo>
                    <a:pt x="6761461" y="1586169"/>
                    <a:pt x="6759020" y="1583728"/>
                    <a:pt x="6756578" y="1581286"/>
                  </a:cubicBezTo>
                  <a:cubicBezTo>
                    <a:pt x="6759020" y="1581286"/>
                    <a:pt x="6760240" y="1581286"/>
                    <a:pt x="6762682" y="1581286"/>
                  </a:cubicBezTo>
                  <a:cubicBezTo>
                    <a:pt x="6766344" y="1581286"/>
                    <a:pt x="6770006" y="1580066"/>
                    <a:pt x="6771227" y="1578845"/>
                  </a:cubicBezTo>
                  <a:cubicBezTo>
                    <a:pt x="6776110" y="1576404"/>
                    <a:pt x="6779772" y="1573962"/>
                    <a:pt x="6783434" y="1572742"/>
                  </a:cubicBezTo>
                  <a:cubicBezTo>
                    <a:pt x="6788317" y="1576404"/>
                    <a:pt x="6793199" y="1580066"/>
                    <a:pt x="6799303" y="1583728"/>
                  </a:cubicBezTo>
                  <a:close/>
                  <a:moveTo>
                    <a:pt x="6649157" y="1426257"/>
                  </a:moveTo>
                  <a:cubicBezTo>
                    <a:pt x="6656481" y="1417712"/>
                    <a:pt x="6669909" y="1416492"/>
                    <a:pt x="6677233" y="1407947"/>
                  </a:cubicBezTo>
                  <a:cubicBezTo>
                    <a:pt x="6684557" y="1399402"/>
                    <a:pt x="6712633" y="1403064"/>
                    <a:pt x="6719957" y="1394519"/>
                  </a:cubicBezTo>
                  <a:cubicBezTo>
                    <a:pt x="6724840" y="1389636"/>
                    <a:pt x="6729723" y="1387195"/>
                    <a:pt x="6734606" y="1385974"/>
                  </a:cubicBezTo>
                  <a:cubicBezTo>
                    <a:pt x="6735826" y="1385974"/>
                    <a:pt x="6737047" y="1387195"/>
                    <a:pt x="6738268" y="1387195"/>
                  </a:cubicBezTo>
                  <a:cubicBezTo>
                    <a:pt x="6745592" y="1390857"/>
                    <a:pt x="6754137" y="1393298"/>
                    <a:pt x="6756578" y="1396961"/>
                  </a:cubicBezTo>
                  <a:cubicBezTo>
                    <a:pt x="6761461" y="1404285"/>
                    <a:pt x="6773668" y="1407947"/>
                    <a:pt x="6778551" y="1414050"/>
                  </a:cubicBezTo>
                  <a:cubicBezTo>
                    <a:pt x="6783434" y="1421375"/>
                    <a:pt x="6788317" y="1428699"/>
                    <a:pt x="6795641" y="1436023"/>
                  </a:cubicBezTo>
                  <a:cubicBezTo>
                    <a:pt x="6793199" y="1436023"/>
                    <a:pt x="6791979" y="1437244"/>
                    <a:pt x="6791979" y="1438464"/>
                  </a:cubicBezTo>
                  <a:cubicBezTo>
                    <a:pt x="6791979" y="1442126"/>
                    <a:pt x="6787096" y="1440906"/>
                    <a:pt x="6780992" y="1438464"/>
                  </a:cubicBezTo>
                  <a:cubicBezTo>
                    <a:pt x="6770006" y="1433582"/>
                    <a:pt x="6774889" y="1436023"/>
                    <a:pt x="6770006" y="1438464"/>
                  </a:cubicBezTo>
                  <a:cubicBezTo>
                    <a:pt x="6767565" y="1439685"/>
                    <a:pt x="6768785" y="1437244"/>
                    <a:pt x="6762682" y="1440906"/>
                  </a:cubicBezTo>
                  <a:cubicBezTo>
                    <a:pt x="6760240" y="1442126"/>
                    <a:pt x="6756578" y="1440906"/>
                    <a:pt x="6754137" y="1440906"/>
                  </a:cubicBezTo>
                  <a:cubicBezTo>
                    <a:pt x="6751696" y="1440906"/>
                    <a:pt x="6748033" y="1438464"/>
                    <a:pt x="6746813" y="1439685"/>
                  </a:cubicBezTo>
                  <a:cubicBezTo>
                    <a:pt x="6740709" y="1440906"/>
                    <a:pt x="6732164" y="1438464"/>
                    <a:pt x="6729723" y="1443347"/>
                  </a:cubicBezTo>
                  <a:cubicBezTo>
                    <a:pt x="6726061" y="1450671"/>
                    <a:pt x="6724840" y="1448230"/>
                    <a:pt x="6712633" y="1448230"/>
                  </a:cubicBezTo>
                  <a:cubicBezTo>
                    <a:pt x="6708971" y="1448230"/>
                    <a:pt x="6711412" y="1450671"/>
                    <a:pt x="6716295" y="1453113"/>
                  </a:cubicBezTo>
                  <a:cubicBezTo>
                    <a:pt x="6719957" y="1455554"/>
                    <a:pt x="6723619" y="1456775"/>
                    <a:pt x="6724840" y="1455554"/>
                  </a:cubicBezTo>
                  <a:cubicBezTo>
                    <a:pt x="6726061" y="1454333"/>
                    <a:pt x="6732164" y="1455554"/>
                    <a:pt x="6735826" y="1454333"/>
                  </a:cubicBezTo>
                  <a:cubicBezTo>
                    <a:pt x="6738268" y="1453113"/>
                    <a:pt x="6745592" y="1451892"/>
                    <a:pt x="6754137" y="1453113"/>
                  </a:cubicBezTo>
                  <a:cubicBezTo>
                    <a:pt x="6754137" y="1453113"/>
                    <a:pt x="6754137" y="1453113"/>
                    <a:pt x="6754137" y="1453113"/>
                  </a:cubicBezTo>
                  <a:cubicBezTo>
                    <a:pt x="6751696" y="1455554"/>
                    <a:pt x="6749254" y="1459216"/>
                    <a:pt x="6746813" y="1462878"/>
                  </a:cubicBezTo>
                  <a:cubicBezTo>
                    <a:pt x="6741930" y="1468982"/>
                    <a:pt x="6740709" y="1476306"/>
                    <a:pt x="6727282" y="1466540"/>
                  </a:cubicBezTo>
                  <a:cubicBezTo>
                    <a:pt x="6723619" y="1464099"/>
                    <a:pt x="6718737" y="1457996"/>
                    <a:pt x="6713854" y="1455554"/>
                  </a:cubicBezTo>
                  <a:cubicBezTo>
                    <a:pt x="6710192" y="1453113"/>
                    <a:pt x="6706530" y="1451892"/>
                    <a:pt x="6704088" y="1459216"/>
                  </a:cubicBezTo>
                  <a:cubicBezTo>
                    <a:pt x="6702868" y="1465320"/>
                    <a:pt x="6699205" y="1467761"/>
                    <a:pt x="6694323" y="1466540"/>
                  </a:cubicBezTo>
                  <a:cubicBezTo>
                    <a:pt x="6691881" y="1465320"/>
                    <a:pt x="6690661" y="1461658"/>
                    <a:pt x="6688219" y="1457996"/>
                  </a:cubicBezTo>
                  <a:cubicBezTo>
                    <a:pt x="6685778" y="1454333"/>
                    <a:pt x="6683336" y="1450671"/>
                    <a:pt x="6677233" y="1451892"/>
                  </a:cubicBezTo>
                  <a:cubicBezTo>
                    <a:pt x="6671129" y="1451892"/>
                    <a:pt x="6666247" y="1449451"/>
                    <a:pt x="6663805" y="1454333"/>
                  </a:cubicBezTo>
                  <a:cubicBezTo>
                    <a:pt x="6660143" y="1461658"/>
                    <a:pt x="6652819" y="1454333"/>
                    <a:pt x="6646715" y="1447009"/>
                  </a:cubicBezTo>
                  <a:cubicBezTo>
                    <a:pt x="6644274" y="1443347"/>
                    <a:pt x="6641833" y="1440906"/>
                    <a:pt x="6640612" y="1438464"/>
                  </a:cubicBezTo>
                  <a:cubicBezTo>
                    <a:pt x="6643053" y="1433582"/>
                    <a:pt x="6645495" y="1429919"/>
                    <a:pt x="6649157" y="1426257"/>
                  </a:cubicBezTo>
                  <a:close/>
                  <a:moveTo>
                    <a:pt x="6610094" y="1477527"/>
                  </a:moveTo>
                  <a:cubicBezTo>
                    <a:pt x="6612536" y="1477527"/>
                    <a:pt x="6614977" y="1477527"/>
                    <a:pt x="6618639" y="1476306"/>
                  </a:cubicBezTo>
                  <a:cubicBezTo>
                    <a:pt x="6621081" y="1475085"/>
                    <a:pt x="6623522" y="1475085"/>
                    <a:pt x="6624743" y="1475085"/>
                  </a:cubicBezTo>
                  <a:cubicBezTo>
                    <a:pt x="6625963" y="1476306"/>
                    <a:pt x="6627184" y="1475085"/>
                    <a:pt x="6629626" y="1473865"/>
                  </a:cubicBezTo>
                  <a:cubicBezTo>
                    <a:pt x="6636950" y="1476306"/>
                    <a:pt x="6643053" y="1479968"/>
                    <a:pt x="6645495" y="1483630"/>
                  </a:cubicBezTo>
                  <a:cubicBezTo>
                    <a:pt x="6650377" y="1489734"/>
                    <a:pt x="6660143" y="1493396"/>
                    <a:pt x="6667467" y="1498279"/>
                  </a:cubicBezTo>
                  <a:cubicBezTo>
                    <a:pt x="6663805" y="1499500"/>
                    <a:pt x="6660143" y="1503161"/>
                    <a:pt x="6656481" y="1501941"/>
                  </a:cubicBezTo>
                  <a:cubicBezTo>
                    <a:pt x="6647936" y="1499500"/>
                    <a:pt x="6649157" y="1503161"/>
                    <a:pt x="6645495" y="1501941"/>
                  </a:cubicBezTo>
                  <a:cubicBezTo>
                    <a:pt x="6641833" y="1500720"/>
                    <a:pt x="6641833" y="1498279"/>
                    <a:pt x="6640612" y="1498279"/>
                  </a:cubicBezTo>
                  <a:cubicBezTo>
                    <a:pt x="6639391" y="1498279"/>
                    <a:pt x="6636950" y="1500720"/>
                    <a:pt x="6628405" y="1506824"/>
                  </a:cubicBezTo>
                  <a:cubicBezTo>
                    <a:pt x="6619860" y="1514148"/>
                    <a:pt x="6612536" y="1520251"/>
                    <a:pt x="6611315" y="1512927"/>
                  </a:cubicBezTo>
                  <a:cubicBezTo>
                    <a:pt x="6611315" y="1508044"/>
                    <a:pt x="6605212" y="1510486"/>
                    <a:pt x="6600329" y="1510486"/>
                  </a:cubicBezTo>
                  <a:cubicBezTo>
                    <a:pt x="6590563" y="1508044"/>
                    <a:pt x="6584460" y="1521472"/>
                    <a:pt x="6579577" y="1522693"/>
                  </a:cubicBezTo>
                  <a:cubicBezTo>
                    <a:pt x="6578356" y="1522693"/>
                    <a:pt x="6575915" y="1522693"/>
                    <a:pt x="6575915" y="1522693"/>
                  </a:cubicBezTo>
                  <a:cubicBezTo>
                    <a:pt x="6575915" y="1521472"/>
                    <a:pt x="6574694" y="1520251"/>
                    <a:pt x="6573473" y="1519031"/>
                  </a:cubicBezTo>
                  <a:cubicBezTo>
                    <a:pt x="6573473" y="1517810"/>
                    <a:pt x="6573473" y="1516589"/>
                    <a:pt x="6573473" y="1515368"/>
                  </a:cubicBezTo>
                  <a:cubicBezTo>
                    <a:pt x="6574694" y="1510486"/>
                    <a:pt x="6572253" y="1509265"/>
                    <a:pt x="6568591" y="1510486"/>
                  </a:cubicBezTo>
                  <a:cubicBezTo>
                    <a:pt x="6560046" y="1500720"/>
                    <a:pt x="6557604" y="1515368"/>
                    <a:pt x="6556384" y="1503161"/>
                  </a:cubicBezTo>
                  <a:cubicBezTo>
                    <a:pt x="6556384" y="1497058"/>
                    <a:pt x="6555163" y="1489734"/>
                    <a:pt x="6552721" y="1488513"/>
                  </a:cubicBezTo>
                  <a:cubicBezTo>
                    <a:pt x="6555163" y="1488513"/>
                    <a:pt x="6556384" y="1488513"/>
                    <a:pt x="6558825" y="1488513"/>
                  </a:cubicBezTo>
                  <a:cubicBezTo>
                    <a:pt x="6562487" y="1488513"/>
                    <a:pt x="6566149" y="1488513"/>
                    <a:pt x="6569811" y="1487292"/>
                  </a:cubicBezTo>
                  <a:cubicBezTo>
                    <a:pt x="6573473" y="1486072"/>
                    <a:pt x="6575915" y="1486072"/>
                    <a:pt x="6577135" y="1483630"/>
                  </a:cubicBezTo>
                  <a:cubicBezTo>
                    <a:pt x="6591784" y="1475085"/>
                    <a:pt x="6605212" y="1476306"/>
                    <a:pt x="6610094" y="1477527"/>
                  </a:cubicBezTo>
                  <a:close/>
                  <a:moveTo>
                    <a:pt x="6566149" y="1460437"/>
                  </a:moveTo>
                  <a:cubicBezTo>
                    <a:pt x="6569811" y="1460437"/>
                    <a:pt x="6575915" y="1461658"/>
                    <a:pt x="6582018" y="1461658"/>
                  </a:cubicBezTo>
                  <a:cubicBezTo>
                    <a:pt x="6579577" y="1462878"/>
                    <a:pt x="6577135" y="1464099"/>
                    <a:pt x="6574694" y="1462878"/>
                  </a:cubicBezTo>
                  <a:cubicBezTo>
                    <a:pt x="6568591" y="1457996"/>
                    <a:pt x="6569811" y="1461658"/>
                    <a:pt x="6566149" y="1460437"/>
                  </a:cubicBezTo>
                  <a:cubicBezTo>
                    <a:pt x="6566149" y="1460437"/>
                    <a:pt x="6566149" y="1460437"/>
                    <a:pt x="6566149" y="1460437"/>
                  </a:cubicBezTo>
                  <a:close/>
                  <a:moveTo>
                    <a:pt x="6606432" y="1273670"/>
                  </a:moveTo>
                  <a:cubicBezTo>
                    <a:pt x="6605212" y="1273670"/>
                    <a:pt x="6603991" y="1273670"/>
                    <a:pt x="6602770" y="1273670"/>
                  </a:cubicBezTo>
                  <a:cubicBezTo>
                    <a:pt x="6603991" y="1273670"/>
                    <a:pt x="6605212" y="1273670"/>
                    <a:pt x="6606432" y="1273670"/>
                  </a:cubicBezTo>
                  <a:close/>
                  <a:moveTo>
                    <a:pt x="6556384" y="1333484"/>
                  </a:moveTo>
                  <a:cubicBezTo>
                    <a:pt x="6563708" y="1328601"/>
                    <a:pt x="6569811" y="1321277"/>
                    <a:pt x="6574694" y="1316394"/>
                  </a:cubicBezTo>
                  <a:cubicBezTo>
                    <a:pt x="6582018" y="1309070"/>
                    <a:pt x="6594225" y="1310291"/>
                    <a:pt x="6601549" y="1304187"/>
                  </a:cubicBezTo>
                  <a:cubicBezTo>
                    <a:pt x="6605212" y="1300525"/>
                    <a:pt x="6613756" y="1300525"/>
                    <a:pt x="6622301" y="1301746"/>
                  </a:cubicBezTo>
                  <a:cubicBezTo>
                    <a:pt x="6630846" y="1301746"/>
                    <a:pt x="6639391" y="1301746"/>
                    <a:pt x="6643053" y="1299305"/>
                  </a:cubicBezTo>
                  <a:cubicBezTo>
                    <a:pt x="6657702" y="1289539"/>
                    <a:pt x="6669909" y="1293201"/>
                    <a:pt x="6677233" y="1295642"/>
                  </a:cubicBezTo>
                  <a:cubicBezTo>
                    <a:pt x="6674791" y="1298084"/>
                    <a:pt x="6672350" y="1299305"/>
                    <a:pt x="6671129" y="1299305"/>
                  </a:cubicBezTo>
                  <a:cubicBezTo>
                    <a:pt x="6661364" y="1299305"/>
                    <a:pt x="6663805" y="1301746"/>
                    <a:pt x="6660143" y="1301746"/>
                  </a:cubicBezTo>
                  <a:cubicBezTo>
                    <a:pt x="6656481" y="1301746"/>
                    <a:pt x="6656481" y="1299305"/>
                    <a:pt x="6655260" y="1299305"/>
                  </a:cubicBezTo>
                  <a:cubicBezTo>
                    <a:pt x="6654040" y="1299305"/>
                    <a:pt x="6651598" y="1301746"/>
                    <a:pt x="6644274" y="1311512"/>
                  </a:cubicBezTo>
                  <a:cubicBezTo>
                    <a:pt x="6640612" y="1316394"/>
                    <a:pt x="6636950" y="1320056"/>
                    <a:pt x="6634508" y="1322498"/>
                  </a:cubicBezTo>
                  <a:cubicBezTo>
                    <a:pt x="6632067" y="1324939"/>
                    <a:pt x="6629626" y="1324939"/>
                    <a:pt x="6628405" y="1321277"/>
                  </a:cubicBezTo>
                  <a:cubicBezTo>
                    <a:pt x="6627184" y="1316394"/>
                    <a:pt x="6622301" y="1320056"/>
                    <a:pt x="6617419" y="1320056"/>
                  </a:cubicBezTo>
                  <a:cubicBezTo>
                    <a:pt x="6606432" y="1320056"/>
                    <a:pt x="6602770" y="1334705"/>
                    <a:pt x="6597887" y="1337146"/>
                  </a:cubicBezTo>
                  <a:cubicBezTo>
                    <a:pt x="6594225" y="1338367"/>
                    <a:pt x="6590563" y="1337146"/>
                    <a:pt x="6590563" y="1331043"/>
                  </a:cubicBezTo>
                  <a:cubicBezTo>
                    <a:pt x="6590563" y="1317615"/>
                    <a:pt x="6577135" y="1334705"/>
                    <a:pt x="6568591" y="1340808"/>
                  </a:cubicBezTo>
                  <a:cubicBezTo>
                    <a:pt x="6553942" y="1351795"/>
                    <a:pt x="6553942" y="1345691"/>
                    <a:pt x="6551501" y="1339588"/>
                  </a:cubicBezTo>
                  <a:cubicBezTo>
                    <a:pt x="6551501" y="1338367"/>
                    <a:pt x="6550280" y="1338367"/>
                    <a:pt x="6550280" y="1337146"/>
                  </a:cubicBezTo>
                  <a:cubicBezTo>
                    <a:pt x="6551501" y="1337146"/>
                    <a:pt x="6553942" y="1335926"/>
                    <a:pt x="6556384" y="1333484"/>
                  </a:cubicBezTo>
                  <a:close/>
                  <a:moveTo>
                    <a:pt x="6553942" y="1461658"/>
                  </a:moveTo>
                  <a:cubicBezTo>
                    <a:pt x="6553942" y="1461658"/>
                    <a:pt x="6553942" y="1461658"/>
                    <a:pt x="6553942" y="1461658"/>
                  </a:cubicBezTo>
                  <a:cubicBezTo>
                    <a:pt x="6546618" y="1466540"/>
                    <a:pt x="6540514" y="1471423"/>
                    <a:pt x="6540514" y="1464099"/>
                  </a:cubicBezTo>
                  <a:cubicBezTo>
                    <a:pt x="6540514" y="1464099"/>
                    <a:pt x="6540514" y="1464099"/>
                    <a:pt x="6540514" y="1462878"/>
                  </a:cubicBezTo>
                  <a:cubicBezTo>
                    <a:pt x="6544177" y="1462878"/>
                    <a:pt x="6549059" y="1461658"/>
                    <a:pt x="6553942" y="1461658"/>
                  </a:cubicBezTo>
                  <a:close/>
                  <a:moveTo>
                    <a:pt x="6534411" y="1499500"/>
                  </a:moveTo>
                  <a:cubicBezTo>
                    <a:pt x="6534411" y="1498279"/>
                    <a:pt x="6534411" y="1497058"/>
                    <a:pt x="6535632" y="1495837"/>
                  </a:cubicBezTo>
                  <a:cubicBezTo>
                    <a:pt x="6538073" y="1494617"/>
                    <a:pt x="6539294" y="1494617"/>
                    <a:pt x="6540514" y="1493396"/>
                  </a:cubicBezTo>
                  <a:cubicBezTo>
                    <a:pt x="6541735" y="1492175"/>
                    <a:pt x="6544177" y="1492175"/>
                    <a:pt x="6545397" y="1490954"/>
                  </a:cubicBezTo>
                  <a:cubicBezTo>
                    <a:pt x="6544177" y="1492175"/>
                    <a:pt x="6542956" y="1493396"/>
                    <a:pt x="6540514" y="1494617"/>
                  </a:cubicBezTo>
                  <a:cubicBezTo>
                    <a:pt x="6538073" y="1499500"/>
                    <a:pt x="6534411" y="1503161"/>
                    <a:pt x="6534411" y="1499500"/>
                  </a:cubicBezTo>
                  <a:close/>
                  <a:moveTo>
                    <a:pt x="6516100" y="1466540"/>
                  </a:moveTo>
                  <a:cubicBezTo>
                    <a:pt x="6516100" y="1466540"/>
                    <a:pt x="6516100" y="1466540"/>
                    <a:pt x="6516100" y="1466540"/>
                  </a:cubicBezTo>
                  <a:cubicBezTo>
                    <a:pt x="6514880" y="1466540"/>
                    <a:pt x="6514880" y="1466540"/>
                    <a:pt x="6514880" y="1466540"/>
                  </a:cubicBezTo>
                  <a:cubicBezTo>
                    <a:pt x="6514880" y="1466540"/>
                    <a:pt x="6516100" y="1466540"/>
                    <a:pt x="6516100" y="1466540"/>
                  </a:cubicBezTo>
                  <a:close/>
                  <a:moveTo>
                    <a:pt x="6461169" y="725575"/>
                  </a:moveTo>
                  <a:cubicBezTo>
                    <a:pt x="6459948" y="728016"/>
                    <a:pt x="6459948" y="730458"/>
                    <a:pt x="6459948" y="730458"/>
                  </a:cubicBezTo>
                  <a:cubicBezTo>
                    <a:pt x="6459948" y="729237"/>
                    <a:pt x="6458728" y="729237"/>
                    <a:pt x="6458728" y="728016"/>
                  </a:cubicBezTo>
                  <a:cubicBezTo>
                    <a:pt x="6458728" y="726796"/>
                    <a:pt x="6459948" y="726796"/>
                    <a:pt x="6461169" y="725575"/>
                  </a:cubicBezTo>
                  <a:close/>
                  <a:moveTo>
                    <a:pt x="6458728" y="885487"/>
                  </a:moveTo>
                  <a:cubicBezTo>
                    <a:pt x="6457507" y="887928"/>
                    <a:pt x="6455065" y="890370"/>
                    <a:pt x="6453845" y="890370"/>
                  </a:cubicBezTo>
                  <a:cubicBezTo>
                    <a:pt x="6452624" y="890370"/>
                    <a:pt x="6451403" y="889149"/>
                    <a:pt x="6451403" y="889149"/>
                  </a:cubicBezTo>
                  <a:cubicBezTo>
                    <a:pt x="6453845" y="887928"/>
                    <a:pt x="6456286" y="886708"/>
                    <a:pt x="6458728" y="885487"/>
                  </a:cubicBezTo>
                  <a:close/>
                  <a:moveTo>
                    <a:pt x="6434314" y="679188"/>
                  </a:moveTo>
                  <a:cubicBezTo>
                    <a:pt x="6431872" y="681630"/>
                    <a:pt x="6430651" y="684071"/>
                    <a:pt x="6429431" y="684071"/>
                  </a:cubicBezTo>
                  <a:cubicBezTo>
                    <a:pt x="6428210" y="684071"/>
                    <a:pt x="6426989" y="682851"/>
                    <a:pt x="6425769" y="681630"/>
                  </a:cubicBezTo>
                  <a:cubicBezTo>
                    <a:pt x="6428210" y="681630"/>
                    <a:pt x="6430651" y="680409"/>
                    <a:pt x="6434314" y="679188"/>
                  </a:cubicBezTo>
                  <a:close/>
                  <a:moveTo>
                    <a:pt x="6402575" y="619374"/>
                  </a:moveTo>
                  <a:cubicBezTo>
                    <a:pt x="6401355" y="619374"/>
                    <a:pt x="6401355" y="620595"/>
                    <a:pt x="6402575" y="619374"/>
                  </a:cubicBezTo>
                  <a:cubicBezTo>
                    <a:pt x="6401355" y="619374"/>
                    <a:pt x="6401355" y="619374"/>
                    <a:pt x="6402575" y="619374"/>
                  </a:cubicBezTo>
                  <a:cubicBezTo>
                    <a:pt x="6401355" y="619374"/>
                    <a:pt x="6401355" y="619374"/>
                    <a:pt x="6402575" y="619374"/>
                  </a:cubicBezTo>
                  <a:close/>
                  <a:moveTo>
                    <a:pt x="6387927" y="588857"/>
                  </a:moveTo>
                  <a:cubicBezTo>
                    <a:pt x="6386706" y="588857"/>
                    <a:pt x="6386706" y="590077"/>
                    <a:pt x="6385486" y="590077"/>
                  </a:cubicBezTo>
                  <a:cubicBezTo>
                    <a:pt x="6379382" y="594960"/>
                    <a:pt x="6379382" y="591298"/>
                    <a:pt x="6378161" y="586415"/>
                  </a:cubicBezTo>
                  <a:cubicBezTo>
                    <a:pt x="6378161" y="586415"/>
                    <a:pt x="6378161" y="586415"/>
                    <a:pt x="6378161" y="586415"/>
                  </a:cubicBezTo>
                  <a:cubicBezTo>
                    <a:pt x="6381823" y="587636"/>
                    <a:pt x="6385486" y="588857"/>
                    <a:pt x="6387927" y="588857"/>
                  </a:cubicBezTo>
                  <a:close/>
                  <a:moveTo>
                    <a:pt x="6431872" y="454580"/>
                  </a:moveTo>
                  <a:cubicBezTo>
                    <a:pt x="6437976" y="447255"/>
                    <a:pt x="6445300" y="447255"/>
                    <a:pt x="6447741" y="447255"/>
                  </a:cubicBezTo>
                  <a:cubicBezTo>
                    <a:pt x="6448962" y="447255"/>
                    <a:pt x="6451403" y="446035"/>
                    <a:pt x="6452624" y="446035"/>
                  </a:cubicBezTo>
                  <a:cubicBezTo>
                    <a:pt x="6452624" y="446035"/>
                    <a:pt x="6452624" y="446035"/>
                    <a:pt x="6452624" y="446035"/>
                  </a:cubicBezTo>
                  <a:cubicBezTo>
                    <a:pt x="6450183" y="452138"/>
                    <a:pt x="6446521" y="458242"/>
                    <a:pt x="6444079" y="453359"/>
                  </a:cubicBezTo>
                  <a:cubicBezTo>
                    <a:pt x="6442858" y="449697"/>
                    <a:pt x="6440417" y="453359"/>
                    <a:pt x="6436755" y="453359"/>
                  </a:cubicBezTo>
                  <a:cubicBezTo>
                    <a:pt x="6429431" y="454580"/>
                    <a:pt x="6430651" y="464345"/>
                    <a:pt x="6429431" y="466787"/>
                  </a:cubicBezTo>
                  <a:cubicBezTo>
                    <a:pt x="6426989" y="468007"/>
                    <a:pt x="6424548" y="466787"/>
                    <a:pt x="6423327" y="463125"/>
                  </a:cubicBezTo>
                  <a:cubicBezTo>
                    <a:pt x="6422107" y="460683"/>
                    <a:pt x="6422107" y="460683"/>
                    <a:pt x="6420886" y="459462"/>
                  </a:cubicBezTo>
                  <a:cubicBezTo>
                    <a:pt x="6424548" y="457021"/>
                    <a:pt x="6430651" y="457021"/>
                    <a:pt x="6431872" y="454580"/>
                  </a:cubicBezTo>
                  <a:close/>
                  <a:moveTo>
                    <a:pt x="6403796" y="470449"/>
                  </a:moveTo>
                  <a:cubicBezTo>
                    <a:pt x="6406237" y="466787"/>
                    <a:pt x="6412341" y="465566"/>
                    <a:pt x="6414782" y="461904"/>
                  </a:cubicBezTo>
                  <a:cubicBezTo>
                    <a:pt x="6416003" y="460683"/>
                    <a:pt x="6417224" y="459462"/>
                    <a:pt x="6418444" y="459462"/>
                  </a:cubicBezTo>
                  <a:cubicBezTo>
                    <a:pt x="6416003" y="461904"/>
                    <a:pt x="6413562" y="468007"/>
                    <a:pt x="6412341" y="470449"/>
                  </a:cubicBezTo>
                  <a:cubicBezTo>
                    <a:pt x="6407458" y="478994"/>
                    <a:pt x="6405017" y="475332"/>
                    <a:pt x="6402575" y="471669"/>
                  </a:cubicBezTo>
                  <a:cubicBezTo>
                    <a:pt x="6402575" y="471669"/>
                    <a:pt x="6403796" y="471669"/>
                    <a:pt x="6403796" y="470449"/>
                  </a:cubicBezTo>
                  <a:close/>
                  <a:moveTo>
                    <a:pt x="6367175" y="546132"/>
                  </a:moveTo>
                  <a:cubicBezTo>
                    <a:pt x="6368396" y="544911"/>
                    <a:pt x="6369616" y="544911"/>
                    <a:pt x="6370837" y="544911"/>
                  </a:cubicBezTo>
                  <a:cubicBezTo>
                    <a:pt x="6369616" y="546132"/>
                    <a:pt x="6369616" y="549794"/>
                    <a:pt x="6369616" y="548574"/>
                  </a:cubicBezTo>
                  <a:cubicBezTo>
                    <a:pt x="6369616" y="547353"/>
                    <a:pt x="6368396" y="546132"/>
                    <a:pt x="6367175" y="546132"/>
                  </a:cubicBezTo>
                  <a:cubicBezTo>
                    <a:pt x="6367175" y="546132"/>
                    <a:pt x="6367175" y="546132"/>
                    <a:pt x="6367175" y="546132"/>
                  </a:cubicBezTo>
                  <a:close/>
                  <a:moveTo>
                    <a:pt x="6368396" y="585195"/>
                  </a:moveTo>
                  <a:cubicBezTo>
                    <a:pt x="6365954" y="587636"/>
                    <a:pt x="6364734" y="587636"/>
                    <a:pt x="6364734" y="586415"/>
                  </a:cubicBezTo>
                  <a:cubicBezTo>
                    <a:pt x="6364734" y="585195"/>
                    <a:pt x="6363513" y="585195"/>
                    <a:pt x="6363513" y="585195"/>
                  </a:cubicBezTo>
                  <a:cubicBezTo>
                    <a:pt x="6365954" y="585195"/>
                    <a:pt x="6367175" y="585195"/>
                    <a:pt x="6368396" y="585195"/>
                  </a:cubicBezTo>
                  <a:close/>
                  <a:moveTo>
                    <a:pt x="6358630" y="586415"/>
                  </a:moveTo>
                  <a:cubicBezTo>
                    <a:pt x="6359851" y="586415"/>
                    <a:pt x="6361072" y="586415"/>
                    <a:pt x="6361072" y="586415"/>
                  </a:cubicBezTo>
                  <a:cubicBezTo>
                    <a:pt x="6359851" y="587636"/>
                    <a:pt x="6359851" y="591298"/>
                    <a:pt x="6359851" y="591298"/>
                  </a:cubicBezTo>
                  <a:cubicBezTo>
                    <a:pt x="6357409" y="588857"/>
                    <a:pt x="6356189" y="587636"/>
                    <a:pt x="6353747" y="586415"/>
                  </a:cubicBezTo>
                  <a:cubicBezTo>
                    <a:pt x="6354968" y="586415"/>
                    <a:pt x="6356189" y="586415"/>
                    <a:pt x="6358630" y="586415"/>
                  </a:cubicBezTo>
                  <a:close/>
                  <a:moveTo>
                    <a:pt x="6347644" y="417959"/>
                  </a:moveTo>
                  <a:cubicBezTo>
                    <a:pt x="6347644" y="419179"/>
                    <a:pt x="6347644" y="421620"/>
                    <a:pt x="6347644" y="421620"/>
                  </a:cubicBezTo>
                  <a:cubicBezTo>
                    <a:pt x="6346423" y="421620"/>
                    <a:pt x="6346423" y="420400"/>
                    <a:pt x="6345202" y="420400"/>
                  </a:cubicBezTo>
                  <a:cubicBezTo>
                    <a:pt x="6346423" y="420400"/>
                    <a:pt x="6347644" y="419179"/>
                    <a:pt x="6347644" y="417959"/>
                  </a:cubicBezTo>
                  <a:close/>
                  <a:moveTo>
                    <a:pt x="6314685" y="299551"/>
                  </a:moveTo>
                  <a:cubicBezTo>
                    <a:pt x="6319568" y="297109"/>
                    <a:pt x="6325671" y="294668"/>
                    <a:pt x="6330554" y="292226"/>
                  </a:cubicBezTo>
                  <a:cubicBezTo>
                    <a:pt x="6331775" y="292226"/>
                    <a:pt x="6334216" y="291006"/>
                    <a:pt x="6336658" y="291006"/>
                  </a:cubicBezTo>
                  <a:cubicBezTo>
                    <a:pt x="6335437" y="293447"/>
                    <a:pt x="6334216" y="293447"/>
                    <a:pt x="6334216" y="293447"/>
                  </a:cubicBezTo>
                  <a:cubicBezTo>
                    <a:pt x="6329333" y="289785"/>
                    <a:pt x="6331775" y="297109"/>
                    <a:pt x="6330554" y="297109"/>
                  </a:cubicBezTo>
                  <a:cubicBezTo>
                    <a:pt x="6325671" y="293447"/>
                    <a:pt x="6322009" y="295888"/>
                    <a:pt x="6318347" y="300771"/>
                  </a:cubicBezTo>
                  <a:cubicBezTo>
                    <a:pt x="6311023" y="310537"/>
                    <a:pt x="6311023" y="306875"/>
                    <a:pt x="6306140" y="304433"/>
                  </a:cubicBezTo>
                  <a:cubicBezTo>
                    <a:pt x="6306140" y="304433"/>
                    <a:pt x="6304919" y="304433"/>
                    <a:pt x="6304919" y="304433"/>
                  </a:cubicBezTo>
                  <a:cubicBezTo>
                    <a:pt x="6308581" y="301992"/>
                    <a:pt x="6312244" y="300771"/>
                    <a:pt x="6314685" y="299551"/>
                  </a:cubicBezTo>
                  <a:close/>
                  <a:moveTo>
                    <a:pt x="6309802" y="272695"/>
                  </a:moveTo>
                  <a:cubicBezTo>
                    <a:pt x="6306140" y="277578"/>
                    <a:pt x="6304919" y="276357"/>
                    <a:pt x="6302477" y="275137"/>
                  </a:cubicBezTo>
                  <a:cubicBezTo>
                    <a:pt x="6304919" y="273916"/>
                    <a:pt x="6307361" y="273916"/>
                    <a:pt x="6309802" y="272695"/>
                  </a:cubicBezTo>
                  <a:close/>
                  <a:moveTo>
                    <a:pt x="6367175" y="173818"/>
                  </a:moveTo>
                  <a:cubicBezTo>
                    <a:pt x="6365954" y="175039"/>
                    <a:pt x="6364734" y="176260"/>
                    <a:pt x="6364734" y="175039"/>
                  </a:cubicBezTo>
                  <a:cubicBezTo>
                    <a:pt x="6364734" y="175039"/>
                    <a:pt x="6365954" y="173818"/>
                    <a:pt x="6367175" y="173818"/>
                  </a:cubicBezTo>
                  <a:close/>
                  <a:moveTo>
                    <a:pt x="6132801" y="173818"/>
                  </a:moveTo>
                  <a:cubicBezTo>
                    <a:pt x="6134021" y="173818"/>
                    <a:pt x="6135242" y="175039"/>
                    <a:pt x="6135242" y="175039"/>
                  </a:cubicBezTo>
                  <a:cubicBezTo>
                    <a:pt x="6134021" y="176260"/>
                    <a:pt x="6134021" y="175039"/>
                    <a:pt x="6132801" y="173818"/>
                  </a:cubicBezTo>
                  <a:close/>
                  <a:moveTo>
                    <a:pt x="6151111" y="417959"/>
                  </a:moveTo>
                  <a:cubicBezTo>
                    <a:pt x="6152331" y="419179"/>
                    <a:pt x="6152331" y="419179"/>
                    <a:pt x="6153552" y="420400"/>
                  </a:cubicBezTo>
                  <a:cubicBezTo>
                    <a:pt x="6152331" y="420400"/>
                    <a:pt x="6152331" y="421620"/>
                    <a:pt x="6151111" y="421620"/>
                  </a:cubicBezTo>
                  <a:cubicBezTo>
                    <a:pt x="6151111" y="421620"/>
                    <a:pt x="6151111" y="420400"/>
                    <a:pt x="6151111" y="417959"/>
                  </a:cubicBezTo>
                  <a:close/>
                  <a:moveTo>
                    <a:pt x="6131580" y="546132"/>
                  </a:moveTo>
                  <a:lnTo>
                    <a:pt x="6131580" y="546132"/>
                  </a:lnTo>
                  <a:cubicBezTo>
                    <a:pt x="6130359" y="547353"/>
                    <a:pt x="6130359" y="547353"/>
                    <a:pt x="6129138" y="548574"/>
                  </a:cubicBezTo>
                  <a:cubicBezTo>
                    <a:pt x="6129138" y="548574"/>
                    <a:pt x="6129138" y="546132"/>
                    <a:pt x="6127917" y="544911"/>
                  </a:cubicBezTo>
                  <a:cubicBezTo>
                    <a:pt x="6129138" y="544911"/>
                    <a:pt x="6130359" y="544911"/>
                    <a:pt x="6131580" y="546132"/>
                  </a:cubicBezTo>
                  <a:close/>
                  <a:moveTo>
                    <a:pt x="6076648" y="461904"/>
                  </a:moveTo>
                  <a:cubicBezTo>
                    <a:pt x="6075427" y="465566"/>
                    <a:pt x="6072986" y="466787"/>
                    <a:pt x="6070545" y="465566"/>
                  </a:cubicBezTo>
                  <a:cubicBezTo>
                    <a:pt x="6068103" y="464345"/>
                    <a:pt x="6069324" y="453359"/>
                    <a:pt x="6063220" y="452138"/>
                  </a:cubicBezTo>
                  <a:cubicBezTo>
                    <a:pt x="6059559" y="452138"/>
                    <a:pt x="6057117" y="449697"/>
                    <a:pt x="6055896" y="452138"/>
                  </a:cubicBezTo>
                  <a:cubicBezTo>
                    <a:pt x="6053455" y="457021"/>
                    <a:pt x="6049793" y="450918"/>
                    <a:pt x="6047352" y="444814"/>
                  </a:cubicBezTo>
                  <a:cubicBezTo>
                    <a:pt x="6047352" y="444814"/>
                    <a:pt x="6047352" y="444814"/>
                    <a:pt x="6047352" y="444814"/>
                  </a:cubicBezTo>
                  <a:cubicBezTo>
                    <a:pt x="6048572" y="446035"/>
                    <a:pt x="6051013" y="447255"/>
                    <a:pt x="6052234" y="446035"/>
                  </a:cubicBezTo>
                  <a:cubicBezTo>
                    <a:pt x="6054675" y="446035"/>
                    <a:pt x="6062000" y="446035"/>
                    <a:pt x="6068103" y="453359"/>
                  </a:cubicBezTo>
                  <a:cubicBezTo>
                    <a:pt x="6070545" y="455800"/>
                    <a:pt x="6075427" y="457021"/>
                    <a:pt x="6079089" y="458242"/>
                  </a:cubicBezTo>
                  <a:cubicBezTo>
                    <a:pt x="6077869" y="459462"/>
                    <a:pt x="6076648" y="459462"/>
                    <a:pt x="6076648" y="461904"/>
                  </a:cubicBezTo>
                  <a:close/>
                  <a:moveTo>
                    <a:pt x="6087634" y="470449"/>
                  </a:moveTo>
                  <a:cubicBezTo>
                    <a:pt x="6085193" y="466787"/>
                    <a:pt x="6082752" y="461904"/>
                    <a:pt x="6081531" y="459462"/>
                  </a:cubicBezTo>
                  <a:cubicBezTo>
                    <a:pt x="6082752" y="460683"/>
                    <a:pt x="6085193" y="460683"/>
                    <a:pt x="6085193" y="461904"/>
                  </a:cubicBezTo>
                  <a:cubicBezTo>
                    <a:pt x="6087634" y="465566"/>
                    <a:pt x="6093738" y="466787"/>
                    <a:pt x="6096180" y="470449"/>
                  </a:cubicBezTo>
                  <a:cubicBezTo>
                    <a:pt x="6096180" y="470449"/>
                    <a:pt x="6097400" y="471669"/>
                    <a:pt x="6097400" y="471669"/>
                  </a:cubicBezTo>
                  <a:cubicBezTo>
                    <a:pt x="6093738" y="476552"/>
                    <a:pt x="6092517" y="478994"/>
                    <a:pt x="6087634" y="470449"/>
                  </a:cubicBezTo>
                  <a:close/>
                  <a:moveTo>
                    <a:pt x="6119373" y="587636"/>
                  </a:moveTo>
                  <a:lnTo>
                    <a:pt x="6115710" y="592519"/>
                  </a:lnTo>
                  <a:cubicBezTo>
                    <a:pt x="6114490" y="592519"/>
                    <a:pt x="6114490" y="591298"/>
                    <a:pt x="6113269" y="591298"/>
                  </a:cubicBezTo>
                  <a:cubicBezTo>
                    <a:pt x="6113269" y="591298"/>
                    <a:pt x="6112048" y="590077"/>
                    <a:pt x="6110828" y="590077"/>
                  </a:cubicBezTo>
                  <a:cubicBezTo>
                    <a:pt x="6114490" y="588857"/>
                    <a:pt x="6116931" y="588857"/>
                    <a:pt x="6119373" y="587636"/>
                  </a:cubicBezTo>
                  <a:close/>
                  <a:moveTo>
                    <a:pt x="6097400" y="619374"/>
                  </a:moveTo>
                  <a:cubicBezTo>
                    <a:pt x="6097400" y="619374"/>
                    <a:pt x="6097400" y="619374"/>
                    <a:pt x="6097400" y="619374"/>
                  </a:cubicBezTo>
                  <a:cubicBezTo>
                    <a:pt x="6097400" y="620595"/>
                    <a:pt x="6097400" y="619374"/>
                    <a:pt x="6097400" y="619374"/>
                  </a:cubicBezTo>
                  <a:cubicBezTo>
                    <a:pt x="6097400" y="619374"/>
                    <a:pt x="6097400" y="619374"/>
                    <a:pt x="6097400" y="619374"/>
                  </a:cubicBezTo>
                  <a:close/>
                  <a:moveTo>
                    <a:pt x="6070545" y="684071"/>
                  </a:moveTo>
                  <a:cubicBezTo>
                    <a:pt x="6069324" y="684071"/>
                    <a:pt x="6066882" y="681630"/>
                    <a:pt x="6065662" y="679188"/>
                  </a:cubicBezTo>
                  <a:cubicBezTo>
                    <a:pt x="6068103" y="680409"/>
                    <a:pt x="6071766" y="681630"/>
                    <a:pt x="6074207" y="681630"/>
                  </a:cubicBezTo>
                  <a:cubicBezTo>
                    <a:pt x="6072986" y="682851"/>
                    <a:pt x="6071766" y="684071"/>
                    <a:pt x="6070545" y="684071"/>
                  </a:cubicBezTo>
                  <a:close/>
                  <a:moveTo>
                    <a:pt x="5888660" y="905018"/>
                  </a:moveTo>
                  <a:cubicBezTo>
                    <a:pt x="5887440" y="905018"/>
                    <a:pt x="5887440" y="905018"/>
                    <a:pt x="5888660" y="905018"/>
                  </a:cubicBezTo>
                  <a:cubicBezTo>
                    <a:pt x="5887440" y="903797"/>
                    <a:pt x="5888660" y="903797"/>
                    <a:pt x="5888660" y="903797"/>
                  </a:cubicBezTo>
                  <a:cubicBezTo>
                    <a:pt x="5888660" y="903797"/>
                    <a:pt x="5888660" y="905018"/>
                    <a:pt x="5888660" y="905018"/>
                  </a:cubicBezTo>
                  <a:close/>
                  <a:moveTo>
                    <a:pt x="5894764" y="996571"/>
                  </a:moveTo>
                  <a:cubicBezTo>
                    <a:pt x="5893543" y="995350"/>
                    <a:pt x="5892322" y="994129"/>
                    <a:pt x="5891102" y="994129"/>
                  </a:cubicBezTo>
                  <a:cubicBezTo>
                    <a:pt x="5892322" y="994129"/>
                    <a:pt x="5892322" y="994129"/>
                    <a:pt x="5893543" y="994129"/>
                  </a:cubicBezTo>
                  <a:cubicBezTo>
                    <a:pt x="5893543" y="994129"/>
                    <a:pt x="5894764" y="994129"/>
                    <a:pt x="5894764" y="994129"/>
                  </a:cubicBezTo>
                  <a:cubicBezTo>
                    <a:pt x="5894764" y="994129"/>
                    <a:pt x="5894764" y="996571"/>
                    <a:pt x="5894764" y="996571"/>
                  </a:cubicBezTo>
                  <a:close/>
                  <a:moveTo>
                    <a:pt x="5897205" y="994129"/>
                  </a:moveTo>
                  <a:cubicBezTo>
                    <a:pt x="5897205" y="994129"/>
                    <a:pt x="5895984" y="994129"/>
                    <a:pt x="5897205" y="994129"/>
                  </a:cubicBezTo>
                  <a:cubicBezTo>
                    <a:pt x="5897205" y="992909"/>
                    <a:pt x="5898426" y="992909"/>
                    <a:pt x="5899647" y="992909"/>
                  </a:cubicBezTo>
                  <a:cubicBezTo>
                    <a:pt x="5897205" y="994129"/>
                    <a:pt x="5897205" y="994129"/>
                    <a:pt x="5897205" y="994129"/>
                  </a:cubicBezTo>
                  <a:close/>
                  <a:moveTo>
                    <a:pt x="5899647" y="973377"/>
                  </a:moveTo>
                  <a:cubicBezTo>
                    <a:pt x="5899647" y="973377"/>
                    <a:pt x="5898426" y="972157"/>
                    <a:pt x="5898426" y="972157"/>
                  </a:cubicBezTo>
                  <a:cubicBezTo>
                    <a:pt x="5898426" y="972157"/>
                    <a:pt x="5898426" y="972157"/>
                    <a:pt x="5898426" y="972157"/>
                  </a:cubicBezTo>
                  <a:cubicBezTo>
                    <a:pt x="5899647" y="972157"/>
                    <a:pt x="5899647" y="970936"/>
                    <a:pt x="5900867" y="970936"/>
                  </a:cubicBezTo>
                  <a:cubicBezTo>
                    <a:pt x="5899647" y="972157"/>
                    <a:pt x="5899647" y="973377"/>
                    <a:pt x="5899647" y="973377"/>
                  </a:cubicBezTo>
                  <a:close/>
                  <a:moveTo>
                    <a:pt x="5906971" y="996571"/>
                  </a:moveTo>
                  <a:cubicBezTo>
                    <a:pt x="5903309" y="999012"/>
                    <a:pt x="5903309" y="996571"/>
                    <a:pt x="5903309" y="994129"/>
                  </a:cubicBezTo>
                  <a:cubicBezTo>
                    <a:pt x="5903309" y="994129"/>
                    <a:pt x="5903309" y="994129"/>
                    <a:pt x="5903309" y="994129"/>
                  </a:cubicBezTo>
                  <a:cubicBezTo>
                    <a:pt x="5905750" y="995350"/>
                    <a:pt x="5906971" y="995350"/>
                    <a:pt x="5906971" y="996571"/>
                  </a:cubicBezTo>
                  <a:cubicBezTo>
                    <a:pt x="5908191" y="995350"/>
                    <a:pt x="5908191" y="996571"/>
                    <a:pt x="5906971" y="996571"/>
                  </a:cubicBezTo>
                  <a:close/>
                  <a:moveTo>
                    <a:pt x="5915516" y="1012440"/>
                  </a:moveTo>
                  <a:cubicBezTo>
                    <a:pt x="5915516" y="1012440"/>
                    <a:pt x="5915516" y="1012440"/>
                    <a:pt x="5915516" y="1012440"/>
                  </a:cubicBezTo>
                  <a:cubicBezTo>
                    <a:pt x="5915516" y="1012440"/>
                    <a:pt x="5915516" y="1011219"/>
                    <a:pt x="5915516" y="1012440"/>
                  </a:cubicBezTo>
                  <a:cubicBezTo>
                    <a:pt x="5915516" y="1012440"/>
                    <a:pt x="5915516" y="1012440"/>
                    <a:pt x="5915516" y="1012440"/>
                  </a:cubicBezTo>
                  <a:close/>
                  <a:moveTo>
                    <a:pt x="5914295" y="992909"/>
                  </a:moveTo>
                  <a:cubicBezTo>
                    <a:pt x="5914295" y="992909"/>
                    <a:pt x="5914295" y="992909"/>
                    <a:pt x="5914295" y="992909"/>
                  </a:cubicBezTo>
                  <a:cubicBezTo>
                    <a:pt x="5914295" y="992909"/>
                    <a:pt x="5914295" y="992909"/>
                    <a:pt x="5914295" y="992909"/>
                  </a:cubicBezTo>
                  <a:cubicBezTo>
                    <a:pt x="5916736" y="990467"/>
                    <a:pt x="5919178" y="989246"/>
                    <a:pt x="5920398" y="986805"/>
                  </a:cubicBezTo>
                  <a:cubicBezTo>
                    <a:pt x="5921619" y="984364"/>
                    <a:pt x="5925281" y="984364"/>
                    <a:pt x="5927723" y="983143"/>
                  </a:cubicBezTo>
                  <a:cubicBezTo>
                    <a:pt x="5930164" y="980702"/>
                    <a:pt x="5936268" y="983143"/>
                    <a:pt x="5937488" y="980702"/>
                  </a:cubicBezTo>
                  <a:cubicBezTo>
                    <a:pt x="5941150" y="977039"/>
                    <a:pt x="5944812" y="978260"/>
                    <a:pt x="5947254" y="978260"/>
                  </a:cubicBezTo>
                  <a:cubicBezTo>
                    <a:pt x="5947254" y="978260"/>
                    <a:pt x="5947254" y="978260"/>
                    <a:pt x="5948475" y="978260"/>
                  </a:cubicBezTo>
                  <a:cubicBezTo>
                    <a:pt x="5948475" y="979481"/>
                    <a:pt x="5947254" y="980702"/>
                    <a:pt x="5947254" y="983143"/>
                  </a:cubicBezTo>
                  <a:cubicBezTo>
                    <a:pt x="5947254" y="983143"/>
                    <a:pt x="5947254" y="984364"/>
                    <a:pt x="5947254" y="984364"/>
                  </a:cubicBezTo>
                  <a:cubicBezTo>
                    <a:pt x="5946033" y="983143"/>
                    <a:pt x="5943592" y="985584"/>
                    <a:pt x="5941150" y="985584"/>
                  </a:cubicBezTo>
                  <a:cubicBezTo>
                    <a:pt x="5941150" y="985584"/>
                    <a:pt x="5941150" y="985584"/>
                    <a:pt x="5939930" y="986805"/>
                  </a:cubicBezTo>
                  <a:cubicBezTo>
                    <a:pt x="5937488" y="986805"/>
                    <a:pt x="5935047" y="986805"/>
                    <a:pt x="5933826" y="989246"/>
                  </a:cubicBezTo>
                  <a:cubicBezTo>
                    <a:pt x="5933826" y="989246"/>
                    <a:pt x="5933826" y="989246"/>
                    <a:pt x="5933826" y="989246"/>
                  </a:cubicBezTo>
                  <a:cubicBezTo>
                    <a:pt x="5933826" y="989246"/>
                    <a:pt x="5933826" y="989246"/>
                    <a:pt x="5932605" y="989246"/>
                  </a:cubicBezTo>
                  <a:cubicBezTo>
                    <a:pt x="5930164" y="988026"/>
                    <a:pt x="5932605" y="986805"/>
                    <a:pt x="5928943" y="990467"/>
                  </a:cubicBezTo>
                  <a:cubicBezTo>
                    <a:pt x="5927723" y="992909"/>
                    <a:pt x="5925281" y="994129"/>
                    <a:pt x="5925281" y="991688"/>
                  </a:cubicBezTo>
                  <a:cubicBezTo>
                    <a:pt x="5925281" y="990467"/>
                    <a:pt x="5924061" y="990467"/>
                    <a:pt x="5922840" y="990467"/>
                  </a:cubicBezTo>
                  <a:cubicBezTo>
                    <a:pt x="5921619" y="990467"/>
                    <a:pt x="5921619" y="990467"/>
                    <a:pt x="5920398" y="991688"/>
                  </a:cubicBezTo>
                  <a:cubicBezTo>
                    <a:pt x="5915516" y="994129"/>
                    <a:pt x="5915516" y="994129"/>
                    <a:pt x="5914295" y="992909"/>
                  </a:cubicBezTo>
                  <a:close/>
                  <a:moveTo>
                    <a:pt x="5937488" y="1041737"/>
                  </a:moveTo>
                  <a:cubicBezTo>
                    <a:pt x="5937488" y="1040516"/>
                    <a:pt x="5937488" y="1040516"/>
                    <a:pt x="5937488" y="1041737"/>
                  </a:cubicBezTo>
                  <a:cubicBezTo>
                    <a:pt x="5938709" y="1039295"/>
                    <a:pt x="5939930" y="1038074"/>
                    <a:pt x="5941150" y="1036854"/>
                  </a:cubicBezTo>
                  <a:cubicBezTo>
                    <a:pt x="5942371" y="1035633"/>
                    <a:pt x="5943592" y="1035633"/>
                    <a:pt x="5946033" y="1035633"/>
                  </a:cubicBezTo>
                  <a:cubicBezTo>
                    <a:pt x="5944812" y="1040516"/>
                    <a:pt x="5941150" y="1042957"/>
                    <a:pt x="5937488" y="1041737"/>
                  </a:cubicBezTo>
                  <a:close/>
                  <a:moveTo>
                    <a:pt x="5942371" y="1019764"/>
                  </a:moveTo>
                  <a:cubicBezTo>
                    <a:pt x="5941150" y="1019764"/>
                    <a:pt x="5939930" y="1018543"/>
                    <a:pt x="5941150" y="1016102"/>
                  </a:cubicBezTo>
                  <a:cubicBezTo>
                    <a:pt x="5942371" y="1011219"/>
                    <a:pt x="5936268" y="1014881"/>
                    <a:pt x="5933826" y="1016102"/>
                  </a:cubicBezTo>
                  <a:cubicBezTo>
                    <a:pt x="5928943" y="1018543"/>
                    <a:pt x="5928943" y="1016102"/>
                    <a:pt x="5928943" y="1012440"/>
                  </a:cubicBezTo>
                  <a:cubicBezTo>
                    <a:pt x="5928943" y="1009998"/>
                    <a:pt x="5928943" y="1005116"/>
                    <a:pt x="5924061" y="1008778"/>
                  </a:cubicBezTo>
                  <a:cubicBezTo>
                    <a:pt x="5921619" y="1011219"/>
                    <a:pt x="5920398" y="1011219"/>
                    <a:pt x="5920398" y="1009998"/>
                  </a:cubicBezTo>
                  <a:cubicBezTo>
                    <a:pt x="5920398" y="1008778"/>
                    <a:pt x="5919178" y="1008778"/>
                    <a:pt x="5919178" y="1008778"/>
                  </a:cubicBezTo>
                  <a:cubicBezTo>
                    <a:pt x="5920398" y="1007557"/>
                    <a:pt x="5921619" y="1006336"/>
                    <a:pt x="5924061" y="1006336"/>
                  </a:cubicBezTo>
                  <a:cubicBezTo>
                    <a:pt x="5925281" y="1006336"/>
                    <a:pt x="5925281" y="1006336"/>
                    <a:pt x="5926502" y="1006336"/>
                  </a:cubicBezTo>
                  <a:cubicBezTo>
                    <a:pt x="5927723" y="1005116"/>
                    <a:pt x="5933826" y="1008778"/>
                    <a:pt x="5936268" y="1007557"/>
                  </a:cubicBezTo>
                  <a:cubicBezTo>
                    <a:pt x="5938709" y="1007557"/>
                    <a:pt x="5942371" y="1006336"/>
                    <a:pt x="5947254" y="1007557"/>
                  </a:cubicBezTo>
                  <a:cubicBezTo>
                    <a:pt x="5948475" y="1011219"/>
                    <a:pt x="5948475" y="1016102"/>
                    <a:pt x="5949695" y="1017323"/>
                  </a:cubicBezTo>
                  <a:cubicBezTo>
                    <a:pt x="5949695" y="1017323"/>
                    <a:pt x="5949695" y="1017323"/>
                    <a:pt x="5949695" y="1017323"/>
                  </a:cubicBezTo>
                  <a:cubicBezTo>
                    <a:pt x="5946033" y="1014881"/>
                    <a:pt x="5943592" y="1019764"/>
                    <a:pt x="5942371" y="1019764"/>
                  </a:cubicBezTo>
                  <a:close/>
                  <a:moveTo>
                    <a:pt x="5955799" y="1031971"/>
                  </a:moveTo>
                  <a:cubicBezTo>
                    <a:pt x="5957019" y="1031971"/>
                    <a:pt x="5957019" y="1031971"/>
                    <a:pt x="5958240" y="1031971"/>
                  </a:cubicBezTo>
                  <a:cubicBezTo>
                    <a:pt x="5959461" y="1034412"/>
                    <a:pt x="5960682" y="1036854"/>
                    <a:pt x="5960682" y="1039295"/>
                  </a:cubicBezTo>
                  <a:cubicBezTo>
                    <a:pt x="5959461" y="1036854"/>
                    <a:pt x="5957019" y="1034412"/>
                    <a:pt x="5955799" y="1031971"/>
                  </a:cubicBezTo>
                  <a:close/>
                  <a:moveTo>
                    <a:pt x="5988758" y="997791"/>
                  </a:moveTo>
                  <a:cubicBezTo>
                    <a:pt x="5988758" y="997791"/>
                    <a:pt x="5988758" y="999012"/>
                    <a:pt x="5988758" y="999012"/>
                  </a:cubicBezTo>
                  <a:lnTo>
                    <a:pt x="5985096" y="1000233"/>
                  </a:lnTo>
                  <a:cubicBezTo>
                    <a:pt x="5983875" y="999012"/>
                    <a:pt x="5981433" y="997791"/>
                    <a:pt x="5978992" y="995350"/>
                  </a:cubicBezTo>
                  <a:cubicBezTo>
                    <a:pt x="5969226" y="986805"/>
                    <a:pt x="5972889" y="990467"/>
                    <a:pt x="5969226" y="992909"/>
                  </a:cubicBezTo>
                  <a:cubicBezTo>
                    <a:pt x="5966785" y="994129"/>
                    <a:pt x="5968006" y="991688"/>
                    <a:pt x="5961902" y="994129"/>
                  </a:cubicBezTo>
                  <a:cubicBezTo>
                    <a:pt x="5959461" y="995350"/>
                    <a:pt x="5955799" y="992909"/>
                    <a:pt x="5954578" y="992909"/>
                  </a:cubicBezTo>
                  <a:cubicBezTo>
                    <a:pt x="5954578" y="992909"/>
                    <a:pt x="5954578" y="992909"/>
                    <a:pt x="5953357" y="992909"/>
                  </a:cubicBezTo>
                  <a:cubicBezTo>
                    <a:pt x="5953357" y="991688"/>
                    <a:pt x="5953357" y="989246"/>
                    <a:pt x="5953357" y="986805"/>
                  </a:cubicBezTo>
                  <a:cubicBezTo>
                    <a:pt x="5954578" y="985584"/>
                    <a:pt x="5954578" y="984364"/>
                    <a:pt x="5953357" y="984364"/>
                  </a:cubicBezTo>
                  <a:cubicBezTo>
                    <a:pt x="5953357" y="983143"/>
                    <a:pt x="5953357" y="980702"/>
                    <a:pt x="5953357" y="979481"/>
                  </a:cubicBezTo>
                  <a:cubicBezTo>
                    <a:pt x="5953357" y="979481"/>
                    <a:pt x="5954578" y="978260"/>
                    <a:pt x="5954578" y="978260"/>
                  </a:cubicBezTo>
                  <a:cubicBezTo>
                    <a:pt x="5955799" y="977039"/>
                    <a:pt x="5957019" y="974598"/>
                    <a:pt x="5955799" y="975819"/>
                  </a:cubicBezTo>
                  <a:cubicBezTo>
                    <a:pt x="5954578" y="975819"/>
                    <a:pt x="5953357" y="975819"/>
                    <a:pt x="5953357" y="977039"/>
                  </a:cubicBezTo>
                  <a:cubicBezTo>
                    <a:pt x="5953357" y="974598"/>
                    <a:pt x="5952137" y="974598"/>
                    <a:pt x="5950916" y="977039"/>
                  </a:cubicBezTo>
                  <a:cubicBezTo>
                    <a:pt x="5950916" y="977039"/>
                    <a:pt x="5949695" y="975819"/>
                    <a:pt x="5949695" y="975819"/>
                  </a:cubicBezTo>
                  <a:cubicBezTo>
                    <a:pt x="5948475" y="973377"/>
                    <a:pt x="5946033" y="975819"/>
                    <a:pt x="5943592" y="974598"/>
                  </a:cubicBezTo>
                  <a:cubicBezTo>
                    <a:pt x="5943592" y="974598"/>
                    <a:pt x="5942371" y="975819"/>
                    <a:pt x="5941150" y="975819"/>
                  </a:cubicBezTo>
                  <a:cubicBezTo>
                    <a:pt x="5941150" y="975819"/>
                    <a:pt x="5938709" y="977039"/>
                    <a:pt x="5938709" y="975819"/>
                  </a:cubicBezTo>
                  <a:cubicBezTo>
                    <a:pt x="5936268" y="974598"/>
                    <a:pt x="5937488" y="975819"/>
                    <a:pt x="5936268" y="974598"/>
                  </a:cubicBezTo>
                  <a:cubicBezTo>
                    <a:pt x="5935047" y="973377"/>
                    <a:pt x="5936268" y="972157"/>
                    <a:pt x="5932605" y="974598"/>
                  </a:cubicBezTo>
                  <a:cubicBezTo>
                    <a:pt x="5930164" y="975819"/>
                    <a:pt x="5928943" y="977039"/>
                    <a:pt x="5928943" y="975819"/>
                  </a:cubicBezTo>
                  <a:cubicBezTo>
                    <a:pt x="5928943" y="974598"/>
                    <a:pt x="5927723" y="974598"/>
                    <a:pt x="5926502" y="974598"/>
                  </a:cubicBezTo>
                  <a:cubicBezTo>
                    <a:pt x="5924061" y="973377"/>
                    <a:pt x="5922840" y="977039"/>
                    <a:pt x="5921619" y="977039"/>
                  </a:cubicBezTo>
                  <a:cubicBezTo>
                    <a:pt x="5920398" y="977039"/>
                    <a:pt x="5920398" y="975819"/>
                    <a:pt x="5920398" y="974598"/>
                  </a:cubicBezTo>
                  <a:cubicBezTo>
                    <a:pt x="5920398" y="970936"/>
                    <a:pt x="5916736" y="974598"/>
                    <a:pt x="5915516" y="975819"/>
                  </a:cubicBezTo>
                  <a:cubicBezTo>
                    <a:pt x="5911854" y="978260"/>
                    <a:pt x="5911854" y="975819"/>
                    <a:pt x="5911854" y="973377"/>
                  </a:cubicBezTo>
                  <a:cubicBezTo>
                    <a:pt x="5911854" y="970936"/>
                    <a:pt x="5911854" y="967274"/>
                    <a:pt x="5908191" y="970936"/>
                  </a:cubicBezTo>
                  <a:cubicBezTo>
                    <a:pt x="5906971" y="972157"/>
                    <a:pt x="5905750" y="972157"/>
                    <a:pt x="5905750" y="972157"/>
                  </a:cubicBezTo>
                  <a:cubicBezTo>
                    <a:pt x="5905750" y="970936"/>
                    <a:pt x="5904529" y="970936"/>
                    <a:pt x="5904529" y="970936"/>
                  </a:cubicBezTo>
                  <a:cubicBezTo>
                    <a:pt x="5908191" y="968495"/>
                    <a:pt x="5913074" y="967274"/>
                    <a:pt x="5916736" y="964832"/>
                  </a:cubicBezTo>
                  <a:cubicBezTo>
                    <a:pt x="5917957" y="963612"/>
                    <a:pt x="5921619" y="963612"/>
                    <a:pt x="5924061" y="962391"/>
                  </a:cubicBezTo>
                  <a:cubicBezTo>
                    <a:pt x="5927723" y="961170"/>
                    <a:pt x="5930164" y="961170"/>
                    <a:pt x="5931385" y="959950"/>
                  </a:cubicBezTo>
                  <a:cubicBezTo>
                    <a:pt x="5932605" y="958729"/>
                    <a:pt x="5933826" y="957508"/>
                    <a:pt x="5933826" y="956288"/>
                  </a:cubicBezTo>
                  <a:cubicBezTo>
                    <a:pt x="5937488" y="958729"/>
                    <a:pt x="5942371" y="959950"/>
                    <a:pt x="5948475" y="961170"/>
                  </a:cubicBezTo>
                  <a:cubicBezTo>
                    <a:pt x="5952137" y="962391"/>
                    <a:pt x="5955799" y="962391"/>
                    <a:pt x="5959461" y="963612"/>
                  </a:cubicBezTo>
                  <a:cubicBezTo>
                    <a:pt x="5959461" y="964832"/>
                    <a:pt x="5960682" y="968495"/>
                    <a:pt x="5963123" y="972157"/>
                  </a:cubicBezTo>
                  <a:cubicBezTo>
                    <a:pt x="5966785" y="975819"/>
                    <a:pt x="5969226" y="979481"/>
                    <a:pt x="5970447" y="977039"/>
                  </a:cubicBezTo>
                  <a:cubicBezTo>
                    <a:pt x="5971668" y="975819"/>
                    <a:pt x="5977771" y="978260"/>
                    <a:pt x="5980213" y="978260"/>
                  </a:cubicBezTo>
                  <a:cubicBezTo>
                    <a:pt x="5981433" y="979481"/>
                    <a:pt x="5982654" y="979481"/>
                    <a:pt x="5982654" y="980702"/>
                  </a:cubicBezTo>
                  <a:cubicBezTo>
                    <a:pt x="5986316" y="984364"/>
                    <a:pt x="5988758" y="989246"/>
                    <a:pt x="5992420" y="994129"/>
                  </a:cubicBezTo>
                  <a:cubicBezTo>
                    <a:pt x="5989978" y="995350"/>
                    <a:pt x="5988758" y="995350"/>
                    <a:pt x="5988758" y="997791"/>
                  </a:cubicBezTo>
                  <a:close/>
                  <a:moveTo>
                    <a:pt x="5920398" y="928211"/>
                  </a:moveTo>
                  <a:cubicBezTo>
                    <a:pt x="5921619" y="928211"/>
                    <a:pt x="5921619" y="926991"/>
                    <a:pt x="5921619" y="926991"/>
                  </a:cubicBezTo>
                  <a:cubicBezTo>
                    <a:pt x="5921619" y="926991"/>
                    <a:pt x="5922840" y="925770"/>
                    <a:pt x="5924061" y="925770"/>
                  </a:cubicBezTo>
                  <a:cubicBezTo>
                    <a:pt x="5922840" y="926991"/>
                    <a:pt x="5922840" y="928211"/>
                    <a:pt x="5921619" y="929432"/>
                  </a:cubicBezTo>
                  <a:cubicBezTo>
                    <a:pt x="5921619" y="929432"/>
                    <a:pt x="5920398" y="929432"/>
                    <a:pt x="5920398" y="928211"/>
                  </a:cubicBezTo>
                  <a:close/>
                  <a:moveTo>
                    <a:pt x="5925281" y="925770"/>
                  </a:moveTo>
                  <a:cubicBezTo>
                    <a:pt x="5927723" y="924549"/>
                    <a:pt x="5930164" y="924549"/>
                    <a:pt x="5931385" y="923329"/>
                  </a:cubicBezTo>
                  <a:cubicBezTo>
                    <a:pt x="5933826" y="919667"/>
                    <a:pt x="5937488" y="919667"/>
                    <a:pt x="5938709" y="919667"/>
                  </a:cubicBezTo>
                  <a:cubicBezTo>
                    <a:pt x="5939930" y="919667"/>
                    <a:pt x="5939930" y="919667"/>
                    <a:pt x="5941150" y="918446"/>
                  </a:cubicBezTo>
                  <a:cubicBezTo>
                    <a:pt x="5941150" y="918446"/>
                    <a:pt x="5941150" y="918446"/>
                    <a:pt x="5941150" y="918446"/>
                  </a:cubicBezTo>
                  <a:cubicBezTo>
                    <a:pt x="5939930" y="922108"/>
                    <a:pt x="5938709" y="924549"/>
                    <a:pt x="5936268" y="922108"/>
                  </a:cubicBezTo>
                  <a:cubicBezTo>
                    <a:pt x="5935047" y="920887"/>
                    <a:pt x="5933826" y="922108"/>
                    <a:pt x="5932605" y="922108"/>
                  </a:cubicBezTo>
                  <a:cubicBezTo>
                    <a:pt x="5928943" y="922108"/>
                    <a:pt x="5930164" y="928211"/>
                    <a:pt x="5928943" y="929432"/>
                  </a:cubicBezTo>
                  <a:cubicBezTo>
                    <a:pt x="5927723" y="930653"/>
                    <a:pt x="5926502" y="929432"/>
                    <a:pt x="5926502" y="926991"/>
                  </a:cubicBezTo>
                  <a:cubicBezTo>
                    <a:pt x="5926502" y="925770"/>
                    <a:pt x="5925281" y="925770"/>
                    <a:pt x="5925281" y="925770"/>
                  </a:cubicBezTo>
                  <a:close/>
                  <a:moveTo>
                    <a:pt x="6048572" y="889149"/>
                  </a:moveTo>
                  <a:cubicBezTo>
                    <a:pt x="6047352" y="890370"/>
                    <a:pt x="6047352" y="890370"/>
                    <a:pt x="6046131" y="890370"/>
                  </a:cubicBezTo>
                  <a:cubicBezTo>
                    <a:pt x="6044910" y="890370"/>
                    <a:pt x="6043689" y="887928"/>
                    <a:pt x="6041248" y="885487"/>
                  </a:cubicBezTo>
                  <a:cubicBezTo>
                    <a:pt x="6043689" y="886708"/>
                    <a:pt x="6046131" y="887928"/>
                    <a:pt x="6048572" y="889149"/>
                  </a:cubicBezTo>
                  <a:close/>
                  <a:moveTo>
                    <a:pt x="6041248" y="728016"/>
                  </a:moveTo>
                  <a:cubicBezTo>
                    <a:pt x="6041248" y="729237"/>
                    <a:pt x="6040027" y="729237"/>
                    <a:pt x="6040027" y="730458"/>
                  </a:cubicBezTo>
                  <a:cubicBezTo>
                    <a:pt x="6040027" y="730458"/>
                    <a:pt x="6038806" y="728016"/>
                    <a:pt x="6038806" y="725575"/>
                  </a:cubicBezTo>
                  <a:cubicBezTo>
                    <a:pt x="6040027" y="726796"/>
                    <a:pt x="6040027" y="726796"/>
                    <a:pt x="6041248" y="728016"/>
                  </a:cubicBezTo>
                  <a:close/>
                  <a:moveTo>
                    <a:pt x="6042468" y="926991"/>
                  </a:moveTo>
                  <a:cubicBezTo>
                    <a:pt x="6046131" y="930653"/>
                    <a:pt x="6049793" y="936756"/>
                    <a:pt x="6054675" y="940418"/>
                  </a:cubicBezTo>
                  <a:cubicBezTo>
                    <a:pt x="6055896" y="941639"/>
                    <a:pt x="6058338" y="942860"/>
                    <a:pt x="6059559" y="944081"/>
                  </a:cubicBezTo>
                  <a:cubicBezTo>
                    <a:pt x="6055896" y="944081"/>
                    <a:pt x="6053455" y="945301"/>
                    <a:pt x="6049793" y="948963"/>
                  </a:cubicBezTo>
                  <a:cubicBezTo>
                    <a:pt x="6049793" y="948963"/>
                    <a:pt x="6051013" y="934315"/>
                    <a:pt x="6042468" y="942860"/>
                  </a:cubicBezTo>
                  <a:cubicBezTo>
                    <a:pt x="6041248" y="944081"/>
                    <a:pt x="6038806" y="942860"/>
                    <a:pt x="6033924" y="936756"/>
                  </a:cubicBezTo>
                  <a:cubicBezTo>
                    <a:pt x="6025379" y="924549"/>
                    <a:pt x="6024158" y="934315"/>
                    <a:pt x="6021717" y="940418"/>
                  </a:cubicBezTo>
                  <a:cubicBezTo>
                    <a:pt x="6019275" y="946522"/>
                    <a:pt x="6019275" y="952625"/>
                    <a:pt x="6009510" y="944081"/>
                  </a:cubicBezTo>
                  <a:cubicBezTo>
                    <a:pt x="6003406" y="939198"/>
                    <a:pt x="5994861" y="926991"/>
                    <a:pt x="5993640" y="939198"/>
                  </a:cubicBezTo>
                  <a:cubicBezTo>
                    <a:pt x="5993640" y="944081"/>
                    <a:pt x="5991199" y="946522"/>
                    <a:pt x="5988758" y="946522"/>
                  </a:cubicBezTo>
                  <a:cubicBezTo>
                    <a:pt x="5985096" y="945301"/>
                    <a:pt x="5982654" y="933094"/>
                    <a:pt x="5975330" y="935536"/>
                  </a:cubicBezTo>
                  <a:cubicBezTo>
                    <a:pt x="5971668" y="936756"/>
                    <a:pt x="5968006" y="935536"/>
                    <a:pt x="5966785" y="939198"/>
                  </a:cubicBezTo>
                  <a:cubicBezTo>
                    <a:pt x="5965564" y="946522"/>
                    <a:pt x="5960682" y="940418"/>
                    <a:pt x="5954578" y="935536"/>
                  </a:cubicBezTo>
                  <a:cubicBezTo>
                    <a:pt x="5948475" y="929432"/>
                    <a:pt x="5947254" y="928211"/>
                    <a:pt x="5946033" y="928211"/>
                  </a:cubicBezTo>
                  <a:cubicBezTo>
                    <a:pt x="5944812" y="928211"/>
                    <a:pt x="5944812" y="929432"/>
                    <a:pt x="5943592" y="930653"/>
                  </a:cubicBezTo>
                  <a:cubicBezTo>
                    <a:pt x="5946033" y="926991"/>
                    <a:pt x="5953357" y="923329"/>
                    <a:pt x="5954578" y="919667"/>
                  </a:cubicBezTo>
                  <a:cubicBezTo>
                    <a:pt x="5957019" y="912342"/>
                    <a:pt x="5963123" y="911122"/>
                    <a:pt x="5964344" y="909901"/>
                  </a:cubicBezTo>
                  <a:cubicBezTo>
                    <a:pt x="5965564" y="909901"/>
                    <a:pt x="5965564" y="908680"/>
                    <a:pt x="5966785" y="908680"/>
                  </a:cubicBezTo>
                  <a:cubicBezTo>
                    <a:pt x="5968006" y="908680"/>
                    <a:pt x="5969226" y="908680"/>
                    <a:pt x="5970447" y="908680"/>
                  </a:cubicBezTo>
                  <a:cubicBezTo>
                    <a:pt x="5974109" y="907460"/>
                    <a:pt x="5985096" y="902577"/>
                    <a:pt x="5996082" y="911122"/>
                  </a:cubicBezTo>
                  <a:cubicBezTo>
                    <a:pt x="5998523" y="913563"/>
                    <a:pt x="6004627" y="913563"/>
                    <a:pt x="6010730" y="913563"/>
                  </a:cubicBezTo>
                  <a:cubicBezTo>
                    <a:pt x="6016834" y="913563"/>
                    <a:pt x="6021717" y="913563"/>
                    <a:pt x="6024158" y="916004"/>
                  </a:cubicBezTo>
                  <a:cubicBezTo>
                    <a:pt x="6029041" y="922108"/>
                    <a:pt x="6037586" y="922108"/>
                    <a:pt x="6042468" y="926991"/>
                  </a:cubicBezTo>
                  <a:close/>
                  <a:moveTo>
                    <a:pt x="6031482" y="880604"/>
                  </a:moveTo>
                  <a:cubicBezTo>
                    <a:pt x="6032703" y="880604"/>
                    <a:pt x="6033924" y="881825"/>
                    <a:pt x="6035144" y="881825"/>
                  </a:cubicBezTo>
                  <a:cubicBezTo>
                    <a:pt x="6035144" y="881825"/>
                    <a:pt x="6033924" y="881825"/>
                    <a:pt x="6033924" y="883046"/>
                  </a:cubicBezTo>
                  <a:cubicBezTo>
                    <a:pt x="6031482" y="885487"/>
                    <a:pt x="6027820" y="884266"/>
                    <a:pt x="6027820" y="889149"/>
                  </a:cubicBezTo>
                  <a:cubicBezTo>
                    <a:pt x="6027820" y="896473"/>
                    <a:pt x="6022937" y="892811"/>
                    <a:pt x="6016834" y="887928"/>
                  </a:cubicBezTo>
                  <a:cubicBezTo>
                    <a:pt x="6007068" y="879383"/>
                    <a:pt x="6010730" y="884266"/>
                    <a:pt x="6005847" y="887928"/>
                  </a:cubicBezTo>
                  <a:cubicBezTo>
                    <a:pt x="6003406" y="890370"/>
                    <a:pt x="6004627" y="886708"/>
                    <a:pt x="5998523" y="891590"/>
                  </a:cubicBezTo>
                  <a:cubicBezTo>
                    <a:pt x="5996082" y="894032"/>
                    <a:pt x="5992420" y="890370"/>
                    <a:pt x="5989978" y="891590"/>
                  </a:cubicBezTo>
                  <a:cubicBezTo>
                    <a:pt x="5987537" y="891590"/>
                    <a:pt x="5983875" y="887928"/>
                    <a:pt x="5982654" y="887928"/>
                  </a:cubicBezTo>
                  <a:cubicBezTo>
                    <a:pt x="5975330" y="890370"/>
                    <a:pt x="5968006" y="886708"/>
                    <a:pt x="5965564" y="892811"/>
                  </a:cubicBezTo>
                  <a:cubicBezTo>
                    <a:pt x="5960682" y="903797"/>
                    <a:pt x="5959461" y="900135"/>
                    <a:pt x="5947254" y="898915"/>
                  </a:cubicBezTo>
                  <a:cubicBezTo>
                    <a:pt x="5943592" y="898915"/>
                    <a:pt x="5946033" y="902577"/>
                    <a:pt x="5950916" y="907460"/>
                  </a:cubicBezTo>
                  <a:cubicBezTo>
                    <a:pt x="5952137" y="908680"/>
                    <a:pt x="5953357" y="909901"/>
                    <a:pt x="5953357" y="909901"/>
                  </a:cubicBezTo>
                  <a:cubicBezTo>
                    <a:pt x="5953357" y="909901"/>
                    <a:pt x="5952137" y="911122"/>
                    <a:pt x="5952137" y="911122"/>
                  </a:cubicBezTo>
                  <a:cubicBezTo>
                    <a:pt x="5950916" y="911122"/>
                    <a:pt x="5949695" y="913563"/>
                    <a:pt x="5948475" y="913563"/>
                  </a:cubicBezTo>
                  <a:cubicBezTo>
                    <a:pt x="5944812" y="913563"/>
                    <a:pt x="5946033" y="914784"/>
                    <a:pt x="5944812" y="914784"/>
                  </a:cubicBezTo>
                  <a:cubicBezTo>
                    <a:pt x="5944812" y="914784"/>
                    <a:pt x="5944812" y="914784"/>
                    <a:pt x="5944812" y="914784"/>
                  </a:cubicBezTo>
                  <a:cubicBezTo>
                    <a:pt x="5946033" y="913563"/>
                    <a:pt x="5946033" y="912342"/>
                    <a:pt x="5944812" y="912342"/>
                  </a:cubicBezTo>
                  <a:cubicBezTo>
                    <a:pt x="5941150" y="913563"/>
                    <a:pt x="5941150" y="916004"/>
                    <a:pt x="5938709" y="912342"/>
                  </a:cubicBezTo>
                  <a:cubicBezTo>
                    <a:pt x="5937488" y="911122"/>
                    <a:pt x="5935047" y="912342"/>
                    <a:pt x="5932605" y="912342"/>
                  </a:cubicBezTo>
                  <a:cubicBezTo>
                    <a:pt x="5932605" y="912342"/>
                    <a:pt x="5931385" y="913563"/>
                    <a:pt x="5930164" y="913563"/>
                  </a:cubicBezTo>
                  <a:cubicBezTo>
                    <a:pt x="5930164" y="913563"/>
                    <a:pt x="5928943" y="914784"/>
                    <a:pt x="5927723" y="914784"/>
                  </a:cubicBezTo>
                  <a:cubicBezTo>
                    <a:pt x="5925281" y="913563"/>
                    <a:pt x="5926502" y="914784"/>
                    <a:pt x="5925281" y="914784"/>
                  </a:cubicBezTo>
                  <a:cubicBezTo>
                    <a:pt x="5924061" y="913563"/>
                    <a:pt x="5925281" y="912342"/>
                    <a:pt x="5921619" y="916004"/>
                  </a:cubicBezTo>
                  <a:cubicBezTo>
                    <a:pt x="5920398" y="917225"/>
                    <a:pt x="5919178" y="919667"/>
                    <a:pt x="5917957" y="917225"/>
                  </a:cubicBezTo>
                  <a:cubicBezTo>
                    <a:pt x="5917957" y="916004"/>
                    <a:pt x="5916736" y="917225"/>
                    <a:pt x="5915516" y="916004"/>
                  </a:cubicBezTo>
                  <a:cubicBezTo>
                    <a:pt x="5913074" y="914784"/>
                    <a:pt x="5913074" y="919667"/>
                    <a:pt x="5911854" y="919667"/>
                  </a:cubicBezTo>
                  <a:cubicBezTo>
                    <a:pt x="5910633" y="919667"/>
                    <a:pt x="5910633" y="919667"/>
                    <a:pt x="5910633" y="917225"/>
                  </a:cubicBezTo>
                  <a:cubicBezTo>
                    <a:pt x="5910633" y="913563"/>
                    <a:pt x="5908191" y="917225"/>
                    <a:pt x="5905750" y="919667"/>
                  </a:cubicBezTo>
                  <a:cubicBezTo>
                    <a:pt x="5903309" y="922108"/>
                    <a:pt x="5903309" y="920887"/>
                    <a:pt x="5902088" y="918446"/>
                  </a:cubicBezTo>
                  <a:cubicBezTo>
                    <a:pt x="5904529" y="916004"/>
                    <a:pt x="5905750" y="913563"/>
                    <a:pt x="5906971" y="911122"/>
                  </a:cubicBezTo>
                  <a:cubicBezTo>
                    <a:pt x="5908191" y="908680"/>
                    <a:pt x="5910633" y="908680"/>
                    <a:pt x="5913074" y="906239"/>
                  </a:cubicBezTo>
                  <a:cubicBezTo>
                    <a:pt x="5914295" y="903797"/>
                    <a:pt x="5920398" y="903797"/>
                    <a:pt x="5921619" y="901356"/>
                  </a:cubicBezTo>
                  <a:cubicBezTo>
                    <a:pt x="5925281" y="897694"/>
                    <a:pt x="5928943" y="897694"/>
                    <a:pt x="5930164" y="897694"/>
                  </a:cubicBezTo>
                  <a:cubicBezTo>
                    <a:pt x="5931385" y="897694"/>
                    <a:pt x="5933826" y="896473"/>
                    <a:pt x="5933826" y="896473"/>
                  </a:cubicBezTo>
                  <a:cubicBezTo>
                    <a:pt x="5933826" y="896473"/>
                    <a:pt x="5935047" y="895253"/>
                    <a:pt x="5936268" y="894032"/>
                  </a:cubicBezTo>
                  <a:cubicBezTo>
                    <a:pt x="5936268" y="894032"/>
                    <a:pt x="5936268" y="894032"/>
                    <a:pt x="5936268" y="894032"/>
                  </a:cubicBezTo>
                  <a:cubicBezTo>
                    <a:pt x="5938709" y="895253"/>
                    <a:pt x="5941150" y="895253"/>
                    <a:pt x="5941150" y="892811"/>
                  </a:cubicBezTo>
                  <a:cubicBezTo>
                    <a:pt x="5941150" y="890370"/>
                    <a:pt x="5949695" y="890370"/>
                    <a:pt x="5952137" y="887928"/>
                  </a:cubicBezTo>
                  <a:cubicBezTo>
                    <a:pt x="5955799" y="885487"/>
                    <a:pt x="5964344" y="876942"/>
                    <a:pt x="5977771" y="880604"/>
                  </a:cubicBezTo>
                  <a:cubicBezTo>
                    <a:pt x="5985096" y="883046"/>
                    <a:pt x="6000965" y="872059"/>
                    <a:pt x="6007068" y="874501"/>
                  </a:cubicBezTo>
                  <a:cubicBezTo>
                    <a:pt x="6016834" y="880604"/>
                    <a:pt x="6025379" y="876942"/>
                    <a:pt x="6031482" y="880604"/>
                  </a:cubicBezTo>
                  <a:close/>
                  <a:moveTo>
                    <a:pt x="5866688" y="804921"/>
                  </a:moveTo>
                  <a:cubicBezTo>
                    <a:pt x="5869129" y="803700"/>
                    <a:pt x="5870350" y="802479"/>
                    <a:pt x="5872791" y="801259"/>
                  </a:cubicBezTo>
                  <a:cubicBezTo>
                    <a:pt x="5875233" y="798817"/>
                    <a:pt x="5878895" y="797597"/>
                    <a:pt x="5881336" y="796376"/>
                  </a:cubicBezTo>
                  <a:cubicBezTo>
                    <a:pt x="5882557" y="795155"/>
                    <a:pt x="5888660" y="795155"/>
                    <a:pt x="5889881" y="793934"/>
                  </a:cubicBezTo>
                  <a:cubicBezTo>
                    <a:pt x="5891102" y="792714"/>
                    <a:pt x="5892322" y="791493"/>
                    <a:pt x="5892322" y="790272"/>
                  </a:cubicBezTo>
                  <a:cubicBezTo>
                    <a:pt x="5894764" y="790272"/>
                    <a:pt x="5897205" y="790272"/>
                    <a:pt x="5898426" y="789052"/>
                  </a:cubicBezTo>
                  <a:cubicBezTo>
                    <a:pt x="5902088" y="786610"/>
                    <a:pt x="5913074" y="779286"/>
                    <a:pt x="5927723" y="785390"/>
                  </a:cubicBezTo>
                  <a:cubicBezTo>
                    <a:pt x="5935047" y="789052"/>
                    <a:pt x="5954578" y="779286"/>
                    <a:pt x="5960682" y="782948"/>
                  </a:cubicBezTo>
                  <a:cubicBezTo>
                    <a:pt x="5968006" y="786610"/>
                    <a:pt x="5977771" y="784169"/>
                    <a:pt x="5983875" y="787831"/>
                  </a:cubicBezTo>
                  <a:cubicBezTo>
                    <a:pt x="5986316" y="789052"/>
                    <a:pt x="5989978" y="791493"/>
                    <a:pt x="5992420" y="792714"/>
                  </a:cubicBezTo>
                  <a:cubicBezTo>
                    <a:pt x="5992420" y="793934"/>
                    <a:pt x="5991199" y="795155"/>
                    <a:pt x="5989978" y="795155"/>
                  </a:cubicBezTo>
                  <a:cubicBezTo>
                    <a:pt x="5987537" y="795155"/>
                    <a:pt x="5981433" y="785390"/>
                    <a:pt x="5975330" y="791493"/>
                  </a:cubicBezTo>
                  <a:cubicBezTo>
                    <a:pt x="5972889" y="793934"/>
                    <a:pt x="5969226" y="793934"/>
                    <a:pt x="5969226" y="797597"/>
                  </a:cubicBezTo>
                  <a:cubicBezTo>
                    <a:pt x="5970447" y="803700"/>
                    <a:pt x="5964344" y="801259"/>
                    <a:pt x="5957019" y="798817"/>
                  </a:cubicBezTo>
                  <a:cubicBezTo>
                    <a:pt x="5950916" y="796376"/>
                    <a:pt x="5948475" y="795155"/>
                    <a:pt x="5948475" y="795155"/>
                  </a:cubicBezTo>
                  <a:cubicBezTo>
                    <a:pt x="5947254" y="795155"/>
                    <a:pt x="5948475" y="797597"/>
                    <a:pt x="5946033" y="800038"/>
                  </a:cubicBezTo>
                  <a:cubicBezTo>
                    <a:pt x="5943592" y="802479"/>
                    <a:pt x="5943592" y="798817"/>
                    <a:pt x="5938709" y="804921"/>
                  </a:cubicBezTo>
                  <a:cubicBezTo>
                    <a:pt x="5936268" y="807362"/>
                    <a:pt x="5931385" y="804921"/>
                    <a:pt x="5930164" y="806141"/>
                  </a:cubicBezTo>
                  <a:cubicBezTo>
                    <a:pt x="5927723" y="807362"/>
                    <a:pt x="5922840" y="803700"/>
                    <a:pt x="5921619" y="804921"/>
                  </a:cubicBezTo>
                  <a:cubicBezTo>
                    <a:pt x="5917957" y="807362"/>
                    <a:pt x="5911854" y="807362"/>
                    <a:pt x="5908191" y="807362"/>
                  </a:cubicBezTo>
                  <a:lnTo>
                    <a:pt x="5908191" y="807362"/>
                  </a:lnTo>
                  <a:cubicBezTo>
                    <a:pt x="5906971" y="807362"/>
                    <a:pt x="5905750" y="808583"/>
                    <a:pt x="5905750" y="808583"/>
                  </a:cubicBezTo>
                  <a:cubicBezTo>
                    <a:pt x="5905750" y="808583"/>
                    <a:pt x="5904529" y="808583"/>
                    <a:pt x="5904529" y="808583"/>
                  </a:cubicBezTo>
                  <a:cubicBezTo>
                    <a:pt x="5904529" y="808583"/>
                    <a:pt x="5903309" y="809804"/>
                    <a:pt x="5903309" y="809804"/>
                  </a:cubicBezTo>
                  <a:cubicBezTo>
                    <a:pt x="5903309" y="809804"/>
                    <a:pt x="5902088" y="811024"/>
                    <a:pt x="5900867" y="811024"/>
                  </a:cubicBezTo>
                  <a:cubicBezTo>
                    <a:pt x="5899647" y="811024"/>
                    <a:pt x="5899647" y="811024"/>
                    <a:pt x="5898426" y="811024"/>
                  </a:cubicBezTo>
                  <a:cubicBezTo>
                    <a:pt x="5897205" y="811024"/>
                    <a:pt x="5898426" y="808583"/>
                    <a:pt x="5895984" y="812245"/>
                  </a:cubicBezTo>
                  <a:cubicBezTo>
                    <a:pt x="5894764" y="813466"/>
                    <a:pt x="5893543" y="815907"/>
                    <a:pt x="5893543" y="813466"/>
                  </a:cubicBezTo>
                  <a:cubicBezTo>
                    <a:pt x="5893543" y="812245"/>
                    <a:pt x="5892322" y="813466"/>
                    <a:pt x="5891102" y="813466"/>
                  </a:cubicBezTo>
                  <a:cubicBezTo>
                    <a:pt x="5888660" y="813466"/>
                    <a:pt x="5888660" y="815907"/>
                    <a:pt x="5888660" y="817128"/>
                  </a:cubicBezTo>
                  <a:cubicBezTo>
                    <a:pt x="5887440" y="817128"/>
                    <a:pt x="5887440" y="817128"/>
                    <a:pt x="5887440" y="815907"/>
                  </a:cubicBezTo>
                  <a:cubicBezTo>
                    <a:pt x="5887440" y="814686"/>
                    <a:pt x="5888660" y="814686"/>
                    <a:pt x="5888660" y="813466"/>
                  </a:cubicBezTo>
                  <a:cubicBezTo>
                    <a:pt x="5889881" y="812245"/>
                    <a:pt x="5892322" y="811024"/>
                    <a:pt x="5892322" y="809804"/>
                  </a:cubicBezTo>
                  <a:cubicBezTo>
                    <a:pt x="5892322" y="808583"/>
                    <a:pt x="5894764" y="808583"/>
                    <a:pt x="5895984" y="807362"/>
                  </a:cubicBezTo>
                  <a:cubicBezTo>
                    <a:pt x="5897205" y="807362"/>
                    <a:pt x="5898426" y="806141"/>
                    <a:pt x="5899647" y="804921"/>
                  </a:cubicBezTo>
                  <a:cubicBezTo>
                    <a:pt x="5900867" y="803700"/>
                    <a:pt x="5902088" y="802479"/>
                    <a:pt x="5903309" y="801259"/>
                  </a:cubicBezTo>
                  <a:cubicBezTo>
                    <a:pt x="5904529" y="800038"/>
                    <a:pt x="5905750" y="800038"/>
                    <a:pt x="5905750" y="800038"/>
                  </a:cubicBezTo>
                  <a:cubicBezTo>
                    <a:pt x="5906971" y="800038"/>
                    <a:pt x="5908191" y="797597"/>
                    <a:pt x="5908191" y="797597"/>
                  </a:cubicBezTo>
                  <a:cubicBezTo>
                    <a:pt x="5908191" y="797597"/>
                    <a:pt x="5909412" y="796376"/>
                    <a:pt x="5909412" y="793934"/>
                  </a:cubicBezTo>
                  <a:cubicBezTo>
                    <a:pt x="5909412" y="791493"/>
                    <a:pt x="5909412" y="790272"/>
                    <a:pt x="5908191" y="791493"/>
                  </a:cubicBezTo>
                  <a:cubicBezTo>
                    <a:pt x="5906971" y="795155"/>
                    <a:pt x="5906971" y="796376"/>
                    <a:pt x="5904529" y="795155"/>
                  </a:cubicBezTo>
                  <a:cubicBezTo>
                    <a:pt x="5903309" y="795155"/>
                    <a:pt x="5902088" y="797597"/>
                    <a:pt x="5900867" y="797597"/>
                  </a:cubicBezTo>
                  <a:cubicBezTo>
                    <a:pt x="5900867" y="797597"/>
                    <a:pt x="5899647" y="798817"/>
                    <a:pt x="5899647" y="798817"/>
                  </a:cubicBezTo>
                  <a:cubicBezTo>
                    <a:pt x="5899647" y="798817"/>
                    <a:pt x="5898426" y="800038"/>
                    <a:pt x="5898426" y="800038"/>
                  </a:cubicBezTo>
                  <a:cubicBezTo>
                    <a:pt x="5897205" y="800038"/>
                    <a:pt x="5897205" y="800038"/>
                    <a:pt x="5895984" y="800038"/>
                  </a:cubicBezTo>
                  <a:cubicBezTo>
                    <a:pt x="5894764" y="800038"/>
                    <a:pt x="5895984" y="798817"/>
                    <a:pt x="5893543" y="801259"/>
                  </a:cubicBezTo>
                  <a:cubicBezTo>
                    <a:pt x="5892322" y="802479"/>
                    <a:pt x="5891102" y="803700"/>
                    <a:pt x="5891102" y="802479"/>
                  </a:cubicBezTo>
                  <a:cubicBezTo>
                    <a:pt x="5891102" y="801259"/>
                    <a:pt x="5889881" y="802479"/>
                    <a:pt x="5889881" y="801259"/>
                  </a:cubicBezTo>
                  <a:cubicBezTo>
                    <a:pt x="5888660" y="801259"/>
                    <a:pt x="5887440" y="803700"/>
                    <a:pt x="5887440" y="803700"/>
                  </a:cubicBezTo>
                  <a:cubicBezTo>
                    <a:pt x="5886219" y="803700"/>
                    <a:pt x="5886219" y="803700"/>
                    <a:pt x="5886219" y="802479"/>
                  </a:cubicBezTo>
                  <a:cubicBezTo>
                    <a:pt x="5886219" y="800038"/>
                    <a:pt x="5883777" y="802479"/>
                    <a:pt x="5882557" y="803700"/>
                  </a:cubicBezTo>
                  <a:cubicBezTo>
                    <a:pt x="5880115" y="806141"/>
                    <a:pt x="5880115" y="804921"/>
                    <a:pt x="5880115" y="803700"/>
                  </a:cubicBezTo>
                  <a:cubicBezTo>
                    <a:pt x="5878895" y="802479"/>
                    <a:pt x="5878895" y="800038"/>
                    <a:pt x="5877674" y="803700"/>
                  </a:cubicBezTo>
                  <a:cubicBezTo>
                    <a:pt x="5876453" y="804921"/>
                    <a:pt x="5876453" y="804921"/>
                    <a:pt x="5876453" y="804921"/>
                  </a:cubicBezTo>
                  <a:cubicBezTo>
                    <a:pt x="5874012" y="803700"/>
                    <a:pt x="5875233" y="806141"/>
                    <a:pt x="5875233" y="806141"/>
                  </a:cubicBezTo>
                  <a:cubicBezTo>
                    <a:pt x="5872791" y="804921"/>
                    <a:pt x="5871570" y="806141"/>
                    <a:pt x="5869129" y="807362"/>
                  </a:cubicBezTo>
                  <a:cubicBezTo>
                    <a:pt x="5865467" y="812245"/>
                    <a:pt x="5865467" y="811024"/>
                    <a:pt x="5864246" y="809804"/>
                  </a:cubicBezTo>
                  <a:cubicBezTo>
                    <a:pt x="5860584" y="808583"/>
                    <a:pt x="5861805" y="812245"/>
                    <a:pt x="5860584" y="809804"/>
                  </a:cubicBezTo>
                  <a:cubicBezTo>
                    <a:pt x="5860584" y="809804"/>
                    <a:pt x="5860584" y="808583"/>
                    <a:pt x="5859363" y="808583"/>
                  </a:cubicBezTo>
                  <a:cubicBezTo>
                    <a:pt x="5861805" y="809804"/>
                    <a:pt x="5861805" y="807362"/>
                    <a:pt x="5866688" y="804921"/>
                  </a:cubicBezTo>
                  <a:close/>
                  <a:moveTo>
                    <a:pt x="5904529" y="828114"/>
                  </a:moveTo>
                  <a:cubicBezTo>
                    <a:pt x="5904529" y="828114"/>
                    <a:pt x="5904529" y="828114"/>
                    <a:pt x="5904529" y="828114"/>
                  </a:cubicBezTo>
                  <a:cubicBezTo>
                    <a:pt x="5903309" y="828114"/>
                    <a:pt x="5903309" y="828114"/>
                    <a:pt x="5904529" y="828114"/>
                  </a:cubicBezTo>
                  <a:cubicBezTo>
                    <a:pt x="5904529" y="828114"/>
                    <a:pt x="5904529" y="828114"/>
                    <a:pt x="5904529" y="828114"/>
                  </a:cubicBezTo>
                  <a:close/>
                  <a:moveTo>
                    <a:pt x="5902088" y="828114"/>
                  </a:moveTo>
                  <a:cubicBezTo>
                    <a:pt x="5902088" y="828114"/>
                    <a:pt x="5902088" y="829335"/>
                    <a:pt x="5900867" y="829335"/>
                  </a:cubicBezTo>
                  <a:cubicBezTo>
                    <a:pt x="5899647" y="830555"/>
                    <a:pt x="5898426" y="832997"/>
                    <a:pt x="5898426" y="830555"/>
                  </a:cubicBezTo>
                  <a:cubicBezTo>
                    <a:pt x="5898426" y="829335"/>
                    <a:pt x="5897205" y="830555"/>
                    <a:pt x="5895984" y="830555"/>
                  </a:cubicBezTo>
                  <a:cubicBezTo>
                    <a:pt x="5893543" y="830555"/>
                    <a:pt x="5893543" y="834218"/>
                    <a:pt x="5893543" y="834218"/>
                  </a:cubicBezTo>
                  <a:cubicBezTo>
                    <a:pt x="5892322" y="834218"/>
                    <a:pt x="5892322" y="834218"/>
                    <a:pt x="5892322" y="832997"/>
                  </a:cubicBezTo>
                  <a:cubicBezTo>
                    <a:pt x="5891102" y="830555"/>
                    <a:pt x="5889881" y="834218"/>
                    <a:pt x="5888660" y="835438"/>
                  </a:cubicBezTo>
                  <a:cubicBezTo>
                    <a:pt x="5886219" y="837880"/>
                    <a:pt x="5886219" y="836659"/>
                    <a:pt x="5884998" y="835438"/>
                  </a:cubicBezTo>
                  <a:cubicBezTo>
                    <a:pt x="5884998" y="835438"/>
                    <a:pt x="5884998" y="835438"/>
                    <a:pt x="5884998" y="835438"/>
                  </a:cubicBezTo>
                  <a:cubicBezTo>
                    <a:pt x="5886219" y="835438"/>
                    <a:pt x="5886219" y="835438"/>
                    <a:pt x="5886219" y="835438"/>
                  </a:cubicBezTo>
                  <a:cubicBezTo>
                    <a:pt x="5888660" y="834218"/>
                    <a:pt x="5889881" y="830555"/>
                    <a:pt x="5891102" y="828114"/>
                  </a:cubicBezTo>
                  <a:cubicBezTo>
                    <a:pt x="5894764" y="830555"/>
                    <a:pt x="5898426" y="831776"/>
                    <a:pt x="5899647" y="830555"/>
                  </a:cubicBezTo>
                  <a:cubicBezTo>
                    <a:pt x="5900867" y="828114"/>
                    <a:pt x="5902088" y="828114"/>
                    <a:pt x="5902088" y="828114"/>
                  </a:cubicBezTo>
                  <a:close/>
                  <a:moveTo>
                    <a:pt x="5878895" y="837880"/>
                  </a:moveTo>
                  <a:cubicBezTo>
                    <a:pt x="5876453" y="836659"/>
                    <a:pt x="5874012" y="837880"/>
                    <a:pt x="5872791" y="839100"/>
                  </a:cubicBezTo>
                  <a:cubicBezTo>
                    <a:pt x="5869129" y="843983"/>
                    <a:pt x="5869129" y="842762"/>
                    <a:pt x="5866688" y="841542"/>
                  </a:cubicBezTo>
                  <a:cubicBezTo>
                    <a:pt x="5866688" y="841542"/>
                    <a:pt x="5866688" y="841542"/>
                    <a:pt x="5865467" y="841542"/>
                  </a:cubicBezTo>
                  <a:cubicBezTo>
                    <a:pt x="5866688" y="840321"/>
                    <a:pt x="5869129" y="840321"/>
                    <a:pt x="5870350" y="839100"/>
                  </a:cubicBezTo>
                  <a:cubicBezTo>
                    <a:pt x="5872791" y="837880"/>
                    <a:pt x="5875233" y="836659"/>
                    <a:pt x="5878895" y="835438"/>
                  </a:cubicBezTo>
                  <a:cubicBezTo>
                    <a:pt x="5878895" y="835438"/>
                    <a:pt x="5880115" y="835438"/>
                    <a:pt x="5881336" y="835438"/>
                  </a:cubicBezTo>
                  <a:cubicBezTo>
                    <a:pt x="5880115" y="836659"/>
                    <a:pt x="5880115" y="836659"/>
                    <a:pt x="5880115" y="836659"/>
                  </a:cubicBezTo>
                  <a:cubicBezTo>
                    <a:pt x="5878895" y="834218"/>
                    <a:pt x="5880115" y="837880"/>
                    <a:pt x="5878895" y="837880"/>
                  </a:cubicBezTo>
                  <a:close/>
                  <a:moveTo>
                    <a:pt x="5865467" y="826893"/>
                  </a:moveTo>
                  <a:cubicBezTo>
                    <a:pt x="5866688" y="826893"/>
                    <a:pt x="5867908" y="825673"/>
                    <a:pt x="5869129" y="825673"/>
                  </a:cubicBezTo>
                  <a:cubicBezTo>
                    <a:pt x="5866688" y="826893"/>
                    <a:pt x="5866688" y="826893"/>
                    <a:pt x="5865467" y="826893"/>
                  </a:cubicBezTo>
                  <a:close/>
                  <a:moveTo>
                    <a:pt x="5858143" y="875721"/>
                  </a:moveTo>
                  <a:cubicBezTo>
                    <a:pt x="5864246" y="874501"/>
                    <a:pt x="5863026" y="872059"/>
                    <a:pt x="5869129" y="869618"/>
                  </a:cubicBezTo>
                  <a:cubicBezTo>
                    <a:pt x="5871570" y="868397"/>
                    <a:pt x="5872791" y="868397"/>
                    <a:pt x="5875233" y="867176"/>
                  </a:cubicBezTo>
                  <a:cubicBezTo>
                    <a:pt x="5877674" y="865956"/>
                    <a:pt x="5881336" y="864735"/>
                    <a:pt x="5883777" y="863514"/>
                  </a:cubicBezTo>
                  <a:cubicBezTo>
                    <a:pt x="5884998" y="863514"/>
                    <a:pt x="5891102" y="863514"/>
                    <a:pt x="5892322" y="863514"/>
                  </a:cubicBezTo>
                  <a:cubicBezTo>
                    <a:pt x="5894764" y="862294"/>
                    <a:pt x="5897205" y="858632"/>
                    <a:pt x="5899647" y="856190"/>
                  </a:cubicBezTo>
                  <a:cubicBezTo>
                    <a:pt x="5900867" y="854969"/>
                    <a:pt x="5903309" y="853749"/>
                    <a:pt x="5904529" y="852528"/>
                  </a:cubicBezTo>
                  <a:cubicBezTo>
                    <a:pt x="5905750" y="851307"/>
                    <a:pt x="5910633" y="851307"/>
                    <a:pt x="5911854" y="848866"/>
                  </a:cubicBezTo>
                  <a:cubicBezTo>
                    <a:pt x="5914295" y="846425"/>
                    <a:pt x="5917957" y="846425"/>
                    <a:pt x="5919178" y="846425"/>
                  </a:cubicBezTo>
                  <a:cubicBezTo>
                    <a:pt x="5920398" y="846425"/>
                    <a:pt x="5921619" y="845204"/>
                    <a:pt x="5922840" y="846425"/>
                  </a:cubicBezTo>
                  <a:cubicBezTo>
                    <a:pt x="5922840" y="846425"/>
                    <a:pt x="5924061" y="846425"/>
                    <a:pt x="5925281" y="845204"/>
                  </a:cubicBezTo>
                  <a:cubicBezTo>
                    <a:pt x="5926502" y="843983"/>
                    <a:pt x="5927723" y="842762"/>
                    <a:pt x="5926502" y="842762"/>
                  </a:cubicBezTo>
                  <a:cubicBezTo>
                    <a:pt x="5922840" y="843983"/>
                    <a:pt x="5922840" y="845204"/>
                    <a:pt x="5921619" y="841542"/>
                  </a:cubicBezTo>
                  <a:cubicBezTo>
                    <a:pt x="5920398" y="840321"/>
                    <a:pt x="5919178" y="841542"/>
                    <a:pt x="5916736" y="841542"/>
                  </a:cubicBezTo>
                  <a:cubicBezTo>
                    <a:pt x="5916736" y="841542"/>
                    <a:pt x="5915516" y="842762"/>
                    <a:pt x="5914295" y="842762"/>
                  </a:cubicBezTo>
                  <a:cubicBezTo>
                    <a:pt x="5914295" y="842762"/>
                    <a:pt x="5913074" y="843983"/>
                    <a:pt x="5911854" y="843983"/>
                  </a:cubicBezTo>
                  <a:cubicBezTo>
                    <a:pt x="5910633" y="842762"/>
                    <a:pt x="5910633" y="843983"/>
                    <a:pt x="5909412" y="843983"/>
                  </a:cubicBezTo>
                  <a:cubicBezTo>
                    <a:pt x="5908191" y="842762"/>
                    <a:pt x="5909412" y="841542"/>
                    <a:pt x="5906971" y="845204"/>
                  </a:cubicBezTo>
                  <a:cubicBezTo>
                    <a:pt x="5905750" y="846425"/>
                    <a:pt x="5904529" y="847645"/>
                    <a:pt x="5904529" y="846425"/>
                  </a:cubicBezTo>
                  <a:cubicBezTo>
                    <a:pt x="5904529" y="845204"/>
                    <a:pt x="5903309" y="846425"/>
                    <a:pt x="5902088" y="845204"/>
                  </a:cubicBezTo>
                  <a:cubicBezTo>
                    <a:pt x="5899647" y="843983"/>
                    <a:pt x="5899647" y="847645"/>
                    <a:pt x="5898426" y="847645"/>
                  </a:cubicBezTo>
                  <a:cubicBezTo>
                    <a:pt x="5898426" y="847645"/>
                    <a:pt x="5897205" y="847645"/>
                    <a:pt x="5897205" y="846425"/>
                  </a:cubicBezTo>
                  <a:cubicBezTo>
                    <a:pt x="5897205" y="845204"/>
                    <a:pt x="5898426" y="843983"/>
                    <a:pt x="5898426" y="843983"/>
                  </a:cubicBezTo>
                  <a:cubicBezTo>
                    <a:pt x="5899647" y="841542"/>
                    <a:pt x="5902088" y="841542"/>
                    <a:pt x="5903309" y="839100"/>
                  </a:cubicBezTo>
                  <a:cubicBezTo>
                    <a:pt x="5903309" y="837880"/>
                    <a:pt x="5905750" y="836659"/>
                    <a:pt x="5906971" y="836659"/>
                  </a:cubicBezTo>
                  <a:cubicBezTo>
                    <a:pt x="5908191" y="835438"/>
                    <a:pt x="5910633" y="834218"/>
                    <a:pt x="5910633" y="834218"/>
                  </a:cubicBezTo>
                  <a:cubicBezTo>
                    <a:pt x="5913074" y="830555"/>
                    <a:pt x="5915516" y="829335"/>
                    <a:pt x="5916736" y="828114"/>
                  </a:cubicBezTo>
                  <a:cubicBezTo>
                    <a:pt x="5916736" y="828114"/>
                    <a:pt x="5917957" y="826893"/>
                    <a:pt x="5917957" y="826893"/>
                  </a:cubicBezTo>
                  <a:cubicBezTo>
                    <a:pt x="5922840" y="824452"/>
                    <a:pt x="5931385" y="822011"/>
                    <a:pt x="5942371" y="826893"/>
                  </a:cubicBezTo>
                  <a:cubicBezTo>
                    <a:pt x="5946033" y="828114"/>
                    <a:pt x="5952137" y="828114"/>
                    <a:pt x="5958240" y="825673"/>
                  </a:cubicBezTo>
                  <a:cubicBezTo>
                    <a:pt x="5964344" y="824452"/>
                    <a:pt x="5970447" y="823231"/>
                    <a:pt x="5974109" y="825673"/>
                  </a:cubicBezTo>
                  <a:cubicBezTo>
                    <a:pt x="5980213" y="829335"/>
                    <a:pt x="5989978" y="826893"/>
                    <a:pt x="5996082" y="830555"/>
                  </a:cubicBezTo>
                  <a:cubicBezTo>
                    <a:pt x="6000965" y="832997"/>
                    <a:pt x="6005847" y="836659"/>
                    <a:pt x="6011951" y="840321"/>
                  </a:cubicBezTo>
                  <a:cubicBezTo>
                    <a:pt x="6013172" y="841542"/>
                    <a:pt x="6015613" y="841542"/>
                    <a:pt x="6016834" y="842762"/>
                  </a:cubicBezTo>
                  <a:cubicBezTo>
                    <a:pt x="6016834" y="843983"/>
                    <a:pt x="6015613" y="843983"/>
                    <a:pt x="6014392" y="846425"/>
                  </a:cubicBezTo>
                  <a:cubicBezTo>
                    <a:pt x="6014392" y="846425"/>
                    <a:pt x="6014392" y="846425"/>
                    <a:pt x="6013172" y="847645"/>
                  </a:cubicBezTo>
                  <a:cubicBezTo>
                    <a:pt x="6013172" y="847645"/>
                    <a:pt x="6011951" y="847645"/>
                    <a:pt x="6011951" y="848866"/>
                  </a:cubicBezTo>
                  <a:cubicBezTo>
                    <a:pt x="6009510" y="850087"/>
                    <a:pt x="6007068" y="848866"/>
                    <a:pt x="6005847" y="850087"/>
                  </a:cubicBezTo>
                  <a:cubicBezTo>
                    <a:pt x="6003406" y="851307"/>
                    <a:pt x="5999744" y="848866"/>
                    <a:pt x="5998523" y="850087"/>
                  </a:cubicBezTo>
                  <a:cubicBezTo>
                    <a:pt x="5993640" y="854969"/>
                    <a:pt x="5986316" y="853749"/>
                    <a:pt x="5983875" y="858632"/>
                  </a:cubicBezTo>
                  <a:cubicBezTo>
                    <a:pt x="5983875" y="858632"/>
                    <a:pt x="5983875" y="859852"/>
                    <a:pt x="5983875" y="859852"/>
                  </a:cubicBezTo>
                  <a:cubicBezTo>
                    <a:pt x="5983875" y="859852"/>
                    <a:pt x="5983875" y="859852"/>
                    <a:pt x="5983875" y="861073"/>
                  </a:cubicBezTo>
                  <a:cubicBezTo>
                    <a:pt x="5983875" y="861073"/>
                    <a:pt x="5983875" y="862294"/>
                    <a:pt x="5983875" y="862294"/>
                  </a:cubicBezTo>
                  <a:cubicBezTo>
                    <a:pt x="5983875" y="862294"/>
                    <a:pt x="5983875" y="863514"/>
                    <a:pt x="5982654" y="863514"/>
                  </a:cubicBezTo>
                  <a:cubicBezTo>
                    <a:pt x="5980213" y="865956"/>
                    <a:pt x="5980213" y="862294"/>
                    <a:pt x="5976551" y="869618"/>
                  </a:cubicBezTo>
                  <a:cubicBezTo>
                    <a:pt x="5974109" y="872059"/>
                    <a:pt x="5969226" y="870839"/>
                    <a:pt x="5968006" y="872059"/>
                  </a:cubicBezTo>
                  <a:cubicBezTo>
                    <a:pt x="5965564" y="873280"/>
                    <a:pt x="5960682" y="872059"/>
                    <a:pt x="5960682" y="872059"/>
                  </a:cubicBezTo>
                  <a:cubicBezTo>
                    <a:pt x="5954578" y="876942"/>
                    <a:pt x="5946033" y="875721"/>
                    <a:pt x="5944812" y="883046"/>
                  </a:cubicBezTo>
                  <a:cubicBezTo>
                    <a:pt x="5943592" y="894032"/>
                    <a:pt x="5941150" y="891590"/>
                    <a:pt x="5928943" y="895253"/>
                  </a:cubicBezTo>
                  <a:cubicBezTo>
                    <a:pt x="5926502" y="896473"/>
                    <a:pt x="5927723" y="897694"/>
                    <a:pt x="5930164" y="898915"/>
                  </a:cubicBezTo>
                  <a:cubicBezTo>
                    <a:pt x="5928943" y="898915"/>
                    <a:pt x="5928943" y="898915"/>
                    <a:pt x="5927723" y="898915"/>
                  </a:cubicBezTo>
                  <a:cubicBezTo>
                    <a:pt x="5927723" y="898915"/>
                    <a:pt x="5926502" y="900135"/>
                    <a:pt x="5925281" y="900135"/>
                  </a:cubicBezTo>
                  <a:cubicBezTo>
                    <a:pt x="5925281" y="900135"/>
                    <a:pt x="5924061" y="901356"/>
                    <a:pt x="5922840" y="901356"/>
                  </a:cubicBezTo>
                  <a:cubicBezTo>
                    <a:pt x="5920398" y="900135"/>
                    <a:pt x="5921619" y="901356"/>
                    <a:pt x="5920398" y="901356"/>
                  </a:cubicBezTo>
                  <a:cubicBezTo>
                    <a:pt x="5919178" y="900135"/>
                    <a:pt x="5920398" y="898915"/>
                    <a:pt x="5916736" y="902577"/>
                  </a:cubicBezTo>
                  <a:cubicBezTo>
                    <a:pt x="5915516" y="905018"/>
                    <a:pt x="5914295" y="906239"/>
                    <a:pt x="5913074" y="903797"/>
                  </a:cubicBezTo>
                  <a:cubicBezTo>
                    <a:pt x="5913074" y="902577"/>
                    <a:pt x="5911854" y="903797"/>
                    <a:pt x="5910633" y="902577"/>
                  </a:cubicBezTo>
                  <a:cubicBezTo>
                    <a:pt x="5908191" y="902577"/>
                    <a:pt x="5908191" y="906239"/>
                    <a:pt x="5906971" y="906239"/>
                  </a:cubicBezTo>
                  <a:cubicBezTo>
                    <a:pt x="5905750" y="906239"/>
                    <a:pt x="5905750" y="906239"/>
                    <a:pt x="5905750" y="903797"/>
                  </a:cubicBezTo>
                  <a:cubicBezTo>
                    <a:pt x="5905750" y="900135"/>
                    <a:pt x="5903309" y="903797"/>
                    <a:pt x="5900867" y="906239"/>
                  </a:cubicBezTo>
                  <a:cubicBezTo>
                    <a:pt x="5898426" y="908680"/>
                    <a:pt x="5898426" y="907460"/>
                    <a:pt x="5897205" y="905018"/>
                  </a:cubicBezTo>
                  <a:cubicBezTo>
                    <a:pt x="5895984" y="903797"/>
                    <a:pt x="5895984" y="900135"/>
                    <a:pt x="5893543" y="903797"/>
                  </a:cubicBezTo>
                  <a:cubicBezTo>
                    <a:pt x="5892322" y="906239"/>
                    <a:pt x="5891102" y="906239"/>
                    <a:pt x="5891102" y="906239"/>
                  </a:cubicBezTo>
                  <a:cubicBezTo>
                    <a:pt x="5891102" y="906239"/>
                    <a:pt x="5889881" y="905018"/>
                    <a:pt x="5889881" y="905018"/>
                  </a:cubicBezTo>
                  <a:cubicBezTo>
                    <a:pt x="5889881" y="903797"/>
                    <a:pt x="5891102" y="903797"/>
                    <a:pt x="5891102" y="902577"/>
                  </a:cubicBezTo>
                  <a:cubicBezTo>
                    <a:pt x="5892322" y="901356"/>
                    <a:pt x="5893543" y="901356"/>
                    <a:pt x="5894764" y="900135"/>
                  </a:cubicBezTo>
                  <a:cubicBezTo>
                    <a:pt x="5894764" y="900135"/>
                    <a:pt x="5894764" y="900135"/>
                    <a:pt x="5894764" y="900135"/>
                  </a:cubicBezTo>
                  <a:cubicBezTo>
                    <a:pt x="5895984" y="900135"/>
                    <a:pt x="5895984" y="900135"/>
                    <a:pt x="5897205" y="898915"/>
                  </a:cubicBezTo>
                  <a:cubicBezTo>
                    <a:pt x="5898426" y="898915"/>
                    <a:pt x="5900867" y="898915"/>
                    <a:pt x="5902088" y="897694"/>
                  </a:cubicBezTo>
                  <a:cubicBezTo>
                    <a:pt x="5904529" y="895253"/>
                    <a:pt x="5906971" y="896473"/>
                    <a:pt x="5908191" y="897694"/>
                  </a:cubicBezTo>
                  <a:cubicBezTo>
                    <a:pt x="5909412" y="897694"/>
                    <a:pt x="5910633" y="897694"/>
                    <a:pt x="5910633" y="897694"/>
                  </a:cubicBezTo>
                  <a:cubicBezTo>
                    <a:pt x="5910633" y="897694"/>
                    <a:pt x="5911854" y="897694"/>
                    <a:pt x="5913074" y="896473"/>
                  </a:cubicBezTo>
                  <a:cubicBezTo>
                    <a:pt x="5914295" y="895253"/>
                    <a:pt x="5915516" y="895253"/>
                    <a:pt x="5914295" y="895253"/>
                  </a:cubicBezTo>
                  <a:cubicBezTo>
                    <a:pt x="5911854" y="895253"/>
                    <a:pt x="5910633" y="895253"/>
                    <a:pt x="5910633" y="892811"/>
                  </a:cubicBezTo>
                  <a:cubicBezTo>
                    <a:pt x="5910633" y="891590"/>
                    <a:pt x="5908191" y="891590"/>
                    <a:pt x="5906971" y="891590"/>
                  </a:cubicBezTo>
                  <a:cubicBezTo>
                    <a:pt x="5906971" y="891590"/>
                    <a:pt x="5905750" y="892811"/>
                    <a:pt x="5905750" y="892811"/>
                  </a:cubicBezTo>
                  <a:cubicBezTo>
                    <a:pt x="5905750" y="892811"/>
                    <a:pt x="5905750" y="892811"/>
                    <a:pt x="5905750" y="892811"/>
                  </a:cubicBezTo>
                  <a:cubicBezTo>
                    <a:pt x="5905750" y="892811"/>
                    <a:pt x="5905750" y="892811"/>
                    <a:pt x="5906971" y="891590"/>
                  </a:cubicBezTo>
                  <a:cubicBezTo>
                    <a:pt x="5908191" y="889149"/>
                    <a:pt x="5911854" y="889149"/>
                    <a:pt x="5913074" y="887928"/>
                  </a:cubicBezTo>
                  <a:cubicBezTo>
                    <a:pt x="5914295" y="885487"/>
                    <a:pt x="5920398" y="886708"/>
                    <a:pt x="5922840" y="885487"/>
                  </a:cubicBezTo>
                  <a:cubicBezTo>
                    <a:pt x="5926502" y="881825"/>
                    <a:pt x="5930164" y="883046"/>
                    <a:pt x="5931385" y="883046"/>
                  </a:cubicBezTo>
                  <a:cubicBezTo>
                    <a:pt x="5932605" y="883046"/>
                    <a:pt x="5935047" y="881825"/>
                    <a:pt x="5935047" y="883046"/>
                  </a:cubicBezTo>
                  <a:cubicBezTo>
                    <a:pt x="5935047" y="883046"/>
                    <a:pt x="5936268" y="883046"/>
                    <a:pt x="5937488" y="880604"/>
                  </a:cubicBezTo>
                  <a:cubicBezTo>
                    <a:pt x="5938709" y="879383"/>
                    <a:pt x="5939930" y="876942"/>
                    <a:pt x="5938709" y="878163"/>
                  </a:cubicBezTo>
                  <a:cubicBezTo>
                    <a:pt x="5935047" y="879383"/>
                    <a:pt x="5935047" y="880604"/>
                    <a:pt x="5932605" y="876942"/>
                  </a:cubicBezTo>
                  <a:cubicBezTo>
                    <a:pt x="5931385" y="875721"/>
                    <a:pt x="5928943" y="876942"/>
                    <a:pt x="5926502" y="876942"/>
                  </a:cubicBezTo>
                  <a:cubicBezTo>
                    <a:pt x="5926502" y="876942"/>
                    <a:pt x="5925281" y="878163"/>
                    <a:pt x="5924061" y="878163"/>
                  </a:cubicBezTo>
                  <a:cubicBezTo>
                    <a:pt x="5924061" y="878163"/>
                    <a:pt x="5922840" y="879383"/>
                    <a:pt x="5921619" y="879383"/>
                  </a:cubicBezTo>
                  <a:cubicBezTo>
                    <a:pt x="5919178" y="878163"/>
                    <a:pt x="5920398" y="879383"/>
                    <a:pt x="5919178" y="879383"/>
                  </a:cubicBezTo>
                  <a:cubicBezTo>
                    <a:pt x="5917957" y="878163"/>
                    <a:pt x="5919178" y="876942"/>
                    <a:pt x="5915516" y="880604"/>
                  </a:cubicBezTo>
                  <a:cubicBezTo>
                    <a:pt x="5914295" y="881825"/>
                    <a:pt x="5911854" y="883046"/>
                    <a:pt x="5911854" y="881825"/>
                  </a:cubicBezTo>
                  <a:cubicBezTo>
                    <a:pt x="5911854" y="880604"/>
                    <a:pt x="5910633" y="880604"/>
                    <a:pt x="5909412" y="880604"/>
                  </a:cubicBezTo>
                  <a:cubicBezTo>
                    <a:pt x="5906971" y="879383"/>
                    <a:pt x="5905750" y="883046"/>
                    <a:pt x="5905750" y="883046"/>
                  </a:cubicBezTo>
                  <a:cubicBezTo>
                    <a:pt x="5904529" y="883046"/>
                    <a:pt x="5904529" y="881825"/>
                    <a:pt x="5904529" y="880604"/>
                  </a:cubicBezTo>
                  <a:cubicBezTo>
                    <a:pt x="5904529" y="876942"/>
                    <a:pt x="5902088" y="880604"/>
                    <a:pt x="5899647" y="881825"/>
                  </a:cubicBezTo>
                  <a:cubicBezTo>
                    <a:pt x="5897205" y="884266"/>
                    <a:pt x="5897205" y="881825"/>
                    <a:pt x="5895984" y="880604"/>
                  </a:cubicBezTo>
                  <a:cubicBezTo>
                    <a:pt x="5894764" y="879383"/>
                    <a:pt x="5894764" y="875721"/>
                    <a:pt x="5892322" y="879383"/>
                  </a:cubicBezTo>
                  <a:cubicBezTo>
                    <a:pt x="5891102" y="880604"/>
                    <a:pt x="5889881" y="881825"/>
                    <a:pt x="5889881" y="880604"/>
                  </a:cubicBezTo>
                  <a:cubicBezTo>
                    <a:pt x="5887440" y="878163"/>
                    <a:pt x="5887440" y="881825"/>
                    <a:pt x="5887440" y="881825"/>
                  </a:cubicBezTo>
                  <a:cubicBezTo>
                    <a:pt x="5884998" y="879383"/>
                    <a:pt x="5882557" y="880604"/>
                    <a:pt x="5880115" y="881825"/>
                  </a:cubicBezTo>
                  <a:cubicBezTo>
                    <a:pt x="5875233" y="886708"/>
                    <a:pt x="5875233" y="885487"/>
                    <a:pt x="5872791" y="883046"/>
                  </a:cubicBezTo>
                  <a:cubicBezTo>
                    <a:pt x="5869129" y="880604"/>
                    <a:pt x="5870350" y="884266"/>
                    <a:pt x="5869129" y="881825"/>
                  </a:cubicBezTo>
                  <a:cubicBezTo>
                    <a:pt x="5867908" y="879383"/>
                    <a:pt x="5866688" y="876942"/>
                    <a:pt x="5865467" y="880604"/>
                  </a:cubicBezTo>
                  <a:cubicBezTo>
                    <a:pt x="5864246" y="881825"/>
                    <a:pt x="5864246" y="883046"/>
                    <a:pt x="5864246" y="881825"/>
                  </a:cubicBezTo>
                  <a:cubicBezTo>
                    <a:pt x="5864246" y="874501"/>
                    <a:pt x="5861805" y="881825"/>
                    <a:pt x="5860584" y="879383"/>
                  </a:cubicBezTo>
                  <a:cubicBezTo>
                    <a:pt x="5856922" y="876942"/>
                    <a:pt x="5856922" y="876942"/>
                    <a:pt x="5858143" y="875721"/>
                  </a:cubicBezTo>
                  <a:cubicBezTo>
                    <a:pt x="5856922" y="876942"/>
                    <a:pt x="5858143" y="875721"/>
                    <a:pt x="5858143" y="875721"/>
                  </a:cubicBezTo>
                  <a:close/>
                  <a:moveTo>
                    <a:pt x="5778797" y="771962"/>
                  </a:moveTo>
                  <a:cubicBezTo>
                    <a:pt x="5778797" y="771962"/>
                    <a:pt x="5780018" y="771962"/>
                    <a:pt x="5780018" y="771962"/>
                  </a:cubicBezTo>
                  <a:cubicBezTo>
                    <a:pt x="5780018" y="773183"/>
                    <a:pt x="5778797" y="773183"/>
                    <a:pt x="5778797" y="771962"/>
                  </a:cubicBezTo>
                  <a:close/>
                  <a:moveTo>
                    <a:pt x="5789784" y="905018"/>
                  </a:moveTo>
                  <a:cubicBezTo>
                    <a:pt x="5789784" y="905018"/>
                    <a:pt x="5788563" y="905018"/>
                    <a:pt x="5789784" y="905018"/>
                  </a:cubicBezTo>
                  <a:cubicBezTo>
                    <a:pt x="5788563" y="905018"/>
                    <a:pt x="5788563" y="903797"/>
                    <a:pt x="5789784" y="905018"/>
                  </a:cubicBezTo>
                  <a:cubicBezTo>
                    <a:pt x="5788563" y="903797"/>
                    <a:pt x="5788563" y="905018"/>
                    <a:pt x="5789784" y="905018"/>
                  </a:cubicBezTo>
                  <a:close/>
                  <a:moveTo>
                    <a:pt x="5778797" y="972157"/>
                  </a:moveTo>
                  <a:cubicBezTo>
                    <a:pt x="5778797" y="972157"/>
                    <a:pt x="5778797" y="972157"/>
                    <a:pt x="5778797" y="972157"/>
                  </a:cubicBezTo>
                  <a:cubicBezTo>
                    <a:pt x="5778797" y="972157"/>
                    <a:pt x="5777577" y="973377"/>
                    <a:pt x="5777577" y="973377"/>
                  </a:cubicBezTo>
                  <a:cubicBezTo>
                    <a:pt x="5777577" y="973377"/>
                    <a:pt x="5777577" y="972157"/>
                    <a:pt x="5777577" y="970936"/>
                  </a:cubicBezTo>
                  <a:cubicBezTo>
                    <a:pt x="5777577" y="970936"/>
                    <a:pt x="5777577" y="972157"/>
                    <a:pt x="5778797" y="972157"/>
                  </a:cubicBezTo>
                  <a:close/>
                  <a:moveTo>
                    <a:pt x="5750721" y="926991"/>
                  </a:moveTo>
                  <a:cubicBezTo>
                    <a:pt x="5749500" y="929432"/>
                    <a:pt x="5749500" y="929432"/>
                    <a:pt x="5748280" y="929432"/>
                  </a:cubicBezTo>
                  <a:cubicBezTo>
                    <a:pt x="5747059" y="928211"/>
                    <a:pt x="5748280" y="923329"/>
                    <a:pt x="5744618" y="922108"/>
                  </a:cubicBezTo>
                  <a:cubicBezTo>
                    <a:pt x="5743397" y="922108"/>
                    <a:pt x="5742176" y="920887"/>
                    <a:pt x="5740956" y="922108"/>
                  </a:cubicBezTo>
                  <a:cubicBezTo>
                    <a:pt x="5739735" y="924549"/>
                    <a:pt x="5738514" y="922108"/>
                    <a:pt x="5736073" y="918446"/>
                  </a:cubicBezTo>
                  <a:cubicBezTo>
                    <a:pt x="5736073" y="918446"/>
                    <a:pt x="5736073" y="918446"/>
                    <a:pt x="5736073" y="918446"/>
                  </a:cubicBezTo>
                  <a:cubicBezTo>
                    <a:pt x="5737293" y="918446"/>
                    <a:pt x="5738514" y="919667"/>
                    <a:pt x="5738514" y="919667"/>
                  </a:cubicBezTo>
                  <a:cubicBezTo>
                    <a:pt x="5739735" y="919667"/>
                    <a:pt x="5743397" y="919667"/>
                    <a:pt x="5745838" y="923329"/>
                  </a:cubicBezTo>
                  <a:cubicBezTo>
                    <a:pt x="5747059" y="924549"/>
                    <a:pt x="5749500" y="925770"/>
                    <a:pt x="5751942" y="925770"/>
                  </a:cubicBezTo>
                  <a:cubicBezTo>
                    <a:pt x="5750721" y="925770"/>
                    <a:pt x="5750721" y="925770"/>
                    <a:pt x="5750721" y="926991"/>
                  </a:cubicBezTo>
                  <a:close/>
                  <a:moveTo>
                    <a:pt x="5755604" y="931874"/>
                  </a:moveTo>
                  <a:cubicBezTo>
                    <a:pt x="5754383" y="930653"/>
                    <a:pt x="5753163" y="926991"/>
                    <a:pt x="5751942" y="925770"/>
                  </a:cubicBezTo>
                  <a:cubicBezTo>
                    <a:pt x="5753163" y="925770"/>
                    <a:pt x="5753163" y="926991"/>
                    <a:pt x="5754383" y="926991"/>
                  </a:cubicBezTo>
                  <a:cubicBezTo>
                    <a:pt x="5755604" y="929432"/>
                    <a:pt x="5758045" y="929432"/>
                    <a:pt x="5760487" y="931874"/>
                  </a:cubicBezTo>
                  <a:cubicBezTo>
                    <a:pt x="5760487" y="931874"/>
                    <a:pt x="5760487" y="931874"/>
                    <a:pt x="5760487" y="933094"/>
                  </a:cubicBezTo>
                  <a:cubicBezTo>
                    <a:pt x="5759266" y="934315"/>
                    <a:pt x="5758045" y="935536"/>
                    <a:pt x="5755604" y="931874"/>
                  </a:cubicBezTo>
                  <a:close/>
                  <a:moveTo>
                    <a:pt x="5772694" y="994129"/>
                  </a:moveTo>
                  <a:lnTo>
                    <a:pt x="5771473" y="996571"/>
                  </a:lnTo>
                  <a:cubicBezTo>
                    <a:pt x="5771473" y="996571"/>
                    <a:pt x="5770252" y="996571"/>
                    <a:pt x="5770252" y="995350"/>
                  </a:cubicBezTo>
                  <a:cubicBezTo>
                    <a:pt x="5770252" y="995350"/>
                    <a:pt x="5769032" y="995350"/>
                    <a:pt x="5769032" y="994129"/>
                  </a:cubicBezTo>
                  <a:cubicBezTo>
                    <a:pt x="5769032" y="995350"/>
                    <a:pt x="5771473" y="995350"/>
                    <a:pt x="5772694" y="994129"/>
                  </a:cubicBezTo>
                  <a:close/>
                  <a:moveTo>
                    <a:pt x="5761707" y="1012440"/>
                  </a:moveTo>
                  <a:cubicBezTo>
                    <a:pt x="5761707" y="1012440"/>
                    <a:pt x="5761707" y="1012440"/>
                    <a:pt x="5761707" y="1012440"/>
                  </a:cubicBezTo>
                  <a:cubicBezTo>
                    <a:pt x="5761707" y="1012440"/>
                    <a:pt x="5761707" y="1012440"/>
                    <a:pt x="5761707" y="1012440"/>
                  </a:cubicBezTo>
                  <a:cubicBezTo>
                    <a:pt x="5761707" y="1011219"/>
                    <a:pt x="5761707" y="1012440"/>
                    <a:pt x="5761707" y="1012440"/>
                  </a:cubicBezTo>
                  <a:close/>
                  <a:moveTo>
                    <a:pt x="5684803" y="1234607"/>
                  </a:moveTo>
                  <a:cubicBezTo>
                    <a:pt x="5683582" y="1238270"/>
                    <a:pt x="5682362" y="1239490"/>
                    <a:pt x="5681141" y="1238270"/>
                  </a:cubicBezTo>
                  <a:cubicBezTo>
                    <a:pt x="5679921" y="1237049"/>
                    <a:pt x="5679921" y="1237049"/>
                    <a:pt x="5679921" y="1237049"/>
                  </a:cubicBezTo>
                  <a:cubicBezTo>
                    <a:pt x="5678700" y="1234607"/>
                    <a:pt x="5677479" y="1228504"/>
                    <a:pt x="5673817" y="1228504"/>
                  </a:cubicBezTo>
                  <a:cubicBezTo>
                    <a:pt x="5672596" y="1228504"/>
                    <a:pt x="5672596" y="1228504"/>
                    <a:pt x="5671375" y="1228504"/>
                  </a:cubicBezTo>
                  <a:cubicBezTo>
                    <a:pt x="5671375" y="1228504"/>
                    <a:pt x="5672596" y="1227283"/>
                    <a:pt x="5672596" y="1227283"/>
                  </a:cubicBezTo>
                  <a:cubicBezTo>
                    <a:pt x="5676258" y="1227283"/>
                    <a:pt x="5681141" y="1224842"/>
                    <a:pt x="5682362" y="1226063"/>
                  </a:cubicBezTo>
                  <a:cubicBezTo>
                    <a:pt x="5683582" y="1227283"/>
                    <a:pt x="5684803" y="1226063"/>
                    <a:pt x="5686024" y="1224842"/>
                  </a:cubicBezTo>
                  <a:cubicBezTo>
                    <a:pt x="5686024" y="1224842"/>
                    <a:pt x="5687245" y="1226063"/>
                    <a:pt x="5687245" y="1227283"/>
                  </a:cubicBezTo>
                  <a:cubicBezTo>
                    <a:pt x="5688465" y="1228504"/>
                    <a:pt x="5688465" y="1229725"/>
                    <a:pt x="5689686" y="1230945"/>
                  </a:cubicBezTo>
                  <a:cubicBezTo>
                    <a:pt x="5690907" y="1232166"/>
                    <a:pt x="5690907" y="1234607"/>
                    <a:pt x="5692128" y="1237049"/>
                  </a:cubicBezTo>
                  <a:cubicBezTo>
                    <a:pt x="5688465" y="1233387"/>
                    <a:pt x="5686024" y="1228504"/>
                    <a:pt x="5684803" y="1234607"/>
                  </a:cubicBezTo>
                  <a:close/>
                  <a:moveTo>
                    <a:pt x="5705555" y="1215076"/>
                  </a:moveTo>
                  <a:cubicBezTo>
                    <a:pt x="5705555" y="1215076"/>
                    <a:pt x="5705555" y="1216297"/>
                    <a:pt x="5705555" y="1215076"/>
                  </a:cubicBezTo>
                  <a:lnTo>
                    <a:pt x="5703114" y="1216297"/>
                  </a:lnTo>
                  <a:cubicBezTo>
                    <a:pt x="5701893" y="1216297"/>
                    <a:pt x="5700672" y="1215076"/>
                    <a:pt x="5700672" y="1213856"/>
                  </a:cubicBezTo>
                  <a:cubicBezTo>
                    <a:pt x="5700672" y="1213856"/>
                    <a:pt x="5700672" y="1213856"/>
                    <a:pt x="5699452" y="1212635"/>
                  </a:cubicBezTo>
                  <a:cubicBezTo>
                    <a:pt x="5700672" y="1212635"/>
                    <a:pt x="5703114" y="1211414"/>
                    <a:pt x="5704335" y="1211414"/>
                  </a:cubicBezTo>
                  <a:cubicBezTo>
                    <a:pt x="5704335" y="1211414"/>
                    <a:pt x="5705555" y="1211414"/>
                    <a:pt x="5705555" y="1211414"/>
                  </a:cubicBezTo>
                  <a:cubicBezTo>
                    <a:pt x="5705555" y="1211414"/>
                    <a:pt x="5706776" y="1212635"/>
                    <a:pt x="5706776" y="1212635"/>
                  </a:cubicBezTo>
                  <a:cubicBezTo>
                    <a:pt x="5706776" y="1213856"/>
                    <a:pt x="5705555" y="1213856"/>
                    <a:pt x="5705555" y="1215076"/>
                  </a:cubicBezTo>
                  <a:close/>
                  <a:moveTo>
                    <a:pt x="5717762" y="1031971"/>
                  </a:moveTo>
                  <a:cubicBezTo>
                    <a:pt x="5720203" y="1031971"/>
                    <a:pt x="5723866" y="1031971"/>
                    <a:pt x="5725086" y="1033192"/>
                  </a:cubicBezTo>
                  <a:cubicBezTo>
                    <a:pt x="5727528" y="1035633"/>
                    <a:pt x="5732411" y="1034412"/>
                    <a:pt x="5734852" y="1036854"/>
                  </a:cubicBezTo>
                  <a:cubicBezTo>
                    <a:pt x="5736073" y="1038074"/>
                    <a:pt x="5737293" y="1038074"/>
                    <a:pt x="5738514" y="1039295"/>
                  </a:cubicBezTo>
                  <a:cubicBezTo>
                    <a:pt x="5737293" y="1039295"/>
                    <a:pt x="5736073" y="1039295"/>
                    <a:pt x="5734852" y="1039295"/>
                  </a:cubicBezTo>
                  <a:cubicBezTo>
                    <a:pt x="5733631" y="1038074"/>
                    <a:pt x="5727528" y="1040516"/>
                    <a:pt x="5725086" y="1038074"/>
                  </a:cubicBezTo>
                  <a:cubicBezTo>
                    <a:pt x="5720203" y="1033192"/>
                    <a:pt x="5720203" y="1035633"/>
                    <a:pt x="5717762" y="1033192"/>
                  </a:cubicBezTo>
                  <a:cubicBezTo>
                    <a:pt x="5717762" y="1033192"/>
                    <a:pt x="5716542" y="1033192"/>
                    <a:pt x="5717762" y="1031971"/>
                  </a:cubicBezTo>
                  <a:cubicBezTo>
                    <a:pt x="5716542" y="1031971"/>
                    <a:pt x="5717762" y="1031971"/>
                    <a:pt x="5717762" y="1031971"/>
                  </a:cubicBezTo>
                  <a:close/>
                  <a:moveTo>
                    <a:pt x="5693348" y="1030750"/>
                  </a:moveTo>
                  <a:cubicBezTo>
                    <a:pt x="5694569" y="1030750"/>
                    <a:pt x="5695789" y="1030750"/>
                    <a:pt x="5697010" y="1030750"/>
                  </a:cubicBezTo>
                  <a:cubicBezTo>
                    <a:pt x="5698231" y="1029530"/>
                    <a:pt x="5703114" y="1028309"/>
                    <a:pt x="5709217" y="1030750"/>
                  </a:cubicBezTo>
                  <a:cubicBezTo>
                    <a:pt x="5707996" y="1030750"/>
                    <a:pt x="5706776" y="1031971"/>
                    <a:pt x="5705555" y="1031971"/>
                  </a:cubicBezTo>
                  <a:cubicBezTo>
                    <a:pt x="5698231" y="1034412"/>
                    <a:pt x="5692128" y="1036854"/>
                    <a:pt x="5693348" y="1030750"/>
                  </a:cubicBezTo>
                  <a:cubicBezTo>
                    <a:pt x="5693348" y="1030750"/>
                    <a:pt x="5693348" y="1030750"/>
                    <a:pt x="5693348" y="1030750"/>
                  </a:cubicBezTo>
                  <a:close/>
                  <a:moveTo>
                    <a:pt x="5689686" y="1055165"/>
                  </a:moveTo>
                  <a:cubicBezTo>
                    <a:pt x="5697010" y="1051502"/>
                    <a:pt x="5715321" y="1060047"/>
                    <a:pt x="5722645" y="1057606"/>
                  </a:cubicBezTo>
                  <a:cubicBezTo>
                    <a:pt x="5723866" y="1057606"/>
                    <a:pt x="5725086" y="1056385"/>
                    <a:pt x="5726307" y="1056385"/>
                  </a:cubicBezTo>
                  <a:cubicBezTo>
                    <a:pt x="5729969" y="1056385"/>
                    <a:pt x="5734852" y="1056385"/>
                    <a:pt x="5736073" y="1057606"/>
                  </a:cubicBezTo>
                  <a:cubicBezTo>
                    <a:pt x="5738514" y="1060047"/>
                    <a:pt x="5743397" y="1060047"/>
                    <a:pt x="5745838" y="1062488"/>
                  </a:cubicBezTo>
                  <a:cubicBezTo>
                    <a:pt x="5748280" y="1064930"/>
                    <a:pt x="5750721" y="1067372"/>
                    <a:pt x="5754383" y="1069813"/>
                  </a:cubicBezTo>
                  <a:cubicBezTo>
                    <a:pt x="5754383" y="1069813"/>
                    <a:pt x="5754383" y="1069813"/>
                    <a:pt x="5754383" y="1069813"/>
                  </a:cubicBezTo>
                  <a:cubicBezTo>
                    <a:pt x="5754383" y="1069813"/>
                    <a:pt x="5753163" y="1069813"/>
                    <a:pt x="5751942" y="1069813"/>
                  </a:cubicBezTo>
                  <a:cubicBezTo>
                    <a:pt x="5750721" y="1068592"/>
                    <a:pt x="5749500" y="1067372"/>
                    <a:pt x="5747059" y="1067372"/>
                  </a:cubicBezTo>
                  <a:cubicBezTo>
                    <a:pt x="5747059" y="1067372"/>
                    <a:pt x="5745838" y="1067372"/>
                    <a:pt x="5745838" y="1067372"/>
                  </a:cubicBezTo>
                  <a:cubicBezTo>
                    <a:pt x="5745838" y="1067372"/>
                    <a:pt x="5744618" y="1067372"/>
                    <a:pt x="5744618" y="1066151"/>
                  </a:cubicBezTo>
                  <a:cubicBezTo>
                    <a:pt x="5742176" y="1064930"/>
                    <a:pt x="5740956" y="1064930"/>
                    <a:pt x="5738514" y="1064930"/>
                  </a:cubicBezTo>
                  <a:cubicBezTo>
                    <a:pt x="5736073" y="1063709"/>
                    <a:pt x="5737293" y="1064930"/>
                    <a:pt x="5736073" y="1064930"/>
                  </a:cubicBezTo>
                  <a:cubicBezTo>
                    <a:pt x="5734852" y="1064930"/>
                    <a:pt x="5734852" y="1064930"/>
                    <a:pt x="5733631" y="1064930"/>
                  </a:cubicBezTo>
                  <a:cubicBezTo>
                    <a:pt x="5732411" y="1064930"/>
                    <a:pt x="5731190" y="1063709"/>
                    <a:pt x="5729969" y="1063709"/>
                  </a:cubicBezTo>
                  <a:cubicBezTo>
                    <a:pt x="5728749" y="1063709"/>
                    <a:pt x="5727528" y="1061268"/>
                    <a:pt x="5727528" y="1061268"/>
                  </a:cubicBezTo>
                  <a:cubicBezTo>
                    <a:pt x="5725086" y="1061268"/>
                    <a:pt x="5722645" y="1057606"/>
                    <a:pt x="5721424" y="1058826"/>
                  </a:cubicBezTo>
                  <a:cubicBezTo>
                    <a:pt x="5720203" y="1060047"/>
                    <a:pt x="5718983" y="1060047"/>
                    <a:pt x="5715321" y="1056385"/>
                  </a:cubicBezTo>
                  <a:cubicBezTo>
                    <a:pt x="5714100" y="1055165"/>
                    <a:pt x="5715321" y="1057606"/>
                    <a:pt x="5716542" y="1058826"/>
                  </a:cubicBezTo>
                  <a:cubicBezTo>
                    <a:pt x="5717762" y="1060047"/>
                    <a:pt x="5718983" y="1061268"/>
                    <a:pt x="5720203" y="1061268"/>
                  </a:cubicBezTo>
                  <a:cubicBezTo>
                    <a:pt x="5720203" y="1061268"/>
                    <a:pt x="5722645" y="1062488"/>
                    <a:pt x="5723866" y="1063709"/>
                  </a:cubicBezTo>
                  <a:cubicBezTo>
                    <a:pt x="5725086" y="1063709"/>
                    <a:pt x="5726307" y="1064930"/>
                    <a:pt x="5728749" y="1064930"/>
                  </a:cubicBezTo>
                  <a:cubicBezTo>
                    <a:pt x="5728749" y="1064930"/>
                    <a:pt x="5727528" y="1066151"/>
                    <a:pt x="5727528" y="1067372"/>
                  </a:cubicBezTo>
                  <a:cubicBezTo>
                    <a:pt x="5727528" y="1067372"/>
                    <a:pt x="5725086" y="1068592"/>
                    <a:pt x="5722645" y="1066151"/>
                  </a:cubicBezTo>
                  <a:cubicBezTo>
                    <a:pt x="5716542" y="1061268"/>
                    <a:pt x="5717762" y="1067372"/>
                    <a:pt x="5716542" y="1071033"/>
                  </a:cubicBezTo>
                  <a:cubicBezTo>
                    <a:pt x="5716542" y="1072254"/>
                    <a:pt x="5716542" y="1072254"/>
                    <a:pt x="5716542" y="1073475"/>
                  </a:cubicBezTo>
                  <a:cubicBezTo>
                    <a:pt x="5715321" y="1073475"/>
                    <a:pt x="5712879" y="1073475"/>
                    <a:pt x="5711659" y="1072254"/>
                  </a:cubicBezTo>
                  <a:cubicBezTo>
                    <a:pt x="5710438" y="1071033"/>
                    <a:pt x="5709217" y="1071033"/>
                    <a:pt x="5709217" y="1069813"/>
                  </a:cubicBezTo>
                  <a:cubicBezTo>
                    <a:pt x="5706776" y="1067372"/>
                    <a:pt x="5705555" y="1066151"/>
                    <a:pt x="5703114" y="1066151"/>
                  </a:cubicBezTo>
                  <a:cubicBezTo>
                    <a:pt x="5703114" y="1064930"/>
                    <a:pt x="5703114" y="1064930"/>
                    <a:pt x="5701893" y="1063709"/>
                  </a:cubicBezTo>
                  <a:cubicBezTo>
                    <a:pt x="5700672" y="1063709"/>
                    <a:pt x="5699452" y="1063709"/>
                    <a:pt x="5693348" y="1066151"/>
                  </a:cubicBezTo>
                  <a:cubicBezTo>
                    <a:pt x="5692128" y="1066151"/>
                    <a:pt x="5690907" y="1067372"/>
                    <a:pt x="5689686" y="1067372"/>
                  </a:cubicBezTo>
                  <a:cubicBezTo>
                    <a:pt x="5686024" y="1067372"/>
                    <a:pt x="5683582" y="1067372"/>
                    <a:pt x="5681141" y="1064930"/>
                  </a:cubicBezTo>
                  <a:cubicBezTo>
                    <a:pt x="5681141" y="1062488"/>
                    <a:pt x="5679921" y="1062488"/>
                    <a:pt x="5678700" y="1061268"/>
                  </a:cubicBezTo>
                  <a:cubicBezTo>
                    <a:pt x="5677479" y="1060047"/>
                    <a:pt x="5676258" y="1057606"/>
                    <a:pt x="5675038" y="1055165"/>
                  </a:cubicBezTo>
                  <a:cubicBezTo>
                    <a:pt x="5675038" y="1055165"/>
                    <a:pt x="5675038" y="1053944"/>
                    <a:pt x="5675038" y="1053944"/>
                  </a:cubicBezTo>
                  <a:cubicBezTo>
                    <a:pt x="5679921" y="1057606"/>
                    <a:pt x="5684803" y="1057606"/>
                    <a:pt x="5689686" y="1055165"/>
                  </a:cubicBezTo>
                  <a:close/>
                  <a:moveTo>
                    <a:pt x="5736073" y="1156483"/>
                  </a:moveTo>
                  <a:cubicBezTo>
                    <a:pt x="5736073" y="1157703"/>
                    <a:pt x="5734852" y="1157703"/>
                    <a:pt x="5734852" y="1157703"/>
                  </a:cubicBezTo>
                  <a:cubicBezTo>
                    <a:pt x="5733631" y="1157703"/>
                    <a:pt x="5733631" y="1156483"/>
                    <a:pt x="5732411" y="1155262"/>
                  </a:cubicBezTo>
                  <a:cubicBezTo>
                    <a:pt x="5733631" y="1155262"/>
                    <a:pt x="5734852" y="1156483"/>
                    <a:pt x="5736073" y="1156483"/>
                  </a:cubicBezTo>
                  <a:close/>
                  <a:moveTo>
                    <a:pt x="5732411" y="1071033"/>
                  </a:moveTo>
                  <a:cubicBezTo>
                    <a:pt x="5732411" y="1071033"/>
                    <a:pt x="5732411" y="1069813"/>
                    <a:pt x="5731190" y="1068592"/>
                  </a:cubicBezTo>
                  <a:cubicBezTo>
                    <a:pt x="5731190" y="1069813"/>
                    <a:pt x="5732411" y="1069813"/>
                    <a:pt x="5732411" y="1071033"/>
                  </a:cubicBezTo>
                  <a:cubicBezTo>
                    <a:pt x="5732411" y="1071033"/>
                    <a:pt x="5732411" y="1071033"/>
                    <a:pt x="5732411" y="1071033"/>
                  </a:cubicBezTo>
                  <a:close/>
                  <a:moveTo>
                    <a:pt x="5714100" y="1134510"/>
                  </a:moveTo>
                  <a:cubicBezTo>
                    <a:pt x="5712879" y="1135730"/>
                    <a:pt x="5710438" y="1134510"/>
                    <a:pt x="5710438" y="1134510"/>
                  </a:cubicBezTo>
                  <a:cubicBezTo>
                    <a:pt x="5709217" y="1135730"/>
                    <a:pt x="5706776" y="1136951"/>
                    <a:pt x="5705555" y="1136951"/>
                  </a:cubicBezTo>
                  <a:cubicBezTo>
                    <a:pt x="5703114" y="1134510"/>
                    <a:pt x="5695789" y="1133289"/>
                    <a:pt x="5692128" y="1130848"/>
                  </a:cubicBezTo>
                  <a:cubicBezTo>
                    <a:pt x="5692128" y="1130848"/>
                    <a:pt x="5686024" y="1132069"/>
                    <a:pt x="5684803" y="1130848"/>
                  </a:cubicBezTo>
                  <a:cubicBezTo>
                    <a:pt x="5683582" y="1129627"/>
                    <a:pt x="5678700" y="1130848"/>
                    <a:pt x="5676258" y="1128407"/>
                  </a:cubicBezTo>
                  <a:cubicBezTo>
                    <a:pt x="5671375" y="1123523"/>
                    <a:pt x="5672596" y="1125965"/>
                    <a:pt x="5670155" y="1123523"/>
                  </a:cubicBezTo>
                  <a:cubicBezTo>
                    <a:pt x="5670155" y="1123523"/>
                    <a:pt x="5670155" y="1123523"/>
                    <a:pt x="5670155" y="1123523"/>
                  </a:cubicBezTo>
                  <a:cubicBezTo>
                    <a:pt x="5672596" y="1122303"/>
                    <a:pt x="5677479" y="1119862"/>
                    <a:pt x="5683582" y="1123523"/>
                  </a:cubicBezTo>
                  <a:cubicBezTo>
                    <a:pt x="5684803" y="1124744"/>
                    <a:pt x="5688465" y="1123523"/>
                    <a:pt x="5692128" y="1123523"/>
                  </a:cubicBezTo>
                  <a:cubicBezTo>
                    <a:pt x="5695789" y="1122303"/>
                    <a:pt x="5698231" y="1122303"/>
                    <a:pt x="5699452" y="1123523"/>
                  </a:cubicBezTo>
                  <a:cubicBezTo>
                    <a:pt x="5703114" y="1125965"/>
                    <a:pt x="5706776" y="1123523"/>
                    <a:pt x="5710438" y="1125965"/>
                  </a:cubicBezTo>
                  <a:cubicBezTo>
                    <a:pt x="5712879" y="1127186"/>
                    <a:pt x="5715321" y="1129627"/>
                    <a:pt x="5718983" y="1130848"/>
                  </a:cubicBezTo>
                  <a:cubicBezTo>
                    <a:pt x="5720203" y="1130848"/>
                    <a:pt x="5720203" y="1132069"/>
                    <a:pt x="5721424" y="1132069"/>
                  </a:cubicBezTo>
                  <a:cubicBezTo>
                    <a:pt x="5721424" y="1132069"/>
                    <a:pt x="5720203" y="1133289"/>
                    <a:pt x="5720203" y="1133289"/>
                  </a:cubicBezTo>
                  <a:cubicBezTo>
                    <a:pt x="5720203" y="1133289"/>
                    <a:pt x="5720203" y="1133289"/>
                    <a:pt x="5720203" y="1133289"/>
                  </a:cubicBezTo>
                  <a:cubicBezTo>
                    <a:pt x="5720203" y="1133289"/>
                    <a:pt x="5720203" y="1133289"/>
                    <a:pt x="5718983" y="1133289"/>
                  </a:cubicBezTo>
                  <a:cubicBezTo>
                    <a:pt x="5715321" y="1134510"/>
                    <a:pt x="5714100" y="1133289"/>
                    <a:pt x="5714100" y="1134510"/>
                  </a:cubicBezTo>
                  <a:close/>
                  <a:moveTo>
                    <a:pt x="5715321" y="1155262"/>
                  </a:moveTo>
                  <a:cubicBezTo>
                    <a:pt x="5715321" y="1155262"/>
                    <a:pt x="5714100" y="1155262"/>
                    <a:pt x="5715321" y="1155262"/>
                  </a:cubicBezTo>
                  <a:cubicBezTo>
                    <a:pt x="5712879" y="1157703"/>
                    <a:pt x="5714100" y="1155262"/>
                    <a:pt x="5710438" y="1157703"/>
                  </a:cubicBezTo>
                  <a:cubicBezTo>
                    <a:pt x="5709217" y="1158924"/>
                    <a:pt x="5706776" y="1157703"/>
                    <a:pt x="5706776" y="1157703"/>
                  </a:cubicBezTo>
                  <a:cubicBezTo>
                    <a:pt x="5705555" y="1157703"/>
                    <a:pt x="5703114" y="1156483"/>
                    <a:pt x="5703114" y="1156483"/>
                  </a:cubicBezTo>
                  <a:cubicBezTo>
                    <a:pt x="5699452" y="1157703"/>
                    <a:pt x="5697010" y="1156483"/>
                    <a:pt x="5694569" y="1158924"/>
                  </a:cubicBezTo>
                  <a:cubicBezTo>
                    <a:pt x="5692128" y="1158924"/>
                    <a:pt x="5690907" y="1158924"/>
                    <a:pt x="5688465" y="1158924"/>
                  </a:cubicBezTo>
                  <a:cubicBezTo>
                    <a:pt x="5690907" y="1157703"/>
                    <a:pt x="5694569" y="1154041"/>
                    <a:pt x="5700672" y="1155262"/>
                  </a:cubicBezTo>
                  <a:cubicBezTo>
                    <a:pt x="5701893" y="1155262"/>
                    <a:pt x="5703114" y="1155262"/>
                    <a:pt x="5704335" y="1155262"/>
                  </a:cubicBezTo>
                  <a:cubicBezTo>
                    <a:pt x="5705555" y="1155262"/>
                    <a:pt x="5705555" y="1156483"/>
                    <a:pt x="5705555" y="1156483"/>
                  </a:cubicBezTo>
                  <a:cubicBezTo>
                    <a:pt x="5706776" y="1156483"/>
                    <a:pt x="5710438" y="1156483"/>
                    <a:pt x="5715321" y="1155262"/>
                  </a:cubicBezTo>
                  <a:close/>
                  <a:moveTo>
                    <a:pt x="5723866" y="1151600"/>
                  </a:moveTo>
                  <a:cubicBezTo>
                    <a:pt x="5725086" y="1151600"/>
                    <a:pt x="5726307" y="1151600"/>
                    <a:pt x="5727528" y="1152821"/>
                  </a:cubicBezTo>
                  <a:cubicBezTo>
                    <a:pt x="5727528" y="1152821"/>
                    <a:pt x="5728749" y="1154041"/>
                    <a:pt x="5728749" y="1154041"/>
                  </a:cubicBezTo>
                  <a:cubicBezTo>
                    <a:pt x="5728749" y="1154041"/>
                    <a:pt x="5728749" y="1154041"/>
                    <a:pt x="5727528" y="1154041"/>
                  </a:cubicBezTo>
                  <a:cubicBezTo>
                    <a:pt x="5726307" y="1155262"/>
                    <a:pt x="5723866" y="1155262"/>
                    <a:pt x="5723866" y="1156483"/>
                  </a:cubicBezTo>
                  <a:cubicBezTo>
                    <a:pt x="5723866" y="1160144"/>
                    <a:pt x="5721424" y="1157703"/>
                    <a:pt x="5718983" y="1156483"/>
                  </a:cubicBezTo>
                  <a:cubicBezTo>
                    <a:pt x="5717762" y="1155262"/>
                    <a:pt x="5717762" y="1155262"/>
                    <a:pt x="5716542" y="1155262"/>
                  </a:cubicBezTo>
                  <a:cubicBezTo>
                    <a:pt x="5720203" y="1154041"/>
                    <a:pt x="5722645" y="1152821"/>
                    <a:pt x="5723866" y="1151600"/>
                  </a:cubicBezTo>
                  <a:close/>
                  <a:moveTo>
                    <a:pt x="5662831" y="1061268"/>
                  </a:moveTo>
                  <a:cubicBezTo>
                    <a:pt x="5662831" y="1061268"/>
                    <a:pt x="5662831" y="1062488"/>
                    <a:pt x="5662831" y="1061268"/>
                  </a:cubicBezTo>
                  <a:cubicBezTo>
                    <a:pt x="5662831" y="1062488"/>
                    <a:pt x="5662831" y="1063709"/>
                    <a:pt x="5662831" y="1064930"/>
                  </a:cubicBezTo>
                  <a:cubicBezTo>
                    <a:pt x="5661610" y="1066151"/>
                    <a:pt x="5660389" y="1066151"/>
                    <a:pt x="5660389" y="1066151"/>
                  </a:cubicBezTo>
                  <a:cubicBezTo>
                    <a:pt x="5659168" y="1066151"/>
                    <a:pt x="5657948" y="1064930"/>
                    <a:pt x="5657948" y="1063709"/>
                  </a:cubicBezTo>
                  <a:cubicBezTo>
                    <a:pt x="5659168" y="1063709"/>
                    <a:pt x="5660389" y="1062488"/>
                    <a:pt x="5662831" y="1061268"/>
                  </a:cubicBezTo>
                  <a:close/>
                  <a:moveTo>
                    <a:pt x="5640858" y="1105213"/>
                  </a:moveTo>
                  <a:cubicBezTo>
                    <a:pt x="5643300" y="1103993"/>
                    <a:pt x="5644520" y="1103993"/>
                    <a:pt x="5645741" y="1102772"/>
                  </a:cubicBezTo>
                  <a:cubicBezTo>
                    <a:pt x="5646961" y="1102772"/>
                    <a:pt x="5646961" y="1103993"/>
                    <a:pt x="5648182" y="1103993"/>
                  </a:cubicBezTo>
                  <a:cubicBezTo>
                    <a:pt x="5650624" y="1105213"/>
                    <a:pt x="5653065" y="1106434"/>
                    <a:pt x="5653065" y="1105213"/>
                  </a:cubicBezTo>
                  <a:cubicBezTo>
                    <a:pt x="5653065" y="1103993"/>
                    <a:pt x="5657948" y="1103993"/>
                    <a:pt x="5659168" y="1103993"/>
                  </a:cubicBezTo>
                  <a:cubicBezTo>
                    <a:pt x="5661610" y="1102772"/>
                    <a:pt x="5666493" y="1099109"/>
                    <a:pt x="5673817" y="1101551"/>
                  </a:cubicBezTo>
                  <a:cubicBezTo>
                    <a:pt x="5676258" y="1102772"/>
                    <a:pt x="5679921" y="1101551"/>
                    <a:pt x="5683582" y="1100330"/>
                  </a:cubicBezTo>
                  <a:cubicBezTo>
                    <a:pt x="5684803" y="1101551"/>
                    <a:pt x="5686024" y="1102772"/>
                    <a:pt x="5687245" y="1103993"/>
                  </a:cubicBezTo>
                  <a:cubicBezTo>
                    <a:pt x="5688465" y="1105213"/>
                    <a:pt x="5692128" y="1106434"/>
                    <a:pt x="5694569" y="1107654"/>
                  </a:cubicBezTo>
                  <a:cubicBezTo>
                    <a:pt x="5694569" y="1111316"/>
                    <a:pt x="5692128" y="1110096"/>
                    <a:pt x="5688465" y="1107654"/>
                  </a:cubicBezTo>
                  <a:cubicBezTo>
                    <a:pt x="5684803" y="1106434"/>
                    <a:pt x="5684803" y="1105213"/>
                    <a:pt x="5683582" y="1106434"/>
                  </a:cubicBezTo>
                  <a:cubicBezTo>
                    <a:pt x="5683582" y="1106434"/>
                    <a:pt x="5683582" y="1107654"/>
                    <a:pt x="5682362" y="1108875"/>
                  </a:cubicBezTo>
                  <a:cubicBezTo>
                    <a:pt x="5681141" y="1110096"/>
                    <a:pt x="5681141" y="1107654"/>
                    <a:pt x="5678700" y="1111316"/>
                  </a:cubicBezTo>
                  <a:cubicBezTo>
                    <a:pt x="5677479" y="1112537"/>
                    <a:pt x="5675038" y="1111316"/>
                    <a:pt x="5673817" y="1111316"/>
                  </a:cubicBezTo>
                  <a:cubicBezTo>
                    <a:pt x="5672596" y="1111316"/>
                    <a:pt x="5670155" y="1110096"/>
                    <a:pt x="5670155" y="1110096"/>
                  </a:cubicBezTo>
                  <a:cubicBezTo>
                    <a:pt x="5666493" y="1112537"/>
                    <a:pt x="5661610" y="1110096"/>
                    <a:pt x="5661610" y="1113758"/>
                  </a:cubicBezTo>
                  <a:cubicBezTo>
                    <a:pt x="5661610" y="1113758"/>
                    <a:pt x="5661610" y="1113758"/>
                    <a:pt x="5661610" y="1114979"/>
                  </a:cubicBezTo>
                  <a:cubicBezTo>
                    <a:pt x="5659168" y="1113758"/>
                    <a:pt x="5654286" y="1112537"/>
                    <a:pt x="5651844" y="1110096"/>
                  </a:cubicBezTo>
                  <a:cubicBezTo>
                    <a:pt x="5651844" y="1110096"/>
                    <a:pt x="5646961" y="1111316"/>
                    <a:pt x="5644520" y="1110096"/>
                  </a:cubicBezTo>
                  <a:cubicBezTo>
                    <a:pt x="5643300" y="1110096"/>
                    <a:pt x="5640858" y="1110096"/>
                    <a:pt x="5638417" y="1108875"/>
                  </a:cubicBezTo>
                  <a:cubicBezTo>
                    <a:pt x="5638417" y="1108875"/>
                    <a:pt x="5637196" y="1108875"/>
                    <a:pt x="5637196" y="1107654"/>
                  </a:cubicBezTo>
                  <a:cubicBezTo>
                    <a:pt x="5637196" y="1107654"/>
                    <a:pt x="5637196" y="1107654"/>
                    <a:pt x="5635975" y="1106434"/>
                  </a:cubicBezTo>
                  <a:cubicBezTo>
                    <a:pt x="5634754" y="1105213"/>
                    <a:pt x="5634754" y="1103993"/>
                    <a:pt x="5633534" y="1103993"/>
                  </a:cubicBezTo>
                  <a:cubicBezTo>
                    <a:pt x="5637196" y="1106434"/>
                    <a:pt x="5638417" y="1105213"/>
                    <a:pt x="5640858" y="1105213"/>
                  </a:cubicBezTo>
                  <a:close/>
                  <a:moveTo>
                    <a:pt x="5618885" y="1141834"/>
                  </a:moveTo>
                  <a:cubicBezTo>
                    <a:pt x="5624989" y="1139393"/>
                    <a:pt x="5633534" y="1141834"/>
                    <a:pt x="5639637" y="1139393"/>
                  </a:cubicBezTo>
                  <a:cubicBezTo>
                    <a:pt x="5646961" y="1136951"/>
                    <a:pt x="5662831" y="1146717"/>
                    <a:pt x="5668934" y="1144276"/>
                  </a:cubicBezTo>
                  <a:cubicBezTo>
                    <a:pt x="5676258" y="1143055"/>
                    <a:pt x="5682362" y="1144276"/>
                    <a:pt x="5687245" y="1145496"/>
                  </a:cubicBezTo>
                  <a:cubicBezTo>
                    <a:pt x="5684803" y="1146717"/>
                    <a:pt x="5682362" y="1146717"/>
                    <a:pt x="5682362" y="1149158"/>
                  </a:cubicBezTo>
                  <a:cubicBezTo>
                    <a:pt x="5678700" y="1145496"/>
                    <a:pt x="5672596" y="1147937"/>
                    <a:pt x="5666493" y="1146717"/>
                  </a:cubicBezTo>
                  <a:cubicBezTo>
                    <a:pt x="5666493" y="1146717"/>
                    <a:pt x="5661610" y="1150379"/>
                    <a:pt x="5659168" y="1149158"/>
                  </a:cubicBezTo>
                  <a:cubicBezTo>
                    <a:pt x="5657948" y="1149158"/>
                    <a:pt x="5653065" y="1151600"/>
                    <a:pt x="5650624" y="1149158"/>
                  </a:cubicBezTo>
                  <a:cubicBezTo>
                    <a:pt x="5644520" y="1144276"/>
                    <a:pt x="5645741" y="1147937"/>
                    <a:pt x="5643300" y="1146717"/>
                  </a:cubicBezTo>
                  <a:cubicBezTo>
                    <a:pt x="5638417" y="1143055"/>
                    <a:pt x="5643300" y="1139393"/>
                    <a:pt x="5632313" y="1146717"/>
                  </a:cubicBezTo>
                  <a:cubicBezTo>
                    <a:pt x="5627430" y="1150379"/>
                    <a:pt x="5622547" y="1154041"/>
                    <a:pt x="5621327" y="1147937"/>
                  </a:cubicBezTo>
                  <a:cubicBezTo>
                    <a:pt x="5621327" y="1144276"/>
                    <a:pt x="5617665" y="1145496"/>
                    <a:pt x="5615223" y="1143055"/>
                  </a:cubicBezTo>
                  <a:cubicBezTo>
                    <a:pt x="5615223" y="1143055"/>
                    <a:pt x="5614003" y="1143055"/>
                    <a:pt x="5614003" y="1141834"/>
                  </a:cubicBezTo>
                  <a:cubicBezTo>
                    <a:pt x="5616444" y="1143055"/>
                    <a:pt x="5617665" y="1141834"/>
                    <a:pt x="5618885" y="1141834"/>
                  </a:cubicBezTo>
                  <a:close/>
                  <a:moveTo>
                    <a:pt x="5611561" y="1006336"/>
                  </a:moveTo>
                  <a:cubicBezTo>
                    <a:pt x="5610340" y="1008778"/>
                    <a:pt x="5610340" y="1009998"/>
                    <a:pt x="5610340" y="1009998"/>
                  </a:cubicBezTo>
                  <a:cubicBezTo>
                    <a:pt x="5610340" y="1008778"/>
                    <a:pt x="5609120" y="1008778"/>
                    <a:pt x="5609120" y="1007557"/>
                  </a:cubicBezTo>
                  <a:cubicBezTo>
                    <a:pt x="5610340" y="1006336"/>
                    <a:pt x="5610340" y="1006336"/>
                    <a:pt x="5611561" y="1006336"/>
                  </a:cubicBezTo>
                  <a:close/>
                  <a:moveTo>
                    <a:pt x="5609120" y="1145496"/>
                  </a:moveTo>
                  <a:cubicBezTo>
                    <a:pt x="5607899" y="1147937"/>
                    <a:pt x="5605458" y="1150379"/>
                    <a:pt x="5604237" y="1150379"/>
                  </a:cubicBezTo>
                  <a:cubicBezTo>
                    <a:pt x="5603016" y="1150379"/>
                    <a:pt x="5601796" y="1150379"/>
                    <a:pt x="5601796" y="1149158"/>
                  </a:cubicBezTo>
                  <a:cubicBezTo>
                    <a:pt x="5604237" y="1147937"/>
                    <a:pt x="5606678" y="1146717"/>
                    <a:pt x="5609120" y="1145496"/>
                  </a:cubicBezTo>
                  <a:close/>
                  <a:moveTo>
                    <a:pt x="5595692" y="1194324"/>
                  </a:moveTo>
                  <a:cubicBezTo>
                    <a:pt x="5600575" y="1190662"/>
                    <a:pt x="5604237" y="1185779"/>
                    <a:pt x="5607899" y="1182117"/>
                  </a:cubicBezTo>
                  <a:cubicBezTo>
                    <a:pt x="5612782" y="1177235"/>
                    <a:pt x="5621327" y="1178455"/>
                    <a:pt x="5626210" y="1173572"/>
                  </a:cubicBezTo>
                  <a:cubicBezTo>
                    <a:pt x="5628651" y="1171131"/>
                    <a:pt x="5634754" y="1171131"/>
                    <a:pt x="5639637" y="1171131"/>
                  </a:cubicBezTo>
                  <a:cubicBezTo>
                    <a:pt x="5645741" y="1171131"/>
                    <a:pt x="5650624" y="1171131"/>
                    <a:pt x="5654286" y="1169910"/>
                  </a:cubicBezTo>
                  <a:cubicBezTo>
                    <a:pt x="5665272" y="1162586"/>
                    <a:pt x="5676258" y="1166248"/>
                    <a:pt x="5679921" y="1167469"/>
                  </a:cubicBezTo>
                  <a:cubicBezTo>
                    <a:pt x="5682362" y="1168690"/>
                    <a:pt x="5684803" y="1167469"/>
                    <a:pt x="5688465" y="1167469"/>
                  </a:cubicBezTo>
                  <a:cubicBezTo>
                    <a:pt x="5689686" y="1168690"/>
                    <a:pt x="5690907" y="1169910"/>
                    <a:pt x="5690907" y="1168690"/>
                  </a:cubicBezTo>
                  <a:cubicBezTo>
                    <a:pt x="5690907" y="1168690"/>
                    <a:pt x="5690907" y="1168690"/>
                    <a:pt x="5692128" y="1168690"/>
                  </a:cubicBezTo>
                  <a:cubicBezTo>
                    <a:pt x="5692128" y="1168690"/>
                    <a:pt x="5693348" y="1168690"/>
                    <a:pt x="5693348" y="1168690"/>
                  </a:cubicBezTo>
                  <a:cubicBezTo>
                    <a:pt x="5694569" y="1168690"/>
                    <a:pt x="5695789" y="1168690"/>
                    <a:pt x="5697010" y="1168690"/>
                  </a:cubicBezTo>
                  <a:cubicBezTo>
                    <a:pt x="5699452" y="1167469"/>
                    <a:pt x="5704335" y="1165028"/>
                    <a:pt x="5710438" y="1169910"/>
                  </a:cubicBezTo>
                  <a:cubicBezTo>
                    <a:pt x="5711659" y="1171131"/>
                    <a:pt x="5715321" y="1171131"/>
                    <a:pt x="5717762" y="1171131"/>
                  </a:cubicBezTo>
                  <a:cubicBezTo>
                    <a:pt x="5720203" y="1171131"/>
                    <a:pt x="5723866" y="1171131"/>
                    <a:pt x="5725086" y="1172351"/>
                  </a:cubicBezTo>
                  <a:cubicBezTo>
                    <a:pt x="5727528" y="1174793"/>
                    <a:pt x="5732411" y="1174793"/>
                    <a:pt x="5734852" y="1177235"/>
                  </a:cubicBezTo>
                  <a:cubicBezTo>
                    <a:pt x="5736073" y="1178455"/>
                    <a:pt x="5737293" y="1179676"/>
                    <a:pt x="5738514" y="1180897"/>
                  </a:cubicBezTo>
                  <a:cubicBezTo>
                    <a:pt x="5737293" y="1180897"/>
                    <a:pt x="5736073" y="1180897"/>
                    <a:pt x="5734852" y="1180897"/>
                  </a:cubicBezTo>
                  <a:cubicBezTo>
                    <a:pt x="5734852" y="1180897"/>
                    <a:pt x="5733631" y="1182117"/>
                    <a:pt x="5731190" y="1183338"/>
                  </a:cubicBezTo>
                  <a:cubicBezTo>
                    <a:pt x="5731190" y="1183338"/>
                    <a:pt x="5731190" y="1183338"/>
                    <a:pt x="5731190" y="1182117"/>
                  </a:cubicBezTo>
                  <a:cubicBezTo>
                    <a:pt x="5726307" y="1176014"/>
                    <a:pt x="5726307" y="1180897"/>
                    <a:pt x="5725086" y="1184558"/>
                  </a:cubicBezTo>
                  <a:cubicBezTo>
                    <a:pt x="5725086" y="1185779"/>
                    <a:pt x="5723866" y="1185779"/>
                    <a:pt x="5723866" y="1187000"/>
                  </a:cubicBezTo>
                  <a:cubicBezTo>
                    <a:pt x="5722645" y="1187000"/>
                    <a:pt x="5721424" y="1188221"/>
                    <a:pt x="5720203" y="1188221"/>
                  </a:cubicBezTo>
                  <a:cubicBezTo>
                    <a:pt x="5720203" y="1188221"/>
                    <a:pt x="5718983" y="1187000"/>
                    <a:pt x="5717762" y="1187000"/>
                  </a:cubicBezTo>
                  <a:cubicBezTo>
                    <a:pt x="5715321" y="1184558"/>
                    <a:pt x="5710438" y="1178455"/>
                    <a:pt x="5710438" y="1184558"/>
                  </a:cubicBezTo>
                  <a:cubicBezTo>
                    <a:pt x="5710438" y="1185779"/>
                    <a:pt x="5710438" y="1187000"/>
                    <a:pt x="5709217" y="1187000"/>
                  </a:cubicBezTo>
                  <a:cubicBezTo>
                    <a:pt x="5709217" y="1187000"/>
                    <a:pt x="5709217" y="1187000"/>
                    <a:pt x="5709217" y="1187000"/>
                  </a:cubicBezTo>
                  <a:cubicBezTo>
                    <a:pt x="5706776" y="1185779"/>
                    <a:pt x="5706776" y="1184558"/>
                    <a:pt x="5705555" y="1183338"/>
                  </a:cubicBezTo>
                  <a:cubicBezTo>
                    <a:pt x="5705555" y="1183338"/>
                    <a:pt x="5705555" y="1183338"/>
                    <a:pt x="5704335" y="1183338"/>
                  </a:cubicBezTo>
                  <a:cubicBezTo>
                    <a:pt x="5703114" y="1182117"/>
                    <a:pt x="5701893" y="1180897"/>
                    <a:pt x="5700672" y="1182117"/>
                  </a:cubicBezTo>
                  <a:cubicBezTo>
                    <a:pt x="5698231" y="1183338"/>
                    <a:pt x="5697010" y="1182117"/>
                    <a:pt x="5697010" y="1184558"/>
                  </a:cubicBezTo>
                  <a:cubicBezTo>
                    <a:pt x="5695789" y="1188221"/>
                    <a:pt x="5693348" y="1185779"/>
                    <a:pt x="5690907" y="1182117"/>
                  </a:cubicBezTo>
                  <a:cubicBezTo>
                    <a:pt x="5688465" y="1179676"/>
                    <a:pt x="5687245" y="1178455"/>
                    <a:pt x="5687245" y="1178455"/>
                  </a:cubicBezTo>
                  <a:cubicBezTo>
                    <a:pt x="5687245" y="1178455"/>
                    <a:pt x="5687245" y="1179676"/>
                    <a:pt x="5684803" y="1180897"/>
                  </a:cubicBezTo>
                  <a:cubicBezTo>
                    <a:pt x="5683582" y="1182117"/>
                    <a:pt x="5683582" y="1179676"/>
                    <a:pt x="5679921" y="1182117"/>
                  </a:cubicBezTo>
                  <a:cubicBezTo>
                    <a:pt x="5678700" y="1183338"/>
                    <a:pt x="5676258" y="1180897"/>
                    <a:pt x="5675038" y="1180897"/>
                  </a:cubicBezTo>
                  <a:cubicBezTo>
                    <a:pt x="5673817" y="1180897"/>
                    <a:pt x="5671375" y="1178455"/>
                    <a:pt x="5671375" y="1178455"/>
                  </a:cubicBezTo>
                  <a:cubicBezTo>
                    <a:pt x="5667714" y="1178455"/>
                    <a:pt x="5662831" y="1176014"/>
                    <a:pt x="5661610" y="1178455"/>
                  </a:cubicBezTo>
                  <a:cubicBezTo>
                    <a:pt x="5657948" y="1183338"/>
                    <a:pt x="5657948" y="1180897"/>
                    <a:pt x="5650624" y="1178455"/>
                  </a:cubicBezTo>
                  <a:cubicBezTo>
                    <a:pt x="5648182" y="1177235"/>
                    <a:pt x="5649403" y="1180897"/>
                    <a:pt x="5651844" y="1183338"/>
                  </a:cubicBezTo>
                  <a:cubicBezTo>
                    <a:pt x="5654286" y="1185779"/>
                    <a:pt x="5655507" y="1188221"/>
                    <a:pt x="5656727" y="1187000"/>
                  </a:cubicBezTo>
                  <a:cubicBezTo>
                    <a:pt x="5657948" y="1185779"/>
                    <a:pt x="5661610" y="1188221"/>
                    <a:pt x="5662831" y="1188221"/>
                  </a:cubicBezTo>
                  <a:cubicBezTo>
                    <a:pt x="5664051" y="1188221"/>
                    <a:pt x="5668934" y="1187000"/>
                    <a:pt x="5673817" y="1190662"/>
                  </a:cubicBezTo>
                  <a:cubicBezTo>
                    <a:pt x="5667714" y="1191883"/>
                    <a:pt x="5666493" y="1199207"/>
                    <a:pt x="5662831" y="1200428"/>
                  </a:cubicBezTo>
                  <a:cubicBezTo>
                    <a:pt x="5660389" y="1200428"/>
                    <a:pt x="5657948" y="1199207"/>
                    <a:pt x="5657948" y="1194324"/>
                  </a:cubicBezTo>
                  <a:cubicBezTo>
                    <a:pt x="5657948" y="1184558"/>
                    <a:pt x="5648182" y="1194324"/>
                    <a:pt x="5642079" y="1199207"/>
                  </a:cubicBezTo>
                  <a:cubicBezTo>
                    <a:pt x="5632313" y="1206531"/>
                    <a:pt x="5632313" y="1200428"/>
                    <a:pt x="5629872" y="1195545"/>
                  </a:cubicBezTo>
                  <a:cubicBezTo>
                    <a:pt x="5627430" y="1190662"/>
                    <a:pt x="5626210" y="1180897"/>
                    <a:pt x="5617665" y="1191883"/>
                  </a:cubicBezTo>
                  <a:cubicBezTo>
                    <a:pt x="5612782" y="1196766"/>
                    <a:pt x="5610340" y="1197986"/>
                    <a:pt x="5609120" y="1196766"/>
                  </a:cubicBezTo>
                  <a:cubicBezTo>
                    <a:pt x="5600575" y="1189442"/>
                    <a:pt x="5601796" y="1202869"/>
                    <a:pt x="5601796" y="1201649"/>
                  </a:cubicBezTo>
                  <a:cubicBezTo>
                    <a:pt x="5598133" y="1199207"/>
                    <a:pt x="5595692" y="1197986"/>
                    <a:pt x="5592030" y="1197986"/>
                  </a:cubicBezTo>
                  <a:cubicBezTo>
                    <a:pt x="5592030" y="1196766"/>
                    <a:pt x="5594471" y="1195545"/>
                    <a:pt x="5595692" y="1194324"/>
                  </a:cubicBezTo>
                  <a:close/>
                  <a:moveTo>
                    <a:pt x="5584706" y="964832"/>
                  </a:moveTo>
                  <a:cubicBezTo>
                    <a:pt x="5582264" y="967274"/>
                    <a:pt x="5581044" y="969715"/>
                    <a:pt x="5579823" y="969715"/>
                  </a:cubicBezTo>
                  <a:cubicBezTo>
                    <a:pt x="5578602" y="969715"/>
                    <a:pt x="5577382" y="968495"/>
                    <a:pt x="5576161" y="967274"/>
                  </a:cubicBezTo>
                  <a:cubicBezTo>
                    <a:pt x="5579823" y="967274"/>
                    <a:pt x="5582264" y="966053"/>
                    <a:pt x="5584706" y="964832"/>
                  </a:cubicBezTo>
                  <a:close/>
                  <a:moveTo>
                    <a:pt x="5552968" y="912342"/>
                  </a:moveTo>
                  <a:cubicBezTo>
                    <a:pt x="5552968" y="912342"/>
                    <a:pt x="5552968" y="913563"/>
                    <a:pt x="5552968" y="912342"/>
                  </a:cubicBezTo>
                  <a:cubicBezTo>
                    <a:pt x="5552968" y="913563"/>
                    <a:pt x="5552968" y="912342"/>
                    <a:pt x="5552968" y="912342"/>
                  </a:cubicBezTo>
                  <a:cubicBezTo>
                    <a:pt x="5552968" y="912342"/>
                    <a:pt x="5552968" y="912342"/>
                    <a:pt x="5552968" y="912342"/>
                  </a:cubicBezTo>
                  <a:close/>
                  <a:moveTo>
                    <a:pt x="5538319" y="886708"/>
                  </a:moveTo>
                  <a:cubicBezTo>
                    <a:pt x="5537098" y="886708"/>
                    <a:pt x="5537098" y="887928"/>
                    <a:pt x="5535878" y="887928"/>
                  </a:cubicBezTo>
                  <a:cubicBezTo>
                    <a:pt x="5529774" y="891590"/>
                    <a:pt x="5529774" y="887928"/>
                    <a:pt x="5528554" y="885487"/>
                  </a:cubicBezTo>
                  <a:cubicBezTo>
                    <a:pt x="5528554" y="885487"/>
                    <a:pt x="5528554" y="885487"/>
                    <a:pt x="5528554" y="885487"/>
                  </a:cubicBezTo>
                  <a:cubicBezTo>
                    <a:pt x="5532216" y="885487"/>
                    <a:pt x="5535878" y="885487"/>
                    <a:pt x="5538319" y="886708"/>
                  </a:cubicBezTo>
                  <a:close/>
                  <a:moveTo>
                    <a:pt x="5583485" y="767079"/>
                  </a:moveTo>
                  <a:cubicBezTo>
                    <a:pt x="5589589" y="760976"/>
                    <a:pt x="5596913" y="760976"/>
                    <a:pt x="5599354" y="760976"/>
                  </a:cubicBezTo>
                  <a:cubicBezTo>
                    <a:pt x="5600575" y="760976"/>
                    <a:pt x="5603016" y="759755"/>
                    <a:pt x="5604237" y="759755"/>
                  </a:cubicBezTo>
                  <a:cubicBezTo>
                    <a:pt x="5604237" y="759755"/>
                    <a:pt x="5604237" y="759755"/>
                    <a:pt x="5604237" y="759755"/>
                  </a:cubicBezTo>
                  <a:cubicBezTo>
                    <a:pt x="5601796" y="765858"/>
                    <a:pt x="5598133" y="770741"/>
                    <a:pt x="5595692" y="765858"/>
                  </a:cubicBezTo>
                  <a:cubicBezTo>
                    <a:pt x="5594471" y="763417"/>
                    <a:pt x="5592030" y="765858"/>
                    <a:pt x="5588368" y="765858"/>
                  </a:cubicBezTo>
                  <a:cubicBezTo>
                    <a:pt x="5581044" y="765858"/>
                    <a:pt x="5582264" y="775624"/>
                    <a:pt x="5581044" y="776844"/>
                  </a:cubicBezTo>
                  <a:cubicBezTo>
                    <a:pt x="5578602" y="778065"/>
                    <a:pt x="5576161" y="776844"/>
                    <a:pt x="5574940" y="773183"/>
                  </a:cubicBezTo>
                  <a:cubicBezTo>
                    <a:pt x="5573719" y="771962"/>
                    <a:pt x="5573719" y="770741"/>
                    <a:pt x="5572499" y="770741"/>
                  </a:cubicBezTo>
                  <a:cubicBezTo>
                    <a:pt x="5576161" y="770741"/>
                    <a:pt x="5581044" y="769520"/>
                    <a:pt x="5583485" y="767079"/>
                  </a:cubicBezTo>
                  <a:close/>
                  <a:moveTo>
                    <a:pt x="5554188" y="781727"/>
                  </a:moveTo>
                  <a:cubicBezTo>
                    <a:pt x="5556630" y="778065"/>
                    <a:pt x="5562733" y="776844"/>
                    <a:pt x="5565175" y="774403"/>
                  </a:cubicBezTo>
                  <a:cubicBezTo>
                    <a:pt x="5566395" y="773183"/>
                    <a:pt x="5567616" y="773183"/>
                    <a:pt x="5568837" y="771962"/>
                  </a:cubicBezTo>
                  <a:cubicBezTo>
                    <a:pt x="5566395" y="774403"/>
                    <a:pt x="5563954" y="779286"/>
                    <a:pt x="5562733" y="781727"/>
                  </a:cubicBezTo>
                  <a:cubicBezTo>
                    <a:pt x="5557850" y="789052"/>
                    <a:pt x="5555409" y="786610"/>
                    <a:pt x="5552968" y="782948"/>
                  </a:cubicBezTo>
                  <a:cubicBezTo>
                    <a:pt x="5554188" y="782948"/>
                    <a:pt x="5554188" y="782948"/>
                    <a:pt x="5554188" y="781727"/>
                  </a:cubicBezTo>
                  <a:close/>
                  <a:moveTo>
                    <a:pt x="5518788" y="847645"/>
                  </a:moveTo>
                  <a:cubicBezTo>
                    <a:pt x="5520009" y="847645"/>
                    <a:pt x="5521229" y="846425"/>
                    <a:pt x="5522450" y="846425"/>
                  </a:cubicBezTo>
                  <a:cubicBezTo>
                    <a:pt x="5521229" y="847645"/>
                    <a:pt x="5521229" y="850087"/>
                    <a:pt x="5521229" y="850087"/>
                  </a:cubicBezTo>
                  <a:cubicBezTo>
                    <a:pt x="5520009" y="848866"/>
                    <a:pt x="5520009" y="848866"/>
                    <a:pt x="5518788" y="847645"/>
                  </a:cubicBezTo>
                  <a:cubicBezTo>
                    <a:pt x="5518788" y="847645"/>
                    <a:pt x="5518788" y="847645"/>
                    <a:pt x="5518788" y="847645"/>
                  </a:cubicBezTo>
                  <a:close/>
                  <a:moveTo>
                    <a:pt x="5520009" y="883046"/>
                  </a:moveTo>
                  <a:cubicBezTo>
                    <a:pt x="5517567" y="884266"/>
                    <a:pt x="5516347" y="884266"/>
                    <a:pt x="5516347" y="884266"/>
                  </a:cubicBezTo>
                  <a:cubicBezTo>
                    <a:pt x="5516347" y="884266"/>
                    <a:pt x="5515126" y="883046"/>
                    <a:pt x="5515126" y="883046"/>
                  </a:cubicBezTo>
                  <a:cubicBezTo>
                    <a:pt x="5516347" y="883046"/>
                    <a:pt x="5517567" y="883046"/>
                    <a:pt x="5520009" y="883046"/>
                  </a:cubicBezTo>
                  <a:close/>
                  <a:moveTo>
                    <a:pt x="5509022" y="883046"/>
                  </a:moveTo>
                  <a:cubicBezTo>
                    <a:pt x="5510243" y="883046"/>
                    <a:pt x="5511464" y="883046"/>
                    <a:pt x="5511464" y="883046"/>
                  </a:cubicBezTo>
                  <a:cubicBezTo>
                    <a:pt x="5510243" y="884266"/>
                    <a:pt x="5510243" y="886708"/>
                    <a:pt x="5510243" y="886708"/>
                  </a:cubicBezTo>
                  <a:cubicBezTo>
                    <a:pt x="5507802" y="884266"/>
                    <a:pt x="5506581" y="883046"/>
                    <a:pt x="5504140" y="883046"/>
                  </a:cubicBezTo>
                  <a:cubicBezTo>
                    <a:pt x="5506581" y="883046"/>
                    <a:pt x="5507802" y="883046"/>
                    <a:pt x="5509022" y="883046"/>
                  </a:cubicBezTo>
                  <a:close/>
                  <a:moveTo>
                    <a:pt x="5499257" y="736562"/>
                  </a:moveTo>
                  <a:cubicBezTo>
                    <a:pt x="5499257" y="737782"/>
                    <a:pt x="5499257" y="739003"/>
                    <a:pt x="5499257" y="739003"/>
                  </a:cubicBezTo>
                  <a:cubicBezTo>
                    <a:pt x="5498036" y="739003"/>
                    <a:pt x="5498036" y="737782"/>
                    <a:pt x="5496815" y="737782"/>
                  </a:cubicBezTo>
                  <a:cubicBezTo>
                    <a:pt x="5498036" y="737782"/>
                    <a:pt x="5498036" y="737782"/>
                    <a:pt x="5499257" y="736562"/>
                  </a:cubicBezTo>
                  <a:close/>
                  <a:moveTo>
                    <a:pt x="5482167" y="625478"/>
                  </a:moveTo>
                  <a:cubicBezTo>
                    <a:pt x="5483388" y="625478"/>
                    <a:pt x="5485829" y="624257"/>
                    <a:pt x="5488270" y="624257"/>
                  </a:cubicBezTo>
                  <a:cubicBezTo>
                    <a:pt x="5487050" y="625478"/>
                    <a:pt x="5485829" y="626698"/>
                    <a:pt x="5485829" y="626698"/>
                  </a:cubicBezTo>
                  <a:cubicBezTo>
                    <a:pt x="5480946" y="623036"/>
                    <a:pt x="5483388" y="630360"/>
                    <a:pt x="5482167" y="629140"/>
                  </a:cubicBezTo>
                  <a:cubicBezTo>
                    <a:pt x="5477284" y="626698"/>
                    <a:pt x="5473622" y="627919"/>
                    <a:pt x="5469960" y="631581"/>
                  </a:cubicBezTo>
                  <a:cubicBezTo>
                    <a:pt x="5462636" y="640126"/>
                    <a:pt x="5462636" y="637685"/>
                    <a:pt x="5457753" y="635243"/>
                  </a:cubicBezTo>
                  <a:cubicBezTo>
                    <a:pt x="5457753" y="635243"/>
                    <a:pt x="5456532" y="635243"/>
                    <a:pt x="5456532" y="635243"/>
                  </a:cubicBezTo>
                  <a:cubicBezTo>
                    <a:pt x="5460194" y="634023"/>
                    <a:pt x="5462636" y="632802"/>
                    <a:pt x="5466298" y="631581"/>
                  </a:cubicBezTo>
                  <a:cubicBezTo>
                    <a:pt x="5471181" y="629140"/>
                    <a:pt x="5476063" y="627919"/>
                    <a:pt x="5482167" y="625478"/>
                  </a:cubicBezTo>
                  <a:close/>
                  <a:moveTo>
                    <a:pt x="5461415" y="608388"/>
                  </a:moveTo>
                  <a:cubicBezTo>
                    <a:pt x="5457753" y="612050"/>
                    <a:pt x="5456532" y="612050"/>
                    <a:pt x="5454091" y="610829"/>
                  </a:cubicBezTo>
                  <a:cubicBezTo>
                    <a:pt x="5456532" y="609609"/>
                    <a:pt x="5458974" y="609609"/>
                    <a:pt x="5461415" y="608388"/>
                  </a:cubicBezTo>
                  <a:close/>
                  <a:moveTo>
                    <a:pt x="5517567" y="521718"/>
                  </a:moveTo>
                  <a:cubicBezTo>
                    <a:pt x="5516347" y="522939"/>
                    <a:pt x="5515126" y="524160"/>
                    <a:pt x="5515126" y="522939"/>
                  </a:cubicBezTo>
                  <a:cubicBezTo>
                    <a:pt x="5516347" y="522939"/>
                    <a:pt x="5517567" y="522939"/>
                    <a:pt x="5517567" y="521718"/>
                  </a:cubicBezTo>
                  <a:close/>
                  <a:moveTo>
                    <a:pt x="5283193" y="521718"/>
                  </a:moveTo>
                  <a:cubicBezTo>
                    <a:pt x="5284414" y="521718"/>
                    <a:pt x="5285634" y="522939"/>
                    <a:pt x="5285634" y="522939"/>
                  </a:cubicBezTo>
                  <a:cubicBezTo>
                    <a:pt x="5285634" y="524160"/>
                    <a:pt x="5284414" y="524160"/>
                    <a:pt x="5283193" y="521718"/>
                  </a:cubicBezTo>
                  <a:close/>
                  <a:moveTo>
                    <a:pt x="5303944" y="739003"/>
                  </a:moveTo>
                  <a:cubicBezTo>
                    <a:pt x="5302724" y="739003"/>
                    <a:pt x="5302724" y="739003"/>
                    <a:pt x="5301503" y="740223"/>
                  </a:cubicBezTo>
                  <a:cubicBezTo>
                    <a:pt x="5301503" y="740223"/>
                    <a:pt x="5301503" y="739003"/>
                    <a:pt x="5301503" y="737782"/>
                  </a:cubicBezTo>
                  <a:cubicBezTo>
                    <a:pt x="5302724" y="737782"/>
                    <a:pt x="5303944" y="737782"/>
                    <a:pt x="5303944" y="739003"/>
                  </a:cubicBezTo>
                  <a:close/>
                  <a:moveTo>
                    <a:pt x="5283193" y="847645"/>
                  </a:moveTo>
                  <a:cubicBezTo>
                    <a:pt x="5283193" y="847645"/>
                    <a:pt x="5283193" y="847645"/>
                    <a:pt x="5283193" y="847645"/>
                  </a:cubicBezTo>
                  <a:cubicBezTo>
                    <a:pt x="5281972" y="847645"/>
                    <a:pt x="5281972" y="848866"/>
                    <a:pt x="5280751" y="850087"/>
                  </a:cubicBezTo>
                  <a:cubicBezTo>
                    <a:pt x="5280751" y="850087"/>
                    <a:pt x="5280751" y="847645"/>
                    <a:pt x="5279530" y="846425"/>
                  </a:cubicBezTo>
                  <a:cubicBezTo>
                    <a:pt x="5280751" y="847645"/>
                    <a:pt x="5281972" y="847645"/>
                    <a:pt x="5283193" y="847645"/>
                  </a:cubicBezTo>
                  <a:close/>
                  <a:moveTo>
                    <a:pt x="5227041" y="774403"/>
                  </a:moveTo>
                  <a:cubicBezTo>
                    <a:pt x="5225820" y="778065"/>
                    <a:pt x="5223379" y="779286"/>
                    <a:pt x="5220937" y="778065"/>
                  </a:cubicBezTo>
                  <a:cubicBezTo>
                    <a:pt x="5218495" y="776844"/>
                    <a:pt x="5219716" y="767079"/>
                    <a:pt x="5213613" y="767079"/>
                  </a:cubicBezTo>
                  <a:cubicBezTo>
                    <a:pt x="5209951" y="767079"/>
                    <a:pt x="5207509" y="764637"/>
                    <a:pt x="5206288" y="767079"/>
                  </a:cubicBezTo>
                  <a:cubicBezTo>
                    <a:pt x="5203847" y="771962"/>
                    <a:pt x="5200185" y="765858"/>
                    <a:pt x="5197744" y="760976"/>
                  </a:cubicBezTo>
                  <a:cubicBezTo>
                    <a:pt x="5197744" y="760976"/>
                    <a:pt x="5197744" y="760976"/>
                    <a:pt x="5197744" y="760976"/>
                  </a:cubicBezTo>
                  <a:cubicBezTo>
                    <a:pt x="5198965" y="760976"/>
                    <a:pt x="5201406" y="762196"/>
                    <a:pt x="5202626" y="762196"/>
                  </a:cubicBezTo>
                  <a:cubicBezTo>
                    <a:pt x="5205068" y="762196"/>
                    <a:pt x="5212392" y="762196"/>
                    <a:pt x="5218495" y="768300"/>
                  </a:cubicBezTo>
                  <a:cubicBezTo>
                    <a:pt x="5220937" y="770741"/>
                    <a:pt x="5225820" y="770741"/>
                    <a:pt x="5229482" y="771962"/>
                  </a:cubicBezTo>
                  <a:cubicBezTo>
                    <a:pt x="5229482" y="771962"/>
                    <a:pt x="5228261" y="773183"/>
                    <a:pt x="5227041" y="774403"/>
                  </a:cubicBezTo>
                  <a:close/>
                  <a:moveTo>
                    <a:pt x="5238027" y="781727"/>
                  </a:moveTo>
                  <a:cubicBezTo>
                    <a:pt x="5235586" y="779286"/>
                    <a:pt x="5233144" y="773183"/>
                    <a:pt x="5231923" y="771962"/>
                  </a:cubicBezTo>
                  <a:cubicBezTo>
                    <a:pt x="5233144" y="771962"/>
                    <a:pt x="5235586" y="773183"/>
                    <a:pt x="5235586" y="774403"/>
                  </a:cubicBezTo>
                  <a:cubicBezTo>
                    <a:pt x="5238027" y="778065"/>
                    <a:pt x="5244130" y="778065"/>
                    <a:pt x="5246572" y="781727"/>
                  </a:cubicBezTo>
                  <a:cubicBezTo>
                    <a:pt x="5246572" y="781727"/>
                    <a:pt x="5247793" y="782948"/>
                    <a:pt x="5247793" y="782948"/>
                  </a:cubicBezTo>
                  <a:cubicBezTo>
                    <a:pt x="5245351" y="786610"/>
                    <a:pt x="5242909" y="789052"/>
                    <a:pt x="5238027" y="781727"/>
                  </a:cubicBezTo>
                  <a:close/>
                  <a:moveTo>
                    <a:pt x="5270986" y="884266"/>
                  </a:moveTo>
                  <a:lnTo>
                    <a:pt x="5267323" y="889149"/>
                  </a:lnTo>
                  <a:cubicBezTo>
                    <a:pt x="5266103" y="889149"/>
                    <a:pt x="5266103" y="887928"/>
                    <a:pt x="5264882" y="887928"/>
                  </a:cubicBezTo>
                  <a:cubicBezTo>
                    <a:pt x="5264882" y="887928"/>
                    <a:pt x="5263662" y="886708"/>
                    <a:pt x="5262441" y="886708"/>
                  </a:cubicBezTo>
                  <a:cubicBezTo>
                    <a:pt x="5264882" y="885487"/>
                    <a:pt x="5268544" y="885487"/>
                    <a:pt x="5270986" y="884266"/>
                  </a:cubicBezTo>
                  <a:close/>
                  <a:moveTo>
                    <a:pt x="5249013" y="912342"/>
                  </a:moveTo>
                  <a:cubicBezTo>
                    <a:pt x="5249013" y="912342"/>
                    <a:pt x="5249013" y="913563"/>
                    <a:pt x="5249013" y="912342"/>
                  </a:cubicBezTo>
                  <a:cubicBezTo>
                    <a:pt x="5249013" y="913563"/>
                    <a:pt x="5249013" y="912342"/>
                    <a:pt x="5249013" y="912342"/>
                  </a:cubicBezTo>
                  <a:cubicBezTo>
                    <a:pt x="5249013" y="912342"/>
                    <a:pt x="5249013" y="912342"/>
                    <a:pt x="5249013" y="912342"/>
                  </a:cubicBezTo>
                  <a:close/>
                  <a:moveTo>
                    <a:pt x="5156240" y="1111316"/>
                  </a:moveTo>
                  <a:cubicBezTo>
                    <a:pt x="5156240" y="1111316"/>
                    <a:pt x="5156240" y="1111316"/>
                    <a:pt x="5156240" y="1111316"/>
                  </a:cubicBezTo>
                  <a:cubicBezTo>
                    <a:pt x="5153798" y="1112537"/>
                    <a:pt x="5152578" y="1112537"/>
                    <a:pt x="5151357" y="1111316"/>
                  </a:cubicBezTo>
                  <a:cubicBezTo>
                    <a:pt x="5151357" y="1110096"/>
                    <a:pt x="5150137" y="1110096"/>
                    <a:pt x="5150137" y="1108875"/>
                  </a:cubicBezTo>
                  <a:cubicBezTo>
                    <a:pt x="5148916" y="1106434"/>
                    <a:pt x="5147695" y="1100330"/>
                    <a:pt x="5144033" y="1106434"/>
                  </a:cubicBezTo>
                  <a:cubicBezTo>
                    <a:pt x="5141591" y="1110096"/>
                    <a:pt x="5140371" y="1110096"/>
                    <a:pt x="5140371" y="1110096"/>
                  </a:cubicBezTo>
                  <a:cubicBezTo>
                    <a:pt x="5135488" y="1105213"/>
                    <a:pt x="5136709" y="1113758"/>
                    <a:pt x="5136709" y="1113758"/>
                  </a:cubicBezTo>
                  <a:cubicBezTo>
                    <a:pt x="5135488" y="1112537"/>
                    <a:pt x="5133046" y="1111316"/>
                    <a:pt x="5131826" y="1111316"/>
                  </a:cubicBezTo>
                  <a:cubicBezTo>
                    <a:pt x="5133046" y="1110096"/>
                    <a:pt x="5133046" y="1110096"/>
                    <a:pt x="5134267" y="1108875"/>
                  </a:cubicBezTo>
                  <a:cubicBezTo>
                    <a:pt x="5136709" y="1106434"/>
                    <a:pt x="5139150" y="1103993"/>
                    <a:pt x="5140371" y="1101551"/>
                  </a:cubicBezTo>
                  <a:cubicBezTo>
                    <a:pt x="5142812" y="1099109"/>
                    <a:pt x="5145253" y="1099109"/>
                    <a:pt x="5147695" y="1097889"/>
                  </a:cubicBezTo>
                  <a:cubicBezTo>
                    <a:pt x="5151357" y="1100330"/>
                    <a:pt x="5156240" y="1102772"/>
                    <a:pt x="5161123" y="1105213"/>
                  </a:cubicBezTo>
                  <a:cubicBezTo>
                    <a:pt x="5162344" y="1105213"/>
                    <a:pt x="5162344" y="1105213"/>
                    <a:pt x="5163564" y="1106434"/>
                  </a:cubicBezTo>
                  <a:cubicBezTo>
                    <a:pt x="5161123" y="1105213"/>
                    <a:pt x="5158681" y="1108875"/>
                    <a:pt x="5156240" y="1111316"/>
                  </a:cubicBezTo>
                  <a:close/>
                  <a:moveTo>
                    <a:pt x="5140371" y="994129"/>
                  </a:moveTo>
                  <a:cubicBezTo>
                    <a:pt x="5140371" y="994129"/>
                    <a:pt x="5141591" y="992909"/>
                    <a:pt x="5141591" y="992909"/>
                  </a:cubicBezTo>
                  <a:cubicBezTo>
                    <a:pt x="5141591" y="994129"/>
                    <a:pt x="5140371" y="995350"/>
                    <a:pt x="5140371" y="994129"/>
                  </a:cubicBezTo>
                  <a:cubicBezTo>
                    <a:pt x="5140371" y="994129"/>
                    <a:pt x="5140371" y="994129"/>
                    <a:pt x="5140371" y="994129"/>
                  </a:cubicBezTo>
                  <a:close/>
                  <a:moveTo>
                    <a:pt x="5164785" y="1108875"/>
                  </a:moveTo>
                  <a:cubicBezTo>
                    <a:pt x="5164785" y="1107654"/>
                    <a:pt x="5164785" y="1107654"/>
                    <a:pt x="5164785" y="1108875"/>
                  </a:cubicBezTo>
                  <a:cubicBezTo>
                    <a:pt x="5164785" y="1107654"/>
                    <a:pt x="5164785" y="1106434"/>
                    <a:pt x="5163564" y="1106434"/>
                  </a:cubicBezTo>
                  <a:cubicBezTo>
                    <a:pt x="5164785" y="1106434"/>
                    <a:pt x="5164785" y="1107654"/>
                    <a:pt x="5166005" y="1107654"/>
                  </a:cubicBezTo>
                  <a:cubicBezTo>
                    <a:pt x="5166005" y="1106434"/>
                    <a:pt x="5164785" y="1107654"/>
                    <a:pt x="5164785" y="1108875"/>
                  </a:cubicBezTo>
                  <a:close/>
                  <a:moveTo>
                    <a:pt x="5189199" y="1006336"/>
                  </a:moveTo>
                  <a:cubicBezTo>
                    <a:pt x="5190419" y="1006336"/>
                    <a:pt x="5191640" y="1007557"/>
                    <a:pt x="5192861" y="1007557"/>
                  </a:cubicBezTo>
                  <a:cubicBezTo>
                    <a:pt x="5192861" y="1007557"/>
                    <a:pt x="5191640" y="1007557"/>
                    <a:pt x="5190419" y="1008778"/>
                  </a:cubicBezTo>
                  <a:cubicBezTo>
                    <a:pt x="5190419" y="1007557"/>
                    <a:pt x="5190419" y="1006336"/>
                    <a:pt x="5189199" y="1006336"/>
                  </a:cubicBezTo>
                  <a:close/>
                  <a:moveTo>
                    <a:pt x="5191640" y="1145496"/>
                  </a:moveTo>
                  <a:cubicBezTo>
                    <a:pt x="5194081" y="1146717"/>
                    <a:pt x="5196523" y="1147937"/>
                    <a:pt x="5198965" y="1147937"/>
                  </a:cubicBezTo>
                  <a:cubicBezTo>
                    <a:pt x="5197744" y="1149158"/>
                    <a:pt x="5197744" y="1149158"/>
                    <a:pt x="5196523" y="1149158"/>
                  </a:cubicBezTo>
                  <a:cubicBezTo>
                    <a:pt x="5195302" y="1150379"/>
                    <a:pt x="5194081" y="1147937"/>
                    <a:pt x="5191640" y="1145496"/>
                  </a:cubicBezTo>
                  <a:close/>
                  <a:moveTo>
                    <a:pt x="5201406" y="1201649"/>
                  </a:moveTo>
                  <a:cubicBezTo>
                    <a:pt x="5201406" y="1201649"/>
                    <a:pt x="5201406" y="1195545"/>
                    <a:pt x="5198965" y="1194324"/>
                  </a:cubicBezTo>
                  <a:cubicBezTo>
                    <a:pt x="5200185" y="1193104"/>
                    <a:pt x="5200185" y="1191883"/>
                    <a:pt x="5201406" y="1189442"/>
                  </a:cubicBezTo>
                  <a:cubicBezTo>
                    <a:pt x="5202626" y="1190662"/>
                    <a:pt x="5205068" y="1191883"/>
                    <a:pt x="5206288" y="1194324"/>
                  </a:cubicBezTo>
                  <a:cubicBezTo>
                    <a:pt x="5207509" y="1195545"/>
                    <a:pt x="5209951" y="1196766"/>
                    <a:pt x="5211172" y="1197986"/>
                  </a:cubicBezTo>
                  <a:cubicBezTo>
                    <a:pt x="5207509" y="1197986"/>
                    <a:pt x="5203847" y="1199207"/>
                    <a:pt x="5201406" y="1201649"/>
                  </a:cubicBezTo>
                  <a:close/>
                  <a:moveTo>
                    <a:pt x="5224599" y="967274"/>
                  </a:moveTo>
                  <a:cubicBezTo>
                    <a:pt x="5224599" y="968495"/>
                    <a:pt x="5223379" y="969715"/>
                    <a:pt x="5220937" y="969715"/>
                  </a:cubicBezTo>
                  <a:cubicBezTo>
                    <a:pt x="5219716" y="969715"/>
                    <a:pt x="5217275" y="967274"/>
                    <a:pt x="5216054" y="964832"/>
                  </a:cubicBezTo>
                  <a:cubicBezTo>
                    <a:pt x="5219716" y="966053"/>
                    <a:pt x="5222158" y="967274"/>
                    <a:pt x="5224599" y="967274"/>
                  </a:cubicBezTo>
                  <a:close/>
                  <a:moveTo>
                    <a:pt x="5183095" y="948963"/>
                  </a:moveTo>
                  <a:cubicBezTo>
                    <a:pt x="5181874" y="948963"/>
                    <a:pt x="5181874" y="948963"/>
                    <a:pt x="5180654" y="947743"/>
                  </a:cubicBezTo>
                  <a:cubicBezTo>
                    <a:pt x="5181874" y="948963"/>
                    <a:pt x="5181874" y="948963"/>
                    <a:pt x="5183095" y="948963"/>
                  </a:cubicBezTo>
                  <a:close/>
                  <a:moveTo>
                    <a:pt x="5140371" y="941639"/>
                  </a:moveTo>
                  <a:cubicBezTo>
                    <a:pt x="5139150" y="942860"/>
                    <a:pt x="5139150" y="942860"/>
                    <a:pt x="5137930" y="942860"/>
                  </a:cubicBezTo>
                  <a:cubicBezTo>
                    <a:pt x="5136709" y="942860"/>
                    <a:pt x="5136709" y="941639"/>
                    <a:pt x="5136709" y="940418"/>
                  </a:cubicBezTo>
                  <a:cubicBezTo>
                    <a:pt x="5137930" y="941639"/>
                    <a:pt x="5139150" y="941639"/>
                    <a:pt x="5140371" y="941639"/>
                  </a:cubicBezTo>
                  <a:close/>
                  <a:moveTo>
                    <a:pt x="5137930" y="959950"/>
                  </a:moveTo>
                  <a:cubicBezTo>
                    <a:pt x="5140371" y="957508"/>
                    <a:pt x="5145253" y="958729"/>
                    <a:pt x="5147695" y="956288"/>
                  </a:cubicBezTo>
                  <a:cubicBezTo>
                    <a:pt x="5148916" y="955067"/>
                    <a:pt x="5152578" y="955067"/>
                    <a:pt x="5155019" y="955067"/>
                  </a:cubicBezTo>
                  <a:cubicBezTo>
                    <a:pt x="5157460" y="955067"/>
                    <a:pt x="5161123" y="955067"/>
                    <a:pt x="5162344" y="953846"/>
                  </a:cubicBezTo>
                  <a:cubicBezTo>
                    <a:pt x="5168447" y="950184"/>
                    <a:pt x="5173330" y="952625"/>
                    <a:pt x="5175771" y="952625"/>
                  </a:cubicBezTo>
                  <a:cubicBezTo>
                    <a:pt x="5176992" y="953846"/>
                    <a:pt x="5180654" y="951405"/>
                    <a:pt x="5181874" y="952625"/>
                  </a:cubicBezTo>
                  <a:cubicBezTo>
                    <a:pt x="5181874" y="953846"/>
                    <a:pt x="5184316" y="952625"/>
                    <a:pt x="5186758" y="950184"/>
                  </a:cubicBezTo>
                  <a:cubicBezTo>
                    <a:pt x="5187978" y="948963"/>
                    <a:pt x="5187978" y="948963"/>
                    <a:pt x="5189199" y="947743"/>
                  </a:cubicBezTo>
                  <a:cubicBezTo>
                    <a:pt x="5192861" y="947743"/>
                    <a:pt x="5195302" y="948963"/>
                    <a:pt x="5197744" y="950184"/>
                  </a:cubicBezTo>
                  <a:cubicBezTo>
                    <a:pt x="5201406" y="952625"/>
                    <a:pt x="5206288" y="956288"/>
                    <a:pt x="5211172" y="959950"/>
                  </a:cubicBezTo>
                  <a:cubicBezTo>
                    <a:pt x="5209951" y="959950"/>
                    <a:pt x="5209951" y="959950"/>
                    <a:pt x="5208730" y="959950"/>
                  </a:cubicBezTo>
                  <a:cubicBezTo>
                    <a:pt x="5206288" y="961170"/>
                    <a:pt x="5202626" y="959950"/>
                    <a:pt x="5202626" y="963612"/>
                  </a:cubicBezTo>
                  <a:cubicBezTo>
                    <a:pt x="5202626" y="968495"/>
                    <a:pt x="5197744" y="966053"/>
                    <a:pt x="5191640" y="962391"/>
                  </a:cubicBezTo>
                  <a:cubicBezTo>
                    <a:pt x="5180654" y="955067"/>
                    <a:pt x="5185537" y="958729"/>
                    <a:pt x="5180654" y="961170"/>
                  </a:cubicBezTo>
                  <a:cubicBezTo>
                    <a:pt x="5178212" y="962391"/>
                    <a:pt x="5179433" y="959950"/>
                    <a:pt x="5173330" y="963612"/>
                  </a:cubicBezTo>
                  <a:cubicBezTo>
                    <a:pt x="5170888" y="964832"/>
                    <a:pt x="5166005" y="962391"/>
                    <a:pt x="5164785" y="962391"/>
                  </a:cubicBezTo>
                  <a:cubicBezTo>
                    <a:pt x="5162344" y="962391"/>
                    <a:pt x="5158681" y="959950"/>
                    <a:pt x="5157460" y="959950"/>
                  </a:cubicBezTo>
                  <a:cubicBezTo>
                    <a:pt x="5150137" y="961170"/>
                    <a:pt x="5142812" y="957508"/>
                    <a:pt x="5140371" y="963612"/>
                  </a:cubicBezTo>
                  <a:cubicBezTo>
                    <a:pt x="5139150" y="966053"/>
                    <a:pt x="5137930" y="967274"/>
                    <a:pt x="5137930" y="968495"/>
                  </a:cubicBezTo>
                  <a:cubicBezTo>
                    <a:pt x="5136709" y="968495"/>
                    <a:pt x="5136709" y="968495"/>
                    <a:pt x="5135488" y="967274"/>
                  </a:cubicBezTo>
                  <a:cubicBezTo>
                    <a:pt x="5135488" y="964832"/>
                    <a:pt x="5133046" y="966053"/>
                    <a:pt x="5131826" y="964832"/>
                  </a:cubicBezTo>
                  <a:cubicBezTo>
                    <a:pt x="5131826" y="964832"/>
                    <a:pt x="5130605" y="964832"/>
                    <a:pt x="5130605" y="964832"/>
                  </a:cubicBezTo>
                  <a:cubicBezTo>
                    <a:pt x="5133046" y="964832"/>
                    <a:pt x="5135488" y="962391"/>
                    <a:pt x="5137930" y="959950"/>
                  </a:cubicBezTo>
                  <a:close/>
                  <a:moveTo>
                    <a:pt x="5128164" y="967274"/>
                  </a:moveTo>
                  <a:cubicBezTo>
                    <a:pt x="5126943" y="968495"/>
                    <a:pt x="5125722" y="969715"/>
                    <a:pt x="5125722" y="969715"/>
                  </a:cubicBezTo>
                  <a:cubicBezTo>
                    <a:pt x="5124502" y="969715"/>
                    <a:pt x="5124502" y="969715"/>
                    <a:pt x="5124502" y="968495"/>
                  </a:cubicBezTo>
                  <a:cubicBezTo>
                    <a:pt x="5125722" y="968495"/>
                    <a:pt x="5126943" y="968495"/>
                    <a:pt x="5128164" y="967274"/>
                  </a:cubicBezTo>
                  <a:close/>
                  <a:moveTo>
                    <a:pt x="5118398" y="994129"/>
                  </a:moveTo>
                  <a:cubicBezTo>
                    <a:pt x="5120839" y="991688"/>
                    <a:pt x="5124502" y="989246"/>
                    <a:pt x="5126943" y="986805"/>
                  </a:cubicBezTo>
                  <a:cubicBezTo>
                    <a:pt x="5129384" y="984364"/>
                    <a:pt x="5134267" y="984364"/>
                    <a:pt x="5136709" y="981922"/>
                  </a:cubicBezTo>
                  <a:cubicBezTo>
                    <a:pt x="5139150" y="979481"/>
                    <a:pt x="5147695" y="980702"/>
                    <a:pt x="5151357" y="979481"/>
                  </a:cubicBezTo>
                  <a:cubicBezTo>
                    <a:pt x="5156240" y="978260"/>
                    <a:pt x="5163564" y="978260"/>
                    <a:pt x="5172109" y="984364"/>
                  </a:cubicBezTo>
                  <a:cubicBezTo>
                    <a:pt x="5178212" y="988026"/>
                    <a:pt x="5195302" y="985584"/>
                    <a:pt x="5201406" y="989246"/>
                  </a:cubicBezTo>
                  <a:cubicBezTo>
                    <a:pt x="5206288" y="992909"/>
                    <a:pt x="5216054" y="992909"/>
                    <a:pt x="5220937" y="997791"/>
                  </a:cubicBezTo>
                  <a:cubicBezTo>
                    <a:pt x="5225820" y="1001453"/>
                    <a:pt x="5230702" y="1006336"/>
                    <a:pt x="5236806" y="1009998"/>
                  </a:cubicBezTo>
                  <a:cubicBezTo>
                    <a:pt x="5236806" y="1009998"/>
                    <a:pt x="5236806" y="1009998"/>
                    <a:pt x="5236806" y="1009998"/>
                  </a:cubicBezTo>
                  <a:cubicBezTo>
                    <a:pt x="5235586" y="1009998"/>
                    <a:pt x="5234365" y="1009998"/>
                    <a:pt x="5231923" y="1009998"/>
                  </a:cubicBezTo>
                  <a:cubicBezTo>
                    <a:pt x="5229482" y="1008778"/>
                    <a:pt x="5227041" y="1006336"/>
                    <a:pt x="5223379" y="1006336"/>
                  </a:cubicBezTo>
                  <a:cubicBezTo>
                    <a:pt x="5223379" y="1006336"/>
                    <a:pt x="5222158" y="1006336"/>
                    <a:pt x="5220937" y="1006336"/>
                  </a:cubicBezTo>
                  <a:cubicBezTo>
                    <a:pt x="5219716" y="1006336"/>
                    <a:pt x="5218495" y="1005116"/>
                    <a:pt x="5217275" y="1005116"/>
                  </a:cubicBezTo>
                  <a:cubicBezTo>
                    <a:pt x="5213613" y="1003895"/>
                    <a:pt x="5208730" y="1002674"/>
                    <a:pt x="5205068" y="1002674"/>
                  </a:cubicBezTo>
                  <a:cubicBezTo>
                    <a:pt x="5201406" y="1000233"/>
                    <a:pt x="5202626" y="1001453"/>
                    <a:pt x="5200185" y="1002674"/>
                  </a:cubicBezTo>
                  <a:cubicBezTo>
                    <a:pt x="5197744" y="1002674"/>
                    <a:pt x="5198965" y="1001453"/>
                    <a:pt x="5195302" y="1002674"/>
                  </a:cubicBezTo>
                  <a:cubicBezTo>
                    <a:pt x="5192861" y="1002674"/>
                    <a:pt x="5190419" y="1000233"/>
                    <a:pt x="5189199" y="1000233"/>
                  </a:cubicBezTo>
                  <a:cubicBezTo>
                    <a:pt x="5187978" y="1000233"/>
                    <a:pt x="5184316" y="997791"/>
                    <a:pt x="5184316" y="996571"/>
                  </a:cubicBezTo>
                  <a:cubicBezTo>
                    <a:pt x="5179433" y="995350"/>
                    <a:pt x="5173330" y="991688"/>
                    <a:pt x="5172109" y="992909"/>
                  </a:cubicBezTo>
                  <a:cubicBezTo>
                    <a:pt x="5169667" y="995350"/>
                    <a:pt x="5168447" y="994129"/>
                    <a:pt x="5159902" y="989246"/>
                  </a:cubicBezTo>
                  <a:cubicBezTo>
                    <a:pt x="5157460" y="988026"/>
                    <a:pt x="5159902" y="990467"/>
                    <a:pt x="5162344" y="994129"/>
                  </a:cubicBezTo>
                  <a:cubicBezTo>
                    <a:pt x="5164785" y="996571"/>
                    <a:pt x="5168447" y="999012"/>
                    <a:pt x="5168447" y="999012"/>
                  </a:cubicBezTo>
                  <a:cubicBezTo>
                    <a:pt x="5169667" y="999012"/>
                    <a:pt x="5174551" y="1001453"/>
                    <a:pt x="5176992" y="1002674"/>
                  </a:cubicBezTo>
                  <a:cubicBezTo>
                    <a:pt x="5178212" y="1002674"/>
                    <a:pt x="5181874" y="1003895"/>
                    <a:pt x="5186758" y="1005116"/>
                  </a:cubicBezTo>
                  <a:cubicBezTo>
                    <a:pt x="5185537" y="1005116"/>
                    <a:pt x="5185537" y="1006336"/>
                    <a:pt x="5184316" y="1007557"/>
                  </a:cubicBezTo>
                  <a:cubicBezTo>
                    <a:pt x="5184316" y="1006336"/>
                    <a:pt x="5181874" y="1006336"/>
                    <a:pt x="5180654" y="1005116"/>
                  </a:cubicBezTo>
                  <a:cubicBezTo>
                    <a:pt x="5178212" y="1002674"/>
                    <a:pt x="5176992" y="1005116"/>
                    <a:pt x="5174551" y="1006336"/>
                  </a:cubicBezTo>
                  <a:cubicBezTo>
                    <a:pt x="5174551" y="1006336"/>
                    <a:pt x="5174551" y="1006336"/>
                    <a:pt x="5173330" y="1006336"/>
                  </a:cubicBezTo>
                  <a:cubicBezTo>
                    <a:pt x="5172109" y="1005116"/>
                    <a:pt x="5170888" y="1005116"/>
                    <a:pt x="5170888" y="1005116"/>
                  </a:cubicBezTo>
                  <a:cubicBezTo>
                    <a:pt x="5170888" y="1005116"/>
                    <a:pt x="5170888" y="1003895"/>
                    <a:pt x="5170888" y="1003895"/>
                  </a:cubicBezTo>
                  <a:cubicBezTo>
                    <a:pt x="5172109" y="997791"/>
                    <a:pt x="5166005" y="1001453"/>
                    <a:pt x="5162344" y="1002674"/>
                  </a:cubicBezTo>
                  <a:cubicBezTo>
                    <a:pt x="5156240" y="1005116"/>
                    <a:pt x="5157460" y="1001453"/>
                    <a:pt x="5156240" y="997791"/>
                  </a:cubicBezTo>
                  <a:cubicBezTo>
                    <a:pt x="5156240" y="994129"/>
                    <a:pt x="5157460" y="989246"/>
                    <a:pt x="5150137" y="992909"/>
                  </a:cubicBezTo>
                  <a:cubicBezTo>
                    <a:pt x="5147695" y="995350"/>
                    <a:pt x="5145253" y="995350"/>
                    <a:pt x="5145253" y="994129"/>
                  </a:cubicBezTo>
                  <a:cubicBezTo>
                    <a:pt x="5145253" y="992909"/>
                    <a:pt x="5144033" y="992909"/>
                    <a:pt x="5144033" y="991688"/>
                  </a:cubicBezTo>
                  <a:cubicBezTo>
                    <a:pt x="5146474" y="990467"/>
                    <a:pt x="5148916" y="990467"/>
                    <a:pt x="5148916" y="990467"/>
                  </a:cubicBezTo>
                  <a:cubicBezTo>
                    <a:pt x="5150137" y="990467"/>
                    <a:pt x="5152578" y="988026"/>
                    <a:pt x="5152578" y="988026"/>
                  </a:cubicBezTo>
                  <a:cubicBezTo>
                    <a:pt x="5152578" y="988026"/>
                    <a:pt x="5153798" y="986805"/>
                    <a:pt x="5156240" y="985584"/>
                  </a:cubicBezTo>
                  <a:cubicBezTo>
                    <a:pt x="5157460" y="983143"/>
                    <a:pt x="5158681" y="981922"/>
                    <a:pt x="5157460" y="983143"/>
                  </a:cubicBezTo>
                  <a:cubicBezTo>
                    <a:pt x="5152578" y="985584"/>
                    <a:pt x="5152578" y="986805"/>
                    <a:pt x="5151357" y="985584"/>
                  </a:cubicBezTo>
                  <a:cubicBezTo>
                    <a:pt x="5150137" y="984364"/>
                    <a:pt x="5147695" y="986805"/>
                    <a:pt x="5145253" y="988026"/>
                  </a:cubicBezTo>
                  <a:cubicBezTo>
                    <a:pt x="5145253" y="988026"/>
                    <a:pt x="5142812" y="989246"/>
                    <a:pt x="5142812" y="990467"/>
                  </a:cubicBezTo>
                  <a:cubicBezTo>
                    <a:pt x="5141591" y="990467"/>
                    <a:pt x="5140371" y="991688"/>
                    <a:pt x="5139150" y="991688"/>
                  </a:cubicBezTo>
                  <a:cubicBezTo>
                    <a:pt x="5136709" y="991688"/>
                    <a:pt x="5137930" y="991688"/>
                    <a:pt x="5136709" y="991688"/>
                  </a:cubicBezTo>
                  <a:cubicBezTo>
                    <a:pt x="5135488" y="991688"/>
                    <a:pt x="5136709" y="990467"/>
                    <a:pt x="5134267" y="991688"/>
                  </a:cubicBezTo>
                  <a:cubicBezTo>
                    <a:pt x="5131826" y="991688"/>
                    <a:pt x="5130605" y="991688"/>
                    <a:pt x="5128164" y="992909"/>
                  </a:cubicBezTo>
                  <a:cubicBezTo>
                    <a:pt x="5128164" y="992909"/>
                    <a:pt x="5126943" y="992909"/>
                    <a:pt x="5126943" y="994129"/>
                  </a:cubicBezTo>
                  <a:cubicBezTo>
                    <a:pt x="5126943" y="994129"/>
                    <a:pt x="5125722" y="994129"/>
                    <a:pt x="5125722" y="994129"/>
                  </a:cubicBezTo>
                  <a:cubicBezTo>
                    <a:pt x="5124502" y="994129"/>
                    <a:pt x="5122060" y="995350"/>
                    <a:pt x="5120839" y="996571"/>
                  </a:cubicBezTo>
                  <a:cubicBezTo>
                    <a:pt x="5119619" y="995350"/>
                    <a:pt x="5118398" y="995350"/>
                    <a:pt x="5118398" y="994129"/>
                  </a:cubicBezTo>
                  <a:cubicBezTo>
                    <a:pt x="5118398" y="994129"/>
                    <a:pt x="5118398" y="994129"/>
                    <a:pt x="5118398" y="994129"/>
                  </a:cubicBezTo>
                  <a:close/>
                  <a:moveTo>
                    <a:pt x="5104970" y="919667"/>
                  </a:moveTo>
                  <a:cubicBezTo>
                    <a:pt x="5103750" y="919667"/>
                    <a:pt x="5103750" y="919667"/>
                    <a:pt x="5104970" y="919667"/>
                  </a:cubicBezTo>
                  <a:cubicBezTo>
                    <a:pt x="5101308" y="923329"/>
                    <a:pt x="5101308" y="920887"/>
                    <a:pt x="5100088" y="918446"/>
                  </a:cubicBezTo>
                  <a:cubicBezTo>
                    <a:pt x="5100088" y="918446"/>
                    <a:pt x="5100088" y="918446"/>
                    <a:pt x="5100088" y="918446"/>
                  </a:cubicBezTo>
                  <a:cubicBezTo>
                    <a:pt x="5101308" y="918446"/>
                    <a:pt x="5102529" y="919667"/>
                    <a:pt x="5104970" y="919667"/>
                  </a:cubicBezTo>
                  <a:close/>
                  <a:moveTo>
                    <a:pt x="5126943" y="846425"/>
                  </a:moveTo>
                  <a:cubicBezTo>
                    <a:pt x="5129384" y="842762"/>
                    <a:pt x="5133046" y="842762"/>
                    <a:pt x="5135488" y="842762"/>
                  </a:cubicBezTo>
                  <a:cubicBezTo>
                    <a:pt x="5136709" y="842762"/>
                    <a:pt x="5136709" y="842762"/>
                    <a:pt x="5137930" y="841542"/>
                  </a:cubicBezTo>
                  <a:cubicBezTo>
                    <a:pt x="5137930" y="841542"/>
                    <a:pt x="5137930" y="841542"/>
                    <a:pt x="5137930" y="841542"/>
                  </a:cubicBezTo>
                  <a:cubicBezTo>
                    <a:pt x="5136709" y="845204"/>
                    <a:pt x="5135488" y="847645"/>
                    <a:pt x="5133046" y="845204"/>
                  </a:cubicBezTo>
                  <a:cubicBezTo>
                    <a:pt x="5131826" y="843983"/>
                    <a:pt x="5130605" y="845204"/>
                    <a:pt x="5129384" y="845204"/>
                  </a:cubicBezTo>
                  <a:cubicBezTo>
                    <a:pt x="5125722" y="845204"/>
                    <a:pt x="5126943" y="851307"/>
                    <a:pt x="5125722" y="852528"/>
                  </a:cubicBezTo>
                  <a:cubicBezTo>
                    <a:pt x="5124502" y="853749"/>
                    <a:pt x="5123281" y="852528"/>
                    <a:pt x="5123281" y="850087"/>
                  </a:cubicBezTo>
                  <a:cubicBezTo>
                    <a:pt x="5123281" y="848866"/>
                    <a:pt x="5122060" y="848866"/>
                    <a:pt x="5122060" y="848866"/>
                  </a:cubicBezTo>
                  <a:cubicBezTo>
                    <a:pt x="5123281" y="847645"/>
                    <a:pt x="5125722" y="847645"/>
                    <a:pt x="5126943" y="846425"/>
                  </a:cubicBezTo>
                  <a:close/>
                  <a:moveTo>
                    <a:pt x="5112295" y="854969"/>
                  </a:moveTo>
                  <a:cubicBezTo>
                    <a:pt x="5113515" y="852528"/>
                    <a:pt x="5115957" y="852528"/>
                    <a:pt x="5118398" y="850087"/>
                  </a:cubicBezTo>
                  <a:cubicBezTo>
                    <a:pt x="5118398" y="850087"/>
                    <a:pt x="5119619" y="848866"/>
                    <a:pt x="5120839" y="848866"/>
                  </a:cubicBezTo>
                  <a:cubicBezTo>
                    <a:pt x="5119619" y="850087"/>
                    <a:pt x="5118398" y="853749"/>
                    <a:pt x="5117177" y="854969"/>
                  </a:cubicBezTo>
                  <a:cubicBezTo>
                    <a:pt x="5114736" y="859852"/>
                    <a:pt x="5113515" y="858632"/>
                    <a:pt x="5112295" y="854969"/>
                  </a:cubicBezTo>
                  <a:cubicBezTo>
                    <a:pt x="5112295" y="856190"/>
                    <a:pt x="5112295" y="856190"/>
                    <a:pt x="5112295" y="854969"/>
                  </a:cubicBezTo>
                  <a:close/>
                  <a:moveTo>
                    <a:pt x="5093984" y="896473"/>
                  </a:moveTo>
                  <a:cubicBezTo>
                    <a:pt x="5095205" y="896473"/>
                    <a:pt x="5095205" y="895253"/>
                    <a:pt x="5096425" y="895253"/>
                  </a:cubicBezTo>
                  <a:cubicBezTo>
                    <a:pt x="5096425" y="896473"/>
                    <a:pt x="5096425" y="897694"/>
                    <a:pt x="5096425" y="897694"/>
                  </a:cubicBezTo>
                  <a:cubicBezTo>
                    <a:pt x="5095205" y="896473"/>
                    <a:pt x="5095205" y="896473"/>
                    <a:pt x="5093984" y="896473"/>
                  </a:cubicBezTo>
                  <a:cubicBezTo>
                    <a:pt x="5093984" y="896473"/>
                    <a:pt x="5093984" y="896473"/>
                    <a:pt x="5093984" y="896473"/>
                  </a:cubicBezTo>
                  <a:close/>
                  <a:moveTo>
                    <a:pt x="5095205" y="917225"/>
                  </a:moveTo>
                  <a:cubicBezTo>
                    <a:pt x="5093984" y="918446"/>
                    <a:pt x="5093984" y="918446"/>
                    <a:pt x="5092763" y="918446"/>
                  </a:cubicBezTo>
                  <a:cubicBezTo>
                    <a:pt x="5092763" y="918446"/>
                    <a:pt x="5092763" y="918446"/>
                    <a:pt x="5092763" y="917225"/>
                  </a:cubicBezTo>
                  <a:cubicBezTo>
                    <a:pt x="5092763" y="917225"/>
                    <a:pt x="5093984" y="917225"/>
                    <a:pt x="5095205" y="917225"/>
                  </a:cubicBezTo>
                  <a:close/>
                  <a:moveTo>
                    <a:pt x="5089101" y="917225"/>
                  </a:moveTo>
                  <a:cubicBezTo>
                    <a:pt x="5089101" y="917225"/>
                    <a:pt x="5090322" y="917225"/>
                    <a:pt x="5090322" y="917225"/>
                  </a:cubicBezTo>
                  <a:cubicBezTo>
                    <a:pt x="5090322" y="918446"/>
                    <a:pt x="5090322" y="919667"/>
                    <a:pt x="5090322" y="919667"/>
                  </a:cubicBezTo>
                  <a:cubicBezTo>
                    <a:pt x="5089101" y="918446"/>
                    <a:pt x="5087881" y="917225"/>
                    <a:pt x="5086660" y="917225"/>
                  </a:cubicBezTo>
                  <a:cubicBezTo>
                    <a:pt x="5087881" y="917225"/>
                    <a:pt x="5089101" y="917225"/>
                    <a:pt x="5089101" y="917225"/>
                  </a:cubicBezTo>
                  <a:close/>
                  <a:moveTo>
                    <a:pt x="5084218" y="826893"/>
                  </a:moveTo>
                  <a:cubicBezTo>
                    <a:pt x="5084218" y="828114"/>
                    <a:pt x="5084218" y="829335"/>
                    <a:pt x="5084218" y="828114"/>
                  </a:cubicBezTo>
                  <a:cubicBezTo>
                    <a:pt x="5084218" y="829335"/>
                    <a:pt x="5084218" y="828114"/>
                    <a:pt x="5084218" y="826893"/>
                  </a:cubicBezTo>
                  <a:cubicBezTo>
                    <a:pt x="5084218" y="828114"/>
                    <a:pt x="5084218" y="828114"/>
                    <a:pt x="5084218" y="826893"/>
                  </a:cubicBezTo>
                  <a:close/>
                  <a:moveTo>
                    <a:pt x="5067129" y="763417"/>
                  </a:moveTo>
                  <a:cubicBezTo>
                    <a:pt x="5069570" y="762196"/>
                    <a:pt x="5072011" y="760976"/>
                    <a:pt x="5075674" y="759755"/>
                  </a:cubicBezTo>
                  <a:cubicBezTo>
                    <a:pt x="5075674" y="759755"/>
                    <a:pt x="5076894" y="759755"/>
                    <a:pt x="5078115" y="759755"/>
                  </a:cubicBezTo>
                  <a:cubicBezTo>
                    <a:pt x="5076894" y="760976"/>
                    <a:pt x="5076894" y="760976"/>
                    <a:pt x="5076894" y="760976"/>
                  </a:cubicBezTo>
                  <a:cubicBezTo>
                    <a:pt x="5074453" y="758534"/>
                    <a:pt x="5075674" y="763417"/>
                    <a:pt x="5075674" y="762196"/>
                  </a:cubicBezTo>
                  <a:cubicBezTo>
                    <a:pt x="5073232" y="760976"/>
                    <a:pt x="5070791" y="762196"/>
                    <a:pt x="5069570" y="763417"/>
                  </a:cubicBezTo>
                  <a:cubicBezTo>
                    <a:pt x="5065908" y="768300"/>
                    <a:pt x="5065908" y="767079"/>
                    <a:pt x="5063467" y="765858"/>
                  </a:cubicBezTo>
                  <a:cubicBezTo>
                    <a:pt x="5063467" y="765858"/>
                    <a:pt x="5063467" y="765858"/>
                    <a:pt x="5062246" y="765858"/>
                  </a:cubicBezTo>
                  <a:cubicBezTo>
                    <a:pt x="5064687" y="764637"/>
                    <a:pt x="5065908" y="763417"/>
                    <a:pt x="5067129" y="763417"/>
                  </a:cubicBezTo>
                  <a:close/>
                  <a:moveTo>
                    <a:pt x="5064687" y="748769"/>
                  </a:moveTo>
                  <a:cubicBezTo>
                    <a:pt x="5063467" y="751210"/>
                    <a:pt x="5062246" y="751210"/>
                    <a:pt x="5061025" y="749989"/>
                  </a:cubicBezTo>
                  <a:cubicBezTo>
                    <a:pt x="5062246" y="749989"/>
                    <a:pt x="5063467" y="748769"/>
                    <a:pt x="5064687" y="748769"/>
                  </a:cubicBezTo>
                  <a:close/>
                  <a:moveTo>
                    <a:pt x="5093984" y="695058"/>
                  </a:moveTo>
                  <a:cubicBezTo>
                    <a:pt x="5093984" y="696278"/>
                    <a:pt x="5092763" y="696278"/>
                    <a:pt x="5092763" y="695058"/>
                  </a:cubicBezTo>
                  <a:cubicBezTo>
                    <a:pt x="5092763" y="696278"/>
                    <a:pt x="5093984" y="696278"/>
                    <a:pt x="5093984" y="695058"/>
                  </a:cubicBezTo>
                  <a:close/>
                  <a:moveTo>
                    <a:pt x="4974355" y="695058"/>
                  </a:moveTo>
                  <a:cubicBezTo>
                    <a:pt x="4974355" y="695058"/>
                    <a:pt x="4975576" y="695058"/>
                    <a:pt x="4975576" y="695058"/>
                  </a:cubicBezTo>
                  <a:cubicBezTo>
                    <a:pt x="4975576" y="696278"/>
                    <a:pt x="4975576" y="696278"/>
                    <a:pt x="4974355" y="695058"/>
                  </a:cubicBezTo>
                  <a:close/>
                  <a:moveTo>
                    <a:pt x="4985342" y="828114"/>
                  </a:moveTo>
                  <a:cubicBezTo>
                    <a:pt x="4985342" y="828114"/>
                    <a:pt x="4985342" y="829335"/>
                    <a:pt x="4985342" y="828114"/>
                  </a:cubicBezTo>
                  <a:cubicBezTo>
                    <a:pt x="4984121" y="829335"/>
                    <a:pt x="4984121" y="828114"/>
                    <a:pt x="4985342" y="828114"/>
                  </a:cubicBezTo>
                  <a:cubicBezTo>
                    <a:pt x="4985342" y="828114"/>
                    <a:pt x="4985342" y="828114"/>
                    <a:pt x="4985342" y="828114"/>
                  </a:cubicBezTo>
                  <a:close/>
                  <a:moveTo>
                    <a:pt x="4974355" y="896473"/>
                  </a:moveTo>
                  <a:lnTo>
                    <a:pt x="4974355" y="896473"/>
                  </a:lnTo>
                  <a:cubicBezTo>
                    <a:pt x="4974355" y="896473"/>
                    <a:pt x="4973135" y="897694"/>
                    <a:pt x="4973135" y="897694"/>
                  </a:cubicBezTo>
                  <a:cubicBezTo>
                    <a:pt x="4973135" y="897694"/>
                    <a:pt x="4973135" y="896473"/>
                    <a:pt x="4973135" y="895253"/>
                  </a:cubicBezTo>
                  <a:cubicBezTo>
                    <a:pt x="4973135" y="895253"/>
                    <a:pt x="4974355" y="895253"/>
                    <a:pt x="4974355" y="896473"/>
                  </a:cubicBezTo>
                  <a:close/>
                  <a:moveTo>
                    <a:pt x="4946279" y="850087"/>
                  </a:moveTo>
                  <a:cubicBezTo>
                    <a:pt x="4945059" y="852528"/>
                    <a:pt x="4945059" y="852528"/>
                    <a:pt x="4943838" y="852528"/>
                  </a:cubicBezTo>
                  <a:cubicBezTo>
                    <a:pt x="4942617" y="851307"/>
                    <a:pt x="4943838" y="846425"/>
                    <a:pt x="4940176" y="845204"/>
                  </a:cubicBezTo>
                  <a:cubicBezTo>
                    <a:pt x="4938955" y="845204"/>
                    <a:pt x="4937734" y="843983"/>
                    <a:pt x="4936514" y="845204"/>
                  </a:cubicBezTo>
                  <a:cubicBezTo>
                    <a:pt x="4935293" y="847645"/>
                    <a:pt x="4934072" y="845204"/>
                    <a:pt x="4931631" y="841542"/>
                  </a:cubicBezTo>
                  <a:cubicBezTo>
                    <a:pt x="4931631" y="841542"/>
                    <a:pt x="4931631" y="841542"/>
                    <a:pt x="4931631" y="841542"/>
                  </a:cubicBezTo>
                  <a:cubicBezTo>
                    <a:pt x="4932852" y="841542"/>
                    <a:pt x="4934072" y="842762"/>
                    <a:pt x="4934072" y="842762"/>
                  </a:cubicBezTo>
                  <a:cubicBezTo>
                    <a:pt x="4935293" y="842762"/>
                    <a:pt x="4938955" y="842762"/>
                    <a:pt x="4941397" y="846425"/>
                  </a:cubicBezTo>
                  <a:cubicBezTo>
                    <a:pt x="4942617" y="847645"/>
                    <a:pt x="4945059" y="848866"/>
                    <a:pt x="4947500" y="848866"/>
                  </a:cubicBezTo>
                  <a:cubicBezTo>
                    <a:pt x="4947500" y="848866"/>
                    <a:pt x="4946279" y="850087"/>
                    <a:pt x="4946279" y="850087"/>
                  </a:cubicBezTo>
                  <a:close/>
                  <a:moveTo>
                    <a:pt x="4952383" y="854969"/>
                  </a:moveTo>
                  <a:cubicBezTo>
                    <a:pt x="4951162" y="853749"/>
                    <a:pt x="4949941" y="850087"/>
                    <a:pt x="4948721" y="848866"/>
                  </a:cubicBezTo>
                  <a:cubicBezTo>
                    <a:pt x="4949941" y="848866"/>
                    <a:pt x="4949941" y="850087"/>
                    <a:pt x="4951162" y="850087"/>
                  </a:cubicBezTo>
                  <a:cubicBezTo>
                    <a:pt x="4952383" y="852528"/>
                    <a:pt x="4954824" y="852528"/>
                    <a:pt x="4957266" y="854969"/>
                  </a:cubicBezTo>
                  <a:cubicBezTo>
                    <a:pt x="4957266" y="854969"/>
                    <a:pt x="4957266" y="854969"/>
                    <a:pt x="4957266" y="856190"/>
                  </a:cubicBezTo>
                  <a:cubicBezTo>
                    <a:pt x="4954824" y="858632"/>
                    <a:pt x="4954824" y="859852"/>
                    <a:pt x="4952383" y="854969"/>
                  </a:cubicBezTo>
                  <a:close/>
                  <a:moveTo>
                    <a:pt x="4968252" y="918446"/>
                  </a:moveTo>
                  <a:lnTo>
                    <a:pt x="4967031" y="920887"/>
                  </a:lnTo>
                  <a:cubicBezTo>
                    <a:pt x="4967031" y="920887"/>
                    <a:pt x="4965811" y="920887"/>
                    <a:pt x="4965811" y="919667"/>
                  </a:cubicBezTo>
                  <a:cubicBezTo>
                    <a:pt x="4965811" y="919667"/>
                    <a:pt x="4964590" y="919667"/>
                    <a:pt x="4964590" y="918446"/>
                  </a:cubicBezTo>
                  <a:cubicBezTo>
                    <a:pt x="4965811" y="919667"/>
                    <a:pt x="4967031" y="918446"/>
                    <a:pt x="4968252" y="918446"/>
                  </a:cubicBezTo>
                  <a:close/>
                  <a:moveTo>
                    <a:pt x="4957266" y="935536"/>
                  </a:moveTo>
                  <a:cubicBezTo>
                    <a:pt x="4957266" y="935536"/>
                    <a:pt x="4957266" y="935536"/>
                    <a:pt x="4957266" y="935536"/>
                  </a:cubicBezTo>
                  <a:cubicBezTo>
                    <a:pt x="4957266" y="935536"/>
                    <a:pt x="4957266" y="935536"/>
                    <a:pt x="4957266" y="935536"/>
                  </a:cubicBezTo>
                  <a:cubicBezTo>
                    <a:pt x="4957266" y="935536"/>
                    <a:pt x="4957266" y="935536"/>
                    <a:pt x="4957266" y="935536"/>
                  </a:cubicBezTo>
                  <a:close/>
                  <a:moveTo>
                    <a:pt x="4943838" y="969715"/>
                  </a:moveTo>
                  <a:cubicBezTo>
                    <a:pt x="4942617" y="969715"/>
                    <a:pt x="4942617" y="968495"/>
                    <a:pt x="4941397" y="967274"/>
                  </a:cubicBezTo>
                  <a:cubicBezTo>
                    <a:pt x="4942617" y="968495"/>
                    <a:pt x="4943838" y="968495"/>
                    <a:pt x="4945059" y="968495"/>
                  </a:cubicBezTo>
                  <a:cubicBezTo>
                    <a:pt x="4945059" y="969715"/>
                    <a:pt x="4943838" y="969715"/>
                    <a:pt x="4943838" y="969715"/>
                  </a:cubicBezTo>
                  <a:close/>
                  <a:moveTo>
                    <a:pt x="4841299" y="1166248"/>
                  </a:moveTo>
                  <a:cubicBezTo>
                    <a:pt x="4841299" y="1163807"/>
                    <a:pt x="4838858" y="1163807"/>
                    <a:pt x="4836416" y="1162586"/>
                  </a:cubicBezTo>
                  <a:cubicBezTo>
                    <a:pt x="4836416" y="1161365"/>
                    <a:pt x="4837637" y="1161365"/>
                    <a:pt x="4837637" y="1160144"/>
                  </a:cubicBezTo>
                  <a:cubicBezTo>
                    <a:pt x="4837637" y="1160144"/>
                    <a:pt x="4837637" y="1160144"/>
                    <a:pt x="4837637" y="1160144"/>
                  </a:cubicBezTo>
                  <a:cubicBezTo>
                    <a:pt x="4838858" y="1161365"/>
                    <a:pt x="4841299" y="1162586"/>
                    <a:pt x="4843741" y="1163807"/>
                  </a:cubicBezTo>
                  <a:cubicBezTo>
                    <a:pt x="4844961" y="1165028"/>
                    <a:pt x="4846182" y="1165028"/>
                    <a:pt x="4847403" y="1166248"/>
                  </a:cubicBezTo>
                  <a:cubicBezTo>
                    <a:pt x="4844961" y="1168690"/>
                    <a:pt x="4841299" y="1169910"/>
                    <a:pt x="4841299" y="1166248"/>
                  </a:cubicBezTo>
                  <a:close/>
                  <a:moveTo>
                    <a:pt x="4880362" y="1326160"/>
                  </a:moveTo>
                  <a:cubicBezTo>
                    <a:pt x="4880362" y="1326160"/>
                    <a:pt x="4880362" y="1324939"/>
                    <a:pt x="4879141" y="1324939"/>
                  </a:cubicBezTo>
                  <a:cubicBezTo>
                    <a:pt x="4879141" y="1324939"/>
                    <a:pt x="4880362" y="1324939"/>
                    <a:pt x="4880362" y="1324939"/>
                  </a:cubicBezTo>
                  <a:cubicBezTo>
                    <a:pt x="4881582" y="1324939"/>
                    <a:pt x="4880362" y="1326160"/>
                    <a:pt x="4880362" y="1326160"/>
                  </a:cubicBezTo>
                  <a:close/>
                  <a:moveTo>
                    <a:pt x="4901113" y="1139393"/>
                  </a:moveTo>
                  <a:cubicBezTo>
                    <a:pt x="4901113" y="1139393"/>
                    <a:pt x="4901113" y="1139393"/>
                    <a:pt x="4901113" y="1139393"/>
                  </a:cubicBezTo>
                  <a:lnTo>
                    <a:pt x="4898672" y="1140614"/>
                  </a:lnTo>
                  <a:cubicBezTo>
                    <a:pt x="4897451" y="1140614"/>
                    <a:pt x="4896231" y="1139393"/>
                    <a:pt x="4896231" y="1138172"/>
                  </a:cubicBezTo>
                  <a:cubicBezTo>
                    <a:pt x="4891348" y="1133289"/>
                    <a:pt x="4893789" y="1135730"/>
                    <a:pt x="4891348" y="1136951"/>
                  </a:cubicBezTo>
                  <a:cubicBezTo>
                    <a:pt x="4890127" y="1138172"/>
                    <a:pt x="4890127" y="1135730"/>
                    <a:pt x="4887686" y="1138172"/>
                  </a:cubicBezTo>
                  <a:cubicBezTo>
                    <a:pt x="4886465" y="1139393"/>
                    <a:pt x="4884024" y="1136951"/>
                    <a:pt x="4884024" y="1136951"/>
                  </a:cubicBezTo>
                  <a:cubicBezTo>
                    <a:pt x="4884024" y="1136951"/>
                    <a:pt x="4884024" y="1136951"/>
                    <a:pt x="4884024" y="1136951"/>
                  </a:cubicBezTo>
                  <a:cubicBezTo>
                    <a:pt x="4884024" y="1134510"/>
                    <a:pt x="4884024" y="1132069"/>
                    <a:pt x="4884024" y="1127186"/>
                  </a:cubicBezTo>
                  <a:cubicBezTo>
                    <a:pt x="4884024" y="1123523"/>
                    <a:pt x="4881582" y="1127186"/>
                    <a:pt x="4880362" y="1132069"/>
                  </a:cubicBezTo>
                  <a:cubicBezTo>
                    <a:pt x="4880362" y="1133289"/>
                    <a:pt x="4880362" y="1134510"/>
                    <a:pt x="4879141" y="1134510"/>
                  </a:cubicBezTo>
                  <a:cubicBezTo>
                    <a:pt x="4876699" y="1134510"/>
                    <a:pt x="4874258" y="1133289"/>
                    <a:pt x="4873037" y="1135730"/>
                  </a:cubicBezTo>
                  <a:cubicBezTo>
                    <a:pt x="4870596" y="1140614"/>
                    <a:pt x="4870596" y="1138172"/>
                    <a:pt x="4864492" y="1136951"/>
                  </a:cubicBezTo>
                  <a:cubicBezTo>
                    <a:pt x="4863272" y="1136951"/>
                    <a:pt x="4864492" y="1138172"/>
                    <a:pt x="4865713" y="1140614"/>
                  </a:cubicBezTo>
                  <a:cubicBezTo>
                    <a:pt x="4866934" y="1143055"/>
                    <a:pt x="4869375" y="1144276"/>
                    <a:pt x="4869375" y="1143055"/>
                  </a:cubicBezTo>
                  <a:cubicBezTo>
                    <a:pt x="4869375" y="1141834"/>
                    <a:pt x="4873037" y="1144276"/>
                    <a:pt x="4874258" y="1144276"/>
                  </a:cubicBezTo>
                  <a:cubicBezTo>
                    <a:pt x="4875479" y="1144276"/>
                    <a:pt x="4876699" y="1143055"/>
                    <a:pt x="4879141" y="1144276"/>
                  </a:cubicBezTo>
                  <a:cubicBezTo>
                    <a:pt x="4879141" y="1146717"/>
                    <a:pt x="4880362" y="1149158"/>
                    <a:pt x="4880362" y="1149158"/>
                  </a:cubicBezTo>
                  <a:cubicBezTo>
                    <a:pt x="4880362" y="1149158"/>
                    <a:pt x="4881582" y="1150379"/>
                    <a:pt x="4881582" y="1151600"/>
                  </a:cubicBezTo>
                  <a:cubicBezTo>
                    <a:pt x="4882803" y="1152821"/>
                    <a:pt x="4882803" y="1154041"/>
                    <a:pt x="4884024" y="1155262"/>
                  </a:cubicBezTo>
                  <a:cubicBezTo>
                    <a:pt x="4885244" y="1156483"/>
                    <a:pt x="4885244" y="1158924"/>
                    <a:pt x="4886465" y="1161365"/>
                  </a:cubicBezTo>
                  <a:cubicBezTo>
                    <a:pt x="4884024" y="1156483"/>
                    <a:pt x="4880362" y="1151600"/>
                    <a:pt x="4879141" y="1158924"/>
                  </a:cubicBezTo>
                  <a:cubicBezTo>
                    <a:pt x="4877920" y="1162586"/>
                    <a:pt x="4876699" y="1163807"/>
                    <a:pt x="4874258" y="1162586"/>
                  </a:cubicBezTo>
                  <a:cubicBezTo>
                    <a:pt x="4871817" y="1161365"/>
                    <a:pt x="4871817" y="1152821"/>
                    <a:pt x="4866934" y="1152821"/>
                  </a:cubicBezTo>
                  <a:cubicBezTo>
                    <a:pt x="4864492" y="1152821"/>
                    <a:pt x="4862051" y="1150379"/>
                    <a:pt x="4860830" y="1154041"/>
                  </a:cubicBezTo>
                  <a:cubicBezTo>
                    <a:pt x="4858389" y="1158924"/>
                    <a:pt x="4855948" y="1154041"/>
                    <a:pt x="4853506" y="1149158"/>
                  </a:cubicBezTo>
                  <a:cubicBezTo>
                    <a:pt x="4851065" y="1144276"/>
                    <a:pt x="4849844" y="1143055"/>
                    <a:pt x="4849844" y="1143055"/>
                  </a:cubicBezTo>
                  <a:cubicBezTo>
                    <a:pt x="4849844" y="1143055"/>
                    <a:pt x="4849844" y="1143055"/>
                    <a:pt x="4849844" y="1143055"/>
                  </a:cubicBezTo>
                  <a:cubicBezTo>
                    <a:pt x="4851065" y="1140614"/>
                    <a:pt x="4853506" y="1136951"/>
                    <a:pt x="4854727" y="1134510"/>
                  </a:cubicBezTo>
                  <a:cubicBezTo>
                    <a:pt x="4858389" y="1127186"/>
                    <a:pt x="4865713" y="1123523"/>
                    <a:pt x="4871817" y="1118641"/>
                  </a:cubicBezTo>
                  <a:cubicBezTo>
                    <a:pt x="4873037" y="1119862"/>
                    <a:pt x="4876699" y="1121082"/>
                    <a:pt x="4879141" y="1121082"/>
                  </a:cubicBezTo>
                  <a:cubicBezTo>
                    <a:pt x="4881582" y="1121082"/>
                    <a:pt x="4882803" y="1122303"/>
                    <a:pt x="4885244" y="1122303"/>
                  </a:cubicBezTo>
                  <a:cubicBezTo>
                    <a:pt x="4885244" y="1123523"/>
                    <a:pt x="4885244" y="1124744"/>
                    <a:pt x="4887686" y="1127186"/>
                  </a:cubicBezTo>
                  <a:cubicBezTo>
                    <a:pt x="4888906" y="1129627"/>
                    <a:pt x="4891348" y="1130848"/>
                    <a:pt x="4891348" y="1129627"/>
                  </a:cubicBezTo>
                  <a:cubicBezTo>
                    <a:pt x="4892569" y="1128407"/>
                    <a:pt x="4895010" y="1130848"/>
                    <a:pt x="4896231" y="1129627"/>
                  </a:cubicBezTo>
                  <a:cubicBezTo>
                    <a:pt x="4896231" y="1129627"/>
                    <a:pt x="4897451" y="1130848"/>
                    <a:pt x="4897451" y="1130848"/>
                  </a:cubicBezTo>
                  <a:cubicBezTo>
                    <a:pt x="4898672" y="1133289"/>
                    <a:pt x="4901113" y="1135730"/>
                    <a:pt x="4902334" y="1138172"/>
                  </a:cubicBezTo>
                  <a:cubicBezTo>
                    <a:pt x="4902334" y="1138172"/>
                    <a:pt x="4902334" y="1138172"/>
                    <a:pt x="4901113" y="1139393"/>
                  </a:cubicBezTo>
                  <a:close/>
                  <a:moveTo>
                    <a:pt x="4931631" y="1080799"/>
                  </a:moveTo>
                  <a:cubicBezTo>
                    <a:pt x="4931631" y="1082020"/>
                    <a:pt x="4930410" y="1082020"/>
                    <a:pt x="4930410" y="1082020"/>
                  </a:cubicBezTo>
                  <a:cubicBezTo>
                    <a:pt x="4929190" y="1082020"/>
                    <a:pt x="4929190" y="1080799"/>
                    <a:pt x="4927969" y="1079579"/>
                  </a:cubicBezTo>
                  <a:cubicBezTo>
                    <a:pt x="4929190" y="1079579"/>
                    <a:pt x="4930410" y="1079579"/>
                    <a:pt x="4931631" y="1080799"/>
                  </a:cubicBezTo>
                  <a:close/>
                  <a:moveTo>
                    <a:pt x="4929190" y="994129"/>
                  </a:moveTo>
                  <a:cubicBezTo>
                    <a:pt x="4927969" y="994129"/>
                    <a:pt x="4927969" y="994129"/>
                    <a:pt x="4929190" y="994129"/>
                  </a:cubicBezTo>
                  <a:cubicBezTo>
                    <a:pt x="4927969" y="995350"/>
                    <a:pt x="4927969" y="994129"/>
                    <a:pt x="4927969" y="992909"/>
                  </a:cubicBezTo>
                  <a:cubicBezTo>
                    <a:pt x="4927969" y="992909"/>
                    <a:pt x="4927969" y="992909"/>
                    <a:pt x="4929190" y="994129"/>
                  </a:cubicBezTo>
                  <a:close/>
                  <a:moveTo>
                    <a:pt x="4923086" y="1075916"/>
                  </a:moveTo>
                  <a:cubicBezTo>
                    <a:pt x="4923086" y="1075916"/>
                    <a:pt x="4923086" y="1075916"/>
                    <a:pt x="4923086" y="1075916"/>
                  </a:cubicBezTo>
                  <a:cubicBezTo>
                    <a:pt x="4924307" y="1075916"/>
                    <a:pt x="4924307" y="1077137"/>
                    <a:pt x="4925527" y="1077137"/>
                  </a:cubicBezTo>
                  <a:cubicBezTo>
                    <a:pt x="4925527" y="1077137"/>
                    <a:pt x="4925527" y="1077137"/>
                    <a:pt x="4924307" y="1077137"/>
                  </a:cubicBezTo>
                  <a:cubicBezTo>
                    <a:pt x="4923086" y="1078358"/>
                    <a:pt x="4920645" y="1078358"/>
                    <a:pt x="4920645" y="1079579"/>
                  </a:cubicBezTo>
                  <a:cubicBezTo>
                    <a:pt x="4920645" y="1082020"/>
                    <a:pt x="4919424" y="1082020"/>
                    <a:pt x="4918203" y="1080799"/>
                  </a:cubicBezTo>
                  <a:cubicBezTo>
                    <a:pt x="4920645" y="1079579"/>
                    <a:pt x="4921865" y="1078358"/>
                    <a:pt x="4923086" y="1075916"/>
                  </a:cubicBezTo>
                  <a:close/>
                  <a:moveTo>
                    <a:pt x="4919424" y="1095447"/>
                  </a:moveTo>
                  <a:cubicBezTo>
                    <a:pt x="4921865" y="1097889"/>
                    <a:pt x="4926748" y="1097889"/>
                    <a:pt x="4929190" y="1100330"/>
                  </a:cubicBezTo>
                  <a:cubicBezTo>
                    <a:pt x="4931631" y="1102772"/>
                    <a:pt x="4932852" y="1105213"/>
                    <a:pt x="4935293" y="1107654"/>
                  </a:cubicBezTo>
                  <a:cubicBezTo>
                    <a:pt x="4936514" y="1108875"/>
                    <a:pt x="4936514" y="1108875"/>
                    <a:pt x="4937734" y="1110096"/>
                  </a:cubicBezTo>
                  <a:cubicBezTo>
                    <a:pt x="4936514" y="1110096"/>
                    <a:pt x="4934072" y="1111316"/>
                    <a:pt x="4932852" y="1112537"/>
                  </a:cubicBezTo>
                  <a:cubicBezTo>
                    <a:pt x="4932852" y="1112537"/>
                    <a:pt x="4934072" y="1105213"/>
                    <a:pt x="4929190" y="1108875"/>
                  </a:cubicBezTo>
                  <a:cubicBezTo>
                    <a:pt x="4929190" y="1108875"/>
                    <a:pt x="4926748" y="1108875"/>
                    <a:pt x="4925527" y="1105213"/>
                  </a:cubicBezTo>
                  <a:cubicBezTo>
                    <a:pt x="4920645" y="1099109"/>
                    <a:pt x="4920645" y="1103993"/>
                    <a:pt x="4919424" y="1107654"/>
                  </a:cubicBezTo>
                  <a:cubicBezTo>
                    <a:pt x="4918203" y="1111316"/>
                    <a:pt x="4918203" y="1113758"/>
                    <a:pt x="4913320" y="1110096"/>
                  </a:cubicBezTo>
                  <a:cubicBezTo>
                    <a:pt x="4910879" y="1107654"/>
                    <a:pt x="4905996" y="1101551"/>
                    <a:pt x="4905996" y="1107654"/>
                  </a:cubicBezTo>
                  <a:cubicBezTo>
                    <a:pt x="4905996" y="1110096"/>
                    <a:pt x="4904776" y="1111316"/>
                    <a:pt x="4903555" y="1111316"/>
                  </a:cubicBezTo>
                  <a:cubicBezTo>
                    <a:pt x="4902334" y="1111316"/>
                    <a:pt x="4901113" y="1103993"/>
                    <a:pt x="4896231" y="1105213"/>
                  </a:cubicBezTo>
                  <a:cubicBezTo>
                    <a:pt x="4893789" y="1106434"/>
                    <a:pt x="4892569" y="1105213"/>
                    <a:pt x="4892569" y="1107654"/>
                  </a:cubicBezTo>
                  <a:cubicBezTo>
                    <a:pt x="4891348" y="1111316"/>
                    <a:pt x="4888906" y="1108875"/>
                    <a:pt x="4886465" y="1105213"/>
                  </a:cubicBezTo>
                  <a:cubicBezTo>
                    <a:pt x="4886465" y="1105213"/>
                    <a:pt x="4886465" y="1105213"/>
                    <a:pt x="4885244" y="1103993"/>
                  </a:cubicBezTo>
                  <a:cubicBezTo>
                    <a:pt x="4888906" y="1101551"/>
                    <a:pt x="4893789" y="1099109"/>
                    <a:pt x="4898672" y="1096668"/>
                  </a:cubicBezTo>
                  <a:cubicBezTo>
                    <a:pt x="4901113" y="1095447"/>
                    <a:pt x="4904776" y="1094227"/>
                    <a:pt x="4907217" y="1091786"/>
                  </a:cubicBezTo>
                  <a:cubicBezTo>
                    <a:pt x="4908438" y="1093006"/>
                    <a:pt x="4912100" y="1093006"/>
                    <a:pt x="4914541" y="1093006"/>
                  </a:cubicBezTo>
                  <a:cubicBezTo>
                    <a:pt x="4915762" y="1094227"/>
                    <a:pt x="4918203" y="1094227"/>
                    <a:pt x="4919424" y="1095447"/>
                  </a:cubicBezTo>
                  <a:close/>
                  <a:moveTo>
                    <a:pt x="4885244" y="1009998"/>
                  </a:moveTo>
                  <a:cubicBezTo>
                    <a:pt x="4885244" y="1009998"/>
                    <a:pt x="4885244" y="1009998"/>
                    <a:pt x="4885244" y="1009998"/>
                  </a:cubicBezTo>
                  <a:cubicBezTo>
                    <a:pt x="4885244" y="1011219"/>
                    <a:pt x="4884024" y="1011219"/>
                    <a:pt x="4881582" y="1009998"/>
                  </a:cubicBezTo>
                  <a:cubicBezTo>
                    <a:pt x="4884024" y="1008778"/>
                    <a:pt x="4885244" y="1008778"/>
                    <a:pt x="4885244" y="1009998"/>
                  </a:cubicBezTo>
                  <a:close/>
                  <a:moveTo>
                    <a:pt x="4792471" y="1042957"/>
                  </a:moveTo>
                  <a:cubicBezTo>
                    <a:pt x="4793692" y="1041737"/>
                    <a:pt x="4794913" y="1041737"/>
                    <a:pt x="4794913" y="1040516"/>
                  </a:cubicBezTo>
                  <a:cubicBezTo>
                    <a:pt x="4798574" y="1040516"/>
                    <a:pt x="4803457" y="1038074"/>
                    <a:pt x="4804678" y="1039295"/>
                  </a:cubicBezTo>
                  <a:cubicBezTo>
                    <a:pt x="4805899" y="1040516"/>
                    <a:pt x="4809561" y="1038074"/>
                    <a:pt x="4812002" y="1034412"/>
                  </a:cubicBezTo>
                  <a:cubicBezTo>
                    <a:pt x="4814444" y="1030750"/>
                    <a:pt x="4816885" y="1028309"/>
                    <a:pt x="4815664" y="1027088"/>
                  </a:cubicBezTo>
                  <a:cubicBezTo>
                    <a:pt x="4819327" y="1025867"/>
                    <a:pt x="4822989" y="1024647"/>
                    <a:pt x="4826651" y="1024647"/>
                  </a:cubicBezTo>
                  <a:cubicBezTo>
                    <a:pt x="4832754" y="1023426"/>
                    <a:pt x="4840078" y="1022205"/>
                    <a:pt x="4842520" y="1019764"/>
                  </a:cubicBezTo>
                  <a:cubicBezTo>
                    <a:pt x="4852285" y="1011219"/>
                    <a:pt x="4863272" y="1011219"/>
                    <a:pt x="4868155" y="1011219"/>
                  </a:cubicBezTo>
                  <a:cubicBezTo>
                    <a:pt x="4868155" y="1011219"/>
                    <a:pt x="4868155" y="1011219"/>
                    <a:pt x="4866934" y="1012440"/>
                  </a:cubicBezTo>
                  <a:cubicBezTo>
                    <a:pt x="4865713" y="1013660"/>
                    <a:pt x="4863272" y="1012440"/>
                    <a:pt x="4862051" y="1013660"/>
                  </a:cubicBezTo>
                  <a:cubicBezTo>
                    <a:pt x="4860830" y="1013660"/>
                    <a:pt x="4858389" y="1012440"/>
                    <a:pt x="4857168" y="1012440"/>
                  </a:cubicBezTo>
                  <a:cubicBezTo>
                    <a:pt x="4853506" y="1014881"/>
                    <a:pt x="4848623" y="1013660"/>
                    <a:pt x="4847403" y="1017323"/>
                  </a:cubicBezTo>
                  <a:cubicBezTo>
                    <a:pt x="4846182" y="1023426"/>
                    <a:pt x="4844961" y="1022205"/>
                    <a:pt x="4837637" y="1023426"/>
                  </a:cubicBezTo>
                  <a:cubicBezTo>
                    <a:pt x="4835196" y="1023426"/>
                    <a:pt x="4837637" y="1025867"/>
                    <a:pt x="4841299" y="1027088"/>
                  </a:cubicBezTo>
                  <a:cubicBezTo>
                    <a:pt x="4843741" y="1028309"/>
                    <a:pt x="4846182" y="1029530"/>
                    <a:pt x="4846182" y="1028309"/>
                  </a:cubicBezTo>
                  <a:cubicBezTo>
                    <a:pt x="4846182" y="1027088"/>
                    <a:pt x="4851065" y="1027088"/>
                    <a:pt x="4852285" y="1027088"/>
                  </a:cubicBezTo>
                  <a:cubicBezTo>
                    <a:pt x="4854727" y="1025867"/>
                    <a:pt x="4859610" y="1022205"/>
                    <a:pt x="4866934" y="1024647"/>
                  </a:cubicBezTo>
                  <a:cubicBezTo>
                    <a:pt x="4870596" y="1025867"/>
                    <a:pt x="4880362" y="1020985"/>
                    <a:pt x="4884024" y="1023426"/>
                  </a:cubicBezTo>
                  <a:cubicBezTo>
                    <a:pt x="4887686" y="1025867"/>
                    <a:pt x="4892569" y="1023426"/>
                    <a:pt x="4896231" y="1025867"/>
                  </a:cubicBezTo>
                  <a:cubicBezTo>
                    <a:pt x="4897451" y="1027088"/>
                    <a:pt x="4898672" y="1028309"/>
                    <a:pt x="4901113" y="1028309"/>
                  </a:cubicBezTo>
                  <a:cubicBezTo>
                    <a:pt x="4901113" y="1029530"/>
                    <a:pt x="4899893" y="1029530"/>
                    <a:pt x="4899893" y="1029530"/>
                  </a:cubicBezTo>
                  <a:cubicBezTo>
                    <a:pt x="4898672" y="1029530"/>
                    <a:pt x="4895010" y="1024647"/>
                    <a:pt x="4892569" y="1027088"/>
                  </a:cubicBezTo>
                  <a:cubicBezTo>
                    <a:pt x="4891348" y="1028309"/>
                    <a:pt x="4888906" y="1028309"/>
                    <a:pt x="4888906" y="1030750"/>
                  </a:cubicBezTo>
                  <a:cubicBezTo>
                    <a:pt x="4888906" y="1034412"/>
                    <a:pt x="4886465" y="1033192"/>
                    <a:pt x="4882803" y="1030750"/>
                  </a:cubicBezTo>
                  <a:cubicBezTo>
                    <a:pt x="4879141" y="1029530"/>
                    <a:pt x="4879141" y="1028309"/>
                    <a:pt x="4877920" y="1029530"/>
                  </a:cubicBezTo>
                  <a:cubicBezTo>
                    <a:pt x="4877920" y="1029530"/>
                    <a:pt x="4877920" y="1030750"/>
                    <a:pt x="4876699" y="1031971"/>
                  </a:cubicBezTo>
                  <a:cubicBezTo>
                    <a:pt x="4875479" y="1033192"/>
                    <a:pt x="4875479" y="1030750"/>
                    <a:pt x="4873037" y="1034412"/>
                  </a:cubicBezTo>
                  <a:cubicBezTo>
                    <a:pt x="4871817" y="1035633"/>
                    <a:pt x="4869375" y="1034412"/>
                    <a:pt x="4868155" y="1034412"/>
                  </a:cubicBezTo>
                  <a:cubicBezTo>
                    <a:pt x="4866934" y="1034412"/>
                    <a:pt x="4864492" y="1033192"/>
                    <a:pt x="4864492" y="1033192"/>
                  </a:cubicBezTo>
                  <a:cubicBezTo>
                    <a:pt x="4860830" y="1035633"/>
                    <a:pt x="4855948" y="1033192"/>
                    <a:pt x="4855948" y="1036854"/>
                  </a:cubicBezTo>
                  <a:cubicBezTo>
                    <a:pt x="4854727" y="1042957"/>
                    <a:pt x="4853506" y="1040516"/>
                    <a:pt x="4846182" y="1041737"/>
                  </a:cubicBezTo>
                  <a:cubicBezTo>
                    <a:pt x="4843741" y="1041737"/>
                    <a:pt x="4846182" y="1044178"/>
                    <a:pt x="4848623" y="1045399"/>
                  </a:cubicBezTo>
                  <a:cubicBezTo>
                    <a:pt x="4851065" y="1046619"/>
                    <a:pt x="4853506" y="1047840"/>
                    <a:pt x="4853506" y="1046619"/>
                  </a:cubicBezTo>
                  <a:cubicBezTo>
                    <a:pt x="4853506" y="1045399"/>
                    <a:pt x="4858389" y="1046619"/>
                    <a:pt x="4859610" y="1045399"/>
                  </a:cubicBezTo>
                  <a:cubicBezTo>
                    <a:pt x="4862051" y="1044178"/>
                    <a:pt x="4866934" y="1041737"/>
                    <a:pt x="4874258" y="1044178"/>
                  </a:cubicBezTo>
                  <a:cubicBezTo>
                    <a:pt x="4875479" y="1045399"/>
                    <a:pt x="4879141" y="1044178"/>
                    <a:pt x="4882803" y="1044178"/>
                  </a:cubicBezTo>
                  <a:cubicBezTo>
                    <a:pt x="4886465" y="1042957"/>
                    <a:pt x="4888906" y="1042957"/>
                    <a:pt x="4890127" y="1044178"/>
                  </a:cubicBezTo>
                  <a:cubicBezTo>
                    <a:pt x="4893789" y="1046619"/>
                    <a:pt x="4897451" y="1044178"/>
                    <a:pt x="4901113" y="1046619"/>
                  </a:cubicBezTo>
                  <a:cubicBezTo>
                    <a:pt x="4903555" y="1047840"/>
                    <a:pt x="4905996" y="1050281"/>
                    <a:pt x="4909658" y="1051502"/>
                  </a:cubicBezTo>
                  <a:cubicBezTo>
                    <a:pt x="4910879" y="1051502"/>
                    <a:pt x="4910879" y="1052723"/>
                    <a:pt x="4912100" y="1052723"/>
                  </a:cubicBezTo>
                  <a:cubicBezTo>
                    <a:pt x="4912100" y="1052723"/>
                    <a:pt x="4912100" y="1052723"/>
                    <a:pt x="4910879" y="1053944"/>
                  </a:cubicBezTo>
                  <a:cubicBezTo>
                    <a:pt x="4909658" y="1053944"/>
                    <a:pt x="4908438" y="1055165"/>
                    <a:pt x="4907217" y="1056385"/>
                  </a:cubicBezTo>
                  <a:cubicBezTo>
                    <a:pt x="4907217" y="1056385"/>
                    <a:pt x="4907217" y="1056385"/>
                    <a:pt x="4905996" y="1056385"/>
                  </a:cubicBezTo>
                  <a:cubicBezTo>
                    <a:pt x="4904776" y="1057606"/>
                    <a:pt x="4902334" y="1056385"/>
                    <a:pt x="4902334" y="1056385"/>
                  </a:cubicBezTo>
                  <a:cubicBezTo>
                    <a:pt x="4899893" y="1058826"/>
                    <a:pt x="4896231" y="1058826"/>
                    <a:pt x="4895010" y="1061268"/>
                  </a:cubicBezTo>
                  <a:cubicBezTo>
                    <a:pt x="4888906" y="1061268"/>
                    <a:pt x="4891348" y="1063709"/>
                    <a:pt x="4886465" y="1063709"/>
                  </a:cubicBezTo>
                  <a:cubicBezTo>
                    <a:pt x="4882803" y="1063709"/>
                    <a:pt x="4881582" y="1061268"/>
                    <a:pt x="4880362" y="1061268"/>
                  </a:cubicBezTo>
                  <a:cubicBezTo>
                    <a:pt x="4879141" y="1061268"/>
                    <a:pt x="4877920" y="1063709"/>
                    <a:pt x="4871817" y="1072254"/>
                  </a:cubicBezTo>
                  <a:cubicBezTo>
                    <a:pt x="4866934" y="1080799"/>
                    <a:pt x="4860830" y="1088123"/>
                    <a:pt x="4857168" y="1080799"/>
                  </a:cubicBezTo>
                  <a:cubicBezTo>
                    <a:pt x="4854727" y="1075916"/>
                    <a:pt x="4851065" y="1079579"/>
                    <a:pt x="4844961" y="1079579"/>
                  </a:cubicBezTo>
                  <a:cubicBezTo>
                    <a:pt x="4833975" y="1079579"/>
                    <a:pt x="4833975" y="1094227"/>
                    <a:pt x="4830313" y="1095447"/>
                  </a:cubicBezTo>
                  <a:cubicBezTo>
                    <a:pt x="4826651" y="1096668"/>
                    <a:pt x="4822989" y="1095447"/>
                    <a:pt x="4821768" y="1089344"/>
                  </a:cubicBezTo>
                  <a:cubicBezTo>
                    <a:pt x="4819327" y="1078358"/>
                    <a:pt x="4813223" y="1086902"/>
                    <a:pt x="4807120" y="1094227"/>
                  </a:cubicBezTo>
                  <a:cubicBezTo>
                    <a:pt x="4808340" y="1090565"/>
                    <a:pt x="4809561" y="1088123"/>
                    <a:pt x="4812002" y="1085682"/>
                  </a:cubicBezTo>
                  <a:cubicBezTo>
                    <a:pt x="4813223" y="1083240"/>
                    <a:pt x="4815664" y="1080799"/>
                    <a:pt x="4816885" y="1079579"/>
                  </a:cubicBezTo>
                  <a:cubicBezTo>
                    <a:pt x="4818106" y="1078358"/>
                    <a:pt x="4819327" y="1075916"/>
                    <a:pt x="4820547" y="1075916"/>
                  </a:cubicBezTo>
                  <a:cubicBezTo>
                    <a:pt x="4821768" y="1074695"/>
                    <a:pt x="4822989" y="1071033"/>
                    <a:pt x="4822989" y="1067372"/>
                  </a:cubicBezTo>
                  <a:cubicBezTo>
                    <a:pt x="4827871" y="1066151"/>
                    <a:pt x="4831534" y="1067372"/>
                    <a:pt x="4833975" y="1067372"/>
                  </a:cubicBezTo>
                  <a:cubicBezTo>
                    <a:pt x="4836416" y="1068592"/>
                    <a:pt x="4842520" y="1064930"/>
                    <a:pt x="4843741" y="1066151"/>
                  </a:cubicBezTo>
                  <a:cubicBezTo>
                    <a:pt x="4844961" y="1067372"/>
                    <a:pt x="4847403" y="1064930"/>
                    <a:pt x="4851065" y="1061268"/>
                  </a:cubicBezTo>
                  <a:cubicBezTo>
                    <a:pt x="4854727" y="1057606"/>
                    <a:pt x="4857168" y="1053944"/>
                    <a:pt x="4853506" y="1055165"/>
                  </a:cubicBezTo>
                  <a:cubicBezTo>
                    <a:pt x="4842520" y="1057606"/>
                    <a:pt x="4841299" y="1060047"/>
                    <a:pt x="4836416" y="1052723"/>
                  </a:cubicBezTo>
                  <a:cubicBezTo>
                    <a:pt x="4833975" y="1049061"/>
                    <a:pt x="4829092" y="1051502"/>
                    <a:pt x="4824209" y="1051502"/>
                  </a:cubicBezTo>
                  <a:cubicBezTo>
                    <a:pt x="4824209" y="1050281"/>
                    <a:pt x="4822989" y="1049061"/>
                    <a:pt x="4822989" y="1046619"/>
                  </a:cubicBezTo>
                  <a:cubicBezTo>
                    <a:pt x="4819327" y="1038074"/>
                    <a:pt x="4815664" y="1034412"/>
                    <a:pt x="4815664" y="1039295"/>
                  </a:cubicBezTo>
                  <a:cubicBezTo>
                    <a:pt x="4815664" y="1046619"/>
                    <a:pt x="4815664" y="1051502"/>
                    <a:pt x="4814444" y="1053944"/>
                  </a:cubicBezTo>
                  <a:cubicBezTo>
                    <a:pt x="4814444" y="1053944"/>
                    <a:pt x="4813223" y="1053944"/>
                    <a:pt x="4813223" y="1053944"/>
                  </a:cubicBezTo>
                  <a:cubicBezTo>
                    <a:pt x="4812002" y="1053944"/>
                    <a:pt x="4808340" y="1056385"/>
                    <a:pt x="4805899" y="1055165"/>
                  </a:cubicBezTo>
                  <a:cubicBezTo>
                    <a:pt x="4799795" y="1052723"/>
                    <a:pt x="4801016" y="1055165"/>
                    <a:pt x="4798574" y="1053944"/>
                  </a:cubicBezTo>
                  <a:cubicBezTo>
                    <a:pt x="4793692" y="1051502"/>
                    <a:pt x="4798574" y="1047840"/>
                    <a:pt x="4788809" y="1055165"/>
                  </a:cubicBezTo>
                  <a:cubicBezTo>
                    <a:pt x="4783926" y="1058826"/>
                    <a:pt x="4779043" y="1062488"/>
                    <a:pt x="4779043" y="1057606"/>
                  </a:cubicBezTo>
                  <a:cubicBezTo>
                    <a:pt x="4779043" y="1055165"/>
                    <a:pt x="4777823" y="1055165"/>
                    <a:pt x="4775381" y="1055165"/>
                  </a:cubicBezTo>
                  <a:cubicBezTo>
                    <a:pt x="4786367" y="1050281"/>
                    <a:pt x="4790030" y="1046619"/>
                    <a:pt x="4792471" y="1042957"/>
                  </a:cubicBezTo>
                  <a:close/>
                  <a:moveTo>
                    <a:pt x="4736319" y="818348"/>
                  </a:moveTo>
                  <a:cubicBezTo>
                    <a:pt x="4735098" y="820790"/>
                    <a:pt x="4735098" y="822011"/>
                    <a:pt x="4735098" y="822011"/>
                  </a:cubicBezTo>
                  <a:cubicBezTo>
                    <a:pt x="4735098" y="820790"/>
                    <a:pt x="4733878" y="820790"/>
                    <a:pt x="4733878" y="819569"/>
                  </a:cubicBezTo>
                  <a:cubicBezTo>
                    <a:pt x="4733878" y="819569"/>
                    <a:pt x="4735098" y="819569"/>
                    <a:pt x="4736319" y="818348"/>
                  </a:cubicBezTo>
                  <a:close/>
                  <a:moveTo>
                    <a:pt x="4732657" y="958729"/>
                  </a:moveTo>
                  <a:cubicBezTo>
                    <a:pt x="4731436" y="961170"/>
                    <a:pt x="4728995" y="963612"/>
                    <a:pt x="4727774" y="963612"/>
                  </a:cubicBezTo>
                  <a:cubicBezTo>
                    <a:pt x="4726553" y="963612"/>
                    <a:pt x="4725332" y="963612"/>
                    <a:pt x="4725332" y="962391"/>
                  </a:cubicBezTo>
                  <a:cubicBezTo>
                    <a:pt x="4728995" y="961170"/>
                    <a:pt x="4731436" y="959950"/>
                    <a:pt x="4732657" y="958729"/>
                  </a:cubicBezTo>
                  <a:close/>
                  <a:moveTo>
                    <a:pt x="4708243" y="778065"/>
                  </a:moveTo>
                  <a:cubicBezTo>
                    <a:pt x="4705801" y="780507"/>
                    <a:pt x="4704581" y="782948"/>
                    <a:pt x="4703360" y="782948"/>
                  </a:cubicBezTo>
                  <a:cubicBezTo>
                    <a:pt x="4702139" y="782948"/>
                    <a:pt x="4700918" y="781727"/>
                    <a:pt x="4699698" y="780507"/>
                  </a:cubicBezTo>
                  <a:cubicBezTo>
                    <a:pt x="4703360" y="779286"/>
                    <a:pt x="4705801" y="779286"/>
                    <a:pt x="4708243" y="778065"/>
                  </a:cubicBezTo>
                  <a:close/>
                  <a:moveTo>
                    <a:pt x="4676504" y="725575"/>
                  </a:moveTo>
                  <a:cubicBezTo>
                    <a:pt x="4676504" y="725575"/>
                    <a:pt x="4676504" y="725575"/>
                    <a:pt x="4676504" y="725575"/>
                  </a:cubicBezTo>
                  <a:cubicBezTo>
                    <a:pt x="4676504" y="725575"/>
                    <a:pt x="4676504" y="725575"/>
                    <a:pt x="4676504" y="725575"/>
                  </a:cubicBezTo>
                  <a:cubicBezTo>
                    <a:pt x="4676504" y="725575"/>
                    <a:pt x="4676504" y="725575"/>
                    <a:pt x="4676504" y="725575"/>
                  </a:cubicBezTo>
                  <a:close/>
                  <a:moveTo>
                    <a:pt x="4661856" y="698720"/>
                  </a:moveTo>
                  <a:cubicBezTo>
                    <a:pt x="4660635" y="698720"/>
                    <a:pt x="4660635" y="699941"/>
                    <a:pt x="4659415" y="699941"/>
                  </a:cubicBezTo>
                  <a:cubicBezTo>
                    <a:pt x="4653311" y="703602"/>
                    <a:pt x="4653311" y="699941"/>
                    <a:pt x="4652090" y="697499"/>
                  </a:cubicBezTo>
                  <a:cubicBezTo>
                    <a:pt x="4652090" y="697499"/>
                    <a:pt x="4652090" y="697499"/>
                    <a:pt x="4652090" y="697499"/>
                  </a:cubicBezTo>
                  <a:cubicBezTo>
                    <a:pt x="4655753" y="697499"/>
                    <a:pt x="4659415" y="698720"/>
                    <a:pt x="4661856" y="698720"/>
                  </a:cubicBezTo>
                  <a:close/>
                  <a:moveTo>
                    <a:pt x="4707022" y="580312"/>
                  </a:moveTo>
                  <a:cubicBezTo>
                    <a:pt x="4713125" y="574208"/>
                    <a:pt x="4720450" y="574208"/>
                    <a:pt x="4722891" y="574208"/>
                  </a:cubicBezTo>
                  <a:cubicBezTo>
                    <a:pt x="4724112" y="574208"/>
                    <a:pt x="4726553" y="572988"/>
                    <a:pt x="4727774" y="572988"/>
                  </a:cubicBezTo>
                  <a:cubicBezTo>
                    <a:pt x="4727774" y="572988"/>
                    <a:pt x="4727774" y="572988"/>
                    <a:pt x="4727774" y="572988"/>
                  </a:cubicBezTo>
                  <a:cubicBezTo>
                    <a:pt x="4725332" y="579091"/>
                    <a:pt x="4721671" y="583974"/>
                    <a:pt x="4719229" y="579091"/>
                  </a:cubicBezTo>
                  <a:cubicBezTo>
                    <a:pt x="4718008" y="576650"/>
                    <a:pt x="4715567" y="579091"/>
                    <a:pt x="4711905" y="579091"/>
                  </a:cubicBezTo>
                  <a:cubicBezTo>
                    <a:pt x="4704581" y="579091"/>
                    <a:pt x="4705801" y="588857"/>
                    <a:pt x="4704581" y="590077"/>
                  </a:cubicBezTo>
                  <a:cubicBezTo>
                    <a:pt x="4702139" y="591298"/>
                    <a:pt x="4699698" y="590077"/>
                    <a:pt x="4698477" y="586415"/>
                  </a:cubicBezTo>
                  <a:cubicBezTo>
                    <a:pt x="4697256" y="585195"/>
                    <a:pt x="4697256" y="583974"/>
                    <a:pt x="4696036" y="583974"/>
                  </a:cubicBezTo>
                  <a:cubicBezTo>
                    <a:pt x="4699698" y="583974"/>
                    <a:pt x="4704581" y="582753"/>
                    <a:pt x="4707022" y="580312"/>
                  </a:cubicBezTo>
                  <a:close/>
                  <a:moveTo>
                    <a:pt x="4678946" y="594960"/>
                  </a:moveTo>
                  <a:cubicBezTo>
                    <a:pt x="4681387" y="591298"/>
                    <a:pt x="4687491" y="590077"/>
                    <a:pt x="4689932" y="587636"/>
                  </a:cubicBezTo>
                  <a:cubicBezTo>
                    <a:pt x="4691153" y="586415"/>
                    <a:pt x="4692374" y="586415"/>
                    <a:pt x="4693594" y="585195"/>
                  </a:cubicBezTo>
                  <a:cubicBezTo>
                    <a:pt x="4691153" y="587636"/>
                    <a:pt x="4688711" y="592519"/>
                    <a:pt x="4687491" y="594960"/>
                  </a:cubicBezTo>
                  <a:cubicBezTo>
                    <a:pt x="4682608" y="602284"/>
                    <a:pt x="4680167" y="599843"/>
                    <a:pt x="4677725" y="596181"/>
                  </a:cubicBezTo>
                  <a:cubicBezTo>
                    <a:pt x="4677725" y="596181"/>
                    <a:pt x="4677725" y="596181"/>
                    <a:pt x="4678946" y="594960"/>
                  </a:cubicBezTo>
                  <a:close/>
                  <a:moveTo>
                    <a:pt x="4642325" y="660878"/>
                  </a:moveTo>
                  <a:cubicBezTo>
                    <a:pt x="4643546" y="660878"/>
                    <a:pt x="4644766" y="659657"/>
                    <a:pt x="4645987" y="659657"/>
                  </a:cubicBezTo>
                  <a:cubicBezTo>
                    <a:pt x="4644766" y="660878"/>
                    <a:pt x="4644766" y="663319"/>
                    <a:pt x="4644766" y="663319"/>
                  </a:cubicBezTo>
                  <a:cubicBezTo>
                    <a:pt x="4644766" y="662099"/>
                    <a:pt x="4643546" y="662099"/>
                    <a:pt x="4642325" y="660878"/>
                  </a:cubicBezTo>
                  <a:cubicBezTo>
                    <a:pt x="4642325" y="660878"/>
                    <a:pt x="4642325" y="660878"/>
                    <a:pt x="4642325" y="660878"/>
                  </a:cubicBezTo>
                  <a:close/>
                  <a:moveTo>
                    <a:pt x="4643546" y="696278"/>
                  </a:moveTo>
                  <a:cubicBezTo>
                    <a:pt x="4641104" y="697499"/>
                    <a:pt x="4639883" y="697499"/>
                    <a:pt x="4639883" y="697499"/>
                  </a:cubicBezTo>
                  <a:cubicBezTo>
                    <a:pt x="4639883" y="697499"/>
                    <a:pt x="4638663" y="696278"/>
                    <a:pt x="4638663" y="696278"/>
                  </a:cubicBezTo>
                  <a:cubicBezTo>
                    <a:pt x="4639883" y="696278"/>
                    <a:pt x="4642325" y="696278"/>
                    <a:pt x="4643546" y="696278"/>
                  </a:cubicBezTo>
                  <a:close/>
                  <a:moveTo>
                    <a:pt x="4632559" y="696278"/>
                  </a:moveTo>
                  <a:cubicBezTo>
                    <a:pt x="4633780" y="696278"/>
                    <a:pt x="4635001" y="696278"/>
                    <a:pt x="4635001" y="696278"/>
                  </a:cubicBezTo>
                  <a:cubicBezTo>
                    <a:pt x="4633780" y="697499"/>
                    <a:pt x="4633780" y="699941"/>
                    <a:pt x="4633780" y="699941"/>
                  </a:cubicBezTo>
                  <a:cubicBezTo>
                    <a:pt x="4631339" y="697499"/>
                    <a:pt x="4630118" y="696278"/>
                    <a:pt x="4627676" y="696278"/>
                  </a:cubicBezTo>
                  <a:cubicBezTo>
                    <a:pt x="4630118" y="696278"/>
                    <a:pt x="4631339" y="696278"/>
                    <a:pt x="4632559" y="696278"/>
                  </a:cubicBezTo>
                  <a:close/>
                  <a:moveTo>
                    <a:pt x="4622794" y="549794"/>
                  </a:moveTo>
                  <a:cubicBezTo>
                    <a:pt x="4622794" y="551015"/>
                    <a:pt x="4622794" y="552236"/>
                    <a:pt x="4622794" y="552236"/>
                  </a:cubicBezTo>
                  <a:cubicBezTo>
                    <a:pt x="4621573" y="552236"/>
                    <a:pt x="4621573" y="551015"/>
                    <a:pt x="4620352" y="551015"/>
                  </a:cubicBezTo>
                  <a:cubicBezTo>
                    <a:pt x="4621573" y="551015"/>
                    <a:pt x="4621573" y="549794"/>
                    <a:pt x="4622794" y="549794"/>
                  </a:cubicBezTo>
                  <a:close/>
                  <a:moveTo>
                    <a:pt x="4605704" y="438711"/>
                  </a:moveTo>
                  <a:cubicBezTo>
                    <a:pt x="4606925" y="438711"/>
                    <a:pt x="4609366" y="437490"/>
                    <a:pt x="4611807" y="437490"/>
                  </a:cubicBezTo>
                  <a:cubicBezTo>
                    <a:pt x="4610587" y="438711"/>
                    <a:pt x="4609366" y="439931"/>
                    <a:pt x="4609366" y="439931"/>
                  </a:cubicBezTo>
                  <a:cubicBezTo>
                    <a:pt x="4604483" y="436269"/>
                    <a:pt x="4606925" y="443593"/>
                    <a:pt x="4605704" y="442373"/>
                  </a:cubicBezTo>
                  <a:cubicBezTo>
                    <a:pt x="4600821" y="439931"/>
                    <a:pt x="4597159" y="441152"/>
                    <a:pt x="4593497" y="444814"/>
                  </a:cubicBezTo>
                  <a:cubicBezTo>
                    <a:pt x="4586173" y="453359"/>
                    <a:pt x="4586173" y="450918"/>
                    <a:pt x="4581290" y="448476"/>
                  </a:cubicBezTo>
                  <a:cubicBezTo>
                    <a:pt x="4581290" y="448476"/>
                    <a:pt x="4580069" y="448476"/>
                    <a:pt x="4580069" y="448476"/>
                  </a:cubicBezTo>
                  <a:cubicBezTo>
                    <a:pt x="4583731" y="447255"/>
                    <a:pt x="4586173" y="446035"/>
                    <a:pt x="4589835" y="444814"/>
                  </a:cubicBezTo>
                  <a:cubicBezTo>
                    <a:pt x="4594718" y="442373"/>
                    <a:pt x="4600821" y="439931"/>
                    <a:pt x="4605704" y="438711"/>
                  </a:cubicBezTo>
                  <a:close/>
                  <a:moveTo>
                    <a:pt x="4584952" y="421620"/>
                  </a:moveTo>
                  <a:cubicBezTo>
                    <a:pt x="4581290" y="425283"/>
                    <a:pt x="4580069" y="425283"/>
                    <a:pt x="4577628" y="424062"/>
                  </a:cubicBezTo>
                  <a:cubicBezTo>
                    <a:pt x="4580069" y="422841"/>
                    <a:pt x="4582511" y="422841"/>
                    <a:pt x="4584952" y="421620"/>
                  </a:cubicBezTo>
                  <a:close/>
                  <a:moveTo>
                    <a:pt x="4641104" y="334951"/>
                  </a:moveTo>
                  <a:cubicBezTo>
                    <a:pt x="4639883" y="336172"/>
                    <a:pt x="4638663" y="337392"/>
                    <a:pt x="4638663" y="336172"/>
                  </a:cubicBezTo>
                  <a:cubicBezTo>
                    <a:pt x="4639883" y="336172"/>
                    <a:pt x="4641104" y="334951"/>
                    <a:pt x="4641104" y="334951"/>
                  </a:cubicBezTo>
                  <a:close/>
                  <a:moveTo>
                    <a:pt x="4406730" y="334951"/>
                  </a:moveTo>
                  <a:cubicBezTo>
                    <a:pt x="4407950" y="334951"/>
                    <a:pt x="4409171" y="336172"/>
                    <a:pt x="4409171" y="336172"/>
                  </a:cubicBezTo>
                  <a:cubicBezTo>
                    <a:pt x="4409171" y="337392"/>
                    <a:pt x="4407950" y="336172"/>
                    <a:pt x="4406730" y="334951"/>
                  </a:cubicBezTo>
                  <a:close/>
                  <a:moveTo>
                    <a:pt x="4428702" y="551015"/>
                  </a:moveTo>
                  <a:cubicBezTo>
                    <a:pt x="4427482" y="551015"/>
                    <a:pt x="4427482" y="551015"/>
                    <a:pt x="4426261" y="552236"/>
                  </a:cubicBezTo>
                  <a:cubicBezTo>
                    <a:pt x="4426261" y="552236"/>
                    <a:pt x="4426261" y="551015"/>
                    <a:pt x="4426261" y="549794"/>
                  </a:cubicBezTo>
                  <a:cubicBezTo>
                    <a:pt x="4426261" y="549794"/>
                    <a:pt x="4427482" y="551015"/>
                    <a:pt x="4428702" y="551015"/>
                  </a:cubicBezTo>
                  <a:close/>
                  <a:moveTo>
                    <a:pt x="4406730" y="660878"/>
                  </a:moveTo>
                  <a:lnTo>
                    <a:pt x="4406730" y="660878"/>
                  </a:lnTo>
                  <a:cubicBezTo>
                    <a:pt x="4405509" y="660878"/>
                    <a:pt x="4405509" y="662099"/>
                    <a:pt x="4404288" y="663319"/>
                  </a:cubicBezTo>
                  <a:cubicBezTo>
                    <a:pt x="4404288" y="663319"/>
                    <a:pt x="4404288" y="660878"/>
                    <a:pt x="4403068" y="659657"/>
                  </a:cubicBezTo>
                  <a:cubicBezTo>
                    <a:pt x="4404288" y="659657"/>
                    <a:pt x="4405509" y="660878"/>
                    <a:pt x="4406730" y="660878"/>
                  </a:cubicBezTo>
                  <a:close/>
                  <a:moveTo>
                    <a:pt x="4350578" y="587636"/>
                  </a:moveTo>
                  <a:cubicBezTo>
                    <a:pt x="4349357" y="591298"/>
                    <a:pt x="4346915" y="592519"/>
                    <a:pt x="4344474" y="591298"/>
                  </a:cubicBezTo>
                  <a:cubicBezTo>
                    <a:pt x="4342033" y="590077"/>
                    <a:pt x="4343253" y="580312"/>
                    <a:pt x="4337150" y="580312"/>
                  </a:cubicBezTo>
                  <a:cubicBezTo>
                    <a:pt x="4333487" y="580312"/>
                    <a:pt x="4331046" y="577870"/>
                    <a:pt x="4329826" y="580312"/>
                  </a:cubicBezTo>
                  <a:cubicBezTo>
                    <a:pt x="4327384" y="585195"/>
                    <a:pt x="4323722" y="579091"/>
                    <a:pt x="4321280" y="574208"/>
                  </a:cubicBezTo>
                  <a:cubicBezTo>
                    <a:pt x="4321280" y="574208"/>
                    <a:pt x="4321280" y="574208"/>
                    <a:pt x="4321280" y="574208"/>
                  </a:cubicBezTo>
                  <a:cubicBezTo>
                    <a:pt x="4322501" y="574208"/>
                    <a:pt x="4324943" y="575429"/>
                    <a:pt x="4326164" y="575429"/>
                  </a:cubicBezTo>
                  <a:cubicBezTo>
                    <a:pt x="4328605" y="575429"/>
                    <a:pt x="4335929" y="575429"/>
                    <a:pt x="4342033" y="581532"/>
                  </a:cubicBezTo>
                  <a:cubicBezTo>
                    <a:pt x="4344474" y="583974"/>
                    <a:pt x="4349357" y="583974"/>
                    <a:pt x="4353019" y="585195"/>
                  </a:cubicBezTo>
                  <a:cubicBezTo>
                    <a:pt x="4353019" y="585195"/>
                    <a:pt x="4351798" y="585195"/>
                    <a:pt x="4350578" y="587636"/>
                  </a:cubicBezTo>
                  <a:close/>
                  <a:moveTo>
                    <a:pt x="4361564" y="594960"/>
                  </a:moveTo>
                  <a:cubicBezTo>
                    <a:pt x="4359122" y="592519"/>
                    <a:pt x="4356681" y="586415"/>
                    <a:pt x="4355460" y="585195"/>
                  </a:cubicBezTo>
                  <a:cubicBezTo>
                    <a:pt x="4356681" y="585195"/>
                    <a:pt x="4359122" y="586415"/>
                    <a:pt x="4359122" y="587636"/>
                  </a:cubicBezTo>
                  <a:cubicBezTo>
                    <a:pt x="4361564" y="591298"/>
                    <a:pt x="4367667" y="591298"/>
                    <a:pt x="4370108" y="594960"/>
                  </a:cubicBezTo>
                  <a:cubicBezTo>
                    <a:pt x="4370108" y="594960"/>
                    <a:pt x="4371329" y="596181"/>
                    <a:pt x="4371329" y="596181"/>
                  </a:cubicBezTo>
                  <a:cubicBezTo>
                    <a:pt x="4368888" y="599843"/>
                    <a:pt x="4366447" y="602284"/>
                    <a:pt x="4361564" y="594960"/>
                  </a:cubicBezTo>
                  <a:close/>
                  <a:moveTo>
                    <a:pt x="4394523" y="697499"/>
                  </a:moveTo>
                  <a:lnTo>
                    <a:pt x="4390861" y="702382"/>
                  </a:lnTo>
                  <a:cubicBezTo>
                    <a:pt x="4389640" y="702382"/>
                    <a:pt x="4389640" y="701161"/>
                    <a:pt x="4388419" y="701161"/>
                  </a:cubicBezTo>
                  <a:cubicBezTo>
                    <a:pt x="4388419" y="701161"/>
                    <a:pt x="4387199" y="699941"/>
                    <a:pt x="4385978" y="699941"/>
                  </a:cubicBezTo>
                  <a:cubicBezTo>
                    <a:pt x="4388419" y="698720"/>
                    <a:pt x="4392081" y="698720"/>
                    <a:pt x="4394523" y="697499"/>
                  </a:cubicBezTo>
                  <a:close/>
                  <a:moveTo>
                    <a:pt x="4372550" y="725575"/>
                  </a:moveTo>
                  <a:cubicBezTo>
                    <a:pt x="4372550" y="725575"/>
                    <a:pt x="4372550" y="725575"/>
                    <a:pt x="4372550" y="725575"/>
                  </a:cubicBezTo>
                  <a:cubicBezTo>
                    <a:pt x="4372550" y="725575"/>
                    <a:pt x="4372550" y="725575"/>
                    <a:pt x="4372550" y="725575"/>
                  </a:cubicBezTo>
                  <a:cubicBezTo>
                    <a:pt x="4372550" y="725575"/>
                    <a:pt x="4372550" y="725575"/>
                    <a:pt x="4372550" y="725575"/>
                  </a:cubicBezTo>
                  <a:close/>
                  <a:moveTo>
                    <a:pt x="4345694" y="781727"/>
                  </a:moveTo>
                  <a:cubicBezTo>
                    <a:pt x="4344474" y="781727"/>
                    <a:pt x="4342033" y="779286"/>
                    <a:pt x="4340812" y="776844"/>
                  </a:cubicBezTo>
                  <a:cubicBezTo>
                    <a:pt x="4343253" y="778065"/>
                    <a:pt x="4346915" y="779286"/>
                    <a:pt x="4349357" y="779286"/>
                  </a:cubicBezTo>
                  <a:cubicBezTo>
                    <a:pt x="4348136" y="781727"/>
                    <a:pt x="4346915" y="781727"/>
                    <a:pt x="4345694" y="781727"/>
                  </a:cubicBezTo>
                  <a:close/>
                  <a:moveTo>
                    <a:pt x="4312736" y="818348"/>
                  </a:moveTo>
                  <a:cubicBezTo>
                    <a:pt x="4313957" y="818348"/>
                    <a:pt x="4315177" y="819569"/>
                    <a:pt x="4316398" y="819569"/>
                  </a:cubicBezTo>
                  <a:cubicBezTo>
                    <a:pt x="4316398" y="820790"/>
                    <a:pt x="4315177" y="820790"/>
                    <a:pt x="4315177" y="822011"/>
                  </a:cubicBezTo>
                  <a:cubicBezTo>
                    <a:pt x="4315177" y="823231"/>
                    <a:pt x="4313957" y="820790"/>
                    <a:pt x="4312736" y="818348"/>
                  </a:cubicBezTo>
                  <a:close/>
                  <a:moveTo>
                    <a:pt x="4320060" y="963612"/>
                  </a:moveTo>
                  <a:cubicBezTo>
                    <a:pt x="4318839" y="963612"/>
                    <a:pt x="4317619" y="961170"/>
                    <a:pt x="4315177" y="958729"/>
                  </a:cubicBezTo>
                  <a:cubicBezTo>
                    <a:pt x="4317619" y="959950"/>
                    <a:pt x="4320060" y="961170"/>
                    <a:pt x="4322501" y="961170"/>
                  </a:cubicBezTo>
                  <a:cubicBezTo>
                    <a:pt x="4322501" y="962391"/>
                    <a:pt x="4321280" y="963612"/>
                    <a:pt x="4320060" y="963612"/>
                  </a:cubicBezTo>
                  <a:close/>
                  <a:moveTo>
                    <a:pt x="4259025" y="1467761"/>
                  </a:moveTo>
                  <a:cubicBezTo>
                    <a:pt x="4259025" y="1467761"/>
                    <a:pt x="4259025" y="1467761"/>
                    <a:pt x="4259025" y="1467761"/>
                  </a:cubicBezTo>
                  <a:cubicBezTo>
                    <a:pt x="4257804" y="1467761"/>
                    <a:pt x="4257804" y="1467761"/>
                    <a:pt x="4257804" y="1467761"/>
                  </a:cubicBezTo>
                  <a:cubicBezTo>
                    <a:pt x="4257804" y="1467761"/>
                    <a:pt x="4259025" y="1467761"/>
                    <a:pt x="4259025" y="1467761"/>
                  </a:cubicBezTo>
                  <a:close/>
                  <a:moveTo>
                    <a:pt x="4238273" y="1493396"/>
                  </a:moveTo>
                  <a:cubicBezTo>
                    <a:pt x="4238273" y="1494617"/>
                    <a:pt x="4238273" y="1495837"/>
                    <a:pt x="4239494" y="1497058"/>
                  </a:cubicBezTo>
                  <a:cubicBezTo>
                    <a:pt x="4240715" y="1500720"/>
                    <a:pt x="4237052" y="1497058"/>
                    <a:pt x="4232169" y="1493396"/>
                  </a:cubicBezTo>
                  <a:cubicBezTo>
                    <a:pt x="4230949" y="1492175"/>
                    <a:pt x="4229728" y="1490954"/>
                    <a:pt x="4227287" y="1489734"/>
                  </a:cubicBezTo>
                  <a:cubicBezTo>
                    <a:pt x="4229728" y="1489734"/>
                    <a:pt x="4230949" y="1490954"/>
                    <a:pt x="4232169" y="1492175"/>
                  </a:cubicBezTo>
                  <a:cubicBezTo>
                    <a:pt x="4234611" y="1492175"/>
                    <a:pt x="4237052" y="1493396"/>
                    <a:pt x="4238273" y="1493396"/>
                  </a:cubicBezTo>
                  <a:close/>
                  <a:moveTo>
                    <a:pt x="4171134" y="1299305"/>
                  </a:moveTo>
                  <a:cubicBezTo>
                    <a:pt x="4169914" y="1299305"/>
                    <a:pt x="4168693" y="1299305"/>
                    <a:pt x="4167472" y="1299305"/>
                  </a:cubicBezTo>
                  <a:cubicBezTo>
                    <a:pt x="4168693" y="1299305"/>
                    <a:pt x="4169914" y="1299305"/>
                    <a:pt x="4171134" y="1299305"/>
                  </a:cubicBezTo>
                  <a:close/>
                  <a:moveTo>
                    <a:pt x="4207755" y="1461658"/>
                  </a:moveTo>
                  <a:cubicBezTo>
                    <a:pt x="4204093" y="1462878"/>
                    <a:pt x="4205314" y="1460437"/>
                    <a:pt x="4199210" y="1464099"/>
                  </a:cubicBezTo>
                  <a:cubicBezTo>
                    <a:pt x="4196769" y="1465320"/>
                    <a:pt x="4194328" y="1464099"/>
                    <a:pt x="4191886" y="1462878"/>
                  </a:cubicBezTo>
                  <a:cubicBezTo>
                    <a:pt x="4197990" y="1462878"/>
                    <a:pt x="4204093" y="1461658"/>
                    <a:pt x="4207755" y="1461658"/>
                  </a:cubicBezTo>
                  <a:cubicBezTo>
                    <a:pt x="4207755" y="1461658"/>
                    <a:pt x="4207755" y="1461658"/>
                    <a:pt x="4207755" y="1461658"/>
                  </a:cubicBezTo>
                  <a:close/>
                  <a:moveTo>
                    <a:pt x="4206535" y="1359119"/>
                  </a:moveTo>
                  <a:cubicBezTo>
                    <a:pt x="4197990" y="1354236"/>
                    <a:pt x="4184562" y="1338367"/>
                    <a:pt x="4184562" y="1350574"/>
                  </a:cubicBezTo>
                  <a:cubicBezTo>
                    <a:pt x="4184562" y="1355457"/>
                    <a:pt x="4182121" y="1356677"/>
                    <a:pt x="4177238" y="1355457"/>
                  </a:cubicBezTo>
                  <a:cubicBezTo>
                    <a:pt x="4172355" y="1354236"/>
                    <a:pt x="4168693" y="1340808"/>
                    <a:pt x="4157707" y="1340808"/>
                  </a:cubicBezTo>
                  <a:cubicBezTo>
                    <a:pt x="4152824" y="1340808"/>
                    <a:pt x="4147941" y="1337146"/>
                    <a:pt x="4146720" y="1340808"/>
                  </a:cubicBezTo>
                  <a:cubicBezTo>
                    <a:pt x="4145500" y="1344470"/>
                    <a:pt x="4144279" y="1343250"/>
                    <a:pt x="4140617" y="1342029"/>
                  </a:cubicBezTo>
                  <a:cubicBezTo>
                    <a:pt x="4138175" y="1339588"/>
                    <a:pt x="4134513" y="1335926"/>
                    <a:pt x="4130851" y="1332263"/>
                  </a:cubicBezTo>
                  <a:cubicBezTo>
                    <a:pt x="4123527" y="1324939"/>
                    <a:pt x="4121086" y="1322498"/>
                    <a:pt x="4119865" y="1322498"/>
                  </a:cubicBezTo>
                  <a:cubicBezTo>
                    <a:pt x="4118644" y="1322498"/>
                    <a:pt x="4118644" y="1323719"/>
                    <a:pt x="4114982" y="1323719"/>
                  </a:cubicBezTo>
                  <a:cubicBezTo>
                    <a:pt x="4110099" y="1323719"/>
                    <a:pt x="4112541" y="1321277"/>
                    <a:pt x="4103996" y="1321277"/>
                  </a:cubicBezTo>
                  <a:cubicBezTo>
                    <a:pt x="4101554" y="1321277"/>
                    <a:pt x="4099113" y="1320056"/>
                    <a:pt x="4097892" y="1317615"/>
                  </a:cubicBezTo>
                  <a:cubicBezTo>
                    <a:pt x="4103996" y="1315174"/>
                    <a:pt x="4117424" y="1312732"/>
                    <a:pt x="4132072" y="1321277"/>
                  </a:cubicBezTo>
                  <a:cubicBezTo>
                    <a:pt x="4135734" y="1323719"/>
                    <a:pt x="4144279" y="1323719"/>
                    <a:pt x="4152824" y="1323719"/>
                  </a:cubicBezTo>
                  <a:cubicBezTo>
                    <a:pt x="4161369" y="1323719"/>
                    <a:pt x="4168693" y="1323719"/>
                    <a:pt x="4173576" y="1326160"/>
                  </a:cubicBezTo>
                  <a:cubicBezTo>
                    <a:pt x="4180900" y="1331043"/>
                    <a:pt x="4193107" y="1331043"/>
                    <a:pt x="4200431" y="1337146"/>
                  </a:cubicBezTo>
                  <a:cubicBezTo>
                    <a:pt x="4206535" y="1342029"/>
                    <a:pt x="4212638" y="1346912"/>
                    <a:pt x="4218742" y="1351795"/>
                  </a:cubicBezTo>
                  <a:cubicBezTo>
                    <a:pt x="4221183" y="1353015"/>
                    <a:pt x="4223624" y="1355457"/>
                    <a:pt x="4226066" y="1356677"/>
                  </a:cubicBezTo>
                  <a:cubicBezTo>
                    <a:pt x="4226066" y="1357898"/>
                    <a:pt x="4224845" y="1357898"/>
                    <a:pt x="4224845" y="1357898"/>
                  </a:cubicBezTo>
                  <a:cubicBezTo>
                    <a:pt x="4221183" y="1362781"/>
                    <a:pt x="4221183" y="1368884"/>
                    <a:pt x="4206535" y="1359119"/>
                  </a:cubicBezTo>
                  <a:close/>
                  <a:moveTo>
                    <a:pt x="4221183" y="1464099"/>
                  </a:moveTo>
                  <a:cubicBezTo>
                    <a:pt x="4221183" y="1464099"/>
                    <a:pt x="4221183" y="1464099"/>
                    <a:pt x="4221183" y="1464099"/>
                  </a:cubicBezTo>
                  <a:cubicBezTo>
                    <a:pt x="4226066" y="1464099"/>
                    <a:pt x="4229728" y="1465320"/>
                    <a:pt x="4234611" y="1465320"/>
                  </a:cubicBezTo>
                  <a:cubicBezTo>
                    <a:pt x="4234611" y="1465320"/>
                    <a:pt x="4234611" y="1465320"/>
                    <a:pt x="4234611" y="1465320"/>
                  </a:cubicBezTo>
                  <a:cubicBezTo>
                    <a:pt x="4234611" y="1471423"/>
                    <a:pt x="4227287" y="1467761"/>
                    <a:pt x="4221183" y="1464099"/>
                  </a:cubicBezTo>
                  <a:close/>
                  <a:moveTo>
                    <a:pt x="3909904" y="1708239"/>
                  </a:moveTo>
                  <a:cubicBezTo>
                    <a:pt x="3908684" y="1708239"/>
                    <a:pt x="3908684" y="1708239"/>
                    <a:pt x="3907463" y="1708239"/>
                  </a:cubicBezTo>
                  <a:cubicBezTo>
                    <a:pt x="3907463" y="1708239"/>
                    <a:pt x="3907463" y="1707019"/>
                    <a:pt x="3906242" y="1707019"/>
                  </a:cubicBezTo>
                  <a:cubicBezTo>
                    <a:pt x="3906242" y="1707019"/>
                    <a:pt x="3906242" y="1705798"/>
                    <a:pt x="3906242" y="1705798"/>
                  </a:cubicBezTo>
                  <a:cubicBezTo>
                    <a:pt x="3906242" y="1703356"/>
                    <a:pt x="3905022" y="1702136"/>
                    <a:pt x="3903801" y="1703356"/>
                  </a:cubicBezTo>
                  <a:cubicBezTo>
                    <a:pt x="3898918" y="1697253"/>
                    <a:pt x="3897697" y="1705798"/>
                    <a:pt x="3897697" y="1699694"/>
                  </a:cubicBezTo>
                  <a:cubicBezTo>
                    <a:pt x="3897697" y="1696032"/>
                    <a:pt x="3896477" y="1692370"/>
                    <a:pt x="3895256" y="1691149"/>
                  </a:cubicBezTo>
                  <a:cubicBezTo>
                    <a:pt x="3896477" y="1691149"/>
                    <a:pt x="3897697" y="1691149"/>
                    <a:pt x="3898918" y="1691149"/>
                  </a:cubicBezTo>
                  <a:cubicBezTo>
                    <a:pt x="3901359" y="1691149"/>
                    <a:pt x="3902580" y="1691149"/>
                    <a:pt x="3903801" y="1691149"/>
                  </a:cubicBezTo>
                  <a:cubicBezTo>
                    <a:pt x="3905022" y="1691149"/>
                    <a:pt x="3907463" y="1689929"/>
                    <a:pt x="3907463" y="1689929"/>
                  </a:cubicBezTo>
                  <a:cubicBezTo>
                    <a:pt x="3914787" y="1683825"/>
                    <a:pt x="3922111" y="1685046"/>
                    <a:pt x="3924553" y="1686267"/>
                  </a:cubicBezTo>
                  <a:cubicBezTo>
                    <a:pt x="3924553" y="1686267"/>
                    <a:pt x="3924553" y="1686267"/>
                    <a:pt x="3925773" y="1686267"/>
                  </a:cubicBezTo>
                  <a:cubicBezTo>
                    <a:pt x="3930656" y="1687487"/>
                    <a:pt x="3935539" y="1688708"/>
                    <a:pt x="3940422" y="1691149"/>
                  </a:cubicBezTo>
                  <a:cubicBezTo>
                    <a:pt x="3944084" y="1692370"/>
                    <a:pt x="3947746" y="1694812"/>
                    <a:pt x="3951408" y="1698474"/>
                  </a:cubicBezTo>
                  <a:cubicBezTo>
                    <a:pt x="3950187" y="1699694"/>
                    <a:pt x="3948967" y="1699694"/>
                    <a:pt x="3947746" y="1699694"/>
                  </a:cubicBezTo>
                  <a:cubicBezTo>
                    <a:pt x="3942863" y="1698474"/>
                    <a:pt x="3944084" y="1699694"/>
                    <a:pt x="3941643" y="1699694"/>
                  </a:cubicBezTo>
                  <a:cubicBezTo>
                    <a:pt x="3940422" y="1699694"/>
                    <a:pt x="3940422" y="1698474"/>
                    <a:pt x="3939201" y="1698474"/>
                  </a:cubicBezTo>
                  <a:cubicBezTo>
                    <a:pt x="3937980" y="1698474"/>
                    <a:pt x="3937980" y="1699694"/>
                    <a:pt x="3933098" y="1703356"/>
                  </a:cubicBezTo>
                  <a:cubicBezTo>
                    <a:pt x="3928215" y="1707019"/>
                    <a:pt x="3924553" y="1710681"/>
                    <a:pt x="3924553" y="1707019"/>
                  </a:cubicBezTo>
                  <a:cubicBezTo>
                    <a:pt x="3924553" y="1704577"/>
                    <a:pt x="3922111" y="1705798"/>
                    <a:pt x="3919670" y="1705798"/>
                  </a:cubicBezTo>
                  <a:cubicBezTo>
                    <a:pt x="3914787" y="1699694"/>
                    <a:pt x="3912346" y="1708239"/>
                    <a:pt x="3909904" y="1708239"/>
                  </a:cubicBezTo>
                  <a:close/>
                  <a:moveTo>
                    <a:pt x="3962394" y="1775378"/>
                  </a:moveTo>
                  <a:cubicBezTo>
                    <a:pt x="3961174" y="1775378"/>
                    <a:pt x="3961174" y="1775378"/>
                    <a:pt x="3962394" y="1775378"/>
                  </a:cubicBezTo>
                  <a:cubicBezTo>
                    <a:pt x="3957512" y="1774157"/>
                    <a:pt x="3952629" y="1774157"/>
                    <a:pt x="3947746" y="1776598"/>
                  </a:cubicBezTo>
                  <a:cubicBezTo>
                    <a:pt x="3947746" y="1776598"/>
                    <a:pt x="3947746" y="1775378"/>
                    <a:pt x="3946525" y="1775378"/>
                  </a:cubicBezTo>
                  <a:cubicBezTo>
                    <a:pt x="3945305" y="1775378"/>
                    <a:pt x="3944084" y="1776598"/>
                    <a:pt x="3940422" y="1780261"/>
                  </a:cubicBezTo>
                  <a:cubicBezTo>
                    <a:pt x="3939201" y="1780261"/>
                    <a:pt x="3937980" y="1780261"/>
                    <a:pt x="3936760" y="1780261"/>
                  </a:cubicBezTo>
                  <a:cubicBezTo>
                    <a:pt x="3926994" y="1780261"/>
                    <a:pt x="3923332" y="1780261"/>
                    <a:pt x="3922111" y="1777819"/>
                  </a:cubicBezTo>
                  <a:cubicBezTo>
                    <a:pt x="3922111" y="1777819"/>
                    <a:pt x="3920891" y="1776598"/>
                    <a:pt x="3920891" y="1775378"/>
                  </a:cubicBezTo>
                  <a:cubicBezTo>
                    <a:pt x="3922111" y="1775378"/>
                    <a:pt x="3923332" y="1774157"/>
                    <a:pt x="3924553" y="1774157"/>
                  </a:cubicBezTo>
                  <a:cubicBezTo>
                    <a:pt x="3928215" y="1772936"/>
                    <a:pt x="3933098" y="1771716"/>
                    <a:pt x="3937980" y="1771716"/>
                  </a:cubicBezTo>
                  <a:cubicBezTo>
                    <a:pt x="3942863" y="1771716"/>
                    <a:pt x="3948967" y="1771716"/>
                    <a:pt x="3955070" y="1772936"/>
                  </a:cubicBezTo>
                  <a:cubicBezTo>
                    <a:pt x="3957512" y="1772936"/>
                    <a:pt x="3962394" y="1772936"/>
                    <a:pt x="3966057" y="1771716"/>
                  </a:cubicBezTo>
                  <a:cubicBezTo>
                    <a:pt x="3964836" y="1772936"/>
                    <a:pt x="3963615" y="1774157"/>
                    <a:pt x="3962394" y="1775378"/>
                  </a:cubicBezTo>
                  <a:close/>
                  <a:moveTo>
                    <a:pt x="3978264" y="1782702"/>
                  </a:moveTo>
                  <a:cubicBezTo>
                    <a:pt x="3977043" y="1782702"/>
                    <a:pt x="3975822" y="1782702"/>
                    <a:pt x="3973381" y="1781481"/>
                  </a:cubicBezTo>
                  <a:cubicBezTo>
                    <a:pt x="3974601" y="1781481"/>
                    <a:pt x="3977043" y="1781481"/>
                    <a:pt x="3977043" y="1780261"/>
                  </a:cubicBezTo>
                  <a:cubicBezTo>
                    <a:pt x="3978264" y="1780261"/>
                    <a:pt x="3980705" y="1779040"/>
                    <a:pt x="3983146" y="1777819"/>
                  </a:cubicBezTo>
                  <a:cubicBezTo>
                    <a:pt x="3981926" y="1780261"/>
                    <a:pt x="3980705" y="1782702"/>
                    <a:pt x="3978264" y="1782702"/>
                  </a:cubicBezTo>
                  <a:close/>
                  <a:moveTo>
                    <a:pt x="3979484" y="1766833"/>
                  </a:moveTo>
                  <a:cubicBezTo>
                    <a:pt x="3980705" y="1766833"/>
                    <a:pt x="3980705" y="1766833"/>
                    <a:pt x="3981926" y="1765612"/>
                  </a:cubicBezTo>
                  <a:cubicBezTo>
                    <a:pt x="3981926" y="1765612"/>
                    <a:pt x="3981926" y="1766833"/>
                    <a:pt x="3981926" y="1766833"/>
                  </a:cubicBezTo>
                  <a:cubicBezTo>
                    <a:pt x="3981926" y="1768054"/>
                    <a:pt x="3981926" y="1768054"/>
                    <a:pt x="3981926" y="1769274"/>
                  </a:cubicBezTo>
                  <a:cubicBezTo>
                    <a:pt x="3981926" y="1769274"/>
                    <a:pt x="3980705" y="1768054"/>
                    <a:pt x="3980705" y="1768054"/>
                  </a:cubicBezTo>
                  <a:cubicBezTo>
                    <a:pt x="3980705" y="1768054"/>
                    <a:pt x="3979484" y="1766833"/>
                    <a:pt x="3979484" y="1766833"/>
                  </a:cubicBezTo>
                  <a:close/>
                  <a:moveTo>
                    <a:pt x="3994133" y="1720446"/>
                  </a:moveTo>
                  <a:cubicBezTo>
                    <a:pt x="3994133" y="1720446"/>
                    <a:pt x="3994133" y="1720446"/>
                    <a:pt x="3994133" y="1720446"/>
                  </a:cubicBezTo>
                  <a:cubicBezTo>
                    <a:pt x="3989250" y="1722888"/>
                    <a:pt x="3985588" y="1725329"/>
                    <a:pt x="3985588" y="1721667"/>
                  </a:cubicBezTo>
                  <a:cubicBezTo>
                    <a:pt x="3985588" y="1719226"/>
                    <a:pt x="3983146" y="1719226"/>
                    <a:pt x="3980705" y="1718005"/>
                  </a:cubicBezTo>
                  <a:cubicBezTo>
                    <a:pt x="3975822" y="1714343"/>
                    <a:pt x="3973381" y="1722888"/>
                    <a:pt x="3970939" y="1721667"/>
                  </a:cubicBezTo>
                  <a:cubicBezTo>
                    <a:pt x="3968498" y="1721667"/>
                    <a:pt x="3968498" y="1719226"/>
                    <a:pt x="3968498" y="1716784"/>
                  </a:cubicBezTo>
                  <a:cubicBezTo>
                    <a:pt x="3969719" y="1709460"/>
                    <a:pt x="3962394" y="1715563"/>
                    <a:pt x="3958732" y="1716784"/>
                  </a:cubicBezTo>
                  <a:cubicBezTo>
                    <a:pt x="3957512" y="1718005"/>
                    <a:pt x="3956291" y="1718005"/>
                    <a:pt x="3955070" y="1718005"/>
                  </a:cubicBezTo>
                  <a:cubicBezTo>
                    <a:pt x="3953850" y="1718005"/>
                    <a:pt x="3953850" y="1718005"/>
                    <a:pt x="3952629" y="1716784"/>
                  </a:cubicBezTo>
                  <a:cubicBezTo>
                    <a:pt x="3951408" y="1715563"/>
                    <a:pt x="3951408" y="1713122"/>
                    <a:pt x="3951408" y="1711901"/>
                  </a:cubicBezTo>
                  <a:cubicBezTo>
                    <a:pt x="3951408" y="1710681"/>
                    <a:pt x="3951408" y="1709460"/>
                    <a:pt x="3951408" y="1707019"/>
                  </a:cubicBezTo>
                  <a:cubicBezTo>
                    <a:pt x="3955070" y="1704577"/>
                    <a:pt x="3957512" y="1703356"/>
                    <a:pt x="3959953" y="1702136"/>
                  </a:cubicBezTo>
                  <a:cubicBezTo>
                    <a:pt x="3962394" y="1703356"/>
                    <a:pt x="3966057" y="1704577"/>
                    <a:pt x="3969719" y="1705798"/>
                  </a:cubicBezTo>
                  <a:cubicBezTo>
                    <a:pt x="3975822" y="1707019"/>
                    <a:pt x="3981926" y="1708239"/>
                    <a:pt x="3988029" y="1709460"/>
                  </a:cubicBezTo>
                  <a:cubicBezTo>
                    <a:pt x="3991691" y="1710681"/>
                    <a:pt x="3995353" y="1710681"/>
                    <a:pt x="3999015" y="1710681"/>
                  </a:cubicBezTo>
                  <a:cubicBezTo>
                    <a:pt x="3997795" y="1715563"/>
                    <a:pt x="3992912" y="1716784"/>
                    <a:pt x="3994133" y="1720446"/>
                  </a:cubicBezTo>
                  <a:close/>
                  <a:moveTo>
                    <a:pt x="4030754" y="1759509"/>
                  </a:moveTo>
                  <a:cubicBezTo>
                    <a:pt x="4029533" y="1760729"/>
                    <a:pt x="4028312" y="1761950"/>
                    <a:pt x="4025871" y="1763171"/>
                  </a:cubicBezTo>
                  <a:cubicBezTo>
                    <a:pt x="4023429" y="1764391"/>
                    <a:pt x="4018547" y="1764391"/>
                    <a:pt x="4013664" y="1763171"/>
                  </a:cubicBezTo>
                  <a:cubicBezTo>
                    <a:pt x="4010002" y="1763171"/>
                    <a:pt x="4006340" y="1761950"/>
                    <a:pt x="4001457" y="1760729"/>
                  </a:cubicBezTo>
                  <a:cubicBezTo>
                    <a:pt x="4003898" y="1760729"/>
                    <a:pt x="4006340" y="1759509"/>
                    <a:pt x="4008781" y="1760729"/>
                  </a:cubicBezTo>
                  <a:cubicBezTo>
                    <a:pt x="4016105" y="1761950"/>
                    <a:pt x="4023429" y="1760729"/>
                    <a:pt x="4031975" y="1759509"/>
                  </a:cubicBezTo>
                  <a:cubicBezTo>
                    <a:pt x="4030754" y="1758288"/>
                    <a:pt x="4030754" y="1759509"/>
                    <a:pt x="4030754" y="1759509"/>
                  </a:cubicBezTo>
                  <a:close/>
                  <a:moveTo>
                    <a:pt x="4106437" y="1655749"/>
                  </a:moveTo>
                  <a:cubicBezTo>
                    <a:pt x="4106437" y="1655749"/>
                    <a:pt x="4105217" y="1653308"/>
                    <a:pt x="4102775" y="1652087"/>
                  </a:cubicBezTo>
                  <a:cubicBezTo>
                    <a:pt x="4103996" y="1653308"/>
                    <a:pt x="4105217" y="1653308"/>
                    <a:pt x="4106437" y="1654528"/>
                  </a:cubicBezTo>
                  <a:cubicBezTo>
                    <a:pt x="4106437" y="1654528"/>
                    <a:pt x="4106437" y="1654528"/>
                    <a:pt x="4106437" y="1655749"/>
                  </a:cubicBezTo>
                  <a:close/>
                  <a:moveTo>
                    <a:pt x="3952629" y="1561755"/>
                  </a:moveTo>
                  <a:cubicBezTo>
                    <a:pt x="3953850" y="1561755"/>
                    <a:pt x="3955070" y="1561755"/>
                    <a:pt x="3957512" y="1561755"/>
                  </a:cubicBezTo>
                  <a:cubicBezTo>
                    <a:pt x="3961174" y="1561755"/>
                    <a:pt x="3964836" y="1562976"/>
                    <a:pt x="3966057" y="1561755"/>
                  </a:cubicBezTo>
                  <a:cubicBezTo>
                    <a:pt x="3970939" y="1560535"/>
                    <a:pt x="3986808" y="1555652"/>
                    <a:pt x="4002678" y="1565417"/>
                  </a:cubicBezTo>
                  <a:cubicBezTo>
                    <a:pt x="4005119" y="1566638"/>
                    <a:pt x="4007560" y="1567859"/>
                    <a:pt x="4011222" y="1567859"/>
                  </a:cubicBezTo>
                  <a:cubicBezTo>
                    <a:pt x="4014885" y="1567859"/>
                    <a:pt x="4018547" y="1567859"/>
                    <a:pt x="4023429" y="1567859"/>
                  </a:cubicBezTo>
                  <a:cubicBezTo>
                    <a:pt x="4031975" y="1567859"/>
                    <a:pt x="4039299" y="1567859"/>
                    <a:pt x="4044182" y="1570300"/>
                  </a:cubicBezTo>
                  <a:cubicBezTo>
                    <a:pt x="4052726" y="1575183"/>
                    <a:pt x="4064933" y="1573962"/>
                    <a:pt x="4072257" y="1578845"/>
                  </a:cubicBezTo>
                  <a:cubicBezTo>
                    <a:pt x="4078361" y="1582507"/>
                    <a:pt x="4084464" y="1587390"/>
                    <a:pt x="4091789" y="1592273"/>
                  </a:cubicBezTo>
                  <a:cubicBezTo>
                    <a:pt x="4099113" y="1595935"/>
                    <a:pt x="4106437" y="1598376"/>
                    <a:pt x="4113761" y="1598376"/>
                  </a:cubicBezTo>
                  <a:cubicBezTo>
                    <a:pt x="4114982" y="1598376"/>
                    <a:pt x="4118644" y="1597156"/>
                    <a:pt x="4122306" y="1597156"/>
                  </a:cubicBezTo>
                  <a:cubicBezTo>
                    <a:pt x="4125968" y="1595935"/>
                    <a:pt x="4129631" y="1594714"/>
                    <a:pt x="4134513" y="1592273"/>
                  </a:cubicBezTo>
                  <a:cubicBezTo>
                    <a:pt x="4136955" y="1591052"/>
                    <a:pt x="4139396" y="1589831"/>
                    <a:pt x="4141838" y="1589831"/>
                  </a:cubicBezTo>
                  <a:cubicBezTo>
                    <a:pt x="4143058" y="1589831"/>
                    <a:pt x="4144279" y="1591052"/>
                    <a:pt x="4146720" y="1592273"/>
                  </a:cubicBezTo>
                  <a:cubicBezTo>
                    <a:pt x="4149162" y="1593493"/>
                    <a:pt x="4151603" y="1593493"/>
                    <a:pt x="4155265" y="1594714"/>
                  </a:cubicBezTo>
                  <a:cubicBezTo>
                    <a:pt x="4158927" y="1594714"/>
                    <a:pt x="4162589" y="1594714"/>
                    <a:pt x="4166252" y="1594714"/>
                  </a:cubicBezTo>
                  <a:cubicBezTo>
                    <a:pt x="4174796" y="1594714"/>
                    <a:pt x="4182121" y="1594714"/>
                    <a:pt x="4185783" y="1597156"/>
                  </a:cubicBezTo>
                  <a:cubicBezTo>
                    <a:pt x="4188224" y="1598376"/>
                    <a:pt x="4189445" y="1598376"/>
                    <a:pt x="4191886" y="1599597"/>
                  </a:cubicBezTo>
                  <a:cubicBezTo>
                    <a:pt x="4191886" y="1599597"/>
                    <a:pt x="4191886" y="1599597"/>
                    <a:pt x="4191886" y="1599597"/>
                  </a:cubicBezTo>
                  <a:cubicBezTo>
                    <a:pt x="4194328" y="1613025"/>
                    <a:pt x="4184562" y="1594714"/>
                    <a:pt x="4176017" y="1616687"/>
                  </a:cubicBezTo>
                  <a:cubicBezTo>
                    <a:pt x="4172355" y="1624011"/>
                    <a:pt x="4173576" y="1630114"/>
                    <a:pt x="4168693" y="1632556"/>
                  </a:cubicBezTo>
                  <a:cubicBezTo>
                    <a:pt x="4165031" y="1634997"/>
                    <a:pt x="4157707" y="1636218"/>
                    <a:pt x="4139396" y="1636218"/>
                  </a:cubicBezTo>
                  <a:cubicBezTo>
                    <a:pt x="4136955" y="1636218"/>
                    <a:pt x="4134513" y="1636218"/>
                    <a:pt x="4132072" y="1636218"/>
                  </a:cubicBezTo>
                  <a:cubicBezTo>
                    <a:pt x="4123527" y="1630114"/>
                    <a:pt x="4121086" y="1628894"/>
                    <a:pt x="4119865" y="1628894"/>
                  </a:cubicBezTo>
                  <a:cubicBezTo>
                    <a:pt x="4118644" y="1628894"/>
                    <a:pt x="4118644" y="1631335"/>
                    <a:pt x="4114982" y="1631335"/>
                  </a:cubicBezTo>
                  <a:cubicBezTo>
                    <a:pt x="4110099" y="1632556"/>
                    <a:pt x="4112541" y="1628894"/>
                    <a:pt x="4103996" y="1631335"/>
                  </a:cubicBezTo>
                  <a:cubicBezTo>
                    <a:pt x="4100334" y="1632556"/>
                    <a:pt x="4093010" y="1627673"/>
                    <a:pt x="4090568" y="1626452"/>
                  </a:cubicBezTo>
                  <a:cubicBezTo>
                    <a:pt x="4086906" y="1625232"/>
                    <a:pt x="4080803" y="1620349"/>
                    <a:pt x="4079582" y="1620349"/>
                  </a:cubicBezTo>
                  <a:cubicBezTo>
                    <a:pt x="4068596" y="1619128"/>
                    <a:pt x="4057609" y="1610583"/>
                    <a:pt x="4052726" y="1615466"/>
                  </a:cubicBezTo>
                  <a:cubicBezTo>
                    <a:pt x="4045402" y="1622790"/>
                    <a:pt x="4042961" y="1619128"/>
                    <a:pt x="4024650" y="1610583"/>
                  </a:cubicBezTo>
                  <a:cubicBezTo>
                    <a:pt x="4019767" y="1608142"/>
                    <a:pt x="4022209" y="1614245"/>
                    <a:pt x="4029533" y="1621570"/>
                  </a:cubicBezTo>
                  <a:cubicBezTo>
                    <a:pt x="4035636" y="1627673"/>
                    <a:pt x="4040519" y="1632556"/>
                    <a:pt x="4042961" y="1631335"/>
                  </a:cubicBezTo>
                  <a:cubicBezTo>
                    <a:pt x="4045402" y="1630114"/>
                    <a:pt x="4055168" y="1636218"/>
                    <a:pt x="4060050" y="1637439"/>
                  </a:cubicBezTo>
                  <a:cubicBezTo>
                    <a:pt x="4062492" y="1637439"/>
                    <a:pt x="4068596" y="1638659"/>
                    <a:pt x="4075920" y="1639880"/>
                  </a:cubicBezTo>
                  <a:cubicBezTo>
                    <a:pt x="4079582" y="1641101"/>
                    <a:pt x="4083244" y="1642321"/>
                    <a:pt x="4088127" y="1644763"/>
                  </a:cubicBezTo>
                  <a:cubicBezTo>
                    <a:pt x="4090568" y="1645984"/>
                    <a:pt x="4094230" y="1648425"/>
                    <a:pt x="4096671" y="1649646"/>
                  </a:cubicBezTo>
                  <a:cubicBezTo>
                    <a:pt x="4094230" y="1649646"/>
                    <a:pt x="4093010" y="1650866"/>
                    <a:pt x="4091789" y="1656970"/>
                  </a:cubicBezTo>
                  <a:cubicBezTo>
                    <a:pt x="4091789" y="1658191"/>
                    <a:pt x="4089347" y="1659411"/>
                    <a:pt x="4085685" y="1659411"/>
                  </a:cubicBezTo>
                  <a:cubicBezTo>
                    <a:pt x="4084464" y="1659411"/>
                    <a:pt x="4083244" y="1659411"/>
                    <a:pt x="4082023" y="1659411"/>
                  </a:cubicBezTo>
                  <a:cubicBezTo>
                    <a:pt x="4080803" y="1659411"/>
                    <a:pt x="4078361" y="1659411"/>
                    <a:pt x="4075920" y="1658191"/>
                  </a:cubicBezTo>
                  <a:cubicBezTo>
                    <a:pt x="4055168" y="1653308"/>
                    <a:pt x="4061271" y="1665515"/>
                    <a:pt x="4063713" y="1674060"/>
                  </a:cubicBezTo>
                  <a:cubicBezTo>
                    <a:pt x="4063713" y="1674060"/>
                    <a:pt x="4063713" y="1675280"/>
                    <a:pt x="4063713" y="1675280"/>
                  </a:cubicBezTo>
                  <a:cubicBezTo>
                    <a:pt x="4062492" y="1674060"/>
                    <a:pt x="4061271" y="1671618"/>
                    <a:pt x="4058830" y="1670398"/>
                  </a:cubicBezTo>
                  <a:cubicBezTo>
                    <a:pt x="4055168" y="1665515"/>
                    <a:pt x="4050285" y="1661853"/>
                    <a:pt x="4042961" y="1664294"/>
                  </a:cubicBezTo>
                  <a:cubicBezTo>
                    <a:pt x="4035636" y="1666735"/>
                    <a:pt x="4029533" y="1664294"/>
                    <a:pt x="4028312" y="1671618"/>
                  </a:cubicBezTo>
                  <a:cubicBezTo>
                    <a:pt x="4027092" y="1677722"/>
                    <a:pt x="4024650" y="1678942"/>
                    <a:pt x="4019767" y="1676501"/>
                  </a:cubicBezTo>
                  <a:cubicBezTo>
                    <a:pt x="4016105" y="1675280"/>
                    <a:pt x="4010002" y="1670398"/>
                    <a:pt x="4005119" y="1665515"/>
                  </a:cubicBezTo>
                  <a:cubicBezTo>
                    <a:pt x="3994133" y="1656970"/>
                    <a:pt x="3991691" y="1653308"/>
                    <a:pt x="3989250" y="1654528"/>
                  </a:cubicBezTo>
                  <a:cubicBezTo>
                    <a:pt x="3988029" y="1654528"/>
                    <a:pt x="3986808" y="1658191"/>
                    <a:pt x="3981926" y="1660632"/>
                  </a:cubicBezTo>
                  <a:cubicBezTo>
                    <a:pt x="3975822" y="1663073"/>
                    <a:pt x="3978264" y="1658191"/>
                    <a:pt x="3964836" y="1663073"/>
                  </a:cubicBezTo>
                  <a:cubicBezTo>
                    <a:pt x="3958732" y="1665515"/>
                    <a:pt x="3950187" y="1658191"/>
                    <a:pt x="3946525" y="1658191"/>
                  </a:cubicBezTo>
                  <a:cubicBezTo>
                    <a:pt x="3945305" y="1658191"/>
                    <a:pt x="3944084" y="1656970"/>
                    <a:pt x="3941643" y="1655749"/>
                  </a:cubicBezTo>
                  <a:cubicBezTo>
                    <a:pt x="3941643" y="1655749"/>
                    <a:pt x="3941643" y="1655749"/>
                    <a:pt x="3941643" y="1655749"/>
                  </a:cubicBezTo>
                  <a:cubicBezTo>
                    <a:pt x="3945305" y="1650866"/>
                    <a:pt x="3951408" y="1650866"/>
                    <a:pt x="3956291" y="1645984"/>
                  </a:cubicBezTo>
                  <a:cubicBezTo>
                    <a:pt x="3959953" y="1641101"/>
                    <a:pt x="3974601" y="1643542"/>
                    <a:pt x="3978264" y="1638659"/>
                  </a:cubicBezTo>
                  <a:cubicBezTo>
                    <a:pt x="3986808" y="1631335"/>
                    <a:pt x="3995353" y="1633777"/>
                    <a:pt x="3997795" y="1633777"/>
                  </a:cubicBezTo>
                  <a:cubicBezTo>
                    <a:pt x="4000236" y="1634997"/>
                    <a:pt x="4005119" y="1631335"/>
                    <a:pt x="4006340" y="1633777"/>
                  </a:cubicBezTo>
                  <a:cubicBezTo>
                    <a:pt x="4007560" y="1634997"/>
                    <a:pt x="4010002" y="1632556"/>
                    <a:pt x="4012443" y="1630114"/>
                  </a:cubicBezTo>
                  <a:cubicBezTo>
                    <a:pt x="4016105" y="1626452"/>
                    <a:pt x="4017326" y="1622790"/>
                    <a:pt x="4014885" y="1624011"/>
                  </a:cubicBezTo>
                  <a:cubicBezTo>
                    <a:pt x="4006340" y="1625232"/>
                    <a:pt x="4005119" y="1628894"/>
                    <a:pt x="4001457" y="1620349"/>
                  </a:cubicBezTo>
                  <a:cubicBezTo>
                    <a:pt x="3999015" y="1615466"/>
                    <a:pt x="3992912" y="1619128"/>
                    <a:pt x="3988029" y="1617907"/>
                  </a:cubicBezTo>
                  <a:cubicBezTo>
                    <a:pt x="3988029" y="1617907"/>
                    <a:pt x="3984367" y="1621570"/>
                    <a:pt x="3983146" y="1620349"/>
                  </a:cubicBezTo>
                  <a:cubicBezTo>
                    <a:pt x="3981926" y="1620349"/>
                    <a:pt x="3978264" y="1622790"/>
                    <a:pt x="3977043" y="1621570"/>
                  </a:cubicBezTo>
                  <a:cubicBezTo>
                    <a:pt x="3972160" y="1619128"/>
                    <a:pt x="3973381" y="1621570"/>
                    <a:pt x="3970939" y="1620349"/>
                  </a:cubicBezTo>
                  <a:cubicBezTo>
                    <a:pt x="3967277" y="1617907"/>
                    <a:pt x="3970939" y="1614245"/>
                    <a:pt x="3962394" y="1622790"/>
                  </a:cubicBezTo>
                  <a:cubicBezTo>
                    <a:pt x="3958732" y="1626452"/>
                    <a:pt x="3955070" y="1630114"/>
                    <a:pt x="3953850" y="1625232"/>
                  </a:cubicBezTo>
                  <a:cubicBezTo>
                    <a:pt x="3953850" y="1621570"/>
                    <a:pt x="3950187" y="1622790"/>
                    <a:pt x="3947746" y="1622790"/>
                  </a:cubicBezTo>
                  <a:cubicBezTo>
                    <a:pt x="3942863" y="1620349"/>
                    <a:pt x="3940422" y="1630114"/>
                    <a:pt x="3937980" y="1630114"/>
                  </a:cubicBezTo>
                  <a:cubicBezTo>
                    <a:pt x="3935539" y="1630114"/>
                    <a:pt x="3934318" y="1628894"/>
                    <a:pt x="3934318" y="1625232"/>
                  </a:cubicBezTo>
                  <a:cubicBezTo>
                    <a:pt x="3934318" y="1616687"/>
                    <a:pt x="3926994" y="1625232"/>
                    <a:pt x="3923332" y="1628894"/>
                  </a:cubicBezTo>
                  <a:cubicBezTo>
                    <a:pt x="3919670" y="1631335"/>
                    <a:pt x="3918449" y="1631335"/>
                    <a:pt x="3917229" y="1631335"/>
                  </a:cubicBezTo>
                  <a:cubicBezTo>
                    <a:pt x="3918449" y="1630114"/>
                    <a:pt x="3918449" y="1628894"/>
                    <a:pt x="3919670" y="1627673"/>
                  </a:cubicBezTo>
                  <a:cubicBezTo>
                    <a:pt x="3923332" y="1622790"/>
                    <a:pt x="3930656" y="1620349"/>
                    <a:pt x="3934318" y="1615466"/>
                  </a:cubicBezTo>
                  <a:cubicBezTo>
                    <a:pt x="3935539" y="1614245"/>
                    <a:pt x="3936760" y="1613025"/>
                    <a:pt x="3939201" y="1611804"/>
                  </a:cubicBezTo>
                  <a:cubicBezTo>
                    <a:pt x="3941643" y="1610583"/>
                    <a:pt x="3942863" y="1609363"/>
                    <a:pt x="3945305" y="1608142"/>
                  </a:cubicBezTo>
                  <a:cubicBezTo>
                    <a:pt x="3947746" y="1606921"/>
                    <a:pt x="3950187" y="1605700"/>
                    <a:pt x="3951408" y="1604480"/>
                  </a:cubicBezTo>
                  <a:cubicBezTo>
                    <a:pt x="3953850" y="1603259"/>
                    <a:pt x="3955070" y="1602038"/>
                    <a:pt x="3956291" y="1600818"/>
                  </a:cubicBezTo>
                  <a:cubicBezTo>
                    <a:pt x="3958732" y="1598376"/>
                    <a:pt x="3959953" y="1595935"/>
                    <a:pt x="3962394" y="1594714"/>
                  </a:cubicBezTo>
                  <a:cubicBezTo>
                    <a:pt x="3964836" y="1593493"/>
                    <a:pt x="3966057" y="1591052"/>
                    <a:pt x="3967277" y="1589831"/>
                  </a:cubicBezTo>
                  <a:cubicBezTo>
                    <a:pt x="3970939" y="1587390"/>
                    <a:pt x="3973381" y="1586169"/>
                    <a:pt x="3974601" y="1586169"/>
                  </a:cubicBezTo>
                  <a:cubicBezTo>
                    <a:pt x="3975822" y="1586169"/>
                    <a:pt x="3977043" y="1583728"/>
                    <a:pt x="3979484" y="1582507"/>
                  </a:cubicBezTo>
                  <a:cubicBezTo>
                    <a:pt x="3980705" y="1581286"/>
                    <a:pt x="3981926" y="1580066"/>
                    <a:pt x="3983146" y="1580066"/>
                  </a:cubicBezTo>
                  <a:cubicBezTo>
                    <a:pt x="3984367" y="1580066"/>
                    <a:pt x="3986808" y="1577624"/>
                    <a:pt x="3988029" y="1572742"/>
                  </a:cubicBezTo>
                  <a:cubicBezTo>
                    <a:pt x="3990471" y="1566638"/>
                    <a:pt x="3991691" y="1562976"/>
                    <a:pt x="3989250" y="1565417"/>
                  </a:cubicBezTo>
                  <a:cubicBezTo>
                    <a:pt x="3981926" y="1573962"/>
                    <a:pt x="3980705" y="1576404"/>
                    <a:pt x="3975822" y="1572742"/>
                  </a:cubicBezTo>
                  <a:cubicBezTo>
                    <a:pt x="3973381" y="1570300"/>
                    <a:pt x="3968498" y="1577624"/>
                    <a:pt x="3963615" y="1578845"/>
                  </a:cubicBezTo>
                  <a:cubicBezTo>
                    <a:pt x="3963615" y="1577624"/>
                    <a:pt x="3962394" y="1576404"/>
                    <a:pt x="3962394" y="1575183"/>
                  </a:cubicBezTo>
                  <a:cubicBezTo>
                    <a:pt x="3961174" y="1570300"/>
                    <a:pt x="3955070" y="1573962"/>
                    <a:pt x="3950187" y="1571521"/>
                  </a:cubicBezTo>
                  <a:cubicBezTo>
                    <a:pt x="3950187" y="1571521"/>
                    <a:pt x="3946525" y="1573962"/>
                    <a:pt x="3945305" y="1573962"/>
                  </a:cubicBezTo>
                  <a:cubicBezTo>
                    <a:pt x="3944084" y="1573962"/>
                    <a:pt x="3940422" y="1576404"/>
                    <a:pt x="3939201" y="1573962"/>
                  </a:cubicBezTo>
                  <a:cubicBezTo>
                    <a:pt x="3939201" y="1573962"/>
                    <a:pt x="3939201" y="1573962"/>
                    <a:pt x="3939201" y="1573962"/>
                  </a:cubicBezTo>
                  <a:cubicBezTo>
                    <a:pt x="3945305" y="1570300"/>
                    <a:pt x="3950187" y="1566638"/>
                    <a:pt x="3952629" y="1561755"/>
                  </a:cubicBezTo>
                  <a:close/>
                  <a:moveTo>
                    <a:pt x="3897697" y="1605700"/>
                  </a:moveTo>
                  <a:cubicBezTo>
                    <a:pt x="3901359" y="1603259"/>
                    <a:pt x="3903801" y="1599597"/>
                    <a:pt x="3907463" y="1597156"/>
                  </a:cubicBezTo>
                  <a:cubicBezTo>
                    <a:pt x="3911125" y="1593493"/>
                    <a:pt x="3917229" y="1593493"/>
                    <a:pt x="3920891" y="1591052"/>
                  </a:cubicBezTo>
                  <a:cubicBezTo>
                    <a:pt x="3923332" y="1589831"/>
                    <a:pt x="3926994" y="1589831"/>
                    <a:pt x="3930656" y="1589831"/>
                  </a:cubicBezTo>
                  <a:cubicBezTo>
                    <a:pt x="3934318" y="1589831"/>
                    <a:pt x="3939201" y="1589831"/>
                    <a:pt x="3941643" y="1588611"/>
                  </a:cubicBezTo>
                  <a:cubicBezTo>
                    <a:pt x="3948967" y="1583728"/>
                    <a:pt x="3955070" y="1584949"/>
                    <a:pt x="3958732" y="1586169"/>
                  </a:cubicBezTo>
                  <a:cubicBezTo>
                    <a:pt x="3957512" y="1587390"/>
                    <a:pt x="3956291" y="1588611"/>
                    <a:pt x="3955070" y="1588611"/>
                  </a:cubicBezTo>
                  <a:cubicBezTo>
                    <a:pt x="3950187" y="1588611"/>
                    <a:pt x="3951408" y="1589831"/>
                    <a:pt x="3948967" y="1589831"/>
                  </a:cubicBezTo>
                  <a:cubicBezTo>
                    <a:pt x="3947746" y="1589831"/>
                    <a:pt x="3946525" y="1588611"/>
                    <a:pt x="3946525" y="1588611"/>
                  </a:cubicBezTo>
                  <a:cubicBezTo>
                    <a:pt x="3945305" y="1588611"/>
                    <a:pt x="3945305" y="1589831"/>
                    <a:pt x="3940422" y="1594714"/>
                  </a:cubicBezTo>
                  <a:cubicBezTo>
                    <a:pt x="3937980" y="1597156"/>
                    <a:pt x="3936760" y="1599597"/>
                    <a:pt x="3935539" y="1600818"/>
                  </a:cubicBezTo>
                  <a:cubicBezTo>
                    <a:pt x="3934318" y="1602038"/>
                    <a:pt x="3933098" y="1602038"/>
                    <a:pt x="3933098" y="1599597"/>
                  </a:cubicBezTo>
                  <a:cubicBezTo>
                    <a:pt x="3933098" y="1597156"/>
                    <a:pt x="3929436" y="1599597"/>
                    <a:pt x="3926994" y="1599597"/>
                  </a:cubicBezTo>
                  <a:cubicBezTo>
                    <a:pt x="3922111" y="1599597"/>
                    <a:pt x="3919670" y="1608142"/>
                    <a:pt x="3917229" y="1608142"/>
                  </a:cubicBezTo>
                  <a:cubicBezTo>
                    <a:pt x="3914787" y="1609363"/>
                    <a:pt x="3913566" y="1608142"/>
                    <a:pt x="3913566" y="1604480"/>
                  </a:cubicBezTo>
                  <a:cubicBezTo>
                    <a:pt x="3913566" y="1597156"/>
                    <a:pt x="3906242" y="1606921"/>
                    <a:pt x="3902580" y="1610583"/>
                  </a:cubicBezTo>
                  <a:cubicBezTo>
                    <a:pt x="3895256" y="1616687"/>
                    <a:pt x="3895256" y="1613025"/>
                    <a:pt x="3894035" y="1609363"/>
                  </a:cubicBezTo>
                  <a:cubicBezTo>
                    <a:pt x="3894035" y="1609363"/>
                    <a:pt x="3894035" y="1608142"/>
                    <a:pt x="3894035" y="1608142"/>
                  </a:cubicBezTo>
                  <a:cubicBezTo>
                    <a:pt x="3895256" y="1608142"/>
                    <a:pt x="3896477" y="1606921"/>
                    <a:pt x="3897697" y="1605700"/>
                  </a:cubicBezTo>
                  <a:close/>
                  <a:moveTo>
                    <a:pt x="3886711" y="1693591"/>
                  </a:moveTo>
                  <a:cubicBezTo>
                    <a:pt x="3887932" y="1693591"/>
                    <a:pt x="3889152" y="1692370"/>
                    <a:pt x="3889152" y="1692370"/>
                  </a:cubicBezTo>
                  <a:cubicBezTo>
                    <a:pt x="3890373" y="1692370"/>
                    <a:pt x="3890373" y="1691149"/>
                    <a:pt x="3891594" y="1691149"/>
                  </a:cubicBezTo>
                  <a:cubicBezTo>
                    <a:pt x="3890373" y="1691149"/>
                    <a:pt x="3890373" y="1692370"/>
                    <a:pt x="3889152" y="1693591"/>
                  </a:cubicBezTo>
                  <a:cubicBezTo>
                    <a:pt x="3886711" y="1696032"/>
                    <a:pt x="3885490" y="1698474"/>
                    <a:pt x="3885490" y="1696032"/>
                  </a:cubicBezTo>
                  <a:cubicBezTo>
                    <a:pt x="3886711" y="1694812"/>
                    <a:pt x="3886711" y="1693591"/>
                    <a:pt x="3886711" y="1693591"/>
                  </a:cubicBezTo>
                  <a:close/>
                  <a:moveTo>
                    <a:pt x="3876945" y="1677722"/>
                  </a:moveTo>
                  <a:cubicBezTo>
                    <a:pt x="3876945" y="1677722"/>
                    <a:pt x="3876945" y="1677722"/>
                    <a:pt x="3876945" y="1677722"/>
                  </a:cubicBezTo>
                  <a:cubicBezTo>
                    <a:pt x="3876945" y="1677722"/>
                    <a:pt x="3876945" y="1677722"/>
                    <a:pt x="3876945" y="1677722"/>
                  </a:cubicBezTo>
                  <a:cubicBezTo>
                    <a:pt x="3876945" y="1677722"/>
                    <a:pt x="3876945" y="1677722"/>
                    <a:pt x="3876945" y="1677722"/>
                  </a:cubicBezTo>
                  <a:close/>
                  <a:moveTo>
                    <a:pt x="3848869" y="1278553"/>
                  </a:moveTo>
                  <a:cubicBezTo>
                    <a:pt x="3848869" y="1279773"/>
                    <a:pt x="3847649" y="1280994"/>
                    <a:pt x="3847649" y="1280994"/>
                  </a:cubicBezTo>
                  <a:cubicBezTo>
                    <a:pt x="3847649" y="1280994"/>
                    <a:pt x="3847649" y="1279773"/>
                    <a:pt x="3846428" y="1279773"/>
                  </a:cubicBezTo>
                  <a:cubicBezTo>
                    <a:pt x="3847649" y="1279773"/>
                    <a:pt x="3848869" y="1278553"/>
                    <a:pt x="3848869" y="1278553"/>
                  </a:cubicBezTo>
                  <a:close/>
                  <a:moveTo>
                    <a:pt x="3847649" y="1365222"/>
                  </a:moveTo>
                  <a:cubicBezTo>
                    <a:pt x="3846428" y="1366443"/>
                    <a:pt x="3846428" y="1367664"/>
                    <a:pt x="3845207" y="1367664"/>
                  </a:cubicBezTo>
                  <a:cubicBezTo>
                    <a:pt x="3845207" y="1367664"/>
                    <a:pt x="3843987" y="1367664"/>
                    <a:pt x="3843987" y="1366443"/>
                  </a:cubicBezTo>
                  <a:cubicBezTo>
                    <a:pt x="3845207" y="1366443"/>
                    <a:pt x="3846428" y="1365222"/>
                    <a:pt x="3847649" y="1365222"/>
                  </a:cubicBezTo>
                  <a:close/>
                  <a:moveTo>
                    <a:pt x="3835442" y="1252918"/>
                  </a:moveTo>
                  <a:cubicBezTo>
                    <a:pt x="3834221" y="1254139"/>
                    <a:pt x="3833000" y="1255359"/>
                    <a:pt x="3833000" y="1255359"/>
                  </a:cubicBezTo>
                  <a:cubicBezTo>
                    <a:pt x="3831780" y="1255359"/>
                    <a:pt x="3831780" y="1255359"/>
                    <a:pt x="3831780" y="1254139"/>
                  </a:cubicBezTo>
                  <a:cubicBezTo>
                    <a:pt x="3833000" y="1254139"/>
                    <a:pt x="3834221" y="1254139"/>
                    <a:pt x="3835442" y="1252918"/>
                  </a:cubicBezTo>
                  <a:close/>
                  <a:moveTo>
                    <a:pt x="3819573" y="1221180"/>
                  </a:moveTo>
                  <a:cubicBezTo>
                    <a:pt x="3819573" y="1221180"/>
                    <a:pt x="3819573" y="1222400"/>
                    <a:pt x="3819573" y="1221180"/>
                  </a:cubicBezTo>
                  <a:cubicBezTo>
                    <a:pt x="3819573" y="1221180"/>
                    <a:pt x="3819573" y="1221180"/>
                    <a:pt x="3819573" y="1221180"/>
                  </a:cubicBezTo>
                  <a:cubicBezTo>
                    <a:pt x="3819573" y="1221180"/>
                    <a:pt x="3819573" y="1221180"/>
                    <a:pt x="3819573" y="1221180"/>
                  </a:cubicBezTo>
                  <a:close/>
                  <a:moveTo>
                    <a:pt x="3812248" y="1205311"/>
                  </a:moveTo>
                  <a:cubicBezTo>
                    <a:pt x="3812248" y="1205311"/>
                    <a:pt x="3811028" y="1206531"/>
                    <a:pt x="3812248" y="1205311"/>
                  </a:cubicBezTo>
                  <a:cubicBezTo>
                    <a:pt x="3808586" y="1208973"/>
                    <a:pt x="3808586" y="1206531"/>
                    <a:pt x="3807366" y="1204090"/>
                  </a:cubicBezTo>
                  <a:cubicBezTo>
                    <a:pt x="3807366" y="1204090"/>
                    <a:pt x="3807366" y="1204090"/>
                    <a:pt x="3807366" y="1204090"/>
                  </a:cubicBezTo>
                  <a:cubicBezTo>
                    <a:pt x="3808586" y="1204090"/>
                    <a:pt x="3811028" y="1205311"/>
                    <a:pt x="3812248" y="1205311"/>
                  </a:cubicBezTo>
                  <a:close/>
                  <a:moveTo>
                    <a:pt x="3834221" y="1132069"/>
                  </a:moveTo>
                  <a:cubicBezTo>
                    <a:pt x="3836662" y="1128407"/>
                    <a:pt x="3840324" y="1128407"/>
                    <a:pt x="3841545" y="1128407"/>
                  </a:cubicBezTo>
                  <a:cubicBezTo>
                    <a:pt x="3842766" y="1128407"/>
                    <a:pt x="3842766" y="1128407"/>
                    <a:pt x="3843987" y="1127186"/>
                  </a:cubicBezTo>
                  <a:cubicBezTo>
                    <a:pt x="3843987" y="1127186"/>
                    <a:pt x="3843987" y="1127186"/>
                    <a:pt x="3843987" y="1127186"/>
                  </a:cubicBezTo>
                  <a:cubicBezTo>
                    <a:pt x="3842766" y="1130848"/>
                    <a:pt x="3841545" y="1133289"/>
                    <a:pt x="3839104" y="1130848"/>
                  </a:cubicBezTo>
                  <a:cubicBezTo>
                    <a:pt x="3837883" y="1129627"/>
                    <a:pt x="3836662" y="1130848"/>
                    <a:pt x="3835442" y="1130848"/>
                  </a:cubicBezTo>
                  <a:cubicBezTo>
                    <a:pt x="3831780" y="1130848"/>
                    <a:pt x="3833000" y="1136951"/>
                    <a:pt x="3831780" y="1138172"/>
                  </a:cubicBezTo>
                  <a:cubicBezTo>
                    <a:pt x="3830559" y="1139393"/>
                    <a:pt x="3829338" y="1138172"/>
                    <a:pt x="3829338" y="1135730"/>
                  </a:cubicBezTo>
                  <a:cubicBezTo>
                    <a:pt x="3829338" y="1134510"/>
                    <a:pt x="3828117" y="1134510"/>
                    <a:pt x="3828117" y="1134510"/>
                  </a:cubicBezTo>
                  <a:cubicBezTo>
                    <a:pt x="3830559" y="1134510"/>
                    <a:pt x="3834221" y="1133289"/>
                    <a:pt x="3834221" y="1132069"/>
                  </a:cubicBezTo>
                  <a:close/>
                  <a:moveTo>
                    <a:pt x="3820793" y="1141834"/>
                  </a:moveTo>
                  <a:cubicBezTo>
                    <a:pt x="3822014" y="1139393"/>
                    <a:pt x="3824455" y="1139393"/>
                    <a:pt x="3826897" y="1136951"/>
                  </a:cubicBezTo>
                  <a:cubicBezTo>
                    <a:pt x="3826897" y="1136951"/>
                    <a:pt x="3828117" y="1135730"/>
                    <a:pt x="3829338" y="1135730"/>
                  </a:cubicBezTo>
                  <a:cubicBezTo>
                    <a:pt x="3828117" y="1136951"/>
                    <a:pt x="3826897" y="1140614"/>
                    <a:pt x="3825676" y="1141834"/>
                  </a:cubicBezTo>
                  <a:cubicBezTo>
                    <a:pt x="3822014" y="1145496"/>
                    <a:pt x="3820793" y="1144276"/>
                    <a:pt x="3820793" y="1141834"/>
                  </a:cubicBezTo>
                  <a:cubicBezTo>
                    <a:pt x="3819573" y="1141834"/>
                    <a:pt x="3819573" y="1141834"/>
                    <a:pt x="3820793" y="1141834"/>
                  </a:cubicBezTo>
                  <a:close/>
                  <a:moveTo>
                    <a:pt x="3802483" y="1182117"/>
                  </a:moveTo>
                  <a:cubicBezTo>
                    <a:pt x="3803703" y="1182117"/>
                    <a:pt x="3803703" y="1180897"/>
                    <a:pt x="3804924" y="1180897"/>
                  </a:cubicBezTo>
                  <a:cubicBezTo>
                    <a:pt x="3804924" y="1182117"/>
                    <a:pt x="3804924" y="1183338"/>
                    <a:pt x="3804924" y="1183338"/>
                  </a:cubicBezTo>
                  <a:cubicBezTo>
                    <a:pt x="3802483" y="1182117"/>
                    <a:pt x="3802483" y="1182117"/>
                    <a:pt x="3802483" y="1182117"/>
                  </a:cubicBezTo>
                  <a:cubicBezTo>
                    <a:pt x="3802483" y="1182117"/>
                    <a:pt x="3802483" y="1182117"/>
                    <a:pt x="3802483" y="1182117"/>
                  </a:cubicBezTo>
                  <a:close/>
                  <a:moveTo>
                    <a:pt x="3802483" y="1202869"/>
                  </a:moveTo>
                  <a:cubicBezTo>
                    <a:pt x="3801262" y="1204090"/>
                    <a:pt x="3801262" y="1204090"/>
                    <a:pt x="3800041" y="1204090"/>
                  </a:cubicBezTo>
                  <a:cubicBezTo>
                    <a:pt x="3800041" y="1204090"/>
                    <a:pt x="3800041" y="1204090"/>
                    <a:pt x="3800041" y="1202869"/>
                  </a:cubicBezTo>
                  <a:cubicBezTo>
                    <a:pt x="3801262" y="1202869"/>
                    <a:pt x="3801262" y="1202869"/>
                    <a:pt x="3802483" y="1202869"/>
                  </a:cubicBezTo>
                  <a:close/>
                  <a:moveTo>
                    <a:pt x="3797600" y="1202869"/>
                  </a:moveTo>
                  <a:cubicBezTo>
                    <a:pt x="3797600" y="1202869"/>
                    <a:pt x="3798821" y="1202869"/>
                    <a:pt x="3798821" y="1202869"/>
                  </a:cubicBezTo>
                  <a:cubicBezTo>
                    <a:pt x="3798821" y="1204090"/>
                    <a:pt x="3798821" y="1205311"/>
                    <a:pt x="3798821" y="1205311"/>
                  </a:cubicBezTo>
                  <a:cubicBezTo>
                    <a:pt x="3797600" y="1204090"/>
                    <a:pt x="3796379" y="1202869"/>
                    <a:pt x="3795159" y="1202869"/>
                  </a:cubicBezTo>
                  <a:cubicBezTo>
                    <a:pt x="3795159" y="1202869"/>
                    <a:pt x="3796379" y="1202869"/>
                    <a:pt x="3797600" y="1202869"/>
                  </a:cubicBezTo>
                  <a:close/>
                  <a:moveTo>
                    <a:pt x="3791496" y="1113758"/>
                  </a:moveTo>
                  <a:cubicBezTo>
                    <a:pt x="3791496" y="1114979"/>
                    <a:pt x="3791496" y="1116200"/>
                    <a:pt x="3791496" y="1114979"/>
                  </a:cubicBezTo>
                  <a:cubicBezTo>
                    <a:pt x="3791496" y="1114979"/>
                    <a:pt x="3791496" y="1114979"/>
                    <a:pt x="3791496" y="1113758"/>
                  </a:cubicBezTo>
                  <a:cubicBezTo>
                    <a:pt x="3791496" y="1113758"/>
                    <a:pt x="3791496" y="1113758"/>
                    <a:pt x="3791496" y="1113758"/>
                  </a:cubicBezTo>
                  <a:close/>
                  <a:moveTo>
                    <a:pt x="3775627" y="1049061"/>
                  </a:moveTo>
                  <a:cubicBezTo>
                    <a:pt x="3778069" y="1047840"/>
                    <a:pt x="3780510" y="1046619"/>
                    <a:pt x="3784172" y="1045399"/>
                  </a:cubicBezTo>
                  <a:cubicBezTo>
                    <a:pt x="3784172" y="1045399"/>
                    <a:pt x="3785393" y="1045399"/>
                    <a:pt x="3786614" y="1045399"/>
                  </a:cubicBezTo>
                  <a:cubicBezTo>
                    <a:pt x="3785393" y="1046619"/>
                    <a:pt x="3785393" y="1046619"/>
                    <a:pt x="3785393" y="1046619"/>
                  </a:cubicBezTo>
                  <a:cubicBezTo>
                    <a:pt x="3782952" y="1044178"/>
                    <a:pt x="3784172" y="1049061"/>
                    <a:pt x="3784172" y="1047840"/>
                  </a:cubicBezTo>
                  <a:cubicBezTo>
                    <a:pt x="3781731" y="1046619"/>
                    <a:pt x="3779289" y="1047840"/>
                    <a:pt x="3778069" y="1049061"/>
                  </a:cubicBezTo>
                  <a:cubicBezTo>
                    <a:pt x="3774407" y="1053944"/>
                    <a:pt x="3774407" y="1052723"/>
                    <a:pt x="3771965" y="1051502"/>
                  </a:cubicBezTo>
                  <a:cubicBezTo>
                    <a:pt x="3771965" y="1051502"/>
                    <a:pt x="3771965" y="1051502"/>
                    <a:pt x="3770745" y="1051502"/>
                  </a:cubicBezTo>
                  <a:cubicBezTo>
                    <a:pt x="3771965" y="1050281"/>
                    <a:pt x="3773186" y="1050281"/>
                    <a:pt x="3775627" y="1049061"/>
                  </a:cubicBezTo>
                  <a:close/>
                  <a:moveTo>
                    <a:pt x="3773186" y="1034412"/>
                  </a:moveTo>
                  <a:cubicBezTo>
                    <a:pt x="3771965" y="1036854"/>
                    <a:pt x="3770745" y="1036854"/>
                    <a:pt x="3769524" y="1035633"/>
                  </a:cubicBezTo>
                  <a:cubicBezTo>
                    <a:pt x="3770745" y="1035633"/>
                    <a:pt x="3771965" y="1035633"/>
                    <a:pt x="3773186" y="1034412"/>
                  </a:cubicBezTo>
                  <a:close/>
                  <a:moveTo>
                    <a:pt x="3801262" y="981922"/>
                  </a:moveTo>
                  <a:cubicBezTo>
                    <a:pt x="3801262" y="983143"/>
                    <a:pt x="3800041" y="983143"/>
                    <a:pt x="3800041" y="981922"/>
                  </a:cubicBezTo>
                  <a:cubicBezTo>
                    <a:pt x="3800041" y="981922"/>
                    <a:pt x="3801262" y="981922"/>
                    <a:pt x="3801262" y="981922"/>
                  </a:cubicBezTo>
                  <a:close/>
                  <a:moveTo>
                    <a:pt x="3682854" y="981922"/>
                  </a:moveTo>
                  <a:cubicBezTo>
                    <a:pt x="3682854" y="981922"/>
                    <a:pt x="3684075" y="981922"/>
                    <a:pt x="3684075" y="981922"/>
                  </a:cubicBezTo>
                  <a:cubicBezTo>
                    <a:pt x="3684075" y="983143"/>
                    <a:pt x="3682854" y="981922"/>
                    <a:pt x="3682854" y="981922"/>
                  </a:cubicBezTo>
                  <a:close/>
                  <a:moveTo>
                    <a:pt x="3692619" y="1114979"/>
                  </a:moveTo>
                  <a:cubicBezTo>
                    <a:pt x="3692619" y="1114979"/>
                    <a:pt x="3692619" y="1114979"/>
                    <a:pt x="3692619" y="1114979"/>
                  </a:cubicBezTo>
                  <a:cubicBezTo>
                    <a:pt x="3692619" y="1114979"/>
                    <a:pt x="3692619" y="1113758"/>
                    <a:pt x="3692619" y="1114979"/>
                  </a:cubicBezTo>
                  <a:cubicBezTo>
                    <a:pt x="3692619" y="1113758"/>
                    <a:pt x="3692619" y="1113758"/>
                    <a:pt x="3692619" y="1114979"/>
                  </a:cubicBezTo>
                  <a:close/>
                  <a:moveTo>
                    <a:pt x="3681633" y="1182117"/>
                  </a:moveTo>
                  <a:lnTo>
                    <a:pt x="3681633" y="1182117"/>
                  </a:lnTo>
                  <a:cubicBezTo>
                    <a:pt x="3681633" y="1182117"/>
                    <a:pt x="3680412" y="1183338"/>
                    <a:pt x="3680412" y="1183338"/>
                  </a:cubicBezTo>
                  <a:cubicBezTo>
                    <a:pt x="3680412" y="1183338"/>
                    <a:pt x="3680412" y="1182117"/>
                    <a:pt x="3680412" y="1180897"/>
                  </a:cubicBezTo>
                  <a:cubicBezTo>
                    <a:pt x="3680412" y="1180897"/>
                    <a:pt x="3681633" y="1182117"/>
                    <a:pt x="3681633" y="1182117"/>
                  </a:cubicBezTo>
                  <a:close/>
                  <a:moveTo>
                    <a:pt x="3653557" y="1136951"/>
                  </a:moveTo>
                  <a:cubicBezTo>
                    <a:pt x="3652337" y="1139393"/>
                    <a:pt x="3652337" y="1139393"/>
                    <a:pt x="3651116" y="1139393"/>
                  </a:cubicBezTo>
                  <a:cubicBezTo>
                    <a:pt x="3649895" y="1138172"/>
                    <a:pt x="3651116" y="1133289"/>
                    <a:pt x="3647454" y="1132069"/>
                  </a:cubicBezTo>
                  <a:cubicBezTo>
                    <a:pt x="3646233" y="1132069"/>
                    <a:pt x="3645012" y="1130848"/>
                    <a:pt x="3643791" y="1132069"/>
                  </a:cubicBezTo>
                  <a:cubicBezTo>
                    <a:pt x="3642571" y="1134510"/>
                    <a:pt x="3641350" y="1132069"/>
                    <a:pt x="3638909" y="1128407"/>
                  </a:cubicBezTo>
                  <a:cubicBezTo>
                    <a:pt x="3638909" y="1128407"/>
                    <a:pt x="3638909" y="1128407"/>
                    <a:pt x="3638909" y="1128407"/>
                  </a:cubicBezTo>
                  <a:cubicBezTo>
                    <a:pt x="3640130" y="1128407"/>
                    <a:pt x="3641350" y="1129627"/>
                    <a:pt x="3641350" y="1129627"/>
                  </a:cubicBezTo>
                  <a:cubicBezTo>
                    <a:pt x="3642571" y="1129627"/>
                    <a:pt x="3646233" y="1129627"/>
                    <a:pt x="3648675" y="1133289"/>
                  </a:cubicBezTo>
                  <a:cubicBezTo>
                    <a:pt x="3649895" y="1134510"/>
                    <a:pt x="3652337" y="1135730"/>
                    <a:pt x="3654778" y="1135730"/>
                  </a:cubicBezTo>
                  <a:cubicBezTo>
                    <a:pt x="3654778" y="1134510"/>
                    <a:pt x="3654778" y="1135730"/>
                    <a:pt x="3653557" y="1136951"/>
                  </a:cubicBezTo>
                  <a:close/>
                  <a:moveTo>
                    <a:pt x="3659661" y="1141834"/>
                  </a:moveTo>
                  <a:cubicBezTo>
                    <a:pt x="3658440" y="1140614"/>
                    <a:pt x="3657219" y="1136951"/>
                    <a:pt x="3655998" y="1135730"/>
                  </a:cubicBezTo>
                  <a:cubicBezTo>
                    <a:pt x="3657219" y="1135730"/>
                    <a:pt x="3657219" y="1136951"/>
                    <a:pt x="3658440" y="1136951"/>
                  </a:cubicBezTo>
                  <a:cubicBezTo>
                    <a:pt x="3659661" y="1139393"/>
                    <a:pt x="3662102" y="1139393"/>
                    <a:pt x="3664544" y="1141834"/>
                  </a:cubicBezTo>
                  <a:cubicBezTo>
                    <a:pt x="3664544" y="1141834"/>
                    <a:pt x="3664544" y="1141834"/>
                    <a:pt x="3664544" y="1143055"/>
                  </a:cubicBezTo>
                  <a:cubicBezTo>
                    <a:pt x="3663323" y="1144276"/>
                    <a:pt x="3662102" y="1145496"/>
                    <a:pt x="3659661" y="1141834"/>
                  </a:cubicBezTo>
                  <a:close/>
                  <a:moveTo>
                    <a:pt x="3675530" y="1204090"/>
                  </a:moveTo>
                  <a:lnTo>
                    <a:pt x="3674309" y="1206531"/>
                  </a:lnTo>
                  <a:cubicBezTo>
                    <a:pt x="3674309" y="1206531"/>
                    <a:pt x="3673089" y="1206531"/>
                    <a:pt x="3673089" y="1205311"/>
                  </a:cubicBezTo>
                  <a:cubicBezTo>
                    <a:pt x="3673089" y="1205311"/>
                    <a:pt x="3671868" y="1205311"/>
                    <a:pt x="3671868" y="1204090"/>
                  </a:cubicBezTo>
                  <a:cubicBezTo>
                    <a:pt x="3673089" y="1205311"/>
                    <a:pt x="3674309" y="1205311"/>
                    <a:pt x="3675530" y="1204090"/>
                  </a:cubicBezTo>
                  <a:close/>
                  <a:moveTo>
                    <a:pt x="3664544" y="1221180"/>
                  </a:moveTo>
                  <a:cubicBezTo>
                    <a:pt x="3664544" y="1221180"/>
                    <a:pt x="3664544" y="1221180"/>
                    <a:pt x="3664544" y="1221180"/>
                  </a:cubicBezTo>
                  <a:cubicBezTo>
                    <a:pt x="3664544" y="1222400"/>
                    <a:pt x="3664544" y="1221180"/>
                    <a:pt x="3664544" y="1221180"/>
                  </a:cubicBezTo>
                  <a:cubicBezTo>
                    <a:pt x="3664544" y="1221180"/>
                    <a:pt x="3664544" y="1221180"/>
                    <a:pt x="3664544" y="1221180"/>
                  </a:cubicBezTo>
                  <a:close/>
                  <a:moveTo>
                    <a:pt x="3607170" y="1677722"/>
                  </a:moveTo>
                  <a:cubicBezTo>
                    <a:pt x="3607170" y="1677722"/>
                    <a:pt x="3607170" y="1677722"/>
                    <a:pt x="3607170" y="1677722"/>
                  </a:cubicBezTo>
                  <a:cubicBezTo>
                    <a:pt x="3607170" y="1677722"/>
                    <a:pt x="3607170" y="1677722"/>
                    <a:pt x="3607170" y="1677722"/>
                  </a:cubicBezTo>
                  <a:cubicBezTo>
                    <a:pt x="3607170" y="1677722"/>
                    <a:pt x="3607170" y="1677722"/>
                    <a:pt x="3607170" y="1677722"/>
                  </a:cubicBezTo>
                  <a:close/>
                  <a:moveTo>
                    <a:pt x="3608391" y="1426257"/>
                  </a:moveTo>
                  <a:lnTo>
                    <a:pt x="3608391" y="1426257"/>
                  </a:lnTo>
                  <a:cubicBezTo>
                    <a:pt x="3607170" y="1426257"/>
                    <a:pt x="3605950" y="1425037"/>
                    <a:pt x="3604729" y="1425037"/>
                  </a:cubicBezTo>
                  <a:cubicBezTo>
                    <a:pt x="3605950" y="1423816"/>
                    <a:pt x="3607170" y="1421375"/>
                    <a:pt x="3608391" y="1420154"/>
                  </a:cubicBezTo>
                  <a:cubicBezTo>
                    <a:pt x="3609612" y="1421375"/>
                    <a:pt x="3609612" y="1422595"/>
                    <a:pt x="3610833" y="1422595"/>
                  </a:cubicBezTo>
                  <a:cubicBezTo>
                    <a:pt x="3609612" y="1423816"/>
                    <a:pt x="3608391" y="1425037"/>
                    <a:pt x="3608391" y="1426257"/>
                  </a:cubicBezTo>
                  <a:close/>
                  <a:moveTo>
                    <a:pt x="3654778" y="1213856"/>
                  </a:moveTo>
                  <a:cubicBezTo>
                    <a:pt x="3654778" y="1213856"/>
                    <a:pt x="3655998" y="1213856"/>
                    <a:pt x="3655998" y="1215076"/>
                  </a:cubicBezTo>
                  <a:cubicBezTo>
                    <a:pt x="3657219" y="1217518"/>
                    <a:pt x="3659661" y="1217518"/>
                    <a:pt x="3662102" y="1218738"/>
                  </a:cubicBezTo>
                  <a:cubicBezTo>
                    <a:pt x="3662102" y="1218738"/>
                    <a:pt x="3660882" y="1219959"/>
                    <a:pt x="3660882" y="1219959"/>
                  </a:cubicBezTo>
                  <a:cubicBezTo>
                    <a:pt x="3660882" y="1219959"/>
                    <a:pt x="3659661" y="1221180"/>
                    <a:pt x="3657219" y="1218738"/>
                  </a:cubicBezTo>
                  <a:cubicBezTo>
                    <a:pt x="3655998" y="1217518"/>
                    <a:pt x="3655998" y="1217518"/>
                    <a:pt x="3654778" y="1217518"/>
                  </a:cubicBezTo>
                  <a:cubicBezTo>
                    <a:pt x="3654778" y="1216297"/>
                    <a:pt x="3654778" y="1215076"/>
                    <a:pt x="3654778" y="1213856"/>
                  </a:cubicBezTo>
                  <a:close/>
                  <a:moveTo>
                    <a:pt x="3649895" y="1254139"/>
                  </a:moveTo>
                  <a:cubicBezTo>
                    <a:pt x="3651116" y="1254139"/>
                    <a:pt x="3651116" y="1255359"/>
                    <a:pt x="3652337" y="1255359"/>
                  </a:cubicBezTo>
                  <a:cubicBezTo>
                    <a:pt x="3652337" y="1256580"/>
                    <a:pt x="3651116" y="1256580"/>
                    <a:pt x="3651116" y="1256580"/>
                  </a:cubicBezTo>
                  <a:cubicBezTo>
                    <a:pt x="3651116" y="1256580"/>
                    <a:pt x="3649895" y="1255359"/>
                    <a:pt x="3649895" y="1254139"/>
                  </a:cubicBezTo>
                  <a:cubicBezTo>
                    <a:pt x="3649895" y="1255359"/>
                    <a:pt x="3649895" y="1254139"/>
                    <a:pt x="3649895" y="1254139"/>
                  </a:cubicBezTo>
                  <a:close/>
                  <a:moveTo>
                    <a:pt x="3646233" y="1271228"/>
                  </a:moveTo>
                  <a:cubicBezTo>
                    <a:pt x="3647454" y="1271228"/>
                    <a:pt x="3649895" y="1272449"/>
                    <a:pt x="3649895" y="1273670"/>
                  </a:cubicBezTo>
                  <a:cubicBezTo>
                    <a:pt x="3652337" y="1276111"/>
                    <a:pt x="3654778" y="1278553"/>
                    <a:pt x="3658440" y="1280994"/>
                  </a:cubicBezTo>
                  <a:cubicBezTo>
                    <a:pt x="3658440" y="1280994"/>
                    <a:pt x="3658440" y="1280994"/>
                    <a:pt x="3658440" y="1280994"/>
                  </a:cubicBezTo>
                  <a:cubicBezTo>
                    <a:pt x="3658440" y="1280994"/>
                    <a:pt x="3657219" y="1280994"/>
                    <a:pt x="3655998" y="1280994"/>
                  </a:cubicBezTo>
                  <a:cubicBezTo>
                    <a:pt x="3654778" y="1279773"/>
                    <a:pt x="3653557" y="1278553"/>
                    <a:pt x="3651116" y="1278553"/>
                  </a:cubicBezTo>
                  <a:cubicBezTo>
                    <a:pt x="3651116" y="1278553"/>
                    <a:pt x="3649895" y="1278553"/>
                    <a:pt x="3649895" y="1278553"/>
                  </a:cubicBezTo>
                  <a:cubicBezTo>
                    <a:pt x="3649895" y="1278553"/>
                    <a:pt x="3648675" y="1278553"/>
                    <a:pt x="3648675" y="1277332"/>
                  </a:cubicBezTo>
                  <a:cubicBezTo>
                    <a:pt x="3646233" y="1276111"/>
                    <a:pt x="3645012" y="1276111"/>
                    <a:pt x="3642571" y="1276111"/>
                  </a:cubicBezTo>
                  <a:cubicBezTo>
                    <a:pt x="3643791" y="1274891"/>
                    <a:pt x="3645012" y="1272449"/>
                    <a:pt x="3646233" y="1271228"/>
                  </a:cubicBezTo>
                  <a:close/>
                  <a:moveTo>
                    <a:pt x="3631584" y="1384754"/>
                  </a:moveTo>
                  <a:cubicBezTo>
                    <a:pt x="3634026" y="1385974"/>
                    <a:pt x="3635247" y="1385974"/>
                    <a:pt x="3637688" y="1387195"/>
                  </a:cubicBezTo>
                  <a:cubicBezTo>
                    <a:pt x="3640130" y="1389636"/>
                    <a:pt x="3641350" y="1392078"/>
                    <a:pt x="3643791" y="1394519"/>
                  </a:cubicBezTo>
                  <a:cubicBezTo>
                    <a:pt x="3645012" y="1395740"/>
                    <a:pt x="3645012" y="1395740"/>
                    <a:pt x="3646233" y="1396961"/>
                  </a:cubicBezTo>
                  <a:cubicBezTo>
                    <a:pt x="3645012" y="1396961"/>
                    <a:pt x="3642571" y="1398181"/>
                    <a:pt x="3641350" y="1399402"/>
                  </a:cubicBezTo>
                  <a:cubicBezTo>
                    <a:pt x="3641350" y="1399402"/>
                    <a:pt x="3642571" y="1392078"/>
                    <a:pt x="3637688" y="1395740"/>
                  </a:cubicBezTo>
                  <a:cubicBezTo>
                    <a:pt x="3637688" y="1395740"/>
                    <a:pt x="3635247" y="1395740"/>
                    <a:pt x="3634026" y="1392078"/>
                  </a:cubicBezTo>
                  <a:cubicBezTo>
                    <a:pt x="3629143" y="1385974"/>
                    <a:pt x="3629143" y="1390857"/>
                    <a:pt x="3627923" y="1394519"/>
                  </a:cubicBezTo>
                  <a:cubicBezTo>
                    <a:pt x="3626702" y="1396961"/>
                    <a:pt x="3626702" y="1400623"/>
                    <a:pt x="3623040" y="1398181"/>
                  </a:cubicBezTo>
                  <a:cubicBezTo>
                    <a:pt x="3623040" y="1398181"/>
                    <a:pt x="3624261" y="1396961"/>
                    <a:pt x="3624261" y="1396961"/>
                  </a:cubicBezTo>
                  <a:cubicBezTo>
                    <a:pt x="3625481" y="1394519"/>
                    <a:pt x="3627923" y="1393298"/>
                    <a:pt x="3629143" y="1390857"/>
                  </a:cubicBezTo>
                  <a:cubicBezTo>
                    <a:pt x="3629143" y="1388416"/>
                    <a:pt x="3630364" y="1385974"/>
                    <a:pt x="3631584" y="1384754"/>
                  </a:cubicBezTo>
                  <a:close/>
                  <a:moveTo>
                    <a:pt x="3618157" y="1338367"/>
                  </a:moveTo>
                  <a:cubicBezTo>
                    <a:pt x="3619377" y="1338367"/>
                    <a:pt x="3619377" y="1339588"/>
                    <a:pt x="3620598" y="1339588"/>
                  </a:cubicBezTo>
                  <a:cubicBezTo>
                    <a:pt x="3620598" y="1339588"/>
                    <a:pt x="3620598" y="1339588"/>
                    <a:pt x="3621819" y="1339588"/>
                  </a:cubicBezTo>
                  <a:cubicBezTo>
                    <a:pt x="3620598" y="1340808"/>
                    <a:pt x="3619377" y="1342029"/>
                    <a:pt x="3618157" y="1339588"/>
                  </a:cubicBezTo>
                  <a:cubicBezTo>
                    <a:pt x="3618157" y="1339588"/>
                    <a:pt x="3618157" y="1339588"/>
                    <a:pt x="3618157" y="1339588"/>
                  </a:cubicBezTo>
                  <a:cubicBezTo>
                    <a:pt x="3616936" y="1339588"/>
                    <a:pt x="3618157" y="1338367"/>
                    <a:pt x="3618157" y="1338367"/>
                  </a:cubicBezTo>
                  <a:close/>
                  <a:moveTo>
                    <a:pt x="3618157" y="1364002"/>
                  </a:moveTo>
                  <a:cubicBezTo>
                    <a:pt x="3619377" y="1362781"/>
                    <a:pt x="3620598" y="1361560"/>
                    <a:pt x="3621819" y="1360340"/>
                  </a:cubicBezTo>
                  <a:cubicBezTo>
                    <a:pt x="3625481" y="1361560"/>
                    <a:pt x="3629143" y="1360340"/>
                    <a:pt x="3631584" y="1361560"/>
                  </a:cubicBezTo>
                  <a:cubicBezTo>
                    <a:pt x="3630364" y="1362781"/>
                    <a:pt x="3630364" y="1364002"/>
                    <a:pt x="3629143" y="1364002"/>
                  </a:cubicBezTo>
                  <a:cubicBezTo>
                    <a:pt x="3625481" y="1364002"/>
                    <a:pt x="3625481" y="1366443"/>
                    <a:pt x="3625481" y="1366443"/>
                  </a:cubicBezTo>
                  <a:cubicBezTo>
                    <a:pt x="3625481" y="1366443"/>
                    <a:pt x="3625481" y="1366443"/>
                    <a:pt x="3624261" y="1365222"/>
                  </a:cubicBezTo>
                  <a:cubicBezTo>
                    <a:pt x="3619377" y="1360340"/>
                    <a:pt x="3620598" y="1362781"/>
                    <a:pt x="3619377" y="1365222"/>
                  </a:cubicBezTo>
                  <a:cubicBezTo>
                    <a:pt x="3618157" y="1366443"/>
                    <a:pt x="3618157" y="1364002"/>
                    <a:pt x="3615715" y="1367664"/>
                  </a:cubicBezTo>
                  <a:cubicBezTo>
                    <a:pt x="3614495" y="1368884"/>
                    <a:pt x="3612054" y="1367664"/>
                    <a:pt x="3612054" y="1367664"/>
                  </a:cubicBezTo>
                  <a:cubicBezTo>
                    <a:pt x="3612054" y="1367664"/>
                    <a:pt x="3610833" y="1367664"/>
                    <a:pt x="3609612" y="1366443"/>
                  </a:cubicBezTo>
                  <a:cubicBezTo>
                    <a:pt x="3609612" y="1366443"/>
                    <a:pt x="3610833" y="1366443"/>
                    <a:pt x="3610833" y="1366443"/>
                  </a:cubicBezTo>
                  <a:cubicBezTo>
                    <a:pt x="3612054" y="1366443"/>
                    <a:pt x="3615715" y="1366443"/>
                    <a:pt x="3618157" y="1364002"/>
                  </a:cubicBezTo>
                  <a:close/>
                  <a:moveTo>
                    <a:pt x="3613274" y="1240711"/>
                  </a:moveTo>
                  <a:cubicBezTo>
                    <a:pt x="3613274" y="1240711"/>
                    <a:pt x="3614495" y="1240711"/>
                    <a:pt x="3613274" y="1240711"/>
                  </a:cubicBezTo>
                  <a:cubicBezTo>
                    <a:pt x="3613274" y="1241932"/>
                    <a:pt x="3613274" y="1241932"/>
                    <a:pt x="3613274" y="1240711"/>
                  </a:cubicBezTo>
                  <a:cubicBezTo>
                    <a:pt x="3607170" y="1254139"/>
                    <a:pt x="3607170" y="1246814"/>
                    <a:pt x="3604729" y="1238270"/>
                  </a:cubicBezTo>
                  <a:cubicBezTo>
                    <a:pt x="3607170" y="1238270"/>
                    <a:pt x="3610833" y="1239490"/>
                    <a:pt x="3613274" y="1240711"/>
                  </a:cubicBezTo>
                  <a:close/>
                  <a:moveTo>
                    <a:pt x="3602288" y="1342029"/>
                  </a:moveTo>
                  <a:cubicBezTo>
                    <a:pt x="3601067" y="1342029"/>
                    <a:pt x="3601067" y="1342029"/>
                    <a:pt x="3601067" y="1342029"/>
                  </a:cubicBezTo>
                  <a:cubicBezTo>
                    <a:pt x="3601067" y="1342029"/>
                    <a:pt x="3602288" y="1342029"/>
                    <a:pt x="3602288" y="1342029"/>
                  </a:cubicBezTo>
                  <a:close/>
                  <a:moveTo>
                    <a:pt x="3590081" y="1379871"/>
                  </a:moveTo>
                  <a:cubicBezTo>
                    <a:pt x="3590081" y="1378650"/>
                    <a:pt x="3591301" y="1378650"/>
                    <a:pt x="3591301" y="1377429"/>
                  </a:cubicBezTo>
                  <a:cubicBezTo>
                    <a:pt x="3592522" y="1378650"/>
                    <a:pt x="3593743" y="1379871"/>
                    <a:pt x="3593743" y="1378650"/>
                  </a:cubicBezTo>
                  <a:cubicBezTo>
                    <a:pt x="3594963" y="1377429"/>
                    <a:pt x="3597405" y="1378650"/>
                    <a:pt x="3599847" y="1378650"/>
                  </a:cubicBezTo>
                  <a:cubicBezTo>
                    <a:pt x="3602288" y="1377429"/>
                    <a:pt x="3607170" y="1374988"/>
                    <a:pt x="3613274" y="1379871"/>
                  </a:cubicBezTo>
                  <a:cubicBezTo>
                    <a:pt x="3613274" y="1379871"/>
                    <a:pt x="3614495" y="1381091"/>
                    <a:pt x="3615715" y="1381091"/>
                  </a:cubicBezTo>
                  <a:cubicBezTo>
                    <a:pt x="3614495" y="1382312"/>
                    <a:pt x="3614495" y="1384754"/>
                    <a:pt x="3613274" y="1385974"/>
                  </a:cubicBezTo>
                  <a:cubicBezTo>
                    <a:pt x="3612054" y="1388416"/>
                    <a:pt x="3610833" y="1388416"/>
                    <a:pt x="3610833" y="1384754"/>
                  </a:cubicBezTo>
                  <a:cubicBezTo>
                    <a:pt x="3610833" y="1381091"/>
                    <a:pt x="3608391" y="1384754"/>
                    <a:pt x="3605950" y="1384754"/>
                  </a:cubicBezTo>
                  <a:cubicBezTo>
                    <a:pt x="3603508" y="1384754"/>
                    <a:pt x="3602288" y="1389636"/>
                    <a:pt x="3599847" y="1393298"/>
                  </a:cubicBezTo>
                  <a:cubicBezTo>
                    <a:pt x="3598626" y="1393298"/>
                    <a:pt x="3597405" y="1393298"/>
                    <a:pt x="3597405" y="1394519"/>
                  </a:cubicBezTo>
                  <a:cubicBezTo>
                    <a:pt x="3597405" y="1396961"/>
                    <a:pt x="3596184" y="1396961"/>
                    <a:pt x="3594963" y="1395740"/>
                  </a:cubicBezTo>
                  <a:cubicBezTo>
                    <a:pt x="3594963" y="1394519"/>
                    <a:pt x="3594963" y="1394519"/>
                    <a:pt x="3594963" y="1393298"/>
                  </a:cubicBezTo>
                  <a:cubicBezTo>
                    <a:pt x="3594963" y="1387195"/>
                    <a:pt x="3593743" y="1388416"/>
                    <a:pt x="3591301" y="1392078"/>
                  </a:cubicBezTo>
                  <a:cubicBezTo>
                    <a:pt x="3588860" y="1389636"/>
                    <a:pt x="3587640" y="1388416"/>
                    <a:pt x="3587640" y="1388416"/>
                  </a:cubicBezTo>
                  <a:cubicBezTo>
                    <a:pt x="3587640" y="1388416"/>
                    <a:pt x="3587640" y="1389636"/>
                    <a:pt x="3585198" y="1390857"/>
                  </a:cubicBezTo>
                  <a:cubicBezTo>
                    <a:pt x="3583977" y="1390857"/>
                    <a:pt x="3583977" y="1390857"/>
                    <a:pt x="3583977" y="1390857"/>
                  </a:cubicBezTo>
                  <a:cubicBezTo>
                    <a:pt x="3586419" y="1387195"/>
                    <a:pt x="3588860" y="1383533"/>
                    <a:pt x="3590081" y="1379871"/>
                  </a:cubicBezTo>
                  <a:close/>
                  <a:moveTo>
                    <a:pt x="3585198" y="1405505"/>
                  </a:moveTo>
                  <a:cubicBezTo>
                    <a:pt x="3582756" y="1409168"/>
                    <a:pt x="3581536" y="1406726"/>
                    <a:pt x="3580315" y="1404285"/>
                  </a:cubicBezTo>
                  <a:cubicBezTo>
                    <a:pt x="3581536" y="1404285"/>
                    <a:pt x="3582756" y="1404285"/>
                    <a:pt x="3585198" y="1405505"/>
                  </a:cubicBezTo>
                  <a:close/>
                  <a:moveTo>
                    <a:pt x="3543694" y="861073"/>
                  </a:moveTo>
                  <a:cubicBezTo>
                    <a:pt x="3543694" y="863514"/>
                    <a:pt x="3542473" y="864735"/>
                    <a:pt x="3542473" y="864735"/>
                  </a:cubicBezTo>
                  <a:cubicBezTo>
                    <a:pt x="3542473" y="863514"/>
                    <a:pt x="3542473" y="863514"/>
                    <a:pt x="3541253" y="862294"/>
                  </a:cubicBezTo>
                  <a:cubicBezTo>
                    <a:pt x="3542473" y="862294"/>
                    <a:pt x="3543694" y="862294"/>
                    <a:pt x="3543694" y="861073"/>
                  </a:cubicBezTo>
                  <a:close/>
                  <a:moveTo>
                    <a:pt x="3542473" y="1001453"/>
                  </a:moveTo>
                  <a:cubicBezTo>
                    <a:pt x="3541253" y="1003895"/>
                    <a:pt x="3541253" y="1006336"/>
                    <a:pt x="3541253" y="1006336"/>
                  </a:cubicBezTo>
                  <a:cubicBezTo>
                    <a:pt x="3541253" y="1006336"/>
                    <a:pt x="3540032" y="1006336"/>
                    <a:pt x="3540032" y="1005116"/>
                  </a:cubicBezTo>
                  <a:cubicBezTo>
                    <a:pt x="3541253" y="1003895"/>
                    <a:pt x="3541253" y="1002674"/>
                    <a:pt x="3542473" y="1001453"/>
                  </a:cubicBezTo>
                  <a:close/>
                  <a:moveTo>
                    <a:pt x="3532708" y="820790"/>
                  </a:moveTo>
                  <a:cubicBezTo>
                    <a:pt x="3531487" y="823231"/>
                    <a:pt x="3531487" y="825673"/>
                    <a:pt x="3530266" y="825673"/>
                  </a:cubicBezTo>
                  <a:cubicBezTo>
                    <a:pt x="3529046" y="825673"/>
                    <a:pt x="3529046" y="824452"/>
                    <a:pt x="3529046" y="823231"/>
                  </a:cubicBezTo>
                  <a:cubicBezTo>
                    <a:pt x="3530266" y="822011"/>
                    <a:pt x="3531487" y="822011"/>
                    <a:pt x="3532708" y="820790"/>
                  </a:cubicBezTo>
                  <a:close/>
                  <a:moveTo>
                    <a:pt x="3520501" y="768300"/>
                  </a:moveTo>
                  <a:cubicBezTo>
                    <a:pt x="3520501" y="768300"/>
                    <a:pt x="3519280" y="769520"/>
                    <a:pt x="3520501" y="768300"/>
                  </a:cubicBezTo>
                  <a:cubicBezTo>
                    <a:pt x="3519280" y="768300"/>
                    <a:pt x="3519280" y="768300"/>
                    <a:pt x="3520501" y="768300"/>
                  </a:cubicBezTo>
                  <a:cubicBezTo>
                    <a:pt x="3519280" y="768300"/>
                    <a:pt x="3520501" y="768300"/>
                    <a:pt x="3520501" y="768300"/>
                  </a:cubicBezTo>
                  <a:close/>
                  <a:moveTo>
                    <a:pt x="3514397" y="742665"/>
                  </a:moveTo>
                  <a:cubicBezTo>
                    <a:pt x="3514397" y="742665"/>
                    <a:pt x="3514397" y="743886"/>
                    <a:pt x="3513177" y="743886"/>
                  </a:cubicBezTo>
                  <a:cubicBezTo>
                    <a:pt x="3510735" y="747548"/>
                    <a:pt x="3510735" y="743886"/>
                    <a:pt x="3509514" y="741444"/>
                  </a:cubicBezTo>
                  <a:cubicBezTo>
                    <a:pt x="3509514" y="741444"/>
                    <a:pt x="3509514" y="741444"/>
                    <a:pt x="3509514" y="741444"/>
                  </a:cubicBezTo>
                  <a:cubicBezTo>
                    <a:pt x="3511956" y="741444"/>
                    <a:pt x="3513177" y="741444"/>
                    <a:pt x="3514397" y="742665"/>
                  </a:cubicBezTo>
                  <a:close/>
                  <a:moveTo>
                    <a:pt x="3532708" y="623036"/>
                  </a:moveTo>
                  <a:cubicBezTo>
                    <a:pt x="3535149" y="616933"/>
                    <a:pt x="3537591" y="616933"/>
                    <a:pt x="3538812" y="616933"/>
                  </a:cubicBezTo>
                  <a:cubicBezTo>
                    <a:pt x="3538812" y="616933"/>
                    <a:pt x="3540032" y="615712"/>
                    <a:pt x="3541253" y="615712"/>
                  </a:cubicBezTo>
                  <a:cubicBezTo>
                    <a:pt x="3541253" y="615712"/>
                    <a:pt x="3541253" y="615712"/>
                    <a:pt x="3541253" y="615712"/>
                  </a:cubicBezTo>
                  <a:cubicBezTo>
                    <a:pt x="3540032" y="621816"/>
                    <a:pt x="3538812" y="626698"/>
                    <a:pt x="3537591" y="621816"/>
                  </a:cubicBezTo>
                  <a:cubicBezTo>
                    <a:pt x="3536370" y="619374"/>
                    <a:pt x="3536370" y="621816"/>
                    <a:pt x="3535149" y="621816"/>
                  </a:cubicBezTo>
                  <a:cubicBezTo>
                    <a:pt x="3532708" y="621816"/>
                    <a:pt x="3532708" y="631581"/>
                    <a:pt x="3531487" y="632802"/>
                  </a:cubicBezTo>
                  <a:cubicBezTo>
                    <a:pt x="3530266" y="634023"/>
                    <a:pt x="3530266" y="632802"/>
                    <a:pt x="3529046" y="629140"/>
                  </a:cubicBezTo>
                  <a:cubicBezTo>
                    <a:pt x="3529046" y="627919"/>
                    <a:pt x="3529046" y="626698"/>
                    <a:pt x="3527825" y="626698"/>
                  </a:cubicBezTo>
                  <a:cubicBezTo>
                    <a:pt x="3529046" y="626698"/>
                    <a:pt x="3531487" y="625478"/>
                    <a:pt x="3532708" y="623036"/>
                  </a:cubicBezTo>
                  <a:close/>
                  <a:moveTo>
                    <a:pt x="3520501" y="637685"/>
                  </a:moveTo>
                  <a:cubicBezTo>
                    <a:pt x="3521721" y="634023"/>
                    <a:pt x="3524163" y="632802"/>
                    <a:pt x="3525384" y="630360"/>
                  </a:cubicBezTo>
                  <a:cubicBezTo>
                    <a:pt x="3525384" y="629140"/>
                    <a:pt x="3526605" y="629140"/>
                    <a:pt x="3526605" y="627919"/>
                  </a:cubicBezTo>
                  <a:cubicBezTo>
                    <a:pt x="3525384" y="630360"/>
                    <a:pt x="3524163" y="635243"/>
                    <a:pt x="3524163" y="637685"/>
                  </a:cubicBezTo>
                  <a:cubicBezTo>
                    <a:pt x="3521721" y="645009"/>
                    <a:pt x="3521721" y="642567"/>
                    <a:pt x="3520501" y="638905"/>
                  </a:cubicBezTo>
                  <a:cubicBezTo>
                    <a:pt x="3520501" y="638905"/>
                    <a:pt x="3520501" y="638905"/>
                    <a:pt x="3520501" y="637685"/>
                  </a:cubicBezTo>
                  <a:close/>
                  <a:moveTo>
                    <a:pt x="3505852" y="703602"/>
                  </a:moveTo>
                  <a:cubicBezTo>
                    <a:pt x="3505852" y="703602"/>
                    <a:pt x="3507073" y="702382"/>
                    <a:pt x="3507073" y="702382"/>
                  </a:cubicBezTo>
                  <a:cubicBezTo>
                    <a:pt x="3507073" y="703602"/>
                    <a:pt x="3507073" y="706044"/>
                    <a:pt x="3507073" y="706044"/>
                  </a:cubicBezTo>
                  <a:cubicBezTo>
                    <a:pt x="3507073" y="704823"/>
                    <a:pt x="3507073" y="704823"/>
                    <a:pt x="3505852" y="703602"/>
                  </a:cubicBezTo>
                  <a:cubicBezTo>
                    <a:pt x="3505852" y="703602"/>
                    <a:pt x="3505852" y="703602"/>
                    <a:pt x="3505852" y="703602"/>
                  </a:cubicBezTo>
                  <a:close/>
                  <a:moveTo>
                    <a:pt x="3507073" y="739003"/>
                  </a:moveTo>
                  <a:cubicBezTo>
                    <a:pt x="3505852" y="740223"/>
                    <a:pt x="3505852" y="740223"/>
                    <a:pt x="3505852" y="740223"/>
                  </a:cubicBezTo>
                  <a:cubicBezTo>
                    <a:pt x="3505852" y="740223"/>
                    <a:pt x="3505852" y="739003"/>
                    <a:pt x="3505852" y="739003"/>
                  </a:cubicBezTo>
                  <a:cubicBezTo>
                    <a:pt x="3504632" y="739003"/>
                    <a:pt x="3505852" y="739003"/>
                    <a:pt x="3507073" y="739003"/>
                  </a:cubicBezTo>
                  <a:close/>
                  <a:moveTo>
                    <a:pt x="3502190" y="739003"/>
                  </a:moveTo>
                  <a:cubicBezTo>
                    <a:pt x="3502190" y="739003"/>
                    <a:pt x="3503411" y="739003"/>
                    <a:pt x="3502190" y="739003"/>
                  </a:cubicBezTo>
                  <a:cubicBezTo>
                    <a:pt x="3503411" y="740223"/>
                    <a:pt x="3503411" y="742665"/>
                    <a:pt x="3503411" y="742665"/>
                  </a:cubicBezTo>
                  <a:cubicBezTo>
                    <a:pt x="3502190" y="740223"/>
                    <a:pt x="3502190" y="739003"/>
                    <a:pt x="3500970" y="739003"/>
                  </a:cubicBezTo>
                  <a:cubicBezTo>
                    <a:pt x="3500970" y="739003"/>
                    <a:pt x="3502190" y="739003"/>
                    <a:pt x="3502190" y="739003"/>
                  </a:cubicBezTo>
                  <a:close/>
                  <a:moveTo>
                    <a:pt x="3498528" y="592519"/>
                  </a:moveTo>
                  <a:cubicBezTo>
                    <a:pt x="3498528" y="593739"/>
                    <a:pt x="3498528" y="594960"/>
                    <a:pt x="3498528" y="594960"/>
                  </a:cubicBezTo>
                  <a:cubicBezTo>
                    <a:pt x="3498528" y="594960"/>
                    <a:pt x="3498528" y="593739"/>
                    <a:pt x="3497307" y="593739"/>
                  </a:cubicBezTo>
                  <a:cubicBezTo>
                    <a:pt x="3497307" y="593739"/>
                    <a:pt x="3497307" y="592519"/>
                    <a:pt x="3498528" y="592519"/>
                  </a:cubicBezTo>
                  <a:close/>
                  <a:moveTo>
                    <a:pt x="3485100" y="487539"/>
                  </a:moveTo>
                  <a:cubicBezTo>
                    <a:pt x="3487542" y="485097"/>
                    <a:pt x="3489983" y="483876"/>
                    <a:pt x="3491204" y="481435"/>
                  </a:cubicBezTo>
                  <a:cubicBezTo>
                    <a:pt x="3491204" y="481435"/>
                    <a:pt x="3492425" y="480214"/>
                    <a:pt x="3493645" y="480214"/>
                  </a:cubicBezTo>
                  <a:cubicBezTo>
                    <a:pt x="3493645" y="481435"/>
                    <a:pt x="3492425" y="482656"/>
                    <a:pt x="3492425" y="482656"/>
                  </a:cubicBezTo>
                  <a:cubicBezTo>
                    <a:pt x="3489983" y="478994"/>
                    <a:pt x="3491204" y="486318"/>
                    <a:pt x="3491204" y="485097"/>
                  </a:cubicBezTo>
                  <a:cubicBezTo>
                    <a:pt x="3488763" y="482656"/>
                    <a:pt x="3487542" y="483876"/>
                    <a:pt x="3486321" y="487539"/>
                  </a:cubicBezTo>
                  <a:cubicBezTo>
                    <a:pt x="3482659" y="496083"/>
                    <a:pt x="3483880" y="493642"/>
                    <a:pt x="3481438" y="491201"/>
                  </a:cubicBezTo>
                  <a:cubicBezTo>
                    <a:pt x="3481438" y="491201"/>
                    <a:pt x="3481438" y="491201"/>
                    <a:pt x="3481438" y="491201"/>
                  </a:cubicBezTo>
                  <a:cubicBezTo>
                    <a:pt x="3482659" y="489980"/>
                    <a:pt x="3483880" y="488759"/>
                    <a:pt x="3485100" y="487539"/>
                  </a:cubicBezTo>
                  <a:close/>
                  <a:moveTo>
                    <a:pt x="3482659" y="464345"/>
                  </a:moveTo>
                  <a:cubicBezTo>
                    <a:pt x="3481438" y="468007"/>
                    <a:pt x="3481438" y="468007"/>
                    <a:pt x="3480218" y="466787"/>
                  </a:cubicBezTo>
                  <a:cubicBezTo>
                    <a:pt x="3481438" y="465566"/>
                    <a:pt x="3481438" y="465566"/>
                    <a:pt x="3482659" y="464345"/>
                  </a:cubicBezTo>
                  <a:close/>
                  <a:moveTo>
                    <a:pt x="3505852" y="377676"/>
                  </a:moveTo>
                  <a:cubicBezTo>
                    <a:pt x="3505852" y="378896"/>
                    <a:pt x="3504632" y="380117"/>
                    <a:pt x="3505852" y="377676"/>
                  </a:cubicBezTo>
                  <a:cubicBezTo>
                    <a:pt x="3504632" y="378896"/>
                    <a:pt x="3505852" y="378896"/>
                    <a:pt x="3505852" y="377676"/>
                  </a:cubicBezTo>
                  <a:close/>
                  <a:moveTo>
                    <a:pt x="3410638" y="377676"/>
                  </a:moveTo>
                  <a:cubicBezTo>
                    <a:pt x="3411858" y="378896"/>
                    <a:pt x="3411858" y="378896"/>
                    <a:pt x="3410638" y="377676"/>
                  </a:cubicBezTo>
                  <a:cubicBezTo>
                    <a:pt x="3411858" y="380117"/>
                    <a:pt x="3411858" y="378896"/>
                    <a:pt x="3410638" y="377676"/>
                  </a:cubicBezTo>
                  <a:close/>
                  <a:moveTo>
                    <a:pt x="3419183" y="594960"/>
                  </a:moveTo>
                  <a:cubicBezTo>
                    <a:pt x="3419183" y="594960"/>
                    <a:pt x="3419183" y="594960"/>
                    <a:pt x="3419183" y="594960"/>
                  </a:cubicBezTo>
                  <a:cubicBezTo>
                    <a:pt x="3417962" y="596181"/>
                    <a:pt x="3417962" y="593739"/>
                    <a:pt x="3417962" y="592519"/>
                  </a:cubicBezTo>
                  <a:cubicBezTo>
                    <a:pt x="3419183" y="592519"/>
                    <a:pt x="3419183" y="593739"/>
                    <a:pt x="3419183" y="594960"/>
                  </a:cubicBezTo>
                  <a:close/>
                  <a:moveTo>
                    <a:pt x="3410638" y="703602"/>
                  </a:moveTo>
                  <a:cubicBezTo>
                    <a:pt x="3410638" y="703602"/>
                    <a:pt x="3410638" y="703602"/>
                    <a:pt x="3410638" y="703602"/>
                  </a:cubicBezTo>
                  <a:cubicBezTo>
                    <a:pt x="3410638" y="703602"/>
                    <a:pt x="3409417" y="704823"/>
                    <a:pt x="3409417" y="706044"/>
                  </a:cubicBezTo>
                  <a:cubicBezTo>
                    <a:pt x="3409417" y="706044"/>
                    <a:pt x="3409417" y="703602"/>
                    <a:pt x="3409417" y="702382"/>
                  </a:cubicBezTo>
                  <a:cubicBezTo>
                    <a:pt x="3409417" y="702382"/>
                    <a:pt x="3410638" y="703602"/>
                    <a:pt x="3410638" y="703602"/>
                  </a:cubicBezTo>
                  <a:close/>
                  <a:moveTo>
                    <a:pt x="3388665" y="630360"/>
                  </a:moveTo>
                  <a:cubicBezTo>
                    <a:pt x="3388665" y="634023"/>
                    <a:pt x="3387444" y="635243"/>
                    <a:pt x="3386224" y="634023"/>
                  </a:cubicBezTo>
                  <a:cubicBezTo>
                    <a:pt x="3385003" y="632802"/>
                    <a:pt x="3386224" y="623036"/>
                    <a:pt x="3382562" y="623036"/>
                  </a:cubicBezTo>
                  <a:cubicBezTo>
                    <a:pt x="3381341" y="623036"/>
                    <a:pt x="3380120" y="620595"/>
                    <a:pt x="3380120" y="623036"/>
                  </a:cubicBezTo>
                  <a:cubicBezTo>
                    <a:pt x="3378900" y="627919"/>
                    <a:pt x="3377679" y="621816"/>
                    <a:pt x="3376458" y="616933"/>
                  </a:cubicBezTo>
                  <a:cubicBezTo>
                    <a:pt x="3376458" y="616933"/>
                    <a:pt x="3376458" y="616933"/>
                    <a:pt x="3376458" y="616933"/>
                  </a:cubicBezTo>
                  <a:cubicBezTo>
                    <a:pt x="3377679" y="616933"/>
                    <a:pt x="3377679" y="618153"/>
                    <a:pt x="3378900" y="618153"/>
                  </a:cubicBezTo>
                  <a:cubicBezTo>
                    <a:pt x="3380120" y="618153"/>
                    <a:pt x="3382562" y="618153"/>
                    <a:pt x="3385003" y="624257"/>
                  </a:cubicBezTo>
                  <a:cubicBezTo>
                    <a:pt x="3386224" y="626698"/>
                    <a:pt x="3387444" y="626698"/>
                    <a:pt x="3389886" y="627919"/>
                  </a:cubicBezTo>
                  <a:cubicBezTo>
                    <a:pt x="3388665" y="627919"/>
                    <a:pt x="3388665" y="629140"/>
                    <a:pt x="3388665" y="630360"/>
                  </a:cubicBezTo>
                  <a:close/>
                  <a:moveTo>
                    <a:pt x="3392327" y="637685"/>
                  </a:moveTo>
                  <a:cubicBezTo>
                    <a:pt x="3391107" y="635243"/>
                    <a:pt x="3391107" y="629140"/>
                    <a:pt x="3389886" y="627919"/>
                  </a:cubicBezTo>
                  <a:cubicBezTo>
                    <a:pt x="3391107" y="627919"/>
                    <a:pt x="3391107" y="629140"/>
                    <a:pt x="3391107" y="630360"/>
                  </a:cubicBezTo>
                  <a:cubicBezTo>
                    <a:pt x="3392327" y="634023"/>
                    <a:pt x="3394769" y="634023"/>
                    <a:pt x="3395989" y="637685"/>
                  </a:cubicBezTo>
                  <a:cubicBezTo>
                    <a:pt x="3395989" y="637685"/>
                    <a:pt x="3395989" y="638905"/>
                    <a:pt x="3395989" y="638905"/>
                  </a:cubicBezTo>
                  <a:cubicBezTo>
                    <a:pt x="3395989" y="642567"/>
                    <a:pt x="3394769" y="645009"/>
                    <a:pt x="3392327" y="637685"/>
                  </a:cubicBezTo>
                  <a:close/>
                  <a:moveTo>
                    <a:pt x="3405755" y="740223"/>
                  </a:moveTo>
                  <a:lnTo>
                    <a:pt x="3404534" y="745106"/>
                  </a:lnTo>
                  <a:cubicBezTo>
                    <a:pt x="3404534" y="745106"/>
                    <a:pt x="3403314" y="743886"/>
                    <a:pt x="3403314" y="743886"/>
                  </a:cubicBezTo>
                  <a:cubicBezTo>
                    <a:pt x="3403314" y="743886"/>
                    <a:pt x="3403314" y="742665"/>
                    <a:pt x="3402093" y="742665"/>
                  </a:cubicBezTo>
                  <a:cubicBezTo>
                    <a:pt x="3403314" y="741444"/>
                    <a:pt x="3404534" y="741444"/>
                    <a:pt x="3405755" y="740223"/>
                  </a:cubicBezTo>
                  <a:close/>
                  <a:moveTo>
                    <a:pt x="3397210" y="768300"/>
                  </a:moveTo>
                  <a:cubicBezTo>
                    <a:pt x="3397210" y="768300"/>
                    <a:pt x="3397210" y="768300"/>
                    <a:pt x="3397210" y="768300"/>
                  </a:cubicBezTo>
                  <a:cubicBezTo>
                    <a:pt x="3397210" y="769520"/>
                    <a:pt x="3397210" y="768300"/>
                    <a:pt x="3397210" y="768300"/>
                  </a:cubicBezTo>
                  <a:cubicBezTo>
                    <a:pt x="3397210" y="768300"/>
                    <a:pt x="3397210" y="768300"/>
                    <a:pt x="3397210" y="768300"/>
                  </a:cubicBezTo>
                  <a:close/>
                  <a:moveTo>
                    <a:pt x="3386224" y="824452"/>
                  </a:moveTo>
                  <a:cubicBezTo>
                    <a:pt x="3386224" y="824452"/>
                    <a:pt x="3385003" y="822011"/>
                    <a:pt x="3383782" y="819569"/>
                  </a:cubicBezTo>
                  <a:cubicBezTo>
                    <a:pt x="3385003" y="820790"/>
                    <a:pt x="3386224" y="822011"/>
                    <a:pt x="3387444" y="822011"/>
                  </a:cubicBezTo>
                  <a:cubicBezTo>
                    <a:pt x="3387444" y="824452"/>
                    <a:pt x="3386224" y="824452"/>
                    <a:pt x="3386224" y="824452"/>
                  </a:cubicBezTo>
                  <a:close/>
                  <a:moveTo>
                    <a:pt x="3372796" y="861073"/>
                  </a:moveTo>
                  <a:cubicBezTo>
                    <a:pt x="3372796" y="861073"/>
                    <a:pt x="3374017" y="862294"/>
                    <a:pt x="3374017" y="862294"/>
                  </a:cubicBezTo>
                  <a:cubicBezTo>
                    <a:pt x="3374017" y="863514"/>
                    <a:pt x="3374017" y="863514"/>
                    <a:pt x="3372796" y="864735"/>
                  </a:cubicBezTo>
                  <a:cubicBezTo>
                    <a:pt x="3374017" y="865956"/>
                    <a:pt x="3374017" y="863514"/>
                    <a:pt x="3372796" y="861073"/>
                  </a:cubicBezTo>
                  <a:close/>
                  <a:moveTo>
                    <a:pt x="3376458" y="1006336"/>
                  </a:moveTo>
                  <a:cubicBezTo>
                    <a:pt x="3376458" y="1006336"/>
                    <a:pt x="3375237" y="1003895"/>
                    <a:pt x="3375237" y="1001453"/>
                  </a:cubicBezTo>
                  <a:cubicBezTo>
                    <a:pt x="3376458" y="1002674"/>
                    <a:pt x="3377679" y="1003895"/>
                    <a:pt x="3377679" y="1003895"/>
                  </a:cubicBezTo>
                  <a:cubicBezTo>
                    <a:pt x="3376458" y="1005116"/>
                    <a:pt x="3376458" y="1006336"/>
                    <a:pt x="3376458" y="1006336"/>
                  </a:cubicBezTo>
                  <a:close/>
                  <a:moveTo>
                    <a:pt x="3270257" y="1302967"/>
                  </a:moveTo>
                  <a:cubicBezTo>
                    <a:pt x="3260492" y="1307849"/>
                    <a:pt x="3260492" y="1304187"/>
                    <a:pt x="3258050" y="1300525"/>
                  </a:cubicBezTo>
                  <a:cubicBezTo>
                    <a:pt x="3255609" y="1296863"/>
                    <a:pt x="3254388" y="1289539"/>
                    <a:pt x="3245843" y="1298084"/>
                  </a:cubicBezTo>
                  <a:cubicBezTo>
                    <a:pt x="3242181" y="1301746"/>
                    <a:pt x="3238519" y="1302967"/>
                    <a:pt x="3238519" y="1301746"/>
                  </a:cubicBezTo>
                  <a:cubicBezTo>
                    <a:pt x="3229974" y="1295642"/>
                    <a:pt x="3232416" y="1305408"/>
                    <a:pt x="3231195" y="1305408"/>
                  </a:cubicBezTo>
                  <a:cubicBezTo>
                    <a:pt x="3227533" y="1302967"/>
                    <a:pt x="3225091" y="1302967"/>
                    <a:pt x="3222650" y="1302967"/>
                  </a:cubicBezTo>
                  <a:cubicBezTo>
                    <a:pt x="3223871" y="1301746"/>
                    <a:pt x="3226312" y="1301746"/>
                    <a:pt x="3227533" y="1300525"/>
                  </a:cubicBezTo>
                  <a:cubicBezTo>
                    <a:pt x="3232416" y="1298084"/>
                    <a:pt x="3236078" y="1294422"/>
                    <a:pt x="3239740" y="1291980"/>
                  </a:cubicBezTo>
                  <a:cubicBezTo>
                    <a:pt x="3244623" y="1288318"/>
                    <a:pt x="3251947" y="1289539"/>
                    <a:pt x="3256830" y="1285877"/>
                  </a:cubicBezTo>
                  <a:cubicBezTo>
                    <a:pt x="3259271" y="1284656"/>
                    <a:pt x="3264154" y="1284656"/>
                    <a:pt x="3270257" y="1284656"/>
                  </a:cubicBezTo>
                  <a:cubicBezTo>
                    <a:pt x="3272699" y="1284656"/>
                    <a:pt x="3276361" y="1284656"/>
                    <a:pt x="3278802" y="1284656"/>
                  </a:cubicBezTo>
                  <a:cubicBezTo>
                    <a:pt x="3280023" y="1287098"/>
                    <a:pt x="3281244" y="1289539"/>
                    <a:pt x="3282464" y="1293201"/>
                  </a:cubicBezTo>
                  <a:cubicBezTo>
                    <a:pt x="3282464" y="1294422"/>
                    <a:pt x="3283685" y="1296863"/>
                    <a:pt x="3283685" y="1298084"/>
                  </a:cubicBezTo>
                  <a:cubicBezTo>
                    <a:pt x="3280023" y="1296863"/>
                    <a:pt x="3273919" y="1301746"/>
                    <a:pt x="3270257" y="1302967"/>
                  </a:cubicBezTo>
                  <a:close/>
                  <a:moveTo>
                    <a:pt x="3239740" y="1263904"/>
                  </a:moveTo>
                  <a:cubicBezTo>
                    <a:pt x="3238519" y="1265125"/>
                    <a:pt x="3236078" y="1267566"/>
                    <a:pt x="3236078" y="1267566"/>
                  </a:cubicBezTo>
                  <a:cubicBezTo>
                    <a:pt x="3234857" y="1267566"/>
                    <a:pt x="3233636" y="1267566"/>
                    <a:pt x="3233636" y="1266346"/>
                  </a:cubicBezTo>
                  <a:cubicBezTo>
                    <a:pt x="3236078" y="1265125"/>
                    <a:pt x="3238519" y="1263904"/>
                    <a:pt x="3239740" y="1263904"/>
                  </a:cubicBezTo>
                  <a:close/>
                  <a:moveTo>
                    <a:pt x="3239740" y="1157703"/>
                  </a:moveTo>
                  <a:cubicBezTo>
                    <a:pt x="3240960" y="1157703"/>
                    <a:pt x="3242181" y="1156483"/>
                    <a:pt x="3243402" y="1156483"/>
                  </a:cubicBezTo>
                  <a:cubicBezTo>
                    <a:pt x="3242181" y="1157703"/>
                    <a:pt x="3242181" y="1160144"/>
                    <a:pt x="3242181" y="1158924"/>
                  </a:cubicBezTo>
                  <a:cubicBezTo>
                    <a:pt x="3240960" y="1158924"/>
                    <a:pt x="3239740" y="1157703"/>
                    <a:pt x="3239740" y="1157703"/>
                  </a:cubicBezTo>
                  <a:close/>
                  <a:moveTo>
                    <a:pt x="3245843" y="1261463"/>
                  </a:moveTo>
                  <a:cubicBezTo>
                    <a:pt x="3247064" y="1261463"/>
                    <a:pt x="3248285" y="1260242"/>
                    <a:pt x="3249505" y="1260242"/>
                  </a:cubicBezTo>
                  <a:cubicBezTo>
                    <a:pt x="3254388" y="1257801"/>
                    <a:pt x="3261712" y="1260242"/>
                    <a:pt x="3266595" y="1259021"/>
                  </a:cubicBezTo>
                  <a:cubicBezTo>
                    <a:pt x="3266595" y="1260242"/>
                    <a:pt x="3267816" y="1261463"/>
                    <a:pt x="3267816" y="1262684"/>
                  </a:cubicBezTo>
                  <a:cubicBezTo>
                    <a:pt x="3266595" y="1262684"/>
                    <a:pt x="3265374" y="1263904"/>
                    <a:pt x="3262933" y="1265125"/>
                  </a:cubicBezTo>
                  <a:cubicBezTo>
                    <a:pt x="3258050" y="1267566"/>
                    <a:pt x="3253167" y="1270008"/>
                    <a:pt x="3253167" y="1266346"/>
                  </a:cubicBezTo>
                  <a:cubicBezTo>
                    <a:pt x="3253167" y="1263904"/>
                    <a:pt x="3249505" y="1263904"/>
                    <a:pt x="3247064" y="1262684"/>
                  </a:cubicBezTo>
                  <a:cubicBezTo>
                    <a:pt x="3247064" y="1261463"/>
                    <a:pt x="3247064" y="1261463"/>
                    <a:pt x="3245843" y="1261463"/>
                  </a:cubicBezTo>
                  <a:close/>
                  <a:moveTo>
                    <a:pt x="3293451" y="1653308"/>
                  </a:moveTo>
                  <a:cubicBezTo>
                    <a:pt x="3293451" y="1653308"/>
                    <a:pt x="3293451" y="1653308"/>
                    <a:pt x="3293451" y="1653308"/>
                  </a:cubicBezTo>
                  <a:cubicBezTo>
                    <a:pt x="3293451" y="1653308"/>
                    <a:pt x="3294671" y="1653308"/>
                    <a:pt x="3293451" y="1653308"/>
                  </a:cubicBezTo>
                  <a:cubicBezTo>
                    <a:pt x="3294671" y="1653308"/>
                    <a:pt x="3294671" y="1653308"/>
                    <a:pt x="3293451" y="1653308"/>
                  </a:cubicBezTo>
                  <a:close/>
                  <a:moveTo>
                    <a:pt x="3294671" y="1339588"/>
                  </a:moveTo>
                  <a:cubicBezTo>
                    <a:pt x="3294671" y="1339588"/>
                    <a:pt x="3294671" y="1339588"/>
                    <a:pt x="3294671" y="1339588"/>
                  </a:cubicBezTo>
                  <a:cubicBezTo>
                    <a:pt x="3293451" y="1339588"/>
                    <a:pt x="3291009" y="1335926"/>
                    <a:pt x="3291009" y="1335926"/>
                  </a:cubicBezTo>
                  <a:cubicBezTo>
                    <a:pt x="3289788" y="1335926"/>
                    <a:pt x="3289788" y="1337146"/>
                    <a:pt x="3288568" y="1337146"/>
                  </a:cubicBezTo>
                  <a:cubicBezTo>
                    <a:pt x="3288568" y="1337146"/>
                    <a:pt x="3287347" y="1337146"/>
                    <a:pt x="3286126" y="1337146"/>
                  </a:cubicBezTo>
                  <a:cubicBezTo>
                    <a:pt x="3288568" y="1334705"/>
                    <a:pt x="3291009" y="1332263"/>
                    <a:pt x="3293451" y="1331043"/>
                  </a:cubicBezTo>
                  <a:cubicBezTo>
                    <a:pt x="3294671" y="1333484"/>
                    <a:pt x="3295892" y="1335926"/>
                    <a:pt x="3298333" y="1338367"/>
                  </a:cubicBezTo>
                  <a:cubicBezTo>
                    <a:pt x="3297113" y="1338367"/>
                    <a:pt x="3295892" y="1339588"/>
                    <a:pt x="3294671" y="1339588"/>
                  </a:cubicBezTo>
                  <a:close/>
                  <a:moveTo>
                    <a:pt x="3303216" y="1241932"/>
                  </a:moveTo>
                  <a:cubicBezTo>
                    <a:pt x="3301995" y="1238270"/>
                    <a:pt x="3299554" y="1230945"/>
                    <a:pt x="3297113" y="1227283"/>
                  </a:cubicBezTo>
                  <a:cubicBezTo>
                    <a:pt x="3295892" y="1223621"/>
                    <a:pt x="3293451" y="1222400"/>
                    <a:pt x="3293451" y="1230945"/>
                  </a:cubicBezTo>
                  <a:cubicBezTo>
                    <a:pt x="3293451" y="1235828"/>
                    <a:pt x="3292230" y="1238270"/>
                    <a:pt x="3291009" y="1239490"/>
                  </a:cubicBezTo>
                  <a:cubicBezTo>
                    <a:pt x="3289788" y="1239490"/>
                    <a:pt x="3288568" y="1238270"/>
                    <a:pt x="3288568" y="1238270"/>
                  </a:cubicBezTo>
                  <a:cubicBezTo>
                    <a:pt x="3288568" y="1235828"/>
                    <a:pt x="3287347" y="1232166"/>
                    <a:pt x="3286126" y="1229725"/>
                  </a:cubicBezTo>
                  <a:cubicBezTo>
                    <a:pt x="3286126" y="1227283"/>
                    <a:pt x="3284906" y="1226063"/>
                    <a:pt x="3284906" y="1224842"/>
                  </a:cubicBezTo>
                  <a:cubicBezTo>
                    <a:pt x="3288568" y="1223621"/>
                    <a:pt x="3293451" y="1223621"/>
                    <a:pt x="3298333" y="1222400"/>
                  </a:cubicBezTo>
                  <a:cubicBezTo>
                    <a:pt x="3298333" y="1222400"/>
                    <a:pt x="3298333" y="1223621"/>
                    <a:pt x="3299554" y="1223621"/>
                  </a:cubicBezTo>
                  <a:cubicBezTo>
                    <a:pt x="3300775" y="1226063"/>
                    <a:pt x="3303216" y="1228504"/>
                    <a:pt x="3303216" y="1227283"/>
                  </a:cubicBezTo>
                  <a:cubicBezTo>
                    <a:pt x="3303216" y="1226063"/>
                    <a:pt x="3306878" y="1227283"/>
                    <a:pt x="3308099" y="1226063"/>
                  </a:cubicBezTo>
                  <a:cubicBezTo>
                    <a:pt x="3309320" y="1224842"/>
                    <a:pt x="3311761" y="1222400"/>
                    <a:pt x="3315423" y="1224842"/>
                  </a:cubicBezTo>
                  <a:cubicBezTo>
                    <a:pt x="3315423" y="1224842"/>
                    <a:pt x="3315423" y="1224842"/>
                    <a:pt x="3315423" y="1224842"/>
                  </a:cubicBezTo>
                  <a:cubicBezTo>
                    <a:pt x="3314202" y="1227283"/>
                    <a:pt x="3312982" y="1233387"/>
                    <a:pt x="3311761" y="1237049"/>
                  </a:cubicBezTo>
                  <a:cubicBezTo>
                    <a:pt x="3309320" y="1246814"/>
                    <a:pt x="3309320" y="1255359"/>
                    <a:pt x="3303216" y="1241932"/>
                  </a:cubicBezTo>
                  <a:close/>
                  <a:moveTo>
                    <a:pt x="3315423" y="1675280"/>
                  </a:moveTo>
                  <a:cubicBezTo>
                    <a:pt x="3315423" y="1675280"/>
                    <a:pt x="3314202" y="1676501"/>
                    <a:pt x="3314202" y="1676501"/>
                  </a:cubicBezTo>
                  <a:cubicBezTo>
                    <a:pt x="3312982" y="1677722"/>
                    <a:pt x="3311761" y="1677722"/>
                    <a:pt x="3311761" y="1676501"/>
                  </a:cubicBezTo>
                  <a:cubicBezTo>
                    <a:pt x="3311761" y="1675280"/>
                    <a:pt x="3311761" y="1675280"/>
                    <a:pt x="3312982" y="1674060"/>
                  </a:cubicBezTo>
                  <a:cubicBezTo>
                    <a:pt x="3314202" y="1674060"/>
                    <a:pt x="3315423" y="1672839"/>
                    <a:pt x="3316644" y="1672839"/>
                  </a:cubicBezTo>
                  <a:cubicBezTo>
                    <a:pt x="3316644" y="1672839"/>
                    <a:pt x="3316644" y="1674060"/>
                    <a:pt x="3315423" y="1675280"/>
                  </a:cubicBezTo>
                  <a:close/>
                  <a:moveTo>
                    <a:pt x="3319085" y="1654528"/>
                  </a:moveTo>
                  <a:cubicBezTo>
                    <a:pt x="3317865" y="1654528"/>
                    <a:pt x="3316644" y="1653308"/>
                    <a:pt x="3316644" y="1652087"/>
                  </a:cubicBezTo>
                  <a:cubicBezTo>
                    <a:pt x="3316644" y="1652087"/>
                    <a:pt x="3316644" y="1652087"/>
                    <a:pt x="3316644" y="1652087"/>
                  </a:cubicBezTo>
                  <a:cubicBezTo>
                    <a:pt x="3317865" y="1652087"/>
                    <a:pt x="3319085" y="1652087"/>
                    <a:pt x="3320306" y="1652087"/>
                  </a:cubicBezTo>
                  <a:cubicBezTo>
                    <a:pt x="3320306" y="1652087"/>
                    <a:pt x="3319085" y="1653308"/>
                    <a:pt x="3319085" y="1654528"/>
                  </a:cubicBezTo>
                  <a:close/>
                  <a:moveTo>
                    <a:pt x="3331292" y="1206531"/>
                  </a:moveTo>
                  <a:cubicBezTo>
                    <a:pt x="3330072" y="1206531"/>
                    <a:pt x="3330072" y="1206531"/>
                    <a:pt x="3331292" y="1206531"/>
                  </a:cubicBezTo>
                  <a:cubicBezTo>
                    <a:pt x="3328851" y="1205311"/>
                    <a:pt x="3328851" y="1204090"/>
                    <a:pt x="3327630" y="1202869"/>
                  </a:cubicBezTo>
                  <a:cubicBezTo>
                    <a:pt x="3326409" y="1202869"/>
                    <a:pt x="3325189" y="1202869"/>
                    <a:pt x="3319085" y="1205311"/>
                  </a:cubicBezTo>
                  <a:cubicBezTo>
                    <a:pt x="3312982" y="1207752"/>
                    <a:pt x="3306878" y="1208973"/>
                    <a:pt x="3308099" y="1204090"/>
                  </a:cubicBezTo>
                  <a:cubicBezTo>
                    <a:pt x="3308099" y="1201649"/>
                    <a:pt x="3304437" y="1201649"/>
                    <a:pt x="3301995" y="1200428"/>
                  </a:cubicBezTo>
                  <a:cubicBezTo>
                    <a:pt x="3295892" y="1196766"/>
                    <a:pt x="3291009" y="1204090"/>
                    <a:pt x="3287347" y="1202869"/>
                  </a:cubicBezTo>
                  <a:cubicBezTo>
                    <a:pt x="3286126" y="1202869"/>
                    <a:pt x="3284906" y="1201649"/>
                    <a:pt x="3284906" y="1201649"/>
                  </a:cubicBezTo>
                  <a:cubicBezTo>
                    <a:pt x="3287347" y="1200428"/>
                    <a:pt x="3291009" y="1199207"/>
                    <a:pt x="3293451" y="1197986"/>
                  </a:cubicBezTo>
                  <a:cubicBezTo>
                    <a:pt x="3299554" y="1195545"/>
                    <a:pt x="3309320" y="1196766"/>
                    <a:pt x="3315423" y="1194324"/>
                  </a:cubicBezTo>
                  <a:cubicBezTo>
                    <a:pt x="3317865" y="1193104"/>
                    <a:pt x="3323968" y="1194324"/>
                    <a:pt x="3328851" y="1194324"/>
                  </a:cubicBezTo>
                  <a:cubicBezTo>
                    <a:pt x="3330072" y="1197986"/>
                    <a:pt x="3331292" y="1201649"/>
                    <a:pt x="3331292" y="1206531"/>
                  </a:cubicBezTo>
                  <a:cubicBezTo>
                    <a:pt x="3331292" y="1205311"/>
                    <a:pt x="3331292" y="1205311"/>
                    <a:pt x="3331292" y="1206531"/>
                  </a:cubicBezTo>
                  <a:close/>
                  <a:moveTo>
                    <a:pt x="3316644" y="1108875"/>
                  </a:moveTo>
                  <a:cubicBezTo>
                    <a:pt x="3317865" y="1110096"/>
                    <a:pt x="3321527" y="1108875"/>
                    <a:pt x="3325189" y="1106434"/>
                  </a:cubicBezTo>
                  <a:cubicBezTo>
                    <a:pt x="3325189" y="1106434"/>
                    <a:pt x="3325189" y="1106434"/>
                    <a:pt x="3325189" y="1106434"/>
                  </a:cubicBezTo>
                  <a:cubicBezTo>
                    <a:pt x="3326409" y="1107654"/>
                    <a:pt x="3326409" y="1108875"/>
                    <a:pt x="3327630" y="1107654"/>
                  </a:cubicBezTo>
                  <a:cubicBezTo>
                    <a:pt x="3327630" y="1106434"/>
                    <a:pt x="3330072" y="1108875"/>
                    <a:pt x="3331292" y="1108875"/>
                  </a:cubicBezTo>
                  <a:cubicBezTo>
                    <a:pt x="3332513" y="1108875"/>
                    <a:pt x="3333734" y="1107654"/>
                    <a:pt x="3336175" y="1108875"/>
                  </a:cubicBezTo>
                  <a:cubicBezTo>
                    <a:pt x="3336175" y="1112537"/>
                    <a:pt x="3337396" y="1116200"/>
                    <a:pt x="3337396" y="1117420"/>
                  </a:cubicBezTo>
                  <a:cubicBezTo>
                    <a:pt x="3337396" y="1118641"/>
                    <a:pt x="3338616" y="1119862"/>
                    <a:pt x="3338616" y="1121082"/>
                  </a:cubicBezTo>
                  <a:cubicBezTo>
                    <a:pt x="3338616" y="1123523"/>
                    <a:pt x="3339837" y="1124744"/>
                    <a:pt x="3339837" y="1127186"/>
                  </a:cubicBezTo>
                  <a:cubicBezTo>
                    <a:pt x="3341058" y="1129627"/>
                    <a:pt x="3341058" y="1133289"/>
                    <a:pt x="3341058" y="1135730"/>
                  </a:cubicBezTo>
                  <a:cubicBezTo>
                    <a:pt x="3338616" y="1128407"/>
                    <a:pt x="3336175" y="1121082"/>
                    <a:pt x="3334954" y="1130848"/>
                  </a:cubicBezTo>
                  <a:cubicBezTo>
                    <a:pt x="3333734" y="1136951"/>
                    <a:pt x="3332513" y="1139393"/>
                    <a:pt x="3331292" y="1136951"/>
                  </a:cubicBezTo>
                  <a:cubicBezTo>
                    <a:pt x="3330072" y="1135730"/>
                    <a:pt x="3330072" y="1119862"/>
                    <a:pt x="3325189" y="1121082"/>
                  </a:cubicBezTo>
                  <a:cubicBezTo>
                    <a:pt x="3322747" y="1121082"/>
                    <a:pt x="3321527" y="1117420"/>
                    <a:pt x="3320306" y="1122303"/>
                  </a:cubicBezTo>
                  <a:cubicBezTo>
                    <a:pt x="3319085" y="1129627"/>
                    <a:pt x="3316644" y="1122303"/>
                    <a:pt x="3314202" y="1113758"/>
                  </a:cubicBezTo>
                  <a:cubicBezTo>
                    <a:pt x="3312982" y="1110096"/>
                    <a:pt x="3312982" y="1108875"/>
                    <a:pt x="3311761" y="1106434"/>
                  </a:cubicBezTo>
                  <a:cubicBezTo>
                    <a:pt x="3315423" y="1107654"/>
                    <a:pt x="3316644" y="1107654"/>
                    <a:pt x="3316644" y="1108875"/>
                  </a:cubicBezTo>
                  <a:close/>
                  <a:moveTo>
                    <a:pt x="3303216" y="1133289"/>
                  </a:moveTo>
                  <a:cubicBezTo>
                    <a:pt x="3303216" y="1134510"/>
                    <a:pt x="3303216" y="1134510"/>
                    <a:pt x="3303216" y="1133289"/>
                  </a:cubicBezTo>
                  <a:cubicBezTo>
                    <a:pt x="3305658" y="1136951"/>
                    <a:pt x="3306878" y="1138172"/>
                    <a:pt x="3308099" y="1140614"/>
                  </a:cubicBezTo>
                  <a:cubicBezTo>
                    <a:pt x="3311761" y="1144276"/>
                    <a:pt x="3314202" y="1147937"/>
                    <a:pt x="3315423" y="1152821"/>
                  </a:cubicBezTo>
                  <a:cubicBezTo>
                    <a:pt x="3317865" y="1162586"/>
                    <a:pt x="3322747" y="1166248"/>
                    <a:pt x="3325189" y="1176014"/>
                  </a:cubicBezTo>
                  <a:cubicBezTo>
                    <a:pt x="3325189" y="1176014"/>
                    <a:pt x="3325189" y="1177235"/>
                    <a:pt x="3325189" y="1177235"/>
                  </a:cubicBezTo>
                  <a:cubicBezTo>
                    <a:pt x="3321527" y="1178455"/>
                    <a:pt x="3317865" y="1178455"/>
                    <a:pt x="3319085" y="1174793"/>
                  </a:cubicBezTo>
                  <a:cubicBezTo>
                    <a:pt x="3319085" y="1172351"/>
                    <a:pt x="3315423" y="1172351"/>
                    <a:pt x="3312982" y="1169910"/>
                  </a:cubicBezTo>
                  <a:cubicBezTo>
                    <a:pt x="3306878" y="1166248"/>
                    <a:pt x="3300775" y="1173572"/>
                    <a:pt x="3297113" y="1172351"/>
                  </a:cubicBezTo>
                  <a:cubicBezTo>
                    <a:pt x="3294671" y="1172351"/>
                    <a:pt x="3293451" y="1169910"/>
                    <a:pt x="3294671" y="1166248"/>
                  </a:cubicBezTo>
                  <a:cubicBezTo>
                    <a:pt x="3298333" y="1158924"/>
                    <a:pt x="3284906" y="1163807"/>
                    <a:pt x="3278802" y="1165028"/>
                  </a:cubicBezTo>
                  <a:cubicBezTo>
                    <a:pt x="3267816" y="1167469"/>
                    <a:pt x="3269037" y="1163807"/>
                    <a:pt x="3269037" y="1158924"/>
                  </a:cubicBezTo>
                  <a:cubicBezTo>
                    <a:pt x="3267816" y="1155262"/>
                    <a:pt x="3270257" y="1147937"/>
                    <a:pt x="3258050" y="1152821"/>
                  </a:cubicBezTo>
                  <a:cubicBezTo>
                    <a:pt x="3251947" y="1155262"/>
                    <a:pt x="3249505" y="1155262"/>
                    <a:pt x="3249505" y="1154041"/>
                  </a:cubicBezTo>
                  <a:cubicBezTo>
                    <a:pt x="3248285" y="1152821"/>
                    <a:pt x="3248285" y="1151600"/>
                    <a:pt x="3247064" y="1151600"/>
                  </a:cubicBezTo>
                  <a:cubicBezTo>
                    <a:pt x="3251947" y="1150379"/>
                    <a:pt x="3255609" y="1149158"/>
                    <a:pt x="3256830" y="1149158"/>
                  </a:cubicBezTo>
                  <a:cubicBezTo>
                    <a:pt x="3259271" y="1149158"/>
                    <a:pt x="3264154" y="1146717"/>
                    <a:pt x="3264154" y="1146717"/>
                  </a:cubicBezTo>
                  <a:cubicBezTo>
                    <a:pt x="3265374" y="1146717"/>
                    <a:pt x="3267816" y="1145496"/>
                    <a:pt x="3270257" y="1143055"/>
                  </a:cubicBezTo>
                  <a:cubicBezTo>
                    <a:pt x="3273919" y="1140614"/>
                    <a:pt x="3275140" y="1138172"/>
                    <a:pt x="3272699" y="1139393"/>
                  </a:cubicBezTo>
                  <a:cubicBezTo>
                    <a:pt x="3264154" y="1143055"/>
                    <a:pt x="3264154" y="1144276"/>
                    <a:pt x="3260492" y="1141834"/>
                  </a:cubicBezTo>
                  <a:cubicBezTo>
                    <a:pt x="3259271" y="1140614"/>
                    <a:pt x="3253167" y="1144276"/>
                    <a:pt x="3248285" y="1144276"/>
                  </a:cubicBezTo>
                  <a:cubicBezTo>
                    <a:pt x="3248285" y="1144276"/>
                    <a:pt x="3244623" y="1146717"/>
                    <a:pt x="3243402" y="1146717"/>
                  </a:cubicBezTo>
                  <a:cubicBezTo>
                    <a:pt x="3242181" y="1146717"/>
                    <a:pt x="3238519" y="1149158"/>
                    <a:pt x="3237298" y="1147937"/>
                  </a:cubicBezTo>
                  <a:cubicBezTo>
                    <a:pt x="3233636" y="1147937"/>
                    <a:pt x="3233636" y="1147937"/>
                    <a:pt x="3232416" y="1147937"/>
                  </a:cubicBezTo>
                  <a:cubicBezTo>
                    <a:pt x="3229974" y="1147937"/>
                    <a:pt x="3232416" y="1146717"/>
                    <a:pt x="3227533" y="1147937"/>
                  </a:cubicBezTo>
                  <a:cubicBezTo>
                    <a:pt x="3226312" y="1147937"/>
                    <a:pt x="3226312" y="1147937"/>
                    <a:pt x="3225091" y="1147937"/>
                  </a:cubicBezTo>
                  <a:cubicBezTo>
                    <a:pt x="3225091" y="1146717"/>
                    <a:pt x="3223871" y="1144276"/>
                    <a:pt x="3223871" y="1143055"/>
                  </a:cubicBezTo>
                  <a:cubicBezTo>
                    <a:pt x="3223871" y="1141834"/>
                    <a:pt x="3223871" y="1141834"/>
                    <a:pt x="3223871" y="1140614"/>
                  </a:cubicBezTo>
                  <a:cubicBezTo>
                    <a:pt x="3226312" y="1139393"/>
                    <a:pt x="3229974" y="1139393"/>
                    <a:pt x="3232416" y="1138172"/>
                  </a:cubicBezTo>
                  <a:cubicBezTo>
                    <a:pt x="3237298" y="1134510"/>
                    <a:pt x="3254388" y="1136951"/>
                    <a:pt x="3259271" y="1134510"/>
                  </a:cubicBezTo>
                  <a:cubicBezTo>
                    <a:pt x="3270257" y="1128407"/>
                    <a:pt x="3280023" y="1130848"/>
                    <a:pt x="3283685" y="1132069"/>
                  </a:cubicBezTo>
                  <a:cubicBezTo>
                    <a:pt x="3286126" y="1133289"/>
                    <a:pt x="3293451" y="1130848"/>
                    <a:pt x="3293451" y="1132069"/>
                  </a:cubicBezTo>
                  <a:cubicBezTo>
                    <a:pt x="3294671" y="1138172"/>
                    <a:pt x="3298333" y="1135730"/>
                    <a:pt x="3303216" y="1133289"/>
                  </a:cubicBezTo>
                  <a:cubicBezTo>
                    <a:pt x="3301995" y="1133289"/>
                    <a:pt x="3301995" y="1133289"/>
                    <a:pt x="3303216" y="1133289"/>
                  </a:cubicBezTo>
                  <a:close/>
                  <a:moveTo>
                    <a:pt x="3234857" y="1116200"/>
                  </a:moveTo>
                  <a:cubicBezTo>
                    <a:pt x="3239740" y="1113758"/>
                    <a:pt x="3248285" y="1113758"/>
                    <a:pt x="3253167" y="1111316"/>
                  </a:cubicBezTo>
                  <a:cubicBezTo>
                    <a:pt x="3255609" y="1110096"/>
                    <a:pt x="3261712" y="1110096"/>
                    <a:pt x="3266595" y="1110096"/>
                  </a:cubicBezTo>
                  <a:cubicBezTo>
                    <a:pt x="3272699" y="1110096"/>
                    <a:pt x="3277581" y="1110096"/>
                    <a:pt x="3281244" y="1108875"/>
                  </a:cubicBezTo>
                  <a:cubicBezTo>
                    <a:pt x="3283685" y="1107654"/>
                    <a:pt x="3286126" y="1106434"/>
                    <a:pt x="3289788" y="1106434"/>
                  </a:cubicBezTo>
                  <a:cubicBezTo>
                    <a:pt x="3291009" y="1107654"/>
                    <a:pt x="3292230" y="1107654"/>
                    <a:pt x="3292230" y="1110096"/>
                  </a:cubicBezTo>
                  <a:cubicBezTo>
                    <a:pt x="3294671" y="1113758"/>
                    <a:pt x="3297113" y="1118641"/>
                    <a:pt x="3299554" y="1128407"/>
                  </a:cubicBezTo>
                  <a:cubicBezTo>
                    <a:pt x="3299554" y="1128407"/>
                    <a:pt x="3299554" y="1129627"/>
                    <a:pt x="3299554" y="1129627"/>
                  </a:cubicBezTo>
                  <a:cubicBezTo>
                    <a:pt x="3293451" y="1130848"/>
                    <a:pt x="3291009" y="1130848"/>
                    <a:pt x="3288568" y="1125965"/>
                  </a:cubicBezTo>
                  <a:cubicBezTo>
                    <a:pt x="3286126" y="1122303"/>
                    <a:pt x="3278802" y="1124744"/>
                    <a:pt x="3272699" y="1123523"/>
                  </a:cubicBezTo>
                  <a:cubicBezTo>
                    <a:pt x="3272699" y="1123523"/>
                    <a:pt x="3267816" y="1125965"/>
                    <a:pt x="3265374" y="1125965"/>
                  </a:cubicBezTo>
                  <a:cubicBezTo>
                    <a:pt x="3264154" y="1125965"/>
                    <a:pt x="3259271" y="1128407"/>
                    <a:pt x="3256830" y="1127186"/>
                  </a:cubicBezTo>
                  <a:cubicBezTo>
                    <a:pt x="3251947" y="1124744"/>
                    <a:pt x="3251947" y="1127186"/>
                    <a:pt x="3249505" y="1125965"/>
                  </a:cubicBezTo>
                  <a:cubicBezTo>
                    <a:pt x="3245843" y="1123523"/>
                    <a:pt x="3249505" y="1121082"/>
                    <a:pt x="3239740" y="1127186"/>
                  </a:cubicBezTo>
                  <a:cubicBezTo>
                    <a:pt x="3234857" y="1129627"/>
                    <a:pt x="3229974" y="1132069"/>
                    <a:pt x="3229974" y="1128407"/>
                  </a:cubicBezTo>
                  <a:cubicBezTo>
                    <a:pt x="3229974" y="1125965"/>
                    <a:pt x="3226312" y="1125965"/>
                    <a:pt x="3223871" y="1125965"/>
                  </a:cubicBezTo>
                  <a:cubicBezTo>
                    <a:pt x="3222650" y="1125965"/>
                    <a:pt x="3222650" y="1125965"/>
                    <a:pt x="3221429" y="1125965"/>
                  </a:cubicBezTo>
                  <a:cubicBezTo>
                    <a:pt x="3226312" y="1121082"/>
                    <a:pt x="3231195" y="1117420"/>
                    <a:pt x="3234857" y="1116200"/>
                  </a:cubicBezTo>
                  <a:close/>
                  <a:moveTo>
                    <a:pt x="3217767" y="1124744"/>
                  </a:moveTo>
                  <a:cubicBezTo>
                    <a:pt x="3215326" y="1125965"/>
                    <a:pt x="3214105" y="1128407"/>
                    <a:pt x="3212884" y="1128407"/>
                  </a:cubicBezTo>
                  <a:cubicBezTo>
                    <a:pt x="3211664" y="1128407"/>
                    <a:pt x="3210443" y="1128407"/>
                    <a:pt x="3210443" y="1127186"/>
                  </a:cubicBezTo>
                  <a:cubicBezTo>
                    <a:pt x="3211664" y="1125965"/>
                    <a:pt x="3214105" y="1125965"/>
                    <a:pt x="3217767" y="1124744"/>
                  </a:cubicBezTo>
                  <a:close/>
                  <a:moveTo>
                    <a:pt x="3199456" y="1158924"/>
                  </a:moveTo>
                  <a:cubicBezTo>
                    <a:pt x="3205560" y="1156483"/>
                    <a:pt x="3210443" y="1152821"/>
                    <a:pt x="3214105" y="1149158"/>
                  </a:cubicBezTo>
                  <a:cubicBezTo>
                    <a:pt x="3216546" y="1147937"/>
                    <a:pt x="3218988" y="1146717"/>
                    <a:pt x="3221429" y="1146717"/>
                  </a:cubicBezTo>
                  <a:cubicBezTo>
                    <a:pt x="3221429" y="1149158"/>
                    <a:pt x="3221429" y="1151600"/>
                    <a:pt x="3221429" y="1154041"/>
                  </a:cubicBezTo>
                  <a:cubicBezTo>
                    <a:pt x="3220209" y="1154041"/>
                    <a:pt x="3218988" y="1155262"/>
                    <a:pt x="3216546" y="1155262"/>
                  </a:cubicBezTo>
                  <a:cubicBezTo>
                    <a:pt x="3215326" y="1155262"/>
                    <a:pt x="3214105" y="1156483"/>
                    <a:pt x="3214105" y="1156483"/>
                  </a:cubicBezTo>
                  <a:cubicBezTo>
                    <a:pt x="3214105" y="1156483"/>
                    <a:pt x="3212884" y="1156483"/>
                    <a:pt x="3212884" y="1156483"/>
                  </a:cubicBezTo>
                  <a:cubicBezTo>
                    <a:pt x="3209222" y="1156483"/>
                    <a:pt x="3206781" y="1157703"/>
                    <a:pt x="3204339" y="1158924"/>
                  </a:cubicBezTo>
                  <a:cubicBezTo>
                    <a:pt x="3201898" y="1158924"/>
                    <a:pt x="3200677" y="1158924"/>
                    <a:pt x="3199456" y="1158924"/>
                  </a:cubicBezTo>
                  <a:cubicBezTo>
                    <a:pt x="3199456" y="1158924"/>
                    <a:pt x="3199456" y="1158924"/>
                    <a:pt x="3199456" y="1158924"/>
                  </a:cubicBezTo>
                  <a:close/>
                  <a:moveTo>
                    <a:pt x="3187249" y="1084461"/>
                  </a:moveTo>
                  <a:cubicBezTo>
                    <a:pt x="3187249" y="1084461"/>
                    <a:pt x="3187249" y="1084461"/>
                    <a:pt x="3187249" y="1084461"/>
                  </a:cubicBezTo>
                  <a:cubicBezTo>
                    <a:pt x="3187249" y="1084461"/>
                    <a:pt x="3186029" y="1084461"/>
                    <a:pt x="3187249" y="1084461"/>
                  </a:cubicBezTo>
                  <a:cubicBezTo>
                    <a:pt x="3187249" y="1084461"/>
                    <a:pt x="3187249" y="1084461"/>
                    <a:pt x="3187249" y="1084461"/>
                  </a:cubicBezTo>
                  <a:close/>
                  <a:moveTo>
                    <a:pt x="3173822" y="1064930"/>
                  </a:moveTo>
                  <a:cubicBezTo>
                    <a:pt x="3172601" y="1064930"/>
                    <a:pt x="3172601" y="1066151"/>
                    <a:pt x="3172601" y="1066151"/>
                  </a:cubicBezTo>
                  <a:cubicBezTo>
                    <a:pt x="3166498" y="1069813"/>
                    <a:pt x="3166498" y="1066151"/>
                    <a:pt x="3165277" y="1063709"/>
                  </a:cubicBezTo>
                  <a:cubicBezTo>
                    <a:pt x="3165277" y="1063709"/>
                    <a:pt x="3165277" y="1063709"/>
                    <a:pt x="3165277" y="1063709"/>
                  </a:cubicBezTo>
                  <a:cubicBezTo>
                    <a:pt x="3167718" y="1063709"/>
                    <a:pt x="3171381" y="1063709"/>
                    <a:pt x="3173822" y="1064930"/>
                  </a:cubicBezTo>
                  <a:close/>
                  <a:moveTo>
                    <a:pt x="3215326" y="973377"/>
                  </a:moveTo>
                  <a:cubicBezTo>
                    <a:pt x="3221429" y="968495"/>
                    <a:pt x="3227533" y="968495"/>
                    <a:pt x="3229974" y="968495"/>
                  </a:cubicBezTo>
                  <a:cubicBezTo>
                    <a:pt x="3231195" y="968495"/>
                    <a:pt x="3233636" y="967274"/>
                    <a:pt x="3234857" y="967274"/>
                  </a:cubicBezTo>
                  <a:cubicBezTo>
                    <a:pt x="3234857" y="967274"/>
                    <a:pt x="3234857" y="967274"/>
                    <a:pt x="3234857" y="967274"/>
                  </a:cubicBezTo>
                  <a:cubicBezTo>
                    <a:pt x="3232416" y="972157"/>
                    <a:pt x="3229974" y="975819"/>
                    <a:pt x="3226312" y="972157"/>
                  </a:cubicBezTo>
                  <a:cubicBezTo>
                    <a:pt x="3225091" y="969715"/>
                    <a:pt x="3222650" y="972157"/>
                    <a:pt x="3218988" y="972157"/>
                  </a:cubicBezTo>
                  <a:cubicBezTo>
                    <a:pt x="3212884" y="972157"/>
                    <a:pt x="3214105" y="979481"/>
                    <a:pt x="3211664" y="980702"/>
                  </a:cubicBezTo>
                  <a:cubicBezTo>
                    <a:pt x="3209222" y="981922"/>
                    <a:pt x="3208002" y="980702"/>
                    <a:pt x="3205560" y="978260"/>
                  </a:cubicBezTo>
                  <a:cubicBezTo>
                    <a:pt x="3204339" y="977039"/>
                    <a:pt x="3204339" y="975819"/>
                    <a:pt x="3203119" y="975819"/>
                  </a:cubicBezTo>
                  <a:cubicBezTo>
                    <a:pt x="3209222" y="975819"/>
                    <a:pt x="3214105" y="974598"/>
                    <a:pt x="3215326" y="973377"/>
                  </a:cubicBezTo>
                  <a:close/>
                  <a:moveTo>
                    <a:pt x="3188470" y="984364"/>
                  </a:moveTo>
                  <a:cubicBezTo>
                    <a:pt x="3190912" y="981922"/>
                    <a:pt x="3195795" y="980702"/>
                    <a:pt x="3198236" y="978260"/>
                  </a:cubicBezTo>
                  <a:cubicBezTo>
                    <a:pt x="3199456" y="977039"/>
                    <a:pt x="3200677" y="977039"/>
                    <a:pt x="3201898" y="977039"/>
                  </a:cubicBezTo>
                  <a:cubicBezTo>
                    <a:pt x="3199456" y="978260"/>
                    <a:pt x="3197015" y="983143"/>
                    <a:pt x="3195795" y="984364"/>
                  </a:cubicBezTo>
                  <a:cubicBezTo>
                    <a:pt x="3192132" y="990467"/>
                    <a:pt x="3189691" y="988026"/>
                    <a:pt x="3188470" y="984364"/>
                  </a:cubicBezTo>
                  <a:cubicBezTo>
                    <a:pt x="3188470" y="985584"/>
                    <a:pt x="3188470" y="985584"/>
                    <a:pt x="3188470" y="984364"/>
                  </a:cubicBezTo>
                  <a:close/>
                  <a:moveTo>
                    <a:pt x="3154291" y="1035633"/>
                  </a:moveTo>
                  <a:cubicBezTo>
                    <a:pt x="3155511" y="1035633"/>
                    <a:pt x="3156732" y="1034412"/>
                    <a:pt x="3157953" y="1034412"/>
                  </a:cubicBezTo>
                  <a:cubicBezTo>
                    <a:pt x="3156732" y="1035633"/>
                    <a:pt x="3156732" y="1036854"/>
                    <a:pt x="3156732" y="1036854"/>
                  </a:cubicBezTo>
                  <a:cubicBezTo>
                    <a:pt x="3156732" y="1035633"/>
                    <a:pt x="3155511" y="1035633"/>
                    <a:pt x="3154291" y="1035633"/>
                  </a:cubicBezTo>
                  <a:cubicBezTo>
                    <a:pt x="3154291" y="1035633"/>
                    <a:pt x="3154291" y="1035633"/>
                    <a:pt x="3154291" y="1035633"/>
                  </a:cubicBezTo>
                  <a:close/>
                  <a:moveTo>
                    <a:pt x="3155511" y="1061268"/>
                  </a:moveTo>
                  <a:cubicBezTo>
                    <a:pt x="3153070" y="1062488"/>
                    <a:pt x="3151849" y="1062488"/>
                    <a:pt x="3151849" y="1062488"/>
                  </a:cubicBezTo>
                  <a:cubicBezTo>
                    <a:pt x="3151849" y="1062488"/>
                    <a:pt x="3150628" y="1061268"/>
                    <a:pt x="3150628" y="1061268"/>
                  </a:cubicBezTo>
                  <a:cubicBezTo>
                    <a:pt x="3151849" y="1062488"/>
                    <a:pt x="3154291" y="1062488"/>
                    <a:pt x="3155511" y="1061268"/>
                  </a:cubicBezTo>
                  <a:close/>
                  <a:moveTo>
                    <a:pt x="3145746" y="1062488"/>
                  </a:moveTo>
                  <a:cubicBezTo>
                    <a:pt x="3146967" y="1062488"/>
                    <a:pt x="3148187" y="1062488"/>
                    <a:pt x="3148187" y="1062488"/>
                  </a:cubicBezTo>
                  <a:cubicBezTo>
                    <a:pt x="3146967" y="1063709"/>
                    <a:pt x="3146967" y="1066151"/>
                    <a:pt x="3146967" y="1064930"/>
                  </a:cubicBezTo>
                  <a:cubicBezTo>
                    <a:pt x="3145746" y="1063709"/>
                    <a:pt x="3143304" y="1062488"/>
                    <a:pt x="3140863" y="1062488"/>
                  </a:cubicBezTo>
                  <a:cubicBezTo>
                    <a:pt x="3143304" y="1062488"/>
                    <a:pt x="3144525" y="1062488"/>
                    <a:pt x="3145746" y="1062488"/>
                  </a:cubicBezTo>
                  <a:close/>
                  <a:moveTo>
                    <a:pt x="3135980" y="950184"/>
                  </a:moveTo>
                  <a:cubicBezTo>
                    <a:pt x="3135980" y="951405"/>
                    <a:pt x="3135980" y="952625"/>
                    <a:pt x="3135980" y="952625"/>
                  </a:cubicBezTo>
                  <a:cubicBezTo>
                    <a:pt x="3134760" y="952625"/>
                    <a:pt x="3134760" y="952625"/>
                    <a:pt x="3133539" y="951405"/>
                  </a:cubicBezTo>
                  <a:cubicBezTo>
                    <a:pt x="3134760" y="950184"/>
                    <a:pt x="3134760" y="950184"/>
                    <a:pt x="3135980" y="950184"/>
                  </a:cubicBezTo>
                  <a:close/>
                  <a:moveTo>
                    <a:pt x="3120111" y="864735"/>
                  </a:moveTo>
                  <a:cubicBezTo>
                    <a:pt x="3121332" y="864735"/>
                    <a:pt x="3122553" y="864735"/>
                    <a:pt x="3124994" y="863514"/>
                  </a:cubicBezTo>
                  <a:cubicBezTo>
                    <a:pt x="3123773" y="864735"/>
                    <a:pt x="3122553" y="864735"/>
                    <a:pt x="3122553" y="864735"/>
                  </a:cubicBezTo>
                  <a:cubicBezTo>
                    <a:pt x="3117670" y="862294"/>
                    <a:pt x="3120111" y="867176"/>
                    <a:pt x="3120111" y="867176"/>
                  </a:cubicBezTo>
                  <a:cubicBezTo>
                    <a:pt x="3115228" y="864735"/>
                    <a:pt x="3111566" y="867176"/>
                    <a:pt x="3109125" y="869618"/>
                  </a:cubicBezTo>
                  <a:cubicBezTo>
                    <a:pt x="3101800" y="875721"/>
                    <a:pt x="3101800" y="874501"/>
                    <a:pt x="3098138" y="872059"/>
                  </a:cubicBezTo>
                  <a:cubicBezTo>
                    <a:pt x="3098138" y="872059"/>
                    <a:pt x="3096918" y="872059"/>
                    <a:pt x="3096918" y="872059"/>
                  </a:cubicBezTo>
                  <a:cubicBezTo>
                    <a:pt x="3099359" y="870839"/>
                    <a:pt x="3103021" y="870839"/>
                    <a:pt x="3105463" y="869618"/>
                  </a:cubicBezTo>
                  <a:cubicBezTo>
                    <a:pt x="3110345" y="867176"/>
                    <a:pt x="3115228" y="865956"/>
                    <a:pt x="3120111" y="864735"/>
                  </a:cubicBezTo>
                  <a:close/>
                  <a:moveTo>
                    <a:pt x="3100580" y="851307"/>
                  </a:moveTo>
                  <a:cubicBezTo>
                    <a:pt x="3096918" y="853749"/>
                    <a:pt x="3096918" y="853749"/>
                    <a:pt x="3094476" y="852528"/>
                  </a:cubicBezTo>
                  <a:cubicBezTo>
                    <a:pt x="3095697" y="852528"/>
                    <a:pt x="3098138" y="852528"/>
                    <a:pt x="3100580" y="851307"/>
                  </a:cubicBezTo>
                  <a:close/>
                  <a:moveTo>
                    <a:pt x="3154291" y="785390"/>
                  </a:moveTo>
                  <a:cubicBezTo>
                    <a:pt x="3153070" y="786610"/>
                    <a:pt x="3151849" y="786610"/>
                    <a:pt x="3151849" y="786610"/>
                  </a:cubicBezTo>
                  <a:cubicBezTo>
                    <a:pt x="3151849" y="785390"/>
                    <a:pt x="3153070" y="785390"/>
                    <a:pt x="3154291" y="785390"/>
                  </a:cubicBezTo>
                  <a:close/>
                  <a:moveTo>
                    <a:pt x="2932123" y="785390"/>
                  </a:moveTo>
                  <a:cubicBezTo>
                    <a:pt x="2933344" y="785390"/>
                    <a:pt x="2933344" y="785390"/>
                    <a:pt x="2934564" y="786610"/>
                  </a:cubicBezTo>
                  <a:cubicBezTo>
                    <a:pt x="2934564" y="786610"/>
                    <a:pt x="2933344" y="786610"/>
                    <a:pt x="2932123" y="785390"/>
                  </a:cubicBezTo>
                  <a:close/>
                  <a:moveTo>
                    <a:pt x="2951654" y="951405"/>
                  </a:moveTo>
                  <a:cubicBezTo>
                    <a:pt x="2950434" y="951405"/>
                    <a:pt x="2950434" y="951405"/>
                    <a:pt x="2949213" y="952625"/>
                  </a:cubicBezTo>
                  <a:cubicBezTo>
                    <a:pt x="2949213" y="952625"/>
                    <a:pt x="2949213" y="951405"/>
                    <a:pt x="2949213" y="950184"/>
                  </a:cubicBezTo>
                  <a:cubicBezTo>
                    <a:pt x="2950434" y="950184"/>
                    <a:pt x="2951654" y="950184"/>
                    <a:pt x="2951654" y="951405"/>
                  </a:cubicBezTo>
                  <a:close/>
                  <a:moveTo>
                    <a:pt x="2932123" y="1035633"/>
                  </a:moveTo>
                  <a:lnTo>
                    <a:pt x="2932123" y="1035633"/>
                  </a:lnTo>
                  <a:cubicBezTo>
                    <a:pt x="2930902" y="1035633"/>
                    <a:pt x="2930902" y="1036854"/>
                    <a:pt x="2929682" y="1036854"/>
                  </a:cubicBezTo>
                  <a:cubicBezTo>
                    <a:pt x="2929682" y="1036854"/>
                    <a:pt x="2929682" y="1034412"/>
                    <a:pt x="2928461" y="1034412"/>
                  </a:cubicBezTo>
                  <a:cubicBezTo>
                    <a:pt x="2929682" y="1034412"/>
                    <a:pt x="2930902" y="1034412"/>
                    <a:pt x="2932123" y="1035633"/>
                  </a:cubicBezTo>
                  <a:close/>
                  <a:moveTo>
                    <a:pt x="2879633" y="978260"/>
                  </a:moveTo>
                  <a:cubicBezTo>
                    <a:pt x="2878412" y="980702"/>
                    <a:pt x="2875971" y="981922"/>
                    <a:pt x="2873529" y="980702"/>
                  </a:cubicBezTo>
                  <a:cubicBezTo>
                    <a:pt x="2871088" y="979481"/>
                    <a:pt x="2872309" y="972157"/>
                    <a:pt x="2866205" y="972157"/>
                  </a:cubicBezTo>
                  <a:cubicBezTo>
                    <a:pt x="2863764" y="972157"/>
                    <a:pt x="2861322" y="969715"/>
                    <a:pt x="2858881" y="972157"/>
                  </a:cubicBezTo>
                  <a:cubicBezTo>
                    <a:pt x="2856440" y="975819"/>
                    <a:pt x="2853998" y="972157"/>
                    <a:pt x="2850336" y="967274"/>
                  </a:cubicBezTo>
                  <a:cubicBezTo>
                    <a:pt x="2850336" y="967274"/>
                    <a:pt x="2850336" y="967274"/>
                    <a:pt x="2850336" y="967274"/>
                  </a:cubicBezTo>
                  <a:cubicBezTo>
                    <a:pt x="2851557" y="967274"/>
                    <a:pt x="2853998" y="968495"/>
                    <a:pt x="2855219" y="968495"/>
                  </a:cubicBezTo>
                  <a:cubicBezTo>
                    <a:pt x="2857660" y="968495"/>
                    <a:pt x="2863764" y="968495"/>
                    <a:pt x="2869867" y="973377"/>
                  </a:cubicBezTo>
                  <a:cubicBezTo>
                    <a:pt x="2871088" y="974598"/>
                    <a:pt x="2875971" y="975819"/>
                    <a:pt x="2880854" y="977039"/>
                  </a:cubicBezTo>
                  <a:cubicBezTo>
                    <a:pt x="2880854" y="977039"/>
                    <a:pt x="2879633" y="977039"/>
                    <a:pt x="2879633" y="978260"/>
                  </a:cubicBezTo>
                  <a:close/>
                  <a:moveTo>
                    <a:pt x="2889399" y="984364"/>
                  </a:moveTo>
                  <a:cubicBezTo>
                    <a:pt x="2886957" y="981922"/>
                    <a:pt x="2885736" y="978260"/>
                    <a:pt x="2883295" y="977039"/>
                  </a:cubicBezTo>
                  <a:cubicBezTo>
                    <a:pt x="2884516" y="977039"/>
                    <a:pt x="2886957" y="978260"/>
                    <a:pt x="2886957" y="978260"/>
                  </a:cubicBezTo>
                  <a:cubicBezTo>
                    <a:pt x="2889399" y="980702"/>
                    <a:pt x="2894281" y="981922"/>
                    <a:pt x="2896723" y="984364"/>
                  </a:cubicBezTo>
                  <a:cubicBezTo>
                    <a:pt x="2896723" y="984364"/>
                    <a:pt x="2897943" y="985584"/>
                    <a:pt x="2897943" y="985584"/>
                  </a:cubicBezTo>
                  <a:cubicBezTo>
                    <a:pt x="2896723" y="988026"/>
                    <a:pt x="2894281" y="990467"/>
                    <a:pt x="2889399" y="984364"/>
                  </a:cubicBezTo>
                  <a:close/>
                  <a:moveTo>
                    <a:pt x="2921137" y="1063709"/>
                  </a:moveTo>
                  <a:lnTo>
                    <a:pt x="2917475" y="1067372"/>
                  </a:lnTo>
                  <a:cubicBezTo>
                    <a:pt x="2916254" y="1067372"/>
                    <a:pt x="2916254" y="1067372"/>
                    <a:pt x="2915033" y="1066151"/>
                  </a:cubicBezTo>
                  <a:cubicBezTo>
                    <a:pt x="2915033" y="1066151"/>
                    <a:pt x="2913813" y="1064930"/>
                    <a:pt x="2913813" y="1064930"/>
                  </a:cubicBezTo>
                  <a:cubicBezTo>
                    <a:pt x="2915033" y="1063709"/>
                    <a:pt x="2917475" y="1063709"/>
                    <a:pt x="2921137" y="1063709"/>
                  </a:cubicBezTo>
                  <a:close/>
                  <a:moveTo>
                    <a:pt x="2899164" y="1084461"/>
                  </a:moveTo>
                  <a:cubicBezTo>
                    <a:pt x="2899164" y="1084461"/>
                    <a:pt x="2899164" y="1084461"/>
                    <a:pt x="2899164" y="1084461"/>
                  </a:cubicBezTo>
                  <a:cubicBezTo>
                    <a:pt x="2899164" y="1084461"/>
                    <a:pt x="2899164" y="1084461"/>
                    <a:pt x="2899164" y="1084461"/>
                  </a:cubicBezTo>
                  <a:cubicBezTo>
                    <a:pt x="2899164" y="1084461"/>
                    <a:pt x="2899164" y="1084461"/>
                    <a:pt x="2899164" y="1084461"/>
                  </a:cubicBezTo>
                  <a:close/>
                  <a:moveTo>
                    <a:pt x="2873529" y="1128407"/>
                  </a:moveTo>
                  <a:cubicBezTo>
                    <a:pt x="2872309" y="1128407"/>
                    <a:pt x="2871088" y="1125965"/>
                    <a:pt x="2868647" y="1124744"/>
                  </a:cubicBezTo>
                  <a:cubicBezTo>
                    <a:pt x="2871088" y="1125965"/>
                    <a:pt x="2873529" y="1125965"/>
                    <a:pt x="2875971" y="1125965"/>
                  </a:cubicBezTo>
                  <a:cubicBezTo>
                    <a:pt x="2875971" y="1127186"/>
                    <a:pt x="2875971" y="1128407"/>
                    <a:pt x="2873529" y="1128407"/>
                  </a:cubicBezTo>
                  <a:close/>
                  <a:moveTo>
                    <a:pt x="2756342" y="1362781"/>
                  </a:moveTo>
                  <a:cubicBezTo>
                    <a:pt x="2755122" y="1367664"/>
                    <a:pt x="2751459" y="1368884"/>
                    <a:pt x="2747797" y="1367664"/>
                  </a:cubicBezTo>
                  <a:cubicBezTo>
                    <a:pt x="2745356" y="1366443"/>
                    <a:pt x="2745356" y="1362781"/>
                    <a:pt x="2742915" y="1360340"/>
                  </a:cubicBezTo>
                  <a:cubicBezTo>
                    <a:pt x="2744135" y="1360340"/>
                    <a:pt x="2744135" y="1360340"/>
                    <a:pt x="2745356" y="1360340"/>
                  </a:cubicBezTo>
                  <a:cubicBezTo>
                    <a:pt x="2747797" y="1360340"/>
                    <a:pt x="2750239" y="1360340"/>
                    <a:pt x="2751459" y="1359119"/>
                  </a:cubicBezTo>
                  <a:cubicBezTo>
                    <a:pt x="2756342" y="1351795"/>
                    <a:pt x="2760004" y="1355457"/>
                    <a:pt x="2761225" y="1356677"/>
                  </a:cubicBezTo>
                  <a:cubicBezTo>
                    <a:pt x="2761225" y="1356677"/>
                    <a:pt x="2762446" y="1356677"/>
                    <a:pt x="2762446" y="1356677"/>
                  </a:cubicBezTo>
                  <a:cubicBezTo>
                    <a:pt x="2763666" y="1357898"/>
                    <a:pt x="2763666" y="1357898"/>
                    <a:pt x="2764887" y="1359119"/>
                  </a:cubicBezTo>
                  <a:cubicBezTo>
                    <a:pt x="2766108" y="1361560"/>
                    <a:pt x="2767329" y="1364002"/>
                    <a:pt x="2768549" y="1366443"/>
                  </a:cubicBezTo>
                  <a:cubicBezTo>
                    <a:pt x="2764887" y="1361560"/>
                    <a:pt x="2760004" y="1355457"/>
                    <a:pt x="2756342" y="1362781"/>
                  </a:cubicBezTo>
                  <a:close/>
                  <a:moveTo>
                    <a:pt x="2762446" y="1333484"/>
                  </a:moveTo>
                  <a:cubicBezTo>
                    <a:pt x="2763666" y="1333484"/>
                    <a:pt x="2766108" y="1335926"/>
                    <a:pt x="2766108" y="1337146"/>
                  </a:cubicBezTo>
                  <a:cubicBezTo>
                    <a:pt x="2764887" y="1337146"/>
                    <a:pt x="2763666" y="1335926"/>
                    <a:pt x="2763666" y="1335926"/>
                  </a:cubicBezTo>
                  <a:cubicBezTo>
                    <a:pt x="2763666" y="1335926"/>
                    <a:pt x="2763666" y="1335926"/>
                    <a:pt x="2762446" y="1335926"/>
                  </a:cubicBezTo>
                  <a:cubicBezTo>
                    <a:pt x="2762446" y="1334705"/>
                    <a:pt x="2762446" y="1333484"/>
                    <a:pt x="2762446" y="1333484"/>
                  </a:cubicBezTo>
                  <a:close/>
                  <a:moveTo>
                    <a:pt x="2796625" y="1338367"/>
                  </a:moveTo>
                  <a:cubicBezTo>
                    <a:pt x="2796625" y="1338367"/>
                    <a:pt x="2796625" y="1339588"/>
                    <a:pt x="2796625" y="1338367"/>
                  </a:cubicBezTo>
                  <a:lnTo>
                    <a:pt x="2792963" y="1339588"/>
                  </a:lnTo>
                  <a:cubicBezTo>
                    <a:pt x="2791743" y="1338367"/>
                    <a:pt x="2789301" y="1338367"/>
                    <a:pt x="2788080" y="1337146"/>
                  </a:cubicBezTo>
                  <a:cubicBezTo>
                    <a:pt x="2778315" y="1331043"/>
                    <a:pt x="2783198" y="1334705"/>
                    <a:pt x="2778315" y="1335926"/>
                  </a:cubicBezTo>
                  <a:cubicBezTo>
                    <a:pt x="2777094" y="1337146"/>
                    <a:pt x="2777094" y="1335926"/>
                    <a:pt x="2775873" y="1335926"/>
                  </a:cubicBezTo>
                  <a:cubicBezTo>
                    <a:pt x="2774653" y="1334705"/>
                    <a:pt x="2774653" y="1333484"/>
                    <a:pt x="2774653" y="1328601"/>
                  </a:cubicBezTo>
                  <a:cubicBezTo>
                    <a:pt x="2774653" y="1322498"/>
                    <a:pt x="2770991" y="1323719"/>
                    <a:pt x="2768549" y="1318836"/>
                  </a:cubicBezTo>
                  <a:cubicBezTo>
                    <a:pt x="2768549" y="1318836"/>
                    <a:pt x="2766108" y="1320056"/>
                    <a:pt x="2764887" y="1318836"/>
                  </a:cubicBezTo>
                  <a:cubicBezTo>
                    <a:pt x="2763666" y="1317615"/>
                    <a:pt x="2762446" y="1318836"/>
                    <a:pt x="2761225" y="1316394"/>
                  </a:cubicBezTo>
                  <a:cubicBezTo>
                    <a:pt x="2761225" y="1316394"/>
                    <a:pt x="2761225" y="1315174"/>
                    <a:pt x="2761225" y="1315174"/>
                  </a:cubicBezTo>
                  <a:cubicBezTo>
                    <a:pt x="2763666" y="1315174"/>
                    <a:pt x="2766108" y="1316394"/>
                    <a:pt x="2768549" y="1316394"/>
                  </a:cubicBezTo>
                  <a:cubicBezTo>
                    <a:pt x="2768549" y="1317615"/>
                    <a:pt x="2769770" y="1320056"/>
                    <a:pt x="2772211" y="1322498"/>
                  </a:cubicBezTo>
                  <a:cubicBezTo>
                    <a:pt x="2775873" y="1324939"/>
                    <a:pt x="2778315" y="1327381"/>
                    <a:pt x="2779536" y="1326160"/>
                  </a:cubicBezTo>
                  <a:cubicBezTo>
                    <a:pt x="2780756" y="1324939"/>
                    <a:pt x="2785639" y="1327381"/>
                    <a:pt x="2789301" y="1326160"/>
                  </a:cubicBezTo>
                  <a:cubicBezTo>
                    <a:pt x="2790522" y="1326160"/>
                    <a:pt x="2791743" y="1327381"/>
                    <a:pt x="2791743" y="1328601"/>
                  </a:cubicBezTo>
                  <a:cubicBezTo>
                    <a:pt x="2794184" y="1331043"/>
                    <a:pt x="2797846" y="1334705"/>
                    <a:pt x="2801508" y="1337146"/>
                  </a:cubicBezTo>
                  <a:cubicBezTo>
                    <a:pt x="2797846" y="1337146"/>
                    <a:pt x="2796625" y="1337146"/>
                    <a:pt x="2796625" y="1338367"/>
                  </a:cubicBezTo>
                  <a:close/>
                  <a:moveTo>
                    <a:pt x="2852778" y="1265125"/>
                  </a:moveTo>
                  <a:cubicBezTo>
                    <a:pt x="2851557" y="1266346"/>
                    <a:pt x="2851557" y="1266346"/>
                    <a:pt x="2850336" y="1266346"/>
                  </a:cubicBezTo>
                  <a:cubicBezTo>
                    <a:pt x="2849115" y="1266346"/>
                    <a:pt x="2847895" y="1265125"/>
                    <a:pt x="2846674" y="1262684"/>
                  </a:cubicBezTo>
                  <a:cubicBezTo>
                    <a:pt x="2847895" y="1263904"/>
                    <a:pt x="2850336" y="1265125"/>
                    <a:pt x="2852778" y="1265125"/>
                  </a:cubicBezTo>
                  <a:close/>
                  <a:moveTo>
                    <a:pt x="2846674" y="1157703"/>
                  </a:moveTo>
                  <a:cubicBezTo>
                    <a:pt x="2846674" y="1157703"/>
                    <a:pt x="2845453" y="1158924"/>
                    <a:pt x="2845453" y="1158924"/>
                  </a:cubicBezTo>
                  <a:cubicBezTo>
                    <a:pt x="2845453" y="1158924"/>
                    <a:pt x="2844233" y="1157703"/>
                    <a:pt x="2844233" y="1156483"/>
                  </a:cubicBezTo>
                  <a:cubicBezTo>
                    <a:pt x="2844233" y="1156483"/>
                    <a:pt x="2845453" y="1156483"/>
                    <a:pt x="2846674" y="1157703"/>
                  </a:cubicBezTo>
                  <a:close/>
                  <a:moveTo>
                    <a:pt x="2836908" y="1260242"/>
                  </a:moveTo>
                  <a:cubicBezTo>
                    <a:pt x="2838129" y="1260242"/>
                    <a:pt x="2839350" y="1261463"/>
                    <a:pt x="2840571" y="1261463"/>
                  </a:cubicBezTo>
                  <a:cubicBezTo>
                    <a:pt x="2840571" y="1261463"/>
                    <a:pt x="2839350" y="1261463"/>
                    <a:pt x="2839350" y="1261463"/>
                  </a:cubicBezTo>
                  <a:cubicBezTo>
                    <a:pt x="2836908" y="1262684"/>
                    <a:pt x="2833246" y="1262684"/>
                    <a:pt x="2833246" y="1265125"/>
                  </a:cubicBezTo>
                  <a:cubicBezTo>
                    <a:pt x="2833246" y="1270008"/>
                    <a:pt x="2828364" y="1267566"/>
                    <a:pt x="2823481" y="1263904"/>
                  </a:cubicBezTo>
                  <a:cubicBezTo>
                    <a:pt x="2813715" y="1257801"/>
                    <a:pt x="2817377" y="1261463"/>
                    <a:pt x="2813715" y="1263904"/>
                  </a:cubicBezTo>
                  <a:cubicBezTo>
                    <a:pt x="2811274" y="1265125"/>
                    <a:pt x="2812494" y="1262684"/>
                    <a:pt x="2806391" y="1266346"/>
                  </a:cubicBezTo>
                  <a:cubicBezTo>
                    <a:pt x="2803950" y="1267566"/>
                    <a:pt x="2800287" y="1265125"/>
                    <a:pt x="2799067" y="1266346"/>
                  </a:cubicBezTo>
                  <a:cubicBezTo>
                    <a:pt x="2796625" y="1266346"/>
                    <a:pt x="2792963" y="1263904"/>
                    <a:pt x="2792963" y="1263904"/>
                  </a:cubicBezTo>
                  <a:cubicBezTo>
                    <a:pt x="2791743" y="1263904"/>
                    <a:pt x="2790522" y="1263904"/>
                    <a:pt x="2788080" y="1265125"/>
                  </a:cubicBezTo>
                  <a:cubicBezTo>
                    <a:pt x="2786860" y="1263904"/>
                    <a:pt x="2784418" y="1263904"/>
                    <a:pt x="2783198" y="1262684"/>
                  </a:cubicBezTo>
                  <a:cubicBezTo>
                    <a:pt x="2783198" y="1262684"/>
                    <a:pt x="2780756" y="1265125"/>
                    <a:pt x="2779536" y="1263904"/>
                  </a:cubicBezTo>
                  <a:cubicBezTo>
                    <a:pt x="2778315" y="1263904"/>
                    <a:pt x="2777094" y="1265125"/>
                    <a:pt x="2775873" y="1262684"/>
                  </a:cubicBezTo>
                  <a:cubicBezTo>
                    <a:pt x="2775873" y="1262684"/>
                    <a:pt x="2775873" y="1262684"/>
                    <a:pt x="2775873" y="1262684"/>
                  </a:cubicBezTo>
                  <a:cubicBezTo>
                    <a:pt x="2779536" y="1261463"/>
                    <a:pt x="2784418" y="1261463"/>
                    <a:pt x="2789301" y="1262684"/>
                  </a:cubicBezTo>
                  <a:cubicBezTo>
                    <a:pt x="2795405" y="1263904"/>
                    <a:pt x="2811274" y="1256580"/>
                    <a:pt x="2817377" y="1259021"/>
                  </a:cubicBezTo>
                  <a:cubicBezTo>
                    <a:pt x="2823481" y="1260242"/>
                    <a:pt x="2830805" y="1257801"/>
                    <a:pt x="2836908" y="1260242"/>
                  </a:cubicBezTo>
                  <a:close/>
                  <a:moveTo>
                    <a:pt x="2779536" y="1246814"/>
                  </a:moveTo>
                  <a:cubicBezTo>
                    <a:pt x="2783198" y="1243152"/>
                    <a:pt x="2786860" y="1244373"/>
                    <a:pt x="2789301" y="1246814"/>
                  </a:cubicBezTo>
                  <a:cubicBezTo>
                    <a:pt x="2788080" y="1246814"/>
                    <a:pt x="2788080" y="1246814"/>
                    <a:pt x="2784418" y="1249256"/>
                  </a:cubicBezTo>
                  <a:cubicBezTo>
                    <a:pt x="2781977" y="1251697"/>
                    <a:pt x="2778315" y="1250477"/>
                    <a:pt x="2775873" y="1250477"/>
                  </a:cubicBezTo>
                  <a:cubicBezTo>
                    <a:pt x="2773432" y="1251697"/>
                    <a:pt x="2768549" y="1250477"/>
                    <a:pt x="2768549" y="1250477"/>
                  </a:cubicBezTo>
                  <a:cubicBezTo>
                    <a:pt x="2766108" y="1251697"/>
                    <a:pt x="2763666" y="1252918"/>
                    <a:pt x="2761225" y="1252918"/>
                  </a:cubicBezTo>
                  <a:cubicBezTo>
                    <a:pt x="2761225" y="1252918"/>
                    <a:pt x="2760004" y="1251697"/>
                    <a:pt x="2760004" y="1250477"/>
                  </a:cubicBezTo>
                  <a:cubicBezTo>
                    <a:pt x="2757563" y="1245594"/>
                    <a:pt x="2755122" y="1254139"/>
                    <a:pt x="2753901" y="1254139"/>
                  </a:cubicBezTo>
                  <a:cubicBezTo>
                    <a:pt x="2753901" y="1254139"/>
                    <a:pt x="2752680" y="1252918"/>
                    <a:pt x="2752680" y="1251697"/>
                  </a:cubicBezTo>
                  <a:cubicBezTo>
                    <a:pt x="2753901" y="1250477"/>
                    <a:pt x="2755122" y="1248035"/>
                    <a:pt x="2756342" y="1246814"/>
                  </a:cubicBezTo>
                  <a:cubicBezTo>
                    <a:pt x="2758784" y="1243152"/>
                    <a:pt x="2762446" y="1245594"/>
                    <a:pt x="2766108" y="1241932"/>
                  </a:cubicBezTo>
                  <a:cubicBezTo>
                    <a:pt x="2768549" y="1240711"/>
                    <a:pt x="2775873" y="1249256"/>
                    <a:pt x="2779536" y="1246814"/>
                  </a:cubicBezTo>
                  <a:close/>
                  <a:moveTo>
                    <a:pt x="2767329" y="1222400"/>
                  </a:moveTo>
                  <a:cubicBezTo>
                    <a:pt x="2768549" y="1222400"/>
                    <a:pt x="2769770" y="1222400"/>
                    <a:pt x="2770991" y="1222400"/>
                  </a:cubicBezTo>
                  <a:cubicBezTo>
                    <a:pt x="2769770" y="1223621"/>
                    <a:pt x="2767329" y="1223621"/>
                    <a:pt x="2767329" y="1222400"/>
                  </a:cubicBezTo>
                  <a:close/>
                  <a:moveTo>
                    <a:pt x="2816157" y="1232166"/>
                  </a:moveTo>
                  <a:cubicBezTo>
                    <a:pt x="2817377" y="1232166"/>
                    <a:pt x="2819819" y="1233387"/>
                    <a:pt x="2821039" y="1233387"/>
                  </a:cubicBezTo>
                  <a:cubicBezTo>
                    <a:pt x="2821039" y="1233387"/>
                    <a:pt x="2819819" y="1234607"/>
                    <a:pt x="2818598" y="1235828"/>
                  </a:cubicBezTo>
                  <a:cubicBezTo>
                    <a:pt x="2818598" y="1235828"/>
                    <a:pt x="2818598" y="1235828"/>
                    <a:pt x="2817377" y="1235828"/>
                  </a:cubicBezTo>
                  <a:cubicBezTo>
                    <a:pt x="2817377" y="1235828"/>
                    <a:pt x="2816157" y="1235828"/>
                    <a:pt x="2816157" y="1235828"/>
                  </a:cubicBezTo>
                  <a:cubicBezTo>
                    <a:pt x="2813715" y="1235828"/>
                    <a:pt x="2811274" y="1235828"/>
                    <a:pt x="2811274" y="1235828"/>
                  </a:cubicBezTo>
                  <a:cubicBezTo>
                    <a:pt x="2810053" y="1237049"/>
                    <a:pt x="2805170" y="1234607"/>
                    <a:pt x="2805170" y="1235828"/>
                  </a:cubicBezTo>
                  <a:cubicBezTo>
                    <a:pt x="2802729" y="1238270"/>
                    <a:pt x="2799067" y="1238270"/>
                    <a:pt x="2795405" y="1239490"/>
                  </a:cubicBezTo>
                  <a:cubicBezTo>
                    <a:pt x="2795405" y="1238270"/>
                    <a:pt x="2795405" y="1237049"/>
                    <a:pt x="2794184" y="1234607"/>
                  </a:cubicBezTo>
                  <a:cubicBezTo>
                    <a:pt x="2792963" y="1228504"/>
                    <a:pt x="2789301" y="1230945"/>
                    <a:pt x="2786860" y="1226063"/>
                  </a:cubicBezTo>
                  <a:cubicBezTo>
                    <a:pt x="2786860" y="1226063"/>
                    <a:pt x="2784418" y="1228504"/>
                    <a:pt x="2783198" y="1227283"/>
                  </a:cubicBezTo>
                  <a:cubicBezTo>
                    <a:pt x="2781977" y="1226063"/>
                    <a:pt x="2780756" y="1228504"/>
                    <a:pt x="2779536" y="1226063"/>
                  </a:cubicBezTo>
                  <a:cubicBezTo>
                    <a:pt x="2777094" y="1221180"/>
                    <a:pt x="2777094" y="1223621"/>
                    <a:pt x="2775873" y="1221180"/>
                  </a:cubicBezTo>
                  <a:cubicBezTo>
                    <a:pt x="2775873" y="1221180"/>
                    <a:pt x="2775873" y="1219959"/>
                    <a:pt x="2775873" y="1219959"/>
                  </a:cubicBezTo>
                  <a:cubicBezTo>
                    <a:pt x="2777094" y="1219959"/>
                    <a:pt x="2778315" y="1219959"/>
                    <a:pt x="2779536" y="1219959"/>
                  </a:cubicBezTo>
                  <a:cubicBezTo>
                    <a:pt x="2785639" y="1222400"/>
                    <a:pt x="2794184" y="1221180"/>
                    <a:pt x="2800287" y="1223621"/>
                  </a:cubicBezTo>
                  <a:cubicBezTo>
                    <a:pt x="2806391" y="1227283"/>
                    <a:pt x="2811274" y="1229725"/>
                    <a:pt x="2816157" y="1232166"/>
                  </a:cubicBezTo>
                  <a:close/>
                  <a:moveTo>
                    <a:pt x="2770991" y="1194324"/>
                  </a:moveTo>
                  <a:cubicBezTo>
                    <a:pt x="2777094" y="1196766"/>
                    <a:pt x="2786860" y="1194324"/>
                    <a:pt x="2792963" y="1197986"/>
                  </a:cubicBezTo>
                  <a:cubicBezTo>
                    <a:pt x="2795405" y="1199207"/>
                    <a:pt x="2797846" y="1200428"/>
                    <a:pt x="2801508" y="1201649"/>
                  </a:cubicBezTo>
                  <a:cubicBezTo>
                    <a:pt x="2801508" y="1202869"/>
                    <a:pt x="2800287" y="1202869"/>
                    <a:pt x="2799067" y="1202869"/>
                  </a:cubicBezTo>
                  <a:cubicBezTo>
                    <a:pt x="2796625" y="1202869"/>
                    <a:pt x="2790522" y="1196766"/>
                    <a:pt x="2784418" y="1200428"/>
                  </a:cubicBezTo>
                  <a:cubicBezTo>
                    <a:pt x="2781977" y="1201649"/>
                    <a:pt x="2778315" y="1201649"/>
                    <a:pt x="2778315" y="1204090"/>
                  </a:cubicBezTo>
                  <a:cubicBezTo>
                    <a:pt x="2779536" y="1208973"/>
                    <a:pt x="2773432" y="1206531"/>
                    <a:pt x="2767329" y="1205311"/>
                  </a:cubicBezTo>
                  <a:cubicBezTo>
                    <a:pt x="2761225" y="1202869"/>
                    <a:pt x="2760004" y="1202869"/>
                    <a:pt x="2758784" y="1202869"/>
                  </a:cubicBezTo>
                  <a:cubicBezTo>
                    <a:pt x="2757563" y="1202869"/>
                    <a:pt x="2758784" y="1204090"/>
                    <a:pt x="2757563" y="1205311"/>
                  </a:cubicBezTo>
                  <a:cubicBezTo>
                    <a:pt x="2756342" y="1204090"/>
                    <a:pt x="2755122" y="1205311"/>
                    <a:pt x="2752680" y="1207752"/>
                  </a:cubicBezTo>
                  <a:cubicBezTo>
                    <a:pt x="2751459" y="1207752"/>
                    <a:pt x="2751459" y="1208973"/>
                    <a:pt x="2750239" y="1208973"/>
                  </a:cubicBezTo>
                  <a:cubicBezTo>
                    <a:pt x="2750239" y="1208973"/>
                    <a:pt x="2749018" y="1210193"/>
                    <a:pt x="2747797" y="1210193"/>
                  </a:cubicBezTo>
                  <a:cubicBezTo>
                    <a:pt x="2746577" y="1210193"/>
                    <a:pt x="2746577" y="1205311"/>
                    <a:pt x="2746577" y="1201649"/>
                  </a:cubicBezTo>
                  <a:cubicBezTo>
                    <a:pt x="2746577" y="1200428"/>
                    <a:pt x="2746577" y="1197986"/>
                    <a:pt x="2746577" y="1196766"/>
                  </a:cubicBezTo>
                  <a:cubicBezTo>
                    <a:pt x="2753901" y="1195545"/>
                    <a:pt x="2766108" y="1191883"/>
                    <a:pt x="2770991" y="1194324"/>
                  </a:cubicBezTo>
                  <a:close/>
                  <a:moveTo>
                    <a:pt x="2746577" y="1293201"/>
                  </a:moveTo>
                  <a:cubicBezTo>
                    <a:pt x="2749018" y="1290760"/>
                    <a:pt x="2751459" y="1287098"/>
                    <a:pt x="2752680" y="1284656"/>
                  </a:cubicBezTo>
                  <a:cubicBezTo>
                    <a:pt x="2755122" y="1280994"/>
                    <a:pt x="2758784" y="1283435"/>
                    <a:pt x="2761225" y="1279773"/>
                  </a:cubicBezTo>
                  <a:cubicBezTo>
                    <a:pt x="2762446" y="1278553"/>
                    <a:pt x="2763666" y="1278553"/>
                    <a:pt x="2764887" y="1278553"/>
                  </a:cubicBezTo>
                  <a:cubicBezTo>
                    <a:pt x="2766108" y="1279773"/>
                    <a:pt x="2767329" y="1279773"/>
                    <a:pt x="2768549" y="1279773"/>
                  </a:cubicBezTo>
                  <a:cubicBezTo>
                    <a:pt x="2770991" y="1280994"/>
                    <a:pt x="2773432" y="1282215"/>
                    <a:pt x="2774653" y="1279773"/>
                  </a:cubicBezTo>
                  <a:cubicBezTo>
                    <a:pt x="2774653" y="1279773"/>
                    <a:pt x="2775873" y="1278553"/>
                    <a:pt x="2775873" y="1278553"/>
                  </a:cubicBezTo>
                  <a:cubicBezTo>
                    <a:pt x="2777094" y="1278553"/>
                    <a:pt x="2778315" y="1278553"/>
                    <a:pt x="2779536" y="1278553"/>
                  </a:cubicBezTo>
                  <a:cubicBezTo>
                    <a:pt x="2779536" y="1278553"/>
                    <a:pt x="2780756" y="1278553"/>
                    <a:pt x="2781977" y="1278553"/>
                  </a:cubicBezTo>
                  <a:cubicBezTo>
                    <a:pt x="2783198" y="1279773"/>
                    <a:pt x="2785639" y="1280994"/>
                    <a:pt x="2785639" y="1282215"/>
                  </a:cubicBezTo>
                  <a:cubicBezTo>
                    <a:pt x="2786860" y="1283435"/>
                    <a:pt x="2790522" y="1282215"/>
                    <a:pt x="2790522" y="1284656"/>
                  </a:cubicBezTo>
                  <a:cubicBezTo>
                    <a:pt x="2790522" y="1285877"/>
                    <a:pt x="2792963" y="1284656"/>
                    <a:pt x="2794184" y="1282215"/>
                  </a:cubicBezTo>
                  <a:cubicBezTo>
                    <a:pt x="2795405" y="1280994"/>
                    <a:pt x="2795405" y="1279773"/>
                    <a:pt x="2796625" y="1279773"/>
                  </a:cubicBezTo>
                  <a:cubicBezTo>
                    <a:pt x="2799067" y="1279773"/>
                    <a:pt x="2801508" y="1280994"/>
                    <a:pt x="2803950" y="1282215"/>
                  </a:cubicBezTo>
                  <a:cubicBezTo>
                    <a:pt x="2806391" y="1283435"/>
                    <a:pt x="2812494" y="1283435"/>
                    <a:pt x="2817377" y="1283435"/>
                  </a:cubicBezTo>
                  <a:cubicBezTo>
                    <a:pt x="2822260" y="1283435"/>
                    <a:pt x="2828364" y="1283435"/>
                    <a:pt x="2830805" y="1284656"/>
                  </a:cubicBezTo>
                  <a:cubicBezTo>
                    <a:pt x="2835688" y="1288318"/>
                    <a:pt x="2844233" y="1287098"/>
                    <a:pt x="2847895" y="1290760"/>
                  </a:cubicBezTo>
                  <a:cubicBezTo>
                    <a:pt x="2851557" y="1293201"/>
                    <a:pt x="2855219" y="1296863"/>
                    <a:pt x="2860102" y="1299305"/>
                  </a:cubicBezTo>
                  <a:cubicBezTo>
                    <a:pt x="2861322" y="1300525"/>
                    <a:pt x="2863764" y="1301746"/>
                    <a:pt x="2864985" y="1301746"/>
                  </a:cubicBezTo>
                  <a:cubicBezTo>
                    <a:pt x="2862543" y="1301746"/>
                    <a:pt x="2858881" y="1302967"/>
                    <a:pt x="2856440" y="1304187"/>
                  </a:cubicBezTo>
                  <a:cubicBezTo>
                    <a:pt x="2856440" y="1304187"/>
                    <a:pt x="2857660" y="1294422"/>
                    <a:pt x="2849115" y="1300525"/>
                  </a:cubicBezTo>
                  <a:cubicBezTo>
                    <a:pt x="2847895" y="1300525"/>
                    <a:pt x="2845453" y="1300525"/>
                    <a:pt x="2841791" y="1296863"/>
                  </a:cubicBezTo>
                  <a:cubicBezTo>
                    <a:pt x="2833246" y="1288318"/>
                    <a:pt x="2832026" y="1295642"/>
                    <a:pt x="2829584" y="1299305"/>
                  </a:cubicBezTo>
                  <a:cubicBezTo>
                    <a:pt x="2827143" y="1302967"/>
                    <a:pt x="2827143" y="1307849"/>
                    <a:pt x="2817377" y="1301746"/>
                  </a:cubicBezTo>
                  <a:cubicBezTo>
                    <a:pt x="2812494" y="1298084"/>
                    <a:pt x="2802729" y="1290760"/>
                    <a:pt x="2802729" y="1298084"/>
                  </a:cubicBezTo>
                  <a:cubicBezTo>
                    <a:pt x="2802729" y="1301746"/>
                    <a:pt x="2800287" y="1302967"/>
                    <a:pt x="2797846" y="1302967"/>
                  </a:cubicBezTo>
                  <a:cubicBezTo>
                    <a:pt x="2795405" y="1302967"/>
                    <a:pt x="2792963" y="1294422"/>
                    <a:pt x="2785639" y="1295642"/>
                  </a:cubicBezTo>
                  <a:cubicBezTo>
                    <a:pt x="2781977" y="1296863"/>
                    <a:pt x="2778315" y="1295642"/>
                    <a:pt x="2778315" y="1298084"/>
                  </a:cubicBezTo>
                  <a:cubicBezTo>
                    <a:pt x="2777094" y="1302967"/>
                    <a:pt x="2772211" y="1299305"/>
                    <a:pt x="2767329" y="1295642"/>
                  </a:cubicBezTo>
                  <a:cubicBezTo>
                    <a:pt x="2762446" y="1291980"/>
                    <a:pt x="2760004" y="1290760"/>
                    <a:pt x="2760004" y="1290760"/>
                  </a:cubicBezTo>
                  <a:cubicBezTo>
                    <a:pt x="2758784" y="1290760"/>
                    <a:pt x="2758784" y="1291980"/>
                    <a:pt x="2756342" y="1293201"/>
                  </a:cubicBezTo>
                  <a:cubicBezTo>
                    <a:pt x="2752680" y="1294422"/>
                    <a:pt x="2755122" y="1291980"/>
                    <a:pt x="2747797" y="1294422"/>
                  </a:cubicBezTo>
                  <a:cubicBezTo>
                    <a:pt x="2747797" y="1294422"/>
                    <a:pt x="2746577" y="1294422"/>
                    <a:pt x="2746577" y="1294422"/>
                  </a:cubicBezTo>
                  <a:cubicBezTo>
                    <a:pt x="2746577" y="1294422"/>
                    <a:pt x="2746577" y="1294422"/>
                    <a:pt x="2746577" y="1293201"/>
                  </a:cubicBezTo>
                  <a:cubicBezTo>
                    <a:pt x="2744135" y="1294422"/>
                    <a:pt x="2745356" y="1294422"/>
                    <a:pt x="2746577" y="1293201"/>
                  </a:cubicBezTo>
                  <a:close/>
                  <a:moveTo>
                    <a:pt x="2739252" y="1195545"/>
                  </a:moveTo>
                  <a:cubicBezTo>
                    <a:pt x="2738032" y="1196766"/>
                    <a:pt x="2738032" y="1195545"/>
                    <a:pt x="2736811" y="1195545"/>
                  </a:cubicBezTo>
                  <a:cubicBezTo>
                    <a:pt x="2736811" y="1195545"/>
                    <a:pt x="2736811" y="1195545"/>
                    <a:pt x="2736811" y="1195545"/>
                  </a:cubicBezTo>
                  <a:cubicBezTo>
                    <a:pt x="2738032" y="1195545"/>
                    <a:pt x="2738032" y="1195545"/>
                    <a:pt x="2739252" y="1195545"/>
                  </a:cubicBezTo>
                  <a:close/>
                  <a:moveTo>
                    <a:pt x="2736811" y="1329822"/>
                  </a:moveTo>
                  <a:cubicBezTo>
                    <a:pt x="2739252" y="1327381"/>
                    <a:pt x="2742915" y="1329822"/>
                    <a:pt x="2745356" y="1327381"/>
                  </a:cubicBezTo>
                  <a:cubicBezTo>
                    <a:pt x="2746577" y="1326160"/>
                    <a:pt x="2750239" y="1329822"/>
                    <a:pt x="2753901" y="1331043"/>
                  </a:cubicBezTo>
                  <a:cubicBezTo>
                    <a:pt x="2753901" y="1331043"/>
                    <a:pt x="2753901" y="1331043"/>
                    <a:pt x="2753901" y="1332263"/>
                  </a:cubicBezTo>
                  <a:cubicBezTo>
                    <a:pt x="2751459" y="1332263"/>
                    <a:pt x="2749018" y="1332263"/>
                    <a:pt x="2746577" y="1331043"/>
                  </a:cubicBezTo>
                  <a:cubicBezTo>
                    <a:pt x="2746577" y="1329822"/>
                    <a:pt x="2746577" y="1329822"/>
                    <a:pt x="2745356" y="1331043"/>
                  </a:cubicBezTo>
                  <a:cubicBezTo>
                    <a:pt x="2744135" y="1331043"/>
                    <a:pt x="2742915" y="1331043"/>
                    <a:pt x="2741694" y="1332263"/>
                  </a:cubicBezTo>
                  <a:cubicBezTo>
                    <a:pt x="2740473" y="1333484"/>
                    <a:pt x="2739252" y="1334705"/>
                    <a:pt x="2739252" y="1334705"/>
                  </a:cubicBezTo>
                  <a:cubicBezTo>
                    <a:pt x="2739252" y="1331043"/>
                    <a:pt x="2738032" y="1332263"/>
                    <a:pt x="2736811" y="1329822"/>
                  </a:cubicBezTo>
                  <a:cubicBezTo>
                    <a:pt x="2736811" y="1329822"/>
                    <a:pt x="2736811" y="1329822"/>
                    <a:pt x="2735590" y="1328601"/>
                  </a:cubicBezTo>
                  <a:cubicBezTo>
                    <a:pt x="2736811" y="1331043"/>
                    <a:pt x="2736811" y="1331043"/>
                    <a:pt x="2736811" y="1329822"/>
                  </a:cubicBezTo>
                  <a:close/>
                  <a:moveTo>
                    <a:pt x="2734370" y="1194324"/>
                  </a:moveTo>
                  <a:cubicBezTo>
                    <a:pt x="2734370" y="1194324"/>
                    <a:pt x="2734370" y="1194324"/>
                    <a:pt x="2734370" y="1194324"/>
                  </a:cubicBezTo>
                  <a:cubicBezTo>
                    <a:pt x="2734370" y="1195545"/>
                    <a:pt x="2734370" y="1197986"/>
                    <a:pt x="2734370" y="1197986"/>
                  </a:cubicBezTo>
                  <a:cubicBezTo>
                    <a:pt x="2734370" y="1196766"/>
                    <a:pt x="2734370" y="1196766"/>
                    <a:pt x="2733149" y="1195545"/>
                  </a:cubicBezTo>
                  <a:cubicBezTo>
                    <a:pt x="2733149" y="1195545"/>
                    <a:pt x="2734370" y="1195545"/>
                    <a:pt x="2734370" y="1194324"/>
                  </a:cubicBezTo>
                  <a:close/>
                  <a:moveTo>
                    <a:pt x="2733149" y="1334705"/>
                  </a:moveTo>
                  <a:cubicBezTo>
                    <a:pt x="2733149" y="1335926"/>
                    <a:pt x="2731928" y="1337146"/>
                    <a:pt x="2731928" y="1337146"/>
                  </a:cubicBezTo>
                  <a:cubicBezTo>
                    <a:pt x="2731928" y="1337146"/>
                    <a:pt x="2730708" y="1337146"/>
                    <a:pt x="2730708" y="1337146"/>
                  </a:cubicBezTo>
                  <a:cubicBezTo>
                    <a:pt x="2731928" y="1335926"/>
                    <a:pt x="2733149" y="1335926"/>
                    <a:pt x="2733149" y="1334705"/>
                  </a:cubicBezTo>
                  <a:close/>
                  <a:moveTo>
                    <a:pt x="2723383" y="1152821"/>
                  </a:moveTo>
                  <a:cubicBezTo>
                    <a:pt x="2722163" y="1155262"/>
                    <a:pt x="2722163" y="1157703"/>
                    <a:pt x="2720942" y="1157703"/>
                  </a:cubicBezTo>
                  <a:cubicBezTo>
                    <a:pt x="2719721" y="1157703"/>
                    <a:pt x="2719721" y="1156483"/>
                    <a:pt x="2719721" y="1155262"/>
                  </a:cubicBezTo>
                  <a:cubicBezTo>
                    <a:pt x="2720942" y="1155262"/>
                    <a:pt x="2722163" y="1154041"/>
                    <a:pt x="2723383" y="1152821"/>
                  </a:cubicBezTo>
                  <a:close/>
                  <a:moveTo>
                    <a:pt x="2716059" y="1197986"/>
                  </a:moveTo>
                  <a:cubicBezTo>
                    <a:pt x="2716059" y="1196766"/>
                    <a:pt x="2716059" y="1196766"/>
                    <a:pt x="2716059" y="1197986"/>
                  </a:cubicBezTo>
                  <a:cubicBezTo>
                    <a:pt x="2717280" y="1196766"/>
                    <a:pt x="2718501" y="1196766"/>
                    <a:pt x="2719721" y="1195545"/>
                  </a:cubicBezTo>
                  <a:cubicBezTo>
                    <a:pt x="2719721" y="1196766"/>
                    <a:pt x="2718501" y="1196766"/>
                    <a:pt x="2718501" y="1197986"/>
                  </a:cubicBezTo>
                  <a:cubicBezTo>
                    <a:pt x="2717280" y="1197986"/>
                    <a:pt x="2716059" y="1197986"/>
                    <a:pt x="2716059" y="1197986"/>
                  </a:cubicBezTo>
                  <a:cubicBezTo>
                    <a:pt x="2716059" y="1197986"/>
                    <a:pt x="2716059" y="1197986"/>
                    <a:pt x="2716059" y="1197986"/>
                  </a:cubicBezTo>
                  <a:close/>
                  <a:moveTo>
                    <a:pt x="2711176" y="1101551"/>
                  </a:moveTo>
                  <a:cubicBezTo>
                    <a:pt x="2711176" y="1101551"/>
                    <a:pt x="2711176" y="1101551"/>
                    <a:pt x="2711176" y="1101551"/>
                  </a:cubicBezTo>
                  <a:cubicBezTo>
                    <a:pt x="2709956" y="1101551"/>
                    <a:pt x="2709956" y="1101551"/>
                    <a:pt x="2711176" y="1101551"/>
                  </a:cubicBezTo>
                  <a:cubicBezTo>
                    <a:pt x="2711176" y="1101551"/>
                    <a:pt x="2711176" y="1101551"/>
                    <a:pt x="2711176" y="1101551"/>
                  </a:cubicBezTo>
                  <a:close/>
                  <a:moveTo>
                    <a:pt x="2705073" y="1074695"/>
                  </a:moveTo>
                  <a:cubicBezTo>
                    <a:pt x="2705073" y="1074695"/>
                    <a:pt x="2705073" y="1075916"/>
                    <a:pt x="2703852" y="1075916"/>
                  </a:cubicBezTo>
                  <a:cubicBezTo>
                    <a:pt x="2701411" y="1079579"/>
                    <a:pt x="2701411" y="1075916"/>
                    <a:pt x="2700190" y="1073475"/>
                  </a:cubicBezTo>
                  <a:cubicBezTo>
                    <a:pt x="2700190" y="1073475"/>
                    <a:pt x="2700190" y="1073475"/>
                    <a:pt x="2700190" y="1073475"/>
                  </a:cubicBezTo>
                  <a:cubicBezTo>
                    <a:pt x="2702631" y="1073475"/>
                    <a:pt x="2703852" y="1074695"/>
                    <a:pt x="2705073" y="1074695"/>
                  </a:cubicBezTo>
                  <a:close/>
                  <a:moveTo>
                    <a:pt x="2723383" y="956288"/>
                  </a:moveTo>
                  <a:cubicBezTo>
                    <a:pt x="2725825" y="950184"/>
                    <a:pt x="2728266" y="950184"/>
                    <a:pt x="2729487" y="950184"/>
                  </a:cubicBezTo>
                  <a:cubicBezTo>
                    <a:pt x="2729487" y="950184"/>
                    <a:pt x="2730708" y="948963"/>
                    <a:pt x="2731928" y="948963"/>
                  </a:cubicBezTo>
                  <a:cubicBezTo>
                    <a:pt x="2731928" y="948963"/>
                    <a:pt x="2731928" y="948963"/>
                    <a:pt x="2731928" y="948963"/>
                  </a:cubicBezTo>
                  <a:cubicBezTo>
                    <a:pt x="2730708" y="955067"/>
                    <a:pt x="2729487" y="959950"/>
                    <a:pt x="2728266" y="955067"/>
                  </a:cubicBezTo>
                  <a:cubicBezTo>
                    <a:pt x="2727045" y="952625"/>
                    <a:pt x="2727045" y="955067"/>
                    <a:pt x="2725825" y="955067"/>
                  </a:cubicBezTo>
                  <a:cubicBezTo>
                    <a:pt x="2723383" y="955067"/>
                    <a:pt x="2723383" y="964832"/>
                    <a:pt x="2722163" y="966053"/>
                  </a:cubicBezTo>
                  <a:cubicBezTo>
                    <a:pt x="2720942" y="967274"/>
                    <a:pt x="2720942" y="966053"/>
                    <a:pt x="2719721" y="962391"/>
                  </a:cubicBezTo>
                  <a:cubicBezTo>
                    <a:pt x="2719721" y="961170"/>
                    <a:pt x="2719721" y="959950"/>
                    <a:pt x="2718501" y="959950"/>
                  </a:cubicBezTo>
                  <a:cubicBezTo>
                    <a:pt x="2719721" y="958729"/>
                    <a:pt x="2722163" y="958729"/>
                    <a:pt x="2723383" y="956288"/>
                  </a:cubicBezTo>
                  <a:close/>
                  <a:moveTo>
                    <a:pt x="2711176" y="970936"/>
                  </a:moveTo>
                  <a:cubicBezTo>
                    <a:pt x="2712397" y="967274"/>
                    <a:pt x="2714838" y="966053"/>
                    <a:pt x="2716059" y="963612"/>
                  </a:cubicBezTo>
                  <a:cubicBezTo>
                    <a:pt x="2716059" y="962391"/>
                    <a:pt x="2717280" y="962391"/>
                    <a:pt x="2717280" y="961170"/>
                  </a:cubicBezTo>
                  <a:cubicBezTo>
                    <a:pt x="2716059" y="963612"/>
                    <a:pt x="2714838" y="968495"/>
                    <a:pt x="2714838" y="970936"/>
                  </a:cubicBezTo>
                  <a:cubicBezTo>
                    <a:pt x="2712397" y="978260"/>
                    <a:pt x="2712397" y="975819"/>
                    <a:pt x="2711176" y="972157"/>
                  </a:cubicBezTo>
                  <a:cubicBezTo>
                    <a:pt x="2711176" y="972157"/>
                    <a:pt x="2711176" y="970936"/>
                    <a:pt x="2711176" y="970936"/>
                  </a:cubicBezTo>
                  <a:close/>
                  <a:moveTo>
                    <a:pt x="2696528" y="1036854"/>
                  </a:moveTo>
                  <a:cubicBezTo>
                    <a:pt x="2696528" y="1036854"/>
                    <a:pt x="2697749" y="1035633"/>
                    <a:pt x="2697749" y="1035633"/>
                  </a:cubicBezTo>
                  <a:cubicBezTo>
                    <a:pt x="2697749" y="1036854"/>
                    <a:pt x="2697749" y="1039295"/>
                    <a:pt x="2697749" y="1039295"/>
                  </a:cubicBezTo>
                  <a:cubicBezTo>
                    <a:pt x="2697749" y="1038074"/>
                    <a:pt x="2697749" y="1036854"/>
                    <a:pt x="2696528" y="1036854"/>
                  </a:cubicBezTo>
                  <a:cubicBezTo>
                    <a:pt x="2696528" y="1036854"/>
                    <a:pt x="2696528" y="1036854"/>
                    <a:pt x="2696528" y="1036854"/>
                  </a:cubicBezTo>
                  <a:close/>
                  <a:moveTo>
                    <a:pt x="2697749" y="1071033"/>
                  </a:moveTo>
                  <a:cubicBezTo>
                    <a:pt x="2696528" y="1072254"/>
                    <a:pt x="2696528" y="1072254"/>
                    <a:pt x="2696528" y="1072254"/>
                  </a:cubicBezTo>
                  <a:cubicBezTo>
                    <a:pt x="2696528" y="1072254"/>
                    <a:pt x="2696528" y="1071033"/>
                    <a:pt x="2696528" y="1071033"/>
                  </a:cubicBezTo>
                  <a:cubicBezTo>
                    <a:pt x="2695307" y="1072254"/>
                    <a:pt x="2696528" y="1071033"/>
                    <a:pt x="2697749" y="1071033"/>
                  </a:cubicBezTo>
                  <a:close/>
                  <a:moveTo>
                    <a:pt x="2692866" y="1072254"/>
                  </a:moveTo>
                  <a:cubicBezTo>
                    <a:pt x="2692866" y="1072254"/>
                    <a:pt x="2694086" y="1072254"/>
                    <a:pt x="2692866" y="1072254"/>
                  </a:cubicBezTo>
                  <a:cubicBezTo>
                    <a:pt x="2694086" y="1073475"/>
                    <a:pt x="2694086" y="1075916"/>
                    <a:pt x="2694086" y="1075916"/>
                  </a:cubicBezTo>
                  <a:cubicBezTo>
                    <a:pt x="2692866" y="1073475"/>
                    <a:pt x="2692866" y="1072254"/>
                    <a:pt x="2691645" y="1072254"/>
                  </a:cubicBezTo>
                  <a:cubicBezTo>
                    <a:pt x="2691645" y="1072254"/>
                    <a:pt x="2692866" y="1072254"/>
                    <a:pt x="2692866" y="1072254"/>
                  </a:cubicBezTo>
                  <a:close/>
                  <a:moveTo>
                    <a:pt x="2689204" y="925770"/>
                  </a:moveTo>
                  <a:cubicBezTo>
                    <a:pt x="2689204" y="926991"/>
                    <a:pt x="2689204" y="928211"/>
                    <a:pt x="2689204" y="928211"/>
                  </a:cubicBezTo>
                  <a:cubicBezTo>
                    <a:pt x="2689204" y="928211"/>
                    <a:pt x="2689204" y="926991"/>
                    <a:pt x="2687983" y="926991"/>
                  </a:cubicBezTo>
                  <a:cubicBezTo>
                    <a:pt x="2687983" y="926991"/>
                    <a:pt x="2689204" y="925770"/>
                    <a:pt x="2689204" y="925770"/>
                  </a:cubicBezTo>
                  <a:close/>
                  <a:moveTo>
                    <a:pt x="2675776" y="820790"/>
                  </a:moveTo>
                  <a:cubicBezTo>
                    <a:pt x="2678217" y="818348"/>
                    <a:pt x="2680659" y="817128"/>
                    <a:pt x="2681879" y="814686"/>
                  </a:cubicBezTo>
                  <a:cubicBezTo>
                    <a:pt x="2681879" y="814686"/>
                    <a:pt x="2683100" y="813466"/>
                    <a:pt x="2684321" y="813466"/>
                  </a:cubicBezTo>
                  <a:cubicBezTo>
                    <a:pt x="2684321" y="814686"/>
                    <a:pt x="2683100" y="815907"/>
                    <a:pt x="2683100" y="815907"/>
                  </a:cubicBezTo>
                  <a:cubicBezTo>
                    <a:pt x="2680659" y="812245"/>
                    <a:pt x="2681879" y="819569"/>
                    <a:pt x="2681879" y="818348"/>
                  </a:cubicBezTo>
                  <a:cubicBezTo>
                    <a:pt x="2679438" y="815907"/>
                    <a:pt x="2678217" y="817128"/>
                    <a:pt x="2676997" y="820790"/>
                  </a:cubicBezTo>
                  <a:cubicBezTo>
                    <a:pt x="2673335" y="829335"/>
                    <a:pt x="2674555" y="826893"/>
                    <a:pt x="2672114" y="824452"/>
                  </a:cubicBezTo>
                  <a:cubicBezTo>
                    <a:pt x="2672114" y="824452"/>
                    <a:pt x="2672114" y="824452"/>
                    <a:pt x="2672114" y="824452"/>
                  </a:cubicBezTo>
                  <a:cubicBezTo>
                    <a:pt x="2673335" y="823231"/>
                    <a:pt x="2674555" y="822011"/>
                    <a:pt x="2675776" y="820790"/>
                  </a:cubicBezTo>
                  <a:close/>
                  <a:moveTo>
                    <a:pt x="2673335" y="797597"/>
                  </a:moveTo>
                  <a:cubicBezTo>
                    <a:pt x="2672114" y="801259"/>
                    <a:pt x="2672114" y="801259"/>
                    <a:pt x="2670893" y="800038"/>
                  </a:cubicBezTo>
                  <a:cubicBezTo>
                    <a:pt x="2672114" y="798817"/>
                    <a:pt x="2672114" y="797597"/>
                    <a:pt x="2673335" y="797597"/>
                  </a:cubicBezTo>
                  <a:close/>
                  <a:moveTo>
                    <a:pt x="2696528" y="710927"/>
                  </a:moveTo>
                  <a:cubicBezTo>
                    <a:pt x="2696528" y="712148"/>
                    <a:pt x="2695307" y="713368"/>
                    <a:pt x="2696528" y="710927"/>
                  </a:cubicBezTo>
                  <a:cubicBezTo>
                    <a:pt x="2695307" y="710927"/>
                    <a:pt x="2696528" y="710927"/>
                    <a:pt x="2696528" y="710927"/>
                  </a:cubicBezTo>
                  <a:close/>
                  <a:moveTo>
                    <a:pt x="2601313" y="710927"/>
                  </a:moveTo>
                  <a:cubicBezTo>
                    <a:pt x="2602534" y="710927"/>
                    <a:pt x="2602534" y="710927"/>
                    <a:pt x="2601313" y="710927"/>
                  </a:cubicBezTo>
                  <a:cubicBezTo>
                    <a:pt x="2602534" y="713368"/>
                    <a:pt x="2602534" y="712148"/>
                    <a:pt x="2601313" y="710927"/>
                  </a:cubicBezTo>
                  <a:close/>
                  <a:moveTo>
                    <a:pt x="2609858" y="926991"/>
                  </a:moveTo>
                  <a:cubicBezTo>
                    <a:pt x="2609858" y="926991"/>
                    <a:pt x="2609858" y="928211"/>
                    <a:pt x="2609858" y="926991"/>
                  </a:cubicBezTo>
                  <a:cubicBezTo>
                    <a:pt x="2608637" y="928211"/>
                    <a:pt x="2608637" y="925770"/>
                    <a:pt x="2608637" y="924549"/>
                  </a:cubicBezTo>
                  <a:cubicBezTo>
                    <a:pt x="2609858" y="925770"/>
                    <a:pt x="2609858" y="926991"/>
                    <a:pt x="2609858" y="926991"/>
                  </a:cubicBezTo>
                  <a:close/>
                  <a:moveTo>
                    <a:pt x="2601313" y="1036854"/>
                  </a:moveTo>
                  <a:cubicBezTo>
                    <a:pt x="2601313" y="1036854"/>
                    <a:pt x="2601313" y="1036854"/>
                    <a:pt x="2601313" y="1036854"/>
                  </a:cubicBezTo>
                  <a:cubicBezTo>
                    <a:pt x="2601313" y="1036854"/>
                    <a:pt x="2600093" y="1038074"/>
                    <a:pt x="2600093" y="1039295"/>
                  </a:cubicBezTo>
                  <a:cubicBezTo>
                    <a:pt x="2600093" y="1039295"/>
                    <a:pt x="2600093" y="1036854"/>
                    <a:pt x="2600093" y="1035633"/>
                  </a:cubicBezTo>
                  <a:cubicBezTo>
                    <a:pt x="2600093" y="1035633"/>
                    <a:pt x="2601313" y="1036854"/>
                    <a:pt x="2601313" y="1036854"/>
                  </a:cubicBezTo>
                  <a:close/>
                  <a:moveTo>
                    <a:pt x="2579341" y="963612"/>
                  </a:moveTo>
                  <a:cubicBezTo>
                    <a:pt x="2579341" y="967274"/>
                    <a:pt x="2578120" y="968495"/>
                    <a:pt x="2576899" y="967274"/>
                  </a:cubicBezTo>
                  <a:cubicBezTo>
                    <a:pt x="2575679" y="966053"/>
                    <a:pt x="2576899" y="956288"/>
                    <a:pt x="2573237" y="956288"/>
                  </a:cubicBezTo>
                  <a:cubicBezTo>
                    <a:pt x="2572016" y="956288"/>
                    <a:pt x="2570796" y="953846"/>
                    <a:pt x="2570796" y="956288"/>
                  </a:cubicBezTo>
                  <a:cubicBezTo>
                    <a:pt x="2569575" y="961170"/>
                    <a:pt x="2568354" y="955067"/>
                    <a:pt x="2567134" y="950184"/>
                  </a:cubicBezTo>
                  <a:cubicBezTo>
                    <a:pt x="2567134" y="950184"/>
                    <a:pt x="2567134" y="950184"/>
                    <a:pt x="2567134" y="950184"/>
                  </a:cubicBezTo>
                  <a:cubicBezTo>
                    <a:pt x="2568354" y="950184"/>
                    <a:pt x="2568354" y="951405"/>
                    <a:pt x="2569575" y="951405"/>
                  </a:cubicBezTo>
                  <a:cubicBezTo>
                    <a:pt x="2570796" y="951405"/>
                    <a:pt x="2573237" y="951405"/>
                    <a:pt x="2575679" y="957508"/>
                  </a:cubicBezTo>
                  <a:cubicBezTo>
                    <a:pt x="2576899" y="959950"/>
                    <a:pt x="2578120" y="959950"/>
                    <a:pt x="2580561" y="961170"/>
                  </a:cubicBezTo>
                  <a:cubicBezTo>
                    <a:pt x="2579341" y="961170"/>
                    <a:pt x="2579341" y="961170"/>
                    <a:pt x="2579341" y="963612"/>
                  </a:cubicBezTo>
                  <a:close/>
                  <a:moveTo>
                    <a:pt x="2583003" y="970936"/>
                  </a:moveTo>
                  <a:cubicBezTo>
                    <a:pt x="2581782" y="968495"/>
                    <a:pt x="2581782" y="962391"/>
                    <a:pt x="2580561" y="961170"/>
                  </a:cubicBezTo>
                  <a:cubicBezTo>
                    <a:pt x="2581782" y="961170"/>
                    <a:pt x="2581782" y="962391"/>
                    <a:pt x="2581782" y="963612"/>
                  </a:cubicBezTo>
                  <a:cubicBezTo>
                    <a:pt x="2583003" y="967274"/>
                    <a:pt x="2585444" y="967274"/>
                    <a:pt x="2586665" y="970936"/>
                  </a:cubicBezTo>
                  <a:cubicBezTo>
                    <a:pt x="2586665" y="970936"/>
                    <a:pt x="2586665" y="972157"/>
                    <a:pt x="2586665" y="972157"/>
                  </a:cubicBezTo>
                  <a:cubicBezTo>
                    <a:pt x="2586665" y="975819"/>
                    <a:pt x="2585444" y="978260"/>
                    <a:pt x="2583003" y="970936"/>
                  </a:cubicBezTo>
                  <a:close/>
                  <a:moveTo>
                    <a:pt x="2596430" y="1073475"/>
                  </a:moveTo>
                  <a:lnTo>
                    <a:pt x="2595210" y="1078358"/>
                  </a:lnTo>
                  <a:cubicBezTo>
                    <a:pt x="2595210" y="1078358"/>
                    <a:pt x="2593989" y="1077137"/>
                    <a:pt x="2593989" y="1077137"/>
                  </a:cubicBezTo>
                  <a:cubicBezTo>
                    <a:pt x="2593989" y="1077137"/>
                    <a:pt x="2593989" y="1075916"/>
                    <a:pt x="2592768" y="1075916"/>
                  </a:cubicBezTo>
                  <a:cubicBezTo>
                    <a:pt x="2593989" y="1074695"/>
                    <a:pt x="2595210" y="1073475"/>
                    <a:pt x="2596430" y="1073475"/>
                  </a:cubicBezTo>
                  <a:close/>
                  <a:moveTo>
                    <a:pt x="2587886" y="1101551"/>
                  </a:moveTo>
                  <a:cubicBezTo>
                    <a:pt x="2587886" y="1101551"/>
                    <a:pt x="2587886" y="1101551"/>
                    <a:pt x="2587886" y="1101551"/>
                  </a:cubicBezTo>
                  <a:cubicBezTo>
                    <a:pt x="2587886" y="1101551"/>
                    <a:pt x="2587886" y="1101551"/>
                    <a:pt x="2587886" y="1101551"/>
                  </a:cubicBezTo>
                  <a:cubicBezTo>
                    <a:pt x="2587886" y="1101551"/>
                    <a:pt x="2587886" y="1101551"/>
                    <a:pt x="2587886" y="1101551"/>
                  </a:cubicBezTo>
                  <a:close/>
                  <a:moveTo>
                    <a:pt x="2508540" y="1287098"/>
                  </a:moveTo>
                  <a:cubicBezTo>
                    <a:pt x="2503657" y="1290760"/>
                    <a:pt x="2503657" y="1288318"/>
                    <a:pt x="2502437" y="1284656"/>
                  </a:cubicBezTo>
                  <a:cubicBezTo>
                    <a:pt x="2501216" y="1282215"/>
                    <a:pt x="2499995" y="1276111"/>
                    <a:pt x="2496333" y="1282215"/>
                  </a:cubicBezTo>
                  <a:cubicBezTo>
                    <a:pt x="2493892" y="1285877"/>
                    <a:pt x="2492671" y="1285877"/>
                    <a:pt x="2492671" y="1285877"/>
                  </a:cubicBezTo>
                  <a:cubicBezTo>
                    <a:pt x="2487788" y="1280994"/>
                    <a:pt x="2489009" y="1289539"/>
                    <a:pt x="2489009" y="1289539"/>
                  </a:cubicBezTo>
                  <a:cubicBezTo>
                    <a:pt x="2487788" y="1288318"/>
                    <a:pt x="2485347" y="1287098"/>
                    <a:pt x="2484126" y="1287098"/>
                  </a:cubicBezTo>
                  <a:cubicBezTo>
                    <a:pt x="2485347" y="1285877"/>
                    <a:pt x="2485347" y="1285877"/>
                    <a:pt x="2486567" y="1284656"/>
                  </a:cubicBezTo>
                  <a:cubicBezTo>
                    <a:pt x="2489009" y="1282215"/>
                    <a:pt x="2491450" y="1279773"/>
                    <a:pt x="2492671" y="1277332"/>
                  </a:cubicBezTo>
                  <a:cubicBezTo>
                    <a:pt x="2495112" y="1274891"/>
                    <a:pt x="2499995" y="1274891"/>
                    <a:pt x="2502437" y="1272449"/>
                  </a:cubicBezTo>
                  <a:cubicBezTo>
                    <a:pt x="2503657" y="1271228"/>
                    <a:pt x="2506099" y="1271228"/>
                    <a:pt x="2509761" y="1271228"/>
                  </a:cubicBezTo>
                  <a:cubicBezTo>
                    <a:pt x="2509761" y="1271228"/>
                    <a:pt x="2510981" y="1271228"/>
                    <a:pt x="2510981" y="1271228"/>
                  </a:cubicBezTo>
                  <a:cubicBezTo>
                    <a:pt x="2509761" y="1277332"/>
                    <a:pt x="2508540" y="1276111"/>
                    <a:pt x="2503657" y="1276111"/>
                  </a:cubicBezTo>
                  <a:cubicBezTo>
                    <a:pt x="2502437" y="1276111"/>
                    <a:pt x="2503657" y="1279773"/>
                    <a:pt x="2506099" y="1282215"/>
                  </a:cubicBezTo>
                  <a:cubicBezTo>
                    <a:pt x="2508540" y="1284656"/>
                    <a:pt x="2509761" y="1287098"/>
                    <a:pt x="2509761" y="1284656"/>
                  </a:cubicBezTo>
                  <a:cubicBezTo>
                    <a:pt x="2509761" y="1283435"/>
                    <a:pt x="2510981" y="1283435"/>
                    <a:pt x="2512202" y="1283435"/>
                  </a:cubicBezTo>
                  <a:cubicBezTo>
                    <a:pt x="2509761" y="1284656"/>
                    <a:pt x="2508540" y="1285877"/>
                    <a:pt x="2508540" y="1287098"/>
                  </a:cubicBezTo>
                  <a:close/>
                  <a:moveTo>
                    <a:pt x="2491450" y="1255359"/>
                  </a:moveTo>
                  <a:cubicBezTo>
                    <a:pt x="2490230" y="1256580"/>
                    <a:pt x="2490230" y="1257801"/>
                    <a:pt x="2489009" y="1257801"/>
                  </a:cubicBezTo>
                  <a:cubicBezTo>
                    <a:pt x="2489009" y="1257801"/>
                    <a:pt x="2487788" y="1257801"/>
                    <a:pt x="2487788" y="1256580"/>
                  </a:cubicBezTo>
                  <a:cubicBezTo>
                    <a:pt x="2489009" y="1256580"/>
                    <a:pt x="2490230" y="1255359"/>
                    <a:pt x="2491450" y="1255359"/>
                  </a:cubicBezTo>
                  <a:close/>
                  <a:moveTo>
                    <a:pt x="2491450" y="1169910"/>
                  </a:moveTo>
                  <a:cubicBezTo>
                    <a:pt x="2491450" y="1169910"/>
                    <a:pt x="2492671" y="1168690"/>
                    <a:pt x="2492671" y="1168690"/>
                  </a:cubicBezTo>
                  <a:cubicBezTo>
                    <a:pt x="2492671" y="1169910"/>
                    <a:pt x="2492671" y="1171131"/>
                    <a:pt x="2491450" y="1169910"/>
                  </a:cubicBezTo>
                  <a:cubicBezTo>
                    <a:pt x="2492671" y="1171131"/>
                    <a:pt x="2491450" y="1169910"/>
                    <a:pt x="2491450" y="1169910"/>
                  </a:cubicBezTo>
                  <a:close/>
                  <a:moveTo>
                    <a:pt x="2509761" y="1255359"/>
                  </a:moveTo>
                  <a:cubicBezTo>
                    <a:pt x="2507319" y="1252918"/>
                    <a:pt x="2509761" y="1250477"/>
                    <a:pt x="2504878" y="1255359"/>
                  </a:cubicBezTo>
                  <a:cubicBezTo>
                    <a:pt x="2502437" y="1257801"/>
                    <a:pt x="2499995" y="1260242"/>
                    <a:pt x="2499995" y="1255359"/>
                  </a:cubicBezTo>
                  <a:cubicBezTo>
                    <a:pt x="2499995" y="1252918"/>
                    <a:pt x="2497554" y="1254139"/>
                    <a:pt x="2496333" y="1252918"/>
                  </a:cubicBezTo>
                  <a:cubicBezTo>
                    <a:pt x="2496333" y="1252918"/>
                    <a:pt x="2496333" y="1252918"/>
                    <a:pt x="2495112" y="1252918"/>
                  </a:cubicBezTo>
                  <a:cubicBezTo>
                    <a:pt x="2495112" y="1252918"/>
                    <a:pt x="2496333" y="1251697"/>
                    <a:pt x="2496333" y="1251697"/>
                  </a:cubicBezTo>
                  <a:cubicBezTo>
                    <a:pt x="2497554" y="1251697"/>
                    <a:pt x="2497554" y="1251697"/>
                    <a:pt x="2498774" y="1250477"/>
                  </a:cubicBezTo>
                  <a:cubicBezTo>
                    <a:pt x="2499995" y="1251697"/>
                    <a:pt x="2501216" y="1252918"/>
                    <a:pt x="2502437" y="1251697"/>
                  </a:cubicBezTo>
                  <a:cubicBezTo>
                    <a:pt x="2502437" y="1251697"/>
                    <a:pt x="2502437" y="1250477"/>
                    <a:pt x="2503657" y="1250477"/>
                  </a:cubicBezTo>
                  <a:cubicBezTo>
                    <a:pt x="2504878" y="1250477"/>
                    <a:pt x="2507319" y="1250477"/>
                    <a:pt x="2508540" y="1250477"/>
                  </a:cubicBezTo>
                  <a:cubicBezTo>
                    <a:pt x="2512202" y="1249256"/>
                    <a:pt x="2519526" y="1255359"/>
                    <a:pt x="2523188" y="1254139"/>
                  </a:cubicBezTo>
                  <a:cubicBezTo>
                    <a:pt x="2530513" y="1251697"/>
                    <a:pt x="2534175" y="1256580"/>
                    <a:pt x="2536616" y="1257801"/>
                  </a:cubicBezTo>
                  <a:cubicBezTo>
                    <a:pt x="2536616" y="1262684"/>
                    <a:pt x="2534175" y="1260242"/>
                    <a:pt x="2531733" y="1257801"/>
                  </a:cubicBezTo>
                  <a:cubicBezTo>
                    <a:pt x="2529292" y="1255359"/>
                    <a:pt x="2528071" y="1254139"/>
                    <a:pt x="2528071" y="1255359"/>
                  </a:cubicBezTo>
                  <a:cubicBezTo>
                    <a:pt x="2528071" y="1255359"/>
                    <a:pt x="2528071" y="1256580"/>
                    <a:pt x="2528071" y="1256580"/>
                  </a:cubicBezTo>
                  <a:cubicBezTo>
                    <a:pt x="2526851" y="1256580"/>
                    <a:pt x="2524409" y="1256580"/>
                    <a:pt x="2521968" y="1255359"/>
                  </a:cubicBezTo>
                  <a:cubicBezTo>
                    <a:pt x="2521968" y="1255359"/>
                    <a:pt x="2519526" y="1257801"/>
                    <a:pt x="2518306" y="1256580"/>
                  </a:cubicBezTo>
                  <a:cubicBezTo>
                    <a:pt x="2517085" y="1256580"/>
                    <a:pt x="2515864" y="1257801"/>
                    <a:pt x="2514644" y="1256580"/>
                  </a:cubicBezTo>
                  <a:cubicBezTo>
                    <a:pt x="2510981" y="1255359"/>
                    <a:pt x="2510981" y="1256580"/>
                    <a:pt x="2509761" y="1255359"/>
                  </a:cubicBezTo>
                  <a:close/>
                  <a:moveTo>
                    <a:pt x="2504878" y="1230945"/>
                  </a:moveTo>
                  <a:cubicBezTo>
                    <a:pt x="2504878" y="1230945"/>
                    <a:pt x="2504878" y="1230945"/>
                    <a:pt x="2504878" y="1230945"/>
                  </a:cubicBezTo>
                  <a:cubicBezTo>
                    <a:pt x="2504878" y="1230945"/>
                    <a:pt x="2504878" y="1230945"/>
                    <a:pt x="2504878" y="1230945"/>
                  </a:cubicBezTo>
                  <a:cubicBezTo>
                    <a:pt x="2504878" y="1230945"/>
                    <a:pt x="2504878" y="1230945"/>
                    <a:pt x="2504878" y="1230945"/>
                  </a:cubicBezTo>
                  <a:close/>
                  <a:moveTo>
                    <a:pt x="2532954" y="1244373"/>
                  </a:moveTo>
                  <a:cubicBezTo>
                    <a:pt x="2535395" y="1248035"/>
                    <a:pt x="2539058" y="1245594"/>
                    <a:pt x="2542720" y="1249256"/>
                  </a:cubicBezTo>
                  <a:cubicBezTo>
                    <a:pt x="2543940" y="1250477"/>
                    <a:pt x="2545161" y="1252918"/>
                    <a:pt x="2546382" y="1254139"/>
                  </a:cubicBezTo>
                  <a:cubicBezTo>
                    <a:pt x="2546382" y="1255359"/>
                    <a:pt x="2546382" y="1256580"/>
                    <a:pt x="2545161" y="1256580"/>
                  </a:cubicBezTo>
                  <a:cubicBezTo>
                    <a:pt x="2543940" y="1256580"/>
                    <a:pt x="2543940" y="1254139"/>
                    <a:pt x="2542720" y="1252918"/>
                  </a:cubicBezTo>
                  <a:cubicBezTo>
                    <a:pt x="2542720" y="1252918"/>
                    <a:pt x="2542720" y="1252918"/>
                    <a:pt x="2542720" y="1251697"/>
                  </a:cubicBezTo>
                  <a:cubicBezTo>
                    <a:pt x="2541499" y="1246814"/>
                    <a:pt x="2536616" y="1248035"/>
                    <a:pt x="2532954" y="1244373"/>
                  </a:cubicBezTo>
                  <a:cubicBezTo>
                    <a:pt x="2534175" y="1245594"/>
                    <a:pt x="2530513" y="1245594"/>
                    <a:pt x="2529292" y="1245594"/>
                  </a:cubicBezTo>
                  <a:cubicBezTo>
                    <a:pt x="2529292" y="1245594"/>
                    <a:pt x="2528071" y="1245594"/>
                    <a:pt x="2526851" y="1245594"/>
                  </a:cubicBezTo>
                  <a:cubicBezTo>
                    <a:pt x="2529292" y="1243152"/>
                    <a:pt x="2531733" y="1243152"/>
                    <a:pt x="2532954" y="1244373"/>
                  </a:cubicBezTo>
                  <a:close/>
                  <a:moveTo>
                    <a:pt x="2526851" y="1221180"/>
                  </a:moveTo>
                  <a:cubicBezTo>
                    <a:pt x="2528071" y="1221180"/>
                    <a:pt x="2529292" y="1221180"/>
                    <a:pt x="2530513" y="1221180"/>
                  </a:cubicBezTo>
                  <a:cubicBezTo>
                    <a:pt x="2530513" y="1224842"/>
                    <a:pt x="2529292" y="1223621"/>
                    <a:pt x="2526851" y="1221180"/>
                  </a:cubicBezTo>
                  <a:close/>
                  <a:moveTo>
                    <a:pt x="2541499" y="1208973"/>
                  </a:moveTo>
                  <a:cubicBezTo>
                    <a:pt x="2541499" y="1208973"/>
                    <a:pt x="2540278" y="1208973"/>
                    <a:pt x="2540278" y="1208973"/>
                  </a:cubicBezTo>
                  <a:cubicBezTo>
                    <a:pt x="2539058" y="1207752"/>
                    <a:pt x="2539058" y="1206531"/>
                    <a:pt x="2539058" y="1206531"/>
                  </a:cubicBezTo>
                  <a:cubicBezTo>
                    <a:pt x="2539058" y="1206531"/>
                    <a:pt x="2537837" y="1206531"/>
                    <a:pt x="2534175" y="1207752"/>
                  </a:cubicBezTo>
                  <a:cubicBezTo>
                    <a:pt x="2530513" y="1208973"/>
                    <a:pt x="2528071" y="1210193"/>
                    <a:pt x="2528071" y="1207752"/>
                  </a:cubicBezTo>
                  <a:cubicBezTo>
                    <a:pt x="2528071" y="1205311"/>
                    <a:pt x="2526851" y="1205311"/>
                    <a:pt x="2524409" y="1204090"/>
                  </a:cubicBezTo>
                  <a:cubicBezTo>
                    <a:pt x="2520747" y="1201649"/>
                    <a:pt x="2518306" y="1206531"/>
                    <a:pt x="2517085" y="1206531"/>
                  </a:cubicBezTo>
                  <a:cubicBezTo>
                    <a:pt x="2515864" y="1206531"/>
                    <a:pt x="2515864" y="1206531"/>
                    <a:pt x="2515864" y="1205311"/>
                  </a:cubicBezTo>
                  <a:cubicBezTo>
                    <a:pt x="2517085" y="1204090"/>
                    <a:pt x="2518306" y="1202869"/>
                    <a:pt x="2520747" y="1202869"/>
                  </a:cubicBezTo>
                  <a:cubicBezTo>
                    <a:pt x="2524409" y="1200428"/>
                    <a:pt x="2529292" y="1201649"/>
                    <a:pt x="2532954" y="1200428"/>
                  </a:cubicBezTo>
                  <a:cubicBezTo>
                    <a:pt x="2536616" y="1197986"/>
                    <a:pt x="2546382" y="1204090"/>
                    <a:pt x="2550044" y="1201649"/>
                  </a:cubicBezTo>
                  <a:cubicBezTo>
                    <a:pt x="2551265" y="1201649"/>
                    <a:pt x="2552485" y="1201649"/>
                    <a:pt x="2553706" y="1200428"/>
                  </a:cubicBezTo>
                  <a:cubicBezTo>
                    <a:pt x="2553706" y="1200428"/>
                    <a:pt x="2553706" y="1201649"/>
                    <a:pt x="2553706" y="1201649"/>
                  </a:cubicBezTo>
                  <a:cubicBezTo>
                    <a:pt x="2553706" y="1207752"/>
                    <a:pt x="2553706" y="1212635"/>
                    <a:pt x="2548823" y="1208973"/>
                  </a:cubicBezTo>
                  <a:cubicBezTo>
                    <a:pt x="2545161" y="1206531"/>
                    <a:pt x="2540278" y="1200428"/>
                    <a:pt x="2541499" y="1208973"/>
                  </a:cubicBezTo>
                  <a:close/>
                  <a:moveTo>
                    <a:pt x="2520747" y="1223621"/>
                  </a:moveTo>
                  <a:cubicBezTo>
                    <a:pt x="2519526" y="1224842"/>
                    <a:pt x="2519526" y="1222400"/>
                    <a:pt x="2518306" y="1227283"/>
                  </a:cubicBezTo>
                  <a:cubicBezTo>
                    <a:pt x="2517085" y="1229725"/>
                    <a:pt x="2514644" y="1227283"/>
                    <a:pt x="2514644" y="1228504"/>
                  </a:cubicBezTo>
                  <a:cubicBezTo>
                    <a:pt x="2513423" y="1228504"/>
                    <a:pt x="2512202" y="1228504"/>
                    <a:pt x="2512202" y="1227283"/>
                  </a:cubicBezTo>
                  <a:cubicBezTo>
                    <a:pt x="2513423" y="1226063"/>
                    <a:pt x="2515864" y="1224842"/>
                    <a:pt x="2517085" y="1224842"/>
                  </a:cubicBezTo>
                  <a:cubicBezTo>
                    <a:pt x="2517085" y="1223621"/>
                    <a:pt x="2519526" y="1223621"/>
                    <a:pt x="2520747" y="1223621"/>
                  </a:cubicBezTo>
                  <a:close/>
                  <a:moveTo>
                    <a:pt x="2515864" y="1284656"/>
                  </a:moveTo>
                  <a:cubicBezTo>
                    <a:pt x="2515864" y="1282215"/>
                    <a:pt x="2514644" y="1282215"/>
                    <a:pt x="2514644" y="1282215"/>
                  </a:cubicBezTo>
                  <a:cubicBezTo>
                    <a:pt x="2517085" y="1279773"/>
                    <a:pt x="2520747" y="1277332"/>
                    <a:pt x="2524409" y="1282215"/>
                  </a:cubicBezTo>
                  <a:cubicBezTo>
                    <a:pt x="2525630" y="1283435"/>
                    <a:pt x="2528071" y="1282215"/>
                    <a:pt x="2530513" y="1282215"/>
                  </a:cubicBezTo>
                  <a:cubicBezTo>
                    <a:pt x="2532954" y="1280994"/>
                    <a:pt x="2535395" y="1279773"/>
                    <a:pt x="2536616" y="1282215"/>
                  </a:cubicBezTo>
                  <a:cubicBezTo>
                    <a:pt x="2536616" y="1282215"/>
                    <a:pt x="2536616" y="1282215"/>
                    <a:pt x="2536616" y="1282215"/>
                  </a:cubicBezTo>
                  <a:cubicBezTo>
                    <a:pt x="2536616" y="1282215"/>
                    <a:pt x="2535395" y="1283435"/>
                    <a:pt x="2535395" y="1283435"/>
                  </a:cubicBezTo>
                  <a:cubicBezTo>
                    <a:pt x="2532954" y="1285877"/>
                    <a:pt x="2530513" y="1289539"/>
                    <a:pt x="2529292" y="1285877"/>
                  </a:cubicBezTo>
                  <a:cubicBezTo>
                    <a:pt x="2529292" y="1283435"/>
                    <a:pt x="2526851" y="1284656"/>
                    <a:pt x="2525630" y="1283435"/>
                  </a:cubicBezTo>
                  <a:cubicBezTo>
                    <a:pt x="2521968" y="1282215"/>
                    <a:pt x="2520747" y="1288318"/>
                    <a:pt x="2518306" y="1289539"/>
                  </a:cubicBezTo>
                  <a:cubicBezTo>
                    <a:pt x="2517085" y="1288318"/>
                    <a:pt x="2515864" y="1287098"/>
                    <a:pt x="2515864" y="1284656"/>
                  </a:cubicBezTo>
                  <a:close/>
                  <a:moveTo>
                    <a:pt x="2532954" y="1337146"/>
                  </a:moveTo>
                  <a:cubicBezTo>
                    <a:pt x="2532954" y="1335926"/>
                    <a:pt x="2534175" y="1334705"/>
                    <a:pt x="2534175" y="1333484"/>
                  </a:cubicBezTo>
                  <a:cubicBezTo>
                    <a:pt x="2534175" y="1333484"/>
                    <a:pt x="2535395" y="1332263"/>
                    <a:pt x="2535395" y="1332263"/>
                  </a:cubicBezTo>
                  <a:cubicBezTo>
                    <a:pt x="2534175" y="1334705"/>
                    <a:pt x="2534175" y="1335926"/>
                    <a:pt x="2532954" y="1337146"/>
                  </a:cubicBezTo>
                  <a:close/>
                  <a:moveTo>
                    <a:pt x="2536616" y="1302967"/>
                  </a:moveTo>
                  <a:cubicBezTo>
                    <a:pt x="2536616" y="1307849"/>
                    <a:pt x="2536616" y="1310291"/>
                    <a:pt x="2536616" y="1312732"/>
                  </a:cubicBezTo>
                  <a:cubicBezTo>
                    <a:pt x="2536616" y="1312732"/>
                    <a:pt x="2536616" y="1312732"/>
                    <a:pt x="2536616" y="1312732"/>
                  </a:cubicBezTo>
                  <a:cubicBezTo>
                    <a:pt x="2535395" y="1312732"/>
                    <a:pt x="2534175" y="1313953"/>
                    <a:pt x="2532954" y="1313953"/>
                  </a:cubicBezTo>
                  <a:cubicBezTo>
                    <a:pt x="2530513" y="1312732"/>
                    <a:pt x="2530513" y="1313953"/>
                    <a:pt x="2529292" y="1312732"/>
                  </a:cubicBezTo>
                  <a:cubicBezTo>
                    <a:pt x="2526851" y="1311512"/>
                    <a:pt x="2529292" y="1309070"/>
                    <a:pt x="2524409" y="1313953"/>
                  </a:cubicBezTo>
                  <a:cubicBezTo>
                    <a:pt x="2521968" y="1316394"/>
                    <a:pt x="2519526" y="1318836"/>
                    <a:pt x="2519526" y="1315174"/>
                  </a:cubicBezTo>
                  <a:cubicBezTo>
                    <a:pt x="2519526" y="1313953"/>
                    <a:pt x="2518306" y="1313953"/>
                    <a:pt x="2518306" y="1313953"/>
                  </a:cubicBezTo>
                  <a:cubicBezTo>
                    <a:pt x="2520747" y="1311512"/>
                    <a:pt x="2521968" y="1309070"/>
                    <a:pt x="2523188" y="1306629"/>
                  </a:cubicBezTo>
                  <a:cubicBezTo>
                    <a:pt x="2523188" y="1306629"/>
                    <a:pt x="2524409" y="1305408"/>
                    <a:pt x="2524409" y="1305408"/>
                  </a:cubicBezTo>
                  <a:cubicBezTo>
                    <a:pt x="2525630" y="1305408"/>
                    <a:pt x="2529292" y="1304187"/>
                    <a:pt x="2529292" y="1305408"/>
                  </a:cubicBezTo>
                  <a:cubicBezTo>
                    <a:pt x="2530513" y="1306629"/>
                    <a:pt x="2531733" y="1304187"/>
                    <a:pt x="2532954" y="1302967"/>
                  </a:cubicBezTo>
                  <a:cubicBezTo>
                    <a:pt x="2534175" y="1300525"/>
                    <a:pt x="2535395" y="1299305"/>
                    <a:pt x="2535395" y="1298084"/>
                  </a:cubicBezTo>
                  <a:cubicBezTo>
                    <a:pt x="2536616" y="1296863"/>
                    <a:pt x="2539058" y="1296863"/>
                    <a:pt x="2541499" y="1296863"/>
                  </a:cubicBezTo>
                  <a:cubicBezTo>
                    <a:pt x="2545161" y="1295642"/>
                    <a:pt x="2547602" y="1295642"/>
                    <a:pt x="2550044" y="1293201"/>
                  </a:cubicBezTo>
                  <a:cubicBezTo>
                    <a:pt x="2551265" y="1291980"/>
                    <a:pt x="2551265" y="1291980"/>
                    <a:pt x="2552485" y="1291980"/>
                  </a:cubicBezTo>
                  <a:cubicBezTo>
                    <a:pt x="2552485" y="1293201"/>
                    <a:pt x="2553706" y="1293201"/>
                    <a:pt x="2553706" y="1294422"/>
                  </a:cubicBezTo>
                  <a:cubicBezTo>
                    <a:pt x="2554927" y="1295642"/>
                    <a:pt x="2554927" y="1295642"/>
                    <a:pt x="2556147" y="1296863"/>
                  </a:cubicBezTo>
                  <a:cubicBezTo>
                    <a:pt x="2556147" y="1296863"/>
                    <a:pt x="2556147" y="1298084"/>
                    <a:pt x="2554927" y="1299305"/>
                  </a:cubicBezTo>
                  <a:cubicBezTo>
                    <a:pt x="2554927" y="1299305"/>
                    <a:pt x="2554927" y="1299305"/>
                    <a:pt x="2554927" y="1300525"/>
                  </a:cubicBezTo>
                  <a:cubicBezTo>
                    <a:pt x="2554927" y="1300525"/>
                    <a:pt x="2554927" y="1300525"/>
                    <a:pt x="2554927" y="1301746"/>
                  </a:cubicBezTo>
                  <a:cubicBezTo>
                    <a:pt x="2553706" y="1301746"/>
                    <a:pt x="2552485" y="1301746"/>
                    <a:pt x="2552485" y="1302967"/>
                  </a:cubicBezTo>
                  <a:cubicBezTo>
                    <a:pt x="2551265" y="1304187"/>
                    <a:pt x="2550044" y="1301746"/>
                    <a:pt x="2550044" y="1302967"/>
                  </a:cubicBezTo>
                  <a:cubicBezTo>
                    <a:pt x="2547602" y="1306629"/>
                    <a:pt x="2545161" y="1306629"/>
                    <a:pt x="2543940" y="1310291"/>
                  </a:cubicBezTo>
                  <a:cubicBezTo>
                    <a:pt x="2543940" y="1310291"/>
                    <a:pt x="2543940" y="1311512"/>
                    <a:pt x="2543940" y="1311512"/>
                  </a:cubicBezTo>
                  <a:cubicBezTo>
                    <a:pt x="2543940" y="1311512"/>
                    <a:pt x="2543940" y="1311512"/>
                    <a:pt x="2543940" y="1311512"/>
                  </a:cubicBezTo>
                  <a:cubicBezTo>
                    <a:pt x="2543940" y="1311512"/>
                    <a:pt x="2543940" y="1311512"/>
                    <a:pt x="2543940" y="1312732"/>
                  </a:cubicBezTo>
                  <a:cubicBezTo>
                    <a:pt x="2543940" y="1312732"/>
                    <a:pt x="2543940" y="1312732"/>
                    <a:pt x="2543940" y="1312732"/>
                  </a:cubicBezTo>
                  <a:cubicBezTo>
                    <a:pt x="2543940" y="1311512"/>
                    <a:pt x="2543940" y="1311512"/>
                    <a:pt x="2543940" y="1310291"/>
                  </a:cubicBezTo>
                  <a:cubicBezTo>
                    <a:pt x="2539058" y="1302967"/>
                    <a:pt x="2536616" y="1300525"/>
                    <a:pt x="2536616" y="1302967"/>
                  </a:cubicBezTo>
                  <a:close/>
                  <a:moveTo>
                    <a:pt x="2543940" y="1338367"/>
                  </a:moveTo>
                  <a:cubicBezTo>
                    <a:pt x="2542720" y="1338367"/>
                    <a:pt x="2541499" y="1335926"/>
                    <a:pt x="2541499" y="1335926"/>
                  </a:cubicBezTo>
                  <a:cubicBezTo>
                    <a:pt x="2541499" y="1335926"/>
                    <a:pt x="2540278" y="1335926"/>
                    <a:pt x="2540278" y="1337146"/>
                  </a:cubicBezTo>
                  <a:cubicBezTo>
                    <a:pt x="2540278" y="1337146"/>
                    <a:pt x="2540278" y="1335926"/>
                    <a:pt x="2540278" y="1335926"/>
                  </a:cubicBezTo>
                  <a:cubicBezTo>
                    <a:pt x="2540278" y="1334705"/>
                    <a:pt x="2540278" y="1334705"/>
                    <a:pt x="2540278" y="1334705"/>
                  </a:cubicBezTo>
                  <a:cubicBezTo>
                    <a:pt x="2540278" y="1334705"/>
                    <a:pt x="2541499" y="1334705"/>
                    <a:pt x="2541499" y="1334705"/>
                  </a:cubicBezTo>
                  <a:cubicBezTo>
                    <a:pt x="2543940" y="1335926"/>
                    <a:pt x="2551265" y="1327381"/>
                    <a:pt x="2553706" y="1329822"/>
                  </a:cubicBezTo>
                  <a:cubicBezTo>
                    <a:pt x="2553706" y="1329822"/>
                    <a:pt x="2553706" y="1329822"/>
                    <a:pt x="2554927" y="1329822"/>
                  </a:cubicBezTo>
                  <a:cubicBezTo>
                    <a:pt x="2554927" y="1329822"/>
                    <a:pt x="2553706" y="1329822"/>
                    <a:pt x="2553706" y="1329822"/>
                  </a:cubicBezTo>
                  <a:cubicBezTo>
                    <a:pt x="2546382" y="1328601"/>
                    <a:pt x="2546382" y="1337146"/>
                    <a:pt x="2543940" y="1338367"/>
                  </a:cubicBezTo>
                  <a:cubicBezTo>
                    <a:pt x="2543940" y="1338367"/>
                    <a:pt x="2543940" y="1338367"/>
                    <a:pt x="2543940" y="1338367"/>
                  </a:cubicBezTo>
                  <a:close/>
                  <a:moveTo>
                    <a:pt x="2567134" y="1382312"/>
                  </a:moveTo>
                  <a:cubicBezTo>
                    <a:pt x="2567134" y="1382312"/>
                    <a:pt x="2567134" y="1382312"/>
                    <a:pt x="2567134" y="1382312"/>
                  </a:cubicBezTo>
                  <a:cubicBezTo>
                    <a:pt x="2565913" y="1382312"/>
                    <a:pt x="2564692" y="1382312"/>
                    <a:pt x="2563472" y="1383533"/>
                  </a:cubicBezTo>
                  <a:cubicBezTo>
                    <a:pt x="2563472" y="1382312"/>
                    <a:pt x="2562251" y="1381091"/>
                    <a:pt x="2562251" y="1379871"/>
                  </a:cubicBezTo>
                  <a:cubicBezTo>
                    <a:pt x="2559809" y="1371326"/>
                    <a:pt x="2558589" y="1376209"/>
                    <a:pt x="2557368" y="1379871"/>
                  </a:cubicBezTo>
                  <a:cubicBezTo>
                    <a:pt x="2556147" y="1378650"/>
                    <a:pt x="2557368" y="1377429"/>
                    <a:pt x="2552485" y="1381091"/>
                  </a:cubicBezTo>
                  <a:cubicBezTo>
                    <a:pt x="2551265" y="1381091"/>
                    <a:pt x="2551265" y="1382312"/>
                    <a:pt x="2550044" y="1382312"/>
                  </a:cubicBezTo>
                  <a:cubicBezTo>
                    <a:pt x="2547602" y="1378650"/>
                    <a:pt x="2546382" y="1374988"/>
                    <a:pt x="2545161" y="1379871"/>
                  </a:cubicBezTo>
                  <a:cubicBezTo>
                    <a:pt x="2545161" y="1379871"/>
                    <a:pt x="2543940" y="1379871"/>
                    <a:pt x="2543940" y="1379871"/>
                  </a:cubicBezTo>
                  <a:cubicBezTo>
                    <a:pt x="2547602" y="1374988"/>
                    <a:pt x="2550044" y="1367664"/>
                    <a:pt x="2552485" y="1362781"/>
                  </a:cubicBezTo>
                  <a:cubicBezTo>
                    <a:pt x="2552485" y="1361560"/>
                    <a:pt x="2553706" y="1361560"/>
                    <a:pt x="2553706" y="1361560"/>
                  </a:cubicBezTo>
                  <a:cubicBezTo>
                    <a:pt x="2554927" y="1361560"/>
                    <a:pt x="2556147" y="1362781"/>
                    <a:pt x="2556147" y="1364002"/>
                  </a:cubicBezTo>
                  <a:cubicBezTo>
                    <a:pt x="2558589" y="1368884"/>
                    <a:pt x="2562251" y="1367664"/>
                    <a:pt x="2563472" y="1372547"/>
                  </a:cubicBezTo>
                  <a:cubicBezTo>
                    <a:pt x="2564692" y="1376209"/>
                    <a:pt x="2565913" y="1379871"/>
                    <a:pt x="2568354" y="1383533"/>
                  </a:cubicBezTo>
                  <a:cubicBezTo>
                    <a:pt x="2569575" y="1382312"/>
                    <a:pt x="2568354" y="1382312"/>
                    <a:pt x="2567134" y="1382312"/>
                  </a:cubicBezTo>
                  <a:close/>
                  <a:moveTo>
                    <a:pt x="2557368" y="1328601"/>
                  </a:moveTo>
                  <a:cubicBezTo>
                    <a:pt x="2558589" y="1328601"/>
                    <a:pt x="2559809" y="1328601"/>
                    <a:pt x="2561030" y="1329822"/>
                  </a:cubicBezTo>
                  <a:cubicBezTo>
                    <a:pt x="2561030" y="1329822"/>
                    <a:pt x="2561030" y="1329822"/>
                    <a:pt x="2561030" y="1329822"/>
                  </a:cubicBezTo>
                  <a:cubicBezTo>
                    <a:pt x="2559809" y="1332263"/>
                    <a:pt x="2558589" y="1332263"/>
                    <a:pt x="2557368" y="1328601"/>
                  </a:cubicBezTo>
                  <a:cubicBezTo>
                    <a:pt x="2557368" y="1329822"/>
                    <a:pt x="2557368" y="1329822"/>
                    <a:pt x="2557368" y="1328601"/>
                  </a:cubicBezTo>
                  <a:close/>
                  <a:moveTo>
                    <a:pt x="2578120" y="1155262"/>
                  </a:moveTo>
                  <a:cubicBezTo>
                    <a:pt x="2578120" y="1156483"/>
                    <a:pt x="2576899" y="1157703"/>
                    <a:pt x="2576899" y="1157703"/>
                  </a:cubicBezTo>
                  <a:cubicBezTo>
                    <a:pt x="2576899" y="1157703"/>
                    <a:pt x="2575679" y="1155262"/>
                    <a:pt x="2574458" y="1152821"/>
                  </a:cubicBezTo>
                  <a:cubicBezTo>
                    <a:pt x="2575679" y="1154041"/>
                    <a:pt x="2576899" y="1155262"/>
                    <a:pt x="2578120" y="1155262"/>
                  </a:cubicBezTo>
                  <a:close/>
                  <a:moveTo>
                    <a:pt x="2479243" y="1144276"/>
                  </a:moveTo>
                  <a:cubicBezTo>
                    <a:pt x="2478023" y="1145496"/>
                    <a:pt x="2476802" y="1146717"/>
                    <a:pt x="2476802" y="1146717"/>
                  </a:cubicBezTo>
                  <a:cubicBezTo>
                    <a:pt x="2475581" y="1146717"/>
                    <a:pt x="2475581" y="1146717"/>
                    <a:pt x="2475581" y="1145496"/>
                  </a:cubicBezTo>
                  <a:cubicBezTo>
                    <a:pt x="2476802" y="1144276"/>
                    <a:pt x="2478023" y="1144276"/>
                    <a:pt x="2479243" y="1144276"/>
                  </a:cubicBezTo>
                  <a:close/>
                  <a:moveTo>
                    <a:pt x="2469478" y="1171131"/>
                  </a:moveTo>
                  <a:cubicBezTo>
                    <a:pt x="2471919" y="1168690"/>
                    <a:pt x="2475581" y="1166248"/>
                    <a:pt x="2478023" y="1163807"/>
                  </a:cubicBezTo>
                  <a:cubicBezTo>
                    <a:pt x="2480464" y="1161365"/>
                    <a:pt x="2485347" y="1161365"/>
                    <a:pt x="2487788" y="1158924"/>
                  </a:cubicBezTo>
                  <a:cubicBezTo>
                    <a:pt x="2490230" y="1156483"/>
                    <a:pt x="2499995" y="1158924"/>
                    <a:pt x="2502437" y="1156483"/>
                  </a:cubicBezTo>
                  <a:cubicBezTo>
                    <a:pt x="2508540" y="1151600"/>
                    <a:pt x="2513423" y="1154041"/>
                    <a:pt x="2515864" y="1154041"/>
                  </a:cubicBezTo>
                  <a:cubicBezTo>
                    <a:pt x="2517085" y="1154041"/>
                    <a:pt x="2520747" y="1152821"/>
                    <a:pt x="2521968" y="1154041"/>
                  </a:cubicBezTo>
                  <a:cubicBezTo>
                    <a:pt x="2521968" y="1155262"/>
                    <a:pt x="2524409" y="1154041"/>
                    <a:pt x="2525630" y="1151600"/>
                  </a:cubicBezTo>
                  <a:cubicBezTo>
                    <a:pt x="2528071" y="1149158"/>
                    <a:pt x="2529292" y="1147937"/>
                    <a:pt x="2528071" y="1147937"/>
                  </a:cubicBezTo>
                  <a:cubicBezTo>
                    <a:pt x="2521968" y="1149158"/>
                    <a:pt x="2521968" y="1150379"/>
                    <a:pt x="2519526" y="1145496"/>
                  </a:cubicBezTo>
                  <a:cubicBezTo>
                    <a:pt x="2518306" y="1141834"/>
                    <a:pt x="2514644" y="1144276"/>
                    <a:pt x="2510981" y="1143055"/>
                  </a:cubicBezTo>
                  <a:cubicBezTo>
                    <a:pt x="2510981" y="1143055"/>
                    <a:pt x="2508540" y="1144276"/>
                    <a:pt x="2507319" y="1144276"/>
                  </a:cubicBezTo>
                  <a:cubicBezTo>
                    <a:pt x="2506099" y="1144276"/>
                    <a:pt x="2504878" y="1145496"/>
                    <a:pt x="2502437" y="1144276"/>
                  </a:cubicBezTo>
                  <a:cubicBezTo>
                    <a:pt x="2499995" y="1141834"/>
                    <a:pt x="2499995" y="1144276"/>
                    <a:pt x="2498774" y="1143055"/>
                  </a:cubicBezTo>
                  <a:cubicBezTo>
                    <a:pt x="2496333" y="1141834"/>
                    <a:pt x="2498774" y="1139393"/>
                    <a:pt x="2492671" y="1144276"/>
                  </a:cubicBezTo>
                  <a:cubicBezTo>
                    <a:pt x="2490230" y="1146717"/>
                    <a:pt x="2487788" y="1147937"/>
                    <a:pt x="2486567" y="1145496"/>
                  </a:cubicBezTo>
                  <a:cubicBezTo>
                    <a:pt x="2486567" y="1143055"/>
                    <a:pt x="2484126" y="1144276"/>
                    <a:pt x="2482905" y="1143055"/>
                  </a:cubicBezTo>
                  <a:cubicBezTo>
                    <a:pt x="2482905" y="1143055"/>
                    <a:pt x="2481685" y="1143055"/>
                    <a:pt x="2481685" y="1143055"/>
                  </a:cubicBezTo>
                  <a:cubicBezTo>
                    <a:pt x="2484126" y="1141834"/>
                    <a:pt x="2486567" y="1139393"/>
                    <a:pt x="2489009" y="1136951"/>
                  </a:cubicBezTo>
                  <a:cubicBezTo>
                    <a:pt x="2491450" y="1134510"/>
                    <a:pt x="2496333" y="1135730"/>
                    <a:pt x="2498774" y="1133289"/>
                  </a:cubicBezTo>
                  <a:cubicBezTo>
                    <a:pt x="2499995" y="1132069"/>
                    <a:pt x="2503657" y="1132069"/>
                    <a:pt x="2506099" y="1132069"/>
                  </a:cubicBezTo>
                  <a:cubicBezTo>
                    <a:pt x="2508540" y="1132069"/>
                    <a:pt x="2512202" y="1132069"/>
                    <a:pt x="2513423" y="1130848"/>
                  </a:cubicBezTo>
                  <a:cubicBezTo>
                    <a:pt x="2519526" y="1127186"/>
                    <a:pt x="2524409" y="1129627"/>
                    <a:pt x="2526851" y="1129627"/>
                  </a:cubicBezTo>
                  <a:cubicBezTo>
                    <a:pt x="2526851" y="1129627"/>
                    <a:pt x="2528071" y="1129627"/>
                    <a:pt x="2529292" y="1129627"/>
                  </a:cubicBezTo>
                  <a:cubicBezTo>
                    <a:pt x="2530513" y="1130848"/>
                    <a:pt x="2531733" y="1132069"/>
                    <a:pt x="2531733" y="1130848"/>
                  </a:cubicBezTo>
                  <a:cubicBezTo>
                    <a:pt x="2531733" y="1129627"/>
                    <a:pt x="2535395" y="1132069"/>
                    <a:pt x="2536616" y="1130848"/>
                  </a:cubicBezTo>
                  <a:cubicBezTo>
                    <a:pt x="2537837" y="1129627"/>
                    <a:pt x="2542720" y="1125965"/>
                    <a:pt x="2547602" y="1132069"/>
                  </a:cubicBezTo>
                  <a:cubicBezTo>
                    <a:pt x="2548823" y="1133289"/>
                    <a:pt x="2551265" y="1133289"/>
                    <a:pt x="2553706" y="1133289"/>
                  </a:cubicBezTo>
                  <a:cubicBezTo>
                    <a:pt x="2556147" y="1133289"/>
                    <a:pt x="2558589" y="1133289"/>
                    <a:pt x="2559809" y="1134510"/>
                  </a:cubicBezTo>
                  <a:cubicBezTo>
                    <a:pt x="2562251" y="1138172"/>
                    <a:pt x="2565913" y="1136951"/>
                    <a:pt x="2568354" y="1140614"/>
                  </a:cubicBezTo>
                  <a:cubicBezTo>
                    <a:pt x="2569575" y="1143055"/>
                    <a:pt x="2572016" y="1146717"/>
                    <a:pt x="2574458" y="1150379"/>
                  </a:cubicBezTo>
                  <a:cubicBezTo>
                    <a:pt x="2574458" y="1150379"/>
                    <a:pt x="2573237" y="1150379"/>
                    <a:pt x="2573237" y="1150379"/>
                  </a:cubicBezTo>
                  <a:cubicBezTo>
                    <a:pt x="2572016" y="1151600"/>
                    <a:pt x="2570796" y="1150379"/>
                    <a:pt x="2570796" y="1154041"/>
                  </a:cubicBezTo>
                  <a:cubicBezTo>
                    <a:pt x="2570796" y="1158924"/>
                    <a:pt x="2568354" y="1156483"/>
                    <a:pt x="2565913" y="1152821"/>
                  </a:cubicBezTo>
                  <a:cubicBezTo>
                    <a:pt x="2561030" y="1145496"/>
                    <a:pt x="2563472" y="1149158"/>
                    <a:pt x="2561030" y="1151600"/>
                  </a:cubicBezTo>
                  <a:cubicBezTo>
                    <a:pt x="2559809" y="1152821"/>
                    <a:pt x="2559809" y="1150379"/>
                    <a:pt x="2558589" y="1154041"/>
                  </a:cubicBezTo>
                  <a:cubicBezTo>
                    <a:pt x="2557368" y="1155262"/>
                    <a:pt x="2556147" y="1152821"/>
                    <a:pt x="2554927" y="1152821"/>
                  </a:cubicBezTo>
                  <a:cubicBezTo>
                    <a:pt x="2553706" y="1152821"/>
                    <a:pt x="2552485" y="1150379"/>
                    <a:pt x="2552485" y="1150379"/>
                  </a:cubicBezTo>
                  <a:cubicBezTo>
                    <a:pt x="2550044" y="1151600"/>
                    <a:pt x="2546382" y="1147937"/>
                    <a:pt x="2545161" y="1154041"/>
                  </a:cubicBezTo>
                  <a:cubicBezTo>
                    <a:pt x="2543940" y="1162586"/>
                    <a:pt x="2542720" y="1160144"/>
                    <a:pt x="2537837" y="1158924"/>
                  </a:cubicBezTo>
                  <a:cubicBezTo>
                    <a:pt x="2536616" y="1158924"/>
                    <a:pt x="2537837" y="1161365"/>
                    <a:pt x="2539058" y="1165028"/>
                  </a:cubicBezTo>
                  <a:cubicBezTo>
                    <a:pt x="2540278" y="1167469"/>
                    <a:pt x="2541499" y="1169910"/>
                    <a:pt x="2542720" y="1168690"/>
                  </a:cubicBezTo>
                  <a:cubicBezTo>
                    <a:pt x="2542720" y="1167469"/>
                    <a:pt x="2546382" y="1169910"/>
                    <a:pt x="2547602" y="1168690"/>
                  </a:cubicBezTo>
                  <a:cubicBezTo>
                    <a:pt x="2548823" y="1167469"/>
                    <a:pt x="2553706" y="1163807"/>
                    <a:pt x="2557368" y="1172351"/>
                  </a:cubicBezTo>
                  <a:cubicBezTo>
                    <a:pt x="2559809" y="1176014"/>
                    <a:pt x="2567134" y="1173572"/>
                    <a:pt x="2569575" y="1177235"/>
                  </a:cubicBezTo>
                  <a:cubicBezTo>
                    <a:pt x="2572016" y="1180897"/>
                    <a:pt x="2575679" y="1180897"/>
                    <a:pt x="2576899" y="1185779"/>
                  </a:cubicBezTo>
                  <a:cubicBezTo>
                    <a:pt x="2578120" y="1189442"/>
                    <a:pt x="2580561" y="1194324"/>
                    <a:pt x="2583003" y="1197986"/>
                  </a:cubicBezTo>
                  <a:cubicBezTo>
                    <a:pt x="2583003" y="1197986"/>
                    <a:pt x="2583003" y="1197986"/>
                    <a:pt x="2583003" y="1197986"/>
                  </a:cubicBezTo>
                  <a:cubicBezTo>
                    <a:pt x="2583003" y="1197986"/>
                    <a:pt x="2581782" y="1197986"/>
                    <a:pt x="2580561" y="1197986"/>
                  </a:cubicBezTo>
                  <a:cubicBezTo>
                    <a:pt x="2579341" y="1196766"/>
                    <a:pt x="2578120" y="1194324"/>
                    <a:pt x="2576899" y="1194324"/>
                  </a:cubicBezTo>
                  <a:cubicBezTo>
                    <a:pt x="2576899" y="1194324"/>
                    <a:pt x="2576899" y="1194324"/>
                    <a:pt x="2575679" y="1194324"/>
                  </a:cubicBezTo>
                  <a:cubicBezTo>
                    <a:pt x="2575679" y="1194324"/>
                    <a:pt x="2574458" y="1193104"/>
                    <a:pt x="2574458" y="1193104"/>
                  </a:cubicBezTo>
                  <a:cubicBezTo>
                    <a:pt x="2573237" y="1191883"/>
                    <a:pt x="2570796" y="1190662"/>
                    <a:pt x="2569575" y="1190662"/>
                  </a:cubicBezTo>
                  <a:cubicBezTo>
                    <a:pt x="2568354" y="1188221"/>
                    <a:pt x="2568354" y="1189442"/>
                    <a:pt x="2567134" y="1190662"/>
                  </a:cubicBezTo>
                  <a:cubicBezTo>
                    <a:pt x="2565913" y="1190662"/>
                    <a:pt x="2567134" y="1189442"/>
                    <a:pt x="2564692" y="1190662"/>
                  </a:cubicBezTo>
                  <a:cubicBezTo>
                    <a:pt x="2563472" y="1190662"/>
                    <a:pt x="2562251" y="1188221"/>
                    <a:pt x="2562251" y="1188221"/>
                  </a:cubicBezTo>
                  <a:cubicBezTo>
                    <a:pt x="2561030" y="1188221"/>
                    <a:pt x="2559809" y="1185779"/>
                    <a:pt x="2559809" y="1184558"/>
                  </a:cubicBezTo>
                  <a:cubicBezTo>
                    <a:pt x="2557368" y="1183338"/>
                    <a:pt x="2554927" y="1179676"/>
                    <a:pt x="2554927" y="1180897"/>
                  </a:cubicBezTo>
                  <a:cubicBezTo>
                    <a:pt x="2553706" y="1183338"/>
                    <a:pt x="2553706" y="1182117"/>
                    <a:pt x="2550044" y="1177235"/>
                  </a:cubicBezTo>
                  <a:cubicBezTo>
                    <a:pt x="2548823" y="1176014"/>
                    <a:pt x="2550044" y="1178455"/>
                    <a:pt x="2551265" y="1182117"/>
                  </a:cubicBezTo>
                  <a:cubicBezTo>
                    <a:pt x="2552485" y="1184558"/>
                    <a:pt x="2553706" y="1187000"/>
                    <a:pt x="2553706" y="1187000"/>
                  </a:cubicBezTo>
                  <a:cubicBezTo>
                    <a:pt x="2553706" y="1187000"/>
                    <a:pt x="2556147" y="1189442"/>
                    <a:pt x="2557368" y="1190662"/>
                  </a:cubicBezTo>
                  <a:lnTo>
                    <a:pt x="2557368" y="1190662"/>
                  </a:lnTo>
                  <a:cubicBezTo>
                    <a:pt x="2556147" y="1190662"/>
                    <a:pt x="2556147" y="1190662"/>
                    <a:pt x="2554927" y="1190662"/>
                  </a:cubicBezTo>
                  <a:cubicBezTo>
                    <a:pt x="2553706" y="1190662"/>
                    <a:pt x="2551265" y="1191883"/>
                    <a:pt x="2550044" y="1189442"/>
                  </a:cubicBezTo>
                  <a:cubicBezTo>
                    <a:pt x="2547602" y="1185779"/>
                    <a:pt x="2547602" y="1188221"/>
                    <a:pt x="2546382" y="1187000"/>
                  </a:cubicBezTo>
                  <a:cubicBezTo>
                    <a:pt x="2543940" y="1184558"/>
                    <a:pt x="2547602" y="1183338"/>
                    <a:pt x="2540278" y="1185779"/>
                  </a:cubicBezTo>
                  <a:cubicBezTo>
                    <a:pt x="2536616" y="1187000"/>
                    <a:pt x="2532954" y="1188221"/>
                    <a:pt x="2534175" y="1184558"/>
                  </a:cubicBezTo>
                  <a:cubicBezTo>
                    <a:pt x="2534175" y="1182117"/>
                    <a:pt x="2532954" y="1182117"/>
                    <a:pt x="2530513" y="1180897"/>
                  </a:cubicBezTo>
                  <a:cubicBezTo>
                    <a:pt x="2526851" y="1177235"/>
                    <a:pt x="2524409" y="1183338"/>
                    <a:pt x="2521968" y="1183338"/>
                  </a:cubicBezTo>
                  <a:cubicBezTo>
                    <a:pt x="2520747" y="1183338"/>
                    <a:pt x="2519526" y="1180897"/>
                    <a:pt x="2520747" y="1178455"/>
                  </a:cubicBezTo>
                  <a:cubicBezTo>
                    <a:pt x="2521968" y="1172351"/>
                    <a:pt x="2515864" y="1176014"/>
                    <a:pt x="2512202" y="1177235"/>
                  </a:cubicBezTo>
                  <a:cubicBezTo>
                    <a:pt x="2506099" y="1179676"/>
                    <a:pt x="2507319" y="1176014"/>
                    <a:pt x="2506099" y="1172351"/>
                  </a:cubicBezTo>
                  <a:cubicBezTo>
                    <a:pt x="2506099" y="1168690"/>
                    <a:pt x="2507319" y="1163807"/>
                    <a:pt x="2499995" y="1167469"/>
                  </a:cubicBezTo>
                  <a:cubicBezTo>
                    <a:pt x="2497554" y="1169910"/>
                    <a:pt x="2495112" y="1169910"/>
                    <a:pt x="2495112" y="1168690"/>
                  </a:cubicBezTo>
                  <a:cubicBezTo>
                    <a:pt x="2495112" y="1167469"/>
                    <a:pt x="2493892" y="1167469"/>
                    <a:pt x="2493892" y="1166248"/>
                  </a:cubicBezTo>
                  <a:cubicBezTo>
                    <a:pt x="2496333" y="1165028"/>
                    <a:pt x="2498774" y="1165028"/>
                    <a:pt x="2498774" y="1165028"/>
                  </a:cubicBezTo>
                  <a:cubicBezTo>
                    <a:pt x="2499995" y="1165028"/>
                    <a:pt x="2502437" y="1162586"/>
                    <a:pt x="2502437" y="1162586"/>
                  </a:cubicBezTo>
                  <a:cubicBezTo>
                    <a:pt x="2502437" y="1162586"/>
                    <a:pt x="2503657" y="1161365"/>
                    <a:pt x="2506099" y="1160144"/>
                  </a:cubicBezTo>
                  <a:cubicBezTo>
                    <a:pt x="2507319" y="1157703"/>
                    <a:pt x="2508540" y="1156483"/>
                    <a:pt x="2507319" y="1157703"/>
                  </a:cubicBezTo>
                  <a:cubicBezTo>
                    <a:pt x="2502437" y="1160144"/>
                    <a:pt x="2502437" y="1161365"/>
                    <a:pt x="2501216" y="1160144"/>
                  </a:cubicBezTo>
                  <a:cubicBezTo>
                    <a:pt x="2499995" y="1158924"/>
                    <a:pt x="2497554" y="1161365"/>
                    <a:pt x="2495112" y="1162586"/>
                  </a:cubicBezTo>
                  <a:cubicBezTo>
                    <a:pt x="2495112" y="1162586"/>
                    <a:pt x="2492671" y="1163807"/>
                    <a:pt x="2492671" y="1165028"/>
                  </a:cubicBezTo>
                  <a:cubicBezTo>
                    <a:pt x="2491450" y="1165028"/>
                    <a:pt x="2490230" y="1166248"/>
                    <a:pt x="2489009" y="1166248"/>
                  </a:cubicBezTo>
                  <a:cubicBezTo>
                    <a:pt x="2486567" y="1166248"/>
                    <a:pt x="2487788" y="1166248"/>
                    <a:pt x="2486567" y="1166248"/>
                  </a:cubicBezTo>
                  <a:cubicBezTo>
                    <a:pt x="2485347" y="1166248"/>
                    <a:pt x="2486567" y="1165028"/>
                    <a:pt x="2484126" y="1166248"/>
                  </a:cubicBezTo>
                  <a:cubicBezTo>
                    <a:pt x="2481685" y="1166248"/>
                    <a:pt x="2480464" y="1166248"/>
                    <a:pt x="2478023" y="1167469"/>
                  </a:cubicBezTo>
                  <a:cubicBezTo>
                    <a:pt x="2478023" y="1167469"/>
                    <a:pt x="2476802" y="1167469"/>
                    <a:pt x="2476802" y="1168690"/>
                  </a:cubicBezTo>
                  <a:cubicBezTo>
                    <a:pt x="2476802" y="1168690"/>
                    <a:pt x="2475581" y="1168690"/>
                    <a:pt x="2475581" y="1168690"/>
                  </a:cubicBezTo>
                  <a:cubicBezTo>
                    <a:pt x="2474360" y="1168690"/>
                    <a:pt x="2471919" y="1169910"/>
                    <a:pt x="2470698" y="1171131"/>
                  </a:cubicBezTo>
                  <a:cubicBezTo>
                    <a:pt x="2470698" y="1171131"/>
                    <a:pt x="2470698" y="1171131"/>
                    <a:pt x="2469478" y="1171131"/>
                  </a:cubicBezTo>
                  <a:cubicBezTo>
                    <a:pt x="2469478" y="1171131"/>
                    <a:pt x="2469478" y="1171131"/>
                    <a:pt x="2469478" y="1171131"/>
                  </a:cubicBezTo>
                  <a:close/>
                  <a:moveTo>
                    <a:pt x="2463374" y="1111316"/>
                  </a:moveTo>
                  <a:cubicBezTo>
                    <a:pt x="2463374" y="1111316"/>
                    <a:pt x="2463374" y="1112537"/>
                    <a:pt x="2463374" y="1111316"/>
                  </a:cubicBezTo>
                  <a:cubicBezTo>
                    <a:pt x="2463374" y="1111316"/>
                    <a:pt x="2463374" y="1111316"/>
                    <a:pt x="2463374" y="1111316"/>
                  </a:cubicBezTo>
                  <a:cubicBezTo>
                    <a:pt x="2463374" y="1111316"/>
                    <a:pt x="2463374" y="1111316"/>
                    <a:pt x="2463374" y="1111316"/>
                  </a:cubicBezTo>
                  <a:close/>
                  <a:moveTo>
                    <a:pt x="2456050" y="1095447"/>
                  </a:moveTo>
                  <a:cubicBezTo>
                    <a:pt x="2456050" y="1095447"/>
                    <a:pt x="2454829" y="1096668"/>
                    <a:pt x="2456050" y="1095447"/>
                  </a:cubicBezTo>
                  <a:cubicBezTo>
                    <a:pt x="2452388" y="1099109"/>
                    <a:pt x="2452388" y="1096668"/>
                    <a:pt x="2451167" y="1094227"/>
                  </a:cubicBezTo>
                  <a:cubicBezTo>
                    <a:pt x="2451167" y="1094227"/>
                    <a:pt x="2451167" y="1094227"/>
                    <a:pt x="2451167" y="1094227"/>
                  </a:cubicBezTo>
                  <a:cubicBezTo>
                    <a:pt x="2452388" y="1094227"/>
                    <a:pt x="2454829" y="1095447"/>
                    <a:pt x="2456050" y="1095447"/>
                  </a:cubicBezTo>
                  <a:close/>
                  <a:moveTo>
                    <a:pt x="2478023" y="1022205"/>
                  </a:moveTo>
                  <a:cubicBezTo>
                    <a:pt x="2480464" y="1018543"/>
                    <a:pt x="2484126" y="1018543"/>
                    <a:pt x="2486567" y="1018543"/>
                  </a:cubicBezTo>
                  <a:cubicBezTo>
                    <a:pt x="2487788" y="1018543"/>
                    <a:pt x="2487788" y="1018543"/>
                    <a:pt x="2489009" y="1017323"/>
                  </a:cubicBezTo>
                  <a:cubicBezTo>
                    <a:pt x="2489009" y="1017323"/>
                    <a:pt x="2489009" y="1017323"/>
                    <a:pt x="2489009" y="1017323"/>
                  </a:cubicBezTo>
                  <a:cubicBezTo>
                    <a:pt x="2487788" y="1020985"/>
                    <a:pt x="2486567" y="1023426"/>
                    <a:pt x="2484126" y="1020985"/>
                  </a:cubicBezTo>
                  <a:cubicBezTo>
                    <a:pt x="2482905" y="1019764"/>
                    <a:pt x="2481685" y="1020985"/>
                    <a:pt x="2480464" y="1020985"/>
                  </a:cubicBezTo>
                  <a:cubicBezTo>
                    <a:pt x="2476802" y="1020985"/>
                    <a:pt x="2478023" y="1027088"/>
                    <a:pt x="2476802" y="1028309"/>
                  </a:cubicBezTo>
                  <a:cubicBezTo>
                    <a:pt x="2475581" y="1029530"/>
                    <a:pt x="2474360" y="1028309"/>
                    <a:pt x="2474360" y="1025867"/>
                  </a:cubicBezTo>
                  <a:cubicBezTo>
                    <a:pt x="2474360" y="1024647"/>
                    <a:pt x="2473140" y="1024647"/>
                    <a:pt x="2473140" y="1024647"/>
                  </a:cubicBezTo>
                  <a:cubicBezTo>
                    <a:pt x="2475581" y="1024647"/>
                    <a:pt x="2478023" y="1023426"/>
                    <a:pt x="2478023" y="1022205"/>
                  </a:cubicBezTo>
                  <a:close/>
                  <a:moveTo>
                    <a:pt x="2464595" y="1031971"/>
                  </a:moveTo>
                  <a:cubicBezTo>
                    <a:pt x="2465816" y="1029530"/>
                    <a:pt x="2468257" y="1029530"/>
                    <a:pt x="2470698" y="1027088"/>
                  </a:cubicBezTo>
                  <a:cubicBezTo>
                    <a:pt x="2470698" y="1027088"/>
                    <a:pt x="2471919" y="1025867"/>
                    <a:pt x="2473140" y="1025867"/>
                  </a:cubicBezTo>
                  <a:cubicBezTo>
                    <a:pt x="2471919" y="1027088"/>
                    <a:pt x="2470698" y="1030750"/>
                    <a:pt x="2469478" y="1031971"/>
                  </a:cubicBezTo>
                  <a:cubicBezTo>
                    <a:pt x="2465816" y="1035633"/>
                    <a:pt x="2464595" y="1034412"/>
                    <a:pt x="2464595" y="1031971"/>
                  </a:cubicBezTo>
                  <a:cubicBezTo>
                    <a:pt x="2463374" y="1031971"/>
                    <a:pt x="2463374" y="1031971"/>
                    <a:pt x="2464595" y="1031971"/>
                  </a:cubicBezTo>
                  <a:close/>
                  <a:moveTo>
                    <a:pt x="2446284" y="1072254"/>
                  </a:moveTo>
                  <a:cubicBezTo>
                    <a:pt x="2447505" y="1072254"/>
                    <a:pt x="2447505" y="1071033"/>
                    <a:pt x="2448726" y="1071033"/>
                  </a:cubicBezTo>
                  <a:cubicBezTo>
                    <a:pt x="2448726" y="1072254"/>
                    <a:pt x="2448726" y="1073475"/>
                    <a:pt x="2448726" y="1073475"/>
                  </a:cubicBezTo>
                  <a:cubicBezTo>
                    <a:pt x="2446284" y="1072254"/>
                    <a:pt x="2446284" y="1072254"/>
                    <a:pt x="2446284" y="1072254"/>
                  </a:cubicBezTo>
                  <a:lnTo>
                    <a:pt x="2446284" y="1072254"/>
                  </a:lnTo>
                  <a:close/>
                  <a:moveTo>
                    <a:pt x="2446284" y="1093006"/>
                  </a:moveTo>
                  <a:cubicBezTo>
                    <a:pt x="2445064" y="1094227"/>
                    <a:pt x="2445064" y="1094227"/>
                    <a:pt x="2443843" y="1094227"/>
                  </a:cubicBezTo>
                  <a:cubicBezTo>
                    <a:pt x="2443843" y="1094227"/>
                    <a:pt x="2443843" y="1094227"/>
                    <a:pt x="2443843" y="1093006"/>
                  </a:cubicBezTo>
                  <a:cubicBezTo>
                    <a:pt x="2445064" y="1093006"/>
                    <a:pt x="2445064" y="1093006"/>
                    <a:pt x="2446284" y="1093006"/>
                  </a:cubicBezTo>
                  <a:close/>
                  <a:moveTo>
                    <a:pt x="2441401" y="1093006"/>
                  </a:moveTo>
                  <a:cubicBezTo>
                    <a:pt x="2441401" y="1093006"/>
                    <a:pt x="2442622" y="1093006"/>
                    <a:pt x="2442622" y="1093006"/>
                  </a:cubicBezTo>
                  <a:cubicBezTo>
                    <a:pt x="2442622" y="1094227"/>
                    <a:pt x="2442622" y="1095447"/>
                    <a:pt x="2442622" y="1095447"/>
                  </a:cubicBezTo>
                  <a:cubicBezTo>
                    <a:pt x="2441401" y="1094227"/>
                    <a:pt x="2440181" y="1093006"/>
                    <a:pt x="2438960" y="1093006"/>
                  </a:cubicBezTo>
                  <a:cubicBezTo>
                    <a:pt x="2440181" y="1093006"/>
                    <a:pt x="2440181" y="1093006"/>
                    <a:pt x="2441401" y="1093006"/>
                  </a:cubicBezTo>
                  <a:close/>
                  <a:moveTo>
                    <a:pt x="2435298" y="1003895"/>
                  </a:moveTo>
                  <a:cubicBezTo>
                    <a:pt x="2435298" y="1005116"/>
                    <a:pt x="2435298" y="1006336"/>
                    <a:pt x="2435298" y="1005116"/>
                  </a:cubicBezTo>
                  <a:cubicBezTo>
                    <a:pt x="2435298" y="1005116"/>
                    <a:pt x="2435298" y="1005116"/>
                    <a:pt x="2435298" y="1003895"/>
                  </a:cubicBezTo>
                  <a:cubicBezTo>
                    <a:pt x="2435298" y="1003895"/>
                    <a:pt x="2435298" y="1003895"/>
                    <a:pt x="2435298" y="1003895"/>
                  </a:cubicBezTo>
                  <a:close/>
                  <a:moveTo>
                    <a:pt x="2419429" y="939198"/>
                  </a:moveTo>
                  <a:cubicBezTo>
                    <a:pt x="2421870" y="937977"/>
                    <a:pt x="2424312" y="936756"/>
                    <a:pt x="2427974" y="935536"/>
                  </a:cubicBezTo>
                  <a:cubicBezTo>
                    <a:pt x="2427974" y="935536"/>
                    <a:pt x="2429194" y="935536"/>
                    <a:pt x="2430415" y="935536"/>
                  </a:cubicBezTo>
                  <a:cubicBezTo>
                    <a:pt x="2429194" y="936756"/>
                    <a:pt x="2429194" y="936756"/>
                    <a:pt x="2429194" y="936756"/>
                  </a:cubicBezTo>
                  <a:cubicBezTo>
                    <a:pt x="2426753" y="934315"/>
                    <a:pt x="2427974" y="939198"/>
                    <a:pt x="2427974" y="937977"/>
                  </a:cubicBezTo>
                  <a:cubicBezTo>
                    <a:pt x="2425532" y="936756"/>
                    <a:pt x="2423091" y="937977"/>
                    <a:pt x="2421870" y="939198"/>
                  </a:cubicBezTo>
                  <a:cubicBezTo>
                    <a:pt x="2418208" y="944081"/>
                    <a:pt x="2418208" y="942860"/>
                    <a:pt x="2415767" y="941639"/>
                  </a:cubicBezTo>
                  <a:cubicBezTo>
                    <a:pt x="2415767" y="941639"/>
                    <a:pt x="2415767" y="941639"/>
                    <a:pt x="2414546" y="941639"/>
                  </a:cubicBezTo>
                  <a:cubicBezTo>
                    <a:pt x="2415767" y="940418"/>
                    <a:pt x="2416987" y="940418"/>
                    <a:pt x="2419429" y="939198"/>
                  </a:cubicBezTo>
                  <a:close/>
                  <a:moveTo>
                    <a:pt x="2416987" y="924549"/>
                  </a:moveTo>
                  <a:cubicBezTo>
                    <a:pt x="2415767" y="926991"/>
                    <a:pt x="2414546" y="926991"/>
                    <a:pt x="2413325" y="925770"/>
                  </a:cubicBezTo>
                  <a:cubicBezTo>
                    <a:pt x="2414546" y="925770"/>
                    <a:pt x="2415767" y="925770"/>
                    <a:pt x="2416987" y="924549"/>
                  </a:cubicBezTo>
                  <a:close/>
                  <a:moveTo>
                    <a:pt x="2445064" y="872059"/>
                  </a:moveTo>
                  <a:cubicBezTo>
                    <a:pt x="2445064" y="873280"/>
                    <a:pt x="2443843" y="873280"/>
                    <a:pt x="2443843" y="872059"/>
                  </a:cubicBezTo>
                  <a:cubicBezTo>
                    <a:pt x="2443843" y="872059"/>
                    <a:pt x="2445064" y="872059"/>
                    <a:pt x="2445064" y="872059"/>
                  </a:cubicBezTo>
                  <a:close/>
                  <a:moveTo>
                    <a:pt x="2326656" y="872059"/>
                  </a:moveTo>
                  <a:cubicBezTo>
                    <a:pt x="2326656" y="872059"/>
                    <a:pt x="2327876" y="872059"/>
                    <a:pt x="2327876" y="872059"/>
                  </a:cubicBezTo>
                  <a:cubicBezTo>
                    <a:pt x="2327876" y="873280"/>
                    <a:pt x="2326656" y="872059"/>
                    <a:pt x="2326656" y="872059"/>
                  </a:cubicBezTo>
                  <a:close/>
                  <a:moveTo>
                    <a:pt x="2268062" y="1036854"/>
                  </a:moveTo>
                  <a:cubicBezTo>
                    <a:pt x="2265620" y="1040516"/>
                    <a:pt x="2265620" y="1036854"/>
                    <a:pt x="2264400" y="1034412"/>
                  </a:cubicBezTo>
                  <a:cubicBezTo>
                    <a:pt x="2264400" y="1034412"/>
                    <a:pt x="2264400" y="1034412"/>
                    <a:pt x="2264400" y="1034412"/>
                  </a:cubicBezTo>
                  <a:cubicBezTo>
                    <a:pt x="2265620" y="1035633"/>
                    <a:pt x="2266841" y="1035633"/>
                    <a:pt x="2268062" y="1036854"/>
                  </a:cubicBezTo>
                  <a:cubicBezTo>
                    <a:pt x="2268062" y="1036854"/>
                    <a:pt x="2268062" y="1036854"/>
                    <a:pt x="2268062" y="1036854"/>
                  </a:cubicBezTo>
                  <a:close/>
                  <a:moveTo>
                    <a:pt x="2274166" y="1062488"/>
                  </a:moveTo>
                  <a:cubicBezTo>
                    <a:pt x="2274166" y="1062488"/>
                    <a:pt x="2274166" y="1062488"/>
                    <a:pt x="2274166" y="1062488"/>
                  </a:cubicBezTo>
                  <a:cubicBezTo>
                    <a:pt x="2274166" y="1062488"/>
                    <a:pt x="2274166" y="1062488"/>
                    <a:pt x="2274166" y="1062488"/>
                  </a:cubicBezTo>
                  <a:cubicBezTo>
                    <a:pt x="2274166" y="1062488"/>
                    <a:pt x="2274166" y="1062488"/>
                    <a:pt x="2274166" y="1062488"/>
                  </a:cubicBezTo>
                  <a:close/>
                  <a:moveTo>
                    <a:pt x="2272945" y="1038074"/>
                  </a:moveTo>
                  <a:cubicBezTo>
                    <a:pt x="2271724" y="1038074"/>
                    <a:pt x="2271724" y="1036854"/>
                    <a:pt x="2271724" y="1034412"/>
                  </a:cubicBezTo>
                  <a:cubicBezTo>
                    <a:pt x="2271724" y="1034412"/>
                    <a:pt x="2271724" y="1034412"/>
                    <a:pt x="2271724" y="1034412"/>
                  </a:cubicBezTo>
                  <a:cubicBezTo>
                    <a:pt x="2272945" y="1033192"/>
                    <a:pt x="2272945" y="1031971"/>
                    <a:pt x="2274166" y="1030750"/>
                  </a:cubicBezTo>
                  <a:cubicBezTo>
                    <a:pt x="2275386" y="1028309"/>
                    <a:pt x="2276607" y="1025867"/>
                    <a:pt x="2277827" y="1023426"/>
                  </a:cubicBezTo>
                  <a:cubicBezTo>
                    <a:pt x="2277827" y="1023426"/>
                    <a:pt x="2279048" y="1022205"/>
                    <a:pt x="2279048" y="1022205"/>
                  </a:cubicBezTo>
                  <a:cubicBezTo>
                    <a:pt x="2280269" y="1025867"/>
                    <a:pt x="2280269" y="1030750"/>
                    <a:pt x="2281490" y="1033192"/>
                  </a:cubicBezTo>
                  <a:cubicBezTo>
                    <a:pt x="2281490" y="1033192"/>
                    <a:pt x="2281490" y="1033192"/>
                    <a:pt x="2281490" y="1034412"/>
                  </a:cubicBezTo>
                  <a:cubicBezTo>
                    <a:pt x="2280269" y="1036854"/>
                    <a:pt x="2279048" y="1038074"/>
                    <a:pt x="2279048" y="1035633"/>
                  </a:cubicBezTo>
                  <a:cubicBezTo>
                    <a:pt x="2279048" y="1033192"/>
                    <a:pt x="2277827" y="1034412"/>
                    <a:pt x="2276607" y="1033192"/>
                  </a:cubicBezTo>
                  <a:cubicBezTo>
                    <a:pt x="2275386" y="1030750"/>
                    <a:pt x="2274166" y="1038074"/>
                    <a:pt x="2272945" y="1038074"/>
                  </a:cubicBezTo>
                  <a:close/>
                  <a:moveTo>
                    <a:pt x="2281490" y="1158924"/>
                  </a:moveTo>
                  <a:cubicBezTo>
                    <a:pt x="2280269" y="1158924"/>
                    <a:pt x="2280269" y="1158924"/>
                    <a:pt x="2279048" y="1158924"/>
                  </a:cubicBezTo>
                  <a:cubicBezTo>
                    <a:pt x="2279048" y="1158924"/>
                    <a:pt x="2279048" y="1158924"/>
                    <a:pt x="2279048" y="1158924"/>
                  </a:cubicBezTo>
                  <a:cubicBezTo>
                    <a:pt x="2279048" y="1158924"/>
                    <a:pt x="2279048" y="1157703"/>
                    <a:pt x="2280269" y="1157703"/>
                  </a:cubicBezTo>
                  <a:cubicBezTo>
                    <a:pt x="2281490" y="1157703"/>
                    <a:pt x="2281490" y="1157703"/>
                    <a:pt x="2281490" y="1158924"/>
                  </a:cubicBezTo>
                  <a:cubicBezTo>
                    <a:pt x="2282710" y="1157703"/>
                    <a:pt x="2281490" y="1157703"/>
                    <a:pt x="2281490" y="1158924"/>
                  </a:cubicBezTo>
                  <a:close/>
                  <a:moveTo>
                    <a:pt x="2294917" y="1146717"/>
                  </a:moveTo>
                  <a:cubicBezTo>
                    <a:pt x="2293697" y="1146717"/>
                    <a:pt x="2293697" y="1145496"/>
                    <a:pt x="2292476" y="1144276"/>
                  </a:cubicBezTo>
                  <a:cubicBezTo>
                    <a:pt x="2293697" y="1145496"/>
                    <a:pt x="2294917" y="1145496"/>
                    <a:pt x="2296138" y="1145496"/>
                  </a:cubicBezTo>
                  <a:cubicBezTo>
                    <a:pt x="2296138" y="1145496"/>
                    <a:pt x="2296138" y="1146717"/>
                    <a:pt x="2294917" y="1146717"/>
                  </a:cubicBezTo>
                  <a:close/>
                  <a:moveTo>
                    <a:pt x="2304683" y="1110096"/>
                  </a:moveTo>
                  <a:cubicBezTo>
                    <a:pt x="2304683" y="1110096"/>
                    <a:pt x="2303462" y="1111316"/>
                    <a:pt x="2301021" y="1108875"/>
                  </a:cubicBezTo>
                  <a:cubicBezTo>
                    <a:pt x="2296138" y="1103993"/>
                    <a:pt x="2296138" y="1108875"/>
                    <a:pt x="2296138" y="1112537"/>
                  </a:cubicBezTo>
                  <a:cubicBezTo>
                    <a:pt x="2296138" y="1114979"/>
                    <a:pt x="2296138" y="1117420"/>
                    <a:pt x="2293697" y="1117420"/>
                  </a:cubicBezTo>
                  <a:cubicBezTo>
                    <a:pt x="2293697" y="1117420"/>
                    <a:pt x="2293697" y="1117420"/>
                    <a:pt x="2293697" y="1117420"/>
                  </a:cubicBezTo>
                  <a:cubicBezTo>
                    <a:pt x="2293697" y="1113758"/>
                    <a:pt x="2292476" y="1114979"/>
                    <a:pt x="2291255" y="1113758"/>
                  </a:cubicBezTo>
                  <a:cubicBezTo>
                    <a:pt x="2291255" y="1113758"/>
                    <a:pt x="2290035" y="1113758"/>
                    <a:pt x="2290035" y="1113758"/>
                  </a:cubicBezTo>
                  <a:cubicBezTo>
                    <a:pt x="2292476" y="1111316"/>
                    <a:pt x="2293697" y="1107654"/>
                    <a:pt x="2296138" y="1103993"/>
                  </a:cubicBezTo>
                  <a:cubicBezTo>
                    <a:pt x="2296138" y="1103993"/>
                    <a:pt x="2296138" y="1103993"/>
                    <a:pt x="2296138" y="1103993"/>
                  </a:cubicBezTo>
                  <a:cubicBezTo>
                    <a:pt x="2298580" y="1105213"/>
                    <a:pt x="2299800" y="1105213"/>
                    <a:pt x="2301021" y="1106434"/>
                  </a:cubicBezTo>
                  <a:cubicBezTo>
                    <a:pt x="2302242" y="1108875"/>
                    <a:pt x="2304683" y="1108875"/>
                    <a:pt x="2307124" y="1110096"/>
                  </a:cubicBezTo>
                  <a:cubicBezTo>
                    <a:pt x="2305904" y="1108875"/>
                    <a:pt x="2305904" y="1110096"/>
                    <a:pt x="2304683" y="1110096"/>
                  </a:cubicBezTo>
                  <a:close/>
                  <a:moveTo>
                    <a:pt x="2308345" y="1111316"/>
                  </a:moveTo>
                  <a:cubicBezTo>
                    <a:pt x="2308345" y="1112537"/>
                    <a:pt x="2308345" y="1111316"/>
                    <a:pt x="2308345" y="1111316"/>
                  </a:cubicBezTo>
                  <a:cubicBezTo>
                    <a:pt x="2308345" y="1111316"/>
                    <a:pt x="2308345" y="1111316"/>
                    <a:pt x="2308345" y="1111316"/>
                  </a:cubicBezTo>
                  <a:cubicBezTo>
                    <a:pt x="2308345" y="1111316"/>
                    <a:pt x="2308345" y="1111316"/>
                    <a:pt x="2308345" y="1111316"/>
                  </a:cubicBezTo>
                  <a:close/>
                  <a:moveTo>
                    <a:pt x="2309566" y="1096668"/>
                  </a:moveTo>
                  <a:cubicBezTo>
                    <a:pt x="2309566" y="1096668"/>
                    <a:pt x="2308345" y="1095447"/>
                    <a:pt x="2308345" y="1094227"/>
                  </a:cubicBezTo>
                  <a:cubicBezTo>
                    <a:pt x="2308345" y="1094227"/>
                    <a:pt x="2308345" y="1094227"/>
                    <a:pt x="2308345" y="1094227"/>
                  </a:cubicBezTo>
                  <a:cubicBezTo>
                    <a:pt x="2309566" y="1094227"/>
                    <a:pt x="2309566" y="1094227"/>
                    <a:pt x="2310787" y="1094227"/>
                  </a:cubicBezTo>
                  <a:cubicBezTo>
                    <a:pt x="2310787" y="1096668"/>
                    <a:pt x="2310787" y="1097889"/>
                    <a:pt x="2309566" y="1096668"/>
                  </a:cubicBezTo>
                  <a:close/>
                  <a:moveTo>
                    <a:pt x="2318111" y="1096668"/>
                  </a:moveTo>
                  <a:cubicBezTo>
                    <a:pt x="2318111" y="1096668"/>
                    <a:pt x="2316890" y="1096668"/>
                    <a:pt x="2316890" y="1095447"/>
                  </a:cubicBezTo>
                  <a:cubicBezTo>
                    <a:pt x="2316890" y="1095447"/>
                    <a:pt x="2315669" y="1095447"/>
                    <a:pt x="2315669" y="1094227"/>
                  </a:cubicBezTo>
                  <a:cubicBezTo>
                    <a:pt x="2316890" y="1094227"/>
                    <a:pt x="2318111" y="1094227"/>
                    <a:pt x="2319331" y="1093006"/>
                  </a:cubicBezTo>
                  <a:lnTo>
                    <a:pt x="2318111" y="1096668"/>
                  </a:lnTo>
                  <a:close/>
                  <a:moveTo>
                    <a:pt x="2321773" y="1072254"/>
                  </a:moveTo>
                  <a:cubicBezTo>
                    <a:pt x="2321773" y="1072254"/>
                    <a:pt x="2320552" y="1072254"/>
                    <a:pt x="2319331" y="1071033"/>
                  </a:cubicBezTo>
                  <a:cubicBezTo>
                    <a:pt x="2315669" y="1067372"/>
                    <a:pt x="2315669" y="1071033"/>
                    <a:pt x="2315669" y="1073475"/>
                  </a:cubicBezTo>
                  <a:cubicBezTo>
                    <a:pt x="2315669" y="1075916"/>
                    <a:pt x="2315669" y="1077137"/>
                    <a:pt x="2312007" y="1075916"/>
                  </a:cubicBezTo>
                  <a:cubicBezTo>
                    <a:pt x="2312007" y="1075916"/>
                    <a:pt x="2312007" y="1075916"/>
                    <a:pt x="2312007" y="1075916"/>
                  </a:cubicBezTo>
                  <a:cubicBezTo>
                    <a:pt x="2310787" y="1074695"/>
                    <a:pt x="2310787" y="1073475"/>
                    <a:pt x="2310787" y="1072254"/>
                  </a:cubicBezTo>
                  <a:cubicBezTo>
                    <a:pt x="2310787" y="1072254"/>
                    <a:pt x="2309566" y="1072254"/>
                    <a:pt x="2309566" y="1073475"/>
                  </a:cubicBezTo>
                  <a:cubicBezTo>
                    <a:pt x="2308345" y="1072254"/>
                    <a:pt x="2307124" y="1072254"/>
                    <a:pt x="2307124" y="1074695"/>
                  </a:cubicBezTo>
                  <a:cubicBezTo>
                    <a:pt x="2307124" y="1075916"/>
                    <a:pt x="2307124" y="1077137"/>
                    <a:pt x="2305904" y="1077137"/>
                  </a:cubicBezTo>
                  <a:cubicBezTo>
                    <a:pt x="2305904" y="1077137"/>
                    <a:pt x="2304683" y="1075916"/>
                    <a:pt x="2303462" y="1074695"/>
                  </a:cubicBezTo>
                  <a:cubicBezTo>
                    <a:pt x="2303462" y="1072254"/>
                    <a:pt x="2302242" y="1072254"/>
                    <a:pt x="2301021" y="1071033"/>
                  </a:cubicBezTo>
                  <a:cubicBezTo>
                    <a:pt x="2298580" y="1067372"/>
                    <a:pt x="2297359" y="1074695"/>
                    <a:pt x="2296138" y="1075916"/>
                  </a:cubicBezTo>
                  <a:cubicBezTo>
                    <a:pt x="2296138" y="1075916"/>
                    <a:pt x="2294917" y="1075916"/>
                    <a:pt x="2294917" y="1074695"/>
                  </a:cubicBezTo>
                  <a:cubicBezTo>
                    <a:pt x="2294917" y="1074695"/>
                    <a:pt x="2294917" y="1074695"/>
                    <a:pt x="2294917" y="1074695"/>
                  </a:cubicBezTo>
                  <a:cubicBezTo>
                    <a:pt x="2294917" y="1073475"/>
                    <a:pt x="2294917" y="1072254"/>
                    <a:pt x="2294917" y="1069813"/>
                  </a:cubicBezTo>
                  <a:cubicBezTo>
                    <a:pt x="2296138" y="1061268"/>
                    <a:pt x="2291255" y="1068592"/>
                    <a:pt x="2288814" y="1069813"/>
                  </a:cubicBezTo>
                  <a:cubicBezTo>
                    <a:pt x="2285152" y="1073475"/>
                    <a:pt x="2285152" y="1068592"/>
                    <a:pt x="2285152" y="1063709"/>
                  </a:cubicBezTo>
                  <a:cubicBezTo>
                    <a:pt x="2285152" y="1058826"/>
                    <a:pt x="2285152" y="1050281"/>
                    <a:pt x="2281490" y="1057606"/>
                  </a:cubicBezTo>
                  <a:cubicBezTo>
                    <a:pt x="2279048" y="1061268"/>
                    <a:pt x="2279048" y="1061268"/>
                    <a:pt x="2277827" y="1060047"/>
                  </a:cubicBezTo>
                  <a:cubicBezTo>
                    <a:pt x="2277827" y="1058826"/>
                    <a:pt x="2276607" y="1057606"/>
                    <a:pt x="2276607" y="1057606"/>
                  </a:cubicBezTo>
                  <a:cubicBezTo>
                    <a:pt x="2277827" y="1055165"/>
                    <a:pt x="2280269" y="1053944"/>
                    <a:pt x="2281490" y="1051502"/>
                  </a:cubicBezTo>
                  <a:cubicBezTo>
                    <a:pt x="2282710" y="1049061"/>
                    <a:pt x="2283931" y="1047840"/>
                    <a:pt x="2286373" y="1046619"/>
                  </a:cubicBezTo>
                  <a:cubicBezTo>
                    <a:pt x="2287593" y="1046619"/>
                    <a:pt x="2288814" y="1045399"/>
                    <a:pt x="2288814" y="1044178"/>
                  </a:cubicBezTo>
                  <a:cubicBezTo>
                    <a:pt x="2290035" y="1050281"/>
                    <a:pt x="2292476" y="1056385"/>
                    <a:pt x="2297359" y="1060047"/>
                  </a:cubicBezTo>
                  <a:cubicBezTo>
                    <a:pt x="2298580" y="1061268"/>
                    <a:pt x="2301021" y="1062488"/>
                    <a:pt x="2304683" y="1062488"/>
                  </a:cubicBezTo>
                  <a:cubicBezTo>
                    <a:pt x="2308345" y="1063709"/>
                    <a:pt x="2310787" y="1063709"/>
                    <a:pt x="2312007" y="1064930"/>
                  </a:cubicBezTo>
                  <a:cubicBezTo>
                    <a:pt x="2314449" y="1066151"/>
                    <a:pt x="2319331" y="1068592"/>
                    <a:pt x="2321773" y="1072254"/>
                  </a:cubicBezTo>
                  <a:cubicBezTo>
                    <a:pt x="2322994" y="1071033"/>
                    <a:pt x="2322994" y="1071033"/>
                    <a:pt x="2321773" y="1072254"/>
                  </a:cubicBezTo>
                  <a:close/>
                  <a:moveTo>
                    <a:pt x="2307124" y="1017323"/>
                  </a:moveTo>
                  <a:cubicBezTo>
                    <a:pt x="2305904" y="1017323"/>
                    <a:pt x="2304683" y="1017323"/>
                    <a:pt x="2304683" y="1018543"/>
                  </a:cubicBezTo>
                  <a:cubicBezTo>
                    <a:pt x="2304683" y="1018543"/>
                    <a:pt x="2304683" y="1019764"/>
                    <a:pt x="2304683" y="1019764"/>
                  </a:cubicBezTo>
                  <a:cubicBezTo>
                    <a:pt x="2304683" y="1017323"/>
                    <a:pt x="2304683" y="1016102"/>
                    <a:pt x="2304683" y="1017323"/>
                  </a:cubicBezTo>
                  <a:cubicBezTo>
                    <a:pt x="2304683" y="1017323"/>
                    <a:pt x="2304683" y="1018543"/>
                    <a:pt x="2303462" y="1018543"/>
                  </a:cubicBezTo>
                  <a:cubicBezTo>
                    <a:pt x="2303462" y="1018543"/>
                    <a:pt x="2302242" y="1017323"/>
                    <a:pt x="2302242" y="1017323"/>
                  </a:cubicBezTo>
                  <a:cubicBezTo>
                    <a:pt x="2299800" y="1013660"/>
                    <a:pt x="2301021" y="1014881"/>
                    <a:pt x="2298580" y="1016102"/>
                  </a:cubicBezTo>
                  <a:cubicBezTo>
                    <a:pt x="2297359" y="1016102"/>
                    <a:pt x="2298580" y="1014881"/>
                    <a:pt x="2296138" y="1016102"/>
                  </a:cubicBezTo>
                  <a:cubicBezTo>
                    <a:pt x="2294917" y="1016102"/>
                    <a:pt x="2293697" y="1014881"/>
                    <a:pt x="2293697" y="1014881"/>
                  </a:cubicBezTo>
                  <a:cubicBezTo>
                    <a:pt x="2293697" y="1014881"/>
                    <a:pt x="2292476" y="1013660"/>
                    <a:pt x="2292476" y="1013660"/>
                  </a:cubicBezTo>
                  <a:cubicBezTo>
                    <a:pt x="2292476" y="1013660"/>
                    <a:pt x="2292476" y="1013660"/>
                    <a:pt x="2292476" y="1013660"/>
                  </a:cubicBezTo>
                  <a:cubicBezTo>
                    <a:pt x="2296138" y="1008778"/>
                    <a:pt x="2298580" y="1009998"/>
                    <a:pt x="2299800" y="1009998"/>
                  </a:cubicBezTo>
                  <a:cubicBezTo>
                    <a:pt x="2301021" y="1009998"/>
                    <a:pt x="2302242" y="1008778"/>
                    <a:pt x="2303462" y="1009998"/>
                  </a:cubicBezTo>
                  <a:cubicBezTo>
                    <a:pt x="2303462" y="1011219"/>
                    <a:pt x="2304683" y="1008778"/>
                    <a:pt x="2305904" y="1006336"/>
                  </a:cubicBezTo>
                  <a:cubicBezTo>
                    <a:pt x="2305904" y="1006336"/>
                    <a:pt x="2305904" y="1006336"/>
                    <a:pt x="2305904" y="1005116"/>
                  </a:cubicBezTo>
                  <a:cubicBezTo>
                    <a:pt x="2308345" y="1005116"/>
                    <a:pt x="2309566" y="1006336"/>
                    <a:pt x="2310787" y="1007557"/>
                  </a:cubicBezTo>
                  <a:cubicBezTo>
                    <a:pt x="2312007" y="1009998"/>
                    <a:pt x="2315669" y="1009998"/>
                    <a:pt x="2316890" y="1012440"/>
                  </a:cubicBezTo>
                  <a:cubicBezTo>
                    <a:pt x="2318111" y="1014881"/>
                    <a:pt x="2319331" y="1017323"/>
                    <a:pt x="2321773" y="1019764"/>
                  </a:cubicBezTo>
                  <a:cubicBezTo>
                    <a:pt x="2320552" y="1020985"/>
                    <a:pt x="2320552" y="1023426"/>
                    <a:pt x="2318111" y="1020985"/>
                  </a:cubicBezTo>
                  <a:cubicBezTo>
                    <a:pt x="2316890" y="1019764"/>
                    <a:pt x="2314449" y="1016102"/>
                    <a:pt x="2313228" y="1018543"/>
                  </a:cubicBezTo>
                  <a:cubicBezTo>
                    <a:pt x="2313228" y="1019764"/>
                    <a:pt x="2312007" y="1020985"/>
                    <a:pt x="2312007" y="1020985"/>
                  </a:cubicBezTo>
                  <a:cubicBezTo>
                    <a:pt x="2309566" y="1020985"/>
                    <a:pt x="2308345" y="1017323"/>
                    <a:pt x="2307124" y="1017323"/>
                  </a:cubicBezTo>
                  <a:close/>
                  <a:moveTo>
                    <a:pt x="2308345" y="1031971"/>
                  </a:moveTo>
                  <a:cubicBezTo>
                    <a:pt x="2307124" y="1034412"/>
                    <a:pt x="2305904" y="1035633"/>
                    <a:pt x="2303462" y="1030750"/>
                  </a:cubicBezTo>
                  <a:cubicBezTo>
                    <a:pt x="2303462" y="1029530"/>
                    <a:pt x="2302242" y="1028309"/>
                    <a:pt x="2302242" y="1027088"/>
                  </a:cubicBezTo>
                  <a:cubicBezTo>
                    <a:pt x="2302242" y="1027088"/>
                    <a:pt x="2302242" y="1025867"/>
                    <a:pt x="2302242" y="1025867"/>
                  </a:cubicBezTo>
                  <a:cubicBezTo>
                    <a:pt x="2302242" y="1025867"/>
                    <a:pt x="2302242" y="1025867"/>
                    <a:pt x="2302242" y="1025867"/>
                  </a:cubicBezTo>
                  <a:cubicBezTo>
                    <a:pt x="2303462" y="1028309"/>
                    <a:pt x="2305904" y="1029530"/>
                    <a:pt x="2308345" y="1031971"/>
                  </a:cubicBezTo>
                  <a:cubicBezTo>
                    <a:pt x="2308345" y="1031971"/>
                    <a:pt x="2308345" y="1031971"/>
                    <a:pt x="2308345" y="1031971"/>
                  </a:cubicBezTo>
                  <a:close/>
                  <a:moveTo>
                    <a:pt x="2293697" y="1000233"/>
                  </a:moveTo>
                  <a:cubicBezTo>
                    <a:pt x="2293697" y="1000233"/>
                    <a:pt x="2292476" y="1002674"/>
                    <a:pt x="2291255" y="1001453"/>
                  </a:cubicBezTo>
                  <a:cubicBezTo>
                    <a:pt x="2290035" y="999012"/>
                    <a:pt x="2290035" y="1001453"/>
                    <a:pt x="2288814" y="1000233"/>
                  </a:cubicBezTo>
                  <a:cubicBezTo>
                    <a:pt x="2288814" y="1000233"/>
                    <a:pt x="2288814" y="1000233"/>
                    <a:pt x="2288814" y="999012"/>
                  </a:cubicBezTo>
                  <a:cubicBezTo>
                    <a:pt x="2288814" y="999012"/>
                    <a:pt x="2288814" y="999012"/>
                    <a:pt x="2288814" y="999012"/>
                  </a:cubicBezTo>
                  <a:cubicBezTo>
                    <a:pt x="2288814" y="999012"/>
                    <a:pt x="2291255" y="1000233"/>
                    <a:pt x="2293697" y="1000233"/>
                  </a:cubicBezTo>
                  <a:cubicBezTo>
                    <a:pt x="2292476" y="1000233"/>
                    <a:pt x="2292476" y="1000233"/>
                    <a:pt x="2293697" y="1000233"/>
                  </a:cubicBezTo>
                  <a:cubicBezTo>
                    <a:pt x="2293697" y="1000233"/>
                    <a:pt x="2293697" y="1000233"/>
                    <a:pt x="2293697" y="1000233"/>
                  </a:cubicBezTo>
                  <a:close/>
                  <a:moveTo>
                    <a:pt x="2292476" y="1022205"/>
                  </a:moveTo>
                  <a:cubicBezTo>
                    <a:pt x="2292476" y="1022205"/>
                    <a:pt x="2292476" y="1022205"/>
                    <a:pt x="2292476" y="1022205"/>
                  </a:cubicBezTo>
                  <a:cubicBezTo>
                    <a:pt x="2291255" y="1022205"/>
                    <a:pt x="2291255" y="1022205"/>
                    <a:pt x="2290035" y="1022205"/>
                  </a:cubicBezTo>
                  <a:cubicBezTo>
                    <a:pt x="2288814" y="1022205"/>
                    <a:pt x="2287593" y="1020985"/>
                    <a:pt x="2286373" y="1022205"/>
                  </a:cubicBezTo>
                  <a:cubicBezTo>
                    <a:pt x="2285152" y="1024647"/>
                    <a:pt x="2283931" y="1022205"/>
                    <a:pt x="2281490" y="1018543"/>
                  </a:cubicBezTo>
                  <a:cubicBezTo>
                    <a:pt x="2281490" y="1018543"/>
                    <a:pt x="2281490" y="1018543"/>
                    <a:pt x="2281490" y="1018543"/>
                  </a:cubicBezTo>
                  <a:cubicBezTo>
                    <a:pt x="2282710" y="1018543"/>
                    <a:pt x="2283931" y="1019764"/>
                    <a:pt x="2283931" y="1019764"/>
                  </a:cubicBezTo>
                  <a:cubicBezTo>
                    <a:pt x="2286373" y="1018543"/>
                    <a:pt x="2290035" y="1018543"/>
                    <a:pt x="2292476" y="1022205"/>
                  </a:cubicBezTo>
                  <a:close/>
                  <a:moveTo>
                    <a:pt x="2324214" y="1073475"/>
                  </a:moveTo>
                  <a:cubicBezTo>
                    <a:pt x="2324214" y="1073475"/>
                    <a:pt x="2324214" y="1072254"/>
                    <a:pt x="2324214" y="1071033"/>
                  </a:cubicBezTo>
                  <a:cubicBezTo>
                    <a:pt x="2325435" y="1071033"/>
                    <a:pt x="2325435" y="1072254"/>
                    <a:pt x="2326656" y="1072254"/>
                  </a:cubicBezTo>
                  <a:cubicBezTo>
                    <a:pt x="2326656" y="1072254"/>
                    <a:pt x="2326656" y="1072254"/>
                    <a:pt x="2326656" y="1072254"/>
                  </a:cubicBezTo>
                  <a:cubicBezTo>
                    <a:pt x="2325435" y="1072254"/>
                    <a:pt x="2325435" y="1072254"/>
                    <a:pt x="2324214" y="1073475"/>
                  </a:cubicBezTo>
                  <a:close/>
                  <a:moveTo>
                    <a:pt x="2336421" y="1005116"/>
                  </a:moveTo>
                  <a:cubicBezTo>
                    <a:pt x="2336421" y="1005116"/>
                    <a:pt x="2336421" y="1003895"/>
                    <a:pt x="2336421" y="1003895"/>
                  </a:cubicBezTo>
                  <a:cubicBezTo>
                    <a:pt x="2336421" y="1003895"/>
                    <a:pt x="2336421" y="1003895"/>
                    <a:pt x="2336421" y="1005116"/>
                  </a:cubicBezTo>
                  <a:cubicBezTo>
                    <a:pt x="2336421" y="1005116"/>
                    <a:pt x="2336421" y="1005116"/>
                    <a:pt x="2336421" y="1005116"/>
                  </a:cubicBezTo>
                  <a:close/>
                  <a:moveTo>
                    <a:pt x="2286373" y="917225"/>
                  </a:moveTo>
                  <a:cubicBezTo>
                    <a:pt x="2288814" y="911122"/>
                    <a:pt x="2291255" y="911122"/>
                    <a:pt x="2292476" y="911122"/>
                  </a:cubicBezTo>
                  <a:cubicBezTo>
                    <a:pt x="2292476" y="911122"/>
                    <a:pt x="2293697" y="909901"/>
                    <a:pt x="2294917" y="909901"/>
                  </a:cubicBezTo>
                  <a:cubicBezTo>
                    <a:pt x="2294917" y="909901"/>
                    <a:pt x="2294917" y="909901"/>
                    <a:pt x="2294917" y="909901"/>
                  </a:cubicBezTo>
                  <a:cubicBezTo>
                    <a:pt x="2293697" y="916004"/>
                    <a:pt x="2292476" y="920887"/>
                    <a:pt x="2291255" y="916004"/>
                  </a:cubicBezTo>
                  <a:cubicBezTo>
                    <a:pt x="2290035" y="913563"/>
                    <a:pt x="2290035" y="916004"/>
                    <a:pt x="2288814" y="916004"/>
                  </a:cubicBezTo>
                  <a:cubicBezTo>
                    <a:pt x="2286373" y="916004"/>
                    <a:pt x="2286373" y="925770"/>
                    <a:pt x="2285152" y="926991"/>
                  </a:cubicBezTo>
                  <a:cubicBezTo>
                    <a:pt x="2283931" y="928211"/>
                    <a:pt x="2283931" y="926991"/>
                    <a:pt x="2282710" y="923329"/>
                  </a:cubicBezTo>
                  <a:cubicBezTo>
                    <a:pt x="2282710" y="922108"/>
                    <a:pt x="2282710" y="920887"/>
                    <a:pt x="2281490" y="920887"/>
                  </a:cubicBezTo>
                  <a:cubicBezTo>
                    <a:pt x="2283931" y="919667"/>
                    <a:pt x="2286373" y="919667"/>
                    <a:pt x="2286373" y="917225"/>
                  </a:cubicBezTo>
                  <a:close/>
                  <a:moveTo>
                    <a:pt x="2275386" y="931874"/>
                  </a:moveTo>
                  <a:cubicBezTo>
                    <a:pt x="2276607" y="928211"/>
                    <a:pt x="2279048" y="926991"/>
                    <a:pt x="2280269" y="924549"/>
                  </a:cubicBezTo>
                  <a:cubicBezTo>
                    <a:pt x="2280269" y="923329"/>
                    <a:pt x="2281490" y="923329"/>
                    <a:pt x="2281490" y="922108"/>
                  </a:cubicBezTo>
                  <a:cubicBezTo>
                    <a:pt x="2280269" y="924549"/>
                    <a:pt x="2279048" y="929432"/>
                    <a:pt x="2279048" y="931874"/>
                  </a:cubicBezTo>
                  <a:cubicBezTo>
                    <a:pt x="2276607" y="939198"/>
                    <a:pt x="2276607" y="936756"/>
                    <a:pt x="2275386" y="933094"/>
                  </a:cubicBezTo>
                  <a:cubicBezTo>
                    <a:pt x="2275386" y="933094"/>
                    <a:pt x="2275386" y="931874"/>
                    <a:pt x="2275386" y="931874"/>
                  </a:cubicBezTo>
                  <a:close/>
                  <a:moveTo>
                    <a:pt x="2272945" y="985584"/>
                  </a:moveTo>
                  <a:cubicBezTo>
                    <a:pt x="2274166" y="984364"/>
                    <a:pt x="2276607" y="983143"/>
                    <a:pt x="2279048" y="981922"/>
                  </a:cubicBezTo>
                  <a:cubicBezTo>
                    <a:pt x="2281490" y="980702"/>
                    <a:pt x="2283931" y="979481"/>
                    <a:pt x="2285152" y="978260"/>
                  </a:cubicBezTo>
                  <a:cubicBezTo>
                    <a:pt x="2288814" y="972157"/>
                    <a:pt x="2291255" y="959950"/>
                    <a:pt x="2292476" y="950184"/>
                  </a:cubicBezTo>
                  <a:cubicBezTo>
                    <a:pt x="2293697" y="944081"/>
                    <a:pt x="2296138" y="940418"/>
                    <a:pt x="2297359" y="934315"/>
                  </a:cubicBezTo>
                  <a:cubicBezTo>
                    <a:pt x="2298580" y="928211"/>
                    <a:pt x="2304683" y="922108"/>
                    <a:pt x="2305904" y="916004"/>
                  </a:cubicBezTo>
                  <a:cubicBezTo>
                    <a:pt x="2308345" y="903797"/>
                    <a:pt x="2312007" y="901356"/>
                    <a:pt x="2314449" y="901356"/>
                  </a:cubicBezTo>
                  <a:cubicBezTo>
                    <a:pt x="2315669" y="901356"/>
                    <a:pt x="2315669" y="898915"/>
                    <a:pt x="2316890" y="897694"/>
                  </a:cubicBezTo>
                  <a:lnTo>
                    <a:pt x="2316890" y="897694"/>
                  </a:lnTo>
                  <a:cubicBezTo>
                    <a:pt x="2316890" y="897694"/>
                    <a:pt x="2318111" y="900135"/>
                    <a:pt x="2319331" y="900135"/>
                  </a:cubicBezTo>
                  <a:cubicBezTo>
                    <a:pt x="2319331" y="900135"/>
                    <a:pt x="2320552" y="901356"/>
                    <a:pt x="2321773" y="901356"/>
                  </a:cubicBezTo>
                  <a:cubicBezTo>
                    <a:pt x="2322994" y="902577"/>
                    <a:pt x="2324214" y="903797"/>
                    <a:pt x="2325435" y="905018"/>
                  </a:cubicBezTo>
                  <a:cubicBezTo>
                    <a:pt x="2325435" y="906239"/>
                    <a:pt x="2327876" y="906239"/>
                    <a:pt x="2329097" y="907460"/>
                  </a:cubicBezTo>
                  <a:cubicBezTo>
                    <a:pt x="2330318" y="908680"/>
                    <a:pt x="2331538" y="908680"/>
                    <a:pt x="2332759" y="909901"/>
                  </a:cubicBezTo>
                  <a:cubicBezTo>
                    <a:pt x="2333980" y="911122"/>
                    <a:pt x="2336421" y="912342"/>
                    <a:pt x="2336421" y="913563"/>
                  </a:cubicBezTo>
                  <a:cubicBezTo>
                    <a:pt x="2336421" y="914784"/>
                    <a:pt x="2337642" y="914784"/>
                    <a:pt x="2337642" y="916004"/>
                  </a:cubicBezTo>
                  <a:cubicBezTo>
                    <a:pt x="2337642" y="917225"/>
                    <a:pt x="2336421" y="917225"/>
                    <a:pt x="2336421" y="917225"/>
                  </a:cubicBezTo>
                  <a:cubicBezTo>
                    <a:pt x="2335201" y="917225"/>
                    <a:pt x="2335201" y="913563"/>
                    <a:pt x="2333980" y="913563"/>
                  </a:cubicBezTo>
                  <a:cubicBezTo>
                    <a:pt x="2332759" y="913563"/>
                    <a:pt x="2332759" y="913563"/>
                    <a:pt x="2331538" y="913563"/>
                  </a:cubicBezTo>
                  <a:cubicBezTo>
                    <a:pt x="2331538" y="914784"/>
                    <a:pt x="2330318" y="913563"/>
                    <a:pt x="2329097" y="912342"/>
                  </a:cubicBezTo>
                  <a:cubicBezTo>
                    <a:pt x="2326656" y="908680"/>
                    <a:pt x="2327876" y="911122"/>
                    <a:pt x="2326656" y="911122"/>
                  </a:cubicBezTo>
                  <a:cubicBezTo>
                    <a:pt x="2325435" y="911122"/>
                    <a:pt x="2326656" y="911122"/>
                    <a:pt x="2324214" y="911122"/>
                  </a:cubicBezTo>
                  <a:cubicBezTo>
                    <a:pt x="2322994" y="911122"/>
                    <a:pt x="2322994" y="909901"/>
                    <a:pt x="2321773" y="909901"/>
                  </a:cubicBezTo>
                  <a:cubicBezTo>
                    <a:pt x="2321773" y="909901"/>
                    <a:pt x="2320552" y="908680"/>
                    <a:pt x="2320552" y="908680"/>
                  </a:cubicBezTo>
                  <a:cubicBezTo>
                    <a:pt x="2318111" y="908680"/>
                    <a:pt x="2316890" y="906239"/>
                    <a:pt x="2315669" y="907460"/>
                  </a:cubicBezTo>
                  <a:cubicBezTo>
                    <a:pt x="2313228" y="909901"/>
                    <a:pt x="2313228" y="908680"/>
                    <a:pt x="2310787" y="906239"/>
                  </a:cubicBezTo>
                  <a:cubicBezTo>
                    <a:pt x="2309566" y="905018"/>
                    <a:pt x="2310787" y="907460"/>
                    <a:pt x="2310787" y="908680"/>
                  </a:cubicBezTo>
                  <a:cubicBezTo>
                    <a:pt x="2312007" y="909901"/>
                    <a:pt x="2312007" y="911122"/>
                    <a:pt x="2312007" y="911122"/>
                  </a:cubicBezTo>
                  <a:cubicBezTo>
                    <a:pt x="2312007" y="911122"/>
                    <a:pt x="2314449" y="912342"/>
                    <a:pt x="2314449" y="912342"/>
                  </a:cubicBezTo>
                  <a:cubicBezTo>
                    <a:pt x="2315669" y="912342"/>
                    <a:pt x="2318111" y="912342"/>
                    <a:pt x="2320552" y="916004"/>
                  </a:cubicBezTo>
                  <a:cubicBezTo>
                    <a:pt x="2321773" y="918446"/>
                    <a:pt x="2326656" y="918446"/>
                    <a:pt x="2327876" y="920887"/>
                  </a:cubicBezTo>
                  <a:cubicBezTo>
                    <a:pt x="2329097" y="922108"/>
                    <a:pt x="2331538" y="923329"/>
                    <a:pt x="2331538" y="925770"/>
                  </a:cubicBezTo>
                  <a:cubicBezTo>
                    <a:pt x="2332759" y="928211"/>
                    <a:pt x="2333980" y="933094"/>
                    <a:pt x="2336421" y="934315"/>
                  </a:cubicBezTo>
                  <a:cubicBezTo>
                    <a:pt x="2336421" y="934315"/>
                    <a:pt x="2337642" y="934315"/>
                    <a:pt x="2337642" y="934315"/>
                  </a:cubicBezTo>
                  <a:cubicBezTo>
                    <a:pt x="2337642" y="934315"/>
                    <a:pt x="2337642" y="934315"/>
                    <a:pt x="2337642" y="934315"/>
                  </a:cubicBezTo>
                  <a:cubicBezTo>
                    <a:pt x="2336421" y="935536"/>
                    <a:pt x="2336421" y="936756"/>
                    <a:pt x="2333980" y="934315"/>
                  </a:cubicBezTo>
                  <a:cubicBezTo>
                    <a:pt x="2332759" y="933094"/>
                    <a:pt x="2331538" y="929432"/>
                    <a:pt x="2330318" y="931874"/>
                  </a:cubicBezTo>
                  <a:cubicBezTo>
                    <a:pt x="2330318" y="933094"/>
                    <a:pt x="2329097" y="933094"/>
                    <a:pt x="2329097" y="933094"/>
                  </a:cubicBezTo>
                  <a:cubicBezTo>
                    <a:pt x="2327876" y="933094"/>
                    <a:pt x="2327876" y="929432"/>
                    <a:pt x="2326656" y="929432"/>
                  </a:cubicBezTo>
                  <a:cubicBezTo>
                    <a:pt x="2325435" y="929432"/>
                    <a:pt x="2325435" y="928211"/>
                    <a:pt x="2324214" y="929432"/>
                  </a:cubicBezTo>
                  <a:cubicBezTo>
                    <a:pt x="2322994" y="930653"/>
                    <a:pt x="2322994" y="929432"/>
                    <a:pt x="2321773" y="928211"/>
                  </a:cubicBezTo>
                  <a:cubicBezTo>
                    <a:pt x="2320552" y="924549"/>
                    <a:pt x="2320552" y="925770"/>
                    <a:pt x="2319331" y="926991"/>
                  </a:cubicBezTo>
                  <a:cubicBezTo>
                    <a:pt x="2318111" y="926991"/>
                    <a:pt x="2319331" y="925770"/>
                    <a:pt x="2316890" y="926991"/>
                  </a:cubicBezTo>
                  <a:cubicBezTo>
                    <a:pt x="2315669" y="926991"/>
                    <a:pt x="2315669" y="925770"/>
                    <a:pt x="2314449" y="925770"/>
                  </a:cubicBezTo>
                  <a:cubicBezTo>
                    <a:pt x="2314449" y="925770"/>
                    <a:pt x="2313228" y="923329"/>
                    <a:pt x="2313228" y="923329"/>
                  </a:cubicBezTo>
                  <a:cubicBezTo>
                    <a:pt x="2310787" y="922108"/>
                    <a:pt x="2310787" y="919667"/>
                    <a:pt x="2308345" y="920887"/>
                  </a:cubicBezTo>
                  <a:cubicBezTo>
                    <a:pt x="2305904" y="922108"/>
                    <a:pt x="2305904" y="920887"/>
                    <a:pt x="2303462" y="917225"/>
                  </a:cubicBezTo>
                  <a:cubicBezTo>
                    <a:pt x="2302242" y="916004"/>
                    <a:pt x="2302242" y="917225"/>
                    <a:pt x="2303462" y="919667"/>
                  </a:cubicBezTo>
                  <a:cubicBezTo>
                    <a:pt x="2303462" y="922108"/>
                    <a:pt x="2304683" y="923329"/>
                    <a:pt x="2304683" y="923329"/>
                  </a:cubicBezTo>
                  <a:cubicBezTo>
                    <a:pt x="2304683" y="923329"/>
                    <a:pt x="2305904" y="925770"/>
                    <a:pt x="2307124" y="925770"/>
                  </a:cubicBezTo>
                  <a:cubicBezTo>
                    <a:pt x="2308345" y="925770"/>
                    <a:pt x="2310787" y="928211"/>
                    <a:pt x="2313228" y="931874"/>
                  </a:cubicBezTo>
                  <a:cubicBezTo>
                    <a:pt x="2313228" y="933094"/>
                    <a:pt x="2315669" y="934315"/>
                    <a:pt x="2316890" y="934315"/>
                  </a:cubicBezTo>
                  <a:cubicBezTo>
                    <a:pt x="2318111" y="935536"/>
                    <a:pt x="2319331" y="935536"/>
                    <a:pt x="2320552" y="936756"/>
                  </a:cubicBezTo>
                  <a:cubicBezTo>
                    <a:pt x="2321773" y="939198"/>
                    <a:pt x="2324214" y="939198"/>
                    <a:pt x="2325435" y="941639"/>
                  </a:cubicBezTo>
                  <a:cubicBezTo>
                    <a:pt x="2325435" y="942860"/>
                    <a:pt x="2326656" y="944081"/>
                    <a:pt x="2326656" y="944081"/>
                  </a:cubicBezTo>
                  <a:cubicBezTo>
                    <a:pt x="2326656" y="944081"/>
                    <a:pt x="2326656" y="945301"/>
                    <a:pt x="2325435" y="945301"/>
                  </a:cubicBezTo>
                  <a:cubicBezTo>
                    <a:pt x="2324214" y="945301"/>
                    <a:pt x="2324214" y="941639"/>
                    <a:pt x="2321773" y="942860"/>
                  </a:cubicBezTo>
                  <a:cubicBezTo>
                    <a:pt x="2320552" y="942860"/>
                    <a:pt x="2319331" y="942860"/>
                    <a:pt x="2319331" y="944081"/>
                  </a:cubicBezTo>
                  <a:cubicBezTo>
                    <a:pt x="2319331" y="945301"/>
                    <a:pt x="2318111" y="944081"/>
                    <a:pt x="2316890" y="942860"/>
                  </a:cubicBezTo>
                  <a:cubicBezTo>
                    <a:pt x="2314449" y="940418"/>
                    <a:pt x="2315669" y="941639"/>
                    <a:pt x="2314449" y="941639"/>
                  </a:cubicBezTo>
                  <a:cubicBezTo>
                    <a:pt x="2313228" y="941639"/>
                    <a:pt x="2314449" y="941639"/>
                    <a:pt x="2312007" y="941639"/>
                  </a:cubicBezTo>
                  <a:cubicBezTo>
                    <a:pt x="2310787" y="941639"/>
                    <a:pt x="2309566" y="940418"/>
                    <a:pt x="2309566" y="940418"/>
                  </a:cubicBezTo>
                  <a:cubicBezTo>
                    <a:pt x="2308345" y="940418"/>
                    <a:pt x="2308345" y="939198"/>
                    <a:pt x="2307124" y="939198"/>
                  </a:cubicBezTo>
                  <a:cubicBezTo>
                    <a:pt x="2304683" y="939198"/>
                    <a:pt x="2303462" y="937977"/>
                    <a:pt x="2302242" y="939198"/>
                  </a:cubicBezTo>
                  <a:cubicBezTo>
                    <a:pt x="2301021" y="941639"/>
                    <a:pt x="2299800" y="940418"/>
                    <a:pt x="2297359" y="940418"/>
                  </a:cubicBezTo>
                  <a:cubicBezTo>
                    <a:pt x="2296138" y="940418"/>
                    <a:pt x="2297359" y="941639"/>
                    <a:pt x="2298580" y="942860"/>
                  </a:cubicBezTo>
                  <a:cubicBezTo>
                    <a:pt x="2299800" y="944081"/>
                    <a:pt x="2301021" y="945301"/>
                    <a:pt x="2301021" y="944081"/>
                  </a:cubicBezTo>
                  <a:cubicBezTo>
                    <a:pt x="2301021" y="944081"/>
                    <a:pt x="2303462" y="945301"/>
                    <a:pt x="2304683" y="944081"/>
                  </a:cubicBezTo>
                  <a:cubicBezTo>
                    <a:pt x="2305904" y="944081"/>
                    <a:pt x="2308345" y="942860"/>
                    <a:pt x="2312007" y="946522"/>
                  </a:cubicBezTo>
                  <a:cubicBezTo>
                    <a:pt x="2313228" y="947743"/>
                    <a:pt x="2318111" y="947743"/>
                    <a:pt x="2319331" y="950184"/>
                  </a:cubicBezTo>
                  <a:cubicBezTo>
                    <a:pt x="2320552" y="951405"/>
                    <a:pt x="2322994" y="952625"/>
                    <a:pt x="2324214" y="953846"/>
                  </a:cubicBezTo>
                  <a:cubicBezTo>
                    <a:pt x="2325435" y="956288"/>
                    <a:pt x="2327876" y="959950"/>
                    <a:pt x="2331538" y="961170"/>
                  </a:cubicBezTo>
                  <a:cubicBezTo>
                    <a:pt x="2332759" y="961170"/>
                    <a:pt x="2338863" y="961170"/>
                    <a:pt x="2340083" y="961170"/>
                  </a:cubicBezTo>
                  <a:cubicBezTo>
                    <a:pt x="2342525" y="962391"/>
                    <a:pt x="2346187" y="962391"/>
                    <a:pt x="2348628" y="964832"/>
                  </a:cubicBezTo>
                  <a:cubicBezTo>
                    <a:pt x="2351070" y="966053"/>
                    <a:pt x="2352290" y="966053"/>
                    <a:pt x="2354732" y="967274"/>
                  </a:cubicBezTo>
                  <a:cubicBezTo>
                    <a:pt x="2360835" y="970936"/>
                    <a:pt x="2359615" y="973377"/>
                    <a:pt x="2365718" y="973377"/>
                  </a:cubicBezTo>
                  <a:cubicBezTo>
                    <a:pt x="2365718" y="973377"/>
                    <a:pt x="2366939" y="973377"/>
                    <a:pt x="2366939" y="973377"/>
                  </a:cubicBezTo>
                  <a:cubicBezTo>
                    <a:pt x="2366939" y="973377"/>
                    <a:pt x="2366939" y="973377"/>
                    <a:pt x="2366939" y="974598"/>
                  </a:cubicBezTo>
                  <a:cubicBezTo>
                    <a:pt x="2365718" y="977039"/>
                    <a:pt x="2364497" y="968495"/>
                    <a:pt x="2363277" y="977039"/>
                  </a:cubicBezTo>
                  <a:cubicBezTo>
                    <a:pt x="2363277" y="978260"/>
                    <a:pt x="2363277" y="977039"/>
                    <a:pt x="2362056" y="975819"/>
                  </a:cubicBezTo>
                  <a:cubicBezTo>
                    <a:pt x="2359615" y="970936"/>
                    <a:pt x="2358394" y="974598"/>
                    <a:pt x="2358394" y="977039"/>
                  </a:cubicBezTo>
                  <a:cubicBezTo>
                    <a:pt x="2357173" y="979481"/>
                    <a:pt x="2358394" y="975819"/>
                    <a:pt x="2354732" y="978260"/>
                  </a:cubicBezTo>
                  <a:cubicBezTo>
                    <a:pt x="2352290" y="980702"/>
                    <a:pt x="2352290" y="981922"/>
                    <a:pt x="2347408" y="977039"/>
                  </a:cubicBezTo>
                  <a:cubicBezTo>
                    <a:pt x="2344966" y="974598"/>
                    <a:pt x="2342525" y="973377"/>
                    <a:pt x="2340083" y="977039"/>
                  </a:cubicBezTo>
                  <a:cubicBezTo>
                    <a:pt x="2340083" y="977039"/>
                    <a:pt x="2340083" y="972157"/>
                    <a:pt x="2337642" y="975819"/>
                  </a:cubicBezTo>
                  <a:cubicBezTo>
                    <a:pt x="2337642" y="975819"/>
                    <a:pt x="2336421" y="975819"/>
                    <a:pt x="2335201" y="974598"/>
                  </a:cubicBezTo>
                  <a:cubicBezTo>
                    <a:pt x="2332759" y="970936"/>
                    <a:pt x="2332759" y="974598"/>
                    <a:pt x="2331538" y="975819"/>
                  </a:cubicBezTo>
                  <a:cubicBezTo>
                    <a:pt x="2330318" y="977039"/>
                    <a:pt x="2331538" y="979481"/>
                    <a:pt x="2327876" y="977039"/>
                  </a:cubicBezTo>
                  <a:cubicBezTo>
                    <a:pt x="2326656" y="975819"/>
                    <a:pt x="2322994" y="972157"/>
                    <a:pt x="2322994" y="975819"/>
                  </a:cubicBezTo>
                  <a:cubicBezTo>
                    <a:pt x="2322994" y="977039"/>
                    <a:pt x="2322994" y="978260"/>
                    <a:pt x="2321773" y="978260"/>
                  </a:cubicBezTo>
                  <a:cubicBezTo>
                    <a:pt x="2320552" y="978260"/>
                    <a:pt x="2319331" y="974598"/>
                    <a:pt x="2318111" y="975819"/>
                  </a:cubicBezTo>
                  <a:cubicBezTo>
                    <a:pt x="2316890" y="975819"/>
                    <a:pt x="2315669" y="975819"/>
                    <a:pt x="2315669" y="977039"/>
                  </a:cubicBezTo>
                  <a:cubicBezTo>
                    <a:pt x="2315669" y="979481"/>
                    <a:pt x="2314449" y="978260"/>
                    <a:pt x="2312007" y="975819"/>
                  </a:cubicBezTo>
                  <a:cubicBezTo>
                    <a:pt x="2308345" y="972157"/>
                    <a:pt x="2309566" y="974598"/>
                    <a:pt x="2308345" y="974598"/>
                  </a:cubicBezTo>
                  <a:cubicBezTo>
                    <a:pt x="2307124" y="974598"/>
                    <a:pt x="2308345" y="974598"/>
                    <a:pt x="2305904" y="974598"/>
                  </a:cubicBezTo>
                  <a:cubicBezTo>
                    <a:pt x="2304683" y="974598"/>
                    <a:pt x="2303462" y="973377"/>
                    <a:pt x="2303462" y="973377"/>
                  </a:cubicBezTo>
                  <a:cubicBezTo>
                    <a:pt x="2302242" y="973377"/>
                    <a:pt x="2301021" y="972157"/>
                    <a:pt x="2301021" y="972157"/>
                  </a:cubicBezTo>
                  <a:cubicBezTo>
                    <a:pt x="2298580" y="972157"/>
                    <a:pt x="2296138" y="970936"/>
                    <a:pt x="2294917" y="972157"/>
                  </a:cubicBezTo>
                  <a:cubicBezTo>
                    <a:pt x="2293697" y="974598"/>
                    <a:pt x="2292476" y="974598"/>
                    <a:pt x="2288814" y="973377"/>
                  </a:cubicBezTo>
                  <a:cubicBezTo>
                    <a:pt x="2287593" y="973377"/>
                    <a:pt x="2288814" y="974598"/>
                    <a:pt x="2290035" y="975819"/>
                  </a:cubicBezTo>
                  <a:cubicBezTo>
                    <a:pt x="2291255" y="977039"/>
                    <a:pt x="2292476" y="978260"/>
                    <a:pt x="2292476" y="978260"/>
                  </a:cubicBezTo>
                  <a:cubicBezTo>
                    <a:pt x="2292476" y="978260"/>
                    <a:pt x="2294917" y="979481"/>
                    <a:pt x="2296138" y="978260"/>
                  </a:cubicBezTo>
                  <a:cubicBezTo>
                    <a:pt x="2297359" y="978260"/>
                    <a:pt x="2301021" y="977039"/>
                    <a:pt x="2304683" y="980702"/>
                  </a:cubicBezTo>
                  <a:cubicBezTo>
                    <a:pt x="2305904" y="981922"/>
                    <a:pt x="2312007" y="981922"/>
                    <a:pt x="2314449" y="983143"/>
                  </a:cubicBezTo>
                  <a:cubicBezTo>
                    <a:pt x="2315669" y="984364"/>
                    <a:pt x="2319331" y="985584"/>
                    <a:pt x="2320552" y="986805"/>
                  </a:cubicBezTo>
                  <a:cubicBezTo>
                    <a:pt x="2320552" y="986805"/>
                    <a:pt x="2320552" y="986805"/>
                    <a:pt x="2321773" y="988026"/>
                  </a:cubicBezTo>
                  <a:cubicBezTo>
                    <a:pt x="2321773" y="988026"/>
                    <a:pt x="2321773" y="988026"/>
                    <a:pt x="2321773" y="988026"/>
                  </a:cubicBezTo>
                  <a:cubicBezTo>
                    <a:pt x="2321773" y="988026"/>
                    <a:pt x="2320552" y="986805"/>
                    <a:pt x="2320552" y="986805"/>
                  </a:cubicBezTo>
                  <a:cubicBezTo>
                    <a:pt x="2319331" y="988026"/>
                    <a:pt x="2316890" y="986805"/>
                    <a:pt x="2316890" y="988026"/>
                  </a:cubicBezTo>
                  <a:cubicBezTo>
                    <a:pt x="2315669" y="990467"/>
                    <a:pt x="2315669" y="989246"/>
                    <a:pt x="2313228" y="990467"/>
                  </a:cubicBezTo>
                  <a:cubicBezTo>
                    <a:pt x="2312007" y="990467"/>
                    <a:pt x="2313228" y="991688"/>
                    <a:pt x="2314449" y="991688"/>
                  </a:cubicBezTo>
                  <a:cubicBezTo>
                    <a:pt x="2315669" y="992909"/>
                    <a:pt x="2315669" y="992909"/>
                    <a:pt x="2316890" y="992909"/>
                  </a:cubicBezTo>
                  <a:cubicBezTo>
                    <a:pt x="2316890" y="992909"/>
                    <a:pt x="2319331" y="992909"/>
                    <a:pt x="2319331" y="992909"/>
                  </a:cubicBezTo>
                  <a:cubicBezTo>
                    <a:pt x="2320552" y="992909"/>
                    <a:pt x="2322994" y="991688"/>
                    <a:pt x="2325435" y="992909"/>
                  </a:cubicBezTo>
                  <a:cubicBezTo>
                    <a:pt x="2326656" y="994129"/>
                    <a:pt x="2327876" y="992909"/>
                    <a:pt x="2330318" y="994129"/>
                  </a:cubicBezTo>
                  <a:cubicBezTo>
                    <a:pt x="2331538" y="994129"/>
                    <a:pt x="2331538" y="995350"/>
                    <a:pt x="2332759" y="995350"/>
                  </a:cubicBezTo>
                  <a:cubicBezTo>
                    <a:pt x="2332759" y="995350"/>
                    <a:pt x="2332759" y="995350"/>
                    <a:pt x="2332759" y="995350"/>
                  </a:cubicBezTo>
                  <a:cubicBezTo>
                    <a:pt x="2333980" y="996571"/>
                    <a:pt x="2336421" y="996571"/>
                    <a:pt x="2336421" y="997791"/>
                  </a:cubicBezTo>
                  <a:cubicBezTo>
                    <a:pt x="2336421" y="999012"/>
                    <a:pt x="2337642" y="999012"/>
                    <a:pt x="2337642" y="1000233"/>
                  </a:cubicBezTo>
                  <a:cubicBezTo>
                    <a:pt x="2337642" y="1000233"/>
                    <a:pt x="2336421" y="1000233"/>
                    <a:pt x="2336421" y="1001453"/>
                  </a:cubicBezTo>
                  <a:cubicBezTo>
                    <a:pt x="2336421" y="1001453"/>
                    <a:pt x="2335201" y="1001453"/>
                    <a:pt x="2333980" y="999012"/>
                  </a:cubicBezTo>
                  <a:cubicBezTo>
                    <a:pt x="2331538" y="995350"/>
                    <a:pt x="2331538" y="997791"/>
                    <a:pt x="2330318" y="1000233"/>
                  </a:cubicBezTo>
                  <a:cubicBezTo>
                    <a:pt x="2329097" y="1001453"/>
                    <a:pt x="2329097" y="1003895"/>
                    <a:pt x="2326656" y="1001453"/>
                  </a:cubicBezTo>
                  <a:cubicBezTo>
                    <a:pt x="2325435" y="1000233"/>
                    <a:pt x="2322994" y="995350"/>
                    <a:pt x="2321773" y="999012"/>
                  </a:cubicBezTo>
                  <a:cubicBezTo>
                    <a:pt x="2321773" y="1000233"/>
                    <a:pt x="2320552" y="1001453"/>
                    <a:pt x="2320552" y="1001453"/>
                  </a:cubicBezTo>
                  <a:cubicBezTo>
                    <a:pt x="2319331" y="1001453"/>
                    <a:pt x="2319331" y="997791"/>
                    <a:pt x="2316890" y="997791"/>
                  </a:cubicBezTo>
                  <a:cubicBezTo>
                    <a:pt x="2315669" y="997791"/>
                    <a:pt x="2314449" y="997791"/>
                    <a:pt x="2314449" y="999012"/>
                  </a:cubicBezTo>
                  <a:cubicBezTo>
                    <a:pt x="2314449" y="1001453"/>
                    <a:pt x="2312007" y="999012"/>
                    <a:pt x="2310787" y="997791"/>
                  </a:cubicBezTo>
                  <a:cubicBezTo>
                    <a:pt x="2307124" y="994129"/>
                    <a:pt x="2308345" y="995350"/>
                    <a:pt x="2307124" y="996571"/>
                  </a:cubicBezTo>
                  <a:cubicBezTo>
                    <a:pt x="2305904" y="996571"/>
                    <a:pt x="2307124" y="995350"/>
                    <a:pt x="2304683" y="996571"/>
                  </a:cubicBezTo>
                  <a:cubicBezTo>
                    <a:pt x="2303462" y="996571"/>
                    <a:pt x="2302242" y="995350"/>
                    <a:pt x="2302242" y="995350"/>
                  </a:cubicBezTo>
                  <a:cubicBezTo>
                    <a:pt x="2301021" y="995350"/>
                    <a:pt x="2299800" y="994129"/>
                    <a:pt x="2299800" y="994129"/>
                  </a:cubicBezTo>
                  <a:cubicBezTo>
                    <a:pt x="2297359" y="994129"/>
                    <a:pt x="2294917" y="991688"/>
                    <a:pt x="2293697" y="994129"/>
                  </a:cubicBezTo>
                  <a:cubicBezTo>
                    <a:pt x="2291255" y="996571"/>
                    <a:pt x="2291255" y="995350"/>
                    <a:pt x="2287593" y="994129"/>
                  </a:cubicBezTo>
                  <a:cubicBezTo>
                    <a:pt x="2286373" y="994129"/>
                    <a:pt x="2287593" y="995350"/>
                    <a:pt x="2288814" y="996571"/>
                  </a:cubicBezTo>
                  <a:cubicBezTo>
                    <a:pt x="2288814" y="996571"/>
                    <a:pt x="2290035" y="997791"/>
                    <a:pt x="2290035" y="997791"/>
                  </a:cubicBezTo>
                  <a:cubicBezTo>
                    <a:pt x="2290035" y="997791"/>
                    <a:pt x="2288814" y="999012"/>
                    <a:pt x="2288814" y="1000233"/>
                  </a:cubicBezTo>
                  <a:cubicBezTo>
                    <a:pt x="2287593" y="1002674"/>
                    <a:pt x="2286373" y="1005116"/>
                    <a:pt x="2285152" y="1001453"/>
                  </a:cubicBezTo>
                  <a:cubicBezTo>
                    <a:pt x="2285152" y="999012"/>
                    <a:pt x="2283931" y="1000233"/>
                    <a:pt x="2282710" y="999012"/>
                  </a:cubicBezTo>
                  <a:cubicBezTo>
                    <a:pt x="2280269" y="996571"/>
                    <a:pt x="2280269" y="1003895"/>
                    <a:pt x="2279048" y="1003895"/>
                  </a:cubicBezTo>
                  <a:cubicBezTo>
                    <a:pt x="2277827" y="1003895"/>
                    <a:pt x="2277827" y="1002674"/>
                    <a:pt x="2277827" y="1000233"/>
                  </a:cubicBezTo>
                  <a:cubicBezTo>
                    <a:pt x="2277827" y="994129"/>
                    <a:pt x="2275386" y="1000233"/>
                    <a:pt x="2274166" y="1001453"/>
                  </a:cubicBezTo>
                  <a:cubicBezTo>
                    <a:pt x="2271724" y="1005116"/>
                    <a:pt x="2271724" y="1001453"/>
                    <a:pt x="2271724" y="997791"/>
                  </a:cubicBezTo>
                  <a:cubicBezTo>
                    <a:pt x="2271724" y="994129"/>
                    <a:pt x="2271724" y="989246"/>
                    <a:pt x="2269283" y="994129"/>
                  </a:cubicBezTo>
                  <a:cubicBezTo>
                    <a:pt x="2268062" y="996571"/>
                    <a:pt x="2266841" y="996571"/>
                    <a:pt x="2266841" y="996571"/>
                  </a:cubicBezTo>
                  <a:cubicBezTo>
                    <a:pt x="2266841" y="995350"/>
                    <a:pt x="2265620" y="995350"/>
                    <a:pt x="2265620" y="995350"/>
                  </a:cubicBezTo>
                  <a:cubicBezTo>
                    <a:pt x="2265620" y="991688"/>
                    <a:pt x="2269283" y="989246"/>
                    <a:pt x="2272945" y="985584"/>
                  </a:cubicBezTo>
                  <a:close/>
                  <a:moveTo>
                    <a:pt x="2260738" y="997791"/>
                  </a:moveTo>
                  <a:cubicBezTo>
                    <a:pt x="2260738" y="997791"/>
                    <a:pt x="2261959" y="996571"/>
                    <a:pt x="2261959" y="996571"/>
                  </a:cubicBezTo>
                  <a:cubicBezTo>
                    <a:pt x="2261959" y="997791"/>
                    <a:pt x="2261959" y="1000233"/>
                    <a:pt x="2261959" y="1000233"/>
                  </a:cubicBezTo>
                  <a:cubicBezTo>
                    <a:pt x="2261959" y="999012"/>
                    <a:pt x="2260738" y="997791"/>
                    <a:pt x="2260738" y="997791"/>
                  </a:cubicBezTo>
                  <a:lnTo>
                    <a:pt x="2260738" y="997791"/>
                  </a:lnTo>
                  <a:close/>
                  <a:moveTo>
                    <a:pt x="2260738" y="1031971"/>
                  </a:moveTo>
                  <a:cubicBezTo>
                    <a:pt x="2259517" y="1033192"/>
                    <a:pt x="2259517" y="1033192"/>
                    <a:pt x="2259517" y="1033192"/>
                  </a:cubicBezTo>
                  <a:cubicBezTo>
                    <a:pt x="2259517" y="1033192"/>
                    <a:pt x="2259517" y="1031971"/>
                    <a:pt x="2259517" y="1031971"/>
                  </a:cubicBezTo>
                  <a:cubicBezTo>
                    <a:pt x="2259517" y="1031971"/>
                    <a:pt x="2260738" y="1031971"/>
                    <a:pt x="2260738" y="1031971"/>
                  </a:cubicBezTo>
                  <a:close/>
                  <a:moveTo>
                    <a:pt x="2257076" y="1033192"/>
                  </a:moveTo>
                  <a:cubicBezTo>
                    <a:pt x="2257076" y="1033192"/>
                    <a:pt x="2257076" y="1031971"/>
                    <a:pt x="2257076" y="1033192"/>
                  </a:cubicBezTo>
                  <a:cubicBezTo>
                    <a:pt x="2258296" y="1034412"/>
                    <a:pt x="2258296" y="1036854"/>
                    <a:pt x="2258296" y="1036854"/>
                  </a:cubicBezTo>
                  <a:cubicBezTo>
                    <a:pt x="2257076" y="1034412"/>
                    <a:pt x="2257076" y="1033192"/>
                    <a:pt x="2255855" y="1033192"/>
                  </a:cubicBezTo>
                  <a:cubicBezTo>
                    <a:pt x="2255855" y="1033192"/>
                    <a:pt x="2255855" y="1033192"/>
                    <a:pt x="2257076" y="1033192"/>
                  </a:cubicBezTo>
                  <a:close/>
                  <a:moveTo>
                    <a:pt x="2252193" y="885487"/>
                  </a:moveTo>
                  <a:cubicBezTo>
                    <a:pt x="2252193" y="886708"/>
                    <a:pt x="2252193" y="887928"/>
                    <a:pt x="2252193" y="887928"/>
                  </a:cubicBezTo>
                  <a:cubicBezTo>
                    <a:pt x="2252193" y="887928"/>
                    <a:pt x="2252193" y="886708"/>
                    <a:pt x="2250972" y="886708"/>
                  </a:cubicBezTo>
                  <a:cubicBezTo>
                    <a:pt x="2252193" y="887928"/>
                    <a:pt x="2252193" y="886708"/>
                    <a:pt x="2252193" y="885487"/>
                  </a:cubicBezTo>
                  <a:close/>
                  <a:moveTo>
                    <a:pt x="2239986" y="781727"/>
                  </a:moveTo>
                  <a:cubicBezTo>
                    <a:pt x="2242427" y="779286"/>
                    <a:pt x="2244869" y="778065"/>
                    <a:pt x="2246089" y="775624"/>
                  </a:cubicBezTo>
                  <a:cubicBezTo>
                    <a:pt x="2246089" y="775624"/>
                    <a:pt x="2247310" y="774403"/>
                    <a:pt x="2248531" y="774403"/>
                  </a:cubicBezTo>
                  <a:cubicBezTo>
                    <a:pt x="2248531" y="775624"/>
                    <a:pt x="2247310" y="776844"/>
                    <a:pt x="2247310" y="776844"/>
                  </a:cubicBezTo>
                  <a:cubicBezTo>
                    <a:pt x="2244869" y="773183"/>
                    <a:pt x="2246089" y="780507"/>
                    <a:pt x="2246089" y="779286"/>
                  </a:cubicBezTo>
                  <a:cubicBezTo>
                    <a:pt x="2243648" y="776844"/>
                    <a:pt x="2242427" y="778065"/>
                    <a:pt x="2241206" y="781727"/>
                  </a:cubicBezTo>
                  <a:cubicBezTo>
                    <a:pt x="2237545" y="790272"/>
                    <a:pt x="2238765" y="787831"/>
                    <a:pt x="2236324" y="785390"/>
                  </a:cubicBezTo>
                  <a:cubicBezTo>
                    <a:pt x="2236324" y="785390"/>
                    <a:pt x="2236324" y="785390"/>
                    <a:pt x="2236324" y="785390"/>
                  </a:cubicBezTo>
                  <a:cubicBezTo>
                    <a:pt x="2236324" y="782948"/>
                    <a:pt x="2237545" y="782948"/>
                    <a:pt x="2239986" y="781727"/>
                  </a:cubicBezTo>
                  <a:close/>
                  <a:moveTo>
                    <a:pt x="2237545" y="758534"/>
                  </a:moveTo>
                  <a:cubicBezTo>
                    <a:pt x="2236324" y="762196"/>
                    <a:pt x="2236324" y="762196"/>
                    <a:pt x="2235103" y="760976"/>
                  </a:cubicBezTo>
                  <a:cubicBezTo>
                    <a:pt x="2235103" y="759755"/>
                    <a:pt x="2236324" y="758534"/>
                    <a:pt x="2237545" y="758534"/>
                  </a:cubicBezTo>
                  <a:close/>
                  <a:moveTo>
                    <a:pt x="2260738" y="671864"/>
                  </a:moveTo>
                  <a:cubicBezTo>
                    <a:pt x="2259517" y="673085"/>
                    <a:pt x="2259517" y="674306"/>
                    <a:pt x="2260738" y="671864"/>
                  </a:cubicBezTo>
                  <a:cubicBezTo>
                    <a:pt x="2259517" y="671864"/>
                    <a:pt x="2259517" y="671864"/>
                    <a:pt x="2260738" y="671864"/>
                  </a:cubicBezTo>
                  <a:close/>
                  <a:moveTo>
                    <a:pt x="2165523" y="671864"/>
                  </a:moveTo>
                  <a:cubicBezTo>
                    <a:pt x="2165523" y="671864"/>
                    <a:pt x="2166744" y="671864"/>
                    <a:pt x="2165523" y="671864"/>
                  </a:cubicBezTo>
                  <a:cubicBezTo>
                    <a:pt x="2166744" y="674306"/>
                    <a:pt x="2165523" y="673085"/>
                    <a:pt x="2165523" y="671864"/>
                  </a:cubicBezTo>
                  <a:close/>
                  <a:moveTo>
                    <a:pt x="2174068" y="887928"/>
                  </a:moveTo>
                  <a:cubicBezTo>
                    <a:pt x="2174068" y="887928"/>
                    <a:pt x="2174068" y="889149"/>
                    <a:pt x="2174068" y="887928"/>
                  </a:cubicBezTo>
                  <a:cubicBezTo>
                    <a:pt x="2172847" y="889149"/>
                    <a:pt x="2172847" y="886708"/>
                    <a:pt x="2172847" y="885487"/>
                  </a:cubicBezTo>
                  <a:cubicBezTo>
                    <a:pt x="2174068" y="886708"/>
                    <a:pt x="2174068" y="887928"/>
                    <a:pt x="2174068" y="887928"/>
                  </a:cubicBezTo>
                  <a:close/>
                  <a:moveTo>
                    <a:pt x="2165523" y="997791"/>
                  </a:moveTo>
                  <a:cubicBezTo>
                    <a:pt x="2165523" y="997791"/>
                    <a:pt x="2165523" y="997791"/>
                    <a:pt x="2165523" y="997791"/>
                  </a:cubicBezTo>
                  <a:cubicBezTo>
                    <a:pt x="2165523" y="997791"/>
                    <a:pt x="2164302" y="999012"/>
                    <a:pt x="2164302" y="1000233"/>
                  </a:cubicBezTo>
                  <a:cubicBezTo>
                    <a:pt x="2164302" y="1000233"/>
                    <a:pt x="2164302" y="997791"/>
                    <a:pt x="2164302" y="996571"/>
                  </a:cubicBezTo>
                  <a:cubicBezTo>
                    <a:pt x="2164302" y="996571"/>
                    <a:pt x="2164302" y="996571"/>
                    <a:pt x="2165523" y="997791"/>
                  </a:cubicBezTo>
                  <a:close/>
                  <a:moveTo>
                    <a:pt x="2143550" y="924549"/>
                  </a:moveTo>
                  <a:cubicBezTo>
                    <a:pt x="2143550" y="928211"/>
                    <a:pt x="2142330" y="929432"/>
                    <a:pt x="2141109" y="928211"/>
                  </a:cubicBezTo>
                  <a:cubicBezTo>
                    <a:pt x="2139888" y="926991"/>
                    <a:pt x="2141109" y="917225"/>
                    <a:pt x="2137447" y="917225"/>
                  </a:cubicBezTo>
                  <a:cubicBezTo>
                    <a:pt x="2136226" y="917225"/>
                    <a:pt x="2135006" y="914784"/>
                    <a:pt x="2135006" y="917225"/>
                  </a:cubicBezTo>
                  <a:cubicBezTo>
                    <a:pt x="2133785" y="922108"/>
                    <a:pt x="2132564" y="916004"/>
                    <a:pt x="2131343" y="911122"/>
                  </a:cubicBezTo>
                  <a:cubicBezTo>
                    <a:pt x="2131343" y="911122"/>
                    <a:pt x="2131343" y="911122"/>
                    <a:pt x="2131343" y="911122"/>
                  </a:cubicBezTo>
                  <a:cubicBezTo>
                    <a:pt x="2132564" y="911122"/>
                    <a:pt x="2132564" y="912342"/>
                    <a:pt x="2133785" y="912342"/>
                  </a:cubicBezTo>
                  <a:cubicBezTo>
                    <a:pt x="2135006" y="912342"/>
                    <a:pt x="2137447" y="912342"/>
                    <a:pt x="2139888" y="918446"/>
                  </a:cubicBezTo>
                  <a:cubicBezTo>
                    <a:pt x="2141109" y="920887"/>
                    <a:pt x="2142330" y="920887"/>
                    <a:pt x="2144771" y="922108"/>
                  </a:cubicBezTo>
                  <a:cubicBezTo>
                    <a:pt x="2143550" y="920887"/>
                    <a:pt x="2143550" y="922108"/>
                    <a:pt x="2143550" y="924549"/>
                  </a:cubicBezTo>
                  <a:close/>
                  <a:moveTo>
                    <a:pt x="2147213" y="931874"/>
                  </a:moveTo>
                  <a:cubicBezTo>
                    <a:pt x="2145992" y="929432"/>
                    <a:pt x="2145992" y="923329"/>
                    <a:pt x="2144771" y="922108"/>
                  </a:cubicBezTo>
                  <a:cubicBezTo>
                    <a:pt x="2145992" y="922108"/>
                    <a:pt x="2145992" y="923329"/>
                    <a:pt x="2145992" y="924549"/>
                  </a:cubicBezTo>
                  <a:cubicBezTo>
                    <a:pt x="2147213" y="928211"/>
                    <a:pt x="2149654" y="928211"/>
                    <a:pt x="2150875" y="931874"/>
                  </a:cubicBezTo>
                  <a:cubicBezTo>
                    <a:pt x="2150875" y="931874"/>
                    <a:pt x="2150875" y="933094"/>
                    <a:pt x="2150875" y="933094"/>
                  </a:cubicBezTo>
                  <a:cubicBezTo>
                    <a:pt x="2149654" y="936756"/>
                    <a:pt x="2149654" y="939198"/>
                    <a:pt x="2147213" y="931874"/>
                  </a:cubicBezTo>
                  <a:close/>
                  <a:moveTo>
                    <a:pt x="2160640" y="1034412"/>
                  </a:moveTo>
                  <a:lnTo>
                    <a:pt x="2159420" y="1039295"/>
                  </a:lnTo>
                  <a:cubicBezTo>
                    <a:pt x="2159420" y="1039295"/>
                    <a:pt x="2158199" y="1038074"/>
                    <a:pt x="2158199" y="1038074"/>
                  </a:cubicBezTo>
                  <a:cubicBezTo>
                    <a:pt x="2158199" y="1038074"/>
                    <a:pt x="2158199" y="1036854"/>
                    <a:pt x="2156978" y="1036854"/>
                  </a:cubicBezTo>
                  <a:cubicBezTo>
                    <a:pt x="2158199" y="1035633"/>
                    <a:pt x="2159420" y="1034412"/>
                    <a:pt x="2160640" y="1034412"/>
                  </a:cubicBezTo>
                  <a:close/>
                  <a:moveTo>
                    <a:pt x="2152095" y="1062488"/>
                  </a:moveTo>
                  <a:cubicBezTo>
                    <a:pt x="2152095" y="1062488"/>
                    <a:pt x="2152095" y="1062488"/>
                    <a:pt x="2152095" y="1062488"/>
                  </a:cubicBezTo>
                  <a:cubicBezTo>
                    <a:pt x="2152095" y="1062488"/>
                    <a:pt x="2152095" y="1062488"/>
                    <a:pt x="2152095" y="1062488"/>
                  </a:cubicBezTo>
                  <a:cubicBezTo>
                    <a:pt x="2152095" y="1062488"/>
                    <a:pt x="2152095" y="1062488"/>
                    <a:pt x="2152095" y="1062488"/>
                  </a:cubicBezTo>
                  <a:close/>
                  <a:moveTo>
                    <a:pt x="2019039" y="1433582"/>
                  </a:moveTo>
                  <a:cubicBezTo>
                    <a:pt x="2017818" y="1433582"/>
                    <a:pt x="2017818" y="1433582"/>
                    <a:pt x="2016598" y="1433582"/>
                  </a:cubicBezTo>
                  <a:cubicBezTo>
                    <a:pt x="2016598" y="1432361"/>
                    <a:pt x="2016598" y="1432361"/>
                    <a:pt x="2015377" y="1431140"/>
                  </a:cubicBezTo>
                  <a:cubicBezTo>
                    <a:pt x="2015377" y="1429919"/>
                    <a:pt x="2015377" y="1429919"/>
                    <a:pt x="2015377" y="1428699"/>
                  </a:cubicBezTo>
                  <a:cubicBezTo>
                    <a:pt x="2015377" y="1423816"/>
                    <a:pt x="2014156" y="1423816"/>
                    <a:pt x="2012935" y="1425037"/>
                  </a:cubicBezTo>
                  <a:cubicBezTo>
                    <a:pt x="2008053" y="1416492"/>
                    <a:pt x="2006832" y="1428699"/>
                    <a:pt x="2006832" y="1418933"/>
                  </a:cubicBezTo>
                  <a:cubicBezTo>
                    <a:pt x="2006832" y="1414050"/>
                    <a:pt x="2005611" y="1407947"/>
                    <a:pt x="2004391" y="1405505"/>
                  </a:cubicBezTo>
                  <a:cubicBezTo>
                    <a:pt x="2005611" y="1405505"/>
                    <a:pt x="2006832" y="1405505"/>
                    <a:pt x="2008053" y="1405505"/>
                  </a:cubicBezTo>
                  <a:cubicBezTo>
                    <a:pt x="2010494" y="1405505"/>
                    <a:pt x="2011715" y="1405505"/>
                    <a:pt x="2012935" y="1404285"/>
                  </a:cubicBezTo>
                  <a:cubicBezTo>
                    <a:pt x="2014156" y="1404285"/>
                    <a:pt x="2016598" y="1403064"/>
                    <a:pt x="2016598" y="1401843"/>
                  </a:cubicBezTo>
                  <a:cubicBezTo>
                    <a:pt x="2023922" y="1392078"/>
                    <a:pt x="2031246" y="1394519"/>
                    <a:pt x="2033687" y="1395740"/>
                  </a:cubicBezTo>
                  <a:cubicBezTo>
                    <a:pt x="2034908" y="1395740"/>
                    <a:pt x="2036129" y="1395740"/>
                    <a:pt x="2037349" y="1394519"/>
                  </a:cubicBezTo>
                  <a:cubicBezTo>
                    <a:pt x="2038570" y="1396961"/>
                    <a:pt x="2039791" y="1399402"/>
                    <a:pt x="2041012" y="1399402"/>
                  </a:cubicBezTo>
                  <a:cubicBezTo>
                    <a:pt x="2042232" y="1400623"/>
                    <a:pt x="2044674" y="1401843"/>
                    <a:pt x="2047115" y="1404285"/>
                  </a:cubicBezTo>
                  <a:cubicBezTo>
                    <a:pt x="2049556" y="1406726"/>
                    <a:pt x="2050777" y="1410388"/>
                    <a:pt x="2053219" y="1415271"/>
                  </a:cubicBezTo>
                  <a:cubicBezTo>
                    <a:pt x="2053219" y="1415271"/>
                    <a:pt x="2051998" y="1415271"/>
                    <a:pt x="2051998" y="1415271"/>
                  </a:cubicBezTo>
                  <a:cubicBezTo>
                    <a:pt x="2050777" y="1414050"/>
                    <a:pt x="2050777" y="1412830"/>
                    <a:pt x="2049556" y="1412830"/>
                  </a:cubicBezTo>
                  <a:cubicBezTo>
                    <a:pt x="2048336" y="1412830"/>
                    <a:pt x="2048336" y="1414050"/>
                    <a:pt x="2043453" y="1420154"/>
                  </a:cubicBezTo>
                  <a:cubicBezTo>
                    <a:pt x="2038570" y="1426257"/>
                    <a:pt x="2034908" y="1431140"/>
                    <a:pt x="2034908" y="1425037"/>
                  </a:cubicBezTo>
                  <a:cubicBezTo>
                    <a:pt x="2034908" y="1421375"/>
                    <a:pt x="2032467" y="1423816"/>
                    <a:pt x="2030025" y="1422595"/>
                  </a:cubicBezTo>
                  <a:cubicBezTo>
                    <a:pt x="2023922" y="1420154"/>
                    <a:pt x="2020260" y="1432361"/>
                    <a:pt x="2019039" y="1433582"/>
                  </a:cubicBezTo>
                  <a:close/>
                  <a:moveTo>
                    <a:pt x="2011715" y="1377429"/>
                  </a:moveTo>
                  <a:cubicBezTo>
                    <a:pt x="2014156" y="1377429"/>
                    <a:pt x="2016598" y="1378650"/>
                    <a:pt x="2020260" y="1378650"/>
                  </a:cubicBezTo>
                  <a:cubicBezTo>
                    <a:pt x="2019039" y="1379871"/>
                    <a:pt x="2017818" y="1379871"/>
                    <a:pt x="2016598" y="1379871"/>
                  </a:cubicBezTo>
                  <a:cubicBezTo>
                    <a:pt x="2012935" y="1376209"/>
                    <a:pt x="2012935" y="1379871"/>
                    <a:pt x="2011715" y="1377429"/>
                  </a:cubicBezTo>
                  <a:cubicBezTo>
                    <a:pt x="2011715" y="1377429"/>
                    <a:pt x="2011715" y="1377429"/>
                    <a:pt x="2011715" y="1377429"/>
                  </a:cubicBezTo>
                  <a:close/>
                  <a:moveTo>
                    <a:pt x="2088619" y="1210193"/>
                  </a:moveTo>
                  <a:cubicBezTo>
                    <a:pt x="2086177" y="1206531"/>
                    <a:pt x="2081295" y="1217518"/>
                    <a:pt x="2076412" y="1221180"/>
                  </a:cubicBezTo>
                  <a:cubicBezTo>
                    <a:pt x="2076412" y="1219959"/>
                    <a:pt x="2075191" y="1217518"/>
                    <a:pt x="2075191" y="1215076"/>
                  </a:cubicBezTo>
                  <a:cubicBezTo>
                    <a:pt x="2073970" y="1212635"/>
                    <a:pt x="2072750" y="1211414"/>
                    <a:pt x="2071529" y="1211414"/>
                  </a:cubicBezTo>
                  <a:cubicBezTo>
                    <a:pt x="2071529" y="1211414"/>
                    <a:pt x="2071529" y="1211414"/>
                    <a:pt x="2071529" y="1211414"/>
                  </a:cubicBezTo>
                  <a:cubicBezTo>
                    <a:pt x="2072750" y="1208973"/>
                    <a:pt x="2077633" y="1202869"/>
                    <a:pt x="2083736" y="1207752"/>
                  </a:cubicBezTo>
                  <a:cubicBezTo>
                    <a:pt x="2086177" y="1210193"/>
                    <a:pt x="2094722" y="1201649"/>
                    <a:pt x="2097164" y="1205311"/>
                  </a:cubicBezTo>
                  <a:cubicBezTo>
                    <a:pt x="2097164" y="1205311"/>
                    <a:pt x="2098385" y="1205311"/>
                    <a:pt x="2098385" y="1206531"/>
                  </a:cubicBezTo>
                  <a:cubicBezTo>
                    <a:pt x="2093502" y="1212635"/>
                    <a:pt x="2092281" y="1215076"/>
                    <a:pt x="2088619" y="1210193"/>
                  </a:cubicBezTo>
                  <a:close/>
                  <a:moveTo>
                    <a:pt x="2100826" y="1210193"/>
                  </a:moveTo>
                  <a:cubicBezTo>
                    <a:pt x="2100826" y="1208973"/>
                    <a:pt x="2100826" y="1207752"/>
                    <a:pt x="2102047" y="1206531"/>
                  </a:cubicBezTo>
                  <a:cubicBezTo>
                    <a:pt x="2103267" y="1206531"/>
                    <a:pt x="2105709" y="1206531"/>
                    <a:pt x="2106929" y="1208973"/>
                  </a:cubicBezTo>
                  <a:cubicBezTo>
                    <a:pt x="2108150" y="1210193"/>
                    <a:pt x="2109371" y="1212635"/>
                    <a:pt x="2110592" y="1213856"/>
                  </a:cubicBezTo>
                  <a:cubicBezTo>
                    <a:pt x="2110592" y="1215076"/>
                    <a:pt x="2110592" y="1216297"/>
                    <a:pt x="2109371" y="1216297"/>
                  </a:cubicBezTo>
                  <a:cubicBezTo>
                    <a:pt x="2108150" y="1216297"/>
                    <a:pt x="2105709" y="1207752"/>
                    <a:pt x="2103267" y="1212635"/>
                  </a:cubicBezTo>
                  <a:cubicBezTo>
                    <a:pt x="2102047" y="1215076"/>
                    <a:pt x="2100826" y="1215076"/>
                    <a:pt x="2100826" y="1217518"/>
                  </a:cubicBezTo>
                  <a:cubicBezTo>
                    <a:pt x="2100826" y="1222400"/>
                    <a:pt x="2099605" y="1221180"/>
                    <a:pt x="2098385" y="1219959"/>
                  </a:cubicBezTo>
                  <a:cubicBezTo>
                    <a:pt x="2098385" y="1218738"/>
                    <a:pt x="2099605" y="1215076"/>
                    <a:pt x="2100826" y="1210193"/>
                  </a:cubicBezTo>
                  <a:close/>
                  <a:moveTo>
                    <a:pt x="2073970" y="1245594"/>
                  </a:moveTo>
                  <a:cubicBezTo>
                    <a:pt x="2073970" y="1245594"/>
                    <a:pt x="2075191" y="1244373"/>
                    <a:pt x="2075191" y="1244373"/>
                  </a:cubicBezTo>
                  <a:cubicBezTo>
                    <a:pt x="2076412" y="1244373"/>
                    <a:pt x="2076412" y="1244373"/>
                    <a:pt x="2077633" y="1243152"/>
                  </a:cubicBezTo>
                  <a:cubicBezTo>
                    <a:pt x="2078853" y="1241932"/>
                    <a:pt x="2083736" y="1235828"/>
                    <a:pt x="2088619" y="1241932"/>
                  </a:cubicBezTo>
                  <a:cubicBezTo>
                    <a:pt x="2089840" y="1243152"/>
                    <a:pt x="2092281" y="1241932"/>
                    <a:pt x="2094722" y="1241932"/>
                  </a:cubicBezTo>
                  <a:cubicBezTo>
                    <a:pt x="2097164" y="1240711"/>
                    <a:pt x="2099605" y="1239490"/>
                    <a:pt x="2100826" y="1241932"/>
                  </a:cubicBezTo>
                  <a:cubicBezTo>
                    <a:pt x="2103267" y="1244373"/>
                    <a:pt x="2106929" y="1243152"/>
                    <a:pt x="2109371" y="1246814"/>
                  </a:cubicBezTo>
                  <a:cubicBezTo>
                    <a:pt x="2111812" y="1249256"/>
                    <a:pt x="2113033" y="1252918"/>
                    <a:pt x="2115474" y="1255359"/>
                  </a:cubicBezTo>
                  <a:cubicBezTo>
                    <a:pt x="2116695" y="1256580"/>
                    <a:pt x="2116695" y="1256580"/>
                    <a:pt x="2117916" y="1257801"/>
                  </a:cubicBezTo>
                  <a:cubicBezTo>
                    <a:pt x="2117916" y="1257801"/>
                    <a:pt x="2117916" y="1259021"/>
                    <a:pt x="2116695" y="1260242"/>
                  </a:cubicBezTo>
                  <a:cubicBezTo>
                    <a:pt x="2116695" y="1260242"/>
                    <a:pt x="2116695" y="1260242"/>
                    <a:pt x="2116695" y="1261463"/>
                  </a:cubicBezTo>
                  <a:cubicBezTo>
                    <a:pt x="2116695" y="1261463"/>
                    <a:pt x="2116695" y="1261463"/>
                    <a:pt x="2116695" y="1262684"/>
                  </a:cubicBezTo>
                  <a:cubicBezTo>
                    <a:pt x="2115474" y="1262684"/>
                    <a:pt x="2114254" y="1262684"/>
                    <a:pt x="2114254" y="1263904"/>
                  </a:cubicBezTo>
                  <a:cubicBezTo>
                    <a:pt x="2113033" y="1265125"/>
                    <a:pt x="2111812" y="1262684"/>
                    <a:pt x="2111812" y="1263904"/>
                  </a:cubicBezTo>
                  <a:cubicBezTo>
                    <a:pt x="2109371" y="1267566"/>
                    <a:pt x="2106929" y="1267566"/>
                    <a:pt x="2105709" y="1271228"/>
                  </a:cubicBezTo>
                  <a:cubicBezTo>
                    <a:pt x="2105709" y="1271228"/>
                    <a:pt x="2105709" y="1272449"/>
                    <a:pt x="2105709" y="1272449"/>
                  </a:cubicBezTo>
                  <a:cubicBezTo>
                    <a:pt x="2105709" y="1272449"/>
                    <a:pt x="2105709" y="1272449"/>
                    <a:pt x="2105709" y="1272449"/>
                  </a:cubicBezTo>
                  <a:cubicBezTo>
                    <a:pt x="2105709" y="1272449"/>
                    <a:pt x="2105709" y="1272449"/>
                    <a:pt x="2105709" y="1273670"/>
                  </a:cubicBezTo>
                  <a:cubicBezTo>
                    <a:pt x="2105709" y="1273670"/>
                    <a:pt x="2105709" y="1274891"/>
                    <a:pt x="2105709" y="1274891"/>
                  </a:cubicBezTo>
                  <a:cubicBezTo>
                    <a:pt x="2104488" y="1277332"/>
                    <a:pt x="2104488" y="1273670"/>
                    <a:pt x="2103267" y="1279773"/>
                  </a:cubicBezTo>
                  <a:cubicBezTo>
                    <a:pt x="2102047" y="1282215"/>
                    <a:pt x="2100826" y="1280994"/>
                    <a:pt x="2099605" y="1282215"/>
                  </a:cubicBezTo>
                  <a:cubicBezTo>
                    <a:pt x="2098385" y="1283435"/>
                    <a:pt x="2097164" y="1282215"/>
                    <a:pt x="2095943" y="1282215"/>
                  </a:cubicBezTo>
                  <a:cubicBezTo>
                    <a:pt x="2093502" y="1285877"/>
                    <a:pt x="2089840" y="1285877"/>
                    <a:pt x="2089840" y="1291980"/>
                  </a:cubicBezTo>
                  <a:cubicBezTo>
                    <a:pt x="2089840" y="1296863"/>
                    <a:pt x="2089840" y="1298084"/>
                    <a:pt x="2088619" y="1299305"/>
                  </a:cubicBezTo>
                  <a:cubicBezTo>
                    <a:pt x="2088619" y="1299305"/>
                    <a:pt x="2088619" y="1299305"/>
                    <a:pt x="2087398" y="1299305"/>
                  </a:cubicBezTo>
                  <a:cubicBezTo>
                    <a:pt x="2082515" y="1294422"/>
                    <a:pt x="2083736" y="1299305"/>
                    <a:pt x="2081295" y="1296863"/>
                  </a:cubicBezTo>
                  <a:cubicBezTo>
                    <a:pt x="2077633" y="1293201"/>
                    <a:pt x="2081295" y="1287098"/>
                    <a:pt x="2072750" y="1299305"/>
                  </a:cubicBezTo>
                  <a:cubicBezTo>
                    <a:pt x="2069088" y="1305408"/>
                    <a:pt x="2065426" y="1311512"/>
                    <a:pt x="2064205" y="1302967"/>
                  </a:cubicBezTo>
                  <a:cubicBezTo>
                    <a:pt x="2064205" y="1298084"/>
                    <a:pt x="2060543" y="1299305"/>
                    <a:pt x="2058101" y="1298084"/>
                  </a:cubicBezTo>
                  <a:cubicBezTo>
                    <a:pt x="2053219" y="1294422"/>
                    <a:pt x="2050777" y="1309070"/>
                    <a:pt x="2048336" y="1310291"/>
                  </a:cubicBezTo>
                  <a:cubicBezTo>
                    <a:pt x="2045894" y="1310291"/>
                    <a:pt x="2044674" y="1307849"/>
                    <a:pt x="2044674" y="1301746"/>
                  </a:cubicBezTo>
                  <a:cubicBezTo>
                    <a:pt x="2044674" y="1287098"/>
                    <a:pt x="2037349" y="1301746"/>
                    <a:pt x="2033687" y="1306629"/>
                  </a:cubicBezTo>
                  <a:cubicBezTo>
                    <a:pt x="2030025" y="1311512"/>
                    <a:pt x="2028805" y="1311512"/>
                    <a:pt x="2027584" y="1310291"/>
                  </a:cubicBezTo>
                  <a:cubicBezTo>
                    <a:pt x="2028805" y="1309070"/>
                    <a:pt x="2028805" y="1306629"/>
                    <a:pt x="2030025" y="1305408"/>
                  </a:cubicBezTo>
                  <a:cubicBezTo>
                    <a:pt x="2033687" y="1298084"/>
                    <a:pt x="2041012" y="1293201"/>
                    <a:pt x="2044674" y="1284656"/>
                  </a:cubicBezTo>
                  <a:cubicBezTo>
                    <a:pt x="2045894" y="1282215"/>
                    <a:pt x="2047115" y="1280994"/>
                    <a:pt x="2049556" y="1278553"/>
                  </a:cubicBezTo>
                  <a:cubicBezTo>
                    <a:pt x="2051998" y="1276111"/>
                    <a:pt x="2053219" y="1274891"/>
                    <a:pt x="2055660" y="1272449"/>
                  </a:cubicBezTo>
                  <a:cubicBezTo>
                    <a:pt x="2058101" y="1270008"/>
                    <a:pt x="2060543" y="1268787"/>
                    <a:pt x="2061763" y="1266346"/>
                  </a:cubicBezTo>
                  <a:cubicBezTo>
                    <a:pt x="2064205" y="1263904"/>
                    <a:pt x="2065426" y="1261463"/>
                    <a:pt x="2066646" y="1260242"/>
                  </a:cubicBezTo>
                  <a:cubicBezTo>
                    <a:pt x="2070308" y="1252918"/>
                    <a:pt x="2071529" y="1249256"/>
                    <a:pt x="2073970" y="1245594"/>
                  </a:cubicBezTo>
                  <a:close/>
                  <a:moveTo>
                    <a:pt x="2125240" y="1290760"/>
                  </a:moveTo>
                  <a:cubicBezTo>
                    <a:pt x="2125240" y="1290760"/>
                    <a:pt x="2126461" y="1291980"/>
                    <a:pt x="2126461" y="1291980"/>
                  </a:cubicBezTo>
                  <a:cubicBezTo>
                    <a:pt x="2126461" y="1291980"/>
                    <a:pt x="2126461" y="1291980"/>
                    <a:pt x="2125240" y="1293201"/>
                  </a:cubicBezTo>
                  <a:cubicBezTo>
                    <a:pt x="2124019" y="1295642"/>
                    <a:pt x="2122799" y="1294422"/>
                    <a:pt x="2122799" y="1298084"/>
                  </a:cubicBezTo>
                  <a:cubicBezTo>
                    <a:pt x="2122799" y="1298084"/>
                    <a:pt x="2122799" y="1298084"/>
                    <a:pt x="2122799" y="1298084"/>
                  </a:cubicBezTo>
                  <a:cubicBezTo>
                    <a:pt x="2121578" y="1298084"/>
                    <a:pt x="2120357" y="1299305"/>
                    <a:pt x="2120357" y="1299305"/>
                  </a:cubicBezTo>
                  <a:cubicBezTo>
                    <a:pt x="2120357" y="1298084"/>
                    <a:pt x="2119136" y="1298084"/>
                    <a:pt x="2119136" y="1296863"/>
                  </a:cubicBezTo>
                  <a:cubicBezTo>
                    <a:pt x="2115474" y="1289539"/>
                    <a:pt x="2116695" y="1293201"/>
                    <a:pt x="2115474" y="1296863"/>
                  </a:cubicBezTo>
                  <a:cubicBezTo>
                    <a:pt x="2115474" y="1295642"/>
                    <a:pt x="2114254" y="1294422"/>
                    <a:pt x="2114254" y="1291980"/>
                  </a:cubicBezTo>
                  <a:cubicBezTo>
                    <a:pt x="2114254" y="1290760"/>
                    <a:pt x="2114254" y="1290760"/>
                    <a:pt x="2113033" y="1290760"/>
                  </a:cubicBezTo>
                  <a:cubicBezTo>
                    <a:pt x="2114254" y="1289539"/>
                    <a:pt x="2116695" y="1288318"/>
                    <a:pt x="2117916" y="1289539"/>
                  </a:cubicBezTo>
                  <a:cubicBezTo>
                    <a:pt x="2119136" y="1291980"/>
                    <a:pt x="2122799" y="1288318"/>
                    <a:pt x="2125240" y="1290760"/>
                  </a:cubicBezTo>
                  <a:close/>
                  <a:moveTo>
                    <a:pt x="2071529" y="1329822"/>
                  </a:moveTo>
                  <a:cubicBezTo>
                    <a:pt x="2071529" y="1329822"/>
                    <a:pt x="2071529" y="1331043"/>
                    <a:pt x="2071529" y="1329822"/>
                  </a:cubicBezTo>
                  <a:cubicBezTo>
                    <a:pt x="2069088" y="1337146"/>
                    <a:pt x="2067867" y="1337146"/>
                    <a:pt x="2066646" y="1334705"/>
                  </a:cubicBezTo>
                  <a:cubicBezTo>
                    <a:pt x="2066646" y="1334705"/>
                    <a:pt x="2067867" y="1333484"/>
                    <a:pt x="2067867" y="1333484"/>
                  </a:cubicBezTo>
                  <a:cubicBezTo>
                    <a:pt x="2067867" y="1332263"/>
                    <a:pt x="2070308" y="1331043"/>
                    <a:pt x="2071529" y="1329822"/>
                  </a:cubicBezTo>
                  <a:close/>
                  <a:moveTo>
                    <a:pt x="2069088" y="1519031"/>
                  </a:moveTo>
                  <a:cubicBezTo>
                    <a:pt x="2067867" y="1521472"/>
                    <a:pt x="2066646" y="1527575"/>
                    <a:pt x="2065426" y="1531238"/>
                  </a:cubicBezTo>
                  <a:cubicBezTo>
                    <a:pt x="2062984" y="1539782"/>
                    <a:pt x="2062984" y="1548328"/>
                    <a:pt x="2056881" y="1536121"/>
                  </a:cubicBezTo>
                  <a:cubicBezTo>
                    <a:pt x="2055660" y="1532458"/>
                    <a:pt x="2053219" y="1525134"/>
                    <a:pt x="2050777" y="1521472"/>
                  </a:cubicBezTo>
                  <a:cubicBezTo>
                    <a:pt x="2049556" y="1517810"/>
                    <a:pt x="2047115" y="1516589"/>
                    <a:pt x="2047115" y="1525134"/>
                  </a:cubicBezTo>
                  <a:cubicBezTo>
                    <a:pt x="2045894" y="1532458"/>
                    <a:pt x="2044674" y="1536121"/>
                    <a:pt x="2043453" y="1533679"/>
                  </a:cubicBezTo>
                  <a:cubicBezTo>
                    <a:pt x="2042232" y="1532458"/>
                    <a:pt x="2042232" y="1527575"/>
                    <a:pt x="2041012" y="1522693"/>
                  </a:cubicBezTo>
                  <a:cubicBezTo>
                    <a:pt x="2039791" y="1517810"/>
                    <a:pt x="2038570" y="1514148"/>
                    <a:pt x="2036129" y="1514148"/>
                  </a:cubicBezTo>
                  <a:cubicBezTo>
                    <a:pt x="2033687" y="1515368"/>
                    <a:pt x="2031246" y="1510486"/>
                    <a:pt x="2030025" y="1516589"/>
                  </a:cubicBezTo>
                  <a:cubicBezTo>
                    <a:pt x="2028805" y="1525134"/>
                    <a:pt x="2025142" y="1517810"/>
                    <a:pt x="2023922" y="1508044"/>
                  </a:cubicBezTo>
                  <a:cubicBezTo>
                    <a:pt x="2026363" y="1506824"/>
                    <a:pt x="2028805" y="1506824"/>
                    <a:pt x="2032467" y="1506824"/>
                  </a:cubicBezTo>
                  <a:cubicBezTo>
                    <a:pt x="2034908" y="1506824"/>
                    <a:pt x="2036129" y="1506824"/>
                    <a:pt x="2038570" y="1506824"/>
                  </a:cubicBezTo>
                  <a:cubicBezTo>
                    <a:pt x="2039791" y="1506824"/>
                    <a:pt x="2042232" y="1505603"/>
                    <a:pt x="2043453" y="1504382"/>
                  </a:cubicBezTo>
                  <a:cubicBezTo>
                    <a:pt x="2044674" y="1503161"/>
                    <a:pt x="2044674" y="1503161"/>
                    <a:pt x="2045894" y="1501941"/>
                  </a:cubicBezTo>
                  <a:cubicBezTo>
                    <a:pt x="2047115" y="1503161"/>
                    <a:pt x="2048336" y="1504382"/>
                    <a:pt x="2049556" y="1504382"/>
                  </a:cubicBezTo>
                  <a:cubicBezTo>
                    <a:pt x="2050777" y="1505603"/>
                    <a:pt x="2053219" y="1506824"/>
                    <a:pt x="2054439" y="1508044"/>
                  </a:cubicBezTo>
                  <a:cubicBezTo>
                    <a:pt x="2054439" y="1508044"/>
                    <a:pt x="2053219" y="1508044"/>
                    <a:pt x="2053219" y="1508044"/>
                  </a:cubicBezTo>
                  <a:cubicBezTo>
                    <a:pt x="2051998" y="1508044"/>
                    <a:pt x="2053219" y="1511707"/>
                    <a:pt x="2054439" y="1514148"/>
                  </a:cubicBezTo>
                  <a:cubicBezTo>
                    <a:pt x="2055660" y="1516589"/>
                    <a:pt x="2058101" y="1519031"/>
                    <a:pt x="2058101" y="1517810"/>
                  </a:cubicBezTo>
                  <a:cubicBezTo>
                    <a:pt x="2058101" y="1516589"/>
                    <a:pt x="2061763" y="1517810"/>
                    <a:pt x="2062984" y="1516589"/>
                  </a:cubicBezTo>
                  <a:cubicBezTo>
                    <a:pt x="2062984" y="1519031"/>
                    <a:pt x="2066646" y="1516589"/>
                    <a:pt x="2069088" y="1519031"/>
                  </a:cubicBezTo>
                  <a:cubicBezTo>
                    <a:pt x="2069088" y="1519031"/>
                    <a:pt x="2069088" y="1519031"/>
                    <a:pt x="2069088" y="1519031"/>
                  </a:cubicBezTo>
                  <a:close/>
                  <a:moveTo>
                    <a:pt x="2069088" y="1448230"/>
                  </a:moveTo>
                  <a:cubicBezTo>
                    <a:pt x="2067867" y="1449451"/>
                    <a:pt x="2066646" y="1450671"/>
                    <a:pt x="2065426" y="1449451"/>
                  </a:cubicBezTo>
                  <a:cubicBezTo>
                    <a:pt x="2064205" y="1449451"/>
                    <a:pt x="2064205" y="1448230"/>
                    <a:pt x="2062984" y="1448230"/>
                  </a:cubicBezTo>
                  <a:cubicBezTo>
                    <a:pt x="2061763" y="1445789"/>
                    <a:pt x="2061763" y="1443347"/>
                    <a:pt x="2061763" y="1439685"/>
                  </a:cubicBezTo>
                  <a:cubicBezTo>
                    <a:pt x="2061763" y="1437244"/>
                    <a:pt x="2061763" y="1436023"/>
                    <a:pt x="2061763" y="1433582"/>
                  </a:cubicBezTo>
                  <a:cubicBezTo>
                    <a:pt x="2061763" y="1433582"/>
                    <a:pt x="2062984" y="1434802"/>
                    <a:pt x="2062984" y="1434802"/>
                  </a:cubicBezTo>
                  <a:cubicBezTo>
                    <a:pt x="2066646" y="1438464"/>
                    <a:pt x="2069088" y="1442126"/>
                    <a:pt x="2070308" y="1447009"/>
                  </a:cubicBezTo>
                  <a:cubicBezTo>
                    <a:pt x="2069088" y="1447009"/>
                    <a:pt x="2069088" y="1447009"/>
                    <a:pt x="2069088" y="1448230"/>
                  </a:cubicBezTo>
                  <a:close/>
                  <a:moveTo>
                    <a:pt x="2076412" y="1500720"/>
                  </a:moveTo>
                  <a:cubicBezTo>
                    <a:pt x="2075191" y="1501941"/>
                    <a:pt x="2075191" y="1501941"/>
                    <a:pt x="2076412" y="1500720"/>
                  </a:cubicBezTo>
                  <a:cubicBezTo>
                    <a:pt x="2076412" y="1500720"/>
                    <a:pt x="2076412" y="1499500"/>
                    <a:pt x="2076412" y="1499500"/>
                  </a:cubicBezTo>
                  <a:cubicBezTo>
                    <a:pt x="2076412" y="1500720"/>
                    <a:pt x="2076412" y="1500720"/>
                    <a:pt x="2076412" y="1500720"/>
                  </a:cubicBezTo>
                  <a:close/>
                  <a:moveTo>
                    <a:pt x="2084957" y="1501941"/>
                  </a:moveTo>
                  <a:cubicBezTo>
                    <a:pt x="2084957" y="1508044"/>
                    <a:pt x="2082515" y="1504382"/>
                    <a:pt x="2080074" y="1500720"/>
                  </a:cubicBezTo>
                  <a:cubicBezTo>
                    <a:pt x="2078853" y="1498279"/>
                    <a:pt x="2077633" y="1498279"/>
                    <a:pt x="2077633" y="1497058"/>
                  </a:cubicBezTo>
                  <a:cubicBezTo>
                    <a:pt x="2078853" y="1495837"/>
                    <a:pt x="2078853" y="1494617"/>
                    <a:pt x="2080074" y="1493396"/>
                  </a:cubicBezTo>
                  <a:cubicBezTo>
                    <a:pt x="2081295" y="1492175"/>
                    <a:pt x="2082515" y="1490954"/>
                    <a:pt x="2083736" y="1489734"/>
                  </a:cubicBezTo>
                  <a:cubicBezTo>
                    <a:pt x="2084957" y="1492175"/>
                    <a:pt x="2084957" y="1494617"/>
                    <a:pt x="2086177" y="1497058"/>
                  </a:cubicBezTo>
                  <a:cubicBezTo>
                    <a:pt x="2086177" y="1499500"/>
                    <a:pt x="2084957" y="1499500"/>
                    <a:pt x="2084957" y="1501941"/>
                  </a:cubicBezTo>
                  <a:close/>
                  <a:moveTo>
                    <a:pt x="2091060" y="1425037"/>
                  </a:moveTo>
                  <a:cubicBezTo>
                    <a:pt x="2089840" y="1431140"/>
                    <a:pt x="2088619" y="1433582"/>
                    <a:pt x="2087398" y="1431140"/>
                  </a:cubicBezTo>
                  <a:cubicBezTo>
                    <a:pt x="2086177" y="1429919"/>
                    <a:pt x="2086177" y="1421375"/>
                    <a:pt x="2083736" y="1416492"/>
                  </a:cubicBezTo>
                  <a:cubicBezTo>
                    <a:pt x="2083736" y="1416492"/>
                    <a:pt x="2083736" y="1416492"/>
                    <a:pt x="2083736" y="1416492"/>
                  </a:cubicBezTo>
                  <a:cubicBezTo>
                    <a:pt x="2084957" y="1415271"/>
                    <a:pt x="2087398" y="1414050"/>
                    <a:pt x="2087398" y="1414050"/>
                  </a:cubicBezTo>
                  <a:cubicBezTo>
                    <a:pt x="2088619" y="1415271"/>
                    <a:pt x="2089840" y="1412830"/>
                    <a:pt x="2091060" y="1409168"/>
                  </a:cubicBezTo>
                  <a:cubicBezTo>
                    <a:pt x="2091060" y="1410388"/>
                    <a:pt x="2092281" y="1411609"/>
                    <a:pt x="2092281" y="1412830"/>
                  </a:cubicBezTo>
                  <a:cubicBezTo>
                    <a:pt x="2092281" y="1415271"/>
                    <a:pt x="2093502" y="1416492"/>
                    <a:pt x="2093502" y="1418933"/>
                  </a:cubicBezTo>
                  <a:cubicBezTo>
                    <a:pt x="2094722" y="1421375"/>
                    <a:pt x="2094722" y="1425037"/>
                    <a:pt x="2094722" y="1427478"/>
                  </a:cubicBezTo>
                  <a:cubicBezTo>
                    <a:pt x="2094722" y="1422595"/>
                    <a:pt x="2092281" y="1415271"/>
                    <a:pt x="2091060" y="1425037"/>
                  </a:cubicBezTo>
                  <a:close/>
                  <a:moveTo>
                    <a:pt x="2082515" y="1400623"/>
                  </a:moveTo>
                  <a:cubicBezTo>
                    <a:pt x="2083736" y="1400623"/>
                    <a:pt x="2084957" y="1401843"/>
                    <a:pt x="2084957" y="1401843"/>
                  </a:cubicBezTo>
                  <a:cubicBezTo>
                    <a:pt x="2086177" y="1401843"/>
                    <a:pt x="2087398" y="1400623"/>
                    <a:pt x="2089840" y="1401843"/>
                  </a:cubicBezTo>
                  <a:cubicBezTo>
                    <a:pt x="2089840" y="1401843"/>
                    <a:pt x="2089840" y="1401843"/>
                    <a:pt x="2089840" y="1401843"/>
                  </a:cubicBezTo>
                  <a:cubicBezTo>
                    <a:pt x="2087398" y="1405505"/>
                    <a:pt x="2084957" y="1405505"/>
                    <a:pt x="2082515" y="1400623"/>
                  </a:cubicBezTo>
                  <a:close/>
                  <a:moveTo>
                    <a:pt x="2106929" y="1393298"/>
                  </a:moveTo>
                  <a:cubicBezTo>
                    <a:pt x="2106929" y="1393298"/>
                    <a:pt x="2106929" y="1394519"/>
                    <a:pt x="2106929" y="1393298"/>
                  </a:cubicBezTo>
                  <a:lnTo>
                    <a:pt x="2105709" y="1394519"/>
                  </a:lnTo>
                  <a:cubicBezTo>
                    <a:pt x="2104488" y="1393298"/>
                    <a:pt x="2104488" y="1392078"/>
                    <a:pt x="2103267" y="1390857"/>
                  </a:cubicBezTo>
                  <a:cubicBezTo>
                    <a:pt x="2099605" y="1383533"/>
                    <a:pt x="2100826" y="1387195"/>
                    <a:pt x="2099605" y="1389636"/>
                  </a:cubicBezTo>
                  <a:cubicBezTo>
                    <a:pt x="2098385" y="1390857"/>
                    <a:pt x="2099605" y="1388416"/>
                    <a:pt x="2097164" y="1390857"/>
                  </a:cubicBezTo>
                  <a:cubicBezTo>
                    <a:pt x="2095943" y="1392078"/>
                    <a:pt x="2094722" y="1389636"/>
                    <a:pt x="2093502" y="1389636"/>
                  </a:cubicBezTo>
                  <a:cubicBezTo>
                    <a:pt x="2093502" y="1389636"/>
                    <a:pt x="2093502" y="1389636"/>
                    <a:pt x="2093502" y="1389636"/>
                  </a:cubicBezTo>
                  <a:cubicBezTo>
                    <a:pt x="2093502" y="1387195"/>
                    <a:pt x="2093502" y="1382312"/>
                    <a:pt x="2093502" y="1374988"/>
                  </a:cubicBezTo>
                  <a:cubicBezTo>
                    <a:pt x="2093502" y="1370105"/>
                    <a:pt x="2092281" y="1374988"/>
                    <a:pt x="2091060" y="1382312"/>
                  </a:cubicBezTo>
                  <a:cubicBezTo>
                    <a:pt x="2091060" y="1383533"/>
                    <a:pt x="2091060" y="1384754"/>
                    <a:pt x="2091060" y="1387195"/>
                  </a:cubicBezTo>
                  <a:cubicBezTo>
                    <a:pt x="2088619" y="1387195"/>
                    <a:pt x="2087398" y="1384754"/>
                    <a:pt x="2086177" y="1388416"/>
                  </a:cubicBezTo>
                  <a:cubicBezTo>
                    <a:pt x="2083736" y="1395740"/>
                    <a:pt x="2083736" y="1393298"/>
                    <a:pt x="2078853" y="1390857"/>
                  </a:cubicBezTo>
                  <a:cubicBezTo>
                    <a:pt x="2077633" y="1389636"/>
                    <a:pt x="2078853" y="1393298"/>
                    <a:pt x="2080074" y="1396961"/>
                  </a:cubicBezTo>
                  <a:cubicBezTo>
                    <a:pt x="2080074" y="1398181"/>
                    <a:pt x="2081295" y="1398181"/>
                    <a:pt x="2081295" y="1399402"/>
                  </a:cubicBezTo>
                  <a:cubicBezTo>
                    <a:pt x="2080074" y="1399402"/>
                    <a:pt x="2080074" y="1400623"/>
                    <a:pt x="2078853" y="1400623"/>
                  </a:cubicBezTo>
                  <a:cubicBezTo>
                    <a:pt x="2076412" y="1401843"/>
                    <a:pt x="2073970" y="1404285"/>
                    <a:pt x="2071529" y="1404285"/>
                  </a:cubicBezTo>
                  <a:cubicBezTo>
                    <a:pt x="2070308" y="1399402"/>
                    <a:pt x="2070308" y="1398181"/>
                    <a:pt x="2069088" y="1398181"/>
                  </a:cubicBezTo>
                  <a:cubicBezTo>
                    <a:pt x="2069088" y="1398181"/>
                    <a:pt x="2067867" y="1400623"/>
                    <a:pt x="2066646" y="1400623"/>
                  </a:cubicBezTo>
                  <a:cubicBezTo>
                    <a:pt x="2064205" y="1400623"/>
                    <a:pt x="2066646" y="1398181"/>
                    <a:pt x="2061763" y="1399402"/>
                  </a:cubicBezTo>
                  <a:cubicBezTo>
                    <a:pt x="2059322" y="1399402"/>
                    <a:pt x="2058101" y="1393298"/>
                    <a:pt x="2056881" y="1392078"/>
                  </a:cubicBezTo>
                  <a:cubicBezTo>
                    <a:pt x="2055660" y="1390857"/>
                    <a:pt x="2054439" y="1383533"/>
                    <a:pt x="2053219" y="1383533"/>
                  </a:cubicBezTo>
                  <a:cubicBezTo>
                    <a:pt x="2051998" y="1382312"/>
                    <a:pt x="2050777" y="1381091"/>
                    <a:pt x="2049556" y="1379871"/>
                  </a:cubicBezTo>
                  <a:cubicBezTo>
                    <a:pt x="2049556" y="1377429"/>
                    <a:pt x="2049556" y="1377429"/>
                    <a:pt x="2048336" y="1377429"/>
                  </a:cubicBezTo>
                  <a:cubicBezTo>
                    <a:pt x="2048336" y="1377429"/>
                    <a:pt x="2048336" y="1377429"/>
                    <a:pt x="2048336" y="1377429"/>
                  </a:cubicBezTo>
                  <a:cubicBezTo>
                    <a:pt x="2045894" y="1373767"/>
                    <a:pt x="2044674" y="1371326"/>
                    <a:pt x="2042232" y="1373767"/>
                  </a:cubicBezTo>
                  <a:cubicBezTo>
                    <a:pt x="2039791" y="1377429"/>
                    <a:pt x="2038570" y="1377429"/>
                    <a:pt x="2037349" y="1377429"/>
                  </a:cubicBezTo>
                  <a:cubicBezTo>
                    <a:pt x="2043453" y="1371326"/>
                    <a:pt x="2048336" y="1359119"/>
                    <a:pt x="2053219" y="1349353"/>
                  </a:cubicBezTo>
                  <a:cubicBezTo>
                    <a:pt x="2055660" y="1344470"/>
                    <a:pt x="2059322" y="1342029"/>
                    <a:pt x="2062984" y="1339588"/>
                  </a:cubicBezTo>
                  <a:cubicBezTo>
                    <a:pt x="2062984" y="1339588"/>
                    <a:pt x="2062984" y="1340808"/>
                    <a:pt x="2062984" y="1340808"/>
                  </a:cubicBezTo>
                  <a:cubicBezTo>
                    <a:pt x="2064205" y="1344470"/>
                    <a:pt x="2065426" y="1348133"/>
                    <a:pt x="2066646" y="1346912"/>
                  </a:cubicBezTo>
                  <a:cubicBezTo>
                    <a:pt x="2067867" y="1345691"/>
                    <a:pt x="2070308" y="1349353"/>
                    <a:pt x="2071529" y="1349353"/>
                  </a:cubicBezTo>
                  <a:cubicBezTo>
                    <a:pt x="2072750" y="1349353"/>
                    <a:pt x="2078853" y="1346912"/>
                    <a:pt x="2082515" y="1357898"/>
                  </a:cubicBezTo>
                  <a:cubicBezTo>
                    <a:pt x="2083736" y="1360340"/>
                    <a:pt x="2086177" y="1361560"/>
                    <a:pt x="2088619" y="1362781"/>
                  </a:cubicBezTo>
                  <a:cubicBezTo>
                    <a:pt x="2089840" y="1364002"/>
                    <a:pt x="2091060" y="1364002"/>
                    <a:pt x="2092281" y="1365222"/>
                  </a:cubicBezTo>
                  <a:cubicBezTo>
                    <a:pt x="2092281" y="1365222"/>
                    <a:pt x="2092281" y="1365222"/>
                    <a:pt x="2092281" y="1365222"/>
                  </a:cubicBezTo>
                  <a:cubicBezTo>
                    <a:pt x="2092281" y="1366443"/>
                    <a:pt x="2092281" y="1368884"/>
                    <a:pt x="2093502" y="1372547"/>
                  </a:cubicBezTo>
                  <a:cubicBezTo>
                    <a:pt x="2094722" y="1376209"/>
                    <a:pt x="2095943" y="1378650"/>
                    <a:pt x="2097164" y="1377429"/>
                  </a:cubicBezTo>
                  <a:cubicBezTo>
                    <a:pt x="2097164" y="1376209"/>
                    <a:pt x="2099605" y="1378650"/>
                    <a:pt x="2100826" y="1378650"/>
                  </a:cubicBezTo>
                  <a:cubicBezTo>
                    <a:pt x="2100826" y="1379871"/>
                    <a:pt x="2102047" y="1379871"/>
                    <a:pt x="2102047" y="1381091"/>
                  </a:cubicBezTo>
                  <a:cubicBezTo>
                    <a:pt x="2103267" y="1384754"/>
                    <a:pt x="2104488" y="1388416"/>
                    <a:pt x="2105709" y="1392078"/>
                  </a:cubicBezTo>
                  <a:cubicBezTo>
                    <a:pt x="2108150" y="1390857"/>
                    <a:pt x="2108150" y="1392078"/>
                    <a:pt x="2106929" y="1393298"/>
                  </a:cubicBezTo>
                  <a:close/>
                  <a:moveTo>
                    <a:pt x="2132564" y="1350574"/>
                  </a:moveTo>
                  <a:cubicBezTo>
                    <a:pt x="2132564" y="1350574"/>
                    <a:pt x="2132564" y="1337146"/>
                    <a:pt x="2130123" y="1345691"/>
                  </a:cubicBezTo>
                  <a:cubicBezTo>
                    <a:pt x="2130123" y="1346912"/>
                    <a:pt x="2128902" y="1345691"/>
                    <a:pt x="2126461" y="1340808"/>
                  </a:cubicBezTo>
                  <a:cubicBezTo>
                    <a:pt x="2122799" y="1329822"/>
                    <a:pt x="2122799" y="1339588"/>
                    <a:pt x="2121578" y="1344470"/>
                  </a:cubicBezTo>
                  <a:cubicBezTo>
                    <a:pt x="2120357" y="1349353"/>
                    <a:pt x="2120357" y="1355457"/>
                    <a:pt x="2116695" y="1348133"/>
                  </a:cubicBezTo>
                  <a:cubicBezTo>
                    <a:pt x="2114254" y="1344470"/>
                    <a:pt x="2110592" y="1333484"/>
                    <a:pt x="2110592" y="1343250"/>
                  </a:cubicBezTo>
                  <a:cubicBezTo>
                    <a:pt x="2110592" y="1348133"/>
                    <a:pt x="2109371" y="1349353"/>
                    <a:pt x="2108150" y="1349353"/>
                  </a:cubicBezTo>
                  <a:cubicBezTo>
                    <a:pt x="2106929" y="1349353"/>
                    <a:pt x="2105709" y="1338367"/>
                    <a:pt x="2103267" y="1339588"/>
                  </a:cubicBezTo>
                  <a:cubicBezTo>
                    <a:pt x="2102047" y="1340808"/>
                    <a:pt x="2100826" y="1339588"/>
                    <a:pt x="2099605" y="1343250"/>
                  </a:cubicBezTo>
                  <a:cubicBezTo>
                    <a:pt x="2099605" y="1349353"/>
                    <a:pt x="2097164" y="1344470"/>
                    <a:pt x="2094722" y="1339588"/>
                  </a:cubicBezTo>
                  <a:cubicBezTo>
                    <a:pt x="2092281" y="1334705"/>
                    <a:pt x="2092281" y="1333484"/>
                    <a:pt x="2091060" y="1333484"/>
                  </a:cubicBezTo>
                  <a:cubicBezTo>
                    <a:pt x="2091060" y="1333484"/>
                    <a:pt x="2091060" y="1335926"/>
                    <a:pt x="2089840" y="1337146"/>
                  </a:cubicBezTo>
                  <a:cubicBezTo>
                    <a:pt x="2088619" y="1338367"/>
                    <a:pt x="2088619" y="1335926"/>
                    <a:pt x="2086177" y="1338367"/>
                  </a:cubicBezTo>
                  <a:cubicBezTo>
                    <a:pt x="2084957" y="1339588"/>
                    <a:pt x="2083736" y="1335926"/>
                    <a:pt x="2082515" y="1335926"/>
                  </a:cubicBezTo>
                  <a:cubicBezTo>
                    <a:pt x="2081295" y="1335926"/>
                    <a:pt x="2080074" y="1331043"/>
                    <a:pt x="2080074" y="1331043"/>
                  </a:cubicBezTo>
                  <a:cubicBezTo>
                    <a:pt x="2077633" y="1331043"/>
                    <a:pt x="2076412" y="1329822"/>
                    <a:pt x="2073970" y="1328601"/>
                  </a:cubicBezTo>
                  <a:cubicBezTo>
                    <a:pt x="2080074" y="1326160"/>
                    <a:pt x="2087398" y="1326160"/>
                    <a:pt x="2089840" y="1321277"/>
                  </a:cubicBezTo>
                  <a:cubicBezTo>
                    <a:pt x="2091060" y="1318836"/>
                    <a:pt x="2092281" y="1317615"/>
                    <a:pt x="2094722" y="1316394"/>
                  </a:cubicBezTo>
                  <a:cubicBezTo>
                    <a:pt x="2095943" y="1317615"/>
                    <a:pt x="2095943" y="1318836"/>
                    <a:pt x="2095943" y="1317615"/>
                  </a:cubicBezTo>
                  <a:cubicBezTo>
                    <a:pt x="2095943" y="1316394"/>
                    <a:pt x="2099605" y="1318836"/>
                    <a:pt x="2100826" y="1317615"/>
                  </a:cubicBezTo>
                  <a:cubicBezTo>
                    <a:pt x="2102047" y="1316394"/>
                    <a:pt x="2106929" y="1312732"/>
                    <a:pt x="2110592" y="1320056"/>
                  </a:cubicBezTo>
                  <a:cubicBezTo>
                    <a:pt x="2111812" y="1322498"/>
                    <a:pt x="2114254" y="1322498"/>
                    <a:pt x="2116695" y="1321277"/>
                  </a:cubicBezTo>
                  <a:cubicBezTo>
                    <a:pt x="2119136" y="1321277"/>
                    <a:pt x="2121578" y="1321277"/>
                    <a:pt x="2122799" y="1323719"/>
                  </a:cubicBezTo>
                  <a:cubicBezTo>
                    <a:pt x="2125240" y="1328601"/>
                    <a:pt x="2128902" y="1327381"/>
                    <a:pt x="2130123" y="1332263"/>
                  </a:cubicBezTo>
                  <a:cubicBezTo>
                    <a:pt x="2131343" y="1335926"/>
                    <a:pt x="2133785" y="1340808"/>
                    <a:pt x="2135006" y="1344470"/>
                  </a:cubicBezTo>
                  <a:cubicBezTo>
                    <a:pt x="2136226" y="1345691"/>
                    <a:pt x="2136226" y="1346912"/>
                    <a:pt x="2137447" y="1348133"/>
                  </a:cubicBezTo>
                  <a:cubicBezTo>
                    <a:pt x="2135006" y="1346912"/>
                    <a:pt x="2133785" y="1348133"/>
                    <a:pt x="2132564" y="1350574"/>
                  </a:cubicBezTo>
                  <a:close/>
                  <a:moveTo>
                    <a:pt x="2128902" y="1158924"/>
                  </a:moveTo>
                  <a:cubicBezTo>
                    <a:pt x="2128902" y="1158924"/>
                    <a:pt x="2128902" y="1156483"/>
                    <a:pt x="2127681" y="1155262"/>
                  </a:cubicBezTo>
                  <a:cubicBezTo>
                    <a:pt x="2127681" y="1155262"/>
                    <a:pt x="2128902" y="1156483"/>
                    <a:pt x="2128902" y="1156483"/>
                  </a:cubicBezTo>
                  <a:cubicBezTo>
                    <a:pt x="2128902" y="1157703"/>
                    <a:pt x="2128902" y="1157703"/>
                    <a:pt x="2128902" y="1158924"/>
                  </a:cubicBezTo>
                  <a:close/>
                  <a:moveTo>
                    <a:pt x="2131343" y="1298084"/>
                  </a:moveTo>
                  <a:cubicBezTo>
                    <a:pt x="2131343" y="1299305"/>
                    <a:pt x="2130123" y="1299305"/>
                    <a:pt x="2130123" y="1299305"/>
                  </a:cubicBezTo>
                  <a:cubicBezTo>
                    <a:pt x="2130123" y="1299305"/>
                    <a:pt x="2128902" y="1296863"/>
                    <a:pt x="2128902" y="1294422"/>
                  </a:cubicBezTo>
                  <a:cubicBezTo>
                    <a:pt x="2130123" y="1296863"/>
                    <a:pt x="2130123" y="1296863"/>
                    <a:pt x="2131343" y="1298084"/>
                  </a:cubicBezTo>
                  <a:close/>
                  <a:moveTo>
                    <a:pt x="2142330" y="1116200"/>
                  </a:moveTo>
                  <a:cubicBezTo>
                    <a:pt x="2142330" y="1117420"/>
                    <a:pt x="2141109" y="1118641"/>
                    <a:pt x="2141109" y="1118641"/>
                  </a:cubicBezTo>
                  <a:cubicBezTo>
                    <a:pt x="2141109" y="1118641"/>
                    <a:pt x="2139888" y="1116200"/>
                    <a:pt x="2138668" y="1113758"/>
                  </a:cubicBezTo>
                  <a:cubicBezTo>
                    <a:pt x="2139888" y="1114979"/>
                    <a:pt x="2141109" y="1116200"/>
                    <a:pt x="2142330" y="1116200"/>
                  </a:cubicBezTo>
                  <a:close/>
                  <a:moveTo>
                    <a:pt x="2062984" y="1193104"/>
                  </a:moveTo>
                  <a:cubicBezTo>
                    <a:pt x="2066646" y="1184558"/>
                    <a:pt x="2070308" y="1173572"/>
                    <a:pt x="2072750" y="1165028"/>
                  </a:cubicBezTo>
                  <a:cubicBezTo>
                    <a:pt x="2076412" y="1154041"/>
                    <a:pt x="2084957" y="1149158"/>
                    <a:pt x="2088619" y="1136951"/>
                  </a:cubicBezTo>
                  <a:cubicBezTo>
                    <a:pt x="2089840" y="1133289"/>
                    <a:pt x="2094722" y="1108875"/>
                    <a:pt x="2095943" y="1093006"/>
                  </a:cubicBezTo>
                  <a:cubicBezTo>
                    <a:pt x="2097164" y="1093006"/>
                    <a:pt x="2098385" y="1094227"/>
                    <a:pt x="2099605" y="1093006"/>
                  </a:cubicBezTo>
                  <a:cubicBezTo>
                    <a:pt x="2100826" y="1091786"/>
                    <a:pt x="2105709" y="1088123"/>
                    <a:pt x="2110592" y="1094227"/>
                  </a:cubicBezTo>
                  <a:cubicBezTo>
                    <a:pt x="2111812" y="1095447"/>
                    <a:pt x="2114254" y="1095447"/>
                    <a:pt x="2116695" y="1095447"/>
                  </a:cubicBezTo>
                  <a:cubicBezTo>
                    <a:pt x="2119136" y="1095447"/>
                    <a:pt x="2121578" y="1095447"/>
                    <a:pt x="2122799" y="1096668"/>
                  </a:cubicBezTo>
                  <a:cubicBezTo>
                    <a:pt x="2125240" y="1100330"/>
                    <a:pt x="2128902" y="1099109"/>
                    <a:pt x="2131343" y="1102772"/>
                  </a:cubicBezTo>
                  <a:cubicBezTo>
                    <a:pt x="2132564" y="1105213"/>
                    <a:pt x="2135006" y="1108875"/>
                    <a:pt x="2137447" y="1112537"/>
                  </a:cubicBezTo>
                  <a:cubicBezTo>
                    <a:pt x="2137447" y="1112537"/>
                    <a:pt x="2136226" y="1112537"/>
                    <a:pt x="2136226" y="1112537"/>
                  </a:cubicBezTo>
                  <a:cubicBezTo>
                    <a:pt x="2135006" y="1113758"/>
                    <a:pt x="2133785" y="1112537"/>
                    <a:pt x="2133785" y="1116200"/>
                  </a:cubicBezTo>
                  <a:cubicBezTo>
                    <a:pt x="2133785" y="1121082"/>
                    <a:pt x="2131343" y="1118641"/>
                    <a:pt x="2128902" y="1114979"/>
                  </a:cubicBezTo>
                  <a:cubicBezTo>
                    <a:pt x="2124019" y="1107654"/>
                    <a:pt x="2126461" y="1111316"/>
                    <a:pt x="2124019" y="1113758"/>
                  </a:cubicBezTo>
                  <a:cubicBezTo>
                    <a:pt x="2122799" y="1114979"/>
                    <a:pt x="2122799" y="1112537"/>
                    <a:pt x="2121578" y="1116200"/>
                  </a:cubicBezTo>
                  <a:cubicBezTo>
                    <a:pt x="2120357" y="1117420"/>
                    <a:pt x="2119136" y="1114979"/>
                    <a:pt x="2117916" y="1114979"/>
                  </a:cubicBezTo>
                  <a:cubicBezTo>
                    <a:pt x="2116695" y="1114979"/>
                    <a:pt x="2115474" y="1112537"/>
                    <a:pt x="2115474" y="1112537"/>
                  </a:cubicBezTo>
                  <a:cubicBezTo>
                    <a:pt x="2113033" y="1113758"/>
                    <a:pt x="2109371" y="1110096"/>
                    <a:pt x="2108150" y="1116200"/>
                  </a:cubicBezTo>
                  <a:cubicBezTo>
                    <a:pt x="2106929" y="1124744"/>
                    <a:pt x="2105709" y="1122303"/>
                    <a:pt x="2100826" y="1121082"/>
                  </a:cubicBezTo>
                  <a:cubicBezTo>
                    <a:pt x="2099605" y="1121082"/>
                    <a:pt x="2100826" y="1123523"/>
                    <a:pt x="2102047" y="1127186"/>
                  </a:cubicBezTo>
                  <a:cubicBezTo>
                    <a:pt x="2103267" y="1129627"/>
                    <a:pt x="2104488" y="1132069"/>
                    <a:pt x="2105709" y="1130848"/>
                  </a:cubicBezTo>
                  <a:cubicBezTo>
                    <a:pt x="2105709" y="1129627"/>
                    <a:pt x="2109371" y="1132069"/>
                    <a:pt x="2110592" y="1130848"/>
                  </a:cubicBezTo>
                  <a:cubicBezTo>
                    <a:pt x="2111812" y="1129627"/>
                    <a:pt x="2116695" y="1125965"/>
                    <a:pt x="2120357" y="1134510"/>
                  </a:cubicBezTo>
                  <a:cubicBezTo>
                    <a:pt x="2122799" y="1138172"/>
                    <a:pt x="2130123" y="1135730"/>
                    <a:pt x="2132564" y="1139393"/>
                  </a:cubicBezTo>
                  <a:cubicBezTo>
                    <a:pt x="2135006" y="1143055"/>
                    <a:pt x="2138668" y="1143055"/>
                    <a:pt x="2139888" y="1147937"/>
                  </a:cubicBezTo>
                  <a:cubicBezTo>
                    <a:pt x="2141109" y="1151600"/>
                    <a:pt x="2143550" y="1156483"/>
                    <a:pt x="2145992" y="1160144"/>
                  </a:cubicBezTo>
                  <a:cubicBezTo>
                    <a:pt x="2145992" y="1160144"/>
                    <a:pt x="2145992" y="1160144"/>
                    <a:pt x="2145992" y="1160144"/>
                  </a:cubicBezTo>
                  <a:cubicBezTo>
                    <a:pt x="2145992" y="1160144"/>
                    <a:pt x="2144771" y="1160144"/>
                    <a:pt x="2143550" y="1160144"/>
                  </a:cubicBezTo>
                  <a:cubicBezTo>
                    <a:pt x="2142330" y="1158924"/>
                    <a:pt x="2141109" y="1156483"/>
                    <a:pt x="2139888" y="1156483"/>
                  </a:cubicBezTo>
                  <a:cubicBezTo>
                    <a:pt x="2139888" y="1156483"/>
                    <a:pt x="2139888" y="1156483"/>
                    <a:pt x="2138668" y="1156483"/>
                  </a:cubicBezTo>
                  <a:cubicBezTo>
                    <a:pt x="2138668" y="1156483"/>
                    <a:pt x="2137447" y="1155262"/>
                    <a:pt x="2137447" y="1155262"/>
                  </a:cubicBezTo>
                  <a:cubicBezTo>
                    <a:pt x="2136226" y="1154041"/>
                    <a:pt x="2133785" y="1152821"/>
                    <a:pt x="2132564" y="1152821"/>
                  </a:cubicBezTo>
                  <a:cubicBezTo>
                    <a:pt x="2131343" y="1150379"/>
                    <a:pt x="2131343" y="1151600"/>
                    <a:pt x="2130123" y="1152821"/>
                  </a:cubicBezTo>
                  <a:cubicBezTo>
                    <a:pt x="2128902" y="1152821"/>
                    <a:pt x="2130123" y="1151600"/>
                    <a:pt x="2127681" y="1152821"/>
                  </a:cubicBezTo>
                  <a:cubicBezTo>
                    <a:pt x="2126461" y="1152821"/>
                    <a:pt x="2125240" y="1150379"/>
                    <a:pt x="2125240" y="1150379"/>
                  </a:cubicBezTo>
                  <a:cubicBezTo>
                    <a:pt x="2124019" y="1150379"/>
                    <a:pt x="2122799" y="1147937"/>
                    <a:pt x="2122799" y="1146717"/>
                  </a:cubicBezTo>
                  <a:cubicBezTo>
                    <a:pt x="2120357" y="1145496"/>
                    <a:pt x="2117916" y="1141834"/>
                    <a:pt x="2117916" y="1143055"/>
                  </a:cubicBezTo>
                  <a:cubicBezTo>
                    <a:pt x="2116695" y="1145496"/>
                    <a:pt x="2116695" y="1144276"/>
                    <a:pt x="2113033" y="1139393"/>
                  </a:cubicBezTo>
                  <a:cubicBezTo>
                    <a:pt x="2111812" y="1138172"/>
                    <a:pt x="2113033" y="1140614"/>
                    <a:pt x="2114254" y="1144276"/>
                  </a:cubicBezTo>
                  <a:cubicBezTo>
                    <a:pt x="2115474" y="1146717"/>
                    <a:pt x="2116695" y="1149158"/>
                    <a:pt x="2116695" y="1149158"/>
                  </a:cubicBezTo>
                  <a:cubicBezTo>
                    <a:pt x="2116695" y="1149158"/>
                    <a:pt x="2119136" y="1151600"/>
                    <a:pt x="2120357" y="1152821"/>
                  </a:cubicBezTo>
                  <a:cubicBezTo>
                    <a:pt x="2121578" y="1152821"/>
                    <a:pt x="2122799" y="1154041"/>
                    <a:pt x="2124019" y="1155262"/>
                  </a:cubicBezTo>
                  <a:cubicBezTo>
                    <a:pt x="2124019" y="1155262"/>
                    <a:pt x="2122799" y="1156483"/>
                    <a:pt x="2122799" y="1158924"/>
                  </a:cubicBezTo>
                  <a:cubicBezTo>
                    <a:pt x="2122799" y="1160144"/>
                    <a:pt x="2121578" y="1160144"/>
                    <a:pt x="2119136" y="1156483"/>
                  </a:cubicBezTo>
                  <a:cubicBezTo>
                    <a:pt x="2114254" y="1149158"/>
                    <a:pt x="2115474" y="1157703"/>
                    <a:pt x="2114254" y="1163807"/>
                  </a:cubicBezTo>
                  <a:cubicBezTo>
                    <a:pt x="2114254" y="1169910"/>
                    <a:pt x="2114254" y="1174793"/>
                    <a:pt x="2109371" y="1171131"/>
                  </a:cubicBezTo>
                  <a:cubicBezTo>
                    <a:pt x="2106929" y="1169910"/>
                    <a:pt x="2100826" y="1162586"/>
                    <a:pt x="2103267" y="1172351"/>
                  </a:cubicBezTo>
                  <a:cubicBezTo>
                    <a:pt x="2103267" y="1176014"/>
                    <a:pt x="2103267" y="1179676"/>
                    <a:pt x="2102047" y="1179676"/>
                  </a:cubicBezTo>
                  <a:cubicBezTo>
                    <a:pt x="2100826" y="1179676"/>
                    <a:pt x="2098385" y="1171131"/>
                    <a:pt x="2095943" y="1176014"/>
                  </a:cubicBezTo>
                  <a:cubicBezTo>
                    <a:pt x="2094722" y="1178455"/>
                    <a:pt x="2093502" y="1178455"/>
                    <a:pt x="2093502" y="1182117"/>
                  </a:cubicBezTo>
                  <a:cubicBezTo>
                    <a:pt x="2093502" y="1188221"/>
                    <a:pt x="2091060" y="1185779"/>
                    <a:pt x="2088619" y="1183338"/>
                  </a:cubicBezTo>
                  <a:cubicBezTo>
                    <a:pt x="2082515" y="1178455"/>
                    <a:pt x="2084957" y="1180897"/>
                    <a:pt x="2083736" y="1184558"/>
                  </a:cubicBezTo>
                  <a:cubicBezTo>
                    <a:pt x="2082515" y="1187000"/>
                    <a:pt x="2082515" y="1183338"/>
                    <a:pt x="2080074" y="1189442"/>
                  </a:cubicBezTo>
                  <a:cubicBezTo>
                    <a:pt x="2078853" y="1191883"/>
                    <a:pt x="2076412" y="1189442"/>
                    <a:pt x="2076412" y="1190662"/>
                  </a:cubicBezTo>
                  <a:cubicBezTo>
                    <a:pt x="2075191" y="1191883"/>
                    <a:pt x="2072750" y="1189442"/>
                    <a:pt x="2072750" y="1189442"/>
                  </a:cubicBezTo>
                  <a:cubicBezTo>
                    <a:pt x="2070308" y="1193104"/>
                    <a:pt x="2065426" y="1190662"/>
                    <a:pt x="2065426" y="1197986"/>
                  </a:cubicBezTo>
                  <a:cubicBezTo>
                    <a:pt x="2064205" y="1208973"/>
                    <a:pt x="2062984" y="1205311"/>
                    <a:pt x="2058101" y="1206531"/>
                  </a:cubicBezTo>
                  <a:cubicBezTo>
                    <a:pt x="2056881" y="1206531"/>
                    <a:pt x="2058101" y="1208973"/>
                    <a:pt x="2059322" y="1211414"/>
                  </a:cubicBezTo>
                  <a:cubicBezTo>
                    <a:pt x="2058101" y="1212635"/>
                    <a:pt x="2055660" y="1213856"/>
                    <a:pt x="2055660" y="1213856"/>
                  </a:cubicBezTo>
                  <a:cubicBezTo>
                    <a:pt x="2054439" y="1213856"/>
                    <a:pt x="2050777" y="1216297"/>
                    <a:pt x="2049556" y="1213856"/>
                  </a:cubicBezTo>
                  <a:cubicBezTo>
                    <a:pt x="2049556" y="1213856"/>
                    <a:pt x="2049556" y="1213856"/>
                    <a:pt x="2049556" y="1213856"/>
                  </a:cubicBezTo>
                  <a:cubicBezTo>
                    <a:pt x="2055660" y="1208973"/>
                    <a:pt x="2059322" y="1201649"/>
                    <a:pt x="2062984" y="1193104"/>
                  </a:cubicBezTo>
                  <a:close/>
                  <a:moveTo>
                    <a:pt x="2032467" y="1215076"/>
                  </a:moveTo>
                  <a:cubicBezTo>
                    <a:pt x="2031246" y="1215076"/>
                    <a:pt x="2031246" y="1215076"/>
                    <a:pt x="2030025" y="1215076"/>
                  </a:cubicBezTo>
                  <a:cubicBezTo>
                    <a:pt x="2031246" y="1215076"/>
                    <a:pt x="2031246" y="1215076"/>
                    <a:pt x="2032467" y="1215076"/>
                  </a:cubicBezTo>
                  <a:close/>
                  <a:moveTo>
                    <a:pt x="2006832" y="1267566"/>
                  </a:moveTo>
                  <a:cubicBezTo>
                    <a:pt x="2010494" y="1262684"/>
                    <a:pt x="2012935" y="1257801"/>
                    <a:pt x="2016598" y="1252918"/>
                  </a:cubicBezTo>
                  <a:cubicBezTo>
                    <a:pt x="2020260" y="1246814"/>
                    <a:pt x="2026363" y="1248035"/>
                    <a:pt x="2030025" y="1241932"/>
                  </a:cubicBezTo>
                  <a:cubicBezTo>
                    <a:pt x="2032467" y="1239490"/>
                    <a:pt x="2036129" y="1239490"/>
                    <a:pt x="2039791" y="1239490"/>
                  </a:cubicBezTo>
                  <a:cubicBezTo>
                    <a:pt x="2043453" y="1239490"/>
                    <a:pt x="2048336" y="1239490"/>
                    <a:pt x="2050777" y="1237049"/>
                  </a:cubicBezTo>
                  <a:cubicBezTo>
                    <a:pt x="2058101" y="1228504"/>
                    <a:pt x="2064205" y="1230945"/>
                    <a:pt x="2067867" y="1233387"/>
                  </a:cubicBezTo>
                  <a:cubicBezTo>
                    <a:pt x="2066646" y="1234607"/>
                    <a:pt x="2065426" y="1237049"/>
                    <a:pt x="2064205" y="1237049"/>
                  </a:cubicBezTo>
                  <a:cubicBezTo>
                    <a:pt x="2059322" y="1237049"/>
                    <a:pt x="2060543" y="1239490"/>
                    <a:pt x="2058101" y="1239490"/>
                  </a:cubicBezTo>
                  <a:cubicBezTo>
                    <a:pt x="2056881" y="1239490"/>
                    <a:pt x="2055660" y="1237049"/>
                    <a:pt x="2055660" y="1238270"/>
                  </a:cubicBezTo>
                  <a:cubicBezTo>
                    <a:pt x="2054439" y="1238270"/>
                    <a:pt x="2054439" y="1240711"/>
                    <a:pt x="2049556" y="1248035"/>
                  </a:cubicBezTo>
                  <a:cubicBezTo>
                    <a:pt x="2047115" y="1251697"/>
                    <a:pt x="2045894" y="1255359"/>
                    <a:pt x="2044674" y="1257801"/>
                  </a:cubicBezTo>
                  <a:cubicBezTo>
                    <a:pt x="2043453" y="1260242"/>
                    <a:pt x="2042232" y="1260242"/>
                    <a:pt x="2042232" y="1256580"/>
                  </a:cubicBezTo>
                  <a:cubicBezTo>
                    <a:pt x="2042232" y="1252918"/>
                    <a:pt x="2038570" y="1256580"/>
                    <a:pt x="2036129" y="1256580"/>
                  </a:cubicBezTo>
                  <a:cubicBezTo>
                    <a:pt x="2031246" y="1256580"/>
                    <a:pt x="2028805" y="1270008"/>
                    <a:pt x="2026363" y="1271228"/>
                  </a:cubicBezTo>
                  <a:cubicBezTo>
                    <a:pt x="2023922" y="1272449"/>
                    <a:pt x="2022701" y="1271228"/>
                    <a:pt x="2022701" y="1266346"/>
                  </a:cubicBezTo>
                  <a:cubicBezTo>
                    <a:pt x="2022701" y="1255359"/>
                    <a:pt x="2015377" y="1270008"/>
                    <a:pt x="2011715" y="1274891"/>
                  </a:cubicBezTo>
                  <a:cubicBezTo>
                    <a:pt x="2004391" y="1284656"/>
                    <a:pt x="2004391" y="1278553"/>
                    <a:pt x="2003170" y="1273670"/>
                  </a:cubicBezTo>
                  <a:cubicBezTo>
                    <a:pt x="2003170" y="1273670"/>
                    <a:pt x="2003170" y="1272449"/>
                    <a:pt x="2003170" y="1272449"/>
                  </a:cubicBezTo>
                  <a:cubicBezTo>
                    <a:pt x="2004391" y="1270008"/>
                    <a:pt x="2005611" y="1268787"/>
                    <a:pt x="2006832" y="1267566"/>
                  </a:cubicBezTo>
                  <a:close/>
                  <a:moveTo>
                    <a:pt x="2005611" y="1379871"/>
                  </a:moveTo>
                  <a:cubicBezTo>
                    <a:pt x="2005611" y="1379871"/>
                    <a:pt x="2005611" y="1379871"/>
                    <a:pt x="2005611" y="1379871"/>
                  </a:cubicBezTo>
                  <a:cubicBezTo>
                    <a:pt x="2001949" y="1384754"/>
                    <a:pt x="1998287" y="1388416"/>
                    <a:pt x="1998287" y="1382312"/>
                  </a:cubicBezTo>
                  <a:cubicBezTo>
                    <a:pt x="1998287" y="1382312"/>
                    <a:pt x="1998287" y="1382312"/>
                    <a:pt x="1998287" y="1382312"/>
                  </a:cubicBezTo>
                  <a:cubicBezTo>
                    <a:pt x="2000728" y="1379871"/>
                    <a:pt x="2003170" y="1379871"/>
                    <a:pt x="2005611" y="1379871"/>
                  </a:cubicBezTo>
                  <a:close/>
                  <a:moveTo>
                    <a:pt x="1995846" y="1409168"/>
                  </a:moveTo>
                  <a:cubicBezTo>
                    <a:pt x="1997066" y="1407947"/>
                    <a:pt x="1998287" y="1407947"/>
                    <a:pt x="1998287" y="1406726"/>
                  </a:cubicBezTo>
                  <a:cubicBezTo>
                    <a:pt x="1999508" y="1405505"/>
                    <a:pt x="1999508" y="1405505"/>
                    <a:pt x="2000728" y="1404285"/>
                  </a:cubicBezTo>
                  <a:cubicBezTo>
                    <a:pt x="1999508" y="1405505"/>
                    <a:pt x="1999508" y="1406726"/>
                    <a:pt x="1998287" y="1407947"/>
                  </a:cubicBezTo>
                  <a:cubicBezTo>
                    <a:pt x="1995846" y="1412830"/>
                    <a:pt x="1994625" y="1415271"/>
                    <a:pt x="1994625" y="1411609"/>
                  </a:cubicBezTo>
                  <a:cubicBezTo>
                    <a:pt x="1995846" y="1411609"/>
                    <a:pt x="1995846" y="1410388"/>
                    <a:pt x="1995846" y="1409168"/>
                  </a:cubicBezTo>
                  <a:close/>
                  <a:moveTo>
                    <a:pt x="1986080" y="1383533"/>
                  </a:moveTo>
                  <a:cubicBezTo>
                    <a:pt x="1986080" y="1383533"/>
                    <a:pt x="1986080" y="1383533"/>
                    <a:pt x="1986080" y="1383533"/>
                  </a:cubicBezTo>
                  <a:cubicBezTo>
                    <a:pt x="1986080" y="1383533"/>
                    <a:pt x="1986080" y="1383533"/>
                    <a:pt x="1986080" y="1383533"/>
                  </a:cubicBezTo>
                  <a:cubicBezTo>
                    <a:pt x="1986080" y="1383533"/>
                    <a:pt x="1986080" y="1383533"/>
                    <a:pt x="1986080" y="1383533"/>
                  </a:cubicBezTo>
                  <a:close/>
                  <a:moveTo>
                    <a:pt x="1958004" y="734120"/>
                  </a:moveTo>
                  <a:cubicBezTo>
                    <a:pt x="1958004" y="736562"/>
                    <a:pt x="1956783" y="737782"/>
                    <a:pt x="1956783" y="737782"/>
                  </a:cubicBezTo>
                  <a:cubicBezTo>
                    <a:pt x="1956783" y="736562"/>
                    <a:pt x="1956783" y="736562"/>
                    <a:pt x="1955563" y="735341"/>
                  </a:cubicBezTo>
                  <a:cubicBezTo>
                    <a:pt x="1956783" y="735341"/>
                    <a:pt x="1958004" y="735341"/>
                    <a:pt x="1958004" y="734120"/>
                  </a:cubicBezTo>
                  <a:close/>
                  <a:moveTo>
                    <a:pt x="1956783" y="874501"/>
                  </a:moveTo>
                  <a:cubicBezTo>
                    <a:pt x="1955563" y="876942"/>
                    <a:pt x="1955563" y="879383"/>
                    <a:pt x="1954342" y="879383"/>
                  </a:cubicBezTo>
                  <a:cubicBezTo>
                    <a:pt x="1954342" y="879383"/>
                    <a:pt x="1953121" y="879383"/>
                    <a:pt x="1953121" y="878163"/>
                  </a:cubicBezTo>
                  <a:cubicBezTo>
                    <a:pt x="1954342" y="876942"/>
                    <a:pt x="1955563" y="875721"/>
                    <a:pt x="1956783" y="874501"/>
                  </a:cubicBezTo>
                  <a:close/>
                  <a:moveTo>
                    <a:pt x="1944576" y="693837"/>
                  </a:moveTo>
                  <a:cubicBezTo>
                    <a:pt x="1943356" y="696278"/>
                    <a:pt x="1942135" y="698720"/>
                    <a:pt x="1942135" y="698720"/>
                  </a:cubicBezTo>
                  <a:cubicBezTo>
                    <a:pt x="1940914" y="698720"/>
                    <a:pt x="1940914" y="697499"/>
                    <a:pt x="1940914" y="696278"/>
                  </a:cubicBezTo>
                  <a:cubicBezTo>
                    <a:pt x="1942135" y="695058"/>
                    <a:pt x="1943356" y="695058"/>
                    <a:pt x="1944576" y="693837"/>
                  </a:cubicBezTo>
                  <a:close/>
                  <a:moveTo>
                    <a:pt x="1928707" y="641347"/>
                  </a:moveTo>
                  <a:cubicBezTo>
                    <a:pt x="1928707" y="641347"/>
                    <a:pt x="1928707" y="641347"/>
                    <a:pt x="1928707" y="641347"/>
                  </a:cubicBezTo>
                  <a:cubicBezTo>
                    <a:pt x="1927486" y="641347"/>
                    <a:pt x="1927486" y="641347"/>
                    <a:pt x="1928707" y="641347"/>
                  </a:cubicBezTo>
                  <a:cubicBezTo>
                    <a:pt x="1927486" y="641347"/>
                    <a:pt x="1928707" y="641347"/>
                    <a:pt x="1928707" y="641347"/>
                  </a:cubicBezTo>
                  <a:close/>
                  <a:moveTo>
                    <a:pt x="1921383" y="614491"/>
                  </a:moveTo>
                  <a:cubicBezTo>
                    <a:pt x="1921383" y="614491"/>
                    <a:pt x="1920162" y="615712"/>
                    <a:pt x="1920162" y="615712"/>
                  </a:cubicBezTo>
                  <a:cubicBezTo>
                    <a:pt x="1916500" y="619374"/>
                    <a:pt x="1916500" y="615712"/>
                    <a:pt x="1916500" y="613271"/>
                  </a:cubicBezTo>
                  <a:cubicBezTo>
                    <a:pt x="1916500" y="613271"/>
                    <a:pt x="1916500" y="613271"/>
                    <a:pt x="1916500" y="613271"/>
                  </a:cubicBezTo>
                  <a:cubicBezTo>
                    <a:pt x="1917721" y="613271"/>
                    <a:pt x="1920162" y="614491"/>
                    <a:pt x="1921383" y="614491"/>
                  </a:cubicBezTo>
                  <a:close/>
                  <a:moveTo>
                    <a:pt x="1943356" y="496083"/>
                  </a:moveTo>
                  <a:cubicBezTo>
                    <a:pt x="1945797" y="489980"/>
                    <a:pt x="1949459" y="489980"/>
                    <a:pt x="1951900" y="489980"/>
                  </a:cubicBezTo>
                  <a:cubicBezTo>
                    <a:pt x="1953121" y="489980"/>
                    <a:pt x="1953121" y="488759"/>
                    <a:pt x="1954342" y="488759"/>
                  </a:cubicBezTo>
                  <a:cubicBezTo>
                    <a:pt x="1954342" y="488759"/>
                    <a:pt x="1954342" y="488759"/>
                    <a:pt x="1954342" y="488759"/>
                  </a:cubicBezTo>
                  <a:cubicBezTo>
                    <a:pt x="1953121" y="494863"/>
                    <a:pt x="1951900" y="499746"/>
                    <a:pt x="1949459" y="494863"/>
                  </a:cubicBezTo>
                  <a:cubicBezTo>
                    <a:pt x="1948238" y="492421"/>
                    <a:pt x="1947018" y="494863"/>
                    <a:pt x="1945797" y="494863"/>
                  </a:cubicBezTo>
                  <a:cubicBezTo>
                    <a:pt x="1942135" y="494863"/>
                    <a:pt x="1943356" y="504628"/>
                    <a:pt x="1942135" y="505849"/>
                  </a:cubicBezTo>
                  <a:cubicBezTo>
                    <a:pt x="1940914" y="507070"/>
                    <a:pt x="1939693" y="505849"/>
                    <a:pt x="1939693" y="502187"/>
                  </a:cubicBezTo>
                  <a:cubicBezTo>
                    <a:pt x="1939693" y="500966"/>
                    <a:pt x="1938473" y="499746"/>
                    <a:pt x="1938473" y="499746"/>
                  </a:cubicBezTo>
                  <a:cubicBezTo>
                    <a:pt x="1939693" y="499746"/>
                    <a:pt x="1942135" y="498525"/>
                    <a:pt x="1943356" y="496083"/>
                  </a:cubicBezTo>
                  <a:close/>
                  <a:moveTo>
                    <a:pt x="1928707" y="510732"/>
                  </a:moveTo>
                  <a:cubicBezTo>
                    <a:pt x="1929928" y="507070"/>
                    <a:pt x="1932369" y="505849"/>
                    <a:pt x="1934811" y="503408"/>
                  </a:cubicBezTo>
                  <a:cubicBezTo>
                    <a:pt x="1934811" y="502187"/>
                    <a:pt x="1936031" y="502187"/>
                    <a:pt x="1937252" y="500966"/>
                  </a:cubicBezTo>
                  <a:cubicBezTo>
                    <a:pt x="1936031" y="503408"/>
                    <a:pt x="1934811" y="508290"/>
                    <a:pt x="1933590" y="510732"/>
                  </a:cubicBezTo>
                  <a:cubicBezTo>
                    <a:pt x="1931149" y="518056"/>
                    <a:pt x="1929928" y="515615"/>
                    <a:pt x="1928707" y="511953"/>
                  </a:cubicBezTo>
                  <a:cubicBezTo>
                    <a:pt x="1928707" y="511953"/>
                    <a:pt x="1928707" y="511953"/>
                    <a:pt x="1928707" y="510732"/>
                  </a:cubicBezTo>
                  <a:close/>
                  <a:moveTo>
                    <a:pt x="1910397" y="576650"/>
                  </a:moveTo>
                  <a:cubicBezTo>
                    <a:pt x="1911617" y="576650"/>
                    <a:pt x="1911617" y="575429"/>
                    <a:pt x="1912838" y="575429"/>
                  </a:cubicBezTo>
                  <a:cubicBezTo>
                    <a:pt x="1912838" y="576650"/>
                    <a:pt x="1912838" y="579091"/>
                    <a:pt x="1912838" y="579091"/>
                  </a:cubicBezTo>
                  <a:cubicBezTo>
                    <a:pt x="1911617" y="577870"/>
                    <a:pt x="1911617" y="577870"/>
                    <a:pt x="1910397" y="576650"/>
                  </a:cubicBezTo>
                  <a:cubicBezTo>
                    <a:pt x="1910397" y="576650"/>
                    <a:pt x="1910397" y="576650"/>
                    <a:pt x="1910397" y="576650"/>
                  </a:cubicBezTo>
                  <a:close/>
                  <a:moveTo>
                    <a:pt x="1911617" y="612050"/>
                  </a:moveTo>
                  <a:cubicBezTo>
                    <a:pt x="1910397" y="613271"/>
                    <a:pt x="1910397" y="613271"/>
                    <a:pt x="1909176" y="613271"/>
                  </a:cubicBezTo>
                  <a:cubicBezTo>
                    <a:pt x="1909176" y="613271"/>
                    <a:pt x="1909176" y="612050"/>
                    <a:pt x="1909176" y="612050"/>
                  </a:cubicBezTo>
                  <a:cubicBezTo>
                    <a:pt x="1909176" y="612050"/>
                    <a:pt x="1910397" y="612050"/>
                    <a:pt x="1911617" y="612050"/>
                  </a:cubicBezTo>
                  <a:close/>
                  <a:moveTo>
                    <a:pt x="1883541" y="360586"/>
                  </a:moveTo>
                  <a:cubicBezTo>
                    <a:pt x="1885983" y="358144"/>
                    <a:pt x="1888424" y="356924"/>
                    <a:pt x="1892086" y="354482"/>
                  </a:cubicBezTo>
                  <a:cubicBezTo>
                    <a:pt x="1892086" y="354482"/>
                    <a:pt x="1893307" y="353261"/>
                    <a:pt x="1894527" y="353261"/>
                  </a:cubicBezTo>
                  <a:cubicBezTo>
                    <a:pt x="1893307" y="354482"/>
                    <a:pt x="1893307" y="355703"/>
                    <a:pt x="1893307" y="355703"/>
                  </a:cubicBezTo>
                  <a:cubicBezTo>
                    <a:pt x="1890865" y="352041"/>
                    <a:pt x="1892086" y="359365"/>
                    <a:pt x="1892086" y="358144"/>
                  </a:cubicBezTo>
                  <a:cubicBezTo>
                    <a:pt x="1889645" y="355703"/>
                    <a:pt x="1887203" y="356924"/>
                    <a:pt x="1885983" y="360586"/>
                  </a:cubicBezTo>
                  <a:cubicBezTo>
                    <a:pt x="1882320" y="369131"/>
                    <a:pt x="1882320" y="366689"/>
                    <a:pt x="1879879" y="364248"/>
                  </a:cubicBezTo>
                  <a:cubicBezTo>
                    <a:pt x="1879879" y="364248"/>
                    <a:pt x="1879879" y="364248"/>
                    <a:pt x="1878658" y="364248"/>
                  </a:cubicBezTo>
                  <a:cubicBezTo>
                    <a:pt x="1881100" y="363027"/>
                    <a:pt x="1882320" y="361806"/>
                    <a:pt x="1883541" y="360586"/>
                  </a:cubicBezTo>
                  <a:close/>
                  <a:moveTo>
                    <a:pt x="1881100" y="337392"/>
                  </a:moveTo>
                  <a:cubicBezTo>
                    <a:pt x="1879879" y="341054"/>
                    <a:pt x="1878658" y="341054"/>
                    <a:pt x="1877438" y="339834"/>
                  </a:cubicBezTo>
                  <a:cubicBezTo>
                    <a:pt x="1878658" y="338613"/>
                    <a:pt x="1879879" y="338613"/>
                    <a:pt x="1881100" y="337392"/>
                  </a:cubicBezTo>
                  <a:close/>
                  <a:moveTo>
                    <a:pt x="1910397" y="250723"/>
                  </a:moveTo>
                  <a:cubicBezTo>
                    <a:pt x="1910397" y="251943"/>
                    <a:pt x="1909176" y="253164"/>
                    <a:pt x="1909176" y="251943"/>
                  </a:cubicBezTo>
                  <a:cubicBezTo>
                    <a:pt x="1909176" y="251943"/>
                    <a:pt x="1910397" y="250723"/>
                    <a:pt x="1910397" y="250723"/>
                  </a:cubicBezTo>
                  <a:close/>
                  <a:moveTo>
                    <a:pt x="1791989" y="250723"/>
                  </a:moveTo>
                  <a:cubicBezTo>
                    <a:pt x="1791989" y="250723"/>
                    <a:pt x="1793209" y="251943"/>
                    <a:pt x="1793209" y="251943"/>
                  </a:cubicBezTo>
                  <a:cubicBezTo>
                    <a:pt x="1791989" y="253164"/>
                    <a:pt x="1791989" y="251943"/>
                    <a:pt x="1791989" y="250723"/>
                  </a:cubicBezTo>
                  <a:close/>
                  <a:moveTo>
                    <a:pt x="1762692" y="503408"/>
                  </a:moveTo>
                  <a:cubicBezTo>
                    <a:pt x="1761471" y="507070"/>
                    <a:pt x="1761471" y="508290"/>
                    <a:pt x="1760250" y="507070"/>
                  </a:cubicBezTo>
                  <a:cubicBezTo>
                    <a:pt x="1759030" y="505849"/>
                    <a:pt x="1760250" y="496083"/>
                    <a:pt x="1756588" y="496083"/>
                  </a:cubicBezTo>
                  <a:cubicBezTo>
                    <a:pt x="1755368" y="496083"/>
                    <a:pt x="1754147" y="493642"/>
                    <a:pt x="1752926" y="496083"/>
                  </a:cubicBezTo>
                  <a:cubicBezTo>
                    <a:pt x="1751706" y="500966"/>
                    <a:pt x="1750485" y="494863"/>
                    <a:pt x="1748043" y="489980"/>
                  </a:cubicBezTo>
                  <a:cubicBezTo>
                    <a:pt x="1748043" y="489980"/>
                    <a:pt x="1748043" y="489980"/>
                    <a:pt x="1748043" y="489980"/>
                  </a:cubicBezTo>
                  <a:cubicBezTo>
                    <a:pt x="1749264" y="489980"/>
                    <a:pt x="1750485" y="491201"/>
                    <a:pt x="1750485" y="491201"/>
                  </a:cubicBezTo>
                  <a:cubicBezTo>
                    <a:pt x="1751706" y="491201"/>
                    <a:pt x="1755368" y="491201"/>
                    <a:pt x="1759030" y="497304"/>
                  </a:cubicBezTo>
                  <a:cubicBezTo>
                    <a:pt x="1760250" y="499746"/>
                    <a:pt x="1762692" y="499746"/>
                    <a:pt x="1765133" y="500966"/>
                  </a:cubicBezTo>
                  <a:cubicBezTo>
                    <a:pt x="1763913" y="500966"/>
                    <a:pt x="1762692" y="502187"/>
                    <a:pt x="1762692" y="503408"/>
                  </a:cubicBezTo>
                  <a:close/>
                  <a:moveTo>
                    <a:pt x="1768795" y="510732"/>
                  </a:moveTo>
                  <a:cubicBezTo>
                    <a:pt x="1767575" y="508290"/>
                    <a:pt x="1766354" y="502187"/>
                    <a:pt x="1765133" y="500966"/>
                  </a:cubicBezTo>
                  <a:cubicBezTo>
                    <a:pt x="1766354" y="500966"/>
                    <a:pt x="1766354" y="502187"/>
                    <a:pt x="1767575" y="503408"/>
                  </a:cubicBezTo>
                  <a:cubicBezTo>
                    <a:pt x="1768795" y="507070"/>
                    <a:pt x="1771237" y="507070"/>
                    <a:pt x="1773678" y="510732"/>
                  </a:cubicBezTo>
                  <a:cubicBezTo>
                    <a:pt x="1773678" y="510732"/>
                    <a:pt x="1773678" y="511953"/>
                    <a:pt x="1773678" y="511953"/>
                  </a:cubicBezTo>
                  <a:cubicBezTo>
                    <a:pt x="1771237" y="515615"/>
                    <a:pt x="1771237" y="518056"/>
                    <a:pt x="1768795" y="510732"/>
                  </a:cubicBezTo>
                  <a:close/>
                  <a:moveTo>
                    <a:pt x="1760250" y="697499"/>
                  </a:moveTo>
                  <a:cubicBezTo>
                    <a:pt x="1759030" y="697499"/>
                    <a:pt x="1759030" y="695058"/>
                    <a:pt x="1757809" y="692616"/>
                  </a:cubicBezTo>
                  <a:cubicBezTo>
                    <a:pt x="1759030" y="693837"/>
                    <a:pt x="1760250" y="695058"/>
                    <a:pt x="1761471" y="695058"/>
                  </a:cubicBezTo>
                  <a:cubicBezTo>
                    <a:pt x="1761471" y="697499"/>
                    <a:pt x="1760250" y="697499"/>
                    <a:pt x="1760250" y="697499"/>
                  </a:cubicBezTo>
                  <a:close/>
                  <a:moveTo>
                    <a:pt x="1743161" y="734120"/>
                  </a:moveTo>
                  <a:cubicBezTo>
                    <a:pt x="1743161" y="734120"/>
                    <a:pt x="1744381" y="735341"/>
                    <a:pt x="1744381" y="735341"/>
                  </a:cubicBezTo>
                  <a:cubicBezTo>
                    <a:pt x="1744381" y="736562"/>
                    <a:pt x="1744381" y="736562"/>
                    <a:pt x="1743161" y="737782"/>
                  </a:cubicBezTo>
                  <a:cubicBezTo>
                    <a:pt x="1744381" y="739003"/>
                    <a:pt x="1744381" y="736562"/>
                    <a:pt x="1743161" y="734120"/>
                  </a:cubicBezTo>
                  <a:close/>
                  <a:moveTo>
                    <a:pt x="1746823" y="879383"/>
                  </a:moveTo>
                  <a:cubicBezTo>
                    <a:pt x="1745602" y="879383"/>
                    <a:pt x="1745602" y="876942"/>
                    <a:pt x="1744381" y="874501"/>
                  </a:cubicBezTo>
                  <a:cubicBezTo>
                    <a:pt x="1745602" y="875721"/>
                    <a:pt x="1746823" y="876942"/>
                    <a:pt x="1748043" y="876942"/>
                  </a:cubicBezTo>
                  <a:cubicBezTo>
                    <a:pt x="1748043" y="878163"/>
                    <a:pt x="1748043" y="879383"/>
                    <a:pt x="1746823" y="879383"/>
                  </a:cubicBezTo>
                  <a:close/>
                  <a:moveTo>
                    <a:pt x="1475827" y="924549"/>
                  </a:moveTo>
                  <a:cubicBezTo>
                    <a:pt x="1481931" y="919667"/>
                    <a:pt x="1488034" y="919667"/>
                    <a:pt x="1490476" y="919667"/>
                  </a:cubicBezTo>
                  <a:cubicBezTo>
                    <a:pt x="1491696" y="919667"/>
                    <a:pt x="1494138" y="918446"/>
                    <a:pt x="1495358" y="918446"/>
                  </a:cubicBezTo>
                  <a:cubicBezTo>
                    <a:pt x="1495358" y="918446"/>
                    <a:pt x="1495358" y="918446"/>
                    <a:pt x="1495358" y="918446"/>
                  </a:cubicBezTo>
                  <a:cubicBezTo>
                    <a:pt x="1492917" y="923329"/>
                    <a:pt x="1490476" y="926991"/>
                    <a:pt x="1486813" y="923329"/>
                  </a:cubicBezTo>
                  <a:cubicBezTo>
                    <a:pt x="1485593" y="920887"/>
                    <a:pt x="1483151" y="923329"/>
                    <a:pt x="1479489" y="923329"/>
                  </a:cubicBezTo>
                  <a:cubicBezTo>
                    <a:pt x="1473386" y="923329"/>
                    <a:pt x="1474606" y="930653"/>
                    <a:pt x="1472165" y="931874"/>
                  </a:cubicBezTo>
                  <a:cubicBezTo>
                    <a:pt x="1469724" y="933094"/>
                    <a:pt x="1468503" y="931874"/>
                    <a:pt x="1466062" y="929432"/>
                  </a:cubicBezTo>
                  <a:cubicBezTo>
                    <a:pt x="1464841" y="928211"/>
                    <a:pt x="1464841" y="926991"/>
                    <a:pt x="1463620" y="926991"/>
                  </a:cubicBezTo>
                  <a:cubicBezTo>
                    <a:pt x="1468503" y="926991"/>
                    <a:pt x="1473386" y="925770"/>
                    <a:pt x="1475827" y="924549"/>
                  </a:cubicBezTo>
                  <a:close/>
                  <a:moveTo>
                    <a:pt x="1448972" y="935536"/>
                  </a:moveTo>
                  <a:cubicBezTo>
                    <a:pt x="1451413" y="933094"/>
                    <a:pt x="1456296" y="931874"/>
                    <a:pt x="1458737" y="929432"/>
                  </a:cubicBezTo>
                  <a:cubicBezTo>
                    <a:pt x="1459958" y="928211"/>
                    <a:pt x="1461179" y="928211"/>
                    <a:pt x="1462399" y="928211"/>
                  </a:cubicBezTo>
                  <a:cubicBezTo>
                    <a:pt x="1459958" y="929432"/>
                    <a:pt x="1457517" y="934315"/>
                    <a:pt x="1456296" y="935536"/>
                  </a:cubicBezTo>
                  <a:cubicBezTo>
                    <a:pt x="1451413" y="941639"/>
                    <a:pt x="1450192" y="939198"/>
                    <a:pt x="1448972" y="935536"/>
                  </a:cubicBezTo>
                  <a:cubicBezTo>
                    <a:pt x="1447751" y="936756"/>
                    <a:pt x="1447751" y="936756"/>
                    <a:pt x="1448972" y="935536"/>
                  </a:cubicBezTo>
                  <a:close/>
                  <a:moveTo>
                    <a:pt x="1379392" y="815907"/>
                  </a:moveTo>
                  <a:cubicBezTo>
                    <a:pt x="1380613" y="815907"/>
                    <a:pt x="1381833" y="815907"/>
                    <a:pt x="1384275" y="814686"/>
                  </a:cubicBezTo>
                  <a:cubicBezTo>
                    <a:pt x="1383054" y="815907"/>
                    <a:pt x="1381833" y="815907"/>
                    <a:pt x="1381833" y="815907"/>
                  </a:cubicBezTo>
                  <a:cubicBezTo>
                    <a:pt x="1376950" y="813466"/>
                    <a:pt x="1379392" y="818348"/>
                    <a:pt x="1379392" y="818348"/>
                  </a:cubicBezTo>
                  <a:cubicBezTo>
                    <a:pt x="1374509" y="815907"/>
                    <a:pt x="1370847" y="818348"/>
                    <a:pt x="1368406" y="820790"/>
                  </a:cubicBezTo>
                  <a:cubicBezTo>
                    <a:pt x="1361081" y="826893"/>
                    <a:pt x="1361081" y="825673"/>
                    <a:pt x="1357419" y="823231"/>
                  </a:cubicBezTo>
                  <a:cubicBezTo>
                    <a:pt x="1357419" y="823231"/>
                    <a:pt x="1356199" y="823231"/>
                    <a:pt x="1356199" y="823231"/>
                  </a:cubicBezTo>
                  <a:cubicBezTo>
                    <a:pt x="1358640" y="822011"/>
                    <a:pt x="1362302" y="822011"/>
                    <a:pt x="1364743" y="820790"/>
                  </a:cubicBezTo>
                  <a:cubicBezTo>
                    <a:pt x="1369626" y="818348"/>
                    <a:pt x="1374509" y="817128"/>
                    <a:pt x="1379392" y="815907"/>
                  </a:cubicBezTo>
                  <a:close/>
                  <a:moveTo>
                    <a:pt x="1359861" y="802479"/>
                  </a:moveTo>
                  <a:cubicBezTo>
                    <a:pt x="1356199" y="804921"/>
                    <a:pt x="1356199" y="804921"/>
                    <a:pt x="1353757" y="803700"/>
                  </a:cubicBezTo>
                  <a:cubicBezTo>
                    <a:pt x="1356199" y="803700"/>
                    <a:pt x="1357419" y="803700"/>
                    <a:pt x="1359861" y="802479"/>
                  </a:cubicBezTo>
                  <a:close/>
                  <a:moveTo>
                    <a:pt x="1413571" y="736562"/>
                  </a:moveTo>
                  <a:cubicBezTo>
                    <a:pt x="1412351" y="737782"/>
                    <a:pt x="1411130" y="737782"/>
                    <a:pt x="1411130" y="737782"/>
                  </a:cubicBezTo>
                  <a:cubicBezTo>
                    <a:pt x="1412351" y="736562"/>
                    <a:pt x="1412351" y="736562"/>
                    <a:pt x="1413571" y="736562"/>
                  </a:cubicBezTo>
                  <a:close/>
                  <a:moveTo>
                    <a:pt x="1192625" y="736562"/>
                  </a:moveTo>
                  <a:cubicBezTo>
                    <a:pt x="1193845" y="736562"/>
                    <a:pt x="1193845" y="736562"/>
                    <a:pt x="1195066" y="737782"/>
                  </a:cubicBezTo>
                  <a:cubicBezTo>
                    <a:pt x="1193845" y="737782"/>
                    <a:pt x="1193845" y="737782"/>
                    <a:pt x="1192625" y="736562"/>
                  </a:cubicBezTo>
                  <a:close/>
                  <a:moveTo>
                    <a:pt x="1138914" y="929432"/>
                  </a:moveTo>
                  <a:cubicBezTo>
                    <a:pt x="1137693" y="931874"/>
                    <a:pt x="1135252" y="933094"/>
                    <a:pt x="1132810" y="931874"/>
                  </a:cubicBezTo>
                  <a:cubicBezTo>
                    <a:pt x="1130369" y="930653"/>
                    <a:pt x="1131590" y="923329"/>
                    <a:pt x="1125486" y="923329"/>
                  </a:cubicBezTo>
                  <a:cubicBezTo>
                    <a:pt x="1123045" y="923329"/>
                    <a:pt x="1120603" y="920887"/>
                    <a:pt x="1118162" y="923329"/>
                  </a:cubicBezTo>
                  <a:cubicBezTo>
                    <a:pt x="1115720" y="926991"/>
                    <a:pt x="1113279" y="923329"/>
                    <a:pt x="1109617" y="918446"/>
                  </a:cubicBezTo>
                  <a:cubicBezTo>
                    <a:pt x="1109617" y="918446"/>
                    <a:pt x="1109617" y="918446"/>
                    <a:pt x="1109617" y="918446"/>
                  </a:cubicBezTo>
                  <a:cubicBezTo>
                    <a:pt x="1110838" y="918446"/>
                    <a:pt x="1113279" y="919667"/>
                    <a:pt x="1114500" y="919667"/>
                  </a:cubicBezTo>
                  <a:cubicBezTo>
                    <a:pt x="1116941" y="919667"/>
                    <a:pt x="1123045" y="919667"/>
                    <a:pt x="1129148" y="924549"/>
                  </a:cubicBezTo>
                  <a:cubicBezTo>
                    <a:pt x="1130369" y="925770"/>
                    <a:pt x="1135252" y="926991"/>
                    <a:pt x="1140134" y="928211"/>
                  </a:cubicBezTo>
                  <a:cubicBezTo>
                    <a:pt x="1140134" y="928211"/>
                    <a:pt x="1140134" y="928211"/>
                    <a:pt x="1138914" y="929432"/>
                  </a:cubicBezTo>
                  <a:close/>
                  <a:moveTo>
                    <a:pt x="1149900" y="935536"/>
                  </a:moveTo>
                  <a:cubicBezTo>
                    <a:pt x="1147459" y="933094"/>
                    <a:pt x="1146238" y="929432"/>
                    <a:pt x="1143797" y="928211"/>
                  </a:cubicBezTo>
                  <a:cubicBezTo>
                    <a:pt x="1145017" y="928211"/>
                    <a:pt x="1147459" y="929432"/>
                    <a:pt x="1147459" y="929432"/>
                  </a:cubicBezTo>
                  <a:cubicBezTo>
                    <a:pt x="1149900" y="931874"/>
                    <a:pt x="1154783" y="933094"/>
                    <a:pt x="1157224" y="935536"/>
                  </a:cubicBezTo>
                  <a:cubicBezTo>
                    <a:pt x="1157224" y="935536"/>
                    <a:pt x="1158445" y="936756"/>
                    <a:pt x="1158445" y="936756"/>
                  </a:cubicBezTo>
                  <a:cubicBezTo>
                    <a:pt x="1156004" y="939198"/>
                    <a:pt x="1154783" y="941639"/>
                    <a:pt x="1149900" y="935536"/>
                  </a:cubicBezTo>
                  <a:close/>
                  <a:moveTo>
                    <a:pt x="854491" y="636464"/>
                  </a:moveTo>
                  <a:cubicBezTo>
                    <a:pt x="853270" y="638905"/>
                    <a:pt x="853270" y="640126"/>
                    <a:pt x="853270" y="640126"/>
                  </a:cubicBezTo>
                  <a:cubicBezTo>
                    <a:pt x="853270" y="638905"/>
                    <a:pt x="852049" y="638905"/>
                    <a:pt x="852049" y="637685"/>
                  </a:cubicBezTo>
                  <a:cubicBezTo>
                    <a:pt x="853270" y="637685"/>
                    <a:pt x="853270" y="636464"/>
                    <a:pt x="854491" y="636464"/>
                  </a:cubicBezTo>
                  <a:close/>
                  <a:moveTo>
                    <a:pt x="852049" y="775624"/>
                  </a:moveTo>
                  <a:cubicBezTo>
                    <a:pt x="850828" y="778065"/>
                    <a:pt x="848387" y="780507"/>
                    <a:pt x="847166" y="780507"/>
                  </a:cubicBezTo>
                  <a:cubicBezTo>
                    <a:pt x="845946" y="780507"/>
                    <a:pt x="844725" y="780507"/>
                    <a:pt x="844725" y="779286"/>
                  </a:cubicBezTo>
                  <a:cubicBezTo>
                    <a:pt x="847166" y="778065"/>
                    <a:pt x="849608" y="776844"/>
                    <a:pt x="852049" y="775624"/>
                  </a:cubicBezTo>
                  <a:close/>
                  <a:moveTo>
                    <a:pt x="827635" y="594960"/>
                  </a:moveTo>
                  <a:cubicBezTo>
                    <a:pt x="825194" y="597402"/>
                    <a:pt x="823973" y="599843"/>
                    <a:pt x="822752" y="599843"/>
                  </a:cubicBezTo>
                  <a:cubicBezTo>
                    <a:pt x="821532" y="599843"/>
                    <a:pt x="820311" y="598622"/>
                    <a:pt x="819090" y="597402"/>
                  </a:cubicBezTo>
                  <a:cubicBezTo>
                    <a:pt x="822752" y="597402"/>
                    <a:pt x="825194" y="596181"/>
                    <a:pt x="827635" y="594960"/>
                  </a:cubicBezTo>
                  <a:close/>
                  <a:moveTo>
                    <a:pt x="826414" y="397206"/>
                  </a:moveTo>
                  <a:cubicBezTo>
                    <a:pt x="832518" y="391103"/>
                    <a:pt x="839842" y="391103"/>
                    <a:pt x="842284" y="391103"/>
                  </a:cubicBezTo>
                  <a:cubicBezTo>
                    <a:pt x="843504" y="391103"/>
                    <a:pt x="845946" y="389883"/>
                    <a:pt x="847166" y="389883"/>
                  </a:cubicBezTo>
                  <a:cubicBezTo>
                    <a:pt x="847166" y="389883"/>
                    <a:pt x="847166" y="389883"/>
                    <a:pt x="847166" y="389883"/>
                  </a:cubicBezTo>
                  <a:cubicBezTo>
                    <a:pt x="844725" y="395986"/>
                    <a:pt x="841063" y="400869"/>
                    <a:pt x="838621" y="395986"/>
                  </a:cubicBezTo>
                  <a:cubicBezTo>
                    <a:pt x="837401" y="393545"/>
                    <a:pt x="834959" y="395986"/>
                    <a:pt x="831297" y="395986"/>
                  </a:cubicBezTo>
                  <a:cubicBezTo>
                    <a:pt x="823973" y="395986"/>
                    <a:pt x="825194" y="405752"/>
                    <a:pt x="823973" y="406972"/>
                  </a:cubicBezTo>
                  <a:cubicBezTo>
                    <a:pt x="821532" y="408193"/>
                    <a:pt x="819090" y="406972"/>
                    <a:pt x="817870" y="403310"/>
                  </a:cubicBezTo>
                  <a:cubicBezTo>
                    <a:pt x="816649" y="402090"/>
                    <a:pt x="816649" y="400869"/>
                    <a:pt x="815428" y="400869"/>
                  </a:cubicBezTo>
                  <a:cubicBezTo>
                    <a:pt x="819090" y="400869"/>
                    <a:pt x="823973" y="399648"/>
                    <a:pt x="826414" y="397206"/>
                  </a:cubicBezTo>
                  <a:close/>
                  <a:moveTo>
                    <a:pt x="797118" y="413076"/>
                  </a:moveTo>
                  <a:cubicBezTo>
                    <a:pt x="799559" y="409413"/>
                    <a:pt x="805663" y="408193"/>
                    <a:pt x="808104" y="405752"/>
                  </a:cubicBezTo>
                  <a:cubicBezTo>
                    <a:pt x="809325" y="404531"/>
                    <a:pt x="810545" y="404531"/>
                    <a:pt x="811766" y="403310"/>
                  </a:cubicBezTo>
                  <a:cubicBezTo>
                    <a:pt x="809325" y="405752"/>
                    <a:pt x="806883" y="410634"/>
                    <a:pt x="805663" y="413076"/>
                  </a:cubicBezTo>
                  <a:cubicBezTo>
                    <a:pt x="800780" y="420400"/>
                    <a:pt x="798338" y="417959"/>
                    <a:pt x="795897" y="414297"/>
                  </a:cubicBezTo>
                  <a:cubicBezTo>
                    <a:pt x="797118" y="413076"/>
                    <a:pt x="797118" y="413076"/>
                    <a:pt x="797118" y="413076"/>
                  </a:cubicBezTo>
                  <a:close/>
                  <a:moveTo>
                    <a:pt x="725096" y="255605"/>
                  </a:moveTo>
                  <a:cubicBezTo>
                    <a:pt x="726317" y="255605"/>
                    <a:pt x="728758" y="254385"/>
                    <a:pt x="731200" y="254385"/>
                  </a:cubicBezTo>
                  <a:cubicBezTo>
                    <a:pt x="729979" y="255605"/>
                    <a:pt x="728758" y="256826"/>
                    <a:pt x="728758" y="256826"/>
                  </a:cubicBezTo>
                  <a:cubicBezTo>
                    <a:pt x="723876" y="253164"/>
                    <a:pt x="726317" y="260488"/>
                    <a:pt x="725096" y="259267"/>
                  </a:cubicBezTo>
                  <a:cubicBezTo>
                    <a:pt x="720213" y="256826"/>
                    <a:pt x="716551" y="258047"/>
                    <a:pt x="712889" y="261709"/>
                  </a:cubicBezTo>
                  <a:cubicBezTo>
                    <a:pt x="705565" y="270254"/>
                    <a:pt x="705565" y="267812"/>
                    <a:pt x="700682" y="265371"/>
                  </a:cubicBezTo>
                  <a:cubicBezTo>
                    <a:pt x="700682" y="265371"/>
                    <a:pt x="699461" y="265371"/>
                    <a:pt x="699461" y="265371"/>
                  </a:cubicBezTo>
                  <a:cubicBezTo>
                    <a:pt x="703124" y="264150"/>
                    <a:pt x="705565" y="262930"/>
                    <a:pt x="709227" y="261709"/>
                  </a:cubicBezTo>
                  <a:cubicBezTo>
                    <a:pt x="714110" y="259267"/>
                    <a:pt x="718993" y="258047"/>
                    <a:pt x="725096" y="255605"/>
                  </a:cubicBezTo>
                  <a:close/>
                  <a:moveTo>
                    <a:pt x="704344" y="238516"/>
                  </a:moveTo>
                  <a:cubicBezTo>
                    <a:pt x="700682" y="242178"/>
                    <a:pt x="699461" y="242178"/>
                    <a:pt x="697020" y="240957"/>
                  </a:cubicBezTo>
                  <a:cubicBezTo>
                    <a:pt x="699461" y="239736"/>
                    <a:pt x="701903" y="239736"/>
                    <a:pt x="704344" y="238516"/>
                  </a:cubicBezTo>
                  <a:close/>
                  <a:moveTo>
                    <a:pt x="760497" y="151846"/>
                  </a:moveTo>
                  <a:cubicBezTo>
                    <a:pt x="759276" y="153067"/>
                    <a:pt x="758055" y="154287"/>
                    <a:pt x="758055" y="153067"/>
                  </a:cubicBezTo>
                  <a:cubicBezTo>
                    <a:pt x="759276" y="153067"/>
                    <a:pt x="759276" y="153067"/>
                    <a:pt x="760497" y="151846"/>
                  </a:cubicBezTo>
                  <a:close/>
                  <a:moveTo>
                    <a:pt x="526122" y="151846"/>
                  </a:moveTo>
                  <a:cubicBezTo>
                    <a:pt x="527343" y="151846"/>
                    <a:pt x="528563" y="153067"/>
                    <a:pt x="528563" y="153067"/>
                  </a:cubicBezTo>
                  <a:cubicBezTo>
                    <a:pt x="528563" y="154287"/>
                    <a:pt x="527343" y="154287"/>
                    <a:pt x="526122" y="151846"/>
                  </a:cubicBezTo>
                  <a:close/>
                  <a:moveTo>
                    <a:pt x="469970" y="404531"/>
                  </a:moveTo>
                  <a:cubicBezTo>
                    <a:pt x="468749" y="408193"/>
                    <a:pt x="466308" y="409413"/>
                    <a:pt x="463866" y="408193"/>
                  </a:cubicBezTo>
                  <a:cubicBezTo>
                    <a:pt x="461425" y="406972"/>
                    <a:pt x="462646" y="397206"/>
                    <a:pt x="456542" y="397206"/>
                  </a:cubicBezTo>
                  <a:cubicBezTo>
                    <a:pt x="452880" y="397206"/>
                    <a:pt x="450439" y="394765"/>
                    <a:pt x="449218" y="397206"/>
                  </a:cubicBezTo>
                  <a:cubicBezTo>
                    <a:pt x="446776" y="402090"/>
                    <a:pt x="443114" y="395986"/>
                    <a:pt x="440673" y="391103"/>
                  </a:cubicBezTo>
                  <a:cubicBezTo>
                    <a:pt x="440673" y="391103"/>
                    <a:pt x="440673" y="391103"/>
                    <a:pt x="440673" y="391103"/>
                  </a:cubicBezTo>
                  <a:cubicBezTo>
                    <a:pt x="441894" y="391103"/>
                    <a:pt x="444335" y="392324"/>
                    <a:pt x="445556" y="392324"/>
                  </a:cubicBezTo>
                  <a:cubicBezTo>
                    <a:pt x="447997" y="392324"/>
                    <a:pt x="455321" y="392324"/>
                    <a:pt x="461425" y="398427"/>
                  </a:cubicBezTo>
                  <a:cubicBezTo>
                    <a:pt x="463866" y="400869"/>
                    <a:pt x="468749" y="400869"/>
                    <a:pt x="472411" y="402090"/>
                  </a:cubicBezTo>
                  <a:cubicBezTo>
                    <a:pt x="471190" y="402090"/>
                    <a:pt x="471190" y="403310"/>
                    <a:pt x="469970" y="404531"/>
                  </a:cubicBezTo>
                  <a:close/>
                  <a:moveTo>
                    <a:pt x="480956" y="411855"/>
                  </a:moveTo>
                  <a:cubicBezTo>
                    <a:pt x="478515" y="409413"/>
                    <a:pt x="476073" y="403310"/>
                    <a:pt x="474853" y="402090"/>
                  </a:cubicBezTo>
                  <a:cubicBezTo>
                    <a:pt x="476073" y="402090"/>
                    <a:pt x="478515" y="403310"/>
                    <a:pt x="478515" y="404531"/>
                  </a:cubicBezTo>
                  <a:cubicBezTo>
                    <a:pt x="480956" y="408193"/>
                    <a:pt x="487060" y="408193"/>
                    <a:pt x="489501" y="411855"/>
                  </a:cubicBezTo>
                  <a:cubicBezTo>
                    <a:pt x="489501" y="411855"/>
                    <a:pt x="490722" y="413076"/>
                    <a:pt x="490722" y="413076"/>
                  </a:cubicBezTo>
                  <a:cubicBezTo>
                    <a:pt x="488280" y="416738"/>
                    <a:pt x="485839" y="419179"/>
                    <a:pt x="480956" y="411855"/>
                  </a:cubicBezTo>
                  <a:close/>
                  <a:moveTo>
                    <a:pt x="201416" y="438711"/>
                  </a:moveTo>
                  <a:cubicBezTo>
                    <a:pt x="202636" y="438711"/>
                    <a:pt x="205078" y="437490"/>
                    <a:pt x="207519" y="437490"/>
                  </a:cubicBezTo>
                  <a:cubicBezTo>
                    <a:pt x="206298" y="438711"/>
                    <a:pt x="205078" y="439931"/>
                    <a:pt x="205078" y="439931"/>
                  </a:cubicBezTo>
                  <a:cubicBezTo>
                    <a:pt x="200195" y="436269"/>
                    <a:pt x="202636" y="443593"/>
                    <a:pt x="201416" y="442373"/>
                  </a:cubicBezTo>
                  <a:cubicBezTo>
                    <a:pt x="196533" y="439931"/>
                    <a:pt x="192871" y="441152"/>
                    <a:pt x="189209" y="444814"/>
                  </a:cubicBezTo>
                  <a:cubicBezTo>
                    <a:pt x="181884" y="453359"/>
                    <a:pt x="181884" y="450918"/>
                    <a:pt x="177002" y="448476"/>
                  </a:cubicBezTo>
                  <a:cubicBezTo>
                    <a:pt x="177002" y="448476"/>
                    <a:pt x="175781" y="448476"/>
                    <a:pt x="175781" y="448476"/>
                  </a:cubicBezTo>
                  <a:cubicBezTo>
                    <a:pt x="179443" y="447255"/>
                    <a:pt x="181884" y="446035"/>
                    <a:pt x="185547" y="444814"/>
                  </a:cubicBezTo>
                  <a:cubicBezTo>
                    <a:pt x="190429" y="442373"/>
                    <a:pt x="195312" y="439931"/>
                    <a:pt x="201416" y="438711"/>
                  </a:cubicBezTo>
                  <a:close/>
                  <a:moveTo>
                    <a:pt x="180664" y="421620"/>
                  </a:moveTo>
                  <a:cubicBezTo>
                    <a:pt x="177002" y="425283"/>
                    <a:pt x="175781" y="425283"/>
                    <a:pt x="173340" y="424062"/>
                  </a:cubicBezTo>
                  <a:cubicBezTo>
                    <a:pt x="175781" y="422841"/>
                    <a:pt x="178222" y="422841"/>
                    <a:pt x="180664" y="421620"/>
                  </a:cubicBezTo>
                  <a:close/>
                  <a:moveTo>
                    <a:pt x="236816" y="334951"/>
                  </a:moveTo>
                  <a:cubicBezTo>
                    <a:pt x="235595" y="336172"/>
                    <a:pt x="234375" y="337392"/>
                    <a:pt x="234375" y="336172"/>
                  </a:cubicBezTo>
                  <a:cubicBezTo>
                    <a:pt x="235595" y="336172"/>
                    <a:pt x="235595" y="334951"/>
                    <a:pt x="236816" y="334951"/>
                  </a:cubicBezTo>
                  <a:close/>
                  <a:moveTo>
                    <a:pt x="2441" y="334951"/>
                  </a:moveTo>
                  <a:cubicBezTo>
                    <a:pt x="3662" y="334951"/>
                    <a:pt x="4883" y="336172"/>
                    <a:pt x="4883" y="336172"/>
                  </a:cubicBezTo>
                  <a:cubicBezTo>
                    <a:pt x="4883" y="337392"/>
                    <a:pt x="3662" y="336172"/>
                    <a:pt x="2441" y="334951"/>
                  </a:cubicBezTo>
                  <a:close/>
                  <a:moveTo>
                    <a:pt x="21973" y="552236"/>
                  </a:moveTo>
                  <a:cubicBezTo>
                    <a:pt x="21973" y="552236"/>
                    <a:pt x="21973" y="551015"/>
                    <a:pt x="21973" y="549794"/>
                  </a:cubicBezTo>
                  <a:cubicBezTo>
                    <a:pt x="23193" y="551015"/>
                    <a:pt x="23193" y="551015"/>
                    <a:pt x="24414" y="552236"/>
                  </a:cubicBezTo>
                  <a:cubicBezTo>
                    <a:pt x="23193" y="552236"/>
                    <a:pt x="21973" y="552236"/>
                    <a:pt x="21973" y="552236"/>
                  </a:cubicBezTo>
                  <a:close/>
                  <a:moveTo>
                    <a:pt x="218505" y="552236"/>
                  </a:moveTo>
                  <a:cubicBezTo>
                    <a:pt x="217285" y="552236"/>
                    <a:pt x="217285" y="551015"/>
                    <a:pt x="216064" y="551015"/>
                  </a:cubicBezTo>
                  <a:cubicBezTo>
                    <a:pt x="217285" y="549794"/>
                    <a:pt x="217285" y="549794"/>
                    <a:pt x="218505" y="548574"/>
                  </a:cubicBezTo>
                  <a:cubicBezTo>
                    <a:pt x="218505" y="551015"/>
                    <a:pt x="218505" y="552236"/>
                    <a:pt x="218505" y="552236"/>
                  </a:cubicBezTo>
                  <a:close/>
                  <a:moveTo>
                    <a:pt x="230712" y="699941"/>
                  </a:moveTo>
                  <a:cubicBezTo>
                    <a:pt x="228271" y="697499"/>
                    <a:pt x="227050" y="696278"/>
                    <a:pt x="224609" y="696278"/>
                  </a:cubicBezTo>
                  <a:cubicBezTo>
                    <a:pt x="225830" y="696278"/>
                    <a:pt x="227050" y="696278"/>
                    <a:pt x="228271" y="696278"/>
                  </a:cubicBezTo>
                  <a:cubicBezTo>
                    <a:pt x="229492" y="696278"/>
                    <a:pt x="230712" y="696278"/>
                    <a:pt x="230712" y="696278"/>
                  </a:cubicBezTo>
                  <a:cubicBezTo>
                    <a:pt x="230712" y="697499"/>
                    <a:pt x="230712" y="699941"/>
                    <a:pt x="230712" y="699941"/>
                  </a:cubicBezTo>
                  <a:close/>
                  <a:moveTo>
                    <a:pt x="235595" y="697499"/>
                  </a:moveTo>
                  <a:cubicBezTo>
                    <a:pt x="235595" y="697499"/>
                    <a:pt x="234375" y="696278"/>
                    <a:pt x="234375" y="696278"/>
                  </a:cubicBezTo>
                  <a:cubicBezTo>
                    <a:pt x="235595" y="696278"/>
                    <a:pt x="238037" y="696278"/>
                    <a:pt x="239257" y="696278"/>
                  </a:cubicBezTo>
                  <a:cubicBezTo>
                    <a:pt x="236816" y="697499"/>
                    <a:pt x="235595" y="697499"/>
                    <a:pt x="235595" y="697499"/>
                  </a:cubicBezTo>
                  <a:close/>
                  <a:moveTo>
                    <a:pt x="240478" y="663319"/>
                  </a:moveTo>
                  <a:cubicBezTo>
                    <a:pt x="239257" y="662099"/>
                    <a:pt x="239257" y="662099"/>
                    <a:pt x="238037" y="660878"/>
                  </a:cubicBezTo>
                  <a:lnTo>
                    <a:pt x="238037" y="660878"/>
                  </a:lnTo>
                  <a:cubicBezTo>
                    <a:pt x="239257" y="660878"/>
                    <a:pt x="240478" y="659657"/>
                    <a:pt x="241699" y="659657"/>
                  </a:cubicBezTo>
                  <a:cubicBezTo>
                    <a:pt x="240478" y="660878"/>
                    <a:pt x="240478" y="663319"/>
                    <a:pt x="240478" y="663319"/>
                  </a:cubicBezTo>
                  <a:close/>
                  <a:moveTo>
                    <a:pt x="467528" y="597402"/>
                  </a:moveTo>
                  <a:cubicBezTo>
                    <a:pt x="467528" y="598622"/>
                    <a:pt x="466308" y="599843"/>
                    <a:pt x="463866" y="599843"/>
                  </a:cubicBezTo>
                  <a:cubicBezTo>
                    <a:pt x="462646" y="599843"/>
                    <a:pt x="460204" y="597402"/>
                    <a:pt x="458983" y="594960"/>
                  </a:cubicBezTo>
                  <a:cubicBezTo>
                    <a:pt x="462646" y="596181"/>
                    <a:pt x="465087" y="597402"/>
                    <a:pt x="467528" y="597402"/>
                  </a:cubicBezTo>
                  <a:close/>
                  <a:moveTo>
                    <a:pt x="302734" y="580312"/>
                  </a:moveTo>
                  <a:cubicBezTo>
                    <a:pt x="308837" y="574208"/>
                    <a:pt x="316161" y="574208"/>
                    <a:pt x="318603" y="574208"/>
                  </a:cubicBezTo>
                  <a:cubicBezTo>
                    <a:pt x="319824" y="574208"/>
                    <a:pt x="322265" y="572988"/>
                    <a:pt x="323486" y="572988"/>
                  </a:cubicBezTo>
                  <a:cubicBezTo>
                    <a:pt x="323486" y="572988"/>
                    <a:pt x="323486" y="572988"/>
                    <a:pt x="323486" y="572988"/>
                  </a:cubicBezTo>
                  <a:cubicBezTo>
                    <a:pt x="321044" y="579091"/>
                    <a:pt x="317382" y="583974"/>
                    <a:pt x="314941" y="579091"/>
                  </a:cubicBezTo>
                  <a:cubicBezTo>
                    <a:pt x="313720" y="576650"/>
                    <a:pt x="311279" y="579091"/>
                    <a:pt x="307617" y="579091"/>
                  </a:cubicBezTo>
                  <a:cubicBezTo>
                    <a:pt x="300292" y="579091"/>
                    <a:pt x="301513" y="588857"/>
                    <a:pt x="300292" y="590077"/>
                  </a:cubicBezTo>
                  <a:cubicBezTo>
                    <a:pt x="297851" y="591298"/>
                    <a:pt x="295410" y="590077"/>
                    <a:pt x="294189" y="586415"/>
                  </a:cubicBezTo>
                  <a:cubicBezTo>
                    <a:pt x="292968" y="585195"/>
                    <a:pt x="292968" y="583974"/>
                    <a:pt x="291747" y="583974"/>
                  </a:cubicBezTo>
                  <a:cubicBezTo>
                    <a:pt x="295410" y="583974"/>
                    <a:pt x="300292" y="582753"/>
                    <a:pt x="302734" y="580312"/>
                  </a:cubicBezTo>
                  <a:close/>
                  <a:moveTo>
                    <a:pt x="273437" y="594960"/>
                  </a:moveTo>
                  <a:cubicBezTo>
                    <a:pt x="275878" y="591298"/>
                    <a:pt x="281982" y="590077"/>
                    <a:pt x="284423" y="587636"/>
                  </a:cubicBezTo>
                  <a:cubicBezTo>
                    <a:pt x="285644" y="586415"/>
                    <a:pt x="286865" y="586415"/>
                    <a:pt x="288085" y="585195"/>
                  </a:cubicBezTo>
                  <a:cubicBezTo>
                    <a:pt x="285644" y="587636"/>
                    <a:pt x="283203" y="592519"/>
                    <a:pt x="281982" y="594960"/>
                  </a:cubicBezTo>
                  <a:cubicBezTo>
                    <a:pt x="277099" y="602284"/>
                    <a:pt x="274658" y="599843"/>
                    <a:pt x="272216" y="596181"/>
                  </a:cubicBezTo>
                  <a:cubicBezTo>
                    <a:pt x="273437" y="596181"/>
                    <a:pt x="273437" y="596181"/>
                    <a:pt x="273437" y="594960"/>
                  </a:cubicBezTo>
                  <a:close/>
                  <a:moveTo>
                    <a:pt x="256347" y="701161"/>
                  </a:moveTo>
                  <a:cubicBezTo>
                    <a:pt x="250244" y="704823"/>
                    <a:pt x="250244" y="701161"/>
                    <a:pt x="249023" y="698720"/>
                  </a:cubicBezTo>
                  <a:cubicBezTo>
                    <a:pt x="249023" y="698720"/>
                    <a:pt x="249023" y="698720"/>
                    <a:pt x="249023" y="698720"/>
                  </a:cubicBezTo>
                  <a:cubicBezTo>
                    <a:pt x="252685" y="699941"/>
                    <a:pt x="256347" y="699941"/>
                    <a:pt x="258789" y="701161"/>
                  </a:cubicBezTo>
                  <a:cubicBezTo>
                    <a:pt x="257568" y="699941"/>
                    <a:pt x="256347" y="699941"/>
                    <a:pt x="256347" y="701161"/>
                  </a:cubicBezTo>
                  <a:close/>
                  <a:moveTo>
                    <a:pt x="272216" y="725575"/>
                  </a:moveTo>
                  <a:cubicBezTo>
                    <a:pt x="272216" y="725575"/>
                    <a:pt x="272216" y="725575"/>
                    <a:pt x="272216" y="725575"/>
                  </a:cubicBezTo>
                  <a:cubicBezTo>
                    <a:pt x="272216" y="725575"/>
                    <a:pt x="272216" y="725575"/>
                    <a:pt x="272216" y="725575"/>
                  </a:cubicBezTo>
                  <a:cubicBezTo>
                    <a:pt x="272216" y="725575"/>
                    <a:pt x="272216" y="725575"/>
                    <a:pt x="272216" y="725575"/>
                  </a:cubicBezTo>
                  <a:close/>
                  <a:moveTo>
                    <a:pt x="269775" y="702382"/>
                  </a:moveTo>
                  <a:cubicBezTo>
                    <a:pt x="267333" y="702382"/>
                    <a:pt x="266113" y="701161"/>
                    <a:pt x="266113" y="698720"/>
                  </a:cubicBezTo>
                  <a:cubicBezTo>
                    <a:pt x="266113" y="698720"/>
                    <a:pt x="266113" y="698720"/>
                    <a:pt x="266113" y="698720"/>
                  </a:cubicBezTo>
                  <a:cubicBezTo>
                    <a:pt x="267333" y="697499"/>
                    <a:pt x="269775" y="696278"/>
                    <a:pt x="270996" y="695058"/>
                  </a:cubicBezTo>
                  <a:cubicBezTo>
                    <a:pt x="270996" y="695058"/>
                    <a:pt x="272216" y="693837"/>
                    <a:pt x="272216" y="693837"/>
                  </a:cubicBezTo>
                  <a:cubicBezTo>
                    <a:pt x="275878" y="695058"/>
                    <a:pt x="279540" y="696278"/>
                    <a:pt x="279540" y="695058"/>
                  </a:cubicBezTo>
                  <a:cubicBezTo>
                    <a:pt x="280761" y="692616"/>
                    <a:pt x="289306" y="693837"/>
                    <a:pt x="291747" y="692616"/>
                  </a:cubicBezTo>
                  <a:cubicBezTo>
                    <a:pt x="295410" y="690175"/>
                    <a:pt x="303954" y="686513"/>
                    <a:pt x="314941" y="687733"/>
                  </a:cubicBezTo>
                  <a:cubicBezTo>
                    <a:pt x="314941" y="687733"/>
                    <a:pt x="314941" y="687733"/>
                    <a:pt x="314941" y="687733"/>
                  </a:cubicBezTo>
                  <a:cubicBezTo>
                    <a:pt x="314941" y="687733"/>
                    <a:pt x="312499" y="691395"/>
                    <a:pt x="310058" y="691395"/>
                  </a:cubicBezTo>
                  <a:cubicBezTo>
                    <a:pt x="308837" y="691395"/>
                    <a:pt x="306396" y="695058"/>
                    <a:pt x="303954" y="693837"/>
                  </a:cubicBezTo>
                  <a:cubicBezTo>
                    <a:pt x="299072" y="692616"/>
                    <a:pt x="300292" y="693837"/>
                    <a:pt x="297851" y="693837"/>
                  </a:cubicBezTo>
                  <a:cubicBezTo>
                    <a:pt x="294189" y="692616"/>
                    <a:pt x="296630" y="688954"/>
                    <a:pt x="290527" y="696278"/>
                  </a:cubicBezTo>
                  <a:cubicBezTo>
                    <a:pt x="286865" y="699941"/>
                    <a:pt x="283203" y="702382"/>
                    <a:pt x="283203" y="698720"/>
                  </a:cubicBezTo>
                  <a:cubicBezTo>
                    <a:pt x="281982" y="696278"/>
                    <a:pt x="279540" y="697499"/>
                    <a:pt x="277099" y="696278"/>
                  </a:cubicBezTo>
                  <a:cubicBezTo>
                    <a:pt x="273437" y="693837"/>
                    <a:pt x="270996" y="701161"/>
                    <a:pt x="269775" y="702382"/>
                  </a:cubicBezTo>
                  <a:close/>
                  <a:moveTo>
                    <a:pt x="321044" y="782948"/>
                  </a:moveTo>
                  <a:cubicBezTo>
                    <a:pt x="319824" y="782948"/>
                    <a:pt x="318603" y="782948"/>
                    <a:pt x="318603" y="780507"/>
                  </a:cubicBezTo>
                  <a:cubicBezTo>
                    <a:pt x="318603" y="776844"/>
                    <a:pt x="314941" y="778065"/>
                    <a:pt x="312499" y="776844"/>
                  </a:cubicBezTo>
                  <a:cubicBezTo>
                    <a:pt x="311279" y="776844"/>
                    <a:pt x="310058" y="776844"/>
                    <a:pt x="310058" y="776844"/>
                  </a:cubicBezTo>
                  <a:cubicBezTo>
                    <a:pt x="314941" y="774403"/>
                    <a:pt x="319824" y="770741"/>
                    <a:pt x="323486" y="767079"/>
                  </a:cubicBezTo>
                  <a:cubicBezTo>
                    <a:pt x="328369" y="763417"/>
                    <a:pt x="338134" y="764637"/>
                    <a:pt x="343017" y="760976"/>
                  </a:cubicBezTo>
                  <a:cubicBezTo>
                    <a:pt x="345458" y="759755"/>
                    <a:pt x="351562" y="759755"/>
                    <a:pt x="357665" y="759755"/>
                  </a:cubicBezTo>
                  <a:cubicBezTo>
                    <a:pt x="361327" y="759755"/>
                    <a:pt x="364990" y="759755"/>
                    <a:pt x="367431" y="759755"/>
                  </a:cubicBezTo>
                  <a:cubicBezTo>
                    <a:pt x="364990" y="760976"/>
                    <a:pt x="361327" y="759755"/>
                    <a:pt x="360107" y="760976"/>
                  </a:cubicBezTo>
                  <a:cubicBezTo>
                    <a:pt x="357665" y="762196"/>
                    <a:pt x="352783" y="760976"/>
                    <a:pt x="352783" y="760976"/>
                  </a:cubicBezTo>
                  <a:cubicBezTo>
                    <a:pt x="346679" y="764637"/>
                    <a:pt x="338134" y="764637"/>
                    <a:pt x="336913" y="770741"/>
                  </a:cubicBezTo>
                  <a:cubicBezTo>
                    <a:pt x="336913" y="773183"/>
                    <a:pt x="336913" y="774403"/>
                    <a:pt x="335693" y="775624"/>
                  </a:cubicBezTo>
                  <a:cubicBezTo>
                    <a:pt x="334472" y="775624"/>
                    <a:pt x="333251" y="776844"/>
                    <a:pt x="329589" y="779286"/>
                  </a:cubicBezTo>
                  <a:cubicBezTo>
                    <a:pt x="329589" y="779286"/>
                    <a:pt x="329589" y="779286"/>
                    <a:pt x="329589" y="779286"/>
                  </a:cubicBezTo>
                  <a:cubicBezTo>
                    <a:pt x="327148" y="779286"/>
                    <a:pt x="324706" y="780507"/>
                    <a:pt x="322265" y="780507"/>
                  </a:cubicBezTo>
                  <a:cubicBezTo>
                    <a:pt x="319824" y="780507"/>
                    <a:pt x="319824" y="781727"/>
                    <a:pt x="321044" y="782948"/>
                  </a:cubicBezTo>
                  <a:close/>
                  <a:moveTo>
                    <a:pt x="373534" y="775624"/>
                  </a:moveTo>
                  <a:cubicBezTo>
                    <a:pt x="380859" y="776844"/>
                    <a:pt x="396728" y="768300"/>
                    <a:pt x="402831" y="770741"/>
                  </a:cubicBezTo>
                  <a:cubicBezTo>
                    <a:pt x="408935" y="773183"/>
                    <a:pt x="417480" y="769520"/>
                    <a:pt x="423583" y="773183"/>
                  </a:cubicBezTo>
                  <a:cubicBezTo>
                    <a:pt x="424804" y="773183"/>
                    <a:pt x="426025" y="774403"/>
                    <a:pt x="427245" y="774403"/>
                  </a:cubicBezTo>
                  <a:cubicBezTo>
                    <a:pt x="427245" y="774403"/>
                    <a:pt x="426025" y="774403"/>
                    <a:pt x="426025" y="775624"/>
                  </a:cubicBezTo>
                  <a:cubicBezTo>
                    <a:pt x="423583" y="778065"/>
                    <a:pt x="419921" y="776844"/>
                    <a:pt x="419921" y="780507"/>
                  </a:cubicBezTo>
                  <a:cubicBezTo>
                    <a:pt x="419921" y="786610"/>
                    <a:pt x="415038" y="782948"/>
                    <a:pt x="408935" y="779286"/>
                  </a:cubicBezTo>
                  <a:cubicBezTo>
                    <a:pt x="399169" y="771962"/>
                    <a:pt x="402831" y="775624"/>
                    <a:pt x="397948" y="779286"/>
                  </a:cubicBezTo>
                  <a:cubicBezTo>
                    <a:pt x="395507" y="781727"/>
                    <a:pt x="396728" y="778065"/>
                    <a:pt x="390624" y="781727"/>
                  </a:cubicBezTo>
                  <a:cubicBezTo>
                    <a:pt x="388183" y="784169"/>
                    <a:pt x="384521" y="780507"/>
                    <a:pt x="382079" y="781727"/>
                  </a:cubicBezTo>
                  <a:cubicBezTo>
                    <a:pt x="380859" y="781727"/>
                    <a:pt x="379638" y="781727"/>
                    <a:pt x="378417" y="780507"/>
                  </a:cubicBezTo>
                  <a:cubicBezTo>
                    <a:pt x="378417" y="780507"/>
                    <a:pt x="378417" y="780507"/>
                    <a:pt x="378417" y="780507"/>
                  </a:cubicBezTo>
                  <a:cubicBezTo>
                    <a:pt x="375976" y="775624"/>
                    <a:pt x="367431" y="779286"/>
                    <a:pt x="361327" y="776844"/>
                  </a:cubicBezTo>
                  <a:cubicBezTo>
                    <a:pt x="361327" y="776844"/>
                    <a:pt x="356445" y="779286"/>
                    <a:pt x="354003" y="779286"/>
                  </a:cubicBezTo>
                  <a:cubicBezTo>
                    <a:pt x="352783" y="779286"/>
                    <a:pt x="350341" y="780507"/>
                    <a:pt x="347900" y="780507"/>
                  </a:cubicBezTo>
                  <a:cubicBezTo>
                    <a:pt x="355224" y="776844"/>
                    <a:pt x="362548" y="771962"/>
                    <a:pt x="373534" y="775624"/>
                  </a:cubicBezTo>
                  <a:close/>
                  <a:moveTo>
                    <a:pt x="406493" y="740223"/>
                  </a:moveTo>
                  <a:cubicBezTo>
                    <a:pt x="406493" y="740223"/>
                    <a:pt x="406493" y="740223"/>
                    <a:pt x="406493" y="740223"/>
                  </a:cubicBezTo>
                  <a:cubicBezTo>
                    <a:pt x="405273" y="741444"/>
                    <a:pt x="405273" y="741444"/>
                    <a:pt x="404052" y="741444"/>
                  </a:cubicBezTo>
                  <a:cubicBezTo>
                    <a:pt x="401611" y="737782"/>
                    <a:pt x="394286" y="740223"/>
                    <a:pt x="386962" y="737782"/>
                  </a:cubicBezTo>
                  <a:cubicBezTo>
                    <a:pt x="386962" y="737782"/>
                    <a:pt x="382079" y="740223"/>
                    <a:pt x="379638" y="740223"/>
                  </a:cubicBezTo>
                  <a:cubicBezTo>
                    <a:pt x="378417" y="740223"/>
                    <a:pt x="373534" y="742665"/>
                    <a:pt x="371093" y="740223"/>
                  </a:cubicBezTo>
                  <a:cubicBezTo>
                    <a:pt x="366210" y="736562"/>
                    <a:pt x="366210" y="739003"/>
                    <a:pt x="363769" y="737782"/>
                  </a:cubicBezTo>
                  <a:cubicBezTo>
                    <a:pt x="361327" y="736562"/>
                    <a:pt x="361327" y="735341"/>
                    <a:pt x="361327" y="734120"/>
                  </a:cubicBezTo>
                  <a:cubicBezTo>
                    <a:pt x="360107" y="734120"/>
                    <a:pt x="358886" y="734120"/>
                    <a:pt x="352783" y="737782"/>
                  </a:cubicBezTo>
                  <a:cubicBezTo>
                    <a:pt x="346679" y="740223"/>
                    <a:pt x="341796" y="743886"/>
                    <a:pt x="341796" y="737782"/>
                  </a:cubicBezTo>
                  <a:cubicBezTo>
                    <a:pt x="341796" y="734120"/>
                    <a:pt x="338134" y="735341"/>
                    <a:pt x="335693" y="732899"/>
                  </a:cubicBezTo>
                  <a:cubicBezTo>
                    <a:pt x="329589" y="729237"/>
                    <a:pt x="324706" y="737782"/>
                    <a:pt x="322265" y="737782"/>
                  </a:cubicBezTo>
                  <a:cubicBezTo>
                    <a:pt x="319824" y="737782"/>
                    <a:pt x="318603" y="735341"/>
                    <a:pt x="318603" y="731679"/>
                  </a:cubicBezTo>
                  <a:cubicBezTo>
                    <a:pt x="321044" y="723134"/>
                    <a:pt x="310058" y="730458"/>
                    <a:pt x="303954" y="731679"/>
                  </a:cubicBezTo>
                  <a:cubicBezTo>
                    <a:pt x="294189" y="735341"/>
                    <a:pt x="295410" y="730458"/>
                    <a:pt x="294189" y="725575"/>
                  </a:cubicBezTo>
                  <a:cubicBezTo>
                    <a:pt x="294189" y="725575"/>
                    <a:pt x="294189" y="724355"/>
                    <a:pt x="294189" y="724355"/>
                  </a:cubicBezTo>
                  <a:cubicBezTo>
                    <a:pt x="296630" y="724355"/>
                    <a:pt x="301513" y="724355"/>
                    <a:pt x="303954" y="723134"/>
                  </a:cubicBezTo>
                  <a:cubicBezTo>
                    <a:pt x="307617" y="721913"/>
                    <a:pt x="318603" y="715809"/>
                    <a:pt x="332031" y="721913"/>
                  </a:cubicBezTo>
                  <a:cubicBezTo>
                    <a:pt x="335693" y="723134"/>
                    <a:pt x="341796" y="721913"/>
                    <a:pt x="347900" y="721913"/>
                  </a:cubicBezTo>
                  <a:cubicBezTo>
                    <a:pt x="354003" y="720692"/>
                    <a:pt x="360107" y="719472"/>
                    <a:pt x="363769" y="721913"/>
                  </a:cubicBezTo>
                  <a:cubicBezTo>
                    <a:pt x="369872" y="725575"/>
                    <a:pt x="379638" y="723134"/>
                    <a:pt x="385741" y="726796"/>
                  </a:cubicBezTo>
                  <a:cubicBezTo>
                    <a:pt x="390624" y="729237"/>
                    <a:pt x="395507" y="732899"/>
                    <a:pt x="401611" y="735341"/>
                  </a:cubicBezTo>
                  <a:cubicBezTo>
                    <a:pt x="402831" y="736562"/>
                    <a:pt x="405273" y="736562"/>
                    <a:pt x="406493" y="737782"/>
                  </a:cubicBezTo>
                  <a:cubicBezTo>
                    <a:pt x="407714" y="737782"/>
                    <a:pt x="407714" y="737782"/>
                    <a:pt x="406493" y="740223"/>
                  </a:cubicBezTo>
                  <a:close/>
                  <a:moveTo>
                    <a:pt x="384521" y="697499"/>
                  </a:moveTo>
                  <a:cubicBezTo>
                    <a:pt x="382079" y="697499"/>
                    <a:pt x="375976" y="688954"/>
                    <a:pt x="369872" y="693837"/>
                  </a:cubicBezTo>
                  <a:cubicBezTo>
                    <a:pt x="367431" y="696278"/>
                    <a:pt x="363769" y="696278"/>
                    <a:pt x="363769" y="698720"/>
                  </a:cubicBezTo>
                  <a:cubicBezTo>
                    <a:pt x="364990" y="704823"/>
                    <a:pt x="358886" y="702382"/>
                    <a:pt x="351562" y="699941"/>
                  </a:cubicBezTo>
                  <a:cubicBezTo>
                    <a:pt x="345458" y="697499"/>
                    <a:pt x="343017" y="696278"/>
                    <a:pt x="343017" y="697499"/>
                  </a:cubicBezTo>
                  <a:cubicBezTo>
                    <a:pt x="341796" y="697499"/>
                    <a:pt x="343017" y="699941"/>
                    <a:pt x="340576" y="701161"/>
                  </a:cubicBezTo>
                  <a:cubicBezTo>
                    <a:pt x="338134" y="703602"/>
                    <a:pt x="338134" y="699941"/>
                    <a:pt x="333251" y="704823"/>
                  </a:cubicBezTo>
                  <a:cubicBezTo>
                    <a:pt x="330810" y="707265"/>
                    <a:pt x="325927" y="704823"/>
                    <a:pt x="324706" y="706044"/>
                  </a:cubicBezTo>
                  <a:cubicBezTo>
                    <a:pt x="322265" y="707265"/>
                    <a:pt x="317382" y="704823"/>
                    <a:pt x="316161" y="704823"/>
                  </a:cubicBezTo>
                  <a:cubicBezTo>
                    <a:pt x="313720" y="706044"/>
                    <a:pt x="312499" y="706044"/>
                    <a:pt x="310058" y="706044"/>
                  </a:cubicBezTo>
                  <a:cubicBezTo>
                    <a:pt x="310058" y="706044"/>
                    <a:pt x="310058" y="706044"/>
                    <a:pt x="310058" y="706044"/>
                  </a:cubicBezTo>
                  <a:cubicBezTo>
                    <a:pt x="317382" y="697499"/>
                    <a:pt x="325927" y="697499"/>
                    <a:pt x="328369" y="697499"/>
                  </a:cubicBezTo>
                  <a:cubicBezTo>
                    <a:pt x="330810" y="697499"/>
                    <a:pt x="335693" y="693837"/>
                    <a:pt x="336913" y="693837"/>
                  </a:cubicBezTo>
                  <a:cubicBezTo>
                    <a:pt x="338134" y="695058"/>
                    <a:pt x="340576" y="691395"/>
                    <a:pt x="341796" y="687733"/>
                  </a:cubicBezTo>
                  <a:cubicBezTo>
                    <a:pt x="341796" y="687733"/>
                    <a:pt x="341796" y="686513"/>
                    <a:pt x="343017" y="686513"/>
                  </a:cubicBezTo>
                  <a:cubicBezTo>
                    <a:pt x="347900" y="685292"/>
                    <a:pt x="352783" y="685292"/>
                    <a:pt x="355224" y="686513"/>
                  </a:cubicBezTo>
                  <a:cubicBezTo>
                    <a:pt x="362548" y="690175"/>
                    <a:pt x="372314" y="687733"/>
                    <a:pt x="378417" y="691395"/>
                  </a:cubicBezTo>
                  <a:cubicBezTo>
                    <a:pt x="380859" y="692616"/>
                    <a:pt x="384521" y="695058"/>
                    <a:pt x="386962" y="696278"/>
                  </a:cubicBezTo>
                  <a:cubicBezTo>
                    <a:pt x="386962" y="696278"/>
                    <a:pt x="385741" y="696278"/>
                    <a:pt x="384521" y="697499"/>
                  </a:cubicBezTo>
                  <a:close/>
                  <a:moveTo>
                    <a:pt x="279540" y="723134"/>
                  </a:moveTo>
                  <a:cubicBezTo>
                    <a:pt x="278320" y="721913"/>
                    <a:pt x="278320" y="720692"/>
                    <a:pt x="277099" y="720692"/>
                  </a:cubicBezTo>
                  <a:cubicBezTo>
                    <a:pt x="278320" y="720692"/>
                    <a:pt x="278320" y="719472"/>
                    <a:pt x="279540" y="719472"/>
                  </a:cubicBezTo>
                  <a:cubicBezTo>
                    <a:pt x="280761" y="720692"/>
                    <a:pt x="281982" y="721913"/>
                    <a:pt x="284423" y="723134"/>
                  </a:cubicBezTo>
                  <a:cubicBezTo>
                    <a:pt x="280761" y="724355"/>
                    <a:pt x="279540" y="724355"/>
                    <a:pt x="279540" y="723134"/>
                  </a:cubicBezTo>
                  <a:close/>
                  <a:moveTo>
                    <a:pt x="283203" y="717030"/>
                  </a:moveTo>
                  <a:cubicBezTo>
                    <a:pt x="284423" y="715809"/>
                    <a:pt x="286865" y="715809"/>
                    <a:pt x="288085" y="713368"/>
                  </a:cubicBezTo>
                  <a:cubicBezTo>
                    <a:pt x="289306" y="710927"/>
                    <a:pt x="294189" y="710927"/>
                    <a:pt x="297851" y="709706"/>
                  </a:cubicBezTo>
                  <a:cubicBezTo>
                    <a:pt x="297851" y="709706"/>
                    <a:pt x="297851" y="709706"/>
                    <a:pt x="297851" y="709706"/>
                  </a:cubicBezTo>
                  <a:cubicBezTo>
                    <a:pt x="295410" y="718251"/>
                    <a:pt x="292968" y="717030"/>
                    <a:pt x="283203" y="717030"/>
                  </a:cubicBezTo>
                  <a:close/>
                  <a:moveTo>
                    <a:pt x="295410" y="780507"/>
                  </a:moveTo>
                  <a:cubicBezTo>
                    <a:pt x="297851" y="780507"/>
                    <a:pt x="301513" y="779286"/>
                    <a:pt x="303954" y="778065"/>
                  </a:cubicBezTo>
                  <a:cubicBezTo>
                    <a:pt x="301513" y="780507"/>
                    <a:pt x="300292" y="782948"/>
                    <a:pt x="299072" y="782948"/>
                  </a:cubicBezTo>
                  <a:cubicBezTo>
                    <a:pt x="297851" y="781727"/>
                    <a:pt x="296630" y="781727"/>
                    <a:pt x="295410" y="780507"/>
                  </a:cubicBezTo>
                  <a:close/>
                  <a:moveTo>
                    <a:pt x="336913" y="817128"/>
                  </a:moveTo>
                  <a:cubicBezTo>
                    <a:pt x="336913" y="817128"/>
                    <a:pt x="336913" y="817128"/>
                    <a:pt x="336913" y="817128"/>
                  </a:cubicBezTo>
                  <a:cubicBezTo>
                    <a:pt x="335693" y="817128"/>
                    <a:pt x="335693" y="817128"/>
                    <a:pt x="335693" y="815907"/>
                  </a:cubicBezTo>
                  <a:cubicBezTo>
                    <a:pt x="336913" y="815907"/>
                    <a:pt x="338134" y="814686"/>
                    <a:pt x="339355" y="814686"/>
                  </a:cubicBezTo>
                  <a:cubicBezTo>
                    <a:pt x="339355" y="815907"/>
                    <a:pt x="338134" y="817128"/>
                    <a:pt x="336913" y="817128"/>
                  </a:cubicBezTo>
                  <a:close/>
                  <a:moveTo>
                    <a:pt x="382079" y="875721"/>
                  </a:moveTo>
                  <a:lnTo>
                    <a:pt x="380859" y="875721"/>
                  </a:lnTo>
                  <a:cubicBezTo>
                    <a:pt x="380859" y="875721"/>
                    <a:pt x="382079" y="874501"/>
                    <a:pt x="382079" y="875721"/>
                  </a:cubicBezTo>
                  <a:cubicBezTo>
                    <a:pt x="382079" y="874501"/>
                    <a:pt x="382079" y="874501"/>
                    <a:pt x="382079" y="875721"/>
                  </a:cubicBezTo>
                  <a:close/>
                  <a:moveTo>
                    <a:pt x="444335" y="831776"/>
                  </a:moveTo>
                  <a:cubicBezTo>
                    <a:pt x="444335" y="831776"/>
                    <a:pt x="445556" y="818348"/>
                    <a:pt x="437011" y="826893"/>
                  </a:cubicBezTo>
                  <a:cubicBezTo>
                    <a:pt x="435790" y="828114"/>
                    <a:pt x="433349" y="826893"/>
                    <a:pt x="428466" y="822011"/>
                  </a:cubicBezTo>
                  <a:cubicBezTo>
                    <a:pt x="419921" y="811024"/>
                    <a:pt x="418700" y="820790"/>
                    <a:pt x="416259" y="825673"/>
                  </a:cubicBezTo>
                  <a:cubicBezTo>
                    <a:pt x="413818" y="830555"/>
                    <a:pt x="413818" y="836659"/>
                    <a:pt x="404052" y="829335"/>
                  </a:cubicBezTo>
                  <a:cubicBezTo>
                    <a:pt x="397948" y="825673"/>
                    <a:pt x="389404" y="814686"/>
                    <a:pt x="388183" y="824452"/>
                  </a:cubicBezTo>
                  <a:cubicBezTo>
                    <a:pt x="388183" y="826893"/>
                    <a:pt x="386962" y="829335"/>
                    <a:pt x="385741" y="829335"/>
                  </a:cubicBezTo>
                  <a:cubicBezTo>
                    <a:pt x="384521" y="829335"/>
                    <a:pt x="383300" y="829335"/>
                    <a:pt x="382079" y="829335"/>
                  </a:cubicBezTo>
                  <a:cubicBezTo>
                    <a:pt x="379638" y="826893"/>
                    <a:pt x="375976" y="818348"/>
                    <a:pt x="369872" y="820790"/>
                  </a:cubicBezTo>
                  <a:cubicBezTo>
                    <a:pt x="366210" y="822011"/>
                    <a:pt x="362548" y="820790"/>
                    <a:pt x="361327" y="824452"/>
                  </a:cubicBezTo>
                  <a:cubicBezTo>
                    <a:pt x="361327" y="825673"/>
                    <a:pt x="360107" y="826893"/>
                    <a:pt x="360107" y="826893"/>
                  </a:cubicBezTo>
                  <a:cubicBezTo>
                    <a:pt x="360107" y="826893"/>
                    <a:pt x="360107" y="825673"/>
                    <a:pt x="360107" y="825673"/>
                  </a:cubicBezTo>
                  <a:cubicBezTo>
                    <a:pt x="358886" y="819569"/>
                    <a:pt x="361327" y="811024"/>
                    <a:pt x="349120" y="818348"/>
                  </a:cubicBezTo>
                  <a:cubicBezTo>
                    <a:pt x="349120" y="818348"/>
                    <a:pt x="347900" y="818348"/>
                    <a:pt x="347900" y="818348"/>
                  </a:cubicBezTo>
                  <a:cubicBezTo>
                    <a:pt x="345458" y="815907"/>
                    <a:pt x="344238" y="814686"/>
                    <a:pt x="343017" y="814686"/>
                  </a:cubicBezTo>
                  <a:cubicBezTo>
                    <a:pt x="344238" y="814686"/>
                    <a:pt x="346679" y="813466"/>
                    <a:pt x="346679" y="813466"/>
                  </a:cubicBezTo>
                  <a:cubicBezTo>
                    <a:pt x="349120" y="813466"/>
                    <a:pt x="354003" y="809804"/>
                    <a:pt x="355224" y="809804"/>
                  </a:cubicBezTo>
                  <a:cubicBezTo>
                    <a:pt x="356445" y="809804"/>
                    <a:pt x="358886" y="808583"/>
                    <a:pt x="361327" y="804921"/>
                  </a:cubicBezTo>
                  <a:cubicBezTo>
                    <a:pt x="364990" y="801259"/>
                    <a:pt x="367431" y="798817"/>
                    <a:pt x="363769" y="800038"/>
                  </a:cubicBezTo>
                  <a:cubicBezTo>
                    <a:pt x="355224" y="804921"/>
                    <a:pt x="354003" y="806141"/>
                    <a:pt x="351562" y="803700"/>
                  </a:cubicBezTo>
                  <a:cubicBezTo>
                    <a:pt x="350341" y="802479"/>
                    <a:pt x="344238" y="806141"/>
                    <a:pt x="339355" y="807362"/>
                  </a:cubicBezTo>
                  <a:cubicBezTo>
                    <a:pt x="339355" y="807362"/>
                    <a:pt x="335693" y="809804"/>
                    <a:pt x="334472" y="811024"/>
                  </a:cubicBezTo>
                  <a:cubicBezTo>
                    <a:pt x="333251" y="811024"/>
                    <a:pt x="329589" y="813466"/>
                    <a:pt x="328369" y="813466"/>
                  </a:cubicBezTo>
                  <a:cubicBezTo>
                    <a:pt x="324706" y="813466"/>
                    <a:pt x="324706" y="814686"/>
                    <a:pt x="323486" y="813466"/>
                  </a:cubicBezTo>
                  <a:cubicBezTo>
                    <a:pt x="321044" y="813466"/>
                    <a:pt x="323486" y="811024"/>
                    <a:pt x="318603" y="813466"/>
                  </a:cubicBezTo>
                  <a:cubicBezTo>
                    <a:pt x="318603" y="813466"/>
                    <a:pt x="318603" y="813466"/>
                    <a:pt x="318603" y="813466"/>
                  </a:cubicBezTo>
                  <a:cubicBezTo>
                    <a:pt x="316161" y="812245"/>
                    <a:pt x="314941" y="809804"/>
                    <a:pt x="313720" y="809804"/>
                  </a:cubicBezTo>
                  <a:cubicBezTo>
                    <a:pt x="310058" y="809804"/>
                    <a:pt x="306396" y="808583"/>
                    <a:pt x="302734" y="808583"/>
                  </a:cubicBezTo>
                  <a:cubicBezTo>
                    <a:pt x="302734" y="808583"/>
                    <a:pt x="302734" y="808583"/>
                    <a:pt x="303954" y="808583"/>
                  </a:cubicBezTo>
                  <a:cubicBezTo>
                    <a:pt x="308837" y="803700"/>
                    <a:pt x="317382" y="804921"/>
                    <a:pt x="323486" y="800038"/>
                  </a:cubicBezTo>
                  <a:cubicBezTo>
                    <a:pt x="328369" y="796376"/>
                    <a:pt x="344238" y="798817"/>
                    <a:pt x="351562" y="795155"/>
                  </a:cubicBezTo>
                  <a:cubicBezTo>
                    <a:pt x="354003" y="796376"/>
                    <a:pt x="355224" y="797597"/>
                    <a:pt x="356445" y="796376"/>
                  </a:cubicBezTo>
                  <a:cubicBezTo>
                    <a:pt x="357665" y="795155"/>
                    <a:pt x="364990" y="797597"/>
                    <a:pt x="367431" y="796376"/>
                  </a:cubicBezTo>
                  <a:cubicBezTo>
                    <a:pt x="371093" y="795155"/>
                    <a:pt x="382079" y="791493"/>
                    <a:pt x="393066" y="798817"/>
                  </a:cubicBezTo>
                  <a:cubicBezTo>
                    <a:pt x="395507" y="801259"/>
                    <a:pt x="401611" y="801259"/>
                    <a:pt x="407714" y="800038"/>
                  </a:cubicBezTo>
                  <a:cubicBezTo>
                    <a:pt x="413818" y="800038"/>
                    <a:pt x="418700" y="800038"/>
                    <a:pt x="421142" y="802479"/>
                  </a:cubicBezTo>
                  <a:cubicBezTo>
                    <a:pt x="426025" y="807362"/>
                    <a:pt x="434569" y="806141"/>
                    <a:pt x="439452" y="811024"/>
                  </a:cubicBezTo>
                  <a:cubicBezTo>
                    <a:pt x="443114" y="814686"/>
                    <a:pt x="446776" y="819569"/>
                    <a:pt x="451659" y="823231"/>
                  </a:cubicBezTo>
                  <a:cubicBezTo>
                    <a:pt x="452880" y="824452"/>
                    <a:pt x="455321" y="825673"/>
                    <a:pt x="456542" y="826893"/>
                  </a:cubicBezTo>
                  <a:cubicBezTo>
                    <a:pt x="450439" y="828114"/>
                    <a:pt x="446776" y="829335"/>
                    <a:pt x="444335" y="831776"/>
                  </a:cubicBezTo>
                  <a:close/>
                  <a:moveTo>
                    <a:pt x="434569" y="640126"/>
                  </a:moveTo>
                  <a:cubicBezTo>
                    <a:pt x="434569" y="640126"/>
                    <a:pt x="433349" y="637685"/>
                    <a:pt x="433349" y="636464"/>
                  </a:cubicBezTo>
                  <a:cubicBezTo>
                    <a:pt x="434569" y="636464"/>
                    <a:pt x="435790" y="637685"/>
                    <a:pt x="437011" y="637685"/>
                  </a:cubicBezTo>
                  <a:cubicBezTo>
                    <a:pt x="434569" y="638905"/>
                    <a:pt x="434569" y="638905"/>
                    <a:pt x="434569" y="640126"/>
                  </a:cubicBezTo>
                  <a:close/>
                  <a:moveTo>
                    <a:pt x="441894" y="779286"/>
                  </a:moveTo>
                  <a:cubicBezTo>
                    <a:pt x="440673" y="780507"/>
                    <a:pt x="440673" y="780507"/>
                    <a:pt x="439452" y="780507"/>
                  </a:cubicBezTo>
                  <a:cubicBezTo>
                    <a:pt x="438232" y="780507"/>
                    <a:pt x="437011" y="778065"/>
                    <a:pt x="434569" y="775624"/>
                  </a:cubicBezTo>
                  <a:cubicBezTo>
                    <a:pt x="437011" y="776844"/>
                    <a:pt x="439452" y="778065"/>
                    <a:pt x="441894" y="779286"/>
                  </a:cubicBezTo>
                  <a:close/>
                  <a:moveTo>
                    <a:pt x="473632" y="638905"/>
                  </a:moveTo>
                  <a:cubicBezTo>
                    <a:pt x="471190" y="637685"/>
                    <a:pt x="468749" y="635243"/>
                    <a:pt x="465087" y="635243"/>
                  </a:cubicBezTo>
                  <a:cubicBezTo>
                    <a:pt x="465087" y="635243"/>
                    <a:pt x="463866" y="635243"/>
                    <a:pt x="462646" y="635243"/>
                  </a:cubicBezTo>
                  <a:cubicBezTo>
                    <a:pt x="461425" y="635243"/>
                    <a:pt x="460204" y="634023"/>
                    <a:pt x="458983" y="634023"/>
                  </a:cubicBezTo>
                  <a:cubicBezTo>
                    <a:pt x="455321" y="632802"/>
                    <a:pt x="450439" y="631581"/>
                    <a:pt x="446776" y="631581"/>
                  </a:cubicBezTo>
                  <a:cubicBezTo>
                    <a:pt x="443114" y="629140"/>
                    <a:pt x="444335" y="630360"/>
                    <a:pt x="441894" y="631581"/>
                  </a:cubicBezTo>
                  <a:cubicBezTo>
                    <a:pt x="439452" y="631581"/>
                    <a:pt x="440673" y="630360"/>
                    <a:pt x="437011" y="631581"/>
                  </a:cubicBezTo>
                  <a:cubicBezTo>
                    <a:pt x="434569" y="631581"/>
                    <a:pt x="432128" y="629140"/>
                    <a:pt x="430907" y="629140"/>
                  </a:cubicBezTo>
                  <a:cubicBezTo>
                    <a:pt x="429687" y="629140"/>
                    <a:pt x="426025" y="626698"/>
                    <a:pt x="426025" y="625478"/>
                  </a:cubicBezTo>
                  <a:cubicBezTo>
                    <a:pt x="421142" y="624257"/>
                    <a:pt x="415038" y="620595"/>
                    <a:pt x="413818" y="621816"/>
                  </a:cubicBezTo>
                  <a:cubicBezTo>
                    <a:pt x="411376" y="624257"/>
                    <a:pt x="410155" y="623036"/>
                    <a:pt x="401611" y="618153"/>
                  </a:cubicBezTo>
                  <a:cubicBezTo>
                    <a:pt x="399169" y="616933"/>
                    <a:pt x="401611" y="619374"/>
                    <a:pt x="404052" y="623036"/>
                  </a:cubicBezTo>
                  <a:cubicBezTo>
                    <a:pt x="406493" y="625478"/>
                    <a:pt x="410155" y="627919"/>
                    <a:pt x="410155" y="627919"/>
                  </a:cubicBezTo>
                  <a:cubicBezTo>
                    <a:pt x="411376" y="627919"/>
                    <a:pt x="416259" y="630360"/>
                    <a:pt x="418700" y="631581"/>
                  </a:cubicBezTo>
                  <a:cubicBezTo>
                    <a:pt x="419921" y="631581"/>
                    <a:pt x="423583" y="632802"/>
                    <a:pt x="428466" y="634023"/>
                  </a:cubicBezTo>
                  <a:cubicBezTo>
                    <a:pt x="427245" y="634023"/>
                    <a:pt x="427245" y="635243"/>
                    <a:pt x="426025" y="637685"/>
                  </a:cubicBezTo>
                  <a:cubicBezTo>
                    <a:pt x="426025" y="638905"/>
                    <a:pt x="422362" y="638905"/>
                    <a:pt x="416259" y="635243"/>
                  </a:cubicBezTo>
                  <a:cubicBezTo>
                    <a:pt x="404052" y="627919"/>
                    <a:pt x="405273" y="636464"/>
                    <a:pt x="405273" y="642567"/>
                  </a:cubicBezTo>
                  <a:cubicBezTo>
                    <a:pt x="404052" y="648671"/>
                    <a:pt x="406493" y="653554"/>
                    <a:pt x="394286" y="649892"/>
                  </a:cubicBezTo>
                  <a:cubicBezTo>
                    <a:pt x="386962" y="648671"/>
                    <a:pt x="374755" y="641347"/>
                    <a:pt x="377197" y="651112"/>
                  </a:cubicBezTo>
                  <a:cubicBezTo>
                    <a:pt x="378417" y="654774"/>
                    <a:pt x="377197" y="658437"/>
                    <a:pt x="374755" y="658437"/>
                  </a:cubicBezTo>
                  <a:cubicBezTo>
                    <a:pt x="371093" y="658437"/>
                    <a:pt x="364990" y="649892"/>
                    <a:pt x="358886" y="654774"/>
                  </a:cubicBezTo>
                  <a:cubicBezTo>
                    <a:pt x="355224" y="657216"/>
                    <a:pt x="351562" y="657216"/>
                    <a:pt x="352783" y="660878"/>
                  </a:cubicBezTo>
                  <a:cubicBezTo>
                    <a:pt x="354003" y="666981"/>
                    <a:pt x="346679" y="664540"/>
                    <a:pt x="340576" y="662099"/>
                  </a:cubicBezTo>
                  <a:cubicBezTo>
                    <a:pt x="328369" y="658437"/>
                    <a:pt x="330810" y="659657"/>
                    <a:pt x="329589" y="662099"/>
                  </a:cubicBezTo>
                  <a:cubicBezTo>
                    <a:pt x="328369" y="662099"/>
                    <a:pt x="325927" y="662099"/>
                    <a:pt x="324706" y="662099"/>
                  </a:cubicBezTo>
                  <a:cubicBezTo>
                    <a:pt x="324706" y="662099"/>
                    <a:pt x="321044" y="664540"/>
                    <a:pt x="319824" y="664540"/>
                  </a:cubicBezTo>
                  <a:cubicBezTo>
                    <a:pt x="318603" y="664540"/>
                    <a:pt x="316161" y="666981"/>
                    <a:pt x="313720" y="665761"/>
                  </a:cubicBezTo>
                  <a:cubicBezTo>
                    <a:pt x="310058" y="663319"/>
                    <a:pt x="310058" y="665761"/>
                    <a:pt x="308837" y="664540"/>
                  </a:cubicBezTo>
                  <a:cubicBezTo>
                    <a:pt x="305175" y="663319"/>
                    <a:pt x="308837" y="659657"/>
                    <a:pt x="301513" y="665761"/>
                  </a:cubicBezTo>
                  <a:cubicBezTo>
                    <a:pt x="297851" y="668202"/>
                    <a:pt x="294189" y="670644"/>
                    <a:pt x="294189" y="666981"/>
                  </a:cubicBezTo>
                  <a:cubicBezTo>
                    <a:pt x="294189" y="664540"/>
                    <a:pt x="291747" y="665761"/>
                    <a:pt x="289306" y="664540"/>
                  </a:cubicBezTo>
                  <a:cubicBezTo>
                    <a:pt x="284423" y="662099"/>
                    <a:pt x="281982" y="669423"/>
                    <a:pt x="280761" y="669423"/>
                  </a:cubicBezTo>
                  <a:cubicBezTo>
                    <a:pt x="278320" y="669423"/>
                    <a:pt x="278320" y="668202"/>
                    <a:pt x="278320" y="665761"/>
                  </a:cubicBezTo>
                  <a:cubicBezTo>
                    <a:pt x="279540" y="659657"/>
                    <a:pt x="272216" y="665761"/>
                    <a:pt x="268554" y="666981"/>
                  </a:cubicBezTo>
                  <a:cubicBezTo>
                    <a:pt x="262451" y="670644"/>
                    <a:pt x="262451" y="666981"/>
                    <a:pt x="261230" y="663319"/>
                  </a:cubicBezTo>
                  <a:cubicBezTo>
                    <a:pt x="260009" y="659657"/>
                    <a:pt x="260009" y="654774"/>
                    <a:pt x="253906" y="659657"/>
                  </a:cubicBezTo>
                  <a:cubicBezTo>
                    <a:pt x="250244" y="662099"/>
                    <a:pt x="249023" y="662099"/>
                    <a:pt x="249023" y="662099"/>
                  </a:cubicBezTo>
                  <a:cubicBezTo>
                    <a:pt x="247802" y="660878"/>
                    <a:pt x="247802" y="660878"/>
                    <a:pt x="246582" y="660878"/>
                  </a:cubicBezTo>
                  <a:cubicBezTo>
                    <a:pt x="255126" y="657216"/>
                    <a:pt x="263671" y="654774"/>
                    <a:pt x="270996" y="651112"/>
                  </a:cubicBezTo>
                  <a:cubicBezTo>
                    <a:pt x="273437" y="649892"/>
                    <a:pt x="279540" y="648671"/>
                    <a:pt x="285644" y="647450"/>
                  </a:cubicBezTo>
                  <a:cubicBezTo>
                    <a:pt x="291747" y="646230"/>
                    <a:pt x="297851" y="645009"/>
                    <a:pt x="300292" y="643788"/>
                  </a:cubicBezTo>
                  <a:cubicBezTo>
                    <a:pt x="308837" y="637685"/>
                    <a:pt x="313720" y="625478"/>
                    <a:pt x="317382" y="615712"/>
                  </a:cubicBezTo>
                  <a:cubicBezTo>
                    <a:pt x="319824" y="609609"/>
                    <a:pt x="327148" y="605946"/>
                    <a:pt x="329589" y="599843"/>
                  </a:cubicBezTo>
                  <a:cubicBezTo>
                    <a:pt x="332031" y="593739"/>
                    <a:pt x="349120" y="587636"/>
                    <a:pt x="351562" y="581532"/>
                  </a:cubicBezTo>
                  <a:cubicBezTo>
                    <a:pt x="352783" y="579091"/>
                    <a:pt x="354003" y="577870"/>
                    <a:pt x="355224" y="576650"/>
                  </a:cubicBezTo>
                  <a:cubicBezTo>
                    <a:pt x="356445" y="576650"/>
                    <a:pt x="356445" y="576650"/>
                    <a:pt x="357665" y="576650"/>
                  </a:cubicBezTo>
                  <a:cubicBezTo>
                    <a:pt x="358886" y="575429"/>
                    <a:pt x="366210" y="577870"/>
                    <a:pt x="368652" y="576650"/>
                  </a:cubicBezTo>
                  <a:cubicBezTo>
                    <a:pt x="372314" y="575429"/>
                    <a:pt x="383300" y="571767"/>
                    <a:pt x="394286" y="577870"/>
                  </a:cubicBezTo>
                  <a:cubicBezTo>
                    <a:pt x="396728" y="579091"/>
                    <a:pt x="402831" y="579091"/>
                    <a:pt x="408935" y="579091"/>
                  </a:cubicBezTo>
                  <a:cubicBezTo>
                    <a:pt x="415038" y="579091"/>
                    <a:pt x="419921" y="579091"/>
                    <a:pt x="423583" y="580312"/>
                  </a:cubicBezTo>
                  <a:cubicBezTo>
                    <a:pt x="429687" y="583974"/>
                    <a:pt x="438232" y="582753"/>
                    <a:pt x="443114" y="586415"/>
                  </a:cubicBezTo>
                  <a:cubicBezTo>
                    <a:pt x="446776" y="588857"/>
                    <a:pt x="451659" y="592519"/>
                    <a:pt x="456542" y="596181"/>
                  </a:cubicBezTo>
                  <a:cubicBezTo>
                    <a:pt x="455321" y="596181"/>
                    <a:pt x="455321" y="596181"/>
                    <a:pt x="454101" y="596181"/>
                  </a:cubicBezTo>
                  <a:cubicBezTo>
                    <a:pt x="451659" y="597402"/>
                    <a:pt x="447997" y="596181"/>
                    <a:pt x="447997" y="599843"/>
                  </a:cubicBezTo>
                  <a:cubicBezTo>
                    <a:pt x="447997" y="604726"/>
                    <a:pt x="443114" y="602284"/>
                    <a:pt x="437011" y="598622"/>
                  </a:cubicBezTo>
                  <a:cubicBezTo>
                    <a:pt x="426025" y="591298"/>
                    <a:pt x="430907" y="594960"/>
                    <a:pt x="426025" y="597402"/>
                  </a:cubicBezTo>
                  <a:cubicBezTo>
                    <a:pt x="423583" y="598622"/>
                    <a:pt x="424804" y="596181"/>
                    <a:pt x="418700" y="599843"/>
                  </a:cubicBezTo>
                  <a:cubicBezTo>
                    <a:pt x="416259" y="601064"/>
                    <a:pt x="411376" y="598622"/>
                    <a:pt x="410155" y="598622"/>
                  </a:cubicBezTo>
                  <a:cubicBezTo>
                    <a:pt x="407714" y="598622"/>
                    <a:pt x="404052" y="596181"/>
                    <a:pt x="402831" y="596181"/>
                  </a:cubicBezTo>
                  <a:cubicBezTo>
                    <a:pt x="395507" y="597402"/>
                    <a:pt x="388183" y="593739"/>
                    <a:pt x="385741" y="599843"/>
                  </a:cubicBezTo>
                  <a:cubicBezTo>
                    <a:pt x="380859" y="608388"/>
                    <a:pt x="379638" y="605946"/>
                    <a:pt x="368652" y="604726"/>
                  </a:cubicBezTo>
                  <a:cubicBezTo>
                    <a:pt x="364990" y="604726"/>
                    <a:pt x="367431" y="607167"/>
                    <a:pt x="372314" y="610829"/>
                  </a:cubicBezTo>
                  <a:cubicBezTo>
                    <a:pt x="375976" y="613271"/>
                    <a:pt x="379638" y="615712"/>
                    <a:pt x="380859" y="614491"/>
                  </a:cubicBezTo>
                  <a:cubicBezTo>
                    <a:pt x="382079" y="613271"/>
                    <a:pt x="388183" y="615712"/>
                    <a:pt x="391845" y="614491"/>
                  </a:cubicBezTo>
                  <a:cubicBezTo>
                    <a:pt x="395507" y="613271"/>
                    <a:pt x="406493" y="609609"/>
                    <a:pt x="417480" y="618153"/>
                  </a:cubicBezTo>
                  <a:cubicBezTo>
                    <a:pt x="423583" y="621816"/>
                    <a:pt x="440673" y="619374"/>
                    <a:pt x="446776" y="623036"/>
                  </a:cubicBezTo>
                  <a:cubicBezTo>
                    <a:pt x="451659" y="626698"/>
                    <a:pt x="461425" y="626698"/>
                    <a:pt x="466308" y="631581"/>
                  </a:cubicBezTo>
                  <a:cubicBezTo>
                    <a:pt x="471190" y="635243"/>
                    <a:pt x="476073" y="640126"/>
                    <a:pt x="482177" y="643788"/>
                  </a:cubicBezTo>
                  <a:cubicBezTo>
                    <a:pt x="482177" y="643788"/>
                    <a:pt x="482177" y="643788"/>
                    <a:pt x="482177" y="643788"/>
                  </a:cubicBezTo>
                  <a:cubicBezTo>
                    <a:pt x="477294" y="640126"/>
                    <a:pt x="476073" y="640126"/>
                    <a:pt x="473632" y="638905"/>
                  </a:cubicBezTo>
                  <a:close/>
                  <a:moveTo>
                    <a:pt x="491942" y="543691"/>
                  </a:moveTo>
                  <a:cubicBezTo>
                    <a:pt x="491942" y="543691"/>
                    <a:pt x="491942" y="542470"/>
                    <a:pt x="491942" y="543691"/>
                  </a:cubicBezTo>
                  <a:cubicBezTo>
                    <a:pt x="491942" y="542470"/>
                    <a:pt x="491942" y="542470"/>
                    <a:pt x="491942" y="543691"/>
                  </a:cubicBezTo>
                  <a:cubicBezTo>
                    <a:pt x="491942" y="543691"/>
                    <a:pt x="491942" y="543691"/>
                    <a:pt x="491942" y="543691"/>
                  </a:cubicBezTo>
                  <a:close/>
                  <a:moveTo>
                    <a:pt x="510253" y="519277"/>
                  </a:moveTo>
                  <a:cubicBezTo>
                    <a:pt x="509032" y="519277"/>
                    <a:pt x="509032" y="518056"/>
                    <a:pt x="507812" y="518056"/>
                  </a:cubicBezTo>
                  <a:cubicBezTo>
                    <a:pt x="507812" y="518056"/>
                    <a:pt x="506591" y="516835"/>
                    <a:pt x="505370" y="516835"/>
                  </a:cubicBezTo>
                  <a:cubicBezTo>
                    <a:pt x="507812" y="516835"/>
                    <a:pt x="510253" y="515615"/>
                    <a:pt x="513915" y="515615"/>
                  </a:cubicBezTo>
                  <a:lnTo>
                    <a:pt x="510253" y="519277"/>
                  </a:lnTo>
                  <a:close/>
                  <a:moveTo>
                    <a:pt x="522460" y="480214"/>
                  </a:moveTo>
                  <a:cubicBezTo>
                    <a:pt x="522460" y="480214"/>
                    <a:pt x="522460" y="477773"/>
                    <a:pt x="521239" y="476552"/>
                  </a:cubicBezTo>
                  <a:cubicBezTo>
                    <a:pt x="522460" y="476552"/>
                    <a:pt x="523681" y="477773"/>
                    <a:pt x="524901" y="477773"/>
                  </a:cubicBezTo>
                  <a:cubicBezTo>
                    <a:pt x="524901" y="477773"/>
                    <a:pt x="524901" y="477773"/>
                    <a:pt x="524901" y="477773"/>
                  </a:cubicBezTo>
                  <a:cubicBezTo>
                    <a:pt x="524901" y="478994"/>
                    <a:pt x="523681" y="478994"/>
                    <a:pt x="522460" y="480214"/>
                  </a:cubicBezTo>
                  <a:close/>
                  <a:moveTo>
                    <a:pt x="545653" y="369131"/>
                  </a:moveTo>
                  <a:cubicBezTo>
                    <a:pt x="545653" y="369131"/>
                    <a:pt x="545653" y="367910"/>
                    <a:pt x="545653" y="366689"/>
                  </a:cubicBezTo>
                  <a:cubicBezTo>
                    <a:pt x="546874" y="367910"/>
                    <a:pt x="546874" y="367910"/>
                    <a:pt x="548095" y="369131"/>
                  </a:cubicBezTo>
                  <a:cubicBezTo>
                    <a:pt x="546874" y="369131"/>
                    <a:pt x="545653" y="369131"/>
                    <a:pt x="545653" y="369131"/>
                  </a:cubicBezTo>
                  <a:close/>
                  <a:moveTo>
                    <a:pt x="742186" y="369131"/>
                  </a:moveTo>
                  <a:cubicBezTo>
                    <a:pt x="740965" y="369131"/>
                    <a:pt x="740965" y="367910"/>
                    <a:pt x="739745" y="367910"/>
                  </a:cubicBezTo>
                  <a:cubicBezTo>
                    <a:pt x="740965" y="366689"/>
                    <a:pt x="740965" y="366689"/>
                    <a:pt x="742186" y="365469"/>
                  </a:cubicBezTo>
                  <a:cubicBezTo>
                    <a:pt x="742186" y="367910"/>
                    <a:pt x="742186" y="369131"/>
                    <a:pt x="742186" y="369131"/>
                  </a:cubicBezTo>
                  <a:close/>
                  <a:moveTo>
                    <a:pt x="754393" y="516835"/>
                  </a:moveTo>
                  <a:cubicBezTo>
                    <a:pt x="751952" y="514394"/>
                    <a:pt x="750731" y="513173"/>
                    <a:pt x="748290" y="513173"/>
                  </a:cubicBezTo>
                  <a:cubicBezTo>
                    <a:pt x="749510" y="513173"/>
                    <a:pt x="750731" y="513173"/>
                    <a:pt x="751952" y="513173"/>
                  </a:cubicBezTo>
                  <a:cubicBezTo>
                    <a:pt x="753172" y="513173"/>
                    <a:pt x="754393" y="513173"/>
                    <a:pt x="754393" y="513173"/>
                  </a:cubicBezTo>
                  <a:cubicBezTo>
                    <a:pt x="754393" y="514394"/>
                    <a:pt x="754393" y="516835"/>
                    <a:pt x="754393" y="516835"/>
                  </a:cubicBezTo>
                  <a:close/>
                  <a:moveTo>
                    <a:pt x="759276" y="514394"/>
                  </a:moveTo>
                  <a:cubicBezTo>
                    <a:pt x="759276" y="514394"/>
                    <a:pt x="758055" y="513173"/>
                    <a:pt x="758055" y="513173"/>
                  </a:cubicBezTo>
                  <a:cubicBezTo>
                    <a:pt x="759276" y="513173"/>
                    <a:pt x="761717" y="513173"/>
                    <a:pt x="762938" y="513173"/>
                  </a:cubicBezTo>
                  <a:cubicBezTo>
                    <a:pt x="760497" y="514394"/>
                    <a:pt x="759276" y="514394"/>
                    <a:pt x="759276" y="514394"/>
                  </a:cubicBezTo>
                  <a:close/>
                  <a:moveTo>
                    <a:pt x="764159" y="480214"/>
                  </a:moveTo>
                  <a:cubicBezTo>
                    <a:pt x="762938" y="478994"/>
                    <a:pt x="762938" y="478994"/>
                    <a:pt x="761717" y="477773"/>
                  </a:cubicBezTo>
                  <a:cubicBezTo>
                    <a:pt x="761717" y="477773"/>
                    <a:pt x="761717" y="477773"/>
                    <a:pt x="761717" y="477773"/>
                  </a:cubicBezTo>
                  <a:cubicBezTo>
                    <a:pt x="762938" y="477773"/>
                    <a:pt x="764159" y="476552"/>
                    <a:pt x="765379" y="476552"/>
                  </a:cubicBezTo>
                  <a:cubicBezTo>
                    <a:pt x="764159" y="477773"/>
                    <a:pt x="764159" y="480214"/>
                    <a:pt x="764159" y="480214"/>
                  </a:cubicBezTo>
                  <a:close/>
                  <a:moveTo>
                    <a:pt x="780028" y="518056"/>
                  </a:moveTo>
                  <a:cubicBezTo>
                    <a:pt x="773924" y="521718"/>
                    <a:pt x="773924" y="518056"/>
                    <a:pt x="772704" y="515615"/>
                  </a:cubicBezTo>
                  <a:cubicBezTo>
                    <a:pt x="772704" y="515615"/>
                    <a:pt x="772704" y="515615"/>
                    <a:pt x="772704" y="515615"/>
                  </a:cubicBezTo>
                  <a:cubicBezTo>
                    <a:pt x="776366" y="516835"/>
                    <a:pt x="780028" y="516835"/>
                    <a:pt x="782469" y="518056"/>
                  </a:cubicBezTo>
                  <a:cubicBezTo>
                    <a:pt x="781248" y="516835"/>
                    <a:pt x="780028" y="516835"/>
                    <a:pt x="780028" y="518056"/>
                  </a:cubicBezTo>
                  <a:close/>
                  <a:moveTo>
                    <a:pt x="795897" y="543691"/>
                  </a:moveTo>
                  <a:cubicBezTo>
                    <a:pt x="795897" y="543691"/>
                    <a:pt x="795897" y="543691"/>
                    <a:pt x="795897" y="543691"/>
                  </a:cubicBezTo>
                  <a:cubicBezTo>
                    <a:pt x="795897" y="542470"/>
                    <a:pt x="795897" y="542470"/>
                    <a:pt x="795897" y="543691"/>
                  </a:cubicBezTo>
                  <a:cubicBezTo>
                    <a:pt x="795897" y="542470"/>
                    <a:pt x="795897" y="543691"/>
                    <a:pt x="795897" y="543691"/>
                  </a:cubicBezTo>
                  <a:close/>
                  <a:moveTo>
                    <a:pt x="1113279" y="1038074"/>
                  </a:moveTo>
                  <a:cubicBezTo>
                    <a:pt x="1113279" y="1038074"/>
                    <a:pt x="1113279" y="1039295"/>
                    <a:pt x="1113279" y="1040516"/>
                  </a:cubicBezTo>
                  <a:cubicBezTo>
                    <a:pt x="1114500" y="1042957"/>
                    <a:pt x="1113279" y="1045399"/>
                    <a:pt x="1110838" y="1045399"/>
                  </a:cubicBezTo>
                  <a:cubicBezTo>
                    <a:pt x="1109617" y="1045399"/>
                    <a:pt x="1109617" y="1045399"/>
                    <a:pt x="1108396" y="1044178"/>
                  </a:cubicBezTo>
                  <a:cubicBezTo>
                    <a:pt x="1109617" y="1042957"/>
                    <a:pt x="1112058" y="1040516"/>
                    <a:pt x="1113279" y="1038074"/>
                  </a:cubicBezTo>
                  <a:close/>
                  <a:moveTo>
                    <a:pt x="1081541" y="1066151"/>
                  </a:moveTo>
                  <a:cubicBezTo>
                    <a:pt x="1082762" y="1064930"/>
                    <a:pt x="1083982" y="1062488"/>
                    <a:pt x="1085203" y="1061268"/>
                  </a:cubicBezTo>
                  <a:cubicBezTo>
                    <a:pt x="1087644" y="1061268"/>
                    <a:pt x="1090086" y="1061268"/>
                    <a:pt x="1091306" y="1062488"/>
                  </a:cubicBezTo>
                  <a:cubicBezTo>
                    <a:pt x="1096189" y="1064930"/>
                    <a:pt x="1104734" y="1063709"/>
                    <a:pt x="1109617" y="1067372"/>
                  </a:cubicBezTo>
                  <a:cubicBezTo>
                    <a:pt x="1113279" y="1069813"/>
                    <a:pt x="1118162" y="1072254"/>
                    <a:pt x="1123045" y="1074695"/>
                  </a:cubicBezTo>
                  <a:cubicBezTo>
                    <a:pt x="1121824" y="1074695"/>
                    <a:pt x="1121824" y="1074695"/>
                    <a:pt x="1120603" y="1074695"/>
                  </a:cubicBezTo>
                  <a:cubicBezTo>
                    <a:pt x="1118162" y="1075916"/>
                    <a:pt x="1114500" y="1074695"/>
                    <a:pt x="1114500" y="1077137"/>
                  </a:cubicBezTo>
                  <a:cubicBezTo>
                    <a:pt x="1114500" y="1080799"/>
                    <a:pt x="1109617" y="1078358"/>
                    <a:pt x="1104734" y="1075916"/>
                  </a:cubicBezTo>
                  <a:cubicBezTo>
                    <a:pt x="1093748" y="1069813"/>
                    <a:pt x="1098631" y="1073475"/>
                    <a:pt x="1094969" y="1074695"/>
                  </a:cubicBezTo>
                  <a:cubicBezTo>
                    <a:pt x="1092527" y="1075916"/>
                    <a:pt x="1093748" y="1073475"/>
                    <a:pt x="1087644" y="1075916"/>
                  </a:cubicBezTo>
                  <a:cubicBezTo>
                    <a:pt x="1085203" y="1077137"/>
                    <a:pt x="1081541" y="1074695"/>
                    <a:pt x="1079099" y="1074695"/>
                  </a:cubicBezTo>
                  <a:cubicBezTo>
                    <a:pt x="1077879" y="1074695"/>
                    <a:pt x="1076658" y="1074695"/>
                    <a:pt x="1075437" y="1073475"/>
                  </a:cubicBezTo>
                  <a:cubicBezTo>
                    <a:pt x="1077879" y="1072254"/>
                    <a:pt x="1080320" y="1068592"/>
                    <a:pt x="1081541" y="1066151"/>
                  </a:cubicBezTo>
                  <a:close/>
                  <a:moveTo>
                    <a:pt x="1000975" y="1116200"/>
                  </a:moveTo>
                  <a:cubicBezTo>
                    <a:pt x="999754" y="1116200"/>
                    <a:pt x="998533" y="1116200"/>
                    <a:pt x="997312" y="1116200"/>
                  </a:cubicBezTo>
                  <a:cubicBezTo>
                    <a:pt x="998533" y="1116200"/>
                    <a:pt x="999754" y="1116200"/>
                    <a:pt x="1000975" y="1116200"/>
                  </a:cubicBezTo>
                  <a:close/>
                  <a:moveTo>
                    <a:pt x="928953" y="1313953"/>
                  </a:moveTo>
                  <a:cubicBezTo>
                    <a:pt x="928953" y="1312732"/>
                    <a:pt x="928953" y="1311512"/>
                    <a:pt x="930174" y="1310291"/>
                  </a:cubicBezTo>
                  <a:cubicBezTo>
                    <a:pt x="931395" y="1310291"/>
                    <a:pt x="931395" y="1309070"/>
                    <a:pt x="932615" y="1309070"/>
                  </a:cubicBezTo>
                  <a:cubicBezTo>
                    <a:pt x="932615" y="1309070"/>
                    <a:pt x="933836" y="1310291"/>
                    <a:pt x="933836" y="1310291"/>
                  </a:cubicBezTo>
                  <a:cubicBezTo>
                    <a:pt x="933836" y="1310291"/>
                    <a:pt x="933836" y="1310291"/>
                    <a:pt x="935057" y="1311512"/>
                  </a:cubicBezTo>
                  <a:cubicBezTo>
                    <a:pt x="930174" y="1315174"/>
                    <a:pt x="927733" y="1317615"/>
                    <a:pt x="928953" y="1313953"/>
                  </a:cubicBezTo>
                  <a:close/>
                  <a:moveTo>
                    <a:pt x="947264" y="1280994"/>
                  </a:moveTo>
                  <a:cubicBezTo>
                    <a:pt x="939940" y="1284656"/>
                    <a:pt x="933836" y="1289539"/>
                    <a:pt x="933836" y="1283435"/>
                  </a:cubicBezTo>
                  <a:cubicBezTo>
                    <a:pt x="933836" y="1283435"/>
                    <a:pt x="933836" y="1283435"/>
                    <a:pt x="933836" y="1283435"/>
                  </a:cubicBezTo>
                  <a:cubicBezTo>
                    <a:pt x="938719" y="1282215"/>
                    <a:pt x="942381" y="1280994"/>
                    <a:pt x="947264" y="1280994"/>
                  </a:cubicBezTo>
                  <a:cubicBezTo>
                    <a:pt x="947264" y="1280994"/>
                    <a:pt x="947264" y="1280994"/>
                    <a:pt x="947264" y="1280994"/>
                  </a:cubicBezTo>
                  <a:close/>
                  <a:moveTo>
                    <a:pt x="943602" y="1174793"/>
                  </a:moveTo>
                  <a:cubicBezTo>
                    <a:pt x="943602" y="1174793"/>
                    <a:pt x="942381" y="1173572"/>
                    <a:pt x="942381" y="1173572"/>
                  </a:cubicBezTo>
                  <a:cubicBezTo>
                    <a:pt x="944822" y="1172351"/>
                    <a:pt x="947264" y="1171131"/>
                    <a:pt x="949705" y="1168690"/>
                  </a:cubicBezTo>
                  <a:cubicBezTo>
                    <a:pt x="957029" y="1163807"/>
                    <a:pt x="963133" y="1158924"/>
                    <a:pt x="968016" y="1154041"/>
                  </a:cubicBezTo>
                  <a:cubicBezTo>
                    <a:pt x="974119" y="1149158"/>
                    <a:pt x="982664" y="1149158"/>
                    <a:pt x="989988" y="1145496"/>
                  </a:cubicBezTo>
                  <a:cubicBezTo>
                    <a:pt x="992430" y="1145496"/>
                    <a:pt x="994871" y="1145496"/>
                    <a:pt x="997312" y="1146717"/>
                  </a:cubicBezTo>
                  <a:cubicBezTo>
                    <a:pt x="1004637" y="1149158"/>
                    <a:pt x="1021726" y="1141834"/>
                    <a:pt x="1029051" y="1145496"/>
                  </a:cubicBezTo>
                  <a:cubicBezTo>
                    <a:pt x="1031492" y="1146717"/>
                    <a:pt x="1035154" y="1146717"/>
                    <a:pt x="1038816" y="1146717"/>
                  </a:cubicBezTo>
                  <a:cubicBezTo>
                    <a:pt x="1037596" y="1147937"/>
                    <a:pt x="1037596" y="1147937"/>
                    <a:pt x="1036375" y="1149158"/>
                  </a:cubicBezTo>
                  <a:cubicBezTo>
                    <a:pt x="1033933" y="1151600"/>
                    <a:pt x="1031492" y="1154041"/>
                    <a:pt x="1029051" y="1156483"/>
                  </a:cubicBezTo>
                  <a:cubicBezTo>
                    <a:pt x="1027830" y="1156483"/>
                    <a:pt x="1027830" y="1156483"/>
                    <a:pt x="1026609" y="1155262"/>
                  </a:cubicBezTo>
                  <a:cubicBezTo>
                    <a:pt x="1020506" y="1152821"/>
                    <a:pt x="1019285" y="1152821"/>
                    <a:pt x="1018064" y="1152821"/>
                  </a:cubicBezTo>
                  <a:cubicBezTo>
                    <a:pt x="1018064" y="1152821"/>
                    <a:pt x="1018064" y="1154041"/>
                    <a:pt x="1016844" y="1155262"/>
                  </a:cubicBezTo>
                  <a:cubicBezTo>
                    <a:pt x="1014402" y="1155262"/>
                    <a:pt x="1011961" y="1156483"/>
                    <a:pt x="1009519" y="1156483"/>
                  </a:cubicBezTo>
                  <a:cubicBezTo>
                    <a:pt x="1005857" y="1156483"/>
                    <a:pt x="1003416" y="1157703"/>
                    <a:pt x="1002195" y="1158924"/>
                  </a:cubicBezTo>
                  <a:cubicBezTo>
                    <a:pt x="1002195" y="1158924"/>
                    <a:pt x="1000975" y="1158924"/>
                    <a:pt x="1000975" y="1158924"/>
                  </a:cubicBezTo>
                  <a:cubicBezTo>
                    <a:pt x="998533" y="1158924"/>
                    <a:pt x="993650" y="1157703"/>
                    <a:pt x="993650" y="1157703"/>
                  </a:cubicBezTo>
                  <a:cubicBezTo>
                    <a:pt x="987547" y="1160144"/>
                    <a:pt x="979002" y="1157703"/>
                    <a:pt x="976561" y="1162586"/>
                  </a:cubicBezTo>
                  <a:cubicBezTo>
                    <a:pt x="976561" y="1162586"/>
                    <a:pt x="976561" y="1163807"/>
                    <a:pt x="976561" y="1163807"/>
                  </a:cubicBezTo>
                  <a:cubicBezTo>
                    <a:pt x="975340" y="1165028"/>
                    <a:pt x="972898" y="1166248"/>
                    <a:pt x="970457" y="1168690"/>
                  </a:cubicBezTo>
                  <a:cubicBezTo>
                    <a:pt x="968016" y="1168690"/>
                    <a:pt x="964354" y="1168690"/>
                    <a:pt x="959471" y="1168690"/>
                  </a:cubicBezTo>
                  <a:cubicBezTo>
                    <a:pt x="955809" y="1168690"/>
                    <a:pt x="959471" y="1171131"/>
                    <a:pt x="964354" y="1173572"/>
                  </a:cubicBezTo>
                  <a:cubicBezTo>
                    <a:pt x="963133" y="1174793"/>
                    <a:pt x="963133" y="1174793"/>
                    <a:pt x="961912" y="1174793"/>
                  </a:cubicBezTo>
                  <a:cubicBezTo>
                    <a:pt x="947264" y="1185779"/>
                    <a:pt x="947264" y="1179676"/>
                    <a:pt x="943602" y="1174793"/>
                  </a:cubicBezTo>
                  <a:close/>
                  <a:moveTo>
                    <a:pt x="1043699" y="1173572"/>
                  </a:moveTo>
                  <a:cubicBezTo>
                    <a:pt x="1049803" y="1174793"/>
                    <a:pt x="1055906" y="1173572"/>
                    <a:pt x="1060789" y="1176014"/>
                  </a:cubicBezTo>
                  <a:cubicBezTo>
                    <a:pt x="1065672" y="1178455"/>
                    <a:pt x="1070555" y="1180897"/>
                    <a:pt x="1075437" y="1182117"/>
                  </a:cubicBezTo>
                  <a:cubicBezTo>
                    <a:pt x="1076658" y="1182117"/>
                    <a:pt x="1079099" y="1183338"/>
                    <a:pt x="1080320" y="1183338"/>
                  </a:cubicBezTo>
                  <a:cubicBezTo>
                    <a:pt x="1080320" y="1183338"/>
                    <a:pt x="1079099" y="1184558"/>
                    <a:pt x="1077879" y="1185779"/>
                  </a:cubicBezTo>
                  <a:cubicBezTo>
                    <a:pt x="1077879" y="1185779"/>
                    <a:pt x="1077879" y="1185779"/>
                    <a:pt x="1076658" y="1185779"/>
                  </a:cubicBezTo>
                  <a:cubicBezTo>
                    <a:pt x="1076658" y="1185779"/>
                    <a:pt x="1075437" y="1185779"/>
                    <a:pt x="1075437" y="1185779"/>
                  </a:cubicBezTo>
                  <a:cubicBezTo>
                    <a:pt x="1072996" y="1185779"/>
                    <a:pt x="1070555" y="1185779"/>
                    <a:pt x="1070555" y="1185779"/>
                  </a:cubicBezTo>
                  <a:cubicBezTo>
                    <a:pt x="1069334" y="1187000"/>
                    <a:pt x="1064451" y="1184558"/>
                    <a:pt x="1064451" y="1185779"/>
                  </a:cubicBezTo>
                  <a:cubicBezTo>
                    <a:pt x="1059568" y="1188221"/>
                    <a:pt x="1053465" y="1188221"/>
                    <a:pt x="1051023" y="1191883"/>
                  </a:cubicBezTo>
                  <a:cubicBezTo>
                    <a:pt x="1051023" y="1191883"/>
                    <a:pt x="1051023" y="1191883"/>
                    <a:pt x="1051023" y="1193104"/>
                  </a:cubicBezTo>
                  <a:cubicBezTo>
                    <a:pt x="1051023" y="1193104"/>
                    <a:pt x="1051023" y="1193104"/>
                    <a:pt x="1051023" y="1193104"/>
                  </a:cubicBezTo>
                  <a:cubicBezTo>
                    <a:pt x="1051023" y="1193104"/>
                    <a:pt x="1051023" y="1193104"/>
                    <a:pt x="1051023" y="1194324"/>
                  </a:cubicBezTo>
                  <a:cubicBezTo>
                    <a:pt x="1051023" y="1194324"/>
                    <a:pt x="1051023" y="1194324"/>
                    <a:pt x="1051023" y="1195545"/>
                  </a:cubicBezTo>
                  <a:cubicBezTo>
                    <a:pt x="1047361" y="1195545"/>
                    <a:pt x="1043699" y="1197986"/>
                    <a:pt x="1041258" y="1200428"/>
                  </a:cubicBezTo>
                  <a:cubicBezTo>
                    <a:pt x="1038816" y="1200428"/>
                    <a:pt x="1036375" y="1200428"/>
                    <a:pt x="1036375" y="1200428"/>
                  </a:cubicBezTo>
                  <a:cubicBezTo>
                    <a:pt x="1033933" y="1201649"/>
                    <a:pt x="1029051" y="1200428"/>
                    <a:pt x="1029051" y="1200428"/>
                  </a:cubicBezTo>
                  <a:cubicBezTo>
                    <a:pt x="1029051" y="1200428"/>
                    <a:pt x="1029051" y="1200428"/>
                    <a:pt x="1029051" y="1200428"/>
                  </a:cubicBezTo>
                  <a:cubicBezTo>
                    <a:pt x="1029051" y="1199207"/>
                    <a:pt x="1029051" y="1199207"/>
                    <a:pt x="1029051" y="1197986"/>
                  </a:cubicBezTo>
                  <a:cubicBezTo>
                    <a:pt x="1029051" y="1183338"/>
                    <a:pt x="1015623" y="1197986"/>
                    <a:pt x="1008299" y="1202869"/>
                  </a:cubicBezTo>
                  <a:cubicBezTo>
                    <a:pt x="1000975" y="1207752"/>
                    <a:pt x="998533" y="1207752"/>
                    <a:pt x="996092" y="1206531"/>
                  </a:cubicBezTo>
                  <a:cubicBezTo>
                    <a:pt x="997312" y="1205311"/>
                    <a:pt x="999754" y="1202869"/>
                    <a:pt x="1000975" y="1201649"/>
                  </a:cubicBezTo>
                  <a:cubicBezTo>
                    <a:pt x="1008299" y="1194324"/>
                    <a:pt x="1022947" y="1189442"/>
                    <a:pt x="1030271" y="1180897"/>
                  </a:cubicBezTo>
                  <a:cubicBezTo>
                    <a:pt x="1032713" y="1178455"/>
                    <a:pt x="1035154" y="1177235"/>
                    <a:pt x="1038816" y="1174793"/>
                  </a:cubicBezTo>
                  <a:cubicBezTo>
                    <a:pt x="1038816" y="1176014"/>
                    <a:pt x="1041258" y="1174793"/>
                    <a:pt x="1043699" y="1173572"/>
                  </a:cubicBezTo>
                  <a:close/>
                  <a:moveTo>
                    <a:pt x="950926" y="1321277"/>
                  </a:moveTo>
                  <a:cubicBezTo>
                    <a:pt x="952147" y="1321277"/>
                    <a:pt x="952147" y="1322498"/>
                    <a:pt x="953367" y="1322498"/>
                  </a:cubicBezTo>
                  <a:cubicBezTo>
                    <a:pt x="952147" y="1322498"/>
                    <a:pt x="952147" y="1323719"/>
                    <a:pt x="950926" y="1321277"/>
                  </a:cubicBezTo>
                  <a:close/>
                  <a:moveTo>
                    <a:pt x="960691" y="1279773"/>
                  </a:moveTo>
                  <a:cubicBezTo>
                    <a:pt x="960691" y="1279773"/>
                    <a:pt x="960691" y="1279773"/>
                    <a:pt x="960691" y="1279773"/>
                  </a:cubicBezTo>
                  <a:cubicBezTo>
                    <a:pt x="964354" y="1279773"/>
                    <a:pt x="970457" y="1280994"/>
                    <a:pt x="976561" y="1280994"/>
                  </a:cubicBezTo>
                  <a:cubicBezTo>
                    <a:pt x="974119" y="1282215"/>
                    <a:pt x="971678" y="1282215"/>
                    <a:pt x="969236" y="1282215"/>
                  </a:cubicBezTo>
                  <a:cubicBezTo>
                    <a:pt x="961912" y="1277332"/>
                    <a:pt x="964354" y="1280994"/>
                    <a:pt x="960691" y="1279773"/>
                  </a:cubicBezTo>
                  <a:close/>
                  <a:moveTo>
                    <a:pt x="969236" y="1334705"/>
                  </a:moveTo>
                  <a:cubicBezTo>
                    <a:pt x="969236" y="1333484"/>
                    <a:pt x="968016" y="1333484"/>
                    <a:pt x="966795" y="1332263"/>
                  </a:cubicBezTo>
                  <a:cubicBezTo>
                    <a:pt x="966795" y="1332263"/>
                    <a:pt x="966795" y="1331043"/>
                    <a:pt x="966795" y="1331043"/>
                  </a:cubicBezTo>
                  <a:cubicBezTo>
                    <a:pt x="966795" y="1331043"/>
                    <a:pt x="968016" y="1332263"/>
                    <a:pt x="968016" y="1332263"/>
                  </a:cubicBezTo>
                  <a:cubicBezTo>
                    <a:pt x="969236" y="1333484"/>
                    <a:pt x="970457" y="1334705"/>
                    <a:pt x="971678" y="1335926"/>
                  </a:cubicBezTo>
                  <a:cubicBezTo>
                    <a:pt x="971678" y="1334705"/>
                    <a:pt x="970457" y="1334705"/>
                    <a:pt x="969236" y="1334705"/>
                  </a:cubicBezTo>
                  <a:close/>
                  <a:moveTo>
                    <a:pt x="1029051" y="1316394"/>
                  </a:moveTo>
                  <a:cubicBezTo>
                    <a:pt x="1024168" y="1311512"/>
                    <a:pt x="1019285" y="1306629"/>
                    <a:pt x="1016844" y="1313953"/>
                  </a:cubicBezTo>
                  <a:cubicBezTo>
                    <a:pt x="1015623" y="1318836"/>
                    <a:pt x="1011961" y="1320056"/>
                    <a:pt x="1008299" y="1318836"/>
                  </a:cubicBezTo>
                  <a:cubicBezTo>
                    <a:pt x="1004637" y="1317615"/>
                    <a:pt x="1004637" y="1306629"/>
                    <a:pt x="994871" y="1306629"/>
                  </a:cubicBezTo>
                  <a:cubicBezTo>
                    <a:pt x="989988" y="1306629"/>
                    <a:pt x="986326" y="1304187"/>
                    <a:pt x="983885" y="1307849"/>
                  </a:cubicBezTo>
                  <a:cubicBezTo>
                    <a:pt x="980223" y="1312732"/>
                    <a:pt x="975340" y="1307849"/>
                    <a:pt x="970457" y="1301746"/>
                  </a:cubicBezTo>
                  <a:cubicBezTo>
                    <a:pt x="970457" y="1301746"/>
                    <a:pt x="971678" y="1301746"/>
                    <a:pt x="971678" y="1301746"/>
                  </a:cubicBezTo>
                  <a:cubicBezTo>
                    <a:pt x="979002" y="1296863"/>
                    <a:pt x="986326" y="1295642"/>
                    <a:pt x="992430" y="1294422"/>
                  </a:cubicBezTo>
                  <a:cubicBezTo>
                    <a:pt x="993650" y="1295642"/>
                    <a:pt x="996092" y="1295642"/>
                    <a:pt x="996092" y="1295642"/>
                  </a:cubicBezTo>
                  <a:cubicBezTo>
                    <a:pt x="997312" y="1294422"/>
                    <a:pt x="1003416" y="1296863"/>
                    <a:pt x="1005857" y="1296863"/>
                  </a:cubicBezTo>
                  <a:cubicBezTo>
                    <a:pt x="1007078" y="1296863"/>
                    <a:pt x="1011961" y="1295642"/>
                    <a:pt x="1015623" y="1296863"/>
                  </a:cubicBezTo>
                  <a:cubicBezTo>
                    <a:pt x="1016844" y="1299305"/>
                    <a:pt x="1016844" y="1301746"/>
                    <a:pt x="1018064" y="1304187"/>
                  </a:cubicBezTo>
                  <a:cubicBezTo>
                    <a:pt x="1019285" y="1305408"/>
                    <a:pt x="1019285" y="1305408"/>
                    <a:pt x="1021726" y="1307849"/>
                  </a:cubicBezTo>
                  <a:cubicBezTo>
                    <a:pt x="1022947" y="1309070"/>
                    <a:pt x="1024168" y="1311512"/>
                    <a:pt x="1025389" y="1312732"/>
                  </a:cubicBezTo>
                  <a:cubicBezTo>
                    <a:pt x="1026609" y="1312732"/>
                    <a:pt x="1027830" y="1313953"/>
                    <a:pt x="1029051" y="1316394"/>
                  </a:cubicBezTo>
                  <a:cubicBezTo>
                    <a:pt x="1029051" y="1316394"/>
                    <a:pt x="1029051" y="1316394"/>
                    <a:pt x="1029051" y="1316394"/>
                  </a:cubicBezTo>
                  <a:close/>
                  <a:moveTo>
                    <a:pt x="1055906" y="1289539"/>
                  </a:moveTo>
                  <a:cubicBezTo>
                    <a:pt x="1055906" y="1290760"/>
                    <a:pt x="1055906" y="1290760"/>
                    <a:pt x="1055906" y="1289539"/>
                  </a:cubicBezTo>
                  <a:lnTo>
                    <a:pt x="1052244" y="1290760"/>
                  </a:lnTo>
                  <a:cubicBezTo>
                    <a:pt x="1051023" y="1289539"/>
                    <a:pt x="1048582" y="1289539"/>
                    <a:pt x="1047361" y="1288318"/>
                  </a:cubicBezTo>
                  <a:cubicBezTo>
                    <a:pt x="1037596" y="1282215"/>
                    <a:pt x="1042478" y="1285877"/>
                    <a:pt x="1037596" y="1287098"/>
                  </a:cubicBezTo>
                  <a:cubicBezTo>
                    <a:pt x="1035154" y="1288318"/>
                    <a:pt x="1036375" y="1285877"/>
                    <a:pt x="1031492" y="1288318"/>
                  </a:cubicBezTo>
                  <a:cubicBezTo>
                    <a:pt x="1030271" y="1288318"/>
                    <a:pt x="1029051" y="1288318"/>
                    <a:pt x="1027830" y="1288318"/>
                  </a:cubicBezTo>
                  <a:cubicBezTo>
                    <a:pt x="1027830" y="1288318"/>
                    <a:pt x="1029051" y="1287098"/>
                    <a:pt x="1029051" y="1287098"/>
                  </a:cubicBezTo>
                  <a:cubicBezTo>
                    <a:pt x="1035154" y="1282215"/>
                    <a:pt x="1037596" y="1277332"/>
                    <a:pt x="1032713" y="1278553"/>
                  </a:cubicBezTo>
                  <a:cubicBezTo>
                    <a:pt x="1027830" y="1279773"/>
                    <a:pt x="1024168" y="1280994"/>
                    <a:pt x="1021726" y="1282215"/>
                  </a:cubicBezTo>
                  <a:cubicBezTo>
                    <a:pt x="1021726" y="1280994"/>
                    <a:pt x="1021726" y="1278553"/>
                    <a:pt x="1021726" y="1276111"/>
                  </a:cubicBezTo>
                  <a:cubicBezTo>
                    <a:pt x="1021726" y="1272449"/>
                    <a:pt x="1018064" y="1276111"/>
                    <a:pt x="1015623" y="1282215"/>
                  </a:cubicBezTo>
                  <a:cubicBezTo>
                    <a:pt x="1015623" y="1282215"/>
                    <a:pt x="1015623" y="1282215"/>
                    <a:pt x="1015623" y="1282215"/>
                  </a:cubicBezTo>
                  <a:cubicBezTo>
                    <a:pt x="1014402" y="1280994"/>
                    <a:pt x="1013182" y="1280994"/>
                    <a:pt x="1011961" y="1278553"/>
                  </a:cubicBezTo>
                  <a:cubicBezTo>
                    <a:pt x="1016844" y="1276111"/>
                    <a:pt x="1021726" y="1271228"/>
                    <a:pt x="1026609" y="1267566"/>
                  </a:cubicBezTo>
                  <a:cubicBezTo>
                    <a:pt x="1026609" y="1267566"/>
                    <a:pt x="1026609" y="1267566"/>
                    <a:pt x="1026609" y="1267566"/>
                  </a:cubicBezTo>
                  <a:cubicBezTo>
                    <a:pt x="1026609" y="1268787"/>
                    <a:pt x="1027830" y="1271228"/>
                    <a:pt x="1030271" y="1273670"/>
                  </a:cubicBezTo>
                  <a:cubicBezTo>
                    <a:pt x="1033933" y="1276111"/>
                    <a:pt x="1036375" y="1278553"/>
                    <a:pt x="1037596" y="1277332"/>
                  </a:cubicBezTo>
                  <a:cubicBezTo>
                    <a:pt x="1038816" y="1276111"/>
                    <a:pt x="1043699" y="1278553"/>
                    <a:pt x="1047361" y="1277332"/>
                  </a:cubicBezTo>
                  <a:cubicBezTo>
                    <a:pt x="1048582" y="1277332"/>
                    <a:pt x="1049803" y="1278553"/>
                    <a:pt x="1049803" y="1279773"/>
                  </a:cubicBezTo>
                  <a:cubicBezTo>
                    <a:pt x="1052244" y="1282215"/>
                    <a:pt x="1055906" y="1285877"/>
                    <a:pt x="1059568" y="1288318"/>
                  </a:cubicBezTo>
                  <a:cubicBezTo>
                    <a:pt x="1057127" y="1288318"/>
                    <a:pt x="1055906" y="1288318"/>
                    <a:pt x="1055906" y="1289539"/>
                  </a:cubicBezTo>
                  <a:close/>
                  <a:moveTo>
                    <a:pt x="1114500" y="1257801"/>
                  </a:moveTo>
                  <a:cubicBezTo>
                    <a:pt x="1114500" y="1257801"/>
                    <a:pt x="1115720" y="1248035"/>
                    <a:pt x="1107176" y="1254139"/>
                  </a:cubicBezTo>
                  <a:cubicBezTo>
                    <a:pt x="1105955" y="1254139"/>
                    <a:pt x="1103513" y="1254139"/>
                    <a:pt x="1099851" y="1250477"/>
                  </a:cubicBezTo>
                  <a:cubicBezTo>
                    <a:pt x="1091306" y="1241932"/>
                    <a:pt x="1090086" y="1249256"/>
                    <a:pt x="1087644" y="1252918"/>
                  </a:cubicBezTo>
                  <a:cubicBezTo>
                    <a:pt x="1085203" y="1256580"/>
                    <a:pt x="1085203" y="1261463"/>
                    <a:pt x="1075437" y="1255359"/>
                  </a:cubicBezTo>
                  <a:cubicBezTo>
                    <a:pt x="1070555" y="1251697"/>
                    <a:pt x="1060789" y="1244373"/>
                    <a:pt x="1060789" y="1251697"/>
                  </a:cubicBezTo>
                  <a:cubicBezTo>
                    <a:pt x="1060789" y="1255359"/>
                    <a:pt x="1058348" y="1256580"/>
                    <a:pt x="1055906" y="1256580"/>
                  </a:cubicBezTo>
                  <a:cubicBezTo>
                    <a:pt x="1053465" y="1256580"/>
                    <a:pt x="1051023" y="1249256"/>
                    <a:pt x="1044920" y="1249256"/>
                  </a:cubicBezTo>
                  <a:cubicBezTo>
                    <a:pt x="1052244" y="1243152"/>
                    <a:pt x="1063230" y="1241932"/>
                    <a:pt x="1070555" y="1235828"/>
                  </a:cubicBezTo>
                  <a:cubicBezTo>
                    <a:pt x="1070555" y="1235828"/>
                    <a:pt x="1070555" y="1235828"/>
                    <a:pt x="1070555" y="1235828"/>
                  </a:cubicBezTo>
                  <a:cubicBezTo>
                    <a:pt x="1072996" y="1235828"/>
                    <a:pt x="1074217" y="1235828"/>
                    <a:pt x="1076658" y="1235828"/>
                  </a:cubicBezTo>
                  <a:cubicBezTo>
                    <a:pt x="1081541" y="1235828"/>
                    <a:pt x="1087644" y="1235828"/>
                    <a:pt x="1090086" y="1237049"/>
                  </a:cubicBezTo>
                  <a:cubicBezTo>
                    <a:pt x="1094969" y="1240711"/>
                    <a:pt x="1103513" y="1239490"/>
                    <a:pt x="1107176" y="1243152"/>
                  </a:cubicBezTo>
                  <a:cubicBezTo>
                    <a:pt x="1110838" y="1245594"/>
                    <a:pt x="1114500" y="1249256"/>
                    <a:pt x="1119383" y="1251697"/>
                  </a:cubicBezTo>
                  <a:cubicBezTo>
                    <a:pt x="1120603" y="1252918"/>
                    <a:pt x="1123045" y="1254139"/>
                    <a:pt x="1124265" y="1254139"/>
                  </a:cubicBezTo>
                  <a:cubicBezTo>
                    <a:pt x="1120603" y="1254139"/>
                    <a:pt x="1116941" y="1255359"/>
                    <a:pt x="1114500" y="1257801"/>
                  </a:cubicBezTo>
                  <a:close/>
                  <a:moveTo>
                    <a:pt x="1103513" y="1107654"/>
                  </a:moveTo>
                  <a:cubicBezTo>
                    <a:pt x="1104734" y="1107654"/>
                    <a:pt x="1105955" y="1108875"/>
                    <a:pt x="1107176" y="1108875"/>
                  </a:cubicBezTo>
                  <a:cubicBezTo>
                    <a:pt x="1107176" y="1108875"/>
                    <a:pt x="1105955" y="1110096"/>
                    <a:pt x="1105955" y="1110096"/>
                  </a:cubicBezTo>
                  <a:cubicBezTo>
                    <a:pt x="1104734" y="1110096"/>
                    <a:pt x="1104734" y="1108875"/>
                    <a:pt x="1103513" y="1107654"/>
                  </a:cubicBezTo>
                  <a:close/>
                  <a:moveTo>
                    <a:pt x="1130369" y="1106434"/>
                  </a:moveTo>
                  <a:cubicBezTo>
                    <a:pt x="1130369" y="1106434"/>
                    <a:pt x="1129148" y="1106434"/>
                    <a:pt x="1130369" y="1106434"/>
                  </a:cubicBezTo>
                  <a:cubicBezTo>
                    <a:pt x="1125486" y="1105213"/>
                    <a:pt x="1121824" y="1103993"/>
                    <a:pt x="1118162" y="1103993"/>
                  </a:cubicBezTo>
                  <a:cubicBezTo>
                    <a:pt x="1114500" y="1101551"/>
                    <a:pt x="1115720" y="1103993"/>
                    <a:pt x="1113279" y="1103993"/>
                  </a:cubicBezTo>
                  <a:cubicBezTo>
                    <a:pt x="1110838" y="1103993"/>
                    <a:pt x="1112058" y="1102772"/>
                    <a:pt x="1108396" y="1103993"/>
                  </a:cubicBezTo>
                  <a:cubicBezTo>
                    <a:pt x="1107176" y="1103993"/>
                    <a:pt x="1103513" y="1102772"/>
                    <a:pt x="1102293" y="1102772"/>
                  </a:cubicBezTo>
                  <a:cubicBezTo>
                    <a:pt x="1101072" y="1102772"/>
                    <a:pt x="1097410" y="1100330"/>
                    <a:pt x="1097410" y="1100330"/>
                  </a:cubicBezTo>
                  <a:cubicBezTo>
                    <a:pt x="1092527" y="1099109"/>
                    <a:pt x="1087644" y="1096668"/>
                    <a:pt x="1085203" y="1097889"/>
                  </a:cubicBezTo>
                  <a:cubicBezTo>
                    <a:pt x="1082762" y="1100330"/>
                    <a:pt x="1081541" y="1099109"/>
                    <a:pt x="1072996" y="1095447"/>
                  </a:cubicBezTo>
                  <a:cubicBezTo>
                    <a:pt x="1070555" y="1094227"/>
                    <a:pt x="1072996" y="1096668"/>
                    <a:pt x="1075437" y="1099109"/>
                  </a:cubicBezTo>
                  <a:cubicBezTo>
                    <a:pt x="1077879" y="1101551"/>
                    <a:pt x="1080320" y="1102772"/>
                    <a:pt x="1081541" y="1102772"/>
                  </a:cubicBezTo>
                  <a:cubicBezTo>
                    <a:pt x="1082762" y="1102772"/>
                    <a:pt x="1087644" y="1105213"/>
                    <a:pt x="1088865" y="1105213"/>
                  </a:cubicBezTo>
                  <a:cubicBezTo>
                    <a:pt x="1090086" y="1105213"/>
                    <a:pt x="1093748" y="1106434"/>
                    <a:pt x="1098631" y="1107654"/>
                  </a:cubicBezTo>
                  <a:cubicBezTo>
                    <a:pt x="1097410" y="1107654"/>
                    <a:pt x="1097410" y="1108875"/>
                    <a:pt x="1096189" y="1110096"/>
                  </a:cubicBezTo>
                  <a:cubicBezTo>
                    <a:pt x="1096189" y="1111316"/>
                    <a:pt x="1092527" y="1111316"/>
                    <a:pt x="1087644" y="1108875"/>
                  </a:cubicBezTo>
                  <a:cubicBezTo>
                    <a:pt x="1075437" y="1102772"/>
                    <a:pt x="1077879" y="1110096"/>
                    <a:pt x="1076658" y="1113758"/>
                  </a:cubicBezTo>
                  <a:cubicBezTo>
                    <a:pt x="1071775" y="1112537"/>
                    <a:pt x="1064451" y="1113758"/>
                    <a:pt x="1058348" y="1112537"/>
                  </a:cubicBezTo>
                  <a:cubicBezTo>
                    <a:pt x="1057127" y="1112537"/>
                    <a:pt x="1051023" y="1116200"/>
                    <a:pt x="1048582" y="1116200"/>
                  </a:cubicBezTo>
                  <a:cubicBezTo>
                    <a:pt x="1046141" y="1116200"/>
                    <a:pt x="1040037" y="1118641"/>
                    <a:pt x="1036375" y="1116200"/>
                  </a:cubicBezTo>
                  <a:cubicBezTo>
                    <a:pt x="1036375" y="1116200"/>
                    <a:pt x="1036375" y="1116200"/>
                    <a:pt x="1036375" y="1116200"/>
                  </a:cubicBezTo>
                  <a:cubicBezTo>
                    <a:pt x="1046141" y="1112537"/>
                    <a:pt x="1054685" y="1105213"/>
                    <a:pt x="1062010" y="1096668"/>
                  </a:cubicBezTo>
                  <a:cubicBezTo>
                    <a:pt x="1064451" y="1094227"/>
                    <a:pt x="1065672" y="1091786"/>
                    <a:pt x="1066892" y="1089344"/>
                  </a:cubicBezTo>
                  <a:cubicBezTo>
                    <a:pt x="1071775" y="1089344"/>
                    <a:pt x="1079099" y="1089344"/>
                    <a:pt x="1085203" y="1093006"/>
                  </a:cubicBezTo>
                  <a:cubicBezTo>
                    <a:pt x="1090086" y="1095447"/>
                    <a:pt x="1107176" y="1093006"/>
                    <a:pt x="1112058" y="1096668"/>
                  </a:cubicBezTo>
                  <a:cubicBezTo>
                    <a:pt x="1116941" y="1100330"/>
                    <a:pt x="1125486" y="1099109"/>
                    <a:pt x="1130369" y="1102772"/>
                  </a:cubicBezTo>
                  <a:cubicBezTo>
                    <a:pt x="1131590" y="1103993"/>
                    <a:pt x="1132810" y="1103993"/>
                    <a:pt x="1132810" y="1105213"/>
                  </a:cubicBezTo>
                  <a:cubicBezTo>
                    <a:pt x="1132810" y="1103993"/>
                    <a:pt x="1131590" y="1105213"/>
                    <a:pt x="1130369" y="1106434"/>
                  </a:cubicBezTo>
                  <a:close/>
                  <a:moveTo>
                    <a:pt x="1134031" y="1079579"/>
                  </a:moveTo>
                  <a:cubicBezTo>
                    <a:pt x="1132810" y="1079579"/>
                    <a:pt x="1131590" y="1077137"/>
                    <a:pt x="1129148" y="1075916"/>
                  </a:cubicBezTo>
                  <a:cubicBezTo>
                    <a:pt x="1131590" y="1077137"/>
                    <a:pt x="1134031" y="1077137"/>
                    <a:pt x="1136472" y="1077137"/>
                  </a:cubicBezTo>
                  <a:cubicBezTo>
                    <a:pt x="1136472" y="1078358"/>
                    <a:pt x="1135252" y="1079579"/>
                    <a:pt x="1134031" y="1079579"/>
                  </a:cubicBezTo>
                  <a:close/>
                  <a:moveTo>
                    <a:pt x="1142576" y="1110096"/>
                  </a:moveTo>
                  <a:cubicBezTo>
                    <a:pt x="1141355" y="1108875"/>
                    <a:pt x="1138914" y="1108875"/>
                    <a:pt x="1137693" y="1107654"/>
                  </a:cubicBezTo>
                  <a:cubicBezTo>
                    <a:pt x="1137693" y="1106434"/>
                    <a:pt x="1138914" y="1105213"/>
                    <a:pt x="1138914" y="1105213"/>
                  </a:cubicBezTo>
                  <a:cubicBezTo>
                    <a:pt x="1141355" y="1106434"/>
                    <a:pt x="1143797" y="1108875"/>
                    <a:pt x="1147459" y="1110096"/>
                  </a:cubicBezTo>
                  <a:cubicBezTo>
                    <a:pt x="1147459" y="1110096"/>
                    <a:pt x="1147459" y="1110096"/>
                    <a:pt x="1147459" y="1110096"/>
                  </a:cubicBezTo>
                  <a:cubicBezTo>
                    <a:pt x="1146238" y="1110096"/>
                    <a:pt x="1143797" y="1110096"/>
                    <a:pt x="1142576" y="1110096"/>
                  </a:cubicBezTo>
                  <a:close/>
                  <a:moveTo>
                    <a:pt x="1152341" y="1034412"/>
                  </a:moveTo>
                  <a:cubicBezTo>
                    <a:pt x="1152341" y="1034412"/>
                    <a:pt x="1149900" y="1035633"/>
                    <a:pt x="1145017" y="1033192"/>
                  </a:cubicBezTo>
                  <a:cubicBezTo>
                    <a:pt x="1135252" y="1027088"/>
                    <a:pt x="1136472" y="1034412"/>
                    <a:pt x="1135252" y="1038074"/>
                  </a:cubicBezTo>
                  <a:cubicBezTo>
                    <a:pt x="1134031" y="1041737"/>
                    <a:pt x="1135252" y="1045399"/>
                    <a:pt x="1125486" y="1042957"/>
                  </a:cubicBezTo>
                  <a:cubicBezTo>
                    <a:pt x="1121824" y="1041737"/>
                    <a:pt x="1114500" y="1038074"/>
                    <a:pt x="1113279" y="1039295"/>
                  </a:cubicBezTo>
                  <a:cubicBezTo>
                    <a:pt x="1114500" y="1036854"/>
                    <a:pt x="1118162" y="1029530"/>
                    <a:pt x="1120603" y="1019764"/>
                  </a:cubicBezTo>
                  <a:cubicBezTo>
                    <a:pt x="1121824" y="1019764"/>
                    <a:pt x="1121824" y="1020985"/>
                    <a:pt x="1123045" y="1020985"/>
                  </a:cubicBezTo>
                  <a:cubicBezTo>
                    <a:pt x="1124265" y="1022205"/>
                    <a:pt x="1129148" y="1023426"/>
                    <a:pt x="1132810" y="1024647"/>
                  </a:cubicBezTo>
                  <a:cubicBezTo>
                    <a:pt x="1136472" y="1025867"/>
                    <a:pt x="1141355" y="1025867"/>
                    <a:pt x="1142576" y="1028309"/>
                  </a:cubicBezTo>
                  <a:cubicBezTo>
                    <a:pt x="1145017" y="1030750"/>
                    <a:pt x="1149900" y="1031971"/>
                    <a:pt x="1153562" y="1033192"/>
                  </a:cubicBezTo>
                  <a:cubicBezTo>
                    <a:pt x="1153562" y="1033192"/>
                    <a:pt x="1153562" y="1033192"/>
                    <a:pt x="1152341" y="1034412"/>
                  </a:cubicBezTo>
                  <a:close/>
                  <a:moveTo>
                    <a:pt x="1159666" y="1035633"/>
                  </a:moveTo>
                  <a:cubicBezTo>
                    <a:pt x="1159666" y="1036854"/>
                    <a:pt x="1159666" y="1035633"/>
                    <a:pt x="1159666" y="1035633"/>
                  </a:cubicBezTo>
                  <a:cubicBezTo>
                    <a:pt x="1159666" y="1035633"/>
                    <a:pt x="1159666" y="1035633"/>
                    <a:pt x="1159666" y="1035633"/>
                  </a:cubicBezTo>
                  <a:cubicBezTo>
                    <a:pt x="1159666" y="1035633"/>
                    <a:pt x="1159666" y="1035633"/>
                    <a:pt x="1159666" y="1035633"/>
                  </a:cubicBezTo>
                  <a:close/>
                  <a:moveTo>
                    <a:pt x="1164548" y="1014881"/>
                  </a:moveTo>
                  <a:cubicBezTo>
                    <a:pt x="1164548" y="1017323"/>
                    <a:pt x="1163328" y="1018543"/>
                    <a:pt x="1160886" y="1018543"/>
                  </a:cubicBezTo>
                  <a:cubicBezTo>
                    <a:pt x="1158445" y="1018543"/>
                    <a:pt x="1157224" y="1012440"/>
                    <a:pt x="1152341" y="1013660"/>
                  </a:cubicBezTo>
                  <a:cubicBezTo>
                    <a:pt x="1149900" y="1013660"/>
                    <a:pt x="1147459" y="1013660"/>
                    <a:pt x="1147459" y="1014881"/>
                  </a:cubicBezTo>
                  <a:cubicBezTo>
                    <a:pt x="1146238" y="1017323"/>
                    <a:pt x="1143797" y="1016102"/>
                    <a:pt x="1140134" y="1012440"/>
                  </a:cubicBezTo>
                  <a:cubicBezTo>
                    <a:pt x="1134031" y="1006336"/>
                    <a:pt x="1136472" y="1009998"/>
                    <a:pt x="1132810" y="1009998"/>
                  </a:cubicBezTo>
                  <a:cubicBezTo>
                    <a:pt x="1130369" y="1009998"/>
                    <a:pt x="1131590" y="1008778"/>
                    <a:pt x="1126707" y="1009998"/>
                  </a:cubicBezTo>
                  <a:cubicBezTo>
                    <a:pt x="1125486" y="1009998"/>
                    <a:pt x="1124265" y="1009998"/>
                    <a:pt x="1123045" y="1008778"/>
                  </a:cubicBezTo>
                  <a:cubicBezTo>
                    <a:pt x="1124265" y="1005116"/>
                    <a:pt x="1125486" y="1002674"/>
                    <a:pt x="1125486" y="999012"/>
                  </a:cubicBezTo>
                  <a:cubicBezTo>
                    <a:pt x="1130369" y="999012"/>
                    <a:pt x="1135252" y="999012"/>
                    <a:pt x="1137693" y="1000233"/>
                  </a:cubicBezTo>
                  <a:cubicBezTo>
                    <a:pt x="1141355" y="1002674"/>
                    <a:pt x="1147459" y="1002674"/>
                    <a:pt x="1149900" y="1005116"/>
                  </a:cubicBezTo>
                  <a:cubicBezTo>
                    <a:pt x="1152341" y="1006336"/>
                    <a:pt x="1154783" y="1008778"/>
                    <a:pt x="1158445" y="1011219"/>
                  </a:cubicBezTo>
                  <a:cubicBezTo>
                    <a:pt x="1162107" y="1012440"/>
                    <a:pt x="1163328" y="1013660"/>
                    <a:pt x="1164548" y="1014881"/>
                  </a:cubicBezTo>
                  <a:cubicBezTo>
                    <a:pt x="1164548" y="1014881"/>
                    <a:pt x="1164548" y="1014881"/>
                    <a:pt x="1164548" y="1014881"/>
                  </a:cubicBezTo>
                  <a:close/>
                  <a:moveTo>
                    <a:pt x="1176755" y="1017323"/>
                  </a:moveTo>
                  <a:cubicBezTo>
                    <a:pt x="1175535" y="1017323"/>
                    <a:pt x="1175535" y="1017323"/>
                    <a:pt x="1174314" y="1016102"/>
                  </a:cubicBezTo>
                  <a:cubicBezTo>
                    <a:pt x="1174314" y="1016102"/>
                    <a:pt x="1173093" y="1014881"/>
                    <a:pt x="1173093" y="1014881"/>
                  </a:cubicBezTo>
                  <a:cubicBezTo>
                    <a:pt x="1175535" y="1014881"/>
                    <a:pt x="1177976" y="1013660"/>
                    <a:pt x="1180418" y="1013660"/>
                  </a:cubicBezTo>
                  <a:lnTo>
                    <a:pt x="1176755" y="1017323"/>
                  </a:lnTo>
                  <a:close/>
                  <a:moveTo>
                    <a:pt x="1188962" y="988026"/>
                  </a:moveTo>
                  <a:cubicBezTo>
                    <a:pt x="1188962" y="988026"/>
                    <a:pt x="1188962" y="985584"/>
                    <a:pt x="1187742" y="985584"/>
                  </a:cubicBezTo>
                  <a:cubicBezTo>
                    <a:pt x="1188962" y="985584"/>
                    <a:pt x="1190183" y="986805"/>
                    <a:pt x="1191404" y="986805"/>
                  </a:cubicBezTo>
                  <a:lnTo>
                    <a:pt x="1191404" y="986805"/>
                  </a:lnTo>
                  <a:cubicBezTo>
                    <a:pt x="1190183" y="986805"/>
                    <a:pt x="1190183" y="986805"/>
                    <a:pt x="1188962" y="988026"/>
                  </a:cubicBezTo>
                  <a:close/>
                  <a:moveTo>
                    <a:pt x="1209714" y="902577"/>
                  </a:moveTo>
                  <a:cubicBezTo>
                    <a:pt x="1209714" y="902577"/>
                    <a:pt x="1209714" y="901356"/>
                    <a:pt x="1209714" y="900135"/>
                  </a:cubicBezTo>
                  <a:cubicBezTo>
                    <a:pt x="1209714" y="900135"/>
                    <a:pt x="1210935" y="901356"/>
                    <a:pt x="1212156" y="901356"/>
                  </a:cubicBezTo>
                  <a:cubicBezTo>
                    <a:pt x="1210935" y="902577"/>
                    <a:pt x="1210935" y="902577"/>
                    <a:pt x="1209714" y="902577"/>
                  </a:cubicBezTo>
                  <a:close/>
                  <a:moveTo>
                    <a:pt x="1395261" y="902577"/>
                  </a:moveTo>
                  <a:cubicBezTo>
                    <a:pt x="1394040" y="902577"/>
                    <a:pt x="1394040" y="902577"/>
                    <a:pt x="1392820" y="901356"/>
                  </a:cubicBezTo>
                  <a:cubicBezTo>
                    <a:pt x="1394040" y="901356"/>
                    <a:pt x="1394040" y="900135"/>
                    <a:pt x="1395261" y="900135"/>
                  </a:cubicBezTo>
                  <a:cubicBezTo>
                    <a:pt x="1395261" y="901356"/>
                    <a:pt x="1396482" y="903797"/>
                    <a:pt x="1395261" y="902577"/>
                  </a:cubicBezTo>
                  <a:close/>
                  <a:moveTo>
                    <a:pt x="1407468" y="1016102"/>
                  </a:moveTo>
                  <a:cubicBezTo>
                    <a:pt x="1406247" y="1014881"/>
                    <a:pt x="1403806" y="1013660"/>
                    <a:pt x="1401364" y="1013660"/>
                  </a:cubicBezTo>
                  <a:cubicBezTo>
                    <a:pt x="1402585" y="1013660"/>
                    <a:pt x="1403806" y="1013660"/>
                    <a:pt x="1405027" y="1013660"/>
                  </a:cubicBezTo>
                  <a:cubicBezTo>
                    <a:pt x="1406247" y="1013660"/>
                    <a:pt x="1407468" y="1013660"/>
                    <a:pt x="1407468" y="1013660"/>
                  </a:cubicBezTo>
                  <a:cubicBezTo>
                    <a:pt x="1407468" y="1014881"/>
                    <a:pt x="1407468" y="1016102"/>
                    <a:pt x="1407468" y="1016102"/>
                  </a:cubicBezTo>
                  <a:close/>
                  <a:moveTo>
                    <a:pt x="1412351" y="1013660"/>
                  </a:moveTo>
                  <a:cubicBezTo>
                    <a:pt x="1411130" y="1013660"/>
                    <a:pt x="1411130" y="1013660"/>
                    <a:pt x="1412351" y="1013660"/>
                  </a:cubicBezTo>
                  <a:cubicBezTo>
                    <a:pt x="1412351" y="1012440"/>
                    <a:pt x="1414792" y="1012440"/>
                    <a:pt x="1416013" y="1012440"/>
                  </a:cubicBezTo>
                  <a:cubicBezTo>
                    <a:pt x="1413571" y="1014881"/>
                    <a:pt x="1412351" y="1014881"/>
                    <a:pt x="1412351" y="1013660"/>
                  </a:cubicBezTo>
                  <a:close/>
                  <a:moveTo>
                    <a:pt x="1417234" y="988026"/>
                  </a:moveTo>
                  <a:cubicBezTo>
                    <a:pt x="1416013" y="986805"/>
                    <a:pt x="1416013" y="986805"/>
                    <a:pt x="1414792" y="986805"/>
                  </a:cubicBezTo>
                  <a:lnTo>
                    <a:pt x="1414792" y="986805"/>
                  </a:lnTo>
                  <a:cubicBezTo>
                    <a:pt x="1416013" y="986805"/>
                    <a:pt x="1417234" y="985584"/>
                    <a:pt x="1418454" y="985584"/>
                  </a:cubicBezTo>
                  <a:cubicBezTo>
                    <a:pt x="1417234" y="986805"/>
                    <a:pt x="1417234" y="988026"/>
                    <a:pt x="1417234" y="988026"/>
                  </a:cubicBezTo>
                  <a:close/>
                  <a:moveTo>
                    <a:pt x="1431882" y="1017323"/>
                  </a:moveTo>
                  <a:cubicBezTo>
                    <a:pt x="1425778" y="1020985"/>
                    <a:pt x="1425778" y="1017323"/>
                    <a:pt x="1424558" y="1014881"/>
                  </a:cubicBezTo>
                  <a:cubicBezTo>
                    <a:pt x="1424558" y="1014881"/>
                    <a:pt x="1424558" y="1014881"/>
                    <a:pt x="1424558" y="1014881"/>
                  </a:cubicBezTo>
                  <a:cubicBezTo>
                    <a:pt x="1428220" y="1014881"/>
                    <a:pt x="1431882" y="1016102"/>
                    <a:pt x="1434323" y="1016102"/>
                  </a:cubicBezTo>
                  <a:cubicBezTo>
                    <a:pt x="1433103" y="1016102"/>
                    <a:pt x="1431882" y="1016102"/>
                    <a:pt x="1431882" y="1017323"/>
                  </a:cubicBezTo>
                  <a:close/>
                  <a:moveTo>
                    <a:pt x="1446530" y="1035633"/>
                  </a:moveTo>
                  <a:cubicBezTo>
                    <a:pt x="1446530" y="1035633"/>
                    <a:pt x="1446530" y="1035633"/>
                    <a:pt x="1446530" y="1035633"/>
                  </a:cubicBezTo>
                  <a:cubicBezTo>
                    <a:pt x="1446530" y="1035633"/>
                    <a:pt x="1446530" y="1035633"/>
                    <a:pt x="1446530" y="1035633"/>
                  </a:cubicBezTo>
                  <a:cubicBezTo>
                    <a:pt x="1446530" y="1035633"/>
                    <a:pt x="1446530" y="1036854"/>
                    <a:pt x="1446530" y="1035633"/>
                  </a:cubicBezTo>
                  <a:close/>
                  <a:moveTo>
                    <a:pt x="1671139" y="1215076"/>
                  </a:moveTo>
                  <a:cubicBezTo>
                    <a:pt x="1671139" y="1215076"/>
                    <a:pt x="1669919" y="1215076"/>
                    <a:pt x="1668698" y="1215076"/>
                  </a:cubicBezTo>
                  <a:cubicBezTo>
                    <a:pt x="1669919" y="1215076"/>
                    <a:pt x="1671139" y="1215076"/>
                    <a:pt x="1671139" y="1215076"/>
                  </a:cubicBezTo>
                  <a:close/>
                  <a:moveTo>
                    <a:pt x="1632077" y="1176014"/>
                  </a:moveTo>
                  <a:cubicBezTo>
                    <a:pt x="1634518" y="1180897"/>
                    <a:pt x="1635739" y="1187000"/>
                    <a:pt x="1638180" y="1191883"/>
                  </a:cubicBezTo>
                  <a:cubicBezTo>
                    <a:pt x="1641842" y="1200428"/>
                    <a:pt x="1646725" y="1207752"/>
                    <a:pt x="1651608" y="1211414"/>
                  </a:cubicBezTo>
                  <a:cubicBezTo>
                    <a:pt x="1651608" y="1211414"/>
                    <a:pt x="1651608" y="1211414"/>
                    <a:pt x="1651608" y="1211414"/>
                  </a:cubicBezTo>
                  <a:cubicBezTo>
                    <a:pt x="1650387" y="1213856"/>
                    <a:pt x="1646725" y="1210193"/>
                    <a:pt x="1645505" y="1211414"/>
                  </a:cubicBezTo>
                  <a:cubicBezTo>
                    <a:pt x="1644284" y="1211414"/>
                    <a:pt x="1640622" y="1207752"/>
                    <a:pt x="1640622" y="1207752"/>
                  </a:cubicBezTo>
                  <a:cubicBezTo>
                    <a:pt x="1635739" y="1211414"/>
                    <a:pt x="1629635" y="1206531"/>
                    <a:pt x="1628415" y="1213856"/>
                  </a:cubicBezTo>
                  <a:cubicBezTo>
                    <a:pt x="1627194" y="1216297"/>
                    <a:pt x="1627194" y="1218738"/>
                    <a:pt x="1627194" y="1219959"/>
                  </a:cubicBezTo>
                  <a:cubicBezTo>
                    <a:pt x="1622311" y="1216297"/>
                    <a:pt x="1617428" y="1205311"/>
                    <a:pt x="1614987" y="1208973"/>
                  </a:cubicBezTo>
                  <a:cubicBezTo>
                    <a:pt x="1610104" y="1215076"/>
                    <a:pt x="1610104" y="1210193"/>
                    <a:pt x="1601559" y="1196766"/>
                  </a:cubicBezTo>
                  <a:cubicBezTo>
                    <a:pt x="1599118" y="1193104"/>
                    <a:pt x="1600339" y="1199207"/>
                    <a:pt x="1602780" y="1208973"/>
                  </a:cubicBezTo>
                  <a:cubicBezTo>
                    <a:pt x="1604001" y="1211414"/>
                    <a:pt x="1604001" y="1213856"/>
                    <a:pt x="1605221" y="1216297"/>
                  </a:cubicBezTo>
                  <a:cubicBezTo>
                    <a:pt x="1596677" y="1215076"/>
                    <a:pt x="1595456" y="1215076"/>
                    <a:pt x="1594235" y="1208973"/>
                  </a:cubicBezTo>
                  <a:cubicBezTo>
                    <a:pt x="1593014" y="1204090"/>
                    <a:pt x="1585690" y="1205311"/>
                    <a:pt x="1579587" y="1201649"/>
                  </a:cubicBezTo>
                  <a:cubicBezTo>
                    <a:pt x="1579587" y="1201649"/>
                    <a:pt x="1573483" y="1202869"/>
                    <a:pt x="1572263" y="1201649"/>
                  </a:cubicBezTo>
                  <a:cubicBezTo>
                    <a:pt x="1571042" y="1200428"/>
                    <a:pt x="1566159" y="1201649"/>
                    <a:pt x="1563718" y="1200428"/>
                  </a:cubicBezTo>
                  <a:cubicBezTo>
                    <a:pt x="1560055" y="1196766"/>
                    <a:pt x="1560055" y="1199207"/>
                    <a:pt x="1557614" y="1196766"/>
                  </a:cubicBezTo>
                  <a:cubicBezTo>
                    <a:pt x="1557614" y="1196766"/>
                    <a:pt x="1556393" y="1195545"/>
                    <a:pt x="1556393" y="1195545"/>
                  </a:cubicBezTo>
                  <a:cubicBezTo>
                    <a:pt x="1556393" y="1195545"/>
                    <a:pt x="1556393" y="1195545"/>
                    <a:pt x="1556393" y="1194324"/>
                  </a:cubicBezTo>
                  <a:cubicBezTo>
                    <a:pt x="1556393" y="1194324"/>
                    <a:pt x="1556393" y="1194324"/>
                    <a:pt x="1556393" y="1194324"/>
                  </a:cubicBezTo>
                  <a:cubicBezTo>
                    <a:pt x="1556393" y="1194324"/>
                    <a:pt x="1556393" y="1193104"/>
                    <a:pt x="1556393" y="1193104"/>
                  </a:cubicBezTo>
                  <a:cubicBezTo>
                    <a:pt x="1553952" y="1189442"/>
                    <a:pt x="1547848" y="1190662"/>
                    <a:pt x="1542966" y="1187000"/>
                  </a:cubicBezTo>
                  <a:cubicBezTo>
                    <a:pt x="1542966" y="1187000"/>
                    <a:pt x="1538083" y="1188221"/>
                    <a:pt x="1536862" y="1187000"/>
                  </a:cubicBezTo>
                  <a:cubicBezTo>
                    <a:pt x="1535641" y="1187000"/>
                    <a:pt x="1533200" y="1187000"/>
                    <a:pt x="1531979" y="1187000"/>
                  </a:cubicBezTo>
                  <a:cubicBezTo>
                    <a:pt x="1531979" y="1187000"/>
                    <a:pt x="1530759" y="1187000"/>
                    <a:pt x="1530759" y="1187000"/>
                  </a:cubicBezTo>
                  <a:cubicBezTo>
                    <a:pt x="1530759" y="1187000"/>
                    <a:pt x="1530759" y="1187000"/>
                    <a:pt x="1529538" y="1187000"/>
                  </a:cubicBezTo>
                  <a:cubicBezTo>
                    <a:pt x="1528317" y="1185779"/>
                    <a:pt x="1528317" y="1185779"/>
                    <a:pt x="1527097" y="1184558"/>
                  </a:cubicBezTo>
                  <a:cubicBezTo>
                    <a:pt x="1528317" y="1184558"/>
                    <a:pt x="1530759" y="1183338"/>
                    <a:pt x="1531979" y="1183338"/>
                  </a:cubicBezTo>
                  <a:cubicBezTo>
                    <a:pt x="1536862" y="1180897"/>
                    <a:pt x="1542966" y="1178455"/>
                    <a:pt x="1546628" y="1177235"/>
                  </a:cubicBezTo>
                  <a:cubicBezTo>
                    <a:pt x="1552731" y="1174793"/>
                    <a:pt x="1561276" y="1176014"/>
                    <a:pt x="1567380" y="1173572"/>
                  </a:cubicBezTo>
                  <a:cubicBezTo>
                    <a:pt x="1571042" y="1172351"/>
                    <a:pt x="1575925" y="1173572"/>
                    <a:pt x="1582028" y="1173572"/>
                  </a:cubicBezTo>
                  <a:cubicBezTo>
                    <a:pt x="1588132" y="1174793"/>
                    <a:pt x="1594235" y="1174793"/>
                    <a:pt x="1596677" y="1173572"/>
                  </a:cubicBezTo>
                  <a:cubicBezTo>
                    <a:pt x="1608884" y="1169910"/>
                    <a:pt x="1619870" y="1173572"/>
                    <a:pt x="1623532" y="1174793"/>
                  </a:cubicBezTo>
                  <a:cubicBezTo>
                    <a:pt x="1623532" y="1176014"/>
                    <a:pt x="1630856" y="1176014"/>
                    <a:pt x="1632077" y="1176014"/>
                  </a:cubicBezTo>
                  <a:close/>
                  <a:moveTo>
                    <a:pt x="1616208" y="1145496"/>
                  </a:moveTo>
                  <a:cubicBezTo>
                    <a:pt x="1619870" y="1150379"/>
                    <a:pt x="1623532" y="1155262"/>
                    <a:pt x="1627194" y="1161365"/>
                  </a:cubicBezTo>
                  <a:cubicBezTo>
                    <a:pt x="1623532" y="1160144"/>
                    <a:pt x="1617428" y="1160144"/>
                    <a:pt x="1612546" y="1158924"/>
                  </a:cubicBezTo>
                  <a:cubicBezTo>
                    <a:pt x="1612546" y="1158924"/>
                    <a:pt x="1607663" y="1160144"/>
                    <a:pt x="1605221" y="1160144"/>
                  </a:cubicBezTo>
                  <a:cubicBezTo>
                    <a:pt x="1604001" y="1160144"/>
                    <a:pt x="1599118" y="1161365"/>
                    <a:pt x="1596677" y="1160144"/>
                  </a:cubicBezTo>
                  <a:cubicBezTo>
                    <a:pt x="1591794" y="1156483"/>
                    <a:pt x="1591794" y="1158924"/>
                    <a:pt x="1589352" y="1157703"/>
                  </a:cubicBezTo>
                  <a:cubicBezTo>
                    <a:pt x="1586911" y="1156483"/>
                    <a:pt x="1588132" y="1155262"/>
                    <a:pt x="1586911" y="1155262"/>
                  </a:cubicBezTo>
                  <a:cubicBezTo>
                    <a:pt x="1585690" y="1155262"/>
                    <a:pt x="1584470" y="1155262"/>
                    <a:pt x="1578366" y="1157703"/>
                  </a:cubicBezTo>
                  <a:cubicBezTo>
                    <a:pt x="1572263" y="1160144"/>
                    <a:pt x="1566159" y="1161365"/>
                    <a:pt x="1567380" y="1156483"/>
                  </a:cubicBezTo>
                  <a:cubicBezTo>
                    <a:pt x="1567380" y="1154041"/>
                    <a:pt x="1563718" y="1154041"/>
                    <a:pt x="1561276" y="1152821"/>
                  </a:cubicBezTo>
                  <a:cubicBezTo>
                    <a:pt x="1555173" y="1149158"/>
                    <a:pt x="1550290" y="1156483"/>
                    <a:pt x="1546628" y="1155262"/>
                  </a:cubicBezTo>
                  <a:cubicBezTo>
                    <a:pt x="1545407" y="1155262"/>
                    <a:pt x="1544186" y="1154041"/>
                    <a:pt x="1544186" y="1154041"/>
                  </a:cubicBezTo>
                  <a:cubicBezTo>
                    <a:pt x="1546628" y="1152821"/>
                    <a:pt x="1550290" y="1151600"/>
                    <a:pt x="1552731" y="1150379"/>
                  </a:cubicBezTo>
                  <a:cubicBezTo>
                    <a:pt x="1558835" y="1147937"/>
                    <a:pt x="1568600" y="1149158"/>
                    <a:pt x="1574704" y="1146717"/>
                  </a:cubicBezTo>
                  <a:cubicBezTo>
                    <a:pt x="1580807" y="1144276"/>
                    <a:pt x="1599118" y="1150379"/>
                    <a:pt x="1606442" y="1147937"/>
                  </a:cubicBezTo>
                  <a:cubicBezTo>
                    <a:pt x="1610104" y="1146717"/>
                    <a:pt x="1613766" y="1145496"/>
                    <a:pt x="1616208" y="1145496"/>
                  </a:cubicBezTo>
                  <a:close/>
                  <a:moveTo>
                    <a:pt x="1477048" y="1075916"/>
                  </a:moveTo>
                  <a:cubicBezTo>
                    <a:pt x="1474606" y="1077137"/>
                    <a:pt x="1473386" y="1079579"/>
                    <a:pt x="1472165" y="1079579"/>
                  </a:cubicBezTo>
                  <a:cubicBezTo>
                    <a:pt x="1470944" y="1079579"/>
                    <a:pt x="1469724" y="1079579"/>
                    <a:pt x="1469724" y="1078358"/>
                  </a:cubicBezTo>
                  <a:cubicBezTo>
                    <a:pt x="1472165" y="1077137"/>
                    <a:pt x="1474606" y="1077137"/>
                    <a:pt x="1477048" y="1075916"/>
                  </a:cubicBezTo>
                  <a:close/>
                  <a:moveTo>
                    <a:pt x="1473386" y="1107654"/>
                  </a:moveTo>
                  <a:cubicBezTo>
                    <a:pt x="1473386" y="1107654"/>
                    <a:pt x="1472165" y="1107654"/>
                    <a:pt x="1472165" y="1107654"/>
                  </a:cubicBezTo>
                  <a:cubicBezTo>
                    <a:pt x="1468503" y="1107654"/>
                    <a:pt x="1466062" y="1108875"/>
                    <a:pt x="1463620" y="1110096"/>
                  </a:cubicBezTo>
                  <a:cubicBezTo>
                    <a:pt x="1461179" y="1110096"/>
                    <a:pt x="1459958" y="1110096"/>
                    <a:pt x="1458737" y="1110096"/>
                  </a:cubicBezTo>
                  <a:cubicBezTo>
                    <a:pt x="1458737" y="1110096"/>
                    <a:pt x="1458737" y="1110096"/>
                    <a:pt x="1458737" y="1110096"/>
                  </a:cubicBezTo>
                  <a:cubicBezTo>
                    <a:pt x="1464841" y="1107654"/>
                    <a:pt x="1469724" y="1103993"/>
                    <a:pt x="1473386" y="1100330"/>
                  </a:cubicBezTo>
                  <a:cubicBezTo>
                    <a:pt x="1478269" y="1096668"/>
                    <a:pt x="1486813" y="1097889"/>
                    <a:pt x="1491696" y="1094227"/>
                  </a:cubicBezTo>
                  <a:cubicBezTo>
                    <a:pt x="1496579" y="1090565"/>
                    <a:pt x="1513669" y="1093006"/>
                    <a:pt x="1518552" y="1090565"/>
                  </a:cubicBezTo>
                  <a:cubicBezTo>
                    <a:pt x="1529538" y="1084461"/>
                    <a:pt x="1539304" y="1086902"/>
                    <a:pt x="1542966" y="1088123"/>
                  </a:cubicBezTo>
                  <a:cubicBezTo>
                    <a:pt x="1545407" y="1089344"/>
                    <a:pt x="1552731" y="1086902"/>
                    <a:pt x="1552731" y="1088123"/>
                  </a:cubicBezTo>
                  <a:cubicBezTo>
                    <a:pt x="1553952" y="1089344"/>
                    <a:pt x="1556393" y="1088123"/>
                    <a:pt x="1560055" y="1085682"/>
                  </a:cubicBezTo>
                  <a:cubicBezTo>
                    <a:pt x="1564938" y="1083240"/>
                    <a:pt x="1567380" y="1080799"/>
                    <a:pt x="1563718" y="1080799"/>
                  </a:cubicBezTo>
                  <a:cubicBezTo>
                    <a:pt x="1552731" y="1082020"/>
                    <a:pt x="1551511" y="1083240"/>
                    <a:pt x="1547848" y="1077137"/>
                  </a:cubicBezTo>
                  <a:cubicBezTo>
                    <a:pt x="1545407" y="1073475"/>
                    <a:pt x="1538083" y="1075916"/>
                    <a:pt x="1531979" y="1074695"/>
                  </a:cubicBezTo>
                  <a:cubicBezTo>
                    <a:pt x="1531979" y="1074695"/>
                    <a:pt x="1527097" y="1077137"/>
                    <a:pt x="1524655" y="1077137"/>
                  </a:cubicBezTo>
                  <a:cubicBezTo>
                    <a:pt x="1523434" y="1077137"/>
                    <a:pt x="1518552" y="1079579"/>
                    <a:pt x="1516110" y="1078358"/>
                  </a:cubicBezTo>
                  <a:cubicBezTo>
                    <a:pt x="1511227" y="1075916"/>
                    <a:pt x="1511227" y="1078358"/>
                    <a:pt x="1508786" y="1077137"/>
                  </a:cubicBezTo>
                  <a:cubicBezTo>
                    <a:pt x="1505124" y="1074695"/>
                    <a:pt x="1508786" y="1072254"/>
                    <a:pt x="1499020" y="1078358"/>
                  </a:cubicBezTo>
                  <a:cubicBezTo>
                    <a:pt x="1494138" y="1080799"/>
                    <a:pt x="1489255" y="1083240"/>
                    <a:pt x="1489255" y="1079579"/>
                  </a:cubicBezTo>
                  <a:cubicBezTo>
                    <a:pt x="1489255" y="1077137"/>
                    <a:pt x="1485593" y="1077137"/>
                    <a:pt x="1483151" y="1077137"/>
                  </a:cubicBezTo>
                  <a:cubicBezTo>
                    <a:pt x="1481931" y="1077137"/>
                    <a:pt x="1481931" y="1077137"/>
                    <a:pt x="1480710" y="1077137"/>
                  </a:cubicBezTo>
                  <a:cubicBezTo>
                    <a:pt x="1485593" y="1074695"/>
                    <a:pt x="1490476" y="1072254"/>
                    <a:pt x="1494138" y="1069813"/>
                  </a:cubicBezTo>
                  <a:cubicBezTo>
                    <a:pt x="1499020" y="1067372"/>
                    <a:pt x="1507565" y="1067372"/>
                    <a:pt x="1512448" y="1064930"/>
                  </a:cubicBezTo>
                  <a:cubicBezTo>
                    <a:pt x="1514890" y="1063709"/>
                    <a:pt x="1520993" y="1063709"/>
                    <a:pt x="1525876" y="1063709"/>
                  </a:cubicBezTo>
                  <a:cubicBezTo>
                    <a:pt x="1531979" y="1063709"/>
                    <a:pt x="1536862" y="1063709"/>
                    <a:pt x="1540524" y="1062488"/>
                  </a:cubicBezTo>
                  <a:cubicBezTo>
                    <a:pt x="1549069" y="1058826"/>
                    <a:pt x="1556393" y="1058826"/>
                    <a:pt x="1561276" y="1060047"/>
                  </a:cubicBezTo>
                  <a:cubicBezTo>
                    <a:pt x="1562497" y="1063709"/>
                    <a:pt x="1563718" y="1066151"/>
                    <a:pt x="1564938" y="1067372"/>
                  </a:cubicBezTo>
                  <a:cubicBezTo>
                    <a:pt x="1567380" y="1068592"/>
                    <a:pt x="1569821" y="1072254"/>
                    <a:pt x="1574704" y="1078358"/>
                  </a:cubicBezTo>
                  <a:cubicBezTo>
                    <a:pt x="1578366" y="1084461"/>
                    <a:pt x="1583249" y="1091786"/>
                    <a:pt x="1585690" y="1103993"/>
                  </a:cubicBezTo>
                  <a:cubicBezTo>
                    <a:pt x="1586911" y="1110096"/>
                    <a:pt x="1593014" y="1116200"/>
                    <a:pt x="1597897" y="1122303"/>
                  </a:cubicBezTo>
                  <a:cubicBezTo>
                    <a:pt x="1601559" y="1125965"/>
                    <a:pt x="1606442" y="1129627"/>
                    <a:pt x="1608884" y="1134510"/>
                  </a:cubicBezTo>
                  <a:cubicBezTo>
                    <a:pt x="1608884" y="1134510"/>
                    <a:pt x="1608884" y="1134510"/>
                    <a:pt x="1608884" y="1134510"/>
                  </a:cubicBezTo>
                  <a:cubicBezTo>
                    <a:pt x="1604001" y="1130848"/>
                    <a:pt x="1604001" y="1133289"/>
                    <a:pt x="1601559" y="1130848"/>
                  </a:cubicBezTo>
                  <a:cubicBezTo>
                    <a:pt x="1597897" y="1127186"/>
                    <a:pt x="1602780" y="1125965"/>
                    <a:pt x="1589352" y="1129627"/>
                  </a:cubicBezTo>
                  <a:cubicBezTo>
                    <a:pt x="1583249" y="1132069"/>
                    <a:pt x="1575925" y="1133289"/>
                    <a:pt x="1577145" y="1128407"/>
                  </a:cubicBezTo>
                  <a:cubicBezTo>
                    <a:pt x="1577145" y="1125965"/>
                    <a:pt x="1573483" y="1125965"/>
                    <a:pt x="1571042" y="1123523"/>
                  </a:cubicBezTo>
                  <a:cubicBezTo>
                    <a:pt x="1564938" y="1119862"/>
                    <a:pt x="1558835" y="1127186"/>
                    <a:pt x="1555173" y="1125965"/>
                  </a:cubicBezTo>
                  <a:cubicBezTo>
                    <a:pt x="1552731" y="1125965"/>
                    <a:pt x="1551511" y="1123523"/>
                    <a:pt x="1552731" y="1119862"/>
                  </a:cubicBezTo>
                  <a:cubicBezTo>
                    <a:pt x="1556393" y="1112537"/>
                    <a:pt x="1542966" y="1117420"/>
                    <a:pt x="1536862" y="1118641"/>
                  </a:cubicBezTo>
                  <a:cubicBezTo>
                    <a:pt x="1525876" y="1121082"/>
                    <a:pt x="1527097" y="1117420"/>
                    <a:pt x="1527097" y="1112537"/>
                  </a:cubicBezTo>
                  <a:cubicBezTo>
                    <a:pt x="1525876" y="1108875"/>
                    <a:pt x="1528317" y="1101551"/>
                    <a:pt x="1516110" y="1106434"/>
                  </a:cubicBezTo>
                  <a:cubicBezTo>
                    <a:pt x="1510007" y="1108875"/>
                    <a:pt x="1507565" y="1108875"/>
                    <a:pt x="1507565" y="1107654"/>
                  </a:cubicBezTo>
                  <a:cubicBezTo>
                    <a:pt x="1506345" y="1106434"/>
                    <a:pt x="1506345" y="1105213"/>
                    <a:pt x="1505124" y="1105213"/>
                  </a:cubicBezTo>
                  <a:cubicBezTo>
                    <a:pt x="1510007" y="1103993"/>
                    <a:pt x="1513669" y="1102772"/>
                    <a:pt x="1514890" y="1102772"/>
                  </a:cubicBezTo>
                  <a:cubicBezTo>
                    <a:pt x="1517331" y="1102772"/>
                    <a:pt x="1522214" y="1100330"/>
                    <a:pt x="1522214" y="1100330"/>
                  </a:cubicBezTo>
                  <a:cubicBezTo>
                    <a:pt x="1523434" y="1100330"/>
                    <a:pt x="1525876" y="1099109"/>
                    <a:pt x="1528317" y="1096668"/>
                  </a:cubicBezTo>
                  <a:cubicBezTo>
                    <a:pt x="1531979" y="1094227"/>
                    <a:pt x="1533200" y="1091786"/>
                    <a:pt x="1530759" y="1093006"/>
                  </a:cubicBezTo>
                  <a:cubicBezTo>
                    <a:pt x="1522214" y="1096668"/>
                    <a:pt x="1522214" y="1097889"/>
                    <a:pt x="1518552" y="1095447"/>
                  </a:cubicBezTo>
                  <a:cubicBezTo>
                    <a:pt x="1517331" y="1094227"/>
                    <a:pt x="1511227" y="1097889"/>
                    <a:pt x="1506345" y="1097889"/>
                  </a:cubicBezTo>
                  <a:cubicBezTo>
                    <a:pt x="1506345" y="1097889"/>
                    <a:pt x="1502683" y="1100330"/>
                    <a:pt x="1501462" y="1100330"/>
                  </a:cubicBezTo>
                  <a:cubicBezTo>
                    <a:pt x="1500241" y="1100330"/>
                    <a:pt x="1496579" y="1102772"/>
                    <a:pt x="1495358" y="1101551"/>
                  </a:cubicBezTo>
                  <a:cubicBezTo>
                    <a:pt x="1491696" y="1101551"/>
                    <a:pt x="1491696" y="1101551"/>
                    <a:pt x="1490476" y="1101551"/>
                  </a:cubicBezTo>
                  <a:cubicBezTo>
                    <a:pt x="1488034" y="1101551"/>
                    <a:pt x="1490476" y="1100330"/>
                    <a:pt x="1485593" y="1101551"/>
                  </a:cubicBezTo>
                  <a:cubicBezTo>
                    <a:pt x="1481931" y="1101551"/>
                    <a:pt x="1478269" y="1102772"/>
                    <a:pt x="1473386" y="1103993"/>
                  </a:cubicBezTo>
                  <a:cubicBezTo>
                    <a:pt x="1475827" y="1106434"/>
                    <a:pt x="1474606" y="1106434"/>
                    <a:pt x="1473386" y="1107654"/>
                  </a:cubicBezTo>
                  <a:close/>
                  <a:moveTo>
                    <a:pt x="1499020" y="1108875"/>
                  </a:moveTo>
                  <a:cubicBezTo>
                    <a:pt x="1500241" y="1108875"/>
                    <a:pt x="1501462" y="1107654"/>
                    <a:pt x="1502683" y="1107654"/>
                  </a:cubicBezTo>
                  <a:cubicBezTo>
                    <a:pt x="1501462" y="1108875"/>
                    <a:pt x="1501462" y="1111316"/>
                    <a:pt x="1501462" y="1110096"/>
                  </a:cubicBezTo>
                  <a:cubicBezTo>
                    <a:pt x="1500241" y="1110096"/>
                    <a:pt x="1500241" y="1108875"/>
                    <a:pt x="1499020" y="1108875"/>
                  </a:cubicBezTo>
                  <a:close/>
                  <a:moveTo>
                    <a:pt x="1500241" y="1215076"/>
                  </a:moveTo>
                  <a:cubicBezTo>
                    <a:pt x="1499020" y="1216297"/>
                    <a:pt x="1496579" y="1218738"/>
                    <a:pt x="1496579" y="1218738"/>
                  </a:cubicBezTo>
                  <a:cubicBezTo>
                    <a:pt x="1495358" y="1218738"/>
                    <a:pt x="1494138" y="1218738"/>
                    <a:pt x="1494138" y="1217518"/>
                  </a:cubicBezTo>
                  <a:cubicBezTo>
                    <a:pt x="1495358" y="1216297"/>
                    <a:pt x="1497800" y="1215076"/>
                    <a:pt x="1500241" y="1215076"/>
                  </a:cubicBezTo>
                  <a:close/>
                  <a:moveTo>
                    <a:pt x="1544186" y="1251697"/>
                  </a:moveTo>
                  <a:cubicBezTo>
                    <a:pt x="1544186" y="1244373"/>
                    <a:pt x="1534421" y="1251697"/>
                    <a:pt x="1529538" y="1255359"/>
                  </a:cubicBezTo>
                  <a:cubicBezTo>
                    <a:pt x="1519772" y="1260242"/>
                    <a:pt x="1519772" y="1256580"/>
                    <a:pt x="1517331" y="1252918"/>
                  </a:cubicBezTo>
                  <a:cubicBezTo>
                    <a:pt x="1514890" y="1249256"/>
                    <a:pt x="1513669" y="1241932"/>
                    <a:pt x="1505124" y="1250477"/>
                  </a:cubicBezTo>
                  <a:cubicBezTo>
                    <a:pt x="1501462" y="1254139"/>
                    <a:pt x="1497800" y="1255359"/>
                    <a:pt x="1497800" y="1254139"/>
                  </a:cubicBezTo>
                  <a:cubicBezTo>
                    <a:pt x="1489255" y="1248035"/>
                    <a:pt x="1491696" y="1257801"/>
                    <a:pt x="1490476" y="1257801"/>
                  </a:cubicBezTo>
                  <a:cubicBezTo>
                    <a:pt x="1486813" y="1255359"/>
                    <a:pt x="1484372" y="1255359"/>
                    <a:pt x="1481931" y="1255359"/>
                  </a:cubicBezTo>
                  <a:cubicBezTo>
                    <a:pt x="1483151" y="1254139"/>
                    <a:pt x="1485593" y="1254139"/>
                    <a:pt x="1486813" y="1252918"/>
                  </a:cubicBezTo>
                  <a:cubicBezTo>
                    <a:pt x="1491696" y="1250477"/>
                    <a:pt x="1495358" y="1246814"/>
                    <a:pt x="1499020" y="1244373"/>
                  </a:cubicBezTo>
                  <a:cubicBezTo>
                    <a:pt x="1503903" y="1240711"/>
                    <a:pt x="1511227" y="1241932"/>
                    <a:pt x="1516110" y="1238270"/>
                  </a:cubicBezTo>
                  <a:cubicBezTo>
                    <a:pt x="1518552" y="1237049"/>
                    <a:pt x="1523434" y="1237049"/>
                    <a:pt x="1529538" y="1237049"/>
                  </a:cubicBezTo>
                  <a:cubicBezTo>
                    <a:pt x="1534421" y="1237049"/>
                    <a:pt x="1540524" y="1237049"/>
                    <a:pt x="1542966" y="1235828"/>
                  </a:cubicBezTo>
                  <a:cubicBezTo>
                    <a:pt x="1552731" y="1229725"/>
                    <a:pt x="1563718" y="1233387"/>
                    <a:pt x="1567380" y="1234607"/>
                  </a:cubicBezTo>
                  <a:cubicBezTo>
                    <a:pt x="1569821" y="1235828"/>
                    <a:pt x="1577145" y="1233387"/>
                    <a:pt x="1578366" y="1234607"/>
                  </a:cubicBezTo>
                  <a:cubicBezTo>
                    <a:pt x="1579587" y="1235828"/>
                    <a:pt x="1583249" y="1234607"/>
                    <a:pt x="1585690" y="1230945"/>
                  </a:cubicBezTo>
                  <a:cubicBezTo>
                    <a:pt x="1589352" y="1227283"/>
                    <a:pt x="1591794" y="1224842"/>
                    <a:pt x="1589352" y="1224842"/>
                  </a:cubicBezTo>
                  <a:cubicBezTo>
                    <a:pt x="1578366" y="1226063"/>
                    <a:pt x="1577145" y="1228504"/>
                    <a:pt x="1572263" y="1221180"/>
                  </a:cubicBezTo>
                  <a:cubicBezTo>
                    <a:pt x="1569821" y="1216297"/>
                    <a:pt x="1562497" y="1219959"/>
                    <a:pt x="1556393" y="1217518"/>
                  </a:cubicBezTo>
                  <a:cubicBezTo>
                    <a:pt x="1556393" y="1217518"/>
                    <a:pt x="1551511" y="1219959"/>
                    <a:pt x="1550290" y="1219959"/>
                  </a:cubicBezTo>
                  <a:cubicBezTo>
                    <a:pt x="1549069" y="1219959"/>
                    <a:pt x="1545407" y="1222400"/>
                    <a:pt x="1542966" y="1219959"/>
                  </a:cubicBezTo>
                  <a:cubicBezTo>
                    <a:pt x="1538083" y="1216297"/>
                    <a:pt x="1539304" y="1218738"/>
                    <a:pt x="1535641" y="1217518"/>
                  </a:cubicBezTo>
                  <a:cubicBezTo>
                    <a:pt x="1531979" y="1215076"/>
                    <a:pt x="1535641" y="1212635"/>
                    <a:pt x="1525876" y="1217518"/>
                  </a:cubicBezTo>
                  <a:cubicBezTo>
                    <a:pt x="1520993" y="1219959"/>
                    <a:pt x="1516110" y="1222400"/>
                    <a:pt x="1516110" y="1218738"/>
                  </a:cubicBezTo>
                  <a:cubicBezTo>
                    <a:pt x="1516110" y="1216297"/>
                    <a:pt x="1512448" y="1216297"/>
                    <a:pt x="1510007" y="1215076"/>
                  </a:cubicBezTo>
                  <a:cubicBezTo>
                    <a:pt x="1510007" y="1215076"/>
                    <a:pt x="1508786" y="1215076"/>
                    <a:pt x="1508786" y="1215076"/>
                  </a:cubicBezTo>
                  <a:cubicBezTo>
                    <a:pt x="1510007" y="1215076"/>
                    <a:pt x="1511227" y="1213856"/>
                    <a:pt x="1512448" y="1213856"/>
                  </a:cubicBezTo>
                  <a:cubicBezTo>
                    <a:pt x="1518552" y="1211414"/>
                    <a:pt x="1525876" y="1213856"/>
                    <a:pt x="1531979" y="1212635"/>
                  </a:cubicBezTo>
                  <a:cubicBezTo>
                    <a:pt x="1538083" y="1210193"/>
                    <a:pt x="1553952" y="1218738"/>
                    <a:pt x="1560055" y="1216297"/>
                  </a:cubicBezTo>
                  <a:cubicBezTo>
                    <a:pt x="1572263" y="1213856"/>
                    <a:pt x="1582028" y="1218738"/>
                    <a:pt x="1584470" y="1221180"/>
                  </a:cubicBezTo>
                  <a:cubicBezTo>
                    <a:pt x="1586911" y="1222400"/>
                    <a:pt x="1594235" y="1222400"/>
                    <a:pt x="1594235" y="1224842"/>
                  </a:cubicBezTo>
                  <a:cubicBezTo>
                    <a:pt x="1594235" y="1226063"/>
                    <a:pt x="1599118" y="1226063"/>
                    <a:pt x="1602780" y="1224842"/>
                  </a:cubicBezTo>
                  <a:cubicBezTo>
                    <a:pt x="1604001" y="1224842"/>
                    <a:pt x="1605221" y="1223621"/>
                    <a:pt x="1606442" y="1223621"/>
                  </a:cubicBezTo>
                  <a:cubicBezTo>
                    <a:pt x="1607663" y="1224842"/>
                    <a:pt x="1607663" y="1226063"/>
                    <a:pt x="1607663" y="1226063"/>
                  </a:cubicBezTo>
                  <a:cubicBezTo>
                    <a:pt x="1607663" y="1226063"/>
                    <a:pt x="1610104" y="1227283"/>
                    <a:pt x="1611325" y="1229725"/>
                  </a:cubicBezTo>
                  <a:cubicBezTo>
                    <a:pt x="1612546" y="1232166"/>
                    <a:pt x="1614987" y="1234607"/>
                    <a:pt x="1616208" y="1235828"/>
                  </a:cubicBezTo>
                  <a:cubicBezTo>
                    <a:pt x="1617428" y="1237049"/>
                    <a:pt x="1619870" y="1238270"/>
                    <a:pt x="1623532" y="1241932"/>
                  </a:cubicBezTo>
                  <a:cubicBezTo>
                    <a:pt x="1624753" y="1243152"/>
                    <a:pt x="1624753" y="1243152"/>
                    <a:pt x="1625973" y="1244373"/>
                  </a:cubicBezTo>
                  <a:cubicBezTo>
                    <a:pt x="1623532" y="1244373"/>
                    <a:pt x="1621091" y="1245594"/>
                    <a:pt x="1618649" y="1245594"/>
                  </a:cubicBezTo>
                  <a:cubicBezTo>
                    <a:pt x="1618649" y="1245594"/>
                    <a:pt x="1613766" y="1249256"/>
                    <a:pt x="1611325" y="1249256"/>
                  </a:cubicBezTo>
                  <a:cubicBezTo>
                    <a:pt x="1610104" y="1249256"/>
                    <a:pt x="1605221" y="1251697"/>
                    <a:pt x="1602780" y="1251697"/>
                  </a:cubicBezTo>
                  <a:cubicBezTo>
                    <a:pt x="1596677" y="1249256"/>
                    <a:pt x="1597897" y="1251697"/>
                    <a:pt x="1594235" y="1250477"/>
                  </a:cubicBezTo>
                  <a:cubicBezTo>
                    <a:pt x="1591794" y="1249256"/>
                    <a:pt x="1591794" y="1248035"/>
                    <a:pt x="1590573" y="1248035"/>
                  </a:cubicBezTo>
                  <a:cubicBezTo>
                    <a:pt x="1589352" y="1248035"/>
                    <a:pt x="1588132" y="1249256"/>
                    <a:pt x="1583249" y="1252918"/>
                  </a:cubicBezTo>
                  <a:cubicBezTo>
                    <a:pt x="1578366" y="1256580"/>
                    <a:pt x="1573483" y="1260242"/>
                    <a:pt x="1572263" y="1255359"/>
                  </a:cubicBezTo>
                  <a:cubicBezTo>
                    <a:pt x="1571042" y="1252918"/>
                    <a:pt x="1568600" y="1254139"/>
                    <a:pt x="1564938" y="1252918"/>
                  </a:cubicBezTo>
                  <a:cubicBezTo>
                    <a:pt x="1557614" y="1251697"/>
                    <a:pt x="1555173" y="1259021"/>
                    <a:pt x="1552731" y="1260242"/>
                  </a:cubicBezTo>
                  <a:cubicBezTo>
                    <a:pt x="1546628" y="1256580"/>
                    <a:pt x="1545407" y="1254139"/>
                    <a:pt x="1544186" y="1251697"/>
                  </a:cubicBezTo>
                  <a:close/>
                  <a:moveTo>
                    <a:pt x="1553952" y="1605700"/>
                  </a:moveTo>
                  <a:cubicBezTo>
                    <a:pt x="1553952" y="1605700"/>
                    <a:pt x="1553952" y="1604480"/>
                    <a:pt x="1553952" y="1605700"/>
                  </a:cubicBezTo>
                  <a:cubicBezTo>
                    <a:pt x="1553952" y="1604480"/>
                    <a:pt x="1553952" y="1604480"/>
                    <a:pt x="1553952" y="1605700"/>
                  </a:cubicBezTo>
                  <a:cubicBezTo>
                    <a:pt x="1553952" y="1604480"/>
                    <a:pt x="1553952" y="1604480"/>
                    <a:pt x="1553952" y="1605700"/>
                  </a:cubicBezTo>
                  <a:close/>
                  <a:moveTo>
                    <a:pt x="1572263" y="1626452"/>
                  </a:moveTo>
                  <a:cubicBezTo>
                    <a:pt x="1572263" y="1625232"/>
                    <a:pt x="1572263" y="1625232"/>
                    <a:pt x="1573483" y="1624011"/>
                  </a:cubicBezTo>
                  <a:cubicBezTo>
                    <a:pt x="1573483" y="1624011"/>
                    <a:pt x="1574704" y="1624011"/>
                    <a:pt x="1574704" y="1624011"/>
                  </a:cubicBezTo>
                  <a:cubicBezTo>
                    <a:pt x="1575925" y="1624011"/>
                    <a:pt x="1577145" y="1625232"/>
                    <a:pt x="1577145" y="1625232"/>
                  </a:cubicBezTo>
                  <a:cubicBezTo>
                    <a:pt x="1573483" y="1627673"/>
                    <a:pt x="1571042" y="1630114"/>
                    <a:pt x="1572263" y="1626452"/>
                  </a:cubicBezTo>
                  <a:close/>
                  <a:moveTo>
                    <a:pt x="1575925" y="1317615"/>
                  </a:moveTo>
                  <a:cubicBezTo>
                    <a:pt x="1577145" y="1315174"/>
                    <a:pt x="1578366" y="1312732"/>
                    <a:pt x="1579587" y="1310291"/>
                  </a:cubicBezTo>
                  <a:cubicBezTo>
                    <a:pt x="1579587" y="1310291"/>
                    <a:pt x="1579587" y="1310291"/>
                    <a:pt x="1579587" y="1310291"/>
                  </a:cubicBezTo>
                  <a:cubicBezTo>
                    <a:pt x="1579587" y="1311512"/>
                    <a:pt x="1580807" y="1311512"/>
                    <a:pt x="1580807" y="1311512"/>
                  </a:cubicBezTo>
                  <a:cubicBezTo>
                    <a:pt x="1579587" y="1313953"/>
                    <a:pt x="1577145" y="1316394"/>
                    <a:pt x="1575925" y="1317615"/>
                  </a:cubicBezTo>
                  <a:close/>
                  <a:moveTo>
                    <a:pt x="1584470" y="1274891"/>
                  </a:moveTo>
                  <a:cubicBezTo>
                    <a:pt x="1584470" y="1280994"/>
                    <a:pt x="1584470" y="1283435"/>
                    <a:pt x="1583249" y="1285877"/>
                  </a:cubicBezTo>
                  <a:cubicBezTo>
                    <a:pt x="1583249" y="1285877"/>
                    <a:pt x="1582028" y="1285877"/>
                    <a:pt x="1582028" y="1285877"/>
                  </a:cubicBezTo>
                  <a:cubicBezTo>
                    <a:pt x="1580807" y="1285877"/>
                    <a:pt x="1577145" y="1288318"/>
                    <a:pt x="1574704" y="1287098"/>
                  </a:cubicBezTo>
                  <a:cubicBezTo>
                    <a:pt x="1569821" y="1284656"/>
                    <a:pt x="1571042" y="1287098"/>
                    <a:pt x="1568600" y="1285877"/>
                  </a:cubicBezTo>
                  <a:cubicBezTo>
                    <a:pt x="1564938" y="1284656"/>
                    <a:pt x="1568600" y="1280994"/>
                    <a:pt x="1558835" y="1287098"/>
                  </a:cubicBezTo>
                  <a:cubicBezTo>
                    <a:pt x="1553952" y="1289539"/>
                    <a:pt x="1550290" y="1291980"/>
                    <a:pt x="1549069" y="1288318"/>
                  </a:cubicBezTo>
                  <a:cubicBezTo>
                    <a:pt x="1549069" y="1287098"/>
                    <a:pt x="1547848" y="1287098"/>
                    <a:pt x="1546628" y="1287098"/>
                  </a:cubicBezTo>
                  <a:cubicBezTo>
                    <a:pt x="1550290" y="1284656"/>
                    <a:pt x="1552731" y="1280994"/>
                    <a:pt x="1556393" y="1278553"/>
                  </a:cubicBezTo>
                  <a:cubicBezTo>
                    <a:pt x="1557614" y="1277332"/>
                    <a:pt x="1557614" y="1277332"/>
                    <a:pt x="1558835" y="1276111"/>
                  </a:cubicBezTo>
                  <a:cubicBezTo>
                    <a:pt x="1562497" y="1276111"/>
                    <a:pt x="1567380" y="1274891"/>
                    <a:pt x="1568600" y="1276111"/>
                  </a:cubicBezTo>
                  <a:cubicBezTo>
                    <a:pt x="1569821" y="1277332"/>
                    <a:pt x="1572263" y="1274891"/>
                    <a:pt x="1575925" y="1272449"/>
                  </a:cubicBezTo>
                  <a:cubicBezTo>
                    <a:pt x="1578366" y="1270008"/>
                    <a:pt x="1580807" y="1267566"/>
                    <a:pt x="1579587" y="1266346"/>
                  </a:cubicBezTo>
                  <a:cubicBezTo>
                    <a:pt x="1582028" y="1265125"/>
                    <a:pt x="1585690" y="1265125"/>
                    <a:pt x="1589352" y="1263904"/>
                  </a:cubicBezTo>
                  <a:cubicBezTo>
                    <a:pt x="1595456" y="1262684"/>
                    <a:pt x="1601559" y="1261463"/>
                    <a:pt x="1604001" y="1260242"/>
                  </a:cubicBezTo>
                  <a:cubicBezTo>
                    <a:pt x="1614987" y="1252918"/>
                    <a:pt x="1627194" y="1252918"/>
                    <a:pt x="1630856" y="1254139"/>
                  </a:cubicBezTo>
                  <a:cubicBezTo>
                    <a:pt x="1630856" y="1254139"/>
                    <a:pt x="1630856" y="1254139"/>
                    <a:pt x="1632077" y="1254139"/>
                  </a:cubicBezTo>
                  <a:cubicBezTo>
                    <a:pt x="1632077" y="1254139"/>
                    <a:pt x="1632077" y="1255359"/>
                    <a:pt x="1633298" y="1255359"/>
                  </a:cubicBezTo>
                  <a:cubicBezTo>
                    <a:pt x="1634518" y="1257801"/>
                    <a:pt x="1635739" y="1260242"/>
                    <a:pt x="1638180" y="1261463"/>
                  </a:cubicBezTo>
                  <a:cubicBezTo>
                    <a:pt x="1640622" y="1263904"/>
                    <a:pt x="1641842" y="1265125"/>
                    <a:pt x="1644284" y="1267566"/>
                  </a:cubicBezTo>
                  <a:cubicBezTo>
                    <a:pt x="1646725" y="1270008"/>
                    <a:pt x="1649167" y="1271228"/>
                    <a:pt x="1650387" y="1273670"/>
                  </a:cubicBezTo>
                  <a:cubicBezTo>
                    <a:pt x="1652829" y="1276111"/>
                    <a:pt x="1654050" y="1277332"/>
                    <a:pt x="1655270" y="1279773"/>
                  </a:cubicBezTo>
                  <a:cubicBezTo>
                    <a:pt x="1657712" y="1284656"/>
                    <a:pt x="1660153" y="1287098"/>
                    <a:pt x="1663815" y="1290760"/>
                  </a:cubicBezTo>
                  <a:cubicBezTo>
                    <a:pt x="1662594" y="1290760"/>
                    <a:pt x="1661374" y="1291980"/>
                    <a:pt x="1660153" y="1291980"/>
                  </a:cubicBezTo>
                  <a:cubicBezTo>
                    <a:pt x="1660153" y="1291980"/>
                    <a:pt x="1658932" y="1291980"/>
                    <a:pt x="1658932" y="1291980"/>
                  </a:cubicBezTo>
                  <a:cubicBezTo>
                    <a:pt x="1657712" y="1290760"/>
                    <a:pt x="1657712" y="1290760"/>
                    <a:pt x="1656491" y="1291980"/>
                  </a:cubicBezTo>
                  <a:cubicBezTo>
                    <a:pt x="1651608" y="1291980"/>
                    <a:pt x="1652829" y="1293201"/>
                    <a:pt x="1649167" y="1293201"/>
                  </a:cubicBezTo>
                  <a:cubicBezTo>
                    <a:pt x="1645505" y="1293201"/>
                    <a:pt x="1644284" y="1290760"/>
                    <a:pt x="1643063" y="1290760"/>
                  </a:cubicBezTo>
                  <a:cubicBezTo>
                    <a:pt x="1641842" y="1290760"/>
                    <a:pt x="1641842" y="1291980"/>
                    <a:pt x="1639401" y="1294422"/>
                  </a:cubicBezTo>
                  <a:cubicBezTo>
                    <a:pt x="1638180" y="1294422"/>
                    <a:pt x="1638180" y="1295642"/>
                    <a:pt x="1636960" y="1296863"/>
                  </a:cubicBezTo>
                  <a:cubicBezTo>
                    <a:pt x="1636960" y="1298084"/>
                    <a:pt x="1635739" y="1298084"/>
                    <a:pt x="1635739" y="1299305"/>
                  </a:cubicBezTo>
                  <a:cubicBezTo>
                    <a:pt x="1635739" y="1300525"/>
                    <a:pt x="1634518" y="1300525"/>
                    <a:pt x="1634518" y="1301746"/>
                  </a:cubicBezTo>
                  <a:cubicBezTo>
                    <a:pt x="1633298" y="1300525"/>
                    <a:pt x="1630856" y="1298084"/>
                    <a:pt x="1629635" y="1294422"/>
                  </a:cubicBezTo>
                  <a:cubicBezTo>
                    <a:pt x="1621091" y="1282215"/>
                    <a:pt x="1624753" y="1288318"/>
                    <a:pt x="1621091" y="1291980"/>
                  </a:cubicBezTo>
                  <a:cubicBezTo>
                    <a:pt x="1618649" y="1294422"/>
                    <a:pt x="1619870" y="1289539"/>
                    <a:pt x="1614987" y="1294422"/>
                  </a:cubicBezTo>
                  <a:cubicBezTo>
                    <a:pt x="1613766" y="1295642"/>
                    <a:pt x="1612546" y="1294422"/>
                    <a:pt x="1611325" y="1294422"/>
                  </a:cubicBezTo>
                  <a:cubicBezTo>
                    <a:pt x="1612546" y="1294422"/>
                    <a:pt x="1614987" y="1293201"/>
                    <a:pt x="1617428" y="1290760"/>
                  </a:cubicBezTo>
                  <a:cubicBezTo>
                    <a:pt x="1621091" y="1288318"/>
                    <a:pt x="1623532" y="1284656"/>
                    <a:pt x="1619870" y="1285877"/>
                  </a:cubicBezTo>
                  <a:cubicBezTo>
                    <a:pt x="1610104" y="1288318"/>
                    <a:pt x="1608884" y="1289539"/>
                    <a:pt x="1604001" y="1284656"/>
                  </a:cubicBezTo>
                  <a:cubicBezTo>
                    <a:pt x="1601559" y="1282215"/>
                    <a:pt x="1596677" y="1283435"/>
                    <a:pt x="1591794" y="1283435"/>
                  </a:cubicBezTo>
                  <a:cubicBezTo>
                    <a:pt x="1591794" y="1282215"/>
                    <a:pt x="1590573" y="1280994"/>
                    <a:pt x="1590573" y="1279773"/>
                  </a:cubicBezTo>
                  <a:cubicBezTo>
                    <a:pt x="1588132" y="1274891"/>
                    <a:pt x="1584470" y="1271228"/>
                    <a:pt x="1584470" y="1274891"/>
                  </a:cubicBezTo>
                  <a:close/>
                  <a:moveTo>
                    <a:pt x="1645505" y="1395740"/>
                  </a:moveTo>
                  <a:cubicBezTo>
                    <a:pt x="1643063" y="1392078"/>
                    <a:pt x="1640622" y="1388416"/>
                    <a:pt x="1638180" y="1385974"/>
                  </a:cubicBezTo>
                  <a:cubicBezTo>
                    <a:pt x="1638180" y="1385974"/>
                    <a:pt x="1638180" y="1385974"/>
                    <a:pt x="1638180" y="1385974"/>
                  </a:cubicBezTo>
                  <a:cubicBezTo>
                    <a:pt x="1646725" y="1384754"/>
                    <a:pt x="1652829" y="1385974"/>
                    <a:pt x="1656491" y="1387195"/>
                  </a:cubicBezTo>
                  <a:cubicBezTo>
                    <a:pt x="1656491" y="1387195"/>
                    <a:pt x="1656491" y="1387195"/>
                    <a:pt x="1656491" y="1387195"/>
                  </a:cubicBezTo>
                  <a:cubicBezTo>
                    <a:pt x="1658932" y="1390857"/>
                    <a:pt x="1660153" y="1393298"/>
                    <a:pt x="1661374" y="1392078"/>
                  </a:cubicBezTo>
                  <a:cubicBezTo>
                    <a:pt x="1661374" y="1390857"/>
                    <a:pt x="1662594" y="1392078"/>
                    <a:pt x="1665036" y="1393298"/>
                  </a:cubicBezTo>
                  <a:cubicBezTo>
                    <a:pt x="1666257" y="1394519"/>
                    <a:pt x="1668698" y="1394519"/>
                    <a:pt x="1668698" y="1394519"/>
                  </a:cubicBezTo>
                  <a:cubicBezTo>
                    <a:pt x="1669919" y="1394519"/>
                    <a:pt x="1671139" y="1393298"/>
                    <a:pt x="1673581" y="1393298"/>
                  </a:cubicBezTo>
                  <a:cubicBezTo>
                    <a:pt x="1671139" y="1395740"/>
                    <a:pt x="1668698" y="1398181"/>
                    <a:pt x="1666257" y="1399402"/>
                  </a:cubicBezTo>
                  <a:cubicBezTo>
                    <a:pt x="1651608" y="1409168"/>
                    <a:pt x="1650387" y="1401843"/>
                    <a:pt x="1645505" y="1395740"/>
                  </a:cubicBezTo>
                  <a:close/>
                  <a:moveTo>
                    <a:pt x="1662594" y="1509265"/>
                  </a:moveTo>
                  <a:cubicBezTo>
                    <a:pt x="1661374" y="1509265"/>
                    <a:pt x="1658932" y="1509265"/>
                    <a:pt x="1658932" y="1508044"/>
                  </a:cubicBezTo>
                  <a:cubicBezTo>
                    <a:pt x="1658932" y="1508044"/>
                    <a:pt x="1657712" y="1506824"/>
                    <a:pt x="1657712" y="1506824"/>
                  </a:cubicBezTo>
                  <a:cubicBezTo>
                    <a:pt x="1657712" y="1506824"/>
                    <a:pt x="1658932" y="1506824"/>
                    <a:pt x="1658932" y="1508044"/>
                  </a:cubicBezTo>
                  <a:cubicBezTo>
                    <a:pt x="1660153" y="1508044"/>
                    <a:pt x="1661374" y="1509265"/>
                    <a:pt x="1662594" y="1509265"/>
                  </a:cubicBezTo>
                  <a:close/>
                  <a:moveTo>
                    <a:pt x="1657712" y="1506824"/>
                  </a:moveTo>
                  <a:cubicBezTo>
                    <a:pt x="1657712" y="1506824"/>
                    <a:pt x="1656491" y="1506824"/>
                    <a:pt x="1656491" y="1506824"/>
                  </a:cubicBezTo>
                  <a:cubicBezTo>
                    <a:pt x="1656491" y="1505603"/>
                    <a:pt x="1656491" y="1505603"/>
                    <a:pt x="1657712" y="1506824"/>
                  </a:cubicBezTo>
                  <a:cubicBezTo>
                    <a:pt x="1657712" y="1505603"/>
                    <a:pt x="1657712" y="1505603"/>
                    <a:pt x="1657712" y="1506824"/>
                  </a:cubicBezTo>
                  <a:close/>
                  <a:moveTo>
                    <a:pt x="1663815" y="1377429"/>
                  </a:moveTo>
                  <a:cubicBezTo>
                    <a:pt x="1663815" y="1377429"/>
                    <a:pt x="1662594" y="1376209"/>
                    <a:pt x="1662594" y="1376209"/>
                  </a:cubicBezTo>
                  <a:cubicBezTo>
                    <a:pt x="1660153" y="1372547"/>
                    <a:pt x="1652829" y="1374988"/>
                    <a:pt x="1645505" y="1372547"/>
                  </a:cubicBezTo>
                  <a:cubicBezTo>
                    <a:pt x="1645505" y="1372547"/>
                    <a:pt x="1640622" y="1374988"/>
                    <a:pt x="1638180" y="1373767"/>
                  </a:cubicBezTo>
                  <a:cubicBezTo>
                    <a:pt x="1636960" y="1373767"/>
                    <a:pt x="1632077" y="1374988"/>
                    <a:pt x="1629635" y="1373767"/>
                  </a:cubicBezTo>
                  <a:cubicBezTo>
                    <a:pt x="1624753" y="1370105"/>
                    <a:pt x="1624753" y="1372547"/>
                    <a:pt x="1622311" y="1371326"/>
                  </a:cubicBezTo>
                  <a:cubicBezTo>
                    <a:pt x="1618649" y="1368884"/>
                    <a:pt x="1623532" y="1366443"/>
                    <a:pt x="1611325" y="1371326"/>
                  </a:cubicBezTo>
                  <a:cubicBezTo>
                    <a:pt x="1605221" y="1373767"/>
                    <a:pt x="1600339" y="1376209"/>
                    <a:pt x="1600339" y="1371326"/>
                  </a:cubicBezTo>
                  <a:cubicBezTo>
                    <a:pt x="1600339" y="1368884"/>
                    <a:pt x="1597897" y="1368884"/>
                    <a:pt x="1596677" y="1368884"/>
                  </a:cubicBezTo>
                  <a:cubicBezTo>
                    <a:pt x="1604001" y="1362781"/>
                    <a:pt x="1608884" y="1354236"/>
                    <a:pt x="1613766" y="1346912"/>
                  </a:cubicBezTo>
                  <a:cubicBezTo>
                    <a:pt x="1617428" y="1340808"/>
                    <a:pt x="1627194" y="1337146"/>
                    <a:pt x="1633298" y="1332263"/>
                  </a:cubicBezTo>
                  <a:cubicBezTo>
                    <a:pt x="1636960" y="1339588"/>
                    <a:pt x="1643063" y="1339588"/>
                    <a:pt x="1646725" y="1346912"/>
                  </a:cubicBezTo>
                  <a:cubicBezTo>
                    <a:pt x="1652829" y="1359119"/>
                    <a:pt x="1657712" y="1371326"/>
                    <a:pt x="1663815" y="1377429"/>
                  </a:cubicBezTo>
                  <a:cubicBezTo>
                    <a:pt x="1663815" y="1377429"/>
                    <a:pt x="1663815" y="1377429"/>
                    <a:pt x="1663815" y="1377429"/>
                  </a:cubicBezTo>
                  <a:close/>
                  <a:moveTo>
                    <a:pt x="1597897" y="1318836"/>
                  </a:moveTo>
                  <a:cubicBezTo>
                    <a:pt x="1594235" y="1320056"/>
                    <a:pt x="1591794" y="1318836"/>
                    <a:pt x="1589352" y="1313953"/>
                  </a:cubicBezTo>
                  <a:cubicBezTo>
                    <a:pt x="1589352" y="1313953"/>
                    <a:pt x="1589352" y="1313953"/>
                    <a:pt x="1589352" y="1313953"/>
                  </a:cubicBezTo>
                  <a:cubicBezTo>
                    <a:pt x="1590573" y="1313953"/>
                    <a:pt x="1591794" y="1315174"/>
                    <a:pt x="1593014" y="1313953"/>
                  </a:cubicBezTo>
                  <a:cubicBezTo>
                    <a:pt x="1594235" y="1312732"/>
                    <a:pt x="1597897" y="1311512"/>
                    <a:pt x="1601559" y="1312732"/>
                  </a:cubicBezTo>
                  <a:cubicBezTo>
                    <a:pt x="1600339" y="1316394"/>
                    <a:pt x="1599118" y="1318836"/>
                    <a:pt x="1597897" y="1318836"/>
                  </a:cubicBezTo>
                  <a:close/>
                  <a:moveTo>
                    <a:pt x="1630856" y="1517810"/>
                  </a:moveTo>
                  <a:cubicBezTo>
                    <a:pt x="1627194" y="1519031"/>
                    <a:pt x="1624753" y="1517810"/>
                    <a:pt x="1624753" y="1514148"/>
                  </a:cubicBezTo>
                  <a:cubicBezTo>
                    <a:pt x="1624753" y="1505603"/>
                    <a:pt x="1611325" y="1516589"/>
                    <a:pt x="1604001" y="1521472"/>
                  </a:cubicBezTo>
                  <a:cubicBezTo>
                    <a:pt x="1590573" y="1528796"/>
                    <a:pt x="1590573" y="1523914"/>
                    <a:pt x="1588132" y="1520251"/>
                  </a:cubicBezTo>
                  <a:cubicBezTo>
                    <a:pt x="1588132" y="1520251"/>
                    <a:pt x="1586911" y="1519031"/>
                    <a:pt x="1586911" y="1519031"/>
                  </a:cubicBezTo>
                  <a:cubicBezTo>
                    <a:pt x="1589352" y="1517810"/>
                    <a:pt x="1591794" y="1516589"/>
                    <a:pt x="1594235" y="1515368"/>
                  </a:cubicBezTo>
                  <a:cubicBezTo>
                    <a:pt x="1600339" y="1511707"/>
                    <a:pt x="1606442" y="1508044"/>
                    <a:pt x="1611325" y="1504382"/>
                  </a:cubicBezTo>
                  <a:cubicBezTo>
                    <a:pt x="1614987" y="1501941"/>
                    <a:pt x="1621091" y="1500720"/>
                    <a:pt x="1625973" y="1499500"/>
                  </a:cubicBezTo>
                  <a:cubicBezTo>
                    <a:pt x="1628415" y="1501941"/>
                    <a:pt x="1629635" y="1504382"/>
                    <a:pt x="1632077" y="1508044"/>
                  </a:cubicBezTo>
                  <a:cubicBezTo>
                    <a:pt x="1634518" y="1510486"/>
                    <a:pt x="1635739" y="1511707"/>
                    <a:pt x="1638180" y="1512927"/>
                  </a:cubicBezTo>
                  <a:cubicBezTo>
                    <a:pt x="1634518" y="1515368"/>
                    <a:pt x="1633298" y="1517810"/>
                    <a:pt x="1630856" y="1517810"/>
                  </a:cubicBezTo>
                  <a:close/>
                  <a:moveTo>
                    <a:pt x="1674801" y="1531238"/>
                  </a:moveTo>
                  <a:cubicBezTo>
                    <a:pt x="1673581" y="1538562"/>
                    <a:pt x="1673581" y="1542224"/>
                    <a:pt x="1672360" y="1545886"/>
                  </a:cubicBezTo>
                  <a:cubicBezTo>
                    <a:pt x="1668698" y="1545886"/>
                    <a:pt x="1666257" y="1544665"/>
                    <a:pt x="1666257" y="1539782"/>
                  </a:cubicBezTo>
                  <a:cubicBezTo>
                    <a:pt x="1666257" y="1530017"/>
                    <a:pt x="1654050" y="1539782"/>
                    <a:pt x="1646725" y="1543445"/>
                  </a:cubicBezTo>
                  <a:cubicBezTo>
                    <a:pt x="1646725" y="1543445"/>
                    <a:pt x="1646725" y="1543445"/>
                    <a:pt x="1646725" y="1543445"/>
                  </a:cubicBezTo>
                  <a:cubicBezTo>
                    <a:pt x="1646725" y="1543445"/>
                    <a:pt x="1646725" y="1543445"/>
                    <a:pt x="1646725" y="1544665"/>
                  </a:cubicBezTo>
                  <a:cubicBezTo>
                    <a:pt x="1645505" y="1545886"/>
                    <a:pt x="1644284" y="1545886"/>
                    <a:pt x="1643063" y="1545886"/>
                  </a:cubicBezTo>
                  <a:cubicBezTo>
                    <a:pt x="1641842" y="1545886"/>
                    <a:pt x="1641842" y="1545886"/>
                    <a:pt x="1639401" y="1545886"/>
                  </a:cubicBezTo>
                  <a:cubicBezTo>
                    <a:pt x="1638180" y="1545886"/>
                    <a:pt x="1638180" y="1545886"/>
                    <a:pt x="1636960" y="1544665"/>
                  </a:cubicBezTo>
                  <a:cubicBezTo>
                    <a:pt x="1638180" y="1543445"/>
                    <a:pt x="1639401" y="1542224"/>
                    <a:pt x="1640622" y="1541003"/>
                  </a:cubicBezTo>
                  <a:cubicBezTo>
                    <a:pt x="1647946" y="1534900"/>
                    <a:pt x="1661374" y="1531238"/>
                    <a:pt x="1667477" y="1525134"/>
                  </a:cubicBezTo>
                  <a:cubicBezTo>
                    <a:pt x="1669919" y="1523914"/>
                    <a:pt x="1672360" y="1521472"/>
                    <a:pt x="1676022" y="1520251"/>
                  </a:cubicBezTo>
                  <a:cubicBezTo>
                    <a:pt x="1677243" y="1520251"/>
                    <a:pt x="1678464" y="1519031"/>
                    <a:pt x="1679684" y="1519031"/>
                  </a:cubicBezTo>
                  <a:cubicBezTo>
                    <a:pt x="1677243" y="1521472"/>
                    <a:pt x="1676022" y="1525134"/>
                    <a:pt x="1674801" y="1531238"/>
                  </a:cubicBezTo>
                  <a:close/>
                  <a:moveTo>
                    <a:pt x="1680905" y="1520251"/>
                  </a:moveTo>
                  <a:cubicBezTo>
                    <a:pt x="1682126" y="1520251"/>
                    <a:pt x="1682126" y="1520251"/>
                    <a:pt x="1683346" y="1519031"/>
                  </a:cubicBezTo>
                  <a:cubicBezTo>
                    <a:pt x="1682126" y="1520251"/>
                    <a:pt x="1682126" y="1520251"/>
                    <a:pt x="1680905" y="1520251"/>
                  </a:cubicBezTo>
                  <a:close/>
                  <a:moveTo>
                    <a:pt x="1689450" y="1377429"/>
                  </a:moveTo>
                  <a:cubicBezTo>
                    <a:pt x="1688229" y="1378650"/>
                    <a:pt x="1688229" y="1376209"/>
                    <a:pt x="1684567" y="1379871"/>
                  </a:cubicBezTo>
                  <a:cubicBezTo>
                    <a:pt x="1683346" y="1381091"/>
                    <a:pt x="1682126" y="1379871"/>
                    <a:pt x="1680905" y="1378650"/>
                  </a:cubicBezTo>
                  <a:cubicBezTo>
                    <a:pt x="1684567" y="1378650"/>
                    <a:pt x="1688229" y="1378650"/>
                    <a:pt x="1689450" y="1377429"/>
                  </a:cubicBezTo>
                  <a:cubicBezTo>
                    <a:pt x="1689450" y="1377429"/>
                    <a:pt x="1689450" y="1377429"/>
                    <a:pt x="1689450" y="1377429"/>
                  </a:cubicBezTo>
                  <a:close/>
                  <a:moveTo>
                    <a:pt x="1689450" y="1274891"/>
                  </a:moveTo>
                  <a:cubicBezTo>
                    <a:pt x="1685788" y="1270008"/>
                    <a:pt x="1678464" y="1254139"/>
                    <a:pt x="1678464" y="1266346"/>
                  </a:cubicBezTo>
                  <a:cubicBezTo>
                    <a:pt x="1678464" y="1271228"/>
                    <a:pt x="1677243" y="1272449"/>
                    <a:pt x="1674801" y="1271228"/>
                  </a:cubicBezTo>
                  <a:cubicBezTo>
                    <a:pt x="1672360" y="1270008"/>
                    <a:pt x="1669919" y="1256580"/>
                    <a:pt x="1665036" y="1256580"/>
                  </a:cubicBezTo>
                  <a:cubicBezTo>
                    <a:pt x="1662594" y="1256580"/>
                    <a:pt x="1660153" y="1252918"/>
                    <a:pt x="1658932" y="1256580"/>
                  </a:cubicBezTo>
                  <a:cubicBezTo>
                    <a:pt x="1658932" y="1260242"/>
                    <a:pt x="1657712" y="1259021"/>
                    <a:pt x="1656491" y="1257801"/>
                  </a:cubicBezTo>
                  <a:cubicBezTo>
                    <a:pt x="1655270" y="1256580"/>
                    <a:pt x="1654050" y="1252918"/>
                    <a:pt x="1651608" y="1249256"/>
                  </a:cubicBezTo>
                  <a:cubicBezTo>
                    <a:pt x="1651608" y="1249256"/>
                    <a:pt x="1651608" y="1249256"/>
                    <a:pt x="1651608" y="1249256"/>
                  </a:cubicBezTo>
                  <a:cubicBezTo>
                    <a:pt x="1656491" y="1245594"/>
                    <a:pt x="1657712" y="1241932"/>
                    <a:pt x="1654050" y="1243152"/>
                  </a:cubicBezTo>
                  <a:cubicBezTo>
                    <a:pt x="1651608" y="1244373"/>
                    <a:pt x="1650387" y="1244373"/>
                    <a:pt x="1647946" y="1244373"/>
                  </a:cubicBezTo>
                  <a:cubicBezTo>
                    <a:pt x="1645505" y="1239490"/>
                    <a:pt x="1645505" y="1238270"/>
                    <a:pt x="1644284" y="1238270"/>
                  </a:cubicBezTo>
                  <a:cubicBezTo>
                    <a:pt x="1643063" y="1238270"/>
                    <a:pt x="1643063" y="1239490"/>
                    <a:pt x="1641842" y="1239490"/>
                  </a:cubicBezTo>
                  <a:cubicBezTo>
                    <a:pt x="1639401" y="1239490"/>
                    <a:pt x="1640622" y="1237049"/>
                    <a:pt x="1635739" y="1237049"/>
                  </a:cubicBezTo>
                  <a:cubicBezTo>
                    <a:pt x="1634518" y="1237049"/>
                    <a:pt x="1633298" y="1235828"/>
                    <a:pt x="1632077" y="1233387"/>
                  </a:cubicBezTo>
                  <a:cubicBezTo>
                    <a:pt x="1635739" y="1230945"/>
                    <a:pt x="1641842" y="1228504"/>
                    <a:pt x="1649167" y="1237049"/>
                  </a:cubicBezTo>
                  <a:cubicBezTo>
                    <a:pt x="1651608" y="1239490"/>
                    <a:pt x="1655270" y="1239490"/>
                    <a:pt x="1660153" y="1239490"/>
                  </a:cubicBezTo>
                  <a:cubicBezTo>
                    <a:pt x="1663815" y="1239490"/>
                    <a:pt x="1668698" y="1239490"/>
                    <a:pt x="1669919" y="1241932"/>
                  </a:cubicBezTo>
                  <a:cubicBezTo>
                    <a:pt x="1673581" y="1246814"/>
                    <a:pt x="1679684" y="1246814"/>
                    <a:pt x="1683346" y="1252918"/>
                  </a:cubicBezTo>
                  <a:cubicBezTo>
                    <a:pt x="1685788" y="1257801"/>
                    <a:pt x="1689450" y="1262684"/>
                    <a:pt x="1693112" y="1267566"/>
                  </a:cubicBezTo>
                  <a:cubicBezTo>
                    <a:pt x="1694333" y="1268787"/>
                    <a:pt x="1695553" y="1271228"/>
                    <a:pt x="1696774" y="1272449"/>
                  </a:cubicBezTo>
                  <a:cubicBezTo>
                    <a:pt x="1696774" y="1273670"/>
                    <a:pt x="1696774" y="1273670"/>
                    <a:pt x="1696774" y="1273670"/>
                  </a:cubicBezTo>
                  <a:cubicBezTo>
                    <a:pt x="1696774" y="1273670"/>
                    <a:pt x="1696774" y="1273670"/>
                    <a:pt x="1696774" y="1273670"/>
                  </a:cubicBezTo>
                  <a:cubicBezTo>
                    <a:pt x="1694333" y="1273670"/>
                    <a:pt x="1691891" y="1274891"/>
                    <a:pt x="1689450" y="1276111"/>
                  </a:cubicBezTo>
                  <a:cubicBezTo>
                    <a:pt x="1690671" y="1276111"/>
                    <a:pt x="1689450" y="1276111"/>
                    <a:pt x="1689450" y="1274891"/>
                  </a:cubicBezTo>
                  <a:close/>
                  <a:moveTo>
                    <a:pt x="1704098" y="1381091"/>
                  </a:moveTo>
                  <a:cubicBezTo>
                    <a:pt x="1704098" y="1387195"/>
                    <a:pt x="1700436" y="1383533"/>
                    <a:pt x="1696774" y="1378650"/>
                  </a:cubicBezTo>
                  <a:cubicBezTo>
                    <a:pt x="1696774" y="1378650"/>
                    <a:pt x="1696774" y="1378650"/>
                    <a:pt x="1696774" y="1378650"/>
                  </a:cubicBezTo>
                  <a:cubicBezTo>
                    <a:pt x="1699215" y="1379871"/>
                    <a:pt x="1701657" y="1379871"/>
                    <a:pt x="1704098" y="1381091"/>
                  </a:cubicBezTo>
                  <a:cubicBezTo>
                    <a:pt x="1704098" y="1381091"/>
                    <a:pt x="1704098" y="1381091"/>
                    <a:pt x="1704098" y="1381091"/>
                  </a:cubicBezTo>
                  <a:close/>
                  <a:moveTo>
                    <a:pt x="1773678" y="641347"/>
                  </a:moveTo>
                  <a:cubicBezTo>
                    <a:pt x="1773678" y="641347"/>
                    <a:pt x="1773678" y="641347"/>
                    <a:pt x="1773678" y="641347"/>
                  </a:cubicBezTo>
                  <a:cubicBezTo>
                    <a:pt x="1773678" y="641347"/>
                    <a:pt x="1773678" y="641347"/>
                    <a:pt x="1773678" y="641347"/>
                  </a:cubicBezTo>
                  <a:cubicBezTo>
                    <a:pt x="1773678" y="641347"/>
                    <a:pt x="1773678" y="641347"/>
                    <a:pt x="1773678" y="641347"/>
                  </a:cubicBezTo>
                  <a:close/>
                  <a:moveTo>
                    <a:pt x="1783444" y="618153"/>
                  </a:moveTo>
                  <a:cubicBezTo>
                    <a:pt x="1783444" y="618153"/>
                    <a:pt x="1782223" y="616933"/>
                    <a:pt x="1782223" y="616933"/>
                  </a:cubicBezTo>
                  <a:cubicBezTo>
                    <a:pt x="1782223" y="616933"/>
                    <a:pt x="1781002" y="615712"/>
                    <a:pt x="1781002" y="615712"/>
                  </a:cubicBezTo>
                  <a:cubicBezTo>
                    <a:pt x="1782223" y="615712"/>
                    <a:pt x="1783444" y="614491"/>
                    <a:pt x="1784664" y="614491"/>
                  </a:cubicBezTo>
                  <a:lnTo>
                    <a:pt x="1783444" y="618153"/>
                  </a:lnTo>
                  <a:close/>
                  <a:moveTo>
                    <a:pt x="1789547" y="579091"/>
                  </a:moveTo>
                  <a:cubicBezTo>
                    <a:pt x="1789547" y="579091"/>
                    <a:pt x="1789547" y="576650"/>
                    <a:pt x="1789547" y="575429"/>
                  </a:cubicBezTo>
                  <a:cubicBezTo>
                    <a:pt x="1790768" y="575429"/>
                    <a:pt x="1790768" y="576650"/>
                    <a:pt x="1791989" y="576650"/>
                  </a:cubicBezTo>
                  <a:cubicBezTo>
                    <a:pt x="1791989" y="576650"/>
                    <a:pt x="1791989" y="576650"/>
                    <a:pt x="1791989" y="576650"/>
                  </a:cubicBezTo>
                  <a:cubicBezTo>
                    <a:pt x="1790768" y="577870"/>
                    <a:pt x="1789547" y="577870"/>
                    <a:pt x="1789547" y="579091"/>
                  </a:cubicBezTo>
                  <a:close/>
                  <a:moveTo>
                    <a:pt x="1800534" y="468007"/>
                  </a:moveTo>
                  <a:cubicBezTo>
                    <a:pt x="1800534" y="468007"/>
                    <a:pt x="1800534" y="466787"/>
                    <a:pt x="1800534" y="465566"/>
                  </a:cubicBezTo>
                  <a:cubicBezTo>
                    <a:pt x="1801754" y="465566"/>
                    <a:pt x="1801754" y="466787"/>
                    <a:pt x="1800534" y="468007"/>
                  </a:cubicBezTo>
                  <a:cubicBezTo>
                    <a:pt x="1801754" y="468007"/>
                    <a:pt x="1801754" y="468007"/>
                    <a:pt x="1800534" y="468007"/>
                  </a:cubicBezTo>
                  <a:close/>
                  <a:moveTo>
                    <a:pt x="1900631" y="468007"/>
                  </a:moveTo>
                  <a:cubicBezTo>
                    <a:pt x="1900631" y="468007"/>
                    <a:pt x="1900631" y="468007"/>
                    <a:pt x="1900631" y="468007"/>
                  </a:cubicBezTo>
                  <a:cubicBezTo>
                    <a:pt x="1899410" y="466787"/>
                    <a:pt x="1900631" y="465566"/>
                    <a:pt x="1900631" y="465566"/>
                  </a:cubicBezTo>
                  <a:cubicBezTo>
                    <a:pt x="1900631" y="466787"/>
                    <a:pt x="1900631" y="468007"/>
                    <a:pt x="1900631" y="468007"/>
                  </a:cubicBezTo>
                  <a:close/>
                  <a:moveTo>
                    <a:pt x="1906735" y="615712"/>
                  </a:moveTo>
                  <a:cubicBezTo>
                    <a:pt x="1905514" y="613271"/>
                    <a:pt x="1904293" y="612050"/>
                    <a:pt x="1903072" y="612050"/>
                  </a:cubicBezTo>
                  <a:cubicBezTo>
                    <a:pt x="1904293" y="612050"/>
                    <a:pt x="1904293" y="612050"/>
                    <a:pt x="1905514" y="612050"/>
                  </a:cubicBezTo>
                  <a:cubicBezTo>
                    <a:pt x="1905514" y="612050"/>
                    <a:pt x="1906735" y="612050"/>
                    <a:pt x="1906735" y="612050"/>
                  </a:cubicBezTo>
                  <a:cubicBezTo>
                    <a:pt x="1906735" y="613271"/>
                    <a:pt x="1906735" y="615712"/>
                    <a:pt x="1906735" y="615712"/>
                  </a:cubicBezTo>
                  <a:close/>
                </a:path>
              </a:pathLst>
            </a:custGeom>
            <a:solidFill>
              <a:schemeClr val="tx1">
                <a:lumMod val="75000"/>
                <a:lumOff val="25000"/>
              </a:schemeClr>
            </a:solidFill>
            <a:ln w="12205" cap="flat">
              <a:noFill/>
              <a:prstDash val="solid"/>
              <a:miter/>
            </a:ln>
          </p:spPr>
          <p:txBody>
            <a:bodyPr rtlCol="0" anchor="ctr"/>
            <a:lstStyle/>
            <a:p>
              <a:endParaRPr lang="fr-BE"/>
            </a:p>
          </p:txBody>
        </p:sp>
      </p:grpSp>
      <p:grpSp>
        <p:nvGrpSpPr>
          <p:cNvPr id="6" name="Graphique 2">
            <a:extLst>
              <a:ext uri="{FF2B5EF4-FFF2-40B4-BE49-F238E27FC236}">
                <a16:creationId xmlns:a16="http://schemas.microsoft.com/office/drawing/2014/main" id="{627AE1D1-8A04-4976-A5B7-E22BE9DF06DF}"/>
              </a:ext>
            </a:extLst>
          </p:cNvPr>
          <p:cNvGrpSpPr/>
          <p:nvPr/>
        </p:nvGrpSpPr>
        <p:grpSpPr>
          <a:xfrm>
            <a:off x="2446780" y="2819007"/>
            <a:ext cx="1223076" cy="3104438"/>
            <a:chOff x="2130473" y="1731067"/>
            <a:chExt cx="1223076" cy="3104438"/>
          </a:xfrm>
        </p:grpSpPr>
        <p:grpSp>
          <p:nvGrpSpPr>
            <p:cNvPr id="7" name="Graphique 2">
              <a:extLst>
                <a:ext uri="{FF2B5EF4-FFF2-40B4-BE49-F238E27FC236}">
                  <a16:creationId xmlns:a16="http://schemas.microsoft.com/office/drawing/2014/main" id="{627AE1D1-8A04-4976-A5B7-E22BE9DF06DF}"/>
                </a:ext>
              </a:extLst>
            </p:cNvPr>
            <p:cNvGrpSpPr/>
            <p:nvPr/>
          </p:nvGrpSpPr>
          <p:grpSpPr>
            <a:xfrm>
              <a:off x="3198882" y="3101562"/>
              <a:ext cx="121148" cy="1733942"/>
              <a:chOff x="3198882" y="3101562"/>
              <a:chExt cx="121148" cy="1733942"/>
            </a:xfrm>
          </p:grpSpPr>
          <p:sp>
            <p:nvSpPr>
              <p:cNvPr id="8" name="Forme libre : forme 7">
                <a:extLst>
                  <a:ext uri="{FF2B5EF4-FFF2-40B4-BE49-F238E27FC236}">
                    <a16:creationId xmlns:a16="http://schemas.microsoft.com/office/drawing/2014/main" id="{8CE0A404-545D-4E14-8628-92114B1C877C}"/>
                  </a:ext>
                </a:extLst>
              </p:cNvPr>
              <p:cNvSpPr/>
              <p:nvPr/>
            </p:nvSpPr>
            <p:spPr>
              <a:xfrm>
                <a:off x="3232956" y="3169709"/>
                <a:ext cx="49216" cy="1665796"/>
              </a:xfrm>
              <a:custGeom>
                <a:avLst/>
                <a:gdLst>
                  <a:gd name="connsiteX0" fmla="*/ 0 w 49216"/>
                  <a:gd name="connsiteY0" fmla="*/ 0 h 1665796"/>
                  <a:gd name="connsiteX1" fmla="*/ 49217 w 49216"/>
                  <a:gd name="connsiteY1" fmla="*/ 0 h 1665796"/>
                  <a:gd name="connsiteX2" fmla="*/ 49217 w 49216"/>
                  <a:gd name="connsiteY2" fmla="*/ 1665796 h 1665796"/>
                  <a:gd name="connsiteX3" fmla="*/ 0 w 49216"/>
                  <a:gd name="connsiteY3" fmla="*/ 1665796 h 1665796"/>
                </a:gdLst>
                <a:ahLst/>
                <a:cxnLst>
                  <a:cxn ang="0">
                    <a:pos x="connsiteX0" y="connsiteY0"/>
                  </a:cxn>
                  <a:cxn ang="0">
                    <a:pos x="connsiteX1" y="connsiteY1"/>
                  </a:cxn>
                  <a:cxn ang="0">
                    <a:pos x="connsiteX2" y="connsiteY2"/>
                  </a:cxn>
                  <a:cxn ang="0">
                    <a:pos x="connsiteX3" y="connsiteY3"/>
                  </a:cxn>
                </a:cxnLst>
                <a:rect l="l" t="t" r="r" b="b"/>
                <a:pathLst>
                  <a:path w="49216" h="1665796">
                    <a:moveTo>
                      <a:pt x="0" y="0"/>
                    </a:moveTo>
                    <a:lnTo>
                      <a:pt x="49217" y="0"/>
                    </a:lnTo>
                    <a:lnTo>
                      <a:pt x="49217" y="1665796"/>
                    </a:lnTo>
                    <a:lnTo>
                      <a:pt x="0" y="1665796"/>
                    </a:lnTo>
                    <a:close/>
                  </a:path>
                </a:pathLst>
              </a:custGeom>
              <a:solidFill>
                <a:srgbClr val="7F3323"/>
              </a:solidFill>
              <a:ln w="37802" cap="flat">
                <a:noFill/>
                <a:prstDash val="solid"/>
                <a:miter/>
              </a:ln>
            </p:spPr>
            <p:txBody>
              <a:bodyPr rtlCol="0" anchor="ctr"/>
              <a:lstStyle/>
              <a:p>
                <a:endParaRPr lang="fr-BE"/>
              </a:p>
            </p:txBody>
          </p:sp>
          <p:sp>
            <p:nvSpPr>
              <p:cNvPr id="9" name="Forme libre : forme 8">
                <a:extLst>
                  <a:ext uri="{FF2B5EF4-FFF2-40B4-BE49-F238E27FC236}">
                    <a16:creationId xmlns:a16="http://schemas.microsoft.com/office/drawing/2014/main" id="{ED194718-5D69-40DB-8EBE-6CA16EAEDE3B}"/>
                  </a:ext>
                </a:extLst>
              </p:cNvPr>
              <p:cNvSpPr/>
              <p:nvPr/>
            </p:nvSpPr>
            <p:spPr>
              <a:xfrm>
                <a:off x="3229170" y="3169709"/>
                <a:ext cx="30287" cy="1665796"/>
              </a:xfrm>
              <a:custGeom>
                <a:avLst/>
                <a:gdLst>
                  <a:gd name="connsiteX0" fmla="*/ 0 w 30287"/>
                  <a:gd name="connsiteY0" fmla="*/ 0 h 1665796"/>
                  <a:gd name="connsiteX1" fmla="*/ 30287 w 30287"/>
                  <a:gd name="connsiteY1" fmla="*/ 0 h 1665796"/>
                  <a:gd name="connsiteX2" fmla="*/ 30287 w 30287"/>
                  <a:gd name="connsiteY2" fmla="*/ 1665796 h 1665796"/>
                  <a:gd name="connsiteX3" fmla="*/ 0 w 30287"/>
                  <a:gd name="connsiteY3" fmla="*/ 1665796 h 1665796"/>
                </a:gdLst>
                <a:ahLst/>
                <a:cxnLst>
                  <a:cxn ang="0">
                    <a:pos x="connsiteX0" y="connsiteY0"/>
                  </a:cxn>
                  <a:cxn ang="0">
                    <a:pos x="connsiteX1" y="connsiteY1"/>
                  </a:cxn>
                  <a:cxn ang="0">
                    <a:pos x="connsiteX2" y="connsiteY2"/>
                  </a:cxn>
                  <a:cxn ang="0">
                    <a:pos x="connsiteX3" y="connsiteY3"/>
                  </a:cxn>
                </a:cxnLst>
                <a:rect l="l" t="t" r="r" b="b"/>
                <a:pathLst>
                  <a:path w="30287" h="1665796">
                    <a:moveTo>
                      <a:pt x="0" y="0"/>
                    </a:moveTo>
                    <a:lnTo>
                      <a:pt x="30287" y="0"/>
                    </a:lnTo>
                    <a:lnTo>
                      <a:pt x="30287" y="1665796"/>
                    </a:lnTo>
                    <a:lnTo>
                      <a:pt x="0" y="1665796"/>
                    </a:lnTo>
                    <a:close/>
                  </a:path>
                </a:pathLst>
              </a:custGeom>
              <a:solidFill>
                <a:srgbClr val="60100E"/>
              </a:solidFill>
              <a:ln w="37802" cap="flat">
                <a:noFill/>
                <a:prstDash val="solid"/>
                <a:miter/>
              </a:ln>
            </p:spPr>
            <p:txBody>
              <a:bodyPr rtlCol="0" anchor="ctr"/>
              <a:lstStyle/>
              <a:p>
                <a:endParaRPr lang="fr-BE"/>
              </a:p>
            </p:txBody>
          </p:sp>
          <p:sp>
            <p:nvSpPr>
              <p:cNvPr id="10" name="Forme libre : forme 9">
                <a:extLst>
                  <a:ext uri="{FF2B5EF4-FFF2-40B4-BE49-F238E27FC236}">
                    <a16:creationId xmlns:a16="http://schemas.microsoft.com/office/drawing/2014/main" id="{DEDC9AE8-20A8-4288-8334-8A5AB9AF75BB}"/>
                  </a:ext>
                </a:extLst>
              </p:cNvPr>
              <p:cNvSpPr/>
              <p:nvPr/>
            </p:nvSpPr>
            <p:spPr>
              <a:xfrm>
                <a:off x="3198882" y="3101562"/>
                <a:ext cx="121148" cy="124934"/>
              </a:xfrm>
              <a:custGeom>
                <a:avLst/>
                <a:gdLst>
                  <a:gd name="connsiteX0" fmla="*/ 121149 w 121148"/>
                  <a:gd name="connsiteY0" fmla="*/ 64360 h 124934"/>
                  <a:gd name="connsiteX1" fmla="*/ 83290 w 121148"/>
                  <a:gd name="connsiteY1" fmla="*/ 121149 h 124934"/>
                  <a:gd name="connsiteX2" fmla="*/ 71932 w 121148"/>
                  <a:gd name="connsiteY2" fmla="*/ 124935 h 124934"/>
                  <a:gd name="connsiteX3" fmla="*/ 64360 w 121148"/>
                  <a:gd name="connsiteY3" fmla="*/ 124935 h 124934"/>
                  <a:gd name="connsiteX4" fmla="*/ 60574 w 121148"/>
                  <a:gd name="connsiteY4" fmla="*/ 124935 h 124934"/>
                  <a:gd name="connsiteX5" fmla="*/ 37859 w 121148"/>
                  <a:gd name="connsiteY5" fmla="*/ 121149 h 124934"/>
                  <a:gd name="connsiteX6" fmla="*/ 34073 w 121148"/>
                  <a:gd name="connsiteY6" fmla="*/ 121149 h 124934"/>
                  <a:gd name="connsiteX7" fmla="*/ 0 w 121148"/>
                  <a:gd name="connsiteY7" fmla="*/ 75718 h 124934"/>
                  <a:gd name="connsiteX8" fmla="*/ 0 w 121148"/>
                  <a:gd name="connsiteY8" fmla="*/ 64360 h 124934"/>
                  <a:gd name="connsiteX9" fmla="*/ 22715 w 121148"/>
                  <a:gd name="connsiteY9" fmla="*/ 15144 h 124934"/>
                  <a:gd name="connsiteX10" fmla="*/ 64360 w 121148"/>
                  <a:gd name="connsiteY10" fmla="*/ 0 h 124934"/>
                  <a:gd name="connsiteX11" fmla="*/ 121149 w 121148"/>
                  <a:gd name="connsiteY11" fmla="*/ 64360 h 124934"/>
                  <a:gd name="connsiteX12" fmla="*/ 121149 w 121148"/>
                  <a:gd name="connsiteY12" fmla="*/ 64360 h 124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148" h="124934">
                    <a:moveTo>
                      <a:pt x="121149" y="64360"/>
                    </a:moveTo>
                    <a:cubicBezTo>
                      <a:pt x="121149" y="90862"/>
                      <a:pt x="106005" y="113577"/>
                      <a:pt x="83290" y="121149"/>
                    </a:cubicBezTo>
                    <a:cubicBezTo>
                      <a:pt x="79504" y="121149"/>
                      <a:pt x="75718" y="124935"/>
                      <a:pt x="71932" y="124935"/>
                    </a:cubicBezTo>
                    <a:cubicBezTo>
                      <a:pt x="68146" y="124935"/>
                      <a:pt x="68146" y="124935"/>
                      <a:pt x="64360" y="124935"/>
                    </a:cubicBezTo>
                    <a:cubicBezTo>
                      <a:pt x="64360" y="124935"/>
                      <a:pt x="60574" y="124935"/>
                      <a:pt x="60574" y="124935"/>
                    </a:cubicBezTo>
                    <a:cubicBezTo>
                      <a:pt x="53003" y="124935"/>
                      <a:pt x="45431" y="124935"/>
                      <a:pt x="37859" y="121149"/>
                    </a:cubicBezTo>
                    <a:cubicBezTo>
                      <a:pt x="37859" y="121149"/>
                      <a:pt x="34073" y="121149"/>
                      <a:pt x="34073" y="121149"/>
                    </a:cubicBezTo>
                    <a:cubicBezTo>
                      <a:pt x="15144" y="113577"/>
                      <a:pt x="3786" y="98433"/>
                      <a:pt x="0" y="75718"/>
                    </a:cubicBezTo>
                    <a:cubicBezTo>
                      <a:pt x="0" y="71932"/>
                      <a:pt x="0" y="68146"/>
                      <a:pt x="0" y="64360"/>
                    </a:cubicBezTo>
                    <a:cubicBezTo>
                      <a:pt x="0" y="45431"/>
                      <a:pt x="7572" y="26501"/>
                      <a:pt x="22715" y="15144"/>
                    </a:cubicBezTo>
                    <a:cubicBezTo>
                      <a:pt x="34073" y="3786"/>
                      <a:pt x="49217" y="0"/>
                      <a:pt x="64360" y="0"/>
                    </a:cubicBezTo>
                    <a:cubicBezTo>
                      <a:pt x="94648" y="3786"/>
                      <a:pt x="121149" y="30287"/>
                      <a:pt x="121149" y="64360"/>
                    </a:cubicBezTo>
                    <a:cubicBezTo>
                      <a:pt x="121149" y="64360"/>
                      <a:pt x="121149" y="64360"/>
                      <a:pt x="121149" y="64360"/>
                    </a:cubicBezTo>
                    <a:close/>
                  </a:path>
                </a:pathLst>
              </a:custGeom>
              <a:solidFill>
                <a:srgbClr val="7F3323"/>
              </a:solidFill>
              <a:ln w="37802" cap="flat">
                <a:noFill/>
                <a:prstDash val="solid"/>
                <a:miter/>
              </a:ln>
            </p:spPr>
            <p:txBody>
              <a:bodyPr rtlCol="0" anchor="ctr"/>
              <a:lstStyle/>
              <a:p>
                <a:endParaRPr lang="fr-BE"/>
              </a:p>
            </p:txBody>
          </p:sp>
        </p:grpSp>
        <p:sp>
          <p:nvSpPr>
            <p:cNvPr id="11" name="Forme libre : forme 10">
              <a:extLst>
                <a:ext uri="{FF2B5EF4-FFF2-40B4-BE49-F238E27FC236}">
                  <a16:creationId xmlns:a16="http://schemas.microsoft.com/office/drawing/2014/main" id="{0A88C1E7-65BC-42F8-AAA3-0211FF727E37}"/>
                </a:ext>
              </a:extLst>
            </p:cNvPr>
            <p:cNvSpPr/>
            <p:nvPr/>
          </p:nvSpPr>
          <p:spPr>
            <a:xfrm>
              <a:off x="2331541" y="2109657"/>
              <a:ext cx="848781" cy="2691819"/>
            </a:xfrm>
            <a:custGeom>
              <a:avLst/>
              <a:gdLst>
                <a:gd name="connsiteX0" fmla="*/ 844626 w 848781"/>
                <a:gd name="connsiteY0" fmla="*/ 2634986 h 2691819"/>
                <a:gd name="connsiteX1" fmla="*/ 666688 w 848781"/>
                <a:gd name="connsiteY1" fmla="*/ 2460835 h 2691819"/>
                <a:gd name="connsiteX2" fmla="*/ 685618 w 848781"/>
                <a:gd name="connsiteY2" fmla="*/ 2059530 h 2691819"/>
                <a:gd name="connsiteX3" fmla="*/ 723477 w 848781"/>
                <a:gd name="connsiteY3" fmla="*/ 1749086 h 2691819"/>
                <a:gd name="connsiteX4" fmla="*/ 712119 w 848781"/>
                <a:gd name="connsiteY4" fmla="*/ 1412141 h 2691819"/>
                <a:gd name="connsiteX5" fmla="*/ 700761 w 848781"/>
                <a:gd name="connsiteY5" fmla="*/ 1052480 h 2691819"/>
                <a:gd name="connsiteX6" fmla="*/ 696975 w 848781"/>
                <a:gd name="connsiteY6" fmla="*/ 435379 h 2691819"/>
                <a:gd name="connsiteX7" fmla="*/ 753764 w 848781"/>
                <a:gd name="connsiteY7" fmla="*/ 174151 h 2691819"/>
                <a:gd name="connsiteX8" fmla="*/ 579613 w 848781"/>
                <a:gd name="connsiteY8" fmla="*/ 83290 h 2691819"/>
                <a:gd name="connsiteX9" fmla="*/ 503895 w 848781"/>
                <a:gd name="connsiteY9" fmla="*/ 0 h 2691819"/>
                <a:gd name="connsiteX10" fmla="*/ 428177 w 848781"/>
                <a:gd name="connsiteY10" fmla="*/ 0 h 2691819"/>
                <a:gd name="connsiteX11" fmla="*/ 352459 w 848781"/>
                <a:gd name="connsiteY11" fmla="*/ 0 h 2691819"/>
                <a:gd name="connsiteX12" fmla="*/ 276741 w 848781"/>
                <a:gd name="connsiteY12" fmla="*/ 83290 h 2691819"/>
                <a:gd name="connsiteX13" fmla="*/ 102589 w 848781"/>
                <a:gd name="connsiteY13" fmla="*/ 174151 h 2691819"/>
                <a:gd name="connsiteX14" fmla="*/ 151806 w 848781"/>
                <a:gd name="connsiteY14" fmla="*/ 439164 h 2691819"/>
                <a:gd name="connsiteX15" fmla="*/ 148020 w 848781"/>
                <a:gd name="connsiteY15" fmla="*/ 1056266 h 2691819"/>
                <a:gd name="connsiteX16" fmla="*/ 136662 w 848781"/>
                <a:gd name="connsiteY16" fmla="*/ 1415927 h 2691819"/>
                <a:gd name="connsiteX17" fmla="*/ 125305 w 848781"/>
                <a:gd name="connsiteY17" fmla="*/ 1752872 h 2691819"/>
                <a:gd name="connsiteX18" fmla="*/ 163164 w 848781"/>
                <a:gd name="connsiteY18" fmla="*/ 2063316 h 2691819"/>
                <a:gd name="connsiteX19" fmla="*/ 182093 w 848781"/>
                <a:gd name="connsiteY19" fmla="*/ 2464621 h 2691819"/>
                <a:gd name="connsiteX20" fmla="*/ 4156 w 848781"/>
                <a:gd name="connsiteY20" fmla="*/ 2638772 h 2691819"/>
                <a:gd name="connsiteX21" fmla="*/ 102589 w 848781"/>
                <a:gd name="connsiteY21" fmla="*/ 2687989 h 2691819"/>
                <a:gd name="connsiteX22" fmla="*/ 280526 w 848781"/>
                <a:gd name="connsiteY22" fmla="*/ 2616057 h 2691819"/>
                <a:gd name="connsiteX23" fmla="*/ 325957 w 848781"/>
                <a:gd name="connsiteY23" fmla="*/ 2544125 h 2691819"/>
                <a:gd name="connsiteX24" fmla="*/ 314600 w 848781"/>
                <a:gd name="connsiteY24" fmla="*/ 2396475 h 2691819"/>
                <a:gd name="connsiteX25" fmla="*/ 378960 w 848781"/>
                <a:gd name="connsiteY25" fmla="*/ 2082245 h 2691819"/>
                <a:gd name="connsiteX26" fmla="*/ 337315 w 848781"/>
                <a:gd name="connsiteY26" fmla="*/ 1836162 h 2691819"/>
                <a:gd name="connsiteX27" fmla="*/ 348673 w 848781"/>
                <a:gd name="connsiteY27" fmla="*/ 1680940 h 2691819"/>
                <a:gd name="connsiteX28" fmla="*/ 405461 w 848781"/>
                <a:gd name="connsiteY28" fmla="*/ 1241775 h 2691819"/>
                <a:gd name="connsiteX29" fmla="*/ 424391 w 848781"/>
                <a:gd name="connsiteY29" fmla="*/ 1241775 h 2691819"/>
                <a:gd name="connsiteX30" fmla="*/ 443320 w 848781"/>
                <a:gd name="connsiteY30" fmla="*/ 1241775 h 2691819"/>
                <a:gd name="connsiteX31" fmla="*/ 500109 w 848781"/>
                <a:gd name="connsiteY31" fmla="*/ 1680940 h 2691819"/>
                <a:gd name="connsiteX32" fmla="*/ 511466 w 848781"/>
                <a:gd name="connsiteY32" fmla="*/ 1836162 h 2691819"/>
                <a:gd name="connsiteX33" fmla="*/ 469821 w 848781"/>
                <a:gd name="connsiteY33" fmla="*/ 2082245 h 2691819"/>
                <a:gd name="connsiteX34" fmla="*/ 534182 w 848781"/>
                <a:gd name="connsiteY34" fmla="*/ 2396475 h 2691819"/>
                <a:gd name="connsiteX35" fmla="*/ 522824 w 848781"/>
                <a:gd name="connsiteY35" fmla="*/ 2544125 h 2691819"/>
                <a:gd name="connsiteX36" fmla="*/ 568255 w 848781"/>
                <a:gd name="connsiteY36" fmla="*/ 2616057 h 2691819"/>
                <a:gd name="connsiteX37" fmla="*/ 746192 w 848781"/>
                <a:gd name="connsiteY37" fmla="*/ 2687989 h 2691819"/>
                <a:gd name="connsiteX38" fmla="*/ 844626 w 848781"/>
                <a:gd name="connsiteY38" fmla="*/ 2634986 h 269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48781" h="2691819">
                  <a:moveTo>
                    <a:pt x="844626" y="2634986"/>
                  </a:moveTo>
                  <a:cubicBezTo>
                    <a:pt x="825696" y="2619843"/>
                    <a:pt x="678046" y="2491122"/>
                    <a:pt x="666688" y="2460835"/>
                  </a:cubicBezTo>
                  <a:cubicBezTo>
                    <a:pt x="659116" y="2430548"/>
                    <a:pt x="681832" y="2097389"/>
                    <a:pt x="685618" y="2059530"/>
                  </a:cubicBezTo>
                  <a:cubicBezTo>
                    <a:pt x="685618" y="2025457"/>
                    <a:pt x="712119" y="1813446"/>
                    <a:pt x="723477" y="1749086"/>
                  </a:cubicBezTo>
                  <a:cubicBezTo>
                    <a:pt x="734834" y="1684726"/>
                    <a:pt x="715905" y="1495431"/>
                    <a:pt x="712119" y="1412141"/>
                  </a:cubicBezTo>
                  <a:cubicBezTo>
                    <a:pt x="708333" y="1328851"/>
                    <a:pt x="712119" y="1147128"/>
                    <a:pt x="700761" y="1052480"/>
                  </a:cubicBezTo>
                  <a:cubicBezTo>
                    <a:pt x="689404" y="957833"/>
                    <a:pt x="689404" y="514882"/>
                    <a:pt x="696975" y="435379"/>
                  </a:cubicBezTo>
                  <a:cubicBezTo>
                    <a:pt x="704547" y="355875"/>
                    <a:pt x="727263" y="223368"/>
                    <a:pt x="753764" y="174151"/>
                  </a:cubicBezTo>
                  <a:cubicBezTo>
                    <a:pt x="723477" y="147650"/>
                    <a:pt x="583398" y="87076"/>
                    <a:pt x="579613" y="83290"/>
                  </a:cubicBezTo>
                  <a:cubicBezTo>
                    <a:pt x="572041" y="79504"/>
                    <a:pt x="500109" y="34073"/>
                    <a:pt x="503895" y="0"/>
                  </a:cubicBezTo>
                  <a:cubicBezTo>
                    <a:pt x="462250" y="0"/>
                    <a:pt x="428177" y="0"/>
                    <a:pt x="428177" y="0"/>
                  </a:cubicBezTo>
                  <a:cubicBezTo>
                    <a:pt x="428177" y="0"/>
                    <a:pt x="390318" y="0"/>
                    <a:pt x="352459" y="0"/>
                  </a:cubicBezTo>
                  <a:cubicBezTo>
                    <a:pt x="356244" y="34073"/>
                    <a:pt x="280526" y="79504"/>
                    <a:pt x="276741" y="83290"/>
                  </a:cubicBezTo>
                  <a:cubicBezTo>
                    <a:pt x="269169" y="87076"/>
                    <a:pt x="129090" y="147650"/>
                    <a:pt x="102589" y="174151"/>
                  </a:cubicBezTo>
                  <a:cubicBezTo>
                    <a:pt x="121519" y="227154"/>
                    <a:pt x="144234" y="359661"/>
                    <a:pt x="151806" y="439164"/>
                  </a:cubicBezTo>
                  <a:cubicBezTo>
                    <a:pt x="159378" y="518668"/>
                    <a:pt x="159378" y="965405"/>
                    <a:pt x="148020" y="1056266"/>
                  </a:cubicBezTo>
                  <a:cubicBezTo>
                    <a:pt x="136662" y="1150914"/>
                    <a:pt x="144234" y="1332637"/>
                    <a:pt x="136662" y="1415927"/>
                  </a:cubicBezTo>
                  <a:cubicBezTo>
                    <a:pt x="132876" y="1499216"/>
                    <a:pt x="113947" y="1688511"/>
                    <a:pt x="125305" y="1752872"/>
                  </a:cubicBezTo>
                  <a:cubicBezTo>
                    <a:pt x="136662" y="1817232"/>
                    <a:pt x="163164" y="2029242"/>
                    <a:pt x="163164" y="2063316"/>
                  </a:cubicBezTo>
                  <a:cubicBezTo>
                    <a:pt x="163164" y="2097389"/>
                    <a:pt x="189665" y="2434334"/>
                    <a:pt x="182093" y="2464621"/>
                  </a:cubicBezTo>
                  <a:cubicBezTo>
                    <a:pt x="174521" y="2494908"/>
                    <a:pt x="26871" y="2623629"/>
                    <a:pt x="4156" y="2638772"/>
                  </a:cubicBezTo>
                  <a:cubicBezTo>
                    <a:pt x="-18560" y="2650130"/>
                    <a:pt x="57158" y="2706919"/>
                    <a:pt x="102589" y="2687989"/>
                  </a:cubicBezTo>
                  <a:cubicBezTo>
                    <a:pt x="148020" y="2672845"/>
                    <a:pt x="261597" y="2619843"/>
                    <a:pt x="280526" y="2616057"/>
                  </a:cubicBezTo>
                  <a:cubicBezTo>
                    <a:pt x="299456" y="2612271"/>
                    <a:pt x="337315" y="2593342"/>
                    <a:pt x="325957" y="2544125"/>
                  </a:cubicBezTo>
                  <a:cubicBezTo>
                    <a:pt x="314600" y="2494908"/>
                    <a:pt x="310814" y="2434334"/>
                    <a:pt x="314600" y="2396475"/>
                  </a:cubicBezTo>
                  <a:cubicBezTo>
                    <a:pt x="318385" y="2358616"/>
                    <a:pt x="378960" y="2120104"/>
                    <a:pt x="378960" y="2082245"/>
                  </a:cubicBezTo>
                  <a:cubicBezTo>
                    <a:pt x="375174" y="2044386"/>
                    <a:pt x="367602" y="1896736"/>
                    <a:pt x="337315" y="1836162"/>
                  </a:cubicBezTo>
                  <a:cubicBezTo>
                    <a:pt x="325957" y="1813446"/>
                    <a:pt x="333529" y="1715013"/>
                    <a:pt x="348673" y="1680940"/>
                  </a:cubicBezTo>
                  <a:cubicBezTo>
                    <a:pt x="363816" y="1646867"/>
                    <a:pt x="405461" y="1283420"/>
                    <a:pt x="405461" y="1241775"/>
                  </a:cubicBezTo>
                  <a:cubicBezTo>
                    <a:pt x="416819" y="1241775"/>
                    <a:pt x="424391" y="1241775"/>
                    <a:pt x="424391" y="1241775"/>
                  </a:cubicBezTo>
                  <a:cubicBezTo>
                    <a:pt x="424391" y="1241775"/>
                    <a:pt x="435748" y="1241775"/>
                    <a:pt x="443320" y="1241775"/>
                  </a:cubicBezTo>
                  <a:cubicBezTo>
                    <a:pt x="443320" y="1283420"/>
                    <a:pt x="484965" y="1646867"/>
                    <a:pt x="500109" y="1680940"/>
                  </a:cubicBezTo>
                  <a:cubicBezTo>
                    <a:pt x="515252" y="1715013"/>
                    <a:pt x="522824" y="1809660"/>
                    <a:pt x="511466" y="1836162"/>
                  </a:cubicBezTo>
                  <a:cubicBezTo>
                    <a:pt x="484965" y="1900522"/>
                    <a:pt x="473607" y="2044386"/>
                    <a:pt x="469821" y="2082245"/>
                  </a:cubicBezTo>
                  <a:cubicBezTo>
                    <a:pt x="466036" y="2120104"/>
                    <a:pt x="530396" y="2358616"/>
                    <a:pt x="534182" y="2396475"/>
                  </a:cubicBezTo>
                  <a:cubicBezTo>
                    <a:pt x="537968" y="2434334"/>
                    <a:pt x="534182" y="2494908"/>
                    <a:pt x="522824" y="2544125"/>
                  </a:cubicBezTo>
                  <a:cubicBezTo>
                    <a:pt x="511466" y="2593342"/>
                    <a:pt x="549325" y="2612271"/>
                    <a:pt x="568255" y="2616057"/>
                  </a:cubicBezTo>
                  <a:cubicBezTo>
                    <a:pt x="587184" y="2619843"/>
                    <a:pt x="700761" y="2672845"/>
                    <a:pt x="746192" y="2687989"/>
                  </a:cubicBezTo>
                  <a:cubicBezTo>
                    <a:pt x="791623" y="2706919"/>
                    <a:pt x="867341" y="2650130"/>
                    <a:pt x="844626" y="2634986"/>
                  </a:cubicBezTo>
                  <a:close/>
                </a:path>
              </a:pathLst>
            </a:custGeom>
            <a:solidFill>
              <a:srgbClr val="FFB67F"/>
            </a:solidFill>
            <a:ln w="37802" cap="flat">
              <a:noFill/>
              <a:prstDash val="solid"/>
              <a:miter/>
            </a:ln>
          </p:spPr>
          <p:txBody>
            <a:bodyPr rtlCol="0" anchor="ctr"/>
            <a:lstStyle/>
            <a:p>
              <a:endParaRPr lang="fr-BE"/>
            </a:p>
          </p:txBody>
        </p:sp>
        <p:sp>
          <p:nvSpPr>
            <p:cNvPr id="12" name="Forme libre : forme 11">
              <a:extLst>
                <a:ext uri="{FF2B5EF4-FFF2-40B4-BE49-F238E27FC236}">
                  <a16:creationId xmlns:a16="http://schemas.microsoft.com/office/drawing/2014/main" id="{A0A9FC63-CA58-4FA3-A67E-75D245AE6C5E}"/>
                </a:ext>
              </a:extLst>
            </p:cNvPr>
            <p:cNvSpPr/>
            <p:nvPr/>
          </p:nvSpPr>
          <p:spPr>
            <a:xfrm>
              <a:off x="2600710" y="1731067"/>
              <a:ext cx="310443" cy="450522"/>
            </a:xfrm>
            <a:custGeom>
              <a:avLst/>
              <a:gdLst>
                <a:gd name="connsiteX0" fmla="*/ 291514 w 310443"/>
                <a:gd name="connsiteY0" fmla="*/ 83290 h 450522"/>
                <a:gd name="connsiteX1" fmla="*/ 155222 w 310443"/>
                <a:gd name="connsiteY1" fmla="*/ 0 h 450522"/>
                <a:gd name="connsiteX2" fmla="*/ 18930 w 310443"/>
                <a:gd name="connsiteY2" fmla="*/ 83290 h 450522"/>
                <a:gd name="connsiteX3" fmla="*/ 15144 w 310443"/>
                <a:gd name="connsiteY3" fmla="*/ 295300 h 450522"/>
                <a:gd name="connsiteX4" fmla="*/ 155222 w 310443"/>
                <a:gd name="connsiteY4" fmla="*/ 450522 h 450522"/>
                <a:gd name="connsiteX5" fmla="*/ 295300 w 310443"/>
                <a:gd name="connsiteY5" fmla="*/ 295300 h 450522"/>
                <a:gd name="connsiteX6" fmla="*/ 291514 w 310443"/>
                <a:gd name="connsiteY6" fmla="*/ 83290 h 450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443" h="450522">
                  <a:moveTo>
                    <a:pt x="291514" y="83290"/>
                  </a:moveTo>
                  <a:cubicBezTo>
                    <a:pt x="265013" y="30287"/>
                    <a:pt x="219582" y="0"/>
                    <a:pt x="155222" y="0"/>
                  </a:cubicBezTo>
                  <a:cubicBezTo>
                    <a:pt x="90862" y="0"/>
                    <a:pt x="45431" y="30287"/>
                    <a:pt x="18930" y="83290"/>
                  </a:cubicBezTo>
                  <a:cubicBezTo>
                    <a:pt x="-7572" y="136292"/>
                    <a:pt x="-3786" y="246084"/>
                    <a:pt x="15144" y="295300"/>
                  </a:cubicBezTo>
                  <a:cubicBezTo>
                    <a:pt x="30287" y="344517"/>
                    <a:pt x="56789" y="450522"/>
                    <a:pt x="155222" y="450522"/>
                  </a:cubicBezTo>
                  <a:cubicBezTo>
                    <a:pt x="261227" y="450522"/>
                    <a:pt x="280157" y="344517"/>
                    <a:pt x="295300" y="295300"/>
                  </a:cubicBezTo>
                  <a:cubicBezTo>
                    <a:pt x="314230" y="249869"/>
                    <a:pt x="318016" y="140078"/>
                    <a:pt x="291514" y="83290"/>
                  </a:cubicBezTo>
                  <a:close/>
                </a:path>
              </a:pathLst>
            </a:custGeom>
            <a:solidFill>
              <a:srgbClr val="FFB67F"/>
            </a:solidFill>
            <a:ln w="37802" cap="flat">
              <a:noFill/>
              <a:prstDash val="solid"/>
              <a:miter/>
            </a:ln>
          </p:spPr>
          <p:txBody>
            <a:bodyPr rtlCol="0" anchor="ctr"/>
            <a:lstStyle/>
            <a:p>
              <a:endParaRPr lang="fr-BE"/>
            </a:p>
          </p:txBody>
        </p:sp>
        <p:sp>
          <p:nvSpPr>
            <p:cNvPr id="13" name="Forme libre : forme 12">
              <a:extLst>
                <a:ext uri="{FF2B5EF4-FFF2-40B4-BE49-F238E27FC236}">
                  <a16:creationId xmlns:a16="http://schemas.microsoft.com/office/drawing/2014/main" id="{9F59CD56-49CF-4A39-A5F7-8E54523B01A4}"/>
                </a:ext>
              </a:extLst>
            </p:cNvPr>
            <p:cNvSpPr/>
            <p:nvPr/>
          </p:nvSpPr>
          <p:spPr>
            <a:xfrm>
              <a:off x="3010974" y="2282761"/>
              <a:ext cx="340431" cy="909663"/>
            </a:xfrm>
            <a:custGeom>
              <a:avLst/>
              <a:gdLst>
                <a:gd name="connsiteX0" fmla="*/ 316629 w 340431"/>
                <a:gd name="connsiteY0" fmla="*/ 773371 h 909663"/>
                <a:gd name="connsiteX1" fmla="*/ 312843 w 340431"/>
                <a:gd name="connsiteY1" fmla="*/ 879376 h 909663"/>
                <a:gd name="connsiteX2" fmla="*/ 309057 w 340431"/>
                <a:gd name="connsiteY2" fmla="*/ 883162 h 909663"/>
                <a:gd name="connsiteX3" fmla="*/ 271198 w 340431"/>
                <a:gd name="connsiteY3" fmla="*/ 898305 h 909663"/>
                <a:gd name="connsiteX4" fmla="*/ 263626 w 340431"/>
                <a:gd name="connsiteY4" fmla="*/ 902091 h 909663"/>
                <a:gd name="connsiteX5" fmla="*/ 252268 w 340431"/>
                <a:gd name="connsiteY5" fmla="*/ 905877 h 909663"/>
                <a:gd name="connsiteX6" fmla="*/ 225767 w 340431"/>
                <a:gd name="connsiteY6" fmla="*/ 909663 h 909663"/>
                <a:gd name="connsiteX7" fmla="*/ 221981 w 340431"/>
                <a:gd name="connsiteY7" fmla="*/ 909663 h 909663"/>
                <a:gd name="connsiteX8" fmla="*/ 187908 w 340431"/>
                <a:gd name="connsiteY8" fmla="*/ 902091 h 909663"/>
                <a:gd name="connsiteX9" fmla="*/ 184122 w 340431"/>
                <a:gd name="connsiteY9" fmla="*/ 898305 h 909663"/>
                <a:gd name="connsiteX10" fmla="*/ 157621 w 340431"/>
                <a:gd name="connsiteY10" fmla="*/ 845303 h 909663"/>
                <a:gd name="connsiteX11" fmla="*/ 153835 w 340431"/>
                <a:gd name="connsiteY11" fmla="*/ 788514 h 909663"/>
                <a:gd name="connsiteX12" fmla="*/ 203052 w 340431"/>
                <a:gd name="connsiteY12" fmla="*/ 735512 h 909663"/>
                <a:gd name="connsiteX13" fmla="*/ 203052 w 340431"/>
                <a:gd name="connsiteY13" fmla="*/ 735512 h 909663"/>
                <a:gd name="connsiteX14" fmla="*/ 206837 w 340431"/>
                <a:gd name="connsiteY14" fmla="*/ 557574 h 909663"/>
                <a:gd name="connsiteX15" fmla="*/ 104618 w 340431"/>
                <a:gd name="connsiteY15" fmla="*/ 409924 h 909663"/>
                <a:gd name="connsiteX16" fmla="*/ 21328 w 340431"/>
                <a:gd name="connsiteY16" fmla="*/ 296347 h 909663"/>
                <a:gd name="connsiteX17" fmla="*/ 9971 w 340431"/>
                <a:gd name="connsiteY17" fmla="*/ 84337 h 909663"/>
                <a:gd name="connsiteX18" fmla="*/ 74331 w 340431"/>
                <a:gd name="connsiteY18" fmla="*/ 1047 h 909663"/>
                <a:gd name="connsiteX19" fmla="*/ 74331 w 340431"/>
                <a:gd name="connsiteY19" fmla="*/ 1047 h 909663"/>
                <a:gd name="connsiteX20" fmla="*/ 81903 w 340431"/>
                <a:gd name="connsiteY20" fmla="*/ 4833 h 909663"/>
                <a:gd name="connsiteX21" fmla="*/ 218195 w 340431"/>
                <a:gd name="connsiteY21" fmla="*/ 235773 h 909663"/>
                <a:gd name="connsiteX22" fmla="*/ 327986 w 340431"/>
                <a:gd name="connsiteY22" fmla="*/ 466713 h 909663"/>
                <a:gd name="connsiteX23" fmla="*/ 324200 w 340431"/>
                <a:gd name="connsiteY23" fmla="*/ 765799 h 909663"/>
                <a:gd name="connsiteX24" fmla="*/ 316629 w 340431"/>
                <a:gd name="connsiteY24" fmla="*/ 773371 h 90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0431" h="909663">
                  <a:moveTo>
                    <a:pt x="316629" y="773371"/>
                  </a:moveTo>
                  <a:cubicBezTo>
                    <a:pt x="316629" y="830159"/>
                    <a:pt x="331772" y="860446"/>
                    <a:pt x="312843" y="879376"/>
                  </a:cubicBezTo>
                  <a:cubicBezTo>
                    <a:pt x="312843" y="879376"/>
                    <a:pt x="309057" y="883162"/>
                    <a:pt x="309057" y="883162"/>
                  </a:cubicBezTo>
                  <a:cubicBezTo>
                    <a:pt x="301485" y="886948"/>
                    <a:pt x="286341" y="894520"/>
                    <a:pt x="271198" y="898305"/>
                  </a:cubicBezTo>
                  <a:cubicBezTo>
                    <a:pt x="267412" y="898305"/>
                    <a:pt x="267412" y="898305"/>
                    <a:pt x="263626" y="902091"/>
                  </a:cubicBezTo>
                  <a:cubicBezTo>
                    <a:pt x="259840" y="902091"/>
                    <a:pt x="256054" y="902091"/>
                    <a:pt x="252268" y="905877"/>
                  </a:cubicBezTo>
                  <a:cubicBezTo>
                    <a:pt x="244696" y="905877"/>
                    <a:pt x="233339" y="909663"/>
                    <a:pt x="225767" y="909663"/>
                  </a:cubicBezTo>
                  <a:cubicBezTo>
                    <a:pt x="225767" y="909663"/>
                    <a:pt x="221981" y="909663"/>
                    <a:pt x="221981" y="909663"/>
                  </a:cubicBezTo>
                  <a:cubicBezTo>
                    <a:pt x="206837" y="909663"/>
                    <a:pt x="195480" y="905877"/>
                    <a:pt x="187908" y="902091"/>
                  </a:cubicBezTo>
                  <a:cubicBezTo>
                    <a:pt x="187908" y="902091"/>
                    <a:pt x="184122" y="898305"/>
                    <a:pt x="184122" y="898305"/>
                  </a:cubicBezTo>
                  <a:cubicBezTo>
                    <a:pt x="172764" y="883162"/>
                    <a:pt x="161407" y="864232"/>
                    <a:pt x="157621" y="845303"/>
                  </a:cubicBezTo>
                  <a:cubicBezTo>
                    <a:pt x="150049" y="826373"/>
                    <a:pt x="150049" y="807444"/>
                    <a:pt x="153835" y="788514"/>
                  </a:cubicBezTo>
                  <a:cubicBezTo>
                    <a:pt x="165193" y="750655"/>
                    <a:pt x="184122" y="743084"/>
                    <a:pt x="203052" y="735512"/>
                  </a:cubicBezTo>
                  <a:lnTo>
                    <a:pt x="203052" y="735512"/>
                  </a:lnTo>
                  <a:cubicBezTo>
                    <a:pt x="203052" y="709010"/>
                    <a:pt x="210623" y="580290"/>
                    <a:pt x="206837" y="557574"/>
                  </a:cubicBezTo>
                  <a:cubicBezTo>
                    <a:pt x="206837" y="546217"/>
                    <a:pt x="153835" y="474285"/>
                    <a:pt x="104618" y="409924"/>
                  </a:cubicBezTo>
                  <a:cubicBezTo>
                    <a:pt x="70545" y="364494"/>
                    <a:pt x="36472" y="319063"/>
                    <a:pt x="21328" y="296347"/>
                  </a:cubicBezTo>
                  <a:cubicBezTo>
                    <a:pt x="-8959" y="247131"/>
                    <a:pt x="-1387" y="144911"/>
                    <a:pt x="9971" y="84337"/>
                  </a:cubicBezTo>
                  <a:cubicBezTo>
                    <a:pt x="17542" y="27549"/>
                    <a:pt x="55401" y="-6525"/>
                    <a:pt x="74331" y="1047"/>
                  </a:cubicBezTo>
                  <a:cubicBezTo>
                    <a:pt x="74331" y="1047"/>
                    <a:pt x="74331" y="1047"/>
                    <a:pt x="74331" y="1047"/>
                  </a:cubicBezTo>
                  <a:cubicBezTo>
                    <a:pt x="78117" y="1047"/>
                    <a:pt x="78117" y="4833"/>
                    <a:pt x="81903" y="4833"/>
                  </a:cubicBezTo>
                  <a:cubicBezTo>
                    <a:pt x="100832" y="31334"/>
                    <a:pt x="161407" y="133554"/>
                    <a:pt x="218195" y="235773"/>
                  </a:cubicBezTo>
                  <a:cubicBezTo>
                    <a:pt x="271198" y="334206"/>
                    <a:pt x="320414" y="428854"/>
                    <a:pt x="327986" y="466713"/>
                  </a:cubicBezTo>
                  <a:cubicBezTo>
                    <a:pt x="346916" y="534859"/>
                    <a:pt x="343130" y="705225"/>
                    <a:pt x="324200" y="765799"/>
                  </a:cubicBezTo>
                  <a:cubicBezTo>
                    <a:pt x="320414" y="765799"/>
                    <a:pt x="316629" y="769585"/>
                    <a:pt x="316629" y="773371"/>
                  </a:cubicBezTo>
                  <a:close/>
                </a:path>
              </a:pathLst>
            </a:custGeom>
            <a:solidFill>
              <a:srgbClr val="FFB67F"/>
            </a:solidFill>
            <a:ln w="37802" cap="flat">
              <a:noFill/>
              <a:prstDash val="solid"/>
              <a:miter/>
            </a:ln>
          </p:spPr>
          <p:txBody>
            <a:bodyPr rtlCol="0" anchor="ctr"/>
            <a:lstStyle/>
            <a:p>
              <a:endParaRPr lang="fr-BE"/>
            </a:p>
          </p:txBody>
        </p:sp>
        <p:sp>
          <p:nvSpPr>
            <p:cNvPr id="14" name="Forme libre : forme 13">
              <a:extLst>
                <a:ext uri="{FF2B5EF4-FFF2-40B4-BE49-F238E27FC236}">
                  <a16:creationId xmlns:a16="http://schemas.microsoft.com/office/drawing/2014/main" id="{F261FE5A-6828-488D-8D68-8BBFC3929977}"/>
                </a:ext>
              </a:extLst>
            </p:cNvPr>
            <p:cNvSpPr/>
            <p:nvPr/>
          </p:nvSpPr>
          <p:spPr>
            <a:xfrm>
              <a:off x="2155092" y="2282310"/>
              <a:ext cx="353090" cy="883612"/>
            </a:xfrm>
            <a:custGeom>
              <a:avLst/>
              <a:gdLst>
                <a:gd name="connsiteX0" fmla="*/ 332041 w 353090"/>
                <a:gd name="connsiteY0" fmla="*/ 709461 h 883612"/>
                <a:gd name="connsiteX1" fmla="*/ 332041 w 353090"/>
                <a:gd name="connsiteY1" fmla="*/ 709461 h 883612"/>
                <a:gd name="connsiteX2" fmla="*/ 332041 w 353090"/>
                <a:gd name="connsiteY2" fmla="*/ 720818 h 883612"/>
                <a:gd name="connsiteX3" fmla="*/ 328255 w 353090"/>
                <a:gd name="connsiteY3" fmla="*/ 804108 h 883612"/>
                <a:gd name="connsiteX4" fmla="*/ 328255 w 353090"/>
                <a:gd name="connsiteY4" fmla="*/ 804108 h 883612"/>
                <a:gd name="connsiteX5" fmla="*/ 328255 w 353090"/>
                <a:gd name="connsiteY5" fmla="*/ 819252 h 883612"/>
                <a:gd name="connsiteX6" fmla="*/ 328255 w 353090"/>
                <a:gd name="connsiteY6" fmla="*/ 819252 h 883612"/>
                <a:gd name="connsiteX7" fmla="*/ 328255 w 353090"/>
                <a:gd name="connsiteY7" fmla="*/ 823038 h 883612"/>
                <a:gd name="connsiteX8" fmla="*/ 316898 w 353090"/>
                <a:gd name="connsiteY8" fmla="*/ 860897 h 883612"/>
                <a:gd name="connsiteX9" fmla="*/ 313112 w 353090"/>
                <a:gd name="connsiteY9" fmla="*/ 864683 h 883612"/>
                <a:gd name="connsiteX10" fmla="*/ 313112 w 353090"/>
                <a:gd name="connsiteY10" fmla="*/ 864683 h 883612"/>
                <a:gd name="connsiteX11" fmla="*/ 282825 w 353090"/>
                <a:gd name="connsiteY11" fmla="*/ 883612 h 883612"/>
                <a:gd name="connsiteX12" fmla="*/ 188177 w 353090"/>
                <a:gd name="connsiteY12" fmla="*/ 864683 h 883612"/>
                <a:gd name="connsiteX13" fmla="*/ 169248 w 353090"/>
                <a:gd name="connsiteY13" fmla="*/ 819252 h 883612"/>
                <a:gd name="connsiteX14" fmla="*/ 241180 w 353090"/>
                <a:gd name="connsiteY14" fmla="*/ 800322 h 883612"/>
                <a:gd name="connsiteX15" fmla="*/ 248752 w 353090"/>
                <a:gd name="connsiteY15" fmla="*/ 732176 h 883612"/>
                <a:gd name="connsiteX16" fmla="*/ 241180 w 353090"/>
                <a:gd name="connsiteY16" fmla="*/ 713247 h 883612"/>
                <a:gd name="connsiteX17" fmla="*/ 157890 w 353090"/>
                <a:gd name="connsiteY17" fmla="*/ 622385 h 883612"/>
                <a:gd name="connsiteX18" fmla="*/ 36741 w 353090"/>
                <a:gd name="connsiteY18" fmla="*/ 497450 h 883612"/>
                <a:gd name="connsiteX19" fmla="*/ 36741 w 353090"/>
                <a:gd name="connsiteY19" fmla="*/ 497450 h 883612"/>
                <a:gd name="connsiteX20" fmla="*/ 29169 w 353090"/>
                <a:gd name="connsiteY20" fmla="*/ 489879 h 883612"/>
                <a:gd name="connsiteX21" fmla="*/ 29169 w 353090"/>
                <a:gd name="connsiteY21" fmla="*/ 486093 h 883612"/>
                <a:gd name="connsiteX22" fmla="*/ 17812 w 353090"/>
                <a:gd name="connsiteY22" fmla="*/ 470949 h 883612"/>
                <a:gd name="connsiteX23" fmla="*/ 17812 w 353090"/>
                <a:gd name="connsiteY23" fmla="*/ 470949 h 883612"/>
                <a:gd name="connsiteX24" fmla="*/ 10240 w 353090"/>
                <a:gd name="connsiteY24" fmla="*/ 459591 h 883612"/>
                <a:gd name="connsiteX25" fmla="*/ 40527 w 353090"/>
                <a:gd name="connsiteY25" fmla="*/ 308155 h 883612"/>
                <a:gd name="connsiteX26" fmla="*/ 131389 w 353090"/>
                <a:gd name="connsiteY26" fmla="*/ 179435 h 883612"/>
                <a:gd name="connsiteX27" fmla="*/ 154104 w 353090"/>
                <a:gd name="connsiteY27" fmla="*/ 152933 h 883612"/>
                <a:gd name="connsiteX28" fmla="*/ 165462 w 353090"/>
                <a:gd name="connsiteY28" fmla="*/ 137790 h 883612"/>
                <a:gd name="connsiteX29" fmla="*/ 165462 w 353090"/>
                <a:gd name="connsiteY29" fmla="*/ 137790 h 883612"/>
                <a:gd name="connsiteX30" fmla="*/ 176819 w 353090"/>
                <a:gd name="connsiteY30" fmla="*/ 122646 h 883612"/>
                <a:gd name="connsiteX31" fmla="*/ 176819 w 353090"/>
                <a:gd name="connsiteY31" fmla="*/ 122646 h 883612"/>
                <a:gd name="connsiteX32" fmla="*/ 176819 w 353090"/>
                <a:gd name="connsiteY32" fmla="*/ 122646 h 883612"/>
                <a:gd name="connsiteX33" fmla="*/ 176819 w 353090"/>
                <a:gd name="connsiteY33" fmla="*/ 122646 h 883612"/>
                <a:gd name="connsiteX34" fmla="*/ 176819 w 353090"/>
                <a:gd name="connsiteY34" fmla="*/ 122646 h 883612"/>
                <a:gd name="connsiteX35" fmla="*/ 267681 w 353090"/>
                <a:gd name="connsiteY35" fmla="*/ 5283 h 883612"/>
                <a:gd name="connsiteX36" fmla="*/ 343399 w 353090"/>
                <a:gd name="connsiteY36" fmla="*/ 73430 h 883612"/>
                <a:gd name="connsiteX37" fmla="*/ 324470 w 353090"/>
                <a:gd name="connsiteY37" fmla="*/ 243795 h 883612"/>
                <a:gd name="connsiteX38" fmla="*/ 301754 w 353090"/>
                <a:gd name="connsiteY38" fmla="*/ 266510 h 883612"/>
                <a:gd name="connsiteX39" fmla="*/ 173034 w 353090"/>
                <a:gd name="connsiteY39" fmla="*/ 417946 h 883612"/>
                <a:gd name="connsiteX40" fmla="*/ 226036 w 353090"/>
                <a:gd name="connsiteY40" fmla="*/ 508808 h 883612"/>
                <a:gd name="connsiteX41" fmla="*/ 282825 w 353090"/>
                <a:gd name="connsiteY41" fmla="*/ 607241 h 883612"/>
                <a:gd name="connsiteX42" fmla="*/ 313112 w 353090"/>
                <a:gd name="connsiteY42" fmla="*/ 667816 h 883612"/>
                <a:gd name="connsiteX43" fmla="*/ 316898 w 353090"/>
                <a:gd name="connsiteY43" fmla="*/ 675388 h 883612"/>
                <a:gd name="connsiteX44" fmla="*/ 332041 w 353090"/>
                <a:gd name="connsiteY44" fmla="*/ 709461 h 88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53090" h="883612">
                  <a:moveTo>
                    <a:pt x="332041" y="709461"/>
                  </a:moveTo>
                  <a:cubicBezTo>
                    <a:pt x="332041" y="709461"/>
                    <a:pt x="332041" y="709461"/>
                    <a:pt x="332041" y="709461"/>
                  </a:cubicBezTo>
                  <a:cubicBezTo>
                    <a:pt x="332041" y="717033"/>
                    <a:pt x="332041" y="717033"/>
                    <a:pt x="332041" y="720818"/>
                  </a:cubicBezTo>
                  <a:cubicBezTo>
                    <a:pt x="328255" y="739748"/>
                    <a:pt x="328255" y="754892"/>
                    <a:pt x="328255" y="804108"/>
                  </a:cubicBezTo>
                  <a:lnTo>
                    <a:pt x="328255" y="804108"/>
                  </a:lnTo>
                  <a:cubicBezTo>
                    <a:pt x="328255" y="807894"/>
                    <a:pt x="328255" y="815466"/>
                    <a:pt x="328255" y="819252"/>
                  </a:cubicBezTo>
                  <a:lnTo>
                    <a:pt x="328255" y="819252"/>
                  </a:lnTo>
                  <a:cubicBezTo>
                    <a:pt x="328255" y="819252"/>
                    <a:pt x="328255" y="819252"/>
                    <a:pt x="328255" y="823038"/>
                  </a:cubicBezTo>
                  <a:cubicBezTo>
                    <a:pt x="324470" y="838181"/>
                    <a:pt x="320684" y="849539"/>
                    <a:pt x="316898" y="860897"/>
                  </a:cubicBezTo>
                  <a:cubicBezTo>
                    <a:pt x="316898" y="860897"/>
                    <a:pt x="316898" y="864683"/>
                    <a:pt x="313112" y="864683"/>
                  </a:cubicBezTo>
                  <a:lnTo>
                    <a:pt x="313112" y="864683"/>
                  </a:lnTo>
                  <a:cubicBezTo>
                    <a:pt x="301754" y="876040"/>
                    <a:pt x="290396" y="883612"/>
                    <a:pt x="282825" y="883612"/>
                  </a:cubicBezTo>
                  <a:cubicBezTo>
                    <a:pt x="267681" y="883612"/>
                    <a:pt x="203321" y="879826"/>
                    <a:pt x="188177" y="864683"/>
                  </a:cubicBezTo>
                  <a:cubicBezTo>
                    <a:pt x="173034" y="849539"/>
                    <a:pt x="157890" y="815466"/>
                    <a:pt x="169248" y="819252"/>
                  </a:cubicBezTo>
                  <a:cubicBezTo>
                    <a:pt x="180605" y="819252"/>
                    <a:pt x="229822" y="819252"/>
                    <a:pt x="241180" y="800322"/>
                  </a:cubicBezTo>
                  <a:cubicBezTo>
                    <a:pt x="248752" y="785179"/>
                    <a:pt x="256323" y="754892"/>
                    <a:pt x="248752" y="732176"/>
                  </a:cubicBezTo>
                  <a:cubicBezTo>
                    <a:pt x="244966" y="724604"/>
                    <a:pt x="244966" y="717033"/>
                    <a:pt x="241180" y="713247"/>
                  </a:cubicBezTo>
                  <a:cubicBezTo>
                    <a:pt x="229822" y="694317"/>
                    <a:pt x="195749" y="660244"/>
                    <a:pt x="157890" y="622385"/>
                  </a:cubicBezTo>
                  <a:cubicBezTo>
                    <a:pt x="116245" y="580740"/>
                    <a:pt x="70814" y="531523"/>
                    <a:pt x="36741" y="497450"/>
                  </a:cubicBezTo>
                  <a:lnTo>
                    <a:pt x="36741" y="497450"/>
                  </a:lnTo>
                  <a:cubicBezTo>
                    <a:pt x="32955" y="493664"/>
                    <a:pt x="32955" y="493664"/>
                    <a:pt x="29169" y="489879"/>
                  </a:cubicBezTo>
                  <a:cubicBezTo>
                    <a:pt x="29169" y="489879"/>
                    <a:pt x="29169" y="489879"/>
                    <a:pt x="29169" y="486093"/>
                  </a:cubicBezTo>
                  <a:cubicBezTo>
                    <a:pt x="25383" y="482307"/>
                    <a:pt x="21598" y="474735"/>
                    <a:pt x="17812" y="470949"/>
                  </a:cubicBezTo>
                  <a:lnTo>
                    <a:pt x="17812" y="470949"/>
                  </a:lnTo>
                  <a:cubicBezTo>
                    <a:pt x="14026" y="467163"/>
                    <a:pt x="14026" y="463377"/>
                    <a:pt x="10240" y="459591"/>
                  </a:cubicBezTo>
                  <a:cubicBezTo>
                    <a:pt x="-16261" y="402803"/>
                    <a:pt x="14026" y="353586"/>
                    <a:pt x="40527" y="308155"/>
                  </a:cubicBezTo>
                  <a:cubicBezTo>
                    <a:pt x="51885" y="281654"/>
                    <a:pt x="89744" y="232437"/>
                    <a:pt x="131389" y="179435"/>
                  </a:cubicBezTo>
                  <a:cubicBezTo>
                    <a:pt x="138960" y="171863"/>
                    <a:pt x="146532" y="160505"/>
                    <a:pt x="154104" y="152933"/>
                  </a:cubicBezTo>
                  <a:cubicBezTo>
                    <a:pt x="157890" y="149148"/>
                    <a:pt x="161676" y="141576"/>
                    <a:pt x="165462" y="137790"/>
                  </a:cubicBezTo>
                  <a:cubicBezTo>
                    <a:pt x="165462" y="137790"/>
                    <a:pt x="165462" y="137790"/>
                    <a:pt x="165462" y="137790"/>
                  </a:cubicBezTo>
                  <a:cubicBezTo>
                    <a:pt x="169248" y="134004"/>
                    <a:pt x="173034" y="130218"/>
                    <a:pt x="176819" y="122646"/>
                  </a:cubicBezTo>
                  <a:cubicBezTo>
                    <a:pt x="176819" y="122646"/>
                    <a:pt x="176819" y="122646"/>
                    <a:pt x="176819" y="122646"/>
                  </a:cubicBezTo>
                  <a:cubicBezTo>
                    <a:pt x="176819" y="122646"/>
                    <a:pt x="176819" y="122646"/>
                    <a:pt x="176819" y="122646"/>
                  </a:cubicBezTo>
                  <a:cubicBezTo>
                    <a:pt x="176819" y="122646"/>
                    <a:pt x="176819" y="122646"/>
                    <a:pt x="176819" y="122646"/>
                  </a:cubicBezTo>
                  <a:cubicBezTo>
                    <a:pt x="176819" y="122646"/>
                    <a:pt x="176819" y="122646"/>
                    <a:pt x="176819" y="122646"/>
                  </a:cubicBezTo>
                  <a:cubicBezTo>
                    <a:pt x="214678" y="77215"/>
                    <a:pt x="248752" y="31785"/>
                    <a:pt x="267681" y="5283"/>
                  </a:cubicBezTo>
                  <a:cubicBezTo>
                    <a:pt x="297968" y="-13646"/>
                    <a:pt x="328255" y="20427"/>
                    <a:pt x="343399" y="73430"/>
                  </a:cubicBezTo>
                  <a:cubicBezTo>
                    <a:pt x="358543" y="126432"/>
                    <a:pt x="358543" y="213508"/>
                    <a:pt x="324470" y="243795"/>
                  </a:cubicBezTo>
                  <a:cubicBezTo>
                    <a:pt x="320684" y="247581"/>
                    <a:pt x="313112" y="255153"/>
                    <a:pt x="301754" y="266510"/>
                  </a:cubicBezTo>
                  <a:cubicBezTo>
                    <a:pt x="260109" y="311941"/>
                    <a:pt x="191963" y="399017"/>
                    <a:pt x="173034" y="417946"/>
                  </a:cubicBezTo>
                  <a:cubicBezTo>
                    <a:pt x="180605" y="425518"/>
                    <a:pt x="199535" y="463377"/>
                    <a:pt x="226036" y="508808"/>
                  </a:cubicBezTo>
                  <a:cubicBezTo>
                    <a:pt x="244966" y="539095"/>
                    <a:pt x="263895" y="573168"/>
                    <a:pt x="282825" y="607241"/>
                  </a:cubicBezTo>
                  <a:cubicBezTo>
                    <a:pt x="294182" y="629957"/>
                    <a:pt x="305540" y="652672"/>
                    <a:pt x="313112" y="667816"/>
                  </a:cubicBezTo>
                  <a:cubicBezTo>
                    <a:pt x="313112" y="671602"/>
                    <a:pt x="316898" y="675388"/>
                    <a:pt x="316898" y="675388"/>
                  </a:cubicBezTo>
                  <a:cubicBezTo>
                    <a:pt x="324470" y="690531"/>
                    <a:pt x="328255" y="701889"/>
                    <a:pt x="332041" y="709461"/>
                  </a:cubicBezTo>
                  <a:close/>
                </a:path>
              </a:pathLst>
            </a:custGeom>
            <a:solidFill>
              <a:srgbClr val="FFB67F"/>
            </a:solidFill>
            <a:ln w="37802" cap="flat">
              <a:noFill/>
              <a:prstDash val="solid"/>
              <a:miter/>
            </a:ln>
          </p:spPr>
          <p:txBody>
            <a:bodyPr rtlCol="0" anchor="ctr"/>
            <a:lstStyle/>
            <a:p>
              <a:endParaRPr lang="fr-BE"/>
            </a:p>
          </p:txBody>
        </p:sp>
        <p:sp>
          <p:nvSpPr>
            <p:cNvPr id="15" name="Forme libre : forme 14">
              <a:extLst>
                <a:ext uri="{FF2B5EF4-FFF2-40B4-BE49-F238E27FC236}">
                  <a16:creationId xmlns:a16="http://schemas.microsoft.com/office/drawing/2014/main" id="{926A95C7-5DA6-488A-8BE3-A884BDCF7909}"/>
                </a:ext>
              </a:extLst>
            </p:cNvPr>
            <p:cNvSpPr/>
            <p:nvPr/>
          </p:nvSpPr>
          <p:spPr>
            <a:xfrm>
              <a:off x="2733217" y="1844644"/>
              <a:ext cx="7571" cy="34073"/>
            </a:xfrm>
            <a:custGeom>
              <a:avLst/>
              <a:gdLst>
                <a:gd name="connsiteX0" fmla="*/ 0 w 7571"/>
                <a:gd name="connsiteY0" fmla="*/ 0 h 34073"/>
                <a:gd name="connsiteX1" fmla="*/ 3786 w 7571"/>
                <a:gd name="connsiteY1" fmla="*/ 7572 h 34073"/>
                <a:gd name="connsiteX2" fmla="*/ 7572 w 7571"/>
                <a:gd name="connsiteY2" fmla="*/ 15144 h 34073"/>
                <a:gd name="connsiteX3" fmla="*/ 7572 w 7571"/>
                <a:gd name="connsiteY3" fmla="*/ 26501 h 34073"/>
                <a:gd name="connsiteX4" fmla="*/ 3786 w 7571"/>
                <a:gd name="connsiteY4" fmla="*/ 34073 h 34073"/>
                <a:gd name="connsiteX5" fmla="*/ 7572 w 7571"/>
                <a:gd name="connsiteY5" fmla="*/ 15144 h 34073"/>
                <a:gd name="connsiteX6" fmla="*/ 0 w 7571"/>
                <a:gd name="connsiteY6" fmla="*/ 0 h 3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1" h="34073">
                  <a:moveTo>
                    <a:pt x="0" y="0"/>
                  </a:moveTo>
                  <a:cubicBezTo>
                    <a:pt x="0" y="3786"/>
                    <a:pt x="3786" y="3786"/>
                    <a:pt x="3786" y="7572"/>
                  </a:cubicBezTo>
                  <a:cubicBezTo>
                    <a:pt x="3786" y="11358"/>
                    <a:pt x="7572" y="15144"/>
                    <a:pt x="7572" y="15144"/>
                  </a:cubicBezTo>
                  <a:cubicBezTo>
                    <a:pt x="7572" y="18930"/>
                    <a:pt x="7572" y="22715"/>
                    <a:pt x="7572" y="26501"/>
                  </a:cubicBezTo>
                  <a:cubicBezTo>
                    <a:pt x="7572" y="30287"/>
                    <a:pt x="3786" y="30287"/>
                    <a:pt x="3786" y="34073"/>
                  </a:cubicBezTo>
                  <a:cubicBezTo>
                    <a:pt x="3786" y="30287"/>
                    <a:pt x="7572" y="22715"/>
                    <a:pt x="7572" y="15144"/>
                  </a:cubicBezTo>
                  <a:cubicBezTo>
                    <a:pt x="7572" y="11358"/>
                    <a:pt x="3786" y="7572"/>
                    <a:pt x="0" y="0"/>
                  </a:cubicBezTo>
                  <a:close/>
                </a:path>
              </a:pathLst>
            </a:custGeom>
            <a:solidFill>
              <a:srgbClr val="EC8940"/>
            </a:solidFill>
            <a:ln w="37802" cap="flat">
              <a:noFill/>
              <a:prstDash val="solid"/>
              <a:miter/>
            </a:ln>
          </p:spPr>
          <p:txBody>
            <a:bodyPr rtlCol="0" anchor="ctr"/>
            <a:lstStyle/>
            <a:p>
              <a:endParaRPr lang="fr-BE"/>
            </a:p>
          </p:txBody>
        </p:sp>
        <p:sp>
          <p:nvSpPr>
            <p:cNvPr id="16" name="Forme libre : forme 15">
              <a:extLst>
                <a:ext uri="{FF2B5EF4-FFF2-40B4-BE49-F238E27FC236}">
                  <a16:creationId xmlns:a16="http://schemas.microsoft.com/office/drawing/2014/main" id="{31A29C1D-D33C-4348-B7D8-CF6409AD59AE}"/>
                </a:ext>
              </a:extLst>
            </p:cNvPr>
            <p:cNvSpPr/>
            <p:nvPr/>
          </p:nvSpPr>
          <p:spPr>
            <a:xfrm>
              <a:off x="2773293" y="1852215"/>
              <a:ext cx="5354" cy="41644"/>
            </a:xfrm>
            <a:custGeom>
              <a:avLst/>
              <a:gdLst>
                <a:gd name="connsiteX0" fmla="*/ 5354 w 5354"/>
                <a:gd name="connsiteY0" fmla="*/ 0 h 41644"/>
                <a:gd name="connsiteX1" fmla="*/ 1568 w 5354"/>
                <a:gd name="connsiteY1" fmla="*/ 11358 h 41644"/>
                <a:gd name="connsiteX2" fmla="*/ 1568 w 5354"/>
                <a:gd name="connsiteY2" fmla="*/ 22715 h 41644"/>
                <a:gd name="connsiteX3" fmla="*/ 5354 w 5354"/>
                <a:gd name="connsiteY3" fmla="*/ 41645 h 41644"/>
                <a:gd name="connsiteX4" fmla="*/ 1568 w 5354"/>
                <a:gd name="connsiteY4" fmla="*/ 30287 h 41644"/>
                <a:gd name="connsiteX5" fmla="*/ 1568 w 5354"/>
                <a:gd name="connsiteY5" fmla="*/ 18930 h 41644"/>
                <a:gd name="connsiteX6" fmla="*/ 5354 w 5354"/>
                <a:gd name="connsiteY6" fmla="*/ 0 h 41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54" h="41644">
                  <a:moveTo>
                    <a:pt x="5354" y="0"/>
                  </a:moveTo>
                  <a:cubicBezTo>
                    <a:pt x="5354" y="3786"/>
                    <a:pt x="1568" y="7572"/>
                    <a:pt x="1568" y="11358"/>
                  </a:cubicBezTo>
                  <a:cubicBezTo>
                    <a:pt x="1568" y="15144"/>
                    <a:pt x="1568" y="18930"/>
                    <a:pt x="1568" y="22715"/>
                  </a:cubicBezTo>
                  <a:cubicBezTo>
                    <a:pt x="1568" y="30287"/>
                    <a:pt x="1568" y="37859"/>
                    <a:pt x="5354" y="41645"/>
                  </a:cubicBezTo>
                  <a:cubicBezTo>
                    <a:pt x="1568" y="37859"/>
                    <a:pt x="1568" y="34073"/>
                    <a:pt x="1568" y="30287"/>
                  </a:cubicBezTo>
                  <a:cubicBezTo>
                    <a:pt x="1568" y="26501"/>
                    <a:pt x="1568" y="22715"/>
                    <a:pt x="1568" y="18930"/>
                  </a:cubicBezTo>
                  <a:cubicBezTo>
                    <a:pt x="-2218" y="11358"/>
                    <a:pt x="1568" y="3786"/>
                    <a:pt x="5354" y="0"/>
                  </a:cubicBezTo>
                  <a:close/>
                </a:path>
              </a:pathLst>
            </a:custGeom>
            <a:solidFill>
              <a:srgbClr val="EC8940"/>
            </a:solidFill>
            <a:ln w="37802" cap="flat">
              <a:noFill/>
              <a:prstDash val="solid"/>
              <a:miter/>
            </a:ln>
          </p:spPr>
          <p:txBody>
            <a:bodyPr rtlCol="0" anchor="ctr"/>
            <a:lstStyle/>
            <a:p>
              <a:endParaRPr lang="fr-BE"/>
            </a:p>
          </p:txBody>
        </p:sp>
        <p:sp>
          <p:nvSpPr>
            <p:cNvPr id="17" name="Forme libre : forme 16">
              <a:extLst>
                <a:ext uri="{FF2B5EF4-FFF2-40B4-BE49-F238E27FC236}">
                  <a16:creationId xmlns:a16="http://schemas.microsoft.com/office/drawing/2014/main" id="{DADB0310-2F90-4AF8-A3B7-8CC35079F24C}"/>
                </a:ext>
              </a:extLst>
            </p:cNvPr>
            <p:cNvSpPr/>
            <p:nvPr/>
          </p:nvSpPr>
          <p:spPr>
            <a:xfrm>
              <a:off x="2812721" y="2056654"/>
              <a:ext cx="26501" cy="49216"/>
            </a:xfrm>
            <a:custGeom>
              <a:avLst/>
              <a:gdLst>
                <a:gd name="connsiteX0" fmla="*/ 0 w 26501"/>
                <a:gd name="connsiteY0" fmla="*/ 0 h 49216"/>
                <a:gd name="connsiteX1" fmla="*/ 11358 w 26501"/>
                <a:gd name="connsiteY1" fmla="*/ 7572 h 49216"/>
                <a:gd name="connsiteX2" fmla="*/ 22715 w 26501"/>
                <a:gd name="connsiteY2" fmla="*/ 18930 h 49216"/>
                <a:gd name="connsiteX3" fmla="*/ 26501 w 26501"/>
                <a:gd name="connsiteY3" fmla="*/ 34073 h 49216"/>
                <a:gd name="connsiteX4" fmla="*/ 22715 w 26501"/>
                <a:gd name="connsiteY4" fmla="*/ 49217 h 49216"/>
                <a:gd name="connsiteX5" fmla="*/ 22715 w 26501"/>
                <a:gd name="connsiteY5" fmla="*/ 34073 h 49216"/>
                <a:gd name="connsiteX6" fmla="*/ 18930 w 26501"/>
                <a:gd name="connsiteY6" fmla="*/ 22715 h 49216"/>
                <a:gd name="connsiteX7" fmla="*/ 11358 w 26501"/>
                <a:gd name="connsiteY7" fmla="*/ 11358 h 49216"/>
                <a:gd name="connsiteX8" fmla="*/ 0 w 26501"/>
                <a:gd name="connsiteY8" fmla="*/ 0 h 4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01" h="49216">
                  <a:moveTo>
                    <a:pt x="0" y="0"/>
                  </a:moveTo>
                  <a:cubicBezTo>
                    <a:pt x="3786" y="3786"/>
                    <a:pt x="7572" y="7572"/>
                    <a:pt x="11358" y="7572"/>
                  </a:cubicBezTo>
                  <a:cubicBezTo>
                    <a:pt x="15144" y="11358"/>
                    <a:pt x="18930" y="15144"/>
                    <a:pt x="22715" y="18930"/>
                  </a:cubicBezTo>
                  <a:cubicBezTo>
                    <a:pt x="26501" y="22715"/>
                    <a:pt x="26501" y="26501"/>
                    <a:pt x="26501" y="34073"/>
                  </a:cubicBezTo>
                  <a:cubicBezTo>
                    <a:pt x="26501" y="37859"/>
                    <a:pt x="26501" y="41645"/>
                    <a:pt x="22715" y="49217"/>
                  </a:cubicBezTo>
                  <a:cubicBezTo>
                    <a:pt x="22715" y="45431"/>
                    <a:pt x="22715" y="41645"/>
                    <a:pt x="22715" y="34073"/>
                  </a:cubicBezTo>
                  <a:cubicBezTo>
                    <a:pt x="22715" y="30287"/>
                    <a:pt x="22715" y="26501"/>
                    <a:pt x="18930" y="22715"/>
                  </a:cubicBezTo>
                  <a:cubicBezTo>
                    <a:pt x="15144" y="18930"/>
                    <a:pt x="11358" y="15144"/>
                    <a:pt x="11358" y="11358"/>
                  </a:cubicBezTo>
                  <a:cubicBezTo>
                    <a:pt x="3786" y="7572"/>
                    <a:pt x="0" y="3786"/>
                    <a:pt x="0" y="0"/>
                  </a:cubicBezTo>
                  <a:close/>
                </a:path>
              </a:pathLst>
            </a:custGeom>
            <a:solidFill>
              <a:srgbClr val="EC8940"/>
            </a:solidFill>
            <a:ln w="37802" cap="flat">
              <a:noFill/>
              <a:prstDash val="solid"/>
              <a:miter/>
            </a:ln>
          </p:spPr>
          <p:txBody>
            <a:bodyPr rtlCol="0" anchor="ctr"/>
            <a:lstStyle/>
            <a:p>
              <a:endParaRPr lang="fr-BE"/>
            </a:p>
          </p:txBody>
        </p:sp>
        <p:sp>
          <p:nvSpPr>
            <p:cNvPr id="18" name="Forme libre : forme 17">
              <a:extLst>
                <a:ext uri="{FF2B5EF4-FFF2-40B4-BE49-F238E27FC236}">
                  <a16:creationId xmlns:a16="http://schemas.microsoft.com/office/drawing/2014/main" id="{985CC152-F302-4000-8E88-B582CB799C48}"/>
                </a:ext>
              </a:extLst>
            </p:cNvPr>
            <p:cNvSpPr/>
            <p:nvPr/>
          </p:nvSpPr>
          <p:spPr>
            <a:xfrm>
              <a:off x="2676428" y="2056654"/>
              <a:ext cx="34073" cy="53002"/>
            </a:xfrm>
            <a:custGeom>
              <a:avLst/>
              <a:gdLst>
                <a:gd name="connsiteX0" fmla="*/ 34073 w 34073"/>
                <a:gd name="connsiteY0" fmla="*/ 0 h 53002"/>
                <a:gd name="connsiteX1" fmla="*/ 11358 w 34073"/>
                <a:gd name="connsiteY1" fmla="*/ 22715 h 53002"/>
                <a:gd name="connsiteX2" fmla="*/ 7572 w 34073"/>
                <a:gd name="connsiteY2" fmla="*/ 30287 h 53002"/>
                <a:gd name="connsiteX3" fmla="*/ 3786 w 34073"/>
                <a:gd name="connsiteY3" fmla="*/ 37859 h 53002"/>
                <a:gd name="connsiteX4" fmla="*/ 3786 w 34073"/>
                <a:gd name="connsiteY4" fmla="*/ 53003 h 53002"/>
                <a:gd name="connsiteX5" fmla="*/ 0 w 34073"/>
                <a:gd name="connsiteY5" fmla="*/ 37859 h 53002"/>
                <a:gd name="connsiteX6" fmla="*/ 3786 w 34073"/>
                <a:gd name="connsiteY6" fmla="*/ 30287 h 53002"/>
                <a:gd name="connsiteX7" fmla="*/ 7572 w 34073"/>
                <a:gd name="connsiteY7" fmla="*/ 22715 h 53002"/>
                <a:gd name="connsiteX8" fmla="*/ 18930 w 34073"/>
                <a:gd name="connsiteY8" fmla="*/ 11358 h 53002"/>
                <a:gd name="connsiteX9" fmla="*/ 34073 w 34073"/>
                <a:gd name="connsiteY9" fmla="*/ 0 h 53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3" h="53002">
                  <a:moveTo>
                    <a:pt x="34073" y="0"/>
                  </a:moveTo>
                  <a:cubicBezTo>
                    <a:pt x="26501" y="7572"/>
                    <a:pt x="15144" y="15144"/>
                    <a:pt x="11358" y="22715"/>
                  </a:cubicBezTo>
                  <a:cubicBezTo>
                    <a:pt x="11358" y="22715"/>
                    <a:pt x="7572" y="26501"/>
                    <a:pt x="7572" y="30287"/>
                  </a:cubicBezTo>
                  <a:cubicBezTo>
                    <a:pt x="7572" y="34073"/>
                    <a:pt x="7572" y="34073"/>
                    <a:pt x="3786" y="37859"/>
                  </a:cubicBezTo>
                  <a:cubicBezTo>
                    <a:pt x="3786" y="41645"/>
                    <a:pt x="3786" y="49217"/>
                    <a:pt x="3786" y="53003"/>
                  </a:cubicBezTo>
                  <a:cubicBezTo>
                    <a:pt x="0" y="49217"/>
                    <a:pt x="0" y="41645"/>
                    <a:pt x="0" y="37859"/>
                  </a:cubicBezTo>
                  <a:cubicBezTo>
                    <a:pt x="0" y="34073"/>
                    <a:pt x="0" y="34073"/>
                    <a:pt x="3786" y="30287"/>
                  </a:cubicBezTo>
                  <a:cubicBezTo>
                    <a:pt x="3786" y="26501"/>
                    <a:pt x="7572" y="26501"/>
                    <a:pt x="7572" y="22715"/>
                  </a:cubicBezTo>
                  <a:cubicBezTo>
                    <a:pt x="11358" y="18930"/>
                    <a:pt x="15144" y="15144"/>
                    <a:pt x="18930" y="11358"/>
                  </a:cubicBezTo>
                  <a:cubicBezTo>
                    <a:pt x="22715" y="7572"/>
                    <a:pt x="30287" y="3786"/>
                    <a:pt x="34073" y="0"/>
                  </a:cubicBezTo>
                  <a:close/>
                </a:path>
              </a:pathLst>
            </a:custGeom>
            <a:solidFill>
              <a:srgbClr val="EC8940"/>
            </a:solidFill>
            <a:ln w="37802" cap="flat">
              <a:noFill/>
              <a:prstDash val="solid"/>
              <a:miter/>
            </a:ln>
          </p:spPr>
          <p:txBody>
            <a:bodyPr rtlCol="0" anchor="ctr"/>
            <a:lstStyle/>
            <a:p>
              <a:endParaRPr lang="fr-BE"/>
            </a:p>
          </p:txBody>
        </p:sp>
        <p:sp>
          <p:nvSpPr>
            <p:cNvPr id="19" name="Forme libre : forme 18">
              <a:extLst>
                <a:ext uri="{FF2B5EF4-FFF2-40B4-BE49-F238E27FC236}">
                  <a16:creationId xmlns:a16="http://schemas.microsoft.com/office/drawing/2014/main" id="{294C3C9E-1E73-4443-9E29-8A8DFFF248FB}"/>
                </a:ext>
              </a:extLst>
            </p:cNvPr>
            <p:cNvSpPr/>
            <p:nvPr/>
          </p:nvSpPr>
          <p:spPr>
            <a:xfrm>
              <a:off x="2706715" y="1791641"/>
              <a:ext cx="75718" cy="3785"/>
            </a:xfrm>
            <a:custGeom>
              <a:avLst/>
              <a:gdLst>
                <a:gd name="connsiteX0" fmla="*/ 75718 w 75718"/>
                <a:gd name="connsiteY0" fmla="*/ 0 h 3785"/>
                <a:gd name="connsiteX1" fmla="*/ 56789 w 75718"/>
                <a:gd name="connsiteY1" fmla="*/ 0 h 3785"/>
                <a:gd name="connsiteX2" fmla="*/ 37859 w 75718"/>
                <a:gd name="connsiteY2" fmla="*/ 0 h 3785"/>
                <a:gd name="connsiteX3" fmla="*/ 18930 w 75718"/>
                <a:gd name="connsiteY3" fmla="*/ 3786 h 3785"/>
                <a:gd name="connsiteX4" fmla="*/ 0 w 75718"/>
                <a:gd name="connsiteY4" fmla="*/ 3786 h 3785"/>
                <a:gd name="connsiteX5" fmla="*/ 18930 w 75718"/>
                <a:gd name="connsiteY5" fmla="*/ 3786 h 3785"/>
                <a:gd name="connsiteX6" fmla="*/ 30287 w 75718"/>
                <a:gd name="connsiteY6" fmla="*/ 3786 h 3785"/>
                <a:gd name="connsiteX7" fmla="*/ 41645 w 75718"/>
                <a:gd name="connsiteY7" fmla="*/ 3786 h 3785"/>
                <a:gd name="connsiteX8" fmla="*/ 75718 w 75718"/>
                <a:gd name="connsiteY8" fmla="*/ 0 h 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718" h="3785">
                  <a:moveTo>
                    <a:pt x="75718" y="0"/>
                  </a:moveTo>
                  <a:cubicBezTo>
                    <a:pt x="68146" y="0"/>
                    <a:pt x="60574" y="0"/>
                    <a:pt x="56789" y="0"/>
                  </a:cubicBezTo>
                  <a:cubicBezTo>
                    <a:pt x="49217" y="0"/>
                    <a:pt x="41645" y="0"/>
                    <a:pt x="37859" y="0"/>
                  </a:cubicBezTo>
                  <a:cubicBezTo>
                    <a:pt x="30287" y="0"/>
                    <a:pt x="22715" y="3786"/>
                    <a:pt x="18930" y="3786"/>
                  </a:cubicBezTo>
                  <a:cubicBezTo>
                    <a:pt x="11358" y="3786"/>
                    <a:pt x="3786" y="3786"/>
                    <a:pt x="0" y="3786"/>
                  </a:cubicBezTo>
                  <a:cubicBezTo>
                    <a:pt x="7572" y="3786"/>
                    <a:pt x="15144" y="3786"/>
                    <a:pt x="18930" y="3786"/>
                  </a:cubicBezTo>
                  <a:lnTo>
                    <a:pt x="30287" y="3786"/>
                  </a:lnTo>
                  <a:cubicBezTo>
                    <a:pt x="34073" y="3786"/>
                    <a:pt x="37859" y="3786"/>
                    <a:pt x="41645" y="3786"/>
                  </a:cubicBezTo>
                  <a:cubicBezTo>
                    <a:pt x="49217" y="0"/>
                    <a:pt x="60574" y="0"/>
                    <a:pt x="75718" y="0"/>
                  </a:cubicBezTo>
                  <a:close/>
                </a:path>
              </a:pathLst>
            </a:custGeom>
            <a:solidFill>
              <a:srgbClr val="EC8940"/>
            </a:solidFill>
            <a:ln w="37802" cap="flat">
              <a:noFill/>
              <a:prstDash val="solid"/>
              <a:miter/>
            </a:ln>
          </p:spPr>
          <p:txBody>
            <a:bodyPr rtlCol="0" anchor="ctr"/>
            <a:lstStyle/>
            <a:p>
              <a:endParaRPr lang="fr-BE"/>
            </a:p>
          </p:txBody>
        </p:sp>
        <p:sp>
          <p:nvSpPr>
            <p:cNvPr id="20" name="Forme libre : forme 19">
              <a:extLst>
                <a:ext uri="{FF2B5EF4-FFF2-40B4-BE49-F238E27FC236}">
                  <a16:creationId xmlns:a16="http://schemas.microsoft.com/office/drawing/2014/main" id="{27726510-398E-44E0-9501-9320D275FB7D}"/>
                </a:ext>
              </a:extLst>
            </p:cNvPr>
            <p:cNvSpPr/>
            <p:nvPr/>
          </p:nvSpPr>
          <p:spPr>
            <a:xfrm>
              <a:off x="2672642" y="1806785"/>
              <a:ext cx="151436" cy="11357"/>
            </a:xfrm>
            <a:custGeom>
              <a:avLst/>
              <a:gdLst>
                <a:gd name="connsiteX0" fmla="*/ 151436 w 151436"/>
                <a:gd name="connsiteY0" fmla="*/ 3786 h 11357"/>
                <a:gd name="connsiteX1" fmla="*/ 113577 w 151436"/>
                <a:gd name="connsiteY1" fmla="*/ 0 h 11357"/>
                <a:gd name="connsiteX2" fmla="*/ 94648 w 151436"/>
                <a:gd name="connsiteY2" fmla="*/ 0 h 11357"/>
                <a:gd name="connsiteX3" fmla="*/ 75718 w 151436"/>
                <a:gd name="connsiteY3" fmla="*/ 3786 h 11357"/>
                <a:gd name="connsiteX4" fmla="*/ 56789 w 151436"/>
                <a:gd name="connsiteY4" fmla="*/ 7572 h 11357"/>
                <a:gd name="connsiteX5" fmla="*/ 37859 w 151436"/>
                <a:gd name="connsiteY5" fmla="*/ 7572 h 11357"/>
                <a:gd name="connsiteX6" fmla="*/ 0 w 151436"/>
                <a:gd name="connsiteY6" fmla="*/ 11358 h 11357"/>
                <a:gd name="connsiteX7" fmla="*/ 37859 w 151436"/>
                <a:gd name="connsiteY7" fmla="*/ 7572 h 11357"/>
                <a:gd name="connsiteX8" fmla="*/ 56789 w 151436"/>
                <a:gd name="connsiteY8" fmla="*/ 7572 h 11357"/>
                <a:gd name="connsiteX9" fmla="*/ 75718 w 151436"/>
                <a:gd name="connsiteY9" fmla="*/ 3786 h 11357"/>
                <a:gd name="connsiteX10" fmla="*/ 94648 w 151436"/>
                <a:gd name="connsiteY10" fmla="*/ 0 h 11357"/>
                <a:gd name="connsiteX11" fmla="*/ 113577 w 151436"/>
                <a:gd name="connsiteY11" fmla="*/ 0 h 11357"/>
                <a:gd name="connsiteX12" fmla="*/ 151436 w 151436"/>
                <a:gd name="connsiteY12" fmla="*/ 3786 h 1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436" h="11357">
                  <a:moveTo>
                    <a:pt x="151436" y="3786"/>
                  </a:moveTo>
                  <a:cubicBezTo>
                    <a:pt x="140078" y="3786"/>
                    <a:pt x="128721" y="0"/>
                    <a:pt x="113577" y="0"/>
                  </a:cubicBezTo>
                  <a:cubicBezTo>
                    <a:pt x="106005" y="0"/>
                    <a:pt x="102219" y="0"/>
                    <a:pt x="94648" y="0"/>
                  </a:cubicBezTo>
                  <a:cubicBezTo>
                    <a:pt x="87076" y="0"/>
                    <a:pt x="83290" y="3786"/>
                    <a:pt x="75718" y="3786"/>
                  </a:cubicBezTo>
                  <a:cubicBezTo>
                    <a:pt x="68146" y="3786"/>
                    <a:pt x="64360" y="7572"/>
                    <a:pt x="56789" y="7572"/>
                  </a:cubicBezTo>
                  <a:cubicBezTo>
                    <a:pt x="49217" y="7572"/>
                    <a:pt x="45431" y="7572"/>
                    <a:pt x="37859" y="7572"/>
                  </a:cubicBezTo>
                  <a:cubicBezTo>
                    <a:pt x="26501" y="7572"/>
                    <a:pt x="15144" y="7572"/>
                    <a:pt x="0" y="11358"/>
                  </a:cubicBezTo>
                  <a:cubicBezTo>
                    <a:pt x="11358" y="11358"/>
                    <a:pt x="22715" y="7572"/>
                    <a:pt x="37859" y="7572"/>
                  </a:cubicBezTo>
                  <a:cubicBezTo>
                    <a:pt x="45431" y="7572"/>
                    <a:pt x="49217" y="7572"/>
                    <a:pt x="56789" y="7572"/>
                  </a:cubicBezTo>
                  <a:cubicBezTo>
                    <a:pt x="64360" y="7572"/>
                    <a:pt x="68146" y="3786"/>
                    <a:pt x="75718" y="3786"/>
                  </a:cubicBezTo>
                  <a:cubicBezTo>
                    <a:pt x="83290" y="0"/>
                    <a:pt x="87076" y="0"/>
                    <a:pt x="94648" y="0"/>
                  </a:cubicBezTo>
                  <a:cubicBezTo>
                    <a:pt x="102219" y="0"/>
                    <a:pt x="106005" y="0"/>
                    <a:pt x="113577" y="0"/>
                  </a:cubicBezTo>
                  <a:cubicBezTo>
                    <a:pt x="124935" y="0"/>
                    <a:pt x="140078" y="3786"/>
                    <a:pt x="151436" y="3786"/>
                  </a:cubicBezTo>
                  <a:close/>
                </a:path>
              </a:pathLst>
            </a:custGeom>
            <a:solidFill>
              <a:srgbClr val="EC8940"/>
            </a:solidFill>
            <a:ln w="37802" cap="flat">
              <a:noFill/>
              <a:prstDash val="solid"/>
              <a:miter/>
            </a:ln>
          </p:spPr>
          <p:txBody>
            <a:bodyPr rtlCol="0" anchor="ctr"/>
            <a:lstStyle/>
            <a:p>
              <a:endParaRPr lang="fr-BE"/>
            </a:p>
          </p:txBody>
        </p:sp>
        <p:sp>
          <p:nvSpPr>
            <p:cNvPr id="21" name="Forme libre : forme 20">
              <a:extLst>
                <a:ext uri="{FF2B5EF4-FFF2-40B4-BE49-F238E27FC236}">
                  <a16:creationId xmlns:a16="http://schemas.microsoft.com/office/drawing/2014/main" id="{C30F75F3-B796-45C7-AA24-A708575E8153}"/>
                </a:ext>
              </a:extLst>
            </p:cNvPr>
            <p:cNvSpPr/>
            <p:nvPr/>
          </p:nvSpPr>
          <p:spPr>
            <a:xfrm>
              <a:off x="2737003" y="1829500"/>
              <a:ext cx="90861" cy="11357"/>
            </a:xfrm>
            <a:custGeom>
              <a:avLst/>
              <a:gdLst>
                <a:gd name="connsiteX0" fmla="*/ 90862 w 90861"/>
                <a:gd name="connsiteY0" fmla="*/ 11358 h 11357"/>
                <a:gd name="connsiteX1" fmla="*/ 68146 w 90861"/>
                <a:gd name="connsiteY1" fmla="*/ 7572 h 11357"/>
                <a:gd name="connsiteX2" fmla="*/ 45431 w 90861"/>
                <a:gd name="connsiteY2" fmla="*/ 3786 h 11357"/>
                <a:gd name="connsiteX3" fmla="*/ 0 w 90861"/>
                <a:gd name="connsiteY3" fmla="*/ 3786 h 11357"/>
                <a:gd name="connsiteX4" fmla="*/ 22715 w 90861"/>
                <a:gd name="connsiteY4" fmla="*/ 0 h 11357"/>
                <a:gd name="connsiteX5" fmla="*/ 45431 w 90861"/>
                <a:gd name="connsiteY5" fmla="*/ 0 h 11357"/>
                <a:gd name="connsiteX6" fmla="*/ 68146 w 90861"/>
                <a:gd name="connsiteY6" fmla="*/ 3786 h 11357"/>
                <a:gd name="connsiteX7" fmla="*/ 90862 w 90861"/>
                <a:gd name="connsiteY7" fmla="*/ 11358 h 1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861" h="11357">
                  <a:moveTo>
                    <a:pt x="90862" y="11358"/>
                  </a:moveTo>
                  <a:cubicBezTo>
                    <a:pt x="83290" y="11358"/>
                    <a:pt x="75718" y="7572"/>
                    <a:pt x="68146" y="7572"/>
                  </a:cubicBezTo>
                  <a:cubicBezTo>
                    <a:pt x="60574" y="3786"/>
                    <a:pt x="53003" y="3786"/>
                    <a:pt x="45431" y="3786"/>
                  </a:cubicBezTo>
                  <a:cubicBezTo>
                    <a:pt x="30287" y="3786"/>
                    <a:pt x="15144" y="3786"/>
                    <a:pt x="0" y="3786"/>
                  </a:cubicBezTo>
                  <a:cubicBezTo>
                    <a:pt x="7572" y="3786"/>
                    <a:pt x="15144" y="3786"/>
                    <a:pt x="22715" y="0"/>
                  </a:cubicBezTo>
                  <a:cubicBezTo>
                    <a:pt x="30287" y="0"/>
                    <a:pt x="37859" y="0"/>
                    <a:pt x="45431" y="0"/>
                  </a:cubicBezTo>
                  <a:cubicBezTo>
                    <a:pt x="53003" y="0"/>
                    <a:pt x="60574" y="0"/>
                    <a:pt x="68146" y="3786"/>
                  </a:cubicBezTo>
                  <a:cubicBezTo>
                    <a:pt x="75718" y="7572"/>
                    <a:pt x="83290" y="11358"/>
                    <a:pt x="90862" y="11358"/>
                  </a:cubicBezTo>
                  <a:close/>
                </a:path>
              </a:pathLst>
            </a:custGeom>
            <a:solidFill>
              <a:srgbClr val="EC8940"/>
            </a:solidFill>
            <a:ln w="37802" cap="flat">
              <a:noFill/>
              <a:prstDash val="solid"/>
              <a:miter/>
            </a:ln>
          </p:spPr>
          <p:txBody>
            <a:bodyPr rtlCol="0" anchor="ctr"/>
            <a:lstStyle/>
            <a:p>
              <a:endParaRPr lang="fr-BE"/>
            </a:p>
          </p:txBody>
        </p:sp>
        <p:grpSp>
          <p:nvGrpSpPr>
            <p:cNvPr id="22" name="Graphique 2">
              <a:extLst>
                <a:ext uri="{FF2B5EF4-FFF2-40B4-BE49-F238E27FC236}">
                  <a16:creationId xmlns:a16="http://schemas.microsoft.com/office/drawing/2014/main" id="{627AE1D1-8A04-4976-A5B7-E22BE9DF06DF}"/>
                </a:ext>
              </a:extLst>
            </p:cNvPr>
            <p:cNvGrpSpPr/>
            <p:nvPr/>
          </p:nvGrpSpPr>
          <p:grpSpPr>
            <a:xfrm>
              <a:off x="2790005" y="1921308"/>
              <a:ext cx="68146" cy="57327"/>
              <a:chOff x="2790005" y="1921308"/>
              <a:chExt cx="68146" cy="57327"/>
            </a:xfrm>
          </p:grpSpPr>
          <p:sp>
            <p:nvSpPr>
              <p:cNvPr id="23" name="Forme libre : forme 22">
                <a:extLst>
                  <a:ext uri="{FF2B5EF4-FFF2-40B4-BE49-F238E27FC236}">
                    <a16:creationId xmlns:a16="http://schemas.microsoft.com/office/drawing/2014/main" id="{80564AE7-8E4E-4389-B156-678A3C34C8BC}"/>
                  </a:ext>
                </a:extLst>
              </p:cNvPr>
              <p:cNvSpPr/>
              <p:nvPr/>
            </p:nvSpPr>
            <p:spPr>
              <a:xfrm>
                <a:off x="2790005" y="1935505"/>
                <a:ext cx="64360" cy="34073"/>
              </a:xfrm>
              <a:custGeom>
                <a:avLst/>
                <a:gdLst>
                  <a:gd name="connsiteX0" fmla="*/ 0 w 64360"/>
                  <a:gd name="connsiteY0" fmla="*/ 22715 h 34073"/>
                  <a:gd name="connsiteX1" fmla="*/ 26501 w 64360"/>
                  <a:gd name="connsiteY1" fmla="*/ 0 h 34073"/>
                  <a:gd name="connsiteX2" fmla="*/ 64360 w 64360"/>
                  <a:gd name="connsiteY2" fmla="*/ 15144 h 34073"/>
                  <a:gd name="connsiteX3" fmla="*/ 26501 w 64360"/>
                  <a:gd name="connsiteY3" fmla="*/ 34073 h 34073"/>
                  <a:gd name="connsiteX4" fmla="*/ 0 w 64360"/>
                  <a:gd name="connsiteY4" fmla="*/ 22715 h 34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60" h="34073">
                    <a:moveTo>
                      <a:pt x="0" y="22715"/>
                    </a:moveTo>
                    <a:cubicBezTo>
                      <a:pt x="3786" y="3786"/>
                      <a:pt x="11358" y="0"/>
                      <a:pt x="26501" y="0"/>
                    </a:cubicBezTo>
                    <a:cubicBezTo>
                      <a:pt x="37859" y="0"/>
                      <a:pt x="56789" y="7572"/>
                      <a:pt x="64360" y="15144"/>
                    </a:cubicBezTo>
                    <a:cubicBezTo>
                      <a:pt x="53003" y="30287"/>
                      <a:pt x="34073" y="34073"/>
                      <a:pt x="26501" y="34073"/>
                    </a:cubicBezTo>
                    <a:cubicBezTo>
                      <a:pt x="18930" y="34073"/>
                      <a:pt x="7572" y="30287"/>
                      <a:pt x="0" y="22715"/>
                    </a:cubicBezTo>
                    <a:close/>
                  </a:path>
                </a:pathLst>
              </a:custGeom>
              <a:solidFill>
                <a:srgbClr val="FFFFFF"/>
              </a:solidFill>
              <a:ln w="37802" cap="flat">
                <a:noFill/>
                <a:prstDash val="solid"/>
                <a:miter/>
              </a:ln>
            </p:spPr>
            <p:txBody>
              <a:bodyPr rtlCol="0" anchor="ctr"/>
              <a:lstStyle/>
              <a:p>
                <a:endParaRPr lang="fr-BE"/>
              </a:p>
            </p:txBody>
          </p:sp>
          <p:sp>
            <p:nvSpPr>
              <p:cNvPr id="24" name="Forme libre : forme 23">
                <a:extLst>
                  <a:ext uri="{FF2B5EF4-FFF2-40B4-BE49-F238E27FC236}">
                    <a16:creationId xmlns:a16="http://schemas.microsoft.com/office/drawing/2014/main" id="{BC689808-5DE6-4E58-8DA9-3ED829FA8C25}"/>
                  </a:ext>
                </a:extLst>
              </p:cNvPr>
              <p:cNvSpPr/>
              <p:nvPr/>
            </p:nvSpPr>
            <p:spPr>
              <a:xfrm>
                <a:off x="2805149" y="1927933"/>
                <a:ext cx="30287" cy="34073"/>
              </a:xfrm>
              <a:custGeom>
                <a:avLst/>
                <a:gdLst>
                  <a:gd name="connsiteX0" fmla="*/ 30287 w 30287"/>
                  <a:gd name="connsiteY0" fmla="*/ 18930 h 34073"/>
                  <a:gd name="connsiteX1" fmla="*/ 15144 w 30287"/>
                  <a:gd name="connsiteY1" fmla="*/ 34073 h 34073"/>
                  <a:gd name="connsiteX2" fmla="*/ 0 w 30287"/>
                  <a:gd name="connsiteY2" fmla="*/ 18930 h 34073"/>
                  <a:gd name="connsiteX3" fmla="*/ 15144 w 30287"/>
                  <a:gd name="connsiteY3" fmla="*/ 0 h 34073"/>
                  <a:gd name="connsiteX4" fmla="*/ 30287 w 30287"/>
                  <a:gd name="connsiteY4" fmla="*/ 18930 h 34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87" h="34073">
                    <a:moveTo>
                      <a:pt x="30287" y="18930"/>
                    </a:moveTo>
                    <a:cubicBezTo>
                      <a:pt x="30287" y="26501"/>
                      <a:pt x="22715" y="34073"/>
                      <a:pt x="15144" y="34073"/>
                    </a:cubicBezTo>
                    <a:cubicBezTo>
                      <a:pt x="7572" y="34073"/>
                      <a:pt x="0" y="26501"/>
                      <a:pt x="0" y="18930"/>
                    </a:cubicBezTo>
                    <a:cubicBezTo>
                      <a:pt x="0" y="11358"/>
                      <a:pt x="7572" y="0"/>
                      <a:pt x="15144" y="0"/>
                    </a:cubicBezTo>
                    <a:cubicBezTo>
                      <a:pt x="22715" y="3786"/>
                      <a:pt x="30287" y="11358"/>
                      <a:pt x="30287" y="18930"/>
                    </a:cubicBezTo>
                    <a:close/>
                  </a:path>
                </a:pathLst>
              </a:custGeom>
              <a:solidFill>
                <a:srgbClr val="60100E"/>
              </a:solidFill>
              <a:ln w="37802" cap="flat">
                <a:noFill/>
                <a:prstDash val="solid"/>
                <a:miter/>
              </a:ln>
            </p:spPr>
            <p:txBody>
              <a:bodyPr rtlCol="0" anchor="ctr"/>
              <a:lstStyle/>
              <a:p>
                <a:endParaRPr lang="fr-BE"/>
              </a:p>
            </p:txBody>
          </p:sp>
          <p:sp>
            <p:nvSpPr>
              <p:cNvPr id="25" name="Forme libre : forme 24">
                <a:extLst>
                  <a:ext uri="{FF2B5EF4-FFF2-40B4-BE49-F238E27FC236}">
                    <a16:creationId xmlns:a16="http://schemas.microsoft.com/office/drawing/2014/main" id="{23340A9B-1042-453C-945D-6AC40C779B61}"/>
                  </a:ext>
                </a:extLst>
              </p:cNvPr>
              <p:cNvSpPr/>
              <p:nvPr/>
            </p:nvSpPr>
            <p:spPr>
              <a:xfrm>
                <a:off x="2805149" y="1935505"/>
                <a:ext cx="22715" cy="22715"/>
              </a:xfrm>
              <a:custGeom>
                <a:avLst/>
                <a:gdLst>
                  <a:gd name="connsiteX0" fmla="*/ 22715 w 22715"/>
                  <a:gd name="connsiteY0" fmla="*/ 11358 h 22715"/>
                  <a:gd name="connsiteX1" fmla="*/ 11358 w 22715"/>
                  <a:gd name="connsiteY1" fmla="*/ 22715 h 22715"/>
                  <a:gd name="connsiteX2" fmla="*/ 0 w 22715"/>
                  <a:gd name="connsiteY2" fmla="*/ 11358 h 22715"/>
                  <a:gd name="connsiteX3" fmla="*/ 11358 w 22715"/>
                  <a:gd name="connsiteY3" fmla="*/ 0 h 22715"/>
                  <a:gd name="connsiteX4" fmla="*/ 22715 w 22715"/>
                  <a:gd name="connsiteY4" fmla="*/ 11358 h 22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15" h="22715">
                    <a:moveTo>
                      <a:pt x="22715" y="11358"/>
                    </a:moveTo>
                    <a:cubicBezTo>
                      <a:pt x="22715" y="18930"/>
                      <a:pt x="15144" y="22715"/>
                      <a:pt x="11358" y="22715"/>
                    </a:cubicBezTo>
                    <a:cubicBezTo>
                      <a:pt x="7572" y="22715"/>
                      <a:pt x="0" y="18930"/>
                      <a:pt x="0" y="11358"/>
                    </a:cubicBezTo>
                    <a:cubicBezTo>
                      <a:pt x="0" y="7572"/>
                      <a:pt x="3786" y="0"/>
                      <a:pt x="11358" y="0"/>
                    </a:cubicBezTo>
                    <a:cubicBezTo>
                      <a:pt x="15144" y="3786"/>
                      <a:pt x="22715" y="7572"/>
                      <a:pt x="22715" y="11358"/>
                    </a:cubicBezTo>
                    <a:close/>
                  </a:path>
                </a:pathLst>
              </a:custGeom>
              <a:solidFill>
                <a:srgbClr val="000000"/>
              </a:solidFill>
              <a:ln w="37802" cap="flat">
                <a:noFill/>
                <a:prstDash val="solid"/>
                <a:miter/>
              </a:ln>
            </p:spPr>
            <p:txBody>
              <a:bodyPr rtlCol="0" anchor="ctr"/>
              <a:lstStyle/>
              <a:p>
                <a:endParaRPr lang="fr-BE"/>
              </a:p>
            </p:txBody>
          </p:sp>
          <p:sp>
            <p:nvSpPr>
              <p:cNvPr id="26" name="Forme libre : forme 25">
                <a:extLst>
                  <a:ext uri="{FF2B5EF4-FFF2-40B4-BE49-F238E27FC236}">
                    <a16:creationId xmlns:a16="http://schemas.microsoft.com/office/drawing/2014/main" id="{4A567848-0525-447E-A513-1552BC193024}"/>
                  </a:ext>
                </a:extLst>
              </p:cNvPr>
              <p:cNvSpPr/>
              <p:nvPr/>
            </p:nvSpPr>
            <p:spPr>
              <a:xfrm>
                <a:off x="2824078" y="1937723"/>
                <a:ext cx="7571" cy="9139"/>
              </a:xfrm>
              <a:custGeom>
                <a:avLst/>
                <a:gdLst>
                  <a:gd name="connsiteX0" fmla="*/ 7572 w 7571"/>
                  <a:gd name="connsiteY0" fmla="*/ 5354 h 9139"/>
                  <a:gd name="connsiteX1" fmla="*/ 3786 w 7571"/>
                  <a:gd name="connsiteY1" fmla="*/ 9140 h 9139"/>
                  <a:gd name="connsiteX2" fmla="*/ 0 w 7571"/>
                  <a:gd name="connsiteY2" fmla="*/ 5354 h 9139"/>
                  <a:gd name="connsiteX3" fmla="*/ 3786 w 7571"/>
                  <a:gd name="connsiteY3" fmla="*/ 1568 h 9139"/>
                  <a:gd name="connsiteX4" fmla="*/ 7572 w 7571"/>
                  <a:gd name="connsiteY4" fmla="*/ 5354 h 9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9139">
                    <a:moveTo>
                      <a:pt x="7572" y="5354"/>
                    </a:moveTo>
                    <a:cubicBezTo>
                      <a:pt x="7572" y="9140"/>
                      <a:pt x="3786" y="9140"/>
                      <a:pt x="3786" y="9140"/>
                    </a:cubicBezTo>
                    <a:cubicBezTo>
                      <a:pt x="0" y="9140"/>
                      <a:pt x="0" y="5354"/>
                      <a:pt x="0" y="5354"/>
                    </a:cubicBezTo>
                    <a:cubicBezTo>
                      <a:pt x="0" y="1568"/>
                      <a:pt x="3786" y="1568"/>
                      <a:pt x="3786" y="1568"/>
                    </a:cubicBezTo>
                    <a:cubicBezTo>
                      <a:pt x="3786" y="-2218"/>
                      <a:pt x="7572" y="1568"/>
                      <a:pt x="7572" y="5354"/>
                    </a:cubicBezTo>
                    <a:close/>
                  </a:path>
                </a:pathLst>
              </a:custGeom>
              <a:solidFill>
                <a:srgbClr val="FFFFFF">
                  <a:alpha val="30000"/>
                </a:srgbClr>
              </a:solidFill>
              <a:ln w="37802" cap="flat">
                <a:noFill/>
                <a:prstDash val="solid"/>
                <a:miter/>
              </a:ln>
            </p:spPr>
            <p:txBody>
              <a:bodyPr rtlCol="0" anchor="ctr"/>
              <a:lstStyle/>
              <a:p>
                <a:endParaRPr lang="fr-BE"/>
              </a:p>
            </p:txBody>
          </p:sp>
          <p:sp>
            <p:nvSpPr>
              <p:cNvPr id="27" name="Forme libre : forme 26">
                <a:extLst>
                  <a:ext uri="{FF2B5EF4-FFF2-40B4-BE49-F238E27FC236}">
                    <a16:creationId xmlns:a16="http://schemas.microsoft.com/office/drawing/2014/main" id="{3D249362-7D0E-4B08-9045-AC0BBD598797}"/>
                  </a:ext>
                </a:extLst>
              </p:cNvPr>
              <p:cNvSpPr/>
              <p:nvPr/>
            </p:nvSpPr>
            <p:spPr>
              <a:xfrm>
                <a:off x="2797577" y="1962006"/>
                <a:ext cx="56788" cy="16628"/>
              </a:xfrm>
              <a:custGeom>
                <a:avLst/>
                <a:gdLst>
                  <a:gd name="connsiteX0" fmla="*/ 0 w 56788"/>
                  <a:gd name="connsiteY0" fmla="*/ 7572 h 16628"/>
                  <a:gd name="connsiteX1" fmla="*/ 15144 w 56788"/>
                  <a:gd name="connsiteY1" fmla="*/ 11358 h 16628"/>
                  <a:gd name="connsiteX2" fmla="*/ 30287 w 56788"/>
                  <a:gd name="connsiteY2" fmla="*/ 11358 h 16628"/>
                  <a:gd name="connsiteX3" fmla="*/ 45431 w 56788"/>
                  <a:gd name="connsiteY3" fmla="*/ 7572 h 16628"/>
                  <a:gd name="connsiteX4" fmla="*/ 56789 w 56788"/>
                  <a:gd name="connsiteY4" fmla="*/ 0 h 16628"/>
                  <a:gd name="connsiteX5" fmla="*/ 45431 w 56788"/>
                  <a:gd name="connsiteY5" fmla="*/ 11358 h 16628"/>
                  <a:gd name="connsiteX6" fmla="*/ 30287 w 56788"/>
                  <a:gd name="connsiteY6" fmla="*/ 15144 h 16628"/>
                  <a:gd name="connsiteX7" fmla="*/ 0 w 56788"/>
                  <a:gd name="connsiteY7" fmla="*/ 7572 h 1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88" h="16628">
                    <a:moveTo>
                      <a:pt x="0" y="7572"/>
                    </a:moveTo>
                    <a:cubicBezTo>
                      <a:pt x="3786" y="11358"/>
                      <a:pt x="11358" y="11358"/>
                      <a:pt x="15144" y="11358"/>
                    </a:cubicBezTo>
                    <a:cubicBezTo>
                      <a:pt x="18930" y="11358"/>
                      <a:pt x="26501" y="11358"/>
                      <a:pt x="30287" y="11358"/>
                    </a:cubicBezTo>
                    <a:cubicBezTo>
                      <a:pt x="34073" y="11358"/>
                      <a:pt x="41645" y="11358"/>
                      <a:pt x="45431" y="7572"/>
                    </a:cubicBezTo>
                    <a:cubicBezTo>
                      <a:pt x="49217" y="7572"/>
                      <a:pt x="53003" y="3786"/>
                      <a:pt x="56789" y="0"/>
                    </a:cubicBezTo>
                    <a:cubicBezTo>
                      <a:pt x="53003" y="3786"/>
                      <a:pt x="49217" y="7572"/>
                      <a:pt x="45431" y="11358"/>
                    </a:cubicBezTo>
                    <a:cubicBezTo>
                      <a:pt x="41645" y="15144"/>
                      <a:pt x="34073" y="15144"/>
                      <a:pt x="30287" y="15144"/>
                    </a:cubicBezTo>
                    <a:cubicBezTo>
                      <a:pt x="18930" y="18930"/>
                      <a:pt x="7572" y="15144"/>
                      <a:pt x="0" y="7572"/>
                    </a:cubicBezTo>
                    <a:close/>
                  </a:path>
                </a:pathLst>
              </a:custGeom>
              <a:solidFill>
                <a:srgbClr val="EC8940"/>
              </a:solidFill>
              <a:ln w="37802" cap="flat">
                <a:noFill/>
                <a:prstDash val="solid"/>
                <a:miter/>
              </a:ln>
            </p:spPr>
            <p:txBody>
              <a:bodyPr rtlCol="0" anchor="ctr"/>
              <a:lstStyle/>
              <a:p>
                <a:endParaRPr lang="fr-BE"/>
              </a:p>
            </p:txBody>
          </p:sp>
          <p:sp>
            <p:nvSpPr>
              <p:cNvPr id="28" name="Forme libre : forme 27">
                <a:extLst>
                  <a:ext uri="{FF2B5EF4-FFF2-40B4-BE49-F238E27FC236}">
                    <a16:creationId xmlns:a16="http://schemas.microsoft.com/office/drawing/2014/main" id="{685FDA10-E660-4A11-BE3A-F67774B6DA59}"/>
                  </a:ext>
                </a:extLst>
              </p:cNvPr>
              <p:cNvSpPr/>
              <p:nvPr/>
            </p:nvSpPr>
            <p:spPr>
              <a:xfrm>
                <a:off x="2793791" y="1921308"/>
                <a:ext cx="49216" cy="10411"/>
              </a:xfrm>
              <a:custGeom>
                <a:avLst/>
                <a:gdLst>
                  <a:gd name="connsiteX0" fmla="*/ 0 w 49216"/>
                  <a:gd name="connsiteY0" fmla="*/ 10411 h 10411"/>
                  <a:gd name="connsiteX1" fmla="*/ 11358 w 49216"/>
                  <a:gd name="connsiteY1" fmla="*/ 2839 h 10411"/>
                  <a:gd name="connsiteX2" fmla="*/ 22715 w 49216"/>
                  <a:gd name="connsiteY2" fmla="*/ 2839 h 10411"/>
                  <a:gd name="connsiteX3" fmla="*/ 49217 w 49216"/>
                  <a:gd name="connsiteY3" fmla="*/ 10411 h 10411"/>
                  <a:gd name="connsiteX4" fmla="*/ 37859 w 49216"/>
                  <a:gd name="connsiteY4" fmla="*/ 6625 h 10411"/>
                  <a:gd name="connsiteX5" fmla="*/ 26501 w 49216"/>
                  <a:gd name="connsiteY5" fmla="*/ 2839 h 10411"/>
                  <a:gd name="connsiteX6" fmla="*/ 15144 w 49216"/>
                  <a:gd name="connsiteY6" fmla="*/ 2839 h 10411"/>
                  <a:gd name="connsiteX7" fmla="*/ 0 w 49216"/>
                  <a:gd name="connsiteY7" fmla="*/ 10411 h 10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216" h="10411">
                    <a:moveTo>
                      <a:pt x="0" y="10411"/>
                    </a:moveTo>
                    <a:cubicBezTo>
                      <a:pt x="3786" y="6625"/>
                      <a:pt x="7572" y="2839"/>
                      <a:pt x="11358" y="2839"/>
                    </a:cubicBezTo>
                    <a:cubicBezTo>
                      <a:pt x="15144" y="-946"/>
                      <a:pt x="18930" y="-946"/>
                      <a:pt x="22715" y="2839"/>
                    </a:cubicBezTo>
                    <a:cubicBezTo>
                      <a:pt x="30287" y="2839"/>
                      <a:pt x="41645" y="6625"/>
                      <a:pt x="49217" y="10411"/>
                    </a:cubicBezTo>
                    <a:cubicBezTo>
                      <a:pt x="45431" y="10411"/>
                      <a:pt x="41645" y="6625"/>
                      <a:pt x="37859" y="6625"/>
                    </a:cubicBezTo>
                    <a:cubicBezTo>
                      <a:pt x="34073" y="6625"/>
                      <a:pt x="30287" y="6625"/>
                      <a:pt x="26501" y="2839"/>
                    </a:cubicBezTo>
                    <a:cubicBezTo>
                      <a:pt x="22715" y="2839"/>
                      <a:pt x="18930" y="2839"/>
                      <a:pt x="15144" y="2839"/>
                    </a:cubicBezTo>
                    <a:cubicBezTo>
                      <a:pt x="7572" y="6625"/>
                      <a:pt x="3786" y="10411"/>
                      <a:pt x="0" y="10411"/>
                    </a:cubicBezTo>
                    <a:close/>
                  </a:path>
                </a:pathLst>
              </a:custGeom>
              <a:solidFill>
                <a:srgbClr val="EC8940"/>
              </a:solidFill>
              <a:ln w="37802" cap="flat">
                <a:noFill/>
                <a:prstDash val="solid"/>
                <a:miter/>
              </a:ln>
            </p:spPr>
            <p:txBody>
              <a:bodyPr rtlCol="0" anchor="ctr"/>
              <a:lstStyle/>
              <a:p>
                <a:endParaRPr lang="fr-BE"/>
              </a:p>
            </p:txBody>
          </p:sp>
          <p:sp>
            <p:nvSpPr>
              <p:cNvPr id="29" name="Forme libre : forme 28">
                <a:extLst>
                  <a:ext uri="{FF2B5EF4-FFF2-40B4-BE49-F238E27FC236}">
                    <a16:creationId xmlns:a16="http://schemas.microsoft.com/office/drawing/2014/main" id="{266A9068-0117-483C-82D6-F67BEBDAC9CE}"/>
                  </a:ext>
                </a:extLst>
              </p:cNvPr>
              <p:cNvSpPr/>
              <p:nvPr/>
            </p:nvSpPr>
            <p:spPr>
              <a:xfrm>
                <a:off x="2790005" y="1927933"/>
                <a:ext cx="68146" cy="30287"/>
              </a:xfrm>
              <a:custGeom>
                <a:avLst/>
                <a:gdLst>
                  <a:gd name="connsiteX0" fmla="*/ 0 w 68146"/>
                  <a:gd name="connsiteY0" fmla="*/ 30287 h 30287"/>
                  <a:gd name="connsiteX1" fmla="*/ 7572 w 68146"/>
                  <a:gd name="connsiteY1" fmla="*/ 7572 h 30287"/>
                  <a:gd name="connsiteX2" fmla="*/ 30287 w 68146"/>
                  <a:gd name="connsiteY2" fmla="*/ 0 h 30287"/>
                  <a:gd name="connsiteX3" fmla="*/ 53003 w 68146"/>
                  <a:gd name="connsiteY3" fmla="*/ 7572 h 30287"/>
                  <a:gd name="connsiteX4" fmla="*/ 68146 w 68146"/>
                  <a:gd name="connsiteY4" fmla="*/ 22715 h 30287"/>
                  <a:gd name="connsiteX5" fmla="*/ 49217 w 68146"/>
                  <a:gd name="connsiteY5" fmla="*/ 15144 h 30287"/>
                  <a:gd name="connsiteX6" fmla="*/ 30287 w 68146"/>
                  <a:gd name="connsiteY6" fmla="*/ 11358 h 30287"/>
                  <a:gd name="connsiteX7" fmla="*/ 11358 w 68146"/>
                  <a:gd name="connsiteY7" fmla="*/ 15144 h 30287"/>
                  <a:gd name="connsiteX8" fmla="*/ 0 w 68146"/>
                  <a:gd name="connsiteY8" fmla="*/ 30287 h 3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46" h="30287">
                    <a:moveTo>
                      <a:pt x="0" y="30287"/>
                    </a:moveTo>
                    <a:cubicBezTo>
                      <a:pt x="0" y="22715"/>
                      <a:pt x="0" y="15144"/>
                      <a:pt x="7572" y="7572"/>
                    </a:cubicBezTo>
                    <a:cubicBezTo>
                      <a:pt x="15144" y="0"/>
                      <a:pt x="22715" y="0"/>
                      <a:pt x="30287" y="0"/>
                    </a:cubicBezTo>
                    <a:cubicBezTo>
                      <a:pt x="37859" y="0"/>
                      <a:pt x="45431" y="3786"/>
                      <a:pt x="53003" y="7572"/>
                    </a:cubicBezTo>
                    <a:cubicBezTo>
                      <a:pt x="60574" y="11358"/>
                      <a:pt x="64360" y="15144"/>
                      <a:pt x="68146" y="22715"/>
                    </a:cubicBezTo>
                    <a:cubicBezTo>
                      <a:pt x="60574" y="18930"/>
                      <a:pt x="56789" y="18930"/>
                      <a:pt x="49217" y="15144"/>
                    </a:cubicBezTo>
                    <a:cubicBezTo>
                      <a:pt x="41645" y="15144"/>
                      <a:pt x="37859" y="11358"/>
                      <a:pt x="30287" y="11358"/>
                    </a:cubicBezTo>
                    <a:cubicBezTo>
                      <a:pt x="22715" y="11358"/>
                      <a:pt x="18930" y="11358"/>
                      <a:pt x="11358" y="15144"/>
                    </a:cubicBezTo>
                    <a:cubicBezTo>
                      <a:pt x="7572" y="15144"/>
                      <a:pt x="3786" y="22715"/>
                      <a:pt x="0" y="30287"/>
                    </a:cubicBezTo>
                    <a:close/>
                  </a:path>
                </a:pathLst>
              </a:custGeom>
              <a:solidFill>
                <a:srgbClr val="2E2E2E"/>
              </a:solidFill>
              <a:ln w="37802" cap="flat">
                <a:noFill/>
                <a:prstDash val="solid"/>
                <a:miter/>
              </a:ln>
            </p:spPr>
            <p:txBody>
              <a:bodyPr rtlCol="0" anchor="ctr"/>
              <a:lstStyle/>
              <a:p>
                <a:endParaRPr lang="fr-BE"/>
              </a:p>
            </p:txBody>
          </p:sp>
        </p:grpSp>
        <p:sp>
          <p:nvSpPr>
            <p:cNvPr id="30" name="Forme libre : forme 29">
              <a:extLst>
                <a:ext uri="{FF2B5EF4-FFF2-40B4-BE49-F238E27FC236}">
                  <a16:creationId xmlns:a16="http://schemas.microsoft.com/office/drawing/2014/main" id="{FFC6D5C1-187E-4921-9AED-A9709A6664AA}"/>
                </a:ext>
              </a:extLst>
            </p:cNvPr>
            <p:cNvSpPr/>
            <p:nvPr/>
          </p:nvSpPr>
          <p:spPr>
            <a:xfrm>
              <a:off x="2788520" y="1893860"/>
              <a:ext cx="86457" cy="22715"/>
            </a:xfrm>
            <a:custGeom>
              <a:avLst/>
              <a:gdLst>
                <a:gd name="connsiteX0" fmla="*/ 1485 w 86457"/>
                <a:gd name="connsiteY0" fmla="*/ 15144 h 22715"/>
                <a:gd name="connsiteX1" fmla="*/ 9057 w 86457"/>
                <a:gd name="connsiteY1" fmla="*/ 0 h 22715"/>
                <a:gd name="connsiteX2" fmla="*/ 80989 w 86457"/>
                <a:gd name="connsiteY2" fmla="*/ 11358 h 22715"/>
                <a:gd name="connsiteX3" fmla="*/ 69631 w 86457"/>
                <a:gd name="connsiteY3" fmla="*/ 22715 h 22715"/>
                <a:gd name="connsiteX4" fmla="*/ 1485 w 86457"/>
                <a:gd name="connsiteY4" fmla="*/ 15144 h 22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457" h="22715">
                  <a:moveTo>
                    <a:pt x="1485" y="15144"/>
                  </a:moveTo>
                  <a:cubicBezTo>
                    <a:pt x="-2301" y="15144"/>
                    <a:pt x="1485" y="0"/>
                    <a:pt x="9057" y="0"/>
                  </a:cubicBezTo>
                  <a:cubicBezTo>
                    <a:pt x="16629" y="0"/>
                    <a:pt x="69631" y="7572"/>
                    <a:pt x="80989" y="11358"/>
                  </a:cubicBezTo>
                  <a:cubicBezTo>
                    <a:pt x="92347" y="18930"/>
                    <a:pt x="84775" y="22715"/>
                    <a:pt x="69631" y="22715"/>
                  </a:cubicBezTo>
                  <a:cubicBezTo>
                    <a:pt x="50702" y="18930"/>
                    <a:pt x="12843" y="18930"/>
                    <a:pt x="1485" y="15144"/>
                  </a:cubicBezTo>
                  <a:close/>
                </a:path>
              </a:pathLst>
            </a:custGeom>
            <a:solidFill>
              <a:srgbClr val="C4C4C4"/>
            </a:solidFill>
            <a:ln w="37802" cap="flat">
              <a:noFill/>
              <a:prstDash val="solid"/>
              <a:miter/>
            </a:ln>
          </p:spPr>
          <p:txBody>
            <a:bodyPr rtlCol="0" anchor="ctr"/>
            <a:lstStyle/>
            <a:p>
              <a:endParaRPr lang="fr-BE"/>
            </a:p>
          </p:txBody>
        </p:sp>
        <p:grpSp>
          <p:nvGrpSpPr>
            <p:cNvPr id="31" name="Graphique 2">
              <a:extLst>
                <a:ext uri="{FF2B5EF4-FFF2-40B4-BE49-F238E27FC236}">
                  <a16:creationId xmlns:a16="http://schemas.microsoft.com/office/drawing/2014/main" id="{627AE1D1-8A04-4976-A5B7-E22BE9DF06DF}"/>
                </a:ext>
              </a:extLst>
            </p:cNvPr>
            <p:cNvGrpSpPr/>
            <p:nvPr/>
          </p:nvGrpSpPr>
          <p:grpSpPr>
            <a:xfrm>
              <a:off x="2653713" y="1921308"/>
              <a:ext cx="68146" cy="57327"/>
              <a:chOff x="2653713" y="1921308"/>
              <a:chExt cx="68146" cy="57327"/>
            </a:xfrm>
          </p:grpSpPr>
          <p:sp>
            <p:nvSpPr>
              <p:cNvPr id="32" name="Forme libre : forme 31">
                <a:extLst>
                  <a:ext uri="{FF2B5EF4-FFF2-40B4-BE49-F238E27FC236}">
                    <a16:creationId xmlns:a16="http://schemas.microsoft.com/office/drawing/2014/main" id="{EFAB46AF-4DEA-4021-B291-DB93C5B5CBBE}"/>
                  </a:ext>
                </a:extLst>
              </p:cNvPr>
              <p:cNvSpPr/>
              <p:nvPr/>
            </p:nvSpPr>
            <p:spPr>
              <a:xfrm>
                <a:off x="2657499" y="1935505"/>
                <a:ext cx="64360" cy="34073"/>
              </a:xfrm>
              <a:custGeom>
                <a:avLst/>
                <a:gdLst>
                  <a:gd name="connsiteX0" fmla="*/ 64360 w 64360"/>
                  <a:gd name="connsiteY0" fmla="*/ 22715 h 34073"/>
                  <a:gd name="connsiteX1" fmla="*/ 37859 w 64360"/>
                  <a:gd name="connsiteY1" fmla="*/ 0 h 34073"/>
                  <a:gd name="connsiteX2" fmla="*/ 0 w 64360"/>
                  <a:gd name="connsiteY2" fmla="*/ 15144 h 34073"/>
                  <a:gd name="connsiteX3" fmla="*/ 37859 w 64360"/>
                  <a:gd name="connsiteY3" fmla="*/ 34073 h 34073"/>
                  <a:gd name="connsiteX4" fmla="*/ 64360 w 64360"/>
                  <a:gd name="connsiteY4" fmla="*/ 22715 h 34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60" h="34073">
                    <a:moveTo>
                      <a:pt x="64360" y="22715"/>
                    </a:moveTo>
                    <a:cubicBezTo>
                      <a:pt x="60574" y="3786"/>
                      <a:pt x="53003" y="0"/>
                      <a:pt x="37859" y="0"/>
                    </a:cubicBezTo>
                    <a:cubicBezTo>
                      <a:pt x="26501" y="0"/>
                      <a:pt x="7572" y="7572"/>
                      <a:pt x="0" y="15144"/>
                    </a:cubicBezTo>
                    <a:cubicBezTo>
                      <a:pt x="11358" y="30287"/>
                      <a:pt x="30287" y="34073"/>
                      <a:pt x="37859" y="34073"/>
                    </a:cubicBezTo>
                    <a:cubicBezTo>
                      <a:pt x="49217" y="34073"/>
                      <a:pt x="56789" y="30287"/>
                      <a:pt x="64360" y="22715"/>
                    </a:cubicBezTo>
                    <a:close/>
                  </a:path>
                </a:pathLst>
              </a:custGeom>
              <a:solidFill>
                <a:srgbClr val="FFFFFF"/>
              </a:solidFill>
              <a:ln w="37802" cap="flat">
                <a:noFill/>
                <a:prstDash val="solid"/>
                <a:miter/>
              </a:ln>
            </p:spPr>
            <p:txBody>
              <a:bodyPr rtlCol="0" anchor="ctr"/>
              <a:lstStyle/>
              <a:p>
                <a:endParaRPr lang="fr-BE"/>
              </a:p>
            </p:txBody>
          </p:sp>
          <p:sp>
            <p:nvSpPr>
              <p:cNvPr id="33" name="Forme libre : forme 32">
                <a:extLst>
                  <a:ext uri="{FF2B5EF4-FFF2-40B4-BE49-F238E27FC236}">
                    <a16:creationId xmlns:a16="http://schemas.microsoft.com/office/drawing/2014/main" id="{DA64BAB7-C1C7-47F5-89CB-826363241A25}"/>
                  </a:ext>
                </a:extLst>
              </p:cNvPr>
              <p:cNvSpPr/>
              <p:nvPr/>
            </p:nvSpPr>
            <p:spPr>
              <a:xfrm>
                <a:off x="2680214" y="1927933"/>
                <a:ext cx="30287" cy="34073"/>
              </a:xfrm>
              <a:custGeom>
                <a:avLst/>
                <a:gdLst>
                  <a:gd name="connsiteX0" fmla="*/ 0 w 30287"/>
                  <a:gd name="connsiteY0" fmla="*/ 18930 h 34073"/>
                  <a:gd name="connsiteX1" fmla="*/ 15144 w 30287"/>
                  <a:gd name="connsiteY1" fmla="*/ 34073 h 34073"/>
                  <a:gd name="connsiteX2" fmla="*/ 30287 w 30287"/>
                  <a:gd name="connsiteY2" fmla="*/ 18930 h 34073"/>
                  <a:gd name="connsiteX3" fmla="*/ 15144 w 30287"/>
                  <a:gd name="connsiteY3" fmla="*/ 0 h 34073"/>
                  <a:gd name="connsiteX4" fmla="*/ 0 w 30287"/>
                  <a:gd name="connsiteY4" fmla="*/ 18930 h 34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87" h="34073">
                    <a:moveTo>
                      <a:pt x="0" y="18930"/>
                    </a:moveTo>
                    <a:cubicBezTo>
                      <a:pt x="0" y="26501"/>
                      <a:pt x="7572" y="34073"/>
                      <a:pt x="15144" y="34073"/>
                    </a:cubicBezTo>
                    <a:cubicBezTo>
                      <a:pt x="22715" y="34073"/>
                      <a:pt x="30287" y="26501"/>
                      <a:pt x="30287" y="18930"/>
                    </a:cubicBezTo>
                    <a:cubicBezTo>
                      <a:pt x="30287" y="11358"/>
                      <a:pt x="22715" y="0"/>
                      <a:pt x="15144" y="0"/>
                    </a:cubicBezTo>
                    <a:cubicBezTo>
                      <a:pt x="7572" y="3786"/>
                      <a:pt x="0" y="11358"/>
                      <a:pt x="0" y="18930"/>
                    </a:cubicBezTo>
                    <a:close/>
                  </a:path>
                </a:pathLst>
              </a:custGeom>
              <a:solidFill>
                <a:srgbClr val="60100E"/>
              </a:solidFill>
              <a:ln w="37802" cap="flat">
                <a:noFill/>
                <a:prstDash val="solid"/>
                <a:miter/>
              </a:ln>
            </p:spPr>
            <p:txBody>
              <a:bodyPr rtlCol="0" anchor="ctr"/>
              <a:lstStyle/>
              <a:p>
                <a:endParaRPr lang="fr-BE"/>
              </a:p>
            </p:txBody>
          </p:sp>
          <p:sp>
            <p:nvSpPr>
              <p:cNvPr id="34" name="Forme libre : forme 33">
                <a:extLst>
                  <a:ext uri="{FF2B5EF4-FFF2-40B4-BE49-F238E27FC236}">
                    <a16:creationId xmlns:a16="http://schemas.microsoft.com/office/drawing/2014/main" id="{098925DD-0594-4837-A805-C30FE955BE8C}"/>
                  </a:ext>
                </a:extLst>
              </p:cNvPr>
              <p:cNvSpPr/>
              <p:nvPr/>
            </p:nvSpPr>
            <p:spPr>
              <a:xfrm>
                <a:off x="2687786" y="1935505"/>
                <a:ext cx="22715" cy="22715"/>
              </a:xfrm>
              <a:custGeom>
                <a:avLst/>
                <a:gdLst>
                  <a:gd name="connsiteX0" fmla="*/ 0 w 22715"/>
                  <a:gd name="connsiteY0" fmla="*/ 11358 h 22715"/>
                  <a:gd name="connsiteX1" fmla="*/ 11358 w 22715"/>
                  <a:gd name="connsiteY1" fmla="*/ 22715 h 22715"/>
                  <a:gd name="connsiteX2" fmla="*/ 22715 w 22715"/>
                  <a:gd name="connsiteY2" fmla="*/ 11358 h 22715"/>
                  <a:gd name="connsiteX3" fmla="*/ 11358 w 22715"/>
                  <a:gd name="connsiteY3" fmla="*/ 0 h 22715"/>
                  <a:gd name="connsiteX4" fmla="*/ 0 w 22715"/>
                  <a:gd name="connsiteY4" fmla="*/ 11358 h 22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15" h="22715">
                    <a:moveTo>
                      <a:pt x="0" y="11358"/>
                    </a:moveTo>
                    <a:cubicBezTo>
                      <a:pt x="0" y="15144"/>
                      <a:pt x="3786" y="22715"/>
                      <a:pt x="11358" y="22715"/>
                    </a:cubicBezTo>
                    <a:cubicBezTo>
                      <a:pt x="15144" y="22715"/>
                      <a:pt x="22715" y="18930"/>
                      <a:pt x="22715" y="11358"/>
                    </a:cubicBezTo>
                    <a:cubicBezTo>
                      <a:pt x="22715" y="7572"/>
                      <a:pt x="18930" y="0"/>
                      <a:pt x="11358" y="0"/>
                    </a:cubicBezTo>
                    <a:cubicBezTo>
                      <a:pt x="3786" y="3786"/>
                      <a:pt x="0" y="7572"/>
                      <a:pt x="0" y="11358"/>
                    </a:cubicBezTo>
                    <a:close/>
                  </a:path>
                </a:pathLst>
              </a:custGeom>
              <a:solidFill>
                <a:srgbClr val="000000"/>
              </a:solidFill>
              <a:ln w="37802" cap="flat">
                <a:noFill/>
                <a:prstDash val="solid"/>
                <a:miter/>
              </a:ln>
            </p:spPr>
            <p:txBody>
              <a:bodyPr rtlCol="0" anchor="ctr"/>
              <a:lstStyle/>
              <a:p>
                <a:endParaRPr lang="fr-BE"/>
              </a:p>
            </p:txBody>
          </p:sp>
          <p:sp>
            <p:nvSpPr>
              <p:cNvPr id="35" name="Forme libre : forme 34">
                <a:extLst>
                  <a:ext uri="{FF2B5EF4-FFF2-40B4-BE49-F238E27FC236}">
                    <a16:creationId xmlns:a16="http://schemas.microsoft.com/office/drawing/2014/main" id="{0A74CB48-B443-40C6-A17F-1340557AEF0B}"/>
                  </a:ext>
                </a:extLst>
              </p:cNvPr>
              <p:cNvSpPr/>
              <p:nvPr/>
            </p:nvSpPr>
            <p:spPr>
              <a:xfrm>
                <a:off x="2699144" y="1937723"/>
                <a:ext cx="7571" cy="9139"/>
              </a:xfrm>
              <a:custGeom>
                <a:avLst/>
                <a:gdLst>
                  <a:gd name="connsiteX0" fmla="*/ 0 w 7571"/>
                  <a:gd name="connsiteY0" fmla="*/ 5354 h 9139"/>
                  <a:gd name="connsiteX1" fmla="*/ 3786 w 7571"/>
                  <a:gd name="connsiteY1" fmla="*/ 9140 h 9139"/>
                  <a:gd name="connsiteX2" fmla="*/ 7572 w 7571"/>
                  <a:gd name="connsiteY2" fmla="*/ 5354 h 9139"/>
                  <a:gd name="connsiteX3" fmla="*/ 3786 w 7571"/>
                  <a:gd name="connsiteY3" fmla="*/ 1568 h 9139"/>
                  <a:gd name="connsiteX4" fmla="*/ 0 w 7571"/>
                  <a:gd name="connsiteY4" fmla="*/ 5354 h 9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1" h="9139">
                    <a:moveTo>
                      <a:pt x="0" y="5354"/>
                    </a:moveTo>
                    <a:cubicBezTo>
                      <a:pt x="0" y="9140"/>
                      <a:pt x="3786" y="9140"/>
                      <a:pt x="3786" y="9140"/>
                    </a:cubicBezTo>
                    <a:cubicBezTo>
                      <a:pt x="7572" y="9140"/>
                      <a:pt x="7572" y="5354"/>
                      <a:pt x="7572" y="5354"/>
                    </a:cubicBezTo>
                    <a:cubicBezTo>
                      <a:pt x="7572" y="1568"/>
                      <a:pt x="3786" y="1568"/>
                      <a:pt x="3786" y="1568"/>
                    </a:cubicBezTo>
                    <a:cubicBezTo>
                      <a:pt x="3786" y="-2218"/>
                      <a:pt x="0" y="1568"/>
                      <a:pt x="0" y="5354"/>
                    </a:cubicBezTo>
                    <a:close/>
                  </a:path>
                </a:pathLst>
              </a:custGeom>
              <a:solidFill>
                <a:srgbClr val="FFFFFF">
                  <a:alpha val="30000"/>
                </a:srgbClr>
              </a:solidFill>
              <a:ln w="37802" cap="flat">
                <a:noFill/>
                <a:prstDash val="solid"/>
                <a:miter/>
              </a:ln>
            </p:spPr>
            <p:txBody>
              <a:bodyPr rtlCol="0" anchor="ctr"/>
              <a:lstStyle/>
              <a:p>
                <a:endParaRPr lang="fr-BE"/>
              </a:p>
            </p:txBody>
          </p:sp>
          <p:sp>
            <p:nvSpPr>
              <p:cNvPr id="36" name="Forme libre : forme 35">
                <a:extLst>
                  <a:ext uri="{FF2B5EF4-FFF2-40B4-BE49-F238E27FC236}">
                    <a16:creationId xmlns:a16="http://schemas.microsoft.com/office/drawing/2014/main" id="{E71957AB-239D-45A4-BCB3-5966E810D8B8}"/>
                  </a:ext>
                </a:extLst>
              </p:cNvPr>
              <p:cNvSpPr/>
              <p:nvPr/>
            </p:nvSpPr>
            <p:spPr>
              <a:xfrm>
                <a:off x="2661285" y="1962006"/>
                <a:ext cx="56788" cy="16628"/>
              </a:xfrm>
              <a:custGeom>
                <a:avLst/>
                <a:gdLst>
                  <a:gd name="connsiteX0" fmla="*/ 56789 w 56788"/>
                  <a:gd name="connsiteY0" fmla="*/ 7572 h 16628"/>
                  <a:gd name="connsiteX1" fmla="*/ 41645 w 56788"/>
                  <a:gd name="connsiteY1" fmla="*/ 11358 h 16628"/>
                  <a:gd name="connsiteX2" fmla="*/ 26501 w 56788"/>
                  <a:gd name="connsiteY2" fmla="*/ 11358 h 16628"/>
                  <a:gd name="connsiteX3" fmla="*/ 11358 w 56788"/>
                  <a:gd name="connsiteY3" fmla="*/ 7572 h 16628"/>
                  <a:gd name="connsiteX4" fmla="*/ 0 w 56788"/>
                  <a:gd name="connsiteY4" fmla="*/ 0 h 16628"/>
                  <a:gd name="connsiteX5" fmla="*/ 11358 w 56788"/>
                  <a:gd name="connsiteY5" fmla="*/ 11358 h 16628"/>
                  <a:gd name="connsiteX6" fmla="*/ 26501 w 56788"/>
                  <a:gd name="connsiteY6" fmla="*/ 15144 h 16628"/>
                  <a:gd name="connsiteX7" fmla="*/ 56789 w 56788"/>
                  <a:gd name="connsiteY7" fmla="*/ 7572 h 1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88" h="16628">
                    <a:moveTo>
                      <a:pt x="56789" y="7572"/>
                    </a:moveTo>
                    <a:cubicBezTo>
                      <a:pt x="53003" y="11358"/>
                      <a:pt x="45431" y="11358"/>
                      <a:pt x="41645" y="11358"/>
                    </a:cubicBezTo>
                    <a:cubicBezTo>
                      <a:pt x="37859" y="11358"/>
                      <a:pt x="30287" y="11358"/>
                      <a:pt x="26501" y="11358"/>
                    </a:cubicBezTo>
                    <a:cubicBezTo>
                      <a:pt x="22715" y="11358"/>
                      <a:pt x="15144" y="11358"/>
                      <a:pt x="11358" y="7572"/>
                    </a:cubicBezTo>
                    <a:cubicBezTo>
                      <a:pt x="7572" y="7572"/>
                      <a:pt x="3786" y="3786"/>
                      <a:pt x="0" y="0"/>
                    </a:cubicBezTo>
                    <a:cubicBezTo>
                      <a:pt x="3786" y="3786"/>
                      <a:pt x="7572" y="7572"/>
                      <a:pt x="11358" y="11358"/>
                    </a:cubicBezTo>
                    <a:cubicBezTo>
                      <a:pt x="15144" y="15144"/>
                      <a:pt x="22715" y="15144"/>
                      <a:pt x="26501" y="15144"/>
                    </a:cubicBezTo>
                    <a:cubicBezTo>
                      <a:pt x="37859" y="18930"/>
                      <a:pt x="49217" y="15144"/>
                      <a:pt x="56789" y="7572"/>
                    </a:cubicBezTo>
                    <a:close/>
                  </a:path>
                </a:pathLst>
              </a:custGeom>
              <a:solidFill>
                <a:srgbClr val="EC8940"/>
              </a:solidFill>
              <a:ln w="37802" cap="flat">
                <a:noFill/>
                <a:prstDash val="solid"/>
                <a:miter/>
              </a:ln>
            </p:spPr>
            <p:txBody>
              <a:bodyPr rtlCol="0" anchor="ctr"/>
              <a:lstStyle/>
              <a:p>
                <a:endParaRPr lang="fr-BE"/>
              </a:p>
            </p:txBody>
          </p:sp>
          <p:sp>
            <p:nvSpPr>
              <p:cNvPr id="37" name="Forme libre : forme 36">
                <a:extLst>
                  <a:ext uri="{FF2B5EF4-FFF2-40B4-BE49-F238E27FC236}">
                    <a16:creationId xmlns:a16="http://schemas.microsoft.com/office/drawing/2014/main" id="{ADC44BF8-2175-4A82-BF8D-A9E4161228E5}"/>
                  </a:ext>
                </a:extLst>
              </p:cNvPr>
              <p:cNvSpPr/>
              <p:nvPr/>
            </p:nvSpPr>
            <p:spPr>
              <a:xfrm>
                <a:off x="2668856" y="1921308"/>
                <a:ext cx="49216" cy="10411"/>
              </a:xfrm>
              <a:custGeom>
                <a:avLst/>
                <a:gdLst>
                  <a:gd name="connsiteX0" fmla="*/ 49217 w 49216"/>
                  <a:gd name="connsiteY0" fmla="*/ 10411 h 10411"/>
                  <a:gd name="connsiteX1" fmla="*/ 37859 w 49216"/>
                  <a:gd name="connsiteY1" fmla="*/ 2839 h 10411"/>
                  <a:gd name="connsiteX2" fmla="*/ 26501 w 49216"/>
                  <a:gd name="connsiteY2" fmla="*/ 2839 h 10411"/>
                  <a:gd name="connsiteX3" fmla="*/ 0 w 49216"/>
                  <a:gd name="connsiteY3" fmla="*/ 10411 h 10411"/>
                  <a:gd name="connsiteX4" fmla="*/ 11358 w 49216"/>
                  <a:gd name="connsiteY4" fmla="*/ 6625 h 10411"/>
                  <a:gd name="connsiteX5" fmla="*/ 22715 w 49216"/>
                  <a:gd name="connsiteY5" fmla="*/ 2839 h 10411"/>
                  <a:gd name="connsiteX6" fmla="*/ 34073 w 49216"/>
                  <a:gd name="connsiteY6" fmla="*/ 2839 h 10411"/>
                  <a:gd name="connsiteX7" fmla="*/ 49217 w 49216"/>
                  <a:gd name="connsiteY7" fmla="*/ 10411 h 10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216" h="10411">
                    <a:moveTo>
                      <a:pt x="49217" y="10411"/>
                    </a:moveTo>
                    <a:cubicBezTo>
                      <a:pt x="45431" y="6625"/>
                      <a:pt x="41645" y="2839"/>
                      <a:pt x="37859" y="2839"/>
                    </a:cubicBezTo>
                    <a:cubicBezTo>
                      <a:pt x="37859" y="-946"/>
                      <a:pt x="30287" y="-946"/>
                      <a:pt x="26501" y="2839"/>
                    </a:cubicBezTo>
                    <a:cubicBezTo>
                      <a:pt x="18930" y="2839"/>
                      <a:pt x="7572" y="6625"/>
                      <a:pt x="0" y="10411"/>
                    </a:cubicBezTo>
                    <a:cubicBezTo>
                      <a:pt x="3786" y="10411"/>
                      <a:pt x="7572" y="6625"/>
                      <a:pt x="11358" y="6625"/>
                    </a:cubicBezTo>
                    <a:cubicBezTo>
                      <a:pt x="15144" y="6625"/>
                      <a:pt x="18930" y="6625"/>
                      <a:pt x="22715" y="2839"/>
                    </a:cubicBezTo>
                    <a:cubicBezTo>
                      <a:pt x="26501" y="2839"/>
                      <a:pt x="30287" y="2839"/>
                      <a:pt x="34073" y="2839"/>
                    </a:cubicBezTo>
                    <a:cubicBezTo>
                      <a:pt x="41645" y="6625"/>
                      <a:pt x="45431" y="10411"/>
                      <a:pt x="49217" y="10411"/>
                    </a:cubicBezTo>
                    <a:close/>
                  </a:path>
                </a:pathLst>
              </a:custGeom>
              <a:solidFill>
                <a:srgbClr val="EC8940"/>
              </a:solidFill>
              <a:ln w="37802" cap="flat">
                <a:noFill/>
                <a:prstDash val="solid"/>
                <a:miter/>
              </a:ln>
            </p:spPr>
            <p:txBody>
              <a:bodyPr rtlCol="0" anchor="ctr"/>
              <a:lstStyle/>
              <a:p>
                <a:endParaRPr lang="fr-BE"/>
              </a:p>
            </p:txBody>
          </p:sp>
          <p:sp>
            <p:nvSpPr>
              <p:cNvPr id="38" name="Forme libre : forme 37">
                <a:extLst>
                  <a:ext uri="{FF2B5EF4-FFF2-40B4-BE49-F238E27FC236}">
                    <a16:creationId xmlns:a16="http://schemas.microsoft.com/office/drawing/2014/main" id="{5F5D8BCC-E77D-4714-988F-4D9F72C6631C}"/>
                  </a:ext>
                </a:extLst>
              </p:cNvPr>
              <p:cNvSpPr/>
              <p:nvPr/>
            </p:nvSpPr>
            <p:spPr>
              <a:xfrm>
                <a:off x="2653713" y="1927933"/>
                <a:ext cx="68146" cy="30287"/>
              </a:xfrm>
              <a:custGeom>
                <a:avLst/>
                <a:gdLst>
                  <a:gd name="connsiteX0" fmla="*/ 68146 w 68146"/>
                  <a:gd name="connsiteY0" fmla="*/ 30287 h 30287"/>
                  <a:gd name="connsiteX1" fmla="*/ 60574 w 68146"/>
                  <a:gd name="connsiteY1" fmla="*/ 7572 h 30287"/>
                  <a:gd name="connsiteX2" fmla="*/ 37859 w 68146"/>
                  <a:gd name="connsiteY2" fmla="*/ 0 h 30287"/>
                  <a:gd name="connsiteX3" fmla="*/ 15144 w 68146"/>
                  <a:gd name="connsiteY3" fmla="*/ 7572 h 30287"/>
                  <a:gd name="connsiteX4" fmla="*/ 0 w 68146"/>
                  <a:gd name="connsiteY4" fmla="*/ 22715 h 30287"/>
                  <a:gd name="connsiteX5" fmla="*/ 18930 w 68146"/>
                  <a:gd name="connsiteY5" fmla="*/ 15144 h 30287"/>
                  <a:gd name="connsiteX6" fmla="*/ 37859 w 68146"/>
                  <a:gd name="connsiteY6" fmla="*/ 11358 h 30287"/>
                  <a:gd name="connsiteX7" fmla="*/ 56789 w 68146"/>
                  <a:gd name="connsiteY7" fmla="*/ 15144 h 30287"/>
                  <a:gd name="connsiteX8" fmla="*/ 68146 w 68146"/>
                  <a:gd name="connsiteY8" fmla="*/ 30287 h 3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46" h="30287">
                    <a:moveTo>
                      <a:pt x="68146" y="30287"/>
                    </a:moveTo>
                    <a:cubicBezTo>
                      <a:pt x="68146" y="22715"/>
                      <a:pt x="68146" y="15144"/>
                      <a:pt x="60574" y="7572"/>
                    </a:cubicBezTo>
                    <a:cubicBezTo>
                      <a:pt x="53003" y="0"/>
                      <a:pt x="45431" y="0"/>
                      <a:pt x="37859" y="0"/>
                    </a:cubicBezTo>
                    <a:cubicBezTo>
                      <a:pt x="30287" y="0"/>
                      <a:pt x="22715" y="3786"/>
                      <a:pt x="15144" y="7572"/>
                    </a:cubicBezTo>
                    <a:cubicBezTo>
                      <a:pt x="7572" y="11358"/>
                      <a:pt x="3786" y="15144"/>
                      <a:pt x="0" y="22715"/>
                    </a:cubicBezTo>
                    <a:cubicBezTo>
                      <a:pt x="7572" y="18930"/>
                      <a:pt x="11358" y="18930"/>
                      <a:pt x="18930" y="15144"/>
                    </a:cubicBezTo>
                    <a:cubicBezTo>
                      <a:pt x="26501" y="15144"/>
                      <a:pt x="30287" y="11358"/>
                      <a:pt x="37859" y="11358"/>
                    </a:cubicBezTo>
                    <a:cubicBezTo>
                      <a:pt x="45431" y="11358"/>
                      <a:pt x="49217" y="11358"/>
                      <a:pt x="56789" y="15144"/>
                    </a:cubicBezTo>
                    <a:cubicBezTo>
                      <a:pt x="64360" y="15144"/>
                      <a:pt x="64360" y="22715"/>
                      <a:pt x="68146" y="30287"/>
                    </a:cubicBezTo>
                    <a:close/>
                  </a:path>
                </a:pathLst>
              </a:custGeom>
              <a:solidFill>
                <a:srgbClr val="2E2E2E"/>
              </a:solidFill>
              <a:ln w="37802" cap="flat">
                <a:noFill/>
                <a:prstDash val="solid"/>
                <a:miter/>
              </a:ln>
            </p:spPr>
            <p:txBody>
              <a:bodyPr rtlCol="0" anchor="ctr"/>
              <a:lstStyle/>
              <a:p>
                <a:endParaRPr lang="fr-BE"/>
              </a:p>
            </p:txBody>
          </p:sp>
        </p:grpSp>
        <p:sp>
          <p:nvSpPr>
            <p:cNvPr id="39" name="Forme libre : forme 38">
              <a:extLst>
                <a:ext uri="{FF2B5EF4-FFF2-40B4-BE49-F238E27FC236}">
                  <a16:creationId xmlns:a16="http://schemas.microsoft.com/office/drawing/2014/main" id="{FF639456-78EB-4A67-B741-0FF7926D414B}"/>
                </a:ext>
              </a:extLst>
            </p:cNvPr>
            <p:cNvSpPr/>
            <p:nvPr/>
          </p:nvSpPr>
          <p:spPr>
            <a:xfrm>
              <a:off x="2636887" y="1893860"/>
              <a:ext cx="86457" cy="22715"/>
            </a:xfrm>
            <a:custGeom>
              <a:avLst/>
              <a:gdLst>
                <a:gd name="connsiteX0" fmla="*/ 84972 w 86457"/>
                <a:gd name="connsiteY0" fmla="*/ 15144 h 22715"/>
                <a:gd name="connsiteX1" fmla="*/ 77401 w 86457"/>
                <a:gd name="connsiteY1" fmla="*/ 0 h 22715"/>
                <a:gd name="connsiteX2" fmla="*/ 5469 w 86457"/>
                <a:gd name="connsiteY2" fmla="*/ 11358 h 22715"/>
                <a:gd name="connsiteX3" fmla="*/ 16826 w 86457"/>
                <a:gd name="connsiteY3" fmla="*/ 22715 h 22715"/>
                <a:gd name="connsiteX4" fmla="*/ 84972 w 86457"/>
                <a:gd name="connsiteY4" fmla="*/ 15144 h 22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457" h="22715">
                  <a:moveTo>
                    <a:pt x="84972" y="15144"/>
                  </a:moveTo>
                  <a:cubicBezTo>
                    <a:pt x="88758" y="15144"/>
                    <a:pt x="84972" y="0"/>
                    <a:pt x="77401" y="0"/>
                  </a:cubicBezTo>
                  <a:cubicBezTo>
                    <a:pt x="69829" y="0"/>
                    <a:pt x="16826" y="7572"/>
                    <a:pt x="5469" y="11358"/>
                  </a:cubicBezTo>
                  <a:cubicBezTo>
                    <a:pt x="-5889" y="15144"/>
                    <a:pt x="1683" y="22715"/>
                    <a:pt x="16826" y="22715"/>
                  </a:cubicBezTo>
                  <a:cubicBezTo>
                    <a:pt x="39542" y="18930"/>
                    <a:pt x="77401" y="18930"/>
                    <a:pt x="84972" y="15144"/>
                  </a:cubicBezTo>
                  <a:close/>
                </a:path>
              </a:pathLst>
            </a:custGeom>
            <a:solidFill>
              <a:srgbClr val="C4C4C4"/>
            </a:solidFill>
            <a:ln w="37802" cap="flat">
              <a:noFill/>
              <a:prstDash val="solid"/>
              <a:miter/>
            </a:ln>
          </p:spPr>
          <p:txBody>
            <a:bodyPr rtlCol="0" anchor="ctr"/>
            <a:lstStyle/>
            <a:p>
              <a:endParaRPr lang="fr-BE"/>
            </a:p>
          </p:txBody>
        </p:sp>
        <p:grpSp>
          <p:nvGrpSpPr>
            <p:cNvPr id="40" name="Graphique 2">
              <a:extLst>
                <a:ext uri="{FF2B5EF4-FFF2-40B4-BE49-F238E27FC236}">
                  <a16:creationId xmlns:a16="http://schemas.microsoft.com/office/drawing/2014/main" id="{627AE1D1-8A04-4976-A5B7-E22BE9DF06DF}"/>
                </a:ext>
              </a:extLst>
            </p:cNvPr>
            <p:cNvGrpSpPr/>
            <p:nvPr/>
          </p:nvGrpSpPr>
          <p:grpSpPr>
            <a:xfrm>
              <a:off x="2695358" y="2086941"/>
              <a:ext cx="121148" cy="37859"/>
              <a:chOff x="2695358" y="2086941"/>
              <a:chExt cx="121148" cy="37859"/>
            </a:xfrm>
            <a:solidFill>
              <a:srgbClr val="EC8940"/>
            </a:solidFill>
          </p:grpSpPr>
          <p:sp>
            <p:nvSpPr>
              <p:cNvPr id="41" name="Forme libre : forme 40">
                <a:extLst>
                  <a:ext uri="{FF2B5EF4-FFF2-40B4-BE49-F238E27FC236}">
                    <a16:creationId xmlns:a16="http://schemas.microsoft.com/office/drawing/2014/main" id="{539718CF-272C-4020-891C-F7B4BF9DA14A}"/>
                  </a:ext>
                </a:extLst>
              </p:cNvPr>
              <p:cNvSpPr/>
              <p:nvPr/>
            </p:nvSpPr>
            <p:spPr>
              <a:xfrm>
                <a:off x="2695358" y="2086941"/>
                <a:ext cx="121148" cy="11357"/>
              </a:xfrm>
              <a:custGeom>
                <a:avLst/>
                <a:gdLst>
                  <a:gd name="connsiteX0" fmla="*/ 0 w 121148"/>
                  <a:gd name="connsiteY0" fmla="*/ 0 h 11357"/>
                  <a:gd name="connsiteX1" fmla="*/ 30287 w 121148"/>
                  <a:gd name="connsiteY1" fmla="*/ 3786 h 11357"/>
                  <a:gd name="connsiteX2" fmla="*/ 60574 w 121148"/>
                  <a:gd name="connsiteY2" fmla="*/ 3786 h 11357"/>
                  <a:gd name="connsiteX3" fmla="*/ 90862 w 121148"/>
                  <a:gd name="connsiteY3" fmla="*/ 3786 h 11357"/>
                  <a:gd name="connsiteX4" fmla="*/ 121149 w 121148"/>
                  <a:gd name="connsiteY4" fmla="*/ 0 h 11357"/>
                  <a:gd name="connsiteX5" fmla="*/ 121149 w 121148"/>
                  <a:gd name="connsiteY5" fmla="*/ 0 h 11357"/>
                  <a:gd name="connsiteX6" fmla="*/ 121149 w 121148"/>
                  <a:gd name="connsiteY6" fmla="*/ 0 h 11357"/>
                  <a:gd name="connsiteX7" fmla="*/ 121149 w 121148"/>
                  <a:gd name="connsiteY7" fmla="*/ 0 h 11357"/>
                  <a:gd name="connsiteX8" fmla="*/ 90862 w 121148"/>
                  <a:gd name="connsiteY8" fmla="*/ 11358 h 11357"/>
                  <a:gd name="connsiteX9" fmla="*/ 60574 w 121148"/>
                  <a:gd name="connsiteY9" fmla="*/ 11358 h 11357"/>
                  <a:gd name="connsiteX10" fmla="*/ 30287 w 121148"/>
                  <a:gd name="connsiteY10" fmla="*/ 11358 h 11357"/>
                  <a:gd name="connsiteX11" fmla="*/ 22715 w 121148"/>
                  <a:gd name="connsiteY11" fmla="*/ 11358 h 11357"/>
                  <a:gd name="connsiteX12" fmla="*/ 15144 w 121148"/>
                  <a:gd name="connsiteY12" fmla="*/ 7572 h 11357"/>
                  <a:gd name="connsiteX13" fmla="*/ 0 w 121148"/>
                  <a:gd name="connsiteY13" fmla="*/ 0 h 11357"/>
                  <a:gd name="connsiteX14" fmla="*/ 0 w 121148"/>
                  <a:gd name="connsiteY14" fmla="*/ 0 h 11357"/>
                  <a:gd name="connsiteX15" fmla="*/ 0 w 121148"/>
                  <a:gd name="connsiteY15" fmla="*/ 0 h 1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148" h="11357">
                    <a:moveTo>
                      <a:pt x="0" y="0"/>
                    </a:moveTo>
                    <a:cubicBezTo>
                      <a:pt x="11358" y="3786"/>
                      <a:pt x="18930" y="7572"/>
                      <a:pt x="30287" y="3786"/>
                    </a:cubicBezTo>
                    <a:cubicBezTo>
                      <a:pt x="41645" y="3786"/>
                      <a:pt x="49217" y="3786"/>
                      <a:pt x="60574" y="3786"/>
                    </a:cubicBezTo>
                    <a:cubicBezTo>
                      <a:pt x="71932" y="3786"/>
                      <a:pt x="83290" y="3786"/>
                      <a:pt x="90862" y="3786"/>
                    </a:cubicBezTo>
                    <a:cubicBezTo>
                      <a:pt x="98433" y="3786"/>
                      <a:pt x="109791" y="0"/>
                      <a:pt x="121149" y="0"/>
                    </a:cubicBezTo>
                    <a:lnTo>
                      <a:pt x="121149" y="0"/>
                    </a:lnTo>
                    <a:cubicBezTo>
                      <a:pt x="121149" y="0"/>
                      <a:pt x="121149" y="0"/>
                      <a:pt x="121149" y="0"/>
                    </a:cubicBezTo>
                    <a:cubicBezTo>
                      <a:pt x="121149" y="0"/>
                      <a:pt x="121149" y="0"/>
                      <a:pt x="121149" y="0"/>
                    </a:cubicBezTo>
                    <a:cubicBezTo>
                      <a:pt x="113577" y="7572"/>
                      <a:pt x="102219" y="11358"/>
                      <a:pt x="90862" y="11358"/>
                    </a:cubicBezTo>
                    <a:cubicBezTo>
                      <a:pt x="79504" y="11358"/>
                      <a:pt x="71932" y="11358"/>
                      <a:pt x="60574" y="11358"/>
                    </a:cubicBezTo>
                    <a:cubicBezTo>
                      <a:pt x="49217" y="11358"/>
                      <a:pt x="41645" y="11358"/>
                      <a:pt x="30287" y="11358"/>
                    </a:cubicBezTo>
                    <a:cubicBezTo>
                      <a:pt x="26501" y="11358"/>
                      <a:pt x="26501" y="11358"/>
                      <a:pt x="22715" y="11358"/>
                    </a:cubicBezTo>
                    <a:cubicBezTo>
                      <a:pt x="18930" y="11358"/>
                      <a:pt x="18930" y="11358"/>
                      <a:pt x="15144" y="7572"/>
                    </a:cubicBezTo>
                    <a:cubicBezTo>
                      <a:pt x="7572" y="7572"/>
                      <a:pt x="3786" y="7572"/>
                      <a:pt x="0" y="0"/>
                    </a:cubicBezTo>
                    <a:cubicBezTo>
                      <a:pt x="0" y="0"/>
                      <a:pt x="0" y="0"/>
                      <a:pt x="0" y="0"/>
                    </a:cubicBezTo>
                    <a:cubicBezTo>
                      <a:pt x="0" y="0"/>
                      <a:pt x="0" y="0"/>
                      <a:pt x="0" y="0"/>
                    </a:cubicBezTo>
                    <a:close/>
                  </a:path>
                </a:pathLst>
              </a:custGeom>
              <a:solidFill>
                <a:srgbClr val="EC8940"/>
              </a:solidFill>
              <a:ln w="37802" cap="flat">
                <a:noFill/>
                <a:prstDash val="solid"/>
                <a:miter/>
              </a:ln>
            </p:spPr>
            <p:txBody>
              <a:bodyPr rtlCol="0" anchor="ctr"/>
              <a:lstStyle/>
              <a:p>
                <a:endParaRPr lang="fr-BE"/>
              </a:p>
            </p:txBody>
          </p:sp>
          <p:sp>
            <p:nvSpPr>
              <p:cNvPr id="42" name="Forme libre : forme 41">
                <a:extLst>
                  <a:ext uri="{FF2B5EF4-FFF2-40B4-BE49-F238E27FC236}">
                    <a16:creationId xmlns:a16="http://schemas.microsoft.com/office/drawing/2014/main" id="{40AE53DE-D493-4903-BB07-4B677DEC9BAA}"/>
                  </a:ext>
                </a:extLst>
              </p:cNvPr>
              <p:cNvSpPr/>
              <p:nvPr/>
            </p:nvSpPr>
            <p:spPr>
              <a:xfrm>
                <a:off x="2737003" y="2113442"/>
                <a:ext cx="37859" cy="11357"/>
              </a:xfrm>
              <a:custGeom>
                <a:avLst/>
                <a:gdLst>
                  <a:gd name="connsiteX0" fmla="*/ 0 w 37859"/>
                  <a:gd name="connsiteY0" fmla="*/ 3786 h 11357"/>
                  <a:gd name="connsiteX1" fmla="*/ 11358 w 37859"/>
                  <a:gd name="connsiteY1" fmla="*/ 3786 h 11357"/>
                  <a:gd name="connsiteX2" fmla="*/ 18930 w 37859"/>
                  <a:gd name="connsiteY2" fmla="*/ 3786 h 11357"/>
                  <a:gd name="connsiteX3" fmla="*/ 37859 w 37859"/>
                  <a:gd name="connsiteY3" fmla="*/ 0 h 11357"/>
                  <a:gd name="connsiteX4" fmla="*/ 18930 w 37859"/>
                  <a:gd name="connsiteY4" fmla="*/ 11358 h 11357"/>
                  <a:gd name="connsiteX5" fmla="*/ 7572 w 37859"/>
                  <a:gd name="connsiteY5" fmla="*/ 7572 h 11357"/>
                  <a:gd name="connsiteX6" fmla="*/ 0 w 37859"/>
                  <a:gd name="connsiteY6" fmla="*/ 3786 h 1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859" h="11357">
                    <a:moveTo>
                      <a:pt x="0" y="3786"/>
                    </a:moveTo>
                    <a:cubicBezTo>
                      <a:pt x="3786" y="3786"/>
                      <a:pt x="7572" y="3786"/>
                      <a:pt x="11358" y="3786"/>
                    </a:cubicBezTo>
                    <a:cubicBezTo>
                      <a:pt x="15144" y="3786"/>
                      <a:pt x="18930" y="3786"/>
                      <a:pt x="18930" y="3786"/>
                    </a:cubicBezTo>
                    <a:cubicBezTo>
                      <a:pt x="26501" y="3786"/>
                      <a:pt x="30287" y="3786"/>
                      <a:pt x="37859" y="0"/>
                    </a:cubicBezTo>
                    <a:cubicBezTo>
                      <a:pt x="34073" y="7572"/>
                      <a:pt x="26501" y="11358"/>
                      <a:pt x="18930" y="11358"/>
                    </a:cubicBezTo>
                    <a:cubicBezTo>
                      <a:pt x="15144" y="11358"/>
                      <a:pt x="11358" y="11358"/>
                      <a:pt x="7572" y="7572"/>
                    </a:cubicBezTo>
                    <a:cubicBezTo>
                      <a:pt x="3786" y="11358"/>
                      <a:pt x="3786" y="7572"/>
                      <a:pt x="0" y="3786"/>
                    </a:cubicBezTo>
                    <a:close/>
                  </a:path>
                </a:pathLst>
              </a:custGeom>
              <a:solidFill>
                <a:srgbClr val="EC8940"/>
              </a:solidFill>
              <a:ln w="37802" cap="flat">
                <a:noFill/>
                <a:prstDash val="solid"/>
                <a:miter/>
              </a:ln>
            </p:spPr>
            <p:txBody>
              <a:bodyPr rtlCol="0" anchor="ctr"/>
              <a:lstStyle/>
              <a:p>
                <a:endParaRPr lang="fr-BE"/>
              </a:p>
            </p:txBody>
          </p:sp>
        </p:grpSp>
        <p:grpSp>
          <p:nvGrpSpPr>
            <p:cNvPr id="43" name="Graphique 2">
              <a:extLst>
                <a:ext uri="{FF2B5EF4-FFF2-40B4-BE49-F238E27FC236}">
                  <a16:creationId xmlns:a16="http://schemas.microsoft.com/office/drawing/2014/main" id="{627AE1D1-8A04-4976-A5B7-E22BE9DF06DF}"/>
                </a:ext>
              </a:extLst>
            </p:cNvPr>
            <p:cNvGrpSpPr/>
            <p:nvPr/>
          </p:nvGrpSpPr>
          <p:grpSpPr>
            <a:xfrm>
              <a:off x="2718073" y="2026367"/>
              <a:ext cx="71932" cy="34073"/>
              <a:chOff x="2718073" y="2026367"/>
              <a:chExt cx="71932" cy="34073"/>
            </a:xfrm>
            <a:solidFill>
              <a:srgbClr val="EC8940"/>
            </a:solidFill>
          </p:grpSpPr>
          <p:sp>
            <p:nvSpPr>
              <p:cNvPr id="44" name="Forme libre : forme 43">
                <a:extLst>
                  <a:ext uri="{FF2B5EF4-FFF2-40B4-BE49-F238E27FC236}">
                    <a16:creationId xmlns:a16="http://schemas.microsoft.com/office/drawing/2014/main" id="{1A022288-770B-41D2-B0BD-C1EB50937FE3}"/>
                  </a:ext>
                </a:extLst>
              </p:cNvPr>
              <p:cNvSpPr/>
              <p:nvPr/>
            </p:nvSpPr>
            <p:spPr>
              <a:xfrm>
                <a:off x="2725645" y="2041510"/>
                <a:ext cx="56788" cy="18929"/>
              </a:xfrm>
              <a:custGeom>
                <a:avLst/>
                <a:gdLst>
                  <a:gd name="connsiteX0" fmla="*/ 11358 w 56788"/>
                  <a:gd name="connsiteY0" fmla="*/ 7572 h 18929"/>
                  <a:gd name="connsiteX1" fmla="*/ 7572 w 56788"/>
                  <a:gd name="connsiteY1" fmla="*/ 7572 h 18929"/>
                  <a:gd name="connsiteX2" fmla="*/ 3786 w 56788"/>
                  <a:gd name="connsiteY2" fmla="*/ 7572 h 18929"/>
                  <a:gd name="connsiteX3" fmla="*/ 0 w 56788"/>
                  <a:gd name="connsiteY3" fmla="*/ 3786 h 18929"/>
                  <a:gd name="connsiteX4" fmla="*/ 3786 w 56788"/>
                  <a:gd name="connsiteY4" fmla="*/ 0 h 18929"/>
                  <a:gd name="connsiteX5" fmla="*/ 7572 w 56788"/>
                  <a:gd name="connsiteY5" fmla="*/ 0 h 18929"/>
                  <a:gd name="connsiteX6" fmla="*/ 15144 w 56788"/>
                  <a:gd name="connsiteY6" fmla="*/ 7572 h 18929"/>
                  <a:gd name="connsiteX7" fmla="*/ 22715 w 56788"/>
                  <a:gd name="connsiteY7" fmla="*/ 11358 h 18929"/>
                  <a:gd name="connsiteX8" fmla="*/ 30287 w 56788"/>
                  <a:gd name="connsiteY8" fmla="*/ 7572 h 18929"/>
                  <a:gd name="connsiteX9" fmla="*/ 41645 w 56788"/>
                  <a:gd name="connsiteY9" fmla="*/ 0 h 18929"/>
                  <a:gd name="connsiteX10" fmla="*/ 45431 w 56788"/>
                  <a:gd name="connsiteY10" fmla="*/ 0 h 18929"/>
                  <a:gd name="connsiteX11" fmla="*/ 49217 w 56788"/>
                  <a:gd name="connsiteY11" fmla="*/ 3786 h 18929"/>
                  <a:gd name="connsiteX12" fmla="*/ 49217 w 56788"/>
                  <a:gd name="connsiteY12" fmla="*/ 3786 h 18929"/>
                  <a:gd name="connsiteX13" fmla="*/ 49217 w 56788"/>
                  <a:gd name="connsiteY13" fmla="*/ 3786 h 18929"/>
                  <a:gd name="connsiteX14" fmla="*/ 45431 w 56788"/>
                  <a:gd name="connsiteY14" fmla="*/ 3786 h 18929"/>
                  <a:gd name="connsiteX15" fmla="*/ 41645 w 56788"/>
                  <a:gd name="connsiteY15" fmla="*/ 3786 h 18929"/>
                  <a:gd name="connsiteX16" fmla="*/ 53003 w 56788"/>
                  <a:gd name="connsiteY16" fmla="*/ 3786 h 18929"/>
                  <a:gd name="connsiteX17" fmla="*/ 56789 w 56788"/>
                  <a:gd name="connsiteY17" fmla="*/ 3786 h 18929"/>
                  <a:gd name="connsiteX18" fmla="*/ 56789 w 56788"/>
                  <a:gd name="connsiteY18" fmla="*/ 3786 h 18929"/>
                  <a:gd name="connsiteX19" fmla="*/ 53003 w 56788"/>
                  <a:gd name="connsiteY19" fmla="*/ 3786 h 18929"/>
                  <a:gd name="connsiteX20" fmla="*/ 49217 w 56788"/>
                  <a:gd name="connsiteY20" fmla="*/ 3786 h 18929"/>
                  <a:gd name="connsiteX21" fmla="*/ 41645 w 56788"/>
                  <a:gd name="connsiteY21" fmla="*/ 11358 h 18929"/>
                  <a:gd name="connsiteX22" fmla="*/ 30287 w 56788"/>
                  <a:gd name="connsiteY22" fmla="*/ 18930 h 18929"/>
                  <a:gd name="connsiteX23" fmla="*/ 22715 w 56788"/>
                  <a:gd name="connsiteY23" fmla="*/ 15144 h 18929"/>
                  <a:gd name="connsiteX24" fmla="*/ 18930 w 56788"/>
                  <a:gd name="connsiteY24" fmla="*/ 11358 h 18929"/>
                  <a:gd name="connsiteX25" fmla="*/ 11358 w 56788"/>
                  <a:gd name="connsiteY25" fmla="*/ 3786 h 18929"/>
                  <a:gd name="connsiteX26" fmla="*/ 7572 w 56788"/>
                  <a:gd name="connsiteY26" fmla="*/ 3786 h 18929"/>
                  <a:gd name="connsiteX27" fmla="*/ 3786 w 56788"/>
                  <a:gd name="connsiteY27" fmla="*/ 3786 h 18929"/>
                  <a:gd name="connsiteX28" fmla="*/ 3786 w 56788"/>
                  <a:gd name="connsiteY28" fmla="*/ 3786 h 18929"/>
                  <a:gd name="connsiteX29" fmla="*/ 7572 w 56788"/>
                  <a:gd name="connsiteY29" fmla="*/ 3786 h 18929"/>
                  <a:gd name="connsiteX30" fmla="*/ 11358 w 56788"/>
                  <a:gd name="connsiteY30" fmla="*/ 7572 h 1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6788" h="18929">
                    <a:moveTo>
                      <a:pt x="11358" y="7572"/>
                    </a:moveTo>
                    <a:lnTo>
                      <a:pt x="7572" y="7572"/>
                    </a:lnTo>
                    <a:cubicBezTo>
                      <a:pt x="7572" y="7572"/>
                      <a:pt x="7572" y="7572"/>
                      <a:pt x="3786" y="7572"/>
                    </a:cubicBezTo>
                    <a:cubicBezTo>
                      <a:pt x="3786" y="7572"/>
                      <a:pt x="0" y="7572"/>
                      <a:pt x="0" y="3786"/>
                    </a:cubicBezTo>
                    <a:cubicBezTo>
                      <a:pt x="0" y="0"/>
                      <a:pt x="3786" y="0"/>
                      <a:pt x="3786" y="0"/>
                    </a:cubicBezTo>
                    <a:cubicBezTo>
                      <a:pt x="7572" y="0"/>
                      <a:pt x="7572" y="0"/>
                      <a:pt x="7572" y="0"/>
                    </a:cubicBezTo>
                    <a:cubicBezTo>
                      <a:pt x="11358" y="0"/>
                      <a:pt x="15144" y="3786"/>
                      <a:pt x="15144" y="7572"/>
                    </a:cubicBezTo>
                    <a:cubicBezTo>
                      <a:pt x="18930" y="11358"/>
                      <a:pt x="22715" y="11358"/>
                      <a:pt x="22715" y="11358"/>
                    </a:cubicBezTo>
                    <a:cubicBezTo>
                      <a:pt x="26501" y="11358"/>
                      <a:pt x="30287" y="7572"/>
                      <a:pt x="30287" y="7572"/>
                    </a:cubicBezTo>
                    <a:cubicBezTo>
                      <a:pt x="34073" y="3786"/>
                      <a:pt x="34073" y="3786"/>
                      <a:pt x="41645" y="0"/>
                    </a:cubicBezTo>
                    <a:cubicBezTo>
                      <a:pt x="41645" y="0"/>
                      <a:pt x="45431" y="0"/>
                      <a:pt x="45431" y="0"/>
                    </a:cubicBezTo>
                    <a:cubicBezTo>
                      <a:pt x="45431" y="0"/>
                      <a:pt x="49217" y="0"/>
                      <a:pt x="49217" y="3786"/>
                    </a:cubicBezTo>
                    <a:cubicBezTo>
                      <a:pt x="49217" y="3786"/>
                      <a:pt x="49217" y="3786"/>
                      <a:pt x="49217" y="3786"/>
                    </a:cubicBezTo>
                    <a:cubicBezTo>
                      <a:pt x="49217" y="3786"/>
                      <a:pt x="49217" y="3786"/>
                      <a:pt x="49217" y="3786"/>
                    </a:cubicBezTo>
                    <a:cubicBezTo>
                      <a:pt x="49217" y="3786"/>
                      <a:pt x="49217" y="3786"/>
                      <a:pt x="45431" y="3786"/>
                    </a:cubicBezTo>
                    <a:lnTo>
                      <a:pt x="41645" y="3786"/>
                    </a:lnTo>
                    <a:lnTo>
                      <a:pt x="53003" y="3786"/>
                    </a:lnTo>
                    <a:cubicBezTo>
                      <a:pt x="53003" y="3786"/>
                      <a:pt x="53003" y="3786"/>
                      <a:pt x="56789" y="3786"/>
                    </a:cubicBezTo>
                    <a:cubicBezTo>
                      <a:pt x="56789" y="3786"/>
                      <a:pt x="56789" y="3786"/>
                      <a:pt x="56789" y="3786"/>
                    </a:cubicBezTo>
                    <a:cubicBezTo>
                      <a:pt x="56789" y="3786"/>
                      <a:pt x="53003" y="3786"/>
                      <a:pt x="53003" y="3786"/>
                    </a:cubicBezTo>
                    <a:cubicBezTo>
                      <a:pt x="53003" y="3786"/>
                      <a:pt x="49217" y="3786"/>
                      <a:pt x="49217" y="3786"/>
                    </a:cubicBezTo>
                    <a:cubicBezTo>
                      <a:pt x="45431" y="3786"/>
                      <a:pt x="41645" y="7572"/>
                      <a:pt x="41645" y="11358"/>
                    </a:cubicBezTo>
                    <a:cubicBezTo>
                      <a:pt x="37859" y="15144"/>
                      <a:pt x="37859" y="15144"/>
                      <a:pt x="30287" y="18930"/>
                    </a:cubicBezTo>
                    <a:cubicBezTo>
                      <a:pt x="26501" y="18930"/>
                      <a:pt x="26501" y="18930"/>
                      <a:pt x="22715" y="15144"/>
                    </a:cubicBezTo>
                    <a:cubicBezTo>
                      <a:pt x="22715" y="15144"/>
                      <a:pt x="18930" y="11358"/>
                      <a:pt x="18930" y="11358"/>
                    </a:cubicBezTo>
                    <a:cubicBezTo>
                      <a:pt x="15144" y="7572"/>
                      <a:pt x="15144" y="7572"/>
                      <a:pt x="11358" y="3786"/>
                    </a:cubicBezTo>
                    <a:cubicBezTo>
                      <a:pt x="11358" y="3786"/>
                      <a:pt x="7572" y="3786"/>
                      <a:pt x="7572" y="3786"/>
                    </a:cubicBezTo>
                    <a:cubicBezTo>
                      <a:pt x="7572" y="3786"/>
                      <a:pt x="3786" y="3786"/>
                      <a:pt x="3786" y="3786"/>
                    </a:cubicBezTo>
                    <a:cubicBezTo>
                      <a:pt x="3786" y="3786"/>
                      <a:pt x="3786" y="3786"/>
                      <a:pt x="3786" y="3786"/>
                    </a:cubicBezTo>
                    <a:cubicBezTo>
                      <a:pt x="3786" y="3786"/>
                      <a:pt x="3786" y="3786"/>
                      <a:pt x="7572" y="3786"/>
                    </a:cubicBezTo>
                    <a:lnTo>
                      <a:pt x="11358" y="7572"/>
                    </a:lnTo>
                    <a:close/>
                  </a:path>
                </a:pathLst>
              </a:custGeom>
              <a:solidFill>
                <a:srgbClr val="EC8940"/>
              </a:solidFill>
              <a:ln w="37802" cap="flat">
                <a:noFill/>
                <a:prstDash val="solid"/>
                <a:miter/>
              </a:ln>
            </p:spPr>
            <p:txBody>
              <a:bodyPr rtlCol="0" anchor="ctr"/>
              <a:lstStyle/>
              <a:p>
                <a:endParaRPr lang="fr-BE"/>
              </a:p>
            </p:txBody>
          </p:sp>
          <p:grpSp>
            <p:nvGrpSpPr>
              <p:cNvPr id="45" name="Graphique 2">
                <a:extLst>
                  <a:ext uri="{FF2B5EF4-FFF2-40B4-BE49-F238E27FC236}">
                    <a16:creationId xmlns:a16="http://schemas.microsoft.com/office/drawing/2014/main" id="{627AE1D1-8A04-4976-A5B7-E22BE9DF06DF}"/>
                  </a:ext>
                </a:extLst>
              </p:cNvPr>
              <p:cNvGrpSpPr/>
              <p:nvPr/>
            </p:nvGrpSpPr>
            <p:grpSpPr>
              <a:xfrm>
                <a:off x="2718073" y="2026367"/>
                <a:ext cx="71932" cy="18929"/>
                <a:chOff x="2718073" y="2026367"/>
                <a:chExt cx="71932" cy="18929"/>
              </a:xfrm>
              <a:solidFill>
                <a:srgbClr val="EC8940"/>
              </a:solidFill>
            </p:grpSpPr>
            <p:sp>
              <p:nvSpPr>
                <p:cNvPr id="46" name="Forme libre : forme 45">
                  <a:extLst>
                    <a:ext uri="{FF2B5EF4-FFF2-40B4-BE49-F238E27FC236}">
                      <a16:creationId xmlns:a16="http://schemas.microsoft.com/office/drawing/2014/main" id="{A502C481-624A-4EC2-AF5E-C09CEFD119A3}"/>
                    </a:ext>
                  </a:extLst>
                </p:cNvPr>
                <p:cNvSpPr/>
                <p:nvPr/>
              </p:nvSpPr>
              <p:spPr>
                <a:xfrm>
                  <a:off x="2782433" y="2026367"/>
                  <a:ext cx="7571" cy="18929"/>
                </a:xfrm>
                <a:custGeom>
                  <a:avLst/>
                  <a:gdLst>
                    <a:gd name="connsiteX0" fmla="*/ 0 w 7571"/>
                    <a:gd name="connsiteY0" fmla="*/ 0 h 18929"/>
                    <a:gd name="connsiteX1" fmla="*/ 7572 w 7571"/>
                    <a:gd name="connsiteY1" fmla="*/ 7572 h 18929"/>
                    <a:gd name="connsiteX2" fmla="*/ 7572 w 7571"/>
                    <a:gd name="connsiteY2" fmla="*/ 15144 h 18929"/>
                    <a:gd name="connsiteX3" fmla="*/ 3786 w 7571"/>
                    <a:gd name="connsiteY3" fmla="*/ 18930 h 18929"/>
                    <a:gd name="connsiteX4" fmla="*/ 3786 w 7571"/>
                    <a:gd name="connsiteY4" fmla="*/ 7572 h 18929"/>
                    <a:gd name="connsiteX5" fmla="*/ 0 w 7571"/>
                    <a:gd name="connsiteY5" fmla="*/ 0 h 1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71" h="18929">
                      <a:moveTo>
                        <a:pt x="0" y="0"/>
                      </a:moveTo>
                      <a:cubicBezTo>
                        <a:pt x="3786" y="0"/>
                        <a:pt x="7572" y="3786"/>
                        <a:pt x="7572" y="7572"/>
                      </a:cubicBezTo>
                      <a:cubicBezTo>
                        <a:pt x="7572" y="11358"/>
                        <a:pt x="7572" y="11358"/>
                        <a:pt x="7572" y="15144"/>
                      </a:cubicBezTo>
                      <a:cubicBezTo>
                        <a:pt x="7572" y="18930"/>
                        <a:pt x="3786" y="18930"/>
                        <a:pt x="3786" y="18930"/>
                      </a:cubicBezTo>
                      <a:cubicBezTo>
                        <a:pt x="3786" y="15144"/>
                        <a:pt x="7572" y="11358"/>
                        <a:pt x="3786" y="7572"/>
                      </a:cubicBezTo>
                      <a:cubicBezTo>
                        <a:pt x="7572" y="3786"/>
                        <a:pt x="3786" y="3786"/>
                        <a:pt x="0" y="0"/>
                      </a:cubicBezTo>
                      <a:close/>
                    </a:path>
                  </a:pathLst>
                </a:custGeom>
                <a:solidFill>
                  <a:srgbClr val="EC8940"/>
                </a:solidFill>
                <a:ln w="37802" cap="flat">
                  <a:noFill/>
                  <a:prstDash val="solid"/>
                  <a:miter/>
                </a:ln>
              </p:spPr>
              <p:txBody>
                <a:bodyPr rtlCol="0" anchor="ctr"/>
                <a:lstStyle/>
                <a:p>
                  <a:endParaRPr lang="fr-BE"/>
                </a:p>
              </p:txBody>
            </p:sp>
            <p:sp>
              <p:nvSpPr>
                <p:cNvPr id="47" name="Forme libre : forme 46">
                  <a:extLst>
                    <a:ext uri="{FF2B5EF4-FFF2-40B4-BE49-F238E27FC236}">
                      <a16:creationId xmlns:a16="http://schemas.microsoft.com/office/drawing/2014/main" id="{D70D20A1-727C-4BB3-A6F5-FBE4E8AD6945}"/>
                    </a:ext>
                  </a:extLst>
                </p:cNvPr>
                <p:cNvSpPr/>
                <p:nvPr/>
              </p:nvSpPr>
              <p:spPr>
                <a:xfrm>
                  <a:off x="2718073" y="2026367"/>
                  <a:ext cx="11357" cy="18929"/>
                </a:xfrm>
                <a:custGeom>
                  <a:avLst/>
                  <a:gdLst>
                    <a:gd name="connsiteX0" fmla="*/ 11358 w 11357"/>
                    <a:gd name="connsiteY0" fmla="*/ 0 h 18929"/>
                    <a:gd name="connsiteX1" fmla="*/ 3786 w 11357"/>
                    <a:gd name="connsiteY1" fmla="*/ 7572 h 18929"/>
                    <a:gd name="connsiteX2" fmla="*/ 3786 w 11357"/>
                    <a:gd name="connsiteY2" fmla="*/ 18930 h 18929"/>
                    <a:gd name="connsiteX3" fmla="*/ 0 w 11357"/>
                    <a:gd name="connsiteY3" fmla="*/ 15144 h 18929"/>
                    <a:gd name="connsiteX4" fmla="*/ 0 w 11357"/>
                    <a:gd name="connsiteY4" fmla="*/ 7572 h 18929"/>
                    <a:gd name="connsiteX5" fmla="*/ 11358 w 11357"/>
                    <a:gd name="connsiteY5" fmla="*/ 0 h 1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57" h="18929">
                      <a:moveTo>
                        <a:pt x="11358" y="0"/>
                      </a:moveTo>
                      <a:cubicBezTo>
                        <a:pt x="7572" y="3786"/>
                        <a:pt x="7572" y="7572"/>
                        <a:pt x="3786" y="7572"/>
                      </a:cubicBezTo>
                      <a:cubicBezTo>
                        <a:pt x="3786" y="11358"/>
                        <a:pt x="3786" y="15144"/>
                        <a:pt x="3786" y="18930"/>
                      </a:cubicBezTo>
                      <a:cubicBezTo>
                        <a:pt x="3786" y="18930"/>
                        <a:pt x="0" y="15144"/>
                        <a:pt x="0" y="15144"/>
                      </a:cubicBezTo>
                      <a:cubicBezTo>
                        <a:pt x="0" y="11358"/>
                        <a:pt x="0" y="11358"/>
                        <a:pt x="0" y="7572"/>
                      </a:cubicBezTo>
                      <a:cubicBezTo>
                        <a:pt x="3786" y="3786"/>
                        <a:pt x="7572" y="0"/>
                        <a:pt x="11358" y="0"/>
                      </a:cubicBezTo>
                      <a:close/>
                    </a:path>
                  </a:pathLst>
                </a:custGeom>
                <a:solidFill>
                  <a:srgbClr val="EC8940"/>
                </a:solidFill>
                <a:ln w="37802" cap="flat">
                  <a:noFill/>
                  <a:prstDash val="solid"/>
                  <a:miter/>
                </a:ln>
              </p:spPr>
              <p:txBody>
                <a:bodyPr rtlCol="0" anchor="ctr"/>
                <a:lstStyle/>
                <a:p>
                  <a:endParaRPr lang="fr-BE"/>
                </a:p>
              </p:txBody>
            </p:sp>
          </p:grpSp>
        </p:grpSp>
        <p:grpSp>
          <p:nvGrpSpPr>
            <p:cNvPr id="48" name="Graphique 2">
              <a:extLst>
                <a:ext uri="{FF2B5EF4-FFF2-40B4-BE49-F238E27FC236}">
                  <a16:creationId xmlns:a16="http://schemas.microsoft.com/office/drawing/2014/main" id="{627AE1D1-8A04-4976-A5B7-E22BE9DF06DF}"/>
                </a:ext>
              </a:extLst>
            </p:cNvPr>
            <p:cNvGrpSpPr/>
            <p:nvPr/>
          </p:nvGrpSpPr>
          <p:grpSpPr>
            <a:xfrm>
              <a:off x="2570270" y="1927188"/>
              <a:ext cx="371324" cy="105042"/>
              <a:chOff x="2570270" y="1927188"/>
              <a:chExt cx="371324" cy="105042"/>
            </a:xfrm>
          </p:grpSpPr>
          <p:grpSp>
            <p:nvGrpSpPr>
              <p:cNvPr id="49" name="Graphique 2">
                <a:extLst>
                  <a:ext uri="{FF2B5EF4-FFF2-40B4-BE49-F238E27FC236}">
                    <a16:creationId xmlns:a16="http://schemas.microsoft.com/office/drawing/2014/main" id="{627AE1D1-8A04-4976-A5B7-E22BE9DF06DF}"/>
                  </a:ext>
                </a:extLst>
              </p:cNvPr>
              <p:cNvGrpSpPr/>
              <p:nvPr/>
            </p:nvGrpSpPr>
            <p:grpSpPr>
              <a:xfrm>
                <a:off x="2888097" y="1927188"/>
                <a:ext cx="53497" cy="105042"/>
                <a:chOff x="2888097" y="1927188"/>
                <a:chExt cx="53497" cy="105042"/>
              </a:xfrm>
            </p:grpSpPr>
            <p:sp>
              <p:nvSpPr>
                <p:cNvPr id="50" name="Forme libre : forme 49">
                  <a:extLst>
                    <a:ext uri="{FF2B5EF4-FFF2-40B4-BE49-F238E27FC236}">
                      <a16:creationId xmlns:a16="http://schemas.microsoft.com/office/drawing/2014/main" id="{28620D8D-D0DA-44BF-8E92-072177A03533}"/>
                    </a:ext>
                  </a:extLst>
                </p:cNvPr>
                <p:cNvSpPr/>
                <p:nvPr/>
              </p:nvSpPr>
              <p:spPr>
                <a:xfrm>
                  <a:off x="2888097" y="1927188"/>
                  <a:ext cx="53497" cy="105042"/>
                </a:xfrm>
                <a:custGeom>
                  <a:avLst/>
                  <a:gdLst>
                    <a:gd name="connsiteX0" fmla="*/ 7913 w 53497"/>
                    <a:gd name="connsiteY0" fmla="*/ 23461 h 105042"/>
                    <a:gd name="connsiteX1" fmla="*/ 41986 w 53497"/>
                    <a:gd name="connsiteY1" fmla="*/ 4531 h 105042"/>
                    <a:gd name="connsiteX2" fmla="*/ 49558 w 53497"/>
                    <a:gd name="connsiteY2" fmla="*/ 53748 h 105042"/>
                    <a:gd name="connsiteX3" fmla="*/ 4127 w 53497"/>
                    <a:gd name="connsiteY3" fmla="*/ 102965 h 105042"/>
                    <a:gd name="connsiteX4" fmla="*/ 7913 w 53497"/>
                    <a:gd name="connsiteY4" fmla="*/ 23461 h 105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497" h="105042">
                      <a:moveTo>
                        <a:pt x="7913" y="23461"/>
                      </a:moveTo>
                      <a:cubicBezTo>
                        <a:pt x="11699" y="4531"/>
                        <a:pt x="30629" y="-6826"/>
                        <a:pt x="41986" y="4531"/>
                      </a:cubicBezTo>
                      <a:cubicBezTo>
                        <a:pt x="53344" y="15889"/>
                        <a:pt x="57130" y="34819"/>
                        <a:pt x="49558" y="53748"/>
                      </a:cubicBezTo>
                      <a:cubicBezTo>
                        <a:pt x="38200" y="76464"/>
                        <a:pt x="23057" y="114323"/>
                        <a:pt x="4127" y="102965"/>
                      </a:cubicBezTo>
                      <a:cubicBezTo>
                        <a:pt x="-3445" y="99179"/>
                        <a:pt x="341" y="42390"/>
                        <a:pt x="7913" y="23461"/>
                      </a:cubicBezTo>
                      <a:close/>
                    </a:path>
                  </a:pathLst>
                </a:custGeom>
                <a:solidFill>
                  <a:srgbClr val="FFB67F"/>
                </a:solidFill>
                <a:ln w="37802" cap="flat">
                  <a:noFill/>
                  <a:prstDash val="solid"/>
                  <a:miter/>
                </a:ln>
              </p:spPr>
              <p:txBody>
                <a:bodyPr rtlCol="0" anchor="ctr"/>
                <a:lstStyle/>
                <a:p>
                  <a:endParaRPr lang="fr-BE"/>
                </a:p>
              </p:txBody>
            </p:sp>
            <p:sp>
              <p:nvSpPr>
                <p:cNvPr id="51" name="Forme libre : forme 50">
                  <a:extLst>
                    <a:ext uri="{FF2B5EF4-FFF2-40B4-BE49-F238E27FC236}">
                      <a16:creationId xmlns:a16="http://schemas.microsoft.com/office/drawing/2014/main" id="{1886A6D1-672F-4C48-8DED-FF67F1AFAB00}"/>
                    </a:ext>
                  </a:extLst>
                </p:cNvPr>
                <p:cNvSpPr/>
                <p:nvPr/>
              </p:nvSpPr>
              <p:spPr>
                <a:xfrm>
                  <a:off x="2898114" y="1945180"/>
                  <a:ext cx="33537" cy="62257"/>
                </a:xfrm>
                <a:custGeom>
                  <a:avLst/>
                  <a:gdLst>
                    <a:gd name="connsiteX0" fmla="*/ 28184 w 33537"/>
                    <a:gd name="connsiteY0" fmla="*/ 31970 h 62257"/>
                    <a:gd name="connsiteX1" fmla="*/ 31970 w 33537"/>
                    <a:gd name="connsiteY1" fmla="*/ 16826 h 62257"/>
                    <a:gd name="connsiteX2" fmla="*/ 28184 w 33537"/>
                    <a:gd name="connsiteY2" fmla="*/ 5469 h 62257"/>
                    <a:gd name="connsiteX3" fmla="*/ 9254 w 33537"/>
                    <a:gd name="connsiteY3" fmla="*/ 13040 h 62257"/>
                    <a:gd name="connsiteX4" fmla="*/ 13040 w 33537"/>
                    <a:gd name="connsiteY4" fmla="*/ 35756 h 62257"/>
                    <a:gd name="connsiteX5" fmla="*/ 13040 w 33537"/>
                    <a:gd name="connsiteY5" fmla="*/ 50899 h 62257"/>
                    <a:gd name="connsiteX6" fmla="*/ 5468 w 33537"/>
                    <a:gd name="connsiteY6" fmla="*/ 62257 h 62257"/>
                    <a:gd name="connsiteX7" fmla="*/ 9254 w 33537"/>
                    <a:gd name="connsiteY7" fmla="*/ 50899 h 62257"/>
                    <a:gd name="connsiteX8" fmla="*/ 5468 w 33537"/>
                    <a:gd name="connsiteY8" fmla="*/ 39542 h 62257"/>
                    <a:gd name="connsiteX9" fmla="*/ 1683 w 33537"/>
                    <a:gd name="connsiteY9" fmla="*/ 28184 h 62257"/>
                    <a:gd name="connsiteX10" fmla="*/ 1683 w 33537"/>
                    <a:gd name="connsiteY10" fmla="*/ 13040 h 62257"/>
                    <a:gd name="connsiteX11" fmla="*/ 13040 w 33537"/>
                    <a:gd name="connsiteY11" fmla="*/ 1683 h 62257"/>
                    <a:gd name="connsiteX12" fmla="*/ 28184 w 33537"/>
                    <a:gd name="connsiteY12" fmla="*/ 1683 h 62257"/>
                    <a:gd name="connsiteX13" fmla="*/ 31970 w 33537"/>
                    <a:gd name="connsiteY13" fmla="*/ 9254 h 62257"/>
                    <a:gd name="connsiteX14" fmla="*/ 31970 w 33537"/>
                    <a:gd name="connsiteY14" fmla="*/ 16826 h 62257"/>
                    <a:gd name="connsiteX15" fmla="*/ 28184 w 33537"/>
                    <a:gd name="connsiteY15" fmla="*/ 31970 h 62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37" h="62257">
                      <a:moveTo>
                        <a:pt x="28184" y="31970"/>
                      </a:moveTo>
                      <a:cubicBezTo>
                        <a:pt x="31970" y="28184"/>
                        <a:pt x="31970" y="24398"/>
                        <a:pt x="31970" y="16826"/>
                      </a:cubicBezTo>
                      <a:cubicBezTo>
                        <a:pt x="31970" y="13040"/>
                        <a:pt x="31970" y="9254"/>
                        <a:pt x="28184" y="5469"/>
                      </a:cubicBezTo>
                      <a:cubicBezTo>
                        <a:pt x="24398" y="1683"/>
                        <a:pt x="13040" y="9254"/>
                        <a:pt x="9254" y="13040"/>
                      </a:cubicBezTo>
                      <a:cubicBezTo>
                        <a:pt x="5468" y="20612"/>
                        <a:pt x="9254" y="28184"/>
                        <a:pt x="13040" y="35756"/>
                      </a:cubicBezTo>
                      <a:cubicBezTo>
                        <a:pt x="13040" y="39542"/>
                        <a:pt x="16826" y="43328"/>
                        <a:pt x="13040" y="50899"/>
                      </a:cubicBezTo>
                      <a:cubicBezTo>
                        <a:pt x="13040" y="54685"/>
                        <a:pt x="9254" y="58471"/>
                        <a:pt x="5468" y="62257"/>
                      </a:cubicBezTo>
                      <a:cubicBezTo>
                        <a:pt x="9254" y="58471"/>
                        <a:pt x="9254" y="54685"/>
                        <a:pt x="9254" y="50899"/>
                      </a:cubicBezTo>
                      <a:cubicBezTo>
                        <a:pt x="9254" y="47113"/>
                        <a:pt x="9254" y="43328"/>
                        <a:pt x="5468" y="39542"/>
                      </a:cubicBezTo>
                      <a:cubicBezTo>
                        <a:pt x="5468" y="35756"/>
                        <a:pt x="1683" y="31970"/>
                        <a:pt x="1683" y="28184"/>
                      </a:cubicBezTo>
                      <a:cubicBezTo>
                        <a:pt x="1683" y="24398"/>
                        <a:pt x="-2103" y="16826"/>
                        <a:pt x="1683" y="13040"/>
                      </a:cubicBezTo>
                      <a:cubicBezTo>
                        <a:pt x="5468" y="9254"/>
                        <a:pt x="9254" y="5469"/>
                        <a:pt x="13040" y="1683"/>
                      </a:cubicBezTo>
                      <a:cubicBezTo>
                        <a:pt x="16826" y="1683"/>
                        <a:pt x="24398" y="-2103"/>
                        <a:pt x="28184" y="1683"/>
                      </a:cubicBezTo>
                      <a:cubicBezTo>
                        <a:pt x="31970" y="5469"/>
                        <a:pt x="31970" y="5469"/>
                        <a:pt x="31970" y="9254"/>
                      </a:cubicBezTo>
                      <a:cubicBezTo>
                        <a:pt x="31970" y="13040"/>
                        <a:pt x="31970" y="13040"/>
                        <a:pt x="31970" y="16826"/>
                      </a:cubicBezTo>
                      <a:cubicBezTo>
                        <a:pt x="35756" y="24398"/>
                        <a:pt x="31970" y="28184"/>
                        <a:pt x="28184" y="31970"/>
                      </a:cubicBezTo>
                      <a:close/>
                    </a:path>
                  </a:pathLst>
                </a:custGeom>
                <a:solidFill>
                  <a:srgbClr val="EC8940"/>
                </a:solidFill>
                <a:ln w="37802" cap="flat">
                  <a:noFill/>
                  <a:prstDash val="solid"/>
                  <a:miter/>
                </a:ln>
              </p:spPr>
              <p:txBody>
                <a:bodyPr rtlCol="0" anchor="ctr"/>
                <a:lstStyle/>
                <a:p>
                  <a:endParaRPr lang="fr-BE"/>
                </a:p>
              </p:txBody>
            </p:sp>
          </p:grpSp>
          <p:grpSp>
            <p:nvGrpSpPr>
              <p:cNvPr id="52" name="Graphique 2">
                <a:extLst>
                  <a:ext uri="{FF2B5EF4-FFF2-40B4-BE49-F238E27FC236}">
                    <a16:creationId xmlns:a16="http://schemas.microsoft.com/office/drawing/2014/main" id="{627AE1D1-8A04-4976-A5B7-E22BE9DF06DF}"/>
                  </a:ext>
                </a:extLst>
              </p:cNvPr>
              <p:cNvGrpSpPr/>
              <p:nvPr/>
            </p:nvGrpSpPr>
            <p:grpSpPr>
              <a:xfrm>
                <a:off x="2570270" y="1927188"/>
                <a:ext cx="50938" cy="105042"/>
                <a:chOff x="2570270" y="1927188"/>
                <a:chExt cx="50938" cy="105042"/>
              </a:xfrm>
            </p:grpSpPr>
            <p:sp>
              <p:nvSpPr>
                <p:cNvPr id="53" name="Forme libre : forme 52">
                  <a:extLst>
                    <a:ext uri="{FF2B5EF4-FFF2-40B4-BE49-F238E27FC236}">
                      <a16:creationId xmlns:a16="http://schemas.microsoft.com/office/drawing/2014/main" id="{61128328-DDED-4E42-84C6-67849548E1B8}"/>
                    </a:ext>
                  </a:extLst>
                </p:cNvPr>
                <p:cNvSpPr/>
                <p:nvPr/>
              </p:nvSpPr>
              <p:spPr>
                <a:xfrm>
                  <a:off x="2570270" y="1927188"/>
                  <a:ext cx="50938" cy="105042"/>
                </a:xfrm>
                <a:custGeom>
                  <a:avLst/>
                  <a:gdLst>
                    <a:gd name="connsiteX0" fmla="*/ 45584 w 50938"/>
                    <a:gd name="connsiteY0" fmla="*/ 23461 h 105042"/>
                    <a:gd name="connsiteX1" fmla="*/ 11511 w 50938"/>
                    <a:gd name="connsiteY1" fmla="*/ 4531 h 105042"/>
                    <a:gd name="connsiteX2" fmla="*/ 3939 w 50938"/>
                    <a:gd name="connsiteY2" fmla="*/ 53748 h 105042"/>
                    <a:gd name="connsiteX3" fmla="*/ 49370 w 50938"/>
                    <a:gd name="connsiteY3" fmla="*/ 102965 h 105042"/>
                    <a:gd name="connsiteX4" fmla="*/ 45584 w 50938"/>
                    <a:gd name="connsiteY4" fmla="*/ 23461 h 105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38" h="105042">
                      <a:moveTo>
                        <a:pt x="45584" y="23461"/>
                      </a:moveTo>
                      <a:cubicBezTo>
                        <a:pt x="41798" y="4531"/>
                        <a:pt x="22869" y="-6826"/>
                        <a:pt x="11511" y="4531"/>
                      </a:cubicBezTo>
                      <a:cubicBezTo>
                        <a:pt x="153" y="15889"/>
                        <a:pt x="-3633" y="34819"/>
                        <a:pt x="3939" y="53748"/>
                      </a:cubicBezTo>
                      <a:cubicBezTo>
                        <a:pt x="15297" y="76464"/>
                        <a:pt x="30441" y="114323"/>
                        <a:pt x="49370" y="102965"/>
                      </a:cubicBezTo>
                      <a:cubicBezTo>
                        <a:pt x="53156" y="99179"/>
                        <a:pt x="49370" y="42390"/>
                        <a:pt x="45584" y="23461"/>
                      </a:cubicBezTo>
                      <a:close/>
                    </a:path>
                  </a:pathLst>
                </a:custGeom>
                <a:solidFill>
                  <a:srgbClr val="FFB67F"/>
                </a:solidFill>
                <a:ln w="37802" cap="flat">
                  <a:noFill/>
                  <a:prstDash val="solid"/>
                  <a:miter/>
                </a:ln>
              </p:spPr>
              <p:txBody>
                <a:bodyPr rtlCol="0" anchor="ctr"/>
                <a:lstStyle/>
                <a:p>
                  <a:endParaRPr lang="fr-BE"/>
                </a:p>
              </p:txBody>
            </p:sp>
            <p:sp>
              <p:nvSpPr>
                <p:cNvPr id="54" name="Forme libre : forme 53">
                  <a:extLst>
                    <a:ext uri="{FF2B5EF4-FFF2-40B4-BE49-F238E27FC236}">
                      <a16:creationId xmlns:a16="http://schemas.microsoft.com/office/drawing/2014/main" id="{821D9C73-6568-4D67-8CE7-30012A9B84AA}"/>
                    </a:ext>
                  </a:extLst>
                </p:cNvPr>
                <p:cNvSpPr/>
                <p:nvPr/>
              </p:nvSpPr>
              <p:spPr>
                <a:xfrm>
                  <a:off x="2577995" y="1948966"/>
                  <a:ext cx="31969" cy="62257"/>
                </a:xfrm>
                <a:custGeom>
                  <a:avLst/>
                  <a:gdLst>
                    <a:gd name="connsiteX0" fmla="*/ 7572 w 31969"/>
                    <a:gd name="connsiteY0" fmla="*/ 28184 h 62257"/>
                    <a:gd name="connsiteX1" fmla="*/ 0 w 31969"/>
                    <a:gd name="connsiteY1" fmla="*/ 16826 h 62257"/>
                    <a:gd name="connsiteX2" fmla="*/ 0 w 31969"/>
                    <a:gd name="connsiteY2" fmla="*/ 9254 h 62257"/>
                    <a:gd name="connsiteX3" fmla="*/ 3786 w 31969"/>
                    <a:gd name="connsiteY3" fmla="*/ 1683 h 62257"/>
                    <a:gd name="connsiteX4" fmla="*/ 18930 w 31969"/>
                    <a:gd name="connsiteY4" fmla="*/ 1683 h 62257"/>
                    <a:gd name="connsiteX5" fmla="*/ 30287 w 31969"/>
                    <a:gd name="connsiteY5" fmla="*/ 13040 h 62257"/>
                    <a:gd name="connsiteX6" fmla="*/ 30287 w 31969"/>
                    <a:gd name="connsiteY6" fmla="*/ 28184 h 62257"/>
                    <a:gd name="connsiteX7" fmla="*/ 26501 w 31969"/>
                    <a:gd name="connsiteY7" fmla="*/ 39542 h 62257"/>
                    <a:gd name="connsiteX8" fmla="*/ 22715 w 31969"/>
                    <a:gd name="connsiteY8" fmla="*/ 50899 h 62257"/>
                    <a:gd name="connsiteX9" fmla="*/ 26501 w 31969"/>
                    <a:gd name="connsiteY9" fmla="*/ 62257 h 62257"/>
                    <a:gd name="connsiteX10" fmla="*/ 18930 w 31969"/>
                    <a:gd name="connsiteY10" fmla="*/ 50899 h 62257"/>
                    <a:gd name="connsiteX11" fmla="*/ 18930 w 31969"/>
                    <a:gd name="connsiteY11" fmla="*/ 35756 h 62257"/>
                    <a:gd name="connsiteX12" fmla="*/ 22715 w 31969"/>
                    <a:gd name="connsiteY12" fmla="*/ 13040 h 62257"/>
                    <a:gd name="connsiteX13" fmla="*/ 3786 w 31969"/>
                    <a:gd name="connsiteY13" fmla="*/ 5469 h 62257"/>
                    <a:gd name="connsiteX14" fmla="*/ 0 w 31969"/>
                    <a:gd name="connsiteY14" fmla="*/ 16826 h 62257"/>
                    <a:gd name="connsiteX15" fmla="*/ 7572 w 31969"/>
                    <a:gd name="connsiteY15" fmla="*/ 28184 h 62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69" h="62257">
                      <a:moveTo>
                        <a:pt x="7572" y="28184"/>
                      </a:moveTo>
                      <a:cubicBezTo>
                        <a:pt x="3786" y="24398"/>
                        <a:pt x="3786" y="20612"/>
                        <a:pt x="0" y="16826"/>
                      </a:cubicBezTo>
                      <a:cubicBezTo>
                        <a:pt x="0" y="13040"/>
                        <a:pt x="0" y="13040"/>
                        <a:pt x="0" y="9254"/>
                      </a:cubicBezTo>
                      <a:cubicBezTo>
                        <a:pt x="0" y="5469"/>
                        <a:pt x="0" y="5469"/>
                        <a:pt x="3786" y="1683"/>
                      </a:cubicBezTo>
                      <a:cubicBezTo>
                        <a:pt x="7572" y="-2103"/>
                        <a:pt x="15144" y="1683"/>
                        <a:pt x="18930" y="1683"/>
                      </a:cubicBezTo>
                      <a:cubicBezTo>
                        <a:pt x="22715" y="1683"/>
                        <a:pt x="26501" y="5469"/>
                        <a:pt x="30287" y="13040"/>
                      </a:cubicBezTo>
                      <a:cubicBezTo>
                        <a:pt x="34073" y="16826"/>
                        <a:pt x="30287" y="24398"/>
                        <a:pt x="30287" y="28184"/>
                      </a:cubicBezTo>
                      <a:cubicBezTo>
                        <a:pt x="30287" y="31970"/>
                        <a:pt x="26501" y="35756"/>
                        <a:pt x="26501" y="39542"/>
                      </a:cubicBezTo>
                      <a:cubicBezTo>
                        <a:pt x="26501" y="43328"/>
                        <a:pt x="22715" y="47113"/>
                        <a:pt x="22715" y="50899"/>
                      </a:cubicBezTo>
                      <a:cubicBezTo>
                        <a:pt x="22715" y="54685"/>
                        <a:pt x="22715" y="58471"/>
                        <a:pt x="26501" y="62257"/>
                      </a:cubicBezTo>
                      <a:cubicBezTo>
                        <a:pt x="22715" y="62257"/>
                        <a:pt x="18930" y="54685"/>
                        <a:pt x="18930" y="50899"/>
                      </a:cubicBezTo>
                      <a:cubicBezTo>
                        <a:pt x="18930" y="47113"/>
                        <a:pt x="18930" y="39542"/>
                        <a:pt x="18930" y="35756"/>
                      </a:cubicBezTo>
                      <a:cubicBezTo>
                        <a:pt x="18930" y="28184"/>
                        <a:pt x="22715" y="16826"/>
                        <a:pt x="22715" y="13040"/>
                      </a:cubicBezTo>
                      <a:cubicBezTo>
                        <a:pt x="18930" y="5469"/>
                        <a:pt x="11358" y="1683"/>
                        <a:pt x="3786" y="5469"/>
                      </a:cubicBezTo>
                      <a:cubicBezTo>
                        <a:pt x="0" y="5469"/>
                        <a:pt x="0" y="13040"/>
                        <a:pt x="0" y="16826"/>
                      </a:cubicBezTo>
                      <a:cubicBezTo>
                        <a:pt x="3786" y="20612"/>
                        <a:pt x="3786" y="24398"/>
                        <a:pt x="7572" y="28184"/>
                      </a:cubicBezTo>
                      <a:close/>
                    </a:path>
                  </a:pathLst>
                </a:custGeom>
                <a:solidFill>
                  <a:srgbClr val="EC8940"/>
                </a:solidFill>
                <a:ln w="37802" cap="flat">
                  <a:noFill/>
                  <a:prstDash val="solid"/>
                  <a:miter/>
                </a:ln>
              </p:spPr>
              <p:txBody>
                <a:bodyPr rtlCol="0" anchor="ctr"/>
                <a:lstStyle/>
                <a:p>
                  <a:endParaRPr lang="fr-BE"/>
                </a:p>
              </p:txBody>
            </p:sp>
          </p:grpSp>
        </p:grpSp>
        <p:sp>
          <p:nvSpPr>
            <p:cNvPr id="55" name="Forme libre : forme 54">
              <a:extLst>
                <a:ext uri="{FF2B5EF4-FFF2-40B4-BE49-F238E27FC236}">
                  <a16:creationId xmlns:a16="http://schemas.microsoft.com/office/drawing/2014/main" id="{046E098B-534C-4C91-8C02-31E89063F1CD}"/>
                </a:ext>
              </a:extLst>
            </p:cNvPr>
            <p:cNvSpPr/>
            <p:nvPr/>
          </p:nvSpPr>
          <p:spPr>
            <a:xfrm>
              <a:off x="2885892" y="1829500"/>
              <a:ext cx="47977" cy="155221"/>
            </a:xfrm>
            <a:custGeom>
              <a:avLst/>
              <a:gdLst>
                <a:gd name="connsiteX0" fmla="*/ 10119 w 47977"/>
                <a:gd name="connsiteY0" fmla="*/ 0 h 155221"/>
                <a:gd name="connsiteX1" fmla="*/ 2547 w 47977"/>
                <a:gd name="connsiteY1" fmla="*/ 155222 h 155221"/>
                <a:gd name="connsiteX2" fmla="*/ 25262 w 47977"/>
                <a:gd name="connsiteY2" fmla="*/ 102219 h 155221"/>
                <a:gd name="connsiteX3" fmla="*/ 29048 w 47977"/>
                <a:gd name="connsiteY3" fmla="*/ 79504 h 155221"/>
                <a:gd name="connsiteX4" fmla="*/ 40406 w 47977"/>
                <a:gd name="connsiteY4" fmla="*/ 90862 h 155221"/>
                <a:gd name="connsiteX5" fmla="*/ 36620 w 47977"/>
                <a:gd name="connsiteY5" fmla="*/ 49217 h 155221"/>
                <a:gd name="connsiteX6" fmla="*/ 47978 w 47977"/>
                <a:gd name="connsiteY6" fmla="*/ 56789 h 155221"/>
                <a:gd name="connsiteX7" fmla="*/ 10119 w 47977"/>
                <a:gd name="connsiteY7" fmla="*/ 0 h 15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77" h="155221">
                  <a:moveTo>
                    <a:pt x="10119" y="0"/>
                  </a:moveTo>
                  <a:cubicBezTo>
                    <a:pt x="6333" y="34073"/>
                    <a:pt x="-5025" y="136292"/>
                    <a:pt x="2547" y="155222"/>
                  </a:cubicBezTo>
                  <a:cubicBezTo>
                    <a:pt x="6333" y="128721"/>
                    <a:pt x="13905" y="106005"/>
                    <a:pt x="25262" y="102219"/>
                  </a:cubicBezTo>
                  <a:cubicBezTo>
                    <a:pt x="25262" y="98433"/>
                    <a:pt x="29048" y="87076"/>
                    <a:pt x="29048" y="79504"/>
                  </a:cubicBezTo>
                  <a:cubicBezTo>
                    <a:pt x="32834" y="83290"/>
                    <a:pt x="36620" y="83290"/>
                    <a:pt x="40406" y="90862"/>
                  </a:cubicBezTo>
                  <a:cubicBezTo>
                    <a:pt x="44192" y="71932"/>
                    <a:pt x="40406" y="53003"/>
                    <a:pt x="36620" y="49217"/>
                  </a:cubicBezTo>
                  <a:cubicBezTo>
                    <a:pt x="40406" y="49217"/>
                    <a:pt x="44192" y="53003"/>
                    <a:pt x="47978" y="56789"/>
                  </a:cubicBezTo>
                  <a:cubicBezTo>
                    <a:pt x="47978" y="30287"/>
                    <a:pt x="25262" y="11358"/>
                    <a:pt x="10119" y="0"/>
                  </a:cubicBezTo>
                  <a:close/>
                </a:path>
              </a:pathLst>
            </a:custGeom>
            <a:solidFill>
              <a:srgbClr val="C4C4C4"/>
            </a:solidFill>
            <a:ln w="37802" cap="flat">
              <a:noFill/>
              <a:prstDash val="solid"/>
              <a:miter/>
            </a:ln>
          </p:spPr>
          <p:txBody>
            <a:bodyPr rtlCol="0" anchor="ctr"/>
            <a:lstStyle/>
            <a:p>
              <a:endParaRPr lang="fr-BE"/>
            </a:p>
          </p:txBody>
        </p:sp>
        <p:sp>
          <p:nvSpPr>
            <p:cNvPr id="56" name="Forme libre : forme 55">
              <a:extLst>
                <a:ext uri="{FF2B5EF4-FFF2-40B4-BE49-F238E27FC236}">
                  <a16:creationId xmlns:a16="http://schemas.microsoft.com/office/drawing/2014/main" id="{CFBE0773-AC51-442A-9E3F-980047394E46}"/>
                </a:ext>
              </a:extLst>
            </p:cNvPr>
            <p:cNvSpPr/>
            <p:nvPr/>
          </p:nvSpPr>
          <p:spPr>
            <a:xfrm>
              <a:off x="2577995" y="1829500"/>
              <a:ext cx="44191" cy="155221"/>
            </a:xfrm>
            <a:custGeom>
              <a:avLst/>
              <a:gdLst>
                <a:gd name="connsiteX0" fmla="*/ 34073 w 44191"/>
                <a:gd name="connsiteY0" fmla="*/ 0 h 155221"/>
                <a:gd name="connsiteX1" fmla="*/ 41645 w 44191"/>
                <a:gd name="connsiteY1" fmla="*/ 155222 h 155221"/>
                <a:gd name="connsiteX2" fmla="*/ 22715 w 44191"/>
                <a:gd name="connsiteY2" fmla="*/ 102219 h 155221"/>
                <a:gd name="connsiteX3" fmla="*/ 18930 w 44191"/>
                <a:gd name="connsiteY3" fmla="*/ 79504 h 155221"/>
                <a:gd name="connsiteX4" fmla="*/ 7572 w 44191"/>
                <a:gd name="connsiteY4" fmla="*/ 90862 h 155221"/>
                <a:gd name="connsiteX5" fmla="*/ 11358 w 44191"/>
                <a:gd name="connsiteY5" fmla="*/ 49217 h 155221"/>
                <a:gd name="connsiteX6" fmla="*/ 0 w 44191"/>
                <a:gd name="connsiteY6" fmla="*/ 60574 h 155221"/>
                <a:gd name="connsiteX7" fmla="*/ 34073 w 44191"/>
                <a:gd name="connsiteY7" fmla="*/ 0 h 15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91" h="155221">
                  <a:moveTo>
                    <a:pt x="34073" y="0"/>
                  </a:moveTo>
                  <a:cubicBezTo>
                    <a:pt x="37859" y="34073"/>
                    <a:pt x="49217" y="136292"/>
                    <a:pt x="41645" y="155222"/>
                  </a:cubicBezTo>
                  <a:cubicBezTo>
                    <a:pt x="37859" y="128721"/>
                    <a:pt x="34073" y="109791"/>
                    <a:pt x="22715" y="102219"/>
                  </a:cubicBezTo>
                  <a:cubicBezTo>
                    <a:pt x="22715" y="98433"/>
                    <a:pt x="18930" y="87076"/>
                    <a:pt x="18930" y="79504"/>
                  </a:cubicBezTo>
                  <a:cubicBezTo>
                    <a:pt x="15144" y="83290"/>
                    <a:pt x="11358" y="83290"/>
                    <a:pt x="7572" y="90862"/>
                  </a:cubicBezTo>
                  <a:cubicBezTo>
                    <a:pt x="3786" y="71932"/>
                    <a:pt x="7572" y="53003"/>
                    <a:pt x="11358" y="49217"/>
                  </a:cubicBezTo>
                  <a:cubicBezTo>
                    <a:pt x="3786" y="56789"/>
                    <a:pt x="3786" y="56789"/>
                    <a:pt x="0" y="60574"/>
                  </a:cubicBezTo>
                  <a:cubicBezTo>
                    <a:pt x="0" y="30287"/>
                    <a:pt x="22715" y="11358"/>
                    <a:pt x="34073" y="0"/>
                  </a:cubicBezTo>
                  <a:close/>
                </a:path>
              </a:pathLst>
            </a:custGeom>
            <a:solidFill>
              <a:srgbClr val="C4C4C4"/>
            </a:solidFill>
            <a:ln w="37802" cap="flat">
              <a:noFill/>
              <a:prstDash val="solid"/>
              <a:miter/>
            </a:ln>
          </p:spPr>
          <p:txBody>
            <a:bodyPr rtlCol="0" anchor="ctr"/>
            <a:lstStyle/>
            <a:p>
              <a:endParaRPr lang="fr-BE"/>
            </a:p>
          </p:txBody>
        </p:sp>
        <p:sp>
          <p:nvSpPr>
            <p:cNvPr id="57" name="Forme libre : forme 56">
              <a:extLst>
                <a:ext uri="{FF2B5EF4-FFF2-40B4-BE49-F238E27FC236}">
                  <a16:creationId xmlns:a16="http://schemas.microsoft.com/office/drawing/2014/main" id="{3F0E90AC-3657-4B74-A01A-6403F13277C4}"/>
                </a:ext>
              </a:extLst>
            </p:cNvPr>
            <p:cNvSpPr/>
            <p:nvPr/>
          </p:nvSpPr>
          <p:spPr>
            <a:xfrm>
              <a:off x="2611036" y="2007437"/>
              <a:ext cx="282553" cy="272584"/>
            </a:xfrm>
            <a:custGeom>
              <a:avLst/>
              <a:gdLst>
                <a:gd name="connsiteX0" fmla="*/ 281188 w 282553"/>
                <a:gd name="connsiteY0" fmla="*/ 34073 h 272584"/>
                <a:gd name="connsiteX1" fmla="*/ 277403 w 282553"/>
                <a:gd name="connsiteY1" fmla="*/ 0 h 272584"/>
                <a:gd name="connsiteX2" fmla="*/ 269831 w 282553"/>
                <a:gd name="connsiteY2" fmla="*/ 18930 h 272584"/>
                <a:gd name="connsiteX3" fmla="*/ 269831 w 282553"/>
                <a:gd name="connsiteY3" fmla="*/ 45431 h 272584"/>
                <a:gd name="connsiteX4" fmla="*/ 262259 w 282553"/>
                <a:gd name="connsiteY4" fmla="*/ 45431 h 272584"/>
                <a:gd name="connsiteX5" fmla="*/ 262259 w 282553"/>
                <a:gd name="connsiteY5" fmla="*/ 56789 h 272584"/>
                <a:gd name="connsiteX6" fmla="*/ 250901 w 282553"/>
                <a:gd name="connsiteY6" fmla="*/ 56789 h 272584"/>
                <a:gd name="connsiteX7" fmla="*/ 250901 w 282553"/>
                <a:gd name="connsiteY7" fmla="*/ 68146 h 272584"/>
                <a:gd name="connsiteX8" fmla="*/ 239544 w 282553"/>
                <a:gd name="connsiteY8" fmla="*/ 68146 h 272584"/>
                <a:gd name="connsiteX9" fmla="*/ 243329 w 282553"/>
                <a:gd name="connsiteY9" fmla="*/ 79504 h 272584"/>
                <a:gd name="connsiteX10" fmla="*/ 231972 w 282553"/>
                <a:gd name="connsiteY10" fmla="*/ 83290 h 272584"/>
                <a:gd name="connsiteX11" fmla="*/ 231972 w 282553"/>
                <a:gd name="connsiteY11" fmla="*/ 94648 h 272584"/>
                <a:gd name="connsiteX12" fmla="*/ 220614 w 282553"/>
                <a:gd name="connsiteY12" fmla="*/ 94648 h 272584"/>
                <a:gd name="connsiteX13" fmla="*/ 216828 w 282553"/>
                <a:gd name="connsiteY13" fmla="*/ 113577 h 272584"/>
                <a:gd name="connsiteX14" fmla="*/ 205470 w 282553"/>
                <a:gd name="connsiteY14" fmla="*/ 109791 h 272584"/>
                <a:gd name="connsiteX15" fmla="*/ 201685 w 282553"/>
                <a:gd name="connsiteY15" fmla="*/ 124935 h 272584"/>
                <a:gd name="connsiteX16" fmla="*/ 190327 w 282553"/>
                <a:gd name="connsiteY16" fmla="*/ 121149 h 272584"/>
                <a:gd name="connsiteX17" fmla="*/ 186541 w 282553"/>
                <a:gd name="connsiteY17" fmla="*/ 128721 h 272584"/>
                <a:gd name="connsiteX18" fmla="*/ 182755 w 282553"/>
                <a:gd name="connsiteY18" fmla="*/ 124935 h 272584"/>
                <a:gd name="connsiteX19" fmla="*/ 175183 w 282553"/>
                <a:gd name="connsiteY19" fmla="*/ 132507 h 272584"/>
                <a:gd name="connsiteX20" fmla="*/ 171397 w 282553"/>
                <a:gd name="connsiteY20" fmla="*/ 128721 h 272584"/>
                <a:gd name="connsiteX21" fmla="*/ 167611 w 282553"/>
                <a:gd name="connsiteY21" fmla="*/ 136292 h 272584"/>
                <a:gd name="connsiteX22" fmla="*/ 163826 w 282553"/>
                <a:gd name="connsiteY22" fmla="*/ 128721 h 272584"/>
                <a:gd name="connsiteX23" fmla="*/ 152468 w 282553"/>
                <a:gd name="connsiteY23" fmla="*/ 136292 h 272584"/>
                <a:gd name="connsiteX24" fmla="*/ 141110 w 282553"/>
                <a:gd name="connsiteY24" fmla="*/ 132507 h 272584"/>
                <a:gd name="connsiteX25" fmla="*/ 129752 w 282553"/>
                <a:gd name="connsiteY25" fmla="*/ 136292 h 272584"/>
                <a:gd name="connsiteX26" fmla="*/ 118395 w 282553"/>
                <a:gd name="connsiteY26" fmla="*/ 128721 h 272584"/>
                <a:gd name="connsiteX27" fmla="*/ 114609 w 282553"/>
                <a:gd name="connsiteY27" fmla="*/ 136292 h 272584"/>
                <a:gd name="connsiteX28" fmla="*/ 110823 w 282553"/>
                <a:gd name="connsiteY28" fmla="*/ 128721 h 272584"/>
                <a:gd name="connsiteX29" fmla="*/ 107037 w 282553"/>
                <a:gd name="connsiteY29" fmla="*/ 132507 h 272584"/>
                <a:gd name="connsiteX30" fmla="*/ 99465 w 282553"/>
                <a:gd name="connsiteY30" fmla="*/ 124935 h 272584"/>
                <a:gd name="connsiteX31" fmla="*/ 95679 w 282553"/>
                <a:gd name="connsiteY31" fmla="*/ 128721 h 272584"/>
                <a:gd name="connsiteX32" fmla="*/ 91893 w 282553"/>
                <a:gd name="connsiteY32" fmla="*/ 121149 h 272584"/>
                <a:gd name="connsiteX33" fmla="*/ 80536 w 282553"/>
                <a:gd name="connsiteY33" fmla="*/ 124935 h 272584"/>
                <a:gd name="connsiteX34" fmla="*/ 76750 w 282553"/>
                <a:gd name="connsiteY34" fmla="*/ 109791 h 272584"/>
                <a:gd name="connsiteX35" fmla="*/ 65392 w 282553"/>
                <a:gd name="connsiteY35" fmla="*/ 113577 h 272584"/>
                <a:gd name="connsiteX36" fmla="*/ 61606 w 282553"/>
                <a:gd name="connsiteY36" fmla="*/ 94648 h 272584"/>
                <a:gd name="connsiteX37" fmla="*/ 50248 w 282553"/>
                <a:gd name="connsiteY37" fmla="*/ 94648 h 272584"/>
                <a:gd name="connsiteX38" fmla="*/ 50248 w 282553"/>
                <a:gd name="connsiteY38" fmla="*/ 83290 h 272584"/>
                <a:gd name="connsiteX39" fmla="*/ 38891 w 282553"/>
                <a:gd name="connsiteY39" fmla="*/ 79504 h 272584"/>
                <a:gd name="connsiteX40" fmla="*/ 42677 w 282553"/>
                <a:gd name="connsiteY40" fmla="*/ 68146 h 272584"/>
                <a:gd name="connsiteX41" fmla="*/ 31319 w 282553"/>
                <a:gd name="connsiteY41" fmla="*/ 68146 h 272584"/>
                <a:gd name="connsiteX42" fmla="*/ 31319 w 282553"/>
                <a:gd name="connsiteY42" fmla="*/ 56789 h 272584"/>
                <a:gd name="connsiteX43" fmla="*/ 19961 w 282553"/>
                <a:gd name="connsiteY43" fmla="*/ 56789 h 272584"/>
                <a:gd name="connsiteX44" fmla="*/ 19961 w 282553"/>
                <a:gd name="connsiteY44" fmla="*/ 45431 h 272584"/>
                <a:gd name="connsiteX45" fmla="*/ 12389 w 282553"/>
                <a:gd name="connsiteY45" fmla="*/ 45431 h 272584"/>
                <a:gd name="connsiteX46" fmla="*/ 12389 w 282553"/>
                <a:gd name="connsiteY46" fmla="*/ 18930 h 272584"/>
                <a:gd name="connsiteX47" fmla="*/ 4818 w 282553"/>
                <a:gd name="connsiteY47" fmla="*/ 0 h 272584"/>
                <a:gd name="connsiteX48" fmla="*/ 1032 w 282553"/>
                <a:gd name="connsiteY48" fmla="*/ 34073 h 272584"/>
                <a:gd name="connsiteX49" fmla="*/ 8604 w 282553"/>
                <a:gd name="connsiteY49" fmla="*/ 128721 h 272584"/>
                <a:gd name="connsiteX50" fmla="*/ 16175 w 282553"/>
                <a:gd name="connsiteY50" fmla="*/ 113577 h 272584"/>
                <a:gd name="connsiteX51" fmla="*/ 27533 w 282553"/>
                <a:gd name="connsiteY51" fmla="*/ 162794 h 272584"/>
                <a:gd name="connsiteX52" fmla="*/ 42677 w 282553"/>
                <a:gd name="connsiteY52" fmla="*/ 140078 h 272584"/>
                <a:gd name="connsiteX53" fmla="*/ 54034 w 282553"/>
                <a:gd name="connsiteY53" fmla="*/ 193081 h 272584"/>
                <a:gd name="connsiteX54" fmla="*/ 69178 w 282553"/>
                <a:gd name="connsiteY54" fmla="*/ 174151 h 272584"/>
                <a:gd name="connsiteX55" fmla="*/ 88108 w 282553"/>
                <a:gd name="connsiteY55" fmla="*/ 242298 h 272584"/>
                <a:gd name="connsiteX56" fmla="*/ 103251 w 282553"/>
                <a:gd name="connsiteY56" fmla="*/ 215796 h 272584"/>
                <a:gd name="connsiteX57" fmla="*/ 137324 w 282553"/>
                <a:gd name="connsiteY57" fmla="*/ 272585 h 272584"/>
                <a:gd name="connsiteX58" fmla="*/ 171397 w 282553"/>
                <a:gd name="connsiteY58" fmla="*/ 215796 h 272584"/>
                <a:gd name="connsiteX59" fmla="*/ 186541 w 282553"/>
                <a:gd name="connsiteY59" fmla="*/ 242298 h 272584"/>
                <a:gd name="connsiteX60" fmla="*/ 205470 w 282553"/>
                <a:gd name="connsiteY60" fmla="*/ 174151 h 272584"/>
                <a:gd name="connsiteX61" fmla="*/ 220614 w 282553"/>
                <a:gd name="connsiteY61" fmla="*/ 193081 h 272584"/>
                <a:gd name="connsiteX62" fmla="*/ 231972 w 282553"/>
                <a:gd name="connsiteY62" fmla="*/ 140078 h 272584"/>
                <a:gd name="connsiteX63" fmla="*/ 247115 w 282553"/>
                <a:gd name="connsiteY63" fmla="*/ 162794 h 272584"/>
                <a:gd name="connsiteX64" fmla="*/ 258473 w 282553"/>
                <a:gd name="connsiteY64" fmla="*/ 113577 h 272584"/>
                <a:gd name="connsiteX65" fmla="*/ 266045 w 282553"/>
                <a:gd name="connsiteY65" fmla="*/ 128721 h 272584"/>
                <a:gd name="connsiteX66" fmla="*/ 281188 w 282553"/>
                <a:gd name="connsiteY66" fmla="*/ 34073 h 272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82553" h="272584">
                  <a:moveTo>
                    <a:pt x="281188" y="34073"/>
                  </a:moveTo>
                  <a:cubicBezTo>
                    <a:pt x="277403" y="11358"/>
                    <a:pt x="277403" y="0"/>
                    <a:pt x="277403" y="0"/>
                  </a:cubicBezTo>
                  <a:cubicBezTo>
                    <a:pt x="273617" y="7572"/>
                    <a:pt x="269831" y="15144"/>
                    <a:pt x="269831" y="18930"/>
                  </a:cubicBezTo>
                  <a:cubicBezTo>
                    <a:pt x="269831" y="26501"/>
                    <a:pt x="273617" y="37859"/>
                    <a:pt x="269831" y="45431"/>
                  </a:cubicBezTo>
                  <a:cubicBezTo>
                    <a:pt x="266045" y="45431"/>
                    <a:pt x="266045" y="45431"/>
                    <a:pt x="262259" y="45431"/>
                  </a:cubicBezTo>
                  <a:cubicBezTo>
                    <a:pt x="262259" y="45431"/>
                    <a:pt x="266045" y="56789"/>
                    <a:pt x="262259" y="56789"/>
                  </a:cubicBezTo>
                  <a:cubicBezTo>
                    <a:pt x="258473" y="56789"/>
                    <a:pt x="254687" y="56789"/>
                    <a:pt x="250901" y="56789"/>
                  </a:cubicBezTo>
                  <a:cubicBezTo>
                    <a:pt x="250901" y="60574"/>
                    <a:pt x="250901" y="64360"/>
                    <a:pt x="250901" y="68146"/>
                  </a:cubicBezTo>
                  <a:cubicBezTo>
                    <a:pt x="247115" y="68146"/>
                    <a:pt x="243329" y="68146"/>
                    <a:pt x="239544" y="68146"/>
                  </a:cubicBezTo>
                  <a:cubicBezTo>
                    <a:pt x="239544" y="71932"/>
                    <a:pt x="243329" y="75718"/>
                    <a:pt x="243329" y="79504"/>
                  </a:cubicBezTo>
                  <a:cubicBezTo>
                    <a:pt x="239544" y="79504"/>
                    <a:pt x="235758" y="79504"/>
                    <a:pt x="231972" y="83290"/>
                  </a:cubicBezTo>
                  <a:cubicBezTo>
                    <a:pt x="231972" y="87076"/>
                    <a:pt x="235758" y="94648"/>
                    <a:pt x="231972" y="94648"/>
                  </a:cubicBezTo>
                  <a:cubicBezTo>
                    <a:pt x="231972" y="94648"/>
                    <a:pt x="224400" y="94648"/>
                    <a:pt x="220614" y="94648"/>
                  </a:cubicBezTo>
                  <a:cubicBezTo>
                    <a:pt x="220614" y="102219"/>
                    <a:pt x="220614" y="106005"/>
                    <a:pt x="216828" y="113577"/>
                  </a:cubicBezTo>
                  <a:cubicBezTo>
                    <a:pt x="213042" y="113577"/>
                    <a:pt x="209256" y="109791"/>
                    <a:pt x="205470" y="109791"/>
                  </a:cubicBezTo>
                  <a:cubicBezTo>
                    <a:pt x="205470" y="113577"/>
                    <a:pt x="201685" y="121149"/>
                    <a:pt x="201685" y="124935"/>
                  </a:cubicBezTo>
                  <a:cubicBezTo>
                    <a:pt x="197899" y="124935"/>
                    <a:pt x="194113" y="124935"/>
                    <a:pt x="190327" y="121149"/>
                  </a:cubicBezTo>
                  <a:cubicBezTo>
                    <a:pt x="190327" y="121149"/>
                    <a:pt x="186541" y="124935"/>
                    <a:pt x="186541" y="128721"/>
                  </a:cubicBezTo>
                  <a:cubicBezTo>
                    <a:pt x="186541" y="128721"/>
                    <a:pt x="182755" y="124935"/>
                    <a:pt x="182755" y="124935"/>
                  </a:cubicBezTo>
                  <a:cubicBezTo>
                    <a:pt x="182755" y="128721"/>
                    <a:pt x="175183" y="132507"/>
                    <a:pt x="175183" y="132507"/>
                  </a:cubicBezTo>
                  <a:cubicBezTo>
                    <a:pt x="175183" y="132507"/>
                    <a:pt x="171397" y="128721"/>
                    <a:pt x="171397" y="128721"/>
                  </a:cubicBezTo>
                  <a:cubicBezTo>
                    <a:pt x="171397" y="132507"/>
                    <a:pt x="167611" y="132507"/>
                    <a:pt x="167611" y="136292"/>
                  </a:cubicBezTo>
                  <a:cubicBezTo>
                    <a:pt x="167611" y="132507"/>
                    <a:pt x="163826" y="132507"/>
                    <a:pt x="163826" y="128721"/>
                  </a:cubicBezTo>
                  <a:cubicBezTo>
                    <a:pt x="163826" y="128721"/>
                    <a:pt x="152468" y="136292"/>
                    <a:pt x="152468" y="136292"/>
                  </a:cubicBezTo>
                  <a:cubicBezTo>
                    <a:pt x="152468" y="136292"/>
                    <a:pt x="141110" y="128721"/>
                    <a:pt x="141110" y="132507"/>
                  </a:cubicBezTo>
                  <a:cubicBezTo>
                    <a:pt x="141110" y="128721"/>
                    <a:pt x="129752" y="136292"/>
                    <a:pt x="129752" y="136292"/>
                  </a:cubicBezTo>
                  <a:cubicBezTo>
                    <a:pt x="129752" y="136292"/>
                    <a:pt x="122181" y="128721"/>
                    <a:pt x="118395" y="128721"/>
                  </a:cubicBezTo>
                  <a:cubicBezTo>
                    <a:pt x="118395" y="132507"/>
                    <a:pt x="114609" y="132507"/>
                    <a:pt x="114609" y="136292"/>
                  </a:cubicBezTo>
                  <a:cubicBezTo>
                    <a:pt x="114609" y="132507"/>
                    <a:pt x="110823" y="132507"/>
                    <a:pt x="110823" y="128721"/>
                  </a:cubicBezTo>
                  <a:cubicBezTo>
                    <a:pt x="107037" y="128721"/>
                    <a:pt x="107037" y="128721"/>
                    <a:pt x="107037" y="132507"/>
                  </a:cubicBezTo>
                  <a:cubicBezTo>
                    <a:pt x="107037" y="132507"/>
                    <a:pt x="99465" y="128721"/>
                    <a:pt x="99465" y="124935"/>
                  </a:cubicBezTo>
                  <a:cubicBezTo>
                    <a:pt x="95679" y="124935"/>
                    <a:pt x="95679" y="128721"/>
                    <a:pt x="95679" y="128721"/>
                  </a:cubicBezTo>
                  <a:cubicBezTo>
                    <a:pt x="95679" y="128721"/>
                    <a:pt x="91893" y="124935"/>
                    <a:pt x="91893" y="121149"/>
                  </a:cubicBezTo>
                  <a:cubicBezTo>
                    <a:pt x="88108" y="121149"/>
                    <a:pt x="84322" y="121149"/>
                    <a:pt x="80536" y="124935"/>
                  </a:cubicBezTo>
                  <a:cubicBezTo>
                    <a:pt x="76750" y="121149"/>
                    <a:pt x="76750" y="113577"/>
                    <a:pt x="76750" y="109791"/>
                  </a:cubicBezTo>
                  <a:cubicBezTo>
                    <a:pt x="72964" y="109791"/>
                    <a:pt x="69178" y="109791"/>
                    <a:pt x="65392" y="113577"/>
                  </a:cubicBezTo>
                  <a:cubicBezTo>
                    <a:pt x="61606" y="109791"/>
                    <a:pt x="61606" y="102219"/>
                    <a:pt x="61606" y="94648"/>
                  </a:cubicBezTo>
                  <a:cubicBezTo>
                    <a:pt x="57820" y="94648"/>
                    <a:pt x="50248" y="94648"/>
                    <a:pt x="50248" y="94648"/>
                  </a:cubicBezTo>
                  <a:cubicBezTo>
                    <a:pt x="46463" y="90862"/>
                    <a:pt x="50248" y="83290"/>
                    <a:pt x="50248" y="83290"/>
                  </a:cubicBezTo>
                  <a:cubicBezTo>
                    <a:pt x="46463" y="83290"/>
                    <a:pt x="42677" y="83290"/>
                    <a:pt x="38891" y="79504"/>
                  </a:cubicBezTo>
                  <a:cubicBezTo>
                    <a:pt x="38891" y="75718"/>
                    <a:pt x="42677" y="71932"/>
                    <a:pt x="42677" y="68146"/>
                  </a:cubicBezTo>
                  <a:cubicBezTo>
                    <a:pt x="38891" y="68146"/>
                    <a:pt x="35105" y="68146"/>
                    <a:pt x="31319" y="68146"/>
                  </a:cubicBezTo>
                  <a:cubicBezTo>
                    <a:pt x="31319" y="60574"/>
                    <a:pt x="31319" y="56789"/>
                    <a:pt x="31319" y="56789"/>
                  </a:cubicBezTo>
                  <a:cubicBezTo>
                    <a:pt x="27533" y="56789"/>
                    <a:pt x="23747" y="56789"/>
                    <a:pt x="19961" y="56789"/>
                  </a:cubicBezTo>
                  <a:cubicBezTo>
                    <a:pt x="19961" y="56789"/>
                    <a:pt x="19961" y="45431"/>
                    <a:pt x="19961" y="45431"/>
                  </a:cubicBezTo>
                  <a:cubicBezTo>
                    <a:pt x="16175" y="45431"/>
                    <a:pt x="16175" y="45431"/>
                    <a:pt x="12389" y="45431"/>
                  </a:cubicBezTo>
                  <a:cubicBezTo>
                    <a:pt x="8604" y="37859"/>
                    <a:pt x="12389" y="26501"/>
                    <a:pt x="12389" y="18930"/>
                  </a:cubicBezTo>
                  <a:cubicBezTo>
                    <a:pt x="12389" y="15144"/>
                    <a:pt x="8604" y="3786"/>
                    <a:pt x="4818" y="0"/>
                  </a:cubicBezTo>
                  <a:cubicBezTo>
                    <a:pt x="4818" y="0"/>
                    <a:pt x="1032" y="11358"/>
                    <a:pt x="1032" y="34073"/>
                  </a:cubicBezTo>
                  <a:cubicBezTo>
                    <a:pt x="-2754" y="56789"/>
                    <a:pt x="4818" y="102219"/>
                    <a:pt x="8604" y="128721"/>
                  </a:cubicBezTo>
                  <a:cubicBezTo>
                    <a:pt x="12389" y="121149"/>
                    <a:pt x="16175" y="113577"/>
                    <a:pt x="16175" y="113577"/>
                  </a:cubicBezTo>
                  <a:cubicBezTo>
                    <a:pt x="16175" y="113577"/>
                    <a:pt x="23747" y="151436"/>
                    <a:pt x="27533" y="162794"/>
                  </a:cubicBezTo>
                  <a:cubicBezTo>
                    <a:pt x="31319" y="155222"/>
                    <a:pt x="38891" y="147650"/>
                    <a:pt x="42677" y="140078"/>
                  </a:cubicBezTo>
                  <a:cubicBezTo>
                    <a:pt x="57820" y="170366"/>
                    <a:pt x="46463" y="181723"/>
                    <a:pt x="54034" y="193081"/>
                  </a:cubicBezTo>
                  <a:cubicBezTo>
                    <a:pt x="61606" y="181723"/>
                    <a:pt x="69178" y="181723"/>
                    <a:pt x="69178" y="174151"/>
                  </a:cubicBezTo>
                  <a:cubicBezTo>
                    <a:pt x="72964" y="189295"/>
                    <a:pt x="76750" y="219582"/>
                    <a:pt x="88108" y="242298"/>
                  </a:cubicBezTo>
                  <a:cubicBezTo>
                    <a:pt x="91893" y="230940"/>
                    <a:pt x="103251" y="223368"/>
                    <a:pt x="103251" y="215796"/>
                  </a:cubicBezTo>
                  <a:cubicBezTo>
                    <a:pt x="114609" y="253655"/>
                    <a:pt x="122181" y="234726"/>
                    <a:pt x="137324" y="272585"/>
                  </a:cubicBezTo>
                  <a:cubicBezTo>
                    <a:pt x="152468" y="234726"/>
                    <a:pt x="160040" y="249869"/>
                    <a:pt x="171397" y="215796"/>
                  </a:cubicBezTo>
                  <a:cubicBezTo>
                    <a:pt x="171397" y="223368"/>
                    <a:pt x="178969" y="230940"/>
                    <a:pt x="186541" y="242298"/>
                  </a:cubicBezTo>
                  <a:cubicBezTo>
                    <a:pt x="197899" y="223368"/>
                    <a:pt x="205470" y="193081"/>
                    <a:pt x="205470" y="174151"/>
                  </a:cubicBezTo>
                  <a:cubicBezTo>
                    <a:pt x="205470" y="181723"/>
                    <a:pt x="216828" y="181723"/>
                    <a:pt x="220614" y="193081"/>
                  </a:cubicBezTo>
                  <a:cubicBezTo>
                    <a:pt x="228186" y="177937"/>
                    <a:pt x="216828" y="166580"/>
                    <a:pt x="231972" y="140078"/>
                  </a:cubicBezTo>
                  <a:cubicBezTo>
                    <a:pt x="235758" y="143864"/>
                    <a:pt x="239544" y="155222"/>
                    <a:pt x="247115" y="162794"/>
                  </a:cubicBezTo>
                  <a:cubicBezTo>
                    <a:pt x="250901" y="151436"/>
                    <a:pt x="258473" y="113577"/>
                    <a:pt x="258473" y="113577"/>
                  </a:cubicBezTo>
                  <a:cubicBezTo>
                    <a:pt x="258473" y="113577"/>
                    <a:pt x="262259" y="121149"/>
                    <a:pt x="266045" y="128721"/>
                  </a:cubicBezTo>
                  <a:cubicBezTo>
                    <a:pt x="281188" y="102219"/>
                    <a:pt x="284974" y="56789"/>
                    <a:pt x="281188" y="34073"/>
                  </a:cubicBezTo>
                  <a:close/>
                </a:path>
              </a:pathLst>
            </a:custGeom>
            <a:solidFill>
              <a:srgbClr val="C4C4C4"/>
            </a:solidFill>
            <a:ln w="37802" cap="flat">
              <a:noFill/>
              <a:prstDash val="solid"/>
              <a:miter/>
            </a:ln>
          </p:spPr>
          <p:txBody>
            <a:bodyPr rtlCol="0" anchor="ctr"/>
            <a:lstStyle/>
            <a:p>
              <a:endParaRPr lang="fr-BE"/>
            </a:p>
          </p:txBody>
        </p:sp>
        <p:grpSp>
          <p:nvGrpSpPr>
            <p:cNvPr id="58" name="Graphique 2">
              <a:extLst>
                <a:ext uri="{FF2B5EF4-FFF2-40B4-BE49-F238E27FC236}">
                  <a16:creationId xmlns:a16="http://schemas.microsoft.com/office/drawing/2014/main" id="{627AE1D1-8A04-4976-A5B7-E22BE9DF06DF}"/>
                </a:ext>
              </a:extLst>
            </p:cNvPr>
            <p:cNvGrpSpPr/>
            <p:nvPr/>
          </p:nvGrpSpPr>
          <p:grpSpPr>
            <a:xfrm>
              <a:off x="2847340" y="4559134"/>
              <a:ext cx="347910" cy="273085"/>
              <a:chOff x="2847340" y="4559134"/>
              <a:chExt cx="347910" cy="273085"/>
            </a:xfrm>
          </p:grpSpPr>
          <p:sp>
            <p:nvSpPr>
              <p:cNvPr id="59" name="Forme libre : forme 58">
                <a:extLst>
                  <a:ext uri="{FF2B5EF4-FFF2-40B4-BE49-F238E27FC236}">
                    <a16:creationId xmlns:a16="http://schemas.microsoft.com/office/drawing/2014/main" id="{93F5CDC6-E65F-49DD-90B5-188AF103F3A9}"/>
                  </a:ext>
                </a:extLst>
              </p:cNvPr>
              <p:cNvSpPr/>
              <p:nvPr/>
            </p:nvSpPr>
            <p:spPr>
              <a:xfrm>
                <a:off x="2854366" y="4680283"/>
                <a:ext cx="90861" cy="87075"/>
              </a:xfrm>
              <a:custGeom>
                <a:avLst/>
                <a:gdLst>
                  <a:gd name="connsiteX0" fmla="*/ 90862 w 90861"/>
                  <a:gd name="connsiteY0" fmla="*/ 83290 h 87075"/>
                  <a:gd name="connsiteX1" fmla="*/ 64360 w 90861"/>
                  <a:gd name="connsiteY1" fmla="*/ 87076 h 87075"/>
                  <a:gd name="connsiteX2" fmla="*/ 3786 w 90861"/>
                  <a:gd name="connsiteY2" fmla="*/ 60574 h 87075"/>
                  <a:gd name="connsiteX3" fmla="*/ 0 w 90861"/>
                  <a:gd name="connsiteY3" fmla="*/ 0 h 87075"/>
                  <a:gd name="connsiteX4" fmla="*/ 68146 w 90861"/>
                  <a:gd name="connsiteY4" fmla="*/ 45431 h 87075"/>
                  <a:gd name="connsiteX5" fmla="*/ 90862 w 90861"/>
                  <a:gd name="connsiteY5" fmla="*/ 83290 h 8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61" h="87075">
                    <a:moveTo>
                      <a:pt x="90862" y="83290"/>
                    </a:moveTo>
                    <a:lnTo>
                      <a:pt x="64360" y="87076"/>
                    </a:lnTo>
                    <a:cubicBezTo>
                      <a:pt x="64360" y="87076"/>
                      <a:pt x="22715" y="71932"/>
                      <a:pt x="3786" y="60574"/>
                    </a:cubicBezTo>
                    <a:cubicBezTo>
                      <a:pt x="3786" y="49217"/>
                      <a:pt x="3786" y="18930"/>
                      <a:pt x="0" y="0"/>
                    </a:cubicBezTo>
                    <a:cubicBezTo>
                      <a:pt x="26501" y="15144"/>
                      <a:pt x="53003" y="37859"/>
                      <a:pt x="68146" y="45431"/>
                    </a:cubicBezTo>
                    <a:cubicBezTo>
                      <a:pt x="79504" y="56789"/>
                      <a:pt x="90862" y="83290"/>
                      <a:pt x="90862" y="83290"/>
                    </a:cubicBezTo>
                    <a:close/>
                  </a:path>
                </a:pathLst>
              </a:custGeom>
              <a:solidFill>
                <a:srgbClr val="591706"/>
              </a:solidFill>
              <a:ln w="37802" cap="flat">
                <a:noFill/>
                <a:prstDash val="solid"/>
                <a:miter/>
              </a:ln>
            </p:spPr>
            <p:txBody>
              <a:bodyPr rtlCol="0" anchor="ctr"/>
              <a:lstStyle/>
              <a:p>
                <a:endParaRPr lang="fr-BE"/>
              </a:p>
            </p:txBody>
          </p:sp>
          <p:sp>
            <p:nvSpPr>
              <p:cNvPr id="60" name="Forme libre : forme 59">
                <a:extLst>
                  <a:ext uri="{FF2B5EF4-FFF2-40B4-BE49-F238E27FC236}">
                    <a16:creationId xmlns:a16="http://schemas.microsoft.com/office/drawing/2014/main" id="{0232EB16-096D-48FA-84E0-080505EFD028}"/>
                  </a:ext>
                </a:extLst>
              </p:cNvPr>
              <p:cNvSpPr/>
              <p:nvPr/>
            </p:nvSpPr>
            <p:spPr>
              <a:xfrm>
                <a:off x="2941441" y="4782502"/>
                <a:ext cx="249869" cy="49717"/>
              </a:xfrm>
              <a:custGeom>
                <a:avLst/>
                <a:gdLst>
                  <a:gd name="connsiteX0" fmla="*/ 249869 w 249869"/>
                  <a:gd name="connsiteY0" fmla="*/ 15144 h 49717"/>
                  <a:gd name="connsiteX1" fmla="*/ 242298 w 249869"/>
                  <a:gd name="connsiteY1" fmla="*/ 34073 h 49717"/>
                  <a:gd name="connsiteX2" fmla="*/ 79504 w 249869"/>
                  <a:gd name="connsiteY2" fmla="*/ 49217 h 49717"/>
                  <a:gd name="connsiteX3" fmla="*/ 3786 w 249869"/>
                  <a:gd name="connsiteY3" fmla="*/ 18930 h 49717"/>
                  <a:gd name="connsiteX4" fmla="*/ 0 w 249869"/>
                  <a:gd name="connsiteY4" fmla="*/ 0 h 49717"/>
                  <a:gd name="connsiteX5" fmla="*/ 79504 w 249869"/>
                  <a:gd name="connsiteY5" fmla="*/ 34073 h 49717"/>
                  <a:gd name="connsiteX6" fmla="*/ 249869 w 249869"/>
                  <a:gd name="connsiteY6" fmla="*/ 15144 h 49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869" h="49717">
                    <a:moveTo>
                      <a:pt x="249869" y="15144"/>
                    </a:moveTo>
                    <a:cubicBezTo>
                      <a:pt x="246084" y="22715"/>
                      <a:pt x="246084" y="30287"/>
                      <a:pt x="242298" y="34073"/>
                    </a:cubicBezTo>
                    <a:cubicBezTo>
                      <a:pt x="223368" y="34073"/>
                      <a:pt x="98433" y="53003"/>
                      <a:pt x="79504" y="49217"/>
                    </a:cubicBezTo>
                    <a:cubicBezTo>
                      <a:pt x="60574" y="45431"/>
                      <a:pt x="11358" y="26501"/>
                      <a:pt x="3786" y="18930"/>
                    </a:cubicBezTo>
                    <a:cubicBezTo>
                      <a:pt x="0" y="15144"/>
                      <a:pt x="0" y="7572"/>
                      <a:pt x="0" y="0"/>
                    </a:cubicBezTo>
                    <a:cubicBezTo>
                      <a:pt x="22715" y="15144"/>
                      <a:pt x="64360" y="34073"/>
                      <a:pt x="79504" y="34073"/>
                    </a:cubicBezTo>
                    <a:cubicBezTo>
                      <a:pt x="98433" y="37859"/>
                      <a:pt x="204439" y="26501"/>
                      <a:pt x="249869" y="15144"/>
                    </a:cubicBezTo>
                    <a:close/>
                  </a:path>
                </a:pathLst>
              </a:custGeom>
              <a:solidFill>
                <a:srgbClr val="591706"/>
              </a:solidFill>
              <a:ln w="37802" cap="flat">
                <a:noFill/>
                <a:prstDash val="solid"/>
                <a:miter/>
              </a:ln>
            </p:spPr>
            <p:txBody>
              <a:bodyPr rtlCol="0" anchor="ctr"/>
              <a:lstStyle/>
              <a:p>
                <a:endParaRPr lang="fr-BE"/>
              </a:p>
            </p:txBody>
          </p:sp>
          <p:sp>
            <p:nvSpPr>
              <p:cNvPr id="61" name="Forme libre : forme 60">
                <a:extLst>
                  <a:ext uri="{FF2B5EF4-FFF2-40B4-BE49-F238E27FC236}">
                    <a16:creationId xmlns:a16="http://schemas.microsoft.com/office/drawing/2014/main" id="{E7F2E54A-DD40-4293-95D2-48E1517BDA44}"/>
                  </a:ext>
                </a:extLst>
              </p:cNvPr>
              <p:cNvSpPr/>
              <p:nvPr/>
            </p:nvSpPr>
            <p:spPr>
              <a:xfrm>
                <a:off x="2847340" y="4559134"/>
                <a:ext cx="347910" cy="258183"/>
              </a:xfrm>
              <a:custGeom>
                <a:avLst/>
                <a:gdLst>
                  <a:gd name="connsiteX0" fmla="*/ 343971 w 347910"/>
                  <a:gd name="connsiteY0" fmla="*/ 238512 h 258183"/>
                  <a:gd name="connsiteX1" fmla="*/ 177391 w 347910"/>
                  <a:gd name="connsiteY1" fmla="*/ 257441 h 258183"/>
                  <a:gd name="connsiteX2" fmla="*/ 97887 w 347910"/>
                  <a:gd name="connsiteY2" fmla="*/ 223368 h 258183"/>
                  <a:gd name="connsiteX3" fmla="*/ 97887 w 347910"/>
                  <a:gd name="connsiteY3" fmla="*/ 204439 h 258183"/>
                  <a:gd name="connsiteX4" fmla="*/ 75172 w 347910"/>
                  <a:gd name="connsiteY4" fmla="*/ 166580 h 258183"/>
                  <a:gd name="connsiteX5" fmla="*/ 7026 w 347910"/>
                  <a:gd name="connsiteY5" fmla="*/ 121149 h 258183"/>
                  <a:gd name="connsiteX6" fmla="*/ 7026 w 347910"/>
                  <a:gd name="connsiteY6" fmla="*/ 121149 h 258183"/>
                  <a:gd name="connsiteX7" fmla="*/ 3240 w 347910"/>
                  <a:gd name="connsiteY7" fmla="*/ 113577 h 258183"/>
                  <a:gd name="connsiteX8" fmla="*/ 7026 w 347910"/>
                  <a:gd name="connsiteY8" fmla="*/ 11358 h 258183"/>
                  <a:gd name="connsiteX9" fmla="*/ 162248 w 347910"/>
                  <a:gd name="connsiteY9" fmla="*/ 0 h 258183"/>
                  <a:gd name="connsiteX10" fmla="*/ 226608 w 347910"/>
                  <a:gd name="connsiteY10" fmla="*/ 94648 h 258183"/>
                  <a:gd name="connsiteX11" fmla="*/ 336399 w 347910"/>
                  <a:gd name="connsiteY11" fmla="*/ 181723 h 258183"/>
                  <a:gd name="connsiteX12" fmla="*/ 343971 w 347910"/>
                  <a:gd name="connsiteY12" fmla="*/ 238512 h 258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910" h="258183">
                    <a:moveTo>
                      <a:pt x="343971" y="238512"/>
                    </a:moveTo>
                    <a:cubicBezTo>
                      <a:pt x="298540" y="249870"/>
                      <a:pt x="192535" y="261227"/>
                      <a:pt x="177391" y="257441"/>
                    </a:cubicBezTo>
                    <a:cubicBezTo>
                      <a:pt x="162248" y="257441"/>
                      <a:pt x="120603" y="238512"/>
                      <a:pt x="97887" y="223368"/>
                    </a:cubicBezTo>
                    <a:cubicBezTo>
                      <a:pt x="97887" y="212011"/>
                      <a:pt x="97887" y="204439"/>
                      <a:pt x="97887" y="204439"/>
                    </a:cubicBezTo>
                    <a:cubicBezTo>
                      <a:pt x="97887" y="204439"/>
                      <a:pt x="86530" y="174152"/>
                      <a:pt x="75172" y="166580"/>
                    </a:cubicBezTo>
                    <a:cubicBezTo>
                      <a:pt x="60028" y="159008"/>
                      <a:pt x="33527" y="136293"/>
                      <a:pt x="7026" y="121149"/>
                    </a:cubicBezTo>
                    <a:lnTo>
                      <a:pt x="7026" y="121149"/>
                    </a:lnTo>
                    <a:cubicBezTo>
                      <a:pt x="7026" y="117363"/>
                      <a:pt x="7026" y="117363"/>
                      <a:pt x="3240" y="113577"/>
                    </a:cubicBezTo>
                    <a:cubicBezTo>
                      <a:pt x="-4332" y="94648"/>
                      <a:pt x="3240" y="26501"/>
                      <a:pt x="7026" y="11358"/>
                    </a:cubicBezTo>
                    <a:cubicBezTo>
                      <a:pt x="7026" y="11358"/>
                      <a:pt x="139532" y="0"/>
                      <a:pt x="162248" y="0"/>
                    </a:cubicBezTo>
                    <a:cubicBezTo>
                      <a:pt x="162248" y="22716"/>
                      <a:pt x="211464" y="75718"/>
                      <a:pt x="226608" y="94648"/>
                    </a:cubicBezTo>
                    <a:cubicBezTo>
                      <a:pt x="245537" y="113577"/>
                      <a:pt x="325041" y="166580"/>
                      <a:pt x="336399" y="181723"/>
                    </a:cubicBezTo>
                    <a:cubicBezTo>
                      <a:pt x="347757" y="193081"/>
                      <a:pt x="351543" y="219582"/>
                      <a:pt x="343971" y="238512"/>
                    </a:cubicBezTo>
                    <a:close/>
                  </a:path>
                </a:pathLst>
              </a:custGeom>
              <a:solidFill>
                <a:srgbClr val="6B2717"/>
              </a:solidFill>
              <a:ln w="37802" cap="flat">
                <a:noFill/>
                <a:prstDash val="solid"/>
                <a:miter/>
              </a:ln>
            </p:spPr>
            <p:txBody>
              <a:bodyPr rtlCol="0" anchor="ctr"/>
              <a:lstStyle/>
              <a:p>
                <a:endParaRPr lang="fr-BE"/>
              </a:p>
            </p:txBody>
          </p:sp>
        </p:grpSp>
        <p:grpSp>
          <p:nvGrpSpPr>
            <p:cNvPr id="62" name="Graphique 2">
              <a:extLst>
                <a:ext uri="{FF2B5EF4-FFF2-40B4-BE49-F238E27FC236}">
                  <a16:creationId xmlns:a16="http://schemas.microsoft.com/office/drawing/2014/main" id="{627AE1D1-8A04-4976-A5B7-E22BE9DF06DF}"/>
                </a:ext>
              </a:extLst>
            </p:cNvPr>
            <p:cNvGrpSpPr/>
            <p:nvPr/>
          </p:nvGrpSpPr>
          <p:grpSpPr>
            <a:xfrm>
              <a:off x="2311497" y="4562920"/>
              <a:ext cx="348841" cy="272584"/>
              <a:chOff x="2311497" y="4562920"/>
              <a:chExt cx="348841" cy="272584"/>
            </a:xfrm>
          </p:grpSpPr>
          <p:sp>
            <p:nvSpPr>
              <p:cNvPr id="63" name="Forme libre : forme 62">
                <a:extLst>
                  <a:ext uri="{FF2B5EF4-FFF2-40B4-BE49-F238E27FC236}">
                    <a16:creationId xmlns:a16="http://schemas.microsoft.com/office/drawing/2014/main" id="{35A3E16C-46FE-427F-8177-02BEFE2A2C37}"/>
                  </a:ext>
                </a:extLst>
              </p:cNvPr>
              <p:cNvSpPr/>
              <p:nvPr/>
            </p:nvSpPr>
            <p:spPr>
              <a:xfrm>
                <a:off x="2566637" y="4680283"/>
                <a:ext cx="90861" cy="87075"/>
              </a:xfrm>
              <a:custGeom>
                <a:avLst/>
                <a:gdLst>
                  <a:gd name="connsiteX0" fmla="*/ 0 w 90861"/>
                  <a:gd name="connsiteY0" fmla="*/ 83290 h 87075"/>
                  <a:gd name="connsiteX1" fmla="*/ 26501 w 90861"/>
                  <a:gd name="connsiteY1" fmla="*/ 87076 h 87075"/>
                  <a:gd name="connsiteX2" fmla="*/ 87076 w 90861"/>
                  <a:gd name="connsiteY2" fmla="*/ 60574 h 87075"/>
                  <a:gd name="connsiteX3" fmla="*/ 90862 w 90861"/>
                  <a:gd name="connsiteY3" fmla="*/ 0 h 87075"/>
                  <a:gd name="connsiteX4" fmla="*/ 22715 w 90861"/>
                  <a:gd name="connsiteY4" fmla="*/ 45431 h 87075"/>
                  <a:gd name="connsiteX5" fmla="*/ 0 w 90861"/>
                  <a:gd name="connsiteY5" fmla="*/ 83290 h 8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61" h="87075">
                    <a:moveTo>
                      <a:pt x="0" y="83290"/>
                    </a:moveTo>
                    <a:lnTo>
                      <a:pt x="26501" y="87076"/>
                    </a:lnTo>
                    <a:cubicBezTo>
                      <a:pt x="26501" y="87076"/>
                      <a:pt x="68146" y="71932"/>
                      <a:pt x="87076" y="60574"/>
                    </a:cubicBezTo>
                    <a:cubicBezTo>
                      <a:pt x="87076" y="49217"/>
                      <a:pt x="87076" y="18930"/>
                      <a:pt x="90862" y="0"/>
                    </a:cubicBezTo>
                    <a:cubicBezTo>
                      <a:pt x="64360" y="15144"/>
                      <a:pt x="37859" y="37859"/>
                      <a:pt x="22715" y="45431"/>
                    </a:cubicBezTo>
                    <a:cubicBezTo>
                      <a:pt x="7572" y="56789"/>
                      <a:pt x="0" y="83290"/>
                      <a:pt x="0" y="83290"/>
                    </a:cubicBezTo>
                    <a:close/>
                  </a:path>
                </a:pathLst>
              </a:custGeom>
              <a:solidFill>
                <a:srgbClr val="591706"/>
              </a:solidFill>
              <a:ln w="37802" cap="flat">
                <a:noFill/>
                <a:prstDash val="solid"/>
                <a:miter/>
              </a:ln>
            </p:spPr>
            <p:txBody>
              <a:bodyPr rtlCol="0" anchor="ctr"/>
              <a:lstStyle/>
              <a:p>
                <a:endParaRPr lang="fr-BE"/>
              </a:p>
            </p:txBody>
          </p:sp>
          <p:sp>
            <p:nvSpPr>
              <p:cNvPr id="448" name="Forme libre : forme 447">
                <a:extLst>
                  <a:ext uri="{FF2B5EF4-FFF2-40B4-BE49-F238E27FC236}">
                    <a16:creationId xmlns:a16="http://schemas.microsoft.com/office/drawing/2014/main" id="{0E14E6F5-2B23-457A-AE36-BD089146C1CE}"/>
                  </a:ext>
                </a:extLst>
              </p:cNvPr>
              <p:cNvSpPr/>
              <p:nvPr/>
            </p:nvSpPr>
            <p:spPr>
              <a:xfrm>
                <a:off x="2320554" y="4786288"/>
                <a:ext cx="246083" cy="49216"/>
              </a:xfrm>
              <a:custGeom>
                <a:avLst/>
                <a:gdLst>
                  <a:gd name="connsiteX0" fmla="*/ 246083 w 246083"/>
                  <a:gd name="connsiteY0" fmla="*/ 0 h 49216"/>
                  <a:gd name="connsiteX1" fmla="*/ 242298 w 246083"/>
                  <a:gd name="connsiteY1" fmla="*/ 18930 h 49216"/>
                  <a:gd name="connsiteX2" fmla="*/ 166580 w 246083"/>
                  <a:gd name="connsiteY2" fmla="*/ 49217 h 49216"/>
                  <a:gd name="connsiteX3" fmla="*/ 117363 w 246083"/>
                  <a:gd name="connsiteY3" fmla="*/ 45431 h 49216"/>
                  <a:gd name="connsiteX4" fmla="*/ 7572 w 246083"/>
                  <a:gd name="connsiteY4" fmla="*/ 30287 h 49216"/>
                  <a:gd name="connsiteX5" fmla="*/ 0 w 246083"/>
                  <a:gd name="connsiteY5" fmla="*/ 11358 h 49216"/>
                  <a:gd name="connsiteX6" fmla="*/ 121149 w 246083"/>
                  <a:gd name="connsiteY6" fmla="*/ 30287 h 49216"/>
                  <a:gd name="connsiteX7" fmla="*/ 170365 w 246083"/>
                  <a:gd name="connsiteY7" fmla="*/ 34073 h 49216"/>
                  <a:gd name="connsiteX8" fmla="*/ 246083 w 246083"/>
                  <a:gd name="connsiteY8" fmla="*/ 0 h 4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083" h="49216">
                    <a:moveTo>
                      <a:pt x="246083" y="0"/>
                    </a:moveTo>
                    <a:cubicBezTo>
                      <a:pt x="246083" y="7572"/>
                      <a:pt x="246083" y="15144"/>
                      <a:pt x="242298" y="18930"/>
                    </a:cubicBezTo>
                    <a:cubicBezTo>
                      <a:pt x="238512" y="26501"/>
                      <a:pt x="185509" y="45431"/>
                      <a:pt x="166580" y="49217"/>
                    </a:cubicBezTo>
                    <a:cubicBezTo>
                      <a:pt x="159008" y="49217"/>
                      <a:pt x="140078" y="49217"/>
                      <a:pt x="117363" y="45431"/>
                    </a:cubicBezTo>
                    <a:cubicBezTo>
                      <a:pt x="75718" y="41645"/>
                      <a:pt x="18930" y="34073"/>
                      <a:pt x="7572" y="30287"/>
                    </a:cubicBezTo>
                    <a:cubicBezTo>
                      <a:pt x="3786" y="26501"/>
                      <a:pt x="0" y="18930"/>
                      <a:pt x="0" y="11358"/>
                    </a:cubicBezTo>
                    <a:cubicBezTo>
                      <a:pt x="30287" y="18930"/>
                      <a:pt x="79504" y="22716"/>
                      <a:pt x="121149" y="30287"/>
                    </a:cubicBezTo>
                    <a:cubicBezTo>
                      <a:pt x="143864" y="34073"/>
                      <a:pt x="162794" y="34073"/>
                      <a:pt x="170365" y="34073"/>
                    </a:cubicBezTo>
                    <a:cubicBezTo>
                      <a:pt x="177937" y="30287"/>
                      <a:pt x="219582" y="11358"/>
                      <a:pt x="246083" y="0"/>
                    </a:cubicBezTo>
                    <a:close/>
                  </a:path>
                </a:pathLst>
              </a:custGeom>
              <a:solidFill>
                <a:srgbClr val="591706"/>
              </a:solidFill>
              <a:ln w="37802" cap="flat">
                <a:noFill/>
                <a:prstDash val="solid"/>
                <a:miter/>
              </a:ln>
            </p:spPr>
            <p:txBody>
              <a:bodyPr rtlCol="0" anchor="ctr"/>
              <a:lstStyle/>
              <a:p>
                <a:endParaRPr lang="fr-BE"/>
              </a:p>
            </p:txBody>
          </p:sp>
          <p:sp>
            <p:nvSpPr>
              <p:cNvPr id="449" name="Forme libre : forme 448">
                <a:extLst>
                  <a:ext uri="{FF2B5EF4-FFF2-40B4-BE49-F238E27FC236}">
                    <a16:creationId xmlns:a16="http://schemas.microsoft.com/office/drawing/2014/main" id="{848E3366-CD58-438A-9370-640347C92DDA}"/>
                  </a:ext>
                </a:extLst>
              </p:cNvPr>
              <p:cNvSpPr/>
              <p:nvPr/>
            </p:nvSpPr>
            <p:spPr>
              <a:xfrm>
                <a:off x="2311497" y="4562920"/>
                <a:ext cx="348841" cy="257441"/>
              </a:xfrm>
              <a:custGeom>
                <a:avLst/>
                <a:gdLst>
                  <a:gd name="connsiteX0" fmla="*/ 346002 w 348841"/>
                  <a:gd name="connsiteY0" fmla="*/ 113577 h 257441"/>
                  <a:gd name="connsiteX1" fmla="*/ 342216 w 348841"/>
                  <a:gd name="connsiteY1" fmla="*/ 121149 h 257441"/>
                  <a:gd name="connsiteX2" fmla="*/ 342216 w 348841"/>
                  <a:gd name="connsiteY2" fmla="*/ 121149 h 257441"/>
                  <a:gd name="connsiteX3" fmla="*/ 342216 w 348841"/>
                  <a:gd name="connsiteY3" fmla="*/ 121149 h 257441"/>
                  <a:gd name="connsiteX4" fmla="*/ 274070 w 348841"/>
                  <a:gd name="connsiteY4" fmla="*/ 166579 h 257441"/>
                  <a:gd name="connsiteX5" fmla="*/ 262712 w 348841"/>
                  <a:gd name="connsiteY5" fmla="*/ 177937 h 257441"/>
                  <a:gd name="connsiteX6" fmla="*/ 251355 w 348841"/>
                  <a:gd name="connsiteY6" fmla="*/ 204438 h 257441"/>
                  <a:gd name="connsiteX7" fmla="*/ 251355 w 348841"/>
                  <a:gd name="connsiteY7" fmla="*/ 223368 h 257441"/>
                  <a:gd name="connsiteX8" fmla="*/ 171851 w 348841"/>
                  <a:gd name="connsiteY8" fmla="*/ 257441 h 257441"/>
                  <a:gd name="connsiteX9" fmla="*/ 122634 w 348841"/>
                  <a:gd name="connsiteY9" fmla="*/ 253655 h 257441"/>
                  <a:gd name="connsiteX10" fmla="*/ 1485 w 348841"/>
                  <a:gd name="connsiteY10" fmla="*/ 234726 h 257441"/>
                  <a:gd name="connsiteX11" fmla="*/ 9057 w 348841"/>
                  <a:gd name="connsiteY11" fmla="*/ 177937 h 257441"/>
                  <a:gd name="connsiteX12" fmla="*/ 118848 w 348841"/>
                  <a:gd name="connsiteY12" fmla="*/ 90861 h 257441"/>
                  <a:gd name="connsiteX13" fmla="*/ 130206 w 348841"/>
                  <a:gd name="connsiteY13" fmla="*/ 83290 h 257441"/>
                  <a:gd name="connsiteX14" fmla="*/ 130206 w 348841"/>
                  <a:gd name="connsiteY14" fmla="*/ 83290 h 257441"/>
                  <a:gd name="connsiteX15" fmla="*/ 175637 w 348841"/>
                  <a:gd name="connsiteY15" fmla="*/ 22715 h 257441"/>
                  <a:gd name="connsiteX16" fmla="*/ 179423 w 348841"/>
                  <a:gd name="connsiteY16" fmla="*/ 15143 h 257441"/>
                  <a:gd name="connsiteX17" fmla="*/ 183208 w 348841"/>
                  <a:gd name="connsiteY17" fmla="*/ 0 h 257441"/>
                  <a:gd name="connsiteX18" fmla="*/ 198352 w 348841"/>
                  <a:gd name="connsiteY18" fmla="*/ 0 h 257441"/>
                  <a:gd name="connsiteX19" fmla="*/ 319501 w 348841"/>
                  <a:gd name="connsiteY19" fmla="*/ 11358 h 257441"/>
                  <a:gd name="connsiteX20" fmla="*/ 330859 w 348841"/>
                  <a:gd name="connsiteY20" fmla="*/ 11358 h 257441"/>
                  <a:gd name="connsiteX21" fmla="*/ 338430 w 348841"/>
                  <a:gd name="connsiteY21" fmla="*/ 11358 h 257441"/>
                  <a:gd name="connsiteX22" fmla="*/ 346002 w 348841"/>
                  <a:gd name="connsiteY22" fmla="*/ 56789 h 257441"/>
                  <a:gd name="connsiteX23" fmla="*/ 346002 w 348841"/>
                  <a:gd name="connsiteY23" fmla="*/ 113577 h 257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8841" h="257441">
                    <a:moveTo>
                      <a:pt x="346002" y="113577"/>
                    </a:moveTo>
                    <a:cubicBezTo>
                      <a:pt x="346002" y="117363"/>
                      <a:pt x="346002" y="117363"/>
                      <a:pt x="342216" y="121149"/>
                    </a:cubicBezTo>
                    <a:lnTo>
                      <a:pt x="342216" y="121149"/>
                    </a:lnTo>
                    <a:cubicBezTo>
                      <a:pt x="342216" y="121149"/>
                      <a:pt x="342216" y="121149"/>
                      <a:pt x="342216" y="121149"/>
                    </a:cubicBezTo>
                    <a:cubicBezTo>
                      <a:pt x="315715" y="136292"/>
                      <a:pt x="289214" y="159008"/>
                      <a:pt x="274070" y="166579"/>
                    </a:cubicBezTo>
                    <a:cubicBezTo>
                      <a:pt x="270284" y="170366"/>
                      <a:pt x="266498" y="174151"/>
                      <a:pt x="262712" y="177937"/>
                    </a:cubicBezTo>
                    <a:cubicBezTo>
                      <a:pt x="255141" y="189295"/>
                      <a:pt x="251355" y="204438"/>
                      <a:pt x="251355" y="204438"/>
                    </a:cubicBezTo>
                    <a:cubicBezTo>
                      <a:pt x="251355" y="204438"/>
                      <a:pt x="251355" y="215796"/>
                      <a:pt x="251355" y="223368"/>
                    </a:cubicBezTo>
                    <a:cubicBezTo>
                      <a:pt x="228639" y="238512"/>
                      <a:pt x="186994" y="257441"/>
                      <a:pt x="171851" y="257441"/>
                    </a:cubicBezTo>
                    <a:cubicBezTo>
                      <a:pt x="164279" y="257441"/>
                      <a:pt x="149135" y="257441"/>
                      <a:pt x="122634" y="253655"/>
                    </a:cubicBezTo>
                    <a:cubicBezTo>
                      <a:pt x="84775" y="249869"/>
                      <a:pt x="31772" y="242297"/>
                      <a:pt x="1485" y="234726"/>
                    </a:cubicBezTo>
                    <a:cubicBezTo>
                      <a:pt x="-2301" y="212010"/>
                      <a:pt x="1485" y="185509"/>
                      <a:pt x="9057" y="177937"/>
                    </a:cubicBezTo>
                    <a:cubicBezTo>
                      <a:pt x="20415" y="166579"/>
                      <a:pt x="99919" y="113577"/>
                      <a:pt x="118848" y="90861"/>
                    </a:cubicBezTo>
                    <a:cubicBezTo>
                      <a:pt x="122634" y="90861"/>
                      <a:pt x="126420" y="87076"/>
                      <a:pt x="130206" y="83290"/>
                    </a:cubicBezTo>
                    <a:lnTo>
                      <a:pt x="130206" y="83290"/>
                    </a:lnTo>
                    <a:cubicBezTo>
                      <a:pt x="145349" y="68146"/>
                      <a:pt x="164279" y="41645"/>
                      <a:pt x="175637" y="22715"/>
                    </a:cubicBezTo>
                    <a:cubicBezTo>
                      <a:pt x="175637" y="18930"/>
                      <a:pt x="179423" y="15143"/>
                      <a:pt x="179423" y="15143"/>
                    </a:cubicBezTo>
                    <a:cubicBezTo>
                      <a:pt x="183208" y="11358"/>
                      <a:pt x="183208" y="3786"/>
                      <a:pt x="183208" y="0"/>
                    </a:cubicBezTo>
                    <a:cubicBezTo>
                      <a:pt x="186994" y="0"/>
                      <a:pt x="190780" y="0"/>
                      <a:pt x="198352" y="0"/>
                    </a:cubicBezTo>
                    <a:cubicBezTo>
                      <a:pt x="228639" y="3786"/>
                      <a:pt x="289214" y="7572"/>
                      <a:pt x="319501" y="11358"/>
                    </a:cubicBezTo>
                    <a:cubicBezTo>
                      <a:pt x="323287" y="11358"/>
                      <a:pt x="327073" y="11358"/>
                      <a:pt x="330859" y="11358"/>
                    </a:cubicBezTo>
                    <a:cubicBezTo>
                      <a:pt x="334644" y="11358"/>
                      <a:pt x="338430" y="11358"/>
                      <a:pt x="338430" y="11358"/>
                    </a:cubicBezTo>
                    <a:cubicBezTo>
                      <a:pt x="342216" y="18930"/>
                      <a:pt x="346002" y="37859"/>
                      <a:pt x="346002" y="56789"/>
                    </a:cubicBezTo>
                    <a:cubicBezTo>
                      <a:pt x="349788" y="79504"/>
                      <a:pt x="349788" y="102219"/>
                      <a:pt x="346002" y="113577"/>
                    </a:cubicBezTo>
                    <a:close/>
                  </a:path>
                </a:pathLst>
              </a:custGeom>
              <a:solidFill>
                <a:srgbClr val="6B2717"/>
              </a:solidFill>
              <a:ln w="37802" cap="flat">
                <a:noFill/>
                <a:prstDash val="solid"/>
                <a:miter/>
              </a:ln>
            </p:spPr>
            <p:txBody>
              <a:bodyPr rtlCol="0" anchor="ctr"/>
              <a:lstStyle/>
              <a:p>
                <a:endParaRPr lang="fr-BE"/>
              </a:p>
            </p:txBody>
          </p:sp>
        </p:grpSp>
        <p:grpSp>
          <p:nvGrpSpPr>
            <p:cNvPr id="450" name="Graphique 2">
              <a:extLst>
                <a:ext uri="{FF2B5EF4-FFF2-40B4-BE49-F238E27FC236}">
                  <a16:creationId xmlns:a16="http://schemas.microsoft.com/office/drawing/2014/main" id="{627AE1D1-8A04-4976-A5B7-E22BE9DF06DF}"/>
                </a:ext>
              </a:extLst>
            </p:cNvPr>
            <p:cNvGrpSpPr/>
            <p:nvPr/>
          </p:nvGrpSpPr>
          <p:grpSpPr>
            <a:xfrm>
              <a:off x="2615854" y="1914089"/>
              <a:ext cx="280156" cy="109077"/>
              <a:chOff x="2615854" y="1914089"/>
              <a:chExt cx="280156" cy="109077"/>
            </a:xfrm>
          </p:grpSpPr>
          <p:sp>
            <p:nvSpPr>
              <p:cNvPr id="451" name="Forme libre : forme 450">
                <a:extLst>
                  <a:ext uri="{FF2B5EF4-FFF2-40B4-BE49-F238E27FC236}">
                    <a16:creationId xmlns:a16="http://schemas.microsoft.com/office/drawing/2014/main" id="{30FD8A13-5808-4C05-B67B-74A16D79098B}"/>
                  </a:ext>
                </a:extLst>
              </p:cNvPr>
              <p:cNvSpPr/>
              <p:nvPr/>
            </p:nvSpPr>
            <p:spPr>
              <a:xfrm>
                <a:off x="2615854" y="1914089"/>
                <a:ext cx="280156" cy="109077"/>
              </a:xfrm>
              <a:custGeom>
                <a:avLst/>
                <a:gdLst>
                  <a:gd name="connsiteX0" fmla="*/ 208225 w 280156"/>
                  <a:gd name="connsiteY0" fmla="*/ 10059 h 109077"/>
                  <a:gd name="connsiteX1" fmla="*/ 204439 w 280156"/>
                  <a:gd name="connsiteY1" fmla="*/ 10059 h 109077"/>
                  <a:gd name="connsiteX2" fmla="*/ 193081 w 280156"/>
                  <a:gd name="connsiteY2" fmla="*/ 10059 h 109077"/>
                  <a:gd name="connsiteX3" fmla="*/ 189295 w 280156"/>
                  <a:gd name="connsiteY3" fmla="*/ 10059 h 109077"/>
                  <a:gd name="connsiteX4" fmla="*/ 185509 w 280156"/>
                  <a:gd name="connsiteY4" fmla="*/ 10059 h 109077"/>
                  <a:gd name="connsiteX5" fmla="*/ 212010 w 280156"/>
                  <a:gd name="connsiteY5" fmla="*/ 6273 h 109077"/>
                  <a:gd name="connsiteX6" fmla="*/ 208225 w 280156"/>
                  <a:gd name="connsiteY6" fmla="*/ 10059 h 109077"/>
                  <a:gd name="connsiteX7" fmla="*/ 94648 w 280156"/>
                  <a:gd name="connsiteY7" fmla="*/ 13844 h 109077"/>
                  <a:gd name="connsiteX8" fmla="*/ 94648 w 280156"/>
                  <a:gd name="connsiteY8" fmla="*/ 13844 h 109077"/>
                  <a:gd name="connsiteX9" fmla="*/ 79504 w 280156"/>
                  <a:gd name="connsiteY9" fmla="*/ 10059 h 109077"/>
                  <a:gd name="connsiteX10" fmla="*/ 75718 w 280156"/>
                  <a:gd name="connsiteY10" fmla="*/ 10059 h 109077"/>
                  <a:gd name="connsiteX11" fmla="*/ 71932 w 280156"/>
                  <a:gd name="connsiteY11" fmla="*/ 10059 h 109077"/>
                  <a:gd name="connsiteX12" fmla="*/ 71932 w 280156"/>
                  <a:gd name="connsiteY12" fmla="*/ 10059 h 109077"/>
                  <a:gd name="connsiteX13" fmla="*/ 71932 w 280156"/>
                  <a:gd name="connsiteY13" fmla="*/ 10059 h 109077"/>
                  <a:gd name="connsiteX14" fmla="*/ 71932 w 280156"/>
                  <a:gd name="connsiteY14" fmla="*/ 10059 h 109077"/>
                  <a:gd name="connsiteX15" fmla="*/ 71932 w 280156"/>
                  <a:gd name="connsiteY15" fmla="*/ 10059 h 109077"/>
                  <a:gd name="connsiteX16" fmla="*/ 71932 w 280156"/>
                  <a:gd name="connsiteY16" fmla="*/ 10059 h 109077"/>
                  <a:gd name="connsiteX17" fmla="*/ 68146 w 280156"/>
                  <a:gd name="connsiteY17" fmla="*/ 10059 h 109077"/>
                  <a:gd name="connsiteX18" fmla="*/ 94648 w 280156"/>
                  <a:gd name="connsiteY18" fmla="*/ 13844 h 109077"/>
                  <a:gd name="connsiteX19" fmla="*/ 94648 w 280156"/>
                  <a:gd name="connsiteY19" fmla="*/ 13844 h 109077"/>
                  <a:gd name="connsiteX20" fmla="*/ 208225 w 280156"/>
                  <a:gd name="connsiteY20" fmla="*/ 10059 h 109077"/>
                  <a:gd name="connsiteX21" fmla="*/ 204439 w 280156"/>
                  <a:gd name="connsiteY21" fmla="*/ 10059 h 109077"/>
                  <a:gd name="connsiteX22" fmla="*/ 193081 w 280156"/>
                  <a:gd name="connsiteY22" fmla="*/ 10059 h 109077"/>
                  <a:gd name="connsiteX23" fmla="*/ 189295 w 280156"/>
                  <a:gd name="connsiteY23" fmla="*/ 10059 h 109077"/>
                  <a:gd name="connsiteX24" fmla="*/ 185509 w 280156"/>
                  <a:gd name="connsiteY24" fmla="*/ 10059 h 109077"/>
                  <a:gd name="connsiteX25" fmla="*/ 212010 w 280156"/>
                  <a:gd name="connsiteY25" fmla="*/ 6273 h 109077"/>
                  <a:gd name="connsiteX26" fmla="*/ 208225 w 280156"/>
                  <a:gd name="connsiteY26" fmla="*/ 10059 h 109077"/>
                  <a:gd name="connsiteX27" fmla="*/ 94648 w 280156"/>
                  <a:gd name="connsiteY27" fmla="*/ 13844 h 109077"/>
                  <a:gd name="connsiteX28" fmla="*/ 94648 w 280156"/>
                  <a:gd name="connsiteY28" fmla="*/ 13844 h 109077"/>
                  <a:gd name="connsiteX29" fmla="*/ 79504 w 280156"/>
                  <a:gd name="connsiteY29" fmla="*/ 10059 h 109077"/>
                  <a:gd name="connsiteX30" fmla="*/ 75718 w 280156"/>
                  <a:gd name="connsiteY30" fmla="*/ 10059 h 109077"/>
                  <a:gd name="connsiteX31" fmla="*/ 71932 w 280156"/>
                  <a:gd name="connsiteY31" fmla="*/ 10059 h 109077"/>
                  <a:gd name="connsiteX32" fmla="*/ 71932 w 280156"/>
                  <a:gd name="connsiteY32" fmla="*/ 10059 h 109077"/>
                  <a:gd name="connsiteX33" fmla="*/ 71932 w 280156"/>
                  <a:gd name="connsiteY33" fmla="*/ 10059 h 109077"/>
                  <a:gd name="connsiteX34" fmla="*/ 71932 w 280156"/>
                  <a:gd name="connsiteY34" fmla="*/ 10059 h 109077"/>
                  <a:gd name="connsiteX35" fmla="*/ 71932 w 280156"/>
                  <a:gd name="connsiteY35" fmla="*/ 10059 h 109077"/>
                  <a:gd name="connsiteX36" fmla="*/ 68146 w 280156"/>
                  <a:gd name="connsiteY36" fmla="*/ 10059 h 109077"/>
                  <a:gd name="connsiteX37" fmla="*/ 94648 w 280156"/>
                  <a:gd name="connsiteY37" fmla="*/ 13844 h 109077"/>
                  <a:gd name="connsiteX38" fmla="*/ 94648 w 280156"/>
                  <a:gd name="connsiteY38" fmla="*/ 13844 h 109077"/>
                  <a:gd name="connsiteX39" fmla="*/ 94648 w 280156"/>
                  <a:gd name="connsiteY39" fmla="*/ 13844 h 109077"/>
                  <a:gd name="connsiteX40" fmla="*/ 208225 w 280156"/>
                  <a:gd name="connsiteY40" fmla="*/ 10059 h 109077"/>
                  <a:gd name="connsiteX41" fmla="*/ 204439 w 280156"/>
                  <a:gd name="connsiteY41" fmla="*/ 10059 h 109077"/>
                  <a:gd name="connsiteX42" fmla="*/ 193081 w 280156"/>
                  <a:gd name="connsiteY42" fmla="*/ 10059 h 109077"/>
                  <a:gd name="connsiteX43" fmla="*/ 189295 w 280156"/>
                  <a:gd name="connsiteY43" fmla="*/ 10059 h 109077"/>
                  <a:gd name="connsiteX44" fmla="*/ 185509 w 280156"/>
                  <a:gd name="connsiteY44" fmla="*/ 10059 h 109077"/>
                  <a:gd name="connsiteX45" fmla="*/ 212010 w 280156"/>
                  <a:gd name="connsiteY45" fmla="*/ 6273 h 109077"/>
                  <a:gd name="connsiteX46" fmla="*/ 208225 w 280156"/>
                  <a:gd name="connsiteY46" fmla="*/ 10059 h 109077"/>
                  <a:gd name="connsiteX47" fmla="*/ 94648 w 280156"/>
                  <a:gd name="connsiteY47" fmla="*/ 13844 h 109077"/>
                  <a:gd name="connsiteX48" fmla="*/ 94648 w 280156"/>
                  <a:gd name="connsiteY48" fmla="*/ 13844 h 109077"/>
                  <a:gd name="connsiteX49" fmla="*/ 79504 w 280156"/>
                  <a:gd name="connsiteY49" fmla="*/ 10059 h 109077"/>
                  <a:gd name="connsiteX50" fmla="*/ 75718 w 280156"/>
                  <a:gd name="connsiteY50" fmla="*/ 10059 h 109077"/>
                  <a:gd name="connsiteX51" fmla="*/ 71932 w 280156"/>
                  <a:gd name="connsiteY51" fmla="*/ 10059 h 109077"/>
                  <a:gd name="connsiteX52" fmla="*/ 71932 w 280156"/>
                  <a:gd name="connsiteY52" fmla="*/ 10059 h 109077"/>
                  <a:gd name="connsiteX53" fmla="*/ 71932 w 280156"/>
                  <a:gd name="connsiteY53" fmla="*/ 10059 h 109077"/>
                  <a:gd name="connsiteX54" fmla="*/ 71932 w 280156"/>
                  <a:gd name="connsiteY54" fmla="*/ 10059 h 109077"/>
                  <a:gd name="connsiteX55" fmla="*/ 71932 w 280156"/>
                  <a:gd name="connsiteY55" fmla="*/ 10059 h 109077"/>
                  <a:gd name="connsiteX56" fmla="*/ 68146 w 280156"/>
                  <a:gd name="connsiteY56" fmla="*/ 10059 h 109077"/>
                  <a:gd name="connsiteX57" fmla="*/ 94648 w 280156"/>
                  <a:gd name="connsiteY57" fmla="*/ 13844 h 109077"/>
                  <a:gd name="connsiteX58" fmla="*/ 94648 w 280156"/>
                  <a:gd name="connsiteY58" fmla="*/ 13844 h 109077"/>
                  <a:gd name="connsiteX59" fmla="*/ 94648 w 280156"/>
                  <a:gd name="connsiteY59" fmla="*/ 13844 h 109077"/>
                  <a:gd name="connsiteX60" fmla="*/ 208225 w 280156"/>
                  <a:gd name="connsiteY60" fmla="*/ 10059 h 109077"/>
                  <a:gd name="connsiteX61" fmla="*/ 204439 w 280156"/>
                  <a:gd name="connsiteY61" fmla="*/ 10059 h 109077"/>
                  <a:gd name="connsiteX62" fmla="*/ 193081 w 280156"/>
                  <a:gd name="connsiteY62" fmla="*/ 10059 h 109077"/>
                  <a:gd name="connsiteX63" fmla="*/ 189295 w 280156"/>
                  <a:gd name="connsiteY63" fmla="*/ 10059 h 109077"/>
                  <a:gd name="connsiteX64" fmla="*/ 185509 w 280156"/>
                  <a:gd name="connsiteY64" fmla="*/ 10059 h 109077"/>
                  <a:gd name="connsiteX65" fmla="*/ 212010 w 280156"/>
                  <a:gd name="connsiteY65" fmla="*/ 6273 h 109077"/>
                  <a:gd name="connsiteX66" fmla="*/ 208225 w 280156"/>
                  <a:gd name="connsiteY66" fmla="*/ 10059 h 109077"/>
                  <a:gd name="connsiteX67" fmla="*/ 94648 w 280156"/>
                  <a:gd name="connsiteY67" fmla="*/ 13844 h 109077"/>
                  <a:gd name="connsiteX68" fmla="*/ 94648 w 280156"/>
                  <a:gd name="connsiteY68" fmla="*/ 13844 h 109077"/>
                  <a:gd name="connsiteX69" fmla="*/ 79504 w 280156"/>
                  <a:gd name="connsiteY69" fmla="*/ 10059 h 109077"/>
                  <a:gd name="connsiteX70" fmla="*/ 75718 w 280156"/>
                  <a:gd name="connsiteY70" fmla="*/ 10059 h 109077"/>
                  <a:gd name="connsiteX71" fmla="*/ 71932 w 280156"/>
                  <a:gd name="connsiteY71" fmla="*/ 10059 h 109077"/>
                  <a:gd name="connsiteX72" fmla="*/ 71932 w 280156"/>
                  <a:gd name="connsiteY72" fmla="*/ 10059 h 109077"/>
                  <a:gd name="connsiteX73" fmla="*/ 71932 w 280156"/>
                  <a:gd name="connsiteY73" fmla="*/ 10059 h 109077"/>
                  <a:gd name="connsiteX74" fmla="*/ 71932 w 280156"/>
                  <a:gd name="connsiteY74" fmla="*/ 10059 h 109077"/>
                  <a:gd name="connsiteX75" fmla="*/ 71932 w 280156"/>
                  <a:gd name="connsiteY75" fmla="*/ 10059 h 109077"/>
                  <a:gd name="connsiteX76" fmla="*/ 68146 w 280156"/>
                  <a:gd name="connsiteY76" fmla="*/ 10059 h 109077"/>
                  <a:gd name="connsiteX77" fmla="*/ 94648 w 280156"/>
                  <a:gd name="connsiteY77" fmla="*/ 13844 h 109077"/>
                  <a:gd name="connsiteX78" fmla="*/ 94648 w 280156"/>
                  <a:gd name="connsiteY78" fmla="*/ 13844 h 109077"/>
                  <a:gd name="connsiteX79" fmla="*/ 94648 w 280156"/>
                  <a:gd name="connsiteY79" fmla="*/ 13844 h 109077"/>
                  <a:gd name="connsiteX80" fmla="*/ 208225 w 280156"/>
                  <a:gd name="connsiteY80" fmla="*/ 10059 h 109077"/>
                  <a:gd name="connsiteX81" fmla="*/ 204439 w 280156"/>
                  <a:gd name="connsiteY81" fmla="*/ 10059 h 109077"/>
                  <a:gd name="connsiteX82" fmla="*/ 193081 w 280156"/>
                  <a:gd name="connsiteY82" fmla="*/ 10059 h 109077"/>
                  <a:gd name="connsiteX83" fmla="*/ 189295 w 280156"/>
                  <a:gd name="connsiteY83" fmla="*/ 10059 h 109077"/>
                  <a:gd name="connsiteX84" fmla="*/ 185509 w 280156"/>
                  <a:gd name="connsiteY84" fmla="*/ 10059 h 109077"/>
                  <a:gd name="connsiteX85" fmla="*/ 185509 w 280156"/>
                  <a:gd name="connsiteY85" fmla="*/ 10059 h 109077"/>
                  <a:gd name="connsiteX86" fmla="*/ 212010 w 280156"/>
                  <a:gd name="connsiteY86" fmla="*/ 6273 h 109077"/>
                  <a:gd name="connsiteX87" fmla="*/ 208225 w 280156"/>
                  <a:gd name="connsiteY87" fmla="*/ 10059 h 109077"/>
                  <a:gd name="connsiteX88" fmla="*/ 94648 w 280156"/>
                  <a:gd name="connsiteY88" fmla="*/ 13844 h 109077"/>
                  <a:gd name="connsiteX89" fmla="*/ 94648 w 280156"/>
                  <a:gd name="connsiteY89" fmla="*/ 13844 h 109077"/>
                  <a:gd name="connsiteX90" fmla="*/ 79504 w 280156"/>
                  <a:gd name="connsiteY90" fmla="*/ 10059 h 109077"/>
                  <a:gd name="connsiteX91" fmla="*/ 75718 w 280156"/>
                  <a:gd name="connsiteY91" fmla="*/ 10059 h 109077"/>
                  <a:gd name="connsiteX92" fmla="*/ 71932 w 280156"/>
                  <a:gd name="connsiteY92" fmla="*/ 10059 h 109077"/>
                  <a:gd name="connsiteX93" fmla="*/ 71932 w 280156"/>
                  <a:gd name="connsiteY93" fmla="*/ 10059 h 109077"/>
                  <a:gd name="connsiteX94" fmla="*/ 71932 w 280156"/>
                  <a:gd name="connsiteY94" fmla="*/ 10059 h 109077"/>
                  <a:gd name="connsiteX95" fmla="*/ 71932 w 280156"/>
                  <a:gd name="connsiteY95" fmla="*/ 10059 h 109077"/>
                  <a:gd name="connsiteX96" fmla="*/ 71932 w 280156"/>
                  <a:gd name="connsiteY96" fmla="*/ 10059 h 109077"/>
                  <a:gd name="connsiteX97" fmla="*/ 68146 w 280156"/>
                  <a:gd name="connsiteY97" fmla="*/ 10059 h 109077"/>
                  <a:gd name="connsiteX98" fmla="*/ 94648 w 280156"/>
                  <a:gd name="connsiteY98" fmla="*/ 13844 h 109077"/>
                  <a:gd name="connsiteX99" fmla="*/ 94648 w 280156"/>
                  <a:gd name="connsiteY99" fmla="*/ 13844 h 109077"/>
                  <a:gd name="connsiteX100" fmla="*/ 94648 w 280156"/>
                  <a:gd name="connsiteY100" fmla="*/ 13844 h 109077"/>
                  <a:gd name="connsiteX101" fmla="*/ 272585 w 280156"/>
                  <a:gd name="connsiteY101" fmla="*/ 6273 h 109077"/>
                  <a:gd name="connsiteX102" fmla="*/ 181723 w 280156"/>
                  <a:gd name="connsiteY102" fmla="*/ 2487 h 109077"/>
                  <a:gd name="connsiteX103" fmla="*/ 140078 w 280156"/>
                  <a:gd name="connsiteY103" fmla="*/ 13844 h 109077"/>
                  <a:gd name="connsiteX104" fmla="*/ 98433 w 280156"/>
                  <a:gd name="connsiteY104" fmla="*/ 2487 h 109077"/>
                  <a:gd name="connsiteX105" fmla="*/ 7572 w 280156"/>
                  <a:gd name="connsiteY105" fmla="*/ 6273 h 109077"/>
                  <a:gd name="connsiteX106" fmla="*/ 7572 w 280156"/>
                  <a:gd name="connsiteY106" fmla="*/ 6273 h 109077"/>
                  <a:gd name="connsiteX107" fmla="*/ 0 w 280156"/>
                  <a:gd name="connsiteY107" fmla="*/ 10059 h 109077"/>
                  <a:gd name="connsiteX108" fmla="*/ 0 w 280156"/>
                  <a:gd name="connsiteY108" fmla="*/ 32774 h 109077"/>
                  <a:gd name="connsiteX109" fmla="*/ 0 w 280156"/>
                  <a:gd name="connsiteY109" fmla="*/ 32774 h 109077"/>
                  <a:gd name="connsiteX110" fmla="*/ 0 w 280156"/>
                  <a:gd name="connsiteY110" fmla="*/ 32774 h 109077"/>
                  <a:gd name="connsiteX111" fmla="*/ 0 w 280156"/>
                  <a:gd name="connsiteY111" fmla="*/ 32774 h 109077"/>
                  <a:gd name="connsiteX112" fmla="*/ 7572 w 280156"/>
                  <a:gd name="connsiteY112" fmla="*/ 59275 h 109077"/>
                  <a:gd name="connsiteX113" fmla="*/ 7572 w 280156"/>
                  <a:gd name="connsiteY113" fmla="*/ 59275 h 109077"/>
                  <a:gd name="connsiteX114" fmla="*/ 7572 w 280156"/>
                  <a:gd name="connsiteY114" fmla="*/ 59275 h 109077"/>
                  <a:gd name="connsiteX115" fmla="*/ 7572 w 280156"/>
                  <a:gd name="connsiteY115" fmla="*/ 59275 h 109077"/>
                  <a:gd name="connsiteX116" fmla="*/ 7572 w 280156"/>
                  <a:gd name="connsiteY116" fmla="*/ 59275 h 109077"/>
                  <a:gd name="connsiteX117" fmla="*/ 11358 w 280156"/>
                  <a:gd name="connsiteY117" fmla="*/ 85777 h 109077"/>
                  <a:gd name="connsiteX118" fmla="*/ 30287 w 280156"/>
                  <a:gd name="connsiteY118" fmla="*/ 104706 h 109077"/>
                  <a:gd name="connsiteX119" fmla="*/ 90862 w 280156"/>
                  <a:gd name="connsiteY119" fmla="*/ 104706 h 109077"/>
                  <a:gd name="connsiteX120" fmla="*/ 113577 w 280156"/>
                  <a:gd name="connsiteY120" fmla="*/ 89562 h 109077"/>
                  <a:gd name="connsiteX121" fmla="*/ 140078 w 280156"/>
                  <a:gd name="connsiteY121" fmla="*/ 36560 h 109077"/>
                  <a:gd name="connsiteX122" fmla="*/ 166580 w 280156"/>
                  <a:gd name="connsiteY122" fmla="*/ 89562 h 109077"/>
                  <a:gd name="connsiteX123" fmla="*/ 189295 w 280156"/>
                  <a:gd name="connsiteY123" fmla="*/ 104706 h 109077"/>
                  <a:gd name="connsiteX124" fmla="*/ 249869 w 280156"/>
                  <a:gd name="connsiteY124" fmla="*/ 104706 h 109077"/>
                  <a:gd name="connsiteX125" fmla="*/ 268799 w 280156"/>
                  <a:gd name="connsiteY125" fmla="*/ 85777 h 109077"/>
                  <a:gd name="connsiteX126" fmla="*/ 272585 w 280156"/>
                  <a:gd name="connsiteY126" fmla="*/ 63061 h 109077"/>
                  <a:gd name="connsiteX127" fmla="*/ 272585 w 280156"/>
                  <a:gd name="connsiteY127" fmla="*/ 63061 h 109077"/>
                  <a:gd name="connsiteX128" fmla="*/ 272585 w 280156"/>
                  <a:gd name="connsiteY128" fmla="*/ 63061 h 109077"/>
                  <a:gd name="connsiteX129" fmla="*/ 280157 w 280156"/>
                  <a:gd name="connsiteY129" fmla="*/ 36560 h 109077"/>
                  <a:gd name="connsiteX130" fmla="*/ 280157 w 280156"/>
                  <a:gd name="connsiteY130" fmla="*/ 36560 h 109077"/>
                  <a:gd name="connsiteX131" fmla="*/ 280157 w 280156"/>
                  <a:gd name="connsiteY131" fmla="*/ 36560 h 109077"/>
                  <a:gd name="connsiteX132" fmla="*/ 280157 w 280156"/>
                  <a:gd name="connsiteY132" fmla="*/ 36560 h 109077"/>
                  <a:gd name="connsiteX133" fmla="*/ 280157 w 280156"/>
                  <a:gd name="connsiteY133" fmla="*/ 10059 h 109077"/>
                  <a:gd name="connsiteX134" fmla="*/ 272585 w 280156"/>
                  <a:gd name="connsiteY134" fmla="*/ 6273 h 109077"/>
                  <a:gd name="connsiteX135" fmla="*/ 121149 w 280156"/>
                  <a:gd name="connsiteY135" fmla="*/ 44132 h 109077"/>
                  <a:gd name="connsiteX136" fmla="*/ 109791 w 280156"/>
                  <a:gd name="connsiteY136" fmla="*/ 78205 h 109077"/>
                  <a:gd name="connsiteX137" fmla="*/ 83290 w 280156"/>
                  <a:gd name="connsiteY137" fmla="*/ 97134 h 109077"/>
                  <a:gd name="connsiteX138" fmla="*/ 37859 w 280156"/>
                  <a:gd name="connsiteY138" fmla="*/ 97134 h 109077"/>
                  <a:gd name="connsiteX139" fmla="*/ 15144 w 280156"/>
                  <a:gd name="connsiteY139" fmla="*/ 78205 h 109077"/>
                  <a:gd name="connsiteX140" fmla="*/ 11358 w 280156"/>
                  <a:gd name="connsiteY140" fmla="*/ 36560 h 109077"/>
                  <a:gd name="connsiteX141" fmla="*/ 37859 w 280156"/>
                  <a:gd name="connsiteY141" fmla="*/ 13844 h 109077"/>
                  <a:gd name="connsiteX142" fmla="*/ 60574 w 280156"/>
                  <a:gd name="connsiteY142" fmla="*/ 13844 h 109077"/>
                  <a:gd name="connsiteX143" fmla="*/ 60574 w 280156"/>
                  <a:gd name="connsiteY143" fmla="*/ 13844 h 109077"/>
                  <a:gd name="connsiteX144" fmla="*/ 60574 w 280156"/>
                  <a:gd name="connsiteY144" fmla="*/ 13844 h 109077"/>
                  <a:gd name="connsiteX145" fmla="*/ 68146 w 280156"/>
                  <a:gd name="connsiteY145" fmla="*/ 13844 h 109077"/>
                  <a:gd name="connsiteX146" fmla="*/ 68146 w 280156"/>
                  <a:gd name="connsiteY146" fmla="*/ 13844 h 109077"/>
                  <a:gd name="connsiteX147" fmla="*/ 98433 w 280156"/>
                  <a:gd name="connsiteY147" fmla="*/ 17630 h 109077"/>
                  <a:gd name="connsiteX148" fmla="*/ 98433 w 280156"/>
                  <a:gd name="connsiteY148" fmla="*/ 17630 h 109077"/>
                  <a:gd name="connsiteX149" fmla="*/ 102219 w 280156"/>
                  <a:gd name="connsiteY149" fmla="*/ 17630 h 109077"/>
                  <a:gd name="connsiteX150" fmla="*/ 102219 w 280156"/>
                  <a:gd name="connsiteY150" fmla="*/ 17630 h 109077"/>
                  <a:gd name="connsiteX151" fmla="*/ 109791 w 280156"/>
                  <a:gd name="connsiteY151" fmla="*/ 17630 h 109077"/>
                  <a:gd name="connsiteX152" fmla="*/ 121149 w 280156"/>
                  <a:gd name="connsiteY152" fmla="*/ 44132 h 109077"/>
                  <a:gd name="connsiteX153" fmla="*/ 261227 w 280156"/>
                  <a:gd name="connsiteY153" fmla="*/ 81991 h 109077"/>
                  <a:gd name="connsiteX154" fmla="*/ 238512 w 280156"/>
                  <a:gd name="connsiteY154" fmla="*/ 100920 h 109077"/>
                  <a:gd name="connsiteX155" fmla="*/ 193081 w 280156"/>
                  <a:gd name="connsiteY155" fmla="*/ 100920 h 109077"/>
                  <a:gd name="connsiteX156" fmla="*/ 166580 w 280156"/>
                  <a:gd name="connsiteY156" fmla="*/ 81991 h 109077"/>
                  <a:gd name="connsiteX157" fmla="*/ 159008 w 280156"/>
                  <a:gd name="connsiteY157" fmla="*/ 44132 h 109077"/>
                  <a:gd name="connsiteX158" fmla="*/ 174151 w 280156"/>
                  <a:gd name="connsiteY158" fmla="*/ 17630 h 109077"/>
                  <a:gd name="connsiteX159" fmla="*/ 185509 w 280156"/>
                  <a:gd name="connsiteY159" fmla="*/ 13844 h 109077"/>
                  <a:gd name="connsiteX160" fmla="*/ 185509 w 280156"/>
                  <a:gd name="connsiteY160" fmla="*/ 13844 h 109077"/>
                  <a:gd name="connsiteX161" fmla="*/ 185509 w 280156"/>
                  <a:gd name="connsiteY161" fmla="*/ 13844 h 109077"/>
                  <a:gd name="connsiteX162" fmla="*/ 189295 w 280156"/>
                  <a:gd name="connsiteY162" fmla="*/ 13844 h 109077"/>
                  <a:gd name="connsiteX163" fmla="*/ 189295 w 280156"/>
                  <a:gd name="connsiteY163" fmla="*/ 13844 h 109077"/>
                  <a:gd name="connsiteX164" fmla="*/ 189295 w 280156"/>
                  <a:gd name="connsiteY164" fmla="*/ 13844 h 109077"/>
                  <a:gd name="connsiteX165" fmla="*/ 215796 w 280156"/>
                  <a:gd name="connsiteY165" fmla="*/ 10059 h 109077"/>
                  <a:gd name="connsiteX166" fmla="*/ 215796 w 280156"/>
                  <a:gd name="connsiteY166" fmla="*/ 10059 h 109077"/>
                  <a:gd name="connsiteX167" fmla="*/ 223368 w 280156"/>
                  <a:gd name="connsiteY167" fmla="*/ 10059 h 109077"/>
                  <a:gd name="connsiteX168" fmla="*/ 223368 w 280156"/>
                  <a:gd name="connsiteY168" fmla="*/ 10059 h 109077"/>
                  <a:gd name="connsiteX169" fmla="*/ 246084 w 280156"/>
                  <a:gd name="connsiteY169" fmla="*/ 10059 h 109077"/>
                  <a:gd name="connsiteX170" fmla="*/ 272585 w 280156"/>
                  <a:gd name="connsiteY170" fmla="*/ 32774 h 109077"/>
                  <a:gd name="connsiteX171" fmla="*/ 261227 w 280156"/>
                  <a:gd name="connsiteY171" fmla="*/ 81991 h 109077"/>
                  <a:gd name="connsiteX172" fmla="*/ 94648 w 280156"/>
                  <a:gd name="connsiteY172" fmla="*/ 13844 h 109077"/>
                  <a:gd name="connsiteX173" fmla="*/ 94648 w 280156"/>
                  <a:gd name="connsiteY173" fmla="*/ 13844 h 109077"/>
                  <a:gd name="connsiteX174" fmla="*/ 79504 w 280156"/>
                  <a:gd name="connsiteY174" fmla="*/ 10059 h 109077"/>
                  <a:gd name="connsiteX175" fmla="*/ 75718 w 280156"/>
                  <a:gd name="connsiteY175" fmla="*/ 10059 h 109077"/>
                  <a:gd name="connsiteX176" fmla="*/ 71932 w 280156"/>
                  <a:gd name="connsiteY176" fmla="*/ 10059 h 109077"/>
                  <a:gd name="connsiteX177" fmla="*/ 71932 w 280156"/>
                  <a:gd name="connsiteY177" fmla="*/ 10059 h 109077"/>
                  <a:gd name="connsiteX178" fmla="*/ 71932 w 280156"/>
                  <a:gd name="connsiteY178" fmla="*/ 10059 h 109077"/>
                  <a:gd name="connsiteX179" fmla="*/ 71932 w 280156"/>
                  <a:gd name="connsiteY179" fmla="*/ 10059 h 109077"/>
                  <a:gd name="connsiteX180" fmla="*/ 71932 w 280156"/>
                  <a:gd name="connsiteY180" fmla="*/ 10059 h 109077"/>
                  <a:gd name="connsiteX181" fmla="*/ 68146 w 280156"/>
                  <a:gd name="connsiteY181" fmla="*/ 10059 h 109077"/>
                  <a:gd name="connsiteX182" fmla="*/ 94648 w 280156"/>
                  <a:gd name="connsiteY182" fmla="*/ 13844 h 109077"/>
                  <a:gd name="connsiteX183" fmla="*/ 94648 w 280156"/>
                  <a:gd name="connsiteY183" fmla="*/ 13844 h 109077"/>
                  <a:gd name="connsiteX184" fmla="*/ 94648 w 280156"/>
                  <a:gd name="connsiteY184" fmla="*/ 13844 h 109077"/>
                  <a:gd name="connsiteX185" fmla="*/ 208225 w 280156"/>
                  <a:gd name="connsiteY185" fmla="*/ 10059 h 109077"/>
                  <a:gd name="connsiteX186" fmla="*/ 204439 w 280156"/>
                  <a:gd name="connsiteY186" fmla="*/ 10059 h 109077"/>
                  <a:gd name="connsiteX187" fmla="*/ 193081 w 280156"/>
                  <a:gd name="connsiteY187" fmla="*/ 10059 h 109077"/>
                  <a:gd name="connsiteX188" fmla="*/ 189295 w 280156"/>
                  <a:gd name="connsiteY188" fmla="*/ 10059 h 109077"/>
                  <a:gd name="connsiteX189" fmla="*/ 185509 w 280156"/>
                  <a:gd name="connsiteY189" fmla="*/ 10059 h 109077"/>
                  <a:gd name="connsiteX190" fmla="*/ 212010 w 280156"/>
                  <a:gd name="connsiteY190" fmla="*/ 6273 h 109077"/>
                  <a:gd name="connsiteX191" fmla="*/ 208225 w 280156"/>
                  <a:gd name="connsiteY191" fmla="*/ 10059 h 109077"/>
                  <a:gd name="connsiteX192" fmla="*/ 94648 w 280156"/>
                  <a:gd name="connsiteY192" fmla="*/ 13844 h 109077"/>
                  <a:gd name="connsiteX193" fmla="*/ 94648 w 280156"/>
                  <a:gd name="connsiteY193" fmla="*/ 13844 h 109077"/>
                  <a:gd name="connsiteX194" fmla="*/ 79504 w 280156"/>
                  <a:gd name="connsiteY194" fmla="*/ 10059 h 109077"/>
                  <a:gd name="connsiteX195" fmla="*/ 75718 w 280156"/>
                  <a:gd name="connsiteY195" fmla="*/ 10059 h 109077"/>
                  <a:gd name="connsiteX196" fmla="*/ 71932 w 280156"/>
                  <a:gd name="connsiteY196" fmla="*/ 10059 h 109077"/>
                  <a:gd name="connsiteX197" fmla="*/ 71932 w 280156"/>
                  <a:gd name="connsiteY197" fmla="*/ 10059 h 109077"/>
                  <a:gd name="connsiteX198" fmla="*/ 71932 w 280156"/>
                  <a:gd name="connsiteY198" fmla="*/ 10059 h 109077"/>
                  <a:gd name="connsiteX199" fmla="*/ 71932 w 280156"/>
                  <a:gd name="connsiteY199" fmla="*/ 10059 h 109077"/>
                  <a:gd name="connsiteX200" fmla="*/ 71932 w 280156"/>
                  <a:gd name="connsiteY200" fmla="*/ 10059 h 109077"/>
                  <a:gd name="connsiteX201" fmla="*/ 68146 w 280156"/>
                  <a:gd name="connsiteY201" fmla="*/ 10059 h 109077"/>
                  <a:gd name="connsiteX202" fmla="*/ 94648 w 280156"/>
                  <a:gd name="connsiteY202" fmla="*/ 13844 h 109077"/>
                  <a:gd name="connsiteX203" fmla="*/ 94648 w 280156"/>
                  <a:gd name="connsiteY203" fmla="*/ 13844 h 109077"/>
                  <a:gd name="connsiteX204" fmla="*/ 94648 w 280156"/>
                  <a:gd name="connsiteY204" fmla="*/ 13844 h 109077"/>
                  <a:gd name="connsiteX205" fmla="*/ 208225 w 280156"/>
                  <a:gd name="connsiteY205" fmla="*/ 10059 h 109077"/>
                  <a:gd name="connsiteX206" fmla="*/ 204439 w 280156"/>
                  <a:gd name="connsiteY206" fmla="*/ 10059 h 109077"/>
                  <a:gd name="connsiteX207" fmla="*/ 193081 w 280156"/>
                  <a:gd name="connsiteY207" fmla="*/ 10059 h 109077"/>
                  <a:gd name="connsiteX208" fmla="*/ 189295 w 280156"/>
                  <a:gd name="connsiteY208" fmla="*/ 10059 h 109077"/>
                  <a:gd name="connsiteX209" fmla="*/ 185509 w 280156"/>
                  <a:gd name="connsiteY209" fmla="*/ 10059 h 109077"/>
                  <a:gd name="connsiteX210" fmla="*/ 212010 w 280156"/>
                  <a:gd name="connsiteY210" fmla="*/ 6273 h 109077"/>
                  <a:gd name="connsiteX211" fmla="*/ 208225 w 280156"/>
                  <a:gd name="connsiteY211" fmla="*/ 10059 h 109077"/>
                  <a:gd name="connsiteX212" fmla="*/ 94648 w 280156"/>
                  <a:gd name="connsiteY212" fmla="*/ 13844 h 109077"/>
                  <a:gd name="connsiteX213" fmla="*/ 94648 w 280156"/>
                  <a:gd name="connsiteY213" fmla="*/ 13844 h 109077"/>
                  <a:gd name="connsiteX214" fmla="*/ 79504 w 280156"/>
                  <a:gd name="connsiteY214" fmla="*/ 10059 h 109077"/>
                  <a:gd name="connsiteX215" fmla="*/ 75718 w 280156"/>
                  <a:gd name="connsiteY215" fmla="*/ 10059 h 109077"/>
                  <a:gd name="connsiteX216" fmla="*/ 71932 w 280156"/>
                  <a:gd name="connsiteY216" fmla="*/ 10059 h 109077"/>
                  <a:gd name="connsiteX217" fmla="*/ 71932 w 280156"/>
                  <a:gd name="connsiteY217" fmla="*/ 10059 h 109077"/>
                  <a:gd name="connsiteX218" fmla="*/ 71932 w 280156"/>
                  <a:gd name="connsiteY218" fmla="*/ 10059 h 109077"/>
                  <a:gd name="connsiteX219" fmla="*/ 71932 w 280156"/>
                  <a:gd name="connsiteY219" fmla="*/ 10059 h 109077"/>
                  <a:gd name="connsiteX220" fmla="*/ 71932 w 280156"/>
                  <a:gd name="connsiteY220" fmla="*/ 10059 h 109077"/>
                  <a:gd name="connsiteX221" fmla="*/ 68146 w 280156"/>
                  <a:gd name="connsiteY221" fmla="*/ 10059 h 109077"/>
                  <a:gd name="connsiteX222" fmla="*/ 94648 w 280156"/>
                  <a:gd name="connsiteY222" fmla="*/ 13844 h 109077"/>
                  <a:gd name="connsiteX223" fmla="*/ 94648 w 280156"/>
                  <a:gd name="connsiteY223" fmla="*/ 13844 h 109077"/>
                  <a:gd name="connsiteX224" fmla="*/ 94648 w 280156"/>
                  <a:gd name="connsiteY224" fmla="*/ 13844 h 109077"/>
                  <a:gd name="connsiteX225" fmla="*/ 208225 w 280156"/>
                  <a:gd name="connsiteY225" fmla="*/ 10059 h 109077"/>
                  <a:gd name="connsiteX226" fmla="*/ 204439 w 280156"/>
                  <a:gd name="connsiteY226" fmla="*/ 10059 h 109077"/>
                  <a:gd name="connsiteX227" fmla="*/ 193081 w 280156"/>
                  <a:gd name="connsiteY227" fmla="*/ 10059 h 109077"/>
                  <a:gd name="connsiteX228" fmla="*/ 189295 w 280156"/>
                  <a:gd name="connsiteY228" fmla="*/ 10059 h 109077"/>
                  <a:gd name="connsiteX229" fmla="*/ 185509 w 280156"/>
                  <a:gd name="connsiteY229" fmla="*/ 10059 h 109077"/>
                  <a:gd name="connsiteX230" fmla="*/ 212010 w 280156"/>
                  <a:gd name="connsiteY230" fmla="*/ 6273 h 109077"/>
                  <a:gd name="connsiteX231" fmla="*/ 208225 w 280156"/>
                  <a:gd name="connsiteY231" fmla="*/ 10059 h 109077"/>
                  <a:gd name="connsiteX232" fmla="*/ 94648 w 280156"/>
                  <a:gd name="connsiteY232" fmla="*/ 13844 h 109077"/>
                  <a:gd name="connsiteX233" fmla="*/ 94648 w 280156"/>
                  <a:gd name="connsiteY233" fmla="*/ 13844 h 109077"/>
                  <a:gd name="connsiteX234" fmla="*/ 79504 w 280156"/>
                  <a:gd name="connsiteY234" fmla="*/ 10059 h 109077"/>
                  <a:gd name="connsiteX235" fmla="*/ 75718 w 280156"/>
                  <a:gd name="connsiteY235" fmla="*/ 10059 h 109077"/>
                  <a:gd name="connsiteX236" fmla="*/ 71932 w 280156"/>
                  <a:gd name="connsiteY236" fmla="*/ 10059 h 109077"/>
                  <a:gd name="connsiteX237" fmla="*/ 71932 w 280156"/>
                  <a:gd name="connsiteY237" fmla="*/ 10059 h 109077"/>
                  <a:gd name="connsiteX238" fmla="*/ 71932 w 280156"/>
                  <a:gd name="connsiteY238" fmla="*/ 10059 h 109077"/>
                  <a:gd name="connsiteX239" fmla="*/ 71932 w 280156"/>
                  <a:gd name="connsiteY239" fmla="*/ 10059 h 109077"/>
                  <a:gd name="connsiteX240" fmla="*/ 71932 w 280156"/>
                  <a:gd name="connsiteY240" fmla="*/ 10059 h 109077"/>
                  <a:gd name="connsiteX241" fmla="*/ 71932 w 280156"/>
                  <a:gd name="connsiteY241" fmla="*/ 10059 h 109077"/>
                  <a:gd name="connsiteX242" fmla="*/ 68146 w 280156"/>
                  <a:gd name="connsiteY242" fmla="*/ 10059 h 109077"/>
                  <a:gd name="connsiteX243" fmla="*/ 94648 w 280156"/>
                  <a:gd name="connsiteY243" fmla="*/ 13844 h 109077"/>
                  <a:gd name="connsiteX244" fmla="*/ 94648 w 280156"/>
                  <a:gd name="connsiteY244" fmla="*/ 13844 h 109077"/>
                  <a:gd name="connsiteX245" fmla="*/ 208225 w 280156"/>
                  <a:gd name="connsiteY245" fmla="*/ 10059 h 109077"/>
                  <a:gd name="connsiteX246" fmla="*/ 204439 w 280156"/>
                  <a:gd name="connsiteY246" fmla="*/ 10059 h 109077"/>
                  <a:gd name="connsiteX247" fmla="*/ 193081 w 280156"/>
                  <a:gd name="connsiteY247" fmla="*/ 10059 h 109077"/>
                  <a:gd name="connsiteX248" fmla="*/ 189295 w 280156"/>
                  <a:gd name="connsiteY248" fmla="*/ 10059 h 109077"/>
                  <a:gd name="connsiteX249" fmla="*/ 185509 w 280156"/>
                  <a:gd name="connsiteY249" fmla="*/ 10059 h 109077"/>
                  <a:gd name="connsiteX250" fmla="*/ 212010 w 280156"/>
                  <a:gd name="connsiteY250" fmla="*/ 6273 h 109077"/>
                  <a:gd name="connsiteX251" fmla="*/ 208225 w 280156"/>
                  <a:gd name="connsiteY251" fmla="*/ 10059 h 109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280156" h="109077">
                    <a:moveTo>
                      <a:pt x="208225" y="10059"/>
                    </a:moveTo>
                    <a:cubicBezTo>
                      <a:pt x="208225" y="10059"/>
                      <a:pt x="204439" y="10059"/>
                      <a:pt x="204439" y="10059"/>
                    </a:cubicBezTo>
                    <a:cubicBezTo>
                      <a:pt x="200653" y="10059"/>
                      <a:pt x="196867" y="10059"/>
                      <a:pt x="193081" y="10059"/>
                    </a:cubicBezTo>
                    <a:cubicBezTo>
                      <a:pt x="193081" y="10059"/>
                      <a:pt x="193081" y="10059"/>
                      <a:pt x="189295" y="10059"/>
                    </a:cubicBezTo>
                    <a:cubicBezTo>
                      <a:pt x="189295" y="10059"/>
                      <a:pt x="189295" y="10059"/>
                      <a:pt x="185509" y="10059"/>
                    </a:cubicBezTo>
                    <a:cubicBezTo>
                      <a:pt x="193081" y="10059"/>
                      <a:pt x="204439" y="6273"/>
                      <a:pt x="212010" y="6273"/>
                    </a:cubicBezTo>
                    <a:cubicBezTo>
                      <a:pt x="212010" y="13844"/>
                      <a:pt x="208225" y="10059"/>
                      <a:pt x="208225" y="10059"/>
                    </a:cubicBezTo>
                    <a:close/>
                    <a:moveTo>
                      <a:pt x="94648" y="13844"/>
                    </a:moveTo>
                    <a:cubicBezTo>
                      <a:pt x="94648" y="13844"/>
                      <a:pt x="94648" y="13844"/>
                      <a:pt x="94648" y="13844"/>
                    </a:cubicBezTo>
                    <a:cubicBezTo>
                      <a:pt x="87076" y="10059"/>
                      <a:pt x="83290" y="10059"/>
                      <a:pt x="79504" y="10059"/>
                    </a:cubicBezTo>
                    <a:cubicBezTo>
                      <a:pt x="79504" y="10059"/>
                      <a:pt x="75718" y="10059"/>
                      <a:pt x="75718" y="10059"/>
                    </a:cubicBezTo>
                    <a:cubicBezTo>
                      <a:pt x="75718" y="10059"/>
                      <a:pt x="75718" y="10059"/>
                      <a:pt x="71932" y="10059"/>
                    </a:cubicBezTo>
                    <a:cubicBezTo>
                      <a:pt x="71932" y="10059"/>
                      <a:pt x="71932" y="10059"/>
                      <a:pt x="71932" y="10059"/>
                    </a:cubicBezTo>
                    <a:cubicBezTo>
                      <a:pt x="71932" y="10059"/>
                      <a:pt x="71932" y="10059"/>
                      <a:pt x="71932" y="10059"/>
                    </a:cubicBezTo>
                    <a:cubicBezTo>
                      <a:pt x="71932" y="10059"/>
                      <a:pt x="71932" y="10059"/>
                      <a:pt x="71932" y="10059"/>
                    </a:cubicBezTo>
                    <a:lnTo>
                      <a:pt x="71932" y="10059"/>
                    </a:lnTo>
                    <a:cubicBezTo>
                      <a:pt x="71932" y="10059"/>
                      <a:pt x="71932" y="10059"/>
                      <a:pt x="71932" y="10059"/>
                    </a:cubicBezTo>
                    <a:cubicBezTo>
                      <a:pt x="71932" y="10059"/>
                      <a:pt x="71932" y="10059"/>
                      <a:pt x="68146" y="10059"/>
                    </a:cubicBezTo>
                    <a:cubicBezTo>
                      <a:pt x="79504" y="13844"/>
                      <a:pt x="90862" y="13844"/>
                      <a:pt x="94648" y="13844"/>
                    </a:cubicBezTo>
                    <a:cubicBezTo>
                      <a:pt x="98433" y="13844"/>
                      <a:pt x="98433" y="13844"/>
                      <a:pt x="94648" y="13844"/>
                    </a:cubicBezTo>
                    <a:close/>
                    <a:moveTo>
                      <a:pt x="208225" y="10059"/>
                    </a:moveTo>
                    <a:cubicBezTo>
                      <a:pt x="208225" y="10059"/>
                      <a:pt x="204439" y="10059"/>
                      <a:pt x="204439" y="10059"/>
                    </a:cubicBezTo>
                    <a:cubicBezTo>
                      <a:pt x="200653" y="10059"/>
                      <a:pt x="196867" y="10059"/>
                      <a:pt x="193081" y="10059"/>
                    </a:cubicBezTo>
                    <a:cubicBezTo>
                      <a:pt x="193081" y="10059"/>
                      <a:pt x="193081" y="10059"/>
                      <a:pt x="189295" y="10059"/>
                    </a:cubicBezTo>
                    <a:cubicBezTo>
                      <a:pt x="189295" y="10059"/>
                      <a:pt x="189295" y="10059"/>
                      <a:pt x="185509" y="10059"/>
                    </a:cubicBezTo>
                    <a:cubicBezTo>
                      <a:pt x="193081" y="10059"/>
                      <a:pt x="204439" y="6273"/>
                      <a:pt x="212010" y="6273"/>
                    </a:cubicBezTo>
                    <a:cubicBezTo>
                      <a:pt x="212010" y="13844"/>
                      <a:pt x="208225" y="10059"/>
                      <a:pt x="208225" y="10059"/>
                    </a:cubicBezTo>
                    <a:close/>
                    <a:moveTo>
                      <a:pt x="94648" y="13844"/>
                    </a:moveTo>
                    <a:cubicBezTo>
                      <a:pt x="94648" y="13844"/>
                      <a:pt x="94648" y="13844"/>
                      <a:pt x="94648" y="13844"/>
                    </a:cubicBezTo>
                    <a:cubicBezTo>
                      <a:pt x="87076" y="10059"/>
                      <a:pt x="83290" y="10059"/>
                      <a:pt x="79504" y="10059"/>
                    </a:cubicBezTo>
                    <a:cubicBezTo>
                      <a:pt x="79504" y="10059"/>
                      <a:pt x="75718" y="10059"/>
                      <a:pt x="75718" y="10059"/>
                    </a:cubicBezTo>
                    <a:cubicBezTo>
                      <a:pt x="75718" y="10059"/>
                      <a:pt x="75718" y="10059"/>
                      <a:pt x="71932" y="10059"/>
                    </a:cubicBezTo>
                    <a:cubicBezTo>
                      <a:pt x="71932" y="10059"/>
                      <a:pt x="71932" y="10059"/>
                      <a:pt x="71932" y="10059"/>
                    </a:cubicBezTo>
                    <a:cubicBezTo>
                      <a:pt x="71932" y="10059"/>
                      <a:pt x="71932" y="10059"/>
                      <a:pt x="71932" y="10059"/>
                    </a:cubicBezTo>
                    <a:lnTo>
                      <a:pt x="71932" y="10059"/>
                    </a:lnTo>
                    <a:cubicBezTo>
                      <a:pt x="71932" y="10059"/>
                      <a:pt x="71932" y="10059"/>
                      <a:pt x="71932" y="10059"/>
                    </a:cubicBezTo>
                    <a:cubicBezTo>
                      <a:pt x="71932" y="10059"/>
                      <a:pt x="71932" y="10059"/>
                      <a:pt x="68146" y="10059"/>
                    </a:cubicBezTo>
                    <a:cubicBezTo>
                      <a:pt x="79504" y="13844"/>
                      <a:pt x="90862" y="13844"/>
                      <a:pt x="94648" y="13844"/>
                    </a:cubicBezTo>
                    <a:lnTo>
                      <a:pt x="94648" y="13844"/>
                    </a:lnTo>
                    <a:cubicBezTo>
                      <a:pt x="98433" y="13844"/>
                      <a:pt x="98433" y="13844"/>
                      <a:pt x="94648" y="13844"/>
                    </a:cubicBezTo>
                    <a:close/>
                    <a:moveTo>
                      <a:pt x="208225" y="10059"/>
                    </a:moveTo>
                    <a:cubicBezTo>
                      <a:pt x="208225" y="10059"/>
                      <a:pt x="204439" y="10059"/>
                      <a:pt x="204439" y="10059"/>
                    </a:cubicBezTo>
                    <a:cubicBezTo>
                      <a:pt x="200653" y="10059"/>
                      <a:pt x="196867" y="10059"/>
                      <a:pt x="193081" y="10059"/>
                    </a:cubicBezTo>
                    <a:cubicBezTo>
                      <a:pt x="193081" y="10059"/>
                      <a:pt x="193081" y="10059"/>
                      <a:pt x="189295" y="10059"/>
                    </a:cubicBezTo>
                    <a:cubicBezTo>
                      <a:pt x="189295" y="10059"/>
                      <a:pt x="189295" y="10059"/>
                      <a:pt x="185509" y="10059"/>
                    </a:cubicBezTo>
                    <a:cubicBezTo>
                      <a:pt x="193081" y="10059"/>
                      <a:pt x="204439" y="6273"/>
                      <a:pt x="212010" y="6273"/>
                    </a:cubicBezTo>
                    <a:cubicBezTo>
                      <a:pt x="212010" y="13844"/>
                      <a:pt x="208225" y="10059"/>
                      <a:pt x="208225" y="10059"/>
                    </a:cubicBezTo>
                    <a:close/>
                    <a:moveTo>
                      <a:pt x="94648" y="13844"/>
                    </a:moveTo>
                    <a:cubicBezTo>
                      <a:pt x="94648" y="13844"/>
                      <a:pt x="94648" y="13844"/>
                      <a:pt x="94648" y="13844"/>
                    </a:cubicBezTo>
                    <a:cubicBezTo>
                      <a:pt x="87076" y="10059"/>
                      <a:pt x="83290" y="10059"/>
                      <a:pt x="79504" y="10059"/>
                    </a:cubicBezTo>
                    <a:cubicBezTo>
                      <a:pt x="79504" y="10059"/>
                      <a:pt x="75718" y="10059"/>
                      <a:pt x="75718" y="10059"/>
                    </a:cubicBezTo>
                    <a:cubicBezTo>
                      <a:pt x="75718" y="10059"/>
                      <a:pt x="75718" y="10059"/>
                      <a:pt x="71932" y="10059"/>
                    </a:cubicBezTo>
                    <a:cubicBezTo>
                      <a:pt x="71932" y="10059"/>
                      <a:pt x="71932" y="10059"/>
                      <a:pt x="71932" y="10059"/>
                    </a:cubicBezTo>
                    <a:cubicBezTo>
                      <a:pt x="71932" y="10059"/>
                      <a:pt x="71932" y="10059"/>
                      <a:pt x="71932" y="10059"/>
                    </a:cubicBezTo>
                    <a:lnTo>
                      <a:pt x="71932" y="10059"/>
                    </a:lnTo>
                    <a:cubicBezTo>
                      <a:pt x="71932" y="10059"/>
                      <a:pt x="71932" y="10059"/>
                      <a:pt x="71932" y="10059"/>
                    </a:cubicBezTo>
                    <a:cubicBezTo>
                      <a:pt x="71932" y="10059"/>
                      <a:pt x="71932" y="10059"/>
                      <a:pt x="68146" y="10059"/>
                    </a:cubicBezTo>
                    <a:cubicBezTo>
                      <a:pt x="79504" y="13844"/>
                      <a:pt x="90862" y="13844"/>
                      <a:pt x="94648" y="13844"/>
                    </a:cubicBezTo>
                    <a:lnTo>
                      <a:pt x="94648" y="13844"/>
                    </a:lnTo>
                    <a:cubicBezTo>
                      <a:pt x="98433" y="13844"/>
                      <a:pt x="98433" y="13844"/>
                      <a:pt x="94648" y="13844"/>
                    </a:cubicBezTo>
                    <a:close/>
                    <a:moveTo>
                      <a:pt x="208225" y="10059"/>
                    </a:moveTo>
                    <a:cubicBezTo>
                      <a:pt x="208225" y="10059"/>
                      <a:pt x="204439" y="10059"/>
                      <a:pt x="204439" y="10059"/>
                    </a:cubicBezTo>
                    <a:cubicBezTo>
                      <a:pt x="200653" y="10059"/>
                      <a:pt x="196867" y="10059"/>
                      <a:pt x="193081" y="10059"/>
                    </a:cubicBezTo>
                    <a:cubicBezTo>
                      <a:pt x="193081" y="10059"/>
                      <a:pt x="193081" y="10059"/>
                      <a:pt x="189295" y="10059"/>
                    </a:cubicBezTo>
                    <a:cubicBezTo>
                      <a:pt x="189295" y="10059"/>
                      <a:pt x="189295" y="10059"/>
                      <a:pt x="185509" y="10059"/>
                    </a:cubicBezTo>
                    <a:cubicBezTo>
                      <a:pt x="193081" y="10059"/>
                      <a:pt x="204439" y="6273"/>
                      <a:pt x="212010" y="6273"/>
                    </a:cubicBezTo>
                    <a:cubicBezTo>
                      <a:pt x="212010" y="13844"/>
                      <a:pt x="208225" y="10059"/>
                      <a:pt x="208225" y="10059"/>
                    </a:cubicBezTo>
                    <a:close/>
                    <a:moveTo>
                      <a:pt x="94648" y="13844"/>
                    </a:moveTo>
                    <a:cubicBezTo>
                      <a:pt x="94648" y="13844"/>
                      <a:pt x="94648" y="13844"/>
                      <a:pt x="94648" y="13844"/>
                    </a:cubicBezTo>
                    <a:cubicBezTo>
                      <a:pt x="87076" y="10059"/>
                      <a:pt x="83290" y="10059"/>
                      <a:pt x="79504" y="10059"/>
                    </a:cubicBezTo>
                    <a:cubicBezTo>
                      <a:pt x="79504" y="10059"/>
                      <a:pt x="75718" y="10059"/>
                      <a:pt x="75718" y="10059"/>
                    </a:cubicBezTo>
                    <a:cubicBezTo>
                      <a:pt x="75718" y="10059"/>
                      <a:pt x="75718" y="10059"/>
                      <a:pt x="71932" y="10059"/>
                    </a:cubicBezTo>
                    <a:cubicBezTo>
                      <a:pt x="71932" y="10059"/>
                      <a:pt x="71932" y="10059"/>
                      <a:pt x="71932" y="10059"/>
                    </a:cubicBezTo>
                    <a:cubicBezTo>
                      <a:pt x="71932" y="10059"/>
                      <a:pt x="71932" y="10059"/>
                      <a:pt x="71932" y="10059"/>
                    </a:cubicBezTo>
                    <a:lnTo>
                      <a:pt x="71932" y="10059"/>
                    </a:lnTo>
                    <a:cubicBezTo>
                      <a:pt x="71932" y="10059"/>
                      <a:pt x="71932" y="10059"/>
                      <a:pt x="71932" y="10059"/>
                    </a:cubicBezTo>
                    <a:cubicBezTo>
                      <a:pt x="71932" y="10059"/>
                      <a:pt x="71932" y="10059"/>
                      <a:pt x="68146" y="10059"/>
                    </a:cubicBezTo>
                    <a:cubicBezTo>
                      <a:pt x="79504" y="13844"/>
                      <a:pt x="90862" y="13844"/>
                      <a:pt x="94648" y="13844"/>
                    </a:cubicBezTo>
                    <a:lnTo>
                      <a:pt x="94648" y="13844"/>
                    </a:lnTo>
                    <a:cubicBezTo>
                      <a:pt x="98433" y="13844"/>
                      <a:pt x="98433" y="13844"/>
                      <a:pt x="94648" y="13844"/>
                    </a:cubicBezTo>
                    <a:close/>
                    <a:moveTo>
                      <a:pt x="208225" y="10059"/>
                    </a:moveTo>
                    <a:cubicBezTo>
                      <a:pt x="208225" y="10059"/>
                      <a:pt x="204439" y="10059"/>
                      <a:pt x="204439" y="10059"/>
                    </a:cubicBezTo>
                    <a:cubicBezTo>
                      <a:pt x="200653" y="10059"/>
                      <a:pt x="196867" y="10059"/>
                      <a:pt x="193081" y="10059"/>
                    </a:cubicBezTo>
                    <a:cubicBezTo>
                      <a:pt x="193081" y="10059"/>
                      <a:pt x="193081" y="10059"/>
                      <a:pt x="189295" y="10059"/>
                    </a:cubicBezTo>
                    <a:cubicBezTo>
                      <a:pt x="189295" y="10059"/>
                      <a:pt x="189295" y="10059"/>
                      <a:pt x="185509" y="10059"/>
                    </a:cubicBezTo>
                    <a:lnTo>
                      <a:pt x="185509" y="10059"/>
                    </a:lnTo>
                    <a:cubicBezTo>
                      <a:pt x="193081" y="10059"/>
                      <a:pt x="204439" y="6273"/>
                      <a:pt x="212010" y="6273"/>
                    </a:cubicBezTo>
                    <a:cubicBezTo>
                      <a:pt x="212010" y="13844"/>
                      <a:pt x="208225" y="10059"/>
                      <a:pt x="208225" y="10059"/>
                    </a:cubicBezTo>
                    <a:close/>
                    <a:moveTo>
                      <a:pt x="94648" y="13844"/>
                    </a:moveTo>
                    <a:cubicBezTo>
                      <a:pt x="94648" y="13844"/>
                      <a:pt x="94648" y="13844"/>
                      <a:pt x="94648" y="13844"/>
                    </a:cubicBezTo>
                    <a:cubicBezTo>
                      <a:pt x="87076" y="10059"/>
                      <a:pt x="83290" y="10059"/>
                      <a:pt x="79504" y="10059"/>
                    </a:cubicBezTo>
                    <a:cubicBezTo>
                      <a:pt x="79504" y="10059"/>
                      <a:pt x="75718" y="10059"/>
                      <a:pt x="75718" y="10059"/>
                    </a:cubicBezTo>
                    <a:cubicBezTo>
                      <a:pt x="75718" y="10059"/>
                      <a:pt x="75718" y="10059"/>
                      <a:pt x="71932" y="10059"/>
                    </a:cubicBezTo>
                    <a:cubicBezTo>
                      <a:pt x="71932" y="10059"/>
                      <a:pt x="71932" y="10059"/>
                      <a:pt x="71932" y="10059"/>
                    </a:cubicBezTo>
                    <a:cubicBezTo>
                      <a:pt x="71932" y="10059"/>
                      <a:pt x="71932" y="10059"/>
                      <a:pt x="71932" y="10059"/>
                    </a:cubicBezTo>
                    <a:lnTo>
                      <a:pt x="71932" y="10059"/>
                    </a:lnTo>
                    <a:cubicBezTo>
                      <a:pt x="71932" y="10059"/>
                      <a:pt x="71932" y="10059"/>
                      <a:pt x="71932" y="10059"/>
                    </a:cubicBezTo>
                    <a:cubicBezTo>
                      <a:pt x="71932" y="10059"/>
                      <a:pt x="71932" y="10059"/>
                      <a:pt x="68146" y="10059"/>
                    </a:cubicBezTo>
                    <a:cubicBezTo>
                      <a:pt x="79504" y="13844"/>
                      <a:pt x="90862" y="13844"/>
                      <a:pt x="94648" y="13844"/>
                    </a:cubicBezTo>
                    <a:lnTo>
                      <a:pt x="94648" y="13844"/>
                    </a:lnTo>
                    <a:cubicBezTo>
                      <a:pt x="98433" y="13844"/>
                      <a:pt x="98433" y="13844"/>
                      <a:pt x="94648" y="13844"/>
                    </a:cubicBezTo>
                    <a:close/>
                    <a:moveTo>
                      <a:pt x="272585" y="6273"/>
                    </a:moveTo>
                    <a:cubicBezTo>
                      <a:pt x="246084" y="-1299"/>
                      <a:pt x="204439" y="-1299"/>
                      <a:pt x="181723" y="2487"/>
                    </a:cubicBezTo>
                    <a:cubicBezTo>
                      <a:pt x="174151" y="2487"/>
                      <a:pt x="147650" y="13844"/>
                      <a:pt x="140078" y="13844"/>
                    </a:cubicBezTo>
                    <a:cubicBezTo>
                      <a:pt x="132507" y="13844"/>
                      <a:pt x="106005" y="6273"/>
                      <a:pt x="98433" y="2487"/>
                    </a:cubicBezTo>
                    <a:cubicBezTo>
                      <a:pt x="75718" y="-1299"/>
                      <a:pt x="34073" y="-1299"/>
                      <a:pt x="7572" y="6273"/>
                    </a:cubicBezTo>
                    <a:lnTo>
                      <a:pt x="7572" y="6273"/>
                    </a:lnTo>
                    <a:cubicBezTo>
                      <a:pt x="3786" y="6273"/>
                      <a:pt x="3786" y="6273"/>
                      <a:pt x="0" y="10059"/>
                    </a:cubicBezTo>
                    <a:lnTo>
                      <a:pt x="0" y="32774"/>
                    </a:lnTo>
                    <a:cubicBezTo>
                      <a:pt x="0" y="32774"/>
                      <a:pt x="0" y="32774"/>
                      <a:pt x="0" y="32774"/>
                    </a:cubicBezTo>
                    <a:cubicBezTo>
                      <a:pt x="0" y="32774"/>
                      <a:pt x="0" y="32774"/>
                      <a:pt x="0" y="32774"/>
                    </a:cubicBezTo>
                    <a:lnTo>
                      <a:pt x="0" y="32774"/>
                    </a:lnTo>
                    <a:cubicBezTo>
                      <a:pt x="3786" y="36560"/>
                      <a:pt x="3786" y="47918"/>
                      <a:pt x="7572" y="59275"/>
                    </a:cubicBezTo>
                    <a:lnTo>
                      <a:pt x="7572" y="59275"/>
                    </a:lnTo>
                    <a:cubicBezTo>
                      <a:pt x="7572" y="59275"/>
                      <a:pt x="7572" y="59275"/>
                      <a:pt x="7572" y="59275"/>
                    </a:cubicBezTo>
                    <a:lnTo>
                      <a:pt x="7572" y="59275"/>
                    </a:lnTo>
                    <a:lnTo>
                      <a:pt x="7572" y="59275"/>
                    </a:lnTo>
                    <a:cubicBezTo>
                      <a:pt x="7572" y="70633"/>
                      <a:pt x="11358" y="81991"/>
                      <a:pt x="11358" y="85777"/>
                    </a:cubicBezTo>
                    <a:cubicBezTo>
                      <a:pt x="15144" y="93348"/>
                      <a:pt x="22715" y="100920"/>
                      <a:pt x="30287" y="104706"/>
                    </a:cubicBezTo>
                    <a:cubicBezTo>
                      <a:pt x="53003" y="112278"/>
                      <a:pt x="75718" y="108492"/>
                      <a:pt x="90862" y="104706"/>
                    </a:cubicBezTo>
                    <a:cubicBezTo>
                      <a:pt x="102219" y="100920"/>
                      <a:pt x="106005" y="97134"/>
                      <a:pt x="113577" y="89562"/>
                    </a:cubicBezTo>
                    <a:cubicBezTo>
                      <a:pt x="121149" y="78205"/>
                      <a:pt x="124935" y="36560"/>
                      <a:pt x="140078" y="36560"/>
                    </a:cubicBezTo>
                    <a:cubicBezTo>
                      <a:pt x="155222" y="36560"/>
                      <a:pt x="155222" y="74419"/>
                      <a:pt x="166580" y="89562"/>
                    </a:cubicBezTo>
                    <a:cubicBezTo>
                      <a:pt x="170366" y="97134"/>
                      <a:pt x="177937" y="100920"/>
                      <a:pt x="189295" y="104706"/>
                    </a:cubicBezTo>
                    <a:cubicBezTo>
                      <a:pt x="204439" y="108492"/>
                      <a:pt x="230940" y="108492"/>
                      <a:pt x="249869" y="104706"/>
                    </a:cubicBezTo>
                    <a:cubicBezTo>
                      <a:pt x="257441" y="100920"/>
                      <a:pt x="265013" y="93348"/>
                      <a:pt x="268799" y="85777"/>
                    </a:cubicBezTo>
                    <a:cubicBezTo>
                      <a:pt x="268799" y="81991"/>
                      <a:pt x="272585" y="74419"/>
                      <a:pt x="272585" y="63061"/>
                    </a:cubicBezTo>
                    <a:lnTo>
                      <a:pt x="272585" y="63061"/>
                    </a:lnTo>
                    <a:cubicBezTo>
                      <a:pt x="272585" y="63061"/>
                      <a:pt x="272585" y="63061"/>
                      <a:pt x="272585" y="63061"/>
                    </a:cubicBezTo>
                    <a:cubicBezTo>
                      <a:pt x="276371" y="51703"/>
                      <a:pt x="276371" y="40346"/>
                      <a:pt x="280157" y="36560"/>
                    </a:cubicBezTo>
                    <a:lnTo>
                      <a:pt x="280157" y="36560"/>
                    </a:lnTo>
                    <a:lnTo>
                      <a:pt x="280157" y="36560"/>
                    </a:lnTo>
                    <a:cubicBezTo>
                      <a:pt x="280157" y="36560"/>
                      <a:pt x="280157" y="36560"/>
                      <a:pt x="280157" y="36560"/>
                    </a:cubicBezTo>
                    <a:lnTo>
                      <a:pt x="280157" y="10059"/>
                    </a:lnTo>
                    <a:cubicBezTo>
                      <a:pt x="280157" y="10059"/>
                      <a:pt x="276371" y="10059"/>
                      <a:pt x="272585" y="6273"/>
                    </a:cubicBezTo>
                    <a:close/>
                    <a:moveTo>
                      <a:pt x="121149" y="44132"/>
                    </a:moveTo>
                    <a:cubicBezTo>
                      <a:pt x="121149" y="47918"/>
                      <a:pt x="117363" y="63061"/>
                      <a:pt x="109791" y="78205"/>
                    </a:cubicBezTo>
                    <a:cubicBezTo>
                      <a:pt x="102219" y="93348"/>
                      <a:pt x="90862" y="97134"/>
                      <a:pt x="83290" y="97134"/>
                    </a:cubicBezTo>
                    <a:cubicBezTo>
                      <a:pt x="79504" y="97134"/>
                      <a:pt x="49217" y="100920"/>
                      <a:pt x="37859" y="97134"/>
                    </a:cubicBezTo>
                    <a:cubicBezTo>
                      <a:pt x="26501" y="93348"/>
                      <a:pt x="18930" y="85777"/>
                      <a:pt x="15144" y="78205"/>
                    </a:cubicBezTo>
                    <a:cubicBezTo>
                      <a:pt x="15144" y="74419"/>
                      <a:pt x="11358" y="55489"/>
                      <a:pt x="11358" y="36560"/>
                    </a:cubicBezTo>
                    <a:cubicBezTo>
                      <a:pt x="11358" y="17630"/>
                      <a:pt x="26501" y="13844"/>
                      <a:pt x="37859" y="13844"/>
                    </a:cubicBezTo>
                    <a:cubicBezTo>
                      <a:pt x="41645" y="13844"/>
                      <a:pt x="49217" y="13844"/>
                      <a:pt x="60574" y="13844"/>
                    </a:cubicBezTo>
                    <a:cubicBezTo>
                      <a:pt x="60574" y="13844"/>
                      <a:pt x="60574" y="13844"/>
                      <a:pt x="60574" y="13844"/>
                    </a:cubicBezTo>
                    <a:lnTo>
                      <a:pt x="60574" y="13844"/>
                    </a:lnTo>
                    <a:cubicBezTo>
                      <a:pt x="64360" y="13844"/>
                      <a:pt x="64360" y="13844"/>
                      <a:pt x="68146" y="13844"/>
                    </a:cubicBezTo>
                    <a:lnTo>
                      <a:pt x="68146" y="13844"/>
                    </a:lnTo>
                    <a:cubicBezTo>
                      <a:pt x="79504" y="13844"/>
                      <a:pt x="90862" y="13844"/>
                      <a:pt x="98433" y="17630"/>
                    </a:cubicBezTo>
                    <a:lnTo>
                      <a:pt x="98433" y="17630"/>
                    </a:lnTo>
                    <a:cubicBezTo>
                      <a:pt x="98433" y="17630"/>
                      <a:pt x="98433" y="17630"/>
                      <a:pt x="102219" y="17630"/>
                    </a:cubicBezTo>
                    <a:lnTo>
                      <a:pt x="102219" y="17630"/>
                    </a:lnTo>
                    <a:cubicBezTo>
                      <a:pt x="106005" y="17630"/>
                      <a:pt x="106005" y="17630"/>
                      <a:pt x="109791" y="17630"/>
                    </a:cubicBezTo>
                    <a:cubicBezTo>
                      <a:pt x="121149" y="25202"/>
                      <a:pt x="121149" y="40346"/>
                      <a:pt x="121149" y="44132"/>
                    </a:cubicBezTo>
                    <a:close/>
                    <a:moveTo>
                      <a:pt x="261227" y="81991"/>
                    </a:moveTo>
                    <a:cubicBezTo>
                      <a:pt x="257441" y="89562"/>
                      <a:pt x="249869" y="97134"/>
                      <a:pt x="238512" y="100920"/>
                    </a:cubicBezTo>
                    <a:cubicBezTo>
                      <a:pt x="227154" y="104706"/>
                      <a:pt x="200653" y="100920"/>
                      <a:pt x="193081" y="100920"/>
                    </a:cubicBezTo>
                    <a:cubicBezTo>
                      <a:pt x="185509" y="100920"/>
                      <a:pt x="174151" y="97134"/>
                      <a:pt x="166580" y="81991"/>
                    </a:cubicBezTo>
                    <a:cubicBezTo>
                      <a:pt x="162794" y="66847"/>
                      <a:pt x="159008" y="51703"/>
                      <a:pt x="159008" y="44132"/>
                    </a:cubicBezTo>
                    <a:cubicBezTo>
                      <a:pt x="159008" y="40346"/>
                      <a:pt x="159008" y="21416"/>
                      <a:pt x="174151" y="17630"/>
                    </a:cubicBezTo>
                    <a:cubicBezTo>
                      <a:pt x="177937" y="17630"/>
                      <a:pt x="181723" y="17630"/>
                      <a:pt x="185509" y="13844"/>
                    </a:cubicBezTo>
                    <a:cubicBezTo>
                      <a:pt x="185509" y="13844"/>
                      <a:pt x="185509" y="13844"/>
                      <a:pt x="185509" y="13844"/>
                    </a:cubicBezTo>
                    <a:lnTo>
                      <a:pt x="185509" y="13844"/>
                    </a:lnTo>
                    <a:cubicBezTo>
                      <a:pt x="185509" y="13844"/>
                      <a:pt x="185509" y="13844"/>
                      <a:pt x="189295" y="13844"/>
                    </a:cubicBezTo>
                    <a:cubicBezTo>
                      <a:pt x="189295" y="13844"/>
                      <a:pt x="189295" y="13844"/>
                      <a:pt x="189295" y="13844"/>
                    </a:cubicBezTo>
                    <a:lnTo>
                      <a:pt x="189295" y="13844"/>
                    </a:lnTo>
                    <a:cubicBezTo>
                      <a:pt x="196867" y="13844"/>
                      <a:pt x="208225" y="10059"/>
                      <a:pt x="215796" y="10059"/>
                    </a:cubicBezTo>
                    <a:cubicBezTo>
                      <a:pt x="215796" y="10059"/>
                      <a:pt x="215796" y="10059"/>
                      <a:pt x="215796" y="10059"/>
                    </a:cubicBezTo>
                    <a:cubicBezTo>
                      <a:pt x="219582" y="10059"/>
                      <a:pt x="219582" y="10059"/>
                      <a:pt x="223368" y="10059"/>
                    </a:cubicBezTo>
                    <a:lnTo>
                      <a:pt x="223368" y="10059"/>
                    </a:lnTo>
                    <a:cubicBezTo>
                      <a:pt x="234726" y="10059"/>
                      <a:pt x="242298" y="10059"/>
                      <a:pt x="246084" y="10059"/>
                    </a:cubicBezTo>
                    <a:cubicBezTo>
                      <a:pt x="257441" y="13844"/>
                      <a:pt x="272585" y="17630"/>
                      <a:pt x="272585" y="32774"/>
                    </a:cubicBezTo>
                    <a:cubicBezTo>
                      <a:pt x="268799" y="55489"/>
                      <a:pt x="265013" y="74419"/>
                      <a:pt x="261227" y="81991"/>
                    </a:cubicBezTo>
                    <a:close/>
                    <a:moveTo>
                      <a:pt x="94648" y="13844"/>
                    </a:moveTo>
                    <a:cubicBezTo>
                      <a:pt x="94648" y="13844"/>
                      <a:pt x="94648" y="13844"/>
                      <a:pt x="94648" y="13844"/>
                    </a:cubicBezTo>
                    <a:cubicBezTo>
                      <a:pt x="87076" y="10059"/>
                      <a:pt x="83290" y="10059"/>
                      <a:pt x="79504" y="10059"/>
                    </a:cubicBezTo>
                    <a:cubicBezTo>
                      <a:pt x="79504" y="10059"/>
                      <a:pt x="75718" y="10059"/>
                      <a:pt x="75718" y="10059"/>
                    </a:cubicBezTo>
                    <a:cubicBezTo>
                      <a:pt x="75718" y="10059"/>
                      <a:pt x="75718" y="10059"/>
                      <a:pt x="71932" y="10059"/>
                    </a:cubicBezTo>
                    <a:cubicBezTo>
                      <a:pt x="71932" y="10059"/>
                      <a:pt x="71932" y="10059"/>
                      <a:pt x="71932" y="10059"/>
                    </a:cubicBezTo>
                    <a:cubicBezTo>
                      <a:pt x="71932" y="10059"/>
                      <a:pt x="71932" y="10059"/>
                      <a:pt x="71932" y="10059"/>
                    </a:cubicBezTo>
                    <a:lnTo>
                      <a:pt x="71932" y="10059"/>
                    </a:lnTo>
                    <a:cubicBezTo>
                      <a:pt x="71932" y="10059"/>
                      <a:pt x="71932" y="10059"/>
                      <a:pt x="71932" y="10059"/>
                    </a:cubicBezTo>
                    <a:cubicBezTo>
                      <a:pt x="71932" y="10059"/>
                      <a:pt x="71932" y="10059"/>
                      <a:pt x="68146" y="10059"/>
                    </a:cubicBezTo>
                    <a:cubicBezTo>
                      <a:pt x="79504" y="13844"/>
                      <a:pt x="90862" y="13844"/>
                      <a:pt x="94648" y="13844"/>
                    </a:cubicBezTo>
                    <a:lnTo>
                      <a:pt x="94648" y="13844"/>
                    </a:lnTo>
                    <a:cubicBezTo>
                      <a:pt x="98433" y="13844"/>
                      <a:pt x="98433" y="13844"/>
                      <a:pt x="94648" y="13844"/>
                    </a:cubicBezTo>
                    <a:close/>
                    <a:moveTo>
                      <a:pt x="208225" y="10059"/>
                    </a:moveTo>
                    <a:cubicBezTo>
                      <a:pt x="208225" y="10059"/>
                      <a:pt x="204439" y="10059"/>
                      <a:pt x="204439" y="10059"/>
                    </a:cubicBezTo>
                    <a:cubicBezTo>
                      <a:pt x="200653" y="10059"/>
                      <a:pt x="196867" y="10059"/>
                      <a:pt x="193081" y="10059"/>
                    </a:cubicBezTo>
                    <a:cubicBezTo>
                      <a:pt x="193081" y="10059"/>
                      <a:pt x="193081" y="10059"/>
                      <a:pt x="189295" y="10059"/>
                    </a:cubicBezTo>
                    <a:cubicBezTo>
                      <a:pt x="189295" y="10059"/>
                      <a:pt x="189295" y="10059"/>
                      <a:pt x="185509" y="10059"/>
                    </a:cubicBezTo>
                    <a:cubicBezTo>
                      <a:pt x="193081" y="10059"/>
                      <a:pt x="204439" y="6273"/>
                      <a:pt x="212010" y="6273"/>
                    </a:cubicBezTo>
                    <a:cubicBezTo>
                      <a:pt x="212010" y="13844"/>
                      <a:pt x="208225" y="10059"/>
                      <a:pt x="208225" y="10059"/>
                    </a:cubicBezTo>
                    <a:close/>
                    <a:moveTo>
                      <a:pt x="94648" y="13844"/>
                    </a:moveTo>
                    <a:cubicBezTo>
                      <a:pt x="94648" y="13844"/>
                      <a:pt x="94648" y="13844"/>
                      <a:pt x="94648" y="13844"/>
                    </a:cubicBezTo>
                    <a:cubicBezTo>
                      <a:pt x="87076" y="10059"/>
                      <a:pt x="83290" y="10059"/>
                      <a:pt x="79504" y="10059"/>
                    </a:cubicBezTo>
                    <a:cubicBezTo>
                      <a:pt x="79504" y="10059"/>
                      <a:pt x="75718" y="10059"/>
                      <a:pt x="75718" y="10059"/>
                    </a:cubicBezTo>
                    <a:cubicBezTo>
                      <a:pt x="75718" y="10059"/>
                      <a:pt x="75718" y="10059"/>
                      <a:pt x="71932" y="10059"/>
                    </a:cubicBezTo>
                    <a:cubicBezTo>
                      <a:pt x="71932" y="10059"/>
                      <a:pt x="71932" y="10059"/>
                      <a:pt x="71932" y="10059"/>
                    </a:cubicBezTo>
                    <a:cubicBezTo>
                      <a:pt x="71932" y="10059"/>
                      <a:pt x="71932" y="10059"/>
                      <a:pt x="71932" y="10059"/>
                    </a:cubicBezTo>
                    <a:lnTo>
                      <a:pt x="71932" y="10059"/>
                    </a:lnTo>
                    <a:cubicBezTo>
                      <a:pt x="71932" y="10059"/>
                      <a:pt x="71932" y="10059"/>
                      <a:pt x="71932" y="10059"/>
                    </a:cubicBezTo>
                    <a:cubicBezTo>
                      <a:pt x="71932" y="10059"/>
                      <a:pt x="71932" y="10059"/>
                      <a:pt x="68146" y="10059"/>
                    </a:cubicBezTo>
                    <a:cubicBezTo>
                      <a:pt x="79504" y="13844"/>
                      <a:pt x="90862" y="13844"/>
                      <a:pt x="94648" y="13844"/>
                    </a:cubicBezTo>
                    <a:lnTo>
                      <a:pt x="94648" y="13844"/>
                    </a:lnTo>
                    <a:cubicBezTo>
                      <a:pt x="98433" y="13844"/>
                      <a:pt x="98433" y="13844"/>
                      <a:pt x="94648" y="13844"/>
                    </a:cubicBezTo>
                    <a:close/>
                    <a:moveTo>
                      <a:pt x="208225" y="10059"/>
                    </a:moveTo>
                    <a:cubicBezTo>
                      <a:pt x="208225" y="10059"/>
                      <a:pt x="204439" y="10059"/>
                      <a:pt x="204439" y="10059"/>
                    </a:cubicBezTo>
                    <a:cubicBezTo>
                      <a:pt x="200653" y="10059"/>
                      <a:pt x="196867" y="10059"/>
                      <a:pt x="193081" y="10059"/>
                    </a:cubicBezTo>
                    <a:cubicBezTo>
                      <a:pt x="193081" y="10059"/>
                      <a:pt x="193081" y="10059"/>
                      <a:pt x="189295" y="10059"/>
                    </a:cubicBezTo>
                    <a:cubicBezTo>
                      <a:pt x="189295" y="10059"/>
                      <a:pt x="189295" y="10059"/>
                      <a:pt x="185509" y="10059"/>
                    </a:cubicBezTo>
                    <a:cubicBezTo>
                      <a:pt x="193081" y="10059"/>
                      <a:pt x="204439" y="6273"/>
                      <a:pt x="212010" y="6273"/>
                    </a:cubicBezTo>
                    <a:cubicBezTo>
                      <a:pt x="212010" y="13844"/>
                      <a:pt x="208225" y="10059"/>
                      <a:pt x="208225" y="10059"/>
                    </a:cubicBezTo>
                    <a:close/>
                    <a:moveTo>
                      <a:pt x="94648" y="13844"/>
                    </a:moveTo>
                    <a:cubicBezTo>
                      <a:pt x="94648" y="13844"/>
                      <a:pt x="94648" y="13844"/>
                      <a:pt x="94648" y="13844"/>
                    </a:cubicBezTo>
                    <a:cubicBezTo>
                      <a:pt x="87076" y="10059"/>
                      <a:pt x="83290" y="10059"/>
                      <a:pt x="79504" y="10059"/>
                    </a:cubicBezTo>
                    <a:cubicBezTo>
                      <a:pt x="79504" y="10059"/>
                      <a:pt x="75718" y="10059"/>
                      <a:pt x="75718" y="10059"/>
                    </a:cubicBezTo>
                    <a:cubicBezTo>
                      <a:pt x="75718" y="10059"/>
                      <a:pt x="75718" y="10059"/>
                      <a:pt x="71932" y="10059"/>
                    </a:cubicBezTo>
                    <a:cubicBezTo>
                      <a:pt x="71932" y="10059"/>
                      <a:pt x="71932" y="10059"/>
                      <a:pt x="71932" y="10059"/>
                    </a:cubicBezTo>
                    <a:cubicBezTo>
                      <a:pt x="71932" y="10059"/>
                      <a:pt x="71932" y="10059"/>
                      <a:pt x="71932" y="10059"/>
                    </a:cubicBezTo>
                    <a:lnTo>
                      <a:pt x="71932" y="10059"/>
                    </a:lnTo>
                    <a:cubicBezTo>
                      <a:pt x="71932" y="10059"/>
                      <a:pt x="71932" y="10059"/>
                      <a:pt x="71932" y="10059"/>
                    </a:cubicBezTo>
                    <a:cubicBezTo>
                      <a:pt x="71932" y="10059"/>
                      <a:pt x="71932" y="10059"/>
                      <a:pt x="68146" y="10059"/>
                    </a:cubicBezTo>
                    <a:cubicBezTo>
                      <a:pt x="79504" y="13844"/>
                      <a:pt x="90862" y="13844"/>
                      <a:pt x="94648" y="13844"/>
                    </a:cubicBezTo>
                    <a:lnTo>
                      <a:pt x="94648" y="13844"/>
                    </a:lnTo>
                    <a:cubicBezTo>
                      <a:pt x="98433" y="13844"/>
                      <a:pt x="98433" y="13844"/>
                      <a:pt x="94648" y="13844"/>
                    </a:cubicBezTo>
                    <a:close/>
                    <a:moveTo>
                      <a:pt x="208225" y="10059"/>
                    </a:moveTo>
                    <a:cubicBezTo>
                      <a:pt x="208225" y="10059"/>
                      <a:pt x="204439" y="10059"/>
                      <a:pt x="204439" y="10059"/>
                    </a:cubicBezTo>
                    <a:cubicBezTo>
                      <a:pt x="200653" y="10059"/>
                      <a:pt x="196867" y="10059"/>
                      <a:pt x="193081" y="10059"/>
                    </a:cubicBezTo>
                    <a:cubicBezTo>
                      <a:pt x="193081" y="10059"/>
                      <a:pt x="193081" y="10059"/>
                      <a:pt x="189295" y="10059"/>
                    </a:cubicBezTo>
                    <a:cubicBezTo>
                      <a:pt x="189295" y="10059"/>
                      <a:pt x="189295" y="10059"/>
                      <a:pt x="185509" y="10059"/>
                    </a:cubicBezTo>
                    <a:cubicBezTo>
                      <a:pt x="193081" y="10059"/>
                      <a:pt x="204439" y="6273"/>
                      <a:pt x="212010" y="6273"/>
                    </a:cubicBezTo>
                    <a:cubicBezTo>
                      <a:pt x="212010" y="13844"/>
                      <a:pt x="208225" y="10059"/>
                      <a:pt x="208225" y="10059"/>
                    </a:cubicBezTo>
                    <a:close/>
                    <a:moveTo>
                      <a:pt x="94648" y="13844"/>
                    </a:moveTo>
                    <a:cubicBezTo>
                      <a:pt x="94648" y="13844"/>
                      <a:pt x="94648" y="13844"/>
                      <a:pt x="94648" y="13844"/>
                    </a:cubicBezTo>
                    <a:cubicBezTo>
                      <a:pt x="87076" y="10059"/>
                      <a:pt x="83290" y="10059"/>
                      <a:pt x="79504" y="10059"/>
                    </a:cubicBezTo>
                    <a:cubicBezTo>
                      <a:pt x="79504" y="10059"/>
                      <a:pt x="75718" y="10059"/>
                      <a:pt x="75718" y="10059"/>
                    </a:cubicBezTo>
                    <a:cubicBezTo>
                      <a:pt x="75718" y="10059"/>
                      <a:pt x="75718" y="10059"/>
                      <a:pt x="71932" y="10059"/>
                    </a:cubicBezTo>
                    <a:cubicBezTo>
                      <a:pt x="71932" y="10059"/>
                      <a:pt x="71932" y="10059"/>
                      <a:pt x="71932" y="10059"/>
                    </a:cubicBezTo>
                    <a:cubicBezTo>
                      <a:pt x="71932" y="10059"/>
                      <a:pt x="71932" y="10059"/>
                      <a:pt x="71932" y="10059"/>
                    </a:cubicBezTo>
                    <a:cubicBezTo>
                      <a:pt x="71932" y="10059"/>
                      <a:pt x="71932" y="10059"/>
                      <a:pt x="71932" y="10059"/>
                    </a:cubicBezTo>
                    <a:lnTo>
                      <a:pt x="71932" y="10059"/>
                    </a:lnTo>
                    <a:cubicBezTo>
                      <a:pt x="71932" y="10059"/>
                      <a:pt x="71932" y="10059"/>
                      <a:pt x="71932" y="10059"/>
                    </a:cubicBezTo>
                    <a:cubicBezTo>
                      <a:pt x="71932" y="10059"/>
                      <a:pt x="71932" y="10059"/>
                      <a:pt x="68146" y="10059"/>
                    </a:cubicBezTo>
                    <a:cubicBezTo>
                      <a:pt x="79504" y="13844"/>
                      <a:pt x="90862" y="13844"/>
                      <a:pt x="94648" y="13844"/>
                    </a:cubicBezTo>
                    <a:cubicBezTo>
                      <a:pt x="98433" y="13844"/>
                      <a:pt x="98433" y="13844"/>
                      <a:pt x="94648" y="13844"/>
                    </a:cubicBezTo>
                    <a:close/>
                    <a:moveTo>
                      <a:pt x="208225" y="10059"/>
                    </a:moveTo>
                    <a:cubicBezTo>
                      <a:pt x="208225" y="10059"/>
                      <a:pt x="204439" y="10059"/>
                      <a:pt x="204439" y="10059"/>
                    </a:cubicBezTo>
                    <a:cubicBezTo>
                      <a:pt x="200653" y="10059"/>
                      <a:pt x="196867" y="10059"/>
                      <a:pt x="193081" y="10059"/>
                    </a:cubicBezTo>
                    <a:cubicBezTo>
                      <a:pt x="193081" y="10059"/>
                      <a:pt x="193081" y="10059"/>
                      <a:pt x="189295" y="10059"/>
                    </a:cubicBezTo>
                    <a:cubicBezTo>
                      <a:pt x="189295" y="10059"/>
                      <a:pt x="189295" y="10059"/>
                      <a:pt x="185509" y="10059"/>
                    </a:cubicBezTo>
                    <a:cubicBezTo>
                      <a:pt x="193081" y="10059"/>
                      <a:pt x="204439" y="6273"/>
                      <a:pt x="212010" y="6273"/>
                    </a:cubicBezTo>
                    <a:cubicBezTo>
                      <a:pt x="212010" y="13844"/>
                      <a:pt x="208225" y="10059"/>
                      <a:pt x="208225" y="10059"/>
                    </a:cubicBezTo>
                    <a:close/>
                  </a:path>
                </a:pathLst>
              </a:custGeom>
              <a:solidFill>
                <a:srgbClr val="404040"/>
              </a:solidFill>
              <a:ln w="37802" cap="flat">
                <a:noFill/>
                <a:prstDash val="solid"/>
                <a:miter/>
              </a:ln>
            </p:spPr>
            <p:txBody>
              <a:bodyPr rtlCol="0" anchor="ctr"/>
              <a:lstStyle/>
              <a:p>
                <a:endParaRPr lang="fr-BE"/>
              </a:p>
            </p:txBody>
          </p:sp>
          <p:sp>
            <p:nvSpPr>
              <p:cNvPr id="452" name="Forme libre : forme 451">
                <a:extLst>
                  <a:ext uri="{FF2B5EF4-FFF2-40B4-BE49-F238E27FC236}">
                    <a16:creationId xmlns:a16="http://schemas.microsoft.com/office/drawing/2014/main" id="{4AABCC81-6D7E-46EB-8458-90C46CF42A81}"/>
                  </a:ext>
                </a:extLst>
              </p:cNvPr>
              <p:cNvSpPr/>
              <p:nvPr/>
            </p:nvSpPr>
            <p:spPr>
              <a:xfrm>
                <a:off x="2615854" y="1916234"/>
                <a:ext cx="280156" cy="16246"/>
              </a:xfrm>
              <a:custGeom>
                <a:avLst/>
                <a:gdLst>
                  <a:gd name="connsiteX0" fmla="*/ 181723 w 280156"/>
                  <a:gd name="connsiteY0" fmla="*/ 4127 h 16246"/>
                  <a:gd name="connsiteX1" fmla="*/ 140078 w 280156"/>
                  <a:gd name="connsiteY1" fmla="*/ 15485 h 16246"/>
                  <a:gd name="connsiteX2" fmla="*/ 98433 w 280156"/>
                  <a:gd name="connsiteY2" fmla="*/ 4127 h 16246"/>
                  <a:gd name="connsiteX3" fmla="*/ 0 w 280156"/>
                  <a:gd name="connsiteY3" fmla="*/ 7913 h 16246"/>
                  <a:gd name="connsiteX4" fmla="*/ 98433 w 280156"/>
                  <a:gd name="connsiteY4" fmla="*/ 4127 h 16246"/>
                  <a:gd name="connsiteX5" fmla="*/ 140078 w 280156"/>
                  <a:gd name="connsiteY5" fmla="*/ 15485 h 16246"/>
                  <a:gd name="connsiteX6" fmla="*/ 181723 w 280156"/>
                  <a:gd name="connsiteY6" fmla="*/ 4127 h 16246"/>
                  <a:gd name="connsiteX7" fmla="*/ 280157 w 280156"/>
                  <a:gd name="connsiteY7" fmla="*/ 7913 h 16246"/>
                  <a:gd name="connsiteX8" fmla="*/ 181723 w 280156"/>
                  <a:gd name="connsiteY8" fmla="*/ 4127 h 1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156" h="16246">
                    <a:moveTo>
                      <a:pt x="181723" y="4127"/>
                    </a:moveTo>
                    <a:cubicBezTo>
                      <a:pt x="174151" y="4127"/>
                      <a:pt x="147650" y="15485"/>
                      <a:pt x="140078" y="15485"/>
                    </a:cubicBezTo>
                    <a:cubicBezTo>
                      <a:pt x="132507" y="15485"/>
                      <a:pt x="106005" y="7913"/>
                      <a:pt x="98433" y="4127"/>
                    </a:cubicBezTo>
                    <a:cubicBezTo>
                      <a:pt x="75718" y="-3445"/>
                      <a:pt x="22715" y="341"/>
                      <a:pt x="0" y="7913"/>
                    </a:cubicBezTo>
                    <a:cubicBezTo>
                      <a:pt x="0" y="7913"/>
                      <a:pt x="75718" y="341"/>
                      <a:pt x="98433" y="4127"/>
                    </a:cubicBezTo>
                    <a:cubicBezTo>
                      <a:pt x="106005" y="4127"/>
                      <a:pt x="132507" y="15485"/>
                      <a:pt x="140078" y="15485"/>
                    </a:cubicBezTo>
                    <a:cubicBezTo>
                      <a:pt x="147650" y="19271"/>
                      <a:pt x="174151" y="7913"/>
                      <a:pt x="181723" y="4127"/>
                    </a:cubicBezTo>
                    <a:cubicBezTo>
                      <a:pt x="204439" y="341"/>
                      <a:pt x="280157" y="7913"/>
                      <a:pt x="280157" y="7913"/>
                    </a:cubicBezTo>
                    <a:cubicBezTo>
                      <a:pt x="257441" y="341"/>
                      <a:pt x="208225" y="-3445"/>
                      <a:pt x="181723" y="4127"/>
                    </a:cubicBezTo>
                    <a:close/>
                  </a:path>
                </a:pathLst>
              </a:custGeom>
              <a:solidFill>
                <a:srgbClr val="FFFFFF">
                  <a:alpha val="20000"/>
                </a:srgbClr>
              </a:solidFill>
              <a:ln w="37802" cap="flat">
                <a:noFill/>
                <a:prstDash val="solid"/>
                <a:miter/>
              </a:ln>
            </p:spPr>
            <p:txBody>
              <a:bodyPr rtlCol="0" anchor="ctr"/>
              <a:lstStyle/>
              <a:p>
                <a:endParaRPr lang="fr-BE"/>
              </a:p>
            </p:txBody>
          </p:sp>
        </p:grpSp>
        <p:sp>
          <p:nvSpPr>
            <p:cNvPr id="453" name="Forme libre : forme 452">
              <a:extLst>
                <a:ext uri="{FF2B5EF4-FFF2-40B4-BE49-F238E27FC236}">
                  <a16:creationId xmlns:a16="http://schemas.microsoft.com/office/drawing/2014/main" id="{524D5372-3E9C-4C41-B84E-9C1BCD681DA6}"/>
                </a:ext>
              </a:extLst>
            </p:cNvPr>
            <p:cNvSpPr/>
            <p:nvPr/>
          </p:nvSpPr>
          <p:spPr>
            <a:xfrm>
              <a:off x="2434847" y="3116706"/>
              <a:ext cx="641835" cy="1520635"/>
            </a:xfrm>
            <a:custGeom>
              <a:avLst/>
              <a:gdLst>
                <a:gd name="connsiteX0" fmla="*/ 639101 w 641835"/>
                <a:gd name="connsiteY0" fmla="*/ 730679 h 1520635"/>
                <a:gd name="connsiteX1" fmla="*/ 612600 w 641835"/>
                <a:gd name="connsiteY1" fmla="*/ 1476501 h 1520635"/>
                <a:gd name="connsiteX2" fmla="*/ 601242 w 641835"/>
                <a:gd name="connsiteY2" fmla="*/ 1487859 h 1520635"/>
                <a:gd name="connsiteX3" fmla="*/ 597456 w 641835"/>
                <a:gd name="connsiteY3" fmla="*/ 1491645 h 1520635"/>
                <a:gd name="connsiteX4" fmla="*/ 427090 w 641835"/>
                <a:gd name="connsiteY4" fmla="*/ 1506788 h 1520635"/>
                <a:gd name="connsiteX5" fmla="*/ 415733 w 641835"/>
                <a:gd name="connsiteY5" fmla="*/ 1499216 h 1520635"/>
                <a:gd name="connsiteX6" fmla="*/ 408161 w 641835"/>
                <a:gd name="connsiteY6" fmla="*/ 1491645 h 1520635"/>
                <a:gd name="connsiteX7" fmla="*/ 408161 w 641835"/>
                <a:gd name="connsiteY7" fmla="*/ 1476501 h 1520635"/>
                <a:gd name="connsiteX8" fmla="*/ 381660 w 641835"/>
                <a:gd name="connsiteY8" fmla="*/ 806397 h 1520635"/>
                <a:gd name="connsiteX9" fmla="*/ 362730 w 641835"/>
                <a:gd name="connsiteY9" fmla="*/ 590601 h 1520635"/>
                <a:gd name="connsiteX10" fmla="*/ 347587 w 641835"/>
                <a:gd name="connsiteY10" fmla="*/ 230940 h 1520635"/>
                <a:gd name="connsiteX11" fmla="*/ 305942 w 641835"/>
                <a:gd name="connsiteY11" fmla="*/ 230940 h 1520635"/>
                <a:gd name="connsiteX12" fmla="*/ 290798 w 641835"/>
                <a:gd name="connsiteY12" fmla="*/ 590601 h 1520635"/>
                <a:gd name="connsiteX13" fmla="*/ 271869 w 641835"/>
                <a:gd name="connsiteY13" fmla="*/ 806397 h 1520635"/>
                <a:gd name="connsiteX14" fmla="*/ 241581 w 641835"/>
                <a:gd name="connsiteY14" fmla="*/ 1491645 h 1520635"/>
                <a:gd name="connsiteX15" fmla="*/ 234010 w 641835"/>
                <a:gd name="connsiteY15" fmla="*/ 1499216 h 1520635"/>
                <a:gd name="connsiteX16" fmla="*/ 222652 w 641835"/>
                <a:gd name="connsiteY16" fmla="*/ 1506788 h 1520635"/>
                <a:gd name="connsiteX17" fmla="*/ 71216 w 641835"/>
                <a:gd name="connsiteY17" fmla="*/ 1472715 h 1520635"/>
                <a:gd name="connsiteX18" fmla="*/ 63644 w 641835"/>
                <a:gd name="connsiteY18" fmla="*/ 1465144 h 1520635"/>
                <a:gd name="connsiteX19" fmla="*/ 40929 w 641835"/>
                <a:gd name="connsiteY19" fmla="*/ 1453786 h 1520635"/>
                <a:gd name="connsiteX20" fmla="*/ 40929 w 641835"/>
                <a:gd name="connsiteY20" fmla="*/ 1450000 h 1520635"/>
                <a:gd name="connsiteX21" fmla="*/ 25785 w 641835"/>
                <a:gd name="connsiteY21" fmla="*/ 1094125 h 1520635"/>
                <a:gd name="connsiteX22" fmla="*/ 25785 w 641835"/>
                <a:gd name="connsiteY22" fmla="*/ 1094125 h 1520635"/>
                <a:gd name="connsiteX23" fmla="*/ 25785 w 641835"/>
                <a:gd name="connsiteY23" fmla="*/ 1094125 h 1520635"/>
                <a:gd name="connsiteX24" fmla="*/ 3070 w 641835"/>
                <a:gd name="connsiteY24" fmla="*/ 734465 h 1520635"/>
                <a:gd name="connsiteX25" fmla="*/ 29571 w 641835"/>
                <a:gd name="connsiteY25" fmla="*/ 90862 h 1520635"/>
                <a:gd name="connsiteX26" fmla="*/ 29571 w 641835"/>
                <a:gd name="connsiteY26" fmla="*/ 90862 h 1520635"/>
                <a:gd name="connsiteX27" fmla="*/ 29571 w 641835"/>
                <a:gd name="connsiteY27" fmla="*/ 90862 h 1520635"/>
                <a:gd name="connsiteX28" fmla="*/ 29571 w 641835"/>
                <a:gd name="connsiteY28" fmla="*/ 87076 h 1520635"/>
                <a:gd name="connsiteX29" fmla="*/ 29571 w 641835"/>
                <a:gd name="connsiteY29" fmla="*/ 75718 h 1520635"/>
                <a:gd name="connsiteX30" fmla="*/ 33357 w 641835"/>
                <a:gd name="connsiteY30" fmla="*/ 34073 h 1520635"/>
                <a:gd name="connsiteX31" fmla="*/ 37143 w 641835"/>
                <a:gd name="connsiteY31" fmla="*/ 0 h 1520635"/>
                <a:gd name="connsiteX32" fmla="*/ 44715 w 641835"/>
                <a:gd name="connsiteY32" fmla="*/ 0 h 1520635"/>
                <a:gd name="connsiteX33" fmla="*/ 44715 w 641835"/>
                <a:gd name="connsiteY33" fmla="*/ 0 h 1520635"/>
                <a:gd name="connsiteX34" fmla="*/ 154506 w 641835"/>
                <a:gd name="connsiteY34" fmla="*/ 0 h 1520635"/>
                <a:gd name="connsiteX35" fmla="*/ 548239 w 641835"/>
                <a:gd name="connsiteY35" fmla="*/ 0 h 1520635"/>
                <a:gd name="connsiteX36" fmla="*/ 589884 w 641835"/>
                <a:gd name="connsiteY36" fmla="*/ 0 h 1520635"/>
                <a:gd name="connsiteX37" fmla="*/ 597456 w 641835"/>
                <a:gd name="connsiteY37" fmla="*/ 0 h 1520635"/>
                <a:gd name="connsiteX38" fmla="*/ 605028 w 641835"/>
                <a:gd name="connsiteY38" fmla="*/ 79504 h 1520635"/>
                <a:gd name="connsiteX39" fmla="*/ 605028 w 641835"/>
                <a:gd name="connsiteY39" fmla="*/ 79504 h 1520635"/>
                <a:gd name="connsiteX40" fmla="*/ 605028 w 641835"/>
                <a:gd name="connsiteY40" fmla="*/ 83290 h 1520635"/>
                <a:gd name="connsiteX41" fmla="*/ 605028 w 641835"/>
                <a:gd name="connsiteY41" fmla="*/ 83290 h 1520635"/>
                <a:gd name="connsiteX42" fmla="*/ 605028 w 641835"/>
                <a:gd name="connsiteY42" fmla="*/ 83290 h 1520635"/>
                <a:gd name="connsiteX43" fmla="*/ 605028 w 641835"/>
                <a:gd name="connsiteY43" fmla="*/ 83290 h 1520635"/>
                <a:gd name="connsiteX44" fmla="*/ 639101 w 641835"/>
                <a:gd name="connsiteY44" fmla="*/ 730679 h 152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41835" h="1520635">
                  <a:moveTo>
                    <a:pt x="639101" y="730679"/>
                  </a:moveTo>
                  <a:cubicBezTo>
                    <a:pt x="623957" y="806397"/>
                    <a:pt x="620171" y="1389426"/>
                    <a:pt x="612600" y="1476501"/>
                  </a:cubicBezTo>
                  <a:cubicBezTo>
                    <a:pt x="608814" y="1480287"/>
                    <a:pt x="605028" y="1484073"/>
                    <a:pt x="601242" y="1487859"/>
                  </a:cubicBezTo>
                  <a:cubicBezTo>
                    <a:pt x="601242" y="1487859"/>
                    <a:pt x="597456" y="1491645"/>
                    <a:pt x="597456" y="1491645"/>
                  </a:cubicBezTo>
                  <a:cubicBezTo>
                    <a:pt x="559597" y="1518146"/>
                    <a:pt x="476307" y="1533290"/>
                    <a:pt x="427090" y="1506788"/>
                  </a:cubicBezTo>
                  <a:cubicBezTo>
                    <a:pt x="423305" y="1503003"/>
                    <a:pt x="419519" y="1503003"/>
                    <a:pt x="415733" y="1499216"/>
                  </a:cubicBezTo>
                  <a:cubicBezTo>
                    <a:pt x="411947" y="1495431"/>
                    <a:pt x="411947" y="1495431"/>
                    <a:pt x="408161" y="1491645"/>
                  </a:cubicBezTo>
                  <a:cubicBezTo>
                    <a:pt x="408161" y="1487859"/>
                    <a:pt x="408161" y="1480287"/>
                    <a:pt x="408161" y="1476501"/>
                  </a:cubicBezTo>
                  <a:cubicBezTo>
                    <a:pt x="389231" y="1336423"/>
                    <a:pt x="324871" y="1041123"/>
                    <a:pt x="381660" y="806397"/>
                  </a:cubicBezTo>
                  <a:cubicBezTo>
                    <a:pt x="396803" y="749608"/>
                    <a:pt x="385446" y="711749"/>
                    <a:pt x="362730" y="590601"/>
                  </a:cubicBezTo>
                  <a:cubicBezTo>
                    <a:pt x="340015" y="469452"/>
                    <a:pt x="347587" y="230940"/>
                    <a:pt x="347587" y="230940"/>
                  </a:cubicBezTo>
                  <a:lnTo>
                    <a:pt x="305942" y="230940"/>
                  </a:lnTo>
                  <a:cubicBezTo>
                    <a:pt x="305942" y="230940"/>
                    <a:pt x="313513" y="469452"/>
                    <a:pt x="290798" y="590601"/>
                  </a:cubicBezTo>
                  <a:cubicBezTo>
                    <a:pt x="268083" y="711749"/>
                    <a:pt x="256725" y="749608"/>
                    <a:pt x="271869" y="806397"/>
                  </a:cubicBezTo>
                  <a:cubicBezTo>
                    <a:pt x="328657" y="1048695"/>
                    <a:pt x="256725" y="1355352"/>
                    <a:pt x="241581" y="1491645"/>
                  </a:cubicBezTo>
                  <a:cubicBezTo>
                    <a:pt x="237795" y="1495431"/>
                    <a:pt x="234010" y="1495431"/>
                    <a:pt x="234010" y="1499216"/>
                  </a:cubicBezTo>
                  <a:cubicBezTo>
                    <a:pt x="230224" y="1503003"/>
                    <a:pt x="226438" y="1503003"/>
                    <a:pt x="222652" y="1506788"/>
                  </a:cubicBezTo>
                  <a:cubicBezTo>
                    <a:pt x="177221" y="1529504"/>
                    <a:pt x="109075" y="1503003"/>
                    <a:pt x="71216" y="1472715"/>
                  </a:cubicBezTo>
                  <a:cubicBezTo>
                    <a:pt x="67430" y="1468929"/>
                    <a:pt x="63644" y="1468929"/>
                    <a:pt x="63644" y="1465144"/>
                  </a:cubicBezTo>
                  <a:cubicBezTo>
                    <a:pt x="48500" y="1461357"/>
                    <a:pt x="44715" y="1457572"/>
                    <a:pt x="40929" y="1453786"/>
                  </a:cubicBezTo>
                  <a:cubicBezTo>
                    <a:pt x="40929" y="1453786"/>
                    <a:pt x="40929" y="1450000"/>
                    <a:pt x="40929" y="1450000"/>
                  </a:cubicBezTo>
                  <a:cubicBezTo>
                    <a:pt x="37143" y="1400783"/>
                    <a:pt x="33357" y="1245561"/>
                    <a:pt x="25785" y="1094125"/>
                  </a:cubicBezTo>
                  <a:lnTo>
                    <a:pt x="25785" y="1094125"/>
                  </a:lnTo>
                  <a:cubicBezTo>
                    <a:pt x="25785" y="1094125"/>
                    <a:pt x="25785" y="1094125"/>
                    <a:pt x="25785" y="1094125"/>
                  </a:cubicBezTo>
                  <a:cubicBezTo>
                    <a:pt x="18213" y="931332"/>
                    <a:pt x="10641" y="772324"/>
                    <a:pt x="3070" y="734465"/>
                  </a:cubicBezTo>
                  <a:cubicBezTo>
                    <a:pt x="-8288" y="673890"/>
                    <a:pt x="14427" y="276371"/>
                    <a:pt x="29571" y="90862"/>
                  </a:cubicBezTo>
                  <a:cubicBezTo>
                    <a:pt x="29571" y="90862"/>
                    <a:pt x="29571" y="90862"/>
                    <a:pt x="29571" y="90862"/>
                  </a:cubicBezTo>
                  <a:cubicBezTo>
                    <a:pt x="29571" y="90862"/>
                    <a:pt x="29571" y="90862"/>
                    <a:pt x="29571" y="90862"/>
                  </a:cubicBezTo>
                  <a:cubicBezTo>
                    <a:pt x="29571" y="90862"/>
                    <a:pt x="29571" y="90862"/>
                    <a:pt x="29571" y="87076"/>
                  </a:cubicBezTo>
                  <a:cubicBezTo>
                    <a:pt x="29571" y="83290"/>
                    <a:pt x="29571" y="79504"/>
                    <a:pt x="29571" y="75718"/>
                  </a:cubicBezTo>
                  <a:cubicBezTo>
                    <a:pt x="29571" y="60574"/>
                    <a:pt x="33357" y="45431"/>
                    <a:pt x="33357" y="34073"/>
                  </a:cubicBezTo>
                  <a:cubicBezTo>
                    <a:pt x="33357" y="15144"/>
                    <a:pt x="37143" y="3786"/>
                    <a:pt x="37143" y="0"/>
                  </a:cubicBezTo>
                  <a:cubicBezTo>
                    <a:pt x="40929" y="0"/>
                    <a:pt x="40929" y="0"/>
                    <a:pt x="44715" y="0"/>
                  </a:cubicBezTo>
                  <a:lnTo>
                    <a:pt x="44715" y="0"/>
                  </a:lnTo>
                  <a:cubicBezTo>
                    <a:pt x="67430" y="0"/>
                    <a:pt x="109075" y="0"/>
                    <a:pt x="154506" y="0"/>
                  </a:cubicBezTo>
                  <a:cubicBezTo>
                    <a:pt x="275654" y="0"/>
                    <a:pt x="453592" y="0"/>
                    <a:pt x="548239" y="0"/>
                  </a:cubicBezTo>
                  <a:cubicBezTo>
                    <a:pt x="567169" y="0"/>
                    <a:pt x="578526" y="0"/>
                    <a:pt x="589884" y="0"/>
                  </a:cubicBezTo>
                  <a:cubicBezTo>
                    <a:pt x="593670" y="0"/>
                    <a:pt x="597456" y="0"/>
                    <a:pt x="597456" y="0"/>
                  </a:cubicBezTo>
                  <a:cubicBezTo>
                    <a:pt x="597456" y="7572"/>
                    <a:pt x="601242" y="37859"/>
                    <a:pt x="605028" y="79504"/>
                  </a:cubicBezTo>
                  <a:cubicBezTo>
                    <a:pt x="605028" y="79504"/>
                    <a:pt x="605028" y="79504"/>
                    <a:pt x="605028" y="79504"/>
                  </a:cubicBezTo>
                  <a:cubicBezTo>
                    <a:pt x="605028" y="79504"/>
                    <a:pt x="605028" y="79504"/>
                    <a:pt x="605028" y="83290"/>
                  </a:cubicBezTo>
                  <a:lnTo>
                    <a:pt x="605028" y="83290"/>
                  </a:lnTo>
                  <a:cubicBezTo>
                    <a:pt x="605028" y="83290"/>
                    <a:pt x="605028" y="83290"/>
                    <a:pt x="605028" y="83290"/>
                  </a:cubicBezTo>
                  <a:lnTo>
                    <a:pt x="605028" y="83290"/>
                  </a:lnTo>
                  <a:cubicBezTo>
                    <a:pt x="623957" y="253655"/>
                    <a:pt x="650459" y="670104"/>
                    <a:pt x="639101" y="730679"/>
                  </a:cubicBezTo>
                  <a:close/>
                </a:path>
              </a:pathLst>
            </a:custGeom>
            <a:solidFill>
              <a:srgbClr val="404040"/>
            </a:solidFill>
            <a:ln w="37802" cap="flat">
              <a:noFill/>
              <a:prstDash val="solid"/>
              <a:miter/>
            </a:ln>
          </p:spPr>
          <p:txBody>
            <a:bodyPr rtlCol="0" anchor="ctr"/>
            <a:lstStyle/>
            <a:p>
              <a:endParaRPr lang="fr-BE"/>
            </a:p>
          </p:txBody>
        </p:sp>
        <p:sp>
          <p:nvSpPr>
            <p:cNvPr id="454" name="Forme libre : forme 453">
              <a:extLst>
                <a:ext uri="{FF2B5EF4-FFF2-40B4-BE49-F238E27FC236}">
                  <a16:creationId xmlns:a16="http://schemas.microsoft.com/office/drawing/2014/main" id="{CFDAE384-3821-406B-A5AA-BBEFAAB5C8A4}"/>
                </a:ext>
              </a:extLst>
            </p:cNvPr>
            <p:cNvSpPr/>
            <p:nvPr/>
          </p:nvSpPr>
          <p:spPr>
            <a:xfrm>
              <a:off x="2475776" y="3355218"/>
              <a:ext cx="258652" cy="1279168"/>
            </a:xfrm>
            <a:custGeom>
              <a:avLst/>
              <a:gdLst>
                <a:gd name="connsiteX0" fmla="*/ 257441 w 258652"/>
                <a:gd name="connsiteY0" fmla="*/ 0 h 1279168"/>
                <a:gd name="connsiteX1" fmla="*/ 249869 w 258652"/>
                <a:gd name="connsiteY1" fmla="*/ 37859 h 1279168"/>
                <a:gd name="connsiteX2" fmla="*/ 208225 w 258652"/>
                <a:gd name="connsiteY2" fmla="*/ 321802 h 1279168"/>
                <a:gd name="connsiteX3" fmla="*/ 189295 w 258652"/>
                <a:gd name="connsiteY3" fmla="*/ 537598 h 1279168"/>
                <a:gd name="connsiteX4" fmla="*/ 159008 w 258652"/>
                <a:gd name="connsiteY4" fmla="*/ 1222846 h 1279168"/>
                <a:gd name="connsiteX5" fmla="*/ 0 w 258652"/>
                <a:gd name="connsiteY5" fmla="*/ 1211488 h 1279168"/>
                <a:gd name="connsiteX6" fmla="*/ 0 w 258652"/>
                <a:gd name="connsiteY6" fmla="*/ 1215274 h 1279168"/>
                <a:gd name="connsiteX7" fmla="*/ 193081 w 258652"/>
                <a:gd name="connsiteY7" fmla="*/ 1256919 h 1279168"/>
                <a:gd name="connsiteX8" fmla="*/ 223368 w 258652"/>
                <a:gd name="connsiteY8" fmla="*/ 571671 h 1279168"/>
                <a:gd name="connsiteX9" fmla="*/ 242298 w 258652"/>
                <a:gd name="connsiteY9" fmla="*/ 355875 h 1279168"/>
                <a:gd name="connsiteX10" fmla="*/ 257441 w 258652"/>
                <a:gd name="connsiteY10" fmla="*/ 0 h 1279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52" h="1279168">
                  <a:moveTo>
                    <a:pt x="257441" y="0"/>
                  </a:moveTo>
                  <a:lnTo>
                    <a:pt x="249869" y="37859"/>
                  </a:lnTo>
                  <a:cubicBezTo>
                    <a:pt x="249869" y="37859"/>
                    <a:pt x="227154" y="200653"/>
                    <a:pt x="208225" y="321802"/>
                  </a:cubicBezTo>
                  <a:cubicBezTo>
                    <a:pt x="185509" y="442950"/>
                    <a:pt x="174151" y="480809"/>
                    <a:pt x="189295" y="537598"/>
                  </a:cubicBezTo>
                  <a:cubicBezTo>
                    <a:pt x="246084" y="779895"/>
                    <a:pt x="219582" y="1097911"/>
                    <a:pt x="159008" y="1222846"/>
                  </a:cubicBezTo>
                  <a:cubicBezTo>
                    <a:pt x="136292" y="1272062"/>
                    <a:pt x="49217" y="1241775"/>
                    <a:pt x="0" y="1211488"/>
                  </a:cubicBezTo>
                  <a:cubicBezTo>
                    <a:pt x="0" y="1211488"/>
                    <a:pt x="0" y="1215274"/>
                    <a:pt x="0" y="1215274"/>
                  </a:cubicBezTo>
                  <a:cubicBezTo>
                    <a:pt x="30287" y="1256919"/>
                    <a:pt x="140078" y="1309921"/>
                    <a:pt x="193081" y="1256919"/>
                  </a:cubicBezTo>
                  <a:cubicBezTo>
                    <a:pt x="208225" y="1120626"/>
                    <a:pt x="280157" y="813969"/>
                    <a:pt x="223368" y="571671"/>
                  </a:cubicBezTo>
                  <a:cubicBezTo>
                    <a:pt x="208225" y="514882"/>
                    <a:pt x="219582" y="477023"/>
                    <a:pt x="242298" y="355875"/>
                  </a:cubicBezTo>
                  <a:cubicBezTo>
                    <a:pt x="265013" y="238512"/>
                    <a:pt x="257441" y="0"/>
                    <a:pt x="257441" y="0"/>
                  </a:cubicBezTo>
                  <a:close/>
                </a:path>
              </a:pathLst>
            </a:custGeom>
            <a:solidFill>
              <a:srgbClr val="2E2E2E"/>
            </a:solidFill>
            <a:ln w="37802" cap="flat">
              <a:noFill/>
              <a:prstDash val="solid"/>
              <a:miter/>
            </a:ln>
          </p:spPr>
          <p:txBody>
            <a:bodyPr rtlCol="0" anchor="ctr"/>
            <a:lstStyle/>
            <a:p>
              <a:endParaRPr lang="fr-BE"/>
            </a:p>
          </p:txBody>
        </p:sp>
        <p:sp>
          <p:nvSpPr>
            <p:cNvPr id="455" name="Forme libre : forme 454">
              <a:extLst>
                <a:ext uri="{FF2B5EF4-FFF2-40B4-BE49-F238E27FC236}">
                  <a16:creationId xmlns:a16="http://schemas.microsoft.com/office/drawing/2014/main" id="{E9C25759-0722-4B52-A4B3-688869196ED7}"/>
                </a:ext>
              </a:extLst>
            </p:cNvPr>
            <p:cNvSpPr/>
            <p:nvPr/>
          </p:nvSpPr>
          <p:spPr>
            <a:xfrm>
              <a:off x="2839222" y="3105348"/>
              <a:ext cx="234464" cy="1531291"/>
            </a:xfrm>
            <a:custGeom>
              <a:avLst/>
              <a:gdLst>
                <a:gd name="connsiteX0" fmla="*/ 196867 w 234464"/>
                <a:gd name="connsiteY0" fmla="*/ 0 h 1531291"/>
                <a:gd name="connsiteX1" fmla="*/ 196867 w 234464"/>
                <a:gd name="connsiteY1" fmla="*/ 704178 h 1531291"/>
                <a:gd name="connsiteX2" fmla="*/ 170366 w 234464"/>
                <a:gd name="connsiteY2" fmla="*/ 1450000 h 1531291"/>
                <a:gd name="connsiteX3" fmla="*/ 0 w 234464"/>
                <a:gd name="connsiteY3" fmla="*/ 1487859 h 1531291"/>
                <a:gd name="connsiteX4" fmla="*/ 0 w 234464"/>
                <a:gd name="connsiteY4" fmla="*/ 1503002 h 1531291"/>
                <a:gd name="connsiteX5" fmla="*/ 204439 w 234464"/>
                <a:gd name="connsiteY5" fmla="*/ 1484073 h 1531291"/>
                <a:gd name="connsiteX6" fmla="*/ 230940 w 234464"/>
                <a:gd name="connsiteY6" fmla="*/ 738251 h 1531291"/>
                <a:gd name="connsiteX7" fmla="*/ 196867 w 234464"/>
                <a:gd name="connsiteY7" fmla="*/ 0 h 153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464" h="1531291">
                  <a:moveTo>
                    <a:pt x="196867" y="0"/>
                  </a:moveTo>
                  <a:cubicBezTo>
                    <a:pt x="189295" y="0"/>
                    <a:pt x="208225" y="639817"/>
                    <a:pt x="196867" y="704178"/>
                  </a:cubicBezTo>
                  <a:cubicBezTo>
                    <a:pt x="181723" y="779896"/>
                    <a:pt x="200653" y="1366710"/>
                    <a:pt x="170366" y="1450000"/>
                  </a:cubicBezTo>
                  <a:cubicBezTo>
                    <a:pt x="155222" y="1487859"/>
                    <a:pt x="60574" y="1510574"/>
                    <a:pt x="0" y="1487859"/>
                  </a:cubicBezTo>
                  <a:cubicBezTo>
                    <a:pt x="0" y="1491645"/>
                    <a:pt x="0" y="1499217"/>
                    <a:pt x="0" y="1503002"/>
                  </a:cubicBezTo>
                  <a:cubicBezTo>
                    <a:pt x="53003" y="1556005"/>
                    <a:pt x="177937" y="1525718"/>
                    <a:pt x="204439" y="1484073"/>
                  </a:cubicBezTo>
                  <a:cubicBezTo>
                    <a:pt x="212010" y="1396997"/>
                    <a:pt x="215796" y="813969"/>
                    <a:pt x="230940" y="738251"/>
                  </a:cubicBezTo>
                  <a:cubicBezTo>
                    <a:pt x="246084" y="666319"/>
                    <a:pt x="208225" y="37859"/>
                    <a:pt x="196867" y="0"/>
                  </a:cubicBezTo>
                  <a:close/>
                </a:path>
              </a:pathLst>
            </a:custGeom>
            <a:solidFill>
              <a:srgbClr val="2E2E2E"/>
            </a:solidFill>
            <a:ln w="37802" cap="flat">
              <a:noFill/>
              <a:prstDash val="solid"/>
              <a:miter/>
            </a:ln>
          </p:spPr>
          <p:txBody>
            <a:bodyPr rtlCol="0" anchor="ctr"/>
            <a:lstStyle/>
            <a:p>
              <a:endParaRPr lang="fr-BE"/>
            </a:p>
          </p:txBody>
        </p:sp>
        <p:sp>
          <p:nvSpPr>
            <p:cNvPr id="456" name="Forme libre : forme 455">
              <a:extLst>
                <a:ext uri="{FF2B5EF4-FFF2-40B4-BE49-F238E27FC236}">
                  <a16:creationId xmlns:a16="http://schemas.microsoft.com/office/drawing/2014/main" id="{8E6E5BCD-60D3-449E-9378-E44B98269630}"/>
                </a:ext>
              </a:extLst>
            </p:cNvPr>
            <p:cNvSpPr/>
            <p:nvPr/>
          </p:nvSpPr>
          <p:spPr>
            <a:xfrm>
              <a:off x="2130473" y="2181478"/>
              <a:ext cx="1223076" cy="1003374"/>
            </a:xfrm>
            <a:custGeom>
              <a:avLst/>
              <a:gdLst>
                <a:gd name="connsiteX0" fmla="*/ 1216059 w 1223076"/>
                <a:gd name="connsiteY0" fmla="*/ 859510 h 1003374"/>
                <a:gd name="connsiteX1" fmla="*/ 1200916 w 1223076"/>
                <a:gd name="connsiteY1" fmla="*/ 863296 h 1003374"/>
                <a:gd name="connsiteX2" fmla="*/ 1079767 w 1223076"/>
                <a:gd name="connsiteY2" fmla="*/ 833009 h 1003374"/>
                <a:gd name="connsiteX3" fmla="*/ 1057051 w 1223076"/>
                <a:gd name="connsiteY3" fmla="*/ 817865 h 1003374"/>
                <a:gd name="connsiteX4" fmla="*/ 1064623 w 1223076"/>
                <a:gd name="connsiteY4" fmla="*/ 658857 h 1003374"/>
                <a:gd name="connsiteX5" fmla="*/ 981333 w 1223076"/>
                <a:gd name="connsiteY5" fmla="*/ 526351 h 1003374"/>
                <a:gd name="connsiteX6" fmla="*/ 898044 w 1223076"/>
                <a:gd name="connsiteY6" fmla="*/ 412774 h 1003374"/>
                <a:gd name="connsiteX7" fmla="*/ 898044 w 1223076"/>
                <a:gd name="connsiteY7" fmla="*/ 412774 h 1003374"/>
                <a:gd name="connsiteX8" fmla="*/ 898044 w 1223076"/>
                <a:gd name="connsiteY8" fmla="*/ 412774 h 1003374"/>
                <a:gd name="connsiteX9" fmla="*/ 898044 w 1223076"/>
                <a:gd name="connsiteY9" fmla="*/ 412774 h 1003374"/>
                <a:gd name="connsiteX10" fmla="*/ 898044 w 1223076"/>
                <a:gd name="connsiteY10" fmla="*/ 412774 h 1003374"/>
                <a:gd name="connsiteX11" fmla="*/ 913187 w 1223076"/>
                <a:gd name="connsiteY11" fmla="*/ 950372 h 1003374"/>
                <a:gd name="connsiteX12" fmla="*/ 913187 w 1223076"/>
                <a:gd name="connsiteY12" fmla="*/ 969301 h 1003374"/>
                <a:gd name="connsiteX13" fmla="*/ 913187 w 1223076"/>
                <a:gd name="connsiteY13" fmla="*/ 980659 h 1003374"/>
                <a:gd name="connsiteX14" fmla="*/ 913187 w 1223076"/>
                <a:gd name="connsiteY14" fmla="*/ 984445 h 1003374"/>
                <a:gd name="connsiteX15" fmla="*/ 913187 w 1223076"/>
                <a:gd name="connsiteY15" fmla="*/ 992016 h 1003374"/>
                <a:gd name="connsiteX16" fmla="*/ 913187 w 1223076"/>
                <a:gd name="connsiteY16" fmla="*/ 995802 h 1003374"/>
                <a:gd name="connsiteX17" fmla="*/ 913187 w 1223076"/>
                <a:gd name="connsiteY17" fmla="*/ 995802 h 1003374"/>
                <a:gd name="connsiteX18" fmla="*/ 913187 w 1223076"/>
                <a:gd name="connsiteY18" fmla="*/ 995802 h 1003374"/>
                <a:gd name="connsiteX19" fmla="*/ 913187 w 1223076"/>
                <a:gd name="connsiteY19" fmla="*/ 995802 h 1003374"/>
                <a:gd name="connsiteX20" fmla="*/ 913187 w 1223076"/>
                <a:gd name="connsiteY20" fmla="*/ 995802 h 1003374"/>
                <a:gd name="connsiteX21" fmla="*/ 913187 w 1223076"/>
                <a:gd name="connsiteY21" fmla="*/ 995802 h 1003374"/>
                <a:gd name="connsiteX22" fmla="*/ 913187 w 1223076"/>
                <a:gd name="connsiteY22" fmla="*/ 995802 h 1003374"/>
                <a:gd name="connsiteX23" fmla="*/ 913187 w 1223076"/>
                <a:gd name="connsiteY23" fmla="*/ 995802 h 1003374"/>
                <a:gd name="connsiteX24" fmla="*/ 913187 w 1223076"/>
                <a:gd name="connsiteY24" fmla="*/ 995802 h 1003374"/>
                <a:gd name="connsiteX25" fmla="*/ 913187 w 1223076"/>
                <a:gd name="connsiteY25" fmla="*/ 995802 h 1003374"/>
                <a:gd name="connsiteX26" fmla="*/ 913187 w 1223076"/>
                <a:gd name="connsiteY26" fmla="*/ 995802 h 1003374"/>
                <a:gd name="connsiteX27" fmla="*/ 913187 w 1223076"/>
                <a:gd name="connsiteY27" fmla="*/ 995802 h 1003374"/>
                <a:gd name="connsiteX28" fmla="*/ 909401 w 1223076"/>
                <a:gd name="connsiteY28" fmla="*/ 995802 h 1003374"/>
                <a:gd name="connsiteX29" fmla="*/ 905615 w 1223076"/>
                <a:gd name="connsiteY29" fmla="*/ 995802 h 1003374"/>
                <a:gd name="connsiteX30" fmla="*/ 901829 w 1223076"/>
                <a:gd name="connsiteY30" fmla="*/ 995802 h 1003374"/>
                <a:gd name="connsiteX31" fmla="*/ 901829 w 1223076"/>
                <a:gd name="connsiteY31" fmla="*/ 995802 h 1003374"/>
                <a:gd name="connsiteX32" fmla="*/ 901829 w 1223076"/>
                <a:gd name="connsiteY32" fmla="*/ 995802 h 1003374"/>
                <a:gd name="connsiteX33" fmla="*/ 901829 w 1223076"/>
                <a:gd name="connsiteY33" fmla="*/ 995802 h 1003374"/>
                <a:gd name="connsiteX34" fmla="*/ 898044 w 1223076"/>
                <a:gd name="connsiteY34" fmla="*/ 995802 h 1003374"/>
                <a:gd name="connsiteX35" fmla="*/ 886686 w 1223076"/>
                <a:gd name="connsiteY35" fmla="*/ 999588 h 1003374"/>
                <a:gd name="connsiteX36" fmla="*/ 875328 w 1223076"/>
                <a:gd name="connsiteY36" fmla="*/ 999588 h 1003374"/>
                <a:gd name="connsiteX37" fmla="*/ 875328 w 1223076"/>
                <a:gd name="connsiteY37" fmla="*/ 999588 h 1003374"/>
                <a:gd name="connsiteX38" fmla="*/ 848827 w 1223076"/>
                <a:gd name="connsiteY38" fmla="*/ 1003374 h 1003374"/>
                <a:gd name="connsiteX39" fmla="*/ 837469 w 1223076"/>
                <a:gd name="connsiteY39" fmla="*/ 1003374 h 1003374"/>
                <a:gd name="connsiteX40" fmla="*/ 829897 w 1223076"/>
                <a:gd name="connsiteY40" fmla="*/ 1003374 h 1003374"/>
                <a:gd name="connsiteX41" fmla="*/ 818540 w 1223076"/>
                <a:gd name="connsiteY41" fmla="*/ 1003374 h 1003374"/>
                <a:gd name="connsiteX42" fmla="*/ 807182 w 1223076"/>
                <a:gd name="connsiteY42" fmla="*/ 1003374 h 1003374"/>
                <a:gd name="connsiteX43" fmla="*/ 799610 w 1223076"/>
                <a:gd name="connsiteY43" fmla="*/ 1003374 h 1003374"/>
                <a:gd name="connsiteX44" fmla="*/ 792038 w 1223076"/>
                <a:gd name="connsiteY44" fmla="*/ 1003374 h 1003374"/>
                <a:gd name="connsiteX45" fmla="*/ 788252 w 1223076"/>
                <a:gd name="connsiteY45" fmla="*/ 1003374 h 1003374"/>
                <a:gd name="connsiteX46" fmla="*/ 780681 w 1223076"/>
                <a:gd name="connsiteY46" fmla="*/ 1003374 h 1003374"/>
                <a:gd name="connsiteX47" fmla="*/ 773109 w 1223076"/>
                <a:gd name="connsiteY47" fmla="*/ 1003374 h 1003374"/>
                <a:gd name="connsiteX48" fmla="*/ 765537 w 1223076"/>
                <a:gd name="connsiteY48" fmla="*/ 1003374 h 1003374"/>
                <a:gd name="connsiteX49" fmla="*/ 750393 w 1223076"/>
                <a:gd name="connsiteY49" fmla="*/ 1003374 h 1003374"/>
                <a:gd name="connsiteX50" fmla="*/ 742822 w 1223076"/>
                <a:gd name="connsiteY50" fmla="*/ 1003374 h 1003374"/>
                <a:gd name="connsiteX51" fmla="*/ 735250 w 1223076"/>
                <a:gd name="connsiteY51" fmla="*/ 1003374 h 1003374"/>
                <a:gd name="connsiteX52" fmla="*/ 731464 w 1223076"/>
                <a:gd name="connsiteY52" fmla="*/ 1003374 h 1003374"/>
                <a:gd name="connsiteX53" fmla="*/ 712534 w 1223076"/>
                <a:gd name="connsiteY53" fmla="*/ 1003374 h 1003374"/>
                <a:gd name="connsiteX54" fmla="*/ 704963 w 1223076"/>
                <a:gd name="connsiteY54" fmla="*/ 1003374 h 1003374"/>
                <a:gd name="connsiteX55" fmla="*/ 701177 w 1223076"/>
                <a:gd name="connsiteY55" fmla="*/ 1003374 h 1003374"/>
                <a:gd name="connsiteX56" fmla="*/ 674675 w 1223076"/>
                <a:gd name="connsiteY56" fmla="*/ 1003374 h 1003374"/>
                <a:gd name="connsiteX57" fmla="*/ 648174 w 1223076"/>
                <a:gd name="connsiteY57" fmla="*/ 1003374 h 1003374"/>
                <a:gd name="connsiteX58" fmla="*/ 633031 w 1223076"/>
                <a:gd name="connsiteY58" fmla="*/ 1003374 h 1003374"/>
                <a:gd name="connsiteX59" fmla="*/ 519454 w 1223076"/>
                <a:gd name="connsiteY59" fmla="*/ 1003374 h 1003374"/>
                <a:gd name="connsiteX60" fmla="*/ 511882 w 1223076"/>
                <a:gd name="connsiteY60" fmla="*/ 1003374 h 1003374"/>
                <a:gd name="connsiteX61" fmla="*/ 496738 w 1223076"/>
                <a:gd name="connsiteY61" fmla="*/ 1003374 h 1003374"/>
                <a:gd name="connsiteX62" fmla="*/ 485380 w 1223076"/>
                <a:gd name="connsiteY62" fmla="*/ 1003374 h 1003374"/>
                <a:gd name="connsiteX63" fmla="*/ 462665 w 1223076"/>
                <a:gd name="connsiteY63" fmla="*/ 1003374 h 1003374"/>
                <a:gd name="connsiteX64" fmla="*/ 447521 w 1223076"/>
                <a:gd name="connsiteY64" fmla="*/ 1003374 h 1003374"/>
                <a:gd name="connsiteX65" fmla="*/ 439950 w 1223076"/>
                <a:gd name="connsiteY65" fmla="*/ 1003374 h 1003374"/>
                <a:gd name="connsiteX66" fmla="*/ 436164 w 1223076"/>
                <a:gd name="connsiteY66" fmla="*/ 1003374 h 1003374"/>
                <a:gd name="connsiteX67" fmla="*/ 417234 w 1223076"/>
                <a:gd name="connsiteY67" fmla="*/ 1003374 h 1003374"/>
                <a:gd name="connsiteX68" fmla="*/ 383161 w 1223076"/>
                <a:gd name="connsiteY68" fmla="*/ 1003374 h 1003374"/>
                <a:gd name="connsiteX69" fmla="*/ 371803 w 1223076"/>
                <a:gd name="connsiteY69" fmla="*/ 1003374 h 1003374"/>
                <a:gd name="connsiteX70" fmla="*/ 368018 w 1223076"/>
                <a:gd name="connsiteY70" fmla="*/ 1003374 h 1003374"/>
                <a:gd name="connsiteX71" fmla="*/ 360446 w 1223076"/>
                <a:gd name="connsiteY71" fmla="*/ 1003374 h 1003374"/>
                <a:gd name="connsiteX72" fmla="*/ 341516 w 1223076"/>
                <a:gd name="connsiteY72" fmla="*/ 1003374 h 1003374"/>
                <a:gd name="connsiteX73" fmla="*/ 337730 w 1223076"/>
                <a:gd name="connsiteY73" fmla="*/ 1003374 h 1003374"/>
                <a:gd name="connsiteX74" fmla="*/ 337730 w 1223076"/>
                <a:gd name="connsiteY74" fmla="*/ 1003374 h 1003374"/>
                <a:gd name="connsiteX75" fmla="*/ 333944 w 1223076"/>
                <a:gd name="connsiteY75" fmla="*/ 1003374 h 1003374"/>
                <a:gd name="connsiteX76" fmla="*/ 333944 w 1223076"/>
                <a:gd name="connsiteY76" fmla="*/ 1003374 h 1003374"/>
                <a:gd name="connsiteX77" fmla="*/ 333944 w 1223076"/>
                <a:gd name="connsiteY77" fmla="*/ 1003374 h 1003374"/>
                <a:gd name="connsiteX78" fmla="*/ 330159 w 1223076"/>
                <a:gd name="connsiteY78" fmla="*/ 1003374 h 1003374"/>
                <a:gd name="connsiteX79" fmla="*/ 330159 w 1223076"/>
                <a:gd name="connsiteY79" fmla="*/ 1003374 h 1003374"/>
                <a:gd name="connsiteX80" fmla="*/ 330159 w 1223076"/>
                <a:gd name="connsiteY80" fmla="*/ 1003374 h 1003374"/>
                <a:gd name="connsiteX81" fmla="*/ 330159 w 1223076"/>
                <a:gd name="connsiteY81" fmla="*/ 999588 h 1003374"/>
                <a:gd name="connsiteX82" fmla="*/ 330159 w 1223076"/>
                <a:gd name="connsiteY82" fmla="*/ 988231 h 1003374"/>
                <a:gd name="connsiteX83" fmla="*/ 330159 w 1223076"/>
                <a:gd name="connsiteY83" fmla="*/ 950372 h 1003374"/>
                <a:gd name="connsiteX84" fmla="*/ 330159 w 1223076"/>
                <a:gd name="connsiteY84" fmla="*/ 950372 h 1003374"/>
                <a:gd name="connsiteX85" fmla="*/ 333944 w 1223076"/>
                <a:gd name="connsiteY85" fmla="*/ 764862 h 1003374"/>
                <a:gd name="connsiteX86" fmla="*/ 333944 w 1223076"/>
                <a:gd name="connsiteY86" fmla="*/ 708074 h 1003374"/>
                <a:gd name="connsiteX87" fmla="*/ 345302 w 1223076"/>
                <a:gd name="connsiteY87" fmla="*/ 507421 h 1003374"/>
                <a:gd name="connsiteX88" fmla="*/ 345302 w 1223076"/>
                <a:gd name="connsiteY88" fmla="*/ 397630 h 1003374"/>
                <a:gd name="connsiteX89" fmla="*/ 345302 w 1223076"/>
                <a:gd name="connsiteY89" fmla="*/ 390058 h 1003374"/>
                <a:gd name="connsiteX90" fmla="*/ 345302 w 1223076"/>
                <a:gd name="connsiteY90" fmla="*/ 359771 h 1003374"/>
                <a:gd name="connsiteX91" fmla="*/ 330159 w 1223076"/>
                <a:gd name="connsiteY91" fmla="*/ 378701 h 1003374"/>
                <a:gd name="connsiteX92" fmla="*/ 322587 w 1223076"/>
                <a:gd name="connsiteY92" fmla="*/ 386272 h 1003374"/>
                <a:gd name="connsiteX93" fmla="*/ 315015 w 1223076"/>
                <a:gd name="connsiteY93" fmla="*/ 393844 h 1003374"/>
                <a:gd name="connsiteX94" fmla="*/ 315015 w 1223076"/>
                <a:gd name="connsiteY94" fmla="*/ 393844 h 1003374"/>
                <a:gd name="connsiteX95" fmla="*/ 212796 w 1223076"/>
                <a:gd name="connsiteY95" fmla="*/ 518779 h 1003374"/>
                <a:gd name="connsiteX96" fmla="*/ 250655 w 1223076"/>
                <a:gd name="connsiteY96" fmla="*/ 583139 h 1003374"/>
                <a:gd name="connsiteX97" fmla="*/ 315015 w 1223076"/>
                <a:gd name="connsiteY97" fmla="*/ 711860 h 1003374"/>
                <a:gd name="connsiteX98" fmla="*/ 333944 w 1223076"/>
                <a:gd name="connsiteY98" fmla="*/ 757291 h 1003374"/>
                <a:gd name="connsiteX99" fmla="*/ 330159 w 1223076"/>
                <a:gd name="connsiteY99" fmla="*/ 768648 h 1003374"/>
                <a:gd name="connsiteX100" fmla="*/ 269584 w 1223076"/>
                <a:gd name="connsiteY100" fmla="*/ 829223 h 1003374"/>
                <a:gd name="connsiteX101" fmla="*/ 254440 w 1223076"/>
                <a:gd name="connsiteY101" fmla="*/ 833009 h 1003374"/>
                <a:gd name="connsiteX102" fmla="*/ 178722 w 1223076"/>
                <a:gd name="connsiteY102" fmla="*/ 757291 h 1003374"/>
                <a:gd name="connsiteX103" fmla="*/ 80289 w 1223076"/>
                <a:gd name="connsiteY103" fmla="*/ 643714 h 1003374"/>
                <a:gd name="connsiteX104" fmla="*/ 46216 w 1223076"/>
                <a:gd name="connsiteY104" fmla="*/ 598283 h 1003374"/>
                <a:gd name="connsiteX105" fmla="*/ 42430 w 1223076"/>
                <a:gd name="connsiteY105" fmla="*/ 594497 h 1003374"/>
                <a:gd name="connsiteX106" fmla="*/ 23501 w 1223076"/>
                <a:gd name="connsiteY106" fmla="*/ 567996 h 1003374"/>
                <a:gd name="connsiteX107" fmla="*/ 19715 w 1223076"/>
                <a:gd name="connsiteY107" fmla="*/ 564210 h 1003374"/>
                <a:gd name="connsiteX108" fmla="*/ 19715 w 1223076"/>
                <a:gd name="connsiteY108" fmla="*/ 564210 h 1003374"/>
                <a:gd name="connsiteX109" fmla="*/ 785 w 1223076"/>
                <a:gd name="connsiteY109" fmla="*/ 522565 h 1003374"/>
                <a:gd name="connsiteX110" fmla="*/ 785 w 1223076"/>
                <a:gd name="connsiteY110" fmla="*/ 522565 h 1003374"/>
                <a:gd name="connsiteX111" fmla="*/ 785 w 1223076"/>
                <a:gd name="connsiteY111" fmla="*/ 518779 h 1003374"/>
                <a:gd name="connsiteX112" fmla="*/ 61360 w 1223076"/>
                <a:gd name="connsiteY112" fmla="*/ 374915 h 1003374"/>
                <a:gd name="connsiteX113" fmla="*/ 152221 w 1223076"/>
                <a:gd name="connsiteY113" fmla="*/ 257552 h 1003374"/>
                <a:gd name="connsiteX114" fmla="*/ 171151 w 1223076"/>
                <a:gd name="connsiteY114" fmla="*/ 234836 h 1003374"/>
                <a:gd name="connsiteX115" fmla="*/ 307443 w 1223076"/>
                <a:gd name="connsiteY115" fmla="*/ 75829 h 1003374"/>
                <a:gd name="connsiteX116" fmla="*/ 489166 w 1223076"/>
                <a:gd name="connsiteY116" fmla="*/ 111 h 1003374"/>
                <a:gd name="connsiteX117" fmla="*/ 489166 w 1223076"/>
                <a:gd name="connsiteY117" fmla="*/ 111 h 1003374"/>
                <a:gd name="connsiteX118" fmla="*/ 614101 w 1223076"/>
                <a:gd name="connsiteY118" fmla="*/ 87186 h 1003374"/>
                <a:gd name="connsiteX119" fmla="*/ 614101 w 1223076"/>
                <a:gd name="connsiteY119" fmla="*/ 87186 h 1003374"/>
                <a:gd name="connsiteX120" fmla="*/ 625459 w 1223076"/>
                <a:gd name="connsiteY120" fmla="*/ 87186 h 1003374"/>
                <a:gd name="connsiteX121" fmla="*/ 633031 w 1223076"/>
                <a:gd name="connsiteY121" fmla="*/ 87186 h 1003374"/>
                <a:gd name="connsiteX122" fmla="*/ 757965 w 1223076"/>
                <a:gd name="connsiteY122" fmla="*/ 111 h 1003374"/>
                <a:gd name="connsiteX123" fmla="*/ 962404 w 1223076"/>
                <a:gd name="connsiteY123" fmla="*/ 98544 h 1003374"/>
                <a:gd name="connsiteX124" fmla="*/ 1102482 w 1223076"/>
                <a:gd name="connsiteY124" fmla="*/ 314340 h 1003374"/>
                <a:gd name="connsiteX125" fmla="*/ 1200916 w 1223076"/>
                <a:gd name="connsiteY125" fmla="*/ 492278 h 1003374"/>
                <a:gd name="connsiteX126" fmla="*/ 1216059 w 1223076"/>
                <a:gd name="connsiteY126" fmla="*/ 859510 h 1003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223076" h="1003374">
                  <a:moveTo>
                    <a:pt x="1216059" y="859510"/>
                  </a:moveTo>
                  <a:cubicBezTo>
                    <a:pt x="1212273" y="859510"/>
                    <a:pt x="1208487" y="863296"/>
                    <a:pt x="1200916" y="863296"/>
                  </a:cubicBezTo>
                  <a:cubicBezTo>
                    <a:pt x="1163057" y="867082"/>
                    <a:pt x="1110054" y="848152"/>
                    <a:pt x="1079767" y="833009"/>
                  </a:cubicBezTo>
                  <a:cubicBezTo>
                    <a:pt x="1068409" y="825437"/>
                    <a:pt x="1060837" y="821651"/>
                    <a:pt x="1057051" y="817865"/>
                  </a:cubicBezTo>
                  <a:cubicBezTo>
                    <a:pt x="1064623" y="783792"/>
                    <a:pt x="1068409" y="674001"/>
                    <a:pt x="1064623" y="658857"/>
                  </a:cubicBezTo>
                  <a:cubicBezTo>
                    <a:pt x="1060837" y="651285"/>
                    <a:pt x="1019192" y="586925"/>
                    <a:pt x="981333" y="526351"/>
                  </a:cubicBezTo>
                  <a:cubicBezTo>
                    <a:pt x="943474" y="473348"/>
                    <a:pt x="905615" y="420345"/>
                    <a:pt x="898044" y="412774"/>
                  </a:cubicBezTo>
                  <a:lnTo>
                    <a:pt x="898044" y="412774"/>
                  </a:lnTo>
                  <a:lnTo>
                    <a:pt x="898044" y="412774"/>
                  </a:lnTo>
                  <a:cubicBezTo>
                    <a:pt x="898044" y="412774"/>
                    <a:pt x="898044" y="412774"/>
                    <a:pt x="898044" y="412774"/>
                  </a:cubicBezTo>
                  <a:cubicBezTo>
                    <a:pt x="898044" y="412774"/>
                    <a:pt x="898044" y="412774"/>
                    <a:pt x="898044" y="412774"/>
                  </a:cubicBezTo>
                  <a:cubicBezTo>
                    <a:pt x="898044" y="461990"/>
                    <a:pt x="909401" y="814079"/>
                    <a:pt x="913187" y="950372"/>
                  </a:cubicBezTo>
                  <a:cubicBezTo>
                    <a:pt x="913187" y="957943"/>
                    <a:pt x="913187" y="961729"/>
                    <a:pt x="913187" y="969301"/>
                  </a:cubicBezTo>
                  <a:cubicBezTo>
                    <a:pt x="913187" y="973087"/>
                    <a:pt x="913187" y="976873"/>
                    <a:pt x="913187" y="980659"/>
                  </a:cubicBezTo>
                  <a:cubicBezTo>
                    <a:pt x="913187" y="980659"/>
                    <a:pt x="913187" y="984445"/>
                    <a:pt x="913187" y="984445"/>
                  </a:cubicBezTo>
                  <a:cubicBezTo>
                    <a:pt x="913187" y="988231"/>
                    <a:pt x="913187" y="992016"/>
                    <a:pt x="913187" y="992016"/>
                  </a:cubicBezTo>
                  <a:cubicBezTo>
                    <a:pt x="913187" y="992016"/>
                    <a:pt x="913187" y="995802"/>
                    <a:pt x="913187" y="995802"/>
                  </a:cubicBezTo>
                  <a:lnTo>
                    <a:pt x="913187" y="995802"/>
                  </a:lnTo>
                  <a:cubicBezTo>
                    <a:pt x="913187" y="995802"/>
                    <a:pt x="913187" y="995802"/>
                    <a:pt x="913187" y="995802"/>
                  </a:cubicBezTo>
                  <a:cubicBezTo>
                    <a:pt x="913187" y="995802"/>
                    <a:pt x="913187" y="995802"/>
                    <a:pt x="913187" y="995802"/>
                  </a:cubicBezTo>
                  <a:cubicBezTo>
                    <a:pt x="913187" y="995802"/>
                    <a:pt x="913187" y="995802"/>
                    <a:pt x="913187" y="995802"/>
                  </a:cubicBezTo>
                  <a:cubicBezTo>
                    <a:pt x="913187" y="995802"/>
                    <a:pt x="913187" y="995802"/>
                    <a:pt x="913187" y="995802"/>
                  </a:cubicBezTo>
                  <a:cubicBezTo>
                    <a:pt x="913187" y="995802"/>
                    <a:pt x="913187" y="995802"/>
                    <a:pt x="913187" y="995802"/>
                  </a:cubicBezTo>
                  <a:cubicBezTo>
                    <a:pt x="913187" y="995802"/>
                    <a:pt x="913187" y="995802"/>
                    <a:pt x="913187" y="995802"/>
                  </a:cubicBezTo>
                  <a:lnTo>
                    <a:pt x="913187" y="995802"/>
                  </a:lnTo>
                  <a:cubicBezTo>
                    <a:pt x="913187" y="995802"/>
                    <a:pt x="913187" y="995802"/>
                    <a:pt x="913187" y="995802"/>
                  </a:cubicBezTo>
                  <a:cubicBezTo>
                    <a:pt x="913187" y="995802"/>
                    <a:pt x="913187" y="995802"/>
                    <a:pt x="913187" y="995802"/>
                  </a:cubicBezTo>
                  <a:lnTo>
                    <a:pt x="913187" y="995802"/>
                  </a:lnTo>
                  <a:cubicBezTo>
                    <a:pt x="913187" y="995802"/>
                    <a:pt x="909401" y="995802"/>
                    <a:pt x="909401" y="995802"/>
                  </a:cubicBezTo>
                  <a:cubicBezTo>
                    <a:pt x="909401" y="995802"/>
                    <a:pt x="905615" y="995802"/>
                    <a:pt x="905615" y="995802"/>
                  </a:cubicBezTo>
                  <a:cubicBezTo>
                    <a:pt x="905615" y="995802"/>
                    <a:pt x="905615" y="995802"/>
                    <a:pt x="901829" y="995802"/>
                  </a:cubicBezTo>
                  <a:lnTo>
                    <a:pt x="901829" y="995802"/>
                  </a:lnTo>
                  <a:cubicBezTo>
                    <a:pt x="901829" y="995802"/>
                    <a:pt x="901829" y="995802"/>
                    <a:pt x="901829" y="995802"/>
                  </a:cubicBezTo>
                  <a:cubicBezTo>
                    <a:pt x="901829" y="995802"/>
                    <a:pt x="901829" y="995802"/>
                    <a:pt x="901829" y="995802"/>
                  </a:cubicBezTo>
                  <a:cubicBezTo>
                    <a:pt x="901829" y="995802"/>
                    <a:pt x="901829" y="995802"/>
                    <a:pt x="898044" y="995802"/>
                  </a:cubicBezTo>
                  <a:cubicBezTo>
                    <a:pt x="894258" y="995802"/>
                    <a:pt x="890472" y="995802"/>
                    <a:pt x="886686" y="999588"/>
                  </a:cubicBezTo>
                  <a:cubicBezTo>
                    <a:pt x="882900" y="999588"/>
                    <a:pt x="879114" y="999588"/>
                    <a:pt x="875328" y="999588"/>
                  </a:cubicBezTo>
                  <a:cubicBezTo>
                    <a:pt x="875328" y="999588"/>
                    <a:pt x="875328" y="999588"/>
                    <a:pt x="875328" y="999588"/>
                  </a:cubicBezTo>
                  <a:cubicBezTo>
                    <a:pt x="867756" y="999588"/>
                    <a:pt x="860185" y="1003374"/>
                    <a:pt x="848827" y="1003374"/>
                  </a:cubicBezTo>
                  <a:cubicBezTo>
                    <a:pt x="845041" y="1003374"/>
                    <a:pt x="841255" y="1003374"/>
                    <a:pt x="837469" y="1003374"/>
                  </a:cubicBezTo>
                  <a:cubicBezTo>
                    <a:pt x="833683" y="1003374"/>
                    <a:pt x="829897" y="1003374"/>
                    <a:pt x="829897" y="1003374"/>
                  </a:cubicBezTo>
                  <a:cubicBezTo>
                    <a:pt x="826111" y="1003374"/>
                    <a:pt x="822326" y="1003374"/>
                    <a:pt x="818540" y="1003374"/>
                  </a:cubicBezTo>
                  <a:cubicBezTo>
                    <a:pt x="814754" y="1003374"/>
                    <a:pt x="810968" y="1003374"/>
                    <a:pt x="807182" y="1003374"/>
                  </a:cubicBezTo>
                  <a:cubicBezTo>
                    <a:pt x="803396" y="1003374"/>
                    <a:pt x="803396" y="1003374"/>
                    <a:pt x="799610" y="1003374"/>
                  </a:cubicBezTo>
                  <a:cubicBezTo>
                    <a:pt x="799610" y="1003374"/>
                    <a:pt x="795824" y="1003374"/>
                    <a:pt x="792038" y="1003374"/>
                  </a:cubicBezTo>
                  <a:cubicBezTo>
                    <a:pt x="792038" y="1003374"/>
                    <a:pt x="788252" y="1003374"/>
                    <a:pt x="788252" y="1003374"/>
                  </a:cubicBezTo>
                  <a:cubicBezTo>
                    <a:pt x="784467" y="1003374"/>
                    <a:pt x="780681" y="1003374"/>
                    <a:pt x="780681" y="1003374"/>
                  </a:cubicBezTo>
                  <a:cubicBezTo>
                    <a:pt x="776895" y="1003374"/>
                    <a:pt x="776895" y="1003374"/>
                    <a:pt x="773109" y="1003374"/>
                  </a:cubicBezTo>
                  <a:cubicBezTo>
                    <a:pt x="769323" y="1003374"/>
                    <a:pt x="769323" y="1003374"/>
                    <a:pt x="765537" y="1003374"/>
                  </a:cubicBezTo>
                  <a:cubicBezTo>
                    <a:pt x="761751" y="1003374"/>
                    <a:pt x="754179" y="1003374"/>
                    <a:pt x="750393" y="1003374"/>
                  </a:cubicBezTo>
                  <a:cubicBezTo>
                    <a:pt x="746608" y="1003374"/>
                    <a:pt x="746608" y="1003374"/>
                    <a:pt x="742822" y="1003374"/>
                  </a:cubicBezTo>
                  <a:cubicBezTo>
                    <a:pt x="739036" y="1003374"/>
                    <a:pt x="739036" y="1003374"/>
                    <a:pt x="735250" y="1003374"/>
                  </a:cubicBezTo>
                  <a:cubicBezTo>
                    <a:pt x="735250" y="1003374"/>
                    <a:pt x="731464" y="1003374"/>
                    <a:pt x="731464" y="1003374"/>
                  </a:cubicBezTo>
                  <a:cubicBezTo>
                    <a:pt x="723892" y="1003374"/>
                    <a:pt x="716320" y="1003374"/>
                    <a:pt x="712534" y="1003374"/>
                  </a:cubicBezTo>
                  <a:cubicBezTo>
                    <a:pt x="708749" y="1003374"/>
                    <a:pt x="708749" y="1003374"/>
                    <a:pt x="704963" y="1003374"/>
                  </a:cubicBezTo>
                  <a:cubicBezTo>
                    <a:pt x="704963" y="1003374"/>
                    <a:pt x="701177" y="1003374"/>
                    <a:pt x="701177" y="1003374"/>
                  </a:cubicBezTo>
                  <a:cubicBezTo>
                    <a:pt x="693605" y="1003374"/>
                    <a:pt x="682247" y="1003374"/>
                    <a:pt x="674675" y="1003374"/>
                  </a:cubicBezTo>
                  <a:cubicBezTo>
                    <a:pt x="667104" y="1003374"/>
                    <a:pt x="655746" y="1003374"/>
                    <a:pt x="648174" y="1003374"/>
                  </a:cubicBezTo>
                  <a:cubicBezTo>
                    <a:pt x="644388" y="1003374"/>
                    <a:pt x="636816" y="1003374"/>
                    <a:pt x="633031" y="1003374"/>
                  </a:cubicBezTo>
                  <a:cubicBezTo>
                    <a:pt x="595172" y="1003374"/>
                    <a:pt x="553527" y="1003374"/>
                    <a:pt x="519454" y="1003374"/>
                  </a:cubicBezTo>
                  <a:cubicBezTo>
                    <a:pt x="515668" y="1003374"/>
                    <a:pt x="511882" y="1003374"/>
                    <a:pt x="511882" y="1003374"/>
                  </a:cubicBezTo>
                  <a:cubicBezTo>
                    <a:pt x="504310" y="1003374"/>
                    <a:pt x="500524" y="1003374"/>
                    <a:pt x="496738" y="1003374"/>
                  </a:cubicBezTo>
                  <a:cubicBezTo>
                    <a:pt x="492952" y="1003374"/>
                    <a:pt x="489166" y="1003374"/>
                    <a:pt x="485380" y="1003374"/>
                  </a:cubicBezTo>
                  <a:cubicBezTo>
                    <a:pt x="477809" y="1003374"/>
                    <a:pt x="470237" y="1003374"/>
                    <a:pt x="462665" y="1003374"/>
                  </a:cubicBezTo>
                  <a:cubicBezTo>
                    <a:pt x="458879" y="1003374"/>
                    <a:pt x="451307" y="1003374"/>
                    <a:pt x="447521" y="1003374"/>
                  </a:cubicBezTo>
                  <a:cubicBezTo>
                    <a:pt x="443736" y="1003374"/>
                    <a:pt x="439950" y="1003374"/>
                    <a:pt x="439950" y="1003374"/>
                  </a:cubicBezTo>
                  <a:cubicBezTo>
                    <a:pt x="439950" y="1003374"/>
                    <a:pt x="439950" y="1003374"/>
                    <a:pt x="436164" y="1003374"/>
                  </a:cubicBezTo>
                  <a:cubicBezTo>
                    <a:pt x="428592" y="1003374"/>
                    <a:pt x="421020" y="1003374"/>
                    <a:pt x="417234" y="1003374"/>
                  </a:cubicBezTo>
                  <a:cubicBezTo>
                    <a:pt x="405877" y="1003374"/>
                    <a:pt x="394519" y="1003374"/>
                    <a:pt x="383161" y="1003374"/>
                  </a:cubicBezTo>
                  <a:cubicBezTo>
                    <a:pt x="379375" y="1003374"/>
                    <a:pt x="375589" y="1003374"/>
                    <a:pt x="371803" y="1003374"/>
                  </a:cubicBezTo>
                  <a:cubicBezTo>
                    <a:pt x="371803" y="1003374"/>
                    <a:pt x="371803" y="1003374"/>
                    <a:pt x="368018" y="1003374"/>
                  </a:cubicBezTo>
                  <a:cubicBezTo>
                    <a:pt x="364232" y="1003374"/>
                    <a:pt x="364232" y="1003374"/>
                    <a:pt x="360446" y="1003374"/>
                  </a:cubicBezTo>
                  <a:cubicBezTo>
                    <a:pt x="352874" y="1003374"/>
                    <a:pt x="345302" y="1003374"/>
                    <a:pt x="341516" y="1003374"/>
                  </a:cubicBezTo>
                  <a:cubicBezTo>
                    <a:pt x="341516" y="1003374"/>
                    <a:pt x="337730" y="1003374"/>
                    <a:pt x="337730" y="1003374"/>
                  </a:cubicBezTo>
                  <a:cubicBezTo>
                    <a:pt x="337730" y="1003374"/>
                    <a:pt x="337730" y="1003374"/>
                    <a:pt x="337730" y="1003374"/>
                  </a:cubicBezTo>
                  <a:cubicBezTo>
                    <a:pt x="337730" y="1003374"/>
                    <a:pt x="333944" y="1003374"/>
                    <a:pt x="333944" y="1003374"/>
                  </a:cubicBezTo>
                  <a:cubicBezTo>
                    <a:pt x="333944" y="1003374"/>
                    <a:pt x="333944" y="1003374"/>
                    <a:pt x="333944" y="1003374"/>
                  </a:cubicBezTo>
                  <a:cubicBezTo>
                    <a:pt x="333944" y="1003374"/>
                    <a:pt x="333944" y="1003374"/>
                    <a:pt x="333944" y="1003374"/>
                  </a:cubicBezTo>
                  <a:cubicBezTo>
                    <a:pt x="333944" y="1003374"/>
                    <a:pt x="330159" y="1003374"/>
                    <a:pt x="330159" y="1003374"/>
                  </a:cubicBezTo>
                  <a:cubicBezTo>
                    <a:pt x="330159" y="1003374"/>
                    <a:pt x="330159" y="1003374"/>
                    <a:pt x="330159" y="1003374"/>
                  </a:cubicBezTo>
                  <a:cubicBezTo>
                    <a:pt x="330159" y="1003374"/>
                    <a:pt x="330159" y="1003374"/>
                    <a:pt x="330159" y="1003374"/>
                  </a:cubicBezTo>
                  <a:cubicBezTo>
                    <a:pt x="330159" y="1003374"/>
                    <a:pt x="330159" y="1003374"/>
                    <a:pt x="330159" y="999588"/>
                  </a:cubicBezTo>
                  <a:cubicBezTo>
                    <a:pt x="330159" y="995802"/>
                    <a:pt x="330159" y="992016"/>
                    <a:pt x="330159" y="988231"/>
                  </a:cubicBezTo>
                  <a:cubicBezTo>
                    <a:pt x="330159" y="976873"/>
                    <a:pt x="330159" y="965515"/>
                    <a:pt x="330159" y="950372"/>
                  </a:cubicBezTo>
                  <a:lnTo>
                    <a:pt x="330159" y="950372"/>
                  </a:lnTo>
                  <a:cubicBezTo>
                    <a:pt x="330159" y="904941"/>
                    <a:pt x="333944" y="836795"/>
                    <a:pt x="333944" y="764862"/>
                  </a:cubicBezTo>
                  <a:cubicBezTo>
                    <a:pt x="333944" y="745933"/>
                    <a:pt x="333944" y="727003"/>
                    <a:pt x="333944" y="708074"/>
                  </a:cubicBezTo>
                  <a:cubicBezTo>
                    <a:pt x="345302" y="647500"/>
                    <a:pt x="345302" y="571782"/>
                    <a:pt x="345302" y="507421"/>
                  </a:cubicBezTo>
                  <a:cubicBezTo>
                    <a:pt x="345302" y="461990"/>
                    <a:pt x="345302" y="424131"/>
                    <a:pt x="345302" y="397630"/>
                  </a:cubicBezTo>
                  <a:cubicBezTo>
                    <a:pt x="345302" y="393844"/>
                    <a:pt x="345302" y="393844"/>
                    <a:pt x="345302" y="390058"/>
                  </a:cubicBezTo>
                  <a:cubicBezTo>
                    <a:pt x="345302" y="374915"/>
                    <a:pt x="345302" y="363557"/>
                    <a:pt x="345302" y="359771"/>
                  </a:cubicBezTo>
                  <a:cubicBezTo>
                    <a:pt x="341516" y="363557"/>
                    <a:pt x="337730" y="371129"/>
                    <a:pt x="330159" y="378701"/>
                  </a:cubicBezTo>
                  <a:cubicBezTo>
                    <a:pt x="326373" y="382486"/>
                    <a:pt x="326373" y="386272"/>
                    <a:pt x="322587" y="386272"/>
                  </a:cubicBezTo>
                  <a:cubicBezTo>
                    <a:pt x="318801" y="390058"/>
                    <a:pt x="318801" y="390058"/>
                    <a:pt x="315015" y="393844"/>
                  </a:cubicBezTo>
                  <a:lnTo>
                    <a:pt x="315015" y="393844"/>
                  </a:lnTo>
                  <a:cubicBezTo>
                    <a:pt x="273370" y="446847"/>
                    <a:pt x="220367" y="511207"/>
                    <a:pt x="212796" y="518779"/>
                  </a:cubicBezTo>
                  <a:cubicBezTo>
                    <a:pt x="224153" y="533923"/>
                    <a:pt x="239297" y="556638"/>
                    <a:pt x="250655" y="583139"/>
                  </a:cubicBezTo>
                  <a:cubicBezTo>
                    <a:pt x="273370" y="624784"/>
                    <a:pt x="296085" y="677787"/>
                    <a:pt x="315015" y="711860"/>
                  </a:cubicBezTo>
                  <a:cubicBezTo>
                    <a:pt x="326373" y="734575"/>
                    <a:pt x="333944" y="749719"/>
                    <a:pt x="333944" y="757291"/>
                  </a:cubicBezTo>
                  <a:cubicBezTo>
                    <a:pt x="333944" y="761077"/>
                    <a:pt x="330159" y="764862"/>
                    <a:pt x="330159" y="768648"/>
                  </a:cubicBezTo>
                  <a:cubicBezTo>
                    <a:pt x="326373" y="798936"/>
                    <a:pt x="299871" y="817865"/>
                    <a:pt x="269584" y="829223"/>
                  </a:cubicBezTo>
                  <a:cubicBezTo>
                    <a:pt x="265798" y="829223"/>
                    <a:pt x="258226" y="833009"/>
                    <a:pt x="254440" y="833009"/>
                  </a:cubicBezTo>
                  <a:cubicBezTo>
                    <a:pt x="246869" y="825437"/>
                    <a:pt x="216581" y="795150"/>
                    <a:pt x="178722" y="757291"/>
                  </a:cubicBezTo>
                  <a:cubicBezTo>
                    <a:pt x="148435" y="723218"/>
                    <a:pt x="110576" y="681573"/>
                    <a:pt x="80289" y="643714"/>
                  </a:cubicBezTo>
                  <a:cubicBezTo>
                    <a:pt x="68931" y="628570"/>
                    <a:pt x="53788" y="613426"/>
                    <a:pt x="46216" y="598283"/>
                  </a:cubicBezTo>
                  <a:cubicBezTo>
                    <a:pt x="46216" y="598283"/>
                    <a:pt x="42430" y="594497"/>
                    <a:pt x="42430" y="594497"/>
                  </a:cubicBezTo>
                  <a:cubicBezTo>
                    <a:pt x="34858" y="583139"/>
                    <a:pt x="31072" y="575567"/>
                    <a:pt x="23501" y="567996"/>
                  </a:cubicBezTo>
                  <a:cubicBezTo>
                    <a:pt x="23501" y="567996"/>
                    <a:pt x="23501" y="564210"/>
                    <a:pt x="19715" y="564210"/>
                  </a:cubicBezTo>
                  <a:lnTo>
                    <a:pt x="19715" y="564210"/>
                  </a:lnTo>
                  <a:cubicBezTo>
                    <a:pt x="8357" y="549066"/>
                    <a:pt x="4571" y="533923"/>
                    <a:pt x="785" y="522565"/>
                  </a:cubicBezTo>
                  <a:lnTo>
                    <a:pt x="785" y="522565"/>
                  </a:lnTo>
                  <a:cubicBezTo>
                    <a:pt x="785" y="522565"/>
                    <a:pt x="785" y="518779"/>
                    <a:pt x="785" y="518779"/>
                  </a:cubicBezTo>
                  <a:cubicBezTo>
                    <a:pt x="-6787" y="454419"/>
                    <a:pt x="42430" y="401416"/>
                    <a:pt x="61360" y="374915"/>
                  </a:cubicBezTo>
                  <a:cubicBezTo>
                    <a:pt x="68931" y="363557"/>
                    <a:pt x="106790" y="314340"/>
                    <a:pt x="152221" y="257552"/>
                  </a:cubicBezTo>
                  <a:cubicBezTo>
                    <a:pt x="159793" y="249980"/>
                    <a:pt x="163579" y="242408"/>
                    <a:pt x="171151" y="234836"/>
                  </a:cubicBezTo>
                  <a:cubicBezTo>
                    <a:pt x="231725" y="162904"/>
                    <a:pt x="296085" y="87186"/>
                    <a:pt x="307443" y="75829"/>
                  </a:cubicBezTo>
                  <a:cubicBezTo>
                    <a:pt x="333944" y="56899"/>
                    <a:pt x="466451" y="11468"/>
                    <a:pt x="489166" y="111"/>
                  </a:cubicBezTo>
                  <a:cubicBezTo>
                    <a:pt x="489166" y="111"/>
                    <a:pt x="489166" y="111"/>
                    <a:pt x="489166" y="111"/>
                  </a:cubicBezTo>
                  <a:cubicBezTo>
                    <a:pt x="500524" y="30398"/>
                    <a:pt x="568670" y="83400"/>
                    <a:pt x="614101" y="87186"/>
                  </a:cubicBezTo>
                  <a:lnTo>
                    <a:pt x="614101" y="87186"/>
                  </a:lnTo>
                  <a:cubicBezTo>
                    <a:pt x="617887" y="87186"/>
                    <a:pt x="621673" y="87186"/>
                    <a:pt x="625459" y="87186"/>
                  </a:cubicBezTo>
                  <a:cubicBezTo>
                    <a:pt x="629245" y="87186"/>
                    <a:pt x="629245" y="87186"/>
                    <a:pt x="633031" y="87186"/>
                  </a:cubicBezTo>
                  <a:cubicBezTo>
                    <a:pt x="674675" y="83400"/>
                    <a:pt x="731464" y="45541"/>
                    <a:pt x="757965" y="111"/>
                  </a:cubicBezTo>
                  <a:cubicBezTo>
                    <a:pt x="799610" y="-3675"/>
                    <a:pt x="951046" y="90972"/>
                    <a:pt x="962404" y="98544"/>
                  </a:cubicBezTo>
                  <a:cubicBezTo>
                    <a:pt x="969976" y="102330"/>
                    <a:pt x="1038122" y="212121"/>
                    <a:pt x="1102482" y="314340"/>
                  </a:cubicBezTo>
                  <a:cubicBezTo>
                    <a:pt x="1151699" y="393844"/>
                    <a:pt x="1193344" y="469562"/>
                    <a:pt x="1200916" y="492278"/>
                  </a:cubicBezTo>
                  <a:cubicBezTo>
                    <a:pt x="1219845" y="545280"/>
                    <a:pt x="1231203" y="810293"/>
                    <a:pt x="1216059" y="859510"/>
                  </a:cubicBezTo>
                  <a:close/>
                </a:path>
              </a:pathLst>
            </a:custGeom>
            <a:solidFill>
              <a:srgbClr val="FF5B30"/>
            </a:solidFill>
            <a:ln w="37802" cap="flat">
              <a:noFill/>
              <a:prstDash val="solid"/>
              <a:miter/>
            </a:ln>
          </p:spPr>
          <p:txBody>
            <a:bodyPr rtlCol="0" anchor="ctr"/>
            <a:lstStyle/>
            <a:p>
              <a:endParaRPr lang="fr-BE"/>
            </a:p>
          </p:txBody>
        </p:sp>
        <p:sp>
          <p:nvSpPr>
            <p:cNvPr id="457" name="Forme libre : forme 456">
              <a:extLst>
                <a:ext uri="{FF2B5EF4-FFF2-40B4-BE49-F238E27FC236}">
                  <a16:creationId xmlns:a16="http://schemas.microsoft.com/office/drawing/2014/main" id="{99F6AB26-0670-4FD8-ADF5-21D2873DE230}"/>
                </a:ext>
              </a:extLst>
            </p:cNvPr>
            <p:cNvSpPr/>
            <p:nvPr/>
          </p:nvSpPr>
          <p:spPr>
            <a:xfrm>
              <a:off x="2460632" y="2598038"/>
              <a:ext cx="583028" cy="601958"/>
            </a:xfrm>
            <a:custGeom>
              <a:avLst/>
              <a:gdLst>
                <a:gd name="connsiteX0" fmla="*/ 583029 w 583028"/>
                <a:gd name="connsiteY0" fmla="*/ 590600 h 601958"/>
                <a:gd name="connsiteX1" fmla="*/ 583029 w 583028"/>
                <a:gd name="connsiteY1" fmla="*/ 590600 h 601958"/>
                <a:gd name="connsiteX2" fmla="*/ 583029 w 583028"/>
                <a:gd name="connsiteY2" fmla="*/ 590600 h 601958"/>
                <a:gd name="connsiteX3" fmla="*/ 575457 w 583028"/>
                <a:gd name="connsiteY3" fmla="*/ 594386 h 601958"/>
                <a:gd name="connsiteX4" fmla="*/ 571671 w 583028"/>
                <a:gd name="connsiteY4" fmla="*/ 594386 h 601958"/>
                <a:gd name="connsiteX5" fmla="*/ 571671 w 583028"/>
                <a:gd name="connsiteY5" fmla="*/ 594386 h 601958"/>
                <a:gd name="connsiteX6" fmla="*/ 571671 w 583028"/>
                <a:gd name="connsiteY6" fmla="*/ 594386 h 601958"/>
                <a:gd name="connsiteX7" fmla="*/ 571671 w 583028"/>
                <a:gd name="connsiteY7" fmla="*/ 594386 h 601958"/>
                <a:gd name="connsiteX8" fmla="*/ 567885 w 583028"/>
                <a:gd name="connsiteY8" fmla="*/ 594386 h 601958"/>
                <a:gd name="connsiteX9" fmla="*/ 556527 w 583028"/>
                <a:gd name="connsiteY9" fmla="*/ 598172 h 601958"/>
                <a:gd name="connsiteX10" fmla="*/ 545170 w 583028"/>
                <a:gd name="connsiteY10" fmla="*/ 598172 h 601958"/>
                <a:gd name="connsiteX11" fmla="*/ 545170 w 583028"/>
                <a:gd name="connsiteY11" fmla="*/ 598172 h 601958"/>
                <a:gd name="connsiteX12" fmla="*/ 518668 w 583028"/>
                <a:gd name="connsiteY12" fmla="*/ 601958 h 601958"/>
                <a:gd name="connsiteX13" fmla="*/ 507311 w 583028"/>
                <a:gd name="connsiteY13" fmla="*/ 601958 h 601958"/>
                <a:gd name="connsiteX14" fmla="*/ 499739 w 583028"/>
                <a:gd name="connsiteY14" fmla="*/ 601958 h 601958"/>
                <a:gd name="connsiteX15" fmla="*/ 488381 w 583028"/>
                <a:gd name="connsiteY15" fmla="*/ 601958 h 601958"/>
                <a:gd name="connsiteX16" fmla="*/ 477023 w 583028"/>
                <a:gd name="connsiteY16" fmla="*/ 601958 h 601958"/>
                <a:gd name="connsiteX17" fmla="*/ 469452 w 583028"/>
                <a:gd name="connsiteY17" fmla="*/ 601958 h 601958"/>
                <a:gd name="connsiteX18" fmla="*/ 450522 w 583028"/>
                <a:gd name="connsiteY18" fmla="*/ 601958 h 601958"/>
                <a:gd name="connsiteX19" fmla="*/ 442950 w 583028"/>
                <a:gd name="connsiteY19" fmla="*/ 601958 h 601958"/>
                <a:gd name="connsiteX20" fmla="*/ 435379 w 583028"/>
                <a:gd name="connsiteY20" fmla="*/ 601958 h 601958"/>
                <a:gd name="connsiteX21" fmla="*/ 420235 w 583028"/>
                <a:gd name="connsiteY21" fmla="*/ 601958 h 601958"/>
                <a:gd name="connsiteX22" fmla="*/ 405091 w 583028"/>
                <a:gd name="connsiteY22" fmla="*/ 601958 h 601958"/>
                <a:gd name="connsiteX23" fmla="*/ 386162 w 583028"/>
                <a:gd name="connsiteY23" fmla="*/ 601958 h 601958"/>
                <a:gd name="connsiteX24" fmla="*/ 378590 w 583028"/>
                <a:gd name="connsiteY24" fmla="*/ 601958 h 601958"/>
                <a:gd name="connsiteX25" fmla="*/ 348303 w 583028"/>
                <a:gd name="connsiteY25" fmla="*/ 601958 h 601958"/>
                <a:gd name="connsiteX26" fmla="*/ 321802 w 583028"/>
                <a:gd name="connsiteY26" fmla="*/ 601958 h 601958"/>
                <a:gd name="connsiteX27" fmla="*/ 306658 w 583028"/>
                <a:gd name="connsiteY27" fmla="*/ 601958 h 601958"/>
                <a:gd name="connsiteX28" fmla="*/ 193081 w 583028"/>
                <a:gd name="connsiteY28" fmla="*/ 601958 h 601958"/>
                <a:gd name="connsiteX29" fmla="*/ 185509 w 583028"/>
                <a:gd name="connsiteY29" fmla="*/ 601958 h 601958"/>
                <a:gd name="connsiteX30" fmla="*/ 170366 w 583028"/>
                <a:gd name="connsiteY30" fmla="*/ 601958 h 601958"/>
                <a:gd name="connsiteX31" fmla="*/ 159008 w 583028"/>
                <a:gd name="connsiteY31" fmla="*/ 601958 h 601958"/>
                <a:gd name="connsiteX32" fmla="*/ 136292 w 583028"/>
                <a:gd name="connsiteY32" fmla="*/ 601958 h 601958"/>
                <a:gd name="connsiteX33" fmla="*/ 121149 w 583028"/>
                <a:gd name="connsiteY33" fmla="*/ 601958 h 601958"/>
                <a:gd name="connsiteX34" fmla="*/ 113577 w 583028"/>
                <a:gd name="connsiteY34" fmla="*/ 601958 h 601958"/>
                <a:gd name="connsiteX35" fmla="*/ 109791 w 583028"/>
                <a:gd name="connsiteY35" fmla="*/ 601958 h 601958"/>
                <a:gd name="connsiteX36" fmla="*/ 90862 w 583028"/>
                <a:gd name="connsiteY36" fmla="*/ 601958 h 601958"/>
                <a:gd name="connsiteX37" fmla="*/ 56789 w 583028"/>
                <a:gd name="connsiteY37" fmla="*/ 601958 h 601958"/>
                <a:gd name="connsiteX38" fmla="*/ 45431 w 583028"/>
                <a:gd name="connsiteY38" fmla="*/ 601958 h 601958"/>
                <a:gd name="connsiteX39" fmla="*/ 41645 w 583028"/>
                <a:gd name="connsiteY39" fmla="*/ 601958 h 601958"/>
                <a:gd name="connsiteX40" fmla="*/ 34073 w 583028"/>
                <a:gd name="connsiteY40" fmla="*/ 601958 h 601958"/>
                <a:gd name="connsiteX41" fmla="*/ 15144 w 583028"/>
                <a:gd name="connsiteY41" fmla="*/ 601958 h 601958"/>
                <a:gd name="connsiteX42" fmla="*/ 11358 w 583028"/>
                <a:gd name="connsiteY42" fmla="*/ 601958 h 601958"/>
                <a:gd name="connsiteX43" fmla="*/ 11358 w 583028"/>
                <a:gd name="connsiteY43" fmla="*/ 601958 h 601958"/>
                <a:gd name="connsiteX44" fmla="*/ 7572 w 583028"/>
                <a:gd name="connsiteY44" fmla="*/ 601958 h 601958"/>
                <a:gd name="connsiteX45" fmla="*/ 3786 w 583028"/>
                <a:gd name="connsiteY45" fmla="*/ 601958 h 601958"/>
                <a:gd name="connsiteX46" fmla="*/ 0 w 583028"/>
                <a:gd name="connsiteY46" fmla="*/ 601958 h 601958"/>
                <a:gd name="connsiteX47" fmla="*/ 0 w 583028"/>
                <a:gd name="connsiteY47" fmla="*/ 601958 h 601958"/>
                <a:gd name="connsiteX48" fmla="*/ 0 w 583028"/>
                <a:gd name="connsiteY48" fmla="*/ 601958 h 601958"/>
                <a:gd name="connsiteX49" fmla="*/ 0 w 583028"/>
                <a:gd name="connsiteY49" fmla="*/ 598172 h 601958"/>
                <a:gd name="connsiteX50" fmla="*/ 0 w 583028"/>
                <a:gd name="connsiteY50" fmla="*/ 586815 h 601958"/>
                <a:gd name="connsiteX51" fmla="*/ 0 w 583028"/>
                <a:gd name="connsiteY51" fmla="*/ 586815 h 601958"/>
                <a:gd name="connsiteX52" fmla="*/ 11358 w 583028"/>
                <a:gd name="connsiteY52" fmla="*/ 586815 h 601958"/>
                <a:gd name="connsiteX53" fmla="*/ 136292 w 583028"/>
                <a:gd name="connsiteY53" fmla="*/ 586815 h 601958"/>
                <a:gd name="connsiteX54" fmla="*/ 514882 w 583028"/>
                <a:gd name="connsiteY54" fmla="*/ 526240 h 601958"/>
                <a:gd name="connsiteX55" fmla="*/ 518668 w 583028"/>
                <a:gd name="connsiteY55" fmla="*/ 507311 h 601958"/>
                <a:gd name="connsiteX56" fmla="*/ 560313 w 583028"/>
                <a:gd name="connsiteY56" fmla="*/ 0 h 601958"/>
                <a:gd name="connsiteX57" fmla="*/ 560313 w 583028"/>
                <a:gd name="connsiteY57" fmla="*/ 0 h 601958"/>
                <a:gd name="connsiteX58" fmla="*/ 579243 w 583028"/>
                <a:gd name="connsiteY58" fmla="*/ 556527 h 601958"/>
                <a:gd name="connsiteX59" fmla="*/ 579243 w 583028"/>
                <a:gd name="connsiteY59" fmla="*/ 567885 h 601958"/>
                <a:gd name="connsiteX60" fmla="*/ 579243 w 583028"/>
                <a:gd name="connsiteY60" fmla="*/ 571671 h 601958"/>
                <a:gd name="connsiteX61" fmla="*/ 579243 w 583028"/>
                <a:gd name="connsiteY61" fmla="*/ 579243 h 601958"/>
                <a:gd name="connsiteX62" fmla="*/ 583029 w 583028"/>
                <a:gd name="connsiteY62" fmla="*/ 590600 h 601958"/>
                <a:gd name="connsiteX63" fmla="*/ 583029 w 583028"/>
                <a:gd name="connsiteY63" fmla="*/ 590600 h 601958"/>
                <a:gd name="connsiteX64" fmla="*/ 583029 w 583028"/>
                <a:gd name="connsiteY64" fmla="*/ 590600 h 601958"/>
                <a:gd name="connsiteX65" fmla="*/ 583029 w 583028"/>
                <a:gd name="connsiteY65" fmla="*/ 590600 h 601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83028" h="601958">
                  <a:moveTo>
                    <a:pt x="583029" y="590600"/>
                  </a:moveTo>
                  <a:lnTo>
                    <a:pt x="583029" y="590600"/>
                  </a:lnTo>
                  <a:cubicBezTo>
                    <a:pt x="583029" y="590600"/>
                    <a:pt x="583029" y="590600"/>
                    <a:pt x="583029" y="590600"/>
                  </a:cubicBezTo>
                  <a:cubicBezTo>
                    <a:pt x="579243" y="594386"/>
                    <a:pt x="575457" y="594386"/>
                    <a:pt x="575457" y="594386"/>
                  </a:cubicBezTo>
                  <a:cubicBezTo>
                    <a:pt x="575457" y="594386"/>
                    <a:pt x="575457" y="594386"/>
                    <a:pt x="571671" y="594386"/>
                  </a:cubicBezTo>
                  <a:lnTo>
                    <a:pt x="571671" y="594386"/>
                  </a:lnTo>
                  <a:lnTo>
                    <a:pt x="571671" y="594386"/>
                  </a:lnTo>
                  <a:cubicBezTo>
                    <a:pt x="571671" y="594386"/>
                    <a:pt x="571671" y="594386"/>
                    <a:pt x="571671" y="594386"/>
                  </a:cubicBezTo>
                  <a:cubicBezTo>
                    <a:pt x="571671" y="594386"/>
                    <a:pt x="571671" y="594386"/>
                    <a:pt x="567885" y="594386"/>
                  </a:cubicBezTo>
                  <a:cubicBezTo>
                    <a:pt x="564099" y="594386"/>
                    <a:pt x="560313" y="594386"/>
                    <a:pt x="556527" y="598172"/>
                  </a:cubicBezTo>
                  <a:cubicBezTo>
                    <a:pt x="552741" y="598172"/>
                    <a:pt x="548956" y="598172"/>
                    <a:pt x="545170" y="598172"/>
                  </a:cubicBezTo>
                  <a:cubicBezTo>
                    <a:pt x="545170" y="598172"/>
                    <a:pt x="545170" y="598172"/>
                    <a:pt x="545170" y="598172"/>
                  </a:cubicBezTo>
                  <a:cubicBezTo>
                    <a:pt x="537598" y="598172"/>
                    <a:pt x="530026" y="601958"/>
                    <a:pt x="518668" y="601958"/>
                  </a:cubicBezTo>
                  <a:cubicBezTo>
                    <a:pt x="514882" y="601958"/>
                    <a:pt x="511097" y="601958"/>
                    <a:pt x="507311" y="601958"/>
                  </a:cubicBezTo>
                  <a:cubicBezTo>
                    <a:pt x="503525" y="601958"/>
                    <a:pt x="499739" y="601958"/>
                    <a:pt x="499739" y="601958"/>
                  </a:cubicBezTo>
                  <a:cubicBezTo>
                    <a:pt x="495953" y="601958"/>
                    <a:pt x="492167" y="601958"/>
                    <a:pt x="488381" y="601958"/>
                  </a:cubicBezTo>
                  <a:cubicBezTo>
                    <a:pt x="484595" y="601958"/>
                    <a:pt x="480809" y="601958"/>
                    <a:pt x="477023" y="601958"/>
                  </a:cubicBezTo>
                  <a:cubicBezTo>
                    <a:pt x="473238" y="601958"/>
                    <a:pt x="473238" y="601958"/>
                    <a:pt x="469452" y="601958"/>
                  </a:cubicBezTo>
                  <a:cubicBezTo>
                    <a:pt x="465666" y="601958"/>
                    <a:pt x="458094" y="601958"/>
                    <a:pt x="450522" y="601958"/>
                  </a:cubicBezTo>
                  <a:cubicBezTo>
                    <a:pt x="446736" y="601958"/>
                    <a:pt x="446736" y="601958"/>
                    <a:pt x="442950" y="601958"/>
                  </a:cubicBezTo>
                  <a:cubicBezTo>
                    <a:pt x="439164" y="601958"/>
                    <a:pt x="439164" y="601958"/>
                    <a:pt x="435379" y="601958"/>
                  </a:cubicBezTo>
                  <a:cubicBezTo>
                    <a:pt x="431593" y="601958"/>
                    <a:pt x="424021" y="601958"/>
                    <a:pt x="420235" y="601958"/>
                  </a:cubicBezTo>
                  <a:cubicBezTo>
                    <a:pt x="416449" y="601958"/>
                    <a:pt x="408877" y="601958"/>
                    <a:pt x="405091" y="601958"/>
                  </a:cubicBezTo>
                  <a:cubicBezTo>
                    <a:pt x="397520" y="601958"/>
                    <a:pt x="389948" y="601958"/>
                    <a:pt x="386162" y="601958"/>
                  </a:cubicBezTo>
                  <a:cubicBezTo>
                    <a:pt x="382376" y="601958"/>
                    <a:pt x="382376" y="601958"/>
                    <a:pt x="378590" y="601958"/>
                  </a:cubicBezTo>
                  <a:cubicBezTo>
                    <a:pt x="367232" y="601958"/>
                    <a:pt x="359661" y="601958"/>
                    <a:pt x="348303" y="601958"/>
                  </a:cubicBezTo>
                  <a:cubicBezTo>
                    <a:pt x="340731" y="601958"/>
                    <a:pt x="329373" y="601958"/>
                    <a:pt x="321802" y="601958"/>
                  </a:cubicBezTo>
                  <a:cubicBezTo>
                    <a:pt x="318016" y="601958"/>
                    <a:pt x="310444" y="601958"/>
                    <a:pt x="306658" y="601958"/>
                  </a:cubicBezTo>
                  <a:cubicBezTo>
                    <a:pt x="268799" y="601958"/>
                    <a:pt x="227154" y="601958"/>
                    <a:pt x="193081" y="601958"/>
                  </a:cubicBezTo>
                  <a:cubicBezTo>
                    <a:pt x="189295" y="601958"/>
                    <a:pt x="185509" y="601958"/>
                    <a:pt x="185509" y="601958"/>
                  </a:cubicBezTo>
                  <a:cubicBezTo>
                    <a:pt x="177937" y="601958"/>
                    <a:pt x="174151" y="601958"/>
                    <a:pt x="170366" y="601958"/>
                  </a:cubicBezTo>
                  <a:cubicBezTo>
                    <a:pt x="166580" y="601958"/>
                    <a:pt x="162794" y="601958"/>
                    <a:pt x="159008" y="601958"/>
                  </a:cubicBezTo>
                  <a:cubicBezTo>
                    <a:pt x="151436" y="601958"/>
                    <a:pt x="143864" y="601958"/>
                    <a:pt x="136292" y="601958"/>
                  </a:cubicBezTo>
                  <a:cubicBezTo>
                    <a:pt x="132507" y="601958"/>
                    <a:pt x="124935" y="601958"/>
                    <a:pt x="121149" y="601958"/>
                  </a:cubicBezTo>
                  <a:cubicBezTo>
                    <a:pt x="117363" y="601958"/>
                    <a:pt x="113577" y="601958"/>
                    <a:pt x="113577" y="601958"/>
                  </a:cubicBezTo>
                  <a:cubicBezTo>
                    <a:pt x="113577" y="601958"/>
                    <a:pt x="113577" y="601958"/>
                    <a:pt x="109791" y="601958"/>
                  </a:cubicBezTo>
                  <a:cubicBezTo>
                    <a:pt x="102219" y="601958"/>
                    <a:pt x="94648" y="601958"/>
                    <a:pt x="90862" y="601958"/>
                  </a:cubicBezTo>
                  <a:cubicBezTo>
                    <a:pt x="79504" y="601958"/>
                    <a:pt x="68146" y="601958"/>
                    <a:pt x="56789" y="601958"/>
                  </a:cubicBezTo>
                  <a:cubicBezTo>
                    <a:pt x="53003" y="601958"/>
                    <a:pt x="49217" y="601958"/>
                    <a:pt x="45431" y="601958"/>
                  </a:cubicBezTo>
                  <a:cubicBezTo>
                    <a:pt x="45431" y="601958"/>
                    <a:pt x="45431" y="601958"/>
                    <a:pt x="41645" y="601958"/>
                  </a:cubicBezTo>
                  <a:cubicBezTo>
                    <a:pt x="37859" y="601958"/>
                    <a:pt x="37859" y="601958"/>
                    <a:pt x="34073" y="601958"/>
                  </a:cubicBezTo>
                  <a:cubicBezTo>
                    <a:pt x="26501" y="601958"/>
                    <a:pt x="18930" y="601958"/>
                    <a:pt x="15144" y="601958"/>
                  </a:cubicBezTo>
                  <a:cubicBezTo>
                    <a:pt x="15144" y="601958"/>
                    <a:pt x="11358" y="601958"/>
                    <a:pt x="11358" y="601958"/>
                  </a:cubicBezTo>
                  <a:cubicBezTo>
                    <a:pt x="11358" y="601958"/>
                    <a:pt x="11358" y="601958"/>
                    <a:pt x="11358" y="601958"/>
                  </a:cubicBezTo>
                  <a:cubicBezTo>
                    <a:pt x="11358" y="601958"/>
                    <a:pt x="7572" y="601958"/>
                    <a:pt x="7572" y="601958"/>
                  </a:cubicBezTo>
                  <a:cubicBezTo>
                    <a:pt x="7572" y="601958"/>
                    <a:pt x="7572" y="601958"/>
                    <a:pt x="3786" y="601958"/>
                  </a:cubicBezTo>
                  <a:cubicBezTo>
                    <a:pt x="3786" y="601958"/>
                    <a:pt x="0" y="601958"/>
                    <a:pt x="0" y="601958"/>
                  </a:cubicBezTo>
                  <a:cubicBezTo>
                    <a:pt x="0" y="601958"/>
                    <a:pt x="0" y="601958"/>
                    <a:pt x="0" y="601958"/>
                  </a:cubicBezTo>
                  <a:cubicBezTo>
                    <a:pt x="0" y="601958"/>
                    <a:pt x="0" y="601958"/>
                    <a:pt x="0" y="601958"/>
                  </a:cubicBezTo>
                  <a:cubicBezTo>
                    <a:pt x="0" y="601958"/>
                    <a:pt x="0" y="601958"/>
                    <a:pt x="0" y="598172"/>
                  </a:cubicBezTo>
                  <a:cubicBezTo>
                    <a:pt x="0" y="594386"/>
                    <a:pt x="0" y="590600"/>
                    <a:pt x="0" y="586815"/>
                  </a:cubicBezTo>
                  <a:lnTo>
                    <a:pt x="0" y="586815"/>
                  </a:lnTo>
                  <a:cubicBezTo>
                    <a:pt x="3786" y="586815"/>
                    <a:pt x="7572" y="586815"/>
                    <a:pt x="11358" y="586815"/>
                  </a:cubicBezTo>
                  <a:cubicBezTo>
                    <a:pt x="45431" y="586815"/>
                    <a:pt x="87076" y="586815"/>
                    <a:pt x="136292" y="586815"/>
                  </a:cubicBezTo>
                  <a:cubicBezTo>
                    <a:pt x="295300" y="583029"/>
                    <a:pt x="495953" y="560313"/>
                    <a:pt x="514882" y="526240"/>
                  </a:cubicBezTo>
                  <a:cubicBezTo>
                    <a:pt x="518668" y="522454"/>
                    <a:pt x="518668" y="514882"/>
                    <a:pt x="518668" y="507311"/>
                  </a:cubicBezTo>
                  <a:cubicBezTo>
                    <a:pt x="533812" y="435379"/>
                    <a:pt x="541384" y="193081"/>
                    <a:pt x="560313" y="0"/>
                  </a:cubicBezTo>
                  <a:lnTo>
                    <a:pt x="560313" y="0"/>
                  </a:lnTo>
                  <a:cubicBezTo>
                    <a:pt x="564099" y="121149"/>
                    <a:pt x="571671" y="446736"/>
                    <a:pt x="579243" y="556527"/>
                  </a:cubicBezTo>
                  <a:cubicBezTo>
                    <a:pt x="579243" y="560313"/>
                    <a:pt x="579243" y="564099"/>
                    <a:pt x="579243" y="567885"/>
                  </a:cubicBezTo>
                  <a:cubicBezTo>
                    <a:pt x="579243" y="567885"/>
                    <a:pt x="579243" y="571671"/>
                    <a:pt x="579243" y="571671"/>
                  </a:cubicBezTo>
                  <a:cubicBezTo>
                    <a:pt x="579243" y="575457"/>
                    <a:pt x="579243" y="579243"/>
                    <a:pt x="579243" y="579243"/>
                  </a:cubicBezTo>
                  <a:cubicBezTo>
                    <a:pt x="583029" y="583029"/>
                    <a:pt x="583029" y="586815"/>
                    <a:pt x="583029" y="590600"/>
                  </a:cubicBezTo>
                  <a:cubicBezTo>
                    <a:pt x="583029" y="586815"/>
                    <a:pt x="583029" y="590600"/>
                    <a:pt x="583029" y="590600"/>
                  </a:cubicBezTo>
                  <a:cubicBezTo>
                    <a:pt x="583029" y="590600"/>
                    <a:pt x="583029" y="590600"/>
                    <a:pt x="583029" y="590600"/>
                  </a:cubicBezTo>
                  <a:cubicBezTo>
                    <a:pt x="583029" y="590600"/>
                    <a:pt x="583029" y="590600"/>
                    <a:pt x="583029" y="590600"/>
                  </a:cubicBezTo>
                  <a:close/>
                </a:path>
              </a:pathLst>
            </a:custGeom>
            <a:solidFill>
              <a:srgbClr val="000000">
                <a:alpha val="20000"/>
              </a:srgbClr>
            </a:solidFill>
            <a:ln w="37802" cap="flat">
              <a:noFill/>
              <a:prstDash val="solid"/>
              <a:miter/>
            </a:ln>
          </p:spPr>
          <p:txBody>
            <a:bodyPr rtlCol="0" anchor="ctr"/>
            <a:lstStyle/>
            <a:p>
              <a:endParaRPr lang="fr-BE"/>
            </a:p>
          </p:txBody>
        </p:sp>
      </p:grpSp>
      <p:grpSp>
        <p:nvGrpSpPr>
          <p:cNvPr id="739" name="Graphique 485">
            <a:extLst>
              <a:ext uri="{FF2B5EF4-FFF2-40B4-BE49-F238E27FC236}">
                <a16:creationId xmlns:a16="http://schemas.microsoft.com/office/drawing/2014/main" id="{589CAE79-774D-4271-B93F-23997D4EC8AC}"/>
              </a:ext>
            </a:extLst>
          </p:cNvPr>
          <p:cNvGrpSpPr/>
          <p:nvPr/>
        </p:nvGrpSpPr>
        <p:grpSpPr>
          <a:xfrm flipH="1">
            <a:off x="1629847" y="2607984"/>
            <a:ext cx="942102" cy="3336332"/>
            <a:chOff x="7490334" y="1725260"/>
            <a:chExt cx="883783" cy="3129806"/>
          </a:xfrm>
        </p:grpSpPr>
        <p:sp>
          <p:nvSpPr>
            <p:cNvPr id="740" name="Forme libre : forme 739">
              <a:extLst>
                <a:ext uri="{FF2B5EF4-FFF2-40B4-BE49-F238E27FC236}">
                  <a16:creationId xmlns:a16="http://schemas.microsoft.com/office/drawing/2014/main" id="{E60873A6-9CE1-46B3-A4DB-13E2C918F720}"/>
                </a:ext>
              </a:extLst>
            </p:cNvPr>
            <p:cNvSpPr/>
            <p:nvPr/>
          </p:nvSpPr>
          <p:spPr>
            <a:xfrm>
              <a:off x="7575611" y="2045988"/>
              <a:ext cx="709579" cy="2779060"/>
            </a:xfrm>
            <a:custGeom>
              <a:avLst/>
              <a:gdLst>
                <a:gd name="connsiteX0" fmla="*/ 705852 w 709579"/>
                <a:gd name="connsiteY0" fmla="*/ 2776079 h 2779060"/>
                <a:gd name="connsiteX1" fmla="*/ 477779 w 709579"/>
                <a:gd name="connsiteY1" fmla="*/ 2708370 h 2779060"/>
                <a:gd name="connsiteX2" fmla="*/ 467088 w 709579"/>
                <a:gd name="connsiteY2" fmla="*/ 2551569 h 2779060"/>
                <a:gd name="connsiteX3" fmla="*/ 467088 w 709579"/>
                <a:gd name="connsiteY3" fmla="*/ 2380515 h 2779060"/>
                <a:gd name="connsiteX4" fmla="*/ 438579 w 709579"/>
                <a:gd name="connsiteY4" fmla="*/ 2052659 h 2779060"/>
                <a:gd name="connsiteX5" fmla="*/ 438579 w 709579"/>
                <a:gd name="connsiteY5" fmla="*/ 1867350 h 2779060"/>
                <a:gd name="connsiteX6" fmla="*/ 410069 w 709579"/>
                <a:gd name="connsiteY6" fmla="*/ 1600076 h 2779060"/>
                <a:gd name="connsiteX7" fmla="*/ 377997 w 709579"/>
                <a:gd name="connsiteY7" fmla="*/ 1343494 h 2779060"/>
                <a:gd name="connsiteX8" fmla="*/ 331669 w 709579"/>
                <a:gd name="connsiteY8" fmla="*/ 1343494 h 2779060"/>
                <a:gd name="connsiteX9" fmla="*/ 299596 w 709579"/>
                <a:gd name="connsiteY9" fmla="*/ 1600076 h 2779060"/>
                <a:gd name="connsiteX10" fmla="*/ 271087 w 709579"/>
                <a:gd name="connsiteY10" fmla="*/ 1867350 h 2779060"/>
                <a:gd name="connsiteX11" fmla="*/ 271087 w 709579"/>
                <a:gd name="connsiteY11" fmla="*/ 2052659 h 2779060"/>
                <a:gd name="connsiteX12" fmla="*/ 242578 w 709579"/>
                <a:gd name="connsiteY12" fmla="*/ 2380515 h 2779060"/>
                <a:gd name="connsiteX13" fmla="*/ 242578 w 709579"/>
                <a:gd name="connsiteY13" fmla="*/ 2551569 h 2779060"/>
                <a:gd name="connsiteX14" fmla="*/ 231887 w 709579"/>
                <a:gd name="connsiteY14" fmla="*/ 2708370 h 2779060"/>
                <a:gd name="connsiteX15" fmla="*/ 3814 w 709579"/>
                <a:gd name="connsiteY15" fmla="*/ 2776079 h 2779060"/>
                <a:gd name="connsiteX16" fmla="*/ 43014 w 709579"/>
                <a:gd name="connsiteY16" fmla="*/ 2690552 h 2779060"/>
                <a:gd name="connsiteX17" fmla="*/ 128541 w 709579"/>
                <a:gd name="connsiteY17" fmla="*/ 2555133 h 2779060"/>
                <a:gd name="connsiteX18" fmla="*/ 64396 w 709579"/>
                <a:gd name="connsiteY18" fmla="*/ 2213023 h 2779060"/>
                <a:gd name="connsiteX19" fmla="*/ 78650 w 709579"/>
                <a:gd name="connsiteY19" fmla="*/ 1885168 h 2779060"/>
                <a:gd name="connsiteX20" fmla="*/ 71523 w 709579"/>
                <a:gd name="connsiteY20" fmla="*/ 1724804 h 2779060"/>
                <a:gd name="connsiteX21" fmla="*/ 85778 w 709579"/>
                <a:gd name="connsiteY21" fmla="*/ 1204512 h 2779060"/>
                <a:gd name="connsiteX22" fmla="*/ 132105 w 709579"/>
                <a:gd name="connsiteY22" fmla="*/ 869529 h 2779060"/>
                <a:gd name="connsiteX23" fmla="*/ 85778 w 709579"/>
                <a:gd name="connsiteY23" fmla="*/ 502474 h 2779060"/>
                <a:gd name="connsiteX24" fmla="*/ 46578 w 709579"/>
                <a:gd name="connsiteY24" fmla="*/ 213819 h 2779060"/>
                <a:gd name="connsiteX25" fmla="*/ 246142 w 709579"/>
                <a:gd name="connsiteY25" fmla="*/ 103346 h 2779060"/>
                <a:gd name="connsiteX26" fmla="*/ 263960 w 709579"/>
                <a:gd name="connsiteY26" fmla="*/ 57018 h 2779060"/>
                <a:gd name="connsiteX27" fmla="*/ 263960 w 709579"/>
                <a:gd name="connsiteY27" fmla="*/ 53455 h 2779060"/>
                <a:gd name="connsiteX28" fmla="*/ 267524 w 709579"/>
                <a:gd name="connsiteY28" fmla="*/ 0 h 2779060"/>
                <a:gd name="connsiteX29" fmla="*/ 427888 w 709579"/>
                <a:gd name="connsiteY29" fmla="*/ 0 h 2779060"/>
                <a:gd name="connsiteX30" fmla="*/ 431451 w 709579"/>
                <a:gd name="connsiteY30" fmla="*/ 53455 h 2779060"/>
                <a:gd name="connsiteX31" fmla="*/ 431451 w 709579"/>
                <a:gd name="connsiteY31" fmla="*/ 57018 h 2779060"/>
                <a:gd name="connsiteX32" fmla="*/ 449269 w 709579"/>
                <a:gd name="connsiteY32" fmla="*/ 103346 h 2779060"/>
                <a:gd name="connsiteX33" fmla="*/ 648834 w 709579"/>
                <a:gd name="connsiteY33" fmla="*/ 213819 h 2779060"/>
                <a:gd name="connsiteX34" fmla="*/ 609633 w 709579"/>
                <a:gd name="connsiteY34" fmla="*/ 502474 h 2779060"/>
                <a:gd name="connsiteX35" fmla="*/ 563306 w 709579"/>
                <a:gd name="connsiteY35" fmla="*/ 869529 h 2779060"/>
                <a:gd name="connsiteX36" fmla="*/ 609633 w 709579"/>
                <a:gd name="connsiteY36" fmla="*/ 1204512 h 2779060"/>
                <a:gd name="connsiteX37" fmla="*/ 623888 w 709579"/>
                <a:gd name="connsiteY37" fmla="*/ 1724804 h 2779060"/>
                <a:gd name="connsiteX38" fmla="*/ 616761 w 709579"/>
                <a:gd name="connsiteY38" fmla="*/ 1885168 h 2779060"/>
                <a:gd name="connsiteX39" fmla="*/ 631015 w 709579"/>
                <a:gd name="connsiteY39" fmla="*/ 2213023 h 2779060"/>
                <a:gd name="connsiteX40" fmla="*/ 566870 w 709579"/>
                <a:gd name="connsiteY40" fmla="*/ 2555133 h 2779060"/>
                <a:gd name="connsiteX41" fmla="*/ 652397 w 709579"/>
                <a:gd name="connsiteY41" fmla="*/ 2690552 h 2779060"/>
                <a:gd name="connsiteX42" fmla="*/ 705852 w 709579"/>
                <a:gd name="connsiteY42" fmla="*/ 2776079 h 277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9579" h="2779060">
                  <a:moveTo>
                    <a:pt x="705852" y="2776079"/>
                  </a:moveTo>
                  <a:cubicBezTo>
                    <a:pt x="688034" y="2790334"/>
                    <a:pt x="499160" y="2747570"/>
                    <a:pt x="477779" y="2708370"/>
                  </a:cubicBezTo>
                  <a:cubicBezTo>
                    <a:pt x="456397" y="2665606"/>
                    <a:pt x="463524" y="2594333"/>
                    <a:pt x="467088" y="2551569"/>
                  </a:cubicBezTo>
                  <a:cubicBezTo>
                    <a:pt x="474215" y="2505242"/>
                    <a:pt x="477779" y="2444660"/>
                    <a:pt x="467088" y="2380515"/>
                  </a:cubicBezTo>
                  <a:cubicBezTo>
                    <a:pt x="456397" y="2316369"/>
                    <a:pt x="431451" y="2088296"/>
                    <a:pt x="438579" y="2052659"/>
                  </a:cubicBezTo>
                  <a:cubicBezTo>
                    <a:pt x="445706" y="2013459"/>
                    <a:pt x="452833" y="1938623"/>
                    <a:pt x="438579" y="1867350"/>
                  </a:cubicBezTo>
                  <a:cubicBezTo>
                    <a:pt x="424324" y="1796077"/>
                    <a:pt x="435015" y="1660658"/>
                    <a:pt x="410069" y="1600076"/>
                  </a:cubicBezTo>
                  <a:cubicBezTo>
                    <a:pt x="385124" y="1543058"/>
                    <a:pt x="377997" y="1343494"/>
                    <a:pt x="377997" y="1343494"/>
                  </a:cubicBezTo>
                  <a:lnTo>
                    <a:pt x="331669" y="1343494"/>
                  </a:lnTo>
                  <a:cubicBezTo>
                    <a:pt x="331669" y="1343494"/>
                    <a:pt x="328106" y="1543058"/>
                    <a:pt x="299596" y="1600076"/>
                  </a:cubicBezTo>
                  <a:cubicBezTo>
                    <a:pt x="274651" y="1657095"/>
                    <a:pt x="285342" y="1796077"/>
                    <a:pt x="271087" y="1867350"/>
                  </a:cubicBezTo>
                  <a:cubicBezTo>
                    <a:pt x="256833" y="1938623"/>
                    <a:pt x="263960" y="2013459"/>
                    <a:pt x="271087" y="2052659"/>
                  </a:cubicBezTo>
                  <a:cubicBezTo>
                    <a:pt x="278215" y="2091859"/>
                    <a:pt x="253269" y="2319933"/>
                    <a:pt x="242578" y="2380515"/>
                  </a:cubicBezTo>
                  <a:cubicBezTo>
                    <a:pt x="231887" y="2444660"/>
                    <a:pt x="235451" y="2505242"/>
                    <a:pt x="242578" y="2551569"/>
                  </a:cubicBezTo>
                  <a:cubicBezTo>
                    <a:pt x="249705" y="2597897"/>
                    <a:pt x="256833" y="2669170"/>
                    <a:pt x="231887" y="2708370"/>
                  </a:cubicBezTo>
                  <a:cubicBezTo>
                    <a:pt x="210505" y="2751134"/>
                    <a:pt x="21632" y="2790334"/>
                    <a:pt x="3814" y="2776079"/>
                  </a:cubicBezTo>
                  <a:cubicBezTo>
                    <a:pt x="-10441" y="2761825"/>
                    <a:pt x="18068" y="2719061"/>
                    <a:pt x="43014" y="2690552"/>
                  </a:cubicBezTo>
                  <a:cubicBezTo>
                    <a:pt x="67959" y="2662042"/>
                    <a:pt x="124978" y="2601461"/>
                    <a:pt x="128541" y="2555133"/>
                  </a:cubicBezTo>
                  <a:cubicBezTo>
                    <a:pt x="132105" y="2508806"/>
                    <a:pt x="75087" y="2252223"/>
                    <a:pt x="64396" y="2213023"/>
                  </a:cubicBezTo>
                  <a:cubicBezTo>
                    <a:pt x="53705" y="2173823"/>
                    <a:pt x="78650" y="1920804"/>
                    <a:pt x="78650" y="1885168"/>
                  </a:cubicBezTo>
                  <a:cubicBezTo>
                    <a:pt x="82214" y="1845968"/>
                    <a:pt x="71523" y="1767568"/>
                    <a:pt x="71523" y="1724804"/>
                  </a:cubicBezTo>
                  <a:cubicBezTo>
                    <a:pt x="71523" y="1682040"/>
                    <a:pt x="60832" y="1304294"/>
                    <a:pt x="85778" y="1204512"/>
                  </a:cubicBezTo>
                  <a:cubicBezTo>
                    <a:pt x="107160" y="1101166"/>
                    <a:pt x="132105" y="930111"/>
                    <a:pt x="132105" y="869529"/>
                  </a:cubicBezTo>
                  <a:cubicBezTo>
                    <a:pt x="132105" y="808947"/>
                    <a:pt x="89341" y="555929"/>
                    <a:pt x="85778" y="502474"/>
                  </a:cubicBezTo>
                  <a:cubicBezTo>
                    <a:pt x="82214" y="449019"/>
                    <a:pt x="60832" y="253019"/>
                    <a:pt x="46578" y="213819"/>
                  </a:cubicBezTo>
                  <a:cubicBezTo>
                    <a:pt x="114287" y="146109"/>
                    <a:pt x="228323" y="110473"/>
                    <a:pt x="246142" y="103346"/>
                  </a:cubicBezTo>
                  <a:cubicBezTo>
                    <a:pt x="253269" y="99782"/>
                    <a:pt x="260396" y="78400"/>
                    <a:pt x="263960" y="57018"/>
                  </a:cubicBezTo>
                  <a:cubicBezTo>
                    <a:pt x="263960" y="57018"/>
                    <a:pt x="263960" y="53455"/>
                    <a:pt x="263960" y="53455"/>
                  </a:cubicBezTo>
                  <a:cubicBezTo>
                    <a:pt x="267524" y="32073"/>
                    <a:pt x="267524" y="10691"/>
                    <a:pt x="267524" y="0"/>
                  </a:cubicBezTo>
                  <a:lnTo>
                    <a:pt x="427888" y="0"/>
                  </a:lnTo>
                  <a:cubicBezTo>
                    <a:pt x="427888" y="10691"/>
                    <a:pt x="427888" y="32073"/>
                    <a:pt x="431451" y="53455"/>
                  </a:cubicBezTo>
                  <a:cubicBezTo>
                    <a:pt x="431451" y="53455"/>
                    <a:pt x="431451" y="57018"/>
                    <a:pt x="431451" y="57018"/>
                  </a:cubicBezTo>
                  <a:cubicBezTo>
                    <a:pt x="435015" y="78400"/>
                    <a:pt x="442142" y="99782"/>
                    <a:pt x="449269" y="103346"/>
                  </a:cubicBezTo>
                  <a:cubicBezTo>
                    <a:pt x="463524" y="110473"/>
                    <a:pt x="581124" y="146109"/>
                    <a:pt x="648834" y="213819"/>
                  </a:cubicBezTo>
                  <a:cubicBezTo>
                    <a:pt x="634579" y="253019"/>
                    <a:pt x="613197" y="449019"/>
                    <a:pt x="609633" y="502474"/>
                  </a:cubicBezTo>
                  <a:cubicBezTo>
                    <a:pt x="606070" y="555929"/>
                    <a:pt x="563306" y="808947"/>
                    <a:pt x="563306" y="869529"/>
                  </a:cubicBezTo>
                  <a:cubicBezTo>
                    <a:pt x="563306" y="930111"/>
                    <a:pt x="588252" y="1104730"/>
                    <a:pt x="609633" y="1204512"/>
                  </a:cubicBezTo>
                  <a:cubicBezTo>
                    <a:pt x="631015" y="1307858"/>
                    <a:pt x="623888" y="1685604"/>
                    <a:pt x="623888" y="1724804"/>
                  </a:cubicBezTo>
                  <a:cubicBezTo>
                    <a:pt x="623888" y="1767568"/>
                    <a:pt x="613197" y="1845968"/>
                    <a:pt x="616761" y="1885168"/>
                  </a:cubicBezTo>
                  <a:cubicBezTo>
                    <a:pt x="620324" y="1924368"/>
                    <a:pt x="641706" y="2177387"/>
                    <a:pt x="631015" y="2213023"/>
                  </a:cubicBezTo>
                  <a:cubicBezTo>
                    <a:pt x="620324" y="2252223"/>
                    <a:pt x="563306" y="2508806"/>
                    <a:pt x="566870" y="2555133"/>
                  </a:cubicBezTo>
                  <a:cubicBezTo>
                    <a:pt x="570433" y="2601461"/>
                    <a:pt x="627452" y="2662042"/>
                    <a:pt x="652397" y="2690552"/>
                  </a:cubicBezTo>
                  <a:cubicBezTo>
                    <a:pt x="691597" y="2719061"/>
                    <a:pt x="720106" y="2765388"/>
                    <a:pt x="705852" y="2776079"/>
                  </a:cubicBezTo>
                  <a:close/>
                </a:path>
              </a:pathLst>
            </a:custGeom>
            <a:solidFill>
              <a:srgbClr val="FFB67F"/>
            </a:solidFill>
            <a:ln w="35560" cap="flat">
              <a:noFill/>
              <a:prstDash val="solid"/>
              <a:miter/>
            </a:ln>
          </p:spPr>
          <p:txBody>
            <a:bodyPr rtlCol="0" anchor="ctr"/>
            <a:lstStyle/>
            <a:p>
              <a:endParaRPr lang="fr-BE"/>
            </a:p>
          </p:txBody>
        </p:sp>
        <p:sp>
          <p:nvSpPr>
            <p:cNvPr id="741" name="Forme libre : forme 740">
              <a:extLst>
                <a:ext uri="{FF2B5EF4-FFF2-40B4-BE49-F238E27FC236}">
                  <a16:creationId xmlns:a16="http://schemas.microsoft.com/office/drawing/2014/main" id="{7211975D-CC03-443C-ACA4-CDA9248BC4FD}"/>
                </a:ext>
              </a:extLst>
            </p:cNvPr>
            <p:cNvSpPr/>
            <p:nvPr/>
          </p:nvSpPr>
          <p:spPr>
            <a:xfrm>
              <a:off x="8172327" y="2252679"/>
              <a:ext cx="191099" cy="1265645"/>
            </a:xfrm>
            <a:custGeom>
              <a:avLst/>
              <a:gdLst>
                <a:gd name="connsiteX0" fmla="*/ 162590 w 191099"/>
                <a:gd name="connsiteY0" fmla="*/ 962184 h 1265645"/>
                <a:gd name="connsiteX1" fmla="*/ 162590 w 191099"/>
                <a:gd name="connsiteY1" fmla="*/ 997820 h 1265645"/>
                <a:gd name="connsiteX2" fmla="*/ 169718 w 191099"/>
                <a:gd name="connsiteY2" fmla="*/ 1179566 h 1265645"/>
                <a:gd name="connsiteX3" fmla="*/ 123390 w 191099"/>
                <a:gd name="connsiteY3" fmla="*/ 1261530 h 1265645"/>
                <a:gd name="connsiteX4" fmla="*/ 80627 w 191099"/>
                <a:gd name="connsiteY4" fmla="*/ 1261530 h 1265645"/>
                <a:gd name="connsiteX5" fmla="*/ 77063 w 191099"/>
                <a:gd name="connsiteY5" fmla="*/ 1257966 h 1265645"/>
                <a:gd name="connsiteX6" fmla="*/ 77063 w 191099"/>
                <a:gd name="connsiteY6" fmla="*/ 1243712 h 1265645"/>
                <a:gd name="connsiteX7" fmla="*/ 80627 w 191099"/>
                <a:gd name="connsiteY7" fmla="*/ 1236585 h 1265645"/>
                <a:gd name="connsiteX8" fmla="*/ 80627 w 191099"/>
                <a:gd name="connsiteY8" fmla="*/ 1233021 h 1265645"/>
                <a:gd name="connsiteX9" fmla="*/ 105572 w 191099"/>
                <a:gd name="connsiteY9" fmla="*/ 1122548 h 1265645"/>
                <a:gd name="connsiteX10" fmla="*/ 105572 w 191099"/>
                <a:gd name="connsiteY10" fmla="*/ 1118984 h 1265645"/>
                <a:gd name="connsiteX11" fmla="*/ 94881 w 191099"/>
                <a:gd name="connsiteY11" fmla="*/ 1090475 h 1265645"/>
                <a:gd name="connsiteX12" fmla="*/ 84190 w 191099"/>
                <a:gd name="connsiteY12" fmla="*/ 1104730 h 1265645"/>
                <a:gd name="connsiteX13" fmla="*/ 73499 w 191099"/>
                <a:gd name="connsiteY13" fmla="*/ 1168875 h 1265645"/>
                <a:gd name="connsiteX14" fmla="*/ 55681 w 191099"/>
                <a:gd name="connsiteY14" fmla="*/ 1158184 h 1265645"/>
                <a:gd name="connsiteX15" fmla="*/ 55681 w 191099"/>
                <a:gd name="connsiteY15" fmla="*/ 1158184 h 1265645"/>
                <a:gd name="connsiteX16" fmla="*/ 52117 w 191099"/>
                <a:gd name="connsiteY16" fmla="*/ 1126112 h 1265645"/>
                <a:gd name="connsiteX17" fmla="*/ 73499 w 191099"/>
                <a:gd name="connsiteY17" fmla="*/ 1012075 h 1265645"/>
                <a:gd name="connsiteX18" fmla="*/ 80627 w 191099"/>
                <a:gd name="connsiteY18" fmla="*/ 997820 h 1265645"/>
                <a:gd name="connsiteX19" fmla="*/ 80627 w 191099"/>
                <a:gd name="connsiteY19" fmla="*/ 930111 h 1265645"/>
                <a:gd name="connsiteX20" fmla="*/ 55681 w 191099"/>
                <a:gd name="connsiteY20" fmla="*/ 709165 h 1265645"/>
                <a:gd name="connsiteX21" fmla="*/ 55681 w 191099"/>
                <a:gd name="connsiteY21" fmla="*/ 698474 h 1265645"/>
                <a:gd name="connsiteX22" fmla="*/ 55681 w 191099"/>
                <a:gd name="connsiteY22" fmla="*/ 669965 h 1265645"/>
                <a:gd name="connsiteX23" fmla="*/ 55681 w 191099"/>
                <a:gd name="connsiteY23" fmla="*/ 659274 h 1265645"/>
                <a:gd name="connsiteX24" fmla="*/ 34299 w 191099"/>
                <a:gd name="connsiteY24" fmla="*/ 527419 h 1265645"/>
                <a:gd name="connsiteX25" fmla="*/ 12917 w 191099"/>
                <a:gd name="connsiteY25" fmla="*/ 416946 h 1265645"/>
                <a:gd name="connsiteX26" fmla="*/ 12917 w 191099"/>
                <a:gd name="connsiteY26" fmla="*/ 413383 h 1265645"/>
                <a:gd name="connsiteX27" fmla="*/ 2226 w 191099"/>
                <a:gd name="connsiteY27" fmla="*/ 317164 h 1265645"/>
                <a:gd name="connsiteX28" fmla="*/ 66372 w 191099"/>
                <a:gd name="connsiteY28" fmla="*/ 0 h 1265645"/>
                <a:gd name="connsiteX29" fmla="*/ 151900 w 191099"/>
                <a:gd name="connsiteY29" fmla="*/ 281528 h 1265645"/>
                <a:gd name="connsiteX30" fmla="*/ 155463 w 191099"/>
                <a:gd name="connsiteY30" fmla="*/ 313601 h 1265645"/>
                <a:gd name="connsiteX31" fmla="*/ 155463 w 191099"/>
                <a:gd name="connsiteY31" fmla="*/ 317164 h 1265645"/>
                <a:gd name="connsiteX32" fmla="*/ 191100 w 191099"/>
                <a:gd name="connsiteY32" fmla="*/ 570183 h 1265645"/>
                <a:gd name="connsiteX33" fmla="*/ 191100 w 191099"/>
                <a:gd name="connsiteY33" fmla="*/ 598692 h 1265645"/>
                <a:gd name="connsiteX34" fmla="*/ 176845 w 191099"/>
                <a:gd name="connsiteY34" fmla="*/ 873093 h 1265645"/>
                <a:gd name="connsiteX35" fmla="*/ 176845 w 191099"/>
                <a:gd name="connsiteY35" fmla="*/ 873093 h 1265645"/>
                <a:gd name="connsiteX36" fmla="*/ 162590 w 191099"/>
                <a:gd name="connsiteY36" fmla="*/ 962184 h 1265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1099" h="1265645">
                  <a:moveTo>
                    <a:pt x="162590" y="962184"/>
                  </a:moveTo>
                  <a:cubicBezTo>
                    <a:pt x="162590" y="969311"/>
                    <a:pt x="162590" y="983566"/>
                    <a:pt x="162590" y="997820"/>
                  </a:cubicBezTo>
                  <a:cubicBezTo>
                    <a:pt x="166154" y="1047712"/>
                    <a:pt x="180409" y="1129675"/>
                    <a:pt x="169718" y="1179566"/>
                  </a:cubicBezTo>
                  <a:cubicBezTo>
                    <a:pt x="159027" y="1233021"/>
                    <a:pt x="141209" y="1254403"/>
                    <a:pt x="123390" y="1261530"/>
                  </a:cubicBezTo>
                  <a:cubicBezTo>
                    <a:pt x="109136" y="1268658"/>
                    <a:pt x="91318" y="1265094"/>
                    <a:pt x="80627" y="1261530"/>
                  </a:cubicBezTo>
                  <a:cubicBezTo>
                    <a:pt x="80627" y="1261530"/>
                    <a:pt x="77063" y="1261530"/>
                    <a:pt x="77063" y="1257966"/>
                  </a:cubicBezTo>
                  <a:cubicBezTo>
                    <a:pt x="73499" y="1254403"/>
                    <a:pt x="73499" y="1250839"/>
                    <a:pt x="77063" y="1243712"/>
                  </a:cubicBezTo>
                  <a:cubicBezTo>
                    <a:pt x="77063" y="1243712"/>
                    <a:pt x="80627" y="1240148"/>
                    <a:pt x="80627" y="1236585"/>
                  </a:cubicBezTo>
                  <a:cubicBezTo>
                    <a:pt x="80627" y="1236585"/>
                    <a:pt x="80627" y="1236585"/>
                    <a:pt x="80627" y="1233021"/>
                  </a:cubicBezTo>
                  <a:cubicBezTo>
                    <a:pt x="91318" y="1208076"/>
                    <a:pt x="105572" y="1154621"/>
                    <a:pt x="105572" y="1122548"/>
                  </a:cubicBezTo>
                  <a:lnTo>
                    <a:pt x="105572" y="1118984"/>
                  </a:lnTo>
                  <a:cubicBezTo>
                    <a:pt x="105572" y="1101166"/>
                    <a:pt x="102008" y="1090475"/>
                    <a:pt x="94881" y="1090475"/>
                  </a:cubicBezTo>
                  <a:cubicBezTo>
                    <a:pt x="91318" y="1090475"/>
                    <a:pt x="84190" y="1094039"/>
                    <a:pt x="84190" y="1104730"/>
                  </a:cubicBezTo>
                  <a:cubicBezTo>
                    <a:pt x="77063" y="1126112"/>
                    <a:pt x="69936" y="1151057"/>
                    <a:pt x="73499" y="1168875"/>
                  </a:cubicBezTo>
                  <a:cubicBezTo>
                    <a:pt x="77063" y="1179566"/>
                    <a:pt x="62808" y="1176003"/>
                    <a:pt x="55681" y="1158184"/>
                  </a:cubicBezTo>
                  <a:lnTo>
                    <a:pt x="55681" y="1158184"/>
                  </a:lnTo>
                  <a:cubicBezTo>
                    <a:pt x="52117" y="1151057"/>
                    <a:pt x="48554" y="1140366"/>
                    <a:pt x="52117" y="1126112"/>
                  </a:cubicBezTo>
                  <a:cubicBezTo>
                    <a:pt x="55681" y="1083348"/>
                    <a:pt x="62808" y="1037021"/>
                    <a:pt x="73499" y="1012075"/>
                  </a:cubicBezTo>
                  <a:cubicBezTo>
                    <a:pt x="77063" y="1008511"/>
                    <a:pt x="77063" y="1001384"/>
                    <a:pt x="80627" y="997820"/>
                  </a:cubicBezTo>
                  <a:cubicBezTo>
                    <a:pt x="87754" y="980002"/>
                    <a:pt x="84190" y="962184"/>
                    <a:pt x="80627" y="930111"/>
                  </a:cubicBezTo>
                  <a:cubicBezTo>
                    <a:pt x="73499" y="901602"/>
                    <a:pt x="59245" y="780438"/>
                    <a:pt x="55681" y="709165"/>
                  </a:cubicBezTo>
                  <a:cubicBezTo>
                    <a:pt x="55681" y="705602"/>
                    <a:pt x="55681" y="702038"/>
                    <a:pt x="55681" y="698474"/>
                  </a:cubicBezTo>
                  <a:cubicBezTo>
                    <a:pt x="55681" y="687783"/>
                    <a:pt x="55681" y="677092"/>
                    <a:pt x="55681" y="669965"/>
                  </a:cubicBezTo>
                  <a:cubicBezTo>
                    <a:pt x="55681" y="666402"/>
                    <a:pt x="55681" y="662838"/>
                    <a:pt x="55681" y="659274"/>
                  </a:cubicBezTo>
                  <a:cubicBezTo>
                    <a:pt x="59245" y="623638"/>
                    <a:pt x="44990" y="548801"/>
                    <a:pt x="34299" y="527419"/>
                  </a:cubicBezTo>
                  <a:cubicBezTo>
                    <a:pt x="27172" y="516728"/>
                    <a:pt x="20045" y="466837"/>
                    <a:pt x="12917" y="416946"/>
                  </a:cubicBezTo>
                  <a:cubicBezTo>
                    <a:pt x="12917" y="416946"/>
                    <a:pt x="12917" y="413383"/>
                    <a:pt x="12917" y="413383"/>
                  </a:cubicBezTo>
                  <a:cubicBezTo>
                    <a:pt x="9354" y="377746"/>
                    <a:pt x="2226" y="345674"/>
                    <a:pt x="2226" y="317164"/>
                  </a:cubicBezTo>
                  <a:cubicBezTo>
                    <a:pt x="-4901" y="249455"/>
                    <a:pt x="2226" y="3564"/>
                    <a:pt x="66372" y="0"/>
                  </a:cubicBezTo>
                  <a:cubicBezTo>
                    <a:pt x="130518" y="57018"/>
                    <a:pt x="141209" y="160364"/>
                    <a:pt x="151900" y="281528"/>
                  </a:cubicBezTo>
                  <a:cubicBezTo>
                    <a:pt x="151900" y="292219"/>
                    <a:pt x="151900" y="302910"/>
                    <a:pt x="155463" y="313601"/>
                  </a:cubicBezTo>
                  <a:cubicBezTo>
                    <a:pt x="155463" y="313601"/>
                    <a:pt x="155463" y="317164"/>
                    <a:pt x="155463" y="317164"/>
                  </a:cubicBezTo>
                  <a:cubicBezTo>
                    <a:pt x="169718" y="452583"/>
                    <a:pt x="183972" y="541674"/>
                    <a:pt x="191100" y="570183"/>
                  </a:cubicBezTo>
                  <a:cubicBezTo>
                    <a:pt x="191100" y="573747"/>
                    <a:pt x="191100" y="584438"/>
                    <a:pt x="191100" y="598692"/>
                  </a:cubicBezTo>
                  <a:cubicBezTo>
                    <a:pt x="191100" y="655711"/>
                    <a:pt x="180409" y="784002"/>
                    <a:pt x="176845" y="873093"/>
                  </a:cubicBezTo>
                  <a:lnTo>
                    <a:pt x="176845" y="873093"/>
                  </a:lnTo>
                  <a:cubicBezTo>
                    <a:pt x="166154" y="919420"/>
                    <a:pt x="162590" y="951493"/>
                    <a:pt x="162590" y="962184"/>
                  </a:cubicBezTo>
                  <a:close/>
                </a:path>
              </a:pathLst>
            </a:custGeom>
            <a:solidFill>
              <a:srgbClr val="FFB67F"/>
            </a:solidFill>
            <a:ln w="35560" cap="flat">
              <a:noFill/>
              <a:prstDash val="solid"/>
              <a:miter/>
            </a:ln>
          </p:spPr>
          <p:txBody>
            <a:bodyPr rtlCol="0" anchor="ctr"/>
            <a:lstStyle/>
            <a:p>
              <a:endParaRPr lang="fr-BE"/>
            </a:p>
          </p:txBody>
        </p:sp>
        <p:sp>
          <p:nvSpPr>
            <p:cNvPr id="742" name="Forme libre : forme 741">
              <a:extLst>
                <a:ext uri="{FF2B5EF4-FFF2-40B4-BE49-F238E27FC236}">
                  <a16:creationId xmlns:a16="http://schemas.microsoft.com/office/drawing/2014/main" id="{DCA883C0-9031-4A6B-A641-5682D11BCB03}"/>
                </a:ext>
              </a:extLst>
            </p:cNvPr>
            <p:cNvSpPr/>
            <p:nvPr/>
          </p:nvSpPr>
          <p:spPr>
            <a:xfrm>
              <a:off x="7511716" y="2249115"/>
              <a:ext cx="187562" cy="1265873"/>
            </a:xfrm>
            <a:custGeom>
              <a:avLst/>
              <a:gdLst>
                <a:gd name="connsiteX0" fmla="*/ 185310 w 187562"/>
                <a:gd name="connsiteY0" fmla="*/ 324292 h 1265873"/>
                <a:gd name="connsiteX1" fmla="*/ 174619 w 187562"/>
                <a:gd name="connsiteY1" fmla="*/ 420510 h 1265873"/>
                <a:gd name="connsiteX2" fmla="*/ 153237 w 187562"/>
                <a:gd name="connsiteY2" fmla="*/ 534547 h 1265873"/>
                <a:gd name="connsiteX3" fmla="*/ 131855 w 187562"/>
                <a:gd name="connsiteY3" fmla="*/ 666402 h 1265873"/>
                <a:gd name="connsiteX4" fmla="*/ 124728 w 187562"/>
                <a:gd name="connsiteY4" fmla="*/ 798256 h 1265873"/>
                <a:gd name="connsiteX5" fmla="*/ 106909 w 187562"/>
                <a:gd name="connsiteY5" fmla="*/ 937239 h 1265873"/>
                <a:gd name="connsiteX6" fmla="*/ 106909 w 187562"/>
                <a:gd name="connsiteY6" fmla="*/ 1004948 h 1265873"/>
                <a:gd name="connsiteX7" fmla="*/ 114037 w 187562"/>
                <a:gd name="connsiteY7" fmla="*/ 1019202 h 1265873"/>
                <a:gd name="connsiteX8" fmla="*/ 135419 w 187562"/>
                <a:gd name="connsiteY8" fmla="*/ 1133239 h 1265873"/>
                <a:gd name="connsiteX9" fmla="*/ 110473 w 187562"/>
                <a:gd name="connsiteY9" fmla="*/ 1176003 h 1265873"/>
                <a:gd name="connsiteX10" fmla="*/ 99782 w 187562"/>
                <a:gd name="connsiteY10" fmla="*/ 1111857 h 1265873"/>
                <a:gd name="connsiteX11" fmla="*/ 78400 w 187562"/>
                <a:gd name="connsiteY11" fmla="*/ 1126112 h 1265873"/>
                <a:gd name="connsiteX12" fmla="*/ 106909 w 187562"/>
                <a:gd name="connsiteY12" fmla="*/ 1247276 h 1265873"/>
                <a:gd name="connsiteX13" fmla="*/ 60582 w 187562"/>
                <a:gd name="connsiteY13" fmla="*/ 1261530 h 1265873"/>
                <a:gd name="connsiteX14" fmla="*/ 49891 w 187562"/>
                <a:gd name="connsiteY14" fmla="*/ 1254403 h 1265873"/>
                <a:gd name="connsiteX15" fmla="*/ 39200 w 187562"/>
                <a:gd name="connsiteY15" fmla="*/ 1243712 h 1265873"/>
                <a:gd name="connsiteX16" fmla="*/ 14255 w 187562"/>
                <a:gd name="connsiteY16" fmla="*/ 1176003 h 1265873"/>
                <a:gd name="connsiteX17" fmla="*/ 21382 w 187562"/>
                <a:gd name="connsiteY17" fmla="*/ 994257 h 1265873"/>
                <a:gd name="connsiteX18" fmla="*/ 21382 w 187562"/>
                <a:gd name="connsiteY18" fmla="*/ 958620 h 1265873"/>
                <a:gd name="connsiteX19" fmla="*/ 0 w 187562"/>
                <a:gd name="connsiteY19" fmla="*/ 627201 h 1265873"/>
                <a:gd name="connsiteX20" fmla="*/ 0 w 187562"/>
                <a:gd name="connsiteY20" fmla="*/ 570183 h 1265873"/>
                <a:gd name="connsiteX21" fmla="*/ 35636 w 187562"/>
                <a:gd name="connsiteY21" fmla="*/ 324292 h 1265873"/>
                <a:gd name="connsiteX22" fmla="*/ 35636 w 187562"/>
                <a:gd name="connsiteY22" fmla="*/ 320728 h 1265873"/>
                <a:gd name="connsiteX23" fmla="*/ 35636 w 187562"/>
                <a:gd name="connsiteY23" fmla="*/ 313601 h 1265873"/>
                <a:gd name="connsiteX24" fmla="*/ 124728 w 187562"/>
                <a:gd name="connsiteY24" fmla="*/ 0 h 1265873"/>
                <a:gd name="connsiteX25" fmla="*/ 185310 w 187562"/>
                <a:gd name="connsiteY25" fmla="*/ 324292 h 1265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562" h="1265873">
                  <a:moveTo>
                    <a:pt x="185310" y="324292"/>
                  </a:moveTo>
                  <a:cubicBezTo>
                    <a:pt x="181746" y="352801"/>
                    <a:pt x="178182" y="384874"/>
                    <a:pt x="174619" y="420510"/>
                  </a:cubicBezTo>
                  <a:cubicBezTo>
                    <a:pt x="167491" y="473965"/>
                    <a:pt x="156800" y="520292"/>
                    <a:pt x="153237" y="534547"/>
                  </a:cubicBezTo>
                  <a:cubicBezTo>
                    <a:pt x="142546" y="555929"/>
                    <a:pt x="128291" y="630765"/>
                    <a:pt x="131855" y="666402"/>
                  </a:cubicBezTo>
                  <a:cubicBezTo>
                    <a:pt x="131855" y="684220"/>
                    <a:pt x="128291" y="741238"/>
                    <a:pt x="124728" y="798256"/>
                  </a:cubicBezTo>
                  <a:cubicBezTo>
                    <a:pt x="117600" y="855275"/>
                    <a:pt x="110473" y="915857"/>
                    <a:pt x="106909" y="937239"/>
                  </a:cubicBezTo>
                  <a:cubicBezTo>
                    <a:pt x="99782" y="969311"/>
                    <a:pt x="99782" y="987130"/>
                    <a:pt x="106909" y="1004948"/>
                  </a:cubicBezTo>
                  <a:cubicBezTo>
                    <a:pt x="106909" y="1008511"/>
                    <a:pt x="110473" y="1015639"/>
                    <a:pt x="114037" y="1019202"/>
                  </a:cubicBezTo>
                  <a:cubicBezTo>
                    <a:pt x="128291" y="1044148"/>
                    <a:pt x="131855" y="1090475"/>
                    <a:pt x="135419" y="1133239"/>
                  </a:cubicBezTo>
                  <a:cubicBezTo>
                    <a:pt x="138982" y="1176003"/>
                    <a:pt x="106909" y="1190257"/>
                    <a:pt x="110473" y="1176003"/>
                  </a:cubicBezTo>
                  <a:cubicBezTo>
                    <a:pt x="114037" y="1158185"/>
                    <a:pt x="106909" y="1133239"/>
                    <a:pt x="99782" y="1111857"/>
                  </a:cubicBezTo>
                  <a:cubicBezTo>
                    <a:pt x="92655" y="1090475"/>
                    <a:pt x="81964" y="1090475"/>
                    <a:pt x="78400" y="1126112"/>
                  </a:cubicBezTo>
                  <a:cubicBezTo>
                    <a:pt x="78400" y="1161748"/>
                    <a:pt x="92655" y="1233021"/>
                    <a:pt x="106909" y="1247276"/>
                  </a:cubicBezTo>
                  <a:cubicBezTo>
                    <a:pt x="121164" y="1261530"/>
                    <a:pt x="81964" y="1272221"/>
                    <a:pt x="60582" y="1261530"/>
                  </a:cubicBezTo>
                  <a:cubicBezTo>
                    <a:pt x="57018" y="1261530"/>
                    <a:pt x="53455" y="1257967"/>
                    <a:pt x="49891" y="1254403"/>
                  </a:cubicBezTo>
                  <a:cubicBezTo>
                    <a:pt x="46327" y="1250839"/>
                    <a:pt x="42764" y="1247276"/>
                    <a:pt x="39200" y="1243712"/>
                  </a:cubicBezTo>
                  <a:cubicBezTo>
                    <a:pt x="28509" y="1229457"/>
                    <a:pt x="21382" y="1211639"/>
                    <a:pt x="14255" y="1176003"/>
                  </a:cubicBezTo>
                  <a:cubicBezTo>
                    <a:pt x="3564" y="1126112"/>
                    <a:pt x="17818" y="1044148"/>
                    <a:pt x="21382" y="994257"/>
                  </a:cubicBezTo>
                  <a:cubicBezTo>
                    <a:pt x="21382" y="980002"/>
                    <a:pt x="24946" y="965748"/>
                    <a:pt x="21382" y="958620"/>
                  </a:cubicBezTo>
                  <a:cubicBezTo>
                    <a:pt x="17818" y="933675"/>
                    <a:pt x="3564" y="730547"/>
                    <a:pt x="0" y="627201"/>
                  </a:cubicBezTo>
                  <a:cubicBezTo>
                    <a:pt x="0" y="598692"/>
                    <a:pt x="0" y="577310"/>
                    <a:pt x="0" y="570183"/>
                  </a:cubicBezTo>
                  <a:cubicBezTo>
                    <a:pt x="7127" y="541674"/>
                    <a:pt x="21382" y="456147"/>
                    <a:pt x="35636" y="324292"/>
                  </a:cubicBezTo>
                  <a:cubicBezTo>
                    <a:pt x="35636" y="324292"/>
                    <a:pt x="35636" y="324292"/>
                    <a:pt x="35636" y="320728"/>
                  </a:cubicBezTo>
                  <a:cubicBezTo>
                    <a:pt x="35636" y="317164"/>
                    <a:pt x="35636" y="313601"/>
                    <a:pt x="35636" y="313601"/>
                  </a:cubicBezTo>
                  <a:cubicBezTo>
                    <a:pt x="49891" y="174619"/>
                    <a:pt x="53455" y="64146"/>
                    <a:pt x="124728" y="0"/>
                  </a:cubicBezTo>
                  <a:cubicBezTo>
                    <a:pt x="185310" y="10691"/>
                    <a:pt x="192437" y="256582"/>
                    <a:pt x="185310" y="324292"/>
                  </a:cubicBezTo>
                  <a:close/>
                </a:path>
              </a:pathLst>
            </a:custGeom>
            <a:solidFill>
              <a:srgbClr val="FFB67F"/>
            </a:solidFill>
            <a:ln w="35560" cap="flat">
              <a:noFill/>
              <a:prstDash val="solid"/>
              <a:miter/>
            </a:ln>
          </p:spPr>
          <p:txBody>
            <a:bodyPr rtlCol="0" anchor="ctr"/>
            <a:lstStyle/>
            <a:p>
              <a:endParaRPr lang="fr-BE"/>
            </a:p>
          </p:txBody>
        </p:sp>
        <p:grpSp>
          <p:nvGrpSpPr>
            <p:cNvPr id="743" name="Graphique 485">
              <a:extLst>
                <a:ext uri="{FF2B5EF4-FFF2-40B4-BE49-F238E27FC236}">
                  <a16:creationId xmlns:a16="http://schemas.microsoft.com/office/drawing/2014/main" id="{7177AD7A-A3B6-46A7-AA85-B80918F5C9F3}"/>
                </a:ext>
              </a:extLst>
            </p:cNvPr>
            <p:cNvGrpSpPr/>
            <p:nvPr/>
          </p:nvGrpSpPr>
          <p:grpSpPr>
            <a:xfrm>
              <a:off x="8023477" y="4597557"/>
              <a:ext cx="328368" cy="257509"/>
              <a:chOff x="8023477" y="4597557"/>
              <a:chExt cx="328368" cy="257509"/>
            </a:xfrm>
          </p:grpSpPr>
          <p:sp>
            <p:nvSpPr>
              <p:cNvPr id="791" name="Forme libre : forme 790">
                <a:extLst>
                  <a:ext uri="{FF2B5EF4-FFF2-40B4-BE49-F238E27FC236}">
                    <a16:creationId xmlns:a16="http://schemas.microsoft.com/office/drawing/2014/main" id="{5636A4F8-70FD-4E53-8763-96CD019859B9}"/>
                  </a:ext>
                </a:extLst>
              </p:cNvPr>
              <p:cNvSpPr/>
              <p:nvPr/>
            </p:nvSpPr>
            <p:spPr>
              <a:xfrm>
                <a:off x="8026610" y="4597557"/>
                <a:ext cx="322562" cy="220113"/>
              </a:xfrm>
              <a:custGeom>
                <a:avLst/>
                <a:gdLst>
                  <a:gd name="connsiteX0" fmla="*/ 322563 w 322562"/>
                  <a:gd name="connsiteY0" fmla="*/ 188873 h 220113"/>
                  <a:gd name="connsiteX1" fmla="*/ 254853 w 322562"/>
                  <a:gd name="connsiteY1" fmla="*/ 217382 h 220113"/>
                  <a:gd name="connsiteX2" fmla="*/ 137253 w 322562"/>
                  <a:gd name="connsiteY2" fmla="*/ 199564 h 220113"/>
                  <a:gd name="connsiteX3" fmla="*/ 69544 w 322562"/>
                  <a:gd name="connsiteY3" fmla="*/ 156800 h 220113"/>
                  <a:gd name="connsiteX4" fmla="*/ 5398 w 322562"/>
                  <a:gd name="connsiteY4" fmla="*/ 128291 h 220113"/>
                  <a:gd name="connsiteX5" fmla="*/ 8962 w 322562"/>
                  <a:gd name="connsiteY5" fmla="*/ 42764 h 220113"/>
                  <a:gd name="connsiteX6" fmla="*/ 44598 w 322562"/>
                  <a:gd name="connsiteY6" fmla="*/ 60582 h 220113"/>
                  <a:gd name="connsiteX7" fmla="*/ 69544 w 322562"/>
                  <a:gd name="connsiteY7" fmla="*/ 14255 h 220113"/>
                  <a:gd name="connsiteX8" fmla="*/ 115871 w 322562"/>
                  <a:gd name="connsiteY8" fmla="*/ 0 h 220113"/>
                  <a:gd name="connsiteX9" fmla="*/ 151508 w 322562"/>
                  <a:gd name="connsiteY9" fmla="*/ 28509 h 220113"/>
                  <a:gd name="connsiteX10" fmla="*/ 215653 w 322562"/>
                  <a:gd name="connsiteY10" fmla="*/ 103346 h 220113"/>
                  <a:gd name="connsiteX11" fmla="*/ 322563 w 322562"/>
                  <a:gd name="connsiteY11" fmla="*/ 188873 h 220113"/>
                  <a:gd name="connsiteX12" fmla="*/ 322563 w 322562"/>
                  <a:gd name="connsiteY12" fmla="*/ 188873 h 22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2562" h="220113">
                    <a:moveTo>
                      <a:pt x="322563" y="188873"/>
                    </a:moveTo>
                    <a:cubicBezTo>
                      <a:pt x="315435" y="203128"/>
                      <a:pt x="283362" y="210255"/>
                      <a:pt x="254853" y="217382"/>
                    </a:cubicBezTo>
                    <a:cubicBezTo>
                      <a:pt x="226344" y="224510"/>
                      <a:pt x="158635" y="217382"/>
                      <a:pt x="137253" y="199564"/>
                    </a:cubicBezTo>
                    <a:cubicBezTo>
                      <a:pt x="115871" y="181746"/>
                      <a:pt x="87362" y="160364"/>
                      <a:pt x="69544" y="156800"/>
                    </a:cubicBezTo>
                    <a:cubicBezTo>
                      <a:pt x="51726" y="156800"/>
                      <a:pt x="16089" y="138982"/>
                      <a:pt x="5398" y="128291"/>
                    </a:cubicBezTo>
                    <a:cubicBezTo>
                      <a:pt x="5398" y="117600"/>
                      <a:pt x="-8856" y="64146"/>
                      <a:pt x="8962" y="42764"/>
                    </a:cubicBezTo>
                    <a:cubicBezTo>
                      <a:pt x="19653" y="60582"/>
                      <a:pt x="41035" y="64146"/>
                      <a:pt x="44598" y="60582"/>
                    </a:cubicBezTo>
                    <a:cubicBezTo>
                      <a:pt x="51726" y="53455"/>
                      <a:pt x="62416" y="24946"/>
                      <a:pt x="69544" y="14255"/>
                    </a:cubicBezTo>
                    <a:cubicBezTo>
                      <a:pt x="76671" y="7127"/>
                      <a:pt x="101617" y="0"/>
                      <a:pt x="115871" y="0"/>
                    </a:cubicBezTo>
                    <a:cubicBezTo>
                      <a:pt x="130126" y="3564"/>
                      <a:pt x="144380" y="14255"/>
                      <a:pt x="151508" y="28509"/>
                    </a:cubicBezTo>
                    <a:cubicBezTo>
                      <a:pt x="158635" y="42764"/>
                      <a:pt x="197835" y="89091"/>
                      <a:pt x="215653" y="103346"/>
                    </a:cubicBezTo>
                    <a:cubicBezTo>
                      <a:pt x="240599" y="121164"/>
                      <a:pt x="311872" y="178182"/>
                      <a:pt x="322563" y="188873"/>
                    </a:cubicBezTo>
                    <a:cubicBezTo>
                      <a:pt x="318999" y="185310"/>
                      <a:pt x="318999" y="188873"/>
                      <a:pt x="322563" y="188873"/>
                    </a:cubicBezTo>
                    <a:close/>
                  </a:path>
                </a:pathLst>
              </a:custGeom>
              <a:solidFill>
                <a:srgbClr val="404040"/>
              </a:solidFill>
              <a:ln w="35560" cap="flat">
                <a:noFill/>
                <a:prstDash val="solid"/>
                <a:miter/>
              </a:ln>
            </p:spPr>
            <p:txBody>
              <a:bodyPr rtlCol="0" anchor="ctr"/>
              <a:lstStyle/>
              <a:p>
                <a:endParaRPr lang="fr-BE"/>
              </a:p>
            </p:txBody>
          </p:sp>
          <p:sp>
            <p:nvSpPr>
              <p:cNvPr id="792" name="Forme libre : forme 791">
                <a:extLst>
                  <a:ext uri="{FF2B5EF4-FFF2-40B4-BE49-F238E27FC236}">
                    <a16:creationId xmlns:a16="http://schemas.microsoft.com/office/drawing/2014/main" id="{76CBCD31-C28B-426B-B7FA-365B20792A13}"/>
                  </a:ext>
                </a:extLst>
              </p:cNvPr>
              <p:cNvSpPr/>
              <p:nvPr/>
            </p:nvSpPr>
            <p:spPr>
              <a:xfrm>
                <a:off x="8023477" y="4722284"/>
                <a:ext cx="328368" cy="132781"/>
              </a:xfrm>
              <a:custGeom>
                <a:avLst/>
                <a:gdLst>
                  <a:gd name="connsiteX0" fmla="*/ 325695 w 328368"/>
                  <a:gd name="connsiteY0" fmla="*/ 99782 h 132781"/>
                  <a:gd name="connsiteX1" fmla="*/ 325695 w 328368"/>
                  <a:gd name="connsiteY1" fmla="*/ 99782 h 132781"/>
                  <a:gd name="connsiteX2" fmla="*/ 311441 w 328368"/>
                  <a:gd name="connsiteY2" fmla="*/ 114037 h 132781"/>
                  <a:gd name="connsiteX3" fmla="*/ 261550 w 328368"/>
                  <a:gd name="connsiteY3" fmla="*/ 131855 h 132781"/>
                  <a:gd name="connsiteX4" fmla="*/ 147513 w 328368"/>
                  <a:gd name="connsiteY4" fmla="*/ 117600 h 132781"/>
                  <a:gd name="connsiteX5" fmla="*/ 72676 w 328368"/>
                  <a:gd name="connsiteY5" fmla="*/ 71273 h 132781"/>
                  <a:gd name="connsiteX6" fmla="*/ 4967 w 328368"/>
                  <a:gd name="connsiteY6" fmla="*/ 46327 h 132781"/>
                  <a:gd name="connsiteX7" fmla="*/ 8531 w 328368"/>
                  <a:gd name="connsiteY7" fmla="*/ 0 h 132781"/>
                  <a:gd name="connsiteX8" fmla="*/ 12094 w 328368"/>
                  <a:gd name="connsiteY8" fmla="*/ 3564 h 132781"/>
                  <a:gd name="connsiteX9" fmla="*/ 15658 w 328368"/>
                  <a:gd name="connsiteY9" fmla="*/ 7127 h 132781"/>
                  <a:gd name="connsiteX10" fmla="*/ 15658 w 328368"/>
                  <a:gd name="connsiteY10" fmla="*/ 7127 h 132781"/>
                  <a:gd name="connsiteX11" fmla="*/ 22786 w 328368"/>
                  <a:gd name="connsiteY11" fmla="*/ 10691 h 132781"/>
                  <a:gd name="connsiteX12" fmla="*/ 22786 w 328368"/>
                  <a:gd name="connsiteY12" fmla="*/ 10691 h 132781"/>
                  <a:gd name="connsiteX13" fmla="*/ 22786 w 328368"/>
                  <a:gd name="connsiteY13" fmla="*/ 10691 h 132781"/>
                  <a:gd name="connsiteX14" fmla="*/ 26349 w 328368"/>
                  <a:gd name="connsiteY14" fmla="*/ 14255 h 132781"/>
                  <a:gd name="connsiteX15" fmla="*/ 40604 w 328368"/>
                  <a:gd name="connsiteY15" fmla="*/ 21382 h 132781"/>
                  <a:gd name="connsiteX16" fmla="*/ 47731 w 328368"/>
                  <a:gd name="connsiteY16" fmla="*/ 24946 h 132781"/>
                  <a:gd name="connsiteX17" fmla="*/ 61986 w 328368"/>
                  <a:gd name="connsiteY17" fmla="*/ 28509 h 132781"/>
                  <a:gd name="connsiteX18" fmla="*/ 69113 w 328368"/>
                  <a:gd name="connsiteY18" fmla="*/ 28509 h 132781"/>
                  <a:gd name="connsiteX19" fmla="*/ 72676 w 328368"/>
                  <a:gd name="connsiteY19" fmla="*/ 28509 h 132781"/>
                  <a:gd name="connsiteX20" fmla="*/ 140386 w 328368"/>
                  <a:gd name="connsiteY20" fmla="*/ 71273 h 132781"/>
                  <a:gd name="connsiteX21" fmla="*/ 257986 w 328368"/>
                  <a:gd name="connsiteY21" fmla="*/ 89091 h 132781"/>
                  <a:gd name="connsiteX22" fmla="*/ 261550 w 328368"/>
                  <a:gd name="connsiteY22" fmla="*/ 89091 h 132781"/>
                  <a:gd name="connsiteX23" fmla="*/ 261550 w 328368"/>
                  <a:gd name="connsiteY23" fmla="*/ 89091 h 132781"/>
                  <a:gd name="connsiteX24" fmla="*/ 272241 w 328368"/>
                  <a:gd name="connsiteY24" fmla="*/ 85528 h 132781"/>
                  <a:gd name="connsiteX25" fmla="*/ 282932 w 328368"/>
                  <a:gd name="connsiteY25" fmla="*/ 81964 h 132781"/>
                  <a:gd name="connsiteX26" fmla="*/ 307877 w 328368"/>
                  <a:gd name="connsiteY26" fmla="*/ 74836 h 132781"/>
                  <a:gd name="connsiteX27" fmla="*/ 325695 w 328368"/>
                  <a:gd name="connsiteY27" fmla="*/ 60582 h 132781"/>
                  <a:gd name="connsiteX28" fmla="*/ 325695 w 328368"/>
                  <a:gd name="connsiteY28" fmla="*/ 64146 h 132781"/>
                  <a:gd name="connsiteX29" fmla="*/ 325695 w 328368"/>
                  <a:gd name="connsiteY29" fmla="*/ 71273 h 132781"/>
                  <a:gd name="connsiteX30" fmla="*/ 325695 w 328368"/>
                  <a:gd name="connsiteY30" fmla="*/ 71273 h 132781"/>
                  <a:gd name="connsiteX31" fmla="*/ 325695 w 328368"/>
                  <a:gd name="connsiteY31" fmla="*/ 99782 h 13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8368" h="132781">
                    <a:moveTo>
                      <a:pt x="325695" y="99782"/>
                    </a:moveTo>
                    <a:cubicBezTo>
                      <a:pt x="325695" y="99782"/>
                      <a:pt x="325695" y="103346"/>
                      <a:pt x="325695" y="99782"/>
                    </a:cubicBezTo>
                    <a:cubicBezTo>
                      <a:pt x="322132" y="106909"/>
                      <a:pt x="318568" y="110473"/>
                      <a:pt x="311441" y="114037"/>
                    </a:cubicBezTo>
                    <a:cubicBezTo>
                      <a:pt x="300750" y="121164"/>
                      <a:pt x="279368" y="128291"/>
                      <a:pt x="261550" y="131855"/>
                    </a:cubicBezTo>
                    <a:cubicBezTo>
                      <a:pt x="233040" y="135419"/>
                      <a:pt x="161768" y="128291"/>
                      <a:pt x="147513" y="117600"/>
                    </a:cubicBezTo>
                    <a:cubicBezTo>
                      <a:pt x="133258" y="106909"/>
                      <a:pt x="86931" y="71273"/>
                      <a:pt x="72676" y="71273"/>
                    </a:cubicBezTo>
                    <a:cubicBezTo>
                      <a:pt x="61986" y="71273"/>
                      <a:pt x="12094" y="57018"/>
                      <a:pt x="4967" y="46327"/>
                    </a:cubicBezTo>
                    <a:cubicBezTo>
                      <a:pt x="-2160" y="35636"/>
                      <a:pt x="-2160" y="10691"/>
                      <a:pt x="8531" y="0"/>
                    </a:cubicBezTo>
                    <a:cubicBezTo>
                      <a:pt x="8531" y="0"/>
                      <a:pt x="8531" y="0"/>
                      <a:pt x="12094" y="3564"/>
                    </a:cubicBezTo>
                    <a:cubicBezTo>
                      <a:pt x="12094" y="3564"/>
                      <a:pt x="15658" y="3564"/>
                      <a:pt x="15658" y="7127"/>
                    </a:cubicBezTo>
                    <a:cubicBezTo>
                      <a:pt x="15658" y="7127"/>
                      <a:pt x="15658" y="7127"/>
                      <a:pt x="15658" y="7127"/>
                    </a:cubicBezTo>
                    <a:cubicBezTo>
                      <a:pt x="19222" y="7127"/>
                      <a:pt x="19222" y="10691"/>
                      <a:pt x="22786" y="10691"/>
                    </a:cubicBezTo>
                    <a:lnTo>
                      <a:pt x="22786" y="10691"/>
                    </a:lnTo>
                    <a:lnTo>
                      <a:pt x="22786" y="10691"/>
                    </a:lnTo>
                    <a:cubicBezTo>
                      <a:pt x="22786" y="10691"/>
                      <a:pt x="26349" y="10691"/>
                      <a:pt x="26349" y="14255"/>
                    </a:cubicBezTo>
                    <a:cubicBezTo>
                      <a:pt x="29913" y="17818"/>
                      <a:pt x="37040" y="17818"/>
                      <a:pt x="40604" y="21382"/>
                    </a:cubicBezTo>
                    <a:cubicBezTo>
                      <a:pt x="44167" y="21382"/>
                      <a:pt x="44167" y="21382"/>
                      <a:pt x="47731" y="24946"/>
                    </a:cubicBezTo>
                    <a:cubicBezTo>
                      <a:pt x="51295" y="24946"/>
                      <a:pt x="58422" y="28509"/>
                      <a:pt x="61986" y="28509"/>
                    </a:cubicBezTo>
                    <a:cubicBezTo>
                      <a:pt x="65549" y="28509"/>
                      <a:pt x="65549" y="28509"/>
                      <a:pt x="69113" y="28509"/>
                    </a:cubicBezTo>
                    <a:cubicBezTo>
                      <a:pt x="69113" y="28509"/>
                      <a:pt x="72676" y="28509"/>
                      <a:pt x="72676" y="28509"/>
                    </a:cubicBezTo>
                    <a:cubicBezTo>
                      <a:pt x="90495" y="28509"/>
                      <a:pt x="115440" y="53455"/>
                      <a:pt x="140386" y="71273"/>
                    </a:cubicBezTo>
                    <a:cubicBezTo>
                      <a:pt x="161768" y="89091"/>
                      <a:pt x="229477" y="96219"/>
                      <a:pt x="257986" y="89091"/>
                    </a:cubicBezTo>
                    <a:cubicBezTo>
                      <a:pt x="257986" y="89091"/>
                      <a:pt x="261550" y="89091"/>
                      <a:pt x="261550" y="89091"/>
                    </a:cubicBezTo>
                    <a:lnTo>
                      <a:pt x="261550" y="89091"/>
                    </a:lnTo>
                    <a:cubicBezTo>
                      <a:pt x="265113" y="89091"/>
                      <a:pt x="268677" y="89091"/>
                      <a:pt x="272241" y="85528"/>
                    </a:cubicBezTo>
                    <a:cubicBezTo>
                      <a:pt x="275804" y="85528"/>
                      <a:pt x="279368" y="85528"/>
                      <a:pt x="282932" y="81964"/>
                    </a:cubicBezTo>
                    <a:cubicBezTo>
                      <a:pt x="293622" y="78400"/>
                      <a:pt x="300750" y="78400"/>
                      <a:pt x="307877" y="74836"/>
                    </a:cubicBezTo>
                    <a:cubicBezTo>
                      <a:pt x="315004" y="71273"/>
                      <a:pt x="322132" y="67709"/>
                      <a:pt x="325695" y="60582"/>
                    </a:cubicBezTo>
                    <a:cubicBezTo>
                      <a:pt x="325695" y="60582"/>
                      <a:pt x="325695" y="64146"/>
                      <a:pt x="325695" y="64146"/>
                    </a:cubicBezTo>
                    <a:cubicBezTo>
                      <a:pt x="325695" y="67709"/>
                      <a:pt x="325695" y="67709"/>
                      <a:pt x="325695" y="71273"/>
                    </a:cubicBezTo>
                    <a:cubicBezTo>
                      <a:pt x="325695" y="71273"/>
                      <a:pt x="325695" y="71273"/>
                      <a:pt x="325695" y="71273"/>
                    </a:cubicBezTo>
                    <a:cubicBezTo>
                      <a:pt x="329259" y="85528"/>
                      <a:pt x="329259" y="92655"/>
                      <a:pt x="325695" y="99782"/>
                    </a:cubicBezTo>
                    <a:close/>
                  </a:path>
                </a:pathLst>
              </a:custGeom>
              <a:solidFill>
                <a:srgbClr val="2E2E2E"/>
              </a:solidFill>
              <a:ln w="35560" cap="flat">
                <a:noFill/>
                <a:prstDash val="solid"/>
                <a:miter/>
              </a:ln>
            </p:spPr>
            <p:txBody>
              <a:bodyPr rtlCol="0" anchor="ctr"/>
              <a:lstStyle/>
              <a:p>
                <a:endParaRPr lang="fr-BE"/>
              </a:p>
            </p:txBody>
          </p:sp>
        </p:grpSp>
        <p:sp>
          <p:nvSpPr>
            <p:cNvPr id="744" name="Forme libre : forme 743">
              <a:extLst>
                <a:ext uri="{FF2B5EF4-FFF2-40B4-BE49-F238E27FC236}">
                  <a16:creationId xmlns:a16="http://schemas.microsoft.com/office/drawing/2014/main" id="{7CAE3C08-2AD8-407C-ADF7-D6EE40DA8F05}"/>
                </a:ext>
              </a:extLst>
            </p:cNvPr>
            <p:cNvSpPr/>
            <p:nvPr/>
          </p:nvSpPr>
          <p:spPr>
            <a:xfrm>
              <a:off x="7850262" y="2045988"/>
              <a:ext cx="167491" cy="124727"/>
            </a:xfrm>
            <a:custGeom>
              <a:avLst/>
              <a:gdLst>
                <a:gd name="connsiteX0" fmla="*/ 163928 w 167491"/>
                <a:gd name="connsiteY0" fmla="*/ 57018 h 124727"/>
                <a:gd name="connsiteX1" fmla="*/ 142546 w 167491"/>
                <a:gd name="connsiteY1" fmla="*/ 74837 h 124727"/>
                <a:gd name="connsiteX2" fmla="*/ 138982 w 167491"/>
                <a:gd name="connsiteY2" fmla="*/ 92655 h 124727"/>
                <a:gd name="connsiteX3" fmla="*/ 81964 w 167491"/>
                <a:gd name="connsiteY3" fmla="*/ 124728 h 124727"/>
                <a:gd name="connsiteX4" fmla="*/ 24946 w 167491"/>
                <a:gd name="connsiteY4" fmla="*/ 92655 h 124727"/>
                <a:gd name="connsiteX5" fmla="*/ 21382 w 167491"/>
                <a:gd name="connsiteY5" fmla="*/ 74837 h 124727"/>
                <a:gd name="connsiteX6" fmla="*/ 0 w 167491"/>
                <a:gd name="connsiteY6" fmla="*/ 57018 h 124727"/>
                <a:gd name="connsiteX7" fmla="*/ 0 w 167491"/>
                <a:gd name="connsiteY7" fmla="*/ 53455 h 124727"/>
                <a:gd name="connsiteX8" fmla="*/ 3564 w 167491"/>
                <a:gd name="connsiteY8" fmla="*/ 0 h 124727"/>
                <a:gd name="connsiteX9" fmla="*/ 163928 w 167491"/>
                <a:gd name="connsiteY9" fmla="*/ 0 h 124727"/>
                <a:gd name="connsiteX10" fmla="*/ 167491 w 167491"/>
                <a:gd name="connsiteY10" fmla="*/ 53455 h 124727"/>
                <a:gd name="connsiteX11" fmla="*/ 163928 w 167491"/>
                <a:gd name="connsiteY11" fmla="*/ 57018 h 12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491" h="124727">
                  <a:moveTo>
                    <a:pt x="163928" y="57018"/>
                  </a:moveTo>
                  <a:cubicBezTo>
                    <a:pt x="156800" y="64146"/>
                    <a:pt x="149673" y="71273"/>
                    <a:pt x="142546" y="74837"/>
                  </a:cubicBezTo>
                  <a:cubicBezTo>
                    <a:pt x="142546" y="81964"/>
                    <a:pt x="142546" y="85527"/>
                    <a:pt x="138982" y="92655"/>
                  </a:cubicBezTo>
                  <a:cubicBezTo>
                    <a:pt x="128291" y="117600"/>
                    <a:pt x="99782" y="124728"/>
                    <a:pt x="81964" y="124728"/>
                  </a:cubicBezTo>
                  <a:cubicBezTo>
                    <a:pt x="64146" y="124728"/>
                    <a:pt x="32073" y="121164"/>
                    <a:pt x="24946" y="92655"/>
                  </a:cubicBezTo>
                  <a:cubicBezTo>
                    <a:pt x="21382" y="85527"/>
                    <a:pt x="21382" y="81964"/>
                    <a:pt x="21382" y="74837"/>
                  </a:cubicBezTo>
                  <a:cubicBezTo>
                    <a:pt x="14255" y="67709"/>
                    <a:pt x="7127" y="64146"/>
                    <a:pt x="0" y="57018"/>
                  </a:cubicBezTo>
                  <a:cubicBezTo>
                    <a:pt x="0" y="57018"/>
                    <a:pt x="0" y="53455"/>
                    <a:pt x="0" y="53455"/>
                  </a:cubicBezTo>
                  <a:cubicBezTo>
                    <a:pt x="3564" y="32073"/>
                    <a:pt x="3564" y="10691"/>
                    <a:pt x="3564" y="0"/>
                  </a:cubicBezTo>
                  <a:lnTo>
                    <a:pt x="163928" y="0"/>
                  </a:lnTo>
                  <a:cubicBezTo>
                    <a:pt x="163928" y="10691"/>
                    <a:pt x="163928" y="32073"/>
                    <a:pt x="167491" y="53455"/>
                  </a:cubicBezTo>
                  <a:cubicBezTo>
                    <a:pt x="163928" y="53455"/>
                    <a:pt x="163928" y="53455"/>
                    <a:pt x="163928" y="57018"/>
                  </a:cubicBezTo>
                  <a:close/>
                </a:path>
              </a:pathLst>
            </a:custGeom>
            <a:solidFill>
              <a:srgbClr val="000000">
                <a:alpha val="20000"/>
              </a:srgbClr>
            </a:solidFill>
            <a:ln w="35560" cap="flat">
              <a:noFill/>
              <a:prstDash val="solid"/>
              <a:miter/>
            </a:ln>
          </p:spPr>
          <p:txBody>
            <a:bodyPr rtlCol="0" anchor="ctr"/>
            <a:lstStyle/>
            <a:p>
              <a:endParaRPr lang="fr-BE"/>
            </a:p>
          </p:txBody>
        </p:sp>
        <p:sp>
          <p:nvSpPr>
            <p:cNvPr id="745" name="Forme libre : forme 744">
              <a:extLst>
                <a:ext uri="{FF2B5EF4-FFF2-40B4-BE49-F238E27FC236}">
                  <a16:creationId xmlns:a16="http://schemas.microsoft.com/office/drawing/2014/main" id="{90745480-5FAD-4131-802D-EB9492E1AE96}"/>
                </a:ext>
              </a:extLst>
            </p:cNvPr>
            <p:cNvSpPr/>
            <p:nvPr/>
          </p:nvSpPr>
          <p:spPr>
            <a:xfrm>
              <a:off x="7799769" y="1746641"/>
              <a:ext cx="264913" cy="377746"/>
            </a:xfrm>
            <a:custGeom>
              <a:avLst/>
              <a:gdLst>
                <a:gd name="connsiteX0" fmla="*/ 253621 w 264913"/>
                <a:gd name="connsiteY0" fmla="*/ 64146 h 377746"/>
                <a:gd name="connsiteX1" fmla="*/ 132457 w 264913"/>
                <a:gd name="connsiteY1" fmla="*/ 0 h 377746"/>
                <a:gd name="connsiteX2" fmla="*/ 11293 w 264913"/>
                <a:gd name="connsiteY2" fmla="*/ 64146 h 377746"/>
                <a:gd name="connsiteX3" fmla="*/ 11293 w 264913"/>
                <a:gd name="connsiteY3" fmla="*/ 260146 h 377746"/>
                <a:gd name="connsiteX4" fmla="*/ 132457 w 264913"/>
                <a:gd name="connsiteY4" fmla="*/ 377746 h 377746"/>
                <a:gd name="connsiteX5" fmla="*/ 253621 w 264913"/>
                <a:gd name="connsiteY5" fmla="*/ 260146 h 377746"/>
                <a:gd name="connsiteX6" fmla="*/ 253621 w 264913"/>
                <a:gd name="connsiteY6" fmla="*/ 64146 h 3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913" h="377746">
                  <a:moveTo>
                    <a:pt x="253621" y="64146"/>
                  </a:moveTo>
                  <a:cubicBezTo>
                    <a:pt x="232239" y="24946"/>
                    <a:pt x="168093" y="0"/>
                    <a:pt x="132457" y="0"/>
                  </a:cubicBezTo>
                  <a:cubicBezTo>
                    <a:pt x="96820" y="0"/>
                    <a:pt x="32675" y="24946"/>
                    <a:pt x="11293" y="64146"/>
                  </a:cubicBezTo>
                  <a:cubicBezTo>
                    <a:pt x="-10089" y="103346"/>
                    <a:pt x="4166" y="188873"/>
                    <a:pt x="11293" y="260146"/>
                  </a:cubicBezTo>
                  <a:cubicBezTo>
                    <a:pt x="18420" y="331419"/>
                    <a:pt x="96820" y="377746"/>
                    <a:pt x="132457" y="377746"/>
                  </a:cubicBezTo>
                  <a:cubicBezTo>
                    <a:pt x="168093" y="377746"/>
                    <a:pt x="246493" y="331419"/>
                    <a:pt x="253621" y="260146"/>
                  </a:cubicBezTo>
                  <a:cubicBezTo>
                    <a:pt x="260748" y="188873"/>
                    <a:pt x="275003" y="103346"/>
                    <a:pt x="253621" y="64146"/>
                  </a:cubicBezTo>
                  <a:close/>
                </a:path>
              </a:pathLst>
            </a:custGeom>
            <a:solidFill>
              <a:srgbClr val="FFB67F"/>
            </a:solidFill>
            <a:ln w="35560" cap="flat">
              <a:noFill/>
              <a:prstDash val="solid"/>
              <a:miter/>
            </a:ln>
          </p:spPr>
          <p:txBody>
            <a:bodyPr rtlCol="0" anchor="ctr"/>
            <a:lstStyle/>
            <a:p>
              <a:endParaRPr lang="fr-BE"/>
            </a:p>
          </p:txBody>
        </p:sp>
        <p:grpSp>
          <p:nvGrpSpPr>
            <p:cNvPr id="746" name="Graphique 485">
              <a:extLst>
                <a:ext uri="{FF2B5EF4-FFF2-40B4-BE49-F238E27FC236}">
                  <a16:creationId xmlns:a16="http://schemas.microsoft.com/office/drawing/2014/main" id="{321690AB-FBC6-4AF7-B638-C4F7324BBA68}"/>
                </a:ext>
              </a:extLst>
            </p:cNvPr>
            <p:cNvGrpSpPr/>
            <p:nvPr/>
          </p:nvGrpSpPr>
          <p:grpSpPr>
            <a:xfrm>
              <a:off x="7511716" y="4597557"/>
              <a:ext cx="328176" cy="253930"/>
              <a:chOff x="7511716" y="4597557"/>
              <a:chExt cx="328176" cy="253930"/>
            </a:xfrm>
          </p:grpSpPr>
          <p:sp>
            <p:nvSpPr>
              <p:cNvPr id="789" name="Forme libre : forme 788">
                <a:extLst>
                  <a:ext uri="{FF2B5EF4-FFF2-40B4-BE49-F238E27FC236}">
                    <a16:creationId xmlns:a16="http://schemas.microsoft.com/office/drawing/2014/main" id="{150CF565-DE34-4EB5-9FFE-A1B89B501056}"/>
                  </a:ext>
                </a:extLst>
              </p:cNvPr>
              <p:cNvSpPr/>
              <p:nvPr/>
            </p:nvSpPr>
            <p:spPr>
              <a:xfrm>
                <a:off x="7515279" y="4597557"/>
                <a:ext cx="322562" cy="220113"/>
              </a:xfrm>
              <a:custGeom>
                <a:avLst/>
                <a:gdLst>
                  <a:gd name="connsiteX0" fmla="*/ 0 w 322562"/>
                  <a:gd name="connsiteY0" fmla="*/ 188873 h 220113"/>
                  <a:gd name="connsiteX1" fmla="*/ 67709 w 322562"/>
                  <a:gd name="connsiteY1" fmla="*/ 217382 h 220113"/>
                  <a:gd name="connsiteX2" fmla="*/ 185310 w 322562"/>
                  <a:gd name="connsiteY2" fmla="*/ 199564 h 220113"/>
                  <a:gd name="connsiteX3" fmla="*/ 253019 w 322562"/>
                  <a:gd name="connsiteY3" fmla="*/ 156800 h 220113"/>
                  <a:gd name="connsiteX4" fmla="*/ 317164 w 322562"/>
                  <a:gd name="connsiteY4" fmla="*/ 128291 h 220113"/>
                  <a:gd name="connsiteX5" fmla="*/ 313601 w 322562"/>
                  <a:gd name="connsiteY5" fmla="*/ 42764 h 220113"/>
                  <a:gd name="connsiteX6" fmla="*/ 277964 w 322562"/>
                  <a:gd name="connsiteY6" fmla="*/ 60582 h 220113"/>
                  <a:gd name="connsiteX7" fmla="*/ 253019 w 322562"/>
                  <a:gd name="connsiteY7" fmla="*/ 14255 h 220113"/>
                  <a:gd name="connsiteX8" fmla="*/ 206691 w 322562"/>
                  <a:gd name="connsiteY8" fmla="*/ 0 h 220113"/>
                  <a:gd name="connsiteX9" fmla="*/ 171055 w 322562"/>
                  <a:gd name="connsiteY9" fmla="*/ 28509 h 220113"/>
                  <a:gd name="connsiteX10" fmla="*/ 106909 w 322562"/>
                  <a:gd name="connsiteY10" fmla="*/ 103346 h 220113"/>
                  <a:gd name="connsiteX11" fmla="*/ 0 w 322562"/>
                  <a:gd name="connsiteY11" fmla="*/ 188873 h 220113"/>
                  <a:gd name="connsiteX12" fmla="*/ 0 w 322562"/>
                  <a:gd name="connsiteY12" fmla="*/ 188873 h 22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2562" h="220113">
                    <a:moveTo>
                      <a:pt x="0" y="188873"/>
                    </a:moveTo>
                    <a:cubicBezTo>
                      <a:pt x="7127" y="203128"/>
                      <a:pt x="39200" y="210255"/>
                      <a:pt x="67709" y="217382"/>
                    </a:cubicBezTo>
                    <a:cubicBezTo>
                      <a:pt x="96218" y="224510"/>
                      <a:pt x="163928" y="217382"/>
                      <a:pt x="185310" y="199564"/>
                    </a:cubicBezTo>
                    <a:cubicBezTo>
                      <a:pt x="206691" y="181746"/>
                      <a:pt x="235201" y="160364"/>
                      <a:pt x="253019" y="156800"/>
                    </a:cubicBezTo>
                    <a:cubicBezTo>
                      <a:pt x="270837" y="156800"/>
                      <a:pt x="306473" y="138982"/>
                      <a:pt x="317164" y="128291"/>
                    </a:cubicBezTo>
                    <a:cubicBezTo>
                      <a:pt x="317164" y="117600"/>
                      <a:pt x="331419" y="64146"/>
                      <a:pt x="313601" y="42764"/>
                    </a:cubicBezTo>
                    <a:cubicBezTo>
                      <a:pt x="302910" y="60582"/>
                      <a:pt x="281528" y="64146"/>
                      <a:pt x="277964" y="60582"/>
                    </a:cubicBezTo>
                    <a:cubicBezTo>
                      <a:pt x="270837" y="53455"/>
                      <a:pt x="260146" y="24946"/>
                      <a:pt x="253019" y="14255"/>
                    </a:cubicBezTo>
                    <a:cubicBezTo>
                      <a:pt x="245891" y="7127"/>
                      <a:pt x="220946" y="0"/>
                      <a:pt x="206691" y="0"/>
                    </a:cubicBezTo>
                    <a:cubicBezTo>
                      <a:pt x="192437" y="3564"/>
                      <a:pt x="178182" y="14255"/>
                      <a:pt x="171055" y="28509"/>
                    </a:cubicBezTo>
                    <a:cubicBezTo>
                      <a:pt x="163928" y="42764"/>
                      <a:pt x="124728" y="89091"/>
                      <a:pt x="106909" y="103346"/>
                    </a:cubicBezTo>
                    <a:cubicBezTo>
                      <a:pt x="81964" y="121164"/>
                      <a:pt x="10691" y="178182"/>
                      <a:pt x="0" y="188873"/>
                    </a:cubicBezTo>
                    <a:cubicBezTo>
                      <a:pt x="0" y="185310"/>
                      <a:pt x="0" y="188873"/>
                      <a:pt x="0" y="188873"/>
                    </a:cubicBezTo>
                    <a:close/>
                  </a:path>
                </a:pathLst>
              </a:custGeom>
              <a:solidFill>
                <a:srgbClr val="404040"/>
              </a:solidFill>
              <a:ln w="35560" cap="flat">
                <a:noFill/>
                <a:prstDash val="solid"/>
                <a:miter/>
              </a:ln>
            </p:spPr>
            <p:txBody>
              <a:bodyPr rtlCol="0" anchor="ctr"/>
              <a:lstStyle/>
              <a:p>
                <a:endParaRPr lang="fr-BE"/>
              </a:p>
            </p:txBody>
          </p:sp>
          <p:sp>
            <p:nvSpPr>
              <p:cNvPr id="790" name="Forme libre : forme 789">
                <a:extLst>
                  <a:ext uri="{FF2B5EF4-FFF2-40B4-BE49-F238E27FC236}">
                    <a16:creationId xmlns:a16="http://schemas.microsoft.com/office/drawing/2014/main" id="{EBFEE037-D41D-4FCA-AE79-412B511BA229}"/>
                  </a:ext>
                </a:extLst>
              </p:cNvPr>
              <p:cNvSpPr/>
              <p:nvPr/>
            </p:nvSpPr>
            <p:spPr>
              <a:xfrm>
                <a:off x="7511716" y="4722269"/>
                <a:ext cx="328176" cy="129218"/>
              </a:xfrm>
              <a:custGeom>
                <a:avLst/>
                <a:gdLst>
                  <a:gd name="connsiteX0" fmla="*/ 324292 w 328176"/>
                  <a:gd name="connsiteY0" fmla="*/ 42764 h 129218"/>
                  <a:gd name="connsiteX1" fmla="*/ 256582 w 328176"/>
                  <a:gd name="connsiteY1" fmla="*/ 67709 h 129218"/>
                  <a:gd name="connsiteX2" fmla="*/ 181746 w 328176"/>
                  <a:gd name="connsiteY2" fmla="*/ 114037 h 129218"/>
                  <a:gd name="connsiteX3" fmla="*/ 67709 w 328176"/>
                  <a:gd name="connsiteY3" fmla="*/ 128291 h 129218"/>
                  <a:gd name="connsiteX4" fmla="*/ 46327 w 328176"/>
                  <a:gd name="connsiteY4" fmla="*/ 124728 h 129218"/>
                  <a:gd name="connsiteX5" fmla="*/ 3564 w 328176"/>
                  <a:gd name="connsiteY5" fmla="*/ 96218 h 129218"/>
                  <a:gd name="connsiteX6" fmla="*/ 0 w 328176"/>
                  <a:gd name="connsiteY6" fmla="*/ 81964 h 129218"/>
                  <a:gd name="connsiteX7" fmla="*/ 3564 w 328176"/>
                  <a:gd name="connsiteY7" fmla="*/ 60582 h 129218"/>
                  <a:gd name="connsiteX8" fmla="*/ 67709 w 328176"/>
                  <a:gd name="connsiteY8" fmla="*/ 89091 h 129218"/>
                  <a:gd name="connsiteX9" fmla="*/ 71273 w 328176"/>
                  <a:gd name="connsiteY9" fmla="*/ 89091 h 129218"/>
                  <a:gd name="connsiteX10" fmla="*/ 188873 w 328176"/>
                  <a:gd name="connsiteY10" fmla="*/ 71273 h 129218"/>
                  <a:gd name="connsiteX11" fmla="*/ 256582 w 328176"/>
                  <a:gd name="connsiteY11" fmla="*/ 28509 h 129218"/>
                  <a:gd name="connsiteX12" fmla="*/ 306473 w 328176"/>
                  <a:gd name="connsiteY12" fmla="*/ 10691 h 129218"/>
                  <a:gd name="connsiteX13" fmla="*/ 320728 w 328176"/>
                  <a:gd name="connsiteY13" fmla="*/ 0 h 129218"/>
                  <a:gd name="connsiteX14" fmla="*/ 324292 w 328176"/>
                  <a:gd name="connsiteY14" fmla="*/ 42764 h 129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8176" h="129218">
                    <a:moveTo>
                      <a:pt x="324292" y="42764"/>
                    </a:moveTo>
                    <a:cubicBezTo>
                      <a:pt x="317164" y="53455"/>
                      <a:pt x="267273" y="64145"/>
                      <a:pt x="256582" y="67709"/>
                    </a:cubicBezTo>
                    <a:cubicBezTo>
                      <a:pt x="245891" y="67709"/>
                      <a:pt x="199564" y="106909"/>
                      <a:pt x="181746" y="114037"/>
                    </a:cubicBezTo>
                    <a:cubicBezTo>
                      <a:pt x="167491" y="124728"/>
                      <a:pt x="96218" y="131855"/>
                      <a:pt x="67709" y="128291"/>
                    </a:cubicBezTo>
                    <a:cubicBezTo>
                      <a:pt x="60582" y="128291"/>
                      <a:pt x="53455" y="124728"/>
                      <a:pt x="46327" y="124728"/>
                    </a:cubicBezTo>
                    <a:cubicBezTo>
                      <a:pt x="24946" y="117600"/>
                      <a:pt x="7127" y="106909"/>
                      <a:pt x="3564" y="96218"/>
                    </a:cubicBezTo>
                    <a:cubicBezTo>
                      <a:pt x="3564" y="92655"/>
                      <a:pt x="0" y="85527"/>
                      <a:pt x="0" y="81964"/>
                    </a:cubicBezTo>
                    <a:cubicBezTo>
                      <a:pt x="0" y="74836"/>
                      <a:pt x="0" y="67709"/>
                      <a:pt x="3564" y="60582"/>
                    </a:cubicBezTo>
                    <a:cubicBezTo>
                      <a:pt x="10691" y="74836"/>
                      <a:pt x="39200" y="81964"/>
                      <a:pt x="67709" y="89091"/>
                    </a:cubicBezTo>
                    <a:cubicBezTo>
                      <a:pt x="67709" y="89091"/>
                      <a:pt x="71273" y="89091"/>
                      <a:pt x="71273" y="89091"/>
                    </a:cubicBezTo>
                    <a:cubicBezTo>
                      <a:pt x="99782" y="96218"/>
                      <a:pt x="167491" y="89091"/>
                      <a:pt x="188873" y="71273"/>
                    </a:cubicBezTo>
                    <a:cubicBezTo>
                      <a:pt x="210255" y="53455"/>
                      <a:pt x="238764" y="32073"/>
                      <a:pt x="256582" y="28509"/>
                    </a:cubicBezTo>
                    <a:cubicBezTo>
                      <a:pt x="270837" y="28509"/>
                      <a:pt x="292219" y="17818"/>
                      <a:pt x="306473" y="10691"/>
                    </a:cubicBezTo>
                    <a:cubicBezTo>
                      <a:pt x="313601" y="7127"/>
                      <a:pt x="317164" y="3564"/>
                      <a:pt x="320728" y="0"/>
                    </a:cubicBezTo>
                    <a:cubicBezTo>
                      <a:pt x="327855" y="7127"/>
                      <a:pt x="331419" y="32073"/>
                      <a:pt x="324292" y="42764"/>
                    </a:cubicBezTo>
                    <a:close/>
                  </a:path>
                </a:pathLst>
              </a:custGeom>
              <a:solidFill>
                <a:srgbClr val="2E2E2E"/>
              </a:solidFill>
              <a:ln w="35560" cap="flat">
                <a:noFill/>
                <a:prstDash val="solid"/>
                <a:miter/>
              </a:ln>
            </p:spPr>
            <p:txBody>
              <a:bodyPr rtlCol="0" anchor="ctr"/>
              <a:lstStyle/>
              <a:p>
                <a:endParaRPr lang="fr-BE"/>
              </a:p>
            </p:txBody>
          </p:sp>
        </p:grpSp>
        <p:sp>
          <p:nvSpPr>
            <p:cNvPr id="747" name="Forme libre : forme 746">
              <a:extLst>
                <a:ext uri="{FF2B5EF4-FFF2-40B4-BE49-F238E27FC236}">
                  <a16:creationId xmlns:a16="http://schemas.microsoft.com/office/drawing/2014/main" id="{28CD9667-B247-4574-86F5-743A94BE9F59}"/>
                </a:ext>
              </a:extLst>
            </p:cNvPr>
            <p:cNvSpPr/>
            <p:nvPr/>
          </p:nvSpPr>
          <p:spPr>
            <a:xfrm>
              <a:off x="7617471" y="3186354"/>
              <a:ext cx="615498" cy="1489603"/>
            </a:xfrm>
            <a:custGeom>
              <a:avLst/>
              <a:gdLst>
                <a:gd name="connsiteX0" fmla="*/ 614101 w 615498"/>
                <a:gd name="connsiteY0" fmla="*/ 1086912 h 1489603"/>
                <a:gd name="connsiteX1" fmla="*/ 589155 w 615498"/>
                <a:gd name="connsiteY1" fmla="*/ 1468221 h 1489603"/>
                <a:gd name="connsiteX2" fmla="*/ 585592 w 615498"/>
                <a:gd name="connsiteY2" fmla="*/ 1468221 h 1489603"/>
                <a:gd name="connsiteX3" fmla="*/ 564210 w 615498"/>
                <a:gd name="connsiteY3" fmla="*/ 1475349 h 1489603"/>
                <a:gd name="connsiteX4" fmla="*/ 539264 w 615498"/>
                <a:gd name="connsiteY4" fmla="*/ 1482476 h 1489603"/>
                <a:gd name="connsiteX5" fmla="*/ 532137 w 615498"/>
                <a:gd name="connsiteY5" fmla="*/ 1482476 h 1489603"/>
                <a:gd name="connsiteX6" fmla="*/ 521446 w 615498"/>
                <a:gd name="connsiteY6" fmla="*/ 1486040 h 1489603"/>
                <a:gd name="connsiteX7" fmla="*/ 514319 w 615498"/>
                <a:gd name="connsiteY7" fmla="*/ 1486040 h 1489603"/>
                <a:gd name="connsiteX8" fmla="*/ 457300 w 615498"/>
                <a:gd name="connsiteY8" fmla="*/ 1486040 h 1489603"/>
                <a:gd name="connsiteX9" fmla="*/ 457300 w 615498"/>
                <a:gd name="connsiteY9" fmla="*/ 1486040 h 1489603"/>
                <a:gd name="connsiteX10" fmla="*/ 443046 w 615498"/>
                <a:gd name="connsiteY10" fmla="*/ 1482476 h 1489603"/>
                <a:gd name="connsiteX11" fmla="*/ 439482 w 615498"/>
                <a:gd name="connsiteY11" fmla="*/ 1482476 h 1489603"/>
                <a:gd name="connsiteX12" fmla="*/ 432355 w 615498"/>
                <a:gd name="connsiteY12" fmla="*/ 1478913 h 1489603"/>
                <a:gd name="connsiteX13" fmla="*/ 421664 w 615498"/>
                <a:gd name="connsiteY13" fmla="*/ 1475349 h 1489603"/>
                <a:gd name="connsiteX14" fmla="*/ 421664 w 615498"/>
                <a:gd name="connsiteY14" fmla="*/ 1475349 h 1489603"/>
                <a:gd name="connsiteX15" fmla="*/ 421664 w 615498"/>
                <a:gd name="connsiteY15" fmla="*/ 1475349 h 1489603"/>
                <a:gd name="connsiteX16" fmla="*/ 418100 w 615498"/>
                <a:gd name="connsiteY16" fmla="*/ 1475349 h 1489603"/>
                <a:gd name="connsiteX17" fmla="*/ 410973 w 615498"/>
                <a:gd name="connsiteY17" fmla="*/ 1468221 h 1489603"/>
                <a:gd name="connsiteX18" fmla="*/ 407409 w 615498"/>
                <a:gd name="connsiteY18" fmla="*/ 1464658 h 1489603"/>
                <a:gd name="connsiteX19" fmla="*/ 403846 w 615498"/>
                <a:gd name="connsiteY19" fmla="*/ 1461094 h 1489603"/>
                <a:gd name="connsiteX20" fmla="*/ 382464 w 615498"/>
                <a:gd name="connsiteY20" fmla="*/ 883784 h 1489603"/>
                <a:gd name="connsiteX21" fmla="*/ 346827 w 615498"/>
                <a:gd name="connsiteY21" fmla="*/ 456146 h 1489603"/>
                <a:gd name="connsiteX22" fmla="*/ 332573 w 615498"/>
                <a:gd name="connsiteY22" fmla="*/ 196000 h 1489603"/>
                <a:gd name="connsiteX23" fmla="*/ 286245 w 615498"/>
                <a:gd name="connsiteY23" fmla="*/ 196000 h 1489603"/>
                <a:gd name="connsiteX24" fmla="*/ 271991 w 615498"/>
                <a:gd name="connsiteY24" fmla="*/ 456146 h 1489603"/>
                <a:gd name="connsiteX25" fmla="*/ 236354 w 615498"/>
                <a:gd name="connsiteY25" fmla="*/ 883784 h 1489603"/>
                <a:gd name="connsiteX26" fmla="*/ 214973 w 615498"/>
                <a:gd name="connsiteY26" fmla="*/ 1461094 h 1489603"/>
                <a:gd name="connsiteX27" fmla="*/ 207845 w 615498"/>
                <a:gd name="connsiteY27" fmla="*/ 1468221 h 1489603"/>
                <a:gd name="connsiteX28" fmla="*/ 197154 w 615498"/>
                <a:gd name="connsiteY28" fmla="*/ 1475349 h 1489603"/>
                <a:gd name="connsiteX29" fmla="*/ 182900 w 615498"/>
                <a:gd name="connsiteY29" fmla="*/ 1482476 h 1489603"/>
                <a:gd name="connsiteX30" fmla="*/ 179336 w 615498"/>
                <a:gd name="connsiteY30" fmla="*/ 1482476 h 1489603"/>
                <a:gd name="connsiteX31" fmla="*/ 165082 w 615498"/>
                <a:gd name="connsiteY31" fmla="*/ 1486040 h 1489603"/>
                <a:gd name="connsiteX32" fmla="*/ 165082 w 615498"/>
                <a:gd name="connsiteY32" fmla="*/ 1486040 h 1489603"/>
                <a:gd name="connsiteX33" fmla="*/ 150827 w 615498"/>
                <a:gd name="connsiteY33" fmla="*/ 1489604 h 1489603"/>
                <a:gd name="connsiteX34" fmla="*/ 133009 w 615498"/>
                <a:gd name="connsiteY34" fmla="*/ 1489604 h 1489603"/>
                <a:gd name="connsiteX35" fmla="*/ 125881 w 615498"/>
                <a:gd name="connsiteY35" fmla="*/ 1489604 h 1489603"/>
                <a:gd name="connsiteX36" fmla="*/ 122318 w 615498"/>
                <a:gd name="connsiteY36" fmla="*/ 1489604 h 1489603"/>
                <a:gd name="connsiteX37" fmla="*/ 72427 w 615498"/>
                <a:gd name="connsiteY37" fmla="*/ 1482476 h 1489603"/>
                <a:gd name="connsiteX38" fmla="*/ 68863 w 615498"/>
                <a:gd name="connsiteY38" fmla="*/ 1482476 h 1489603"/>
                <a:gd name="connsiteX39" fmla="*/ 58172 w 615498"/>
                <a:gd name="connsiteY39" fmla="*/ 1478913 h 1489603"/>
                <a:gd name="connsiteX40" fmla="*/ 51045 w 615498"/>
                <a:gd name="connsiteY40" fmla="*/ 1475349 h 1489603"/>
                <a:gd name="connsiteX41" fmla="*/ 29663 w 615498"/>
                <a:gd name="connsiteY41" fmla="*/ 1468221 h 1489603"/>
                <a:gd name="connsiteX42" fmla="*/ 26099 w 615498"/>
                <a:gd name="connsiteY42" fmla="*/ 1468221 h 1489603"/>
                <a:gd name="connsiteX43" fmla="*/ 26099 w 615498"/>
                <a:gd name="connsiteY43" fmla="*/ 1461094 h 1489603"/>
                <a:gd name="connsiteX44" fmla="*/ 1154 w 615498"/>
                <a:gd name="connsiteY44" fmla="*/ 1083348 h 1489603"/>
                <a:gd name="connsiteX45" fmla="*/ 15408 w 615498"/>
                <a:gd name="connsiteY45" fmla="*/ 730547 h 1489603"/>
                <a:gd name="connsiteX46" fmla="*/ 8281 w 615498"/>
                <a:gd name="connsiteY46" fmla="*/ 441892 h 1489603"/>
                <a:gd name="connsiteX47" fmla="*/ 18972 w 615498"/>
                <a:gd name="connsiteY47" fmla="*/ 128291 h 1489603"/>
                <a:gd name="connsiteX48" fmla="*/ 36790 w 615498"/>
                <a:gd name="connsiteY48" fmla="*/ 0 h 1489603"/>
                <a:gd name="connsiteX49" fmla="*/ 51045 w 615498"/>
                <a:gd name="connsiteY49" fmla="*/ 0 h 1489603"/>
                <a:gd name="connsiteX50" fmla="*/ 72427 w 615498"/>
                <a:gd name="connsiteY50" fmla="*/ 0 h 1489603"/>
                <a:gd name="connsiteX51" fmla="*/ 225664 w 615498"/>
                <a:gd name="connsiteY51" fmla="*/ 0 h 1489603"/>
                <a:gd name="connsiteX52" fmla="*/ 414537 w 615498"/>
                <a:gd name="connsiteY52" fmla="*/ 0 h 1489603"/>
                <a:gd name="connsiteX53" fmla="*/ 532137 w 615498"/>
                <a:gd name="connsiteY53" fmla="*/ 0 h 1489603"/>
                <a:gd name="connsiteX54" fmla="*/ 564210 w 615498"/>
                <a:gd name="connsiteY54" fmla="*/ 0 h 1489603"/>
                <a:gd name="connsiteX55" fmla="*/ 585592 w 615498"/>
                <a:gd name="connsiteY55" fmla="*/ 0 h 1489603"/>
                <a:gd name="connsiteX56" fmla="*/ 589155 w 615498"/>
                <a:gd name="connsiteY56" fmla="*/ 17818 h 1489603"/>
                <a:gd name="connsiteX57" fmla="*/ 589155 w 615498"/>
                <a:gd name="connsiteY57" fmla="*/ 24946 h 1489603"/>
                <a:gd name="connsiteX58" fmla="*/ 592719 w 615498"/>
                <a:gd name="connsiteY58" fmla="*/ 39200 h 1489603"/>
                <a:gd name="connsiteX59" fmla="*/ 592719 w 615498"/>
                <a:gd name="connsiteY59" fmla="*/ 42764 h 1489603"/>
                <a:gd name="connsiteX60" fmla="*/ 592719 w 615498"/>
                <a:gd name="connsiteY60" fmla="*/ 49891 h 1489603"/>
                <a:gd name="connsiteX61" fmla="*/ 592719 w 615498"/>
                <a:gd name="connsiteY61" fmla="*/ 64146 h 1489603"/>
                <a:gd name="connsiteX62" fmla="*/ 596282 w 615498"/>
                <a:gd name="connsiteY62" fmla="*/ 121164 h 1489603"/>
                <a:gd name="connsiteX63" fmla="*/ 596282 w 615498"/>
                <a:gd name="connsiteY63" fmla="*/ 131855 h 1489603"/>
                <a:gd name="connsiteX64" fmla="*/ 596282 w 615498"/>
                <a:gd name="connsiteY64" fmla="*/ 146109 h 1489603"/>
                <a:gd name="connsiteX65" fmla="*/ 596282 w 615498"/>
                <a:gd name="connsiteY65" fmla="*/ 160364 h 1489603"/>
                <a:gd name="connsiteX66" fmla="*/ 596282 w 615498"/>
                <a:gd name="connsiteY66" fmla="*/ 174619 h 1489603"/>
                <a:gd name="connsiteX67" fmla="*/ 599846 w 615498"/>
                <a:gd name="connsiteY67" fmla="*/ 238764 h 1489603"/>
                <a:gd name="connsiteX68" fmla="*/ 599846 w 615498"/>
                <a:gd name="connsiteY68" fmla="*/ 274401 h 1489603"/>
                <a:gd name="connsiteX69" fmla="*/ 599846 w 615498"/>
                <a:gd name="connsiteY69" fmla="*/ 292219 h 1489603"/>
                <a:gd name="connsiteX70" fmla="*/ 599846 w 615498"/>
                <a:gd name="connsiteY70" fmla="*/ 313601 h 1489603"/>
                <a:gd name="connsiteX71" fmla="*/ 599846 w 615498"/>
                <a:gd name="connsiteY71" fmla="*/ 324292 h 1489603"/>
                <a:gd name="connsiteX72" fmla="*/ 599846 w 615498"/>
                <a:gd name="connsiteY72" fmla="*/ 359928 h 1489603"/>
                <a:gd name="connsiteX73" fmla="*/ 599846 w 615498"/>
                <a:gd name="connsiteY73" fmla="*/ 381310 h 1489603"/>
                <a:gd name="connsiteX74" fmla="*/ 599846 w 615498"/>
                <a:gd name="connsiteY74" fmla="*/ 392001 h 1489603"/>
                <a:gd name="connsiteX75" fmla="*/ 599846 w 615498"/>
                <a:gd name="connsiteY75" fmla="*/ 438328 h 1489603"/>
                <a:gd name="connsiteX76" fmla="*/ 599846 w 615498"/>
                <a:gd name="connsiteY76" fmla="*/ 438328 h 1489603"/>
                <a:gd name="connsiteX77" fmla="*/ 599846 w 615498"/>
                <a:gd name="connsiteY77" fmla="*/ 484656 h 1489603"/>
                <a:gd name="connsiteX78" fmla="*/ 599846 w 615498"/>
                <a:gd name="connsiteY78" fmla="*/ 495347 h 1489603"/>
                <a:gd name="connsiteX79" fmla="*/ 599846 w 615498"/>
                <a:gd name="connsiteY79" fmla="*/ 523856 h 1489603"/>
                <a:gd name="connsiteX80" fmla="*/ 599846 w 615498"/>
                <a:gd name="connsiteY80" fmla="*/ 541674 h 1489603"/>
                <a:gd name="connsiteX81" fmla="*/ 599846 w 615498"/>
                <a:gd name="connsiteY81" fmla="*/ 570183 h 1489603"/>
                <a:gd name="connsiteX82" fmla="*/ 599846 w 615498"/>
                <a:gd name="connsiteY82" fmla="*/ 580874 h 1489603"/>
                <a:gd name="connsiteX83" fmla="*/ 599846 w 615498"/>
                <a:gd name="connsiteY83" fmla="*/ 623638 h 1489603"/>
                <a:gd name="connsiteX84" fmla="*/ 599846 w 615498"/>
                <a:gd name="connsiteY84" fmla="*/ 623638 h 1489603"/>
                <a:gd name="connsiteX85" fmla="*/ 599846 w 615498"/>
                <a:gd name="connsiteY85" fmla="*/ 630765 h 1489603"/>
                <a:gd name="connsiteX86" fmla="*/ 596282 w 615498"/>
                <a:gd name="connsiteY86" fmla="*/ 698474 h 1489603"/>
                <a:gd name="connsiteX87" fmla="*/ 596282 w 615498"/>
                <a:gd name="connsiteY87" fmla="*/ 705602 h 1489603"/>
                <a:gd name="connsiteX88" fmla="*/ 596282 w 615498"/>
                <a:gd name="connsiteY88" fmla="*/ 712729 h 1489603"/>
                <a:gd name="connsiteX89" fmla="*/ 596282 w 615498"/>
                <a:gd name="connsiteY89" fmla="*/ 716293 h 1489603"/>
                <a:gd name="connsiteX90" fmla="*/ 596282 w 615498"/>
                <a:gd name="connsiteY90" fmla="*/ 730547 h 1489603"/>
                <a:gd name="connsiteX91" fmla="*/ 606974 w 615498"/>
                <a:gd name="connsiteY91" fmla="*/ 958620 h 1489603"/>
                <a:gd name="connsiteX92" fmla="*/ 614101 w 615498"/>
                <a:gd name="connsiteY92" fmla="*/ 1086912 h 148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15498" h="1489603">
                  <a:moveTo>
                    <a:pt x="614101" y="1086912"/>
                  </a:moveTo>
                  <a:cubicBezTo>
                    <a:pt x="606974" y="1154621"/>
                    <a:pt x="589155" y="1421894"/>
                    <a:pt x="589155" y="1468221"/>
                  </a:cubicBezTo>
                  <a:cubicBezTo>
                    <a:pt x="589155" y="1468221"/>
                    <a:pt x="589155" y="1468221"/>
                    <a:pt x="585592" y="1468221"/>
                  </a:cubicBezTo>
                  <a:cubicBezTo>
                    <a:pt x="582028" y="1471785"/>
                    <a:pt x="574901" y="1475349"/>
                    <a:pt x="564210" y="1475349"/>
                  </a:cubicBezTo>
                  <a:cubicBezTo>
                    <a:pt x="557082" y="1478913"/>
                    <a:pt x="549955" y="1478913"/>
                    <a:pt x="539264" y="1482476"/>
                  </a:cubicBezTo>
                  <a:cubicBezTo>
                    <a:pt x="535701" y="1482476"/>
                    <a:pt x="535701" y="1482476"/>
                    <a:pt x="532137" y="1482476"/>
                  </a:cubicBezTo>
                  <a:cubicBezTo>
                    <a:pt x="528573" y="1482476"/>
                    <a:pt x="525010" y="1482476"/>
                    <a:pt x="521446" y="1486040"/>
                  </a:cubicBezTo>
                  <a:cubicBezTo>
                    <a:pt x="517882" y="1486040"/>
                    <a:pt x="517882" y="1486040"/>
                    <a:pt x="514319" y="1486040"/>
                  </a:cubicBezTo>
                  <a:cubicBezTo>
                    <a:pt x="496500" y="1489604"/>
                    <a:pt x="475119" y="1489604"/>
                    <a:pt x="457300" y="1486040"/>
                  </a:cubicBezTo>
                  <a:lnTo>
                    <a:pt x="457300" y="1486040"/>
                  </a:lnTo>
                  <a:cubicBezTo>
                    <a:pt x="453737" y="1486040"/>
                    <a:pt x="446610" y="1482476"/>
                    <a:pt x="443046" y="1482476"/>
                  </a:cubicBezTo>
                  <a:cubicBezTo>
                    <a:pt x="443046" y="1482476"/>
                    <a:pt x="443046" y="1482476"/>
                    <a:pt x="439482" y="1482476"/>
                  </a:cubicBezTo>
                  <a:cubicBezTo>
                    <a:pt x="435918" y="1482476"/>
                    <a:pt x="432355" y="1482476"/>
                    <a:pt x="432355" y="1478913"/>
                  </a:cubicBezTo>
                  <a:cubicBezTo>
                    <a:pt x="428791" y="1478913"/>
                    <a:pt x="425228" y="1475349"/>
                    <a:pt x="421664" y="1475349"/>
                  </a:cubicBezTo>
                  <a:cubicBezTo>
                    <a:pt x="421664" y="1475349"/>
                    <a:pt x="421664" y="1475349"/>
                    <a:pt x="421664" y="1475349"/>
                  </a:cubicBezTo>
                  <a:lnTo>
                    <a:pt x="421664" y="1475349"/>
                  </a:lnTo>
                  <a:cubicBezTo>
                    <a:pt x="421664" y="1475349"/>
                    <a:pt x="421664" y="1475349"/>
                    <a:pt x="418100" y="1475349"/>
                  </a:cubicBezTo>
                  <a:cubicBezTo>
                    <a:pt x="414537" y="1471785"/>
                    <a:pt x="410973" y="1471785"/>
                    <a:pt x="410973" y="1468221"/>
                  </a:cubicBezTo>
                  <a:cubicBezTo>
                    <a:pt x="410973" y="1468221"/>
                    <a:pt x="407409" y="1464658"/>
                    <a:pt x="407409" y="1464658"/>
                  </a:cubicBezTo>
                  <a:cubicBezTo>
                    <a:pt x="407409" y="1464658"/>
                    <a:pt x="407409" y="1464658"/>
                    <a:pt x="403846" y="1461094"/>
                  </a:cubicBezTo>
                  <a:cubicBezTo>
                    <a:pt x="410973" y="1386258"/>
                    <a:pt x="382464" y="951493"/>
                    <a:pt x="382464" y="883784"/>
                  </a:cubicBezTo>
                  <a:cubicBezTo>
                    <a:pt x="382464" y="816075"/>
                    <a:pt x="368209" y="516728"/>
                    <a:pt x="346827" y="456146"/>
                  </a:cubicBezTo>
                  <a:cubicBezTo>
                    <a:pt x="329009" y="399128"/>
                    <a:pt x="332573" y="196000"/>
                    <a:pt x="332573" y="196000"/>
                  </a:cubicBezTo>
                  <a:lnTo>
                    <a:pt x="286245" y="196000"/>
                  </a:lnTo>
                  <a:cubicBezTo>
                    <a:pt x="286245" y="206691"/>
                    <a:pt x="289809" y="399128"/>
                    <a:pt x="271991" y="456146"/>
                  </a:cubicBezTo>
                  <a:cubicBezTo>
                    <a:pt x="254173" y="513165"/>
                    <a:pt x="236354" y="816075"/>
                    <a:pt x="236354" y="883784"/>
                  </a:cubicBezTo>
                  <a:cubicBezTo>
                    <a:pt x="236354" y="951493"/>
                    <a:pt x="207845" y="1386258"/>
                    <a:pt x="214973" y="1461094"/>
                  </a:cubicBezTo>
                  <a:cubicBezTo>
                    <a:pt x="211409" y="1464658"/>
                    <a:pt x="211409" y="1464658"/>
                    <a:pt x="207845" y="1468221"/>
                  </a:cubicBezTo>
                  <a:cubicBezTo>
                    <a:pt x="204282" y="1471785"/>
                    <a:pt x="200718" y="1475349"/>
                    <a:pt x="197154" y="1475349"/>
                  </a:cubicBezTo>
                  <a:cubicBezTo>
                    <a:pt x="193591" y="1478913"/>
                    <a:pt x="190027" y="1478913"/>
                    <a:pt x="182900" y="1482476"/>
                  </a:cubicBezTo>
                  <a:cubicBezTo>
                    <a:pt x="182900" y="1482476"/>
                    <a:pt x="182900" y="1482476"/>
                    <a:pt x="179336" y="1482476"/>
                  </a:cubicBezTo>
                  <a:cubicBezTo>
                    <a:pt x="175772" y="1482476"/>
                    <a:pt x="168645" y="1486040"/>
                    <a:pt x="165082" y="1486040"/>
                  </a:cubicBezTo>
                  <a:cubicBezTo>
                    <a:pt x="165082" y="1486040"/>
                    <a:pt x="165082" y="1486040"/>
                    <a:pt x="165082" y="1486040"/>
                  </a:cubicBezTo>
                  <a:cubicBezTo>
                    <a:pt x="161518" y="1486040"/>
                    <a:pt x="154391" y="1486040"/>
                    <a:pt x="150827" y="1489604"/>
                  </a:cubicBezTo>
                  <a:cubicBezTo>
                    <a:pt x="143700" y="1489604"/>
                    <a:pt x="140136" y="1489604"/>
                    <a:pt x="133009" y="1489604"/>
                  </a:cubicBezTo>
                  <a:lnTo>
                    <a:pt x="125881" y="1489604"/>
                  </a:lnTo>
                  <a:cubicBezTo>
                    <a:pt x="125881" y="1489604"/>
                    <a:pt x="122318" y="1489604"/>
                    <a:pt x="122318" y="1489604"/>
                  </a:cubicBezTo>
                  <a:cubicBezTo>
                    <a:pt x="104500" y="1489604"/>
                    <a:pt x="86681" y="1486040"/>
                    <a:pt x="72427" y="1482476"/>
                  </a:cubicBezTo>
                  <a:cubicBezTo>
                    <a:pt x="72427" y="1482476"/>
                    <a:pt x="68863" y="1482476"/>
                    <a:pt x="68863" y="1482476"/>
                  </a:cubicBezTo>
                  <a:cubicBezTo>
                    <a:pt x="65300" y="1482476"/>
                    <a:pt x="61736" y="1482476"/>
                    <a:pt x="58172" y="1478913"/>
                  </a:cubicBezTo>
                  <a:cubicBezTo>
                    <a:pt x="54609" y="1478913"/>
                    <a:pt x="51045" y="1475349"/>
                    <a:pt x="51045" y="1475349"/>
                  </a:cubicBezTo>
                  <a:cubicBezTo>
                    <a:pt x="43918" y="1471785"/>
                    <a:pt x="36790" y="1468221"/>
                    <a:pt x="29663" y="1468221"/>
                  </a:cubicBezTo>
                  <a:cubicBezTo>
                    <a:pt x="29663" y="1468221"/>
                    <a:pt x="29663" y="1468221"/>
                    <a:pt x="26099" y="1468221"/>
                  </a:cubicBezTo>
                  <a:cubicBezTo>
                    <a:pt x="26099" y="1468221"/>
                    <a:pt x="26099" y="1464658"/>
                    <a:pt x="26099" y="1461094"/>
                  </a:cubicBezTo>
                  <a:cubicBezTo>
                    <a:pt x="26099" y="1400512"/>
                    <a:pt x="8281" y="1151057"/>
                    <a:pt x="1154" y="1083348"/>
                  </a:cubicBezTo>
                  <a:cubicBezTo>
                    <a:pt x="-5973" y="1015639"/>
                    <a:pt x="22536" y="805384"/>
                    <a:pt x="15408" y="730547"/>
                  </a:cubicBezTo>
                  <a:cubicBezTo>
                    <a:pt x="8281" y="680656"/>
                    <a:pt x="4718" y="566620"/>
                    <a:pt x="8281" y="441892"/>
                  </a:cubicBezTo>
                  <a:cubicBezTo>
                    <a:pt x="8281" y="331419"/>
                    <a:pt x="11845" y="217382"/>
                    <a:pt x="18972" y="128291"/>
                  </a:cubicBezTo>
                  <a:cubicBezTo>
                    <a:pt x="22536" y="67709"/>
                    <a:pt x="29663" y="21382"/>
                    <a:pt x="36790" y="0"/>
                  </a:cubicBezTo>
                  <a:lnTo>
                    <a:pt x="51045" y="0"/>
                  </a:lnTo>
                  <a:cubicBezTo>
                    <a:pt x="58172" y="0"/>
                    <a:pt x="65300" y="0"/>
                    <a:pt x="72427" y="0"/>
                  </a:cubicBezTo>
                  <a:cubicBezTo>
                    <a:pt x="111627" y="0"/>
                    <a:pt x="165082" y="0"/>
                    <a:pt x="225664" y="0"/>
                  </a:cubicBezTo>
                  <a:lnTo>
                    <a:pt x="414537" y="0"/>
                  </a:lnTo>
                  <a:cubicBezTo>
                    <a:pt x="457300" y="0"/>
                    <a:pt x="500064" y="0"/>
                    <a:pt x="532137" y="0"/>
                  </a:cubicBezTo>
                  <a:cubicBezTo>
                    <a:pt x="542828" y="0"/>
                    <a:pt x="553519" y="0"/>
                    <a:pt x="564210" y="0"/>
                  </a:cubicBezTo>
                  <a:lnTo>
                    <a:pt x="585592" y="0"/>
                  </a:lnTo>
                  <a:cubicBezTo>
                    <a:pt x="585592" y="3564"/>
                    <a:pt x="589155" y="10691"/>
                    <a:pt x="589155" y="17818"/>
                  </a:cubicBezTo>
                  <a:cubicBezTo>
                    <a:pt x="589155" y="21382"/>
                    <a:pt x="589155" y="21382"/>
                    <a:pt x="589155" y="24946"/>
                  </a:cubicBezTo>
                  <a:cubicBezTo>
                    <a:pt x="589155" y="28509"/>
                    <a:pt x="589155" y="35636"/>
                    <a:pt x="592719" y="39200"/>
                  </a:cubicBezTo>
                  <a:cubicBezTo>
                    <a:pt x="592719" y="39200"/>
                    <a:pt x="592719" y="42764"/>
                    <a:pt x="592719" y="42764"/>
                  </a:cubicBezTo>
                  <a:cubicBezTo>
                    <a:pt x="592719" y="46327"/>
                    <a:pt x="592719" y="46327"/>
                    <a:pt x="592719" y="49891"/>
                  </a:cubicBezTo>
                  <a:cubicBezTo>
                    <a:pt x="592719" y="53455"/>
                    <a:pt x="592719" y="60582"/>
                    <a:pt x="592719" y="64146"/>
                  </a:cubicBezTo>
                  <a:cubicBezTo>
                    <a:pt x="596282" y="81964"/>
                    <a:pt x="596282" y="99782"/>
                    <a:pt x="596282" y="121164"/>
                  </a:cubicBezTo>
                  <a:cubicBezTo>
                    <a:pt x="596282" y="124728"/>
                    <a:pt x="596282" y="128291"/>
                    <a:pt x="596282" y="131855"/>
                  </a:cubicBezTo>
                  <a:cubicBezTo>
                    <a:pt x="596282" y="135418"/>
                    <a:pt x="596282" y="138982"/>
                    <a:pt x="596282" y="146109"/>
                  </a:cubicBezTo>
                  <a:cubicBezTo>
                    <a:pt x="596282" y="149673"/>
                    <a:pt x="596282" y="153237"/>
                    <a:pt x="596282" y="160364"/>
                  </a:cubicBezTo>
                  <a:cubicBezTo>
                    <a:pt x="596282" y="163928"/>
                    <a:pt x="596282" y="171055"/>
                    <a:pt x="596282" y="174619"/>
                  </a:cubicBezTo>
                  <a:cubicBezTo>
                    <a:pt x="596282" y="196000"/>
                    <a:pt x="599846" y="217382"/>
                    <a:pt x="599846" y="238764"/>
                  </a:cubicBezTo>
                  <a:cubicBezTo>
                    <a:pt x="599846" y="249455"/>
                    <a:pt x="599846" y="263710"/>
                    <a:pt x="599846" y="274401"/>
                  </a:cubicBezTo>
                  <a:cubicBezTo>
                    <a:pt x="599846" y="281528"/>
                    <a:pt x="599846" y="285092"/>
                    <a:pt x="599846" y="292219"/>
                  </a:cubicBezTo>
                  <a:cubicBezTo>
                    <a:pt x="599846" y="299346"/>
                    <a:pt x="599846" y="306473"/>
                    <a:pt x="599846" y="313601"/>
                  </a:cubicBezTo>
                  <a:cubicBezTo>
                    <a:pt x="599846" y="317164"/>
                    <a:pt x="599846" y="320728"/>
                    <a:pt x="599846" y="324292"/>
                  </a:cubicBezTo>
                  <a:cubicBezTo>
                    <a:pt x="599846" y="334983"/>
                    <a:pt x="599846" y="349237"/>
                    <a:pt x="599846" y="359928"/>
                  </a:cubicBezTo>
                  <a:lnTo>
                    <a:pt x="599846" y="381310"/>
                  </a:lnTo>
                  <a:cubicBezTo>
                    <a:pt x="599846" y="384874"/>
                    <a:pt x="599846" y="388437"/>
                    <a:pt x="599846" y="392001"/>
                  </a:cubicBezTo>
                  <a:cubicBezTo>
                    <a:pt x="599846" y="406256"/>
                    <a:pt x="599846" y="424074"/>
                    <a:pt x="599846" y="438328"/>
                  </a:cubicBezTo>
                  <a:cubicBezTo>
                    <a:pt x="599846" y="438328"/>
                    <a:pt x="599846" y="438328"/>
                    <a:pt x="599846" y="438328"/>
                  </a:cubicBezTo>
                  <a:lnTo>
                    <a:pt x="599846" y="484656"/>
                  </a:lnTo>
                  <a:cubicBezTo>
                    <a:pt x="599846" y="488219"/>
                    <a:pt x="599846" y="491783"/>
                    <a:pt x="599846" y="495347"/>
                  </a:cubicBezTo>
                  <a:lnTo>
                    <a:pt x="599846" y="523856"/>
                  </a:lnTo>
                  <a:cubicBezTo>
                    <a:pt x="599846" y="530983"/>
                    <a:pt x="599846" y="534547"/>
                    <a:pt x="599846" y="541674"/>
                  </a:cubicBezTo>
                  <a:cubicBezTo>
                    <a:pt x="599846" y="552365"/>
                    <a:pt x="599846" y="559492"/>
                    <a:pt x="599846" y="570183"/>
                  </a:cubicBezTo>
                  <a:cubicBezTo>
                    <a:pt x="599846" y="573747"/>
                    <a:pt x="599846" y="577310"/>
                    <a:pt x="599846" y="580874"/>
                  </a:cubicBezTo>
                  <a:cubicBezTo>
                    <a:pt x="599846" y="595129"/>
                    <a:pt x="599846" y="609383"/>
                    <a:pt x="599846" y="623638"/>
                  </a:cubicBezTo>
                  <a:lnTo>
                    <a:pt x="599846" y="623638"/>
                  </a:lnTo>
                  <a:cubicBezTo>
                    <a:pt x="599846" y="627201"/>
                    <a:pt x="599846" y="630765"/>
                    <a:pt x="599846" y="630765"/>
                  </a:cubicBezTo>
                  <a:cubicBezTo>
                    <a:pt x="599846" y="655711"/>
                    <a:pt x="599846" y="677092"/>
                    <a:pt x="596282" y="698474"/>
                  </a:cubicBezTo>
                  <a:cubicBezTo>
                    <a:pt x="596282" y="702038"/>
                    <a:pt x="596282" y="702038"/>
                    <a:pt x="596282" y="705602"/>
                  </a:cubicBezTo>
                  <a:cubicBezTo>
                    <a:pt x="596282" y="709165"/>
                    <a:pt x="596282" y="709165"/>
                    <a:pt x="596282" y="712729"/>
                  </a:cubicBezTo>
                  <a:cubicBezTo>
                    <a:pt x="596282" y="712729"/>
                    <a:pt x="596282" y="716293"/>
                    <a:pt x="596282" y="716293"/>
                  </a:cubicBezTo>
                  <a:cubicBezTo>
                    <a:pt x="596282" y="719856"/>
                    <a:pt x="596282" y="726984"/>
                    <a:pt x="596282" y="730547"/>
                  </a:cubicBezTo>
                  <a:cubicBezTo>
                    <a:pt x="592719" y="776874"/>
                    <a:pt x="599846" y="873093"/>
                    <a:pt x="606974" y="958620"/>
                  </a:cubicBezTo>
                  <a:cubicBezTo>
                    <a:pt x="614101" y="1015639"/>
                    <a:pt x="617664" y="1061966"/>
                    <a:pt x="614101" y="1086912"/>
                  </a:cubicBezTo>
                  <a:close/>
                </a:path>
              </a:pathLst>
            </a:custGeom>
            <a:solidFill>
              <a:schemeClr val="tx1">
                <a:lumMod val="65000"/>
                <a:lumOff val="35000"/>
              </a:schemeClr>
            </a:solidFill>
            <a:ln w="35560" cap="flat">
              <a:noFill/>
              <a:prstDash val="solid"/>
              <a:miter/>
            </a:ln>
          </p:spPr>
          <p:txBody>
            <a:bodyPr rtlCol="0" anchor="ctr"/>
            <a:lstStyle/>
            <a:p>
              <a:endParaRPr lang="fr-BE"/>
            </a:p>
          </p:txBody>
        </p:sp>
        <p:sp>
          <p:nvSpPr>
            <p:cNvPr id="748" name="Forme libre : forme 747">
              <a:extLst>
                <a:ext uri="{FF2B5EF4-FFF2-40B4-BE49-F238E27FC236}">
                  <a16:creationId xmlns:a16="http://schemas.microsoft.com/office/drawing/2014/main" id="{0A5A6D29-32BD-469E-A91D-A8703E558D79}"/>
                </a:ext>
              </a:extLst>
            </p:cNvPr>
            <p:cNvSpPr/>
            <p:nvPr/>
          </p:nvSpPr>
          <p:spPr>
            <a:xfrm>
              <a:off x="7657825" y="3375227"/>
              <a:ext cx="295782" cy="1307323"/>
            </a:xfrm>
            <a:custGeom>
              <a:avLst/>
              <a:gdLst>
                <a:gd name="connsiteX0" fmla="*/ 295782 w 295782"/>
                <a:gd name="connsiteY0" fmla="*/ 14255 h 1307323"/>
                <a:gd name="connsiteX1" fmla="*/ 295782 w 295782"/>
                <a:gd name="connsiteY1" fmla="*/ 0 h 1307323"/>
                <a:gd name="connsiteX2" fmla="*/ 249455 w 295782"/>
                <a:gd name="connsiteY2" fmla="*/ 0 h 1307323"/>
                <a:gd name="connsiteX3" fmla="*/ 228073 w 295782"/>
                <a:gd name="connsiteY3" fmla="*/ 0 h 1307323"/>
                <a:gd name="connsiteX4" fmla="*/ 213819 w 295782"/>
                <a:gd name="connsiteY4" fmla="*/ 260146 h 1307323"/>
                <a:gd name="connsiteX5" fmla="*/ 178182 w 295782"/>
                <a:gd name="connsiteY5" fmla="*/ 687783 h 1307323"/>
                <a:gd name="connsiteX6" fmla="*/ 138982 w 295782"/>
                <a:gd name="connsiteY6" fmla="*/ 1247276 h 1307323"/>
                <a:gd name="connsiteX7" fmla="*/ 0 w 295782"/>
                <a:gd name="connsiteY7" fmla="*/ 1275785 h 1307323"/>
                <a:gd name="connsiteX8" fmla="*/ 0 w 295782"/>
                <a:gd name="connsiteY8" fmla="*/ 1282912 h 1307323"/>
                <a:gd name="connsiteX9" fmla="*/ 185310 w 295782"/>
                <a:gd name="connsiteY9" fmla="*/ 1279348 h 1307323"/>
                <a:gd name="connsiteX10" fmla="*/ 203128 w 295782"/>
                <a:gd name="connsiteY10" fmla="*/ 702038 h 1307323"/>
                <a:gd name="connsiteX11" fmla="*/ 238764 w 295782"/>
                <a:gd name="connsiteY11" fmla="*/ 274401 h 1307323"/>
                <a:gd name="connsiteX12" fmla="*/ 253019 w 295782"/>
                <a:gd name="connsiteY12" fmla="*/ 14255 h 1307323"/>
                <a:gd name="connsiteX13" fmla="*/ 295782 w 295782"/>
                <a:gd name="connsiteY13" fmla="*/ 14255 h 130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5782" h="1307323">
                  <a:moveTo>
                    <a:pt x="295782" y="14255"/>
                  </a:moveTo>
                  <a:cubicBezTo>
                    <a:pt x="295782" y="3564"/>
                    <a:pt x="295782" y="0"/>
                    <a:pt x="295782" y="0"/>
                  </a:cubicBezTo>
                  <a:lnTo>
                    <a:pt x="249455" y="0"/>
                  </a:lnTo>
                  <a:lnTo>
                    <a:pt x="228073" y="0"/>
                  </a:lnTo>
                  <a:cubicBezTo>
                    <a:pt x="228073" y="0"/>
                    <a:pt x="235201" y="199564"/>
                    <a:pt x="213819" y="260146"/>
                  </a:cubicBezTo>
                  <a:cubicBezTo>
                    <a:pt x="196000" y="317164"/>
                    <a:pt x="178182" y="620074"/>
                    <a:pt x="178182" y="687783"/>
                  </a:cubicBezTo>
                  <a:cubicBezTo>
                    <a:pt x="178182" y="755493"/>
                    <a:pt x="163928" y="1176003"/>
                    <a:pt x="138982" y="1247276"/>
                  </a:cubicBezTo>
                  <a:cubicBezTo>
                    <a:pt x="121164" y="1300730"/>
                    <a:pt x="42764" y="1293603"/>
                    <a:pt x="0" y="1275785"/>
                  </a:cubicBezTo>
                  <a:cubicBezTo>
                    <a:pt x="0" y="1279348"/>
                    <a:pt x="0" y="1279348"/>
                    <a:pt x="0" y="1282912"/>
                  </a:cubicBezTo>
                  <a:cubicBezTo>
                    <a:pt x="32073" y="1300730"/>
                    <a:pt x="138982" y="1329239"/>
                    <a:pt x="185310" y="1279348"/>
                  </a:cubicBezTo>
                  <a:cubicBezTo>
                    <a:pt x="178182" y="1200948"/>
                    <a:pt x="203128" y="769747"/>
                    <a:pt x="203128" y="702038"/>
                  </a:cubicBezTo>
                  <a:cubicBezTo>
                    <a:pt x="203128" y="634329"/>
                    <a:pt x="217382" y="334983"/>
                    <a:pt x="238764" y="274401"/>
                  </a:cubicBezTo>
                  <a:cubicBezTo>
                    <a:pt x="256582" y="217382"/>
                    <a:pt x="253019" y="14255"/>
                    <a:pt x="253019" y="14255"/>
                  </a:cubicBezTo>
                  <a:lnTo>
                    <a:pt x="295782" y="14255"/>
                  </a:lnTo>
                  <a:close/>
                </a:path>
              </a:pathLst>
            </a:custGeom>
            <a:solidFill>
              <a:srgbClr val="000000">
                <a:alpha val="20000"/>
              </a:srgbClr>
            </a:solidFill>
            <a:ln w="35560" cap="flat">
              <a:noFill/>
              <a:prstDash val="solid"/>
              <a:miter/>
            </a:ln>
          </p:spPr>
          <p:txBody>
            <a:bodyPr rtlCol="0" anchor="ctr"/>
            <a:lstStyle/>
            <a:p>
              <a:endParaRPr lang="fr-BE"/>
            </a:p>
          </p:txBody>
        </p:sp>
        <p:sp>
          <p:nvSpPr>
            <p:cNvPr id="749" name="Forme libre : forme 748">
              <a:extLst>
                <a:ext uri="{FF2B5EF4-FFF2-40B4-BE49-F238E27FC236}">
                  <a16:creationId xmlns:a16="http://schemas.microsoft.com/office/drawing/2014/main" id="{01B24F62-61DC-40D5-8310-12360DE6A68A}"/>
                </a:ext>
              </a:extLst>
            </p:cNvPr>
            <p:cNvSpPr/>
            <p:nvPr/>
          </p:nvSpPr>
          <p:spPr>
            <a:xfrm>
              <a:off x="8024880" y="3189917"/>
              <a:ext cx="208089" cy="1485148"/>
            </a:xfrm>
            <a:custGeom>
              <a:avLst/>
              <a:gdLst>
                <a:gd name="connsiteX0" fmla="*/ 206691 w 208089"/>
                <a:gd name="connsiteY0" fmla="*/ 1083348 h 1485148"/>
                <a:gd name="connsiteX1" fmla="*/ 181746 w 208089"/>
                <a:gd name="connsiteY1" fmla="*/ 1464658 h 1485148"/>
                <a:gd name="connsiteX2" fmla="*/ 178182 w 208089"/>
                <a:gd name="connsiteY2" fmla="*/ 1464658 h 1485148"/>
                <a:gd name="connsiteX3" fmla="*/ 156800 w 208089"/>
                <a:gd name="connsiteY3" fmla="*/ 1471785 h 1485148"/>
                <a:gd name="connsiteX4" fmla="*/ 131855 w 208089"/>
                <a:gd name="connsiteY4" fmla="*/ 1478913 h 1485148"/>
                <a:gd name="connsiteX5" fmla="*/ 124728 w 208089"/>
                <a:gd name="connsiteY5" fmla="*/ 1478913 h 1485148"/>
                <a:gd name="connsiteX6" fmla="*/ 114037 w 208089"/>
                <a:gd name="connsiteY6" fmla="*/ 1482476 h 1485148"/>
                <a:gd name="connsiteX7" fmla="*/ 106909 w 208089"/>
                <a:gd name="connsiteY7" fmla="*/ 1482476 h 1485148"/>
                <a:gd name="connsiteX8" fmla="*/ 49891 w 208089"/>
                <a:gd name="connsiteY8" fmla="*/ 1482476 h 1485148"/>
                <a:gd name="connsiteX9" fmla="*/ 49891 w 208089"/>
                <a:gd name="connsiteY9" fmla="*/ 1482476 h 1485148"/>
                <a:gd name="connsiteX10" fmla="*/ 35636 w 208089"/>
                <a:gd name="connsiteY10" fmla="*/ 1478913 h 1485148"/>
                <a:gd name="connsiteX11" fmla="*/ 32073 w 208089"/>
                <a:gd name="connsiteY11" fmla="*/ 1478913 h 1485148"/>
                <a:gd name="connsiteX12" fmla="*/ 24946 w 208089"/>
                <a:gd name="connsiteY12" fmla="*/ 1475349 h 1485148"/>
                <a:gd name="connsiteX13" fmla="*/ 14255 w 208089"/>
                <a:gd name="connsiteY13" fmla="*/ 1471785 h 1485148"/>
                <a:gd name="connsiteX14" fmla="*/ 14255 w 208089"/>
                <a:gd name="connsiteY14" fmla="*/ 1471785 h 1485148"/>
                <a:gd name="connsiteX15" fmla="*/ 14255 w 208089"/>
                <a:gd name="connsiteY15" fmla="*/ 1471785 h 1485148"/>
                <a:gd name="connsiteX16" fmla="*/ 14255 w 208089"/>
                <a:gd name="connsiteY16" fmla="*/ 1471785 h 1485148"/>
                <a:gd name="connsiteX17" fmla="*/ 10691 w 208089"/>
                <a:gd name="connsiteY17" fmla="*/ 1471785 h 1485148"/>
                <a:gd name="connsiteX18" fmla="*/ 3564 w 208089"/>
                <a:gd name="connsiteY18" fmla="*/ 1464658 h 1485148"/>
                <a:gd name="connsiteX19" fmla="*/ 0 w 208089"/>
                <a:gd name="connsiteY19" fmla="*/ 1461094 h 1485148"/>
                <a:gd name="connsiteX20" fmla="*/ 3564 w 208089"/>
                <a:gd name="connsiteY20" fmla="*/ 1461094 h 1485148"/>
                <a:gd name="connsiteX21" fmla="*/ 14255 w 208089"/>
                <a:gd name="connsiteY21" fmla="*/ 1464658 h 1485148"/>
                <a:gd name="connsiteX22" fmla="*/ 142546 w 208089"/>
                <a:gd name="connsiteY22" fmla="*/ 1439712 h 1485148"/>
                <a:gd name="connsiteX23" fmla="*/ 142546 w 208089"/>
                <a:gd name="connsiteY23" fmla="*/ 1439712 h 1485148"/>
                <a:gd name="connsiteX24" fmla="*/ 149673 w 208089"/>
                <a:gd name="connsiteY24" fmla="*/ 1421894 h 1485148"/>
                <a:gd name="connsiteX25" fmla="*/ 178182 w 208089"/>
                <a:gd name="connsiteY25" fmla="*/ 1154621 h 1485148"/>
                <a:gd name="connsiteX26" fmla="*/ 178182 w 208089"/>
                <a:gd name="connsiteY26" fmla="*/ 1154621 h 1485148"/>
                <a:gd name="connsiteX27" fmla="*/ 185310 w 208089"/>
                <a:gd name="connsiteY27" fmla="*/ 1065530 h 1485148"/>
                <a:gd name="connsiteX28" fmla="*/ 181746 w 208089"/>
                <a:gd name="connsiteY28" fmla="*/ 951493 h 1485148"/>
                <a:gd name="connsiteX29" fmla="*/ 171055 w 208089"/>
                <a:gd name="connsiteY29" fmla="*/ 712729 h 1485148"/>
                <a:gd name="connsiteX30" fmla="*/ 174619 w 208089"/>
                <a:gd name="connsiteY30" fmla="*/ 623638 h 1485148"/>
                <a:gd name="connsiteX31" fmla="*/ 174619 w 208089"/>
                <a:gd name="connsiteY31" fmla="*/ 623638 h 1485148"/>
                <a:gd name="connsiteX32" fmla="*/ 178182 w 208089"/>
                <a:gd name="connsiteY32" fmla="*/ 459710 h 1485148"/>
                <a:gd name="connsiteX33" fmla="*/ 174619 w 208089"/>
                <a:gd name="connsiteY33" fmla="*/ 260146 h 1485148"/>
                <a:gd name="connsiteX34" fmla="*/ 163928 w 208089"/>
                <a:gd name="connsiteY34" fmla="*/ 53455 h 1485148"/>
                <a:gd name="connsiteX35" fmla="*/ 156800 w 208089"/>
                <a:gd name="connsiteY35" fmla="*/ 7127 h 1485148"/>
                <a:gd name="connsiteX36" fmla="*/ 156800 w 208089"/>
                <a:gd name="connsiteY36" fmla="*/ 0 h 1485148"/>
                <a:gd name="connsiteX37" fmla="*/ 178182 w 208089"/>
                <a:gd name="connsiteY37" fmla="*/ 0 h 1485148"/>
                <a:gd name="connsiteX38" fmla="*/ 181746 w 208089"/>
                <a:gd name="connsiteY38" fmla="*/ 17818 h 1485148"/>
                <a:gd name="connsiteX39" fmla="*/ 181746 w 208089"/>
                <a:gd name="connsiteY39" fmla="*/ 24946 h 1485148"/>
                <a:gd name="connsiteX40" fmla="*/ 185310 w 208089"/>
                <a:gd name="connsiteY40" fmla="*/ 39200 h 1485148"/>
                <a:gd name="connsiteX41" fmla="*/ 185310 w 208089"/>
                <a:gd name="connsiteY41" fmla="*/ 42764 h 1485148"/>
                <a:gd name="connsiteX42" fmla="*/ 185310 w 208089"/>
                <a:gd name="connsiteY42" fmla="*/ 49891 h 1485148"/>
                <a:gd name="connsiteX43" fmla="*/ 185310 w 208089"/>
                <a:gd name="connsiteY43" fmla="*/ 64146 h 1485148"/>
                <a:gd name="connsiteX44" fmla="*/ 188873 w 208089"/>
                <a:gd name="connsiteY44" fmla="*/ 121164 h 1485148"/>
                <a:gd name="connsiteX45" fmla="*/ 188873 w 208089"/>
                <a:gd name="connsiteY45" fmla="*/ 131855 h 1485148"/>
                <a:gd name="connsiteX46" fmla="*/ 188873 w 208089"/>
                <a:gd name="connsiteY46" fmla="*/ 146110 h 1485148"/>
                <a:gd name="connsiteX47" fmla="*/ 188873 w 208089"/>
                <a:gd name="connsiteY47" fmla="*/ 160364 h 1485148"/>
                <a:gd name="connsiteX48" fmla="*/ 188873 w 208089"/>
                <a:gd name="connsiteY48" fmla="*/ 174619 h 1485148"/>
                <a:gd name="connsiteX49" fmla="*/ 192437 w 208089"/>
                <a:gd name="connsiteY49" fmla="*/ 238764 h 1485148"/>
                <a:gd name="connsiteX50" fmla="*/ 192437 w 208089"/>
                <a:gd name="connsiteY50" fmla="*/ 274401 h 1485148"/>
                <a:gd name="connsiteX51" fmla="*/ 192437 w 208089"/>
                <a:gd name="connsiteY51" fmla="*/ 292219 h 1485148"/>
                <a:gd name="connsiteX52" fmla="*/ 192437 w 208089"/>
                <a:gd name="connsiteY52" fmla="*/ 313601 h 1485148"/>
                <a:gd name="connsiteX53" fmla="*/ 192437 w 208089"/>
                <a:gd name="connsiteY53" fmla="*/ 324292 h 1485148"/>
                <a:gd name="connsiteX54" fmla="*/ 192437 w 208089"/>
                <a:gd name="connsiteY54" fmla="*/ 359928 h 1485148"/>
                <a:gd name="connsiteX55" fmla="*/ 192437 w 208089"/>
                <a:gd name="connsiteY55" fmla="*/ 381310 h 1485148"/>
                <a:gd name="connsiteX56" fmla="*/ 192437 w 208089"/>
                <a:gd name="connsiteY56" fmla="*/ 392001 h 1485148"/>
                <a:gd name="connsiteX57" fmla="*/ 192437 w 208089"/>
                <a:gd name="connsiteY57" fmla="*/ 438328 h 1485148"/>
                <a:gd name="connsiteX58" fmla="*/ 192437 w 208089"/>
                <a:gd name="connsiteY58" fmla="*/ 438328 h 1485148"/>
                <a:gd name="connsiteX59" fmla="*/ 192437 w 208089"/>
                <a:gd name="connsiteY59" fmla="*/ 484656 h 1485148"/>
                <a:gd name="connsiteX60" fmla="*/ 192437 w 208089"/>
                <a:gd name="connsiteY60" fmla="*/ 495347 h 1485148"/>
                <a:gd name="connsiteX61" fmla="*/ 192437 w 208089"/>
                <a:gd name="connsiteY61" fmla="*/ 523856 h 1485148"/>
                <a:gd name="connsiteX62" fmla="*/ 192437 w 208089"/>
                <a:gd name="connsiteY62" fmla="*/ 541674 h 1485148"/>
                <a:gd name="connsiteX63" fmla="*/ 192437 w 208089"/>
                <a:gd name="connsiteY63" fmla="*/ 570183 h 1485148"/>
                <a:gd name="connsiteX64" fmla="*/ 192437 w 208089"/>
                <a:gd name="connsiteY64" fmla="*/ 580874 h 1485148"/>
                <a:gd name="connsiteX65" fmla="*/ 192437 w 208089"/>
                <a:gd name="connsiteY65" fmla="*/ 623638 h 1485148"/>
                <a:gd name="connsiteX66" fmla="*/ 192437 w 208089"/>
                <a:gd name="connsiteY66" fmla="*/ 623638 h 1485148"/>
                <a:gd name="connsiteX67" fmla="*/ 192437 w 208089"/>
                <a:gd name="connsiteY67" fmla="*/ 630765 h 1485148"/>
                <a:gd name="connsiteX68" fmla="*/ 188873 w 208089"/>
                <a:gd name="connsiteY68" fmla="*/ 698474 h 1485148"/>
                <a:gd name="connsiteX69" fmla="*/ 188873 w 208089"/>
                <a:gd name="connsiteY69" fmla="*/ 705602 h 1485148"/>
                <a:gd name="connsiteX70" fmla="*/ 188873 w 208089"/>
                <a:gd name="connsiteY70" fmla="*/ 712729 h 1485148"/>
                <a:gd name="connsiteX71" fmla="*/ 188873 w 208089"/>
                <a:gd name="connsiteY71" fmla="*/ 716293 h 1485148"/>
                <a:gd name="connsiteX72" fmla="*/ 188873 w 208089"/>
                <a:gd name="connsiteY72" fmla="*/ 730547 h 1485148"/>
                <a:gd name="connsiteX73" fmla="*/ 199564 w 208089"/>
                <a:gd name="connsiteY73" fmla="*/ 958620 h 1485148"/>
                <a:gd name="connsiteX74" fmla="*/ 206691 w 208089"/>
                <a:gd name="connsiteY74" fmla="*/ 1083348 h 1485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8089" h="1485148">
                  <a:moveTo>
                    <a:pt x="206691" y="1083348"/>
                  </a:moveTo>
                  <a:cubicBezTo>
                    <a:pt x="199564" y="1151057"/>
                    <a:pt x="181746" y="1418331"/>
                    <a:pt x="181746" y="1464658"/>
                  </a:cubicBezTo>
                  <a:cubicBezTo>
                    <a:pt x="181746" y="1464658"/>
                    <a:pt x="181746" y="1464658"/>
                    <a:pt x="178182" y="1464658"/>
                  </a:cubicBezTo>
                  <a:cubicBezTo>
                    <a:pt x="174619" y="1468222"/>
                    <a:pt x="167491" y="1471785"/>
                    <a:pt x="156800" y="1471785"/>
                  </a:cubicBezTo>
                  <a:cubicBezTo>
                    <a:pt x="149673" y="1475349"/>
                    <a:pt x="142546" y="1475349"/>
                    <a:pt x="131855" y="1478913"/>
                  </a:cubicBezTo>
                  <a:cubicBezTo>
                    <a:pt x="128291" y="1478913"/>
                    <a:pt x="128291" y="1478913"/>
                    <a:pt x="124728" y="1478913"/>
                  </a:cubicBezTo>
                  <a:cubicBezTo>
                    <a:pt x="121164" y="1478913"/>
                    <a:pt x="117600" y="1478913"/>
                    <a:pt x="114037" y="1482476"/>
                  </a:cubicBezTo>
                  <a:cubicBezTo>
                    <a:pt x="110473" y="1482476"/>
                    <a:pt x="110473" y="1482476"/>
                    <a:pt x="106909" y="1482476"/>
                  </a:cubicBezTo>
                  <a:cubicBezTo>
                    <a:pt x="89091" y="1486040"/>
                    <a:pt x="67709" y="1486040"/>
                    <a:pt x="49891" y="1482476"/>
                  </a:cubicBezTo>
                  <a:lnTo>
                    <a:pt x="49891" y="1482476"/>
                  </a:lnTo>
                  <a:cubicBezTo>
                    <a:pt x="46327" y="1482476"/>
                    <a:pt x="39200" y="1478913"/>
                    <a:pt x="35636" y="1478913"/>
                  </a:cubicBezTo>
                  <a:cubicBezTo>
                    <a:pt x="35636" y="1478913"/>
                    <a:pt x="35636" y="1478913"/>
                    <a:pt x="32073" y="1478913"/>
                  </a:cubicBezTo>
                  <a:cubicBezTo>
                    <a:pt x="28509" y="1478913"/>
                    <a:pt x="24946" y="1478913"/>
                    <a:pt x="24946" y="1475349"/>
                  </a:cubicBezTo>
                  <a:cubicBezTo>
                    <a:pt x="21382" y="1475349"/>
                    <a:pt x="17818" y="1471785"/>
                    <a:pt x="14255" y="1471785"/>
                  </a:cubicBezTo>
                  <a:cubicBezTo>
                    <a:pt x="14255" y="1471785"/>
                    <a:pt x="14255" y="1471785"/>
                    <a:pt x="14255" y="1471785"/>
                  </a:cubicBezTo>
                  <a:lnTo>
                    <a:pt x="14255" y="1471785"/>
                  </a:lnTo>
                  <a:lnTo>
                    <a:pt x="14255" y="1471785"/>
                  </a:lnTo>
                  <a:cubicBezTo>
                    <a:pt x="14255" y="1471785"/>
                    <a:pt x="14255" y="1471785"/>
                    <a:pt x="10691" y="1471785"/>
                  </a:cubicBezTo>
                  <a:cubicBezTo>
                    <a:pt x="7127" y="1468222"/>
                    <a:pt x="3564" y="1468222"/>
                    <a:pt x="3564" y="1464658"/>
                  </a:cubicBezTo>
                  <a:cubicBezTo>
                    <a:pt x="3564" y="1464658"/>
                    <a:pt x="0" y="1461094"/>
                    <a:pt x="0" y="1461094"/>
                  </a:cubicBezTo>
                  <a:cubicBezTo>
                    <a:pt x="0" y="1461094"/>
                    <a:pt x="3564" y="1461094"/>
                    <a:pt x="3564" y="1461094"/>
                  </a:cubicBezTo>
                  <a:cubicBezTo>
                    <a:pt x="7127" y="1461094"/>
                    <a:pt x="10691" y="1464658"/>
                    <a:pt x="14255" y="1464658"/>
                  </a:cubicBezTo>
                  <a:cubicBezTo>
                    <a:pt x="64146" y="1478913"/>
                    <a:pt x="128291" y="1464658"/>
                    <a:pt x="142546" y="1439712"/>
                  </a:cubicBezTo>
                  <a:lnTo>
                    <a:pt x="142546" y="1439712"/>
                  </a:lnTo>
                  <a:cubicBezTo>
                    <a:pt x="146110" y="1436149"/>
                    <a:pt x="146110" y="1429021"/>
                    <a:pt x="149673" y="1421894"/>
                  </a:cubicBezTo>
                  <a:cubicBezTo>
                    <a:pt x="163928" y="1368440"/>
                    <a:pt x="171055" y="1247276"/>
                    <a:pt x="178182" y="1154621"/>
                  </a:cubicBezTo>
                  <a:lnTo>
                    <a:pt x="178182" y="1154621"/>
                  </a:lnTo>
                  <a:cubicBezTo>
                    <a:pt x="181746" y="1115421"/>
                    <a:pt x="181746" y="1083348"/>
                    <a:pt x="185310" y="1065530"/>
                  </a:cubicBezTo>
                  <a:cubicBezTo>
                    <a:pt x="188873" y="1040584"/>
                    <a:pt x="185310" y="997820"/>
                    <a:pt x="181746" y="951493"/>
                  </a:cubicBezTo>
                  <a:cubicBezTo>
                    <a:pt x="174619" y="865966"/>
                    <a:pt x="163928" y="762620"/>
                    <a:pt x="171055" y="712729"/>
                  </a:cubicBezTo>
                  <a:cubicBezTo>
                    <a:pt x="174619" y="691347"/>
                    <a:pt x="174619" y="659274"/>
                    <a:pt x="174619" y="623638"/>
                  </a:cubicBezTo>
                  <a:cubicBezTo>
                    <a:pt x="174619" y="623638"/>
                    <a:pt x="174619" y="623638"/>
                    <a:pt x="174619" y="623638"/>
                  </a:cubicBezTo>
                  <a:cubicBezTo>
                    <a:pt x="174619" y="577310"/>
                    <a:pt x="178182" y="520292"/>
                    <a:pt x="178182" y="459710"/>
                  </a:cubicBezTo>
                  <a:cubicBezTo>
                    <a:pt x="178182" y="395565"/>
                    <a:pt x="178182" y="324292"/>
                    <a:pt x="174619" y="260146"/>
                  </a:cubicBezTo>
                  <a:cubicBezTo>
                    <a:pt x="171055" y="178182"/>
                    <a:pt x="167491" y="106909"/>
                    <a:pt x="163928" y="53455"/>
                  </a:cubicBezTo>
                  <a:cubicBezTo>
                    <a:pt x="163928" y="35636"/>
                    <a:pt x="160364" y="21382"/>
                    <a:pt x="156800" y="7127"/>
                  </a:cubicBezTo>
                  <a:cubicBezTo>
                    <a:pt x="156800" y="3564"/>
                    <a:pt x="156800" y="3564"/>
                    <a:pt x="156800" y="0"/>
                  </a:cubicBezTo>
                  <a:lnTo>
                    <a:pt x="178182" y="0"/>
                  </a:lnTo>
                  <a:cubicBezTo>
                    <a:pt x="178182" y="3564"/>
                    <a:pt x="181746" y="10691"/>
                    <a:pt x="181746" y="17818"/>
                  </a:cubicBezTo>
                  <a:cubicBezTo>
                    <a:pt x="181746" y="21382"/>
                    <a:pt x="181746" y="21382"/>
                    <a:pt x="181746" y="24946"/>
                  </a:cubicBezTo>
                  <a:cubicBezTo>
                    <a:pt x="181746" y="28509"/>
                    <a:pt x="181746" y="35636"/>
                    <a:pt x="185310" y="39200"/>
                  </a:cubicBezTo>
                  <a:cubicBezTo>
                    <a:pt x="185310" y="39200"/>
                    <a:pt x="185310" y="42764"/>
                    <a:pt x="185310" y="42764"/>
                  </a:cubicBezTo>
                  <a:cubicBezTo>
                    <a:pt x="185310" y="46327"/>
                    <a:pt x="185310" y="46327"/>
                    <a:pt x="185310" y="49891"/>
                  </a:cubicBezTo>
                  <a:cubicBezTo>
                    <a:pt x="185310" y="53455"/>
                    <a:pt x="185310" y="60582"/>
                    <a:pt x="185310" y="64146"/>
                  </a:cubicBezTo>
                  <a:cubicBezTo>
                    <a:pt x="188873" y="81964"/>
                    <a:pt x="188873" y="99782"/>
                    <a:pt x="188873" y="121164"/>
                  </a:cubicBezTo>
                  <a:cubicBezTo>
                    <a:pt x="188873" y="124728"/>
                    <a:pt x="188873" y="128291"/>
                    <a:pt x="188873" y="131855"/>
                  </a:cubicBezTo>
                  <a:cubicBezTo>
                    <a:pt x="188873" y="135419"/>
                    <a:pt x="188873" y="138982"/>
                    <a:pt x="188873" y="146110"/>
                  </a:cubicBezTo>
                  <a:cubicBezTo>
                    <a:pt x="188873" y="149673"/>
                    <a:pt x="188873" y="153237"/>
                    <a:pt x="188873" y="160364"/>
                  </a:cubicBezTo>
                  <a:cubicBezTo>
                    <a:pt x="188873" y="163928"/>
                    <a:pt x="188873" y="171055"/>
                    <a:pt x="188873" y="174619"/>
                  </a:cubicBezTo>
                  <a:cubicBezTo>
                    <a:pt x="188873" y="196000"/>
                    <a:pt x="192437" y="217382"/>
                    <a:pt x="192437" y="238764"/>
                  </a:cubicBezTo>
                  <a:cubicBezTo>
                    <a:pt x="192437" y="249455"/>
                    <a:pt x="192437" y="263710"/>
                    <a:pt x="192437" y="274401"/>
                  </a:cubicBezTo>
                  <a:cubicBezTo>
                    <a:pt x="192437" y="281528"/>
                    <a:pt x="192437" y="285092"/>
                    <a:pt x="192437" y="292219"/>
                  </a:cubicBezTo>
                  <a:cubicBezTo>
                    <a:pt x="192437" y="299346"/>
                    <a:pt x="192437" y="306474"/>
                    <a:pt x="192437" y="313601"/>
                  </a:cubicBezTo>
                  <a:cubicBezTo>
                    <a:pt x="192437" y="317164"/>
                    <a:pt x="192437" y="320728"/>
                    <a:pt x="192437" y="324292"/>
                  </a:cubicBezTo>
                  <a:cubicBezTo>
                    <a:pt x="192437" y="334983"/>
                    <a:pt x="192437" y="349237"/>
                    <a:pt x="192437" y="359928"/>
                  </a:cubicBezTo>
                  <a:lnTo>
                    <a:pt x="192437" y="381310"/>
                  </a:lnTo>
                  <a:cubicBezTo>
                    <a:pt x="192437" y="384874"/>
                    <a:pt x="192437" y="388437"/>
                    <a:pt x="192437" y="392001"/>
                  </a:cubicBezTo>
                  <a:cubicBezTo>
                    <a:pt x="192437" y="406256"/>
                    <a:pt x="192437" y="424074"/>
                    <a:pt x="192437" y="438328"/>
                  </a:cubicBezTo>
                  <a:cubicBezTo>
                    <a:pt x="192437" y="438328"/>
                    <a:pt x="192437" y="438328"/>
                    <a:pt x="192437" y="438328"/>
                  </a:cubicBezTo>
                  <a:lnTo>
                    <a:pt x="192437" y="484656"/>
                  </a:lnTo>
                  <a:cubicBezTo>
                    <a:pt x="192437" y="488219"/>
                    <a:pt x="192437" y="491783"/>
                    <a:pt x="192437" y="495347"/>
                  </a:cubicBezTo>
                  <a:lnTo>
                    <a:pt x="192437" y="523856"/>
                  </a:lnTo>
                  <a:cubicBezTo>
                    <a:pt x="192437" y="530983"/>
                    <a:pt x="192437" y="534547"/>
                    <a:pt x="192437" y="541674"/>
                  </a:cubicBezTo>
                  <a:cubicBezTo>
                    <a:pt x="192437" y="552365"/>
                    <a:pt x="192437" y="559492"/>
                    <a:pt x="192437" y="570183"/>
                  </a:cubicBezTo>
                  <a:cubicBezTo>
                    <a:pt x="192437" y="573747"/>
                    <a:pt x="192437" y="577310"/>
                    <a:pt x="192437" y="580874"/>
                  </a:cubicBezTo>
                  <a:cubicBezTo>
                    <a:pt x="192437" y="595129"/>
                    <a:pt x="192437" y="609383"/>
                    <a:pt x="192437" y="623638"/>
                  </a:cubicBezTo>
                  <a:lnTo>
                    <a:pt x="192437" y="623638"/>
                  </a:lnTo>
                  <a:cubicBezTo>
                    <a:pt x="192437" y="627202"/>
                    <a:pt x="192437" y="630765"/>
                    <a:pt x="192437" y="630765"/>
                  </a:cubicBezTo>
                  <a:cubicBezTo>
                    <a:pt x="192437" y="655711"/>
                    <a:pt x="192437" y="677092"/>
                    <a:pt x="188873" y="698474"/>
                  </a:cubicBezTo>
                  <a:cubicBezTo>
                    <a:pt x="188873" y="702038"/>
                    <a:pt x="188873" y="702038"/>
                    <a:pt x="188873" y="705602"/>
                  </a:cubicBezTo>
                  <a:cubicBezTo>
                    <a:pt x="188873" y="709165"/>
                    <a:pt x="188873" y="709165"/>
                    <a:pt x="188873" y="712729"/>
                  </a:cubicBezTo>
                  <a:cubicBezTo>
                    <a:pt x="188873" y="712729"/>
                    <a:pt x="188873" y="716293"/>
                    <a:pt x="188873" y="716293"/>
                  </a:cubicBezTo>
                  <a:cubicBezTo>
                    <a:pt x="188873" y="719856"/>
                    <a:pt x="188873" y="726984"/>
                    <a:pt x="188873" y="730547"/>
                  </a:cubicBezTo>
                  <a:cubicBezTo>
                    <a:pt x="185310" y="776875"/>
                    <a:pt x="192437" y="873093"/>
                    <a:pt x="199564" y="958620"/>
                  </a:cubicBezTo>
                  <a:cubicBezTo>
                    <a:pt x="206691" y="1012075"/>
                    <a:pt x="210255" y="1058403"/>
                    <a:pt x="206691" y="1083348"/>
                  </a:cubicBezTo>
                  <a:close/>
                </a:path>
              </a:pathLst>
            </a:custGeom>
            <a:solidFill>
              <a:srgbClr val="000000">
                <a:alpha val="20000"/>
              </a:srgbClr>
            </a:solidFill>
            <a:ln w="35560" cap="flat">
              <a:noFill/>
              <a:prstDash val="solid"/>
              <a:miter/>
            </a:ln>
          </p:spPr>
          <p:txBody>
            <a:bodyPr rtlCol="0" anchor="ctr"/>
            <a:lstStyle/>
            <a:p>
              <a:endParaRPr lang="fr-BE"/>
            </a:p>
          </p:txBody>
        </p:sp>
        <p:sp>
          <p:nvSpPr>
            <p:cNvPr id="750" name="Forme libre : forme 749">
              <a:extLst>
                <a:ext uri="{FF2B5EF4-FFF2-40B4-BE49-F238E27FC236}">
                  <a16:creationId xmlns:a16="http://schemas.microsoft.com/office/drawing/2014/main" id="{C2EDDBE9-8BDE-4ED8-BB4F-7C6C1A2842ED}"/>
                </a:ext>
              </a:extLst>
            </p:cNvPr>
            <p:cNvSpPr/>
            <p:nvPr/>
          </p:nvSpPr>
          <p:spPr>
            <a:xfrm>
              <a:off x="7490334" y="2162248"/>
              <a:ext cx="883783" cy="1097746"/>
            </a:xfrm>
            <a:custGeom>
              <a:avLst/>
              <a:gdLst>
                <a:gd name="connsiteX0" fmla="*/ 883784 w 883783"/>
                <a:gd name="connsiteY0" fmla="*/ 730547 h 1097746"/>
                <a:gd name="connsiteX1" fmla="*/ 883784 w 883783"/>
                <a:gd name="connsiteY1" fmla="*/ 755493 h 1097746"/>
                <a:gd name="connsiteX2" fmla="*/ 869529 w 883783"/>
                <a:gd name="connsiteY2" fmla="*/ 912293 h 1097746"/>
                <a:gd name="connsiteX3" fmla="*/ 855275 w 883783"/>
                <a:gd name="connsiteY3" fmla="*/ 1072657 h 1097746"/>
                <a:gd name="connsiteX4" fmla="*/ 848147 w 883783"/>
                <a:gd name="connsiteY4" fmla="*/ 1079784 h 1097746"/>
                <a:gd name="connsiteX5" fmla="*/ 816075 w 883783"/>
                <a:gd name="connsiteY5" fmla="*/ 1094039 h 1097746"/>
                <a:gd name="connsiteX6" fmla="*/ 808947 w 883783"/>
                <a:gd name="connsiteY6" fmla="*/ 1094039 h 1097746"/>
                <a:gd name="connsiteX7" fmla="*/ 762620 w 883783"/>
                <a:gd name="connsiteY7" fmla="*/ 1083348 h 1097746"/>
                <a:gd name="connsiteX8" fmla="*/ 755493 w 883783"/>
                <a:gd name="connsiteY8" fmla="*/ 1072657 h 1097746"/>
                <a:gd name="connsiteX9" fmla="*/ 734111 w 883783"/>
                <a:gd name="connsiteY9" fmla="*/ 812511 h 1097746"/>
                <a:gd name="connsiteX10" fmla="*/ 734111 w 883783"/>
                <a:gd name="connsiteY10" fmla="*/ 812511 h 1097746"/>
                <a:gd name="connsiteX11" fmla="*/ 734111 w 883783"/>
                <a:gd name="connsiteY11" fmla="*/ 798256 h 1097746"/>
                <a:gd name="connsiteX12" fmla="*/ 726984 w 883783"/>
                <a:gd name="connsiteY12" fmla="*/ 726984 h 1097746"/>
                <a:gd name="connsiteX13" fmla="*/ 694911 w 883783"/>
                <a:gd name="connsiteY13" fmla="*/ 502474 h 1097746"/>
                <a:gd name="connsiteX14" fmla="*/ 694911 w 883783"/>
                <a:gd name="connsiteY14" fmla="*/ 520292 h 1097746"/>
                <a:gd name="connsiteX15" fmla="*/ 694911 w 883783"/>
                <a:gd name="connsiteY15" fmla="*/ 523856 h 1097746"/>
                <a:gd name="connsiteX16" fmla="*/ 694911 w 883783"/>
                <a:gd name="connsiteY16" fmla="*/ 534547 h 1097746"/>
                <a:gd name="connsiteX17" fmla="*/ 694911 w 883783"/>
                <a:gd name="connsiteY17" fmla="*/ 541674 h 1097746"/>
                <a:gd name="connsiteX18" fmla="*/ 694911 w 883783"/>
                <a:gd name="connsiteY18" fmla="*/ 548801 h 1097746"/>
                <a:gd name="connsiteX19" fmla="*/ 694911 w 883783"/>
                <a:gd name="connsiteY19" fmla="*/ 552365 h 1097746"/>
                <a:gd name="connsiteX20" fmla="*/ 694911 w 883783"/>
                <a:gd name="connsiteY20" fmla="*/ 559492 h 1097746"/>
                <a:gd name="connsiteX21" fmla="*/ 694911 w 883783"/>
                <a:gd name="connsiteY21" fmla="*/ 573747 h 1097746"/>
                <a:gd name="connsiteX22" fmla="*/ 694911 w 883783"/>
                <a:gd name="connsiteY22" fmla="*/ 580874 h 1097746"/>
                <a:gd name="connsiteX23" fmla="*/ 694911 w 883783"/>
                <a:gd name="connsiteY23" fmla="*/ 598692 h 1097746"/>
                <a:gd name="connsiteX24" fmla="*/ 694911 w 883783"/>
                <a:gd name="connsiteY24" fmla="*/ 609383 h 1097746"/>
                <a:gd name="connsiteX25" fmla="*/ 694911 w 883783"/>
                <a:gd name="connsiteY25" fmla="*/ 616510 h 1097746"/>
                <a:gd name="connsiteX26" fmla="*/ 694911 w 883783"/>
                <a:gd name="connsiteY26" fmla="*/ 630765 h 1097746"/>
                <a:gd name="connsiteX27" fmla="*/ 694911 w 883783"/>
                <a:gd name="connsiteY27" fmla="*/ 648583 h 1097746"/>
                <a:gd name="connsiteX28" fmla="*/ 694911 w 883783"/>
                <a:gd name="connsiteY28" fmla="*/ 677092 h 1097746"/>
                <a:gd name="connsiteX29" fmla="*/ 698474 w 883783"/>
                <a:gd name="connsiteY29" fmla="*/ 773311 h 1097746"/>
                <a:gd name="connsiteX30" fmla="*/ 698474 w 883783"/>
                <a:gd name="connsiteY30" fmla="*/ 801820 h 1097746"/>
                <a:gd name="connsiteX31" fmla="*/ 702038 w 883783"/>
                <a:gd name="connsiteY31" fmla="*/ 862402 h 1097746"/>
                <a:gd name="connsiteX32" fmla="*/ 709165 w 883783"/>
                <a:gd name="connsiteY32" fmla="*/ 969311 h 1097746"/>
                <a:gd name="connsiteX33" fmla="*/ 709165 w 883783"/>
                <a:gd name="connsiteY33" fmla="*/ 976439 h 1097746"/>
                <a:gd name="connsiteX34" fmla="*/ 709165 w 883783"/>
                <a:gd name="connsiteY34" fmla="*/ 987130 h 1097746"/>
                <a:gd name="connsiteX35" fmla="*/ 709165 w 883783"/>
                <a:gd name="connsiteY35" fmla="*/ 987130 h 1097746"/>
                <a:gd name="connsiteX36" fmla="*/ 716293 w 883783"/>
                <a:gd name="connsiteY36" fmla="*/ 1022766 h 1097746"/>
                <a:gd name="connsiteX37" fmla="*/ 716293 w 883783"/>
                <a:gd name="connsiteY37" fmla="*/ 1022766 h 1097746"/>
                <a:gd name="connsiteX38" fmla="*/ 712729 w 883783"/>
                <a:gd name="connsiteY38" fmla="*/ 1022766 h 1097746"/>
                <a:gd name="connsiteX39" fmla="*/ 709165 w 883783"/>
                <a:gd name="connsiteY39" fmla="*/ 1022766 h 1097746"/>
                <a:gd name="connsiteX40" fmla="*/ 705602 w 883783"/>
                <a:gd name="connsiteY40" fmla="*/ 1022766 h 1097746"/>
                <a:gd name="connsiteX41" fmla="*/ 698474 w 883783"/>
                <a:gd name="connsiteY41" fmla="*/ 1022766 h 1097746"/>
                <a:gd name="connsiteX42" fmla="*/ 673529 w 883783"/>
                <a:gd name="connsiteY42" fmla="*/ 1029893 h 1097746"/>
                <a:gd name="connsiteX43" fmla="*/ 669965 w 883783"/>
                <a:gd name="connsiteY43" fmla="*/ 1029893 h 1097746"/>
                <a:gd name="connsiteX44" fmla="*/ 666402 w 883783"/>
                <a:gd name="connsiteY44" fmla="*/ 1029893 h 1097746"/>
                <a:gd name="connsiteX45" fmla="*/ 662838 w 883783"/>
                <a:gd name="connsiteY45" fmla="*/ 1029893 h 1097746"/>
                <a:gd name="connsiteX46" fmla="*/ 662838 w 883783"/>
                <a:gd name="connsiteY46" fmla="*/ 1029893 h 1097746"/>
                <a:gd name="connsiteX47" fmla="*/ 630765 w 883783"/>
                <a:gd name="connsiteY47" fmla="*/ 1033457 h 1097746"/>
                <a:gd name="connsiteX48" fmla="*/ 630765 w 883783"/>
                <a:gd name="connsiteY48" fmla="*/ 1033457 h 1097746"/>
                <a:gd name="connsiteX49" fmla="*/ 612947 w 883783"/>
                <a:gd name="connsiteY49" fmla="*/ 1033457 h 1097746"/>
                <a:gd name="connsiteX50" fmla="*/ 609383 w 883783"/>
                <a:gd name="connsiteY50" fmla="*/ 1033457 h 1097746"/>
                <a:gd name="connsiteX51" fmla="*/ 584438 w 883783"/>
                <a:gd name="connsiteY51" fmla="*/ 1033457 h 1097746"/>
                <a:gd name="connsiteX52" fmla="*/ 580874 w 883783"/>
                <a:gd name="connsiteY52" fmla="*/ 1033457 h 1097746"/>
                <a:gd name="connsiteX53" fmla="*/ 566620 w 883783"/>
                <a:gd name="connsiteY53" fmla="*/ 1033457 h 1097746"/>
                <a:gd name="connsiteX54" fmla="*/ 541674 w 883783"/>
                <a:gd name="connsiteY54" fmla="*/ 1033457 h 1097746"/>
                <a:gd name="connsiteX55" fmla="*/ 530983 w 883783"/>
                <a:gd name="connsiteY55" fmla="*/ 1033457 h 1097746"/>
                <a:gd name="connsiteX56" fmla="*/ 516728 w 883783"/>
                <a:gd name="connsiteY56" fmla="*/ 1033457 h 1097746"/>
                <a:gd name="connsiteX57" fmla="*/ 509601 w 883783"/>
                <a:gd name="connsiteY57" fmla="*/ 1033457 h 1097746"/>
                <a:gd name="connsiteX58" fmla="*/ 445456 w 883783"/>
                <a:gd name="connsiteY58" fmla="*/ 1033457 h 1097746"/>
                <a:gd name="connsiteX59" fmla="*/ 381310 w 883783"/>
                <a:gd name="connsiteY59" fmla="*/ 1033457 h 1097746"/>
                <a:gd name="connsiteX60" fmla="*/ 374183 w 883783"/>
                <a:gd name="connsiteY60" fmla="*/ 1033457 h 1097746"/>
                <a:gd name="connsiteX61" fmla="*/ 359928 w 883783"/>
                <a:gd name="connsiteY61" fmla="*/ 1033457 h 1097746"/>
                <a:gd name="connsiteX62" fmla="*/ 349237 w 883783"/>
                <a:gd name="connsiteY62" fmla="*/ 1033457 h 1097746"/>
                <a:gd name="connsiteX63" fmla="*/ 324292 w 883783"/>
                <a:gd name="connsiteY63" fmla="*/ 1033457 h 1097746"/>
                <a:gd name="connsiteX64" fmla="*/ 310037 w 883783"/>
                <a:gd name="connsiteY64" fmla="*/ 1033457 h 1097746"/>
                <a:gd name="connsiteX65" fmla="*/ 306473 w 883783"/>
                <a:gd name="connsiteY65" fmla="*/ 1033457 h 1097746"/>
                <a:gd name="connsiteX66" fmla="*/ 281528 w 883783"/>
                <a:gd name="connsiteY66" fmla="*/ 1033457 h 1097746"/>
                <a:gd name="connsiteX67" fmla="*/ 277964 w 883783"/>
                <a:gd name="connsiteY67" fmla="*/ 1033457 h 1097746"/>
                <a:gd name="connsiteX68" fmla="*/ 260146 w 883783"/>
                <a:gd name="connsiteY68" fmla="*/ 1033457 h 1097746"/>
                <a:gd name="connsiteX69" fmla="*/ 260146 w 883783"/>
                <a:gd name="connsiteY69" fmla="*/ 1033457 h 1097746"/>
                <a:gd name="connsiteX70" fmla="*/ 228073 w 883783"/>
                <a:gd name="connsiteY70" fmla="*/ 1029893 h 1097746"/>
                <a:gd name="connsiteX71" fmla="*/ 224510 w 883783"/>
                <a:gd name="connsiteY71" fmla="*/ 1029893 h 1097746"/>
                <a:gd name="connsiteX72" fmla="*/ 185310 w 883783"/>
                <a:gd name="connsiteY72" fmla="*/ 1022766 h 1097746"/>
                <a:gd name="connsiteX73" fmla="*/ 178182 w 883783"/>
                <a:gd name="connsiteY73" fmla="*/ 1019202 h 1097746"/>
                <a:gd name="connsiteX74" fmla="*/ 174619 w 883783"/>
                <a:gd name="connsiteY74" fmla="*/ 1019202 h 1097746"/>
                <a:gd name="connsiteX75" fmla="*/ 174619 w 883783"/>
                <a:gd name="connsiteY75" fmla="*/ 1019202 h 1097746"/>
                <a:gd name="connsiteX76" fmla="*/ 181746 w 883783"/>
                <a:gd name="connsiteY76" fmla="*/ 972875 h 1097746"/>
                <a:gd name="connsiteX77" fmla="*/ 181746 w 883783"/>
                <a:gd name="connsiteY77" fmla="*/ 965748 h 1097746"/>
                <a:gd name="connsiteX78" fmla="*/ 196000 w 883783"/>
                <a:gd name="connsiteY78" fmla="*/ 673529 h 1097746"/>
                <a:gd name="connsiteX79" fmla="*/ 192437 w 883783"/>
                <a:gd name="connsiteY79" fmla="*/ 502474 h 1097746"/>
                <a:gd name="connsiteX80" fmla="*/ 188873 w 883783"/>
                <a:gd name="connsiteY80" fmla="*/ 523856 h 1097746"/>
                <a:gd name="connsiteX81" fmla="*/ 160364 w 883783"/>
                <a:gd name="connsiteY81" fmla="*/ 730547 h 1097746"/>
                <a:gd name="connsiteX82" fmla="*/ 146109 w 883783"/>
                <a:gd name="connsiteY82" fmla="*/ 901602 h 1097746"/>
                <a:gd name="connsiteX83" fmla="*/ 131855 w 883783"/>
                <a:gd name="connsiteY83" fmla="*/ 1076221 h 1097746"/>
                <a:gd name="connsiteX84" fmla="*/ 124728 w 883783"/>
                <a:gd name="connsiteY84" fmla="*/ 1086912 h 1097746"/>
                <a:gd name="connsiteX85" fmla="*/ 60582 w 883783"/>
                <a:gd name="connsiteY85" fmla="*/ 1094039 h 1097746"/>
                <a:gd name="connsiteX86" fmla="*/ 49891 w 883783"/>
                <a:gd name="connsiteY86" fmla="*/ 1090475 h 1097746"/>
                <a:gd name="connsiteX87" fmla="*/ 39200 w 883783"/>
                <a:gd name="connsiteY87" fmla="*/ 1083348 h 1097746"/>
                <a:gd name="connsiteX88" fmla="*/ 32073 w 883783"/>
                <a:gd name="connsiteY88" fmla="*/ 1076221 h 1097746"/>
                <a:gd name="connsiteX89" fmla="*/ 0 w 883783"/>
                <a:gd name="connsiteY89" fmla="*/ 734111 h 1097746"/>
                <a:gd name="connsiteX90" fmla="*/ 0 w 883783"/>
                <a:gd name="connsiteY90" fmla="*/ 712729 h 1097746"/>
                <a:gd name="connsiteX91" fmla="*/ 28509 w 883783"/>
                <a:gd name="connsiteY91" fmla="*/ 520292 h 1097746"/>
                <a:gd name="connsiteX92" fmla="*/ 32073 w 883783"/>
                <a:gd name="connsiteY92" fmla="*/ 484656 h 1097746"/>
                <a:gd name="connsiteX93" fmla="*/ 32073 w 883783"/>
                <a:gd name="connsiteY93" fmla="*/ 484656 h 1097746"/>
                <a:gd name="connsiteX94" fmla="*/ 39200 w 883783"/>
                <a:gd name="connsiteY94" fmla="*/ 413383 h 1097746"/>
                <a:gd name="connsiteX95" fmla="*/ 39200 w 883783"/>
                <a:gd name="connsiteY95" fmla="*/ 406255 h 1097746"/>
                <a:gd name="connsiteX96" fmla="*/ 81964 w 883783"/>
                <a:gd name="connsiteY96" fmla="*/ 149673 h 1097746"/>
                <a:gd name="connsiteX97" fmla="*/ 149673 w 883783"/>
                <a:gd name="connsiteY97" fmla="*/ 74837 h 1097746"/>
                <a:gd name="connsiteX98" fmla="*/ 299346 w 883783"/>
                <a:gd name="connsiteY98" fmla="*/ 0 h 1097746"/>
                <a:gd name="connsiteX99" fmla="*/ 299346 w 883783"/>
                <a:gd name="connsiteY99" fmla="*/ 0 h 1097746"/>
                <a:gd name="connsiteX100" fmla="*/ 299346 w 883783"/>
                <a:gd name="connsiteY100" fmla="*/ 0 h 1097746"/>
                <a:gd name="connsiteX101" fmla="*/ 441892 w 883783"/>
                <a:gd name="connsiteY101" fmla="*/ 103346 h 1097746"/>
                <a:gd name="connsiteX102" fmla="*/ 584438 w 883783"/>
                <a:gd name="connsiteY102" fmla="*/ 0 h 1097746"/>
                <a:gd name="connsiteX103" fmla="*/ 584438 w 883783"/>
                <a:gd name="connsiteY103" fmla="*/ 0 h 1097746"/>
                <a:gd name="connsiteX104" fmla="*/ 584438 w 883783"/>
                <a:gd name="connsiteY104" fmla="*/ 0 h 1097746"/>
                <a:gd name="connsiteX105" fmla="*/ 734111 w 883783"/>
                <a:gd name="connsiteY105" fmla="*/ 74837 h 1097746"/>
                <a:gd name="connsiteX106" fmla="*/ 801820 w 883783"/>
                <a:gd name="connsiteY106" fmla="*/ 149673 h 1097746"/>
                <a:gd name="connsiteX107" fmla="*/ 837456 w 883783"/>
                <a:gd name="connsiteY107" fmla="*/ 363492 h 1097746"/>
                <a:gd name="connsiteX108" fmla="*/ 841020 w 883783"/>
                <a:gd name="connsiteY108" fmla="*/ 409819 h 1097746"/>
                <a:gd name="connsiteX109" fmla="*/ 848147 w 883783"/>
                <a:gd name="connsiteY109" fmla="*/ 523856 h 1097746"/>
                <a:gd name="connsiteX110" fmla="*/ 883784 w 883783"/>
                <a:gd name="connsiteY110" fmla="*/ 730547 h 109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83783" h="1097746">
                  <a:moveTo>
                    <a:pt x="883784" y="730547"/>
                  </a:moveTo>
                  <a:cubicBezTo>
                    <a:pt x="883784" y="737674"/>
                    <a:pt x="883784" y="744802"/>
                    <a:pt x="883784" y="755493"/>
                  </a:cubicBezTo>
                  <a:cubicBezTo>
                    <a:pt x="880220" y="791129"/>
                    <a:pt x="876657" y="851711"/>
                    <a:pt x="869529" y="912293"/>
                  </a:cubicBezTo>
                  <a:cubicBezTo>
                    <a:pt x="862402" y="987130"/>
                    <a:pt x="855275" y="1054839"/>
                    <a:pt x="855275" y="1072657"/>
                  </a:cubicBezTo>
                  <a:cubicBezTo>
                    <a:pt x="851711" y="1076221"/>
                    <a:pt x="851711" y="1076221"/>
                    <a:pt x="848147" y="1079784"/>
                  </a:cubicBezTo>
                  <a:cubicBezTo>
                    <a:pt x="837456" y="1086912"/>
                    <a:pt x="826766" y="1090475"/>
                    <a:pt x="816075" y="1094039"/>
                  </a:cubicBezTo>
                  <a:cubicBezTo>
                    <a:pt x="812511" y="1094039"/>
                    <a:pt x="812511" y="1094039"/>
                    <a:pt x="808947" y="1094039"/>
                  </a:cubicBezTo>
                  <a:cubicBezTo>
                    <a:pt x="791129" y="1097603"/>
                    <a:pt x="773311" y="1090475"/>
                    <a:pt x="762620" y="1083348"/>
                  </a:cubicBezTo>
                  <a:cubicBezTo>
                    <a:pt x="759056" y="1079784"/>
                    <a:pt x="755493" y="1076221"/>
                    <a:pt x="755493" y="1072657"/>
                  </a:cubicBezTo>
                  <a:cubicBezTo>
                    <a:pt x="751929" y="1047712"/>
                    <a:pt x="741238" y="908729"/>
                    <a:pt x="734111" y="812511"/>
                  </a:cubicBezTo>
                  <a:cubicBezTo>
                    <a:pt x="734111" y="812511"/>
                    <a:pt x="734111" y="812511"/>
                    <a:pt x="734111" y="812511"/>
                  </a:cubicBezTo>
                  <a:cubicBezTo>
                    <a:pt x="734111" y="808947"/>
                    <a:pt x="734111" y="801820"/>
                    <a:pt x="734111" y="798256"/>
                  </a:cubicBezTo>
                  <a:cubicBezTo>
                    <a:pt x="730547" y="762620"/>
                    <a:pt x="726984" y="737674"/>
                    <a:pt x="726984" y="726984"/>
                  </a:cubicBezTo>
                  <a:cubicBezTo>
                    <a:pt x="719856" y="687783"/>
                    <a:pt x="702038" y="545238"/>
                    <a:pt x="694911" y="502474"/>
                  </a:cubicBezTo>
                  <a:cubicBezTo>
                    <a:pt x="694911" y="506038"/>
                    <a:pt x="694911" y="513165"/>
                    <a:pt x="694911" y="520292"/>
                  </a:cubicBezTo>
                  <a:lnTo>
                    <a:pt x="694911" y="523856"/>
                  </a:lnTo>
                  <a:cubicBezTo>
                    <a:pt x="694911" y="527419"/>
                    <a:pt x="694911" y="530983"/>
                    <a:pt x="694911" y="534547"/>
                  </a:cubicBezTo>
                  <a:cubicBezTo>
                    <a:pt x="694911" y="534547"/>
                    <a:pt x="694911" y="538110"/>
                    <a:pt x="694911" y="541674"/>
                  </a:cubicBezTo>
                  <a:cubicBezTo>
                    <a:pt x="694911" y="545238"/>
                    <a:pt x="694911" y="545238"/>
                    <a:pt x="694911" y="548801"/>
                  </a:cubicBezTo>
                  <a:cubicBezTo>
                    <a:pt x="694911" y="548801"/>
                    <a:pt x="694911" y="552365"/>
                    <a:pt x="694911" y="552365"/>
                  </a:cubicBezTo>
                  <a:cubicBezTo>
                    <a:pt x="694911" y="555929"/>
                    <a:pt x="694911" y="555929"/>
                    <a:pt x="694911" y="559492"/>
                  </a:cubicBezTo>
                  <a:cubicBezTo>
                    <a:pt x="694911" y="563056"/>
                    <a:pt x="694911" y="570183"/>
                    <a:pt x="694911" y="573747"/>
                  </a:cubicBezTo>
                  <a:cubicBezTo>
                    <a:pt x="694911" y="577310"/>
                    <a:pt x="694911" y="580874"/>
                    <a:pt x="694911" y="580874"/>
                  </a:cubicBezTo>
                  <a:cubicBezTo>
                    <a:pt x="694911" y="588001"/>
                    <a:pt x="694911" y="591565"/>
                    <a:pt x="694911" y="598692"/>
                  </a:cubicBezTo>
                  <a:cubicBezTo>
                    <a:pt x="694911" y="602256"/>
                    <a:pt x="694911" y="605820"/>
                    <a:pt x="694911" y="609383"/>
                  </a:cubicBezTo>
                  <a:lnTo>
                    <a:pt x="694911" y="616510"/>
                  </a:lnTo>
                  <a:cubicBezTo>
                    <a:pt x="694911" y="620074"/>
                    <a:pt x="694911" y="627201"/>
                    <a:pt x="694911" y="630765"/>
                  </a:cubicBezTo>
                  <a:cubicBezTo>
                    <a:pt x="694911" y="634329"/>
                    <a:pt x="694911" y="641456"/>
                    <a:pt x="694911" y="648583"/>
                  </a:cubicBezTo>
                  <a:cubicBezTo>
                    <a:pt x="694911" y="659274"/>
                    <a:pt x="694911" y="666402"/>
                    <a:pt x="694911" y="677092"/>
                  </a:cubicBezTo>
                  <a:cubicBezTo>
                    <a:pt x="694911" y="712729"/>
                    <a:pt x="698474" y="744802"/>
                    <a:pt x="698474" y="773311"/>
                  </a:cubicBezTo>
                  <a:cubicBezTo>
                    <a:pt x="698474" y="784002"/>
                    <a:pt x="698474" y="791129"/>
                    <a:pt x="698474" y="801820"/>
                  </a:cubicBezTo>
                  <a:cubicBezTo>
                    <a:pt x="698474" y="823202"/>
                    <a:pt x="698474" y="841020"/>
                    <a:pt x="702038" y="862402"/>
                  </a:cubicBezTo>
                  <a:cubicBezTo>
                    <a:pt x="705602" y="901602"/>
                    <a:pt x="705602" y="937238"/>
                    <a:pt x="709165" y="969311"/>
                  </a:cubicBezTo>
                  <a:cubicBezTo>
                    <a:pt x="709165" y="972875"/>
                    <a:pt x="709165" y="976439"/>
                    <a:pt x="709165" y="976439"/>
                  </a:cubicBezTo>
                  <a:cubicBezTo>
                    <a:pt x="709165" y="980002"/>
                    <a:pt x="709165" y="983566"/>
                    <a:pt x="709165" y="987130"/>
                  </a:cubicBezTo>
                  <a:cubicBezTo>
                    <a:pt x="709165" y="987130"/>
                    <a:pt x="709165" y="987130"/>
                    <a:pt x="709165" y="987130"/>
                  </a:cubicBezTo>
                  <a:cubicBezTo>
                    <a:pt x="712729" y="997820"/>
                    <a:pt x="712729" y="1012075"/>
                    <a:pt x="716293" y="1022766"/>
                  </a:cubicBezTo>
                  <a:cubicBezTo>
                    <a:pt x="716293" y="1022766"/>
                    <a:pt x="716293" y="1022766"/>
                    <a:pt x="716293" y="1022766"/>
                  </a:cubicBezTo>
                  <a:cubicBezTo>
                    <a:pt x="716293" y="1022766"/>
                    <a:pt x="712729" y="1022766"/>
                    <a:pt x="712729" y="1022766"/>
                  </a:cubicBezTo>
                  <a:cubicBezTo>
                    <a:pt x="712729" y="1022766"/>
                    <a:pt x="709165" y="1022766"/>
                    <a:pt x="709165" y="1022766"/>
                  </a:cubicBezTo>
                  <a:cubicBezTo>
                    <a:pt x="709165" y="1022766"/>
                    <a:pt x="705602" y="1022766"/>
                    <a:pt x="705602" y="1022766"/>
                  </a:cubicBezTo>
                  <a:cubicBezTo>
                    <a:pt x="705602" y="1022766"/>
                    <a:pt x="702038" y="1022766"/>
                    <a:pt x="698474" y="1022766"/>
                  </a:cubicBezTo>
                  <a:cubicBezTo>
                    <a:pt x="691347" y="1026330"/>
                    <a:pt x="680656" y="1026330"/>
                    <a:pt x="673529" y="1029893"/>
                  </a:cubicBezTo>
                  <a:cubicBezTo>
                    <a:pt x="673529" y="1029893"/>
                    <a:pt x="673529" y="1029893"/>
                    <a:pt x="669965" y="1029893"/>
                  </a:cubicBezTo>
                  <a:cubicBezTo>
                    <a:pt x="669965" y="1029893"/>
                    <a:pt x="666402" y="1029893"/>
                    <a:pt x="666402" y="1029893"/>
                  </a:cubicBezTo>
                  <a:cubicBezTo>
                    <a:pt x="666402" y="1029893"/>
                    <a:pt x="662838" y="1029893"/>
                    <a:pt x="662838" y="1029893"/>
                  </a:cubicBezTo>
                  <a:cubicBezTo>
                    <a:pt x="662838" y="1029893"/>
                    <a:pt x="662838" y="1029893"/>
                    <a:pt x="662838" y="1029893"/>
                  </a:cubicBezTo>
                  <a:cubicBezTo>
                    <a:pt x="652147" y="1029893"/>
                    <a:pt x="641456" y="1033457"/>
                    <a:pt x="630765" y="1033457"/>
                  </a:cubicBezTo>
                  <a:lnTo>
                    <a:pt x="630765" y="1033457"/>
                  </a:lnTo>
                  <a:cubicBezTo>
                    <a:pt x="623638" y="1033457"/>
                    <a:pt x="620074" y="1033457"/>
                    <a:pt x="612947" y="1033457"/>
                  </a:cubicBezTo>
                  <a:cubicBezTo>
                    <a:pt x="612947" y="1033457"/>
                    <a:pt x="609383" y="1033457"/>
                    <a:pt x="609383" y="1033457"/>
                  </a:cubicBezTo>
                  <a:cubicBezTo>
                    <a:pt x="602256" y="1033457"/>
                    <a:pt x="591565" y="1033457"/>
                    <a:pt x="584438" y="1033457"/>
                  </a:cubicBezTo>
                  <a:cubicBezTo>
                    <a:pt x="584438" y="1033457"/>
                    <a:pt x="584438" y="1033457"/>
                    <a:pt x="580874" y="1033457"/>
                  </a:cubicBezTo>
                  <a:cubicBezTo>
                    <a:pt x="577310" y="1033457"/>
                    <a:pt x="570183" y="1033457"/>
                    <a:pt x="566620" y="1033457"/>
                  </a:cubicBezTo>
                  <a:cubicBezTo>
                    <a:pt x="559492" y="1033457"/>
                    <a:pt x="548801" y="1033457"/>
                    <a:pt x="541674" y="1033457"/>
                  </a:cubicBezTo>
                  <a:cubicBezTo>
                    <a:pt x="538110" y="1033457"/>
                    <a:pt x="534547" y="1033457"/>
                    <a:pt x="530983" y="1033457"/>
                  </a:cubicBezTo>
                  <a:cubicBezTo>
                    <a:pt x="527419" y="1033457"/>
                    <a:pt x="520292" y="1033457"/>
                    <a:pt x="516728" y="1033457"/>
                  </a:cubicBezTo>
                  <a:cubicBezTo>
                    <a:pt x="513165" y="1033457"/>
                    <a:pt x="513165" y="1033457"/>
                    <a:pt x="509601" y="1033457"/>
                  </a:cubicBezTo>
                  <a:cubicBezTo>
                    <a:pt x="473965" y="1033457"/>
                    <a:pt x="445456" y="1033457"/>
                    <a:pt x="445456" y="1033457"/>
                  </a:cubicBezTo>
                  <a:cubicBezTo>
                    <a:pt x="445456" y="1033457"/>
                    <a:pt x="420510" y="1033457"/>
                    <a:pt x="381310" y="1033457"/>
                  </a:cubicBezTo>
                  <a:cubicBezTo>
                    <a:pt x="377746" y="1033457"/>
                    <a:pt x="377746" y="1033457"/>
                    <a:pt x="374183" y="1033457"/>
                  </a:cubicBezTo>
                  <a:cubicBezTo>
                    <a:pt x="370619" y="1033457"/>
                    <a:pt x="363492" y="1033457"/>
                    <a:pt x="359928" y="1033457"/>
                  </a:cubicBezTo>
                  <a:cubicBezTo>
                    <a:pt x="356364" y="1033457"/>
                    <a:pt x="352801" y="1033457"/>
                    <a:pt x="349237" y="1033457"/>
                  </a:cubicBezTo>
                  <a:cubicBezTo>
                    <a:pt x="342110" y="1033457"/>
                    <a:pt x="334983" y="1033457"/>
                    <a:pt x="324292" y="1033457"/>
                  </a:cubicBezTo>
                  <a:cubicBezTo>
                    <a:pt x="320728" y="1033457"/>
                    <a:pt x="313601" y="1033457"/>
                    <a:pt x="310037" y="1033457"/>
                  </a:cubicBezTo>
                  <a:cubicBezTo>
                    <a:pt x="310037" y="1033457"/>
                    <a:pt x="310037" y="1033457"/>
                    <a:pt x="306473" y="1033457"/>
                  </a:cubicBezTo>
                  <a:cubicBezTo>
                    <a:pt x="299346" y="1033457"/>
                    <a:pt x="288655" y="1033457"/>
                    <a:pt x="281528" y="1033457"/>
                  </a:cubicBezTo>
                  <a:cubicBezTo>
                    <a:pt x="281528" y="1033457"/>
                    <a:pt x="277964" y="1033457"/>
                    <a:pt x="277964" y="1033457"/>
                  </a:cubicBezTo>
                  <a:cubicBezTo>
                    <a:pt x="270837" y="1033457"/>
                    <a:pt x="267273" y="1033457"/>
                    <a:pt x="260146" y="1033457"/>
                  </a:cubicBezTo>
                  <a:lnTo>
                    <a:pt x="260146" y="1033457"/>
                  </a:lnTo>
                  <a:cubicBezTo>
                    <a:pt x="249455" y="1033457"/>
                    <a:pt x="238764" y="1029893"/>
                    <a:pt x="228073" y="1029893"/>
                  </a:cubicBezTo>
                  <a:cubicBezTo>
                    <a:pt x="228073" y="1029893"/>
                    <a:pt x="224510" y="1029893"/>
                    <a:pt x="224510" y="1029893"/>
                  </a:cubicBezTo>
                  <a:cubicBezTo>
                    <a:pt x="210255" y="1026330"/>
                    <a:pt x="196000" y="1026330"/>
                    <a:pt x="185310" y="1022766"/>
                  </a:cubicBezTo>
                  <a:cubicBezTo>
                    <a:pt x="181746" y="1022766"/>
                    <a:pt x="181746" y="1022766"/>
                    <a:pt x="178182" y="1019202"/>
                  </a:cubicBezTo>
                  <a:cubicBezTo>
                    <a:pt x="178182" y="1019202"/>
                    <a:pt x="174619" y="1019202"/>
                    <a:pt x="174619" y="1019202"/>
                  </a:cubicBezTo>
                  <a:cubicBezTo>
                    <a:pt x="174619" y="1019202"/>
                    <a:pt x="174619" y="1019202"/>
                    <a:pt x="174619" y="1019202"/>
                  </a:cubicBezTo>
                  <a:cubicBezTo>
                    <a:pt x="178182" y="1004948"/>
                    <a:pt x="181746" y="987130"/>
                    <a:pt x="181746" y="972875"/>
                  </a:cubicBezTo>
                  <a:cubicBezTo>
                    <a:pt x="181746" y="969311"/>
                    <a:pt x="181746" y="969311"/>
                    <a:pt x="181746" y="965748"/>
                  </a:cubicBezTo>
                  <a:cubicBezTo>
                    <a:pt x="188873" y="890911"/>
                    <a:pt x="192437" y="791129"/>
                    <a:pt x="196000" y="673529"/>
                  </a:cubicBezTo>
                  <a:cubicBezTo>
                    <a:pt x="199564" y="573747"/>
                    <a:pt x="192437" y="527419"/>
                    <a:pt x="192437" y="502474"/>
                  </a:cubicBezTo>
                  <a:cubicBezTo>
                    <a:pt x="192437" y="509601"/>
                    <a:pt x="188873" y="516728"/>
                    <a:pt x="188873" y="523856"/>
                  </a:cubicBezTo>
                  <a:cubicBezTo>
                    <a:pt x="185310" y="580874"/>
                    <a:pt x="167491" y="694911"/>
                    <a:pt x="160364" y="730547"/>
                  </a:cubicBezTo>
                  <a:cubicBezTo>
                    <a:pt x="156800" y="751929"/>
                    <a:pt x="149673" y="826766"/>
                    <a:pt x="146109" y="901602"/>
                  </a:cubicBezTo>
                  <a:cubicBezTo>
                    <a:pt x="138982" y="980002"/>
                    <a:pt x="135419" y="1054839"/>
                    <a:pt x="131855" y="1076221"/>
                  </a:cubicBezTo>
                  <a:cubicBezTo>
                    <a:pt x="128291" y="1079784"/>
                    <a:pt x="128291" y="1083348"/>
                    <a:pt x="124728" y="1086912"/>
                  </a:cubicBezTo>
                  <a:cubicBezTo>
                    <a:pt x="110473" y="1097603"/>
                    <a:pt x="81964" y="1101166"/>
                    <a:pt x="60582" y="1094039"/>
                  </a:cubicBezTo>
                  <a:cubicBezTo>
                    <a:pt x="57018" y="1094039"/>
                    <a:pt x="53455" y="1090475"/>
                    <a:pt x="49891" y="1090475"/>
                  </a:cubicBezTo>
                  <a:cubicBezTo>
                    <a:pt x="46327" y="1090475"/>
                    <a:pt x="42764" y="1086912"/>
                    <a:pt x="39200" y="1083348"/>
                  </a:cubicBezTo>
                  <a:cubicBezTo>
                    <a:pt x="35636" y="1083348"/>
                    <a:pt x="35636" y="1079784"/>
                    <a:pt x="32073" y="1076221"/>
                  </a:cubicBezTo>
                  <a:cubicBezTo>
                    <a:pt x="32073" y="1040584"/>
                    <a:pt x="0" y="784002"/>
                    <a:pt x="0" y="734111"/>
                  </a:cubicBezTo>
                  <a:cubicBezTo>
                    <a:pt x="0" y="726984"/>
                    <a:pt x="0" y="719856"/>
                    <a:pt x="0" y="712729"/>
                  </a:cubicBezTo>
                  <a:cubicBezTo>
                    <a:pt x="7127" y="655711"/>
                    <a:pt x="28509" y="559492"/>
                    <a:pt x="28509" y="520292"/>
                  </a:cubicBezTo>
                  <a:cubicBezTo>
                    <a:pt x="28509" y="513165"/>
                    <a:pt x="28509" y="498910"/>
                    <a:pt x="32073" y="484656"/>
                  </a:cubicBezTo>
                  <a:lnTo>
                    <a:pt x="32073" y="484656"/>
                  </a:lnTo>
                  <a:cubicBezTo>
                    <a:pt x="32073" y="463274"/>
                    <a:pt x="35636" y="438328"/>
                    <a:pt x="39200" y="413383"/>
                  </a:cubicBezTo>
                  <a:cubicBezTo>
                    <a:pt x="39200" y="409819"/>
                    <a:pt x="39200" y="409819"/>
                    <a:pt x="39200" y="406255"/>
                  </a:cubicBezTo>
                  <a:cubicBezTo>
                    <a:pt x="46327" y="313601"/>
                    <a:pt x="60582" y="196000"/>
                    <a:pt x="81964" y="149673"/>
                  </a:cubicBezTo>
                  <a:cubicBezTo>
                    <a:pt x="89091" y="128291"/>
                    <a:pt x="114037" y="103346"/>
                    <a:pt x="149673" y="74837"/>
                  </a:cubicBezTo>
                  <a:cubicBezTo>
                    <a:pt x="188873" y="42764"/>
                    <a:pt x="249455" y="17818"/>
                    <a:pt x="299346" y="0"/>
                  </a:cubicBezTo>
                  <a:cubicBezTo>
                    <a:pt x="299346" y="0"/>
                    <a:pt x="299346" y="0"/>
                    <a:pt x="299346" y="0"/>
                  </a:cubicBezTo>
                  <a:lnTo>
                    <a:pt x="299346" y="0"/>
                  </a:lnTo>
                  <a:cubicBezTo>
                    <a:pt x="313601" y="28509"/>
                    <a:pt x="392001" y="103346"/>
                    <a:pt x="441892" y="103346"/>
                  </a:cubicBezTo>
                  <a:cubicBezTo>
                    <a:pt x="491783" y="103346"/>
                    <a:pt x="570183" y="24946"/>
                    <a:pt x="584438" y="0"/>
                  </a:cubicBezTo>
                  <a:cubicBezTo>
                    <a:pt x="584438" y="0"/>
                    <a:pt x="584438" y="0"/>
                    <a:pt x="584438" y="0"/>
                  </a:cubicBezTo>
                  <a:cubicBezTo>
                    <a:pt x="584438" y="0"/>
                    <a:pt x="584438" y="0"/>
                    <a:pt x="584438" y="0"/>
                  </a:cubicBezTo>
                  <a:cubicBezTo>
                    <a:pt x="634329" y="17818"/>
                    <a:pt x="694911" y="42764"/>
                    <a:pt x="734111" y="74837"/>
                  </a:cubicBezTo>
                  <a:cubicBezTo>
                    <a:pt x="766184" y="99782"/>
                    <a:pt x="791129" y="128291"/>
                    <a:pt x="801820" y="149673"/>
                  </a:cubicBezTo>
                  <a:cubicBezTo>
                    <a:pt x="819638" y="188873"/>
                    <a:pt x="830329" y="277964"/>
                    <a:pt x="837456" y="363492"/>
                  </a:cubicBezTo>
                  <a:cubicBezTo>
                    <a:pt x="837456" y="377746"/>
                    <a:pt x="841020" y="395565"/>
                    <a:pt x="841020" y="409819"/>
                  </a:cubicBezTo>
                  <a:cubicBezTo>
                    <a:pt x="844584" y="463274"/>
                    <a:pt x="848147" y="509601"/>
                    <a:pt x="848147" y="523856"/>
                  </a:cubicBezTo>
                  <a:cubicBezTo>
                    <a:pt x="851711" y="559492"/>
                    <a:pt x="883784" y="680656"/>
                    <a:pt x="883784" y="730547"/>
                  </a:cubicBezTo>
                  <a:close/>
                </a:path>
              </a:pathLst>
            </a:custGeom>
            <a:solidFill>
              <a:srgbClr val="00A6F7"/>
            </a:solidFill>
            <a:ln w="35560" cap="flat">
              <a:noFill/>
              <a:prstDash val="solid"/>
              <a:miter/>
            </a:ln>
          </p:spPr>
          <p:txBody>
            <a:bodyPr rtlCol="0" anchor="ctr"/>
            <a:lstStyle/>
            <a:p>
              <a:endParaRPr lang="fr-BE"/>
            </a:p>
          </p:txBody>
        </p:sp>
        <p:sp>
          <p:nvSpPr>
            <p:cNvPr id="751" name="Forme libre : forme 750">
              <a:extLst>
                <a:ext uri="{FF2B5EF4-FFF2-40B4-BE49-F238E27FC236}">
                  <a16:creationId xmlns:a16="http://schemas.microsoft.com/office/drawing/2014/main" id="{CBACBC26-3346-4EFA-934E-A3B86E6BB070}"/>
                </a:ext>
              </a:extLst>
            </p:cNvPr>
            <p:cNvSpPr/>
            <p:nvPr/>
          </p:nvSpPr>
          <p:spPr>
            <a:xfrm>
              <a:off x="7654261" y="2673189"/>
              <a:ext cx="545237" cy="530983"/>
            </a:xfrm>
            <a:custGeom>
              <a:avLst/>
              <a:gdLst>
                <a:gd name="connsiteX0" fmla="*/ 545238 w 545237"/>
                <a:gd name="connsiteY0" fmla="*/ 516728 h 530983"/>
                <a:gd name="connsiteX1" fmla="*/ 545238 w 545237"/>
                <a:gd name="connsiteY1" fmla="*/ 516728 h 530983"/>
                <a:gd name="connsiteX2" fmla="*/ 538110 w 545237"/>
                <a:gd name="connsiteY2" fmla="*/ 520292 h 530983"/>
                <a:gd name="connsiteX3" fmla="*/ 534547 w 545237"/>
                <a:gd name="connsiteY3" fmla="*/ 520292 h 530983"/>
                <a:gd name="connsiteX4" fmla="*/ 530983 w 545237"/>
                <a:gd name="connsiteY4" fmla="*/ 520292 h 530983"/>
                <a:gd name="connsiteX5" fmla="*/ 523856 w 545237"/>
                <a:gd name="connsiteY5" fmla="*/ 520292 h 530983"/>
                <a:gd name="connsiteX6" fmla="*/ 498910 w 545237"/>
                <a:gd name="connsiteY6" fmla="*/ 527419 h 530983"/>
                <a:gd name="connsiteX7" fmla="*/ 495347 w 545237"/>
                <a:gd name="connsiteY7" fmla="*/ 527419 h 530983"/>
                <a:gd name="connsiteX8" fmla="*/ 491783 w 545237"/>
                <a:gd name="connsiteY8" fmla="*/ 527419 h 530983"/>
                <a:gd name="connsiteX9" fmla="*/ 488219 w 545237"/>
                <a:gd name="connsiteY9" fmla="*/ 527419 h 530983"/>
                <a:gd name="connsiteX10" fmla="*/ 488219 w 545237"/>
                <a:gd name="connsiteY10" fmla="*/ 527419 h 530983"/>
                <a:gd name="connsiteX11" fmla="*/ 488219 w 545237"/>
                <a:gd name="connsiteY11" fmla="*/ 527419 h 530983"/>
                <a:gd name="connsiteX12" fmla="*/ 456147 w 545237"/>
                <a:gd name="connsiteY12" fmla="*/ 530983 h 530983"/>
                <a:gd name="connsiteX13" fmla="*/ 456147 w 545237"/>
                <a:gd name="connsiteY13" fmla="*/ 530983 h 530983"/>
                <a:gd name="connsiteX14" fmla="*/ 438328 w 545237"/>
                <a:gd name="connsiteY14" fmla="*/ 530983 h 530983"/>
                <a:gd name="connsiteX15" fmla="*/ 434765 w 545237"/>
                <a:gd name="connsiteY15" fmla="*/ 530983 h 530983"/>
                <a:gd name="connsiteX16" fmla="*/ 409819 w 545237"/>
                <a:gd name="connsiteY16" fmla="*/ 530983 h 530983"/>
                <a:gd name="connsiteX17" fmla="*/ 406255 w 545237"/>
                <a:gd name="connsiteY17" fmla="*/ 530983 h 530983"/>
                <a:gd name="connsiteX18" fmla="*/ 392001 w 545237"/>
                <a:gd name="connsiteY18" fmla="*/ 530983 h 530983"/>
                <a:gd name="connsiteX19" fmla="*/ 367055 w 545237"/>
                <a:gd name="connsiteY19" fmla="*/ 530983 h 530983"/>
                <a:gd name="connsiteX20" fmla="*/ 356364 w 545237"/>
                <a:gd name="connsiteY20" fmla="*/ 530983 h 530983"/>
                <a:gd name="connsiteX21" fmla="*/ 342110 w 545237"/>
                <a:gd name="connsiteY21" fmla="*/ 530983 h 530983"/>
                <a:gd name="connsiteX22" fmla="*/ 334983 w 545237"/>
                <a:gd name="connsiteY22" fmla="*/ 530983 h 530983"/>
                <a:gd name="connsiteX23" fmla="*/ 270837 w 545237"/>
                <a:gd name="connsiteY23" fmla="*/ 530983 h 530983"/>
                <a:gd name="connsiteX24" fmla="*/ 206691 w 545237"/>
                <a:gd name="connsiteY24" fmla="*/ 530983 h 530983"/>
                <a:gd name="connsiteX25" fmla="*/ 199564 w 545237"/>
                <a:gd name="connsiteY25" fmla="*/ 530983 h 530983"/>
                <a:gd name="connsiteX26" fmla="*/ 185310 w 545237"/>
                <a:gd name="connsiteY26" fmla="*/ 530983 h 530983"/>
                <a:gd name="connsiteX27" fmla="*/ 174619 w 545237"/>
                <a:gd name="connsiteY27" fmla="*/ 530983 h 530983"/>
                <a:gd name="connsiteX28" fmla="*/ 149673 w 545237"/>
                <a:gd name="connsiteY28" fmla="*/ 530983 h 530983"/>
                <a:gd name="connsiteX29" fmla="*/ 135419 w 545237"/>
                <a:gd name="connsiteY29" fmla="*/ 530983 h 530983"/>
                <a:gd name="connsiteX30" fmla="*/ 131855 w 545237"/>
                <a:gd name="connsiteY30" fmla="*/ 530983 h 530983"/>
                <a:gd name="connsiteX31" fmla="*/ 106909 w 545237"/>
                <a:gd name="connsiteY31" fmla="*/ 530983 h 530983"/>
                <a:gd name="connsiteX32" fmla="*/ 103346 w 545237"/>
                <a:gd name="connsiteY32" fmla="*/ 530983 h 530983"/>
                <a:gd name="connsiteX33" fmla="*/ 85527 w 545237"/>
                <a:gd name="connsiteY33" fmla="*/ 530983 h 530983"/>
                <a:gd name="connsiteX34" fmla="*/ 85527 w 545237"/>
                <a:gd name="connsiteY34" fmla="*/ 530983 h 530983"/>
                <a:gd name="connsiteX35" fmla="*/ 53455 w 545237"/>
                <a:gd name="connsiteY35" fmla="*/ 527419 h 530983"/>
                <a:gd name="connsiteX36" fmla="*/ 49891 w 545237"/>
                <a:gd name="connsiteY36" fmla="*/ 527419 h 530983"/>
                <a:gd name="connsiteX37" fmla="*/ 10691 w 545237"/>
                <a:gd name="connsiteY37" fmla="*/ 520292 h 530983"/>
                <a:gd name="connsiteX38" fmla="*/ 3564 w 545237"/>
                <a:gd name="connsiteY38" fmla="*/ 516728 h 530983"/>
                <a:gd name="connsiteX39" fmla="*/ 0 w 545237"/>
                <a:gd name="connsiteY39" fmla="*/ 516728 h 530983"/>
                <a:gd name="connsiteX40" fmla="*/ 0 w 545237"/>
                <a:gd name="connsiteY40" fmla="*/ 516728 h 530983"/>
                <a:gd name="connsiteX41" fmla="*/ 0 w 545237"/>
                <a:gd name="connsiteY41" fmla="*/ 513165 h 530983"/>
                <a:gd name="connsiteX42" fmla="*/ 14255 w 545237"/>
                <a:gd name="connsiteY42" fmla="*/ 516728 h 530983"/>
                <a:gd name="connsiteX43" fmla="*/ 14255 w 545237"/>
                <a:gd name="connsiteY43" fmla="*/ 516728 h 530983"/>
                <a:gd name="connsiteX44" fmla="*/ 35636 w 545237"/>
                <a:gd name="connsiteY44" fmla="*/ 520292 h 530983"/>
                <a:gd name="connsiteX45" fmla="*/ 224510 w 545237"/>
                <a:gd name="connsiteY45" fmla="*/ 530983 h 530983"/>
                <a:gd name="connsiteX46" fmla="*/ 238764 w 545237"/>
                <a:gd name="connsiteY46" fmla="*/ 530983 h 530983"/>
                <a:gd name="connsiteX47" fmla="*/ 370619 w 545237"/>
                <a:gd name="connsiteY47" fmla="*/ 520292 h 530983"/>
                <a:gd name="connsiteX48" fmla="*/ 473965 w 545237"/>
                <a:gd name="connsiteY48" fmla="*/ 481092 h 530983"/>
                <a:gd name="connsiteX49" fmla="*/ 488219 w 545237"/>
                <a:gd name="connsiteY49" fmla="*/ 292219 h 530983"/>
                <a:gd name="connsiteX50" fmla="*/ 488219 w 545237"/>
                <a:gd name="connsiteY50" fmla="*/ 292219 h 530983"/>
                <a:gd name="connsiteX51" fmla="*/ 491783 w 545237"/>
                <a:gd name="connsiteY51" fmla="*/ 167491 h 530983"/>
                <a:gd name="connsiteX52" fmla="*/ 491783 w 545237"/>
                <a:gd name="connsiteY52" fmla="*/ 167491 h 530983"/>
                <a:gd name="connsiteX53" fmla="*/ 513165 w 545237"/>
                <a:gd name="connsiteY53" fmla="*/ 0 h 530983"/>
                <a:gd name="connsiteX54" fmla="*/ 513165 w 545237"/>
                <a:gd name="connsiteY54" fmla="*/ 3564 h 530983"/>
                <a:gd name="connsiteX55" fmla="*/ 513165 w 545237"/>
                <a:gd name="connsiteY55" fmla="*/ 7127 h 530983"/>
                <a:gd name="connsiteX56" fmla="*/ 513165 w 545237"/>
                <a:gd name="connsiteY56" fmla="*/ 24945 h 530983"/>
                <a:gd name="connsiteX57" fmla="*/ 513165 w 545237"/>
                <a:gd name="connsiteY57" fmla="*/ 28509 h 530983"/>
                <a:gd name="connsiteX58" fmla="*/ 513165 w 545237"/>
                <a:gd name="connsiteY58" fmla="*/ 39200 h 530983"/>
                <a:gd name="connsiteX59" fmla="*/ 513165 w 545237"/>
                <a:gd name="connsiteY59" fmla="*/ 46327 h 530983"/>
                <a:gd name="connsiteX60" fmla="*/ 513165 w 545237"/>
                <a:gd name="connsiteY60" fmla="*/ 53455 h 530983"/>
                <a:gd name="connsiteX61" fmla="*/ 513165 w 545237"/>
                <a:gd name="connsiteY61" fmla="*/ 57018 h 530983"/>
                <a:gd name="connsiteX62" fmla="*/ 513165 w 545237"/>
                <a:gd name="connsiteY62" fmla="*/ 64146 h 530983"/>
                <a:gd name="connsiteX63" fmla="*/ 513165 w 545237"/>
                <a:gd name="connsiteY63" fmla="*/ 78400 h 530983"/>
                <a:gd name="connsiteX64" fmla="*/ 513165 w 545237"/>
                <a:gd name="connsiteY64" fmla="*/ 85527 h 530983"/>
                <a:gd name="connsiteX65" fmla="*/ 513165 w 545237"/>
                <a:gd name="connsiteY65" fmla="*/ 103346 h 530983"/>
                <a:gd name="connsiteX66" fmla="*/ 513165 w 545237"/>
                <a:gd name="connsiteY66" fmla="*/ 114037 h 530983"/>
                <a:gd name="connsiteX67" fmla="*/ 513165 w 545237"/>
                <a:gd name="connsiteY67" fmla="*/ 121164 h 530983"/>
                <a:gd name="connsiteX68" fmla="*/ 513165 w 545237"/>
                <a:gd name="connsiteY68" fmla="*/ 135418 h 530983"/>
                <a:gd name="connsiteX69" fmla="*/ 513165 w 545237"/>
                <a:gd name="connsiteY69" fmla="*/ 153237 h 530983"/>
                <a:gd name="connsiteX70" fmla="*/ 513165 w 545237"/>
                <a:gd name="connsiteY70" fmla="*/ 181746 h 530983"/>
                <a:gd name="connsiteX71" fmla="*/ 516729 w 545237"/>
                <a:gd name="connsiteY71" fmla="*/ 277964 h 530983"/>
                <a:gd name="connsiteX72" fmla="*/ 516729 w 545237"/>
                <a:gd name="connsiteY72" fmla="*/ 306473 h 530983"/>
                <a:gd name="connsiteX73" fmla="*/ 520292 w 545237"/>
                <a:gd name="connsiteY73" fmla="*/ 367055 h 530983"/>
                <a:gd name="connsiteX74" fmla="*/ 527419 w 545237"/>
                <a:gd name="connsiteY74" fmla="*/ 473965 h 530983"/>
                <a:gd name="connsiteX75" fmla="*/ 527419 w 545237"/>
                <a:gd name="connsiteY75" fmla="*/ 481092 h 530983"/>
                <a:gd name="connsiteX76" fmla="*/ 527419 w 545237"/>
                <a:gd name="connsiteY76" fmla="*/ 491783 h 530983"/>
                <a:gd name="connsiteX77" fmla="*/ 545238 w 545237"/>
                <a:gd name="connsiteY77" fmla="*/ 516728 h 53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545237" h="530983">
                  <a:moveTo>
                    <a:pt x="545238" y="516728"/>
                  </a:moveTo>
                  <a:cubicBezTo>
                    <a:pt x="545238" y="516728"/>
                    <a:pt x="545238" y="516728"/>
                    <a:pt x="545238" y="516728"/>
                  </a:cubicBezTo>
                  <a:cubicBezTo>
                    <a:pt x="541674" y="516728"/>
                    <a:pt x="541674" y="520292"/>
                    <a:pt x="538110" y="520292"/>
                  </a:cubicBezTo>
                  <a:cubicBezTo>
                    <a:pt x="538110" y="520292"/>
                    <a:pt x="534547" y="520292"/>
                    <a:pt x="534547" y="520292"/>
                  </a:cubicBezTo>
                  <a:cubicBezTo>
                    <a:pt x="534547" y="520292"/>
                    <a:pt x="530983" y="520292"/>
                    <a:pt x="530983" y="520292"/>
                  </a:cubicBezTo>
                  <a:cubicBezTo>
                    <a:pt x="530983" y="520292"/>
                    <a:pt x="527419" y="520292"/>
                    <a:pt x="523856" y="520292"/>
                  </a:cubicBezTo>
                  <a:cubicBezTo>
                    <a:pt x="516729" y="523856"/>
                    <a:pt x="506037" y="523856"/>
                    <a:pt x="498910" y="527419"/>
                  </a:cubicBezTo>
                  <a:cubicBezTo>
                    <a:pt x="498910" y="527419"/>
                    <a:pt x="498910" y="527419"/>
                    <a:pt x="495347" y="527419"/>
                  </a:cubicBezTo>
                  <a:cubicBezTo>
                    <a:pt x="495347" y="527419"/>
                    <a:pt x="491783" y="527419"/>
                    <a:pt x="491783" y="527419"/>
                  </a:cubicBezTo>
                  <a:cubicBezTo>
                    <a:pt x="491783" y="527419"/>
                    <a:pt x="488219" y="527419"/>
                    <a:pt x="488219" y="527419"/>
                  </a:cubicBezTo>
                  <a:lnTo>
                    <a:pt x="488219" y="527419"/>
                  </a:lnTo>
                  <a:lnTo>
                    <a:pt x="488219" y="527419"/>
                  </a:lnTo>
                  <a:cubicBezTo>
                    <a:pt x="477528" y="527419"/>
                    <a:pt x="466837" y="530983"/>
                    <a:pt x="456147" y="530983"/>
                  </a:cubicBezTo>
                  <a:lnTo>
                    <a:pt x="456147" y="530983"/>
                  </a:lnTo>
                  <a:cubicBezTo>
                    <a:pt x="449019" y="530983"/>
                    <a:pt x="445456" y="530983"/>
                    <a:pt x="438328" y="530983"/>
                  </a:cubicBezTo>
                  <a:cubicBezTo>
                    <a:pt x="438328" y="530983"/>
                    <a:pt x="434765" y="530983"/>
                    <a:pt x="434765" y="530983"/>
                  </a:cubicBezTo>
                  <a:cubicBezTo>
                    <a:pt x="427637" y="530983"/>
                    <a:pt x="416946" y="530983"/>
                    <a:pt x="409819" y="530983"/>
                  </a:cubicBezTo>
                  <a:cubicBezTo>
                    <a:pt x="409819" y="530983"/>
                    <a:pt x="409819" y="530983"/>
                    <a:pt x="406255" y="530983"/>
                  </a:cubicBezTo>
                  <a:cubicBezTo>
                    <a:pt x="402692" y="530983"/>
                    <a:pt x="395565" y="530983"/>
                    <a:pt x="392001" y="530983"/>
                  </a:cubicBezTo>
                  <a:cubicBezTo>
                    <a:pt x="384874" y="530983"/>
                    <a:pt x="374183" y="530983"/>
                    <a:pt x="367055" y="530983"/>
                  </a:cubicBezTo>
                  <a:cubicBezTo>
                    <a:pt x="363492" y="530983"/>
                    <a:pt x="359928" y="530983"/>
                    <a:pt x="356364" y="530983"/>
                  </a:cubicBezTo>
                  <a:cubicBezTo>
                    <a:pt x="352801" y="530983"/>
                    <a:pt x="345674" y="530983"/>
                    <a:pt x="342110" y="530983"/>
                  </a:cubicBezTo>
                  <a:cubicBezTo>
                    <a:pt x="338546" y="530983"/>
                    <a:pt x="338546" y="530983"/>
                    <a:pt x="334983" y="530983"/>
                  </a:cubicBezTo>
                  <a:cubicBezTo>
                    <a:pt x="299346" y="530983"/>
                    <a:pt x="270837" y="530983"/>
                    <a:pt x="270837" y="530983"/>
                  </a:cubicBezTo>
                  <a:cubicBezTo>
                    <a:pt x="270837" y="530983"/>
                    <a:pt x="245891" y="530983"/>
                    <a:pt x="206691" y="530983"/>
                  </a:cubicBezTo>
                  <a:cubicBezTo>
                    <a:pt x="203128" y="530983"/>
                    <a:pt x="203128" y="530983"/>
                    <a:pt x="199564" y="530983"/>
                  </a:cubicBezTo>
                  <a:cubicBezTo>
                    <a:pt x="196000" y="530983"/>
                    <a:pt x="188873" y="530983"/>
                    <a:pt x="185310" y="530983"/>
                  </a:cubicBezTo>
                  <a:cubicBezTo>
                    <a:pt x="181746" y="530983"/>
                    <a:pt x="178182" y="530983"/>
                    <a:pt x="174619" y="530983"/>
                  </a:cubicBezTo>
                  <a:cubicBezTo>
                    <a:pt x="167491" y="530983"/>
                    <a:pt x="160364" y="530983"/>
                    <a:pt x="149673" y="530983"/>
                  </a:cubicBezTo>
                  <a:cubicBezTo>
                    <a:pt x="146109" y="530983"/>
                    <a:pt x="138982" y="530983"/>
                    <a:pt x="135419" y="530983"/>
                  </a:cubicBezTo>
                  <a:cubicBezTo>
                    <a:pt x="135419" y="530983"/>
                    <a:pt x="135419" y="530983"/>
                    <a:pt x="131855" y="530983"/>
                  </a:cubicBezTo>
                  <a:cubicBezTo>
                    <a:pt x="124728" y="530983"/>
                    <a:pt x="114037" y="530983"/>
                    <a:pt x="106909" y="530983"/>
                  </a:cubicBezTo>
                  <a:cubicBezTo>
                    <a:pt x="106909" y="530983"/>
                    <a:pt x="103346" y="530983"/>
                    <a:pt x="103346" y="530983"/>
                  </a:cubicBezTo>
                  <a:cubicBezTo>
                    <a:pt x="96218" y="530983"/>
                    <a:pt x="92655" y="530983"/>
                    <a:pt x="85527" y="530983"/>
                  </a:cubicBezTo>
                  <a:lnTo>
                    <a:pt x="85527" y="530983"/>
                  </a:lnTo>
                  <a:cubicBezTo>
                    <a:pt x="74837" y="530983"/>
                    <a:pt x="64146" y="527419"/>
                    <a:pt x="53455" y="527419"/>
                  </a:cubicBezTo>
                  <a:cubicBezTo>
                    <a:pt x="53455" y="527419"/>
                    <a:pt x="49891" y="527419"/>
                    <a:pt x="49891" y="527419"/>
                  </a:cubicBezTo>
                  <a:cubicBezTo>
                    <a:pt x="35636" y="523856"/>
                    <a:pt x="21382" y="523856"/>
                    <a:pt x="10691" y="520292"/>
                  </a:cubicBezTo>
                  <a:cubicBezTo>
                    <a:pt x="7127" y="520292"/>
                    <a:pt x="7127" y="520292"/>
                    <a:pt x="3564" y="516728"/>
                  </a:cubicBezTo>
                  <a:cubicBezTo>
                    <a:pt x="3564" y="516728"/>
                    <a:pt x="0" y="516728"/>
                    <a:pt x="0" y="516728"/>
                  </a:cubicBezTo>
                  <a:cubicBezTo>
                    <a:pt x="0" y="516728"/>
                    <a:pt x="0" y="516728"/>
                    <a:pt x="0" y="516728"/>
                  </a:cubicBezTo>
                  <a:cubicBezTo>
                    <a:pt x="0" y="516728"/>
                    <a:pt x="0" y="513165"/>
                    <a:pt x="0" y="513165"/>
                  </a:cubicBezTo>
                  <a:cubicBezTo>
                    <a:pt x="3564" y="513165"/>
                    <a:pt x="7127" y="513165"/>
                    <a:pt x="14255" y="516728"/>
                  </a:cubicBezTo>
                  <a:lnTo>
                    <a:pt x="14255" y="516728"/>
                  </a:lnTo>
                  <a:cubicBezTo>
                    <a:pt x="21382" y="516728"/>
                    <a:pt x="28509" y="520292"/>
                    <a:pt x="35636" y="520292"/>
                  </a:cubicBezTo>
                  <a:cubicBezTo>
                    <a:pt x="103346" y="530983"/>
                    <a:pt x="192437" y="530983"/>
                    <a:pt x="224510" y="530983"/>
                  </a:cubicBezTo>
                  <a:cubicBezTo>
                    <a:pt x="231637" y="530983"/>
                    <a:pt x="238764" y="530983"/>
                    <a:pt x="238764" y="530983"/>
                  </a:cubicBezTo>
                  <a:cubicBezTo>
                    <a:pt x="238764" y="530983"/>
                    <a:pt x="306473" y="530983"/>
                    <a:pt x="370619" y="520292"/>
                  </a:cubicBezTo>
                  <a:cubicBezTo>
                    <a:pt x="416946" y="513165"/>
                    <a:pt x="459710" y="502474"/>
                    <a:pt x="473965" y="481092"/>
                  </a:cubicBezTo>
                  <a:cubicBezTo>
                    <a:pt x="488219" y="463274"/>
                    <a:pt x="488219" y="384874"/>
                    <a:pt x="488219" y="292219"/>
                  </a:cubicBezTo>
                  <a:lnTo>
                    <a:pt x="488219" y="292219"/>
                  </a:lnTo>
                  <a:cubicBezTo>
                    <a:pt x="488219" y="253019"/>
                    <a:pt x="488219" y="210255"/>
                    <a:pt x="491783" y="167491"/>
                  </a:cubicBezTo>
                  <a:cubicBezTo>
                    <a:pt x="491783" y="167491"/>
                    <a:pt x="491783" y="167491"/>
                    <a:pt x="491783" y="167491"/>
                  </a:cubicBezTo>
                  <a:cubicBezTo>
                    <a:pt x="495347" y="106909"/>
                    <a:pt x="502474" y="46327"/>
                    <a:pt x="513165" y="0"/>
                  </a:cubicBezTo>
                  <a:cubicBezTo>
                    <a:pt x="513165" y="0"/>
                    <a:pt x="513165" y="3564"/>
                    <a:pt x="513165" y="3564"/>
                  </a:cubicBezTo>
                  <a:lnTo>
                    <a:pt x="513165" y="7127"/>
                  </a:lnTo>
                  <a:cubicBezTo>
                    <a:pt x="513165" y="10691"/>
                    <a:pt x="513165" y="17818"/>
                    <a:pt x="513165" y="24945"/>
                  </a:cubicBezTo>
                  <a:lnTo>
                    <a:pt x="513165" y="28509"/>
                  </a:lnTo>
                  <a:cubicBezTo>
                    <a:pt x="513165" y="32073"/>
                    <a:pt x="513165" y="35636"/>
                    <a:pt x="513165" y="39200"/>
                  </a:cubicBezTo>
                  <a:cubicBezTo>
                    <a:pt x="513165" y="39200"/>
                    <a:pt x="513165" y="42764"/>
                    <a:pt x="513165" y="46327"/>
                  </a:cubicBezTo>
                  <a:cubicBezTo>
                    <a:pt x="513165" y="49891"/>
                    <a:pt x="513165" y="49891"/>
                    <a:pt x="513165" y="53455"/>
                  </a:cubicBezTo>
                  <a:cubicBezTo>
                    <a:pt x="513165" y="53455"/>
                    <a:pt x="513165" y="57018"/>
                    <a:pt x="513165" y="57018"/>
                  </a:cubicBezTo>
                  <a:cubicBezTo>
                    <a:pt x="513165" y="60582"/>
                    <a:pt x="513165" y="60582"/>
                    <a:pt x="513165" y="64146"/>
                  </a:cubicBezTo>
                  <a:cubicBezTo>
                    <a:pt x="513165" y="67709"/>
                    <a:pt x="513165" y="74837"/>
                    <a:pt x="513165" y="78400"/>
                  </a:cubicBezTo>
                  <a:cubicBezTo>
                    <a:pt x="513165" y="81964"/>
                    <a:pt x="513165" y="85527"/>
                    <a:pt x="513165" y="85527"/>
                  </a:cubicBezTo>
                  <a:cubicBezTo>
                    <a:pt x="513165" y="92655"/>
                    <a:pt x="513165" y="96218"/>
                    <a:pt x="513165" y="103346"/>
                  </a:cubicBezTo>
                  <a:cubicBezTo>
                    <a:pt x="513165" y="106909"/>
                    <a:pt x="513165" y="110473"/>
                    <a:pt x="513165" y="114037"/>
                  </a:cubicBezTo>
                  <a:lnTo>
                    <a:pt x="513165" y="121164"/>
                  </a:lnTo>
                  <a:cubicBezTo>
                    <a:pt x="513165" y="124728"/>
                    <a:pt x="513165" y="131855"/>
                    <a:pt x="513165" y="135418"/>
                  </a:cubicBezTo>
                  <a:cubicBezTo>
                    <a:pt x="513165" y="138982"/>
                    <a:pt x="513165" y="146109"/>
                    <a:pt x="513165" y="153237"/>
                  </a:cubicBezTo>
                  <a:cubicBezTo>
                    <a:pt x="513165" y="163928"/>
                    <a:pt x="513165" y="171055"/>
                    <a:pt x="513165" y="181746"/>
                  </a:cubicBezTo>
                  <a:cubicBezTo>
                    <a:pt x="513165" y="217382"/>
                    <a:pt x="516729" y="249455"/>
                    <a:pt x="516729" y="277964"/>
                  </a:cubicBezTo>
                  <a:cubicBezTo>
                    <a:pt x="516729" y="288655"/>
                    <a:pt x="516729" y="295783"/>
                    <a:pt x="516729" y="306473"/>
                  </a:cubicBezTo>
                  <a:cubicBezTo>
                    <a:pt x="516729" y="327855"/>
                    <a:pt x="516729" y="345673"/>
                    <a:pt x="520292" y="367055"/>
                  </a:cubicBezTo>
                  <a:cubicBezTo>
                    <a:pt x="523856" y="406255"/>
                    <a:pt x="523856" y="441892"/>
                    <a:pt x="527419" y="473965"/>
                  </a:cubicBezTo>
                  <a:cubicBezTo>
                    <a:pt x="527419" y="477528"/>
                    <a:pt x="527419" y="481092"/>
                    <a:pt x="527419" y="481092"/>
                  </a:cubicBezTo>
                  <a:cubicBezTo>
                    <a:pt x="527419" y="484656"/>
                    <a:pt x="527419" y="488219"/>
                    <a:pt x="527419" y="491783"/>
                  </a:cubicBezTo>
                  <a:cubicBezTo>
                    <a:pt x="541674" y="498910"/>
                    <a:pt x="541674" y="509601"/>
                    <a:pt x="545238" y="516728"/>
                  </a:cubicBezTo>
                  <a:close/>
                </a:path>
              </a:pathLst>
            </a:custGeom>
            <a:solidFill>
              <a:srgbClr val="0070C0"/>
            </a:solidFill>
            <a:ln w="35560" cap="flat">
              <a:noFill/>
              <a:prstDash val="solid"/>
              <a:miter/>
            </a:ln>
          </p:spPr>
          <p:txBody>
            <a:bodyPr rtlCol="0" anchor="ctr"/>
            <a:lstStyle/>
            <a:p>
              <a:endParaRPr lang="fr-BE"/>
            </a:p>
          </p:txBody>
        </p:sp>
        <p:sp>
          <p:nvSpPr>
            <p:cNvPr id="752" name="Forme libre : forme 751">
              <a:extLst>
                <a:ext uri="{FF2B5EF4-FFF2-40B4-BE49-F238E27FC236}">
                  <a16:creationId xmlns:a16="http://schemas.microsoft.com/office/drawing/2014/main" id="{8837DF19-C38E-4435-9EC6-EA49D306F616}"/>
                </a:ext>
              </a:extLst>
            </p:cNvPr>
            <p:cNvSpPr/>
            <p:nvPr/>
          </p:nvSpPr>
          <p:spPr>
            <a:xfrm>
              <a:off x="7800371" y="1725260"/>
              <a:ext cx="263709" cy="235200"/>
            </a:xfrm>
            <a:custGeom>
              <a:avLst/>
              <a:gdLst>
                <a:gd name="connsiteX0" fmla="*/ 263710 w 263709"/>
                <a:gd name="connsiteY0" fmla="*/ 114037 h 235200"/>
                <a:gd name="connsiteX1" fmla="*/ 263710 w 263709"/>
                <a:gd name="connsiteY1" fmla="*/ 124728 h 235200"/>
                <a:gd name="connsiteX2" fmla="*/ 256582 w 263709"/>
                <a:gd name="connsiteY2" fmla="*/ 235201 h 235200"/>
                <a:gd name="connsiteX3" fmla="*/ 235200 w 263709"/>
                <a:gd name="connsiteY3" fmla="*/ 142546 h 235200"/>
                <a:gd name="connsiteX4" fmla="*/ 188873 w 263709"/>
                <a:gd name="connsiteY4" fmla="*/ 85527 h 235200"/>
                <a:gd name="connsiteX5" fmla="*/ 131855 w 263709"/>
                <a:gd name="connsiteY5" fmla="*/ 81964 h 235200"/>
                <a:gd name="connsiteX6" fmla="*/ 74837 w 263709"/>
                <a:gd name="connsiteY6" fmla="*/ 85527 h 235200"/>
                <a:gd name="connsiteX7" fmla="*/ 28509 w 263709"/>
                <a:gd name="connsiteY7" fmla="*/ 142546 h 235200"/>
                <a:gd name="connsiteX8" fmla="*/ 28509 w 263709"/>
                <a:gd name="connsiteY8" fmla="*/ 142546 h 235200"/>
                <a:gd name="connsiteX9" fmla="*/ 24946 w 263709"/>
                <a:gd name="connsiteY9" fmla="*/ 146109 h 235200"/>
                <a:gd name="connsiteX10" fmla="*/ 7127 w 263709"/>
                <a:gd name="connsiteY10" fmla="*/ 235201 h 235200"/>
                <a:gd name="connsiteX11" fmla="*/ 7127 w 263709"/>
                <a:gd name="connsiteY11" fmla="*/ 235201 h 235200"/>
                <a:gd name="connsiteX12" fmla="*/ 7127 w 263709"/>
                <a:gd name="connsiteY12" fmla="*/ 235201 h 235200"/>
                <a:gd name="connsiteX13" fmla="*/ 0 w 263709"/>
                <a:gd name="connsiteY13" fmla="*/ 128291 h 235200"/>
                <a:gd name="connsiteX14" fmla="*/ 0 w 263709"/>
                <a:gd name="connsiteY14" fmla="*/ 124728 h 235200"/>
                <a:gd name="connsiteX15" fmla="*/ 0 w 263709"/>
                <a:gd name="connsiteY15" fmla="*/ 114037 h 235200"/>
                <a:gd name="connsiteX16" fmla="*/ 39200 w 263709"/>
                <a:gd name="connsiteY16" fmla="*/ 17818 h 235200"/>
                <a:gd name="connsiteX17" fmla="*/ 131855 w 263709"/>
                <a:gd name="connsiteY17" fmla="*/ 0 h 235200"/>
                <a:gd name="connsiteX18" fmla="*/ 228073 w 263709"/>
                <a:gd name="connsiteY18" fmla="*/ 17818 h 235200"/>
                <a:gd name="connsiteX19" fmla="*/ 263710 w 263709"/>
                <a:gd name="connsiteY19" fmla="*/ 114037 h 23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3709" h="235200">
                  <a:moveTo>
                    <a:pt x="263710" y="114037"/>
                  </a:moveTo>
                  <a:cubicBezTo>
                    <a:pt x="263710" y="117600"/>
                    <a:pt x="263710" y="121164"/>
                    <a:pt x="263710" y="124728"/>
                  </a:cubicBezTo>
                  <a:cubicBezTo>
                    <a:pt x="263710" y="153237"/>
                    <a:pt x="263710" y="199564"/>
                    <a:pt x="256582" y="235201"/>
                  </a:cubicBezTo>
                  <a:cubicBezTo>
                    <a:pt x="253019" y="199564"/>
                    <a:pt x="249455" y="149673"/>
                    <a:pt x="235200" y="142546"/>
                  </a:cubicBezTo>
                  <a:cubicBezTo>
                    <a:pt x="238764" y="121164"/>
                    <a:pt x="224510" y="89091"/>
                    <a:pt x="188873" y="85527"/>
                  </a:cubicBezTo>
                  <a:cubicBezTo>
                    <a:pt x="153237" y="81964"/>
                    <a:pt x="131855" y="81964"/>
                    <a:pt x="131855" y="81964"/>
                  </a:cubicBezTo>
                  <a:cubicBezTo>
                    <a:pt x="131855" y="81964"/>
                    <a:pt x="106909" y="81964"/>
                    <a:pt x="74837" y="85527"/>
                  </a:cubicBezTo>
                  <a:cubicBezTo>
                    <a:pt x="39200" y="89091"/>
                    <a:pt x="28509" y="121164"/>
                    <a:pt x="28509" y="142546"/>
                  </a:cubicBezTo>
                  <a:lnTo>
                    <a:pt x="28509" y="142546"/>
                  </a:lnTo>
                  <a:cubicBezTo>
                    <a:pt x="28509" y="142546"/>
                    <a:pt x="24946" y="142546"/>
                    <a:pt x="24946" y="146109"/>
                  </a:cubicBezTo>
                  <a:cubicBezTo>
                    <a:pt x="10691" y="160364"/>
                    <a:pt x="10691" y="203128"/>
                    <a:pt x="7127" y="235201"/>
                  </a:cubicBezTo>
                  <a:cubicBezTo>
                    <a:pt x="7127" y="235201"/>
                    <a:pt x="7127" y="235201"/>
                    <a:pt x="7127" y="235201"/>
                  </a:cubicBezTo>
                  <a:lnTo>
                    <a:pt x="7127" y="235201"/>
                  </a:lnTo>
                  <a:cubicBezTo>
                    <a:pt x="0" y="199564"/>
                    <a:pt x="0" y="160364"/>
                    <a:pt x="0" y="128291"/>
                  </a:cubicBezTo>
                  <a:cubicBezTo>
                    <a:pt x="0" y="128291"/>
                    <a:pt x="0" y="124728"/>
                    <a:pt x="0" y="124728"/>
                  </a:cubicBezTo>
                  <a:lnTo>
                    <a:pt x="0" y="114037"/>
                  </a:lnTo>
                  <a:cubicBezTo>
                    <a:pt x="0" y="85527"/>
                    <a:pt x="17818" y="35636"/>
                    <a:pt x="39200" y="17818"/>
                  </a:cubicBezTo>
                  <a:cubicBezTo>
                    <a:pt x="46327" y="10691"/>
                    <a:pt x="96218" y="0"/>
                    <a:pt x="131855" y="0"/>
                  </a:cubicBezTo>
                  <a:cubicBezTo>
                    <a:pt x="167491" y="0"/>
                    <a:pt x="213819" y="10691"/>
                    <a:pt x="228073" y="17818"/>
                  </a:cubicBezTo>
                  <a:cubicBezTo>
                    <a:pt x="249455" y="35636"/>
                    <a:pt x="263710" y="85527"/>
                    <a:pt x="263710" y="114037"/>
                  </a:cubicBezTo>
                  <a:close/>
                </a:path>
              </a:pathLst>
            </a:custGeom>
            <a:solidFill>
              <a:srgbClr val="E9A701"/>
            </a:solidFill>
            <a:ln w="35560" cap="flat">
              <a:noFill/>
              <a:prstDash val="solid"/>
              <a:miter/>
            </a:ln>
          </p:spPr>
          <p:txBody>
            <a:bodyPr rtlCol="0" anchor="ctr"/>
            <a:lstStyle/>
            <a:p>
              <a:endParaRPr lang="fr-BE"/>
            </a:p>
          </p:txBody>
        </p:sp>
        <p:grpSp>
          <p:nvGrpSpPr>
            <p:cNvPr id="753" name="Graphique 485">
              <a:extLst>
                <a:ext uri="{FF2B5EF4-FFF2-40B4-BE49-F238E27FC236}">
                  <a16:creationId xmlns:a16="http://schemas.microsoft.com/office/drawing/2014/main" id="{478F1380-BAEC-4391-A971-B5D105D64631}"/>
                </a:ext>
              </a:extLst>
            </p:cNvPr>
            <p:cNvGrpSpPr/>
            <p:nvPr/>
          </p:nvGrpSpPr>
          <p:grpSpPr>
            <a:xfrm>
              <a:off x="7903717" y="2003224"/>
              <a:ext cx="53454" cy="24945"/>
              <a:chOff x="7903717" y="2003224"/>
              <a:chExt cx="53454" cy="24945"/>
            </a:xfrm>
            <a:solidFill>
              <a:srgbClr val="EC8940"/>
            </a:solidFill>
          </p:grpSpPr>
          <p:sp>
            <p:nvSpPr>
              <p:cNvPr id="785" name="Forme libre : forme 784">
                <a:extLst>
                  <a:ext uri="{FF2B5EF4-FFF2-40B4-BE49-F238E27FC236}">
                    <a16:creationId xmlns:a16="http://schemas.microsoft.com/office/drawing/2014/main" id="{FC083E14-4AE4-4446-9F5E-3F21A453EDDE}"/>
                  </a:ext>
                </a:extLst>
              </p:cNvPr>
              <p:cNvSpPr/>
              <p:nvPr/>
            </p:nvSpPr>
            <p:spPr>
              <a:xfrm>
                <a:off x="7910844" y="2017478"/>
                <a:ext cx="42763" cy="10690"/>
              </a:xfrm>
              <a:custGeom>
                <a:avLst/>
                <a:gdLst>
                  <a:gd name="connsiteX0" fmla="*/ 7127 w 42763"/>
                  <a:gd name="connsiteY0" fmla="*/ 3564 h 10690"/>
                  <a:gd name="connsiteX1" fmla="*/ 3564 w 42763"/>
                  <a:gd name="connsiteY1" fmla="*/ 3564 h 10690"/>
                  <a:gd name="connsiteX2" fmla="*/ 0 w 42763"/>
                  <a:gd name="connsiteY2" fmla="*/ 3564 h 10690"/>
                  <a:gd name="connsiteX3" fmla="*/ 0 w 42763"/>
                  <a:gd name="connsiteY3" fmla="*/ 3564 h 10690"/>
                  <a:gd name="connsiteX4" fmla="*/ 3564 w 42763"/>
                  <a:gd name="connsiteY4" fmla="*/ 3564 h 10690"/>
                  <a:gd name="connsiteX5" fmla="*/ 7127 w 42763"/>
                  <a:gd name="connsiteY5" fmla="*/ 3564 h 10690"/>
                  <a:gd name="connsiteX6" fmla="*/ 14255 w 42763"/>
                  <a:gd name="connsiteY6" fmla="*/ 7127 h 10690"/>
                  <a:gd name="connsiteX7" fmla="*/ 21382 w 42763"/>
                  <a:gd name="connsiteY7" fmla="*/ 10691 h 10690"/>
                  <a:gd name="connsiteX8" fmla="*/ 28509 w 42763"/>
                  <a:gd name="connsiteY8" fmla="*/ 7127 h 10690"/>
                  <a:gd name="connsiteX9" fmla="*/ 35636 w 42763"/>
                  <a:gd name="connsiteY9" fmla="*/ 3564 h 10690"/>
                  <a:gd name="connsiteX10" fmla="*/ 39200 w 42763"/>
                  <a:gd name="connsiteY10" fmla="*/ 3564 h 10690"/>
                  <a:gd name="connsiteX11" fmla="*/ 42764 w 42763"/>
                  <a:gd name="connsiteY11" fmla="*/ 3564 h 10690"/>
                  <a:gd name="connsiteX12" fmla="*/ 42764 w 42763"/>
                  <a:gd name="connsiteY12" fmla="*/ 3564 h 10690"/>
                  <a:gd name="connsiteX13" fmla="*/ 42764 w 42763"/>
                  <a:gd name="connsiteY13" fmla="*/ 3564 h 10690"/>
                  <a:gd name="connsiteX14" fmla="*/ 39200 w 42763"/>
                  <a:gd name="connsiteY14" fmla="*/ 3564 h 10690"/>
                  <a:gd name="connsiteX15" fmla="*/ 35636 w 42763"/>
                  <a:gd name="connsiteY15" fmla="*/ 3564 h 10690"/>
                  <a:gd name="connsiteX16" fmla="*/ 39200 w 42763"/>
                  <a:gd name="connsiteY16" fmla="*/ 3564 h 10690"/>
                  <a:gd name="connsiteX17" fmla="*/ 39200 w 42763"/>
                  <a:gd name="connsiteY17" fmla="*/ 3564 h 10690"/>
                  <a:gd name="connsiteX18" fmla="*/ 39200 w 42763"/>
                  <a:gd name="connsiteY18" fmla="*/ 3564 h 10690"/>
                  <a:gd name="connsiteX19" fmla="*/ 35636 w 42763"/>
                  <a:gd name="connsiteY19" fmla="*/ 3564 h 10690"/>
                  <a:gd name="connsiteX20" fmla="*/ 32073 w 42763"/>
                  <a:gd name="connsiteY20" fmla="*/ 3564 h 10690"/>
                  <a:gd name="connsiteX21" fmla="*/ 24945 w 42763"/>
                  <a:gd name="connsiteY21" fmla="*/ 7127 h 10690"/>
                  <a:gd name="connsiteX22" fmla="*/ 17818 w 42763"/>
                  <a:gd name="connsiteY22" fmla="*/ 10691 h 10690"/>
                  <a:gd name="connsiteX23" fmla="*/ 14255 w 42763"/>
                  <a:gd name="connsiteY23" fmla="*/ 7127 h 10690"/>
                  <a:gd name="connsiteX24" fmla="*/ 10691 w 42763"/>
                  <a:gd name="connsiteY24" fmla="*/ 3564 h 10690"/>
                  <a:gd name="connsiteX25" fmla="*/ 7127 w 42763"/>
                  <a:gd name="connsiteY25" fmla="*/ 3564 h 10690"/>
                  <a:gd name="connsiteX26" fmla="*/ 3564 w 42763"/>
                  <a:gd name="connsiteY26" fmla="*/ 0 h 10690"/>
                  <a:gd name="connsiteX27" fmla="*/ 0 w 42763"/>
                  <a:gd name="connsiteY27" fmla="*/ 0 h 10690"/>
                  <a:gd name="connsiteX28" fmla="*/ 0 w 42763"/>
                  <a:gd name="connsiteY28" fmla="*/ 0 h 10690"/>
                  <a:gd name="connsiteX29" fmla="*/ 0 w 42763"/>
                  <a:gd name="connsiteY29" fmla="*/ 0 h 10690"/>
                  <a:gd name="connsiteX30" fmla="*/ 7127 w 42763"/>
                  <a:gd name="connsiteY30" fmla="*/ 3564 h 1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763" h="10690">
                    <a:moveTo>
                      <a:pt x="7127" y="3564"/>
                    </a:moveTo>
                    <a:lnTo>
                      <a:pt x="3564" y="3564"/>
                    </a:lnTo>
                    <a:cubicBezTo>
                      <a:pt x="3564" y="3564"/>
                      <a:pt x="3564" y="3564"/>
                      <a:pt x="0" y="3564"/>
                    </a:cubicBezTo>
                    <a:cubicBezTo>
                      <a:pt x="0" y="3564"/>
                      <a:pt x="0" y="3564"/>
                      <a:pt x="0" y="3564"/>
                    </a:cubicBezTo>
                    <a:cubicBezTo>
                      <a:pt x="0" y="3564"/>
                      <a:pt x="3564" y="3564"/>
                      <a:pt x="3564" y="3564"/>
                    </a:cubicBezTo>
                    <a:cubicBezTo>
                      <a:pt x="3564" y="3564"/>
                      <a:pt x="7127" y="3564"/>
                      <a:pt x="7127" y="3564"/>
                    </a:cubicBezTo>
                    <a:cubicBezTo>
                      <a:pt x="10691" y="3564"/>
                      <a:pt x="10691" y="7127"/>
                      <a:pt x="14255" y="7127"/>
                    </a:cubicBezTo>
                    <a:cubicBezTo>
                      <a:pt x="17818" y="7127"/>
                      <a:pt x="17818" y="10691"/>
                      <a:pt x="21382" y="10691"/>
                    </a:cubicBezTo>
                    <a:cubicBezTo>
                      <a:pt x="24945" y="10691"/>
                      <a:pt x="24945" y="7127"/>
                      <a:pt x="28509" y="7127"/>
                    </a:cubicBezTo>
                    <a:cubicBezTo>
                      <a:pt x="32073" y="7127"/>
                      <a:pt x="32073" y="3564"/>
                      <a:pt x="35636" y="3564"/>
                    </a:cubicBezTo>
                    <a:cubicBezTo>
                      <a:pt x="35636" y="3564"/>
                      <a:pt x="39200" y="3564"/>
                      <a:pt x="39200" y="3564"/>
                    </a:cubicBezTo>
                    <a:cubicBezTo>
                      <a:pt x="39200" y="3564"/>
                      <a:pt x="42764" y="3564"/>
                      <a:pt x="42764" y="3564"/>
                    </a:cubicBezTo>
                    <a:cubicBezTo>
                      <a:pt x="42764" y="3564"/>
                      <a:pt x="42764" y="3564"/>
                      <a:pt x="42764" y="3564"/>
                    </a:cubicBezTo>
                    <a:cubicBezTo>
                      <a:pt x="42764" y="3564"/>
                      <a:pt x="42764" y="3564"/>
                      <a:pt x="42764" y="3564"/>
                    </a:cubicBezTo>
                    <a:cubicBezTo>
                      <a:pt x="42764" y="3564"/>
                      <a:pt x="42764" y="3564"/>
                      <a:pt x="39200" y="3564"/>
                    </a:cubicBezTo>
                    <a:lnTo>
                      <a:pt x="35636" y="3564"/>
                    </a:lnTo>
                    <a:lnTo>
                      <a:pt x="39200" y="3564"/>
                    </a:lnTo>
                    <a:cubicBezTo>
                      <a:pt x="39200" y="3564"/>
                      <a:pt x="39200" y="3564"/>
                      <a:pt x="39200" y="3564"/>
                    </a:cubicBezTo>
                    <a:cubicBezTo>
                      <a:pt x="39200" y="3564"/>
                      <a:pt x="39200" y="3564"/>
                      <a:pt x="39200" y="3564"/>
                    </a:cubicBezTo>
                    <a:cubicBezTo>
                      <a:pt x="39200" y="3564"/>
                      <a:pt x="35636" y="3564"/>
                      <a:pt x="35636" y="3564"/>
                    </a:cubicBezTo>
                    <a:cubicBezTo>
                      <a:pt x="35636" y="3564"/>
                      <a:pt x="32073" y="3564"/>
                      <a:pt x="32073" y="3564"/>
                    </a:cubicBezTo>
                    <a:cubicBezTo>
                      <a:pt x="28509" y="3564"/>
                      <a:pt x="28509" y="7127"/>
                      <a:pt x="24945" y="7127"/>
                    </a:cubicBezTo>
                    <a:cubicBezTo>
                      <a:pt x="21382" y="7127"/>
                      <a:pt x="21382" y="10691"/>
                      <a:pt x="17818" y="10691"/>
                    </a:cubicBezTo>
                    <a:cubicBezTo>
                      <a:pt x="14255" y="10691"/>
                      <a:pt x="14255" y="10691"/>
                      <a:pt x="14255" y="7127"/>
                    </a:cubicBezTo>
                    <a:cubicBezTo>
                      <a:pt x="14255" y="7127"/>
                      <a:pt x="10691" y="7127"/>
                      <a:pt x="10691" y="3564"/>
                    </a:cubicBezTo>
                    <a:cubicBezTo>
                      <a:pt x="10691" y="0"/>
                      <a:pt x="10691" y="0"/>
                      <a:pt x="7127" y="3564"/>
                    </a:cubicBezTo>
                    <a:cubicBezTo>
                      <a:pt x="7127" y="0"/>
                      <a:pt x="3564" y="0"/>
                      <a:pt x="3564" y="0"/>
                    </a:cubicBezTo>
                    <a:cubicBezTo>
                      <a:pt x="3564" y="0"/>
                      <a:pt x="0" y="0"/>
                      <a:pt x="0" y="0"/>
                    </a:cubicBezTo>
                    <a:cubicBezTo>
                      <a:pt x="0" y="0"/>
                      <a:pt x="0" y="0"/>
                      <a:pt x="0" y="0"/>
                    </a:cubicBezTo>
                    <a:cubicBezTo>
                      <a:pt x="0" y="0"/>
                      <a:pt x="0" y="0"/>
                      <a:pt x="0" y="0"/>
                    </a:cubicBezTo>
                    <a:lnTo>
                      <a:pt x="7127" y="3564"/>
                    </a:lnTo>
                    <a:close/>
                  </a:path>
                </a:pathLst>
              </a:custGeom>
              <a:solidFill>
                <a:srgbClr val="EC8940"/>
              </a:solidFill>
              <a:ln w="35560" cap="flat">
                <a:noFill/>
                <a:prstDash val="solid"/>
                <a:miter/>
              </a:ln>
            </p:spPr>
            <p:txBody>
              <a:bodyPr rtlCol="0" anchor="ctr"/>
              <a:lstStyle/>
              <a:p>
                <a:endParaRPr lang="fr-BE"/>
              </a:p>
            </p:txBody>
          </p:sp>
          <p:grpSp>
            <p:nvGrpSpPr>
              <p:cNvPr id="786" name="Graphique 485">
                <a:extLst>
                  <a:ext uri="{FF2B5EF4-FFF2-40B4-BE49-F238E27FC236}">
                    <a16:creationId xmlns:a16="http://schemas.microsoft.com/office/drawing/2014/main" id="{B6555349-6A51-445A-B7C0-30B57B7AF3C8}"/>
                  </a:ext>
                </a:extLst>
              </p:cNvPr>
              <p:cNvGrpSpPr/>
              <p:nvPr/>
            </p:nvGrpSpPr>
            <p:grpSpPr>
              <a:xfrm>
                <a:off x="7903717" y="2003224"/>
                <a:ext cx="53454" cy="14254"/>
                <a:chOff x="7903717" y="2003224"/>
                <a:chExt cx="53454" cy="14254"/>
              </a:xfrm>
              <a:solidFill>
                <a:srgbClr val="EC8940"/>
              </a:solidFill>
            </p:grpSpPr>
            <p:sp>
              <p:nvSpPr>
                <p:cNvPr id="787" name="Forme libre : forme 786">
                  <a:extLst>
                    <a:ext uri="{FF2B5EF4-FFF2-40B4-BE49-F238E27FC236}">
                      <a16:creationId xmlns:a16="http://schemas.microsoft.com/office/drawing/2014/main" id="{BCA3E801-9938-46D3-A118-1C3AF0A98A39}"/>
                    </a:ext>
                  </a:extLst>
                </p:cNvPr>
                <p:cNvSpPr/>
                <p:nvPr/>
              </p:nvSpPr>
              <p:spPr>
                <a:xfrm>
                  <a:off x="7950044" y="2003224"/>
                  <a:ext cx="7127" cy="14254"/>
                </a:xfrm>
                <a:custGeom>
                  <a:avLst/>
                  <a:gdLst>
                    <a:gd name="connsiteX0" fmla="*/ 0 w 7127"/>
                    <a:gd name="connsiteY0" fmla="*/ 0 h 14254"/>
                    <a:gd name="connsiteX1" fmla="*/ 7127 w 7127"/>
                    <a:gd name="connsiteY1" fmla="*/ 7127 h 14254"/>
                    <a:gd name="connsiteX2" fmla="*/ 7127 w 7127"/>
                    <a:gd name="connsiteY2" fmla="*/ 10691 h 14254"/>
                    <a:gd name="connsiteX3" fmla="*/ 3564 w 7127"/>
                    <a:gd name="connsiteY3" fmla="*/ 14255 h 14254"/>
                    <a:gd name="connsiteX4" fmla="*/ 3564 w 7127"/>
                    <a:gd name="connsiteY4" fmla="*/ 7127 h 14254"/>
                    <a:gd name="connsiteX5" fmla="*/ 0 w 7127"/>
                    <a:gd name="connsiteY5" fmla="*/ 0 h 14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7" h="14254">
                      <a:moveTo>
                        <a:pt x="0" y="0"/>
                      </a:moveTo>
                      <a:cubicBezTo>
                        <a:pt x="3564" y="0"/>
                        <a:pt x="7127" y="3564"/>
                        <a:pt x="7127" y="7127"/>
                      </a:cubicBezTo>
                      <a:cubicBezTo>
                        <a:pt x="7127" y="7127"/>
                        <a:pt x="7127" y="10691"/>
                        <a:pt x="7127" y="10691"/>
                      </a:cubicBezTo>
                      <a:cubicBezTo>
                        <a:pt x="7127" y="10691"/>
                        <a:pt x="7127" y="14255"/>
                        <a:pt x="3564" y="14255"/>
                      </a:cubicBezTo>
                      <a:cubicBezTo>
                        <a:pt x="3564" y="10691"/>
                        <a:pt x="3564" y="10691"/>
                        <a:pt x="3564" y="7127"/>
                      </a:cubicBezTo>
                      <a:cubicBezTo>
                        <a:pt x="3564" y="3564"/>
                        <a:pt x="3564" y="3564"/>
                        <a:pt x="0" y="0"/>
                      </a:cubicBezTo>
                      <a:close/>
                    </a:path>
                  </a:pathLst>
                </a:custGeom>
                <a:solidFill>
                  <a:srgbClr val="EC8940"/>
                </a:solidFill>
                <a:ln w="35560" cap="flat">
                  <a:noFill/>
                  <a:prstDash val="solid"/>
                  <a:miter/>
                </a:ln>
              </p:spPr>
              <p:txBody>
                <a:bodyPr rtlCol="0" anchor="ctr"/>
                <a:lstStyle/>
                <a:p>
                  <a:endParaRPr lang="fr-BE"/>
                </a:p>
              </p:txBody>
            </p:sp>
            <p:sp>
              <p:nvSpPr>
                <p:cNvPr id="788" name="Forme libre : forme 787">
                  <a:extLst>
                    <a:ext uri="{FF2B5EF4-FFF2-40B4-BE49-F238E27FC236}">
                      <a16:creationId xmlns:a16="http://schemas.microsoft.com/office/drawing/2014/main" id="{3C21682E-4999-428C-8B99-85537B106B3F}"/>
                    </a:ext>
                  </a:extLst>
                </p:cNvPr>
                <p:cNvSpPr/>
                <p:nvPr/>
              </p:nvSpPr>
              <p:spPr>
                <a:xfrm>
                  <a:off x="7903717" y="2003224"/>
                  <a:ext cx="7127" cy="14254"/>
                </a:xfrm>
                <a:custGeom>
                  <a:avLst/>
                  <a:gdLst>
                    <a:gd name="connsiteX0" fmla="*/ 7127 w 7127"/>
                    <a:gd name="connsiteY0" fmla="*/ 0 h 14254"/>
                    <a:gd name="connsiteX1" fmla="*/ 3564 w 7127"/>
                    <a:gd name="connsiteY1" fmla="*/ 7127 h 14254"/>
                    <a:gd name="connsiteX2" fmla="*/ 3564 w 7127"/>
                    <a:gd name="connsiteY2" fmla="*/ 14255 h 14254"/>
                    <a:gd name="connsiteX3" fmla="*/ 0 w 7127"/>
                    <a:gd name="connsiteY3" fmla="*/ 10691 h 14254"/>
                    <a:gd name="connsiteX4" fmla="*/ 0 w 7127"/>
                    <a:gd name="connsiteY4" fmla="*/ 7127 h 14254"/>
                    <a:gd name="connsiteX5" fmla="*/ 7127 w 7127"/>
                    <a:gd name="connsiteY5" fmla="*/ 0 h 14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7" h="14254">
                      <a:moveTo>
                        <a:pt x="7127" y="0"/>
                      </a:moveTo>
                      <a:cubicBezTo>
                        <a:pt x="3564" y="3564"/>
                        <a:pt x="3564" y="3564"/>
                        <a:pt x="3564" y="7127"/>
                      </a:cubicBezTo>
                      <a:cubicBezTo>
                        <a:pt x="3564" y="10691"/>
                        <a:pt x="3564" y="10691"/>
                        <a:pt x="3564" y="14255"/>
                      </a:cubicBezTo>
                      <a:cubicBezTo>
                        <a:pt x="3564" y="14255"/>
                        <a:pt x="0" y="10691"/>
                        <a:pt x="0" y="10691"/>
                      </a:cubicBezTo>
                      <a:cubicBezTo>
                        <a:pt x="0" y="10691"/>
                        <a:pt x="0" y="7127"/>
                        <a:pt x="0" y="7127"/>
                      </a:cubicBezTo>
                      <a:cubicBezTo>
                        <a:pt x="3564" y="3564"/>
                        <a:pt x="3564" y="0"/>
                        <a:pt x="7127" y="0"/>
                      </a:cubicBezTo>
                      <a:close/>
                    </a:path>
                  </a:pathLst>
                </a:custGeom>
                <a:solidFill>
                  <a:srgbClr val="EC8940"/>
                </a:solidFill>
                <a:ln w="35560" cap="flat">
                  <a:noFill/>
                  <a:prstDash val="solid"/>
                  <a:miter/>
                </a:ln>
              </p:spPr>
              <p:txBody>
                <a:bodyPr rtlCol="0" anchor="ctr"/>
                <a:lstStyle/>
                <a:p>
                  <a:endParaRPr lang="fr-BE"/>
                </a:p>
              </p:txBody>
            </p:sp>
          </p:grpSp>
        </p:grpSp>
        <p:grpSp>
          <p:nvGrpSpPr>
            <p:cNvPr id="754" name="Graphique 485">
              <a:extLst>
                <a:ext uri="{FF2B5EF4-FFF2-40B4-BE49-F238E27FC236}">
                  <a16:creationId xmlns:a16="http://schemas.microsoft.com/office/drawing/2014/main" id="{FC96ED77-0F99-4961-82CF-87097746E8FC}"/>
                </a:ext>
              </a:extLst>
            </p:cNvPr>
            <p:cNvGrpSpPr/>
            <p:nvPr/>
          </p:nvGrpSpPr>
          <p:grpSpPr>
            <a:xfrm>
              <a:off x="7889462" y="2045988"/>
              <a:ext cx="85527" cy="21381"/>
              <a:chOff x="7889462" y="2045988"/>
              <a:chExt cx="85527" cy="21381"/>
            </a:xfrm>
            <a:solidFill>
              <a:srgbClr val="EC8940"/>
            </a:solidFill>
          </p:grpSpPr>
          <p:sp>
            <p:nvSpPr>
              <p:cNvPr id="781" name="Forme libre : forme 780">
                <a:extLst>
                  <a:ext uri="{FF2B5EF4-FFF2-40B4-BE49-F238E27FC236}">
                    <a16:creationId xmlns:a16="http://schemas.microsoft.com/office/drawing/2014/main" id="{6359FCDC-5851-4773-BDEF-BF27EFB1B9A3}"/>
                  </a:ext>
                </a:extLst>
              </p:cNvPr>
              <p:cNvSpPr/>
              <p:nvPr/>
            </p:nvSpPr>
            <p:spPr>
              <a:xfrm>
                <a:off x="7889462" y="2056678"/>
                <a:ext cx="85527" cy="10690"/>
              </a:xfrm>
              <a:custGeom>
                <a:avLst/>
                <a:gdLst>
                  <a:gd name="connsiteX0" fmla="*/ 0 w 85527"/>
                  <a:gd name="connsiteY0" fmla="*/ 0 h 10690"/>
                  <a:gd name="connsiteX1" fmla="*/ 3564 w 85527"/>
                  <a:gd name="connsiteY1" fmla="*/ 3564 h 10690"/>
                  <a:gd name="connsiteX2" fmla="*/ 7127 w 85527"/>
                  <a:gd name="connsiteY2" fmla="*/ 3564 h 10690"/>
                  <a:gd name="connsiteX3" fmla="*/ 17818 w 85527"/>
                  <a:gd name="connsiteY3" fmla="*/ 3564 h 10690"/>
                  <a:gd name="connsiteX4" fmla="*/ 24946 w 85527"/>
                  <a:gd name="connsiteY4" fmla="*/ 3564 h 10690"/>
                  <a:gd name="connsiteX5" fmla="*/ 28509 w 85527"/>
                  <a:gd name="connsiteY5" fmla="*/ 3564 h 10690"/>
                  <a:gd name="connsiteX6" fmla="*/ 28509 w 85527"/>
                  <a:gd name="connsiteY6" fmla="*/ 3564 h 10690"/>
                  <a:gd name="connsiteX7" fmla="*/ 28509 w 85527"/>
                  <a:gd name="connsiteY7" fmla="*/ 3564 h 10690"/>
                  <a:gd name="connsiteX8" fmla="*/ 28509 w 85527"/>
                  <a:gd name="connsiteY8" fmla="*/ 3564 h 10690"/>
                  <a:gd name="connsiteX9" fmla="*/ 28509 w 85527"/>
                  <a:gd name="connsiteY9" fmla="*/ 3564 h 10690"/>
                  <a:gd name="connsiteX10" fmla="*/ 32073 w 85527"/>
                  <a:gd name="connsiteY10" fmla="*/ 3564 h 10690"/>
                  <a:gd name="connsiteX11" fmla="*/ 35636 w 85527"/>
                  <a:gd name="connsiteY11" fmla="*/ 3564 h 10690"/>
                  <a:gd name="connsiteX12" fmla="*/ 39200 w 85527"/>
                  <a:gd name="connsiteY12" fmla="*/ 3564 h 10690"/>
                  <a:gd name="connsiteX13" fmla="*/ 42764 w 85527"/>
                  <a:gd name="connsiteY13" fmla="*/ 3564 h 10690"/>
                  <a:gd name="connsiteX14" fmla="*/ 46327 w 85527"/>
                  <a:gd name="connsiteY14" fmla="*/ 3564 h 10690"/>
                  <a:gd name="connsiteX15" fmla="*/ 49891 w 85527"/>
                  <a:gd name="connsiteY15" fmla="*/ 3564 h 10690"/>
                  <a:gd name="connsiteX16" fmla="*/ 49891 w 85527"/>
                  <a:gd name="connsiteY16" fmla="*/ 3564 h 10690"/>
                  <a:gd name="connsiteX17" fmla="*/ 49891 w 85527"/>
                  <a:gd name="connsiteY17" fmla="*/ 3564 h 10690"/>
                  <a:gd name="connsiteX18" fmla="*/ 53455 w 85527"/>
                  <a:gd name="connsiteY18" fmla="*/ 3564 h 10690"/>
                  <a:gd name="connsiteX19" fmla="*/ 64146 w 85527"/>
                  <a:gd name="connsiteY19" fmla="*/ 3564 h 10690"/>
                  <a:gd name="connsiteX20" fmla="*/ 67709 w 85527"/>
                  <a:gd name="connsiteY20" fmla="*/ 3564 h 10690"/>
                  <a:gd name="connsiteX21" fmla="*/ 71273 w 85527"/>
                  <a:gd name="connsiteY21" fmla="*/ 3564 h 10690"/>
                  <a:gd name="connsiteX22" fmla="*/ 74837 w 85527"/>
                  <a:gd name="connsiteY22" fmla="*/ 3564 h 10690"/>
                  <a:gd name="connsiteX23" fmla="*/ 85527 w 85527"/>
                  <a:gd name="connsiteY23" fmla="*/ 0 h 10690"/>
                  <a:gd name="connsiteX24" fmla="*/ 74837 w 85527"/>
                  <a:gd name="connsiteY24" fmla="*/ 7127 h 10690"/>
                  <a:gd name="connsiteX25" fmla="*/ 71273 w 85527"/>
                  <a:gd name="connsiteY25" fmla="*/ 10691 h 10690"/>
                  <a:gd name="connsiteX26" fmla="*/ 67709 w 85527"/>
                  <a:gd name="connsiteY26" fmla="*/ 10691 h 10690"/>
                  <a:gd name="connsiteX27" fmla="*/ 64146 w 85527"/>
                  <a:gd name="connsiteY27" fmla="*/ 10691 h 10690"/>
                  <a:gd name="connsiteX28" fmla="*/ 53455 w 85527"/>
                  <a:gd name="connsiteY28" fmla="*/ 10691 h 10690"/>
                  <a:gd name="connsiteX29" fmla="*/ 49891 w 85527"/>
                  <a:gd name="connsiteY29" fmla="*/ 10691 h 10690"/>
                  <a:gd name="connsiteX30" fmla="*/ 49891 w 85527"/>
                  <a:gd name="connsiteY30" fmla="*/ 10691 h 10690"/>
                  <a:gd name="connsiteX31" fmla="*/ 49891 w 85527"/>
                  <a:gd name="connsiteY31" fmla="*/ 10691 h 10690"/>
                  <a:gd name="connsiteX32" fmla="*/ 46327 w 85527"/>
                  <a:gd name="connsiteY32" fmla="*/ 10691 h 10690"/>
                  <a:gd name="connsiteX33" fmla="*/ 42764 w 85527"/>
                  <a:gd name="connsiteY33" fmla="*/ 10691 h 10690"/>
                  <a:gd name="connsiteX34" fmla="*/ 42764 w 85527"/>
                  <a:gd name="connsiteY34" fmla="*/ 10691 h 10690"/>
                  <a:gd name="connsiteX35" fmla="*/ 42764 w 85527"/>
                  <a:gd name="connsiteY35" fmla="*/ 10691 h 10690"/>
                  <a:gd name="connsiteX36" fmla="*/ 42764 w 85527"/>
                  <a:gd name="connsiteY36" fmla="*/ 10691 h 10690"/>
                  <a:gd name="connsiteX37" fmla="*/ 42764 w 85527"/>
                  <a:gd name="connsiteY37" fmla="*/ 10691 h 10690"/>
                  <a:gd name="connsiteX38" fmla="*/ 39200 w 85527"/>
                  <a:gd name="connsiteY38" fmla="*/ 10691 h 10690"/>
                  <a:gd name="connsiteX39" fmla="*/ 35636 w 85527"/>
                  <a:gd name="connsiteY39" fmla="*/ 10691 h 10690"/>
                  <a:gd name="connsiteX40" fmla="*/ 32073 w 85527"/>
                  <a:gd name="connsiteY40" fmla="*/ 10691 h 10690"/>
                  <a:gd name="connsiteX41" fmla="*/ 28509 w 85527"/>
                  <a:gd name="connsiteY41" fmla="*/ 10691 h 10690"/>
                  <a:gd name="connsiteX42" fmla="*/ 21382 w 85527"/>
                  <a:gd name="connsiteY42" fmla="*/ 10691 h 10690"/>
                  <a:gd name="connsiteX43" fmla="*/ 10691 w 85527"/>
                  <a:gd name="connsiteY43" fmla="*/ 10691 h 10690"/>
                  <a:gd name="connsiteX44" fmla="*/ 3564 w 85527"/>
                  <a:gd name="connsiteY44" fmla="*/ 10691 h 10690"/>
                  <a:gd name="connsiteX45" fmla="*/ 0 w 85527"/>
                  <a:gd name="connsiteY45" fmla="*/ 0 h 1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5527" h="10690">
                    <a:moveTo>
                      <a:pt x="0" y="0"/>
                    </a:moveTo>
                    <a:cubicBezTo>
                      <a:pt x="0" y="0"/>
                      <a:pt x="3564" y="3564"/>
                      <a:pt x="3564" y="3564"/>
                    </a:cubicBezTo>
                    <a:cubicBezTo>
                      <a:pt x="3564" y="3564"/>
                      <a:pt x="7127" y="3564"/>
                      <a:pt x="7127" y="3564"/>
                    </a:cubicBezTo>
                    <a:cubicBezTo>
                      <a:pt x="10691" y="3564"/>
                      <a:pt x="14255" y="3564"/>
                      <a:pt x="17818" y="3564"/>
                    </a:cubicBezTo>
                    <a:cubicBezTo>
                      <a:pt x="17818" y="3564"/>
                      <a:pt x="21382" y="3564"/>
                      <a:pt x="24946" y="3564"/>
                    </a:cubicBezTo>
                    <a:lnTo>
                      <a:pt x="28509" y="3564"/>
                    </a:lnTo>
                    <a:lnTo>
                      <a:pt x="28509" y="3564"/>
                    </a:lnTo>
                    <a:lnTo>
                      <a:pt x="28509" y="3564"/>
                    </a:lnTo>
                    <a:cubicBezTo>
                      <a:pt x="28509" y="3564"/>
                      <a:pt x="28509" y="3564"/>
                      <a:pt x="28509" y="3564"/>
                    </a:cubicBezTo>
                    <a:cubicBezTo>
                      <a:pt x="28509" y="3564"/>
                      <a:pt x="28509" y="3564"/>
                      <a:pt x="28509" y="3564"/>
                    </a:cubicBezTo>
                    <a:cubicBezTo>
                      <a:pt x="28509" y="3564"/>
                      <a:pt x="32073" y="3564"/>
                      <a:pt x="32073" y="3564"/>
                    </a:cubicBezTo>
                    <a:cubicBezTo>
                      <a:pt x="32073" y="3564"/>
                      <a:pt x="32073" y="3564"/>
                      <a:pt x="35636" y="3564"/>
                    </a:cubicBezTo>
                    <a:cubicBezTo>
                      <a:pt x="35636" y="3564"/>
                      <a:pt x="35636" y="3564"/>
                      <a:pt x="39200" y="3564"/>
                    </a:cubicBezTo>
                    <a:cubicBezTo>
                      <a:pt x="39200" y="3564"/>
                      <a:pt x="39200" y="3564"/>
                      <a:pt x="42764" y="3564"/>
                    </a:cubicBezTo>
                    <a:cubicBezTo>
                      <a:pt x="42764" y="3564"/>
                      <a:pt x="42764" y="3564"/>
                      <a:pt x="46327" y="3564"/>
                    </a:cubicBezTo>
                    <a:cubicBezTo>
                      <a:pt x="46327" y="3564"/>
                      <a:pt x="49891" y="3564"/>
                      <a:pt x="49891" y="3564"/>
                    </a:cubicBezTo>
                    <a:cubicBezTo>
                      <a:pt x="49891" y="3564"/>
                      <a:pt x="49891" y="3564"/>
                      <a:pt x="49891" y="3564"/>
                    </a:cubicBezTo>
                    <a:cubicBezTo>
                      <a:pt x="49891" y="3564"/>
                      <a:pt x="49891" y="3564"/>
                      <a:pt x="49891" y="3564"/>
                    </a:cubicBezTo>
                    <a:lnTo>
                      <a:pt x="53455" y="3564"/>
                    </a:lnTo>
                    <a:cubicBezTo>
                      <a:pt x="57018" y="3564"/>
                      <a:pt x="60582" y="3564"/>
                      <a:pt x="64146" y="3564"/>
                    </a:cubicBezTo>
                    <a:cubicBezTo>
                      <a:pt x="64146" y="3564"/>
                      <a:pt x="67709" y="3564"/>
                      <a:pt x="67709" y="3564"/>
                    </a:cubicBezTo>
                    <a:cubicBezTo>
                      <a:pt x="67709" y="3564"/>
                      <a:pt x="67709" y="3564"/>
                      <a:pt x="71273" y="3564"/>
                    </a:cubicBezTo>
                    <a:cubicBezTo>
                      <a:pt x="71273" y="3564"/>
                      <a:pt x="74837" y="3564"/>
                      <a:pt x="74837" y="3564"/>
                    </a:cubicBezTo>
                    <a:cubicBezTo>
                      <a:pt x="78400" y="3564"/>
                      <a:pt x="81964" y="0"/>
                      <a:pt x="85527" y="0"/>
                    </a:cubicBezTo>
                    <a:cubicBezTo>
                      <a:pt x="81964" y="3564"/>
                      <a:pt x="78400" y="3564"/>
                      <a:pt x="74837" y="7127"/>
                    </a:cubicBezTo>
                    <a:cubicBezTo>
                      <a:pt x="74837" y="7127"/>
                      <a:pt x="71273" y="7127"/>
                      <a:pt x="71273" y="10691"/>
                    </a:cubicBezTo>
                    <a:cubicBezTo>
                      <a:pt x="71273" y="10691"/>
                      <a:pt x="67709" y="10691"/>
                      <a:pt x="67709" y="10691"/>
                    </a:cubicBezTo>
                    <a:cubicBezTo>
                      <a:pt x="67709" y="10691"/>
                      <a:pt x="64146" y="10691"/>
                      <a:pt x="64146" y="10691"/>
                    </a:cubicBezTo>
                    <a:cubicBezTo>
                      <a:pt x="60582" y="10691"/>
                      <a:pt x="57018" y="10691"/>
                      <a:pt x="53455" y="10691"/>
                    </a:cubicBezTo>
                    <a:cubicBezTo>
                      <a:pt x="53455" y="10691"/>
                      <a:pt x="49891" y="10691"/>
                      <a:pt x="49891" y="10691"/>
                    </a:cubicBezTo>
                    <a:cubicBezTo>
                      <a:pt x="49891" y="10691"/>
                      <a:pt x="49891" y="10691"/>
                      <a:pt x="49891" y="10691"/>
                    </a:cubicBezTo>
                    <a:cubicBezTo>
                      <a:pt x="49891" y="10691"/>
                      <a:pt x="49891" y="10691"/>
                      <a:pt x="49891" y="10691"/>
                    </a:cubicBezTo>
                    <a:cubicBezTo>
                      <a:pt x="49891" y="10691"/>
                      <a:pt x="49891" y="10691"/>
                      <a:pt x="46327" y="10691"/>
                    </a:cubicBezTo>
                    <a:cubicBezTo>
                      <a:pt x="46327" y="10691"/>
                      <a:pt x="46327" y="10691"/>
                      <a:pt x="42764" y="10691"/>
                    </a:cubicBezTo>
                    <a:cubicBezTo>
                      <a:pt x="42764" y="10691"/>
                      <a:pt x="42764" y="10691"/>
                      <a:pt x="42764" y="10691"/>
                    </a:cubicBezTo>
                    <a:cubicBezTo>
                      <a:pt x="42764" y="10691"/>
                      <a:pt x="42764" y="10691"/>
                      <a:pt x="42764" y="10691"/>
                    </a:cubicBezTo>
                    <a:cubicBezTo>
                      <a:pt x="42764" y="10691"/>
                      <a:pt x="42764" y="10691"/>
                      <a:pt x="42764" y="10691"/>
                    </a:cubicBezTo>
                    <a:cubicBezTo>
                      <a:pt x="42764" y="10691"/>
                      <a:pt x="42764" y="10691"/>
                      <a:pt x="42764" y="10691"/>
                    </a:cubicBezTo>
                    <a:cubicBezTo>
                      <a:pt x="42764" y="10691"/>
                      <a:pt x="39200" y="10691"/>
                      <a:pt x="39200" y="10691"/>
                    </a:cubicBezTo>
                    <a:cubicBezTo>
                      <a:pt x="39200" y="10691"/>
                      <a:pt x="35636" y="10691"/>
                      <a:pt x="35636" y="10691"/>
                    </a:cubicBezTo>
                    <a:cubicBezTo>
                      <a:pt x="35636" y="10691"/>
                      <a:pt x="35636" y="10691"/>
                      <a:pt x="32073" y="10691"/>
                    </a:cubicBezTo>
                    <a:lnTo>
                      <a:pt x="28509" y="10691"/>
                    </a:lnTo>
                    <a:cubicBezTo>
                      <a:pt x="24946" y="10691"/>
                      <a:pt x="24946" y="10691"/>
                      <a:pt x="21382" y="10691"/>
                    </a:cubicBezTo>
                    <a:cubicBezTo>
                      <a:pt x="17818" y="10691"/>
                      <a:pt x="14255" y="10691"/>
                      <a:pt x="10691" y="10691"/>
                    </a:cubicBezTo>
                    <a:cubicBezTo>
                      <a:pt x="7127" y="10691"/>
                      <a:pt x="7127" y="10691"/>
                      <a:pt x="3564" y="10691"/>
                    </a:cubicBezTo>
                    <a:cubicBezTo>
                      <a:pt x="3564" y="3564"/>
                      <a:pt x="3564" y="3564"/>
                      <a:pt x="0" y="0"/>
                    </a:cubicBezTo>
                    <a:close/>
                  </a:path>
                </a:pathLst>
              </a:custGeom>
              <a:solidFill>
                <a:srgbClr val="EC8940"/>
              </a:solidFill>
              <a:ln w="35560" cap="flat">
                <a:noFill/>
                <a:prstDash val="solid"/>
                <a:miter/>
              </a:ln>
            </p:spPr>
            <p:txBody>
              <a:bodyPr rtlCol="0" anchor="ctr"/>
              <a:lstStyle/>
              <a:p>
                <a:endParaRPr lang="fr-BE"/>
              </a:p>
            </p:txBody>
          </p:sp>
          <p:sp>
            <p:nvSpPr>
              <p:cNvPr id="782" name="Forme libre : forme 781">
                <a:extLst>
                  <a:ext uri="{FF2B5EF4-FFF2-40B4-BE49-F238E27FC236}">
                    <a16:creationId xmlns:a16="http://schemas.microsoft.com/office/drawing/2014/main" id="{12A797FA-1E81-4539-9CEC-EADE0F582FCC}"/>
                  </a:ext>
                </a:extLst>
              </p:cNvPr>
              <p:cNvSpPr/>
              <p:nvPr/>
            </p:nvSpPr>
            <p:spPr>
              <a:xfrm>
                <a:off x="7925098" y="2049551"/>
                <a:ext cx="3563" cy="3563"/>
              </a:xfrm>
              <a:custGeom>
                <a:avLst/>
                <a:gdLst>
                  <a:gd name="connsiteX0" fmla="*/ 0 w 3563"/>
                  <a:gd name="connsiteY0" fmla="*/ 3564 h 3563"/>
                  <a:gd name="connsiteX1" fmla="*/ 0 w 3563"/>
                  <a:gd name="connsiteY1" fmla="*/ 3564 h 3563"/>
                  <a:gd name="connsiteX2" fmla="*/ 3564 w 3563"/>
                  <a:gd name="connsiteY2" fmla="*/ 0 h 3563"/>
                  <a:gd name="connsiteX3" fmla="*/ 3564 w 3563"/>
                  <a:gd name="connsiteY3" fmla="*/ 0 h 3563"/>
                  <a:gd name="connsiteX4" fmla="*/ 3564 w 3563"/>
                  <a:gd name="connsiteY4" fmla="*/ 0 h 3563"/>
                  <a:gd name="connsiteX5" fmla="*/ 3564 w 3563"/>
                  <a:gd name="connsiteY5" fmla="*/ 0 h 3563"/>
                  <a:gd name="connsiteX6" fmla="*/ 3564 w 3563"/>
                  <a:gd name="connsiteY6" fmla="*/ 0 h 3563"/>
                  <a:gd name="connsiteX7" fmla="*/ 3564 w 3563"/>
                  <a:gd name="connsiteY7" fmla="*/ 0 h 3563"/>
                  <a:gd name="connsiteX8" fmla="*/ 3564 w 3563"/>
                  <a:gd name="connsiteY8" fmla="*/ 0 h 3563"/>
                  <a:gd name="connsiteX9" fmla="*/ 3564 w 3563"/>
                  <a:gd name="connsiteY9" fmla="*/ 3564 h 3563"/>
                  <a:gd name="connsiteX10" fmla="*/ 3564 w 3563"/>
                  <a:gd name="connsiteY10" fmla="*/ 0 h 3563"/>
                  <a:gd name="connsiteX11" fmla="*/ 3564 w 3563"/>
                  <a:gd name="connsiteY11" fmla="*/ 0 h 3563"/>
                  <a:gd name="connsiteX12" fmla="*/ 3564 w 3563"/>
                  <a:gd name="connsiteY12" fmla="*/ 0 h 3563"/>
                  <a:gd name="connsiteX13" fmla="*/ 3564 w 3563"/>
                  <a:gd name="connsiteY13" fmla="*/ 0 h 3563"/>
                  <a:gd name="connsiteX14" fmla="*/ 3564 w 3563"/>
                  <a:gd name="connsiteY14" fmla="*/ 0 h 3563"/>
                  <a:gd name="connsiteX15" fmla="*/ 3564 w 3563"/>
                  <a:gd name="connsiteY15" fmla="*/ 0 h 3563"/>
                  <a:gd name="connsiteX16" fmla="*/ 3564 w 3563"/>
                  <a:gd name="connsiteY16" fmla="*/ 0 h 3563"/>
                  <a:gd name="connsiteX17" fmla="*/ 0 w 3563"/>
                  <a:gd name="connsiteY17" fmla="*/ 3564 h 3563"/>
                  <a:gd name="connsiteX18" fmla="*/ 0 w 3563"/>
                  <a:gd name="connsiteY18" fmla="*/ 3564 h 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3" h="3563">
                    <a:moveTo>
                      <a:pt x="0" y="3564"/>
                    </a:moveTo>
                    <a:cubicBezTo>
                      <a:pt x="0" y="3564"/>
                      <a:pt x="0" y="3564"/>
                      <a:pt x="0" y="3564"/>
                    </a:cubicBezTo>
                    <a:cubicBezTo>
                      <a:pt x="3564" y="0"/>
                      <a:pt x="3564" y="0"/>
                      <a:pt x="3564" y="0"/>
                    </a:cubicBezTo>
                    <a:cubicBezTo>
                      <a:pt x="3564" y="0"/>
                      <a:pt x="3564" y="0"/>
                      <a:pt x="3564" y="0"/>
                    </a:cubicBezTo>
                    <a:cubicBezTo>
                      <a:pt x="3564" y="0"/>
                      <a:pt x="3564" y="0"/>
                      <a:pt x="3564" y="0"/>
                    </a:cubicBezTo>
                    <a:lnTo>
                      <a:pt x="3564" y="0"/>
                    </a:lnTo>
                    <a:lnTo>
                      <a:pt x="3564" y="0"/>
                    </a:lnTo>
                    <a:cubicBezTo>
                      <a:pt x="3564" y="0"/>
                      <a:pt x="3564" y="0"/>
                      <a:pt x="3564" y="0"/>
                    </a:cubicBezTo>
                    <a:cubicBezTo>
                      <a:pt x="3564" y="0"/>
                      <a:pt x="3564" y="0"/>
                      <a:pt x="3564" y="0"/>
                    </a:cubicBezTo>
                    <a:cubicBezTo>
                      <a:pt x="3564" y="0"/>
                      <a:pt x="3564" y="0"/>
                      <a:pt x="3564" y="3564"/>
                    </a:cubicBezTo>
                    <a:cubicBezTo>
                      <a:pt x="3564" y="3564"/>
                      <a:pt x="3564" y="3564"/>
                      <a:pt x="3564" y="0"/>
                    </a:cubicBezTo>
                    <a:cubicBezTo>
                      <a:pt x="3564" y="0"/>
                      <a:pt x="3564" y="0"/>
                      <a:pt x="3564" y="0"/>
                    </a:cubicBezTo>
                    <a:cubicBezTo>
                      <a:pt x="3564" y="0"/>
                      <a:pt x="3564" y="0"/>
                      <a:pt x="3564" y="0"/>
                    </a:cubicBezTo>
                    <a:cubicBezTo>
                      <a:pt x="3564" y="0"/>
                      <a:pt x="3564" y="0"/>
                      <a:pt x="3564" y="0"/>
                    </a:cubicBezTo>
                    <a:lnTo>
                      <a:pt x="3564" y="0"/>
                    </a:lnTo>
                    <a:cubicBezTo>
                      <a:pt x="3564" y="0"/>
                      <a:pt x="3564" y="0"/>
                      <a:pt x="3564" y="0"/>
                    </a:cubicBezTo>
                    <a:cubicBezTo>
                      <a:pt x="3564" y="0"/>
                      <a:pt x="3564" y="0"/>
                      <a:pt x="3564" y="0"/>
                    </a:cubicBezTo>
                    <a:cubicBezTo>
                      <a:pt x="3564" y="3564"/>
                      <a:pt x="3564" y="3564"/>
                      <a:pt x="0" y="3564"/>
                    </a:cubicBezTo>
                    <a:cubicBezTo>
                      <a:pt x="0" y="3564"/>
                      <a:pt x="0" y="3564"/>
                      <a:pt x="0" y="3564"/>
                    </a:cubicBezTo>
                    <a:close/>
                  </a:path>
                </a:pathLst>
              </a:custGeom>
              <a:solidFill>
                <a:srgbClr val="EC8940"/>
              </a:solidFill>
              <a:ln w="35560" cap="flat">
                <a:noFill/>
                <a:prstDash val="solid"/>
                <a:miter/>
              </a:ln>
            </p:spPr>
            <p:txBody>
              <a:bodyPr rtlCol="0" anchor="ctr"/>
              <a:lstStyle/>
              <a:p>
                <a:endParaRPr lang="fr-BE"/>
              </a:p>
            </p:txBody>
          </p:sp>
          <p:sp>
            <p:nvSpPr>
              <p:cNvPr id="783" name="Forme libre : forme 782">
                <a:extLst>
                  <a:ext uri="{FF2B5EF4-FFF2-40B4-BE49-F238E27FC236}">
                    <a16:creationId xmlns:a16="http://schemas.microsoft.com/office/drawing/2014/main" id="{36AC4777-D0BE-4E09-A135-CAB873985D03}"/>
                  </a:ext>
                </a:extLst>
              </p:cNvPr>
              <p:cNvSpPr/>
              <p:nvPr/>
            </p:nvSpPr>
            <p:spPr>
              <a:xfrm>
                <a:off x="7964298" y="2045988"/>
                <a:ext cx="10690" cy="9258"/>
              </a:xfrm>
              <a:custGeom>
                <a:avLst/>
                <a:gdLst>
                  <a:gd name="connsiteX0" fmla="*/ 0 w 10690"/>
                  <a:gd name="connsiteY0" fmla="*/ 7127 h 9258"/>
                  <a:gd name="connsiteX1" fmla="*/ 0 w 10690"/>
                  <a:gd name="connsiteY1" fmla="*/ 7127 h 9258"/>
                  <a:gd name="connsiteX2" fmla="*/ 3564 w 10690"/>
                  <a:gd name="connsiteY2" fmla="*/ 7127 h 9258"/>
                  <a:gd name="connsiteX3" fmla="*/ 7127 w 10690"/>
                  <a:gd name="connsiteY3" fmla="*/ 7127 h 9258"/>
                  <a:gd name="connsiteX4" fmla="*/ 7127 w 10690"/>
                  <a:gd name="connsiteY4" fmla="*/ 7127 h 9258"/>
                  <a:gd name="connsiteX5" fmla="*/ 7127 w 10690"/>
                  <a:gd name="connsiteY5" fmla="*/ 7127 h 9258"/>
                  <a:gd name="connsiteX6" fmla="*/ 7127 w 10690"/>
                  <a:gd name="connsiteY6" fmla="*/ 7127 h 9258"/>
                  <a:gd name="connsiteX7" fmla="*/ 7127 w 10690"/>
                  <a:gd name="connsiteY7" fmla="*/ 7127 h 9258"/>
                  <a:gd name="connsiteX8" fmla="*/ 7127 w 10690"/>
                  <a:gd name="connsiteY8" fmla="*/ 7127 h 9258"/>
                  <a:gd name="connsiteX9" fmla="*/ 7127 w 10690"/>
                  <a:gd name="connsiteY9" fmla="*/ 7127 h 9258"/>
                  <a:gd name="connsiteX10" fmla="*/ 7127 w 10690"/>
                  <a:gd name="connsiteY10" fmla="*/ 7127 h 9258"/>
                  <a:gd name="connsiteX11" fmla="*/ 7127 w 10690"/>
                  <a:gd name="connsiteY11" fmla="*/ 3564 h 9258"/>
                  <a:gd name="connsiteX12" fmla="*/ 7127 w 10690"/>
                  <a:gd name="connsiteY12" fmla="*/ 3564 h 9258"/>
                  <a:gd name="connsiteX13" fmla="*/ 10691 w 10690"/>
                  <a:gd name="connsiteY13" fmla="*/ 0 h 9258"/>
                  <a:gd name="connsiteX14" fmla="*/ 10691 w 10690"/>
                  <a:gd name="connsiteY14" fmla="*/ 0 h 9258"/>
                  <a:gd name="connsiteX15" fmla="*/ 7127 w 10690"/>
                  <a:gd name="connsiteY15" fmla="*/ 0 h 9258"/>
                  <a:gd name="connsiteX16" fmla="*/ 0 w 10690"/>
                  <a:gd name="connsiteY16" fmla="*/ 7127 h 9258"/>
                  <a:gd name="connsiteX17" fmla="*/ 0 w 10690"/>
                  <a:gd name="connsiteY17" fmla="*/ 7127 h 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690" h="9258">
                    <a:moveTo>
                      <a:pt x="0" y="7127"/>
                    </a:moveTo>
                    <a:cubicBezTo>
                      <a:pt x="3564" y="7127"/>
                      <a:pt x="3564" y="7127"/>
                      <a:pt x="0" y="7127"/>
                    </a:cubicBezTo>
                    <a:cubicBezTo>
                      <a:pt x="3564" y="7127"/>
                      <a:pt x="3564" y="7127"/>
                      <a:pt x="3564" y="7127"/>
                    </a:cubicBezTo>
                    <a:cubicBezTo>
                      <a:pt x="3564" y="7127"/>
                      <a:pt x="7127" y="7127"/>
                      <a:pt x="7127" y="7127"/>
                    </a:cubicBezTo>
                    <a:lnTo>
                      <a:pt x="7127" y="7127"/>
                    </a:lnTo>
                    <a:cubicBezTo>
                      <a:pt x="7127" y="7127"/>
                      <a:pt x="7127" y="7127"/>
                      <a:pt x="7127" y="7127"/>
                    </a:cubicBezTo>
                    <a:cubicBezTo>
                      <a:pt x="7127" y="7127"/>
                      <a:pt x="7127" y="7127"/>
                      <a:pt x="7127" y="7127"/>
                    </a:cubicBezTo>
                    <a:cubicBezTo>
                      <a:pt x="7127" y="7127"/>
                      <a:pt x="7127" y="7127"/>
                      <a:pt x="7127" y="7127"/>
                    </a:cubicBezTo>
                    <a:cubicBezTo>
                      <a:pt x="7127" y="7127"/>
                      <a:pt x="7127" y="7127"/>
                      <a:pt x="7127" y="7127"/>
                    </a:cubicBezTo>
                    <a:cubicBezTo>
                      <a:pt x="7127" y="7127"/>
                      <a:pt x="7127" y="7127"/>
                      <a:pt x="7127" y="7127"/>
                    </a:cubicBezTo>
                    <a:cubicBezTo>
                      <a:pt x="7127" y="7127"/>
                      <a:pt x="7127" y="7127"/>
                      <a:pt x="7127" y="7127"/>
                    </a:cubicBezTo>
                    <a:cubicBezTo>
                      <a:pt x="7127" y="7127"/>
                      <a:pt x="7127" y="7127"/>
                      <a:pt x="7127" y="3564"/>
                    </a:cubicBezTo>
                    <a:cubicBezTo>
                      <a:pt x="7127" y="3564"/>
                      <a:pt x="7127" y="3564"/>
                      <a:pt x="7127" y="3564"/>
                    </a:cubicBezTo>
                    <a:cubicBezTo>
                      <a:pt x="7127" y="3564"/>
                      <a:pt x="10691" y="3564"/>
                      <a:pt x="10691" y="0"/>
                    </a:cubicBezTo>
                    <a:lnTo>
                      <a:pt x="10691" y="0"/>
                    </a:lnTo>
                    <a:cubicBezTo>
                      <a:pt x="10691" y="0"/>
                      <a:pt x="7127" y="0"/>
                      <a:pt x="7127" y="0"/>
                    </a:cubicBezTo>
                    <a:cubicBezTo>
                      <a:pt x="3564" y="10691"/>
                      <a:pt x="3564" y="10691"/>
                      <a:pt x="0" y="7127"/>
                    </a:cubicBezTo>
                    <a:cubicBezTo>
                      <a:pt x="3564" y="10691"/>
                      <a:pt x="3564" y="7127"/>
                      <a:pt x="0" y="7127"/>
                    </a:cubicBezTo>
                    <a:close/>
                  </a:path>
                </a:pathLst>
              </a:custGeom>
              <a:solidFill>
                <a:srgbClr val="EC8940"/>
              </a:solidFill>
              <a:ln w="35560" cap="flat">
                <a:noFill/>
                <a:prstDash val="solid"/>
                <a:miter/>
              </a:ln>
            </p:spPr>
            <p:txBody>
              <a:bodyPr rtlCol="0" anchor="ctr"/>
              <a:lstStyle/>
              <a:p>
                <a:endParaRPr lang="fr-BE"/>
              </a:p>
            </p:txBody>
          </p:sp>
          <p:sp>
            <p:nvSpPr>
              <p:cNvPr id="784" name="Forme libre : forme 783">
                <a:extLst>
                  <a:ext uri="{FF2B5EF4-FFF2-40B4-BE49-F238E27FC236}">
                    <a16:creationId xmlns:a16="http://schemas.microsoft.com/office/drawing/2014/main" id="{0ECF5960-8D0B-4F35-9AEA-6574433CECC9}"/>
                  </a:ext>
                </a:extLst>
              </p:cNvPr>
              <p:cNvSpPr/>
              <p:nvPr/>
            </p:nvSpPr>
            <p:spPr>
              <a:xfrm>
                <a:off x="7893026" y="2057569"/>
                <a:ext cx="3563" cy="6236"/>
              </a:xfrm>
              <a:custGeom>
                <a:avLst/>
                <a:gdLst>
                  <a:gd name="connsiteX0" fmla="*/ 3564 w 3563"/>
                  <a:gd name="connsiteY0" fmla="*/ 2673 h 6236"/>
                  <a:gd name="connsiteX1" fmla="*/ 3564 w 3563"/>
                  <a:gd name="connsiteY1" fmla="*/ 2673 h 6236"/>
                  <a:gd name="connsiteX2" fmla="*/ 3564 w 3563"/>
                  <a:gd name="connsiteY2" fmla="*/ 2673 h 6236"/>
                  <a:gd name="connsiteX3" fmla="*/ 3564 w 3563"/>
                  <a:gd name="connsiteY3" fmla="*/ 2673 h 6236"/>
                  <a:gd name="connsiteX4" fmla="*/ 0 w 3563"/>
                  <a:gd name="connsiteY4" fmla="*/ 2673 h 6236"/>
                  <a:gd name="connsiteX5" fmla="*/ 0 w 3563"/>
                  <a:gd name="connsiteY5" fmla="*/ 2673 h 6236"/>
                  <a:gd name="connsiteX6" fmla="*/ 0 w 3563"/>
                  <a:gd name="connsiteY6" fmla="*/ 2673 h 6236"/>
                  <a:gd name="connsiteX7" fmla="*/ 0 w 3563"/>
                  <a:gd name="connsiteY7" fmla="*/ 2673 h 6236"/>
                  <a:gd name="connsiteX8" fmla="*/ 0 w 3563"/>
                  <a:gd name="connsiteY8" fmla="*/ 6236 h 6236"/>
                  <a:gd name="connsiteX9" fmla="*/ 0 w 3563"/>
                  <a:gd name="connsiteY9" fmla="*/ 2673 h 6236"/>
                  <a:gd name="connsiteX10" fmla="*/ 0 w 3563"/>
                  <a:gd name="connsiteY10" fmla="*/ 2673 h 6236"/>
                  <a:gd name="connsiteX11" fmla="*/ 0 w 3563"/>
                  <a:gd name="connsiteY11" fmla="*/ 2673 h 6236"/>
                  <a:gd name="connsiteX12" fmla="*/ 0 w 3563"/>
                  <a:gd name="connsiteY12" fmla="*/ 2673 h 6236"/>
                  <a:gd name="connsiteX13" fmla="*/ 3564 w 3563"/>
                  <a:gd name="connsiteY13" fmla="*/ 2673 h 6236"/>
                  <a:gd name="connsiteX14" fmla="*/ 3564 w 3563"/>
                  <a:gd name="connsiteY14" fmla="*/ 2673 h 6236"/>
                  <a:gd name="connsiteX15" fmla="*/ 3564 w 3563"/>
                  <a:gd name="connsiteY15" fmla="*/ 2673 h 6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63" h="6236">
                    <a:moveTo>
                      <a:pt x="3564" y="2673"/>
                    </a:moveTo>
                    <a:cubicBezTo>
                      <a:pt x="3564" y="2673"/>
                      <a:pt x="0" y="2673"/>
                      <a:pt x="3564" y="2673"/>
                    </a:cubicBezTo>
                    <a:cubicBezTo>
                      <a:pt x="0" y="-891"/>
                      <a:pt x="0" y="-891"/>
                      <a:pt x="3564" y="2673"/>
                    </a:cubicBezTo>
                    <a:cubicBezTo>
                      <a:pt x="0" y="2673"/>
                      <a:pt x="0" y="2673"/>
                      <a:pt x="3564" y="2673"/>
                    </a:cubicBezTo>
                    <a:cubicBezTo>
                      <a:pt x="0" y="2673"/>
                      <a:pt x="0" y="2673"/>
                      <a:pt x="0" y="2673"/>
                    </a:cubicBezTo>
                    <a:lnTo>
                      <a:pt x="0" y="2673"/>
                    </a:lnTo>
                    <a:cubicBezTo>
                      <a:pt x="0" y="2673"/>
                      <a:pt x="0" y="2673"/>
                      <a:pt x="0" y="2673"/>
                    </a:cubicBezTo>
                    <a:cubicBezTo>
                      <a:pt x="0" y="2673"/>
                      <a:pt x="0" y="2673"/>
                      <a:pt x="0" y="2673"/>
                    </a:cubicBezTo>
                    <a:cubicBezTo>
                      <a:pt x="0" y="2673"/>
                      <a:pt x="0" y="6236"/>
                      <a:pt x="0" y="6236"/>
                    </a:cubicBezTo>
                    <a:cubicBezTo>
                      <a:pt x="0" y="6236"/>
                      <a:pt x="0" y="2673"/>
                      <a:pt x="0" y="2673"/>
                    </a:cubicBezTo>
                    <a:cubicBezTo>
                      <a:pt x="0" y="2673"/>
                      <a:pt x="0" y="2673"/>
                      <a:pt x="0" y="2673"/>
                    </a:cubicBezTo>
                    <a:cubicBezTo>
                      <a:pt x="0" y="2673"/>
                      <a:pt x="0" y="2673"/>
                      <a:pt x="0" y="2673"/>
                    </a:cubicBezTo>
                    <a:cubicBezTo>
                      <a:pt x="0" y="2673"/>
                      <a:pt x="0" y="2673"/>
                      <a:pt x="0" y="2673"/>
                    </a:cubicBezTo>
                    <a:cubicBezTo>
                      <a:pt x="0" y="-891"/>
                      <a:pt x="0" y="-891"/>
                      <a:pt x="3564" y="2673"/>
                    </a:cubicBezTo>
                    <a:cubicBezTo>
                      <a:pt x="0" y="-891"/>
                      <a:pt x="0" y="-891"/>
                      <a:pt x="3564" y="2673"/>
                    </a:cubicBezTo>
                    <a:cubicBezTo>
                      <a:pt x="0" y="-891"/>
                      <a:pt x="3564" y="2673"/>
                      <a:pt x="3564" y="2673"/>
                    </a:cubicBezTo>
                    <a:close/>
                  </a:path>
                </a:pathLst>
              </a:custGeom>
              <a:solidFill>
                <a:srgbClr val="EC8940"/>
              </a:solidFill>
              <a:ln w="35560" cap="flat">
                <a:noFill/>
                <a:prstDash val="solid"/>
                <a:miter/>
              </a:ln>
            </p:spPr>
            <p:txBody>
              <a:bodyPr rtlCol="0" anchor="ctr"/>
              <a:lstStyle/>
              <a:p>
                <a:endParaRPr lang="fr-BE"/>
              </a:p>
            </p:txBody>
          </p:sp>
        </p:grpSp>
        <p:grpSp>
          <p:nvGrpSpPr>
            <p:cNvPr id="755" name="Graphique 485">
              <a:extLst>
                <a:ext uri="{FF2B5EF4-FFF2-40B4-BE49-F238E27FC236}">
                  <a16:creationId xmlns:a16="http://schemas.microsoft.com/office/drawing/2014/main" id="{823501A0-988B-448C-A561-3C64DDC9A1A8}"/>
                </a:ext>
              </a:extLst>
            </p:cNvPr>
            <p:cNvGrpSpPr/>
            <p:nvPr/>
          </p:nvGrpSpPr>
          <p:grpSpPr>
            <a:xfrm>
              <a:off x="7960735" y="1921260"/>
              <a:ext cx="60581" cy="32072"/>
              <a:chOff x="7960735" y="1921260"/>
              <a:chExt cx="60581" cy="32072"/>
            </a:xfrm>
          </p:grpSpPr>
          <p:sp>
            <p:nvSpPr>
              <p:cNvPr id="776" name="Forme libre : forme 775">
                <a:extLst>
                  <a:ext uri="{FF2B5EF4-FFF2-40B4-BE49-F238E27FC236}">
                    <a16:creationId xmlns:a16="http://schemas.microsoft.com/office/drawing/2014/main" id="{BE40B7FE-7BB0-4FA8-8801-C635A4860D48}"/>
                  </a:ext>
                </a:extLst>
              </p:cNvPr>
              <p:cNvSpPr/>
              <p:nvPr/>
            </p:nvSpPr>
            <p:spPr>
              <a:xfrm>
                <a:off x="7960735" y="1924824"/>
                <a:ext cx="57018" cy="28509"/>
              </a:xfrm>
              <a:custGeom>
                <a:avLst/>
                <a:gdLst>
                  <a:gd name="connsiteX0" fmla="*/ 0 w 57018"/>
                  <a:gd name="connsiteY0" fmla="*/ 17818 h 28509"/>
                  <a:gd name="connsiteX1" fmla="*/ 28509 w 57018"/>
                  <a:gd name="connsiteY1" fmla="*/ 0 h 28509"/>
                  <a:gd name="connsiteX2" fmla="*/ 57018 w 57018"/>
                  <a:gd name="connsiteY2" fmla="*/ 10691 h 28509"/>
                  <a:gd name="connsiteX3" fmla="*/ 32073 w 57018"/>
                  <a:gd name="connsiteY3" fmla="*/ 28509 h 28509"/>
                  <a:gd name="connsiteX4" fmla="*/ 0 w 57018"/>
                  <a:gd name="connsiteY4" fmla="*/ 17818 h 28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18" h="28509">
                    <a:moveTo>
                      <a:pt x="0" y="17818"/>
                    </a:moveTo>
                    <a:cubicBezTo>
                      <a:pt x="7127" y="3564"/>
                      <a:pt x="21382" y="0"/>
                      <a:pt x="28509" y="0"/>
                    </a:cubicBezTo>
                    <a:cubicBezTo>
                      <a:pt x="35636" y="0"/>
                      <a:pt x="49891" y="7127"/>
                      <a:pt x="57018" y="10691"/>
                    </a:cubicBezTo>
                    <a:cubicBezTo>
                      <a:pt x="49891" y="21382"/>
                      <a:pt x="39200" y="28509"/>
                      <a:pt x="32073" y="28509"/>
                    </a:cubicBezTo>
                    <a:cubicBezTo>
                      <a:pt x="21382" y="28509"/>
                      <a:pt x="7127" y="24946"/>
                      <a:pt x="0" y="17818"/>
                    </a:cubicBezTo>
                    <a:close/>
                  </a:path>
                </a:pathLst>
              </a:custGeom>
              <a:solidFill>
                <a:srgbClr val="FFFFFF"/>
              </a:solidFill>
              <a:ln w="35560" cap="flat">
                <a:noFill/>
                <a:prstDash val="solid"/>
                <a:miter/>
              </a:ln>
            </p:spPr>
            <p:txBody>
              <a:bodyPr rtlCol="0" anchor="ctr"/>
              <a:lstStyle/>
              <a:p>
                <a:endParaRPr lang="fr-BE"/>
              </a:p>
            </p:txBody>
          </p:sp>
          <p:sp>
            <p:nvSpPr>
              <p:cNvPr id="777" name="Forme libre : forme 776">
                <a:extLst>
                  <a:ext uri="{FF2B5EF4-FFF2-40B4-BE49-F238E27FC236}">
                    <a16:creationId xmlns:a16="http://schemas.microsoft.com/office/drawing/2014/main" id="{3A7383B2-AB2E-4CD4-A71A-699FF86C55B8}"/>
                  </a:ext>
                </a:extLst>
              </p:cNvPr>
              <p:cNvSpPr/>
              <p:nvPr/>
            </p:nvSpPr>
            <p:spPr>
              <a:xfrm>
                <a:off x="7971426" y="1924824"/>
                <a:ext cx="28509" cy="28509"/>
              </a:xfrm>
              <a:custGeom>
                <a:avLst/>
                <a:gdLst>
                  <a:gd name="connsiteX0" fmla="*/ 28509 w 28509"/>
                  <a:gd name="connsiteY0" fmla="*/ 14255 h 28509"/>
                  <a:gd name="connsiteX1" fmla="*/ 14255 w 28509"/>
                  <a:gd name="connsiteY1" fmla="*/ 28509 h 28509"/>
                  <a:gd name="connsiteX2" fmla="*/ 0 w 28509"/>
                  <a:gd name="connsiteY2" fmla="*/ 14255 h 28509"/>
                  <a:gd name="connsiteX3" fmla="*/ 14255 w 28509"/>
                  <a:gd name="connsiteY3" fmla="*/ 0 h 28509"/>
                  <a:gd name="connsiteX4" fmla="*/ 28509 w 28509"/>
                  <a:gd name="connsiteY4" fmla="*/ 14255 h 28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09" h="28509">
                    <a:moveTo>
                      <a:pt x="28509" y="14255"/>
                    </a:moveTo>
                    <a:cubicBezTo>
                      <a:pt x="28509" y="21382"/>
                      <a:pt x="21382" y="28509"/>
                      <a:pt x="14255" y="28509"/>
                    </a:cubicBezTo>
                    <a:cubicBezTo>
                      <a:pt x="7127" y="28509"/>
                      <a:pt x="0" y="21382"/>
                      <a:pt x="0" y="14255"/>
                    </a:cubicBezTo>
                    <a:cubicBezTo>
                      <a:pt x="0" y="7127"/>
                      <a:pt x="7127" y="0"/>
                      <a:pt x="14255" y="0"/>
                    </a:cubicBezTo>
                    <a:cubicBezTo>
                      <a:pt x="21382" y="0"/>
                      <a:pt x="28509" y="7127"/>
                      <a:pt x="28509" y="14255"/>
                    </a:cubicBezTo>
                    <a:close/>
                  </a:path>
                </a:pathLst>
              </a:custGeom>
              <a:solidFill>
                <a:srgbClr val="60100E"/>
              </a:solidFill>
              <a:ln w="35560" cap="flat">
                <a:noFill/>
                <a:prstDash val="solid"/>
                <a:miter/>
              </a:ln>
            </p:spPr>
            <p:txBody>
              <a:bodyPr rtlCol="0" anchor="ctr"/>
              <a:lstStyle/>
              <a:p>
                <a:endParaRPr lang="fr-BE"/>
              </a:p>
            </p:txBody>
          </p:sp>
          <p:sp>
            <p:nvSpPr>
              <p:cNvPr id="778" name="Forme libre : forme 777">
                <a:extLst>
                  <a:ext uri="{FF2B5EF4-FFF2-40B4-BE49-F238E27FC236}">
                    <a16:creationId xmlns:a16="http://schemas.microsoft.com/office/drawing/2014/main" id="{04C65F30-B55F-4565-8C90-EF43B23B075F}"/>
                  </a:ext>
                </a:extLst>
              </p:cNvPr>
              <p:cNvSpPr/>
              <p:nvPr/>
            </p:nvSpPr>
            <p:spPr>
              <a:xfrm>
                <a:off x="7978553" y="1931951"/>
                <a:ext cx="14254" cy="14254"/>
              </a:xfrm>
              <a:custGeom>
                <a:avLst/>
                <a:gdLst>
                  <a:gd name="connsiteX0" fmla="*/ 14255 w 14254"/>
                  <a:gd name="connsiteY0" fmla="*/ 7127 h 14254"/>
                  <a:gd name="connsiteX1" fmla="*/ 7127 w 14254"/>
                  <a:gd name="connsiteY1" fmla="*/ 14255 h 14254"/>
                  <a:gd name="connsiteX2" fmla="*/ 0 w 14254"/>
                  <a:gd name="connsiteY2" fmla="*/ 7127 h 14254"/>
                  <a:gd name="connsiteX3" fmla="*/ 7127 w 14254"/>
                  <a:gd name="connsiteY3" fmla="*/ 0 h 14254"/>
                  <a:gd name="connsiteX4" fmla="*/ 14255 w 14254"/>
                  <a:gd name="connsiteY4" fmla="*/ 7127 h 1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14254">
                    <a:moveTo>
                      <a:pt x="14255" y="7127"/>
                    </a:moveTo>
                    <a:cubicBezTo>
                      <a:pt x="14255" y="11064"/>
                      <a:pt x="11064" y="14255"/>
                      <a:pt x="7127" y="14255"/>
                    </a:cubicBezTo>
                    <a:cubicBezTo>
                      <a:pt x="3191" y="14255"/>
                      <a:pt x="0" y="11064"/>
                      <a:pt x="0" y="7127"/>
                    </a:cubicBezTo>
                    <a:cubicBezTo>
                      <a:pt x="0" y="3191"/>
                      <a:pt x="3191" y="0"/>
                      <a:pt x="7127" y="0"/>
                    </a:cubicBezTo>
                    <a:cubicBezTo>
                      <a:pt x="11064" y="0"/>
                      <a:pt x="14255" y="3191"/>
                      <a:pt x="14255" y="7127"/>
                    </a:cubicBezTo>
                    <a:close/>
                  </a:path>
                </a:pathLst>
              </a:custGeom>
              <a:solidFill>
                <a:srgbClr val="000000"/>
              </a:solidFill>
              <a:ln w="35560" cap="flat">
                <a:noFill/>
                <a:prstDash val="solid"/>
                <a:miter/>
              </a:ln>
            </p:spPr>
            <p:txBody>
              <a:bodyPr rtlCol="0" anchor="ctr"/>
              <a:lstStyle/>
              <a:p>
                <a:endParaRPr lang="fr-BE"/>
              </a:p>
            </p:txBody>
          </p:sp>
          <p:sp>
            <p:nvSpPr>
              <p:cNvPr id="779" name="Forme libre : forme 778">
                <a:extLst>
                  <a:ext uri="{FF2B5EF4-FFF2-40B4-BE49-F238E27FC236}">
                    <a16:creationId xmlns:a16="http://schemas.microsoft.com/office/drawing/2014/main" id="{4123899A-DD38-4F77-9EF6-F2705CF52EC3}"/>
                  </a:ext>
                </a:extLst>
              </p:cNvPr>
              <p:cNvSpPr/>
              <p:nvPr/>
            </p:nvSpPr>
            <p:spPr>
              <a:xfrm>
                <a:off x="7978553" y="1931951"/>
                <a:ext cx="7127" cy="7127"/>
              </a:xfrm>
              <a:custGeom>
                <a:avLst/>
                <a:gdLst>
                  <a:gd name="connsiteX0" fmla="*/ 7127 w 7127"/>
                  <a:gd name="connsiteY0" fmla="*/ 3564 h 7127"/>
                  <a:gd name="connsiteX1" fmla="*/ 3564 w 7127"/>
                  <a:gd name="connsiteY1" fmla="*/ 7127 h 7127"/>
                  <a:gd name="connsiteX2" fmla="*/ 0 w 7127"/>
                  <a:gd name="connsiteY2" fmla="*/ 3564 h 7127"/>
                  <a:gd name="connsiteX3" fmla="*/ 3564 w 7127"/>
                  <a:gd name="connsiteY3" fmla="*/ 0 h 7127"/>
                  <a:gd name="connsiteX4" fmla="*/ 7127 w 7127"/>
                  <a:gd name="connsiteY4" fmla="*/ 3564 h 7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7" h="7127">
                    <a:moveTo>
                      <a:pt x="7127" y="3564"/>
                    </a:moveTo>
                    <a:cubicBezTo>
                      <a:pt x="7127" y="7127"/>
                      <a:pt x="7127" y="7127"/>
                      <a:pt x="3564" y="7127"/>
                    </a:cubicBezTo>
                    <a:cubicBezTo>
                      <a:pt x="0" y="7127"/>
                      <a:pt x="0" y="3564"/>
                      <a:pt x="0" y="3564"/>
                    </a:cubicBezTo>
                    <a:cubicBezTo>
                      <a:pt x="0" y="0"/>
                      <a:pt x="3564" y="0"/>
                      <a:pt x="3564" y="0"/>
                    </a:cubicBezTo>
                    <a:cubicBezTo>
                      <a:pt x="7127" y="0"/>
                      <a:pt x="7127" y="0"/>
                      <a:pt x="7127" y="3564"/>
                    </a:cubicBezTo>
                    <a:close/>
                  </a:path>
                </a:pathLst>
              </a:custGeom>
              <a:solidFill>
                <a:srgbClr val="FFFFFF">
                  <a:alpha val="30000"/>
                </a:srgbClr>
              </a:solidFill>
              <a:ln w="35560" cap="flat">
                <a:noFill/>
                <a:prstDash val="solid"/>
                <a:miter/>
              </a:ln>
            </p:spPr>
            <p:txBody>
              <a:bodyPr rtlCol="0" anchor="ctr"/>
              <a:lstStyle/>
              <a:p>
                <a:endParaRPr lang="fr-BE"/>
              </a:p>
            </p:txBody>
          </p:sp>
          <p:sp>
            <p:nvSpPr>
              <p:cNvPr id="780" name="Forme libre : forme 779">
                <a:extLst>
                  <a:ext uri="{FF2B5EF4-FFF2-40B4-BE49-F238E27FC236}">
                    <a16:creationId xmlns:a16="http://schemas.microsoft.com/office/drawing/2014/main" id="{AE4E95A4-186D-48C6-BFF1-D86D5665C8E4}"/>
                  </a:ext>
                </a:extLst>
              </p:cNvPr>
              <p:cNvSpPr/>
              <p:nvPr/>
            </p:nvSpPr>
            <p:spPr>
              <a:xfrm>
                <a:off x="7960735" y="1921260"/>
                <a:ext cx="60581" cy="21381"/>
              </a:xfrm>
              <a:custGeom>
                <a:avLst/>
                <a:gdLst>
                  <a:gd name="connsiteX0" fmla="*/ 0 w 60581"/>
                  <a:gd name="connsiteY0" fmla="*/ 21382 h 21381"/>
                  <a:gd name="connsiteX1" fmla="*/ 10691 w 60581"/>
                  <a:gd name="connsiteY1" fmla="*/ 7127 h 21381"/>
                  <a:gd name="connsiteX2" fmla="*/ 28509 w 60581"/>
                  <a:gd name="connsiteY2" fmla="*/ 0 h 21381"/>
                  <a:gd name="connsiteX3" fmla="*/ 46327 w 60581"/>
                  <a:gd name="connsiteY3" fmla="*/ 3564 h 21381"/>
                  <a:gd name="connsiteX4" fmla="*/ 60582 w 60581"/>
                  <a:gd name="connsiteY4" fmla="*/ 14255 h 21381"/>
                  <a:gd name="connsiteX5" fmla="*/ 60582 w 60581"/>
                  <a:gd name="connsiteY5" fmla="*/ 14255 h 21381"/>
                  <a:gd name="connsiteX6" fmla="*/ 60582 w 60581"/>
                  <a:gd name="connsiteY6" fmla="*/ 14255 h 21381"/>
                  <a:gd name="connsiteX7" fmla="*/ 57018 w 60581"/>
                  <a:gd name="connsiteY7" fmla="*/ 17818 h 21381"/>
                  <a:gd name="connsiteX8" fmla="*/ 60582 w 60581"/>
                  <a:gd name="connsiteY8" fmla="*/ 14255 h 21381"/>
                  <a:gd name="connsiteX9" fmla="*/ 60582 w 60581"/>
                  <a:gd name="connsiteY9" fmla="*/ 14255 h 21381"/>
                  <a:gd name="connsiteX10" fmla="*/ 46327 w 60581"/>
                  <a:gd name="connsiteY10" fmla="*/ 7127 h 21381"/>
                  <a:gd name="connsiteX11" fmla="*/ 32073 w 60581"/>
                  <a:gd name="connsiteY11" fmla="*/ 3564 h 21381"/>
                  <a:gd name="connsiteX12" fmla="*/ 17818 w 60581"/>
                  <a:gd name="connsiteY12" fmla="*/ 7127 h 21381"/>
                  <a:gd name="connsiteX13" fmla="*/ 0 w 60581"/>
                  <a:gd name="connsiteY13" fmla="*/ 21382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581" h="21381">
                    <a:moveTo>
                      <a:pt x="0" y="21382"/>
                    </a:moveTo>
                    <a:cubicBezTo>
                      <a:pt x="0" y="17818"/>
                      <a:pt x="7127" y="10691"/>
                      <a:pt x="10691" y="7127"/>
                    </a:cubicBezTo>
                    <a:cubicBezTo>
                      <a:pt x="14255" y="3564"/>
                      <a:pt x="21382" y="3564"/>
                      <a:pt x="28509" y="0"/>
                    </a:cubicBezTo>
                    <a:cubicBezTo>
                      <a:pt x="35636" y="0"/>
                      <a:pt x="39200" y="0"/>
                      <a:pt x="46327" y="3564"/>
                    </a:cubicBezTo>
                    <a:cubicBezTo>
                      <a:pt x="49891" y="7127"/>
                      <a:pt x="57018" y="7127"/>
                      <a:pt x="60582" y="14255"/>
                    </a:cubicBezTo>
                    <a:lnTo>
                      <a:pt x="60582" y="14255"/>
                    </a:lnTo>
                    <a:lnTo>
                      <a:pt x="60582" y="14255"/>
                    </a:lnTo>
                    <a:cubicBezTo>
                      <a:pt x="60582" y="14255"/>
                      <a:pt x="57018" y="17818"/>
                      <a:pt x="57018" y="17818"/>
                    </a:cubicBezTo>
                    <a:cubicBezTo>
                      <a:pt x="57018" y="17818"/>
                      <a:pt x="57018" y="14255"/>
                      <a:pt x="60582" y="14255"/>
                    </a:cubicBezTo>
                    <a:lnTo>
                      <a:pt x="60582" y="14255"/>
                    </a:lnTo>
                    <a:cubicBezTo>
                      <a:pt x="57018" y="10691"/>
                      <a:pt x="49891" y="10691"/>
                      <a:pt x="46327" y="7127"/>
                    </a:cubicBezTo>
                    <a:cubicBezTo>
                      <a:pt x="42764" y="7127"/>
                      <a:pt x="35636" y="3564"/>
                      <a:pt x="32073" y="3564"/>
                    </a:cubicBezTo>
                    <a:cubicBezTo>
                      <a:pt x="28509" y="3564"/>
                      <a:pt x="21382" y="3564"/>
                      <a:pt x="17818" y="7127"/>
                    </a:cubicBezTo>
                    <a:cubicBezTo>
                      <a:pt x="7127" y="10691"/>
                      <a:pt x="3564" y="14255"/>
                      <a:pt x="0" y="21382"/>
                    </a:cubicBezTo>
                    <a:close/>
                  </a:path>
                </a:pathLst>
              </a:custGeom>
              <a:solidFill>
                <a:srgbClr val="000000"/>
              </a:solidFill>
              <a:ln w="35560" cap="flat">
                <a:noFill/>
                <a:prstDash val="solid"/>
                <a:miter/>
              </a:ln>
            </p:spPr>
            <p:txBody>
              <a:bodyPr rtlCol="0" anchor="ctr"/>
              <a:lstStyle/>
              <a:p>
                <a:endParaRPr lang="fr-BE"/>
              </a:p>
            </p:txBody>
          </p:sp>
        </p:grpSp>
        <p:grpSp>
          <p:nvGrpSpPr>
            <p:cNvPr id="756" name="Graphique 485">
              <a:extLst>
                <a:ext uri="{FF2B5EF4-FFF2-40B4-BE49-F238E27FC236}">
                  <a16:creationId xmlns:a16="http://schemas.microsoft.com/office/drawing/2014/main" id="{5D78C74A-00C6-4132-A854-050508655BE1}"/>
                </a:ext>
              </a:extLst>
            </p:cNvPr>
            <p:cNvGrpSpPr/>
            <p:nvPr/>
          </p:nvGrpSpPr>
          <p:grpSpPr>
            <a:xfrm>
              <a:off x="7843135" y="1921260"/>
              <a:ext cx="60581" cy="32072"/>
              <a:chOff x="7843135" y="1921260"/>
              <a:chExt cx="60581" cy="32072"/>
            </a:xfrm>
          </p:grpSpPr>
          <p:sp>
            <p:nvSpPr>
              <p:cNvPr id="771" name="Forme libre : forme 770">
                <a:extLst>
                  <a:ext uri="{FF2B5EF4-FFF2-40B4-BE49-F238E27FC236}">
                    <a16:creationId xmlns:a16="http://schemas.microsoft.com/office/drawing/2014/main" id="{30275B20-7A3B-4D2B-9B95-AEF7903B4358}"/>
                  </a:ext>
                </a:extLst>
              </p:cNvPr>
              <p:cNvSpPr/>
              <p:nvPr/>
            </p:nvSpPr>
            <p:spPr>
              <a:xfrm>
                <a:off x="7846698" y="1924824"/>
                <a:ext cx="57018" cy="28509"/>
              </a:xfrm>
              <a:custGeom>
                <a:avLst/>
                <a:gdLst>
                  <a:gd name="connsiteX0" fmla="*/ 57018 w 57018"/>
                  <a:gd name="connsiteY0" fmla="*/ 17818 h 28509"/>
                  <a:gd name="connsiteX1" fmla="*/ 28509 w 57018"/>
                  <a:gd name="connsiteY1" fmla="*/ 0 h 28509"/>
                  <a:gd name="connsiteX2" fmla="*/ 0 w 57018"/>
                  <a:gd name="connsiteY2" fmla="*/ 10691 h 28509"/>
                  <a:gd name="connsiteX3" fmla="*/ 24946 w 57018"/>
                  <a:gd name="connsiteY3" fmla="*/ 28509 h 28509"/>
                  <a:gd name="connsiteX4" fmla="*/ 57018 w 57018"/>
                  <a:gd name="connsiteY4" fmla="*/ 17818 h 28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18" h="28509">
                    <a:moveTo>
                      <a:pt x="57018" y="17818"/>
                    </a:moveTo>
                    <a:cubicBezTo>
                      <a:pt x="49891" y="3564"/>
                      <a:pt x="35636" y="0"/>
                      <a:pt x="28509" y="0"/>
                    </a:cubicBezTo>
                    <a:cubicBezTo>
                      <a:pt x="21382" y="0"/>
                      <a:pt x="7127" y="7127"/>
                      <a:pt x="0" y="10691"/>
                    </a:cubicBezTo>
                    <a:cubicBezTo>
                      <a:pt x="7127" y="21382"/>
                      <a:pt x="17818" y="28509"/>
                      <a:pt x="24946" y="28509"/>
                    </a:cubicBezTo>
                    <a:cubicBezTo>
                      <a:pt x="35636" y="28509"/>
                      <a:pt x="49891" y="24946"/>
                      <a:pt x="57018" y="17818"/>
                    </a:cubicBezTo>
                    <a:close/>
                  </a:path>
                </a:pathLst>
              </a:custGeom>
              <a:solidFill>
                <a:srgbClr val="FFFFFF"/>
              </a:solidFill>
              <a:ln w="35560" cap="flat">
                <a:noFill/>
                <a:prstDash val="solid"/>
                <a:miter/>
              </a:ln>
            </p:spPr>
            <p:txBody>
              <a:bodyPr rtlCol="0" anchor="ctr"/>
              <a:lstStyle/>
              <a:p>
                <a:endParaRPr lang="fr-BE"/>
              </a:p>
            </p:txBody>
          </p:sp>
          <p:sp>
            <p:nvSpPr>
              <p:cNvPr id="772" name="Forme libre : forme 771">
                <a:extLst>
                  <a:ext uri="{FF2B5EF4-FFF2-40B4-BE49-F238E27FC236}">
                    <a16:creationId xmlns:a16="http://schemas.microsoft.com/office/drawing/2014/main" id="{390BDA35-352F-4D03-B903-C60012342D3E}"/>
                  </a:ext>
                </a:extLst>
              </p:cNvPr>
              <p:cNvSpPr/>
              <p:nvPr/>
            </p:nvSpPr>
            <p:spPr>
              <a:xfrm>
                <a:off x="7860953" y="1924824"/>
                <a:ext cx="28509" cy="28509"/>
              </a:xfrm>
              <a:custGeom>
                <a:avLst/>
                <a:gdLst>
                  <a:gd name="connsiteX0" fmla="*/ 0 w 28509"/>
                  <a:gd name="connsiteY0" fmla="*/ 14255 h 28509"/>
                  <a:gd name="connsiteX1" fmla="*/ 14255 w 28509"/>
                  <a:gd name="connsiteY1" fmla="*/ 28509 h 28509"/>
                  <a:gd name="connsiteX2" fmla="*/ 28509 w 28509"/>
                  <a:gd name="connsiteY2" fmla="*/ 14255 h 28509"/>
                  <a:gd name="connsiteX3" fmla="*/ 14255 w 28509"/>
                  <a:gd name="connsiteY3" fmla="*/ 0 h 28509"/>
                  <a:gd name="connsiteX4" fmla="*/ 0 w 28509"/>
                  <a:gd name="connsiteY4" fmla="*/ 14255 h 28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09" h="28509">
                    <a:moveTo>
                      <a:pt x="0" y="14255"/>
                    </a:moveTo>
                    <a:cubicBezTo>
                      <a:pt x="0" y="21382"/>
                      <a:pt x="7127" y="28509"/>
                      <a:pt x="14255" y="28509"/>
                    </a:cubicBezTo>
                    <a:cubicBezTo>
                      <a:pt x="24945" y="28509"/>
                      <a:pt x="28509" y="21382"/>
                      <a:pt x="28509" y="14255"/>
                    </a:cubicBezTo>
                    <a:cubicBezTo>
                      <a:pt x="28509" y="7127"/>
                      <a:pt x="21382" y="0"/>
                      <a:pt x="14255" y="0"/>
                    </a:cubicBezTo>
                    <a:cubicBezTo>
                      <a:pt x="7127" y="0"/>
                      <a:pt x="0" y="7127"/>
                      <a:pt x="0" y="14255"/>
                    </a:cubicBezTo>
                    <a:close/>
                  </a:path>
                </a:pathLst>
              </a:custGeom>
              <a:solidFill>
                <a:srgbClr val="60100E"/>
              </a:solidFill>
              <a:ln w="35560" cap="flat">
                <a:noFill/>
                <a:prstDash val="solid"/>
                <a:miter/>
              </a:ln>
            </p:spPr>
            <p:txBody>
              <a:bodyPr rtlCol="0" anchor="ctr"/>
              <a:lstStyle/>
              <a:p>
                <a:endParaRPr lang="fr-BE"/>
              </a:p>
            </p:txBody>
          </p:sp>
          <p:sp>
            <p:nvSpPr>
              <p:cNvPr id="773" name="Forme libre : forme 772">
                <a:extLst>
                  <a:ext uri="{FF2B5EF4-FFF2-40B4-BE49-F238E27FC236}">
                    <a16:creationId xmlns:a16="http://schemas.microsoft.com/office/drawing/2014/main" id="{2965993E-77D5-48A0-8DA7-6DA0B9BC86E0}"/>
                  </a:ext>
                </a:extLst>
              </p:cNvPr>
              <p:cNvSpPr/>
              <p:nvPr/>
            </p:nvSpPr>
            <p:spPr>
              <a:xfrm>
                <a:off x="7868080" y="1931951"/>
                <a:ext cx="14254" cy="14254"/>
              </a:xfrm>
              <a:custGeom>
                <a:avLst/>
                <a:gdLst>
                  <a:gd name="connsiteX0" fmla="*/ 14255 w 14254"/>
                  <a:gd name="connsiteY0" fmla="*/ 7127 h 14254"/>
                  <a:gd name="connsiteX1" fmla="*/ 7127 w 14254"/>
                  <a:gd name="connsiteY1" fmla="*/ 14255 h 14254"/>
                  <a:gd name="connsiteX2" fmla="*/ 0 w 14254"/>
                  <a:gd name="connsiteY2" fmla="*/ 7127 h 14254"/>
                  <a:gd name="connsiteX3" fmla="*/ 7127 w 14254"/>
                  <a:gd name="connsiteY3" fmla="*/ 0 h 14254"/>
                  <a:gd name="connsiteX4" fmla="*/ 14255 w 14254"/>
                  <a:gd name="connsiteY4" fmla="*/ 7127 h 1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14254">
                    <a:moveTo>
                      <a:pt x="14255" y="7127"/>
                    </a:moveTo>
                    <a:cubicBezTo>
                      <a:pt x="14255" y="11064"/>
                      <a:pt x="11064" y="14255"/>
                      <a:pt x="7127" y="14255"/>
                    </a:cubicBezTo>
                    <a:cubicBezTo>
                      <a:pt x="3191" y="14255"/>
                      <a:pt x="0" y="11064"/>
                      <a:pt x="0" y="7127"/>
                    </a:cubicBezTo>
                    <a:cubicBezTo>
                      <a:pt x="0" y="3191"/>
                      <a:pt x="3191" y="0"/>
                      <a:pt x="7127" y="0"/>
                    </a:cubicBezTo>
                    <a:cubicBezTo>
                      <a:pt x="11064" y="0"/>
                      <a:pt x="14255" y="3191"/>
                      <a:pt x="14255" y="7127"/>
                    </a:cubicBezTo>
                    <a:close/>
                  </a:path>
                </a:pathLst>
              </a:custGeom>
              <a:solidFill>
                <a:srgbClr val="000000"/>
              </a:solidFill>
              <a:ln w="35560" cap="flat">
                <a:noFill/>
                <a:prstDash val="solid"/>
                <a:miter/>
              </a:ln>
            </p:spPr>
            <p:txBody>
              <a:bodyPr rtlCol="0" anchor="ctr"/>
              <a:lstStyle/>
              <a:p>
                <a:endParaRPr lang="fr-BE"/>
              </a:p>
            </p:txBody>
          </p:sp>
          <p:sp>
            <p:nvSpPr>
              <p:cNvPr id="774" name="Forme libre : forme 773">
                <a:extLst>
                  <a:ext uri="{FF2B5EF4-FFF2-40B4-BE49-F238E27FC236}">
                    <a16:creationId xmlns:a16="http://schemas.microsoft.com/office/drawing/2014/main" id="{D7F16424-0087-4D9B-B985-A68258C0AE68}"/>
                  </a:ext>
                </a:extLst>
              </p:cNvPr>
              <p:cNvSpPr/>
              <p:nvPr/>
            </p:nvSpPr>
            <p:spPr>
              <a:xfrm>
                <a:off x="7875207" y="1931951"/>
                <a:ext cx="7127" cy="7127"/>
              </a:xfrm>
              <a:custGeom>
                <a:avLst/>
                <a:gdLst>
                  <a:gd name="connsiteX0" fmla="*/ 7127 w 7127"/>
                  <a:gd name="connsiteY0" fmla="*/ 3564 h 7127"/>
                  <a:gd name="connsiteX1" fmla="*/ 3564 w 7127"/>
                  <a:gd name="connsiteY1" fmla="*/ 7127 h 7127"/>
                  <a:gd name="connsiteX2" fmla="*/ 0 w 7127"/>
                  <a:gd name="connsiteY2" fmla="*/ 3564 h 7127"/>
                  <a:gd name="connsiteX3" fmla="*/ 3564 w 7127"/>
                  <a:gd name="connsiteY3" fmla="*/ 0 h 7127"/>
                  <a:gd name="connsiteX4" fmla="*/ 7127 w 7127"/>
                  <a:gd name="connsiteY4" fmla="*/ 3564 h 7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7" h="7127">
                    <a:moveTo>
                      <a:pt x="7127" y="3564"/>
                    </a:moveTo>
                    <a:cubicBezTo>
                      <a:pt x="7127" y="5532"/>
                      <a:pt x="5532" y="7127"/>
                      <a:pt x="3564" y="7127"/>
                    </a:cubicBezTo>
                    <a:cubicBezTo>
                      <a:pt x="1595" y="7127"/>
                      <a:pt x="0" y="5532"/>
                      <a:pt x="0" y="3564"/>
                    </a:cubicBezTo>
                    <a:cubicBezTo>
                      <a:pt x="0" y="1595"/>
                      <a:pt x="1595" y="0"/>
                      <a:pt x="3564" y="0"/>
                    </a:cubicBezTo>
                    <a:cubicBezTo>
                      <a:pt x="5532" y="0"/>
                      <a:pt x="7127" y="1596"/>
                      <a:pt x="7127" y="3564"/>
                    </a:cubicBezTo>
                    <a:close/>
                  </a:path>
                </a:pathLst>
              </a:custGeom>
              <a:solidFill>
                <a:srgbClr val="FFFFFF">
                  <a:alpha val="30000"/>
                </a:srgbClr>
              </a:solidFill>
              <a:ln w="35560" cap="flat">
                <a:noFill/>
                <a:prstDash val="solid"/>
                <a:miter/>
              </a:ln>
            </p:spPr>
            <p:txBody>
              <a:bodyPr rtlCol="0" anchor="ctr"/>
              <a:lstStyle/>
              <a:p>
                <a:endParaRPr lang="fr-BE"/>
              </a:p>
            </p:txBody>
          </p:sp>
          <p:sp>
            <p:nvSpPr>
              <p:cNvPr id="775" name="Forme libre : forme 774">
                <a:extLst>
                  <a:ext uri="{FF2B5EF4-FFF2-40B4-BE49-F238E27FC236}">
                    <a16:creationId xmlns:a16="http://schemas.microsoft.com/office/drawing/2014/main" id="{56B7055A-EB90-436F-9186-469586440957}"/>
                  </a:ext>
                </a:extLst>
              </p:cNvPr>
              <p:cNvSpPr/>
              <p:nvPr/>
            </p:nvSpPr>
            <p:spPr>
              <a:xfrm>
                <a:off x="7843135" y="1921260"/>
                <a:ext cx="60581" cy="21381"/>
              </a:xfrm>
              <a:custGeom>
                <a:avLst/>
                <a:gdLst>
                  <a:gd name="connsiteX0" fmla="*/ 60582 w 60581"/>
                  <a:gd name="connsiteY0" fmla="*/ 21382 h 21381"/>
                  <a:gd name="connsiteX1" fmla="*/ 49891 w 60581"/>
                  <a:gd name="connsiteY1" fmla="*/ 7127 h 21381"/>
                  <a:gd name="connsiteX2" fmla="*/ 32073 w 60581"/>
                  <a:gd name="connsiteY2" fmla="*/ 0 h 21381"/>
                  <a:gd name="connsiteX3" fmla="*/ 14255 w 60581"/>
                  <a:gd name="connsiteY3" fmla="*/ 3564 h 21381"/>
                  <a:gd name="connsiteX4" fmla="*/ 0 w 60581"/>
                  <a:gd name="connsiteY4" fmla="*/ 14255 h 21381"/>
                  <a:gd name="connsiteX5" fmla="*/ 0 w 60581"/>
                  <a:gd name="connsiteY5" fmla="*/ 14255 h 21381"/>
                  <a:gd name="connsiteX6" fmla="*/ 0 w 60581"/>
                  <a:gd name="connsiteY6" fmla="*/ 14255 h 21381"/>
                  <a:gd name="connsiteX7" fmla="*/ 3564 w 60581"/>
                  <a:gd name="connsiteY7" fmla="*/ 17818 h 21381"/>
                  <a:gd name="connsiteX8" fmla="*/ 0 w 60581"/>
                  <a:gd name="connsiteY8" fmla="*/ 14255 h 21381"/>
                  <a:gd name="connsiteX9" fmla="*/ 0 w 60581"/>
                  <a:gd name="connsiteY9" fmla="*/ 14255 h 21381"/>
                  <a:gd name="connsiteX10" fmla="*/ 14255 w 60581"/>
                  <a:gd name="connsiteY10" fmla="*/ 7127 h 21381"/>
                  <a:gd name="connsiteX11" fmla="*/ 28509 w 60581"/>
                  <a:gd name="connsiteY11" fmla="*/ 3564 h 21381"/>
                  <a:gd name="connsiteX12" fmla="*/ 42764 w 60581"/>
                  <a:gd name="connsiteY12" fmla="*/ 7127 h 21381"/>
                  <a:gd name="connsiteX13" fmla="*/ 60582 w 60581"/>
                  <a:gd name="connsiteY13" fmla="*/ 21382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581" h="21381">
                    <a:moveTo>
                      <a:pt x="60582" y="21382"/>
                    </a:moveTo>
                    <a:cubicBezTo>
                      <a:pt x="60582" y="17818"/>
                      <a:pt x="53455" y="10691"/>
                      <a:pt x="49891" y="7127"/>
                    </a:cubicBezTo>
                    <a:cubicBezTo>
                      <a:pt x="46327" y="3564"/>
                      <a:pt x="39200" y="3564"/>
                      <a:pt x="32073" y="0"/>
                    </a:cubicBezTo>
                    <a:cubicBezTo>
                      <a:pt x="24945" y="0"/>
                      <a:pt x="21382" y="0"/>
                      <a:pt x="14255" y="3564"/>
                    </a:cubicBezTo>
                    <a:cubicBezTo>
                      <a:pt x="10691" y="7127"/>
                      <a:pt x="3564" y="7127"/>
                      <a:pt x="0" y="14255"/>
                    </a:cubicBezTo>
                    <a:lnTo>
                      <a:pt x="0" y="14255"/>
                    </a:lnTo>
                    <a:lnTo>
                      <a:pt x="0" y="14255"/>
                    </a:lnTo>
                    <a:cubicBezTo>
                      <a:pt x="0" y="14255"/>
                      <a:pt x="3564" y="17818"/>
                      <a:pt x="3564" y="17818"/>
                    </a:cubicBezTo>
                    <a:cubicBezTo>
                      <a:pt x="3564" y="17818"/>
                      <a:pt x="3564" y="14255"/>
                      <a:pt x="0" y="14255"/>
                    </a:cubicBezTo>
                    <a:lnTo>
                      <a:pt x="0" y="14255"/>
                    </a:lnTo>
                    <a:cubicBezTo>
                      <a:pt x="3564" y="10691"/>
                      <a:pt x="10691" y="10691"/>
                      <a:pt x="14255" y="7127"/>
                    </a:cubicBezTo>
                    <a:cubicBezTo>
                      <a:pt x="17818" y="7127"/>
                      <a:pt x="24945" y="3564"/>
                      <a:pt x="28509" y="3564"/>
                    </a:cubicBezTo>
                    <a:cubicBezTo>
                      <a:pt x="32073" y="3564"/>
                      <a:pt x="39200" y="3564"/>
                      <a:pt x="42764" y="7127"/>
                    </a:cubicBezTo>
                    <a:cubicBezTo>
                      <a:pt x="53455" y="10691"/>
                      <a:pt x="57018" y="14255"/>
                      <a:pt x="60582" y="21382"/>
                    </a:cubicBezTo>
                    <a:close/>
                  </a:path>
                </a:pathLst>
              </a:custGeom>
              <a:solidFill>
                <a:srgbClr val="000000"/>
              </a:solidFill>
              <a:ln w="35560" cap="flat">
                <a:noFill/>
                <a:prstDash val="solid"/>
                <a:miter/>
              </a:ln>
            </p:spPr>
            <p:txBody>
              <a:bodyPr rtlCol="0" anchor="ctr"/>
              <a:lstStyle/>
              <a:p>
                <a:endParaRPr lang="fr-BE"/>
              </a:p>
            </p:txBody>
          </p:sp>
        </p:grpSp>
        <p:grpSp>
          <p:nvGrpSpPr>
            <p:cNvPr id="757" name="Graphique 485">
              <a:extLst>
                <a:ext uri="{FF2B5EF4-FFF2-40B4-BE49-F238E27FC236}">
                  <a16:creationId xmlns:a16="http://schemas.microsoft.com/office/drawing/2014/main" id="{F73967D0-DA50-4AC7-ABFB-0A602545098E}"/>
                </a:ext>
              </a:extLst>
            </p:cNvPr>
            <p:cNvGrpSpPr/>
            <p:nvPr/>
          </p:nvGrpSpPr>
          <p:grpSpPr>
            <a:xfrm>
              <a:off x="7832444" y="1892751"/>
              <a:ext cx="199564" cy="21381"/>
              <a:chOff x="7832444" y="1892751"/>
              <a:chExt cx="199564" cy="21381"/>
            </a:xfrm>
            <a:solidFill>
              <a:srgbClr val="261113"/>
            </a:solidFill>
          </p:grpSpPr>
          <p:sp>
            <p:nvSpPr>
              <p:cNvPr id="769" name="Forme libre : forme 768">
                <a:extLst>
                  <a:ext uri="{FF2B5EF4-FFF2-40B4-BE49-F238E27FC236}">
                    <a16:creationId xmlns:a16="http://schemas.microsoft.com/office/drawing/2014/main" id="{C44D5BE2-67A7-4E50-BB2B-FABABEBE4B8D}"/>
                  </a:ext>
                </a:extLst>
              </p:cNvPr>
              <p:cNvSpPr/>
              <p:nvPr/>
            </p:nvSpPr>
            <p:spPr>
              <a:xfrm>
                <a:off x="7955773" y="1892751"/>
                <a:ext cx="76234" cy="21381"/>
              </a:xfrm>
              <a:custGeom>
                <a:avLst/>
                <a:gdLst>
                  <a:gd name="connsiteX0" fmla="*/ 1398 w 76234"/>
                  <a:gd name="connsiteY0" fmla="*/ 17818 h 21381"/>
                  <a:gd name="connsiteX1" fmla="*/ 8525 w 76234"/>
                  <a:gd name="connsiteY1" fmla="*/ 7127 h 21381"/>
                  <a:gd name="connsiteX2" fmla="*/ 54853 w 76234"/>
                  <a:gd name="connsiteY2" fmla="*/ 0 h 21381"/>
                  <a:gd name="connsiteX3" fmla="*/ 76235 w 76234"/>
                  <a:gd name="connsiteY3" fmla="*/ 17818 h 21381"/>
                  <a:gd name="connsiteX4" fmla="*/ 54853 w 76234"/>
                  <a:gd name="connsiteY4" fmla="*/ 14255 h 21381"/>
                  <a:gd name="connsiteX5" fmla="*/ 12089 w 76234"/>
                  <a:gd name="connsiteY5" fmla="*/ 21382 h 21381"/>
                  <a:gd name="connsiteX6" fmla="*/ 1398 w 76234"/>
                  <a:gd name="connsiteY6" fmla="*/ 17818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34" h="21381">
                    <a:moveTo>
                      <a:pt x="1398" y="17818"/>
                    </a:moveTo>
                    <a:cubicBezTo>
                      <a:pt x="-2166" y="10691"/>
                      <a:pt x="1398" y="10691"/>
                      <a:pt x="8525" y="7127"/>
                    </a:cubicBezTo>
                    <a:cubicBezTo>
                      <a:pt x="12089" y="3564"/>
                      <a:pt x="44162" y="0"/>
                      <a:pt x="54853" y="0"/>
                    </a:cubicBezTo>
                    <a:cubicBezTo>
                      <a:pt x="65544" y="0"/>
                      <a:pt x="76235" y="10691"/>
                      <a:pt x="76235" y="17818"/>
                    </a:cubicBezTo>
                    <a:cubicBezTo>
                      <a:pt x="69107" y="17818"/>
                      <a:pt x="61980" y="14255"/>
                      <a:pt x="54853" y="14255"/>
                    </a:cubicBezTo>
                    <a:cubicBezTo>
                      <a:pt x="47725" y="14255"/>
                      <a:pt x="19216" y="21382"/>
                      <a:pt x="12089" y="21382"/>
                    </a:cubicBezTo>
                    <a:cubicBezTo>
                      <a:pt x="4962" y="21382"/>
                      <a:pt x="1398" y="17818"/>
                      <a:pt x="1398" y="17818"/>
                    </a:cubicBezTo>
                    <a:close/>
                  </a:path>
                </a:pathLst>
              </a:custGeom>
              <a:solidFill>
                <a:srgbClr val="E9A701"/>
              </a:solidFill>
              <a:ln w="35560" cap="flat">
                <a:noFill/>
                <a:prstDash val="solid"/>
                <a:miter/>
              </a:ln>
            </p:spPr>
            <p:txBody>
              <a:bodyPr rtlCol="0" anchor="ctr"/>
              <a:lstStyle/>
              <a:p>
                <a:endParaRPr lang="fr-BE"/>
              </a:p>
            </p:txBody>
          </p:sp>
          <p:sp>
            <p:nvSpPr>
              <p:cNvPr id="770" name="Forme libre : forme 769">
                <a:extLst>
                  <a:ext uri="{FF2B5EF4-FFF2-40B4-BE49-F238E27FC236}">
                    <a16:creationId xmlns:a16="http://schemas.microsoft.com/office/drawing/2014/main" id="{936ED705-538E-406E-AD60-EF6978D17F7C}"/>
                  </a:ext>
                </a:extLst>
              </p:cNvPr>
              <p:cNvSpPr/>
              <p:nvPr/>
            </p:nvSpPr>
            <p:spPr>
              <a:xfrm>
                <a:off x="7832444" y="1892751"/>
                <a:ext cx="76234" cy="21381"/>
              </a:xfrm>
              <a:custGeom>
                <a:avLst/>
                <a:gdLst>
                  <a:gd name="connsiteX0" fmla="*/ 74837 w 76234"/>
                  <a:gd name="connsiteY0" fmla="*/ 17818 h 21381"/>
                  <a:gd name="connsiteX1" fmla="*/ 67709 w 76234"/>
                  <a:gd name="connsiteY1" fmla="*/ 7127 h 21381"/>
                  <a:gd name="connsiteX2" fmla="*/ 21382 w 76234"/>
                  <a:gd name="connsiteY2" fmla="*/ 0 h 21381"/>
                  <a:gd name="connsiteX3" fmla="*/ 0 w 76234"/>
                  <a:gd name="connsiteY3" fmla="*/ 17818 h 21381"/>
                  <a:gd name="connsiteX4" fmla="*/ 21382 w 76234"/>
                  <a:gd name="connsiteY4" fmla="*/ 14255 h 21381"/>
                  <a:gd name="connsiteX5" fmla="*/ 64146 w 76234"/>
                  <a:gd name="connsiteY5" fmla="*/ 21382 h 21381"/>
                  <a:gd name="connsiteX6" fmla="*/ 74837 w 76234"/>
                  <a:gd name="connsiteY6" fmla="*/ 17818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34" h="21381">
                    <a:moveTo>
                      <a:pt x="74837" y="17818"/>
                    </a:moveTo>
                    <a:cubicBezTo>
                      <a:pt x="78400" y="10691"/>
                      <a:pt x="74837" y="10691"/>
                      <a:pt x="67709" y="7127"/>
                    </a:cubicBezTo>
                    <a:cubicBezTo>
                      <a:pt x="64146" y="3564"/>
                      <a:pt x="32073" y="0"/>
                      <a:pt x="21382" y="0"/>
                    </a:cubicBezTo>
                    <a:cubicBezTo>
                      <a:pt x="14255" y="0"/>
                      <a:pt x="0" y="10691"/>
                      <a:pt x="0" y="17818"/>
                    </a:cubicBezTo>
                    <a:cubicBezTo>
                      <a:pt x="7127" y="17818"/>
                      <a:pt x="14255" y="14255"/>
                      <a:pt x="21382" y="14255"/>
                    </a:cubicBezTo>
                    <a:cubicBezTo>
                      <a:pt x="28509" y="14255"/>
                      <a:pt x="57018" y="21382"/>
                      <a:pt x="64146" y="21382"/>
                    </a:cubicBezTo>
                    <a:cubicBezTo>
                      <a:pt x="71273" y="21382"/>
                      <a:pt x="74837" y="17818"/>
                      <a:pt x="74837" y="17818"/>
                    </a:cubicBezTo>
                    <a:close/>
                  </a:path>
                </a:pathLst>
              </a:custGeom>
              <a:solidFill>
                <a:srgbClr val="E9A701"/>
              </a:solidFill>
              <a:ln w="35560" cap="flat">
                <a:noFill/>
                <a:prstDash val="solid"/>
                <a:miter/>
              </a:ln>
            </p:spPr>
            <p:txBody>
              <a:bodyPr rtlCol="0" anchor="ctr"/>
              <a:lstStyle/>
              <a:p>
                <a:endParaRPr lang="fr-BE"/>
              </a:p>
            </p:txBody>
          </p:sp>
        </p:grpSp>
        <p:grpSp>
          <p:nvGrpSpPr>
            <p:cNvPr id="758" name="Graphique 485">
              <a:extLst>
                <a:ext uri="{FF2B5EF4-FFF2-40B4-BE49-F238E27FC236}">
                  <a16:creationId xmlns:a16="http://schemas.microsoft.com/office/drawing/2014/main" id="{B501F1D4-79F7-46E5-81DC-5579B4003844}"/>
                </a:ext>
              </a:extLst>
            </p:cNvPr>
            <p:cNvGrpSpPr/>
            <p:nvPr/>
          </p:nvGrpSpPr>
          <p:grpSpPr>
            <a:xfrm>
              <a:off x="7828880" y="1924824"/>
              <a:ext cx="203127" cy="35636"/>
              <a:chOff x="7828880" y="1924824"/>
              <a:chExt cx="203127" cy="35636"/>
            </a:xfrm>
            <a:solidFill>
              <a:srgbClr val="EC8940"/>
            </a:solidFill>
          </p:grpSpPr>
          <p:grpSp>
            <p:nvGrpSpPr>
              <p:cNvPr id="759" name="Graphique 485">
                <a:extLst>
                  <a:ext uri="{FF2B5EF4-FFF2-40B4-BE49-F238E27FC236}">
                    <a16:creationId xmlns:a16="http://schemas.microsoft.com/office/drawing/2014/main" id="{F6096B8A-3A41-4BA6-8ACB-09D76E3E2B9B}"/>
                  </a:ext>
                </a:extLst>
              </p:cNvPr>
              <p:cNvGrpSpPr/>
              <p:nvPr/>
            </p:nvGrpSpPr>
            <p:grpSpPr>
              <a:xfrm>
                <a:off x="7996371" y="1924824"/>
                <a:ext cx="35636" cy="35636"/>
                <a:chOff x="7996371" y="1924824"/>
                <a:chExt cx="35636" cy="35636"/>
              </a:xfrm>
              <a:solidFill>
                <a:srgbClr val="EC8940"/>
              </a:solidFill>
            </p:grpSpPr>
            <p:sp>
              <p:nvSpPr>
                <p:cNvPr id="765" name="Forme libre : forme 764">
                  <a:extLst>
                    <a:ext uri="{FF2B5EF4-FFF2-40B4-BE49-F238E27FC236}">
                      <a16:creationId xmlns:a16="http://schemas.microsoft.com/office/drawing/2014/main" id="{1108CDF6-2FC4-4B60-84CC-DAC4925626E3}"/>
                    </a:ext>
                  </a:extLst>
                </p:cNvPr>
                <p:cNvSpPr/>
                <p:nvPr/>
              </p:nvSpPr>
              <p:spPr>
                <a:xfrm>
                  <a:off x="7996371" y="1946205"/>
                  <a:ext cx="21381" cy="14254"/>
                </a:xfrm>
                <a:custGeom>
                  <a:avLst/>
                  <a:gdLst>
                    <a:gd name="connsiteX0" fmla="*/ 0 w 21381"/>
                    <a:gd name="connsiteY0" fmla="*/ 14255 h 14254"/>
                    <a:gd name="connsiteX1" fmla="*/ 21382 w 21381"/>
                    <a:gd name="connsiteY1" fmla="*/ 0 h 14254"/>
                    <a:gd name="connsiteX2" fmla="*/ 14255 w 21381"/>
                    <a:gd name="connsiteY2" fmla="*/ 7127 h 14254"/>
                    <a:gd name="connsiteX3" fmla="*/ 0 w 21381"/>
                    <a:gd name="connsiteY3" fmla="*/ 14255 h 14254"/>
                  </a:gdLst>
                  <a:ahLst/>
                  <a:cxnLst>
                    <a:cxn ang="0">
                      <a:pos x="connsiteX0" y="connsiteY0"/>
                    </a:cxn>
                    <a:cxn ang="0">
                      <a:pos x="connsiteX1" y="connsiteY1"/>
                    </a:cxn>
                    <a:cxn ang="0">
                      <a:pos x="connsiteX2" y="connsiteY2"/>
                    </a:cxn>
                    <a:cxn ang="0">
                      <a:pos x="connsiteX3" y="connsiteY3"/>
                    </a:cxn>
                  </a:cxnLst>
                  <a:rect l="l" t="t" r="r" b="b"/>
                  <a:pathLst>
                    <a:path w="21381" h="14254">
                      <a:moveTo>
                        <a:pt x="0" y="14255"/>
                      </a:moveTo>
                      <a:cubicBezTo>
                        <a:pt x="7127" y="10691"/>
                        <a:pt x="14255" y="7127"/>
                        <a:pt x="21382" y="0"/>
                      </a:cubicBezTo>
                      <a:cubicBezTo>
                        <a:pt x="17818" y="3564"/>
                        <a:pt x="17818" y="7127"/>
                        <a:pt x="14255" y="7127"/>
                      </a:cubicBezTo>
                      <a:cubicBezTo>
                        <a:pt x="7127" y="10691"/>
                        <a:pt x="3564" y="14255"/>
                        <a:pt x="0" y="14255"/>
                      </a:cubicBezTo>
                      <a:close/>
                    </a:path>
                  </a:pathLst>
                </a:custGeom>
                <a:solidFill>
                  <a:srgbClr val="EC8940"/>
                </a:solidFill>
                <a:ln w="35560" cap="flat">
                  <a:noFill/>
                  <a:prstDash val="solid"/>
                  <a:miter/>
                </a:ln>
              </p:spPr>
              <p:txBody>
                <a:bodyPr rtlCol="0" anchor="ctr"/>
                <a:lstStyle/>
                <a:p>
                  <a:endParaRPr lang="fr-BE"/>
                </a:p>
              </p:txBody>
            </p:sp>
            <p:sp>
              <p:nvSpPr>
                <p:cNvPr id="766" name="Forme libre : forme 765">
                  <a:extLst>
                    <a:ext uri="{FF2B5EF4-FFF2-40B4-BE49-F238E27FC236}">
                      <a16:creationId xmlns:a16="http://schemas.microsoft.com/office/drawing/2014/main" id="{1A215026-9049-4870-B310-00C877DDB1FD}"/>
                    </a:ext>
                  </a:extLst>
                </p:cNvPr>
                <p:cNvSpPr/>
                <p:nvPr/>
              </p:nvSpPr>
              <p:spPr>
                <a:xfrm>
                  <a:off x="8017753" y="1924824"/>
                  <a:ext cx="14254" cy="7127"/>
                </a:xfrm>
                <a:custGeom>
                  <a:avLst/>
                  <a:gdLst>
                    <a:gd name="connsiteX0" fmla="*/ 0 w 14254"/>
                    <a:gd name="connsiteY0" fmla="*/ 7127 h 7127"/>
                    <a:gd name="connsiteX1" fmla="*/ 7127 w 14254"/>
                    <a:gd name="connsiteY1" fmla="*/ 3564 h 7127"/>
                    <a:gd name="connsiteX2" fmla="*/ 14255 w 14254"/>
                    <a:gd name="connsiteY2" fmla="*/ 0 h 7127"/>
                    <a:gd name="connsiteX3" fmla="*/ 0 w 14254"/>
                    <a:gd name="connsiteY3" fmla="*/ 7127 h 7127"/>
                  </a:gdLst>
                  <a:ahLst/>
                  <a:cxnLst>
                    <a:cxn ang="0">
                      <a:pos x="connsiteX0" y="connsiteY0"/>
                    </a:cxn>
                    <a:cxn ang="0">
                      <a:pos x="connsiteX1" y="connsiteY1"/>
                    </a:cxn>
                    <a:cxn ang="0">
                      <a:pos x="connsiteX2" y="connsiteY2"/>
                    </a:cxn>
                    <a:cxn ang="0">
                      <a:pos x="connsiteX3" y="connsiteY3"/>
                    </a:cxn>
                  </a:cxnLst>
                  <a:rect l="l" t="t" r="r" b="b"/>
                  <a:pathLst>
                    <a:path w="14254" h="7127">
                      <a:moveTo>
                        <a:pt x="0" y="7127"/>
                      </a:moveTo>
                      <a:cubicBezTo>
                        <a:pt x="3564" y="7127"/>
                        <a:pt x="3564" y="3564"/>
                        <a:pt x="7127" y="3564"/>
                      </a:cubicBezTo>
                      <a:cubicBezTo>
                        <a:pt x="10691" y="3564"/>
                        <a:pt x="10691" y="0"/>
                        <a:pt x="14255" y="0"/>
                      </a:cubicBezTo>
                      <a:cubicBezTo>
                        <a:pt x="7127" y="3564"/>
                        <a:pt x="3564" y="7127"/>
                        <a:pt x="0" y="7127"/>
                      </a:cubicBezTo>
                      <a:close/>
                    </a:path>
                  </a:pathLst>
                </a:custGeom>
                <a:solidFill>
                  <a:srgbClr val="EC8940"/>
                </a:solidFill>
                <a:ln w="35560" cap="flat">
                  <a:noFill/>
                  <a:prstDash val="solid"/>
                  <a:miter/>
                </a:ln>
              </p:spPr>
              <p:txBody>
                <a:bodyPr rtlCol="0" anchor="ctr"/>
                <a:lstStyle/>
                <a:p>
                  <a:endParaRPr lang="fr-BE"/>
                </a:p>
              </p:txBody>
            </p:sp>
            <p:sp>
              <p:nvSpPr>
                <p:cNvPr id="767" name="Forme libre : forme 766">
                  <a:extLst>
                    <a:ext uri="{FF2B5EF4-FFF2-40B4-BE49-F238E27FC236}">
                      <a16:creationId xmlns:a16="http://schemas.microsoft.com/office/drawing/2014/main" id="{F88FA666-3753-4B98-93E2-657DD07AC7AF}"/>
                    </a:ext>
                  </a:extLst>
                </p:cNvPr>
                <p:cNvSpPr/>
                <p:nvPr/>
              </p:nvSpPr>
              <p:spPr>
                <a:xfrm>
                  <a:off x="8017753" y="1931951"/>
                  <a:ext cx="14254" cy="3563"/>
                </a:xfrm>
                <a:custGeom>
                  <a:avLst/>
                  <a:gdLst>
                    <a:gd name="connsiteX0" fmla="*/ 0 w 14254"/>
                    <a:gd name="connsiteY0" fmla="*/ 3564 h 3563"/>
                    <a:gd name="connsiteX1" fmla="*/ 7127 w 14254"/>
                    <a:gd name="connsiteY1" fmla="*/ 0 h 3563"/>
                    <a:gd name="connsiteX2" fmla="*/ 14255 w 14254"/>
                    <a:gd name="connsiteY2" fmla="*/ 0 h 3563"/>
                    <a:gd name="connsiteX3" fmla="*/ 7127 w 14254"/>
                    <a:gd name="connsiteY3" fmla="*/ 3564 h 3563"/>
                    <a:gd name="connsiteX4" fmla="*/ 0 w 14254"/>
                    <a:gd name="connsiteY4" fmla="*/ 3564 h 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3563">
                      <a:moveTo>
                        <a:pt x="0" y="3564"/>
                      </a:moveTo>
                      <a:cubicBezTo>
                        <a:pt x="3564" y="3564"/>
                        <a:pt x="7127" y="3564"/>
                        <a:pt x="7127" y="0"/>
                      </a:cubicBezTo>
                      <a:cubicBezTo>
                        <a:pt x="10691" y="0"/>
                        <a:pt x="14255" y="0"/>
                        <a:pt x="14255" y="0"/>
                      </a:cubicBezTo>
                      <a:cubicBezTo>
                        <a:pt x="10691" y="3564"/>
                        <a:pt x="10691" y="3564"/>
                        <a:pt x="7127" y="3564"/>
                      </a:cubicBezTo>
                      <a:cubicBezTo>
                        <a:pt x="7127" y="3564"/>
                        <a:pt x="3564" y="3564"/>
                        <a:pt x="0" y="3564"/>
                      </a:cubicBezTo>
                      <a:close/>
                    </a:path>
                  </a:pathLst>
                </a:custGeom>
                <a:solidFill>
                  <a:srgbClr val="EC8940"/>
                </a:solidFill>
                <a:ln w="35560" cap="flat">
                  <a:noFill/>
                  <a:prstDash val="solid"/>
                  <a:miter/>
                </a:ln>
              </p:spPr>
              <p:txBody>
                <a:bodyPr rtlCol="0" anchor="ctr"/>
                <a:lstStyle/>
                <a:p>
                  <a:endParaRPr lang="fr-BE"/>
                </a:p>
              </p:txBody>
            </p:sp>
            <p:sp>
              <p:nvSpPr>
                <p:cNvPr id="768" name="Forme libre : forme 767">
                  <a:extLst>
                    <a:ext uri="{FF2B5EF4-FFF2-40B4-BE49-F238E27FC236}">
                      <a16:creationId xmlns:a16="http://schemas.microsoft.com/office/drawing/2014/main" id="{65ADD4DE-44E0-4D07-ACC5-DC70324EEE43}"/>
                    </a:ext>
                  </a:extLst>
                </p:cNvPr>
                <p:cNvSpPr/>
                <p:nvPr/>
              </p:nvSpPr>
              <p:spPr>
                <a:xfrm>
                  <a:off x="8017753" y="1942642"/>
                  <a:ext cx="14254" cy="7127"/>
                </a:xfrm>
                <a:custGeom>
                  <a:avLst/>
                  <a:gdLst>
                    <a:gd name="connsiteX0" fmla="*/ 0 w 14254"/>
                    <a:gd name="connsiteY0" fmla="*/ 0 h 7127"/>
                    <a:gd name="connsiteX1" fmla="*/ 7127 w 14254"/>
                    <a:gd name="connsiteY1" fmla="*/ 3564 h 7127"/>
                    <a:gd name="connsiteX2" fmla="*/ 10691 w 14254"/>
                    <a:gd name="connsiteY2" fmla="*/ 3564 h 7127"/>
                    <a:gd name="connsiteX3" fmla="*/ 14255 w 14254"/>
                    <a:gd name="connsiteY3" fmla="*/ 7127 h 7127"/>
                    <a:gd name="connsiteX4" fmla="*/ 7127 w 14254"/>
                    <a:gd name="connsiteY4" fmla="*/ 3564 h 7127"/>
                    <a:gd name="connsiteX5" fmla="*/ 0 w 14254"/>
                    <a:gd name="connsiteY5" fmla="*/ 0 h 7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54" h="7127">
                      <a:moveTo>
                        <a:pt x="0" y="0"/>
                      </a:moveTo>
                      <a:cubicBezTo>
                        <a:pt x="3564" y="0"/>
                        <a:pt x="3564" y="0"/>
                        <a:pt x="7127" y="3564"/>
                      </a:cubicBezTo>
                      <a:cubicBezTo>
                        <a:pt x="7127" y="3564"/>
                        <a:pt x="10691" y="3564"/>
                        <a:pt x="10691" y="3564"/>
                      </a:cubicBezTo>
                      <a:cubicBezTo>
                        <a:pt x="10691" y="3564"/>
                        <a:pt x="14255" y="3564"/>
                        <a:pt x="14255" y="7127"/>
                      </a:cubicBezTo>
                      <a:cubicBezTo>
                        <a:pt x="10691" y="7127"/>
                        <a:pt x="10691" y="7127"/>
                        <a:pt x="7127" y="3564"/>
                      </a:cubicBezTo>
                      <a:cubicBezTo>
                        <a:pt x="3564" y="0"/>
                        <a:pt x="3564" y="0"/>
                        <a:pt x="0" y="0"/>
                      </a:cubicBezTo>
                      <a:close/>
                    </a:path>
                  </a:pathLst>
                </a:custGeom>
                <a:solidFill>
                  <a:srgbClr val="EC8940"/>
                </a:solidFill>
                <a:ln w="35560" cap="flat">
                  <a:noFill/>
                  <a:prstDash val="solid"/>
                  <a:miter/>
                </a:ln>
              </p:spPr>
              <p:txBody>
                <a:bodyPr rtlCol="0" anchor="ctr"/>
                <a:lstStyle/>
                <a:p>
                  <a:endParaRPr lang="fr-BE"/>
                </a:p>
              </p:txBody>
            </p:sp>
          </p:grpSp>
          <p:grpSp>
            <p:nvGrpSpPr>
              <p:cNvPr id="760" name="Graphique 485">
                <a:extLst>
                  <a:ext uri="{FF2B5EF4-FFF2-40B4-BE49-F238E27FC236}">
                    <a16:creationId xmlns:a16="http://schemas.microsoft.com/office/drawing/2014/main" id="{A8A8BBDA-2807-421A-98D3-D671E6C23713}"/>
                  </a:ext>
                </a:extLst>
              </p:cNvPr>
              <p:cNvGrpSpPr/>
              <p:nvPr/>
            </p:nvGrpSpPr>
            <p:grpSpPr>
              <a:xfrm>
                <a:off x="7828880" y="1924824"/>
                <a:ext cx="39200" cy="35636"/>
                <a:chOff x="7828880" y="1924824"/>
                <a:chExt cx="39200" cy="35636"/>
              </a:xfrm>
              <a:solidFill>
                <a:srgbClr val="EC8940"/>
              </a:solidFill>
            </p:grpSpPr>
            <p:sp>
              <p:nvSpPr>
                <p:cNvPr id="761" name="Forme libre : forme 760">
                  <a:extLst>
                    <a:ext uri="{FF2B5EF4-FFF2-40B4-BE49-F238E27FC236}">
                      <a16:creationId xmlns:a16="http://schemas.microsoft.com/office/drawing/2014/main" id="{A7562F27-16C0-4777-ADA1-C71F856882ED}"/>
                    </a:ext>
                  </a:extLst>
                </p:cNvPr>
                <p:cNvSpPr/>
                <p:nvPr/>
              </p:nvSpPr>
              <p:spPr>
                <a:xfrm>
                  <a:off x="7850262" y="1949769"/>
                  <a:ext cx="17818" cy="10690"/>
                </a:xfrm>
                <a:custGeom>
                  <a:avLst/>
                  <a:gdLst>
                    <a:gd name="connsiteX0" fmla="*/ 17818 w 17818"/>
                    <a:gd name="connsiteY0" fmla="*/ 10691 h 10690"/>
                    <a:gd name="connsiteX1" fmla="*/ 7127 w 17818"/>
                    <a:gd name="connsiteY1" fmla="*/ 7127 h 10690"/>
                    <a:gd name="connsiteX2" fmla="*/ 0 w 17818"/>
                    <a:gd name="connsiteY2" fmla="*/ 0 h 10690"/>
                    <a:gd name="connsiteX3" fmla="*/ 17818 w 17818"/>
                    <a:gd name="connsiteY3" fmla="*/ 10691 h 10690"/>
                  </a:gdLst>
                  <a:ahLst/>
                  <a:cxnLst>
                    <a:cxn ang="0">
                      <a:pos x="connsiteX0" y="connsiteY0"/>
                    </a:cxn>
                    <a:cxn ang="0">
                      <a:pos x="connsiteX1" y="connsiteY1"/>
                    </a:cxn>
                    <a:cxn ang="0">
                      <a:pos x="connsiteX2" y="connsiteY2"/>
                    </a:cxn>
                    <a:cxn ang="0">
                      <a:pos x="connsiteX3" y="connsiteY3"/>
                    </a:cxn>
                  </a:cxnLst>
                  <a:rect l="l" t="t" r="r" b="b"/>
                  <a:pathLst>
                    <a:path w="17818" h="10690">
                      <a:moveTo>
                        <a:pt x="17818" y="10691"/>
                      </a:moveTo>
                      <a:cubicBezTo>
                        <a:pt x="14255" y="10691"/>
                        <a:pt x="10691" y="7127"/>
                        <a:pt x="7127" y="7127"/>
                      </a:cubicBezTo>
                      <a:cubicBezTo>
                        <a:pt x="3564" y="3564"/>
                        <a:pt x="0" y="3564"/>
                        <a:pt x="0" y="0"/>
                      </a:cubicBezTo>
                      <a:cubicBezTo>
                        <a:pt x="3564" y="3564"/>
                        <a:pt x="10691" y="7127"/>
                        <a:pt x="17818" y="10691"/>
                      </a:cubicBezTo>
                      <a:close/>
                    </a:path>
                  </a:pathLst>
                </a:custGeom>
                <a:solidFill>
                  <a:srgbClr val="EC8940"/>
                </a:solidFill>
                <a:ln w="35560" cap="flat">
                  <a:noFill/>
                  <a:prstDash val="solid"/>
                  <a:miter/>
                </a:ln>
              </p:spPr>
              <p:txBody>
                <a:bodyPr rtlCol="0" anchor="ctr"/>
                <a:lstStyle/>
                <a:p>
                  <a:endParaRPr lang="fr-BE"/>
                </a:p>
              </p:txBody>
            </p:sp>
            <p:sp>
              <p:nvSpPr>
                <p:cNvPr id="762" name="Forme libre : forme 761">
                  <a:extLst>
                    <a:ext uri="{FF2B5EF4-FFF2-40B4-BE49-F238E27FC236}">
                      <a16:creationId xmlns:a16="http://schemas.microsoft.com/office/drawing/2014/main" id="{920F745D-9381-49A7-8A78-6CD3BE81F379}"/>
                    </a:ext>
                  </a:extLst>
                </p:cNvPr>
                <p:cNvSpPr/>
                <p:nvPr/>
              </p:nvSpPr>
              <p:spPr>
                <a:xfrm>
                  <a:off x="7836007" y="1924824"/>
                  <a:ext cx="10690" cy="7127"/>
                </a:xfrm>
                <a:custGeom>
                  <a:avLst/>
                  <a:gdLst>
                    <a:gd name="connsiteX0" fmla="*/ 10691 w 10690"/>
                    <a:gd name="connsiteY0" fmla="*/ 7127 h 7127"/>
                    <a:gd name="connsiteX1" fmla="*/ 0 w 10690"/>
                    <a:gd name="connsiteY1" fmla="*/ 0 h 7127"/>
                    <a:gd name="connsiteX2" fmla="*/ 7127 w 10690"/>
                    <a:gd name="connsiteY2" fmla="*/ 3564 h 7127"/>
                    <a:gd name="connsiteX3" fmla="*/ 10691 w 10690"/>
                    <a:gd name="connsiteY3" fmla="*/ 7127 h 7127"/>
                  </a:gdLst>
                  <a:ahLst/>
                  <a:cxnLst>
                    <a:cxn ang="0">
                      <a:pos x="connsiteX0" y="connsiteY0"/>
                    </a:cxn>
                    <a:cxn ang="0">
                      <a:pos x="connsiteX1" y="connsiteY1"/>
                    </a:cxn>
                    <a:cxn ang="0">
                      <a:pos x="connsiteX2" y="connsiteY2"/>
                    </a:cxn>
                    <a:cxn ang="0">
                      <a:pos x="connsiteX3" y="connsiteY3"/>
                    </a:cxn>
                  </a:cxnLst>
                  <a:rect l="l" t="t" r="r" b="b"/>
                  <a:pathLst>
                    <a:path w="10690" h="7127">
                      <a:moveTo>
                        <a:pt x="10691" y="7127"/>
                      </a:moveTo>
                      <a:cubicBezTo>
                        <a:pt x="7127" y="7127"/>
                        <a:pt x="0" y="3564"/>
                        <a:pt x="0" y="0"/>
                      </a:cubicBezTo>
                      <a:cubicBezTo>
                        <a:pt x="3564" y="0"/>
                        <a:pt x="3564" y="3564"/>
                        <a:pt x="7127" y="3564"/>
                      </a:cubicBezTo>
                      <a:cubicBezTo>
                        <a:pt x="7127" y="3564"/>
                        <a:pt x="7127" y="3564"/>
                        <a:pt x="10691" y="7127"/>
                      </a:cubicBezTo>
                      <a:close/>
                    </a:path>
                  </a:pathLst>
                </a:custGeom>
                <a:solidFill>
                  <a:srgbClr val="EC8940"/>
                </a:solidFill>
                <a:ln w="35560" cap="flat">
                  <a:noFill/>
                  <a:prstDash val="solid"/>
                  <a:miter/>
                </a:ln>
              </p:spPr>
              <p:txBody>
                <a:bodyPr rtlCol="0" anchor="ctr"/>
                <a:lstStyle/>
                <a:p>
                  <a:endParaRPr lang="fr-BE"/>
                </a:p>
              </p:txBody>
            </p:sp>
            <p:sp>
              <p:nvSpPr>
                <p:cNvPr id="763" name="Forme libre : forme 762">
                  <a:extLst>
                    <a:ext uri="{FF2B5EF4-FFF2-40B4-BE49-F238E27FC236}">
                      <a16:creationId xmlns:a16="http://schemas.microsoft.com/office/drawing/2014/main" id="{132F149A-3A82-4B14-861E-8B1E40EEFD9C}"/>
                    </a:ext>
                  </a:extLst>
                </p:cNvPr>
                <p:cNvSpPr/>
                <p:nvPr/>
              </p:nvSpPr>
              <p:spPr>
                <a:xfrm>
                  <a:off x="7828880" y="1931951"/>
                  <a:ext cx="14254" cy="3563"/>
                </a:xfrm>
                <a:custGeom>
                  <a:avLst/>
                  <a:gdLst>
                    <a:gd name="connsiteX0" fmla="*/ 14255 w 14254"/>
                    <a:gd name="connsiteY0" fmla="*/ 3564 h 3563"/>
                    <a:gd name="connsiteX1" fmla="*/ 7127 w 14254"/>
                    <a:gd name="connsiteY1" fmla="*/ 3564 h 3563"/>
                    <a:gd name="connsiteX2" fmla="*/ 0 w 14254"/>
                    <a:gd name="connsiteY2" fmla="*/ 0 h 3563"/>
                    <a:gd name="connsiteX3" fmla="*/ 7127 w 14254"/>
                    <a:gd name="connsiteY3" fmla="*/ 0 h 3563"/>
                    <a:gd name="connsiteX4" fmla="*/ 14255 w 14254"/>
                    <a:gd name="connsiteY4" fmla="*/ 3564 h 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3563">
                      <a:moveTo>
                        <a:pt x="14255" y="3564"/>
                      </a:moveTo>
                      <a:cubicBezTo>
                        <a:pt x="10691" y="3564"/>
                        <a:pt x="7127" y="3564"/>
                        <a:pt x="7127" y="3564"/>
                      </a:cubicBezTo>
                      <a:cubicBezTo>
                        <a:pt x="3564" y="3564"/>
                        <a:pt x="0" y="3564"/>
                        <a:pt x="0" y="0"/>
                      </a:cubicBezTo>
                      <a:cubicBezTo>
                        <a:pt x="3564" y="0"/>
                        <a:pt x="7127" y="0"/>
                        <a:pt x="7127" y="0"/>
                      </a:cubicBezTo>
                      <a:cubicBezTo>
                        <a:pt x="10691" y="3564"/>
                        <a:pt x="14255" y="3564"/>
                        <a:pt x="14255" y="3564"/>
                      </a:cubicBezTo>
                      <a:close/>
                    </a:path>
                  </a:pathLst>
                </a:custGeom>
                <a:solidFill>
                  <a:srgbClr val="EC8940"/>
                </a:solidFill>
                <a:ln w="35560" cap="flat">
                  <a:noFill/>
                  <a:prstDash val="solid"/>
                  <a:miter/>
                </a:ln>
              </p:spPr>
              <p:txBody>
                <a:bodyPr rtlCol="0" anchor="ctr"/>
                <a:lstStyle/>
                <a:p>
                  <a:endParaRPr lang="fr-BE"/>
                </a:p>
              </p:txBody>
            </p:sp>
            <p:sp>
              <p:nvSpPr>
                <p:cNvPr id="764" name="Forme libre : forme 763">
                  <a:extLst>
                    <a:ext uri="{FF2B5EF4-FFF2-40B4-BE49-F238E27FC236}">
                      <a16:creationId xmlns:a16="http://schemas.microsoft.com/office/drawing/2014/main" id="{77A3E4FA-73E1-4274-AEC2-E6F902211377}"/>
                    </a:ext>
                  </a:extLst>
                </p:cNvPr>
                <p:cNvSpPr/>
                <p:nvPr/>
              </p:nvSpPr>
              <p:spPr>
                <a:xfrm>
                  <a:off x="7828880" y="1942642"/>
                  <a:ext cx="14254" cy="7127"/>
                </a:xfrm>
                <a:custGeom>
                  <a:avLst/>
                  <a:gdLst>
                    <a:gd name="connsiteX0" fmla="*/ 14255 w 14254"/>
                    <a:gd name="connsiteY0" fmla="*/ 0 h 7127"/>
                    <a:gd name="connsiteX1" fmla="*/ 7127 w 14254"/>
                    <a:gd name="connsiteY1" fmla="*/ 3564 h 7127"/>
                    <a:gd name="connsiteX2" fmla="*/ 0 w 14254"/>
                    <a:gd name="connsiteY2" fmla="*/ 7127 h 7127"/>
                    <a:gd name="connsiteX3" fmla="*/ 3564 w 14254"/>
                    <a:gd name="connsiteY3" fmla="*/ 3564 h 7127"/>
                    <a:gd name="connsiteX4" fmla="*/ 7127 w 14254"/>
                    <a:gd name="connsiteY4" fmla="*/ 3564 h 7127"/>
                    <a:gd name="connsiteX5" fmla="*/ 14255 w 14254"/>
                    <a:gd name="connsiteY5" fmla="*/ 0 h 7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54" h="7127">
                      <a:moveTo>
                        <a:pt x="14255" y="0"/>
                      </a:moveTo>
                      <a:cubicBezTo>
                        <a:pt x="14255" y="3564"/>
                        <a:pt x="10691" y="3564"/>
                        <a:pt x="7127" y="3564"/>
                      </a:cubicBezTo>
                      <a:cubicBezTo>
                        <a:pt x="3564" y="3564"/>
                        <a:pt x="3564" y="3564"/>
                        <a:pt x="0" y="7127"/>
                      </a:cubicBezTo>
                      <a:cubicBezTo>
                        <a:pt x="0" y="7127"/>
                        <a:pt x="0" y="7127"/>
                        <a:pt x="3564" y="3564"/>
                      </a:cubicBezTo>
                      <a:cubicBezTo>
                        <a:pt x="3564" y="3564"/>
                        <a:pt x="7127" y="3564"/>
                        <a:pt x="7127" y="3564"/>
                      </a:cubicBezTo>
                      <a:cubicBezTo>
                        <a:pt x="10691" y="0"/>
                        <a:pt x="14255" y="0"/>
                        <a:pt x="14255" y="0"/>
                      </a:cubicBezTo>
                      <a:close/>
                    </a:path>
                  </a:pathLst>
                </a:custGeom>
                <a:solidFill>
                  <a:srgbClr val="EC8940"/>
                </a:solidFill>
                <a:ln w="35560" cap="flat">
                  <a:noFill/>
                  <a:prstDash val="solid"/>
                  <a:miter/>
                </a:ln>
              </p:spPr>
              <p:txBody>
                <a:bodyPr rtlCol="0" anchor="ctr"/>
                <a:lstStyle/>
                <a:p>
                  <a:endParaRPr lang="fr-BE"/>
                </a:p>
              </p:txBody>
            </p:sp>
          </p:grpSp>
        </p:grpSp>
      </p:grpSp>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Les dispositions applicables aux particuliers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Prolongation d’avantages fiscaux</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1</a:t>
            </a:r>
          </a:p>
        </p:txBody>
      </p:sp>
      <p:grpSp>
        <p:nvGrpSpPr>
          <p:cNvPr id="690" name="Graphique 485">
            <a:extLst>
              <a:ext uri="{FF2B5EF4-FFF2-40B4-BE49-F238E27FC236}">
                <a16:creationId xmlns:a16="http://schemas.microsoft.com/office/drawing/2014/main" id="{9AF8D2CE-CB25-465F-B6D4-7B7B4B92FD67}"/>
              </a:ext>
            </a:extLst>
          </p:cNvPr>
          <p:cNvGrpSpPr/>
          <p:nvPr/>
        </p:nvGrpSpPr>
        <p:grpSpPr>
          <a:xfrm>
            <a:off x="762095" y="2808270"/>
            <a:ext cx="1003755" cy="3274602"/>
            <a:chOff x="6891642" y="1891596"/>
            <a:chExt cx="926546" cy="3022717"/>
          </a:xfrm>
        </p:grpSpPr>
        <p:sp>
          <p:nvSpPr>
            <p:cNvPr id="691" name="Forme libre : forme 690">
              <a:extLst>
                <a:ext uri="{FF2B5EF4-FFF2-40B4-BE49-F238E27FC236}">
                  <a16:creationId xmlns:a16="http://schemas.microsoft.com/office/drawing/2014/main" id="{BD6C3726-C2DB-4339-9749-42F6B651DD64}"/>
                </a:ext>
              </a:extLst>
            </p:cNvPr>
            <p:cNvSpPr/>
            <p:nvPr/>
          </p:nvSpPr>
          <p:spPr>
            <a:xfrm>
              <a:off x="6891642" y="2445116"/>
              <a:ext cx="227378" cy="1240750"/>
            </a:xfrm>
            <a:custGeom>
              <a:avLst/>
              <a:gdLst>
                <a:gd name="connsiteX0" fmla="*/ 188873 w 227378"/>
                <a:gd name="connsiteY0" fmla="*/ 0 h 1240750"/>
                <a:gd name="connsiteX1" fmla="*/ 85527 w 227378"/>
                <a:gd name="connsiteY1" fmla="*/ 110473 h 1240750"/>
                <a:gd name="connsiteX2" fmla="*/ 49891 w 227378"/>
                <a:gd name="connsiteY2" fmla="*/ 466837 h 1240750"/>
                <a:gd name="connsiteX3" fmla="*/ 0 w 227378"/>
                <a:gd name="connsiteY3" fmla="*/ 726983 h 1240750"/>
                <a:gd name="connsiteX4" fmla="*/ 10691 w 227378"/>
                <a:gd name="connsiteY4" fmla="*/ 1004948 h 1240750"/>
                <a:gd name="connsiteX5" fmla="*/ 0 w 227378"/>
                <a:gd name="connsiteY5" fmla="*/ 1161748 h 1240750"/>
                <a:gd name="connsiteX6" fmla="*/ 53455 w 227378"/>
                <a:gd name="connsiteY6" fmla="*/ 1225894 h 1240750"/>
                <a:gd name="connsiteX7" fmla="*/ 103346 w 227378"/>
                <a:gd name="connsiteY7" fmla="*/ 1229457 h 1240750"/>
                <a:gd name="connsiteX8" fmla="*/ 138982 w 227378"/>
                <a:gd name="connsiteY8" fmla="*/ 1229457 h 1240750"/>
                <a:gd name="connsiteX9" fmla="*/ 106909 w 227378"/>
                <a:gd name="connsiteY9" fmla="*/ 1015639 h 1240750"/>
                <a:gd name="connsiteX10" fmla="*/ 149673 w 227378"/>
                <a:gd name="connsiteY10" fmla="*/ 677092 h 1240750"/>
                <a:gd name="connsiteX11" fmla="*/ 160364 w 227378"/>
                <a:gd name="connsiteY11" fmla="*/ 459710 h 1240750"/>
                <a:gd name="connsiteX12" fmla="*/ 213819 w 227378"/>
                <a:gd name="connsiteY12" fmla="*/ 313601 h 1240750"/>
                <a:gd name="connsiteX13" fmla="*/ 224510 w 227378"/>
                <a:gd name="connsiteY13" fmla="*/ 138982 h 1240750"/>
                <a:gd name="connsiteX14" fmla="*/ 188873 w 227378"/>
                <a:gd name="connsiteY14" fmla="*/ 0 h 124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378" h="1240750">
                  <a:moveTo>
                    <a:pt x="188873" y="0"/>
                  </a:moveTo>
                  <a:cubicBezTo>
                    <a:pt x="142546" y="10691"/>
                    <a:pt x="99782" y="28509"/>
                    <a:pt x="85527" y="110473"/>
                  </a:cubicBezTo>
                  <a:cubicBezTo>
                    <a:pt x="71273" y="192437"/>
                    <a:pt x="60582" y="416946"/>
                    <a:pt x="49891" y="466837"/>
                  </a:cubicBezTo>
                  <a:cubicBezTo>
                    <a:pt x="35636" y="516728"/>
                    <a:pt x="0" y="677092"/>
                    <a:pt x="0" y="726983"/>
                  </a:cubicBezTo>
                  <a:cubicBezTo>
                    <a:pt x="0" y="776874"/>
                    <a:pt x="7127" y="965748"/>
                    <a:pt x="10691" y="1004948"/>
                  </a:cubicBezTo>
                  <a:cubicBezTo>
                    <a:pt x="14255" y="1040584"/>
                    <a:pt x="0" y="1143930"/>
                    <a:pt x="0" y="1161748"/>
                  </a:cubicBezTo>
                  <a:cubicBezTo>
                    <a:pt x="0" y="1179566"/>
                    <a:pt x="42764" y="1215203"/>
                    <a:pt x="53455" y="1225894"/>
                  </a:cubicBezTo>
                  <a:cubicBezTo>
                    <a:pt x="64146" y="1233021"/>
                    <a:pt x="99782" y="1229457"/>
                    <a:pt x="103346" y="1229457"/>
                  </a:cubicBezTo>
                  <a:cubicBezTo>
                    <a:pt x="106909" y="1236585"/>
                    <a:pt x="135418" y="1250839"/>
                    <a:pt x="138982" y="1229457"/>
                  </a:cubicBezTo>
                  <a:cubicBezTo>
                    <a:pt x="138982" y="1204512"/>
                    <a:pt x="106909" y="1054839"/>
                    <a:pt x="106909" y="1015639"/>
                  </a:cubicBezTo>
                  <a:cubicBezTo>
                    <a:pt x="106909" y="972875"/>
                    <a:pt x="146109" y="719856"/>
                    <a:pt x="149673" y="677092"/>
                  </a:cubicBezTo>
                  <a:cubicBezTo>
                    <a:pt x="153237" y="645020"/>
                    <a:pt x="153237" y="491783"/>
                    <a:pt x="160364" y="459710"/>
                  </a:cubicBezTo>
                  <a:cubicBezTo>
                    <a:pt x="171055" y="427637"/>
                    <a:pt x="203128" y="345673"/>
                    <a:pt x="213819" y="313601"/>
                  </a:cubicBezTo>
                  <a:cubicBezTo>
                    <a:pt x="224510" y="277964"/>
                    <a:pt x="231637" y="206691"/>
                    <a:pt x="224510" y="138982"/>
                  </a:cubicBezTo>
                  <a:cubicBezTo>
                    <a:pt x="217382" y="71273"/>
                    <a:pt x="210255" y="24945"/>
                    <a:pt x="188873" y="0"/>
                  </a:cubicBezTo>
                  <a:close/>
                </a:path>
              </a:pathLst>
            </a:custGeom>
            <a:solidFill>
              <a:srgbClr val="FFB67F"/>
            </a:solidFill>
            <a:ln w="35560" cap="flat">
              <a:noFill/>
              <a:prstDash val="solid"/>
              <a:miter/>
            </a:ln>
          </p:spPr>
          <p:txBody>
            <a:bodyPr rtlCol="0" anchor="ctr"/>
            <a:lstStyle/>
            <a:p>
              <a:endParaRPr lang="fr-BE"/>
            </a:p>
          </p:txBody>
        </p:sp>
        <p:sp>
          <p:nvSpPr>
            <p:cNvPr id="692" name="Forme libre : forme 691">
              <a:extLst>
                <a:ext uri="{FF2B5EF4-FFF2-40B4-BE49-F238E27FC236}">
                  <a16:creationId xmlns:a16="http://schemas.microsoft.com/office/drawing/2014/main" id="{CA6BFC45-46FE-456C-A495-F41B671DA603}"/>
                </a:ext>
              </a:extLst>
            </p:cNvPr>
            <p:cNvSpPr/>
            <p:nvPr/>
          </p:nvSpPr>
          <p:spPr>
            <a:xfrm>
              <a:off x="7057137" y="1891596"/>
              <a:ext cx="389227" cy="472257"/>
            </a:xfrm>
            <a:custGeom>
              <a:avLst/>
              <a:gdLst>
                <a:gd name="connsiteX0" fmla="*/ 290651 w 389227"/>
                <a:gd name="connsiteY0" fmla="*/ 36791 h 472257"/>
                <a:gd name="connsiteX1" fmla="*/ 133850 w 389227"/>
                <a:gd name="connsiteY1" fmla="*/ 11846 h 472257"/>
                <a:gd name="connsiteX2" fmla="*/ 9123 w 389227"/>
                <a:gd name="connsiteY2" fmla="*/ 182901 h 472257"/>
                <a:gd name="connsiteX3" fmla="*/ 26941 w 389227"/>
                <a:gd name="connsiteY3" fmla="*/ 361083 h 472257"/>
                <a:gd name="connsiteX4" fmla="*/ 87523 w 389227"/>
                <a:gd name="connsiteY4" fmla="*/ 450174 h 472257"/>
                <a:gd name="connsiteX5" fmla="*/ 294214 w 389227"/>
                <a:gd name="connsiteY5" fmla="*/ 467992 h 472257"/>
                <a:gd name="connsiteX6" fmla="*/ 358360 w 389227"/>
                <a:gd name="connsiteY6" fmla="*/ 357519 h 472257"/>
                <a:gd name="connsiteX7" fmla="*/ 386869 w 389227"/>
                <a:gd name="connsiteY7" fmla="*/ 154391 h 472257"/>
                <a:gd name="connsiteX8" fmla="*/ 290651 w 389227"/>
                <a:gd name="connsiteY8" fmla="*/ 36791 h 472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227" h="472257">
                  <a:moveTo>
                    <a:pt x="290651" y="36791"/>
                  </a:moveTo>
                  <a:cubicBezTo>
                    <a:pt x="265705" y="-2409"/>
                    <a:pt x="187305" y="-9536"/>
                    <a:pt x="133850" y="11846"/>
                  </a:cubicBezTo>
                  <a:cubicBezTo>
                    <a:pt x="76832" y="36791"/>
                    <a:pt x="19814" y="108064"/>
                    <a:pt x="9123" y="182901"/>
                  </a:cubicBezTo>
                  <a:cubicBezTo>
                    <a:pt x="-5132" y="257737"/>
                    <a:pt x="-5132" y="321883"/>
                    <a:pt x="26941" y="361083"/>
                  </a:cubicBezTo>
                  <a:cubicBezTo>
                    <a:pt x="23378" y="389592"/>
                    <a:pt x="66141" y="432356"/>
                    <a:pt x="87523" y="450174"/>
                  </a:cubicBezTo>
                  <a:cubicBezTo>
                    <a:pt x="108905" y="467992"/>
                    <a:pt x="279960" y="478683"/>
                    <a:pt x="294214" y="467992"/>
                  </a:cubicBezTo>
                  <a:cubicBezTo>
                    <a:pt x="308469" y="457301"/>
                    <a:pt x="347669" y="393156"/>
                    <a:pt x="358360" y="357519"/>
                  </a:cubicBezTo>
                  <a:cubicBezTo>
                    <a:pt x="369051" y="321883"/>
                    <a:pt x="397560" y="225664"/>
                    <a:pt x="386869" y="154391"/>
                  </a:cubicBezTo>
                  <a:cubicBezTo>
                    <a:pt x="376178" y="83119"/>
                    <a:pt x="340542" y="43918"/>
                    <a:pt x="290651" y="36791"/>
                  </a:cubicBezTo>
                  <a:close/>
                </a:path>
              </a:pathLst>
            </a:custGeom>
            <a:solidFill>
              <a:srgbClr val="60100E"/>
            </a:solidFill>
            <a:ln w="35560" cap="flat">
              <a:noFill/>
              <a:prstDash val="solid"/>
              <a:miter/>
            </a:ln>
          </p:spPr>
          <p:txBody>
            <a:bodyPr rtlCol="0" anchor="ctr"/>
            <a:lstStyle/>
            <a:p>
              <a:endParaRPr lang="fr-BE"/>
            </a:p>
          </p:txBody>
        </p:sp>
        <p:sp>
          <p:nvSpPr>
            <p:cNvPr id="693" name="Forme libre : forme 692">
              <a:extLst>
                <a:ext uri="{FF2B5EF4-FFF2-40B4-BE49-F238E27FC236}">
                  <a16:creationId xmlns:a16="http://schemas.microsoft.com/office/drawing/2014/main" id="{CE878F3D-CECB-4A95-8BF6-612C56D88D3C}"/>
                </a:ext>
              </a:extLst>
            </p:cNvPr>
            <p:cNvSpPr/>
            <p:nvPr/>
          </p:nvSpPr>
          <p:spPr>
            <a:xfrm>
              <a:off x="7636443" y="4829178"/>
              <a:ext cx="181745" cy="70067"/>
            </a:xfrm>
            <a:custGeom>
              <a:avLst/>
              <a:gdLst>
                <a:gd name="connsiteX0" fmla="*/ 178182 w 181745"/>
                <a:gd name="connsiteY0" fmla="*/ 39200 h 70067"/>
                <a:gd name="connsiteX1" fmla="*/ 60582 w 181745"/>
                <a:gd name="connsiteY1" fmla="*/ 67709 h 70067"/>
                <a:gd name="connsiteX2" fmla="*/ 3564 w 181745"/>
                <a:gd name="connsiteY2" fmla="*/ 39200 h 70067"/>
                <a:gd name="connsiteX3" fmla="*/ 0 w 181745"/>
                <a:gd name="connsiteY3" fmla="*/ 7127 h 70067"/>
                <a:gd name="connsiteX4" fmla="*/ 3564 w 181745"/>
                <a:gd name="connsiteY4" fmla="*/ 10691 h 70067"/>
                <a:gd name="connsiteX5" fmla="*/ 46327 w 181745"/>
                <a:gd name="connsiteY5" fmla="*/ 35636 h 70067"/>
                <a:gd name="connsiteX6" fmla="*/ 71273 w 181745"/>
                <a:gd name="connsiteY6" fmla="*/ 42764 h 70067"/>
                <a:gd name="connsiteX7" fmla="*/ 92655 w 181745"/>
                <a:gd name="connsiteY7" fmla="*/ 42764 h 70067"/>
                <a:gd name="connsiteX8" fmla="*/ 121164 w 181745"/>
                <a:gd name="connsiteY8" fmla="*/ 39200 h 70067"/>
                <a:gd name="connsiteX9" fmla="*/ 131855 w 181745"/>
                <a:gd name="connsiteY9" fmla="*/ 35636 h 70067"/>
                <a:gd name="connsiteX10" fmla="*/ 149673 w 181745"/>
                <a:gd name="connsiteY10" fmla="*/ 28509 h 70067"/>
                <a:gd name="connsiteX11" fmla="*/ 160364 w 181745"/>
                <a:gd name="connsiteY11" fmla="*/ 21382 h 70067"/>
                <a:gd name="connsiteX12" fmla="*/ 181746 w 181745"/>
                <a:gd name="connsiteY12" fmla="*/ 0 h 70067"/>
                <a:gd name="connsiteX13" fmla="*/ 178182 w 181745"/>
                <a:gd name="connsiteY13" fmla="*/ 39200 h 7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745" h="70067">
                  <a:moveTo>
                    <a:pt x="178182" y="39200"/>
                  </a:moveTo>
                  <a:cubicBezTo>
                    <a:pt x="174619" y="49891"/>
                    <a:pt x="117600" y="78400"/>
                    <a:pt x="60582" y="67709"/>
                  </a:cubicBezTo>
                  <a:cubicBezTo>
                    <a:pt x="42764" y="64145"/>
                    <a:pt x="21382" y="53455"/>
                    <a:pt x="3564" y="39200"/>
                  </a:cubicBezTo>
                  <a:cubicBezTo>
                    <a:pt x="0" y="32073"/>
                    <a:pt x="0" y="21382"/>
                    <a:pt x="0" y="7127"/>
                  </a:cubicBezTo>
                  <a:cubicBezTo>
                    <a:pt x="0" y="7127"/>
                    <a:pt x="3564" y="10691"/>
                    <a:pt x="3564" y="10691"/>
                  </a:cubicBezTo>
                  <a:cubicBezTo>
                    <a:pt x="14255" y="21382"/>
                    <a:pt x="28509" y="32073"/>
                    <a:pt x="46327" y="35636"/>
                  </a:cubicBezTo>
                  <a:cubicBezTo>
                    <a:pt x="53455" y="39200"/>
                    <a:pt x="60582" y="39200"/>
                    <a:pt x="71273" y="42764"/>
                  </a:cubicBezTo>
                  <a:cubicBezTo>
                    <a:pt x="78400" y="42764"/>
                    <a:pt x="85527" y="42764"/>
                    <a:pt x="92655" y="42764"/>
                  </a:cubicBezTo>
                  <a:cubicBezTo>
                    <a:pt x="103346" y="42764"/>
                    <a:pt x="110473" y="42764"/>
                    <a:pt x="121164" y="39200"/>
                  </a:cubicBezTo>
                  <a:cubicBezTo>
                    <a:pt x="124728" y="39200"/>
                    <a:pt x="128291" y="39200"/>
                    <a:pt x="131855" y="35636"/>
                  </a:cubicBezTo>
                  <a:cubicBezTo>
                    <a:pt x="138982" y="32073"/>
                    <a:pt x="146109" y="32073"/>
                    <a:pt x="149673" y="28509"/>
                  </a:cubicBezTo>
                  <a:cubicBezTo>
                    <a:pt x="153237" y="24945"/>
                    <a:pt x="156800" y="24945"/>
                    <a:pt x="160364" y="21382"/>
                  </a:cubicBezTo>
                  <a:cubicBezTo>
                    <a:pt x="167491" y="14254"/>
                    <a:pt x="178182" y="7127"/>
                    <a:pt x="181746" y="0"/>
                  </a:cubicBezTo>
                  <a:cubicBezTo>
                    <a:pt x="181746" y="21382"/>
                    <a:pt x="178182" y="35636"/>
                    <a:pt x="178182" y="39200"/>
                  </a:cubicBezTo>
                  <a:close/>
                </a:path>
              </a:pathLst>
            </a:custGeom>
            <a:solidFill>
              <a:srgbClr val="261113"/>
            </a:solidFill>
            <a:ln w="35560" cap="flat">
              <a:noFill/>
              <a:prstDash val="solid"/>
              <a:miter/>
            </a:ln>
          </p:spPr>
          <p:txBody>
            <a:bodyPr rtlCol="0" anchor="ctr"/>
            <a:lstStyle/>
            <a:p>
              <a:endParaRPr lang="fr-BE"/>
            </a:p>
          </p:txBody>
        </p:sp>
        <p:sp>
          <p:nvSpPr>
            <p:cNvPr id="694" name="Forme libre : forme 693">
              <a:extLst>
                <a:ext uri="{FF2B5EF4-FFF2-40B4-BE49-F238E27FC236}">
                  <a16:creationId xmlns:a16="http://schemas.microsoft.com/office/drawing/2014/main" id="{252B3C25-9BE5-4CA7-8C05-FB38AFC5DE45}"/>
                </a:ext>
              </a:extLst>
            </p:cNvPr>
            <p:cNvSpPr/>
            <p:nvPr/>
          </p:nvSpPr>
          <p:spPr>
            <a:xfrm>
              <a:off x="7130406" y="4871958"/>
              <a:ext cx="185309" cy="42355"/>
            </a:xfrm>
            <a:custGeom>
              <a:avLst/>
              <a:gdLst>
                <a:gd name="connsiteX0" fmla="*/ 185310 w 185309"/>
                <a:gd name="connsiteY0" fmla="*/ 3564 h 42355"/>
                <a:gd name="connsiteX1" fmla="*/ 174619 w 185309"/>
                <a:gd name="connsiteY1" fmla="*/ 35636 h 42355"/>
                <a:gd name="connsiteX2" fmla="*/ 10691 w 185309"/>
                <a:gd name="connsiteY2" fmla="*/ 24945 h 42355"/>
                <a:gd name="connsiteX3" fmla="*/ 0 w 185309"/>
                <a:gd name="connsiteY3" fmla="*/ 0 h 42355"/>
                <a:gd name="connsiteX4" fmla="*/ 185310 w 185309"/>
                <a:gd name="connsiteY4" fmla="*/ 3564 h 42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309" h="42355">
                  <a:moveTo>
                    <a:pt x="185310" y="3564"/>
                  </a:moveTo>
                  <a:cubicBezTo>
                    <a:pt x="185310" y="21382"/>
                    <a:pt x="181746" y="32073"/>
                    <a:pt x="174619" y="35636"/>
                  </a:cubicBezTo>
                  <a:cubicBezTo>
                    <a:pt x="163928" y="42764"/>
                    <a:pt x="32073" y="49891"/>
                    <a:pt x="10691" y="24945"/>
                  </a:cubicBezTo>
                  <a:cubicBezTo>
                    <a:pt x="3564" y="17818"/>
                    <a:pt x="0" y="7127"/>
                    <a:pt x="0" y="0"/>
                  </a:cubicBezTo>
                  <a:cubicBezTo>
                    <a:pt x="39200" y="17818"/>
                    <a:pt x="138982" y="28509"/>
                    <a:pt x="185310" y="3564"/>
                  </a:cubicBezTo>
                  <a:close/>
                </a:path>
              </a:pathLst>
            </a:custGeom>
            <a:solidFill>
              <a:srgbClr val="261113"/>
            </a:solidFill>
            <a:ln w="35560" cap="flat">
              <a:noFill/>
              <a:prstDash val="solid"/>
              <a:miter/>
            </a:ln>
          </p:spPr>
          <p:txBody>
            <a:bodyPr rtlCol="0" anchor="ctr"/>
            <a:lstStyle/>
            <a:p>
              <a:endParaRPr lang="fr-BE"/>
            </a:p>
          </p:txBody>
        </p:sp>
        <p:sp>
          <p:nvSpPr>
            <p:cNvPr id="695" name="Forme libre : forme 694">
              <a:extLst>
                <a:ext uri="{FF2B5EF4-FFF2-40B4-BE49-F238E27FC236}">
                  <a16:creationId xmlns:a16="http://schemas.microsoft.com/office/drawing/2014/main" id="{099D2F01-E393-4588-829F-7BC79695EB46}"/>
                </a:ext>
              </a:extLst>
            </p:cNvPr>
            <p:cNvSpPr/>
            <p:nvPr/>
          </p:nvSpPr>
          <p:spPr>
            <a:xfrm>
              <a:off x="7636443" y="4743651"/>
              <a:ext cx="181745" cy="131854"/>
            </a:xfrm>
            <a:custGeom>
              <a:avLst/>
              <a:gdLst>
                <a:gd name="connsiteX0" fmla="*/ 181746 w 181745"/>
                <a:gd name="connsiteY0" fmla="*/ 89091 h 131854"/>
                <a:gd name="connsiteX1" fmla="*/ 160364 w 181745"/>
                <a:gd name="connsiteY1" fmla="*/ 110473 h 131854"/>
                <a:gd name="connsiteX2" fmla="*/ 149673 w 181745"/>
                <a:gd name="connsiteY2" fmla="*/ 117600 h 131854"/>
                <a:gd name="connsiteX3" fmla="*/ 131855 w 181745"/>
                <a:gd name="connsiteY3" fmla="*/ 124728 h 131854"/>
                <a:gd name="connsiteX4" fmla="*/ 121164 w 181745"/>
                <a:gd name="connsiteY4" fmla="*/ 128291 h 131854"/>
                <a:gd name="connsiteX5" fmla="*/ 92655 w 181745"/>
                <a:gd name="connsiteY5" fmla="*/ 131855 h 131854"/>
                <a:gd name="connsiteX6" fmla="*/ 71273 w 181745"/>
                <a:gd name="connsiteY6" fmla="*/ 131855 h 131854"/>
                <a:gd name="connsiteX7" fmla="*/ 46327 w 181745"/>
                <a:gd name="connsiteY7" fmla="*/ 124728 h 131854"/>
                <a:gd name="connsiteX8" fmla="*/ 3564 w 181745"/>
                <a:gd name="connsiteY8" fmla="*/ 99782 h 131854"/>
                <a:gd name="connsiteX9" fmla="*/ 0 w 181745"/>
                <a:gd name="connsiteY9" fmla="*/ 96218 h 131854"/>
                <a:gd name="connsiteX10" fmla="*/ 14255 w 181745"/>
                <a:gd name="connsiteY10" fmla="*/ 10691 h 131854"/>
                <a:gd name="connsiteX11" fmla="*/ 14255 w 181745"/>
                <a:gd name="connsiteY11" fmla="*/ 3564 h 131854"/>
                <a:gd name="connsiteX12" fmla="*/ 35636 w 181745"/>
                <a:gd name="connsiteY12" fmla="*/ 35636 h 131854"/>
                <a:gd name="connsiteX13" fmla="*/ 39200 w 181745"/>
                <a:gd name="connsiteY13" fmla="*/ 39200 h 131854"/>
                <a:gd name="connsiteX14" fmla="*/ 74837 w 181745"/>
                <a:gd name="connsiteY14" fmla="*/ 60582 h 131854"/>
                <a:gd name="connsiteX15" fmla="*/ 78400 w 181745"/>
                <a:gd name="connsiteY15" fmla="*/ 60582 h 131854"/>
                <a:gd name="connsiteX16" fmla="*/ 99782 w 181745"/>
                <a:gd name="connsiteY16" fmla="*/ 64145 h 131854"/>
                <a:gd name="connsiteX17" fmla="*/ 106909 w 181745"/>
                <a:gd name="connsiteY17" fmla="*/ 64145 h 131854"/>
                <a:gd name="connsiteX18" fmla="*/ 110473 w 181745"/>
                <a:gd name="connsiteY18" fmla="*/ 64145 h 131854"/>
                <a:gd name="connsiteX19" fmla="*/ 114037 w 181745"/>
                <a:gd name="connsiteY19" fmla="*/ 64145 h 131854"/>
                <a:gd name="connsiteX20" fmla="*/ 117600 w 181745"/>
                <a:gd name="connsiteY20" fmla="*/ 64145 h 131854"/>
                <a:gd name="connsiteX21" fmla="*/ 121164 w 181745"/>
                <a:gd name="connsiteY21" fmla="*/ 64145 h 131854"/>
                <a:gd name="connsiteX22" fmla="*/ 124728 w 181745"/>
                <a:gd name="connsiteY22" fmla="*/ 64145 h 131854"/>
                <a:gd name="connsiteX23" fmla="*/ 138982 w 181745"/>
                <a:gd name="connsiteY23" fmla="*/ 57018 h 131854"/>
                <a:gd name="connsiteX24" fmla="*/ 142546 w 181745"/>
                <a:gd name="connsiteY24" fmla="*/ 53455 h 131854"/>
                <a:gd name="connsiteX25" fmla="*/ 146109 w 181745"/>
                <a:gd name="connsiteY25" fmla="*/ 49891 h 131854"/>
                <a:gd name="connsiteX26" fmla="*/ 156800 w 181745"/>
                <a:gd name="connsiteY26" fmla="*/ 39200 h 131854"/>
                <a:gd name="connsiteX27" fmla="*/ 156800 w 181745"/>
                <a:gd name="connsiteY27" fmla="*/ 35636 h 131854"/>
                <a:gd name="connsiteX28" fmla="*/ 160364 w 181745"/>
                <a:gd name="connsiteY28" fmla="*/ 24945 h 131854"/>
                <a:gd name="connsiteX29" fmla="*/ 160364 w 181745"/>
                <a:gd name="connsiteY29" fmla="*/ 21382 h 131854"/>
                <a:gd name="connsiteX30" fmla="*/ 160364 w 181745"/>
                <a:gd name="connsiteY30" fmla="*/ 0 h 131854"/>
                <a:gd name="connsiteX31" fmla="*/ 171055 w 181745"/>
                <a:gd name="connsiteY31" fmla="*/ 46327 h 131854"/>
                <a:gd name="connsiteX32" fmla="*/ 174619 w 181745"/>
                <a:gd name="connsiteY32" fmla="*/ 53455 h 131854"/>
                <a:gd name="connsiteX33" fmla="*/ 174619 w 181745"/>
                <a:gd name="connsiteY33" fmla="*/ 53455 h 131854"/>
                <a:gd name="connsiteX34" fmla="*/ 178182 w 181745"/>
                <a:gd name="connsiteY34" fmla="*/ 89091 h 131854"/>
                <a:gd name="connsiteX35" fmla="*/ 178182 w 181745"/>
                <a:gd name="connsiteY35" fmla="*/ 89091 h 131854"/>
                <a:gd name="connsiteX36" fmla="*/ 181746 w 181745"/>
                <a:gd name="connsiteY36" fmla="*/ 89091 h 13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1745" h="131854">
                  <a:moveTo>
                    <a:pt x="181746" y="89091"/>
                  </a:moveTo>
                  <a:cubicBezTo>
                    <a:pt x="174619" y="96218"/>
                    <a:pt x="167491" y="103346"/>
                    <a:pt x="160364" y="110473"/>
                  </a:cubicBezTo>
                  <a:cubicBezTo>
                    <a:pt x="156800" y="114037"/>
                    <a:pt x="153237" y="114037"/>
                    <a:pt x="149673" y="117600"/>
                  </a:cubicBezTo>
                  <a:cubicBezTo>
                    <a:pt x="142546" y="121164"/>
                    <a:pt x="138982" y="124728"/>
                    <a:pt x="131855" y="124728"/>
                  </a:cubicBezTo>
                  <a:cubicBezTo>
                    <a:pt x="128291" y="124728"/>
                    <a:pt x="124728" y="128291"/>
                    <a:pt x="121164" y="128291"/>
                  </a:cubicBezTo>
                  <a:cubicBezTo>
                    <a:pt x="110473" y="128291"/>
                    <a:pt x="103346" y="131855"/>
                    <a:pt x="92655" y="131855"/>
                  </a:cubicBezTo>
                  <a:cubicBezTo>
                    <a:pt x="85527" y="131855"/>
                    <a:pt x="78400" y="131855"/>
                    <a:pt x="71273" y="131855"/>
                  </a:cubicBezTo>
                  <a:cubicBezTo>
                    <a:pt x="64146" y="131855"/>
                    <a:pt x="53455" y="128291"/>
                    <a:pt x="46327" y="124728"/>
                  </a:cubicBezTo>
                  <a:cubicBezTo>
                    <a:pt x="28509" y="117600"/>
                    <a:pt x="14255" y="110473"/>
                    <a:pt x="3564" y="99782"/>
                  </a:cubicBezTo>
                  <a:cubicBezTo>
                    <a:pt x="3564" y="99782"/>
                    <a:pt x="0" y="96218"/>
                    <a:pt x="0" y="96218"/>
                  </a:cubicBezTo>
                  <a:cubicBezTo>
                    <a:pt x="0" y="64145"/>
                    <a:pt x="10691" y="17818"/>
                    <a:pt x="14255" y="10691"/>
                  </a:cubicBezTo>
                  <a:cubicBezTo>
                    <a:pt x="14255" y="10691"/>
                    <a:pt x="14255" y="7127"/>
                    <a:pt x="14255" y="3564"/>
                  </a:cubicBezTo>
                  <a:cubicBezTo>
                    <a:pt x="17818" y="17818"/>
                    <a:pt x="24946" y="28509"/>
                    <a:pt x="35636" y="35636"/>
                  </a:cubicBezTo>
                  <a:cubicBezTo>
                    <a:pt x="35636" y="39200"/>
                    <a:pt x="39200" y="39200"/>
                    <a:pt x="39200" y="39200"/>
                  </a:cubicBezTo>
                  <a:cubicBezTo>
                    <a:pt x="49891" y="49891"/>
                    <a:pt x="60582" y="57018"/>
                    <a:pt x="74837" y="60582"/>
                  </a:cubicBezTo>
                  <a:cubicBezTo>
                    <a:pt x="74837" y="60582"/>
                    <a:pt x="78400" y="60582"/>
                    <a:pt x="78400" y="60582"/>
                  </a:cubicBezTo>
                  <a:cubicBezTo>
                    <a:pt x="85527" y="64145"/>
                    <a:pt x="92655" y="64145"/>
                    <a:pt x="99782" y="64145"/>
                  </a:cubicBezTo>
                  <a:cubicBezTo>
                    <a:pt x="103346" y="64145"/>
                    <a:pt x="103346" y="64145"/>
                    <a:pt x="106909" y="64145"/>
                  </a:cubicBezTo>
                  <a:cubicBezTo>
                    <a:pt x="106909" y="64145"/>
                    <a:pt x="106909" y="64145"/>
                    <a:pt x="110473" y="64145"/>
                  </a:cubicBezTo>
                  <a:cubicBezTo>
                    <a:pt x="110473" y="64145"/>
                    <a:pt x="114037" y="64145"/>
                    <a:pt x="114037" y="64145"/>
                  </a:cubicBezTo>
                  <a:cubicBezTo>
                    <a:pt x="117600" y="64145"/>
                    <a:pt x="117600" y="64145"/>
                    <a:pt x="117600" y="64145"/>
                  </a:cubicBezTo>
                  <a:cubicBezTo>
                    <a:pt x="117600" y="64145"/>
                    <a:pt x="121164" y="64145"/>
                    <a:pt x="121164" y="64145"/>
                  </a:cubicBezTo>
                  <a:cubicBezTo>
                    <a:pt x="121164" y="64145"/>
                    <a:pt x="124728" y="64145"/>
                    <a:pt x="124728" y="64145"/>
                  </a:cubicBezTo>
                  <a:cubicBezTo>
                    <a:pt x="128291" y="60582"/>
                    <a:pt x="135419" y="60582"/>
                    <a:pt x="138982" y="57018"/>
                  </a:cubicBezTo>
                  <a:cubicBezTo>
                    <a:pt x="138982" y="57018"/>
                    <a:pt x="142546" y="53455"/>
                    <a:pt x="142546" y="53455"/>
                  </a:cubicBezTo>
                  <a:cubicBezTo>
                    <a:pt x="142546" y="53455"/>
                    <a:pt x="142546" y="53455"/>
                    <a:pt x="146109" y="49891"/>
                  </a:cubicBezTo>
                  <a:cubicBezTo>
                    <a:pt x="149673" y="46327"/>
                    <a:pt x="153237" y="42764"/>
                    <a:pt x="156800" y="39200"/>
                  </a:cubicBezTo>
                  <a:cubicBezTo>
                    <a:pt x="156800" y="39200"/>
                    <a:pt x="156800" y="39200"/>
                    <a:pt x="156800" y="35636"/>
                  </a:cubicBezTo>
                  <a:cubicBezTo>
                    <a:pt x="160364" y="32073"/>
                    <a:pt x="160364" y="28509"/>
                    <a:pt x="160364" y="24945"/>
                  </a:cubicBezTo>
                  <a:cubicBezTo>
                    <a:pt x="160364" y="24945"/>
                    <a:pt x="160364" y="24945"/>
                    <a:pt x="160364" y="21382"/>
                  </a:cubicBezTo>
                  <a:cubicBezTo>
                    <a:pt x="160364" y="14255"/>
                    <a:pt x="163928" y="7127"/>
                    <a:pt x="160364" y="0"/>
                  </a:cubicBezTo>
                  <a:cubicBezTo>
                    <a:pt x="163928" y="21382"/>
                    <a:pt x="167491" y="35636"/>
                    <a:pt x="171055" y="46327"/>
                  </a:cubicBezTo>
                  <a:cubicBezTo>
                    <a:pt x="171055" y="49891"/>
                    <a:pt x="171055" y="49891"/>
                    <a:pt x="174619" y="53455"/>
                  </a:cubicBezTo>
                  <a:cubicBezTo>
                    <a:pt x="174619" y="53455"/>
                    <a:pt x="174619" y="53455"/>
                    <a:pt x="174619" y="53455"/>
                  </a:cubicBezTo>
                  <a:cubicBezTo>
                    <a:pt x="178182" y="64145"/>
                    <a:pt x="178182" y="74836"/>
                    <a:pt x="178182" y="89091"/>
                  </a:cubicBezTo>
                  <a:lnTo>
                    <a:pt x="178182" y="89091"/>
                  </a:lnTo>
                  <a:cubicBezTo>
                    <a:pt x="181746" y="89091"/>
                    <a:pt x="181746" y="89091"/>
                    <a:pt x="181746" y="89091"/>
                  </a:cubicBezTo>
                  <a:close/>
                </a:path>
              </a:pathLst>
            </a:custGeom>
            <a:solidFill>
              <a:srgbClr val="404040"/>
            </a:solidFill>
            <a:ln w="35560" cap="flat">
              <a:noFill/>
              <a:prstDash val="solid"/>
              <a:miter/>
            </a:ln>
          </p:spPr>
          <p:txBody>
            <a:bodyPr rtlCol="0" anchor="ctr"/>
            <a:lstStyle/>
            <a:p>
              <a:endParaRPr lang="fr-BE"/>
            </a:p>
          </p:txBody>
        </p:sp>
        <p:sp>
          <p:nvSpPr>
            <p:cNvPr id="696" name="Forme libre : forme 695">
              <a:extLst>
                <a:ext uri="{FF2B5EF4-FFF2-40B4-BE49-F238E27FC236}">
                  <a16:creationId xmlns:a16="http://schemas.microsoft.com/office/drawing/2014/main" id="{487F7F7F-622B-4544-A318-46D0C1BF3262}"/>
                </a:ext>
              </a:extLst>
            </p:cNvPr>
            <p:cNvSpPr/>
            <p:nvPr/>
          </p:nvSpPr>
          <p:spPr>
            <a:xfrm>
              <a:off x="7128822" y="4765048"/>
              <a:ext cx="186893" cy="125157"/>
            </a:xfrm>
            <a:custGeom>
              <a:avLst/>
              <a:gdLst>
                <a:gd name="connsiteX0" fmla="*/ 186893 w 186893"/>
                <a:gd name="connsiteY0" fmla="*/ 110473 h 125157"/>
                <a:gd name="connsiteX1" fmla="*/ 186893 w 186893"/>
                <a:gd name="connsiteY1" fmla="*/ 110473 h 125157"/>
                <a:gd name="connsiteX2" fmla="*/ 1584 w 186893"/>
                <a:gd name="connsiteY2" fmla="*/ 106909 h 125157"/>
                <a:gd name="connsiteX3" fmla="*/ 1584 w 186893"/>
                <a:gd name="connsiteY3" fmla="*/ 106909 h 125157"/>
                <a:gd name="connsiteX4" fmla="*/ 1584 w 186893"/>
                <a:gd name="connsiteY4" fmla="*/ 49891 h 125157"/>
                <a:gd name="connsiteX5" fmla="*/ 1584 w 186893"/>
                <a:gd name="connsiteY5" fmla="*/ 0 h 125157"/>
                <a:gd name="connsiteX6" fmla="*/ 151257 w 186893"/>
                <a:gd name="connsiteY6" fmla="*/ 3564 h 125157"/>
                <a:gd name="connsiteX7" fmla="*/ 186893 w 186893"/>
                <a:gd name="connsiteY7" fmla="*/ 92655 h 125157"/>
                <a:gd name="connsiteX8" fmla="*/ 186893 w 186893"/>
                <a:gd name="connsiteY8" fmla="*/ 110473 h 1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893" h="125157">
                  <a:moveTo>
                    <a:pt x="186893" y="110473"/>
                  </a:moveTo>
                  <a:lnTo>
                    <a:pt x="186893" y="110473"/>
                  </a:lnTo>
                  <a:cubicBezTo>
                    <a:pt x="137002" y="135418"/>
                    <a:pt x="40784" y="124728"/>
                    <a:pt x="1584" y="106909"/>
                  </a:cubicBezTo>
                  <a:lnTo>
                    <a:pt x="1584" y="106909"/>
                  </a:lnTo>
                  <a:cubicBezTo>
                    <a:pt x="-1980" y="81964"/>
                    <a:pt x="1584" y="57018"/>
                    <a:pt x="1584" y="49891"/>
                  </a:cubicBezTo>
                  <a:cubicBezTo>
                    <a:pt x="1584" y="42764"/>
                    <a:pt x="1584" y="24945"/>
                    <a:pt x="1584" y="0"/>
                  </a:cubicBezTo>
                  <a:cubicBezTo>
                    <a:pt x="12275" y="71273"/>
                    <a:pt x="133439" y="110473"/>
                    <a:pt x="151257" y="3564"/>
                  </a:cubicBezTo>
                  <a:cubicBezTo>
                    <a:pt x="169075" y="39200"/>
                    <a:pt x="186893" y="78400"/>
                    <a:pt x="186893" y="92655"/>
                  </a:cubicBezTo>
                  <a:cubicBezTo>
                    <a:pt x="186893" y="99782"/>
                    <a:pt x="186893" y="103345"/>
                    <a:pt x="186893" y="110473"/>
                  </a:cubicBezTo>
                  <a:close/>
                </a:path>
              </a:pathLst>
            </a:custGeom>
            <a:solidFill>
              <a:srgbClr val="404040"/>
            </a:solidFill>
            <a:ln w="35560" cap="flat">
              <a:noFill/>
              <a:prstDash val="solid"/>
              <a:miter/>
            </a:ln>
          </p:spPr>
          <p:txBody>
            <a:bodyPr rtlCol="0" anchor="ctr"/>
            <a:lstStyle/>
            <a:p>
              <a:endParaRPr lang="fr-BE"/>
            </a:p>
          </p:txBody>
        </p:sp>
        <p:sp>
          <p:nvSpPr>
            <p:cNvPr id="697" name="Forme libre : forme 696">
              <a:extLst>
                <a:ext uri="{FF2B5EF4-FFF2-40B4-BE49-F238E27FC236}">
                  <a16:creationId xmlns:a16="http://schemas.microsoft.com/office/drawing/2014/main" id="{D0248113-D86A-44E5-BC74-80CB0ED7B7A0}"/>
                </a:ext>
              </a:extLst>
            </p:cNvPr>
            <p:cNvSpPr/>
            <p:nvPr/>
          </p:nvSpPr>
          <p:spPr>
            <a:xfrm>
              <a:off x="6980733" y="2263370"/>
              <a:ext cx="816965" cy="2571981"/>
            </a:xfrm>
            <a:custGeom>
              <a:avLst/>
              <a:gdLst>
                <a:gd name="connsiteX0" fmla="*/ 816075 w 816965"/>
                <a:gd name="connsiteY0" fmla="*/ 2508806 h 2571981"/>
                <a:gd name="connsiteX1" fmla="*/ 816075 w 816965"/>
                <a:gd name="connsiteY1" fmla="*/ 2508806 h 2571981"/>
                <a:gd name="connsiteX2" fmla="*/ 812511 w 816965"/>
                <a:gd name="connsiteY2" fmla="*/ 2523060 h 2571981"/>
                <a:gd name="connsiteX3" fmla="*/ 812511 w 816965"/>
                <a:gd name="connsiteY3" fmla="*/ 2526624 h 2571981"/>
                <a:gd name="connsiteX4" fmla="*/ 801820 w 816965"/>
                <a:gd name="connsiteY4" fmla="*/ 2537315 h 2571981"/>
                <a:gd name="connsiteX5" fmla="*/ 798256 w 816965"/>
                <a:gd name="connsiteY5" fmla="*/ 2540879 h 2571981"/>
                <a:gd name="connsiteX6" fmla="*/ 794693 w 816965"/>
                <a:gd name="connsiteY6" fmla="*/ 2544442 h 2571981"/>
                <a:gd name="connsiteX7" fmla="*/ 780438 w 816965"/>
                <a:gd name="connsiteY7" fmla="*/ 2551569 h 2571981"/>
                <a:gd name="connsiteX8" fmla="*/ 776874 w 816965"/>
                <a:gd name="connsiteY8" fmla="*/ 2551569 h 2571981"/>
                <a:gd name="connsiteX9" fmla="*/ 773311 w 816965"/>
                <a:gd name="connsiteY9" fmla="*/ 2551569 h 2571981"/>
                <a:gd name="connsiteX10" fmla="*/ 769747 w 816965"/>
                <a:gd name="connsiteY10" fmla="*/ 2551569 h 2571981"/>
                <a:gd name="connsiteX11" fmla="*/ 766184 w 816965"/>
                <a:gd name="connsiteY11" fmla="*/ 2551569 h 2571981"/>
                <a:gd name="connsiteX12" fmla="*/ 762620 w 816965"/>
                <a:gd name="connsiteY12" fmla="*/ 2551569 h 2571981"/>
                <a:gd name="connsiteX13" fmla="*/ 755493 w 816965"/>
                <a:gd name="connsiteY13" fmla="*/ 2551569 h 2571981"/>
                <a:gd name="connsiteX14" fmla="*/ 734111 w 816965"/>
                <a:gd name="connsiteY14" fmla="*/ 2548006 h 2571981"/>
                <a:gd name="connsiteX15" fmla="*/ 730547 w 816965"/>
                <a:gd name="connsiteY15" fmla="*/ 2548006 h 2571981"/>
                <a:gd name="connsiteX16" fmla="*/ 694911 w 816965"/>
                <a:gd name="connsiteY16" fmla="*/ 2526624 h 2571981"/>
                <a:gd name="connsiteX17" fmla="*/ 691347 w 816965"/>
                <a:gd name="connsiteY17" fmla="*/ 2523060 h 2571981"/>
                <a:gd name="connsiteX18" fmla="*/ 669965 w 816965"/>
                <a:gd name="connsiteY18" fmla="*/ 2490988 h 2571981"/>
                <a:gd name="connsiteX19" fmla="*/ 669965 w 816965"/>
                <a:gd name="connsiteY19" fmla="*/ 2490988 h 2571981"/>
                <a:gd name="connsiteX20" fmla="*/ 662838 w 816965"/>
                <a:gd name="connsiteY20" fmla="*/ 2384078 h 2571981"/>
                <a:gd name="connsiteX21" fmla="*/ 662838 w 816965"/>
                <a:gd name="connsiteY21" fmla="*/ 2380515 h 2571981"/>
                <a:gd name="connsiteX22" fmla="*/ 666402 w 816965"/>
                <a:gd name="connsiteY22" fmla="*/ 2298551 h 2571981"/>
                <a:gd name="connsiteX23" fmla="*/ 595129 w 816965"/>
                <a:gd name="connsiteY23" fmla="*/ 2070477 h 2571981"/>
                <a:gd name="connsiteX24" fmla="*/ 577310 w 816965"/>
                <a:gd name="connsiteY24" fmla="*/ 2020587 h 2571981"/>
                <a:gd name="connsiteX25" fmla="*/ 577310 w 816965"/>
                <a:gd name="connsiteY25" fmla="*/ 2020587 h 2571981"/>
                <a:gd name="connsiteX26" fmla="*/ 523856 w 816965"/>
                <a:gd name="connsiteY26" fmla="*/ 1860223 h 2571981"/>
                <a:gd name="connsiteX27" fmla="*/ 513165 w 816965"/>
                <a:gd name="connsiteY27" fmla="*/ 1835277 h 2571981"/>
                <a:gd name="connsiteX28" fmla="*/ 470401 w 816965"/>
                <a:gd name="connsiteY28" fmla="*/ 1617895 h 2571981"/>
                <a:gd name="connsiteX29" fmla="*/ 320728 w 816965"/>
                <a:gd name="connsiteY29" fmla="*/ 1222330 h 2571981"/>
                <a:gd name="connsiteX30" fmla="*/ 281528 w 816965"/>
                <a:gd name="connsiteY30" fmla="*/ 1083348 h 2571981"/>
                <a:gd name="connsiteX31" fmla="*/ 263710 w 816965"/>
                <a:gd name="connsiteY31" fmla="*/ 1461094 h 2571981"/>
                <a:gd name="connsiteX32" fmla="*/ 263710 w 816965"/>
                <a:gd name="connsiteY32" fmla="*/ 1678477 h 2571981"/>
                <a:gd name="connsiteX33" fmla="*/ 253019 w 816965"/>
                <a:gd name="connsiteY33" fmla="*/ 2095423 h 2571981"/>
                <a:gd name="connsiteX34" fmla="*/ 277964 w 816965"/>
                <a:gd name="connsiteY34" fmla="*/ 2409024 h 2571981"/>
                <a:gd name="connsiteX35" fmla="*/ 281528 w 816965"/>
                <a:gd name="connsiteY35" fmla="*/ 2430406 h 2571981"/>
                <a:gd name="connsiteX36" fmla="*/ 299346 w 816965"/>
                <a:gd name="connsiteY36" fmla="*/ 2505242 h 2571981"/>
                <a:gd name="connsiteX37" fmla="*/ 174619 w 816965"/>
                <a:gd name="connsiteY37" fmla="*/ 2548006 h 2571981"/>
                <a:gd name="connsiteX38" fmla="*/ 167491 w 816965"/>
                <a:gd name="connsiteY38" fmla="*/ 2540879 h 2571981"/>
                <a:gd name="connsiteX39" fmla="*/ 149673 w 816965"/>
                <a:gd name="connsiteY39" fmla="*/ 2505242 h 2571981"/>
                <a:gd name="connsiteX40" fmla="*/ 149673 w 816965"/>
                <a:gd name="connsiteY40" fmla="*/ 2505242 h 2571981"/>
                <a:gd name="connsiteX41" fmla="*/ 149673 w 816965"/>
                <a:gd name="connsiteY41" fmla="*/ 2451788 h 2571981"/>
                <a:gd name="connsiteX42" fmla="*/ 149673 w 816965"/>
                <a:gd name="connsiteY42" fmla="*/ 2448224 h 2571981"/>
                <a:gd name="connsiteX43" fmla="*/ 138982 w 816965"/>
                <a:gd name="connsiteY43" fmla="*/ 2302114 h 2571981"/>
                <a:gd name="connsiteX44" fmla="*/ 81964 w 816965"/>
                <a:gd name="connsiteY44" fmla="*/ 1838840 h 2571981"/>
                <a:gd name="connsiteX45" fmla="*/ 89091 w 816965"/>
                <a:gd name="connsiteY45" fmla="*/ 1528804 h 2571981"/>
                <a:gd name="connsiteX46" fmla="*/ 24946 w 816965"/>
                <a:gd name="connsiteY46" fmla="*/ 1265094 h 2571981"/>
                <a:gd name="connsiteX47" fmla="*/ 24946 w 816965"/>
                <a:gd name="connsiteY47" fmla="*/ 1265094 h 2571981"/>
                <a:gd name="connsiteX48" fmla="*/ 0 w 816965"/>
                <a:gd name="connsiteY48" fmla="*/ 1101166 h 2571981"/>
                <a:gd name="connsiteX49" fmla="*/ 42764 w 816965"/>
                <a:gd name="connsiteY49" fmla="*/ 812511 h 2571981"/>
                <a:gd name="connsiteX50" fmla="*/ 64146 w 816965"/>
                <a:gd name="connsiteY50" fmla="*/ 773311 h 2571981"/>
                <a:gd name="connsiteX51" fmla="*/ 64146 w 816965"/>
                <a:gd name="connsiteY51" fmla="*/ 769747 h 2571981"/>
                <a:gd name="connsiteX52" fmla="*/ 64146 w 816965"/>
                <a:gd name="connsiteY52" fmla="*/ 769747 h 2571981"/>
                <a:gd name="connsiteX53" fmla="*/ 131855 w 816965"/>
                <a:gd name="connsiteY53" fmla="*/ 648583 h 2571981"/>
                <a:gd name="connsiteX54" fmla="*/ 131855 w 816965"/>
                <a:gd name="connsiteY54" fmla="*/ 620074 h 2571981"/>
                <a:gd name="connsiteX55" fmla="*/ 117600 w 816965"/>
                <a:gd name="connsiteY55" fmla="*/ 530983 h 2571981"/>
                <a:gd name="connsiteX56" fmla="*/ 117600 w 816965"/>
                <a:gd name="connsiteY56" fmla="*/ 530983 h 2571981"/>
                <a:gd name="connsiteX57" fmla="*/ 117600 w 816965"/>
                <a:gd name="connsiteY57" fmla="*/ 527419 h 2571981"/>
                <a:gd name="connsiteX58" fmla="*/ 117600 w 816965"/>
                <a:gd name="connsiteY58" fmla="*/ 527419 h 2571981"/>
                <a:gd name="connsiteX59" fmla="*/ 114037 w 816965"/>
                <a:gd name="connsiteY59" fmla="*/ 516728 h 2571981"/>
                <a:gd name="connsiteX60" fmla="*/ 114037 w 816965"/>
                <a:gd name="connsiteY60" fmla="*/ 513165 h 2571981"/>
                <a:gd name="connsiteX61" fmla="*/ 114037 w 816965"/>
                <a:gd name="connsiteY61" fmla="*/ 509601 h 2571981"/>
                <a:gd name="connsiteX62" fmla="*/ 96218 w 816965"/>
                <a:gd name="connsiteY62" fmla="*/ 299346 h 2571981"/>
                <a:gd name="connsiteX63" fmla="*/ 92655 w 816965"/>
                <a:gd name="connsiteY63" fmla="*/ 181746 h 2571981"/>
                <a:gd name="connsiteX64" fmla="*/ 92655 w 816965"/>
                <a:gd name="connsiteY64" fmla="*/ 181746 h 2571981"/>
                <a:gd name="connsiteX65" fmla="*/ 92655 w 816965"/>
                <a:gd name="connsiteY65" fmla="*/ 181746 h 2571981"/>
                <a:gd name="connsiteX66" fmla="*/ 99782 w 816965"/>
                <a:gd name="connsiteY66" fmla="*/ 178182 h 2571981"/>
                <a:gd name="connsiteX67" fmla="*/ 174619 w 816965"/>
                <a:gd name="connsiteY67" fmla="*/ 153237 h 2571981"/>
                <a:gd name="connsiteX68" fmla="*/ 188873 w 816965"/>
                <a:gd name="connsiteY68" fmla="*/ 142546 h 2571981"/>
                <a:gd name="connsiteX69" fmla="*/ 213819 w 816965"/>
                <a:gd name="connsiteY69" fmla="*/ 92655 h 2571981"/>
                <a:gd name="connsiteX70" fmla="*/ 220946 w 816965"/>
                <a:gd name="connsiteY70" fmla="*/ 57018 h 2571981"/>
                <a:gd name="connsiteX71" fmla="*/ 220946 w 816965"/>
                <a:gd name="connsiteY71" fmla="*/ 21382 h 2571981"/>
                <a:gd name="connsiteX72" fmla="*/ 220946 w 816965"/>
                <a:gd name="connsiteY72" fmla="*/ 21382 h 2571981"/>
                <a:gd name="connsiteX73" fmla="*/ 220946 w 816965"/>
                <a:gd name="connsiteY73" fmla="*/ 14255 h 2571981"/>
                <a:gd name="connsiteX74" fmla="*/ 220946 w 816965"/>
                <a:gd name="connsiteY74" fmla="*/ 0 h 2571981"/>
                <a:gd name="connsiteX75" fmla="*/ 288655 w 816965"/>
                <a:gd name="connsiteY75" fmla="*/ 0 h 2571981"/>
                <a:gd name="connsiteX76" fmla="*/ 295783 w 816965"/>
                <a:gd name="connsiteY76" fmla="*/ 0 h 2571981"/>
                <a:gd name="connsiteX77" fmla="*/ 310037 w 816965"/>
                <a:gd name="connsiteY77" fmla="*/ 0 h 2571981"/>
                <a:gd name="connsiteX78" fmla="*/ 370619 w 816965"/>
                <a:gd name="connsiteY78" fmla="*/ 0 h 2571981"/>
                <a:gd name="connsiteX79" fmla="*/ 367055 w 816965"/>
                <a:gd name="connsiteY79" fmla="*/ 17818 h 2571981"/>
                <a:gd name="connsiteX80" fmla="*/ 367055 w 816965"/>
                <a:gd name="connsiteY80" fmla="*/ 24946 h 2571981"/>
                <a:gd name="connsiteX81" fmla="*/ 367055 w 816965"/>
                <a:gd name="connsiteY81" fmla="*/ 32073 h 2571981"/>
                <a:gd name="connsiteX82" fmla="*/ 359928 w 816965"/>
                <a:gd name="connsiteY82" fmla="*/ 89091 h 2571981"/>
                <a:gd name="connsiteX83" fmla="*/ 359928 w 816965"/>
                <a:gd name="connsiteY83" fmla="*/ 99782 h 2571981"/>
                <a:gd name="connsiteX84" fmla="*/ 359928 w 816965"/>
                <a:gd name="connsiteY84" fmla="*/ 121164 h 2571981"/>
                <a:gd name="connsiteX85" fmla="*/ 402692 w 816965"/>
                <a:gd name="connsiteY85" fmla="*/ 174619 h 2571981"/>
                <a:gd name="connsiteX86" fmla="*/ 413383 w 816965"/>
                <a:gd name="connsiteY86" fmla="*/ 178182 h 2571981"/>
                <a:gd name="connsiteX87" fmla="*/ 424074 w 816965"/>
                <a:gd name="connsiteY87" fmla="*/ 178182 h 2571981"/>
                <a:gd name="connsiteX88" fmla="*/ 424074 w 816965"/>
                <a:gd name="connsiteY88" fmla="*/ 178182 h 2571981"/>
                <a:gd name="connsiteX89" fmla="*/ 459710 w 816965"/>
                <a:gd name="connsiteY89" fmla="*/ 181746 h 2571981"/>
                <a:gd name="connsiteX90" fmla="*/ 520292 w 816965"/>
                <a:gd name="connsiteY90" fmla="*/ 185309 h 2571981"/>
                <a:gd name="connsiteX91" fmla="*/ 516728 w 816965"/>
                <a:gd name="connsiteY91" fmla="*/ 327855 h 2571981"/>
                <a:gd name="connsiteX92" fmla="*/ 516728 w 816965"/>
                <a:gd name="connsiteY92" fmla="*/ 338546 h 2571981"/>
                <a:gd name="connsiteX93" fmla="*/ 523856 w 816965"/>
                <a:gd name="connsiteY93" fmla="*/ 399128 h 2571981"/>
                <a:gd name="connsiteX94" fmla="*/ 523856 w 816965"/>
                <a:gd name="connsiteY94" fmla="*/ 399128 h 2571981"/>
                <a:gd name="connsiteX95" fmla="*/ 523856 w 816965"/>
                <a:gd name="connsiteY95" fmla="*/ 424074 h 2571981"/>
                <a:gd name="connsiteX96" fmla="*/ 523856 w 816965"/>
                <a:gd name="connsiteY96" fmla="*/ 441892 h 2571981"/>
                <a:gd name="connsiteX97" fmla="*/ 513165 w 816965"/>
                <a:gd name="connsiteY97" fmla="*/ 488219 h 2571981"/>
                <a:gd name="connsiteX98" fmla="*/ 509601 w 816965"/>
                <a:gd name="connsiteY98" fmla="*/ 502474 h 2571981"/>
                <a:gd name="connsiteX99" fmla="*/ 477528 w 816965"/>
                <a:gd name="connsiteY99" fmla="*/ 669965 h 2571981"/>
                <a:gd name="connsiteX100" fmla="*/ 477528 w 816965"/>
                <a:gd name="connsiteY100" fmla="*/ 705602 h 2571981"/>
                <a:gd name="connsiteX101" fmla="*/ 498910 w 816965"/>
                <a:gd name="connsiteY101" fmla="*/ 826766 h 2571981"/>
                <a:gd name="connsiteX102" fmla="*/ 498910 w 816965"/>
                <a:gd name="connsiteY102" fmla="*/ 830329 h 2571981"/>
                <a:gd name="connsiteX103" fmla="*/ 513165 w 816965"/>
                <a:gd name="connsiteY103" fmla="*/ 894475 h 2571981"/>
                <a:gd name="connsiteX104" fmla="*/ 527419 w 816965"/>
                <a:gd name="connsiteY104" fmla="*/ 951493 h 2571981"/>
                <a:gd name="connsiteX105" fmla="*/ 541674 w 816965"/>
                <a:gd name="connsiteY105" fmla="*/ 1022766 h 2571981"/>
                <a:gd name="connsiteX106" fmla="*/ 552365 w 816965"/>
                <a:gd name="connsiteY106" fmla="*/ 1090475 h 2571981"/>
                <a:gd name="connsiteX107" fmla="*/ 591565 w 816965"/>
                <a:gd name="connsiteY107" fmla="*/ 1389821 h 2571981"/>
                <a:gd name="connsiteX108" fmla="*/ 591565 w 816965"/>
                <a:gd name="connsiteY108" fmla="*/ 1389821 h 2571981"/>
                <a:gd name="connsiteX109" fmla="*/ 598692 w 816965"/>
                <a:gd name="connsiteY109" fmla="*/ 1457531 h 2571981"/>
                <a:gd name="connsiteX110" fmla="*/ 598692 w 816965"/>
                <a:gd name="connsiteY110" fmla="*/ 1457531 h 2571981"/>
                <a:gd name="connsiteX111" fmla="*/ 602256 w 816965"/>
                <a:gd name="connsiteY111" fmla="*/ 1496731 h 2571981"/>
                <a:gd name="connsiteX112" fmla="*/ 623638 w 816965"/>
                <a:gd name="connsiteY112" fmla="*/ 1582258 h 2571981"/>
                <a:gd name="connsiteX113" fmla="*/ 645020 w 816965"/>
                <a:gd name="connsiteY113" fmla="*/ 1639276 h 2571981"/>
                <a:gd name="connsiteX114" fmla="*/ 726983 w 816965"/>
                <a:gd name="connsiteY114" fmla="*/ 1899423 h 2571981"/>
                <a:gd name="connsiteX115" fmla="*/ 769747 w 816965"/>
                <a:gd name="connsiteY115" fmla="*/ 2234405 h 2571981"/>
                <a:gd name="connsiteX116" fmla="*/ 787565 w 816965"/>
                <a:gd name="connsiteY116" fmla="*/ 2362696 h 2571981"/>
                <a:gd name="connsiteX117" fmla="*/ 787565 w 816965"/>
                <a:gd name="connsiteY117" fmla="*/ 2369824 h 2571981"/>
                <a:gd name="connsiteX118" fmla="*/ 791129 w 816965"/>
                <a:gd name="connsiteY118" fmla="*/ 2380515 h 2571981"/>
                <a:gd name="connsiteX119" fmla="*/ 812511 w 816965"/>
                <a:gd name="connsiteY119" fmla="*/ 2490988 h 2571981"/>
                <a:gd name="connsiteX120" fmla="*/ 816075 w 816965"/>
                <a:gd name="connsiteY120" fmla="*/ 2508806 h 257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816965" h="2571981">
                  <a:moveTo>
                    <a:pt x="816075" y="2508806"/>
                  </a:moveTo>
                  <a:cubicBezTo>
                    <a:pt x="816075" y="2508806"/>
                    <a:pt x="816075" y="2508806"/>
                    <a:pt x="816075" y="2508806"/>
                  </a:cubicBezTo>
                  <a:cubicBezTo>
                    <a:pt x="816075" y="2515933"/>
                    <a:pt x="812511" y="2519497"/>
                    <a:pt x="812511" y="2523060"/>
                  </a:cubicBezTo>
                  <a:cubicBezTo>
                    <a:pt x="812511" y="2523060"/>
                    <a:pt x="812511" y="2523060"/>
                    <a:pt x="812511" y="2526624"/>
                  </a:cubicBezTo>
                  <a:cubicBezTo>
                    <a:pt x="808947" y="2530188"/>
                    <a:pt x="805384" y="2533751"/>
                    <a:pt x="801820" y="2537315"/>
                  </a:cubicBezTo>
                  <a:cubicBezTo>
                    <a:pt x="801820" y="2537315"/>
                    <a:pt x="801820" y="2537315"/>
                    <a:pt x="798256" y="2540879"/>
                  </a:cubicBezTo>
                  <a:cubicBezTo>
                    <a:pt x="798256" y="2540879"/>
                    <a:pt x="794693" y="2544442"/>
                    <a:pt x="794693" y="2544442"/>
                  </a:cubicBezTo>
                  <a:cubicBezTo>
                    <a:pt x="791129" y="2548006"/>
                    <a:pt x="784002" y="2551569"/>
                    <a:pt x="780438" y="2551569"/>
                  </a:cubicBezTo>
                  <a:cubicBezTo>
                    <a:pt x="780438" y="2551569"/>
                    <a:pt x="776874" y="2551569"/>
                    <a:pt x="776874" y="2551569"/>
                  </a:cubicBezTo>
                  <a:cubicBezTo>
                    <a:pt x="776874" y="2551569"/>
                    <a:pt x="773311" y="2551569"/>
                    <a:pt x="773311" y="2551569"/>
                  </a:cubicBezTo>
                  <a:cubicBezTo>
                    <a:pt x="769747" y="2551569"/>
                    <a:pt x="769747" y="2551569"/>
                    <a:pt x="769747" y="2551569"/>
                  </a:cubicBezTo>
                  <a:cubicBezTo>
                    <a:pt x="769747" y="2551569"/>
                    <a:pt x="766184" y="2551569"/>
                    <a:pt x="766184" y="2551569"/>
                  </a:cubicBezTo>
                  <a:cubicBezTo>
                    <a:pt x="766184" y="2551569"/>
                    <a:pt x="766184" y="2551569"/>
                    <a:pt x="762620" y="2551569"/>
                  </a:cubicBezTo>
                  <a:cubicBezTo>
                    <a:pt x="759056" y="2551569"/>
                    <a:pt x="759056" y="2551569"/>
                    <a:pt x="755493" y="2551569"/>
                  </a:cubicBezTo>
                  <a:cubicBezTo>
                    <a:pt x="748365" y="2551569"/>
                    <a:pt x="741238" y="2551569"/>
                    <a:pt x="734111" y="2548006"/>
                  </a:cubicBezTo>
                  <a:cubicBezTo>
                    <a:pt x="734111" y="2548006"/>
                    <a:pt x="730547" y="2548006"/>
                    <a:pt x="730547" y="2548006"/>
                  </a:cubicBezTo>
                  <a:cubicBezTo>
                    <a:pt x="719856" y="2544442"/>
                    <a:pt x="705602" y="2537315"/>
                    <a:pt x="694911" y="2526624"/>
                  </a:cubicBezTo>
                  <a:cubicBezTo>
                    <a:pt x="694911" y="2526624"/>
                    <a:pt x="691347" y="2523060"/>
                    <a:pt x="691347" y="2523060"/>
                  </a:cubicBezTo>
                  <a:cubicBezTo>
                    <a:pt x="684220" y="2512369"/>
                    <a:pt x="677092" y="2501679"/>
                    <a:pt x="669965" y="2490988"/>
                  </a:cubicBezTo>
                  <a:lnTo>
                    <a:pt x="669965" y="2490988"/>
                  </a:lnTo>
                  <a:cubicBezTo>
                    <a:pt x="669965" y="2469606"/>
                    <a:pt x="666402" y="2405460"/>
                    <a:pt x="662838" y="2384078"/>
                  </a:cubicBezTo>
                  <a:cubicBezTo>
                    <a:pt x="662838" y="2384078"/>
                    <a:pt x="662838" y="2380515"/>
                    <a:pt x="662838" y="2380515"/>
                  </a:cubicBezTo>
                  <a:cubicBezTo>
                    <a:pt x="659274" y="2366260"/>
                    <a:pt x="666402" y="2323496"/>
                    <a:pt x="666402" y="2298551"/>
                  </a:cubicBezTo>
                  <a:cubicBezTo>
                    <a:pt x="666402" y="2284296"/>
                    <a:pt x="630765" y="2180951"/>
                    <a:pt x="595129" y="2070477"/>
                  </a:cubicBezTo>
                  <a:cubicBezTo>
                    <a:pt x="588001" y="2052659"/>
                    <a:pt x="584438" y="2038405"/>
                    <a:pt x="577310" y="2020587"/>
                  </a:cubicBezTo>
                  <a:lnTo>
                    <a:pt x="577310" y="2020587"/>
                  </a:lnTo>
                  <a:cubicBezTo>
                    <a:pt x="555929" y="1960004"/>
                    <a:pt x="538110" y="1902986"/>
                    <a:pt x="523856" y="1860223"/>
                  </a:cubicBezTo>
                  <a:cubicBezTo>
                    <a:pt x="520292" y="1849532"/>
                    <a:pt x="516728" y="1842404"/>
                    <a:pt x="513165" y="1835277"/>
                  </a:cubicBezTo>
                  <a:cubicBezTo>
                    <a:pt x="488219" y="1760440"/>
                    <a:pt x="481092" y="1660658"/>
                    <a:pt x="470401" y="1617895"/>
                  </a:cubicBezTo>
                  <a:cubicBezTo>
                    <a:pt x="463274" y="1571567"/>
                    <a:pt x="331419" y="1272221"/>
                    <a:pt x="320728" y="1222330"/>
                  </a:cubicBezTo>
                  <a:cubicBezTo>
                    <a:pt x="310037" y="1172439"/>
                    <a:pt x="288655" y="1101166"/>
                    <a:pt x="281528" y="1083348"/>
                  </a:cubicBezTo>
                  <a:cubicBezTo>
                    <a:pt x="281528" y="1154621"/>
                    <a:pt x="274401" y="1396949"/>
                    <a:pt x="263710" y="1461094"/>
                  </a:cubicBezTo>
                  <a:cubicBezTo>
                    <a:pt x="256582" y="1525240"/>
                    <a:pt x="256582" y="1596513"/>
                    <a:pt x="263710" y="1678477"/>
                  </a:cubicBezTo>
                  <a:cubicBezTo>
                    <a:pt x="274401" y="1806768"/>
                    <a:pt x="253019" y="2013459"/>
                    <a:pt x="253019" y="2095423"/>
                  </a:cubicBezTo>
                  <a:cubicBezTo>
                    <a:pt x="253019" y="2180951"/>
                    <a:pt x="267273" y="2369824"/>
                    <a:pt x="277964" y="2409024"/>
                  </a:cubicBezTo>
                  <a:cubicBezTo>
                    <a:pt x="277964" y="2416151"/>
                    <a:pt x="281528" y="2423278"/>
                    <a:pt x="281528" y="2430406"/>
                  </a:cubicBezTo>
                  <a:cubicBezTo>
                    <a:pt x="285092" y="2451788"/>
                    <a:pt x="285092" y="2480297"/>
                    <a:pt x="299346" y="2505242"/>
                  </a:cubicBezTo>
                  <a:cubicBezTo>
                    <a:pt x="285092" y="2587206"/>
                    <a:pt x="213819" y="2583642"/>
                    <a:pt x="174619" y="2548006"/>
                  </a:cubicBezTo>
                  <a:cubicBezTo>
                    <a:pt x="171055" y="2544442"/>
                    <a:pt x="171055" y="2544442"/>
                    <a:pt x="167491" y="2540879"/>
                  </a:cubicBezTo>
                  <a:cubicBezTo>
                    <a:pt x="160364" y="2530188"/>
                    <a:pt x="153237" y="2515933"/>
                    <a:pt x="149673" y="2505242"/>
                  </a:cubicBezTo>
                  <a:cubicBezTo>
                    <a:pt x="149673" y="2505242"/>
                    <a:pt x="149673" y="2505242"/>
                    <a:pt x="149673" y="2505242"/>
                  </a:cubicBezTo>
                  <a:cubicBezTo>
                    <a:pt x="149673" y="2487424"/>
                    <a:pt x="149673" y="2466042"/>
                    <a:pt x="149673" y="2451788"/>
                  </a:cubicBezTo>
                  <a:cubicBezTo>
                    <a:pt x="149673" y="2451788"/>
                    <a:pt x="149673" y="2448224"/>
                    <a:pt x="149673" y="2448224"/>
                  </a:cubicBezTo>
                  <a:cubicBezTo>
                    <a:pt x="146109" y="2423278"/>
                    <a:pt x="146109" y="2344878"/>
                    <a:pt x="138982" y="2302114"/>
                  </a:cubicBezTo>
                  <a:cubicBezTo>
                    <a:pt x="128291" y="2259351"/>
                    <a:pt x="78400" y="1945750"/>
                    <a:pt x="81964" y="1838840"/>
                  </a:cubicBezTo>
                  <a:cubicBezTo>
                    <a:pt x="85527" y="1731931"/>
                    <a:pt x="92655" y="1564440"/>
                    <a:pt x="89091" y="1528804"/>
                  </a:cubicBezTo>
                  <a:cubicBezTo>
                    <a:pt x="85527" y="1507422"/>
                    <a:pt x="49891" y="1379130"/>
                    <a:pt x="24946" y="1265094"/>
                  </a:cubicBezTo>
                  <a:cubicBezTo>
                    <a:pt x="24946" y="1265094"/>
                    <a:pt x="24946" y="1265094"/>
                    <a:pt x="24946" y="1265094"/>
                  </a:cubicBezTo>
                  <a:cubicBezTo>
                    <a:pt x="10691" y="1197385"/>
                    <a:pt x="0" y="1133239"/>
                    <a:pt x="0" y="1101166"/>
                  </a:cubicBezTo>
                  <a:cubicBezTo>
                    <a:pt x="3564" y="1015639"/>
                    <a:pt x="10691" y="876657"/>
                    <a:pt x="42764" y="812511"/>
                  </a:cubicBezTo>
                  <a:cubicBezTo>
                    <a:pt x="49891" y="798256"/>
                    <a:pt x="57018" y="787565"/>
                    <a:pt x="64146" y="773311"/>
                  </a:cubicBezTo>
                  <a:cubicBezTo>
                    <a:pt x="64146" y="773311"/>
                    <a:pt x="64146" y="773311"/>
                    <a:pt x="64146" y="769747"/>
                  </a:cubicBezTo>
                  <a:cubicBezTo>
                    <a:pt x="64146" y="769747"/>
                    <a:pt x="64146" y="769747"/>
                    <a:pt x="64146" y="769747"/>
                  </a:cubicBezTo>
                  <a:cubicBezTo>
                    <a:pt x="96218" y="719856"/>
                    <a:pt x="131855" y="669965"/>
                    <a:pt x="131855" y="648583"/>
                  </a:cubicBezTo>
                  <a:cubicBezTo>
                    <a:pt x="131855" y="641456"/>
                    <a:pt x="131855" y="630765"/>
                    <a:pt x="131855" y="620074"/>
                  </a:cubicBezTo>
                  <a:cubicBezTo>
                    <a:pt x="128291" y="595129"/>
                    <a:pt x="124728" y="563056"/>
                    <a:pt x="117600" y="530983"/>
                  </a:cubicBezTo>
                  <a:cubicBezTo>
                    <a:pt x="117600" y="530983"/>
                    <a:pt x="117600" y="530983"/>
                    <a:pt x="117600" y="530983"/>
                  </a:cubicBezTo>
                  <a:cubicBezTo>
                    <a:pt x="117600" y="530983"/>
                    <a:pt x="117600" y="530983"/>
                    <a:pt x="117600" y="527419"/>
                  </a:cubicBezTo>
                  <a:lnTo>
                    <a:pt x="117600" y="527419"/>
                  </a:lnTo>
                  <a:cubicBezTo>
                    <a:pt x="117600" y="523856"/>
                    <a:pt x="117600" y="520292"/>
                    <a:pt x="114037" y="516728"/>
                  </a:cubicBezTo>
                  <a:cubicBezTo>
                    <a:pt x="114037" y="516728"/>
                    <a:pt x="114037" y="513165"/>
                    <a:pt x="114037" y="513165"/>
                  </a:cubicBezTo>
                  <a:cubicBezTo>
                    <a:pt x="114037" y="513165"/>
                    <a:pt x="114037" y="513165"/>
                    <a:pt x="114037" y="509601"/>
                  </a:cubicBezTo>
                  <a:cubicBezTo>
                    <a:pt x="99782" y="463274"/>
                    <a:pt x="96218" y="349237"/>
                    <a:pt x="96218" y="299346"/>
                  </a:cubicBezTo>
                  <a:cubicBezTo>
                    <a:pt x="96218" y="253019"/>
                    <a:pt x="92655" y="203128"/>
                    <a:pt x="92655" y="181746"/>
                  </a:cubicBezTo>
                  <a:cubicBezTo>
                    <a:pt x="92655" y="181746"/>
                    <a:pt x="92655" y="181746"/>
                    <a:pt x="92655" y="181746"/>
                  </a:cubicBezTo>
                  <a:cubicBezTo>
                    <a:pt x="92655" y="181746"/>
                    <a:pt x="92655" y="181746"/>
                    <a:pt x="92655" y="181746"/>
                  </a:cubicBezTo>
                  <a:cubicBezTo>
                    <a:pt x="96218" y="181746"/>
                    <a:pt x="99782" y="178182"/>
                    <a:pt x="99782" y="178182"/>
                  </a:cubicBezTo>
                  <a:cubicBezTo>
                    <a:pt x="117600" y="171055"/>
                    <a:pt x="153237" y="160364"/>
                    <a:pt x="174619" y="153237"/>
                  </a:cubicBezTo>
                  <a:cubicBezTo>
                    <a:pt x="181746" y="149673"/>
                    <a:pt x="188873" y="146109"/>
                    <a:pt x="188873" y="142546"/>
                  </a:cubicBezTo>
                  <a:cubicBezTo>
                    <a:pt x="199564" y="131855"/>
                    <a:pt x="206691" y="110473"/>
                    <a:pt x="213819" y="92655"/>
                  </a:cubicBezTo>
                  <a:cubicBezTo>
                    <a:pt x="217382" y="81964"/>
                    <a:pt x="217382" y="71273"/>
                    <a:pt x="220946" y="57018"/>
                  </a:cubicBezTo>
                  <a:cubicBezTo>
                    <a:pt x="220946" y="42764"/>
                    <a:pt x="220946" y="32073"/>
                    <a:pt x="220946" y="21382"/>
                  </a:cubicBezTo>
                  <a:lnTo>
                    <a:pt x="220946" y="21382"/>
                  </a:lnTo>
                  <a:cubicBezTo>
                    <a:pt x="220946" y="17818"/>
                    <a:pt x="220946" y="17818"/>
                    <a:pt x="220946" y="14255"/>
                  </a:cubicBezTo>
                  <a:cubicBezTo>
                    <a:pt x="220946" y="10691"/>
                    <a:pt x="220946" y="3564"/>
                    <a:pt x="220946" y="0"/>
                  </a:cubicBezTo>
                  <a:lnTo>
                    <a:pt x="288655" y="0"/>
                  </a:lnTo>
                  <a:cubicBezTo>
                    <a:pt x="292219" y="0"/>
                    <a:pt x="295783" y="0"/>
                    <a:pt x="295783" y="0"/>
                  </a:cubicBezTo>
                  <a:cubicBezTo>
                    <a:pt x="295783" y="0"/>
                    <a:pt x="302910" y="0"/>
                    <a:pt x="310037" y="0"/>
                  </a:cubicBezTo>
                  <a:lnTo>
                    <a:pt x="370619" y="0"/>
                  </a:lnTo>
                  <a:cubicBezTo>
                    <a:pt x="370619" y="7127"/>
                    <a:pt x="367055" y="10691"/>
                    <a:pt x="367055" y="17818"/>
                  </a:cubicBezTo>
                  <a:cubicBezTo>
                    <a:pt x="367055" y="21382"/>
                    <a:pt x="367055" y="21382"/>
                    <a:pt x="367055" y="24946"/>
                  </a:cubicBezTo>
                  <a:cubicBezTo>
                    <a:pt x="367055" y="28509"/>
                    <a:pt x="367055" y="28509"/>
                    <a:pt x="367055" y="32073"/>
                  </a:cubicBezTo>
                  <a:cubicBezTo>
                    <a:pt x="363492" y="49891"/>
                    <a:pt x="359928" y="71273"/>
                    <a:pt x="359928" y="89091"/>
                  </a:cubicBezTo>
                  <a:cubicBezTo>
                    <a:pt x="359928" y="92655"/>
                    <a:pt x="359928" y="96218"/>
                    <a:pt x="359928" y="99782"/>
                  </a:cubicBezTo>
                  <a:cubicBezTo>
                    <a:pt x="359928" y="106909"/>
                    <a:pt x="359928" y="114037"/>
                    <a:pt x="359928" y="121164"/>
                  </a:cubicBezTo>
                  <a:cubicBezTo>
                    <a:pt x="359928" y="135418"/>
                    <a:pt x="370619" y="163928"/>
                    <a:pt x="402692" y="174619"/>
                  </a:cubicBezTo>
                  <a:cubicBezTo>
                    <a:pt x="406255" y="174619"/>
                    <a:pt x="409819" y="174619"/>
                    <a:pt x="413383" y="178182"/>
                  </a:cubicBezTo>
                  <a:cubicBezTo>
                    <a:pt x="416946" y="178182"/>
                    <a:pt x="420510" y="178182"/>
                    <a:pt x="424074" y="178182"/>
                  </a:cubicBezTo>
                  <a:lnTo>
                    <a:pt x="424074" y="178182"/>
                  </a:lnTo>
                  <a:cubicBezTo>
                    <a:pt x="434765" y="178182"/>
                    <a:pt x="449019" y="181746"/>
                    <a:pt x="459710" y="181746"/>
                  </a:cubicBezTo>
                  <a:cubicBezTo>
                    <a:pt x="488219" y="185309"/>
                    <a:pt x="513165" y="185309"/>
                    <a:pt x="520292" y="185309"/>
                  </a:cubicBezTo>
                  <a:cubicBezTo>
                    <a:pt x="527419" y="188873"/>
                    <a:pt x="513165" y="299346"/>
                    <a:pt x="516728" y="327855"/>
                  </a:cubicBezTo>
                  <a:cubicBezTo>
                    <a:pt x="516728" y="331419"/>
                    <a:pt x="516728" y="334983"/>
                    <a:pt x="516728" y="338546"/>
                  </a:cubicBezTo>
                  <a:cubicBezTo>
                    <a:pt x="520292" y="352801"/>
                    <a:pt x="523856" y="377746"/>
                    <a:pt x="523856" y="399128"/>
                  </a:cubicBezTo>
                  <a:cubicBezTo>
                    <a:pt x="523856" y="399128"/>
                    <a:pt x="523856" y="399128"/>
                    <a:pt x="523856" y="399128"/>
                  </a:cubicBezTo>
                  <a:cubicBezTo>
                    <a:pt x="523856" y="406255"/>
                    <a:pt x="523856" y="416946"/>
                    <a:pt x="523856" y="424074"/>
                  </a:cubicBezTo>
                  <a:cubicBezTo>
                    <a:pt x="523856" y="431201"/>
                    <a:pt x="523856" y="438328"/>
                    <a:pt x="523856" y="441892"/>
                  </a:cubicBezTo>
                  <a:cubicBezTo>
                    <a:pt x="523856" y="459710"/>
                    <a:pt x="520292" y="473965"/>
                    <a:pt x="513165" y="488219"/>
                  </a:cubicBezTo>
                  <a:cubicBezTo>
                    <a:pt x="509601" y="491783"/>
                    <a:pt x="509601" y="498910"/>
                    <a:pt x="509601" y="502474"/>
                  </a:cubicBezTo>
                  <a:cubicBezTo>
                    <a:pt x="495347" y="548801"/>
                    <a:pt x="481092" y="620074"/>
                    <a:pt x="477528" y="669965"/>
                  </a:cubicBezTo>
                  <a:cubicBezTo>
                    <a:pt x="477528" y="684220"/>
                    <a:pt x="477528" y="694911"/>
                    <a:pt x="477528" y="705602"/>
                  </a:cubicBezTo>
                  <a:cubicBezTo>
                    <a:pt x="481092" y="734111"/>
                    <a:pt x="491783" y="784002"/>
                    <a:pt x="498910" y="826766"/>
                  </a:cubicBezTo>
                  <a:cubicBezTo>
                    <a:pt x="498910" y="826766"/>
                    <a:pt x="498910" y="830329"/>
                    <a:pt x="498910" y="830329"/>
                  </a:cubicBezTo>
                  <a:cubicBezTo>
                    <a:pt x="506038" y="858838"/>
                    <a:pt x="513165" y="883784"/>
                    <a:pt x="513165" y="894475"/>
                  </a:cubicBezTo>
                  <a:cubicBezTo>
                    <a:pt x="516728" y="908729"/>
                    <a:pt x="523856" y="930111"/>
                    <a:pt x="527419" y="951493"/>
                  </a:cubicBezTo>
                  <a:cubicBezTo>
                    <a:pt x="534547" y="976439"/>
                    <a:pt x="538110" y="1001384"/>
                    <a:pt x="541674" y="1022766"/>
                  </a:cubicBezTo>
                  <a:cubicBezTo>
                    <a:pt x="545238" y="1037021"/>
                    <a:pt x="548801" y="1058402"/>
                    <a:pt x="552365" y="1090475"/>
                  </a:cubicBezTo>
                  <a:cubicBezTo>
                    <a:pt x="563056" y="1172439"/>
                    <a:pt x="580874" y="1297167"/>
                    <a:pt x="591565" y="1389821"/>
                  </a:cubicBezTo>
                  <a:cubicBezTo>
                    <a:pt x="591565" y="1389821"/>
                    <a:pt x="591565" y="1389821"/>
                    <a:pt x="591565" y="1389821"/>
                  </a:cubicBezTo>
                  <a:cubicBezTo>
                    <a:pt x="595129" y="1414767"/>
                    <a:pt x="598692" y="1439712"/>
                    <a:pt x="598692" y="1457531"/>
                  </a:cubicBezTo>
                  <a:cubicBezTo>
                    <a:pt x="598692" y="1457531"/>
                    <a:pt x="598692" y="1457531"/>
                    <a:pt x="598692" y="1457531"/>
                  </a:cubicBezTo>
                  <a:cubicBezTo>
                    <a:pt x="602256" y="1475349"/>
                    <a:pt x="602256" y="1489603"/>
                    <a:pt x="602256" y="1496731"/>
                  </a:cubicBezTo>
                  <a:cubicBezTo>
                    <a:pt x="605820" y="1518113"/>
                    <a:pt x="612947" y="1550185"/>
                    <a:pt x="623638" y="1582258"/>
                  </a:cubicBezTo>
                  <a:cubicBezTo>
                    <a:pt x="630765" y="1607204"/>
                    <a:pt x="641456" y="1632149"/>
                    <a:pt x="645020" y="1639276"/>
                  </a:cubicBezTo>
                  <a:cubicBezTo>
                    <a:pt x="684220" y="1710549"/>
                    <a:pt x="716293" y="1813895"/>
                    <a:pt x="726983" y="1899423"/>
                  </a:cubicBezTo>
                  <a:cubicBezTo>
                    <a:pt x="751929" y="2077605"/>
                    <a:pt x="762620" y="2191641"/>
                    <a:pt x="769747" y="2234405"/>
                  </a:cubicBezTo>
                  <a:cubicBezTo>
                    <a:pt x="776874" y="2266478"/>
                    <a:pt x="780438" y="2323496"/>
                    <a:pt x="787565" y="2362696"/>
                  </a:cubicBezTo>
                  <a:cubicBezTo>
                    <a:pt x="787565" y="2366260"/>
                    <a:pt x="787565" y="2369824"/>
                    <a:pt x="787565" y="2369824"/>
                  </a:cubicBezTo>
                  <a:cubicBezTo>
                    <a:pt x="787565" y="2373387"/>
                    <a:pt x="791129" y="2376951"/>
                    <a:pt x="791129" y="2380515"/>
                  </a:cubicBezTo>
                  <a:cubicBezTo>
                    <a:pt x="798256" y="2398333"/>
                    <a:pt x="805384" y="2451788"/>
                    <a:pt x="812511" y="2490988"/>
                  </a:cubicBezTo>
                  <a:cubicBezTo>
                    <a:pt x="819638" y="2494551"/>
                    <a:pt x="816075" y="2501679"/>
                    <a:pt x="816075" y="2508806"/>
                  </a:cubicBezTo>
                  <a:close/>
                </a:path>
              </a:pathLst>
            </a:custGeom>
            <a:solidFill>
              <a:srgbClr val="FFB67F"/>
            </a:solidFill>
            <a:ln w="35560" cap="flat">
              <a:noFill/>
              <a:prstDash val="solid"/>
              <a:miter/>
            </a:ln>
          </p:spPr>
          <p:txBody>
            <a:bodyPr rtlCol="0" anchor="ctr"/>
            <a:lstStyle/>
            <a:p>
              <a:endParaRPr lang="fr-BE"/>
            </a:p>
          </p:txBody>
        </p:sp>
        <p:sp>
          <p:nvSpPr>
            <p:cNvPr id="698" name="Forme libre : forme 697">
              <a:extLst>
                <a:ext uri="{FF2B5EF4-FFF2-40B4-BE49-F238E27FC236}">
                  <a16:creationId xmlns:a16="http://schemas.microsoft.com/office/drawing/2014/main" id="{81F93843-F42A-4325-9A38-9EE83DC1496F}"/>
                </a:ext>
              </a:extLst>
            </p:cNvPr>
            <p:cNvSpPr/>
            <p:nvPr/>
          </p:nvSpPr>
          <p:spPr>
            <a:xfrm>
              <a:off x="6973302" y="3029553"/>
              <a:ext cx="809250" cy="1691436"/>
            </a:xfrm>
            <a:custGeom>
              <a:avLst/>
              <a:gdLst>
                <a:gd name="connsiteX0" fmla="*/ 805687 w 809250"/>
                <a:gd name="connsiteY0" fmla="*/ 1596513 h 1691436"/>
                <a:gd name="connsiteX1" fmla="*/ 798560 w 809250"/>
                <a:gd name="connsiteY1" fmla="*/ 1600076 h 1691436"/>
                <a:gd name="connsiteX2" fmla="*/ 759360 w 809250"/>
                <a:gd name="connsiteY2" fmla="*/ 1610768 h 1691436"/>
                <a:gd name="connsiteX3" fmla="*/ 666705 w 809250"/>
                <a:gd name="connsiteY3" fmla="*/ 1617895 h 1691436"/>
                <a:gd name="connsiteX4" fmla="*/ 659578 w 809250"/>
                <a:gd name="connsiteY4" fmla="*/ 1617895 h 1691436"/>
                <a:gd name="connsiteX5" fmla="*/ 659578 w 809250"/>
                <a:gd name="connsiteY5" fmla="*/ 1617895 h 1691436"/>
                <a:gd name="connsiteX6" fmla="*/ 591868 w 809250"/>
                <a:gd name="connsiteY6" fmla="*/ 1364876 h 1691436"/>
                <a:gd name="connsiteX7" fmla="*/ 591868 w 809250"/>
                <a:gd name="connsiteY7" fmla="*/ 1364876 h 1691436"/>
                <a:gd name="connsiteX8" fmla="*/ 588305 w 809250"/>
                <a:gd name="connsiteY8" fmla="*/ 1347058 h 1691436"/>
                <a:gd name="connsiteX9" fmla="*/ 527723 w 809250"/>
                <a:gd name="connsiteY9" fmla="*/ 1115421 h 1691436"/>
                <a:gd name="connsiteX10" fmla="*/ 527723 w 809250"/>
                <a:gd name="connsiteY10" fmla="*/ 1115421 h 1691436"/>
                <a:gd name="connsiteX11" fmla="*/ 517032 w 809250"/>
                <a:gd name="connsiteY11" fmla="*/ 1072657 h 1691436"/>
                <a:gd name="connsiteX12" fmla="*/ 481395 w 809250"/>
                <a:gd name="connsiteY12" fmla="*/ 905166 h 1691436"/>
                <a:gd name="connsiteX13" fmla="*/ 402995 w 809250"/>
                <a:gd name="connsiteY13" fmla="*/ 669965 h 1691436"/>
                <a:gd name="connsiteX14" fmla="*/ 324595 w 809250"/>
                <a:gd name="connsiteY14" fmla="*/ 463274 h 1691436"/>
                <a:gd name="connsiteX15" fmla="*/ 299650 w 809250"/>
                <a:gd name="connsiteY15" fmla="*/ 363492 h 1691436"/>
                <a:gd name="connsiteX16" fmla="*/ 285395 w 809250"/>
                <a:gd name="connsiteY16" fmla="*/ 698474 h 1691436"/>
                <a:gd name="connsiteX17" fmla="*/ 285395 w 809250"/>
                <a:gd name="connsiteY17" fmla="*/ 915857 h 1691436"/>
                <a:gd name="connsiteX18" fmla="*/ 281831 w 809250"/>
                <a:gd name="connsiteY18" fmla="*/ 1208076 h 1691436"/>
                <a:gd name="connsiteX19" fmla="*/ 306777 w 809250"/>
                <a:gd name="connsiteY19" fmla="*/ 1667786 h 1691436"/>
                <a:gd name="connsiteX20" fmla="*/ 299650 w 809250"/>
                <a:gd name="connsiteY20" fmla="*/ 1671349 h 1691436"/>
                <a:gd name="connsiteX21" fmla="*/ 167795 w 809250"/>
                <a:gd name="connsiteY21" fmla="*/ 1689168 h 1691436"/>
                <a:gd name="connsiteX22" fmla="*/ 160667 w 809250"/>
                <a:gd name="connsiteY22" fmla="*/ 1689168 h 1691436"/>
                <a:gd name="connsiteX23" fmla="*/ 160667 w 809250"/>
                <a:gd name="connsiteY23" fmla="*/ 1685604 h 1691436"/>
                <a:gd name="connsiteX24" fmla="*/ 89395 w 809250"/>
                <a:gd name="connsiteY24" fmla="*/ 1072657 h 1691436"/>
                <a:gd name="connsiteX25" fmla="*/ 92958 w 809250"/>
                <a:gd name="connsiteY25" fmla="*/ 930111 h 1691436"/>
                <a:gd name="connsiteX26" fmla="*/ 71576 w 809250"/>
                <a:gd name="connsiteY26" fmla="*/ 666402 h 1691436"/>
                <a:gd name="connsiteX27" fmla="*/ 50194 w 809250"/>
                <a:gd name="connsiteY27" fmla="*/ 602256 h 1691436"/>
                <a:gd name="connsiteX28" fmla="*/ 50194 w 809250"/>
                <a:gd name="connsiteY28" fmla="*/ 602256 h 1691436"/>
                <a:gd name="connsiteX29" fmla="*/ 303 w 809250"/>
                <a:gd name="connsiteY29" fmla="*/ 331419 h 1691436"/>
                <a:gd name="connsiteX30" fmla="*/ 303 w 809250"/>
                <a:gd name="connsiteY30" fmla="*/ 320728 h 1691436"/>
                <a:gd name="connsiteX31" fmla="*/ 43067 w 809250"/>
                <a:gd name="connsiteY31" fmla="*/ 39200 h 1691436"/>
                <a:gd name="connsiteX32" fmla="*/ 68013 w 809250"/>
                <a:gd name="connsiteY32" fmla="*/ 0 h 1691436"/>
                <a:gd name="connsiteX33" fmla="*/ 75140 w 809250"/>
                <a:gd name="connsiteY33" fmla="*/ 0 h 1691436"/>
                <a:gd name="connsiteX34" fmla="*/ 75140 w 809250"/>
                <a:gd name="connsiteY34" fmla="*/ 0 h 1691436"/>
                <a:gd name="connsiteX35" fmla="*/ 146413 w 809250"/>
                <a:gd name="connsiteY35" fmla="*/ 14255 h 1691436"/>
                <a:gd name="connsiteX36" fmla="*/ 146413 w 809250"/>
                <a:gd name="connsiteY36" fmla="*/ 14255 h 1691436"/>
                <a:gd name="connsiteX37" fmla="*/ 509905 w 809250"/>
                <a:gd name="connsiteY37" fmla="*/ 64146 h 1691436"/>
                <a:gd name="connsiteX38" fmla="*/ 517032 w 809250"/>
                <a:gd name="connsiteY38" fmla="*/ 64146 h 1691436"/>
                <a:gd name="connsiteX39" fmla="*/ 534850 w 809250"/>
                <a:gd name="connsiteY39" fmla="*/ 128291 h 1691436"/>
                <a:gd name="connsiteX40" fmla="*/ 549105 w 809250"/>
                <a:gd name="connsiteY40" fmla="*/ 185310 h 1691436"/>
                <a:gd name="connsiteX41" fmla="*/ 563359 w 809250"/>
                <a:gd name="connsiteY41" fmla="*/ 253019 h 1691436"/>
                <a:gd name="connsiteX42" fmla="*/ 574050 w 809250"/>
                <a:gd name="connsiteY42" fmla="*/ 317164 h 1691436"/>
                <a:gd name="connsiteX43" fmla="*/ 609687 w 809250"/>
                <a:gd name="connsiteY43" fmla="*/ 538110 h 1691436"/>
                <a:gd name="connsiteX44" fmla="*/ 609687 w 809250"/>
                <a:gd name="connsiteY44" fmla="*/ 538110 h 1691436"/>
                <a:gd name="connsiteX45" fmla="*/ 641759 w 809250"/>
                <a:gd name="connsiteY45" fmla="*/ 737674 h 1691436"/>
                <a:gd name="connsiteX46" fmla="*/ 652450 w 809250"/>
                <a:gd name="connsiteY46" fmla="*/ 805384 h 1691436"/>
                <a:gd name="connsiteX47" fmla="*/ 666705 w 809250"/>
                <a:gd name="connsiteY47" fmla="*/ 865966 h 1691436"/>
                <a:gd name="connsiteX48" fmla="*/ 748669 w 809250"/>
                <a:gd name="connsiteY48" fmla="*/ 1129676 h 1691436"/>
                <a:gd name="connsiteX49" fmla="*/ 773614 w 809250"/>
                <a:gd name="connsiteY49" fmla="*/ 1322112 h 1691436"/>
                <a:gd name="connsiteX50" fmla="*/ 791432 w 809250"/>
                <a:gd name="connsiteY50" fmla="*/ 1461094 h 1691436"/>
                <a:gd name="connsiteX51" fmla="*/ 802123 w 809250"/>
                <a:gd name="connsiteY51" fmla="*/ 1532367 h 1691436"/>
                <a:gd name="connsiteX52" fmla="*/ 809251 w 809250"/>
                <a:gd name="connsiteY52" fmla="*/ 1589385 h 1691436"/>
                <a:gd name="connsiteX53" fmla="*/ 805687 w 809250"/>
                <a:gd name="connsiteY53" fmla="*/ 1596513 h 1691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09250" h="1691436">
                  <a:moveTo>
                    <a:pt x="805687" y="1596513"/>
                  </a:moveTo>
                  <a:cubicBezTo>
                    <a:pt x="802123" y="1596513"/>
                    <a:pt x="802123" y="1600076"/>
                    <a:pt x="798560" y="1600076"/>
                  </a:cubicBezTo>
                  <a:cubicBezTo>
                    <a:pt x="784305" y="1603640"/>
                    <a:pt x="773614" y="1610768"/>
                    <a:pt x="759360" y="1610768"/>
                  </a:cubicBezTo>
                  <a:cubicBezTo>
                    <a:pt x="730850" y="1617895"/>
                    <a:pt x="698778" y="1621458"/>
                    <a:pt x="666705" y="1617895"/>
                  </a:cubicBezTo>
                  <a:cubicBezTo>
                    <a:pt x="663141" y="1617895"/>
                    <a:pt x="659578" y="1617895"/>
                    <a:pt x="659578" y="1617895"/>
                  </a:cubicBezTo>
                  <a:cubicBezTo>
                    <a:pt x="659578" y="1617895"/>
                    <a:pt x="659578" y="1617895"/>
                    <a:pt x="659578" y="1617895"/>
                  </a:cubicBezTo>
                  <a:cubicBezTo>
                    <a:pt x="659578" y="1614331"/>
                    <a:pt x="623941" y="1493167"/>
                    <a:pt x="591868" y="1364876"/>
                  </a:cubicBezTo>
                  <a:lnTo>
                    <a:pt x="591868" y="1364876"/>
                  </a:lnTo>
                  <a:cubicBezTo>
                    <a:pt x="591868" y="1357749"/>
                    <a:pt x="588305" y="1354185"/>
                    <a:pt x="588305" y="1347058"/>
                  </a:cubicBezTo>
                  <a:cubicBezTo>
                    <a:pt x="563359" y="1257967"/>
                    <a:pt x="538414" y="1165312"/>
                    <a:pt x="527723" y="1115421"/>
                  </a:cubicBezTo>
                  <a:lnTo>
                    <a:pt x="527723" y="1115421"/>
                  </a:lnTo>
                  <a:cubicBezTo>
                    <a:pt x="520595" y="1090475"/>
                    <a:pt x="517032" y="1076221"/>
                    <a:pt x="517032" y="1072657"/>
                  </a:cubicBezTo>
                  <a:cubicBezTo>
                    <a:pt x="499214" y="1019202"/>
                    <a:pt x="488523" y="951493"/>
                    <a:pt x="481395" y="905166"/>
                  </a:cubicBezTo>
                  <a:cubicBezTo>
                    <a:pt x="477832" y="883784"/>
                    <a:pt x="435068" y="751929"/>
                    <a:pt x="402995" y="669965"/>
                  </a:cubicBezTo>
                  <a:cubicBezTo>
                    <a:pt x="367359" y="580874"/>
                    <a:pt x="328159" y="488219"/>
                    <a:pt x="324595" y="463274"/>
                  </a:cubicBezTo>
                  <a:cubicBezTo>
                    <a:pt x="317468" y="431201"/>
                    <a:pt x="306777" y="395565"/>
                    <a:pt x="299650" y="363492"/>
                  </a:cubicBezTo>
                  <a:cubicBezTo>
                    <a:pt x="296086" y="459710"/>
                    <a:pt x="288959" y="645020"/>
                    <a:pt x="285395" y="698474"/>
                  </a:cubicBezTo>
                  <a:cubicBezTo>
                    <a:pt x="278268" y="762620"/>
                    <a:pt x="278268" y="830329"/>
                    <a:pt x="285395" y="915857"/>
                  </a:cubicBezTo>
                  <a:cubicBezTo>
                    <a:pt x="292522" y="997820"/>
                    <a:pt x="285395" y="1115421"/>
                    <a:pt x="281831" y="1208076"/>
                  </a:cubicBezTo>
                  <a:cubicBezTo>
                    <a:pt x="278268" y="1261530"/>
                    <a:pt x="303213" y="1660658"/>
                    <a:pt x="306777" y="1667786"/>
                  </a:cubicBezTo>
                  <a:cubicBezTo>
                    <a:pt x="303213" y="1667786"/>
                    <a:pt x="303213" y="1667786"/>
                    <a:pt x="299650" y="1671349"/>
                  </a:cubicBezTo>
                  <a:cubicBezTo>
                    <a:pt x="256886" y="1685604"/>
                    <a:pt x="206995" y="1696295"/>
                    <a:pt x="167795" y="1689168"/>
                  </a:cubicBezTo>
                  <a:cubicBezTo>
                    <a:pt x="164231" y="1689168"/>
                    <a:pt x="164231" y="1689168"/>
                    <a:pt x="160667" y="1689168"/>
                  </a:cubicBezTo>
                  <a:cubicBezTo>
                    <a:pt x="160667" y="1689168"/>
                    <a:pt x="160667" y="1689168"/>
                    <a:pt x="160667" y="1685604"/>
                  </a:cubicBezTo>
                  <a:cubicBezTo>
                    <a:pt x="160667" y="1678477"/>
                    <a:pt x="89395" y="1179566"/>
                    <a:pt x="89395" y="1072657"/>
                  </a:cubicBezTo>
                  <a:cubicBezTo>
                    <a:pt x="89395" y="1029893"/>
                    <a:pt x="92958" y="980002"/>
                    <a:pt x="92958" y="930111"/>
                  </a:cubicBezTo>
                  <a:cubicBezTo>
                    <a:pt x="96522" y="855275"/>
                    <a:pt x="85831" y="716293"/>
                    <a:pt x="71576" y="666402"/>
                  </a:cubicBezTo>
                  <a:cubicBezTo>
                    <a:pt x="60885" y="641456"/>
                    <a:pt x="57322" y="620074"/>
                    <a:pt x="50194" y="602256"/>
                  </a:cubicBezTo>
                  <a:cubicBezTo>
                    <a:pt x="50194" y="602256"/>
                    <a:pt x="50194" y="602256"/>
                    <a:pt x="50194" y="602256"/>
                  </a:cubicBezTo>
                  <a:cubicBezTo>
                    <a:pt x="25249" y="502474"/>
                    <a:pt x="-3260" y="377746"/>
                    <a:pt x="303" y="331419"/>
                  </a:cubicBezTo>
                  <a:lnTo>
                    <a:pt x="303" y="320728"/>
                  </a:lnTo>
                  <a:cubicBezTo>
                    <a:pt x="3867" y="235201"/>
                    <a:pt x="7431" y="99782"/>
                    <a:pt x="43067" y="39200"/>
                  </a:cubicBezTo>
                  <a:cubicBezTo>
                    <a:pt x="68013" y="0"/>
                    <a:pt x="50194" y="24946"/>
                    <a:pt x="68013" y="0"/>
                  </a:cubicBezTo>
                  <a:cubicBezTo>
                    <a:pt x="68013" y="0"/>
                    <a:pt x="71576" y="0"/>
                    <a:pt x="75140" y="0"/>
                  </a:cubicBezTo>
                  <a:cubicBezTo>
                    <a:pt x="75140" y="0"/>
                    <a:pt x="75140" y="0"/>
                    <a:pt x="75140" y="0"/>
                  </a:cubicBezTo>
                  <a:cubicBezTo>
                    <a:pt x="92958" y="7127"/>
                    <a:pt x="117904" y="10691"/>
                    <a:pt x="146413" y="14255"/>
                  </a:cubicBezTo>
                  <a:cubicBezTo>
                    <a:pt x="146413" y="14255"/>
                    <a:pt x="146413" y="14255"/>
                    <a:pt x="146413" y="14255"/>
                  </a:cubicBezTo>
                  <a:cubicBezTo>
                    <a:pt x="271140" y="35636"/>
                    <a:pt x="452886" y="57018"/>
                    <a:pt x="509905" y="64146"/>
                  </a:cubicBezTo>
                  <a:cubicBezTo>
                    <a:pt x="513468" y="64146"/>
                    <a:pt x="513468" y="64146"/>
                    <a:pt x="517032" y="64146"/>
                  </a:cubicBezTo>
                  <a:cubicBezTo>
                    <a:pt x="517032" y="64146"/>
                    <a:pt x="527723" y="96218"/>
                    <a:pt x="534850" y="128291"/>
                  </a:cubicBezTo>
                  <a:cubicBezTo>
                    <a:pt x="538414" y="142546"/>
                    <a:pt x="545541" y="163928"/>
                    <a:pt x="549105" y="185310"/>
                  </a:cubicBezTo>
                  <a:cubicBezTo>
                    <a:pt x="552668" y="206691"/>
                    <a:pt x="559796" y="231637"/>
                    <a:pt x="563359" y="253019"/>
                  </a:cubicBezTo>
                  <a:cubicBezTo>
                    <a:pt x="566923" y="263710"/>
                    <a:pt x="570486" y="288655"/>
                    <a:pt x="574050" y="317164"/>
                  </a:cubicBezTo>
                  <a:cubicBezTo>
                    <a:pt x="584741" y="374183"/>
                    <a:pt x="595432" y="456147"/>
                    <a:pt x="609687" y="538110"/>
                  </a:cubicBezTo>
                  <a:lnTo>
                    <a:pt x="609687" y="538110"/>
                  </a:lnTo>
                  <a:cubicBezTo>
                    <a:pt x="620378" y="609383"/>
                    <a:pt x="631068" y="680656"/>
                    <a:pt x="641759" y="737674"/>
                  </a:cubicBezTo>
                  <a:cubicBezTo>
                    <a:pt x="645323" y="762620"/>
                    <a:pt x="648887" y="784002"/>
                    <a:pt x="652450" y="805384"/>
                  </a:cubicBezTo>
                  <a:cubicBezTo>
                    <a:pt x="659578" y="841020"/>
                    <a:pt x="663141" y="862402"/>
                    <a:pt x="666705" y="865966"/>
                  </a:cubicBezTo>
                  <a:cubicBezTo>
                    <a:pt x="705905" y="933675"/>
                    <a:pt x="737978" y="1037021"/>
                    <a:pt x="748669" y="1129676"/>
                  </a:cubicBezTo>
                  <a:cubicBezTo>
                    <a:pt x="759360" y="1204512"/>
                    <a:pt x="766487" y="1268657"/>
                    <a:pt x="773614" y="1322112"/>
                  </a:cubicBezTo>
                  <a:cubicBezTo>
                    <a:pt x="780742" y="1389821"/>
                    <a:pt x="787869" y="1439712"/>
                    <a:pt x="791432" y="1461094"/>
                  </a:cubicBezTo>
                  <a:cubicBezTo>
                    <a:pt x="794996" y="1478913"/>
                    <a:pt x="798560" y="1507422"/>
                    <a:pt x="802123" y="1532367"/>
                  </a:cubicBezTo>
                  <a:cubicBezTo>
                    <a:pt x="805687" y="1553749"/>
                    <a:pt x="805687" y="1571567"/>
                    <a:pt x="809251" y="1589385"/>
                  </a:cubicBezTo>
                  <a:cubicBezTo>
                    <a:pt x="805687" y="1592949"/>
                    <a:pt x="805687" y="1596513"/>
                    <a:pt x="805687" y="1596513"/>
                  </a:cubicBezTo>
                  <a:close/>
                </a:path>
              </a:pathLst>
            </a:custGeom>
            <a:solidFill>
              <a:srgbClr val="231F20"/>
            </a:solidFill>
            <a:ln w="35560" cap="flat">
              <a:noFill/>
              <a:prstDash val="solid"/>
              <a:miter/>
            </a:ln>
          </p:spPr>
          <p:txBody>
            <a:bodyPr rtlCol="0" anchor="ctr"/>
            <a:lstStyle/>
            <a:p>
              <a:endParaRPr lang="fr-BE"/>
            </a:p>
          </p:txBody>
        </p:sp>
        <p:sp>
          <p:nvSpPr>
            <p:cNvPr id="699" name="Forme libre : forme 698">
              <a:extLst>
                <a:ext uri="{FF2B5EF4-FFF2-40B4-BE49-F238E27FC236}">
                  <a16:creationId xmlns:a16="http://schemas.microsoft.com/office/drawing/2014/main" id="{171E0C5A-C347-4DEE-ACA6-A8D105671E21}"/>
                </a:ext>
              </a:extLst>
            </p:cNvPr>
            <p:cNvSpPr/>
            <p:nvPr/>
          </p:nvSpPr>
          <p:spPr>
            <a:xfrm>
              <a:off x="7201679" y="2266933"/>
              <a:ext cx="149673" cy="71272"/>
            </a:xfrm>
            <a:custGeom>
              <a:avLst/>
              <a:gdLst>
                <a:gd name="connsiteX0" fmla="*/ 0 w 149673"/>
                <a:gd name="connsiteY0" fmla="*/ 0 h 71272"/>
                <a:gd name="connsiteX1" fmla="*/ 0 w 149673"/>
                <a:gd name="connsiteY1" fmla="*/ 21382 h 71272"/>
                <a:gd name="connsiteX2" fmla="*/ 0 w 149673"/>
                <a:gd name="connsiteY2" fmla="*/ 21382 h 71272"/>
                <a:gd name="connsiteX3" fmla="*/ 74837 w 149673"/>
                <a:gd name="connsiteY3" fmla="*/ 71273 h 71272"/>
                <a:gd name="connsiteX4" fmla="*/ 142546 w 149673"/>
                <a:gd name="connsiteY4" fmla="*/ 28509 h 71272"/>
                <a:gd name="connsiteX5" fmla="*/ 146109 w 149673"/>
                <a:gd name="connsiteY5" fmla="*/ 17818 h 71272"/>
                <a:gd name="connsiteX6" fmla="*/ 149673 w 149673"/>
                <a:gd name="connsiteY6" fmla="*/ 0 h 71272"/>
                <a:gd name="connsiteX7" fmla="*/ 74837 w 149673"/>
                <a:gd name="connsiteY7" fmla="*/ 0 h 71272"/>
                <a:gd name="connsiteX8" fmla="*/ 0 w 149673"/>
                <a:gd name="connsiteY8" fmla="*/ 0 h 7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673" h="71272">
                  <a:moveTo>
                    <a:pt x="0" y="0"/>
                  </a:moveTo>
                  <a:cubicBezTo>
                    <a:pt x="0" y="7127"/>
                    <a:pt x="0" y="10691"/>
                    <a:pt x="0" y="21382"/>
                  </a:cubicBezTo>
                  <a:lnTo>
                    <a:pt x="0" y="21382"/>
                  </a:lnTo>
                  <a:cubicBezTo>
                    <a:pt x="17818" y="49891"/>
                    <a:pt x="42764" y="71273"/>
                    <a:pt x="74837" y="71273"/>
                  </a:cubicBezTo>
                  <a:cubicBezTo>
                    <a:pt x="103346" y="71273"/>
                    <a:pt x="124728" y="53455"/>
                    <a:pt x="142546" y="28509"/>
                  </a:cubicBezTo>
                  <a:cubicBezTo>
                    <a:pt x="142546" y="24946"/>
                    <a:pt x="142546" y="21382"/>
                    <a:pt x="146109" y="17818"/>
                  </a:cubicBezTo>
                  <a:cubicBezTo>
                    <a:pt x="146109" y="10691"/>
                    <a:pt x="149673" y="3564"/>
                    <a:pt x="149673" y="0"/>
                  </a:cubicBezTo>
                  <a:cubicBezTo>
                    <a:pt x="124728" y="0"/>
                    <a:pt x="74837" y="0"/>
                    <a:pt x="74837" y="0"/>
                  </a:cubicBezTo>
                  <a:cubicBezTo>
                    <a:pt x="74837" y="0"/>
                    <a:pt x="24946" y="0"/>
                    <a:pt x="0" y="0"/>
                  </a:cubicBezTo>
                  <a:close/>
                </a:path>
              </a:pathLst>
            </a:custGeom>
            <a:solidFill>
              <a:srgbClr val="000000">
                <a:alpha val="20000"/>
              </a:srgbClr>
            </a:solidFill>
            <a:ln w="35560" cap="flat">
              <a:noFill/>
              <a:prstDash val="solid"/>
              <a:miter/>
            </a:ln>
          </p:spPr>
          <p:txBody>
            <a:bodyPr rtlCol="0" anchor="ctr"/>
            <a:lstStyle/>
            <a:p>
              <a:endParaRPr lang="fr-BE"/>
            </a:p>
          </p:txBody>
        </p:sp>
        <p:sp>
          <p:nvSpPr>
            <p:cNvPr id="700" name="Forme libre : forme 699">
              <a:extLst>
                <a:ext uri="{FF2B5EF4-FFF2-40B4-BE49-F238E27FC236}">
                  <a16:creationId xmlns:a16="http://schemas.microsoft.com/office/drawing/2014/main" id="{1A9DBC07-C9E9-4619-BA53-3E81A95B19C9}"/>
                </a:ext>
              </a:extLst>
            </p:cNvPr>
            <p:cNvSpPr/>
            <p:nvPr/>
          </p:nvSpPr>
          <p:spPr>
            <a:xfrm>
              <a:off x="7153683" y="1985406"/>
              <a:ext cx="250782" cy="342109"/>
            </a:xfrm>
            <a:custGeom>
              <a:avLst/>
              <a:gdLst>
                <a:gd name="connsiteX0" fmla="*/ 243996 w 250782"/>
                <a:gd name="connsiteY0" fmla="*/ 67709 h 342109"/>
                <a:gd name="connsiteX1" fmla="*/ 126396 w 250782"/>
                <a:gd name="connsiteY1" fmla="*/ 0 h 342109"/>
                <a:gd name="connsiteX2" fmla="*/ 8796 w 250782"/>
                <a:gd name="connsiteY2" fmla="*/ 67709 h 342109"/>
                <a:gd name="connsiteX3" fmla="*/ 15923 w 250782"/>
                <a:gd name="connsiteY3" fmla="*/ 245891 h 342109"/>
                <a:gd name="connsiteX4" fmla="*/ 122832 w 250782"/>
                <a:gd name="connsiteY4" fmla="*/ 342110 h 342109"/>
                <a:gd name="connsiteX5" fmla="*/ 229742 w 250782"/>
                <a:gd name="connsiteY5" fmla="*/ 249455 h 342109"/>
                <a:gd name="connsiteX6" fmla="*/ 243996 w 250782"/>
                <a:gd name="connsiteY6" fmla="*/ 67709 h 342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782" h="342109">
                  <a:moveTo>
                    <a:pt x="243996" y="67709"/>
                  </a:moveTo>
                  <a:cubicBezTo>
                    <a:pt x="233305" y="14255"/>
                    <a:pt x="162032" y="0"/>
                    <a:pt x="126396" y="0"/>
                  </a:cubicBezTo>
                  <a:cubicBezTo>
                    <a:pt x="90760" y="0"/>
                    <a:pt x="23050" y="14255"/>
                    <a:pt x="8796" y="67709"/>
                  </a:cubicBezTo>
                  <a:cubicBezTo>
                    <a:pt x="-5459" y="121164"/>
                    <a:pt x="-1895" y="210255"/>
                    <a:pt x="15923" y="245891"/>
                  </a:cubicBezTo>
                  <a:cubicBezTo>
                    <a:pt x="33741" y="281528"/>
                    <a:pt x="69378" y="342110"/>
                    <a:pt x="122832" y="342110"/>
                  </a:cubicBezTo>
                  <a:cubicBezTo>
                    <a:pt x="176287" y="342110"/>
                    <a:pt x="211923" y="281528"/>
                    <a:pt x="229742" y="249455"/>
                  </a:cubicBezTo>
                  <a:cubicBezTo>
                    <a:pt x="254687" y="210255"/>
                    <a:pt x="254687" y="121164"/>
                    <a:pt x="243996" y="67709"/>
                  </a:cubicBezTo>
                  <a:close/>
                </a:path>
              </a:pathLst>
            </a:custGeom>
            <a:solidFill>
              <a:srgbClr val="FFB67F"/>
            </a:solidFill>
            <a:ln w="35560" cap="flat">
              <a:noFill/>
              <a:prstDash val="solid"/>
              <a:miter/>
            </a:ln>
          </p:spPr>
          <p:txBody>
            <a:bodyPr rtlCol="0" anchor="ctr"/>
            <a:lstStyle/>
            <a:p>
              <a:endParaRPr lang="fr-BE"/>
            </a:p>
          </p:txBody>
        </p:sp>
        <p:sp>
          <p:nvSpPr>
            <p:cNvPr id="701" name="Forme libre : forme 700">
              <a:extLst>
                <a:ext uri="{FF2B5EF4-FFF2-40B4-BE49-F238E27FC236}">
                  <a16:creationId xmlns:a16="http://schemas.microsoft.com/office/drawing/2014/main" id="{AED48332-2CB8-465A-B2D2-97B769B16D38}"/>
                </a:ext>
              </a:extLst>
            </p:cNvPr>
            <p:cNvSpPr/>
            <p:nvPr/>
          </p:nvSpPr>
          <p:spPr>
            <a:xfrm>
              <a:off x="7041315" y="2413043"/>
              <a:ext cx="473024" cy="704949"/>
            </a:xfrm>
            <a:custGeom>
              <a:avLst/>
              <a:gdLst>
                <a:gd name="connsiteX0" fmla="*/ 0 w 473024"/>
                <a:gd name="connsiteY0" fmla="*/ 612947 h 704949"/>
                <a:gd name="connsiteX1" fmla="*/ 445456 w 473024"/>
                <a:gd name="connsiteY1" fmla="*/ 680656 h 704949"/>
                <a:gd name="connsiteX2" fmla="*/ 424074 w 473024"/>
                <a:gd name="connsiteY2" fmla="*/ 559492 h 704949"/>
                <a:gd name="connsiteX3" fmla="*/ 424074 w 473024"/>
                <a:gd name="connsiteY3" fmla="*/ 527419 h 704949"/>
                <a:gd name="connsiteX4" fmla="*/ 459710 w 473024"/>
                <a:gd name="connsiteY4" fmla="*/ 352801 h 704949"/>
                <a:gd name="connsiteX5" fmla="*/ 463274 w 473024"/>
                <a:gd name="connsiteY5" fmla="*/ 345674 h 704949"/>
                <a:gd name="connsiteX6" fmla="*/ 463274 w 473024"/>
                <a:gd name="connsiteY6" fmla="*/ 196000 h 704949"/>
                <a:gd name="connsiteX7" fmla="*/ 459710 w 473024"/>
                <a:gd name="connsiteY7" fmla="*/ 174619 h 704949"/>
                <a:gd name="connsiteX8" fmla="*/ 463274 w 473024"/>
                <a:gd name="connsiteY8" fmla="*/ 106909 h 704949"/>
                <a:gd name="connsiteX9" fmla="*/ 459710 w 473024"/>
                <a:gd name="connsiteY9" fmla="*/ 28509 h 704949"/>
                <a:gd name="connsiteX10" fmla="*/ 413383 w 473024"/>
                <a:gd name="connsiteY10" fmla="*/ 24946 h 704949"/>
                <a:gd name="connsiteX11" fmla="*/ 349237 w 473024"/>
                <a:gd name="connsiteY11" fmla="*/ 21382 h 704949"/>
                <a:gd name="connsiteX12" fmla="*/ 342110 w 473024"/>
                <a:gd name="connsiteY12" fmla="*/ 21382 h 704949"/>
                <a:gd name="connsiteX13" fmla="*/ 114037 w 473024"/>
                <a:gd name="connsiteY13" fmla="*/ 0 h 704949"/>
                <a:gd name="connsiteX14" fmla="*/ 64146 w 473024"/>
                <a:gd name="connsiteY14" fmla="*/ 17818 h 704949"/>
                <a:gd name="connsiteX15" fmla="*/ 32073 w 473024"/>
                <a:gd name="connsiteY15" fmla="*/ 28509 h 704949"/>
                <a:gd name="connsiteX16" fmla="*/ 28509 w 473024"/>
                <a:gd name="connsiteY16" fmla="*/ 28509 h 704949"/>
                <a:gd name="connsiteX17" fmla="*/ 28509 w 473024"/>
                <a:gd name="connsiteY17" fmla="*/ 42764 h 704949"/>
                <a:gd name="connsiteX18" fmla="*/ 32073 w 473024"/>
                <a:gd name="connsiteY18" fmla="*/ 149673 h 704949"/>
                <a:gd name="connsiteX19" fmla="*/ 49891 w 473024"/>
                <a:gd name="connsiteY19" fmla="*/ 356364 h 704949"/>
                <a:gd name="connsiteX20" fmla="*/ 49891 w 473024"/>
                <a:gd name="connsiteY20" fmla="*/ 359928 h 704949"/>
                <a:gd name="connsiteX21" fmla="*/ 67709 w 473024"/>
                <a:gd name="connsiteY21" fmla="*/ 466838 h 704949"/>
                <a:gd name="connsiteX22" fmla="*/ 67709 w 473024"/>
                <a:gd name="connsiteY22" fmla="*/ 491783 h 704949"/>
                <a:gd name="connsiteX23" fmla="*/ 24946 w 473024"/>
                <a:gd name="connsiteY23" fmla="*/ 566620 h 704949"/>
                <a:gd name="connsiteX24" fmla="*/ 0 w 473024"/>
                <a:gd name="connsiteY24" fmla="*/ 612947 h 704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73024" h="704949">
                  <a:moveTo>
                    <a:pt x="0" y="612947"/>
                  </a:moveTo>
                  <a:cubicBezTo>
                    <a:pt x="64146" y="677092"/>
                    <a:pt x="324292" y="741238"/>
                    <a:pt x="445456" y="680656"/>
                  </a:cubicBezTo>
                  <a:cubicBezTo>
                    <a:pt x="434765" y="637892"/>
                    <a:pt x="424074" y="588001"/>
                    <a:pt x="424074" y="559492"/>
                  </a:cubicBezTo>
                  <a:cubicBezTo>
                    <a:pt x="424074" y="552365"/>
                    <a:pt x="424074" y="541674"/>
                    <a:pt x="424074" y="527419"/>
                  </a:cubicBezTo>
                  <a:cubicBezTo>
                    <a:pt x="427637" y="477528"/>
                    <a:pt x="441892" y="399128"/>
                    <a:pt x="459710" y="352801"/>
                  </a:cubicBezTo>
                  <a:cubicBezTo>
                    <a:pt x="459710" y="349237"/>
                    <a:pt x="463274" y="345674"/>
                    <a:pt x="463274" y="345674"/>
                  </a:cubicBezTo>
                  <a:cubicBezTo>
                    <a:pt x="481092" y="299346"/>
                    <a:pt x="470401" y="235201"/>
                    <a:pt x="463274" y="196000"/>
                  </a:cubicBezTo>
                  <a:cubicBezTo>
                    <a:pt x="463274" y="188873"/>
                    <a:pt x="459710" y="178182"/>
                    <a:pt x="459710" y="174619"/>
                  </a:cubicBezTo>
                  <a:cubicBezTo>
                    <a:pt x="459710" y="163928"/>
                    <a:pt x="459710" y="135419"/>
                    <a:pt x="463274" y="106909"/>
                  </a:cubicBezTo>
                  <a:cubicBezTo>
                    <a:pt x="466837" y="39200"/>
                    <a:pt x="466837" y="32073"/>
                    <a:pt x="459710" y="28509"/>
                  </a:cubicBezTo>
                  <a:cubicBezTo>
                    <a:pt x="456147" y="24946"/>
                    <a:pt x="441892" y="24946"/>
                    <a:pt x="413383" y="24946"/>
                  </a:cubicBezTo>
                  <a:cubicBezTo>
                    <a:pt x="392001" y="24946"/>
                    <a:pt x="370619" y="21382"/>
                    <a:pt x="349237" y="21382"/>
                  </a:cubicBezTo>
                  <a:cubicBezTo>
                    <a:pt x="345674" y="21382"/>
                    <a:pt x="345674" y="21382"/>
                    <a:pt x="342110" y="21382"/>
                  </a:cubicBezTo>
                  <a:cubicBezTo>
                    <a:pt x="242328" y="131855"/>
                    <a:pt x="153237" y="57018"/>
                    <a:pt x="114037" y="0"/>
                  </a:cubicBezTo>
                  <a:cubicBezTo>
                    <a:pt x="99782" y="7127"/>
                    <a:pt x="78400" y="10691"/>
                    <a:pt x="64146" y="17818"/>
                  </a:cubicBezTo>
                  <a:cubicBezTo>
                    <a:pt x="49891" y="21382"/>
                    <a:pt x="39200" y="24946"/>
                    <a:pt x="32073" y="28509"/>
                  </a:cubicBezTo>
                  <a:lnTo>
                    <a:pt x="28509" y="28509"/>
                  </a:lnTo>
                  <a:lnTo>
                    <a:pt x="28509" y="42764"/>
                  </a:lnTo>
                  <a:cubicBezTo>
                    <a:pt x="28509" y="67709"/>
                    <a:pt x="32073" y="110473"/>
                    <a:pt x="32073" y="149673"/>
                  </a:cubicBezTo>
                  <a:cubicBezTo>
                    <a:pt x="32073" y="199564"/>
                    <a:pt x="39200" y="310037"/>
                    <a:pt x="49891" y="356364"/>
                  </a:cubicBezTo>
                  <a:cubicBezTo>
                    <a:pt x="49891" y="356364"/>
                    <a:pt x="49891" y="356364"/>
                    <a:pt x="49891" y="359928"/>
                  </a:cubicBezTo>
                  <a:cubicBezTo>
                    <a:pt x="60582" y="395565"/>
                    <a:pt x="67709" y="434765"/>
                    <a:pt x="67709" y="466838"/>
                  </a:cubicBezTo>
                  <a:cubicBezTo>
                    <a:pt x="67709" y="477528"/>
                    <a:pt x="67709" y="488219"/>
                    <a:pt x="67709" y="491783"/>
                  </a:cubicBezTo>
                  <a:cubicBezTo>
                    <a:pt x="67709" y="506038"/>
                    <a:pt x="46327" y="534547"/>
                    <a:pt x="24946" y="566620"/>
                  </a:cubicBezTo>
                  <a:cubicBezTo>
                    <a:pt x="17818" y="584438"/>
                    <a:pt x="10691" y="598692"/>
                    <a:pt x="0" y="612947"/>
                  </a:cubicBezTo>
                  <a:close/>
                </a:path>
              </a:pathLst>
            </a:custGeom>
            <a:solidFill>
              <a:srgbClr val="FF7351"/>
            </a:solidFill>
            <a:ln w="35560" cap="flat">
              <a:noFill/>
              <a:prstDash val="solid"/>
              <a:miter/>
            </a:ln>
          </p:spPr>
          <p:txBody>
            <a:bodyPr rtlCol="0" anchor="ctr"/>
            <a:lstStyle/>
            <a:p>
              <a:endParaRPr lang="fr-BE"/>
            </a:p>
          </p:txBody>
        </p:sp>
        <p:sp>
          <p:nvSpPr>
            <p:cNvPr id="702" name="Forme libre : forme 701">
              <a:extLst>
                <a:ext uri="{FF2B5EF4-FFF2-40B4-BE49-F238E27FC236}">
                  <a16:creationId xmlns:a16="http://schemas.microsoft.com/office/drawing/2014/main" id="{3E1A37B0-55F6-4668-A946-13BD29F45A21}"/>
                </a:ext>
              </a:extLst>
            </p:cNvPr>
            <p:cNvSpPr/>
            <p:nvPr/>
          </p:nvSpPr>
          <p:spPr>
            <a:xfrm>
              <a:off x="7044878" y="2776535"/>
              <a:ext cx="420510" cy="344324"/>
            </a:xfrm>
            <a:custGeom>
              <a:avLst/>
              <a:gdLst>
                <a:gd name="connsiteX0" fmla="*/ 24946 w 420510"/>
                <a:gd name="connsiteY0" fmla="*/ 206691 h 344324"/>
                <a:gd name="connsiteX1" fmla="*/ 67709 w 420510"/>
                <a:gd name="connsiteY1" fmla="*/ 131855 h 344324"/>
                <a:gd name="connsiteX2" fmla="*/ 49891 w 420510"/>
                <a:gd name="connsiteY2" fmla="*/ 0 h 344324"/>
                <a:gd name="connsiteX3" fmla="*/ 81964 w 420510"/>
                <a:gd name="connsiteY3" fmla="*/ 131855 h 344324"/>
                <a:gd name="connsiteX4" fmla="*/ 46327 w 420510"/>
                <a:gd name="connsiteY4" fmla="*/ 245892 h 344324"/>
                <a:gd name="connsiteX5" fmla="*/ 420510 w 420510"/>
                <a:gd name="connsiteY5" fmla="*/ 331419 h 344324"/>
                <a:gd name="connsiteX6" fmla="*/ 0 w 420510"/>
                <a:gd name="connsiteY6" fmla="*/ 253019 h 344324"/>
                <a:gd name="connsiteX7" fmla="*/ 24946 w 420510"/>
                <a:gd name="connsiteY7" fmla="*/ 206691 h 344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510" h="344324">
                  <a:moveTo>
                    <a:pt x="24946" y="206691"/>
                  </a:moveTo>
                  <a:cubicBezTo>
                    <a:pt x="46327" y="174619"/>
                    <a:pt x="64146" y="142546"/>
                    <a:pt x="67709" y="131855"/>
                  </a:cubicBezTo>
                  <a:cubicBezTo>
                    <a:pt x="67709" y="106909"/>
                    <a:pt x="64146" y="49891"/>
                    <a:pt x="49891" y="0"/>
                  </a:cubicBezTo>
                  <a:cubicBezTo>
                    <a:pt x="74837" y="32073"/>
                    <a:pt x="85527" y="106909"/>
                    <a:pt x="81964" y="131855"/>
                  </a:cubicBezTo>
                  <a:cubicBezTo>
                    <a:pt x="74837" y="178182"/>
                    <a:pt x="32073" y="206691"/>
                    <a:pt x="46327" y="245892"/>
                  </a:cubicBezTo>
                  <a:cubicBezTo>
                    <a:pt x="60582" y="281528"/>
                    <a:pt x="288655" y="363492"/>
                    <a:pt x="420510" y="331419"/>
                  </a:cubicBezTo>
                  <a:cubicBezTo>
                    <a:pt x="292219" y="370619"/>
                    <a:pt x="60582" y="313601"/>
                    <a:pt x="0" y="253019"/>
                  </a:cubicBezTo>
                  <a:cubicBezTo>
                    <a:pt x="7127" y="235200"/>
                    <a:pt x="14255" y="220946"/>
                    <a:pt x="24946" y="206691"/>
                  </a:cubicBezTo>
                  <a:close/>
                </a:path>
              </a:pathLst>
            </a:custGeom>
            <a:solidFill>
              <a:srgbClr val="000000">
                <a:alpha val="20000"/>
              </a:srgbClr>
            </a:solidFill>
            <a:ln w="35560" cap="flat">
              <a:noFill/>
              <a:prstDash val="solid"/>
              <a:miter/>
            </a:ln>
          </p:spPr>
          <p:txBody>
            <a:bodyPr rtlCol="0" anchor="ctr"/>
            <a:lstStyle/>
            <a:p>
              <a:endParaRPr lang="fr-BE"/>
            </a:p>
          </p:txBody>
        </p:sp>
        <p:sp>
          <p:nvSpPr>
            <p:cNvPr id="703" name="Forme libre : forme 702">
              <a:extLst>
                <a:ext uri="{FF2B5EF4-FFF2-40B4-BE49-F238E27FC236}">
                  <a16:creationId xmlns:a16="http://schemas.microsoft.com/office/drawing/2014/main" id="{F39F4DBD-6DCE-4DEB-911F-1F1D888F773E}"/>
                </a:ext>
              </a:extLst>
            </p:cNvPr>
            <p:cNvSpPr/>
            <p:nvPr/>
          </p:nvSpPr>
          <p:spPr>
            <a:xfrm>
              <a:off x="7425480" y="2433242"/>
              <a:ext cx="318956" cy="944292"/>
            </a:xfrm>
            <a:custGeom>
              <a:avLst/>
              <a:gdLst>
                <a:gd name="connsiteX0" fmla="*/ 14962 w 318956"/>
                <a:gd name="connsiteY0" fmla="*/ 4747 h 944292"/>
                <a:gd name="connsiteX1" fmla="*/ 132563 w 318956"/>
                <a:gd name="connsiteY1" fmla="*/ 22565 h 944292"/>
                <a:gd name="connsiteX2" fmla="*/ 243036 w 318956"/>
                <a:gd name="connsiteY2" fmla="*/ 254202 h 944292"/>
                <a:gd name="connsiteX3" fmla="*/ 317872 w 318956"/>
                <a:gd name="connsiteY3" fmla="*/ 457330 h 944292"/>
                <a:gd name="connsiteX4" fmla="*/ 232345 w 318956"/>
                <a:gd name="connsiteY4" fmla="*/ 831512 h 944292"/>
                <a:gd name="connsiteX5" fmla="*/ 168199 w 318956"/>
                <a:gd name="connsiteY5" fmla="*/ 917040 h 944292"/>
                <a:gd name="connsiteX6" fmla="*/ 100490 w 318956"/>
                <a:gd name="connsiteY6" fmla="*/ 927731 h 944292"/>
                <a:gd name="connsiteX7" fmla="*/ 64853 w 318956"/>
                <a:gd name="connsiteY7" fmla="*/ 941985 h 944292"/>
                <a:gd name="connsiteX8" fmla="*/ 57726 w 318956"/>
                <a:gd name="connsiteY8" fmla="*/ 924167 h 944292"/>
                <a:gd name="connsiteX9" fmla="*/ 32781 w 318956"/>
                <a:gd name="connsiteY9" fmla="*/ 913476 h 944292"/>
                <a:gd name="connsiteX10" fmla="*/ 14962 w 318956"/>
                <a:gd name="connsiteY10" fmla="*/ 895658 h 944292"/>
                <a:gd name="connsiteX11" fmla="*/ 708 w 318956"/>
                <a:gd name="connsiteY11" fmla="*/ 870712 h 944292"/>
                <a:gd name="connsiteX12" fmla="*/ 43472 w 318956"/>
                <a:gd name="connsiteY12" fmla="*/ 788749 h 944292"/>
                <a:gd name="connsiteX13" fmla="*/ 111181 w 318956"/>
                <a:gd name="connsiteY13" fmla="*/ 792312 h 944292"/>
                <a:gd name="connsiteX14" fmla="*/ 153945 w 318956"/>
                <a:gd name="connsiteY14" fmla="*/ 778058 h 944292"/>
                <a:gd name="connsiteX15" fmla="*/ 193145 w 318956"/>
                <a:gd name="connsiteY15" fmla="*/ 492966 h 944292"/>
                <a:gd name="connsiteX16" fmla="*/ 104054 w 318956"/>
                <a:gd name="connsiteY16" fmla="*/ 307657 h 944292"/>
                <a:gd name="connsiteX17" fmla="*/ 36344 w 318956"/>
                <a:gd name="connsiteY17" fmla="*/ 108092 h 944292"/>
                <a:gd name="connsiteX18" fmla="*/ 14962 w 318956"/>
                <a:gd name="connsiteY18" fmla="*/ 4747 h 94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8956" h="944292">
                  <a:moveTo>
                    <a:pt x="14962" y="4747"/>
                  </a:moveTo>
                  <a:cubicBezTo>
                    <a:pt x="68417" y="-9508"/>
                    <a:pt x="121872" y="11874"/>
                    <a:pt x="132563" y="22565"/>
                  </a:cubicBezTo>
                  <a:cubicBezTo>
                    <a:pt x="146817" y="33256"/>
                    <a:pt x="228781" y="218565"/>
                    <a:pt x="243036" y="254202"/>
                  </a:cubicBezTo>
                  <a:cubicBezTo>
                    <a:pt x="257290" y="286275"/>
                    <a:pt x="314309" y="435948"/>
                    <a:pt x="317872" y="457330"/>
                  </a:cubicBezTo>
                  <a:cubicBezTo>
                    <a:pt x="328563" y="517912"/>
                    <a:pt x="257290" y="756676"/>
                    <a:pt x="232345" y="831512"/>
                  </a:cubicBezTo>
                  <a:cubicBezTo>
                    <a:pt x="207399" y="902785"/>
                    <a:pt x="196708" y="920603"/>
                    <a:pt x="168199" y="917040"/>
                  </a:cubicBezTo>
                  <a:cubicBezTo>
                    <a:pt x="139690" y="913476"/>
                    <a:pt x="114745" y="917040"/>
                    <a:pt x="100490" y="927731"/>
                  </a:cubicBezTo>
                  <a:cubicBezTo>
                    <a:pt x="89799" y="938422"/>
                    <a:pt x="71981" y="949113"/>
                    <a:pt x="64853" y="941985"/>
                  </a:cubicBezTo>
                  <a:cubicBezTo>
                    <a:pt x="57726" y="934858"/>
                    <a:pt x="57726" y="927731"/>
                    <a:pt x="57726" y="924167"/>
                  </a:cubicBezTo>
                  <a:cubicBezTo>
                    <a:pt x="50599" y="927731"/>
                    <a:pt x="36344" y="927731"/>
                    <a:pt x="32781" y="913476"/>
                  </a:cubicBezTo>
                  <a:cubicBezTo>
                    <a:pt x="25653" y="913476"/>
                    <a:pt x="18526" y="906349"/>
                    <a:pt x="14962" y="895658"/>
                  </a:cubicBezTo>
                  <a:cubicBezTo>
                    <a:pt x="7835" y="895658"/>
                    <a:pt x="-2856" y="881403"/>
                    <a:pt x="708" y="870712"/>
                  </a:cubicBezTo>
                  <a:cubicBezTo>
                    <a:pt x="4272" y="863585"/>
                    <a:pt x="32781" y="795876"/>
                    <a:pt x="43472" y="788749"/>
                  </a:cubicBezTo>
                  <a:cubicBezTo>
                    <a:pt x="57726" y="781621"/>
                    <a:pt x="96926" y="781621"/>
                    <a:pt x="111181" y="792312"/>
                  </a:cubicBezTo>
                  <a:cubicBezTo>
                    <a:pt x="121872" y="799439"/>
                    <a:pt x="146817" y="806567"/>
                    <a:pt x="153945" y="778058"/>
                  </a:cubicBezTo>
                  <a:cubicBezTo>
                    <a:pt x="161072" y="745985"/>
                    <a:pt x="200272" y="514348"/>
                    <a:pt x="193145" y="492966"/>
                  </a:cubicBezTo>
                  <a:cubicBezTo>
                    <a:pt x="186017" y="468021"/>
                    <a:pt x="136126" y="346857"/>
                    <a:pt x="104054" y="307657"/>
                  </a:cubicBezTo>
                  <a:cubicBezTo>
                    <a:pt x="71981" y="268456"/>
                    <a:pt x="36344" y="108092"/>
                    <a:pt x="36344" y="108092"/>
                  </a:cubicBezTo>
                  <a:lnTo>
                    <a:pt x="14962" y="4747"/>
                  </a:lnTo>
                  <a:close/>
                </a:path>
              </a:pathLst>
            </a:custGeom>
            <a:solidFill>
              <a:srgbClr val="FFB67F"/>
            </a:solidFill>
            <a:ln w="35560" cap="flat">
              <a:noFill/>
              <a:prstDash val="solid"/>
              <a:miter/>
            </a:ln>
          </p:spPr>
          <p:txBody>
            <a:bodyPr rtlCol="0" anchor="ctr"/>
            <a:lstStyle/>
            <a:p>
              <a:endParaRPr lang="fr-BE"/>
            </a:p>
          </p:txBody>
        </p:sp>
        <p:sp>
          <p:nvSpPr>
            <p:cNvPr id="704" name="Forme libre : forme 703">
              <a:extLst>
                <a:ext uri="{FF2B5EF4-FFF2-40B4-BE49-F238E27FC236}">
                  <a16:creationId xmlns:a16="http://schemas.microsoft.com/office/drawing/2014/main" id="{72988958-0BEC-4FA1-A5D5-F48AF165EE76}"/>
                </a:ext>
              </a:extLst>
            </p:cNvPr>
            <p:cNvSpPr/>
            <p:nvPr/>
          </p:nvSpPr>
          <p:spPr>
            <a:xfrm>
              <a:off x="7401243" y="2426570"/>
              <a:ext cx="274400" cy="364218"/>
            </a:xfrm>
            <a:custGeom>
              <a:avLst/>
              <a:gdLst>
                <a:gd name="connsiteX0" fmla="*/ 274401 w 274400"/>
                <a:gd name="connsiteY0" fmla="*/ 264437 h 364218"/>
                <a:gd name="connsiteX1" fmla="*/ 153237 w 274400"/>
                <a:gd name="connsiteY1" fmla="*/ 364219 h 364218"/>
                <a:gd name="connsiteX2" fmla="*/ 110473 w 274400"/>
                <a:gd name="connsiteY2" fmla="*/ 289382 h 364218"/>
                <a:gd name="connsiteX3" fmla="*/ 57018 w 274400"/>
                <a:gd name="connsiteY3" fmla="*/ 111200 h 364218"/>
                <a:gd name="connsiteX4" fmla="*/ 0 w 274400"/>
                <a:gd name="connsiteY4" fmla="*/ 7855 h 364218"/>
                <a:gd name="connsiteX5" fmla="*/ 121164 w 274400"/>
                <a:gd name="connsiteY5" fmla="*/ 727 h 364218"/>
                <a:gd name="connsiteX6" fmla="*/ 253019 w 274400"/>
                <a:gd name="connsiteY6" fmla="*/ 210982 h 364218"/>
                <a:gd name="connsiteX7" fmla="*/ 270837 w 274400"/>
                <a:gd name="connsiteY7" fmla="*/ 253746 h 364218"/>
                <a:gd name="connsiteX8" fmla="*/ 274401 w 274400"/>
                <a:gd name="connsiteY8" fmla="*/ 264437 h 36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00" h="364218">
                  <a:moveTo>
                    <a:pt x="274401" y="264437"/>
                  </a:moveTo>
                  <a:cubicBezTo>
                    <a:pt x="253019" y="310764"/>
                    <a:pt x="181746" y="357092"/>
                    <a:pt x="153237" y="364219"/>
                  </a:cubicBezTo>
                  <a:cubicBezTo>
                    <a:pt x="142546" y="349964"/>
                    <a:pt x="117600" y="300073"/>
                    <a:pt x="110473" y="289382"/>
                  </a:cubicBezTo>
                  <a:cubicBezTo>
                    <a:pt x="78400" y="250182"/>
                    <a:pt x="60582" y="118328"/>
                    <a:pt x="57018" y="111200"/>
                  </a:cubicBezTo>
                  <a:lnTo>
                    <a:pt x="0" y="7855"/>
                  </a:lnTo>
                  <a:cubicBezTo>
                    <a:pt x="0" y="7855"/>
                    <a:pt x="99782" y="-2836"/>
                    <a:pt x="121164" y="727"/>
                  </a:cubicBezTo>
                  <a:cubicBezTo>
                    <a:pt x="178182" y="14982"/>
                    <a:pt x="203128" y="86255"/>
                    <a:pt x="253019" y="210982"/>
                  </a:cubicBezTo>
                  <a:cubicBezTo>
                    <a:pt x="260146" y="232364"/>
                    <a:pt x="267273" y="246619"/>
                    <a:pt x="270837" y="253746"/>
                  </a:cubicBezTo>
                  <a:cubicBezTo>
                    <a:pt x="274401" y="257310"/>
                    <a:pt x="274401" y="260873"/>
                    <a:pt x="274401" y="264437"/>
                  </a:cubicBezTo>
                  <a:close/>
                </a:path>
              </a:pathLst>
            </a:custGeom>
            <a:solidFill>
              <a:srgbClr val="FF7351"/>
            </a:solidFill>
            <a:ln w="35560" cap="flat">
              <a:noFill/>
              <a:prstDash val="solid"/>
              <a:miter/>
            </a:ln>
          </p:spPr>
          <p:txBody>
            <a:bodyPr rtlCol="0" anchor="ctr"/>
            <a:lstStyle/>
            <a:p>
              <a:endParaRPr lang="fr-BE"/>
            </a:p>
          </p:txBody>
        </p:sp>
        <p:grpSp>
          <p:nvGrpSpPr>
            <p:cNvPr id="705" name="Graphique 485">
              <a:extLst>
                <a:ext uri="{FF2B5EF4-FFF2-40B4-BE49-F238E27FC236}">
                  <a16:creationId xmlns:a16="http://schemas.microsoft.com/office/drawing/2014/main" id="{633949E2-2093-444D-A338-573C80F00844}"/>
                </a:ext>
              </a:extLst>
            </p:cNvPr>
            <p:cNvGrpSpPr/>
            <p:nvPr/>
          </p:nvGrpSpPr>
          <p:grpSpPr>
            <a:xfrm>
              <a:off x="7244442" y="2252679"/>
              <a:ext cx="78400" cy="32072"/>
              <a:chOff x="7244442" y="2252679"/>
              <a:chExt cx="78400" cy="32072"/>
            </a:xfrm>
          </p:grpSpPr>
          <p:sp>
            <p:nvSpPr>
              <p:cNvPr id="731" name="Forme libre : forme 730">
                <a:extLst>
                  <a:ext uri="{FF2B5EF4-FFF2-40B4-BE49-F238E27FC236}">
                    <a16:creationId xmlns:a16="http://schemas.microsoft.com/office/drawing/2014/main" id="{4D41D734-D47B-48F2-8B34-E374DF15BB1E}"/>
                  </a:ext>
                </a:extLst>
              </p:cNvPr>
              <p:cNvSpPr/>
              <p:nvPr/>
            </p:nvSpPr>
            <p:spPr>
              <a:xfrm>
                <a:off x="7244442" y="2252679"/>
                <a:ext cx="78400" cy="14254"/>
              </a:xfrm>
              <a:custGeom>
                <a:avLst/>
                <a:gdLst>
                  <a:gd name="connsiteX0" fmla="*/ 7127 w 78400"/>
                  <a:gd name="connsiteY0" fmla="*/ 3564 h 14254"/>
                  <a:gd name="connsiteX1" fmla="*/ 35636 w 78400"/>
                  <a:gd name="connsiteY1" fmla="*/ 0 h 14254"/>
                  <a:gd name="connsiteX2" fmla="*/ 64146 w 78400"/>
                  <a:gd name="connsiteY2" fmla="*/ 3564 h 14254"/>
                  <a:gd name="connsiteX3" fmla="*/ 78400 w 78400"/>
                  <a:gd name="connsiteY3" fmla="*/ 0 h 14254"/>
                  <a:gd name="connsiteX4" fmla="*/ 39200 w 78400"/>
                  <a:gd name="connsiteY4" fmla="*/ 14255 h 14254"/>
                  <a:gd name="connsiteX5" fmla="*/ 0 w 78400"/>
                  <a:gd name="connsiteY5" fmla="*/ 0 h 14254"/>
                  <a:gd name="connsiteX6" fmla="*/ 7127 w 78400"/>
                  <a:gd name="connsiteY6" fmla="*/ 3564 h 14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00" h="14254">
                    <a:moveTo>
                      <a:pt x="7127" y="3564"/>
                    </a:moveTo>
                    <a:cubicBezTo>
                      <a:pt x="14255" y="3564"/>
                      <a:pt x="28509" y="0"/>
                      <a:pt x="35636" y="0"/>
                    </a:cubicBezTo>
                    <a:cubicBezTo>
                      <a:pt x="42764" y="0"/>
                      <a:pt x="57018" y="3564"/>
                      <a:pt x="64146" y="3564"/>
                    </a:cubicBezTo>
                    <a:cubicBezTo>
                      <a:pt x="67709" y="3564"/>
                      <a:pt x="71273" y="3564"/>
                      <a:pt x="78400" y="0"/>
                    </a:cubicBezTo>
                    <a:cubicBezTo>
                      <a:pt x="71273" y="14255"/>
                      <a:pt x="42764" y="14255"/>
                      <a:pt x="39200" y="14255"/>
                    </a:cubicBezTo>
                    <a:cubicBezTo>
                      <a:pt x="35636" y="14255"/>
                      <a:pt x="7127" y="14255"/>
                      <a:pt x="0" y="0"/>
                    </a:cubicBezTo>
                    <a:cubicBezTo>
                      <a:pt x="0" y="3564"/>
                      <a:pt x="3564" y="3564"/>
                      <a:pt x="7127" y="3564"/>
                    </a:cubicBezTo>
                    <a:close/>
                  </a:path>
                </a:pathLst>
              </a:custGeom>
              <a:solidFill>
                <a:srgbClr val="E9543E"/>
              </a:solidFill>
              <a:ln w="35560" cap="flat">
                <a:noFill/>
                <a:prstDash val="solid"/>
                <a:miter/>
              </a:ln>
            </p:spPr>
            <p:txBody>
              <a:bodyPr rtlCol="0" anchor="ctr"/>
              <a:lstStyle/>
              <a:p>
                <a:endParaRPr lang="fr-BE"/>
              </a:p>
            </p:txBody>
          </p:sp>
          <p:sp>
            <p:nvSpPr>
              <p:cNvPr id="732" name="Forme libre : forme 731">
                <a:extLst>
                  <a:ext uri="{FF2B5EF4-FFF2-40B4-BE49-F238E27FC236}">
                    <a16:creationId xmlns:a16="http://schemas.microsoft.com/office/drawing/2014/main" id="{767B524E-1851-43A9-BC00-B0C08EDF6CBE}"/>
                  </a:ext>
                </a:extLst>
              </p:cNvPr>
              <p:cNvSpPr/>
              <p:nvPr/>
            </p:nvSpPr>
            <p:spPr>
              <a:xfrm>
                <a:off x="7251570" y="2263370"/>
                <a:ext cx="57018" cy="21381"/>
              </a:xfrm>
              <a:custGeom>
                <a:avLst/>
                <a:gdLst>
                  <a:gd name="connsiteX0" fmla="*/ 28509 w 57018"/>
                  <a:gd name="connsiteY0" fmla="*/ 3564 h 21381"/>
                  <a:gd name="connsiteX1" fmla="*/ 57018 w 57018"/>
                  <a:gd name="connsiteY1" fmla="*/ 0 h 21381"/>
                  <a:gd name="connsiteX2" fmla="*/ 46327 w 57018"/>
                  <a:gd name="connsiteY2" fmla="*/ 17818 h 21381"/>
                  <a:gd name="connsiteX3" fmla="*/ 28509 w 57018"/>
                  <a:gd name="connsiteY3" fmla="*/ 21382 h 21381"/>
                  <a:gd name="connsiteX4" fmla="*/ 10691 w 57018"/>
                  <a:gd name="connsiteY4" fmla="*/ 17818 h 21381"/>
                  <a:gd name="connsiteX5" fmla="*/ 0 w 57018"/>
                  <a:gd name="connsiteY5" fmla="*/ 0 h 21381"/>
                  <a:gd name="connsiteX6" fmla="*/ 28509 w 57018"/>
                  <a:gd name="connsiteY6" fmla="*/ 3564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18" h="21381">
                    <a:moveTo>
                      <a:pt x="28509" y="3564"/>
                    </a:moveTo>
                    <a:cubicBezTo>
                      <a:pt x="28509" y="3564"/>
                      <a:pt x="53455" y="3564"/>
                      <a:pt x="57018" y="0"/>
                    </a:cubicBezTo>
                    <a:cubicBezTo>
                      <a:pt x="53455" y="10691"/>
                      <a:pt x="49891" y="14255"/>
                      <a:pt x="46327" y="17818"/>
                    </a:cubicBezTo>
                    <a:cubicBezTo>
                      <a:pt x="39200" y="21382"/>
                      <a:pt x="32073" y="21382"/>
                      <a:pt x="28509" y="21382"/>
                    </a:cubicBezTo>
                    <a:cubicBezTo>
                      <a:pt x="24946" y="21382"/>
                      <a:pt x="14255" y="21382"/>
                      <a:pt x="10691" y="17818"/>
                    </a:cubicBezTo>
                    <a:cubicBezTo>
                      <a:pt x="3564" y="14255"/>
                      <a:pt x="0" y="10691"/>
                      <a:pt x="0" y="0"/>
                    </a:cubicBezTo>
                    <a:cubicBezTo>
                      <a:pt x="3564" y="3564"/>
                      <a:pt x="28509" y="3564"/>
                      <a:pt x="28509" y="3564"/>
                    </a:cubicBezTo>
                    <a:close/>
                  </a:path>
                </a:pathLst>
              </a:custGeom>
              <a:solidFill>
                <a:srgbClr val="ED6038"/>
              </a:solidFill>
              <a:ln w="35560" cap="flat">
                <a:noFill/>
                <a:prstDash val="solid"/>
                <a:miter/>
              </a:ln>
            </p:spPr>
            <p:txBody>
              <a:bodyPr rtlCol="0" anchor="ctr"/>
              <a:lstStyle/>
              <a:p>
                <a:endParaRPr lang="fr-BE"/>
              </a:p>
            </p:txBody>
          </p:sp>
        </p:grpSp>
        <p:grpSp>
          <p:nvGrpSpPr>
            <p:cNvPr id="706" name="Graphique 485">
              <a:extLst>
                <a:ext uri="{FF2B5EF4-FFF2-40B4-BE49-F238E27FC236}">
                  <a16:creationId xmlns:a16="http://schemas.microsoft.com/office/drawing/2014/main" id="{9F2AC39E-4107-4511-A124-D93F3B4883A9}"/>
                </a:ext>
              </a:extLst>
            </p:cNvPr>
            <p:cNvGrpSpPr/>
            <p:nvPr/>
          </p:nvGrpSpPr>
          <p:grpSpPr>
            <a:xfrm>
              <a:off x="7258697" y="2202788"/>
              <a:ext cx="41872" cy="21381"/>
              <a:chOff x="7258697" y="2202788"/>
              <a:chExt cx="41872" cy="21381"/>
            </a:xfrm>
            <a:solidFill>
              <a:srgbClr val="EC8940"/>
            </a:solidFill>
          </p:grpSpPr>
          <p:sp>
            <p:nvSpPr>
              <p:cNvPr id="727" name="Forme libre : forme 726">
                <a:extLst>
                  <a:ext uri="{FF2B5EF4-FFF2-40B4-BE49-F238E27FC236}">
                    <a16:creationId xmlns:a16="http://schemas.microsoft.com/office/drawing/2014/main" id="{3F1D585E-CDBD-47E2-B41A-520A80851008}"/>
                  </a:ext>
                </a:extLst>
              </p:cNvPr>
              <p:cNvSpPr/>
              <p:nvPr/>
            </p:nvSpPr>
            <p:spPr>
              <a:xfrm>
                <a:off x="7258697" y="2202788"/>
                <a:ext cx="3563" cy="21381"/>
              </a:xfrm>
              <a:custGeom>
                <a:avLst/>
                <a:gdLst>
                  <a:gd name="connsiteX0" fmla="*/ 3564 w 3563"/>
                  <a:gd name="connsiteY0" fmla="*/ 0 h 21381"/>
                  <a:gd name="connsiteX1" fmla="*/ 0 w 3563"/>
                  <a:gd name="connsiteY1" fmla="*/ 3564 h 21381"/>
                  <a:gd name="connsiteX2" fmla="*/ 0 w 3563"/>
                  <a:gd name="connsiteY2" fmla="*/ 10691 h 21381"/>
                  <a:gd name="connsiteX3" fmla="*/ 3564 w 3563"/>
                  <a:gd name="connsiteY3" fmla="*/ 21382 h 21381"/>
                  <a:gd name="connsiteX4" fmla="*/ 0 w 3563"/>
                  <a:gd name="connsiteY4" fmla="*/ 10691 h 21381"/>
                  <a:gd name="connsiteX5" fmla="*/ 0 w 3563"/>
                  <a:gd name="connsiteY5" fmla="*/ 7127 h 21381"/>
                  <a:gd name="connsiteX6" fmla="*/ 3564 w 3563"/>
                  <a:gd name="connsiteY6" fmla="*/ 0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 h="21381">
                    <a:moveTo>
                      <a:pt x="3564" y="0"/>
                    </a:moveTo>
                    <a:cubicBezTo>
                      <a:pt x="3564" y="0"/>
                      <a:pt x="0" y="3564"/>
                      <a:pt x="0" y="3564"/>
                    </a:cubicBezTo>
                    <a:cubicBezTo>
                      <a:pt x="0" y="3564"/>
                      <a:pt x="0" y="7127"/>
                      <a:pt x="0" y="10691"/>
                    </a:cubicBezTo>
                    <a:cubicBezTo>
                      <a:pt x="0" y="14255"/>
                      <a:pt x="0" y="17818"/>
                      <a:pt x="3564" y="21382"/>
                    </a:cubicBezTo>
                    <a:cubicBezTo>
                      <a:pt x="3564" y="17818"/>
                      <a:pt x="0" y="14255"/>
                      <a:pt x="0" y="10691"/>
                    </a:cubicBezTo>
                    <a:cubicBezTo>
                      <a:pt x="0" y="10691"/>
                      <a:pt x="0" y="7127"/>
                      <a:pt x="0" y="7127"/>
                    </a:cubicBezTo>
                    <a:cubicBezTo>
                      <a:pt x="0" y="3564"/>
                      <a:pt x="3564" y="0"/>
                      <a:pt x="3564" y="0"/>
                    </a:cubicBezTo>
                    <a:close/>
                  </a:path>
                </a:pathLst>
              </a:custGeom>
              <a:solidFill>
                <a:srgbClr val="EC8940"/>
              </a:solidFill>
              <a:ln w="35560" cap="flat">
                <a:noFill/>
                <a:prstDash val="solid"/>
                <a:miter/>
              </a:ln>
            </p:spPr>
            <p:txBody>
              <a:bodyPr rtlCol="0" anchor="ctr"/>
              <a:lstStyle/>
              <a:p>
                <a:endParaRPr lang="fr-BE"/>
              </a:p>
            </p:txBody>
          </p:sp>
          <p:grpSp>
            <p:nvGrpSpPr>
              <p:cNvPr id="728" name="Graphique 485">
                <a:extLst>
                  <a:ext uri="{FF2B5EF4-FFF2-40B4-BE49-F238E27FC236}">
                    <a16:creationId xmlns:a16="http://schemas.microsoft.com/office/drawing/2014/main" id="{1080088F-F738-4C62-8A0A-F13FBEF87C6A}"/>
                  </a:ext>
                </a:extLst>
              </p:cNvPr>
              <p:cNvGrpSpPr/>
              <p:nvPr/>
            </p:nvGrpSpPr>
            <p:grpSpPr>
              <a:xfrm>
                <a:off x="7265824" y="2202788"/>
                <a:ext cx="34745" cy="21381"/>
                <a:chOff x="7265824" y="2202788"/>
                <a:chExt cx="34745" cy="21381"/>
              </a:xfrm>
              <a:solidFill>
                <a:srgbClr val="EC8940"/>
              </a:solidFill>
            </p:grpSpPr>
            <p:sp>
              <p:nvSpPr>
                <p:cNvPr id="729" name="Forme libre : forme 728">
                  <a:extLst>
                    <a:ext uri="{FF2B5EF4-FFF2-40B4-BE49-F238E27FC236}">
                      <a16:creationId xmlns:a16="http://schemas.microsoft.com/office/drawing/2014/main" id="{85268048-C78C-4D6D-8771-EF9A71973487}"/>
                    </a:ext>
                  </a:extLst>
                </p:cNvPr>
                <p:cNvSpPr/>
                <p:nvPr/>
              </p:nvSpPr>
              <p:spPr>
                <a:xfrm>
                  <a:off x="7265824" y="2217042"/>
                  <a:ext cx="28509" cy="7127"/>
                </a:xfrm>
                <a:custGeom>
                  <a:avLst/>
                  <a:gdLst>
                    <a:gd name="connsiteX0" fmla="*/ 28509 w 28509"/>
                    <a:gd name="connsiteY0" fmla="*/ 3564 h 7127"/>
                    <a:gd name="connsiteX1" fmla="*/ 28509 w 28509"/>
                    <a:gd name="connsiteY1" fmla="*/ 3564 h 7127"/>
                    <a:gd name="connsiteX2" fmla="*/ 28509 w 28509"/>
                    <a:gd name="connsiteY2" fmla="*/ 3564 h 7127"/>
                    <a:gd name="connsiteX3" fmla="*/ 24946 w 28509"/>
                    <a:gd name="connsiteY3" fmla="*/ 0 h 7127"/>
                    <a:gd name="connsiteX4" fmla="*/ 24946 w 28509"/>
                    <a:gd name="connsiteY4" fmla="*/ 0 h 7127"/>
                    <a:gd name="connsiteX5" fmla="*/ 21382 w 28509"/>
                    <a:gd name="connsiteY5" fmla="*/ 0 h 7127"/>
                    <a:gd name="connsiteX6" fmla="*/ 14255 w 28509"/>
                    <a:gd name="connsiteY6" fmla="*/ 7127 h 7127"/>
                    <a:gd name="connsiteX7" fmla="*/ 7127 w 28509"/>
                    <a:gd name="connsiteY7" fmla="*/ 3564 h 7127"/>
                    <a:gd name="connsiteX8" fmla="*/ 3564 w 28509"/>
                    <a:gd name="connsiteY8" fmla="*/ 0 h 7127"/>
                    <a:gd name="connsiteX9" fmla="*/ 0 w 28509"/>
                    <a:gd name="connsiteY9" fmla="*/ 0 h 7127"/>
                    <a:gd name="connsiteX10" fmla="*/ 0 w 28509"/>
                    <a:gd name="connsiteY10" fmla="*/ 3564 h 7127"/>
                    <a:gd name="connsiteX11" fmla="*/ 3564 w 28509"/>
                    <a:gd name="connsiteY11" fmla="*/ 0 h 7127"/>
                    <a:gd name="connsiteX12" fmla="*/ 7127 w 28509"/>
                    <a:gd name="connsiteY12" fmla="*/ 3564 h 7127"/>
                    <a:gd name="connsiteX13" fmla="*/ 10691 w 28509"/>
                    <a:gd name="connsiteY13" fmla="*/ 7127 h 7127"/>
                    <a:gd name="connsiteX14" fmla="*/ 14255 w 28509"/>
                    <a:gd name="connsiteY14" fmla="*/ 7127 h 7127"/>
                    <a:gd name="connsiteX15" fmla="*/ 17818 w 28509"/>
                    <a:gd name="connsiteY15" fmla="*/ 7127 h 7127"/>
                    <a:gd name="connsiteX16" fmla="*/ 21382 w 28509"/>
                    <a:gd name="connsiteY16" fmla="*/ 3564 h 7127"/>
                    <a:gd name="connsiteX17" fmla="*/ 28509 w 28509"/>
                    <a:gd name="connsiteY17" fmla="*/ 3564 h 7127"/>
                    <a:gd name="connsiteX18" fmla="*/ 28509 w 28509"/>
                    <a:gd name="connsiteY18" fmla="*/ 3564 h 7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509" h="7127">
                      <a:moveTo>
                        <a:pt x="28509" y="3564"/>
                      </a:moveTo>
                      <a:cubicBezTo>
                        <a:pt x="28509" y="3564"/>
                        <a:pt x="28509" y="0"/>
                        <a:pt x="28509" y="3564"/>
                      </a:cubicBezTo>
                      <a:cubicBezTo>
                        <a:pt x="28509" y="0"/>
                        <a:pt x="28509" y="0"/>
                        <a:pt x="28509" y="3564"/>
                      </a:cubicBezTo>
                      <a:cubicBezTo>
                        <a:pt x="24946" y="0"/>
                        <a:pt x="24946" y="0"/>
                        <a:pt x="24946" y="0"/>
                      </a:cubicBezTo>
                      <a:cubicBezTo>
                        <a:pt x="24946" y="0"/>
                        <a:pt x="24946" y="0"/>
                        <a:pt x="24946" y="0"/>
                      </a:cubicBezTo>
                      <a:cubicBezTo>
                        <a:pt x="24946" y="0"/>
                        <a:pt x="24946" y="0"/>
                        <a:pt x="21382" y="0"/>
                      </a:cubicBezTo>
                      <a:cubicBezTo>
                        <a:pt x="17818" y="3564"/>
                        <a:pt x="17818" y="7127"/>
                        <a:pt x="14255" y="7127"/>
                      </a:cubicBezTo>
                      <a:cubicBezTo>
                        <a:pt x="10691" y="7127"/>
                        <a:pt x="10691" y="7127"/>
                        <a:pt x="7127" y="3564"/>
                      </a:cubicBezTo>
                      <a:cubicBezTo>
                        <a:pt x="7127" y="3564"/>
                        <a:pt x="3564" y="0"/>
                        <a:pt x="3564" y="0"/>
                      </a:cubicBezTo>
                      <a:cubicBezTo>
                        <a:pt x="3564" y="0"/>
                        <a:pt x="3564" y="0"/>
                        <a:pt x="0" y="0"/>
                      </a:cubicBezTo>
                      <a:cubicBezTo>
                        <a:pt x="0" y="0"/>
                        <a:pt x="0" y="3564"/>
                        <a:pt x="0" y="3564"/>
                      </a:cubicBezTo>
                      <a:cubicBezTo>
                        <a:pt x="0" y="3564"/>
                        <a:pt x="0" y="0"/>
                        <a:pt x="3564" y="0"/>
                      </a:cubicBezTo>
                      <a:cubicBezTo>
                        <a:pt x="3564" y="0"/>
                        <a:pt x="7127" y="0"/>
                        <a:pt x="7127" y="3564"/>
                      </a:cubicBezTo>
                      <a:cubicBezTo>
                        <a:pt x="7127" y="3564"/>
                        <a:pt x="10691" y="7127"/>
                        <a:pt x="10691" y="7127"/>
                      </a:cubicBezTo>
                      <a:cubicBezTo>
                        <a:pt x="10691" y="7127"/>
                        <a:pt x="14255" y="7127"/>
                        <a:pt x="14255" y="7127"/>
                      </a:cubicBezTo>
                      <a:cubicBezTo>
                        <a:pt x="14255" y="7127"/>
                        <a:pt x="17818" y="7127"/>
                        <a:pt x="17818" y="7127"/>
                      </a:cubicBezTo>
                      <a:cubicBezTo>
                        <a:pt x="17818" y="7127"/>
                        <a:pt x="21382" y="3564"/>
                        <a:pt x="21382" y="3564"/>
                      </a:cubicBezTo>
                      <a:cubicBezTo>
                        <a:pt x="24946" y="3564"/>
                        <a:pt x="24946" y="0"/>
                        <a:pt x="28509" y="3564"/>
                      </a:cubicBezTo>
                      <a:cubicBezTo>
                        <a:pt x="28509" y="0"/>
                        <a:pt x="28509" y="0"/>
                        <a:pt x="28509" y="3564"/>
                      </a:cubicBezTo>
                      <a:close/>
                    </a:path>
                  </a:pathLst>
                </a:custGeom>
                <a:solidFill>
                  <a:srgbClr val="EC8940"/>
                </a:solidFill>
                <a:ln w="35560" cap="flat">
                  <a:noFill/>
                  <a:prstDash val="solid"/>
                  <a:miter/>
                </a:ln>
              </p:spPr>
              <p:txBody>
                <a:bodyPr rtlCol="0" anchor="ctr"/>
                <a:lstStyle/>
                <a:p>
                  <a:endParaRPr lang="fr-BE"/>
                </a:p>
              </p:txBody>
            </p:sp>
            <p:sp>
              <p:nvSpPr>
                <p:cNvPr id="730" name="Forme libre : forme 729">
                  <a:extLst>
                    <a:ext uri="{FF2B5EF4-FFF2-40B4-BE49-F238E27FC236}">
                      <a16:creationId xmlns:a16="http://schemas.microsoft.com/office/drawing/2014/main" id="{CF532B94-E5CB-4A3B-8C51-36DF3D65DFD9}"/>
                    </a:ext>
                  </a:extLst>
                </p:cNvPr>
                <p:cNvSpPr/>
                <p:nvPr/>
              </p:nvSpPr>
              <p:spPr>
                <a:xfrm>
                  <a:off x="7294333" y="2202788"/>
                  <a:ext cx="6236" cy="17818"/>
                </a:xfrm>
                <a:custGeom>
                  <a:avLst/>
                  <a:gdLst>
                    <a:gd name="connsiteX0" fmla="*/ 3564 w 6236"/>
                    <a:gd name="connsiteY0" fmla="*/ 0 h 17818"/>
                    <a:gd name="connsiteX1" fmla="*/ 3564 w 6236"/>
                    <a:gd name="connsiteY1" fmla="*/ 3564 h 17818"/>
                    <a:gd name="connsiteX2" fmla="*/ 3564 w 6236"/>
                    <a:gd name="connsiteY2" fmla="*/ 7127 h 17818"/>
                    <a:gd name="connsiteX3" fmla="*/ 0 w 6236"/>
                    <a:gd name="connsiteY3" fmla="*/ 17818 h 17818"/>
                    <a:gd name="connsiteX4" fmla="*/ 3564 w 6236"/>
                    <a:gd name="connsiteY4" fmla="*/ 7127 h 17818"/>
                    <a:gd name="connsiteX5" fmla="*/ 3564 w 6236"/>
                    <a:gd name="connsiteY5" fmla="*/ 0 h 17818"/>
                    <a:gd name="connsiteX6" fmla="*/ 3564 w 6236"/>
                    <a:gd name="connsiteY6" fmla="*/ 0 h 17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36" h="17818">
                      <a:moveTo>
                        <a:pt x="3564" y="0"/>
                      </a:moveTo>
                      <a:cubicBezTo>
                        <a:pt x="3564" y="0"/>
                        <a:pt x="3564" y="3564"/>
                        <a:pt x="3564" y="3564"/>
                      </a:cubicBezTo>
                      <a:cubicBezTo>
                        <a:pt x="3564" y="3564"/>
                        <a:pt x="3564" y="7127"/>
                        <a:pt x="3564" y="7127"/>
                      </a:cubicBezTo>
                      <a:cubicBezTo>
                        <a:pt x="3564" y="10691"/>
                        <a:pt x="3564" y="14255"/>
                        <a:pt x="0" y="17818"/>
                      </a:cubicBezTo>
                      <a:cubicBezTo>
                        <a:pt x="3564" y="14255"/>
                        <a:pt x="3564" y="10691"/>
                        <a:pt x="3564" y="7127"/>
                      </a:cubicBezTo>
                      <a:cubicBezTo>
                        <a:pt x="3564" y="3564"/>
                        <a:pt x="3564" y="3564"/>
                        <a:pt x="3564" y="0"/>
                      </a:cubicBezTo>
                      <a:cubicBezTo>
                        <a:pt x="7127" y="3564"/>
                        <a:pt x="7127" y="0"/>
                        <a:pt x="3564" y="0"/>
                      </a:cubicBezTo>
                      <a:close/>
                    </a:path>
                  </a:pathLst>
                </a:custGeom>
                <a:solidFill>
                  <a:srgbClr val="EC8940"/>
                </a:solidFill>
                <a:ln w="35560" cap="flat">
                  <a:noFill/>
                  <a:prstDash val="solid"/>
                  <a:miter/>
                </a:ln>
              </p:spPr>
              <p:txBody>
                <a:bodyPr rtlCol="0" anchor="ctr"/>
                <a:lstStyle/>
                <a:p>
                  <a:endParaRPr lang="fr-BE"/>
                </a:p>
              </p:txBody>
            </p:sp>
          </p:grpSp>
        </p:grpSp>
        <p:sp>
          <p:nvSpPr>
            <p:cNvPr id="707" name="Forme libre : forme 706">
              <a:extLst>
                <a:ext uri="{FF2B5EF4-FFF2-40B4-BE49-F238E27FC236}">
                  <a16:creationId xmlns:a16="http://schemas.microsoft.com/office/drawing/2014/main" id="{2E9F05B4-BD8D-4276-8D74-93EAA4F2082B}"/>
                </a:ext>
              </a:extLst>
            </p:cNvPr>
            <p:cNvSpPr/>
            <p:nvPr/>
          </p:nvSpPr>
          <p:spPr>
            <a:xfrm>
              <a:off x="7173169" y="2088751"/>
              <a:ext cx="79348" cy="22379"/>
            </a:xfrm>
            <a:custGeom>
              <a:avLst/>
              <a:gdLst>
                <a:gd name="connsiteX0" fmla="*/ 78400 w 79348"/>
                <a:gd name="connsiteY0" fmla="*/ 21382 h 22379"/>
                <a:gd name="connsiteX1" fmla="*/ 67709 w 79348"/>
                <a:gd name="connsiteY1" fmla="*/ 10691 h 22379"/>
                <a:gd name="connsiteX2" fmla="*/ 35636 w 79348"/>
                <a:gd name="connsiteY2" fmla="*/ 0 h 22379"/>
                <a:gd name="connsiteX3" fmla="*/ 0 w 79348"/>
                <a:gd name="connsiteY3" fmla="*/ 17818 h 22379"/>
                <a:gd name="connsiteX4" fmla="*/ 28509 w 79348"/>
                <a:gd name="connsiteY4" fmla="*/ 10691 h 22379"/>
                <a:gd name="connsiteX5" fmla="*/ 57018 w 79348"/>
                <a:gd name="connsiteY5" fmla="*/ 17818 h 22379"/>
                <a:gd name="connsiteX6" fmla="*/ 78400 w 79348"/>
                <a:gd name="connsiteY6" fmla="*/ 21382 h 22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48" h="22379">
                  <a:moveTo>
                    <a:pt x="78400" y="21382"/>
                  </a:moveTo>
                  <a:cubicBezTo>
                    <a:pt x="81964" y="17818"/>
                    <a:pt x="74837" y="10691"/>
                    <a:pt x="67709" y="10691"/>
                  </a:cubicBezTo>
                  <a:cubicBezTo>
                    <a:pt x="60582" y="7127"/>
                    <a:pt x="49891" y="0"/>
                    <a:pt x="35636" y="0"/>
                  </a:cubicBezTo>
                  <a:cubicBezTo>
                    <a:pt x="21382" y="0"/>
                    <a:pt x="7127" y="7127"/>
                    <a:pt x="0" y="17818"/>
                  </a:cubicBezTo>
                  <a:cubicBezTo>
                    <a:pt x="14255" y="10691"/>
                    <a:pt x="21382" y="7127"/>
                    <a:pt x="28509" y="10691"/>
                  </a:cubicBezTo>
                  <a:cubicBezTo>
                    <a:pt x="35636" y="10691"/>
                    <a:pt x="49891" y="14255"/>
                    <a:pt x="57018" y="17818"/>
                  </a:cubicBezTo>
                  <a:cubicBezTo>
                    <a:pt x="60582" y="17818"/>
                    <a:pt x="71273" y="24946"/>
                    <a:pt x="78400" y="21382"/>
                  </a:cubicBezTo>
                  <a:close/>
                </a:path>
              </a:pathLst>
            </a:custGeom>
            <a:solidFill>
              <a:srgbClr val="290801"/>
            </a:solidFill>
            <a:ln w="35560" cap="flat">
              <a:noFill/>
              <a:prstDash val="solid"/>
              <a:miter/>
            </a:ln>
          </p:spPr>
          <p:txBody>
            <a:bodyPr rtlCol="0" anchor="ctr"/>
            <a:lstStyle/>
            <a:p>
              <a:endParaRPr lang="fr-BE"/>
            </a:p>
          </p:txBody>
        </p:sp>
        <p:grpSp>
          <p:nvGrpSpPr>
            <p:cNvPr id="708" name="Graphique 485">
              <a:extLst>
                <a:ext uri="{FF2B5EF4-FFF2-40B4-BE49-F238E27FC236}">
                  <a16:creationId xmlns:a16="http://schemas.microsoft.com/office/drawing/2014/main" id="{DDEFC0A9-EC6E-4EA0-9510-73C27ED0CB0E}"/>
                </a:ext>
              </a:extLst>
            </p:cNvPr>
            <p:cNvGrpSpPr/>
            <p:nvPr/>
          </p:nvGrpSpPr>
          <p:grpSpPr>
            <a:xfrm>
              <a:off x="7176733" y="2116698"/>
              <a:ext cx="71272" cy="44724"/>
              <a:chOff x="7176733" y="2116698"/>
              <a:chExt cx="71272" cy="44724"/>
            </a:xfrm>
          </p:grpSpPr>
          <p:sp>
            <p:nvSpPr>
              <p:cNvPr id="722" name="Forme libre : forme 721">
                <a:extLst>
                  <a:ext uri="{FF2B5EF4-FFF2-40B4-BE49-F238E27FC236}">
                    <a16:creationId xmlns:a16="http://schemas.microsoft.com/office/drawing/2014/main" id="{52C3B467-6958-4017-AE75-F95BE50D936F}"/>
                  </a:ext>
                </a:extLst>
              </p:cNvPr>
              <p:cNvSpPr/>
              <p:nvPr/>
            </p:nvSpPr>
            <p:spPr>
              <a:xfrm>
                <a:off x="7190988" y="2116698"/>
                <a:ext cx="57018" cy="44724"/>
              </a:xfrm>
              <a:custGeom>
                <a:avLst/>
                <a:gdLst>
                  <a:gd name="connsiteX0" fmla="*/ 57018 w 57018"/>
                  <a:gd name="connsiteY0" fmla="*/ 36199 h 44724"/>
                  <a:gd name="connsiteX1" fmla="*/ 32073 w 57018"/>
                  <a:gd name="connsiteY1" fmla="*/ 563 h 44724"/>
                  <a:gd name="connsiteX2" fmla="*/ 0 w 57018"/>
                  <a:gd name="connsiteY2" fmla="*/ 18381 h 44724"/>
                  <a:gd name="connsiteX3" fmla="*/ 24946 w 57018"/>
                  <a:gd name="connsiteY3" fmla="*/ 43326 h 44724"/>
                  <a:gd name="connsiteX4" fmla="*/ 57018 w 57018"/>
                  <a:gd name="connsiteY4" fmla="*/ 36199 h 44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18" h="44724">
                    <a:moveTo>
                      <a:pt x="57018" y="36199"/>
                    </a:moveTo>
                    <a:cubicBezTo>
                      <a:pt x="57018" y="21944"/>
                      <a:pt x="49891" y="4126"/>
                      <a:pt x="32073" y="563"/>
                    </a:cubicBezTo>
                    <a:cubicBezTo>
                      <a:pt x="14255" y="-3001"/>
                      <a:pt x="7127" y="11253"/>
                      <a:pt x="0" y="18381"/>
                    </a:cubicBezTo>
                    <a:cubicBezTo>
                      <a:pt x="3564" y="25508"/>
                      <a:pt x="10691" y="39763"/>
                      <a:pt x="24946" y="43326"/>
                    </a:cubicBezTo>
                    <a:cubicBezTo>
                      <a:pt x="28509" y="46890"/>
                      <a:pt x="46327" y="43326"/>
                      <a:pt x="57018" y="36199"/>
                    </a:cubicBezTo>
                    <a:close/>
                  </a:path>
                </a:pathLst>
              </a:custGeom>
              <a:solidFill>
                <a:srgbClr val="FFFFFF"/>
              </a:solidFill>
              <a:ln w="35560" cap="flat">
                <a:noFill/>
                <a:prstDash val="solid"/>
                <a:miter/>
              </a:ln>
            </p:spPr>
            <p:txBody>
              <a:bodyPr rtlCol="0" anchor="ctr"/>
              <a:lstStyle/>
              <a:p>
                <a:endParaRPr lang="fr-BE"/>
              </a:p>
            </p:txBody>
          </p:sp>
          <p:sp>
            <p:nvSpPr>
              <p:cNvPr id="723" name="Forme libre : forme 722">
                <a:extLst>
                  <a:ext uri="{FF2B5EF4-FFF2-40B4-BE49-F238E27FC236}">
                    <a16:creationId xmlns:a16="http://schemas.microsoft.com/office/drawing/2014/main" id="{2D7BD4AA-7FAF-4041-8783-34C45B2A61BC}"/>
                  </a:ext>
                </a:extLst>
              </p:cNvPr>
              <p:cNvSpPr/>
              <p:nvPr/>
            </p:nvSpPr>
            <p:spPr>
              <a:xfrm>
                <a:off x="7201679" y="2117260"/>
                <a:ext cx="39200" cy="39200"/>
              </a:xfrm>
              <a:custGeom>
                <a:avLst/>
                <a:gdLst>
                  <a:gd name="connsiteX0" fmla="*/ 0 w 39200"/>
                  <a:gd name="connsiteY0" fmla="*/ 21382 h 39200"/>
                  <a:gd name="connsiteX1" fmla="*/ 21382 w 39200"/>
                  <a:gd name="connsiteY1" fmla="*/ 39200 h 39200"/>
                  <a:gd name="connsiteX2" fmla="*/ 39200 w 39200"/>
                  <a:gd name="connsiteY2" fmla="*/ 17818 h 39200"/>
                  <a:gd name="connsiteX3" fmla="*/ 17818 w 39200"/>
                  <a:gd name="connsiteY3" fmla="*/ 0 h 39200"/>
                  <a:gd name="connsiteX4" fmla="*/ 0 w 39200"/>
                  <a:gd name="connsiteY4" fmla="*/ 21382 h 39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0" h="39200">
                    <a:moveTo>
                      <a:pt x="0" y="21382"/>
                    </a:moveTo>
                    <a:cubicBezTo>
                      <a:pt x="0" y="32073"/>
                      <a:pt x="10691" y="39200"/>
                      <a:pt x="21382" y="39200"/>
                    </a:cubicBezTo>
                    <a:cubicBezTo>
                      <a:pt x="32073" y="39200"/>
                      <a:pt x="39200" y="28509"/>
                      <a:pt x="39200" y="17818"/>
                    </a:cubicBezTo>
                    <a:cubicBezTo>
                      <a:pt x="39200" y="7127"/>
                      <a:pt x="28509" y="0"/>
                      <a:pt x="17818" y="0"/>
                    </a:cubicBezTo>
                    <a:cubicBezTo>
                      <a:pt x="7127" y="3564"/>
                      <a:pt x="0" y="10691"/>
                      <a:pt x="0" y="21382"/>
                    </a:cubicBezTo>
                    <a:close/>
                  </a:path>
                </a:pathLst>
              </a:custGeom>
              <a:solidFill>
                <a:srgbClr val="A35017"/>
              </a:solidFill>
              <a:ln w="35560" cap="flat">
                <a:noFill/>
                <a:prstDash val="solid"/>
                <a:miter/>
              </a:ln>
            </p:spPr>
            <p:txBody>
              <a:bodyPr rtlCol="0" anchor="ctr"/>
              <a:lstStyle/>
              <a:p>
                <a:endParaRPr lang="fr-BE"/>
              </a:p>
            </p:txBody>
          </p:sp>
          <p:sp>
            <p:nvSpPr>
              <p:cNvPr id="724" name="Forme libre : forme 723">
                <a:extLst>
                  <a:ext uri="{FF2B5EF4-FFF2-40B4-BE49-F238E27FC236}">
                    <a16:creationId xmlns:a16="http://schemas.microsoft.com/office/drawing/2014/main" id="{C5B238C4-8A43-4E1E-984C-B84C96436637}"/>
                  </a:ext>
                </a:extLst>
              </p:cNvPr>
              <p:cNvSpPr/>
              <p:nvPr/>
            </p:nvSpPr>
            <p:spPr>
              <a:xfrm>
                <a:off x="7208806" y="2127951"/>
                <a:ext cx="21381" cy="21381"/>
              </a:xfrm>
              <a:custGeom>
                <a:avLst/>
                <a:gdLst>
                  <a:gd name="connsiteX0" fmla="*/ 0 w 21381"/>
                  <a:gd name="connsiteY0" fmla="*/ 10691 h 21381"/>
                  <a:gd name="connsiteX1" fmla="*/ 10691 w 21381"/>
                  <a:gd name="connsiteY1" fmla="*/ 21382 h 21381"/>
                  <a:gd name="connsiteX2" fmla="*/ 21382 w 21381"/>
                  <a:gd name="connsiteY2" fmla="*/ 10691 h 21381"/>
                  <a:gd name="connsiteX3" fmla="*/ 10691 w 21381"/>
                  <a:gd name="connsiteY3" fmla="*/ 0 h 21381"/>
                  <a:gd name="connsiteX4" fmla="*/ 0 w 21381"/>
                  <a:gd name="connsiteY4" fmla="*/ 10691 h 21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81" h="21381">
                    <a:moveTo>
                      <a:pt x="0" y="10691"/>
                    </a:moveTo>
                    <a:cubicBezTo>
                      <a:pt x="0" y="17818"/>
                      <a:pt x="7127" y="21382"/>
                      <a:pt x="10691" y="21382"/>
                    </a:cubicBezTo>
                    <a:cubicBezTo>
                      <a:pt x="17818" y="21382"/>
                      <a:pt x="21382" y="14255"/>
                      <a:pt x="21382" y="10691"/>
                    </a:cubicBezTo>
                    <a:cubicBezTo>
                      <a:pt x="21382" y="3564"/>
                      <a:pt x="14255" y="0"/>
                      <a:pt x="10691" y="0"/>
                    </a:cubicBezTo>
                    <a:cubicBezTo>
                      <a:pt x="3564" y="0"/>
                      <a:pt x="0" y="3564"/>
                      <a:pt x="0" y="10691"/>
                    </a:cubicBezTo>
                    <a:close/>
                  </a:path>
                </a:pathLst>
              </a:custGeom>
              <a:solidFill>
                <a:srgbClr val="000000"/>
              </a:solidFill>
              <a:ln w="35560" cap="flat">
                <a:noFill/>
                <a:prstDash val="solid"/>
                <a:miter/>
              </a:ln>
            </p:spPr>
            <p:txBody>
              <a:bodyPr rtlCol="0" anchor="ctr"/>
              <a:lstStyle/>
              <a:p>
                <a:endParaRPr lang="fr-BE"/>
              </a:p>
            </p:txBody>
          </p:sp>
          <p:sp>
            <p:nvSpPr>
              <p:cNvPr id="725" name="Forme libre : forme 724">
                <a:extLst>
                  <a:ext uri="{FF2B5EF4-FFF2-40B4-BE49-F238E27FC236}">
                    <a16:creationId xmlns:a16="http://schemas.microsoft.com/office/drawing/2014/main" id="{7F3E2868-91F9-4228-9786-F8797D0643F5}"/>
                  </a:ext>
                </a:extLst>
              </p:cNvPr>
              <p:cNvSpPr/>
              <p:nvPr/>
            </p:nvSpPr>
            <p:spPr>
              <a:xfrm>
                <a:off x="7205242" y="2127951"/>
                <a:ext cx="14254" cy="14254"/>
              </a:xfrm>
              <a:custGeom>
                <a:avLst/>
                <a:gdLst>
                  <a:gd name="connsiteX0" fmla="*/ 0 w 14254"/>
                  <a:gd name="connsiteY0" fmla="*/ 7127 h 14254"/>
                  <a:gd name="connsiteX1" fmla="*/ 7127 w 14254"/>
                  <a:gd name="connsiteY1" fmla="*/ 14255 h 14254"/>
                  <a:gd name="connsiteX2" fmla="*/ 14255 w 14254"/>
                  <a:gd name="connsiteY2" fmla="*/ 7127 h 14254"/>
                  <a:gd name="connsiteX3" fmla="*/ 7127 w 14254"/>
                  <a:gd name="connsiteY3" fmla="*/ 0 h 14254"/>
                  <a:gd name="connsiteX4" fmla="*/ 0 w 14254"/>
                  <a:gd name="connsiteY4" fmla="*/ 7127 h 1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14254">
                    <a:moveTo>
                      <a:pt x="0" y="7127"/>
                    </a:moveTo>
                    <a:cubicBezTo>
                      <a:pt x="0" y="10691"/>
                      <a:pt x="3564" y="14255"/>
                      <a:pt x="7127" y="14255"/>
                    </a:cubicBezTo>
                    <a:cubicBezTo>
                      <a:pt x="10691" y="14255"/>
                      <a:pt x="14255" y="10691"/>
                      <a:pt x="14255" y="7127"/>
                    </a:cubicBezTo>
                    <a:cubicBezTo>
                      <a:pt x="14255" y="3564"/>
                      <a:pt x="10691" y="0"/>
                      <a:pt x="7127" y="0"/>
                    </a:cubicBezTo>
                    <a:cubicBezTo>
                      <a:pt x="3564" y="0"/>
                      <a:pt x="0" y="3564"/>
                      <a:pt x="0" y="7127"/>
                    </a:cubicBezTo>
                    <a:close/>
                  </a:path>
                </a:pathLst>
              </a:custGeom>
              <a:solidFill>
                <a:srgbClr val="FFFFFF">
                  <a:alpha val="30000"/>
                </a:srgbClr>
              </a:solidFill>
              <a:ln w="35560" cap="flat">
                <a:noFill/>
                <a:prstDash val="solid"/>
                <a:miter/>
              </a:ln>
            </p:spPr>
            <p:txBody>
              <a:bodyPr rtlCol="0" anchor="ctr"/>
              <a:lstStyle/>
              <a:p>
                <a:endParaRPr lang="fr-BE"/>
              </a:p>
            </p:txBody>
          </p:sp>
          <p:sp>
            <p:nvSpPr>
              <p:cNvPr id="726" name="Forme libre : forme 725">
                <a:extLst>
                  <a:ext uri="{FF2B5EF4-FFF2-40B4-BE49-F238E27FC236}">
                    <a16:creationId xmlns:a16="http://schemas.microsoft.com/office/drawing/2014/main" id="{620EF515-E0F9-4D34-879D-6DE4ED1DBC87}"/>
                  </a:ext>
                </a:extLst>
              </p:cNvPr>
              <p:cNvSpPr/>
              <p:nvPr/>
            </p:nvSpPr>
            <p:spPr>
              <a:xfrm>
                <a:off x="7176733" y="2117260"/>
                <a:ext cx="71272" cy="35636"/>
              </a:xfrm>
              <a:custGeom>
                <a:avLst/>
                <a:gdLst>
                  <a:gd name="connsiteX0" fmla="*/ 0 w 71272"/>
                  <a:gd name="connsiteY0" fmla="*/ 7127 h 35636"/>
                  <a:gd name="connsiteX1" fmla="*/ 17818 w 71272"/>
                  <a:gd name="connsiteY1" fmla="*/ 10691 h 35636"/>
                  <a:gd name="connsiteX2" fmla="*/ 28509 w 71272"/>
                  <a:gd name="connsiteY2" fmla="*/ 3564 h 35636"/>
                  <a:gd name="connsiteX3" fmla="*/ 35636 w 71272"/>
                  <a:gd name="connsiteY3" fmla="*/ 0 h 35636"/>
                  <a:gd name="connsiteX4" fmla="*/ 49891 w 71272"/>
                  <a:gd name="connsiteY4" fmla="*/ 0 h 35636"/>
                  <a:gd name="connsiteX5" fmla="*/ 67709 w 71272"/>
                  <a:gd name="connsiteY5" fmla="*/ 14255 h 35636"/>
                  <a:gd name="connsiteX6" fmla="*/ 71273 w 71272"/>
                  <a:gd name="connsiteY6" fmla="*/ 35636 h 35636"/>
                  <a:gd name="connsiteX7" fmla="*/ 64146 w 71272"/>
                  <a:gd name="connsiteY7" fmla="*/ 17818 h 35636"/>
                  <a:gd name="connsiteX8" fmla="*/ 49891 w 71272"/>
                  <a:gd name="connsiteY8" fmla="*/ 7127 h 35636"/>
                  <a:gd name="connsiteX9" fmla="*/ 32073 w 71272"/>
                  <a:gd name="connsiteY9" fmla="*/ 7127 h 35636"/>
                  <a:gd name="connsiteX10" fmla="*/ 28509 w 71272"/>
                  <a:gd name="connsiteY10" fmla="*/ 10691 h 35636"/>
                  <a:gd name="connsiteX11" fmla="*/ 17818 w 71272"/>
                  <a:gd name="connsiteY11" fmla="*/ 17818 h 35636"/>
                  <a:gd name="connsiteX12" fmla="*/ 21382 w 71272"/>
                  <a:gd name="connsiteY12" fmla="*/ 32073 h 35636"/>
                  <a:gd name="connsiteX13" fmla="*/ 0 w 71272"/>
                  <a:gd name="connsiteY13" fmla="*/ 7127 h 3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272" h="35636">
                    <a:moveTo>
                      <a:pt x="0" y="7127"/>
                    </a:moveTo>
                    <a:cubicBezTo>
                      <a:pt x="3564" y="7127"/>
                      <a:pt x="3564" y="14255"/>
                      <a:pt x="17818" y="10691"/>
                    </a:cubicBezTo>
                    <a:cubicBezTo>
                      <a:pt x="21382" y="10691"/>
                      <a:pt x="24946" y="7127"/>
                      <a:pt x="28509" y="3564"/>
                    </a:cubicBezTo>
                    <a:cubicBezTo>
                      <a:pt x="28509" y="3564"/>
                      <a:pt x="35636" y="0"/>
                      <a:pt x="35636" y="0"/>
                    </a:cubicBezTo>
                    <a:cubicBezTo>
                      <a:pt x="39200" y="0"/>
                      <a:pt x="46327" y="0"/>
                      <a:pt x="49891" y="0"/>
                    </a:cubicBezTo>
                    <a:cubicBezTo>
                      <a:pt x="57018" y="3564"/>
                      <a:pt x="64146" y="7127"/>
                      <a:pt x="67709" y="14255"/>
                    </a:cubicBezTo>
                    <a:cubicBezTo>
                      <a:pt x="71273" y="21382"/>
                      <a:pt x="71273" y="28509"/>
                      <a:pt x="71273" y="35636"/>
                    </a:cubicBezTo>
                    <a:cubicBezTo>
                      <a:pt x="67709" y="28509"/>
                      <a:pt x="67709" y="21382"/>
                      <a:pt x="64146" y="17818"/>
                    </a:cubicBezTo>
                    <a:cubicBezTo>
                      <a:pt x="60582" y="10691"/>
                      <a:pt x="57018" y="7127"/>
                      <a:pt x="49891" y="7127"/>
                    </a:cubicBezTo>
                    <a:cubicBezTo>
                      <a:pt x="42764" y="7127"/>
                      <a:pt x="35636" y="7127"/>
                      <a:pt x="32073" y="7127"/>
                    </a:cubicBezTo>
                    <a:cubicBezTo>
                      <a:pt x="32073" y="7127"/>
                      <a:pt x="28509" y="7127"/>
                      <a:pt x="28509" y="10691"/>
                    </a:cubicBezTo>
                    <a:cubicBezTo>
                      <a:pt x="24946" y="14255"/>
                      <a:pt x="21382" y="17818"/>
                      <a:pt x="17818" y="17818"/>
                    </a:cubicBezTo>
                    <a:cubicBezTo>
                      <a:pt x="14255" y="21382"/>
                      <a:pt x="17818" y="28509"/>
                      <a:pt x="21382" y="32073"/>
                    </a:cubicBezTo>
                    <a:cubicBezTo>
                      <a:pt x="14255" y="32073"/>
                      <a:pt x="0" y="14255"/>
                      <a:pt x="0" y="7127"/>
                    </a:cubicBezTo>
                    <a:close/>
                  </a:path>
                </a:pathLst>
              </a:custGeom>
              <a:solidFill>
                <a:srgbClr val="000000"/>
              </a:solidFill>
              <a:ln w="35560" cap="flat">
                <a:noFill/>
                <a:prstDash val="solid"/>
                <a:miter/>
              </a:ln>
            </p:spPr>
            <p:txBody>
              <a:bodyPr rtlCol="0" anchor="ctr"/>
              <a:lstStyle/>
              <a:p>
                <a:endParaRPr lang="fr-BE"/>
              </a:p>
            </p:txBody>
          </p:sp>
        </p:grpSp>
        <p:sp>
          <p:nvSpPr>
            <p:cNvPr id="709" name="Forme libre : forme 708">
              <a:extLst>
                <a:ext uri="{FF2B5EF4-FFF2-40B4-BE49-F238E27FC236}">
                  <a16:creationId xmlns:a16="http://schemas.microsoft.com/office/drawing/2014/main" id="{C5AA74FB-750D-46FA-A12A-417346F9CCA9}"/>
                </a:ext>
              </a:extLst>
            </p:cNvPr>
            <p:cNvSpPr/>
            <p:nvPr/>
          </p:nvSpPr>
          <p:spPr>
            <a:xfrm>
              <a:off x="7307640" y="2088751"/>
              <a:ext cx="79348" cy="22379"/>
            </a:xfrm>
            <a:custGeom>
              <a:avLst/>
              <a:gdLst>
                <a:gd name="connsiteX0" fmla="*/ 948 w 79348"/>
                <a:gd name="connsiteY0" fmla="*/ 21382 h 22379"/>
                <a:gd name="connsiteX1" fmla="*/ 11639 w 79348"/>
                <a:gd name="connsiteY1" fmla="*/ 10691 h 22379"/>
                <a:gd name="connsiteX2" fmla="*/ 43712 w 79348"/>
                <a:gd name="connsiteY2" fmla="*/ 0 h 22379"/>
                <a:gd name="connsiteX3" fmla="*/ 79348 w 79348"/>
                <a:gd name="connsiteY3" fmla="*/ 17818 h 22379"/>
                <a:gd name="connsiteX4" fmla="*/ 50839 w 79348"/>
                <a:gd name="connsiteY4" fmla="*/ 10691 h 22379"/>
                <a:gd name="connsiteX5" fmla="*/ 22330 w 79348"/>
                <a:gd name="connsiteY5" fmla="*/ 17818 h 22379"/>
                <a:gd name="connsiteX6" fmla="*/ 948 w 79348"/>
                <a:gd name="connsiteY6" fmla="*/ 21382 h 22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48" h="22379">
                  <a:moveTo>
                    <a:pt x="948" y="21382"/>
                  </a:moveTo>
                  <a:cubicBezTo>
                    <a:pt x="-2616" y="17818"/>
                    <a:pt x="4512" y="10691"/>
                    <a:pt x="11639" y="10691"/>
                  </a:cubicBezTo>
                  <a:cubicBezTo>
                    <a:pt x="18766" y="7127"/>
                    <a:pt x="29457" y="0"/>
                    <a:pt x="43712" y="0"/>
                  </a:cubicBezTo>
                  <a:cubicBezTo>
                    <a:pt x="57966" y="0"/>
                    <a:pt x="72221" y="7127"/>
                    <a:pt x="79348" y="17818"/>
                  </a:cubicBezTo>
                  <a:cubicBezTo>
                    <a:pt x="65093" y="10691"/>
                    <a:pt x="57966" y="7127"/>
                    <a:pt x="50839" y="10691"/>
                  </a:cubicBezTo>
                  <a:cubicBezTo>
                    <a:pt x="43712" y="10691"/>
                    <a:pt x="29457" y="14255"/>
                    <a:pt x="22330" y="17818"/>
                  </a:cubicBezTo>
                  <a:cubicBezTo>
                    <a:pt x="18766" y="17818"/>
                    <a:pt x="8075" y="24946"/>
                    <a:pt x="948" y="21382"/>
                  </a:cubicBezTo>
                  <a:close/>
                </a:path>
              </a:pathLst>
            </a:custGeom>
            <a:solidFill>
              <a:srgbClr val="290801"/>
            </a:solidFill>
            <a:ln w="35560" cap="flat">
              <a:noFill/>
              <a:prstDash val="solid"/>
              <a:miter/>
            </a:ln>
          </p:spPr>
          <p:txBody>
            <a:bodyPr rtlCol="0" anchor="ctr"/>
            <a:lstStyle/>
            <a:p>
              <a:endParaRPr lang="fr-BE"/>
            </a:p>
          </p:txBody>
        </p:sp>
        <p:grpSp>
          <p:nvGrpSpPr>
            <p:cNvPr id="710" name="Graphique 485">
              <a:extLst>
                <a:ext uri="{FF2B5EF4-FFF2-40B4-BE49-F238E27FC236}">
                  <a16:creationId xmlns:a16="http://schemas.microsoft.com/office/drawing/2014/main" id="{2A68AE82-35BC-4332-A618-492283C53546}"/>
                </a:ext>
              </a:extLst>
            </p:cNvPr>
            <p:cNvGrpSpPr/>
            <p:nvPr/>
          </p:nvGrpSpPr>
          <p:grpSpPr>
            <a:xfrm>
              <a:off x="7312152" y="2116698"/>
              <a:ext cx="71272" cy="44724"/>
              <a:chOff x="7312152" y="2116698"/>
              <a:chExt cx="71272" cy="44724"/>
            </a:xfrm>
          </p:grpSpPr>
          <p:sp>
            <p:nvSpPr>
              <p:cNvPr id="717" name="Forme libre : forme 716">
                <a:extLst>
                  <a:ext uri="{FF2B5EF4-FFF2-40B4-BE49-F238E27FC236}">
                    <a16:creationId xmlns:a16="http://schemas.microsoft.com/office/drawing/2014/main" id="{07502B84-E3B2-4F11-9450-8A60DB372CF4}"/>
                  </a:ext>
                </a:extLst>
              </p:cNvPr>
              <p:cNvSpPr/>
              <p:nvPr/>
            </p:nvSpPr>
            <p:spPr>
              <a:xfrm>
                <a:off x="7312152" y="2116698"/>
                <a:ext cx="57018" cy="44724"/>
              </a:xfrm>
              <a:custGeom>
                <a:avLst/>
                <a:gdLst>
                  <a:gd name="connsiteX0" fmla="*/ 0 w 57018"/>
                  <a:gd name="connsiteY0" fmla="*/ 36199 h 44724"/>
                  <a:gd name="connsiteX1" fmla="*/ 24946 w 57018"/>
                  <a:gd name="connsiteY1" fmla="*/ 563 h 44724"/>
                  <a:gd name="connsiteX2" fmla="*/ 57018 w 57018"/>
                  <a:gd name="connsiteY2" fmla="*/ 18381 h 44724"/>
                  <a:gd name="connsiteX3" fmla="*/ 32073 w 57018"/>
                  <a:gd name="connsiteY3" fmla="*/ 43326 h 44724"/>
                  <a:gd name="connsiteX4" fmla="*/ 0 w 57018"/>
                  <a:gd name="connsiteY4" fmla="*/ 36199 h 44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18" h="44724">
                    <a:moveTo>
                      <a:pt x="0" y="36199"/>
                    </a:moveTo>
                    <a:cubicBezTo>
                      <a:pt x="0" y="21944"/>
                      <a:pt x="7127" y="4126"/>
                      <a:pt x="24946" y="563"/>
                    </a:cubicBezTo>
                    <a:cubicBezTo>
                      <a:pt x="42764" y="-3001"/>
                      <a:pt x="49891" y="11253"/>
                      <a:pt x="57018" y="18381"/>
                    </a:cubicBezTo>
                    <a:cubicBezTo>
                      <a:pt x="53455" y="25508"/>
                      <a:pt x="46327" y="39763"/>
                      <a:pt x="32073" y="43326"/>
                    </a:cubicBezTo>
                    <a:cubicBezTo>
                      <a:pt x="28509" y="46890"/>
                      <a:pt x="10691" y="43326"/>
                      <a:pt x="0" y="36199"/>
                    </a:cubicBezTo>
                    <a:close/>
                  </a:path>
                </a:pathLst>
              </a:custGeom>
              <a:solidFill>
                <a:srgbClr val="FFFFFF"/>
              </a:solidFill>
              <a:ln w="35560" cap="flat">
                <a:noFill/>
                <a:prstDash val="solid"/>
                <a:miter/>
              </a:ln>
            </p:spPr>
            <p:txBody>
              <a:bodyPr rtlCol="0" anchor="ctr"/>
              <a:lstStyle/>
              <a:p>
                <a:endParaRPr lang="fr-BE"/>
              </a:p>
            </p:txBody>
          </p:sp>
          <p:sp>
            <p:nvSpPr>
              <p:cNvPr id="718" name="Forme libre : forme 717">
                <a:extLst>
                  <a:ext uri="{FF2B5EF4-FFF2-40B4-BE49-F238E27FC236}">
                    <a16:creationId xmlns:a16="http://schemas.microsoft.com/office/drawing/2014/main" id="{C810F5AD-A828-4AE4-B17A-6486699FCE71}"/>
                  </a:ext>
                </a:extLst>
              </p:cNvPr>
              <p:cNvSpPr/>
              <p:nvPr/>
            </p:nvSpPr>
            <p:spPr>
              <a:xfrm>
                <a:off x="7319279" y="2117260"/>
                <a:ext cx="39200" cy="39200"/>
              </a:xfrm>
              <a:custGeom>
                <a:avLst/>
                <a:gdLst>
                  <a:gd name="connsiteX0" fmla="*/ 39200 w 39200"/>
                  <a:gd name="connsiteY0" fmla="*/ 21382 h 39200"/>
                  <a:gd name="connsiteX1" fmla="*/ 17818 w 39200"/>
                  <a:gd name="connsiteY1" fmla="*/ 39200 h 39200"/>
                  <a:gd name="connsiteX2" fmla="*/ 0 w 39200"/>
                  <a:gd name="connsiteY2" fmla="*/ 17818 h 39200"/>
                  <a:gd name="connsiteX3" fmla="*/ 21382 w 39200"/>
                  <a:gd name="connsiteY3" fmla="*/ 0 h 39200"/>
                  <a:gd name="connsiteX4" fmla="*/ 39200 w 39200"/>
                  <a:gd name="connsiteY4" fmla="*/ 21382 h 39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0" h="39200">
                    <a:moveTo>
                      <a:pt x="39200" y="21382"/>
                    </a:moveTo>
                    <a:cubicBezTo>
                      <a:pt x="39200" y="32073"/>
                      <a:pt x="28509" y="39200"/>
                      <a:pt x="17818" y="39200"/>
                    </a:cubicBezTo>
                    <a:cubicBezTo>
                      <a:pt x="7127" y="39200"/>
                      <a:pt x="0" y="28509"/>
                      <a:pt x="0" y="17818"/>
                    </a:cubicBezTo>
                    <a:cubicBezTo>
                      <a:pt x="0" y="7127"/>
                      <a:pt x="10691" y="0"/>
                      <a:pt x="21382" y="0"/>
                    </a:cubicBezTo>
                    <a:cubicBezTo>
                      <a:pt x="32073" y="3564"/>
                      <a:pt x="39200" y="10691"/>
                      <a:pt x="39200" y="21382"/>
                    </a:cubicBezTo>
                    <a:close/>
                  </a:path>
                </a:pathLst>
              </a:custGeom>
              <a:solidFill>
                <a:srgbClr val="A35017"/>
              </a:solidFill>
              <a:ln w="35560" cap="flat">
                <a:noFill/>
                <a:prstDash val="solid"/>
                <a:miter/>
              </a:ln>
            </p:spPr>
            <p:txBody>
              <a:bodyPr rtlCol="0" anchor="ctr"/>
              <a:lstStyle/>
              <a:p>
                <a:endParaRPr lang="fr-BE"/>
              </a:p>
            </p:txBody>
          </p:sp>
          <p:sp>
            <p:nvSpPr>
              <p:cNvPr id="719" name="Forme libre : forme 718">
                <a:extLst>
                  <a:ext uri="{FF2B5EF4-FFF2-40B4-BE49-F238E27FC236}">
                    <a16:creationId xmlns:a16="http://schemas.microsoft.com/office/drawing/2014/main" id="{9B5FEAB6-87D2-403A-B5F4-1F2E056218BC}"/>
                  </a:ext>
                </a:extLst>
              </p:cNvPr>
              <p:cNvSpPr/>
              <p:nvPr/>
            </p:nvSpPr>
            <p:spPr>
              <a:xfrm>
                <a:off x="7329970" y="2127951"/>
                <a:ext cx="21381" cy="21381"/>
              </a:xfrm>
              <a:custGeom>
                <a:avLst/>
                <a:gdLst>
                  <a:gd name="connsiteX0" fmla="*/ 21382 w 21381"/>
                  <a:gd name="connsiteY0" fmla="*/ 10691 h 21381"/>
                  <a:gd name="connsiteX1" fmla="*/ 10691 w 21381"/>
                  <a:gd name="connsiteY1" fmla="*/ 21382 h 21381"/>
                  <a:gd name="connsiteX2" fmla="*/ 0 w 21381"/>
                  <a:gd name="connsiteY2" fmla="*/ 10691 h 21381"/>
                  <a:gd name="connsiteX3" fmla="*/ 10691 w 21381"/>
                  <a:gd name="connsiteY3" fmla="*/ 0 h 21381"/>
                  <a:gd name="connsiteX4" fmla="*/ 21382 w 21381"/>
                  <a:gd name="connsiteY4" fmla="*/ 10691 h 21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81" h="21381">
                    <a:moveTo>
                      <a:pt x="21382" y="10691"/>
                    </a:moveTo>
                    <a:cubicBezTo>
                      <a:pt x="21382" y="17818"/>
                      <a:pt x="14255" y="21382"/>
                      <a:pt x="10691" y="21382"/>
                    </a:cubicBezTo>
                    <a:cubicBezTo>
                      <a:pt x="3564" y="21382"/>
                      <a:pt x="0" y="14255"/>
                      <a:pt x="0" y="10691"/>
                    </a:cubicBezTo>
                    <a:cubicBezTo>
                      <a:pt x="0" y="3564"/>
                      <a:pt x="7127" y="0"/>
                      <a:pt x="10691" y="0"/>
                    </a:cubicBezTo>
                    <a:cubicBezTo>
                      <a:pt x="17818" y="0"/>
                      <a:pt x="21382" y="3564"/>
                      <a:pt x="21382" y="10691"/>
                    </a:cubicBezTo>
                    <a:close/>
                  </a:path>
                </a:pathLst>
              </a:custGeom>
              <a:solidFill>
                <a:srgbClr val="000000"/>
              </a:solidFill>
              <a:ln w="35560" cap="flat">
                <a:noFill/>
                <a:prstDash val="solid"/>
                <a:miter/>
              </a:ln>
            </p:spPr>
            <p:txBody>
              <a:bodyPr rtlCol="0" anchor="ctr"/>
              <a:lstStyle/>
              <a:p>
                <a:endParaRPr lang="fr-BE"/>
              </a:p>
            </p:txBody>
          </p:sp>
          <p:sp>
            <p:nvSpPr>
              <p:cNvPr id="720" name="Forme libre : forme 719">
                <a:extLst>
                  <a:ext uri="{FF2B5EF4-FFF2-40B4-BE49-F238E27FC236}">
                    <a16:creationId xmlns:a16="http://schemas.microsoft.com/office/drawing/2014/main" id="{3C5B27FE-3D8B-49AF-A087-A219D439E734}"/>
                  </a:ext>
                </a:extLst>
              </p:cNvPr>
              <p:cNvSpPr/>
              <p:nvPr/>
            </p:nvSpPr>
            <p:spPr>
              <a:xfrm>
                <a:off x="7340661" y="2127951"/>
                <a:ext cx="14254" cy="14254"/>
              </a:xfrm>
              <a:custGeom>
                <a:avLst/>
                <a:gdLst>
                  <a:gd name="connsiteX0" fmla="*/ 14255 w 14254"/>
                  <a:gd name="connsiteY0" fmla="*/ 7127 h 14254"/>
                  <a:gd name="connsiteX1" fmla="*/ 7127 w 14254"/>
                  <a:gd name="connsiteY1" fmla="*/ 14255 h 14254"/>
                  <a:gd name="connsiteX2" fmla="*/ 0 w 14254"/>
                  <a:gd name="connsiteY2" fmla="*/ 7127 h 14254"/>
                  <a:gd name="connsiteX3" fmla="*/ 7127 w 14254"/>
                  <a:gd name="connsiteY3" fmla="*/ 0 h 14254"/>
                  <a:gd name="connsiteX4" fmla="*/ 14255 w 14254"/>
                  <a:gd name="connsiteY4" fmla="*/ 7127 h 1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14254">
                    <a:moveTo>
                      <a:pt x="14255" y="7127"/>
                    </a:moveTo>
                    <a:cubicBezTo>
                      <a:pt x="14255" y="10691"/>
                      <a:pt x="10691" y="14255"/>
                      <a:pt x="7127" y="14255"/>
                    </a:cubicBezTo>
                    <a:cubicBezTo>
                      <a:pt x="3564" y="14255"/>
                      <a:pt x="0" y="10691"/>
                      <a:pt x="0" y="7127"/>
                    </a:cubicBezTo>
                    <a:cubicBezTo>
                      <a:pt x="0" y="3564"/>
                      <a:pt x="3564" y="0"/>
                      <a:pt x="7127" y="0"/>
                    </a:cubicBezTo>
                    <a:cubicBezTo>
                      <a:pt x="10691" y="0"/>
                      <a:pt x="14255" y="3564"/>
                      <a:pt x="14255" y="7127"/>
                    </a:cubicBezTo>
                    <a:close/>
                  </a:path>
                </a:pathLst>
              </a:custGeom>
              <a:solidFill>
                <a:srgbClr val="FFFFFF">
                  <a:alpha val="30000"/>
                </a:srgbClr>
              </a:solidFill>
              <a:ln w="35560" cap="flat">
                <a:noFill/>
                <a:prstDash val="solid"/>
                <a:miter/>
              </a:ln>
            </p:spPr>
            <p:txBody>
              <a:bodyPr rtlCol="0" anchor="ctr"/>
              <a:lstStyle/>
              <a:p>
                <a:endParaRPr lang="fr-BE"/>
              </a:p>
            </p:txBody>
          </p:sp>
          <p:sp>
            <p:nvSpPr>
              <p:cNvPr id="721" name="Forme libre : forme 720">
                <a:extLst>
                  <a:ext uri="{FF2B5EF4-FFF2-40B4-BE49-F238E27FC236}">
                    <a16:creationId xmlns:a16="http://schemas.microsoft.com/office/drawing/2014/main" id="{DB7FCACD-29B2-40BF-BB5B-10D7E14A520F}"/>
                  </a:ext>
                </a:extLst>
              </p:cNvPr>
              <p:cNvSpPr/>
              <p:nvPr/>
            </p:nvSpPr>
            <p:spPr>
              <a:xfrm>
                <a:off x="7312152" y="2117260"/>
                <a:ext cx="71272" cy="35636"/>
              </a:xfrm>
              <a:custGeom>
                <a:avLst/>
                <a:gdLst>
                  <a:gd name="connsiteX0" fmla="*/ 71273 w 71272"/>
                  <a:gd name="connsiteY0" fmla="*/ 7127 h 35636"/>
                  <a:gd name="connsiteX1" fmla="*/ 53455 w 71272"/>
                  <a:gd name="connsiteY1" fmla="*/ 10691 h 35636"/>
                  <a:gd name="connsiteX2" fmla="*/ 42764 w 71272"/>
                  <a:gd name="connsiteY2" fmla="*/ 3564 h 35636"/>
                  <a:gd name="connsiteX3" fmla="*/ 35636 w 71272"/>
                  <a:gd name="connsiteY3" fmla="*/ 0 h 35636"/>
                  <a:gd name="connsiteX4" fmla="*/ 21382 w 71272"/>
                  <a:gd name="connsiteY4" fmla="*/ 0 h 35636"/>
                  <a:gd name="connsiteX5" fmla="*/ 3564 w 71272"/>
                  <a:gd name="connsiteY5" fmla="*/ 14255 h 35636"/>
                  <a:gd name="connsiteX6" fmla="*/ 0 w 71272"/>
                  <a:gd name="connsiteY6" fmla="*/ 35636 h 35636"/>
                  <a:gd name="connsiteX7" fmla="*/ 7127 w 71272"/>
                  <a:gd name="connsiteY7" fmla="*/ 17818 h 35636"/>
                  <a:gd name="connsiteX8" fmla="*/ 21382 w 71272"/>
                  <a:gd name="connsiteY8" fmla="*/ 7127 h 35636"/>
                  <a:gd name="connsiteX9" fmla="*/ 39200 w 71272"/>
                  <a:gd name="connsiteY9" fmla="*/ 7127 h 35636"/>
                  <a:gd name="connsiteX10" fmla="*/ 42764 w 71272"/>
                  <a:gd name="connsiteY10" fmla="*/ 10691 h 35636"/>
                  <a:gd name="connsiteX11" fmla="*/ 53455 w 71272"/>
                  <a:gd name="connsiteY11" fmla="*/ 17818 h 35636"/>
                  <a:gd name="connsiteX12" fmla="*/ 49891 w 71272"/>
                  <a:gd name="connsiteY12" fmla="*/ 32073 h 35636"/>
                  <a:gd name="connsiteX13" fmla="*/ 71273 w 71272"/>
                  <a:gd name="connsiteY13" fmla="*/ 7127 h 3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272" h="35636">
                    <a:moveTo>
                      <a:pt x="71273" y="7127"/>
                    </a:moveTo>
                    <a:cubicBezTo>
                      <a:pt x="67709" y="7127"/>
                      <a:pt x="67709" y="14255"/>
                      <a:pt x="53455" y="10691"/>
                    </a:cubicBezTo>
                    <a:cubicBezTo>
                      <a:pt x="49891" y="10691"/>
                      <a:pt x="46327" y="7127"/>
                      <a:pt x="42764" y="3564"/>
                    </a:cubicBezTo>
                    <a:cubicBezTo>
                      <a:pt x="39200" y="3564"/>
                      <a:pt x="35636" y="0"/>
                      <a:pt x="35636" y="0"/>
                    </a:cubicBezTo>
                    <a:cubicBezTo>
                      <a:pt x="32073" y="0"/>
                      <a:pt x="24946" y="0"/>
                      <a:pt x="21382" y="0"/>
                    </a:cubicBezTo>
                    <a:cubicBezTo>
                      <a:pt x="14255" y="3564"/>
                      <a:pt x="7127" y="7127"/>
                      <a:pt x="3564" y="14255"/>
                    </a:cubicBezTo>
                    <a:cubicBezTo>
                      <a:pt x="0" y="21382"/>
                      <a:pt x="0" y="28509"/>
                      <a:pt x="0" y="35636"/>
                    </a:cubicBezTo>
                    <a:cubicBezTo>
                      <a:pt x="3564" y="28509"/>
                      <a:pt x="3564" y="21382"/>
                      <a:pt x="7127" y="17818"/>
                    </a:cubicBezTo>
                    <a:cubicBezTo>
                      <a:pt x="10691" y="10691"/>
                      <a:pt x="14255" y="7127"/>
                      <a:pt x="21382" y="7127"/>
                    </a:cubicBezTo>
                    <a:cubicBezTo>
                      <a:pt x="28509" y="7127"/>
                      <a:pt x="35636" y="7127"/>
                      <a:pt x="39200" y="7127"/>
                    </a:cubicBezTo>
                    <a:cubicBezTo>
                      <a:pt x="39200" y="7127"/>
                      <a:pt x="42764" y="7127"/>
                      <a:pt x="42764" y="10691"/>
                    </a:cubicBezTo>
                    <a:cubicBezTo>
                      <a:pt x="46327" y="14255"/>
                      <a:pt x="49891" y="17818"/>
                      <a:pt x="53455" y="17818"/>
                    </a:cubicBezTo>
                    <a:cubicBezTo>
                      <a:pt x="57018" y="21382"/>
                      <a:pt x="53455" y="28509"/>
                      <a:pt x="49891" y="32073"/>
                    </a:cubicBezTo>
                    <a:cubicBezTo>
                      <a:pt x="57018" y="32073"/>
                      <a:pt x="71273" y="14255"/>
                      <a:pt x="71273" y="7127"/>
                    </a:cubicBezTo>
                    <a:close/>
                  </a:path>
                </a:pathLst>
              </a:custGeom>
              <a:solidFill>
                <a:srgbClr val="000000"/>
              </a:solidFill>
              <a:ln w="35560" cap="flat">
                <a:noFill/>
                <a:prstDash val="solid"/>
                <a:miter/>
              </a:ln>
            </p:spPr>
            <p:txBody>
              <a:bodyPr rtlCol="0" anchor="ctr"/>
              <a:lstStyle/>
              <a:p>
                <a:endParaRPr lang="fr-BE"/>
              </a:p>
            </p:txBody>
          </p:sp>
        </p:grpSp>
        <p:sp>
          <p:nvSpPr>
            <p:cNvPr id="711" name="Forme libre : forme 710">
              <a:extLst>
                <a:ext uri="{FF2B5EF4-FFF2-40B4-BE49-F238E27FC236}">
                  <a16:creationId xmlns:a16="http://schemas.microsoft.com/office/drawing/2014/main" id="{148E0A54-A598-452A-BAA2-C6EF39076CF4}"/>
                </a:ext>
              </a:extLst>
            </p:cNvPr>
            <p:cNvSpPr/>
            <p:nvPr/>
          </p:nvSpPr>
          <p:spPr>
            <a:xfrm>
              <a:off x="7490334" y="2576971"/>
              <a:ext cx="24945" cy="135418"/>
            </a:xfrm>
            <a:custGeom>
              <a:avLst/>
              <a:gdLst>
                <a:gd name="connsiteX0" fmla="*/ 21382 w 24945"/>
                <a:gd name="connsiteY0" fmla="*/ 135419 h 135418"/>
                <a:gd name="connsiteX1" fmla="*/ 24946 w 24945"/>
                <a:gd name="connsiteY1" fmla="*/ 99782 h 135418"/>
                <a:gd name="connsiteX2" fmla="*/ 21382 w 24945"/>
                <a:gd name="connsiteY2" fmla="*/ 64146 h 135418"/>
                <a:gd name="connsiteX3" fmla="*/ 14255 w 24945"/>
                <a:gd name="connsiteY3" fmla="*/ 32073 h 135418"/>
                <a:gd name="connsiteX4" fmla="*/ 0 w 24945"/>
                <a:gd name="connsiteY4" fmla="*/ 0 h 135418"/>
                <a:gd name="connsiteX5" fmla="*/ 14255 w 24945"/>
                <a:gd name="connsiteY5" fmla="*/ 64146 h 135418"/>
                <a:gd name="connsiteX6" fmla="*/ 17818 w 24945"/>
                <a:gd name="connsiteY6" fmla="*/ 96218 h 135418"/>
                <a:gd name="connsiteX7" fmla="*/ 21382 w 24945"/>
                <a:gd name="connsiteY7" fmla="*/ 135419 h 13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945" h="135418">
                  <a:moveTo>
                    <a:pt x="21382" y="135419"/>
                  </a:moveTo>
                  <a:cubicBezTo>
                    <a:pt x="24946" y="124728"/>
                    <a:pt x="24946" y="114037"/>
                    <a:pt x="24946" y="99782"/>
                  </a:cubicBezTo>
                  <a:cubicBezTo>
                    <a:pt x="24946" y="89091"/>
                    <a:pt x="24946" y="78400"/>
                    <a:pt x="21382" y="64146"/>
                  </a:cubicBezTo>
                  <a:cubicBezTo>
                    <a:pt x="17818" y="53455"/>
                    <a:pt x="17818" y="42764"/>
                    <a:pt x="14255" y="32073"/>
                  </a:cubicBezTo>
                  <a:cubicBezTo>
                    <a:pt x="10691" y="21382"/>
                    <a:pt x="7127" y="10691"/>
                    <a:pt x="0" y="0"/>
                  </a:cubicBezTo>
                  <a:cubicBezTo>
                    <a:pt x="7127" y="21382"/>
                    <a:pt x="10691" y="42764"/>
                    <a:pt x="14255" y="64146"/>
                  </a:cubicBezTo>
                  <a:cubicBezTo>
                    <a:pt x="17818" y="74837"/>
                    <a:pt x="17818" y="85527"/>
                    <a:pt x="17818" y="96218"/>
                  </a:cubicBezTo>
                  <a:lnTo>
                    <a:pt x="21382" y="135419"/>
                  </a:lnTo>
                  <a:close/>
                </a:path>
              </a:pathLst>
            </a:custGeom>
            <a:solidFill>
              <a:srgbClr val="000000">
                <a:alpha val="20000"/>
              </a:srgbClr>
            </a:solidFill>
            <a:ln w="35560" cap="flat">
              <a:noFill/>
              <a:prstDash val="solid"/>
              <a:miter/>
            </a:ln>
          </p:spPr>
          <p:txBody>
            <a:bodyPr rtlCol="0" anchor="ctr"/>
            <a:lstStyle/>
            <a:p>
              <a:endParaRPr lang="fr-BE"/>
            </a:p>
          </p:txBody>
        </p:sp>
        <p:sp>
          <p:nvSpPr>
            <p:cNvPr id="712" name="Forme libre : forme 711">
              <a:extLst>
                <a:ext uri="{FF2B5EF4-FFF2-40B4-BE49-F238E27FC236}">
                  <a16:creationId xmlns:a16="http://schemas.microsoft.com/office/drawing/2014/main" id="{E71B091A-CEC5-44FA-B638-A94CD6C7C353}"/>
                </a:ext>
              </a:extLst>
            </p:cNvPr>
            <p:cNvSpPr/>
            <p:nvPr/>
          </p:nvSpPr>
          <p:spPr>
            <a:xfrm>
              <a:off x="7098333" y="2662498"/>
              <a:ext cx="37220" cy="128291"/>
            </a:xfrm>
            <a:custGeom>
              <a:avLst/>
              <a:gdLst>
                <a:gd name="connsiteX0" fmla="*/ 0 w 37220"/>
                <a:gd name="connsiteY0" fmla="*/ 128291 h 128291"/>
                <a:gd name="connsiteX1" fmla="*/ 17818 w 37220"/>
                <a:gd name="connsiteY1" fmla="*/ 99782 h 128291"/>
                <a:gd name="connsiteX2" fmla="*/ 28509 w 37220"/>
                <a:gd name="connsiteY2" fmla="*/ 67709 h 128291"/>
                <a:gd name="connsiteX3" fmla="*/ 35636 w 37220"/>
                <a:gd name="connsiteY3" fmla="*/ 35636 h 128291"/>
                <a:gd name="connsiteX4" fmla="*/ 35636 w 37220"/>
                <a:gd name="connsiteY4" fmla="*/ 0 h 128291"/>
                <a:gd name="connsiteX5" fmla="*/ 28509 w 37220"/>
                <a:gd name="connsiteY5" fmla="*/ 32073 h 128291"/>
                <a:gd name="connsiteX6" fmla="*/ 21382 w 37220"/>
                <a:gd name="connsiteY6" fmla="*/ 64146 h 128291"/>
                <a:gd name="connsiteX7" fmla="*/ 14255 w 37220"/>
                <a:gd name="connsiteY7" fmla="*/ 96218 h 128291"/>
                <a:gd name="connsiteX8" fmla="*/ 0 w 37220"/>
                <a:gd name="connsiteY8" fmla="*/ 128291 h 12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20" h="128291">
                  <a:moveTo>
                    <a:pt x="0" y="128291"/>
                  </a:moveTo>
                  <a:cubicBezTo>
                    <a:pt x="7127" y="117600"/>
                    <a:pt x="10691" y="110473"/>
                    <a:pt x="17818" y="99782"/>
                  </a:cubicBezTo>
                  <a:cubicBezTo>
                    <a:pt x="21382" y="89091"/>
                    <a:pt x="24946" y="78400"/>
                    <a:pt x="28509" y="67709"/>
                  </a:cubicBezTo>
                  <a:cubicBezTo>
                    <a:pt x="32073" y="57018"/>
                    <a:pt x="32073" y="46327"/>
                    <a:pt x="35636" y="35636"/>
                  </a:cubicBezTo>
                  <a:cubicBezTo>
                    <a:pt x="35636" y="24946"/>
                    <a:pt x="39200" y="14255"/>
                    <a:pt x="35636" y="0"/>
                  </a:cubicBezTo>
                  <a:lnTo>
                    <a:pt x="28509" y="32073"/>
                  </a:lnTo>
                  <a:lnTo>
                    <a:pt x="21382" y="64146"/>
                  </a:lnTo>
                  <a:cubicBezTo>
                    <a:pt x="17818" y="74837"/>
                    <a:pt x="17818" y="85528"/>
                    <a:pt x="14255" y="96218"/>
                  </a:cubicBezTo>
                  <a:cubicBezTo>
                    <a:pt x="7127" y="106909"/>
                    <a:pt x="3564" y="117600"/>
                    <a:pt x="0" y="128291"/>
                  </a:cubicBezTo>
                  <a:close/>
                </a:path>
              </a:pathLst>
            </a:custGeom>
            <a:solidFill>
              <a:srgbClr val="000000">
                <a:alpha val="20000"/>
              </a:srgbClr>
            </a:solidFill>
            <a:ln w="35560" cap="flat">
              <a:noFill/>
              <a:prstDash val="solid"/>
              <a:miter/>
            </a:ln>
          </p:spPr>
          <p:txBody>
            <a:bodyPr rtlCol="0" anchor="ctr"/>
            <a:lstStyle/>
            <a:p>
              <a:endParaRPr lang="fr-BE"/>
            </a:p>
          </p:txBody>
        </p:sp>
        <p:sp>
          <p:nvSpPr>
            <p:cNvPr id="713" name="Forme libre : forme 712">
              <a:extLst>
                <a:ext uri="{FF2B5EF4-FFF2-40B4-BE49-F238E27FC236}">
                  <a16:creationId xmlns:a16="http://schemas.microsoft.com/office/drawing/2014/main" id="{3DA46998-FD73-4908-A917-04DAEE28F6AC}"/>
                </a:ext>
              </a:extLst>
            </p:cNvPr>
            <p:cNvSpPr/>
            <p:nvPr/>
          </p:nvSpPr>
          <p:spPr>
            <a:xfrm>
              <a:off x="7091206" y="2765844"/>
              <a:ext cx="406255" cy="174618"/>
            </a:xfrm>
            <a:custGeom>
              <a:avLst/>
              <a:gdLst>
                <a:gd name="connsiteX0" fmla="*/ 0 w 406255"/>
                <a:gd name="connsiteY0" fmla="*/ 7127 h 174618"/>
                <a:gd name="connsiteX1" fmla="*/ 0 w 406255"/>
                <a:gd name="connsiteY1" fmla="*/ 7127 h 174618"/>
                <a:gd name="connsiteX2" fmla="*/ 17818 w 406255"/>
                <a:gd name="connsiteY2" fmla="*/ 114037 h 174618"/>
                <a:gd name="connsiteX3" fmla="*/ 210255 w 406255"/>
                <a:gd name="connsiteY3" fmla="*/ 99782 h 174618"/>
                <a:gd name="connsiteX4" fmla="*/ 370619 w 406255"/>
                <a:gd name="connsiteY4" fmla="*/ 174619 h 174618"/>
                <a:gd name="connsiteX5" fmla="*/ 406255 w 406255"/>
                <a:gd name="connsiteY5" fmla="*/ 0 h 174618"/>
                <a:gd name="connsiteX6" fmla="*/ 374183 w 406255"/>
                <a:gd name="connsiteY6" fmla="*/ 14255 h 174618"/>
                <a:gd name="connsiteX7" fmla="*/ 0 w 406255"/>
                <a:gd name="connsiteY7" fmla="*/ 7127 h 17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255" h="174618">
                  <a:moveTo>
                    <a:pt x="0" y="7127"/>
                  </a:moveTo>
                  <a:cubicBezTo>
                    <a:pt x="0" y="7127"/>
                    <a:pt x="0" y="7127"/>
                    <a:pt x="0" y="7127"/>
                  </a:cubicBezTo>
                  <a:cubicBezTo>
                    <a:pt x="10691" y="46327"/>
                    <a:pt x="17818" y="85527"/>
                    <a:pt x="17818" y="114037"/>
                  </a:cubicBezTo>
                  <a:cubicBezTo>
                    <a:pt x="81964" y="96218"/>
                    <a:pt x="160364" y="99782"/>
                    <a:pt x="210255" y="99782"/>
                  </a:cubicBezTo>
                  <a:cubicBezTo>
                    <a:pt x="267273" y="99782"/>
                    <a:pt x="299346" y="114037"/>
                    <a:pt x="370619" y="174619"/>
                  </a:cubicBezTo>
                  <a:cubicBezTo>
                    <a:pt x="374183" y="124728"/>
                    <a:pt x="388437" y="46327"/>
                    <a:pt x="406255" y="0"/>
                  </a:cubicBezTo>
                  <a:cubicBezTo>
                    <a:pt x="395565" y="7127"/>
                    <a:pt x="384874" y="10691"/>
                    <a:pt x="374183" y="14255"/>
                  </a:cubicBezTo>
                  <a:cubicBezTo>
                    <a:pt x="320728" y="35636"/>
                    <a:pt x="99782" y="53455"/>
                    <a:pt x="0" y="7127"/>
                  </a:cubicBezTo>
                  <a:close/>
                </a:path>
              </a:pathLst>
            </a:custGeom>
            <a:solidFill>
              <a:srgbClr val="000000">
                <a:alpha val="20000"/>
              </a:srgbClr>
            </a:solidFill>
            <a:ln w="35560" cap="flat">
              <a:noFill/>
              <a:prstDash val="solid"/>
              <a:miter/>
            </a:ln>
          </p:spPr>
          <p:txBody>
            <a:bodyPr rtlCol="0" anchor="ctr"/>
            <a:lstStyle/>
            <a:p>
              <a:endParaRPr lang="fr-BE"/>
            </a:p>
          </p:txBody>
        </p:sp>
        <p:sp>
          <p:nvSpPr>
            <p:cNvPr id="714" name="Forme libre : forme 713">
              <a:extLst>
                <a:ext uri="{FF2B5EF4-FFF2-40B4-BE49-F238E27FC236}">
                  <a16:creationId xmlns:a16="http://schemas.microsoft.com/office/drawing/2014/main" id="{B8810E7D-E530-4CD2-8368-CBD39AE6DBCB}"/>
                </a:ext>
              </a:extLst>
            </p:cNvPr>
            <p:cNvSpPr/>
            <p:nvPr/>
          </p:nvSpPr>
          <p:spPr>
            <a:xfrm>
              <a:off x="6948660" y="2434425"/>
              <a:ext cx="173923" cy="360707"/>
            </a:xfrm>
            <a:custGeom>
              <a:avLst/>
              <a:gdLst>
                <a:gd name="connsiteX0" fmla="*/ 160364 w 173923"/>
                <a:gd name="connsiteY0" fmla="*/ 324292 h 360707"/>
                <a:gd name="connsiteX1" fmla="*/ 149673 w 173923"/>
                <a:gd name="connsiteY1" fmla="*/ 356364 h 360707"/>
                <a:gd name="connsiteX2" fmla="*/ 0 w 173923"/>
                <a:gd name="connsiteY2" fmla="*/ 342110 h 360707"/>
                <a:gd name="connsiteX3" fmla="*/ 0 w 173923"/>
                <a:gd name="connsiteY3" fmla="*/ 320728 h 360707"/>
                <a:gd name="connsiteX4" fmla="*/ 21382 w 173923"/>
                <a:gd name="connsiteY4" fmla="*/ 114037 h 360707"/>
                <a:gd name="connsiteX5" fmla="*/ 128291 w 173923"/>
                <a:gd name="connsiteY5" fmla="*/ 0 h 360707"/>
                <a:gd name="connsiteX6" fmla="*/ 131855 w 173923"/>
                <a:gd name="connsiteY6" fmla="*/ 0 h 360707"/>
                <a:gd name="connsiteX7" fmla="*/ 135418 w 173923"/>
                <a:gd name="connsiteY7" fmla="*/ 3564 h 360707"/>
                <a:gd name="connsiteX8" fmla="*/ 171055 w 173923"/>
                <a:gd name="connsiteY8" fmla="*/ 142546 h 360707"/>
                <a:gd name="connsiteX9" fmla="*/ 160364 w 173923"/>
                <a:gd name="connsiteY9" fmla="*/ 324292 h 36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923" h="360707">
                  <a:moveTo>
                    <a:pt x="160364" y="324292"/>
                  </a:moveTo>
                  <a:cubicBezTo>
                    <a:pt x="156800" y="331419"/>
                    <a:pt x="153237" y="345674"/>
                    <a:pt x="149673" y="356364"/>
                  </a:cubicBezTo>
                  <a:cubicBezTo>
                    <a:pt x="106909" y="367055"/>
                    <a:pt x="35636" y="356364"/>
                    <a:pt x="0" y="342110"/>
                  </a:cubicBezTo>
                  <a:cubicBezTo>
                    <a:pt x="0" y="334983"/>
                    <a:pt x="0" y="327855"/>
                    <a:pt x="0" y="320728"/>
                  </a:cubicBezTo>
                  <a:cubicBezTo>
                    <a:pt x="7127" y="245891"/>
                    <a:pt x="14255" y="160364"/>
                    <a:pt x="21382" y="114037"/>
                  </a:cubicBezTo>
                  <a:cubicBezTo>
                    <a:pt x="39200" y="28509"/>
                    <a:pt x="81964" y="10691"/>
                    <a:pt x="128291" y="0"/>
                  </a:cubicBezTo>
                  <a:lnTo>
                    <a:pt x="131855" y="0"/>
                  </a:lnTo>
                  <a:lnTo>
                    <a:pt x="135418" y="3564"/>
                  </a:lnTo>
                  <a:cubicBezTo>
                    <a:pt x="156800" y="28509"/>
                    <a:pt x="167491" y="78400"/>
                    <a:pt x="171055" y="142546"/>
                  </a:cubicBezTo>
                  <a:cubicBezTo>
                    <a:pt x="178182" y="213819"/>
                    <a:pt x="171055" y="288655"/>
                    <a:pt x="160364" y="324292"/>
                  </a:cubicBezTo>
                  <a:close/>
                </a:path>
              </a:pathLst>
            </a:custGeom>
            <a:solidFill>
              <a:srgbClr val="FF7351"/>
            </a:solidFill>
            <a:ln w="35560" cap="flat">
              <a:noFill/>
              <a:prstDash val="solid"/>
              <a:miter/>
            </a:ln>
          </p:spPr>
          <p:txBody>
            <a:bodyPr rtlCol="0" anchor="ctr"/>
            <a:lstStyle/>
            <a:p>
              <a:endParaRPr lang="fr-BE"/>
            </a:p>
          </p:txBody>
        </p:sp>
        <p:sp>
          <p:nvSpPr>
            <p:cNvPr id="715" name="Forme libre : forme 714">
              <a:extLst>
                <a:ext uri="{FF2B5EF4-FFF2-40B4-BE49-F238E27FC236}">
                  <a16:creationId xmlns:a16="http://schemas.microsoft.com/office/drawing/2014/main" id="{2BA3040D-4440-472B-A6A0-8BB7B5F8E7E6}"/>
                </a:ext>
              </a:extLst>
            </p:cNvPr>
            <p:cNvSpPr/>
            <p:nvPr/>
          </p:nvSpPr>
          <p:spPr>
            <a:xfrm>
              <a:off x="7076560" y="1938619"/>
              <a:ext cx="277623" cy="716751"/>
            </a:xfrm>
            <a:custGeom>
              <a:avLst/>
              <a:gdLst>
                <a:gd name="connsiteX0" fmla="*/ 274792 w 277623"/>
                <a:gd name="connsiteY0" fmla="*/ 32531 h 716751"/>
                <a:gd name="connsiteX1" fmla="*/ 217774 w 277623"/>
                <a:gd name="connsiteY1" fmla="*/ 68168 h 716751"/>
                <a:gd name="connsiteX2" fmla="*/ 89483 w 277623"/>
                <a:gd name="connsiteY2" fmla="*/ 253477 h 716751"/>
                <a:gd name="connsiteX3" fmla="*/ 125119 w 277623"/>
                <a:gd name="connsiteY3" fmla="*/ 378205 h 716751"/>
                <a:gd name="connsiteX4" fmla="*/ 110864 w 277623"/>
                <a:gd name="connsiteY4" fmla="*/ 481551 h 716751"/>
                <a:gd name="connsiteX5" fmla="*/ 107301 w 277623"/>
                <a:gd name="connsiteY5" fmla="*/ 581333 h 716751"/>
                <a:gd name="connsiteX6" fmla="*/ 60973 w 277623"/>
                <a:gd name="connsiteY6" fmla="*/ 716751 h 716751"/>
                <a:gd name="connsiteX7" fmla="*/ 46719 w 277623"/>
                <a:gd name="connsiteY7" fmla="*/ 574205 h 716751"/>
                <a:gd name="connsiteX8" fmla="*/ 3955 w 277623"/>
                <a:gd name="connsiteY8" fmla="*/ 517187 h 716751"/>
                <a:gd name="connsiteX9" fmla="*/ 39592 w 277623"/>
                <a:gd name="connsiteY9" fmla="*/ 417405 h 716751"/>
                <a:gd name="connsiteX10" fmla="*/ 7519 w 277623"/>
                <a:gd name="connsiteY10" fmla="*/ 317623 h 716751"/>
                <a:gd name="connsiteX11" fmla="*/ 21773 w 277623"/>
                <a:gd name="connsiteY11" fmla="*/ 125186 h 716751"/>
                <a:gd name="connsiteX12" fmla="*/ 150065 w 277623"/>
                <a:gd name="connsiteY12" fmla="*/ 459 h 716751"/>
                <a:gd name="connsiteX13" fmla="*/ 274792 w 277623"/>
                <a:gd name="connsiteY13" fmla="*/ 32531 h 71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7623" h="716751">
                  <a:moveTo>
                    <a:pt x="274792" y="32531"/>
                  </a:moveTo>
                  <a:cubicBezTo>
                    <a:pt x="289047" y="53913"/>
                    <a:pt x="246283" y="57477"/>
                    <a:pt x="217774" y="68168"/>
                  </a:cubicBezTo>
                  <a:cubicBezTo>
                    <a:pt x="153628" y="89550"/>
                    <a:pt x="100173" y="200023"/>
                    <a:pt x="89483" y="253477"/>
                  </a:cubicBezTo>
                  <a:cubicBezTo>
                    <a:pt x="78792" y="306932"/>
                    <a:pt x="110864" y="349696"/>
                    <a:pt x="125119" y="378205"/>
                  </a:cubicBezTo>
                  <a:cubicBezTo>
                    <a:pt x="139374" y="406714"/>
                    <a:pt x="121555" y="460169"/>
                    <a:pt x="110864" y="481551"/>
                  </a:cubicBezTo>
                  <a:cubicBezTo>
                    <a:pt x="93046" y="517187"/>
                    <a:pt x="125119" y="538569"/>
                    <a:pt x="107301" y="581333"/>
                  </a:cubicBezTo>
                  <a:cubicBezTo>
                    <a:pt x="89483" y="627660"/>
                    <a:pt x="53846" y="627660"/>
                    <a:pt x="60973" y="716751"/>
                  </a:cubicBezTo>
                  <a:cubicBezTo>
                    <a:pt x="50282" y="681115"/>
                    <a:pt x="3955" y="641915"/>
                    <a:pt x="46719" y="574205"/>
                  </a:cubicBezTo>
                  <a:cubicBezTo>
                    <a:pt x="60973" y="549260"/>
                    <a:pt x="25337" y="549260"/>
                    <a:pt x="3955" y="517187"/>
                  </a:cubicBezTo>
                  <a:cubicBezTo>
                    <a:pt x="-6736" y="499369"/>
                    <a:pt x="3955" y="428096"/>
                    <a:pt x="39592" y="417405"/>
                  </a:cubicBezTo>
                  <a:cubicBezTo>
                    <a:pt x="7519" y="403150"/>
                    <a:pt x="-3172" y="356823"/>
                    <a:pt x="7519" y="317623"/>
                  </a:cubicBezTo>
                  <a:cubicBezTo>
                    <a:pt x="18210" y="278423"/>
                    <a:pt x="3955" y="175077"/>
                    <a:pt x="21773" y="125186"/>
                  </a:cubicBezTo>
                  <a:cubicBezTo>
                    <a:pt x="32464" y="68168"/>
                    <a:pt x="78792" y="459"/>
                    <a:pt x="150065" y="459"/>
                  </a:cubicBezTo>
                  <a:cubicBezTo>
                    <a:pt x="217774" y="-3105"/>
                    <a:pt x="264101" y="14713"/>
                    <a:pt x="274792" y="32531"/>
                  </a:cubicBezTo>
                  <a:close/>
                </a:path>
              </a:pathLst>
            </a:custGeom>
            <a:solidFill>
              <a:srgbClr val="60100E"/>
            </a:solidFill>
            <a:ln w="35560" cap="flat">
              <a:noFill/>
              <a:prstDash val="solid"/>
              <a:miter/>
            </a:ln>
          </p:spPr>
          <p:txBody>
            <a:bodyPr rtlCol="0" anchor="ctr"/>
            <a:lstStyle/>
            <a:p>
              <a:endParaRPr lang="fr-BE"/>
            </a:p>
          </p:txBody>
        </p:sp>
        <p:sp>
          <p:nvSpPr>
            <p:cNvPr id="716" name="Forme libre : forme 715">
              <a:extLst>
                <a:ext uri="{FF2B5EF4-FFF2-40B4-BE49-F238E27FC236}">
                  <a16:creationId xmlns:a16="http://schemas.microsoft.com/office/drawing/2014/main" id="{656EF7A1-D5B3-4A81-93EE-E262A2694AE7}"/>
                </a:ext>
              </a:extLst>
            </p:cNvPr>
            <p:cNvSpPr/>
            <p:nvPr/>
          </p:nvSpPr>
          <p:spPr>
            <a:xfrm>
              <a:off x="7322842" y="1973255"/>
              <a:ext cx="142545" cy="564515"/>
            </a:xfrm>
            <a:custGeom>
              <a:avLst/>
              <a:gdLst>
                <a:gd name="connsiteX0" fmla="*/ 17818 w 142545"/>
                <a:gd name="connsiteY0" fmla="*/ 464733 h 564515"/>
                <a:gd name="connsiteX1" fmla="*/ 32073 w 142545"/>
                <a:gd name="connsiteY1" fmla="*/ 357824 h 564515"/>
                <a:gd name="connsiteX2" fmla="*/ 67709 w 142545"/>
                <a:gd name="connsiteY2" fmla="*/ 268733 h 564515"/>
                <a:gd name="connsiteX3" fmla="*/ 64146 w 142545"/>
                <a:gd name="connsiteY3" fmla="*/ 154696 h 564515"/>
                <a:gd name="connsiteX4" fmla="*/ 53455 w 142545"/>
                <a:gd name="connsiteY4" fmla="*/ 62041 h 564515"/>
                <a:gd name="connsiteX5" fmla="*/ 0 w 142545"/>
                <a:gd name="connsiteY5" fmla="*/ 19278 h 564515"/>
                <a:gd name="connsiteX6" fmla="*/ 71273 w 142545"/>
                <a:gd name="connsiteY6" fmla="*/ 5023 h 564515"/>
                <a:gd name="connsiteX7" fmla="*/ 117600 w 142545"/>
                <a:gd name="connsiteY7" fmla="*/ 69169 h 564515"/>
                <a:gd name="connsiteX8" fmla="*/ 142546 w 142545"/>
                <a:gd name="connsiteY8" fmla="*/ 233096 h 564515"/>
                <a:gd name="connsiteX9" fmla="*/ 99782 w 142545"/>
                <a:gd name="connsiteY9" fmla="*/ 347133 h 564515"/>
                <a:gd name="connsiteX10" fmla="*/ 78400 w 142545"/>
                <a:gd name="connsiteY10" fmla="*/ 461170 h 564515"/>
                <a:gd name="connsiteX11" fmla="*/ 78400 w 142545"/>
                <a:gd name="connsiteY11" fmla="*/ 564515 h 564515"/>
                <a:gd name="connsiteX12" fmla="*/ 17818 w 142545"/>
                <a:gd name="connsiteY12" fmla="*/ 464733 h 564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545" h="564515">
                  <a:moveTo>
                    <a:pt x="17818" y="464733"/>
                  </a:moveTo>
                  <a:cubicBezTo>
                    <a:pt x="-17818" y="436224"/>
                    <a:pt x="17818" y="372078"/>
                    <a:pt x="32073" y="357824"/>
                  </a:cubicBezTo>
                  <a:cubicBezTo>
                    <a:pt x="46327" y="343569"/>
                    <a:pt x="64146" y="307933"/>
                    <a:pt x="67709" y="268733"/>
                  </a:cubicBezTo>
                  <a:cubicBezTo>
                    <a:pt x="71273" y="236660"/>
                    <a:pt x="78400" y="193896"/>
                    <a:pt x="64146" y="154696"/>
                  </a:cubicBezTo>
                  <a:cubicBezTo>
                    <a:pt x="49891" y="115496"/>
                    <a:pt x="60582" y="79860"/>
                    <a:pt x="53455" y="62041"/>
                  </a:cubicBezTo>
                  <a:cubicBezTo>
                    <a:pt x="46327" y="44223"/>
                    <a:pt x="21382" y="22841"/>
                    <a:pt x="0" y="19278"/>
                  </a:cubicBezTo>
                  <a:cubicBezTo>
                    <a:pt x="17818" y="1459"/>
                    <a:pt x="46327" y="-5668"/>
                    <a:pt x="71273" y="5023"/>
                  </a:cubicBezTo>
                  <a:cubicBezTo>
                    <a:pt x="78400" y="8587"/>
                    <a:pt x="106909" y="37096"/>
                    <a:pt x="117600" y="69169"/>
                  </a:cubicBezTo>
                  <a:cubicBezTo>
                    <a:pt x="142546" y="133314"/>
                    <a:pt x="142546" y="208151"/>
                    <a:pt x="142546" y="233096"/>
                  </a:cubicBezTo>
                  <a:cubicBezTo>
                    <a:pt x="138982" y="254478"/>
                    <a:pt x="131855" y="315060"/>
                    <a:pt x="99782" y="347133"/>
                  </a:cubicBezTo>
                  <a:cubicBezTo>
                    <a:pt x="67709" y="375642"/>
                    <a:pt x="67709" y="436224"/>
                    <a:pt x="78400" y="461170"/>
                  </a:cubicBezTo>
                  <a:cubicBezTo>
                    <a:pt x="89091" y="486115"/>
                    <a:pt x="103346" y="539570"/>
                    <a:pt x="78400" y="564515"/>
                  </a:cubicBezTo>
                  <a:cubicBezTo>
                    <a:pt x="78400" y="536006"/>
                    <a:pt x="57018" y="496806"/>
                    <a:pt x="17818" y="464733"/>
                  </a:cubicBezTo>
                  <a:close/>
                </a:path>
              </a:pathLst>
            </a:custGeom>
            <a:solidFill>
              <a:srgbClr val="60100E"/>
            </a:solidFill>
            <a:ln w="35560" cap="flat">
              <a:noFill/>
              <a:prstDash val="solid"/>
              <a:miter/>
            </a:ln>
          </p:spPr>
          <p:txBody>
            <a:bodyPr rtlCol="0" anchor="ctr"/>
            <a:lstStyle/>
            <a:p>
              <a:endParaRPr lang="fr-BE"/>
            </a:p>
          </p:txBody>
        </p:sp>
      </p:grpSp>
      <p:sp>
        <p:nvSpPr>
          <p:cNvPr id="324" name="Rectangle 323">
            <a:extLst>
              <a:ext uri="{FF2B5EF4-FFF2-40B4-BE49-F238E27FC236}">
                <a16:creationId xmlns:a16="http://schemas.microsoft.com/office/drawing/2014/main" id="{85837309-3638-4788-B98E-B5E0B624F3C4}"/>
              </a:ext>
            </a:extLst>
          </p:cNvPr>
          <p:cNvSpPr/>
          <p:nvPr/>
        </p:nvSpPr>
        <p:spPr>
          <a:xfrm>
            <a:off x="3864778" y="1016322"/>
            <a:ext cx="4565738" cy="288884"/>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fr-BE" sz="1200">
                <a:latin typeface="Trebuchet MS" panose="020B0603020202020204" pitchFamily="34" charset="0"/>
              </a:rPr>
              <a:t>Crédit d’impôt en faveur de l’aide aux personnes</a:t>
            </a:r>
          </a:p>
        </p:txBody>
      </p:sp>
      <p:pic>
        <p:nvPicPr>
          <p:cNvPr id="325" name="Graphique 324">
            <a:extLst>
              <a:ext uri="{FF2B5EF4-FFF2-40B4-BE49-F238E27FC236}">
                <a16:creationId xmlns:a16="http://schemas.microsoft.com/office/drawing/2014/main" id="{243294C6-66F0-49EC-A7C8-D82E1C957AD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8607260" flipV="1">
            <a:off x="2609969" y="1513301"/>
            <a:ext cx="1373472" cy="746280"/>
          </a:xfrm>
          <a:prstGeom prst="rect">
            <a:avLst/>
          </a:prstGeom>
          <a:effectLst>
            <a:outerShdw blurRad="50800" dist="38100" dir="2700000" algn="tl" rotWithShape="0">
              <a:prstClr val="black">
                <a:alpha val="40000"/>
              </a:prstClr>
            </a:outerShdw>
          </a:effectLst>
        </p:spPr>
      </p:pic>
      <p:grpSp>
        <p:nvGrpSpPr>
          <p:cNvPr id="326" name="Graphique 329">
            <a:extLst>
              <a:ext uri="{FF2B5EF4-FFF2-40B4-BE49-F238E27FC236}">
                <a16:creationId xmlns:a16="http://schemas.microsoft.com/office/drawing/2014/main" id="{5DA9E725-9090-4BBD-AD7D-4346BDB44C24}"/>
              </a:ext>
            </a:extLst>
          </p:cNvPr>
          <p:cNvGrpSpPr/>
          <p:nvPr/>
        </p:nvGrpSpPr>
        <p:grpSpPr>
          <a:xfrm>
            <a:off x="7484814" y="1178515"/>
            <a:ext cx="1086878" cy="841617"/>
            <a:chOff x="1109582" y="2520582"/>
            <a:chExt cx="1108148" cy="858088"/>
          </a:xfrm>
          <a:effectLst>
            <a:outerShdw blurRad="50800" dist="38100" dir="2700000" algn="tl" rotWithShape="0">
              <a:prstClr val="black">
                <a:alpha val="40000"/>
              </a:prstClr>
            </a:outerShdw>
          </a:effectLst>
        </p:grpSpPr>
        <p:sp>
          <p:nvSpPr>
            <p:cNvPr id="327" name="Forme libre : forme 326">
              <a:extLst>
                <a:ext uri="{FF2B5EF4-FFF2-40B4-BE49-F238E27FC236}">
                  <a16:creationId xmlns:a16="http://schemas.microsoft.com/office/drawing/2014/main" id="{53A14CB7-4522-4758-9417-E7C7B6AEE4F1}"/>
                </a:ext>
              </a:extLst>
            </p:cNvPr>
            <p:cNvSpPr/>
            <p:nvPr/>
          </p:nvSpPr>
          <p:spPr>
            <a:xfrm>
              <a:off x="1109582" y="2586389"/>
              <a:ext cx="1107952" cy="792281"/>
            </a:xfrm>
            <a:custGeom>
              <a:avLst/>
              <a:gdLst>
                <a:gd name="connsiteX0" fmla="*/ 967916 w 1107952"/>
                <a:gd name="connsiteY0" fmla="*/ 0 h 1107952"/>
                <a:gd name="connsiteX1" fmla="*/ 140232 w 1107952"/>
                <a:gd name="connsiteY1" fmla="*/ 0 h 1107952"/>
                <a:gd name="connsiteX2" fmla="*/ 0 w 1107952"/>
                <a:gd name="connsiteY2" fmla="*/ 140232 h 1107952"/>
                <a:gd name="connsiteX3" fmla="*/ 0 w 1107952"/>
                <a:gd name="connsiteY3" fmla="*/ 967720 h 1107952"/>
                <a:gd name="connsiteX4" fmla="*/ 140232 w 1107952"/>
                <a:gd name="connsiteY4" fmla="*/ 1107952 h 1107952"/>
                <a:gd name="connsiteX5" fmla="*/ 967720 w 1107952"/>
                <a:gd name="connsiteY5" fmla="*/ 1107952 h 1107952"/>
                <a:gd name="connsiteX6" fmla="*/ 1107953 w 1107952"/>
                <a:gd name="connsiteY6" fmla="*/ 967720 h 1107952"/>
                <a:gd name="connsiteX7" fmla="*/ 1107953 w 1107952"/>
                <a:gd name="connsiteY7" fmla="*/ 140232 h 1107952"/>
                <a:gd name="connsiteX8" fmla="*/ 967916 w 1107952"/>
                <a:gd name="connsiteY8" fmla="*/ 0 h 110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7952" h="1107952">
                  <a:moveTo>
                    <a:pt x="967916" y="0"/>
                  </a:moveTo>
                  <a:lnTo>
                    <a:pt x="140232" y="0"/>
                  </a:lnTo>
                  <a:cubicBezTo>
                    <a:pt x="62869" y="0"/>
                    <a:pt x="0" y="62869"/>
                    <a:pt x="0" y="140232"/>
                  </a:cubicBezTo>
                  <a:lnTo>
                    <a:pt x="0" y="967720"/>
                  </a:lnTo>
                  <a:cubicBezTo>
                    <a:pt x="0" y="1045279"/>
                    <a:pt x="62869" y="1107952"/>
                    <a:pt x="140232" y="1107952"/>
                  </a:cubicBezTo>
                  <a:lnTo>
                    <a:pt x="967720" y="1107952"/>
                  </a:lnTo>
                  <a:cubicBezTo>
                    <a:pt x="1045279" y="1107952"/>
                    <a:pt x="1107953" y="1045083"/>
                    <a:pt x="1107953" y="967720"/>
                  </a:cubicBezTo>
                  <a:lnTo>
                    <a:pt x="1107953" y="140232"/>
                  </a:lnTo>
                  <a:cubicBezTo>
                    <a:pt x="1108148" y="62869"/>
                    <a:pt x="1045279" y="0"/>
                    <a:pt x="967916" y="0"/>
                  </a:cubicBezTo>
                  <a:close/>
                </a:path>
              </a:pathLst>
            </a:custGeom>
            <a:solidFill>
              <a:srgbClr val="FFEAE5"/>
            </a:solidFill>
            <a:ln w="1952" cap="flat">
              <a:noFill/>
              <a:prstDash val="solid"/>
              <a:miter/>
            </a:ln>
          </p:spPr>
          <p:txBody>
            <a:bodyPr lIns="0" tIns="0" rIns="0" bIns="0" rtlCol="0" anchor="b"/>
            <a:lstStyle/>
            <a:p>
              <a:pPr algn="ctr"/>
              <a:r>
                <a:rPr lang="en-US" sz="1400" dirty="0">
                  <a:latin typeface="Trebuchet MS" panose="020B0603020202020204" pitchFamily="34" charset="0"/>
                </a:rPr>
                <a:t>31 Décembre 2023</a:t>
              </a:r>
              <a:endParaRPr lang="en-BE" sz="1200" dirty="0">
                <a:latin typeface="Trebuchet MS" panose="020B0603020202020204" pitchFamily="34" charset="0"/>
              </a:endParaRPr>
            </a:p>
          </p:txBody>
        </p:sp>
        <p:sp>
          <p:nvSpPr>
            <p:cNvPr id="330" name="Forme libre : forme 329">
              <a:extLst>
                <a:ext uri="{FF2B5EF4-FFF2-40B4-BE49-F238E27FC236}">
                  <a16:creationId xmlns:a16="http://schemas.microsoft.com/office/drawing/2014/main" id="{7A1A63B5-5E2E-4275-9C8C-3352DF3EAD0E}"/>
                </a:ext>
              </a:extLst>
            </p:cNvPr>
            <p:cNvSpPr/>
            <p:nvPr/>
          </p:nvSpPr>
          <p:spPr>
            <a:xfrm>
              <a:off x="1109582" y="2586389"/>
              <a:ext cx="1108148" cy="304554"/>
            </a:xfrm>
            <a:custGeom>
              <a:avLst/>
              <a:gdLst>
                <a:gd name="connsiteX0" fmla="*/ 967916 w 1108148"/>
                <a:gd name="connsiteY0" fmla="*/ 0 h 304554"/>
                <a:gd name="connsiteX1" fmla="*/ 140232 w 1108148"/>
                <a:gd name="connsiteY1" fmla="*/ 0 h 304554"/>
                <a:gd name="connsiteX2" fmla="*/ 0 w 1108148"/>
                <a:gd name="connsiteY2" fmla="*/ 140232 h 304554"/>
                <a:gd name="connsiteX3" fmla="*/ 0 w 1108148"/>
                <a:gd name="connsiteY3" fmla="*/ 304555 h 304554"/>
                <a:gd name="connsiteX4" fmla="*/ 1108148 w 1108148"/>
                <a:gd name="connsiteY4" fmla="*/ 304555 h 304554"/>
                <a:gd name="connsiteX5" fmla="*/ 1108148 w 1108148"/>
                <a:gd name="connsiteY5" fmla="*/ 140232 h 304554"/>
                <a:gd name="connsiteX6" fmla="*/ 967916 w 1108148"/>
                <a:gd name="connsiteY6" fmla="*/ 0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8148" h="304554">
                  <a:moveTo>
                    <a:pt x="967916" y="0"/>
                  </a:moveTo>
                  <a:lnTo>
                    <a:pt x="140232" y="0"/>
                  </a:lnTo>
                  <a:cubicBezTo>
                    <a:pt x="62869" y="0"/>
                    <a:pt x="0" y="62869"/>
                    <a:pt x="0" y="140232"/>
                  </a:cubicBezTo>
                  <a:lnTo>
                    <a:pt x="0" y="304555"/>
                  </a:lnTo>
                  <a:lnTo>
                    <a:pt x="1108148" y="304555"/>
                  </a:lnTo>
                  <a:lnTo>
                    <a:pt x="1108148" y="140232"/>
                  </a:lnTo>
                  <a:cubicBezTo>
                    <a:pt x="1108148" y="62869"/>
                    <a:pt x="1045279" y="0"/>
                    <a:pt x="967916" y="0"/>
                  </a:cubicBezTo>
                  <a:close/>
                </a:path>
              </a:pathLst>
            </a:custGeom>
            <a:solidFill>
              <a:srgbClr val="FF7351"/>
            </a:solidFill>
            <a:ln w="1952" cap="flat">
              <a:noFill/>
              <a:prstDash val="solid"/>
              <a:miter/>
            </a:ln>
          </p:spPr>
          <p:txBody>
            <a:bodyPr lIns="0" rIns="0" rtlCol="0" anchor="b"/>
            <a:lstStyle/>
            <a:p>
              <a:pPr algn="ctr"/>
              <a:r>
                <a:rPr lang="fr-BE" sz="900" i="1">
                  <a:solidFill>
                    <a:schemeClr val="bg1"/>
                  </a:solidFill>
                  <a:latin typeface="Trebuchet MS" panose="020B0603020202020204" pitchFamily="34" charset="0"/>
                </a:rPr>
                <a:t>Prorogé pour 3 ans</a:t>
              </a:r>
              <a:endParaRPr lang="en-BE" sz="900" i="1">
                <a:solidFill>
                  <a:schemeClr val="bg1"/>
                </a:solidFill>
                <a:latin typeface="Trebuchet MS" panose="020B0603020202020204" pitchFamily="34" charset="0"/>
              </a:endParaRPr>
            </a:p>
          </p:txBody>
        </p:sp>
        <p:sp>
          <p:nvSpPr>
            <p:cNvPr id="331" name="Forme libre : forme 330">
              <a:extLst>
                <a:ext uri="{FF2B5EF4-FFF2-40B4-BE49-F238E27FC236}">
                  <a16:creationId xmlns:a16="http://schemas.microsoft.com/office/drawing/2014/main" id="{26D88DBA-E334-48CA-A054-E3163F4D798E}"/>
                </a:ext>
              </a:extLst>
            </p:cNvPr>
            <p:cNvSpPr/>
            <p:nvPr/>
          </p:nvSpPr>
          <p:spPr>
            <a:xfrm>
              <a:off x="2070251" y="2586389"/>
              <a:ext cx="147478" cy="304554"/>
            </a:xfrm>
            <a:custGeom>
              <a:avLst/>
              <a:gdLst>
                <a:gd name="connsiteX0" fmla="*/ 7247 w 147478"/>
                <a:gd name="connsiteY0" fmla="*/ 0 h 304554"/>
                <a:gd name="connsiteX1" fmla="*/ 0 w 147478"/>
                <a:gd name="connsiteY1" fmla="*/ 0 h 304554"/>
                <a:gd name="connsiteX2" fmla="*/ 140232 w 147478"/>
                <a:gd name="connsiteY2" fmla="*/ 140232 h 304554"/>
                <a:gd name="connsiteX3" fmla="*/ 140232 w 147478"/>
                <a:gd name="connsiteY3" fmla="*/ 304555 h 304554"/>
                <a:gd name="connsiteX4" fmla="*/ 147479 w 147478"/>
                <a:gd name="connsiteY4" fmla="*/ 304555 h 304554"/>
                <a:gd name="connsiteX5" fmla="*/ 147479 w 147478"/>
                <a:gd name="connsiteY5" fmla="*/ 140232 h 304554"/>
                <a:gd name="connsiteX6" fmla="*/ 7247 w 147478"/>
                <a:gd name="connsiteY6" fmla="*/ 0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78" h="304554">
                  <a:moveTo>
                    <a:pt x="7247" y="0"/>
                  </a:moveTo>
                  <a:lnTo>
                    <a:pt x="0" y="0"/>
                  </a:lnTo>
                  <a:cubicBezTo>
                    <a:pt x="77559" y="0"/>
                    <a:pt x="140232" y="62869"/>
                    <a:pt x="140232" y="140232"/>
                  </a:cubicBezTo>
                  <a:lnTo>
                    <a:pt x="140232" y="304555"/>
                  </a:lnTo>
                  <a:lnTo>
                    <a:pt x="147479" y="304555"/>
                  </a:lnTo>
                  <a:lnTo>
                    <a:pt x="147479" y="140232"/>
                  </a:lnTo>
                  <a:cubicBezTo>
                    <a:pt x="147479" y="62869"/>
                    <a:pt x="84609" y="0"/>
                    <a:pt x="7247" y="0"/>
                  </a:cubicBezTo>
                  <a:close/>
                </a:path>
              </a:pathLst>
            </a:custGeom>
            <a:solidFill>
              <a:srgbClr val="DB3131"/>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32" name="Forme libre : forme 331">
              <a:extLst>
                <a:ext uri="{FF2B5EF4-FFF2-40B4-BE49-F238E27FC236}">
                  <a16:creationId xmlns:a16="http://schemas.microsoft.com/office/drawing/2014/main" id="{E68597EB-178F-42E4-AC32-743D6506AD45}"/>
                </a:ext>
              </a:extLst>
            </p:cNvPr>
            <p:cNvSpPr/>
            <p:nvPr/>
          </p:nvSpPr>
          <p:spPr>
            <a:xfrm>
              <a:off x="1109582" y="2586389"/>
              <a:ext cx="1081903" cy="304554"/>
            </a:xfrm>
            <a:custGeom>
              <a:avLst/>
              <a:gdLst>
                <a:gd name="connsiteX0" fmla="*/ 7247 w 1081903"/>
                <a:gd name="connsiteY0" fmla="*/ 149633 h 304554"/>
                <a:gd name="connsiteX1" fmla="*/ 147479 w 1081903"/>
                <a:gd name="connsiteY1" fmla="*/ 9401 h 304554"/>
                <a:gd name="connsiteX2" fmla="*/ 974967 w 1081903"/>
                <a:gd name="connsiteY2" fmla="*/ 9401 h 304554"/>
                <a:gd name="connsiteX3" fmla="*/ 1081904 w 1081903"/>
                <a:gd name="connsiteY3" fmla="*/ 58952 h 304554"/>
                <a:gd name="connsiteX4" fmla="*/ 967524 w 1081903"/>
                <a:gd name="connsiteY4" fmla="*/ 0 h 304554"/>
                <a:gd name="connsiteX5" fmla="*/ 140232 w 1081903"/>
                <a:gd name="connsiteY5" fmla="*/ 0 h 304554"/>
                <a:gd name="connsiteX6" fmla="*/ 0 w 1081903"/>
                <a:gd name="connsiteY6" fmla="*/ 140232 h 304554"/>
                <a:gd name="connsiteX7" fmla="*/ 0 w 1081903"/>
                <a:gd name="connsiteY7" fmla="*/ 304555 h 304554"/>
                <a:gd name="connsiteX8" fmla="*/ 7247 w 1081903"/>
                <a:gd name="connsiteY8" fmla="*/ 304555 h 304554"/>
                <a:gd name="connsiteX9" fmla="*/ 7247 w 1081903"/>
                <a:gd name="connsiteY9" fmla="*/ 149633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1903" h="304554">
                  <a:moveTo>
                    <a:pt x="7247" y="149633"/>
                  </a:moveTo>
                  <a:cubicBezTo>
                    <a:pt x="7247" y="72075"/>
                    <a:pt x="70116" y="9401"/>
                    <a:pt x="147479" y="9401"/>
                  </a:cubicBezTo>
                  <a:lnTo>
                    <a:pt x="974967" y="9401"/>
                  </a:lnTo>
                  <a:cubicBezTo>
                    <a:pt x="1017859" y="9401"/>
                    <a:pt x="1056247" y="28595"/>
                    <a:pt x="1081904" y="58952"/>
                  </a:cubicBezTo>
                  <a:cubicBezTo>
                    <a:pt x="1056443" y="23307"/>
                    <a:pt x="1014725" y="0"/>
                    <a:pt x="967524" y="0"/>
                  </a:cubicBezTo>
                  <a:lnTo>
                    <a:pt x="140232" y="0"/>
                  </a:lnTo>
                  <a:cubicBezTo>
                    <a:pt x="62869" y="0"/>
                    <a:pt x="0" y="62869"/>
                    <a:pt x="0" y="140232"/>
                  </a:cubicBezTo>
                  <a:lnTo>
                    <a:pt x="0" y="304555"/>
                  </a:lnTo>
                  <a:lnTo>
                    <a:pt x="7247" y="304555"/>
                  </a:lnTo>
                  <a:lnTo>
                    <a:pt x="7247" y="149633"/>
                  </a:lnTo>
                  <a:close/>
                </a:path>
              </a:pathLst>
            </a:custGeom>
            <a:solidFill>
              <a:srgbClr val="FF5B30"/>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333" name="Graphique 329">
              <a:extLst>
                <a:ext uri="{FF2B5EF4-FFF2-40B4-BE49-F238E27FC236}">
                  <a16:creationId xmlns:a16="http://schemas.microsoft.com/office/drawing/2014/main" id="{DD9E763E-B61E-44BB-99B8-B4DF6B96CC9F}"/>
                </a:ext>
              </a:extLst>
            </p:cNvPr>
            <p:cNvGrpSpPr/>
            <p:nvPr/>
          </p:nvGrpSpPr>
          <p:grpSpPr>
            <a:xfrm>
              <a:off x="1263868" y="2601313"/>
              <a:ext cx="98545" cy="98545"/>
              <a:chOff x="1263868" y="2601313"/>
              <a:chExt cx="98545" cy="98545"/>
            </a:xfrm>
          </p:grpSpPr>
          <p:sp>
            <p:nvSpPr>
              <p:cNvPr id="396" name="Forme libre : forme 395">
                <a:extLst>
                  <a:ext uri="{FF2B5EF4-FFF2-40B4-BE49-F238E27FC236}">
                    <a16:creationId xmlns:a16="http://schemas.microsoft.com/office/drawing/2014/main" id="{C56727F5-0D03-4579-822E-D414544F7D77}"/>
                  </a:ext>
                </a:extLst>
              </p:cNvPr>
              <p:cNvSpPr/>
              <p:nvPr/>
            </p:nvSpPr>
            <p:spPr>
              <a:xfrm rot="-4026095">
                <a:off x="1275536" y="2612981"/>
                <a:ext cx="75208" cy="75208"/>
              </a:xfrm>
              <a:custGeom>
                <a:avLst/>
                <a:gdLst>
                  <a:gd name="connsiteX0" fmla="*/ 75209 w 75208"/>
                  <a:gd name="connsiteY0" fmla="*/ 37604 h 75208"/>
                  <a:gd name="connsiteX1" fmla="*/ 37604 w 75208"/>
                  <a:gd name="connsiteY1" fmla="*/ 75209 h 75208"/>
                  <a:gd name="connsiteX2" fmla="*/ 0 w 75208"/>
                  <a:gd name="connsiteY2" fmla="*/ 37604 h 75208"/>
                  <a:gd name="connsiteX3" fmla="*/ 37604 w 75208"/>
                  <a:gd name="connsiteY3" fmla="*/ 0 h 75208"/>
                  <a:gd name="connsiteX4" fmla="*/ 75209 w 75208"/>
                  <a:gd name="connsiteY4" fmla="*/ 37604 h 75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8" h="75208">
                    <a:moveTo>
                      <a:pt x="75209" y="37604"/>
                    </a:moveTo>
                    <a:cubicBezTo>
                      <a:pt x="75209" y="58373"/>
                      <a:pt x="58373" y="75209"/>
                      <a:pt x="37604" y="75209"/>
                    </a:cubicBezTo>
                    <a:cubicBezTo>
                      <a:pt x="16836" y="75209"/>
                      <a:pt x="0" y="58373"/>
                      <a:pt x="0" y="37604"/>
                    </a:cubicBezTo>
                    <a:cubicBezTo>
                      <a:pt x="0" y="16836"/>
                      <a:pt x="16836" y="0"/>
                      <a:pt x="37604" y="0"/>
                    </a:cubicBezTo>
                    <a:cubicBezTo>
                      <a:pt x="58373" y="0"/>
                      <a:pt x="75209" y="16836"/>
                      <a:pt x="75209"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97" name="Forme libre : forme 396">
                <a:extLst>
                  <a:ext uri="{FF2B5EF4-FFF2-40B4-BE49-F238E27FC236}">
                    <a16:creationId xmlns:a16="http://schemas.microsoft.com/office/drawing/2014/main" id="{3274A214-5FD6-4D13-9F52-FCD66853DDAA}"/>
                  </a:ext>
                </a:extLst>
              </p:cNvPr>
              <p:cNvSpPr/>
              <p:nvPr/>
            </p:nvSpPr>
            <p:spPr>
              <a:xfrm>
                <a:off x="1275275"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431"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98" name="Forme libre : forme 397">
                <a:extLst>
                  <a:ext uri="{FF2B5EF4-FFF2-40B4-BE49-F238E27FC236}">
                    <a16:creationId xmlns:a16="http://schemas.microsoft.com/office/drawing/2014/main" id="{94C02C50-85BA-4B4B-BD4A-8E63DD9D698C}"/>
                  </a:ext>
                </a:extLst>
              </p:cNvPr>
              <p:cNvSpPr/>
              <p:nvPr/>
            </p:nvSpPr>
            <p:spPr>
              <a:xfrm>
                <a:off x="127547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3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4" y="40150"/>
                      <a:pt x="37604" y="40150"/>
                    </a:cubicBezTo>
                    <a:cubicBezTo>
                      <a:pt x="58365" y="40150"/>
                      <a:pt x="75208" y="23307"/>
                      <a:pt x="75208" y="2546"/>
                    </a:cubicBezTo>
                    <a:cubicBezTo>
                      <a:pt x="75208" y="1763"/>
                      <a:pt x="75208" y="783"/>
                      <a:pt x="75013" y="0"/>
                    </a:cubicBezTo>
                    <a:cubicBezTo>
                      <a:pt x="73642" y="19586"/>
                      <a:pt x="57386"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334" name="Graphique 329">
              <a:extLst>
                <a:ext uri="{FF2B5EF4-FFF2-40B4-BE49-F238E27FC236}">
                  <a16:creationId xmlns:a16="http://schemas.microsoft.com/office/drawing/2014/main" id="{165E9513-17D5-4A50-A8C5-94DFA70BBC0B}"/>
                </a:ext>
              </a:extLst>
            </p:cNvPr>
            <p:cNvGrpSpPr/>
            <p:nvPr/>
          </p:nvGrpSpPr>
          <p:grpSpPr>
            <a:xfrm>
              <a:off x="1443050" y="2605282"/>
              <a:ext cx="90648" cy="90648"/>
              <a:chOff x="1443050" y="2605282"/>
              <a:chExt cx="90648" cy="90648"/>
            </a:xfrm>
          </p:grpSpPr>
          <p:sp>
            <p:nvSpPr>
              <p:cNvPr id="393" name="Forme libre : forme 392">
                <a:extLst>
                  <a:ext uri="{FF2B5EF4-FFF2-40B4-BE49-F238E27FC236}">
                    <a16:creationId xmlns:a16="http://schemas.microsoft.com/office/drawing/2014/main" id="{468053C2-F602-40FE-8FB3-BE91014A12CA}"/>
                  </a:ext>
                </a:extLst>
              </p:cNvPr>
              <p:cNvSpPr/>
              <p:nvPr/>
            </p:nvSpPr>
            <p:spPr>
              <a:xfrm rot="-807738">
                <a:off x="1450771" y="2613003"/>
                <a:ext cx="75206" cy="75206"/>
              </a:xfrm>
              <a:custGeom>
                <a:avLst/>
                <a:gdLst>
                  <a:gd name="connsiteX0" fmla="*/ 75207 w 75206"/>
                  <a:gd name="connsiteY0" fmla="*/ 37603 h 75206"/>
                  <a:gd name="connsiteX1" fmla="*/ 37603 w 75206"/>
                  <a:gd name="connsiteY1" fmla="*/ 75207 h 75206"/>
                  <a:gd name="connsiteX2" fmla="*/ 0 w 75206"/>
                  <a:gd name="connsiteY2" fmla="*/ 37603 h 75206"/>
                  <a:gd name="connsiteX3" fmla="*/ 37603 w 75206"/>
                  <a:gd name="connsiteY3" fmla="*/ 0 h 75206"/>
                  <a:gd name="connsiteX4" fmla="*/ 75207 w 75206"/>
                  <a:gd name="connsiteY4" fmla="*/ 37603 h 75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6" h="75206">
                    <a:moveTo>
                      <a:pt x="75207" y="37603"/>
                    </a:moveTo>
                    <a:cubicBezTo>
                      <a:pt x="75207" y="58371"/>
                      <a:pt x="58371" y="75207"/>
                      <a:pt x="37603" y="75207"/>
                    </a:cubicBezTo>
                    <a:cubicBezTo>
                      <a:pt x="16836" y="75207"/>
                      <a:pt x="0" y="58371"/>
                      <a:pt x="0" y="37603"/>
                    </a:cubicBezTo>
                    <a:cubicBezTo>
                      <a:pt x="0" y="16836"/>
                      <a:pt x="16836" y="0"/>
                      <a:pt x="37603" y="0"/>
                    </a:cubicBezTo>
                    <a:cubicBezTo>
                      <a:pt x="58371" y="0"/>
                      <a:pt x="75207" y="16836"/>
                      <a:pt x="75207" y="37603"/>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94" name="Forme libre : forme 393">
                <a:extLst>
                  <a:ext uri="{FF2B5EF4-FFF2-40B4-BE49-F238E27FC236}">
                    <a16:creationId xmlns:a16="http://schemas.microsoft.com/office/drawing/2014/main" id="{6C9FC365-36F1-470A-A29B-29F99E0B998A}"/>
                  </a:ext>
                </a:extLst>
              </p:cNvPr>
              <p:cNvSpPr/>
              <p:nvPr/>
            </p:nvSpPr>
            <p:spPr>
              <a:xfrm>
                <a:off x="1450565"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431"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95" name="Forme libre : forme 394">
                <a:extLst>
                  <a:ext uri="{FF2B5EF4-FFF2-40B4-BE49-F238E27FC236}">
                    <a16:creationId xmlns:a16="http://schemas.microsoft.com/office/drawing/2014/main" id="{C5DDFB7C-ED47-4A85-8EF7-F70B4D0F8C9F}"/>
                  </a:ext>
                </a:extLst>
              </p:cNvPr>
              <p:cNvSpPr/>
              <p:nvPr/>
            </p:nvSpPr>
            <p:spPr>
              <a:xfrm>
                <a:off x="145076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3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4" y="40150"/>
                      <a:pt x="37604" y="40150"/>
                    </a:cubicBezTo>
                    <a:cubicBezTo>
                      <a:pt x="58365" y="40150"/>
                      <a:pt x="75208" y="23307"/>
                      <a:pt x="75208" y="2546"/>
                    </a:cubicBezTo>
                    <a:cubicBezTo>
                      <a:pt x="75208" y="1763"/>
                      <a:pt x="75208" y="783"/>
                      <a:pt x="75013" y="0"/>
                    </a:cubicBezTo>
                    <a:cubicBezTo>
                      <a:pt x="73642" y="19586"/>
                      <a:pt x="57386"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335" name="Graphique 329">
              <a:extLst>
                <a:ext uri="{FF2B5EF4-FFF2-40B4-BE49-F238E27FC236}">
                  <a16:creationId xmlns:a16="http://schemas.microsoft.com/office/drawing/2014/main" id="{1631A062-CB56-443D-A4EE-7F8119C52D12}"/>
                </a:ext>
              </a:extLst>
            </p:cNvPr>
            <p:cNvGrpSpPr/>
            <p:nvPr/>
          </p:nvGrpSpPr>
          <p:grpSpPr>
            <a:xfrm>
              <a:off x="1618496" y="2605438"/>
              <a:ext cx="90370" cy="90370"/>
              <a:chOff x="1618496" y="2605438"/>
              <a:chExt cx="90370" cy="90370"/>
            </a:xfrm>
          </p:grpSpPr>
          <p:sp>
            <p:nvSpPr>
              <p:cNvPr id="390" name="Forme libre : forme 389">
                <a:extLst>
                  <a:ext uri="{FF2B5EF4-FFF2-40B4-BE49-F238E27FC236}">
                    <a16:creationId xmlns:a16="http://schemas.microsoft.com/office/drawing/2014/main" id="{B6EADEB8-95B5-4B5E-A9E6-75C4618E4C76}"/>
                  </a:ext>
                </a:extLst>
              </p:cNvPr>
              <p:cNvSpPr/>
              <p:nvPr/>
            </p:nvSpPr>
            <p:spPr>
              <a:xfrm rot="-790396">
                <a:off x="1626076" y="2613018"/>
                <a:ext cx="75209" cy="75209"/>
              </a:xfrm>
              <a:custGeom>
                <a:avLst/>
                <a:gdLst>
                  <a:gd name="connsiteX0" fmla="*/ 75210 w 75209"/>
                  <a:gd name="connsiteY0" fmla="*/ 37605 h 75209"/>
                  <a:gd name="connsiteX1" fmla="*/ 37605 w 75209"/>
                  <a:gd name="connsiteY1" fmla="*/ 75209 h 75209"/>
                  <a:gd name="connsiteX2" fmla="*/ 0 w 75209"/>
                  <a:gd name="connsiteY2" fmla="*/ 37605 h 75209"/>
                  <a:gd name="connsiteX3" fmla="*/ 37605 w 75209"/>
                  <a:gd name="connsiteY3" fmla="*/ 0 h 75209"/>
                  <a:gd name="connsiteX4" fmla="*/ 75210 w 75209"/>
                  <a:gd name="connsiteY4" fmla="*/ 37605 h 75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9" h="75209">
                    <a:moveTo>
                      <a:pt x="75210" y="37605"/>
                    </a:moveTo>
                    <a:cubicBezTo>
                      <a:pt x="75210" y="58373"/>
                      <a:pt x="58373" y="75209"/>
                      <a:pt x="37605" y="75209"/>
                    </a:cubicBezTo>
                    <a:cubicBezTo>
                      <a:pt x="16836" y="75209"/>
                      <a:pt x="0" y="58373"/>
                      <a:pt x="0" y="37605"/>
                    </a:cubicBezTo>
                    <a:cubicBezTo>
                      <a:pt x="0" y="16836"/>
                      <a:pt x="16836" y="0"/>
                      <a:pt x="37605" y="0"/>
                    </a:cubicBezTo>
                    <a:cubicBezTo>
                      <a:pt x="58373" y="0"/>
                      <a:pt x="75210" y="16836"/>
                      <a:pt x="75210" y="37605"/>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91" name="Forme libre : forme 390">
                <a:extLst>
                  <a:ext uri="{FF2B5EF4-FFF2-40B4-BE49-F238E27FC236}">
                    <a16:creationId xmlns:a16="http://schemas.microsoft.com/office/drawing/2014/main" id="{72253B92-FFA4-4206-B64E-BC4F670E68E5}"/>
                  </a:ext>
                </a:extLst>
              </p:cNvPr>
              <p:cNvSpPr/>
              <p:nvPr/>
            </p:nvSpPr>
            <p:spPr>
              <a:xfrm>
                <a:off x="162585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92" name="Forme libre : forme 391">
                <a:extLst>
                  <a:ext uri="{FF2B5EF4-FFF2-40B4-BE49-F238E27FC236}">
                    <a16:creationId xmlns:a16="http://schemas.microsoft.com/office/drawing/2014/main" id="{2E057979-1699-4F67-994B-B911015A3718}"/>
                  </a:ext>
                </a:extLst>
              </p:cNvPr>
              <p:cNvSpPr/>
              <p:nvPr/>
            </p:nvSpPr>
            <p:spPr>
              <a:xfrm>
                <a:off x="162605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641"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336" name="Graphique 329">
              <a:extLst>
                <a:ext uri="{FF2B5EF4-FFF2-40B4-BE49-F238E27FC236}">
                  <a16:creationId xmlns:a16="http://schemas.microsoft.com/office/drawing/2014/main" id="{6629BBEA-B780-430E-BD70-50EB8782C09D}"/>
                </a:ext>
              </a:extLst>
            </p:cNvPr>
            <p:cNvGrpSpPr/>
            <p:nvPr/>
          </p:nvGrpSpPr>
          <p:grpSpPr>
            <a:xfrm>
              <a:off x="1785822" y="2597462"/>
              <a:ext cx="106359" cy="106359"/>
              <a:chOff x="1785822" y="2597462"/>
              <a:chExt cx="106359" cy="106359"/>
            </a:xfrm>
          </p:grpSpPr>
          <p:sp>
            <p:nvSpPr>
              <p:cNvPr id="387" name="Forme libre : forme 386">
                <a:extLst>
                  <a:ext uri="{FF2B5EF4-FFF2-40B4-BE49-F238E27FC236}">
                    <a16:creationId xmlns:a16="http://schemas.microsoft.com/office/drawing/2014/main" id="{6AEC8A76-95B1-4722-9F58-E435A3962029}"/>
                  </a:ext>
                </a:extLst>
              </p:cNvPr>
              <p:cNvSpPr/>
              <p:nvPr/>
            </p:nvSpPr>
            <p:spPr>
              <a:xfrm rot="-2700000">
                <a:off x="1801398" y="2613038"/>
                <a:ext cx="75207" cy="75207"/>
              </a:xfrm>
              <a:custGeom>
                <a:avLst/>
                <a:gdLst>
                  <a:gd name="connsiteX0" fmla="*/ 75208 w 75207"/>
                  <a:gd name="connsiteY0" fmla="*/ 37604 h 75207"/>
                  <a:gd name="connsiteX1" fmla="*/ 37604 w 75207"/>
                  <a:gd name="connsiteY1" fmla="*/ 75208 h 75207"/>
                  <a:gd name="connsiteX2" fmla="*/ 0 w 75207"/>
                  <a:gd name="connsiteY2" fmla="*/ 37604 h 75207"/>
                  <a:gd name="connsiteX3" fmla="*/ 37604 w 75207"/>
                  <a:gd name="connsiteY3" fmla="*/ 0 h 75207"/>
                  <a:gd name="connsiteX4" fmla="*/ 75208 w 75207"/>
                  <a:gd name="connsiteY4" fmla="*/ 37604 h 75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7" h="75207">
                    <a:moveTo>
                      <a:pt x="75208" y="37604"/>
                    </a:moveTo>
                    <a:cubicBezTo>
                      <a:pt x="75208" y="58372"/>
                      <a:pt x="58372" y="75208"/>
                      <a:pt x="37604" y="75208"/>
                    </a:cubicBezTo>
                    <a:cubicBezTo>
                      <a:pt x="16836" y="75208"/>
                      <a:pt x="0" y="58372"/>
                      <a:pt x="0" y="37604"/>
                    </a:cubicBezTo>
                    <a:cubicBezTo>
                      <a:pt x="0" y="16836"/>
                      <a:pt x="16836" y="0"/>
                      <a:pt x="37604" y="0"/>
                    </a:cubicBezTo>
                    <a:cubicBezTo>
                      <a:pt x="58372" y="0"/>
                      <a:pt x="75208" y="16836"/>
                      <a:pt x="75208"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88" name="Forme libre : forme 387">
                <a:extLst>
                  <a:ext uri="{FF2B5EF4-FFF2-40B4-BE49-F238E27FC236}">
                    <a16:creationId xmlns:a16="http://schemas.microsoft.com/office/drawing/2014/main" id="{372742B1-64DB-47BC-B5B4-3FF7B5B5E1E4}"/>
                  </a:ext>
                </a:extLst>
              </p:cNvPr>
              <p:cNvSpPr/>
              <p:nvPr/>
            </p:nvSpPr>
            <p:spPr>
              <a:xfrm>
                <a:off x="180114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89" name="Forme libre : forme 388">
                <a:extLst>
                  <a:ext uri="{FF2B5EF4-FFF2-40B4-BE49-F238E27FC236}">
                    <a16:creationId xmlns:a16="http://schemas.microsoft.com/office/drawing/2014/main" id="{6B5ECC6B-596F-440B-8BA2-A55D4795A94B}"/>
                  </a:ext>
                </a:extLst>
              </p:cNvPr>
              <p:cNvSpPr/>
              <p:nvPr/>
            </p:nvSpPr>
            <p:spPr>
              <a:xfrm>
                <a:off x="1801342"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641"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337" name="Graphique 329">
              <a:extLst>
                <a:ext uri="{FF2B5EF4-FFF2-40B4-BE49-F238E27FC236}">
                  <a16:creationId xmlns:a16="http://schemas.microsoft.com/office/drawing/2014/main" id="{AB54BE4D-A6A3-437A-8634-4A9A966E070D}"/>
                </a:ext>
              </a:extLst>
            </p:cNvPr>
            <p:cNvGrpSpPr/>
            <p:nvPr/>
          </p:nvGrpSpPr>
          <p:grpSpPr>
            <a:xfrm>
              <a:off x="1281738" y="2520582"/>
              <a:ext cx="780717" cy="178192"/>
              <a:chOff x="1281738" y="2520582"/>
              <a:chExt cx="780717" cy="178192"/>
            </a:xfrm>
          </p:grpSpPr>
          <p:grpSp>
            <p:nvGrpSpPr>
              <p:cNvPr id="372" name="Graphique 329">
                <a:extLst>
                  <a:ext uri="{FF2B5EF4-FFF2-40B4-BE49-F238E27FC236}">
                    <a16:creationId xmlns:a16="http://schemas.microsoft.com/office/drawing/2014/main" id="{BD17B379-94DA-4F8D-8558-56CADE479D9C}"/>
                  </a:ext>
                </a:extLst>
              </p:cNvPr>
              <p:cNvGrpSpPr/>
              <p:nvPr/>
            </p:nvGrpSpPr>
            <p:grpSpPr>
              <a:xfrm>
                <a:off x="1966197" y="2602514"/>
                <a:ext cx="96259" cy="96259"/>
                <a:chOff x="1966197" y="2602514"/>
                <a:chExt cx="96259" cy="96259"/>
              </a:xfrm>
            </p:grpSpPr>
            <p:sp>
              <p:nvSpPr>
                <p:cNvPr id="384" name="Forme libre : forme 383">
                  <a:extLst>
                    <a:ext uri="{FF2B5EF4-FFF2-40B4-BE49-F238E27FC236}">
                      <a16:creationId xmlns:a16="http://schemas.microsoft.com/office/drawing/2014/main" id="{DC67B7B8-ACED-4B24-810E-75A7F24F6CAE}"/>
                    </a:ext>
                  </a:extLst>
                </p:cNvPr>
                <p:cNvSpPr/>
                <p:nvPr/>
              </p:nvSpPr>
              <p:spPr>
                <a:xfrm rot="-4210295">
                  <a:off x="1976723" y="2613040"/>
                  <a:ext cx="75207" cy="75207"/>
                </a:xfrm>
                <a:custGeom>
                  <a:avLst/>
                  <a:gdLst>
                    <a:gd name="connsiteX0" fmla="*/ 75207 w 75207"/>
                    <a:gd name="connsiteY0" fmla="*/ 37604 h 75207"/>
                    <a:gd name="connsiteX1" fmla="*/ 37604 w 75207"/>
                    <a:gd name="connsiteY1" fmla="*/ 75207 h 75207"/>
                    <a:gd name="connsiteX2" fmla="*/ 0 w 75207"/>
                    <a:gd name="connsiteY2" fmla="*/ 37604 h 75207"/>
                    <a:gd name="connsiteX3" fmla="*/ 37604 w 75207"/>
                    <a:gd name="connsiteY3" fmla="*/ 0 h 75207"/>
                    <a:gd name="connsiteX4" fmla="*/ 75207 w 75207"/>
                    <a:gd name="connsiteY4" fmla="*/ 37604 h 75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7" h="75207">
                      <a:moveTo>
                        <a:pt x="75207" y="37604"/>
                      </a:moveTo>
                      <a:cubicBezTo>
                        <a:pt x="75207" y="58372"/>
                        <a:pt x="58372" y="75207"/>
                        <a:pt x="37604" y="75207"/>
                      </a:cubicBezTo>
                      <a:cubicBezTo>
                        <a:pt x="16836" y="75207"/>
                        <a:pt x="0" y="58372"/>
                        <a:pt x="0" y="37604"/>
                      </a:cubicBezTo>
                      <a:cubicBezTo>
                        <a:pt x="0" y="16836"/>
                        <a:pt x="16836" y="0"/>
                        <a:pt x="37604" y="0"/>
                      </a:cubicBezTo>
                      <a:cubicBezTo>
                        <a:pt x="58372" y="0"/>
                        <a:pt x="75207" y="16836"/>
                        <a:pt x="75207"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85" name="Forme libre : forme 384">
                  <a:extLst>
                    <a:ext uri="{FF2B5EF4-FFF2-40B4-BE49-F238E27FC236}">
                      <a16:creationId xmlns:a16="http://schemas.microsoft.com/office/drawing/2014/main" id="{E3B9795E-D4DD-4AF5-8E53-B002C43FF360}"/>
                    </a:ext>
                  </a:extLst>
                </p:cNvPr>
                <p:cNvSpPr/>
                <p:nvPr/>
              </p:nvSpPr>
              <p:spPr>
                <a:xfrm>
                  <a:off x="197643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1175"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86" name="Forme libre : forme 385">
                  <a:extLst>
                    <a:ext uri="{FF2B5EF4-FFF2-40B4-BE49-F238E27FC236}">
                      <a16:creationId xmlns:a16="http://schemas.microsoft.com/office/drawing/2014/main" id="{36B1669D-EF0C-4D3E-A956-FD8B5E13E560}"/>
                    </a:ext>
                  </a:extLst>
                </p:cNvPr>
                <p:cNvSpPr/>
                <p:nvPr/>
              </p:nvSpPr>
              <p:spPr>
                <a:xfrm>
                  <a:off x="1976632"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837"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373" name="Graphique 329">
                <a:extLst>
                  <a:ext uri="{FF2B5EF4-FFF2-40B4-BE49-F238E27FC236}">
                    <a16:creationId xmlns:a16="http://schemas.microsoft.com/office/drawing/2014/main" id="{A320F677-8D29-4D2E-8EE5-9BBF99342719}"/>
                  </a:ext>
                </a:extLst>
              </p:cNvPr>
              <p:cNvGrpSpPr/>
              <p:nvPr/>
            </p:nvGrpSpPr>
            <p:grpSpPr>
              <a:xfrm>
                <a:off x="1281738" y="2520582"/>
                <a:ext cx="765010" cy="130047"/>
                <a:chOff x="1281738" y="2520582"/>
                <a:chExt cx="765010" cy="130047"/>
              </a:xfrm>
              <a:solidFill>
                <a:srgbClr val="636363"/>
              </a:solidFill>
            </p:grpSpPr>
            <p:sp>
              <p:nvSpPr>
                <p:cNvPr id="374" name="Forme libre : forme 373">
                  <a:extLst>
                    <a:ext uri="{FF2B5EF4-FFF2-40B4-BE49-F238E27FC236}">
                      <a16:creationId xmlns:a16="http://schemas.microsoft.com/office/drawing/2014/main" id="{37C3DF43-DA8B-4513-B2F8-71EC53F9B53C}"/>
                    </a:ext>
                  </a:extLst>
                </p:cNvPr>
                <p:cNvSpPr/>
                <p:nvPr/>
              </p:nvSpPr>
              <p:spPr>
                <a:xfrm>
                  <a:off x="132032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75" name="Forme libre : forme 374">
                  <a:extLst>
                    <a:ext uri="{FF2B5EF4-FFF2-40B4-BE49-F238E27FC236}">
                      <a16:creationId xmlns:a16="http://schemas.microsoft.com/office/drawing/2014/main" id="{3EB2AEF4-6F49-4041-A2F8-D35A5FF7430B}"/>
                    </a:ext>
                  </a:extLst>
                </p:cNvPr>
                <p:cNvSpPr/>
                <p:nvPr/>
              </p:nvSpPr>
              <p:spPr>
                <a:xfrm>
                  <a:off x="1281738"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76" name="Forme libre : forme 375">
                  <a:extLst>
                    <a:ext uri="{FF2B5EF4-FFF2-40B4-BE49-F238E27FC236}">
                      <a16:creationId xmlns:a16="http://schemas.microsoft.com/office/drawing/2014/main" id="{72837983-ECDF-4B81-B2B7-5CBDD6E82DD1}"/>
                    </a:ext>
                  </a:extLst>
                </p:cNvPr>
                <p:cNvSpPr/>
                <p:nvPr/>
              </p:nvSpPr>
              <p:spPr>
                <a:xfrm>
                  <a:off x="149561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77" name="Forme libre : forme 376">
                  <a:extLst>
                    <a:ext uri="{FF2B5EF4-FFF2-40B4-BE49-F238E27FC236}">
                      <a16:creationId xmlns:a16="http://schemas.microsoft.com/office/drawing/2014/main" id="{30D31476-53CC-4D2F-BAF7-87C4C1F0BD3B}"/>
                    </a:ext>
                  </a:extLst>
                </p:cNvPr>
                <p:cNvSpPr/>
                <p:nvPr/>
              </p:nvSpPr>
              <p:spPr>
                <a:xfrm>
                  <a:off x="1457028"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78" name="Forme libre : forme 377">
                  <a:extLst>
                    <a:ext uri="{FF2B5EF4-FFF2-40B4-BE49-F238E27FC236}">
                      <a16:creationId xmlns:a16="http://schemas.microsoft.com/office/drawing/2014/main" id="{1CE2CBFE-9A5D-4B01-9A63-0DD157CBE93C}"/>
                    </a:ext>
                  </a:extLst>
                </p:cNvPr>
                <p:cNvSpPr/>
                <p:nvPr/>
              </p:nvSpPr>
              <p:spPr>
                <a:xfrm>
                  <a:off x="167090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79" name="Forme libre : forme 378">
                  <a:extLst>
                    <a:ext uri="{FF2B5EF4-FFF2-40B4-BE49-F238E27FC236}">
                      <a16:creationId xmlns:a16="http://schemas.microsoft.com/office/drawing/2014/main" id="{12607774-DEE6-4004-9D18-8F07D7894645}"/>
                    </a:ext>
                  </a:extLst>
                </p:cNvPr>
                <p:cNvSpPr/>
                <p:nvPr/>
              </p:nvSpPr>
              <p:spPr>
                <a:xfrm>
                  <a:off x="163231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80" name="Forme libre : forme 379">
                  <a:extLst>
                    <a:ext uri="{FF2B5EF4-FFF2-40B4-BE49-F238E27FC236}">
                      <a16:creationId xmlns:a16="http://schemas.microsoft.com/office/drawing/2014/main" id="{F857C14D-33A7-4DF9-98B5-5F1CD9ADAAB4}"/>
                    </a:ext>
                  </a:extLst>
                </p:cNvPr>
                <p:cNvSpPr/>
                <p:nvPr/>
              </p:nvSpPr>
              <p:spPr>
                <a:xfrm>
                  <a:off x="1846193"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81" name="Forme libre : forme 380">
                  <a:extLst>
                    <a:ext uri="{FF2B5EF4-FFF2-40B4-BE49-F238E27FC236}">
                      <a16:creationId xmlns:a16="http://schemas.microsoft.com/office/drawing/2014/main" id="{DE989CD2-F976-411F-954A-70678A55AB96}"/>
                    </a:ext>
                  </a:extLst>
                </p:cNvPr>
                <p:cNvSpPr/>
                <p:nvPr/>
              </p:nvSpPr>
              <p:spPr>
                <a:xfrm>
                  <a:off x="1807609" y="2520582"/>
                  <a:ext cx="25069" cy="130047"/>
                </a:xfrm>
                <a:custGeom>
                  <a:avLst/>
                  <a:gdLst>
                    <a:gd name="connsiteX0" fmla="*/ 12535 w 25069"/>
                    <a:gd name="connsiteY0" fmla="*/ 0 h 130047"/>
                    <a:gd name="connsiteX1" fmla="*/ 12535 w 25069"/>
                    <a:gd name="connsiteY1" fmla="*/ 0 h 130047"/>
                    <a:gd name="connsiteX2" fmla="*/ 0 w 25069"/>
                    <a:gd name="connsiteY2" fmla="*/ 12535 h 130047"/>
                    <a:gd name="connsiteX3" fmla="*/ 0 w 25069"/>
                    <a:gd name="connsiteY3" fmla="*/ 117513 h 130047"/>
                    <a:gd name="connsiteX4" fmla="*/ 12535 w 25069"/>
                    <a:gd name="connsiteY4" fmla="*/ 130048 h 130047"/>
                    <a:gd name="connsiteX5" fmla="*/ 12535 w 25069"/>
                    <a:gd name="connsiteY5" fmla="*/ 130048 h 130047"/>
                    <a:gd name="connsiteX6" fmla="*/ 25069 w 25069"/>
                    <a:gd name="connsiteY6" fmla="*/ 117513 h 130047"/>
                    <a:gd name="connsiteX7" fmla="*/ 25069 w 25069"/>
                    <a:gd name="connsiteY7" fmla="*/ 12535 h 130047"/>
                    <a:gd name="connsiteX8" fmla="*/ 12535 w 25069"/>
                    <a:gd name="connsiteY8"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69" h="130047">
                      <a:moveTo>
                        <a:pt x="12535" y="0"/>
                      </a:moveTo>
                      <a:lnTo>
                        <a:pt x="12535" y="0"/>
                      </a:lnTo>
                      <a:cubicBezTo>
                        <a:pt x="5680" y="0"/>
                        <a:pt x="0" y="5680"/>
                        <a:pt x="0" y="12535"/>
                      </a:cubicBezTo>
                      <a:lnTo>
                        <a:pt x="0" y="117513"/>
                      </a:lnTo>
                      <a:cubicBezTo>
                        <a:pt x="0" y="124368"/>
                        <a:pt x="5680" y="130048"/>
                        <a:pt x="12535" y="130048"/>
                      </a:cubicBezTo>
                      <a:lnTo>
                        <a:pt x="12535" y="130048"/>
                      </a:ln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82" name="Forme libre : forme 381">
                  <a:extLst>
                    <a:ext uri="{FF2B5EF4-FFF2-40B4-BE49-F238E27FC236}">
                      <a16:creationId xmlns:a16="http://schemas.microsoft.com/office/drawing/2014/main" id="{0DD816D3-96C2-4A7D-953B-D98D73CDD40E}"/>
                    </a:ext>
                  </a:extLst>
                </p:cNvPr>
                <p:cNvSpPr/>
                <p:nvPr/>
              </p:nvSpPr>
              <p:spPr>
                <a:xfrm>
                  <a:off x="202167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4874"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83" name="Forme libre : forme 382">
                  <a:extLst>
                    <a:ext uri="{FF2B5EF4-FFF2-40B4-BE49-F238E27FC236}">
                      <a16:creationId xmlns:a16="http://schemas.microsoft.com/office/drawing/2014/main" id="{1ABC7C85-5DB9-4AAE-A705-74543745748B}"/>
                    </a:ext>
                  </a:extLst>
                </p:cNvPr>
                <p:cNvSpPr/>
                <p:nvPr/>
              </p:nvSpPr>
              <p:spPr>
                <a:xfrm>
                  <a:off x="198289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338" name="Forme libre : forme 337">
              <a:extLst>
                <a:ext uri="{FF2B5EF4-FFF2-40B4-BE49-F238E27FC236}">
                  <a16:creationId xmlns:a16="http://schemas.microsoft.com/office/drawing/2014/main" id="{F895EEBE-5F50-401A-9BE0-EC74D3112BF1}"/>
                </a:ext>
              </a:extLst>
            </p:cNvPr>
            <p:cNvSpPr/>
            <p:nvPr/>
          </p:nvSpPr>
          <p:spPr>
            <a:xfrm>
              <a:off x="1109582" y="2890943"/>
              <a:ext cx="1108148" cy="9401"/>
            </a:xfrm>
            <a:custGeom>
              <a:avLst/>
              <a:gdLst>
                <a:gd name="connsiteX0" fmla="*/ 0 w 1108148"/>
                <a:gd name="connsiteY0" fmla="*/ 0 h 9401"/>
                <a:gd name="connsiteX1" fmla="*/ 1108148 w 1108148"/>
                <a:gd name="connsiteY1" fmla="*/ 0 h 9401"/>
                <a:gd name="connsiteX2" fmla="*/ 1108148 w 1108148"/>
                <a:gd name="connsiteY2" fmla="*/ 9401 h 9401"/>
                <a:gd name="connsiteX3" fmla="*/ 0 w 1108148"/>
                <a:gd name="connsiteY3" fmla="*/ 9401 h 9401"/>
              </a:gdLst>
              <a:ahLst/>
              <a:cxnLst>
                <a:cxn ang="0">
                  <a:pos x="connsiteX0" y="connsiteY0"/>
                </a:cxn>
                <a:cxn ang="0">
                  <a:pos x="connsiteX1" y="connsiteY1"/>
                </a:cxn>
                <a:cxn ang="0">
                  <a:pos x="connsiteX2" y="connsiteY2"/>
                </a:cxn>
                <a:cxn ang="0">
                  <a:pos x="connsiteX3" y="connsiteY3"/>
                </a:cxn>
              </a:cxnLst>
              <a:rect l="l" t="t" r="r" b="b"/>
              <a:pathLst>
                <a:path w="1108148" h="9401">
                  <a:moveTo>
                    <a:pt x="0" y="0"/>
                  </a:moveTo>
                  <a:lnTo>
                    <a:pt x="1108148" y="0"/>
                  </a:lnTo>
                  <a:lnTo>
                    <a:pt x="1108148" y="9401"/>
                  </a:lnTo>
                  <a:lnTo>
                    <a:pt x="0" y="9401"/>
                  </a:lnTo>
                  <a:close/>
                </a:path>
              </a:pathLst>
            </a:custGeom>
            <a:solidFill>
              <a:srgbClr val="FF5B30"/>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339" name="Graphique 329">
              <a:extLst>
                <a:ext uri="{FF2B5EF4-FFF2-40B4-BE49-F238E27FC236}">
                  <a16:creationId xmlns:a16="http://schemas.microsoft.com/office/drawing/2014/main" id="{0250FFF9-49DB-4996-844D-98B78221621B}"/>
                </a:ext>
              </a:extLst>
            </p:cNvPr>
            <p:cNvGrpSpPr/>
            <p:nvPr/>
          </p:nvGrpSpPr>
          <p:grpSpPr>
            <a:xfrm>
              <a:off x="1807609" y="2520582"/>
              <a:ext cx="63652" cy="130047"/>
              <a:chOff x="1807609" y="2520582"/>
              <a:chExt cx="63652" cy="130047"/>
            </a:xfrm>
            <a:solidFill>
              <a:srgbClr val="636363"/>
            </a:solidFill>
          </p:grpSpPr>
          <p:grpSp>
            <p:nvGrpSpPr>
              <p:cNvPr id="366" name="Graphique 329">
                <a:extLst>
                  <a:ext uri="{FF2B5EF4-FFF2-40B4-BE49-F238E27FC236}">
                    <a16:creationId xmlns:a16="http://schemas.microsoft.com/office/drawing/2014/main" id="{52C45835-A989-4FA1-97B2-6FF2B14372D0}"/>
                  </a:ext>
                </a:extLst>
              </p:cNvPr>
              <p:cNvGrpSpPr/>
              <p:nvPr/>
            </p:nvGrpSpPr>
            <p:grpSpPr>
              <a:xfrm>
                <a:off x="1846193" y="2520582"/>
                <a:ext cx="25069" cy="130047"/>
                <a:chOff x="1846193" y="2520582"/>
                <a:chExt cx="25069" cy="130047"/>
              </a:xfrm>
              <a:solidFill>
                <a:srgbClr val="636363"/>
              </a:solidFill>
            </p:grpSpPr>
            <p:sp>
              <p:nvSpPr>
                <p:cNvPr id="370" name="Forme libre : forme 369">
                  <a:extLst>
                    <a:ext uri="{FF2B5EF4-FFF2-40B4-BE49-F238E27FC236}">
                      <a16:creationId xmlns:a16="http://schemas.microsoft.com/office/drawing/2014/main" id="{1350A57A-7FB6-4F5F-8958-EE7CD4906088}"/>
                    </a:ext>
                  </a:extLst>
                </p:cNvPr>
                <p:cNvSpPr/>
                <p:nvPr/>
              </p:nvSpPr>
              <p:spPr>
                <a:xfrm>
                  <a:off x="1846193"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71" name="Forme libre : forme 370">
                  <a:extLst>
                    <a:ext uri="{FF2B5EF4-FFF2-40B4-BE49-F238E27FC236}">
                      <a16:creationId xmlns:a16="http://schemas.microsoft.com/office/drawing/2014/main" id="{7D1B1BD1-A42E-4A01-A475-C2AA638B8C55}"/>
                    </a:ext>
                  </a:extLst>
                </p:cNvPr>
                <p:cNvSpPr/>
                <p:nvPr/>
              </p:nvSpPr>
              <p:spPr>
                <a:xfrm>
                  <a:off x="1846193"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367" name="Graphique 329">
                <a:extLst>
                  <a:ext uri="{FF2B5EF4-FFF2-40B4-BE49-F238E27FC236}">
                    <a16:creationId xmlns:a16="http://schemas.microsoft.com/office/drawing/2014/main" id="{EB8079DD-AE9B-44AB-B412-44B3DFE310F4}"/>
                  </a:ext>
                </a:extLst>
              </p:cNvPr>
              <p:cNvGrpSpPr/>
              <p:nvPr/>
            </p:nvGrpSpPr>
            <p:grpSpPr>
              <a:xfrm>
                <a:off x="1807609" y="2520582"/>
                <a:ext cx="25069" cy="130047"/>
                <a:chOff x="1807609" y="2520582"/>
                <a:chExt cx="25069" cy="130047"/>
              </a:xfrm>
              <a:solidFill>
                <a:srgbClr val="636363"/>
              </a:solidFill>
            </p:grpSpPr>
            <p:sp>
              <p:nvSpPr>
                <p:cNvPr id="368" name="Forme libre : forme 367">
                  <a:extLst>
                    <a:ext uri="{FF2B5EF4-FFF2-40B4-BE49-F238E27FC236}">
                      <a16:creationId xmlns:a16="http://schemas.microsoft.com/office/drawing/2014/main" id="{A4253A87-CE87-4126-9ED9-9B0484071F39}"/>
                    </a:ext>
                  </a:extLst>
                </p:cNvPr>
                <p:cNvSpPr/>
                <p:nvPr/>
              </p:nvSpPr>
              <p:spPr>
                <a:xfrm>
                  <a:off x="180760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69" name="Forme libre : forme 368">
                  <a:extLst>
                    <a:ext uri="{FF2B5EF4-FFF2-40B4-BE49-F238E27FC236}">
                      <a16:creationId xmlns:a16="http://schemas.microsoft.com/office/drawing/2014/main" id="{3FEEE529-9244-4B1A-BCDA-ACE8F6DE0200}"/>
                    </a:ext>
                  </a:extLst>
                </p:cNvPr>
                <p:cNvSpPr/>
                <p:nvPr/>
              </p:nvSpPr>
              <p:spPr>
                <a:xfrm>
                  <a:off x="180760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340" name="Graphique 329">
              <a:extLst>
                <a:ext uri="{FF2B5EF4-FFF2-40B4-BE49-F238E27FC236}">
                  <a16:creationId xmlns:a16="http://schemas.microsoft.com/office/drawing/2014/main" id="{DB07F381-B674-497F-93CA-1AEC89E78C10}"/>
                </a:ext>
              </a:extLst>
            </p:cNvPr>
            <p:cNvGrpSpPr/>
            <p:nvPr/>
          </p:nvGrpSpPr>
          <p:grpSpPr>
            <a:xfrm>
              <a:off x="1632319" y="2520582"/>
              <a:ext cx="63652" cy="130047"/>
              <a:chOff x="1632319" y="2520582"/>
              <a:chExt cx="63652" cy="130047"/>
            </a:xfrm>
            <a:solidFill>
              <a:srgbClr val="636363"/>
            </a:solidFill>
          </p:grpSpPr>
          <p:grpSp>
            <p:nvGrpSpPr>
              <p:cNvPr id="360" name="Graphique 329">
                <a:extLst>
                  <a:ext uri="{FF2B5EF4-FFF2-40B4-BE49-F238E27FC236}">
                    <a16:creationId xmlns:a16="http://schemas.microsoft.com/office/drawing/2014/main" id="{B80DCE6E-3752-421D-B3B9-A371D2ACB0EA}"/>
                  </a:ext>
                </a:extLst>
              </p:cNvPr>
              <p:cNvGrpSpPr/>
              <p:nvPr/>
            </p:nvGrpSpPr>
            <p:grpSpPr>
              <a:xfrm>
                <a:off x="1670902" y="2520582"/>
                <a:ext cx="25069" cy="130047"/>
                <a:chOff x="1670902" y="2520582"/>
                <a:chExt cx="25069" cy="130047"/>
              </a:xfrm>
              <a:solidFill>
                <a:srgbClr val="636363"/>
              </a:solidFill>
            </p:grpSpPr>
            <p:sp>
              <p:nvSpPr>
                <p:cNvPr id="364" name="Forme libre : forme 363">
                  <a:extLst>
                    <a:ext uri="{FF2B5EF4-FFF2-40B4-BE49-F238E27FC236}">
                      <a16:creationId xmlns:a16="http://schemas.microsoft.com/office/drawing/2014/main" id="{1BF68798-8B31-4036-9CE6-7D0E339B077C}"/>
                    </a:ext>
                  </a:extLst>
                </p:cNvPr>
                <p:cNvSpPr/>
                <p:nvPr/>
              </p:nvSpPr>
              <p:spPr>
                <a:xfrm>
                  <a:off x="167090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65" name="Forme libre : forme 364">
                  <a:extLst>
                    <a:ext uri="{FF2B5EF4-FFF2-40B4-BE49-F238E27FC236}">
                      <a16:creationId xmlns:a16="http://schemas.microsoft.com/office/drawing/2014/main" id="{A099FCEA-1B85-4DCD-803F-F0F4AE2526A1}"/>
                    </a:ext>
                  </a:extLst>
                </p:cNvPr>
                <p:cNvSpPr/>
                <p:nvPr/>
              </p:nvSpPr>
              <p:spPr>
                <a:xfrm>
                  <a:off x="167090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361" name="Graphique 329">
                <a:extLst>
                  <a:ext uri="{FF2B5EF4-FFF2-40B4-BE49-F238E27FC236}">
                    <a16:creationId xmlns:a16="http://schemas.microsoft.com/office/drawing/2014/main" id="{2F7C07BE-78E6-4255-9E89-2ABEE46D71A3}"/>
                  </a:ext>
                </a:extLst>
              </p:cNvPr>
              <p:cNvGrpSpPr/>
              <p:nvPr/>
            </p:nvGrpSpPr>
            <p:grpSpPr>
              <a:xfrm>
                <a:off x="1632319" y="2520582"/>
                <a:ext cx="25069" cy="130047"/>
                <a:chOff x="1632319" y="2520582"/>
                <a:chExt cx="25069" cy="130047"/>
              </a:xfrm>
              <a:solidFill>
                <a:srgbClr val="636363"/>
              </a:solidFill>
            </p:grpSpPr>
            <p:sp>
              <p:nvSpPr>
                <p:cNvPr id="362" name="Forme libre : forme 361">
                  <a:extLst>
                    <a:ext uri="{FF2B5EF4-FFF2-40B4-BE49-F238E27FC236}">
                      <a16:creationId xmlns:a16="http://schemas.microsoft.com/office/drawing/2014/main" id="{033E19FF-EEE0-4410-AEC1-C1CA846F2120}"/>
                    </a:ext>
                  </a:extLst>
                </p:cNvPr>
                <p:cNvSpPr/>
                <p:nvPr/>
              </p:nvSpPr>
              <p:spPr>
                <a:xfrm>
                  <a:off x="163231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63" name="Forme libre : forme 362">
                  <a:extLst>
                    <a:ext uri="{FF2B5EF4-FFF2-40B4-BE49-F238E27FC236}">
                      <a16:creationId xmlns:a16="http://schemas.microsoft.com/office/drawing/2014/main" id="{832C5710-18E7-4FD4-93DD-69B66F730188}"/>
                    </a:ext>
                  </a:extLst>
                </p:cNvPr>
                <p:cNvSpPr/>
                <p:nvPr/>
              </p:nvSpPr>
              <p:spPr>
                <a:xfrm>
                  <a:off x="163231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341" name="Graphique 329">
              <a:extLst>
                <a:ext uri="{FF2B5EF4-FFF2-40B4-BE49-F238E27FC236}">
                  <a16:creationId xmlns:a16="http://schemas.microsoft.com/office/drawing/2014/main" id="{89C7A849-C975-458C-9EC5-FF32B777EA6F}"/>
                </a:ext>
              </a:extLst>
            </p:cNvPr>
            <p:cNvGrpSpPr/>
            <p:nvPr/>
          </p:nvGrpSpPr>
          <p:grpSpPr>
            <a:xfrm>
              <a:off x="1457028" y="2520582"/>
              <a:ext cx="63652" cy="130047"/>
              <a:chOff x="1457028" y="2520582"/>
              <a:chExt cx="63652" cy="130047"/>
            </a:xfrm>
            <a:solidFill>
              <a:srgbClr val="636363"/>
            </a:solidFill>
          </p:grpSpPr>
          <p:grpSp>
            <p:nvGrpSpPr>
              <p:cNvPr id="354" name="Graphique 329">
                <a:extLst>
                  <a:ext uri="{FF2B5EF4-FFF2-40B4-BE49-F238E27FC236}">
                    <a16:creationId xmlns:a16="http://schemas.microsoft.com/office/drawing/2014/main" id="{43D13E7C-71BB-41F1-83D1-6BA6A459D9A4}"/>
                  </a:ext>
                </a:extLst>
              </p:cNvPr>
              <p:cNvGrpSpPr/>
              <p:nvPr/>
            </p:nvGrpSpPr>
            <p:grpSpPr>
              <a:xfrm>
                <a:off x="1495612" y="2520582"/>
                <a:ext cx="25069" cy="130047"/>
                <a:chOff x="1495612" y="2520582"/>
                <a:chExt cx="25069" cy="130047"/>
              </a:xfrm>
              <a:solidFill>
                <a:srgbClr val="636363"/>
              </a:solidFill>
            </p:grpSpPr>
            <p:sp>
              <p:nvSpPr>
                <p:cNvPr id="358" name="Forme libre : forme 357">
                  <a:extLst>
                    <a:ext uri="{FF2B5EF4-FFF2-40B4-BE49-F238E27FC236}">
                      <a16:creationId xmlns:a16="http://schemas.microsoft.com/office/drawing/2014/main" id="{2E12586C-0218-4A58-9626-1E827D3D5AFB}"/>
                    </a:ext>
                  </a:extLst>
                </p:cNvPr>
                <p:cNvSpPr/>
                <p:nvPr/>
              </p:nvSpPr>
              <p:spPr>
                <a:xfrm>
                  <a:off x="149561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59" name="Forme libre : forme 358">
                  <a:extLst>
                    <a:ext uri="{FF2B5EF4-FFF2-40B4-BE49-F238E27FC236}">
                      <a16:creationId xmlns:a16="http://schemas.microsoft.com/office/drawing/2014/main" id="{F2A01EB0-DB63-4869-B043-4539055A2CED}"/>
                    </a:ext>
                  </a:extLst>
                </p:cNvPr>
                <p:cNvSpPr/>
                <p:nvPr/>
              </p:nvSpPr>
              <p:spPr>
                <a:xfrm>
                  <a:off x="149561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355" name="Graphique 329">
                <a:extLst>
                  <a:ext uri="{FF2B5EF4-FFF2-40B4-BE49-F238E27FC236}">
                    <a16:creationId xmlns:a16="http://schemas.microsoft.com/office/drawing/2014/main" id="{3016F3CA-FE88-47B5-BFC8-73E1BB4C0BAC}"/>
                  </a:ext>
                </a:extLst>
              </p:cNvPr>
              <p:cNvGrpSpPr/>
              <p:nvPr/>
            </p:nvGrpSpPr>
            <p:grpSpPr>
              <a:xfrm>
                <a:off x="1457028" y="2520582"/>
                <a:ext cx="25069" cy="130047"/>
                <a:chOff x="1457028" y="2520582"/>
                <a:chExt cx="25069" cy="130047"/>
              </a:xfrm>
              <a:solidFill>
                <a:srgbClr val="636363"/>
              </a:solidFill>
            </p:grpSpPr>
            <p:sp>
              <p:nvSpPr>
                <p:cNvPr id="356" name="Forme libre : forme 355">
                  <a:extLst>
                    <a:ext uri="{FF2B5EF4-FFF2-40B4-BE49-F238E27FC236}">
                      <a16:creationId xmlns:a16="http://schemas.microsoft.com/office/drawing/2014/main" id="{82D08D55-E027-4356-99FF-A5CE8EBC154A}"/>
                    </a:ext>
                  </a:extLst>
                </p:cNvPr>
                <p:cNvSpPr/>
                <p:nvPr/>
              </p:nvSpPr>
              <p:spPr>
                <a:xfrm>
                  <a:off x="1457028"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57" name="Forme libre : forme 356">
                  <a:extLst>
                    <a:ext uri="{FF2B5EF4-FFF2-40B4-BE49-F238E27FC236}">
                      <a16:creationId xmlns:a16="http://schemas.microsoft.com/office/drawing/2014/main" id="{57EFA8BA-9636-4E48-ABFC-3B4206D879E2}"/>
                    </a:ext>
                  </a:extLst>
                </p:cNvPr>
                <p:cNvSpPr/>
                <p:nvPr/>
              </p:nvSpPr>
              <p:spPr>
                <a:xfrm>
                  <a:off x="1457028"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342" name="Graphique 329">
              <a:extLst>
                <a:ext uri="{FF2B5EF4-FFF2-40B4-BE49-F238E27FC236}">
                  <a16:creationId xmlns:a16="http://schemas.microsoft.com/office/drawing/2014/main" id="{15F573D1-B2BD-4B4B-8506-9187764CCB49}"/>
                </a:ext>
              </a:extLst>
            </p:cNvPr>
            <p:cNvGrpSpPr/>
            <p:nvPr/>
          </p:nvGrpSpPr>
          <p:grpSpPr>
            <a:xfrm>
              <a:off x="1281738" y="2520582"/>
              <a:ext cx="63652" cy="130047"/>
              <a:chOff x="1281738" y="2520582"/>
              <a:chExt cx="63652" cy="130047"/>
            </a:xfrm>
            <a:solidFill>
              <a:srgbClr val="636363"/>
            </a:solidFill>
          </p:grpSpPr>
          <p:grpSp>
            <p:nvGrpSpPr>
              <p:cNvPr id="348" name="Graphique 329">
                <a:extLst>
                  <a:ext uri="{FF2B5EF4-FFF2-40B4-BE49-F238E27FC236}">
                    <a16:creationId xmlns:a16="http://schemas.microsoft.com/office/drawing/2014/main" id="{299A5B78-B59F-448B-8080-6E8E165F0601}"/>
                  </a:ext>
                </a:extLst>
              </p:cNvPr>
              <p:cNvGrpSpPr/>
              <p:nvPr/>
            </p:nvGrpSpPr>
            <p:grpSpPr>
              <a:xfrm>
                <a:off x="1320322" y="2520582"/>
                <a:ext cx="25069" cy="130047"/>
                <a:chOff x="1320322" y="2520582"/>
                <a:chExt cx="25069" cy="130047"/>
              </a:xfrm>
              <a:solidFill>
                <a:srgbClr val="636363"/>
              </a:solidFill>
            </p:grpSpPr>
            <p:sp>
              <p:nvSpPr>
                <p:cNvPr id="352" name="Forme libre : forme 351">
                  <a:extLst>
                    <a:ext uri="{FF2B5EF4-FFF2-40B4-BE49-F238E27FC236}">
                      <a16:creationId xmlns:a16="http://schemas.microsoft.com/office/drawing/2014/main" id="{C7D5E53A-98A7-4856-AC02-222FF12B5C79}"/>
                    </a:ext>
                  </a:extLst>
                </p:cNvPr>
                <p:cNvSpPr/>
                <p:nvPr/>
              </p:nvSpPr>
              <p:spPr>
                <a:xfrm>
                  <a:off x="132032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53" name="Forme libre : forme 352">
                  <a:extLst>
                    <a:ext uri="{FF2B5EF4-FFF2-40B4-BE49-F238E27FC236}">
                      <a16:creationId xmlns:a16="http://schemas.microsoft.com/office/drawing/2014/main" id="{8F57C5AA-B527-4C94-9DB8-1AEF96AE8C25}"/>
                    </a:ext>
                  </a:extLst>
                </p:cNvPr>
                <p:cNvSpPr/>
                <p:nvPr/>
              </p:nvSpPr>
              <p:spPr>
                <a:xfrm>
                  <a:off x="132032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349" name="Graphique 329">
                <a:extLst>
                  <a:ext uri="{FF2B5EF4-FFF2-40B4-BE49-F238E27FC236}">
                    <a16:creationId xmlns:a16="http://schemas.microsoft.com/office/drawing/2014/main" id="{0F4BFC0F-6894-4B9D-8087-B9296138F79C}"/>
                  </a:ext>
                </a:extLst>
              </p:cNvPr>
              <p:cNvGrpSpPr/>
              <p:nvPr/>
            </p:nvGrpSpPr>
            <p:grpSpPr>
              <a:xfrm>
                <a:off x="1281738" y="2520582"/>
                <a:ext cx="25069" cy="130047"/>
                <a:chOff x="1281738" y="2520582"/>
                <a:chExt cx="25069" cy="130047"/>
              </a:xfrm>
              <a:solidFill>
                <a:srgbClr val="636363"/>
              </a:solidFill>
            </p:grpSpPr>
            <p:sp>
              <p:nvSpPr>
                <p:cNvPr id="350" name="Forme libre : forme 349">
                  <a:extLst>
                    <a:ext uri="{FF2B5EF4-FFF2-40B4-BE49-F238E27FC236}">
                      <a16:creationId xmlns:a16="http://schemas.microsoft.com/office/drawing/2014/main" id="{CC36CE7B-AF2A-47DF-B002-E678C25525E6}"/>
                    </a:ext>
                  </a:extLst>
                </p:cNvPr>
                <p:cNvSpPr/>
                <p:nvPr/>
              </p:nvSpPr>
              <p:spPr>
                <a:xfrm>
                  <a:off x="1281738"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51" name="Forme libre : forme 350">
                  <a:extLst>
                    <a:ext uri="{FF2B5EF4-FFF2-40B4-BE49-F238E27FC236}">
                      <a16:creationId xmlns:a16="http://schemas.microsoft.com/office/drawing/2014/main" id="{47896401-929B-4BDD-9520-DF66FEACEF15}"/>
                    </a:ext>
                  </a:extLst>
                </p:cNvPr>
                <p:cNvSpPr/>
                <p:nvPr/>
              </p:nvSpPr>
              <p:spPr>
                <a:xfrm>
                  <a:off x="1281738"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343" name="Forme libre : forme 342">
              <a:extLst>
                <a:ext uri="{FF2B5EF4-FFF2-40B4-BE49-F238E27FC236}">
                  <a16:creationId xmlns:a16="http://schemas.microsoft.com/office/drawing/2014/main" id="{1204994A-167F-4E38-9188-46817C70D6AF}"/>
                </a:ext>
              </a:extLst>
            </p:cNvPr>
            <p:cNvSpPr/>
            <p:nvPr/>
          </p:nvSpPr>
          <p:spPr>
            <a:xfrm>
              <a:off x="198289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44" name="Forme libre : forme 343">
              <a:extLst>
                <a:ext uri="{FF2B5EF4-FFF2-40B4-BE49-F238E27FC236}">
                  <a16:creationId xmlns:a16="http://schemas.microsoft.com/office/drawing/2014/main" id="{6EAFFA19-A230-47E5-9B67-C5DD2E824286}"/>
                </a:ext>
              </a:extLst>
            </p:cNvPr>
            <p:cNvSpPr/>
            <p:nvPr/>
          </p:nvSpPr>
          <p:spPr>
            <a:xfrm>
              <a:off x="198289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345" name="Graphique 329">
              <a:extLst>
                <a:ext uri="{FF2B5EF4-FFF2-40B4-BE49-F238E27FC236}">
                  <a16:creationId xmlns:a16="http://schemas.microsoft.com/office/drawing/2014/main" id="{EC293C35-E099-4758-B8FD-D701EA0EF999}"/>
                </a:ext>
              </a:extLst>
            </p:cNvPr>
            <p:cNvGrpSpPr/>
            <p:nvPr/>
          </p:nvGrpSpPr>
          <p:grpSpPr>
            <a:xfrm>
              <a:off x="2021679" y="2520582"/>
              <a:ext cx="25069" cy="130047"/>
              <a:chOff x="2021679" y="2520582"/>
              <a:chExt cx="25069" cy="130047"/>
            </a:xfrm>
            <a:solidFill>
              <a:srgbClr val="636363"/>
            </a:solidFill>
          </p:grpSpPr>
          <p:sp>
            <p:nvSpPr>
              <p:cNvPr id="346" name="Forme libre : forme 345">
                <a:extLst>
                  <a:ext uri="{FF2B5EF4-FFF2-40B4-BE49-F238E27FC236}">
                    <a16:creationId xmlns:a16="http://schemas.microsoft.com/office/drawing/2014/main" id="{5D7CFE68-021B-4DC2-AB0A-821ADC917A85}"/>
                  </a:ext>
                </a:extLst>
              </p:cNvPr>
              <p:cNvSpPr/>
              <p:nvPr/>
            </p:nvSpPr>
            <p:spPr>
              <a:xfrm>
                <a:off x="202167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4874"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347" name="Forme libre : forme 346">
                <a:extLst>
                  <a:ext uri="{FF2B5EF4-FFF2-40B4-BE49-F238E27FC236}">
                    <a16:creationId xmlns:a16="http://schemas.microsoft.com/office/drawing/2014/main" id="{960A9873-AADA-4959-BD0C-04E23429CB27}"/>
                  </a:ext>
                </a:extLst>
              </p:cNvPr>
              <p:cNvSpPr/>
              <p:nvPr/>
            </p:nvSpPr>
            <p:spPr>
              <a:xfrm>
                <a:off x="202167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4874"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399" name="Espace réservé du contenu 3">
            <a:extLst>
              <a:ext uri="{FF2B5EF4-FFF2-40B4-BE49-F238E27FC236}">
                <a16:creationId xmlns:a16="http://schemas.microsoft.com/office/drawing/2014/main" id="{065F04A9-6FC3-4CEF-8F5B-3774E997E81A}"/>
              </a:ext>
            </a:extLst>
          </p:cNvPr>
          <p:cNvSpPr txBox="1">
            <a:spLocks/>
          </p:cNvSpPr>
          <p:nvPr/>
        </p:nvSpPr>
        <p:spPr>
          <a:xfrm>
            <a:off x="3863809" y="1292366"/>
            <a:ext cx="3519105" cy="715420"/>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
            </a:pPr>
            <a:r>
              <a:rPr lang="fr-BE" sz="1050">
                <a:solidFill>
                  <a:schemeClr val="bg1">
                    <a:lumMod val="50000"/>
                  </a:schemeClr>
                </a:solidFill>
                <a:latin typeface="Trebuchet MS" panose="020B0603020202020204" pitchFamily="34" charset="0"/>
              </a:rPr>
              <a:t>Les travaux de prévention des risques doivent être réalisés dans le respect des prescriptions prévues par le Code de l’environnement, en termes de délais et de dépenses</a:t>
            </a:r>
          </a:p>
        </p:txBody>
      </p:sp>
      <p:sp>
        <p:nvSpPr>
          <p:cNvPr id="411" name="Rectangle 410">
            <a:extLst>
              <a:ext uri="{FF2B5EF4-FFF2-40B4-BE49-F238E27FC236}">
                <a16:creationId xmlns:a16="http://schemas.microsoft.com/office/drawing/2014/main" id="{23E27D16-EFAC-4E61-878D-AEF2D479BA44}"/>
              </a:ext>
            </a:extLst>
          </p:cNvPr>
          <p:cNvSpPr/>
          <p:nvPr/>
        </p:nvSpPr>
        <p:spPr>
          <a:xfrm>
            <a:off x="3864778" y="2168635"/>
            <a:ext cx="4565738" cy="288884"/>
          </a:xfrm>
          <a:prstGeom prst="rect">
            <a:avLst/>
          </a:prstGeom>
          <a:solidFill>
            <a:schemeClr val="tx1">
              <a:lumMod val="65000"/>
              <a:lumOff val="3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fr-BE" sz="1200">
                <a:latin typeface="Trebuchet MS" panose="020B0603020202020204" pitchFamily="34" charset="0"/>
              </a:rPr>
              <a:t>Dispositif Défi-Forêt</a:t>
            </a:r>
          </a:p>
        </p:txBody>
      </p:sp>
      <p:grpSp>
        <p:nvGrpSpPr>
          <p:cNvPr id="511" name="Graphique 329">
            <a:extLst>
              <a:ext uri="{FF2B5EF4-FFF2-40B4-BE49-F238E27FC236}">
                <a16:creationId xmlns:a16="http://schemas.microsoft.com/office/drawing/2014/main" id="{9D6F44FF-F953-483B-98ED-1D3704C5539F}"/>
              </a:ext>
            </a:extLst>
          </p:cNvPr>
          <p:cNvGrpSpPr/>
          <p:nvPr/>
        </p:nvGrpSpPr>
        <p:grpSpPr>
          <a:xfrm>
            <a:off x="7484814" y="2346832"/>
            <a:ext cx="1086878" cy="841617"/>
            <a:chOff x="1109582" y="2520582"/>
            <a:chExt cx="1108148" cy="858088"/>
          </a:xfrm>
          <a:effectLst>
            <a:outerShdw blurRad="50800" dist="38100" dir="2700000" algn="tl" rotWithShape="0">
              <a:prstClr val="black">
                <a:alpha val="40000"/>
              </a:prstClr>
            </a:outerShdw>
          </a:effectLst>
        </p:grpSpPr>
        <p:sp>
          <p:nvSpPr>
            <p:cNvPr id="512" name="Forme libre : forme 511">
              <a:extLst>
                <a:ext uri="{FF2B5EF4-FFF2-40B4-BE49-F238E27FC236}">
                  <a16:creationId xmlns:a16="http://schemas.microsoft.com/office/drawing/2014/main" id="{ED200ECC-475B-4776-8FB6-379121060B5C}"/>
                </a:ext>
              </a:extLst>
            </p:cNvPr>
            <p:cNvSpPr/>
            <p:nvPr/>
          </p:nvSpPr>
          <p:spPr>
            <a:xfrm>
              <a:off x="1109582" y="2586389"/>
              <a:ext cx="1107952" cy="792281"/>
            </a:xfrm>
            <a:custGeom>
              <a:avLst/>
              <a:gdLst>
                <a:gd name="connsiteX0" fmla="*/ 967916 w 1107952"/>
                <a:gd name="connsiteY0" fmla="*/ 0 h 1107952"/>
                <a:gd name="connsiteX1" fmla="*/ 140232 w 1107952"/>
                <a:gd name="connsiteY1" fmla="*/ 0 h 1107952"/>
                <a:gd name="connsiteX2" fmla="*/ 0 w 1107952"/>
                <a:gd name="connsiteY2" fmla="*/ 140232 h 1107952"/>
                <a:gd name="connsiteX3" fmla="*/ 0 w 1107952"/>
                <a:gd name="connsiteY3" fmla="*/ 967720 h 1107952"/>
                <a:gd name="connsiteX4" fmla="*/ 140232 w 1107952"/>
                <a:gd name="connsiteY4" fmla="*/ 1107952 h 1107952"/>
                <a:gd name="connsiteX5" fmla="*/ 967720 w 1107952"/>
                <a:gd name="connsiteY5" fmla="*/ 1107952 h 1107952"/>
                <a:gd name="connsiteX6" fmla="*/ 1107953 w 1107952"/>
                <a:gd name="connsiteY6" fmla="*/ 967720 h 1107952"/>
                <a:gd name="connsiteX7" fmla="*/ 1107953 w 1107952"/>
                <a:gd name="connsiteY7" fmla="*/ 140232 h 1107952"/>
                <a:gd name="connsiteX8" fmla="*/ 967916 w 1107952"/>
                <a:gd name="connsiteY8" fmla="*/ 0 h 110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7952" h="1107952">
                  <a:moveTo>
                    <a:pt x="967916" y="0"/>
                  </a:moveTo>
                  <a:lnTo>
                    <a:pt x="140232" y="0"/>
                  </a:lnTo>
                  <a:cubicBezTo>
                    <a:pt x="62869" y="0"/>
                    <a:pt x="0" y="62869"/>
                    <a:pt x="0" y="140232"/>
                  </a:cubicBezTo>
                  <a:lnTo>
                    <a:pt x="0" y="967720"/>
                  </a:lnTo>
                  <a:cubicBezTo>
                    <a:pt x="0" y="1045279"/>
                    <a:pt x="62869" y="1107952"/>
                    <a:pt x="140232" y="1107952"/>
                  </a:cubicBezTo>
                  <a:lnTo>
                    <a:pt x="967720" y="1107952"/>
                  </a:lnTo>
                  <a:cubicBezTo>
                    <a:pt x="1045279" y="1107952"/>
                    <a:pt x="1107953" y="1045083"/>
                    <a:pt x="1107953" y="967720"/>
                  </a:cubicBezTo>
                  <a:lnTo>
                    <a:pt x="1107953" y="140232"/>
                  </a:lnTo>
                  <a:cubicBezTo>
                    <a:pt x="1108148" y="62869"/>
                    <a:pt x="1045279" y="0"/>
                    <a:pt x="967916" y="0"/>
                  </a:cubicBezTo>
                  <a:close/>
                </a:path>
              </a:pathLst>
            </a:custGeom>
            <a:solidFill>
              <a:srgbClr val="FFEAE5"/>
            </a:solidFill>
            <a:ln w="1952" cap="flat">
              <a:noFill/>
              <a:prstDash val="solid"/>
              <a:miter/>
            </a:ln>
          </p:spPr>
          <p:txBody>
            <a:bodyPr lIns="0" tIns="0" rIns="0" bIns="0" rtlCol="0" anchor="b"/>
            <a:lstStyle/>
            <a:p>
              <a:pPr algn="ctr"/>
              <a:r>
                <a:rPr lang="en-US" sz="1400" dirty="0">
                  <a:latin typeface="Trebuchet MS" panose="020B0603020202020204" pitchFamily="34" charset="0"/>
                </a:rPr>
                <a:t>31 Décembre 2022</a:t>
              </a:r>
              <a:endParaRPr lang="en-BE" sz="1200" dirty="0">
                <a:latin typeface="Trebuchet MS" panose="020B0603020202020204" pitchFamily="34" charset="0"/>
              </a:endParaRPr>
            </a:p>
          </p:txBody>
        </p:sp>
        <p:sp>
          <p:nvSpPr>
            <p:cNvPr id="513" name="Forme libre : forme 512">
              <a:extLst>
                <a:ext uri="{FF2B5EF4-FFF2-40B4-BE49-F238E27FC236}">
                  <a16:creationId xmlns:a16="http://schemas.microsoft.com/office/drawing/2014/main" id="{702D700E-7DC8-48AA-AD97-7341CB508FAA}"/>
                </a:ext>
              </a:extLst>
            </p:cNvPr>
            <p:cNvSpPr/>
            <p:nvPr/>
          </p:nvSpPr>
          <p:spPr>
            <a:xfrm>
              <a:off x="1109582" y="2586389"/>
              <a:ext cx="1108148" cy="304554"/>
            </a:xfrm>
            <a:custGeom>
              <a:avLst/>
              <a:gdLst>
                <a:gd name="connsiteX0" fmla="*/ 967916 w 1108148"/>
                <a:gd name="connsiteY0" fmla="*/ 0 h 304554"/>
                <a:gd name="connsiteX1" fmla="*/ 140232 w 1108148"/>
                <a:gd name="connsiteY1" fmla="*/ 0 h 304554"/>
                <a:gd name="connsiteX2" fmla="*/ 0 w 1108148"/>
                <a:gd name="connsiteY2" fmla="*/ 140232 h 304554"/>
                <a:gd name="connsiteX3" fmla="*/ 0 w 1108148"/>
                <a:gd name="connsiteY3" fmla="*/ 304555 h 304554"/>
                <a:gd name="connsiteX4" fmla="*/ 1108148 w 1108148"/>
                <a:gd name="connsiteY4" fmla="*/ 304555 h 304554"/>
                <a:gd name="connsiteX5" fmla="*/ 1108148 w 1108148"/>
                <a:gd name="connsiteY5" fmla="*/ 140232 h 304554"/>
                <a:gd name="connsiteX6" fmla="*/ 967916 w 1108148"/>
                <a:gd name="connsiteY6" fmla="*/ 0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8148" h="304554">
                  <a:moveTo>
                    <a:pt x="967916" y="0"/>
                  </a:moveTo>
                  <a:lnTo>
                    <a:pt x="140232" y="0"/>
                  </a:lnTo>
                  <a:cubicBezTo>
                    <a:pt x="62869" y="0"/>
                    <a:pt x="0" y="62869"/>
                    <a:pt x="0" y="140232"/>
                  </a:cubicBezTo>
                  <a:lnTo>
                    <a:pt x="0" y="304555"/>
                  </a:lnTo>
                  <a:lnTo>
                    <a:pt x="1108148" y="304555"/>
                  </a:lnTo>
                  <a:lnTo>
                    <a:pt x="1108148" y="140232"/>
                  </a:lnTo>
                  <a:cubicBezTo>
                    <a:pt x="1108148" y="62869"/>
                    <a:pt x="1045279" y="0"/>
                    <a:pt x="967916" y="0"/>
                  </a:cubicBezTo>
                  <a:close/>
                </a:path>
              </a:pathLst>
            </a:custGeom>
            <a:solidFill>
              <a:srgbClr val="FF7351"/>
            </a:solidFill>
            <a:ln w="1952" cap="flat">
              <a:noFill/>
              <a:prstDash val="solid"/>
              <a:miter/>
            </a:ln>
          </p:spPr>
          <p:txBody>
            <a:bodyPr lIns="0" rIns="0" rtlCol="0" anchor="b"/>
            <a:lstStyle/>
            <a:p>
              <a:pPr algn="ctr"/>
              <a:r>
                <a:rPr lang="fr-BE" sz="900" i="1">
                  <a:solidFill>
                    <a:schemeClr val="bg1"/>
                  </a:solidFill>
                  <a:latin typeface="Trebuchet MS" panose="020B0603020202020204" pitchFamily="34" charset="0"/>
                </a:rPr>
                <a:t>Prorogé pour 2 ans</a:t>
              </a:r>
              <a:endParaRPr lang="en-BE" sz="900" i="1">
                <a:solidFill>
                  <a:schemeClr val="bg1"/>
                </a:solidFill>
                <a:latin typeface="Trebuchet MS" panose="020B0603020202020204" pitchFamily="34" charset="0"/>
              </a:endParaRPr>
            </a:p>
          </p:txBody>
        </p:sp>
        <p:sp>
          <p:nvSpPr>
            <p:cNvPr id="514" name="Forme libre : forme 513">
              <a:extLst>
                <a:ext uri="{FF2B5EF4-FFF2-40B4-BE49-F238E27FC236}">
                  <a16:creationId xmlns:a16="http://schemas.microsoft.com/office/drawing/2014/main" id="{65906615-E0B8-4513-A5B2-F9B4DB7A045D}"/>
                </a:ext>
              </a:extLst>
            </p:cNvPr>
            <p:cNvSpPr/>
            <p:nvPr/>
          </p:nvSpPr>
          <p:spPr>
            <a:xfrm>
              <a:off x="2070251" y="2586389"/>
              <a:ext cx="147478" cy="304554"/>
            </a:xfrm>
            <a:custGeom>
              <a:avLst/>
              <a:gdLst>
                <a:gd name="connsiteX0" fmla="*/ 7247 w 147478"/>
                <a:gd name="connsiteY0" fmla="*/ 0 h 304554"/>
                <a:gd name="connsiteX1" fmla="*/ 0 w 147478"/>
                <a:gd name="connsiteY1" fmla="*/ 0 h 304554"/>
                <a:gd name="connsiteX2" fmla="*/ 140232 w 147478"/>
                <a:gd name="connsiteY2" fmla="*/ 140232 h 304554"/>
                <a:gd name="connsiteX3" fmla="*/ 140232 w 147478"/>
                <a:gd name="connsiteY3" fmla="*/ 304555 h 304554"/>
                <a:gd name="connsiteX4" fmla="*/ 147479 w 147478"/>
                <a:gd name="connsiteY4" fmla="*/ 304555 h 304554"/>
                <a:gd name="connsiteX5" fmla="*/ 147479 w 147478"/>
                <a:gd name="connsiteY5" fmla="*/ 140232 h 304554"/>
                <a:gd name="connsiteX6" fmla="*/ 7247 w 147478"/>
                <a:gd name="connsiteY6" fmla="*/ 0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78" h="304554">
                  <a:moveTo>
                    <a:pt x="7247" y="0"/>
                  </a:moveTo>
                  <a:lnTo>
                    <a:pt x="0" y="0"/>
                  </a:lnTo>
                  <a:cubicBezTo>
                    <a:pt x="77559" y="0"/>
                    <a:pt x="140232" y="62869"/>
                    <a:pt x="140232" y="140232"/>
                  </a:cubicBezTo>
                  <a:lnTo>
                    <a:pt x="140232" y="304555"/>
                  </a:lnTo>
                  <a:lnTo>
                    <a:pt x="147479" y="304555"/>
                  </a:lnTo>
                  <a:lnTo>
                    <a:pt x="147479" y="140232"/>
                  </a:lnTo>
                  <a:cubicBezTo>
                    <a:pt x="147479" y="62869"/>
                    <a:pt x="84609" y="0"/>
                    <a:pt x="7247" y="0"/>
                  </a:cubicBezTo>
                  <a:close/>
                </a:path>
              </a:pathLst>
            </a:custGeom>
            <a:solidFill>
              <a:srgbClr val="DB3131"/>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15" name="Forme libre : forme 514">
              <a:extLst>
                <a:ext uri="{FF2B5EF4-FFF2-40B4-BE49-F238E27FC236}">
                  <a16:creationId xmlns:a16="http://schemas.microsoft.com/office/drawing/2014/main" id="{C478B6FC-C4DD-42EE-8794-BF4BB4698AA9}"/>
                </a:ext>
              </a:extLst>
            </p:cNvPr>
            <p:cNvSpPr/>
            <p:nvPr/>
          </p:nvSpPr>
          <p:spPr>
            <a:xfrm>
              <a:off x="1109582" y="2586389"/>
              <a:ext cx="1081903" cy="304554"/>
            </a:xfrm>
            <a:custGeom>
              <a:avLst/>
              <a:gdLst>
                <a:gd name="connsiteX0" fmla="*/ 7247 w 1081903"/>
                <a:gd name="connsiteY0" fmla="*/ 149633 h 304554"/>
                <a:gd name="connsiteX1" fmla="*/ 147479 w 1081903"/>
                <a:gd name="connsiteY1" fmla="*/ 9401 h 304554"/>
                <a:gd name="connsiteX2" fmla="*/ 974967 w 1081903"/>
                <a:gd name="connsiteY2" fmla="*/ 9401 h 304554"/>
                <a:gd name="connsiteX3" fmla="*/ 1081904 w 1081903"/>
                <a:gd name="connsiteY3" fmla="*/ 58952 h 304554"/>
                <a:gd name="connsiteX4" fmla="*/ 967524 w 1081903"/>
                <a:gd name="connsiteY4" fmla="*/ 0 h 304554"/>
                <a:gd name="connsiteX5" fmla="*/ 140232 w 1081903"/>
                <a:gd name="connsiteY5" fmla="*/ 0 h 304554"/>
                <a:gd name="connsiteX6" fmla="*/ 0 w 1081903"/>
                <a:gd name="connsiteY6" fmla="*/ 140232 h 304554"/>
                <a:gd name="connsiteX7" fmla="*/ 0 w 1081903"/>
                <a:gd name="connsiteY7" fmla="*/ 304555 h 304554"/>
                <a:gd name="connsiteX8" fmla="*/ 7247 w 1081903"/>
                <a:gd name="connsiteY8" fmla="*/ 304555 h 304554"/>
                <a:gd name="connsiteX9" fmla="*/ 7247 w 1081903"/>
                <a:gd name="connsiteY9" fmla="*/ 149633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1903" h="304554">
                  <a:moveTo>
                    <a:pt x="7247" y="149633"/>
                  </a:moveTo>
                  <a:cubicBezTo>
                    <a:pt x="7247" y="72075"/>
                    <a:pt x="70116" y="9401"/>
                    <a:pt x="147479" y="9401"/>
                  </a:cubicBezTo>
                  <a:lnTo>
                    <a:pt x="974967" y="9401"/>
                  </a:lnTo>
                  <a:cubicBezTo>
                    <a:pt x="1017859" y="9401"/>
                    <a:pt x="1056247" y="28595"/>
                    <a:pt x="1081904" y="58952"/>
                  </a:cubicBezTo>
                  <a:cubicBezTo>
                    <a:pt x="1056443" y="23307"/>
                    <a:pt x="1014725" y="0"/>
                    <a:pt x="967524" y="0"/>
                  </a:cubicBezTo>
                  <a:lnTo>
                    <a:pt x="140232" y="0"/>
                  </a:lnTo>
                  <a:cubicBezTo>
                    <a:pt x="62869" y="0"/>
                    <a:pt x="0" y="62869"/>
                    <a:pt x="0" y="140232"/>
                  </a:cubicBezTo>
                  <a:lnTo>
                    <a:pt x="0" y="304555"/>
                  </a:lnTo>
                  <a:lnTo>
                    <a:pt x="7247" y="304555"/>
                  </a:lnTo>
                  <a:lnTo>
                    <a:pt x="7247" y="149633"/>
                  </a:lnTo>
                  <a:close/>
                </a:path>
              </a:pathLst>
            </a:custGeom>
            <a:solidFill>
              <a:srgbClr val="FF5B30"/>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516" name="Graphique 329">
              <a:extLst>
                <a:ext uri="{FF2B5EF4-FFF2-40B4-BE49-F238E27FC236}">
                  <a16:creationId xmlns:a16="http://schemas.microsoft.com/office/drawing/2014/main" id="{D06BC6F1-9F97-4DFE-8182-10842B6403A5}"/>
                </a:ext>
              </a:extLst>
            </p:cNvPr>
            <p:cNvGrpSpPr/>
            <p:nvPr/>
          </p:nvGrpSpPr>
          <p:grpSpPr>
            <a:xfrm>
              <a:off x="1263868" y="2601313"/>
              <a:ext cx="98545" cy="98545"/>
              <a:chOff x="1263868" y="2601313"/>
              <a:chExt cx="98545" cy="98545"/>
            </a:xfrm>
          </p:grpSpPr>
          <p:sp>
            <p:nvSpPr>
              <p:cNvPr id="579" name="Forme libre : forme 578">
                <a:extLst>
                  <a:ext uri="{FF2B5EF4-FFF2-40B4-BE49-F238E27FC236}">
                    <a16:creationId xmlns:a16="http://schemas.microsoft.com/office/drawing/2014/main" id="{7BDB8F11-C2C9-4469-88C1-F2CF5685AC3F}"/>
                  </a:ext>
                </a:extLst>
              </p:cNvPr>
              <p:cNvSpPr/>
              <p:nvPr/>
            </p:nvSpPr>
            <p:spPr>
              <a:xfrm rot="-4026095">
                <a:off x="1275536" y="2612981"/>
                <a:ext cx="75208" cy="75208"/>
              </a:xfrm>
              <a:custGeom>
                <a:avLst/>
                <a:gdLst>
                  <a:gd name="connsiteX0" fmla="*/ 75209 w 75208"/>
                  <a:gd name="connsiteY0" fmla="*/ 37604 h 75208"/>
                  <a:gd name="connsiteX1" fmla="*/ 37604 w 75208"/>
                  <a:gd name="connsiteY1" fmla="*/ 75209 h 75208"/>
                  <a:gd name="connsiteX2" fmla="*/ 0 w 75208"/>
                  <a:gd name="connsiteY2" fmla="*/ 37604 h 75208"/>
                  <a:gd name="connsiteX3" fmla="*/ 37604 w 75208"/>
                  <a:gd name="connsiteY3" fmla="*/ 0 h 75208"/>
                  <a:gd name="connsiteX4" fmla="*/ 75209 w 75208"/>
                  <a:gd name="connsiteY4" fmla="*/ 37604 h 75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8" h="75208">
                    <a:moveTo>
                      <a:pt x="75209" y="37604"/>
                    </a:moveTo>
                    <a:cubicBezTo>
                      <a:pt x="75209" y="58373"/>
                      <a:pt x="58373" y="75209"/>
                      <a:pt x="37604" y="75209"/>
                    </a:cubicBezTo>
                    <a:cubicBezTo>
                      <a:pt x="16836" y="75209"/>
                      <a:pt x="0" y="58373"/>
                      <a:pt x="0" y="37604"/>
                    </a:cubicBezTo>
                    <a:cubicBezTo>
                      <a:pt x="0" y="16836"/>
                      <a:pt x="16836" y="0"/>
                      <a:pt x="37604" y="0"/>
                    </a:cubicBezTo>
                    <a:cubicBezTo>
                      <a:pt x="58373" y="0"/>
                      <a:pt x="75209" y="16836"/>
                      <a:pt x="75209"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80" name="Forme libre : forme 579">
                <a:extLst>
                  <a:ext uri="{FF2B5EF4-FFF2-40B4-BE49-F238E27FC236}">
                    <a16:creationId xmlns:a16="http://schemas.microsoft.com/office/drawing/2014/main" id="{A090D41F-3C16-46A4-AED1-C858012B7BBE}"/>
                  </a:ext>
                </a:extLst>
              </p:cNvPr>
              <p:cNvSpPr/>
              <p:nvPr/>
            </p:nvSpPr>
            <p:spPr>
              <a:xfrm>
                <a:off x="1275275"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431"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81" name="Forme libre : forme 580">
                <a:extLst>
                  <a:ext uri="{FF2B5EF4-FFF2-40B4-BE49-F238E27FC236}">
                    <a16:creationId xmlns:a16="http://schemas.microsoft.com/office/drawing/2014/main" id="{51B731CA-DAE6-4191-B5E7-DEE02E9CC834}"/>
                  </a:ext>
                </a:extLst>
              </p:cNvPr>
              <p:cNvSpPr/>
              <p:nvPr/>
            </p:nvSpPr>
            <p:spPr>
              <a:xfrm>
                <a:off x="127547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3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4" y="40150"/>
                      <a:pt x="37604" y="40150"/>
                    </a:cubicBezTo>
                    <a:cubicBezTo>
                      <a:pt x="58365" y="40150"/>
                      <a:pt x="75208" y="23307"/>
                      <a:pt x="75208" y="2546"/>
                    </a:cubicBezTo>
                    <a:cubicBezTo>
                      <a:pt x="75208" y="1763"/>
                      <a:pt x="75208" y="783"/>
                      <a:pt x="75013" y="0"/>
                    </a:cubicBezTo>
                    <a:cubicBezTo>
                      <a:pt x="73642" y="19586"/>
                      <a:pt x="57386"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517" name="Graphique 329">
              <a:extLst>
                <a:ext uri="{FF2B5EF4-FFF2-40B4-BE49-F238E27FC236}">
                  <a16:creationId xmlns:a16="http://schemas.microsoft.com/office/drawing/2014/main" id="{BF7DB792-FE49-488B-9620-5086C5667A5D}"/>
                </a:ext>
              </a:extLst>
            </p:cNvPr>
            <p:cNvGrpSpPr/>
            <p:nvPr/>
          </p:nvGrpSpPr>
          <p:grpSpPr>
            <a:xfrm>
              <a:off x="1443050" y="2605282"/>
              <a:ext cx="90648" cy="90648"/>
              <a:chOff x="1443050" y="2605282"/>
              <a:chExt cx="90648" cy="90648"/>
            </a:xfrm>
          </p:grpSpPr>
          <p:sp>
            <p:nvSpPr>
              <p:cNvPr id="576" name="Forme libre : forme 575">
                <a:extLst>
                  <a:ext uri="{FF2B5EF4-FFF2-40B4-BE49-F238E27FC236}">
                    <a16:creationId xmlns:a16="http://schemas.microsoft.com/office/drawing/2014/main" id="{B1DEB083-9BC5-4F81-AE7E-4E7908CC4C94}"/>
                  </a:ext>
                </a:extLst>
              </p:cNvPr>
              <p:cNvSpPr/>
              <p:nvPr/>
            </p:nvSpPr>
            <p:spPr>
              <a:xfrm rot="-807738">
                <a:off x="1450771" y="2613003"/>
                <a:ext cx="75206" cy="75206"/>
              </a:xfrm>
              <a:custGeom>
                <a:avLst/>
                <a:gdLst>
                  <a:gd name="connsiteX0" fmla="*/ 75207 w 75206"/>
                  <a:gd name="connsiteY0" fmla="*/ 37603 h 75206"/>
                  <a:gd name="connsiteX1" fmla="*/ 37603 w 75206"/>
                  <a:gd name="connsiteY1" fmla="*/ 75207 h 75206"/>
                  <a:gd name="connsiteX2" fmla="*/ 0 w 75206"/>
                  <a:gd name="connsiteY2" fmla="*/ 37603 h 75206"/>
                  <a:gd name="connsiteX3" fmla="*/ 37603 w 75206"/>
                  <a:gd name="connsiteY3" fmla="*/ 0 h 75206"/>
                  <a:gd name="connsiteX4" fmla="*/ 75207 w 75206"/>
                  <a:gd name="connsiteY4" fmla="*/ 37603 h 75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6" h="75206">
                    <a:moveTo>
                      <a:pt x="75207" y="37603"/>
                    </a:moveTo>
                    <a:cubicBezTo>
                      <a:pt x="75207" y="58371"/>
                      <a:pt x="58371" y="75207"/>
                      <a:pt x="37603" y="75207"/>
                    </a:cubicBezTo>
                    <a:cubicBezTo>
                      <a:pt x="16836" y="75207"/>
                      <a:pt x="0" y="58371"/>
                      <a:pt x="0" y="37603"/>
                    </a:cubicBezTo>
                    <a:cubicBezTo>
                      <a:pt x="0" y="16836"/>
                      <a:pt x="16836" y="0"/>
                      <a:pt x="37603" y="0"/>
                    </a:cubicBezTo>
                    <a:cubicBezTo>
                      <a:pt x="58371" y="0"/>
                      <a:pt x="75207" y="16836"/>
                      <a:pt x="75207" y="37603"/>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77" name="Forme libre : forme 576">
                <a:extLst>
                  <a:ext uri="{FF2B5EF4-FFF2-40B4-BE49-F238E27FC236}">
                    <a16:creationId xmlns:a16="http://schemas.microsoft.com/office/drawing/2014/main" id="{33DEE73B-5A5C-4671-B66B-772EE3D890CD}"/>
                  </a:ext>
                </a:extLst>
              </p:cNvPr>
              <p:cNvSpPr/>
              <p:nvPr/>
            </p:nvSpPr>
            <p:spPr>
              <a:xfrm>
                <a:off x="1450565"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431"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78" name="Forme libre : forme 577">
                <a:extLst>
                  <a:ext uri="{FF2B5EF4-FFF2-40B4-BE49-F238E27FC236}">
                    <a16:creationId xmlns:a16="http://schemas.microsoft.com/office/drawing/2014/main" id="{A591048F-00F8-4B22-A7B0-2E509026D4D9}"/>
                  </a:ext>
                </a:extLst>
              </p:cNvPr>
              <p:cNvSpPr/>
              <p:nvPr/>
            </p:nvSpPr>
            <p:spPr>
              <a:xfrm>
                <a:off x="145076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3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4" y="40150"/>
                      <a:pt x="37604" y="40150"/>
                    </a:cubicBezTo>
                    <a:cubicBezTo>
                      <a:pt x="58365" y="40150"/>
                      <a:pt x="75208" y="23307"/>
                      <a:pt x="75208" y="2546"/>
                    </a:cubicBezTo>
                    <a:cubicBezTo>
                      <a:pt x="75208" y="1763"/>
                      <a:pt x="75208" y="783"/>
                      <a:pt x="75013" y="0"/>
                    </a:cubicBezTo>
                    <a:cubicBezTo>
                      <a:pt x="73642" y="19586"/>
                      <a:pt x="57386"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518" name="Graphique 329">
              <a:extLst>
                <a:ext uri="{FF2B5EF4-FFF2-40B4-BE49-F238E27FC236}">
                  <a16:creationId xmlns:a16="http://schemas.microsoft.com/office/drawing/2014/main" id="{12178258-4A48-412C-89B1-A41EDE19ED75}"/>
                </a:ext>
              </a:extLst>
            </p:cNvPr>
            <p:cNvGrpSpPr/>
            <p:nvPr/>
          </p:nvGrpSpPr>
          <p:grpSpPr>
            <a:xfrm>
              <a:off x="1618496" y="2605438"/>
              <a:ext cx="90370" cy="90370"/>
              <a:chOff x="1618496" y="2605438"/>
              <a:chExt cx="90370" cy="90370"/>
            </a:xfrm>
          </p:grpSpPr>
          <p:sp>
            <p:nvSpPr>
              <p:cNvPr id="573" name="Forme libre : forme 572">
                <a:extLst>
                  <a:ext uri="{FF2B5EF4-FFF2-40B4-BE49-F238E27FC236}">
                    <a16:creationId xmlns:a16="http://schemas.microsoft.com/office/drawing/2014/main" id="{59EFE79E-B35A-47C7-A5AB-0D9E76DBDC69}"/>
                  </a:ext>
                </a:extLst>
              </p:cNvPr>
              <p:cNvSpPr/>
              <p:nvPr/>
            </p:nvSpPr>
            <p:spPr>
              <a:xfrm rot="-790396">
                <a:off x="1626076" y="2613018"/>
                <a:ext cx="75209" cy="75209"/>
              </a:xfrm>
              <a:custGeom>
                <a:avLst/>
                <a:gdLst>
                  <a:gd name="connsiteX0" fmla="*/ 75210 w 75209"/>
                  <a:gd name="connsiteY0" fmla="*/ 37605 h 75209"/>
                  <a:gd name="connsiteX1" fmla="*/ 37605 w 75209"/>
                  <a:gd name="connsiteY1" fmla="*/ 75209 h 75209"/>
                  <a:gd name="connsiteX2" fmla="*/ 0 w 75209"/>
                  <a:gd name="connsiteY2" fmla="*/ 37605 h 75209"/>
                  <a:gd name="connsiteX3" fmla="*/ 37605 w 75209"/>
                  <a:gd name="connsiteY3" fmla="*/ 0 h 75209"/>
                  <a:gd name="connsiteX4" fmla="*/ 75210 w 75209"/>
                  <a:gd name="connsiteY4" fmla="*/ 37605 h 75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9" h="75209">
                    <a:moveTo>
                      <a:pt x="75210" y="37605"/>
                    </a:moveTo>
                    <a:cubicBezTo>
                      <a:pt x="75210" y="58373"/>
                      <a:pt x="58373" y="75209"/>
                      <a:pt x="37605" y="75209"/>
                    </a:cubicBezTo>
                    <a:cubicBezTo>
                      <a:pt x="16836" y="75209"/>
                      <a:pt x="0" y="58373"/>
                      <a:pt x="0" y="37605"/>
                    </a:cubicBezTo>
                    <a:cubicBezTo>
                      <a:pt x="0" y="16836"/>
                      <a:pt x="16836" y="0"/>
                      <a:pt x="37605" y="0"/>
                    </a:cubicBezTo>
                    <a:cubicBezTo>
                      <a:pt x="58373" y="0"/>
                      <a:pt x="75210" y="16836"/>
                      <a:pt x="75210" y="37605"/>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74" name="Forme libre : forme 573">
                <a:extLst>
                  <a:ext uri="{FF2B5EF4-FFF2-40B4-BE49-F238E27FC236}">
                    <a16:creationId xmlns:a16="http://schemas.microsoft.com/office/drawing/2014/main" id="{CE82659F-62B5-42B0-8529-74FF76BCA9DC}"/>
                  </a:ext>
                </a:extLst>
              </p:cNvPr>
              <p:cNvSpPr/>
              <p:nvPr/>
            </p:nvSpPr>
            <p:spPr>
              <a:xfrm>
                <a:off x="162585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75" name="Forme libre : forme 574">
                <a:extLst>
                  <a:ext uri="{FF2B5EF4-FFF2-40B4-BE49-F238E27FC236}">
                    <a16:creationId xmlns:a16="http://schemas.microsoft.com/office/drawing/2014/main" id="{93A0F1CE-F2D5-4620-A164-CFC06F124411}"/>
                  </a:ext>
                </a:extLst>
              </p:cNvPr>
              <p:cNvSpPr/>
              <p:nvPr/>
            </p:nvSpPr>
            <p:spPr>
              <a:xfrm>
                <a:off x="162605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641"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519" name="Graphique 329">
              <a:extLst>
                <a:ext uri="{FF2B5EF4-FFF2-40B4-BE49-F238E27FC236}">
                  <a16:creationId xmlns:a16="http://schemas.microsoft.com/office/drawing/2014/main" id="{0BC69E30-55B3-4278-B8EB-0E6DDBBC3F63}"/>
                </a:ext>
              </a:extLst>
            </p:cNvPr>
            <p:cNvGrpSpPr/>
            <p:nvPr/>
          </p:nvGrpSpPr>
          <p:grpSpPr>
            <a:xfrm>
              <a:off x="1785822" y="2597462"/>
              <a:ext cx="106359" cy="106359"/>
              <a:chOff x="1785822" y="2597462"/>
              <a:chExt cx="106359" cy="106359"/>
            </a:xfrm>
          </p:grpSpPr>
          <p:sp>
            <p:nvSpPr>
              <p:cNvPr id="570" name="Forme libre : forme 569">
                <a:extLst>
                  <a:ext uri="{FF2B5EF4-FFF2-40B4-BE49-F238E27FC236}">
                    <a16:creationId xmlns:a16="http://schemas.microsoft.com/office/drawing/2014/main" id="{ECE41D59-EC7F-46AB-BBAB-529229F7B17F}"/>
                  </a:ext>
                </a:extLst>
              </p:cNvPr>
              <p:cNvSpPr/>
              <p:nvPr/>
            </p:nvSpPr>
            <p:spPr>
              <a:xfrm rot="-2700000">
                <a:off x="1801398" y="2613038"/>
                <a:ext cx="75207" cy="75207"/>
              </a:xfrm>
              <a:custGeom>
                <a:avLst/>
                <a:gdLst>
                  <a:gd name="connsiteX0" fmla="*/ 75208 w 75207"/>
                  <a:gd name="connsiteY0" fmla="*/ 37604 h 75207"/>
                  <a:gd name="connsiteX1" fmla="*/ 37604 w 75207"/>
                  <a:gd name="connsiteY1" fmla="*/ 75208 h 75207"/>
                  <a:gd name="connsiteX2" fmla="*/ 0 w 75207"/>
                  <a:gd name="connsiteY2" fmla="*/ 37604 h 75207"/>
                  <a:gd name="connsiteX3" fmla="*/ 37604 w 75207"/>
                  <a:gd name="connsiteY3" fmla="*/ 0 h 75207"/>
                  <a:gd name="connsiteX4" fmla="*/ 75208 w 75207"/>
                  <a:gd name="connsiteY4" fmla="*/ 37604 h 75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7" h="75207">
                    <a:moveTo>
                      <a:pt x="75208" y="37604"/>
                    </a:moveTo>
                    <a:cubicBezTo>
                      <a:pt x="75208" y="58372"/>
                      <a:pt x="58372" y="75208"/>
                      <a:pt x="37604" y="75208"/>
                    </a:cubicBezTo>
                    <a:cubicBezTo>
                      <a:pt x="16836" y="75208"/>
                      <a:pt x="0" y="58372"/>
                      <a:pt x="0" y="37604"/>
                    </a:cubicBezTo>
                    <a:cubicBezTo>
                      <a:pt x="0" y="16836"/>
                      <a:pt x="16836" y="0"/>
                      <a:pt x="37604" y="0"/>
                    </a:cubicBezTo>
                    <a:cubicBezTo>
                      <a:pt x="58372" y="0"/>
                      <a:pt x="75208" y="16836"/>
                      <a:pt x="75208"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71" name="Forme libre : forme 570">
                <a:extLst>
                  <a:ext uri="{FF2B5EF4-FFF2-40B4-BE49-F238E27FC236}">
                    <a16:creationId xmlns:a16="http://schemas.microsoft.com/office/drawing/2014/main" id="{50AA2664-98E1-46F5-B352-C631D40F2A73}"/>
                  </a:ext>
                </a:extLst>
              </p:cNvPr>
              <p:cNvSpPr/>
              <p:nvPr/>
            </p:nvSpPr>
            <p:spPr>
              <a:xfrm>
                <a:off x="180114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72" name="Forme libre : forme 571">
                <a:extLst>
                  <a:ext uri="{FF2B5EF4-FFF2-40B4-BE49-F238E27FC236}">
                    <a16:creationId xmlns:a16="http://schemas.microsoft.com/office/drawing/2014/main" id="{1614100C-3875-41BE-8AFA-6100BC29AC9A}"/>
                  </a:ext>
                </a:extLst>
              </p:cNvPr>
              <p:cNvSpPr/>
              <p:nvPr/>
            </p:nvSpPr>
            <p:spPr>
              <a:xfrm>
                <a:off x="1801342"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641"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520" name="Graphique 329">
              <a:extLst>
                <a:ext uri="{FF2B5EF4-FFF2-40B4-BE49-F238E27FC236}">
                  <a16:creationId xmlns:a16="http://schemas.microsoft.com/office/drawing/2014/main" id="{A3B8CFA1-8CA5-47A7-B851-833ADFB347C0}"/>
                </a:ext>
              </a:extLst>
            </p:cNvPr>
            <p:cNvGrpSpPr/>
            <p:nvPr/>
          </p:nvGrpSpPr>
          <p:grpSpPr>
            <a:xfrm>
              <a:off x="1281738" y="2520582"/>
              <a:ext cx="780717" cy="178192"/>
              <a:chOff x="1281738" y="2520582"/>
              <a:chExt cx="780717" cy="178192"/>
            </a:xfrm>
          </p:grpSpPr>
          <p:grpSp>
            <p:nvGrpSpPr>
              <p:cNvPr id="555" name="Graphique 329">
                <a:extLst>
                  <a:ext uri="{FF2B5EF4-FFF2-40B4-BE49-F238E27FC236}">
                    <a16:creationId xmlns:a16="http://schemas.microsoft.com/office/drawing/2014/main" id="{888F7E44-953E-421F-9179-8483F308F5C6}"/>
                  </a:ext>
                </a:extLst>
              </p:cNvPr>
              <p:cNvGrpSpPr/>
              <p:nvPr/>
            </p:nvGrpSpPr>
            <p:grpSpPr>
              <a:xfrm>
                <a:off x="1966197" y="2602514"/>
                <a:ext cx="96259" cy="96259"/>
                <a:chOff x="1966197" y="2602514"/>
                <a:chExt cx="96259" cy="96259"/>
              </a:xfrm>
            </p:grpSpPr>
            <p:sp>
              <p:nvSpPr>
                <p:cNvPr id="567" name="Forme libre : forme 566">
                  <a:extLst>
                    <a:ext uri="{FF2B5EF4-FFF2-40B4-BE49-F238E27FC236}">
                      <a16:creationId xmlns:a16="http://schemas.microsoft.com/office/drawing/2014/main" id="{C576D513-DA5A-4B8D-AA74-0397F8F18431}"/>
                    </a:ext>
                  </a:extLst>
                </p:cNvPr>
                <p:cNvSpPr/>
                <p:nvPr/>
              </p:nvSpPr>
              <p:spPr>
                <a:xfrm rot="-4210295">
                  <a:off x="1976723" y="2613040"/>
                  <a:ext cx="75207" cy="75207"/>
                </a:xfrm>
                <a:custGeom>
                  <a:avLst/>
                  <a:gdLst>
                    <a:gd name="connsiteX0" fmla="*/ 75207 w 75207"/>
                    <a:gd name="connsiteY0" fmla="*/ 37604 h 75207"/>
                    <a:gd name="connsiteX1" fmla="*/ 37604 w 75207"/>
                    <a:gd name="connsiteY1" fmla="*/ 75207 h 75207"/>
                    <a:gd name="connsiteX2" fmla="*/ 0 w 75207"/>
                    <a:gd name="connsiteY2" fmla="*/ 37604 h 75207"/>
                    <a:gd name="connsiteX3" fmla="*/ 37604 w 75207"/>
                    <a:gd name="connsiteY3" fmla="*/ 0 h 75207"/>
                    <a:gd name="connsiteX4" fmla="*/ 75207 w 75207"/>
                    <a:gd name="connsiteY4" fmla="*/ 37604 h 75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7" h="75207">
                      <a:moveTo>
                        <a:pt x="75207" y="37604"/>
                      </a:moveTo>
                      <a:cubicBezTo>
                        <a:pt x="75207" y="58372"/>
                        <a:pt x="58372" y="75207"/>
                        <a:pt x="37604" y="75207"/>
                      </a:cubicBezTo>
                      <a:cubicBezTo>
                        <a:pt x="16836" y="75207"/>
                        <a:pt x="0" y="58372"/>
                        <a:pt x="0" y="37604"/>
                      </a:cubicBezTo>
                      <a:cubicBezTo>
                        <a:pt x="0" y="16836"/>
                        <a:pt x="16836" y="0"/>
                        <a:pt x="37604" y="0"/>
                      </a:cubicBezTo>
                      <a:cubicBezTo>
                        <a:pt x="58372" y="0"/>
                        <a:pt x="75207" y="16836"/>
                        <a:pt x="75207"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68" name="Forme libre : forme 567">
                  <a:extLst>
                    <a:ext uri="{FF2B5EF4-FFF2-40B4-BE49-F238E27FC236}">
                      <a16:creationId xmlns:a16="http://schemas.microsoft.com/office/drawing/2014/main" id="{3CB166C9-2172-4192-9AC7-8F8F1F854304}"/>
                    </a:ext>
                  </a:extLst>
                </p:cNvPr>
                <p:cNvSpPr/>
                <p:nvPr/>
              </p:nvSpPr>
              <p:spPr>
                <a:xfrm>
                  <a:off x="197643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1175"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69" name="Forme libre : forme 568">
                  <a:extLst>
                    <a:ext uri="{FF2B5EF4-FFF2-40B4-BE49-F238E27FC236}">
                      <a16:creationId xmlns:a16="http://schemas.microsoft.com/office/drawing/2014/main" id="{94A92460-78F2-4B06-978A-1F4098505B1A}"/>
                    </a:ext>
                  </a:extLst>
                </p:cNvPr>
                <p:cNvSpPr/>
                <p:nvPr/>
              </p:nvSpPr>
              <p:spPr>
                <a:xfrm>
                  <a:off x="1976632"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837"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556" name="Graphique 329">
                <a:extLst>
                  <a:ext uri="{FF2B5EF4-FFF2-40B4-BE49-F238E27FC236}">
                    <a16:creationId xmlns:a16="http://schemas.microsoft.com/office/drawing/2014/main" id="{B09B1B64-935B-4DCB-BC47-921C551735EB}"/>
                  </a:ext>
                </a:extLst>
              </p:cNvPr>
              <p:cNvGrpSpPr/>
              <p:nvPr/>
            </p:nvGrpSpPr>
            <p:grpSpPr>
              <a:xfrm>
                <a:off x="1281738" y="2520582"/>
                <a:ext cx="765010" cy="130047"/>
                <a:chOff x="1281738" y="2520582"/>
                <a:chExt cx="765010" cy="130047"/>
              </a:xfrm>
              <a:solidFill>
                <a:srgbClr val="636363"/>
              </a:solidFill>
            </p:grpSpPr>
            <p:sp>
              <p:nvSpPr>
                <p:cNvPr id="557" name="Forme libre : forme 556">
                  <a:extLst>
                    <a:ext uri="{FF2B5EF4-FFF2-40B4-BE49-F238E27FC236}">
                      <a16:creationId xmlns:a16="http://schemas.microsoft.com/office/drawing/2014/main" id="{3B594825-4485-43CC-80DF-BB0575C48838}"/>
                    </a:ext>
                  </a:extLst>
                </p:cNvPr>
                <p:cNvSpPr/>
                <p:nvPr/>
              </p:nvSpPr>
              <p:spPr>
                <a:xfrm>
                  <a:off x="132032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58" name="Forme libre : forme 557">
                  <a:extLst>
                    <a:ext uri="{FF2B5EF4-FFF2-40B4-BE49-F238E27FC236}">
                      <a16:creationId xmlns:a16="http://schemas.microsoft.com/office/drawing/2014/main" id="{DAB55D9A-0617-4E99-B243-F9972E496F7C}"/>
                    </a:ext>
                  </a:extLst>
                </p:cNvPr>
                <p:cNvSpPr/>
                <p:nvPr/>
              </p:nvSpPr>
              <p:spPr>
                <a:xfrm>
                  <a:off x="1281738"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59" name="Forme libre : forme 558">
                  <a:extLst>
                    <a:ext uri="{FF2B5EF4-FFF2-40B4-BE49-F238E27FC236}">
                      <a16:creationId xmlns:a16="http://schemas.microsoft.com/office/drawing/2014/main" id="{2DA7B5E9-F980-45B8-8809-56BDB595E76F}"/>
                    </a:ext>
                  </a:extLst>
                </p:cNvPr>
                <p:cNvSpPr/>
                <p:nvPr/>
              </p:nvSpPr>
              <p:spPr>
                <a:xfrm>
                  <a:off x="149561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60" name="Forme libre : forme 559">
                  <a:extLst>
                    <a:ext uri="{FF2B5EF4-FFF2-40B4-BE49-F238E27FC236}">
                      <a16:creationId xmlns:a16="http://schemas.microsoft.com/office/drawing/2014/main" id="{5F61A59E-7A0D-44B0-AC82-078857888182}"/>
                    </a:ext>
                  </a:extLst>
                </p:cNvPr>
                <p:cNvSpPr/>
                <p:nvPr/>
              </p:nvSpPr>
              <p:spPr>
                <a:xfrm>
                  <a:off x="1457028"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61" name="Forme libre : forme 560">
                  <a:extLst>
                    <a:ext uri="{FF2B5EF4-FFF2-40B4-BE49-F238E27FC236}">
                      <a16:creationId xmlns:a16="http://schemas.microsoft.com/office/drawing/2014/main" id="{DDA2BD87-0C93-41E6-A856-A652D8B03F82}"/>
                    </a:ext>
                  </a:extLst>
                </p:cNvPr>
                <p:cNvSpPr/>
                <p:nvPr/>
              </p:nvSpPr>
              <p:spPr>
                <a:xfrm>
                  <a:off x="167090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62" name="Forme libre : forme 561">
                  <a:extLst>
                    <a:ext uri="{FF2B5EF4-FFF2-40B4-BE49-F238E27FC236}">
                      <a16:creationId xmlns:a16="http://schemas.microsoft.com/office/drawing/2014/main" id="{53610B65-32F9-41BE-AB53-1F53D84FE8CA}"/>
                    </a:ext>
                  </a:extLst>
                </p:cNvPr>
                <p:cNvSpPr/>
                <p:nvPr/>
              </p:nvSpPr>
              <p:spPr>
                <a:xfrm>
                  <a:off x="163231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63" name="Forme libre : forme 562">
                  <a:extLst>
                    <a:ext uri="{FF2B5EF4-FFF2-40B4-BE49-F238E27FC236}">
                      <a16:creationId xmlns:a16="http://schemas.microsoft.com/office/drawing/2014/main" id="{90FBAABC-E84C-4782-B8DB-4B298E32D253}"/>
                    </a:ext>
                  </a:extLst>
                </p:cNvPr>
                <p:cNvSpPr/>
                <p:nvPr/>
              </p:nvSpPr>
              <p:spPr>
                <a:xfrm>
                  <a:off x="1846193"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64" name="Forme libre : forme 563">
                  <a:extLst>
                    <a:ext uri="{FF2B5EF4-FFF2-40B4-BE49-F238E27FC236}">
                      <a16:creationId xmlns:a16="http://schemas.microsoft.com/office/drawing/2014/main" id="{B7EE32AB-A731-467D-8451-397054E23B5C}"/>
                    </a:ext>
                  </a:extLst>
                </p:cNvPr>
                <p:cNvSpPr/>
                <p:nvPr/>
              </p:nvSpPr>
              <p:spPr>
                <a:xfrm>
                  <a:off x="1807609" y="2520582"/>
                  <a:ext cx="25069" cy="130047"/>
                </a:xfrm>
                <a:custGeom>
                  <a:avLst/>
                  <a:gdLst>
                    <a:gd name="connsiteX0" fmla="*/ 12535 w 25069"/>
                    <a:gd name="connsiteY0" fmla="*/ 0 h 130047"/>
                    <a:gd name="connsiteX1" fmla="*/ 12535 w 25069"/>
                    <a:gd name="connsiteY1" fmla="*/ 0 h 130047"/>
                    <a:gd name="connsiteX2" fmla="*/ 0 w 25069"/>
                    <a:gd name="connsiteY2" fmla="*/ 12535 h 130047"/>
                    <a:gd name="connsiteX3" fmla="*/ 0 w 25069"/>
                    <a:gd name="connsiteY3" fmla="*/ 117513 h 130047"/>
                    <a:gd name="connsiteX4" fmla="*/ 12535 w 25069"/>
                    <a:gd name="connsiteY4" fmla="*/ 130048 h 130047"/>
                    <a:gd name="connsiteX5" fmla="*/ 12535 w 25069"/>
                    <a:gd name="connsiteY5" fmla="*/ 130048 h 130047"/>
                    <a:gd name="connsiteX6" fmla="*/ 25069 w 25069"/>
                    <a:gd name="connsiteY6" fmla="*/ 117513 h 130047"/>
                    <a:gd name="connsiteX7" fmla="*/ 25069 w 25069"/>
                    <a:gd name="connsiteY7" fmla="*/ 12535 h 130047"/>
                    <a:gd name="connsiteX8" fmla="*/ 12535 w 25069"/>
                    <a:gd name="connsiteY8"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69" h="130047">
                      <a:moveTo>
                        <a:pt x="12535" y="0"/>
                      </a:moveTo>
                      <a:lnTo>
                        <a:pt x="12535" y="0"/>
                      </a:lnTo>
                      <a:cubicBezTo>
                        <a:pt x="5680" y="0"/>
                        <a:pt x="0" y="5680"/>
                        <a:pt x="0" y="12535"/>
                      </a:cubicBezTo>
                      <a:lnTo>
                        <a:pt x="0" y="117513"/>
                      </a:lnTo>
                      <a:cubicBezTo>
                        <a:pt x="0" y="124368"/>
                        <a:pt x="5680" y="130048"/>
                        <a:pt x="12535" y="130048"/>
                      </a:cubicBezTo>
                      <a:lnTo>
                        <a:pt x="12535" y="130048"/>
                      </a:ln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65" name="Forme libre : forme 564">
                  <a:extLst>
                    <a:ext uri="{FF2B5EF4-FFF2-40B4-BE49-F238E27FC236}">
                      <a16:creationId xmlns:a16="http://schemas.microsoft.com/office/drawing/2014/main" id="{C9FABF7F-1C7B-4B63-8441-029DD06C26F3}"/>
                    </a:ext>
                  </a:extLst>
                </p:cNvPr>
                <p:cNvSpPr/>
                <p:nvPr/>
              </p:nvSpPr>
              <p:spPr>
                <a:xfrm>
                  <a:off x="202167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4874"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66" name="Forme libre : forme 565">
                  <a:extLst>
                    <a:ext uri="{FF2B5EF4-FFF2-40B4-BE49-F238E27FC236}">
                      <a16:creationId xmlns:a16="http://schemas.microsoft.com/office/drawing/2014/main" id="{851E313A-85EB-4E0C-B659-48710E9C17A7}"/>
                    </a:ext>
                  </a:extLst>
                </p:cNvPr>
                <p:cNvSpPr/>
                <p:nvPr/>
              </p:nvSpPr>
              <p:spPr>
                <a:xfrm>
                  <a:off x="198289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521" name="Forme libre : forme 520">
              <a:extLst>
                <a:ext uri="{FF2B5EF4-FFF2-40B4-BE49-F238E27FC236}">
                  <a16:creationId xmlns:a16="http://schemas.microsoft.com/office/drawing/2014/main" id="{2544F272-699B-4363-8C3C-A0582C0A6A19}"/>
                </a:ext>
              </a:extLst>
            </p:cNvPr>
            <p:cNvSpPr/>
            <p:nvPr/>
          </p:nvSpPr>
          <p:spPr>
            <a:xfrm>
              <a:off x="1109582" y="2890943"/>
              <a:ext cx="1108148" cy="9401"/>
            </a:xfrm>
            <a:custGeom>
              <a:avLst/>
              <a:gdLst>
                <a:gd name="connsiteX0" fmla="*/ 0 w 1108148"/>
                <a:gd name="connsiteY0" fmla="*/ 0 h 9401"/>
                <a:gd name="connsiteX1" fmla="*/ 1108148 w 1108148"/>
                <a:gd name="connsiteY1" fmla="*/ 0 h 9401"/>
                <a:gd name="connsiteX2" fmla="*/ 1108148 w 1108148"/>
                <a:gd name="connsiteY2" fmla="*/ 9401 h 9401"/>
                <a:gd name="connsiteX3" fmla="*/ 0 w 1108148"/>
                <a:gd name="connsiteY3" fmla="*/ 9401 h 9401"/>
              </a:gdLst>
              <a:ahLst/>
              <a:cxnLst>
                <a:cxn ang="0">
                  <a:pos x="connsiteX0" y="connsiteY0"/>
                </a:cxn>
                <a:cxn ang="0">
                  <a:pos x="connsiteX1" y="connsiteY1"/>
                </a:cxn>
                <a:cxn ang="0">
                  <a:pos x="connsiteX2" y="connsiteY2"/>
                </a:cxn>
                <a:cxn ang="0">
                  <a:pos x="connsiteX3" y="connsiteY3"/>
                </a:cxn>
              </a:cxnLst>
              <a:rect l="l" t="t" r="r" b="b"/>
              <a:pathLst>
                <a:path w="1108148" h="9401">
                  <a:moveTo>
                    <a:pt x="0" y="0"/>
                  </a:moveTo>
                  <a:lnTo>
                    <a:pt x="1108148" y="0"/>
                  </a:lnTo>
                  <a:lnTo>
                    <a:pt x="1108148" y="9401"/>
                  </a:lnTo>
                  <a:lnTo>
                    <a:pt x="0" y="9401"/>
                  </a:lnTo>
                  <a:close/>
                </a:path>
              </a:pathLst>
            </a:custGeom>
            <a:solidFill>
              <a:srgbClr val="FF5B30"/>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522" name="Graphique 329">
              <a:extLst>
                <a:ext uri="{FF2B5EF4-FFF2-40B4-BE49-F238E27FC236}">
                  <a16:creationId xmlns:a16="http://schemas.microsoft.com/office/drawing/2014/main" id="{39667634-20D1-4E40-900E-072ECEF35055}"/>
                </a:ext>
              </a:extLst>
            </p:cNvPr>
            <p:cNvGrpSpPr/>
            <p:nvPr/>
          </p:nvGrpSpPr>
          <p:grpSpPr>
            <a:xfrm>
              <a:off x="1807609" y="2520582"/>
              <a:ext cx="63652" cy="130047"/>
              <a:chOff x="1807609" y="2520582"/>
              <a:chExt cx="63652" cy="130047"/>
            </a:xfrm>
            <a:solidFill>
              <a:srgbClr val="636363"/>
            </a:solidFill>
          </p:grpSpPr>
          <p:grpSp>
            <p:nvGrpSpPr>
              <p:cNvPr id="549" name="Graphique 329">
                <a:extLst>
                  <a:ext uri="{FF2B5EF4-FFF2-40B4-BE49-F238E27FC236}">
                    <a16:creationId xmlns:a16="http://schemas.microsoft.com/office/drawing/2014/main" id="{6100A514-615D-4204-A46C-52142740D7BE}"/>
                  </a:ext>
                </a:extLst>
              </p:cNvPr>
              <p:cNvGrpSpPr/>
              <p:nvPr/>
            </p:nvGrpSpPr>
            <p:grpSpPr>
              <a:xfrm>
                <a:off x="1846193" y="2520582"/>
                <a:ext cx="25069" cy="130047"/>
                <a:chOff x="1846193" y="2520582"/>
                <a:chExt cx="25069" cy="130047"/>
              </a:xfrm>
              <a:solidFill>
                <a:srgbClr val="636363"/>
              </a:solidFill>
            </p:grpSpPr>
            <p:sp>
              <p:nvSpPr>
                <p:cNvPr id="553" name="Forme libre : forme 552">
                  <a:extLst>
                    <a:ext uri="{FF2B5EF4-FFF2-40B4-BE49-F238E27FC236}">
                      <a16:creationId xmlns:a16="http://schemas.microsoft.com/office/drawing/2014/main" id="{CA8FED45-B2A2-49F0-97CB-3B3AA729970A}"/>
                    </a:ext>
                  </a:extLst>
                </p:cNvPr>
                <p:cNvSpPr/>
                <p:nvPr/>
              </p:nvSpPr>
              <p:spPr>
                <a:xfrm>
                  <a:off x="1846193"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54" name="Forme libre : forme 553">
                  <a:extLst>
                    <a:ext uri="{FF2B5EF4-FFF2-40B4-BE49-F238E27FC236}">
                      <a16:creationId xmlns:a16="http://schemas.microsoft.com/office/drawing/2014/main" id="{06DC568A-2FCF-46EA-90C5-52DE56F1450B}"/>
                    </a:ext>
                  </a:extLst>
                </p:cNvPr>
                <p:cNvSpPr/>
                <p:nvPr/>
              </p:nvSpPr>
              <p:spPr>
                <a:xfrm>
                  <a:off x="1846193"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550" name="Graphique 329">
                <a:extLst>
                  <a:ext uri="{FF2B5EF4-FFF2-40B4-BE49-F238E27FC236}">
                    <a16:creationId xmlns:a16="http://schemas.microsoft.com/office/drawing/2014/main" id="{555EC7DC-CE73-4D34-9337-C19DF787706C}"/>
                  </a:ext>
                </a:extLst>
              </p:cNvPr>
              <p:cNvGrpSpPr/>
              <p:nvPr/>
            </p:nvGrpSpPr>
            <p:grpSpPr>
              <a:xfrm>
                <a:off x="1807609" y="2520582"/>
                <a:ext cx="25069" cy="130047"/>
                <a:chOff x="1807609" y="2520582"/>
                <a:chExt cx="25069" cy="130047"/>
              </a:xfrm>
              <a:solidFill>
                <a:srgbClr val="636363"/>
              </a:solidFill>
            </p:grpSpPr>
            <p:sp>
              <p:nvSpPr>
                <p:cNvPr id="551" name="Forme libre : forme 550">
                  <a:extLst>
                    <a:ext uri="{FF2B5EF4-FFF2-40B4-BE49-F238E27FC236}">
                      <a16:creationId xmlns:a16="http://schemas.microsoft.com/office/drawing/2014/main" id="{8A890BB7-E634-485F-98C9-DFA6AD98D05D}"/>
                    </a:ext>
                  </a:extLst>
                </p:cNvPr>
                <p:cNvSpPr/>
                <p:nvPr/>
              </p:nvSpPr>
              <p:spPr>
                <a:xfrm>
                  <a:off x="180760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52" name="Forme libre : forme 551">
                  <a:extLst>
                    <a:ext uri="{FF2B5EF4-FFF2-40B4-BE49-F238E27FC236}">
                      <a16:creationId xmlns:a16="http://schemas.microsoft.com/office/drawing/2014/main" id="{1E7FA7E9-A8FE-4AC0-A7BD-DC8088FA3358}"/>
                    </a:ext>
                  </a:extLst>
                </p:cNvPr>
                <p:cNvSpPr/>
                <p:nvPr/>
              </p:nvSpPr>
              <p:spPr>
                <a:xfrm>
                  <a:off x="180760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523" name="Graphique 329">
              <a:extLst>
                <a:ext uri="{FF2B5EF4-FFF2-40B4-BE49-F238E27FC236}">
                  <a16:creationId xmlns:a16="http://schemas.microsoft.com/office/drawing/2014/main" id="{6DC4AFE7-05F6-4F6B-AC31-EB8B45250FE2}"/>
                </a:ext>
              </a:extLst>
            </p:cNvPr>
            <p:cNvGrpSpPr/>
            <p:nvPr/>
          </p:nvGrpSpPr>
          <p:grpSpPr>
            <a:xfrm>
              <a:off x="1632319" y="2520582"/>
              <a:ext cx="63652" cy="130047"/>
              <a:chOff x="1632319" y="2520582"/>
              <a:chExt cx="63652" cy="130047"/>
            </a:xfrm>
            <a:solidFill>
              <a:srgbClr val="636363"/>
            </a:solidFill>
          </p:grpSpPr>
          <p:grpSp>
            <p:nvGrpSpPr>
              <p:cNvPr id="543" name="Graphique 329">
                <a:extLst>
                  <a:ext uri="{FF2B5EF4-FFF2-40B4-BE49-F238E27FC236}">
                    <a16:creationId xmlns:a16="http://schemas.microsoft.com/office/drawing/2014/main" id="{D48F7DCA-FD6A-4B9B-BC11-E7CA4DBEA9C1}"/>
                  </a:ext>
                </a:extLst>
              </p:cNvPr>
              <p:cNvGrpSpPr/>
              <p:nvPr/>
            </p:nvGrpSpPr>
            <p:grpSpPr>
              <a:xfrm>
                <a:off x="1670902" y="2520582"/>
                <a:ext cx="25069" cy="130047"/>
                <a:chOff x="1670902" y="2520582"/>
                <a:chExt cx="25069" cy="130047"/>
              </a:xfrm>
              <a:solidFill>
                <a:srgbClr val="636363"/>
              </a:solidFill>
            </p:grpSpPr>
            <p:sp>
              <p:nvSpPr>
                <p:cNvPr id="547" name="Forme libre : forme 546">
                  <a:extLst>
                    <a:ext uri="{FF2B5EF4-FFF2-40B4-BE49-F238E27FC236}">
                      <a16:creationId xmlns:a16="http://schemas.microsoft.com/office/drawing/2014/main" id="{0C28EDF9-890B-40B0-A41A-A0E472D608C0}"/>
                    </a:ext>
                  </a:extLst>
                </p:cNvPr>
                <p:cNvSpPr/>
                <p:nvPr/>
              </p:nvSpPr>
              <p:spPr>
                <a:xfrm>
                  <a:off x="167090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48" name="Forme libre : forme 547">
                  <a:extLst>
                    <a:ext uri="{FF2B5EF4-FFF2-40B4-BE49-F238E27FC236}">
                      <a16:creationId xmlns:a16="http://schemas.microsoft.com/office/drawing/2014/main" id="{C08AED43-B01B-4DE4-BEE0-EFE1A93124A3}"/>
                    </a:ext>
                  </a:extLst>
                </p:cNvPr>
                <p:cNvSpPr/>
                <p:nvPr/>
              </p:nvSpPr>
              <p:spPr>
                <a:xfrm>
                  <a:off x="167090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544" name="Graphique 329">
                <a:extLst>
                  <a:ext uri="{FF2B5EF4-FFF2-40B4-BE49-F238E27FC236}">
                    <a16:creationId xmlns:a16="http://schemas.microsoft.com/office/drawing/2014/main" id="{BCC719F7-8EC8-4C7F-9E06-249753AAC27F}"/>
                  </a:ext>
                </a:extLst>
              </p:cNvPr>
              <p:cNvGrpSpPr/>
              <p:nvPr/>
            </p:nvGrpSpPr>
            <p:grpSpPr>
              <a:xfrm>
                <a:off x="1632319" y="2520582"/>
                <a:ext cx="25069" cy="130047"/>
                <a:chOff x="1632319" y="2520582"/>
                <a:chExt cx="25069" cy="130047"/>
              </a:xfrm>
              <a:solidFill>
                <a:srgbClr val="636363"/>
              </a:solidFill>
            </p:grpSpPr>
            <p:sp>
              <p:nvSpPr>
                <p:cNvPr id="545" name="Forme libre : forme 544">
                  <a:extLst>
                    <a:ext uri="{FF2B5EF4-FFF2-40B4-BE49-F238E27FC236}">
                      <a16:creationId xmlns:a16="http://schemas.microsoft.com/office/drawing/2014/main" id="{38AC8351-F693-47E4-BADE-9C1883F35D10}"/>
                    </a:ext>
                  </a:extLst>
                </p:cNvPr>
                <p:cNvSpPr/>
                <p:nvPr/>
              </p:nvSpPr>
              <p:spPr>
                <a:xfrm>
                  <a:off x="163231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46" name="Forme libre : forme 545">
                  <a:extLst>
                    <a:ext uri="{FF2B5EF4-FFF2-40B4-BE49-F238E27FC236}">
                      <a16:creationId xmlns:a16="http://schemas.microsoft.com/office/drawing/2014/main" id="{F6B8DE42-6E4E-47BA-8A5C-9DB2C4BF0AD3}"/>
                    </a:ext>
                  </a:extLst>
                </p:cNvPr>
                <p:cNvSpPr/>
                <p:nvPr/>
              </p:nvSpPr>
              <p:spPr>
                <a:xfrm>
                  <a:off x="163231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524" name="Graphique 329">
              <a:extLst>
                <a:ext uri="{FF2B5EF4-FFF2-40B4-BE49-F238E27FC236}">
                  <a16:creationId xmlns:a16="http://schemas.microsoft.com/office/drawing/2014/main" id="{BAC8826E-479E-477D-9741-C68ACAF645E1}"/>
                </a:ext>
              </a:extLst>
            </p:cNvPr>
            <p:cNvGrpSpPr/>
            <p:nvPr/>
          </p:nvGrpSpPr>
          <p:grpSpPr>
            <a:xfrm>
              <a:off x="1457028" y="2520582"/>
              <a:ext cx="63652" cy="130047"/>
              <a:chOff x="1457028" y="2520582"/>
              <a:chExt cx="63652" cy="130047"/>
            </a:xfrm>
            <a:solidFill>
              <a:srgbClr val="636363"/>
            </a:solidFill>
          </p:grpSpPr>
          <p:grpSp>
            <p:nvGrpSpPr>
              <p:cNvPr id="537" name="Graphique 329">
                <a:extLst>
                  <a:ext uri="{FF2B5EF4-FFF2-40B4-BE49-F238E27FC236}">
                    <a16:creationId xmlns:a16="http://schemas.microsoft.com/office/drawing/2014/main" id="{32FBB9D4-6768-486A-90BF-1B8B57306638}"/>
                  </a:ext>
                </a:extLst>
              </p:cNvPr>
              <p:cNvGrpSpPr/>
              <p:nvPr/>
            </p:nvGrpSpPr>
            <p:grpSpPr>
              <a:xfrm>
                <a:off x="1495612" y="2520582"/>
                <a:ext cx="25069" cy="130047"/>
                <a:chOff x="1495612" y="2520582"/>
                <a:chExt cx="25069" cy="130047"/>
              </a:xfrm>
              <a:solidFill>
                <a:srgbClr val="636363"/>
              </a:solidFill>
            </p:grpSpPr>
            <p:sp>
              <p:nvSpPr>
                <p:cNvPr id="541" name="Forme libre : forme 540">
                  <a:extLst>
                    <a:ext uri="{FF2B5EF4-FFF2-40B4-BE49-F238E27FC236}">
                      <a16:creationId xmlns:a16="http://schemas.microsoft.com/office/drawing/2014/main" id="{81D13A81-1703-48FB-AF66-9E3129AFF5BE}"/>
                    </a:ext>
                  </a:extLst>
                </p:cNvPr>
                <p:cNvSpPr/>
                <p:nvPr/>
              </p:nvSpPr>
              <p:spPr>
                <a:xfrm>
                  <a:off x="149561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42" name="Forme libre : forme 541">
                  <a:extLst>
                    <a:ext uri="{FF2B5EF4-FFF2-40B4-BE49-F238E27FC236}">
                      <a16:creationId xmlns:a16="http://schemas.microsoft.com/office/drawing/2014/main" id="{DDB08D42-5CD7-4FC5-A7FB-1E7F41F8AA26}"/>
                    </a:ext>
                  </a:extLst>
                </p:cNvPr>
                <p:cNvSpPr/>
                <p:nvPr/>
              </p:nvSpPr>
              <p:spPr>
                <a:xfrm>
                  <a:off x="149561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538" name="Graphique 329">
                <a:extLst>
                  <a:ext uri="{FF2B5EF4-FFF2-40B4-BE49-F238E27FC236}">
                    <a16:creationId xmlns:a16="http://schemas.microsoft.com/office/drawing/2014/main" id="{D20A8CDD-1E23-4B9A-9043-34D31AD3843F}"/>
                  </a:ext>
                </a:extLst>
              </p:cNvPr>
              <p:cNvGrpSpPr/>
              <p:nvPr/>
            </p:nvGrpSpPr>
            <p:grpSpPr>
              <a:xfrm>
                <a:off x="1457028" y="2520582"/>
                <a:ext cx="25069" cy="130047"/>
                <a:chOff x="1457028" y="2520582"/>
                <a:chExt cx="25069" cy="130047"/>
              </a:xfrm>
              <a:solidFill>
                <a:srgbClr val="636363"/>
              </a:solidFill>
            </p:grpSpPr>
            <p:sp>
              <p:nvSpPr>
                <p:cNvPr id="539" name="Forme libre : forme 538">
                  <a:extLst>
                    <a:ext uri="{FF2B5EF4-FFF2-40B4-BE49-F238E27FC236}">
                      <a16:creationId xmlns:a16="http://schemas.microsoft.com/office/drawing/2014/main" id="{7818B430-5745-4C82-80ED-7679DE379F4D}"/>
                    </a:ext>
                  </a:extLst>
                </p:cNvPr>
                <p:cNvSpPr/>
                <p:nvPr/>
              </p:nvSpPr>
              <p:spPr>
                <a:xfrm>
                  <a:off x="1457028"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40" name="Forme libre : forme 539">
                  <a:extLst>
                    <a:ext uri="{FF2B5EF4-FFF2-40B4-BE49-F238E27FC236}">
                      <a16:creationId xmlns:a16="http://schemas.microsoft.com/office/drawing/2014/main" id="{BFC7D0C3-9923-4059-A8E8-81C9ADB9F302}"/>
                    </a:ext>
                  </a:extLst>
                </p:cNvPr>
                <p:cNvSpPr/>
                <p:nvPr/>
              </p:nvSpPr>
              <p:spPr>
                <a:xfrm>
                  <a:off x="1457028"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525" name="Graphique 329">
              <a:extLst>
                <a:ext uri="{FF2B5EF4-FFF2-40B4-BE49-F238E27FC236}">
                  <a16:creationId xmlns:a16="http://schemas.microsoft.com/office/drawing/2014/main" id="{E0480C6B-1C6A-4B65-B1DB-1CFF9C2A7916}"/>
                </a:ext>
              </a:extLst>
            </p:cNvPr>
            <p:cNvGrpSpPr/>
            <p:nvPr/>
          </p:nvGrpSpPr>
          <p:grpSpPr>
            <a:xfrm>
              <a:off x="1281738" y="2520582"/>
              <a:ext cx="63652" cy="130047"/>
              <a:chOff x="1281738" y="2520582"/>
              <a:chExt cx="63652" cy="130047"/>
            </a:xfrm>
            <a:solidFill>
              <a:srgbClr val="636363"/>
            </a:solidFill>
          </p:grpSpPr>
          <p:grpSp>
            <p:nvGrpSpPr>
              <p:cNvPr id="531" name="Graphique 329">
                <a:extLst>
                  <a:ext uri="{FF2B5EF4-FFF2-40B4-BE49-F238E27FC236}">
                    <a16:creationId xmlns:a16="http://schemas.microsoft.com/office/drawing/2014/main" id="{E35D13AD-A1A6-494A-8676-69FEFD66DF6A}"/>
                  </a:ext>
                </a:extLst>
              </p:cNvPr>
              <p:cNvGrpSpPr/>
              <p:nvPr/>
            </p:nvGrpSpPr>
            <p:grpSpPr>
              <a:xfrm>
                <a:off x="1320322" y="2520582"/>
                <a:ext cx="25069" cy="130047"/>
                <a:chOff x="1320322" y="2520582"/>
                <a:chExt cx="25069" cy="130047"/>
              </a:xfrm>
              <a:solidFill>
                <a:srgbClr val="636363"/>
              </a:solidFill>
            </p:grpSpPr>
            <p:sp>
              <p:nvSpPr>
                <p:cNvPr id="535" name="Forme libre : forme 534">
                  <a:extLst>
                    <a:ext uri="{FF2B5EF4-FFF2-40B4-BE49-F238E27FC236}">
                      <a16:creationId xmlns:a16="http://schemas.microsoft.com/office/drawing/2014/main" id="{15638AC5-7A51-45F2-BC35-225130897241}"/>
                    </a:ext>
                  </a:extLst>
                </p:cNvPr>
                <p:cNvSpPr/>
                <p:nvPr/>
              </p:nvSpPr>
              <p:spPr>
                <a:xfrm>
                  <a:off x="132032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36" name="Forme libre : forme 535">
                  <a:extLst>
                    <a:ext uri="{FF2B5EF4-FFF2-40B4-BE49-F238E27FC236}">
                      <a16:creationId xmlns:a16="http://schemas.microsoft.com/office/drawing/2014/main" id="{B7A7D612-C687-43F6-9831-4E1FBD5F4B21}"/>
                    </a:ext>
                  </a:extLst>
                </p:cNvPr>
                <p:cNvSpPr/>
                <p:nvPr/>
              </p:nvSpPr>
              <p:spPr>
                <a:xfrm>
                  <a:off x="132032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532" name="Graphique 329">
                <a:extLst>
                  <a:ext uri="{FF2B5EF4-FFF2-40B4-BE49-F238E27FC236}">
                    <a16:creationId xmlns:a16="http://schemas.microsoft.com/office/drawing/2014/main" id="{0E1A138D-2E8F-4C86-82E3-94C1355EEF3F}"/>
                  </a:ext>
                </a:extLst>
              </p:cNvPr>
              <p:cNvGrpSpPr/>
              <p:nvPr/>
            </p:nvGrpSpPr>
            <p:grpSpPr>
              <a:xfrm>
                <a:off x="1281738" y="2520582"/>
                <a:ext cx="25069" cy="130047"/>
                <a:chOff x="1281738" y="2520582"/>
                <a:chExt cx="25069" cy="130047"/>
              </a:xfrm>
              <a:solidFill>
                <a:srgbClr val="636363"/>
              </a:solidFill>
            </p:grpSpPr>
            <p:sp>
              <p:nvSpPr>
                <p:cNvPr id="533" name="Forme libre : forme 532">
                  <a:extLst>
                    <a:ext uri="{FF2B5EF4-FFF2-40B4-BE49-F238E27FC236}">
                      <a16:creationId xmlns:a16="http://schemas.microsoft.com/office/drawing/2014/main" id="{8CD47178-3D03-408F-83C6-413910BEE72B}"/>
                    </a:ext>
                  </a:extLst>
                </p:cNvPr>
                <p:cNvSpPr/>
                <p:nvPr/>
              </p:nvSpPr>
              <p:spPr>
                <a:xfrm>
                  <a:off x="1281738"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34" name="Forme libre : forme 533">
                  <a:extLst>
                    <a:ext uri="{FF2B5EF4-FFF2-40B4-BE49-F238E27FC236}">
                      <a16:creationId xmlns:a16="http://schemas.microsoft.com/office/drawing/2014/main" id="{C9D92503-090D-449D-B408-E9AB455254B4}"/>
                    </a:ext>
                  </a:extLst>
                </p:cNvPr>
                <p:cNvSpPr/>
                <p:nvPr/>
              </p:nvSpPr>
              <p:spPr>
                <a:xfrm>
                  <a:off x="1281738"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526" name="Forme libre : forme 525">
              <a:extLst>
                <a:ext uri="{FF2B5EF4-FFF2-40B4-BE49-F238E27FC236}">
                  <a16:creationId xmlns:a16="http://schemas.microsoft.com/office/drawing/2014/main" id="{54D6EF2C-61C0-4A6B-A7FC-5BA10B44B9C2}"/>
                </a:ext>
              </a:extLst>
            </p:cNvPr>
            <p:cNvSpPr/>
            <p:nvPr/>
          </p:nvSpPr>
          <p:spPr>
            <a:xfrm>
              <a:off x="198289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27" name="Forme libre : forme 526">
              <a:extLst>
                <a:ext uri="{FF2B5EF4-FFF2-40B4-BE49-F238E27FC236}">
                  <a16:creationId xmlns:a16="http://schemas.microsoft.com/office/drawing/2014/main" id="{434A9A2A-0369-430E-94A1-9269FD956E63}"/>
                </a:ext>
              </a:extLst>
            </p:cNvPr>
            <p:cNvSpPr/>
            <p:nvPr/>
          </p:nvSpPr>
          <p:spPr>
            <a:xfrm>
              <a:off x="198289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528" name="Graphique 329">
              <a:extLst>
                <a:ext uri="{FF2B5EF4-FFF2-40B4-BE49-F238E27FC236}">
                  <a16:creationId xmlns:a16="http://schemas.microsoft.com/office/drawing/2014/main" id="{57056CB1-36CE-4404-8EE8-BFD677B8880E}"/>
                </a:ext>
              </a:extLst>
            </p:cNvPr>
            <p:cNvGrpSpPr/>
            <p:nvPr/>
          </p:nvGrpSpPr>
          <p:grpSpPr>
            <a:xfrm>
              <a:off x="2021679" y="2520582"/>
              <a:ext cx="25069" cy="130047"/>
              <a:chOff x="2021679" y="2520582"/>
              <a:chExt cx="25069" cy="130047"/>
            </a:xfrm>
            <a:solidFill>
              <a:srgbClr val="636363"/>
            </a:solidFill>
          </p:grpSpPr>
          <p:sp>
            <p:nvSpPr>
              <p:cNvPr id="529" name="Forme libre : forme 528">
                <a:extLst>
                  <a:ext uri="{FF2B5EF4-FFF2-40B4-BE49-F238E27FC236}">
                    <a16:creationId xmlns:a16="http://schemas.microsoft.com/office/drawing/2014/main" id="{5FAED931-7C4E-4192-9BEC-9F2A6F2ACC1E}"/>
                  </a:ext>
                </a:extLst>
              </p:cNvPr>
              <p:cNvSpPr/>
              <p:nvPr/>
            </p:nvSpPr>
            <p:spPr>
              <a:xfrm>
                <a:off x="202167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4874"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30" name="Forme libre : forme 529">
                <a:extLst>
                  <a:ext uri="{FF2B5EF4-FFF2-40B4-BE49-F238E27FC236}">
                    <a16:creationId xmlns:a16="http://schemas.microsoft.com/office/drawing/2014/main" id="{CC78D19B-F549-4223-96EE-2891A7C5D112}"/>
                  </a:ext>
                </a:extLst>
              </p:cNvPr>
              <p:cNvSpPr/>
              <p:nvPr/>
            </p:nvSpPr>
            <p:spPr>
              <a:xfrm>
                <a:off x="202167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4874"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582" name="Rectangle 581">
            <a:extLst>
              <a:ext uri="{FF2B5EF4-FFF2-40B4-BE49-F238E27FC236}">
                <a16:creationId xmlns:a16="http://schemas.microsoft.com/office/drawing/2014/main" id="{AD91099F-FB70-4361-8AA4-7DA10C5F1E46}"/>
              </a:ext>
            </a:extLst>
          </p:cNvPr>
          <p:cNvSpPr/>
          <p:nvPr/>
        </p:nvSpPr>
        <p:spPr>
          <a:xfrm>
            <a:off x="3864778" y="3345170"/>
            <a:ext cx="4565738" cy="288884"/>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fr-BE" sz="1200">
                <a:latin typeface="Trebuchet MS" panose="020B0603020202020204" pitchFamily="34" charset="0"/>
              </a:rPr>
              <a:t>Réduction d’impôt IR-PME (Réduction Madelin)</a:t>
            </a:r>
          </a:p>
        </p:txBody>
      </p:sp>
      <p:grpSp>
        <p:nvGrpSpPr>
          <p:cNvPr id="583" name="Graphique 329">
            <a:extLst>
              <a:ext uri="{FF2B5EF4-FFF2-40B4-BE49-F238E27FC236}">
                <a16:creationId xmlns:a16="http://schemas.microsoft.com/office/drawing/2014/main" id="{EE070EB5-3A7D-4D3F-9F9D-2C7E05249468}"/>
              </a:ext>
            </a:extLst>
          </p:cNvPr>
          <p:cNvGrpSpPr/>
          <p:nvPr/>
        </p:nvGrpSpPr>
        <p:grpSpPr>
          <a:xfrm>
            <a:off x="7484814" y="3507363"/>
            <a:ext cx="1086878" cy="841617"/>
            <a:chOff x="1109582" y="2520582"/>
            <a:chExt cx="1108148" cy="858088"/>
          </a:xfrm>
          <a:effectLst>
            <a:outerShdw blurRad="50800" dist="38100" dir="2700000" algn="tl" rotWithShape="0">
              <a:prstClr val="black">
                <a:alpha val="40000"/>
              </a:prstClr>
            </a:outerShdw>
          </a:effectLst>
        </p:grpSpPr>
        <p:sp>
          <p:nvSpPr>
            <p:cNvPr id="584" name="Forme libre : forme 583">
              <a:extLst>
                <a:ext uri="{FF2B5EF4-FFF2-40B4-BE49-F238E27FC236}">
                  <a16:creationId xmlns:a16="http://schemas.microsoft.com/office/drawing/2014/main" id="{757DA9C7-499C-4711-890D-1676ECE745F7}"/>
                </a:ext>
              </a:extLst>
            </p:cNvPr>
            <p:cNvSpPr/>
            <p:nvPr/>
          </p:nvSpPr>
          <p:spPr>
            <a:xfrm>
              <a:off x="1109582" y="2586389"/>
              <a:ext cx="1107952" cy="792281"/>
            </a:xfrm>
            <a:custGeom>
              <a:avLst/>
              <a:gdLst>
                <a:gd name="connsiteX0" fmla="*/ 967916 w 1107952"/>
                <a:gd name="connsiteY0" fmla="*/ 0 h 1107952"/>
                <a:gd name="connsiteX1" fmla="*/ 140232 w 1107952"/>
                <a:gd name="connsiteY1" fmla="*/ 0 h 1107952"/>
                <a:gd name="connsiteX2" fmla="*/ 0 w 1107952"/>
                <a:gd name="connsiteY2" fmla="*/ 140232 h 1107952"/>
                <a:gd name="connsiteX3" fmla="*/ 0 w 1107952"/>
                <a:gd name="connsiteY3" fmla="*/ 967720 h 1107952"/>
                <a:gd name="connsiteX4" fmla="*/ 140232 w 1107952"/>
                <a:gd name="connsiteY4" fmla="*/ 1107952 h 1107952"/>
                <a:gd name="connsiteX5" fmla="*/ 967720 w 1107952"/>
                <a:gd name="connsiteY5" fmla="*/ 1107952 h 1107952"/>
                <a:gd name="connsiteX6" fmla="*/ 1107953 w 1107952"/>
                <a:gd name="connsiteY6" fmla="*/ 967720 h 1107952"/>
                <a:gd name="connsiteX7" fmla="*/ 1107953 w 1107952"/>
                <a:gd name="connsiteY7" fmla="*/ 140232 h 1107952"/>
                <a:gd name="connsiteX8" fmla="*/ 967916 w 1107952"/>
                <a:gd name="connsiteY8" fmla="*/ 0 h 110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7952" h="1107952">
                  <a:moveTo>
                    <a:pt x="967916" y="0"/>
                  </a:moveTo>
                  <a:lnTo>
                    <a:pt x="140232" y="0"/>
                  </a:lnTo>
                  <a:cubicBezTo>
                    <a:pt x="62869" y="0"/>
                    <a:pt x="0" y="62869"/>
                    <a:pt x="0" y="140232"/>
                  </a:cubicBezTo>
                  <a:lnTo>
                    <a:pt x="0" y="967720"/>
                  </a:lnTo>
                  <a:cubicBezTo>
                    <a:pt x="0" y="1045279"/>
                    <a:pt x="62869" y="1107952"/>
                    <a:pt x="140232" y="1107952"/>
                  </a:cubicBezTo>
                  <a:lnTo>
                    <a:pt x="967720" y="1107952"/>
                  </a:lnTo>
                  <a:cubicBezTo>
                    <a:pt x="1045279" y="1107952"/>
                    <a:pt x="1107953" y="1045083"/>
                    <a:pt x="1107953" y="967720"/>
                  </a:cubicBezTo>
                  <a:lnTo>
                    <a:pt x="1107953" y="140232"/>
                  </a:lnTo>
                  <a:cubicBezTo>
                    <a:pt x="1108148" y="62869"/>
                    <a:pt x="1045279" y="0"/>
                    <a:pt x="967916" y="0"/>
                  </a:cubicBezTo>
                  <a:close/>
                </a:path>
              </a:pathLst>
            </a:custGeom>
            <a:solidFill>
              <a:srgbClr val="FFEAE5"/>
            </a:solidFill>
            <a:ln w="1952" cap="flat">
              <a:noFill/>
              <a:prstDash val="solid"/>
              <a:miter/>
            </a:ln>
          </p:spPr>
          <p:txBody>
            <a:bodyPr lIns="0" tIns="0" rIns="0" bIns="0" rtlCol="0" anchor="b"/>
            <a:lstStyle/>
            <a:p>
              <a:pPr algn="ctr"/>
              <a:r>
                <a:rPr lang="en-US" sz="1400" dirty="0">
                  <a:latin typeface="Trebuchet MS" panose="020B0603020202020204" pitchFamily="34" charset="0"/>
                </a:rPr>
                <a:t>31 Décembre 2021</a:t>
              </a:r>
              <a:endParaRPr lang="en-BE" sz="1200" dirty="0">
                <a:latin typeface="Trebuchet MS" panose="020B0603020202020204" pitchFamily="34" charset="0"/>
              </a:endParaRPr>
            </a:p>
          </p:txBody>
        </p:sp>
        <p:sp>
          <p:nvSpPr>
            <p:cNvPr id="585" name="Forme libre : forme 584">
              <a:extLst>
                <a:ext uri="{FF2B5EF4-FFF2-40B4-BE49-F238E27FC236}">
                  <a16:creationId xmlns:a16="http://schemas.microsoft.com/office/drawing/2014/main" id="{7A96FEED-9B03-45F2-9BCD-C2C7894BE453}"/>
                </a:ext>
              </a:extLst>
            </p:cNvPr>
            <p:cNvSpPr/>
            <p:nvPr/>
          </p:nvSpPr>
          <p:spPr>
            <a:xfrm>
              <a:off x="1109582" y="2586389"/>
              <a:ext cx="1108148" cy="304554"/>
            </a:xfrm>
            <a:custGeom>
              <a:avLst/>
              <a:gdLst>
                <a:gd name="connsiteX0" fmla="*/ 967916 w 1108148"/>
                <a:gd name="connsiteY0" fmla="*/ 0 h 304554"/>
                <a:gd name="connsiteX1" fmla="*/ 140232 w 1108148"/>
                <a:gd name="connsiteY1" fmla="*/ 0 h 304554"/>
                <a:gd name="connsiteX2" fmla="*/ 0 w 1108148"/>
                <a:gd name="connsiteY2" fmla="*/ 140232 h 304554"/>
                <a:gd name="connsiteX3" fmla="*/ 0 w 1108148"/>
                <a:gd name="connsiteY3" fmla="*/ 304555 h 304554"/>
                <a:gd name="connsiteX4" fmla="*/ 1108148 w 1108148"/>
                <a:gd name="connsiteY4" fmla="*/ 304555 h 304554"/>
                <a:gd name="connsiteX5" fmla="*/ 1108148 w 1108148"/>
                <a:gd name="connsiteY5" fmla="*/ 140232 h 304554"/>
                <a:gd name="connsiteX6" fmla="*/ 967916 w 1108148"/>
                <a:gd name="connsiteY6" fmla="*/ 0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8148" h="304554">
                  <a:moveTo>
                    <a:pt x="967916" y="0"/>
                  </a:moveTo>
                  <a:lnTo>
                    <a:pt x="140232" y="0"/>
                  </a:lnTo>
                  <a:cubicBezTo>
                    <a:pt x="62869" y="0"/>
                    <a:pt x="0" y="62869"/>
                    <a:pt x="0" y="140232"/>
                  </a:cubicBezTo>
                  <a:lnTo>
                    <a:pt x="0" y="304555"/>
                  </a:lnTo>
                  <a:lnTo>
                    <a:pt x="1108148" y="304555"/>
                  </a:lnTo>
                  <a:lnTo>
                    <a:pt x="1108148" y="140232"/>
                  </a:lnTo>
                  <a:cubicBezTo>
                    <a:pt x="1108148" y="62869"/>
                    <a:pt x="1045279" y="0"/>
                    <a:pt x="967916" y="0"/>
                  </a:cubicBezTo>
                  <a:close/>
                </a:path>
              </a:pathLst>
            </a:custGeom>
            <a:solidFill>
              <a:srgbClr val="FF7351"/>
            </a:solidFill>
            <a:ln w="1952" cap="flat">
              <a:noFill/>
              <a:prstDash val="solid"/>
              <a:miter/>
            </a:ln>
          </p:spPr>
          <p:txBody>
            <a:bodyPr lIns="0" rIns="0" rtlCol="0" anchor="b"/>
            <a:lstStyle/>
            <a:p>
              <a:pPr algn="ctr"/>
              <a:r>
                <a:rPr lang="fr-BE" sz="900" i="1">
                  <a:solidFill>
                    <a:schemeClr val="bg1"/>
                  </a:solidFill>
                  <a:latin typeface="Trebuchet MS" panose="020B0603020202020204" pitchFamily="34" charset="0"/>
                </a:rPr>
                <a:t>Jusqu’au</a:t>
              </a:r>
              <a:endParaRPr lang="en-BE" sz="900" i="1">
                <a:solidFill>
                  <a:schemeClr val="bg1"/>
                </a:solidFill>
                <a:latin typeface="Trebuchet MS" panose="020B0603020202020204" pitchFamily="34" charset="0"/>
              </a:endParaRPr>
            </a:p>
          </p:txBody>
        </p:sp>
        <p:sp>
          <p:nvSpPr>
            <p:cNvPr id="586" name="Forme libre : forme 585">
              <a:extLst>
                <a:ext uri="{FF2B5EF4-FFF2-40B4-BE49-F238E27FC236}">
                  <a16:creationId xmlns:a16="http://schemas.microsoft.com/office/drawing/2014/main" id="{0AC47FBD-A48F-49BF-A26C-542CF3796F93}"/>
                </a:ext>
              </a:extLst>
            </p:cNvPr>
            <p:cNvSpPr/>
            <p:nvPr/>
          </p:nvSpPr>
          <p:spPr>
            <a:xfrm>
              <a:off x="2070251" y="2586389"/>
              <a:ext cx="147478" cy="304554"/>
            </a:xfrm>
            <a:custGeom>
              <a:avLst/>
              <a:gdLst>
                <a:gd name="connsiteX0" fmla="*/ 7247 w 147478"/>
                <a:gd name="connsiteY0" fmla="*/ 0 h 304554"/>
                <a:gd name="connsiteX1" fmla="*/ 0 w 147478"/>
                <a:gd name="connsiteY1" fmla="*/ 0 h 304554"/>
                <a:gd name="connsiteX2" fmla="*/ 140232 w 147478"/>
                <a:gd name="connsiteY2" fmla="*/ 140232 h 304554"/>
                <a:gd name="connsiteX3" fmla="*/ 140232 w 147478"/>
                <a:gd name="connsiteY3" fmla="*/ 304555 h 304554"/>
                <a:gd name="connsiteX4" fmla="*/ 147479 w 147478"/>
                <a:gd name="connsiteY4" fmla="*/ 304555 h 304554"/>
                <a:gd name="connsiteX5" fmla="*/ 147479 w 147478"/>
                <a:gd name="connsiteY5" fmla="*/ 140232 h 304554"/>
                <a:gd name="connsiteX6" fmla="*/ 7247 w 147478"/>
                <a:gd name="connsiteY6" fmla="*/ 0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78" h="304554">
                  <a:moveTo>
                    <a:pt x="7247" y="0"/>
                  </a:moveTo>
                  <a:lnTo>
                    <a:pt x="0" y="0"/>
                  </a:lnTo>
                  <a:cubicBezTo>
                    <a:pt x="77559" y="0"/>
                    <a:pt x="140232" y="62869"/>
                    <a:pt x="140232" y="140232"/>
                  </a:cubicBezTo>
                  <a:lnTo>
                    <a:pt x="140232" y="304555"/>
                  </a:lnTo>
                  <a:lnTo>
                    <a:pt x="147479" y="304555"/>
                  </a:lnTo>
                  <a:lnTo>
                    <a:pt x="147479" y="140232"/>
                  </a:lnTo>
                  <a:cubicBezTo>
                    <a:pt x="147479" y="62869"/>
                    <a:pt x="84609" y="0"/>
                    <a:pt x="7247" y="0"/>
                  </a:cubicBezTo>
                  <a:close/>
                </a:path>
              </a:pathLst>
            </a:custGeom>
            <a:solidFill>
              <a:srgbClr val="DB3131"/>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87" name="Forme libre : forme 586">
              <a:extLst>
                <a:ext uri="{FF2B5EF4-FFF2-40B4-BE49-F238E27FC236}">
                  <a16:creationId xmlns:a16="http://schemas.microsoft.com/office/drawing/2014/main" id="{5417D620-ABAD-4D52-BDC6-1537485E4830}"/>
                </a:ext>
              </a:extLst>
            </p:cNvPr>
            <p:cNvSpPr/>
            <p:nvPr/>
          </p:nvSpPr>
          <p:spPr>
            <a:xfrm>
              <a:off x="1109582" y="2586389"/>
              <a:ext cx="1081903" cy="304554"/>
            </a:xfrm>
            <a:custGeom>
              <a:avLst/>
              <a:gdLst>
                <a:gd name="connsiteX0" fmla="*/ 7247 w 1081903"/>
                <a:gd name="connsiteY0" fmla="*/ 149633 h 304554"/>
                <a:gd name="connsiteX1" fmla="*/ 147479 w 1081903"/>
                <a:gd name="connsiteY1" fmla="*/ 9401 h 304554"/>
                <a:gd name="connsiteX2" fmla="*/ 974967 w 1081903"/>
                <a:gd name="connsiteY2" fmla="*/ 9401 h 304554"/>
                <a:gd name="connsiteX3" fmla="*/ 1081904 w 1081903"/>
                <a:gd name="connsiteY3" fmla="*/ 58952 h 304554"/>
                <a:gd name="connsiteX4" fmla="*/ 967524 w 1081903"/>
                <a:gd name="connsiteY4" fmla="*/ 0 h 304554"/>
                <a:gd name="connsiteX5" fmla="*/ 140232 w 1081903"/>
                <a:gd name="connsiteY5" fmla="*/ 0 h 304554"/>
                <a:gd name="connsiteX6" fmla="*/ 0 w 1081903"/>
                <a:gd name="connsiteY6" fmla="*/ 140232 h 304554"/>
                <a:gd name="connsiteX7" fmla="*/ 0 w 1081903"/>
                <a:gd name="connsiteY7" fmla="*/ 304555 h 304554"/>
                <a:gd name="connsiteX8" fmla="*/ 7247 w 1081903"/>
                <a:gd name="connsiteY8" fmla="*/ 304555 h 304554"/>
                <a:gd name="connsiteX9" fmla="*/ 7247 w 1081903"/>
                <a:gd name="connsiteY9" fmla="*/ 149633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1903" h="304554">
                  <a:moveTo>
                    <a:pt x="7247" y="149633"/>
                  </a:moveTo>
                  <a:cubicBezTo>
                    <a:pt x="7247" y="72075"/>
                    <a:pt x="70116" y="9401"/>
                    <a:pt x="147479" y="9401"/>
                  </a:cubicBezTo>
                  <a:lnTo>
                    <a:pt x="974967" y="9401"/>
                  </a:lnTo>
                  <a:cubicBezTo>
                    <a:pt x="1017859" y="9401"/>
                    <a:pt x="1056247" y="28595"/>
                    <a:pt x="1081904" y="58952"/>
                  </a:cubicBezTo>
                  <a:cubicBezTo>
                    <a:pt x="1056443" y="23307"/>
                    <a:pt x="1014725" y="0"/>
                    <a:pt x="967524" y="0"/>
                  </a:cubicBezTo>
                  <a:lnTo>
                    <a:pt x="140232" y="0"/>
                  </a:lnTo>
                  <a:cubicBezTo>
                    <a:pt x="62869" y="0"/>
                    <a:pt x="0" y="62869"/>
                    <a:pt x="0" y="140232"/>
                  </a:cubicBezTo>
                  <a:lnTo>
                    <a:pt x="0" y="304555"/>
                  </a:lnTo>
                  <a:lnTo>
                    <a:pt x="7247" y="304555"/>
                  </a:lnTo>
                  <a:lnTo>
                    <a:pt x="7247" y="149633"/>
                  </a:lnTo>
                  <a:close/>
                </a:path>
              </a:pathLst>
            </a:custGeom>
            <a:solidFill>
              <a:srgbClr val="FF5B30"/>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588" name="Graphique 329">
              <a:extLst>
                <a:ext uri="{FF2B5EF4-FFF2-40B4-BE49-F238E27FC236}">
                  <a16:creationId xmlns:a16="http://schemas.microsoft.com/office/drawing/2014/main" id="{D12C90AD-AD0F-4C0C-935E-0DEB1C4CD909}"/>
                </a:ext>
              </a:extLst>
            </p:cNvPr>
            <p:cNvGrpSpPr/>
            <p:nvPr/>
          </p:nvGrpSpPr>
          <p:grpSpPr>
            <a:xfrm>
              <a:off x="1263868" y="2601313"/>
              <a:ext cx="98545" cy="98545"/>
              <a:chOff x="1263868" y="2601313"/>
              <a:chExt cx="98545" cy="98545"/>
            </a:xfrm>
          </p:grpSpPr>
          <p:sp>
            <p:nvSpPr>
              <p:cNvPr id="651" name="Forme libre : forme 650">
                <a:extLst>
                  <a:ext uri="{FF2B5EF4-FFF2-40B4-BE49-F238E27FC236}">
                    <a16:creationId xmlns:a16="http://schemas.microsoft.com/office/drawing/2014/main" id="{8DAF6062-B0D3-4A2C-BA76-21CAC69DE05E}"/>
                  </a:ext>
                </a:extLst>
              </p:cNvPr>
              <p:cNvSpPr/>
              <p:nvPr/>
            </p:nvSpPr>
            <p:spPr>
              <a:xfrm rot="-4026095">
                <a:off x="1275536" y="2612981"/>
                <a:ext cx="75208" cy="75208"/>
              </a:xfrm>
              <a:custGeom>
                <a:avLst/>
                <a:gdLst>
                  <a:gd name="connsiteX0" fmla="*/ 75209 w 75208"/>
                  <a:gd name="connsiteY0" fmla="*/ 37604 h 75208"/>
                  <a:gd name="connsiteX1" fmla="*/ 37604 w 75208"/>
                  <a:gd name="connsiteY1" fmla="*/ 75209 h 75208"/>
                  <a:gd name="connsiteX2" fmla="*/ 0 w 75208"/>
                  <a:gd name="connsiteY2" fmla="*/ 37604 h 75208"/>
                  <a:gd name="connsiteX3" fmla="*/ 37604 w 75208"/>
                  <a:gd name="connsiteY3" fmla="*/ 0 h 75208"/>
                  <a:gd name="connsiteX4" fmla="*/ 75209 w 75208"/>
                  <a:gd name="connsiteY4" fmla="*/ 37604 h 75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8" h="75208">
                    <a:moveTo>
                      <a:pt x="75209" y="37604"/>
                    </a:moveTo>
                    <a:cubicBezTo>
                      <a:pt x="75209" y="58373"/>
                      <a:pt x="58373" y="75209"/>
                      <a:pt x="37604" y="75209"/>
                    </a:cubicBezTo>
                    <a:cubicBezTo>
                      <a:pt x="16836" y="75209"/>
                      <a:pt x="0" y="58373"/>
                      <a:pt x="0" y="37604"/>
                    </a:cubicBezTo>
                    <a:cubicBezTo>
                      <a:pt x="0" y="16836"/>
                      <a:pt x="16836" y="0"/>
                      <a:pt x="37604" y="0"/>
                    </a:cubicBezTo>
                    <a:cubicBezTo>
                      <a:pt x="58373" y="0"/>
                      <a:pt x="75209" y="16836"/>
                      <a:pt x="75209"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52" name="Forme libre : forme 651">
                <a:extLst>
                  <a:ext uri="{FF2B5EF4-FFF2-40B4-BE49-F238E27FC236}">
                    <a16:creationId xmlns:a16="http://schemas.microsoft.com/office/drawing/2014/main" id="{31A1F22A-58D1-4C57-88B2-2A67B4919C53}"/>
                  </a:ext>
                </a:extLst>
              </p:cNvPr>
              <p:cNvSpPr/>
              <p:nvPr/>
            </p:nvSpPr>
            <p:spPr>
              <a:xfrm>
                <a:off x="1275275"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431"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53" name="Forme libre : forme 652">
                <a:extLst>
                  <a:ext uri="{FF2B5EF4-FFF2-40B4-BE49-F238E27FC236}">
                    <a16:creationId xmlns:a16="http://schemas.microsoft.com/office/drawing/2014/main" id="{4799AD71-03C4-4E5D-B3C9-18717156A05E}"/>
                  </a:ext>
                </a:extLst>
              </p:cNvPr>
              <p:cNvSpPr/>
              <p:nvPr/>
            </p:nvSpPr>
            <p:spPr>
              <a:xfrm>
                <a:off x="127547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3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4" y="40150"/>
                      <a:pt x="37604" y="40150"/>
                    </a:cubicBezTo>
                    <a:cubicBezTo>
                      <a:pt x="58365" y="40150"/>
                      <a:pt x="75208" y="23307"/>
                      <a:pt x="75208" y="2546"/>
                    </a:cubicBezTo>
                    <a:cubicBezTo>
                      <a:pt x="75208" y="1763"/>
                      <a:pt x="75208" y="783"/>
                      <a:pt x="75013" y="0"/>
                    </a:cubicBezTo>
                    <a:cubicBezTo>
                      <a:pt x="73642" y="19586"/>
                      <a:pt x="57386"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589" name="Graphique 329">
              <a:extLst>
                <a:ext uri="{FF2B5EF4-FFF2-40B4-BE49-F238E27FC236}">
                  <a16:creationId xmlns:a16="http://schemas.microsoft.com/office/drawing/2014/main" id="{8F0D9986-8904-4507-B806-119A8A13E1F2}"/>
                </a:ext>
              </a:extLst>
            </p:cNvPr>
            <p:cNvGrpSpPr/>
            <p:nvPr/>
          </p:nvGrpSpPr>
          <p:grpSpPr>
            <a:xfrm>
              <a:off x="1443050" y="2605282"/>
              <a:ext cx="90648" cy="90648"/>
              <a:chOff x="1443050" y="2605282"/>
              <a:chExt cx="90648" cy="90648"/>
            </a:xfrm>
          </p:grpSpPr>
          <p:sp>
            <p:nvSpPr>
              <p:cNvPr id="648" name="Forme libre : forme 647">
                <a:extLst>
                  <a:ext uri="{FF2B5EF4-FFF2-40B4-BE49-F238E27FC236}">
                    <a16:creationId xmlns:a16="http://schemas.microsoft.com/office/drawing/2014/main" id="{230BAF60-5AC2-4906-B28D-DC54DA7CE323}"/>
                  </a:ext>
                </a:extLst>
              </p:cNvPr>
              <p:cNvSpPr/>
              <p:nvPr/>
            </p:nvSpPr>
            <p:spPr>
              <a:xfrm rot="-807738">
                <a:off x="1450771" y="2613003"/>
                <a:ext cx="75206" cy="75206"/>
              </a:xfrm>
              <a:custGeom>
                <a:avLst/>
                <a:gdLst>
                  <a:gd name="connsiteX0" fmla="*/ 75207 w 75206"/>
                  <a:gd name="connsiteY0" fmla="*/ 37603 h 75206"/>
                  <a:gd name="connsiteX1" fmla="*/ 37603 w 75206"/>
                  <a:gd name="connsiteY1" fmla="*/ 75207 h 75206"/>
                  <a:gd name="connsiteX2" fmla="*/ 0 w 75206"/>
                  <a:gd name="connsiteY2" fmla="*/ 37603 h 75206"/>
                  <a:gd name="connsiteX3" fmla="*/ 37603 w 75206"/>
                  <a:gd name="connsiteY3" fmla="*/ 0 h 75206"/>
                  <a:gd name="connsiteX4" fmla="*/ 75207 w 75206"/>
                  <a:gd name="connsiteY4" fmla="*/ 37603 h 75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6" h="75206">
                    <a:moveTo>
                      <a:pt x="75207" y="37603"/>
                    </a:moveTo>
                    <a:cubicBezTo>
                      <a:pt x="75207" y="58371"/>
                      <a:pt x="58371" y="75207"/>
                      <a:pt x="37603" y="75207"/>
                    </a:cubicBezTo>
                    <a:cubicBezTo>
                      <a:pt x="16836" y="75207"/>
                      <a:pt x="0" y="58371"/>
                      <a:pt x="0" y="37603"/>
                    </a:cubicBezTo>
                    <a:cubicBezTo>
                      <a:pt x="0" y="16836"/>
                      <a:pt x="16836" y="0"/>
                      <a:pt x="37603" y="0"/>
                    </a:cubicBezTo>
                    <a:cubicBezTo>
                      <a:pt x="58371" y="0"/>
                      <a:pt x="75207" y="16836"/>
                      <a:pt x="75207" y="37603"/>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49" name="Forme libre : forme 648">
                <a:extLst>
                  <a:ext uri="{FF2B5EF4-FFF2-40B4-BE49-F238E27FC236}">
                    <a16:creationId xmlns:a16="http://schemas.microsoft.com/office/drawing/2014/main" id="{BEE807B5-85D9-4E9D-AE98-464BCFBB8FC8}"/>
                  </a:ext>
                </a:extLst>
              </p:cNvPr>
              <p:cNvSpPr/>
              <p:nvPr/>
            </p:nvSpPr>
            <p:spPr>
              <a:xfrm>
                <a:off x="1450565"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431"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50" name="Forme libre : forme 649">
                <a:extLst>
                  <a:ext uri="{FF2B5EF4-FFF2-40B4-BE49-F238E27FC236}">
                    <a16:creationId xmlns:a16="http://schemas.microsoft.com/office/drawing/2014/main" id="{07783D1E-C256-40BE-8217-64B516CC3600}"/>
                  </a:ext>
                </a:extLst>
              </p:cNvPr>
              <p:cNvSpPr/>
              <p:nvPr/>
            </p:nvSpPr>
            <p:spPr>
              <a:xfrm>
                <a:off x="145076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3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4" y="40150"/>
                      <a:pt x="37604" y="40150"/>
                    </a:cubicBezTo>
                    <a:cubicBezTo>
                      <a:pt x="58365" y="40150"/>
                      <a:pt x="75208" y="23307"/>
                      <a:pt x="75208" y="2546"/>
                    </a:cubicBezTo>
                    <a:cubicBezTo>
                      <a:pt x="75208" y="1763"/>
                      <a:pt x="75208" y="783"/>
                      <a:pt x="75013" y="0"/>
                    </a:cubicBezTo>
                    <a:cubicBezTo>
                      <a:pt x="73642" y="19586"/>
                      <a:pt x="57386"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590" name="Graphique 329">
              <a:extLst>
                <a:ext uri="{FF2B5EF4-FFF2-40B4-BE49-F238E27FC236}">
                  <a16:creationId xmlns:a16="http://schemas.microsoft.com/office/drawing/2014/main" id="{EAEF870B-F7C9-45AC-B99B-038A2E2D7827}"/>
                </a:ext>
              </a:extLst>
            </p:cNvPr>
            <p:cNvGrpSpPr/>
            <p:nvPr/>
          </p:nvGrpSpPr>
          <p:grpSpPr>
            <a:xfrm>
              <a:off x="1618496" y="2605438"/>
              <a:ext cx="90370" cy="90370"/>
              <a:chOff x="1618496" y="2605438"/>
              <a:chExt cx="90370" cy="90370"/>
            </a:xfrm>
          </p:grpSpPr>
          <p:sp>
            <p:nvSpPr>
              <p:cNvPr id="645" name="Forme libre : forme 644">
                <a:extLst>
                  <a:ext uri="{FF2B5EF4-FFF2-40B4-BE49-F238E27FC236}">
                    <a16:creationId xmlns:a16="http://schemas.microsoft.com/office/drawing/2014/main" id="{F8655AA4-1040-4F63-AD2D-8CBDC3202243}"/>
                  </a:ext>
                </a:extLst>
              </p:cNvPr>
              <p:cNvSpPr/>
              <p:nvPr/>
            </p:nvSpPr>
            <p:spPr>
              <a:xfrm rot="-790396">
                <a:off x="1626076" y="2613018"/>
                <a:ext cx="75209" cy="75209"/>
              </a:xfrm>
              <a:custGeom>
                <a:avLst/>
                <a:gdLst>
                  <a:gd name="connsiteX0" fmla="*/ 75210 w 75209"/>
                  <a:gd name="connsiteY0" fmla="*/ 37605 h 75209"/>
                  <a:gd name="connsiteX1" fmla="*/ 37605 w 75209"/>
                  <a:gd name="connsiteY1" fmla="*/ 75209 h 75209"/>
                  <a:gd name="connsiteX2" fmla="*/ 0 w 75209"/>
                  <a:gd name="connsiteY2" fmla="*/ 37605 h 75209"/>
                  <a:gd name="connsiteX3" fmla="*/ 37605 w 75209"/>
                  <a:gd name="connsiteY3" fmla="*/ 0 h 75209"/>
                  <a:gd name="connsiteX4" fmla="*/ 75210 w 75209"/>
                  <a:gd name="connsiteY4" fmla="*/ 37605 h 75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9" h="75209">
                    <a:moveTo>
                      <a:pt x="75210" y="37605"/>
                    </a:moveTo>
                    <a:cubicBezTo>
                      <a:pt x="75210" y="58373"/>
                      <a:pt x="58373" y="75209"/>
                      <a:pt x="37605" y="75209"/>
                    </a:cubicBezTo>
                    <a:cubicBezTo>
                      <a:pt x="16836" y="75209"/>
                      <a:pt x="0" y="58373"/>
                      <a:pt x="0" y="37605"/>
                    </a:cubicBezTo>
                    <a:cubicBezTo>
                      <a:pt x="0" y="16836"/>
                      <a:pt x="16836" y="0"/>
                      <a:pt x="37605" y="0"/>
                    </a:cubicBezTo>
                    <a:cubicBezTo>
                      <a:pt x="58373" y="0"/>
                      <a:pt x="75210" y="16836"/>
                      <a:pt x="75210" y="37605"/>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46" name="Forme libre : forme 645">
                <a:extLst>
                  <a:ext uri="{FF2B5EF4-FFF2-40B4-BE49-F238E27FC236}">
                    <a16:creationId xmlns:a16="http://schemas.microsoft.com/office/drawing/2014/main" id="{2ED3000B-E6BE-45ED-9152-81C82827342F}"/>
                  </a:ext>
                </a:extLst>
              </p:cNvPr>
              <p:cNvSpPr/>
              <p:nvPr/>
            </p:nvSpPr>
            <p:spPr>
              <a:xfrm>
                <a:off x="162585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47" name="Forme libre : forme 646">
                <a:extLst>
                  <a:ext uri="{FF2B5EF4-FFF2-40B4-BE49-F238E27FC236}">
                    <a16:creationId xmlns:a16="http://schemas.microsoft.com/office/drawing/2014/main" id="{D5520E33-55F3-44EB-AA80-77FB373FE657}"/>
                  </a:ext>
                </a:extLst>
              </p:cNvPr>
              <p:cNvSpPr/>
              <p:nvPr/>
            </p:nvSpPr>
            <p:spPr>
              <a:xfrm>
                <a:off x="162605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641"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591" name="Graphique 329">
              <a:extLst>
                <a:ext uri="{FF2B5EF4-FFF2-40B4-BE49-F238E27FC236}">
                  <a16:creationId xmlns:a16="http://schemas.microsoft.com/office/drawing/2014/main" id="{617BCDAC-93DB-4BD1-94B1-E71741D21731}"/>
                </a:ext>
              </a:extLst>
            </p:cNvPr>
            <p:cNvGrpSpPr/>
            <p:nvPr/>
          </p:nvGrpSpPr>
          <p:grpSpPr>
            <a:xfrm>
              <a:off x="1785822" y="2597462"/>
              <a:ext cx="106359" cy="106359"/>
              <a:chOff x="1785822" y="2597462"/>
              <a:chExt cx="106359" cy="106359"/>
            </a:xfrm>
          </p:grpSpPr>
          <p:sp>
            <p:nvSpPr>
              <p:cNvPr id="642" name="Forme libre : forme 641">
                <a:extLst>
                  <a:ext uri="{FF2B5EF4-FFF2-40B4-BE49-F238E27FC236}">
                    <a16:creationId xmlns:a16="http://schemas.microsoft.com/office/drawing/2014/main" id="{70D17FE8-7C2B-4118-9FB3-CE484F421618}"/>
                  </a:ext>
                </a:extLst>
              </p:cNvPr>
              <p:cNvSpPr/>
              <p:nvPr/>
            </p:nvSpPr>
            <p:spPr>
              <a:xfrm rot="-2700000">
                <a:off x="1801398" y="2613038"/>
                <a:ext cx="75207" cy="75207"/>
              </a:xfrm>
              <a:custGeom>
                <a:avLst/>
                <a:gdLst>
                  <a:gd name="connsiteX0" fmla="*/ 75208 w 75207"/>
                  <a:gd name="connsiteY0" fmla="*/ 37604 h 75207"/>
                  <a:gd name="connsiteX1" fmla="*/ 37604 w 75207"/>
                  <a:gd name="connsiteY1" fmla="*/ 75208 h 75207"/>
                  <a:gd name="connsiteX2" fmla="*/ 0 w 75207"/>
                  <a:gd name="connsiteY2" fmla="*/ 37604 h 75207"/>
                  <a:gd name="connsiteX3" fmla="*/ 37604 w 75207"/>
                  <a:gd name="connsiteY3" fmla="*/ 0 h 75207"/>
                  <a:gd name="connsiteX4" fmla="*/ 75208 w 75207"/>
                  <a:gd name="connsiteY4" fmla="*/ 37604 h 75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7" h="75207">
                    <a:moveTo>
                      <a:pt x="75208" y="37604"/>
                    </a:moveTo>
                    <a:cubicBezTo>
                      <a:pt x="75208" y="58372"/>
                      <a:pt x="58372" y="75208"/>
                      <a:pt x="37604" y="75208"/>
                    </a:cubicBezTo>
                    <a:cubicBezTo>
                      <a:pt x="16836" y="75208"/>
                      <a:pt x="0" y="58372"/>
                      <a:pt x="0" y="37604"/>
                    </a:cubicBezTo>
                    <a:cubicBezTo>
                      <a:pt x="0" y="16836"/>
                      <a:pt x="16836" y="0"/>
                      <a:pt x="37604" y="0"/>
                    </a:cubicBezTo>
                    <a:cubicBezTo>
                      <a:pt x="58372" y="0"/>
                      <a:pt x="75208" y="16836"/>
                      <a:pt x="75208"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43" name="Forme libre : forme 642">
                <a:extLst>
                  <a:ext uri="{FF2B5EF4-FFF2-40B4-BE49-F238E27FC236}">
                    <a16:creationId xmlns:a16="http://schemas.microsoft.com/office/drawing/2014/main" id="{40BE7AB0-F19C-4627-88F7-5337B26AC6F2}"/>
                  </a:ext>
                </a:extLst>
              </p:cNvPr>
              <p:cNvSpPr/>
              <p:nvPr/>
            </p:nvSpPr>
            <p:spPr>
              <a:xfrm>
                <a:off x="180114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44" name="Forme libre : forme 643">
                <a:extLst>
                  <a:ext uri="{FF2B5EF4-FFF2-40B4-BE49-F238E27FC236}">
                    <a16:creationId xmlns:a16="http://schemas.microsoft.com/office/drawing/2014/main" id="{3AFB20DC-D442-4AFC-ADD7-39AB839456AE}"/>
                  </a:ext>
                </a:extLst>
              </p:cNvPr>
              <p:cNvSpPr/>
              <p:nvPr/>
            </p:nvSpPr>
            <p:spPr>
              <a:xfrm>
                <a:off x="1801342"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641"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592" name="Graphique 329">
              <a:extLst>
                <a:ext uri="{FF2B5EF4-FFF2-40B4-BE49-F238E27FC236}">
                  <a16:creationId xmlns:a16="http://schemas.microsoft.com/office/drawing/2014/main" id="{E0320EEC-A108-4503-9761-7F14B1CF7C42}"/>
                </a:ext>
              </a:extLst>
            </p:cNvPr>
            <p:cNvGrpSpPr/>
            <p:nvPr/>
          </p:nvGrpSpPr>
          <p:grpSpPr>
            <a:xfrm>
              <a:off x="1281738" y="2520582"/>
              <a:ext cx="780717" cy="178192"/>
              <a:chOff x="1281738" y="2520582"/>
              <a:chExt cx="780717" cy="178192"/>
            </a:xfrm>
          </p:grpSpPr>
          <p:grpSp>
            <p:nvGrpSpPr>
              <p:cNvPr id="627" name="Graphique 329">
                <a:extLst>
                  <a:ext uri="{FF2B5EF4-FFF2-40B4-BE49-F238E27FC236}">
                    <a16:creationId xmlns:a16="http://schemas.microsoft.com/office/drawing/2014/main" id="{A353319D-A0B8-4DEA-85F7-0681BE2687FF}"/>
                  </a:ext>
                </a:extLst>
              </p:cNvPr>
              <p:cNvGrpSpPr/>
              <p:nvPr/>
            </p:nvGrpSpPr>
            <p:grpSpPr>
              <a:xfrm>
                <a:off x="1966197" y="2602514"/>
                <a:ext cx="96259" cy="96259"/>
                <a:chOff x="1966197" y="2602514"/>
                <a:chExt cx="96259" cy="96259"/>
              </a:xfrm>
            </p:grpSpPr>
            <p:sp>
              <p:nvSpPr>
                <p:cNvPr id="639" name="Forme libre : forme 638">
                  <a:extLst>
                    <a:ext uri="{FF2B5EF4-FFF2-40B4-BE49-F238E27FC236}">
                      <a16:creationId xmlns:a16="http://schemas.microsoft.com/office/drawing/2014/main" id="{973BE42B-A7D8-42D1-A67E-86DB5C7AD7F1}"/>
                    </a:ext>
                  </a:extLst>
                </p:cNvPr>
                <p:cNvSpPr/>
                <p:nvPr/>
              </p:nvSpPr>
              <p:spPr>
                <a:xfrm rot="-4210295">
                  <a:off x="1976723" y="2613040"/>
                  <a:ext cx="75207" cy="75207"/>
                </a:xfrm>
                <a:custGeom>
                  <a:avLst/>
                  <a:gdLst>
                    <a:gd name="connsiteX0" fmla="*/ 75207 w 75207"/>
                    <a:gd name="connsiteY0" fmla="*/ 37604 h 75207"/>
                    <a:gd name="connsiteX1" fmla="*/ 37604 w 75207"/>
                    <a:gd name="connsiteY1" fmla="*/ 75207 h 75207"/>
                    <a:gd name="connsiteX2" fmla="*/ 0 w 75207"/>
                    <a:gd name="connsiteY2" fmla="*/ 37604 h 75207"/>
                    <a:gd name="connsiteX3" fmla="*/ 37604 w 75207"/>
                    <a:gd name="connsiteY3" fmla="*/ 0 h 75207"/>
                    <a:gd name="connsiteX4" fmla="*/ 75207 w 75207"/>
                    <a:gd name="connsiteY4" fmla="*/ 37604 h 75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7" h="75207">
                      <a:moveTo>
                        <a:pt x="75207" y="37604"/>
                      </a:moveTo>
                      <a:cubicBezTo>
                        <a:pt x="75207" y="58372"/>
                        <a:pt x="58372" y="75207"/>
                        <a:pt x="37604" y="75207"/>
                      </a:cubicBezTo>
                      <a:cubicBezTo>
                        <a:pt x="16836" y="75207"/>
                        <a:pt x="0" y="58372"/>
                        <a:pt x="0" y="37604"/>
                      </a:cubicBezTo>
                      <a:cubicBezTo>
                        <a:pt x="0" y="16836"/>
                        <a:pt x="16836" y="0"/>
                        <a:pt x="37604" y="0"/>
                      </a:cubicBezTo>
                      <a:cubicBezTo>
                        <a:pt x="58372" y="0"/>
                        <a:pt x="75207" y="16836"/>
                        <a:pt x="75207"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40" name="Forme libre : forme 639">
                  <a:extLst>
                    <a:ext uri="{FF2B5EF4-FFF2-40B4-BE49-F238E27FC236}">
                      <a16:creationId xmlns:a16="http://schemas.microsoft.com/office/drawing/2014/main" id="{29580DAB-928F-4CF7-B0A6-5325F561C8DD}"/>
                    </a:ext>
                  </a:extLst>
                </p:cNvPr>
                <p:cNvSpPr/>
                <p:nvPr/>
              </p:nvSpPr>
              <p:spPr>
                <a:xfrm>
                  <a:off x="197643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1175"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41" name="Forme libre : forme 640">
                  <a:extLst>
                    <a:ext uri="{FF2B5EF4-FFF2-40B4-BE49-F238E27FC236}">
                      <a16:creationId xmlns:a16="http://schemas.microsoft.com/office/drawing/2014/main" id="{3EF3C996-5763-48B9-9A61-F7185D2AC0C5}"/>
                    </a:ext>
                  </a:extLst>
                </p:cNvPr>
                <p:cNvSpPr/>
                <p:nvPr/>
              </p:nvSpPr>
              <p:spPr>
                <a:xfrm>
                  <a:off x="1976632"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837"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628" name="Graphique 329">
                <a:extLst>
                  <a:ext uri="{FF2B5EF4-FFF2-40B4-BE49-F238E27FC236}">
                    <a16:creationId xmlns:a16="http://schemas.microsoft.com/office/drawing/2014/main" id="{9836F0D4-125C-4774-A71C-BF34993A7C60}"/>
                  </a:ext>
                </a:extLst>
              </p:cNvPr>
              <p:cNvGrpSpPr/>
              <p:nvPr/>
            </p:nvGrpSpPr>
            <p:grpSpPr>
              <a:xfrm>
                <a:off x="1281738" y="2520582"/>
                <a:ext cx="765010" cy="130047"/>
                <a:chOff x="1281738" y="2520582"/>
                <a:chExt cx="765010" cy="130047"/>
              </a:xfrm>
              <a:solidFill>
                <a:srgbClr val="636363"/>
              </a:solidFill>
            </p:grpSpPr>
            <p:sp>
              <p:nvSpPr>
                <p:cNvPr id="629" name="Forme libre : forme 628">
                  <a:extLst>
                    <a:ext uri="{FF2B5EF4-FFF2-40B4-BE49-F238E27FC236}">
                      <a16:creationId xmlns:a16="http://schemas.microsoft.com/office/drawing/2014/main" id="{98B2A248-C5D1-4C3C-B001-46057F900B7A}"/>
                    </a:ext>
                  </a:extLst>
                </p:cNvPr>
                <p:cNvSpPr/>
                <p:nvPr/>
              </p:nvSpPr>
              <p:spPr>
                <a:xfrm>
                  <a:off x="132032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30" name="Forme libre : forme 629">
                  <a:extLst>
                    <a:ext uri="{FF2B5EF4-FFF2-40B4-BE49-F238E27FC236}">
                      <a16:creationId xmlns:a16="http://schemas.microsoft.com/office/drawing/2014/main" id="{7D1E3EAE-9DBD-41CF-9385-0D3E7E7E1CFA}"/>
                    </a:ext>
                  </a:extLst>
                </p:cNvPr>
                <p:cNvSpPr/>
                <p:nvPr/>
              </p:nvSpPr>
              <p:spPr>
                <a:xfrm>
                  <a:off x="1281738"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31" name="Forme libre : forme 630">
                  <a:extLst>
                    <a:ext uri="{FF2B5EF4-FFF2-40B4-BE49-F238E27FC236}">
                      <a16:creationId xmlns:a16="http://schemas.microsoft.com/office/drawing/2014/main" id="{32C8FE59-D78D-421A-937A-51EDB611981D}"/>
                    </a:ext>
                  </a:extLst>
                </p:cNvPr>
                <p:cNvSpPr/>
                <p:nvPr/>
              </p:nvSpPr>
              <p:spPr>
                <a:xfrm>
                  <a:off x="149561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32" name="Forme libre : forme 631">
                  <a:extLst>
                    <a:ext uri="{FF2B5EF4-FFF2-40B4-BE49-F238E27FC236}">
                      <a16:creationId xmlns:a16="http://schemas.microsoft.com/office/drawing/2014/main" id="{3AC9D032-D506-474E-BEE1-8CA1231BA0B8}"/>
                    </a:ext>
                  </a:extLst>
                </p:cNvPr>
                <p:cNvSpPr/>
                <p:nvPr/>
              </p:nvSpPr>
              <p:spPr>
                <a:xfrm>
                  <a:off x="1457028"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33" name="Forme libre : forme 632">
                  <a:extLst>
                    <a:ext uri="{FF2B5EF4-FFF2-40B4-BE49-F238E27FC236}">
                      <a16:creationId xmlns:a16="http://schemas.microsoft.com/office/drawing/2014/main" id="{2499DB71-A05A-406D-8EB7-998C131C0A9D}"/>
                    </a:ext>
                  </a:extLst>
                </p:cNvPr>
                <p:cNvSpPr/>
                <p:nvPr/>
              </p:nvSpPr>
              <p:spPr>
                <a:xfrm>
                  <a:off x="167090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34" name="Forme libre : forme 633">
                  <a:extLst>
                    <a:ext uri="{FF2B5EF4-FFF2-40B4-BE49-F238E27FC236}">
                      <a16:creationId xmlns:a16="http://schemas.microsoft.com/office/drawing/2014/main" id="{35940813-6FF1-48DF-B389-D3B8F4B7282A}"/>
                    </a:ext>
                  </a:extLst>
                </p:cNvPr>
                <p:cNvSpPr/>
                <p:nvPr/>
              </p:nvSpPr>
              <p:spPr>
                <a:xfrm>
                  <a:off x="163231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35" name="Forme libre : forme 634">
                  <a:extLst>
                    <a:ext uri="{FF2B5EF4-FFF2-40B4-BE49-F238E27FC236}">
                      <a16:creationId xmlns:a16="http://schemas.microsoft.com/office/drawing/2014/main" id="{567046C9-76E5-4D56-A56B-DD72FFEF91EA}"/>
                    </a:ext>
                  </a:extLst>
                </p:cNvPr>
                <p:cNvSpPr/>
                <p:nvPr/>
              </p:nvSpPr>
              <p:spPr>
                <a:xfrm>
                  <a:off x="1846193"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36" name="Forme libre : forme 635">
                  <a:extLst>
                    <a:ext uri="{FF2B5EF4-FFF2-40B4-BE49-F238E27FC236}">
                      <a16:creationId xmlns:a16="http://schemas.microsoft.com/office/drawing/2014/main" id="{C4C736F7-D3AB-44AC-8C0B-8B3BCBA0C463}"/>
                    </a:ext>
                  </a:extLst>
                </p:cNvPr>
                <p:cNvSpPr/>
                <p:nvPr/>
              </p:nvSpPr>
              <p:spPr>
                <a:xfrm>
                  <a:off x="1807609" y="2520582"/>
                  <a:ext cx="25069" cy="130047"/>
                </a:xfrm>
                <a:custGeom>
                  <a:avLst/>
                  <a:gdLst>
                    <a:gd name="connsiteX0" fmla="*/ 12535 w 25069"/>
                    <a:gd name="connsiteY0" fmla="*/ 0 h 130047"/>
                    <a:gd name="connsiteX1" fmla="*/ 12535 w 25069"/>
                    <a:gd name="connsiteY1" fmla="*/ 0 h 130047"/>
                    <a:gd name="connsiteX2" fmla="*/ 0 w 25069"/>
                    <a:gd name="connsiteY2" fmla="*/ 12535 h 130047"/>
                    <a:gd name="connsiteX3" fmla="*/ 0 w 25069"/>
                    <a:gd name="connsiteY3" fmla="*/ 117513 h 130047"/>
                    <a:gd name="connsiteX4" fmla="*/ 12535 w 25069"/>
                    <a:gd name="connsiteY4" fmla="*/ 130048 h 130047"/>
                    <a:gd name="connsiteX5" fmla="*/ 12535 w 25069"/>
                    <a:gd name="connsiteY5" fmla="*/ 130048 h 130047"/>
                    <a:gd name="connsiteX6" fmla="*/ 25069 w 25069"/>
                    <a:gd name="connsiteY6" fmla="*/ 117513 h 130047"/>
                    <a:gd name="connsiteX7" fmla="*/ 25069 w 25069"/>
                    <a:gd name="connsiteY7" fmla="*/ 12535 h 130047"/>
                    <a:gd name="connsiteX8" fmla="*/ 12535 w 25069"/>
                    <a:gd name="connsiteY8"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69" h="130047">
                      <a:moveTo>
                        <a:pt x="12535" y="0"/>
                      </a:moveTo>
                      <a:lnTo>
                        <a:pt x="12535" y="0"/>
                      </a:lnTo>
                      <a:cubicBezTo>
                        <a:pt x="5680" y="0"/>
                        <a:pt x="0" y="5680"/>
                        <a:pt x="0" y="12535"/>
                      </a:cubicBezTo>
                      <a:lnTo>
                        <a:pt x="0" y="117513"/>
                      </a:lnTo>
                      <a:cubicBezTo>
                        <a:pt x="0" y="124368"/>
                        <a:pt x="5680" y="130048"/>
                        <a:pt x="12535" y="130048"/>
                      </a:cubicBezTo>
                      <a:lnTo>
                        <a:pt x="12535" y="130048"/>
                      </a:ln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37" name="Forme libre : forme 636">
                  <a:extLst>
                    <a:ext uri="{FF2B5EF4-FFF2-40B4-BE49-F238E27FC236}">
                      <a16:creationId xmlns:a16="http://schemas.microsoft.com/office/drawing/2014/main" id="{B8DF6F70-441C-4F5A-BBBA-4395DD1860D2}"/>
                    </a:ext>
                  </a:extLst>
                </p:cNvPr>
                <p:cNvSpPr/>
                <p:nvPr/>
              </p:nvSpPr>
              <p:spPr>
                <a:xfrm>
                  <a:off x="202167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4874"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38" name="Forme libre : forme 637">
                  <a:extLst>
                    <a:ext uri="{FF2B5EF4-FFF2-40B4-BE49-F238E27FC236}">
                      <a16:creationId xmlns:a16="http://schemas.microsoft.com/office/drawing/2014/main" id="{50467A36-681A-42BC-A664-97DFDA5F24BE}"/>
                    </a:ext>
                  </a:extLst>
                </p:cNvPr>
                <p:cNvSpPr/>
                <p:nvPr/>
              </p:nvSpPr>
              <p:spPr>
                <a:xfrm>
                  <a:off x="198289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593" name="Forme libre : forme 592">
              <a:extLst>
                <a:ext uri="{FF2B5EF4-FFF2-40B4-BE49-F238E27FC236}">
                  <a16:creationId xmlns:a16="http://schemas.microsoft.com/office/drawing/2014/main" id="{721C9D18-C3C4-4F8D-B415-FC506288FEB4}"/>
                </a:ext>
              </a:extLst>
            </p:cNvPr>
            <p:cNvSpPr/>
            <p:nvPr/>
          </p:nvSpPr>
          <p:spPr>
            <a:xfrm>
              <a:off x="1109582" y="2890943"/>
              <a:ext cx="1108148" cy="9401"/>
            </a:xfrm>
            <a:custGeom>
              <a:avLst/>
              <a:gdLst>
                <a:gd name="connsiteX0" fmla="*/ 0 w 1108148"/>
                <a:gd name="connsiteY0" fmla="*/ 0 h 9401"/>
                <a:gd name="connsiteX1" fmla="*/ 1108148 w 1108148"/>
                <a:gd name="connsiteY1" fmla="*/ 0 h 9401"/>
                <a:gd name="connsiteX2" fmla="*/ 1108148 w 1108148"/>
                <a:gd name="connsiteY2" fmla="*/ 9401 h 9401"/>
                <a:gd name="connsiteX3" fmla="*/ 0 w 1108148"/>
                <a:gd name="connsiteY3" fmla="*/ 9401 h 9401"/>
              </a:gdLst>
              <a:ahLst/>
              <a:cxnLst>
                <a:cxn ang="0">
                  <a:pos x="connsiteX0" y="connsiteY0"/>
                </a:cxn>
                <a:cxn ang="0">
                  <a:pos x="connsiteX1" y="connsiteY1"/>
                </a:cxn>
                <a:cxn ang="0">
                  <a:pos x="connsiteX2" y="connsiteY2"/>
                </a:cxn>
                <a:cxn ang="0">
                  <a:pos x="connsiteX3" y="connsiteY3"/>
                </a:cxn>
              </a:cxnLst>
              <a:rect l="l" t="t" r="r" b="b"/>
              <a:pathLst>
                <a:path w="1108148" h="9401">
                  <a:moveTo>
                    <a:pt x="0" y="0"/>
                  </a:moveTo>
                  <a:lnTo>
                    <a:pt x="1108148" y="0"/>
                  </a:lnTo>
                  <a:lnTo>
                    <a:pt x="1108148" y="9401"/>
                  </a:lnTo>
                  <a:lnTo>
                    <a:pt x="0" y="9401"/>
                  </a:lnTo>
                  <a:close/>
                </a:path>
              </a:pathLst>
            </a:custGeom>
            <a:solidFill>
              <a:srgbClr val="FF5B30"/>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594" name="Graphique 329">
              <a:extLst>
                <a:ext uri="{FF2B5EF4-FFF2-40B4-BE49-F238E27FC236}">
                  <a16:creationId xmlns:a16="http://schemas.microsoft.com/office/drawing/2014/main" id="{F9ED08B0-E733-4CCF-A98F-1ABC8F1B1BE0}"/>
                </a:ext>
              </a:extLst>
            </p:cNvPr>
            <p:cNvGrpSpPr/>
            <p:nvPr/>
          </p:nvGrpSpPr>
          <p:grpSpPr>
            <a:xfrm>
              <a:off x="1807609" y="2520582"/>
              <a:ext cx="63652" cy="130047"/>
              <a:chOff x="1807609" y="2520582"/>
              <a:chExt cx="63652" cy="130047"/>
            </a:xfrm>
            <a:solidFill>
              <a:srgbClr val="636363"/>
            </a:solidFill>
          </p:grpSpPr>
          <p:grpSp>
            <p:nvGrpSpPr>
              <p:cNvPr id="621" name="Graphique 329">
                <a:extLst>
                  <a:ext uri="{FF2B5EF4-FFF2-40B4-BE49-F238E27FC236}">
                    <a16:creationId xmlns:a16="http://schemas.microsoft.com/office/drawing/2014/main" id="{7AFCE8A2-14DE-46E8-B937-B481B62A052B}"/>
                  </a:ext>
                </a:extLst>
              </p:cNvPr>
              <p:cNvGrpSpPr/>
              <p:nvPr/>
            </p:nvGrpSpPr>
            <p:grpSpPr>
              <a:xfrm>
                <a:off x="1846193" y="2520582"/>
                <a:ext cx="25069" cy="130047"/>
                <a:chOff x="1846193" y="2520582"/>
                <a:chExt cx="25069" cy="130047"/>
              </a:xfrm>
              <a:solidFill>
                <a:srgbClr val="636363"/>
              </a:solidFill>
            </p:grpSpPr>
            <p:sp>
              <p:nvSpPr>
                <p:cNvPr id="625" name="Forme libre : forme 624">
                  <a:extLst>
                    <a:ext uri="{FF2B5EF4-FFF2-40B4-BE49-F238E27FC236}">
                      <a16:creationId xmlns:a16="http://schemas.microsoft.com/office/drawing/2014/main" id="{E244EE58-C7C3-440B-BF6F-38E69680AC8C}"/>
                    </a:ext>
                  </a:extLst>
                </p:cNvPr>
                <p:cNvSpPr/>
                <p:nvPr/>
              </p:nvSpPr>
              <p:spPr>
                <a:xfrm>
                  <a:off x="1846193"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26" name="Forme libre : forme 625">
                  <a:extLst>
                    <a:ext uri="{FF2B5EF4-FFF2-40B4-BE49-F238E27FC236}">
                      <a16:creationId xmlns:a16="http://schemas.microsoft.com/office/drawing/2014/main" id="{F85CECD2-50D3-47A1-AB5D-22E43BF10B29}"/>
                    </a:ext>
                  </a:extLst>
                </p:cNvPr>
                <p:cNvSpPr/>
                <p:nvPr/>
              </p:nvSpPr>
              <p:spPr>
                <a:xfrm>
                  <a:off x="1846193"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622" name="Graphique 329">
                <a:extLst>
                  <a:ext uri="{FF2B5EF4-FFF2-40B4-BE49-F238E27FC236}">
                    <a16:creationId xmlns:a16="http://schemas.microsoft.com/office/drawing/2014/main" id="{5F68E2D6-E18F-4A39-A5D6-60DA67C6E6F2}"/>
                  </a:ext>
                </a:extLst>
              </p:cNvPr>
              <p:cNvGrpSpPr/>
              <p:nvPr/>
            </p:nvGrpSpPr>
            <p:grpSpPr>
              <a:xfrm>
                <a:off x="1807609" y="2520582"/>
                <a:ext cx="25069" cy="130047"/>
                <a:chOff x="1807609" y="2520582"/>
                <a:chExt cx="25069" cy="130047"/>
              </a:xfrm>
              <a:solidFill>
                <a:srgbClr val="636363"/>
              </a:solidFill>
            </p:grpSpPr>
            <p:sp>
              <p:nvSpPr>
                <p:cNvPr id="623" name="Forme libre : forme 622">
                  <a:extLst>
                    <a:ext uri="{FF2B5EF4-FFF2-40B4-BE49-F238E27FC236}">
                      <a16:creationId xmlns:a16="http://schemas.microsoft.com/office/drawing/2014/main" id="{B11260B7-9178-4C1B-A49B-45F5753276D4}"/>
                    </a:ext>
                  </a:extLst>
                </p:cNvPr>
                <p:cNvSpPr/>
                <p:nvPr/>
              </p:nvSpPr>
              <p:spPr>
                <a:xfrm>
                  <a:off x="180760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24" name="Forme libre : forme 623">
                  <a:extLst>
                    <a:ext uri="{FF2B5EF4-FFF2-40B4-BE49-F238E27FC236}">
                      <a16:creationId xmlns:a16="http://schemas.microsoft.com/office/drawing/2014/main" id="{8432052C-FB48-4351-8489-8A8F6F08F0AC}"/>
                    </a:ext>
                  </a:extLst>
                </p:cNvPr>
                <p:cNvSpPr/>
                <p:nvPr/>
              </p:nvSpPr>
              <p:spPr>
                <a:xfrm>
                  <a:off x="180760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595" name="Graphique 329">
              <a:extLst>
                <a:ext uri="{FF2B5EF4-FFF2-40B4-BE49-F238E27FC236}">
                  <a16:creationId xmlns:a16="http://schemas.microsoft.com/office/drawing/2014/main" id="{9554A6BF-5D96-4726-BDEB-E7F335C38129}"/>
                </a:ext>
              </a:extLst>
            </p:cNvPr>
            <p:cNvGrpSpPr/>
            <p:nvPr/>
          </p:nvGrpSpPr>
          <p:grpSpPr>
            <a:xfrm>
              <a:off x="1632319" y="2520582"/>
              <a:ext cx="63652" cy="130047"/>
              <a:chOff x="1632319" y="2520582"/>
              <a:chExt cx="63652" cy="130047"/>
            </a:xfrm>
            <a:solidFill>
              <a:srgbClr val="636363"/>
            </a:solidFill>
          </p:grpSpPr>
          <p:grpSp>
            <p:nvGrpSpPr>
              <p:cNvPr id="615" name="Graphique 329">
                <a:extLst>
                  <a:ext uri="{FF2B5EF4-FFF2-40B4-BE49-F238E27FC236}">
                    <a16:creationId xmlns:a16="http://schemas.microsoft.com/office/drawing/2014/main" id="{9E159155-E766-4608-8740-D32E2E59A2B7}"/>
                  </a:ext>
                </a:extLst>
              </p:cNvPr>
              <p:cNvGrpSpPr/>
              <p:nvPr/>
            </p:nvGrpSpPr>
            <p:grpSpPr>
              <a:xfrm>
                <a:off x="1670902" y="2520582"/>
                <a:ext cx="25069" cy="130047"/>
                <a:chOff x="1670902" y="2520582"/>
                <a:chExt cx="25069" cy="130047"/>
              </a:xfrm>
              <a:solidFill>
                <a:srgbClr val="636363"/>
              </a:solidFill>
            </p:grpSpPr>
            <p:sp>
              <p:nvSpPr>
                <p:cNvPr id="619" name="Forme libre : forme 618">
                  <a:extLst>
                    <a:ext uri="{FF2B5EF4-FFF2-40B4-BE49-F238E27FC236}">
                      <a16:creationId xmlns:a16="http://schemas.microsoft.com/office/drawing/2014/main" id="{88BA27D9-6DC4-4975-9442-51775B3050FF}"/>
                    </a:ext>
                  </a:extLst>
                </p:cNvPr>
                <p:cNvSpPr/>
                <p:nvPr/>
              </p:nvSpPr>
              <p:spPr>
                <a:xfrm>
                  <a:off x="167090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20" name="Forme libre : forme 619">
                  <a:extLst>
                    <a:ext uri="{FF2B5EF4-FFF2-40B4-BE49-F238E27FC236}">
                      <a16:creationId xmlns:a16="http://schemas.microsoft.com/office/drawing/2014/main" id="{DC51EF37-046B-46B2-9233-DCF7099010D1}"/>
                    </a:ext>
                  </a:extLst>
                </p:cNvPr>
                <p:cNvSpPr/>
                <p:nvPr/>
              </p:nvSpPr>
              <p:spPr>
                <a:xfrm>
                  <a:off x="167090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616" name="Graphique 329">
                <a:extLst>
                  <a:ext uri="{FF2B5EF4-FFF2-40B4-BE49-F238E27FC236}">
                    <a16:creationId xmlns:a16="http://schemas.microsoft.com/office/drawing/2014/main" id="{A5261E6D-7ECB-4364-98BD-0FDC8BE6FA20}"/>
                  </a:ext>
                </a:extLst>
              </p:cNvPr>
              <p:cNvGrpSpPr/>
              <p:nvPr/>
            </p:nvGrpSpPr>
            <p:grpSpPr>
              <a:xfrm>
                <a:off x="1632319" y="2520582"/>
                <a:ext cx="25069" cy="130047"/>
                <a:chOff x="1632319" y="2520582"/>
                <a:chExt cx="25069" cy="130047"/>
              </a:xfrm>
              <a:solidFill>
                <a:srgbClr val="636363"/>
              </a:solidFill>
            </p:grpSpPr>
            <p:sp>
              <p:nvSpPr>
                <p:cNvPr id="617" name="Forme libre : forme 616">
                  <a:extLst>
                    <a:ext uri="{FF2B5EF4-FFF2-40B4-BE49-F238E27FC236}">
                      <a16:creationId xmlns:a16="http://schemas.microsoft.com/office/drawing/2014/main" id="{75FE577A-0FDC-444B-A6D4-93A219691DC0}"/>
                    </a:ext>
                  </a:extLst>
                </p:cNvPr>
                <p:cNvSpPr/>
                <p:nvPr/>
              </p:nvSpPr>
              <p:spPr>
                <a:xfrm>
                  <a:off x="163231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18" name="Forme libre : forme 617">
                  <a:extLst>
                    <a:ext uri="{FF2B5EF4-FFF2-40B4-BE49-F238E27FC236}">
                      <a16:creationId xmlns:a16="http://schemas.microsoft.com/office/drawing/2014/main" id="{3050559F-3BBB-460A-A9E6-F895F74E2C67}"/>
                    </a:ext>
                  </a:extLst>
                </p:cNvPr>
                <p:cNvSpPr/>
                <p:nvPr/>
              </p:nvSpPr>
              <p:spPr>
                <a:xfrm>
                  <a:off x="163231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596" name="Graphique 329">
              <a:extLst>
                <a:ext uri="{FF2B5EF4-FFF2-40B4-BE49-F238E27FC236}">
                  <a16:creationId xmlns:a16="http://schemas.microsoft.com/office/drawing/2014/main" id="{8177EDAD-1549-4816-A182-E375159005AB}"/>
                </a:ext>
              </a:extLst>
            </p:cNvPr>
            <p:cNvGrpSpPr/>
            <p:nvPr/>
          </p:nvGrpSpPr>
          <p:grpSpPr>
            <a:xfrm>
              <a:off x="1457028" y="2520582"/>
              <a:ext cx="63652" cy="130047"/>
              <a:chOff x="1457028" y="2520582"/>
              <a:chExt cx="63652" cy="130047"/>
            </a:xfrm>
            <a:solidFill>
              <a:srgbClr val="636363"/>
            </a:solidFill>
          </p:grpSpPr>
          <p:grpSp>
            <p:nvGrpSpPr>
              <p:cNvPr id="609" name="Graphique 329">
                <a:extLst>
                  <a:ext uri="{FF2B5EF4-FFF2-40B4-BE49-F238E27FC236}">
                    <a16:creationId xmlns:a16="http://schemas.microsoft.com/office/drawing/2014/main" id="{C1BD8724-6C41-4D4D-82EC-ECD1AA130187}"/>
                  </a:ext>
                </a:extLst>
              </p:cNvPr>
              <p:cNvGrpSpPr/>
              <p:nvPr/>
            </p:nvGrpSpPr>
            <p:grpSpPr>
              <a:xfrm>
                <a:off x="1495612" y="2520582"/>
                <a:ext cx="25069" cy="130047"/>
                <a:chOff x="1495612" y="2520582"/>
                <a:chExt cx="25069" cy="130047"/>
              </a:xfrm>
              <a:solidFill>
                <a:srgbClr val="636363"/>
              </a:solidFill>
            </p:grpSpPr>
            <p:sp>
              <p:nvSpPr>
                <p:cNvPr id="613" name="Forme libre : forme 612">
                  <a:extLst>
                    <a:ext uri="{FF2B5EF4-FFF2-40B4-BE49-F238E27FC236}">
                      <a16:creationId xmlns:a16="http://schemas.microsoft.com/office/drawing/2014/main" id="{3E400ACB-6BDF-4551-97A7-A49A1EC7307F}"/>
                    </a:ext>
                  </a:extLst>
                </p:cNvPr>
                <p:cNvSpPr/>
                <p:nvPr/>
              </p:nvSpPr>
              <p:spPr>
                <a:xfrm>
                  <a:off x="149561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14" name="Forme libre : forme 613">
                  <a:extLst>
                    <a:ext uri="{FF2B5EF4-FFF2-40B4-BE49-F238E27FC236}">
                      <a16:creationId xmlns:a16="http://schemas.microsoft.com/office/drawing/2014/main" id="{83D59187-18E7-45E7-9921-F66DD721ABAF}"/>
                    </a:ext>
                  </a:extLst>
                </p:cNvPr>
                <p:cNvSpPr/>
                <p:nvPr/>
              </p:nvSpPr>
              <p:spPr>
                <a:xfrm>
                  <a:off x="149561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610" name="Graphique 329">
                <a:extLst>
                  <a:ext uri="{FF2B5EF4-FFF2-40B4-BE49-F238E27FC236}">
                    <a16:creationId xmlns:a16="http://schemas.microsoft.com/office/drawing/2014/main" id="{50B74BA0-DF91-40D9-A5D6-2DBEC7D07D04}"/>
                  </a:ext>
                </a:extLst>
              </p:cNvPr>
              <p:cNvGrpSpPr/>
              <p:nvPr/>
            </p:nvGrpSpPr>
            <p:grpSpPr>
              <a:xfrm>
                <a:off x="1457028" y="2520582"/>
                <a:ext cx="25069" cy="130047"/>
                <a:chOff x="1457028" y="2520582"/>
                <a:chExt cx="25069" cy="130047"/>
              </a:xfrm>
              <a:solidFill>
                <a:srgbClr val="636363"/>
              </a:solidFill>
            </p:grpSpPr>
            <p:sp>
              <p:nvSpPr>
                <p:cNvPr id="611" name="Forme libre : forme 610">
                  <a:extLst>
                    <a:ext uri="{FF2B5EF4-FFF2-40B4-BE49-F238E27FC236}">
                      <a16:creationId xmlns:a16="http://schemas.microsoft.com/office/drawing/2014/main" id="{7E95DF69-318E-489C-B617-2EC5386E4D4A}"/>
                    </a:ext>
                  </a:extLst>
                </p:cNvPr>
                <p:cNvSpPr/>
                <p:nvPr/>
              </p:nvSpPr>
              <p:spPr>
                <a:xfrm>
                  <a:off x="1457028"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12" name="Forme libre : forme 611">
                  <a:extLst>
                    <a:ext uri="{FF2B5EF4-FFF2-40B4-BE49-F238E27FC236}">
                      <a16:creationId xmlns:a16="http://schemas.microsoft.com/office/drawing/2014/main" id="{023DF5DC-01F0-4157-B01B-09920DEC5A3E}"/>
                    </a:ext>
                  </a:extLst>
                </p:cNvPr>
                <p:cNvSpPr/>
                <p:nvPr/>
              </p:nvSpPr>
              <p:spPr>
                <a:xfrm>
                  <a:off x="1457028"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597" name="Graphique 329">
              <a:extLst>
                <a:ext uri="{FF2B5EF4-FFF2-40B4-BE49-F238E27FC236}">
                  <a16:creationId xmlns:a16="http://schemas.microsoft.com/office/drawing/2014/main" id="{0E868F79-A353-4BAC-81C0-1DFFC0B8F83E}"/>
                </a:ext>
              </a:extLst>
            </p:cNvPr>
            <p:cNvGrpSpPr/>
            <p:nvPr/>
          </p:nvGrpSpPr>
          <p:grpSpPr>
            <a:xfrm>
              <a:off x="1281738" y="2520582"/>
              <a:ext cx="63652" cy="130047"/>
              <a:chOff x="1281738" y="2520582"/>
              <a:chExt cx="63652" cy="130047"/>
            </a:xfrm>
            <a:solidFill>
              <a:srgbClr val="636363"/>
            </a:solidFill>
          </p:grpSpPr>
          <p:grpSp>
            <p:nvGrpSpPr>
              <p:cNvPr id="603" name="Graphique 329">
                <a:extLst>
                  <a:ext uri="{FF2B5EF4-FFF2-40B4-BE49-F238E27FC236}">
                    <a16:creationId xmlns:a16="http://schemas.microsoft.com/office/drawing/2014/main" id="{5B8A7F08-8E38-4153-B263-4EC38CC46B7E}"/>
                  </a:ext>
                </a:extLst>
              </p:cNvPr>
              <p:cNvGrpSpPr/>
              <p:nvPr/>
            </p:nvGrpSpPr>
            <p:grpSpPr>
              <a:xfrm>
                <a:off x="1320322" y="2520582"/>
                <a:ext cx="25069" cy="130047"/>
                <a:chOff x="1320322" y="2520582"/>
                <a:chExt cx="25069" cy="130047"/>
              </a:xfrm>
              <a:solidFill>
                <a:srgbClr val="636363"/>
              </a:solidFill>
            </p:grpSpPr>
            <p:sp>
              <p:nvSpPr>
                <p:cNvPr id="607" name="Forme libre : forme 606">
                  <a:extLst>
                    <a:ext uri="{FF2B5EF4-FFF2-40B4-BE49-F238E27FC236}">
                      <a16:creationId xmlns:a16="http://schemas.microsoft.com/office/drawing/2014/main" id="{149FC6C1-0E21-4136-B1FE-CF9079F54784}"/>
                    </a:ext>
                  </a:extLst>
                </p:cNvPr>
                <p:cNvSpPr/>
                <p:nvPr/>
              </p:nvSpPr>
              <p:spPr>
                <a:xfrm>
                  <a:off x="132032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08" name="Forme libre : forme 607">
                  <a:extLst>
                    <a:ext uri="{FF2B5EF4-FFF2-40B4-BE49-F238E27FC236}">
                      <a16:creationId xmlns:a16="http://schemas.microsoft.com/office/drawing/2014/main" id="{964BC4A0-5AB5-4494-BB1F-C4DBCD615D5C}"/>
                    </a:ext>
                  </a:extLst>
                </p:cNvPr>
                <p:cNvSpPr/>
                <p:nvPr/>
              </p:nvSpPr>
              <p:spPr>
                <a:xfrm>
                  <a:off x="132032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604" name="Graphique 329">
                <a:extLst>
                  <a:ext uri="{FF2B5EF4-FFF2-40B4-BE49-F238E27FC236}">
                    <a16:creationId xmlns:a16="http://schemas.microsoft.com/office/drawing/2014/main" id="{8CD06CF7-0538-4DFE-8991-73F8E865BF2F}"/>
                  </a:ext>
                </a:extLst>
              </p:cNvPr>
              <p:cNvGrpSpPr/>
              <p:nvPr/>
            </p:nvGrpSpPr>
            <p:grpSpPr>
              <a:xfrm>
                <a:off x="1281738" y="2520582"/>
                <a:ext cx="25069" cy="130047"/>
                <a:chOff x="1281738" y="2520582"/>
                <a:chExt cx="25069" cy="130047"/>
              </a:xfrm>
              <a:solidFill>
                <a:srgbClr val="636363"/>
              </a:solidFill>
            </p:grpSpPr>
            <p:sp>
              <p:nvSpPr>
                <p:cNvPr id="605" name="Forme libre : forme 604">
                  <a:extLst>
                    <a:ext uri="{FF2B5EF4-FFF2-40B4-BE49-F238E27FC236}">
                      <a16:creationId xmlns:a16="http://schemas.microsoft.com/office/drawing/2014/main" id="{3123ACA3-16A9-4BE3-98B0-14751C76959B}"/>
                    </a:ext>
                  </a:extLst>
                </p:cNvPr>
                <p:cNvSpPr/>
                <p:nvPr/>
              </p:nvSpPr>
              <p:spPr>
                <a:xfrm>
                  <a:off x="1281738"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06" name="Forme libre : forme 605">
                  <a:extLst>
                    <a:ext uri="{FF2B5EF4-FFF2-40B4-BE49-F238E27FC236}">
                      <a16:creationId xmlns:a16="http://schemas.microsoft.com/office/drawing/2014/main" id="{1EA5F498-8939-4D6C-8473-7C952FEC2B2C}"/>
                    </a:ext>
                  </a:extLst>
                </p:cNvPr>
                <p:cNvSpPr/>
                <p:nvPr/>
              </p:nvSpPr>
              <p:spPr>
                <a:xfrm>
                  <a:off x="1281738"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598" name="Forme libre : forme 597">
              <a:extLst>
                <a:ext uri="{FF2B5EF4-FFF2-40B4-BE49-F238E27FC236}">
                  <a16:creationId xmlns:a16="http://schemas.microsoft.com/office/drawing/2014/main" id="{F9053799-39C9-4D8A-8C5F-E5846613B8A7}"/>
                </a:ext>
              </a:extLst>
            </p:cNvPr>
            <p:cNvSpPr/>
            <p:nvPr/>
          </p:nvSpPr>
          <p:spPr>
            <a:xfrm>
              <a:off x="198289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599" name="Forme libre : forme 598">
              <a:extLst>
                <a:ext uri="{FF2B5EF4-FFF2-40B4-BE49-F238E27FC236}">
                  <a16:creationId xmlns:a16="http://schemas.microsoft.com/office/drawing/2014/main" id="{5392C7FC-3569-4443-8AB2-EFC1965B6D22}"/>
                </a:ext>
              </a:extLst>
            </p:cNvPr>
            <p:cNvSpPr/>
            <p:nvPr/>
          </p:nvSpPr>
          <p:spPr>
            <a:xfrm>
              <a:off x="198289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600" name="Graphique 329">
              <a:extLst>
                <a:ext uri="{FF2B5EF4-FFF2-40B4-BE49-F238E27FC236}">
                  <a16:creationId xmlns:a16="http://schemas.microsoft.com/office/drawing/2014/main" id="{B9A09427-3FA1-491D-B9A2-CBCE1D8D4D05}"/>
                </a:ext>
              </a:extLst>
            </p:cNvPr>
            <p:cNvGrpSpPr/>
            <p:nvPr/>
          </p:nvGrpSpPr>
          <p:grpSpPr>
            <a:xfrm>
              <a:off x="2021679" y="2520582"/>
              <a:ext cx="25069" cy="130047"/>
              <a:chOff x="2021679" y="2520582"/>
              <a:chExt cx="25069" cy="130047"/>
            </a:xfrm>
            <a:solidFill>
              <a:srgbClr val="636363"/>
            </a:solidFill>
          </p:grpSpPr>
          <p:sp>
            <p:nvSpPr>
              <p:cNvPr id="601" name="Forme libre : forme 600">
                <a:extLst>
                  <a:ext uri="{FF2B5EF4-FFF2-40B4-BE49-F238E27FC236}">
                    <a16:creationId xmlns:a16="http://schemas.microsoft.com/office/drawing/2014/main" id="{0CBA7D55-BFAB-4D30-86FF-E988E775C023}"/>
                  </a:ext>
                </a:extLst>
              </p:cNvPr>
              <p:cNvSpPr/>
              <p:nvPr/>
            </p:nvSpPr>
            <p:spPr>
              <a:xfrm>
                <a:off x="202167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4874"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602" name="Forme libre : forme 601">
                <a:extLst>
                  <a:ext uri="{FF2B5EF4-FFF2-40B4-BE49-F238E27FC236}">
                    <a16:creationId xmlns:a16="http://schemas.microsoft.com/office/drawing/2014/main" id="{E08A91D3-4270-4A46-AFE8-B971E9C8C950}"/>
                  </a:ext>
                </a:extLst>
              </p:cNvPr>
              <p:cNvSpPr/>
              <p:nvPr/>
            </p:nvSpPr>
            <p:spPr>
              <a:xfrm>
                <a:off x="202167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4874"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654" name="Espace réservé du contenu 3">
            <a:extLst>
              <a:ext uri="{FF2B5EF4-FFF2-40B4-BE49-F238E27FC236}">
                <a16:creationId xmlns:a16="http://schemas.microsoft.com/office/drawing/2014/main" id="{DBB5774E-ABBF-48BF-AB07-139BCBFA45BE}"/>
              </a:ext>
            </a:extLst>
          </p:cNvPr>
          <p:cNvSpPr txBox="1">
            <a:spLocks/>
          </p:cNvSpPr>
          <p:nvPr/>
        </p:nvSpPr>
        <p:spPr>
          <a:xfrm>
            <a:off x="3863809" y="3621213"/>
            <a:ext cx="3519105" cy="72547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
            </a:pPr>
            <a:r>
              <a:rPr lang="fr-BE" sz="1050" dirty="0">
                <a:latin typeface="Trebuchet MS" panose="020B0603020202020204" pitchFamily="34" charset="0"/>
              </a:rPr>
              <a:t>Taux de la réduction d’impôt : </a:t>
            </a:r>
            <a:r>
              <a:rPr lang="fr-BE" sz="1050" b="1" dirty="0">
                <a:latin typeface="Trebuchet MS" panose="020B0603020202020204" pitchFamily="34" charset="0"/>
              </a:rPr>
              <a:t>25 % </a:t>
            </a:r>
            <a:r>
              <a:rPr lang="fr-BE" sz="1050" dirty="0">
                <a:latin typeface="Trebuchet MS" panose="020B0603020202020204" pitchFamily="34" charset="0"/>
              </a:rPr>
              <a:t>pour les investissements réalisés à compter d’une date fixée par décret (non encore paru à ce jour)</a:t>
            </a:r>
          </a:p>
        </p:txBody>
      </p:sp>
    </p:spTree>
    <p:extLst>
      <p:ext uri="{BB962C8B-B14F-4D97-AF65-F5344CB8AC3E}">
        <p14:creationId xmlns:p14="http://schemas.microsoft.com/office/powerpoint/2010/main" val="29371517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324"/>
                                        </p:tgtEl>
                                        <p:attrNameLst>
                                          <p:attrName>style.visibility</p:attrName>
                                        </p:attrNameLst>
                                      </p:cBhvr>
                                      <p:to>
                                        <p:strVal val="visible"/>
                                      </p:to>
                                    </p:set>
                                    <p:anim calcmode="lin" valueType="num">
                                      <p:cBhvr additive="base">
                                        <p:cTn id="7" dur="1000" fill="hold"/>
                                        <p:tgtEl>
                                          <p:spTgt spid="324"/>
                                        </p:tgtEl>
                                        <p:attrNameLst>
                                          <p:attrName>ppt_x</p:attrName>
                                        </p:attrNameLst>
                                      </p:cBhvr>
                                      <p:tavLst>
                                        <p:tav tm="0">
                                          <p:val>
                                            <p:strVal val="1+#ppt_w/2"/>
                                          </p:val>
                                        </p:tav>
                                        <p:tav tm="100000">
                                          <p:val>
                                            <p:strVal val="#ppt_x"/>
                                          </p:val>
                                        </p:tav>
                                      </p:tavLst>
                                    </p:anim>
                                    <p:anim calcmode="lin" valueType="num">
                                      <p:cBhvr additive="base">
                                        <p:cTn id="8" dur="1000" fill="hold"/>
                                        <p:tgtEl>
                                          <p:spTgt spid="32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4"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1000" fill="hold"/>
                                        <p:tgtEl>
                                          <p:spTgt spid="6"/>
                                        </p:tgtEl>
                                        <p:attrNameLst>
                                          <p:attrName>ppt_x</p:attrName>
                                        </p:attrNameLst>
                                      </p:cBhvr>
                                      <p:tavLst>
                                        <p:tav tm="0">
                                          <p:val>
                                            <p:strVal val="#ppt_x"/>
                                          </p:val>
                                        </p:tav>
                                        <p:tav tm="100000">
                                          <p:val>
                                            <p:strVal val="#ppt_x"/>
                                          </p:val>
                                        </p:tav>
                                      </p:tavLst>
                                    </p:anim>
                                    <p:anim calcmode="lin" valueType="num">
                                      <p:cBhvr additive="base">
                                        <p:cTn id="13" dur="100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2" presetClass="entr" presetSubtype="1" fill="hold" nodeType="afterEffect">
                                  <p:stCondLst>
                                    <p:cond delay="0"/>
                                  </p:stCondLst>
                                  <p:childTnLst>
                                    <p:set>
                                      <p:cBhvr>
                                        <p:cTn id="16" dur="1" fill="hold">
                                          <p:stCondLst>
                                            <p:cond delay="0"/>
                                          </p:stCondLst>
                                        </p:cTn>
                                        <p:tgtEl>
                                          <p:spTgt spid="325"/>
                                        </p:tgtEl>
                                        <p:attrNameLst>
                                          <p:attrName>style.visibility</p:attrName>
                                        </p:attrNameLst>
                                      </p:cBhvr>
                                      <p:to>
                                        <p:strVal val="visible"/>
                                      </p:to>
                                    </p:set>
                                    <p:animEffect transition="in" filter="wipe(up)">
                                      <p:cBhvr>
                                        <p:cTn id="17" dur="1000"/>
                                        <p:tgtEl>
                                          <p:spTgt spid="325"/>
                                        </p:tgtEl>
                                      </p:cBhvr>
                                    </p:animEffect>
                                  </p:childTnLst>
                                </p:cTn>
                              </p:par>
                            </p:childTnLst>
                          </p:cTn>
                        </p:par>
                        <p:par>
                          <p:cTn id="18" fill="hold">
                            <p:stCondLst>
                              <p:cond delay="3000"/>
                            </p:stCondLst>
                            <p:childTnLst>
                              <p:par>
                                <p:cTn id="19" presetID="37" presetClass="entr" presetSubtype="0" fill="hold" nodeType="afterEffect">
                                  <p:stCondLst>
                                    <p:cond delay="0"/>
                                  </p:stCondLst>
                                  <p:childTnLst>
                                    <p:set>
                                      <p:cBhvr>
                                        <p:cTn id="20" dur="1" fill="hold">
                                          <p:stCondLst>
                                            <p:cond delay="0"/>
                                          </p:stCondLst>
                                        </p:cTn>
                                        <p:tgtEl>
                                          <p:spTgt spid="326"/>
                                        </p:tgtEl>
                                        <p:attrNameLst>
                                          <p:attrName>style.visibility</p:attrName>
                                        </p:attrNameLst>
                                      </p:cBhvr>
                                      <p:to>
                                        <p:strVal val="visible"/>
                                      </p:to>
                                    </p:set>
                                    <p:animEffect transition="in" filter="fade">
                                      <p:cBhvr>
                                        <p:cTn id="21" dur="1500"/>
                                        <p:tgtEl>
                                          <p:spTgt spid="326"/>
                                        </p:tgtEl>
                                      </p:cBhvr>
                                    </p:animEffect>
                                    <p:anim calcmode="lin" valueType="num">
                                      <p:cBhvr>
                                        <p:cTn id="22" dur="1500" fill="hold"/>
                                        <p:tgtEl>
                                          <p:spTgt spid="326"/>
                                        </p:tgtEl>
                                        <p:attrNameLst>
                                          <p:attrName>ppt_x</p:attrName>
                                        </p:attrNameLst>
                                      </p:cBhvr>
                                      <p:tavLst>
                                        <p:tav tm="0">
                                          <p:val>
                                            <p:strVal val="#ppt_x"/>
                                          </p:val>
                                        </p:tav>
                                        <p:tav tm="100000">
                                          <p:val>
                                            <p:strVal val="#ppt_x"/>
                                          </p:val>
                                        </p:tav>
                                      </p:tavLst>
                                    </p:anim>
                                    <p:anim calcmode="lin" valueType="num">
                                      <p:cBhvr>
                                        <p:cTn id="23" dur="1350" decel="100000" fill="hold"/>
                                        <p:tgtEl>
                                          <p:spTgt spid="326"/>
                                        </p:tgtEl>
                                        <p:attrNameLst>
                                          <p:attrName>ppt_y</p:attrName>
                                        </p:attrNameLst>
                                      </p:cBhvr>
                                      <p:tavLst>
                                        <p:tav tm="0">
                                          <p:val>
                                            <p:strVal val="#ppt_y+1"/>
                                          </p:val>
                                        </p:tav>
                                        <p:tav tm="100000">
                                          <p:val>
                                            <p:strVal val="#ppt_y-.03"/>
                                          </p:val>
                                        </p:tav>
                                      </p:tavLst>
                                    </p:anim>
                                    <p:anim calcmode="lin" valueType="num">
                                      <p:cBhvr>
                                        <p:cTn id="24" dur="150" accel="100000" fill="hold">
                                          <p:stCondLst>
                                            <p:cond delay="1350"/>
                                          </p:stCondLst>
                                        </p:cTn>
                                        <p:tgtEl>
                                          <p:spTgt spid="326"/>
                                        </p:tgtEl>
                                        <p:attrNameLst>
                                          <p:attrName>ppt_y</p:attrName>
                                        </p:attrNameLst>
                                      </p:cBhvr>
                                      <p:tavLst>
                                        <p:tav tm="0">
                                          <p:val>
                                            <p:strVal val="#ppt_y-.03"/>
                                          </p:val>
                                        </p:tav>
                                        <p:tav tm="100000">
                                          <p:val>
                                            <p:strVal val="#ppt_y"/>
                                          </p:val>
                                        </p:tav>
                                      </p:tavLst>
                                    </p:anim>
                                  </p:childTnLst>
                                </p:cTn>
                              </p:par>
                            </p:childTnLst>
                          </p:cTn>
                        </p:par>
                        <p:par>
                          <p:cTn id="25" fill="hold">
                            <p:stCondLst>
                              <p:cond delay="4500"/>
                            </p:stCondLst>
                            <p:childTnLst>
                              <p:par>
                                <p:cTn id="26" presetID="10" presetClass="entr" presetSubtype="0" fill="hold" grpId="0" nodeType="afterEffect">
                                  <p:stCondLst>
                                    <p:cond delay="0"/>
                                  </p:stCondLst>
                                  <p:childTnLst>
                                    <p:set>
                                      <p:cBhvr>
                                        <p:cTn id="27" dur="1" fill="hold">
                                          <p:stCondLst>
                                            <p:cond delay="0"/>
                                          </p:stCondLst>
                                        </p:cTn>
                                        <p:tgtEl>
                                          <p:spTgt spid="399"/>
                                        </p:tgtEl>
                                        <p:attrNameLst>
                                          <p:attrName>style.visibility</p:attrName>
                                        </p:attrNameLst>
                                      </p:cBhvr>
                                      <p:to>
                                        <p:strVal val="visible"/>
                                      </p:to>
                                    </p:set>
                                    <p:animEffect transition="in" filter="fade">
                                      <p:cBhvr>
                                        <p:cTn id="28" dur="1000"/>
                                        <p:tgtEl>
                                          <p:spTgt spid="399"/>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459"/>
                                        </p:tgtEl>
                                        <p:attrNameLst>
                                          <p:attrName>style.visibility</p:attrName>
                                        </p:attrNameLst>
                                      </p:cBhvr>
                                      <p:to>
                                        <p:strVal val="visible"/>
                                      </p:to>
                                    </p:set>
                                    <p:animEffect transition="in" filter="fade">
                                      <p:cBhvr>
                                        <p:cTn id="33" dur="1000"/>
                                        <p:tgtEl>
                                          <p:spTgt spid="459"/>
                                        </p:tgtEl>
                                      </p:cBhvr>
                                    </p:animEffect>
                                  </p:childTnLst>
                                </p:cTn>
                              </p:par>
                            </p:childTnLst>
                          </p:cTn>
                        </p:par>
                        <p:par>
                          <p:cTn id="34" fill="hold">
                            <p:stCondLst>
                              <p:cond delay="1000"/>
                            </p:stCondLst>
                            <p:childTnLst>
                              <p:par>
                                <p:cTn id="35" presetID="2" presetClass="entr" presetSubtype="2" fill="hold" grpId="0" nodeType="afterEffect">
                                  <p:stCondLst>
                                    <p:cond delay="0"/>
                                  </p:stCondLst>
                                  <p:childTnLst>
                                    <p:set>
                                      <p:cBhvr>
                                        <p:cTn id="36" dur="1" fill="hold">
                                          <p:stCondLst>
                                            <p:cond delay="0"/>
                                          </p:stCondLst>
                                        </p:cTn>
                                        <p:tgtEl>
                                          <p:spTgt spid="411"/>
                                        </p:tgtEl>
                                        <p:attrNameLst>
                                          <p:attrName>style.visibility</p:attrName>
                                        </p:attrNameLst>
                                      </p:cBhvr>
                                      <p:to>
                                        <p:strVal val="visible"/>
                                      </p:to>
                                    </p:set>
                                    <p:anim calcmode="lin" valueType="num">
                                      <p:cBhvr additive="base">
                                        <p:cTn id="37" dur="1000" fill="hold"/>
                                        <p:tgtEl>
                                          <p:spTgt spid="411"/>
                                        </p:tgtEl>
                                        <p:attrNameLst>
                                          <p:attrName>ppt_x</p:attrName>
                                        </p:attrNameLst>
                                      </p:cBhvr>
                                      <p:tavLst>
                                        <p:tav tm="0">
                                          <p:val>
                                            <p:strVal val="1+#ppt_w/2"/>
                                          </p:val>
                                        </p:tav>
                                        <p:tav tm="100000">
                                          <p:val>
                                            <p:strVal val="#ppt_x"/>
                                          </p:val>
                                        </p:tav>
                                      </p:tavLst>
                                    </p:anim>
                                    <p:anim calcmode="lin" valueType="num">
                                      <p:cBhvr additive="base">
                                        <p:cTn id="38" dur="1000" fill="hold"/>
                                        <p:tgtEl>
                                          <p:spTgt spid="411"/>
                                        </p:tgtEl>
                                        <p:attrNameLst>
                                          <p:attrName>ppt_y</p:attrName>
                                        </p:attrNameLst>
                                      </p:cBhvr>
                                      <p:tavLst>
                                        <p:tav tm="0">
                                          <p:val>
                                            <p:strVal val="#ppt_y"/>
                                          </p:val>
                                        </p:tav>
                                        <p:tav tm="100000">
                                          <p:val>
                                            <p:strVal val="#ppt_y"/>
                                          </p:val>
                                        </p:tav>
                                      </p:tavLst>
                                    </p:anim>
                                  </p:childTnLst>
                                </p:cTn>
                              </p:par>
                            </p:childTnLst>
                          </p:cTn>
                        </p:par>
                        <p:par>
                          <p:cTn id="39" fill="hold">
                            <p:stCondLst>
                              <p:cond delay="2000"/>
                            </p:stCondLst>
                            <p:childTnLst>
                              <p:par>
                                <p:cTn id="40" presetID="37" presetClass="entr" presetSubtype="0" fill="hold" nodeType="afterEffect">
                                  <p:stCondLst>
                                    <p:cond delay="0"/>
                                  </p:stCondLst>
                                  <p:childTnLst>
                                    <p:set>
                                      <p:cBhvr>
                                        <p:cTn id="41" dur="1" fill="hold">
                                          <p:stCondLst>
                                            <p:cond delay="0"/>
                                          </p:stCondLst>
                                        </p:cTn>
                                        <p:tgtEl>
                                          <p:spTgt spid="511"/>
                                        </p:tgtEl>
                                        <p:attrNameLst>
                                          <p:attrName>style.visibility</p:attrName>
                                        </p:attrNameLst>
                                      </p:cBhvr>
                                      <p:to>
                                        <p:strVal val="visible"/>
                                      </p:to>
                                    </p:set>
                                    <p:animEffect transition="in" filter="fade">
                                      <p:cBhvr>
                                        <p:cTn id="42" dur="1500"/>
                                        <p:tgtEl>
                                          <p:spTgt spid="511"/>
                                        </p:tgtEl>
                                      </p:cBhvr>
                                    </p:animEffect>
                                    <p:anim calcmode="lin" valueType="num">
                                      <p:cBhvr>
                                        <p:cTn id="43" dur="1500" fill="hold"/>
                                        <p:tgtEl>
                                          <p:spTgt spid="511"/>
                                        </p:tgtEl>
                                        <p:attrNameLst>
                                          <p:attrName>ppt_x</p:attrName>
                                        </p:attrNameLst>
                                      </p:cBhvr>
                                      <p:tavLst>
                                        <p:tav tm="0">
                                          <p:val>
                                            <p:strVal val="#ppt_x"/>
                                          </p:val>
                                        </p:tav>
                                        <p:tav tm="100000">
                                          <p:val>
                                            <p:strVal val="#ppt_x"/>
                                          </p:val>
                                        </p:tav>
                                      </p:tavLst>
                                    </p:anim>
                                    <p:anim calcmode="lin" valueType="num">
                                      <p:cBhvr>
                                        <p:cTn id="44" dur="1350" decel="100000" fill="hold"/>
                                        <p:tgtEl>
                                          <p:spTgt spid="511"/>
                                        </p:tgtEl>
                                        <p:attrNameLst>
                                          <p:attrName>ppt_y</p:attrName>
                                        </p:attrNameLst>
                                      </p:cBhvr>
                                      <p:tavLst>
                                        <p:tav tm="0">
                                          <p:val>
                                            <p:strVal val="#ppt_y+1"/>
                                          </p:val>
                                        </p:tav>
                                        <p:tav tm="100000">
                                          <p:val>
                                            <p:strVal val="#ppt_y-.03"/>
                                          </p:val>
                                        </p:tav>
                                      </p:tavLst>
                                    </p:anim>
                                    <p:anim calcmode="lin" valueType="num">
                                      <p:cBhvr>
                                        <p:cTn id="45" dur="150" accel="100000" fill="hold">
                                          <p:stCondLst>
                                            <p:cond delay="1350"/>
                                          </p:stCondLst>
                                        </p:cTn>
                                        <p:tgtEl>
                                          <p:spTgt spid="511"/>
                                        </p:tgtEl>
                                        <p:attrNameLst>
                                          <p:attrName>ppt_y</p:attrName>
                                        </p:attrNameLst>
                                      </p:cBhvr>
                                      <p:tavLst>
                                        <p:tav tm="0">
                                          <p:val>
                                            <p:strVal val="#ppt_y-.03"/>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 presetClass="entr" presetSubtype="2" fill="hold" grpId="0" nodeType="clickEffect">
                                  <p:stCondLst>
                                    <p:cond delay="0"/>
                                  </p:stCondLst>
                                  <p:childTnLst>
                                    <p:set>
                                      <p:cBhvr>
                                        <p:cTn id="49" dur="1" fill="hold">
                                          <p:stCondLst>
                                            <p:cond delay="0"/>
                                          </p:stCondLst>
                                        </p:cTn>
                                        <p:tgtEl>
                                          <p:spTgt spid="582"/>
                                        </p:tgtEl>
                                        <p:attrNameLst>
                                          <p:attrName>style.visibility</p:attrName>
                                        </p:attrNameLst>
                                      </p:cBhvr>
                                      <p:to>
                                        <p:strVal val="visible"/>
                                      </p:to>
                                    </p:set>
                                    <p:anim calcmode="lin" valueType="num">
                                      <p:cBhvr additive="base">
                                        <p:cTn id="50" dur="1000" fill="hold"/>
                                        <p:tgtEl>
                                          <p:spTgt spid="582"/>
                                        </p:tgtEl>
                                        <p:attrNameLst>
                                          <p:attrName>ppt_x</p:attrName>
                                        </p:attrNameLst>
                                      </p:cBhvr>
                                      <p:tavLst>
                                        <p:tav tm="0">
                                          <p:val>
                                            <p:strVal val="1+#ppt_w/2"/>
                                          </p:val>
                                        </p:tav>
                                        <p:tav tm="100000">
                                          <p:val>
                                            <p:strVal val="#ppt_x"/>
                                          </p:val>
                                        </p:tav>
                                      </p:tavLst>
                                    </p:anim>
                                    <p:anim calcmode="lin" valueType="num">
                                      <p:cBhvr additive="base">
                                        <p:cTn id="51" dur="1000" fill="hold"/>
                                        <p:tgtEl>
                                          <p:spTgt spid="582"/>
                                        </p:tgtEl>
                                        <p:attrNameLst>
                                          <p:attrName>ppt_y</p:attrName>
                                        </p:attrNameLst>
                                      </p:cBhvr>
                                      <p:tavLst>
                                        <p:tav tm="0">
                                          <p:val>
                                            <p:strVal val="#ppt_y"/>
                                          </p:val>
                                        </p:tav>
                                        <p:tav tm="100000">
                                          <p:val>
                                            <p:strVal val="#ppt_y"/>
                                          </p:val>
                                        </p:tav>
                                      </p:tavLst>
                                    </p:anim>
                                  </p:childTnLst>
                                </p:cTn>
                              </p:par>
                            </p:childTnLst>
                          </p:cTn>
                        </p:par>
                        <p:par>
                          <p:cTn id="52" fill="hold">
                            <p:stCondLst>
                              <p:cond delay="1000"/>
                            </p:stCondLst>
                            <p:childTnLst>
                              <p:par>
                                <p:cTn id="53" presetID="37" presetClass="entr" presetSubtype="0" fill="hold" nodeType="afterEffect">
                                  <p:stCondLst>
                                    <p:cond delay="0"/>
                                  </p:stCondLst>
                                  <p:childTnLst>
                                    <p:set>
                                      <p:cBhvr>
                                        <p:cTn id="54" dur="1" fill="hold">
                                          <p:stCondLst>
                                            <p:cond delay="0"/>
                                          </p:stCondLst>
                                        </p:cTn>
                                        <p:tgtEl>
                                          <p:spTgt spid="583"/>
                                        </p:tgtEl>
                                        <p:attrNameLst>
                                          <p:attrName>style.visibility</p:attrName>
                                        </p:attrNameLst>
                                      </p:cBhvr>
                                      <p:to>
                                        <p:strVal val="visible"/>
                                      </p:to>
                                    </p:set>
                                    <p:animEffect transition="in" filter="fade">
                                      <p:cBhvr>
                                        <p:cTn id="55" dur="1500"/>
                                        <p:tgtEl>
                                          <p:spTgt spid="583"/>
                                        </p:tgtEl>
                                      </p:cBhvr>
                                    </p:animEffect>
                                    <p:anim calcmode="lin" valueType="num">
                                      <p:cBhvr>
                                        <p:cTn id="56" dur="1500" fill="hold"/>
                                        <p:tgtEl>
                                          <p:spTgt spid="583"/>
                                        </p:tgtEl>
                                        <p:attrNameLst>
                                          <p:attrName>ppt_x</p:attrName>
                                        </p:attrNameLst>
                                      </p:cBhvr>
                                      <p:tavLst>
                                        <p:tav tm="0">
                                          <p:val>
                                            <p:strVal val="#ppt_x"/>
                                          </p:val>
                                        </p:tav>
                                        <p:tav tm="100000">
                                          <p:val>
                                            <p:strVal val="#ppt_x"/>
                                          </p:val>
                                        </p:tav>
                                      </p:tavLst>
                                    </p:anim>
                                    <p:anim calcmode="lin" valueType="num">
                                      <p:cBhvr>
                                        <p:cTn id="57" dur="1350" decel="100000" fill="hold"/>
                                        <p:tgtEl>
                                          <p:spTgt spid="583"/>
                                        </p:tgtEl>
                                        <p:attrNameLst>
                                          <p:attrName>ppt_y</p:attrName>
                                        </p:attrNameLst>
                                      </p:cBhvr>
                                      <p:tavLst>
                                        <p:tav tm="0">
                                          <p:val>
                                            <p:strVal val="#ppt_y+1"/>
                                          </p:val>
                                        </p:tav>
                                        <p:tav tm="100000">
                                          <p:val>
                                            <p:strVal val="#ppt_y-.03"/>
                                          </p:val>
                                        </p:tav>
                                      </p:tavLst>
                                    </p:anim>
                                    <p:anim calcmode="lin" valueType="num">
                                      <p:cBhvr>
                                        <p:cTn id="58" dur="150" accel="100000" fill="hold">
                                          <p:stCondLst>
                                            <p:cond delay="1350"/>
                                          </p:stCondLst>
                                        </p:cTn>
                                        <p:tgtEl>
                                          <p:spTgt spid="583"/>
                                        </p:tgtEl>
                                        <p:attrNameLst>
                                          <p:attrName>ppt_y</p:attrName>
                                        </p:attrNameLst>
                                      </p:cBhvr>
                                      <p:tavLst>
                                        <p:tav tm="0">
                                          <p:val>
                                            <p:strVal val="#ppt_y-.03"/>
                                          </p:val>
                                        </p:tav>
                                        <p:tav tm="100000">
                                          <p:val>
                                            <p:strVal val="#ppt_y"/>
                                          </p:val>
                                        </p:tav>
                                      </p:tavLst>
                                    </p:anim>
                                  </p:childTnLst>
                                </p:cTn>
                              </p:par>
                            </p:childTnLst>
                          </p:cTn>
                        </p:par>
                        <p:par>
                          <p:cTn id="59" fill="hold">
                            <p:stCondLst>
                              <p:cond delay="2500"/>
                            </p:stCondLst>
                            <p:childTnLst>
                              <p:par>
                                <p:cTn id="60" presetID="10" presetClass="entr" presetSubtype="0" fill="hold" grpId="0" nodeType="afterEffect">
                                  <p:stCondLst>
                                    <p:cond delay="0"/>
                                  </p:stCondLst>
                                  <p:childTnLst>
                                    <p:set>
                                      <p:cBhvr>
                                        <p:cTn id="61" dur="1" fill="hold">
                                          <p:stCondLst>
                                            <p:cond delay="0"/>
                                          </p:stCondLst>
                                        </p:cTn>
                                        <p:tgtEl>
                                          <p:spTgt spid="654"/>
                                        </p:tgtEl>
                                        <p:attrNameLst>
                                          <p:attrName>style.visibility</p:attrName>
                                        </p:attrNameLst>
                                      </p:cBhvr>
                                      <p:to>
                                        <p:strVal val="visible"/>
                                      </p:to>
                                    </p:set>
                                    <p:animEffect transition="in" filter="fade">
                                      <p:cBhvr>
                                        <p:cTn id="62" dur="1000"/>
                                        <p:tgtEl>
                                          <p:spTgt spid="6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animBg="1"/>
      <p:bldP spid="399" grpId="0"/>
      <p:bldP spid="411" grpId="0" animBg="1"/>
      <p:bldP spid="582" grpId="0" animBg="1"/>
      <p:bldP spid="65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Les dispositions applicables aux particuliers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Réduction d’impôt pour dons</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1</a:t>
            </a:r>
          </a:p>
        </p:txBody>
      </p:sp>
      <p:grpSp>
        <p:nvGrpSpPr>
          <p:cNvPr id="679" name="Graphique 2">
            <a:extLst>
              <a:ext uri="{FF2B5EF4-FFF2-40B4-BE49-F238E27FC236}">
                <a16:creationId xmlns:a16="http://schemas.microsoft.com/office/drawing/2014/main" id="{29260233-D643-421E-BC13-7F909724BDC8}"/>
              </a:ext>
            </a:extLst>
          </p:cNvPr>
          <p:cNvGrpSpPr/>
          <p:nvPr/>
        </p:nvGrpSpPr>
        <p:grpSpPr>
          <a:xfrm>
            <a:off x="2168267" y="1309418"/>
            <a:ext cx="1642008" cy="3628799"/>
            <a:chOff x="4726590" y="116"/>
            <a:chExt cx="2309726" cy="5104440"/>
          </a:xfrm>
        </p:grpSpPr>
        <p:sp>
          <p:nvSpPr>
            <p:cNvPr id="680" name="Forme libre : forme 679">
              <a:extLst>
                <a:ext uri="{FF2B5EF4-FFF2-40B4-BE49-F238E27FC236}">
                  <a16:creationId xmlns:a16="http://schemas.microsoft.com/office/drawing/2014/main" id="{AFDDD0F4-7CDE-455A-B0F8-FF4BB8C2A594}"/>
                </a:ext>
              </a:extLst>
            </p:cNvPr>
            <p:cNvSpPr/>
            <p:nvPr/>
          </p:nvSpPr>
          <p:spPr>
            <a:xfrm>
              <a:off x="6310396" y="2932144"/>
              <a:ext cx="601465" cy="1829648"/>
            </a:xfrm>
            <a:custGeom>
              <a:avLst/>
              <a:gdLst>
                <a:gd name="connsiteX0" fmla="*/ 432879 w 601465"/>
                <a:gd name="connsiteY0" fmla="*/ 21948 h 1829648"/>
                <a:gd name="connsiteX1" fmla="*/ 438287 w 601465"/>
                <a:gd name="connsiteY1" fmla="*/ 691526 h 1829648"/>
                <a:gd name="connsiteX2" fmla="*/ 459916 w 601465"/>
                <a:gd name="connsiteY2" fmla="*/ 762460 h 1829648"/>
                <a:gd name="connsiteX3" fmla="*/ 470731 w 601465"/>
                <a:gd name="connsiteY3" fmla="*/ 827668 h 1829648"/>
                <a:gd name="connsiteX4" fmla="*/ 590651 w 601465"/>
                <a:gd name="connsiteY4" fmla="*/ 1513786 h 1829648"/>
                <a:gd name="connsiteX5" fmla="*/ 601466 w 601465"/>
                <a:gd name="connsiteY5" fmla="*/ 1709729 h 1829648"/>
                <a:gd name="connsiteX6" fmla="*/ 416338 w 601465"/>
                <a:gd name="connsiteY6" fmla="*/ 1829648 h 1829648"/>
                <a:gd name="connsiteX7" fmla="*/ 351130 w 601465"/>
                <a:gd name="connsiteY7" fmla="*/ 1666150 h 1829648"/>
                <a:gd name="connsiteX8" fmla="*/ 122424 w 601465"/>
                <a:gd name="connsiteY8" fmla="*/ 990848 h 1829648"/>
                <a:gd name="connsiteX9" fmla="*/ 2505 w 601465"/>
                <a:gd name="connsiteY9" fmla="*/ 413834 h 1829648"/>
                <a:gd name="connsiteX10" fmla="*/ 171410 w 601465"/>
                <a:gd name="connsiteY10" fmla="*/ 0 h 1829648"/>
                <a:gd name="connsiteX11" fmla="*/ 432879 w 601465"/>
                <a:gd name="connsiteY11" fmla="*/ 21948 h 182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1465" h="1829648">
                  <a:moveTo>
                    <a:pt x="432879" y="21948"/>
                  </a:moveTo>
                  <a:cubicBezTo>
                    <a:pt x="492680" y="392204"/>
                    <a:pt x="471049" y="647947"/>
                    <a:pt x="438287" y="691526"/>
                  </a:cubicBezTo>
                  <a:cubicBezTo>
                    <a:pt x="405523" y="735104"/>
                    <a:pt x="471049" y="724289"/>
                    <a:pt x="459916" y="762460"/>
                  </a:cubicBezTo>
                  <a:cubicBezTo>
                    <a:pt x="449101" y="800630"/>
                    <a:pt x="405523" y="784090"/>
                    <a:pt x="470731" y="827668"/>
                  </a:cubicBezTo>
                  <a:cubicBezTo>
                    <a:pt x="535940" y="871246"/>
                    <a:pt x="596059" y="1432037"/>
                    <a:pt x="590651" y="1513786"/>
                  </a:cubicBezTo>
                  <a:cubicBezTo>
                    <a:pt x="585243" y="1595535"/>
                    <a:pt x="601466" y="1693506"/>
                    <a:pt x="601466" y="1709729"/>
                  </a:cubicBezTo>
                  <a:cubicBezTo>
                    <a:pt x="601466" y="1725951"/>
                    <a:pt x="416338" y="1829648"/>
                    <a:pt x="416338" y="1829648"/>
                  </a:cubicBezTo>
                  <a:cubicBezTo>
                    <a:pt x="416338" y="1829648"/>
                    <a:pt x="351130" y="1698914"/>
                    <a:pt x="351130" y="1666150"/>
                  </a:cubicBezTo>
                  <a:cubicBezTo>
                    <a:pt x="263974" y="1372236"/>
                    <a:pt x="193358" y="1214146"/>
                    <a:pt x="122424" y="990848"/>
                  </a:cubicBezTo>
                  <a:cubicBezTo>
                    <a:pt x="51490" y="767549"/>
                    <a:pt x="-13718" y="522620"/>
                    <a:pt x="2505" y="413834"/>
                  </a:cubicBezTo>
                  <a:cubicBezTo>
                    <a:pt x="18727" y="305047"/>
                    <a:pt x="138646" y="0"/>
                    <a:pt x="171410" y="0"/>
                  </a:cubicBezTo>
                  <a:cubicBezTo>
                    <a:pt x="204173" y="0"/>
                    <a:pt x="432879" y="21948"/>
                    <a:pt x="432879" y="21948"/>
                  </a:cubicBezTo>
                  <a:close/>
                </a:path>
              </a:pathLst>
            </a:custGeom>
            <a:solidFill>
              <a:schemeClr val="tx1">
                <a:lumMod val="95000"/>
                <a:lumOff val="5000"/>
              </a:schemeClr>
            </a:solidFill>
            <a:ln w="3179" cap="flat">
              <a:noFill/>
              <a:prstDash val="solid"/>
              <a:miter/>
            </a:ln>
          </p:spPr>
          <p:txBody>
            <a:bodyPr rtlCol="0" anchor="ctr"/>
            <a:lstStyle/>
            <a:p>
              <a:endParaRPr lang="fr-BE"/>
            </a:p>
          </p:txBody>
        </p:sp>
        <p:sp>
          <p:nvSpPr>
            <p:cNvPr id="682" name="Forme libre : forme 681">
              <a:extLst>
                <a:ext uri="{FF2B5EF4-FFF2-40B4-BE49-F238E27FC236}">
                  <a16:creationId xmlns:a16="http://schemas.microsoft.com/office/drawing/2014/main" id="{68193C48-64DB-4790-BD55-81E11B3870F7}"/>
                </a:ext>
              </a:extLst>
            </p:cNvPr>
            <p:cNvSpPr/>
            <p:nvPr/>
          </p:nvSpPr>
          <p:spPr>
            <a:xfrm>
              <a:off x="6525603" y="4556607"/>
              <a:ext cx="510713" cy="543027"/>
            </a:xfrm>
            <a:custGeom>
              <a:avLst/>
              <a:gdLst>
                <a:gd name="connsiteX0" fmla="*/ 375762 w 510713"/>
                <a:gd name="connsiteY0" fmla="*/ 6380 h 543027"/>
                <a:gd name="connsiteX1" fmla="*/ 185226 w 510713"/>
                <a:gd name="connsiteY1" fmla="*/ 85266 h 543027"/>
                <a:gd name="connsiteX2" fmla="*/ 127970 w 510713"/>
                <a:gd name="connsiteY2" fmla="*/ 11787 h 543027"/>
                <a:gd name="connsiteX3" fmla="*/ 114292 w 510713"/>
                <a:gd name="connsiteY3" fmla="*/ 251308 h 543027"/>
                <a:gd name="connsiteX4" fmla="*/ 122563 w 510713"/>
                <a:gd name="connsiteY4" fmla="*/ 376635 h 543027"/>
                <a:gd name="connsiteX5" fmla="*/ 98 w 510713"/>
                <a:gd name="connsiteY5" fmla="*/ 534407 h 543027"/>
                <a:gd name="connsiteX6" fmla="*/ 506496 w 510713"/>
                <a:gd name="connsiteY6" fmla="*/ 537270 h 543027"/>
                <a:gd name="connsiteX7" fmla="*/ 430155 w 510713"/>
                <a:gd name="connsiteY7" fmla="*/ 289479 h 543027"/>
                <a:gd name="connsiteX8" fmla="*/ 375762 w 510713"/>
                <a:gd name="connsiteY8" fmla="*/ 6380 h 543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713" h="543027">
                  <a:moveTo>
                    <a:pt x="375762" y="6380"/>
                  </a:moveTo>
                  <a:cubicBezTo>
                    <a:pt x="269520" y="-26384"/>
                    <a:pt x="215127" y="77314"/>
                    <a:pt x="185226" y="85266"/>
                  </a:cubicBezTo>
                  <a:cubicBezTo>
                    <a:pt x="155326" y="93536"/>
                    <a:pt x="127970" y="11787"/>
                    <a:pt x="127970" y="11787"/>
                  </a:cubicBezTo>
                  <a:cubicBezTo>
                    <a:pt x="95207" y="22602"/>
                    <a:pt x="89800" y="177830"/>
                    <a:pt x="114292" y="251308"/>
                  </a:cubicBezTo>
                  <a:cubicBezTo>
                    <a:pt x="138785" y="324787"/>
                    <a:pt x="122563" y="376635"/>
                    <a:pt x="122563" y="376635"/>
                  </a:cubicBezTo>
                  <a:cubicBezTo>
                    <a:pt x="57354" y="387450"/>
                    <a:pt x="-2764" y="455521"/>
                    <a:pt x="98" y="534407"/>
                  </a:cubicBezTo>
                  <a:cubicBezTo>
                    <a:pt x="98070" y="548085"/>
                    <a:pt x="498226" y="542678"/>
                    <a:pt x="506496" y="537270"/>
                  </a:cubicBezTo>
                  <a:cubicBezTo>
                    <a:pt x="530989" y="460929"/>
                    <a:pt x="441288" y="379498"/>
                    <a:pt x="430155" y="289479"/>
                  </a:cubicBezTo>
                  <a:cubicBezTo>
                    <a:pt x="419340" y="199778"/>
                    <a:pt x="397392" y="8925"/>
                    <a:pt x="375762" y="6380"/>
                  </a:cubicBezTo>
                  <a:close/>
                </a:path>
              </a:pathLst>
            </a:custGeom>
            <a:solidFill>
              <a:srgbClr val="7D2B13"/>
            </a:solidFill>
            <a:ln w="3179" cap="flat">
              <a:noFill/>
              <a:prstDash val="solid"/>
              <a:miter/>
            </a:ln>
          </p:spPr>
          <p:txBody>
            <a:bodyPr rtlCol="0" anchor="ctr"/>
            <a:lstStyle/>
            <a:p>
              <a:endParaRPr lang="fr-BE"/>
            </a:p>
          </p:txBody>
        </p:sp>
        <p:sp>
          <p:nvSpPr>
            <p:cNvPr id="683" name="Forme libre : forme 682">
              <a:extLst>
                <a:ext uri="{FF2B5EF4-FFF2-40B4-BE49-F238E27FC236}">
                  <a16:creationId xmlns:a16="http://schemas.microsoft.com/office/drawing/2014/main" id="{D115E9C4-DB7D-4414-8E46-C7E65E17049A}"/>
                </a:ext>
              </a:extLst>
            </p:cNvPr>
            <p:cNvSpPr/>
            <p:nvPr/>
          </p:nvSpPr>
          <p:spPr>
            <a:xfrm>
              <a:off x="6525581" y="4955957"/>
              <a:ext cx="510519" cy="143726"/>
            </a:xfrm>
            <a:custGeom>
              <a:avLst/>
              <a:gdLst>
                <a:gd name="connsiteX0" fmla="*/ 506518 w 510519"/>
                <a:gd name="connsiteY0" fmla="*/ 137921 h 143726"/>
                <a:gd name="connsiteX1" fmla="*/ 510335 w 510519"/>
                <a:gd name="connsiteY1" fmla="*/ 104203 h 143726"/>
                <a:gd name="connsiteX2" fmla="*/ 471211 w 510519"/>
                <a:gd name="connsiteY2" fmla="*/ 34542 h 143726"/>
                <a:gd name="connsiteX3" fmla="*/ 350018 w 510519"/>
                <a:gd name="connsiteY3" fmla="*/ 95933 h 143726"/>
                <a:gd name="connsiteX4" fmla="*/ 5210 w 510519"/>
                <a:gd name="connsiteY4" fmla="*/ 90843 h 143726"/>
                <a:gd name="connsiteX5" fmla="*/ 121 w 510519"/>
                <a:gd name="connsiteY5" fmla="*/ 135376 h 143726"/>
                <a:gd name="connsiteX6" fmla="*/ 506518 w 510519"/>
                <a:gd name="connsiteY6" fmla="*/ 137921 h 14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519" h="143726">
                  <a:moveTo>
                    <a:pt x="506518" y="137921"/>
                  </a:moveTo>
                  <a:cubicBezTo>
                    <a:pt x="510017" y="126788"/>
                    <a:pt x="510972" y="115337"/>
                    <a:pt x="510335" y="104203"/>
                  </a:cubicBezTo>
                  <a:cubicBezTo>
                    <a:pt x="486161" y="108656"/>
                    <a:pt x="498884" y="87663"/>
                    <a:pt x="471211" y="34542"/>
                  </a:cubicBezTo>
                  <a:cubicBezTo>
                    <a:pt x="440038" y="-25259"/>
                    <a:pt x="350018" y="-9037"/>
                    <a:pt x="350018" y="95933"/>
                  </a:cubicBezTo>
                  <a:cubicBezTo>
                    <a:pt x="344929" y="107702"/>
                    <a:pt x="119404" y="125833"/>
                    <a:pt x="5210" y="90843"/>
                  </a:cubicBezTo>
                  <a:cubicBezTo>
                    <a:pt x="1393" y="105157"/>
                    <a:pt x="-516" y="120108"/>
                    <a:pt x="121" y="135376"/>
                  </a:cubicBezTo>
                  <a:cubicBezTo>
                    <a:pt x="98092" y="148736"/>
                    <a:pt x="498248" y="143328"/>
                    <a:pt x="506518" y="137921"/>
                  </a:cubicBezTo>
                  <a:close/>
                </a:path>
              </a:pathLst>
            </a:custGeom>
            <a:solidFill>
              <a:srgbClr val="963417"/>
            </a:solidFill>
            <a:ln w="3179" cap="flat">
              <a:noFill/>
              <a:prstDash val="solid"/>
              <a:miter/>
            </a:ln>
          </p:spPr>
          <p:txBody>
            <a:bodyPr rtlCol="0" anchor="ctr"/>
            <a:lstStyle/>
            <a:p>
              <a:endParaRPr lang="fr-BE"/>
            </a:p>
          </p:txBody>
        </p:sp>
        <p:sp>
          <p:nvSpPr>
            <p:cNvPr id="684" name="Forme libre : forme 683">
              <a:extLst>
                <a:ext uri="{FF2B5EF4-FFF2-40B4-BE49-F238E27FC236}">
                  <a16:creationId xmlns:a16="http://schemas.microsoft.com/office/drawing/2014/main" id="{8817F16B-A581-48E7-83C1-6048715D0F19}"/>
                </a:ext>
              </a:extLst>
            </p:cNvPr>
            <p:cNvSpPr/>
            <p:nvPr/>
          </p:nvSpPr>
          <p:spPr>
            <a:xfrm>
              <a:off x="6611393" y="4568394"/>
              <a:ext cx="85440" cy="416473"/>
            </a:xfrm>
            <a:custGeom>
              <a:avLst/>
              <a:gdLst>
                <a:gd name="connsiteX0" fmla="*/ 73353 w 85440"/>
                <a:gd name="connsiteY0" fmla="*/ 371528 h 416473"/>
                <a:gd name="connsiteX1" fmla="*/ 85441 w 85440"/>
                <a:gd name="connsiteY1" fmla="*/ 71252 h 416473"/>
                <a:gd name="connsiteX2" fmla="*/ 41863 w 85440"/>
                <a:gd name="connsiteY2" fmla="*/ 0 h 416473"/>
                <a:gd name="connsiteX3" fmla="*/ 28185 w 85440"/>
                <a:gd name="connsiteY3" fmla="*/ 239521 h 416473"/>
                <a:gd name="connsiteX4" fmla="*/ 36455 w 85440"/>
                <a:gd name="connsiteY4" fmla="*/ 364848 h 416473"/>
                <a:gd name="connsiteX5" fmla="*/ 193 w 85440"/>
                <a:gd name="connsiteY5" fmla="*/ 376936 h 416473"/>
                <a:gd name="connsiteX6" fmla="*/ 73353 w 85440"/>
                <a:gd name="connsiteY6" fmla="*/ 371528 h 41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440" h="416473">
                  <a:moveTo>
                    <a:pt x="73353" y="371528"/>
                  </a:moveTo>
                  <a:cubicBezTo>
                    <a:pt x="87667" y="327632"/>
                    <a:pt x="62539" y="153001"/>
                    <a:pt x="85441" y="71252"/>
                  </a:cubicBezTo>
                  <a:cubicBezTo>
                    <a:pt x="61266" y="58210"/>
                    <a:pt x="41863" y="0"/>
                    <a:pt x="41863" y="0"/>
                  </a:cubicBezTo>
                  <a:cubicBezTo>
                    <a:pt x="9099" y="10815"/>
                    <a:pt x="3692" y="166043"/>
                    <a:pt x="28185" y="239521"/>
                  </a:cubicBezTo>
                  <a:cubicBezTo>
                    <a:pt x="52677" y="313000"/>
                    <a:pt x="36455" y="364848"/>
                    <a:pt x="36455" y="364848"/>
                  </a:cubicBezTo>
                  <a:cubicBezTo>
                    <a:pt x="24049" y="366757"/>
                    <a:pt x="11962" y="370892"/>
                    <a:pt x="193" y="376936"/>
                  </a:cubicBezTo>
                  <a:cubicBezTo>
                    <a:pt x="-3942" y="443734"/>
                    <a:pt x="59676" y="414788"/>
                    <a:pt x="73353" y="371528"/>
                  </a:cubicBezTo>
                  <a:close/>
                </a:path>
              </a:pathLst>
            </a:custGeom>
            <a:solidFill>
              <a:srgbClr val="963417"/>
            </a:solidFill>
            <a:ln w="3179" cap="flat">
              <a:noFill/>
              <a:prstDash val="solid"/>
              <a:miter/>
            </a:ln>
          </p:spPr>
          <p:txBody>
            <a:bodyPr rtlCol="0" anchor="ctr"/>
            <a:lstStyle/>
            <a:p>
              <a:endParaRPr lang="fr-BE"/>
            </a:p>
          </p:txBody>
        </p:sp>
        <p:sp>
          <p:nvSpPr>
            <p:cNvPr id="685" name="Forme libre : forme 684">
              <a:extLst>
                <a:ext uri="{FF2B5EF4-FFF2-40B4-BE49-F238E27FC236}">
                  <a16:creationId xmlns:a16="http://schemas.microsoft.com/office/drawing/2014/main" id="{48773E59-69D7-41E5-8526-B07E01DD9079}"/>
                </a:ext>
              </a:extLst>
            </p:cNvPr>
            <p:cNvSpPr/>
            <p:nvPr/>
          </p:nvSpPr>
          <p:spPr>
            <a:xfrm>
              <a:off x="5882817" y="2577793"/>
              <a:ext cx="710001" cy="2179985"/>
            </a:xfrm>
            <a:custGeom>
              <a:avLst/>
              <a:gdLst>
                <a:gd name="connsiteX0" fmla="*/ 87819 w 710001"/>
                <a:gd name="connsiteY0" fmla="*/ 0 h 2179985"/>
                <a:gd name="connsiteX1" fmla="*/ 105633 w 710001"/>
                <a:gd name="connsiteY1" fmla="*/ 1273947 h 2179985"/>
                <a:gd name="connsiteX2" fmla="*/ 309846 w 710001"/>
                <a:gd name="connsiteY2" fmla="*/ 2025273 h 2179985"/>
                <a:gd name="connsiteX3" fmla="*/ 567180 w 710001"/>
                <a:gd name="connsiteY3" fmla="*/ 2131515 h 2179985"/>
                <a:gd name="connsiteX4" fmla="*/ 558910 w 710001"/>
                <a:gd name="connsiteY4" fmla="*/ 1122854 h 2179985"/>
                <a:gd name="connsiteX5" fmla="*/ 542687 w 710001"/>
                <a:gd name="connsiteY5" fmla="*/ 1000390 h 2179985"/>
                <a:gd name="connsiteX6" fmla="*/ 710002 w 710001"/>
                <a:gd name="connsiteY6" fmla="*/ 416378 h 2179985"/>
                <a:gd name="connsiteX7" fmla="*/ 87819 w 710001"/>
                <a:gd name="connsiteY7" fmla="*/ 0 h 21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0001" h="2179985">
                  <a:moveTo>
                    <a:pt x="87819" y="0"/>
                  </a:moveTo>
                  <a:cubicBezTo>
                    <a:pt x="19749" y="228706"/>
                    <a:pt x="-78223" y="1265994"/>
                    <a:pt x="105633" y="1273947"/>
                  </a:cubicBezTo>
                  <a:cubicBezTo>
                    <a:pt x="289488" y="1282217"/>
                    <a:pt x="142531" y="1764122"/>
                    <a:pt x="309846" y="2025273"/>
                  </a:cubicBezTo>
                  <a:cubicBezTo>
                    <a:pt x="477160" y="2286742"/>
                    <a:pt x="554774" y="2139467"/>
                    <a:pt x="567180" y="2131515"/>
                  </a:cubicBezTo>
                  <a:cubicBezTo>
                    <a:pt x="612030" y="1915214"/>
                    <a:pt x="607895" y="1200468"/>
                    <a:pt x="558910" y="1122854"/>
                  </a:cubicBezTo>
                  <a:cubicBezTo>
                    <a:pt x="509924" y="1045241"/>
                    <a:pt x="485431" y="1085956"/>
                    <a:pt x="542687" y="1000390"/>
                  </a:cubicBezTo>
                  <a:cubicBezTo>
                    <a:pt x="599943" y="914506"/>
                    <a:pt x="710002" y="428784"/>
                    <a:pt x="710002" y="416378"/>
                  </a:cubicBezTo>
                  <a:cubicBezTo>
                    <a:pt x="710002" y="404291"/>
                    <a:pt x="87819" y="0"/>
                    <a:pt x="87819" y="0"/>
                  </a:cubicBezTo>
                  <a:close/>
                </a:path>
              </a:pathLst>
            </a:custGeom>
            <a:solidFill>
              <a:srgbClr val="231F20"/>
            </a:solidFill>
            <a:ln w="3179" cap="flat">
              <a:noFill/>
              <a:prstDash val="solid"/>
              <a:miter/>
            </a:ln>
          </p:spPr>
          <p:txBody>
            <a:bodyPr rtlCol="0" anchor="ctr"/>
            <a:lstStyle/>
            <a:p>
              <a:endParaRPr lang="fr-BE"/>
            </a:p>
          </p:txBody>
        </p:sp>
        <p:sp>
          <p:nvSpPr>
            <p:cNvPr id="687" name="Forme libre : forme 686">
              <a:extLst>
                <a:ext uri="{FF2B5EF4-FFF2-40B4-BE49-F238E27FC236}">
                  <a16:creationId xmlns:a16="http://schemas.microsoft.com/office/drawing/2014/main" id="{E84B0144-5B59-441D-B9EE-803B20772D03}"/>
                </a:ext>
              </a:extLst>
            </p:cNvPr>
            <p:cNvSpPr/>
            <p:nvPr/>
          </p:nvSpPr>
          <p:spPr>
            <a:xfrm>
              <a:off x="6614586" y="1087228"/>
              <a:ext cx="397503" cy="1035123"/>
            </a:xfrm>
            <a:custGeom>
              <a:avLst/>
              <a:gdLst>
                <a:gd name="connsiteX0" fmla="*/ 149682 w 397503"/>
                <a:gd name="connsiteY0" fmla="*/ 0 h 1035123"/>
                <a:gd name="connsiteX1" fmla="*/ 165905 w 397503"/>
                <a:gd name="connsiteY1" fmla="*/ 1020748 h 1035123"/>
                <a:gd name="connsiteX2" fmla="*/ 149682 w 397503"/>
                <a:gd name="connsiteY2" fmla="*/ 0 h 1035123"/>
              </a:gdLst>
              <a:ahLst/>
              <a:cxnLst>
                <a:cxn ang="0">
                  <a:pos x="connsiteX0" y="connsiteY0"/>
                </a:cxn>
                <a:cxn ang="0">
                  <a:pos x="connsiteX1" y="connsiteY1"/>
                </a:cxn>
                <a:cxn ang="0">
                  <a:pos x="connsiteX2" y="connsiteY2"/>
                </a:cxn>
              </a:cxnLst>
              <a:rect l="l" t="t" r="r" b="b"/>
              <a:pathLst>
                <a:path w="397503" h="1035123">
                  <a:moveTo>
                    <a:pt x="149682" y="0"/>
                  </a:moveTo>
                  <a:cubicBezTo>
                    <a:pt x="419104" y="588147"/>
                    <a:pt x="529481" y="1131125"/>
                    <a:pt x="165905" y="1020748"/>
                  </a:cubicBezTo>
                  <a:cubicBezTo>
                    <a:pt x="-197671" y="910689"/>
                    <a:pt x="149682" y="0"/>
                    <a:pt x="149682" y="0"/>
                  </a:cubicBezTo>
                  <a:close/>
                </a:path>
              </a:pathLst>
            </a:custGeom>
            <a:solidFill>
              <a:srgbClr val="FF7351"/>
            </a:solidFill>
            <a:ln w="3179" cap="flat">
              <a:noFill/>
              <a:prstDash val="solid"/>
              <a:miter/>
            </a:ln>
          </p:spPr>
          <p:txBody>
            <a:bodyPr rtlCol="0" anchor="ctr"/>
            <a:lstStyle/>
            <a:p>
              <a:endParaRPr lang="fr-BE"/>
            </a:p>
          </p:txBody>
        </p:sp>
        <p:sp>
          <p:nvSpPr>
            <p:cNvPr id="688" name="Forme libre : forme 687">
              <a:extLst>
                <a:ext uri="{FF2B5EF4-FFF2-40B4-BE49-F238E27FC236}">
                  <a16:creationId xmlns:a16="http://schemas.microsoft.com/office/drawing/2014/main" id="{394C189D-A46F-4C93-A260-797E144B512E}"/>
                </a:ext>
              </a:extLst>
            </p:cNvPr>
            <p:cNvSpPr/>
            <p:nvPr/>
          </p:nvSpPr>
          <p:spPr>
            <a:xfrm>
              <a:off x="5915355" y="1034107"/>
              <a:ext cx="520009" cy="1723814"/>
            </a:xfrm>
            <a:custGeom>
              <a:avLst/>
              <a:gdLst>
                <a:gd name="connsiteX0" fmla="*/ 520010 w 520009"/>
                <a:gd name="connsiteY0" fmla="*/ 0 h 1723814"/>
                <a:gd name="connsiteX1" fmla="*/ 19655 w 520009"/>
                <a:gd name="connsiteY1" fmla="*/ 1531281 h 1723814"/>
                <a:gd name="connsiteX2" fmla="*/ 264584 w 520009"/>
                <a:gd name="connsiteY2" fmla="*/ 1682373 h 1723814"/>
                <a:gd name="connsiteX3" fmla="*/ 520010 w 520009"/>
                <a:gd name="connsiteY3" fmla="*/ 0 h 1723814"/>
              </a:gdLst>
              <a:ahLst/>
              <a:cxnLst>
                <a:cxn ang="0">
                  <a:pos x="connsiteX0" y="connsiteY0"/>
                </a:cxn>
                <a:cxn ang="0">
                  <a:pos x="connsiteX1" y="connsiteY1"/>
                </a:cxn>
                <a:cxn ang="0">
                  <a:pos x="connsiteX2" y="connsiteY2"/>
                </a:cxn>
                <a:cxn ang="0">
                  <a:pos x="connsiteX3" y="connsiteY3"/>
                </a:cxn>
              </a:cxnLst>
              <a:rect l="l" t="t" r="r" b="b"/>
              <a:pathLst>
                <a:path w="520009" h="1723814">
                  <a:moveTo>
                    <a:pt x="520010" y="0"/>
                  </a:moveTo>
                  <a:cubicBezTo>
                    <a:pt x="52419" y="388069"/>
                    <a:pt x="-49688" y="1400546"/>
                    <a:pt x="19655" y="1531281"/>
                  </a:cubicBezTo>
                  <a:cubicBezTo>
                    <a:pt x="88999" y="1662015"/>
                    <a:pt x="219733" y="1792750"/>
                    <a:pt x="264584" y="1682373"/>
                  </a:cubicBezTo>
                  <a:cubicBezTo>
                    <a:pt x="309752" y="1571996"/>
                    <a:pt x="520010" y="0"/>
                    <a:pt x="520010" y="0"/>
                  </a:cubicBezTo>
                  <a:close/>
                </a:path>
              </a:pathLst>
            </a:custGeom>
            <a:solidFill>
              <a:srgbClr val="B54A2C"/>
            </a:solidFill>
            <a:ln w="3179" cap="flat">
              <a:noFill/>
              <a:prstDash val="solid"/>
              <a:miter/>
            </a:ln>
          </p:spPr>
          <p:txBody>
            <a:bodyPr rtlCol="0" anchor="ctr"/>
            <a:lstStyle/>
            <a:p>
              <a:endParaRPr lang="fr-BE"/>
            </a:p>
          </p:txBody>
        </p:sp>
        <p:sp>
          <p:nvSpPr>
            <p:cNvPr id="689" name="Forme libre : forme 688">
              <a:extLst>
                <a:ext uri="{FF2B5EF4-FFF2-40B4-BE49-F238E27FC236}">
                  <a16:creationId xmlns:a16="http://schemas.microsoft.com/office/drawing/2014/main" id="{F08C3388-83B4-4F99-9D17-619082D25435}"/>
                </a:ext>
              </a:extLst>
            </p:cNvPr>
            <p:cNvSpPr/>
            <p:nvPr/>
          </p:nvSpPr>
          <p:spPr>
            <a:xfrm>
              <a:off x="6177543" y="2981595"/>
              <a:ext cx="659655" cy="221940"/>
            </a:xfrm>
            <a:custGeom>
              <a:avLst/>
              <a:gdLst>
                <a:gd name="connsiteX0" fmla="*/ 12894 w 659655"/>
                <a:gd name="connsiteY0" fmla="*/ 43113 h 221940"/>
                <a:gd name="connsiteX1" fmla="*/ 47565 w 659655"/>
                <a:gd name="connsiteY1" fmla="*/ 181800 h 221940"/>
                <a:gd name="connsiteX2" fmla="*/ 84464 w 659655"/>
                <a:gd name="connsiteY2" fmla="*/ 65379 h 221940"/>
                <a:gd name="connsiteX3" fmla="*/ 156034 w 659655"/>
                <a:gd name="connsiteY3" fmla="*/ 104186 h 221940"/>
                <a:gd name="connsiteX4" fmla="*/ 309034 w 659655"/>
                <a:gd name="connsiteY4" fmla="*/ 87964 h 221940"/>
                <a:gd name="connsiteX5" fmla="*/ 492890 w 659655"/>
                <a:gd name="connsiteY5" fmla="*/ 77785 h 221940"/>
                <a:gd name="connsiteX6" fmla="*/ 541875 w 659655"/>
                <a:gd name="connsiteY6" fmla="*/ 151264 h 221940"/>
                <a:gd name="connsiteX7" fmla="*/ 580682 w 659655"/>
                <a:gd name="connsiteY7" fmla="*/ 87964 h 221940"/>
                <a:gd name="connsiteX8" fmla="*/ 654161 w 659655"/>
                <a:gd name="connsiteY8" fmla="*/ 51065 h 221940"/>
                <a:gd name="connsiteX9" fmla="*/ 12894 w 659655"/>
                <a:gd name="connsiteY9" fmla="*/ 43113 h 22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9655" h="221940">
                  <a:moveTo>
                    <a:pt x="12894" y="43113"/>
                  </a:moveTo>
                  <a:cubicBezTo>
                    <a:pt x="-17643" y="184027"/>
                    <a:pt x="10985" y="280090"/>
                    <a:pt x="47565" y="181800"/>
                  </a:cubicBezTo>
                  <a:cubicBezTo>
                    <a:pt x="84464" y="83829"/>
                    <a:pt x="84464" y="53292"/>
                    <a:pt x="84464" y="65379"/>
                  </a:cubicBezTo>
                  <a:cubicBezTo>
                    <a:pt x="90507" y="183708"/>
                    <a:pt x="149672" y="120409"/>
                    <a:pt x="156034" y="104186"/>
                  </a:cubicBezTo>
                  <a:cubicBezTo>
                    <a:pt x="168439" y="198022"/>
                    <a:pt x="309034" y="87964"/>
                    <a:pt x="309034" y="87964"/>
                  </a:cubicBezTo>
                  <a:cubicBezTo>
                    <a:pt x="309034" y="87964"/>
                    <a:pt x="498933" y="53292"/>
                    <a:pt x="492890" y="77785"/>
                  </a:cubicBezTo>
                  <a:cubicBezTo>
                    <a:pt x="490981" y="265776"/>
                    <a:pt x="531697" y="200249"/>
                    <a:pt x="541875" y="151264"/>
                  </a:cubicBezTo>
                  <a:cubicBezTo>
                    <a:pt x="556189" y="191979"/>
                    <a:pt x="578774" y="128679"/>
                    <a:pt x="580682" y="87964"/>
                  </a:cubicBezTo>
                  <a:cubicBezTo>
                    <a:pt x="615354" y="212655"/>
                    <a:pt x="678654" y="161442"/>
                    <a:pt x="654161" y="51065"/>
                  </a:cubicBezTo>
                  <a:cubicBezTo>
                    <a:pt x="629668" y="-58993"/>
                    <a:pt x="12894" y="43113"/>
                    <a:pt x="12894" y="43113"/>
                  </a:cubicBezTo>
                  <a:close/>
                </a:path>
              </a:pathLst>
            </a:custGeom>
            <a:solidFill>
              <a:srgbClr val="FF5B30"/>
            </a:solidFill>
            <a:ln w="3179" cap="flat">
              <a:noFill/>
              <a:prstDash val="solid"/>
              <a:miter/>
            </a:ln>
          </p:spPr>
          <p:txBody>
            <a:bodyPr rtlCol="0" anchor="ctr"/>
            <a:lstStyle/>
            <a:p>
              <a:endParaRPr lang="fr-BE"/>
            </a:p>
          </p:txBody>
        </p:sp>
        <p:sp>
          <p:nvSpPr>
            <p:cNvPr id="733" name="Forme libre : forme 732">
              <a:extLst>
                <a:ext uri="{FF2B5EF4-FFF2-40B4-BE49-F238E27FC236}">
                  <a16:creationId xmlns:a16="http://schemas.microsoft.com/office/drawing/2014/main" id="{6D22A9D1-6C71-4F6C-B1ED-AFA430187C60}"/>
                </a:ext>
              </a:extLst>
            </p:cNvPr>
            <p:cNvSpPr/>
            <p:nvPr/>
          </p:nvSpPr>
          <p:spPr>
            <a:xfrm>
              <a:off x="6014274" y="981304"/>
              <a:ext cx="943930" cy="2131053"/>
            </a:xfrm>
            <a:custGeom>
              <a:avLst/>
              <a:gdLst>
                <a:gd name="connsiteX0" fmla="*/ 421091 w 943930"/>
                <a:gd name="connsiteY0" fmla="*/ 52803 h 2131053"/>
                <a:gd name="connsiteX1" fmla="*/ 6621 w 943930"/>
                <a:gd name="connsiteY1" fmla="*/ 1498518 h 2131053"/>
                <a:gd name="connsiteX2" fmla="*/ 149443 w 943930"/>
                <a:gd name="connsiteY2" fmla="*/ 2049766 h 2131053"/>
                <a:gd name="connsiteX3" fmla="*/ 827291 w 943930"/>
                <a:gd name="connsiteY3" fmla="*/ 2033543 h 2131053"/>
                <a:gd name="connsiteX4" fmla="*/ 831426 w 943930"/>
                <a:gd name="connsiteY4" fmla="*/ 1972152 h 2131053"/>
                <a:gd name="connsiteX5" fmla="*/ 900769 w 943930"/>
                <a:gd name="connsiteY5" fmla="*/ 1604759 h 2131053"/>
                <a:gd name="connsiteX6" fmla="*/ 831426 w 943930"/>
                <a:gd name="connsiteY6" fmla="*/ 632997 h 2131053"/>
                <a:gd name="connsiteX7" fmla="*/ 728365 w 943930"/>
                <a:gd name="connsiteY7" fmla="*/ 60119 h 2131053"/>
                <a:gd name="connsiteX8" fmla="*/ 631348 w 943930"/>
                <a:gd name="connsiteY8" fmla="*/ 0 h 2131053"/>
                <a:gd name="connsiteX9" fmla="*/ 480256 w 943930"/>
                <a:gd name="connsiteY9" fmla="*/ 4135 h 2131053"/>
                <a:gd name="connsiteX10" fmla="*/ 421091 w 943930"/>
                <a:gd name="connsiteY10" fmla="*/ 52803 h 213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3930" h="2131053">
                  <a:moveTo>
                    <a:pt x="421091" y="52803"/>
                  </a:moveTo>
                  <a:cubicBezTo>
                    <a:pt x="84235" y="297731"/>
                    <a:pt x="-30277" y="1175657"/>
                    <a:pt x="6621" y="1498518"/>
                  </a:cubicBezTo>
                  <a:cubicBezTo>
                    <a:pt x="43519" y="1821060"/>
                    <a:pt x="145308" y="2029408"/>
                    <a:pt x="149443" y="2049766"/>
                  </a:cubicBezTo>
                  <a:cubicBezTo>
                    <a:pt x="288130" y="2172230"/>
                    <a:pt x="757947" y="2147737"/>
                    <a:pt x="827291" y="2033543"/>
                  </a:cubicBezTo>
                  <a:cubicBezTo>
                    <a:pt x="831426" y="1972152"/>
                    <a:pt x="831426" y="1972152"/>
                    <a:pt x="831426" y="1972152"/>
                  </a:cubicBezTo>
                  <a:cubicBezTo>
                    <a:pt x="900769" y="1906944"/>
                    <a:pt x="1002876" y="1890403"/>
                    <a:pt x="900769" y="1604759"/>
                  </a:cubicBezTo>
                  <a:cubicBezTo>
                    <a:pt x="798663" y="1318797"/>
                    <a:pt x="774170" y="914506"/>
                    <a:pt x="831426" y="632997"/>
                  </a:cubicBezTo>
                  <a:cubicBezTo>
                    <a:pt x="888682" y="351170"/>
                    <a:pt x="759856" y="71570"/>
                    <a:pt x="728365" y="60119"/>
                  </a:cubicBezTo>
                  <a:cubicBezTo>
                    <a:pt x="696874" y="48986"/>
                    <a:pt x="672063" y="0"/>
                    <a:pt x="631348" y="0"/>
                  </a:cubicBezTo>
                  <a:cubicBezTo>
                    <a:pt x="590632" y="0"/>
                    <a:pt x="480256" y="4135"/>
                    <a:pt x="480256" y="4135"/>
                  </a:cubicBezTo>
                  <a:lnTo>
                    <a:pt x="421091" y="52803"/>
                  </a:lnTo>
                  <a:close/>
                </a:path>
              </a:pathLst>
            </a:custGeom>
            <a:solidFill>
              <a:srgbClr val="FF7351"/>
            </a:solidFill>
            <a:ln w="3179" cap="flat">
              <a:noFill/>
              <a:prstDash val="solid"/>
              <a:miter/>
            </a:ln>
          </p:spPr>
          <p:txBody>
            <a:bodyPr rtlCol="0" anchor="ctr"/>
            <a:lstStyle/>
            <a:p>
              <a:endParaRPr lang="fr-BE"/>
            </a:p>
          </p:txBody>
        </p:sp>
        <p:sp>
          <p:nvSpPr>
            <p:cNvPr id="734" name="Forme libre : forme 733">
              <a:extLst>
                <a:ext uri="{FF2B5EF4-FFF2-40B4-BE49-F238E27FC236}">
                  <a16:creationId xmlns:a16="http://schemas.microsoft.com/office/drawing/2014/main" id="{6911DDC6-9772-4E09-B7BA-D7E0B3CF9408}"/>
                </a:ext>
              </a:extLst>
            </p:cNvPr>
            <p:cNvSpPr/>
            <p:nvPr/>
          </p:nvSpPr>
          <p:spPr>
            <a:xfrm>
              <a:off x="4726590" y="999435"/>
              <a:ext cx="949177" cy="210574"/>
            </a:xfrm>
            <a:custGeom>
              <a:avLst/>
              <a:gdLst>
                <a:gd name="connsiteX0" fmla="*/ 949178 w 949177"/>
                <a:gd name="connsiteY0" fmla="*/ 0 h 210574"/>
                <a:gd name="connsiteX1" fmla="*/ 0 w 949177"/>
                <a:gd name="connsiteY1" fmla="*/ 0 h 210574"/>
                <a:gd name="connsiteX2" fmla="*/ 118329 w 949177"/>
                <a:gd name="connsiteY2" fmla="*/ 152365 h 210574"/>
                <a:gd name="connsiteX3" fmla="*/ 236976 w 949177"/>
                <a:gd name="connsiteY3" fmla="*/ 210575 h 210574"/>
                <a:gd name="connsiteX4" fmla="*/ 712519 w 949177"/>
                <a:gd name="connsiteY4" fmla="*/ 210575 h 210574"/>
                <a:gd name="connsiteX5" fmla="*/ 831167 w 949177"/>
                <a:gd name="connsiteY5" fmla="*/ 152365 h 210574"/>
                <a:gd name="connsiteX6" fmla="*/ 949178 w 949177"/>
                <a:gd name="connsiteY6" fmla="*/ 0 h 21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9177" h="210574">
                  <a:moveTo>
                    <a:pt x="949178" y="0"/>
                  </a:moveTo>
                  <a:lnTo>
                    <a:pt x="0" y="0"/>
                  </a:lnTo>
                  <a:lnTo>
                    <a:pt x="118329" y="152365"/>
                  </a:lnTo>
                  <a:cubicBezTo>
                    <a:pt x="146639" y="188945"/>
                    <a:pt x="190535" y="210575"/>
                    <a:pt x="236976" y="210575"/>
                  </a:cubicBezTo>
                  <a:lnTo>
                    <a:pt x="712519" y="210575"/>
                  </a:lnTo>
                  <a:cubicBezTo>
                    <a:pt x="758960" y="210575"/>
                    <a:pt x="802539" y="189263"/>
                    <a:pt x="831167" y="152365"/>
                  </a:cubicBezTo>
                  <a:lnTo>
                    <a:pt x="949178" y="0"/>
                  </a:lnTo>
                  <a:close/>
                </a:path>
              </a:pathLst>
            </a:custGeom>
            <a:solidFill>
              <a:schemeClr val="tx1">
                <a:lumMod val="95000"/>
                <a:lumOff val="5000"/>
              </a:schemeClr>
            </a:solidFill>
            <a:ln w="3179" cap="flat">
              <a:noFill/>
              <a:prstDash val="solid"/>
              <a:miter/>
            </a:ln>
          </p:spPr>
          <p:txBody>
            <a:bodyPr rtlCol="0" anchor="ctr"/>
            <a:lstStyle/>
            <a:p>
              <a:endParaRPr lang="fr-BE"/>
            </a:p>
          </p:txBody>
        </p:sp>
        <p:sp>
          <p:nvSpPr>
            <p:cNvPr id="793" name="Forme libre : forme 792">
              <a:extLst>
                <a:ext uri="{FF2B5EF4-FFF2-40B4-BE49-F238E27FC236}">
                  <a16:creationId xmlns:a16="http://schemas.microsoft.com/office/drawing/2014/main" id="{E49EEFAF-ADB6-40F5-A4B7-5A9416BB416B}"/>
                </a:ext>
              </a:extLst>
            </p:cNvPr>
            <p:cNvSpPr/>
            <p:nvPr/>
          </p:nvSpPr>
          <p:spPr>
            <a:xfrm>
              <a:off x="5134125" y="991076"/>
              <a:ext cx="439599" cy="319947"/>
            </a:xfrm>
            <a:custGeom>
              <a:avLst/>
              <a:gdLst>
                <a:gd name="connsiteX0" fmla="*/ 439536 w 439599"/>
                <a:gd name="connsiteY0" fmla="*/ 240882 h 319947"/>
                <a:gd name="connsiteX1" fmla="*/ 420133 w 439599"/>
                <a:gd name="connsiteY1" fmla="*/ 151181 h 319947"/>
                <a:gd name="connsiteX2" fmla="*/ 366058 w 439599"/>
                <a:gd name="connsiteY2" fmla="*/ 45894 h 319947"/>
                <a:gd name="connsiteX3" fmla="*/ 275084 w 439599"/>
                <a:gd name="connsiteY3" fmla="*/ 11222 h 319947"/>
                <a:gd name="connsiteX4" fmla="*/ 242321 w 439599"/>
                <a:gd name="connsiteY4" fmla="*/ 40804 h 319947"/>
                <a:gd name="connsiteX5" fmla="*/ 310710 w 439599"/>
                <a:gd name="connsiteY5" fmla="*/ 105058 h 319947"/>
                <a:gd name="connsiteX6" fmla="*/ 137033 w 439599"/>
                <a:gd name="connsiteY6" fmla="*/ 170267 h 319947"/>
                <a:gd name="connsiteX7" fmla="*/ 1209 w 439599"/>
                <a:gd name="connsiteY7" fmla="*/ 169312 h 319947"/>
                <a:gd name="connsiteX8" fmla="*/ 130990 w 439599"/>
                <a:gd name="connsiteY8" fmla="*/ 221479 h 319947"/>
                <a:gd name="connsiteX9" fmla="*/ 3436 w 439599"/>
                <a:gd name="connsiteY9" fmla="*/ 241837 h 319947"/>
                <a:gd name="connsiteX10" fmla="*/ 200333 w 439599"/>
                <a:gd name="connsiteY10" fmla="*/ 304182 h 319947"/>
                <a:gd name="connsiteX11" fmla="*/ 318662 w 439599"/>
                <a:gd name="connsiteY11" fmla="*/ 308317 h 319947"/>
                <a:gd name="connsiteX12" fmla="*/ 419814 w 439599"/>
                <a:gd name="connsiteY12" fmla="*/ 299093 h 319947"/>
                <a:gd name="connsiteX13" fmla="*/ 439536 w 439599"/>
                <a:gd name="connsiteY13" fmla="*/ 240882 h 3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9599" h="319947">
                  <a:moveTo>
                    <a:pt x="439536" y="240882"/>
                  </a:moveTo>
                  <a:cubicBezTo>
                    <a:pt x="428403" y="225614"/>
                    <a:pt x="411862" y="190942"/>
                    <a:pt x="420133" y="151181"/>
                  </a:cubicBezTo>
                  <a:cubicBezTo>
                    <a:pt x="428403" y="111420"/>
                    <a:pt x="396594" y="50029"/>
                    <a:pt x="366058" y="45894"/>
                  </a:cubicBezTo>
                  <a:cubicBezTo>
                    <a:pt x="335521" y="41759"/>
                    <a:pt x="308802" y="40804"/>
                    <a:pt x="275084" y="11222"/>
                  </a:cubicBezTo>
                  <a:cubicBezTo>
                    <a:pt x="241367" y="-18360"/>
                    <a:pt x="235323" y="17266"/>
                    <a:pt x="242321" y="40804"/>
                  </a:cubicBezTo>
                  <a:cubicBezTo>
                    <a:pt x="249319" y="64343"/>
                    <a:pt x="306575" y="77703"/>
                    <a:pt x="310710" y="105058"/>
                  </a:cubicBezTo>
                  <a:cubicBezTo>
                    <a:pt x="314845" y="132732"/>
                    <a:pt x="239140" y="159133"/>
                    <a:pt x="137033" y="170267"/>
                  </a:cubicBezTo>
                  <a:cubicBezTo>
                    <a:pt x="34927" y="181400"/>
                    <a:pt x="6299" y="145774"/>
                    <a:pt x="1209" y="169312"/>
                  </a:cubicBezTo>
                  <a:cubicBezTo>
                    <a:pt x="-3880" y="192851"/>
                    <a:pt x="59420" y="221479"/>
                    <a:pt x="130990" y="221479"/>
                  </a:cubicBezTo>
                  <a:cubicBezTo>
                    <a:pt x="7571" y="223387"/>
                    <a:pt x="-8969" y="228477"/>
                    <a:pt x="3436" y="241837"/>
                  </a:cubicBezTo>
                  <a:cubicBezTo>
                    <a:pt x="20931" y="289868"/>
                    <a:pt x="134171" y="325494"/>
                    <a:pt x="200333" y="304182"/>
                  </a:cubicBezTo>
                  <a:cubicBezTo>
                    <a:pt x="266814" y="282870"/>
                    <a:pt x="312619" y="291777"/>
                    <a:pt x="318662" y="308317"/>
                  </a:cubicBezTo>
                  <a:cubicBezTo>
                    <a:pt x="324706" y="324540"/>
                    <a:pt x="398185" y="325812"/>
                    <a:pt x="419814" y="299093"/>
                  </a:cubicBezTo>
                  <a:cubicBezTo>
                    <a:pt x="441763" y="272691"/>
                    <a:pt x="439536" y="240882"/>
                    <a:pt x="439536" y="240882"/>
                  </a:cubicBezTo>
                  <a:close/>
                </a:path>
              </a:pathLst>
            </a:custGeom>
            <a:solidFill>
              <a:srgbClr val="FFD0A2"/>
            </a:solidFill>
            <a:ln w="3179" cap="flat">
              <a:noFill/>
              <a:prstDash val="solid"/>
              <a:miter/>
            </a:ln>
          </p:spPr>
          <p:txBody>
            <a:bodyPr rtlCol="0" anchor="ctr"/>
            <a:lstStyle/>
            <a:p>
              <a:endParaRPr lang="fr-BE"/>
            </a:p>
          </p:txBody>
        </p:sp>
        <p:sp>
          <p:nvSpPr>
            <p:cNvPr id="794" name="Forme libre : forme 793">
              <a:extLst>
                <a:ext uri="{FF2B5EF4-FFF2-40B4-BE49-F238E27FC236}">
                  <a16:creationId xmlns:a16="http://schemas.microsoft.com/office/drawing/2014/main" id="{C514AB27-AD31-42D1-A870-C36501FEF2E1}"/>
                </a:ext>
              </a:extLst>
            </p:cNvPr>
            <p:cNvSpPr/>
            <p:nvPr/>
          </p:nvSpPr>
          <p:spPr>
            <a:xfrm>
              <a:off x="5438053" y="1231889"/>
              <a:ext cx="173143" cy="161658"/>
            </a:xfrm>
            <a:custGeom>
              <a:avLst/>
              <a:gdLst>
                <a:gd name="connsiteX0" fmla="*/ 42408 w 173143"/>
                <a:gd name="connsiteY0" fmla="*/ 161659 h 161658"/>
                <a:gd name="connsiteX1" fmla="*/ 2011 w 173143"/>
                <a:gd name="connsiteY1" fmla="*/ 62733 h 161658"/>
                <a:gd name="connsiteX2" fmla="*/ 135608 w 173143"/>
                <a:gd name="connsiteY2" fmla="*/ 387 h 161658"/>
                <a:gd name="connsiteX3" fmla="*/ 173143 w 173143"/>
                <a:gd name="connsiteY3" fmla="*/ 69095 h 161658"/>
                <a:gd name="connsiteX4" fmla="*/ 45907 w 173143"/>
                <a:gd name="connsiteY4" fmla="*/ 159750 h 161658"/>
                <a:gd name="connsiteX5" fmla="*/ 42408 w 173143"/>
                <a:gd name="connsiteY5" fmla="*/ 161659 h 16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143" h="161658">
                  <a:moveTo>
                    <a:pt x="42408" y="161659"/>
                  </a:moveTo>
                  <a:cubicBezTo>
                    <a:pt x="-4351" y="133985"/>
                    <a:pt x="-2124" y="66868"/>
                    <a:pt x="2011" y="62733"/>
                  </a:cubicBezTo>
                  <a:cubicBezTo>
                    <a:pt x="54178" y="-8837"/>
                    <a:pt x="135608" y="387"/>
                    <a:pt x="135608" y="387"/>
                  </a:cubicBezTo>
                  <a:cubicBezTo>
                    <a:pt x="169326" y="24880"/>
                    <a:pt x="172825" y="64323"/>
                    <a:pt x="173143" y="69095"/>
                  </a:cubicBezTo>
                  <a:cubicBezTo>
                    <a:pt x="173461" y="73866"/>
                    <a:pt x="45907" y="159750"/>
                    <a:pt x="45907" y="159750"/>
                  </a:cubicBezTo>
                  <a:lnTo>
                    <a:pt x="42408" y="161659"/>
                  </a:lnTo>
                  <a:close/>
                </a:path>
              </a:pathLst>
            </a:custGeom>
            <a:solidFill>
              <a:srgbClr val="FF5B30"/>
            </a:solidFill>
            <a:ln w="3179" cap="flat">
              <a:noFill/>
              <a:prstDash val="solid"/>
              <a:miter/>
            </a:ln>
          </p:spPr>
          <p:txBody>
            <a:bodyPr rtlCol="0" anchor="ctr"/>
            <a:lstStyle/>
            <a:p>
              <a:endParaRPr lang="fr-BE"/>
            </a:p>
          </p:txBody>
        </p:sp>
        <p:sp>
          <p:nvSpPr>
            <p:cNvPr id="795" name="Forme libre : forme 794">
              <a:extLst>
                <a:ext uri="{FF2B5EF4-FFF2-40B4-BE49-F238E27FC236}">
                  <a16:creationId xmlns:a16="http://schemas.microsoft.com/office/drawing/2014/main" id="{6D726D1A-4372-431F-9D9A-678B7E5B1AE6}"/>
                </a:ext>
              </a:extLst>
            </p:cNvPr>
            <p:cNvSpPr/>
            <p:nvPr/>
          </p:nvSpPr>
          <p:spPr>
            <a:xfrm>
              <a:off x="6386697" y="662579"/>
              <a:ext cx="329540" cy="300912"/>
            </a:xfrm>
            <a:custGeom>
              <a:avLst/>
              <a:gdLst>
                <a:gd name="connsiteX0" fmla="*/ 318407 w 329540"/>
                <a:gd name="connsiteY0" fmla="*/ 37535 h 300912"/>
                <a:gd name="connsiteX1" fmla="*/ 329540 w 329540"/>
                <a:gd name="connsiteY1" fmla="*/ 273239 h 300912"/>
                <a:gd name="connsiteX2" fmla="*/ 74433 w 329540"/>
                <a:gd name="connsiteY2" fmla="*/ 300912 h 300912"/>
                <a:gd name="connsiteX3" fmla="*/ 0 w 329540"/>
                <a:gd name="connsiteY3" fmla="*/ 212165 h 300912"/>
                <a:gd name="connsiteX4" fmla="*/ 57256 w 329540"/>
                <a:gd name="connsiteY4" fmla="*/ 54075 h 300912"/>
                <a:gd name="connsiteX5" fmla="*/ 167633 w 329540"/>
                <a:gd name="connsiteY5" fmla="*/ 0 h 300912"/>
                <a:gd name="connsiteX6" fmla="*/ 318407 w 329540"/>
                <a:gd name="connsiteY6" fmla="*/ 37535 h 30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40" h="300912">
                  <a:moveTo>
                    <a:pt x="318407" y="37535"/>
                  </a:moveTo>
                  <a:cubicBezTo>
                    <a:pt x="276419" y="169223"/>
                    <a:pt x="329540" y="273239"/>
                    <a:pt x="329540" y="273239"/>
                  </a:cubicBezTo>
                  <a:lnTo>
                    <a:pt x="74433" y="300912"/>
                  </a:lnTo>
                  <a:cubicBezTo>
                    <a:pt x="20358" y="257016"/>
                    <a:pt x="0" y="218209"/>
                    <a:pt x="0" y="212165"/>
                  </a:cubicBezTo>
                  <a:cubicBezTo>
                    <a:pt x="0" y="206122"/>
                    <a:pt x="52167" y="62982"/>
                    <a:pt x="57256" y="54075"/>
                  </a:cubicBezTo>
                  <a:cubicBezTo>
                    <a:pt x="62345" y="44851"/>
                    <a:pt x="167633" y="0"/>
                    <a:pt x="167633" y="0"/>
                  </a:cubicBezTo>
                  <a:lnTo>
                    <a:pt x="318407" y="37535"/>
                  </a:lnTo>
                  <a:close/>
                </a:path>
              </a:pathLst>
            </a:custGeom>
            <a:solidFill>
              <a:srgbClr val="FFD0A2"/>
            </a:solidFill>
            <a:ln w="3179" cap="flat">
              <a:noFill/>
              <a:prstDash val="solid"/>
              <a:miter/>
            </a:ln>
          </p:spPr>
          <p:txBody>
            <a:bodyPr rtlCol="0" anchor="ctr"/>
            <a:lstStyle/>
            <a:p>
              <a:endParaRPr lang="fr-BE"/>
            </a:p>
          </p:txBody>
        </p:sp>
        <p:sp>
          <p:nvSpPr>
            <p:cNvPr id="796" name="Forme libre : forme 795">
              <a:extLst>
                <a:ext uri="{FF2B5EF4-FFF2-40B4-BE49-F238E27FC236}">
                  <a16:creationId xmlns:a16="http://schemas.microsoft.com/office/drawing/2014/main" id="{CE9482B3-E5A0-4AED-BBF5-C8FB513BC3AE}"/>
                </a:ext>
              </a:extLst>
            </p:cNvPr>
            <p:cNvSpPr/>
            <p:nvPr/>
          </p:nvSpPr>
          <p:spPr>
            <a:xfrm>
              <a:off x="6079965" y="332721"/>
              <a:ext cx="676326" cy="625150"/>
            </a:xfrm>
            <a:custGeom>
              <a:avLst/>
              <a:gdLst>
                <a:gd name="connsiteX0" fmla="*/ 671898 w 676326"/>
                <a:gd name="connsiteY0" fmla="*/ 321588 h 625150"/>
                <a:gd name="connsiteX1" fmla="*/ 633091 w 676326"/>
                <a:gd name="connsiteY1" fmla="*/ 380753 h 625150"/>
                <a:gd name="connsiteX2" fmla="*/ 468639 w 676326"/>
                <a:gd name="connsiteY2" fmla="*/ 389977 h 625150"/>
                <a:gd name="connsiteX3" fmla="*/ 375757 w 676326"/>
                <a:gd name="connsiteY3" fmla="*/ 522620 h 625150"/>
                <a:gd name="connsiteX4" fmla="*/ 257428 w 676326"/>
                <a:gd name="connsiteY4" fmla="*/ 585920 h 625150"/>
                <a:gd name="connsiteX5" fmla="*/ 7410 w 676326"/>
                <a:gd name="connsiteY5" fmla="*/ 510215 h 625150"/>
                <a:gd name="connsiteX6" fmla="*/ 59577 w 676326"/>
                <a:gd name="connsiteY6" fmla="*/ 257016 h 625150"/>
                <a:gd name="connsiteX7" fmla="*/ 186176 w 676326"/>
                <a:gd name="connsiteY7" fmla="*/ 70298 h 625150"/>
                <a:gd name="connsiteX8" fmla="*/ 331224 w 676326"/>
                <a:gd name="connsiteY8" fmla="*/ 0 h 625150"/>
                <a:gd name="connsiteX9" fmla="*/ 472138 w 676326"/>
                <a:gd name="connsiteY9" fmla="*/ 60119 h 625150"/>
                <a:gd name="connsiteX10" fmla="*/ 671898 w 676326"/>
                <a:gd name="connsiteY10" fmla="*/ 321588 h 62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6326" h="625150">
                  <a:moveTo>
                    <a:pt x="671898" y="321588"/>
                  </a:moveTo>
                  <a:cubicBezTo>
                    <a:pt x="689393" y="368665"/>
                    <a:pt x="650586" y="395067"/>
                    <a:pt x="633091" y="380753"/>
                  </a:cubicBezTo>
                  <a:cubicBezTo>
                    <a:pt x="582197" y="422740"/>
                    <a:pt x="512535" y="389977"/>
                    <a:pt x="468639" y="389977"/>
                  </a:cubicBezTo>
                  <a:cubicBezTo>
                    <a:pt x="424743" y="389977"/>
                    <a:pt x="392934" y="463456"/>
                    <a:pt x="375757" y="522620"/>
                  </a:cubicBezTo>
                  <a:cubicBezTo>
                    <a:pt x="358262" y="581785"/>
                    <a:pt x="297189" y="629816"/>
                    <a:pt x="257428" y="585920"/>
                  </a:cubicBezTo>
                  <a:cubicBezTo>
                    <a:pt x="161365" y="654309"/>
                    <a:pt x="39855" y="635860"/>
                    <a:pt x="7410" y="510215"/>
                  </a:cubicBezTo>
                  <a:cubicBezTo>
                    <a:pt x="-25035" y="384570"/>
                    <a:pt x="59577" y="257016"/>
                    <a:pt x="59577" y="257016"/>
                  </a:cubicBezTo>
                  <a:cubicBezTo>
                    <a:pt x="36038" y="226479"/>
                    <a:pt x="152459" y="136460"/>
                    <a:pt x="186176" y="70298"/>
                  </a:cubicBezTo>
                  <a:cubicBezTo>
                    <a:pt x="219893" y="3817"/>
                    <a:pt x="331224" y="0"/>
                    <a:pt x="331224" y="0"/>
                  </a:cubicBezTo>
                  <a:cubicBezTo>
                    <a:pt x="331224" y="0"/>
                    <a:pt x="461959" y="37853"/>
                    <a:pt x="472138" y="60119"/>
                  </a:cubicBezTo>
                  <a:cubicBezTo>
                    <a:pt x="481999" y="82703"/>
                    <a:pt x="671898" y="321588"/>
                    <a:pt x="671898" y="321588"/>
                  </a:cubicBezTo>
                  <a:close/>
                </a:path>
              </a:pathLst>
            </a:custGeom>
            <a:solidFill>
              <a:srgbClr val="805F3F"/>
            </a:solidFill>
            <a:ln w="3179" cap="flat">
              <a:noFill/>
              <a:prstDash val="solid"/>
              <a:miter/>
            </a:ln>
          </p:spPr>
          <p:txBody>
            <a:bodyPr rtlCol="0" anchor="ctr"/>
            <a:lstStyle/>
            <a:p>
              <a:endParaRPr lang="fr-BE"/>
            </a:p>
          </p:txBody>
        </p:sp>
        <p:sp>
          <p:nvSpPr>
            <p:cNvPr id="797" name="Forme libre : forme 796">
              <a:extLst>
                <a:ext uri="{FF2B5EF4-FFF2-40B4-BE49-F238E27FC236}">
                  <a16:creationId xmlns:a16="http://schemas.microsoft.com/office/drawing/2014/main" id="{A802E9BE-B10E-4343-96AA-40208A869520}"/>
                </a:ext>
              </a:extLst>
            </p:cNvPr>
            <p:cNvSpPr/>
            <p:nvPr/>
          </p:nvSpPr>
          <p:spPr>
            <a:xfrm>
              <a:off x="6224430" y="184809"/>
              <a:ext cx="156541" cy="368520"/>
            </a:xfrm>
            <a:custGeom>
              <a:avLst/>
              <a:gdLst>
                <a:gd name="connsiteX0" fmla="*/ 79246 w 156541"/>
                <a:gd name="connsiteY0" fmla="*/ 0 h 368520"/>
                <a:gd name="connsiteX1" fmla="*/ 24216 w 156541"/>
                <a:gd name="connsiteY1" fmla="*/ 247155 h 368520"/>
                <a:gd name="connsiteX2" fmla="*/ 15946 w 156541"/>
                <a:gd name="connsiteY2" fmla="*/ 355306 h 368520"/>
                <a:gd name="connsiteX3" fmla="*/ 125050 w 156541"/>
                <a:gd name="connsiteY3" fmla="*/ 292006 h 368520"/>
                <a:gd name="connsiteX4" fmla="*/ 156541 w 156541"/>
                <a:gd name="connsiteY4" fmla="*/ 200078 h 368520"/>
                <a:gd name="connsiteX5" fmla="*/ 79246 w 156541"/>
                <a:gd name="connsiteY5" fmla="*/ 0 h 368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541" h="368520">
                  <a:moveTo>
                    <a:pt x="79246" y="0"/>
                  </a:moveTo>
                  <a:cubicBezTo>
                    <a:pt x="42347" y="87793"/>
                    <a:pt x="40438" y="208348"/>
                    <a:pt x="24216" y="247155"/>
                  </a:cubicBezTo>
                  <a:cubicBezTo>
                    <a:pt x="7994" y="285962"/>
                    <a:pt x="-16499" y="327950"/>
                    <a:pt x="15946" y="355306"/>
                  </a:cubicBezTo>
                  <a:cubicBezTo>
                    <a:pt x="48709" y="382979"/>
                    <a:pt x="101830" y="369620"/>
                    <a:pt x="125050" y="292006"/>
                  </a:cubicBezTo>
                  <a:cubicBezTo>
                    <a:pt x="148589" y="214392"/>
                    <a:pt x="156541" y="204213"/>
                    <a:pt x="156541" y="200078"/>
                  </a:cubicBezTo>
                  <a:cubicBezTo>
                    <a:pt x="156859" y="195943"/>
                    <a:pt x="79246" y="0"/>
                    <a:pt x="79246" y="0"/>
                  </a:cubicBezTo>
                  <a:close/>
                </a:path>
              </a:pathLst>
            </a:custGeom>
            <a:solidFill>
              <a:srgbClr val="FFD0A2"/>
            </a:solidFill>
            <a:ln w="3179" cap="flat">
              <a:noFill/>
              <a:prstDash val="solid"/>
              <a:miter/>
            </a:ln>
          </p:spPr>
          <p:txBody>
            <a:bodyPr rtlCol="0" anchor="ctr"/>
            <a:lstStyle/>
            <a:p>
              <a:endParaRPr lang="fr-BE"/>
            </a:p>
          </p:txBody>
        </p:sp>
        <p:sp>
          <p:nvSpPr>
            <p:cNvPr id="798" name="Forme libre : forme 797">
              <a:extLst>
                <a:ext uri="{FF2B5EF4-FFF2-40B4-BE49-F238E27FC236}">
                  <a16:creationId xmlns:a16="http://schemas.microsoft.com/office/drawing/2014/main" id="{DAE153FF-0914-445B-B763-7D60E3952D58}"/>
                </a:ext>
              </a:extLst>
            </p:cNvPr>
            <p:cNvSpPr/>
            <p:nvPr/>
          </p:nvSpPr>
          <p:spPr>
            <a:xfrm>
              <a:off x="6380657" y="456139"/>
              <a:ext cx="117052" cy="140716"/>
            </a:xfrm>
            <a:custGeom>
              <a:avLst/>
              <a:gdLst>
                <a:gd name="connsiteX0" fmla="*/ 20990 w 117052"/>
                <a:gd name="connsiteY0" fmla="*/ 0 h 140716"/>
                <a:gd name="connsiteX1" fmla="*/ 43574 w 117052"/>
                <a:gd name="connsiteY1" fmla="*/ 139959 h 140716"/>
                <a:gd name="connsiteX2" fmla="*/ 117053 w 117052"/>
                <a:gd name="connsiteY2" fmla="*/ 91928 h 140716"/>
                <a:gd name="connsiteX3" fmla="*/ 20990 w 117052"/>
                <a:gd name="connsiteY3" fmla="*/ 0 h 140716"/>
              </a:gdLst>
              <a:ahLst/>
              <a:cxnLst>
                <a:cxn ang="0">
                  <a:pos x="connsiteX0" y="connsiteY0"/>
                </a:cxn>
                <a:cxn ang="0">
                  <a:pos x="connsiteX1" y="connsiteY1"/>
                </a:cxn>
                <a:cxn ang="0">
                  <a:pos x="connsiteX2" y="connsiteY2"/>
                </a:cxn>
                <a:cxn ang="0">
                  <a:pos x="connsiteX3" y="connsiteY3"/>
                </a:cxn>
              </a:cxnLst>
              <a:rect l="l" t="t" r="r" b="b"/>
              <a:pathLst>
                <a:path w="117052" h="140716">
                  <a:moveTo>
                    <a:pt x="20990" y="0"/>
                  </a:moveTo>
                  <a:cubicBezTo>
                    <a:pt x="-3503" y="72524"/>
                    <a:pt x="-17817" y="149184"/>
                    <a:pt x="43574" y="139959"/>
                  </a:cubicBezTo>
                  <a:cubicBezTo>
                    <a:pt x="104965" y="130735"/>
                    <a:pt x="117053" y="91928"/>
                    <a:pt x="117053" y="91928"/>
                  </a:cubicBezTo>
                  <a:lnTo>
                    <a:pt x="20990" y="0"/>
                  </a:lnTo>
                  <a:close/>
                </a:path>
              </a:pathLst>
            </a:custGeom>
            <a:solidFill>
              <a:srgbClr val="FFD0A2"/>
            </a:solidFill>
            <a:ln w="3179" cap="flat">
              <a:noFill/>
              <a:prstDash val="solid"/>
              <a:miter/>
            </a:ln>
          </p:spPr>
          <p:txBody>
            <a:bodyPr rtlCol="0" anchor="ctr"/>
            <a:lstStyle/>
            <a:p>
              <a:endParaRPr lang="fr-BE"/>
            </a:p>
          </p:txBody>
        </p:sp>
        <p:sp>
          <p:nvSpPr>
            <p:cNvPr id="799" name="Forme libre : forme 798">
              <a:extLst>
                <a:ext uri="{FF2B5EF4-FFF2-40B4-BE49-F238E27FC236}">
                  <a16:creationId xmlns:a16="http://schemas.microsoft.com/office/drawing/2014/main" id="{55A8680E-D6FF-4958-93FA-4010E5065C5C}"/>
                </a:ext>
              </a:extLst>
            </p:cNvPr>
            <p:cNvSpPr/>
            <p:nvPr/>
          </p:nvSpPr>
          <p:spPr>
            <a:xfrm>
              <a:off x="6373655" y="116"/>
              <a:ext cx="621488" cy="618885"/>
            </a:xfrm>
            <a:custGeom>
              <a:avLst/>
              <a:gdLst>
                <a:gd name="connsiteX0" fmla="*/ 43260 w 621488"/>
                <a:gd name="connsiteY0" fmla="*/ 29466 h 618885"/>
                <a:gd name="connsiteX1" fmla="*/ 588465 w 621488"/>
                <a:gd name="connsiteY1" fmla="*/ 205051 h 618885"/>
                <a:gd name="connsiteX2" fmla="*/ 502581 w 621488"/>
                <a:gd name="connsiteY2" fmla="*/ 433757 h 618885"/>
                <a:gd name="connsiteX3" fmla="*/ 440553 w 621488"/>
                <a:gd name="connsiteY3" fmla="*/ 590257 h 618885"/>
                <a:gd name="connsiteX4" fmla="*/ 368347 w 621488"/>
                <a:gd name="connsiteY4" fmla="*/ 618885 h 618885"/>
                <a:gd name="connsiteX5" fmla="*/ 214392 w 621488"/>
                <a:gd name="connsiteY5" fmla="*/ 572762 h 618885"/>
                <a:gd name="connsiteX6" fmla="*/ 75705 w 621488"/>
                <a:gd name="connsiteY6" fmla="*/ 493240 h 618885"/>
                <a:gd name="connsiteX7" fmla="*/ 0 w 621488"/>
                <a:gd name="connsiteY7" fmla="*/ 352327 h 618885"/>
                <a:gd name="connsiteX8" fmla="*/ 0 w 621488"/>
                <a:gd name="connsiteY8" fmla="*/ 191055 h 618885"/>
                <a:gd name="connsiteX9" fmla="*/ 16222 w 621488"/>
                <a:gd name="connsiteY9" fmla="*/ 39963 h 618885"/>
                <a:gd name="connsiteX10" fmla="*/ 43260 w 621488"/>
                <a:gd name="connsiteY10" fmla="*/ 29466 h 618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1488" h="618885">
                  <a:moveTo>
                    <a:pt x="43260" y="29466"/>
                  </a:moveTo>
                  <a:cubicBezTo>
                    <a:pt x="224889" y="-39877"/>
                    <a:pt x="506716" y="11017"/>
                    <a:pt x="588465" y="205051"/>
                  </a:cubicBezTo>
                  <a:cubicBezTo>
                    <a:pt x="670213" y="399086"/>
                    <a:pt x="584329" y="497057"/>
                    <a:pt x="502581" y="433757"/>
                  </a:cubicBezTo>
                  <a:cubicBezTo>
                    <a:pt x="496537" y="541908"/>
                    <a:pt x="440553" y="590257"/>
                    <a:pt x="440553" y="590257"/>
                  </a:cubicBezTo>
                  <a:lnTo>
                    <a:pt x="368347" y="618885"/>
                  </a:lnTo>
                  <a:lnTo>
                    <a:pt x="214392" y="572762"/>
                  </a:lnTo>
                  <a:cubicBezTo>
                    <a:pt x="214392" y="572762"/>
                    <a:pt x="87792" y="507554"/>
                    <a:pt x="75705" y="493240"/>
                  </a:cubicBezTo>
                  <a:cubicBezTo>
                    <a:pt x="63300" y="478926"/>
                    <a:pt x="0" y="374911"/>
                    <a:pt x="0" y="352327"/>
                  </a:cubicBezTo>
                  <a:cubicBezTo>
                    <a:pt x="0" y="329742"/>
                    <a:pt x="0" y="215548"/>
                    <a:pt x="0" y="191055"/>
                  </a:cubicBezTo>
                  <a:cubicBezTo>
                    <a:pt x="0" y="166562"/>
                    <a:pt x="16222" y="39963"/>
                    <a:pt x="16222" y="39963"/>
                  </a:cubicBezTo>
                  <a:lnTo>
                    <a:pt x="43260" y="29466"/>
                  </a:lnTo>
                  <a:close/>
                </a:path>
              </a:pathLst>
            </a:custGeom>
            <a:solidFill>
              <a:srgbClr val="00A6F7"/>
            </a:solidFill>
            <a:ln w="3179" cap="flat">
              <a:noFill/>
              <a:prstDash val="solid"/>
              <a:miter/>
            </a:ln>
          </p:spPr>
          <p:txBody>
            <a:bodyPr rtlCol="0" anchor="ctr"/>
            <a:lstStyle/>
            <a:p>
              <a:endParaRPr lang="fr-BE"/>
            </a:p>
          </p:txBody>
        </p:sp>
        <p:sp>
          <p:nvSpPr>
            <p:cNvPr id="801" name="Forme libre : forme 800">
              <a:extLst>
                <a:ext uri="{FF2B5EF4-FFF2-40B4-BE49-F238E27FC236}">
                  <a16:creationId xmlns:a16="http://schemas.microsoft.com/office/drawing/2014/main" id="{CA8189D3-0CDE-4EA4-993F-497C94799EFB}"/>
                </a:ext>
              </a:extLst>
            </p:cNvPr>
            <p:cNvSpPr/>
            <p:nvPr/>
          </p:nvSpPr>
          <p:spPr>
            <a:xfrm>
              <a:off x="6297854" y="22425"/>
              <a:ext cx="516672" cy="657742"/>
            </a:xfrm>
            <a:custGeom>
              <a:avLst/>
              <a:gdLst>
                <a:gd name="connsiteX0" fmla="*/ 119061 w 516672"/>
                <a:gd name="connsiteY0" fmla="*/ 7157 h 657742"/>
                <a:gd name="connsiteX1" fmla="*/ 516672 w 516672"/>
                <a:gd name="connsiteY1" fmla="*/ 567948 h 657742"/>
                <a:gd name="connsiteX2" fmla="*/ 421245 w 516672"/>
                <a:gd name="connsiteY2" fmla="*/ 657649 h 657742"/>
                <a:gd name="connsiteX3" fmla="*/ 17272 w 516672"/>
                <a:gd name="connsiteY3" fmla="*/ 35785 h 657742"/>
                <a:gd name="connsiteX4" fmla="*/ 119061 w 516672"/>
                <a:gd name="connsiteY4" fmla="*/ 7157 h 657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672" h="657742">
                  <a:moveTo>
                    <a:pt x="119061" y="7157"/>
                  </a:moveTo>
                  <a:cubicBezTo>
                    <a:pt x="59260" y="261628"/>
                    <a:pt x="202082" y="587033"/>
                    <a:pt x="516672" y="567948"/>
                  </a:cubicBezTo>
                  <a:cubicBezTo>
                    <a:pt x="495042" y="614071"/>
                    <a:pt x="459416" y="656377"/>
                    <a:pt x="421245" y="657649"/>
                  </a:cubicBezTo>
                  <a:cubicBezTo>
                    <a:pt x="169637" y="664647"/>
                    <a:pt x="-66703" y="276578"/>
                    <a:pt x="17272" y="35785"/>
                  </a:cubicBezTo>
                  <a:cubicBezTo>
                    <a:pt x="68167" y="-21471"/>
                    <a:pt x="119061" y="7157"/>
                    <a:pt x="119061" y="7157"/>
                  </a:cubicBezTo>
                  <a:close/>
                </a:path>
              </a:pathLst>
            </a:custGeom>
            <a:solidFill>
              <a:srgbClr val="0080C0"/>
            </a:solidFill>
            <a:ln w="3179" cap="flat">
              <a:noFill/>
              <a:prstDash val="solid"/>
              <a:miter/>
            </a:ln>
          </p:spPr>
          <p:txBody>
            <a:bodyPr rtlCol="0" anchor="ctr"/>
            <a:lstStyle/>
            <a:p>
              <a:endParaRPr lang="fr-BE"/>
            </a:p>
          </p:txBody>
        </p:sp>
        <p:sp>
          <p:nvSpPr>
            <p:cNvPr id="802" name="Forme libre : forme 801">
              <a:extLst>
                <a:ext uri="{FF2B5EF4-FFF2-40B4-BE49-F238E27FC236}">
                  <a16:creationId xmlns:a16="http://schemas.microsoft.com/office/drawing/2014/main" id="{F9D691B1-4A33-4840-B7BA-8BC2E2161985}"/>
                </a:ext>
              </a:extLst>
            </p:cNvPr>
            <p:cNvSpPr/>
            <p:nvPr/>
          </p:nvSpPr>
          <p:spPr>
            <a:xfrm>
              <a:off x="6404055" y="911443"/>
              <a:ext cx="349765" cy="129661"/>
            </a:xfrm>
            <a:custGeom>
              <a:avLst/>
              <a:gdLst>
                <a:gd name="connsiteX0" fmla="*/ 31309 w 349765"/>
                <a:gd name="connsiteY0" fmla="*/ 122664 h 129661"/>
                <a:gd name="connsiteX1" fmla="*/ 31309 w 349765"/>
                <a:gd name="connsiteY1" fmla="*/ 31690 h 129661"/>
                <a:gd name="connsiteX2" fmla="*/ 315999 w 349765"/>
                <a:gd name="connsiteY2" fmla="*/ 3062 h 129661"/>
                <a:gd name="connsiteX3" fmla="*/ 338583 w 349765"/>
                <a:gd name="connsiteY3" fmla="*/ 129662 h 129661"/>
                <a:gd name="connsiteX4" fmla="*/ 31309 w 349765"/>
                <a:gd name="connsiteY4" fmla="*/ 122664 h 129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765" h="129661">
                  <a:moveTo>
                    <a:pt x="31309" y="122664"/>
                  </a:moveTo>
                  <a:cubicBezTo>
                    <a:pt x="12860" y="85765"/>
                    <a:pt x="-28810" y="40915"/>
                    <a:pt x="31309" y="31690"/>
                  </a:cubicBezTo>
                  <a:cubicBezTo>
                    <a:pt x="91428" y="22466"/>
                    <a:pt x="256834" y="29782"/>
                    <a:pt x="315999" y="3062"/>
                  </a:cubicBezTo>
                  <a:cubicBezTo>
                    <a:pt x="375164" y="-23339"/>
                    <a:pt x="338583" y="129662"/>
                    <a:pt x="338583" y="129662"/>
                  </a:cubicBezTo>
                  <a:cubicBezTo>
                    <a:pt x="169360" y="90855"/>
                    <a:pt x="65981" y="108350"/>
                    <a:pt x="31309" y="122664"/>
                  </a:cubicBezTo>
                  <a:close/>
                </a:path>
              </a:pathLst>
            </a:custGeom>
            <a:solidFill>
              <a:srgbClr val="FF5B30"/>
            </a:solidFill>
            <a:ln w="3179" cap="flat">
              <a:noFill/>
              <a:prstDash val="solid"/>
              <a:miter/>
            </a:ln>
          </p:spPr>
          <p:txBody>
            <a:bodyPr rtlCol="0" anchor="ctr"/>
            <a:lstStyle/>
            <a:p>
              <a:endParaRPr lang="fr-BE"/>
            </a:p>
          </p:txBody>
        </p:sp>
        <p:sp>
          <p:nvSpPr>
            <p:cNvPr id="803" name="Forme libre : forme 802">
              <a:extLst>
                <a:ext uri="{FF2B5EF4-FFF2-40B4-BE49-F238E27FC236}">
                  <a16:creationId xmlns:a16="http://schemas.microsoft.com/office/drawing/2014/main" id="{3E416897-B32A-48BA-81E4-FBD39067BB74}"/>
                </a:ext>
              </a:extLst>
            </p:cNvPr>
            <p:cNvSpPr/>
            <p:nvPr/>
          </p:nvSpPr>
          <p:spPr>
            <a:xfrm>
              <a:off x="5480143" y="1107586"/>
              <a:ext cx="1191230" cy="1002667"/>
            </a:xfrm>
            <a:custGeom>
              <a:avLst/>
              <a:gdLst>
                <a:gd name="connsiteX0" fmla="*/ 1048421 w 1191230"/>
                <a:gd name="connsiteY0" fmla="*/ 0 h 1002667"/>
                <a:gd name="connsiteX1" fmla="*/ 487631 w 1191230"/>
                <a:gd name="connsiteY1" fmla="*/ 508943 h 1002667"/>
                <a:gd name="connsiteX2" fmla="*/ 438645 w 1191230"/>
                <a:gd name="connsiteY2" fmla="*/ 511805 h 1002667"/>
                <a:gd name="connsiteX3" fmla="*/ 411289 w 1191230"/>
                <a:gd name="connsiteY3" fmla="*/ 481905 h 1002667"/>
                <a:gd name="connsiteX4" fmla="*/ 130735 w 1191230"/>
                <a:gd name="connsiteY4" fmla="*/ 193398 h 1002667"/>
                <a:gd name="connsiteX5" fmla="*/ 0 w 1191230"/>
                <a:gd name="connsiteY5" fmla="*/ 285962 h 1002667"/>
                <a:gd name="connsiteX6" fmla="*/ 264014 w 1191230"/>
                <a:gd name="connsiteY6" fmla="*/ 855023 h 1002667"/>
                <a:gd name="connsiteX7" fmla="*/ 427512 w 1191230"/>
                <a:gd name="connsiteY7" fmla="*/ 1001981 h 1002667"/>
                <a:gd name="connsiteX8" fmla="*/ 609777 w 1191230"/>
                <a:gd name="connsiteY8" fmla="*/ 939317 h 1002667"/>
                <a:gd name="connsiteX9" fmla="*/ 1009933 w 1191230"/>
                <a:gd name="connsiteY9" fmla="*/ 588147 h 1002667"/>
                <a:gd name="connsiteX10" fmla="*/ 1048421 w 1191230"/>
                <a:gd name="connsiteY10" fmla="*/ 0 h 1002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1230" h="1002667">
                  <a:moveTo>
                    <a:pt x="1048421" y="0"/>
                  </a:moveTo>
                  <a:cubicBezTo>
                    <a:pt x="814308" y="35308"/>
                    <a:pt x="582739" y="462820"/>
                    <a:pt x="487631" y="508943"/>
                  </a:cubicBezTo>
                  <a:cubicBezTo>
                    <a:pt x="487631" y="476179"/>
                    <a:pt x="438645" y="511805"/>
                    <a:pt x="438645" y="511805"/>
                  </a:cubicBezTo>
                  <a:cubicBezTo>
                    <a:pt x="435782" y="487312"/>
                    <a:pt x="411289" y="481905"/>
                    <a:pt x="411289" y="481905"/>
                  </a:cubicBezTo>
                  <a:cubicBezTo>
                    <a:pt x="403019" y="427512"/>
                    <a:pt x="139005" y="193398"/>
                    <a:pt x="130735" y="193398"/>
                  </a:cubicBezTo>
                  <a:cubicBezTo>
                    <a:pt x="51849" y="201668"/>
                    <a:pt x="0" y="264332"/>
                    <a:pt x="0" y="285962"/>
                  </a:cubicBezTo>
                  <a:cubicBezTo>
                    <a:pt x="5407" y="389341"/>
                    <a:pt x="160635" y="757052"/>
                    <a:pt x="264014" y="855023"/>
                  </a:cubicBezTo>
                  <a:cubicBezTo>
                    <a:pt x="367393" y="952995"/>
                    <a:pt x="364848" y="996573"/>
                    <a:pt x="427512" y="1001981"/>
                  </a:cubicBezTo>
                  <a:cubicBezTo>
                    <a:pt x="490175" y="1007388"/>
                    <a:pt x="561745" y="980351"/>
                    <a:pt x="609777" y="939317"/>
                  </a:cubicBezTo>
                  <a:cubicBezTo>
                    <a:pt x="702341" y="860431"/>
                    <a:pt x="928184" y="631725"/>
                    <a:pt x="1009933" y="588147"/>
                  </a:cubicBezTo>
                  <a:cubicBezTo>
                    <a:pt x="1176611" y="604369"/>
                    <a:pt x="1299076" y="5407"/>
                    <a:pt x="1048421" y="0"/>
                  </a:cubicBezTo>
                  <a:close/>
                </a:path>
              </a:pathLst>
            </a:custGeom>
            <a:solidFill>
              <a:srgbClr val="FF7351"/>
            </a:solidFill>
            <a:ln w="3179" cap="flat">
              <a:noFill/>
              <a:prstDash val="solid"/>
              <a:miter/>
            </a:ln>
          </p:spPr>
          <p:txBody>
            <a:bodyPr rtlCol="0" anchor="ctr"/>
            <a:lstStyle/>
            <a:p>
              <a:endParaRPr lang="fr-BE"/>
            </a:p>
          </p:txBody>
        </p:sp>
        <p:sp>
          <p:nvSpPr>
            <p:cNvPr id="805" name="Forme libre : forme 804">
              <a:extLst>
                <a:ext uri="{FF2B5EF4-FFF2-40B4-BE49-F238E27FC236}">
                  <a16:creationId xmlns:a16="http://schemas.microsoft.com/office/drawing/2014/main" id="{6CDA6A10-D878-44EF-8EDE-2CB4314775D8}"/>
                </a:ext>
              </a:extLst>
            </p:cNvPr>
            <p:cNvSpPr/>
            <p:nvPr/>
          </p:nvSpPr>
          <p:spPr>
            <a:xfrm>
              <a:off x="6185606" y="2326503"/>
              <a:ext cx="310456" cy="493265"/>
            </a:xfrm>
            <a:custGeom>
              <a:avLst/>
              <a:gdLst>
                <a:gd name="connsiteX0" fmla="*/ 21052 w 310456"/>
                <a:gd name="connsiteY0" fmla="*/ 0 h 493265"/>
                <a:gd name="connsiteX1" fmla="*/ 290474 w 310456"/>
                <a:gd name="connsiteY1" fmla="*/ 173677 h 493265"/>
                <a:gd name="connsiteX2" fmla="*/ 86261 w 310456"/>
                <a:gd name="connsiteY2" fmla="*/ 477770 h 493265"/>
                <a:gd name="connsiteX3" fmla="*/ 21052 w 310456"/>
                <a:gd name="connsiteY3" fmla="*/ 0 h 493265"/>
              </a:gdLst>
              <a:ahLst/>
              <a:cxnLst>
                <a:cxn ang="0">
                  <a:pos x="connsiteX0" y="connsiteY0"/>
                </a:cxn>
                <a:cxn ang="0">
                  <a:pos x="connsiteX1" y="connsiteY1"/>
                </a:cxn>
                <a:cxn ang="0">
                  <a:pos x="connsiteX2" y="connsiteY2"/>
                </a:cxn>
                <a:cxn ang="0">
                  <a:pos x="connsiteX3" y="connsiteY3"/>
                </a:cxn>
              </a:cxnLst>
              <a:rect l="l" t="t" r="r" b="b"/>
              <a:pathLst>
                <a:path w="310456" h="493265">
                  <a:moveTo>
                    <a:pt x="21052" y="0"/>
                  </a:moveTo>
                  <a:cubicBezTo>
                    <a:pt x="135246" y="161271"/>
                    <a:pt x="237353" y="173677"/>
                    <a:pt x="290474" y="173677"/>
                  </a:cubicBezTo>
                  <a:cubicBezTo>
                    <a:pt x="362044" y="459639"/>
                    <a:pt x="229083" y="528982"/>
                    <a:pt x="86261" y="477770"/>
                  </a:cubicBezTo>
                  <a:cubicBezTo>
                    <a:pt x="-56561" y="426875"/>
                    <a:pt x="21052" y="0"/>
                    <a:pt x="21052" y="0"/>
                  </a:cubicBezTo>
                  <a:close/>
                </a:path>
              </a:pathLst>
            </a:custGeom>
            <a:solidFill>
              <a:srgbClr val="FF5B30"/>
            </a:solidFill>
            <a:ln w="3179" cap="flat">
              <a:noFill/>
              <a:prstDash val="solid"/>
              <a:miter/>
            </a:ln>
          </p:spPr>
          <p:txBody>
            <a:bodyPr rtlCol="0" anchor="ctr"/>
            <a:lstStyle/>
            <a:p>
              <a:endParaRPr lang="fr-BE"/>
            </a:p>
          </p:txBody>
        </p:sp>
        <p:sp>
          <p:nvSpPr>
            <p:cNvPr id="806" name="Forme libre : forme 805">
              <a:extLst>
                <a:ext uri="{FF2B5EF4-FFF2-40B4-BE49-F238E27FC236}">
                  <a16:creationId xmlns:a16="http://schemas.microsoft.com/office/drawing/2014/main" id="{B5792AFB-3871-423B-AB39-77DE7A2BB984}"/>
                </a:ext>
              </a:extLst>
            </p:cNvPr>
            <p:cNvSpPr/>
            <p:nvPr/>
          </p:nvSpPr>
          <p:spPr>
            <a:xfrm>
              <a:off x="6504007" y="1886904"/>
              <a:ext cx="182647" cy="220435"/>
            </a:xfrm>
            <a:custGeom>
              <a:avLst/>
              <a:gdLst>
                <a:gd name="connsiteX0" fmla="*/ 7062 w 182647"/>
                <a:gd name="connsiteY0" fmla="*/ 0 h 220435"/>
                <a:gd name="connsiteX1" fmla="*/ 29647 w 182647"/>
                <a:gd name="connsiteY1" fmla="*/ 220436 h 220435"/>
                <a:gd name="connsiteX2" fmla="*/ 182648 w 182647"/>
                <a:gd name="connsiteY2" fmla="*/ 165406 h 220435"/>
                <a:gd name="connsiteX3" fmla="*/ 174377 w 182647"/>
                <a:gd name="connsiteY3" fmla="*/ 57256 h 220435"/>
                <a:gd name="connsiteX4" fmla="*/ 7062 w 182647"/>
                <a:gd name="connsiteY4" fmla="*/ 0 h 220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647" h="220435">
                  <a:moveTo>
                    <a:pt x="7062" y="0"/>
                  </a:moveTo>
                  <a:cubicBezTo>
                    <a:pt x="-17430" y="130735"/>
                    <a:pt x="29647" y="220436"/>
                    <a:pt x="29647" y="220436"/>
                  </a:cubicBezTo>
                  <a:cubicBezTo>
                    <a:pt x="80541" y="194034"/>
                    <a:pt x="182648" y="165406"/>
                    <a:pt x="182648" y="165406"/>
                  </a:cubicBezTo>
                  <a:cubicBezTo>
                    <a:pt x="180739" y="128508"/>
                    <a:pt x="174377" y="57256"/>
                    <a:pt x="174377" y="57256"/>
                  </a:cubicBezTo>
                  <a:cubicBezTo>
                    <a:pt x="106942" y="48986"/>
                    <a:pt x="7062" y="0"/>
                    <a:pt x="7062" y="0"/>
                  </a:cubicBezTo>
                  <a:close/>
                </a:path>
              </a:pathLst>
            </a:custGeom>
            <a:solidFill>
              <a:srgbClr val="E6E6E6"/>
            </a:solidFill>
            <a:ln w="3179" cap="flat">
              <a:noFill/>
              <a:prstDash val="solid"/>
              <a:miter/>
            </a:ln>
          </p:spPr>
          <p:txBody>
            <a:bodyPr rtlCol="0" anchor="ctr"/>
            <a:lstStyle/>
            <a:p>
              <a:endParaRPr lang="fr-BE"/>
            </a:p>
          </p:txBody>
        </p:sp>
        <p:sp>
          <p:nvSpPr>
            <p:cNvPr id="807" name="Forme libre : forme 806">
              <a:extLst>
                <a:ext uri="{FF2B5EF4-FFF2-40B4-BE49-F238E27FC236}">
                  <a16:creationId xmlns:a16="http://schemas.microsoft.com/office/drawing/2014/main" id="{17B9585B-53A0-4544-B9BE-DCF938640C04}"/>
                </a:ext>
              </a:extLst>
            </p:cNvPr>
            <p:cNvSpPr/>
            <p:nvPr/>
          </p:nvSpPr>
          <p:spPr>
            <a:xfrm>
              <a:off x="6497964" y="1877361"/>
              <a:ext cx="182647" cy="220435"/>
            </a:xfrm>
            <a:custGeom>
              <a:avLst/>
              <a:gdLst>
                <a:gd name="connsiteX0" fmla="*/ 7062 w 182647"/>
                <a:gd name="connsiteY0" fmla="*/ 0 h 220435"/>
                <a:gd name="connsiteX1" fmla="*/ 29647 w 182647"/>
                <a:gd name="connsiteY1" fmla="*/ 220436 h 220435"/>
                <a:gd name="connsiteX2" fmla="*/ 182648 w 182647"/>
                <a:gd name="connsiteY2" fmla="*/ 165406 h 220435"/>
                <a:gd name="connsiteX3" fmla="*/ 174377 w 182647"/>
                <a:gd name="connsiteY3" fmla="*/ 57256 h 220435"/>
                <a:gd name="connsiteX4" fmla="*/ 7062 w 182647"/>
                <a:gd name="connsiteY4" fmla="*/ 0 h 220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647" h="220435">
                  <a:moveTo>
                    <a:pt x="7062" y="0"/>
                  </a:moveTo>
                  <a:cubicBezTo>
                    <a:pt x="-17430" y="130735"/>
                    <a:pt x="29647" y="220436"/>
                    <a:pt x="29647" y="220436"/>
                  </a:cubicBezTo>
                  <a:cubicBezTo>
                    <a:pt x="80541" y="194034"/>
                    <a:pt x="182648" y="165406"/>
                    <a:pt x="182648" y="165406"/>
                  </a:cubicBezTo>
                  <a:cubicBezTo>
                    <a:pt x="180739" y="128508"/>
                    <a:pt x="174377" y="57256"/>
                    <a:pt x="174377" y="57256"/>
                  </a:cubicBezTo>
                  <a:cubicBezTo>
                    <a:pt x="106942" y="48986"/>
                    <a:pt x="7062" y="0"/>
                    <a:pt x="7062" y="0"/>
                  </a:cubicBezTo>
                  <a:close/>
                </a:path>
              </a:pathLst>
            </a:custGeom>
            <a:solidFill>
              <a:srgbClr val="0080C0"/>
            </a:solidFill>
            <a:ln w="3179" cap="flat">
              <a:noFill/>
              <a:prstDash val="solid"/>
              <a:miter/>
            </a:ln>
          </p:spPr>
          <p:txBody>
            <a:bodyPr rtlCol="0" anchor="ctr"/>
            <a:lstStyle/>
            <a:p>
              <a:endParaRPr lang="fr-BE"/>
            </a:p>
          </p:txBody>
        </p:sp>
        <p:sp>
          <p:nvSpPr>
            <p:cNvPr id="808" name="Forme libre : forme 807">
              <a:extLst>
                <a:ext uri="{FF2B5EF4-FFF2-40B4-BE49-F238E27FC236}">
                  <a16:creationId xmlns:a16="http://schemas.microsoft.com/office/drawing/2014/main" id="{F6479FA7-AB1C-4572-8F43-6DBB30C0AEAA}"/>
                </a:ext>
              </a:extLst>
            </p:cNvPr>
            <p:cNvSpPr/>
            <p:nvPr/>
          </p:nvSpPr>
          <p:spPr>
            <a:xfrm>
              <a:off x="6445543" y="1930800"/>
              <a:ext cx="80794" cy="11451"/>
            </a:xfrm>
            <a:custGeom>
              <a:avLst/>
              <a:gdLst>
                <a:gd name="connsiteX0" fmla="*/ 22266 w 80794"/>
                <a:gd name="connsiteY0" fmla="*/ 11451 h 11451"/>
                <a:gd name="connsiteX1" fmla="*/ 0 w 80794"/>
                <a:gd name="connsiteY1" fmla="*/ 10179 h 11451"/>
                <a:gd name="connsiteX2" fmla="*/ 636 w 80794"/>
                <a:gd name="connsiteY2" fmla="*/ 6044 h 11451"/>
                <a:gd name="connsiteX3" fmla="*/ 79522 w 80794"/>
                <a:gd name="connsiteY3" fmla="*/ 0 h 11451"/>
                <a:gd name="connsiteX4" fmla="*/ 80795 w 80794"/>
                <a:gd name="connsiteY4" fmla="*/ 3817 h 11451"/>
                <a:gd name="connsiteX5" fmla="*/ 22266 w 80794"/>
                <a:gd name="connsiteY5" fmla="*/ 11451 h 1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794" h="11451">
                  <a:moveTo>
                    <a:pt x="22266" y="11451"/>
                  </a:moveTo>
                  <a:cubicBezTo>
                    <a:pt x="14950" y="11451"/>
                    <a:pt x="7634" y="11133"/>
                    <a:pt x="0" y="10179"/>
                  </a:cubicBezTo>
                  <a:lnTo>
                    <a:pt x="636" y="6044"/>
                  </a:lnTo>
                  <a:cubicBezTo>
                    <a:pt x="40716" y="11133"/>
                    <a:pt x="79204" y="0"/>
                    <a:pt x="79522" y="0"/>
                  </a:cubicBezTo>
                  <a:lnTo>
                    <a:pt x="80795" y="3817"/>
                  </a:lnTo>
                  <a:cubicBezTo>
                    <a:pt x="79840" y="4135"/>
                    <a:pt x="53757" y="11451"/>
                    <a:pt x="22266" y="11451"/>
                  </a:cubicBezTo>
                  <a:close/>
                </a:path>
              </a:pathLst>
            </a:custGeom>
            <a:solidFill>
              <a:srgbClr val="454436"/>
            </a:solidFill>
            <a:ln w="3179" cap="flat">
              <a:noFill/>
              <a:prstDash val="solid"/>
              <a:miter/>
            </a:ln>
          </p:spPr>
          <p:txBody>
            <a:bodyPr rtlCol="0" anchor="ctr"/>
            <a:lstStyle/>
            <a:p>
              <a:endParaRPr lang="fr-BE"/>
            </a:p>
          </p:txBody>
        </p:sp>
        <p:sp>
          <p:nvSpPr>
            <p:cNvPr id="809" name="Forme libre : forme 808">
              <a:extLst>
                <a:ext uri="{FF2B5EF4-FFF2-40B4-BE49-F238E27FC236}">
                  <a16:creationId xmlns:a16="http://schemas.microsoft.com/office/drawing/2014/main" id="{0C8C0209-6FED-43C3-BC8B-806FC6E8F0DB}"/>
                </a:ext>
              </a:extLst>
            </p:cNvPr>
            <p:cNvSpPr/>
            <p:nvPr/>
          </p:nvSpPr>
          <p:spPr>
            <a:xfrm>
              <a:off x="6446816" y="2015412"/>
              <a:ext cx="80794" cy="11451"/>
            </a:xfrm>
            <a:custGeom>
              <a:avLst/>
              <a:gdLst>
                <a:gd name="connsiteX0" fmla="*/ 22266 w 80794"/>
                <a:gd name="connsiteY0" fmla="*/ 11451 h 11451"/>
                <a:gd name="connsiteX1" fmla="*/ 0 w 80794"/>
                <a:gd name="connsiteY1" fmla="*/ 10179 h 11451"/>
                <a:gd name="connsiteX2" fmla="*/ 636 w 80794"/>
                <a:gd name="connsiteY2" fmla="*/ 6044 h 11451"/>
                <a:gd name="connsiteX3" fmla="*/ 79522 w 80794"/>
                <a:gd name="connsiteY3" fmla="*/ 0 h 11451"/>
                <a:gd name="connsiteX4" fmla="*/ 80795 w 80794"/>
                <a:gd name="connsiteY4" fmla="*/ 3817 h 11451"/>
                <a:gd name="connsiteX5" fmla="*/ 22266 w 80794"/>
                <a:gd name="connsiteY5" fmla="*/ 11451 h 1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794" h="11451">
                  <a:moveTo>
                    <a:pt x="22266" y="11451"/>
                  </a:moveTo>
                  <a:cubicBezTo>
                    <a:pt x="14950" y="11451"/>
                    <a:pt x="7634" y="11133"/>
                    <a:pt x="0" y="10179"/>
                  </a:cubicBezTo>
                  <a:lnTo>
                    <a:pt x="636" y="6044"/>
                  </a:lnTo>
                  <a:cubicBezTo>
                    <a:pt x="40715" y="11133"/>
                    <a:pt x="79204" y="0"/>
                    <a:pt x="79522" y="0"/>
                  </a:cubicBezTo>
                  <a:lnTo>
                    <a:pt x="80795" y="3817"/>
                  </a:lnTo>
                  <a:cubicBezTo>
                    <a:pt x="80158" y="4135"/>
                    <a:pt x="54075" y="11451"/>
                    <a:pt x="22266" y="11451"/>
                  </a:cubicBezTo>
                  <a:close/>
                </a:path>
              </a:pathLst>
            </a:custGeom>
            <a:solidFill>
              <a:srgbClr val="454436"/>
            </a:solidFill>
            <a:ln w="3179" cap="flat">
              <a:noFill/>
              <a:prstDash val="solid"/>
              <a:miter/>
            </a:ln>
          </p:spPr>
          <p:txBody>
            <a:bodyPr rtlCol="0" anchor="ctr"/>
            <a:lstStyle/>
            <a:p>
              <a:endParaRPr lang="fr-BE"/>
            </a:p>
          </p:txBody>
        </p:sp>
        <p:sp>
          <p:nvSpPr>
            <p:cNvPr id="810" name="Forme libre : forme 809">
              <a:extLst>
                <a:ext uri="{FF2B5EF4-FFF2-40B4-BE49-F238E27FC236}">
                  <a16:creationId xmlns:a16="http://schemas.microsoft.com/office/drawing/2014/main" id="{685176B9-B653-49D0-84E8-3EFF74723D02}"/>
                </a:ext>
              </a:extLst>
            </p:cNvPr>
            <p:cNvSpPr/>
            <p:nvPr/>
          </p:nvSpPr>
          <p:spPr>
            <a:xfrm>
              <a:off x="6651347" y="1978831"/>
              <a:ext cx="53125" cy="11451"/>
            </a:xfrm>
            <a:custGeom>
              <a:avLst/>
              <a:gdLst>
                <a:gd name="connsiteX0" fmla="*/ 14950 w 53125"/>
                <a:gd name="connsiteY0" fmla="*/ 11451 h 11451"/>
                <a:gd name="connsiteX1" fmla="*/ 0 w 53125"/>
                <a:gd name="connsiteY1" fmla="*/ 10179 h 11451"/>
                <a:gd name="connsiteX2" fmla="*/ 318 w 53125"/>
                <a:gd name="connsiteY2" fmla="*/ 6044 h 11451"/>
                <a:gd name="connsiteX3" fmla="*/ 52485 w 53125"/>
                <a:gd name="connsiteY3" fmla="*/ 0 h 11451"/>
                <a:gd name="connsiteX4" fmla="*/ 53121 w 53125"/>
                <a:gd name="connsiteY4" fmla="*/ 3817 h 11451"/>
                <a:gd name="connsiteX5" fmla="*/ 14950 w 53125"/>
                <a:gd name="connsiteY5" fmla="*/ 11451 h 1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125" h="11451">
                  <a:moveTo>
                    <a:pt x="14950" y="11451"/>
                  </a:moveTo>
                  <a:cubicBezTo>
                    <a:pt x="10179" y="11451"/>
                    <a:pt x="5090" y="11133"/>
                    <a:pt x="0" y="10179"/>
                  </a:cubicBezTo>
                  <a:lnTo>
                    <a:pt x="318" y="6044"/>
                  </a:lnTo>
                  <a:cubicBezTo>
                    <a:pt x="26720" y="11133"/>
                    <a:pt x="52167" y="0"/>
                    <a:pt x="52485" y="0"/>
                  </a:cubicBezTo>
                  <a:lnTo>
                    <a:pt x="53121" y="3817"/>
                  </a:lnTo>
                  <a:cubicBezTo>
                    <a:pt x="53439" y="4135"/>
                    <a:pt x="35944" y="11451"/>
                    <a:pt x="14950" y="11451"/>
                  </a:cubicBezTo>
                  <a:close/>
                </a:path>
              </a:pathLst>
            </a:custGeom>
            <a:solidFill>
              <a:srgbClr val="454436"/>
            </a:solidFill>
            <a:ln w="3179" cap="flat">
              <a:noFill/>
              <a:prstDash val="solid"/>
              <a:miter/>
            </a:ln>
          </p:spPr>
          <p:txBody>
            <a:bodyPr rtlCol="0" anchor="ctr"/>
            <a:lstStyle/>
            <a:p>
              <a:endParaRPr lang="fr-BE"/>
            </a:p>
          </p:txBody>
        </p:sp>
        <p:sp>
          <p:nvSpPr>
            <p:cNvPr id="811" name="Forme libre : forme 810">
              <a:extLst>
                <a:ext uri="{FF2B5EF4-FFF2-40B4-BE49-F238E27FC236}">
                  <a16:creationId xmlns:a16="http://schemas.microsoft.com/office/drawing/2014/main" id="{C68D3F68-4669-4900-AB25-260E9C4EF6D5}"/>
                </a:ext>
              </a:extLst>
            </p:cNvPr>
            <p:cNvSpPr/>
            <p:nvPr/>
          </p:nvSpPr>
          <p:spPr>
            <a:xfrm>
              <a:off x="6599817" y="2049765"/>
              <a:ext cx="28310" cy="48667"/>
            </a:xfrm>
            <a:custGeom>
              <a:avLst/>
              <a:gdLst>
                <a:gd name="connsiteX0" fmla="*/ 4135 w 28310"/>
                <a:gd name="connsiteY0" fmla="*/ 15586 h 48667"/>
                <a:gd name="connsiteX1" fmla="*/ 0 w 28310"/>
                <a:gd name="connsiteY1" fmla="*/ 1272 h 48667"/>
                <a:gd name="connsiteX2" fmla="*/ 3817 w 28310"/>
                <a:gd name="connsiteY2" fmla="*/ 0 h 48667"/>
                <a:gd name="connsiteX3" fmla="*/ 28310 w 28310"/>
                <a:gd name="connsiteY3" fmla="*/ 46441 h 48667"/>
                <a:gd name="connsiteX4" fmla="*/ 24811 w 28310"/>
                <a:gd name="connsiteY4" fmla="*/ 48668 h 48667"/>
                <a:gd name="connsiteX5" fmla="*/ 4135 w 28310"/>
                <a:gd name="connsiteY5" fmla="*/ 15586 h 4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10" h="48667">
                  <a:moveTo>
                    <a:pt x="4135" y="15586"/>
                  </a:moveTo>
                  <a:cubicBezTo>
                    <a:pt x="2545" y="11133"/>
                    <a:pt x="954" y="6362"/>
                    <a:pt x="0" y="1272"/>
                  </a:cubicBezTo>
                  <a:lnTo>
                    <a:pt x="3817" y="0"/>
                  </a:lnTo>
                  <a:cubicBezTo>
                    <a:pt x="8588" y="26401"/>
                    <a:pt x="28310" y="46441"/>
                    <a:pt x="28310" y="46441"/>
                  </a:cubicBezTo>
                  <a:lnTo>
                    <a:pt x="24811" y="48668"/>
                  </a:lnTo>
                  <a:cubicBezTo>
                    <a:pt x="25129" y="48668"/>
                    <a:pt x="11769" y="35308"/>
                    <a:pt x="4135" y="15586"/>
                  </a:cubicBezTo>
                  <a:close/>
                </a:path>
              </a:pathLst>
            </a:custGeom>
            <a:solidFill>
              <a:srgbClr val="454436"/>
            </a:solidFill>
            <a:ln w="3179" cap="flat">
              <a:noFill/>
              <a:prstDash val="solid"/>
              <a:miter/>
            </a:ln>
          </p:spPr>
          <p:txBody>
            <a:bodyPr rtlCol="0" anchor="ctr"/>
            <a:lstStyle/>
            <a:p>
              <a:endParaRPr lang="fr-BE"/>
            </a:p>
          </p:txBody>
        </p:sp>
        <p:sp>
          <p:nvSpPr>
            <p:cNvPr id="812" name="Forme libre : forme 811">
              <a:extLst>
                <a:ext uri="{FF2B5EF4-FFF2-40B4-BE49-F238E27FC236}">
                  <a16:creationId xmlns:a16="http://schemas.microsoft.com/office/drawing/2014/main" id="{E10D9C77-62C7-4F5A-8B8E-96FB3EA51431}"/>
                </a:ext>
              </a:extLst>
            </p:cNvPr>
            <p:cNvSpPr/>
            <p:nvPr/>
          </p:nvSpPr>
          <p:spPr>
            <a:xfrm>
              <a:off x="6628763" y="2041177"/>
              <a:ext cx="23538" cy="36262"/>
            </a:xfrm>
            <a:custGeom>
              <a:avLst/>
              <a:gdLst>
                <a:gd name="connsiteX0" fmla="*/ 2863 w 23538"/>
                <a:gd name="connsiteY0" fmla="*/ 12087 h 36262"/>
                <a:gd name="connsiteX1" fmla="*/ 0 w 23538"/>
                <a:gd name="connsiteY1" fmla="*/ 1272 h 36262"/>
                <a:gd name="connsiteX2" fmla="*/ 3817 w 23538"/>
                <a:gd name="connsiteY2" fmla="*/ 0 h 36262"/>
                <a:gd name="connsiteX3" fmla="*/ 23539 w 23538"/>
                <a:gd name="connsiteY3" fmla="*/ 34354 h 36262"/>
                <a:gd name="connsiteX4" fmla="*/ 20040 w 23538"/>
                <a:gd name="connsiteY4" fmla="*/ 36262 h 36262"/>
                <a:gd name="connsiteX5" fmla="*/ 2863 w 23538"/>
                <a:gd name="connsiteY5" fmla="*/ 12087 h 36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38" h="36262">
                  <a:moveTo>
                    <a:pt x="2863" y="12087"/>
                  </a:moveTo>
                  <a:cubicBezTo>
                    <a:pt x="1590" y="8588"/>
                    <a:pt x="636" y="5089"/>
                    <a:pt x="0" y="1272"/>
                  </a:cubicBezTo>
                  <a:lnTo>
                    <a:pt x="3817" y="0"/>
                  </a:lnTo>
                  <a:cubicBezTo>
                    <a:pt x="6362" y="20358"/>
                    <a:pt x="23539" y="34036"/>
                    <a:pt x="23539" y="34354"/>
                  </a:cubicBezTo>
                  <a:lnTo>
                    <a:pt x="20040" y="36262"/>
                  </a:lnTo>
                  <a:cubicBezTo>
                    <a:pt x="20040" y="35944"/>
                    <a:pt x="8589" y="26719"/>
                    <a:pt x="2863" y="12087"/>
                  </a:cubicBezTo>
                  <a:close/>
                </a:path>
              </a:pathLst>
            </a:custGeom>
            <a:solidFill>
              <a:srgbClr val="454436"/>
            </a:solidFill>
            <a:ln w="3179" cap="flat">
              <a:noFill/>
              <a:prstDash val="solid"/>
              <a:miter/>
            </a:ln>
          </p:spPr>
          <p:txBody>
            <a:bodyPr rtlCol="0" anchor="ctr"/>
            <a:lstStyle/>
            <a:p>
              <a:endParaRPr lang="fr-BE"/>
            </a:p>
          </p:txBody>
        </p:sp>
        <p:sp>
          <p:nvSpPr>
            <p:cNvPr id="813" name="Forme libre : forme 812">
              <a:extLst>
                <a:ext uri="{FF2B5EF4-FFF2-40B4-BE49-F238E27FC236}">
                  <a16:creationId xmlns:a16="http://schemas.microsoft.com/office/drawing/2014/main" id="{B67E34FB-2E3F-4F4E-86A8-CC04106F753C}"/>
                </a:ext>
              </a:extLst>
            </p:cNvPr>
            <p:cNvSpPr/>
            <p:nvPr/>
          </p:nvSpPr>
          <p:spPr>
            <a:xfrm>
              <a:off x="5782140" y="4555248"/>
              <a:ext cx="774960" cy="549308"/>
            </a:xfrm>
            <a:custGeom>
              <a:avLst/>
              <a:gdLst>
                <a:gd name="connsiteX0" fmla="*/ 706345 w 774960"/>
                <a:gd name="connsiteY0" fmla="*/ 343959 h 549308"/>
                <a:gd name="connsiteX1" fmla="*/ 679944 w 774960"/>
                <a:gd name="connsiteY1" fmla="*/ 74538 h 549308"/>
                <a:gd name="connsiteX2" fmla="*/ 463643 w 774960"/>
                <a:gd name="connsiteY2" fmla="*/ 54180 h 549308"/>
                <a:gd name="connsiteX3" fmla="*/ 347223 w 774960"/>
                <a:gd name="connsiteY3" fmla="*/ 39866 h 549308"/>
                <a:gd name="connsiteX4" fmla="*/ 406387 w 774960"/>
                <a:gd name="connsiteY4" fmla="*/ 299109 h 549308"/>
                <a:gd name="connsiteX5" fmla="*/ 171638 w 774960"/>
                <a:gd name="connsiteY5" fmla="*/ 366544 h 549308"/>
                <a:gd name="connsiteX6" fmla="*/ 4323 w 774960"/>
                <a:gd name="connsiteY6" fmla="*/ 527815 h 549308"/>
                <a:gd name="connsiteX7" fmla="*/ 477957 w 774960"/>
                <a:gd name="connsiteY7" fmla="*/ 536085 h 549308"/>
                <a:gd name="connsiteX8" fmla="*/ 671992 w 774960"/>
                <a:gd name="connsiteY8" fmla="*/ 546264 h 549308"/>
                <a:gd name="connsiteX9" fmla="*/ 774098 w 774960"/>
                <a:gd name="connsiteY9" fmla="*/ 546264 h 549308"/>
                <a:gd name="connsiteX10" fmla="*/ 706345 w 774960"/>
                <a:gd name="connsiteY10" fmla="*/ 343959 h 54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4960" h="549308">
                  <a:moveTo>
                    <a:pt x="706345" y="343959"/>
                  </a:moveTo>
                  <a:cubicBezTo>
                    <a:pt x="669447" y="194776"/>
                    <a:pt x="767737" y="62132"/>
                    <a:pt x="679944" y="74538"/>
                  </a:cubicBezTo>
                  <a:cubicBezTo>
                    <a:pt x="592151" y="86944"/>
                    <a:pt x="514537" y="119389"/>
                    <a:pt x="463643" y="54180"/>
                  </a:cubicBezTo>
                  <a:cubicBezTo>
                    <a:pt x="412749" y="-11028"/>
                    <a:pt x="341179" y="-19298"/>
                    <a:pt x="347223" y="39866"/>
                  </a:cubicBezTo>
                  <a:cubicBezTo>
                    <a:pt x="353267" y="99031"/>
                    <a:pt x="459508" y="225630"/>
                    <a:pt x="406387" y="299109"/>
                  </a:cubicBezTo>
                  <a:cubicBezTo>
                    <a:pt x="353267" y="372587"/>
                    <a:pt x="306189" y="368452"/>
                    <a:pt x="171638" y="366544"/>
                  </a:cubicBezTo>
                  <a:cubicBezTo>
                    <a:pt x="36768" y="364635"/>
                    <a:pt x="-16353" y="505231"/>
                    <a:pt x="4323" y="527815"/>
                  </a:cubicBezTo>
                  <a:cubicBezTo>
                    <a:pt x="24680" y="550399"/>
                    <a:pt x="408614" y="558351"/>
                    <a:pt x="477957" y="536085"/>
                  </a:cubicBezTo>
                  <a:cubicBezTo>
                    <a:pt x="547301" y="513501"/>
                    <a:pt x="588334" y="546264"/>
                    <a:pt x="671992" y="546264"/>
                  </a:cubicBezTo>
                  <a:cubicBezTo>
                    <a:pt x="755649" y="546264"/>
                    <a:pt x="774098" y="546264"/>
                    <a:pt x="774098" y="546264"/>
                  </a:cubicBezTo>
                  <a:cubicBezTo>
                    <a:pt x="782051" y="482646"/>
                    <a:pt x="733065" y="366544"/>
                    <a:pt x="706345" y="343959"/>
                  </a:cubicBezTo>
                  <a:close/>
                </a:path>
              </a:pathLst>
            </a:custGeom>
            <a:solidFill>
              <a:srgbClr val="8C3116"/>
            </a:solidFill>
            <a:ln w="3179" cap="flat">
              <a:noFill/>
              <a:prstDash val="solid"/>
              <a:miter/>
            </a:ln>
          </p:spPr>
          <p:txBody>
            <a:bodyPr rtlCol="0" anchor="ctr"/>
            <a:lstStyle/>
            <a:p>
              <a:endParaRPr lang="fr-BE"/>
            </a:p>
          </p:txBody>
        </p:sp>
        <p:grpSp>
          <p:nvGrpSpPr>
            <p:cNvPr id="814" name="Graphique 2">
              <a:extLst>
                <a:ext uri="{FF2B5EF4-FFF2-40B4-BE49-F238E27FC236}">
                  <a16:creationId xmlns:a16="http://schemas.microsoft.com/office/drawing/2014/main" id="{29260233-D643-421E-BC13-7F909724BDC8}"/>
                </a:ext>
              </a:extLst>
            </p:cNvPr>
            <p:cNvGrpSpPr/>
            <p:nvPr/>
          </p:nvGrpSpPr>
          <p:grpSpPr>
            <a:xfrm>
              <a:off x="5782001" y="4677181"/>
              <a:ext cx="774826" cy="427056"/>
              <a:chOff x="5782001" y="4677181"/>
              <a:chExt cx="774826" cy="427056"/>
            </a:xfrm>
            <a:solidFill>
              <a:srgbClr val="B53F1C"/>
            </a:solidFill>
          </p:grpSpPr>
          <p:sp>
            <p:nvSpPr>
              <p:cNvPr id="815" name="Forme libre : forme 814">
                <a:extLst>
                  <a:ext uri="{FF2B5EF4-FFF2-40B4-BE49-F238E27FC236}">
                    <a16:creationId xmlns:a16="http://schemas.microsoft.com/office/drawing/2014/main" id="{D676E19A-980E-493D-AD9D-AC951C78C889}"/>
                  </a:ext>
                </a:extLst>
              </p:cNvPr>
              <p:cNvSpPr/>
              <p:nvPr/>
            </p:nvSpPr>
            <p:spPr>
              <a:xfrm>
                <a:off x="5782001" y="5028669"/>
                <a:ext cx="774826" cy="75568"/>
              </a:xfrm>
              <a:custGeom>
                <a:avLst/>
                <a:gdLst>
                  <a:gd name="connsiteX0" fmla="*/ 680082 w 774826"/>
                  <a:gd name="connsiteY0" fmla="*/ 23539 h 75568"/>
                  <a:gd name="connsiteX1" fmla="*/ 486048 w 774826"/>
                  <a:gd name="connsiteY1" fmla="*/ 13360 h 75568"/>
                  <a:gd name="connsiteX2" fmla="*/ 12414 w 774826"/>
                  <a:gd name="connsiteY2" fmla="*/ 5089 h 75568"/>
                  <a:gd name="connsiteX3" fmla="*/ 9551 w 774826"/>
                  <a:gd name="connsiteY3" fmla="*/ 0 h 75568"/>
                  <a:gd name="connsiteX4" fmla="*/ 4143 w 774826"/>
                  <a:gd name="connsiteY4" fmla="*/ 54075 h 75568"/>
                  <a:gd name="connsiteX5" fmla="*/ 477778 w 774826"/>
                  <a:gd name="connsiteY5" fmla="*/ 62345 h 75568"/>
                  <a:gd name="connsiteX6" fmla="*/ 671812 w 774826"/>
                  <a:gd name="connsiteY6" fmla="*/ 72524 h 75568"/>
                  <a:gd name="connsiteX7" fmla="*/ 773919 w 774826"/>
                  <a:gd name="connsiteY7" fmla="*/ 72524 h 75568"/>
                  <a:gd name="connsiteX8" fmla="*/ 771692 w 774826"/>
                  <a:gd name="connsiteY8" fmla="*/ 23539 h 75568"/>
                  <a:gd name="connsiteX9" fmla="*/ 680082 w 774826"/>
                  <a:gd name="connsiteY9" fmla="*/ 23539 h 75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4826" h="75568">
                    <a:moveTo>
                      <a:pt x="680082" y="23539"/>
                    </a:moveTo>
                    <a:cubicBezTo>
                      <a:pt x="596425" y="23539"/>
                      <a:pt x="555392" y="-9225"/>
                      <a:pt x="486048" y="13360"/>
                    </a:cubicBezTo>
                    <a:cubicBezTo>
                      <a:pt x="416705" y="35944"/>
                      <a:pt x="32771" y="27674"/>
                      <a:pt x="12414" y="5089"/>
                    </a:cubicBezTo>
                    <a:cubicBezTo>
                      <a:pt x="11141" y="3817"/>
                      <a:pt x="10187" y="1908"/>
                      <a:pt x="9551" y="0"/>
                    </a:cubicBezTo>
                    <a:cubicBezTo>
                      <a:pt x="-946" y="24811"/>
                      <a:pt x="-2855" y="46441"/>
                      <a:pt x="4143" y="54075"/>
                    </a:cubicBezTo>
                    <a:cubicBezTo>
                      <a:pt x="24501" y="76659"/>
                      <a:pt x="408435" y="84612"/>
                      <a:pt x="477778" y="62345"/>
                    </a:cubicBezTo>
                    <a:cubicBezTo>
                      <a:pt x="547121" y="39761"/>
                      <a:pt x="588155" y="72524"/>
                      <a:pt x="671812" y="72524"/>
                    </a:cubicBezTo>
                    <a:cubicBezTo>
                      <a:pt x="755470" y="72524"/>
                      <a:pt x="773919" y="72524"/>
                      <a:pt x="773919" y="72524"/>
                    </a:cubicBezTo>
                    <a:cubicBezTo>
                      <a:pt x="775828" y="58210"/>
                      <a:pt x="774555" y="41352"/>
                      <a:pt x="771692" y="23539"/>
                    </a:cubicBezTo>
                    <a:cubicBezTo>
                      <a:pt x="758651" y="23539"/>
                      <a:pt x="731931" y="23539"/>
                      <a:pt x="680082" y="23539"/>
                    </a:cubicBezTo>
                    <a:close/>
                  </a:path>
                </a:pathLst>
              </a:custGeom>
              <a:solidFill>
                <a:srgbClr val="B53F1C"/>
              </a:solidFill>
              <a:ln w="3179" cap="flat">
                <a:noFill/>
                <a:prstDash val="solid"/>
                <a:miter/>
              </a:ln>
            </p:spPr>
            <p:txBody>
              <a:bodyPr rtlCol="0" anchor="ctr"/>
              <a:lstStyle/>
              <a:p>
                <a:endParaRPr lang="fr-BE"/>
              </a:p>
            </p:txBody>
          </p:sp>
          <p:sp>
            <p:nvSpPr>
              <p:cNvPr id="816" name="Forme libre : forme 815">
                <a:extLst>
                  <a:ext uri="{FF2B5EF4-FFF2-40B4-BE49-F238E27FC236}">
                    <a16:creationId xmlns:a16="http://schemas.microsoft.com/office/drawing/2014/main" id="{DE9178EF-CDA1-475E-B478-26C2F4A95827}"/>
                  </a:ext>
                </a:extLst>
              </p:cNvPr>
              <p:cNvSpPr/>
              <p:nvPr/>
            </p:nvSpPr>
            <p:spPr>
              <a:xfrm>
                <a:off x="6492939" y="4677181"/>
                <a:ext cx="5725" cy="35307"/>
              </a:xfrm>
              <a:custGeom>
                <a:avLst/>
                <a:gdLst>
                  <a:gd name="connsiteX0" fmla="*/ 0 w 5725"/>
                  <a:gd name="connsiteY0" fmla="*/ 35308 h 35307"/>
                  <a:gd name="connsiteX1" fmla="*/ 5725 w 5725"/>
                  <a:gd name="connsiteY1" fmla="*/ 0 h 35307"/>
                  <a:gd name="connsiteX2" fmla="*/ 0 w 5725"/>
                  <a:gd name="connsiteY2" fmla="*/ 35308 h 35307"/>
                </a:gdLst>
                <a:ahLst/>
                <a:cxnLst>
                  <a:cxn ang="0">
                    <a:pos x="connsiteX0" y="connsiteY0"/>
                  </a:cxn>
                  <a:cxn ang="0">
                    <a:pos x="connsiteX1" y="connsiteY1"/>
                  </a:cxn>
                  <a:cxn ang="0">
                    <a:pos x="connsiteX2" y="connsiteY2"/>
                  </a:cxn>
                </a:cxnLst>
                <a:rect l="l" t="t" r="r" b="b"/>
                <a:pathLst>
                  <a:path w="5725" h="35307">
                    <a:moveTo>
                      <a:pt x="0" y="35308"/>
                    </a:moveTo>
                    <a:cubicBezTo>
                      <a:pt x="2226" y="22266"/>
                      <a:pt x="4453" y="10497"/>
                      <a:pt x="5725" y="0"/>
                    </a:cubicBezTo>
                    <a:cubicBezTo>
                      <a:pt x="3499" y="11133"/>
                      <a:pt x="1590" y="22902"/>
                      <a:pt x="0" y="35308"/>
                    </a:cubicBezTo>
                    <a:close/>
                  </a:path>
                </a:pathLst>
              </a:custGeom>
              <a:solidFill>
                <a:srgbClr val="B53F1C"/>
              </a:solidFill>
              <a:ln w="3179" cap="flat">
                <a:noFill/>
                <a:prstDash val="solid"/>
                <a:miter/>
              </a:ln>
            </p:spPr>
            <p:txBody>
              <a:bodyPr rtlCol="0" anchor="ctr"/>
              <a:lstStyle/>
              <a:p>
                <a:endParaRPr lang="fr-BE"/>
              </a:p>
            </p:txBody>
          </p:sp>
        </p:grpSp>
        <p:sp>
          <p:nvSpPr>
            <p:cNvPr id="817" name="Forme libre : forme 816">
              <a:extLst>
                <a:ext uri="{FF2B5EF4-FFF2-40B4-BE49-F238E27FC236}">
                  <a16:creationId xmlns:a16="http://schemas.microsoft.com/office/drawing/2014/main" id="{776E2C94-33C8-45F8-B1C4-E8CE9D559BA9}"/>
                </a:ext>
              </a:extLst>
            </p:cNvPr>
            <p:cNvSpPr/>
            <p:nvPr/>
          </p:nvSpPr>
          <p:spPr>
            <a:xfrm>
              <a:off x="5936396" y="4554930"/>
              <a:ext cx="350040" cy="471520"/>
            </a:xfrm>
            <a:custGeom>
              <a:avLst/>
              <a:gdLst>
                <a:gd name="connsiteX0" fmla="*/ 309070 w 350040"/>
                <a:gd name="connsiteY0" fmla="*/ 54180 h 471520"/>
                <a:gd name="connsiteX1" fmla="*/ 192649 w 350040"/>
                <a:gd name="connsiteY1" fmla="*/ 39866 h 471520"/>
                <a:gd name="connsiteX2" fmla="*/ 251814 w 350040"/>
                <a:gd name="connsiteY2" fmla="*/ 299109 h 471520"/>
                <a:gd name="connsiteX3" fmla="*/ 45056 w 350040"/>
                <a:gd name="connsiteY3" fmla="*/ 366862 h 471520"/>
                <a:gd name="connsiteX4" fmla="*/ 11020 w 350040"/>
                <a:gd name="connsiteY4" fmla="*/ 466424 h 471520"/>
                <a:gd name="connsiteX5" fmla="*/ 330063 w 350040"/>
                <a:gd name="connsiteY5" fmla="*/ 74538 h 471520"/>
                <a:gd name="connsiteX6" fmla="*/ 309070 w 350040"/>
                <a:gd name="connsiteY6" fmla="*/ 54180 h 47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0040" h="471520">
                  <a:moveTo>
                    <a:pt x="309070" y="54180"/>
                  </a:moveTo>
                  <a:cubicBezTo>
                    <a:pt x="258175" y="-11028"/>
                    <a:pt x="186605" y="-19298"/>
                    <a:pt x="192649" y="39866"/>
                  </a:cubicBezTo>
                  <a:cubicBezTo>
                    <a:pt x="198693" y="99031"/>
                    <a:pt x="304935" y="225630"/>
                    <a:pt x="251814" y="299109"/>
                  </a:cubicBezTo>
                  <a:cubicBezTo>
                    <a:pt x="202510" y="367180"/>
                    <a:pt x="158614" y="368770"/>
                    <a:pt x="45056" y="366862"/>
                  </a:cubicBezTo>
                  <a:cubicBezTo>
                    <a:pt x="19609" y="401852"/>
                    <a:pt x="-19198" y="462289"/>
                    <a:pt x="11020" y="466424"/>
                  </a:cubicBezTo>
                  <a:cubicBezTo>
                    <a:pt x="245770" y="504276"/>
                    <a:pt x="408632" y="327101"/>
                    <a:pt x="330063" y="74538"/>
                  </a:cubicBezTo>
                  <a:cubicBezTo>
                    <a:pt x="322748" y="69449"/>
                    <a:pt x="315749" y="62769"/>
                    <a:pt x="309070" y="54180"/>
                  </a:cubicBezTo>
                  <a:close/>
                </a:path>
              </a:pathLst>
            </a:custGeom>
            <a:solidFill>
              <a:srgbClr val="B53F1C"/>
            </a:solidFill>
            <a:ln w="3179" cap="flat">
              <a:noFill/>
              <a:prstDash val="solid"/>
              <a:miter/>
            </a:ln>
          </p:spPr>
          <p:txBody>
            <a:bodyPr rtlCol="0" anchor="ctr"/>
            <a:lstStyle/>
            <a:p>
              <a:endParaRPr lang="fr-BE"/>
            </a:p>
          </p:txBody>
        </p:sp>
        <p:sp>
          <p:nvSpPr>
            <p:cNvPr id="818" name="Forme libre : forme 817">
              <a:extLst>
                <a:ext uri="{FF2B5EF4-FFF2-40B4-BE49-F238E27FC236}">
                  <a16:creationId xmlns:a16="http://schemas.microsoft.com/office/drawing/2014/main" id="{3A370B53-92D9-4F99-A33D-269EF5B5AE86}"/>
                </a:ext>
              </a:extLst>
            </p:cNvPr>
            <p:cNvSpPr/>
            <p:nvPr/>
          </p:nvSpPr>
          <p:spPr>
            <a:xfrm>
              <a:off x="6054613" y="3319577"/>
              <a:ext cx="141867" cy="204213"/>
            </a:xfrm>
            <a:custGeom>
              <a:avLst/>
              <a:gdLst>
                <a:gd name="connsiteX0" fmla="*/ 49940 w 141867"/>
                <a:gd name="connsiteY0" fmla="*/ 22584 h 204213"/>
                <a:gd name="connsiteX1" fmla="*/ 29582 w 141867"/>
                <a:gd name="connsiteY1" fmla="*/ 0 h 204213"/>
                <a:gd name="connsiteX2" fmla="*/ 9225 w 141867"/>
                <a:gd name="connsiteY2" fmla="*/ 40716 h 204213"/>
                <a:gd name="connsiteX3" fmla="*/ 0 w 141867"/>
                <a:gd name="connsiteY3" fmla="*/ 110059 h 204213"/>
                <a:gd name="connsiteX4" fmla="*/ 10179 w 141867"/>
                <a:gd name="connsiteY4" fmla="*/ 191808 h 204213"/>
                <a:gd name="connsiteX5" fmla="*/ 65208 w 141867"/>
                <a:gd name="connsiteY5" fmla="*/ 204213 h 204213"/>
                <a:gd name="connsiteX6" fmla="*/ 60119 w 141867"/>
                <a:gd name="connsiteY6" fmla="*/ 139005 h 204213"/>
                <a:gd name="connsiteX7" fmla="*/ 136778 w 141867"/>
                <a:gd name="connsiteY7" fmla="*/ 157454 h 204213"/>
                <a:gd name="connsiteX8" fmla="*/ 141868 w 141867"/>
                <a:gd name="connsiteY8" fmla="*/ 90973 h 204213"/>
                <a:gd name="connsiteX9" fmla="*/ 77614 w 141867"/>
                <a:gd name="connsiteY9" fmla="*/ 34672 h 204213"/>
                <a:gd name="connsiteX10" fmla="*/ 49940 w 141867"/>
                <a:gd name="connsiteY10" fmla="*/ 22584 h 20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67" h="204213">
                  <a:moveTo>
                    <a:pt x="49940" y="22584"/>
                  </a:moveTo>
                  <a:cubicBezTo>
                    <a:pt x="46759" y="20676"/>
                    <a:pt x="33717" y="0"/>
                    <a:pt x="29582" y="0"/>
                  </a:cubicBezTo>
                  <a:cubicBezTo>
                    <a:pt x="25447" y="0"/>
                    <a:pt x="12088" y="33717"/>
                    <a:pt x="9225" y="40716"/>
                  </a:cubicBezTo>
                  <a:cubicBezTo>
                    <a:pt x="6044" y="47713"/>
                    <a:pt x="0" y="110059"/>
                    <a:pt x="0" y="110059"/>
                  </a:cubicBezTo>
                  <a:lnTo>
                    <a:pt x="10179" y="191808"/>
                  </a:lnTo>
                  <a:lnTo>
                    <a:pt x="65208" y="204213"/>
                  </a:lnTo>
                  <a:lnTo>
                    <a:pt x="60119" y="139005"/>
                  </a:lnTo>
                  <a:lnTo>
                    <a:pt x="136778" y="157454"/>
                  </a:lnTo>
                  <a:lnTo>
                    <a:pt x="141868" y="90973"/>
                  </a:lnTo>
                  <a:cubicBezTo>
                    <a:pt x="141868" y="90973"/>
                    <a:pt x="80477" y="34672"/>
                    <a:pt x="77614" y="34672"/>
                  </a:cubicBezTo>
                  <a:cubicBezTo>
                    <a:pt x="74433" y="34990"/>
                    <a:pt x="49940" y="22584"/>
                    <a:pt x="49940" y="22584"/>
                  </a:cubicBezTo>
                  <a:close/>
                </a:path>
              </a:pathLst>
            </a:custGeom>
            <a:solidFill>
              <a:srgbClr val="0080C0"/>
            </a:solidFill>
            <a:ln w="3179" cap="flat">
              <a:noFill/>
              <a:prstDash val="solid"/>
              <a:miter/>
            </a:ln>
          </p:spPr>
          <p:txBody>
            <a:bodyPr rtlCol="0" anchor="ctr"/>
            <a:lstStyle/>
            <a:p>
              <a:endParaRPr lang="fr-BE"/>
            </a:p>
          </p:txBody>
        </p:sp>
        <p:sp>
          <p:nvSpPr>
            <p:cNvPr id="819" name="Forme libre : forme 818">
              <a:extLst>
                <a:ext uri="{FF2B5EF4-FFF2-40B4-BE49-F238E27FC236}">
                  <a16:creationId xmlns:a16="http://schemas.microsoft.com/office/drawing/2014/main" id="{BCB8B37D-43D1-4CA0-82B9-FAA495D0A9E4}"/>
                </a:ext>
              </a:extLst>
            </p:cNvPr>
            <p:cNvSpPr/>
            <p:nvPr/>
          </p:nvSpPr>
          <p:spPr>
            <a:xfrm>
              <a:off x="6063519" y="3319259"/>
              <a:ext cx="132960" cy="204213"/>
            </a:xfrm>
            <a:custGeom>
              <a:avLst/>
              <a:gdLst>
                <a:gd name="connsiteX0" fmla="*/ 132961 w 132960"/>
                <a:gd name="connsiteY0" fmla="*/ 91291 h 204213"/>
                <a:gd name="connsiteX1" fmla="*/ 68707 w 132960"/>
                <a:gd name="connsiteY1" fmla="*/ 34990 h 204213"/>
                <a:gd name="connsiteX2" fmla="*/ 41034 w 132960"/>
                <a:gd name="connsiteY2" fmla="*/ 22584 h 204213"/>
                <a:gd name="connsiteX3" fmla="*/ 20676 w 132960"/>
                <a:gd name="connsiteY3" fmla="*/ 0 h 204213"/>
                <a:gd name="connsiteX4" fmla="*/ 13360 w 132960"/>
                <a:gd name="connsiteY4" fmla="*/ 10497 h 204213"/>
                <a:gd name="connsiteX5" fmla="*/ 26083 w 132960"/>
                <a:gd name="connsiteY5" fmla="*/ 26083 h 204213"/>
                <a:gd name="connsiteX6" fmla="*/ 51212 w 132960"/>
                <a:gd name="connsiteY6" fmla="*/ 37216 h 204213"/>
                <a:gd name="connsiteX7" fmla="*/ 109423 w 132960"/>
                <a:gd name="connsiteY7" fmla="*/ 88111 h 204213"/>
                <a:gd name="connsiteX8" fmla="*/ 104651 w 132960"/>
                <a:gd name="connsiteY8" fmla="*/ 148229 h 204213"/>
                <a:gd name="connsiteX9" fmla="*/ 35308 w 132960"/>
                <a:gd name="connsiteY9" fmla="*/ 131689 h 204213"/>
                <a:gd name="connsiteX10" fmla="*/ 40079 w 132960"/>
                <a:gd name="connsiteY10" fmla="*/ 190853 h 204213"/>
                <a:gd name="connsiteX11" fmla="*/ 0 w 132960"/>
                <a:gd name="connsiteY11" fmla="*/ 181947 h 204213"/>
                <a:gd name="connsiteX12" fmla="*/ 1272 w 132960"/>
                <a:gd name="connsiteY12" fmla="*/ 191808 h 204213"/>
                <a:gd name="connsiteX13" fmla="*/ 56302 w 132960"/>
                <a:gd name="connsiteY13" fmla="*/ 204213 h 204213"/>
                <a:gd name="connsiteX14" fmla="*/ 51212 w 132960"/>
                <a:gd name="connsiteY14" fmla="*/ 139005 h 204213"/>
                <a:gd name="connsiteX15" fmla="*/ 127872 w 132960"/>
                <a:gd name="connsiteY15" fmla="*/ 157454 h 204213"/>
                <a:gd name="connsiteX16" fmla="*/ 132961 w 132960"/>
                <a:gd name="connsiteY16" fmla="*/ 91291 h 20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2960" h="204213">
                  <a:moveTo>
                    <a:pt x="132961" y="91291"/>
                  </a:moveTo>
                  <a:cubicBezTo>
                    <a:pt x="132961" y="91291"/>
                    <a:pt x="71570" y="34990"/>
                    <a:pt x="68707" y="34990"/>
                  </a:cubicBezTo>
                  <a:cubicBezTo>
                    <a:pt x="65526" y="34990"/>
                    <a:pt x="41034" y="22584"/>
                    <a:pt x="41034" y="22584"/>
                  </a:cubicBezTo>
                  <a:cubicBezTo>
                    <a:pt x="37853" y="20676"/>
                    <a:pt x="24811" y="0"/>
                    <a:pt x="20676" y="0"/>
                  </a:cubicBezTo>
                  <a:cubicBezTo>
                    <a:pt x="19085" y="0"/>
                    <a:pt x="16540" y="4453"/>
                    <a:pt x="13360" y="10497"/>
                  </a:cubicBezTo>
                  <a:cubicBezTo>
                    <a:pt x="18131" y="16222"/>
                    <a:pt x="24175" y="24811"/>
                    <a:pt x="26083" y="26083"/>
                  </a:cubicBezTo>
                  <a:cubicBezTo>
                    <a:pt x="26083" y="26083"/>
                    <a:pt x="48349" y="37216"/>
                    <a:pt x="51212" y="37216"/>
                  </a:cubicBezTo>
                  <a:cubicBezTo>
                    <a:pt x="54075" y="37216"/>
                    <a:pt x="109423" y="88111"/>
                    <a:pt x="109423" y="88111"/>
                  </a:cubicBezTo>
                  <a:lnTo>
                    <a:pt x="104651" y="148229"/>
                  </a:lnTo>
                  <a:lnTo>
                    <a:pt x="35308" y="131689"/>
                  </a:lnTo>
                  <a:lnTo>
                    <a:pt x="40079" y="190853"/>
                  </a:lnTo>
                  <a:lnTo>
                    <a:pt x="0" y="181947"/>
                  </a:lnTo>
                  <a:lnTo>
                    <a:pt x="1272" y="191808"/>
                  </a:lnTo>
                  <a:lnTo>
                    <a:pt x="56302" y="204213"/>
                  </a:lnTo>
                  <a:lnTo>
                    <a:pt x="51212" y="139005"/>
                  </a:lnTo>
                  <a:lnTo>
                    <a:pt x="127872" y="157454"/>
                  </a:lnTo>
                  <a:lnTo>
                    <a:pt x="132961" y="91291"/>
                  </a:lnTo>
                  <a:close/>
                </a:path>
              </a:pathLst>
            </a:custGeom>
            <a:solidFill>
              <a:srgbClr val="E6E6E6"/>
            </a:solidFill>
            <a:ln w="3179" cap="flat">
              <a:noFill/>
              <a:prstDash val="solid"/>
              <a:miter/>
            </a:ln>
          </p:spPr>
          <p:txBody>
            <a:bodyPr rtlCol="0" anchor="ctr"/>
            <a:lstStyle/>
            <a:p>
              <a:endParaRPr lang="fr-BE"/>
            </a:p>
          </p:txBody>
        </p:sp>
      </p:grpSp>
      <p:grpSp>
        <p:nvGrpSpPr>
          <p:cNvPr id="826" name="Groupe 825">
            <a:extLst>
              <a:ext uri="{FF2B5EF4-FFF2-40B4-BE49-F238E27FC236}">
                <a16:creationId xmlns:a16="http://schemas.microsoft.com/office/drawing/2014/main" id="{8D3E0D76-3311-4FBD-B2FF-ED0659541FF8}"/>
              </a:ext>
            </a:extLst>
          </p:cNvPr>
          <p:cNvGrpSpPr/>
          <p:nvPr/>
        </p:nvGrpSpPr>
        <p:grpSpPr>
          <a:xfrm>
            <a:off x="305181" y="1357924"/>
            <a:ext cx="2533249" cy="3609189"/>
            <a:chOff x="307310" y="1357924"/>
            <a:chExt cx="2533249" cy="3609189"/>
          </a:xfrm>
        </p:grpSpPr>
        <p:grpSp>
          <p:nvGrpSpPr>
            <p:cNvPr id="469" name="Graphique 2">
              <a:extLst>
                <a:ext uri="{FF2B5EF4-FFF2-40B4-BE49-F238E27FC236}">
                  <a16:creationId xmlns:a16="http://schemas.microsoft.com/office/drawing/2014/main" id="{29260233-D643-421E-BC13-7F909724BDC8}"/>
                </a:ext>
              </a:extLst>
            </p:cNvPr>
            <p:cNvGrpSpPr/>
            <p:nvPr/>
          </p:nvGrpSpPr>
          <p:grpSpPr>
            <a:xfrm>
              <a:off x="1211725" y="2781913"/>
              <a:ext cx="1181768" cy="770887"/>
              <a:chOff x="3381074" y="2071395"/>
              <a:chExt cx="1662332" cy="1084366"/>
            </a:xfrm>
          </p:grpSpPr>
          <p:sp>
            <p:nvSpPr>
              <p:cNvPr id="470" name="Forme libre : forme 469">
                <a:extLst>
                  <a:ext uri="{FF2B5EF4-FFF2-40B4-BE49-F238E27FC236}">
                    <a16:creationId xmlns:a16="http://schemas.microsoft.com/office/drawing/2014/main" id="{B49C2245-EB67-4DB6-BCFE-5712CE4D0D78}"/>
                  </a:ext>
                </a:extLst>
              </p:cNvPr>
              <p:cNvSpPr/>
              <p:nvPr/>
            </p:nvSpPr>
            <p:spPr>
              <a:xfrm>
                <a:off x="4737723" y="2239963"/>
                <a:ext cx="305683" cy="102742"/>
              </a:xfrm>
              <a:custGeom>
                <a:avLst/>
                <a:gdLst>
                  <a:gd name="connsiteX0" fmla="*/ 284054 w 305683"/>
                  <a:gd name="connsiteY0" fmla="*/ 102743 h 102742"/>
                  <a:gd name="connsiteX1" fmla="*/ 21630 w 305683"/>
                  <a:gd name="connsiteY1" fmla="*/ 102743 h 102742"/>
                  <a:gd name="connsiteX2" fmla="*/ 0 w 305683"/>
                  <a:gd name="connsiteY2" fmla="*/ 81113 h 102742"/>
                  <a:gd name="connsiteX3" fmla="*/ 0 w 305683"/>
                  <a:gd name="connsiteY3" fmla="*/ 21630 h 102742"/>
                  <a:gd name="connsiteX4" fmla="*/ 21630 w 305683"/>
                  <a:gd name="connsiteY4" fmla="*/ 0 h 102742"/>
                  <a:gd name="connsiteX5" fmla="*/ 284054 w 305683"/>
                  <a:gd name="connsiteY5" fmla="*/ 0 h 102742"/>
                  <a:gd name="connsiteX6" fmla="*/ 305684 w 305683"/>
                  <a:gd name="connsiteY6" fmla="*/ 21630 h 102742"/>
                  <a:gd name="connsiteX7" fmla="*/ 305684 w 305683"/>
                  <a:gd name="connsiteY7" fmla="*/ 81113 h 102742"/>
                  <a:gd name="connsiteX8" fmla="*/ 284054 w 305683"/>
                  <a:gd name="connsiteY8" fmla="*/ 102743 h 10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683" h="102742">
                    <a:moveTo>
                      <a:pt x="284054" y="102743"/>
                    </a:moveTo>
                    <a:lnTo>
                      <a:pt x="21630" y="102743"/>
                    </a:lnTo>
                    <a:cubicBezTo>
                      <a:pt x="9861" y="102743"/>
                      <a:pt x="0" y="93200"/>
                      <a:pt x="0" y="81113"/>
                    </a:cubicBezTo>
                    <a:lnTo>
                      <a:pt x="0" y="21630"/>
                    </a:lnTo>
                    <a:cubicBezTo>
                      <a:pt x="0" y="9861"/>
                      <a:pt x="9543" y="0"/>
                      <a:pt x="21630" y="0"/>
                    </a:cubicBezTo>
                    <a:lnTo>
                      <a:pt x="284054" y="0"/>
                    </a:lnTo>
                    <a:cubicBezTo>
                      <a:pt x="295823" y="0"/>
                      <a:pt x="305684" y="9543"/>
                      <a:pt x="305684" y="21630"/>
                    </a:cubicBezTo>
                    <a:lnTo>
                      <a:pt x="305684" y="81113"/>
                    </a:lnTo>
                    <a:cubicBezTo>
                      <a:pt x="305684" y="92882"/>
                      <a:pt x="295823" y="102743"/>
                      <a:pt x="284054" y="102743"/>
                    </a:cubicBezTo>
                    <a:close/>
                  </a:path>
                </a:pathLst>
              </a:custGeom>
              <a:solidFill>
                <a:srgbClr val="7A7A7A"/>
              </a:solidFill>
              <a:ln w="3179" cap="flat">
                <a:noFill/>
                <a:prstDash val="solid"/>
                <a:miter/>
              </a:ln>
            </p:spPr>
            <p:txBody>
              <a:bodyPr rtlCol="0" anchor="ctr"/>
              <a:lstStyle/>
              <a:p>
                <a:endParaRPr lang="fr-BE"/>
              </a:p>
            </p:txBody>
          </p:sp>
          <p:sp>
            <p:nvSpPr>
              <p:cNvPr id="471" name="Forme libre : forme 470">
                <a:extLst>
                  <a:ext uri="{FF2B5EF4-FFF2-40B4-BE49-F238E27FC236}">
                    <a16:creationId xmlns:a16="http://schemas.microsoft.com/office/drawing/2014/main" id="{4C2407C5-1093-4436-8FD3-A58736B52E4A}"/>
                  </a:ext>
                </a:extLst>
              </p:cNvPr>
              <p:cNvSpPr/>
              <p:nvPr/>
            </p:nvSpPr>
            <p:spPr>
              <a:xfrm>
                <a:off x="3381074" y="2239963"/>
                <a:ext cx="305683" cy="102742"/>
              </a:xfrm>
              <a:custGeom>
                <a:avLst/>
                <a:gdLst>
                  <a:gd name="connsiteX0" fmla="*/ 284053 w 305683"/>
                  <a:gd name="connsiteY0" fmla="*/ 102743 h 102742"/>
                  <a:gd name="connsiteX1" fmla="*/ 21630 w 305683"/>
                  <a:gd name="connsiteY1" fmla="*/ 102743 h 102742"/>
                  <a:gd name="connsiteX2" fmla="*/ 0 w 305683"/>
                  <a:gd name="connsiteY2" fmla="*/ 81113 h 102742"/>
                  <a:gd name="connsiteX3" fmla="*/ 0 w 305683"/>
                  <a:gd name="connsiteY3" fmla="*/ 21630 h 102742"/>
                  <a:gd name="connsiteX4" fmla="*/ 21630 w 305683"/>
                  <a:gd name="connsiteY4" fmla="*/ 0 h 102742"/>
                  <a:gd name="connsiteX5" fmla="*/ 284053 w 305683"/>
                  <a:gd name="connsiteY5" fmla="*/ 0 h 102742"/>
                  <a:gd name="connsiteX6" fmla="*/ 305684 w 305683"/>
                  <a:gd name="connsiteY6" fmla="*/ 21630 h 102742"/>
                  <a:gd name="connsiteX7" fmla="*/ 305684 w 305683"/>
                  <a:gd name="connsiteY7" fmla="*/ 81113 h 102742"/>
                  <a:gd name="connsiteX8" fmla="*/ 284053 w 305683"/>
                  <a:gd name="connsiteY8" fmla="*/ 102743 h 10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683" h="102742">
                    <a:moveTo>
                      <a:pt x="284053" y="102743"/>
                    </a:moveTo>
                    <a:lnTo>
                      <a:pt x="21630" y="102743"/>
                    </a:lnTo>
                    <a:cubicBezTo>
                      <a:pt x="9861" y="102743"/>
                      <a:pt x="0" y="93200"/>
                      <a:pt x="0" y="81113"/>
                    </a:cubicBezTo>
                    <a:lnTo>
                      <a:pt x="0" y="21630"/>
                    </a:lnTo>
                    <a:cubicBezTo>
                      <a:pt x="0" y="9861"/>
                      <a:pt x="9543" y="0"/>
                      <a:pt x="21630" y="0"/>
                    </a:cubicBezTo>
                    <a:lnTo>
                      <a:pt x="284053" y="0"/>
                    </a:lnTo>
                    <a:cubicBezTo>
                      <a:pt x="295823" y="0"/>
                      <a:pt x="305684" y="9543"/>
                      <a:pt x="305684" y="21630"/>
                    </a:cubicBezTo>
                    <a:lnTo>
                      <a:pt x="305684" y="81113"/>
                    </a:lnTo>
                    <a:cubicBezTo>
                      <a:pt x="305684" y="92882"/>
                      <a:pt x="296141" y="102743"/>
                      <a:pt x="284053" y="102743"/>
                    </a:cubicBezTo>
                    <a:close/>
                  </a:path>
                </a:pathLst>
              </a:custGeom>
              <a:solidFill>
                <a:srgbClr val="7A7A7A"/>
              </a:solidFill>
              <a:ln w="3179" cap="flat">
                <a:noFill/>
                <a:prstDash val="solid"/>
                <a:miter/>
              </a:ln>
            </p:spPr>
            <p:txBody>
              <a:bodyPr rtlCol="0" anchor="ctr"/>
              <a:lstStyle/>
              <a:p>
                <a:endParaRPr lang="fr-BE"/>
              </a:p>
            </p:txBody>
          </p:sp>
          <p:sp>
            <p:nvSpPr>
              <p:cNvPr id="472" name="Forme libre : forme 471">
                <a:extLst>
                  <a:ext uri="{FF2B5EF4-FFF2-40B4-BE49-F238E27FC236}">
                    <a16:creationId xmlns:a16="http://schemas.microsoft.com/office/drawing/2014/main" id="{3668BC2E-62C7-47F3-92CF-BF2E491A5E5B}"/>
                  </a:ext>
                </a:extLst>
              </p:cNvPr>
              <p:cNvSpPr/>
              <p:nvPr/>
            </p:nvSpPr>
            <p:spPr>
              <a:xfrm>
                <a:off x="3597692" y="2093662"/>
                <a:ext cx="1217962" cy="1062099"/>
              </a:xfrm>
              <a:custGeom>
                <a:avLst/>
                <a:gdLst>
                  <a:gd name="connsiteX0" fmla="*/ 1110767 w 1217962"/>
                  <a:gd name="connsiteY0" fmla="*/ 1062099 h 1062099"/>
                  <a:gd name="connsiteX1" fmla="*/ 106878 w 1217962"/>
                  <a:gd name="connsiteY1" fmla="*/ 1062099 h 1062099"/>
                  <a:gd name="connsiteX2" fmla="*/ 0 w 1217962"/>
                  <a:gd name="connsiteY2" fmla="*/ 0 h 1062099"/>
                  <a:gd name="connsiteX3" fmla="*/ 1217963 w 1217962"/>
                  <a:gd name="connsiteY3" fmla="*/ 0 h 1062099"/>
                </a:gdLst>
                <a:ahLst/>
                <a:cxnLst>
                  <a:cxn ang="0">
                    <a:pos x="connsiteX0" y="connsiteY0"/>
                  </a:cxn>
                  <a:cxn ang="0">
                    <a:pos x="connsiteX1" y="connsiteY1"/>
                  </a:cxn>
                  <a:cxn ang="0">
                    <a:pos x="connsiteX2" y="connsiteY2"/>
                  </a:cxn>
                  <a:cxn ang="0">
                    <a:pos x="connsiteX3" y="connsiteY3"/>
                  </a:cxn>
                </a:cxnLst>
                <a:rect l="l" t="t" r="r" b="b"/>
                <a:pathLst>
                  <a:path w="1217962" h="1062099">
                    <a:moveTo>
                      <a:pt x="1110767" y="1062099"/>
                    </a:moveTo>
                    <a:lnTo>
                      <a:pt x="106878" y="1062099"/>
                    </a:lnTo>
                    <a:lnTo>
                      <a:pt x="0" y="0"/>
                    </a:lnTo>
                    <a:lnTo>
                      <a:pt x="1217963" y="0"/>
                    </a:lnTo>
                    <a:close/>
                  </a:path>
                </a:pathLst>
              </a:custGeom>
              <a:solidFill>
                <a:srgbClr val="8F8F8F"/>
              </a:solidFill>
              <a:ln w="3179" cap="flat">
                <a:noFill/>
                <a:prstDash val="solid"/>
                <a:miter/>
              </a:ln>
            </p:spPr>
            <p:txBody>
              <a:bodyPr rtlCol="0" anchor="ctr"/>
              <a:lstStyle/>
              <a:p>
                <a:endParaRPr lang="fr-BE"/>
              </a:p>
            </p:txBody>
          </p:sp>
          <p:sp>
            <p:nvSpPr>
              <p:cNvPr id="473" name="Forme libre : forme 472">
                <a:extLst>
                  <a:ext uri="{FF2B5EF4-FFF2-40B4-BE49-F238E27FC236}">
                    <a16:creationId xmlns:a16="http://schemas.microsoft.com/office/drawing/2014/main" id="{1FE71A04-BF54-4A9A-B15A-5A346ACA35F5}"/>
                  </a:ext>
                </a:extLst>
              </p:cNvPr>
              <p:cNvSpPr/>
              <p:nvPr/>
            </p:nvSpPr>
            <p:spPr>
              <a:xfrm>
                <a:off x="3567792" y="2071395"/>
                <a:ext cx="1277457" cy="63935"/>
              </a:xfrm>
              <a:custGeom>
                <a:avLst/>
                <a:gdLst>
                  <a:gd name="connsiteX0" fmla="*/ 1264086 w 1277457"/>
                  <a:gd name="connsiteY0" fmla="*/ 63936 h 63935"/>
                  <a:gd name="connsiteX1" fmla="*/ 13360 w 1277457"/>
                  <a:gd name="connsiteY1" fmla="*/ 63936 h 63935"/>
                  <a:gd name="connsiteX2" fmla="*/ 0 w 1277457"/>
                  <a:gd name="connsiteY2" fmla="*/ 50576 h 63935"/>
                  <a:gd name="connsiteX3" fmla="*/ 0 w 1277457"/>
                  <a:gd name="connsiteY3" fmla="*/ 13360 h 63935"/>
                  <a:gd name="connsiteX4" fmla="*/ 13360 w 1277457"/>
                  <a:gd name="connsiteY4" fmla="*/ 0 h 63935"/>
                  <a:gd name="connsiteX5" fmla="*/ 1264086 w 1277457"/>
                  <a:gd name="connsiteY5" fmla="*/ 0 h 63935"/>
                  <a:gd name="connsiteX6" fmla="*/ 1277446 w 1277457"/>
                  <a:gd name="connsiteY6" fmla="*/ 13360 h 63935"/>
                  <a:gd name="connsiteX7" fmla="*/ 1277446 w 1277457"/>
                  <a:gd name="connsiteY7" fmla="*/ 50576 h 63935"/>
                  <a:gd name="connsiteX8" fmla="*/ 1264086 w 1277457"/>
                  <a:gd name="connsiteY8" fmla="*/ 63936 h 6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7457" h="63935">
                    <a:moveTo>
                      <a:pt x="1264086" y="63936"/>
                    </a:moveTo>
                    <a:lnTo>
                      <a:pt x="13360" y="63936"/>
                    </a:lnTo>
                    <a:cubicBezTo>
                      <a:pt x="6044" y="63936"/>
                      <a:pt x="0" y="57892"/>
                      <a:pt x="0" y="50576"/>
                    </a:cubicBezTo>
                    <a:lnTo>
                      <a:pt x="0" y="13360"/>
                    </a:lnTo>
                    <a:cubicBezTo>
                      <a:pt x="0" y="6044"/>
                      <a:pt x="6044" y="0"/>
                      <a:pt x="13360" y="0"/>
                    </a:cubicBezTo>
                    <a:lnTo>
                      <a:pt x="1264086" y="0"/>
                    </a:lnTo>
                    <a:cubicBezTo>
                      <a:pt x="1271402" y="0"/>
                      <a:pt x="1277446" y="6044"/>
                      <a:pt x="1277446" y="13360"/>
                    </a:cubicBezTo>
                    <a:lnTo>
                      <a:pt x="1277446" y="50576"/>
                    </a:lnTo>
                    <a:cubicBezTo>
                      <a:pt x="1277764" y="57892"/>
                      <a:pt x="1271720" y="63936"/>
                      <a:pt x="1264086" y="63936"/>
                    </a:cubicBezTo>
                    <a:close/>
                  </a:path>
                </a:pathLst>
              </a:custGeom>
              <a:solidFill>
                <a:srgbClr val="A3A3A3"/>
              </a:solidFill>
              <a:ln w="3179" cap="flat">
                <a:noFill/>
                <a:prstDash val="solid"/>
                <a:miter/>
              </a:ln>
            </p:spPr>
            <p:txBody>
              <a:bodyPr rtlCol="0" anchor="ctr"/>
              <a:lstStyle/>
              <a:p>
                <a:endParaRPr lang="fr-BE"/>
              </a:p>
            </p:txBody>
          </p:sp>
        </p:grpSp>
        <p:grpSp>
          <p:nvGrpSpPr>
            <p:cNvPr id="477" name="Graphique 2">
              <a:extLst>
                <a:ext uri="{FF2B5EF4-FFF2-40B4-BE49-F238E27FC236}">
                  <a16:creationId xmlns:a16="http://schemas.microsoft.com/office/drawing/2014/main" id="{29260233-D643-421E-BC13-7F909724BDC8}"/>
                </a:ext>
              </a:extLst>
            </p:cNvPr>
            <p:cNvGrpSpPr/>
            <p:nvPr/>
          </p:nvGrpSpPr>
          <p:grpSpPr>
            <a:xfrm>
              <a:off x="307310" y="1357924"/>
              <a:ext cx="1944877" cy="3609189"/>
              <a:chOff x="2108879" y="68346"/>
              <a:chExt cx="2735756" cy="5076856"/>
            </a:xfrm>
          </p:grpSpPr>
          <p:sp>
            <p:nvSpPr>
              <p:cNvPr id="478" name="Forme libre : forme 477">
                <a:extLst>
                  <a:ext uri="{FF2B5EF4-FFF2-40B4-BE49-F238E27FC236}">
                    <a16:creationId xmlns:a16="http://schemas.microsoft.com/office/drawing/2014/main" id="{9705EE91-1E8D-41CF-A0F4-A13948FAF442}"/>
                  </a:ext>
                </a:extLst>
              </p:cNvPr>
              <p:cNvSpPr/>
              <p:nvPr/>
            </p:nvSpPr>
            <p:spPr>
              <a:xfrm>
                <a:off x="4260272" y="1521139"/>
                <a:ext cx="584363" cy="304611"/>
              </a:xfrm>
              <a:custGeom>
                <a:avLst/>
                <a:gdLst>
                  <a:gd name="connsiteX0" fmla="*/ 9861 w 584363"/>
                  <a:gd name="connsiteY0" fmla="*/ 152645 h 304611"/>
                  <a:gd name="connsiteX1" fmla="*/ 104651 w 584363"/>
                  <a:gd name="connsiteY1" fmla="*/ 84574 h 304611"/>
                  <a:gd name="connsiteX2" fmla="*/ 234113 w 584363"/>
                  <a:gd name="connsiteY2" fmla="*/ 51174 h 304611"/>
                  <a:gd name="connsiteX3" fmla="*/ 276419 w 584363"/>
                  <a:gd name="connsiteY3" fmla="*/ 916 h 304611"/>
                  <a:gd name="connsiteX4" fmla="*/ 288825 w 584363"/>
                  <a:gd name="connsiteY4" fmla="*/ 60081 h 304611"/>
                  <a:gd name="connsiteX5" fmla="*/ 277692 w 584363"/>
                  <a:gd name="connsiteY5" fmla="*/ 122426 h 304611"/>
                  <a:gd name="connsiteX6" fmla="*/ 548704 w 584363"/>
                  <a:gd name="connsiteY6" fmla="*/ 139285 h 304611"/>
                  <a:gd name="connsiteX7" fmla="*/ 467273 w 584363"/>
                  <a:gd name="connsiteY7" fmla="*/ 166005 h 304611"/>
                  <a:gd name="connsiteX8" fmla="*/ 584330 w 584363"/>
                  <a:gd name="connsiteY8" fmla="*/ 200676 h 304611"/>
                  <a:gd name="connsiteX9" fmla="*/ 550930 w 584363"/>
                  <a:gd name="connsiteY9" fmla="*/ 226442 h 304611"/>
                  <a:gd name="connsiteX10" fmla="*/ 390295 w 584363"/>
                  <a:gd name="connsiteY10" fmla="*/ 268747 h 304611"/>
                  <a:gd name="connsiteX11" fmla="*/ 433874 w 584363"/>
                  <a:gd name="connsiteY11" fmla="*/ 299920 h 304611"/>
                  <a:gd name="connsiteX12" fmla="*/ 236340 w 584363"/>
                  <a:gd name="connsiteY12" fmla="*/ 299920 h 304611"/>
                  <a:gd name="connsiteX13" fmla="*/ 74751 w 584363"/>
                  <a:gd name="connsiteY13" fmla="*/ 270974 h 304611"/>
                  <a:gd name="connsiteX14" fmla="*/ 0 w 584363"/>
                  <a:gd name="connsiteY14" fmla="*/ 222942 h 304611"/>
                  <a:gd name="connsiteX15" fmla="*/ 9861 w 584363"/>
                  <a:gd name="connsiteY15" fmla="*/ 152645 h 3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4363" h="304611">
                    <a:moveTo>
                      <a:pt x="9861" y="152645"/>
                    </a:moveTo>
                    <a:cubicBezTo>
                      <a:pt x="36580" y="146919"/>
                      <a:pt x="69980" y="101432"/>
                      <a:pt x="104651" y="84574"/>
                    </a:cubicBezTo>
                    <a:cubicBezTo>
                      <a:pt x="139323" y="67715"/>
                      <a:pt x="207394" y="76621"/>
                      <a:pt x="234113" y="51174"/>
                    </a:cubicBezTo>
                    <a:cubicBezTo>
                      <a:pt x="260833" y="25409"/>
                      <a:pt x="258606" y="-5764"/>
                      <a:pt x="276419" y="916"/>
                    </a:cubicBezTo>
                    <a:cubicBezTo>
                      <a:pt x="294232" y="7596"/>
                      <a:pt x="304411" y="37815"/>
                      <a:pt x="288825" y="60081"/>
                    </a:cubicBezTo>
                    <a:cubicBezTo>
                      <a:pt x="273239" y="82347"/>
                      <a:pt x="231887" y="122426"/>
                      <a:pt x="277692" y="122426"/>
                    </a:cubicBezTo>
                    <a:cubicBezTo>
                      <a:pt x="323497" y="122426"/>
                      <a:pt x="548704" y="120200"/>
                      <a:pt x="548704" y="139285"/>
                    </a:cubicBezTo>
                    <a:cubicBezTo>
                      <a:pt x="548704" y="158370"/>
                      <a:pt x="443734" y="158370"/>
                      <a:pt x="467273" y="166005"/>
                    </a:cubicBezTo>
                    <a:cubicBezTo>
                      <a:pt x="490811" y="173957"/>
                      <a:pt x="583375" y="183818"/>
                      <a:pt x="584330" y="200676"/>
                    </a:cubicBezTo>
                    <a:cubicBezTo>
                      <a:pt x="585602" y="217535"/>
                      <a:pt x="550930" y="226442"/>
                      <a:pt x="550930" y="226442"/>
                    </a:cubicBezTo>
                    <a:cubicBezTo>
                      <a:pt x="545205" y="246481"/>
                      <a:pt x="434828" y="264294"/>
                      <a:pt x="390295" y="268747"/>
                    </a:cubicBezTo>
                    <a:cubicBezTo>
                      <a:pt x="467273" y="276700"/>
                      <a:pt x="476179" y="295467"/>
                      <a:pt x="433874" y="299920"/>
                    </a:cubicBezTo>
                    <a:cubicBezTo>
                      <a:pt x="391568" y="304373"/>
                      <a:pt x="282145" y="293240"/>
                      <a:pt x="236340" y="299920"/>
                    </a:cubicBezTo>
                    <a:cubicBezTo>
                      <a:pt x="190535" y="306600"/>
                      <a:pt x="111331" y="312326"/>
                      <a:pt x="74751" y="270974"/>
                    </a:cubicBezTo>
                    <a:cubicBezTo>
                      <a:pt x="37853" y="229622"/>
                      <a:pt x="0" y="222942"/>
                      <a:pt x="0" y="222942"/>
                    </a:cubicBezTo>
                    <a:lnTo>
                      <a:pt x="9861" y="152645"/>
                    </a:lnTo>
                    <a:close/>
                  </a:path>
                </a:pathLst>
              </a:custGeom>
              <a:solidFill>
                <a:srgbClr val="FFD0A2"/>
              </a:solidFill>
              <a:ln w="3179" cap="flat">
                <a:noFill/>
                <a:prstDash val="solid"/>
                <a:miter/>
              </a:ln>
            </p:spPr>
            <p:txBody>
              <a:bodyPr rtlCol="0" anchor="ctr"/>
              <a:lstStyle/>
              <a:p>
                <a:endParaRPr lang="fr-BE"/>
              </a:p>
            </p:txBody>
          </p:sp>
          <p:sp>
            <p:nvSpPr>
              <p:cNvPr id="479" name="Forme libre : forme 478">
                <a:extLst>
                  <a:ext uri="{FF2B5EF4-FFF2-40B4-BE49-F238E27FC236}">
                    <a16:creationId xmlns:a16="http://schemas.microsoft.com/office/drawing/2014/main" id="{E1033CE3-3C6B-4EAB-BB00-6A1B17CC900E}"/>
                  </a:ext>
                </a:extLst>
              </p:cNvPr>
              <p:cNvSpPr/>
              <p:nvPr/>
            </p:nvSpPr>
            <p:spPr>
              <a:xfrm>
                <a:off x="2855273" y="1112675"/>
                <a:ext cx="1425639" cy="702481"/>
              </a:xfrm>
              <a:custGeom>
                <a:avLst/>
                <a:gdLst>
                  <a:gd name="connsiteX0" fmla="*/ 157772 w 1425639"/>
                  <a:gd name="connsiteY0" fmla="*/ 0 h 702481"/>
                  <a:gd name="connsiteX1" fmla="*/ 696297 w 1425639"/>
                  <a:gd name="connsiteY1" fmla="*/ 430693 h 702481"/>
                  <a:gd name="connsiteX2" fmla="*/ 1020430 w 1425639"/>
                  <a:gd name="connsiteY2" fmla="*/ 472362 h 702481"/>
                  <a:gd name="connsiteX3" fmla="*/ 1418995 w 1425639"/>
                  <a:gd name="connsiteY3" fmla="*/ 552521 h 702481"/>
                  <a:gd name="connsiteX4" fmla="*/ 1418995 w 1425639"/>
                  <a:gd name="connsiteY4" fmla="*/ 641904 h 702481"/>
                  <a:gd name="connsiteX5" fmla="*/ 687390 w 1425639"/>
                  <a:gd name="connsiteY5" fmla="*/ 701386 h 702481"/>
                  <a:gd name="connsiteX6" fmla="*/ 324451 w 1425639"/>
                  <a:gd name="connsiteY6" fmla="*/ 525801 h 702481"/>
                  <a:gd name="connsiteX7" fmla="*/ 0 w 1425639"/>
                  <a:gd name="connsiteY7" fmla="*/ 118329 h 702481"/>
                  <a:gd name="connsiteX8" fmla="*/ 157772 w 1425639"/>
                  <a:gd name="connsiteY8" fmla="*/ 0 h 70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5639" h="702481">
                    <a:moveTo>
                      <a:pt x="157772" y="0"/>
                    </a:moveTo>
                    <a:cubicBezTo>
                      <a:pt x="241111" y="26083"/>
                      <a:pt x="571288" y="362304"/>
                      <a:pt x="696297" y="430693"/>
                    </a:cubicBezTo>
                    <a:cubicBezTo>
                      <a:pt x="746873" y="424649"/>
                      <a:pt x="865838" y="427830"/>
                      <a:pt x="1020430" y="472362"/>
                    </a:cubicBezTo>
                    <a:cubicBezTo>
                      <a:pt x="1175021" y="516895"/>
                      <a:pt x="1418995" y="552521"/>
                      <a:pt x="1418995" y="552521"/>
                    </a:cubicBezTo>
                    <a:cubicBezTo>
                      <a:pt x="1433945" y="588147"/>
                      <a:pt x="1418995" y="641904"/>
                      <a:pt x="1418995" y="641904"/>
                    </a:cubicBezTo>
                    <a:cubicBezTo>
                      <a:pt x="1320706" y="662579"/>
                      <a:pt x="782499" y="710293"/>
                      <a:pt x="687390" y="701386"/>
                    </a:cubicBezTo>
                    <a:cubicBezTo>
                      <a:pt x="592282" y="692480"/>
                      <a:pt x="354351" y="540751"/>
                      <a:pt x="324451" y="525801"/>
                    </a:cubicBezTo>
                    <a:cubicBezTo>
                      <a:pt x="294550" y="510851"/>
                      <a:pt x="0" y="118329"/>
                      <a:pt x="0" y="118329"/>
                    </a:cubicBezTo>
                    <a:lnTo>
                      <a:pt x="157772" y="0"/>
                    </a:lnTo>
                    <a:close/>
                  </a:path>
                </a:pathLst>
              </a:custGeom>
              <a:solidFill>
                <a:srgbClr val="00A6F7"/>
              </a:solidFill>
              <a:ln w="3179" cap="flat">
                <a:noFill/>
                <a:prstDash val="solid"/>
                <a:miter/>
              </a:ln>
            </p:spPr>
            <p:txBody>
              <a:bodyPr rtlCol="0" anchor="ctr"/>
              <a:lstStyle/>
              <a:p>
                <a:endParaRPr lang="fr-BE"/>
              </a:p>
            </p:txBody>
          </p:sp>
          <p:sp>
            <p:nvSpPr>
              <p:cNvPr id="481" name="Forme libre : forme 480">
                <a:extLst>
                  <a:ext uri="{FF2B5EF4-FFF2-40B4-BE49-F238E27FC236}">
                    <a16:creationId xmlns:a16="http://schemas.microsoft.com/office/drawing/2014/main" id="{89D54BE1-73DF-405F-85A0-4FD655E03750}"/>
                  </a:ext>
                </a:extLst>
              </p:cNvPr>
              <p:cNvSpPr/>
              <p:nvPr/>
            </p:nvSpPr>
            <p:spPr>
              <a:xfrm>
                <a:off x="2523562" y="4937060"/>
                <a:ext cx="183318" cy="207506"/>
              </a:xfrm>
              <a:custGeom>
                <a:avLst/>
                <a:gdLst>
                  <a:gd name="connsiteX0" fmla="*/ 43840 w 183318"/>
                  <a:gd name="connsiteY0" fmla="*/ 5408 h 207506"/>
                  <a:gd name="connsiteX1" fmla="*/ 3761 w 183318"/>
                  <a:gd name="connsiteY1" fmla="*/ 142504 h 207506"/>
                  <a:gd name="connsiteX2" fmla="*/ 123681 w 183318"/>
                  <a:gd name="connsiteY2" fmla="*/ 201351 h 207506"/>
                  <a:gd name="connsiteX3" fmla="*/ 182527 w 183318"/>
                  <a:gd name="connsiteY3" fmla="*/ 114512 h 207506"/>
                  <a:gd name="connsiteX4" fmla="*/ 132269 w 183318"/>
                  <a:gd name="connsiteY4" fmla="*/ 0 h 207506"/>
                  <a:gd name="connsiteX5" fmla="*/ 43840 w 183318"/>
                  <a:gd name="connsiteY5" fmla="*/ 5408 h 20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318" h="207506">
                    <a:moveTo>
                      <a:pt x="43840" y="5408"/>
                    </a:moveTo>
                    <a:cubicBezTo>
                      <a:pt x="20302" y="48668"/>
                      <a:pt x="-10871" y="119920"/>
                      <a:pt x="3761" y="142504"/>
                    </a:cubicBezTo>
                    <a:cubicBezTo>
                      <a:pt x="18711" y="165088"/>
                      <a:pt x="82011" y="227116"/>
                      <a:pt x="123681" y="201351"/>
                    </a:cubicBezTo>
                    <a:cubicBezTo>
                      <a:pt x="165350" y="175585"/>
                      <a:pt x="187935" y="133915"/>
                      <a:pt x="182527" y="114512"/>
                    </a:cubicBezTo>
                    <a:cubicBezTo>
                      <a:pt x="177120" y="94791"/>
                      <a:pt x="132269" y="0"/>
                      <a:pt x="132269" y="0"/>
                    </a:cubicBezTo>
                    <a:lnTo>
                      <a:pt x="43840" y="5408"/>
                    </a:lnTo>
                    <a:close/>
                  </a:path>
                </a:pathLst>
              </a:custGeom>
              <a:solidFill>
                <a:srgbClr val="FFD0A2"/>
              </a:solidFill>
              <a:ln w="3179" cap="flat">
                <a:noFill/>
                <a:prstDash val="solid"/>
                <a:miter/>
              </a:ln>
            </p:spPr>
            <p:txBody>
              <a:bodyPr rtlCol="0" anchor="ctr"/>
              <a:lstStyle/>
              <a:p>
                <a:endParaRPr lang="fr-BE"/>
              </a:p>
            </p:txBody>
          </p:sp>
          <p:sp>
            <p:nvSpPr>
              <p:cNvPr id="482" name="Forme libre : forme 481">
                <a:extLst>
                  <a:ext uri="{FF2B5EF4-FFF2-40B4-BE49-F238E27FC236}">
                    <a16:creationId xmlns:a16="http://schemas.microsoft.com/office/drawing/2014/main" id="{BB616C21-ECF5-488D-8C85-5EE0BDB994B2}"/>
                  </a:ext>
                </a:extLst>
              </p:cNvPr>
              <p:cNvSpPr/>
              <p:nvPr/>
            </p:nvSpPr>
            <p:spPr>
              <a:xfrm>
                <a:off x="2523740" y="4940559"/>
                <a:ext cx="183141" cy="204643"/>
              </a:xfrm>
              <a:custGeom>
                <a:avLst/>
                <a:gdLst>
                  <a:gd name="connsiteX0" fmla="*/ 182349 w 183141"/>
                  <a:gd name="connsiteY0" fmla="*/ 111013 h 204643"/>
                  <a:gd name="connsiteX1" fmla="*/ 134000 w 183141"/>
                  <a:gd name="connsiteY1" fmla="*/ 318 h 204643"/>
                  <a:gd name="connsiteX2" fmla="*/ 133045 w 183141"/>
                  <a:gd name="connsiteY2" fmla="*/ 0 h 204643"/>
                  <a:gd name="connsiteX3" fmla="*/ 158175 w 183141"/>
                  <a:gd name="connsiteY3" fmla="*/ 111331 h 204643"/>
                  <a:gd name="connsiteX4" fmla="*/ 21078 w 183141"/>
                  <a:gd name="connsiteY4" fmla="*/ 113558 h 204643"/>
                  <a:gd name="connsiteX5" fmla="*/ 40800 w 183141"/>
                  <a:gd name="connsiteY5" fmla="*/ 10179 h 204643"/>
                  <a:gd name="connsiteX6" fmla="*/ 42072 w 183141"/>
                  <a:gd name="connsiteY6" fmla="*/ 5726 h 204643"/>
                  <a:gd name="connsiteX7" fmla="*/ 3901 w 183141"/>
                  <a:gd name="connsiteY7" fmla="*/ 139641 h 204643"/>
                  <a:gd name="connsiteX8" fmla="*/ 123821 w 183141"/>
                  <a:gd name="connsiteY8" fmla="*/ 198488 h 204643"/>
                  <a:gd name="connsiteX9" fmla="*/ 182349 w 183141"/>
                  <a:gd name="connsiteY9" fmla="*/ 111013 h 20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141" h="204643">
                    <a:moveTo>
                      <a:pt x="182349" y="111013"/>
                    </a:moveTo>
                    <a:cubicBezTo>
                      <a:pt x="177578" y="93518"/>
                      <a:pt x="141952" y="17495"/>
                      <a:pt x="134000" y="318"/>
                    </a:cubicBezTo>
                    <a:cubicBezTo>
                      <a:pt x="133364" y="0"/>
                      <a:pt x="133045" y="0"/>
                      <a:pt x="133045" y="0"/>
                    </a:cubicBezTo>
                    <a:cubicBezTo>
                      <a:pt x="133045" y="0"/>
                      <a:pt x="160401" y="69026"/>
                      <a:pt x="158175" y="111331"/>
                    </a:cubicBezTo>
                    <a:cubicBezTo>
                      <a:pt x="158175" y="111331"/>
                      <a:pt x="87559" y="94155"/>
                      <a:pt x="21078" y="113558"/>
                    </a:cubicBezTo>
                    <a:cubicBezTo>
                      <a:pt x="18852" y="113558"/>
                      <a:pt x="23305" y="50894"/>
                      <a:pt x="40800" y="10179"/>
                    </a:cubicBezTo>
                    <a:lnTo>
                      <a:pt x="42072" y="5726"/>
                    </a:lnTo>
                    <a:cubicBezTo>
                      <a:pt x="18852" y="48986"/>
                      <a:pt x="-10731" y="117375"/>
                      <a:pt x="3901" y="139641"/>
                    </a:cubicBezTo>
                    <a:cubicBezTo>
                      <a:pt x="18852" y="162225"/>
                      <a:pt x="82151" y="224253"/>
                      <a:pt x="123821" y="198488"/>
                    </a:cubicBezTo>
                    <a:cubicBezTo>
                      <a:pt x="165172" y="172086"/>
                      <a:pt x="187757" y="130417"/>
                      <a:pt x="182349" y="111013"/>
                    </a:cubicBezTo>
                    <a:close/>
                  </a:path>
                </a:pathLst>
              </a:custGeom>
              <a:solidFill>
                <a:srgbClr val="4F4F4F"/>
              </a:solidFill>
              <a:ln w="3179" cap="flat">
                <a:noFill/>
                <a:prstDash val="solid"/>
                <a:miter/>
              </a:ln>
            </p:spPr>
            <p:txBody>
              <a:bodyPr rtlCol="0" anchor="ctr"/>
              <a:lstStyle/>
              <a:p>
                <a:endParaRPr lang="fr-BE"/>
              </a:p>
            </p:txBody>
          </p:sp>
          <p:sp>
            <p:nvSpPr>
              <p:cNvPr id="483" name="Forme libre : forme 482">
                <a:extLst>
                  <a:ext uri="{FF2B5EF4-FFF2-40B4-BE49-F238E27FC236}">
                    <a16:creationId xmlns:a16="http://schemas.microsoft.com/office/drawing/2014/main" id="{F3F747B7-A5E7-4F6D-81F4-85A567112C1E}"/>
                  </a:ext>
                </a:extLst>
              </p:cNvPr>
              <p:cNvSpPr/>
              <p:nvPr/>
            </p:nvSpPr>
            <p:spPr>
              <a:xfrm>
                <a:off x="3183854" y="4853720"/>
                <a:ext cx="543936" cy="184592"/>
              </a:xfrm>
              <a:custGeom>
                <a:avLst/>
                <a:gdLst>
                  <a:gd name="connsiteX0" fmla="*/ 39129 w 543936"/>
                  <a:gd name="connsiteY0" fmla="*/ 12087 h 184592"/>
                  <a:gd name="connsiteX1" fmla="*/ 4 w 543936"/>
                  <a:gd name="connsiteY1" fmla="*/ 159999 h 184592"/>
                  <a:gd name="connsiteX2" fmla="*/ 543937 w 543936"/>
                  <a:gd name="connsiteY2" fmla="*/ 162543 h 184592"/>
                  <a:gd name="connsiteX3" fmla="*/ 249386 w 543936"/>
                  <a:gd name="connsiteY3" fmla="*/ 57574 h 184592"/>
                  <a:gd name="connsiteX4" fmla="*/ 146644 w 543936"/>
                  <a:gd name="connsiteY4" fmla="*/ 0 h 184592"/>
                  <a:gd name="connsiteX5" fmla="*/ 39129 w 543936"/>
                  <a:gd name="connsiteY5" fmla="*/ 12087 h 18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3936" h="184592">
                    <a:moveTo>
                      <a:pt x="39129" y="12087"/>
                    </a:moveTo>
                    <a:cubicBezTo>
                      <a:pt x="-1268" y="97653"/>
                      <a:pt x="4" y="159999"/>
                      <a:pt x="4" y="159999"/>
                    </a:cubicBezTo>
                    <a:cubicBezTo>
                      <a:pt x="85570" y="211211"/>
                      <a:pt x="542664" y="167315"/>
                      <a:pt x="543937" y="162543"/>
                    </a:cubicBezTo>
                    <a:cubicBezTo>
                      <a:pt x="500040" y="91609"/>
                      <a:pt x="330181" y="70934"/>
                      <a:pt x="249386" y="57574"/>
                    </a:cubicBezTo>
                    <a:cubicBezTo>
                      <a:pt x="168592" y="44214"/>
                      <a:pt x="146644" y="0"/>
                      <a:pt x="146644" y="0"/>
                    </a:cubicBezTo>
                    <a:lnTo>
                      <a:pt x="39129" y="12087"/>
                    </a:lnTo>
                    <a:close/>
                  </a:path>
                </a:pathLst>
              </a:custGeom>
              <a:solidFill>
                <a:srgbClr val="FFD0A2"/>
              </a:solidFill>
              <a:ln w="3179" cap="flat">
                <a:noFill/>
                <a:prstDash val="solid"/>
                <a:miter/>
              </a:ln>
            </p:spPr>
            <p:txBody>
              <a:bodyPr rtlCol="0" anchor="ctr"/>
              <a:lstStyle/>
              <a:p>
                <a:endParaRPr lang="fr-BE"/>
              </a:p>
            </p:txBody>
          </p:sp>
          <p:sp>
            <p:nvSpPr>
              <p:cNvPr id="484" name="Forme libre : forme 483">
                <a:extLst>
                  <a:ext uri="{FF2B5EF4-FFF2-40B4-BE49-F238E27FC236}">
                    <a16:creationId xmlns:a16="http://schemas.microsoft.com/office/drawing/2014/main" id="{EA9F6882-4265-4512-9049-786EFF5A8CDE}"/>
                  </a:ext>
                </a:extLst>
              </p:cNvPr>
              <p:cNvSpPr/>
              <p:nvPr/>
            </p:nvSpPr>
            <p:spPr>
              <a:xfrm>
                <a:off x="3184171" y="4938968"/>
                <a:ext cx="543937" cy="99345"/>
              </a:xfrm>
              <a:custGeom>
                <a:avLst/>
                <a:gdLst>
                  <a:gd name="connsiteX0" fmla="*/ 442785 w 543937"/>
                  <a:gd name="connsiteY0" fmla="*/ 13042 h 99345"/>
                  <a:gd name="connsiteX1" fmla="*/ 11775 w 543937"/>
                  <a:gd name="connsiteY1" fmla="*/ 0 h 99345"/>
                  <a:gd name="connsiteX2" fmla="*/ 6 w 543937"/>
                  <a:gd name="connsiteY2" fmla="*/ 74751 h 99345"/>
                  <a:gd name="connsiteX3" fmla="*/ 543938 w 543937"/>
                  <a:gd name="connsiteY3" fmla="*/ 77296 h 99345"/>
                  <a:gd name="connsiteX4" fmla="*/ 442785 w 543937"/>
                  <a:gd name="connsiteY4" fmla="*/ 13042 h 99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937" h="99345">
                    <a:moveTo>
                      <a:pt x="442785" y="13042"/>
                    </a:moveTo>
                    <a:cubicBezTo>
                      <a:pt x="423700" y="56938"/>
                      <a:pt x="158414" y="52167"/>
                      <a:pt x="11775" y="0"/>
                    </a:cubicBezTo>
                    <a:cubicBezTo>
                      <a:pt x="-631" y="45805"/>
                      <a:pt x="6" y="74751"/>
                      <a:pt x="6" y="74751"/>
                    </a:cubicBezTo>
                    <a:cubicBezTo>
                      <a:pt x="85571" y="125964"/>
                      <a:pt x="542665" y="82067"/>
                      <a:pt x="543938" y="77296"/>
                    </a:cubicBezTo>
                    <a:cubicBezTo>
                      <a:pt x="525807" y="48668"/>
                      <a:pt x="487318" y="28310"/>
                      <a:pt x="442785" y="13042"/>
                    </a:cubicBezTo>
                    <a:close/>
                  </a:path>
                </a:pathLst>
              </a:custGeom>
              <a:solidFill>
                <a:srgbClr val="3B3B3B"/>
              </a:solidFill>
              <a:ln w="3179" cap="flat">
                <a:noFill/>
                <a:prstDash val="solid"/>
                <a:miter/>
              </a:ln>
            </p:spPr>
            <p:txBody>
              <a:bodyPr rtlCol="0" anchor="ctr"/>
              <a:lstStyle/>
              <a:p>
                <a:endParaRPr lang="fr-BE"/>
              </a:p>
            </p:txBody>
          </p:sp>
          <p:sp>
            <p:nvSpPr>
              <p:cNvPr id="485" name="Forme libre : forme 484">
                <a:extLst>
                  <a:ext uri="{FF2B5EF4-FFF2-40B4-BE49-F238E27FC236}">
                    <a16:creationId xmlns:a16="http://schemas.microsoft.com/office/drawing/2014/main" id="{548FF855-6F21-450B-B839-7C365D738DEE}"/>
                  </a:ext>
                </a:extLst>
              </p:cNvPr>
              <p:cNvSpPr/>
              <p:nvPr/>
            </p:nvSpPr>
            <p:spPr>
              <a:xfrm>
                <a:off x="2816784" y="2483321"/>
                <a:ext cx="529618" cy="2393973"/>
              </a:xfrm>
              <a:custGeom>
                <a:avLst/>
                <a:gdLst>
                  <a:gd name="connsiteX0" fmla="*/ 404609 w 529618"/>
                  <a:gd name="connsiteY0" fmla="*/ 17813 h 2393973"/>
                  <a:gd name="connsiteX1" fmla="*/ 440235 w 529618"/>
                  <a:gd name="connsiteY1" fmla="*/ 1035062 h 2393973"/>
                  <a:gd name="connsiteX2" fmla="*/ 529618 w 529618"/>
                  <a:gd name="connsiteY2" fmla="*/ 2379624 h 2393973"/>
                  <a:gd name="connsiteX3" fmla="*/ 364530 w 529618"/>
                  <a:gd name="connsiteY3" fmla="*/ 2358949 h 2393973"/>
                  <a:gd name="connsiteX4" fmla="*/ 138369 w 529618"/>
                  <a:gd name="connsiteY4" fmla="*/ 1478478 h 2393973"/>
                  <a:gd name="connsiteX5" fmla="*/ 156182 w 529618"/>
                  <a:gd name="connsiteY5" fmla="*/ 960947 h 2393973"/>
                  <a:gd name="connsiteX6" fmla="*/ 0 w 529618"/>
                  <a:gd name="connsiteY6" fmla="*/ 499718 h 2393973"/>
                  <a:gd name="connsiteX7" fmla="*/ 59483 w 529618"/>
                  <a:gd name="connsiteY7" fmla="*/ 0 h 2393973"/>
                  <a:gd name="connsiteX8" fmla="*/ 404609 w 529618"/>
                  <a:gd name="connsiteY8" fmla="*/ 17813 h 239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9618" h="2393973">
                    <a:moveTo>
                      <a:pt x="404609" y="17813"/>
                    </a:moveTo>
                    <a:cubicBezTo>
                      <a:pt x="416379" y="339083"/>
                      <a:pt x="493992" y="910053"/>
                      <a:pt x="440235" y="1035062"/>
                    </a:cubicBezTo>
                    <a:cubicBezTo>
                      <a:pt x="386796" y="1160071"/>
                      <a:pt x="529618" y="2379624"/>
                      <a:pt x="529618" y="2379624"/>
                    </a:cubicBezTo>
                    <a:cubicBezTo>
                      <a:pt x="440235" y="2421294"/>
                      <a:pt x="364530" y="2358949"/>
                      <a:pt x="364530" y="2358949"/>
                    </a:cubicBezTo>
                    <a:cubicBezTo>
                      <a:pt x="352761" y="2251752"/>
                      <a:pt x="203895" y="1728178"/>
                      <a:pt x="138369" y="1478478"/>
                    </a:cubicBezTo>
                    <a:cubicBezTo>
                      <a:pt x="72842" y="1228460"/>
                      <a:pt x="168269" y="996573"/>
                      <a:pt x="156182" y="960947"/>
                    </a:cubicBezTo>
                    <a:cubicBezTo>
                      <a:pt x="144412" y="925321"/>
                      <a:pt x="0" y="499718"/>
                      <a:pt x="0" y="499718"/>
                    </a:cubicBezTo>
                    <a:lnTo>
                      <a:pt x="59483" y="0"/>
                    </a:lnTo>
                    <a:lnTo>
                      <a:pt x="404609" y="17813"/>
                    </a:lnTo>
                    <a:close/>
                  </a:path>
                </a:pathLst>
              </a:custGeom>
              <a:solidFill>
                <a:schemeClr val="tx1">
                  <a:lumMod val="95000"/>
                  <a:lumOff val="5000"/>
                </a:schemeClr>
              </a:solidFill>
              <a:ln w="3179" cap="flat">
                <a:noFill/>
                <a:prstDash val="solid"/>
                <a:miter/>
              </a:ln>
            </p:spPr>
            <p:txBody>
              <a:bodyPr rtlCol="0" anchor="ctr"/>
              <a:lstStyle/>
              <a:p>
                <a:endParaRPr lang="fr-BE"/>
              </a:p>
            </p:txBody>
          </p:sp>
          <p:sp>
            <p:nvSpPr>
              <p:cNvPr id="487" name="Forme libre : forme 486">
                <a:extLst>
                  <a:ext uri="{FF2B5EF4-FFF2-40B4-BE49-F238E27FC236}">
                    <a16:creationId xmlns:a16="http://schemas.microsoft.com/office/drawing/2014/main" id="{F9B562BD-78B0-4F68-91AD-B23A9377B1AB}"/>
                  </a:ext>
                </a:extLst>
              </p:cNvPr>
              <p:cNvSpPr/>
              <p:nvPr/>
            </p:nvSpPr>
            <p:spPr>
              <a:xfrm>
                <a:off x="2418946" y="2480458"/>
                <a:ext cx="522385" cy="2463281"/>
              </a:xfrm>
              <a:custGeom>
                <a:avLst/>
                <a:gdLst>
                  <a:gd name="connsiteX0" fmla="*/ 4997 w 522385"/>
                  <a:gd name="connsiteY0" fmla="*/ 0 h 2463281"/>
                  <a:gd name="connsiteX1" fmla="*/ 88337 w 522385"/>
                  <a:gd name="connsiteY1" fmla="*/ 987667 h 2463281"/>
                  <a:gd name="connsiteX2" fmla="*/ 11041 w 522385"/>
                  <a:gd name="connsiteY2" fmla="*/ 1567861 h 2463281"/>
                  <a:gd name="connsiteX3" fmla="*/ 138913 w 522385"/>
                  <a:gd name="connsiteY3" fmla="*/ 2463282 h 2463281"/>
                  <a:gd name="connsiteX4" fmla="*/ 242928 w 522385"/>
                  <a:gd name="connsiteY4" fmla="*/ 2460419 h 2463281"/>
                  <a:gd name="connsiteX5" fmla="*/ 344080 w 522385"/>
                  <a:gd name="connsiteY5" fmla="*/ 1130807 h 2463281"/>
                  <a:gd name="connsiteX6" fmla="*/ 516485 w 522385"/>
                  <a:gd name="connsiteY6" fmla="*/ 101470 h 2463281"/>
                  <a:gd name="connsiteX7" fmla="*/ 4997 w 522385"/>
                  <a:gd name="connsiteY7" fmla="*/ 0 h 246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2385" h="2463281">
                    <a:moveTo>
                      <a:pt x="4997" y="0"/>
                    </a:moveTo>
                    <a:cubicBezTo>
                      <a:pt x="-27766" y="303457"/>
                      <a:pt x="112193" y="907190"/>
                      <a:pt x="88337" y="987667"/>
                    </a:cubicBezTo>
                    <a:cubicBezTo>
                      <a:pt x="64480" y="1067825"/>
                      <a:pt x="-18859" y="1285080"/>
                      <a:pt x="11041" y="1567861"/>
                    </a:cubicBezTo>
                    <a:cubicBezTo>
                      <a:pt x="40941" y="1850324"/>
                      <a:pt x="138913" y="2463282"/>
                      <a:pt x="138913" y="2463282"/>
                    </a:cubicBezTo>
                    <a:lnTo>
                      <a:pt x="242928" y="2460419"/>
                    </a:lnTo>
                    <a:cubicBezTo>
                      <a:pt x="231159" y="2258114"/>
                      <a:pt x="272828" y="1371600"/>
                      <a:pt x="344080" y="1130807"/>
                    </a:cubicBezTo>
                    <a:cubicBezTo>
                      <a:pt x="415332" y="890013"/>
                      <a:pt x="552429" y="107514"/>
                      <a:pt x="516485" y="101470"/>
                    </a:cubicBezTo>
                    <a:cubicBezTo>
                      <a:pt x="481177" y="95109"/>
                      <a:pt x="4997" y="0"/>
                      <a:pt x="4997" y="0"/>
                    </a:cubicBezTo>
                    <a:close/>
                  </a:path>
                </a:pathLst>
              </a:custGeom>
              <a:solidFill>
                <a:srgbClr val="231F20"/>
              </a:solidFill>
              <a:ln w="3179" cap="flat">
                <a:noFill/>
                <a:prstDash val="solid"/>
                <a:miter/>
              </a:ln>
            </p:spPr>
            <p:txBody>
              <a:bodyPr rtlCol="0" anchor="ctr"/>
              <a:lstStyle/>
              <a:p>
                <a:endParaRPr lang="fr-BE"/>
              </a:p>
            </p:txBody>
          </p:sp>
          <p:sp>
            <p:nvSpPr>
              <p:cNvPr id="489" name="Forme libre : forme 488">
                <a:extLst>
                  <a:ext uri="{FF2B5EF4-FFF2-40B4-BE49-F238E27FC236}">
                    <a16:creationId xmlns:a16="http://schemas.microsoft.com/office/drawing/2014/main" id="{BA80E9F0-7F78-4C79-AF40-A1E274F1EB46}"/>
                  </a:ext>
                </a:extLst>
              </p:cNvPr>
              <p:cNvSpPr/>
              <p:nvPr/>
            </p:nvSpPr>
            <p:spPr>
              <a:xfrm>
                <a:off x="2149064" y="68346"/>
                <a:ext cx="1066936" cy="916314"/>
              </a:xfrm>
              <a:custGeom>
                <a:avLst/>
                <a:gdLst>
                  <a:gd name="connsiteX0" fmla="*/ 446648 w 1066936"/>
                  <a:gd name="connsiteY0" fmla="*/ 76066 h 916314"/>
                  <a:gd name="connsiteX1" fmla="*/ 286013 w 1066936"/>
                  <a:gd name="connsiteY1" fmla="*/ 334991 h 916314"/>
                  <a:gd name="connsiteX2" fmla="*/ 245933 w 1066936"/>
                  <a:gd name="connsiteY2" fmla="*/ 605048 h 916314"/>
                  <a:gd name="connsiteX3" fmla="*/ 45219 w 1066936"/>
                  <a:gd name="connsiteY3" fmla="*/ 852521 h 916314"/>
                  <a:gd name="connsiteX4" fmla="*/ 58579 w 1066936"/>
                  <a:gd name="connsiteY4" fmla="*/ 790176 h 916314"/>
                  <a:gd name="connsiteX5" fmla="*/ 105338 w 1066936"/>
                  <a:gd name="connsiteY5" fmla="*/ 863655 h 916314"/>
                  <a:gd name="connsiteX6" fmla="*/ 239254 w 1066936"/>
                  <a:gd name="connsiteY6" fmla="*/ 885921 h 916314"/>
                  <a:gd name="connsiteX7" fmla="*/ 216987 w 1066936"/>
                  <a:gd name="connsiteY7" fmla="*/ 848068 h 916314"/>
                  <a:gd name="connsiteX8" fmla="*/ 270426 w 1066936"/>
                  <a:gd name="connsiteY8" fmla="*/ 890374 h 916314"/>
                  <a:gd name="connsiteX9" fmla="*/ 631775 w 1066936"/>
                  <a:gd name="connsiteY9" fmla="*/ 905960 h 916314"/>
                  <a:gd name="connsiteX10" fmla="*/ 910740 w 1066936"/>
                  <a:gd name="connsiteY10" fmla="*/ 901507 h 916314"/>
                  <a:gd name="connsiteX11" fmla="*/ 1009029 w 1066936"/>
                  <a:gd name="connsiteY11" fmla="*/ 778725 h 916314"/>
                  <a:gd name="connsiteX12" fmla="*/ 1040202 w 1066936"/>
                  <a:gd name="connsiteY12" fmla="*/ 836617 h 916314"/>
                  <a:gd name="connsiteX13" fmla="*/ 1000123 w 1066936"/>
                  <a:gd name="connsiteY13" fmla="*/ 707155 h 916314"/>
                  <a:gd name="connsiteX14" fmla="*/ 1035748 w 1066936"/>
                  <a:gd name="connsiteY14" fmla="*/ 399245 h 916314"/>
                  <a:gd name="connsiteX15" fmla="*/ 1015709 w 1066936"/>
                  <a:gd name="connsiteY15" fmla="*/ 182944 h 916314"/>
                  <a:gd name="connsiteX16" fmla="*/ 786049 w 1066936"/>
                  <a:gd name="connsiteY16" fmla="*/ 37895 h 916314"/>
                  <a:gd name="connsiteX17" fmla="*/ 446648 w 1066936"/>
                  <a:gd name="connsiteY17" fmla="*/ 76066 h 916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66936" h="916314">
                    <a:moveTo>
                      <a:pt x="446648" y="76066"/>
                    </a:moveTo>
                    <a:cubicBezTo>
                      <a:pt x="323865" y="91652"/>
                      <a:pt x="265973" y="198848"/>
                      <a:pt x="286013" y="334991"/>
                    </a:cubicBezTo>
                    <a:cubicBezTo>
                      <a:pt x="306052" y="471133"/>
                      <a:pt x="408795" y="573557"/>
                      <a:pt x="245933" y="605048"/>
                    </a:cubicBezTo>
                    <a:cubicBezTo>
                      <a:pt x="83072" y="636221"/>
                      <a:pt x="-82016" y="770136"/>
                      <a:pt x="45219" y="852521"/>
                    </a:cubicBezTo>
                    <a:cubicBezTo>
                      <a:pt x="42993" y="832482"/>
                      <a:pt x="58579" y="790176"/>
                      <a:pt x="58579" y="790176"/>
                    </a:cubicBezTo>
                    <a:cubicBezTo>
                      <a:pt x="60806" y="841388"/>
                      <a:pt x="91978" y="856975"/>
                      <a:pt x="105338" y="863655"/>
                    </a:cubicBezTo>
                    <a:cubicBezTo>
                      <a:pt x="118698" y="870334"/>
                      <a:pt x="239254" y="885921"/>
                      <a:pt x="239254" y="885921"/>
                    </a:cubicBezTo>
                    <a:cubicBezTo>
                      <a:pt x="212534" y="861428"/>
                      <a:pt x="216987" y="848068"/>
                      <a:pt x="216987" y="848068"/>
                    </a:cubicBezTo>
                    <a:cubicBezTo>
                      <a:pt x="254840" y="870334"/>
                      <a:pt x="270426" y="890374"/>
                      <a:pt x="270426" y="890374"/>
                    </a:cubicBezTo>
                    <a:cubicBezTo>
                      <a:pt x="355356" y="914867"/>
                      <a:pt x="551617" y="926000"/>
                      <a:pt x="631775" y="905960"/>
                    </a:cubicBezTo>
                    <a:cubicBezTo>
                      <a:pt x="711934" y="885921"/>
                      <a:pt x="933006" y="859201"/>
                      <a:pt x="910740" y="901507"/>
                    </a:cubicBezTo>
                    <a:cubicBezTo>
                      <a:pt x="1000123" y="874788"/>
                      <a:pt x="1053562" y="816577"/>
                      <a:pt x="1009029" y="778725"/>
                    </a:cubicBezTo>
                    <a:cubicBezTo>
                      <a:pt x="1051335" y="796538"/>
                      <a:pt x="1040202" y="836617"/>
                      <a:pt x="1040202" y="836617"/>
                    </a:cubicBezTo>
                    <a:cubicBezTo>
                      <a:pt x="1064695" y="783178"/>
                      <a:pt x="1100321" y="751687"/>
                      <a:pt x="1000123" y="707155"/>
                    </a:cubicBezTo>
                    <a:cubicBezTo>
                      <a:pt x="899606" y="662622"/>
                      <a:pt x="1000123" y="515347"/>
                      <a:pt x="1035748" y="399245"/>
                    </a:cubicBezTo>
                    <a:cubicBezTo>
                      <a:pt x="1071375" y="283142"/>
                      <a:pt x="1064695" y="187397"/>
                      <a:pt x="1015709" y="182944"/>
                    </a:cubicBezTo>
                    <a:cubicBezTo>
                      <a:pt x="966723" y="178491"/>
                      <a:pt x="912966" y="86881"/>
                      <a:pt x="786049" y="37895"/>
                    </a:cubicBezTo>
                    <a:cubicBezTo>
                      <a:pt x="658813" y="-10772"/>
                      <a:pt x="500405" y="-26359"/>
                      <a:pt x="446648" y="76066"/>
                    </a:cubicBezTo>
                    <a:close/>
                  </a:path>
                </a:pathLst>
              </a:custGeom>
              <a:solidFill>
                <a:srgbClr val="2B2B2B"/>
              </a:solidFill>
              <a:ln w="3179" cap="flat">
                <a:noFill/>
                <a:prstDash val="solid"/>
                <a:miter/>
              </a:ln>
            </p:spPr>
            <p:txBody>
              <a:bodyPr rtlCol="0" anchor="ctr"/>
              <a:lstStyle/>
              <a:p>
                <a:endParaRPr lang="fr-BE"/>
              </a:p>
            </p:txBody>
          </p:sp>
          <p:sp>
            <p:nvSpPr>
              <p:cNvPr id="490" name="Forme libre : forme 489">
                <a:extLst>
                  <a:ext uri="{FF2B5EF4-FFF2-40B4-BE49-F238E27FC236}">
                    <a16:creationId xmlns:a16="http://schemas.microsoft.com/office/drawing/2014/main" id="{EACD4B82-3613-4C83-8597-48D4DBBA4199}"/>
                  </a:ext>
                </a:extLst>
              </p:cNvPr>
              <p:cNvSpPr/>
              <p:nvPr/>
            </p:nvSpPr>
            <p:spPr>
              <a:xfrm>
                <a:off x="2397224" y="1012377"/>
                <a:ext cx="868167" cy="1611570"/>
              </a:xfrm>
              <a:custGeom>
                <a:avLst/>
                <a:gdLst>
                  <a:gd name="connsiteX0" fmla="*/ 109423 w 868167"/>
                  <a:gd name="connsiteY0" fmla="*/ 57992 h 1611570"/>
                  <a:gd name="connsiteX1" fmla="*/ 285644 w 868167"/>
                  <a:gd name="connsiteY1" fmla="*/ 100 h 1611570"/>
                  <a:gd name="connsiteX2" fmla="*/ 489539 w 868167"/>
                  <a:gd name="connsiteY2" fmla="*/ 37952 h 1611570"/>
                  <a:gd name="connsiteX3" fmla="*/ 615820 w 868167"/>
                  <a:gd name="connsiteY3" fmla="*/ 100298 h 1611570"/>
                  <a:gd name="connsiteX4" fmla="*/ 787588 w 868167"/>
                  <a:gd name="connsiteY4" fmla="*/ 372582 h 1611570"/>
                  <a:gd name="connsiteX5" fmla="*/ 800948 w 868167"/>
                  <a:gd name="connsiteY5" fmla="*/ 620373 h 1611570"/>
                  <a:gd name="connsiteX6" fmla="*/ 794268 w 868167"/>
                  <a:gd name="connsiteY6" fmla="*/ 1064426 h 1611570"/>
                  <a:gd name="connsiteX7" fmla="*/ 865520 w 868167"/>
                  <a:gd name="connsiteY7" fmla="*/ 1512931 h 1611570"/>
                  <a:gd name="connsiteX8" fmla="*/ 0 w 868167"/>
                  <a:gd name="connsiteY8" fmla="*/ 1504025 h 1611570"/>
                  <a:gd name="connsiteX9" fmla="*/ 178448 w 868167"/>
                  <a:gd name="connsiteY9" fmla="*/ 995400 h 1611570"/>
                  <a:gd name="connsiteX10" fmla="*/ 249700 w 868167"/>
                  <a:gd name="connsiteY10" fmla="*/ 832539 h 1611570"/>
                  <a:gd name="connsiteX11" fmla="*/ 66799 w 868167"/>
                  <a:gd name="connsiteY11" fmla="*/ 417432 h 1611570"/>
                  <a:gd name="connsiteX12" fmla="*/ 109423 w 868167"/>
                  <a:gd name="connsiteY12" fmla="*/ 57992 h 1611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8167" h="1611570">
                    <a:moveTo>
                      <a:pt x="109423" y="57992"/>
                    </a:moveTo>
                    <a:cubicBezTo>
                      <a:pt x="140595" y="33499"/>
                      <a:pt x="272920" y="-2127"/>
                      <a:pt x="285644" y="100"/>
                    </a:cubicBezTo>
                    <a:cubicBezTo>
                      <a:pt x="298368" y="2326"/>
                      <a:pt x="489539" y="37952"/>
                      <a:pt x="489539" y="37952"/>
                    </a:cubicBezTo>
                    <a:cubicBezTo>
                      <a:pt x="538525" y="41769"/>
                      <a:pt x="615820" y="100298"/>
                      <a:pt x="615820" y="100298"/>
                    </a:cubicBezTo>
                    <a:cubicBezTo>
                      <a:pt x="625363" y="135287"/>
                      <a:pt x="723016" y="301012"/>
                      <a:pt x="787588" y="372582"/>
                    </a:cubicBezTo>
                    <a:cubicBezTo>
                      <a:pt x="852161" y="443834"/>
                      <a:pt x="838801" y="551030"/>
                      <a:pt x="800948" y="620373"/>
                    </a:cubicBezTo>
                    <a:cubicBezTo>
                      <a:pt x="763096" y="689399"/>
                      <a:pt x="725243" y="816634"/>
                      <a:pt x="794268" y="1064426"/>
                    </a:cubicBezTo>
                    <a:cubicBezTo>
                      <a:pt x="863294" y="1312217"/>
                      <a:pt x="874427" y="1492891"/>
                      <a:pt x="865520" y="1512931"/>
                    </a:cubicBezTo>
                    <a:cubicBezTo>
                      <a:pt x="548704" y="1682473"/>
                      <a:pt x="100198" y="1602314"/>
                      <a:pt x="0" y="1504025"/>
                    </a:cubicBezTo>
                    <a:cubicBezTo>
                      <a:pt x="17813" y="1238420"/>
                      <a:pt x="102743" y="1086692"/>
                      <a:pt x="178448" y="995400"/>
                    </a:cubicBezTo>
                    <a:cubicBezTo>
                      <a:pt x="254153" y="903791"/>
                      <a:pt x="263378" y="877071"/>
                      <a:pt x="249700" y="832539"/>
                    </a:cubicBezTo>
                    <a:cubicBezTo>
                      <a:pt x="236340" y="788006"/>
                      <a:pt x="69025" y="645184"/>
                      <a:pt x="66799" y="417432"/>
                    </a:cubicBezTo>
                    <a:cubicBezTo>
                      <a:pt x="64890" y="189681"/>
                      <a:pt x="109423" y="57992"/>
                      <a:pt x="109423" y="57992"/>
                    </a:cubicBezTo>
                    <a:close/>
                  </a:path>
                </a:pathLst>
              </a:custGeom>
              <a:solidFill>
                <a:srgbClr val="00A6F7"/>
              </a:solidFill>
              <a:ln w="3179" cap="flat">
                <a:noFill/>
                <a:prstDash val="solid"/>
                <a:miter/>
              </a:ln>
            </p:spPr>
            <p:txBody>
              <a:bodyPr rtlCol="0" anchor="ctr"/>
              <a:lstStyle/>
              <a:p>
                <a:endParaRPr lang="fr-BE"/>
              </a:p>
            </p:txBody>
          </p:sp>
          <p:grpSp>
            <p:nvGrpSpPr>
              <p:cNvPr id="492" name="Graphique 2">
                <a:extLst>
                  <a:ext uri="{FF2B5EF4-FFF2-40B4-BE49-F238E27FC236}">
                    <a16:creationId xmlns:a16="http://schemas.microsoft.com/office/drawing/2014/main" id="{29260233-D643-421E-BC13-7F909724BDC8}"/>
                  </a:ext>
                </a:extLst>
              </p:cNvPr>
              <p:cNvGrpSpPr/>
              <p:nvPr/>
            </p:nvGrpSpPr>
            <p:grpSpPr>
              <a:xfrm>
                <a:off x="2845730" y="1847033"/>
                <a:ext cx="1104405" cy="990320"/>
                <a:chOff x="2845730" y="1847033"/>
                <a:chExt cx="1104405" cy="990320"/>
              </a:xfrm>
              <a:solidFill>
                <a:srgbClr val="666666"/>
              </a:solidFill>
            </p:grpSpPr>
            <p:sp>
              <p:nvSpPr>
                <p:cNvPr id="493" name="Forme libre : forme 492">
                  <a:extLst>
                    <a:ext uri="{FF2B5EF4-FFF2-40B4-BE49-F238E27FC236}">
                      <a16:creationId xmlns:a16="http://schemas.microsoft.com/office/drawing/2014/main" id="{1A0BA9E3-A0FD-4B3E-8624-5587DA1CDE3F}"/>
                    </a:ext>
                  </a:extLst>
                </p:cNvPr>
                <p:cNvSpPr/>
                <p:nvPr/>
              </p:nvSpPr>
              <p:spPr>
                <a:xfrm>
                  <a:off x="3408747" y="2566660"/>
                  <a:ext cx="541387" cy="270693"/>
                </a:xfrm>
                <a:custGeom>
                  <a:avLst/>
                  <a:gdLst>
                    <a:gd name="connsiteX0" fmla="*/ 541388 w 541387"/>
                    <a:gd name="connsiteY0" fmla="*/ 0 h 270693"/>
                    <a:gd name="connsiteX1" fmla="*/ 270694 w 541387"/>
                    <a:gd name="connsiteY1" fmla="*/ 270694 h 270693"/>
                    <a:gd name="connsiteX2" fmla="*/ 0 w 541387"/>
                    <a:gd name="connsiteY2" fmla="*/ 0 h 270693"/>
                    <a:gd name="connsiteX3" fmla="*/ 541388 w 541387"/>
                    <a:gd name="connsiteY3" fmla="*/ 0 h 270693"/>
                  </a:gdLst>
                  <a:ahLst/>
                  <a:cxnLst>
                    <a:cxn ang="0">
                      <a:pos x="connsiteX0" y="connsiteY0"/>
                    </a:cxn>
                    <a:cxn ang="0">
                      <a:pos x="connsiteX1" y="connsiteY1"/>
                    </a:cxn>
                    <a:cxn ang="0">
                      <a:pos x="connsiteX2" y="connsiteY2"/>
                    </a:cxn>
                    <a:cxn ang="0">
                      <a:pos x="connsiteX3" y="connsiteY3"/>
                    </a:cxn>
                  </a:cxnLst>
                  <a:rect l="l" t="t" r="r" b="b"/>
                  <a:pathLst>
                    <a:path w="541387" h="270693">
                      <a:moveTo>
                        <a:pt x="541388" y="0"/>
                      </a:moveTo>
                      <a:cubicBezTo>
                        <a:pt x="541388" y="149502"/>
                        <a:pt x="420196" y="270694"/>
                        <a:pt x="270694" y="270694"/>
                      </a:cubicBezTo>
                      <a:cubicBezTo>
                        <a:pt x="121192" y="270694"/>
                        <a:pt x="0" y="149502"/>
                        <a:pt x="0" y="0"/>
                      </a:cubicBezTo>
                      <a:lnTo>
                        <a:pt x="541388" y="0"/>
                      </a:lnTo>
                      <a:close/>
                    </a:path>
                  </a:pathLst>
                </a:custGeom>
                <a:solidFill>
                  <a:srgbClr val="666666"/>
                </a:solidFill>
                <a:ln w="3179" cap="flat">
                  <a:noFill/>
                  <a:prstDash val="solid"/>
                  <a:miter/>
                </a:ln>
              </p:spPr>
              <p:txBody>
                <a:bodyPr rtlCol="0" anchor="ctr"/>
                <a:lstStyle/>
                <a:p>
                  <a:endParaRPr lang="fr-BE"/>
                </a:p>
              </p:txBody>
            </p:sp>
            <p:sp>
              <p:nvSpPr>
                <p:cNvPr id="494" name="Forme libre : forme 493">
                  <a:extLst>
                    <a:ext uri="{FF2B5EF4-FFF2-40B4-BE49-F238E27FC236}">
                      <a16:creationId xmlns:a16="http://schemas.microsoft.com/office/drawing/2014/main" id="{7711FC95-4677-4D25-A4D3-CD31D5539A79}"/>
                    </a:ext>
                  </a:extLst>
                </p:cNvPr>
                <p:cNvSpPr/>
                <p:nvPr/>
              </p:nvSpPr>
              <p:spPr>
                <a:xfrm>
                  <a:off x="2845730" y="1847033"/>
                  <a:ext cx="638086" cy="808373"/>
                </a:xfrm>
                <a:custGeom>
                  <a:avLst/>
                  <a:gdLst>
                    <a:gd name="connsiteX0" fmla="*/ 606596 w 638086"/>
                    <a:gd name="connsiteY0" fmla="*/ 808374 h 808373"/>
                    <a:gd name="connsiteX1" fmla="*/ 239839 w 638086"/>
                    <a:gd name="connsiteY1" fmla="*/ 126391 h 808373"/>
                    <a:gd name="connsiteX2" fmla="*/ 83021 w 638086"/>
                    <a:gd name="connsiteY2" fmla="*/ 35735 h 808373"/>
                    <a:gd name="connsiteX3" fmla="*/ 954 w 638086"/>
                    <a:gd name="connsiteY3" fmla="*/ 38280 h 808373"/>
                    <a:gd name="connsiteX4" fmla="*/ 0 w 638086"/>
                    <a:gd name="connsiteY4" fmla="*/ 2654 h 808373"/>
                    <a:gd name="connsiteX5" fmla="*/ 82067 w 638086"/>
                    <a:gd name="connsiteY5" fmla="*/ 109 h 808373"/>
                    <a:gd name="connsiteX6" fmla="*/ 271330 w 638086"/>
                    <a:gd name="connsiteY6" fmla="*/ 109532 h 808373"/>
                    <a:gd name="connsiteX7" fmla="*/ 638087 w 638086"/>
                    <a:gd name="connsiteY7" fmla="*/ 791515 h 808373"/>
                    <a:gd name="connsiteX8" fmla="*/ 606596 w 638086"/>
                    <a:gd name="connsiteY8" fmla="*/ 808374 h 808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8086" h="808373">
                      <a:moveTo>
                        <a:pt x="606596" y="808374"/>
                      </a:moveTo>
                      <a:lnTo>
                        <a:pt x="239839" y="126391"/>
                      </a:lnTo>
                      <a:cubicBezTo>
                        <a:pt x="208666" y="68499"/>
                        <a:pt x="148548" y="33827"/>
                        <a:pt x="83021" y="35735"/>
                      </a:cubicBezTo>
                      <a:lnTo>
                        <a:pt x="954" y="38280"/>
                      </a:lnTo>
                      <a:lnTo>
                        <a:pt x="0" y="2654"/>
                      </a:lnTo>
                      <a:lnTo>
                        <a:pt x="82067" y="109"/>
                      </a:lnTo>
                      <a:cubicBezTo>
                        <a:pt x="161271" y="-2435"/>
                        <a:pt x="233795" y="39552"/>
                        <a:pt x="271330" y="109532"/>
                      </a:cubicBezTo>
                      <a:lnTo>
                        <a:pt x="638087" y="791515"/>
                      </a:lnTo>
                      <a:lnTo>
                        <a:pt x="606596" y="808374"/>
                      </a:lnTo>
                      <a:close/>
                    </a:path>
                  </a:pathLst>
                </a:custGeom>
                <a:solidFill>
                  <a:srgbClr val="666666"/>
                </a:solidFill>
                <a:ln w="3179" cap="flat">
                  <a:noFill/>
                  <a:prstDash val="solid"/>
                  <a:miter/>
                </a:ln>
              </p:spPr>
              <p:txBody>
                <a:bodyPr rtlCol="0" anchor="ctr"/>
                <a:lstStyle/>
                <a:p>
                  <a:endParaRPr lang="fr-BE"/>
                </a:p>
              </p:txBody>
            </p:sp>
          </p:grpSp>
          <p:sp>
            <p:nvSpPr>
              <p:cNvPr id="495" name="Forme libre : forme 494">
                <a:extLst>
                  <a:ext uri="{FF2B5EF4-FFF2-40B4-BE49-F238E27FC236}">
                    <a16:creationId xmlns:a16="http://schemas.microsoft.com/office/drawing/2014/main" id="{01D99074-30CD-44E8-B725-A014BD1F8900}"/>
                  </a:ext>
                </a:extLst>
              </p:cNvPr>
              <p:cNvSpPr/>
              <p:nvPr/>
            </p:nvSpPr>
            <p:spPr>
              <a:xfrm>
                <a:off x="2892721" y="1996086"/>
                <a:ext cx="406465" cy="303163"/>
              </a:xfrm>
              <a:custGeom>
                <a:avLst/>
                <a:gdLst>
                  <a:gd name="connsiteX0" fmla="*/ 32213 w 406465"/>
                  <a:gd name="connsiteY0" fmla="*/ 93759 h 303163"/>
                  <a:gd name="connsiteX1" fmla="*/ 144817 w 406465"/>
                  <a:gd name="connsiteY1" fmla="*/ 7875 h 303163"/>
                  <a:gd name="connsiteX2" fmla="*/ 219250 w 406465"/>
                  <a:gd name="connsiteY2" fmla="*/ 26960 h 303163"/>
                  <a:gd name="connsiteX3" fmla="*/ 303225 w 406465"/>
                  <a:gd name="connsiteY3" fmla="*/ 66085 h 303163"/>
                  <a:gd name="connsiteX4" fmla="*/ 395789 w 406465"/>
                  <a:gd name="connsiteY4" fmla="*/ 156423 h 303163"/>
                  <a:gd name="connsiteX5" fmla="*/ 323265 w 406465"/>
                  <a:gd name="connsiteY5" fmla="*/ 200001 h 303163"/>
                  <a:gd name="connsiteX6" fmla="*/ 226248 w 406465"/>
                  <a:gd name="connsiteY6" fmla="*/ 302743 h 303163"/>
                  <a:gd name="connsiteX7" fmla="*/ 7720 w 406465"/>
                  <a:gd name="connsiteY7" fmla="*/ 188868 h 303163"/>
                  <a:gd name="connsiteX8" fmla="*/ 32213 w 406465"/>
                  <a:gd name="connsiteY8" fmla="*/ 93759 h 30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465" h="303163">
                    <a:moveTo>
                      <a:pt x="32213" y="93759"/>
                    </a:moveTo>
                    <a:cubicBezTo>
                      <a:pt x="54479" y="80399"/>
                      <a:pt x="107918" y="7875"/>
                      <a:pt x="144817" y="7875"/>
                    </a:cubicBezTo>
                    <a:cubicBezTo>
                      <a:pt x="181715" y="7875"/>
                      <a:pt x="197620" y="-19163"/>
                      <a:pt x="219250" y="26960"/>
                    </a:cubicBezTo>
                    <a:cubicBezTo>
                      <a:pt x="241516" y="63540"/>
                      <a:pt x="248514" y="49226"/>
                      <a:pt x="303225" y="66085"/>
                    </a:cubicBezTo>
                    <a:cubicBezTo>
                      <a:pt x="357936" y="82944"/>
                      <a:pt x="434914" y="147516"/>
                      <a:pt x="395789" y="156423"/>
                    </a:cubicBezTo>
                    <a:cubicBezTo>
                      <a:pt x="356664" y="165329"/>
                      <a:pt x="327718" y="165329"/>
                      <a:pt x="323265" y="200001"/>
                    </a:cubicBezTo>
                    <a:cubicBezTo>
                      <a:pt x="318811" y="234672"/>
                      <a:pt x="287639" y="309423"/>
                      <a:pt x="226248" y="302743"/>
                    </a:cubicBezTo>
                    <a:cubicBezTo>
                      <a:pt x="164856" y="296064"/>
                      <a:pt x="34440" y="194593"/>
                      <a:pt x="7720" y="188868"/>
                    </a:cubicBezTo>
                    <a:cubicBezTo>
                      <a:pt x="-18999" y="183142"/>
                      <a:pt x="32213" y="93759"/>
                      <a:pt x="32213" y="93759"/>
                    </a:cubicBezTo>
                    <a:close/>
                  </a:path>
                </a:pathLst>
              </a:custGeom>
              <a:solidFill>
                <a:srgbClr val="FFD0A2"/>
              </a:solidFill>
              <a:ln w="3179" cap="flat">
                <a:noFill/>
                <a:prstDash val="solid"/>
                <a:miter/>
              </a:ln>
            </p:spPr>
            <p:txBody>
              <a:bodyPr rtlCol="0" anchor="ctr"/>
              <a:lstStyle/>
              <a:p>
                <a:endParaRPr lang="fr-BE"/>
              </a:p>
            </p:txBody>
          </p:sp>
          <p:sp>
            <p:nvSpPr>
              <p:cNvPr id="497" name="Forme libre : forme 496">
                <a:extLst>
                  <a:ext uri="{FF2B5EF4-FFF2-40B4-BE49-F238E27FC236}">
                    <a16:creationId xmlns:a16="http://schemas.microsoft.com/office/drawing/2014/main" id="{5841898B-7AC3-458F-860A-7CF7FA3F300F}"/>
                  </a:ext>
                </a:extLst>
              </p:cNvPr>
              <p:cNvSpPr/>
              <p:nvPr/>
            </p:nvSpPr>
            <p:spPr>
              <a:xfrm>
                <a:off x="3115787" y="2029090"/>
                <a:ext cx="636" cy="636"/>
              </a:xfrm>
              <a:custGeom>
                <a:avLst/>
                <a:gdLst>
                  <a:gd name="connsiteX0" fmla="*/ 318 w 636"/>
                  <a:gd name="connsiteY0" fmla="*/ 0 h 636"/>
                  <a:gd name="connsiteX1" fmla="*/ 0 w 636"/>
                  <a:gd name="connsiteY1" fmla="*/ 636 h 636"/>
                  <a:gd name="connsiteX2" fmla="*/ 636 w 636"/>
                  <a:gd name="connsiteY2" fmla="*/ 636 h 636"/>
                  <a:gd name="connsiteX3" fmla="*/ 318 w 636"/>
                  <a:gd name="connsiteY3" fmla="*/ 0 h 636"/>
                </a:gdLst>
                <a:ahLst/>
                <a:cxnLst>
                  <a:cxn ang="0">
                    <a:pos x="connsiteX0" y="connsiteY0"/>
                  </a:cxn>
                  <a:cxn ang="0">
                    <a:pos x="connsiteX1" y="connsiteY1"/>
                  </a:cxn>
                  <a:cxn ang="0">
                    <a:pos x="connsiteX2" y="connsiteY2"/>
                  </a:cxn>
                  <a:cxn ang="0">
                    <a:pos x="connsiteX3" y="connsiteY3"/>
                  </a:cxn>
                </a:cxnLst>
                <a:rect l="l" t="t" r="r" b="b"/>
                <a:pathLst>
                  <a:path w="636" h="636">
                    <a:moveTo>
                      <a:pt x="318" y="0"/>
                    </a:moveTo>
                    <a:cubicBezTo>
                      <a:pt x="318" y="318"/>
                      <a:pt x="0" y="636"/>
                      <a:pt x="0" y="636"/>
                    </a:cubicBezTo>
                    <a:lnTo>
                      <a:pt x="636" y="636"/>
                    </a:lnTo>
                    <a:cubicBezTo>
                      <a:pt x="318" y="318"/>
                      <a:pt x="318" y="318"/>
                      <a:pt x="318" y="0"/>
                    </a:cubicBezTo>
                    <a:close/>
                  </a:path>
                </a:pathLst>
              </a:custGeom>
              <a:solidFill>
                <a:srgbClr val="EBEBEB"/>
              </a:solidFill>
              <a:ln w="3179" cap="flat">
                <a:noFill/>
                <a:prstDash val="solid"/>
                <a:miter/>
              </a:ln>
            </p:spPr>
            <p:txBody>
              <a:bodyPr rtlCol="0" anchor="ctr"/>
              <a:lstStyle/>
              <a:p>
                <a:endParaRPr lang="fr-BE"/>
              </a:p>
            </p:txBody>
          </p:sp>
          <p:sp>
            <p:nvSpPr>
              <p:cNvPr id="499" name="Forme libre : forme 498">
                <a:extLst>
                  <a:ext uri="{FF2B5EF4-FFF2-40B4-BE49-F238E27FC236}">
                    <a16:creationId xmlns:a16="http://schemas.microsoft.com/office/drawing/2014/main" id="{16A4D46E-E0E3-4608-9BCA-990B3C342EDD}"/>
                  </a:ext>
                </a:extLst>
              </p:cNvPr>
              <p:cNvSpPr/>
              <p:nvPr/>
            </p:nvSpPr>
            <p:spPr>
              <a:xfrm>
                <a:off x="2633667" y="1012408"/>
                <a:ext cx="324497" cy="198556"/>
              </a:xfrm>
              <a:custGeom>
                <a:avLst/>
                <a:gdLst>
                  <a:gd name="connsiteX0" fmla="*/ 256596 w 324497"/>
                  <a:gd name="connsiteY0" fmla="*/ 198557 h 198556"/>
                  <a:gd name="connsiteX1" fmla="*/ 307172 w 324497"/>
                  <a:gd name="connsiteY1" fmla="*/ 177563 h 198556"/>
                  <a:gd name="connsiteX2" fmla="*/ 307808 w 324497"/>
                  <a:gd name="connsiteY2" fmla="*/ 56053 h 198556"/>
                  <a:gd name="connsiteX3" fmla="*/ 252779 w 324497"/>
                  <a:gd name="connsiteY3" fmla="*/ 37922 h 198556"/>
                  <a:gd name="connsiteX4" fmla="*/ 48883 w 324497"/>
                  <a:gd name="connsiteY4" fmla="*/ 69 h 198556"/>
                  <a:gd name="connsiteX5" fmla="*/ 852 w 324497"/>
                  <a:gd name="connsiteY5" fmla="*/ 9612 h 198556"/>
                  <a:gd name="connsiteX6" fmla="*/ 2761 w 324497"/>
                  <a:gd name="connsiteY6" fmla="*/ 24244 h 198556"/>
                  <a:gd name="connsiteX7" fmla="*/ 256596 w 324497"/>
                  <a:gd name="connsiteY7" fmla="*/ 198557 h 198556"/>
                  <a:gd name="connsiteX8" fmla="*/ 256596 w 324497"/>
                  <a:gd name="connsiteY8" fmla="*/ 198557 h 19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497" h="198556">
                    <a:moveTo>
                      <a:pt x="256596" y="198557"/>
                    </a:moveTo>
                    <a:cubicBezTo>
                      <a:pt x="284906" y="198557"/>
                      <a:pt x="299856" y="187105"/>
                      <a:pt x="307172" y="177563"/>
                    </a:cubicBezTo>
                    <a:cubicBezTo>
                      <a:pt x="338026" y="137801"/>
                      <a:pt x="320850" y="84362"/>
                      <a:pt x="307808" y="56053"/>
                    </a:cubicBezTo>
                    <a:cubicBezTo>
                      <a:pt x="289041" y="46828"/>
                      <a:pt x="269319" y="39194"/>
                      <a:pt x="252779" y="37922"/>
                    </a:cubicBezTo>
                    <a:cubicBezTo>
                      <a:pt x="252779" y="37922"/>
                      <a:pt x="61607" y="2296"/>
                      <a:pt x="48883" y="69"/>
                    </a:cubicBezTo>
                    <a:cubicBezTo>
                      <a:pt x="44430" y="-567"/>
                      <a:pt x="25027" y="3250"/>
                      <a:pt x="852" y="9612"/>
                    </a:cubicBezTo>
                    <a:cubicBezTo>
                      <a:pt x="-738" y="14383"/>
                      <a:pt x="-102" y="19790"/>
                      <a:pt x="2761" y="24244"/>
                    </a:cubicBezTo>
                    <a:cubicBezTo>
                      <a:pt x="67651" y="128577"/>
                      <a:pt x="186616" y="198557"/>
                      <a:pt x="256596" y="198557"/>
                    </a:cubicBezTo>
                    <a:cubicBezTo>
                      <a:pt x="256596" y="198557"/>
                      <a:pt x="256596" y="198557"/>
                      <a:pt x="256596" y="198557"/>
                    </a:cubicBezTo>
                    <a:close/>
                  </a:path>
                </a:pathLst>
              </a:custGeom>
              <a:solidFill>
                <a:srgbClr val="F5B83F"/>
              </a:solidFill>
              <a:ln w="3179" cap="flat">
                <a:noFill/>
                <a:prstDash val="solid"/>
                <a:miter/>
              </a:ln>
            </p:spPr>
            <p:txBody>
              <a:bodyPr rtlCol="0" anchor="ctr"/>
              <a:lstStyle/>
              <a:p>
                <a:endParaRPr lang="fr-BE"/>
              </a:p>
            </p:txBody>
          </p:sp>
          <p:sp>
            <p:nvSpPr>
              <p:cNvPr id="500" name="Forme libre : forme 499">
                <a:extLst>
                  <a:ext uri="{FF2B5EF4-FFF2-40B4-BE49-F238E27FC236}">
                    <a16:creationId xmlns:a16="http://schemas.microsoft.com/office/drawing/2014/main" id="{06D0F720-FABC-49B7-B716-69892F0BC4A9}"/>
                  </a:ext>
                </a:extLst>
              </p:cNvPr>
              <p:cNvSpPr/>
              <p:nvPr/>
            </p:nvSpPr>
            <p:spPr>
              <a:xfrm>
                <a:off x="2651696" y="750690"/>
                <a:ext cx="288652" cy="442537"/>
              </a:xfrm>
              <a:custGeom>
                <a:avLst/>
                <a:gdLst>
                  <a:gd name="connsiteX0" fmla="*/ 14950 w 288652"/>
                  <a:gd name="connsiteY0" fmla="*/ 0 h 442537"/>
                  <a:gd name="connsiteX1" fmla="*/ 0 w 288652"/>
                  <a:gd name="connsiteY1" fmla="*/ 276737 h 442537"/>
                  <a:gd name="connsiteX2" fmla="*/ 275147 w 288652"/>
                  <a:gd name="connsiteY2" fmla="*/ 428466 h 442537"/>
                  <a:gd name="connsiteX3" fmla="*/ 264650 w 288652"/>
                  <a:gd name="connsiteY3" fmla="*/ 307910 h 442537"/>
                  <a:gd name="connsiteX4" fmla="*/ 214074 w 288652"/>
                  <a:gd name="connsiteY4" fmla="*/ 147275 h 442537"/>
                  <a:gd name="connsiteX5" fmla="*/ 14950 w 288652"/>
                  <a:gd name="connsiteY5" fmla="*/ 0 h 44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652" h="442537">
                    <a:moveTo>
                      <a:pt x="14950" y="0"/>
                    </a:moveTo>
                    <a:cubicBezTo>
                      <a:pt x="55029" y="187354"/>
                      <a:pt x="41670" y="269103"/>
                      <a:pt x="0" y="276737"/>
                    </a:cubicBezTo>
                    <a:cubicBezTo>
                      <a:pt x="78886" y="403019"/>
                      <a:pt x="239521" y="474589"/>
                      <a:pt x="275147" y="428466"/>
                    </a:cubicBezTo>
                    <a:cubicBezTo>
                      <a:pt x="310773" y="382343"/>
                      <a:pt x="264650" y="307910"/>
                      <a:pt x="264650" y="307910"/>
                    </a:cubicBezTo>
                    <a:cubicBezTo>
                      <a:pt x="199124" y="301867"/>
                      <a:pt x="214074" y="147275"/>
                      <a:pt x="214074" y="147275"/>
                    </a:cubicBezTo>
                    <a:lnTo>
                      <a:pt x="14950" y="0"/>
                    </a:lnTo>
                    <a:close/>
                  </a:path>
                </a:pathLst>
              </a:custGeom>
              <a:solidFill>
                <a:srgbClr val="FFD0A2"/>
              </a:solidFill>
              <a:ln w="3179" cap="flat">
                <a:noFill/>
                <a:prstDash val="solid"/>
                <a:miter/>
              </a:ln>
            </p:spPr>
            <p:txBody>
              <a:bodyPr rtlCol="0" anchor="ctr"/>
              <a:lstStyle/>
              <a:p>
                <a:endParaRPr lang="fr-BE"/>
              </a:p>
            </p:txBody>
          </p:sp>
          <p:sp>
            <p:nvSpPr>
              <p:cNvPr id="501" name="Forme libre : forme 500">
                <a:extLst>
                  <a:ext uri="{FF2B5EF4-FFF2-40B4-BE49-F238E27FC236}">
                    <a16:creationId xmlns:a16="http://schemas.microsoft.com/office/drawing/2014/main" id="{8FF49640-B305-4E8D-9926-2F56A003562B}"/>
                  </a:ext>
                </a:extLst>
              </p:cNvPr>
              <p:cNvSpPr/>
              <p:nvPr/>
            </p:nvSpPr>
            <p:spPr>
              <a:xfrm>
                <a:off x="2495180" y="249382"/>
                <a:ext cx="606382" cy="698256"/>
              </a:xfrm>
              <a:custGeom>
                <a:avLst/>
                <a:gdLst>
                  <a:gd name="connsiteX0" fmla="*/ 181644 w 606382"/>
                  <a:gd name="connsiteY0" fmla="*/ 0 h 698255"/>
                  <a:gd name="connsiteX1" fmla="*/ 125024 w 606382"/>
                  <a:gd name="connsiteY1" fmla="*/ 312363 h 698255"/>
                  <a:gd name="connsiteX2" fmla="*/ 15 w 606382"/>
                  <a:gd name="connsiteY2" fmla="*/ 355624 h 698255"/>
                  <a:gd name="connsiteX3" fmla="*/ 142837 w 606382"/>
                  <a:gd name="connsiteY3" fmla="*/ 453913 h 698255"/>
                  <a:gd name="connsiteX4" fmla="*/ 226177 w 606382"/>
                  <a:gd name="connsiteY4" fmla="*/ 604051 h 698255"/>
                  <a:gd name="connsiteX5" fmla="*/ 485101 w 606382"/>
                  <a:gd name="connsiteY5" fmla="*/ 697887 h 698255"/>
                  <a:gd name="connsiteX6" fmla="*/ 599613 w 606382"/>
                  <a:gd name="connsiteY6" fmla="*/ 485086 h 698255"/>
                  <a:gd name="connsiteX7" fmla="*/ 601204 w 606382"/>
                  <a:gd name="connsiteY7" fmla="*/ 319998 h 698255"/>
                  <a:gd name="connsiteX8" fmla="*/ 578937 w 606382"/>
                  <a:gd name="connsiteY8" fmla="*/ 86520 h 698255"/>
                  <a:gd name="connsiteX9" fmla="*/ 181644 w 606382"/>
                  <a:gd name="connsiteY9" fmla="*/ 0 h 698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6382" h="698255">
                    <a:moveTo>
                      <a:pt x="181644" y="0"/>
                    </a:moveTo>
                    <a:cubicBezTo>
                      <a:pt x="233811" y="69980"/>
                      <a:pt x="226177" y="333039"/>
                      <a:pt x="125024" y="312363"/>
                    </a:cubicBezTo>
                    <a:cubicBezTo>
                      <a:pt x="77311" y="255744"/>
                      <a:pt x="-1257" y="266241"/>
                      <a:pt x="15" y="355624"/>
                    </a:cubicBezTo>
                    <a:cubicBezTo>
                      <a:pt x="1606" y="445007"/>
                      <a:pt x="75720" y="496855"/>
                      <a:pt x="142837" y="453913"/>
                    </a:cubicBezTo>
                    <a:cubicBezTo>
                      <a:pt x="167966" y="501626"/>
                      <a:pt x="187370" y="566835"/>
                      <a:pt x="226177" y="604051"/>
                    </a:cubicBezTo>
                    <a:cubicBezTo>
                      <a:pt x="264983" y="641268"/>
                      <a:pt x="441841" y="703613"/>
                      <a:pt x="485101" y="697887"/>
                    </a:cubicBezTo>
                    <a:cubicBezTo>
                      <a:pt x="528361" y="691844"/>
                      <a:pt x="581800" y="557928"/>
                      <a:pt x="599613" y="485086"/>
                    </a:cubicBezTo>
                    <a:cubicBezTo>
                      <a:pt x="617426" y="412243"/>
                      <a:pt x="593569" y="370574"/>
                      <a:pt x="601204" y="319998"/>
                    </a:cubicBezTo>
                    <a:cubicBezTo>
                      <a:pt x="608520" y="269421"/>
                      <a:pt x="595160" y="119283"/>
                      <a:pt x="578937" y="86520"/>
                    </a:cubicBezTo>
                    <a:cubicBezTo>
                      <a:pt x="526771" y="112922"/>
                      <a:pt x="207091" y="25129"/>
                      <a:pt x="181644" y="0"/>
                    </a:cubicBezTo>
                    <a:close/>
                  </a:path>
                </a:pathLst>
              </a:custGeom>
              <a:solidFill>
                <a:srgbClr val="FFD0A2"/>
              </a:solidFill>
              <a:ln w="3179" cap="flat">
                <a:noFill/>
                <a:prstDash val="solid"/>
                <a:miter/>
              </a:ln>
            </p:spPr>
            <p:txBody>
              <a:bodyPr rtlCol="0" anchor="ctr"/>
              <a:lstStyle/>
              <a:p>
                <a:endParaRPr lang="fr-BE"/>
              </a:p>
            </p:txBody>
          </p:sp>
          <p:grpSp>
            <p:nvGrpSpPr>
              <p:cNvPr id="502" name="Graphique 2">
                <a:extLst>
                  <a:ext uri="{FF2B5EF4-FFF2-40B4-BE49-F238E27FC236}">
                    <a16:creationId xmlns:a16="http://schemas.microsoft.com/office/drawing/2014/main" id="{29260233-D643-421E-BC13-7F909724BDC8}"/>
                  </a:ext>
                </a:extLst>
              </p:cNvPr>
              <p:cNvGrpSpPr/>
              <p:nvPr/>
            </p:nvGrpSpPr>
            <p:grpSpPr>
              <a:xfrm>
                <a:off x="2986643" y="511865"/>
                <a:ext cx="101737" cy="106994"/>
                <a:chOff x="2986643" y="511865"/>
                <a:chExt cx="101737" cy="106994"/>
              </a:xfrm>
            </p:grpSpPr>
            <p:sp>
              <p:nvSpPr>
                <p:cNvPr id="505" name="Forme libre : forme 504">
                  <a:extLst>
                    <a:ext uri="{FF2B5EF4-FFF2-40B4-BE49-F238E27FC236}">
                      <a16:creationId xmlns:a16="http://schemas.microsoft.com/office/drawing/2014/main" id="{3881C78C-9E1E-4C59-8513-0AF2072908CA}"/>
                    </a:ext>
                  </a:extLst>
                </p:cNvPr>
                <p:cNvSpPr/>
                <p:nvPr/>
              </p:nvSpPr>
              <p:spPr>
                <a:xfrm>
                  <a:off x="2986643" y="511865"/>
                  <a:ext cx="101737" cy="106994"/>
                </a:xfrm>
                <a:custGeom>
                  <a:avLst/>
                  <a:gdLst>
                    <a:gd name="connsiteX0" fmla="*/ 0 w 101738"/>
                    <a:gd name="connsiteY0" fmla="*/ 63557 h 106994"/>
                    <a:gd name="connsiteX1" fmla="*/ 92882 w 101738"/>
                    <a:gd name="connsiteY1" fmla="*/ 3438 h 106994"/>
                    <a:gd name="connsiteX2" fmla="*/ 89383 w 101738"/>
                    <a:gd name="connsiteY2" fmla="*/ 100456 h 106994"/>
                    <a:gd name="connsiteX3" fmla="*/ 0 w 101738"/>
                    <a:gd name="connsiteY3" fmla="*/ 63557 h 106994"/>
                  </a:gdLst>
                  <a:ahLst/>
                  <a:cxnLst>
                    <a:cxn ang="0">
                      <a:pos x="connsiteX0" y="connsiteY0"/>
                    </a:cxn>
                    <a:cxn ang="0">
                      <a:pos x="connsiteX1" y="connsiteY1"/>
                    </a:cxn>
                    <a:cxn ang="0">
                      <a:pos x="connsiteX2" y="connsiteY2"/>
                    </a:cxn>
                    <a:cxn ang="0">
                      <a:pos x="connsiteX3" y="connsiteY3"/>
                    </a:cxn>
                  </a:cxnLst>
                  <a:rect l="l" t="t" r="r" b="b"/>
                  <a:pathLst>
                    <a:path w="101738" h="106994">
                      <a:moveTo>
                        <a:pt x="0" y="63557"/>
                      </a:moveTo>
                      <a:cubicBezTo>
                        <a:pt x="23539" y="11073"/>
                        <a:pt x="73160" y="-8649"/>
                        <a:pt x="92882" y="3438"/>
                      </a:cubicBezTo>
                      <a:cubicBezTo>
                        <a:pt x="106242" y="29522"/>
                        <a:pt x="104015" y="81052"/>
                        <a:pt x="89383" y="100456"/>
                      </a:cubicBezTo>
                      <a:cubicBezTo>
                        <a:pt x="56302" y="117950"/>
                        <a:pt x="19403" y="98547"/>
                        <a:pt x="0" y="63557"/>
                      </a:cubicBezTo>
                      <a:close/>
                    </a:path>
                  </a:pathLst>
                </a:custGeom>
                <a:solidFill>
                  <a:srgbClr val="FFFFFF"/>
                </a:solidFill>
                <a:ln w="3179" cap="flat">
                  <a:noFill/>
                  <a:prstDash val="solid"/>
                  <a:miter/>
                </a:ln>
              </p:spPr>
              <p:txBody>
                <a:bodyPr rtlCol="0" anchor="ctr"/>
                <a:lstStyle/>
                <a:p>
                  <a:endParaRPr lang="fr-BE"/>
                </a:p>
              </p:txBody>
            </p:sp>
            <p:sp>
              <p:nvSpPr>
                <p:cNvPr id="507" name="Forme libre : forme 506">
                  <a:extLst>
                    <a:ext uri="{FF2B5EF4-FFF2-40B4-BE49-F238E27FC236}">
                      <a16:creationId xmlns:a16="http://schemas.microsoft.com/office/drawing/2014/main" id="{08605B09-55A3-4734-91F8-17625709742D}"/>
                    </a:ext>
                  </a:extLst>
                </p:cNvPr>
                <p:cNvSpPr/>
                <p:nvPr/>
              </p:nvSpPr>
              <p:spPr>
                <a:xfrm>
                  <a:off x="3041546" y="559788"/>
                  <a:ext cx="35448" cy="40512"/>
                </a:xfrm>
                <a:custGeom>
                  <a:avLst/>
                  <a:gdLst>
                    <a:gd name="connsiteX0" fmla="*/ 27356 w 27355"/>
                    <a:gd name="connsiteY0" fmla="*/ 13042 h 26083"/>
                    <a:gd name="connsiteX1" fmla="*/ 13678 w 27355"/>
                    <a:gd name="connsiteY1" fmla="*/ 26083 h 26083"/>
                    <a:gd name="connsiteX2" fmla="*/ 0 w 27355"/>
                    <a:gd name="connsiteY2" fmla="*/ 13042 h 26083"/>
                    <a:gd name="connsiteX3" fmla="*/ 13678 w 27355"/>
                    <a:gd name="connsiteY3" fmla="*/ 0 h 26083"/>
                    <a:gd name="connsiteX4" fmla="*/ 27356 w 27355"/>
                    <a:gd name="connsiteY4" fmla="*/ 13042 h 26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55" h="26083">
                      <a:moveTo>
                        <a:pt x="27356" y="13042"/>
                      </a:moveTo>
                      <a:cubicBezTo>
                        <a:pt x="27356" y="20358"/>
                        <a:pt x="21312" y="26083"/>
                        <a:pt x="13678" y="26083"/>
                      </a:cubicBezTo>
                      <a:cubicBezTo>
                        <a:pt x="6044" y="26083"/>
                        <a:pt x="0" y="20358"/>
                        <a:pt x="0" y="13042"/>
                      </a:cubicBezTo>
                      <a:cubicBezTo>
                        <a:pt x="0" y="5726"/>
                        <a:pt x="6044" y="0"/>
                        <a:pt x="13678" y="0"/>
                      </a:cubicBezTo>
                      <a:cubicBezTo>
                        <a:pt x="21312" y="0"/>
                        <a:pt x="27356" y="5726"/>
                        <a:pt x="27356" y="13042"/>
                      </a:cubicBezTo>
                      <a:close/>
                    </a:path>
                  </a:pathLst>
                </a:custGeom>
                <a:solidFill>
                  <a:srgbClr val="757575"/>
                </a:solidFill>
                <a:ln w="3179" cap="flat">
                  <a:noFill/>
                  <a:prstDash val="solid"/>
                  <a:miter/>
                </a:ln>
              </p:spPr>
              <p:txBody>
                <a:bodyPr rtlCol="0" anchor="ctr"/>
                <a:lstStyle/>
                <a:p>
                  <a:endParaRPr lang="fr-BE"/>
                </a:p>
              </p:txBody>
            </p:sp>
            <p:sp>
              <p:nvSpPr>
                <p:cNvPr id="508" name="Forme libre : forme 507">
                  <a:extLst>
                    <a:ext uri="{FF2B5EF4-FFF2-40B4-BE49-F238E27FC236}">
                      <a16:creationId xmlns:a16="http://schemas.microsoft.com/office/drawing/2014/main" id="{08F87191-7DF5-46C0-ACAB-C381074CC5AD}"/>
                    </a:ext>
                  </a:extLst>
                </p:cNvPr>
                <p:cNvSpPr/>
                <p:nvPr/>
              </p:nvSpPr>
              <p:spPr>
                <a:xfrm>
                  <a:off x="2986643" y="512183"/>
                  <a:ext cx="101152" cy="63557"/>
                </a:xfrm>
                <a:custGeom>
                  <a:avLst/>
                  <a:gdLst>
                    <a:gd name="connsiteX0" fmla="*/ 101152 w 101152"/>
                    <a:gd name="connsiteY0" fmla="*/ 38110 h 63557"/>
                    <a:gd name="connsiteX1" fmla="*/ 92882 w 101152"/>
                    <a:gd name="connsiteY1" fmla="*/ 3438 h 63557"/>
                    <a:gd name="connsiteX2" fmla="*/ 0 w 101152"/>
                    <a:gd name="connsiteY2" fmla="*/ 63557 h 63557"/>
                    <a:gd name="connsiteX3" fmla="*/ 101152 w 101152"/>
                    <a:gd name="connsiteY3" fmla="*/ 38110 h 63557"/>
                  </a:gdLst>
                  <a:ahLst/>
                  <a:cxnLst>
                    <a:cxn ang="0">
                      <a:pos x="connsiteX0" y="connsiteY0"/>
                    </a:cxn>
                    <a:cxn ang="0">
                      <a:pos x="connsiteX1" y="connsiteY1"/>
                    </a:cxn>
                    <a:cxn ang="0">
                      <a:pos x="connsiteX2" y="connsiteY2"/>
                    </a:cxn>
                    <a:cxn ang="0">
                      <a:pos x="connsiteX3" y="connsiteY3"/>
                    </a:cxn>
                  </a:cxnLst>
                  <a:rect l="l" t="t" r="r" b="b"/>
                  <a:pathLst>
                    <a:path w="101152" h="63557">
                      <a:moveTo>
                        <a:pt x="101152" y="38110"/>
                      </a:moveTo>
                      <a:cubicBezTo>
                        <a:pt x="100198" y="25068"/>
                        <a:pt x="97653" y="12663"/>
                        <a:pt x="92882" y="3438"/>
                      </a:cubicBezTo>
                      <a:cubicBezTo>
                        <a:pt x="73160" y="-8649"/>
                        <a:pt x="23220" y="11073"/>
                        <a:pt x="0" y="63557"/>
                      </a:cubicBezTo>
                      <a:cubicBezTo>
                        <a:pt x="29900" y="33339"/>
                        <a:pt x="76977" y="34611"/>
                        <a:pt x="101152" y="38110"/>
                      </a:cubicBezTo>
                      <a:close/>
                    </a:path>
                  </a:pathLst>
                </a:custGeom>
                <a:solidFill>
                  <a:srgbClr val="FF7351"/>
                </a:solidFill>
                <a:ln w="3179" cap="flat">
                  <a:noFill/>
                  <a:prstDash val="solid"/>
                  <a:miter/>
                </a:ln>
              </p:spPr>
              <p:txBody>
                <a:bodyPr rtlCol="0" anchor="ctr"/>
                <a:lstStyle/>
                <a:p>
                  <a:endParaRPr lang="fr-BE"/>
                </a:p>
              </p:txBody>
            </p:sp>
          </p:grpSp>
          <p:grpSp>
            <p:nvGrpSpPr>
              <p:cNvPr id="510" name="Graphique 2">
                <a:extLst>
                  <a:ext uri="{FF2B5EF4-FFF2-40B4-BE49-F238E27FC236}">
                    <a16:creationId xmlns:a16="http://schemas.microsoft.com/office/drawing/2014/main" id="{29260233-D643-421E-BC13-7F909724BDC8}"/>
                  </a:ext>
                </a:extLst>
              </p:cNvPr>
              <p:cNvGrpSpPr/>
              <p:nvPr/>
            </p:nvGrpSpPr>
            <p:grpSpPr>
              <a:xfrm>
                <a:off x="2794199" y="513456"/>
                <a:ext cx="122867" cy="106859"/>
                <a:chOff x="2794199" y="513456"/>
                <a:chExt cx="122867" cy="106859"/>
              </a:xfrm>
            </p:grpSpPr>
            <p:sp>
              <p:nvSpPr>
                <p:cNvPr id="657" name="Forme libre : forme 656">
                  <a:extLst>
                    <a:ext uri="{FF2B5EF4-FFF2-40B4-BE49-F238E27FC236}">
                      <a16:creationId xmlns:a16="http://schemas.microsoft.com/office/drawing/2014/main" id="{0B9E3307-2D18-4F71-A36E-84F6E24B27BE}"/>
                    </a:ext>
                  </a:extLst>
                </p:cNvPr>
                <p:cNvSpPr/>
                <p:nvPr/>
              </p:nvSpPr>
              <p:spPr>
                <a:xfrm>
                  <a:off x="2794518" y="513456"/>
                  <a:ext cx="122548" cy="106859"/>
                </a:xfrm>
                <a:custGeom>
                  <a:avLst/>
                  <a:gdLst>
                    <a:gd name="connsiteX0" fmla="*/ 0 w 122867"/>
                    <a:gd name="connsiteY0" fmla="*/ 63557 h 106859"/>
                    <a:gd name="connsiteX1" fmla="*/ 112285 w 122867"/>
                    <a:gd name="connsiteY1" fmla="*/ 3438 h 106859"/>
                    <a:gd name="connsiteX2" fmla="*/ 108150 w 122867"/>
                    <a:gd name="connsiteY2" fmla="*/ 100456 h 106859"/>
                    <a:gd name="connsiteX3" fmla="*/ 0 w 122867"/>
                    <a:gd name="connsiteY3" fmla="*/ 63557 h 106859"/>
                  </a:gdLst>
                  <a:ahLst/>
                  <a:cxnLst>
                    <a:cxn ang="0">
                      <a:pos x="connsiteX0" y="connsiteY0"/>
                    </a:cxn>
                    <a:cxn ang="0">
                      <a:pos x="connsiteX1" y="connsiteY1"/>
                    </a:cxn>
                    <a:cxn ang="0">
                      <a:pos x="connsiteX2" y="connsiteY2"/>
                    </a:cxn>
                    <a:cxn ang="0">
                      <a:pos x="connsiteX3" y="connsiteY3"/>
                    </a:cxn>
                  </a:cxnLst>
                  <a:rect l="l" t="t" r="r" b="b"/>
                  <a:pathLst>
                    <a:path w="122867" h="106859">
                      <a:moveTo>
                        <a:pt x="0" y="63557"/>
                      </a:moveTo>
                      <a:cubicBezTo>
                        <a:pt x="28310" y="11073"/>
                        <a:pt x="88429" y="-8649"/>
                        <a:pt x="112285" y="3438"/>
                      </a:cubicBezTo>
                      <a:cubicBezTo>
                        <a:pt x="128190" y="29522"/>
                        <a:pt x="125645" y="81052"/>
                        <a:pt x="108150" y="100456"/>
                      </a:cubicBezTo>
                      <a:cubicBezTo>
                        <a:pt x="67753" y="117632"/>
                        <a:pt x="23220" y="98547"/>
                        <a:pt x="0" y="63557"/>
                      </a:cubicBezTo>
                      <a:close/>
                    </a:path>
                  </a:pathLst>
                </a:custGeom>
                <a:solidFill>
                  <a:srgbClr val="FFFFFF"/>
                </a:solidFill>
                <a:ln w="3179" cap="flat">
                  <a:noFill/>
                  <a:prstDash val="solid"/>
                  <a:miter/>
                </a:ln>
              </p:spPr>
              <p:txBody>
                <a:bodyPr rtlCol="0" anchor="ctr"/>
                <a:lstStyle/>
                <a:p>
                  <a:endParaRPr lang="fr-BE"/>
                </a:p>
              </p:txBody>
            </p:sp>
            <p:sp>
              <p:nvSpPr>
                <p:cNvPr id="659" name="Forme libre : forme 658">
                  <a:extLst>
                    <a:ext uri="{FF2B5EF4-FFF2-40B4-BE49-F238E27FC236}">
                      <a16:creationId xmlns:a16="http://schemas.microsoft.com/office/drawing/2014/main" id="{A17034A6-073C-4BDE-B0FB-8B79443C3443}"/>
                    </a:ext>
                  </a:extLst>
                </p:cNvPr>
                <p:cNvSpPr/>
                <p:nvPr/>
              </p:nvSpPr>
              <p:spPr>
                <a:xfrm>
                  <a:off x="2861210" y="561378"/>
                  <a:ext cx="33082" cy="40512"/>
                </a:xfrm>
                <a:custGeom>
                  <a:avLst/>
                  <a:gdLst>
                    <a:gd name="connsiteX0" fmla="*/ 33081 w 33081"/>
                    <a:gd name="connsiteY0" fmla="*/ 13042 h 26083"/>
                    <a:gd name="connsiteX1" fmla="*/ 16541 w 33081"/>
                    <a:gd name="connsiteY1" fmla="*/ 26083 h 26083"/>
                    <a:gd name="connsiteX2" fmla="*/ 0 w 33081"/>
                    <a:gd name="connsiteY2" fmla="*/ 13042 h 26083"/>
                    <a:gd name="connsiteX3" fmla="*/ 16541 w 33081"/>
                    <a:gd name="connsiteY3" fmla="*/ 0 h 26083"/>
                    <a:gd name="connsiteX4" fmla="*/ 33081 w 33081"/>
                    <a:gd name="connsiteY4" fmla="*/ 13042 h 26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81" h="26083">
                      <a:moveTo>
                        <a:pt x="33081" y="13042"/>
                      </a:moveTo>
                      <a:cubicBezTo>
                        <a:pt x="33081" y="20358"/>
                        <a:pt x="25765" y="26083"/>
                        <a:pt x="16541" y="26083"/>
                      </a:cubicBezTo>
                      <a:cubicBezTo>
                        <a:pt x="7316" y="26083"/>
                        <a:pt x="0" y="20358"/>
                        <a:pt x="0" y="13042"/>
                      </a:cubicBezTo>
                      <a:cubicBezTo>
                        <a:pt x="0" y="5726"/>
                        <a:pt x="7316" y="0"/>
                        <a:pt x="16541" y="0"/>
                      </a:cubicBezTo>
                      <a:cubicBezTo>
                        <a:pt x="25765" y="0"/>
                        <a:pt x="33081" y="5726"/>
                        <a:pt x="33081" y="13042"/>
                      </a:cubicBezTo>
                      <a:close/>
                    </a:path>
                  </a:pathLst>
                </a:custGeom>
                <a:solidFill>
                  <a:srgbClr val="757575"/>
                </a:solidFill>
                <a:ln w="3179" cap="flat">
                  <a:noFill/>
                  <a:prstDash val="solid"/>
                  <a:miter/>
                </a:ln>
              </p:spPr>
              <p:txBody>
                <a:bodyPr rtlCol="0" anchor="ctr"/>
                <a:lstStyle/>
                <a:p>
                  <a:endParaRPr lang="fr-BE"/>
                </a:p>
              </p:txBody>
            </p:sp>
            <p:sp>
              <p:nvSpPr>
                <p:cNvPr id="660" name="Forme libre : forme 659">
                  <a:extLst>
                    <a:ext uri="{FF2B5EF4-FFF2-40B4-BE49-F238E27FC236}">
                      <a16:creationId xmlns:a16="http://schemas.microsoft.com/office/drawing/2014/main" id="{31BF44E6-4720-4793-BA80-AA8E2CE848DC}"/>
                    </a:ext>
                  </a:extLst>
                </p:cNvPr>
                <p:cNvSpPr/>
                <p:nvPr/>
              </p:nvSpPr>
              <p:spPr>
                <a:xfrm>
                  <a:off x="2794199" y="513774"/>
                  <a:ext cx="122145" cy="64311"/>
                </a:xfrm>
                <a:custGeom>
                  <a:avLst/>
                  <a:gdLst>
                    <a:gd name="connsiteX0" fmla="*/ 122464 w 122464"/>
                    <a:gd name="connsiteY0" fmla="*/ 38110 h 63557"/>
                    <a:gd name="connsiteX1" fmla="*/ 112285 w 122464"/>
                    <a:gd name="connsiteY1" fmla="*/ 3438 h 63557"/>
                    <a:gd name="connsiteX2" fmla="*/ 0 w 122464"/>
                    <a:gd name="connsiteY2" fmla="*/ 63557 h 63557"/>
                    <a:gd name="connsiteX3" fmla="*/ 122464 w 122464"/>
                    <a:gd name="connsiteY3" fmla="*/ 38110 h 63557"/>
                  </a:gdLst>
                  <a:ahLst/>
                  <a:cxnLst>
                    <a:cxn ang="0">
                      <a:pos x="connsiteX0" y="connsiteY0"/>
                    </a:cxn>
                    <a:cxn ang="0">
                      <a:pos x="connsiteX1" y="connsiteY1"/>
                    </a:cxn>
                    <a:cxn ang="0">
                      <a:pos x="connsiteX2" y="connsiteY2"/>
                    </a:cxn>
                    <a:cxn ang="0">
                      <a:pos x="connsiteX3" y="connsiteY3"/>
                    </a:cxn>
                  </a:cxnLst>
                  <a:rect l="l" t="t" r="r" b="b"/>
                  <a:pathLst>
                    <a:path w="122464" h="63557">
                      <a:moveTo>
                        <a:pt x="122464" y="38110"/>
                      </a:moveTo>
                      <a:cubicBezTo>
                        <a:pt x="121192" y="25068"/>
                        <a:pt x="118011" y="12663"/>
                        <a:pt x="112285" y="3438"/>
                      </a:cubicBezTo>
                      <a:cubicBezTo>
                        <a:pt x="88429" y="-8649"/>
                        <a:pt x="28310" y="11073"/>
                        <a:pt x="0" y="63557"/>
                      </a:cubicBezTo>
                      <a:cubicBezTo>
                        <a:pt x="36262" y="33021"/>
                        <a:pt x="92882" y="34611"/>
                        <a:pt x="122464" y="38110"/>
                      </a:cubicBezTo>
                      <a:close/>
                    </a:path>
                  </a:pathLst>
                </a:custGeom>
                <a:solidFill>
                  <a:srgbClr val="FF7351"/>
                </a:solidFill>
                <a:ln w="3179" cap="flat">
                  <a:noFill/>
                  <a:prstDash val="solid"/>
                  <a:miter/>
                </a:ln>
              </p:spPr>
              <p:txBody>
                <a:bodyPr rtlCol="0" anchor="ctr"/>
                <a:lstStyle/>
                <a:p>
                  <a:endParaRPr lang="fr-BE"/>
                </a:p>
              </p:txBody>
            </p:sp>
          </p:grpSp>
          <p:sp>
            <p:nvSpPr>
              <p:cNvPr id="662" name="Forme libre : forme 661">
                <a:extLst>
                  <a:ext uri="{FF2B5EF4-FFF2-40B4-BE49-F238E27FC236}">
                    <a16:creationId xmlns:a16="http://schemas.microsoft.com/office/drawing/2014/main" id="{797101AA-C0DF-4E42-AF63-168007FE802C}"/>
                  </a:ext>
                </a:extLst>
              </p:cNvPr>
              <p:cNvSpPr/>
              <p:nvPr/>
            </p:nvSpPr>
            <p:spPr>
              <a:xfrm>
                <a:off x="3009181" y="667014"/>
                <a:ext cx="36099" cy="19428"/>
              </a:xfrm>
              <a:custGeom>
                <a:avLst/>
                <a:gdLst>
                  <a:gd name="connsiteX0" fmla="*/ 31219 w 36099"/>
                  <a:gd name="connsiteY0" fmla="*/ 336 h 19428"/>
                  <a:gd name="connsiteX1" fmla="*/ 11180 w 36099"/>
                  <a:gd name="connsiteY1" fmla="*/ 11151 h 19428"/>
                  <a:gd name="connsiteX2" fmla="*/ 33446 w 36099"/>
                  <a:gd name="connsiteY2" fmla="*/ 16559 h 19428"/>
                  <a:gd name="connsiteX3" fmla="*/ 31219 w 36099"/>
                  <a:gd name="connsiteY3" fmla="*/ 336 h 19428"/>
                </a:gdLst>
                <a:ahLst/>
                <a:cxnLst>
                  <a:cxn ang="0">
                    <a:pos x="connsiteX0" y="connsiteY0"/>
                  </a:cxn>
                  <a:cxn ang="0">
                    <a:pos x="connsiteX1" y="connsiteY1"/>
                  </a:cxn>
                  <a:cxn ang="0">
                    <a:pos x="connsiteX2" y="connsiteY2"/>
                  </a:cxn>
                  <a:cxn ang="0">
                    <a:pos x="connsiteX3" y="connsiteY3"/>
                  </a:cxn>
                </a:cxnLst>
                <a:rect l="l" t="t" r="r" b="b"/>
                <a:pathLst>
                  <a:path w="36099" h="19428">
                    <a:moveTo>
                      <a:pt x="31219" y="336"/>
                    </a:moveTo>
                    <a:cubicBezTo>
                      <a:pt x="-9814" y="-2209"/>
                      <a:pt x="-3453" y="10515"/>
                      <a:pt x="11180" y="11151"/>
                    </a:cubicBezTo>
                    <a:cubicBezTo>
                      <a:pt x="25812" y="11787"/>
                      <a:pt x="28674" y="25147"/>
                      <a:pt x="33446" y="16559"/>
                    </a:cubicBezTo>
                    <a:cubicBezTo>
                      <a:pt x="38217" y="7970"/>
                      <a:pt x="35991" y="654"/>
                      <a:pt x="31219" y="336"/>
                    </a:cubicBezTo>
                    <a:close/>
                  </a:path>
                </a:pathLst>
              </a:custGeom>
              <a:solidFill>
                <a:srgbClr val="FFB67F"/>
              </a:solidFill>
              <a:ln w="3179" cap="flat">
                <a:noFill/>
                <a:prstDash val="solid"/>
                <a:miter/>
              </a:ln>
            </p:spPr>
            <p:txBody>
              <a:bodyPr rtlCol="0" anchor="ctr"/>
              <a:lstStyle/>
              <a:p>
                <a:endParaRPr lang="fr-BE"/>
              </a:p>
            </p:txBody>
          </p:sp>
          <p:sp>
            <p:nvSpPr>
              <p:cNvPr id="663" name="Forme libre : forme 662">
                <a:extLst>
                  <a:ext uri="{FF2B5EF4-FFF2-40B4-BE49-F238E27FC236}">
                    <a16:creationId xmlns:a16="http://schemas.microsoft.com/office/drawing/2014/main" id="{15DEB62B-58C2-49BE-9114-08C664EDE08B}"/>
                  </a:ext>
                </a:extLst>
              </p:cNvPr>
              <p:cNvSpPr/>
              <p:nvPr/>
            </p:nvSpPr>
            <p:spPr>
              <a:xfrm>
                <a:off x="2979963" y="698577"/>
                <a:ext cx="22672" cy="8924"/>
              </a:xfrm>
              <a:custGeom>
                <a:avLst/>
                <a:gdLst>
                  <a:gd name="connsiteX0" fmla="*/ 0 w 22672"/>
                  <a:gd name="connsiteY0" fmla="*/ 6307 h 8924"/>
                  <a:gd name="connsiteX1" fmla="*/ 22584 w 22672"/>
                  <a:gd name="connsiteY1" fmla="*/ 1536 h 8924"/>
                  <a:gd name="connsiteX2" fmla="*/ 0 w 22672"/>
                  <a:gd name="connsiteY2" fmla="*/ 6307 h 8924"/>
                </a:gdLst>
                <a:ahLst/>
                <a:cxnLst>
                  <a:cxn ang="0">
                    <a:pos x="connsiteX0" y="connsiteY0"/>
                  </a:cxn>
                  <a:cxn ang="0">
                    <a:pos x="connsiteX1" y="connsiteY1"/>
                  </a:cxn>
                  <a:cxn ang="0">
                    <a:pos x="connsiteX2" y="connsiteY2"/>
                  </a:cxn>
                </a:cxnLst>
                <a:rect l="l" t="t" r="r" b="b"/>
                <a:pathLst>
                  <a:path w="22672" h="8924">
                    <a:moveTo>
                      <a:pt x="0" y="6307"/>
                    </a:moveTo>
                    <a:cubicBezTo>
                      <a:pt x="16223" y="3445"/>
                      <a:pt x="21312" y="-2917"/>
                      <a:pt x="22584" y="1536"/>
                    </a:cubicBezTo>
                    <a:cubicBezTo>
                      <a:pt x="23857" y="5989"/>
                      <a:pt x="11133" y="12669"/>
                      <a:pt x="0" y="6307"/>
                    </a:cubicBezTo>
                    <a:close/>
                  </a:path>
                </a:pathLst>
              </a:custGeom>
              <a:solidFill>
                <a:srgbClr val="FFB67F"/>
              </a:solidFill>
              <a:ln w="3179" cap="flat">
                <a:noFill/>
                <a:prstDash val="solid"/>
                <a:miter/>
              </a:ln>
            </p:spPr>
            <p:txBody>
              <a:bodyPr rtlCol="0" anchor="ctr"/>
              <a:lstStyle/>
              <a:p>
                <a:endParaRPr lang="fr-BE"/>
              </a:p>
            </p:txBody>
          </p:sp>
          <p:sp>
            <p:nvSpPr>
              <p:cNvPr id="664" name="Forme libre : forme 663">
                <a:extLst>
                  <a:ext uri="{FF2B5EF4-FFF2-40B4-BE49-F238E27FC236}">
                    <a16:creationId xmlns:a16="http://schemas.microsoft.com/office/drawing/2014/main" id="{9B248658-8920-4475-B394-A28111BCC25A}"/>
                  </a:ext>
                </a:extLst>
              </p:cNvPr>
              <p:cNvSpPr/>
              <p:nvPr/>
            </p:nvSpPr>
            <p:spPr>
              <a:xfrm>
                <a:off x="2959291" y="678802"/>
                <a:ext cx="20990" cy="32763"/>
              </a:xfrm>
              <a:custGeom>
                <a:avLst/>
                <a:gdLst>
                  <a:gd name="connsiteX0" fmla="*/ 20990 w 20990"/>
                  <a:gd name="connsiteY0" fmla="*/ 0 h 32763"/>
                  <a:gd name="connsiteX1" fmla="*/ 12720 w 20990"/>
                  <a:gd name="connsiteY1" fmla="*/ 32763 h 32763"/>
                  <a:gd name="connsiteX2" fmla="*/ 20990 w 20990"/>
                  <a:gd name="connsiteY2" fmla="*/ 0 h 32763"/>
                </a:gdLst>
                <a:ahLst/>
                <a:cxnLst>
                  <a:cxn ang="0">
                    <a:pos x="connsiteX0" y="connsiteY0"/>
                  </a:cxn>
                  <a:cxn ang="0">
                    <a:pos x="connsiteX1" y="connsiteY1"/>
                  </a:cxn>
                  <a:cxn ang="0">
                    <a:pos x="connsiteX2" y="connsiteY2"/>
                  </a:cxn>
                </a:cxnLst>
                <a:rect l="l" t="t" r="r" b="b"/>
                <a:pathLst>
                  <a:path w="20990" h="32763">
                    <a:moveTo>
                      <a:pt x="20990" y="0"/>
                    </a:moveTo>
                    <a:cubicBezTo>
                      <a:pt x="8903" y="14632"/>
                      <a:pt x="1905" y="28310"/>
                      <a:pt x="12720" y="32763"/>
                    </a:cubicBezTo>
                    <a:cubicBezTo>
                      <a:pt x="-8592" y="30218"/>
                      <a:pt x="-1276" y="13360"/>
                      <a:pt x="20990" y="0"/>
                    </a:cubicBezTo>
                    <a:close/>
                  </a:path>
                </a:pathLst>
              </a:custGeom>
              <a:solidFill>
                <a:srgbClr val="FFB67F"/>
              </a:solidFill>
              <a:ln w="3179" cap="flat">
                <a:noFill/>
                <a:prstDash val="solid"/>
                <a:miter/>
              </a:ln>
            </p:spPr>
            <p:txBody>
              <a:bodyPr rtlCol="0" anchor="ctr"/>
              <a:lstStyle/>
              <a:p>
                <a:endParaRPr lang="fr-BE"/>
              </a:p>
            </p:txBody>
          </p:sp>
          <p:sp>
            <p:nvSpPr>
              <p:cNvPr id="665" name="Forme libre : forme 664">
                <a:extLst>
                  <a:ext uri="{FF2B5EF4-FFF2-40B4-BE49-F238E27FC236}">
                    <a16:creationId xmlns:a16="http://schemas.microsoft.com/office/drawing/2014/main" id="{84B586A3-65CC-44A1-B0DA-66AE91248684}"/>
                  </a:ext>
                </a:extLst>
              </p:cNvPr>
              <p:cNvSpPr/>
              <p:nvPr/>
            </p:nvSpPr>
            <p:spPr>
              <a:xfrm rot="542737">
                <a:off x="2771296" y="433969"/>
                <a:ext cx="148865" cy="59532"/>
              </a:xfrm>
              <a:custGeom>
                <a:avLst/>
                <a:gdLst>
                  <a:gd name="connsiteX0" fmla="*/ 148866 w 148865"/>
                  <a:gd name="connsiteY0" fmla="*/ 4821 h 59532"/>
                  <a:gd name="connsiteX1" fmla="*/ 85884 w 148865"/>
                  <a:gd name="connsiteY1" fmla="*/ 29314 h 59532"/>
                  <a:gd name="connsiteX2" fmla="*/ 0 w 148865"/>
                  <a:gd name="connsiteY2" fmla="*/ 59533 h 59532"/>
                  <a:gd name="connsiteX3" fmla="*/ 148866 w 148865"/>
                  <a:gd name="connsiteY3" fmla="*/ 4821 h 59532"/>
                </a:gdLst>
                <a:ahLst/>
                <a:cxnLst>
                  <a:cxn ang="0">
                    <a:pos x="connsiteX0" y="connsiteY0"/>
                  </a:cxn>
                  <a:cxn ang="0">
                    <a:pos x="connsiteX1" y="connsiteY1"/>
                  </a:cxn>
                  <a:cxn ang="0">
                    <a:pos x="connsiteX2" y="connsiteY2"/>
                  </a:cxn>
                  <a:cxn ang="0">
                    <a:pos x="connsiteX3" y="connsiteY3"/>
                  </a:cxn>
                </a:cxnLst>
                <a:rect l="l" t="t" r="r" b="b"/>
                <a:pathLst>
                  <a:path w="148865" h="59532">
                    <a:moveTo>
                      <a:pt x="148866" y="4821"/>
                    </a:moveTo>
                    <a:cubicBezTo>
                      <a:pt x="140914" y="27724"/>
                      <a:pt x="133916" y="28678"/>
                      <a:pt x="85884" y="29314"/>
                    </a:cubicBezTo>
                    <a:cubicBezTo>
                      <a:pt x="37853" y="29951"/>
                      <a:pt x="11769" y="46173"/>
                      <a:pt x="0" y="59533"/>
                    </a:cubicBezTo>
                    <a:cubicBezTo>
                      <a:pt x="15268" y="18817"/>
                      <a:pt x="75387" y="-12355"/>
                      <a:pt x="148866" y="4821"/>
                    </a:cubicBezTo>
                    <a:close/>
                  </a:path>
                </a:pathLst>
              </a:custGeom>
              <a:solidFill>
                <a:srgbClr val="2B2B2B"/>
              </a:solidFill>
              <a:ln w="3179" cap="flat">
                <a:noFill/>
                <a:prstDash val="solid"/>
                <a:miter/>
              </a:ln>
            </p:spPr>
            <p:txBody>
              <a:bodyPr rtlCol="0" anchor="ctr"/>
              <a:lstStyle/>
              <a:p>
                <a:endParaRPr lang="fr-BE"/>
              </a:p>
            </p:txBody>
          </p:sp>
          <p:sp>
            <p:nvSpPr>
              <p:cNvPr id="666" name="Forme libre : forme 665">
                <a:extLst>
                  <a:ext uri="{FF2B5EF4-FFF2-40B4-BE49-F238E27FC236}">
                    <a16:creationId xmlns:a16="http://schemas.microsoft.com/office/drawing/2014/main" id="{1D968005-FC3B-4271-B233-31D675BB349D}"/>
                  </a:ext>
                </a:extLst>
              </p:cNvPr>
              <p:cNvSpPr/>
              <p:nvPr/>
            </p:nvSpPr>
            <p:spPr>
              <a:xfrm rot="20983550">
                <a:off x="3046456" y="455351"/>
                <a:ext cx="61072" cy="41033"/>
              </a:xfrm>
              <a:custGeom>
                <a:avLst/>
                <a:gdLst>
                  <a:gd name="connsiteX0" fmla="*/ 57892 w 61073"/>
                  <a:gd name="connsiteY0" fmla="*/ 10815 h 41033"/>
                  <a:gd name="connsiteX1" fmla="*/ 0 w 61073"/>
                  <a:gd name="connsiteY1" fmla="*/ 0 h 41033"/>
                  <a:gd name="connsiteX2" fmla="*/ 55029 w 61073"/>
                  <a:gd name="connsiteY2" fmla="*/ 39125 h 41033"/>
                  <a:gd name="connsiteX3" fmla="*/ 61073 w 61073"/>
                  <a:gd name="connsiteY3" fmla="*/ 41033 h 41033"/>
                  <a:gd name="connsiteX4" fmla="*/ 57892 w 61073"/>
                  <a:gd name="connsiteY4" fmla="*/ 10815 h 41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73" h="41033">
                    <a:moveTo>
                      <a:pt x="57892" y="10815"/>
                    </a:moveTo>
                    <a:cubicBezTo>
                      <a:pt x="40715" y="4453"/>
                      <a:pt x="21312" y="318"/>
                      <a:pt x="0" y="0"/>
                    </a:cubicBezTo>
                    <a:cubicBezTo>
                      <a:pt x="1909" y="24175"/>
                      <a:pt x="8588" y="27038"/>
                      <a:pt x="55029" y="39125"/>
                    </a:cubicBezTo>
                    <a:cubicBezTo>
                      <a:pt x="57256" y="39761"/>
                      <a:pt x="58846" y="40397"/>
                      <a:pt x="61073" y="41033"/>
                    </a:cubicBezTo>
                    <a:cubicBezTo>
                      <a:pt x="60119" y="30855"/>
                      <a:pt x="59165" y="20676"/>
                      <a:pt x="57892" y="10815"/>
                    </a:cubicBezTo>
                    <a:close/>
                  </a:path>
                </a:pathLst>
              </a:custGeom>
              <a:solidFill>
                <a:srgbClr val="2B2B2B"/>
              </a:solidFill>
              <a:ln w="3179" cap="flat">
                <a:noFill/>
                <a:prstDash val="solid"/>
                <a:miter/>
              </a:ln>
            </p:spPr>
            <p:txBody>
              <a:bodyPr rtlCol="0" anchor="ctr"/>
              <a:lstStyle/>
              <a:p>
                <a:endParaRPr lang="fr-BE"/>
              </a:p>
            </p:txBody>
          </p:sp>
          <p:sp>
            <p:nvSpPr>
              <p:cNvPr id="667" name="Forme libre : forme 666">
                <a:extLst>
                  <a:ext uri="{FF2B5EF4-FFF2-40B4-BE49-F238E27FC236}">
                    <a16:creationId xmlns:a16="http://schemas.microsoft.com/office/drawing/2014/main" id="{2A6A54F4-A837-4BCB-9201-7A2D8C843B2D}"/>
                  </a:ext>
                </a:extLst>
              </p:cNvPr>
              <p:cNvSpPr/>
              <p:nvPr/>
            </p:nvSpPr>
            <p:spPr>
              <a:xfrm>
                <a:off x="2537502" y="590757"/>
                <a:ext cx="90019" cy="99496"/>
              </a:xfrm>
              <a:custGeom>
                <a:avLst/>
                <a:gdLst>
                  <a:gd name="connsiteX0" fmla="*/ 90019 w 90019"/>
                  <a:gd name="connsiteY0" fmla="*/ 99496 h 99496"/>
                  <a:gd name="connsiteX1" fmla="*/ 0 w 90019"/>
                  <a:gd name="connsiteY1" fmla="*/ 13930 h 99496"/>
                  <a:gd name="connsiteX2" fmla="*/ 66163 w 90019"/>
                  <a:gd name="connsiteY2" fmla="*/ 39059 h 99496"/>
                  <a:gd name="connsiteX3" fmla="*/ 46123 w 90019"/>
                  <a:gd name="connsiteY3" fmla="*/ 82956 h 99496"/>
                  <a:gd name="connsiteX4" fmla="*/ 73797 w 90019"/>
                  <a:gd name="connsiteY4" fmla="*/ 51783 h 99496"/>
                  <a:gd name="connsiteX5" fmla="*/ 90019 w 90019"/>
                  <a:gd name="connsiteY5" fmla="*/ 99496 h 99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019" h="99496">
                    <a:moveTo>
                      <a:pt x="90019" y="99496"/>
                    </a:moveTo>
                    <a:cubicBezTo>
                      <a:pt x="86838" y="15203"/>
                      <a:pt x="54711" y="-22650"/>
                      <a:pt x="0" y="13930"/>
                    </a:cubicBezTo>
                    <a:cubicBezTo>
                      <a:pt x="27038" y="2479"/>
                      <a:pt x="49940" y="14884"/>
                      <a:pt x="66163" y="39059"/>
                    </a:cubicBezTo>
                    <a:cubicBezTo>
                      <a:pt x="38171" y="53691"/>
                      <a:pt x="46123" y="82956"/>
                      <a:pt x="46123" y="82956"/>
                    </a:cubicBezTo>
                    <a:cubicBezTo>
                      <a:pt x="50576" y="61325"/>
                      <a:pt x="65844" y="54328"/>
                      <a:pt x="73797" y="51783"/>
                    </a:cubicBezTo>
                    <a:cubicBezTo>
                      <a:pt x="81113" y="65461"/>
                      <a:pt x="86838" y="82001"/>
                      <a:pt x="90019" y="99496"/>
                    </a:cubicBezTo>
                    <a:close/>
                  </a:path>
                </a:pathLst>
              </a:custGeom>
              <a:solidFill>
                <a:srgbClr val="FFB67F"/>
              </a:solidFill>
              <a:ln w="3179" cap="flat">
                <a:noFill/>
                <a:prstDash val="solid"/>
                <a:miter/>
              </a:ln>
            </p:spPr>
            <p:txBody>
              <a:bodyPr rtlCol="0" anchor="ctr"/>
              <a:lstStyle/>
              <a:p>
                <a:endParaRPr lang="fr-BE"/>
              </a:p>
            </p:txBody>
          </p:sp>
          <p:sp>
            <p:nvSpPr>
              <p:cNvPr id="668" name="Forme libre : forme 667">
                <a:extLst>
                  <a:ext uri="{FF2B5EF4-FFF2-40B4-BE49-F238E27FC236}">
                    <a16:creationId xmlns:a16="http://schemas.microsoft.com/office/drawing/2014/main" id="{22D8BAE8-0A29-46EE-BBC9-BE752B746CD4}"/>
                  </a:ext>
                </a:extLst>
              </p:cNvPr>
              <p:cNvSpPr/>
              <p:nvPr/>
            </p:nvSpPr>
            <p:spPr>
              <a:xfrm rot="186922">
                <a:off x="2848593" y="758048"/>
                <a:ext cx="179127" cy="34715"/>
              </a:xfrm>
              <a:custGeom>
                <a:avLst/>
                <a:gdLst>
                  <a:gd name="connsiteX0" fmla="*/ 166679 w 179127"/>
                  <a:gd name="connsiteY0" fmla="*/ 30089 h 34714"/>
                  <a:gd name="connsiteX1" fmla="*/ 156182 w 179127"/>
                  <a:gd name="connsiteY1" fmla="*/ 12913 h 34714"/>
                  <a:gd name="connsiteX2" fmla="*/ 0 w 179127"/>
                  <a:gd name="connsiteY2" fmla="*/ 189 h 34714"/>
                  <a:gd name="connsiteX3" fmla="*/ 166679 w 179127"/>
                  <a:gd name="connsiteY3" fmla="*/ 30089 h 34714"/>
                </a:gdLst>
                <a:ahLst/>
                <a:cxnLst>
                  <a:cxn ang="0">
                    <a:pos x="connsiteX0" y="connsiteY0"/>
                  </a:cxn>
                  <a:cxn ang="0">
                    <a:pos x="connsiteX1" y="connsiteY1"/>
                  </a:cxn>
                  <a:cxn ang="0">
                    <a:pos x="connsiteX2" y="connsiteY2"/>
                  </a:cxn>
                  <a:cxn ang="0">
                    <a:pos x="connsiteX3" y="connsiteY3"/>
                  </a:cxn>
                </a:cxnLst>
                <a:rect l="l" t="t" r="r" b="b"/>
                <a:pathLst>
                  <a:path w="179127" h="34714">
                    <a:moveTo>
                      <a:pt x="166679" y="30089"/>
                    </a:moveTo>
                    <a:cubicBezTo>
                      <a:pt x="191808" y="-9354"/>
                      <a:pt x="173995" y="1780"/>
                      <a:pt x="156182" y="12913"/>
                    </a:cubicBezTo>
                    <a:cubicBezTo>
                      <a:pt x="81113" y="-16988"/>
                      <a:pt x="55666" y="16730"/>
                      <a:pt x="0" y="189"/>
                    </a:cubicBezTo>
                    <a:cubicBezTo>
                      <a:pt x="79840" y="41223"/>
                      <a:pt x="155546" y="37406"/>
                      <a:pt x="166679" y="30089"/>
                    </a:cubicBezTo>
                    <a:close/>
                  </a:path>
                </a:pathLst>
              </a:custGeom>
              <a:solidFill>
                <a:srgbClr val="FF5B30"/>
              </a:solidFill>
              <a:ln w="3179" cap="flat">
                <a:noFill/>
                <a:prstDash val="solid"/>
                <a:miter/>
              </a:ln>
            </p:spPr>
            <p:txBody>
              <a:bodyPr rtlCol="0" anchor="ctr"/>
              <a:lstStyle/>
              <a:p>
                <a:endParaRPr lang="fr-BE"/>
              </a:p>
            </p:txBody>
          </p:sp>
          <p:sp>
            <p:nvSpPr>
              <p:cNvPr id="669" name="Forme libre : forme 668">
                <a:extLst>
                  <a:ext uri="{FF2B5EF4-FFF2-40B4-BE49-F238E27FC236}">
                    <a16:creationId xmlns:a16="http://schemas.microsoft.com/office/drawing/2014/main" id="{37EB2097-0FB1-48D3-8708-D7FC67D93877}"/>
                  </a:ext>
                </a:extLst>
              </p:cNvPr>
              <p:cNvSpPr/>
              <p:nvPr/>
            </p:nvSpPr>
            <p:spPr>
              <a:xfrm rot="499737">
                <a:off x="2906936" y="809134"/>
                <a:ext cx="95743" cy="21214"/>
              </a:xfrm>
              <a:custGeom>
                <a:avLst/>
                <a:gdLst>
                  <a:gd name="connsiteX0" fmla="*/ 95745 w 95744"/>
                  <a:gd name="connsiteY0" fmla="*/ 856 h 21214"/>
                  <a:gd name="connsiteX1" fmla="*/ 57892 w 95744"/>
                  <a:gd name="connsiteY1" fmla="*/ 21214 h 21214"/>
                  <a:gd name="connsiteX2" fmla="*/ 0 w 95744"/>
                  <a:gd name="connsiteY2" fmla="*/ 856 h 21214"/>
                  <a:gd name="connsiteX3" fmla="*/ 57892 w 95744"/>
                  <a:gd name="connsiteY3" fmla="*/ 7218 h 21214"/>
                  <a:gd name="connsiteX4" fmla="*/ 95745 w 95744"/>
                  <a:gd name="connsiteY4" fmla="*/ 856 h 21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44" h="21214">
                    <a:moveTo>
                      <a:pt x="95745" y="856"/>
                    </a:moveTo>
                    <a:cubicBezTo>
                      <a:pt x="95745" y="4674"/>
                      <a:pt x="84294" y="21214"/>
                      <a:pt x="57892" y="21214"/>
                    </a:cubicBezTo>
                    <a:cubicBezTo>
                      <a:pt x="31491" y="21214"/>
                      <a:pt x="0" y="4674"/>
                      <a:pt x="0" y="856"/>
                    </a:cubicBezTo>
                    <a:cubicBezTo>
                      <a:pt x="0" y="-2961"/>
                      <a:pt x="31491" y="7218"/>
                      <a:pt x="57892" y="7218"/>
                    </a:cubicBezTo>
                    <a:cubicBezTo>
                      <a:pt x="84294" y="7218"/>
                      <a:pt x="95745" y="-2961"/>
                      <a:pt x="95745" y="856"/>
                    </a:cubicBezTo>
                    <a:close/>
                  </a:path>
                </a:pathLst>
              </a:custGeom>
              <a:solidFill>
                <a:srgbClr val="FF5B30"/>
              </a:solidFill>
              <a:ln w="3179" cap="flat">
                <a:noFill/>
                <a:prstDash val="solid"/>
                <a:miter/>
              </a:ln>
            </p:spPr>
            <p:txBody>
              <a:bodyPr rtlCol="0" anchor="ctr"/>
              <a:lstStyle/>
              <a:p>
                <a:endParaRPr lang="fr-BE"/>
              </a:p>
            </p:txBody>
          </p:sp>
          <p:grpSp>
            <p:nvGrpSpPr>
              <p:cNvPr id="670" name="Graphique 2">
                <a:extLst>
                  <a:ext uri="{FF2B5EF4-FFF2-40B4-BE49-F238E27FC236}">
                    <a16:creationId xmlns:a16="http://schemas.microsoft.com/office/drawing/2014/main" id="{29260233-D643-421E-BC13-7F909724BDC8}"/>
                  </a:ext>
                </a:extLst>
              </p:cNvPr>
              <p:cNvGrpSpPr/>
              <p:nvPr/>
            </p:nvGrpSpPr>
            <p:grpSpPr>
              <a:xfrm>
                <a:off x="2655037" y="1242089"/>
                <a:ext cx="177808" cy="177699"/>
                <a:chOff x="2655037" y="1242089"/>
                <a:chExt cx="177808" cy="177699"/>
              </a:xfrm>
            </p:grpSpPr>
            <p:sp>
              <p:nvSpPr>
                <p:cNvPr id="671" name="Forme libre : forme 670">
                  <a:extLst>
                    <a:ext uri="{FF2B5EF4-FFF2-40B4-BE49-F238E27FC236}">
                      <a16:creationId xmlns:a16="http://schemas.microsoft.com/office/drawing/2014/main" id="{FAA56D13-3247-481D-8156-B10186A63B8F}"/>
                    </a:ext>
                  </a:extLst>
                </p:cNvPr>
                <p:cNvSpPr/>
                <p:nvPr/>
              </p:nvSpPr>
              <p:spPr>
                <a:xfrm>
                  <a:off x="2655037" y="1242089"/>
                  <a:ext cx="177808" cy="177699"/>
                </a:xfrm>
                <a:custGeom>
                  <a:avLst/>
                  <a:gdLst>
                    <a:gd name="connsiteX0" fmla="*/ 175743 w 177808"/>
                    <a:gd name="connsiteY0" fmla="*/ 70028 h 177699"/>
                    <a:gd name="connsiteX1" fmla="*/ 107672 w 177808"/>
                    <a:gd name="connsiteY1" fmla="*/ 175634 h 177699"/>
                    <a:gd name="connsiteX2" fmla="*/ 2066 w 177808"/>
                    <a:gd name="connsiteY2" fmla="*/ 107563 h 177699"/>
                    <a:gd name="connsiteX3" fmla="*/ 70137 w 177808"/>
                    <a:gd name="connsiteY3" fmla="*/ 1957 h 177699"/>
                    <a:gd name="connsiteX4" fmla="*/ 175743 w 177808"/>
                    <a:gd name="connsiteY4" fmla="*/ 70028 h 177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808" h="177699">
                      <a:moveTo>
                        <a:pt x="175743" y="70028"/>
                      </a:moveTo>
                      <a:cubicBezTo>
                        <a:pt x="186240" y="118060"/>
                        <a:pt x="155703" y="165137"/>
                        <a:pt x="107672" y="175634"/>
                      </a:cubicBezTo>
                      <a:cubicBezTo>
                        <a:pt x="59640" y="186131"/>
                        <a:pt x="12563" y="155594"/>
                        <a:pt x="2066" y="107563"/>
                      </a:cubicBezTo>
                      <a:cubicBezTo>
                        <a:pt x="-8431" y="59531"/>
                        <a:pt x="22106" y="12454"/>
                        <a:pt x="70137" y="1957"/>
                      </a:cubicBezTo>
                      <a:cubicBezTo>
                        <a:pt x="118169" y="-8222"/>
                        <a:pt x="165564" y="22315"/>
                        <a:pt x="175743" y="70028"/>
                      </a:cubicBezTo>
                      <a:close/>
                    </a:path>
                  </a:pathLst>
                </a:custGeom>
                <a:solidFill>
                  <a:srgbClr val="FF5B30"/>
                </a:solidFill>
                <a:ln w="3179" cap="flat">
                  <a:noFill/>
                  <a:prstDash val="solid"/>
                  <a:miter/>
                </a:ln>
              </p:spPr>
              <p:txBody>
                <a:bodyPr rtlCol="0" anchor="ctr"/>
                <a:lstStyle/>
                <a:p>
                  <a:endParaRPr lang="fr-BE"/>
                </a:p>
              </p:txBody>
            </p:sp>
            <p:sp>
              <p:nvSpPr>
                <p:cNvPr id="672" name="Forme libre : forme 671">
                  <a:extLst>
                    <a:ext uri="{FF2B5EF4-FFF2-40B4-BE49-F238E27FC236}">
                      <a16:creationId xmlns:a16="http://schemas.microsoft.com/office/drawing/2014/main" id="{41816CE8-C843-4CBE-ABEC-30BC3E39B674}"/>
                    </a:ext>
                  </a:extLst>
                </p:cNvPr>
                <p:cNvSpPr/>
                <p:nvPr/>
              </p:nvSpPr>
              <p:spPr>
                <a:xfrm>
                  <a:off x="2687090" y="1264811"/>
                  <a:ext cx="98677" cy="129573"/>
                </a:xfrm>
                <a:custGeom>
                  <a:avLst/>
                  <a:gdLst>
                    <a:gd name="connsiteX0" fmla="*/ 85480 w 98677"/>
                    <a:gd name="connsiteY0" fmla="*/ 864 h 129573"/>
                    <a:gd name="connsiteX1" fmla="*/ 51762 w 98677"/>
                    <a:gd name="connsiteY1" fmla="*/ 43170 h 129573"/>
                    <a:gd name="connsiteX2" fmla="*/ 3413 w 98677"/>
                    <a:gd name="connsiteY2" fmla="*/ 18677 h 129573"/>
                    <a:gd name="connsiteX3" fmla="*/ 67985 w 98677"/>
                    <a:gd name="connsiteY3" fmla="*/ 128736 h 129573"/>
                    <a:gd name="connsiteX4" fmla="*/ 71802 w 98677"/>
                    <a:gd name="connsiteY4" fmla="*/ 128418 h 129573"/>
                    <a:gd name="connsiteX5" fmla="*/ 85480 w 98677"/>
                    <a:gd name="connsiteY5" fmla="*/ 864 h 129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677" h="129573">
                      <a:moveTo>
                        <a:pt x="85480" y="864"/>
                      </a:moveTo>
                      <a:cubicBezTo>
                        <a:pt x="76891" y="-2316"/>
                        <a:pt x="57488" y="1501"/>
                        <a:pt x="51762" y="43170"/>
                      </a:cubicBezTo>
                      <a:cubicBezTo>
                        <a:pt x="29496" y="7544"/>
                        <a:pt x="9774" y="12316"/>
                        <a:pt x="3413" y="18677"/>
                      </a:cubicBezTo>
                      <a:cubicBezTo>
                        <a:pt x="-10265" y="32673"/>
                        <a:pt x="18363" y="101381"/>
                        <a:pt x="67985" y="128736"/>
                      </a:cubicBezTo>
                      <a:cubicBezTo>
                        <a:pt x="70211" y="130645"/>
                        <a:pt x="71484" y="128736"/>
                        <a:pt x="71802" y="128418"/>
                      </a:cubicBezTo>
                      <a:cubicBezTo>
                        <a:pt x="106155" y="82931"/>
                        <a:pt x="103929" y="7862"/>
                        <a:pt x="85480" y="864"/>
                      </a:cubicBezTo>
                      <a:close/>
                    </a:path>
                  </a:pathLst>
                </a:custGeom>
                <a:solidFill>
                  <a:srgbClr val="FFFFFF"/>
                </a:solidFill>
                <a:ln w="3179" cap="flat">
                  <a:noFill/>
                  <a:prstDash val="solid"/>
                  <a:miter/>
                </a:ln>
              </p:spPr>
              <p:txBody>
                <a:bodyPr rtlCol="0" anchor="ctr"/>
                <a:lstStyle/>
                <a:p>
                  <a:endParaRPr lang="fr-BE"/>
                </a:p>
              </p:txBody>
            </p:sp>
          </p:grpSp>
          <p:sp>
            <p:nvSpPr>
              <p:cNvPr id="675" name="Forme libre : forme 674">
                <a:extLst>
                  <a:ext uri="{FF2B5EF4-FFF2-40B4-BE49-F238E27FC236}">
                    <a16:creationId xmlns:a16="http://schemas.microsoft.com/office/drawing/2014/main" id="{048071B6-6BEB-4198-A4DF-21546F567A80}"/>
                  </a:ext>
                </a:extLst>
              </p:cNvPr>
              <p:cNvSpPr/>
              <p:nvPr/>
            </p:nvSpPr>
            <p:spPr>
              <a:xfrm>
                <a:off x="2108879" y="1067287"/>
                <a:ext cx="824425" cy="1129753"/>
              </a:xfrm>
              <a:custGeom>
                <a:avLst/>
                <a:gdLst>
                  <a:gd name="connsiteX0" fmla="*/ 397768 w 824425"/>
                  <a:gd name="connsiteY0" fmla="*/ 3082 h 1129753"/>
                  <a:gd name="connsiteX1" fmla="*/ 487151 w 824425"/>
                  <a:gd name="connsiteY1" fmla="*/ 493894 h 1129753"/>
                  <a:gd name="connsiteX2" fmla="*/ 422579 w 824425"/>
                  <a:gd name="connsiteY2" fmla="*/ 507253 h 1129753"/>
                  <a:gd name="connsiteX3" fmla="*/ 295343 w 824425"/>
                  <a:gd name="connsiteY3" fmla="*/ 779538 h 1129753"/>
                  <a:gd name="connsiteX4" fmla="*/ 817328 w 824425"/>
                  <a:gd name="connsiteY4" fmla="*/ 1011425 h 1129753"/>
                  <a:gd name="connsiteX5" fmla="*/ 795061 w 824425"/>
                  <a:gd name="connsiteY5" fmla="*/ 1129754 h 1129753"/>
                  <a:gd name="connsiteX6" fmla="*/ 400313 w 824425"/>
                  <a:gd name="connsiteY6" fmla="*/ 1116394 h 1129753"/>
                  <a:gd name="connsiteX7" fmla="*/ 38964 w 824425"/>
                  <a:gd name="connsiteY7" fmla="*/ 946852 h 1129753"/>
                  <a:gd name="connsiteX8" fmla="*/ 14471 w 824425"/>
                  <a:gd name="connsiteY8" fmla="*/ 821844 h 1129753"/>
                  <a:gd name="connsiteX9" fmla="*/ 397768 w 824425"/>
                  <a:gd name="connsiteY9" fmla="*/ 3082 h 112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4425" h="1129753">
                    <a:moveTo>
                      <a:pt x="397768" y="3082"/>
                    </a:moveTo>
                    <a:cubicBezTo>
                      <a:pt x="475700" y="141451"/>
                      <a:pt x="533910" y="480534"/>
                      <a:pt x="487151" y="493894"/>
                    </a:cubicBezTo>
                    <a:cubicBezTo>
                      <a:pt x="440392" y="507253"/>
                      <a:pt x="422579" y="507253"/>
                      <a:pt x="422579" y="507253"/>
                    </a:cubicBezTo>
                    <a:cubicBezTo>
                      <a:pt x="355780" y="596636"/>
                      <a:pt x="295343" y="779538"/>
                      <a:pt x="295343" y="779538"/>
                    </a:cubicBezTo>
                    <a:cubicBezTo>
                      <a:pt x="335423" y="806257"/>
                      <a:pt x="525004" y="982479"/>
                      <a:pt x="817328" y="1011425"/>
                    </a:cubicBezTo>
                    <a:cubicBezTo>
                      <a:pt x="841820" y="1071543"/>
                      <a:pt x="795061" y="1129754"/>
                      <a:pt x="795061" y="1129754"/>
                    </a:cubicBezTo>
                    <a:cubicBezTo>
                      <a:pt x="692319" y="1114167"/>
                      <a:pt x="554268" y="1129754"/>
                      <a:pt x="400313" y="1116394"/>
                    </a:cubicBezTo>
                    <a:cubicBezTo>
                      <a:pt x="246358" y="1103034"/>
                      <a:pt x="114669" y="1013651"/>
                      <a:pt x="38964" y="946852"/>
                    </a:cubicBezTo>
                    <a:cubicBezTo>
                      <a:pt x="-7795" y="917906"/>
                      <a:pt x="-7795" y="850790"/>
                      <a:pt x="14471" y="821844"/>
                    </a:cubicBezTo>
                    <a:cubicBezTo>
                      <a:pt x="47552" y="781764"/>
                      <a:pt x="279439" y="-57037"/>
                      <a:pt x="397768" y="3082"/>
                    </a:cubicBezTo>
                    <a:close/>
                  </a:path>
                </a:pathLst>
              </a:custGeom>
              <a:solidFill>
                <a:srgbClr val="00A6F7"/>
              </a:solidFill>
              <a:ln w="3179" cap="flat">
                <a:noFill/>
                <a:prstDash val="solid"/>
                <a:miter/>
              </a:ln>
            </p:spPr>
            <p:txBody>
              <a:bodyPr rtlCol="0" anchor="ctr"/>
              <a:lstStyle/>
              <a:p>
                <a:endParaRPr lang="fr-BE"/>
              </a:p>
            </p:txBody>
          </p:sp>
          <p:sp>
            <p:nvSpPr>
              <p:cNvPr id="677" name="Forme libre : forme 676">
                <a:extLst>
                  <a:ext uri="{FF2B5EF4-FFF2-40B4-BE49-F238E27FC236}">
                    <a16:creationId xmlns:a16="http://schemas.microsoft.com/office/drawing/2014/main" id="{175B8367-DB34-45A6-9079-9D827E74E9B9}"/>
                  </a:ext>
                </a:extLst>
              </p:cNvPr>
              <p:cNvSpPr/>
              <p:nvPr/>
            </p:nvSpPr>
            <p:spPr>
              <a:xfrm>
                <a:off x="4448580" y="1644838"/>
                <a:ext cx="57892" cy="119283"/>
              </a:xfrm>
              <a:custGeom>
                <a:avLst/>
                <a:gdLst>
                  <a:gd name="connsiteX0" fmla="*/ 43578 w 57892"/>
                  <a:gd name="connsiteY0" fmla="*/ 0 h 119283"/>
                  <a:gd name="connsiteX1" fmla="*/ 0 w 57892"/>
                  <a:gd name="connsiteY1" fmla="*/ 62346 h 119283"/>
                  <a:gd name="connsiteX2" fmla="*/ 57892 w 57892"/>
                  <a:gd name="connsiteY2" fmla="*/ 119283 h 119283"/>
                  <a:gd name="connsiteX3" fmla="*/ 16541 w 57892"/>
                  <a:gd name="connsiteY3" fmla="*/ 59165 h 119283"/>
                  <a:gd name="connsiteX4" fmla="*/ 43578 w 57892"/>
                  <a:gd name="connsiteY4" fmla="*/ 0 h 119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2" h="119283">
                    <a:moveTo>
                      <a:pt x="43578" y="0"/>
                    </a:moveTo>
                    <a:cubicBezTo>
                      <a:pt x="32445" y="32445"/>
                      <a:pt x="0" y="62346"/>
                      <a:pt x="0" y="62346"/>
                    </a:cubicBezTo>
                    <a:cubicBezTo>
                      <a:pt x="44532" y="86838"/>
                      <a:pt x="57892" y="119283"/>
                      <a:pt x="57892" y="119283"/>
                    </a:cubicBezTo>
                    <a:cubicBezTo>
                      <a:pt x="44532" y="77932"/>
                      <a:pt x="12087" y="62346"/>
                      <a:pt x="16541" y="59165"/>
                    </a:cubicBezTo>
                    <a:cubicBezTo>
                      <a:pt x="39125" y="22266"/>
                      <a:pt x="43578" y="0"/>
                      <a:pt x="43578" y="0"/>
                    </a:cubicBezTo>
                    <a:close/>
                  </a:path>
                </a:pathLst>
              </a:custGeom>
              <a:solidFill>
                <a:srgbClr val="CC9266"/>
              </a:solidFill>
              <a:ln w="3179" cap="flat">
                <a:noFill/>
                <a:prstDash val="solid"/>
                <a:miter/>
              </a:ln>
            </p:spPr>
            <p:txBody>
              <a:bodyPr rtlCol="0" anchor="ctr"/>
              <a:lstStyle/>
              <a:p>
                <a:endParaRPr lang="fr-BE"/>
              </a:p>
            </p:txBody>
          </p:sp>
        </p:grpSp>
        <p:sp>
          <p:nvSpPr>
            <p:cNvPr id="678" name="Forme libre : forme 677">
              <a:extLst>
                <a:ext uri="{FF2B5EF4-FFF2-40B4-BE49-F238E27FC236}">
                  <a16:creationId xmlns:a16="http://schemas.microsoft.com/office/drawing/2014/main" id="{E942DB9C-D24D-4D6C-8220-D5D94252F6D9}"/>
                </a:ext>
              </a:extLst>
            </p:cNvPr>
            <p:cNvSpPr/>
            <p:nvPr/>
          </p:nvSpPr>
          <p:spPr>
            <a:xfrm>
              <a:off x="896271" y="3530412"/>
              <a:ext cx="291711" cy="1376696"/>
            </a:xfrm>
            <a:custGeom>
              <a:avLst/>
              <a:gdLst>
                <a:gd name="connsiteX0" fmla="*/ 66799 w 410334"/>
                <a:gd name="connsiteY0" fmla="*/ 53757 h 1936526"/>
                <a:gd name="connsiteX1" fmla="*/ 0 w 410334"/>
                <a:gd name="connsiteY1" fmla="*/ 1936526 h 1936526"/>
                <a:gd name="connsiteX2" fmla="*/ 133597 w 410334"/>
                <a:gd name="connsiteY2" fmla="*/ 1936526 h 1936526"/>
                <a:gd name="connsiteX3" fmla="*/ 410335 w 410334"/>
                <a:gd name="connsiteY3" fmla="*/ 0 h 1936526"/>
              </a:gdLst>
              <a:ahLst/>
              <a:cxnLst>
                <a:cxn ang="0">
                  <a:pos x="connsiteX0" y="connsiteY0"/>
                </a:cxn>
                <a:cxn ang="0">
                  <a:pos x="connsiteX1" y="connsiteY1"/>
                </a:cxn>
                <a:cxn ang="0">
                  <a:pos x="connsiteX2" y="connsiteY2"/>
                </a:cxn>
                <a:cxn ang="0">
                  <a:pos x="connsiteX3" y="connsiteY3"/>
                </a:cxn>
              </a:cxnLst>
              <a:rect l="l" t="t" r="r" b="b"/>
              <a:pathLst>
                <a:path w="410334" h="1936526">
                  <a:moveTo>
                    <a:pt x="66799" y="53757"/>
                  </a:moveTo>
                  <a:lnTo>
                    <a:pt x="0" y="1936526"/>
                  </a:lnTo>
                  <a:lnTo>
                    <a:pt x="133597" y="1936526"/>
                  </a:lnTo>
                  <a:lnTo>
                    <a:pt x="410335" y="0"/>
                  </a:lnTo>
                  <a:close/>
                </a:path>
              </a:pathLst>
            </a:custGeom>
            <a:solidFill>
              <a:srgbClr val="732711"/>
            </a:solidFill>
            <a:ln w="3179" cap="flat">
              <a:noFill/>
              <a:prstDash val="solid"/>
              <a:miter/>
            </a:ln>
          </p:spPr>
          <p:txBody>
            <a:bodyPr rtlCol="0" anchor="ctr"/>
            <a:lstStyle/>
            <a:p>
              <a:endParaRPr lang="fr-BE"/>
            </a:p>
          </p:txBody>
        </p:sp>
        <p:sp>
          <p:nvSpPr>
            <p:cNvPr id="821" name="Forme libre : forme 820">
              <a:extLst>
                <a:ext uri="{FF2B5EF4-FFF2-40B4-BE49-F238E27FC236}">
                  <a16:creationId xmlns:a16="http://schemas.microsoft.com/office/drawing/2014/main" id="{9E81627E-A9A7-4BDB-9737-6D740C25C370}"/>
                </a:ext>
              </a:extLst>
            </p:cNvPr>
            <p:cNvSpPr/>
            <p:nvPr/>
          </p:nvSpPr>
          <p:spPr>
            <a:xfrm>
              <a:off x="2431486" y="3530412"/>
              <a:ext cx="291711" cy="1376696"/>
            </a:xfrm>
            <a:custGeom>
              <a:avLst/>
              <a:gdLst>
                <a:gd name="connsiteX0" fmla="*/ 343536 w 410334"/>
                <a:gd name="connsiteY0" fmla="*/ 53757 h 1936526"/>
                <a:gd name="connsiteX1" fmla="*/ 410335 w 410334"/>
                <a:gd name="connsiteY1" fmla="*/ 1936526 h 1936526"/>
                <a:gd name="connsiteX2" fmla="*/ 276737 w 410334"/>
                <a:gd name="connsiteY2" fmla="*/ 1936526 h 1936526"/>
                <a:gd name="connsiteX3" fmla="*/ 0 w 410334"/>
                <a:gd name="connsiteY3" fmla="*/ 0 h 1936526"/>
              </a:gdLst>
              <a:ahLst/>
              <a:cxnLst>
                <a:cxn ang="0">
                  <a:pos x="connsiteX0" y="connsiteY0"/>
                </a:cxn>
                <a:cxn ang="0">
                  <a:pos x="connsiteX1" y="connsiteY1"/>
                </a:cxn>
                <a:cxn ang="0">
                  <a:pos x="connsiteX2" y="connsiteY2"/>
                </a:cxn>
                <a:cxn ang="0">
                  <a:pos x="connsiteX3" y="connsiteY3"/>
                </a:cxn>
              </a:cxnLst>
              <a:rect l="l" t="t" r="r" b="b"/>
              <a:pathLst>
                <a:path w="410334" h="1936526">
                  <a:moveTo>
                    <a:pt x="343536" y="53757"/>
                  </a:moveTo>
                  <a:lnTo>
                    <a:pt x="410335" y="1936526"/>
                  </a:lnTo>
                  <a:lnTo>
                    <a:pt x="276737" y="1936526"/>
                  </a:lnTo>
                  <a:lnTo>
                    <a:pt x="0" y="0"/>
                  </a:lnTo>
                  <a:close/>
                </a:path>
              </a:pathLst>
            </a:custGeom>
            <a:solidFill>
              <a:srgbClr val="732711"/>
            </a:solidFill>
            <a:ln w="3179" cap="flat">
              <a:noFill/>
              <a:prstDash val="solid"/>
              <a:miter/>
            </a:ln>
          </p:spPr>
          <p:txBody>
            <a:bodyPr rtlCol="0" anchor="ctr"/>
            <a:lstStyle/>
            <a:p>
              <a:endParaRPr lang="fr-BE"/>
            </a:p>
          </p:txBody>
        </p:sp>
        <p:sp>
          <p:nvSpPr>
            <p:cNvPr id="823" name="Forme libre : forme 822">
              <a:extLst>
                <a:ext uri="{FF2B5EF4-FFF2-40B4-BE49-F238E27FC236}">
                  <a16:creationId xmlns:a16="http://schemas.microsoft.com/office/drawing/2014/main" id="{4788302D-1366-4885-AA12-CA3BE24123E9}"/>
                </a:ext>
              </a:extLst>
            </p:cNvPr>
            <p:cNvSpPr/>
            <p:nvPr/>
          </p:nvSpPr>
          <p:spPr>
            <a:xfrm>
              <a:off x="780943" y="3501919"/>
              <a:ext cx="2059616" cy="84573"/>
            </a:xfrm>
            <a:custGeom>
              <a:avLst/>
              <a:gdLst>
                <a:gd name="connsiteX0" fmla="*/ 0 w 2897154"/>
                <a:gd name="connsiteY0" fmla="*/ 0 h 118965"/>
                <a:gd name="connsiteX1" fmla="*/ 2897155 w 2897154"/>
                <a:gd name="connsiteY1" fmla="*/ 0 h 118965"/>
                <a:gd name="connsiteX2" fmla="*/ 2897155 w 2897154"/>
                <a:gd name="connsiteY2" fmla="*/ 118965 h 118965"/>
                <a:gd name="connsiteX3" fmla="*/ 0 w 2897154"/>
                <a:gd name="connsiteY3" fmla="*/ 118965 h 118965"/>
              </a:gdLst>
              <a:ahLst/>
              <a:cxnLst>
                <a:cxn ang="0">
                  <a:pos x="connsiteX0" y="connsiteY0"/>
                </a:cxn>
                <a:cxn ang="0">
                  <a:pos x="connsiteX1" y="connsiteY1"/>
                </a:cxn>
                <a:cxn ang="0">
                  <a:pos x="connsiteX2" y="connsiteY2"/>
                </a:cxn>
                <a:cxn ang="0">
                  <a:pos x="connsiteX3" y="connsiteY3"/>
                </a:cxn>
              </a:cxnLst>
              <a:rect l="l" t="t" r="r" b="b"/>
              <a:pathLst>
                <a:path w="2897154" h="118965">
                  <a:moveTo>
                    <a:pt x="0" y="0"/>
                  </a:moveTo>
                  <a:lnTo>
                    <a:pt x="2897155" y="0"/>
                  </a:lnTo>
                  <a:lnTo>
                    <a:pt x="2897155" y="118965"/>
                  </a:lnTo>
                  <a:lnTo>
                    <a:pt x="0" y="118965"/>
                  </a:lnTo>
                  <a:close/>
                </a:path>
              </a:pathLst>
            </a:custGeom>
            <a:solidFill>
              <a:srgbClr val="8C3116"/>
            </a:solidFill>
            <a:ln w="3179" cap="flat">
              <a:noFill/>
              <a:prstDash val="solid"/>
              <a:miter/>
            </a:ln>
          </p:spPr>
          <p:txBody>
            <a:bodyPr rtlCol="0" anchor="ctr"/>
            <a:lstStyle/>
            <a:p>
              <a:endParaRPr lang="fr-BE"/>
            </a:p>
          </p:txBody>
        </p:sp>
        <p:pic>
          <p:nvPicPr>
            <p:cNvPr id="824" name="Graphique 823">
              <a:extLst>
                <a:ext uri="{FF2B5EF4-FFF2-40B4-BE49-F238E27FC236}">
                  <a16:creationId xmlns:a16="http://schemas.microsoft.com/office/drawing/2014/main" id="{76CB038A-C914-4D20-B42E-F7D048C05DC7}"/>
                </a:ext>
              </a:extLst>
            </p:cNvPr>
            <p:cNvPicPr>
              <a:picLocks noChangeAspect="1"/>
            </p:cNvPicPr>
            <p:nvPr/>
          </p:nvPicPr>
          <p:blipFill>
            <a:blip r:embed="rId3"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339670" y="1415478"/>
              <a:ext cx="841262" cy="709712"/>
            </a:xfrm>
            <a:prstGeom prst="rect">
              <a:avLst/>
            </a:prstGeom>
          </p:spPr>
        </p:pic>
      </p:grpSp>
      <p:sp>
        <p:nvSpPr>
          <p:cNvPr id="827" name="Rectangle 826">
            <a:extLst>
              <a:ext uri="{FF2B5EF4-FFF2-40B4-BE49-F238E27FC236}">
                <a16:creationId xmlns:a16="http://schemas.microsoft.com/office/drawing/2014/main" id="{46E5F6B3-4E43-4480-AAC9-B9B7B6736F7E}"/>
              </a:ext>
            </a:extLst>
          </p:cNvPr>
          <p:cNvSpPr/>
          <p:nvPr/>
        </p:nvSpPr>
        <p:spPr>
          <a:xfrm>
            <a:off x="4418783" y="3141915"/>
            <a:ext cx="4115906" cy="288884"/>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fr-BE" sz="1200">
                <a:latin typeface="Trebuchet MS" panose="020B0603020202020204" pitchFamily="34" charset="0"/>
              </a:rPr>
              <a:t>Dons en faveur des organismes d’aide aux personnes</a:t>
            </a:r>
          </a:p>
        </p:txBody>
      </p:sp>
      <p:sp>
        <p:nvSpPr>
          <p:cNvPr id="829" name="Ellipse 828">
            <a:extLst>
              <a:ext uri="{FF2B5EF4-FFF2-40B4-BE49-F238E27FC236}">
                <a16:creationId xmlns:a16="http://schemas.microsoft.com/office/drawing/2014/main" id="{42DF7A1D-83A9-48B2-8105-3A87CDDA5B17}"/>
              </a:ext>
            </a:extLst>
          </p:cNvPr>
          <p:cNvSpPr/>
          <p:nvPr/>
        </p:nvSpPr>
        <p:spPr>
          <a:xfrm>
            <a:off x="5790008" y="1568376"/>
            <a:ext cx="1373455" cy="1373455"/>
          </a:xfrm>
          <a:prstGeom prst="ellipse">
            <a:avLst/>
          </a:prstGeom>
          <a:solidFill>
            <a:srgbClr val="00A6F7"/>
          </a:solid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r>
              <a:rPr lang="fr-BE" sz="900">
                <a:solidFill>
                  <a:prstClr val="white"/>
                </a:solidFill>
                <a:latin typeface="Trébuchet"/>
              </a:rPr>
              <a:t>En 2021, </a:t>
            </a:r>
            <a:br>
              <a:rPr lang="fr-BE" sz="900">
                <a:solidFill>
                  <a:prstClr val="white"/>
                </a:solidFill>
                <a:latin typeface="Trébuchet"/>
              </a:rPr>
            </a:br>
            <a:r>
              <a:rPr lang="fr-BE" b="1">
                <a:latin typeface="Trébuchet"/>
              </a:rPr>
              <a:t>75 % </a:t>
            </a:r>
            <a:br>
              <a:rPr lang="fr-BE">
                <a:latin typeface="Trébuchet"/>
              </a:rPr>
            </a:br>
            <a:r>
              <a:rPr lang="fr-BE" sz="900">
                <a:latin typeface="Trébuchet"/>
              </a:rPr>
              <a:t>du montant du versement effectué, retenu dans la limite de 1 000 €</a:t>
            </a:r>
          </a:p>
        </p:txBody>
      </p:sp>
    </p:spTree>
    <p:extLst>
      <p:ext uri="{BB962C8B-B14F-4D97-AF65-F5344CB8AC3E}">
        <p14:creationId xmlns:p14="http://schemas.microsoft.com/office/powerpoint/2010/main" val="20499685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26"/>
                                        </p:tgtEl>
                                        <p:attrNameLst>
                                          <p:attrName>style.visibility</p:attrName>
                                        </p:attrNameLst>
                                      </p:cBhvr>
                                      <p:to>
                                        <p:strVal val="visible"/>
                                      </p:to>
                                    </p:set>
                                    <p:anim calcmode="lin" valueType="num">
                                      <p:cBhvr additive="base">
                                        <p:cTn id="7" dur="500" fill="hold"/>
                                        <p:tgtEl>
                                          <p:spTgt spid="826"/>
                                        </p:tgtEl>
                                        <p:attrNameLst>
                                          <p:attrName>ppt_x</p:attrName>
                                        </p:attrNameLst>
                                      </p:cBhvr>
                                      <p:tavLst>
                                        <p:tav tm="0">
                                          <p:val>
                                            <p:strVal val="0-#ppt_w/2"/>
                                          </p:val>
                                        </p:tav>
                                        <p:tav tm="100000">
                                          <p:val>
                                            <p:strVal val="#ppt_x"/>
                                          </p:val>
                                        </p:tav>
                                      </p:tavLst>
                                    </p:anim>
                                    <p:anim calcmode="lin" valueType="num">
                                      <p:cBhvr additive="base">
                                        <p:cTn id="8" dur="500" fill="hold"/>
                                        <p:tgtEl>
                                          <p:spTgt spid="826"/>
                                        </p:tgtEl>
                                        <p:attrNameLst>
                                          <p:attrName>ppt_y</p:attrName>
                                        </p:attrNameLst>
                                      </p:cBhvr>
                                      <p:tavLst>
                                        <p:tav tm="0">
                                          <p:val>
                                            <p:strVal val="#ppt_y"/>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79"/>
                                        </p:tgtEl>
                                        <p:attrNameLst>
                                          <p:attrName>style.visibility</p:attrName>
                                        </p:attrNameLst>
                                      </p:cBhvr>
                                      <p:to>
                                        <p:strVal val="visible"/>
                                      </p:to>
                                    </p:set>
                                    <p:anim calcmode="lin" valueType="num">
                                      <p:cBhvr additive="base">
                                        <p:cTn id="11" dur="500" fill="hold"/>
                                        <p:tgtEl>
                                          <p:spTgt spid="679"/>
                                        </p:tgtEl>
                                        <p:attrNameLst>
                                          <p:attrName>ppt_x</p:attrName>
                                        </p:attrNameLst>
                                      </p:cBhvr>
                                      <p:tavLst>
                                        <p:tav tm="0">
                                          <p:val>
                                            <p:strVal val="#ppt_x"/>
                                          </p:val>
                                        </p:tav>
                                        <p:tav tm="100000">
                                          <p:val>
                                            <p:strVal val="#ppt_x"/>
                                          </p:val>
                                        </p:tav>
                                      </p:tavLst>
                                    </p:anim>
                                    <p:anim calcmode="lin" valueType="num">
                                      <p:cBhvr additive="base">
                                        <p:cTn id="12" dur="500" fill="hold"/>
                                        <p:tgtEl>
                                          <p:spTgt spid="67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37" presetClass="entr" presetSubtype="0" fill="hold" grpId="0" nodeType="afterEffect">
                                  <p:stCondLst>
                                    <p:cond delay="0"/>
                                  </p:stCondLst>
                                  <p:childTnLst>
                                    <p:set>
                                      <p:cBhvr>
                                        <p:cTn id="15" dur="1" fill="hold">
                                          <p:stCondLst>
                                            <p:cond delay="0"/>
                                          </p:stCondLst>
                                        </p:cTn>
                                        <p:tgtEl>
                                          <p:spTgt spid="829"/>
                                        </p:tgtEl>
                                        <p:attrNameLst>
                                          <p:attrName>style.visibility</p:attrName>
                                        </p:attrNameLst>
                                      </p:cBhvr>
                                      <p:to>
                                        <p:strVal val="visible"/>
                                      </p:to>
                                    </p:set>
                                    <p:animEffect transition="in" filter="fade">
                                      <p:cBhvr>
                                        <p:cTn id="16" dur="1000"/>
                                        <p:tgtEl>
                                          <p:spTgt spid="829"/>
                                        </p:tgtEl>
                                      </p:cBhvr>
                                    </p:animEffect>
                                    <p:anim calcmode="lin" valueType="num">
                                      <p:cBhvr>
                                        <p:cTn id="17" dur="1000" fill="hold"/>
                                        <p:tgtEl>
                                          <p:spTgt spid="829"/>
                                        </p:tgtEl>
                                        <p:attrNameLst>
                                          <p:attrName>ppt_x</p:attrName>
                                        </p:attrNameLst>
                                      </p:cBhvr>
                                      <p:tavLst>
                                        <p:tav tm="0">
                                          <p:val>
                                            <p:strVal val="#ppt_x"/>
                                          </p:val>
                                        </p:tav>
                                        <p:tav tm="100000">
                                          <p:val>
                                            <p:strVal val="#ppt_x"/>
                                          </p:val>
                                        </p:tav>
                                      </p:tavLst>
                                    </p:anim>
                                    <p:anim calcmode="lin" valueType="num">
                                      <p:cBhvr>
                                        <p:cTn id="18" dur="900" decel="100000" fill="hold"/>
                                        <p:tgtEl>
                                          <p:spTgt spid="829"/>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829"/>
                                        </p:tgtEl>
                                        <p:attrNameLst>
                                          <p:attrName>ppt_y</p:attrName>
                                        </p:attrNameLst>
                                      </p:cBhvr>
                                      <p:tavLst>
                                        <p:tav tm="0">
                                          <p:val>
                                            <p:strVal val="#ppt_y-.03"/>
                                          </p:val>
                                        </p:tav>
                                        <p:tav tm="100000">
                                          <p:val>
                                            <p:strVal val="#ppt_y"/>
                                          </p:val>
                                        </p:tav>
                                      </p:tavLst>
                                    </p:anim>
                                  </p:childTnLst>
                                </p:cTn>
                              </p:par>
                            </p:childTnLst>
                          </p:cTn>
                        </p:par>
                        <p:par>
                          <p:cTn id="20" fill="hold">
                            <p:stCondLst>
                              <p:cond delay="1500"/>
                            </p:stCondLst>
                            <p:childTnLst>
                              <p:par>
                                <p:cTn id="21" presetID="2" presetClass="entr" presetSubtype="2" fill="hold" grpId="0" nodeType="afterEffect">
                                  <p:stCondLst>
                                    <p:cond delay="0"/>
                                  </p:stCondLst>
                                  <p:childTnLst>
                                    <p:set>
                                      <p:cBhvr>
                                        <p:cTn id="22" dur="1" fill="hold">
                                          <p:stCondLst>
                                            <p:cond delay="0"/>
                                          </p:stCondLst>
                                        </p:cTn>
                                        <p:tgtEl>
                                          <p:spTgt spid="827"/>
                                        </p:tgtEl>
                                        <p:attrNameLst>
                                          <p:attrName>style.visibility</p:attrName>
                                        </p:attrNameLst>
                                      </p:cBhvr>
                                      <p:to>
                                        <p:strVal val="visible"/>
                                      </p:to>
                                    </p:set>
                                    <p:anim calcmode="lin" valueType="num">
                                      <p:cBhvr additive="base">
                                        <p:cTn id="23" dur="1000" fill="hold"/>
                                        <p:tgtEl>
                                          <p:spTgt spid="827"/>
                                        </p:tgtEl>
                                        <p:attrNameLst>
                                          <p:attrName>ppt_x</p:attrName>
                                        </p:attrNameLst>
                                      </p:cBhvr>
                                      <p:tavLst>
                                        <p:tav tm="0">
                                          <p:val>
                                            <p:strVal val="1+#ppt_w/2"/>
                                          </p:val>
                                        </p:tav>
                                        <p:tav tm="100000">
                                          <p:val>
                                            <p:strVal val="#ppt_x"/>
                                          </p:val>
                                        </p:tav>
                                      </p:tavLst>
                                    </p:anim>
                                    <p:anim calcmode="lin" valueType="num">
                                      <p:cBhvr additive="base">
                                        <p:cTn id="24" dur="1000" fill="hold"/>
                                        <p:tgtEl>
                                          <p:spTgt spid="8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7" grpId="0" animBg="1"/>
      <p:bldP spid="829"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0" name="Rectangle 1049">
            <a:extLst>
              <a:ext uri="{FF2B5EF4-FFF2-40B4-BE49-F238E27FC236}">
                <a16:creationId xmlns:a16="http://schemas.microsoft.com/office/drawing/2014/main" id="{129680EC-BD7A-4C2F-B115-D6C6A22A76D2}"/>
              </a:ext>
            </a:extLst>
          </p:cNvPr>
          <p:cNvSpPr/>
          <p:nvPr/>
        </p:nvSpPr>
        <p:spPr>
          <a:xfrm>
            <a:off x="4691450" y="771423"/>
            <a:ext cx="1859283" cy="4372077"/>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a:p>
        </p:txBody>
      </p:sp>
      <p:grpSp>
        <p:nvGrpSpPr>
          <p:cNvPr id="1172" name="Graphique 485">
            <a:extLst>
              <a:ext uri="{FF2B5EF4-FFF2-40B4-BE49-F238E27FC236}">
                <a16:creationId xmlns:a16="http://schemas.microsoft.com/office/drawing/2014/main" id="{32FE060B-C71A-489A-ADD8-B1DD2BDAF228}"/>
              </a:ext>
            </a:extLst>
          </p:cNvPr>
          <p:cNvGrpSpPr/>
          <p:nvPr/>
        </p:nvGrpSpPr>
        <p:grpSpPr>
          <a:xfrm flipH="1">
            <a:off x="5193800" y="844873"/>
            <a:ext cx="849998" cy="3010159"/>
            <a:chOff x="7490334" y="1725260"/>
            <a:chExt cx="883783" cy="3129806"/>
          </a:xfrm>
        </p:grpSpPr>
        <p:sp>
          <p:nvSpPr>
            <p:cNvPr id="1173" name="Forme libre : forme 1172">
              <a:extLst>
                <a:ext uri="{FF2B5EF4-FFF2-40B4-BE49-F238E27FC236}">
                  <a16:creationId xmlns:a16="http://schemas.microsoft.com/office/drawing/2014/main" id="{B355CF6B-2FE0-499C-ABC4-459B4D3C71B0}"/>
                </a:ext>
              </a:extLst>
            </p:cNvPr>
            <p:cNvSpPr/>
            <p:nvPr/>
          </p:nvSpPr>
          <p:spPr>
            <a:xfrm>
              <a:off x="7575611" y="2045988"/>
              <a:ext cx="709579" cy="2779060"/>
            </a:xfrm>
            <a:custGeom>
              <a:avLst/>
              <a:gdLst>
                <a:gd name="connsiteX0" fmla="*/ 705852 w 709579"/>
                <a:gd name="connsiteY0" fmla="*/ 2776079 h 2779060"/>
                <a:gd name="connsiteX1" fmla="*/ 477779 w 709579"/>
                <a:gd name="connsiteY1" fmla="*/ 2708370 h 2779060"/>
                <a:gd name="connsiteX2" fmla="*/ 467088 w 709579"/>
                <a:gd name="connsiteY2" fmla="*/ 2551569 h 2779060"/>
                <a:gd name="connsiteX3" fmla="*/ 467088 w 709579"/>
                <a:gd name="connsiteY3" fmla="*/ 2380515 h 2779060"/>
                <a:gd name="connsiteX4" fmla="*/ 438579 w 709579"/>
                <a:gd name="connsiteY4" fmla="*/ 2052659 h 2779060"/>
                <a:gd name="connsiteX5" fmla="*/ 438579 w 709579"/>
                <a:gd name="connsiteY5" fmla="*/ 1867350 h 2779060"/>
                <a:gd name="connsiteX6" fmla="*/ 410069 w 709579"/>
                <a:gd name="connsiteY6" fmla="*/ 1600076 h 2779060"/>
                <a:gd name="connsiteX7" fmla="*/ 377997 w 709579"/>
                <a:gd name="connsiteY7" fmla="*/ 1343494 h 2779060"/>
                <a:gd name="connsiteX8" fmla="*/ 331669 w 709579"/>
                <a:gd name="connsiteY8" fmla="*/ 1343494 h 2779060"/>
                <a:gd name="connsiteX9" fmla="*/ 299596 w 709579"/>
                <a:gd name="connsiteY9" fmla="*/ 1600076 h 2779060"/>
                <a:gd name="connsiteX10" fmla="*/ 271087 w 709579"/>
                <a:gd name="connsiteY10" fmla="*/ 1867350 h 2779060"/>
                <a:gd name="connsiteX11" fmla="*/ 271087 w 709579"/>
                <a:gd name="connsiteY11" fmla="*/ 2052659 h 2779060"/>
                <a:gd name="connsiteX12" fmla="*/ 242578 w 709579"/>
                <a:gd name="connsiteY12" fmla="*/ 2380515 h 2779060"/>
                <a:gd name="connsiteX13" fmla="*/ 242578 w 709579"/>
                <a:gd name="connsiteY13" fmla="*/ 2551569 h 2779060"/>
                <a:gd name="connsiteX14" fmla="*/ 231887 w 709579"/>
                <a:gd name="connsiteY14" fmla="*/ 2708370 h 2779060"/>
                <a:gd name="connsiteX15" fmla="*/ 3814 w 709579"/>
                <a:gd name="connsiteY15" fmla="*/ 2776079 h 2779060"/>
                <a:gd name="connsiteX16" fmla="*/ 43014 w 709579"/>
                <a:gd name="connsiteY16" fmla="*/ 2690552 h 2779060"/>
                <a:gd name="connsiteX17" fmla="*/ 128541 w 709579"/>
                <a:gd name="connsiteY17" fmla="*/ 2555133 h 2779060"/>
                <a:gd name="connsiteX18" fmla="*/ 64396 w 709579"/>
                <a:gd name="connsiteY18" fmla="*/ 2213023 h 2779060"/>
                <a:gd name="connsiteX19" fmla="*/ 78650 w 709579"/>
                <a:gd name="connsiteY19" fmla="*/ 1885168 h 2779060"/>
                <a:gd name="connsiteX20" fmla="*/ 71523 w 709579"/>
                <a:gd name="connsiteY20" fmla="*/ 1724804 h 2779060"/>
                <a:gd name="connsiteX21" fmla="*/ 85778 w 709579"/>
                <a:gd name="connsiteY21" fmla="*/ 1204512 h 2779060"/>
                <a:gd name="connsiteX22" fmla="*/ 132105 w 709579"/>
                <a:gd name="connsiteY22" fmla="*/ 869529 h 2779060"/>
                <a:gd name="connsiteX23" fmla="*/ 85778 w 709579"/>
                <a:gd name="connsiteY23" fmla="*/ 502474 h 2779060"/>
                <a:gd name="connsiteX24" fmla="*/ 46578 w 709579"/>
                <a:gd name="connsiteY24" fmla="*/ 213819 h 2779060"/>
                <a:gd name="connsiteX25" fmla="*/ 246142 w 709579"/>
                <a:gd name="connsiteY25" fmla="*/ 103346 h 2779060"/>
                <a:gd name="connsiteX26" fmla="*/ 263960 w 709579"/>
                <a:gd name="connsiteY26" fmla="*/ 57018 h 2779060"/>
                <a:gd name="connsiteX27" fmla="*/ 263960 w 709579"/>
                <a:gd name="connsiteY27" fmla="*/ 53455 h 2779060"/>
                <a:gd name="connsiteX28" fmla="*/ 267524 w 709579"/>
                <a:gd name="connsiteY28" fmla="*/ 0 h 2779060"/>
                <a:gd name="connsiteX29" fmla="*/ 427888 w 709579"/>
                <a:gd name="connsiteY29" fmla="*/ 0 h 2779060"/>
                <a:gd name="connsiteX30" fmla="*/ 431451 w 709579"/>
                <a:gd name="connsiteY30" fmla="*/ 53455 h 2779060"/>
                <a:gd name="connsiteX31" fmla="*/ 431451 w 709579"/>
                <a:gd name="connsiteY31" fmla="*/ 57018 h 2779060"/>
                <a:gd name="connsiteX32" fmla="*/ 449269 w 709579"/>
                <a:gd name="connsiteY32" fmla="*/ 103346 h 2779060"/>
                <a:gd name="connsiteX33" fmla="*/ 648834 w 709579"/>
                <a:gd name="connsiteY33" fmla="*/ 213819 h 2779060"/>
                <a:gd name="connsiteX34" fmla="*/ 609633 w 709579"/>
                <a:gd name="connsiteY34" fmla="*/ 502474 h 2779060"/>
                <a:gd name="connsiteX35" fmla="*/ 563306 w 709579"/>
                <a:gd name="connsiteY35" fmla="*/ 869529 h 2779060"/>
                <a:gd name="connsiteX36" fmla="*/ 609633 w 709579"/>
                <a:gd name="connsiteY36" fmla="*/ 1204512 h 2779060"/>
                <a:gd name="connsiteX37" fmla="*/ 623888 w 709579"/>
                <a:gd name="connsiteY37" fmla="*/ 1724804 h 2779060"/>
                <a:gd name="connsiteX38" fmla="*/ 616761 w 709579"/>
                <a:gd name="connsiteY38" fmla="*/ 1885168 h 2779060"/>
                <a:gd name="connsiteX39" fmla="*/ 631015 w 709579"/>
                <a:gd name="connsiteY39" fmla="*/ 2213023 h 2779060"/>
                <a:gd name="connsiteX40" fmla="*/ 566870 w 709579"/>
                <a:gd name="connsiteY40" fmla="*/ 2555133 h 2779060"/>
                <a:gd name="connsiteX41" fmla="*/ 652397 w 709579"/>
                <a:gd name="connsiteY41" fmla="*/ 2690552 h 2779060"/>
                <a:gd name="connsiteX42" fmla="*/ 705852 w 709579"/>
                <a:gd name="connsiteY42" fmla="*/ 2776079 h 277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9579" h="2779060">
                  <a:moveTo>
                    <a:pt x="705852" y="2776079"/>
                  </a:moveTo>
                  <a:cubicBezTo>
                    <a:pt x="688034" y="2790334"/>
                    <a:pt x="499160" y="2747570"/>
                    <a:pt x="477779" y="2708370"/>
                  </a:cubicBezTo>
                  <a:cubicBezTo>
                    <a:pt x="456397" y="2665606"/>
                    <a:pt x="463524" y="2594333"/>
                    <a:pt x="467088" y="2551569"/>
                  </a:cubicBezTo>
                  <a:cubicBezTo>
                    <a:pt x="474215" y="2505242"/>
                    <a:pt x="477779" y="2444660"/>
                    <a:pt x="467088" y="2380515"/>
                  </a:cubicBezTo>
                  <a:cubicBezTo>
                    <a:pt x="456397" y="2316369"/>
                    <a:pt x="431451" y="2088296"/>
                    <a:pt x="438579" y="2052659"/>
                  </a:cubicBezTo>
                  <a:cubicBezTo>
                    <a:pt x="445706" y="2013459"/>
                    <a:pt x="452833" y="1938623"/>
                    <a:pt x="438579" y="1867350"/>
                  </a:cubicBezTo>
                  <a:cubicBezTo>
                    <a:pt x="424324" y="1796077"/>
                    <a:pt x="435015" y="1660658"/>
                    <a:pt x="410069" y="1600076"/>
                  </a:cubicBezTo>
                  <a:cubicBezTo>
                    <a:pt x="385124" y="1543058"/>
                    <a:pt x="377997" y="1343494"/>
                    <a:pt x="377997" y="1343494"/>
                  </a:cubicBezTo>
                  <a:lnTo>
                    <a:pt x="331669" y="1343494"/>
                  </a:lnTo>
                  <a:cubicBezTo>
                    <a:pt x="331669" y="1343494"/>
                    <a:pt x="328106" y="1543058"/>
                    <a:pt x="299596" y="1600076"/>
                  </a:cubicBezTo>
                  <a:cubicBezTo>
                    <a:pt x="274651" y="1657095"/>
                    <a:pt x="285342" y="1796077"/>
                    <a:pt x="271087" y="1867350"/>
                  </a:cubicBezTo>
                  <a:cubicBezTo>
                    <a:pt x="256833" y="1938623"/>
                    <a:pt x="263960" y="2013459"/>
                    <a:pt x="271087" y="2052659"/>
                  </a:cubicBezTo>
                  <a:cubicBezTo>
                    <a:pt x="278215" y="2091859"/>
                    <a:pt x="253269" y="2319933"/>
                    <a:pt x="242578" y="2380515"/>
                  </a:cubicBezTo>
                  <a:cubicBezTo>
                    <a:pt x="231887" y="2444660"/>
                    <a:pt x="235451" y="2505242"/>
                    <a:pt x="242578" y="2551569"/>
                  </a:cubicBezTo>
                  <a:cubicBezTo>
                    <a:pt x="249705" y="2597897"/>
                    <a:pt x="256833" y="2669170"/>
                    <a:pt x="231887" y="2708370"/>
                  </a:cubicBezTo>
                  <a:cubicBezTo>
                    <a:pt x="210505" y="2751134"/>
                    <a:pt x="21632" y="2790334"/>
                    <a:pt x="3814" y="2776079"/>
                  </a:cubicBezTo>
                  <a:cubicBezTo>
                    <a:pt x="-10441" y="2761825"/>
                    <a:pt x="18068" y="2719061"/>
                    <a:pt x="43014" y="2690552"/>
                  </a:cubicBezTo>
                  <a:cubicBezTo>
                    <a:pt x="67959" y="2662042"/>
                    <a:pt x="124978" y="2601461"/>
                    <a:pt x="128541" y="2555133"/>
                  </a:cubicBezTo>
                  <a:cubicBezTo>
                    <a:pt x="132105" y="2508806"/>
                    <a:pt x="75087" y="2252223"/>
                    <a:pt x="64396" y="2213023"/>
                  </a:cubicBezTo>
                  <a:cubicBezTo>
                    <a:pt x="53705" y="2173823"/>
                    <a:pt x="78650" y="1920804"/>
                    <a:pt x="78650" y="1885168"/>
                  </a:cubicBezTo>
                  <a:cubicBezTo>
                    <a:pt x="82214" y="1845968"/>
                    <a:pt x="71523" y="1767568"/>
                    <a:pt x="71523" y="1724804"/>
                  </a:cubicBezTo>
                  <a:cubicBezTo>
                    <a:pt x="71523" y="1682040"/>
                    <a:pt x="60832" y="1304294"/>
                    <a:pt x="85778" y="1204512"/>
                  </a:cubicBezTo>
                  <a:cubicBezTo>
                    <a:pt x="107160" y="1101166"/>
                    <a:pt x="132105" y="930111"/>
                    <a:pt x="132105" y="869529"/>
                  </a:cubicBezTo>
                  <a:cubicBezTo>
                    <a:pt x="132105" y="808947"/>
                    <a:pt x="89341" y="555929"/>
                    <a:pt x="85778" y="502474"/>
                  </a:cubicBezTo>
                  <a:cubicBezTo>
                    <a:pt x="82214" y="449019"/>
                    <a:pt x="60832" y="253019"/>
                    <a:pt x="46578" y="213819"/>
                  </a:cubicBezTo>
                  <a:cubicBezTo>
                    <a:pt x="114287" y="146109"/>
                    <a:pt x="228323" y="110473"/>
                    <a:pt x="246142" y="103346"/>
                  </a:cubicBezTo>
                  <a:cubicBezTo>
                    <a:pt x="253269" y="99782"/>
                    <a:pt x="260396" y="78400"/>
                    <a:pt x="263960" y="57018"/>
                  </a:cubicBezTo>
                  <a:cubicBezTo>
                    <a:pt x="263960" y="57018"/>
                    <a:pt x="263960" y="53455"/>
                    <a:pt x="263960" y="53455"/>
                  </a:cubicBezTo>
                  <a:cubicBezTo>
                    <a:pt x="267524" y="32073"/>
                    <a:pt x="267524" y="10691"/>
                    <a:pt x="267524" y="0"/>
                  </a:cubicBezTo>
                  <a:lnTo>
                    <a:pt x="427888" y="0"/>
                  </a:lnTo>
                  <a:cubicBezTo>
                    <a:pt x="427888" y="10691"/>
                    <a:pt x="427888" y="32073"/>
                    <a:pt x="431451" y="53455"/>
                  </a:cubicBezTo>
                  <a:cubicBezTo>
                    <a:pt x="431451" y="53455"/>
                    <a:pt x="431451" y="57018"/>
                    <a:pt x="431451" y="57018"/>
                  </a:cubicBezTo>
                  <a:cubicBezTo>
                    <a:pt x="435015" y="78400"/>
                    <a:pt x="442142" y="99782"/>
                    <a:pt x="449269" y="103346"/>
                  </a:cubicBezTo>
                  <a:cubicBezTo>
                    <a:pt x="463524" y="110473"/>
                    <a:pt x="581124" y="146109"/>
                    <a:pt x="648834" y="213819"/>
                  </a:cubicBezTo>
                  <a:cubicBezTo>
                    <a:pt x="634579" y="253019"/>
                    <a:pt x="613197" y="449019"/>
                    <a:pt x="609633" y="502474"/>
                  </a:cubicBezTo>
                  <a:cubicBezTo>
                    <a:pt x="606070" y="555929"/>
                    <a:pt x="563306" y="808947"/>
                    <a:pt x="563306" y="869529"/>
                  </a:cubicBezTo>
                  <a:cubicBezTo>
                    <a:pt x="563306" y="930111"/>
                    <a:pt x="588252" y="1104730"/>
                    <a:pt x="609633" y="1204512"/>
                  </a:cubicBezTo>
                  <a:cubicBezTo>
                    <a:pt x="631015" y="1307858"/>
                    <a:pt x="623888" y="1685604"/>
                    <a:pt x="623888" y="1724804"/>
                  </a:cubicBezTo>
                  <a:cubicBezTo>
                    <a:pt x="623888" y="1767568"/>
                    <a:pt x="613197" y="1845968"/>
                    <a:pt x="616761" y="1885168"/>
                  </a:cubicBezTo>
                  <a:cubicBezTo>
                    <a:pt x="620324" y="1924368"/>
                    <a:pt x="641706" y="2177387"/>
                    <a:pt x="631015" y="2213023"/>
                  </a:cubicBezTo>
                  <a:cubicBezTo>
                    <a:pt x="620324" y="2252223"/>
                    <a:pt x="563306" y="2508806"/>
                    <a:pt x="566870" y="2555133"/>
                  </a:cubicBezTo>
                  <a:cubicBezTo>
                    <a:pt x="570433" y="2601461"/>
                    <a:pt x="627452" y="2662042"/>
                    <a:pt x="652397" y="2690552"/>
                  </a:cubicBezTo>
                  <a:cubicBezTo>
                    <a:pt x="691597" y="2719061"/>
                    <a:pt x="720106" y="2765388"/>
                    <a:pt x="705852" y="2776079"/>
                  </a:cubicBezTo>
                  <a:close/>
                </a:path>
              </a:pathLst>
            </a:custGeom>
            <a:solidFill>
              <a:srgbClr val="FFB67F"/>
            </a:solidFill>
            <a:ln w="35560" cap="flat">
              <a:noFill/>
              <a:prstDash val="solid"/>
              <a:miter/>
            </a:ln>
          </p:spPr>
          <p:txBody>
            <a:bodyPr rtlCol="0" anchor="ctr"/>
            <a:lstStyle/>
            <a:p>
              <a:endParaRPr lang="fr-BE"/>
            </a:p>
          </p:txBody>
        </p:sp>
        <p:sp>
          <p:nvSpPr>
            <p:cNvPr id="1174" name="Forme libre : forme 1173">
              <a:extLst>
                <a:ext uri="{FF2B5EF4-FFF2-40B4-BE49-F238E27FC236}">
                  <a16:creationId xmlns:a16="http://schemas.microsoft.com/office/drawing/2014/main" id="{6404D0B9-CB70-4A26-9A22-58C61E660FD5}"/>
                </a:ext>
              </a:extLst>
            </p:cNvPr>
            <p:cNvSpPr/>
            <p:nvPr/>
          </p:nvSpPr>
          <p:spPr>
            <a:xfrm>
              <a:off x="8172327" y="2252679"/>
              <a:ext cx="191099" cy="1265645"/>
            </a:xfrm>
            <a:custGeom>
              <a:avLst/>
              <a:gdLst>
                <a:gd name="connsiteX0" fmla="*/ 162590 w 191099"/>
                <a:gd name="connsiteY0" fmla="*/ 962184 h 1265645"/>
                <a:gd name="connsiteX1" fmla="*/ 162590 w 191099"/>
                <a:gd name="connsiteY1" fmla="*/ 997820 h 1265645"/>
                <a:gd name="connsiteX2" fmla="*/ 169718 w 191099"/>
                <a:gd name="connsiteY2" fmla="*/ 1179566 h 1265645"/>
                <a:gd name="connsiteX3" fmla="*/ 123390 w 191099"/>
                <a:gd name="connsiteY3" fmla="*/ 1261530 h 1265645"/>
                <a:gd name="connsiteX4" fmla="*/ 80627 w 191099"/>
                <a:gd name="connsiteY4" fmla="*/ 1261530 h 1265645"/>
                <a:gd name="connsiteX5" fmla="*/ 77063 w 191099"/>
                <a:gd name="connsiteY5" fmla="*/ 1257966 h 1265645"/>
                <a:gd name="connsiteX6" fmla="*/ 77063 w 191099"/>
                <a:gd name="connsiteY6" fmla="*/ 1243712 h 1265645"/>
                <a:gd name="connsiteX7" fmla="*/ 80627 w 191099"/>
                <a:gd name="connsiteY7" fmla="*/ 1236585 h 1265645"/>
                <a:gd name="connsiteX8" fmla="*/ 80627 w 191099"/>
                <a:gd name="connsiteY8" fmla="*/ 1233021 h 1265645"/>
                <a:gd name="connsiteX9" fmla="*/ 105572 w 191099"/>
                <a:gd name="connsiteY9" fmla="*/ 1122548 h 1265645"/>
                <a:gd name="connsiteX10" fmla="*/ 105572 w 191099"/>
                <a:gd name="connsiteY10" fmla="*/ 1118984 h 1265645"/>
                <a:gd name="connsiteX11" fmla="*/ 94881 w 191099"/>
                <a:gd name="connsiteY11" fmla="*/ 1090475 h 1265645"/>
                <a:gd name="connsiteX12" fmla="*/ 84190 w 191099"/>
                <a:gd name="connsiteY12" fmla="*/ 1104730 h 1265645"/>
                <a:gd name="connsiteX13" fmla="*/ 73499 w 191099"/>
                <a:gd name="connsiteY13" fmla="*/ 1168875 h 1265645"/>
                <a:gd name="connsiteX14" fmla="*/ 55681 w 191099"/>
                <a:gd name="connsiteY14" fmla="*/ 1158184 h 1265645"/>
                <a:gd name="connsiteX15" fmla="*/ 55681 w 191099"/>
                <a:gd name="connsiteY15" fmla="*/ 1158184 h 1265645"/>
                <a:gd name="connsiteX16" fmla="*/ 52117 w 191099"/>
                <a:gd name="connsiteY16" fmla="*/ 1126112 h 1265645"/>
                <a:gd name="connsiteX17" fmla="*/ 73499 w 191099"/>
                <a:gd name="connsiteY17" fmla="*/ 1012075 h 1265645"/>
                <a:gd name="connsiteX18" fmla="*/ 80627 w 191099"/>
                <a:gd name="connsiteY18" fmla="*/ 997820 h 1265645"/>
                <a:gd name="connsiteX19" fmla="*/ 80627 w 191099"/>
                <a:gd name="connsiteY19" fmla="*/ 930111 h 1265645"/>
                <a:gd name="connsiteX20" fmla="*/ 55681 w 191099"/>
                <a:gd name="connsiteY20" fmla="*/ 709165 h 1265645"/>
                <a:gd name="connsiteX21" fmla="*/ 55681 w 191099"/>
                <a:gd name="connsiteY21" fmla="*/ 698474 h 1265645"/>
                <a:gd name="connsiteX22" fmla="*/ 55681 w 191099"/>
                <a:gd name="connsiteY22" fmla="*/ 669965 h 1265645"/>
                <a:gd name="connsiteX23" fmla="*/ 55681 w 191099"/>
                <a:gd name="connsiteY23" fmla="*/ 659274 h 1265645"/>
                <a:gd name="connsiteX24" fmla="*/ 34299 w 191099"/>
                <a:gd name="connsiteY24" fmla="*/ 527419 h 1265645"/>
                <a:gd name="connsiteX25" fmla="*/ 12917 w 191099"/>
                <a:gd name="connsiteY25" fmla="*/ 416946 h 1265645"/>
                <a:gd name="connsiteX26" fmla="*/ 12917 w 191099"/>
                <a:gd name="connsiteY26" fmla="*/ 413383 h 1265645"/>
                <a:gd name="connsiteX27" fmla="*/ 2226 w 191099"/>
                <a:gd name="connsiteY27" fmla="*/ 317164 h 1265645"/>
                <a:gd name="connsiteX28" fmla="*/ 66372 w 191099"/>
                <a:gd name="connsiteY28" fmla="*/ 0 h 1265645"/>
                <a:gd name="connsiteX29" fmla="*/ 151900 w 191099"/>
                <a:gd name="connsiteY29" fmla="*/ 281528 h 1265645"/>
                <a:gd name="connsiteX30" fmla="*/ 155463 w 191099"/>
                <a:gd name="connsiteY30" fmla="*/ 313601 h 1265645"/>
                <a:gd name="connsiteX31" fmla="*/ 155463 w 191099"/>
                <a:gd name="connsiteY31" fmla="*/ 317164 h 1265645"/>
                <a:gd name="connsiteX32" fmla="*/ 191100 w 191099"/>
                <a:gd name="connsiteY32" fmla="*/ 570183 h 1265645"/>
                <a:gd name="connsiteX33" fmla="*/ 191100 w 191099"/>
                <a:gd name="connsiteY33" fmla="*/ 598692 h 1265645"/>
                <a:gd name="connsiteX34" fmla="*/ 176845 w 191099"/>
                <a:gd name="connsiteY34" fmla="*/ 873093 h 1265645"/>
                <a:gd name="connsiteX35" fmla="*/ 176845 w 191099"/>
                <a:gd name="connsiteY35" fmla="*/ 873093 h 1265645"/>
                <a:gd name="connsiteX36" fmla="*/ 162590 w 191099"/>
                <a:gd name="connsiteY36" fmla="*/ 962184 h 1265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1099" h="1265645">
                  <a:moveTo>
                    <a:pt x="162590" y="962184"/>
                  </a:moveTo>
                  <a:cubicBezTo>
                    <a:pt x="162590" y="969311"/>
                    <a:pt x="162590" y="983566"/>
                    <a:pt x="162590" y="997820"/>
                  </a:cubicBezTo>
                  <a:cubicBezTo>
                    <a:pt x="166154" y="1047712"/>
                    <a:pt x="180409" y="1129675"/>
                    <a:pt x="169718" y="1179566"/>
                  </a:cubicBezTo>
                  <a:cubicBezTo>
                    <a:pt x="159027" y="1233021"/>
                    <a:pt x="141209" y="1254403"/>
                    <a:pt x="123390" y="1261530"/>
                  </a:cubicBezTo>
                  <a:cubicBezTo>
                    <a:pt x="109136" y="1268658"/>
                    <a:pt x="91318" y="1265094"/>
                    <a:pt x="80627" y="1261530"/>
                  </a:cubicBezTo>
                  <a:cubicBezTo>
                    <a:pt x="80627" y="1261530"/>
                    <a:pt x="77063" y="1261530"/>
                    <a:pt x="77063" y="1257966"/>
                  </a:cubicBezTo>
                  <a:cubicBezTo>
                    <a:pt x="73499" y="1254403"/>
                    <a:pt x="73499" y="1250839"/>
                    <a:pt x="77063" y="1243712"/>
                  </a:cubicBezTo>
                  <a:cubicBezTo>
                    <a:pt x="77063" y="1243712"/>
                    <a:pt x="80627" y="1240148"/>
                    <a:pt x="80627" y="1236585"/>
                  </a:cubicBezTo>
                  <a:cubicBezTo>
                    <a:pt x="80627" y="1236585"/>
                    <a:pt x="80627" y="1236585"/>
                    <a:pt x="80627" y="1233021"/>
                  </a:cubicBezTo>
                  <a:cubicBezTo>
                    <a:pt x="91318" y="1208076"/>
                    <a:pt x="105572" y="1154621"/>
                    <a:pt x="105572" y="1122548"/>
                  </a:cubicBezTo>
                  <a:lnTo>
                    <a:pt x="105572" y="1118984"/>
                  </a:lnTo>
                  <a:cubicBezTo>
                    <a:pt x="105572" y="1101166"/>
                    <a:pt x="102008" y="1090475"/>
                    <a:pt x="94881" y="1090475"/>
                  </a:cubicBezTo>
                  <a:cubicBezTo>
                    <a:pt x="91318" y="1090475"/>
                    <a:pt x="84190" y="1094039"/>
                    <a:pt x="84190" y="1104730"/>
                  </a:cubicBezTo>
                  <a:cubicBezTo>
                    <a:pt x="77063" y="1126112"/>
                    <a:pt x="69936" y="1151057"/>
                    <a:pt x="73499" y="1168875"/>
                  </a:cubicBezTo>
                  <a:cubicBezTo>
                    <a:pt x="77063" y="1179566"/>
                    <a:pt x="62808" y="1176003"/>
                    <a:pt x="55681" y="1158184"/>
                  </a:cubicBezTo>
                  <a:lnTo>
                    <a:pt x="55681" y="1158184"/>
                  </a:lnTo>
                  <a:cubicBezTo>
                    <a:pt x="52117" y="1151057"/>
                    <a:pt x="48554" y="1140366"/>
                    <a:pt x="52117" y="1126112"/>
                  </a:cubicBezTo>
                  <a:cubicBezTo>
                    <a:pt x="55681" y="1083348"/>
                    <a:pt x="62808" y="1037021"/>
                    <a:pt x="73499" y="1012075"/>
                  </a:cubicBezTo>
                  <a:cubicBezTo>
                    <a:pt x="77063" y="1008511"/>
                    <a:pt x="77063" y="1001384"/>
                    <a:pt x="80627" y="997820"/>
                  </a:cubicBezTo>
                  <a:cubicBezTo>
                    <a:pt x="87754" y="980002"/>
                    <a:pt x="84190" y="962184"/>
                    <a:pt x="80627" y="930111"/>
                  </a:cubicBezTo>
                  <a:cubicBezTo>
                    <a:pt x="73499" y="901602"/>
                    <a:pt x="59245" y="780438"/>
                    <a:pt x="55681" y="709165"/>
                  </a:cubicBezTo>
                  <a:cubicBezTo>
                    <a:pt x="55681" y="705602"/>
                    <a:pt x="55681" y="702038"/>
                    <a:pt x="55681" y="698474"/>
                  </a:cubicBezTo>
                  <a:cubicBezTo>
                    <a:pt x="55681" y="687783"/>
                    <a:pt x="55681" y="677092"/>
                    <a:pt x="55681" y="669965"/>
                  </a:cubicBezTo>
                  <a:cubicBezTo>
                    <a:pt x="55681" y="666402"/>
                    <a:pt x="55681" y="662838"/>
                    <a:pt x="55681" y="659274"/>
                  </a:cubicBezTo>
                  <a:cubicBezTo>
                    <a:pt x="59245" y="623638"/>
                    <a:pt x="44990" y="548801"/>
                    <a:pt x="34299" y="527419"/>
                  </a:cubicBezTo>
                  <a:cubicBezTo>
                    <a:pt x="27172" y="516728"/>
                    <a:pt x="20045" y="466837"/>
                    <a:pt x="12917" y="416946"/>
                  </a:cubicBezTo>
                  <a:cubicBezTo>
                    <a:pt x="12917" y="416946"/>
                    <a:pt x="12917" y="413383"/>
                    <a:pt x="12917" y="413383"/>
                  </a:cubicBezTo>
                  <a:cubicBezTo>
                    <a:pt x="9354" y="377746"/>
                    <a:pt x="2226" y="345674"/>
                    <a:pt x="2226" y="317164"/>
                  </a:cubicBezTo>
                  <a:cubicBezTo>
                    <a:pt x="-4901" y="249455"/>
                    <a:pt x="2226" y="3564"/>
                    <a:pt x="66372" y="0"/>
                  </a:cubicBezTo>
                  <a:cubicBezTo>
                    <a:pt x="130518" y="57018"/>
                    <a:pt x="141209" y="160364"/>
                    <a:pt x="151900" y="281528"/>
                  </a:cubicBezTo>
                  <a:cubicBezTo>
                    <a:pt x="151900" y="292219"/>
                    <a:pt x="151900" y="302910"/>
                    <a:pt x="155463" y="313601"/>
                  </a:cubicBezTo>
                  <a:cubicBezTo>
                    <a:pt x="155463" y="313601"/>
                    <a:pt x="155463" y="317164"/>
                    <a:pt x="155463" y="317164"/>
                  </a:cubicBezTo>
                  <a:cubicBezTo>
                    <a:pt x="169718" y="452583"/>
                    <a:pt x="183972" y="541674"/>
                    <a:pt x="191100" y="570183"/>
                  </a:cubicBezTo>
                  <a:cubicBezTo>
                    <a:pt x="191100" y="573747"/>
                    <a:pt x="191100" y="584438"/>
                    <a:pt x="191100" y="598692"/>
                  </a:cubicBezTo>
                  <a:cubicBezTo>
                    <a:pt x="191100" y="655711"/>
                    <a:pt x="180409" y="784002"/>
                    <a:pt x="176845" y="873093"/>
                  </a:cubicBezTo>
                  <a:lnTo>
                    <a:pt x="176845" y="873093"/>
                  </a:lnTo>
                  <a:cubicBezTo>
                    <a:pt x="166154" y="919420"/>
                    <a:pt x="162590" y="951493"/>
                    <a:pt x="162590" y="962184"/>
                  </a:cubicBezTo>
                  <a:close/>
                </a:path>
              </a:pathLst>
            </a:custGeom>
            <a:solidFill>
              <a:srgbClr val="FFB67F"/>
            </a:solidFill>
            <a:ln w="35560" cap="flat">
              <a:noFill/>
              <a:prstDash val="solid"/>
              <a:miter/>
            </a:ln>
          </p:spPr>
          <p:txBody>
            <a:bodyPr rtlCol="0" anchor="ctr"/>
            <a:lstStyle/>
            <a:p>
              <a:endParaRPr lang="fr-BE"/>
            </a:p>
          </p:txBody>
        </p:sp>
        <p:sp>
          <p:nvSpPr>
            <p:cNvPr id="1175" name="Forme libre : forme 1174">
              <a:extLst>
                <a:ext uri="{FF2B5EF4-FFF2-40B4-BE49-F238E27FC236}">
                  <a16:creationId xmlns:a16="http://schemas.microsoft.com/office/drawing/2014/main" id="{9A739399-21A0-4F64-952E-F92E70420695}"/>
                </a:ext>
              </a:extLst>
            </p:cNvPr>
            <p:cNvSpPr/>
            <p:nvPr/>
          </p:nvSpPr>
          <p:spPr>
            <a:xfrm>
              <a:off x="7511716" y="2249115"/>
              <a:ext cx="187562" cy="1265873"/>
            </a:xfrm>
            <a:custGeom>
              <a:avLst/>
              <a:gdLst>
                <a:gd name="connsiteX0" fmla="*/ 185310 w 187562"/>
                <a:gd name="connsiteY0" fmla="*/ 324292 h 1265873"/>
                <a:gd name="connsiteX1" fmla="*/ 174619 w 187562"/>
                <a:gd name="connsiteY1" fmla="*/ 420510 h 1265873"/>
                <a:gd name="connsiteX2" fmla="*/ 153237 w 187562"/>
                <a:gd name="connsiteY2" fmla="*/ 534547 h 1265873"/>
                <a:gd name="connsiteX3" fmla="*/ 131855 w 187562"/>
                <a:gd name="connsiteY3" fmla="*/ 666402 h 1265873"/>
                <a:gd name="connsiteX4" fmla="*/ 124728 w 187562"/>
                <a:gd name="connsiteY4" fmla="*/ 798256 h 1265873"/>
                <a:gd name="connsiteX5" fmla="*/ 106909 w 187562"/>
                <a:gd name="connsiteY5" fmla="*/ 937239 h 1265873"/>
                <a:gd name="connsiteX6" fmla="*/ 106909 w 187562"/>
                <a:gd name="connsiteY6" fmla="*/ 1004948 h 1265873"/>
                <a:gd name="connsiteX7" fmla="*/ 114037 w 187562"/>
                <a:gd name="connsiteY7" fmla="*/ 1019202 h 1265873"/>
                <a:gd name="connsiteX8" fmla="*/ 135419 w 187562"/>
                <a:gd name="connsiteY8" fmla="*/ 1133239 h 1265873"/>
                <a:gd name="connsiteX9" fmla="*/ 110473 w 187562"/>
                <a:gd name="connsiteY9" fmla="*/ 1176003 h 1265873"/>
                <a:gd name="connsiteX10" fmla="*/ 99782 w 187562"/>
                <a:gd name="connsiteY10" fmla="*/ 1111857 h 1265873"/>
                <a:gd name="connsiteX11" fmla="*/ 78400 w 187562"/>
                <a:gd name="connsiteY11" fmla="*/ 1126112 h 1265873"/>
                <a:gd name="connsiteX12" fmla="*/ 106909 w 187562"/>
                <a:gd name="connsiteY12" fmla="*/ 1247276 h 1265873"/>
                <a:gd name="connsiteX13" fmla="*/ 60582 w 187562"/>
                <a:gd name="connsiteY13" fmla="*/ 1261530 h 1265873"/>
                <a:gd name="connsiteX14" fmla="*/ 49891 w 187562"/>
                <a:gd name="connsiteY14" fmla="*/ 1254403 h 1265873"/>
                <a:gd name="connsiteX15" fmla="*/ 39200 w 187562"/>
                <a:gd name="connsiteY15" fmla="*/ 1243712 h 1265873"/>
                <a:gd name="connsiteX16" fmla="*/ 14255 w 187562"/>
                <a:gd name="connsiteY16" fmla="*/ 1176003 h 1265873"/>
                <a:gd name="connsiteX17" fmla="*/ 21382 w 187562"/>
                <a:gd name="connsiteY17" fmla="*/ 994257 h 1265873"/>
                <a:gd name="connsiteX18" fmla="*/ 21382 w 187562"/>
                <a:gd name="connsiteY18" fmla="*/ 958620 h 1265873"/>
                <a:gd name="connsiteX19" fmla="*/ 0 w 187562"/>
                <a:gd name="connsiteY19" fmla="*/ 627201 h 1265873"/>
                <a:gd name="connsiteX20" fmla="*/ 0 w 187562"/>
                <a:gd name="connsiteY20" fmla="*/ 570183 h 1265873"/>
                <a:gd name="connsiteX21" fmla="*/ 35636 w 187562"/>
                <a:gd name="connsiteY21" fmla="*/ 324292 h 1265873"/>
                <a:gd name="connsiteX22" fmla="*/ 35636 w 187562"/>
                <a:gd name="connsiteY22" fmla="*/ 320728 h 1265873"/>
                <a:gd name="connsiteX23" fmla="*/ 35636 w 187562"/>
                <a:gd name="connsiteY23" fmla="*/ 313601 h 1265873"/>
                <a:gd name="connsiteX24" fmla="*/ 124728 w 187562"/>
                <a:gd name="connsiteY24" fmla="*/ 0 h 1265873"/>
                <a:gd name="connsiteX25" fmla="*/ 185310 w 187562"/>
                <a:gd name="connsiteY25" fmla="*/ 324292 h 1265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562" h="1265873">
                  <a:moveTo>
                    <a:pt x="185310" y="324292"/>
                  </a:moveTo>
                  <a:cubicBezTo>
                    <a:pt x="181746" y="352801"/>
                    <a:pt x="178182" y="384874"/>
                    <a:pt x="174619" y="420510"/>
                  </a:cubicBezTo>
                  <a:cubicBezTo>
                    <a:pt x="167491" y="473965"/>
                    <a:pt x="156800" y="520292"/>
                    <a:pt x="153237" y="534547"/>
                  </a:cubicBezTo>
                  <a:cubicBezTo>
                    <a:pt x="142546" y="555929"/>
                    <a:pt x="128291" y="630765"/>
                    <a:pt x="131855" y="666402"/>
                  </a:cubicBezTo>
                  <a:cubicBezTo>
                    <a:pt x="131855" y="684220"/>
                    <a:pt x="128291" y="741238"/>
                    <a:pt x="124728" y="798256"/>
                  </a:cubicBezTo>
                  <a:cubicBezTo>
                    <a:pt x="117600" y="855275"/>
                    <a:pt x="110473" y="915857"/>
                    <a:pt x="106909" y="937239"/>
                  </a:cubicBezTo>
                  <a:cubicBezTo>
                    <a:pt x="99782" y="969311"/>
                    <a:pt x="99782" y="987130"/>
                    <a:pt x="106909" y="1004948"/>
                  </a:cubicBezTo>
                  <a:cubicBezTo>
                    <a:pt x="106909" y="1008511"/>
                    <a:pt x="110473" y="1015639"/>
                    <a:pt x="114037" y="1019202"/>
                  </a:cubicBezTo>
                  <a:cubicBezTo>
                    <a:pt x="128291" y="1044148"/>
                    <a:pt x="131855" y="1090475"/>
                    <a:pt x="135419" y="1133239"/>
                  </a:cubicBezTo>
                  <a:cubicBezTo>
                    <a:pt x="138982" y="1176003"/>
                    <a:pt x="106909" y="1190257"/>
                    <a:pt x="110473" y="1176003"/>
                  </a:cubicBezTo>
                  <a:cubicBezTo>
                    <a:pt x="114037" y="1158185"/>
                    <a:pt x="106909" y="1133239"/>
                    <a:pt x="99782" y="1111857"/>
                  </a:cubicBezTo>
                  <a:cubicBezTo>
                    <a:pt x="92655" y="1090475"/>
                    <a:pt x="81964" y="1090475"/>
                    <a:pt x="78400" y="1126112"/>
                  </a:cubicBezTo>
                  <a:cubicBezTo>
                    <a:pt x="78400" y="1161748"/>
                    <a:pt x="92655" y="1233021"/>
                    <a:pt x="106909" y="1247276"/>
                  </a:cubicBezTo>
                  <a:cubicBezTo>
                    <a:pt x="121164" y="1261530"/>
                    <a:pt x="81964" y="1272221"/>
                    <a:pt x="60582" y="1261530"/>
                  </a:cubicBezTo>
                  <a:cubicBezTo>
                    <a:pt x="57018" y="1261530"/>
                    <a:pt x="53455" y="1257967"/>
                    <a:pt x="49891" y="1254403"/>
                  </a:cubicBezTo>
                  <a:cubicBezTo>
                    <a:pt x="46327" y="1250839"/>
                    <a:pt x="42764" y="1247276"/>
                    <a:pt x="39200" y="1243712"/>
                  </a:cubicBezTo>
                  <a:cubicBezTo>
                    <a:pt x="28509" y="1229457"/>
                    <a:pt x="21382" y="1211639"/>
                    <a:pt x="14255" y="1176003"/>
                  </a:cubicBezTo>
                  <a:cubicBezTo>
                    <a:pt x="3564" y="1126112"/>
                    <a:pt x="17818" y="1044148"/>
                    <a:pt x="21382" y="994257"/>
                  </a:cubicBezTo>
                  <a:cubicBezTo>
                    <a:pt x="21382" y="980002"/>
                    <a:pt x="24946" y="965748"/>
                    <a:pt x="21382" y="958620"/>
                  </a:cubicBezTo>
                  <a:cubicBezTo>
                    <a:pt x="17818" y="933675"/>
                    <a:pt x="3564" y="730547"/>
                    <a:pt x="0" y="627201"/>
                  </a:cubicBezTo>
                  <a:cubicBezTo>
                    <a:pt x="0" y="598692"/>
                    <a:pt x="0" y="577310"/>
                    <a:pt x="0" y="570183"/>
                  </a:cubicBezTo>
                  <a:cubicBezTo>
                    <a:pt x="7127" y="541674"/>
                    <a:pt x="21382" y="456147"/>
                    <a:pt x="35636" y="324292"/>
                  </a:cubicBezTo>
                  <a:cubicBezTo>
                    <a:pt x="35636" y="324292"/>
                    <a:pt x="35636" y="324292"/>
                    <a:pt x="35636" y="320728"/>
                  </a:cubicBezTo>
                  <a:cubicBezTo>
                    <a:pt x="35636" y="317164"/>
                    <a:pt x="35636" y="313601"/>
                    <a:pt x="35636" y="313601"/>
                  </a:cubicBezTo>
                  <a:cubicBezTo>
                    <a:pt x="49891" y="174619"/>
                    <a:pt x="53455" y="64146"/>
                    <a:pt x="124728" y="0"/>
                  </a:cubicBezTo>
                  <a:cubicBezTo>
                    <a:pt x="185310" y="10691"/>
                    <a:pt x="192437" y="256582"/>
                    <a:pt x="185310" y="324292"/>
                  </a:cubicBezTo>
                  <a:close/>
                </a:path>
              </a:pathLst>
            </a:custGeom>
            <a:solidFill>
              <a:srgbClr val="FFB67F"/>
            </a:solidFill>
            <a:ln w="35560" cap="flat">
              <a:noFill/>
              <a:prstDash val="solid"/>
              <a:miter/>
            </a:ln>
          </p:spPr>
          <p:txBody>
            <a:bodyPr rtlCol="0" anchor="ctr"/>
            <a:lstStyle/>
            <a:p>
              <a:endParaRPr lang="fr-BE"/>
            </a:p>
          </p:txBody>
        </p:sp>
        <p:grpSp>
          <p:nvGrpSpPr>
            <p:cNvPr id="1176" name="Graphique 485">
              <a:extLst>
                <a:ext uri="{FF2B5EF4-FFF2-40B4-BE49-F238E27FC236}">
                  <a16:creationId xmlns:a16="http://schemas.microsoft.com/office/drawing/2014/main" id="{B7E2CB4D-21A9-4BC5-B5D4-E953E95E3DF4}"/>
                </a:ext>
              </a:extLst>
            </p:cNvPr>
            <p:cNvGrpSpPr/>
            <p:nvPr/>
          </p:nvGrpSpPr>
          <p:grpSpPr>
            <a:xfrm>
              <a:off x="8023477" y="4597557"/>
              <a:ext cx="328368" cy="257509"/>
              <a:chOff x="8023477" y="4597557"/>
              <a:chExt cx="328368" cy="257509"/>
            </a:xfrm>
          </p:grpSpPr>
          <p:sp>
            <p:nvSpPr>
              <p:cNvPr id="1224" name="Forme libre : forme 1223">
                <a:extLst>
                  <a:ext uri="{FF2B5EF4-FFF2-40B4-BE49-F238E27FC236}">
                    <a16:creationId xmlns:a16="http://schemas.microsoft.com/office/drawing/2014/main" id="{8C8A0065-BEE4-4E1B-BAB9-1FD2FD59AFF4}"/>
                  </a:ext>
                </a:extLst>
              </p:cNvPr>
              <p:cNvSpPr/>
              <p:nvPr/>
            </p:nvSpPr>
            <p:spPr>
              <a:xfrm>
                <a:off x="8026610" y="4597557"/>
                <a:ext cx="322562" cy="220113"/>
              </a:xfrm>
              <a:custGeom>
                <a:avLst/>
                <a:gdLst>
                  <a:gd name="connsiteX0" fmla="*/ 322563 w 322562"/>
                  <a:gd name="connsiteY0" fmla="*/ 188873 h 220113"/>
                  <a:gd name="connsiteX1" fmla="*/ 254853 w 322562"/>
                  <a:gd name="connsiteY1" fmla="*/ 217382 h 220113"/>
                  <a:gd name="connsiteX2" fmla="*/ 137253 w 322562"/>
                  <a:gd name="connsiteY2" fmla="*/ 199564 h 220113"/>
                  <a:gd name="connsiteX3" fmla="*/ 69544 w 322562"/>
                  <a:gd name="connsiteY3" fmla="*/ 156800 h 220113"/>
                  <a:gd name="connsiteX4" fmla="*/ 5398 w 322562"/>
                  <a:gd name="connsiteY4" fmla="*/ 128291 h 220113"/>
                  <a:gd name="connsiteX5" fmla="*/ 8962 w 322562"/>
                  <a:gd name="connsiteY5" fmla="*/ 42764 h 220113"/>
                  <a:gd name="connsiteX6" fmla="*/ 44598 w 322562"/>
                  <a:gd name="connsiteY6" fmla="*/ 60582 h 220113"/>
                  <a:gd name="connsiteX7" fmla="*/ 69544 w 322562"/>
                  <a:gd name="connsiteY7" fmla="*/ 14255 h 220113"/>
                  <a:gd name="connsiteX8" fmla="*/ 115871 w 322562"/>
                  <a:gd name="connsiteY8" fmla="*/ 0 h 220113"/>
                  <a:gd name="connsiteX9" fmla="*/ 151508 w 322562"/>
                  <a:gd name="connsiteY9" fmla="*/ 28509 h 220113"/>
                  <a:gd name="connsiteX10" fmla="*/ 215653 w 322562"/>
                  <a:gd name="connsiteY10" fmla="*/ 103346 h 220113"/>
                  <a:gd name="connsiteX11" fmla="*/ 322563 w 322562"/>
                  <a:gd name="connsiteY11" fmla="*/ 188873 h 220113"/>
                  <a:gd name="connsiteX12" fmla="*/ 322563 w 322562"/>
                  <a:gd name="connsiteY12" fmla="*/ 188873 h 22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2562" h="220113">
                    <a:moveTo>
                      <a:pt x="322563" y="188873"/>
                    </a:moveTo>
                    <a:cubicBezTo>
                      <a:pt x="315435" y="203128"/>
                      <a:pt x="283362" y="210255"/>
                      <a:pt x="254853" y="217382"/>
                    </a:cubicBezTo>
                    <a:cubicBezTo>
                      <a:pt x="226344" y="224510"/>
                      <a:pt x="158635" y="217382"/>
                      <a:pt x="137253" y="199564"/>
                    </a:cubicBezTo>
                    <a:cubicBezTo>
                      <a:pt x="115871" y="181746"/>
                      <a:pt x="87362" y="160364"/>
                      <a:pt x="69544" y="156800"/>
                    </a:cubicBezTo>
                    <a:cubicBezTo>
                      <a:pt x="51726" y="156800"/>
                      <a:pt x="16089" y="138982"/>
                      <a:pt x="5398" y="128291"/>
                    </a:cubicBezTo>
                    <a:cubicBezTo>
                      <a:pt x="5398" y="117600"/>
                      <a:pt x="-8856" y="64146"/>
                      <a:pt x="8962" y="42764"/>
                    </a:cubicBezTo>
                    <a:cubicBezTo>
                      <a:pt x="19653" y="60582"/>
                      <a:pt x="41035" y="64146"/>
                      <a:pt x="44598" y="60582"/>
                    </a:cubicBezTo>
                    <a:cubicBezTo>
                      <a:pt x="51726" y="53455"/>
                      <a:pt x="62416" y="24946"/>
                      <a:pt x="69544" y="14255"/>
                    </a:cubicBezTo>
                    <a:cubicBezTo>
                      <a:pt x="76671" y="7127"/>
                      <a:pt x="101617" y="0"/>
                      <a:pt x="115871" y="0"/>
                    </a:cubicBezTo>
                    <a:cubicBezTo>
                      <a:pt x="130126" y="3564"/>
                      <a:pt x="144380" y="14255"/>
                      <a:pt x="151508" y="28509"/>
                    </a:cubicBezTo>
                    <a:cubicBezTo>
                      <a:pt x="158635" y="42764"/>
                      <a:pt x="197835" y="89091"/>
                      <a:pt x="215653" y="103346"/>
                    </a:cubicBezTo>
                    <a:cubicBezTo>
                      <a:pt x="240599" y="121164"/>
                      <a:pt x="311872" y="178182"/>
                      <a:pt x="322563" y="188873"/>
                    </a:cubicBezTo>
                    <a:cubicBezTo>
                      <a:pt x="318999" y="185310"/>
                      <a:pt x="318999" y="188873"/>
                      <a:pt x="322563" y="188873"/>
                    </a:cubicBezTo>
                    <a:close/>
                  </a:path>
                </a:pathLst>
              </a:custGeom>
              <a:solidFill>
                <a:srgbClr val="404040"/>
              </a:solidFill>
              <a:ln w="35560" cap="flat">
                <a:noFill/>
                <a:prstDash val="solid"/>
                <a:miter/>
              </a:ln>
            </p:spPr>
            <p:txBody>
              <a:bodyPr rtlCol="0" anchor="ctr"/>
              <a:lstStyle/>
              <a:p>
                <a:endParaRPr lang="fr-BE"/>
              </a:p>
            </p:txBody>
          </p:sp>
          <p:sp>
            <p:nvSpPr>
              <p:cNvPr id="1225" name="Forme libre : forme 1224">
                <a:extLst>
                  <a:ext uri="{FF2B5EF4-FFF2-40B4-BE49-F238E27FC236}">
                    <a16:creationId xmlns:a16="http://schemas.microsoft.com/office/drawing/2014/main" id="{9359EB92-A042-449E-BBA7-75EF525F7562}"/>
                  </a:ext>
                </a:extLst>
              </p:cNvPr>
              <p:cNvSpPr/>
              <p:nvPr/>
            </p:nvSpPr>
            <p:spPr>
              <a:xfrm>
                <a:off x="8023477" y="4722284"/>
                <a:ext cx="328368" cy="132781"/>
              </a:xfrm>
              <a:custGeom>
                <a:avLst/>
                <a:gdLst>
                  <a:gd name="connsiteX0" fmla="*/ 325695 w 328368"/>
                  <a:gd name="connsiteY0" fmla="*/ 99782 h 132781"/>
                  <a:gd name="connsiteX1" fmla="*/ 325695 w 328368"/>
                  <a:gd name="connsiteY1" fmla="*/ 99782 h 132781"/>
                  <a:gd name="connsiteX2" fmla="*/ 311441 w 328368"/>
                  <a:gd name="connsiteY2" fmla="*/ 114037 h 132781"/>
                  <a:gd name="connsiteX3" fmla="*/ 261550 w 328368"/>
                  <a:gd name="connsiteY3" fmla="*/ 131855 h 132781"/>
                  <a:gd name="connsiteX4" fmla="*/ 147513 w 328368"/>
                  <a:gd name="connsiteY4" fmla="*/ 117600 h 132781"/>
                  <a:gd name="connsiteX5" fmla="*/ 72676 w 328368"/>
                  <a:gd name="connsiteY5" fmla="*/ 71273 h 132781"/>
                  <a:gd name="connsiteX6" fmla="*/ 4967 w 328368"/>
                  <a:gd name="connsiteY6" fmla="*/ 46327 h 132781"/>
                  <a:gd name="connsiteX7" fmla="*/ 8531 w 328368"/>
                  <a:gd name="connsiteY7" fmla="*/ 0 h 132781"/>
                  <a:gd name="connsiteX8" fmla="*/ 12094 w 328368"/>
                  <a:gd name="connsiteY8" fmla="*/ 3564 h 132781"/>
                  <a:gd name="connsiteX9" fmla="*/ 15658 w 328368"/>
                  <a:gd name="connsiteY9" fmla="*/ 7127 h 132781"/>
                  <a:gd name="connsiteX10" fmla="*/ 15658 w 328368"/>
                  <a:gd name="connsiteY10" fmla="*/ 7127 h 132781"/>
                  <a:gd name="connsiteX11" fmla="*/ 22786 w 328368"/>
                  <a:gd name="connsiteY11" fmla="*/ 10691 h 132781"/>
                  <a:gd name="connsiteX12" fmla="*/ 22786 w 328368"/>
                  <a:gd name="connsiteY12" fmla="*/ 10691 h 132781"/>
                  <a:gd name="connsiteX13" fmla="*/ 22786 w 328368"/>
                  <a:gd name="connsiteY13" fmla="*/ 10691 h 132781"/>
                  <a:gd name="connsiteX14" fmla="*/ 26349 w 328368"/>
                  <a:gd name="connsiteY14" fmla="*/ 14255 h 132781"/>
                  <a:gd name="connsiteX15" fmla="*/ 40604 w 328368"/>
                  <a:gd name="connsiteY15" fmla="*/ 21382 h 132781"/>
                  <a:gd name="connsiteX16" fmla="*/ 47731 w 328368"/>
                  <a:gd name="connsiteY16" fmla="*/ 24946 h 132781"/>
                  <a:gd name="connsiteX17" fmla="*/ 61986 w 328368"/>
                  <a:gd name="connsiteY17" fmla="*/ 28509 h 132781"/>
                  <a:gd name="connsiteX18" fmla="*/ 69113 w 328368"/>
                  <a:gd name="connsiteY18" fmla="*/ 28509 h 132781"/>
                  <a:gd name="connsiteX19" fmla="*/ 72676 w 328368"/>
                  <a:gd name="connsiteY19" fmla="*/ 28509 h 132781"/>
                  <a:gd name="connsiteX20" fmla="*/ 140386 w 328368"/>
                  <a:gd name="connsiteY20" fmla="*/ 71273 h 132781"/>
                  <a:gd name="connsiteX21" fmla="*/ 257986 w 328368"/>
                  <a:gd name="connsiteY21" fmla="*/ 89091 h 132781"/>
                  <a:gd name="connsiteX22" fmla="*/ 261550 w 328368"/>
                  <a:gd name="connsiteY22" fmla="*/ 89091 h 132781"/>
                  <a:gd name="connsiteX23" fmla="*/ 261550 w 328368"/>
                  <a:gd name="connsiteY23" fmla="*/ 89091 h 132781"/>
                  <a:gd name="connsiteX24" fmla="*/ 272241 w 328368"/>
                  <a:gd name="connsiteY24" fmla="*/ 85528 h 132781"/>
                  <a:gd name="connsiteX25" fmla="*/ 282932 w 328368"/>
                  <a:gd name="connsiteY25" fmla="*/ 81964 h 132781"/>
                  <a:gd name="connsiteX26" fmla="*/ 307877 w 328368"/>
                  <a:gd name="connsiteY26" fmla="*/ 74836 h 132781"/>
                  <a:gd name="connsiteX27" fmla="*/ 325695 w 328368"/>
                  <a:gd name="connsiteY27" fmla="*/ 60582 h 132781"/>
                  <a:gd name="connsiteX28" fmla="*/ 325695 w 328368"/>
                  <a:gd name="connsiteY28" fmla="*/ 64146 h 132781"/>
                  <a:gd name="connsiteX29" fmla="*/ 325695 w 328368"/>
                  <a:gd name="connsiteY29" fmla="*/ 71273 h 132781"/>
                  <a:gd name="connsiteX30" fmla="*/ 325695 w 328368"/>
                  <a:gd name="connsiteY30" fmla="*/ 71273 h 132781"/>
                  <a:gd name="connsiteX31" fmla="*/ 325695 w 328368"/>
                  <a:gd name="connsiteY31" fmla="*/ 99782 h 13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8368" h="132781">
                    <a:moveTo>
                      <a:pt x="325695" y="99782"/>
                    </a:moveTo>
                    <a:cubicBezTo>
                      <a:pt x="325695" y="99782"/>
                      <a:pt x="325695" y="103346"/>
                      <a:pt x="325695" y="99782"/>
                    </a:cubicBezTo>
                    <a:cubicBezTo>
                      <a:pt x="322132" y="106909"/>
                      <a:pt x="318568" y="110473"/>
                      <a:pt x="311441" y="114037"/>
                    </a:cubicBezTo>
                    <a:cubicBezTo>
                      <a:pt x="300750" y="121164"/>
                      <a:pt x="279368" y="128291"/>
                      <a:pt x="261550" y="131855"/>
                    </a:cubicBezTo>
                    <a:cubicBezTo>
                      <a:pt x="233040" y="135419"/>
                      <a:pt x="161768" y="128291"/>
                      <a:pt x="147513" y="117600"/>
                    </a:cubicBezTo>
                    <a:cubicBezTo>
                      <a:pt x="133258" y="106909"/>
                      <a:pt x="86931" y="71273"/>
                      <a:pt x="72676" y="71273"/>
                    </a:cubicBezTo>
                    <a:cubicBezTo>
                      <a:pt x="61986" y="71273"/>
                      <a:pt x="12094" y="57018"/>
                      <a:pt x="4967" y="46327"/>
                    </a:cubicBezTo>
                    <a:cubicBezTo>
                      <a:pt x="-2160" y="35636"/>
                      <a:pt x="-2160" y="10691"/>
                      <a:pt x="8531" y="0"/>
                    </a:cubicBezTo>
                    <a:cubicBezTo>
                      <a:pt x="8531" y="0"/>
                      <a:pt x="8531" y="0"/>
                      <a:pt x="12094" y="3564"/>
                    </a:cubicBezTo>
                    <a:cubicBezTo>
                      <a:pt x="12094" y="3564"/>
                      <a:pt x="15658" y="3564"/>
                      <a:pt x="15658" y="7127"/>
                    </a:cubicBezTo>
                    <a:cubicBezTo>
                      <a:pt x="15658" y="7127"/>
                      <a:pt x="15658" y="7127"/>
                      <a:pt x="15658" y="7127"/>
                    </a:cubicBezTo>
                    <a:cubicBezTo>
                      <a:pt x="19222" y="7127"/>
                      <a:pt x="19222" y="10691"/>
                      <a:pt x="22786" y="10691"/>
                    </a:cubicBezTo>
                    <a:lnTo>
                      <a:pt x="22786" y="10691"/>
                    </a:lnTo>
                    <a:lnTo>
                      <a:pt x="22786" y="10691"/>
                    </a:lnTo>
                    <a:cubicBezTo>
                      <a:pt x="22786" y="10691"/>
                      <a:pt x="26349" y="10691"/>
                      <a:pt x="26349" y="14255"/>
                    </a:cubicBezTo>
                    <a:cubicBezTo>
                      <a:pt x="29913" y="17818"/>
                      <a:pt x="37040" y="17818"/>
                      <a:pt x="40604" y="21382"/>
                    </a:cubicBezTo>
                    <a:cubicBezTo>
                      <a:pt x="44167" y="21382"/>
                      <a:pt x="44167" y="21382"/>
                      <a:pt x="47731" y="24946"/>
                    </a:cubicBezTo>
                    <a:cubicBezTo>
                      <a:pt x="51295" y="24946"/>
                      <a:pt x="58422" y="28509"/>
                      <a:pt x="61986" y="28509"/>
                    </a:cubicBezTo>
                    <a:cubicBezTo>
                      <a:pt x="65549" y="28509"/>
                      <a:pt x="65549" y="28509"/>
                      <a:pt x="69113" y="28509"/>
                    </a:cubicBezTo>
                    <a:cubicBezTo>
                      <a:pt x="69113" y="28509"/>
                      <a:pt x="72676" y="28509"/>
                      <a:pt x="72676" y="28509"/>
                    </a:cubicBezTo>
                    <a:cubicBezTo>
                      <a:pt x="90495" y="28509"/>
                      <a:pt x="115440" y="53455"/>
                      <a:pt x="140386" y="71273"/>
                    </a:cubicBezTo>
                    <a:cubicBezTo>
                      <a:pt x="161768" y="89091"/>
                      <a:pt x="229477" y="96219"/>
                      <a:pt x="257986" y="89091"/>
                    </a:cubicBezTo>
                    <a:cubicBezTo>
                      <a:pt x="257986" y="89091"/>
                      <a:pt x="261550" y="89091"/>
                      <a:pt x="261550" y="89091"/>
                    </a:cubicBezTo>
                    <a:lnTo>
                      <a:pt x="261550" y="89091"/>
                    </a:lnTo>
                    <a:cubicBezTo>
                      <a:pt x="265113" y="89091"/>
                      <a:pt x="268677" y="89091"/>
                      <a:pt x="272241" y="85528"/>
                    </a:cubicBezTo>
                    <a:cubicBezTo>
                      <a:pt x="275804" y="85528"/>
                      <a:pt x="279368" y="85528"/>
                      <a:pt x="282932" y="81964"/>
                    </a:cubicBezTo>
                    <a:cubicBezTo>
                      <a:pt x="293622" y="78400"/>
                      <a:pt x="300750" y="78400"/>
                      <a:pt x="307877" y="74836"/>
                    </a:cubicBezTo>
                    <a:cubicBezTo>
                      <a:pt x="315004" y="71273"/>
                      <a:pt x="322132" y="67709"/>
                      <a:pt x="325695" y="60582"/>
                    </a:cubicBezTo>
                    <a:cubicBezTo>
                      <a:pt x="325695" y="60582"/>
                      <a:pt x="325695" y="64146"/>
                      <a:pt x="325695" y="64146"/>
                    </a:cubicBezTo>
                    <a:cubicBezTo>
                      <a:pt x="325695" y="67709"/>
                      <a:pt x="325695" y="67709"/>
                      <a:pt x="325695" y="71273"/>
                    </a:cubicBezTo>
                    <a:cubicBezTo>
                      <a:pt x="325695" y="71273"/>
                      <a:pt x="325695" y="71273"/>
                      <a:pt x="325695" y="71273"/>
                    </a:cubicBezTo>
                    <a:cubicBezTo>
                      <a:pt x="329259" y="85528"/>
                      <a:pt x="329259" y="92655"/>
                      <a:pt x="325695" y="99782"/>
                    </a:cubicBezTo>
                    <a:close/>
                  </a:path>
                </a:pathLst>
              </a:custGeom>
              <a:solidFill>
                <a:srgbClr val="2E2E2E"/>
              </a:solidFill>
              <a:ln w="35560" cap="flat">
                <a:noFill/>
                <a:prstDash val="solid"/>
                <a:miter/>
              </a:ln>
            </p:spPr>
            <p:txBody>
              <a:bodyPr rtlCol="0" anchor="ctr"/>
              <a:lstStyle/>
              <a:p>
                <a:endParaRPr lang="fr-BE"/>
              </a:p>
            </p:txBody>
          </p:sp>
        </p:grpSp>
        <p:sp>
          <p:nvSpPr>
            <p:cNvPr id="1177" name="Forme libre : forme 1176">
              <a:extLst>
                <a:ext uri="{FF2B5EF4-FFF2-40B4-BE49-F238E27FC236}">
                  <a16:creationId xmlns:a16="http://schemas.microsoft.com/office/drawing/2014/main" id="{CCBDCB20-BDDF-46D6-BD96-947A2D5489D2}"/>
                </a:ext>
              </a:extLst>
            </p:cNvPr>
            <p:cNvSpPr/>
            <p:nvPr/>
          </p:nvSpPr>
          <p:spPr>
            <a:xfrm>
              <a:off x="7850262" y="2045988"/>
              <a:ext cx="167491" cy="124727"/>
            </a:xfrm>
            <a:custGeom>
              <a:avLst/>
              <a:gdLst>
                <a:gd name="connsiteX0" fmla="*/ 163928 w 167491"/>
                <a:gd name="connsiteY0" fmla="*/ 57018 h 124727"/>
                <a:gd name="connsiteX1" fmla="*/ 142546 w 167491"/>
                <a:gd name="connsiteY1" fmla="*/ 74837 h 124727"/>
                <a:gd name="connsiteX2" fmla="*/ 138982 w 167491"/>
                <a:gd name="connsiteY2" fmla="*/ 92655 h 124727"/>
                <a:gd name="connsiteX3" fmla="*/ 81964 w 167491"/>
                <a:gd name="connsiteY3" fmla="*/ 124728 h 124727"/>
                <a:gd name="connsiteX4" fmla="*/ 24946 w 167491"/>
                <a:gd name="connsiteY4" fmla="*/ 92655 h 124727"/>
                <a:gd name="connsiteX5" fmla="*/ 21382 w 167491"/>
                <a:gd name="connsiteY5" fmla="*/ 74837 h 124727"/>
                <a:gd name="connsiteX6" fmla="*/ 0 w 167491"/>
                <a:gd name="connsiteY6" fmla="*/ 57018 h 124727"/>
                <a:gd name="connsiteX7" fmla="*/ 0 w 167491"/>
                <a:gd name="connsiteY7" fmla="*/ 53455 h 124727"/>
                <a:gd name="connsiteX8" fmla="*/ 3564 w 167491"/>
                <a:gd name="connsiteY8" fmla="*/ 0 h 124727"/>
                <a:gd name="connsiteX9" fmla="*/ 163928 w 167491"/>
                <a:gd name="connsiteY9" fmla="*/ 0 h 124727"/>
                <a:gd name="connsiteX10" fmla="*/ 167491 w 167491"/>
                <a:gd name="connsiteY10" fmla="*/ 53455 h 124727"/>
                <a:gd name="connsiteX11" fmla="*/ 163928 w 167491"/>
                <a:gd name="connsiteY11" fmla="*/ 57018 h 12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491" h="124727">
                  <a:moveTo>
                    <a:pt x="163928" y="57018"/>
                  </a:moveTo>
                  <a:cubicBezTo>
                    <a:pt x="156800" y="64146"/>
                    <a:pt x="149673" y="71273"/>
                    <a:pt x="142546" y="74837"/>
                  </a:cubicBezTo>
                  <a:cubicBezTo>
                    <a:pt x="142546" y="81964"/>
                    <a:pt x="142546" y="85527"/>
                    <a:pt x="138982" y="92655"/>
                  </a:cubicBezTo>
                  <a:cubicBezTo>
                    <a:pt x="128291" y="117600"/>
                    <a:pt x="99782" y="124728"/>
                    <a:pt x="81964" y="124728"/>
                  </a:cubicBezTo>
                  <a:cubicBezTo>
                    <a:pt x="64146" y="124728"/>
                    <a:pt x="32073" y="121164"/>
                    <a:pt x="24946" y="92655"/>
                  </a:cubicBezTo>
                  <a:cubicBezTo>
                    <a:pt x="21382" y="85527"/>
                    <a:pt x="21382" y="81964"/>
                    <a:pt x="21382" y="74837"/>
                  </a:cubicBezTo>
                  <a:cubicBezTo>
                    <a:pt x="14255" y="67709"/>
                    <a:pt x="7127" y="64146"/>
                    <a:pt x="0" y="57018"/>
                  </a:cubicBezTo>
                  <a:cubicBezTo>
                    <a:pt x="0" y="57018"/>
                    <a:pt x="0" y="53455"/>
                    <a:pt x="0" y="53455"/>
                  </a:cubicBezTo>
                  <a:cubicBezTo>
                    <a:pt x="3564" y="32073"/>
                    <a:pt x="3564" y="10691"/>
                    <a:pt x="3564" y="0"/>
                  </a:cubicBezTo>
                  <a:lnTo>
                    <a:pt x="163928" y="0"/>
                  </a:lnTo>
                  <a:cubicBezTo>
                    <a:pt x="163928" y="10691"/>
                    <a:pt x="163928" y="32073"/>
                    <a:pt x="167491" y="53455"/>
                  </a:cubicBezTo>
                  <a:cubicBezTo>
                    <a:pt x="163928" y="53455"/>
                    <a:pt x="163928" y="53455"/>
                    <a:pt x="163928" y="57018"/>
                  </a:cubicBezTo>
                  <a:close/>
                </a:path>
              </a:pathLst>
            </a:custGeom>
            <a:solidFill>
              <a:srgbClr val="000000">
                <a:alpha val="20000"/>
              </a:srgbClr>
            </a:solidFill>
            <a:ln w="35560" cap="flat">
              <a:noFill/>
              <a:prstDash val="solid"/>
              <a:miter/>
            </a:ln>
          </p:spPr>
          <p:txBody>
            <a:bodyPr rtlCol="0" anchor="ctr"/>
            <a:lstStyle/>
            <a:p>
              <a:endParaRPr lang="fr-BE"/>
            </a:p>
          </p:txBody>
        </p:sp>
        <p:sp>
          <p:nvSpPr>
            <p:cNvPr id="1178" name="Forme libre : forme 1177">
              <a:extLst>
                <a:ext uri="{FF2B5EF4-FFF2-40B4-BE49-F238E27FC236}">
                  <a16:creationId xmlns:a16="http://schemas.microsoft.com/office/drawing/2014/main" id="{01D9FBB5-0048-4B85-8782-0241BEA7F191}"/>
                </a:ext>
              </a:extLst>
            </p:cNvPr>
            <p:cNvSpPr/>
            <p:nvPr/>
          </p:nvSpPr>
          <p:spPr>
            <a:xfrm>
              <a:off x="7799769" y="1746641"/>
              <a:ext cx="264913" cy="377746"/>
            </a:xfrm>
            <a:custGeom>
              <a:avLst/>
              <a:gdLst>
                <a:gd name="connsiteX0" fmla="*/ 253621 w 264913"/>
                <a:gd name="connsiteY0" fmla="*/ 64146 h 377746"/>
                <a:gd name="connsiteX1" fmla="*/ 132457 w 264913"/>
                <a:gd name="connsiteY1" fmla="*/ 0 h 377746"/>
                <a:gd name="connsiteX2" fmla="*/ 11293 w 264913"/>
                <a:gd name="connsiteY2" fmla="*/ 64146 h 377746"/>
                <a:gd name="connsiteX3" fmla="*/ 11293 w 264913"/>
                <a:gd name="connsiteY3" fmla="*/ 260146 h 377746"/>
                <a:gd name="connsiteX4" fmla="*/ 132457 w 264913"/>
                <a:gd name="connsiteY4" fmla="*/ 377746 h 377746"/>
                <a:gd name="connsiteX5" fmla="*/ 253621 w 264913"/>
                <a:gd name="connsiteY5" fmla="*/ 260146 h 377746"/>
                <a:gd name="connsiteX6" fmla="*/ 253621 w 264913"/>
                <a:gd name="connsiteY6" fmla="*/ 64146 h 3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913" h="377746">
                  <a:moveTo>
                    <a:pt x="253621" y="64146"/>
                  </a:moveTo>
                  <a:cubicBezTo>
                    <a:pt x="232239" y="24946"/>
                    <a:pt x="168093" y="0"/>
                    <a:pt x="132457" y="0"/>
                  </a:cubicBezTo>
                  <a:cubicBezTo>
                    <a:pt x="96820" y="0"/>
                    <a:pt x="32675" y="24946"/>
                    <a:pt x="11293" y="64146"/>
                  </a:cubicBezTo>
                  <a:cubicBezTo>
                    <a:pt x="-10089" y="103346"/>
                    <a:pt x="4166" y="188873"/>
                    <a:pt x="11293" y="260146"/>
                  </a:cubicBezTo>
                  <a:cubicBezTo>
                    <a:pt x="18420" y="331419"/>
                    <a:pt x="96820" y="377746"/>
                    <a:pt x="132457" y="377746"/>
                  </a:cubicBezTo>
                  <a:cubicBezTo>
                    <a:pt x="168093" y="377746"/>
                    <a:pt x="246493" y="331419"/>
                    <a:pt x="253621" y="260146"/>
                  </a:cubicBezTo>
                  <a:cubicBezTo>
                    <a:pt x="260748" y="188873"/>
                    <a:pt x="275003" y="103346"/>
                    <a:pt x="253621" y="64146"/>
                  </a:cubicBezTo>
                  <a:close/>
                </a:path>
              </a:pathLst>
            </a:custGeom>
            <a:solidFill>
              <a:srgbClr val="FFB67F"/>
            </a:solidFill>
            <a:ln w="35560" cap="flat">
              <a:noFill/>
              <a:prstDash val="solid"/>
              <a:miter/>
            </a:ln>
          </p:spPr>
          <p:txBody>
            <a:bodyPr rtlCol="0" anchor="ctr"/>
            <a:lstStyle/>
            <a:p>
              <a:endParaRPr lang="fr-BE"/>
            </a:p>
          </p:txBody>
        </p:sp>
        <p:grpSp>
          <p:nvGrpSpPr>
            <p:cNvPr id="1179" name="Graphique 485">
              <a:extLst>
                <a:ext uri="{FF2B5EF4-FFF2-40B4-BE49-F238E27FC236}">
                  <a16:creationId xmlns:a16="http://schemas.microsoft.com/office/drawing/2014/main" id="{6BD47FD1-AA52-4FB8-AA8B-D13A8E3AED7C}"/>
                </a:ext>
              </a:extLst>
            </p:cNvPr>
            <p:cNvGrpSpPr/>
            <p:nvPr/>
          </p:nvGrpSpPr>
          <p:grpSpPr>
            <a:xfrm>
              <a:off x="7511716" y="4597557"/>
              <a:ext cx="328176" cy="253930"/>
              <a:chOff x="7511716" y="4597557"/>
              <a:chExt cx="328176" cy="253930"/>
            </a:xfrm>
          </p:grpSpPr>
          <p:sp>
            <p:nvSpPr>
              <p:cNvPr id="1222" name="Forme libre : forme 1221">
                <a:extLst>
                  <a:ext uri="{FF2B5EF4-FFF2-40B4-BE49-F238E27FC236}">
                    <a16:creationId xmlns:a16="http://schemas.microsoft.com/office/drawing/2014/main" id="{30830DB5-C7FA-4F53-BE2D-93FA6FF9D4D8}"/>
                  </a:ext>
                </a:extLst>
              </p:cNvPr>
              <p:cNvSpPr/>
              <p:nvPr/>
            </p:nvSpPr>
            <p:spPr>
              <a:xfrm>
                <a:off x="7515279" y="4597557"/>
                <a:ext cx="322562" cy="220113"/>
              </a:xfrm>
              <a:custGeom>
                <a:avLst/>
                <a:gdLst>
                  <a:gd name="connsiteX0" fmla="*/ 0 w 322562"/>
                  <a:gd name="connsiteY0" fmla="*/ 188873 h 220113"/>
                  <a:gd name="connsiteX1" fmla="*/ 67709 w 322562"/>
                  <a:gd name="connsiteY1" fmla="*/ 217382 h 220113"/>
                  <a:gd name="connsiteX2" fmla="*/ 185310 w 322562"/>
                  <a:gd name="connsiteY2" fmla="*/ 199564 h 220113"/>
                  <a:gd name="connsiteX3" fmla="*/ 253019 w 322562"/>
                  <a:gd name="connsiteY3" fmla="*/ 156800 h 220113"/>
                  <a:gd name="connsiteX4" fmla="*/ 317164 w 322562"/>
                  <a:gd name="connsiteY4" fmla="*/ 128291 h 220113"/>
                  <a:gd name="connsiteX5" fmla="*/ 313601 w 322562"/>
                  <a:gd name="connsiteY5" fmla="*/ 42764 h 220113"/>
                  <a:gd name="connsiteX6" fmla="*/ 277964 w 322562"/>
                  <a:gd name="connsiteY6" fmla="*/ 60582 h 220113"/>
                  <a:gd name="connsiteX7" fmla="*/ 253019 w 322562"/>
                  <a:gd name="connsiteY7" fmla="*/ 14255 h 220113"/>
                  <a:gd name="connsiteX8" fmla="*/ 206691 w 322562"/>
                  <a:gd name="connsiteY8" fmla="*/ 0 h 220113"/>
                  <a:gd name="connsiteX9" fmla="*/ 171055 w 322562"/>
                  <a:gd name="connsiteY9" fmla="*/ 28509 h 220113"/>
                  <a:gd name="connsiteX10" fmla="*/ 106909 w 322562"/>
                  <a:gd name="connsiteY10" fmla="*/ 103346 h 220113"/>
                  <a:gd name="connsiteX11" fmla="*/ 0 w 322562"/>
                  <a:gd name="connsiteY11" fmla="*/ 188873 h 220113"/>
                  <a:gd name="connsiteX12" fmla="*/ 0 w 322562"/>
                  <a:gd name="connsiteY12" fmla="*/ 188873 h 22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2562" h="220113">
                    <a:moveTo>
                      <a:pt x="0" y="188873"/>
                    </a:moveTo>
                    <a:cubicBezTo>
                      <a:pt x="7127" y="203128"/>
                      <a:pt x="39200" y="210255"/>
                      <a:pt x="67709" y="217382"/>
                    </a:cubicBezTo>
                    <a:cubicBezTo>
                      <a:pt x="96218" y="224510"/>
                      <a:pt x="163928" y="217382"/>
                      <a:pt x="185310" y="199564"/>
                    </a:cubicBezTo>
                    <a:cubicBezTo>
                      <a:pt x="206691" y="181746"/>
                      <a:pt x="235201" y="160364"/>
                      <a:pt x="253019" y="156800"/>
                    </a:cubicBezTo>
                    <a:cubicBezTo>
                      <a:pt x="270837" y="156800"/>
                      <a:pt x="306473" y="138982"/>
                      <a:pt x="317164" y="128291"/>
                    </a:cubicBezTo>
                    <a:cubicBezTo>
                      <a:pt x="317164" y="117600"/>
                      <a:pt x="331419" y="64146"/>
                      <a:pt x="313601" y="42764"/>
                    </a:cubicBezTo>
                    <a:cubicBezTo>
                      <a:pt x="302910" y="60582"/>
                      <a:pt x="281528" y="64146"/>
                      <a:pt x="277964" y="60582"/>
                    </a:cubicBezTo>
                    <a:cubicBezTo>
                      <a:pt x="270837" y="53455"/>
                      <a:pt x="260146" y="24946"/>
                      <a:pt x="253019" y="14255"/>
                    </a:cubicBezTo>
                    <a:cubicBezTo>
                      <a:pt x="245891" y="7127"/>
                      <a:pt x="220946" y="0"/>
                      <a:pt x="206691" y="0"/>
                    </a:cubicBezTo>
                    <a:cubicBezTo>
                      <a:pt x="192437" y="3564"/>
                      <a:pt x="178182" y="14255"/>
                      <a:pt x="171055" y="28509"/>
                    </a:cubicBezTo>
                    <a:cubicBezTo>
                      <a:pt x="163928" y="42764"/>
                      <a:pt x="124728" y="89091"/>
                      <a:pt x="106909" y="103346"/>
                    </a:cubicBezTo>
                    <a:cubicBezTo>
                      <a:pt x="81964" y="121164"/>
                      <a:pt x="10691" y="178182"/>
                      <a:pt x="0" y="188873"/>
                    </a:cubicBezTo>
                    <a:cubicBezTo>
                      <a:pt x="0" y="185310"/>
                      <a:pt x="0" y="188873"/>
                      <a:pt x="0" y="188873"/>
                    </a:cubicBezTo>
                    <a:close/>
                  </a:path>
                </a:pathLst>
              </a:custGeom>
              <a:solidFill>
                <a:srgbClr val="404040"/>
              </a:solidFill>
              <a:ln w="35560" cap="flat">
                <a:noFill/>
                <a:prstDash val="solid"/>
                <a:miter/>
              </a:ln>
            </p:spPr>
            <p:txBody>
              <a:bodyPr rtlCol="0" anchor="ctr"/>
              <a:lstStyle/>
              <a:p>
                <a:endParaRPr lang="fr-BE"/>
              </a:p>
            </p:txBody>
          </p:sp>
          <p:sp>
            <p:nvSpPr>
              <p:cNvPr id="1223" name="Forme libre : forme 1222">
                <a:extLst>
                  <a:ext uri="{FF2B5EF4-FFF2-40B4-BE49-F238E27FC236}">
                    <a16:creationId xmlns:a16="http://schemas.microsoft.com/office/drawing/2014/main" id="{8187790E-FECC-4173-A77B-3E82132F4C46}"/>
                  </a:ext>
                </a:extLst>
              </p:cNvPr>
              <p:cNvSpPr/>
              <p:nvPr/>
            </p:nvSpPr>
            <p:spPr>
              <a:xfrm>
                <a:off x="7511716" y="4722269"/>
                <a:ext cx="328176" cy="129218"/>
              </a:xfrm>
              <a:custGeom>
                <a:avLst/>
                <a:gdLst>
                  <a:gd name="connsiteX0" fmla="*/ 324292 w 328176"/>
                  <a:gd name="connsiteY0" fmla="*/ 42764 h 129218"/>
                  <a:gd name="connsiteX1" fmla="*/ 256582 w 328176"/>
                  <a:gd name="connsiteY1" fmla="*/ 67709 h 129218"/>
                  <a:gd name="connsiteX2" fmla="*/ 181746 w 328176"/>
                  <a:gd name="connsiteY2" fmla="*/ 114037 h 129218"/>
                  <a:gd name="connsiteX3" fmla="*/ 67709 w 328176"/>
                  <a:gd name="connsiteY3" fmla="*/ 128291 h 129218"/>
                  <a:gd name="connsiteX4" fmla="*/ 46327 w 328176"/>
                  <a:gd name="connsiteY4" fmla="*/ 124728 h 129218"/>
                  <a:gd name="connsiteX5" fmla="*/ 3564 w 328176"/>
                  <a:gd name="connsiteY5" fmla="*/ 96218 h 129218"/>
                  <a:gd name="connsiteX6" fmla="*/ 0 w 328176"/>
                  <a:gd name="connsiteY6" fmla="*/ 81964 h 129218"/>
                  <a:gd name="connsiteX7" fmla="*/ 3564 w 328176"/>
                  <a:gd name="connsiteY7" fmla="*/ 60582 h 129218"/>
                  <a:gd name="connsiteX8" fmla="*/ 67709 w 328176"/>
                  <a:gd name="connsiteY8" fmla="*/ 89091 h 129218"/>
                  <a:gd name="connsiteX9" fmla="*/ 71273 w 328176"/>
                  <a:gd name="connsiteY9" fmla="*/ 89091 h 129218"/>
                  <a:gd name="connsiteX10" fmla="*/ 188873 w 328176"/>
                  <a:gd name="connsiteY10" fmla="*/ 71273 h 129218"/>
                  <a:gd name="connsiteX11" fmla="*/ 256582 w 328176"/>
                  <a:gd name="connsiteY11" fmla="*/ 28509 h 129218"/>
                  <a:gd name="connsiteX12" fmla="*/ 306473 w 328176"/>
                  <a:gd name="connsiteY12" fmla="*/ 10691 h 129218"/>
                  <a:gd name="connsiteX13" fmla="*/ 320728 w 328176"/>
                  <a:gd name="connsiteY13" fmla="*/ 0 h 129218"/>
                  <a:gd name="connsiteX14" fmla="*/ 324292 w 328176"/>
                  <a:gd name="connsiteY14" fmla="*/ 42764 h 129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8176" h="129218">
                    <a:moveTo>
                      <a:pt x="324292" y="42764"/>
                    </a:moveTo>
                    <a:cubicBezTo>
                      <a:pt x="317164" y="53455"/>
                      <a:pt x="267273" y="64145"/>
                      <a:pt x="256582" y="67709"/>
                    </a:cubicBezTo>
                    <a:cubicBezTo>
                      <a:pt x="245891" y="67709"/>
                      <a:pt x="199564" y="106909"/>
                      <a:pt x="181746" y="114037"/>
                    </a:cubicBezTo>
                    <a:cubicBezTo>
                      <a:pt x="167491" y="124728"/>
                      <a:pt x="96218" y="131855"/>
                      <a:pt x="67709" y="128291"/>
                    </a:cubicBezTo>
                    <a:cubicBezTo>
                      <a:pt x="60582" y="128291"/>
                      <a:pt x="53455" y="124728"/>
                      <a:pt x="46327" y="124728"/>
                    </a:cubicBezTo>
                    <a:cubicBezTo>
                      <a:pt x="24946" y="117600"/>
                      <a:pt x="7127" y="106909"/>
                      <a:pt x="3564" y="96218"/>
                    </a:cubicBezTo>
                    <a:cubicBezTo>
                      <a:pt x="3564" y="92655"/>
                      <a:pt x="0" y="85527"/>
                      <a:pt x="0" y="81964"/>
                    </a:cubicBezTo>
                    <a:cubicBezTo>
                      <a:pt x="0" y="74836"/>
                      <a:pt x="0" y="67709"/>
                      <a:pt x="3564" y="60582"/>
                    </a:cubicBezTo>
                    <a:cubicBezTo>
                      <a:pt x="10691" y="74836"/>
                      <a:pt x="39200" y="81964"/>
                      <a:pt x="67709" y="89091"/>
                    </a:cubicBezTo>
                    <a:cubicBezTo>
                      <a:pt x="67709" y="89091"/>
                      <a:pt x="71273" y="89091"/>
                      <a:pt x="71273" y="89091"/>
                    </a:cubicBezTo>
                    <a:cubicBezTo>
                      <a:pt x="99782" y="96218"/>
                      <a:pt x="167491" y="89091"/>
                      <a:pt x="188873" y="71273"/>
                    </a:cubicBezTo>
                    <a:cubicBezTo>
                      <a:pt x="210255" y="53455"/>
                      <a:pt x="238764" y="32073"/>
                      <a:pt x="256582" y="28509"/>
                    </a:cubicBezTo>
                    <a:cubicBezTo>
                      <a:pt x="270837" y="28509"/>
                      <a:pt x="292219" y="17818"/>
                      <a:pt x="306473" y="10691"/>
                    </a:cubicBezTo>
                    <a:cubicBezTo>
                      <a:pt x="313601" y="7127"/>
                      <a:pt x="317164" y="3564"/>
                      <a:pt x="320728" y="0"/>
                    </a:cubicBezTo>
                    <a:cubicBezTo>
                      <a:pt x="327855" y="7127"/>
                      <a:pt x="331419" y="32073"/>
                      <a:pt x="324292" y="42764"/>
                    </a:cubicBezTo>
                    <a:close/>
                  </a:path>
                </a:pathLst>
              </a:custGeom>
              <a:solidFill>
                <a:srgbClr val="2E2E2E"/>
              </a:solidFill>
              <a:ln w="35560" cap="flat">
                <a:noFill/>
                <a:prstDash val="solid"/>
                <a:miter/>
              </a:ln>
            </p:spPr>
            <p:txBody>
              <a:bodyPr rtlCol="0" anchor="ctr"/>
              <a:lstStyle/>
              <a:p>
                <a:endParaRPr lang="fr-BE"/>
              </a:p>
            </p:txBody>
          </p:sp>
        </p:grpSp>
        <p:sp>
          <p:nvSpPr>
            <p:cNvPr id="1180" name="Forme libre : forme 1179">
              <a:extLst>
                <a:ext uri="{FF2B5EF4-FFF2-40B4-BE49-F238E27FC236}">
                  <a16:creationId xmlns:a16="http://schemas.microsoft.com/office/drawing/2014/main" id="{B830833A-2491-45D2-AB6F-C6E251C4AB1B}"/>
                </a:ext>
              </a:extLst>
            </p:cNvPr>
            <p:cNvSpPr/>
            <p:nvPr/>
          </p:nvSpPr>
          <p:spPr>
            <a:xfrm>
              <a:off x="7617471" y="3186354"/>
              <a:ext cx="615498" cy="1489603"/>
            </a:xfrm>
            <a:custGeom>
              <a:avLst/>
              <a:gdLst>
                <a:gd name="connsiteX0" fmla="*/ 614101 w 615498"/>
                <a:gd name="connsiteY0" fmla="*/ 1086912 h 1489603"/>
                <a:gd name="connsiteX1" fmla="*/ 589155 w 615498"/>
                <a:gd name="connsiteY1" fmla="*/ 1468221 h 1489603"/>
                <a:gd name="connsiteX2" fmla="*/ 585592 w 615498"/>
                <a:gd name="connsiteY2" fmla="*/ 1468221 h 1489603"/>
                <a:gd name="connsiteX3" fmla="*/ 564210 w 615498"/>
                <a:gd name="connsiteY3" fmla="*/ 1475349 h 1489603"/>
                <a:gd name="connsiteX4" fmla="*/ 539264 w 615498"/>
                <a:gd name="connsiteY4" fmla="*/ 1482476 h 1489603"/>
                <a:gd name="connsiteX5" fmla="*/ 532137 w 615498"/>
                <a:gd name="connsiteY5" fmla="*/ 1482476 h 1489603"/>
                <a:gd name="connsiteX6" fmla="*/ 521446 w 615498"/>
                <a:gd name="connsiteY6" fmla="*/ 1486040 h 1489603"/>
                <a:gd name="connsiteX7" fmla="*/ 514319 w 615498"/>
                <a:gd name="connsiteY7" fmla="*/ 1486040 h 1489603"/>
                <a:gd name="connsiteX8" fmla="*/ 457300 w 615498"/>
                <a:gd name="connsiteY8" fmla="*/ 1486040 h 1489603"/>
                <a:gd name="connsiteX9" fmla="*/ 457300 w 615498"/>
                <a:gd name="connsiteY9" fmla="*/ 1486040 h 1489603"/>
                <a:gd name="connsiteX10" fmla="*/ 443046 w 615498"/>
                <a:gd name="connsiteY10" fmla="*/ 1482476 h 1489603"/>
                <a:gd name="connsiteX11" fmla="*/ 439482 w 615498"/>
                <a:gd name="connsiteY11" fmla="*/ 1482476 h 1489603"/>
                <a:gd name="connsiteX12" fmla="*/ 432355 w 615498"/>
                <a:gd name="connsiteY12" fmla="*/ 1478913 h 1489603"/>
                <a:gd name="connsiteX13" fmla="*/ 421664 w 615498"/>
                <a:gd name="connsiteY13" fmla="*/ 1475349 h 1489603"/>
                <a:gd name="connsiteX14" fmla="*/ 421664 w 615498"/>
                <a:gd name="connsiteY14" fmla="*/ 1475349 h 1489603"/>
                <a:gd name="connsiteX15" fmla="*/ 421664 w 615498"/>
                <a:gd name="connsiteY15" fmla="*/ 1475349 h 1489603"/>
                <a:gd name="connsiteX16" fmla="*/ 418100 w 615498"/>
                <a:gd name="connsiteY16" fmla="*/ 1475349 h 1489603"/>
                <a:gd name="connsiteX17" fmla="*/ 410973 w 615498"/>
                <a:gd name="connsiteY17" fmla="*/ 1468221 h 1489603"/>
                <a:gd name="connsiteX18" fmla="*/ 407409 w 615498"/>
                <a:gd name="connsiteY18" fmla="*/ 1464658 h 1489603"/>
                <a:gd name="connsiteX19" fmla="*/ 403846 w 615498"/>
                <a:gd name="connsiteY19" fmla="*/ 1461094 h 1489603"/>
                <a:gd name="connsiteX20" fmla="*/ 382464 w 615498"/>
                <a:gd name="connsiteY20" fmla="*/ 883784 h 1489603"/>
                <a:gd name="connsiteX21" fmla="*/ 346827 w 615498"/>
                <a:gd name="connsiteY21" fmla="*/ 456146 h 1489603"/>
                <a:gd name="connsiteX22" fmla="*/ 332573 w 615498"/>
                <a:gd name="connsiteY22" fmla="*/ 196000 h 1489603"/>
                <a:gd name="connsiteX23" fmla="*/ 286245 w 615498"/>
                <a:gd name="connsiteY23" fmla="*/ 196000 h 1489603"/>
                <a:gd name="connsiteX24" fmla="*/ 271991 w 615498"/>
                <a:gd name="connsiteY24" fmla="*/ 456146 h 1489603"/>
                <a:gd name="connsiteX25" fmla="*/ 236354 w 615498"/>
                <a:gd name="connsiteY25" fmla="*/ 883784 h 1489603"/>
                <a:gd name="connsiteX26" fmla="*/ 214973 w 615498"/>
                <a:gd name="connsiteY26" fmla="*/ 1461094 h 1489603"/>
                <a:gd name="connsiteX27" fmla="*/ 207845 w 615498"/>
                <a:gd name="connsiteY27" fmla="*/ 1468221 h 1489603"/>
                <a:gd name="connsiteX28" fmla="*/ 197154 w 615498"/>
                <a:gd name="connsiteY28" fmla="*/ 1475349 h 1489603"/>
                <a:gd name="connsiteX29" fmla="*/ 182900 w 615498"/>
                <a:gd name="connsiteY29" fmla="*/ 1482476 h 1489603"/>
                <a:gd name="connsiteX30" fmla="*/ 179336 w 615498"/>
                <a:gd name="connsiteY30" fmla="*/ 1482476 h 1489603"/>
                <a:gd name="connsiteX31" fmla="*/ 165082 w 615498"/>
                <a:gd name="connsiteY31" fmla="*/ 1486040 h 1489603"/>
                <a:gd name="connsiteX32" fmla="*/ 165082 w 615498"/>
                <a:gd name="connsiteY32" fmla="*/ 1486040 h 1489603"/>
                <a:gd name="connsiteX33" fmla="*/ 150827 w 615498"/>
                <a:gd name="connsiteY33" fmla="*/ 1489604 h 1489603"/>
                <a:gd name="connsiteX34" fmla="*/ 133009 w 615498"/>
                <a:gd name="connsiteY34" fmla="*/ 1489604 h 1489603"/>
                <a:gd name="connsiteX35" fmla="*/ 125881 w 615498"/>
                <a:gd name="connsiteY35" fmla="*/ 1489604 h 1489603"/>
                <a:gd name="connsiteX36" fmla="*/ 122318 w 615498"/>
                <a:gd name="connsiteY36" fmla="*/ 1489604 h 1489603"/>
                <a:gd name="connsiteX37" fmla="*/ 72427 w 615498"/>
                <a:gd name="connsiteY37" fmla="*/ 1482476 h 1489603"/>
                <a:gd name="connsiteX38" fmla="*/ 68863 w 615498"/>
                <a:gd name="connsiteY38" fmla="*/ 1482476 h 1489603"/>
                <a:gd name="connsiteX39" fmla="*/ 58172 w 615498"/>
                <a:gd name="connsiteY39" fmla="*/ 1478913 h 1489603"/>
                <a:gd name="connsiteX40" fmla="*/ 51045 w 615498"/>
                <a:gd name="connsiteY40" fmla="*/ 1475349 h 1489603"/>
                <a:gd name="connsiteX41" fmla="*/ 29663 w 615498"/>
                <a:gd name="connsiteY41" fmla="*/ 1468221 h 1489603"/>
                <a:gd name="connsiteX42" fmla="*/ 26099 w 615498"/>
                <a:gd name="connsiteY42" fmla="*/ 1468221 h 1489603"/>
                <a:gd name="connsiteX43" fmla="*/ 26099 w 615498"/>
                <a:gd name="connsiteY43" fmla="*/ 1461094 h 1489603"/>
                <a:gd name="connsiteX44" fmla="*/ 1154 w 615498"/>
                <a:gd name="connsiteY44" fmla="*/ 1083348 h 1489603"/>
                <a:gd name="connsiteX45" fmla="*/ 15408 w 615498"/>
                <a:gd name="connsiteY45" fmla="*/ 730547 h 1489603"/>
                <a:gd name="connsiteX46" fmla="*/ 8281 w 615498"/>
                <a:gd name="connsiteY46" fmla="*/ 441892 h 1489603"/>
                <a:gd name="connsiteX47" fmla="*/ 18972 w 615498"/>
                <a:gd name="connsiteY47" fmla="*/ 128291 h 1489603"/>
                <a:gd name="connsiteX48" fmla="*/ 36790 w 615498"/>
                <a:gd name="connsiteY48" fmla="*/ 0 h 1489603"/>
                <a:gd name="connsiteX49" fmla="*/ 51045 w 615498"/>
                <a:gd name="connsiteY49" fmla="*/ 0 h 1489603"/>
                <a:gd name="connsiteX50" fmla="*/ 72427 w 615498"/>
                <a:gd name="connsiteY50" fmla="*/ 0 h 1489603"/>
                <a:gd name="connsiteX51" fmla="*/ 225664 w 615498"/>
                <a:gd name="connsiteY51" fmla="*/ 0 h 1489603"/>
                <a:gd name="connsiteX52" fmla="*/ 414537 w 615498"/>
                <a:gd name="connsiteY52" fmla="*/ 0 h 1489603"/>
                <a:gd name="connsiteX53" fmla="*/ 532137 w 615498"/>
                <a:gd name="connsiteY53" fmla="*/ 0 h 1489603"/>
                <a:gd name="connsiteX54" fmla="*/ 564210 w 615498"/>
                <a:gd name="connsiteY54" fmla="*/ 0 h 1489603"/>
                <a:gd name="connsiteX55" fmla="*/ 585592 w 615498"/>
                <a:gd name="connsiteY55" fmla="*/ 0 h 1489603"/>
                <a:gd name="connsiteX56" fmla="*/ 589155 w 615498"/>
                <a:gd name="connsiteY56" fmla="*/ 17818 h 1489603"/>
                <a:gd name="connsiteX57" fmla="*/ 589155 w 615498"/>
                <a:gd name="connsiteY57" fmla="*/ 24946 h 1489603"/>
                <a:gd name="connsiteX58" fmla="*/ 592719 w 615498"/>
                <a:gd name="connsiteY58" fmla="*/ 39200 h 1489603"/>
                <a:gd name="connsiteX59" fmla="*/ 592719 w 615498"/>
                <a:gd name="connsiteY59" fmla="*/ 42764 h 1489603"/>
                <a:gd name="connsiteX60" fmla="*/ 592719 w 615498"/>
                <a:gd name="connsiteY60" fmla="*/ 49891 h 1489603"/>
                <a:gd name="connsiteX61" fmla="*/ 592719 w 615498"/>
                <a:gd name="connsiteY61" fmla="*/ 64146 h 1489603"/>
                <a:gd name="connsiteX62" fmla="*/ 596282 w 615498"/>
                <a:gd name="connsiteY62" fmla="*/ 121164 h 1489603"/>
                <a:gd name="connsiteX63" fmla="*/ 596282 w 615498"/>
                <a:gd name="connsiteY63" fmla="*/ 131855 h 1489603"/>
                <a:gd name="connsiteX64" fmla="*/ 596282 w 615498"/>
                <a:gd name="connsiteY64" fmla="*/ 146109 h 1489603"/>
                <a:gd name="connsiteX65" fmla="*/ 596282 w 615498"/>
                <a:gd name="connsiteY65" fmla="*/ 160364 h 1489603"/>
                <a:gd name="connsiteX66" fmla="*/ 596282 w 615498"/>
                <a:gd name="connsiteY66" fmla="*/ 174619 h 1489603"/>
                <a:gd name="connsiteX67" fmla="*/ 599846 w 615498"/>
                <a:gd name="connsiteY67" fmla="*/ 238764 h 1489603"/>
                <a:gd name="connsiteX68" fmla="*/ 599846 w 615498"/>
                <a:gd name="connsiteY68" fmla="*/ 274401 h 1489603"/>
                <a:gd name="connsiteX69" fmla="*/ 599846 w 615498"/>
                <a:gd name="connsiteY69" fmla="*/ 292219 h 1489603"/>
                <a:gd name="connsiteX70" fmla="*/ 599846 w 615498"/>
                <a:gd name="connsiteY70" fmla="*/ 313601 h 1489603"/>
                <a:gd name="connsiteX71" fmla="*/ 599846 w 615498"/>
                <a:gd name="connsiteY71" fmla="*/ 324292 h 1489603"/>
                <a:gd name="connsiteX72" fmla="*/ 599846 w 615498"/>
                <a:gd name="connsiteY72" fmla="*/ 359928 h 1489603"/>
                <a:gd name="connsiteX73" fmla="*/ 599846 w 615498"/>
                <a:gd name="connsiteY73" fmla="*/ 381310 h 1489603"/>
                <a:gd name="connsiteX74" fmla="*/ 599846 w 615498"/>
                <a:gd name="connsiteY74" fmla="*/ 392001 h 1489603"/>
                <a:gd name="connsiteX75" fmla="*/ 599846 w 615498"/>
                <a:gd name="connsiteY75" fmla="*/ 438328 h 1489603"/>
                <a:gd name="connsiteX76" fmla="*/ 599846 w 615498"/>
                <a:gd name="connsiteY76" fmla="*/ 438328 h 1489603"/>
                <a:gd name="connsiteX77" fmla="*/ 599846 w 615498"/>
                <a:gd name="connsiteY77" fmla="*/ 484656 h 1489603"/>
                <a:gd name="connsiteX78" fmla="*/ 599846 w 615498"/>
                <a:gd name="connsiteY78" fmla="*/ 495347 h 1489603"/>
                <a:gd name="connsiteX79" fmla="*/ 599846 w 615498"/>
                <a:gd name="connsiteY79" fmla="*/ 523856 h 1489603"/>
                <a:gd name="connsiteX80" fmla="*/ 599846 w 615498"/>
                <a:gd name="connsiteY80" fmla="*/ 541674 h 1489603"/>
                <a:gd name="connsiteX81" fmla="*/ 599846 w 615498"/>
                <a:gd name="connsiteY81" fmla="*/ 570183 h 1489603"/>
                <a:gd name="connsiteX82" fmla="*/ 599846 w 615498"/>
                <a:gd name="connsiteY82" fmla="*/ 580874 h 1489603"/>
                <a:gd name="connsiteX83" fmla="*/ 599846 w 615498"/>
                <a:gd name="connsiteY83" fmla="*/ 623638 h 1489603"/>
                <a:gd name="connsiteX84" fmla="*/ 599846 w 615498"/>
                <a:gd name="connsiteY84" fmla="*/ 623638 h 1489603"/>
                <a:gd name="connsiteX85" fmla="*/ 599846 w 615498"/>
                <a:gd name="connsiteY85" fmla="*/ 630765 h 1489603"/>
                <a:gd name="connsiteX86" fmla="*/ 596282 w 615498"/>
                <a:gd name="connsiteY86" fmla="*/ 698474 h 1489603"/>
                <a:gd name="connsiteX87" fmla="*/ 596282 w 615498"/>
                <a:gd name="connsiteY87" fmla="*/ 705602 h 1489603"/>
                <a:gd name="connsiteX88" fmla="*/ 596282 w 615498"/>
                <a:gd name="connsiteY88" fmla="*/ 712729 h 1489603"/>
                <a:gd name="connsiteX89" fmla="*/ 596282 w 615498"/>
                <a:gd name="connsiteY89" fmla="*/ 716293 h 1489603"/>
                <a:gd name="connsiteX90" fmla="*/ 596282 w 615498"/>
                <a:gd name="connsiteY90" fmla="*/ 730547 h 1489603"/>
                <a:gd name="connsiteX91" fmla="*/ 606974 w 615498"/>
                <a:gd name="connsiteY91" fmla="*/ 958620 h 1489603"/>
                <a:gd name="connsiteX92" fmla="*/ 614101 w 615498"/>
                <a:gd name="connsiteY92" fmla="*/ 1086912 h 148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15498" h="1489603">
                  <a:moveTo>
                    <a:pt x="614101" y="1086912"/>
                  </a:moveTo>
                  <a:cubicBezTo>
                    <a:pt x="606974" y="1154621"/>
                    <a:pt x="589155" y="1421894"/>
                    <a:pt x="589155" y="1468221"/>
                  </a:cubicBezTo>
                  <a:cubicBezTo>
                    <a:pt x="589155" y="1468221"/>
                    <a:pt x="589155" y="1468221"/>
                    <a:pt x="585592" y="1468221"/>
                  </a:cubicBezTo>
                  <a:cubicBezTo>
                    <a:pt x="582028" y="1471785"/>
                    <a:pt x="574901" y="1475349"/>
                    <a:pt x="564210" y="1475349"/>
                  </a:cubicBezTo>
                  <a:cubicBezTo>
                    <a:pt x="557082" y="1478913"/>
                    <a:pt x="549955" y="1478913"/>
                    <a:pt x="539264" y="1482476"/>
                  </a:cubicBezTo>
                  <a:cubicBezTo>
                    <a:pt x="535701" y="1482476"/>
                    <a:pt x="535701" y="1482476"/>
                    <a:pt x="532137" y="1482476"/>
                  </a:cubicBezTo>
                  <a:cubicBezTo>
                    <a:pt x="528573" y="1482476"/>
                    <a:pt x="525010" y="1482476"/>
                    <a:pt x="521446" y="1486040"/>
                  </a:cubicBezTo>
                  <a:cubicBezTo>
                    <a:pt x="517882" y="1486040"/>
                    <a:pt x="517882" y="1486040"/>
                    <a:pt x="514319" y="1486040"/>
                  </a:cubicBezTo>
                  <a:cubicBezTo>
                    <a:pt x="496500" y="1489604"/>
                    <a:pt x="475119" y="1489604"/>
                    <a:pt x="457300" y="1486040"/>
                  </a:cubicBezTo>
                  <a:lnTo>
                    <a:pt x="457300" y="1486040"/>
                  </a:lnTo>
                  <a:cubicBezTo>
                    <a:pt x="453737" y="1486040"/>
                    <a:pt x="446610" y="1482476"/>
                    <a:pt x="443046" y="1482476"/>
                  </a:cubicBezTo>
                  <a:cubicBezTo>
                    <a:pt x="443046" y="1482476"/>
                    <a:pt x="443046" y="1482476"/>
                    <a:pt x="439482" y="1482476"/>
                  </a:cubicBezTo>
                  <a:cubicBezTo>
                    <a:pt x="435918" y="1482476"/>
                    <a:pt x="432355" y="1482476"/>
                    <a:pt x="432355" y="1478913"/>
                  </a:cubicBezTo>
                  <a:cubicBezTo>
                    <a:pt x="428791" y="1478913"/>
                    <a:pt x="425228" y="1475349"/>
                    <a:pt x="421664" y="1475349"/>
                  </a:cubicBezTo>
                  <a:cubicBezTo>
                    <a:pt x="421664" y="1475349"/>
                    <a:pt x="421664" y="1475349"/>
                    <a:pt x="421664" y="1475349"/>
                  </a:cubicBezTo>
                  <a:lnTo>
                    <a:pt x="421664" y="1475349"/>
                  </a:lnTo>
                  <a:cubicBezTo>
                    <a:pt x="421664" y="1475349"/>
                    <a:pt x="421664" y="1475349"/>
                    <a:pt x="418100" y="1475349"/>
                  </a:cubicBezTo>
                  <a:cubicBezTo>
                    <a:pt x="414537" y="1471785"/>
                    <a:pt x="410973" y="1471785"/>
                    <a:pt x="410973" y="1468221"/>
                  </a:cubicBezTo>
                  <a:cubicBezTo>
                    <a:pt x="410973" y="1468221"/>
                    <a:pt x="407409" y="1464658"/>
                    <a:pt x="407409" y="1464658"/>
                  </a:cubicBezTo>
                  <a:cubicBezTo>
                    <a:pt x="407409" y="1464658"/>
                    <a:pt x="407409" y="1464658"/>
                    <a:pt x="403846" y="1461094"/>
                  </a:cubicBezTo>
                  <a:cubicBezTo>
                    <a:pt x="410973" y="1386258"/>
                    <a:pt x="382464" y="951493"/>
                    <a:pt x="382464" y="883784"/>
                  </a:cubicBezTo>
                  <a:cubicBezTo>
                    <a:pt x="382464" y="816075"/>
                    <a:pt x="368209" y="516728"/>
                    <a:pt x="346827" y="456146"/>
                  </a:cubicBezTo>
                  <a:cubicBezTo>
                    <a:pt x="329009" y="399128"/>
                    <a:pt x="332573" y="196000"/>
                    <a:pt x="332573" y="196000"/>
                  </a:cubicBezTo>
                  <a:lnTo>
                    <a:pt x="286245" y="196000"/>
                  </a:lnTo>
                  <a:cubicBezTo>
                    <a:pt x="286245" y="206691"/>
                    <a:pt x="289809" y="399128"/>
                    <a:pt x="271991" y="456146"/>
                  </a:cubicBezTo>
                  <a:cubicBezTo>
                    <a:pt x="254173" y="513165"/>
                    <a:pt x="236354" y="816075"/>
                    <a:pt x="236354" y="883784"/>
                  </a:cubicBezTo>
                  <a:cubicBezTo>
                    <a:pt x="236354" y="951493"/>
                    <a:pt x="207845" y="1386258"/>
                    <a:pt x="214973" y="1461094"/>
                  </a:cubicBezTo>
                  <a:cubicBezTo>
                    <a:pt x="211409" y="1464658"/>
                    <a:pt x="211409" y="1464658"/>
                    <a:pt x="207845" y="1468221"/>
                  </a:cubicBezTo>
                  <a:cubicBezTo>
                    <a:pt x="204282" y="1471785"/>
                    <a:pt x="200718" y="1475349"/>
                    <a:pt x="197154" y="1475349"/>
                  </a:cubicBezTo>
                  <a:cubicBezTo>
                    <a:pt x="193591" y="1478913"/>
                    <a:pt x="190027" y="1478913"/>
                    <a:pt x="182900" y="1482476"/>
                  </a:cubicBezTo>
                  <a:cubicBezTo>
                    <a:pt x="182900" y="1482476"/>
                    <a:pt x="182900" y="1482476"/>
                    <a:pt x="179336" y="1482476"/>
                  </a:cubicBezTo>
                  <a:cubicBezTo>
                    <a:pt x="175772" y="1482476"/>
                    <a:pt x="168645" y="1486040"/>
                    <a:pt x="165082" y="1486040"/>
                  </a:cubicBezTo>
                  <a:cubicBezTo>
                    <a:pt x="165082" y="1486040"/>
                    <a:pt x="165082" y="1486040"/>
                    <a:pt x="165082" y="1486040"/>
                  </a:cubicBezTo>
                  <a:cubicBezTo>
                    <a:pt x="161518" y="1486040"/>
                    <a:pt x="154391" y="1486040"/>
                    <a:pt x="150827" y="1489604"/>
                  </a:cubicBezTo>
                  <a:cubicBezTo>
                    <a:pt x="143700" y="1489604"/>
                    <a:pt x="140136" y="1489604"/>
                    <a:pt x="133009" y="1489604"/>
                  </a:cubicBezTo>
                  <a:lnTo>
                    <a:pt x="125881" y="1489604"/>
                  </a:lnTo>
                  <a:cubicBezTo>
                    <a:pt x="125881" y="1489604"/>
                    <a:pt x="122318" y="1489604"/>
                    <a:pt x="122318" y="1489604"/>
                  </a:cubicBezTo>
                  <a:cubicBezTo>
                    <a:pt x="104500" y="1489604"/>
                    <a:pt x="86681" y="1486040"/>
                    <a:pt x="72427" y="1482476"/>
                  </a:cubicBezTo>
                  <a:cubicBezTo>
                    <a:pt x="72427" y="1482476"/>
                    <a:pt x="68863" y="1482476"/>
                    <a:pt x="68863" y="1482476"/>
                  </a:cubicBezTo>
                  <a:cubicBezTo>
                    <a:pt x="65300" y="1482476"/>
                    <a:pt x="61736" y="1482476"/>
                    <a:pt x="58172" y="1478913"/>
                  </a:cubicBezTo>
                  <a:cubicBezTo>
                    <a:pt x="54609" y="1478913"/>
                    <a:pt x="51045" y="1475349"/>
                    <a:pt x="51045" y="1475349"/>
                  </a:cubicBezTo>
                  <a:cubicBezTo>
                    <a:pt x="43918" y="1471785"/>
                    <a:pt x="36790" y="1468221"/>
                    <a:pt x="29663" y="1468221"/>
                  </a:cubicBezTo>
                  <a:cubicBezTo>
                    <a:pt x="29663" y="1468221"/>
                    <a:pt x="29663" y="1468221"/>
                    <a:pt x="26099" y="1468221"/>
                  </a:cubicBezTo>
                  <a:cubicBezTo>
                    <a:pt x="26099" y="1468221"/>
                    <a:pt x="26099" y="1464658"/>
                    <a:pt x="26099" y="1461094"/>
                  </a:cubicBezTo>
                  <a:cubicBezTo>
                    <a:pt x="26099" y="1400512"/>
                    <a:pt x="8281" y="1151057"/>
                    <a:pt x="1154" y="1083348"/>
                  </a:cubicBezTo>
                  <a:cubicBezTo>
                    <a:pt x="-5973" y="1015639"/>
                    <a:pt x="22536" y="805384"/>
                    <a:pt x="15408" y="730547"/>
                  </a:cubicBezTo>
                  <a:cubicBezTo>
                    <a:pt x="8281" y="680656"/>
                    <a:pt x="4718" y="566620"/>
                    <a:pt x="8281" y="441892"/>
                  </a:cubicBezTo>
                  <a:cubicBezTo>
                    <a:pt x="8281" y="331419"/>
                    <a:pt x="11845" y="217382"/>
                    <a:pt x="18972" y="128291"/>
                  </a:cubicBezTo>
                  <a:cubicBezTo>
                    <a:pt x="22536" y="67709"/>
                    <a:pt x="29663" y="21382"/>
                    <a:pt x="36790" y="0"/>
                  </a:cubicBezTo>
                  <a:lnTo>
                    <a:pt x="51045" y="0"/>
                  </a:lnTo>
                  <a:cubicBezTo>
                    <a:pt x="58172" y="0"/>
                    <a:pt x="65300" y="0"/>
                    <a:pt x="72427" y="0"/>
                  </a:cubicBezTo>
                  <a:cubicBezTo>
                    <a:pt x="111627" y="0"/>
                    <a:pt x="165082" y="0"/>
                    <a:pt x="225664" y="0"/>
                  </a:cubicBezTo>
                  <a:lnTo>
                    <a:pt x="414537" y="0"/>
                  </a:lnTo>
                  <a:cubicBezTo>
                    <a:pt x="457300" y="0"/>
                    <a:pt x="500064" y="0"/>
                    <a:pt x="532137" y="0"/>
                  </a:cubicBezTo>
                  <a:cubicBezTo>
                    <a:pt x="542828" y="0"/>
                    <a:pt x="553519" y="0"/>
                    <a:pt x="564210" y="0"/>
                  </a:cubicBezTo>
                  <a:lnTo>
                    <a:pt x="585592" y="0"/>
                  </a:lnTo>
                  <a:cubicBezTo>
                    <a:pt x="585592" y="3564"/>
                    <a:pt x="589155" y="10691"/>
                    <a:pt x="589155" y="17818"/>
                  </a:cubicBezTo>
                  <a:cubicBezTo>
                    <a:pt x="589155" y="21382"/>
                    <a:pt x="589155" y="21382"/>
                    <a:pt x="589155" y="24946"/>
                  </a:cubicBezTo>
                  <a:cubicBezTo>
                    <a:pt x="589155" y="28509"/>
                    <a:pt x="589155" y="35636"/>
                    <a:pt x="592719" y="39200"/>
                  </a:cubicBezTo>
                  <a:cubicBezTo>
                    <a:pt x="592719" y="39200"/>
                    <a:pt x="592719" y="42764"/>
                    <a:pt x="592719" y="42764"/>
                  </a:cubicBezTo>
                  <a:cubicBezTo>
                    <a:pt x="592719" y="46327"/>
                    <a:pt x="592719" y="46327"/>
                    <a:pt x="592719" y="49891"/>
                  </a:cubicBezTo>
                  <a:cubicBezTo>
                    <a:pt x="592719" y="53455"/>
                    <a:pt x="592719" y="60582"/>
                    <a:pt x="592719" y="64146"/>
                  </a:cubicBezTo>
                  <a:cubicBezTo>
                    <a:pt x="596282" y="81964"/>
                    <a:pt x="596282" y="99782"/>
                    <a:pt x="596282" y="121164"/>
                  </a:cubicBezTo>
                  <a:cubicBezTo>
                    <a:pt x="596282" y="124728"/>
                    <a:pt x="596282" y="128291"/>
                    <a:pt x="596282" y="131855"/>
                  </a:cubicBezTo>
                  <a:cubicBezTo>
                    <a:pt x="596282" y="135418"/>
                    <a:pt x="596282" y="138982"/>
                    <a:pt x="596282" y="146109"/>
                  </a:cubicBezTo>
                  <a:cubicBezTo>
                    <a:pt x="596282" y="149673"/>
                    <a:pt x="596282" y="153237"/>
                    <a:pt x="596282" y="160364"/>
                  </a:cubicBezTo>
                  <a:cubicBezTo>
                    <a:pt x="596282" y="163928"/>
                    <a:pt x="596282" y="171055"/>
                    <a:pt x="596282" y="174619"/>
                  </a:cubicBezTo>
                  <a:cubicBezTo>
                    <a:pt x="596282" y="196000"/>
                    <a:pt x="599846" y="217382"/>
                    <a:pt x="599846" y="238764"/>
                  </a:cubicBezTo>
                  <a:cubicBezTo>
                    <a:pt x="599846" y="249455"/>
                    <a:pt x="599846" y="263710"/>
                    <a:pt x="599846" y="274401"/>
                  </a:cubicBezTo>
                  <a:cubicBezTo>
                    <a:pt x="599846" y="281528"/>
                    <a:pt x="599846" y="285092"/>
                    <a:pt x="599846" y="292219"/>
                  </a:cubicBezTo>
                  <a:cubicBezTo>
                    <a:pt x="599846" y="299346"/>
                    <a:pt x="599846" y="306473"/>
                    <a:pt x="599846" y="313601"/>
                  </a:cubicBezTo>
                  <a:cubicBezTo>
                    <a:pt x="599846" y="317164"/>
                    <a:pt x="599846" y="320728"/>
                    <a:pt x="599846" y="324292"/>
                  </a:cubicBezTo>
                  <a:cubicBezTo>
                    <a:pt x="599846" y="334983"/>
                    <a:pt x="599846" y="349237"/>
                    <a:pt x="599846" y="359928"/>
                  </a:cubicBezTo>
                  <a:lnTo>
                    <a:pt x="599846" y="381310"/>
                  </a:lnTo>
                  <a:cubicBezTo>
                    <a:pt x="599846" y="384874"/>
                    <a:pt x="599846" y="388437"/>
                    <a:pt x="599846" y="392001"/>
                  </a:cubicBezTo>
                  <a:cubicBezTo>
                    <a:pt x="599846" y="406256"/>
                    <a:pt x="599846" y="424074"/>
                    <a:pt x="599846" y="438328"/>
                  </a:cubicBezTo>
                  <a:cubicBezTo>
                    <a:pt x="599846" y="438328"/>
                    <a:pt x="599846" y="438328"/>
                    <a:pt x="599846" y="438328"/>
                  </a:cubicBezTo>
                  <a:lnTo>
                    <a:pt x="599846" y="484656"/>
                  </a:lnTo>
                  <a:cubicBezTo>
                    <a:pt x="599846" y="488219"/>
                    <a:pt x="599846" y="491783"/>
                    <a:pt x="599846" y="495347"/>
                  </a:cubicBezTo>
                  <a:lnTo>
                    <a:pt x="599846" y="523856"/>
                  </a:lnTo>
                  <a:cubicBezTo>
                    <a:pt x="599846" y="530983"/>
                    <a:pt x="599846" y="534547"/>
                    <a:pt x="599846" y="541674"/>
                  </a:cubicBezTo>
                  <a:cubicBezTo>
                    <a:pt x="599846" y="552365"/>
                    <a:pt x="599846" y="559492"/>
                    <a:pt x="599846" y="570183"/>
                  </a:cubicBezTo>
                  <a:cubicBezTo>
                    <a:pt x="599846" y="573747"/>
                    <a:pt x="599846" y="577310"/>
                    <a:pt x="599846" y="580874"/>
                  </a:cubicBezTo>
                  <a:cubicBezTo>
                    <a:pt x="599846" y="595129"/>
                    <a:pt x="599846" y="609383"/>
                    <a:pt x="599846" y="623638"/>
                  </a:cubicBezTo>
                  <a:lnTo>
                    <a:pt x="599846" y="623638"/>
                  </a:lnTo>
                  <a:cubicBezTo>
                    <a:pt x="599846" y="627201"/>
                    <a:pt x="599846" y="630765"/>
                    <a:pt x="599846" y="630765"/>
                  </a:cubicBezTo>
                  <a:cubicBezTo>
                    <a:pt x="599846" y="655711"/>
                    <a:pt x="599846" y="677092"/>
                    <a:pt x="596282" y="698474"/>
                  </a:cubicBezTo>
                  <a:cubicBezTo>
                    <a:pt x="596282" y="702038"/>
                    <a:pt x="596282" y="702038"/>
                    <a:pt x="596282" y="705602"/>
                  </a:cubicBezTo>
                  <a:cubicBezTo>
                    <a:pt x="596282" y="709165"/>
                    <a:pt x="596282" y="709165"/>
                    <a:pt x="596282" y="712729"/>
                  </a:cubicBezTo>
                  <a:cubicBezTo>
                    <a:pt x="596282" y="712729"/>
                    <a:pt x="596282" y="716293"/>
                    <a:pt x="596282" y="716293"/>
                  </a:cubicBezTo>
                  <a:cubicBezTo>
                    <a:pt x="596282" y="719856"/>
                    <a:pt x="596282" y="726984"/>
                    <a:pt x="596282" y="730547"/>
                  </a:cubicBezTo>
                  <a:cubicBezTo>
                    <a:pt x="592719" y="776874"/>
                    <a:pt x="599846" y="873093"/>
                    <a:pt x="606974" y="958620"/>
                  </a:cubicBezTo>
                  <a:cubicBezTo>
                    <a:pt x="614101" y="1015639"/>
                    <a:pt x="617664" y="1061966"/>
                    <a:pt x="614101" y="1086912"/>
                  </a:cubicBezTo>
                  <a:close/>
                </a:path>
              </a:pathLst>
            </a:custGeom>
            <a:solidFill>
              <a:schemeClr val="tx1">
                <a:lumMod val="65000"/>
                <a:lumOff val="35000"/>
              </a:schemeClr>
            </a:solidFill>
            <a:ln w="35560" cap="flat">
              <a:noFill/>
              <a:prstDash val="solid"/>
              <a:miter/>
            </a:ln>
          </p:spPr>
          <p:txBody>
            <a:bodyPr rtlCol="0" anchor="ctr"/>
            <a:lstStyle/>
            <a:p>
              <a:endParaRPr lang="fr-BE"/>
            </a:p>
          </p:txBody>
        </p:sp>
        <p:sp>
          <p:nvSpPr>
            <p:cNvPr id="1181" name="Forme libre : forme 1180">
              <a:extLst>
                <a:ext uri="{FF2B5EF4-FFF2-40B4-BE49-F238E27FC236}">
                  <a16:creationId xmlns:a16="http://schemas.microsoft.com/office/drawing/2014/main" id="{10916A3D-C04A-4489-AA6F-346D1623419E}"/>
                </a:ext>
              </a:extLst>
            </p:cNvPr>
            <p:cNvSpPr/>
            <p:nvPr/>
          </p:nvSpPr>
          <p:spPr>
            <a:xfrm>
              <a:off x="7657825" y="3375227"/>
              <a:ext cx="295782" cy="1307323"/>
            </a:xfrm>
            <a:custGeom>
              <a:avLst/>
              <a:gdLst>
                <a:gd name="connsiteX0" fmla="*/ 295782 w 295782"/>
                <a:gd name="connsiteY0" fmla="*/ 14255 h 1307323"/>
                <a:gd name="connsiteX1" fmla="*/ 295782 w 295782"/>
                <a:gd name="connsiteY1" fmla="*/ 0 h 1307323"/>
                <a:gd name="connsiteX2" fmla="*/ 249455 w 295782"/>
                <a:gd name="connsiteY2" fmla="*/ 0 h 1307323"/>
                <a:gd name="connsiteX3" fmla="*/ 228073 w 295782"/>
                <a:gd name="connsiteY3" fmla="*/ 0 h 1307323"/>
                <a:gd name="connsiteX4" fmla="*/ 213819 w 295782"/>
                <a:gd name="connsiteY4" fmla="*/ 260146 h 1307323"/>
                <a:gd name="connsiteX5" fmla="*/ 178182 w 295782"/>
                <a:gd name="connsiteY5" fmla="*/ 687783 h 1307323"/>
                <a:gd name="connsiteX6" fmla="*/ 138982 w 295782"/>
                <a:gd name="connsiteY6" fmla="*/ 1247276 h 1307323"/>
                <a:gd name="connsiteX7" fmla="*/ 0 w 295782"/>
                <a:gd name="connsiteY7" fmla="*/ 1275785 h 1307323"/>
                <a:gd name="connsiteX8" fmla="*/ 0 w 295782"/>
                <a:gd name="connsiteY8" fmla="*/ 1282912 h 1307323"/>
                <a:gd name="connsiteX9" fmla="*/ 185310 w 295782"/>
                <a:gd name="connsiteY9" fmla="*/ 1279348 h 1307323"/>
                <a:gd name="connsiteX10" fmla="*/ 203128 w 295782"/>
                <a:gd name="connsiteY10" fmla="*/ 702038 h 1307323"/>
                <a:gd name="connsiteX11" fmla="*/ 238764 w 295782"/>
                <a:gd name="connsiteY11" fmla="*/ 274401 h 1307323"/>
                <a:gd name="connsiteX12" fmla="*/ 253019 w 295782"/>
                <a:gd name="connsiteY12" fmla="*/ 14255 h 1307323"/>
                <a:gd name="connsiteX13" fmla="*/ 295782 w 295782"/>
                <a:gd name="connsiteY13" fmla="*/ 14255 h 130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5782" h="1307323">
                  <a:moveTo>
                    <a:pt x="295782" y="14255"/>
                  </a:moveTo>
                  <a:cubicBezTo>
                    <a:pt x="295782" y="3564"/>
                    <a:pt x="295782" y="0"/>
                    <a:pt x="295782" y="0"/>
                  </a:cubicBezTo>
                  <a:lnTo>
                    <a:pt x="249455" y="0"/>
                  </a:lnTo>
                  <a:lnTo>
                    <a:pt x="228073" y="0"/>
                  </a:lnTo>
                  <a:cubicBezTo>
                    <a:pt x="228073" y="0"/>
                    <a:pt x="235201" y="199564"/>
                    <a:pt x="213819" y="260146"/>
                  </a:cubicBezTo>
                  <a:cubicBezTo>
                    <a:pt x="196000" y="317164"/>
                    <a:pt x="178182" y="620074"/>
                    <a:pt x="178182" y="687783"/>
                  </a:cubicBezTo>
                  <a:cubicBezTo>
                    <a:pt x="178182" y="755493"/>
                    <a:pt x="163928" y="1176003"/>
                    <a:pt x="138982" y="1247276"/>
                  </a:cubicBezTo>
                  <a:cubicBezTo>
                    <a:pt x="121164" y="1300730"/>
                    <a:pt x="42764" y="1293603"/>
                    <a:pt x="0" y="1275785"/>
                  </a:cubicBezTo>
                  <a:cubicBezTo>
                    <a:pt x="0" y="1279348"/>
                    <a:pt x="0" y="1279348"/>
                    <a:pt x="0" y="1282912"/>
                  </a:cubicBezTo>
                  <a:cubicBezTo>
                    <a:pt x="32073" y="1300730"/>
                    <a:pt x="138982" y="1329239"/>
                    <a:pt x="185310" y="1279348"/>
                  </a:cubicBezTo>
                  <a:cubicBezTo>
                    <a:pt x="178182" y="1200948"/>
                    <a:pt x="203128" y="769747"/>
                    <a:pt x="203128" y="702038"/>
                  </a:cubicBezTo>
                  <a:cubicBezTo>
                    <a:pt x="203128" y="634329"/>
                    <a:pt x="217382" y="334983"/>
                    <a:pt x="238764" y="274401"/>
                  </a:cubicBezTo>
                  <a:cubicBezTo>
                    <a:pt x="256582" y="217382"/>
                    <a:pt x="253019" y="14255"/>
                    <a:pt x="253019" y="14255"/>
                  </a:cubicBezTo>
                  <a:lnTo>
                    <a:pt x="295782" y="14255"/>
                  </a:lnTo>
                  <a:close/>
                </a:path>
              </a:pathLst>
            </a:custGeom>
            <a:solidFill>
              <a:srgbClr val="000000">
                <a:alpha val="20000"/>
              </a:srgbClr>
            </a:solidFill>
            <a:ln w="35560" cap="flat">
              <a:noFill/>
              <a:prstDash val="solid"/>
              <a:miter/>
            </a:ln>
          </p:spPr>
          <p:txBody>
            <a:bodyPr rtlCol="0" anchor="ctr"/>
            <a:lstStyle/>
            <a:p>
              <a:endParaRPr lang="fr-BE"/>
            </a:p>
          </p:txBody>
        </p:sp>
        <p:sp>
          <p:nvSpPr>
            <p:cNvPr id="1182" name="Forme libre : forme 1181">
              <a:extLst>
                <a:ext uri="{FF2B5EF4-FFF2-40B4-BE49-F238E27FC236}">
                  <a16:creationId xmlns:a16="http://schemas.microsoft.com/office/drawing/2014/main" id="{7C151855-4FC3-4F5B-9FB3-C6EEDCD415EF}"/>
                </a:ext>
              </a:extLst>
            </p:cNvPr>
            <p:cNvSpPr/>
            <p:nvPr/>
          </p:nvSpPr>
          <p:spPr>
            <a:xfrm>
              <a:off x="8024880" y="3189917"/>
              <a:ext cx="208089" cy="1485148"/>
            </a:xfrm>
            <a:custGeom>
              <a:avLst/>
              <a:gdLst>
                <a:gd name="connsiteX0" fmla="*/ 206691 w 208089"/>
                <a:gd name="connsiteY0" fmla="*/ 1083348 h 1485148"/>
                <a:gd name="connsiteX1" fmla="*/ 181746 w 208089"/>
                <a:gd name="connsiteY1" fmla="*/ 1464658 h 1485148"/>
                <a:gd name="connsiteX2" fmla="*/ 178182 w 208089"/>
                <a:gd name="connsiteY2" fmla="*/ 1464658 h 1485148"/>
                <a:gd name="connsiteX3" fmla="*/ 156800 w 208089"/>
                <a:gd name="connsiteY3" fmla="*/ 1471785 h 1485148"/>
                <a:gd name="connsiteX4" fmla="*/ 131855 w 208089"/>
                <a:gd name="connsiteY4" fmla="*/ 1478913 h 1485148"/>
                <a:gd name="connsiteX5" fmla="*/ 124728 w 208089"/>
                <a:gd name="connsiteY5" fmla="*/ 1478913 h 1485148"/>
                <a:gd name="connsiteX6" fmla="*/ 114037 w 208089"/>
                <a:gd name="connsiteY6" fmla="*/ 1482476 h 1485148"/>
                <a:gd name="connsiteX7" fmla="*/ 106909 w 208089"/>
                <a:gd name="connsiteY7" fmla="*/ 1482476 h 1485148"/>
                <a:gd name="connsiteX8" fmla="*/ 49891 w 208089"/>
                <a:gd name="connsiteY8" fmla="*/ 1482476 h 1485148"/>
                <a:gd name="connsiteX9" fmla="*/ 49891 w 208089"/>
                <a:gd name="connsiteY9" fmla="*/ 1482476 h 1485148"/>
                <a:gd name="connsiteX10" fmla="*/ 35636 w 208089"/>
                <a:gd name="connsiteY10" fmla="*/ 1478913 h 1485148"/>
                <a:gd name="connsiteX11" fmla="*/ 32073 w 208089"/>
                <a:gd name="connsiteY11" fmla="*/ 1478913 h 1485148"/>
                <a:gd name="connsiteX12" fmla="*/ 24946 w 208089"/>
                <a:gd name="connsiteY12" fmla="*/ 1475349 h 1485148"/>
                <a:gd name="connsiteX13" fmla="*/ 14255 w 208089"/>
                <a:gd name="connsiteY13" fmla="*/ 1471785 h 1485148"/>
                <a:gd name="connsiteX14" fmla="*/ 14255 w 208089"/>
                <a:gd name="connsiteY14" fmla="*/ 1471785 h 1485148"/>
                <a:gd name="connsiteX15" fmla="*/ 14255 w 208089"/>
                <a:gd name="connsiteY15" fmla="*/ 1471785 h 1485148"/>
                <a:gd name="connsiteX16" fmla="*/ 14255 w 208089"/>
                <a:gd name="connsiteY16" fmla="*/ 1471785 h 1485148"/>
                <a:gd name="connsiteX17" fmla="*/ 10691 w 208089"/>
                <a:gd name="connsiteY17" fmla="*/ 1471785 h 1485148"/>
                <a:gd name="connsiteX18" fmla="*/ 3564 w 208089"/>
                <a:gd name="connsiteY18" fmla="*/ 1464658 h 1485148"/>
                <a:gd name="connsiteX19" fmla="*/ 0 w 208089"/>
                <a:gd name="connsiteY19" fmla="*/ 1461094 h 1485148"/>
                <a:gd name="connsiteX20" fmla="*/ 3564 w 208089"/>
                <a:gd name="connsiteY20" fmla="*/ 1461094 h 1485148"/>
                <a:gd name="connsiteX21" fmla="*/ 14255 w 208089"/>
                <a:gd name="connsiteY21" fmla="*/ 1464658 h 1485148"/>
                <a:gd name="connsiteX22" fmla="*/ 142546 w 208089"/>
                <a:gd name="connsiteY22" fmla="*/ 1439712 h 1485148"/>
                <a:gd name="connsiteX23" fmla="*/ 142546 w 208089"/>
                <a:gd name="connsiteY23" fmla="*/ 1439712 h 1485148"/>
                <a:gd name="connsiteX24" fmla="*/ 149673 w 208089"/>
                <a:gd name="connsiteY24" fmla="*/ 1421894 h 1485148"/>
                <a:gd name="connsiteX25" fmla="*/ 178182 w 208089"/>
                <a:gd name="connsiteY25" fmla="*/ 1154621 h 1485148"/>
                <a:gd name="connsiteX26" fmla="*/ 178182 w 208089"/>
                <a:gd name="connsiteY26" fmla="*/ 1154621 h 1485148"/>
                <a:gd name="connsiteX27" fmla="*/ 185310 w 208089"/>
                <a:gd name="connsiteY27" fmla="*/ 1065530 h 1485148"/>
                <a:gd name="connsiteX28" fmla="*/ 181746 w 208089"/>
                <a:gd name="connsiteY28" fmla="*/ 951493 h 1485148"/>
                <a:gd name="connsiteX29" fmla="*/ 171055 w 208089"/>
                <a:gd name="connsiteY29" fmla="*/ 712729 h 1485148"/>
                <a:gd name="connsiteX30" fmla="*/ 174619 w 208089"/>
                <a:gd name="connsiteY30" fmla="*/ 623638 h 1485148"/>
                <a:gd name="connsiteX31" fmla="*/ 174619 w 208089"/>
                <a:gd name="connsiteY31" fmla="*/ 623638 h 1485148"/>
                <a:gd name="connsiteX32" fmla="*/ 178182 w 208089"/>
                <a:gd name="connsiteY32" fmla="*/ 459710 h 1485148"/>
                <a:gd name="connsiteX33" fmla="*/ 174619 w 208089"/>
                <a:gd name="connsiteY33" fmla="*/ 260146 h 1485148"/>
                <a:gd name="connsiteX34" fmla="*/ 163928 w 208089"/>
                <a:gd name="connsiteY34" fmla="*/ 53455 h 1485148"/>
                <a:gd name="connsiteX35" fmla="*/ 156800 w 208089"/>
                <a:gd name="connsiteY35" fmla="*/ 7127 h 1485148"/>
                <a:gd name="connsiteX36" fmla="*/ 156800 w 208089"/>
                <a:gd name="connsiteY36" fmla="*/ 0 h 1485148"/>
                <a:gd name="connsiteX37" fmla="*/ 178182 w 208089"/>
                <a:gd name="connsiteY37" fmla="*/ 0 h 1485148"/>
                <a:gd name="connsiteX38" fmla="*/ 181746 w 208089"/>
                <a:gd name="connsiteY38" fmla="*/ 17818 h 1485148"/>
                <a:gd name="connsiteX39" fmla="*/ 181746 w 208089"/>
                <a:gd name="connsiteY39" fmla="*/ 24946 h 1485148"/>
                <a:gd name="connsiteX40" fmla="*/ 185310 w 208089"/>
                <a:gd name="connsiteY40" fmla="*/ 39200 h 1485148"/>
                <a:gd name="connsiteX41" fmla="*/ 185310 w 208089"/>
                <a:gd name="connsiteY41" fmla="*/ 42764 h 1485148"/>
                <a:gd name="connsiteX42" fmla="*/ 185310 w 208089"/>
                <a:gd name="connsiteY42" fmla="*/ 49891 h 1485148"/>
                <a:gd name="connsiteX43" fmla="*/ 185310 w 208089"/>
                <a:gd name="connsiteY43" fmla="*/ 64146 h 1485148"/>
                <a:gd name="connsiteX44" fmla="*/ 188873 w 208089"/>
                <a:gd name="connsiteY44" fmla="*/ 121164 h 1485148"/>
                <a:gd name="connsiteX45" fmla="*/ 188873 w 208089"/>
                <a:gd name="connsiteY45" fmla="*/ 131855 h 1485148"/>
                <a:gd name="connsiteX46" fmla="*/ 188873 w 208089"/>
                <a:gd name="connsiteY46" fmla="*/ 146110 h 1485148"/>
                <a:gd name="connsiteX47" fmla="*/ 188873 w 208089"/>
                <a:gd name="connsiteY47" fmla="*/ 160364 h 1485148"/>
                <a:gd name="connsiteX48" fmla="*/ 188873 w 208089"/>
                <a:gd name="connsiteY48" fmla="*/ 174619 h 1485148"/>
                <a:gd name="connsiteX49" fmla="*/ 192437 w 208089"/>
                <a:gd name="connsiteY49" fmla="*/ 238764 h 1485148"/>
                <a:gd name="connsiteX50" fmla="*/ 192437 w 208089"/>
                <a:gd name="connsiteY50" fmla="*/ 274401 h 1485148"/>
                <a:gd name="connsiteX51" fmla="*/ 192437 w 208089"/>
                <a:gd name="connsiteY51" fmla="*/ 292219 h 1485148"/>
                <a:gd name="connsiteX52" fmla="*/ 192437 w 208089"/>
                <a:gd name="connsiteY52" fmla="*/ 313601 h 1485148"/>
                <a:gd name="connsiteX53" fmla="*/ 192437 w 208089"/>
                <a:gd name="connsiteY53" fmla="*/ 324292 h 1485148"/>
                <a:gd name="connsiteX54" fmla="*/ 192437 w 208089"/>
                <a:gd name="connsiteY54" fmla="*/ 359928 h 1485148"/>
                <a:gd name="connsiteX55" fmla="*/ 192437 w 208089"/>
                <a:gd name="connsiteY55" fmla="*/ 381310 h 1485148"/>
                <a:gd name="connsiteX56" fmla="*/ 192437 w 208089"/>
                <a:gd name="connsiteY56" fmla="*/ 392001 h 1485148"/>
                <a:gd name="connsiteX57" fmla="*/ 192437 w 208089"/>
                <a:gd name="connsiteY57" fmla="*/ 438328 h 1485148"/>
                <a:gd name="connsiteX58" fmla="*/ 192437 w 208089"/>
                <a:gd name="connsiteY58" fmla="*/ 438328 h 1485148"/>
                <a:gd name="connsiteX59" fmla="*/ 192437 w 208089"/>
                <a:gd name="connsiteY59" fmla="*/ 484656 h 1485148"/>
                <a:gd name="connsiteX60" fmla="*/ 192437 w 208089"/>
                <a:gd name="connsiteY60" fmla="*/ 495347 h 1485148"/>
                <a:gd name="connsiteX61" fmla="*/ 192437 w 208089"/>
                <a:gd name="connsiteY61" fmla="*/ 523856 h 1485148"/>
                <a:gd name="connsiteX62" fmla="*/ 192437 w 208089"/>
                <a:gd name="connsiteY62" fmla="*/ 541674 h 1485148"/>
                <a:gd name="connsiteX63" fmla="*/ 192437 w 208089"/>
                <a:gd name="connsiteY63" fmla="*/ 570183 h 1485148"/>
                <a:gd name="connsiteX64" fmla="*/ 192437 w 208089"/>
                <a:gd name="connsiteY64" fmla="*/ 580874 h 1485148"/>
                <a:gd name="connsiteX65" fmla="*/ 192437 w 208089"/>
                <a:gd name="connsiteY65" fmla="*/ 623638 h 1485148"/>
                <a:gd name="connsiteX66" fmla="*/ 192437 w 208089"/>
                <a:gd name="connsiteY66" fmla="*/ 623638 h 1485148"/>
                <a:gd name="connsiteX67" fmla="*/ 192437 w 208089"/>
                <a:gd name="connsiteY67" fmla="*/ 630765 h 1485148"/>
                <a:gd name="connsiteX68" fmla="*/ 188873 w 208089"/>
                <a:gd name="connsiteY68" fmla="*/ 698474 h 1485148"/>
                <a:gd name="connsiteX69" fmla="*/ 188873 w 208089"/>
                <a:gd name="connsiteY69" fmla="*/ 705602 h 1485148"/>
                <a:gd name="connsiteX70" fmla="*/ 188873 w 208089"/>
                <a:gd name="connsiteY70" fmla="*/ 712729 h 1485148"/>
                <a:gd name="connsiteX71" fmla="*/ 188873 w 208089"/>
                <a:gd name="connsiteY71" fmla="*/ 716293 h 1485148"/>
                <a:gd name="connsiteX72" fmla="*/ 188873 w 208089"/>
                <a:gd name="connsiteY72" fmla="*/ 730547 h 1485148"/>
                <a:gd name="connsiteX73" fmla="*/ 199564 w 208089"/>
                <a:gd name="connsiteY73" fmla="*/ 958620 h 1485148"/>
                <a:gd name="connsiteX74" fmla="*/ 206691 w 208089"/>
                <a:gd name="connsiteY74" fmla="*/ 1083348 h 1485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8089" h="1485148">
                  <a:moveTo>
                    <a:pt x="206691" y="1083348"/>
                  </a:moveTo>
                  <a:cubicBezTo>
                    <a:pt x="199564" y="1151057"/>
                    <a:pt x="181746" y="1418331"/>
                    <a:pt x="181746" y="1464658"/>
                  </a:cubicBezTo>
                  <a:cubicBezTo>
                    <a:pt x="181746" y="1464658"/>
                    <a:pt x="181746" y="1464658"/>
                    <a:pt x="178182" y="1464658"/>
                  </a:cubicBezTo>
                  <a:cubicBezTo>
                    <a:pt x="174619" y="1468222"/>
                    <a:pt x="167491" y="1471785"/>
                    <a:pt x="156800" y="1471785"/>
                  </a:cubicBezTo>
                  <a:cubicBezTo>
                    <a:pt x="149673" y="1475349"/>
                    <a:pt x="142546" y="1475349"/>
                    <a:pt x="131855" y="1478913"/>
                  </a:cubicBezTo>
                  <a:cubicBezTo>
                    <a:pt x="128291" y="1478913"/>
                    <a:pt x="128291" y="1478913"/>
                    <a:pt x="124728" y="1478913"/>
                  </a:cubicBezTo>
                  <a:cubicBezTo>
                    <a:pt x="121164" y="1478913"/>
                    <a:pt x="117600" y="1478913"/>
                    <a:pt x="114037" y="1482476"/>
                  </a:cubicBezTo>
                  <a:cubicBezTo>
                    <a:pt x="110473" y="1482476"/>
                    <a:pt x="110473" y="1482476"/>
                    <a:pt x="106909" y="1482476"/>
                  </a:cubicBezTo>
                  <a:cubicBezTo>
                    <a:pt x="89091" y="1486040"/>
                    <a:pt x="67709" y="1486040"/>
                    <a:pt x="49891" y="1482476"/>
                  </a:cubicBezTo>
                  <a:lnTo>
                    <a:pt x="49891" y="1482476"/>
                  </a:lnTo>
                  <a:cubicBezTo>
                    <a:pt x="46327" y="1482476"/>
                    <a:pt x="39200" y="1478913"/>
                    <a:pt x="35636" y="1478913"/>
                  </a:cubicBezTo>
                  <a:cubicBezTo>
                    <a:pt x="35636" y="1478913"/>
                    <a:pt x="35636" y="1478913"/>
                    <a:pt x="32073" y="1478913"/>
                  </a:cubicBezTo>
                  <a:cubicBezTo>
                    <a:pt x="28509" y="1478913"/>
                    <a:pt x="24946" y="1478913"/>
                    <a:pt x="24946" y="1475349"/>
                  </a:cubicBezTo>
                  <a:cubicBezTo>
                    <a:pt x="21382" y="1475349"/>
                    <a:pt x="17818" y="1471785"/>
                    <a:pt x="14255" y="1471785"/>
                  </a:cubicBezTo>
                  <a:cubicBezTo>
                    <a:pt x="14255" y="1471785"/>
                    <a:pt x="14255" y="1471785"/>
                    <a:pt x="14255" y="1471785"/>
                  </a:cubicBezTo>
                  <a:lnTo>
                    <a:pt x="14255" y="1471785"/>
                  </a:lnTo>
                  <a:lnTo>
                    <a:pt x="14255" y="1471785"/>
                  </a:lnTo>
                  <a:cubicBezTo>
                    <a:pt x="14255" y="1471785"/>
                    <a:pt x="14255" y="1471785"/>
                    <a:pt x="10691" y="1471785"/>
                  </a:cubicBezTo>
                  <a:cubicBezTo>
                    <a:pt x="7127" y="1468222"/>
                    <a:pt x="3564" y="1468222"/>
                    <a:pt x="3564" y="1464658"/>
                  </a:cubicBezTo>
                  <a:cubicBezTo>
                    <a:pt x="3564" y="1464658"/>
                    <a:pt x="0" y="1461094"/>
                    <a:pt x="0" y="1461094"/>
                  </a:cubicBezTo>
                  <a:cubicBezTo>
                    <a:pt x="0" y="1461094"/>
                    <a:pt x="3564" y="1461094"/>
                    <a:pt x="3564" y="1461094"/>
                  </a:cubicBezTo>
                  <a:cubicBezTo>
                    <a:pt x="7127" y="1461094"/>
                    <a:pt x="10691" y="1464658"/>
                    <a:pt x="14255" y="1464658"/>
                  </a:cubicBezTo>
                  <a:cubicBezTo>
                    <a:pt x="64146" y="1478913"/>
                    <a:pt x="128291" y="1464658"/>
                    <a:pt x="142546" y="1439712"/>
                  </a:cubicBezTo>
                  <a:lnTo>
                    <a:pt x="142546" y="1439712"/>
                  </a:lnTo>
                  <a:cubicBezTo>
                    <a:pt x="146110" y="1436149"/>
                    <a:pt x="146110" y="1429021"/>
                    <a:pt x="149673" y="1421894"/>
                  </a:cubicBezTo>
                  <a:cubicBezTo>
                    <a:pt x="163928" y="1368440"/>
                    <a:pt x="171055" y="1247276"/>
                    <a:pt x="178182" y="1154621"/>
                  </a:cubicBezTo>
                  <a:lnTo>
                    <a:pt x="178182" y="1154621"/>
                  </a:lnTo>
                  <a:cubicBezTo>
                    <a:pt x="181746" y="1115421"/>
                    <a:pt x="181746" y="1083348"/>
                    <a:pt x="185310" y="1065530"/>
                  </a:cubicBezTo>
                  <a:cubicBezTo>
                    <a:pt x="188873" y="1040584"/>
                    <a:pt x="185310" y="997820"/>
                    <a:pt x="181746" y="951493"/>
                  </a:cubicBezTo>
                  <a:cubicBezTo>
                    <a:pt x="174619" y="865966"/>
                    <a:pt x="163928" y="762620"/>
                    <a:pt x="171055" y="712729"/>
                  </a:cubicBezTo>
                  <a:cubicBezTo>
                    <a:pt x="174619" y="691347"/>
                    <a:pt x="174619" y="659274"/>
                    <a:pt x="174619" y="623638"/>
                  </a:cubicBezTo>
                  <a:cubicBezTo>
                    <a:pt x="174619" y="623638"/>
                    <a:pt x="174619" y="623638"/>
                    <a:pt x="174619" y="623638"/>
                  </a:cubicBezTo>
                  <a:cubicBezTo>
                    <a:pt x="174619" y="577310"/>
                    <a:pt x="178182" y="520292"/>
                    <a:pt x="178182" y="459710"/>
                  </a:cubicBezTo>
                  <a:cubicBezTo>
                    <a:pt x="178182" y="395565"/>
                    <a:pt x="178182" y="324292"/>
                    <a:pt x="174619" y="260146"/>
                  </a:cubicBezTo>
                  <a:cubicBezTo>
                    <a:pt x="171055" y="178182"/>
                    <a:pt x="167491" y="106909"/>
                    <a:pt x="163928" y="53455"/>
                  </a:cubicBezTo>
                  <a:cubicBezTo>
                    <a:pt x="163928" y="35636"/>
                    <a:pt x="160364" y="21382"/>
                    <a:pt x="156800" y="7127"/>
                  </a:cubicBezTo>
                  <a:cubicBezTo>
                    <a:pt x="156800" y="3564"/>
                    <a:pt x="156800" y="3564"/>
                    <a:pt x="156800" y="0"/>
                  </a:cubicBezTo>
                  <a:lnTo>
                    <a:pt x="178182" y="0"/>
                  </a:lnTo>
                  <a:cubicBezTo>
                    <a:pt x="178182" y="3564"/>
                    <a:pt x="181746" y="10691"/>
                    <a:pt x="181746" y="17818"/>
                  </a:cubicBezTo>
                  <a:cubicBezTo>
                    <a:pt x="181746" y="21382"/>
                    <a:pt x="181746" y="21382"/>
                    <a:pt x="181746" y="24946"/>
                  </a:cubicBezTo>
                  <a:cubicBezTo>
                    <a:pt x="181746" y="28509"/>
                    <a:pt x="181746" y="35636"/>
                    <a:pt x="185310" y="39200"/>
                  </a:cubicBezTo>
                  <a:cubicBezTo>
                    <a:pt x="185310" y="39200"/>
                    <a:pt x="185310" y="42764"/>
                    <a:pt x="185310" y="42764"/>
                  </a:cubicBezTo>
                  <a:cubicBezTo>
                    <a:pt x="185310" y="46327"/>
                    <a:pt x="185310" y="46327"/>
                    <a:pt x="185310" y="49891"/>
                  </a:cubicBezTo>
                  <a:cubicBezTo>
                    <a:pt x="185310" y="53455"/>
                    <a:pt x="185310" y="60582"/>
                    <a:pt x="185310" y="64146"/>
                  </a:cubicBezTo>
                  <a:cubicBezTo>
                    <a:pt x="188873" y="81964"/>
                    <a:pt x="188873" y="99782"/>
                    <a:pt x="188873" y="121164"/>
                  </a:cubicBezTo>
                  <a:cubicBezTo>
                    <a:pt x="188873" y="124728"/>
                    <a:pt x="188873" y="128291"/>
                    <a:pt x="188873" y="131855"/>
                  </a:cubicBezTo>
                  <a:cubicBezTo>
                    <a:pt x="188873" y="135419"/>
                    <a:pt x="188873" y="138982"/>
                    <a:pt x="188873" y="146110"/>
                  </a:cubicBezTo>
                  <a:cubicBezTo>
                    <a:pt x="188873" y="149673"/>
                    <a:pt x="188873" y="153237"/>
                    <a:pt x="188873" y="160364"/>
                  </a:cubicBezTo>
                  <a:cubicBezTo>
                    <a:pt x="188873" y="163928"/>
                    <a:pt x="188873" y="171055"/>
                    <a:pt x="188873" y="174619"/>
                  </a:cubicBezTo>
                  <a:cubicBezTo>
                    <a:pt x="188873" y="196000"/>
                    <a:pt x="192437" y="217382"/>
                    <a:pt x="192437" y="238764"/>
                  </a:cubicBezTo>
                  <a:cubicBezTo>
                    <a:pt x="192437" y="249455"/>
                    <a:pt x="192437" y="263710"/>
                    <a:pt x="192437" y="274401"/>
                  </a:cubicBezTo>
                  <a:cubicBezTo>
                    <a:pt x="192437" y="281528"/>
                    <a:pt x="192437" y="285092"/>
                    <a:pt x="192437" y="292219"/>
                  </a:cubicBezTo>
                  <a:cubicBezTo>
                    <a:pt x="192437" y="299346"/>
                    <a:pt x="192437" y="306474"/>
                    <a:pt x="192437" y="313601"/>
                  </a:cubicBezTo>
                  <a:cubicBezTo>
                    <a:pt x="192437" y="317164"/>
                    <a:pt x="192437" y="320728"/>
                    <a:pt x="192437" y="324292"/>
                  </a:cubicBezTo>
                  <a:cubicBezTo>
                    <a:pt x="192437" y="334983"/>
                    <a:pt x="192437" y="349237"/>
                    <a:pt x="192437" y="359928"/>
                  </a:cubicBezTo>
                  <a:lnTo>
                    <a:pt x="192437" y="381310"/>
                  </a:lnTo>
                  <a:cubicBezTo>
                    <a:pt x="192437" y="384874"/>
                    <a:pt x="192437" y="388437"/>
                    <a:pt x="192437" y="392001"/>
                  </a:cubicBezTo>
                  <a:cubicBezTo>
                    <a:pt x="192437" y="406256"/>
                    <a:pt x="192437" y="424074"/>
                    <a:pt x="192437" y="438328"/>
                  </a:cubicBezTo>
                  <a:cubicBezTo>
                    <a:pt x="192437" y="438328"/>
                    <a:pt x="192437" y="438328"/>
                    <a:pt x="192437" y="438328"/>
                  </a:cubicBezTo>
                  <a:lnTo>
                    <a:pt x="192437" y="484656"/>
                  </a:lnTo>
                  <a:cubicBezTo>
                    <a:pt x="192437" y="488219"/>
                    <a:pt x="192437" y="491783"/>
                    <a:pt x="192437" y="495347"/>
                  </a:cubicBezTo>
                  <a:lnTo>
                    <a:pt x="192437" y="523856"/>
                  </a:lnTo>
                  <a:cubicBezTo>
                    <a:pt x="192437" y="530983"/>
                    <a:pt x="192437" y="534547"/>
                    <a:pt x="192437" y="541674"/>
                  </a:cubicBezTo>
                  <a:cubicBezTo>
                    <a:pt x="192437" y="552365"/>
                    <a:pt x="192437" y="559492"/>
                    <a:pt x="192437" y="570183"/>
                  </a:cubicBezTo>
                  <a:cubicBezTo>
                    <a:pt x="192437" y="573747"/>
                    <a:pt x="192437" y="577310"/>
                    <a:pt x="192437" y="580874"/>
                  </a:cubicBezTo>
                  <a:cubicBezTo>
                    <a:pt x="192437" y="595129"/>
                    <a:pt x="192437" y="609383"/>
                    <a:pt x="192437" y="623638"/>
                  </a:cubicBezTo>
                  <a:lnTo>
                    <a:pt x="192437" y="623638"/>
                  </a:lnTo>
                  <a:cubicBezTo>
                    <a:pt x="192437" y="627202"/>
                    <a:pt x="192437" y="630765"/>
                    <a:pt x="192437" y="630765"/>
                  </a:cubicBezTo>
                  <a:cubicBezTo>
                    <a:pt x="192437" y="655711"/>
                    <a:pt x="192437" y="677092"/>
                    <a:pt x="188873" y="698474"/>
                  </a:cubicBezTo>
                  <a:cubicBezTo>
                    <a:pt x="188873" y="702038"/>
                    <a:pt x="188873" y="702038"/>
                    <a:pt x="188873" y="705602"/>
                  </a:cubicBezTo>
                  <a:cubicBezTo>
                    <a:pt x="188873" y="709165"/>
                    <a:pt x="188873" y="709165"/>
                    <a:pt x="188873" y="712729"/>
                  </a:cubicBezTo>
                  <a:cubicBezTo>
                    <a:pt x="188873" y="712729"/>
                    <a:pt x="188873" y="716293"/>
                    <a:pt x="188873" y="716293"/>
                  </a:cubicBezTo>
                  <a:cubicBezTo>
                    <a:pt x="188873" y="719856"/>
                    <a:pt x="188873" y="726984"/>
                    <a:pt x="188873" y="730547"/>
                  </a:cubicBezTo>
                  <a:cubicBezTo>
                    <a:pt x="185310" y="776875"/>
                    <a:pt x="192437" y="873093"/>
                    <a:pt x="199564" y="958620"/>
                  </a:cubicBezTo>
                  <a:cubicBezTo>
                    <a:pt x="206691" y="1012075"/>
                    <a:pt x="210255" y="1058403"/>
                    <a:pt x="206691" y="1083348"/>
                  </a:cubicBezTo>
                  <a:close/>
                </a:path>
              </a:pathLst>
            </a:custGeom>
            <a:solidFill>
              <a:srgbClr val="000000">
                <a:alpha val="20000"/>
              </a:srgbClr>
            </a:solidFill>
            <a:ln w="35560" cap="flat">
              <a:noFill/>
              <a:prstDash val="solid"/>
              <a:miter/>
            </a:ln>
          </p:spPr>
          <p:txBody>
            <a:bodyPr rtlCol="0" anchor="ctr"/>
            <a:lstStyle/>
            <a:p>
              <a:endParaRPr lang="fr-BE"/>
            </a:p>
          </p:txBody>
        </p:sp>
        <p:sp>
          <p:nvSpPr>
            <p:cNvPr id="1183" name="Forme libre : forme 1182">
              <a:extLst>
                <a:ext uri="{FF2B5EF4-FFF2-40B4-BE49-F238E27FC236}">
                  <a16:creationId xmlns:a16="http://schemas.microsoft.com/office/drawing/2014/main" id="{6D8751CF-1CAE-484B-97A1-93E3230C0C8F}"/>
                </a:ext>
              </a:extLst>
            </p:cNvPr>
            <p:cNvSpPr/>
            <p:nvPr/>
          </p:nvSpPr>
          <p:spPr>
            <a:xfrm>
              <a:off x="7490334" y="2162248"/>
              <a:ext cx="883783" cy="1097746"/>
            </a:xfrm>
            <a:custGeom>
              <a:avLst/>
              <a:gdLst>
                <a:gd name="connsiteX0" fmla="*/ 883784 w 883783"/>
                <a:gd name="connsiteY0" fmla="*/ 730547 h 1097746"/>
                <a:gd name="connsiteX1" fmla="*/ 883784 w 883783"/>
                <a:gd name="connsiteY1" fmla="*/ 755493 h 1097746"/>
                <a:gd name="connsiteX2" fmla="*/ 869529 w 883783"/>
                <a:gd name="connsiteY2" fmla="*/ 912293 h 1097746"/>
                <a:gd name="connsiteX3" fmla="*/ 855275 w 883783"/>
                <a:gd name="connsiteY3" fmla="*/ 1072657 h 1097746"/>
                <a:gd name="connsiteX4" fmla="*/ 848147 w 883783"/>
                <a:gd name="connsiteY4" fmla="*/ 1079784 h 1097746"/>
                <a:gd name="connsiteX5" fmla="*/ 816075 w 883783"/>
                <a:gd name="connsiteY5" fmla="*/ 1094039 h 1097746"/>
                <a:gd name="connsiteX6" fmla="*/ 808947 w 883783"/>
                <a:gd name="connsiteY6" fmla="*/ 1094039 h 1097746"/>
                <a:gd name="connsiteX7" fmla="*/ 762620 w 883783"/>
                <a:gd name="connsiteY7" fmla="*/ 1083348 h 1097746"/>
                <a:gd name="connsiteX8" fmla="*/ 755493 w 883783"/>
                <a:gd name="connsiteY8" fmla="*/ 1072657 h 1097746"/>
                <a:gd name="connsiteX9" fmla="*/ 734111 w 883783"/>
                <a:gd name="connsiteY9" fmla="*/ 812511 h 1097746"/>
                <a:gd name="connsiteX10" fmla="*/ 734111 w 883783"/>
                <a:gd name="connsiteY10" fmla="*/ 812511 h 1097746"/>
                <a:gd name="connsiteX11" fmla="*/ 734111 w 883783"/>
                <a:gd name="connsiteY11" fmla="*/ 798256 h 1097746"/>
                <a:gd name="connsiteX12" fmla="*/ 726984 w 883783"/>
                <a:gd name="connsiteY12" fmla="*/ 726984 h 1097746"/>
                <a:gd name="connsiteX13" fmla="*/ 694911 w 883783"/>
                <a:gd name="connsiteY13" fmla="*/ 502474 h 1097746"/>
                <a:gd name="connsiteX14" fmla="*/ 694911 w 883783"/>
                <a:gd name="connsiteY14" fmla="*/ 520292 h 1097746"/>
                <a:gd name="connsiteX15" fmla="*/ 694911 w 883783"/>
                <a:gd name="connsiteY15" fmla="*/ 523856 h 1097746"/>
                <a:gd name="connsiteX16" fmla="*/ 694911 w 883783"/>
                <a:gd name="connsiteY16" fmla="*/ 534547 h 1097746"/>
                <a:gd name="connsiteX17" fmla="*/ 694911 w 883783"/>
                <a:gd name="connsiteY17" fmla="*/ 541674 h 1097746"/>
                <a:gd name="connsiteX18" fmla="*/ 694911 w 883783"/>
                <a:gd name="connsiteY18" fmla="*/ 548801 h 1097746"/>
                <a:gd name="connsiteX19" fmla="*/ 694911 w 883783"/>
                <a:gd name="connsiteY19" fmla="*/ 552365 h 1097746"/>
                <a:gd name="connsiteX20" fmla="*/ 694911 w 883783"/>
                <a:gd name="connsiteY20" fmla="*/ 559492 h 1097746"/>
                <a:gd name="connsiteX21" fmla="*/ 694911 w 883783"/>
                <a:gd name="connsiteY21" fmla="*/ 573747 h 1097746"/>
                <a:gd name="connsiteX22" fmla="*/ 694911 w 883783"/>
                <a:gd name="connsiteY22" fmla="*/ 580874 h 1097746"/>
                <a:gd name="connsiteX23" fmla="*/ 694911 w 883783"/>
                <a:gd name="connsiteY23" fmla="*/ 598692 h 1097746"/>
                <a:gd name="connsiteX24" fmla="*/ 694911 w 883783"/>
                <a:gd name="connsiteY24" fmla="*/ 609383 h 1097746"/>
                <a:gd name="connsiteX25" fmla="*/ 694911 w 883783"/>
                <a:gd name="connsiteY25" fmla="*/ 616510 h 1097746"/>
                <a:gd name="connsiteX26" fmla="*/ 694911 w 883783"/>
                <a:gd name="connsiteY26" fmla="*/ 630765 h 1097746"/>
                <a:gd name="connsiteX27" fmla="*/ 694911 w 883783"/>
                <a:gd name="connsiteY27" fmla="*/ 648583 h 1097746"/>
                <a:gd name="connsiteX28" fmla="*/ 694911 w 883783"/>
                <a:gd name="connsiteY28" fmla="*/ 677092 h 1097746"/>
                <a:gd name="connsiteX29" fmla="*/ 698474 w 883783"/>
                <a:gd name="connsiteY29" fmla="*/ 773311 h 1097746"/>
                <a:gd name="connsiteX30" fmla="*/ 698474 w 883783"/>
                <a:gd name="connsiteY30" fmla="*/ 801820 h 1097746"/>
                <a:gd name="connsiteX31" fmla="*/ 702038 w 883783"/>
                <a:gd name="connsiteY31" fmla="*/ 862402 h 1097746"/>
                <a:gd name="connsiteX32" fmla="*/ 709165 w 883783"/>
                <a:gd name="connsiteY32" fmla="*/ 969311 h 1097746"/>
                <a:gd name="connsiteX33" fmla="*/ 709165 w 883783"/>
                <a:gd name="connsiteY33" fmla="*/ 976439 h 1097746"/>
                <a:gd name="connsiteX34" fmla="*/ 709165 w 883783"/>
                <a:gd name="connsiteY34" fmla="*/ 987130 h 1097746"/>
                <a:gd name="connsiteX35" fmla="*/ 709165 w 883783"/>
                <a:gd name="connsiteY35" fmla="*/ 987130 h 1097746"/>
                <a:gd name="connsiteX36" fmla="*/ 716293 w 883783"/>
                <a:gd name="connsiteY36" fmla="*/ 1022766 h 1097746"/>
                <a:gd name="connsiteX37" fmla="*/ 716293 w 883783"/>
                <a:gd name="connsiteY37" fmla="*/ 1022766 h 1097746"/>
                <a:gd name="connsiteX38" fmla="*/ 712729 w 883783"/>
                <a:gd name="connsiteY38" fmla="*/ 1022766 h 1097746"/>
                <a:gd name="connsiteX39" fmla="*/ 709165 w 883783"/>
                <a:gd name="connsiteY39" fmla="*/ 1022766 h 1097746"/>
                <a:gd name="connsiteX40" fmla="*/ 705602 w 883783"/>
                <a:gd name="connsiteY40" fmla="*/ 1022766 h 1097746"/>
                <a:gd name="connsiteX41" fmla="*/ 698474 w 883783"/>
                <a:gd name="connsiteY41" fmla="*/ 1022766 h 1097746"/>
                <a:gd name="connsiteX42" fmla="*/ 673529 w 883783"/>
                <a:gd name="connsiteY42" fmla="*/ 1029893 h 1097746"/>
                <a:gd name="connsiteX43" fmla="*/ 669965 w 883783"/>
                <a:gd name="connsiteY43" fmla="*/ 1029893 h 1097746"/>
                <a:gd name="connsiteX44" fmla="*/ 666402 w 883783"/>
                <a:gd name="connsiteY44" fmla="*/ 1029893 h 1097746"/>
                <a:gd name="connsiteX45" fmla="*/ 662838 w 883783"/>
                <a:gd name="connsiteY45" fmla="*/ 1029893 h 1097746"/>
                <a:gd name="connsiteX46" fmla="*/ 662838 w 883783"/>
                <a:gd name="connsiteY46" fmla="*/ 1029893 h 1097746"/>
                <a:gd name="connsiteX47" fmla="*/ 630765 w 883783"/>
                <a:gd name="connsiteY47" fmla="*/ 1033457 h 1097746"/>
                <a:gd name="connsiteX48" fmla="*/ 630765 w 883783"/>
                <a:gd name="connsiteY48" fmla="*/ 1033457 h 1097746"/>
                <a:gd name="connsiteX49" fmla="*/ 612947 w 883783"/>
                <a:gd name="connsiteY49" fmla="*/ 1033457 h 1097746"/>
                <a:gd name="connsiteX50" fmla="*/ 609383 w 883783"/>
                <a:gd name="connsiteY50" fmla="*/ 1033457 h 1097746"/>
                <a:gd name="connsiteX51" fmla="*/ 584438 w 883783"/>
                <a:gd name="connsiteY51" fmla="*/ 1033457 h 1097746"/>
                <a:gd name="connsiteX52" fmla="*/ 580874 w 883783"/>
                <a:gd name="connsiteY52" fmla="*/ 1033457 h 1097746"/>
                <a:gd name="connsiteX53" fmla="*/ 566620 w 883783"/>
                <a:gd name="connsiteY53" fmla="*/ 1033457 h 1097746"/>
                <a:gd name="connsiteX54" fmla="*/ 541674 w 883783"/>
                <a:gd name="connsiteY54" fmla="*/ 1033457 h 1097746"/>
                <a:gd name="connsiteX55" fmla="*/ 530983 w 883783"/>
                <a:gd name="connsiteY55" fmla="*/ 1033457 h 1097746"/>
                <a:gd name="connsiteX56" fmla="*/ 516728 w 883783"/>
                <a:gd name="connsiteY56" fmla="*/ 1033457 h 1097746"/>
                <a:gd name="connsiteX57" fmla="*/ 509601 w 883783"/>
                <a:gd name="connsiteY57" fmla="*/ 1033457 h 1097746"/>
                <a:gd name="connsiteX58" fmla="*/ 445456 w 883783"/>
                <a:gd name="connsiteY58" fmla="*/ 1033457 h 1097746"/>
                <a:gd name="connsiteX59" fmla="*/ 381310 w 883783"/>
                <a:gd name="connsiteY59" fmla="*/ 1033457 h 1097746"/>
                <a:gd name="connsiteX60" fmla="*/ 374183 w 883783"/>
                <a:gd name="connsiteY60" fmla="*/ 1033457 h 1097746"/>
                <a:gd name="connsiteX61" fmla="*/ 359928 w 883783"/>
                <a:gd name="connsiteY61" fmla="*/ 1033457 h 1097746"/>
                <a:gd name="connsiteX62" fmla="*/ 349237 w 883783"/>
                <a:gd name="connsiteY62" fmla="*/ 1033457 h 1097746"/>
                <a:gd name="connsiteX63" fmla="*/ 324292 w 883783"/>
                <a:gd name="connsiteY63" fmla="*/ 1033457 h 1097746"/>
                <a:gd name="connsiteX64" fmla="*/ 310037 w 883783"/>
                <a:gd name="connsiteY64" fmla="*/ 1033457 h 1097746"/>
                <a:gd name="connsiteX65" fmla="*/ 306473 w 883783"/>
                <a:gd name="connsiteY65" fmla="*/ 1033457 h 1097746"/>
                <a:gd name="connsiteX66" fmla="*/ 281528 w 883783"/>
                <a:gd name="connsiteY66" fmla="*/ 1033457 h 1097746"/>
                <a:gd name="connsiteX67" fmla="*/ 277964 w 883783"/>
                <a:gd name="connsiteY67" fmla="*/ 1033457 h 1097746"/>
                <a:gd name="connsiteX68" fmla="*/ 260146 w 883783"/>
                <a:gd name="connsiteY68" fmla="*/ 1033457 h 1097746"/>
                <a:gd name="connsiteX69" fmla="*/ 260146 w 883783"/>
                <a:gd name="connsiteY69" fmla="*/ 1033457 h 1097746"/>
                <a:gd name="connsiteX70" fmla="*/ 228073 w 883783"/>
                <a:gd name="connsiteY70" fmla="*/ 1029893 h 1097746"/>
                <a:gd name="connsiteX71" fmla="*/ 224510 w 883783"/>
                <a:gd name="connsiteY71" fmla="*/ 1029893 h 1097746"/>
                <a:gd name="connsiteX72" fmla="*/ 185310 w 883783"/>
                <a:gd name="connsiteY72" fmla="*/ 1022766 h 1097746"/>
                <a:gd name="connsiteX73" fmla="*/ 178182 w 883783"/>
                <a:gd name="connsiteY73" fmla="*/ 1019202 h 1097746"/>
                <a:gd name="connsiteX74" fmla="*/ 174619 w 883783"/>
                <a:gd name="connsiteY74" fmla="*/ 1019202 h 1097746"/>
                <a:gd name="connsiteX75" fmla="*/ 174619 w 883783"/>
                <a:gd name="connsiteY75" fmla="*/ 1019202 h 1097746"/>
                <a:gd name="connsiteX76" fmla="*/ 181746 w 883783"/>
                <a:gd name="connsiteY76" fmla="*/ 972875 h 1097746"/>
                <a:gd name="connsiteX77" fmla="*/ 181746 w 883783"/>
                <a:gd name="connsiteY77" fmla="*/ 965748 h 1097746"/>
                <a:gd name="connsiteX78" fmla="*/ 196000 w 883783"/>
                <a:gd name="connsiteY78" fmla="*/ 673529 h 1097746"/>
                <a:gd name="connsiteX79" fmla="*/ 192437 w 883783"/>
                <a:gd name="connsiteY79" fmla="*/ 502474 h 1097746"/>
                <a:gd name="connsiteX80" fmla="*/ 188873 w 883783"/>
                <a:gd name="connsiteY80" fmla="*/ 523856 h 1097746"/>
                <a:gd name="connsiteX81" fmla="*/ 160364 w 883783"/>
                <a:gd name="connsiteY81" fmla="*/ 730547 h 1097746"/>
                <a:gd name="connsiteX82" fmla="*/ 146109 w 883783"/>
                <a:gd name="connsiteY82" fmla="*/ 901602 h 1097746"/>
                <a:gd name="connsiteX83" fmla="*/ 131855 w 883783"/>
                <a:gd name="connsiteY83" fmla="*/ 1076221 h 1097746"/>
                <a:gd name="connsiteX84" fmla="*/ 124728 w 883783"/>
                <a:gd name="connsiteY84" fmla="*/ 1086912 h 1097746"/>
                <a:gd name="connsiteX85" fmla="*/ 60582 w 883783"/>
                <a:gd name="connsiteY85" fmla="*/ 1094039 h 1097746"/>
                <a:gd name="connsiteX86" fmla="*/ 49891 w 883783"/>
                <a:gd name="connsiteY86" fmla="*/ 1090475 h 1097746"/>
                <a:gd name="connsiteX87" fmla="*/ 39200 w 883783"/>
                <a:gd name="connsiteY87" fmla="*/ 1083348 h 1097746"/>
                <a:gd name="connsiteX88" fmla="*/ 32073 w 883783"/>
                <a:gd name="connsiteY88" fmla="*/ 1076221 h 1097746"/>
                <a:gd name="connsiteX89" fmla="*/ 0 w 883783"/>
                <a:gd name="connsiteY89" fmla="*/ 734111 h 1097746"/>
                <a:gd name="connsiteX90" fmla="*/ 0 w 883783"/>
                <a:gd name="connsiteY90" fmla="*/ 712729 h 1097746"/>
                <a:gd name="connsiteX91" fmla="*/ 28509 w 883783"/>
                <a:gd name="connsiteY91" fmla="*/ 520292 h 1097746"/>
                <a:gd name="connsiteX92" fmla="*/ 32073 w 883783"/>
                <a:gd name="connsiteY92" fmla="*/ 484656 h 1097746"/>
                <a:gd name="connsiteX93" fmla="*/ 32073 w 883783"/>
                <a:gd name="connsiteY93" fmla="*/ 484656 h 1097746"/>
                <a:gd name="connsiteX94" fmla="*/ 39200 w 883783"/>
                <a:gd name="connsiteY94" fmla="*/ 413383 h 1097746"/>
                <a:gd name="connsiteX95" fmla="*/ 39200 w 883783"/>
                <a:gd name="connsiteY95" fmla="*/ 406255 h 1097746"/>
                <a:gd name="connsiteX96" fmla="*/ 81964 w 883783"/>
                <a:gd name="connsiteY96" fmla="*/ 149673 h 1097746"/>
                <a:gd name="connsiteX97" fmla="*/ 149673 w 883783"/>
                <a:gd name="connsiteY97" fmla="*/ 74837 h 1097746"/>
                <a:gd name="connsiteX98" fmla="*/ 299346 w 883783"/>
                <a:gd name="connsiteY98" fmla="*/ 0 h 1097746"/>
                <a:gd name="connsiteX99" fmla="*/ 299346 w 883783"/>
                <a:gd name="connsiteY99" fmla="*/ 0 h 1097746"/>
                <a:gd name="connsiteX100" fmla="*/ 299346 w 883783"/>
                <a:gd name="connsiteY100" fmla="*/ 0 h 1097746"/>
                <a:gd name="connsiteX101" fmla="*/ 441892 w 883783"/>
                <a:gd name="connsiteY101" fmla="*/ 103346 h 1097746"/>
                <a:gd name="connsiteX102" fmla="*/ 584438 w 883783"/>
                <a:gd name="connsiteY102" fmla="*/ 0 h 1097746"/>
                <a:gd name="connsiteX103" fmla="*/ 584438 w 883783"/>
                <a:gd name="connsiteY103" fmla="*/ 0 h 1097746"/>
                <a:gd name="connsiteX104" fmla="*/ 584438 w 883783"/>
                <a:gd name="connsiteY104" fmla="*/ 0 h 1097746"/>
                <a:gd name="connsiteX105" fmla="*/ 734111 w 883783"/>
                <a:gd name="connsiteY105" fmla="*/ 74837 h 1097746"/>
                <a:gd name="connsiteX106" fmla="*/ 801820 w 883783"/>
                <a:gd name="connsiteY106" fmla="*/ 149673 h 1097746"/>
                <a:gd name="connsiteX107" fmla="*/ 837456 w 883783"/>
                <a:gd name="connsiteY107" fmla="*/ 363492 h 1097746"/>
                <a:gd name="connsiteX108" fmla="*/ 841020 w 883783"/>
                <a:gd name="connsiteY108" fmla="*/ 409819 h 1097746"/>
                <a:gd name="connsiteX109" fmla="*/ 848147 w 883783"/>
                <a:gd name="connsiteY109" fmla="*/ 523856 h 1097746"/>
                <a:gd name="connsiteX110" fmla="*/ 883784 w 883783"/>
                <a:gd name="connsiteY110" fmla="*/ 730547 h 109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83783" h="1097746">
                  <a:moveTo>
                    <a:pt x="883784" y="730547"/>
                  </a:moveTo>
                  <a:cubicBezTo>
                    <a:pt x="883784" y="737674"/>
                    <a:pt x="883784" y="744802"/>
                    <a:pt x="883784" y="755493"/>
                  </a:cubicBezTo>
                  <a:cubicBezTo>
                    <a:pt x="880220" y="791129"/>
                    <a:pt x="876657" y="851711"/>
                    <a:pt x="869529" y="912293"/>
                  </a:cubicBezTo>
                  <a:cubicBezTo>
                    <a:pt x="862402" y="987130"/>
                    <a:pt x="855275" y="1054839"/>
                    <a:pt x="855275" y="1072657"/>
                  </a:cubicBezTo>
                  <a:cubicBezTo>
                    <a:pt x="851711" y="1076221"/>
                    <a:pt x="851711" y="1076221"/>
                    <a:pt x="848147" y="1079784"/>
                  </a:cubicBezTo>
                  <a:cubicBezTo>
                    <a:pt x="837456" y="1086912"/>
                    <a:pt x="826766" y="1090475"/>
                    <a:pt x="816075" y="1094039"/>
                  </a:cubicBezTo>
                  <a:cubicBezTo>
                    <a:pt x="812511" y="1094039"/>
                    <a:pt x="812511" y="1094039"/>
                    <a:pt x="808947" y="1094039"/>
                  </a:cubicBezTo>
                  <a:cubicBezTo>
                    <a:pt x="791129" y="1097603"/>
                    <a:pt x="773311" y="1090475"/>
                    <a:pt x="762620" y="1083348"/>
                  </a:cubicBezTo>
                  <a:cubicBezTo>
                    <a:pt x="759056" y="1079784"/>
                    <a:pt x="755493" y="1076221"/>
                    <a:pt x="755493" y="1072657"/>
                  </a:cubicBezTo>
                  <a:cubicBezTo>
                    <a:pt x="751929" y="1047712"/>
                    <a:pt x="741238" y="908729"/>
                    <a:pt x="734111" y="812511"/>
                  </a:cubicBezTo>
                  <a:cubicBezTo>
                    <a:pt x="734111" y="812511"/>
                    <a:pt x="734111" y="812511"/>
                    <a:pt x="734111" y="812511"/>
                  </a:cubicBezTo>
                  <a:cubicBezTo>
                    <a:pt x="734111" y="808947"/>
                    <a:pt x="734111" y="801820"/>
                    <a:pt x="734111" y="798256"/>
                  </a:cubicBezTo>
                  <a:cubicBezTo>
                    <a:pt x="730547" y="762620"/>
                    <a:pt x="726984" y="737674"/>
                    <a:pt x="726984" y="726984"/>
                  </a:cubicBezTo>
                  <a:cubicBezTo>
                    <a:pt x="719856" y="687783"/>
                    <a:pt x="702038" y="545238"/>
                    <a:pt x="694911" y="502474"/>
                  </a:cubicBezTo>
                  <a:cubicBezTo>
                    <a:pt x="694911" y="506038"/>
                    <a:pt x="694911" y="513165"/>
                    <a:pt x="694911" y="520292"/>
                  </a:cubicBezTo>
                  <a:lnTo>
                    <a:pt x="694911" y="523856"/>
                  </a:lnTo>
                  <a:cubicBezTo>
                    <a:pt x="694911" y="527419"/>
                    <a:pt x="694911" y="530983"/>
                    <a:pt x="694911" y="534547"/>
                  </a:cubicBezTo>
                  <a:cubicBezTo>
                    <a:pt x="694911" y="534547"/>
                    <a:pt x="694911" y="538110"/>
                    <a:pt x="694911" y="541674"/>
                  </a:cubicBezTo>
                  <a:cubicBezTo>
                    <a:pt x="694911" y="545238"/>
                    <a:pt x="694911" y="545238"/>
                    <a:pt x="694911" y="548801"/>
                  </a:cubicBezTo>
                  <a:cubicBezTo>
                    <a:pt x="694911" y="548801"/>
                    <a:pt x="694911" y="552365"/>
                    <a:pt x="694911" y="552365"/>
                  </a:cubicBezTo>
                  <a:cubicBezTo>
                    <a:pt x="694911" y="555929"/>
                    <a:pt x="694911" y="555929"/>
                    <a:pt x="694911" y="559492"/>
                  </a:cubicBezTo>
                  <a:cubicBezTo>
                    <a:pt x="694911" y="563056"/>
                    <a:pt x="694911" y="570183"/>
                    <a:pt x="694911" y="573747"/>
                  </a:cubicBezTo>
                  <a:cubicBezTo>
                    <a:pt x="694911" y="577310"/>
                    <a:pt x="694911" y="580874"/>
                    <a:pt x="694911" y="580874"/>
                  </a:cubicBezTo>
                  <a:cubicBezTo>
                    <a:pt x="694911" y="588001"/>
                    <a:pt x="694911" y="591565"/>
                    <a:pt x="694911" y="598692"/>
                  </a:cubicBezTo>
                  <a:cubicBezTo>
                    <a:pt x="694911" y="602256"/>
                    <a:pt x="694911" y="605820"/>
                    <a:pt x="694911" y="609383"/>
                  </a:cubicBezTo>
                  <a:lnTo>
                    <a:pt x="694911" y="616510"/>
                  </a:lnTo>
                  <a:cubicBezTo>
                    <a:pt x="694911" y="620074"/>
                    <a:pt x="694911" y="627201"/>
                    <a:pt x="694911" y="630765"/>
                  </a:cubicBezTo>
                  <a:cubicBezTo>
                    <a:pt x="694911" y="634329"/>
                    <a:pt x="694911" y="641456"/>
                    <a:pt x="694911" y="648583"/>
                  </a:cubicBezTo>
                  <a:cubicBezTo>
                    <a:pt x="694911" y="659274"/>
                    <a:pt x="694911" y="666402"/>
                    <a:pt x="694911" y="677092"/>
                  </a:cubicBezTo>
                  <a:cubicBezTo>
                    <a:pt x="694911" y="712729"/>
                    <a:pt x="698474" y="744802"/>
                    <a:pt x="698474" y="773311"/>
                  </a:cubicBezTo>
                  <a:cubicBezTo>
                    <a:pt x="698474" y="784002"/>
                    <a:pt x="698474" y="791129"/>
                    <a:pt x="698474" y="801820"/>
                  </a:cubicBezTo>
                  <a:cubicBezTo>
                    <a:pt x="698474" y="823202"/>
                    <a:pt x="698474" y="841020"/>
                    <a:pt x="702038" y="862402"/>
                  </a:cubicBezTo>
                  <a:cubicBezTo>
                    <a:pt x="705602" y="901602"/>
                    <a:pt x="705602" y="937238"/>
                    <a:pt x="709165" y="969311"/>
                  </a:cubicBezTo>
                  <a:cubicBezTo>
                    <a:pt x="709165" y="972875"/>
                    <a:pt x="709165" y="976439"/>
                    <a:pt x="709165" y="976439"/>
                  </a:cubicBezTo>
                  <a:cubicBezTo>
                    <a:pt x="709165" y="980002"/>
                    <a:pt x="709165" y="983566"/>
                    <a:pt x="709165" y="987130"/>
                  </a:cubicBezTo>
                  <a:cubicBezTo>
                    <a:pt x="709165" y="987130"/>
                    <a:pt x="709165" y="987130"/>
                    <a:pt x="709165" y="987130"/>
                  </a:cubicBezTo>
                  <a:cubicBezTo>
                    <a:pt x="712729" y="997820"/>
                    <a:pt x="712729" y="1012075"/>
                    <a:pt x="716293" y="1022766"/>
                  </a:cubicBezTo>
                  <a:cubicBezTo>
                    <a:pt x="716293" y="1022766"/>
                    <a:pt x="716293" y="1022766"/>
                    <a:pt x="716293" y="1022766"/>
                  </a:cubicBezTo>
                  <a:cubicBezTo>
                    <a:pt x="716293" y="1022766"/>
                    <a:pt x="712729" y="1022766"/>
                    <a:pt x="712729" y="1022766"/>
                  </a:cubicBezTo>
                  <a:cubicBezTo>
                    <a:pt x="712729" y="1022766"/>
                    <a:pt x="709165" y="1022766"/>
                    <a:pt x="709165" y="1022766"/>
                  </a:cubicBezTo>
                  <a:cubicBezTo>
                    <a:pt x="709165" y="1022766"/>
                    <a:pt x="705602" y="1022766"/>
                    <a:pt x="705602" y="1022766"/>
                  </a:cubicBezTo>
                  <a:cubicBezTo>
                    <a:pt x="705602" y="1022766"/>
                    <a:pt x="702038" y="1022766"/>
                    <a:pt x="698474" y="1022766"/>
                  </a:cubicBezTo>
                  <a:cubicBezTo>
                    <a:pt x="691347" y="1026330"/>
                    <a:pt x="680656" y="1026330"/>
                    <a:pt x="673529" y="1029893"/>
                  </a:cubicBezTo>
                  <a:cubicBezTo>
                    <a:pt x="673529" y="1029893"/>
                    <a:pt x="673529" y="1029893"/>
                    <a:pt x="669965" y="1029893"/>
                  </a:cubicBezTo>
                  <a:cubicBezTo>
                    <a:pt x="669965" y="1029893"/>
                    <a:pt x="666402" y="1029893"/>
                    <a:pt x="666402" y="1029893"/>
                  </a:cubicBezTo>
                  <a:cubicBezTo>
                    <a:pt x="666402" y="1029893"/>
                    <a:pt x="662838" y="1029893"/>
                    <a:pt x="662838" y="1029893"/>
                  </a:cubicBezTo>
                  <a:cubicBezTo>
                    <a:pt x="662838" y="1029893"/>
                    <a:pt x="662838" y="1029893"/>
                    <a:pt x="662838" y="1029893"/>
                  </a:cubicBezTo>
                  <a:cubicBezTo>
                    <a:pt x="652147" y="1029893"/>
                    <a:pt x="641456" y="1033457"/>
                    <a:pt x="630765" y="1033457"/>
                  </a:cubicBezTo>
                  <a:lnTo>
                    <a:pt x="630765" y="1033457"/>
                  </a:lnTo>
                  <a:cubicBezTo>
                    <a:pt x="623638" y="1033457"/>
                    <a:pt x="620074" y="1033457"/>
                    <a:pt x="612947" y="1033457"/>
                  </a:cubicBezTo>
                  <a:cubicBezTo>
                    <a:pt x="612947" y="1033457"/>
                    <a:pt x="609383" y="1033457"/>
                    <a:pt x="609383" y="1033457"/>
                  </a:cubicBezTo>
                  <a:cubicBezTo>
                    <a:pt x="602256" y="1033457"/>
                    <a:pt x="591565" y="1033457"/>
                    <a:pt x="584438" y="1033457"/>
                  </a:cubicBezTo>
                  <a:cubicBezTo>
                    <a:pt x="584438" y="1033457"/>
                    <a:pt x="584438" y="1033457"/>
                    <a:pt x="580874" y="1033457"/>
                  </a:cubicBezTo>
                  <a:cubicBezTo>
                    <a:pt x="577310" y="1033457"/>
                    <a:pt x="570183" y="1033457"/>
                    <a:pt x="566620" y="1033457"/>
                  </a:cubicBezTo>
                  <a:cubicBezTo>
                    <a:pt x="559492" y="1033457"/>
                    <a:pt x="548801" y="1033457"/>
                    <a:pt x="541674" y="1033457"/>
                  </a:cubicBezTo>
                  <a:cubicBezTo>
                    <a:pt x="538110" y="1033457"/>
                    <a:pt x="534547" y="1033457"/>
                    <a:pt x="530983" y="1033457"/>
                  </a:cubicBezTo>
                  <a:cubicBezTo>
                    <a:pt x="527419" y="1033457"/>
                    <a:pt x="520292" y="1033457"/>
                    <a:pt x="516728" y="1033457"/>
                  </a:cubicBezTo>
                  <a:cubicBezTo>
                    <a:pt x="513165" y="1033457"/>
                    <a:pt x="513165" y="1033457"/>
                    <a:pt x="509601" y="1033457"/>
                  </a:cubicBezTo>
                  <a:cubicBezTo>
                    <a:pt x="473965" y="1033457"/>
                    <a:pt x="445456" y="1033457"/>
                    <a:pt x="445456" y="1033457"/>
                  </a:cubicBezTo>
                  <a:cubicBezTo>
                    <a:pt x="445456" y="1033457"/>
                    <a:pt x="420510" y="1033457"/>
                    <a:pt x="381310" y="1033457"/>
                  </a:cubicBezTo>
                  <a:cubicBezTo>
                    <a:pt x="377746" y="1033457"/>
                    <a:pt x="377746" y="1033457"/>
                    <a:pt x="374183" y="1033457"/>
                  </a:cubicBezTo>
                  <a:cubicBezTo>
                    <a:pt x="370619" y="1033457"/>
                    <a:pt x="363492" y="1033457"/>
                    <a:pt x="359928" y="1033457"/>
                  </a:cubicBezTo>
                  <a:cubicBezTo>
                    <a:pt x="356364" y="1033457"/>
                    <a:pt x="352801" y="1033457"/>
                    <a:pt x="349237" y="1033457"/>
                  </a:cubicBezTo>
                  <a:cubicBezTo>
                    <a:pt x="342110" y="1033457"/>
                    <a:pt x="334983" y="1033457"/>
                    <a:pt x="324292" y="1033457"/>
                  </a:cubicBezTo>
                  <a:cubicBezTo>
                    <a:pt x="320728" y="1033457"/>
                    <a:pt x="313601" y="1033457"/>
                    <a:pt x="310037" y="1033457"/>
                  </a:cubicBezTo>
                  <a:cubicBezTo>
                    <a:pt x="310037" y="1033457"/>
                    <a:pt x="310037" y="1033457"/>
                    <a:pt x="306473" y="1033457"/>
                  </a:cubicBezTo>
                  <a:cubicBezTo>
                    <a:pt x="299346" y="1033457"/>
                    <a:pt x="288655" y="1033457"/>
                    <a:pt x="281528" y="1033457"/>
                  </a:cubicBezTo>
                  <a:cubicBezTo>
                    <a:pt x="281528" y="1033457"/>
                    <a:pt x="277964" y="1033457"/>
                    <a:pt x="277964" y="1033457"/>
                  </a:cubicBezTo>
                  <a:cubicBezTo>
                    <a:pt x="270837" y="1033457"/>
                    <a:pt x="267273" y="1033457"/>
                    <a:pt x="260146" y="1033457"/>
                  </a:cubicBezTo>
                  <a:lnTo>
                    <a:pt x="260146" y="1033457"/>
                  </a:lnTo>
                  <a:cubicBezTo>
                    <a:pt x="249455" y="1033457"/>
                    <a:pt x="238764" y="1029893"/>
                    <a:pt x="228073" y="1029893"/>
                  </a:cubicBezTo>
                  <a:cubicBezTo>
                    <a:pt x="228073" y="1029893"/>
                    <a:pt x="224510" y="1029893"/>
                    <a:pt x="224510" y="1029893"/>
                  </a:cubicBezTo>
                  <a:cubicBezTo>
                    <a:pt x="210255" y="1026330"/>
                    <a:pt x="196000" y="1026330"/>
                    <a:pt x="185310" y="1022766"/>
                  </a:cubicBezTo>
                  <a:cubicBezTo>
                    <a:pt x="181746" y="1022766"/>
                    <a:pt x="181746" y="1022766"/>
                    <a:pt x="178182" y="1019202"/>
                  </a:cubicBezTo>
                  <a:cubicBezTo>
                    <a:pt x="178182" y="1019202"/>
                    <a:pt x="174619" y="1019202"/>
                    <a:pt x="174619" y="1019202"/>
                  </a:cubicBezTo>
                  <a:cubicBezTo>
                    <a:pt x="174619" y="1019202"/>
                    <a:pt x="174619" y="1019202"/>
                    <a:pt x="174619" y="1019202"/>
                  </a:cubicBezTo>
                  <a:cubicBezTo>
                    <a:pt x="178182" y="1004948"/>
                    <a:pt x="181746" y="987130"/>
                    <a:pt x="181746" y="972875"/>
                  </a:cubicBezTo>
                  <a:cubicBezTo>
                    <a:pt x="181746" y="969311"/>
                    <a:pt x="181746" y="969311"/>
                    <a:pt x="181746" y="965748"/>
                  </a:cubicBezTo>
                  <a:cubicBezTo>
                    <a:pt x="188873" y="890911"/>
                    <a:pt x="192437" y="791129"/>
                    <a:pt x="196000" y="673529"/>
                  </a:cubicBezTo>
                  <a:cubicBezTo>
                    <a:pt x="199564" y="573747"/>
                    <a:pt x="192437" y="527419"/>
                    <a:pt x="192437" y="502474"/>
                  </a:cubicBezTo>
                  <a:cubicBezTo>
                    <a:pt x="192437" y="509601"/>
                    <a:pt x="188873" y="516728"/>
                    <a:pt x="188873" y="523856"/>
                  </a:cubicBezTo>
                  <a:cubicBezTo>
                    <a:pt x="185310" y="580874"/>
                    <a:pt x="167491" y="694911"/>
                    <a:pt x="160364" y="730547"/>
                  </a:cubicBezTo>
                  <a:cubicBezTo>
                    <a:pt x="156800" y="751929"/>
                    <a:pt x="149673" y="826766"/>
                    <a:pt x="146109" y="901602"/>
                  </a:cubicBezTo>
                  <a:cubicBezTo>
                    <a:pt x="138982" y="980002"/>
                    <a:pt x="135419" y="1054839"/>
                    <a:pt x="131855" y="1076221"/>
                  </a:cubicBezTo>
                  <a:cubicBezTo>
                    <a:pt x="128291" y="1079784"/>
                    <a:pt x="128291" y="1083348"/>
                    <a:pt x="124728" y="1086912"/>
                  </a:cubicBezTo>
                  <a:cubicBezTo>
                    <a:pt x="110473" y="1097603"/>
                    <a:pt x="81964" y="1101166"/>
                    <a:pt x="60582" y="1094039"/>
                  </a:cubicBezTo>
                  <a:cubicBezTo>
                    <a:pt x="57018" y="1094039"/>
                    <a:pt x="53455" y="1090475"/>
                    <a:pt x="49891" y="1090475"/>
                  </a:cubicBezTo>
                  <a:cubicBezTo>
                    <a:pt x="46327" y="1090475"/>
                    <a:pt x="42764" y="1086912"/>
                    <a:pt x="39200" y="1083348"/>
                  </a:cubicBezTo>
                  <a:cubicBezTo>
                    <a:pt x="35636" y="1083348"/>
                    <a:pt x="35636" y="1079784"/>
                    <a:pt x="32073" y="1076221"/>
                  </a:cubicBezTo>
                  <a:cubicBezTo>
                    <a:pt x="32073" y="1040584"/>
                    <a:pt x="0" y="784002"/>
                    <a:pt x="0" y="734111"/>
                  </a:cubicBezTo>
                  <a:cubicBezTo>
                    <a:pt x="0" y="726984"/>
                    <a:pt x="0" y="719856"/>
                    <a:pt x="0" y="712729"/>
                  </a:cubicBezTo>
                  <a:cubicBezTo>
                    <a:pt x="7127" y="655711"/>
                    <a:pt x="28509" y="559492"/>
                    <a:pt x="28509" y="520292"/>
                  </a:cubicBezTo>
                  <a:cubicBezTo>
                    <a:pt x="28509" y="513165"/>
                    <a:pt x="28509" y="498910"/>
                    <a:pt x="32073" y="484656"/>
                  </a:cubicBezTo>
                  <a:lnTo>
                    <a:pt x="32073" y="484656"/>
                  </a:lnTo>
                  <a:cubicBezTo>
                    <a:pt x="32073" y="463274"/>
                    <a:pt x="35636" y="438328"/>
                    <a:pt x="39200" y="413383"/>
                  </a:cubicBezTo>
                  <a:cubicBezTo>
                    <a:pt x="39200" y="409819"/>
                    <a:pt x="39200" y="409819"/>
                    <a:pt x="39200" y="406255"/>
                  </a:cubicBezTo>
                  <a:cubicBezTo>
                    <a:pt x="46327" y="313601"/>
                    <a:pt x="60582" y="196000"/>
                    <a:pt x="81964" y="149673"/>
                  </a:cubicBezTo>
                  <a:cubicBezTo>
                    <a:pt x="89091" y="128291"/>
                    <a:pt x="114037" y="103346"/>
                    <a:pt x="149673" y="74837"/>
                  </a:cubicBezTo>
                  <a:cubicBezTo>
                    <a:pt x="188873" y="42764"/>
                    <a:pt x="249455" y="17818"/>
                    <a:pt x="299346" y="0"/>
                  </a:cubicBezTo>
                  <a:cubicBezTo>
                    <a:pt x="299346" y="0"/>
                    <a:pt x="299346" y="0"/>
                    <a:pt x="299346" y="0"/>
                  </a:cubicBezTo>
                  <a:lnTo>
                    <a:pt x="299346" y="0"/>
                  </a:lnTo>
                  <a:cubicBezTo>
                    <a:pt x="313601" y="28509"/>
                    <a:pt x="392001" y="103346"/>
                    <a:pt x="441892" y="103346"/>
                  </a:cubicBezTo>
                  <a:cubicBezTo>
                    <a:pt x="491783" y="103346"/>
                    <a:pt x="570183" y="24946"/>
                    <a:pt x="584438" y="0"/>
                  </a:cubicBezTo>
                  <a:cubicBezTo>
                    <a:pt x="584438" y="0"/>
                    <a:pt x="584438" y="0"/>
                    <a:pt x="584438" y="0"/>
                  </a:cubicBezTo>
                  <a:cubicBezTo>
                    <a:pt x="584438" y="0"/>
                    <a:pt x="584438" y="0"/>
                    <a:pt x="584438" y="0"/>
                  </a:cubicBezTo>
                  <a:cubicBezTo>
                    <a:pt x="634329" y="17818"/>
                    <a:pt x="694911" y="42764"/>
                    <a:pt x="734111" y="74837"/>
                  </a:cubicBezTo>
                  <a:cubicBezTo>
                    <a:pt x="766184" y="99782"/>
                    <a:pt x="791129" y="128291"/>
                    <a:pt x="801820" y="149673"/>
                  </a:cubicBezTo>
                  <a:cubicBezTo>
                    <a:pt x="819638" y="188873"/>
                    <a:pt x="830329" y="277964"/>
                    <a:pt x="837456" y="363492"/>
                  </a:cubicBezTo>
                  <a:cubicBezTo>
                    <a:pt x="837456" y="377746"/>
                    <a:pt x="841020" y="395565"/>
                    <a:pt x="841020" y="409819"/>
                  </a:cubicBezTo>
                  <a:cubicBezTo>
                    <a:pt x="844584" y="463274"/>
                    <a:pt x="848147" y="509601"/>
                    <a:pt x="848147" y="523856"/>
                  </a:cubicBezTo>
                  <a:cubicBezTo>
                    <a:pt x="851711" y="559492"/>
                    <a:pt x="883784" y="680656"/>
                    <a:pt x="883784" y="730547"/>
                  </a:cubicBezTo>
                  <a:close/>
                </a:path>
              </a:pathLst>
            </a:custGeom>
            <a:solidFill>
              <a:srgbClr val="00A6F7"/>
            </a:solidFill>
            <a:ln w="35560" cap="flat">
              <a:noFill/>
              <a:prstDash val="solid"/>
              <a:miter/>
            </a:ln>
          </p:spPr>
          <p:txBody>
            <a:bodyPr rtlCol="0" anchor="ctr"/>
            <a:lstStyle/>
            <a:p>
              <a:endParaRPr lang="fr-BE"/>
            </a:p>
          </p:txBody>
        </p:sp>
        <p:sp>
          <p:nvSpPr>
            <p:cNvPr id="1184" name="Forme libre : forme 1183">
              <a:extLst>
                <a:ext uri="{FF2B5EF4-FFF2-40B4-BE49-F238E27FC236}">
                  <a16:creationId xmlns:a16="http://schemas.microsoft.com/office/drawing/2014/main" id="{F969199F-6A3B-4FB0-B72D-AAEB0C3A083A}"/>
                </a:ext>
              </a:extLst>
            </p:cNvPr>
            <p:cNvSpPr/>
            <p:nvPr/>
          </p:nvSpPr>
          <p:spPr>
            <a:xfrm>
              <a:off x="7654261" y="2673189"/>
              <a:ext cx="545237" cy="530983"/>
            </a:xfrm>
            <a:custGeom>
              <a:avLst/>
              <a:gdLst>
                <a:gd name="connsiteX0" fmla="*/ 545238 w 545237"/>
                <a:gd name="connsiteY0" fmla="*/ 516728 h 530983"/>
                <a:gd name="connsiteX1" fmla="*/ 545238 w 545237"/>
                <a:gd name="connsiteY1" fmla="*/ 516728 h 530983"/>
                <a:gd name="connsiteX2" fmla="*/ 538110 w 545237"/>
                <a:gd name="connsiteY2" fmla="*/ 520292 h 530983"/>
                <a:gd name="connsiteX3" fmla="*/ 534547 w 545237"/>
                <a:gd name="connsiteY3" fmla="*/ 520292 h 530983"/>
                <a:gd name="connsiteX4" fmla="*/ 530983 w 545237"/>
                <a:gd name="connsiteY4" fmla="*/ 520292 h 530983"/>
                <a:gd name="connsiteX5" fmla="*/ 523856 w 545237"/>
                <a:gd name="connsiteY5" fmla="*/ 520292 h 530983"/>
                <a:gd name="connsiteX6" fmla="*/ 498910 w 545237"/>
                <a:gd name="connsiteY6" fmla="*/ 527419 h 530983"/>
                <a:gd name="connsiteX7" fmla="*/ 495347 w 545237"/>
                <a:gd name="connsiteY7" fmla="*/ 527419 h 530983"/>
                <a:gd name="connsiteX8" fmla="*/ 491783 w 545237"/>
                <a:gd name="connsiteY8" fmla="*/ 527419 h 530983"/>
                <a:gd name="connsiteX9" fmla="*/ 488219 w 545237"/>
                <a:gd name="connsiteY9" fmla="*/ 527419 h 530983"/>
                <a:gd name="connsiteX10" fmla="*/ 488219 w 545237"/>
                <a:gd name="connsiteY10" fmla="*/ 527419 h 530983"/>
                <a:gd name="connsiteX11" fmla="*/ 488219 w 545237"/>
                <a:gd name="connsiteY11" fmla="*/ 527419 h 530983"/>
                <a:gd name="connsiteX12" fmla="*/ 456147 w 545237"/>
                <a:gd name="connsiteY12" fmla="*/ 530983 h 530983"/>
                <a:gd name="connsiteX13" fmla="*/ 456147 w 545237"/>
                <a:gd name="connsiteY13" fmla="*/ 530983 h 530983"/>
                <a:gd name="connsiteX14" fmla="*/ 438328 w 545237"/>
                <a:gd name="connsiteY14" fmla="*/ 530983 h 530983"/>
                <a:gd name="connsiteX15" fmla="*/ 434765 w 545237"/>
                <a:gd name="connsiteY15" fmla="*/ 530983 h 530983"/>
                <a:gd name="connsiteX16" fmla="*/ 409819 w 545237"/>
                <a:gd name="connsiteY16" fmla="*/ 530983 h 530983"/>
                <a:gd name="connsiteX17" fmla="*/ 406255 w 545237"/>
                <a:gd name="connsiteY17" fmla="*/ 530983 h 530983"/>
                <a:gd name="connsiteX18" fmla="*/ 392001 w 545237"/>
                <a:gd name="connsiteY18" fmla="*/ 530983 h 530983"/>
                <a:gd name="connsiteX19" fmla="*/ 367055 w 545237"/>
                <a:gd name="connsiteY19" fmla="*/ 530983 h 530983"/>
                <a:gd name="connsiteX20" fmla="*/ 356364 w 545237"/>
                <a:gd name="connsiteY20" fmla="*/ 530983 h 530983"/>
                <a:gd name="connsiteX21" fmla="*/ 342110 w 545237"/>
                <a:gd name="connsiteY21" fmla="*/ 530983 h 530983"/>
                <a:gd name="connsiteX22" fmla="*/ 334983 w 545237"/>
                <a:gd name="connsiteY22" fmla="*/ 530983 h 530983"/>
                <a:gd name="connsiteX23" fmla="*/ 270837 w 545237"/>
                <a:gd name="connsiteY23" fmla="*/ 530983 h 530983"/>
                <a:gd name="connsiteX24" fmla="*/ 206691 w 545237"/>
                <a:gd name="connsiteY24" fmla="*/ 530983 h 530983"/>
                <a:gd name="connsiteX25" fmla="*/ 199564 w 545237"/>
                <a:gd name="connsiteY25" fmla="*/ 530983 h 530983"/>
                <a:gd name="connsiteX26" fmla="*/ 185310 w 545237"/>
                <a:gd name="connsiteY26" fmla="*/ 530983 h 530983"/>
                <a:gd name="connsiteX27" fmla="*/ 174619 w 545237"/>
                <a:gd name="connsiteY27" fmla="*/ 530983 h 530983"/>
                <a:gd name="connsiteX28" fmla="*/ 149673 w 545237"/>
                <a:gd name="connsiteY28" fmla="*/ 530983 h 530983"/>
                <a:gd name="connsiteX29" fmla="*/ 135419 w 545237"/>
                <a:gd name="connsiteY29" fmla="*/ 530983 h 530983"/>
                <a:gd name="connsiteX30" fmla="*/ 131855 w 545237"/>
                <a:gd name="connsiteY30" fmla="*/ 530983 h 530983"/>
                <a:gd name="connsiteX31" fmla="*/ 106909 w 545237"/>
                <a:gd name="connsiteY31" fmla="*/ 530983 h 530983"/>
                <a:gd name="connsiteX32" fmla="*/ 103346 w 545237"/>
                <a:gd name="connsiteY32" fmla="*/ 530983 h 530983"/>
                <a:gd name="connsiteX33" fmla="*/ 85527 w 545237"/>
                <a:gd name="connsiteY33" fmla="*/ 530983 h 530983"/>
                <a:gd name="connsiteX34" fmla="*/ 85527 w 545237"/>
                <a:gd name="connsiteY34" fmla="*/ 530983 h 530983"/>
                <a:gd name="connsiteX35" fmla="*/ 53455 w 545237"/>
                <a:gd name="connsiteY35" fmla="*/ 527419 h 530983"/>
                <a:gd name="connsiteX36" fmla="*/ 49891 w 545237"/>
                <a:gd name="connsiteY36" fmla="*/ 527419 h 530983"/>
                <a:gd name="connsiteX37" fmla="*/ 10691 w 545237"/>
                <a:gd name="connsiteY37" fmla="*/ 520292 h 530983"/>
                <a:gd name="connsiteX38" fmla="*/ 3564 w 545237"/>
                <a:gd name="connsiteY38" fmla="*/ 516728 h 530983"/>
                <a:gd name="connsiteX39" fmla="*/ 0 w 545237"/>
                <a:gd name="connsiteY39" fmla="*/ 516728 h 530983"/>
                <a:gd name="connsiteX40" fmla="*/ 0 w 545237"/>
                <a:gd name="connsiteY40" fmla="*/ 516728 h 530983"/>
                <a:gd name="connsiteX41" fmla="*/ 0 w 545237"/>
                <a:gd name="connsiteY41" fmla="*/ 513165 h 530983"/>
                <a:gd name="connsiteX42" fmla="*/ 14255 w 545237"/>
                <a:gd name="connsiteY42" fmla="*/ 516728 h 530983"/>
                <a:gd name="connsiteX43" fmla="*/ 14255 w 545237"/>
                <a:gd name="connsiteY43" fmla="*/ 516728 h 530983"/>
                <a:gd name="connsiteX44" fmla="*/ 35636 w 545237"/>
                <a:gd name="connsiteY44" fmla="*/ 520292 h 530983"/>
                <a:gd name="connsiteX45" fmla="*/ 224510 w 545237"/>
                <a:gd name="connsiteY45" fmla="*/ 530983 h 530983"/>
                <a:gd name="connsiteX46" fmla="*/ 238764 w 545237"/>
                <a:gd name="connsiteY46" fmla="*/ 530983 h 530983"/>
                <a:gd name="connsiteX47" fmla="*/ 370619 w 545237"/>
                <a:gd name="connsiteY47" fmla="*/ 520292 h 530983"/>
                <a:gd name="connsiteX48" fmla="*/ 473965 w 545237"/>
                <a:gd name="connsiteY48" fmla="*/ 481092 h 530983"/>
                <a:gd name="connsiteX49" fmla="*/ 488219 w 545237"/>
                <a:gd name="connsiteY49" fmla="*/ 292219 h 530983"/>
                <a:gd name="connsiteX50" fmla="*/ 488219 w 545237"/>
                <a:gd name="connsiteY50" fmla="*/ 292219 h 530983"/>
                <a:gd name="connsiteX51" fmla="*/ 491783 w 545237"/>
                <a:gd name="connsiteY51" fmla="*/ 167491 h 530983"/>
                <a:gd name="connsiteX52" fmla="*/ 491783 w 545237"/>
                <a:gd name="connsiteY52" fmla="*/ 167491 h 530983"/>
                <a:gd name="connsiteX53" fmla="*/ 513165 w 545237"/>
                <a:gd name="connsiteY53" fmla="*/ 0 h 530983"/>
                <a:gd name="connsiteX54" fmla="*/ 513165 w 545237"/>
                <a:gd name="connsiteY54" fmla="*/ 3564 h 530983"/>
                <a:gd name="connsiteX55" fmla="*/ 513165 w 545237"/>
                <a:gd name="connsiteY55" fmla="*/ 7127 h 530983"/>
                <a:gd name="connsiteX56" fmla="*/ 513165 w 545237"/>
                <a:gd name="connsiteY56" fmla="*/ 24945 h 530983"/>
                <a:gd name="connsiteX57" fmla="*/ 513165 w 545237"/>
                <a:gd name="connsiteY57" fmla="*/ 28509 h 530983"/>
                <a:gd name="connsiteX58" fmla="*/ 513165 w 545237"/>
                <a:gd name="connsiteY58" fmla="*/ 39200 h 530983"/>
                <a:gd name="connsiteX59" fmla="*/ 513165 w 545237"/>
                <a:gd name="connsiteY59" fmla="*/ 46327 h 530983"/>
                <a:gd name="connsiteX60" fmla="*/ 513165 w 545237"/>
                <a:gd name="connsiteY60" fmla="*/ 53455 h 530983"/>
                <a:gd name="connsiteX61" fmla="*/ 513165 w 545237"/>
                <a:gd name="connsiteY61" fmla="*/ 57018 h 530983"/>
                <a:gd name="connsiteX62" fmla="*/ 513165 w 545237"/>
                <a:gd name="connsiteY62" fmla="*/ 64146 h 530983"/>
                <a:gd name="connsiteX63" fmla="*/ 513165 w 545237"/>
                <a:gd name="connsiteY63" fmla="*/ 78400 h 530983"/>
                <a:gd name="connsiteX64" fmla="*/ 513165 w 545237"/>
                <a:gd name="connsiteY64" fmla="*/ 85527 h 530983"/>
                <a:gd name="connsiteX65" fmla="*/ 513165 w 545237"/>
                <a:gd name="connsiteY65" fmla="*/ 103346 h 530983"/>
                <a:gd name="connsiteX66" fmla="*/ 513165 w 545237"/>
                <a:gd name="connsiteY66" fmla="*/ 114037 h 530983"/>
                <a:gd name="connsiteX67" fmla="*/ 513165 w 545237"/>
                <a:gd name="connsiteY67" fmla="*/ 121164 h 530983"/>
                <a:gd name="connsiteX68" fmla="*/ 513165 w 545237"/>
                <a:gd name="connsiteY68" fmla="*/ 135418 h 530983"/>
                <a:gd name="connsiteX69" fmla="*/ 513165 w 545237"/>
                <a:gd name="connsiteY69" fmla="*/ 153237 h 530983"/>
                <a:gd name="connsiteX70" fmla="*/ 513165 w 545237"/>
                <a:gd name="connsiteY70" fmla="*/ 181746 h 530983"/>
                <a:gd name="connsiteX71" fmla="*/ 516729 w 545237"/>
                <a:gd name="connsiteY71" fmla="*/ 277964 h 530983"/>
                <a:gd name="connsiteX72" fmla="*/ 516729 w 545237"/>
                <a:gd name="connsiteY72" fmla="*/ 306473 h 530983"/>
                <a:gd name="connsiteX73" fmla="*/ 520292 w 545237"/>
                <a:gd name="connsiteY73" fmla="*/ 367055 h 530983"/>
                <a:gd name="connsiteX74" fmla="*/ 527419 w 545237"/>
                <a:gd name="connsiteY74" fmla="*/ 473965 h 530983"/>
                <a:gd name="connsiteX75" fmla="*/ 527419 w 545237"/>
                <a:gd name="connsiteY75" fmla="*/ 481092 h 530983"/>
                <a:gd name="connsiteX76" fmla="*/ 527419 w 545237"/>
                <a:gd name="connsiteY76" fmla="*/ 491783 h 530983"/>
                <a:gd name="connsiteX77" fmla="*/ 545238 w 545237"/>
                <a:gd name="connsiteY77" fmla="*/ 516728 h 53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545237" h="530983">
                  <a:moveTo>
                    <a:pt x="545238" y="516728"/>
                  </a:moveTo>
                  <a:cubicBezTo>
                    <a:pt x="545238" y="516728"/>
                    <a:pt x="545238" y="516728"/>
                    <a:pt x="545238" y="516728"/>
                  </a:cubicBezTo>
                  <a:cubicBezTo>
                    <a:pt x="541674" y="516728"/>
                    <a:pt x="541674" y="520292"/>
                    <a:pt x="538110" y="520292"/>
                  </a:cubicBezTo>
                  <a:cubicBezTo>
                    <a:pt x="538110" y="520292"/>
                    <a:pt x="534547" y="520292"/>
                    <a:pt x="534547" y="520292"/>
                  </a:cubicBezTo>
                  <a:cubicBezTo>
                    <a:pt x="534547" y="520292"/>
                    <a:pt x="530983" y="520292"/>
                    <a:pt x="530983" y="520292"/>
                  </a:cubicBezTo>
                  <a:cubicBezTo>
                    <a:pt x="530983" y="520292"/>
                    <a:pt x="527419" y="520292"/>
                    <a:pt x="523856" y="520292"/>
                  </a:cubicBezTo>
                  <a:cubicBezTo>
                    <a:pt x="516729" y="523856"/>
                    <a:pt x="506037" y="523856"/>
                    <a:pt x="498910" y="527419"/>
                  </a:cubicBezTo>
                  <a:cubicBezTo>
                    <a:pt x="498910" y="527419"/>
                    <a:pt x="498910" y="527419"/>
                    <a:pt x="495347" y="527419"/>
                  </a:cubicBezTo>
                  <a:cubicBezTo>
                    <a:pt x="495347" y="527419"/>
                    <a:pt x="491783" y="527419"/>
                    <a:pt x="491783" y="527419"/>
                  </a:cubicBezTo>
                  <a:cubicBezTo>
                    <a:pt x="491783" y="527419"/>
                    <a:pt x="488219" y="527419"/>
                    <a:pt x="488219" y="527419"/>
                  </a:cubicBezTo>
                  <a:lnTo>
                    <a:pt x="488219" y="527419"/>
                  </a:lnTo>
                  <a:lnTo>
                    <a:pt x="488219" y="527419"/>
                  </a:lnTo>
                  <a:cubicBezTo>
                    <a:pt x="477528" y="527419"/>
                    <a:pt x="466837" y="530983"/>
                    <a:pt x="456147" y="530983"/>
                  </a:cubicBezTo>
                  <a:lnTo>
                    <a:pt x="456147" y="530983"/>
                  </a:lnTo>
                  <a:cubicBezTo>
                    <a:pt x="449019" y="530983"/>
                    <a:pt x="445456" y="530983"/>
                    <a:pt x="438328" y="530983"/>
                  </a:cubicBezTo>
                  <a:cubicBezTo>
                    <a:pt x="438328" y="530983"/>
                    <a:pt x="434765" y="530983"/>
                    <a:pt x="434765" y="530983"/>
                  </a:cubicBezTo>
                  <a:cubicBezTo>
                    <a:pt x="427637" y="530983"/>
                    <a:pt x="416946" y="530983"/>
                    <a:pt x="409819" y="530983"/>
                  </a:cubicBezTo>
                  <a:cubicBezTo>
                    <a:pt x="409819" y="530983"/>
                    <a:pt x="409819" y="530983"/>
                    <a:pt x="406255" y="530983"/>
                  </a:cubicBezTo>
                  <a:cubicBezTo>
                    <a:pt x="402692" y="530983"/>
                    <a:pt x="395565" y="530983"/>
                    <a:pt x="392001" y="530983"/>
                  </a:cubicBezTo>
                  <a:cubicBezTo>
                    <a:pt x="384874" y="530983"/>
                    <a:pt x="374183" y="530983"/>
                    <a:pt x="367055" y="530983"/>
                  </a:cubicBezTo>
                  <a:cubicBezTo>
                    <a:pt x="363492" y="530983"/>
                    <a:pt x="359928" y="530983"/>
                    <a:pt x="356364" y="530983"/>
                  </a:cubicBezTo>
                  <a:cubicBezTo>
                    <a:pt x="352801" y="530983"/>
                    <a:pt x="345674" y="530983"/>
                    <a:pt x="342110" y="530983"/>
                  </a:cubicBezTo>
                  <a:cubicBezTo>
                    <a:pt x="338546" y="530983"/>
                    <a:pt x="338546" y="530983"/>
                    <a:pt x="334983" y="530983"/>
                  </a:cubicBezTo>
                  <a:cubicBezTo>
                    <a:pt x="299346" y="530983"/>
                    <a:pt x="270837" y="530983"/>
                    <a:pt x="270837" y="530983"/>
                  </a:cubicBezTo>
                  <a:cubicBezTo>
                    <a:pt x="270837" y="530983"/>
                    <a:pt x="245891" y="530983"/>
                    <a:pt x="206691" y="530983"/>
                  </a:cubicBezTo>
                  <a:cubicBezTo>
                    <a:pt x="203128" y="530983"/>
                    <a:pt x="203128" y="530983"/>
                    <a:pt x="199564" y="530983"/>
                  </a:cubicBezTo>
                  <a:cubicBezTo>
                    <a:pt x="196000" y="530983"/>
                    <a:pt x="188873" y="530983"/>
                    <a:pt x="185310" y="530983"/>
                  </a:cubicBezTo>
                  <a:cubicBezTo>
                    <a:pt x="181746" y="530983"/>
                    <a:pt x="178182" y="530983"/>
                    <a:pt x="174619" y="530983"/>
                  </a:cubicBezTo>
                  <a:cubicBezTo>
                    <a:pt x="167491" y="530983"/>
                    <a:pt x="160364" y="530983"/>
                    <a:pt x="149673" y="530983"/>
                  </a:cubicBezTo>
                  <a:cubicBezTo>
                    <a:pt x="146109" y="530983"/>
                    <a:pt x="138982" y="530983"/>
                    <a:pt x="135419" y="530983"/>
                  </a:cubicBezTo>
                  <a:cubicBezTo>
                    <a:pt x="135419" y="530983"/>
                    <a:pt x="135419" y="530983"/>
                    <a:pt x="131855" y="530983"/>
                  </a:cubicBezTo>
                  <a:cubicBezTo>
                    <a:pt x="124728" y="530983"/>
                    <a:pt x="114037" y="530983"/>
                    <a:pt x="106909" y="530983"/>
                  </a:cubicBezTo>
                  <a:cubicBezTo>
                    <a:pt x="106909" y="530983"/>
                    <a:pt x="103346" y="530983"/>
                    <a:pt x="103346" y="530983"/>
                  </a:cubicBezTo>
                  <a:cubicBezTo>
                    <a:pt x="96218" y="530983"/>
                    <a:pt x="92655" y="530983"/>
                    <a:pt x="85527" y="530983"/>
                  </a:cubicBezTo>
                  <a:lnTo>
                    <a:pt x="85527" y="530983"/>
                  </a:lnTo>
                  <a:cubicBezTo>
                    <a:pt x="74837" y="530983"/>
                    <a:pt x="64146" y="527419"/>
                    <a:pt x="53455" y="527419"/>
                  </a:cubicBezTo>
                  <a:cubicBezTo>
                    <a:pt x="53455" y="527419"/>
                    <a:pt x="49891" y="527419"/>
                    <a:pt x="49891" y="527419"/>
                  </a:cubicBezTo>
                  <a:cubicBezTo>
                    <a:pt x="35636" y="523856"/>
                    <a:pt x="21382" y="523856"/>
                    <a:pt x="10691" y="520292"/>
                  </a:cubicBezTo>
                  <a:cubicBezTo>
                    <a:pt x="7127" y="520292"/>
                    <a:pt x="7127" y="520292"/>
                    <a:pt x="3564" y="516728"/>
                  </a:cubicBezTo>
                  <a:cubicBezTo>
                    <a:pt x="3564" y="516728"/>
                    <a:pt x="0" y="516728"/>
                    <a:pt x="0" y="516728"/>
                  </a:cubicBezTo>
                  <a:cubicBezTo>
                    <a:pt x="0" y="516728"/>
                    <a:pt x="0" y="516728"/>
                    <a:pt x="0" y="516728"/>
                  </a:cubicBezTo>
                  <a:cubicBezTo>
                    <a:pt x="0" y="516728"/>
                    <a:pt x="0" y="513165"/>
                    <a:pt x="0" y="513165"/>
                  </a:cubicBezTo>
                  <a:cubicBezTo>
                    <a:pt x="3564" y="513165"/>
                    <a:pt x="7127" y="513165"/>
                    <a:pt x="14255" y="516728"/>
                  </a:cubicBezTo>
                  <a:lnTo>
                    <a:pt x="14255" y="516728"/>
                  </a:lnTo>
                  <a:cubicBezTo>
                    <a:pt x="21382" y="516728"/>
                    <a:pt x="28509" y="520292"/>
                    <a:pt x="35636" y="520292"/>
                  </a:cubicBezTo>
                  <a:cubicBezTo>
                    <a:pt x="103346" y="530983"/>
                    <a:pt x="192437" y="530983"/>
                    <a:pt x="224510" y="530983"/>
                  </a:cubicBezTo>
                  <a:cubicBezTo>
                    <a:pt x="231637" y="530983"/>
                    <a:pt x="238764" y="530983"/>
                    <a:pt x="238764" y="530983"/>
                  </a:cubicBezTo>
                  <a:cubicBezTo>
                    <a:pt x="238764" y="530983"/>
                    <a:pt x="306473" y="530983"/>
                    <a:pt x="370619" y="520292"/>
                  </a:cubicBezTo>
                  <a:cubicBezTo>
                    <a:pt x="416946" y="513165"/>
                    <a:pt x="459710" y="502474"/>
                    <a:pt x="473965" y="481092"/>
                  </a:cubicBezTo>
                  <a:cubicBezTo>
                    <a:pt x="488219" y="463274"/>
                    <a:pt x="488219" y="384874"/>
                    <a:pt x="488219" y="292219"/>
                  </a:cubicBezTo>
                  <a:lnTo>
                    <a:pt x="488219" y="292219"/>
                  </a:lnTo>
                  <a:cubicBezTo>
                    <a:pt x="488219" y="253019"/>
                    <a:pt x="488219" y="210255"/>
                    <a:pt x="491783" y="167491"/>
                  </a:cubicBezTo>
                  <a:cubicBezTo>
                    <a:pt x="491783" y="167491"/>
                    <a:pt x="491783" y="167491"/>
                    <a:pt x="491783" y="167491"/>
                  </a:cubicBezTo>
                  <a:cubicBezTo>
                    <a:pt x="495347" y="106909"/>
                    <a:pt x="502474" y="46327"/>
                    <a:pt x="513165" y="0"/>
                  </a:cubicBezTo>
                  <a:cubicBezTo>
                    <a:pt x="513165" y="0"/>
                    <a:pt x="513165" y="3564"/>
                    <a:pt x="513165" y="3564"/>
                  </a:cubicBezTo>
                  <a:lnTo>
                    <a:pt x="513165" y="7127"/>
                  </a:lnTo>
                  <a:cubicBezTo>
                    <a:pt x="513165" y="10691"/>
                    <a:pt x="513165" y="17818"/>
                    <a:pt x="513165" y="24945"/>
                  </a:cubicBezTo>
                  <a:lnTo>
                    <a:pt x="513165" y="28509"/>
                  </a:lnTo>
                  <a:cubicBezTo>
                    <a:pt x="513165" y="32073"/>
                    <a:pt x="513165" y="35636"/>
                    <a:pt x="513165" y="39200"/>
                  </a:cubicBezTo>
                  <a:cubicBezTo>
                    <a:pt x="513165" y="39200"/>
                    <a:pt x="513165" y="42764"/>
                    <a:pt x="513165" y="46327"/>
                  </a:cubicBezTo>
                  <a:cubicBezTo>
                    <a:pt x="513165" y="49891"/>
                    <a:pt x="513165" y="49891"/>
                    <a:pt x="513165" y="53455"/>
                  </a:cubicBezTo>
                  <a:cubicBezTo>
                    <a:pt x="513165" y="53455"/>
                    <a:pt x="513165" y="57018"/>
                    <a:pt x="513165" y="57018"/>
                  </a:cubicBezTo>
                  <a:cubicBezTo>
                    <a:pt x="513165" y="60582"/>
                    <a:pt x="513165" y="60582"/>
                    <a:pt x="513165" y="64146"/>
                  </a:cubicBezTo>
                  <a:cubicBezTo>
                    <a:pt x="513165" y="67709"/>
                    <a:pt x="513165" y="74837"/>
                    <a:pt x="513165" y="78400"/>
                  </a:cubicBezTo>
                  <a:cubicBezTo>
                    <a:pt x="513165" y="81964"/>
                    <a:pt x="513165" y="85527"/>
                    <a:pt x="513165" y="85527"/>
                  </a:cubicBezTo>
                  <a:cubicBezTo>
                    <a:pt x="513165" y="92655"/>
                    <a:pt x="513165" y="96218"/>
                    <a:pt x="513165" y="103346"/>
                  </a:cubicBezTo>
                  <a:cubicBezTo>
                    <a:pt x="513165" y="106909"/>
                    <a:pt x="513165" y="110473"/>
                    <a:pt x="513165" y="114037"/>
                  </a:cubicBezTo>
                  <a:lnTo>
                    <a:pt x="513165" y="121164"/>
                  </a:lnTo>
                  <a:cubicBezTo>
                    <a:pt x="513165" y="124728"/>
                    <a:pt x="513165" y="131855"/>
                    <a:pt x="513165" y="135418"/>
                  </a:cubicBezTo>
                  <a:cubicBezTo>
                    <a:pt x="513165" y="138982"/>
                    <a:pt x="513165" y="146109"/>
                    <a:pt x="513165" y="153237"/>
                  </a:cubicBezTo>
                  <a:cubicBezTo>
                    <a:pt x="513165" y="163928"/>
                    <a:pt x="513165" y="171055"/>
                    <a:pt x="513165" y="181746"/>
                  </a:cubicBezTo>
                  <a:cubicBezTo>
                    <a:pt x="513165" y="217382"/>
                    <a:pt x="516729" y="249455"/>
                    <a:pt x="516729" y="277964"/>
                  </a:cubicBezTo>
                  <a:cubicBezTo>
                    <a:pt x="516729" y="288655"/>
                    <a:pt x="516729" y="295783"/>
                    <a:pt x="516729" y="306473"/>
                  </a:cubicBezTo>
                  <a:cubicBezTo>
                    <a:pt x="516729" y="327855"/>
                    <a:pt x="516729" y="345673"/>
                    <a:pt x="520292" y="367055"/>
                  </a:cubicBezTo>
                  <a:cubicBezTo>
                    <a:pt x="523856" y="406255"/>
                    <a:pt x="523856" y="441892"/>
                    <a:pt x="527419" y="473965"/>
                  </a:cubicBezTo>
                  <a:cubicBezTo>
                    <a:pt x="527419" y="477528"/>
                    <a:pt x="527419" y="481092"/>
                    <a:pt x="527419" y="481092"/>
                  </a:cubicBezTo>
                  <a:cubicBezTo>
                    <a:pt x="527419" y="484656"/>
                    <a:pt x="527419" y="488219"/>
                    <a:pt x="527419" y="491783"/>
                  </a:cubicBezTo>
                  <a:cubicBezTo>
                    <a:pt x="541674" y="498910"/>
                    <a:pt x="541674" y="509601"/>
                    <a:pt x="545238" y="516728"/>
                  </a:cubicBezTo>
                  <a:close/>
                </a:path>
              </a:pathLst>
            </a:custGeom>
            <a:solidFill>
              <a:srgbClr val="0070C0"/>
            </a:solidFill>
            <a:ln w="35560" cap="flat">
              <a:noFill/>
              <a:prstDash val="solid"/>
              <a:miter/>
            </a:ln>
          </p:spPr>
          <p:txBody>
            <a:bodyPr rtlCol="0" anchor="ctr"/>
            <a:lstStyle/>
            <a:p>
              <a:endParaRPr lang="fr-BE"/>
            </a:p>
          </p:txBody>
        </p:sp>
        <p:sp>
          <p:nvSpPr>
            <p:cNvPr id="1185" name="Forme libre : forme 1184">
              <a:extLst>
                <a:ext uri="{FF2B5EF4-FFF2-40B4-BE49-F238E27FC236}">
                  <a16:creationId xmlns:a16="http://schemas.microsoft.com/office/drawing/2014/main" id="{7AC7626F-5B2D-43BD-87B5-786F23E4E7F9}"/>
                </a:ext>
              </a:extLst>
            </p:cNvPr>
            <p:cNvSpPr/>
            <p:nvPr/>
          </p:nvSpPr>
          <p:spPr>
            <a:xfrm>
              <a:off x="7800371" y="1725260"/>
              <a:ext cx="263709" cy="235200"/>
            </a:xfrm>
            <a:custGeom>
              <a:avLst/>
              <a:gdLst>
                <a:gd name="connsiteX0" fmla="*/ 263710 w 263709"/>
                <a:gd name="connsiteY0" fmla="*/ 114037 h 235200"/>
                <a:gd name="connsiteX1" fmla="*/ 263710 w 263709"/>
                <a:gd name="connsiteY1" fmla="*/ 124728 h 235200"/>
                <a:gd name="connsiteX2" fmla="*/ 256582 w 263709"/>
                <a:gd name="connsiteY2" fmla="*/ 235201 h 235200"/>
                <a:gd name="connsiteX3" fmla="*/ 235200 w 263709"/>
                <a:gd name="connsiteY3" fmla="*/ 142546 h 235200"/>
                <a:gd name="connsiteX4" fmla="*/ 188873 w 263709"/>
                <a:gd name="connsiteY4" fmla="*/ 85527 h 235200"/>
                <a:gd name="connsiteX5" fmla="*/ 131855 w 263709"/>
                <a:gd name="connsiteY5" fmla="*/ 81964 h 235200"/>
                <a:gd name="connsiteX6" fmla="*/ 74837 w 263709"/>
                <a:gd name="connsiteY6" fmla="*/ 85527 h 235200"/>
                <a:gd name="connsiteX7" fmla="*/ 28509 w 263709"/>
                <a:gd name="connsiteY7" fmla="*/ 142546 h 235200"/>
                <a:gd name="connsiteX8" fmla="*/ 28509 w 263709"/>
                <a:gd name="connsiteY8" fmla="*/ 142546 h 235200"/>
                <a:gd name="connsiteX9" fmla="*/ 24946 w 263709"/>
                <a:gd name="connsiteY9" fmla="*/ 146109 h 235200"/>
                <a:gd name="connsiteX10" fmla="*/ 7127 w 263709"/>
                <a:gd name="connsiteY10" fmla="*/ 235201 h 235200"/>
                <a:gd name="connsiteX11" fmla="*/ 7127 w 263709"/>
                <a:gd name="connsiteY11" fmla="*/ 235201 h 235200"/>
                <a:gd name="connsiteX12" fmla="*/ 7127 w 263709"/>
                <a:gd name="connsiteY12" fmla="*/ 235201 h 235200"/>
                <a:gd name="connsiteX13" fmla="*/ 0 w 263709"/>
                <a:gd name="connsiteY13" fmla="*/ 128291 h 235200"/>
                <a:gd name="connsiteX14" fmla="*/ 0 w 263709"/>
                <a:gd name="connsiteY14" fmla="*/ 124728 h 235200"/>
                <a:gd name="connsiteX15" fmla="*/ 0 w 263709"/>
                <a:gd name="connsiteY15" fmla="*/ 114037 h 235200"/>
                <a:gd name="connsiteX16" fmla="*/ 39200 w 263709"/>
                <a:gd name="connsiteY16" fmla="*/ 17818 h 235200"/>
                <a:gd name="connsiteX17" fmla="*/ 131855 w 263709"/>
                <a:gd name="connsiteY17" fmla="*/ 0 h 235200"/>
                <a:gd name="connsiteX18" fmla="*/ 228073 w 263709"/>
                <a:gd name="connsiteY18" fmla="*/ 17818 h 235200"/>
                <a:gd name="connsiteX19" fmla="*/ 263710 w 263709"/>
                <a:gd name="connsiteY19" fmla="*/ 114037 h 23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3709" h="235200">
                  <a:moveTo>
                    <a:pt x="263710" y="114037"/>
                  </a:moveTo>
                  <a:cubicBezTo>
                    <a:pt x="263710" y="117600"/>
                    <a:pt x="263710" y="121164"/>
                    <a:pt x="263710" y="124728"/>
                  </a:cubicBezTo>
                  <a:cubicBezTo>
                    <a:pt x="263710" y="153237"/>
                    <a:pt x="263710" y="199564"/>
                    <a:pt x="256582" y="235201"/>
                  </a:cubicBezTo>
                  <a:cubicBezTo>
                    <a:pt x="253019" y="199564"/>
                    <a:pt x="249455" y="149673"/>
                    <a:pt x="235200" y="142546"/>
                  </a:cubicBezTo>
                  <a:cubicBezTo>
                    <a:pt x="238764" y="121164"/>
                    <a:pt x="224510" y="89091"/>
                    <a:pt x="188873" y="85527"/>
                  </a:cubicBezTo>
                  <a:cubicBezTo>
                    <a:pt x="153237" y="81964"/>
                    <a:pt x="131855" y="81964"/>
                    <a:pt x="131855" y="81964"/>
                  </a:cubicBezTo>
                  <a:cubicBezTo>
                    <a:pt x="131855" y="81964"/>
                    <a:pt x="106909" y="81964"/>
                    <a:pt x="74837" y="85527"/>
                  </a:cubicBezTo>
                  <a:cubicBezTo>
                    <a:pt x="39200" y="89091"/>
                    <a:pt x="28509" y="121164"/>
                    <a:pt x="28509" y="142546"/>
                  </a:cubicBezTo>
                  <a:lnTo>
                    <a:pt x="28509" y="142546"/>
                  </a:lnTo>
                  <a:cubicBezTo>
                    <a:pt x="28509" y="142546"/>
                    <a:pt x="24946" y="142546"/>
                    <a:pt x="24946" y="146109"/>
                  </a:cubicBezTo>
                  <a:cubicBezTo>
                    <a:pt x="10691" y="160364"/>
                    <a:pt x="10691" y="203128"/>
                    <a:pt x="7127" y="235201"/>
                  </a:cubicBezTo>
                  <a:cubicBezTo>
                    <a:pt x="7127" y="235201"/>
                    <a:pt x="7127" y="235201"/>
                    <a:pt x="7127" y="235201"/>
                  </a:cubicBezTo>
                  <a:lnTo>
                    <a:pt x="7127" y="235201"/>
                  </a:lnTo>
                  <a:cubicBezTo>
                    <a:pt x="0" y="199564"/>
                    <a:pt x="0" y="160364"/>
                    <a:pt x="0" y="128291"/>
                  </a:cubicBezTo>
                  <a:cubicBezTo>
                    <a:pt x="0" y="128291"/>
                    <a:pt x="0" y="124728"/>
                    <a:pt x="0" y="124728"/>
                  </a:cubicBezTo>
                  <a:lnTo>
                    <a:pt x="0" y="114037"/>
                  </a:lnTo>
                  <a:cubicBezTo>
                    <a:pt x="0" y="85527"/>
                    <a:pt x="17818" y="35636"/>
                    <a:pt x="39200" y="17818"/>
                  </a:cubicBezTo>
                  <a:cubicBezTo>
                    <a:pt x="46327" y="10691"/>
                    <a:pt x="96218" y="0"/>
                    <a:pt x="131855" y="0"/>
                  </a:cubicBezTo>
                  <a:cubicBezTo>
                    <a:pt x="167491" y="0"/>
                    <a:pt x="213819" y="10691"/>
                    <a:pt x="228073" y="17818"/>
                  </a:cubicBezTo>
                  <a:cubicBezTo>
                    <a:pt x="249455" y="35636"/>
                    <a:pt x="263710" y="85527"/>
                    <a:pt x="263710" y="114037"/>
                  </a:cubicBezTo>
                  <a:close/>
                </a:path>
              </a:pathLst>
            </a:custGeom>
            <a:solidFill>
              <a:srgbClr val="E9A701"/>
            </a:solidFill>
            <a:ln w="35560" cap="flat">
              <a:noFill/>
              <a:prstDash val="solid"/>
              <a:miter/>
            </a:ln>
          </p:spPr>
          <p:txBody>
            <a:bodyPr rtlCol="0" anchor="ctr"/>
            <a:lstStyle/>
            <a:p>
              <a:endParaRPr lang="fr-BE"/>
            </a:p>
          </p:txBody>
        </p:sp>
        <p:grpSp>
          <p:nvGrpSpPr>
            <p:cNvPr id="1186" name="Graphique 485">
              <a:extLst>
                <a:ext uri="{FF2B5EF4-FFF2-40B4-BE49-F238E27FC236}">
                  <a16:creationId xmlns:a16="http://schemas.microsoft.com/office/drawing/2014/main" id="{B0BFB344-2916-4775-A94A-F5B21B36FDBA}"/>
                </a:ext>
              </a:extLst>
            </p:cNvPr>
            <p:cNvGrpSpPr/>
            <p:nvPr/>
          </p:nvGrpSpPr>
          <p:grpSpPr>
            <a:xfrm>
              <a:off x="7903717" y="2003224"/>
              <a:ext cx="53454" cy="24945"/>
              <a:chOff x="7903717" y="2003224"/>
              <a:chExt cx="53454" cy="24945"/>
            </a:xfrm>
            <a:solidFill>
              <a:srgbClr val="EC8940"/>
            </a:solidFill>
          </p:grpSpPr>
          <p:sp>
            <p:nvSpPr>
              <p:cNvPr id="1218" name="Forme libre : forme 1217">
                <a:extLst>
                  <a:ext uri="{FF2B5EF4-FFF2-40B4-BE49-F238E27FC236}">
                    <a16:creationId xmlns:a16="http://schemas.microsoft.com/office/drawing/2014/main" id="{C0398943-089C-4D89-9E6E-B32C33DF26FD}"/>
                  </a:ext>
                </a:extLst>
              </p:cNvPr>
              <p:cNvSpPr/>
              <p:nvPr/>
            </p:nvSpPr>
            <p:spPr>
              <a:xfrm>
                <a:off x="7910844" y="2017478"/>
                <a:ext cx="42763" cy="10690"/>
              </a:xfrm>
              <a:custGeom>
                <a:avLst/>
                <a:gdLst>
                  <a:gd name="connsiteX0" fmla="*/ 7127 w 42763"/>
                  <a:gd name="connsiteY0" fmla="*/ 3564 h 10690"/>
                  <a:gd name="connsiteX1" fmla="*/ 3564 w 42763"/>
                  <a:gd name="connsiteY1" fmla="*/ 3564 h 10690"/>
                  <a:gd name="connsiteX2" fmla="*/ 0 w 42763"/>
                  <a:gd name="connsiteY2" fmla="*/ 3564 h 10690"/>
                  <a:gd name="connsiteX3" fmla="*/ 0 w 42763"/>
                  <a:gd name="connsiteY3" fmla="*/ 3564 h 10690"/>
                  <a:gd name="connsiteX4" fmla="*/ 3564 w 42763"/>
                  <a:gd name="connsiteY4" fmla="*/ 3564 h 10690"/>
                  <a:gd name="connsiteX5" fmla="*/ 7127 w 42763"/>
                  <a:gd name="connsiteY5" fmla="*/ 3564 h 10690"/>
                  <a:gd name="connsiteX6" fmla="*/ 14255 w 42763"/>
                  <a:gd name="connsiteY6" fmla="*/ 7127 h 10690"/>
                  <a:gd name="connsiteX7" fmla="*/ 21382 w 42763"/>
                  <a:gd name="connsiteY7" fmla="*/ 10691 h 10690"/>
                  <a:gd name="connsiteX8" fmla="*/ 28509 w 42763"/>
                  <a:gd name="connsiteY8" fmla="*/ 7127 h 10690"/>
                  <a:gd name="connsiteX9" fmla="*/ 35636 w 42763"/>
                  <a:gd name="connsiteY9" fmla="*/ 3564 h 10690"/>
                  <a:gd name="connsiteX10" fmla="*/ 39200 w 42763"/>
                  <a:gd name="connsiteY10" fmla="*/ 3564 h 10690"/>
                  <a:gd name="connsiteX11" fmla="*/ 42764 w 42763"/>
                  <a:gd name="connsiteY11" fmla="*/ 3564 h 10690"/>
                  <a:gd name="connsiteX12" fmla="*/ 42764 w 42763"/>
                  <a:gd name="connsiteY12" fmla="*/ 3564 h 10690"/>
                  <a:gd name="connsiteX13" fmla="*/ 42764 w 42763"/>
                  <a:gd name="connsiteY13" fmla="*/ 3564 h 10690"/>
                  <a:gd name="connsiteX14" fmla="*/ 39200 w 42763"/>
                  <a:gd name="connsiteY14" fmla="*/ 3564 h 10690"/>
                  <a:gd name="connsiteX15" fmla="*/ 35636 w 42763"/>
                  <a:gd name="connsiteY15" fmla="*/ 3564 h 10690"/>
                  <a:gd name="connsiteX16" fmla="*/ 39200 w 42763"/>
                  <a:gd name="connsiteY16" fmla="*/ 3564 h 10690"/>
                  <a:gd name="connsiteX17" fmla="*/ 39200 w 42763"/>
                  <a:gd name="connsiteY17" fmla="*/ 3564 h 10690"/>
                  <a:gd name="connsiteX18" fmla="*/ 39200 w 42763"/>
                  <a:gd name="connsiteY18" fmla="*/ 3564 h 10690"/>
                  <a:gd name="connsiteX19" fmla="*/ 35636 w 42763"/>
                  <a:gd name="connsiteY19" fmla="*/ 3564 h 10690"/>
                  <a:gd name="connsiteX20" fmla="*/ 32073 w 42763"/>
                  <a:gd name="connsiteY20" fmla="*/ 3564 h 10690"/>
                  <a:gd name="connsiteX21" fmla="*/ 24945 w 42763"/>
                  <a:gd name="connsiteY21" fmla="*/ 7127 h 10690"/>
                  <a:gd name="connsiteX22" fmla="*/ 17818 w 42763"/>
                  <a:gd name="connsiteY22" fmla="*/ 10691 h 10690"/>
                  <a:gd name="connsiteX23" fmla="*/ 14255 w 42763"/>
                  <a:gd name="connsiteY23" fmla="*/ 7127 h 10690"/>
                  <a:gd name="connsiteX24" fmla="*/ 10691 w 42763"/>
                  <a:gd name="connsiteY24" fmla="*/ 3564 h 10690"/>
                  <a:gd name="connsiteX25" fmla="*/ 7127 w 42763"/>
                  <a:gd name="connsiteY25" fmla="*/ 3564 h 10690"/>
                  <a:gd name="connsiteX26" fmla="*/ 3564 w 42763"/>
                  <a:gd name="connsiteY26" fmla="*/ 0 h 10690"/>
                  <a:gd name="connsiteX27" fmla="*/ 0 w 42763"/>
                  <a:gd name="connsiteY27" fmla="*/ 0 h 10690"/>
                  <a:gd name="connsiteX28" fmla="*/ 0 w 42763"/>
                  <a:gd name="connsiteY28" fmla="*/ 0 h 10690"/>
                  <a:gd name="connsiteX29" fmla="*/ 0 w 42763"/>
                  <a:gd name="connsiteY29" fmla="*/ 0 h 10690"/>
                  <a:gd name="connsiteX30" fmla="*/ 7127 w 42763"/>
                  <a:gd name="connsiteY30" fmla="*/ 3564 h 1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763" h="10690">
                    <a:moveTo>
                      <a:pt x="7127" y="3564"/>
                    </a:moveTo>
                    <a:lnTo>
                      <a:pt x="3564" y="3564"/>
                    </a:lnTo>
                    <a:cubicBezTo>
                      <a:pt x="3564" y="3564"/>
                      <a:pt x="3564" y="3564"/>
                      <a:pt x="0" y="3564"/>
                    </a:cubicBezTo>
                    <a:cubicBezTo>
                      <a:pt x="0" y="3564"/>
                      <a:pt x="0" y="3564"/>
                      <a:pt x="0" y="3564"/>
                    </a:cubicBezTo>
                    <a:cubicBezTo>
                      <a:pt x="0" y="3564"/>
                      <a:pt x="3564" y="3564"/>
                      <a:pt x="3564" y="3564"/>
                    </a:cubicBezTo>
                    <a:cubicBezTo>
                      <a:pt x="3564" y="3564"/>
                      <a:pt x="7127" y="3564"/>
                      <a:pt x="7127" y="3564"/>
                    </a:cubicBezTo>
                    <a:cubicBezTo>
                      <a:pt x="10691" y="3564"/>
                      <a:pt x="10691" y="7127"/>
                      <a:pt x="14255" y="7127"/>
                    </a:cubicBezTo>
                    <a:cubicBezTo>
                      <a:pt x="17818" y="7127"/>
                      <a:pt x="17818" y="10691"/>
                      <a:pt x="21382" y="10691"/>
                    </a:cubicBezTo>
                    <a:cubicBezTo>
                      <a:pt x="24945" y="10691"/>
                      <a:pt x="24945" y="7127"/>
                      <a:pt x="28509" y="7127"/>
                    </a:cubicBezTo>
                    <a:cubicBezTo>
                      <a:pt x="32073" y="7127"/>
                      <a:pt x="32073" y="3564"/>
                      <a:pt x="35636" y="3564"/>
                    </a:cubicBezTo>
                    <a:cubicBezTo>
                      <a:pt x="35636" y="3564"/>
                      <a:pt x="39200" y="3564"/>
                      <a:pt x="39200" y="3564"/>
                    </a:cubicBezTo>
                    <a:cubicBezTo>
                      <a:pt x="39200" y="3564"/>
                      <a:pt x="42764" y="3564"/>
                      <a:pt x="42764" y="3564"/>
                    </a:cubicBezTo>
                    <a:cubicBezTo>
                      <a:pt x="42764" y="3564"/>
                      <a:pt x="42764" y="3564"/>
                      <a:pt x="42764" y="3564"/>
                    </a:cubicBezTo>
                    <a:cubicBezTo>
                      <a:pt x="42764" y="3564"/>
                      <a:pt x="42764" y="3564"/>
                      <a:pt x="42764" y="3564"/>
                    </a:cubicBezTo>
                    <a:cubicBezTo>
                      <a:pt x="42764" y="3564"/>
                      <a:pt x="42764" y="3564"/>
                      <a:pt x="39200" y="3564"/>
                    </a:cubicBezTo>
                    <a:lnTo>
                      <a:pt x="35636" y="3564"/>
                    </a:lnTo>
                    <a:lnTo>
                      <a:pt x="39200" y="3564"/>
                    </a:lnTo>
                    <a:cubicBezTo>
                      <a:pt x="39200" y="3564"/>
                      <a:pt x="39200" y="3564"/>
                      <a:pt x="39200" y="3564"/>
                    </a:cubicBezTo>
                    <a:cubicBezTo>
                      <a:pt x="39200" y="3564"/>
                      <a:pt x="39200" y="3564"/>
                      <a:pt x="39200" y="3564"/>
                    </a:cubicBezTo>
                    <a:cubicBezTo>
                      <a:pt x="39200" y="3564"/>
                      <a:pt x="35636" y="3564"/>
                      <a:pt x="35636" y="3564"/>
                    </a:cubicBezTo>
                    <a:cubicBezTo>
                      <a:pt x="35636" y="3564"/>
                      <a:pt x="32073" y="3564"/>
                      <a:pt x="32073" y="3564"/>
                    </a:cubicBezTo>
                    <a:cubicBezTo>
                      <a:pt x="28509" y="3564"/>
                      <a:pt x="28509" y="7127"/>
                      <a:pt x="24945" y="7127"/>
                    </a:cubicBezTo>
                    <a:cubicBezTo>
                      <a:pt x="21382" y="7127"/>
                      <a:pt x="21382" y="10691"/>
                      <a:pt x="17818" y="10691"/>
                    </a:cubicBezTo>
                    <a:cubicBezTo>
                      <a:pt x="14255" y="10691"/>
                      <a:pt x="14255" y="10691"/>
                      <a:pt x="14255" y="7127"/>
                    </a:cubicBezTo>
                    <a:cubicBezTo>
                      <a:pt x="14255" y="7127"/>
                      <a:pt x="10691" y="7127"/>
                      <a:pt x="10691" y="3564"/>
                    </a:cubicBezTo>
                    <a:cubicBezTo>
                      <a:pt x="10691" y="0"/>
                      <a:pt x="10691" y="0"/>
                      <a:pt x="7127" y="3564"/>
                    </a:cubicBezTo>
                    <a:cubicBezTo>
                      <a:pt x="7127" y="0"/>
                      <a:pt x="3564" y="0"/>
                      <a:pt x="3564" y="0"/>
                    </a:cubicBezTo>
                    <a:cubicBezTo>
                      <a:pt x="3564" y="0"/>
                      <a:pt x="0" y="0"/>
                      <a:pt x="0" y="0"/>
                    </a:cubicBezTo>
                    <a:cubicBezTo>
                      <a:pt x="0" y="0"/>
                      <a:pt x="0" y="0"/>
                      <a:pt x="0" y="0"/>
                    </a:cubicBezTo>
                    <a:cubicBezTo>
                      <a:pt x="0" y="0"/>
                      <a:pt x="0" y="0"/>
                      <a:pt x="0" y="0"/>
                    </a:cubicBezTo>
                    <a:lnTo>
                      <a:pt x="7127" y="3564"/>
                    </a:lnTo>
                    <a:close/>
                  </a:path>
                </a:pathLst>
              </a:custGeom>
              <a:solidFill>
                <a:srgbClr val="EC8940"/>
              </a:solidFill>
              <a:ln w="35560" cap="flat">
                <a:noFill/>
                <a:prstDash val="solid"/>
                <a:miter/>
              </a:ln>
            </p:spPr>
            <p:txBody>
              <a:bodyPr rtlCol="0" anchor="ctr"/>
              <a:lstStyle/>
              <a:p>
                <a:endParaRPr lang="fr-BE"/>
              </a:p>
            </p:txBody>
          </p:sp>
          <p:grpSp>
            <p:nvGrpSpPr>
              <p:cNvPr id="1219" name="Graphique 485">
                <a:extLst>
                  <a:ext uri="{FF2B5EF4-FFF2-40B4-BE49-F238E27FC236}">
                    <a16:creationId xmlns:a16="http://schemas.microsoft.com/office/drawing/2014/main" id="{2677BF7B-B7E8-47D6-A645-1001B7BDE674}"/>
                  </a:ext>
                </a:extLst>
              </p:cNvPr>
              <p:cNvGrpSpPr/>
              <p:nvPr/>
            </p:nvGrpSpPr>
            <p:grpSpPr>
              <a:xfrm>
                <a:off x="7903717" y="2003224"/>
                <a:ext cx="53454" cy="14254"/>
                <a:chOff x="7903717" y="2003224"/>
                <a:chExt cx="53454" cy="14254"/>
              </a:xfrm>
              <a:solidFill>
                <a:srgbClr val="EC8940"/>
              </a:solidFill>
            </p:grpSpPr>
            <p:sp>
              <p:nvSpPr>
                <p:cNvPr id="1220" name="Forme libre : forme 1219">
                  <a:extLst>
                    <a:ext uri="{FF2B5EF4-FFF2-40B4-BE49-F238E27FC236}">
                      <a16:creationId xmlns:a16="http://schemas.microsoft.com/office/drawing/2014/main" id="{29F46A23-D4FA-459D-9CB4-099A9E289E0F}"/>
                    </a:ext>
                  </a:extLst>
                </p:cNvPr>
                <p:cNvSpPr/>
                <p:nvPr/>
              </p:nvSpPr>
              <p:spPr>
                <a:xfrm>
                  <a:off x="7950044" y="2003224"/>
                  <a:ext cx="7127" cy="14254"/>
                </a:xfrm>
                <a:custGeom>
                  <a:avLst/>
                  <a:gdLst>
                    <a:gd name="connsiteX0" fmla="*/ 0 w 7127"/>
                    <a:gd name="connsiteY0" fmla="*/ 0 h 14254"/>
                    <a:gd name="connsiteX1" fmla="*/ 7127 w 7127"/>
                    <a:gd name="connsiteY1" fmla="*/ 7127 h 14254"/>
                    <a:gd name="connsiteX2" fmla="*/ 7127 w 7127"/>
                    <a:gd name="connsiteY2" fmla="*/ 10691 h 14254"/>
                    <a:gd name="connsiteX3" fmla="*/ 3564 w 7127"/>
                    <a:gd name="connsiteY3" fmla="*/ 14255 h 14254"/>
                    <a:gd name="connsiteX4" fmla="*/ 3564 w 7127"/>
                    <a:gd name="connsiteY4" fmla="*/ 7127 h 14254"/>
                    <a:gd name="connsiteX5" fmla="*/ 0 w 7127"/>
                    <a:gd name="connsiteY5" fmla="*/ 0 h 14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7" h="14254">
                      <a:moveTo>
                        <a:pt x="0" y="0"/>
                      </a:moveTo>
                      <a:cubicBezTo>
                        <a:pt x="3564" y="0"/>
                        <a:pt x="7127" y="3564"/>
                        <a:pt x="7127" y="7127"/>
                      </a:cubicBezTo>
                      <a:cubicBezTo>
                        <a:pt x="7127" y="7127"/>
                        <a:pt x="7127" y="10691"/>
                        <a:pt x="7127" y="10691"/>
                      </a:cubicBezTo>
                      <a:cubicBezTo>
                        <a:pt x="7127" y="10691"/>
                        <a:pt x="7127" y="14255"/>
                        <a:pt x="3564" y="14255"/>
                      </a:cubicBezTo>
                      <a:cubicBezTo>
                        <a:pt x="3564" y="10691"/>
                        <a:pt x="3564" y="10691"/>
                        <a:pt x="3564" y="7127"/>
                      </a:cubicBezTo>
                      <a:cubicBezTo>
                        <a:pt x="3564" y="3564"/>
                        <a:pt x="3564" y="3564"/>
                        <a:pt x="0" y="0"/>
                      </a:cubicBezTo>
                      <a:close/>
                    </a:path>
                  </a:pathLst>
                </a:custGeom>
                <a:solidFill>
                  <a:srgbClr val="EC8940"/>
                </a:solidFill>
                <a:ln w="35560" cap="flat">
                  <a:noFill/>
                  <a:prstDash val="solid"/>
                  <a:miter/>
                </a:ln>
              </p:spPr>
              <p:txBody>
                <a:bodyPr rtlCol="0" anchor="ctr"/>
                <a:lstStyle/>
                <a:p>
                  <a:endParaRPr lang="fr-BE"/>
                </a:p>
              </p:txBody>
            </p:sp>
            <p:sp>
              <p:nvSpPr>
                <p:cNvPr id="1221" name="Forme libre : forme 1220">
                  <a:extLst>
                    <a:ext uri="{FF2B5EF4-FFF2-40B4-BE49-F238E27FC236}">
                      <a16:creationId xmlns:a16="http://schemas.microsoft.com/office/drawing/2014/main" id="{58C20A99-DD33-4E51-8EAF-826CEF062876}"/>
                    </a:ext>
                  </a:extLst>
                </p:cNvPr>
                <p:cNvSpPr/>
                <p:nvPr/>
              </p:nvSpPr>
              <p:spPr>
                <a:xfrm>
                  <a:off x="7903717" y="2003224"/>
                  <a:ext cx="7127" cy="14254"/>
                </a:xfrm>
                <a:custGeom>
                  <a:avLst/>
                  <a:gdLst>
                    <a:gd name="connsiteX0" fmla="*/ 7127 w 7127"/>
                    <a:gd name="connsiteY0" fmla="*/ 0 h 14254"/>
                    <a:gd name="connsiteX1" fmla="*/ 3564 w 7127"/>
                    <a:gd name="connsiteY1" fmla="*/ 7127 h 14254"/>
                    <a:gd name="connsiteX2" fmla="*/ 3564 w 7127"/>
                    <a:gd name="connsiteY2" fmla="*/ 14255 h 14254"/>
                    <a:gd name="connsiteX3" fmla="*/ 0 w 7127"/>
                    <a:gd name="connsiteY3" fmla="*/ 10691 h 14254"/>
                    <a:gd name="connsiteX4" fmla="*/ 0 w 7127"/>
                    <a:gd name="connsiteY4" fmla="*/ 7127 h 14254"/>
                    <a:gd name="connsiteX5" fmla="*/ 7127 w 7127"/>
                    <a:gd name="connsiteY5" fmla="*/ 0 h 14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7" h="14254">
                      <a:moveTo>
                        <a:pt x="7127" y="0"/>
                      </a:moveTo>
                      <a:cubicBezTo>
                        <a:pt x="3564" y="3564"/>
                        <a:pt x="3564" y="3564"/>
                        <a:pt x="3564" y="7127"/>
                      </a:cubicBezTo>
                      <a:cubicBezTo>
                        <a:pt x="3564" y="10691"/>
                        <a:pt x="3564" y="10691"/>
                        <a:pt x="3564" y="14255"/>
                      </a:cubicBezTo>
                      <a:cubicBezTo>
                        <a:pt x="3564" y="14255"/>
                        <a:pt x="0" y="10691"/>
                        <a:pt x="0" y="10691"/>
                      </a:cubicBezTo>
                      <a:cubicBezTo>
                        <a:pt x="0" y="10691"/>
                        <a:pt x="0" y="7127"/>
                        <a:pt x="0" y="7127"/>
                      </a:cubicBezTo>
                      <a:cubicBezTo>
                        <a:pt x="3564" y="3564"/>
                        <a:pt x="3564" y="0"/>
                        <a:pt x="7127" y="0"/>
                      </a:cubicBezTo>
                      <a:close/>
                    </a:path>
                  </a:pathLst>
                </a:custGeom>
                <a:solidFill>
                  <a:srgbClr val="EC8940"/>
                </a:solidFill>
                <a:ln w="35560" cap="flat">
                  <a:noFill/>
                  <a:prstDash val="solid"/>
                  <a:miter/>
                </a:ln>
              </p:spPr>
              <p:txBody>
                <a:bodyPr rtlCol="0" anchor="ctr"/>
                <a:lstStyle/>
                <a:p>
                  <a:endParaRPr lang="fr-BE"/>
                </a:p>
              </p:txBody>
            </p:sp>
          </p:grpSp>
        </p:grpSp>
        <p:grpSp>
          <p:nvGrpSpPr>
            <p:cNvPr id="1187" name="Graphique 485">
              <a:extLst>
                <a:ext uri="{FF2B5EF4-FFF2-40B4-BE49-F238E27FC236}">
                  <a16:creationId xmlns:a16="http://schemas.microsoft.com/office/drawing/2014/main" id="{922C2295-2062-4F34-895D-400B8C350E25}"/>
                </a:ext>
              </a:extLst>
            </p:cNvPr>
            <p:cNvGrpSpPr/>
            <p:nvPr/>
          </p:nvGrpSpPr>
          <p:grpSpPr>
            <a:xfrm>
              <a:off x="7889462" y="2045988"/>
              <a:ext cx="85527" cy="21381"/>
              <a:chOff x="7889462" y="2045988"/>
              <a:chExt cx="85527" cy="21381"/>
            </a:xfrm>
            <a:solidFill>
              <a:srgbClr val="EC8940"/>
            </a:solidFill>
          </p:grpSpPr>
          <p:sp>
            <p:nvSpPr>
              <p:cNvPr id="1214" name="Forme libre : forme 1213">
                <a:extLst>
                  <a:ext uri="{FF2B5EF4-FFF2-40B4-BE49-F238E27FC236}">
                    <a16:creationId xmlns:a16="http://schemas.microsoft.com/office/drawing/2014/main" id="{D7220C03-C2FF-411B-984B-4727A7C9D673}"/>
                  </a:ext>
                </a:extLst>
              </p:cNvPr>
              <p:cNvSpPr/>
              <p:nvPr/>
            </p:nvSpPr>
            <p:spPr>
              <a:xfrm>
                <a:off x="7889462" y="2056678"/>
                <a:ext cx="85527" cy="10690"/>
              </a:xfrm>
              <a:custGeom>
                <a:avLst/>
                <a:gdLst>
                  <a:gd name="connsiteX0" fmla="*/ 0 w 85527"/>
                  <a:gd name="connsiteY0" fmla="*/ 0 h 10690"/>
                  <a:gd name="connsiteX1" fmla="*/ 3564 w 85527"/>
                  <a:gd name="connsiteY1" fmla="*/ 3564 h 10690"/>
                  <a:gd name="connsiteX2" fmla="*/ 7127 w 85527"/>
                  <a:gd name="connsiteY2" fmla="*/ 3564 h 10690"/>
                  <a:gd name="connsiteX3" fmla="*/ 17818 w 85527"/>
                  <a:gd name="connsiteY3" fmla="*/ 3564 h 10690"/>
                  <a:gd name="connsiteX4" fmla="*/ 24946 w 85527"/>
                  <a:gd name="connsiteY4" fmla="*/ 3564 h 10690"/>
                  <a:gd name="connsiteX5" fmla="*/ 28509 w 85527"/>
                  <a:gd name="connsiteY5" fmla="*/ 3564 h 10690"/>
                  <a:gd name="connsiteX6" fmla="*/ 28509 w 85527"/>
                  <a:gd name="connsiteY6" fmla="*/ 3564 h 10690"/>
                  <a:gd name="connsiteX7" fmla="*/ 28509 w 85527"/>
                  <a:gd name="connsiteY7" fmla="*/ 3564 h 10690"/>
                  <a:gd name="connsiteX8" fmla="*/ 28509 w 85527"/>
                  <a:gd name="connsiteY8" fmla="*/ 3564 h 10690"/>
                  <a:gd name="connsiteX9" fmla="*/ 28509 w 85527"/>
                  <a:gd name="connsiteY9" fmla="*/ 3564 h 10690"/>
                  <a:gd name="connsiteX10" fmla="*/ 32073 w 85527"/>
                  <a:gd name="connsiteY10" fmla="*/ 3564 h 10690"/>
                  <a:gd name="connsiteX11" fmla="*/ 35636 w 85527"/>
                  <a:gd name="connsiteY11" fmla="*/ 3564 h 10690"/>
                  <a:gd name="connsiteX12" fmla="*/ 39200 w 85527"/>
                  <a:gd name="connsiteY12" fmla="*/ 3564 h 10690"/>
                  <a:gd name="connsiteX13" fmla="*/ 42764 w 85527"/>
                  <a:gd name="connsiteY13" fmla="*/ 3564 h 10690"/>
                  <a:gd name="connsiteX14" fmla="*/ 46327 w 85527"/>
                  <a:gd name="connsiteY14" fmla="*/ 3564 h 10690"/>
                  <a:gd name="connsiteX15" fmla="*/ 49891 w 85527"/>
                  <a:gd name="connsiteY15" fmla="*/ 3564 h 10690"/>
                  <a:gd name="connsiteX16" fmla="*/ 49891 w 85527"/>
                  <a:gd name="connsiteY16" fmla="*/ 3564 h 10690"/>
                  <a:gd name="connsiteX17" fmla="*/ 49891 w 85527"/>
                  <a:gd name="connsiteY17" fmla="*/ 3564 h 10690"/>
                  <a:gd name="connsiteX18" fmla="*/ 53455 w 85527"/>
                  <a:gd name="connsiteY18" fmla="*/ 3564 h 10690"/>
                  <a:gd name="connsiteX19" fmla="*/ 64146 w 85527"/>
                  <a:gd name="connsiteY19" fmla="*/ 3564 h 10690"/>
                  <a:gd name="connsiteX20" fmla="*/ 67709 w 85527"/>
                  <a:gd name="connsiteY20" fmla="*/ 3564 h 10690"/>
                  <a:gd name="connsiteX21" fmla="*/ 71273 w 85527"/>
                  <a:gd name="connsiteY21" fmla="*/ 3564 h 10690"/>
                  <a:gd name="connsiteX22" fmla="*/ 74837 w 85527"/>
                  <a:gd name="connsiteY22" fmla="*/ 3564 h 10690"/>
                  <a:gd name="connsiteX23" fmla="*/ 85527 w 85527"/>
                  <a:gd name="connsiteY23" fmla="*/ 0 h 10690"/>
                  <a:gd name="connsiteX24" fmla="*/ 74837 w 85527"/>
                  <a:gd name="connsiteY24" fmla="*/ 7127 h 10690"/>
                  <a:gd name="connsiteX25" fmla="*/ 71273 w 85527"/>
                  <a:gd name="connsiteY25" fmla="*/ 10691 h 10690"/>
                  <a:gd name="connsiteX26" fmla="*/ 67709 w 85527"/>
                  <a:gd name="connsiteY26" fmla="*/ 10691 h 10690"/>
                  <a:gd name="connsiteX27" fmla="*/ 64146 w 85527"/>
                  <a:gd name="connsiteY27" fmla="*/ 10691 h 10690"/>
                  <a:gd name="connsiteX28" fmla="*/ 53455 w 85527"/>
                  <a:gd name="connsiteY28" fmla="*/ 10691 h 10690"/>
                  <a:gd name="connsiteX29" fmla="*/ 49891 w 85527"/>
                  <a:gd name="connsiteY29" fmla="*/ 10691 h 10690"/>
                  <a:gd name="connsiteX30" fmla="*/ 49891 w 85527"/>
                  <a:gd name="connsiteY30" fmla="*/ 10691 h 10690"/>
                  <a:gd name="connsiteX31" fmla="*/ 49891 w 85527"/>
                  <a:gd name="connsiteY31" fmla="*/ 10691 h 10690"/>
                  <a:gd name="connsiteX32" fmla="*/ 46327 w 85527"/>
                  <a:gd name="connsiteY32" fmla="*/ 10691 h 10690"/>
                  <a:gd name="connsiteX33" fmla="*/ 42764 w 85527"/>
                  <a:gd name="connsiteY33" fmla="*/ 10691 h 10690"/>
                  <a:gd name="connsiteX34" fmla="*/ 42764 w 85527"/>
                  <a:gd name="connsiteY34" fmla="*/ 10691 h 10690"/>
                  <a:gd name="connsiteX35" fmla="*/ 42764 w 85527"/>
                  <a:gd name="connsiteY35" fmla="*/ 10691 h 10690"/>
                  <a:gd name="connsiteX36" fmla="*/ 42764 w 85527"/>
                  <a:gd name="connsiteY36" fmla="*/ 10691 h 10690"/>
                  <a:gd name="connsiteX37" fmla="*/ 42764 w 85527"/>
                  <a:gd name="connsiteY37" fmla="*/ 10691 h 10690"/>
                  <a:gd name="connsiteX38" fmla="*/ 39200 w 85527"/>
                  <a:gd name="connsiteY38" fmla="*/ 10691 h 10690"/>
                  <a:gd name="connsiteX39" fmla="*/ 35636 w 85527"/>
                  <a:gd name="connsiteY39" fmla="*/ 10691 h 10690"/>
                  <a:gd name="connsiteX40" fmla="*/ 32073 w 85527"/>
                  <a:gd name="connsiteY40" fmla="*/ 10691 h 10690"/>
                  <a:gd name="connsiteX41" fmla="*/ 28509 w 85527"/>
                  <a:gd name="connsiteY41" fmla="*/ 10691 h 10690"/>
                  <a:gd name="connsiteX42" fmla="*/ 21382 w 85527"/>
                  <a:gd name="connsiteY42" fmla="*/ 10691 h 10690"/>
                  <a:gd name="connsiteX43" fmla="*/ 10691 w 85527"/>
                  <a:gd name="connsiteY43" fmla="*/ 10691 h 10690"/>
                  <a:gd name="connsiteX44" fmla="*/ 3564 w 85527"/>
                  <a:gd name="connsiteY44" fmla="*/ 10691 h 10690"/>
                  <a:gd name="connsiteX45" fmla="*/ 0 w 85527"/>
                  <a:gd name="connsiteY45" fmla="*/ 0 h 1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5527" h="10690">
                    <a:moveTo>
                      <a:pt x="0" y="0"/>
                    </a:moveTo>
                    <a:cubicBezTo>
                      <a:pt x="0" y="0"/>
                      <a:pt x="3564" y="3564"/>
                      <a:pt x="3564" y="3564"/>
                    </a:cubicBezTo>
                    <a:cubicBezTo>
                      <a:pt x="3564" y="3564"/>
                      <a:pt x="7127" y="3564"/>
                      <a:pt x="7127" y="3564"/>
                    </a:cubicBezTo>
                    <a:cubicBezTo>
                      <a:pt x="10691" y="3564"/>
                      <a:pt x="14255" y="3564"/>
                      <a:pt x="17818" y="3564"/>
                    </a:cubicBezTo>
                    <a:cubicBezTo>
                      <a:pt x="17818" y="3564"/>
                      <a:pt x="21382" y="3564"/>
                      <a:pt x="24946" y="3564"/>
                    </a:cubicBezTo>
                    <a:lnTo>
                      <a:pt x="28509" y="3564"/>
                    </a:lnTo>
                    <a:lnTo>
                      <a:pt x="28509" y="3564"/>
                    </a:lnTo>
                    <a:lnTo>
                      <a:pt x="28509" y="3564"/>
                    </a:lnTo>
                    <a:cubicBezTo>
                      <a:pt x="28509" y="3564"/>
                      <a:pt x="28509" y="3564"/>
                      <a:pt x="28509" y="3564"/>
                    </a:cubicBezTo>
                    <a:cubicBezTo>
                      <a:pt x="28509" y="3564"/>
                      <a:pt x="28509" y="3564"/>
                      <a:pt x="28509" y="3564"/>
                    </a:cubicBezTo>
                    <a:cubicBezTo>
                      <a:pt x="28509" y="3564"/>
                      <a:pt x="32073" y="3564"/>
                      <a:pt x="32073" y="3564"/>
                    </a:cubicBezTo>
                    <a:cubicBezTo>
                      <a:pt x="32073" y="3564"/>
                      <a:pt x="32073" y="3564"/>
                      <a:pt x="35636" y="3564"/>
                    </a:cubicBezTo>
                    <a:cubicBezTo>
                      <a:pt x="35636" y="3564"/>
                      <a:pt x="35636" y="3564"/>
                      <a:pt x="39200" y="3564"/>
                    </a:cubicBezTo>
                    <a:cubicBezTo>
                      <a:pt x="39200" y="3564"/>
                      <a:pt x="39200" y="3564"/>
                      <a:pt x="42764" y="3564"/>
                    </a:cubicBezTo>
                    <a:cubicBezTo>
                      <a:pt x="42764" y="3564"/>
                      <a:pt x="42764" y="3564"/>
                      <a:pt x="46327" y="3564"/>
                    </a:cubicBezTo>
                    <a:cubicBezTo>
                      <a:pt x="46327" y="3564"/>
                      <a:pt x="49891" y="3564"/>
                      <a:pt x="49891" y="3564"/>
                    </a:cubicBezTo>
                    <a:cubicBezTo>
                      <a:pt x="49891" y="3564"/>
                      <a:pt x="49891" y="3564"/>
                      <a:pt x="49891" y="3564"/>
                    </a:cubicBezTo>
                    <a:cubicBezTo>
                      <a:pt x="49891" y="3564"/>
                      <a:pt x="49891" y="3564"/>
                      <a:pt x="49891" y="3564"/>
                    </a:cubicBezTo>
                    <a:lnTo>
                      <a:pt x="53455" y="3564"/>
                    </a:lnTo>
                    <a:cubicBezTo>
                      <a:pt x="57018" y="3564"/>
                      <a:pt x="60582" y="3564"/>
                      <a:pt x="64146" y="3564"/>
                    </a:cubicBezTo>
                    <a:cubicBezTo>
                      <a:pt x="64146" y="3564"/>
                      <a:pt x="67709" y="3564"/>
                      <a:pt x="67709" y="3564"/>
                    </a:cubicBezTo>
                    <a:cubicBezTo>
                      <a:pt x="67709" y="3564"/>
                      <a:pt x="67709" y="3564"/>
                      <a:pt x="71273" y="3564"/>
                    </a:cubicBezTo>
                    <a:cubicBezTo>
                      <a:pt x="71273" y="3564"/>
                      <a:pt x="74837" y="3564"/>
                      <a:pt x="74837" y="3564"/>
                    </a:cubicBezTo>
                    <a:cubicBezTo>
                      <a:pt x="78400" y="3564"/>
                      <a:pt x="81964" y="0"/>
                      <a:pt x="85527" y="0"/>
                    </a:cubicBezTo>
                    <a:cubicBezTo>
                      <a:pt x="81964" y="3564"/>
                      <a:pt x="78400" y="3564"/>
                      <a:pt x="74837" y="7127"/>
                    </a:cubicBezTo>
                    <a:cubicBezTo>
                      <a:pt x="74837" y="7127"/>
                      <a:pt x="71273" y="7127"/>
                      <a:pt x="71273" y="10691"/>
                    </a:cubicBezTo>
                    <a:cubicBezTo>
                      <a:pt x="71273" y="10691"/>
                      <a:pt x="67709" y="10691"/>
                      <a:pt x="67709" y="10691"/>
                    </a:cubicBezTo>
                    <a:cubicBezTo>
                      <a:pt x="67709" y="10691"/>
                      <a:pt x="64146" y="10691"/>
                      <a:pt x="64146" y="10691"/>
                    </a:cubicBezTo>
                    <a:cubicBezTo>
                      <a:pt x="60582" y="10691"/>
                      <a:pt x="57018" y="10691"/>
                      <a:pt x="53455" y="10691"/>
                    </a:cubicBezTo>
                    <a:cubicBezTo>
                      <a:pt x="53455" y="10691"/>
                      <a:pt x="49891" y="10691"/>
                      <a:pt x="49891" y="10691"/>
                    </a:cubicBezTo>
                    <a:cubicBezTo>
                      <a:pt x="49891" y="10691"/>
                      <a:pt x="49891" y="10691"/>
                      <a:pt x="49891" y="10691"/>
                    </a:cubicBezTo>
                    <a:cubicBezTo>
                      <a:pt x="49891" y="10691"/>
                      <a:pt x="49891" y="10691"/>
                      <a:pt x="49891" y="10691"/>
                    </a:cubicBezTo>
                    <a:cubicBezTo>
                      <a:pt x="49891" y="10691"/>
                      <a:pt x="49891" y="10691"/>
                      <a:pt x="46327" y="10691"/>
                    </a:cubicBezTo>
                    <a:cubicBezTo>
                      <a:pt x="46327" y="10691"/>
                      <a:pt x="46327" y="10691"/>
                      <a:pt x="42764" y="10691"/>
                    </a:cubicBezTo>
                    <a:cubicBezTo>
                      <a:pt x="42764" y="10691"/>
                      <a:pt x="42764" y="10691"/>
                      <a:pt x="42764" y="10691"/>
                    </a:cubicBezTo>
                    <a:cubicBezTo>
                      <a:pt x="42764" y="10691"/>
                      <a:pt x="42764" y="10691"/>
                      <a:pt x="42764" y="10691"/>
                    </a:cubicBezTo>
                    <a:cubicBezTo>
                      <a:pt x="42764" y="10691"/>
                      <a:pt x="42764" y="10691"/>
                      <a:pt x="42764" y="10691"/>
                    </a:cubicBezTo>
                    <a:cubicBezTo>
                      <a:pt x="42764" y="10691"/>
                      <a:pt x="42764" y="10691"/>
                      <a:pt x="42764" y="10691"/>
                    </a:cubicBezTo>
                    <a:cubicBezTo>
                      <a:pt x="42764" y="10691"/>
                      <a:pt x="39200" y="10691"/>
                      <a:pt x="39200" y="10691"/>
                    </a:cubicBezTo>
                    <a:cubicBezTo>
                      <a:pt x="39200" y="10691"/>
                      <a:pt x="35636" y="10691"/>
                      <a:pt x="35636" y="10691"/>
                    </a:cubicBezTo>
                    <a:cubicBezTo>
                      <a:pt x="35636" y="10691"/>
                      <a:pt x="35636" y="10691"/>
                      <a:pt x="32073" y="10691"/>
                    </a:cubicBezTo>
                    <a:lnTo>
                      <a:pt x="28509" y="10691"/>
                    </a:lnTo>
                    <a:cubicBezTo>
                      <a:pt x="24946" y="10691"/>
                      <a:pt x="24946" y="10691"/>
                      <a:pt x="21382" y="10691"/>
                    </a:cubicBezTo>
                    <a:cubicBezTo>
                      <a:pt x="17818" y="10691"/>
                      <a:pt x="14255" y="10691"/>
                      <a:pt x="10691" y="10691"/>
                    </a:cubicBezTo>
                    <a:cubicBezTo>
                      <a:pt x="7127" y="10691"/>
                      <a:pt x="7127" y="10691"/>
                      <a:pt x="3564" y="10691"/>
                    </a:cubicBezTo>
                    <a:cubicBezTo>
                      <a:pt x="3564" y="3564"/>
                      <a:pt x="3564" y="3564"/>
                      <a:pt x="0" y="0"/>
                    </a:cubicBezTo>
                    <a:close/>
                  </a:path>
                </a:pathLst>
              </a:custGeom>
              <a:solidFill>
                <a:srgbClr val="EC8940"/>
              </a:solidFill>
              <a:ln w="35560" cap="flat">
                <a:noFill/>
                <a:prstDash val="solid"/>
                <a:miter/>
              </a:ln>
            </p:spPr>
            <p:txBody>
              <a:bodyPr rtlCol="0" anchor="ctr"/>
              <a:lstStyle/>
              <a:p>
                <a:endParaRPr lang="fr-BE"/>
              </a:p>
            </p:txBody>
          </p:sp>
          <p:sp>
            <p:nvSpPr>
              <p:cNvPr id="1215" name="Forme libre : forme 1214">
                <a:extLst>
                  <a:ext uri="{FF2B5EF4-FFF2-40B4-BE49-F238E27FC236}">
                    <a16:creationId xmlns:a16="http://schemas.microsoft.com/office/drawing/2014/main" id="{0CAFB5D8-0A1E-4A2E-83BD-224073C01BD2}"/>
                  </a:ext>
                </a:extLst>
              </p:cNvPr>
              <p:cNvSpPr/>
              <p:nvPr/>
            </p:nvSpPr>
            <p:spPr>
              <a:xfrm>
                <a:off x="7925098" y="2049551"/>
                <a:ext cx="3563" cy="3563"/>
              </a:xfrm>
              <a:custGeom>
                <a:avLst/>
                <a:gdLst>
                  <a:gd name="connsiteX0" fmla="*/ 0 w 3563"/>
                  <a:gd name="connsiteY0" fmla="*/ 3564 h 3563"/>
                  <a:gd name="connsiteX1" fmla="*/ 0 w 3563"/>
                  <a:gd name="connsiteY1" fmla="*/ 3564 h 3563"/>
                  <a:gd name="connsiteX2" fmla="*/ 3564 w 3563"/>
                  <a:gd name="connsiteY2" fmla="*/ 0 h 3563"/>
                  <a:gd name="connsiteX3" fmla="*/ 3564 w 3563"/>
                  <a:gd name="connsiteY3" fmla="*/ 0 h 3563"/>
                  <a:gd name="connsiteX4" fmla="*/ 3564 w 3563"/>
                  <a:gd name="connsiteY4" fmla="*/ 0 h 3563"/>
                  <a:gd name="connsiteX5" fmla="*/ 3564 w 3563"/>
                  <a:gd name="connsiteY5" fmla="*/ 0 h 3563"/>
                  <a:gd name="connsiteX6" fmla="*/ 3564 w 3563"/>
                  <a:gd name="connsiteY6" fmla="*/ 0 h 3563"/>
                  <a:gd name="connsiteX7" fmla="*/ 3564 w 3563"/>
                  <a:gd name="connsiteY7" fmla="*/ 0 h 3563"/>
                  <a:gd name="connsiteX8" fmla="*/ 3564 w 3563"/>
                  <a:gd name="connsiteY8" fmla="*/ 0 h 3563"/>
                  <a:gd name="connsiteX9" fmla="*/ 3564 w 3563"/>
                  <a:gd name="connsiteY9" fmla="*/ 3564 h 3563"/>
                  <a:gd name="connsiteX10" fmla="*/ 3564 w 3563"/>
                  <a:gd name="connsiteY10" fmla="*/ 0 h 3563"/>
                  <a:gd name="connsiteX11" fmla="*/ 3564 w 3563"/>
                  <a:gd name="connsiteY11" fmla="*/ 0 h 3563"/>
                  <a:gd name="connsiteX12" fmla="*/ 3564 w 3563"/>
                  <a:gd name="connsiteY12" fmla="*/ 0 h 3563"/>
                  <a:gd name="connsiteX13" fmla="*/ 3564 w 3563"/>
                  <a:gd name="connsiteY13" fmla="*/ 0 h 3563"/>
                  <a:gd name="connsiteX14" fmla="*/ 3564 w 3563"/>
                  <a:gd name="connsiteY14" fmla="*/ 0 h 3563"/>
                  <a:gd name="connsiteX15" fmla="*/ 3564 w 3563"/>
                  <a:gd name="connsiteY15" fmla="*/ 0 h 3563"/>
                  <a:gd name="connsiteX16" fmla="*/ 3564 w 3563"/>
                  <a:gd name="connsiteY16" fmla="*/ 0 h 3563"/>
                  <a:gd name="connsiteX17" fmla="*/ 0 w 3563"/>
                  <a:gd name="connsiteY17" fmla="*/ 3564 h 3563"/>
                  <a:gd name="connsiteX18" fmla="*/ 0 w 3563"/>
                  <a:gd name="connsiteY18" fmla="*/ 3564 h 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3" h="3563">
                    <a:moveTo>
                      <a:pt x="0" y="3564"/>
                    </a:moveTo>
                    <a:cubicBezTo>
                      <a:pt x="0" y="3564"/>
                      <a:pt x="0" y="3564"/>
                      <a:pt x="0" y="3564"/>
                    </a:cubicBezTo>
                    <a:cubicBezTo>
                      <a:pt x="3564" y="0"/>
                      <a:pt x="3564" y="0"/>
                      <a:pt x="3564" y="0"/>
                    </a:cubicBezTo>
                    <a:cubicBezTo>
                      <a:pt x="3564" y="0"/>
                      <a:pt x="3564" y="0"/>
                      <a:pt x="3564" y="0"/>
                    </a:cubicBezTo>
                    <a:cubicBezTo>
                      <a:pt x="3564" y="0"/>
                      <a:pt x="3564" y="0"/>
                      <a:pt x="3564" y="0"/>
                    </a:cubicBezTo>
                    <a:lnTo>
                      <a:pt x="3564" y="0"/>
                    </a:lnTo>
                    <a:lnTo>
                      <a:pt x="3564" y="0"/>
                    </a:lnTo>
                    <a:cubicBezTo>
                      <a:pt x="3564" y="0"/>
                      <a:pt x="3564" y="0"/>
                      <a:pt x="3564" y="0"/>
                    </a:cubicBezTo>
                    <a:cubicBezTo>
                      <a:pt x="3564" y="0"/>
                      <a:pt x="3564" y="0"/>
                      <a:pt x="3564" y="0"/>
                    </a:cubicBezTo>
                    <a:cubicBezTo>
                      <a:pt x="3564" y="0"/>
                      <a:pt x="3564" y="0"/>
                      <a:pt x="3564" y="3564"/>
                    </a:cubicBezTo>
                    <a:cubicBezTo>
                      <a:pt x="3564" y="3564"/>
                      <a:pt x="3564" y="3564"/>
                      <a:pt x="3564" y="0"/>
                    </a:cubicBezTo>
                    <a:cubicBezTo>
                      <a:pt x="3564" y="0"/>
                      <a:pt x="3564" y="0"/>
                      <a:pt x="3564" y="0"/>
                    </a:cubicBezTo>
                    <a:cubicBezTo>
                      <a:pt x="3564" y="0"/>
                      <a:pt x="3564" y="0"/>
                      <a:pt x="3564" y="0"/>
                    </a:cubicBezTo>
                    <a:cubicBezTo>
                      <a:pt x="3564" y="0"/>
                      <a:pt x="3564" y="0"/>
                      <a:pt x="3564" y="0"/>
                    </a:cubicBezTo>
                    <a:lnTo>
                      <a:pt x="3564" y="0"/>
                    </a:lnTo>
                    <a:cubicBezTo>
                      <a:pt x="3564" y="0"/>
                      <a:pt x="3564" y="0"/>
                      <a:pt x="3564" y="0"/>
                    </a:cubicBezTo>
                    <a:cubicBezTo>
                      <a:pt x="3564" y="0"/>
                      <a:pt x="3564" y="0"/>
                      <a:pt x="3564" y="0"/>
                    </a:cubicBezTo>
                    <a:cubicBezTo>
                      <a:pt x="3564" y="3564"/>
                      <a:pt x="3564" y="3564"/>
                      <a:pt x="0" y="3564"/>
                    </a:cubicBezTo>
                    <a:cubicBezTo>
                      <a:pt x="0" y="3564"/>
                      <a:pt x="0" y="3564"/>
                      <a:pt x="0" y="3564"/>
                    </a:cubicBezTo>
                    <a:close/>
                  </a:path>
                </a:pathLst>
              </a:custGeom>
              <a:solidFill>
                <a:srgbClr val="EC8940"/>
              </a:solidFill>
              <a:ln w="35560" cap="flat">
                <a:noFill/>
                <a:prstDash val="solid"/>
                <a:miter/>
              </a:ln>
            </p:spPr>
            <p:txBody>
              <a:bodyPr rtlCol="0" anchor="ctr"/>
              <a:lstStyle/>
              <a:p>
                <a:endParaRPr lang="fr-BE"/>
              </a:p>
            </p:txBody>
          </p:sp>
          <p:sp>
            <p:nvSpPr>
              <p:cNvPr id="1216" name="Forme libre : forme 1215">
                <a:extLst>
                  <a:ext uri="{FF2B5EF4-FFF2-40B4-BE49-F238E27FC236}">
                    <a16:creationId xmlns:a16="http://schemas.microsoft.com/office/drawing/2014/main" id="{38305792-311A-4165-8BE8-25AAF817AF42}"/>
                  </a:ext>
                </a:extLst>
              </p:cNvPr>
              <p:cNvSpPr/>
              <p:nvPr/>
            </p:nvSpPr>
            <p:spPr>
              <a:xfrm>
                <a:off x="7964298" y="2045988"/>
                <a:ext cx="10690" cy="9258"/>
              </a:xfrm>
              <a:custGeom>
                <a:avLst/>
                <a:gdLst>
                  <a:gd name="connsiteX0" fmla="*/ 0 w 10690"/>
                  <a:gd name="connsiteY0" fmla="*/ 7127 h 9258"/>
                  <a:gd name="connsiteX1" fmla="*/ 0 w 10690"/>
                  <a:gd name="connsiteY1" fmla="*/ 7127 h 9258"/>
                  <a:gd name="connsiteX2" fmla="*/ 3564 w 10690"/>
                  <a:gd name="connsiteY2" fmla="*/ 7127 h 9258"/>
                  <a:gd name="connsiteX3" fmla="*/ 7127 w 10690"/>
                  <a:gd name="connsiteY3" fmla="*/ 7127 h 9258"/>
                  <a:gd name="connsiteX4" fmla="*/ 7127 w 10690"/>
                  <a:gd name="connsiteY4" fmla="*/ 7127 h 9258"/>
                  <a:gd name="connsiteX5" fmla="*/ 7127 w 10690"/>
                  <a:gd name="connsiteY5" fmla="*/ 7127 h 9258"/>
                  <a:gd name="connsiteX6" fmla="*/ 7127 w 10690"/>
                  <a:gd name="connsiteY6" fmla="*/ 7127 h 9258"/>
                  <a:gd name="connsiteX7" fmla="*/ 7127 w 10690"/>
                  <a:gd name="connsiteY7" fmla="*/ 7127 h 9258"/>
                  <a:gd name="connsiteX8" fmla="*/ 7127 w 10690"/>
                  <a:gd name="connsiteY8" fmla="*/ 7127 h 9258"/>
                  <a:gd name="connsiteX9" fmla="*/ 7127 w 10690"/>
                  <a:gd name="connsiteY9" fmla="*/ 7127 h 9258"/>
                  <a:gd name="connsiteX10" fmla="*/ 7127 w 10690"/>
                  <a:gd name="connsiteY10" fmla="*/ 7127 h 9258"/>
                  <a:gd name="connsiteX11" fmla="*/ 7127 w 10690"/>
                  <a:gd name="connsiteY11" fmla="*/ 3564 h 9258"/>
                  <a:gd name="connsiteX12" fmla="*/ 7127 w 10690"/>
                  <a:gd name="connsiteY12" fmla="*/ 3564 h 9258"/>
                  <a:gd name="connsiteX13" fmla="*/ 10691 w 10690"/>
                  <a:gd name="connsiteY13" fmla="*/ 0 h 9258"/>
                  <a:gd name="connsiteX14" fmla="*/ 10691 w 10690"/>
                  <a:gd name="connsiteY14" fmla="*/ 0 h 9258"/>
                  <a:gd name="connsiteX15" fmla="*/ 7127 w 10690"/>
                  <a:gd name="connsiteY15" fmla="*/ 0 h 9258"/>
                  <a:gd name="connsiteX16" fmla="*/ 0 w 10690"/>
                  <a:gd name="connsiteY16" fmla="*/ 7127 h 9258"/>
                  <a:gd name="connsiteX17" fmla="*/ 0 w 10690"/>
                  <a:gd name="connsiteY17" fmla="*/ 7127 h 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690" h="9258">
                    <a:moveTo>
                      <a:pt x="0" y="7127"/>
                    </a:moveTo>
                    <a:cubicBezTo>
                      <a:pt x="3564" y="7127"/>
                      <a:pt x="3564" y="7127"/>
                      <a:pt x="0" y="7127"/>
                    </a:cubicBezTo>
                    <a:cubicBezTo>
                      <a:pt x="3564" y="7127"/>
                      <a:pt x="3564" y="7127"/>
                      <a:pt x="3564" y="7127"/>
                    </a:cubicBezTo>
                    <a:cubicBezTo>
                      <a:pt x="3564" y="7127"/>
                      <a:pt x="7127" y="7127"/>
                      <a:pt x="7127" y="7127"/>
                    </a:cubicBezTo>
                    <a:lnTo>
                      <a:pt x="7127" y="7127"/>
                    </a:lnTo>
                    <a:cubicBezTo>
                      <a:pt x="7127" y="7127"/>
                      <a:pt x="7127" y="7127"/>
                      <a:pt x="7127" y="7127"/>
                    </a:cubicBezTo>
                    <a:cubicBezTo>
                      <a:pt x="7127" y="7127"/>
                      <a:pt x="7127" y="7127"/>
                      <a:pt x="7127" y="7127"/>
                    </a:cubicBezTo>
                    <a:cubicBezTo>
                      <a:pt x="7127" y="7127"/>
                      <a:pt x="7127" y="7127"/>
                      <a:pt x="7127" y="7127"/>
                    </a:cubicBezTo>
                    <a:cubicBezTo>
                      <a:pt x="7127" y="7127"/>
                      <a:pt x="7127" y="7127"/>
                      <a:pt x="7127" y="7127"/>
                    </a:cubicBezTo>
                    <a:cubicBezTo>
                      <a:pt x="7127" y="7127"/>
                      <a:pt x="7127" y="7127"/>
                      <a:pt x="7127" y="7127"/>
                    </a:cubicBezTo>
                    <a:cubicBezTo>
                      <a:pt x="7127" y="7127"/>
                      <a:pt x="7127" y="7127"/>
                      <a:pt x="7127" y="7127"/>
                    </a:cubicBezTo>
                    <a:cubicBezTo>
                      <a:pt x="7127" y="7127"/>
                      <a:pt x="7127" y="7127"/>
                      <a:pt x="7127" y="3564"/>
                    </a:cubicBezTo>
                    <a:cubicBezTo>
                      <a:pt x="7127" y="3564"/>
                      <a:pt x="7127" y="3564"/>
                      <a:pt x="7127" y="3564"/>
                    </a:cubicBezTo>
                    <a:cubicBezTo>
                      <a:pt x="7127" y="3564"/>
                      <a:pt x="10691" y="3564"/>
                      <a:pt x="10691" y="0"/>
                    </a:cubicBezTo>
                    <a:lnTo>
                      <a:pt x="10691" y="0"/>
                    </a:lnTo>
                    <a:cubicBezTo>
                      <a:pt x="10691" y="0"/>
                      <a:pt x="7127" y="0"/>
                      <a:pt x="7127" y="0"/>
                    </a:cubicBezTo>
                    <a:cubicBezTo>
                      <a:pt x="3564" y="10691"/>
                      <a:pt x="3564" y="10691"/>
                      <a:pt x="0" y="7127"/>
                    </a:cubicBezTo>
                    <a:cubicBezTo>
                      <a:pt x="3564" y="10691"/>
                      <a:pt x="3564" y="7127"/>
                      <a:pt x="0" y="7127"/>
                    </a:cubicBezTo>
                    <a:close/>
                  </a:path>
                </a:pathLst>
              </a:custGeom>
              <a:solidFill>
                <a:srgbClr val="EC8940"/>
              </a:solidFill>
              <a:ln w="35560" cap="flat">
                <a:noFill/>
                <a:prstDash val="solid"/>
                <a:miter/>
              </a:ln>
            </p:spPr>
            <p:txBody>
              <a:bodyPr rtlCol="0" anchor="ctr"/>
              <a:lstStyle/>
              <a:p>
                <a:endParaRPr lang="fr-BE"/>
              </a:p>
            </p:txBody>
          </p:sp>
          <p:sp>
            <p:nvSpPr>
              <p:cNvPr id="1217" name="Forme libre : forme 1216">
                <a:extLst>
                  <a:ext uri="{FF2B5EF4-FFF2-40B4-BE49-F238E27FC236}">
                    <a16:creationId xmlns:a16="http://schemas.microsoft.com/office/drawing/2014/main" id="{B7BDBF62-526D-4AF4-9927-70CD6C03A944}"/>
                  </a:ext>
                </a:extLst>
              </p:cNvPr>
              <p:cNvSpPr/>
              <p:nvPr/>
            </p:nvSpPr>
            <p:spPr>
              <a:xfrm>
                <a:off x="7893026" y="2057569"/>
                <a:ext cx="3563" cy="6236"/>
              </a:xfrm>
              <a:custGeom>
                <a:avLst/>
                <a:gdLst>
                  <a:gd name="connsiteX0" fmla="*/ 3564 w 3563"/>
                  <a:gd name="connsiteY0" fmla="*/ 2673 h 6236"/>
                  <a:gd name="connsiteX1" fmla="*/ 3564 w 3563"/>
                  <a:gd name="connsiteY1" fmla="*/ 2673 h 6236"/>
                  <a:gd name="connsiteX2" fmla="*/ 3564 w 3563"/>
                  <a:gd name="connsiteY2" fmla="*/ 2673 h 6236"/>
                  <a:gd name="connsiteX3" fmla="*/ 3564 w 3563"/>
                  <a:gd name="connsiteY3" fmla="*/ 2673 h 6236"/>
                  <a:gd name="connsiteX4" fmla="*/ 0 w 3563"/>
                  <a:gd name="connsiteY4" fmla="*/ 2673 h 6236"/>
                  <a:gd name="connsiteX5" fmla="*/ 0 w 3563"/>
                  <a:gd name="connsiteY5" fmla="*/ 2673 h 6236"/>
                  <a:gd name="connsiteX6" fmla="*/ 0 w 3563"/>
                  <a:gd name="connsiteY6" fmla="*/ 2673 h 6236"/>
                  <a:gd name="connsiteX7" fmla="*/ 0 w 3563"/>
                  <a:gd name="connsiteY7" fmla="*/ 2673 h 6236"/>
                  <a:gd name="connsiteX8" fmla="*/ 0 w 3563"/>
                  <a:gd name="connsiteY8" fmla="*/ 6236 h 6236"/>
                  <a:gd name="connsiteX9" fmla="*/ 0 w 3563"/>
                  <a:gd name="connsiteY9" fmla="*/ 2673 h 6236"/>
                  <a:gd name="connsiteX10" fmla="*/ 0 w 3563"/>
                  <a:gd name="connsiteY10" fmla="*/ 2673 h 6236"/>
                  <a:gd name="connsiteX11" fmla="*/ 0 w 3563"/>
                  <a:gd name="connsiteY11" fmla="*/ 2673 h 6236"/>
                  <a:gd name="connsiteX12" fmla="*/ 0 w 3563"/>
                  <a:gd name="connsiteY12" fmla="*/ 2673 h 6236"/>
                  <a:gd name="connsiteX13" fmla="*/ 3564 w 3563"/>
                  <a:gd name="connsiteY13" fmla="*/ 2673 h 6236"/>
                  <a:gd name="connsiteX14" fmla="*/ 3564 w 3563"/>
                  <a:gd name="connsiteY14" fmla="*/ 2673 h 6236"/>
                  <a:gd name="connsiteX15" fmla="*/ 3564 w 3563"/>
                  <a:gd name="connsiteY15" fmla="*/ 2673 h 6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63" h="6236">
                    <a:moveTo>
                      <a:pt x="3564" y="2673"/>
                    </a:moveTo>
                    <a:cubicBezTo>
                      <a:pt x="3564" y="2673"/>
                      <a:pt x="0" y="2673"/>
                      <a:pt x="3564" y="2673"/>
                    </a:cubicBezTo>
                    <a:cubicBezTo>
                      <a:pt x="0" y="-891"/>
                      <a:pt x="0" y="-891"/>
                      <a:pt x="3564" y="2673"/>
                    </a:cubicBezTo>
                    <a:cubicBezTo>
                      <a:pt x="0" y="2673"/>
                      <a:pt x="0" y="2673"/>
                      <a:pt x="3564" y="2673"/>
                    </a:cubicBezTo>
                    <a:cubicBezTo>
                      <a:pt x="0" y="2673"/>
                      <a:pt x="0" y="2673"/>
                      <a:pt x="0" y="2673"/>
                    </a:cubicBezTo>
                    <a:lnTo>
                      <a:pt x="0" y="2673"/>
                    </a:lnTo>
                    <a:cubicBezTo>
                      <a:pt x="0" y="2673"/>
                      <a:pt x="0" y="2673"/>
                      <a:pt x="0" y="2673"/>
                    </a:cubicBezTo>
                    <a:cubicBezTo>
                      <a:pt x="0" y="2673"/>
                      <a:pt x="0" y="2673"/>
                      <a:pt x="0" y="2673"/>
                    </a:cubicBezTo>
                    <a:cubicBezTo>
                      <a:pt x="0" y="2673"/>
                      <a:pt x="0" y="6236"/>
                      <a:pt x="0" y="6236"/>
                    </a:cubicBezTo>
                    <a:cubicBezTo>
                      <a:pt x="0" y="6236"/>
                      <a:pt x="0" y="2673"/>
                      <a:pt x="0" y="2673"/>
                    </a:cubicBezTo>
                    <a:cubicBezTo>
                      <a:pt x="0" y="2673"/>
                      <a:pt x="0" y="2673"/>
                      <a:pt x="0" y="2673"/>
                    </a:cubicBezTo>
                    <a:cubicBezTo>
                      <a:pt x="0" y="2673"/>
                      <a:pt x="0" y="2673"/>
                      <a:pt x="0" y="2673"/>
                    </a:cubicBezTo>
                    <a:cubicBezTo>
                      <a:pt x="0" y="2673"/>
                      <a:pt x="0" y="2673"/>
                      <a:pt x="0" y="2673"/>
                    </a:cubicBezTo>
                    <a:cubicBezTo>
                      <a:pt x="0" y="-891"/>
                      <a:pt x="0" y="-891"/>
                      <a:pt x="3564" y="2673"/>
                    </a:cubicBezTo>
                    <a:cubicBezTo>
                      <a:pt x="0" y="-891"/>
                      <a:pt x="0" y="-891"/>
                      <a:pt x="3564" y="2673"/>
                    </a:cubicBezTo>
                    <a:cubicBezTo>
                      <a:pt x="0" y="-891"/>
                      <a:pt x="3564" y="2673"/>
                      <a:pt x="3564" y="2673"/>
                    </a:cubicBezTo>
                    <a:close/>
                  </a:path>
                </a:pathLst>
              </a:custGeom>
              <a:solidFill>
                <a:srgbClr val="EC8940"/>
              </a:solidFill>
              <a:ln w="35560" cap="flat">
                <a:noFill/>
                <a:prstDash val="solid"/>
                <a:miter/>
              </a:ln>
            </p:spPr>
            <p:txBody>
              <a:bodyPr rtlCol="0" anchor="ctr"/>
              <a:lstStyle/>
              <a:p>
                <a:endParaRPr lang="fr-BE"/>
              </a:p>
            </p:txBody>
          </p:sp>
        </p:grpSp>
        <p:grpSp>
          <p:nvGrpSpPr>
            <p:cNvPr id="1188" name="Graphique 485">
              <a:extLst>
                <a:ext uri="{FF2B5EF4-FFF2-40B4-BE49-F238E27FC236}">
                  <a16:creationId xmlns:a16="http://schemas.microsoft.com/office/drawing/2014/main" id="{8BC60E50-E834-49B7-B5FD-B249708854A5}"/>
                </a:ext>
              </a:extLst>
            </p:cNvPr>
            <p:cNvGrpSpPr/>
            <p:nvPr/>
          </p:nvGrpSpPr>
          <p:grpSpPr>
            <a:xfrm>
              <a:off x="7960735" y="1921260"/>
              <a:ext cx="60581" cy="32072"/>
              <a:chOff x="7960735" y="1921260"/>
              <a:chExt cx="60581" cy="32072"/>
            </a:xfrm>
          </p:grpSpPr>
          <p:sp>
            <p:nvSpPr>
              <p:cNvPr id="1209" name="Forme libre : forme 1208">
                <a:extLst>
                  <a:ext uri="{FF2B5EF4-FFF2-40B4-BE49-F238E27FC236}">
                    <a16:creationId xmlns:a16="http://schemas.microsoft.com/office/drawing/2014/main" id="{78C26769-9577-46C2-A112-7825CD2F4DFB}"/>
                  </a:ext>
                </a:extLst>
              </p:cNvPr>
              <p:cNvSpPr/>
              <p:nvPr/>
            </p:nvSpPr>
            <p:spPr>
              <a:xfrm>
                <a:off x="7960735" y="1924824"/>
                <a:ext cx="57018" cy="28509"/>
              </a:xfrm>
              <a:custGeom>
                <a:avLst/>
                <a:gdLst>
                  <a:gd name="connsiteX0" fmla="*/ 0 w 57018"/>
                  <a:gd name="connsiteY0" fmla="*/ 17818 h 28509"/>
                  <a:gd name="connsiteX1" fmla="*/ 28509 w 57018"/>
                  <a:gd name="connsiteY1" fmla="*/ 0 h 28509"/>
                  <a:gd name="connsiteX2" fmla="*/ 57018 w 57018"/>
                  <a:gd name="connsiteY2" fmla="*/ 10691 h 28509"/>
                  <a:gd name="connsiteX3" fmla="*/ 32073 w 57018"/>
                  <a:gd name="connsiteY3" fmla="*/ 28509 h 28509"/>
                  <a:gd name="connsiteX4" fmla="*/ 0 w 57018"/>
                  <a:gd name="connsiteY4" fmla="*/ 17818 h 28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18" h="28509">
                    <a:moveTo>
                      <a:pt x="0" y="17818"/>
                    </a:moveTo>
                    <a:cubicBezTo>
                      <a:pt x="7127" y="3564"/>
                      <a:pt x="21382" y="0"/>
                      <a:pt x="28509" y="0"/>
                    </a:cubicBezTo>
                    <a:cubicBezTo>
                      <a:pt x="35636" y="0"/>
                      <a:pt x="49891" y="7127"/>
                      <a:pt x="57018" y="10691"/>
                    </a:cubicBezTo>
                    <a:cubicBezTo>
                      <a:pt x="49891" y="21382"/>
                      <a:pt x="39200" y="28509"/>
                      <a:pt x="32073" y="28509"/>
                    </a:cubicBezTo>
                    <a:cubicBezTo>
                      <a:pt x="21382" y="28509"/>
                      <a:pt x="7127" y="24946"/>
                      <a:pt x="0" y="17818"/>
                    </a:cubicBezTo>
                    <a:close/>
                  </a:path>
                </a:pathLst>
              </a:custGeom>
              <a:solidFill>
                <a:srgbClr val="FFFFFF"/>
              </a:solidFill>
              <a:ln w="35560" cap="flat">
                <a:noFill/>
                <a:prstDash val="solid"/>
                <a:miter/>
              </a:ln>
            </p:spPr>
            <p:txBody>
              <a:bodyPr rtlCol="0" anchor="ctr"/>
              <a:lstStyle/>
              <a:p>
                <a:endParaRPr lang="fr-BE"/>
              </a:p>
            </p:txBody>
          </p:sp>
          <p:sp>
            <p:nvSpPr>
              <p:cNvPr id="1210" name="Forme libre : forme 1209">
                <a:extLst>
                  <a:ext uri="{FF2B5EF4-FFF2-40B4-BE49-F238E27FC236}">
                    <a16:creationId xmlns:a16="http://schemas.microsoft.com/office/drawing/2014/main" id="{33DF7CBB-D106-4EE8-B6F6-39EDE0B50CC5}"/>
                  </a:ext>
                </a:extLst>
              </p:cNvPr>
              <p:cNvSpPr/>
              <p:nvPr/>
            </p:nvSpPr>
            <p:spPr>
              <a:xfrm>
                <a:off x="7971426" y="1924824"/>
                <a:ext cx="28509" cy="28509"/>
              </a:xfrm>
              <a:custGeom>
                <a:avLst/>
                <a:gdLst>
                  <a:gd name="connsiteX0" fmla="*/ 28509 w 28509"/>
                  <a:gd name="connsiteY0" fmla="*/ 14255 h 28509"/>
                  <a:gd name="connsiteX1" fmla="*/ 14255 w 28509"/>
                  <a:gd name="connsiteY1" fmla="*/ 28509 h 28509"/>
                  <a:gd name="connsiteX2" fmla="*/ 0 w 28509"/>
                  <a:gd name="connsiteY2" fmla="*/ 14255 h 28509"/>
                  <a:gd name="connsiteX3" fmla="*/ 14255 w 28509"/>
                  <a:gd name="connsiteY3" fmla="*/ 0 h 28509"/>
                  <a:gd name="connsiteX4" fmla="*/ 28509 w 28509"/>
                  <a:gd name="connsiteY4" fmla="*/ 14255 h 28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09" h="28509">
                    <a:moveTo>
                      <a:pt x="28509" y="14255"/>
                    </a:moveTo>
                    <a:cubicBezTo>
                      <a:pt x="28509" y="21382"/>
                      <a:pt x="21382" y="28509"/>
                      <a:pt x="14255" y="28509"/>
                    </a:cubicBezTo>
                    <a:cubicBezTo>
                      <a:pt x="7127" y="28509"/>
                      <a:pt x="0" y="21382"/>
                      <a:pt x="0" y="14255"/>
                    </a:cubicBezTo>
                    <a:cubicBezTo>
                      <a:pt x="0" y="7127"/>
                      <a:pt x="7127" y="0"/>
                      <a:pt x="14255" y="0"/>
                    </a:cubicBezTo>
                    <a:cubicBezTo>
                      <a:pt x="21382" y="0"/>
                      <a:pt x="28509" y="7127"/>
                      <a:pt x="28509" y="14255"/>
                    </a:cubicBezTo>
                    <a:close/>
                  </a:path>
                </a:pathLst>
              </a:custGeom>
              <a:solidFill>
                <a:srgbClr val="60100E"/>
              </a:solidFill>
              <a:ln w="35560" cap="flat">
                <a:noFill/>
                <a:prstDash val="solid"/>
                <a:miter/>
              </a:ln>
            </p:spPr>
            <p:txBody>
              <a:bodyPr rtlCol="0" anchor="ctr"/>
              <a:lstStyle/>
              <a:p>
                <a:endParaRPr lang="fr-BE"/>
              </a:p>
            </p:txBody>
          </p:sp>
          <p:sp>
            <p:nvSpPr>
              <p:cNvPr id="1211" name="Forme libre : forme 1210">
                <a:extLst>
                  <a:ext uri="{FF2B5EF4-FFF2-40B4-BE49-F238E27FC236}">
                    <a16:creationId xmlns:a16="http://schemas.microsoft.com/office/drawing/2014/main" id="{C4C9890C-969C-4342-A8A6-553707FA180E}"/>
                  </a:ext>
                </a:extLst>
              </p:cNvPr>
              <p:cNvSpPr/>
              <p:nvPr/>
            </p:nvSpPr>
            <p:spPr>
              <a:xfrm>
                <a:off x="7978553" y="1931951"/>
                <a:ext cx="14254" cy="14254"/>
              </a:xfrm>
              <a:custGeom>
                <a:avLst/>
                <a:gdLst>
                  <a:gd name="connsiteX0" fmla="*/ 14255 w 14254"/>
                  <a:gd name="connsiteY0" fmla="*/ 7127 h 14254"/>
                  <a:gd name="connsiteX1" fmla="*/ 7127 w 14254"/>
                  <a:gd name="connsiteY1" fmla="*/ 14255 h 14254"/>
                  <a:gd name="connsiteX2" fmla="*/ 0 w 14254"/>
                  <a:gd name="connsiteY2" fmla="*/ 7127 h 14254"/>
                  <a:gd name="connsiteX3" fmla="*/ 7127 w 14254"/>
                  <a:gd name="connsiteY3" fmla="*/ 0 h 14254"/>
                  <a:gd name="connsiteX4" fmla="*/ 14255 w 14254"/>
                  <a:gd name="connsiteY4" fmla="*/ 7127 h 1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14254">
                    <a:moveTo>
                      <a:pt x="14255" y="7127"/>
                    </a:moveTo>
                    <a:cubicBezTo>
                      <a:pt x="14255" y="11064"/>
                      <a:pt x="11064" y="14255"/>
                      <a:pt x="7127" y="14255"/>
                    </a:cubicBezTo>
                    <a:cubicBezTo>
                      <a:pt x="3191" y="14255"/>
                      <a:pt x="0" y="11064"/>
                      <a:pt x="0" y="7127"/>
                    </a:cubicBezTo>
                    <a:cubicBezTo>
                      <a:pt x="0" y="3191"/>
                      <a:pt x="3191" y="0"/>
                      <a:pt x="7127" y="0"/>
                    </a:cubicBezTo>
                    <a:cubicBezTo>
                      <a:pt x="11064" y="0"/>
                      <a:pt x="14255" y="3191"/>
                      <a:pt x="14255" y="7127"/>
                    </a:cubicBezTo>
                    <a:close/>
                  </a:path>
                </a:pathLst>
              </a:custGeom>
              <a:solidFill>
                <a:srgbClr val="000000"/>
              </a:solidFill>
              <a:ln w="35560" cap="flat">
                <a:noFill/>
                <a:prstDash val="solid"/>
                <a:miter/>
              </a:ln>
            </p:spPr>
            <p:txBody>
              <a:bodyPr rtlCol="0" anchor="ctr"/>
              <a:lstStyle/>
              <a:p>
                <a:endParaRPr lang="fr-BE"/>
              </a:p>
            </p:txBody>
          </p:sp>
          <p:sp>
            <p:nvSpPr>
              <p:cNvPr id="1212" name="Forme libre : forme 1211">
                <a:extLst>
                  <a:ext uri="{FF2B5EF4-FFF2-40B4-BE49-F238E27FC236}">
                    <a16:creationId xmlns:a16="http://schemas.microsoft.com/office/drawing/2014/main" id="{955CB152-CACA-4CA3-BADA-84BE27D5507F}"/>
                  </a:ext>
                </a:extLst>
              </p:cNvPr>
              <p:cNvSpPr/>
              <p:nvPr/>
            </p:nvSpPr>
            <p:spPr>
              <a:xfrm>
                <a:off x="7978553" y="1931951"/>
                <a:ext cx="7127" cy="7127"/>
              </a:xfrm>
              <a:custGeom>
                <a:avLst/>
                <a:gdLst>
                  <a:gd name="connsiteX0" fmla="*/ 7127 w 7127"/>
                  <a:gd name="connsiteY0" fmla="*/ 3564 h 7127"/>
                  <a:gd name="connsiteX1" fmla="*/ 3564 w 7127"/>
                  <a:gd name="connsiteY1" fmla="*/ 7127 h 7127"/>
                  <a:gd name="connsiteX2" fmla="*/ 0 w 7127"/>
                  <a:gd name="connsiteY2" fmla="*/ 3564 h 7127"/>
                  <a:gd name="connsiteX3" fmla="*/ 3564 w 7127"/>
                  <a:gd name="connsiteY3" fmla="*/ 0 h 7127"/>
                  <a:gd name="connsiteX4" fmla="*/ 7127 w 7127"/>
                  <a:gd name="connsiteY4" fmla="*/ 3564 h 7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7" h="7127">
                    <a:moveTo>
                      <a:pt x="7127" y="3564"/>
                    </a:moveTo>
                    <a:cubicBezTo>
                      <a:pt x="7127" y="7127"/>
                      <a:pt x="7127" y="7127"/>
                      <a:pt x="3564" y="7127"/>
                    </a:cubicBezTo>
                    <a:cubicBezTo>
                      <a:pt x="0" y="7127"/>
                      <a:pt x="0" y="3564"/>
                      <a:pt x="0" y="3564"/>
                    </a:cubicBezTo>
                    <a:cubicBezTo>
                      <a:pt x="0" y="0"/>
                      <a:pt x="3564" y="0"/>
                      <a:pt x="3564" y="0"/>
                    </a:cubicBezTo>
                    <a:cubicBezTo>
                      <a:pt x="7127" y="0"/>
                      <a:pt x="7127" y="0"/>
                      <a:pt x="7127" y="3564"/>
                    </a:cubicBezTo>
                    <a:close/>
                  </a:path>
                </a:pathLst>
              </a:custGeom>
              <a:solidFill>
                <a:srgbClr val="FFFFFF">
                  <a:alpha val="30000"/>
                </a:srgbClr>
              </a:solidFill>
              <a:ln w="35560" cap="flat">
                <a:noFill/>
                <a:prstDash val="solid"/>
                <a:miter/>
              </a:ln>
            </p:spPr>
            <p:txBody>
              <a:bodyPr rtlCol="0" anchor="ctr"/>
              <a:lstStyle/>
              <a:p>
                <a:endParaRPr lang="fr-BE"/>
              </a:p>
            </p:txBody>
          </p:sp>
          <p:sp>
            <p:nvSpPr>
              <p:cNvPr id="1213" name="Forme libre : forme 1212">
                <a:extLst>
                  <a:ext uri="{FF2B5EF4-FFF2-40B4-BE49-F238E27FC236}">
                    <a16:creationId xmlns:a16="http://schemas.microsoft.com/office/drawing/2014/main" id="{586B4C07-824C-4327-B299-521CE197897B}"/>
                  </a:ext>
                </a:extLst>
              </p:cNvPr>
              <p:cNvSpPr/>
              <p:nvPr/>
            </p:nvSpPr>
            <p:spPr>
              <a:xfrm>
                <a:off x="7960735" y="1921260"/>
                <a:ext cx="60581" cy="21381"/>
              </a:xfrm>
              <a:custGeom>
                <a:avLst/>
                <a:gdLst>
                  <a:gd name="connsiteX0" fmla="*/ 0 w 60581"/>
                  <a:gd name="connsiteY0" fmla="*/ 21382 h 21381"/>
                  <a:gd name="connsiteX1" fmla="*/ 10691 w 60581"/>
                  <a:gd name="connsiteY1" fmla="*/ 7127 h 21381"/>
                  <a:gd name="connsiteX2" fmla="*/ 28509 w 60581"/>
                  <a:gd name="connsiteY2" fmla="*/ 0 h 21381"/>
                  <a:gd name="connsiteX3" fmla="*/ 46327 w 60581"/>
                  <a:gd name="connsiteY3" fmla="*/ 3564 h 21381"/>
                  <a:gd name="connsiteX4" fmla="*/ 60582 w 60581"/>
                  <a:gd name="connsiteY4" fmla="*/ 14255 h 21381"/>
                  <a:gd name="connsiteX5" fmla="*/ 60582 w 60581"/>
                  <a:gd name="connsiteY5" fmla="*/ 14255 h 21381"/>
                  <a:gd name="connsiteX6" fmla="*/ 60582 w 60581"/>
                  <a:gd name="connsiteY6" fmla="*/ 14255 h 21381"/>
                  <a:gd name="connsiteX7" fmla="*/ 57018 w 60581"/>
                  <a:gd name="connsiteY7" fmla="*/ 17818 h 21381"/>
                  <a:gd name="connsiteX8" fmla="*/ 60582 w 60581"/>
                  <a:gd name="connsiteY8" fmla="*/ 14255 h 21381"/>
                  <a:gd name="connsiteX9" fmla="*/ 60582 w 60581"/>
                  <a:gd name="connsiteY9" fmla="*/ 14255 h 21381"/>
                  <a:gd name="connsiteX10" fmla="*/ 46327 w 60581"/>
                  <a:gd name="connsiteY10" fmla="*/ 7127 h 21381"/>
                  <a:gd name="connsiteX11" fmla="*/ 32073 w 60581"/>
                  <a:gd name="connsiteY11" fmla="*/ 3564 h 21381"/>
                  <a:gd name="connsiteX12" fmla="*/ 17818 w 60581"/>
                  <a:gd name="connsiteY12" fmla="*/ 7127 h 21381"/>
                  <a:gd name="connsiteX13" fmla="*/ 0 w 60581"/>
                  <a:gd name="connsiteY13" fmla="*/ 21382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581" h="21381">
                    <a:moveTo>
                      <a:pt x="0" y="21382"/>
                    </a:moveTo>
                    <a:cubicBezTo>
                      <a:pt x="0" y="17818"/>
                      <a:pt x="7127" y="10691"/>
                      <a:pt x="10691" y="7127"/>
                    </a:cubicBezTo>
                    <a:cubicBezTo>
                      <a:pt x="14255" y="3564"/>
                      <a:pt x="21382" y="3564"/>
                      <a:pt x="28509" y="0"/>
                    </a:cubicBezTo>
                    <a:cubicBezTo>
                      <a:pt x="35636" y="0"/>
                      <a:pt x="39200" y="0"/>
                      <a:pt x="46327" y="3564"/>
                    </a:cubicBezTo>
                    <a:cubicBezTo>
                      <a:pt x="49891" y="7127"/>
                      <a:pt x="57018" y="7127"/>
                      <a:pt x="60582" y="14255"/>
                    </a:cubicBezTo>
                    <a:lnTo>
                      <a:pt x="60582" y="14255"/>
                    </a:lnTo>
                    <a:lnTo>
                      <a:pt x="60582" y="14255"/>
                    </a:lnTo>
                    <a:cubicBezTo>
                      <a:pt x="60582" y="14255"/>
                      <a:pt x="57018" y="17818"/>
                      <a:pt x="57018" y="17818"/>
                    </a:cubicBezTo>
                    <a:cubicBezTo>
                      <a:pt x="57018" y="17818"/>
                      <a:pt x="57018" y="14255"/>
                      <a:pt x="60582" y="14255"/>
                    </a:cubicBezTo>
                    <a:lnTo>
                      <a:pt x="60582" y="14255"/>
                    </a:lnTo>
                    <a:cubicBezTo>
                      <a:pt x="57018" y="10691"/>
                      <a:pt x="49891" y="10691"/>
                      <a:pt x="46327" y="7127"/>
                    </a:cubicBezTo>
                    <a:cubicBezTo>
                      <a:pt x="42764" y="7127"/>
                      <a:pt x="35636" y="3564"/>
                      <a:pt x="32073" y="3564"/>
                    </a:cubicBezTo>
                    <a:cubicBezTo>
                      <a:pt x="28509" y="3564"/>
                      <a:pt x="21382" y="3564"/>
                      <a:pt x="17818" y="7127"/>
                    </a:cubicBezTo>
                    <a:cubicBezTo>
                      <a:pt x="7127" y="10691"/>
                      <a:pt x="3564" y="14255"/>
                      <a:pt x="0" y="21382"/>
                    </a:cubicBezTo>
                    <a:close/>
                  </a:path>
                </a:pathLst>
              </a:custGeom>
              <a:solidFill>
                <a:srgbClr val="000000"/>
              </a:solidFill>
              <a:ln w="35560" cap="flat">
                <a:noFill/>
                <a:prstDash val="solid"/>
                <a:miter/>
              </a:ln>
            </p:spPr>
            <p:txBody>
              <a:bodyPr rtlCol="0" anchor="ctr"/>
              <a:lstStyle/>
              <a:p>
                <a:endParaRPr lang="fr-BE"/>
              </a:p>
            </p:txBody>
          </p:sp>
        </p:grpSp>
        <p:grpSp>
          <p:nvGrpSpPr>
            <p:cNvPr id="1189" name="Graphique 485">
              <a:extLst>
                <a:ext uri="{FF2B5EF4-FFF2-40B4-BE49-F238E27FC236}">
                  <a16:creationId xmlns:a16="http://schemas.microsoft.com/office/drawing/2014/main" id="{AD0B98DA-11C6-47BD-9538-B997F52223A0}"/>
                </a:ext>
              </a:extLst>
            </p:cNvPr>
            <p:cNvGrpSpPr/>
            <p:nvPr/>
          </p:nvGrpSpPr>
          <p:grpSpPr>
            <a:xfrm>
              <a:off x="7843135" y="1921260"/>
              <a:ext cx="60581" cy="32072"/>
              <a:chOff x="7843135" y="1921260"/>
              <a:chExt cx="60581" cy="32072"/>
            </a:xfrm>
          </p:grpSpPr>
          <p:sp>
            <p:nvSpPr>
              <p:cNvPr id="1204" name="Forme libre : forme 1203">
                <a:extLst>
                  <a:ext uri="{FF2B5EF4-FFF2-40B4-BE49-F238E27FC236}">
                    <a16:creationId xmlns:a16="http://schemas.microsoft.com/office/drawing/2014/main" id="{538E4F7B-36AC-4E69-B76A-F2DDD473F30B}"/>
                  </a:ext>
                </a:extLst>
              </p:cNvPr>
              <p:cNvSpPr/>
              <p:nvPr/>
            </p:nvSpPr>
            <p:spPr>
              <a:xfrm>
                <a:off x="7846698" y="1924824"/>
                <a:ext cx="57018" cy="28509"/>
              </a:xfrm>
              <a:custGeom>
                <a:avLst/>
                <a:gdLst>
                  <a:gd name="connsiteX0" fmla="*/ 57018 w 57018"/>
                  <a:gd name="connsiteY0" fmla="*/ 17818 h 28509"/>
                  <a:gd name="connsiteX1" fmla="*/ 28509 w 57018"/>
                  <a:gd name="connsiteY1" fmla="*/ 0 h 28509"/>
                  <a:gd name="connsiteX2" fmla="*/ 0 w 57018"/>
                  <a:gd name="connsiteY2" fmla="*/ 10691 h 28509"/>
                  <a:gd name="connsiteX3" fmla="*/ 24946 w 57018"/>
                  <a:gd name="connsiteY3" fmla="*/ 28509 h 28509"/>
                  <a:gd name="connsiteX4" fmla="*/ 57018 w 57018"/>
                  <a:gd name="connsiteY4" fmla="*/ 17818 h 28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18" h="28509">
                    <a:moveTo>
                      <a:pt x="57018" y="17818"/>
                    </a:moveTo>
                    <a:cubicBezTo>
                      <a:pt x="49891" y="3564"/>
                      <a:pt x="35636" y="0"/>
                      <a:pt x="28509" y="0"/>
                    </a:cubicBezTo>
                    <a:cubicBezTo>
                      <a:pt x="21382" y="0"/>
                      <a:pt x="7127" y="7127"/>
                      <a:pt x="0" y="10691"/>
                    </a:cubicBezTo>
                    <a:cubicBezTo>
                      <a:pt x="7127" y="21382"/>
                      <a:pt x="17818" y="28509"/>
                      <a:pt x="24946" y="28509"/>
                    </a:cubicBezTo>
                    <a:cubicBezTo>
                      <a:pt x="35636" y="28509"/>
                      <a:pt x="49891" y="24946"/>
                      <a:pt x="57018" y="17818"/>
                    </a:cubicBezTo>
                    <a:close/>
                  </a:path>
                </a:pathLst>
              </a:custGeom>
              <a:solidFill>
                <a:srgbClr val="FFFFFF"/>
              </a:solidFill>
              <a:ln w="35560" cap="flat">
                <a:noFill/>
                <a:prstDash val="solid"/>
                <a:miter/>
              </a:ln>
            </p:spPr>
            <p:txBody>
              <a:bodyPr rtlCol="0" anchor="ctr"/>
              <a:lstStyle/>
              <a:p>
                <a:endParaRPr lang="fr-BE"/>
              </a:p>
            </p:txBody>
          </p:sp>
          <p:sp>
            <p:nvSpPr>
              <p:cNvPr id="1205" name="Forme libre : forme 1204">
                <a:extLst>
                  <a:ext uri="{FF2B5EF4-FFF2-40B4-BE49-F238E27FC236}">
                    <a16:creationId xmlns:a16="http://schemas.microsoft.com/office/drawing/2014/main" id="{BE00B05C-DDF0-4920-B59F-306EC8EB3D93}"/>
                  </a:ext>
                </a:extLst>
              </p:cNvPr>
              <p:cNvSpPr/>
              <p:nvPr/>
            </p:nvSpPr>
            <p:spPr>
              <a:xfrm>
                <a:off x="7860953" y="1924824"/>
                <a:ext cx="28509" cy="28509"/>
              </a:xfrm>
              <a:custGeom>
                <a:avLst/>
                <a:gdLst>
                  <a:gd name="connsiteX0" fmla="*/ 0 w 28509"/>
                  <a:gd name="connsiteY0" fmla="*/ 14255 h 28509"/>
                  <a:gd name="connsiteX1" fmla="*/ 14255 w 28509"/>
                  <a:gd name="connsiteY1" fmla="*/ 28509 h 28509"/>
                  <a:gd name="connsiteX2" fmla="*/ 28509 w 28509"/>
                  <a:gd name="connsiteY2" fmla="*/ 14255 h 28509"/>
                  <a:gd name="connsiteX3" fmla="*/ 14255 w 28509"/>
                  <a:gd name="connsiteY3" fmla="*/ 0 h 28509"/>
                  <a:gd name="connsiteX4" fmla="*/ 0 w 28509"/>
                  <a:gd name="connsiteY4" fmla="*/ 14255 h 28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09" h="28509">
                    <a:moveTo>
                      <a:pt x="0" y="14255"/>
                    </a:moveTo>
                    <a:cubicBezTo>
                      <a:pt x="0" y="21382"/>
                      <a:pt x="7127" y="28509"/>
                      <a:pt x="14255" y="28509"/>
                    </a:cubicBezTo>
                    <a:cubicBezTo>
                      <a:pt x="24945" y="28509"/>
                      <a:pt x="28509" y="21382"/>
                      <a:pt x="28509" y="14255"/>
                    </a:cubicBezTo>
                    <a:cubicBezTo>
                      <a:pt x="28509" y="7127"/>
                      <a:pt x="21382" y="0"/>
                      <a:pt x="14255" y="0"/>
                    </a:cubicBezTo>
                    <a:cubicBezTo>
                      <a:pt x="7127" y="0"/>
                      <a:pt x="0" y="7127"/>
                      <a:pt x="0" y="14255"/>
                    </a:cubicBezTo>
                    <a:close/>
                  </a:path>
                </a:pathLst>
              </a:custGeom>
              <a:solidFill>
                <a:srgbClr val="60100E"/>
              </a:solidFill>
              <a:ln w="35560" cap="flat">
                <a:noFill/>
                <a:prstDash val="solid"/>
                <a:miter/>
              </a:ln>
            </p:spPr>
            <p:txBody>
              <a:bodyPr rtlCol="0" anchor="ctr"/>
              <a:lstStyle/>
              <a:p>
                <a:endParaRPr lang="fr-BE"/>
              </a:p>
            </p:txBody>
          </p:sp>
          <p:sp>
            <p:nvSpPr>
              <p:cNvPr id="1206" name="Forme libre : forme 1205">
                <a:extLst>
                  <a:ext uri="{FF2B5EF4-FFF2-40B4-BE49-F238E27FC236}">
                    <a16:creationId xmlns:a16="http://schemas.microsoft.com/office/drawing/2014/main" id="{BC573953-600A-463D-A355-30B123EC6351}"/>
                  </a:ext>
                </a:extLst>
              </p:cNvPr>
              <p:cNvSpPr/>
              <p:nvPr/>
            </p:nvSpPr>
            <p:spPr>
              <a:xfrm>
                <a:off x="7868080" y="1931951"/>
                <a:ext cx="14254" cy="14254"/>
              </a:xfrm>
              <a:custGeom>
                <a:avLst/>
                <a:gdLst>
                  <a:gd name="connsiteX0" fmla="*/ 14255 w 14254"/>
                  <a:gd name="connsiteY0" fmla="*/ 7127 h 14254"/>
                  <a:gd name="connsiteX1" fmla="*/ 7127 w 14254"/>
                  <a:gd name="connsiteY1" fmla="*/ 14255 h 14254"/>
                  <a:gd name="connsiteX2" fmla="*/ 0 w 14254"/>
                  <a:gd name="connsiteY2" fmla="*/ 7127 h 14254"/>
                  <a:gd name="connsiteX3" fmla="*/ 7127 w 14254"/>
                  <a:gd name="connsiteY3" fmla="*/ 0 h 14254"/>
                  <a:gd name="connsiteX4" fmla="*/ 14255 w 14254"/>
                  <a:gd name="connsiteY4" fmla="*/ 7127 h 1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14254">
                    <a:moveTo>
                      <a:pt x="14255" y="7127"/>
                    </a:moveTo>
                    <a:cubicBezTo>
                      <a:pt x="14255" y="11064"/>
                      <a:pt x="11064" y="14255"/>
                      <a:pt x="7127" y="14255"/>
                    </a:cubicBezTo>
                    <a:cubicBezTo>
                      <a:pt x="3191" y="14255"/>
                      <a:pt x="0" y="11064"/>
                      <a:pt x="0" y="7127"/>
                    </a:cubicBezTo>
                    <a:cubicBezTo>
                      <a:pt x="0" y="3191"/>
                      <a:pt x="3191" y="0"/>
                      <a:pt x="7127" y="0"/>
                    </a:cubicBezTo>
                    <a:cubicBezTo>
                      <a:pt x="11064" y="0"/>
                      <a:pt x="14255" y="3191"/>
                      <a:pt x="14255" y="7127"/>
                    </a:cubicBezTo>
                    <a:close/>
                  </a:path>
                </a:pathLst>
              </a:custGeom>
              <a:solidFill>
                <a:srgbClr val="000000"/>
              </a:solidFill>
              <a:ln w="35560" cap="flat">
                <a:noFill/>
                <a:prstDash val="solid"/>
                <a:miter/>
              </a:ln>
            </p:spPr>
            <p:txBody>
              <a:bodyPr rtlCol="0" anchor="ctr"/>
              <a:lstStyle/>
              <a:p>
                <a:endParaRPr lang="fr-BE"/>
              </a:p>
            </p:txBody>
          </p:sp>
          <p:sp>
            <p:nvSpPr>
              <p:cNvPr id="1207" name="Forme libre : forme 1206">
                <a:extLst>
                  <a:ext uri="{FF2B5EF4-FFF2-40B4-BE49-F238E27FC236}">
                    <a16:creationId xmlns:a16="http://schemas.microsoft.com/office/drawing/2014/main" id="{ED5FE142-A08E-4FE9-AC50-061B24253501}"/>
                  </a:ext>
                </a:extLst>
              </p:cNvPr>
              <p:cNvSpPr/>
              <p:nvPr/>
            </p:nvSpPr>
            <p:spPr>
              <a:xfrm>
                <a:off x="7875207" y="1931951"/>
                <a:ext cx="7127" cy="7127"/>
              </a:xfrm>
              <a:custGeom>
                <a:avLst/>
                <a:gdLst>
                  <a:gd name="connsiteX0" fmla="*/ 7127 w 7127"/>
                  <a:gd name="connsiteY0" fmla="*/ 3564 h 7127"/>
                  <a:gd name="connsiteX1" fmla="*/ 3564 w 7127"/>
                  <a:gd name="connsiteY1" fmla="*/ 7127 h 7127"/>
                  <a:gd name="connsiteX2" fmla="*/ 0 w 7127"/>
                  <a:gd name="connsiteY2" fmla="*/ 3564 h 7127"/>
                  <a:gd name="connsiteX3" fmla="*/ 3564 w 7127"/>
                  <a:gd name="connsiteY3" fmla="*/ 0 h 7127"/>
                  <a:gd name="connsiteX4" fmla="*/ 7127 w 7127"/>
                  <a:gd name="connsiteY4" fmla="*/ 3564 h 7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7" h="7127">
                    <a:moveTo>
                      <a:pt x="7127" y="3564"/>
                    </a:moveTo>
                    <a:cubicBezTo>
                      <a:pt x="7127" y="5532"/>
                      <a:pt x="5532" y="7127"/>
                      <a:pt x="3564" y="7127"/>
                    </a:cubicBezTo>
                    <a:cubicBezTo>
                      <a:pt x="1595" y="7127"/>
                      <a:pt x="0" y="5532"/>
                      <a:pt x="0" y="3564"/>
                    </a:cubicBezTo>
                    <a:cubicBezTo>
                      <a:pt x="0" y="1595"/>
                      <a:pt x="1595" y="0"/>
                      <a:pt x="3564" y="0"/>
                    </a:cubicBezTo>
                    <a:cubicBezTo>
                      <a:pt x="5532" y="0"/>
                      <a:pt x="7127" y="1596"/>
                      <a:pt x="7127" y="3564"/>
                    </a:cubicBezTo>
                    <a:close/>
                  </a:path>
                </a:pathLst>
              </a:custGeom>
              <a:solidFill>
                <a:srgbClr val="FFFFFF">
                  <a:alpha val="30000"/>
                </a:srgbClr>
              </a:solidFill>
              <a:ln w="35560" cap="flat">
                <a:noFill/>
                <a:prstDash val="solid"/>
                <a:miter/>
              </a:ln>
            </p:spPr>
            <p:txBody>
              <a:bodyPr rtlCol="0" anchor="ctr"/>
              <a:lstStyle/>
              <a:p>
                <a:endParaRPr lang="fr-BE"/>
              </a:p>
            </p:txBody>
          </p:sp>
          <p:sp>
            <p:nvSpPr>
              <p:cNvPr id="1208" name="Forme libre : forme 1207">
                <a:extLst>
                  <a:ext uri="{FF2B5EF4-FFF2-40B4-BE49-F238E27FC236}">
                    <a16:creationId xmlns:a16="http://schemas.microsoft.com/office/drawing/2014/main" id="{E3B6077F-3AD4-4079-BD0A-404835BF9BF4}"/>
                  </a:ext>
                </a:extLst>
              </p:cNvPr>
              <p:cNvSpPr/>
              <p:nvPr/>
            </p:nvSpPr>
            <p:spPr>
              <a:xfrm>
                <a:off x="7843135" y="1921260"/>
                <a:ext cx="60581" cy="21381"/>
              </a:xfrm>
              <a:custGeom>
                <a:avLst/>
                <a:gdLst>
                  <a:gd name="connsiteX0" fmla="*/ 60582 w 60581"/>
                  <a:gd name="connsiteY0" fmla="*/ 21382 h 21381"/>
                  <a:gd name="connsiteX1" fmla="*/ 49891 w 60581"/>
                  <a:gd name="connsiteY1" fmla="*/ 7127 h 21381"/>
                  <a:gd name="connsiteX2" fmla="*/ 32073 w 60581"/>
                  <a:gd name="connsiteY2" fmla="*/ 0 h 21381"/>
                  <a:gd name="connsiteX3" fmla="*/ 14255 w 60581"/>
                  <a:gd name="connsiteY3" fmla="*/ 3564 h 21381"/>
                  <a:gd name="connsiteX4" fmla="*/ 0 w 60581"/>
                  <a:gd name="connsiteY4" fmla="*/ 14255 h 21381"/>
                  <a:gd name="connsiteX5" fmla="*/ 0 w 60581"/>
                  <a:gd name="connsiteY5" fmla="*/ 14255 h 21381"/>
                  <a:gd name="connsiteX6" fmla="*/ 0 w 60581"/>
                  <a:gd name="connsiteY6" fmla="*/ 14255 h 21381"/>
                  <a:gd name="connsiteX7" fmla="*/ 3564 w 60581"/>
                  <a:gd name="connsiteY7" fmla="*/ 17818 h 21381"/>
                  <a:gd name="connsiteX8" fmla="*/ 0 w 60581"/>
                  <a:gd name="connsiteY8" fmla="*/ 14255 h 21381"/>
                  <a:gd name="connsiteX9" fmla="*/ 0 w 60581"/>
                  <a:gd name="connsiteY9" fmla="*/ 14255 h 21381"/>
                  <a:gd name="connsiteX10" fmla="*/ 14255 w 60581"/>
                  <a:gd name="connsiteY10" fmla="*/ 7127 h 21381"/>
                  <a:gd name="connsiteX11" fmla="*/ 28509 w 60581"/>
                  <a:gd name="connsiteY11" fmla="*/ 3564 h 21381"/>
                  <a:gd name="connsiteX12" fmla="*/ 42764 w 60581"/>
                  <a:gd name="connsiteY12" fmla="*/ 7127 h 21381"/>
                  <a:gd name="connsiteX13" fmla="*/ 60582 w 60581"/>
                  <a:gd name="connsiteY13" fmla="*/ 21382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581" h="21381">
                    <a:moveTo>
                      <a:pt x="60582" y="21382"/>
                    </a:moveTo>
                    <a:cubicBezTo>
                      <a:pt x="60582" y="17818"/>
                      <a:pt x="53455" y="10691"/>
                      <a:pt x="49891" y="7127"/>
                    </a:cubicBezTo>
                    <a:cubicBezTo>
                      <a:pt x="46327" y="3564"/>
                      <a:pt x="39200" y="3564"/>
                      <a:pt x="32073" y="0"/>
                    </a:cubicBezTo>
                    <a:cubicBezTo>
                      <a:pt x="24945" y="0"/>
                      <a:pt x="21382" y="0"/>
                      <a:pt x="14255" y="3564"/>
                    </a:cubicBezTo>
                    <a:cubicBezTo>
                      <a:pt x="10691" y="7127"/>
                      <a:pt x="3564" y="7127"/>
                      <a:pt x="0" y="14255"/>
                    </a:cubicBezTo>
                    <a:lnTo>
                      <a:pt x="0" y="14255"/>
                    </a:lnTo>
                    <a:lnTo>
                      <a:pt x="0" y="14255"/>
                    </a:lnTo>
                    <a:cubicBezTo>
                      <a:pt x="0" y="14255"/>
                      <a:pt x="3564" y="17818"/>
                      <a:pt x="3564" y="17818"/>
                    </a:cubicBezTo>
                    <a:cubicBezTo>
                      <a:pt x="3564" y="17818"/>
                      <a:pt x="3564" y="14255"/>
                      <a:pt x="0" y="14255"/>
                    </a:cubicBezTo>
                    <a:lnTo>
                      <a:pt x="0" y="14255"/>
                    </a:lnTo>
                    <a:cubicBezTo>
                      <a:pt x="3564" y="10691"/>
                      <a:pt x="10691" y="10691"/>
                      <a:pt x="14255" y="7127"/>
                    </a:cubicBezTo>
                    <a:cubicBezTo>
                      <a:pt x="17818" y="7127"/>
                      <a:pt x="24945" y="3564"/>
                      <a:pt x="28509" y="3564"/>
                    </a:cubicBezTo>
                    <a:cubicBezTo>
                      <a:pt x="32073" y="3564"/>
                      <a:pt x="39200" y="3564"/>
                      <a:pt x="42764" y="7127"/>
                    </a:cubicBezTo>
                    <a:cubicBezTo>
                      <a:pt x="53455" y="10691"/>
                      <a:pt x="57018" y="14255"/>
                      <a:pt x="60582" y="21382"/>
                    </a:cubicBezTo>
                    <a:close/>
                  </a:path>
                </a:pathLst>
              </a:custGeom>
              <a:solidFill>
                <a:srgbClr val="000000"/>
              </a:solidFill>
              <a:ln w="35560" cap="flat">
                <a:noFill/>
                <a:prstDash val="solid"/>
                <a:miter/>
              </a:ln>
            </p:spPr>
            <p:txBody>
              <a:bodyPr rtlCol="0" anchor="ctr"/>
              <a:lstStyle/>
              <a:p>
                <a:endParaRPr lang="fr-BE"/>
              </a:p>
            </p:txBody>
          </p:sp>
        </p:grpSp>
        <p:grpSp>
          <p:nvGrpSpPr>
            <p:cNvPr id="1190" name="Graphique 485">
              <a:extLst>
                <a:ext uri="{FF2B5EF4-FFF2-40B4-BE49-F238E27FC236}">
                  <a16:creationId xmlns:a16="http://schemas.microsoft.com/office/drawing/2014/main" id="{AB0FF2A5-7A1E-48DF-8AE6-2A633801B90A}"/>
                </a:ext>
              </a:extLst>
            </p:cNvPr>
            <p:cNvGrpSpPr/>
            <p:nvPr/>
          </p:nvGrpSpPr>
          <p:grpSpPr>
            <a:xfrm>
              <a:off x="7832444" y="1892751"/>
              <a:ext cx="199564" cy="21381"/>
              <a:chOff x="7832444" y="1892751"/>
              <a:chExt cx="199564" cy="21381"/>
            </a:xfrm>
            <a:solidFill>
              <a:srgbClr val="261113"/>
            </a:solidFill>
          </p:grpSpPr>
          <p:sp>
            <p:nvSpPr>
              <p:cNvPr id="1202" name="Forme libre : forme 1201">
                <a:extLst>
                  <a:ext uri="{FF2B5EF4-FFF2-40B4-BE49-F238E27FC236}">
                    <a16:creationId xmlns:a16="http://schemas.microsoft.com/office/drawing/2014/main" id="{30818F1A-D055-4045-A85B-2C038A957050}"/>
                  </a:ext>
                </a:extLst>
              </p:cNvPr>
              <p:cNvSpPr/>
              <p:nvPr/>
            </p:nvSpPr>
            <p:spPr>
              <a:xfrm>
                <a:off x="7955773" y="1892751"/>
                <a:ext cx="76234" cy="21381"/>
              </a:xfrm>
              <a:custGeom>
                <a:avLst/>
                <a:gdLst>
                  <a:gd name="connsiteX0" fmla="*/ 1398 w 76234"/>
                  <a:gd name="connsiteY0" fmla="*/ 17818 h 21381"/>
                  <a:gd name="connsiteX1" fmla="*/ 8525 w 76234"/>
                  <a:gd name="connsiteY1" fmla="*/ 7127 h 21381"/>
                  <a:gd name="connsiteX2" fmla="*/ 54853 w 76234"/>
                  <a:gd name="connsiteY2" fmla="*/ 0 h 21381"/>
                  <a:gd name="connsiteX3" fmla="*/ 76235 w 76234"/>
                  <a:gd name="connsiteY3" fmla="*/ 17818 h 21381"/>
                  <a:gd name="connsiteX4" fmla="*/ 54853 w 76234"/>
                  <a:gd name="connsiteY4" fmla="*/ 14255 h 21381"/>
                  <a:gd name="connsiteX5" fmla="*/ 12089 w 76234"/>
                  <a:gd name="connsiteY5" fmla="*/ 21382 h 21381"/>
                  <a:gd name="connsiteX6" fmla="*/ 1398 w 76234"/>
                  <a:gd name="connsiteY6" fmla="*/ 17818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34" h="21381">
                    <a:moveTo>
                      <a:pt x="1398" y="17818"/>
                    </a:moveTo>
                    <a:cubicBezTo>
                      <a:pt x="-2166" y="10691"/>
                      <a:pt x="1398" y="10691"/>
                      <a:pt x="8525" y="7127"/>
                    </a:cubicBezTo>
                    <a:cubicBezTo>
                      <a:pt x="12089" y="3564"/>
                      <a:pt x="44162" y="0"/>
                      <a:pt x="54853" y="0"/>
                    </a:cubicBezTo>
                    <a:cubicBezTo>
                      <a:pt x="65544" y="0"/>
                      <a:pt x="76235" y="10691"/>
                      <a:pt x="76235" y="17818"/>
                    </a:cubicBezTo>
                    <a:cubicBezTo>
                      <a:pt x="69107" y="17818"/>
                      <a:pt x="61980" y="14255"/>
                      <a:pt x="54853" y="14255"/>
                    </a:cubicBezTo>
                    <a:cubicBezTo>
                      <a:pt x="47725" y="14255"/>
                      <a:pt x="19216" y="21382"/>
                      <a:pt x="12089" y="21382"/>
                    </a:cubicBezTo>
                    <a:cubicBezTo>
                      <a:pt x="4962" y="21382"/>
                      <a:pt x="1398" y="17818"/>
                      <a:pt x="1398" y="17818"/>
                    </a:cubicBezTo>
                    <a:close/>
                  </a:path>
                </a:pathLst>
              </a:custGeom>
              <a:solidFill>
                <a:srgbClr val="E9A701"/>
              </a:solidFill>
              <a:ln w="35560" cap="flat">
                <a:noFill/>
                <a:prstDash val="solid"/>
                <a:miter/>
              </a:ln>
            </p:spPr>
            <p:txBody>
              <a:bodyPr rtlCol="0" anchor="ctr"/>
              <a:lstStyle/>
              <a:p>
                <a:endParaRPr lang="fr-BE"/>
              </a:p>
            </p:txBody>
          </p:sp>
          <p:sp>
            <p:nvSpPr>
              <p:cNvPr id="1203" name="Forme libre : forme 1202">
                <a:extLst>
                  <a:ext uri="{FF2B5EF4-FFF2-40B4-BE49-F238E27FC236}">
                    <a16:creationId xmlns:a16="http://schemas.microsoft.com/office/drawing/2014/main" id="{3F384A4E-2C30-4885-BC37-C77465B7AF00}"/>
                  </a:ext>
                </a:extLst>
              </p:cNvPr>
              <p:cNvSpPr/>
              <p:nvPr/>
            </p:nvSpPr>
            <p:spPr>
              <a:xfrm>
                <a:off x="7832444" y="1892751"/>
                <a:ext cx="76234" cy="21381"/>
              </a:xfrm>
              <a:custGeom>
                <a:avLst/>
                <a:gdLst>
                  <a:gd name="connsiteX0" fmla="*/ 74837 w 76234"/>
                  <a:gd name="connsiteY0" fmla="*/ 17818 h 21381"/>
                  <a:gd name="connsiteX1" fmla="*/ 67709 w 76234"/>
                  <a:gd name="connsiteY1" fmla="*/ 7127 h 21381"/>
                  <a:gd name="connsiteX2" fmla="*/ 21382 w 76234"/>
                  <a:gd name="connsiteY2" fmla="*/ 0 h 21381"/>
                  <a:gd name="connsiteX3" fmla="*/ 0 w 76234"/>
                  <a:gd name="connsiteY3" fmla="*/ 17818 h 21381"/>
                  <a:gd name="connsiteX4" fmla="*/ 21382 w 76234"/>
                  <a:gd name="connsiteY4" fmla="*/ 14255 h 21381"/>
                  <a:gd name="connsiteX5" fmla="*/ 64146 w 76234"/>
                  <a:gd name="connsiteY5" fmla="*/ 21382 h 21381"/>
                  <a:gd name="connsiteX6" fmla="*/ 74837 w 76234"/>
                  <a:gd name="connsiteY6" fmla="*/ 17818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34" h="21381">
                    <a:moveTo>
                      <a:pt x="74837" y="17818"/>
                    </a:moveTo>
                    <a:cubicBezTo>
                      <a:pt x="78400" y="10691"/>
                      <a:pt x="74837" y="10691"/>
                      <a:pt x="67709" y="7127"/>
                    </a:cubicBezTo>
                    <a:cubicBezTo>
                      <a:pt x="64146" y="3564"/>
                      <a:pt x="32073" y="0"/>
                      <a:pt x="21382" y="0"/>
                    </a:cubicBezTo>
                    <a:cubicBezTo>
                      <a:pt x="14255" y="0"/>
                      <a:pt x="0" y="10691"/>
                      <a:pt x="0" y="17818"/>
                    </a:cubicBezTo>
                    <a:cubicBezTo>
                      <a:pt x="7127" y="17818"/>
                      <a:pt x="14255" y="14255"/>
                      <a:pt x="21382" y="14255"/>
                    </a:cubicBezTo>
                    <a:cubicBezTo>
                      <a:pt x="28509" y="14255"/>
                      <a:pt x="57018" y="21382"/>
                      <a:pt x="64146" y="21382"/>
                    </a:cubicBezTo>
                    <a:cubicBezTo>
                      <a:pt x="71273" y="21382"/>
                      <a:pt x="74837" y="17818"/>
                      <a:pt x="74837" y="17818"/>
                    </a:cubicBezTo>
                    <a:close/>
                  </a:path>
                </a:pathLst>
              </a:custGeom>
              <a:solidFill>
                <a:srgbClr val="E9A701"/>
              </a:solidFill>
              <a:ln w="35560" cap="flat">
                <a:noFill/>
                <a:prstDash val="solid"/>
                <a:miter/>
              </a:ln>
            </p:spPr>
            <p:txBody>
              <a:bodyPr rtlCol="0" anchor="ctr"/>
              <a:lstStyle/>
              <a:p>
                <a:endParaRPr lang="fr-BE"/>
              </a:p>
            </p:txBody>
          </p:sp>
        </p:grpSp>
        <p:grpSp>
          <p:nvGrpSpPr>
            <p:cNvPr id="1191" name="Graphique 485">
              <a:extLst>
                <a:ext uri="{FF2B5EF4-FFF2-40B4-BE49-F238E27FC236}">
                  <a16:creationId xmlns:a16="http://schemas.microsoft.com/office/drawing/2014/main" id="{F22C4140-F720-471B-8CF8-B9A0F8DDA98B}"/>
                </a:ext>
              </a:extLst>
            </p:cNvPr>
            <p:cNvGrpSpPr/>
            <p:nvPr/>
          </p:nvGrpSpPr>
          <p:grpSpPr>
            <a:xfrm>
              <a:off x="7828880" y="1924824"/>
              <a:ext cx="203127" cy="35636"/>
              <a:chOff x="7828880" y="1924824"/>
              <a:chExt cx="203127" cy="35636"/>
            </a:xfrm>
            <a:solidFill>
              <a:srgbClr val="EC8940"/>
            </a:solidFill>
          </p:grpSpPr>
          <p:grpSp>
            <p:nvGrpSpPr>
              <p:cNvPr id="1192" name="Graphique 485">
                <a:extLst>
                  <a:ext uri="{FF2B5EF4-FFF2-40B4-BE49-F238E27FC236}">
                    <a16:creationId xmlns:a16="http://schemas.microsoft.com/office/drawing/2014/main" id="{249345A4-769B-4237-A2DC-90417E58D246}"/>
                  </a:ext>
                </a:extLst>
              </p:cNvPr>
              <p:cNvGrpSpPr/>
              <p:nvPr/>
            </p:nvGrpSpPr>
            <p:grpSpPr>
              <a:xfrm>
                <a:off x="7996371" y="1924824"/>
                <a:ext cx="35636" cy="35636"/>
                <a:chOff x="7996371" y="1924824"/>
                <a:chExt cx="35636" cy="35636"/>
              </a:xfrm>
              <a:solidFill>
                <a:srgbClr val="EC8940"/>
              </a:solidFill>
            </p:grpSpPr>
            <p:sp>
              <p:nvSpPr>
                <p:cNvPr id="1198" name="Forme libre : forme 1197">
                  <a:extLst>
                    <a:ext uri="{FF2B5EF4-FFF2-40B4-BE49-F238E27FC236}">
                      <a16:creationId xmlns:a16="http://schemas.microsoft.com/office/drawing/2014/main" id="{BE9BAAFE-02CD-46D2-B49E-8CE39C510505}"/>
                    </a:ext>
                  </a:extLst>
                </p:cNvPr>
                <p:cNvSpPr/>
                <p:nvPr/>
              </p:nvSpPr>
              <p:spPr>
                <a:xfrm>
                  <a:off x="7996371" y="1946205"/>
                  <a:ext cx="21381" cy="14254"/>
                </a:xfrm>
                <a:custGeom>
                  <a:avLst/>
                  <a:gdLst>
                    <a:gd name="connsiteX0" fmla="*/ 0 w 21381"/>
                    <a:gd name="connsiteY0" fmla="*/ 14255 h 14254"/>
                    <a:gd name="connsiteX1" fmla="*/ 21382 w 21381"/>
                    <a:gd name="connsiteY1" fmla="*/ 0 h 14254"/>
                    <a:gd name="connsiteX2" fmla="*/ 14255 w 21381"/>
                    <a:gd name="connsiteY2" fmla="*/ 7127 h 14254"/>
                    <a:gd name="connsiteX3" fmla="*/ 0 w 21381"/>
                    <a:gd name="connsiteY3" fmla="*/ 14255 h 14254"/>
                  </a:gdLst>
                  <a:ahLst/>
                  <a:cxnLst>
                    <a:cxn ang="0">
                      <a:pos x="connsiteX0" y="connsiteY0"/>
                    </a:cxn>
                    <a:cxn ang="0">
                      <a:pos x="connsiteX1" y="connsiteY1"/>
                    </a:cxn>
                    <a:cxn ang="0">
                      <a:pos x="connsiteX2" y="connsiteY2"/>
                    </a:cxn>
                    <a:cxn ang="0">
                      <a:pos x="connsiteX3" y="connsiteY3"/>
                    </a:cxn>
                  </a:cxnLst>
                  <a:rect l="l" t="t" r="r" b="b"/>
                  <a:pathLst>
                    <a:path w="21381" h="14254">
                      <a:moveTo>
                        <a:pt x="0" y="14255"/>
                      </a:moveTo>
                      <a:cubicBezTo>
                        <a:pt x="7127" y="10691"/>
                        <a:pt x="14255" y="7127"/>
                        <a:pt x="21382" y="0"/>
                      </a:cubicBezTo>
                      <a:cubicBezTo>
                        <a:pt x="17818" y="3564"/>
                        <a:pt x="17818" y="7127"/>
                        <a:pt x="14255" y="7127"/>
                      </a:cubicBezTo>
                      <a:cubicBezTo>
                        <a:pt x="7127" y="10691"/>
                        <a:pt x="3564" y="14255"/>
                        <a:pt x="0" y="14255"/>
                      </a:cubicBezTo>
                      <a:close/>
                    </a:path>
                  </a:pathLst>
                </a:custGeom>
                <a:solidFill>
                  <a:srgbClr val="EC8940"/>
                </a:solidFill>
                <a:ln w="35560" cap="flat">
                  <a:noFill/>
                  <a:prstDash val="solid"/>
                  <a:miter/>
                </a:ln>
              </p:spPr>
              <p:txBody>
                <a:bodyPr rtlCol="0" anchor="ctr"/>
                <a:lstStyle/>
                <a:p>
                  <a:endParaRPr lang="fr-BE"/>
                </a:p>
              </p:txBody>
            </p:sp>
            <p:sp>
              <p:nvSpPr>
                <p:cNvPr id="1199" name="Forme libre : forme 1198">
                  <a:extLst>
                    <a:ext uri="{FF2B5EF4-FFF2-40B4-BE49-F238E27FC236}">
                      <a16:creationId xmlns:a16="http://schemas.microsoft.com/office/drawing/2014/main" id="{C2753F26-3CB5-4031-B1E1-582FCDF1720E}"/>
                    </a:ext>
                  </a:extLst>
                </p:cNvPr>
                <p:cNvSpPr/>
                <p:nvPr/>
              </p:nvSpPr>
              <p:spPr>
                <a:xfrm>
                  <a:off x="8017753" y="1924824"/>
                  <a:ext cx="14254" cy="7127"/>
                </a:xfrm>
                <a:custGeom>
                  <a:avLst/>
                  <a:gdLst>
                    <a:gd name="connsiteX0" fmla="*/ 0 w 14254"/>
                    <a:gd name="connsiteY0" fmla="*/ 7127 h 7127"/>
                    <a:gd name="connsiteX1" fmla="*/ 7127 w 14254"/>
                    <a:gd name="connsiteY1" fmla="*/ 3564 h 7127"/>
                    <a:gd name="connsiteX2" fmla="*/ 14255 w 14254"/>
                    <a:gd name="connsiteY2" fmla="*/ 0 h 7127"/>
                    <a:gd name="connsiteX3" fmla="*/ 0 w 14254"/>
                    <a:gd name="connsiteY3" fmla="*/ 7127 h 7127"/>
                  </a:gdLst>
                  <a:ahLst/>
                  <a:cxnLst>
                    <a:cxn ang="0">
                      <a:pos x="connsiteX0" y="connsiteY0"/>
                    </a:cxn>
                    <a:cxn ang="0">
                      <a:pos x="connsiteX1" y="connsiteY1"/>
                    </a:cxn>
                    <a:cxn ang="0">
                      <a:pos x="connsiteX2" y="connsiteY2"/>
                    </a:cxn>
                    <a:cxn ang="0">
                      <a:pos x="connsiteX3" y="connsiteY3"/>
                    </a:cxn>
                  </a:cxnLst>
                  <a:rect l="l" t="t" r="r" b="b"/>
                  <a:pathLst>
                    <a:path w="14254" h="7127">
                      <a:moveTo>
                        <a:pt x="0" y="7127"/>
                      </a:moveTo>
                      <a:cubicBezTo>
                        <a:pt x="3564" y="7127"/>
                        <a:pt x="3564" y="3564"/>
                        <a:pt x="7127" y="3564"/>
                      </a:cubicBezTo>
                      <a:cubicBezTo>
                        <a:pt x="10691" y="3564"/>
                        <a:pt x="10691" y="0"/>
                        <a:pt x="14255" y="0"/>
                      </a:cubicBezTo>
                      <a:cubicBezTo>
                        <a:pt x="7127" y="3564"/>
                        <a:pt x="3564" y="7127"/>
                        <a:pt x="0" y="7127"/>
                      </a:cubicBezTo>
                      <a:close/>
                    </a:path>
                  </a:pathLst>
                </a:custGeom>
                <a:solidFill>
                  <a:srgbClr val="EC8940"/>
                </a:solidFill>
                <a:ln w="35560" cap="flat">
                  <a:noFill/>
                  <a:prstDash val="solid"/>
                  <a:miter/>
                </a:ln>
              </p:spPr>
              <p:txBody>
                <a:bodyPr rtlCol="0" anchor="ctr"/>
                <a:lstStyle/>
                <a:p>
                  <a:endParaRPr lang="fr-BE"/>
                </a:p>
              </p:txBody>
            </p:sp>
            <p:sp>
              <p:nvSpPr>
                <p:cNvPr id="1200" name="Forme libre : forme 1199">
                  <a:extLst>
                    <a:ext uri="{FF2B5EF4-FFF2-40B4-BE49-F238E27FC236}">
                      <a16:creationId xmlns:a16="http://schemas.microsoft.com/office/drawing/2014/main" id="{2CC031CD-9743-4EBE-86B4-4D87B51341BF}"/>
                    </a:ext>
                  </a:extLst>
                </p:cNvPr>
                <p:cNvSpPr/>
                <p:nvPr/>
              </p:nvSpPr>
              <p:spPr>
                <a:xfrm>
                  <a:off x="8017753" y="1931951"/>
                  <a:ext cx="14254" cy="3563"/>
                </a:xfrm>
                <a:custGeom>
                  <a:avLst/>
                  <a:gdLst>
                    <a:gd name="connsiteX0" fmla="*/ 0 w 14254"/>
                    <a:gd name="connsiteY0" fmla="*/ 3564 h 3563"/>
                    <a:gd name="connsiteX1" fmla="*/ 7127 w 14254"/>
                    <a:gd name="connsiteY1" fmla="*/ 0 h 3563"/>
                    <a:gd name="connsiteX2" fmla="*/ 14255 w 14254"/>
                    <a:gd name="connsiteY2" fmla="*/ 0 h 3563"/>
                    <a:gd name="connsiteX3" fmla="*/ 7127 w 14254"/>
                    <a:gd name="connsiteY3" fmla="*/ 3564 h 3563"/>
                    <a:gd name="connsiteX4" fmla="*/ 0 w 14254"/>
                    <a:gd name="connsiteY4" fmla="*/ 3564 h 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3563">
                      <a:moveTo>
                        <a:pt x="0" y="3564"/>
                      </a:moveTo>
                      <a:cubicBezTo>
                        <a:pt x="3564" y="3564"/>
                        <a:pt x="7127" y="3564"/>
                        <a:pt x="7127" y="0"/>
                      </a:cubicBezTo>
                      <a:cubicBezTo>
                        <a:pt x="10691" y="0"/>
                        <a:pt x="14255" y="0"/>
                        <a:pt x="14255" y="0"/>
                      </a:cubicBezTo>
                      <a:cubicBezTo>
                        <a:pt x="10691" y="3564"/>
                        <a:pt x="10691" y="3564"/>
                        <a:pt x="7127" y="3564"/>
                      </a:cubicBezTo>
                      <a:cubicBezTo>
                        <a:pt x="7127" y="3564"/>
                        <a:pt x="3564" y="3564"/>
                        <a:pt x="0" y="3564"/>
                      </a:cubicBezTo>
                      <a:close/>
                    </a:path>
                  </a:pathLst>
                </a:custGeom>
                <a:solidFill>
                  <a:srgbClr val="EC8940"/>
                </a:solidFill>
                <a:ln w="35560" cap="flat">
                  <a:noFill/>
                  <a:prstDash val="solid"/>
                  <a:miter/>
                </a:ln>
              </p:spPr>
              <p:txBody>
                <a:bodyPr rtlCol="0" anchor="ctr"/>
                <a:lstStyle/>
                <a:p>
                  <a:endParaRPr lang="fr-BE"/>
                </a:p>
              </p:txBody>
            </p:sp>
            <p:sp>
              <p:nvSpPr>
                <p:cNvPr id="1201" name="Forme libre : forme 1200">
                  <a:extLst>
                    <a:ext uri="{FF2B5EF4-FFF2-40B4-BE49-F238E27FC236}">
                      <a16:creationId xmlns:a16="http://schemas.microsoft.com/office/drawing/2014/main" id="{503CB780-45F5-4655-B97A-7389A2ACD9A7}"/>
                    </a:ext>
                  </a:extLst>
                </p:cNvPr>
                <p:cNvSpPr/>
                <p:nvPr/>
              </p:nvSpPr>
              <p:spPr>
                <a:xfrm>
                  <a:off x="8017753" y="1942642"/>
                  <a:ext cx="14254" cy="7127"/>
                </a:xfrm>
                <a:custGeom>
                  <a:avLst/>
                  <a:gdLst>
                    <a:gd name="connsiteX0" fmla="*/ 0 w 14254"/>
                    <a:gd name="connsiteY0" fmla="*/ 0 h 7127"/>
                    <a:gd name="connsiteX1" fmla="*/ 7127 w 14254"/>
                    <a:gd name="connsiteY1" fmla="*/ 3564 h 7127"/>
                    <a:gd name="connsiteX2" fmla="*/ 10691 w 14254"/>
                    <a:gd name="connsiteY2" fmla="*/ 3564 h 7127"/>
                    <a:gd name="connsiteX3" fmla="*/ 14255 w 14254"/>
                    <a:gd name="connsiteY3" fmla="*/ 7127 h 7127"/>
                    <a:gd name="connsiteX4" fmla="*/ 7127 w 14254"/>
                    <a:gd name="connsiteY4" fmla="*/ 3564 h 7127"/>
                    <a:gd name="connsiteX5" fmla="*/ 0 w 14254"/>
                    <a:gd name="connsiteY5" fmla="*/ 0 h 7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54" h="7127">
                      <a:moveTo>
                        <a:pt x="0" y="0"/>
                      </a:moveTo>
                      <a:cubicBezTo>
                        <a:pt x="3564" y="0"/>
                        <a:pt x="3564" y="0"/>
                        <a:pt x="7127" y="3564"/>
                      </a:cubicBezTo>
                      <a:cubicBezTo>
                        <a:pt x="7127" y="3564"/>
                        <a:pt x="10691" y="3564"/>
                        <a:pt x="10691" y="3564"/>
                      </a:cubicBezTo>
                      <a:cubicBezTo>
                        <a:pt x="10691" y="3564"/>
                        <a:pt x="14255" y="3564"/>
                        <a:pt x="14255" y="7127"/>
                      </a:cubicBezTo>
                      <a:cubicBezTo>
                        <a:pt x="10691" y="7127"/>
                        <a:pt x="10691" y="7127"/>
                        <a:pt x="7127" y="3564"/>
                      </a:cubicBezTo>
                      <a:cubicBezTo>
                        <a:pt x="3564" y="0"/>
                        <a:pt x="3564" y="0"/>
                        <a:pt x="0" y="0"/>
                      </a:cubicBezTo>
                      <a:close/>
                    </a:path>
                  </a:pathLst>
                </a:custGeom>
                <a:solidFill>
                  <a:srgbClr val="EC8940"/>
                </a:solidFill>
                <a:ln w="35560" cap="flat">
                  <a:noFill/>
                  <a:prstDash val="solid"/>
                  <a:miter/>
                </a:ln>
              </p:spPr>
              <p:txBody>
                <a:bodyPr rtlCol="0" anchor="ctr"/>
                <a:lstStyle/>
                <a:p>
                  <a:endParaRPr lang="fr-BE"/>
                </a:p>
              </p:txBody>
            </p:sp>
          </p:grpSp>
          <p:grpSp>
            <p:nvGrpSpPr>
              <p:cNvPr id="1193" name="Graphique 485">
                <a:extLst>
                  <a:ext uri="{FF2B5EF4-FFF2-40B4-BE49-F238E27FC236}">
                    <a16:creationId xmlns:a16="http://schemas.microsoft.com/office/drawing/2014/main" id="{7D3FA1A0-C7D1-4FF5-AF95-3CB9305BED62}"/>
                  </a:ext>
                </a:extLst>
              </p:cNvPr>
              <p:cNvGrpSpPr/>
              <p:nvPr/>
            </p:nvGrpSpPr>
            <p:grpSpPr>
              <a:xfrm>
                <a:off x="7828880" y="1924824"/>
                <a:ext cx="39200" cy="35636"/>
                <a:chOff x="7828880" y="1924824"/>
                <a:chExt cx="39200" cy="35636"/>
              </a:xfrm>
              <a:solidFill>
                <a:srgbClr val="EC8940"/>
              </a:solidFill>
            </p:grpSpPr>
            <p:sp>
              <p:nvSpPr>
                <p:cNvPr id="1194" name="Forme libre : forme 1193">
                  <a:extLst>
                    <a:ext uri="{FF2B5EF4-FFF2-40B4-BE49-F238E27FC236}">
                      <a16:creationId xmlns:a16="http://schemas.microsoft.com/office/drawing/2014/main" id="{F33B8A5E-9EE2-40F8-A365-195C80C07865}"/>
                    </a:ext>
                  </a:extLst>
                </p:cNvPr>
                <p:cNvSpPr/>
                <p:nvPr/>
              </p:nvSpPr>
              <p:spPr>
                <a:xfrm>
                  <a:off x="7850262" y="1949769"/>
                  <a:ext cx="17818" cy="10690"/>
                </a:xfrm>
                <a:custGeom>
                  <a:avLst/>
                  <a:gdLst>
                    <a:gd name="connsiteX0" fmla="*/ 17818 w 17818"/>
                    <a:gd name="connsiteY0" fmla="*/ 10691 h 10690"/>
                    <a:gd name="connsiteX1" fmla="*/ 7127 w 17818"/>
                    <a:gd name="connsiteY1" fmla="*/ 7127 h 10690"/>
                    <a:gd name="connsiteX2" fmla="*/ 0 w 17818"/>
                    <a:gd name="connsiteY2" fmla="*/ 0 h 10690"/>
                    <a:gd name="connsiteX3" fmla="*/ 17818 w 17818"/>
                    <a:gd name="connsiteY3" fmla="*/ 10691 h 10690"/>
                  </a:gdLst>
                  <a:ahLst/>
                  <a:cxnLst>
                    <a:cxn ang="0">
                      <a:pos x="connsiteX0" y="connsiteY0"/>
                    </a:cxn>
                    <a:cxn ang="0">
                      <a:pos x="connsiteX1" y="connsiteY1"/>
                    </a:cxn>
                    <a:cxn ang="0">
                      <a:pos x="connsiteX2" y="connsiteY2"/>
                    </a:cxn>
                    <a:cxn ang="0">
                      <a:pos x="connsiteX3" y="connsiteY3"/>
                    </a:cxn>
                  </a:cxnLst>
                  <a:rect l="l" t="t" r="r" b="b"/>
                  <a:pathLst>
                    <a:path w="17818" h="10690">
                      <a:moveTo>
                        <a:pt x="17818" y="10691"/>
                      </a:moveTo>
                      <a:cubicBezTo>
                        <a:pt x="14255" y="10691"/>
                        <a:pt x="10691" y="7127"/>
                        <a:pt x="7127" y="7127"/>
                      </a:cubicBezTo>
                      <a:cubicBezTo>
                        <a:pt x="3564" y="3564"/>
                        <a:pt x="0" y="3564"/>
                        <a:pt x="0" y="0"/>
                      </a:cubicBezTo>
                      <a:cubicBezTo>
                        <a:pt x="3564" y="3564"/>
                        <a:pt x="10691" y="7127"/>
                        <a:pt x="17818" y="10691"/>
                      </a:cubicBezTo>
                      <a:close/>
                    </a:path>
                  </a:pathLst>
                </a:custGeom>
                <a:solidFill>
                  <a:srgbClr val="EC8940"/>
                </a:solidFill>
                <a:ln w="35560" cap="flat">
                  <a:noFill/>
                  <a:prstDash val="solid"/>
                  <a:miter/>
                </a:ln>
              </p:spPr>
              <p:txBody>
                <a:bodyPr rtlCol="0" anchor="ctr"/>
                <a:lstStyle/>
                <a:p>
                  <a:endParaRPr lang="fr-BE"/>
                </a:p>
              </p:txBody>
            </p:sp>
            <p:sp>
              <p:nvSpPr>
                <p:cNvPr id="1195" name="Forme libre : forme 1194">
                  <a:extLst>
                    <a:ext uri="{FF2B5EF4-FFF2-40B4-BE49-F238E27FC236}">
                      <a16:creationId xmlns:a16="http://schemas.microsoft.com/office/drawing/2014/main" id="{CC012423-5A40-4ACC-A66F-27234DDB8DBA}"/>
                    </a:ext>
                  </a:extLst>
                </p:cNvPr>
                <p:cNvSpPr/>
                <p:nvPr/>
              </p:nvSpPr>
              <p:spPr>
                <a:xfrm>
                  <a:off x="7836007" y="1924824"/>
                  <a:ext cx="10690" cy="7127"/>
                </a:xfrm>
                <a:custGeom>
                  <a:avLst/>
                  <a:gdLst>
                    <a:gd name="connsiteX0" fmla="*/ 10691 w 10690"/>
                    <a:gd name="connsiteY0" fmla="*/ 7127 h 7127"/>
                    <a:gd name="connsiteX1" fmla="*/ 0 w 10690"/>
                    <a:gd name="connsiteY1" fmla="*/ 0 h 7127"/>
                    <a:gd name="connsiteX2" fmla="*/ 7127 w 10690"/>
                    <a:gd name="connsiteY2" fmla="*/ 3564 h 7127"/>
                    <a:gd name="connsiteX3" fmla="*/ 10691 w 10690"/>
                    <a:gd name="connsiteY3" fmla="*/ 7127 h 7127"/>
                  </a:gdLst>
                  <a:ahLst/>
                  <a:cxnLst>
                    <a:cxn ang="0">
                      <a:pos x="connsiteX0" y="connsiteY0"/>
                    </a:cxn>
                    <a:cxn ang="0">
                      <a:pos x="connsiteX1" y="connsiteY1"/>
                    </a:cxn>
                    <a:cxn ang="0">
                      <a:pos x="connsiteX2" y="connsiteY2"/>
                    </a:cxn>
                    <a:cxn ang="0">
                      <a:pos x="connsiteX3" y="connsiteY3"/>
                    </a:cxn>
                  </a:cxnLst>
                  <a:rect l="l" t="t" r="r" b="b"/>
                  <a:pathLst>
                    <a:path w="10690" h="7127">
                      <a:moveTo>
                        <a:pt x="10691" y="7127"/>
                      </a:moveTo>
                      <a:cubicBezTo>
                        <a:pt x="7127" y="7127"/>
                        <a:pt x="0" y="3564"/>
                        <a:pt x="0" y="0"/>
                      </a:cubicBezTo>
                      <a:cubicBezTo>
                        <a:pt x="3564" y="0"/>
                        <a:pt x="3564" y="3564"/>
                        <a:pt x="7127" y="3564"/>
                      </a:cubicBezTo>
                      <a:cubicBezTo>
                        <a:pt x="7127" y="3564"/>
                        <a:pt x="7127" y="3564"/>
                        <a:pt x="10691" y="7127"/>
                      </a:cubicBezTo>
                      <a:close/>
                    </a:path>
                  </a:pathLst>
                </a:custGeom>
                <a:solidFill>
                  <a:srgbClr val="EC8940"/>
                </a:solidFill>
                <a:ln w="35560" cap="flat">
                  <a:noFill/>
                  <a:prstDash val="solid"/>
                  <a:miter/>
                </a:ln>
              </p:spPr>
              <p:txBody>
                <a:bodyPr rtlCol="0" anchor="ctr"/>
                <a:lstStyle/>
                <a:p>
                  <a:endParaRPr lang="fr-BE"/>
                </a:p>
              </p:txBody>
            </p:sp>
            <p:sp>
              <p:nvSpPr>
                <p:cNvPr id="1196" name="Forme libre : forme 1195">
                  <a:extLst>
                    <a:ext uri="{FF2B5EF4-FFF2-40B4-BE49-F238E27FC236}">
                      <a16:creationId xmlns:a16="http://schemas.microsoft.com/office/drawing/2014/main" id="{AEC60112-92B9-40A6-B519-89A8BE6FED0C}"/>
                    </a:ext>
                  </a:extLst>
                </p:cNvPr>
                <p:cNvSpPr/>
                <p:nvPr/>
              </p:nvSpPr>
              <p:spPr>
                <a:xfrm>
                  <a:off x="7828880" y="1931951"/>
                  <a:ext cx="14254" cy="3563"/>
                </a:xfrm>
                <a:custGeom>
                  <a:avLst/>
                  <a:gdLst>
                    <a:gd name="connsiteX0" fmla="*/ 14255 w 14254"/>
                    <a:gd name="connsiteY0" fmla="*/ 3564 h 3563"/>
                    <a:gd name="connsiteX1" fmla="*/ 7127 w 14254"/>
                    <a:gd name="connsiteY1" fmla="*/ 3564 h 3563"/>
                    <a:gd name="connsiteX2" fmla="*/ 0 w 14254"/>
                    <a:gd name="connsiteY2" fmla="*/ 0 h 3563"/>
                    <a:gd name="connsiteX3" fmla="*/ 7127 w 14254"/>
                    <a:gd name="connsiteY3" fmla="*/ 0 h 3563"/>
                    <a:gd name="connsiteX4" fmla="*/ 14255 w 14254"/>
                    <a:gd name="connsiteY4" fmla="*/ 3564 h 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3563">
                      <a:moveTo>
                        <a:pt x="14255" y="3564"/>
                      </a:moveTo>
                      <a:cubicBezTo>
                        <a:pt x="10691" y="3564"/>
                        <a:pt x="7127" y="3564"/>
                        <a:pt x="7127" y="3564"/>
                      </a:cubicBezTo>
                      <a:cubicBezTo>
                        <a:pt x="3564" y="3564"/>
                        <a:pt x="0" y="3564"/>
                        <a:pt x="0" y="0"/>
                      </a:cubicBezTo>
                      <a:cubicBezTo>
                        <a:pt x="3564" y="0"/>
                        <a:pt x="7127" y="0"/>
                        <a:pt x="7127" y="0"/>
                      </a:cubicBezTo>
                      <a:cubicBezTo>
                        <a:pt x="10691" y="3564"/>
                        <a:pt x="14255" y="3564"/>
                        <a:pt x="14255" y="3564"/>
                      </a:cubicBezTo>
                      <a:close/>
                    </a:path>
                  </a:pathLst>
                </a:custGeom>
                <a:solidFill>
                  <a:srgbClr val="EC8940"/>
                </a:solidFill>
                <a:ln w="35560" cap="flat">
                  <a:noFill/>
                  <a:prstDash val="solid"/>
                  <a:miter/>
                </a:ln>
              </p:spPr>
              <p:txBody>
                <a:bodyPr rtlCol="0" anchor="ctr"/>
                <a:lstStyle/>
                <a:p>
                  <a:endParaRPr lang="fr-BE"/>
                </a:p>
              </p:txBody>
            </p:sp>
            <p:sp>
              <p:nvSpPr>
                <p:cNvPr id="1197" name="Forme libre : forme 1196">
                  <a:extLst>
                    <a:ext uri="{FF2B5EF4-FFF2-40B4-BE49-F238E27FC236}">
                      <a16:creationId xmlns:a16="http://schemas.microsoft.com/office/drawing/2014/main" id="{2B0F79A0-87E9-44BB-B44A-EB78FFC9D359}"/>
                    </a:ext>
                  </a:extLst>
                </p:cNvPr>
                <p:cNvSpPr/>
                <p:nvPr/>
              </p:nvSpPr>
              <p:spPr>
                <a:xfrm>
                  <a:off x="7828880" y="1942642"/>
                  <a:ext cx="14254" cy="7127"/>
                </a:xfrm>
                <a:custGeom>
                  <a:avLst/>
                  <a:gdLst>
                    <a:gd name="connsiteX0" fmla="*/ 14255 w 14254"/>
                    <a:gd name="connsiteY0" fmla="*/ 0 h 7127"/>
                    <a:gd name="connsiteX1" fmla="*/ 7127 w 14254"/>
                    <a:gd name="connsiteY1" fmla="*/ 3564 h 7127"/>
                    <a:gd name="connsiteX2" fmla="*/ 0 w 14254"/>
                    <a:gd name="connsiteY2" fmla="*/ 7127 h 7127"/>
                    <a:gd name="connsiteX3" fmla="*/ 3564 w 14254"/>
                    <a:gd name="connsiteY3" fmla="*/ 3564 h 7127"/>
                    <a:gd name="connsiteX4" fmla="*/ 7127 w 14254"/>
                    <a:gd name="connsiteY4" fmla="*/ 3564 h 7127"/>
                    <a:gd name="connsiteX5" fmla="*/ 14255 w 14254"/>
                    <a:gd name="connsiteY5" fmla="*/ 0 h 7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54" h="7127">
                      <a:moveTo>
                        <a:pt x="14255" y="0"/>
                      </a:moveTo>
                      <a:cubicBezTo>
                        <a:pt x="14255" y="3564"/>
                        <a:pt x="10691" y="3564"/>
                        <a:pt x="7127" y="3564"/>
                      </a:cubicBezTo>
                      <a:cubicBezTo>
                        <a:pt x="3564" y="3564"/>
                        <a:pt x="3564" y="3564"/>
                        <a:pt x="0" y="7127"/>
                      </a:cubicBezTo>
                      <a:cubicBezTo>
                        <a:pt x="0" y="7127"/>
                        <a:pt x="0" y="7127"/>
                        <a:pt x="3564" y="3564"/>
                      </a:cubicBezTo>
                      <a:cubicBezTo>
                        <a:pt x="3564" y="3564"/>
                        <a:pt x="7127" y="3564"/>
                        <a:pt x="7127" y="3564"/>
                      </a:cubicBezTo>
                      <a:cubicBezTo>
                        <a:pt x="10691" y="0"/>
                        <a:pt x="14255" y="0"/>
                        <a:pt x="14255" y="0"/>
                      </a:cubicBezTo>
                      <a:close/>
                    </a:path>
                  </a:pathLst>
                </a:custGeom>
                <a:solidFill>
                  <a:srgbClr val="EC8940"/>
                </a:solidFill>
                <a:ln w="35560" cap="flat">
                  <a:noFill/>
                  <a:prstDash val="solid"/>
                  <a:miter/>
                </a:ln>
              </p:spPr>
              <p:txBody>
                <a:bodyPr rtlCol="0" anchor="ctr"/>
                <a:lstStyle/>
                <a:p>
                  <a:endParaRPr lang="fr-BE"/>
                </a:p>
              </p:txBody>
            </p:sp>
          </p:grpSp>
        </p:grpSp>
      </p:grpSp>
      <p:sp>
        <p:nvSpPr>
          <p:cNvPr id="830" name="Rectangle 829">
            <a:extLst>
              <a:ext uri="{FF2B5EF4-FFF2-40B4-BE49-F238E27FC236}">
                <a16:creationId xmlns:a16="http://schemas.microsoft.com/office/drawing/2014/main" id="{86311C49-D70F-4001-B231-02D23C32BFB9}"/>
              </a:ext>
            </a:extLst>
          </p:cNvPr>
          <p:cNvSpPr/>
          <p:nvPr/>
        </p:nvSpPr>
        <p:spPr>
          <a:xfrm>
            <a:off x="2763224" y="771423"/>
            <a:ext cx="1859283" cy="4372077"/>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a:p>
        </p:txBody>
      </p:sp>
      <p:grpSp>
        <p:nvGrpSpPr>
          <p:cNvPr id="1004" name="Graphique 485">
            <a:extLst>
              <a:ext uri="{FF2B5EF4-FFF2-40B4-BE49-F238E27FC236}">
                <a16:creationId xmlns:a16="http://schemas.microsoft.com/office/drawing/2014/main" id="{713727F8-BCA6-45FB-B206-9DF54D7B3E59}"/>
              </a:ext>
            </a:extLst>
          </p:cNvPr>
          <p:cNvGrpSpPr/>
          <p:nvPr/>
        </p:nvGrpSpPr>
        <p:grpSpPr>
          <a:xfrm>
            <a:off x="3293921" y="825905"/>
            <a:ext cx="873200" cy="2848685"/>
            <a:chOff x="6891642" y="1891596"/>
            <a:chExt cx="926546" cy="3022717"/>
          </a:xfrm>
        </p:grpSpPr>
        <p:sp>
          <p:nvSpPr>
            <p:cNvPr id="1005" name="Forme libre : forme 1004">
              <a:extLst>
                <a:ext uri="{FF2B5EF4-FFF2-40B4-BE49-F238E27FC236}">
                  <a16:creationId xmlns:a16="http://schemas.microsoft.com/office/drawing/2014/main" id="{B44D9B02-B9FA-4FF6-A3AE-7EFDECB6BEF2}"/>
                </a:ext>
              </a:extLst>
            </p:cNvPr>
            <p:cNvSpPr/>
            <p:nvPr/>
          </p:nvSpPr>
          <p:spPr>
            <a:xfrm>
              <a:off x="6891642" y="2445116"/>
              <a:ext cx="227378" cy="1240750"/>
            </a:xfrm>
            <a:custGeom>
              <a:avLst/>
              <a:gdLst>
                <a:gd name="connsiteX0" fmla="*/ 188873 w 227378"/>
                <a:gd name="connsiteY0" fmla="*/ 0 h 1240750"/>
                <a:gd name="connsiteX1" fmla="*/ 85527 w 227378"/>
                <a:gd name="connsiteY1" fmla="*/ 110473 h 1240750"/>
                <a:gd name="connsiteX2" fmla="*/ 49891 w 227378"/>
                <a:gd name="connsiteY2" fmla="*/ 466837 h 1240750"/>
                <a:gd name="connsiteX3" fmla="*/ 0 w 227378"/>
                <a:gd name="connsiteY3" fmla="*/ 726983 h 1240750"/>
                <a:gd name="connsiteX4" fmla="*/ 10691 w 227378"/>
                <a:gd name="connsiteY4" fmla="*/ 1004948 h 1240750"/>
                <a:gd name="connsiteX5" fmla="*/ 0 w 227378"/>
                <a:gd name="connsiteY5" fmla="*/ 1161748 h 1240750"/>
                <a:gd name="connsiteX6" fmla="*/ 53455 w 227378"/>
                <a:gd name="connsiteY6" fmla="*/ 1225894 h 1240750"/>
                <a:gd name="connsiteX7" fmla="*/ 103346 w 227378"/>
                <a:gd name="connsiteY7" fmla="*/ 1229457 h 1240750"/>
                <a:gd name="connsiteX8" fmla="*/ 138982 w 227378"/>
                <a:gd name="connsiteY8" fmla="*/ 1229457 h 1240750"/>
                <a:gd name="connsiteX9" fmla="*/ 106909 w 227378"/>
                <a:gd name="connsiteY9" fmla="*/ 1015639 h 1240750"/>
                <a:gd name="connsiteX10" fmla="*/ 149673 w 227378"/>
                <a:gd name="connsiteY10" fmla="*/ 677092 h 1240750"/>
                <a:gd name="connsiteX11" fmla="*/ 160364 w 227378"/>
                <a:gd name="connsiteY11" fmla="*/ 459710 h 1240750"/>
                <a:gd name="connsiteX12" fmla="*/ 213819 w 227378"/>
                <a:gd name="connsiteY12" fmla="*/ 313601 h 1240750"/>
                <a:gd name="connsiteX13" fmla="*/ 224510 w 227378"/>
                <a:gd name="connsiteY13" fmla="*/ 138982 h 1240750"/>
                <a:gd name="connsiteX14" fmla="*/ 188873 w 227378"/>
                <a:gd name="connsiteY14" fmla="*/ 0 h 124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378" h="1240750">
                  <a:moveTo>
                    <a:pt x="188873" y="0"/>
                  </a:moveTo>
                  <a:cubicBezTo>
                    <a:pt x="142546" y="10691"/>
                    <a:pt x="99782" y="28509"/>
                    <a:pt x="85527" y="110473"/>
                  </a:cubicBezTo>
                  <a:cubicBezTo>
                    <a:pt x="71273" y="192437"/>
                    <a:pt x="60582" y="416946"/>
                    <a:pt x="49891" y="466837"/>
                  </a:cubicBezTo>
                  <a:cubicBezTo>
                    <a:pt x="35636" y="516728"/>
                    <a:pt x="0" y="677092"/>
                    <a:pt x="0" y="726983"/>
                  </a:cubicBezTo>
                  <a:cubicBezTo>
                    <a:pt x="0" y="776874"/>
                    <a:pt x="7127" y="965748"/>
                    <a:pt x="10691" y="1004948"/>
                  </a:cubicBezTo>
                  <a:cubicBezTo>
                    <a:pt x="14255" y="1040584"/>
                    <a:pt x="0" y="1143930"/>
                    <a:pt x="0" y="1161748"/>
                  </a:cubicBezTo>
                  <a:cubicBezTo>
                    <a:pt x="0" y="1179566"/>
                    <a:pt x="42764" y="1215203"/>
                    <a:pt x="53455" y="1225894"/>
                  </a:cubicBezTo>
                  <a:cubicBezTo>
                    <a:pt x="64146" y="1233021"/>
                    <a:pt x="99782" y="1229457"/>
                    <a:pt x="103346" y="1229457"/>
                  </a:cubicBezTo>
                  <a:cubicBezTo>
                    <a:pt x="106909" y="1236585"/>
                    <a:pt x="135418" y="1250839"/>
                    <a:pt x="138982" y="1229457"/>
                  </a:cubicBezTo>
                  <a:cubicBezTo>
                    <a:pt x="138982" y="1204512"/>
                    <a:pt x="106909" y="1054839"/>
                    <a:pt x="106909" y="1015639"/>
                  </a:cubicBezTo>
                  <a:cubicBezTo>
                    <a:pt x="106909" y="972875"/>
                    <a:pt x="146109" y="719856"/>
                    <a:pt x="149673" y="677092"/>
                  </a:cubicBezTo>
                  <a:cubicBezTo>
                    <a:pt x="153237" y="645020"/>
                    <a:pt x="153237" y="491783"/>
                    <a:pt x="160364" y="459710"/>
                  </a:cubicBezTo>
                  <a:cubicBezTo>
                    <a:pt x="171055" y="427637"/>
                    <a:pt x="203128" y="345673"/>
                    <a:pt x="213819" y="313601"/>
                  </a:cubicBezTo>
                  <a:cubicBezTo>
                    <a:pt x="224510" y="277964"/>
                    <a:pt x="231637" y="206691"/>
                    <a:pt x="224510" y="138982"/>
                  </a:cubicBezTo>
                  <a:cubicBezTo>
                    <a:pt x="217382" y="71273"/>
                    <a:pt x="210255" y="24945"/>
                    <a:pt x="188873" y="0"/>
                  </a:cubicBezTo>
                  <a:close/>
                </a:path>
              </a:pathLst>
            </a:custGeom>
            <a:solidFill>
              <a:srgbClr val="FFB67F"/>
            </a:solidFill>
            <a:ln w="35560" cap="flat">
              <a:noFill/>
              <a:prstDash val="solid"/>
              <a:miter/>
            </a:ln>
          </p:spPr>
          <p:txBody>
            <a:bodyPr rtlCol="0" anchor="ctr"/>
            <a:lstStyle/>
            <a:p>
              <a:endParaRPr lang="fr-BE"/>
            </a:p>
          </p:txBody>
        </p:sp>
        <p:sp>
          <p:nvSpPr>
            <p:cNvPr id="1006" name="Forme libre : forme 1005">
              <a:extLst>
                <a:ext uri="{FF2B5EF4-FFF2-40B4-BE49-F238E27FC236}">
                  <a16:creationId xmlns:a16="http://schemas.microsoft.com/office/drawing/2014/main" id="{E05D2D80-E624-4F22-9039-0351A2A57CF3}"/>
                </a:ext>
              </a:extLst>
            </p:cNvPr>
            <p:cNvSpPr/>
            <p:nvPr/>
          </p:nvSpPr>
          <p:spPr>
            <a:xfrm>
              <a:off x="7057137" y="1891596"/>
              <a:ext cx="389227" cy="472257"/>
            </a:xfrm>
            <a:custGeom>
              <a:avLst/>
              <a:gdLst>
                <a:gd name="connsiteX0" fmla="*/ 290651 w 389227"/>
                <a:gd name="connsiteY0" fmla="*/ 36791 h 472257"/>
                <a:gd name="connsiteX1" fmla="*/ 133850 w 389227"/>
                <a:gd name="connsiteY1" fmla="*/ 11846 h 472257"/>
                <a:gd name="connsiteX2" fmla="*/ 9123 w 389227"/>
                <a:gd name="connsiteY2" fmla="*/ 182901 h 472257"/>
                <a:gd name="connsiteX3" fmla="*/ 26941 w 389227"/>
                <a:gd name="connsiteY3" fmla="*/ 361083 h 472257"/>
                <a:gd name="connsiteX4" fmla="*/ 87523 w 389227"/>
                <a:gd name="connsiteY4" fmla="*/ 450174 h 472257"/>
                <a:gd name="connsiteX5" fmla="*/ 294214 w 389227"/>
                <a:gd name="connsiteY5" fmla="*/ 467992 h 472257"/>
                <a:gd name="connsiteX6" fmla="*/ 358360 w 389227"/>
                <a:gd name="connsiteY6" fmla="*/ 357519 h 472257"/>
                <a:gd name="connsiteX7" fmla="*/ 386869 w 389227"/>
                <a:gd name="connsiteY7" fmla="*/ 154391 h 472257"/>
                <a:gd name="connsiteX8" fmla="*/ 290651 w 389227"/>
                <a:gd name="connsiteY8" fmla="*/ 36791 h 472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227" h="472257">
                  <a:moveTo>
                    <a:pt x="290651" y="36791"/>
                  </a:moveTo>
                  <a:cubicBezTo>
                    <a:pt x="265705" y="-2409"/>
                    <a:pt x="187305" y="-9536"/>
                    <a:pt x="133850" y="11846"/>
                  </a:cubicBezTo>
                  <a:cubicBezTo>
                    <a:pt x="76832" y="36791"/>
                    <a:pt x="19814" y="108064"/>
                    <a:pt x="9123" y="182901"/>
                  </a:cubicBezTo>
                  <a:cubicBezTo>
                    <a:pt x="-5132" y="257737"/>
                    <a:pt x="-5132" y="321883"/>
                    <a:pt x="26941" y="361083"/>
                  </a:cubicBezTo>
                  <a:cubicBezTo>
                    <a:pt x="23378" y="389592"/>
                    <a:pt x="66141" y="432356"/>
                    <a:pt x="87523" y="450174"/>
                  </a:cubicBezTo>
                  <a:cubicBezTo>
                    <a:pt x="108905" y="467992"/>
                    <a:pt x="279960" y="478683"/>
                    <a:pt x="294214" y="467992"/>
                  </a:cubicBezTo>
                  <a:cubicBezTo>
                    <a:pt x="308469" y="457301"/>
                    <a:pt x="347669" y="393156"/>
                    <a:pt x="358360" y="357519"/>
                  </a:cubicBezTo>
                  <a:cubicBezTo>
                    <a:pt x="369051" y="321883"/>
                    <a:pt x="397560" y="225664"/>
                    <a:pt x="386869" y="154391"/>
                  </a:cubicBezTo>
                  <a:cubicBezTo>
                    <a:pt x="376178" y="83119"/>
                    <a:pt x="340542" y="43918"/>
                    <a:pt x="290651" y="36791"/>
                  </a:cubicBezTo>
                  <a:close/>
                </a:path>
              </a:pathLst>
            </a:custGeom>
            <a:solidFill>
              <a:srgbClr val="60100E"/>
            </a:solidFill>
            <a:ln w="35560" cap="flat">
              <a:noFill/>
              <a:prstDash val="solid"/>
              <a:miter/>
            </a:ln>
          </p:spPr>
          <p:txBody>
            <a:bodyPr rtlCol="0" anchor="ctr"/>
            <a:lstStyle/>
            <a:p>
              <a:endParaRPr lang="fr-BE"/>
            </a:p>
          </p:txBody>
        </p:sp>
        <p:sp>
          <p:nvSpPr>
            <p:cNvPr id="1007" name="Forme libre : forme 1006">
              <a:extLst>
                <a:ext uri="{FF2B5EF4-FFF2-40B4-BE49-F238E27FC236}">
                  <a16:creationId xmlns:a16="http://schemas.microsoft.com/office/drawing/2014/main" id="{1159B5C6-33B2-4150-9DB5-6BA931B25008}"/>
                </a:ext>
              </a:extLst>
            </p:cNvPr>
            <p:cNvSpPr/>
            <p:nvPr/>
          </p:nvSpPr>
          <p:spPr>
            <a:xfrm>
              <a:off x="7636443" y="4829178"/>
              <a:ext cx="181745" cy="70067"/>
            </a:xfrm>
            <a:custGeom>
              <a:avLst/>
              <a:gdLst>
                <a:gd name="connsiteX0" fmla="*/ 178182 w 181745"/>
                <a:gd name="connsiteY0" fmla="*/ 39200 h 70067"/>
                <a:gd name="connsiteX1" fmla="*/ 60582 w 181745"/>
                <a:gd name="connsiteY1" fmla="*/ 67709 h 70067"/>
                <a:gd name="connsiteX2" fmla="*/ 3564 w 181745"/>
                <a:gd name="connsiteY2" fmla="*/ 39200 h 70067"/>
                <a:gd name="connsiteX3" fmla="*/ 0 w 181745"/>
                <a:gd name="connsiteY3" fmla="*/ 7127 h 70067"/>
                <a:gd name="connsiteX4" fmla="*/ 3564 w 181745"/>
                <a:gd name="connsiteY4" fmla="*/ 10691 h 70067"/>
                <a:gd name="connsiteX5" fmla="*/ 46327 w 181745"/>
                <a:gd name="connsiteY5" fmla="*/ 35636 h 70067"/>
                <a:gd name="connsiteX6" fmla="*/ 71273 w 181745"/>
                <a:gd name="connsiteY6" fmla="*/ 42764 h 70067"/>
                <a:gd name="connsiteX7" fmla="*/ 92655 w 181745"/>
                <a:gd name="connsiteY7" fmla="*/ 42764 h 70067"/>
                <a:gd name="connsiteX8" fmla="*/ 121164 w 181745"/>
                <a:gd name="connsiteY8" fmla="*/ 39200 h 70067"/>
                <a:gd name="connsiteX9" fmla="*/ 131855 w 181745"/>
                <a:gd name="connsiteY9" fmla="*/ 35636 h 70067"/>
                <a:gd name="connsiteX10" fmla="*/ 149673 w 181745"/>
                <a:gd name="connsiteY10" fmla="*/ 28509 h 70067"/>
                <a:gd name="connsiteX11" fmla="*/ 160364 w 181745"/>
                <a:gd name="connsiteY11" fmla="*/ 21382 h 70067"/>
                <a:gd name="connsiteX12" fmla="*/ 181746 w 181745"/>
                <a:gd name="connsiteY12" fmla="*/ 0 h 70067"/>
                <a:gd name="connsiteX13" fmla="*/ 178182 w 181745"/>
                <a:gd name="connsiteY13" fmla="*/ 39200 h 7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745" h="70067">
                  <a:moveTo>
                    <a:pt x="178182" y="39200"/>
                  </a:moveTo>
                  <a:cubicBezTo>
                    <a:pt x="174619" y="49891"/>
                    <a:pt x="117600" y="78400"/>
                    <a:pt x="60582" y="67709"/>
                  </a:cubicBezTo>
                  <a:cubicBezTo>
                    <a:pt x="42764" y="64145"/>
                    <a:pt x="21382" y="53455"/>
                    <a:pt x="3564" y="39200"/>
                  </a:cubicBezTo>
                  <a:cubicBezTo>
                    <a:pt x="0" y="32073"/>
                    <a:pt x="0" y="21382"/>
                    <a:pt x="0" y="7127"/>
                  </a:cubicBezTo>
                  <a:cubicBezTo>
                    <a:pt x="0" y="7127"/>
                    <a:pt x="3564" y="10691"/>
                    <a:pt x="3564" y="10691"/>
                  </a:cubicBezTo>
                  <a:cubicBezTo>
                    <a:pt x="14255" y="21382"/>
                    <a:pt x="28509" y="32073"/>
                    <a:pt x="46327" y="35636"/>
                  </a:cubicBezTo>
                  <a:cubicBezTo>
                    <a:pt x="53455" y="39200"/>
                    <a:pt x="60582" y="39200"/>
                    <a:pt x="71273" y="42764"/>
                  </a:cubicBezTo>
                  <a:cubicBezTo>
                    <a:pt x="78400" y="42764"/>
                    <a:pt x="85527" y="42764"/>
                    <a:pt x="92655" y="42764"/>
                  </a:cubicBezTo>
                  <a:cubicBezTo>
                    <a:pt x="103346" y="42764"/>
                    <a:pt x="110473" y="42764"/>
                    <a:pt x="121164" y="39200"/>
                  </a:cubicBezTo>
                  <a:cubicBezTo>
                    <a:pt x="124728" y="39200"/>
                    <a:pt x="128291" y="39200"/>
                    <a:pt x="131855" y="35636"/>
                  </a:cubicBezTo>
                  <a:cubicBezTo>
                    <a:pt x="138982" y="32073"/>
                    <a:pt x="146109" y="32073"/>
                    <a:pt x="149673" y="28509"/>
                  </a:cubicBezTo>
                  <a:cubicBezTo>
                    <a:pt x="153237" y="24945"/>
                    <a:pt x="156800" y="24945"/>
                    <a:pt x="160364" y="21382"/>
                  </a:cubicBezTo>
                  <a:cubicBezTo>
                    <a:pt x="167491" y="14254"/>
                    <a:pt x="178182" y="7127"/>
                    <a:pt x="181746" y="0"/>
                  </a:cubicBezTo>
                  <a:cubicBezTo>
                    <a:pt x="181746" y="21382"/>
                    <a:pt x="178182" y="35636"/>
                    <a:pt x="178182" y="39200"/>
                  </a:cubicBezTo>
                  <a:close/>
                </a:path>
              </a:pathLst>
            </a:custGeom>
            <a:solidFill>
              <a:srgbClr val="261113"/>
            </a:solidFill>
            <a:ln w="35560" cap="flat">
              <a:noFill/>
              <a:prstDash val="solid"/>
              <a:miter/>
            </a:ln>
          </p:spPr>
          <p:txBody>
            <a:bodyPr rtlCol="0" anchor="ctr"/>
            <a:lstStyle/>
            <a:p>
              <a:endParaRPr lang="fr-BE"/>
            </a:p>
          </p:txBody>
        </p:sp>
        <p:sp>
          <p:nvSpPr>
            <p:cNvPr id="1008" name="Forme libre : forme 1007">
              <a:extLst>
                <a:ext uri="{FF2B5EF4-FFF2-40B4-BE49-F238E27FC236}">
                  <a16:creationId xmlns:a16="http://schemas.microsoft.com/office/drawing/2014/main" id="{C7BE010D-32A7-4C8B-B6D5-D062EEF392FE}"/>
                </a:ext>
              </a:extLst>
            </p:cNvPr>
            <p:cNvSpPr/>
            <p:nvPr/>
          </p:nvSpPr>
          <p:spPr>
            <a:xfrm>
              <a:off x="7130406" y="4871958"/>
              <a:ext cx="185309" cy="42355"/>
            </a:xfrm>
            <a:custGeom>
              <a:avLst/>
              <a:gdLst>
                <a:gd name="connsiteX0" fmla="*/ 185310 w 185309"/>
                <a:gd name="connsiteY0" fmla="*/ 3564 h 42355"/>
                <a:gd name="connsiteX1" fmla="*/ 174619 w 185309"/>
                <a:gd name="connsiteY1" fmla="*/ 35636 h 42355"/>
                <a:gd name="connsiteX2" fmla="*/ 10691 w 185309"/>
                <a:gd name="connsiteY2" fmla="*/ 24945 h 42355"/>
                <a:gd name="connsiteX3" fmla="*/ 0 w 185309"/>
                <a:gd name="connsiteY3" fmla="*/ 0 h 42355"/>
                <a:gd name="connsiteX4" fmla="*/ 185310 w 185309"/>
                <a:gd name="connsiteY4" fmla="*/ 3564 h 42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309" h="42355">
                  <a:moveTo>
                    <a:pt x="185310" y="3564"/>
                  </a:moveTo>
                  <a:cubicBezTo>
                    <a:pt x="185310" y="21382"/>
                    <a:pt x="181746" y="32073"/>
                    <a:pt x="174619" y="35636"/>
                  </a:cubicBezTo>
                  <a:cubicBezTo>
                    <a:pt x="163928" y="42764"/>
                    <a:pt x="32073" y="49891"/>
                    <a:pt x="10691" y="24945"/>
                  </a:cubicBezTo>
                  <a:cubicBezTo>
                    <a:pt x="3564" y="17818"/>
                    <a:pt x="0" y="7127"/>
                    <a:pt x="0" y="0"/>
                  </a:cubicBezTo>
                  <a:cubicBezTo>
                    <a:pt x="39200" y="17818"/>
                    <a:pt x="138982" y="28509"/>
                    <a:pt x="185310" y="3564"/>
                  </a:cubicBezTo>
                  <a:close/>
                </a:path>
              </a:pathLst>
            </a:custGeom>
            <a:solidFill>
              <a:srgbClr val="261113"/>
            </a:solidFill>
            <a:ln w="35560" cap="flat">
              <a:noFill/>
              <a:prstDash val="solid"/>
              <a:miter/>
            </a:ln>
          </p:spPr>
          <p:txBody>
            <a:bodyPr rtlCol="0" anchor="ctr"/>
            <a:lstStyle/>
            <a:p>
              <a:endParaRPr lang="fr-BE"/>
            </a:p>
          </p:txBody>
        </p:sp>
        <p:sp>
          <p:nvSpPr>
            <p:cNvPr id="1009" name="Forme libre : forme 1008">
              <a:extLst>
                <a:ext uri="{FF2B5EF4-FFF2-40B4-BE49-F238E27FC236}">
                  <a16:creationId xmlns:a16="http://schemas.microsoft.com/office/drawing/2014/main" id="{95FB8783-5193-4DAE-A756-7324B4E3E868}"/>
                </a:ext>
              </a:extLst>
            </p:cNvPr>
            <p:cNvSpPr/>
            <p:nvPr/>
          </p:nvSpPr>
          <p:spPr>
            <a:xfrm>
              <a:off x="7636443" y="4743651"/>
              <a:ext cx="181745" cy="131854"/>
            </a:xfrm>
            <a:custGeom>
              <a:avLst/>
              <a:gdLst>
                <a:gd name="connsiteX0" fmla="*/ 181746 w 181745"/>
                <a:gd name="connsiteY0" fmla="*/ 89091 h 131854"/>
                <a:gd name="connsiteX1" fmla="*/ 160364 w 181745"/>
                <a:gd name="connsiteY1" fmla="*/ 110473 h 131854"/>
                <a:gd name="connsiteX2" fmla="*/ 149673 w 181745"/>
                <a:gd name="connsiteY2" fmla="*/ 117600 h 131854"/>
                <a:gd name="connsiteX3" fmla="*/ 131855 w 181745"/>
                <a:gd name="connsiteY3" fmla="*/ 124728 h 131854"/>
                <a:gd name="connsiteX4" fmla="*/ 121164 w 181745"/>
                <a:gd name="connsiteY4" fmla="*/ 128291 h 131854"/>
                <a:gd name="connsiteX5" fmla="*/ 92655 w 181745"/>
                <a:gd name="connsiteY5" fmla="*/ 131855 h 131854"/>
                <a:gd name="connsiteX6" fmla="*/ 71273 w 181745"/>
                <a:gd name="connsiteY6" fmla="*/ 131855 h 131854"/>
                <a:gd name="connsiteX7" fmla="*/ 46327 w 181745"/>
                <a:gd name="connsiteY7" fmla="*/ 124728 h 131854"/>
                <a:gd name="connsiteX8" fmla="*/ 3564 w 181745"/>
                <a:gd name="connsiteY8" fmla="*/ 99782 h 131854"/>
                <a:gd name="connsiteX9" fmla="*/ 0 w 181745"/>
                <a:gd name="connsiteY9" fmla="*/ 96218 h 131854"/>
                <a:gd name="connsiteX10" fmla="*/ 14255 w 181745"/>
                <a:gd name="connsiteY10" fmla="*/ 10691 h 131854"/>
                <a:gd name="connsiteX11" fmla="*/ 14255 w 181745"/>
                <a:gd name="connsiteY11" fmla="*/ 3564 h 131854"/>
                <a:gd name="connsiteX12" fmla="*/ 35636 w 181745"/>
                <a:gd name="connsiteY12" fmla="*/ 35636 h 131854"/>
                <a:gd name="connsiteX13" fmla="*/ 39200 w 181745"/>
                <a:gd name="connsiteY13" fmla="*/ 39200 h 131854"/>
                <a:gd name="connsiteX14" fmla="*/ 74837 w 181745"/>
                <a:gd name="connsiteY14" fmla="*/ 60582 h 131854"/>
                <a:gd name="connsiteX15" fmla="*/ 78400 w 181745"/>
                <a:gd name="connsiteY15" fmla="*/ 60582 h 131854"/>
                <a:gd name="connsiteX16" fmla="*/ 99782 w 181745"/>
                <a:gd name="connsiteY16" fmla="*/ 64145 h 131854"/>
                <a:gd name="connsiteX17" fmla="*/ 106909 w 181745"/>
                <a:gd name="connsiteY17" fmla="*/ 64145 h 131854"/>
                <a:gd name="connsiteX18" fmla="*/ 110473 w 181745"/>
                <a:gd name="connsiteY18" fmla="*/ 64145 h 131854"/>
                <a:gd name="connsiteX19" fmla="*/ 114037 w 181745"/>
                <a:gd name="connsiteY19" fmla="*/ 64145 h 131854"/>
                <a:gd name="connsiteX20" fmla="*/ 117600 w 181745"/>
                <a:gd name="connsiteY20" fmla="*/ 64145 h 131854"/>
                <a:gd name="connsiteX21" fmla="*/ 121164 w 181745"/>
                <a:gd name="connsiteY21" fmla="*/ 64145 h 131854"/>
                <a:gd name="connsiteX22" fmla="*/ 124728 w 181745"/>
                <a:gd name="connsiteY22" fmla="*/ 64145 h 131854"/>
                <a:gd name="connsiteX23" fmla="*/ 138982 w 181745"/>
                <a:gd name="connsiteY23" fmla="*/ 57018 h 131854"/>
                <a:gd name="connsiteX24" fmla="*/ 142546 w 181745"/>
                <a:gd name="connsiteY24" fmla="*/ 53455 h 131854"/>
                <a:gd name="connsiteX25" fmla="*/ 146109 w 181745"/>
                <a:gd name="connsiteY25" fmla="*/ 49891 h 131854"/>
                <a:gd name="connsiteX26" fmla="*/ 156800 w 181745"/>
                <a:gd name="connsiteY26" fmla="*/ 39200 h 131854"/>
                <a:gd name="connsiteX27" fmla="*/ 156800 w 181745"/>
                <a:gd name="connsiteY27" fmla="*/ 35636 h 131854"/>
                <a:gd name="connsiteX28" fmla="*/ 160364 w 181745"/>
                <a:gd name="connsiteY28" fmla="*/ 24945 h 131854"/>
                <a:gd name="connsiteX29" fmla="*/ 160364 w 181745"/>
                <a:gd name="connsiteY29" fmla="*/ 21382 h 131854"/>
                <a:gd name="connsiteX30" fmla="*/ 160364 w 181745"/>
                <a:gd name="connsiteY30" fmla="*/ 0 h 131854"/>
                <a:gd name="connsiteX31" fmla="*/ 171055 w 181745"/>
                <a:gd name="connsiteY31" fmla="*/ 46327 h 131854"/>
                <a:gd name="connsiteX32" fmla="*/ 174619 w 181745"/>
                <a:gd name="connsiteY32" fmla="*/ 53455 h 131854"/>
                <a:gd name="connsiteX33" fmla="*/ 174619 w 181745"/>
                <a:gd name="connsiteY33" fmla="*/ 53455 h 131854"/>
                <a:gd name="connsiteX34" fmla="*/ 178182 w 181745"/>
                <a:gd name="connsiteY34" fmla="*/ 89091 h 131854"/>
                <a:gd name="connsiteX35" fmla="*/ 178182 w 181745"/>
                <a:gd name="connsiteY35" fmla="*/ 89091 h 131854"/>
                <a:gd name="connsiteX36" fmla="*/ 181746 w 181745"/>
                <a:gd name="connsiteY36" fmla="*/ 89091 h 13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1745" h="131854">
                  <a:moveTo>
                    <a:pt x="181746" y="89091"/>
                  </a:moveTo>
                  <a:cubicBezTo>
                    <a:pt x="174619" y="96218"/>
                    <a:pt x="167491" y="103346"/>
                    <a:pt x="160364" y="110473"/>
                  </a:cubicBezTo>
                  <a:cubicBezTo>
                    <a:pt x="156800" y="114037"/>
                    <a:pt x="153237" y="114037"/>
                    <a:pt x="149673" y="117600"/>
                  </a:cubicBezTo>
                  <a:cubicBezTo>
                    <a:pt x="142546" y="121164"/>
                    <a:pt x="138982" y="124728"/>
                    <a:pt x="131855" y="124728"/>
                  </a:cubicBezTo>
                  <a:cubicBezTo>
                    <a:pt x="128291" y="124728"/>
                    <a:pt x="124728" y="128291"/>
                    <a:pt x="121164" y="128291"/>
                  </a:cubicBezTo>
                  <a:cubicBezTo>
                    <a:pt x="110473" y="128291"/>
                    <a:pt x="103346" y="131855"/>
                    <a:pt x="92655" y="131855"/>
                  </a:cubicBezTo>
                  <a:cubicBezTo>
                    <a:pt x="85527" y="131855"/>
                    <a:pt x="78400" y="131855"/>
                    <a:pt x="71273" y="131855"/>
                  </a:cubicBezTo>
                  <a:cubicBezTo>
                    <a:pt x="64146" y="131855"/>
                    <a:pt x="53455" y="128291"/>
                    <a:pt x="46327" y="124728"/>
                  </a:cubicBezTo>
                  <a:cubicBezTo>
                    <a:pt x="28509" y="117600"/>
                    <a:pt x="14255" y="110473"/>
                    <a:pt x="3564" y="99782"/>
                  </a:cubicBezTo>
                  <a:cubicBezTo>
                    <a:pt x="3564" y="99782"/>
                    <a:pt x="0" y="96218"/>
                    <a:pt x="0" y="96218"/>
                  </a:cubicBezTo>
                  <a:cubicBezTo>
                    <a:pt x="0" y="64145"/>
                    <a:pt x="10691" y="17818"/>
                    <a:pt x="14255" y="10691"/>
                  </a:cubicBezTo>
                  <a:cubicBezTo>
                    <a:pt x="14255" y="10691"/>
                    <a:pt x="14255" y="7127"/>
                    <a:pt x="14255" y="3564"/>
                  </a:cubicBezTo>
                  <a:cubicBezTo>
                    <a:pt x="17818" y="17818"/>
                    <a:pt x="24946" y="28509"/>
                    <a:pt x="35636" y="35636"/>
                  </a:cubicBezTo>
                  <a:cubicBezTo>
                    <a:pt x="35636" y="39200"/>
                    <a:pt x="39200" y="39200"/>
                    <a:pt x="39200" y="39200"/>
                  </a:cubicBezTo>
                  <a:cubicBezTo>
                    <a:pt x="49891" y="49891"/>
                    <a:pt x="60582" y="57018"/>
                    <a:pt x="74837" y="60582"/>
                  </a:cubicBezTo>
                  <a:cubicBezTo>
                    <a:pt x="74837" y="60582"/>
                    <a:pt x="78400" y="60582"/>
                    <a:pt x="78400" y="60582"/>
                  </a:cubicBezTo>
                  <a:cubicBezTo>
                    <a:pt x="85527" y="64145"/>
                    <a:pt x="92655" y="64145"/>
                    <a:pt x="99782" y="64145"/>
                  </a:cubicBezTo>
                  <a:cubicBezTo>
                    <a:pt x="103346" y="64145"/>
                    <a:pt x="103346" y="64145"/>
                    <a:pt x="106909" y="64145"/>
                  </a:cubicBezTo>
                  <a:cubicBezTo>
                    <a:pt x="106909" y="64145"/>
                    <a:pt x="106909" y="64145"/>
                    <a:pt x="110473" y="64145"/>
                  </a:cubicBezTo>
                  <a:cubicBezTo>
                    <a:pt x="110473" y="64145"/>
                    <a:pt x="114037" y="64145"/>
                    <a:pt x="114037" y="64145"/>
                  </a:cubicBezTo>
                  <a:cubicBezTo>
                    <a:pt x="117600" y="64145"/>
                    <a:pt x="117600" y="64145"/>
                    <a:pt x="117600" y="64145"/>
                  </a:cubicBezTo>
                  <a:cubicBezTo>
                    <a:pt x="117600" y="64145"/>
                    <a:pt x="121164" y="64145"/>
                    <a:pt x="121164" y="64145"/>
                  </a:cubicBezTo>
                  <a:cubicBezTo>
                    <a:pt x="121164" y="64145"/>
                    <a:pt x="124728" y="64145"/>
                    <a:pt x="124728" y="64145"/>
                  </a:cubicBezTo>
                  <a:cubicBezTo>
                    <a:pt x="128291" y="60582"/>
                    <a:pt x="135419" y="60582"/>
                    <a:pt x="138982" y="57018"/>
                  </a:cubicBezTo>
                  <a:cubicBezTo>
                    <a:pt x="138982" y="57018"/>
                    <a:pt x="142546" y="53455"/>
                    <a:pt x="142546" y="53455"/>
                  </a:cubicBezTo>
                  <a:cubicBezTo>
                    <a:pt x="142546" y="53455"/>
                    <a:pt x="142546" y="53455"/>
                    <a:pt x="146109" y="49891"/>
                  </a:cubicBezTo>
                  <a:cubicBezTo>
                    <a:pt x="149673" y="46327"/>
                    <a:pt x="153237" y="42764"/>
                    <a:pt x="156800" y="39200"/>
                  </a:cubicBezTo>
                  <a:cubicBezTo>
                    <a:pt x="156800" y="39200"/>
                    <a:pt x="156800" y="39200"/>
                    <a:pt x="156800" y="35636"/>
                  </a:cubicBezTo>
                  <a:cubicBezTo>
                    <a:pt x="160364" y="32073"/>
                    <a:pt x="160364" y="28509"/>
                    <a:pt x="160364" y="24945"/>
                  </a:cubicBezTo>
                  <a:cubicBezTo>
                    <a:pt x="160364" y="24945"/>
                    <a:pt x="160364" y="24945"/>
                    <a:pt x="160364" y="21382"/>
                  </a:cubicBezTo>
                  <a:cubicBezTo>
                    <a:pt x="160364" y="14255"/>
                    <a:pt x="163928" y="7127"/>
                    <a:pt x="160364" y="0"/>
                  </a:cubicBezTo>
                  <a:cubicBezTo>
                    <a:pt x="163928" y="21382"/>
                    <a:pt x="167491" y="35636"/>
                    <a:pt x="171055" y="46327"/>
                  </a:cubicBezTo>
                  <a:cubicBezTo>
                    <a:pt x="171055" y="49891"/>
                    <a:pt x="171055" y="49891"/>
                    <a:pt x="174619" y="53455"/>
                  </a:cubicBezTo>
                  <a:cubicBezTo>
                    <a:pt x="174619" y="53455"/>
                    <a:pt x="174619" y="53455"/>
                    <a:pt x="174619" y="53455"/>
                  </a:cubicBezTo>
                  <a:cubicBezTo>
                    <a:pt x="178182" y="64145"/>
                    <a:pt x="178182" y="74836"/>
                    <a:pt x="178182" y="89091"/>
                  </a:cubicBezTo>
                  <a:lnTo>
                    <a:pt x="178182" y="89091"/>
                  </a:lnTo>
                  <a:cubicBezTo>
                    <a:pt x="181746" y="89091"/>
                    <a:pt x="181746" y="89091"/>
                    <a:pt x="181746" y="89091"/>
                  </a:cubicBezTo>
                  <a:close/>
                </a:path>
              </a:pathLst>
            </a:custGeom>
            <a:solidFill>
              <a:srgbClr val="404040"/>
            </a:solidFill>
            <a:ln w="35560" cap="flat">
              <a:noFill/>
              <a:prstDash val="solid"/>
              <a:miter/>
            </a:ln>
          </p:spPr>
          <p:txBody>
            <a:bodyPr rtlCol="0" anchor="ctr"/>
            <a:lstStyle/>
            <a:p>
              <a:endParaRPr lang="fr-BE"/>
            </a:p>
          </p:txBody>
        </p:sp>
        <p:sp>
          <p:nvSpPr>
            <p:cNvPr id="1010" name="Forme libre : forme 1009">
              <a:extLst>
                <a:ext uri="{FF2B5EF4-FFF2-40B4-BE49-F238E27FC236}">
                  <a16:creationId xmlns:a16="http://schemas.microsoft.com/office/drawing/2014/main" id="{6315843A-D0AF-4852-88CA-71757B4BA883}"/>
                </a:ext>
              </a:extLst>
            </p:cNvPr>
            <p:cNvSpPr/>
            <p:nvPr/>
          </p:nvSpPr>
          <p:spPr>
            <a:xfrm>
              <a:off x="7128822" y="4765048"/>
              <a:ext cx="186893" cy="125157"/>
            </a:xfrm>
            <a:custGeom>
              <a:avLst/>
              <a:gdLst>
                <a:gd name="connsiteX0" fmla="*/ 186893 w 186893"/>
                <a:gd name="connsiteY0" fmla="*/ 110473 h 125157"/>
                <a:gd name="connsiteX1" fmla="*/ 186893 w 186893"/>
                <a:gd name="connsiteY1" fmla="*/ 110473 h 125157"/>
                <a:gd name="connsiteX2" fmla="*/ 1584 w 186893"/>
                <a:gd name="connsiteY2" fmla="*/ 106909 h 125157"/>
                <a:gd name="connsiteX3" fmla="*/ 1584 w 186893"/>
                <a:gd name="connsiteY3" fmla="*/ 106909 h 125157"/>
                <a:gd name="connsiteX4" fmla="*/ 1584 w 186893"/>
                <a:gd name="connsiteY4" fmla="*/ 49891 h 125157"/>
                <a:gd name="connsiteX5" fmla="*/ 1584 w 186893"/>
                <a:gd name="connsiteY5" fmla="*/ 0 h 125157"/>
                <a:gd name="connsiteX6" fmla="*/ 151257 w 186893"/>
                <a:gd name="connsiteY6" fmla="*/ 3564 h 125157"/>
                <a:gd name="connsiteX7" fmla="*/ 186893 w 186893"/>
                <a:gd name="connsiteY7" fmla="*/ 92655 h 125157"/>
                <a:gd name="connsiteX8" fmla="*/ 186893 w 186893"/>
                <a:gd name="connsiteY8" fmla="*/ 110473 h 1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893" h="125157">
                  <a:moveTo>
                    <a:pt x="186893" y="110473"/>
                  </a:moveTo>
                  <a:lnTo>
                    <a:pt x="186893" y="110473"/>
                  </a:lnTo>
                  <a:cubicBezTo>
                    <a:pt x="137002" y="135418"/>
                    <a:pt x="40784" y="124728"/>
                    <a:pt x="1584" y="106909"/>
                  </a:cubicBezTo>
                  <a:lnTo>
                    <a:pt x="1584" y="106909"/>
                  </a:lnTo>
                  <a:cubicBezTo>
                    <a:pt x="-1980" y="81964"/>
                    <a:pt x="1584" y="57018"/>
                    <a:pt x="1584" y="49891"/>
                  </a:cubicBezTo>
                  <a:cubicBezTo>
                    <a:pt x="1584" y="42764"/>
                    <a:pt x="1584" y="24945"/>
                    <a:pt x="1584" y="0"/>
                  </a:cubicBezTo>
                  <a:cubicBezTo>
                    <a:pt x="12275" y="71273"/>
                    <a:pt x="133439" y="110473"/>
                    <a:pt x="151257" y="3564"/>
                  </a:cubicBezTo>
                  <a:cubicBezTo>
                    <a:pt x="169075" y="39200"/>
                    <a:pt x="186893" y="78400"/>
                    <a:pt x="186893" y="92655"/>
                  </a:cubicBezTo>
                  <a:cubicBezTo>
                    <a:pt x="186893" y="99782"/>
                    <a:pt x="186893" y="103345"/>
                    <a:pt x="186893" y="110473"/>
                  </a:cubicBezTo>
                  <a:close/>
                </a:path>
              </a:pathLst>
            </a:custGeom>
            <a:solidFill>
              <a:srgbClr val="404040"/>
            </a:solidFill>
            <a:ln w="35560" cap="flat">
              <a:noFill/>
              <a:prstDash val="solid"/>
              <a:miter/>
            </a:ln>
          </p:spPr>
          <p:txBody>
            <a:bodyPr rtlCol="0" anchor="ctr"/>
            <a:lstStyle/>
            <a:p>
              <a:endParaRPr lang="fr-BE"/>
            </a:p>
          </p:txBody>
        </p:sp>
        <p:sp>
          <p:nvSpPr>
            <p:cNvPr id="1011" name="Forme libre : forme 1010">
              <a:extLst>
                <a:ext uri="{FF2B5EF4-FFF2-40B4-BE49-F238E27FC236}">
                  <a16:creationId xmlns:a16="http://schemas.microsoft.com/office/drawing/2014/main" id="{E5462699-6B77-4EB3-B761-46432A15CC95}"/>
                </a:ext>
              </a:extLst>
            </p:cNvPr>
            <p:cNvSpPr/>
            <p:nvPr/>
          </p:nvSpPr>
          <p:spPr>
            <a:xfrm>
              <a:off x="6980733" y="2263370"/>
              <a:ext cx="816965" cy="2571981"/>
            </a:xfrm>
            <a:custGeom>
              <a:avLst/>
              <a:gdLst>
                <a:gd name="connsiteX0" fmla="*/ 816075 w 816965"/>
                <a:gd name="connsiteY0" fmla="*/ 2508806 h 2571981"/>
                <a:gd name="connsiteX1" fmla="*/ 816075 w 816965"/>
                <a:gd name="connsiteY1" fmla="*/ 2508806 h 2571981"/>
                <a:gd name="connsiteX2" fmla="*/ 812511 w 816965"/>
                <a:gd name="connsiteY2" fmla="*/ 2523060 h 2571981"/>
                <a:gd name="connsiteX3" fmla="*/ 812511 w 816965"/>
                <a:gd name="connsiteY3" fmla="*/ 2526624 h 2571981"/>
                <a:gd name="connsiteX4" fmla="*/ 801820 w 816965"/>
                <a:gd name="connsiteY4" fmla="*/ 2537315 h 2571981"/>
                <a:gd name="connsiteX5" fmla="*/ 798256 w 816965"/>
                <a:gd name="connsiteY5" fmla="*/ 2540879 h 2571981"/>
                <a:gd name="connsiteX6" fmla="*/ 794693 w 816965"/>
                <a:gd name="connsiteY6" fmla="*/ 2544442 h 2571981"/>
                <a:gd name="connsiteX7" fmla="*/ 780438 w 816965"/>
                <a:gd name="connsiteY7" fmla="*/ 2551569 h 2571981"/>
                <a:gd name="connsiteX8" fmla="*/ 776874 w 816965"/>
                <a:gd name="connsiteY8" fmla="*/ 2551569 h 2571981"/>
                <a:gd name="connsiteX9" fmla="*/ 773311 w 816965"/>
                <a:gd name="connsiteY9" fmla="*/ 2551569 h 2571981"/>
                <a:gd name="connsiteX10" fmla="*/ 769747 w 816965"/>
                <a:gd name="connsiteY10" fmla="*/ 2551569 h 2571981"/>
                <a:gd name="connsiteX11" fmla="*/ 766184 w 816965"/>
                <a:gd name="connsiteY11" fmla="*/ 2551569 h 2571981"/>
                <a:gd name="connsiteX12" fmla="*/ 762620 w 816965"/>
                <a:gd name="connsiteY12" fmla="*/ 2551569 h 2571981"/>
                <a:gd name="connsiteX13" fmla="*/ 755493 w 816965"/>
                <a:gd name="connsiteY13" fmla="*/ 2551569 h 2571981"/>
                <a:gd name="connsiteX14" fmla="*/ 734111 w 816965"/>
                <a:gd name="connsiteY14" fmla="*/ 2548006 h 2571981"/>
                <a:gd name="connsiteX15" fmla="*/ 730547 w 816965"/>
                <a:gd name="connsiteY15" fmla="*/ 2548006 h 2571981"/>
                <a:gd name="connsiteX16" fmla="*/ 694911 w 816965"/>
                <a:gd name="connsiteY16" fmla="*/ 2526624 h 2571981"/>
                <a:gd name="connsiteX17" fmla="*/ 691347 w 816965"/>
                <a:gd name="connsiteY17" fmla="*/ 2523060 h 2571981"/>
                <a:gd name="connsiteX18" fmla="*/ 669965 w 816965"/>
                <a:gd name="connsiteY18" fmla="*/ 2490988 h 2571981"/>
                <a:gd name="connsiteX19" fmla="*/ 669965 w 816965"/>
                <a:gd name="connsiteY19" fmla="*/ 2490988 h 2571981"/>
                <a:gd name="connsiteX20" fmla="*/ 662838 w 816965"/>
                <a:gd name="connsiteY20" fmla="*/ 2384078 h 2571981"/>
                <a:gd name="connsiteX21" fmla="*/ 662838 w 816965"/>
                <a:gd name="connsiteY21" fmla="*/ 2380515 h 2571981"/>
                <a:gd name="connsiteX22" fmla="*/ 666402 w 816965"/>
                <a:gd name="connsiteY22" fmla="*/ 2298551 h 2571981"/>
                <a:gd name="connsiteX23" fmla="*/ 595129 w 816965"/>
                <a:gd name="connsiteY23" fmla="*/ 2070477 h 2571981"/>
                <a:gd name="connsiteX24" fmla="*/ 577310 w 816965"/>
                <a:gd name="connsiteY24" fmla="*/ 2020587 h 2571981"/>
                <a:gd name="connsiteX25" fmla="*/ 577310 w 816965"/>
                <a:gd name="connsiteY25" fmla="*/ 2020587 h 2571981"/>
                <a:gd name="connsiteX26" fmla="*/ 523856 w 816965"/>
                <a:gd name="connsiteY26" fmla="*/ 1860223 h 2571981"/>
                <a:gd name="connsiteX27" fmla="*/ 513165 w 816965"/>
                <a:gd name="connsiteY27" fmla="*/ 1835277 h 2571981"/>
                <a:gd name="connsiteX28" fmla="*/ 470401 w 816965"/>
                <a:gd name="connsiteY28" fmla="*/ 1617895 h 2571981"/>
                <a:gd name="connsiteX29" fmla="*/ 320728 w 816965"/>
                <a:gd name="connsiteY29" fmla="*/ 1222330 h 2571981"/>
                <a:gd name="connsiteX30" fmla="*/ 281528 w 816965"/>
                <a:gd name="connsiteY30" fmla="*/ 1083348 h 2571981"/>
                <a:gd name="connsiteX31" fmla="*/ 263710 w 816965"/>
                <a:gd name="connsiteY31" fmla="*/ 1461094 h 2571981"/>
                <a:gd name="connsiteX32" fmla="*/ 263710 w 816965"/>
                <a:gd name="connsiteY32" fmla="*/ 1678477 h 2571981"/>
                <a:gd name="connsiteX33" fmla="*/ 253019 w 816965"/>
                <a:gd name="connsiteY33" fmla="*/ 2095423 h 2571981"/>
                <a:gd name="connsiteX34" fmla="*/ 277964 w 816965"/>
                <a:gd name="connsiteY34" fmla="*/ 2409024 h 2571981"/>
                <a:gd name="connsiteX35" fmla="*/ 281528 w 816965"/>
                <a:gd name="connsiteY35" fmla="*/ 2430406 h 2571981"/>
                <a:gd name="connsiteX36" fmla="*/ 299346 w 816965"/>
                <a:gd name="connsiteY36" fmla="*/ 2505242 h 2571981"/>
                <a:gd name="connsiteX37" fmla="*/ 174619 w 816965"/>
                <a:gd name="connsiteY37" fmla="*/ 2548006 h 2571981"/>
                <a:gd name="connsiteX38" fmla="*/ 167491 w 816965"/>
                <a:gd name="connsiteY38" fmla="*/ 2540879 h 2571981"/>
                <a:gd name="connsiteX39" fmla="*/ 149673 w 816965"/>
                <a:gd name="connsiteY39" fmla="*/ 2505242 h 2571981"/>
                <a:gd name="connsiteX40" fmla="*/ 149673 w 816965"/>
                <a:gd name="connsiteY40" fmla="*/ 2505242 h 2571981"/>
                <a:gd name="connsiteX41" fmla="*/ 149673 w 816965"/>
                <a:gd name="connsiteY41" fmla="*/ 2451788 h 2571981"/>
                <a:gd name="connsiteX42" fmla="*/ 149673 w 816965"/>
                <a:gd name="connsiteY42" fmla="*/ 2448224 h 2571981"/>
                <a:gd name="connsiteX43" fmla="*/ 138982 w 816965"/>
                <a:gd name="connsiteY43" fmla="*/ 2302114 h 2571981"/>
                <a:gd name="connsiteX44" fmla="*/ 81964 w 816965"/>
                <a:gd name="connsiteY44" fmla="*/ 1838840 h 2571981"/>
                <a:gd name="connsiteX45" fmla="*/ 89091 w 816965"/>
                <a:gd name="connsiteY45" fmla="*/ 1528804 h 2571981"/>
                <a:gd name="connsiteX46" fmla="*/ 24946 w 816965"/>
                <a:gd name="connsiteY46" fmla="*/ 1265094 h 2571981"/>
                <a:gd name="connsiteX47" fmla="*/ 24946 w 816965"/>
                <a:gd name="connsiteY47" fmla="*/ 1265094 h 2571981"/>
                <a:gd name="connsiteX48" fmla="*/ 0 w 816965"/>
                <a:gd name="connsiteY48" fmla="*/ 1101166 h 2571981"/>
                <a:gd name="connsiteX49" fmla="*/ 42764 w 816965"/>
                <a:gd name="connsiteY49" fmla="*/ 812511 h 2571981"/>
                <a:gd name="connsiteX50" fmla="*/ 64146 w 816965"/>
                <a:gd name="connsiteY50" fmla="*/ 773311 h 2571981"/>
                <a:gd name="connsiteX51" fmla="*/ 64146 w 816965"/>
                <a:gd name="connsiteY51" fmla="*/ 769747 h 2571981"/>
                <a:gd name="connsiteX52" fmla="*/ 64146 w 816965"/>
                <a:gd name="connsiteY52" fmla="*/ 769747 h 2571981"/>
                <a:gd name="connsiteX53" fmla="*/ 131855 w 816965"/>
                <a:gd name="connsiteY53" fmla="*/ 648583 h 2571981"/>
                <a:gd name="connsiteX54" fmla="*/ 131855 w 816965"/>
                <a:gd name="connsiteY54" fmla="*/ 620074 h 2571981"/>
                <a:gd name="connsiteX55" fmla="*/ 117600 w 816965"/>
                <a:gd name="connsiteY55" fmla="*/ 530983 h 2571981"/>
                <a:gd name="connsiteX56" fmla="*/ 117600 w 816965"/>
                <a:gd name="connsiteY56" fmla="*/ 530983 h 2571981"/>
                <a:gd name="connsiteX57" fmla="*/ 117600 w 816965"/>
                <a:gd name="connsiteY57" fmla="*/ 527419 h 2571981"/>
                <a:gd name="connsiteX58" fmla="*/ 117600 w 816965"/>
                <a:gd name="connsiteY58" fmla="*/ 527419 h 2571981"/>
                <a:gd name="connsiteX59" fmla="*/ 114037 w 816965"/>
                <a:gd name="connsiteY59" fmla="*/ 516728 h 2571981"/>
                <a:gd name="connsiteX60" fmla="*/ 114037 w 816965"/>
                <a:gd name="connsiteY60" fmla="*/ 513165 h 2571981"/>
                <a:gd name="connsiteX61" fmla="*/ 114037 w 816965"/>
                <a:gd name="connsiteY61" fmla="*/ 509601 h 2571981"/>
                <a:gd name="connsiteX62" fmla="*/ 96218 w 816965"/>
                <a:gd name="connsiteY62" fmla="*/ 299346 h 2571981"/>
                <a:gd name="connsiteX63" fmla="*/ 92655 w 816965"/>
                <a:gd name="connsiteY63" fmla="*/ 181746 h 2571981"/>
                <a:gd name="connsiteX64" fmla="*/ 92655 w 816965"/>
                <a:gd name="connsiteY64" fmla="*/ 181746 h 2571981"/>
                <a:gd name="connsiteX65" fmla="*/ 92655 w 816965"/>
                <a:gd name="connsiteY65" fmla="*/ 181746 h 2571981"/>
                <a:gd name="connsiteX66" fmla="*/ 99782 w 816965"/>
                <a:gd name="connsiteY66" fmla="*/ 178182 h 2571981"/>
                <a:gd name="connsiteX67" fmla="*/ 174619 w 816965"/>
                <a:gd name="connsiteY67" fmla="*/ 153237 h 2571981"/>
                <a:gd name="connsiteX68" fmla="*/ 188873 w 816965"/>
                <a:gd name="connsiteY68" fmla="*/ 142546 h 2571981"/>
                <a:gd name="connsiteX69" fmla="*/ 213819 w 816965"/>
                <a:gd name="connsiteY69" fmla="*/ 92655 h 2571981"/>
                <a:gd name="connsiteX70" fmla="*/ 220946 w 816965"/>
                <a:gd name="connsiteY70" fmla="*/ 57018 h 2571981"/>
                <a:gd name="connsiteX71" fmla="*/ 220946 w 816965"/>
                <a:gd name="connsiteY71" fmla="*/ 21382 h 2571981"/>
                <a:gd name="connsiteX72" fmla="*/ 220946 w 816965"/>
                <a:gd name="connsiteY72" fmla="*/ 21382 h 2571981"/>
                <a:gd name="connsiteX73" fmla="*/ 220946 w 816965"/>
                <a:gd name="connsiteY73" fmla="*/ 14255 h 2571981"/>
                <a:gd name="connsiteX74" fmla="*/ 220946 w 816965"/>
                <a:gd name="connsiteY74" fmla="*/ 0 h 2571981"/>
                <a:gd name="connsiteX75" fmla="*/ 288655 w 816965"/>
                <a:gd name="connsiteY75" fmla="*/ 0 h 2571981"/>
                <a:gd name="connsiteX76" fmla="*/ 295783 w 816965"/>
                <a:gd name="connsiteY76" fmla="*/ 0 h 2571981"/>
                <a:gd name="connsiteX77" fmla="*/ 310037 w 816965"/>
                <a:gd name="connsiteY77" fmla="*/ 0 h 2571981"/>
                <a:gd name="connsiteX78" fmla="*/ 370619 w 816965"/>
                <a:gd name="connsiteY78" fmla="*/ 0 h 2571981"/>
                <a:gd name="connsiteX79" fmla="*/ 367055 w 816965"/>
                <a:gd name="connsiteY79" fmla="*/ 17818 h 2571981"/>
                <a:gd name="connsiteX80" fmla="*/ 367055 w 816965"/>
                <a:gd name="connsiteY80" fmla="*/ 24946 h 2571981"/>
                <a:gd name="connsiteX81" fmla="*/ 367055 w 816965"/>
                <a:gd name="connsiteY81" fmla="*/ 32073 h 2571981"/>
                <a:gd name="connsiteX82" fmla="*/ 359928 w 816965"/>
                <a:gd name="connsiteY82" fmla="*/ 89091 h 2571981"/>
                <a:gd name="connsiteX83" fmla="*/ 359928 w 816965"/>
                <a:gd name="connsiteY83" fmla="*/ 99782 h 2571981"/>
                <a:gd name="connsiteX84" fmla="*/ 359928 w 816965"/>
                <a:gd name="connsiteY84" fmla="*/ 121164 h 2571981"/>
                <a:gd name="connsiteX85" fmla="*/ 402692 w 816965"/>
                <a:gd name="connsiteY85" fmla="*/ 174619 h 2571981"/>
                <a:gd name="connsiteX86" fmla="*/ 413383 w 816965"/>
                <a:gd name="connsiteY86" fmla="*/ 178182 h 2571981"/>
                <a:gd name="connsiteX87" fmla="*/ 424074 w 816965"/>
                <a:gd name="connsiteY87" fmla="*/ 178182 h 2571981"/>
                <a:gd name="connsiteX88" fmla="*/ 424074 w 816965"/>
                <a:gd name="connsiteY88" fmla="*/ 178182 h 2571981"/>
                <a:gd name="connsiteX89" fmla="*/ 459710 w 816965"/>
                <a:gd name="connsiteY89" fmla="*/ 181746 h 2571981"/>
                <a:gd name="connsiteX90" fmla="*/ 520292 w 816965"/>
                <a:gd name="connsiteY90" fmla="*/ 185309 h 2571981"/>
                <a:gd name="connsiteX91" fmla="*/ 516728 w 816965"/>
                <a:gd name="connsiteY91" fmla="*/ 327855 h 2571981"/>
                <a:gd name="connsiteX92" fmla="*/ 516728 w 816965"/>
                <a:gd name="connsiteY92" fmla="*/ 338546 h 2571981"/>
                <a:gd name="connsiteX93" fmla="*/ 523856 w 816965"/>
                <a:gd name="connsiteY93" fmla="*/ 399128 h 2571981"/>
                <a:gd name="connsiteX94" fmla="*/ 523856 w 816965"/>
                <a:gd name="connsiteY94" fmla="*/ 399128 h 2571981"/>
                <a:gd name="connsiteX95" fmla="*/ 523856 w 816965"/>
                <a:gd name="connsiteY95" fmla="*/ 424074 h 2571981"/>
                <a:gd name="connsiteX96" fmla="*/ 523856 w 816965"/>
                <a:gd name="connsiteY96" fmla="*/ 441892 h 2571981"/>
                <a:gd name="connsiteX97" fmla="*/ 513165 w 816965"/>
                <a:gd name="connsiteY97" fmla="*/ 488219 h 2571981"/>
                <a:gd name="connsiteX98" fmla="*/ 509601 w 816965"/>
                <a:gd name="connsiteY98" fmla="*/ 502474 h 2571981"/>
                <a:gd name="connsiteX99" fmla="*/ 477528 w 816965"/>
                <a:gd name="connsiteY99" fmla="*/ 669965 h 2571981"/>
                <a:gd name="connsiteX100" fmla="*/ 477528 w 816965"/>
                <a:gd name="connsiteY100" fmla="*/ 705602 h 2571981"/>
                <a:gd name="connsiteX101" fmla="*/ 498910 w 816965"/>
                <a:gd name="connsiteY101" fmla="*/ 826766 h 2571981"/>
                <a:gd name="connsiteX102" fmla="*/ 498910 w 816965"/>
                <a:gd name="connsiteY102" fmla="*/ 830329 h 2571981"/>
                <a:gd name="connsiteX103" fmla="*/ 513165 w 816965"/>
                <a:gd name="connsiteY103" fmla="*/ 894475 h 2571981"/>
                <a:gd name="connsiteX104" fmla="*/ 527419 w 816965"/>
                <a:gd name="connsiteY104" fmla="*/ 951493 h 2571981"/>
                <a:gd name="connsiteX105" fmla="*/ 541674 w 816965"/>
                <a:gd name="connsiteY105" fmla="*/ 1022766 h 2571981"/>
                <a:gd name="connsiteX106" fmla="*/ 552365 w 816965"/>
                <a:gd name="connsiteY106" fmla="*/ 1090475 h 2571981"/>
                <a:gd name="connsiteX107" fmla="*/ 591565 w 816965"/>
                <a:gd name="connsiteY107" fmla="*/ 1389821 h 2571981"/>
                <a:gd name="connsiteX108" fmla="*/ 591565 w 816965"/>
                <a:gd name="connsiteY108" fmla="*/ 1389821 h 2571981"/>
                <a:gd name="connsiteX109" fmla="*/ 598692 w 816965"/>
                <a:gd name="connsiteY109" fmla="*/ 1457531 h 2571981"/>
                <a:gd name="connsiteX110" fmla="*/ 598692 w 816965"/>
                <a:gd name="connsiteY110" fmla="*/ 1457531 h 2571981"/>
                <a:gd name="connsiteX111" fmla="*/ 602256 w 816965"/>
                <a:gd name="connsiteY111" fmla="*/ 1496731 h 2571981"/>
                <a:gd name="connsiteX112" fmla="*/ 623638 w 816965"/>
                <a:gd name="connsiteY112" fmla="*/ 1582258 h 2571981"/>
                <a:gd name="connsiteX113" fmla="*/ 645020 w 816965"/>
                <a:gd name="connsiteY113" fmla="*/ 1639276 h 2571981"/>
                <a:gd name="connsiteX114" fmla="*/ 726983 w 816965"/>
                <a:gd name="connsiteY114" fmla="*/ 1899423 h 2571981"/>
                <a:gd name="connsiteX115" fmla="*/ 769747 w 816965"/>
                <a:gd name="connsiteY115" fmla="*/ 2234405 h 2571981"/>
                <a:gd name="connsiteX116" fmla="*/ 787565 w 816965"/>
                <a:gd name="connsiteY116" fmla="*/ 2362696 h 2571981"/>
                <a:gd name="connsiteX117" fmla="*/ 787565 w 816965"/>
                <a:gd name="connsiteY117" fmla="*/ 2369824 h 2571981"/>
                <a:gd name="connsiteX118" fmla="*/ 791129 w 816965"/>
                <a:gd name="connsiteY118" fmla="*/ 2380515 h 2571981"/>
                <a:gd name="connsiteX119" fmla="*/ 812511 w 816965"/>
                <a:gd name="connsiteY119" fmla="*/ 2490988 h 2571981"/>
                <a:gd name="connsiteX120" fmla="*/ 816075 w 816965"/>
                <a:gd name="connsiteY120" fmla="*/ 2508806 h 257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816965" h="2571981">
                  <a:moveTo>
                    <a:pt x="816075" y="2508806"/>
                  </a:moveTo>
                  <a:cubicBezTo>
                    <a:pt x="816075" y="2508806"/>
                    <a:pt x="816075" y="2508806"/>
                    <a:pt x="816075" y="2508806"/>
                  </a:cubicBezTo>
                  <a:cubicBezTo>
                    <a:pt x="816075" y="2515933"/>
                    <a:pt x="812511" y="2519497"/>
                    <a:pt x="812511" y="2523060"/>
                  </a:cubicBezTo>
                  <a:cubicBezTo>
                    <a:pt x="812511" y="2523060"/>
                    <a:pt x="812511" y="2523060"/>
                    <a:pt x="812511" y="2526624"/>
                  </a:cubicBezTo>
                  <a:cubicBezTo>
                    <a:pt x="808947" y="2530188"/>
                    <a:pt x="805384" y="2533751"/>
                    <a:pt x="801820" y="2537315"/>
                  </a:cubicBezTo>
                  <a:cubicBezTo>
                    <a:pt x="801820" y="2537315"/>
                    <a:pt x="801820" y="2537315"/>
                    <a:pt x="798256" y="2540879"/>
                  </a:cubicBezTo>
                  <a:cubicBezTo>
                    <a:pt x="798256" y="2540879"/>
                    <a:pt x="794693" y="2544442"/>
                    <a:pt x="794693" y="2544442"/>
                  </a:cubicBezTo>
                  <a:cubicBezTo>
                    <a:pt x="791129" y="2548006"/>
                    <a:pt x="784002" y="2551569"/>
                    <a:pt x="780438" y="2551569"/>
                  </a:cubicBezTo>
                  <a:cubicBezTo>
                    <a:pt x="780438" y="2551569"/>
                    <a:pt x="776874" y="2551569"/>
                    <a:pt x="776874" y="2551569"/>
                  </a:cubicBezTo>
                  <a:cubicBezTo>
                    <a:pt x="776874" y="2551569"/>
                    <a:pt x="773311" y="2551569"/>
                    <a:pt x="773311" y="2551569"/>
                  </a:cubicBezTo>
                  <a:cubicBezTo>
                    <a:pt x="769747" y="2551569"/>
                    <a:pt x="769747" y="2551569"/>
                    <a:pt x="769747" y="2551569"/>
                  </a:cubicBezTo>
                  <a:cubicBezTo>
                    <a:pt x="769747" y="2551569"/>
                    <a:pt x="766184" y="2551569"/>
                    <a:pt x="766184" y="2551569"/>
                  </a:cubicBezTo>
                  <a:cubicBezTo>
                    <a:pt x="766184" y="2551569"/>
                    <a:pt x="766184" y="2551569"/>
                    <a:pt x="762620" y="2551569"/>
                  </a:cubicBezTo>
                  <a:cubicBezTo>
                    <a:pt x="759056" y="2551569"/>
                    <a:pt x="759056" y="2551569"/>
                    <a:pt x="755493" y="2551569"/>
                  </a:cubicBezTo>
                  <a:cubicBezTo>
                    <a:pt x="748365" y="2551569"/>
                    <a:pt x="741238" y="2551569"/>
                    <a:pt x="734111" y="2548006"/>
                  </a:cubicBezTo>
                  <a:cubicBezTo>
                    <a:pt x="734111" y="2548006"/>
                    <a:pt x="730547" y="2548006"/>
                    <a:pt x="730547" y="2548006"/>
                  </a:cubicBezTo>
                  <a:cubicBezTo>
                    <a:pt x="719856" y="2544442"/>
                    <a:pt x="705602" y="2537315"/>
                    <a:pt x="694911" y="2526624"/>
                  </a:cubicBezTo>
                  <a:cubicBezTo>
                    <a:pt x="694911" y="2526624"/>
                    <a:pt x="691347" y="2523060"/>
                    <a:pt x="691347" y="2523060"/>
                  </a:cubicBezTo>
                  <a:cubicBezTo>
                    <a:pt x="684220" y="2512369"/>
                    <a:pt x="677092" y="2501679"/>
                    <a:pt x="669965" y="2490988"/>
                  </a:cubicBezTo>
                  <a:lnTo>
                    <a:pt x="669965" y="2490988"/>
                  </a:lnTo>
                  <a:cubicBezTo>
                    <a:pt x="669965" y="2469606"/>
                    <a:pt x="666402" y="2405460"/>
                    <a:pt x="662838" y="2384078"/>
                  </a:cubicBezTo>
                  <a:cubicBezTo>
                    <a:pt x="662838" y="2384078"/>
                    <a:pt x="662838" y="2380515"/>
                    <a:pt x="662838" y="2380515"/>
                  </a:cubicBezTo>
                  <a:cubicBezTo>
                    <a:pt x="659274" y="2366260"/>
                    <a:pt x="666402" y="2323496"/>
                    <a:pt x="666402" y="2298551"/>
                  </a:cubicBezTo>
                  <a:cubicBezTo>
                    <a:pt x="666402" y="2284296"/>
                    <a:pt x="630765" y="2180951"/>
                    <a:pt x="595129" y="2070477"/>
                  </a:cubicBezTo>
                  <a:cubicBezTo>
                    <a:pt x="588001" y="2052659"/>
                    <a:pt x="584438" y="2038405"/>
                    <a:pt x="577310" y="2020587"/>
                  </a:cubicBezTo>
                  <a:lnTo>
                    <a:pt x="577310" y="2020587"/>
                  </a:lnTo>
                  <a:cubicBezTo>
                    <a:pt x="555929" y="1960004"/>
                    <a:pt x="538110" y="1902986"/>
                    <a:pt x="523856" y="1860223"/>
                  </a:cubicBezTo>
                  <a:cubicBezTo>
                    <a:pt x="520292" y="1849532"/>
                    <a:pt x="516728" y="1842404"/>
                    <a:pt x="513165" y="1835277"/>
                  </a:cubicBezTo>
                  <a:cubicBezTo>
                    <a:pt x="488219" y="1760440"/>
                    <a:pt x="481092" y="1660658"/>
                    <a:pt x="470401" y="1617895"/>
                  </a:cubicBezTo>
                  <a:cubicBezTo>
                    <a:pt x="463274" y="1571567"/>
                    <a:pt x="331419" y="1272221"/>
                    <a:pt x="320728" y="1222330"/>
                  </a:cubicBezTo>
                  <a:cubicBezTo>
                    <a:pt x="310037" y="1172439"/>
                    <a:pt x="288655" y="1101166"/>
                    <a:pt x="281528" y="1083348"/>
                  </a:cubicBezTo>
                  <a:cubicBezTo>
                    <a:pt x="281528" y="1154621"/>
                    <a:pt x="274401" y="1396949"/>
                    <a:pt x="263710" y="1461094"/>
                  </a:cubicBezTo>
                  <a:cubicBezTo>
                    <a:pt x="256582" y="1525240"/>
                    <a:pt x="256582" y="1596513"/>
                    <a:pt x="263710" y="1678477"/>
                  </a:cubicBezTo>
                  <a:cubicBezTo>
                    <a:pt x="274401" y="1806768"/>
                    <a:pt x="253019" y="2013459"/>
                    <a:pt x="253019" y="2095423"/>
                  </a:cubicBezTo>
                  <a:cubicBezTo>
                    <a:pt x="253019" y="2180951"/>
                    <a:pt x="267273" y="2369824"/>
                    <a:pt x="277964" y="2409024"/>
                  </a:cubicBezTo>
                  <a:cubicBezTo>
                    <a:pt x="277964" y="2416151"/>
                    <a:pt x="281528" y="2423278"/>
                    <a:pt x="281528" y="2430406"/>
                  </a:cubicBezTo>
                  <a:cubicBezTo>
                    <a:pt x="285092" y="2451788"/>
                    <a:pt x="285092" y="2480297"/>
                    <a:pt x="299346" y="2505242"/>
                  </a:cubicBezTo>
                  <a:cubicBezTo>
                    <a:pt x="285092" y="2587206"/>
                    <a:pt x="213819" y="2583642"/>
                    <a:pt x="174619" y="2548006"/>
                  </a:cubicBezTo>
                  <a:cubicBezTo>
                    <a:pt x="171055" y="2544442"/>
                    <a:pt x="171055" y="2544442"/>
                    <a:pt x="167491" y="2540879"/>
                  </a:cubicBezTo>
                  <a:cubicBezTo>
                    <a:pt x="160364" y="2530188"/>
                    <a:pt x="153237" y="2515933"/>
                    <a:pt x="149673" y="2505242"/>
                  </a:cubicBezTo>
                  <a:cubicBezTo>
                    <a:pt x="149673" y="2505242"/>
                    <a:pt x="149673" y="2505242"/>
                    <a:pt x="149673" y="2505242"/>
                  </a:cubicBezTo>
                  <a:cubicBezTo>
                    <a:pt x="149673" y="2487424"/>
                    <a:pt x="149673" y="2466042"/>
                    <a:pt x="149673" y="2451788"/>
                  </a:cubicBezTo>
                  <a:cubicBezTo>
                    <a:pt x="149673" y="2451788"/>
                    <a:pt x="149673" y="2448224"/>
                    <a:pt x="149673" y="2448224"/>
                  </a:cubicBezTo>
                  <a:cubicBezTo>
                    <a:pt x="146109" y="2423278"/>
                    <a:pt x="146109" y="2344878"/>
                    <a:pt x="138982" y="2302114"/>
                  </a:cubicBezTo>
                  <a:cubicBezTo>
                    <a:pt x="128291" y="2259351"/>
                    <a:pt x="78400" y="1945750"/>
                    <a:pt x="81964" y="1838840"/>
                  </a:cubicBezTo>
                  <a:cubicBezTo>
                    <a:pt x="85527" y="1731931"/>
                    <a:pt x="92655" y="1564440"/>
                    <a:pt x="89091" y="1528804"/>
                  </a:cubicBezTo>
                  <a:cubicBezTo>
                    <a:pt x="85527" y="1507422"/>
                    <a:pt x="49891" y="1379130"/>
                    <a:pt x="24946" y="1265094"/>
                  </a:cubicBezTo>
                  <a:cubicBezTo>
                    <a:pt x="24946" y="1265094"/>
                    <a:pt x="24946" y="1265094"/>
                    <a:pt x="24946" y="1265094"/>
                  </a:cubicBezTo>
                  <a:cubicBezTo>
                    <a:pt x="10691" y="1197385"/>
                    <a:pt x="0" y="1133239"/>
                    <a:pt x="0" y="1101166"/>
                  </a:cubicBezTo>
                  <a:cubicBezTo>
                    <a:pt x="3564" y="1015639"/>
                    <a:pt x="10691" y="876657"/>
                    <a:pt x="42764" y="812511"/>
                  </a:cubicBezTo>
                  <a:cubicBezTo>
                    <a:pt x="49891" y="798256"/>
                    <a:pt x="57018" y="787565"/>
                    <a:pt x="64146" y="773311"/>
                  </a:cubicBezTo>
                  <a:cubicBezTo>
                    <a:pt x="64146" y="773311"/>
                    <a:pt x="64146" y="773311"/>
                    <a:pt x="64146" y="769747"/>
                  </a:cubicBezTo>
                  <a:cubicBezTo>
                    <a:pt x="64146" y="769747"/>
                    <a:pt x="64146" y="769747"/>
                    <a:pt x="64146" y="769747"/>
                  </a:cubicBezTo>
                  <a:cubicBezTo>
                    <a:pt x="96218" y="719856"/>
                    <a:pt x="131855" y="669965"/>
                    <a:pt x="131855" y="648583"/>
                  </a:cubicBezTo>
                  <a:cubicBezTo>
                    <a:pt x="131855" y="641456"/>
                    <a:pt x="131855" y="630765"/>
                    <a:pt x="131855" y="620074"/>
                  </a:cubicBezTo>
                  <a:cubicBezTo>
                    <a:pt x="128291" y="595129"/>
                    <a:pt x="124728" y="563056"/>
                    <a:pt x="117600" y="530983"/>
                  </a:cubicBezTo>
                  <a:cubicBezTo>
                    <a:pt x="117600" y="530983"/>
                    <a:pt x="117600" y="530983"/>
                    <a:pt x="117600" y="530983"/>
                  </a:cubicBezTo>
                  <a:cubicBezTo>
                    <a:pt x="117600" y="530983"/>
                    <a:pt x="117600" y="530983"/>
                    <a:pt x="117600" y="527419"/>
                  </a:cubicBezTo>
                  <a:lnTo>
                    <a:pt x="117600" y="527419"/>
                  </a:lnTo>
                  <a:cubicBezTo>
                    <a:pt x="117600" y="523856"/>
                    <a:pt x="117600" y="520292"/>
                    <a:pt x="114037" y="516728"/>
                  </a:cubicBezTo>
                  <a:cubicBezTo>
                    <a:pt x="114037" y="516728"/>
                    <a:pt x="114037" y="513165"/>
                    <a:pt x="114037" y="513165"/>
                  </a:cubicBezTo>
                  <a:cubicBezTo>
                    <a:pt x="114037" y="513165"/>
                    <a:pt x="114037" y="513165"/>
                    <a:pt x="114037" y="509601"/>
                  </a:cubicBezTo>
                  <a:cubicBezTo>
                    <a:pt x="99782" y="463274"/>
                    <a:pt x="96218" y="349237"/>
                    <a:pt x="96218" y="299346"/>
                  </a:cubicBezTo>
                  <a:cubicBezTo>
                    <a:pt x="96218" y="253019"/>
                    <a:pt x="92655" y="203128"/>
                    <a:pt x="92655" y="181746"/>
                  </a:cubicBezTo>
                  <a:cubicBezTo>
                    <a:pt x="92655" y="181746"/>
                    <a:pt x="92655" y="181746"/>
                    <a:pt x="92655" y="181746"/>
                  </a:cubicBezTo>
                  <a:cubicBezTo>
                    <a:pt x="92655" y="181746"/>
                    <a:pt x="92655" y="181746"/>
                    <a:pt x="92655" y="181746"/>
                  </a:cubicBezTo>
                  <a:cubicBezTo>
                    <a:pt x="96218" y="181746"/>
                    <a:pt x="99782" y="178182"/>
                    <a:pt x="99782" y="178182"/>
                  </a:cubicBezTo>
                  <a:cubicBezTo>
                    <a:pt x="117600" y="171055"/>
                    <a:pt x="153237" y="160364"/>
                    <a:pt x="174619" y="153237"/>
                  </a:cubicBezTo>
                  <a:cubicBezTo>
                    <a:pt x="181746" y="149673"/>
                    <a:pt x="188873" y="146109"/>
                    <a:pt x="188873" y="142546"/>
                  </a:cubicBezTo>
                  <a:cubicBezTo>
                    <a:pt x="199564" y="131855"/>
                    <a:pt x="206691" y="110473"/>
                    <a:pt x="213819" y="92655"/>
                  </a:cubicBezTo>
                  <a:cubicBezTo>
                    <a:pt x="217382" y="81964"/>
                    <a:pt x="217382" y="71273"/>
                    <a:pt x="220946" y="57018"/>
                  </a:cubicBezTo>
                  <a:cubicBezTo>
                    <a:pt x="220946" y="42764"/>
                    <a:pt x="220946" y="32073"/>
                    <a:pt x="220946" y="21382"/>
                  </a:cubicBezTo>
                  <a:lnTo>
                    <a:pt x="220946" y="21382"/>
                  </a:lnTo>
                  <a:cubicBezTo>
                    <a:pt x="220946" y="17818"/>
                    <a:pt x="220946" y="17818"/>
                    <a:pt x="220946" y="14255"/>
                  </a:cubicBezTo>
                  <a:cubicBezTo>
                    <a:pt x="220946" y="10691"/>
                    <a:pt x="220946" y="3564"/>
                    <a:pt x="220946" y="0"/>
                  </a:cubicBezTo>
                  <a:lnTo>
                    <a:pt x="288655" y="0"/>
                  </a:lnTo>
                  <a:cubicBezTo>
                    <a:pt x="292219" y="0"/>
                    <a:pt x="295783" y="0"/>
                    <a:pt x="295783" y="0"/>
                  </a:cubicBezTo>
                  <a:cubicBezTo>
                    <a:pt x="295783" y="0"/>
                    <a:pt x="302910" y="0"/>
                    <a:pt x="310037" y="0"/>
                  </a:cubicBezTo>
                  <a:lnTo>
                    <a:pt x="370619" y="0"/>
                  </a:lnTo>
                  <a:cubicBezTo>
                    <a:pt x="370619" y="7127"/>
                    <a:pt x="367055" y="10691"/>
                    <a:pt x="367055" y="17818"/>
                  </a:cubicBezTo>
                  <a:cubicBezTo>
                    <a:pt x="367055" y="21382"/>
                    <a:pt x="367055" y="21382"/>
                    <a:pt x="367055" y="24946"/>
                  </a:cubicBezTo>
                  <a:cubicBezTo>
                    <a:pt x="367055" y="28509"/>
                    <a:pt x="367055" y="28509"/>
                    <a:pt x="367055" y="32073"/>
                  </a:cubicBezTo>
                  <a:cubicBezTo>
                    <a:pt x="363492" y="49891"/>
                    <a:pt x="359928" y="71273"/>
                    <a:pt x="359928" y="89091"/>
                  </a:cubicBezTo>
                  <a:cubicBezTo>
                    <a:pt x="359928" y="92655"/>
                    <a:pt x="359928" y="96218"/>
                    <a:pt x="359928" y="99782"/>
                  </a:cubicBezTo>
                  <a:cubicBezTo>
                    <a:pt x="359928" y="106909"/>
                    <a:pt x="359928" y="114037"/>
                    <a:pt x="359928" y="121164"/>
                  </a:cubicBezTo>
                  <a:cubicBezTo>
                    <a:pt x="359928" y="135418"/>
                    <a:pt x="370619" y="163928"/>
                    <a:pt x="402692" y="174619"/>
                  </a:cubicBezTo>
                  <a:cubicBezTo>
                    <a:pt x="406255" y="174619"/>
                    <a:pt x="409819" y="174619"/>
                    <a:pt x="413383" y="178182"/>
                  </a:cubicBezTo>
                  <a:cubicBezTo>
                    <a:pt x="416946" y="178182"/>
                    <a:pt x="420510" y="178182"/>
                    <a:pt x="424074" y="178182"/>
                  </a:cubicBezTo>
                  <a:lnTo>
                    <a:pt x="424074" y="178182"/>
                  </a:lnTo>
                  <a:cubicBezTo>
                    <a:pt x="434765" y="178182"/>
                    <a:pt x="449019" y="181746"/>
                    <a:pt x="459710" y="181746"/>
                  </a:cubicBezTo>
                  <a:cubicBezTo>
                    <a:pt x="488219" y="185309"/>
                    <a:pt x="513165" y="185309"/>
                    <a:pt x="520292" y="185309"/>
                  </a:cubicBezTo>
                  <a:cubicBezTo>
                    <a:pt x="527419" y="188873"/>
                    <a:pt x="513165" y="299346"/>
                    <a:pt x="516728" y="327855"/>
                  </a:cubicBezTo>
                  <a:cubicBezTo>
                    <a:pt x="516728" y="331419"/>
                    <a:pt x="516728" y="334983"/>
                    <a:pt x="516728" y="338546"/>
                  </a:cubicBezTo>
                  <a:cubicBezTo>
                    <a:pt x="520292" y="352801"/>
                    <a:pt x="523856" y="377746"/>
                    <a:pt x="523856" y="399128"/>
                  </a:cubicBezTo>
                  <a:cubicBezTo>
                    <a:pt x="523856" y="399128"/>
                    <a:pt x="523856" y="399128"/>
                    <a:pt x="523856" y="399128"/>
                  </a:cubicBezTo>
                  <a:cubicBezTo>
                    <a:pt x="523856" y="406255"/>
                    <a:pt x="523856" y="416946"/>
                    <a:pt x="523856" y="424074"/>
                  </a:cubicBezTo>
                  <a:cubicBezTo>
                    <a:pt x="523856" y="431201"/>
                    <a:pt x="523856" y="438328"/>
                    <a:pt x="523856" y="441892"/>
                  </a:cubicBezTo>
                  <a:cubicBezTo>
                    <a:pt x="523856" y="459710"/>
                    <a:pt x="520292" y="473965"/>
                    <a:pt x="513165" y="488219"/>
                  </a:cubicBezTo>
                  <a:cubicBezTo>
                    <a:pt x="509601" y="491783"/>
                    <a:pt x="509601" y="498910"/>
                    <a:pt x="509601" y="502474"/>
                  </a:cubicBezTo>
                  <a:cubicBezTo>
                    <a:pt x="495347" y="548801"/>
                    <a:pt x="481092" y="620074"/>
                    <a:pt x="477528" y="669965"/>
                  </a:cubicBezTo>
                  <a:cubicBezTo>
                    <a:pt x="477528" y="684220"/>
                    <a:pt x="477528" y="694911"/>
                    <a:pt x="477528" y="705602"/>
                  </a:cubicBezTo>
                  <a:cubicBezTo>
                    <a:pt x="481092" y="734111"/>
                    <a:pt x="491783" y="784002"/>
                    <a:pt x="498910" y="826766"/>
                  </a:cubicBezTo>
                  <a:cubicBezTo>
                    <a:pt x="498910" y="826766"/>
                    <a:pt x="498910" y="830329"/>
                    <a:pt x="498910" y="830329"/>
                  </a:cubicBezTo>
                  <a:cubicBezTo>
                    <a:pt x="506038" y="858838"/>
                    <a:pt x="513165" y="883784"/>
                    <a:pt x="513165" y="894475"/>
                  </a:cubicBezTo>
                  <a:cubicBezTo>
                    <a:pt x="516728" y="908729"/>
                    <a:pt x="523856" y="930111"/>
                    <a:pt x="527419" y="951493"/>
                  </a:cubicBezTo>
                  <a:cubicBezTo>
                    <a:pt x="534547" y="976439"/>
                    <a:pt x="538110" y="1001384"/>
                    <a:pt x="541674" y="1022766"/>
                  </a:cubicBezTo>
                  <a:cubicBezTo>
                    <a:pt x="545238" y="1037021"/>
                    <a:pt x="548801" y="1058402"/>
                    <a:pt x="552365" y="1090475"/>
                  </a:cubicBezTo>
                  <a:cubicBezTo>
                    <a:pt x="563056" y="1172439"/>
                    <a:pt x="580874" y="1297167"/>
                    <a:pt x="591565" y="1389821"/>
                  </a:cubicBezTo>
                  <a:cubicBezTo>
                    <a:pt x="591565" y="1389821"/>
                    <a:pt x="591565" y="1389821"/>
                    <a:pt x="591565" y="1389821"/>
                  </a:cubicBezTo>
                  <a:cubicBezTo>
                    <a:pt x="595129" y="1414767"/>
                    <a:pt x="598692" y="1439712"/>
                    <a:pt x="598692" y="1457531"/>
                  </a:cubicBezTo>
                  <a:cubicBezTo>
                    <a:pt x="598692" y="1457531"/>
                    <a:pt x="598692" y="1457531"/>
                    <a:pt x="598692" y="1457531"/>
                  </a:cubicBezTo>
                  <a:cubicBezTo>
                    <a:pt x="602256" y="1475349"/>
                    <a:pt x="602256" y="1489603"/>
                    <a:pt x="602256" y="1496731"/>
                  </a:cubicBezTo>
                  <a:cubicBezTo>
                    <a:pt x="605820" y="1518113"/>
                    <a:pt x="612947" y="1550185"/>
                    <a:pt x="623638" y="1582258"/>
                  </a:cubicBezTo>
                  <a:cubicBezTo>
                    <a:pt x="630765" y="1607204"/>
                    <a:pt x="641456" y="1632149"/>
                    <a:pt x="645020" y="1639276"/>
                  </a:cubicBezTo>
                  <a:cubicBezTo>
                    <a:pt x="684220" y="1710549"/>
                    <a:pt x="716293" y="1813895"/>
                    <a:pt x="726983" y="1899423"/>
                  </a:cubicBezTo>
                  <a:cubicBezTo>
                    <a:pt x="751929" y="2077605"/>
                    <a:pt x="762620" y="2191641"/>
                    <a:pt x="769747" y="2234405"/>
                  </a:cubicBezTo>
                  <a:cubicBezTo>
                    <a:pt x="776874" y="2266478"/>
                    <a:pt x="780438" y="2323496"/>
                    <a:pt x="787565" y="2362696"/>
                  </a:cubicBezTo>
                  <a:cubicBezTo>
                    <a:pt x="787565" y="2366260"/>
                    <a:pt x="787565" y="2369824"/>
                    <a:pt x="787565" y="2369824"/>
                  </a:cubicBezTo>
                  <a:cubicBezTo>
                    <a:pt x="787565" y="2373387"/>
                    <a:pt x="791129" y="2376951"/>
                    <a:pt x="791129" y="2380515"/>
                  </a:cubicBezTo>
                  <a:cubicBezTo>
                    <a:pt x="798256" y="2398333"/>
                    <a:pt x="805384" y="2451788"/>
                    <a:pt x="812511" y="2490988"/>
                  </a:cubicBezTo>
                  <a:cubicBezTo>
                    <a:pt x="819638" y="2494551"/>
                    <a:pt x="816075" y="2501679"/>
                    <a:pt x="816075" y="2508806"/>
                  </a:cubicBezTo>
                  <a:close/>
                </a:path>
              </a:pathLst>
            </a:custGeom>
            <a:solidFill>
              <a:srgbClr val="FFB67F"/>
            </a:solidFill>
            <a:ln w="35560" cap="flat">
              <a:noFill/>
              <a:prstDash val="solid"/>
              <a:miter/>
            </a:ln>
          </p:spPr>
          <p:txBody>
            <a:bodyPr rtlCol="0" anchor="ctr"/>
            <a:lstStyle/>
            <a:p>
              <a:endParaRPr lang="fr-BE"/>
            </a:p>
          </p:txBody>
        </p:sp>
        <p:sp>
          <p:nvSpPr>
            <p:cNvPr id="1012" name="Forme libre : forme 1011">
              <a:extLst>
                <a:ext uri="{FF2B5EF4-FFF2-40B4-BE49-F238E27FC236}">
                  <a16:creationId xmlns:a16="http://schemas.microsoft.com/office/drawing/2014/main" id="{470E928D-3B84-4844-AEDB-154395C3C54C}"/>
                </a:ext>
              </a:extLst>
            </p:cNvPr>
            <p:cNvSpPr/>
            <p:nvPr/>
          </p:nvSpPr>
          <p:spPr>
            <a:xfrm>
              <a:off x="6973302" y="3029553"/>
              <a:ext cx="809250" cy="1691436"/>
            </a:xfrm>
            <a:custGeom>
              <a:avLst/>
              <a:gdLst>
                <a:gd name="connsiteX0" fmla="*/ 805687 w 809250"/>
                <a:gd name="connsiteY0" fmla="*/ 1596513 h 1691436"/>
                <a:gd name="connsiteX1" fmla="*/ 798560 w 809250"/>
                <a:gd name="connsiteY1" fmla="*/ 1600076 h 1691436"/>
                <a:gd name="connsiteX2" fmla="*/ 759360 w 809250"/>
                <a:gd name="connsiteY2" fmla="*/ 1610768 h 1691436"/>
                <a:gd name="connsiteX3" fmla="*/ 666705 w 809250"/>
                <a:gd name="connsiteY3" fmla="*/ 1617895 h 1691436"/>
                <a:gd name="connsiteX4" fmla="*/ 659578 w 809250"/>
                <a:gd name="connsiteY4" fmla="*/ 1617895 h 1691436"/>
                <a:gd name="connsiteX5" fmla="*/ 659578 w 809250"/>
                <a:gd name="connsiteY5" fmla="*/ 1617895 h 1691436"/>
                <a:gd name="connsiteX6" fmla="*/ 591868 w 809250"/>
                <a:gd name="connsiteY6" fmla="*/ 1364876 h 1691436"/>
                <a:gd name="connsiteX7" fmla="*/ 591868 w 809250"/>
                <a:gd name="connsiteY7" fmla="*/ 1364876 h 1691436"/>
                <a:gd name="connsiteX8" fmla="*/ 588305 w 809250"/>
                <a:gd name="connsiteY8" fmla="*/ 1347058 h 1691436"/>
                <a:gd name="connsiteX9" fmla="*/ 527723 w 809250"/>
                <a:gd name="connsiteY9" fmla="*/ 1115421 h 1691436"/>
                <a:gd name="connsiteX10" fmla="*/ 527723 w 809250"/>
                <a:gd name="connsiteY10" fmla="*/ 1115421 h 1691436"/>
                <a:gd name="connsiteX11" fmla="*/ 517032 w 809250"/>
                <a:gd name="connsiteY11" fmla="*/ 1072657 h 1691436"/>
                <a:gd name="connsiteX12" fmla="*/ 481395 w 809250"/>
                <a:gd name="connsiteY12" fmla="*/ 905166 h 1691436"/>
                <a:gd name="connsiteX13" fmla="*/ 402995 w 809250"/>
                <a:gd name="connsiteY13" fmla="*/ 669965 h 1691436"/>
                <a:gd name="connsiteX14" fmla="*/ 324595 w 809250"/>
                <a:gd name="connsiteY14" fmla="*/ 463274 h 1691436"/>
                <a:gd name="connsiteX15" fmla="*/ 299650 w 809250"/>
                <a:gd name="connsiteY15" fmla="*/ 363492 h 1691436"/>
                <a:gd name="connsiteX16" fmla="*/ 285395 w 809250"/>
                <a:gd name="connsiteY16" fmla="*/ 698474 h 1691436"/>
                <a:gd name="connsiteX17" fmla="*/ 285395 w 809250"/>
                <a:gd name="connsiteY17" fmla="*/ 915857 h 1691436"/>
                <a:gd name="connsiteX18" fmla="*/ 281831 w 809250"/>
                <a:gd name="connsiteY18" fmla="*/ 1208076 h 1691436"/>
                <a:gd name="connsiteX19" fmla="*/ 306777 w 809250"/>
                <a:gd name="connsiteY19" fmla="*/ 1667786 h 1691436"/>
                <a:gd name="connsiteX20" fmla="*/ 299650 w 809250"/>
                <a:gd name="connsiteY20" fmla="*/ 1671349 h 1691436"/>
                <a:gd name="connsiteX21" fmla="*/ 167795 w 809250"/>
                <a:gd name="connsiteY21" fmla="*/ 1689168 h 1691436"/>
                <a:gd name="connsiteX22" fmla="*/ 160667 w 809250"/>
                <a:gd name="connsiteY22" fmla="*/ 1689168 h 1691436"/>
                <a:gd name="connsiteX23" fmla="*/ 160667 w 809250"/>
                <a:gd name="connsiteY23" fmla="*/ 1685604 h 1691436"/>
                <a:gd name="connsiteX24" fmla="*/ 89395 w 809250"/>
                <a:gd name="connsiteY24" fmla="*/ 1072657 h 1691436"/>
                <a:gd name="connsiteX25" fmla="*/ 92958 w 809250"/>
                <a:gd name="connsiteY25" fmla="*/ 930111 h 1691436"/>
                <a:gd name="connsiteX26" fmla="*/ 71576 w 809250"/>
                <a:gd name="connsiteY26" fmla="*/ 666402 h 1691436"/>
                <a:gd name="connsiteX27" fmla="*/ 50194 w 809250"/>
                <a:gd name="connsiteY27" fmla="*/ 602256 h 1691436"/>
                <a:gd name="connsiteX28" fmla="*/ 50194 w 809250"/>
                <a:gd name="connsiteY28" fmla="*/ 602256 h 1691436"/>
                <a:gd name="connsiteX29" fmla="*/ 303 w 809250"/>
                <a:gd name="connsiteY29" fmla="*/ 331419 h 1691436"/>
                <a:gd name="connsiteX30" fmla="*/ 303 w 809250"/>
                <a:gd name="connsiteY30" fmla="*/ 320728 h 1691436"/>
                <a:gd name="connsiteX31" fmla="*/ 43067 w 809250"/>
                <a:gd name="connsiteY31" fmla="*/ 39200 h 1691436"/>
                <a:gd name="connsiteX32" fmla="*/ 68013 w 809250"/>
                <a:gd name="connsiteY32" fmla="*/ 0 h 1691436"/>
                <a:gd name="connsiteX33" fmla="*/ 75140 w 809250"/>
                <a:gd name="connsiteY33" fmla="*/ 0 h 1691436"/>
                <a:gd name="connsiteX34" fmla="*/ 75140 w 809250"/>
                <a:gd name="connsiteY34" fmla="*/ 0 h 1691436"/>
                <a:gd name="connsiteX35" fmla="*/ 146413 w 809250"/>
                <a:gd name="connsiteY35" fmla="*/ 14255 h 1691436"/>
                <a:gd name="connsiteX36" fmla="*/ 146413 w 809250"/>
                <a:gd name="connsiteY36" fmla="*/ 14255 h 1691436"/>
                <a:gd name="connsiteX37" fmla="*/ 509905 w 809250"/>
                <a:gd name="connsiteY37" fmla="*/ 64146 h 1691436"/>
                <a:gd name="connsiteX38" fmla="*/ 517032 w 809250"/>
                <a:gd name="connsiteY38" fmla="*/ 64146 h 1691436"/>
                <a:gd name="connsiteX39" fmla="*/ 534850 w 809250"/>
                <a:gd name="connsiteY39" fmla="*/ 128291 h 1691436"/>
                <a:gd name="connsiteX40" fmla="*/ 549105 w 809250"/>
                <a:gd name="connsiteY40" fmla="*/ 185310 h 1691436"/>
                <a:gd name="connsiteX41" fmla="*/ 563359 w 809250"/>
                <a:gd name="connsiteY41" fmla="*/ 253019 h 1691436"/>
                <a:gd name="connsiteX42" fmla="*/ 574050 w 809250"/>
                <a:gd name="connsiteY42" fmla="*/ 317164 h 1691436"/>
                <a:gd name="connsiteX43" fmla="*/ 609687 w 809250"/>
                <a:gd name="connsiteY43" fmla="*/ 538110 h 1691436"/>
                <a:gd name="connsiteX44" fmla="*/ 609687 w 809250"/>
                <a:gd name="connsiteY44" fmla="*/ 538110 h 1691436"/>
                <a:gd name="connsiteX45" fmla="*/ 641759 w 809250"/>
                <a:gd name="connsiteY45" fmla="*/ 737674 h 1691436"/>
                <a:gd name="connsiteX46" fmla="*/ 652450 w 809250"/>
                <a:gd name="connsiteY46" fmla="*/ 805384 h 1691436"/>
                <a:gd name="connsiteX47" fmla="*/ 666705 w 809250"/>
                <a:gd name="connsiteY47" fmla="*/ 865966 h 1691436"/>
                <a:gd name="connsiteX48" fmla="*/ 748669 w 809250"/>
                <a:gd name="connsiteY48" fmla="*/ 1129676 h 1691436"/>
                <a:gd name="connsiteX49" fmla="*/ 773614 w 809250"/>
                <a:gd name="connsiteY49" fmla="*/ 1322112 h 1691436"/>
                <a:gd name="connsiteX50" fmla="*/ 791432 w 809250"/>
                <a:gd name="connsiteY50" fmla="*/ 1461094 h 1691436"/>
                <a:gd name="connsiteX51" fmla="*/ 802123 w 809250"/>
                <a:gd name="connsiteY51" fmla="*/ 1532367 h 1691436"/>
                <a:gd name="connsiteX52" fmla="*/ 809251 w 809250"/>
                <a:gd name="connsiteY52" fmla="*/ 1589385 h 1691436"/>
                <a:gd name="connsiteX53" fmla="*/ 805687 w 809250"/>
                <a:gd name="connsiteY53" fmla="*/ 1596513 h 1691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09250" h="1691436">
                  <a:moveTo>
                    <a:pt x="805687" y="1596513"/>
                  </a:moveTo>
                  <a:cubicBezTo>
                    <a:pt x="802123" y="1596513"/>
                    <a:pt x="802123" y="1600076"/>
                    <a:pt x="798560" y="1600076"/>
                  </a:cubicBezTo>
                  <a:cubicBezTo>
                    <a:pt x="784305" y="1603640"/>
                    <a:pt x="773614" y="1610768"/>
                    <a:pt x="759360" y="1610768"/>
                  </a:cubicBezTo>
                  <a:cubicBezTo>
                    <a:pt x="730850" y="1617895"/>
                    <a:pt x="698778" y="1621458"/>
                    <a:pt x="666705" y="1617895"/>
                  </a:cubicBezTo>
                  <a:cubicBezTo>
                    <a:pt x="663141" y="1617895"/>
                    <a:pt x="659578" y="1617895"/>
                    <a:pt x="659578" y="1617895"/>
                  </a:cubicBezTo>
                  <a:cubicBezTo>
                    <a:pt x="659578" y="1617895"/>
                    <a:pt x="659578" y="1617895"/>
                    <a:pt x="659578" y="1617895"/>
                  </a:cubicBezTo>
                  <a:cubicBezTo>
                    <a:pt x="659578" y="1614331"/>
                    <a:pt x="623941" y="1493167"/>
                    <a:pt x="591868" y="1364876"/>
                  </a:cubicBezTo>
                  <a:lnTo>
                    <a:pt x="591868" y="1364876"/>
                  </a:lnTo>
                  <a:cubicBezTo>
                    <a:pt x="591868" y="1357749"/>
                    <a:pt x="588305" y="1354185"/>
                    <a:pt x="588305" y="1347058"/>
                  </a:cubicBezTo>
                  <a:cubicBezTo>
                    <a:pt x="563359" y="1257967"/>
                    <a:pt x="538414" y="1165312"/>
                    <a:pt x="527723" y="1115421"/>
                  </a:cubicBezTo>
                  <a:lnTo>
                    <a:pt x="527723" y="1115421"/>
                  </a:lnTo>
                  <a:cubicBezTo>
                    <a:pt x="520595" y="1090475"/>
                    <a:pt x="517032" y="1076221"/>
                    <a:pt x="517032" y="1072657"/>
                  </a:cubicBezTo>
                  <a:cubicBezTo>
                    <a:pt x="499214" y="1019202"/>
                    <a:pt x="488523" y="951493"/>
                    <a:pt x="481395" y="905166"/>
                  </a:cubicBezTo>
                  <a:cubicBezTo>
                    <a:pt x="477832" y="883784"/>
                    <a:pt x="435068" y="751929"/>
                    <a:pt x="402995" y="669965"/>
                  </a:cubicBezTo>
                  <a:cubicBezTo>
                    <a:pt x="367359" y="580874"/>
                    <a:pt x="328159" y="488219"/>
                    <a:pt x="324595" y="463274"/>
                  </a:cubicBezTo>
                  <a:cubicBezTo>
                    <a:pt x="317468" y="431201"/>
                    <a:pt x="306777" y="395565"/>
                    <a:pt x="299650" y="363492"/>
                  </a:cubicBezTo>
                  <a:cubicBezTo>
                    <a:pt x="296086" y="459710"/>
                    <a:pt x="288959" y="645020"/>
                    <a:pt x="285395" y="698474"/>
                  </a:cubicBezTo>
                  <a:cubicBezTo>
                    <a:pt x="278268" y="762620"/>
                    <a:pt x="278268" y="830329"/>
                    <a:pt x="285395" y="915857"/>
                  </a:cubicBezTo>
                  <a:cubicBezTo>
                    <a:pt x="292522" y="997820"/>
                    <a:pt x="285395" y="1115421"/>
                    <a:pt x="281831" y="1208076"/>
                  </a:cubicBezTo>
                  <a:cubicBezTo>
                    <a:pt x="278268" y="1261530"/>
                    <a:pt x="303213" y="1660658"/>
                    <a:pt x="306777" y="1667786"/>
                  </a:cubicBezTo>
                  <a:cubicBezTo>
                    <a:pt x="303213" y="1667786"/>
                    <a:pt x="303213" y="1667786"/>
                    <a:pt x="299650" y="1671349"/>
                  </a:cubicBezTo>
                  <a:cubicBezTo>
                    <a:pt x="256886" y="1685604"/>
                    <a:pt x="206995" y="1696295"/>
                    <a:pt x="167795" y="1689168"/>
                  </a:cubicBezTo>
                  <a:cubicBezTo>
                    <a:pt x="164231" y="1689168"/>
                    <a:pt x="164231" y="1689168"/>
                    <a:pt x="160667" y="1689168"/>
                  </a:cubicBezTo>
                  <a:cubicBezTo>
                    <a:pt x="160667" y="1689168"/>
                    <a:pt x="160667" y="1689168"/>
                    <a:pt x="160667" y="1685604"/>
                  </a:cubicBezTo>
                  <a:cubicBezTo>
                    <a:pt x="160667" y="1678477"/>
                    <a:pt x="89395" y="1179566"/>
                    <a:pt x="89395" y="1072657"/>
                  </a:cubicBezTo>
                  <a:cubicBezTo>
                    <a:pt x="89395" y="1029893"/>
                    <a:pt x="92958" y="980002"/>
                    <a:pt x="92958" y="930111"/>
                  </a:cubicBezTo>
                  <a:cubicBezTo>
                    <a:pt x="96522" y="855275"/>
                    <a:pt x="85831" y="716293"/>
                    <a:pt x="71576" y="666402"/>
                  </a:cubicBezTo>
                  <a:cubicBezTo>
                    <a:pt x="60885" y="641456"/>
                    <a:pt x="57322" y="620074"/>
                    <a:pt x="50194" y="602256"/>
                  </a:cubicBezTo>
                  <a:cubicBezTo>
                    <a:pt x="50194" y="602256"/>
                    <a:pt x="50194" y="602256"/>
                    <a:pt x="50194" y="602256"/>
                  </a:cubicBezTo>
                  <a:cubicBezTo>
                    <a:pt x="25249" y="502474"/>
                    <a:pt x="-3260" y="377746"/>
                    <a:pt x="303" y="331419"/>
                  </a:cubicBezTo>
                  <a:lnTo>
                    <a:pt x="303" y="320728"/>
                  </a:lnTo>
                  <a:cubicBezTo>
                    <a:pt x="3867" y="235201"/>
                    <a:pt x="7431" y="99782"/>
                    <a:pt x="43067" y="39200"/>
                  </a:cubicBezTo>
                  <a:cubicBezTo>
                    <a:pt x="68013" y="0"/>
                    <a:pt x="50194" y="24946"/>
                    <a:pt x="68013" y="0"/>
                  </a:cubicBezTo>
                  <a:cubicBezTo>
                    <a:pt x="68013" y="0"/>
                    <a:pt x="71576" y="0"/>
                    <a:pt x="75140" y="0"/>
                  </a:cubicBezTo>
                  <a:cubicBezTo>
                    <a:pt x="75140" y="0"/>
                    <a:pt x="75140" y="0"/>
                    <a:pt x="75140" y="0"/>
                  </a:cubicBezTo>
                  <a:cubicBezTo>
                    <a:pt x="92958" y="7127"/>
                    <a:pt x="117904" y="10691"/>
                    <a:pt x="146413" y="14255"/>
                  </a:cubicBezTo>
                  <a:cubicBezTo>
                    <a:pt x="146413" y="14255"/>
                    <a:pt x="146413" y="14255"/>
                    <a:pt x="146413" y="14255"/>
                  </a:cubicBezTo>
                  <a:cubicBezTo>
                    <a:pt x="271140" y="35636"/>
                    <a:pt x="452886" y="57018"/>
                    <a:pt x="509905" y="64146"/>
                  </a:cubicBezTo>
                  <a:cubicBezTo>
                    <a:pt x="513468" y="64146"/>
                    <a:pt x="513468" y="64146"/>
                    <a:pt x="517032" y="64146"/>
                  </a:cubicBezTo>
                  <a:cubicBezTo>
                    <a:pt x="517032" y="64146"/>
                    <a:pt x="527723" y="96218"/>
                    <a:pt x="534850" y="128291"/>
                  </a:cubicBezTo>
                  <a:cubicBezTo>
                    <a:pt x="538414" y="142546"/>
                    <a:pt x="545541" y="163928"/>
                    <a:pt x="549105" y="185310"/>
                  </a:cubicBezTo>
                  <a:cubicBezTo>
                    <a:pt x="552668" y="206691"/>
                    <a:pt x="559796" y="231637"/>
                    <a:pt x="563359" y="253019"/>
                  </a:cubicBezTo>
                  <a:cubicBezTo>
                    <a:pt x="566923" y="263710"/>
                    <a:pt x="570486" y="288655"/>
                    <a:pt x="574050" y="317164"/>
                  </a:cubicBezTo>
                  <a:cubicBezTo>
                    <a:pt x="584741" y="374183"/>
                    <a:pt x="595432" y="456147"/>
                    <a:pt x="609687" y="538110"/>
                  </a:cubicBezTo>
                  <a:lnTo>
                    <a:pt x="609687" y="538110"/>
                  </a:lnTo>
                  <a:cubicBezTo>
                    <a:pt x="620378" y="609383"/>
                    <a:pt x="631068" y="680656"/>
                    <a:pt x="641759" y="737674"/>
                  </a:cubicBezTo>
                  <a:cubicBezTo>
                    <a:pt x="645323" y="762620"/>
                    <a:pt x="648887" y="784002"/>
                    <a:pt x="652450" y="805384"/>
                  </a:cubicBezTo>
                  <a:cubicBezTo>
                    <a:pt x="659578" y="841020"/>
                    <a:pt x="663141" y="862402"/>
                    <a:pt x="666705" y="865966"/>
                  </a:cubicBezTo>
                  <a:cubicBezTo>
                    <a:pt x="705905" y="933675"/>
                    <a:pt x="737978" y="1037021"/>
                    <a:pt x="748669" y="1129676"/>
                  </a:cubicBezTo>
                  <a:cubicBezTo>
                    <a:pt x="759360" y="1204512"/>
                    <a:pt x="766487" y="1268657"/>
                    <a:pt x="773614" y="1322112"/>
                  </a:cubicBezTo>
                  <a:cubicBezTo>
                    <a:pt x="780742" y="1389821"/>
                    <a:pt x="787869" y="1439712"/>
                    <a:pt x="791432" y="1461094"/>
                  </a:cubicBezTo>
                  <a:cubicBezTo>
                    <a:pt x="794996" y="1478913"/>
                    <a:pt x="798560" y="1507422"/>
                    <a:pt x="802123" y="1532367"/>
                  </a:cubicBezTo>
                  <a:cubicBezTo>
                    <a:pt x="805687" y="1553749"/>
                    <a:pt x="805687" y="1571567"/>
                    <a:pt x="809251" y="1589385"/>
                  </a:cubicBezTo>
                  <a:cubicBezTo>
                    <a:pt x="805687" y="1592949"/>
                    <a:pt x="805687" y="1596513"/>
                    <a:pt x="805687" y="1596513"/>
                  </a:cubicBezTo>
                  <a:close/>
                </a:path>
              </a:pathLst>
            </a:custGeom>
            <a:solidFill>
              <a:srgbClr val="231F20"/>
            </a:solidFill>
            <a:ln w="35560" cap="flat">
              <a:noFill/>
              <a:prstDash val="solid"/>
              <a:miter/>
            </a:ln>
          </p:spPr>
          <p:txBody>
            <a:bodyPr rtlCol="0" anchor="ctr"/>
            <a:lstStyle/>
            <a:p>
              <a:endParaRPr lang="fr-BE"/>
            </a:p>
          </p:txBody>
        </p:sp>
        <p:sp>
          <p:nvSpPr>
            <p:cNvPr id="1013" name="Forme libre : forme 1012">
              <a:extLst>
                <a:ext uri="{FF2B5EF4-FFF2-40B4-BE49-F238E27FC236}">
                  <a16:creationId xmlns:a16="http://schemas.microsoft.com/office/drawing/2014/main" id="{D35823F3-62CB-447A-9123-034421B5CF2F}"/>
                </a:ext>
              </a:extLst>
            </p:cNvPr>
            <p:cNvSpPr/>
            <p:nvPr/>
          </p:nvSpPr>
          <p:spPr>
            <a:xfrm>
              <a:off x="7201679" y="2266933"/>
              <a:ext cx="149673" cy="71272"/>
            </a:xfrm>
            <a:custGeom>
              <a:avLst/>
              <a:gdLst>
                <a:gd name="connsiteX0" fmla="*/ 0 w 149673"/>
                <a:gd name="connsiteY0" fmla="*/ 0 h 71272"/>
                <a:gd name="connsiteX1" fmla="*/ 0 w 149673"/>
                <a:gd name="connsiteY1" fmla="*/ 21382 h 71272"/>
                <a:gd name="connsiteX2" fmla="*/ 0 w 149673"/>
                <a:gd name="connsiteY2" fmla="*/ 21382 h 71272"/>
                <a:gd name="connsiteX3" fmla="*/ 74837 w 149673"/>
                <a:gd name="connsiteY3" fmla="*/ 71273 h 71272"/>
                <a:gd name="connsiteX4" fmla="*/ 142546 w 149673"/>
                <a:gd name="connsiteY4" fmla="*/ 28509 h 71272"/>
                <a:gd name="connsiteX5" fmla="*/ 146109 w 149673"/>
                <a:gd name="connsiteY5" fmla="*/ 17818 h 71272"/>
                <a:gd name="connsiteX6" fmla="*/ 149673 w 149673"/>
                <a:gd name="connsiteY6" fmla="*/ 0 h 71272"/>
                <a:gd name="connsiteX7" fmla="*/ 74837 w 149673"/>
                <a:gd name="connsiteY7" fmla="*/ 0 h 71272"/>
                <a:gd name="connsiteX8" fmla="*/ 0 w 149673"/>
                <a:gd name="connsiteY8" fmla="*/ 0 h 7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673" h="71272">
                  <a:moveTo>
                    <a:pt x="0" y="0"/>
                  </a:moveTo>
                  <a:cubicBezTo>
                    <a:pt x="0" y="7127"/>
                    <a:pt x="0" y="10691"/>
                    <a:pt x="0" y="21382"/>
                  </a:cubicBezTo>
                  <a:lnTo>
                    <a:pt x="0" y="21382"/>
                  </a:lnTo>
                  <a:cubicBezTo>
                    <a:pt x="17818" y="49891"/>
                    <a:pt x="42764" y="71273"/>
                    <a:pt x="74837" y="71273"/>
                  </a:cubicBezTo>
                  <a:cubicBezTo>
                    <a:pt x="103346" y="71273"/>
                    <a:pt x="124728" y="53455"/>
                    <a:pt x="142546" y="28509"/>
                  </a:cubicBezTo>
                  <a:cubicBezTo>
                    <a:pt x="142546" y="24946"/>
                    <a:pt x="142546" y="21382"/>
                    <a:pt x="146109" y="17818"/>
                  </a:cubicBezTo>
                  <a:cubicBezTo>
                    <a:pt x="146109" y="10691"/>
                    <a:pt x="149673" y="3564"/>
                    <a:pt x="149673" y="0"/>
                  </a:cubicBezTo>
                  <a:cubicBezTo>
                    <a:pt x="124728" y="0"/>
                    <a:pt x="74837" y="0"/>
                    <a:pt x="74837" y="0"/>
                  </a:cubicBezTo>
                  <a:cubicBezTo>
                    <a:pt x="74837" y="0"/>
                    <a:pt x="24946" y="0"/>
                    <a:pt x="0" y="0"/>
                  </a:cubicBezTo>
                  <a:close/>
                </a:path>
              </a:pathLst>
            </a:custGeom>
            <a:solidFill>
              <a:srgbClr val="000000">
                <a:alpha val="20000"/>
              </a:srgbClr>
            </a:solidFill>
            <a:ln w="35560" cap="flat">
              <a:noFill/>
              <a:prstDash val="solid"/>
              <a:miter/>
            </a:ln>
          </p:spPr>
          <p:txBody>
            <a:bodyPr rtlCol="0" anchor="ctr"/>
            <a:lstStyle/>
            <a:p>
              <a:endParaRPr lang="fr-BE"/>
            </a:p>
          </p:txBody>
        </p:sp>
        <p:sp>
          <p:nvSpPr>
            <p:cNvPr id="1014" name="Forme libre : forme 1013">
              <a:extLst>
                <a:ext uri="{FF2B5EF4-FFF2-40B4-BE49-F238E27FC236}">
                  <a16:creationId xmlns:a16="http://schemas.microsoft.com/office/drawing/2014/main" id="{0BD4D4C2-690F-475F-987B-D6591D227EFD}"/>
                </a:ext>
              </a:extLst>
            </p:cNvPr>
            <p:cNvSpPr/>
            <p:nvPr/>
          </p:nvSpPr>
          <p:spPr>
            <a:xfrm>
              <a:off x="7153683" y="1985406"/>
              <a:ext cx="250782" cy="342109"/>
            </a:xfrm>
            <a:custGeom>
              <a:avLst/>
              <a:gdLst>
                <a:gd name="connsiteX0" fmla="*/ 243996 w 250782"/>
                <a:gd name="connsiteY0" fmla="*/ 67709 h 342109"/>
                <a:gd name="connsiteX1" fmla="*/ 126396 w 250782"/>
                <a:gd name="connsiteY1" fmla="*/ 0 h 342109"/>
                <a:gd name="connsiteX2" fmla="*/ 8796 w 250782"/>
                <a:gd name="connsiteY2" fmla="*/ 67709 h 342109"/>
                <a:gd name="connsiteX3" fmla="*/ 15923 w 250782"/>
                <a:gd name="connsiteY3" fmla="*/ 245891 h 342109"/>
                <a:gd name="connsiteX4" fmla="*/ 122832 w 250782"/>
                <a:gd name="connsiteY4" fmla="*/ 342110 h 342109"/>
                <a:gd name="connsiteX5" fmla="*/ 229742 w 250782"/>
                <a:gd name="connsiteY5" fmla="*/ 249455 h 342109"/>
                <a:gd name="connsiteX6" fmla="*/ 243996 w 250782"/>
                <a:gd name="connsiteY6" fmla="*/ 67709 h 342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782" h="342109">
                  <a:moveTo>
                    <a:pt x="243996" y="67709"/>
                  </a:moveTo>
                  <a:cubicBezTo>
                    <a:pt x="233305" y="14255"/>
                    <a:pt x="162032" y="0"/>
                    <a:pt x="126396" y="0"/>
                  </a:cubicBezTo>
                  <a:cubicBezTo>
                    <a:pt x="90760" y="0"/>
                    <a:pt x="23050" y="14255"/>
                    <a:pt x="8796" y="67709"/>
                  </a:cubicBezTo>
                  <a:cubicBezTo>
                    <a:pt x="-5459" y="121164"/>
                    <a:pt x="-1895" y="210255"/>
                    <a:pt x="15923" y="245891"/>
                  </a:cubicBezTo>
                  <a:cubicBezTo>
                    <a:pt x="33741" y="281528"/>
                    <a:pt x="69378" y="342110"/>
                    <a:pt x="122832" y="342110"/>
                  </a:cubicBezTo>
                  <a:cubicBezTo>
                    <a:pt x="176287" y="342110"/>
                    <a:pt x="211923" y="281528"/>
                    <a:pt x="229742" y="249455"/>
                  </a:cubicBezTo>
                  <a:cubicBezTo>
                    <a:pt x="254687" y="210255"/>
                    <a:pt x="254687" y="121164"/>
                    <a:pt x="243996" y="67709"/>
                  </a:cubicBezTo>
                  <a:close/>
                </a:path>
              </a:pathLst>
            </a:custGeom>
            <a:solidFill>
              <a:srgbClr val="FFB67F"/>
            </a:solidFill>
            <a:ln w="35560" cap="flat">
              <a:noFill/>
              <a:prstDash val="solid"/>
              <a:miter/>
            </a:ln>
          </p:spPr>
          <p:txBody>
            <a:bodyPr rtlCol="0" anchor="ctr"/>
            <a:lstStyle/>
            <a:p>
              <a:endParaRPr lang="fr-BE"/>
            </a:p>
          </p:txBody>
        </p:sp>
        <p:sp>
          <p:nvSpPr>
            <p:cNvPr id="1015" name="Forme libre : forme 1014">
              <a:extLst>
                <a:ext uri="{FF2B5EF4-FFF2-40B4-BE49-F238E27FC236}">
                  <a16:creationId xmlns:a16="http://schemas.microsoft.com/office/drawing/2014/main" id="{B1ADC342-2E88-49A0-B81C-62E9A6D86804}"/>
                </a:ext>
              </a:extLst>
            </p:cNvPr>
            <p:cNvSpPr/>
            <p:nvPr/>
          </p:nvSpPr>
          <p:spPr>
            <a:xfrm>
              <a:off x="7041315" y="2413043"/>
              <a:ext cx="473024" cy="704949"/>
            </a:xfrm>
            <a:custGeom>
              <a:avLst/>
              <a:gdLst>
                <a:gd name="connsiteX0" fmla="*/ 0 w 473024"/>
                <a:gd name="connsiteY0" fmla="*/ 612947 h 704949"/>
                <a:gd name="connsiteX1" fmla="*/ 445456 w 473024"/>
                <a:gd name="connsiteY1" fmla="*/ 680656 h 704949"/>
                <a:gd name="connsiteX2" fmla="*/ 424074 w 473024"/>
                <a:gd name="connsiteY2" fmla="*/ 559492 h 704949"/>
                <a:gd name="connsiteX3" fmla="*/ 424074 w 473024"/>
                <a:gd name="connsiteY3" fmla="*/ 527419 h 704949"/>
                <a:gd name="connsiteX4" fmla="*/ 459710 w 473024"/>
                <a:gd name="connsiteY4" fmla="*/ 352801 h 704949"/>
                <a:gd name="connsiteX5" fmla="*/ 463274 w 473024"/>
                <a:gd name="connsiteY5" fmla="*/ 345674 h 704949"/>
                <a:gd name="connsiteX6" fmla="*/ 463274 w 473024"/>
                <a:gd name="connsiteY6" fmla="*/ 196000 h 704949"/>
                <a:gd name="connsiteX7" fmla="*/ 459710 w 473024"/>
                <a:gd name="connsiteY7" fmla="*/ 174619 h 704949"/>
                <a:gd name="connsiteX8" fmla="*/ 463274 w 473024"/>
                <a:gd name="connsiteY8" fmla="*/ 106909 h 704949"/>
                <a:gd name="connsiteX9" fmla="*/ 459710 w 473024"/>
                <a:gd name="connsiteY9" fmla="*/ 28509 h 704949"/>
                <a:gd name="connsiteX10" fmla="*/ 413383 w 473024"/>
                <a:gd name="connsiteY10" fmla="*/ 24946 h 704949"/>
                <a:gd name="connsiteX11" fmla="*/ 349237 w 473024"/>
                <a:gd name="connsiteY11" fmla="*/ 21382 h 704949"/>
                <a:gd name="connsiteX12" fmla="*/ 342110 w 473024"/>
                <a:gd name="connsiteY12" fmla="*/ 21382 h 704949"/>
                <a:gd name="connsiteX13" fmla="*/ 114037 w 473024"/>
                <a:gd name="connsiteY13" fmla="*/ 0 h 704949"/>
                <a:gd name="connsiteX14" fmla="*/ 64146 w 473024"/>
                <a:gd name="connsiteY14" fmla="*/ 17818 h 704949"/>
                <a:gd name="connsiteX15" fmla="*/ 32073 w 473024"/>
                <a:gd name="connsiteY15" fmla="*/ 28509 h 704949"/>
                <a:gd name="connsiteX16" fmla="*/ 28509 w 473024"/>
                <a:gd name="connsiteY16" fmla="*/ 28509 h 704949"/>
                <a:gd name="connsiteX17" fmla="*/ 28509 w 473024"/>
                <a:gd name="connsiteY17" fmla="*/ 42764 h 704949"/>
                <a:gd name="connsiteX18" fmla="*/ 32073 w 473024"/>
                <a:gd name="connsiteY18" fmla="*/ 149673 h 704949"/>
                <a:gd name="connsiteX19" fmla="*/ 49891 w 473024"/>
                <a:gd name="connsiteY19" fmla="*/ 356364 h 704949"/>
                <a:gd name="connsiteX20" fmla="*/ 49891 w 473024"/>
                <a:gd name="connsiteY20" fmla="*/ 359928 h 704949"/>
                <a:gd name="connsiteX21" fmla="*/ 67709 w 473024"/>
                <a:gd name="connsiteY21" fmla="*/ 466838 h 704949"/>
                <a:gd name="connsiteX22" fmla="*/ 67709 w 473024"/>
                <a:gd name="connsiteY22" fmla="*/ 491783 h 704949"/>
                <a:gd name="connsiteX23" fmla="*/ 24946 w 473024"/>
                <a:gd name="connsiteY23" fmla="*/ 566620 h 704949"/>
                <a:gd name="connsiteX24" fmla="*/ 0 w 473024"/>
                <a:gd name="connsiteY24" fmla="*/ 612947 h 704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73024" h="704949">
                  <a:moveTo>
                    <a:pt x="0" y="612947"/>
                  </a:moveTo>
                  <a:cubicBezTo>
                    <a:pt x="64146" y="677092"/>
                    <a:pt x="324292" y="741238"/>
                    <a:pt x="445456" y="680656"/>
                  </a:cubicBezTo>
                  <a:cubicBezTo>
                    <a:pt x="434765" y="637892"/>
                    <a:pt x="424074" y="588001"/>
                    <a:pt x="424074" y="559492"/>
                  </a:cubicBezTo>
                  <a:cubicBezTo>
                    <a:pt x="424074" y="552365"/>
                    <a:pt x="424074" y="541674"/>
                    <a:pt x="424074" y="527419"/>
                  </a:cubicBezTo>
                  <a:cubicBezTo>
                    <a:pt x="427637" y="477528"/>
                    <a:pt x="441892" y="399128"/>
                    <a:pt x="459710" y="352801"/>
                  </a:cubicBezTo>
                  <a:cubicBezTo>
                    <a:pt x="459710" y="349237"/>
                    <a:pt x="463274" y="345674"/>
                    <a:pt x="463274" y="345674"/>
                  </a:cubicBezTo>
                  <a:cubicBezTo>
                    <a:pt x="481092" y="299346"/>
                    <a:pt x="470401" y="235201"/>
                    <a:pt x="463274" y="196000"/>
                  </a:cubicBezTo>
                  <a:cubicBezTo>
                    <a:pt x="463274" y="188873"/>
                    <a:pt x="459710" y="178182"/>
                    <a:pt x="459710" y="174619"/>
                  </a:cubicBezTo>
                  <a:cubicBezTo>
                    <a:pt x="459710" y="163928"/>
                    <a:pt x="459710" y="135419"/>
                    <a:pt x="463274" y="106909"/>
                  </a:cubicBezTo>
                  <a:cubicBezTo>
                    <a:pt x="466837" y="39200"/>
                    <a:pt x="466837" y="32073"/>
                    <a:pt x="459710" y="28509"/>
                  </a:cubicBezTo>
                  <a:cubicBezTo>
                    <a:pt x="456147" y="24946"/>
                    <a:pt x="441892" y="24946"/>
                    <a:pt x="413383" y="24946"/>
                  </a:cubicBezTo>
                  <a:cubicBezTo>
                    <a:pt x="392001" y="24946"/>
                    <a:pt x="370619" y="21382"/>
                    <a:pt x="349237" y="21382"/>
                  </a:cubicBezTo>
                  <a:cubicBezTo>
                    <a:pt x="345674" y="21382"/>
                    <a:pt x="345674" y="21382"/>
                    <a:pt x="342110" y="21382"/>
                  </a:cubicBezTo>
                  <a:cubicBezTo>
                    <a:pt x="242328" y="131855"/>
                    <a:pt x="153237" y="57018"/>
                    <a:pt x="114037" y="0"/>
                  </a:cubicBezTo>
                  <a:cubicBezTo>
                    <a:pt x="99782" y="7127"/>
                    <a:pt x="78400" y="10691"/>
                    <a:pt x="64146" y="17818"/>
                  </a:cubicBezTo>
                  <a:cubicBezTo>
                    <a:pt x="49891" y="21382"/>
                    <a:pt x="39200" y="24946"/>
                    <a:pt x="32073" y="28509"/>
                  </a:cubicBezTo>
                  <a:lnTo>
                    <a:pt x="28509" y="28509"/>
                  </a:lnTo>
                  <a:lnTo>
                    <a:pt x="28509" y="42764"/>
                  </a:lnTo>
                  <a:cubicBezTo>
                    <a:pt x="28509" y="67709"/>
                    <a:pt x="32073" y="110473"/>
                    <a:pt x="32073" y="149673"/>
                  </a:cubicBezTo>
                  <a:cubicBezTo>
                    <a:pt x="32073" y="199564"/>
                    <a:pt x="39200" y="310037"/>
                    <a:pt x="49891" y="356364"/>
                  </a:cubicBezTo>
                  <a:cubicBezTo>
                    <a:pt x="49891" y="356364"/>
                    <a:pt x="49891" y="356364"/>
                    <a:pt x="49891" y="359928"/>
                  </a:cubicBezTo>
                  <a:cubicBezTo>
                    <a:pt x="60582" y="395565"/>
                    <a:pt x="67709" y="434765"/>
                    <a:pt x="67709" y="466838"/>
                  </a:cubicBezTo>
                  <a:cubicBezTo>
                    <a:pt x="67709" y="477528"/>
                    <a:pt x="67709" y="488219"/>
                    <a:pt x="67709" y="491783"/>
                  </a:cubicBezTo>
                  <a:cubicBezTo>
                    <a:pt x="67709" y="506038"/>
                    <a:pt x="46327" y="534547"/>
                    <a:pt x="24946" y="566620"/>
                  </a:cubicBezTo>
                  <a:cubicBezTo>
                    <a:pt x="17818" y="584438"/>
                    <a:pt x="10691" y="598692"/>
                    <a:pt x="0" y="612947"/>
                  </a:cubicBezTo>
                  <a:close/>
                </a:path>
              </a:pathLst>
            </a:custGeom>
            <a:solidFill>
              <a:srgbClr val="FF7351"/>
            </a:solidFill>
            <a:ln w="35560" cap="flat">
              <a:noFill/>
              <a:prstDash val="solid"/>
              <a:miter/>
            </a:ln>
          </p:spPr>
          <p:txBody>
            <a:bodyPr rtlCol="0" anchor="ctr"/>
            <a:lstStyle/>
            <a:p>
              <a:endParaRPr lang="fr-BE"/>
            </a:p>
          </p:txBody>
        </p:sp>
        <p:sp>
          <p:nvSpPr>
            <p:cNvPr id="1016" name="Forme libre : forme 1015">
              <a:extLst>
                <a:ext uri="{FF2B5EF4-FFF2-40B4-BE49-F238E27FC236}">
                  <a16:creationId xmlns:a16="http://schemas.microsoft.com/office/drawing/2014/main" id="{93AD8B7F-892C-42E2-8FC2-9FE0E22472EE}"/>
                </a:ext>
              </a:extLst>
            </p:cNvPr>
            <p:cNvSpPr/>
            <p:nvPr/>
          </p:nvSpPr>
          <p:spPr>
            <a:xfrm>
              <a:off x="7044878" y="2776535"/>
              <a:ext cx="420510" cy="344324"/>
            </a:xfrm>
            <a:custGeom>
              <a:avLst/>
              <a:gdLst>
                <a:gd name="connsiteX0" fmla="*/ 24946 w 420510"/>
                <a:gd name="connsiteY0" fmla="*/ 206691 h 344324"/>
                <a:gd name="connsiteX1" fmla="*/ 67709 w 420510"/>
                <a:gd name="connsiteY1" fmla="*/ 131855 h 344324"/>
                <a:gd name="connsiteX2" fmla="*/ 49891 w 420510"/>
                <a:gd name="connsiteY2" fmla="*/ 0 h 344324"/>
                <a:gd name="connsiteX3" fmla="*/ 81964 w 420510"/>
                <a:gd name="connsiteY3" fmla="*/ 131855 h 344324"/>
                <a:gd name="connsiteX4" fmla="*/ 46327 w 420510"/>
                <a:gd name="connsiteY4" fmla="*/ 245892 h 344324"/>
                <a:gd name="connsiteX5" fmla="*/ 420510 w 420510"/>
                <a:gd name="connsiteY5" fmla="*/ 331419 h 344324"/>
                <a:gd name="connsiteX6" fmla="*/ 0 w 420510"/>
                <a:gd name="connsiteY6" fmla="*/ 253019 h 344324"/>
                <a:gd name="connsiteX7" fmla="*/ 24946 w 420510"/>
                <a:gd name="connsiteY7" fmla="*/ 206691 h 344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510" h="344324">
                  <a:moveTo>
                    <a:pt x="24946" y="206691"/>
                  </a:moveTo>
                  <a:cubicBezTo>
                    <a:pt x="46327" y="174619"/>
                    <a:pt x="64146" y="142546"/>
                    <a:pt x="67709" y="131855"/>
                  </a:cubicBezTo>
                  <a:cubicBezTo>
                    <a:pt x="67709" y="106909"/>
                    <a:pt x="64146" y="49891"/>
                    <a:pt x="49891" y="0"/>
                  </a:cubicBezTo>
                  <a:cubicBezTo>
                    <a:pt x="74837" y="32073"/>
                    <a:pt x="85527" y="106909"/>
                    <a:pt x="81964" y="131855"/>
                  </a:cubicBezTo>
                  <a:cubicBezTo>
                    <a:pt x="74837" y="178182"/>
                    <a:pt x="32073" y="206691"/>
                    <a:pt x="46327" y="245892"/>
                  </a:cubicBezTo>
                  <a:cubicBezTo>
                    <a:pt x="60582" y="281528"/>
                    <a:pt x="288655" y="363492"/>
                    <a:pt x="420510" y="331419"/>
                  </a:cubicBezTo>
                  <a:cubicBezTo>
                    <a:pt x="292219" y="370619"/>
                    <a:pt x="60582" y="313601"/>
                    <a:pt x="0" y="253019"/>
                  </a:cubicBezTo>
                  <a:cubicBezTo>
                    <a:pt x="7127" y="235200"/>
                    <a:pt x="14255" y="220946"/>
                    <a:pt x="24946" y="206691"/>
                  </a:cubicBezTo>
                  <a:close/>
                </a:path>
              </a:pathLst>
            </a:custGeom>
            <a:solidFill>
              <a:srgbClr val="000000">
                <a:alpha val="20000"/>
              </a:srgbClr>
            </a:solidFill>
            <a:ln w="35560" cap="flat">
              <a:noFill/>
              <a:prstDash val="solid"/>
              <a:miter/>
            </a:ln>
          </p:spPr>
          <p:txBody>
            <a:bodyPr rtlCol="0" anchor="ctr"/>
            <a:lstStyle/>
            <a:p>
              <a:endParaRPr lang="fr-BE"/>
            </a:p>
          </p:txBody>
        </p:sp>
        <p:sp>
          <p:nvSpPr>
            <p:cNvPr id="1017" name="Forme libre : forme 1016">
              <a:extLst>
                <a:ext uri="{FF2B5EF4-FFF2-40B4-BE49-F238E27FC236}">
                  <a16:creationId xmlns:a16="http://schemas.microsoft.com/office/drawing/2014/main" id="{9C63990C-ACE0-4E8A-8C06-4D98A0976DA0}"/>
                </a:ext>
              </a:extLst>
            </p:cNvPr>
            <p:cNvSpPr/>
            <p:nvPr/>
          </p:nvSpPr>
          <p:spPr>
            <a:xfrm>
              <a:off x="7425480" y="2433242"/>
              <a:ext cx="318956" cy="944292"/>
            </a:xfrm>
            <a:custGeom>
              <a:avLst/>
              <a:gdLst>
                <a:gd name="connsiteX0" fmla="*/ 14962 w 318956"/>
                <a:gd name="connsiteY0" fmla="*/ 4747 h 944292"/>
                <a:gd name="connsiteX1" fmla="*/ 132563 w 318956"/>
                <a:gd name="connsiteY1" fmla="*/ 22565 h 944292"/>
                <a:gd name="connsiteX2" fmla="*/ 243036 w 318956"/>
                <a:gd name="connsiteY2" fmla="*/ 254202 h 944292"/>
                <a:gd name="connsiteX3" fmla="*/ 317872 w 318956"/>
                <a:gd name="connsiteY3" fmla="*/ 457330 h 944292"/>
                <a:gd name="connsiteX4" fmla="*/ 232345 w 318956"/>
                <a:gd name="connsiteY4" fmla="*/ 831512 h 944292"/>
                <a:gd name="connsiteX5" fmla="*/ 168199 w 318956"/>
                <a:gd name="connsiteY5" fmla="*/ 917040 h 944292"/>
                <a:gd name="connsiteX6" fmla="*/ 100490 w 318956"/>
                <a:gd name="connsiteY6" fmla="*/ 927731 h 944292"/>
                <a:gd name="connsiteX7" fmla="*/ 64853 w 318956"/>
                <a:gd name="connsiteY7" fmla="*/ 941985 h 944292"/>
                <a:gd name="connsiteX8" fmla="*/ 57726 w 318956"/>
                <a:gd name="connsiteY8" fmla="*/ 924167 h 944292"/>
                <a:gd name="connsiteX9" fmla="*/ 32781 w 318956"/>
                <a:gd name="connsiteY9" fmla="*/ 913476 h 944292"/>
                <a:gd name="connsiteX10" fmla="*/ 14962 w 318956"/>
                <a:gd name="connsiteY10" fmla="*/ 895658 h 944292"/>
                <a:gd name="connsiteX11" fmla="*/ 708 w 318956"/>
                <a:gd name="connsiteY11" fmla="*/ 870712 h 944292"/>
                <a:gd name="connsiteX12" fmla="*/ 43472 w 318956"/>
                <a:gd name="connsiteY12" fmla="*/ 788749 h 944292"/>
                <a:gd name="connsiteX13" fmla="*/ 111181 w 318956"/>
                <a:gd name="connsiteY13" fmla="*/ 792312 h 944292"/>
                <a:gd name="connsiteX14" fmla="*/ 153945 w 318956"/>
                <a:gd name="connsiteY14" fmla="*/ 778058 h 944292"/>
                <a:gd name="connsiteX15" fmla="*/ 193145 w 318956"/>
                <a:gd name="connsiteY15" fmla="*/ 492966 h 944292"/>
                <a:gd name="connsiteX16" fmla="*/ 104054 w 318956"/>
                <a:gd name="connsiteY16" fmla="*/ 307657 h 944292"/>
                <a:gd name="connsiteX17" fmla="*/ 36344 w 318956"/>
                <a:gd name="connsiteY17" fmla="*/ 108092 h 944292"/>
                <a:gd name="connsiteX18" fmla="*/ 14962 w 318956"/>
                <a:gd name="connsiteY18" fmla="*/ 4747 h 94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8956" h="944292">
                  <a:moveTo>
                    <a:pt x="14962" y="4747"/>
                  </a:moveTo>
                  <a:cubicBezTo>
                    <a:pt x="68417" y="-9508"/>
                    <a:pt x="121872" y="11874"/>
                    <a:pt x="132563" y="22565"/>
                  </a:cubicBezTo>
                  <a:cubicBezTo>
                    <a:pt x="146817" y="33256"/>
                    <a:pt x="228781" y="218565"/>
                    <a:pt x="243036" y="254202"/>
                  </a:cubicBezTo>
                  <a:cubicBezTo>
                    <a:pt x="257290" y="286275"/>
                    <a:pt x="314309" y="435948"/>
                    <a:pt x="317872" y="457330"/>
                  </a:cubicBezTo>
                  <a:cubicBezTo>
                    <a:pt x="328563" y="517912"/>
                    <a:pt x="257290" y="756676"/>
                    <a:pt x="232345" y="831512"/>
                  </a:cubicBezTo>
                  <a:cubicBezTo>
                    <a:pt x="207399" y="902785"/>
                    <a:pt x="196708" y="920603"/>
                    <a:pt x="168199" y="917040"/>
                  </a:cubicBezTo>
                  <a:cubicBezTo>
                    <a:pt x="139690" y="913476"/>
                    <a:pt x="114745" y="917040"/>
                    <a:pt x="100490" y="927731"/>
                  </a:cubicBezTo>
                  <a:cubicBezTo>
                    <a:pt x="89799" y="938422"/>
                    <a:pt x="71981" y="949113"/>
                    <a:pt x="64853" y="941985"/>
                  </a:cubicBezTo>
                  <a:cubicBezTo>
                    <a:pt x="57726" y="934858"/>
                    <a:pt x="57726" y="927731"/>
                    <a:pt x="57726" y="924167"/>
                  </a:cubicBezTo>
                  <a:cubicBezTo>
                    <a:pt x="50599" y="927731"/>
                    <a:pt x="36344" y="927731"/>
                    <a:pt x="32781" y="913476"/>
                  </a:cubicBezTo>
                  <a:cubicBezTo>
                    <a:pt x="25653" y="913476"/>
                    <a:pt x="18526" y="906349"/>
                    <a:pt x="14962" y="895658"/>
                  </a:cubicBezTo>
                  <a:cubicBezTo>
                    <a:pt x="7835" y="895658"/>
                    <a:pt x="-2856" y="881403"/>
                    <a:pt x="708" y="870712"/>
                  </a:cubicBezTo>
                  <a:cubicBezTo>
                    <a:pt x="4272" y="863585"/>
                    <a:pt x="32781" y="795876"/>
                    <a:pt x="43472" y="788749"/>
                  </a:cubicBezTo>
                  <a:cubicBezTo>
                    <a:pt x="57726" y="781621"/>
                    <a:pt x="96926" y="781621"/>
                    <a:pt x="111181" y="792312"/>
                  </a:cubicBezTo>
                  <a:cubicBezTo>
                    <a:pt x="121872" y="799439"/>
                    <a:pt x="146817" y="806567"/>
                    <a:pt x="153945" y="778058"/>
                  </a:cubicBezTo>
                  <a:cubicBezTo>
                    <a:pt x="161072" y="745985"/>
                    <a:pt x="200272" y="514348"/>
                    <a:pt x="193145" y="492966"/>
                  </a:cubicBezTo>
                  <a:cubicBezTo>
                    <a:pt x="186017" y="468021"/>
                    <a:pt x="136126" y="346857"/>
                    <a:pt x="104054" y="307657"/>
                  </a:cubicBezTo>
                  <a:cubicBezTo>
                    <a:pt x="71981" y="268456"/>
                    <a:pt x="36344" y="108092"/>
                    <a:pt x="36344" y="108092"/>
                  </a:cubicBezTo>
                  <a:lnTo>
                    <a:pt x="14962" y="4747"/>
                  </a:lnTo>
                  <a:close/>
                </a:path>
              </a:pathLst>
            </a:custGeom>
            <a:solidFill>
              <a:srgbClr val="FFB67F"/>
            </a:solidFill>
            <a:ln w="35560" cap="flat">
              <a:noFill/>
              <a:prstDash val="solid"/>
              <a:miter/>
            </a:ln>
          </p:spPr>
          <p:txBody>
            <a:bodyPr rtlCol="0" anchor="ctr"/>
            <a:lstStyle/>
            <a:p>
              <a:endParaRPr lang="fr-BE"/>
            </a:p>
          </p:txBody>
        </p:sp>
        <p:sp>
          <p:nvSpPr>
            <p:cNvPr id="1018" name="Forme libre : forme 1017">
              <a:extLst>
                <a:ext uri="{FF2B5EF4-FFF2-40B4-BE49-F238E27FC236}">
                  <a16:creationId xmlns:a16="http://schemas.microsoft.com/office/drawing/2014/main" id="{4005C171-B53C-4881-9508-5CA73EC09EB5}"/>
                </a:ext>
              </a:extLst>
            </p:cNvPr>
            <p:cNvSpPr/>
            <p:nvPr/>
          </p:nvSpPr>
          <p:spPr>
            <a:xfrm>
              <a:off x="7401243" y="2426570"/>
              <a:ext cx="274400" cy="364218"/>
            </a:xfrm>
            <a:custGeom>
              <a:avLst/>
              <a:gdLst>
                <a:gd name="connsiteX0" fmla="*/ 274401 w 274400"/>
                <a:gd name="connsiteY0" fmla="*/ 264437 h 364218"/>
                <a:gd name="connsiteX1" fmla="*/ 153237 w 274400"/>
                <a:gd name="connsiteY1" fmla="*/ 364219 h 364218"/>
                <a:gd name="connsiteX2" fmla="*/ 110473 w 274400"/>
                <a:gd name="connsiteY2" fmla="*/ 289382 h 364218"/>
                <a:gd name="connsiteX3" fmla="*/ 57018 w 274400"/>
                <a:gd name="connsiteY3" fmla="*/ 111200 h 364218"/>
                <a:gd name="connsiteX4" fmla="*/ 0 w 274400"/>
                <a:gd name="connsiteY4" fmla="*/ 7855 h 364218"/>
                <a:gd name="connsiteX5" fmla="*/ 121164 w 274400"/>
                <a:gd name="connsiteY5" fmla="*/ 727 h 364218"/>
                <a:gd name="connsiteX6" fmla="*/ 253019 w 274400"/>
                <a:gd name="connsiteY6" fmla="*/ 210982 h 364218"/>
                <a:gd name="connsiteX7" fmla="*/ 270837 w 274400"/>
                <a:gd name="connsiteY7" fmla="*/ 253746 h 364218"/>
                <a:gd name="connsiteX8" fmla="*/ 274401 w 274400"/>
                <a:gd name="connsiteY8" fmla="*/ 264437 h 36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00" h="364218">
                  <a:moveTo>
                    <a:pt x="274401" y="264437"/>
                  </a:moveTo>
                  <a:cubicBezTo>
                    <a:pt x="253019" y="310764"/>
                    <a:pt x="181746" y="357092"/>
                    <a:pt x="153237" y="364219"/>
                  </a:cubicBezTo>
                  <a:cubicBezTo>
                    <a:pt x="142546" y="349964"/>
                    <a:pt x="117600" y="300073"/>
                    <a:pt x="110473" y="289382"/>
                  </a:cubicBezTo>
                  <a:cubicBezTo>
                    <a:pt x="78400" y="250182"/>
                    <a:pt x="60582" y="118328"/>
                    <a:pt x="57018" y="111200"/>
                  </a:cubicBezTo>
                  <a:lnTo>
                    <a:pt x="0" y="7855"/>
                  </a:lnTo>
                  <a:cubicBezTo>
                    <a:pt x="0" y="7855"/>
                    <a:pt x="99782" y="-2836"/>
                    <a:pt x="121164" y="727"/>
                  </a:cubicBezTo>
                  <a:cubicBezTo>
                    <a:pt x="178182" y="14982"/>
                    <a:pt x="203128" y="86255"/>
                    <a:pt x="253019" y="210982"/>
                  </a:cubicBezTo>
                  <a:cubicBezTo>
                    <a:pt x="260146" y="232364"/>
                    <a:pt x="267273" y="246619"/>
                    <a:pt x="270837" y="253746"/>
                  </a:cubicBezTo>
                  <a:cubicBezTo>
                    <a:pt x="274401" y="257310"/>
                    <a:pt x="274401" y="260873"/>
                    <a:pt x="274401" y="264437"/>
                  </a:cubicBezTo>
                  <a:close/>
                </a:path>
              </a:pathLst>
            </a:custGeom>
            <a:solidFill>
              <a:srgbClr val="FF7351"/>
            </a:solidFill>
            <a:ln w="35560" cap="flat">
              <a:noFill/>
              <a:prstDash val="solid"/>
              <a:miter/>
            </a:ln>
          </p:spPr>
          <p:txBody>
            <a:bodyPr rtlCol="0" anchor="ctr"/>
            <a:lstStyle/>
            <a:p>
              <a:endParaRPr lang="fr-BE"/>
            </a:p>
          </p:txBody>
        </p:sp>
        <p:grpSp>
          <p:nvGrpSpPr>
            <p:cNvPr id="1019" name="Graphique 485">
              <a:extLst>
                <a:ext uri="{FF2B5EF4-FFF2-40B4-BE49-F238E27FC236}">
                  <a16:creationId xmlns:a16="http://schemas.microsoft.com/office/drawing/2014/main" id="{116B2E30-0C63-46C5-8014-832737ED418A}"/>
                </a:ext>
              </a:extLst>
            </p:cNvPr>
            <p:cNvGrpSpPr/>
            <p:nvPr/>
          </p:nvGrpSpPr>
          <p:grpSpPr>
            <a:xfrm>
              <a:off x="7244442" y="2252679"/>
              <a:ext cx="78400" cy="32072"/>
              <a:chOff x="7244442" y="2252679"/>
              <a:chExt cx="78400" cy="32072"/>
            </a:xfrm>
          </p:grpSpPr>
          <p:sp>
            <p:nvSpPr>
              <p:cNvPr id="1045" name="Forme libre : forme 1044">
                <a:extLst>
                  <a:ext uri="{FF2B5EF4-FFF2-40B4-BE49-F238E27FC236}">
                    <a16:creationId xmlns:a16="http://schemas.microsoft.com/office/drawing/2014/main" id="{D29310E4-2241-4E92-A117-34BF49B031B9}"/>
                  </a:ext>
                </a:extLst>
              </p:cNvPr>
              <p:cNvSpPr/>
              <p:nvPr/>
            </p:nvSpPr>
            <p:spPr>
              <a:xfrm>
                <a:off x="7244442" y="2252679"/>
                <a:ext cx="78400" cy="14254"/>
              </a:xfrm>
              <a:custGeom>
                <a:avLst/>
                <a:gdLst>
                  <a:gd name="connsiteX0" fmla="*/ 7127 w 78400"/>
                  <a:gd name="connsiteY0" fmla="*/ 3564 h 14254"/>
                  <a:gd name="connsiteX1" fmla="*/ 35636 w 78400"/>
                  <a:gd name="connsiteY1" fmla="*/ 0 h 14254"/>
                  <a:gd name="connsiteX2" fmla="*/ 64146 w 78400"/>
                  <a:gd name="connsiteY2" fmla="*/ 3564 h 14254"/>
                  <a:gd name="connsiteX3" fmla="*/ 78400 w 78400"/>
                  <a:gd name="connsiteY3" fmla="*/ 0 h 14254"/>
                  <a:gd name="connsiteX4" fmla="*/ 39200 w 78400"/>
                  <a:gd name="connsiteY4" fmla="*/ 14255 h 14254"/>
                  <a:gd name="connsiteX5" fmla="*/ 0 w 78400"/>
                  <a:gd name="connsiteY5" fmla="*/ 0 h 14254"/>
                  <a:gd name="connsiteX6" fmla="*/ 7127 w 78400"/>
                  <a:gd name="connsiteY6" fmla="*/ 3564 h 14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00" h="14254">
                    <a:moveTo>
                      <a:pt x="7127" y="3564"/>
                    </a:moveTo>
                    <a:cubicBezTo>
                      <a:pt x="14255" y="3564"/>
                      <a:pt x="28509" y="0"/>
                      <a:pt x="35636" y="0"/>
                    </a:cubicBezTo>
                    <a:cubicBezTo>
                      <a:pt x="42764" y="0"/>
                      <a:pt x="57018" y="3564"/>
                      <a:pt x="64146" y="3564"/>
                    </a:cubicBezTo>
                    <a:cubicBezTo>
                      <a:pt x="67709" y="3564"/>
                      <a:pt x="71273" y="3564"/>
                      <a:pt x="78400" y="0"/>
                    </a:cubicBezTo>
                    <a:cubicBezTo>
                      <a:pt x="71273" y="14255"/>
                      <a:pt x="42764" y="14255"/>
                      <a:pt x="39200" y="14255"/>
                    </a:cubicBezTo>
                    <a:cubicBezTo>
                      <a:pt x="35636" y="14255"/>
                      <a:pt x="7127" y="14255"/>
                      <a:pt x="0" y="0"/>
                    </a:cubicBezTo>
                    <a:cubicBezTo>
                      <a:pt x="0" y="3564"/>
                      <a:pt x="3564" y="3564"/>
                      <a:pt x="7127" y="3564"/>
                    </a:cubicBezTo>
                    <a:close/>
                  </a:path>
                </a:pathLst>
              </a:custGeom>
              <a:solidFill>
                <a:srgbClr val="E9543E"/>
              </a:solidFill>
              <a:ln w="35560" cap="flat">
                <a:noFill/>
                <a:prstDash val="solid"/>
                <a:miter/>
              </a:ln>
            </p:spPr>
            <p:txBody>
              <a:bodyPr rtlCol="0" anchor="ctr"/>
              <a:lstStyle/>
              <a:p>
                <a:endParaRPr lang="fr-BE"/>
              </a:p>
            </p:txBody>
          </p:sp>
          <p:sp>
            <p:nvSpPr>
              <p:cNvPr id="1046" name="Forme libre : forme 1045">
                <a:extLst>
                  <a:ext uri="{FF2B5EF4-FFF2-40B4-BE49-F238E27FC236}">
                    <a16:creationId xmlns:a16="http://schemas.microsoft.com/office/drawing/2014/main" id="{F454CF83-14BC-4CFF-A107-AAAFAA5A5190}"/>
                  </a:ext>
                </a:extLst>
              </p:cNvPr>
              <p:cNvSpPr/>
              <p:nvPr/>
            </p:nvSpPr>
            <p:spPr>
              <a:xfrm>
                <a:off x="7251570" y="2263370"/>
                <a:ext cx="57018" cy="21381"/>
              </a:xfrm>
              <a:custGeom>
                <a:avLst/>
                <a:gdLst>
                  <a:gd name="connsiteX0" fmla="*/ 28509 w 57018"/>
                  <a:gd name="connsiteY0" fmla="*/ 3564 h 21381"/>
                  <a:gd name="connsiteX1" fmla="*/ 57018 w 57018"/>
                  <a:gd name="connsiteY1" fmla="*/ 0 h 21381"/>
                  <a:gd name="connsiteX2" fmla="*/ 46327 w 57018"/>
                  <a:gd name="connsiteY2" fmla="*/ 17818 h 21381"/>
                  <a:gd name="connsiteX3" fmla="*/ 28509 w 57018"/>
                  <a:gd name="connsiteY3" fmla="*/ 21382 h 21381"/>
                  <a:gd name="connsiteX4" fmla="*/ 10691 w 57018"/>
                  <a:gd name="connsiteY4" fmla="*/ 17818 h 21381"/>
                  <a:gd name="connsiteX5" fmla="*/ 0 w 57018"/>
                  <a:gd name="connsiteY5" fmla="*/ 0 h 21381"/>
                  <a:gd name="connsiteX6" fmla="*/ 28509 w 57018"/>
                  <a:gd name="connsiteY6" fmla="*/ 3564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18" h="21381">
                    <a:moveTo>
                      <a:pt x="28509" y="3564"/>
                    </a:moveTo>
                    <a:cubicBezTo>
                      <a:pt x="28509" y="3564"/>
                      <a:pt x="53455" y="3564"/>
                      <a:pt x="57018" y="0"/>
                    </a:cubicBezTo>
                    <a:cubicBezTo>
                      <a:pt x="53455" y="10691"/>
                      <a:pt x="49891" y="14255"/>
                      <a:pt x="46327" y="17818"/>
                    </a:cubicBezTo>
                    <a:cubicBezTo>
                      <a:pt x="39200" y="21382"/>
                      <a:pt x="32073" y="21382"/>
                      <a:pt x="28509" y="21382"/>
                    </a:cubicBezTo>
                    <a:cubicBezTo>
                      <a:pt x="24946" y="21382"/>
                      <a:pt x="14255" y="21382"/>
                      <a:pt x="10691" y="17818"/>
                    </a:cubicBezTo>
                    <a:cubicBezTo>
                      <a:pt x="3564" y="14255"/>
                      <a:pt x="0" y="10691"/>
                      <a:pt x="0" y="0"/>
                    </a:cubicBezTo>
                    <a:cubicBezTo>
                      <a:pt x="3564" y="3564"/>
                      <a:pt x="28509" y="3564"/>
                      <a:pt x="28509" y="3564"/>
                    </a:cubicBezTo>
                    <a:close/>
                  </a:path>
                </a:pathLst>
              </a:custGeom>
              <a:solidFill>
                <a:srgbClr val="ED6038"/>
              </a:solidFill>
              <a:ln w="35560" cap="flat">
                <a:noFill/>
                <a:prstDash val="solid"/>
                <a:miter/>
              </a:ln>
            </p:spPr>
            <p:txBody>
              <a:bodyPr rtlCol="0" anchor="ctr"/>
              <a:lstStyle/>
              <a:p>
                <a:endParaRPr lang="fr-BE"/>
              </a:p>
            </p:txBody>
          </p:sp>
        </p:grpSp>
        <p:grpSp>
          <p:nvGrpSpPr>
            <p:cNvPr id="1020" name="Graphique 485">
              <a:extLst>
                <a:ext uri="{FF2B5EF4-FFF2-40B4-BE49-F238E27FC236}">
                  <a16:creationId xmlns:a16="http://schemas.microsoft.com/office/drawing/2014/main" id="{8F8650EB-2DE0-44E2-B30F-392B332FB3C0}"/>
                </a:ext>
              </a:extLst>
            </p:cNvPr>
            <p:cNvGrpSpPr/>
            <p:nvPr/>
          </p:nvGrpSpPr>
          <p:grpSpPr>
            <a:xfrm>
              <a:off x="7258697" y="2202788"/>
              <a:ext cx="41872" cy="21381"/>
              <a:chOff x="7258697" y="2202788"/>
              <a:chExt cx="41872" cy="21381"/>
            </a:xfrm>
            <a:solidFill>
              <a:srgbClr val="EC8940"/>
            </a:solidFill>
          </p:grpSpPr>
          <p:sp>
            <p:nvSpPr>
              <p:cNvPr id="1041" name="Forme libre : forme 1040">
                <a:extLst>
                  <a:ext uri="{FF2B5EF4-FFF2-40B4-BE49-F238E27FC236}">
                    <a16:creationId xmlns:a16="http://schemas.microsoft.com/office/drawing/2014/main" id="{48C00A04-0176-4685-8E92-40FDE30DFF50}"/>
                  </a:ext>
                </a:extLst>
              </p:cNvPr>
              <p:cNvSpPr/>
              <p:nvPr/>
            </p:nvSpPr>
            <p:spPr>
              <a:xfrm>
                <a:off x="7258697" y="2202788"/>
                <a:ext cx="3563" cy="21381"/>
              </a:xfrm>
              <a:custGeom>
                <a:avLst/>
                <a:gdLst>
                  <a:gd name="connsiteX0" fmla="*/ 3564 w 3563"/>
                  <a:gd name="connsiteY0" fmla="*/ 0 h 21381"/>
                  <a:gd name="connsiteX1" fmla="*/ 0 w 3563"/>
                  <a:gd name="connsiteY1" fmla="*/ 3564 h 21381"/>
                  <a:gd name="connsiteX2" fmla="*/ 0 w 3563"/>
                  <a:gd name="connsiteY2" fmla="*/ 10691 h 21381"/>
                  <a:gd name="connsiteX3" fmla="*/ 3564 w 3563"/>
                  <a:gd name="connsiteY3" fmla="*/ 21382 h 21381"/>
                  <a:gd name="connsiteX4" fmla="*/ 0 w 3563"/>
                  <a:gd name="connsiteY4" fmla="*/ 10691 h 21381"/>
                  <a:gd name="connsiteX5" fmla="*/ 0 w 3563"/>
                  <a:gd name="connsiteY5" fmla="*/ 7127 h 21381"/>
                  <a:gd name="connsiteX6" fmla="*/ 3564 w 3563"/>
                  <a:gd name="connsiteY6" fmla="*/ 0 h 2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 h="21381">
                    <a:moveTo>
                      <a:pt x="3564" y="0"/>
                    </a:moveTo>
                    <a:cubicBezTo>
                      <a:pt x="3564" y="0"/>
                      <a:pt x="0" y="3564"/>
                      <a:pt x="0" y="3564"/>
                    </a:cubicBezTo>
                    <a:cubicBezTo>
                      <a:pt x="0" y="3564"/>
                      <a:pt x="0" y="7127"/>
                      <a:pt x="0" y="10691"/>
                    </a:cubicBezTo>
                    <a:cubicBezTo>
                      <a:pt x="0" y="14255"/>
                      <a:pt x="0" y="17818"/>
                      <a:pt x="3564" y="21382"/>
                    </a:cubicBezTo>
                    <a:cubicBezTo>
                      <a:pt x="3564" y="17818"/>
                      <a:pt x="0" y="14255"/>
                      <a:pt x="0" y="10691"/>
                    </a:cubicBezTo>
                    <a:cubicBezTo>
                      <a:pt x="0" y="10691"/>
                      <a:pt x="0" y="7127"/>
                      <a:pt x="0" y="7127"/>
                    </a:cubicBezTo>
                    <a:cubicBezTo>
                      <a:pt x="0" y="3564"/>
                      <a:pt x="3564" y="0"/>
                      <a:pt x="3564" y="0"/>
                    </a:cubicBezTo>
                    <a:close/>
                  </a:path>
                </a:pathLst>
              </a:custGeom>
              <a:solidFill>
                <a:srgbClr val="EC8940"/>
              </a:solidFill>
              <a:ln w="35560" cap="flat">
                <a:noFill/>
                <a:prstDash val="solid"/>
                <a:miter/>
              </a:ln>
            </p:spPr>
            <p:txBody>
              <a:bodyPr rtlCol="0" anchor="ctr"/>
              <a:lstStyle/>
              <a:p>
                <a:endParaRPr lang="fr-BE"/>
              </a:p>
            </p:txBody>
          </p:sp>
          <p:grpSp>
            <p:nvGrpSpPr>
              <p:cNvPr id="1042" name="Graphique 485">
                <a:extLst>
                  <a:ext uri="{FF2B5EF4-FFF2-40B4-BE49-F238E27FC236}">
                    <a16:creationId xmlns:a16="http://schemas.microsoft.com/office/drawing/2014/main" id="{337F0A5A-DD17-4AAE-849D-BB2098EDE971}"/>
                  </a:ext>
                </a:extLst>
              </p:cNvPr>
              <p:cNvGrpSpPr/>
              <p:nvPr/>
            </p:nvGrpSpPr>
            <p:grpSpPr>
              <a:xfrm>
                <a:off x="7265824" y="2202788"/>
                <a:ext cx="34745" cy="21381"/>
                <a:chOff x="7265824" y="2202788"/>
                <a:chExt cx="34745" cy="21381"/>
              </a:xfrm>
              <a:solidFill>
                <a:srgbClr val="EC8940"/>
              </a:solidFill>
            </p:grpSpPr>
            <p:sp>
              <p:nvSpPr>
                <p:cNvPr id="1043" name="Forme libre : forme 1042">
                  <a:extLst>
                    <a:ext uri="{FF2B5EF4-FFF2-40B4-BE49-F238E27FC236}">
                      <a16:creationId xmlns:a16="http://schemas.microsoft.com/office/drawing/2014/main" id="{ABDB72EA-C825-4FED-8226-B74E26DA5649}"/>
                    </a:ext>
                  </a:extLst>
                </p:cNvPr>
                <p:cNvSpPr/>
                <p:nvPr/>
              </p:nvSpPr>
              <p:spPr>
                <a:xfrm>
                  <a:off x="7265824" y="2217042"/>
                  <a:ext cx="28509" cy="7127"/>
                </a:xfrm>
                <a:custGeom>
                  <a:avLst/>
                  <a:gdLst>
                    <a:gd name="connsiteX0" fmla="*/ 28509 w 28509"/>
                    <a:gd name="connsiteY0" fmla="*/ 3564 h 7127"/>
                    <a:gd name="connsiteX1" fmla="*/ 28509 w 28509"/>
                    <a:gd name="connsiteY1" fmla="*/ 3564 h 7127"/>
                    <a:gd name="connsiteX2" fmla="*/ 28509 w 28509"/>
                    <a:gd name="connsiteY2" fmla="*/ 3564 h 7127"/>
                    <a:gd name="connsiteX3" fmla="*/ 24946 w 28509"/>
                    <a:gd name="connsiteY3" fmla="*/ 0 h 7127"/>
                    <a:gd name="connsiteX4" fmla="*/ 24946 w 28509"/>
                    <a:gd name="connsiteY4" fmla="*/ 0 h 7127"/>
                    <a:gd name="connsiteX5" fmla="*/ 21382 w 28509"/>
                    <a:gd name="connsiteY5" fmla="*/ 0 h 7127"/>
                    <a:gd name="connsiteX6" fmla="*/ 14255 w 28509"/>
                    <a:gd name="connsiteY6" fmla="*/ 7127 h 7127"/>
                    <a:gd name="connsiteX7" fmla="*/ 7127 w 28509"/>
                    <a:gd name="connsiteY7" fmla="*/ 3564 h 7127"/>
                    <a:gd name="connsiteX8" fmla="*/ 3564 w 28509"/>
                    <a:gd name="connsiteY8" fmla="*/ 0 h 7127"/>
                    <a:gd name="connsiteX9" fmla="*/ 0 w 28509"/>
                    <a:gd name="connsiteY9" fmla="*/ 0 h 7127"/>
                    <a:gd name="connsiteX10" fmla="*/ 0 w 28509"/>
                    <a:gd name="connsiteY10" fmla="*/ 3564 h 7127"/>
                    <a:gd name="connsiteX11" fmla="*/ 3564 w 28509"/>
                    <a:gd name="connsiteY11" fmla="*/ 0 h 7127"/>
                    <a:gd name="connsiteX12" fmla="*/ 7127 w 28509"/>
                    <a:gd name="connsiteY12" fmla="*/ 3564 h 7127"/>
                    <a:gd name="connsiteX13" fmla="*/ 10691 w 28509"/>
                    <a:gd name="connsiteY13" fmla="*/ 7127 h 7127"/>
                    <a:gd name="connsiteX14" fmla="*/ 14255 w 28509"/>
                    <a:gd name="connsiteY14" fmla="*/ 7127 h 7127"/>
                    <a:gd name="connsiteX15" fmla="*/ 17818 w 28509"/>
                    <a:gd name="connsiteY15" fmla="*/ 7127 h 7127"/>
                    <a:gd name="connsiteX16" fmla="*/ 21382 w 28509"/>
                    <a:gd name="connsiteY16" fmla="*/ 3564 h 7127"/>
                    <a:gd name="connsiteX17" fmla="*/ 28509 w 28509"/>
                    <a:gd name="connsiteY17" fmla="*/ 3564 h 7127"/>
                    <a:gd name="connsiteX18" fmla="*/ 28509 w 28509"/>
                    <a:gd name="connsiteY18" fmla="*/ 3564 h 7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509" h="7127">
                      <a:moveTo>
                        <a:pt x="28509" y="3564"/>
                      </a:moveTo>
                      <a:cubicBezTo>
                        <a:pt x="28509" y="3564"/>
                        <a:pt x="28509" y="0"/>
                        <a:pt x="28509" y="3564"/>
                      </a:cubicBezTo>
                      <a:cubicBezTo>
                        <a:pt x="28509" y="0"/>
                        <a:pt x="28509" y="0"/>
                        <a:pt x="28509" y="3564"/>
                      </a:cubicBezTo>
                      <a:cubicBezTo>
                        <a:pt x="24946" y="0"/>
                        <a:pt x="24946" y="0"/>
                        <a:pt x="24946" y="0"/>
                      </a:cubicBezTo>
                      <a:cubicBezTo>
                        <a:pt x="24946" y="0"/>
                        <a:pt x="24946" y="0"/>
                        <a:pt x="24946" y="0"/>
                      </a:cubicBezTo>
                      <a:cubicBezTo>
                        <a:pt x="24946" y="0"/>
                        <a:pt x="24946" y="0"/>
                        <a:pt x="21382" y="0"/>
                      </a:cubicBezTo>
                      <a:cubicBezTo>
                        <a:pt x="17818" y="3564"/>
                        <a:pt x="17818" y="7127"/>
                        <a:pt x="14255" y="7127"/>
                      </a:cubicBezTo>
                      <a:cubicBezTo>
                        <a:pt x="10691" y="7127"/>
                        <a:pt x="10691" y="7127"/>
                        <a:pt x="7127" y="3564"/>
                      </a:cubicBezTo>
                      <a:cubicBezTo>
                        <a:pt x="7127" y="3564"/>
                        <a:pt x="3564" y="0"/>
                        <a:pt x="3564" y="0"/>
                      </a:cubicBezTo>
                      <a:cubicBezTo>
                        <a:pt x="3564" y="0"/>
                        <a:pt x="3564" y="0"/>
                        <a:pt x="0" y="0"/>
                      </a:cubicBezTo>
                      <a:cubicBezTo>
                        <a:pt x="0" y="0"/>
                        <a:pt x="0" y="3564"/>
                        <a:pt x="0" y="3564"/>
                      </a:cubicBezTo>
                      <a:cubicBezTo>
                        <a:pt x="0" y="3564"/>
                        <a:pt x="0" y="0"/>
                        <a:pt x="3564" y="0"/>
                      </a:cubicBezTo>
                      <a:cubicBezTo>
                        <a:pt x="3564" y="0"/>
                        <a:pt x="7127" y="0"/>
                        <a:pt x="7127" y="3564"/>
                      </a:cubicBezTo>
                      <a:cubicBezTo>
                        <a:pt x="7127" y="3564"/>
                        <a:pt x="10691" y="7127"/>
                        <a:pt x="10691" y="7127"/>
                      </a:cubicBezTo>
                      <a:cubicBezTo>
                        <a:pt x="10691" y="7127"/>
                        <a:pt x="14255" y="7127"/>
                        <a:pt x="14255" y="7127"/>
                      </a:cubicBezTo>
                      <a:cubicBezTo>
                        <a:pt x="14255" y="7127"/>
                        <a:pt x="17818" y="7127"/>
                        <a:pt x="17818" y="7127"/>
                      </a:cubicBezTo>
                      <a:cubicBezTo>
                        <a:pt x="17818" y="7127"/>
                        <a:pt x="21382" y="3564"/>
                        <a:pt x="21382" y="3564"/>
                      </a:cubicBezTo>
                      <a:cubicBezTo>
                        <a:pt x="24946" y="3564"/>
                        <a:pt x="24946" y="0"/>
                        <a:pt x="28509" y="3564"/>
                      </a:cubicBezTo>
                      <a:cubicBezTo>
                        <a:pt x="28509" y="0"/>
                        <a:pt x="28509" y="0"/>
                        <a:pt x="28509" y="3564"/>
                      </a:cubicBezTo>
                      <a:close/>
                    </a:path>
                  </a:pathLst>
                </a:custGeom>
                <a:solidFill>
                  <a:srgbClr val="EC8940"/>
                </a:solidFill>
                <a:ln w="35560" cap="flat">
                  <a:noFill/>
                  <a:prstDash val="solid"/>
                  <a:miter/>
                </a:ln>
              </p:spPr>
              <p:txBody>
                <a:bodyPr rtlCol="0" anchor="ctr"/>
                <a:lstStyle/>
                <a:p>
                  <a:endParaRPr lang="fr-BE"/>
                </a:p>
              </p:txBody>
            </p:sp>
            <p:sp>
              <p:nvSpPr>
                <p:cNvPr id="1044" name="Forme libre : forme 1043">
                  <a:extLst>
                    <a:ext uri="{FF2B5EF4-FFF2-40B4-BE49-F238E27FC236}">
                      <a16:creationId xmlns:a16="http://schemas.microsoft.com/office/drawing/2014/main" id="{9CF2106D-449A-4240-A7DA-FCCACEE9AF1C}"/>
                    </a:ext>
                  </a:extLst>
                </p:cNvPr>
                <p:cNvSpPr/>
                <p:nvPr/>
              </p:nvSpPr>
              <p:spPr>
                <a:xfrm>
                  <a:off x="7294333" y="2202788"/>
                  <a:ext cx="6236" cy="17818"/>
                </a:xfrm>
                <a:custGeom>
                  <a:avLst/>
                  <a:gdLst>
                    <a:gd name="connsiteX0" fmla="*/ 3564 w 6236"/>
                    <a:gd name="connsiteY0" fmla="*/ 0 h 17818"/>
                    <a:gd name="connsiteX1" fmla="*/ 3564 w 6236"/>
                    <a:gd name="connsiteY1" fmla="*/ 3564 h 17818"/>
                    <a:gd name="connsiteX2" fmla="*/ 3564 w 6236"/>
                    <a:gd name="connsiteY2" fmla="*/ 7127 h 17818"/>
                    <a:gd name="connsiteX3" fmla="*/ 0 w 6236"/>
                    <a:gd name="connsiteY3" fmla="*/ 17818 h 17818"/>
                    <a:gd name="connsiteX4" fmla="*/ 3564 w 6236"/>
                    <a:gd name="connsiteY4" fmla="*/ 7127 h 17818"/>
                    <a:gd name="connsiteX5" fmla="*/ 3564 w 6236"/>
                    <a:gd name="connsiteY5" fmla="*/ 0 h 17818"/>
                    <a:gd name="connsiteX6" fmla="*/ 3564 w 6236"/>
                    <a:gd name="connsiteY6" fmla="*/ 0 h 17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36" h="17818">
                      <a:moveTo>
                        <a:pt x="3564" y="0"/>
                      </a:moveTo>
                      <a:cubicBezTo>
                        <a:pt x="3564" y="0"/>
                        <a:pt x="3564" y="3564"/>
                        <a:pt x="3564" y="3564"/>
                      </a:cubicBezTo>
                      <a:cubicBezTo>
                        <a:pt x="3564" y="3564"/>
                        <a:pt x="3564" y="7127"/>
                        <a:pt x="3564" y="7127"/>
                      </a:cubicBezTo>
                      <a:cubicBezTo>
                        <a:pt x="3564" y="10691"/>
                        <a:pt x="3564" y="14255"/>
                        <a:pt x="0" y="17818"/>
                      </a:cubicBezTo>
                      <a:cubicBezTo>
                        <a:pt x="3564" y="14255"/>
                        <a:pt x="3564" y="10691"/>
                        <a:pt x="3564" y="7127"/>
                      </a:cubicBezTo>
                      <a:cubicBezTo>
                        <a:pt x="3564" y="3564"/>
                        <a:pt x="3564" y="3564"/>
                        <a:pt x="3564" y="0"/>
                      </a:cubicBezTo>
                      <a:cubicBezTo>
                        <a:pt x="7127" y="3564"/>
                        <a:pt x="7127" y="0"/>
                        <a:pt x="3564" y="0"/>
                      </a:cubicBezTo>
                      <a:close/>
                    </a:path>
                  </a:pathLst>
                </a:custGeom>
                <a:solidFill>
                  <a:srgbClr val="EC8940"/>
                </a:solidFill>
                <a:ln w="35560" cap="flat">
                  <a:noFill/>
                  <a:prstDash val="solid"/>
                  <a:miter/>
                </a:ln>
              </p:spPr>
              <p:txBody>
                <a:bodyPr rtlCol="0" anchor="ctr"/>
                <a:lstStyle/>
                <a:p>
                  <a:endParaRPr lang="fr-BE"/>
                </a:p>
              </p:txBody>
            </p:sp>
          </p:grpSp>
        </p:grpSp>
        <p:sp>
          <p:nvSpPr>
            <p:cNvPr id="1021" name="Forme libre : forme 1020">
              <a:extLst>
                <a:ext uri="{FF2B5EF4-FFF2-40B4-BE49-F238E27FC236}">
                  <a16:creationId xmlns:a16="http://schemas.microsoft.com/office/drawing/2014/main" id="{73C52CED-2968-48D8-B374-BDB78D0DE6BF}"/>
                </a:ext>
              </a:extLst>
            </p:cNvPr>
            <p:cNvSpPr/>
            <p:nvPr/>
          </p:nvSpPr>
          <p:spPr>
            <a:xfrm>
              <a:off x="7173169" y="2088751"/>
              <a:ext cx="79348" cy="22379"/>
            </a:xfrm>
            <a:custGeom>
              <a:avLst/>
              <a:gdLst>
                <a:gd name="connsiteX0" fmla="*/ 78400 w 79348"/>
                <a:gd name="connsiteY0" fmla="*/ 21382 h 22379"/>
                <a:gd name="connsiteX1" fmla="*/ 67709 w 79348"/>
                <a:gd name="connsiteY1" fmla="*/ 10691 h 22379"/>
                <a:gd name="connsiteX2" fmla="*/ 35636 w 79348"/>
                <a:gd name="connsiteY2" fmla="*/ 0 h 22379"/>
                <a:gd name="connsiteX3" fmla="*/ 0 w 79348"/>
                <a:gd name="connsiteY3" fmla="*/ 17818 h 22379"/>
                <a:gd name="connsiteX4" fmla="*/ 28509 w 79348"/>
                <a:gd name="connsiteY4" fmla="*/ 10691 h 22379"/>
                <a:gd name="connsiteX5" fmla="*/ 57018 w 79348"/>
                <a:gd name="connsiteY5" fmla="*/ 17818 h 22379"/>
                <a:gd name="connsiteX6" fmla="*/ 78400 w 79348"/>
                <a:gd name="connsiteY6" fmla="*/ 21382 h 22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48" h="22379">
                  <a:moveTo>
                    <a:pt x="78400" y="21382"/>
                  </a:moveTo>
                  <a:cubicBezTo>
                    <a:pt x="81964" y="17818"/>
                    <a:pt x="74837" y="10691"/>
                    <a:pt x="67709" y="10691"/>
                  </a:cubicBezTo>
                  <a:cubicBezTo>
                    <a:pt x="60582" y="7127"/>
                    <a:pt x="49891" y="0"/>
                    <a:pt x="35636" y="0"/>
                  </a:cubicBezTo>
                  <a:cubicBezTo>
                    <a:pt x="21382" y="0"/>
                    <a:pt x="7127" y="7127"/>
                    <a:pt x="0" y="17818"/>
                  </a:cubicBezTo>
                  <a:cubicBezTo>
                    <a:pt x="14255" y="10691"/>
                    <a:pt x="21382" y="7127"/>
                    <a:pt x="28509" y="10691"/>
                  </a:cubicBezTo>
                  <a:cubicBezTo>
                    <a:pt x="35636" y="10691"/>
                    <a:pt x="49891" y="14255"/>
                    <a:pt x="57018" y="17818"/>
                  </a:cubicBezTo>
                  <a:cubicBezTo>
                    <a:pt x="60582" y="17818"/>
                    <a:pt x="71273" y="24946"/>
                    <a:pt x="78400" y="21382"/>
                  </a:cubicBezTo>
                  <a:close/>
                </a:path>
              </a:pathLst>
            </a:custGeom>
            <a:solidFill>
              <a:srgbClr val="290801"/>
            </a:solidFill>
            <a:ln w="35560" cap="flat">
              <a:noFill/>
              <a:prstDash val="solid"/>
              <a:miter/>
            </a:ln>
          </p:spPr>
          <p:txBody>
            <a:bodyPr rtlCol="0" anchor="ctr"/>
            <a:lstStyle/>
            <a:p>
              <a:endParaRPr lang="fr-BE"/>
            </a:p>
          </p:txBody>
        </p:sp>
        <p:grpSp>
          <p:nvGrpSpPr>
            <p:cNvPr id="1022" name="Graphique 485">
              <a:extLst>
                <a:ext uri="{FF2B5EF4-FFF2-40B4-BE49-F238E27FC236}">
                  <a16:creationId xmlns:a16="http://schemas.microsoft.com/office/drawing/2014/main" id="{A68637A2-A934-4C92-942F-B34DE4AC6651}"/>
                </a:ext>
              </a:extLst>
            </p:cNvPr>
            <p:cNvGrpSpPr/>
            <p:nvPr/>
          </p:nvGrpSpPr>
          <p:grpSpPr>
            <a:xfrm>
              <a:off x="7176733" y="2116698"/>
              <a:ext cx="71272" cy="44724"/>
              <a:chOff x="7176733" y="2116698"/>
              <a:chExt cx="71272" cy="44724"/>
            </a:xfrm>
          </p:grpSpPr>
          <p:sp>
            <p:nvSpPr>
              <p:cNvPr id="1036" name="Forme libre : forme 1035">
                <a:extLst>
                  <a:ext uri="{FF2B5EF4-FFF2-40B4-BE49-F238E27FC236}">
                    <a16:creationId xmlns:a16="http://schemas.microsoft.com/office/drawing/2014/main" id="{2CF2E8E5-95ED-47F1-A623-6B57F82297AB}"/>
                  </a:ext>
                </a:extLst>
              </p:cNvPr>
              <p:cNvSpPr/>
              <p:nvPr/>
            </p:nvSpPr>
            <p:spPr>
              <a:xfrm>
                <a:off x="7190988" y="2116698"/>
                <a:ext cx="57018" cy="44724"/>
              </a:xfrm>
              <a:custGeom>
                <a:avLst/>
                <a:gdLst>
                  <a:gd name="connsiteX0" fmla="*/ 57018 w 57018"/>
                  <a:gd name="connsiteY0" fmla="*/ 36199 h 44724"/>
                  <a:gd name="connsiteX1" fmla="*/ 32073 w 57018"/>
                  <a:gd name="connsiteY1" fmla="*/ 563 h 44724"/>
                  <a:gd name="connsiteX2" fmla="*/ 0 w 57018"/>
                  <a:gd name="connsiteY2" fmla="*/ 18381 h 44724"/>
                  <a:gd name="connsiteX3" fmla="*/ 24946 w 57018"/>
                  <a:gd name="connsiteY3" fmla="*/ 43326 h 44724"/>
                  <a:gd name="connsiteX4" fmla="*/ 57018 w 57018"/>
                  <a:gd name="connsiteY4" fmla="*/ 36199 h 44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18" h="44724">
                    <a:moveTo>
                      <a:pt x="57018" y="36199"/>
                    </a:moveTo>
                    <a:cubicBezTo>
                      <a:pt x="57018" y="21944"/>
                      <a:pt x="49891" y="4126"/>
                      <a:pt x="32073" y="563"/>
                    </a:cubicBezTo>
                    <a:cubicBezTo>
                      <a:pt x="14255" y="-3001"/>
                      <a:pt x="7127" y="11253"/>
                      <a:pt x="0" y="18381"/>
                    </a:cubicBezTo>
                    <a:cubicBezTo>
                      <a:pt x="3564" y="25508"/>
                      <a:pt x="10691" y="39763"/>
                      <a:pt x="24946" y="43326"/>
                    </a:cubicBezTo>
                    <a:cubicBezTo>
                      <a:pt x="28509" y="46890"/>
                      <a:pt x="46327" y="43326"/>
                      <a:pt x="57018" y="36199"/>
                    </a:cubicBezTo>
                    <a:close/>
                  </a:path>
                </a:pathLst>
              </a:custGeom>
              <a:solidFill>
                <a:srgbClr val="FFFFFF"/>
              </a:solidFill>
              <a:ln w="35560" cap="flat">
                <a:noFill/>
                <a:prstDash val="solid"/>
                <a:miter/>
              </a:ln>
            </p:spPr>
            <p:txBody>
              <a:bodyPr rtlCol="0" anchor="ctr"/>
              <a:lstStyle/>
              <a:p>
                <a:endParaRPr lang="fr-BE"/>
              </a:p>
            </p:txBody>
          </p:sp>
          <p:sp>
            <p:nvSpPr>
              <p:cNvPr id="1037" name="Forme libre : forme 1036">
                <a:extLst>
                  <a:ext uri="{FF2B5EF4-FFF2-40B4-BE49-F238E27FC236}">
                    <a16:creationId xmlns:a16="http://schemas.microsoft.com/office/drawing/2014/main" id="{0103BA47-F0EF-4D1A-AB05-17C0CA164514}"/>
                  </a:ext>
                </a:extLst>
              </p:cNvPr>
              <p:cNvSpPr/>
              <p:nvPr/>
            </p:nvSpPr>
            <p:spPr>
              <a:xfrm>
                <a:off x="7201679" y="2117260"/>
                <a:ext cx="39200" cy="39200"/>
              </a:xfrm>
              <a:custGeom>
                <a:avLst/>
                <a:gdLst>
                  <a:gd name="connsiteX0" fmla="*/ 0 w 39200"/>
                  <a:gd name="connsiteY0" fmla="*/ 21382 h 39200"/>
                  <a:gd name="connsiteX1" fmla="*/ 21382 w 39200"/>
                  <a:gd name="connsiteY1" fmla="*/ 39200 h 39200"/>
                  <a:gd name="connsiteX2" fmla="*/ 39200 w 39200"/>
                  <a:gd name="connsiteY2" fmla="*/ 17818 h 39200"/>
                  <a:gd name="connsiteX3" fmla="*/ 17818 w 39200"/>
                  <a:gd name="connsiteY3" fmla="*/ 0 h 39200"/>
                  <a:gd name="connsiteX4" fmla="*/ 0 w 39200"/>
                  <a:gd name="connsiteY4" fmla="*/ 21382 h 39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0" h="39200">
                    <a:moveTo>
                      <a:pt x="0" y="21382"/>
                    </a:moveTo>
                    <a:cubicBezTo>
                      <a:pt x="0" y="32073"/>
                      <a:pt x="10691" y="39200"/>
                      <a:pt x="21382" y="39200"/>
                    </a:cubicBezTo>
                    <a:cubicBezTo>
                      <a:pt x="32073" y="39200"/>
                      <a:pt x="39200" y="28509"/>
                      <a:pt x="39200" y="17818"/>
                    </a:cubicBezTo>
                    <a:cubicBezTo>
                      <a:pt x="39200" y="7127"/>
                      <a:pt x="28509" y="0"/>
                      <a:pt x="17818" y="0"/>
                    </a:cubicBezTo>
                    <a:cubicBezTo>
                      <a:pt x="7127" y="3564"/>
                      <a:pt x="0" y="10691"/>
                      <a:pt x="0" y="21382"/>
                    </a:cubicBezTo>
                    <a:close/>
                  </a:path>
                </a:pathLst>
              </a:custGeom>
              <a:solidFill>
                <a:srgbClr val="A35017"/>
              </a:solidFill>
              <a:ln w="35560" cap="flat">
                <a:noFill/>
                <a:prstDash val="solid"/>
                <a:miter/>
              </a:ln>
            </p:spPr>
            <p:txBody>
              <a:bodyPr rtlCol="0" anchor="ctr"/>
              <a:lstStyle/>
              <a:p>
                <a:endParaRPr lang="fr-BE"/>
              </a:p>
            </p:txBody>
          </p:sp>
          <p:sp>
            <p:nvSpPr>
              <p:cNvPr id="1038" name="Forme libre : forme 1037">
                <a:extLst>
                  <a:ext uri="{FF2B5EF4-FFF2-40B4-BE49-F238E27FC236}">
                    <a16:creationId xmlns:a16="http://schemas.microsoft.com/office/drawing/2014/main" id="{B619D2FC-6384-451B-8396-D972E65727CD}"/>
                  </a:ext>
                </a:extLst>
              </p:cNvPr>
              <p:cNvSpPr/>
              <p:nvPr/>
            </p:nvSpPr>
            <p:spPr>
              <a:xfrm>
                <a:off x="7208806" y="2127951"/>
                <a:ext cx="21381" cy="21381"/>
              </a:xfrm>
              <a:custGeom>
                <a:avLst/>
                <a:gdLst>
                  <a:gd name="connsiteX0" fmla="*/ 0 w 21381"/>
                  <a:gd name="connsiteY0" fmla="*/ 10691 h 21381"/>
                  <a:gd name="connsiteX1" fmla="*/ 10691 w 21381"/>
                  <a:gd name="connsiteY1" fmla="*/ 21382 h 21381"/>
                  <a:gd name="connsiteX2" fmla="*/ 21382 w 21381"/>
                  <a:gd name="connsiteY2" fmla="*/ 10691 h 21381"/>
                  <a:gd name="connsiteX3" fmla="*/ 10691 w 21381"/>
                  <a:gd name="connsiteY3" fmla="*/ 0 h 21381"/>
                  <a:gd name="connsiteX4" fmla="*/ 0 w 21381"/>
                  <a:gd name="connsiteY4" fmla="*/ 10691 h 21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81" h="21381">
                    <a:moveTo>
                      <a:pt x="0" y="10691"/>
                    </a:moveTo>
                    <a:cubicBezTo>
                      <a:pt x="0" y="17818"/>
                      <a:pt x="7127" y="21382"/>
                      <a:pt x="10691" y="21382"/>
                    </a:cubicBezTo>
                    <a:cubicBezTo>
                      <a:pt x="17818" y="21382"/>
                      <a:pt x="21382" y="14255"/>
                      <a:pt x="21382" y="10691"/>
                    </a:cubicBezTo>
                    <a:cubicBezTo>
                      <a:pt x="21382" y="3564"/>
                      <a:pt x="14255" y="0"/>
                      <a:pt x="10691" y="0"/>
                    </a:cubicBezTo>
                    <a:cubicBezTo>
                      <a:pt x="3564" y="0"/>
                      <a:pt x="0" y="3564"/>
                      <a:pt x="0" y="10691"/>
                    </a:cubicBezTo>
                    <a:close/>
                  </a:path>
                </a:pathLst>
              </a:custGeom>
              <a:solidFill>
                <a:srgbClr val="000000"/>
              </a:solidFill>
              <a:ln w="35560" cap="flat">
                <a:noFill/>
                <a:prstDash val="solid"/>
                <a:miter/>
              </a:ln>
            </p:spPr>
            <p:txBody>
              <a:bodyPr rtlCol="0" anchor="ctr"/>
              <a:lstStyle/>
              <a:p>
                <a:endParaRPr lang="fr-BE"/>
              </a:p>
            </p:txBody>
          </p:sp>
          <p:sp>
            <p:nvSpPr>
              <p:cNvPr id="1039" name="Forme libre : forme 1038">
                <a:extLst>
                  <a:ext uri="{FF2B5EF4-FFF2-40B4-BE49-F238E27FC236}">
                    <a16:creationId xmlns:a16="http://schemas.microsoft.com/office/drawing/2014/main" id="{CC7414A9-5AC7-4937-9A68-971DA8E4E72D}"/>
                  </a:ext>
                </a:extLst>
              </p:cNvPr>
              <p:cNvSpPr/>
              <p:nvPr/>
            </p:nvSpPr>
            <p:spPr>
              <a:xfrm>
                <a:off x="7205242" y="2127951"/>
                <a:ext cx="14254" cy="14254"/>
              </a:xfrm>
              <a:custGeom>
                <a:avLst/>
                <a:gdLst>
                  <a:gd name="connsiteX0" fmla="*/ 0 w 14254"/>
                  <a:gd name="connsiteY0" fmla="*/ 7127 h 14254"/>
                  <a:gd name="connsiteX1" fmla="*/ 7127 w 14254"/>
                  <a:gd name="connsiteY1" fmla="*/ 14255 h 14254"/>
                  <a:gd name="connsiteX2" fmla="*/ 14255 w 14254"/>
                  <a:gd name="connsiteY2" fmla="*/ 7127 h 14254"/>
                  <a:gd name="connsiteX3" fmla="*/ 7127 w 14254"/>
                  <a:gd name="connsiteY3" fmla="*/ 0 h 14254"/>
                  <a:gd name="connsiteX4" fmla="*/ 0 w 14254"/>
                  <a:gd name="connsiteY4" fmla="*/ 7127 h 1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14254">
                    <a:moveTo>
                      <a:pt x="0" y="7127"/>
                    </a:moveTo>
                    <a:cubicBezTo>
                      <a:pt x="0" y="10691"/>
                      <a:pt x="3564" y="14255"/>
                      <a:pt x="7127" y="14255"/>
                    </a:cubicBezTo>
                    <a:cubicBezTo>
                      <a:pt x="10691" y="14255"/>
                      <a:pt x="14255" y="10691"/>
                      <a:pt x="14255" y="7127"/>
                    </a:cubicBezTo>
                    <a:cubicBezTo>
                      <a:pt x="14255" y="3564"/>
                      <a:pt x="10691" y="0"/>
                      <a:pt x="7127" y="0"/>
                    </a:cubicBezTo>
                    <a:cubicBezTo>
                      <a:pt x="3564" y="0"/>
                      <a:pt x="0" y="3564"/>
                      <a:pt x="0" y="7127"/>
                    </a:cubicBezTo>
                    <a:close/>
                  </a:path>
                </a:pathLst>
              </a:custGeom>
              <a:solidFill>
                <a:srgbClr val="FFFFFF">
                  <a:alpha val="30000"/>
                </a:srgbClr>
              </a:solidFill>
              <a:ln w="35560" cap="flat">
                <a:noFill/>
                <a:prstDash val="solid"/>
                <a:miter/>
              </a:ln>
            </p:spPr>
            <p:txBody>
              <a:bodyPr rtlCol="0" anchor="ctr"/>
              <a:lstStyle/>
              <a:p>
                <a:endParaRPr lang="fr-BE"/>
              </a:p>
            </p:txBody>
          </p:sp>
          <p:sp>
            <p:nvSpPr>
              <p:cNvPr id="1040" name="Forme libre : forme 1039">
                <a:extLst>
                  <a:ext uri="{FF2B5EF4-FFF2-40B4-BE49-F238E27FC236}">
                    <a16:creationId xmlns:a16="http://schemas.microsoft.com/office/drawing/2014/main" id="{741C82CD-80D9-4AB4-8FBD-49642E89FF72}"/>
                  </a:ext>
                </a:extLst>
              </p:cNvPr>
              <p:cNvSpPr/>
              <p:nvPr/>
            </p:nvSpPr>
            <p:spPr>
              <a:xfrm>
                <a:off x="7176733" y="2117260"/>
                <a:ext cx="71272" cy="35636"/>
              </a:xfrm>
              <a:custGeom>
                <a:avLst/>
                <a:gdLst>
                  <a:gd name="connsiteX0" fmla="*/ 0 w 71272"/>
                  <a:gd name="connsiteY0" fmla="*/ 7127 h 35636"/>
                  <a:gd name="connsiteX1" fmla="*/ 17818 w 71272"/>
                  <a:gd name="connsiteY1" fmla="*/ 10691 h 35636"/>
                  <a:gd name="connsiteX2" fmla="*/ 28509 w 71272"/>
                  <a:gd name="connsiteY2" fmla="*/ 3564 h 35636"/>
                  <a:gd name="connsiteX3" fmla="*/ 35636 w 71272"/>
                  <a:gd name="connsiteY3" fmla="*/ 0 h 35636"/>
                  <a:gd name="connsiteX4" fmla="*/ 49891 w 71272"/>
                  <a:gd name="connsiteY4" fmla="*/ 0 h 35636"/>
                  <a:gd name="connsiteX5" fmla="*/ 67709 w 71272"/>
                  <a:gd name="connsiteY5" fmla="*/ 14255 h 35636"/>
                  <a:gd name="connsiteX6" fmla="*/ 71273 w 71272"/>
                  <a:gd name="connsiteY6" fmla="*/ 35636 h 35636"/>
                  <a:gd name="connsiteX7" fmla="*/ 64146 w 71272"/>
                  <a:gd name="connsiteY7" fmla="*/ 17818 h 35636"/>
                  <a:gd name="connsiteX8" fmla="*/ 49891 w 71272"/>
                  <a:gd name="connsiteY8" fmla="*/ 7127 h 35636"/>
                  <a:gd name="connsiteX9" fmla="*/ 32073 w 71272"/>
                  <a:gd name="connsiteY9" fmla="*/ 7127 h 35636"/>
                  <a:gd name="connsiteX10" fmla="*/ 28509 w 71272"/>
                  <a:gd name="connsiteY10" fmla="*/ 10691 h 35636"/>
                  <a:gd name="connsiteX11" fmla="*/ 17818 w 71272"/>
                  <a:gd name="connsiteY11" fmla="*/ 17818 h 35636"/>
                  <a:gd name="connsiteX12" fmla="*/ 21382 w 71272"/>
                  <a:gd name="connsiteY12" fmla="*/ 32073 h 35636"/>
                  <a:gd name="connsiteX13" fmla="*/ 0 w 71272"/>
                  <a:gd name="connsiteY13" fmla="*/ 7127 h 3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272" h="35636">
                    <a:moveTo>
                      <a:pt x="0" y="7127"/>
                    </a:moveTo>
                    <a:cubicBezTo>
                      <a:pt x="3564" y="7127"/>
                      <a:pt x="3564" y="14255"/>
                      <a:pt x="17818" y="10691"/>
                    </a:cubicBezTo>
                    <a:cubicBezTo>
                      <a:pt x="21382" y="10691"/>
                      <a:pt x="24946" y="7127"/>
                      <a:pt x="28509" y="3564"/>
                    </a:cubicBezTo>
                    <a:cubicBezTo>
                      <a:pt x="28509" y="3564"/>
                      <a:pt x="35636" y="0"/>
                      <a:pt x="35636" y="0"/>
                    </a:cubicBezTo>
                    <a:cubicBezTo>
                      <a:pt x="39200" y="0"/>
                      <a:pt x="46327" y="0"/>
                      <a:pt x="49891" y="0"/>
                    </a:cubicBezTo>
                    <a:cubicBezTo>
                      <a:pt x="57018" y="3564"/>
                      <a:pt x="64146" y="7127"/>
                      <a:pt x="67709" y="14255"/>
                    </a:cubicBezTo>
                    <a:cubicBezTo>
                      <a:pt x="71273" y="21382"/>
                      <a:pt x="71273" y="28509"/>
                      <a:pt x="71273" y="35636"/>
                    </a:cubicBezTo>
                    <a:cubicBezTo>
                      <a:pt x="67709" y="28509"/>
                      <a:pt x="67709" y="21382"/>
                      <a:pt x="64146" y="17818"/>
                    </a:cubicBezTo>
                    <a:cubicBezTo>
                      <a:pt x="60582" y="10691"/>
                      <a:pt x="57018" y="7127"/>
                      <a:pt x="49891" y="7127"/>
                    </a:cubicBezTo>
                    <a:cubicBezTo>
                      <a:pt x="42764" y="7127"/>
                      <a:pt x="35636" y="7127"/>
                      <a:pt x="32073" y="7127"/>
                    </a:cubicBezTo>
                    <a:cubicBezTo>
                      <a:pt x="32073" y="7127"/>
                      <a:pt x="28509" y="7127"/>
                      <a:pt x="28509" y="10691"/>
                    </a:cubicBezTo>
                    <a:cubicBezTo>
                      <a:pt x="24946" y="14255"/>
                      <a:pt x="21382" y="17818"/>
                      <a:pt x="17818" y="17818"/>
                    </a:cubicBezTo>
                    <a:cubicBezTo>
                      <a:pt x="14255" y="21382"/>
                      <a:pt x="17818" y="28509"/>
                      <a:pt x="21382" y="32073"/>
                    </a:cubicBezTo>
                    <a:cubicBezTo>
                      <a:pt x="14255" y="32073"/>
                      <a:pt x="0" y="14255"/>
                      <a:pt x="0" y="7127"/>
                    </a:cubicBezTo>
                    <a:close/>
                  </a:path>
                </a:pathLst>
              </a:custGeom>
              <a:solidFill>
                <a:srgbClr val="000000"/>
              </a:solidFill>
              <a:ln w="35560" cap="flat">
                <a:noFill/>
                <a:prstDash val="solid"/>
                <a:miter/>
              </a:ln>
            </p:spPr>
            <p:txBody>
              <a:bodyPr rtlCol="0" anchor="ctr"/>
              <a:lstStyle/>
              <a:p>
                <a:endParaRPr lang="fr-BE"/>
              </a:p>
            </p:txBody>
          </p:sp>
        </p:grpSp>
        <p:sp>
          <p:nvSpPr>
            <p:cNvPr id="1023" name="Forme libre : forme 1022">
              <a:extLst>
                <a:ext uri="{FF2B5EF4-FFF2-40B4-BE49-F238E27FC236}">
                  <a16:creationId xmlns:a16="http://schemas.microsoft.com/office/drawing/2014/main" id="{CA2923CA-514A-4946-ACB5-24198E5E59FD}"/>
                </a:ext>
              </a:extLst>
            </p:cNvPr>
            <p:cNvSpPr/>
            <p:nvPr/>
          </p:nvSpPr>
          <p:spPr>
            <a:xfrm>
              <a:off x="7307640" y="2088751"/>
              <a:ext cx="79348" cy="22379"/>
            </a:xfrm>
            <a:custGeom>
              <a:avLst/>
              <a:gdLst>
                <a:gd name="connsiteX0" fmla="*/ 948 w 79348"/>
                <a:gd name="connsiteY0" fmla="*/ 21382 h 22379"/>
                <a:gd name="connsiteX1" fmla="*/ 11639 w 79348"/>
                <a:gd name="connsiteY1" fmla="*/ 10691 h 22379"/>
                <a:gd name="connsiteX2" fmla="*/ 43712 w 79348"/>
                <a:gd name="connsiteY2" fmla="*/ 0 h 22379"/>
                <a:gd name="connsiteX3" fmla="*/ 79348 w 79348"/>
                <a:gd name="connsiteY3" fmla="*/ 17818 h 22379"/>
                <a:gd name="connsiteX4" fmla="*/ 50839 w 79348"/>
                <a:gd name="connsiteY4" fmla="*/ 10691 h 22379"/>
                <a:gd name="connsiteX5" fmla="*/ 22330 w 79348"/>
                <a:gd name="connsiteY5" fmla="*/ 17818 h 22379"/>
                <a:gd name="connsiteX6" fmla="*/ 948 w 79348"/>
                <a:gd name="connsiteY6" fmla="*/ 21382 h 22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48" h="22379">
                  <a:moveTo>
                    <a:pt x="948" y="21382"/>
                  </a:moveTo>
                  <a:cubicBezTo>
                    <a:pt x="-2616" y="17818"/>
                    <a:pt x="4512" y="10691"/>
                    <a:pt x="11639" y="10691"/>
                  </a:cubicBezTo>
                  <a:cubicBezTo>
                    <a:pt x="18766" y="7127"/>
                    <a:pt x="29457" y="0"/>
                    <a:pt x="43712" y="0"/>
                  </a:cubicBezTo>
                  <a:cubicBezTo>
                    <a:pt x="57966" y="0"/>
                    <a:pt x="72221" y="7127"/>
                    <a:pt x="79348" y="17818"/>
                  </a:cubicBezTo>
                  <a:cubicBezTo>
                    <a:pt x="65093" y="10691"/>
                    <a:pt x="57966" y="7127"/>
                    <a:pt x="50839" y="10691"/>
                  </a:cubicBezTo>
                  <a:cubicBezTo>
                    <a:pt x="43712" y="10691"/>
                    <a:pt x="29457" y="14255"/>
                    <a:pt x="22330" y="17818"/>
                  </a:cubicBezTo>
                  <a:cubicBezTo>
                    <a:pt x="18766" y="17818"/>
                    <a:pt x="8075" y="24946"/>
                    <a:pt x="948" y="21382"/>
                  </a:cubicBezTo>
                  <a:close/>
                </a:path>
              </a:pathLst>
            </a:custGeom>
            <a:solidFill>
              <a:srgbClr val="290801"/>
            </a:solidFill>
            <a:ln w="35560" cap="flat">
              <a:noFill/>
              <a:prstDash val="solid"/>
              <a:miter/>
            </a:ln>
          </p:spPr>
          <p:txBody>
            <a:bodyPr rtlCol="0" anchor="ctr"/>
            <a:lstStyle/>
            <a:p>
              <a:endParaRPr lang="fr-BE"/>
            </a:p>
          </p:txBody>
        </p:sp>
        <p:grpSp>
          <p:nvGrpSpPr>
            <p:cNvPr id="1024" name="Graphique 485">
              <a:extLst>
                <a:ext uri="{FF2B5EF4-FFF2-40B4-BE49-F238E27FC236}">
                  <a16:creationId xmlns:a16="http://schemas.microsoft.com/office/drawing/2014/main" id="{F115FA3F-2AAE-47F0-9B9E-067B21271578}"/>
                </a:ext>
              </a:extLst>
            </p:cNvPr>
            <p:cNvGrpSpPr/>
            <p:nvPr/>
          </p:nvGrpSpPr>
          <p:grpSpPr>
            <a:xfrm>
              <a:off x="7312152" y="2116698"/>
              <a:ext cx="71272" cy="44724"/>
              <a:chOff x="7312152" y="2116698"/>
              <a:chExt cx="71272" cy="44724"/>
            </a:xfrm>
          </p:grpSpPr>
          <p:sp>
            <p:nvSpPr>
              <p:cNvPr id="1031" name="Forme libre : forme 1030">
                <a:extLst>
                  <a:ext uri="{FF2B5EF4-FFF2-40B4-BE49-F238E27FC236}">
                    <a16:creationId xmlns:a16="http://schemas.microsoft.com/office/drawing/2014/main" id="{3ADB88BD-BB0B-424E-9AB2-0AFBD62B14BE}"/>
                  </a:ext>
                </a:extLst>
              </p:cNvPr>
              <p:cNvSpPr/>
              <p:nvPr/>
            </p:nvSpPr>
            <p:spPr>
              <a:xfrm>
                <a:off x="7312152" y="2116698"/>
                <a:ext cx="57018" cy="44724"/>
              </a:xfrm>
              <a:custGeom>
                <a:avLst/>
                <a:gdLst>
                  <a:gd name="connsiteX0" fmla="*/ 0 w 57018"/>
                  <a:gd name="connsiteY0" fmla="*/ 36199 h 44724"/>
                  <a:gd name="connsiteX1" fmla="*/ 24946 w 57018"/>
                  <a:gd name="connsiteY1" fmla="*/ 563 h 44724"/>
                  <a:gd name="connsiteX2" fmla="*/ 57018 w 57018"/>
                  <a:gd name="connsiteY2" fmla="*/ 18381 h 44724"/>
                  <a:gd name="connsiteX3" fmla="*/ 32073 w 57018"/>
                  <a:gd name="connsiteY3" fmla="*/ 43326 h 44724"/>
                  <a:gd name="connsiteX4" fmla="*/ 0 w 57018"/>
                  <a:gd name="connsiteY4" fmla="*/ 36199 h 44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18" h="44724">
                    <a:moveTo>
                      <a:pt x="0" y="36199"/>
                    </a:moveTo>
                    <a:cubicBezTo>
                      <a:pt x="0" y="21944"/>
                      <a:pt x="7127" y="4126"/>
                      <a:pt x="24946" y="563"/>
                    </a:cubicBezTo>
                    <a:cubicBezTo>
                      <a:pt x="42764" y="-3001"/>
                      <a:pt x="49891" y="11253"/>
                      <a:pt x="57018" y="18381"/>
                    </a:cubicBezTo>
                    <a:cubicBezTo>
                      <a:pt x="53455" y="25508"/>
                      <a:pt x="46327" y="39763"/>
                      <a:pt x="32073" y="43326"/>
                    </a:cubicBezTo>
                    <a:cubicBezTo>
                      <a:pt x="28509" y="46890"/>
                      <a:pt x="10691" y="43326"/>
                      <a:pt x="0" y="36199"/>
                    </a:cubicBezTo>
                    <a:close/>
                  </a:path>
                </a:pathLst>
              </a:custGeom>
              <a:solidFill>
                <a:srgbClr val="FFFFFF"/>
              </a:solidFill>
              <a:ln w="35560" cap="flat">
                <a:noFill/>
                <a:prstDash val="solid"/>
                <a:miter/>
              </a:ln>
            </p:spPr>
            <p:txBody>
              <a:bodyPr rtlCol="0" anchor="ctr"/>
              <a:lstStyle/>
              <a:p>
                <a:endParaRPr lang="fr-BE"/>
              </a:p>
            </p:txBody>
          </p:sp>
          <p:sp>
            <p:nvSpPr>
              <p:cNvPr id="1032" name="Forme libre : forme 1031">
                <a:extLst>
                  <a:ext uri="{FF2B5EF4-FFF2-40B4-BE49-F238E27FC236}">
                    <a16:creationId xmlns:a16="http://schemas.microsoft.com/office/drawing/2014/main" id="{9CEB4619-A153-4B16-828A-838E11E27671}"/>
                  </a:ext>
                </a:extLst>
              </p:cNvPr>
              <p:cNvSpPr/>
              <p:nvPr/>
            </p:nvSpPr>
            <p:spPr>
              <a:xfrm>
                <a:off x="7319279" y="2117260"/>
                <a:ext cx="39200" cy="39200"/>
              </a:xfrm>
              <a:custGeom>
                <a:avLst/>
                <a:gdLst>
                  <a:gd name="connsiteX0" fmla="*/ 39200 w 39200"/>
                  <a:gd name="connsiteY0" fmla="*/ 21382 h 39200"/>
                  <a:gd name="connsiteX1" fmla="*/ 17818 w 39200"/>
                  <a:gd name="connsiteY1" fmla="*/ 39200 h 39200"/>
                  <a:gd name="connsiteX2" fmla="*/ 0 w 39200"/>
                  <a:gd name="connsiteY2" fmla="*/ 17818 h 39200"/>
                  <a:gd name="connsiteX3" fmla="*/ 21382 w 39200"/>
                  <a:gd name="connsiteY3" fmla="*/ 0 h 39200"/>
                  <a:gd name="connsiteX4" fmla="*/ 39200 w 39200"/>
                  <a:gd name="connsiteY4" fmla="*/ 21382 h 39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0" h="39200">
                    <a:moveTo>
                      <a:pt x="39200" y="21382"/>
                    </a:moveTo>
                    <a:cubicBezTo>
                      <a:pt x="39200" y="32073"/>
                      <a:pt x="28509" y="39200"/>
                      <a:pt x="17818" y="39200"/>
                    </a:cubicBezTo>
                    <a:cubicBezTo>
                      <a:pt x="7127" y="39200"/>
                      <a:pt x="0" y="28509"/>
                      <a:pt x="0" y="17818"/>
                    </a:cubicBezTo>
                    <a:cubicBezTo>
                      <a:pt x="0" y="7127"/>
                      <a:pt x="10691" y="0"/>
                      <a:pt x="21382" y="0"/>
                    </a:cubicBezTo>
                    <a:cubicBezTo>
                      <a:pt x="32073" y="3564"/>
                      <a:pt x="39200" y="10691"/>
                      <a:pt x="39200" y="21382"/>
                    </a:cubicBezTo>
                    <a:close/>
                  </a:path>
                </a:pathLst>
              </a:custGeom>
              <a:solidFill>
                <a:srgbClr val="A35017"/>
              </a:solidFill>
              <a:ln w="35560" cap="flat">
                <a:noFill/>
                <a:prstDash val="solid"/>
                <a:miter/>
              </a:ln>
            </p:spPr>
            <p:txBody>
              <a:bodyPr rtlCol="0" anchor="ctr"/>
              <a:lstStyle/>
              <a:p>
                <a:endParaRPr lang="fr-BE"/>
              </a:p>
            </p:txBody>
          </p:sp>
          <p:sp>
            <p:nvSpPr>
              <p:cNvPr id="1033" name="Forme libre : forme 1032">
                <a:extLst>
                  <a:ext uri="{FF2B5EF4-FFF2-40B4-BE49-F238E27FC236}">
                    <a16:creationId xmlns:a16="http://schemas.microsoft.com/office/drawing/2014/main" id="{A96CECB4-0FED-4E2C-8009-D13C5133DC33}"/>
                  </a:ext>
                </a:extLst>
              </p:cNvPr>
              <p:cNvSpPr/>
              <p:nvPr/>
            </p:nvSpPr>
            <p:spPr>
              <a:xfrm>
                <a:off x="7329970" y="2127951"/>
                <a:ext cx="21381" cy="21381"/>
              </a:xfrm>
              <a:custGeom>
                <a:avLst/>
                <a:gdLst>
                  <a:gd name="connsiteX0" fmla="*/ 21382 w 21381"/>
                  <a:gd name="connsiteY0" fmla="*/ 10691 h 21381"/>
                  <a:gd name="connsiteX1" fmla="*/ 10691 w 21381"/>
                  <a:gd name="connsiteY1" fmla="*/ 21382 h 21381"/>
                  <a:gd name="connsiteX2" fmla="*/ 0 w 21381"/>
                  <a:gd name="connsiteY2" fmla="*/ 10691 h 21381"/>
                  <a:gd name="connsiteX3" fmla="*/ 10691 w 21381"/>
                  <a:gd name="connsiteY3" fmla="*/ 0 h 21381"/>
                  <a:gd name="connsiteX4" fmla="*/ 21382 w 21381"/>
                  <a:gd name="connsiteY4" fmla="*/ 10691 h 21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81" h="21381">
                    <a:moveTo>
                      <a:pt x="21382" y="10691"/>
                    </a:moveTo>
                    <a:cubicBezTo>
                      <a:pt x="21382" y="17818"/>
                      <a:pt x="14255" y="21382"/>
                      <a:pt x="10691" y="21382"/>
                    </a:cubicBezTo>
                    <a:cubicBezTo>
                      <a:pt x="3564" y="21382"/>
                      <a:pt x="0" y="14255"/>
                      <a:pt x="0" y="10691"/>
                    </a:cubicBezTo>
                    <a:cubicBezTo>
                      <a:pt x="0" y="3564"/>
                      <a:pt x="7127" y="0"/>
                      <a:pt x="10691" y="0"/>
                    </a:cubicBezTo>
                    <a:cubicBezTo>
                      <a:pt x="17818" y="0"/>
                      <a:pt x="21382" y="3564"/>
                      <a:pt x="21382" y="10691"/>
                    </a:cubicBezTo>
                    <a:close/>
                  </a:path>
                </a:pathLst>
              </a:custGeom>
              <a:solidFill>
                <a:srgbClr val="000000"/>
              </a:solidFill>
              <a:ln w="35560" cap="flat">
                <a:noFill/>
                <a:prstDash val="solid"/>
                <a:miter/>
              </a:ln>
            </p:spPr>
            <p:txBody>
              <a:bodyPr rtlCol="0" anchor="ctr"/>
              <a:lstStyle/>
              <a:p>
                <a:endParaRPr lang="fr-BE"/>
              </a:p>
            </p:txBody>
          </p:sp>
          <p:sp>
            <p:nvSpPr>
              <p:cNvPr id="1034" name="Forme libre : forme 1033">
                <a:extLst>
                  <a:ext uri="{FF2B5EF4-FFF2-40B4-BE49-F238E27FC236}">
                    <a16:creationId xmlns:a16="http://schemas.microsoft.com/office/drawing/2014/main" id="{7A50A904-D971-4DF4-810B-5E6618EC1FB1}"/>
                  </a:ext>
                </a:extLst>
              </p:cNvPr>
              <p:cNvSpPr/>
              <p:nvPr/>
            </p:nvSpPr>
            <p:spPr>
              <a:xfrm>
                <a:off x="7340661" y="2127951"/>
                <a:ext cx="14254" cy="14254"/>
              </a:xfrm>
              <a:custGeom>
                <a:avLst/>
                <a:gdLst>
                  <a:gd name="connsiteX0" fmla="*/ 14255 w 14254"/>
                  <a:gd name="connsiteY0" fmla="*/ 7127 h 14254"/>
                  <a:gd name="connsiteX1" fmla="*/ 7127 w 14254"/>
                  <a:gd name="connsiteY1" fmla="*/ 14255 h 14254"/>
                  <a:gd name="connsiteX2" fmla="*/ 0 w 14254"/>
                  <a:gd name="connsiteY2" fmla="*/ 7127 h 14254"/>
                  <a:gd name="connsiteX3" fmla="*/ 7127 w 14254"/>
                  <a:gd name="connsiteY3" fmla="*/ 0 h 14254"/>
                  <a:gd name="connsiteX4" fmla="*/ 14255 w 14254"/>
                  <a:gd name="connsiteY4" fmla="*/ 7127 h 1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4" h="14254">
                    <a:moveTo>
                      <a:pt x="14255" y="7127"/>
                    </a:moveTo>
                    <a:cubicBezTo>
                      <a:pt x="14255" y="10691"/>
                      <a:pt x="10691" y="14255"/>
                      <a:pt x="7127" y="14255"/>
                    </a:cubicBezTo>
                    <a:cubicBezTo>
                      <a:pt x="3564" y="14255"/>
                      <a:pt x="0" y="10691"/>
                      <a:pt x="0" y="7127"/>
                    </a:cubicBezTo>
                    <a:cubicBezTo>
                      <a:pt x="0" y="3564"/>
                      <a:pt x="3564" y="0"/>
                      <a:pt x="7127" y="0"/>
                    </a:cubicBezTo>
                    <a:cubicBezTo>
                      <a:pt x="10691" y="0"/>
                      <a:pt x="14255" y="3564"/>
                      <a:pt x="14255" y="7127"/>
                    </a:cubicBezTo>
                    <a:close/>
                  </a:path>
                </a:pathLst>
              </a:custGeom>
              <a:solidFill>
                <a:srgbClr val="FFFFFF">
                  <a:alpha val="30000"/>
                </a:srgbClr>
              </a:solidFill>
              <a:ln w="35560" cap="flat">
                <a:noFill/>
                <a:prstDash val="solid"/>
                <a:miter/>
              </a:ln>
            </p:spPr>
            <p:txBody>
              <a:bodyPr rtlCol="0" anchor="ctr"/>
              <a:lstStyle/>
              <a:p>
                <a:endParaRPr lang="fr-BE"/>
              </a:p>
            </p:txBody>
          </p:sp>
          <p:sp>
            <p:nvSpPr>
              <p:cNvPr id="1035" name="Forme libre : forme 1034">
                <a:extLst>
                  <a:ext uri="{FF2B5EF4-FFF2-40B4-BE49-F238E27FC236}">
                    <a16:creationId xmlns:a16="http://schemas.microsoft.com/office/drawing/2014/main" id="{CD3DFFEB-7145-4C99-B578-801B6EDAA369}"/>
                  </a:ext>
                </a:extLst>
              </p:cNvPr>
              <p:cNvSpPr/>
              <p:nvPr/>
            </p:nvSpPr>
            <p:spPr>
              <a:xfrm>
                <a:off x="7312152" y="2117260"/>
                <a:ext cx="71272" cy="35636"/>
              </a:xfrm>
              <a:custGeom>
                <a:avLst/>
                <a:gdLst>
                  <a:gd name="connsiteX0" fmla="*/ 71273 w 71272"/>
                  <a:gd name="connsiteY0" fmla="*/ 7127 h 35636"/>
                  <a:gd name="connsiteX1" fmla="*/ 53455 w 71272"/>
                  <a:gd name="connsiteY1" fmla="*/ 10691 h 35636"/>
                  <a:gd name="connsiteX2" fmla="*/ 42764 w 71272"/>
                  <a:gd name="connsiteY2" fmla="*/ 3564 h 35636"/>
                  <a:gd name="connsiteX3" fmla="*/ 35636 w 71272"/>
                  <a:gd name="connsiteY3" fmla="*/ 0 h 35636"/>
                  <a:gd name="connsiteX4" fmla="*/ 21382 w 71272"/>
                  <a:gd name="connsiteY4" fmla="*/ 0 h 35636"/>
                  <a:gd name="connsiteX5" fmla="*/ 3564 w 71272"/>
                  <a:gd name="connsiteY5" fmla="*/ 14255 h 35636"/>
                  <a:gd name="connsiteX6" fmla="*/ 0 w 71272"/>
                  <a:gd name="connsiteY6" fmla="*/ 35636 h 35636"/>
                  <a:gd name="connsiteX7" fmla="*/ 7127 w 71272"/>
                  <a:gd name="connsiteY7" fmla="*/ 17818 h 35636"/>
                  <a:gd name="connsiteX8" fmla="*/ 21382 w 71272"/>
                  <a:gd name="connsiteY8" fmla="*/ 7127 h 35636"/>
                  <a:gd name="connsiteX9" fmla="*/ 39200 w 71272"/>
                  <a:gd name="connsiteY9" fmla="*/ 7127 h 35636"/>
                  <a:gd name="connsiteX10" fmla="*/ 42764 w 71272"/>
                  <a:gd name="connsiteY10" fmla="*/ 10691 h 35636"/>
                  <a:gd name="connsiteX11" fmla="*/ 53455 w 71272"/>
                  <a:gd name="connsiteY11" fmla="*/ 17818 h 35636"/>
                  <a:gd name="connsiteX12" fmla="*/ 49891 w 71272"/>
                  <a:gd name="connsiteY12" fmla="*/ 32073 h 35636"/>
                  <a:gd name="connsiteX13" fmla="*/ 71273 w 71272"/>
                  <a:gd name="connsiteY13" fmla="*/ 7127 h 3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272" h="35636">
                    <a:moveTo>
                      <a:pt x="71273" y="7127"/>
                    </a:moveTo>
                    <a:cubicBezTo>
                      <a:pt x="67709" y="7127"/>
                      <a:pt x="67709" y="14255"/>
                      <a:pt x="53455" y="10691"/>
                    </a:cubicBezTo>
                    <a:cubicBezTo>
                      <a:pt x="49891" y="10691"/>
                      <a:pt x="46327" y="7127"/>
                      <a:pt x="42764" y="3564"/>
                    </a:cubicBezTo>
                    <a:cubicBezTo>
                      <a:pt x="39200" y="3564"/>
                      <a:pt x="35636" y="0"/>
                      <a:pt x="35636" y="0"/>
                    </a:cubicBezTo>
                    <a:cubicBezTo>
                      <a:pt x="32073" y="0"/>
                      <a:pt x="24946" y="0"/>
                      <a:pt x="21382" y="0"/>
                    </a:cubicBezTo>
                    <a:cubicBezTo>
                      <a:pt x="14255" y="3564"/>
                      <a:pt x="7127" y="7127"/>
                      <a:pt x="3564" y="14255"/>
                    </a:cubicBezTo>
                    <a:cubicBezTo>
                      <a:pt x="0" y="21382"/>
                      <a:pt x="0" y="28509"/>
                      <a:pt x="0" y="35636"/>
                    </a:cubicBezTo>
                    <a:cubicBezTo>
                      <a:pt x="3564" y="28509"/>
                      <a:pt x="3564" y="21382"/>
                      <a:pt x="7127" y="17818"/>
                    </a:cubicBezTo>
                    <a:cubicBezTo>
                      <a:pt x="10691" y="10691"/>
                      <a:pt x="14255" y="7127"/>
                      <a:pt x="21382" y="7127"/>
                    </a:cubicBezTo>
                    <a:cubicBezTo>
                      <a:pt x="28509" y="7127"/>
                      <a:pt x="35636" y="7127"/>
                      <a:pt x="39200" y="7127"/>
                    </a:cubicBezTo>
                    <a:cubicBezTo>
                      <a:pt x="39200" y="7127"/>
                      <a:pt x="42764" y="7127"/>
                      <a:pt x="42764" y="10691"/>
                    </a:cubicBezTo>
                    <a:cubicBezTo>
                      <a:pt x="46327" y="14255"/>
                      <a:pt x="49891" y="17818"/>
                      <a:pt x="53455" y="17818"/>
                    </a:cubicBezTo>
                    <a:cubicBezTo>
                      <a:pt x="57018" y="21382"/>
                      <a:pt x="53455" y="28509"/>
                      <a:pt x="49891" y="32073"/>
                    </a:cubicBezTo>
                    <a:cubicBezTo>
                      <a:pt x="57018" y="32073"/>
                      <a:pt x="71273" y="14255"/>
                      <a:pt x="71273" y="7127"/>
                    </a:cubicBezTo>
                    <a:close/>
                  </a:path>
                </a:pathLst>
              </a:custGeom>
              <a:solidFill>
                <a:srgbClr val="000000"/>
              </a:solidFill>
              <a:ln w="35560" cap="flat">
                <a:noFill/>
                <a:prstDash val="solid"/>
                <a:miter/>
              </a:ln>
            </p:spPr>
            <p:txBody>
              <a:bodyPr rtlCol="0" anchor="ctr"/>
              <a:lstStyle/>
              <a:p>
                <a:endParaRPr lang="fr-BE"/>
              </a:p>
            </p:txBody>
          </p:sp>
        </p:grpSp>
        <p:sp>
          <p:nvSpPr>
            <p:cNvPr id="1025" name="Forme libre : forme 1024">
              <a:extLst>
                <a:ext uri="{FF2B5EF4-FFF2-40B4-BE49-F238E27FC236}">
                  <a16:creationId xmlns:a16="http://schemas.microsoft.com/office/drawing/2014/main" id="{E2E759FA-F644-4BF3-A44C-D46CE6C34F9C}"/>
                </a:ext>
              </a:extLst>
            </p:cNvPr>
            <p:cNvSpPr/>
            <p:nvPr/>
          </p:nvSpPr>
          <p:spPr>
            <a:xfrm>
              <a:off x="7490334" y="2576971"/>
              <a:ext cx="24945" cy="135418"/>
            </a:xfrm>
            <a:custGeom>
              <a:avLst/>
              <a:gdLst>
                <a:gd name="connsiteX0" fmla="*/ 21382 w 24945"/>
                <a:gd name="connsiteY0" fmla="*/ 135419 h 135418"/>
                <a:gd name="connsiteX1" fmla="*/ 24946 w 24945"/>
                <a:gd name="connsiteY1" fmla="*/ 99782 h 135418"/>
                <a:gd name="connsiteX2" fmla="*/ 21382 w 24945"/>
                <a:gd name="connsiteY2" fmla="*/ 64146 h 135418"/>
                <a:gd name="connsiteX3" fmla="*/ 14255 w 24945"/>
                <a:gd name="connsiteY3" fmla="*/ 32073 h 135418"/>
                <a:gd name="connsiteX4" fmla="*/ 0 w 24945"/>
                <a:gd name="connsiteY4" fmla="*/ 0 h 135418"/>
                <a:gd name="connsiteX5" fmla="*/ 14255 w 24945"/>
                <a:gd name="connsiteY5" fmla="*/ 64146 h 135418"/>
                <a:gd name="connsiteX6" fmla="*/ 17818 w 24945"/>
                <a:gd name="connsiteY6" fmla="*/ 96218 h 135418"/>
                <a:gd name="connsiteX7" fmla="*/ 21382 w 24945"/>
                <a:gd name="connsiteY7" fmla="*/ 135419 h 13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945" h="135418">
                  <a:moveTo>
                    <a:pt x="21382" y="135419"/>
                  </a:moveTo>
                  <a:cubicBezTo>
                    <a:pt x="24946" y="124728"/>
                    <a:pt x="24946" y="114037"/>
                    <a:pt x="24946" y="99782"/>
                  </a:cubicBezTo>
                  <a:cubicBezTo>
                    <a:pt x="24946" y="89091"/>
                    <a:pt x="24946" y="78400"/>
                    <a:pt x="21382" y="64146"/>
                  </a:cubicBezTo>
                  <a:cubicBezTo>
                    <a:pt x="17818" y="53455"/>
                    <a:pt x="17818" y="42764"/>
                    <a:pt x="14255" y="32073"/>
                  </a:cubicBezTo>
                  <a:cubicBezTo>
                    <a:pt x="10691" y="21382"/>
                    <a:pt x="7127" y="10691"/>
                    <a:pt x="0" y="0"/>
                  </a:cubicBezTo>
                  <a:cubicBezTo>
                    <a:pt x="7127" y="21382"/>
                    <a:pt x="10691" y="42764"/>
                    <a:pt x="14255" y="64146"/>
                  </a:cubicBezTo>
                  <a:cubicBezTo>
                    <a:pt x="17818" y="74837"/>
                    <a:pt x="17818" y="85527"/>
                    <a:pt x="17818" y="96218"/>
                  </a:cubicBezTo>
                  <a:lnTo>
                    <a:pt x="21382" y="135419"/>
                  </a:lnTo>
                  <a:close/>
                </a:path>
              </a:pathLst>
            </a:custGeom>
            <a:solidFill>
              <a:srgbClr val="000000">
                <a:alpha val="20000"/>
              </a:srgbClr>
            </a:solidFill>
            <a:ln w="35560" cap="flat">
              <a:noFill/>
              <a:prstDash val="solid"/>
              <a:miter/>
            </a:ln>
          </p:spPr>
          <p:txBody>
            <a:bodyPr rtlCol="0" anchor="ctr"/>
            <a:lstStyle/>
            <a:p>
              <a:endParaRPr lang="fr-BE"/>
            </a:p>
          </p:txBody>
        </p:sp>
        <p:sp>
          <p:nvSpPr>
            <p:cNvPr id="1026" name="Forme libre : forme 1025">
              <a:extLst>
                <a:ext uri="{FF2B5EF4-FFF2-40B4-BE49-F238E27FC236}">
                  <a16:creationId xmlns:a16="http://schemas.microsoft.com/office/drawing/2014/main" id="{648B17C7-7F18-412F-AC40-AB171949733E}"/>
                </a:ext>
              </a:extLst>
            </p:cNvPr>
            <p:cNvSpPr/>
            <p:nvPr/>
          </p:nvSpPr>
          <p:spPr>
            <a:xfrm>
              <a:off x="7098333" y="2662498"/>
              <a:ext cx="37220" cy="128291"/>
            </a:xfrm>
            <a:custGeom>
              <a:avLst/>
              <a:gdLst>
                <a:gd name="connsiteX0" fmla="*/ 0 w 37220"/>
                <a:gd name="connsiteY0" fmla="*/ 128291 h 128291"/>
                <a:gd name="connsiteX1" fmla="*/ 17818 w 37220"/>
                <a:gd name="connsiteY1" fmla="*/ 99782 h 128291"/>
                <a:gd name="connsiteX2" fmla="*/ 28509 w 37220"/>
                <a:gd name="connsiteY2" fmla="*/ 67709 h 128291"/>
                <a:gd name="connsiteX3" fmla="*/ 35636 w 37220"/>
                <a:gd name="connsiteY3" fmla="*/ 35636 h 128291"/>
                <a:gd name="connsiteX4" fmla="*/ 35636 w 37220"/>
                <a:gd name="connsiteY4" fmla="*/ 0 h 128291"/>
                <a:gd name="connsiteX5" fmla="*/ 28509 w 37220"/>
                <a:gd name="connsiteY5" fmla="*/ 32073 h 128291"/>
                <a:gd name="connsiteX6" fmla="*/ 21382 w 37220"/>
                <a:gd name="connsiteY6" fmla="*/ 64146 h 128291"/>
                <a:gd name="connsiteX7" fmla="*/ 14255 w 37220"/>
                <a:gd name="connsiteY7" fmla="*/ 96218 h 128291"/>
                <a:gd name="connsiteX8" fmla="*/ 0 w 37220"/>
                <a:gd name="connsiteY8" fmla="*/ 128291 h 12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20" h="128291">
                  <a:moveTo>
                    <a:pt x="0" y="128291"/>
                  </a:moveTo>
                  <a:cubicBezTo>
                    <a:pt x="7127" y="117600"/>
                    <a:pt x="10691" y="110473"/>
                    <a:pt x="17818" y="99782"/>
                  </a:cubicBezTo>
                  <a:cubicBezTo>
                    <a:pt x="21382" y="89091"/>
                    <a:pt x="24946" y="78400"/>
                    <a:pt x="28509" y="67709"/>
                  </a:cubicBezTo>
                  <a:cubicBezTo>
                    <a:pt x="32073" y="57018"/>
                    <a:pt x="32073" y="46327"/>
                    <a:pt x="35636" y="35636"/>
                  </a:cubicBezTo>
                  <a:cubicBezTo>
                    <a:pt x="35636" y="24946"/>
                    <a:pt x="39200" y="14255"/>
                    <a:pt x="35636" y="0"/>
                  </a:cubicBezTo>
                  <a:lnTo>
                    <a:pt x="28509" y="32073"/>
                  </a:lnTo>
                  <a:lnTo>
                    <a:pt x="21382" y="64146"/>
                  </a:lnTo>
                  <a:cubicBezTo>
                    <a:pt x="17818" y="74837"/>
                    <a:pt x="17818" y="85528"/>
                    <a:pt x="14255" y="96218"/>
                  </a:cubicBezTo>
                  <a:cubicBezTo>
                    <a:pt x="7127" y="106909"/>
                    <a:pt x="3564" y="117600"/>
                    <a:pt x="0" y="128291"/>
                  </a:cubicBezTo>
                  <a:close/>
                </a:path>
              </a:pathLst>
            </a:custGeom>
            <a:solidFill>
              <a:srgbClr val="000000">
                <a:alpha val="20000"/>
              </a:srgbClr>
            </a:solidFill>
            <a:ln w="35560" cap="flat">
              <a:noFill/>
              <a:prstDash val="solid"/>
              <a:miter/>
            </a:ln>
          </p:spPr>
          <p:txBody>
            <a:bodyPr rtlCol="0" anchor="ctr"/>
            <a:lstStyle/>
            <a:p>
              <a:endParaRPr lang="fr-BE"/>
            </a:p>
          </p:txBody>
        </p:sp>
        <p:sp>
          <p:nvSpPr>
            <p:cNvPr id="1027" name="Forme libre : forme 1026">
              <a:extLst>
                <a:ext uri="{FF2B5EF4-FFF2-40B4-BE49-F238E27FC236}">
                  <a16:creationId xmlns:a16="http://schemas.microsoft.com/office/drawing/2014/main" id="{CA9AC4A6-D03E-4DDC-8030-5B9D08F0650A}"/>
                </a:ext>
              </a:extLst>
            </p:cNvPr>
            <p:cNvSpPr/>
            <p:nvPr/>
          </p:nvSpPr>
          <p:spPr>
            <a:xfrm>
              <a:off x="7091206" y="2765844"/>
              <a:ext cx="406255" cy="174618"/>
            </a:xfrm>
            <a:custGeom>
              <a:avLst/>
              <a:gdLst>
                <a:gd name="connsiteX0" fmla="*/ 0 w 406255"/>
                <a:gd name="connsiteY0" fmla="*/ 7127 h 174618"/>
                <a:gd name="connsiteX1" fmla="*/ 0 w 406255"/>
                <a:gd name="connsiteY1" fmla="*/ 7127 h 174618"/>
                <a:gd name="connsiteX2" fmla="*/ 17818 w 406255"/>
                <a:gd name="connsiteY2" fmla="*/ 114037 h 174618"/>
                <a:gd name="connsiteX3" fmla="*/ 210255 w 406255"/>
                <a:gd name="connsiteY3" fmla="*/ 99782 h 174618"/>
                <a:gd name="connsiteX4" fmla="*/ 370619 w 406255"/>
                <a:gd name="connsiteY4" fmla="*/ 174619 h 174618"/>
                <a:gd name="connsiteX5" fmla="*/ 406255 w 406255"/>
                <a:gd name="connsiteY5" fmla="*/ 0 h 174618"/>
                <a:gd name="connsiteX6" fmla="*/ 374183 w 406255"/>
                <a:gd name="connsiteY6" fmla="*/ 14255 h 174618"/>
                <a:gd name="connsiteX7" fmla="*/ 0 w 406255"/>
                <a:gd name="connsiteY7" fmla="*/ 7127 h 17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255" h="174618">
                  <a:moveTo>
                    <a:pt x="0" y="7127"/>
                  </a:moveTo>
                  <a:cubicBezTo>
                    <a:pt x="0" y="7127"/>
                    <a:pt x="0" y="7127"/>
                    <a:pt x="0" y="7127"/>
                  </a:cubicBezTo>
                  <a:cubicBezTo>
                    <a:pt x="10691" y="46327"/>
                    <a:pt x="17818" y="85527"/>
                    <a:pt x="17818" y="114037"/>
                  </a:cubicBezTo>
                  <a:cubicBezTo>
                    <a:pt x="81964" y="96218"/>
                    <a:pt x="160364" y="99782"/>
                    <a:pt x="210255" y="99782"/>
                  </a:cubicBezTo>
                  <a:cubicBezTo>
                    <a:pt x="267273" y="99782"/>
                    <a:pt x="299346" y="114037"/>
                    <a:pt x="370619" y="174619"/>
                  </a:cubicBezTo>
                  <a:cubicBezTo>
                    <a:pt x="374183" y="124728"/>
                    <a:pt x="388437" y="46327"/>
                    <a:pt x="406255" y="0"/>
                  </a:cubicBezTo>
                  <a:cubicBezTo>
                    <a:pt x="395565" y="7127"/>
                    <a:pt x="384874" y="10691"/>
                    <a:pt x="374183" y="14255"/>
                  </a:cubicBezTo>
                  <a:cubicBezTo>
                    <a:pt x="320728" y="35636"/>
                    <a:pt x="99782" y="53455"/>
                    <a:pt x="0" y="7127"/>
                  </a:cubicBezTo>
                  <a:close/>
                </a:path>
              </a:pathLst>
            </a:custGeom>
            <a:solidFill>
              <a:srgbClr val="000000">
                <a:alpha val="20000"/>
              </a:srgbClr>
            </a:solidFill>
            <a:ln w="35560" cap="flat">
              <a:noFill/>
              <a:prstDash val="solid"/>
              <a:miter/>
            </a:ln>
          </p:spPr>
          <p:txBody>
            <a:bodyPr rtlCol="0" anchor="ctr"/>
            <a:lstStyle/>
            <a:p>
              <a:endParaRPr lang="fr-BE"/>
            </a:p>
          </p:txBody>
        </p:sp>
        <p:sp>
          <p:nvSpPr>
            <p:cNvPr id="1028" name="Forme libre : forme 1027">
              <a:extLst>
                <a:ext uri="{FF2B5EF4-FFF2-40B4-BE49-F238E27FC236}">
                  <a16:creationId xmlns:a16="http://schemas.microsoft.com/office/drawing/2014/main" id="{D70F5B54-DD6B-4533-823A-6EBFD5F0272C}"/>
                </a:ext>
              </a:extLst>
            </p:cNvPr>
            <p:cNvSpPr/>
            <p:nvPr/>
          </p:nvSpPr>
          <p:spPr>
            <a:xfrm>
              <a:off x="6948660" y="2434425"/>
              <a:ext cx="173923" cy="360707"/>
            </a:xfrm>
            <a:custGeom>
              <a:avLst/>
              <a:gdLst>
                <a:gd name="connsiteX0" fmla="*/ 160364 w 173923"/>
                <a:gd name="connsiteY0" fmla="*/ 324292 h 360707"/>
                <a:gd name="connsiteX1" fmla="*/ 149673 w 173923"/>
                <a:gd name="connsiteY1" fmla="*/ 356364 h 360707"/>
                <a:gd name="connsiteX2" fmla="*/ 0 w 173923"/>
                <a:gd name="connsiteY2" fmla="*/ 342110 h 360707"/>
                <a:gd name="connsiteX3" fmla="*/ 0 w 173923"/>
                <a:gd name="connsiteY3" fmla="*/ 320728 h 360707"/>
                <a:gd name="connsiteX4" fmla="*/ 21382 w 173923"/>
                <a:gd name="connsiteY4" fmla="*/ 114037 h 360707"/>
                <a:gd name="connsiteX5" fmla="*/ 128291 w 173923"/>
                <a:gd name="connsiteY5" fmla="*/ 0 h 360707"/>
                <a:gd name="connsiteX6" fmla="*/ 131855 w 173923"/>
                <a:gd name="connsiteY6" fmla="*/ 0 h 360707"/>
                <a:gd name="connsiteX7" fmla="*/ 135418 w 173923"/>
                <a:gd name="connsiteY7" fmla="*/ 3564 h 360707"/>
                <a:gd name="connsiteX8" fmla="*/ 171055 w 173923"/>
                <a:gd name="connsiteY8" fmla="*/ 142546 h 360707"/>
                <a:gd name="connsiteX9" fmla="*/ 160364 w 173923"/>
                <a:gd name="connsiteY9" fmla="*/ 324292 h 36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923" h="360707">
                  <a:moveTo>
                    <a:pt x="160364" y="324292"/>
                  </a:moveTo>
                  <a:cubicBezTo>
                    <a:pt x="156800" y="331419"/>
                    <a:pt x="153237" y="345674"/>
                    <a:pt x="149673" y="356364"/>
                  </a:cubicBezTo>
                  <a:cubicBezTo>
                    <a:pt x="106909" y="367055"/>
                    <a:pt x="35636" y="356364"/>
                    <a:pt x="0" y="342110"/>
                  </a:cubicBezTo>
                  <a:cubicBezTo>
                    <a:pt x="0" y="334983"/>
                    <a:pt x="0" y="327855"/>
                    <a:pt x="0" y="320728"/>
                  </a:cubicBezTo>
                  <a:cubicBezTo>
                    <a:pt x="7127" y="245891"/>
                    <a:pt x="14255" y="160364"/>
                    <a:pt x="21382" y="114037"/>
                  </a:cubicBezTo>
                  <a:cubicBezTo>
                    <a:pt x="39200" y="28509"/>
                    <a:pt x="81964" y="10691"/>
                    <a:pt x="128291" y="0"/>
                  </a:cubicBezTo>
                  <a:lnTo>
                    <a:pt x="131855" y="0"/>
                  </a:lnTo>
                  <a:lnTo>
                    <a:pt x="135418" y="3564"/>
                  </a:lnTo>
                  <a:cubicBezTo>
                    <a:pt x="156800" y="28509"/>
                    <a:pt x="167491" y="78400"/>
                    <a:pt x="171055" y="142546"/>
                  </a:cubicBezTo>
                  <a:cubicBezTo>
                    <a:pt x="178182" y="213819"/>
                    <a:pt x="171055" y="288655"/>
                    <a:pt x="160364" y="324292"/>
                  </a:cubicBezTo>
                  <a:close/>
                </a:path>
              </a:pathLst>
            </a:custGeom>
            <a:solidFill>
              <a:srgbClr val="FF7351"/>
            </a:solidFill>
            <a:ln w="35560" cap="flat">
              <a:noFill/>
              <a:prstDash val="solid"/>
              <a:miter/>
            </a:ln>
          </p:spPr>
          <p:txBody>
            <a:bodyPr rtlCol="0" anchor="ctr"/>
            <a:lstStyle/>
            <a:p>
              <a:endParaRPr lang="fr-BE"/>
            </a:p>
          </p:txBody>
        </p:sp>
        <p:sp>
          <p:nvSpPr>
            <p:cNvPr id="1029" name="Forme libre : forme 1028">
              <a:extLst>
                <a:ext uri="{FF2B5EF4-FFF2-40B4-BE49-F238E27FC236}">
                  <a16:creationId xmlns:a16="http://schemas.microsoft.com/office/drawing/2014/main" id="{7B1E6504-6A2E-46AB-A692-5FD72B30EB49}"/>
                </a:ext>
              </a:extLst>
            </p:cNvPr>
            <p:cNvSpPr/>
            <p:nvPr/>
          </p:nvSpPr>
          <p:spPr>
            <a:xfrm>
              <a:off x="7076560" y="1938619"/>
              <a:ext cx="277623" cy="716751"/>
            </a:xfrm>
            <a:custGeom>
              <a:avLst/>
              <a:gdLst>
                <a:gd name="connsiteX0" fmla="*/ 274792 w 277623"/>
                <a:gd name="connsiteY0" fmla="*/ 32531 h 716751"/>
                <a:gd name="connsiteX1" fmla="*/ 217774 w 277623"/>
                <a:gd name="connsiteY1" fmla="*/ 68168 h 716751"/>
                <a:gd name="connsiteX2" fmla="*/ 89483 w 277623"/>
                <a:gd name="connsiteY2" fmla="*/ 253477 h 716751"/>
                <a:gd name="connsiteX3" fmla="*/ 125119 w 277623"/>
                <a:gd name="connsiteY3" fmla="*/ 378205 h 716751"/>
                <a:gd name="connsiteX4" fmla="*/ 110864 w 277623"/>
                <a:gd name="connsiteY4" fmla="*/ 481551 h 716751"/>
                <a:gd name="connsiteX5" fmla="*/ 107301 w 277623"/>
                <a:gd name="connsiteY5" fmla="*/ 581333 h 716751"/>
                <a:gd name="connsiteX6" fmla="*/ 60973 w 277623"/>
                <a:gd name="connsiteY6" fmla="*/ 716751 h 716751"/>
                <a:gd name="connsiteX7" fmla="*/ 46719 w 277623"/>
                <a:gd name="connsiteY7" fmla="*/ 574205 h 716751"/>
                <a:gd name="connsiteX8" fmla="*/ 3955 w 277623"/>
                <a:gd name="connsiteY8" fmla="*/ 517187 h 716751"/>
                <a:gd name="connsiteX9" fmla="*/ 39592 w 277623"/>
                <a:gd name="connsiteY9" fmla="*/ 417405 h 716751"/>
                <a:gd name="connsiteX10" fmla="*/ 7519 w 277623"/>
                <a:gd name="connsiteY10" fmla="*/ 317623 h 716751"/>
                <a:gd name="connsiteX11" fmla="*/ 21773 w 277623"/>
                <a:gd name="connsiteY11" fmla="*/ 125186 h 716751"/>
                <a:gd name="connsiteX12" fmla="*/ 150065 w 277623"/>
                <a:gd name="connsiteY12" fmla="*/ 459 h 716751"/>
                <a:gd name="connsiteX13" fmla="*/ 274792 w 277623"/>
                <a:gd name="connsiteY13" fmla="*/ 32531 h 71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7623" h="716751">
                  <a:moveTo>
                    <a:pt x="274792" y="32531"/>
                  </a:moveTo>
                  <a:cubicBezTo>
                    <a:pt x="289047" y="53913"/>
                    <a:pt x="246283" y="57477"/>
                    <a:pt x="217774" y="68168"/>
                  </a:cubicBezTo>
                  <a:cubicBezTo>
                    <a:pt x="153628" y="89550"/>
                    <a:pt x="100173" y="200023"/>
                    <a:pt x="89483" y="253477"/>
                  </a:cubicBezTo>
                  <a:cubicBezTo>
                    <a:pt x="78792" y="306932"/>
                    <a:pt x="110864" y="349696"/>
                    <a:pt x="125119" y="378205"/>
                  </a:cubicBezTo>
                  <a:cubicBezTo>
                    <a:pt x="139374" y="406714"/>
                    <a:pt x="121555" y="460169"/>
                    <a:pt x="110864" y="481551"/>
                  </a:cubicBezTo>
                  <a:cubicBezTo>
                    <a:pt x="93046" y="517187"/>
                    <a:pt x="125119" y="538569"/>
                    <a:pt x="107301" y="581333"/>
                  </a:cubicBezTo>
                  <a:cubicBezTo>
                    <a:pt x="89483" y="627660"/>
                    <a:pt x="53846" y="627660"/>
                    <a:pt x="60973" y="716751"/>
                  </a:cubicBezTo>
                  <a:cubicBezTo>
                    <a:pt x="50282" y="681115"/>
                    <a:pt x="3955" y="641915"/>
                    <a:pt x="46719" y="574205"/>
                  </a:cubicBezTo>
                  <a:cubicBezTo>
                    <a:pt x="60973" y="549260"/>
                    <a:pt x="25337" y="549260"/>
                    <a:pt x="3955" y="517187"/>
                  </a:cubicBezTo>
                  <a:cubicBezTo>
                    <a:pt x="-6736" y="499369"/>
                    <a:pt x="3955" y="428096"/>
                    <a:pt x="39592" y="417405"/>
                  </a:cubicBezTo>
                  <a:cubicBezTo>
                    <a:pt x="7519" y="403150"/>
                    <a:pt x="-3172" y="356823"/>
                    <a:pt x="7519" y="317623"/>
                  </a:cubicBezTo>
                  <a:cubicBezTo>
                    <a:pt x="18210" y="278423"/>
                    <a:pt x="3955" y="175077"/>
                    <a:pt x="21773" y="125186"/>
                  </a:cubicBezTo>
                  <a:cubicBezTo>
                    <a:pt x="32464" y="68168"/>
                    <a:pt x="78792" y="459"/>
                    <a:pt x="150065" y="459"/>
                  </a:cubicBezTo>
                  <a:cubicBezTo>
                    <a:pt x="217774" y="-3105"/>
                    <a:pt x="264101" y="14713"/>
                    <a:pt x="274792" y="32531"/>
                  </a:cubicBezTo>
                  <a:close/>
                </a:path>
              </a:pathLst>
            </a:custGeom>
            <a:solidFill>
              <a:srgbClr val="60100E"/>
            </a:solidFill>
            <a:ln w="35560" cap="flat">
              <a:noFill/>
              <a:prstDash val="solid"/>
              <a:miter/>
            </a:ln>
          </p:spPr>
          <p:txBody>
            <a:bodyPr rtlCol="0" anchor="ctr"/>
            <a:lstStyle/>
            <a:p>
              <a:endParaRPr lang="fr-BE"/>
            </a:p>
          </p:txBody>
        </p:sp>
        <p:sp>
          <p:nvSpPr>
            <p:cNvPr id="1030" name="Forme libre : forme 1029">
              <a:extLst>
                <a:ext uri="{FF2B5EF4-FFF2-40B4-BE49-F238E27FC236}">
                  <a16:creationId xmlns:a16="http://schemas.microsoft.com/office/drawing/2014/main" id="{0BB10752-D2FB-4657-8B4B-4C541AFBFE87}"/>
                </a:ext>
              </a:extLst>
            </p:cNvPr>
            <p:cNvSpPr/>
            <p:nvPr/>
          </p:nvSpPr>
          <p:spPr>
            <a:xfrm>
              <a:off x="7322842" y="1973255"/>
              <a:ext cx="142545" cy="564515"/>
            </a:xfrm>
            <a:custGeom>
              <a:avLst/>
              <a:gdLst>
                <a:gd name="connsiteX0" fmla="*/ 17818 w 142545"/>
                <a:gd name="connsiteY0" fmla="*/ 464733 h 564515"/>
                <a:gd name="connsiteX1" fmla="*/ 32073 w 142545"/>
                <a:gd name="connsiteY1" fmla="*/ 357824 h 564515"/>
                <a:gd name="connsiteX2" fmla="*/ 67709 w 142545"/>
                <a:gd name="connsiteY2" fmla="*/ 268733 h 564515"/>
                <a:gd name="connsiteX3" fmla="*/ 64146 w 142545"/>
                <a:gd name="connsiteY3" fmla="*/ 154696 h 564515"/>
                <a:gd name="connsiteX4" fmla="*/ 53455 w 142545"/>
                <a:gd name="connsiteY4" fmla="*/ 62041 h 564515"/>
                <a:gd name="connsiteX5" fmla="*/ 0 w 142545"/>
                <a:gd name="connsiteY5" fmla="*/ 19278 h 564515"/>
                <a:gd name="connsiteX6" fmla="*/ 71273 w 142545"/>
                <a:gd name="connsiteY6" fmla="*/ 5023 h 564515"/>
                <a:gd name="connsiteX7" fmla="*/ 117600 w 142545"/>
                <a:gd name="connsiteY7" fmla="*/ 69169 h 564515"/>
                <a:gd name="connsiteX8" fmla="*/ 142546 w 142545"/>
                <a:gd name="connsiteY8" fmla="*/ 233096 h 564515"/>
                <a:gd name="connsiteX9" fmla="*/ 99782 w 142545"/>
                <a:gd name="connsiteY9" fmla="*/ 347133 h 564515"/>
                <a:gd name="connsiteX10" fmla="*/ 78400 w 142545"/>
                <a:gd name="connsiteY10" fmla="*/ 461170 h 564515"/>
                <a:gd name="connsiteX11" fmla="*/ 78400 w 142545"/>
                <a:gd name="connsiteY11" fmla="*/ 564515 h 564515"/>
                <a:gd name="connsiteX12" fmla="*/ 17818 w 142545"/>
                <a:gd name="connsiteY12" fmla="*/ 464733 h 564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545" h="564515">
                  <a:moveTo>
                    <a:pt x="17818" y="464733"/>
                  </a:moveTo>
                  <a:cubicBezTo>
                    <a:pt x="-17818" y="436224"/>
                    <a:pt x="17818" y="372078"/>
                    <a:pt x="32073" y="357824"/>
                  </a:cubicBezTo>
                  <a:cubicBezTo>
                    <a:pt x="46327" y="343569"/>
                    <a:pt x="64146" y="307933"/>
                    <a:pt x="67709" y="268733"/>
                  </a:cubicBezTo>
                  <a:cubicBezTo>
                    <a:pt x="71273" y="236660"/>
                    <a:pt x="78400" y="193896"/>
                    <a:pt x="64146" y="154696"/>
                  </a:cubicBezTo>
                  <a:cubicBezTo>
                    <a:pt x="49891" y="115496"/>
                    <a:pt x="60582" y="79860"/>
                    <a:pt x="53455" y="62041"/>
                  </a:cubicBezTo>
                  <a:cubicBezTo>
                    <a:pt x="46327" y="44223"/>
                    <a:pt x="21382" y="22841"/>
                    <a:pt x="0" y="19278"/>
                  </a:cubicBezTo>
                  <a:cubicBezTo>
                    <a:pt x="17818" y="1459"/>
                    <a:pt x="46327" y="-5668"/>
                    <a:pt x="71273" y="5023"/>
                  </a:cubicBezTo>
                  <a:cubicBezTo>
                    <a:pt x="78400" y="8587"/>
                    <a:pt x="106909" y="37096"/>
                    <a:pt x="117600" y="69169"/>
                  </a:cubicBezTo>
                  <a:cubicBezTo>
                    <a:pt x="142546" y="133314"/>
                    <a:pt x="142546" y="208151"/>
                    <a:pt x="142546" y="233096"/>
                  </a:cubicBezTo>
                  <a:cubicBezTo>
                    <a:pt x="138982" y="254478"/>
                    <a:pt x="131855" y="315060"/>
                    <a:pt x="99782" y="347133"/>
                  </a:cubicBezTo>
                  <a:cubicBezTo>
                    <a:pt x="67709" y="375642"/>
                    <a:pt x="67709" y="436224"/>
                    <a:pt x="78400" y="461170"/>
                  </a:cubicBezTo>
                  <a:cubicBezTo>
                    <a:pt x="89091" y="486115"/>
                    <a:pt x="103346" y="539570"/>
                    <a:pt x="78400" y="564515"/>
                  </a:cubicBezTo>
                  <a:cubicBezTo>
                    <a:pt x="78400" y="536006"/>
                    <a:pt x="57018" y="496806"/>
                    <a:pt x="17818" y="464733"/>
                  </a:cubicBezTo>
                  <a:close/>
                </a:path>
              </a:pathLst>
            </a:custGeom>
            <a:solidFill>
              <a:srgbClr val="60100E"/>
            </a:solidFill>
            <a:ln w="35560" cap="flat">
              <a:noFill/>
              <a:prstDash val="solid"/>
              <a:miter/>
            </a:ln>
          </p:spPr>
          <p:txBody>
            <a:bodyPr rtlCol="0" anchor="ctr"/>
            <a:lstStyle/>
            <a:p>
              <a:endParaRPr lang="fr-BE"/>
            </a:p>
          </p:txBody>
        </p:sp>
      </p:grpSp>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Les dispositions applicables aux particuliers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Transition énergétique</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1</a:t>
            </a:r>
          </a:p>
        </p:txBody>
      </p:sp>
      <p:pic>
        <p:nvPicPr>
          <p:cNvPr id="906" name="Image 905">
            <a:extLst>
              <a:ext uri="{FF2B5EF4-FFF2-40B4-BE49-F238E27FC236}">
                <a16:creationId xmlns:a16="http://schemas.microsoft.com/office/drawing/2014/main" id="{58B05392-EE0C-46D4-84A1-2293BB317CA7}"/>
              </a:ext>
            </a:extLst>
          </p:cNvPr>
          <p:cNvPicPr>
            <a:picLocks noChangeAspect="1"/>
          </p:cNvPicPr>
          <p:nvPr/>
        </p:nvPicPr>
        <p:blipFill>
          <a:blip r:embed="rId3" cstate="print">
            <a:extLst>
              <a:ext uri="{28A0092B-C50C-407E-A947-70E740481C1C}">
                <a14:useLocalDpi xmlns:a14="http://schemas.microsoft.com/office/drawing/2010/main"/>
              </a:ext>
            </a:extLst>
          </a:blip>
          <a:srcRect/>
          <a:stretch/>
        </p:blipFill>
        <p:spPr>
          <a:xfrm>
            <a:off x="2850142" y="3133791"/>
            <a:ext cx="1666369" cy="1219522"/>
          </a:xfrm>
          <a:prstGeom prst="rect">
            <a:avLst/>
          </a:prstGeom>
        </p:spPr>
      </p:pic>
      <p:grpSp>
        <p:nvGrpSpPr>
          <p:cNvPr id="907" name="Groupe 906">
            <a:extLst>
              <a:ext uri="{FF2B5EF4-FFF2-40B4-BE49-F238E27FC236}">
                <a16:creationId xmlns:a16="http://schemas.microsoft.com/office/drawing/2014/main" id="{66864E6D-2FED-43E1-B571-5D9563A8CD47}"/>
              </a:ext>
            </a:extLst>
          </p:cNvPr>
          <p:cNvGrpSpPr/>
          <p:nvPr/>
        </p:nvGrpSpPr>
        <p:grpSpPr>
          <a:xfrm>
            <a:off x="2986630" y="4456268"/>
            <a:ext cx="1407885" cy="477862"/>
            <a:chOff x="3789326" y="2249938"/>
            <a:chExt cx="1613024" cy="547490"/>
          </a:xfrm>
          <a:solidFill>
            <a:srgbClr val="FF7351"/>
          </a:solidFill>
        </p:grpSpPr>
        <p:pic>
          <p:nvPicPr>
            <p:cNvPr id="908" name="Graphique 907">
              <a:extLst>
                <a:ext uri="{FF2B5EF4-FFF2-40B4-BE49-F238E27FC236}">
                  <a16:creationId xmlns:a16="http://schemas.microsoft.com/office/drawing/2014/main" id="{6ACAE2D4-AEB7-4497-B34A-1F8D259C80C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789326" y="2264028"/>
              <a:ext cx="457200" cy="533400"/>
            </a:xfrm>
            <a:prstGeom prst="rect">
              <a:avLst/>
            </a:prstGeom>
          </p:spPr>
        </p:pic>
        <p:pic>
          <p:nvPicPr>
            <p:cNvPr id="909" name="Graphique 908">
              <a:extLst>
                <a:ext uri="{FF2B5EF4-FFF2-40B4-BE49-F238E27FC236}">
                  <a16:creationId xmlns:a16="http://schemas.microsoft.com/office/drawing/2014/main" id="{39AA077E-2AC4-4F04-846E-AA3945BD380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310088" y="2254903"/>
              <a:ext cx="533400" cy="533400"/>
            </a:xfrm>
            <a:prstGeom prst="rect">
              <a:avLst/>
            </a:prstGeom>
          </p:spPr>
        </p:pic>
        <p:pic>
          <p:nvPicPr>
            <p:cNvPr id="910" name="Graphique 909">
              <a:extLst>
                <a:ext uri="{FF2B5EF4-FFF2-40B4-BE49-F238E27FC236}">
                  <a16:creationId xmlns:a16="http://schemas.microsoft.com/office/drawing/2014/main" id="{28E7548E-1DD6-4599-96BD-A74AC0D4DDA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907050" y="2249938"/>
              <a:ext cx="495300" cy="533400"/>
            </a:xfrm>
            <a:prstGeom prst="rect">
              <a:avLst/>
            </a:prstGeom>
          </p:spPr>
        </p:pic>
      </p:grpSp>
      <p:sp>
        <p:nvSpPr>
          <p:cNvPr id="911" name="Espace réservé du contenu 3">
            <a:extLst>
              <a:ext uri="{FF2B5EF4-FFF2-40B4-BE49-F238E27FC236}">
                <a16:creationId xmlns:a16="http://schemas.microsoft.com/office/drawing/2014/main" id="{1BED415B-B67E-4770-B9F3-C6EDCEE449B0}"/>
              </a:ext>
            </a:extLst>
          </p:cNvPr>
          <p:cNvSpPr txBox="1">
            <a:spLocks/>
          </p:cNvSpPr>
          <p:nvPr/>
        </p:nvSpPr>
        <p:spPr>
          <a:xfrm>
            <a:off x="-260901" y="1794505"/>
            <a:ext cx="2522454" cy="227808"/>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r">
              <a:lnSpc>
                <a:spcPts val="1000"/>
              </a:lnSpc>
              <a:spcBef>
                <a:spcPts val="0"/>
              </a:spcBef>
            </a:pPr>
            <a:r>
              <a:rPr lang="fr-BE" sz="1200">
                <a:solidFill>
                  <a:srgbClr val="FF7351"/>
                </a:solidFill>
                <a:latin typeface="Trebuchet MS" panose="020B0603020202020204" pitchFamily="34" charset="0"/>
              </a:rPr>
              <a:t>Application de la version 2019</a:t>
            </a:r>
            <a:endParaRPr lang="fr-FR" sz="1200">
              <a:solidFill>
                <a:srgbClr val="FF7351"/>
              </a:solidFill>
              <a:latin typeface="Trebuchet MS" panose="020B0603020202020204" pitchFamily="34" charset="0"/>
            </a:endParaRPr>
          </a:p>
        </p:txBody>
      </p:sp>
      <p:cxnSp>
        <p:nvCxnSpPr>
          <p:cNvPr id="922" name="Connecteur droit 921">
            <a:extLst>
              <a:ext uri="{FF2B5EF4-FFF2-40B4-BE49-F238E27FC236}">
                <a16:creationId xmlns:a16="http://schemas.microsoft.com/office/drawing/2014/main" id="{E236CD33-FF4D-42C3-82D9-7968E12BF715}"/>
              </a:ext>
            </a:extLst>
          </p:cNvPr>
          <p:cNvCxnSpPr>
            <a:cxnSpLocks/>
          </p:cNvCxnSpPr>
          <p:nvPr/>
        </p:nvCxnSpPr>
        <p:spPr>
          <a:xfrm flipH="1">
            <a:off x="2232564" y="1891371"/>
            <a:ext cx="720000" cy="0"/>
          </a:xfrm>
          <a:prstGeom prst="line">
            <a:avLst/>
          </a:prstGeom>
          <a:ln>
            <a:solidFill>
              <a:srgbClr val="FF5B30"/>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grpSp>
        <p:nvGrpSpPr>
          <p:cNvPr id="923" name="Groupe 922">
            <a:extLst>
              <a:ext uri="{FF2B5EF4-FFF2-40B4-BE49-F238E27FC236}">
                <a16:creationId xmlns:a16="http://schemas.microsoft.com/office/drawing/2014/main" id="{552515FF-DF61-41E2-84D4-77879C080E3C}"/>
              </a:ext>
            </a:extLst>
          </p:cNvPr>
          <p:cNvGrpSpPr/>
          <p:nvPr/>
        </p:nvGrpSpPr>
        <p:grpSpPr>
          <a:xfrm>
            <a:off x="2330950" y="1739300"/>
            <a:ext cx="318087" cy="318087"/>
            <a:chOff x="4314784" y="2314534"/>
            <a:chExt cx="514432" cy="514432"/>
          </a:xfrm>
        </p:grpSpPr>
        <p:sp>
          <p:nvSpPr>
            <p:cNvPr id="924" name="Organigramme : Connecteur 923">
              <a:extLst>
                <a:ext uri="{FF2B5EF4-FFF2-40B4-BE49-F238E27FC236}">
                  <a16:creationId xmlns:a16="http://schemas.microsoft.com/office/drawing/2014/main" id="{775B9DB2-7344-4543-B92C-4488400642BC}"/>
                </a:ext>
              </a:extLst>
            </p:cNvPr>
            <p:cNvSpPr/>
            <p:nvPr/>
          </p:nvSpPr>
          <p:spPr>
            <a:xfrm>
              <a:off x="4314784" y="2314534"/>
              <a:ext cx="514432" cy="514432"/>
            </a:xfrm>
            <a:prstGeom prst="flowChartConnector">
              <a:avLst/>
            </a:prstGeom>
            <a:solidFill>
              <a:schemeClr val="bg1"/>
            </a:solidFill>
            <a:ln w="28575">
              <a:solidFill>
                <a:srgbClr val="FF5B3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925" name="Graphique 924" descr="Coche">
              <a:extLst>
                <a:ext uri="{FF2B5EF4-FFF2-40B4-BE49-F238E27FC236}">
                  <a16:creationId xmlns:a16="http://schemas.microsoft.com/office/drawing/2014/main" id="{33BDF9BA-BED6-4131-A655-420E88C5CA30}"/>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rcRect/>
            <a:stretch/>
          </p:blipFill>
          <p:spPr>
            <a:xfrm>
              <a:off x="4419970" y="2427817"/>
              <a:ext cx="337455" cy="337455"/>
            </a:xfrm>
            <a:prstGeom prst="rect">
              <a:avLst/>
            </a:prstGeom>
          </p:spPr>
        </p:pic>
      </p:grpSp>
      <p:sp>
        <p:nvSpPr>
          <p:cNvPr id="926" name="Espace réservé du contenu 3">
            <a:extLst>
              <a:ext uri="{FF2B5EF4-FFF2-40B4-BE49-F238E27FC236}">
                <a16:creationId xmlns:a16="http://schemas.microsoft.com/office/drawing/2014/main" id="{7A72282A-E48A-40A8-8ED4-C8181982D294}"/>
              </a:ext>
            </a:extLst>
          </p:cNvPr>
          <p:cNvSpPr txBox="1">
            <a:spLocks/>
          </p:cNvSpPr>
          <p:nvPr/>
        </p:nvSpPr>
        <p:spPr>
          <a:xfrm>
            <a:off x="-260900" y="2894242"/>
            <a:ext cx="2522454" cy="227808"/>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r">
              <a:lnSpc>
                <a:spcPts val="1000"/>
              </a:lnSpc>
              <a:spcBef>
                <a:spcPts val="0"/>
              </a:spcBef>
            </a:pPr>
            <a:r>
              <a:rPr lang="fr-BE" sz="1200">
                <a:solidFill>
                  <a:srgbClr val="FF7351"/>
                </a:solidFill>
                <a:latin typeface="Trebuchet MS" panose="020B0603020202020204" pitchFamily="34" charset="0"/>
              </a:rPr>
              <a:t>Application de la version 2020</a:t>
            </a:r>
          </a:p>
        </p:txBody>
      </p:sp>
      <p:cxnSp>
        <p:nvCxnSpPr>
          <p:cNvPr id="927" name="Connecteur droit 926">
            <a:extLst>
              <a:ext uri="{FF2B5EF4-FFF2-40B4-BE49-F238E27FC236}">
                <a16:creationId xmlns:a16="http://schemas.microsoft.com/office/drawing/2014/main" id="{982BC18D-0940-4B94-B67E-80E54354DF89}"/>
              </a:ext>
            </a:extLst>
          </p:cNvPr>
          <p:cNvCxnSpPr>
            <a:cxnSpLocks/>
          </p:cNvCxnSpPr>
          <p:nvPr/>
        </p:nvCxnSpPr>
        <p:spPr>
          <a:xfrm flipH="1">
            <a:off x="2232564" y="2991108"/>
            <a:ext cx="720000" cy="0"/>
          </a:xfrm>
          <a:prstGeom prst="line">
            <a:avLst/>
          </a:prstGeom>
          <a:ln>
            <a:solidFill>
              <a:srgbClr val="FF5B30"/>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grpSp>
        <p:nvGrpSpPr>
          <p:cNvPr id="928" name="Groupe 927">
            <a:extLst>
              <a:ext uri="{FF2B5EF4-FFF2-40B4-BE49-F238E27FC236}">
                <a16:creationId xmlns:a16="http://schemas.microsoft.com/office/drawing/2014/main" id="{E3D12719-4F7C-4444-9C42-0827E131C9B6}"/>
              </a:ext>
            </a:extLst>
          </p:cNvPr>
          <p:cNvGrpSpPr/>
          <p:nvPr/>
        </p:nvGrpSpPr>
        <p:grpSpPr>
          <a:xfrm>
            <a:off x="2330950" y="2832064"/>
            <a:ext cx="318087" cy="318087"/>
            <a:chOff x="4314784" y="2314534"/>
            <a:chExt cx="514432" cy="514432"/>
          </a:xfrm>
        </p:grpSpPr>
        <p:sp>
          <p:nvSpPr>
            <p:cNvPr id="929" name="Organigramme : Connecteur 928">
              <a:extLst>
                <a:ext uri="{FF2B5EF4-FFF2-40B4-BE49-F238E27FC236}">
                  <a16:creationId xmlns:a16="http://schemas.microsoft.com/office/drawing/2014/main" id="{72596203-3406-410B-B474-A9994B6580D3}"/>
                </a:ext>
              </a:extLst>
            </p:cNvPr>
            <p:cNvSpPr/>
            <p:nvPr/>
          </p:nvSpPr>
          <p:spPr>
            <a:xfrm>
              <a:off x="4314784" y="2314534"/>
              <a:ext cx="514432" cy="514432"/>
            </a:xfrm>
            <a:prstGeom prst="flowChartConnector">
              <a:avLst/>
            </a:prstGeom>
            <a:solidFill>
              <a:schemeClr val="bg1"/>
            </a:solidFill>
            <a:ln w="28575">
              <a:solidFill>
                <a:srgbClr val="FF5B3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930" name="Graphique 929" descr="Coche">
              <a:extLst>
                <a:ext uri="{FF2B5EF4-FFF2-40B4-BE49-F238E27FC236}">
                  <a16:creationId xmlns:a16="http://schemas.microsoft.com/office/drawing/2014/main" id="{7C138A40-763B-4972-B545-303C07A4577E}"/>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rcRect/>
            <a:stretch/>
          </p:blipFill>
          <p:spPr>
            <a:xfrm>
              <a:off x="4419970" y="2427817"/>
              <a:ext cx="337455" cy="337455"/>
            </a:xfrm>
            <a:prstGeom prst="rect">
              <a:avLst/>
            </a:prstGeom>
          </p:spPr>
        </p:pic>
      </p:grpSp>
      <p:grpSp>
        <p:nvGrpSpPr>
          <p:cNvPr id="931" name="Graphique 329">
            <a:extLst>
              <a:ext uri="{FF2B5EF4-FFF2-40B4-BE49-F238E27FC236}">
                <a16:creationId xmlns:a16="http://schemas.microsoft.com/office/drawing/2014/main" id="{1378977C-66FD-45CF-9B52-8755C6233132}"/>
              </a:ext>
            </a:extLst>
          </p:cNvPr>
          <p:cNvGrpSpPr/>
          <p:nvPr/>
        </p:nvGrpSpPr>
        <p:grpSpPr>
          <a:xfrm>
            <a:off x="3129253" y="1799510"/>
            <a:ext cx="1108148" cy="1173759"/>
            <a:chOff x="1109582" y="2520582"/>
            <a:chExt cx="1108148" cy="1173759"/>
          </a:xfrm>
          <a:effectLst>
            <a:outerShdw blurRad="50800" dist="38100" dir="2700000" algn="tl" rotWithShape="0">
              <a:prstClr val="black">
                <a:alpha val="40000"/>
              </a:prstClr>
            </a:outerShdw>
          </a:effectLst>
        </p:grpSpPr>
        <p:sp>
          <p:nvSpPr>
            <p:cNvPr id="932" name="Forme libre : forme 931">
              <a:extLst>
                <a:ext uri="{FF2B5EF4-FFF2-40B4-BE49-F238E27FC236}">
                  <a16:creationId xmlns:a16="http://schemas.microsoft.com/office/drawing/2014/main" id="{88B13887-1D28-4FCA-8D57-B1F1B15AC5F6}"/>
                </a:ext>
              </a:extLst>
            </p:cNvPr>
            <p:cNvSpPr/>
            <p:nvPr/>
          </p:nvSpPr>
          <p:spPr>
            <a:xfrm>
              <a:off x="1109582" y="2586389"/>
              <a:ext cx="1107952" cy="1107952"/>
            </a:xfrm>
            <a:custGeom>
              <a:avLst/>
              <a:gdLst>
                <a:gd name="connsiteX0" fmla="*/ 967916 w 1107952"/>
                <a:gd name="connsiteY0" fmla="*/ 0 h 1107952"/>
                <a:gd name="connsiteX1" fmla="*/ 140232 w 1107952"/>
                <a:gd name="connsiteY1" fmla="*/ 0 h 1107952"/>
                <a:gd name="connsiteX2" fmla="*/ 0 w 1107952"/>
                <a:gd name="connsiteY2" fmla="*/ 140232 h 1107952"/>
                <a:gd name="connsiteX3" fmla="*/ 0 w 1107952"/>
                <a:gd name="connsiteY3" fmla="*/ 967720 h 1107952"/>
                <a:gd name="connsiteX4" fmla="*/ 140232 w 1107952"/>
                <a:gd name="connsiteY4" fmla="*/ 1107952 h 1107952"/>
                <a:gd name="connsiteX5" fmla="*/ 967720 w 1107952"/>
                <a:gd name="connsiteY5" fmla="*/ 1107952 h 1107952"/>
                <a:gd name="connsiteX6" fmla="*/ 1107953 w 1107952"/>
                <a:gd name="connsiteY6" fmla="*/ 967720 h 1107952"/>
                <a:gd name="connsiteX7" fmla="*/ 1107953 w 1107952"/>
                <a:gd name="connsiteY7" fmla="*/ 140232 h 1107952"/>
                <a:gd name="connsiteX8" fmla="*/ 967916 w 1107952"/>
                <a:gd name="connsiteY8" fmla="*/ 0 h 110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7952" h="1107952">
                  <a:moveTo>
                    <a:pt x="967916" y="0"/>
                  </a:moveTo>
                  <a:lnTo>
                    <a:pt x="140232" y="0"/>
                  </a:lnTo>
                  <a:cubicBezTo>
                    <a:pt x="62869" y="0"/>
                    <a:pt x="0" y="62869"/>
                    <a:pt x="0" y="140232"/>
                  </a:cubicBezTo>
                  <a:lnTo>
                    <a:pt x="0" y="967720"/>
                  </a:lnTo>
                  <a:cubicBezTo>
                    <a:pt x="0" y="1045279"/>
                    <a:pt x="62869" y="1107952"/>
                    <a:pt x="140232" y="1107952"/>
                  </a:cubicBezTo>
                  <a:lnTo>
                    <a:pt x="967720" y="1107952"/>
                  </a:lnTo>
                  <a:cubicBezTo>
                    <a:pt x="1045279" y="1107952"/>
                    <a:pt x="1107953" y="1045083"/>
                    <a:pt x="1107953" y="967720"/>
                  </a:cubicBezTo>
                  <a:lnTo>
                    <a:pt x="1107953" y="140232"/>
                  </a:lnTo>
                  <a:cubicBezTo>
                    <a:pt x="1108148" y="62869"/>
                    <a:pt x="1045279" y="0"/>
                    <a:pt x="967916" y="0"/>
                  </a:cubicBezTo>
                  <a:close/>
                </a:path>
              </a:pathLst>
            </a:custGeom>
            <a:solidFill>
              <a:srgbClr val="FFEAE5"/>
            </a:solidFill>
            <a:ln w="1952" cap="flat">
              <a:noFill/>
              <a:prstDash val="solid"/>
              <a:miter/>
            </a:ln>
          </p:spPr>
          <p:txBody>
            <a:bodyPr rtlCol="0" anchor="b"/>
            <a:lstStyle/>
            <a:p>
              <a:pPr algn="ctr"/>
              <a:r>
                <a:rPr lang="en-US" sz="1600" dirty="0">
                  <a:latin typeface="Trebuchet MS" panose="020B0603020202020204" pitchFamily="34" charset="0"/>
                </a:rPr>
                <a:t>31 Décembre 2020</a:t>
              </a:r>
              <a:endParaRPr lang="en-BE" sz="1600" dirty="0">
                <a:latin typeface="Trebuchet MS" panose="020B0603020202020204" pitchFamily="34" charset="0"/>
              </a:endParaRPr>
            </a:p>
          </p:txBody>
        </p:sp>
        <p:sp>
          <p:nvSpPr>
            <p:cNvPr id="933" name="Forme libre : forme 932">
              <a:extLst>
                <a:ext uri="{FF2B5EF4-FFF2-40B4-BE49-F238E27FC236}">
                  <a16:creationId xmlns:a16="http://schemas.microsoft.com/office/drawing/2014/main" id="{3DAACF61-8313-490E-8AD7-015CB790FA2C}"/>
                </a:ext>
              </a:extLst>
            </p:cNvPr>
            <p:cNvSpPr/>
            <p:nvPr/>
          </p:nvSpPr>
          <p:spPr>
            <a:xfrm>
              <a:off x="1141114" y="2629869"/>
              <a:ext cx="1076615" cy="1064472"/>
            </a:xfrm>
            <a:custGeom>
              <a:avLst/>
              <a:gdLst>
                <a:gd name="connsiteX0" fmla="*/ 1037836 w 1076615"/>
                <a:gd name="connsiteY0" fmla="*/ 0 h 1064472"/>
                <a:gd name="connsiteX1" fmla="*/ 1069369 w 1076615"/>
                <a:gd name="connsiteY1" fmla="*/ 88527 h 1064472"/>
                <a:gd name="connsiteX2" fmla="*/ 1069369 w 1076615"/>
                <a:gd name="connsiteY2" fmla="*/ 916014 h 1064472"/>
                <a:gd name="connsiteX3" fmla="*/ 929137 w 1076615"/>
                <a:gd name="connsiteY3" fmla="*/ 1056247 h 1064472"/>
                <a:gd name="connsiteX4" fmla="*/ 101453 w 1076615"/>
                <a:gd name="connsiteY4" fmla="*/ 1056247 h 1064472"/>
                <a:gd name="connsiteX5" fmla="*/ 0 w 1076615"/>
                <a:gd name="connsiteY5" fmla="*/ 1012767 h 1064472"/>
                <a:gd name="connsiteX6" fmla="*/ 108895 w 1076615"/>
                <a:gd name="connsiteY6" fmla="*/ 1064472 h 1064472"/>
                <a:gd name="connsiteX7" fmla="*/ 936383 w 1076615"/>
                <a:gd name="connsiteY7" fmla="*/ 1064472 h 1064472"/>
                <a:gd name="connsiteX8" fmla="*/ 1076616 w 1076615"/>
                <a:gd name="connsiteY8" fmla="*/ 924240 h 1064472"/>
                <a:gd name="connsiteX9" fmla="*/ 1076616 w 1076615"/>
                <a:gd name="connsiteY9" fmla="*/ 96752 h 1064472"/>
                <a:gd name="connsiteX10" fmla="*/ 1037836 w 1076615"/>
                <a:gd name="connsiteY10" fmla="*/ 0 h 106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6615" h="1064472">
                  <a:moveTo>
                    <a:pt x="1037836" y="0"/>
                  </a:moveTo>
                  <a:cubicBezTo>
                    <a:pt x="1057422" y="24090"/>
                    <a:pt x="1069369" y="55035"/>
                    <a:pt x="1069369" y="88527"/>
                  </a:cubicBezTo>
                  <a:lnTo>
                    <a:pt x="1069369" y="916014"/>
                  </a:lnTo>
                  <a:cubicBezTo>
                    <a:pt x="1069369" y="993573"/>
                    <a:pt x="1006500" y="1056247"/>
                    <a:pt x="929137" y="1056247"/>
                  </a:cubicBezTo>
                  <a:lnTo>
                    <a:pt x="101453" y="1056247"/>
                  </a:lnTo>
                  <a:cubicBezTo>
                    <a:pt x="61499" y="1056247"/>
                    <a:pt x="25461" y="1039599"/>
                    <a:pt x="0" y="1012767"/>
                  </a:cubicBezTo>
                  <a:cubicBezTo>
                    <a:pt x="25657" y="1044299"/>
                    <a:pt x="64828" y="1064472"/>
                    <a:pt x="108895" y="1064472"/>
                  </a:cubicBezTo>
                  <a:lnTo>
                    <a:pt x="936383" y="1064472"/>
                  </a:lnTo>
                  <a:cubicBezTo>
                    <a:pt x="1013942" y="1064472"/>
                    <a:pt x="1076616" y="1001603"/>
                    <a:pt x="1076616" y="924240"/>
                  </a:cubicBezTo>
                  <a:lnTo>
                    <a:pt x="1076616" y="96752"/>
                  </a:lnTo>
                  <a:cubicBezTo>
                    <a:pt x="1076616" y="59344"/>
                    <a:pt x="1061927" y="25265"/>
                    <a:pt x="1037836" y="0"/>
                  </a:cubicBezTo>
                  <a:close/>
                </a:path>
              </a:pathLst>
            </a:custGeom>
            <a:solidFill>
              <a:srgbClr val="FFFFFF"/>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34" name="Forme libre : forme 933">
              <a:extLst>
                <a:ext uri="{FF2B5EF4-FFF2-40B4-BE49-F238E27FC236}">
                  <a16:creationId xmlns:a16="http://schemas.microsoft.com/office/drawing/2014/main" id="{E2E03D1E-9E80-4F45-A767-106D9EB57D3B}"/>
                </a:ext>
              </a:extLst>
            </p:cNvPr>
            <p:cNvSpPr/>
            <p:nvPr/>
          </p:nvSpPr>
          <p:spPr>
            <a:xfrm>
              <a:off x="1109582" y="2586389"/>
              <a:ext cx="147478" cy="1107952"/>
            </a:xfrm>
            <a:custGeom>
              <a:avLst/>
              <a:gdLst>
                <a:gd name="connsiteX0" fmla="*/ 7247 w 147478"/>
                <a:gd name="connsiteY0" fmla="*/ 967916 h 1107952"/>
                <a:gd name="connsiteX1" fmla="*/ 7247 w 147478"/>
                <a:gd name="connsiteY1" fmla="*/ 140232 h 1107952"/>
                <a:gd name="connsiteX2" fmla="*/ 147479 w 147478"/>
                <a:gd name="connsiteY2" fmla="*/ 0 h 1107952"/>
                <a:gd name="connsiteX3" fmla="*/ 140232 w 147478"/>
                <a:gd name="connsiteY3" fmla="*/ 0 h 1107952"/>
                <a:gd name="connsiteX4" fmla="*/ 0 w 147478"/>
                <a:gd name="connsiteY4" fmla="*/ 140232 h 1107952"/>
                <a:gd name="connsiteX5" fmla="*/ 0 w 147478"/>
                <a:gd name="connsiteY5" fmla="*/ 967720 h 1107952"/>
                <a:gd name="connsiteX6" fmla="*/ 140232 w 147478"/>
                <a:gd name="connsiteY6" fmla="*/ 1107952 h 1107952"/>
                <a:gd name="connsiteX7" fmla="*/ 147479 w 147478"/>
                <a:gd name="connsiteY7" fmla="*/ 1107952 h 1107952"/>
                <a:gd name="connsiteX8" fmla="*/ 7247 w 147478"/>
                <a:gd name="connsiteY8" fmla="*/ 967916 h 110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478" h="1107952">
                  <a:moveTo>
                    <a:pt x="7247" y="967916"/>
                  </a:moveTo>
                  <a:lnTo>
                    <a:pt x="7247" y="140232"/>
                  </a:lnTo>
                  <a:cubicBezTo>
                    <a:pt x="7247" y="62674"/>
                    <a:pt x="70116" y="0"/>
                    <a:pt x="147479" y="0"/>
                  </a:cubicBezTo>
                  <a:lnTo>
                    <a:pt x="140232" y="0"/>
                  </a:lnTo>
                  <a:cubicBezTo>
                    <a:pt x="62869" y="0"/>
                    <a:pt x="0" y="62869"/>
                    <a:pt x="0" y="140232"/>
                  </a:cubicBezTo>
                  <a:lnTo>
                    <a:pt x="0" y="967720"/>
                  </a:lnTo>
                  <a:cubicBezTo>
                    <a:pt x="0" y="1045279"/>
                    <a:pt x="62869" y="1107952"/>
                    <a:pt x="140232" y="1107952"/>
                  </a:cubicBezTo>
                  <a:lnTo>
                    <a:pt x="147479" y="1107952"/>
                  </a:lnTo>
                  <a:cubicBezTo>
                    <a:pt x="70116" y="1108148"/>
                    <a:pt x="7247" y="1045279"/>
                    <a:pt x="7247" y="967916"/>
                  </a:cubicBezTo>
                  <a:close/>
                </a:path>
              </a:pathLst>
            </a:custGeom>
            <a:solidFill>
              <a:srgbClr val="FFFFFF"/>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35" name="Forme libre : forme 934">
              <a:extLst>
                <a:ext uri="{FF2B5EF4-FFF2-40B4-BE49-F238E27FC236}">
                  <a16:creationId xmlns:a16="http://schemas.microsoft.com/office/drawing/2014/main" id="{F8712936-57C1-4C26-B31D-A14B771B6BDF}"/>
                </a:ext>
              </a:extLst>
            </p:cNvPr>
            <p:cNvSpPr/>
            <p:nvPr/>
          </p:nvSpPr>
          <p:spPr>
            <a:xfrm>
              <a:off x="1109582" y="2586389"/>
              <a:ext cx="1108148" cy="304554"/>
            </a:xfrm>
            <a:custGeom>
              <a:avLst/>
              <a:gdLst>
                <a:gd name="connsiteX0" fmla="*/ 967916 w 1108148"/>
                <a:gd name="connsiteY0" fmla="*/ 0 h 304554"/>
                <a:gd name="connsiteX1" fmla="*/ 140232 w 1108148"/>
                <a:gd name="connsiteY1" fmla="*/ 0 h 304554"/>
                <a:gd name="connsiteX2" fmla="*/ 0 w 1108148"/>
                <a:gd name="connsiteY2" fmla="*/ 140232 h 304554"/>
                <a:gd name="connsiteX3" fmla="*/ 0 w 1108148"/>
                <a:gd name="connsiteY3" fmla="*/ 304555 h 304554"/>
                <a:gd name="connsiteX4" fmla="*/ 1108148 w 1108148"/>
                <a:gd name="connsiteY4" fmla="*/ 304555 h 304554"/>
                <a:gd name="connsiteX5" fmla="*/ 1108148 w 1108148"/>
                <a:gd name="connsiteY5" fmla="*/ 140232 h 304554"/>
                <a:gd name="connsiteX6" fmla="*/ 967916 w 1108148"/>
                <a:gd name="connsiteY6" fmla="*/ 0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8148" h="304554">
                  <a:moveTo>
                    <a:pt x="967916" y="0"/>
                  </a:moveTo>
                  <a:lnTo>
                    <a:pt x="140232" y="0"/>
                  </a:lnTo>
                  <a:cubicBezTo>
                    <a:pt x="62869" y="0"/>
                    <a:pt x="0" y="62869"/>
                    <a:pt x="0" y="140232"/>
                  </a:cubicBezTo>
                  <a:lnTo>
                    <a:pt x="0" y="304555"/>
                  </a:lnTo>
                  <a:lnTo>
                    <a:pt x="1108148" y="304555"/>
                  </a:lnTo>
                  <a:lnTo>
                    <a:pt x="1108148" y="140232"/>
                  </a:lnTo>
                  <a:cubicBezTo>
                    <a:pt x="1108148" y="62869"/>
                    <a:pt x="1045279" y="0"/>
                    <a:pt x="967916" y="0"/>
                  </a:cubicBezTo>
                  <a:close/>
                </a:path>
              </a:pathLst>
            </a:custGeom>
            <a:solidFill>
              <a:srgbClr val="FF7351"/>
            </a:solidFill>
            <a:ln w="1952" cap="flat">
              <a:noFill/>
              <a:prstDash val="solid"/>
              <a:miter/>
            </a:ln>
          </p:spPr>
          <p:txBody>
            <a:bodyPr rtlCol="0" anchor="b"/>
            <a:lstStyle/>
            <a:p>
              <a:pPr algn="ctr"/>
              <a:r>
                <a:rPr lang="en-US" sz="1100" dirty="0">
                  <a:solidFill>
                    <a:schemeClr val="bg1"/>
                  </a:solidFill>
                  <a:latin typeface="Trebuchet MS" panose="020B0603020202020204" pitchFamily="34" charset="0"/>
                </a:rPr>
                <a:t>Prend fin au</a:t>
              </a:r>
              <a:endParaRPr lang="en-BE" sz="1100" dirty="0">
                <a:solidFill>
                  <a:schemeClr val="bg1"/>
                </a:solidFill>
                <a:latin typeface="Trebuchet MS" panose="020B0603020202020204" pitchFamily="34" charset="0"/>
              </a:endParaRPr>
            </a:p>
          </p:txBody>
        </p:sp>
        <p:sp>
          <p:nvSpPr>
            <p:cNvPr id="936" name="Forme libre : forme 935">
              <a:extLst>
                <a:ext uri="{FF2B5EF4-FFF2-40B4-BE49-F238E27FC236}">
                  <a16:creationId xmlns:a16="http://schemas.microsoft.com/office/drawing/2014/main" id="{B55670CC-B708-4488-B80C-BDDC07AC05C9}"/>
                </a:ext>
              </a:extLst>
            </p:cNvPr>
            <p:cNvSpPr/>
            <p:nvPr/>
          </p:nvSpPr>
          <p:spPr>
            <a:xfrm>
              <a:off x="2070251" y="2586389"/>
              <a:ext cx="147478" cy="304554"/>
            </a:xfrm>
            <a:custGeom>
              <a:avLst/>
              <a:gdLst>
                <a:gd name="connsiteX0" fmla="*/ 7247 w 147478"/>
                <a:gd name="connsiteY0" fmla="*/ 0 h 304554"/>
                <a:gd name="connsiteX1" fmla="*/ 0 w 147478"/>
                <a:gd name="connsiteY1" fmla="*/ 0 h 304554"/>
                <a:gd name="connsiteX2" fmla="*/ 140232 w 147478"/>
                <a:gd name="connsiteY2" fmla="*/ 140232 h 304554"/>
                <a:gd name="connsiteX3" fmla="*/ 140232 w 147478"/>
                <a:gd name="connsiteY3" fmla="*/ 304555 h 304554"/>
                <a:gd name="connsiteX4" fmla="*/ 147479 w 147478"/>
                <a:gd name="connsiteY4" fmla="*/ 304555 h 304554"/>
                <a:gd name="connsiteX5" fmla="*/ 147479 w 147478"/>
                <a:gd name="connsiteY5" fmla="*/ 140232 h 304554"/>
                <a:gd name="connsiteX6" fmla="*/ 7247 w 147478"/>
                <a:gd name="connsiteY6" fmla="*/ 0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78" h="304554">
                  <a:moveTo>
                    <a:pt x="7247" y="0"/>
                  </a:moveTo>
                  <a:lnTo>
                    <a:pt x="0" y="0"/>
                  </a:lnTo>
                  <a:cubicBezTo>
                    <a:pt x="77559" y="0"/>
                    <a:pt x="140232" y="62869"/>
                    <a:pt x="140232" y="140232"/>
                  </a:cubicBezTo>
                  <a:lnTo>
                    <a:pt x="140232" y="304555"/>
                  </a:lnTo>
                  <a:lnTo>
                    <a:pt x="147479" y="304555"/>
                  </a:lnTo>
                  <a:lnTo>
                    <a:pt x="147479" y="140232"/>
                  </a:lnTo>
                  <a:cubicBezTo>
                    <a:pt x="147479" y="62869"/>
                    <a:pt x="84609" y="0"/>
                    <a:pt x="7247" y="0"/>
                  </a:cubicBezTo>
                  <a:close/>
                </a:path>
              </a:pathLst>
            </a:custGeom>
            <a:solidFill>
              <a:srgbClr val="DB3131"/>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37" name="Forme libre : forme 936">
              <a:extLst>
                <a:ext uri="{FF2B5EF4-FFF2-40B4-BE49-F238E27FC236}">
                  <a16:creationId xmlns:a16="http://schemas.microsoft.com/office/drawing/2014/main" id="{7799C828-D7FC-4163-8550-6C934D1B2C6A}"/>
                </a:ext>
              </a:extLst>
            </p:cNvPr>
            <p:cNvSpPr/>
            <p:nvPr/>
          </p:nvSpPr>
          <p:spPr>
            <a:xfrm>
              <a:off x="1109582" y="2586389"/>
              <a:ext cx="1081903" cy="304554"/>
            </a:xfrm>
            <a:custGeom>
              <a:avLst/>
              <a:gdLst>
                <a:gd name="connsiteX0" fmla="*/ 7247 w 1081903"/>
                <a:gd name="connsiteY0" fmla="*/ 149633 h 304554"/>
                <a:gd name="connsiteX1" fmla="*/ 147479 w 1081903"/>
                <a:gd name="connsiteY1" fmla="*/ 9401 h 304554"/>
                <a:gd name="connsiteX2" fmla="*/ 974967 w 1081903"/>
                <a:gd name="connsiteY2" fmla="*/ 9401 h 304554"/>
                <a:gd name="connsiteX3" fmla="*/ 1081904 w 1081903"/>
                <a:gd name="connsiteY3" fmla="*/ 58952 h 304554"/>
                <a:gd name="connsiteX4" fmla="*/ 967524 w 1081903"/>
                <a:gd name="connsiteY4" fmla="*/ 0 h 304554"/>
                <a:gd name="connsiteX5" fmla="*/ 140232 w 1081903"/>
                <a:gd name="connsiteY5" fmla="*/ 0 h 304554"/>
                <a:gd name="connsiteX6" fmla="*/ 0 w 1081903"/>
                <a:gd name="connsiteY6" fmla="*/ 140232 h 304554"/>
                <a:gd name="connsiteX7" fmla="*/ 0 w 1081903"/>
                <a:gd name="connsiteY7" fmla="*/ 304555 h 304554"/>
                <a:gd name="connsiteX8" fmla="*/ 7247 w 1081903"/>
                <a:gd name="connsiteY8" fmla="*/ 304555 h 304554"/>
                <a:gd name="connsiteX9" fmla="*/ 7247 w 1081903"/>
                <a:gd name="connsiteY9" fmla="*/ 149633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1903" h="304554">
                  <a:moveTo>
                    <a:pt x="7247" y="149633"/>
                  </a:moveTo>
                  <a:cubicBezTo>
                    <a:pt x="7247" y="72075"/>
                    <a:pt x="70116" y="9401"/>
                    <a:pt x="147479" y="9401"/>
                  </a:cubicBezTo>
                  <a:lnTo>
                    <a:pt x="974967" y="9401"/>
                  </a:lnTo>
                  <a:cubicBezTo>
                    <a:pt x="1017859" y="9401"/>
                    <a:pt x="1056247" y="28595"/>
                    <a:pt x="1081904" y="58952"/>
                  </a:cubicBezTo>
                  <a:cubicBezTo>
                    <a:pt x="1056443" y="23307"/>
                    <a:pt x="1014725" y="0"/>
                    <a:pt x="967524" y="0"/>
                  </a:cubicBezTo>
                  <a:lnTo>
                    <a:pt x="140232" y="0"/>
                  </a:lnTo>
                  <a:cubicBezTo>
                    <a:pt x="62869" y="0"/>
                    <a:pt x="0" y="62869"/>
                    <a:pt x="0" y="140232"/>
                  </a:cubicBezTo>
                  <a:lnTo>
                    <a:pt x="0" y="304555"/>
                  </a:lnTo>
                  <a:lnTo>
                    <a:pt x="7247" y="304555"/>
                  </a:lnTo>
                  <a:lnTo>
                    <a:pt x="7247" y="149633"/>
                  </a:lnTo>
                  <a:close/>
                </a:path>
              </a:pathLst>
            </a:custGeom>
            <a:solidFill>
              <a:srgbClr val="FF5B30"/>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938" name="Graphique 329">
              <a:extLst>
                <a:ext uri="{FF2B5EF4-FFF2-40B4-BE49-F238E27FC236}">
                  <a16:creationId xmlns:a16="http://schemas.microsoft.com/office/drawing/2014/main" id="{EDD85710-220E-4E99-BE4B-7464164C3FBE}"/>
                </a:ext>
              </a:extLst>
            </p:cNvPr>
            <p:cNvGrpSpPr/>
            <p:nvPr/>
          </p:nvGrpSpPr>
          <p:grpSpPr>
            <a:xfrm>
              <a:off x="1263868" y="2601313"/>
              <a:ext cx="98545" cy="98545"/>
              <a:chOff x="1263868" y="2601313"/>
              <a:chExt cx="98545" cy="98545"/>
            </a:xfrm>
          </p:grpSpPr>
          <p:sp>
            <p:nvSpPr>
              <p:cNvPr id="1001" name="Forme libre : forme 1000">
                <a:extLst>
                  <a:ext uri="{FF2B5EF4-FFF2-40B4-BE49-F238E27FC236}">
                    <a16:creationId xmlns:a16="http://schemas.microsoft.com/office/drawing/2014/main" id="{1EE7CC73-8CE6-4655-B7E7-57D324FEE481}"/>
                  </a:ext>
                </a:extLst>
              </p:cNvPr>
              <p:cNvSpPr/>
              <p:nvPr/>
            </p:nvSpPr>
            <p:spPr>
              <a:xfrm rot="-4026095">
                <a:off x="1275536" y="2612981"/>
                <a:ext cx="75208" cy="75208"/>
              </a:xfrm>
              <a:custGeom>
                <a:avLst/>
                <a:gdLst>
                  <a:gd name="connsiteX0" fmla="*/ 75209 w 75208"/>
                  <a:gd name="connsiteY0" fmla="*/ 37604 h 75208"/>
                  <a:gd name="connsiteX1" fmla="*/ 37604 w 75208"/>
                  <a:gd name="connsiteY1" fmla="*/ 75209 h 75208"/>
                  <a:gd name="connsiteX2" fmla="*/ 0 w 75208"/>
                  <a:gd name="connsiteY2" fmla="*/ 37604 h 75208"/>
                  <a:gd name="connsiteX3" fmla="*/ 37604 w 75208"/>
                  <a:gd name="connsiteY3" fmla="*/ 0 h 75208"/>
                  <a:gd name="connsiteX4" fmla="*/ 75209 w 75208"/>
                  <a:gd name="connsiteY4" fmla="*/ 37604 h 75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8" h="75208">
                    <a:moveTo>
                      <a:pt x="75209" y="37604"/>
                    </a:moveTo>
                    <a:cubicBezTo>
                      <a:pt x="75209" y="58373"/>
                      <a:pt x="58373" y="75209"/>
                      <a:pt x="37604" y="75209"/>
                    </a:cubicBezTo>
                    <a:cubicBezTo>
                      <a:pt x="16836" y="75209"/>
                      <a:pt x="0" y="58373"/>
                      <a:pt x="0" y="37604"/>
                    </a:cubicBezTo>
                    <a:cubicBezTo>
                      <a:pt x="0" y="16836"/>
                      <a:pt x="16836" y="0"/>
                      <a:pt x="37604" y="0"/>
                    </a:cubicBezTo>
                    <a:cubicBezTo>
                      <a:pt x="58373" y="0"/>
                      <a:pt x="75209" y="16836"/>
                      <a:pt x="75209"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002" name="Forme libre : forme 1001">
                <a:extLst>
                  <a:ext uri="{FF2B5EF4-FFF2-40B4-BE49-F238E27FC236}">
                    <a16:creationId xmlns:a16="http://schemas.microsoft.com/office/drawing/2014/main" id="{C2A101DD-25AC-4B74-AB15-30BB7759C093}"/>
                  </a:ext>
                </a:extLst>
              </p:cNvPr>
              <p:cNvSpPr/>
              <p:nvPr/>
            </p:nvSpPr>
            <p:spPr>
              <a:xfrm>
                <a:off x="1275275"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431"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003" name="Forme libre : forme 1002">
                <a:extLst>
                  <a:ext uri="{FF2B5EF4-FFF2-40B4-BE49-F238E27FC236}">
                    <a16:creationId xmlns:a16="http://schemas.microsoft.com/office/drawing/2014/main" id="{1CA83C99-D8C5-493D-905A-49BB22240099}"/>
                  </a:ext>
                </a:extLst>
              </p:cNvPr>
              <p:cNvSpPr/>
              <p:nvPr/>
            </p:nvSpPr>
            <p:spPr>
              <a:xfrm>
                <a:off x="127547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3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4" y="40150"/>
                      <a:pt x="37604" y="40150"/>
                    </a:cubicBezTo>
                    <a:cubicBezTo>
                      <a:pt x="58365" y="40150"/>
                      <a:pt x="75208" y="23307"/>
                      <a:pt x="75208" y="2546"/>
                    </a:cubicBezTo>
                    <a:cubicBezTo>
                      <a:pt x="75208" y="1763"/>
                      <a:pt x="75208" y="783"/>
                      <a:pt x="75013" y="0"/>
                    </a:cubicBezTo>
                    <a:cubicBezTo>
                      <a:pt x="73642" y="19586"/>
                      <a:pt x="57386"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939" name="Graphique 329">
              <a:extLst>
                <a:ext uri="{FF2B5EF4-FFF2-40B4-BE49-F238E27FC236}">
                  <a16:creationId xmlns:a16="http://schemas.microsoft.com/office/drawing/2014/main" id="{2A33C4DD-0477-49A2-B9CB-86D18CEC213B}"/>
                </a:ext>
              </a:extLst>
            </p:cNvPr>
            <p:cNvGrpSpPr/>
            <p:nvPr/>
          </p:nvGrpSpPr>
          <p:grpSpPr>
            <a:xfrm>
              <a:off x="1443050" y="2605282"/>
              <a:ext cx="90648" cy="90648"/>
              <a:chOff x="1443050" y="2605282"/>
              <a:chExt cx="90648" cy="90648"/>
            </a:xfrm>
          </p:grpSpPr>
          <p:sp>
            <p:nvSpPr>
              <p:cNvPr id="998" name="Forme libre : forme 997">
                <a:extLst>
                  <a:ext uri="{FF2B5EF4-FFF2-40B4-BE49-F238E27FC236}">
                    <a16:creationId xmlns:a16="http://schemas.microsoft.com/office/drawing/2014/main" id="{E678FBC1-78E2-429C-9344-A6EBDBF6F29D}"/>
                  </a:ext>
                </a:extLst>
              </p:cNvPr>
              <p:cNvSpPr/>
              <p:nvPr/>
            </p:nvSpPr>
            <p:spPr>
              <a:xfrm rot="-807738">
                <a:off x="1450771" y="2613003"/>
                <a:ext cx="75206" cy="75206"/>
              </a:xfrm>
              <a:custGeom>
                <a:avLst/>
                <a:gdLst>
                  <a:gd name="connsiteX0" fmla="*/ 75207 w 75206"/>
                  <a:gd name="connsiteY0" fmla="*/ 37603 h 75206"/>
                  <a:gd name="connsiteX1" fmla="*/ 37603 w 75206"/>
                  <a:gd name="connsiteY1" fmla="*/ 75207 h 75206"/>
                  <a:gd name="connsiteX2" fmla="*/ 0 w 75206"/>
                  <a:gd name="connsiteY2" fmla="*/ 37603 h 75206"/>
                  <a:gd name="connsiteX3" fmla="*/ 37603 w 75206"/>
                  <a:gd name="connsiteY3" fmla="*/ 0 h 75206"/>
                  <a:gd name="connsiteX4" fmla="*/ 75207 w 75206"/>
                  <a:gd name="connsiteY4" fmla="*/ 37603 h 75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6" h="75206">
                    <a:moveTo>
                      <a:pt x="75207" y="37603"/>
                    </a:moveTo>
                    <a:cubicBezTo>
                      <a:pt x="75207" y="58371"/>
                      <a:pt x="58371" y="75207"/>
                      <a:pt x="37603" y="75207"/>
                    </a:cubicBezTo>
                    <a:cubicBezTo>
                      <a:pt x="16836" y="75207"/>
                      <a:pt x="0" y="58371"/>
                      <a:pt x="0" y="37603"/>
                    </a:cubicBezTo>
                    <a:cubicBezTo>
                      <a:pt x="0" y="16836"/>
                      <a:pt x="16836" y="0"/>
                      <a:pt x="37603" y="0"/>
                    </a:cubicBezTo>
                    <a:cubicBezTo>
                      <a:pt x="58371" y="0"/>
                      <a:pt x="75207" y="16836"/>
                      <a:pt x="75207" y="37603"/>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99" name="Forme libre : forme 998">
                <a:extLst>
                  <a:ext uri="{FF2B5EF4-FFF2-40B4-BE49-F238E27FC236}">
                    <a16:creationId xmlns:a16="http://schemas.microsoft.com/office/drawing/2014/main" id="{5FECF2F8-EEE6-47C1-9B0F-9EAF21EA4F28}"/>
                  </a:ext>
                </a:extLst>
              </p:cNvPr>
              <p:cNvSpPr/>
              <p:nvPr/>
            </p:nvSpPr>
            <p:spPr>
              <a:xfrm>
                <a:off x="1450565"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431"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000" name="Forme libre : forme 999">
                <a:extLst>
                  <a:ext uri="{FF2B5EF4-FFF2-40B4-BE49-F238E27FC236}">
                    <a16:creationId xmlns:a16="http://schemas.microsoft.com/office/drawing/2014/main" id="{06534FF6-ABA3-4AF9-B6DE-F36A94629E2F}"/>
                  </a:ext>
                </a:extLst>
              </p:cNvPr>
              <p:cNvSpPr/>
              <p:nvPr/>
            </p:nvSpPr>
            <p:spPr>
              <a:xfrm>
                <a:off x="145076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3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4" y="40150"/>
                      <a:pt x="37604" y="40150"/>
                    </a:cubicBezTo>
                    <a:cubicBezTo>
                      <a:pt x="58365" y="40150"/>
                      <a:pt x="75208" y="23307"/>
                      <a:pt x="75208" y="2546"/>
                    </a:cubicBezTo>
                    <a:cubicBezTo>
                      <a:pt x="75208" y="1763"/>
                      <a:pt x="75208" y="783"/>
                      <a:pt x="75013" y="0"/>
                    </a:cubicBezTo>
                    <a:cubicBezTo>
                      <a:pt x="73642" y="19586"/>
                      <a:pt x="57386"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940" name="Graphique 329">
              <a:extLst>
                <a:ext uri="{FF2B5EF4-FFF2-40B4-BE49-F238E27FC236}">
                  <a16:creationId xmlns:a16="http://schemas.microsoft.com/office/drawing/2014/main" id="{397F65D5-5925-4084-A534-A53EDD747F3D}"/>
                </a:ext>
              </a:extLst>
            </p:cNvPr>
            <p:cNvGrpSpPr/>
            <p:nvPr/>
          </p:nvGrpSpPr>
          <p:grpSpPr>
            <a:xfrm>
              <a:off x="1618496" y="2605438"/>
              <a:ext cx="90370" cy="90370"/>
              <a:chOff x="1618496" y="2605438"/>
              <a:chExt cx="90370" cy="90370"/>
            </a:xfrm>
          </p:grpSpPr>
          <p:sp>
            <p:nvSpPr>
              <p:cNvPr id="995" name="Forme libre : forme 994">
                <a:extLst>
                  <a:ext uri="{FF2B5EF4-FFF2-40B4-BE49-F238E27FC236}">
                    <a16:creationId xmlns:a16="http://schemas.microsoft.com/office/drawing/2014/main" id="{05C204B2-0C8C-465D-9FF5-44E170F90889}"/>
                  </a:ext>
                </a:extLst>
              </p:cNvPr>
              <p:cNvSpPr/>
              <p:nvPr/>
            </p:nvSpPr>
            <p:spPr>
              <a:xfrm rot="-790396">
                <a:off x="1626076" y="2613018"/>
                <a:ext cx="75209" cy="75209"/>
              </a:xfrm>
              <a:custGeom>
                <a:avLst/>
                <a:gdLst>
                  <a:gd name="connsiteX0" fmla="*/ 75210 w 75209"/>
                  <a:gd name="connsiteY0" fmla="*/ 37605 h 75209"/>
                  <a:gd name="connsiteX1" fmla="*/ 37605 w 75209"/>
                  <a:gd name="connsiteY1" fmla="*/ 75209 h 75209"/>
                  <a:gd name="connsiteX2" fmla="*/ 0 w 75209"/>
                  <a:gd name="connsiteY2" fmla="*/ 37605 h 75209"/>
                  <a:gd name="connsiteX3" fmla="*/ 37605 w 75209"/>
                  <a:gd name="connsiteY3" fmla="*/ 0 h 75209"/>
                  <a:gd name="connsiteX4" fmla="*/ 75210 w 75209"/>
                  <a:gd name="connsiteY4" fmla="*/ 37605 h 75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9" h="75209">
                    <a:moveTo>
                      <a:pt x="75210" y="37605"/>
                    </a:moveTo>
                    <a:cubicBezTo>
                      <a:pt x="75210" y="58373"/>
                      <a:pt x="58373" y="75209"/>
                      <a:pt x="37605" y="75209"/>
                    </a:cubicBezTo>
                    <a:cubicBezTo>
                      <a:pt x="16836" y="75209"/>
                      <a:pt x="0" y="58373"/>
                      <a:pt x="0" y="37605"/>
                    </a:cubicBezTo>
                    <a:cubicBezTo>
                      <a:pt x="0" y="16836"/>
                      <a:pt x="16836" y="0"/>
                      <a:pt x="37605" y="0"/>
                    </a:cubicBezTo>
                    <a:cubicBezTo>
                      <a:pt x="58373" y="0"/>
                      <a:pt x="75210" y="16836"/>
                      <a:pt x="75210" y="37605"/>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96" name="Forme libre : forme 995">
                <a:extLst>
                  <a:ext uri="{FF2B5EF4-FFF2-40B4-BE49-F238E27FC236}">
                    <a16:creationId xmlns:a16="http://schemas.microsoft.com/office/drawing/2014/main" id="{D8982F26-970E-4722-981A-87560A8678D9}"/>
                  </a:ext>
                </a:extLst>
              </p:cNvPr>
              <p:cNvSpPr/>
              <p:nvPr/>
            </p:nvSpPr>
            <p:spPr>
              <a:xfrm>
                <a:off x="162585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97" name="Forme libre : forme 996">
                <a:extLst>
                  <a:ext uri="{FF2B5EF4-FFF2-40B4-BE49-F238E27FC236}">
                    <a16:creationId xmlns:a16="http://schemas.microsoft.com/office/drawing/2014/main" id="{179E61C7-ACE3-4879-BFB4-7663640AE016}"/>
                  </a:ext>
                </a:extLst>
              </p:cNvPr>
              <p:cNvSpPr/>
              <p:nvPr/>
            </p:nvSpPr>
            <p:spPr>
              <a:xfrm>
                <a:off x="162605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641"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941" name="Graphique 329">
              <a:extLst>
                <a:ext uri="{FF2B5EF4-FFF2-40B4-BE49-F238E27FC236}">
                  <a16:creationId xmlns:a16="http://schemas.microsoft.com/office/drawing/2014/main" id="{744D9C85-8A1B-466A-A3BE-389891BF82C4}"/>
                </a:ext>
              </a:extLst>
            </p:cNvPr>
            <p:cNvGrpSpPr/>
            <p:nvPr/>
          </p:nvGrpSpPr>
          <p:grpSpPr>
            <a:xfrm>
              <a:off x="1785822" y="2597462"/>
              <a:ext cx="106359" cy="106359"/>
              <a:chOff x="1785822" y="2597462"/>
              <a:chExt cx="106359" cy="106359"/>
            </a:xfrm>
          </p:grpSpPr>
          <p:sp>
            <p:nvSpPr>
              <p:cNvPr id="992" name="Forme libre : forme 991">
                <a:extLst>
                  <a:ext uri="{FF2B5EF4-FFF2-40B4-BE49-F238E27FC236}">
                    <a16:creationId xmlns:a16="http://schemas.microsoft.com/office/drawing/2014/main" id="{EBBEC14F-6389-4FD9-8649-2D8579EBDE3E}"/>
                  </a:ext>
                </a:extLst>
              </p:cNvPr>
              <p:cNvSpPr/>
              <p:nvPr/>
            </p:nvSpPr>
            <p:spPr>
              <a:xfrm rot="-2700000">
                <a:off x="1801398" y="2613038"/>
                <a:ext cx="75207" cy="75207"/>
              </a:xfrm>
              <a:custGeom>
                <a:avLst/>
                <a:gdLst>
                  <a:gd name="connsiteX0" fmla="*/ 75208 w 75207"/>
                  <a:gd name="connsiteY0" fmla="*/ 37604 h 75207"/>
                  <a:gd name="connsiteX1" fmla="*/ 37604 w 75207"/>
                  <a:gd name="connsiteY1" fmla="*/ 75208 h 75207"/>
                  <a:gd name="connsiteX2" fmla="*/ 0 w 75207"/>
                  <a:gd name="connsiteY2" fmla="*/ 37604 h 75207"/>
                  <a:gd name="connsiteX3" fmla="*/ 37604 w 75207"/>
                  <a:gd name="connsiteY3" fmla="*/ 0 h 75207"/>
                  <a:gd name="connsiteX4" fmla="*/ 75208 w 75207"/>
                  <a:gd name="connsiteY4" fmla="*/ 37604 h 75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7" h="75207">
                    <a:moveTo>
                      <a:pt x="75208" y="37604"/>
                    </a:moveTo>
                    <a:cubicBezTo>
                      <a:pt x="75208" y="58372"/>
                      <a:pt x="58372" y="75208"/>
                      <a:pt x="37604" y="75208"/>
                    </a:cubicBezTo>
                    <a:cubicBezTo>
                      <a:pt x="16836" y="75208"/>
                      <a:pt x="0" y="58372"/>
                      <a:pt x="0" y="37604"/>
                    </a:cubicBezTo>
                    <a:cubicBezTo>
                      <a:pt x="0" y="16836"/>
                      <a:pt x="16836" y="0"/>
                      <a:pt x="37604" y="0"/>
                    </a:cubicBezTo>
                    <a:cubicBezTo>
                      <a:pt x="58372" y="0"/>
                      <a:pt x="75208" y="16836"/>
                      <a:pt x="75208"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93" name="Forme libre : forme 992">
                <a:extLst>
                  <a:ext uri="{FF2B5EF4-FFF2-40B4-BE49-F238E27FC236}">
                    <a16:creationId xmlns:a16="http://schemas.microsoft.com/office/drawing/2014/main" id="{B9DFB1BD-3976-4419-A978-F1A1A4C4D004}"/>
                  </a:ext>
                </a:extLst>
              </p:cNvPr>
              <p:cNvSpPr/>
              <p:nvPr/>
            </p:nvSpPr>
            <p:spPr>
              <a:xfrm>
                <a:off x="180114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94" name="Forme libre : forme 993">
                <a:extLst>
                  <a:ext uri="{FF2B5EF4-FFF2-40B4-BE49-F238E27FC236}">
                    <a16:creationId xmlns:a16="http://schemas.microsoft.com/office/drawing/2014/main" id="{6E295E3F-B31A-4E9C-9718-F812086C97E3}"/>
                  </a:ext>
                </a:extLst>
              </p:cNvPr>
              <p:cNvSpPr/>
              <p:nvPr/>
            </p:nvSpPr>
            <p:spPr>
              <a:xfrm>
                <a:off x="1801342"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641"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942" name="Graphique 329">
              <a:extLst>
                <a:ext uri="{FF2B5EF4-FFF2-40B4-BE49-F238E27FC236}">
                  <a16:creationId xmlns:a16="http://schemas.microsoft.com/office/drawing/2014/main" id="{43944A60-0498-487C-BC5B-D65FAF359E8F}"/>
                </a:ext>
              </a:extLst>
            </p:cNvPr>
            <p:cNvGrpSpPr/>
            <p:nvPr/>
          </p:nvGrpSpPr>
          <p:grpSpPr>
            <a:xfrm>
              <a:off x="1281738" y="2520582"/>
              <a:ext cx="780717" cy="178192"/>
              <a:chOff x="1281738" y="2520582"/>
              <a:chExt cx="780717" cy="178192"/>
            </a:xfrm>
          </p:grpSpPr>
          <p:grpSp>
            <p:nvGrpSpPr>
              <p:cNvPr id="977" name="Graphique 329">
                <a:extLst>
                  <a:ext uri="{FF2B5EF4-FFF2-40B4-BE49-F238E27FC236}">
                    <a16:creationId xmlns:a16="http://schemas.microsoft.com/office/drawing/2014/main" id="{6FC8E4AF-F4E5-48D2-8870-C127C0D3AACA}"/>
                  </a:ext>
                </a:extLst>
              </p:cNvPr>
              <p:cNvGrpSpPr/>
              <p:nvPr/>
            </p:nvGrpSpPr>
            <p:grpSpPr>
              <a:xfrm>
                <a:off x="1966197" y="2602514"/>
                <a:ext cx="96259" cy="96259"/>
                <a:chOff x="1966197" y="2602514"/>
                <a:chExt cx="96259" cy="96259"/>
              </a:xfrm>
            </p:grpSpPr>
            <p:sp>
              <p:nvSpPr>
                <p:cNvPr id="989" name="Forme libre : forme 988">
                  <a:extLst>
                    <a:ext uri="{FF2B5EF4-FFF2-40B4-BE49-F238E27FC236}">
                      <a16:creationId xmlns:a16="http://schemas.microsoft.com/office/drawing/2014/main" id="{B7F0EF6B-AAB6-4EC6-900C-BFC151FD23DF}"/>
                    </a:ext>
                  </a:extLst>
                </p:cNvPr>
                <p:cNvSpPr/>
                <p:nvPr/>
              </p:nvSpPr>
              <p:spPr>
                <a:xfrm rot="-4210295">
                  <a:off x="1976723" y="2613040"/>
                  <a:ext cx="75207" cy="75207"/>
                </a:xfrm>
                <a:custGeom>
                  <a:avLst/>
                  <a:gdLst>
                    <a:gd name="connsiteX0" fmla="*/ 75207 w 75207"/>
                    <a:gd name="connsiteY0" fmla="*/ 37604 h 75207"/>
                    <a:gd name="connsiteX1" fmla="*/ 37604 w 75207"/>
                    <a:gd name="connsiteY1" fmla="*/ 75207 h 75207"/>
                    <a:gd name="connsiteX2" fmla="*/ 0 w 75207"/>
                    <a:gd name="connsiteY2" fmla="*/ 37604 h 75207"/>
                    <a:gd name="connsiteX3" fmla="*/ 37604 w 75207"/>
                    <a:gd name="connsiteY3" fmla="*/ 0 h 75207"/>
                    <a:gd name="connsiteX4" fmla="*/ 75207 w 75207"/>
                    <a:gd name="connsiteY4" fmla="*/ 37604 h 75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7" h="75207">
                      <a:moveTo>
                        <a:pt x="75207" y="37604"/>
                      </a:moveTo>
                      <a:cubicBezTo>
                        <a:pt x="75207" y="58372"/>
                        <a:pt x="58372" y="75207"/>
                        <a:pt x="37604" y="75207"/>
                      </a:cubicBezTo>
                      <a:cubicBezTo>
                        <a:pt x="16836" y="75207"/>
                        <a:pt x="0" y="58372"/>
                        <a:pt x="0" y="37604"/>
                      </a:cubicBezTo>
                      <a:cubicBezTo>
                        <a:pt x="0" y="16836"/>
                        <a:pt x="16836" y="0"/>
                        <a:pt x="37604" y="0"/>
                      </a:cubicBezTo>
                      <a:cubicBezTo>
                        <a:pt x="58372" y="0"/>
                        <a:pt x="75207" y="16836"/>
                        <a:pt x="75207"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90" name="Forme libre : forme 989">
                  <a:extLst>
                    <a:ext uri="{FF2B5EF4-FFF2-40B4-BE49-F238E27FC236}">
                      <a16:creationId xmlns:a16="http://schemas.microsoft.com/office/drawing/2014/main" id="{7F6A6468-C560-402B-AEDC-894D6A29C970}"/>
                    </a:ext>
                  </a:extLst>
                </p:cNvPr>
                <p:cNvSpPr/>
                <p:nvPr/>
              </p:nvSpPr>
              <p:spPr>
                <a:xfrm>
                  <a:off x="197643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1175"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91" name="Forme libre : forme 990">
                  <a:extLst>
                    <a:ext uri="{FF2B5EF4-FFF2-40B4-BE49-F238E27FC236}">
                      <a16:creationId xmlns:a16="http://schemas.microsoft.com/office/drawing/2014/main" id="{4F31F366-5BF5-4B6B-BC41-B6F6C7580D82}"/>
                    </a:ext>
                  </a:extLst>
                </p:cNvPr>
                <p:cNvSpPr/>
                <p:nvPr/>
              </p:nvSpPr>
              <p:spPr>
                <a:xfrm>
                  <a:off x="1976632"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837" y="19586"/>
                        <a:pt x="57581" y="34862"/>
                        <a:pt x="37604" y="3486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978" name="Graphique 329">
                <a:extLst>
                  <a:ext uri="{FF2B5EF4-FFF2-40B4-BE49-F238E27FC236}">
                    <a16:creationId xmlns:a16="http://schemas.microsoft.com/office/drawing/2014/main" id="{AA9AEDDA-A818-4364-AE0B-A42D30275B09}"/>
                  </a:ext>
                </a:extLst>
              </p:cNvPr>
              <p:cNvGrpSpPr/>
              <p:nvPr/>
            </p:nvGrpSpPr>
            <p:grpSpPr>
              <a:xfrm>
                <a:off x="1281738" y="2520582"/>
                <a:ext cx="765010" cy="130047"/>
                <a:chOff x="1281738" y="2520582"/>
                <a:chExt cx="765010" cy="130047"/>
              </a:xfrm>
              <a:solidFill>
                <a:srgbClr val="636363"/>
              </a:solidFill>
            </p:grpSpPr>
            <p:sp>
              <p:nvSpPr>
                <p:cNvPr id="979" name="Forme libre : forme 978">
                  <a:extLst>
                    <a:ext uri="{FF2B5EF4-FFF2-40B4-BE49-F238E27FC236}">
                      <a16:creationId xmlns:a16="http://schemas.microsoft.com/office/drawing/2014/main" id="{E1EF3C90-DAD4-4628-B2AC-06BC964B409B}"/>
                    </a:ext>
                  </a:extLst>
                </p:cNvPr>
                <p:cNvSpPr/>
                <p:nvPr/>
              </p:nvSpPr>
              <p:spPr>
                <a:xfrm>
                  <a:off x="132032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80" name="Forme libre : forme 979">
                  <a:extLst>
                    <a:ext uri="{FF2B5EF4-FFF2-40B4-BE49-F238E27FC236}">
                      <a16:creationId xmlns:a16="http://schemas.microsoft.com/office/drawing/2014/main" id="{5056E8D4-EEBA-4EDB-AF1E-86E677670BCF}"/>
                    </a:ext>
                  </a:extLst>
                </p:cNvPr>
                <p:cNvSpPr/>
                <p:nvPr/>
              </p:nvSpPr>
              <p:spPr>
                <a:xfrm>
                  <a:off x="1281738"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81" name="Forme libre : forme 980">
                  <a:extLst>
                    <a:ext uri="{FF2B5EF4-FFF2-40B4-BE49-F238E27FC236}">
                      <a16:creationId xmlns:a16="http://schemas.microsoft.com/office/drawing/2014/main" id="{E5ADAADB-10CF-4B51-AA7C-4E963C383441}"/>
                    </a:ext>
                  </a:extLst>
                </p:cNvPr>
                <p:cNvSpPr/>
                <p:nvPr/>
              </p:nvSpPr>
              <p:spPr>
                <a:xfrm>
                  <a:off x="149561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82" name="Forme libre : forme 981">
                  <a:extLst>
                    <a:ext uri="{FF2B5EF4-FFF2-40B4-BE49-F238E27FC236}">
                      <a16:creationId xmlns:a16="http://schemas.microsoft.com/office/drawing/2014/main" id="{3A336263-458C-4984-9D8B-D2F5E6A5BF15}"/>
                    </a:ext>
                  </a:extLst>
                </p:cNvPr>
                <p:cNvSpPr/>
                <p:nvPr/>
              </p:nvSpPr>
              <p:spPr>
                <a:xfrm>
                  <a:off x="1457028"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83" name="Forme libre : forme 982">
                  <a:extLst>
                    <a:ext uri="{FF2B5EF4-FFF2-40B4-BE49-F238E27FC236}">
                      <a16:creationId xmlns:a16="http://schemas.microsoft.com/office/drawing/2014/main" id="{2493720C-E365-44A2-8CDE-C866E03DB2B0}"/>
                    </a:ext>
                  </a:extLst>
                </p:cNvPr>
                <p:cNvSpPr/>
                <p:nvPr/>
              </p:nvSpPr>
              <p:spPr>
                <a:xfrm>
                  <a:off x="167090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84" name="Forme libre : forme 983">
                  <a:extLst>
                    <a:ext uri="{FF2B5EF4-FFF2-40B4-BE49-F238E27FC236}">
                      <a16:creationId xmlns:a16="http://schemas.microsoft.com/office/drawing/2014/main" id="{3DF1E9F3-DCF2-45F1-8EF0-1A58372A29B2}"/>
                    </a:ext>
                  </a:extLst>
                </p:cNvPr>
                <p:cNvSpPr/>
                <p:nvPr/>
              </p:nvSpPr>
              <p:spPr>
                <a:xfrm>
                  <a:off x="163231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85" name="Forme libre : forme 984">
                  <a:extLst>
                    <a:ext uri="{FF2B5EF4-FFF2-40B4-BE49-F238E27FC236}">
                      <a16:creationId xmlns:a16="http://schemas.microsoft.com/office/drawing/2014/main" id="{EFE54A5A-5673-4493-8748-318B33B44A2B}"/>
                    </a:ext>
                  </a:extLst>
                </p:cNvPr>
                <p:cNvSpPr/>
                <p:nvPr/>
              </p:nvSpPr>
              <p:spPr>
                <a:xfrm>
                  <a:off x="1846193"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86" name="Forme libre : forme 985">
                  <a:extLst>
                    <a:ext uri="{FF2B5EF4-FFF2-40B4-BE49-F238E27FC236}">
                      <a16:creationId xmlns:a16="http://schemas.microsoft.com/office/drawing/2014/main" id="{CC2A01AF-0837-48FB-8E99-32C8855962A4}"/>
                    </a:ext>
                  </a:extLst>
                </p:cNvPr>
                <p:cNvSpPr/>
                <p:nvPr/>
              </p:nvSpPr>
              <p:spPr>
                <a:xfrm>
                  <a:off x="1807609" y="2520582"/>
                  <a:ext cx="25069" cy="130047"/>
                </a:xfrm>
                <a:custGeom>
                  <a:avLst/>
                  <a:gdLst>
                    <a:gd name="connsiteX0" fmla="*/ 12535 w 25069"/>
                    <a:gd name="connsiteY0" fmla="*/ 0 h 130047"/>
                    <a:gd name="connsiteX1" fmla="*/ 12535 w 25069"/>
                    <a:gd name="connsiteY1" fmla="*/ 0 h 130047"/>
                    <a:gd name="connsiteX2" fmla="*/ 0 w 25069"/>
                    <a:gd name="connsiteY2" fmla="*/ 12535 h 130047"/>
                    <a:gd name="connsiteX3" fmla="*/ 0 w 25069"/>
                    <a:gd name="connsiteY3" fmla="*/ 117513 h 130047"/>
                    <a:gd name="connsiteX4" fmla="*/ 12535 w 25069"/>
                    <a:gd name="connsiteY4" fmla="*/ 130048 h 130047"/>
                    <a:gd name="connsiteX5" fmla="*/ 12535 w 25069"/>
                    <a:gd name="connsiteY5" fmla="*/ 130048 h 130047"/>
                    <a:gd name="connsiteX6" fmla="*/ 25069 w 25069"/>
                    <a:gd name="connsiteY6" fmla="*/ 117513 h 130047"/>
                    <a:gd name="connsiteX7" fmla="*/ 25069 w 25069"/>
                    <a:gd name="connsiteY7" fmla="*/ 12535 h 130047"/>
                    <a:gd name="connsiteX8" fmla="*/ 12535 w 25069"/>
                    <a:gd name="connsiteY8"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69" h="130047">
                      <a:moveTo>
                        <a:pt x="12535" y="0"/>
                      </a:moveTo>
                      <a:lnTo>
                        <a:pt x="12535" y="0"/>
                      </a:lnTo>
                      <a:cubicBezTo>
                        <a:pt x="5680" y="0"/>
                        <a:pt x="0" y="5680"/>
                        <a:pt x="0" y="12535"/>
                      </a:cubicBezTo>
                      <a:lnTo>
                        <a:pt x="0" y="117513"/>
                      </a:lnTo>
                      <a:cubicBezTo>
                        <a:pt x="0" y="124368"/>
                        <a:pt x="5680" y="130048"/>
                        <a:pt x="12535" y="130048"/>
                      </a:cubicBezTo>
                      <a:lnTo>
                        <a:pt x="12535" y="130048"/>
                      </a:ln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87" name="Forme libre : forme 986">
                  <a:extLst>
                    <a:ext uri="{FF2B5EF4-FFF2-40B4-BE49-F238E27FC236}">
                      <a16:creationId xmlns:a16="http://schemas.microsoft.com/office/drawing/2014/main" id="{AE0AE7D0-C4BE-4852-A325-A6F302464923}"/>
                    </a:ext>
                  </a:extLst>
                </p:cNvPr>
                <p:cNvSpPr/>
                <p:nvPr/>
              </p:nvSpPr>
              <p:spPr>
                <a:xfrm>
                  <a:off x="202167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4874"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88" name="Forme libre : forme 987">
                  <a:extLst>
                    <a:ext uri="{FF2B5EF4-FFF2-40B4-BE49-F238E27FC236}">
                      <a16:creationId xmlns:a16="http://schemas.microsoft.com/office/drawing/2014/main" id="{E590C05C-4590-4FD0-99A2-746446659C39}"/>
                    </a:ext>
                  </a:extLst>
                </p:cNvPr>
                <p:cNvSpPr/>
                <p:nvPr/>
              </p:nvSpPr>
              <p:spPr>
                <a:xfrm>
                  <a:off x="198289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943" name="Forme libre : forme 942">
              <a:extLst>
                <a:ext uri="{FF2B5EF4-FFF2-40B4-BE49-F238E27FC236}">
                  <a16:creationId xmlns:a16="http://schemas.microsoft.com/office/drawing/2014/main" id="{6F6B1091-5033-4941-9968-D98DA044655E}"/>
                </a:ext>
              </a:extLst>
            </p:cNvPr>
            <p:cNvSpPr/>
            <p:nvPr/>
          </p:nvSpPr>
          <p:spPr>
            <a:xfrm>
              <a:off x="1109582" y="2890943"/>
              <a:ext cx="1108148" cy="9401"/>
            </a:xfrm>
            <a:custGeom>
              <a:avLst/>
              <a:gdLst>
                <a:gd name="connsiteX0" fmla="*/ 0 w 1108148"/>
                <a:gd name="connsiteY0" fmla="*/ 0 h 9401"/>
                <a:gd name="connsiteX1" fmla="*/ 1108148 w 1108148"/>
                <a:gd name="connsiteY1" fmla="*/ 0 h 9401"/>
                <a:gd name="connsiteX2" fmla="*/ 1108148 w 1108148"/>
                <a:gd name="connsiteY2" fmla="*/ 9401 h 9401"/>
                <a:gd name="connsiteX3" fmla="*/ 0 w 1108148"/>
                <a:gd name="connsiteY3" fmla="*/ 9401 h 9401"/>
              </a:gdLst>
              <a:ahLst/>
              <a:cxnLst>
                <a:cxn ang="0">
                  <a:pos x="connsiteX0" y="connsiteY0"/>
                </a:cxn>
                <a:cxn ang="0">
                  <a:pos x="connsiteX1" y="connsiteY1"/>
                </a:cxn>
                <a:cxn ang="0">
                  <a:pos x="connsiteX2" y="connsiteY2"/>
                </a:cxn>
                <a:cxn ang="0">
                  <a:pos x="connsiteX3" y="connsiteY3"/>
                </a:cxn>
              </a:cxnLst>
              <a:rect l="l" t="t" r="r" b="b"/>
              <a:pathLst>
                <a:path w="1108148" h="9401">
                  <a:moveTo>
                    <a:pt x="0" y="0"/>
                  </a:moveTo>
                  <a:lnTo>
                    <a:pt x="1108148" y="0"/>
                  </a:lnTo>
                  <a:lnTo>
                    <a:pt x="1108148" y="9401"/>
                  </a:lnTo>
                  <a:lnTo>
                    <a:pt x="0" y="9401"/>
                  </a:lnTo>
                  <a:close/>
                </a:path>
              </a:pathLst>
            </a:custGeom>
            <a:solidFill>
              <a:srgbClr val="FF5B30"/>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944" name="Graphique 329">
              <a:extLst>
                <a:ext uri="{FF2B5EF4-FFF2-40B4-BE49-F238E27FC236}">
                  <a16:creationId xmlns:a16="http://schemas.microsoft.com/office/drawing/2014/main" id="{DAFA57D5-18B1-4993-892C-A641A05A1655}"/>
                </a:ext>
              </a:extLst>
            </p:cNvPr>
            <p:cNvGrpSpPr/>
            <p:nvPr/>
          </p:nvGrpSpPr>
          <p:grpSpPr>
            <a:xfrm>
              <a:off x="1807609" y="2520582"/>
              <a:ext cx="63652" cy="130047"/>
              <a:chOff x="1807609" y="2520582"/>
              <a:chExt cx="63652" cy="130047"/>
            </a:xfrm>
            <a:solidFill>
              <a:srgbClr val="636363"/>
            </a:solidFill>
          </p:grpSpPr>
          <p:grpSp>
            <p:nvGrpSpPr>
              <p:cNvPr id="971" name="Graphique 329">
                <a:extLst>
                  <a:ext uri="{FF2B5EF4-FFF2-40B4-BE49-F238E27FC236}">
                    <a16:creationId xmlns:a16="http://schemas.microsoft.com/office/drawing/2014/main" id="{E3EA3CFF-2EB2-4BFB-8899-AF292638E264}"/>
                  </a:ext>
                </a:extLst>
              </p:cNvPr>
              <p:cNvGrpSpPr/>
              <p:nvPr/>
            </p:nvGrpSpPr>
            <p:grpSpPr>
              <a:xfrm>
                <a:off x="1846193" y="2520582"/>
                <a:ext cx="25069" cy="130047"/>
                <a:chOff x="1846193" y="2520582"/>
                <a:chExt cx="25069" cy="130047"/>
              </a:xfrm>
              <a:solidFill>
                <a:srgbClr val="636363"/>
              </a:solidFill>
            </p:grpSpPr>
            <p:sp>
              <p:nvSpPr>
                <p:cNvPr id="975" name="Forme libre : forme 974">
                  <a:extLst>
                    <a:ext uri="{FF2B5EF4-FFF2-40B4-BE49-F238E27FC236}">
                      <a16:creationId xmlns:a16="http://schemas.microsoft.com/office/drawing/2014/main" id="{41BCFD5B-954C-4F58-A8FF-47E2F4B7F351}"/>
                    </a:ext>
                  </a:extLst>
                </p:cNvPr>
                <p:cNvSpPr/>
                <p:nvPr/>
              </p:nvSpPr>
              <p:spPr>
                <a:xfrm>
                  <a:off x="1846193"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76" name="Forme libre : forme 975">
                  <a:extLst>
                    <a:ext uri="{FF2B5EF4-FFF2-40B4-BE49-F238E27FC236}">
                      <a16:creationId xmlns:a16="http://schemas.microsoft.com/office/drawing/2014/main" id="{AF64498C-340C-4F5E-912B-DDCF0A7EEDEC}"/>
                    </a:ext>
                  </a:extLst>
                </p:cNvPr>
                <p:cNvSpPr/>
                <p:nvPr/>
              </p:nvSpPr>
              <p:spPr>
                <a:xfrm>
                  <a:off x="1846193"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972" name="Graphique 329">
                <a:extLst>
                  <a:ext uri="{FF2B5EF4-FFF2-40B4-BE49-F238E27FC236}">
                    <a16:creationId xmlns:a16="http://schemas.microsoft.com/office/drawing/2014/main" id="{179F4125-03C3-435B-A396-00D93CAE96F9}"/>
                  </a:ext>
                </a:extLst>
              </p:cNvPr>
              <p:cNvGrpSpPr/>
              <p:nvPr/>
            </p:nvGrpSpPr>
            <p:grpSpPr>
              <a:xfrm>
                <a:off x="1807609" y="2520582"/>
                <a:ext cx="25069" cy="130047"/>
                <a:chOff x="1807609" y="2520582"/>
                <a:chExt cx="25069" cy="130047"/>
              </a:xfrm>
              <a:solidFill>
                <a:srgbClr val="636363"/>
              </a:solidFill>
            </p:grpSpPr>
            <p:sp>
              <p:nvSpPr>
                <p:cNvPr id="973" name="Forme libre : forme 972">
                  <a:extLst>
                    <a:ext uri="{FF2B5EF4-FFF2-40B4-BE49-F238E27FC236}">
                      <a16:creationId xmlns:a16="http://schemas.microsoft.com/office/drawing/2014/main" id="{62DCCB36-5F5E-4C1A-B20A-2B71595D4FB0}"/>
                    </a:ext>
                  </a:extLst>
                </p:cNvPr>
                <p:cNvSpPr/>
                <p:nvPr/>
              </p:nvSpPr>
              <p:spPr>
                <a:xfrm>
                  <a:off x="180760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74" name="Forme libre : forme 973">
                  <a:extLst>
                    <a:ext uri="{FF2B5EF4-FFF2-40B4-BE49-F238E27FC236}">
                      <a16:creationId xmlns:a16="http://schemas.microsoft.com/office/drawing/2014/main" id="{47B7844A-69C7-4323-9FE3-1E6BDD068AA4}"/>
                    </a:ext>
                  </a:extLst>
                </p:cNvPr>
                <p:cNvSpPr/>
                <p:nvPr/>
              </p:nvSpPr>
              <p:spPr>
                <a:xfrm>
                  <a:off x="180760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945" name="Graphique 329">
              <a:extLst>
                <a:ext uri="{FF2B5EF4-FFF2-40B4-BE49-F238E27FC236}">
                  <a16:creationId xmlns:a16="http://schemas.microsoft.com/office/drawing/2014/main" id="{64B8B862-A93E-4827-8CC3-C6177BB34C5D}"/>
                </a:ext>
              </a:extLst>
            </p:cNvPr>
            <p:cNvGrpSpPr/>
            <p:nvPr/>
          </p:nvGrpSpPr>
          <p:grpSpPr>
            <a:xfrm>
              <a:off x="1632319" y="2520582"/>
              <a:ext cx="63652" cy="130047"/>
              <a:chOff x="1632319" y="2520582"/>
              <a:chExt cx="63652" cy="130047"/>
            </a:xfrm>
            <a:solidFill>
              <a:srgbClr val="636363"/>
            </a:solidFill>
          </p:grpSpPr>
          <p:grpSp>
            <p:nvGrpSpPr>
              <p:cNvPr id="965" name="Graphique 329">
                <a:extLst>
                  <a:ext uri="{FF2B5EF4-FFF2-40B4-BE49-F238E27FC236}">
                    <a16:creationId xmlns:a16="http://schemas.microsoft.com/office/drawing/2014/main" id="{178A55CF-17D7-489C-8036-A3B2146FE4FC}"/>
                  </a:ext>
                </a:extLst>
              </p:cNvPr>
              <p:cNvGrpSpPr/>
              <p:nvPr/>
            </p:nvGrpSpPr>
            <p:grpSpPr>
              <a:xfrm>
                <a:off x="1670902" y="2520582"/>
                <a:ext cx="25069" cy="130047"/>
                <a:chOff x="1670902" y="2520582"/>
                <a:chExt cx="25069" cy="130047"/>
              </a:xfrm>
              <a:solidFill>
                <a:srgbClr val="636363"/>
              </a:solidFill>
            </p:grpSpPr>
            <p:sp>
              <p:nvSpPr>
                <p:cNvPr id="969" name="Forme libre : forme 968">
                  <a:extLst>
                    <a:ext uri="{FF2B5EF4-FFF2-40B4-BE49-F238E27FC236}">
                      <a16:creationId xmlns:a16="http://schemas.microsoft.com/office/drawing/2014/main" id="{9D620FB6-D75F-408A-B046-7527E79740F5}"/>
                    </a:ext>
                  </a:extLst>
                </p:cNvPr>
                <p:cNvSpPr/>
                <p:nvPr/>
              </p:nvSpPr>
              <p:spPr>
                <a:xfrm>
                  <a:off x="167090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70" name="Forme libre : forme 969">
                  <a:extLst>
                    <a:ext uri="{FF2B5EF4-FFF2-40B4-BE49-F238E27FC236}">
                      <a16:creationId xmlns:a16="http://schemas.microsoft.com/office/drawing/2014/main" id="{E4B52058-8EC5-4157-AA2D-6B491BA0D18D}"/>
                    </a:ext>
                  </a:extLst>
                </p:cNvPr>
                <p:cNvSpPr/>
                <p:nvPr/>
              </p:nvSpPr>
              <p:spPr>
                <a:xfrm>
                  <a:off x="167090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966" name="Graphique 329">
                <a:extLst>
                  <a:ext uri="{FF2B5EF4-FFF2-40B4-BE49-F238E27FC236}">
                    <a16:creationId xmlns:a16="http://schemas.microsoft.com/office/drawing/2014/main" id="{4EE2C9BE-A54B-497E-A583-5D395246D9A8}"/>
                  </a:ext>
                </a:extLst>
              </p:cNvPr>
              <p:cNvGrpSpPr/>
              <p:nvPr/>
            </p:nvGrpSpPr>
            <p:grpSpPr>
              <a:xfrm>
                <a:off x="1632319" y="2520582"/>
                <a:ext cx="25069" cy="130047"/>
                <a:chOff x="1632319" y="2520582"/>
                <a:chExt cx="25069" cy="130047"/>
              </a:xfrm>
              <a:solidFill>
                <a:srgbClr val="636363"/>
              </a:solidFill>
            </p:grpSpPr>
            <p:sp>
              <p:nvSpPr>
                <p:cNvPr id="967" name="Forme libre : forme 966">
                  <a:extLst>
                    <a:ext uri="{FF2B5EF4-FFF2-40B4-BE49-F238E27FC236}">
                      <a16:creationId xmlns:a16="http://schemas.microsoft.com/office/drawing/2014/main" id="{1151AEA5-6A1B-4800-9E19-F7A37D829CE0}"/>
                    </a:ext>
                  </a:extLst>
                </p:cNvPr>
                <p:cNvSpPr/>
                <p:nvPr/>
              </p:nvSpPr>
              <p:spPr>
                <a:xfrm>
                  <a:off x="163231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68" name="Forme libre : forme 967">
                  <a:extLst>
                    <a:ext uri="{FF2B5EF4-FFF2-40B4-BE49-F238E27FC236}">
                      <a16:creationId xmlns:a16="http://schemas.microsoft.com/office/drawing/2014/main" id="{72373355-763B-4597-8484-3E52902A1D22}"/>
                    </a:ext>
                  </a:extLst>
                </p:cNvPr>
                <p:cNvSpPr/>
                <p:nvPr/>
              </p:nvSpPr>
              <p:spPr>
                <a:xfrm>
                  <a:off x="163231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946" name="Graphique 329">
              <a:extLst>
                <a:ext uri="{FF2B5EF4-FFF2-40B4-BE49-F238E27FC236}">
                  <a16:creationId xmlns:a16="http://schemas.microsoft.com/office/drawing/2014/main" id="{D562C3FA-D264-46AC-8853-51C9A6B65B75}"/>
                </a:ext>
              </a:extLst>
            </p:cNvPr>
            <p:cNvGrpSpPr/>
            <p:nvPr/>
          </p:nvGrpSpPr>
          <p:grpSpPr>
            <a:xfrm>
              <a:off x="1457028" y="2520582"/>
              <a:ext cx="63652" cy="130047"/>
              <a:chOff x="1457028" y="2520582"/>
              <a:chExt cx="63652" cy="130047"/>
            </a:xfrm>
            <a:solidFill>
              <a:srgbClr val="636363"/>
            </a:solidFill>
          </p:grpSpPr>
          <p:grpSp>
            <p:nvGrpSpPr>
              <p:cNvPr id="959" name="Graphique 329">
                <a:extLst>
                  <a:ext uri="{FF2B5EF4-FFF2-40B4-BE49-F238E27FC236}">
                    <a16:creationId xmlns:a16="http://schemas.microsoft.com/office/drawing/2014/main" id="{E3E63347-E080-491F-BF9E-412EB1097F5B}"/>
                  </a:ext>
                </a:extLst>
              </p:cNvPr>
              <p:cNvGrpSpPr/>
              <p:nvPr/>
            </p:nvGrpSpPr>
            <p:grpSpPr>
              <a:xfrm>
                <a:off x="1495612" y="2520582"/>
                <a:ext cx="25069" cy="130047"/>
                <a:chOff x="1495612" y="2520582"/>
                <a:chExt cx="25069" cy="130047"/>
              </a:xfrm>
              <a:solidFill>
                <a:srgbClr val="636363"/>
              </a:solidFill>
            </p:grpSpPr>
            <p:sp>
              <p:nvSpPr>
                <p:cNvPr id="963" name="Forme libre : forme 962">
                  <a:extLst>
                    <a:ext uri="{FF2B5EF4-FFF2-40B4-BE49-F238E27FC236}">
                      <a16:creationId xmlns:a16="http://schemas.microsoft.com/office/drawing/2014/main" id="{1FA9E402-39BD-40AC-8357-874C4735C4C1}"/>
                    </a:ext>
                  </a:extLst>
                </p:cNvPr>
                <p:cNvSpPr/>
                <p:nvPr/>
              </p:nvSpPr>
              <p:spPr>
                <a:xfrm>
                  <a:off x="149561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64" name="Forme libre : forme 963">
                  <a:extLst>
                    <a:ext uri="{FF2B5EF4-FFF2-40B4-BE49-F238E27FC236}">
                      <a16:creationId xmlns:a16="http://schemas.microsoft.com/office/drawing/2014/main" id="{B4832B52-03BE-493E-8369-FAA4BD918FD9}"/>
                    </a:ext>
                  </a:extLst>
                </p:cNvPr>
                <p:cNvSpPr/>
                <p:nvPr/>
              </p:nvSpPr>
              <p:spPr>
                <a:xfrm>
                  <a:off x="149561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960" name="Graphique 329">
                <a:extLst>
                  <a:ext uri="{FF2B5EF4-FFF2-40B4-BE49-F238E27FC236}">
                    <a16:creationId xmlns:a16="http://schemas.microsoft.com/office/drawing/2014/main" id="{13B4F2C3-9A81-42AD-97F4-6DB6A47372A1}"/>
                  </a:ext>
                </a:extLst>
              </p:cNvPr>
              <p:cNvGrpSpPr/>
              <p:nvPr/>
            </p:nvGrpSpPr>
            <p:grpSpPr>
              <a:xfrm>
                <a:off x="1457028" y="2520582"/>
                <a:ext cx="25069" cy="130047"/>
                <a:chOff x="1457028" y="2520582"/>
                <a:chExt cx="25069" cy="130047"/>
              </a:xfrm>
              <a:solidFill>
                <a:srgbClr val="636363"/>
              </a:solidFill>
            </p:grpSpPr>
            <p:sp>
              <p:nvSpPr>
                <p:cNvPr id="961" name="Forme libre : forme 960">
                  <a:extLst>
                    <a:ext uri="{FF2B5EF4-FFF2-40B4-BE49-F238E27FC236}">
                      <a16:creationId xmlns:a16="http://schemas.microsoft.com/office/drawing/2014/main" id="{FA50CD29-E99A-4403-A36D-6A5E45DC983A}"/>
                    </a:ext>
                  </a:extLst>
                </p:cNvPr>
                <p:cNvSpPr/>
                <p:nvPr/>
              </p:nvSpPr>
              <p:spPr>
                <a:xfrm>
                  <a:off x="1457028"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62" name="Forme libre : forme 961">
                  <a:extLst>
                    <a:ext uri="{FF2B5EF4-FFF2-40B4-BE49-F238E27FC236}">
                      <a16:creationId xmlns:a16="http://schemas.microsoft.com/office/drawing/2014/main" id="{1F2EA09E-6C60-43B0-AE01-FCDCA0C71F31}"/>
                    </a:ext>
                  </a:extLst>
                </p:cNvPr>
                <p:cNvSpPr/>
                <p:nvPr/>
              </p:nvSpPr>
              <p:spPr>
                <a:xfrm>
                  <a:off x="1457028"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947" name="Graphique 329">
              <a:extLst>
                <a:ext uri="{FF2B5EF4-FFF2-40B4-BE49-F238E27FC236}">
                  <a16:creationId xmlns:a16="http://schemas.microsoft.com/office/drawing/2014/main" id="{5EE041EC-9F20-4FB1-8489-BC1215BAE79B}"/>
                </a:ext>
              </a:extLst>
            </p:cNvPr>
            <p:cNvGrpSpPr/>
            <p:nvPr/>
          </p:nvGrpSpPr>
          <p:grpSpPr>
            <a:xfrm>
              <a:off x="1281738" y="2520582"/>
              <a:ext cx="63652" cy="130047"/>
              <a:chOff x="1281738" y="2520582"/>
              <a:chExt cx="63652" cy="130047"/>
            </a:xfrm>
            <a:solidFill>
              <a:srgbClr val="636363"/>
            </a:solidFill>
          </p:grpSpPr>
          <p:grpSp>
            <p:nvGrpSpPr>
              <p:cNvPr id="953" name="Graphique 329">
                <a:extLst>
                  <a:ext uri="{FF2B5EF4-FFF2-40B4-BE49-F238E27FC236}">
                    <a16:creationId xmlns:a16="http://schemas.microsoft.com/office/drawing/2014/main" id="{5D7314E3-FE44-45EA-A4D6-F4FFA0C125D4}"/>
                  </a:ext>
                </a:extLst>
              </p:cNvPr>
              <p:cNvGrpSpPr/>
              <p:nvPr/>
            </p:nvGrpSpPr>
            <p:grpSpPr>
              <a:xfrm>
                <a:off x="1320322" y="2520582"/>
                <a:ext cx="25069" cy="130047"/>
                <a:chOff x="1320322" y="2520582"/>
                <a:chExt cx="25069" cy="130047"/>
              </a:xfrm>
              <a:solidFill>
                <a:srgbClr val="636363"/>
              </a:solidFill>
            </p:grpSpPr>
            <p:sp>
              <p:nvSpPr>
                <p:cNvPr id="957" name="Forme libre : forme 956">
                  <a:extLst>
                    <a:ext uri="{FF2B5EF4-FFF2-40B4-BE49-F238E27FC236}">
                      <a16:creationId xmlns:a16="http://schemas.microsoft.com/office/drawing/2014/main" id="{0C566F6B-8163-499E-8B3F-86AE51980071}"/>
                    </a:ext>
                  </a:extLst>
                </p:cNvPr>
                <p:cNvSpPr/>
                <p:nvPr/>
              </p:nvSpPr>
              <p:spPr>
                <a:xfrm>
                  <a:off x="132032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58" name="Forme libre : forme 957">
                  <a:extLst>
                    <a:ext uri="{FF2B5EF4-FFF2-40B4-BE49-F238E27FC236}">
                      <a16:creationId xmlns:a16="http://schemas.microsoft.com/office/drawing/2014/main" id="{B923245E-EBF9-4F3C-938F-97B97B55795C}"/>
                    </a:ext>
                  </a:extLst>
                </p:cNvPr>
                <p:cNvSpPr/>
                <p:nvPr/>
              </p:nvSpPr>
              <p:spPr>
                <a:xfrm>
                  <a:off x="132032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954" name="Graphique 329">
                <a:extLst>
                  <a:ext uri="{FF2B5EF4-FFF2-40B4-BE49-F238E27FC236}">
                    <a16:creationId xmlns:a16="http://schemas.microsoft.com/office/drawing/2014/main" id="{DF1C8C4A-F570-4192-9205-5F2BD8993E0E}"/>
                  </a:ext>
                </a:extLst>
              </p:cNvPr>
              <p:cNvGrpSpPr/>
              <p:nvPr/>
            </p:nvGrpSpPr>
            <p:grpSpPr>
              <a:xfrm>
                <a:off x="1281738" y="2520582"/>
                <a:ext cx="25069" cy="130047"/>
                <a:chOff x="1281738" y="2520582"/>
                <a:chExt cx="25069" cy="130047"/>
              </a:xfrm>
              <a:solidFill>
                <a:srgbClr val="636363"/>
              </a:solidFill>
            </p:grpSpPr>
            <p:sp>
              <p:nvSpPr>
                <p:cNvPr id="955" name="Forme libre : forme 954">
                  <a:extLst>
                    <a:ext uri="{FF2B5EF4-FFF2-40B4-BE49-F238E27FC236}">
                      <a16:creationId xmlns:a16="http://schemas.microsoft.com/office/drawing/2014/main" id="{09BCC5F3-16FD-4CBD-9E2A-ED5D0BFB97C2}"/>
                    </a:ext>
                  </a:extLst>
                </p:cNvPr>
                <p:cNvSpPr/>
                <p:nvPr/>
              </p:nvSpPr>
              <p:spPr>
                <a:xfrm>
                  <a:off x="1281738"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56" name="Forme libre : forme 955">
                  <a:extLst>
                    <a:ext uri="{FF2B5EF4-FFF2-40B4-BE49-F238E27FC236}">
                      <a16:creationId xmlns:a16="http://schemas.microsoft.com/office/drawing/2014/main" id="{CBFBD798-ADEC-4B6F-87EF-77E94C991029}"/>
                    </a:ext>
                  </a:extLst>
                </p:cNvPr>
                <p:cNvSpPr/>
                <p:nvPr/>
              </p:nvSpPr>
              <p:spPr>
                <a:xfrm>
                  <a:off x="1281738"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948" name="Forme libre : forme 947">
              <a:extLst>
                <a:ext uri="{FF2B5EF4-FFF2-40B4-BE49-F238E27FC236}">
                  <a16:creationId xmlns:a16="http://schemas.microsoft.com/office/drawing/2014/main" id="{5F20166C-628F-4BCC-9EC9-D03079BF84B8}"/>
                </a:ext>
              </a:extLst>
            </p:cNvPr>
            <p:cNvSpPr/>
            <p:nvPr/>
          </p:nvSpPr>
          <p:spPr>
            <a:xfrm>
              <a:off x="198289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49" name="Forme libre : forme 948">
              <a:extLst>
                <a:ext uri="{FF2B5EF4-FFF2-40B4-BE49-F238E27FC236}">
                  <a16:creationId xmlns:a16="http://schemas.microsoft.com/office/drawing/2014/main" id="{A0D95E6B-D5E4-454D-AE5C-AD531374FCD2}"/>
                </a:ext>
              </a:extLst>
            </p:cNvPr>
            <p:cNvSpPr/>
            <p:nvPr/>
          </p:nvSpPr>
          <p:spPr>
            <a:xfrm>
              <a:off x="198289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950" name="Graphique 329">
              <a:extLst>
                <a:ext uri="{FF2B5EF4-FFF2-40B4-BE49-F238E27FC236}">
                  <a16:creationId xmlns:a16="http://schemas.microsoft.com/office/drawing/2014/main" id="{0570A231-4685-44DD-89A3-C2297321601A}"/>
                </a:ext>
              </a:extLst>
            </p:cNvPr>
            <p:cNvGrpSpPr/>
            <p:nvPr/>
          </p:nvGrpSpPr>
          <p:grpSpPr>
            <a:xfrm>
              <a:off x="2021679" y="2520582"/>
              <a:ext cx="25069" cy="130047"/>
              <a:chOff x="2021679" y="2520582"/>
              <a:chExt cx="25069" cy="130047"/>
            </a:xfrm>
            <a:solidFill>
              <a:srgbClr val="636363"/>
            </a:solidFill>
          </p:grpSpPr>
          <p:sp>
            <p:nvSpPr>
              <p:cNvPr id="951" name="Forme libre : forme 950">
                <a:extLst>
                  <a:ext uri="{FF2B5EF4-FFF2-40B4-BE49-F238E27FC236}">
                    <a16:creationId xmlns:a16="http://schemas.microsoft.com/office/drawing/2014/main" id="{A16A3EB8-C15E-47C9-9A8A-9687D452BBA6}"/>
                  </a:ext>
                </a:extLst>
              </p:cNvPr>
              <p:cNvSpPr/>
              <p:nvPr/>
            </p:nvSpPr>
            <p:spPr>
              <a:xfrm>
                <a:off x="202167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4874"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952" name="Forme libre : forme 951">
                <a:extLst>
                  <a:ext uri="{FF2B5EF4-FFF2-40B4-BE49-F238E27FC236}">
                    <a16:creationId xmlns:a16="http://schemas.microsoft.com/office/drawing/2014/main" id="{51D36234-138B-4933-A68A-16F0AAE685AF}"/>
                  </a:ext>
                </a:extLst>
              </p:cNvPr>
              <p:cNvSpPr/>
              <p:nvPr/>
            </p:nvSpPr>
            <p:spPr>
              <a:xfrm>
                <a:off x="202167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4874"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1047" name="Espace réservé du contenu 3">
            <a:extLst>
              <a:ext uri="{FF2B5EF4-FFF2-40B4-BE49-F238E27FC236}">
                <a16:creationId xmlns:a16="http://schemas.microsoft.com/office/drawing/2014/main" id="{90D4E3CF-7E38-4659-99C3-B7AC9015E751}"/>
              </a:ext>
            </a:extLst>
          </p:cNvPr>
          <p:cNvSpPr txBox="1">
            <a:spLocks/>
          </p:cNvSpPr>
          <p:nvPr/>
        </p:nvSpPr>
        <p:spPr>
          <a:xfrm>
            <a:off x="123041" y="1976809"/>
            <a:ext cx="2431411" cy="715419"/>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Dépenses payées en 2020 </a:t>
            </a:r>
          </a:p>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Justification de l’acceptation d’un devis </a:t>
            </a:r>
          </a:p>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Versement d’un acompte entre le 1</a:t>
            </a:r>
            <a:r>
              <a:rPr lang="fr-BE" sz="900" baseline="30000">
                <a:solidFill>
                  <a:schemeClr val="bg1">
                    <a:lumMod val="50000"/>
                  </a:schemeClr>
                </a:solidFill>
                <a:latin typeface="Trebuchet MS" panose="020B0603020202020204" pitchFamily="34" charset="0"/>
              </a:rPr>
              <a:t>er</a:t>
            </a:r>
            <a:r>
              <a:rPr lang="fr-BE" sz="900">
                <a:solidFill>
                  <a:schemeClr val="bg1">
                    <a:lumMod val="50000"/>
                  </a:schemeClr>
                </a:solidFill>
                <a:latin typeface="Trebuchet MS" panose="020B0603020202020204" pitchFamily="34" charset="0"/>
              </a:rPr>
              <a:t> janvier 2018 et le 31 décembre 2019</a:t>
            </a:r>
          </a:p>
        </p:txBody>
      </p:sp>
      <p:sp>
        <p:nvSpPr>
          <p:cNvPr id="1048" name="Espace réservé du contenu 3">
            <a:extLst>
              <a:ext uri="{FF2B5EF4-FFF2-40B4-BE49-F238E27FC236}">
                <a16:creationId xmlns:a16="http://schemas.microsoft.com/office/drawing/2014/main" id="{0F45BB9C-BE0C-4511-A61B-13865D531BC3}"/>
              </a:ext>
            </a:extLst>
          </p:cNvPr>
          <p:cNvSpPr txBox="1">
            <a:spLocks/>
          </p:cNvSpPr>
          <p:nvPr/>
        </p:nvSpPr>
        <p:spPr>
          <a:xfrm>
            <a:off x="122846" y="3076180"/>
            <a:ext cx="2431411" cy="715419"/>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Dépenses payées en 2021 </a:t>
            </a:r>
          </a:p>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Justification de l’acceptation d’un devis </a:t>
            </a:r>
          </a:p>
          <a:p>
            <a:pPr marL="171450" indent="-171450">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Versement d’un acompte entre le 1</a:t>
            </a:r>
            <a:r>
              <a:rPr lang="fr-BE" sz="900" baseline="30000">
                <a:solidFill>
                  <a:schemeClr val="bg1">
                    <a:lumMod val="50000"/>
                  </a:schemeClr>
                </a:solidFill>
                <a:latin typeface="Trebuchet MS" panose="020B0603020202020204" pitchFamily="34" charset="0"/>
              </a:rPr>
              <a:t>er</a:t>
            </a:r>
            <a:r>
              <a:rPr lang="fr-BE" sz="900">
                <a:solidFill>
                  <a:schemeClr val="bg1">
                    <a:lumMod val="50000"/>
                  </a:schemeClr>
                </a:solidFill>
                <a:latin typeface="Trebuchet MS" panose="020B0603020202020204" pitchFamily="34" charset="0"/>
              </a:rPr>
              <a:t> janvier 2019 et le 31 décembre 2020</a:t>
            </a:r>
          </a:p>
        </p:txBody>
      </p:sp>
      <p:pic>
        <p:nvPicPr>
          <p:cNvPr id="1094" name="Image 1093">
            <a:extLst>
              <a:ext uri="{FF2B5EF4-FFF2-40B4-BE49-F238E27FC236}">
                <a16:creationId xmlns:a16="http://schemas.microsoft.com/office/drawing/2014/main" id="{086B0B7B-ADB3-462A-9292-05D853C8A44E}"/>
              </a:ext>
            </a:extLst>
          </p:cNvPr>
          <p:cNvPicPr>
            <a:picLocks noChangeAspect="1"/>
          </p:cNvPicPr>
          <p:nvPr/>
        </p:nvPicPr>
        <p:blipFill>
          <a:blip r:embed="rId12" cstate="print">
            <a:extLst>
              <a:ext uri="{28A0092B-C50C-407E-A947-70E740481C1C}">
                <a14:useLocalDpi xmlns:a14="http://schemas.microsoft.com/office/drawing/2010/main"/>
              </a:ext>
            </a:extLst>
          </a:blip>
          <a:srcRect/>
          <a:stretch/>
        </p:blipFill>
        <p:spPr>
          <a:xfrm>
            <a:off x="4778575" y="3133791"/>
            <a:ext cx="1665954" cy="1219522"/>
          </a:xfrm>
          <a:prstGeom prst="rect">
            <a:avLst/>
          </a:prstGeom>
        </p:spPr>
      </p:pic>
      <p:grpSp>
        <p:nvGrpSpPr>
          <p:cNvPr id="1095" name="Groupe 1094">
            <a:extLst>
              <a:ext uri="{FF2B5EF4-FFF2-40B4-BE49-F238E27FC236}">
                <a16:creationId xmlns:a16="http://schemas.microsoft.com/office/drawing/2014/main" id="{F69AF3D9-6BB8-4E15-8642-CE878D0C567B}"/>
              </a:ext>
            </a:extLst>
          </p:cNvPr>
          <p:cNvGrpSpPr/>
          <p:nvPr/>
        </p:nvGrpSpPr>
        <p:grpSpPr>
          <a:xfrm>
            <a:off x="4914856" y="4456268"/>
            <a:ext cx="1407885" cy="477862"/>
            <a:chOff x="3789326" y="2249938"/>
            <a:chExt cx="1613024" cy="547490"/>
          </a:xfrm>
          <a:solidFill>
            <a:srgbClr val="FF7351"/>
          </a:solidFill>
        </p:grpSpPr>
        <p:pic>
          <p:nvPicPr>
            <p:cNvPr id="1096" name="Graphique 1095">
              <a:extLst>
                <a:ext uri="{FF2B5EF4-FFF2-40B4-BE49-F238E27FC236}">
                  <a16:creationId xmlns:a16="http://schemas.microsoft.com/office/drawing/2014/main" id="{74974121-76CC-45FD-812F-1298BB233E3D}"/>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3789326" y="2264028"/>
              <a:ext cx="457200" cy="533400"/>
            </a:xfrm>
            <a:prstGeom prst="rect">
              <a:avLst/>
            </a:prstGeom>
          </p:spPr>
        </p:pic>
        <p:pic>
          <p:nvPicPr>
            <p:cNvPr id="1097" name="Graphique 1096">
              <a:extLst>
                <a:ext uri="{FF2B5EF4-FFF2-40B4-BE49-F238E27FC236}">
                  <a16:creationId xmlns:a16="http://schemas.microsoft.com/office/drawing/2014/main" id="{6F53155F-8CEA-44F0-A249-613EA20C4734}"/>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4310088" y="2254903"/>
              <a:ext cx="533400" cy="533400"/>
            </a:xfrm>
            <a:prstGeom prst="rect">
              <a:avLst/>
            </a:prstGeom>
          </p:spPr>
        </p:pic>
        <p:pic>
          <p:nvPicPr>
            <p:cNvPr id="1098" name="Graphique 1097">
              <a:extLst>
                <a:ext uri="{FF2B5EF4-FFF2-40B4-BE49-F238E27FC236}">
                  <a16:creationId xmlns:a16="http://schemas.microsoft.com/office/drawing/2014/main" id="{82BF0720-802D-4768-960B-93707CCA59C8}"/>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4907050" y="2249938"/>
              <a:ext cx="495300" cy="533400"/>
            </a:xfrm>
            <a:prstGeom prst="rect">
              <a:avLst/>
            </a:prstGeom>
          </p:spPr>
        </p:pic>
      </p:grpSp>
      <p:grpSp>
        <p:nvGrpSpPr>
          <p:cNvPr id="1099" name="Graphique 329">
            <a:extLst>
              <a:ext uri="{FF2B5EF4-FFF2-40B4-BE49-F238E27FC236}">
                <a16:creationId xmlns:a16="http://schemas.microsoft.com/office/drawing/2014/main" id="{6686CF8E-E794-477A-B81B-3A70F9C2FBE3}"/>
              </a:ext>
            </a:extLst>
          </p:cNvPr>
          <p:cNvGrpSpPr/>
          <p:nvPr/>
        </p:nvGrpSpPr>
        <p:grpSpPr>
          <a:xfrm>
            <a:off x="5057479" y="1799510"/>
            <a:ext cx="1108148" cy="1173759"/>
            <a:chOff x="1109582" y="2520582"/>
            <a:chExt cx="1108148" cy="1173759"/>
          </a:xfrm>
          <a:effectLst>
            <a:outerShdw blurRad="50800" dist="38100" dir="2700000" algn="tl" rotWithShape="0">
              <a:prstClr val="black">
                <a:alpha val="40000"/>
              </a:prstClr>
            </a:outerShdw>
          </a:effectLst>
        </p:grpSpPr>
        <p:sp>
          <p:nvSpPr>
            <p:cNvPr id="1100" name="Forme libre : forme 1099">
              <a:extLst>
                <a:ext uri="{FF2B5EF4-FFF2-40B4-BE49-F238E27FC236}">
                  <a16:creationId xmlns:a16="http://schemas.microsoft.com/office/drawing/2014/main" id="{B685A9EB-F682-4A6F-AC1D-73F966645B37}"/>
                </a:ext>
              </a:extLst>
            </p:cNvPr>
            <p:cNvSpPr/>
            <p:nvPr/>
          </p:nvSpPr>
          <p:spPr>
            <a:xfrm>
              <a:off x="1109582" y="2586389"/>
              <a:ext cx="1107952" cy="1107952"/>
            </a:xfrm>
            <a:custGeom>
              <a:avLst/>
              <a:gdLst>
                <a:gd name="connsiteX0" fmla="*/ 967916 w 1107952"/>
                <a:gd name="connsiteY0" fmla="*/ 0 h 1107952"/>
                <a:gd name="connsiteX1" fmla="*/ 140232 w 1107952"/>
                <a:gd name="connsiteY1" fmla="*/ 0 h 1107952"/>
                <a:gd name="connsiteX2" fmla="*/ 0 w 1107952"/>
                <a:gd name="connsiteY2" fmla="*/ 140232 h 1107952"/>
                <a:gd name="connsiteX3" fmla="*/ 0 w 1107952"/>
                <a:gd name="connsiteY3" fmla="*/ 967720 h 1107952"/>
                <a:gd name="connsiteX4" fmla="*/ 140232 w 1107952"/>
                <a:gd name="connsiteY4" fmla="*/ 1107952 h 1107952"/>
                <a:gd name="connsiteX5" fmla="*/ 967720 w 1107952"/>
                <a:gd name="connsiteY5" fmla="*/ 1107952 h 1107952"/>
                <a:gd name="connsiteX6" fmla="*/ 1107953 w 1107952"/>
                <a:gd name="connsiteY6" fmla="*/ 967720 h 1107952"/>
                <a:gd name="connsiteX7" fmla="*/ 1107953 w 1107952"/>
                <a:gd name="connsiteY7" fmla="*/ 140232 h 1107952"/>
                <a:gd name="connsiteX8" fmla="*/ 967916 w 1107952"/>
                <a:gd name="connsiteY8" fmla="*/ 0 h 110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7952" h="1107952">
                  <a:moveTo>
                    <a:pt x="967916" y="0"/>
                  </a:moveTo>
                  <a:lnTo>
                    <a:pt x="140232" y="0"/>
                  </a:lnTo>
                  <a:cubicBezTo>
                    <a:pt x="62869" y="0"/>
                    <a:pt x="0" y="62869"/>
                    <a:pt x="0" y="140232"/>
                  </a:cubicBezTo>
                  <a:lnTo>
                    <a:pt x="0" y="967720"/>
                  </a:lnTo>
                  <a:cubicBezTo>
                    <a:pt x="0" y="1045279"/>
                    <a:pt x="62869" y="1107952"/>
                    <a:pt x="140232" y="1107952"/>
                  </a:cubicBezTo>
                  <a:lnTo>
                    <a:pt x="967720" y="1107952"/>
                  </a:lnTo>
                  <a:cubicBezTo>
                    <a:pt x="1045279" y="1107952"/>
                    <a:pt x="1107953" y="1045083"/>
                    <a:pt x="1107953" y="967720"/>
                  </a:cubicBezTo>
                  <a:lnTo>
                    <a:pt x="1107953" y="140232"/>
                  </a:lnTo>
                  <a:cubicBezTo>
                    <a:pt x="1108148" y="62869"/>
                    <a:pt x="1045279" y="0"/>
                    <a:pt x="967916" y="0"/>
                  </a:cubicBezTo>
                  <a:close/>
                </a:path>
              </a:pathLst>
            </a:custGeom>
            <a:solidFill>
              <a:srgbClr val="EDF2F9"/>
            </a:solidFill>
            <a:ln w="1952" cap="flat">
              <a:noFill/>
              <a:prstDash val="solid"/>
              <a:miter/>
            </a:ln>
          </p:spPr>
          <p:txBody>
            <a:bodyPr rtlCol="0" anchor="b"/>
            <a:lstStyle/>
            <a:p>
              <a:pPr algn="ctr"/>
              <a:r>
                <a:rPr lang="en-US" sz="1600" dirty="0">
                  <a:latin typeface="Trebuchet MS" panose="020B0603020202020204" pitchFamily="34" charset="0"/>
                </a:rPr>
                <a:t>31 Décembre 2022</a:t>
              </a:r>
              <a:endParaRPr lang="en-BE" sz="1600" dirty="0">
                <a:latin typeface="Trebuchet MS" panose="020B0603020202020204" pitchFamily="34" charset="0"/>
              </a:endParaRPr>
            </a:p>
          </p:txBody>
        </p:sp>
        <p:sp>
          <p:nvSpPr>
            <p:cNvPr id="1101" name="Forme libre : forme 1100">
              <a:extLst>
                <a:ext uri="{FF2B5EF4-FFF2-40B4-BE49-F238E27FC236}">
                  <a16:creationId xmlns:a16="http://schemas.microsoft.com/office/drawing/2014/main" id="{5C98DFE2-44F0-47EC-B579-E0C6854C8C1D}"/>
                </a:ext>
              </a:extLst>
            </p:cNvPr>
            <p:cNvSpPr/>
            <p:nvPr/>
          </p:nvSpPr>
          <p:spPr>
            <a:xfrm>
              <a:off x="1141114" y="2629869"/>
              <a:ext cx="1076615" cy="1064472"/>
            </a:xfrm>
            <a:custGeom>
              <a:avLst/>
              <a:gdLst>
                <a:gd name="connsiteX0" fmla="*/ 1037836 w 1076615"/>
                <a:gd name="connsiteY0" fmla="*/ 0 h 1064472"/>
                <a:gd name="connsiteX1" fmla="*/ 1069369 w 1076615"/>
                <a:gd name="connsiteY1" fmla="*/ 88527 h 1064472"/>
                <a:gd name="connsiteX2" fmla="*/ 1069369 w 1076615"/>
                <a:gd name="connsiteY2" fmla="*/ 916014 h 1064472"/>
                <a:gd name="connsiteX3" fmla="*/ 929137 w 1076615"/>
                <a:gd name="connsiteY3" fmla="*/ 1056247 h 1064472"/>
                <a:gd name="connsiteX4" fmla="*/ 101453 w 1076615"/>
                <a:gd name="connsiteY4" fmla="*/ 1056247 h 1064472"/>
                <a:gd name="connsiteX5" fmla="*/ 0 w 1076615"/>
                <a:gd name="connsiteY5" fmla="*/ 1012767 h 1064472"/>
                <a:gd name="connsiteX6" fmla="*/ 108895 w 1076615"/>
                <a:gd name="connsiteY6" fmla="*/ 1064472 h 1064472"/>
                <a:gd name="connsiteX7" fmla="*/ 936383 w 1076615"/>
                <a:gd name="connsiteY7" fmla="*/ 1064472 h 1064472"/>
                <a:gd name="connsiteX8" fmla="*/ 1076616 w 1076615"/>
                <a:gd name="connsiteY8" fmla="*/ 924240 h 1064472"/>
                <a:gd name="connsiteX9" fmla="*/ 1076616 w 1076615"/>
                <a:gd name="connsiteY9" fmla="*/ 96752 h 1064472"/>
                <a:gd name="connsiteX10" fmla="*/ 1037836 w 1076615"/>
                <a:gd name="connsiteY10" fmla="*/ 0 h 106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6615" h="1064472">
                  <a:moveTo>
                    <a:pt x="1037836" y="0"/>
                  </a:moveTo>
                  <a:cubicBezTo>
                    <a:pt x="1057422" y="24090"/>
                    <a:pt x="1069369" y="55035"/>
                    <a:pt x="1069369" y="88527"/>
                  </a:cubicBezTo>
                  <a:lnTo>
                    <a:pt x="1069369" y="916014"/>
                  </a:lnTo>
                  <a:cubicBezTo>
                    <a:pt x="1069369" y="993573"/>
                    <a:pt x="1006500" y="1056247"/>
                    <a:pt x="929137" y="1056247"/>
                  </a:cubicBezTo>
                  <a:lnTo>
                    <a:pt x="101453" y="1056247"/>
                  </a:lnTo>
                  <a:cubicBezTo>
                    <a:pt x="61499" y="1056247"/>
                    <a:pt x="25461" y="1039599"/>
                    <a:pt x="0" y="1012767"/>
                  </a:cubicBezTo>
                  <a:cubicBezTo>
                    <a:pt x="25657" y="1044299"/>
                    <a:pt x="64828" y="1064472"/>
                    <a:pt x="108895" y="1064472"/>
                  </a:cubicBezTo>
                  <a:lnTo>
                    <a:pt x="936383" y="1064472"/>
                  </a:lnTo>
                  <a:cubicBezTo>
                    <a:pt x="1013942" y="1064472"/>
                    <a:pt x="1076616" y="1001603"/>
                    <a:pt x="1076616" y="924240"/>
                  </a:cubicBezTo>
                  <a:lnTo>
                    <a:pt x="1076616" y="96752"/>
                  </a:lnTo>
                  <a:cubicBezTo>
                    <a:pt x="1076616" y="59344"/>
                    <a:pt x="1061927" y="25265"/>
                    <a:pt x="1037836" y="0"/>
                  </a:cubicBezTo>
                  <a:close/>
                </a:path>
              </a:pathLst>
            </a:custGeom>
            <a:solidFill>
              <a:srgbClr val="FFFFFF"/>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02" name="Forme libre : forme 1101">
              <a:extLst>
                <a:ext uri="{FF2B5EF4-FFF2-40B4-BE49-F238E27FC236}">
                  <a16:creationId xmlns:a16="http://schemas.microsoft.com/office/drawing/2014/main" id="{833DFACC-DF02-4AEE-8BA1-FE6C50FE167E}"/>
                </a:ext>
              </a:extLst>
            </p:cNvPr>
            <p:cNvSpPr/>
            <p:nvPr/>
          </p:nvSpPr>
          <p:spPr>
            <a:xfrm>
              <a:off x="1109582" y="2586389"/>
              <a:ext cx="147478" cy="1107952"/>
            </a:xfrm>
            <a:custGeom>
              <a:avLst/>
              <a:gdLst>
                <a:gd name="connsiteX0" fmla="*/ 7247 w 147478"/>
                <a:gd name="connsiteY0" fmla="*/ 967916 h 1107952"/>
                <a:gd name="connsiteX1" fmla="*/ 7247 w 147478"/>
                <a:gd name="connsiteY1" fmla="*/ 140232 h 1107952"/>
                <a:gd name="connsiteX2" fmla="*/ 147479 w 147478"/>
                <a:gd name="connsiteY2" fmla="*/ 0 h 1107952"/>
                <a:gd name="connsiteX3" fmla="*/ 140232 w 147478"/>
                <a:gd name="connsiteY3" fmla="*/ 0 h 1107952"/>
                <a:gd name="connsiteX4" fmla="*/ 0 w 147478"/>
                <a:gd name="connsiteY4" fmla="*/ 140232 h 1107952"/>
                <a:gd name="connsiteX5" fmla="*/ 0 w 147478"/>
                <a:gd name="connsiteY5" fmla="*/ 967720 h 1107952"/>
                <a:gd name="connsiteX6" fmla="*/ 140232 w 147478"/>
                <a:gd name="connsiteY6" fmla="*/ 1107952 h 1107952"/>
                <a:gd name="connsiteX7" fmla="*/ 147479 w 147478"/>
                <a:gd name="connsiteY7" fmla="*/ 1107952 h 1107952"/>
                <a:gd name="connsiteX8" fmla="*/ 7247 w 147478"/>
                <a:gd name="connsiteY8" fmla="*/ 967916 h 110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478" h="1107952">
                  <a:moveTo>
                    <a:pt x="7247" y="967916"/>
                  </a:moveTo>
                  <a:lnTo>
                    <a:pt x="7247" y="140232"/>
                  </a:lnTo>
                  <a:cubicBezTo>
                    <a:pt x="7247" y="62674"/>
                    <a:pt x="70116" y="0"/>
                    <a:pt x="147479" y="0"/>
                  </a:cubicBezTo>
                  <a:lnTo>
                    <a:pt x="140232" y="0"/>
                  </a:lnTo>
                  <a:cubicBezTo>
                    <a:pt x="62869" y="0"/>
                    <a:pt x="0" y="62869"/>
                    <a:pt x="0" y="140232"/>
                  </a:cubicBezTo>
                  <a:lnTo>
                    <a:pt x="0" y="967720"/>
                  </a:lnTo>
                  <a:cubicBezTo>
                    <a:pt x="0" y="1045279"/>
                    <a:pt x="62869" y="1107952"/>
                    <a:pt x="140232" y="1107952"/>
                  </a:cubicBezTo>
                  <a:lnTo>
                    <a:pt x="147479" y="1107952"/>
                  </a:lnTo>
                  <a:cubicBezTo>
                    <a:pt x="70116" y="1108148"/>
                    <a:pt x="7247" y="1045279"/>
                    <a:pt x="7247" y="967916"/>
                  </a:cubicBezTo>
                  <a:close/>
                </a:path>
              </a:pathLst>
            </a:custGeom>
            <a:solidFill>
              <a:srgbClr val="FFFFFF"/>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03" name="Forme libre : forme 1102">
              <a:extLst>
                <a:ext uri="{FF2B5EF4-FFF2-40B4-BE49-F238E27FC236}">
                  <a16:creationId xmlns:a16="http://schemas.microsoft.com/office/drawing/2014/main" id="{A55CE7AC-2280-4B61-900A-DA12AE59C8DF}"/>
                </a:ext>
              </a:extLst>
            </p:cNvPr>
            <p:cNvSpPr/>
            <p:nvPr/>
          </p:nvSpPr>
          <p:spPr>
            <a:xfrm>
              <a:off x="1109582" y="2586389"/>
              <a:ext cx="1108148" cy="304554"/>
            </a:xfrm>
            <a:custGeom>
              <a:avLst/>
              <a:gdLst>
                <a:gd name="connsiteX0" fmla="*/ 967916 w 1108148"/>
                <a:gd name="connsiteY0" fmla="*/ 0 h 304554"/>
                <a:gd name="connsiteX1" fmla="*/ 140232 w 1108148"/>
                <a:gd name="connsiteY1" fmla="*/ 0 h 304554"/>
                <a:gd name="connsiteX2" fmla="*/ 0 w 1108148"/>
                <a:gd name="connsiteY2" fmla="*/ 140232 h 304554"/>
                <a:gd name="connsiteX3" fmla="*/ 0 w 1108148"/>
                <a:gd name="connsiteY3" fmla="*/ 304555 h 304554"/>
                <a:gd name="connsiteX4" fmla="*/ 1108148 w 1108148"/>
                <a:gd name="connsiteY4" fmla="*/ 304555 h 304554"/>
                <a:gd name="connsiteX5" fmla="*/ 1108148 w 1108148"/>
                <a:gd name="connsiteY5" fmla="*/ 140232 h 304554"/>
                <a:gd name="connsiteX6" fmla="*/ 967916 w 1108148"/>
                <a:gd name="connsiteY6" fmla="*/ 0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8148" h="304554">
                  <a:moveTo>
                    <a:pt x="967916" y="0"/>
                  </a:moveTo>
                  <a:lnTo>
                    <a:pt x="140232" y="0"/>
                  </a:lnTo>
                  <a:cubicBezTo>
                    <a:pt x="62869" y="0"/>
                    <a:pt x="0" y="62869"/>
                    <a:pt x="0" y="140232"/>
                  </a:cubicBezTo>
                  <a:lnTo>
                    <a:pt x="0" y="304555"/>
                  </a:lnTo>
                  <a:lnTo>
                    <a:pt x="1108148" y="304555"/>
                  </a:lnTo>
                  <a:lnTo>
                    <a:pt x="1108148" y="140232"/>
                  </a:lnTo>
                  <a:cubicBezTo>
                    <a:pt x="1108148" y="62869"/>
                    <a:pt x="1045279" y="0"/>
                    <a:pt x="967916" y="0"/>
                  </a:cubicBezTo>
                  <a:close/>
                </a:path>
              </a:pathLst>
            </a:custGeom>
            <a:solidFill>
              <a:srgbClr val="00A6F7"/>
            </a:solidFill>
            <a:ln w="1952" cap="flat">
              <a:noFill/>
              <a:prstDash val="solid"/>
              <a:miter/>
            </a:ln>
          </p:spPr>
          <p:txBody>
            <a:bodyPr rtlCol="0" anchor="b"/>
            <a:lstStyle/>
            <a:p>
              <a:pPr algn="ctr"/>
              <a:r>
                <a:rPr lang="en-US" sz="1100" dirty="0">
                  <a:solidFill>
                    <a:schemeClr val="bg1"/>
                  </a:solidFill>
                  <a:latin typeface="Trebuchet MS" panose="020B0603020202020204" pitchFamily="34" charset="0"/>
                </a:rPr>
                <a:t>Jusqu’au</a:t>
              </a:r>
              <a:endParaRPr lang="en-BE" sz="1100" dirty="0">
                <a:solidFill>
                  <a:schemeClr val="bg1"/>
                </a:solidFill>
                <a:latin typeface="Trebuchet MS" panose="020B0603020202020204" pitchFamily="34" charset="0"/>
              </a:endParaRPr>
            </a:p>
          </p:txBody>
        </p:sp>
        <p:sp>
          <p:nvSpPr>
            <p:cNvPr id="1104" name="Forme libre : forme 1103">
              <a:extLst>
                <a:ext uri="{FF2B5EF4-FFF2-40B4-BE49-F238E27FC236}">
                  <a16:creationId xmlns:a16="http://schemas.microsoft.com/office/drawing/2014/main" id="{0931D012-9FD7-454F-998B-97E8C8895F3B}"/>
                </a:ext>
              </a:extLst>
            </p:cNvPr>
            <p:cNvSpPr/>
            <p:nvPr/>
          </p:nvSpPr>
          <p:spPr>
            <a:xfrm>
              <a:off x="2070251" y="2586389"/>
              <a:ext cx="147478" cy="304554"/>
            </a:xfrm>
            <a:custGeom>
              <a:avLst/>
              <a:gdLst>
                <a:gd name="connsiteX0" fmla="*/ 7247 w 147478"/>
                <a:gd name="connsiteY0" fmla="*/ 0 h 304554"/>
                <a:gd name="connsiteX1" fmla="*/ 0 w 147478"/>
                <a:gd name="connsiteY1" fmla="*/ 0 h 304554"/>
                <a:gd name="connsiteX2" fmla="*/ 140232 w 147478"/>
                <a:gd name="connsiteY2" fmla="*/ 140232 h 304554"/>
                <a:gd name="connsiteX3" fmla="*/ 140232 w 147478"/>
                <a:gd name="connsiteY3" fmla="*/ 304555 h 304554"/>
                <a:gd name="connsiteX4" fmla="*/ 147479 w 147478"/>
                <a:gd name="connsiteY4" fmla="*/ 304555 h 304554"/>
                <a:gd name="connsiteX5" fmla="*/ 147479 w 147478"/>
                <a:gd name="connsiteY5" fmla="*/ 140232 h 304554"/>
                <a:gd name="connsiteX6" fmla="*/ 7247 w 147478"/>
                <a:gd name="connsiteY6" fmla="*/ 0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78" h="304554">
                  <a:moveTo>
                    <a:pt x="7247" y="0"/>
                  </a:moveTo>
                  <a:lnTo>
                    <a:pt x="0" y="0"/>
                  </a:lnTo>
                  <a:cubicBezTo>
                    <a:pt x="77559" y="0"/>
                    <a:pt x="140232" y="62869"/>
                    <a:pt x="140232" y="140232"/>
                  </a:cubicBezTo>
                  <a:lnTo>
                    <a:pt x="140232" y="304555"/>
                  </a:lnTo>
                  <a:lnTo>
                    <a:pt x="147479" y="304555"/>
                  </a:lnTo>
                  <a:lnTo>
                    <a:pt x="147479" y="140232"/>
                  </a:lnTo>
                  <a:cubicBezTo>
                    <a:pt x="147479" y="62869"/>
                    <a:pt x="84609" y="0"/>
                    <a:pt x="7247" y="0"/>
                  </a:cubicBezTo>
                  <a:close/>
                </a:path>
              </a:pathLst>
            </a:custGeom>
            <a:solidFill>
              <a:srgbClr val="0080C0"/>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05" name="Forme libre : forme 1104">
              <a:extLst>
                <a:ext uri="{FF2B5EF4-FFF2-40B4-BE49-F238E27FC236}">
                  <a16:creationId xmlns:a16="http://schemas.microsoft.com/office/drawing/2014/main" id="{9F9DA1D1-0354-46A1-9A3E-95801A328893}"/>
                </a:ext>
              </a:extLst>
            </p:cNvPr>
            <p:cNvSpPr/>
            <p:nvPr/>
          </p:nvSpPr>
          <p:spPr>
            <a:xfrm>
              <a:off x="1109582" y="2586389"/>
              <a:ext cx="1081903" cy="304554"/>
            </a:xfrm>
            <a:custGeom>
              <a:avLst/>
              <a:gdLst>
                <a:gd name="connsiteX0" fmla="*/ 7247 w 1081903"/>
                <a:gd name="connsiteY0" fmla="*/ 149633 h 304554"/>
                <a:gd name="connsiteX1" fmla="*/ 147479 w 1081903"/>
                <a:gd name="connsiteY1" fmla="*/ 9401 h 304554"/>
                <a:gd name="connsiteX2" fmla="*/ 974967 w 1081903"/>
                <a:gd name="connsiteY2" fmla="*/ 9401 h 304554"/>
                <a:gd name="connsiteX3" fmla="*/ 1081904 w 1081903"/>
                <a:gd name="connsiteY3" fmla="*/ 58952 h 304554"/>
                <a:gd name="connsiteX4" fmla="*/ 967524 w 1081903"/>
                <a:gd name="connsiteY4" fmla="*/ 0 h 304554"/>
                <a:gd name="connsiteX5" fmla="*/ 140232 w 1081903"/>
                <a:gd name="connsiteY5" fmla="*/ 0 h 304554"/>
                <a:gd name="connsiteX6" fmla="*/ 0 w 1081903"/>
                <a:gd name="connsiteY6" fmla="*/ 140232 h 304554"/>
                <a:gd name="connsiteX7" fmla="*/ 0 w 1081903"/>
                <a:gd name="connsiteY7" fmla="*/ 304555 h 304554"/>
                <a:gd name="connsiteX8" fmla="*/ 7247 w 1081903"/>
                <a:gd name="connsiteY8" fmla="*/ 304555 h 304554"/>
                <a:gd name="connsiteX9" fmla="*/ 7247 w 1081903"/>
                <a:gd name="connsiteY9" fmla="*/ 149633 h 30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1903" h="304554">
                  <a:moveTo>
                    <a:pt x="7247" y="149633"/>
                  </a:moveTo>
                  <a:cubicBezTo>
                    <a:pt x="7247" y="72075"/>
                    <a:pt x="70116" y="9401"/>
                    <a:pt x="147479" y="9401"/>
                  </a:cubicBezTo>
                  <a:lnTo>
                    <a:pt x="974967" y="9401"/>
                  </a:lnTo>
                  <a:cubicBezTo>
                    <a:pt x="1017859" y="9401"/>
                    <a:pt x="1056247" y="28595"/>
                    <a:pt x="1081904" y="58952"/>
                  </a:cubicBezTo>
                  <a:cubicBezTo>
                    <a:pt x="1056443" y="23307"/>
                    <a:pt x="1014725" y="0"/>
                    <a:pt x="967524" y="0"/>
                  </a:cubicBezTo>
                  <a:lnTo>
                    <a:pt x="140232" y="0"/>
                  </a:lnTo>
                  <a:cubicBezTo>
                    <a:pt x="62869" y="0"/>
                    <a:pt x="0" y="62869"/>
                    <a:pt x="0" y="140232"/>
                  </a:cubicBezTo>
                  <a:lnTo>
                    <a:pt x="0" y="304555"/>
                  </a:lnTo>
                  <a:lnTo>
                    <a:pt x="7247" y="304555"/>
                  </a:lnTo>
                  <a:lnTo>
                    <a:pt x="7247" y="149633"/>
                  </a:lnTo>
                  <a:close/>
                </a:path>
              </a:pathLst>
            </a:custGeom>
            <a:solidFill>
              <a:srgbClr val="0080C0"/>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1106" name="Graphique 329">
              <a:extLst>
                <a:ext uri="{FF2B5EF4-FFF2-40B4-BE49-F238E27FC236}">
                  <a16:creationId xmlns:a16="http://schemas.microsoft.com/office/drawing/2014/main" id="{E5781F4A-6C6C-4E16-80C7-372813E218FB}"/>
                </a:ext>
              </a:extLst>
            </p:cNvPr>
            <p:cNvGrpSpPr/>
            <p:nvPr/>
          </p:nvGrpSpPr>
          <p:grpSpPr>
            <a:xfrm>
              <a:off x="1263868" y="2601313"/>
              <a:ext cx="98545" cy="98545"/>
              <a:chOff x="1263868" y="2601313"/>
              <a:chExt cx="98545" cy="98545"/>
            </a:xfrm>
          </p:grpSpPr>
          <p:sp>
            <p:nvSpPr>
              <p:cNvPr id="1169" name="Forme libre : forme 1168">
                <a:extLst>
                  <a:ext uri="{FF2B5EF4-FFF2-40B4-BE49-F238E27FC236}">
                    <a16:creationId xmlns:a16="http://schemas.microsoft.com/office/drawing/2014/main" id="{489DFE84-146F-4222-9416-00361423E1EC}"/>
                  </a:ext>
                </a:extLst>
              </p:cNvPr>
              <p:cNvSpPr/>
              <p:nvPr/>
            </p:nvSpPr>
            <p:spPr>
              <a:xfrm rot="-4026095">
                <a:off x="1275536" y="2612981"/>
                <a:ext cx="75208" cy="75208"/>
              </a:xfrm>
              <a:custGeom>
                <a:avLst/>
                <a:gdLst>
                  <a:gd name="connsiteX0" fmla="*/ 75209 w 75208"/>
                  <a:gd name="connsiteY0" fmla="*/ 37604 h 75208"/>
                  <a:gd name="connsiteX1" fmla="*/ 37604 w 75208"/>
                  <a:gd name="connsiteY1" fmla="*/ 75209 h 75208"/>
                  <a:gd name="connsiteX2" fmla="*/ 0 w 75208"/>
                  <a:gd name="connsiteY2" fmla="*/ 37604 h 75208"/>
                  <a:gd name="connsiteX3" fmla="*/ 37604 w 75208"/>
                  <a:gd name="connsiteY3" fmla="*/ 0 h 75208"/>
                  <a:gd name="connsiteX4" fmla="*/ 75209 w 75208"/>
                  <a:gd name="connsiteY4" fmla="*/ 37604 h 75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8" h="75208">
                    <a:moveTo>
                      <a:pt x="75209" y="37604"/>
                    </a:moveTo>
                    <a:cubicBezTo>
                      <a:pt x="75209" y="58373"/>
                      <a:pt x="58373" y="75209"/>
                      <a:pt x="37604" y="75209"/>
                    </a:cubicBezTo>
                    <a:cubicBezTo>
                      <a:pt x="16836" y="75209"/>
                      <a:pt x="0" y="58373"/>
                      <a:pt x="0" y="37604"/>
                    </a:cubicBezTo>
                    <a:cubicBezTo>
                      <a:pt x="0" y="16836"/>
                      <a:pt x="16836" y="0"/>
                      <a:pt x="37604" y="0"/>
                    </a:cubicBezTo>
                    <a:cubicBezTo>
                      <a:pt x="58373" y="0"/>
                      <a:pt x="75209" y="16836"/>
                      <a:pt x="75209"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70" name="Forme libre : forme 1169">
                <a:extLst>
                  <a:ext uri="{FF2B5EF4-FFF2-40B4-BE49-F238E27FC236}">
                    <a16:creationId xmlns:a16="http://schemas.microsoft.com/office/drawing/2014/main" id="{364A1E59-75DF-4DDC-BC0A-9220122B193E}"/>
                  </a:ext>
                </a:extLst>
              </p:cNvPr>
              <p:cNvSpPr/>
              <p:nvPr/>
            </p:nvSpPr>
            <p:spPr>
              <a:xfrm>
                <a:off x="1275275"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431"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71" name="Forme libre : forme 1170">
                <a:extLst>
                  <a:ext uri="{FF2B5EF4-FFF2-40B4-BE49-F238E27FC236}">
                    <a16:creationId xmlns:a16="http://schemas.microsoft.com/office/drawing/2014/main" id="{846F5E6F-B43F-4696-AEF0-FAC09B37A521}"/>
                  </a:ext>
                </a:extLst>
              </p:cNvPr>
              <p:cNvSpPr/>
              <p:nvPr/>
            </p:nvSpPr>
            <p:spPr>
              <a:xfrm>
                <a:off x="127547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3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4" y="40150"/>
                      <a:pt x="37604" y="40150"/>
                    </a:cubicBezTo>
                    <a:cubicBezTo>
                      <a:pt x="58365" y="40150"/>
                      <a:pt x="75208" y="23307"/>
                      <a:pt x="75208" y="2546"/>
                    </a:cubicBezTo>
                    <a:cubicBezTo>
                      <a:pt x="75208" y="1763"/>
                      <a:pt x="75208" y="783"/>
                      <a:pt x="75013" y="0"/>
                    </a:cubicBezTo>
                    <a:cubicBezTo>
                      <a:pt x="73642" y="19586"/>
                      <a:pt x="57386" y="34862"/>
                      <a:pt x="37604" y="34862"/>
                    </a:cubicBezTo>
                    <a:close/>
                  </a:path>
                </a:pathLst>
              </a:custGeom>
              <a:solidFill>
                <a:srgbClr val="0080C0"/>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1107" name="Graphique 329">
              <a:extLst>
                <a:ext uri="{FF2B5EF4-FFF2-40B4-BE49-F238E27FC236}">
                  <a16:creationId xmlns:a16="http://schemas.microsoft.com/office/drawing/2014/main" id="{ED384057-7B7A-4D04-8FA2-6AB766481580}"/>
                </a:ext>
              </a:extLst>
            </p:cNvPr>
            <p:cNvGrpSpPr/>
            <p:nvPr/>
          </p:nvGrpSpPr>
          <p:grpSpPr>
            <a:xfrm>
              <a:off x="1443050" y="2605282"/>
              <a:ext cx="90648" cy="90648"/>
              <a:chOff x="1443050" y="2605282"/>
              <a:chExt cx="90648" cy="90648"/>
            </a:xfrm>
          </p:grpSpPr>
          <p:sp>
            <p:nvSpPr>
              <p:cNvPr id="1166" name="Forme libre : forme 1165">
                <a:extLst>
                  <a:ext uri="{FF2B5EF4-FFF2-40B4-BE49-F238E27FC236}">
                    <a16:creationId xmlns:a16="http://schemas.microsoft.com/office/drawing/2014/main" id="{DC909395-FF46-4FD9-A86A-B29119E177E7}"/>
                  </a:ext>
                </a:extLst>
              </p:cNvPr>
              <p:cNvSpPr/>
              <p:nvPr/>
            </p:nvSpPr>
            <p:spPr>
              <a:xfrm rot="-807738">
                <a:off x="1450771" y="2613003"/>
                <a:ext cx="75206" cy="75206"/>
              </a:xfrm>
              <a:custGeom>
                <a:avLst/>
                <a:gdLst>
                  <a:gd name="connsiteX0" fmla="*/ 75207 w 75206"/>
                  <a:gd name="connsiteY0" fmla="*/ 37603 h 75206"/>
                  <a:gd name="connsiteX1" fmla="*/ 37603 w 75206"/>
                  <a:gd name="connsiteY1" fmla="*/ 75207 h 75206"/>
                  <a:gd name="connsiteX2" fmla="*/ 0 w 75206"/>
                  <a:gd name="connsiteY2" fmla="*/ 37603 h 75206"/>
                  <a:gd name="connsiteX3" fmla="*/ 37603 w 75206"/>
                  <a:gd name="connsiteY3" fmla="*/ 0 h 75206"/>
                  <a:gd name="connsiteX4" fmla="*/ 75207 w 75206"/>
                  <a:gd name="connsiteY4" fmla="*/ 37603 h 75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6" h="75206">
                    <a:moveTo>
                      <a:pt x="75207" y="37603"/>
                    </a:moveTo>
                    <a:cubicBezTo>
                      <a:pt x="75207" y="58371"/>
                      <a:pt x="58371" y="75207"/>
                      <a:pt x="37603" y="75207"/>
                    </a:cubicBezTo>
                    <a:cubicBezTo>
                      <a:pt x="16836" y="75207"/>
                      <a:pt x="0" y="58371"/>
                      <a:pt x="0" y="37603"/>
                    </a:cubicBezTo>
                    <a:cubicBezTo>
                      <a:pt x="0" y="16836"/>
                      <a:pt x="16836" y="0"/>
                      <a:pt x="37603" y="0"/>
                    </a:cubicBezTo>
                    <a:cubicBezTo>
                      <a:pt x="58371" y="0"/>
                      <a:pt x="75207" y="16836"/>
                      <a:pt x="75207" y="37603"/>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67" name="Forme libre : forme 1166">
                <a:extLst>
                  <a:ext uri="{FF2B5EF4-FFF2-40B4-BE49-F238E27FC236}">
                    <a16:creationId xmlns:a16="http://schemas.microsoft.com/office/drawing/2014/main" id="{20ED13D9-1787-4E78-B83A-5CD0ADC0909F}"/>
                  </a:ext>
                </a:extLst>
              </p:cNvPr>
              <p:cNvSpPr/>
              <p:nvPr/>
            </p:nvSpPr>
            <p:spPr>
              <a:xfrm>
                <a:off x="1450565"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431"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68" name="Forme libre : forme 1167">
                <a:extLst>
                  <a:ext uri="{FF2B5EF4-FFF2-40B4-BE49-F238E27FC236}">
                    <a16:creationId xmlns:a16="http://schemas.microsoft.com/office/drawing/2014/main" id="{6B62D8E9-AD4B-4BC7-8618-7FC667A9FADA}"/>
                  </a:ext>
                </a:extLst>
              </p:cNvPr>
              <p:cNvSpPr/>
              <p:nvPr/>
            </p:nvSpPr>
            <p:spPr>
              <a:xfrm>
                <a:off x="145076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3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4" y="40150"/>
                      <a:pt x="37604" y="40150"/>
                    </a:cubicBezTo>
                    <a:cubicBezTo>
                      <a:pt x="58365" y="40150"/>
                      <a:pt x="75208" y="23307"/>
                      <a:pt x="75208" y="2546"/>
                    </a:cubicBezTo>
                    <a:cubicBezTo>
                      <a:pt x="75208" y="1763"/>
                      <a:pt x="75208" y="783"/>
                      <a:pt x="75013" y="0"/>
                    </a:cubicBezTo>
                    <a:cubicBezTo>
                      <a:pt x="73642" y="19586"/>
                      <a:pt x="57386" y="34862"/>
                      <a:pt x="37604" y="34862"/>
                    </a:cubicBezTo>
                    <a:close/>
                  </a:path>
                </a:pathLst>
              </a:custGeom>
              <a:solidFill>
                <a:srgbClr val="0080C0"/>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1108" name="Graphique 329">
              <a:extLst>
                <a:ext uri="{FF2B5EF4-FFF2-40B4-BE49-F238E27FC236}">
                  <a16:creationId xmlns:a16="http://schemas.microsoft.com/office/drawing/2014/main" id="{F477B038-20CB-4212-969B-0B5AF9798826}"/>
                </a:ext>
              </a:extLst>
            </p:cNvPr>
            <p:cNvGrpSpPr/>
            <p:nvPr/>
          </p:nvGrpSpPr>
          <p:grpSpPr>
            <a:xfrm>
              <a:off x="1618496" y="2605438"/>
              <a:ext cx="90370" cy="90370"/>
              <a:chOff x="1618496" y="2605438"/>
              <a:chExt cx="90370" cy="90370"/>
            </a:xfrm>
          </p:grpSpPr>
          <p:sp>
            <p:nvSpPr>
              <p:cNvPr id="1163" name="Forme libre : forme 1162">
                <a:extLst>
                  <a:ext uri="{FF2B5EF4-FFF2-40B4-BE49-F238E27FC236}">
                    <a16:creationId xmlns:a16="http://schemas.microsoft.com/office/drawing/2014/main" id="{EDF44381-69A1-4B48-9123-46D81E882D3B}"/>
                  </a:ext>
                </a:extLst>
              </p:cNvPr>
              <p:cNvSpPr/>
              <p:nvPr/>
            </p:nvSpPr>
            <p:spPr>
              <a:xfrm rot="-790396">
                <a:off x="1626076" y="2613018"/>
                <a:ext cx="75209" cy="75209"/>
              </a:xfrm>
              <a:custGeom>
                <a:avLst/>
                <a:gdLst>
                  <a:gd name="connsiteX0" fmla="*/ 75210 w 75209"/>
                  <a:gd name="connsiteY0" fmla="*/ 37605 h 75209"/>
                  <a:gd name="connsiteX1" fmla="*/ 37605 w 75209"/>
                  <a:gd name="connsiteY1" fmla="*/ 75209 h 75209"/>
                  <a:gd name="connsiteX2" fmla="*/ 0 w 75209"/>
                  <a:gd name="connsiteY2" fmla="*/ 37605 h 75209"/>
                  <a:gd name="connsiteX3" fmla="*/ 37605 w 75209"/>
                  <a:gd name="connsiteY3" fmla="*/ 0 h 75209"/>
                  <a:gd name="connsiteX4" fmla="*/ 75210 w 75209"/>
                  <a:gd name="connsiteY4" fmla="*/ 37605 h 75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9" h="75209">
                    <a:moveTo>
                      <a:pt x="75210" y="37605"/>
                    </a:moveTo>
                    <a:cubicBezTo>
                      <a:pt x="75210" y="58373"/>
                      <a:pt x="58373" y="75209"/>
                      <a:pt x="37605" y="75209"/>
                    </a:cubicBezTo>
                    <a:cubicBezTo>
                      <a:pt x="16836" y="75209"/>
                      <a:pt x="0" y="58373"/>
                      <a:pt x="0" y="37605"/>
                    </a:cubicBezTo>
                    <a:cubicBezTo>
                      <a:pt x="0" y="16836"/>
                      <a:pt x="16836" y="0"/>
                      <a:pt x="37605" y="0"/>
                    </a:cubicBezTo>
                    <a:cubicBezTo>
                      <a:pt x="58373" y="0"/>
                      <a:pt x="75210" y="16836"/>
                      <a:pt x="75210" y="37605"/>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64" name="Forme libre : forme 1163">
                <a:extLst>
                  <a:ext uri="{FF2B5EF4-FFF2-40B4-BE49-F238E27FC236}">
                    <a16:creationId xmlns:a16="http://schemas.microsoft.com/office/drawing/2014/main" id="{5B37A00B-9677-46F5-A9DA-7C6D41D32C61}"/>
                  </a:ext>
                </a:extLst>
              </p:cNvPr>
              <p:cNvSpPr/>
              <p:nvPr/>
            </p:nvSpPr>
            <p:spPr>
              <a:xfrm>
                <a:off x="162585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65" name="Forme libre : forme 1164">
                <a:extLst>
                  <a:ext uri="{FF2B5EF4-FFF2-40B4-BE49-F238E27FC236}">
                    <a16:creationId xmlns:a16="http://schemas.microsoft.com/office/drawing/2014/main" id="{072A592A-36CB-4B9A-A667-31DD601CC611}"/>
                  </a:ext>
                </a:extLst>
              </p:cNvPr>
              <p:cNvSpPr/>
              <p:nvPr/>
            </p:nvSpPr>
            <p:spPr>
              <a:xfrm>
                <a:off x="1626051"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641" y="19586"/>
                      <a:pt x="57581" y="34862"/>
                      <a:pt x="37604" y="34862"/>
                    </a:cubicBezTo>
                    <a:close/>
                  </a:path>
                </a:pathLst>
              </a:custGeom>
              <a:solidFill>
                <a:srgbClr val="0080C0"/>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1109" name="Graphique 329">
              <a:extLst>
                <a:ext uri="{FF2B5EF4-FFF2-40B4-BE49-F238E27FC236}">
                  <a16:creationId xmlns:a16="http://schemas.microsoft.com/office/drawing/2014/main" id="{CB99A062-A174-49EB-9870-D4F746404805}"/>
                </a:ext>
              </a:extLst>
            </p:cNvPr>
            <p:cNvGrpSpPr/>
            <p:nvPr/>
          </p:nvGrpSpPr>
          <p:grpSpPr>
            <a:xfrm>
              <a:off x="1785822" y="2597462"/>
              <a:ext cx="106359" cy="106359"/>
              <a:chOff x="1785822" y="2597462"/>
              <a:chExt cx="106359" cy="106359"/>
            </a:xfrm>
          </p:grpSpPr>
          <p:sp>
            <p:nvSpPr>
              <p:cNvPr id="1160" name="Forme libre : forme 1159">
                <a:extLst>
                  <a:ext uri="{FF2B5EF4-FFF2-40B4-BE49-F238E27FC236}">
                    <a16:creationId xmlns:a16="http://schemas.microsoft.com/office/drawing/2014/main" id="{A966295F-3692-447A-BD88-926A063DDD3A}"/>
                  </a:ext>
                </a:extLst>
              </p:cNvPr>
              <p:cNvSpPr/>
              <p:nvPr/>
            </p:nvSpPr>
            <p:spPr>
              <a:xfrm rot="-2700000">
                <a:off x="1801398" y="2613038"/>
                <a:ext cx="75207" cy="75207"/>
              </a:xfrm>
              <a:custGeom>
                <a:avLst/>
                <a:gdLst>
                  <a:gd name="connsiteX0" fmla="*/ 75208 w 75207"/>
                  <a:gd name="connsiteY0" fmla="*/ 37604 h 75207"/>
                  <a:gd name="connsiteX1" fmla="*/ 37604 w 75207"/>
                  <a:gd name="connsiteY1" fmla="*/ 75208 h 75207"/>
                  <a:gd name="connsiteX2" fmla="*/ 0 w 75207"/>
                  <a:gd name="connsiteY2" fmla="*/ 37604 h 75207"/>
                  <a:gd name="connsiteX3" fmla="*/ 37604 w 75207"/>
                  <a:gd name="connsiteY3" fmla="*/ 0 h 75207"/>
                  <a:gd name="connsiteX4" fmla="*/ 75208 w 75207"/>
                  <a:gd name="connsiteY4" fmla="*/ 37604 h 75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7" h="75207">
                    <a:moveTo>
                      <a:pt x="75208" y="37604"/>
                    </a:moveTo>
                    <a:cubicBezTo>
                      <a:pt x="75208" y="58372"/>
                      <a:pt x="58372" y="75208"/>
                      <a:pt x="37604" y="75208"/>
                    </a:cubicBezTo>
                    <a:cubicBezTo>
                      <a:pt x="16836" y="75208"/>
                      <a:pt x="0" y="58372"/>
                      <a:pt x="0" y="37604"/>
                    </a:cubicBezTo>
                    <a:cubicBezTo>
                      <a:pt x="0" y="16836"/>
                      <a:pt x="16836" y="0"/>
                      <a:pt x="37604" y="0"/>
                    </a:cubicBezTo>
                    <a:cubicBezTo>
                      <a:pt x="58372" y="0"/>
                      <a:pt x="75208" y="16836"/>
                      <a:pt x="75208"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61" name="Forme libre : forme 1160">
                <a:extLst>
                  <a:ext uri="{FF2B5EF4-FFF2-40B4-BE49-F238E27FC236}">
                    <a16:creationId xmlns:a16="http://schemas.microsoft.com/office/drawing/2014/main" id="{68DA50F2-B08E-4904-B304-F716F5CD723C}"/>
                  </a:ext>
                </a:extLst>
              </p:cNvPr>
              <p:cNvSpPr/>
              <p:nvPr/>
            </p:nvSpPr>
            <p:spPr>
              <a:xfrm>
                <a:off x="180114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979"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62" name="Forme libre : forme 1161">
                <a:extLst>
                  <a:ext uri="{FF2B5EF4-FFF2-40B4-BE49-F238E27FC236}">
                    <a16:creationId xmlns:a16="http://schemas.microsoft.com/office/drawing/2014/main" id="{2B54D97B-0D6F-4805-9DDA-627B4828B4CD}"/>
                  </a:ext>
                </a:extLst>
              </p:cNvPr>
              <p:cNvSpPr/>
              <p:nvPr/>
            </p:nvSpPr>
            <p:spPr>
              <a:xfrm>
                <a:off x="1801342"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641" y="19586"/>
                      <a:pt x="57581" y="34862"/>
                      <a:pt x="37604" y="34862"/>
                    </a:cubicBezTo>
                    <a:close/>
                  </a:path>
                </a:pathLst>
              </a:custGeom>
              <a:solidFill>
                <a:srgbClr val="0080C0"/>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1110" name="Graphique 329">
              <a:extLst>
                <a:ext uri="{FF2B5EF4-FFF2-40B4-BE49-F238E27FC236}">
                  <a16:creationId xmlns:a16="http://schemas.microsoft.com/office/drawing/2014/main" id="{82F08EBE-17CC-49F5-BB8C-1353B42A7E3A}"/>
                </a:ext>
              </a:extLst>
            </p:cNvPr>
            <p:cNvGrpSpPr/>
            <p:nvPr/>
          </p:nvGrpSpPr>
          <p:grpSpPr>
            <a:xfrm>
              <a:off x="1281738" y="2520582"/>
              <a:ext cx="780717" cy="178192"/>
              <a:chOff x="1281738" y="2520582"/>
              <a:chExt cx="780717" cy="178192"/>
            </a:xfrm>
          </p:grpSpPr>
          <p:grpSp>
            <p:nvGrpSpPr>
              <p:cNvPr id="1145" name="Graphique 329">
                <a:extLst>
                  <a:ext uri="{FF2B5EF4-FFF2-40B4-BE49-F238E27FC236}">
                    <a16:creationId xmlns:a16="http://schemas.microsoft.com/office/drawing/2014/main" id="{26EB19AA-B6C7-4C7C-A744-A172A57EADFA}"/>
                  </a:ext>
                </a:extLst>
              </p:cNvPr>
              <p:cNvGrpSpPr/>
              <p:nvPr/>
            </p:nvGrpSpPr>
            <p:grpSpPr>
              <a:xfrm>
                <a:off x="1966197" y="2602514"/>
                <a:ext cx="96259" cy="96259"/>
                <a:chOff x="1966197" y="2602514"/>
                <a:chExt cx="96259" cy="96259"/>
              </a:xfrm>
            </p:grpSpPr>
            <p:sp>
              <p:nvSpPr>
                <p:cNvPr id="1157" name="Forme libre : forme 1156">
                  <a:extLst>
                    <a:ext uri="{FF2B5EF4-FFF2-40B4-BE49-F238E27FC236}">
                      <a16:creationId xmlns:a16="http://schemas.microsoft.com/office/drawing/2014/main" id="{02302845-93D9-4B11-9A9A-191D3A997CCD}"/>
                    </a:ext>
                  </a:extLst>
                </p:cNvPr>
                <p:cNvSpPr/>
                <p:nvPr/>
              </p:nvSpPr>
              <p:spPr>
                <a:xfrm rot="-4210295">
                  <a:off x="1976723" y="2613040"/>
                  <a:ext cx="75207" cy="75207"/>
                </a:xfrm>
                <a:custGeom>
                  <a:avLst/>
                  <a:gdLst>
                    <a:gd name="connsiteX0" fmla="*/ 75207 w 75207"/>
                    <a:gd name="connsiteY0" fmla="*/ 37604 h 75207"/>
                    <a:gd name="connsiteX1" fmla="*/ 37604 w 75207"/>
                    <a:gd name="connsiteY1" fmla="*/ 75207 h 75207"/>
                    <a:gd name="connsiteX2" fmla="*/ 0 w 75207"/>
                    <a:gd name="connsiteY2" fmla="*/ 37604 h 75207"/>
                    <a:gd name="connsiteX3" fmla="*/ 37604 w 75207"/>
                    <a:gd name="connsiteY3" fmla="*/ 0 h 75207"/>
                    <a:gd name="connsiteX4" fmla="*/ 75207 w 75207"/>
                    <a:gd name="connsiteY4" fmla="*/ 37604 h 75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07" h="75207">
                      <a:moveTo>
                        <a:pt x="75207" y="37604"/>
                      </a:moveTo>
                      <a:cubicBezTo>
                        <a:pt x="75207" y="58372"/>
                        <a:pt x="58372" y="75207"/>
                        <a:pt x="37604" y="75207"/>
                      </a:cubicBezTo>
                      <a:cubicBezTo>
                        <a:pt x="16836" y="75207"/>
                        <a:pt x="0" y="58372"/>
                        <a:pt x="0" y="37604"/>
                      </a:cubicBezTo>
                      <a:cubicBezTo>
                        <a:pt x="0" y="16836"/>
                        <a:pt x="16836" y="0"/>
                        <a:pt x="37604" y="0"/>
                      </a:cubicBezTo>
                      <a:cubicBezTo>
                        <a:pt x="58372" y="0"/>
                        <a:pt x="75207" y="16836"/>
                        <a:pt x="75207" y="37604"/>
                      </a:cubicBezTo>
                      <a:close/>
                    </a:path>
                  </a:pathLst>
                </a:custGeom>
                <a:solidFill>
                  <a:srgbClr val="2D2D2D"/>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58" name="Forme libre : forme 1157">
                  <a:extLst>
                    <a:ext uri="{FF2B5EF4-FFF2-40B4-BE49-F238E27FC236}">
                      <a16:creationId xmlns:a16="http://schemas.microsoft.com/office/drawing/2014/main" id="{B5DFA06F-7865-421B-830A-2D740A695ACE}"/>
                    </a:ext>
                  </a:extLst>
                </p:cNvPr>
                <p:cNvSpPr/>
                <p:nvPr/>
              </p:nvSpPr>
              <p:spPr>
                <a:xfrm>
                  <a:off x="1976436" y="2610283"/>
                  <a:ext cx="75208" cy="38975"/>
                </a:xfrm>
                <a:custGeom>
                  <a:avLst/>
                  <a:gdLst>
                    <a:gd name="connsiteX0" fmla="*/ 37800 w 75208"/>
                    <a:gd name="connsiteY0" fmla="*/ 2742 h 38975"/>
                    <a:gd name="connsiteX1" fmla="*/ 75208 w 75208"/>
                    <a:gd name="connsiteY1" fmla="*/ 38975 h 38975"/>
                    <a:gd name="connsiteX2" fmla="*/ 75208 w 75208"/>
                    <a:gd name="connsiteY2" fmla="*/ 37604 h 38975"/>
                    <a:gd name="connsiteX3" fmla="*/ 37604 w 75208"/>
                    <a:gd name="connsiteY3" fmla="*/ 0 h 38975"/>
                    <a:gd name="connsiteX4" fmla="*/ 0 w 75208"/>
                    <a:gd name="connsiteY4" fmla="*/ 37604 h 38975"/>
                    <a:gd name="connsiteX5" fmla="*/ 0 w 75208"/>
                    <a:gd name="connsiteY5" fmla="*/ 38975 h 38975"/>
                    <a:gd name="connsiteX6" fmla="*/ 37800 w 75208"/>
                    <a:gd name="connsiteY6" fmla="*/ 2742 h 3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38975">
                      <a:moveTo>
                        <a:pt x="37800" y="2742"/>
                      </a:moveTo>
                      <a:cubicBezTo>
                        <a:pt x="58169" y="2742"/>
                        <a:pt x="74621" y="18802"/>
                        <a:pt x="75208" y="38975"/>
                      </a:cubicBezTo>
                      <a:cubicBezTo>
                        <a:pt x="75208" y="38583"/>
                        <a:pt x="75208" y="37996"/>
                        <a:pt x="75208" y="37604"/>
                      </a:cubicBezTo>
                      <a:cubicBezTo>
                        <a:pt x="75208" y="16844"/>
                        <a:pt x="58365" y="0"/>
                        <a:pt x="37604" y="0"/>
                      </a:cubicBezTo>
                      <a:cubicBezTo>
                        <a:pt x="16844" y="0"/>
                        <a:pt x="0" y="16844"/>
                        <a:pt x="0" y="37604"/>
                      </a:cubicBezTo>
                      <a:cubicBezTo>
                        <a:pt x="0" y="37996"/>
                        <a:pt x="0" y="38583"/>
                        <a:pt x="0" y="38975"/>
                      </a:cubicBezTo>
                      <a:cubicBezTo>
                        <a:pt x="1175" y="18802"/>
                        <a:pt x="17627" y="2742"/>
                        <a:pt x="37800" y="2742"/>
                      </a:cubicBezTo>
                      <a:close/>
                    </a:path>
                  </a:pathLst>
                </a:custGeom>
                <a:solidFill>
                  <a:srgbClr val="F7434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59" name="Forme libre : forme 1158">
                  <a:extLst>
                    <a:ext uri="{FF2B5EF4-FFF2-40B4-BE49-F238E27FC236}">
                      <a16:creationId xmlns:a16="http://schemas.microsoft.com/office/drawing/2014/main" id="{E8405F77-03DA-455A-A101-31C88188B48A}"/>
                    </a:ext>
                  </a:extLst>
                </p:cNvPr>
                <p:cNvSpPr/>
                <p:nvPr/>
              </p:nvSpPr>
              <p:spPr>
                <a:xfrm>
                  <a:off x="1976632" y="2653175"/>
                  <a:ext cx="75208" cy="40150"/>
                </a:xfrm>
                <a:custGeom>
                  <a:avLst/>
                  <a:gdLst>
                    <a:gd name="connsiteX0" fmla="*/ 37604 w 75208"/>
                    <a:gd name="connsiteY0" fmla="*/ 34862 h 40150"/>
                    <a:gd name="connsiteX1" fmla="*/ 196 w 75208"/>
                    <a:gd name="connsiteY1" fmla="*/ 0 h 40150"/>
                    <a:gd name="connsiteX2" fmla="*/ 0 w 75208"/>
                    <a:gd name="connsiteY2" fmla="*/ 2546 h 40150"/>
                    <a:gd name="connsiteX3" fmla="*/ 37604 w 75208"/>
                    <a:gd name="connsiteY3" fmla="*/ 40150 h 40150"/>
                    <a:gd name="connsiteX4" fmla="*/ 75208 w 75208"/>
                    <a:gd name="connsiteY4" fmla="*/ 2546 h 40150"/>
                    <a:gd name="connsiteX5" fmla="*/ 75012 w 75208"/>
                    <a:gd name="connsiteY5" fmla="*/ 0 h 40150"/>
                    <a:gd name="connsiteX6" fmla="*/ 37604 w 75208"/>
                    <a:gd name="connsiteY6" fmla="*/ 34862 h 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08" h="40150">
                      <a:moveTo>
                        <a:pt x="37604" y="34862"/>
                      </a:moveTo>
                      <a:cubicBezTo>
                        <a:pt x="17823" y="34862"/>
                        <a:pt x="1567" y="19390"/>
                        <a:pt x="196" y="0"/>
                      </a:cubicBezTo>
                      <a:cubicBezTo>
                        <a:pt x="196" y="783"/>
                        <a:pt x="0" y="1763"/>
                        <a:pt x="0" y="2546"/>
                      </a:cubicBezTo>
                      <a:cubicBezTo>
                        <a:pt x="0" y="23307"/>
                        <a:pt x="16843" y="40150"/>
                        <a:pt x="37604" y="40150"/>
                      </a:cubicBezTo>
                      <a:cubicBezTo>
                        <a:pt x="58365" y="40150"/>
                        <a:pt x="75208" y="23307"/>
                        <a:pt x="75208" y="2546"/>
                      </a:cubicBezTo>
                      <a:cubicBezTo>
                        <a:pt x="75208" y="1763"/>
                        <a:pt x="75208" y="783"/>
                        <a:pt x="75012" y="0"/>
                      </a:cubicBezTo>
                      <a:cubicBezTo>
                        <a:pt x="73837" y="19586"/>
                        <a:pt x="57581" y="34862"/>
                        <a:pt x="37604" y="34862"/>
                      </a:cubicBezTo>
                      <a:close/>
                    </a:path>
                  </a:pathLst>
                </a:custGeom>
                <a:solidFill>
                  <a:srgbClr val="0080C0"/>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1146" name="Graphique 329">
                <a:extLst>
                  <a:ext uri="{FF2B5EF4-FFF2-40B4-BE49-F238E27FC236}">
                    <a16:creationId xmlns:a16="http://schemas.microsoft.com/office/drawing/2014/main" id="{AD52D751-38B2-4256-8771-DEE6EDCA351E}"/>
                  </a:ext>
                </a:extLst>
              </p:cNvPr>
              <p:cNvGrpSpPr/>
              <p:nvPr/>
            </p:nvGrpSpPr>
            <p:grpSpPr>
              <a:xfrm>
                <a:off x="1281738" y="2520582"/>
                <a:ext cx="765010" cy="130047"/>
                <a:chOff x="1281738" y="2520582"/>
                <a:chExt cx="765010" cy="130047"/>
              </a:xfrm>
              <a:solidFill>
                <a:srgbClr val="636363"/>
              </a:solidFill>
            </p:grpSpPr>
            <p:sp>
              <p:nvSpPr>
                <p:cNvPr id="1147" name="Forme libre : forme 1146">
                  <a:extLst>
                    <a:ext uri="{FF2B5EF4-FFF2-40B4-BE49-F238E27FC236}">
                      <a16:creationId xmlns:a16="http://schemas.microsoft.com/office/drawing/2014/main" id="{01CE4502-A3D5-4640-9FC3-CCAE71AF2C5D}"/>
                    </a:ext>
                  </a:extLst>
                </p:cNvPr>
                <p:cNvSpPr/>
                <p:nvPr/>
              </p:nvSpPr>
              <p:spPr>
                <a:xfrm>
                  <a:off x="132032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48" name="Forme libre : forme 1147">
                  <a:extLst>
                    <a:ext uri="{FF2B5EF4-FFF2-40B4-BE49-F238E27FC236}">
                      <a16:creationId xmlns:a16="http://schemas.microsoft.com/office/drawing/2014/main" id="{74F34015-304D-4CA6-B4C6-0857DD1AF574}"/>
                    </a:ext>
                  </a:extLst>
                </p:cNvPr>
                <p:cNvSpPr/>
                <p:nvPr/>
              </p:nvSpPr>
              <p:spPr>
                <a:xfrm>
                  <a:off x="1281738"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49" name="Forme libre : forme 1148">
                  <a:extLst>
                    <a:ext uri="{FF2B5EF4-FFF2-40B4-BE49-F238E27FC236}">
                      <a16:creationId xmlns:a16="http://schemas.microsoft.com/office/drawing/2014/main" id="{5F0D8D89-941D-4660-B24F-8717B4351C3D}"/>
                    </a:ext>
                  </a:extLst>
                </p:cNvPr>
                <p:cNvSpPr/>
                <p:nvPr/>
              </p:nvSpPr>
              <p:spPr>
                <a:xfrm>
                  <a:off x="149561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50" name="Forme libre : forme 1149">
                  <a:extLst>
                    <a:ext uri="{FF2B5EF4-FFF2-40B4-BE49-F238E27FC236}">
                      <a16:creationId xmlns:a16="http://schemas.microsoft.com/office/drawing/2014/main" id="{751663A6-9D6D-4AA8-8AE0-DAB3B896D263}"/>
                    </a:ext>
                  </a:extLst>
                </p:cNvPr>
                <p:cNvSpPr/>
                <p:nvPr/>
              </p:nvSpPr>
              <p:spPr>
                <a:xfrm>
                  <a:off x="1457028"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51" name="Forme libre : forme 1150">
                  <a:extLst>
                    <a:ext uri="{FF2B5EF4-FFF2-40B4-BE49-F238E27FC236}">
                      <a16:creationId xmlns:a16="http://schemas.microsoft.com/office/drawing/2014/main" id="{07F5F475-6BC7-4221-8DA9-7CEBCBADDB9D}"/>
                    </a:ext>
                  </a:extLst>
                </p:cNvPr>
                <p:cNvSpPr/>
                <p:nvPr/>
              </p:nvSpPr>
              <p:spPr>
                <a:xfrm>
                  <a:off x="1670902"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52" name="Forme libre : forme 1151">
                  <a:extLst>
                    <a:ext uri="{FF2B5EF4-FFF2-40B4-BE49-F238E27FC236}">
                      <a16:creationId xmlns:a16="http://schemas.microsoft.com/office/drawing/2014/main" id="{C9E87792-03B8-486B-86C9-886858CA53A0}"/>
                    </a:ext>
                  </a:extLst>
                </p:cNvPr>
                <p:cNvSpPr/>
                <p:nvPr/>
              </p:nvSpPr>
              <p:spPr>
                <a:xfrm>
                  <a:off x="163231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53" name="Forme libre : forme 1152">
                  <a:extLst>
                    <a:ext uri="{FF2B5EF4-FFF2-40B4-BE49-F238E27FC236}">
                      <a16:creationId xmlns:a16="http://schemas.microsoft.com/office/drawing/2014/main" id="{4C299FA4-1FB7-4D6E-879F-2F7D8660F5A5}"/>
                    </a:ext>
                  </a:extLst>
                </p:cNvPr>
                <p:cNvSpPr/>
                <p:nvPr/>
              </p:nvSpPr>
              <p:spPr>
                <a:xfrm>
                  <a:off x="1846193"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54" name="Forme libre : forme 1153">
                  <a:extLst>
                    <a:ext uri="{FF2B5EF4-FFF2-40B4-BE49-F238E27FC236}">
                      <a16:creationId xmlns:a16="http://schemas.microsoft.com/office/drawing/2014/main" id="{813AB811-8F17-4B15-840B-CFFF4D2A1AC0}"/>
                    </a:ext>
                  </a:extLst>
                </p:cNvPr>
                <p:cNvSpPr/>
                <p:nvPr/>
              </p:nvSpPr>
              <p:spPr>
                <a:xfrm>
                  <a:off x="1807609" y="2520582"/>
                  <a:ext cx="25069" cy="130047"/>
                </a:xfrm>
                <a:custGeom>
                  <a:avLst/>
                  <a:gdLst>
                    <a:gd name="connsiteX0" fmla="*/ 12535 w 25069"/>
                    <a:gd name="connsiteY0" fmla="*/ 0 h 130047"/>
                    <a:gd name="connsiteX1" fmla="*/ 12535 w 25069"/>
                    <a:gd name="connsiteY1" fmla="*/ 0 h 130047"/>
                    <a:gd name="connsiteX2" fmla="*/ 0 w 25069"/>
                    <a:gd name="connsiteY2" fmla="*/ 12535 h 130047"/>
                    <a:gd name="connsiteX3" fmla="*/ 0 w 25069"/>
                    <a:gd name="connsiteY3" fmla="*/ 117513 h 130047"/>
                    <a:gd name="connsiteX4" fmla="*/ 12535 w 25069"/>
                    <a:gd name="connsiteY4" fmla="*/ 130048 h 130047"/>
                    <a:gd name="connsiteX5" fmla="*/ 12535 w 25069"/>
                    <a:gd name="connsiteY5" fmla="*/ 130048 h 130047"/>
                    <a:gd name="connsiteX6" fmla="*/ 25069 w 25069"/>
                    <a:gd name="connsiteY6" fmla="*/ 117513 h 130047"/>
                    <a:gd name="connsiteX7" fmla="*/ 25069 w 25069"/>
                    <a:gd name="connsiteY7" fmla="*/ 12535 h 130047"/>
                    <a:gd name="connsiteX8" fmla="*/ 12535 w 25069"/>
                    <a:gd name="connsiteY8"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69" h="130047">
                      <a:moveTo>
                        <a:pt x="12535" y="0"/>
                      </a:moveTo>
                      <a:lnTo>
                        <a:pt x="12535" y="0"/>
                      </a:lnTo>
                      <a:cubicBezTo>
                        <a:pt x="5680" y="0"/>
                        <a:pt x="0" y="5680"/>
                        <a:pt x="0" y="12535"/>
                      </a:cubicBezTo>
                      <a:lnTo>
                        <a:pt x="0" y="117513"/>
                      </a:lnTo>
                      <a:cubicBezTo>
                        <a:pt x="0" y="124368"/>
                        <a:pt x="5680" y="130048"/>
                        <a:pt x="12535" y="130048"/>
                      </a:cubicBezTo>
                      <a:lnTo>
                        <a:pt x="12535" y="130048"/>
                      </a:ln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55" name="Forme libre : forme 1154">
                  <a:extLst>
                    <a:ext uri="{FF2B5EF4-FFF2-40B4-BE49-F238E27FC236}">
                      <a16:creationId xmlns:a16="http://schemas.microsoft.com/office/drawing/2014/main" id="{4CBEA667-573E-456B-95F8-C70428C17200}"/>
                    </a:ext>
                  </a:extLst>
                </p:cNvPr>
                <p:cNvSpPr/>
                <p:nvPr/>
              </p:nvSpPr>
              <p:spPr>
                <a:xfrm>
                  <a:off x="202167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4874"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56" name="Forme libre : forme 1155">
                  <a:extLst>
                    <a:ext uri="{FF2B5EF4-FFF2-40B4-BE49-F238E27FC236}">
                      <a16:creationId xmlns:a16="http://schemas.microsoft.com/office/drawing/2014/main" id="{D84452D2-D2B6-4883-9625-8788CAEA2597}"/>
                    </a:ext>
                  </a:extLst>
                </p:cNvPr>
                <p:cNvSpPr/>
                <p:nvPr/>
              </p:nvSpPr>
              <p:spPr>
                <a:xfrm>
                  <a:off x="1982899" y="2520582"/>
                  <a:ext cx="25069" cy="130047"/>
                </a:xfrm>
                <a:custGeom>
                  <a:avLst/>
                  <a:gdLst>
                    <a:gd name="connsiteX0" fmla="*/ 12535 w 25069"/>
                    <a:gd name="connsiteY0" fmla="*/ 0 h 130047"/>
                    <a:gd name="connsiteX1" fmla="*/ 0 w 25069"/>
                    <a:gd name="connsiteY1" fmla="*/ 12535 h 130047"/>
                    <a:gd name="connsiteX2" fmla="*/ 0 w 25069"/>
                    <a:gd name="connsiteY2" fmla="*/ 117513 h 130047"/>
                    <a:gd name="connsiteX3" fmla="*/ 12535 w 25069"/>
                    <a:gd name="connsiteY3" fmla="*/ 130048 h 130047"/>
                    <a:gd name="connsiteX4" fmla="*/ 25069 w 25069"/>
                    <a:gd name="connsiteY4" fmla="*/ 117513 h 130047"/>
                    <a:gd name="connsiteX5" fmla="*/ 25069 w 25069"/>
                    <a:gd name="connsiteY5" fmla="*/ 12535 h 130047"/>
                    <a:gd name="connsiteX6" fmla="*/ 12535 w 25069"/>
                    <a:gd name="connsiteY6" fmla="*/ 0 h 13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30047">
                      <a:moveTo>
                        <a:pt x="12535" y="0"/>
                      </a:moveTo>
                      <a:cubicBezTo>
                        <a:pt x="5680" y="0"/>
                        <a:pt x="0" y="5680"/>
                        <a:pt x="0" y="12535"/>
                      </a:cubicBezTo>
                      <a:lnTo>
                        <a:pt x="0" y="117513"/>
                      </a:lnTo>
                      <a:cubicBezTo>
                        <a:pt x="0" y="124368"/>
                        <a:pt x="5680" y="130048"/>
                        <a:pt x="12535" y="130048"/>
                      </a:cubicBezTo>
                      <a:cubicBezTo>
                        <a:pt x="19390" y="130048"/>
                        <a:pt x="25069" y="124368"/>
                        <a:pt x="25069" y="117513"/>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1111" name="Forme libre : forme 1110">
              <a:extLst>
                <a:ext uri="{FF2B5EF4-FFF2-40B4-BE49-F238E27FC236}">
                  <a16:creationId xmlns:a16="http://schemas.microsoft.com/office/drawing/2014/main" id="{047D5672-D439-45D9-98F2-65F0373202AA}"/>
                </a:ext>
              </a:extLst>
            </p:cNvPr>
            <p:cNvSpPr/>
            <p:nvPr/>
          </p:nvSpPr>
          <p:spPr>
            <a:xfrm>
              <a:off x="1109582" y="2890943"/>
              <a:ext cx="1108148" cy="9401"/>
            </a:xfrm>
            <a:custGeom>
              <a:avLst/>
              <a:gdLst>
                <a:gd name="connsiteX0" fmla="*/ 0 w 1108148"/>
                <a:gd name="connsiteY0" fmla="*/ 0 h 9401"/>
                <a:gd name="connsiteX1" fmla="*/ 1108148 w 1108148"/>
                <a:gd name="connsiteY1" fmla="*/ 0 h 9401"/>
                <a:gd name="connsiteX2" fmla="*/ 1108148 w 1108148"/>
                <a:gd name="connsiteY2" fmla="*/ 9401 h 9401"/>
                <a:gd name="connsiteX3" fmla="*/ 0 w 1108148"/>
                <a:gd name="connsiteY3" fmla="*/ 9401 h 9401"/>
              </a:gdLst>
              <a:ahLst/>
              <a:cxnLst>
                <a:cxn ang="0">
                  <a:pos x="connsiteX0" y="connsiteY0"/>
                </a:cxn>
                <a:cxn ang="0">
                  <a:pos x="connsiteX1" y="connsiteY1"/>
                </a:cxn>
                <a:cxn ang="0">
                  <a:pos x="connsiteX2" y="connsiteY2"/>
                </a:cxn>
                <a:cxn ang="0">
                  <a:pos x="connsiteX3" y="connsiteY3"/>
                </a:cxn>
              </a:cxnLst>
              <a:rect l="l" t="t" r="r" b="b"/>
              <a:pathLst>
                <a:path w="1108148" h="9401">
                  <a:moveTo>
                    <a:pt x="0" y="0"/>
                  </a:moveTo>
                  <a:lnTo>
                    <a:pt x="1108148" y="0"/>
                  </a:lnTo>
                  <a:lnTo>
                    <a:pt x="1108148" y="9401"/>
                  </a:lnTo>
                  <a:lnTo>
                    <a:pt x="0" y="9401"/>
                  </a:lnTo>
                  <a:close/>
                </a:path>
              </a:pathLst>
            </a:custGeom>
            <a:solidFill>
              <a:srgbClr val="0080C0"/>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1112" name="Graphique 329">
              <a:extLst>
                <a:ext uri="{FF2B5EF4-FFF2-40B4-BE49-F238E27FC236}">
                  <a16:creationId xmlns:a16="http://schemas.microsoft.com/office/drawing/2014/main" id="{A76447C5-A5B9-4F34-A2CD-82020DCA4D2F}"/>
                </a:ext>
              </a:extLst>
            </p:cNvPr>
            <p:cNvGrpSpPr/>
            <p:nvPr/>
          </p:nvGrpSpPr>
          <p:grpSpPr>
            <a:xfrm>
              <a:off x="1807609" y="2520582"/>
              <a:ext cx="63652" cy="130047"/>
              <a:chOff x="1807609" y="2520582"/>
              <a:chExt cx="63652" cy="130047"/>
            </a:xfrm>
            <a:solidFill>
              <a:srgbClr val="636363"/>
            </a:solidFill>
          </p:grpSpPr>
          <p:grpSp>
            <p:nvGrpSpPr>
              <p:cNvPr id="1139" name="Graphique 329">
                <a:extLst>
                  <a:ext uri="{FF2B5EF4-FFF2-40B4-BE49-F238E27FC236}">
                    <a16:creationId xmlns:a16="http://schemas.microsoft.com/office/drawing/2014/main" id="{628F89EF-E032-42FE-BF86-DF911424A18F}"/>
                  </a:ext>
                </a:extLst>
              </p:cNvPr>
              <p:cNvGrpSpPr/>
              <p:nvPr/>
            </p:nvGrpSpPr>
            <p:grpSpPr>
              <a:xfrm>
                <a:off x="1846193" y="2520582"/>
                <a:ext cx="25069" cy="130047"/>
                <a:chOff x="1846193" y="2520582"/>
                <a:chExt cx="25069" cy="130047"/>
              </a:xfrm>
              <a:solidFill>
                <a:srgbClr val="636363"/>
              </a:solidFill>
            </p:grpSpPr>
            <p:sp>
              <p:nvSpPr>
                <p:cNvPr id="1143" name="Forme libre : forme 1142">
                  <a:extLst>
                    <a:ext uri="{FF2B5EF4-FFF2-40B4-BE49-F238E27FC236}">
                      <a16:creationId xmlns:a16="http://schemas.microsoft.com/office/drawing/2014/main" id="{AD4602DD-DDD7-4161-A889-2F62B7C62922}"/>
                    </a:ext>
                  </a:extLst>
                </p:cNvPr>
                <p:cNvSpPr/>
                <p:nvPr/>
              </p:nvSpPr>
              <p:spPr>
                <a:xfrm>
                  <a:off x="1846193"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44" name="Forme libre : forme 1143">
                  <a:extLst>
                    <a:ext uri="{FF2B5EF4-FFF2-40B4-BE49-F238E27FC236}">
                      <a16:creationId xmlns:a16="http://schemas.microsoft.com/office/drawing/2014/main" id="{C46B86ED-EC96-4002-B04C-67402FBDEE02}"/>
                    </a:ext>
                  </a:extLst>
                </p:cNvPr>
                <p:cNvSpPr/>
                <p:nvPr/>
              </p:nvSpPr>
              <p:spPr>
                <a:xfrm>
                  <a:off x="1846193"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1140" name="Graphique 329">
                <a:extLst>
                  <a:ext uri="{FF2B5EF4-FFF2-40B4-BE49-F238E27FC236}">
                    <a16:creationId xmlns:a16="http://schemas.microsoft.com/office/drawing/2014/main" id="{2D8CC091-5969-4FF7-8910-C1F0454BCBA2}"/>
                  </a:ext>
                </a:extLst>
              </p:cNvPr>
              <p:cNvGrpSpPr/>
              <p:nvPr/>
            </p:nvGrpSpPr>
            <p:grpSpPr>
              <a:xfrm>
                <a:off x="1807609" y="2520582"/>
                <a:ext cx="25069" cy="130047"/>
                <a:chOff x="1807609" y="2520582"/>
                <a:chExt cx="25069" cy="130047"/>
              </a:xfrm>
              <a:solidFill>
                <a:srgbClr val="636363"/>
              </a:solidFill>
            </p:grpSpPr>
            <p:sp>
              <p:nvSpPr>
                <p:cNvPr id="1141" name="Forme libre : forme 1140">
                  <a:extLst>
                    <a:ext uri="{FF2B5EF4-FFF2-40B4-BE49-F238E27FC236}">
                      <a16:creationId xmlns:a16="http://schemas.microsoft.com/office/drawing/2014/main" id="{D139F016-C728-4E53-B351-00B847B22D43}"/>
                    </a:ext>
                  </a:extLst>
                </p:cNvPr>
                <p:cNvSpPr/>
                <p:nvPr/>
              </p:nvSpPr>
              <p:spPr>
                <a:xfrm>
                  <a:off x="180760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42" name="Forme libre : forme 1141">
                  <a:extLst>
                    <a:ext uri="{FF2B5EF4-FFF2-40B4-BE49-F238E27FC236}">
                      <a16:creationId xmlns:a16="http://schemas.microsoft.com/office/drawing/2014/main" id="{174E2B03-66AF-4473-BE29-8246B1C2BA0C}"/>
                    </a:ext>
                  </a:extLst>
                </p:cNvPr>
                <p:cNvSpPr/>
                <p:nvPr/>
              </p:nvSpPr>
              <p:spPr>
                <a:xfrm>
                  <a:off x="180760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1113" name="Graphique 329">
              <a:extLst>
                <a:ext uri="{FF2B5EF4-FFF2-40B4-BE49-F238E27FC236}">
                  <a16:creationId xmlns:a16="http://schemas.microsoft.com/office/drawing/2014/main" id="{56EBD2E8-0F7A-4BC8-B011-28613DEDDF46}"/>
                </a:ext>
              </a:extLst>
            </p:cNvPr>
            <p:cNvGrpSpPr/>
            <p:nvPr/>
          </p:nvGrpSpPr>
          <p:grpSpPr>
            <a:xfrm>
              <a:off x="1632319" y="2520582"/>
              <a:ext cx="63652" cy="130047"/>
              <a:chOff x="1632319" y="2520582"/>
              <a:chExt cx="63652" cy="130047"/>
            </a:xfrm>
            <a:solidFill>
              <a:srgbClr val="636363"/>
            </a:solidFill>
          </p:grpSpPr>
          <p:grpSp>
            <p:nvGrpSpPr>
              <p:cNvPr id="1133" name="Graphique 329">
                <a:extLst>
                  <a:ext uri="{FF2B5EF4-FFF2-40B4-BE49-F238E27FC236}">
                    <a16:creationId xmlns:a16="http://schemas.microsoft.com/office/drawing/2014/main" id="{FA7B6E2D-174F-4877-9D3F-3CCCBE36D1D3}"/>
                  </a:ext>
                </a:extLst>
              </p:cNvPr>
              <p:cNvGrpSpPr/>
              <p:nvPr/>
            </p:nvGrpSpPr>
            <p:grpSpPr>
              <a:xfrm>
                <a:off x="1670902" y="2520582"/>
                <a:ext cx="25069" cy="130047"/>
                <a:chOff x="1670902" y="2520582"/>
                <a:chExt cx="25069" cy="130047"/>
              </a:xfrm>
              <a:solidFill>
                <a:srgbClr val="636363"/>
              </a:solidFill>
            </p:grpSpPr>
            <p:sp>
              <p:nvSpPr>
                <p:cNvPr id="1137" name="Forme libre : forme 1136">
                  <a:extLst>
                    <a:ext uri="{FF2B5EF4-FFF2-40B4-BE49-F238E27FC236}">
                      <a16:creationId xmlns:a16="http://schemas.microsoft.com/office/drawing/2014/main" id="{58213CF1-202A-4D9A-A9AE-EF0F282AC0E6}"/>
                    </a:ext>
                  </a:extLst>
                </p:cNvPr>
                <p:cNvSpPr/>
                <p:nvPr/>
              </p:nvSpPr>
              <p:spPr>
                <a:xfrm>
                  <a:off x="167090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38" name="Forme libre : forme 1137">
                  <a:extLst>
                    <a:ext uri="{FF2B5EF4-FFF2-40B4-BE49-F238E27FC236}">
                      <a16:creationId xmlns:a16="http://schemas.microsoft.com/office/drawing/2014/main" id="{09FA1BFE-3A67-46EE-A9BA-F05BF9CD2E90}"/>
                    </a:ext>
                  </a:extLst>
                </p:cNvPr>
                <p:cNvSpPr/>
                <p:nvPr/>
              </p:nvSpPr>
              <p:spPr>
                <a:xfrm>
                  <a:off x="167090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1134" name="Graphique 329">
                <a:extLst>
                  <a:ext uri="{FF2B5EF4-FFF2-40B4-BE49-F238E27FC236}">
                    <a16:creationId xmlns:a16="http://schemas.microsoft.com/office/drawing/2014/main" id="{F8B022C6-17A0-4435-984D-DC86E33901CF}"/>
                  </a:ext>
                </a:extLst>
              </p:cNvPr>
              <p:cNvGrpSpPr/>
              <p:nvPr/>
            </p:nvGrpSpPr>
            <p:grpSpPr>
              <a:xfrm>
                <a:off x="1632319" y="2520582"/>
                <a:ext cx="25069" cy="130047"/>
                <a:chOff x="1632319" y="2520582"/>
                <a:chExt cx="25069" cy="130047"/>
              </a:xfrm>
              <a:solidFill>
                <a:srgbClr val="636363"/>
              </a:solidFill>
            </p:grpSpPr>
            <p:sp>
              <p:nvSpPr>
                <p:cNvPr id="1135" name="Forme libre : forme 1134">
                  <a:extLst>
                    <a:ext uri="{FF2B5EF4-FFF2-40B4-BE49-F238E27FC236}">
                      <a16:creationId xmlns:a16="http://schemas.microsoft.com/office/drawing/2014/main" id="{55A71907-D9B9-4EF9-8278-DF45BDE1A429}"/>
                    </a:ext>
                  </a:extLst>
                </p:cNvPr>
                <p:cNvSpPr/>
                <p:nvPr/>
              </p:nvSpPr>
              <p:spPr>
                <a:xfrm>
                  <a:off x="163231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36" name="Forme libre : forme 1135">
                  <a:extLst>
                    <a:ext uri="{FF2B5EF4-FFF2-40B4-BE49-F238E27FC236}">
                      <a16:creationId xmlns:a16="http://schemas.microsoft.com/office/drawing/2014/main" id="{63B38590-5766-46BF-981D-BDA65857BFBB}"/>
                    </a:ext>
                  </a:extLst>
                </p:cNvPr>
                <p:cNvSpPr/>
                <p:nvPr/>
              </p:nvSpPr>
              <p:spPr>
                <a:xfrm>
                  <a:off x="163231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1114" name="Graphique 329">
              <a:extLst>
                <a:ext uri="{FF2B5EF4-FFF2-40B4-BE49-F238E27FC236}">
                  <a16:creationId xmlns:a16="http://schemas.microsoft.com/office/drawing/2014/main" id="{4BFA351C-B5DE-4F05-AA88-57B2E8800518}"/>
                </a:ext>
              </a:extLst>
            </p:cNvPr>
            <p:cNvGrpSpPr/>
            <p:nvPr/>
          </p:nvGrpSpPr>
          <p:grpSpPr>
            <a:xfrm>
              <a:off x="1457028" y="2520582"/>
              <a:ext cx="63652" cy="130047"/>
              <a:chOff x="1457028" y="2520582"/>
              <a:chExt cx="63652" cy="130047"/>
            </a:xfrm>
            <a:solidFill>
              <a:srgbClr val="636363"/>
            </a:solidFill>
          </p:grpSpPr>
          <p:grpSp>
            <p:nvGrpSpPr>
              <p:cNvPr id="1127" name="Graphique 329">
                <a:extLst>
                  <a:ext uri="{FF2B5EF4-FFF2-40B4-BE49-F238E27FC236}">
                    <a16:creationId xmlns:a16="http://schemas.microsoft.com/office/drawing/2014/main" id="{3EF4678B-2854-4D0D-A40A-074A460EB1F1}"/>
                  </a:ext>
                </a:extLst>
              </p:cNvPr>
              <p:cNvGrpSpPr/>
              <p:nvPr/>
            </p:nvGrpSpPr>
            <p:grpSpPr>
              <a:xfrm>
                <a:off x="1495612" y="2520582"/>
                <a:ext cx="25069" cy="130047"/>
                <a:chOff x="1495612" y="2520582"/>
                <a:chExt cx="25069" cy="130047"/>
              </a:xfrm>
              <a:solidFill>
                <a:srgbClr val="636363"/>
              </a:solidFill>
            </p:grpSpPr>
            <p:sp>
              <p:nvSpPr>
                <p:cNvPr id="1131" name="Forme libre : forme 1130">
                  <a:extLst>
                    <a:ext uri="{FF2B5EF4-FFF2-40B4-BE49-F238E27FC236}">
                      <a16:creationId xmlns:a16="http://schemas.microsoft.com/office/drawing/2014/main" id="{7B4DEC0D-0E8B-4A10-BDE0-6A028CC22B12}"/>
                    </a:ext>
                  </a:extLst>
                </p:cNvPr>
                <p:cNvSpPr/>
                <p:nvPr/>
              </p:nvSpPr>
              <p:spPr>
                <a:xfrm>
                  <a:off x="149561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32" name="Forme libre : forme 1131">
                  <a:extLst>
                    <a:ext uri="{FF2B5EF4-FFF2-40B4-BE49-F238E27FC236}">
                      <a16:creationId xmlns:a16="http://schemas.microsoft.com/office/drawing/2014/main" id="{CA942375-30F5-4F45-8DFC-8A4E01CF1B82}"/>
                    </a:ext>
                  </a:extLst>
                </p:cNvPr>
                <p:cNvSpPr/>
                <p:nvPr/>
              </p:nvSpPr>
              <p:spPr>
                <a:xfrm>
                  <a:off x="149561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1128" name="Graphique 329">
                <a:extLst>
                  <a:ext uri="{FF2B5EF4-FFF2-40B4-BE49-F238E27FC236}">
                    <a16:creationId xmlns:a16="http://schemas.microsoft.com/office/drawing/2014/main" id="{53E2F3C3-8286-49D8-961E-89BCB2546C76}"/>
                  </a:ext>
                </a:extLst>
              </p:cNvPr>
              <p:cNvGrpSpPr/>
              <p:nvPr/>
            </p:nvGrpSpPr>
            <p:grpSpPr>
              <a:xfrm>
                <a:off x="1457028" y="2520582"/>
                <a:ext cx="25069" cy="130047"/>
                <a:chOff x="1457028" y="2520582"/>
                <a:chExt cx="25069" cy="130047"/>
              </a:xfrm>
              <a:solidFill>
                <a:srgbClr val="636363"/>
              </a:solidFill>
            </p:grpSpPr>
            <p:sp>
              <p:nvSpPr>
                <p:cNvPr id="1129" name="Forme libre : forme 1128">
                  <a:extLst>
                    <a:ext uri="{FF2B5EF4-FFF2-40B4-BE49-F238E27FC236}">
                      <a16:creationId xmlns:a16="http://schemas.microsoft.com/office/drawing/2014/main" id="{3F2080BA-FAFE-453D-9B02-EFE0898D28D4}"/>
                    </a:ext>
                  </a:extLst>
                </p:cNvPr>
                <p:cNvSpPr/>
                <p:nvPr/>
              </p:nvSpPr>
              <p:spPr>
                <a:xfrm>
                  <a:off x="1457028"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30" name="Forme libre : forme 1129">
                  <a:extLst>
                    <a:ext uri="{FF2B5EF4-FFF2-40B4-BE49-F238E27FC236}">
                      <a16:creationId xmlns:a16="http://schemas.microsoft.com/office/drawing/2014/main" id="{027B507B-1489-4D32-9B59-6BEB2DD10FBC}"/>
                    </a:ext>
                  </a:extLst>
                </p:cNvPr>
                <p:cNvSpPr/>
                <p:nvPr/>
              </p:nvSpPr>
              <p:spPr>
                <a:xfrm>
                  <a:off x="1457028"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grpSp>
          <p:nvGrpSpPr>
            <p:cNvPr id="1115" name="Graphique 329">
              <a:extLst>
                <a:ext uri="{FF2B5EF4-FFF2-40B4-BE49-F238E27FC236}">
                  <a16:creationId xmlns:a16="http://schemas.microsoft.com/office/drawing/2014/main" id="{04976E5B-3EFA-40BF-8F47-2AA5673A41C7}"/>
                </a:ext>
              </a:extLst>
            </p:cNvPr>
            <p:cNvGrpSpPr/>
            <p:nvPr/>
          </p:nvGrpSpPr>
          <p:grpSpPr>
            <a:xfrm>
              <a:off x="1281738" y="2520582"/>
              <a:ext cx="63652" cy="130047"/>
              <a:chOff x="1281738" y="2520582"/>
              <a:chExt cx="63652" cy="130047"/>
            </a:xfrm>
            <a:solidFill>
              <a:srgbClr val="636363"/>
            </a:solidFill>
          </p:grpSpPr>
          <p:grpSp>
            <p:nvGrpSpPr>
              <p:cNvPr id="1121" name="Graphique 329">
                <a:extLst>
                  <a:ext uri="{FF2B5EF4-FFF2-40B4-BE49-F238E27FC236}">
                    <a16:creationId xmlns:a16="http://schemas.microsoft.com/office/drawing/2014/main" id="{1C78F572-590B-4F55-A388-DF507194B7C7}"/>
                  </a:ext>
                </a:extLst>
              </p:cNvPr>
              <p:cNvGrpSpPr/>
              <p:nvPr/>
            </p:nvGrpSpPr>
            <p:grpSpPr>
              <a:xfrm>
                <a:off x="1320322" y="2520582"/>
                <a:ext cx="25069" cy="130047"/>
                <a:chOff x="1320322" y="2520582"/>
                <a:chExt cx="25069" cy="130047"/>
              </a:xfrm>
              <a:solidFill>
                <a:srgbClr val="636363"/>
              </a:solidFill>
            </p:grpSpPr>
            <p:sp>
              <p:nvSpPr>
                <p:cNvPr id="1125" name="Forme libre : forme 1124">
                  <a:extLst>
                    <a:ext uri="{FF2B5EF4-FFF2-40B4-BE49-F238E27FC236}">
                      <a16:creationId xmlns:a16="http://schemas.microsoft.com/office/drawing/2014/main" id="{CE76587F-70DA-45E1-9F5B-DBD65B1837CE}"/>
                    </a:ext>
                  </a:extLst>
                </p:cNvPr>
                <p:cNvSpPr/>
                <p:nvPr/>
              </p:nvSpPr>
              <p:spPr>
                <a:xfrm>
                  <a:off x="1320322"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26" name="Forme libre : forme 1125">
                  <a:extLst>
                    <a:ext uri="{FF2B5EF4-FFF2-40B4-BE49-F238E27FC236}">
                      <a16:creationId xmlns:a16="http://schemas.microsoft.com/office/drawing/2014/main" id="{D2E572C1-E097-41FB-B71B-AD441CE596B0}"/>
                    </a:ext>
                  </a:extLst>
                </p:cNvPr>
                <p:cNvSpPr/>
                <p:nvPr/>
              </p:nvSpPr>
              <p:spPr>
                <a:xfrm>
                  <a:off x="1320322"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nvGrpSpPr>
              <p:cNvPr id="1122" name="Graphique 329">
                <a:extLst>
                  <a:ext uri="{FF2B5EF4-FFF2-40B4-BE49-F238E27FC236}">
                    <a16:creationId xmlns:a16="http://schemas.microsoft.com/office/drawing/2014/main" id="{EFCBBBA2-F494-4CEF-92F4-7D0BA86EF32B}"/>
                  </a:ext>
                </a:extLst>
              </p:cNvPr>
              <p:cNvGrpSpPr/>
              <p:nvPr/>
            </p:nvGrpSpPr>
            <p:grpSpPr>
              <a:xfrm>
                <a:off x="1281738" y="2520582"/>
                <a:ext cx="25069" cy="130047"/>
                <a:chOff x="1281738" y="2520582"/>
                <a:chExt cx="25069" cy="130047"/>
              </a:xfrm>
              <a:solidFill>
                <a:srgbClr val="636363"/>
              </a:solidFill>
            </p:grpSpPr>
            <p:sp>
              <p:nvSpPr>
                <p:cNvPr id="1123" name="Forme libre : forme 1122">
                  <a:extLst>
                    <a:ext uri="{FF2B5EF4-FFF2-40B4-BE49-F238E27FC236}">
                      <a16:creationId xmlns:a16="http://schemas.microsoft.com/office/drawing/2014/main" id="{80533AAA-8815-4941-97D2-0E181BD1D184}"/>
                    </a:ext>
                  </a:extLst>
                </p:cNvPr>
                <p:cNvSpPr/>
                <p:nvPr/>
              </p:nvSpPr>
              <p:spPr>
                <a:xfrm>
                  <a:off x="1281738"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24" name="Forme libre : forme 1123">
                  <a:extLst>
                    <a:ext uri="{FF2B5EF4-FFF2-40B4-BE49-F238E27FC236}">
                      <a16:creationId xmlns:a16="http://schemas.microsoft.com/office/drawing/2014/main" id="{59FCE3C5-D543-45CE-BAD5-B823A4F1EDCE}"/>
                    </a:ext>
                  </a:extLst>
                </p:cNvPr>
                <p:cNvSpPr/>
                <p:nvPr/>
              </p:nvSpPr>
              <p:spPr>
                <a:xfrm>
                  <a:off x="1281738"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1116" name="Forme libre : forme 1115">
              <a:extLst>
                <a:ext uri="{FF2B5EF4-FFF2-40B4-BE49-F238E27FC236}">
                  <a16:creationId xmlns:a16="http://schemas.microsoft.com/office/drawing/2014/main" id="{A8EEF089-A86D-4FE4-B2DB-B18D7B6B8725}"/>
                </a:ext>
              </a:extLst>
            </p:cNvPr>
            <p:cNvSpPr/>
            <p:nvPr/>
          </p:nvSpPr>
          <p:spPr>
            <a:xfrm>
              <a:off x="198289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5069" y="5680"/>
                    <a:pt x="19586"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17" name="Forme libre : forme 1116">
              <a:extLst>
                <a:ext uri="{FF2B5EF4-FFF2-40B4-BE49-F238E27FC236}">
                  <a16:creationId xmlns:a16="http://schemas.microsoft.com/office/drawing/2014/main" id="{8231C525-A17B-4A66-B746-94673FFB9E2B}"/>
                </a:ext>
              </a:extLst>
            </p:cNvPr>
            <p:cNvSpPr/>
            <p:nvPr/>
          </p:nvSpPr>
          <p:spPr>
            <a:xfrm>
              <a:off x="198289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5069" y="6855"/>
                    <a:pt x="19586"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nvGrpSpPr>
            <p:cNvPr id="1118" name="Graphique 329">
              <a:extLst>
                <a:ext uri="{FF2B5EF4-FFF2-40B4-BE49-F238E27FC236}">
                  <a16:creationId xmlns:a16="http://schemas.microsoft.com/office/drawing/2014/main" id="{9E085AF2-E999-483A-AE18-AAE52B80C482}"/>
                </a:ext>
              </a:extLst>
            </p:cNvPr>
            <p:cNvGrpSpPr/>
            <p:nvPr/>
          </p:nvGrpSpPr>
          <p:grpSpPr>
            <a:xfrm>
              <a:off x="2021679" y="2520582"/>
              <a:ext cx="25069" cy="130047"/>
              <a:chOff x="2021679" y="2520582"/>
              <a:chExt cx="25069" cy="130047"/>
            </a:xfrm>
            <a:solidFill>
              <a:srgbClr val="636363"/>
            </a:solidFill>
          </p:grpSpPr>
          <p:sp>
            <p:nvSpPr>
              <p:cNvPr id="1119" name="Forme libre : forme 1118">
                <a:extLst>
                  <a:ext uri="{FF2B5EF4-FFF2-40B4-BE49-F238E27FC236}">
                    <a16:creationId xmlns:a16="http://schemas.microsoft.com/office/drawing/2014/main" id="{F11312A5-AEE9-428E-A4A7-D6E15BA86C86}"/>
                  </a:ext>
                </a:extLst>
              </p:cNvPr>
              <p:cNvSpPr/>
              <p:nvPr/>
            </p:nvSpPr>
            <p:spPr>
              <a:xfrm>
                <a:off x="2021679" y="2520582"/>
                <a:ext cx="25069" cy="19585"/>
              </a:xfrm>
              <a:custGeom>
                <a:avLst/>
                <a:gdLst>
                  <a:gd name="connsiteX0" fmla="*/ 12535 w 25069"/>
                  <a:gd name="connsiteY0" fmla="*/ 0 h 19585"/>
                  <a:gd name="connsiteX1" fmla="*/ 0 w 25069"/>
                  <a:gd name="connsiteY1" fmla="*/ 12535 h 19585"/>
                  <a:gd name="connsiteX2" fmla="*/ 0 w 25069"/>
                  <a:gd name="connsiteY2" fmla="*/ 19586 h 19585"/>
                  <a:gd name="connsiteX3" fmla="*/ 12535 w 25069"/>
                  <a:gd name="connsiteY3" fmla="*/ 7051 h 19585"/>
                  <a:gd name="connsiteX4" fmla="*/ 25069 w 25069"/>
                  <a:gd name="connsiteY4" fmla="*/ 19586 h 19585"/>
                  <a:gd name="connsiteX5" fmla="*/ 25069 w 25069"/>
                  <a:gd name="connsiteY5" fmla="*/ 12535 h 19585"/>
                  <a:gd name="connsiteX6" fmla="*/ 12535 w 25069"/>
                  <a:gd name="connsiteY6" fmla="*/ 0 h 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585">
                    <a:moveTo>
                      <a:pt x="12535" y="0"/>
                    </a:moveTo>
                    <a:cubicBezTo>
                      <a:pt x="5680" y="0"/>
                      <a:pt x="0" y="5680"/>
                      <a:pt x="0" y="12535"/>
                    </a:cubicBezTo>
                    <a:lnTo>
                      <a:pt x="0" y="19586"/>
                    </a:lnTo>
                    <a:cubicBezTo>
                      <a:pt x="0" y="12731"/>
                      <a:pt x="5680" y="7051"/>
                      <a:pt x="12535" y="7051"/>
                    </a:cubicBezTo>
                    <a:cubicBezTo>
                      <a:pt x="19390" y="7051"/>
                      <a:pt x="25069" y="12731"/>
                      <a:pt x="25069" y="19586"/>
                    </a:cubicBezTo>
                    <a:lnTo>
                      <a:pt x="25069" y="12535"/>
                    </a:lnTo>
                    <a:cubicBezTo>
                      <a:pt x="24874" y="5680"/>
                      <a:pt x="19390" y="0"/>
                      <a:pt x="12535" y="0"/>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sp>
            <p:nvSpPr>
              <p:cNvPr id="1120" name="Forme libre : forme 1119">
                <a:extLst>
                  <a:ext uri="{FF2B5EF4-FFF2-40B4-BE49-F238E27FC236}">
                    <a16:creationId xmlns:a16="http://schemas.microsoft.com/office/drawing/2014/main" id="{A6D6ACCA-A9A2-4F9B-973C-4A3CA5113166}"/>
                  </a:ext>
                </a:extLst>
              </p:cNvPr>
              <p:cNvSpPr/>
              <p:nvPr/>
            </p:nvSpPr>
            <p:spPr>
              <a:xfrm>
                <a:off x="2021679" y="2630652"/>
                <a:ext cx="25069" cy="19977"/>
              </a:xfrm>
              <a:custGeom>
                <a:avLst/>
                <a:gdLst>
                  <a:gd name="connsiteX0" fmla="*/ 12535 w 25069"/>
                  <a:gd name="connsiteY0" fmla="*/ 12535 h 19977"/>
                  <a:gd name="connsiteX1" fmla="*/ 0 w 25069"/>
                  <a:gd name="connsiteY1" fmla="*/ 0 h 19977"/>
                  <a:gd name="connsiteX2" fmla="*/ 0 w 25069"/>
                  <a:gd name="connsiteY2" fmla="*/ 7442 h 19977"/>
                  <a:gd name="connsiteX3" fmla="*/ 12535 w 25069"/>
                  <a:gd name="connsiteY3" fmla="*/ 19977 h 19977"/>
                  <a:gd name="connsiteX4" fmla="*/ 25069 w 25069"/>
                  <a:gd name="connsiteY4" fmla="*/ 7442 h 19977"/>
                  <a:gd name="connsiteX5" fmla="*/ 25069 w 25069"/>
                  <a:gd name="connsiteY5" fmla="*/ 0 h 19977"/>
                  <a:gd name="connsiteX6" fmla="*/ 12535 w 25069"/>
                  <a:gd name="connsiteY6" fmla="*/ 12535 h 1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69" h="19977">
                    <a:moveTo>
                      <a:pt x="12535" y="12535"/>
                    </a:moveTo>
                    <a:cubicBezTo>
                      <a:pt x="5680" y="12535"/>
                      <a:pt x="0" y="6855"/>
                      <a:pt x="0" y="0"/>
                    </a:cubicBezTo>
                    <a:lnTo>
                      <a:pt x="0" y="7442"/>
                    </a:lnTo>
                    <a:cubicBezTo>
                      <a:pt x="0" y="14297"/>
                      <a:pt x="5680" y="19977"/>
                      <a:pt x="12535" y="19977"/>
                    </a:cubicBezTo>
                    <a:cubicBezTo>
                      <a:pt x="19390" y="19977"/>
                      <a:pt x="25069" y="14297"/>
                      <a:pt x="25069" y="7442"/>
                    </a:cubicBezTo>
                    <a:lnTo>
                      <a:pt x="25069" y="0"/>
                    </a:lnTo>
                    <a:cubicBezTo>
                      <a:pt x="24874" y="6855"/>
                      <a:pt x="19390" y="12535"/>
                      <a:pt x="12535" y="12535"/>
                    </a:cubicBezTo>
                    <a:close/>
                  </a:path>
                </a:pathLst>
              </a:custGeom>
              <a:solidFill>
                <a:srgbClr val="636363"/>
              </a:solidFill>
              <a:ln w="1952" cap="flat">
                <a:noFill/>
                <a:prstDash val="solid"/>
                <a:miter/>
              </a:ln>
            </p:spPr>
            <p:txBody>
              <a:bodyPr rtlCol="0" anchor="ctr"/>
              <a:lstStyle/>
              <a:p>
                <a:pPr algn="ctr"/>
                <a:endParaRPr lang="en-BE" sz="1600">
                  <a:latin typeface="Trebuchet MS" panose="020B0603020202020204" pitchFamily="34" charset="0"/>
                </a:endParaRPr>
              </a:p>
            </p:txBody>
          </p:sp>
        </p:grpSp>
      </p:grpSp>
      <p:sp>
        <p:nvSpPr>
          <p:cNvPr id="1226" name="Espace réservé du contenu 3">
            <a:extLst>
              <a:ext uri="{FF2B5EF4-FFF2-40B4-BE49-F238E27FC236}">
                <a16:creationId xmlns:a16="http://schemas.microsoft.com/office/drawing/2014/main" id="{F5D59264-CEF3-4E46-9997-1E33456002E2}"/>
              </a:ext>
            </a:extLst>
          </p:cNvPr>
          <p:cNvSpPr txBox="1">
            <a:spLocks/>
          </p:cNvSpPr>
          <p:nvPr/>
        </p:nvSpPr>
        <p:spPr>
          <a:xfrm>
            <a:off x="7057014" y="1790195"/>
            <a:ext cx="2086986" cy="379676"/>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000"/>
              </a:lnSpc>
              <a:spcBef>
                <a:spcPts val="0"/>
              </a:spcBef>
            </a:pPr>
            <a:r>
              <a:rPr lang="fr-BE" sz="1200" dirty="0">
                <a:solidFill>
                  <a:srgbClr val="00A6F7"/>
                </a:solidFill>
                <a:latin typeface="Trebuchet MS" panose="020B0603020202020204" pitchFamily="34" charset="0"/>
              </a:rPr>
              <a:t>Attribuée sans condition </a:t>
            </a:r>
            <a:br>
              <a:rPr lang="fr-BE" sz="1200" dirty="0">
                <a:solidFill>
                  <a:srgbClr val="00A6F7"/>
                </a:solidFill>
                <a:latin typeface="Trebuchet MS" panose="020B0603020202020204" pitchFamily="34" charset="0"/>
              </a:rPr>
            </a:br>
            <a:r>
              <a:rPr lang="fr-BE" sz="1200" dirty="0">
                <a:solidFill>
                  <a:srgbClr val="00A6F7"/>
                </a:solidFill>
                <a:latin typeface="Trebuchet MS" panose="020B0603020202020204" pitchFamily="34" charset="0"/>
              </a:rPr>
              <a:t>de ressources, selon la nature des travaux et des dépenses</a:t>
            </a:r>
          </a:p>
        </p:txBody>
      </p:sp>
      <p:cxnSp>
        <p:nvCxnSpPr>
          <p:cNvPr id="1227" name="Connecteur droit 1226">
            <a:extLst>
              <a:ext uri="{FF2B5EF4-FFF2-40B4-BE49-F238E27FC236}">
                <a16:creationId xmlns:a16="http://schemas.microsoft.com/office/drawing/2014/main" id="{FADF3229-02B3-4088-BD9C-5AF911D6DE12}"/>
              </a:ext>
            </a:extLst>
          </p:cNvPr>
          <p:cNvCxnSpPr>
            <a:cxnSpLocks/>
          </p:cNvCxnSpPr>
          <p:nvPr/>
        </p:nvCxnSpPr>
        <p:spPr>
          <a:xfrm flipH="1">
            <a:off x="6337014" y="1891371"/>
            <a:ext cx="720000" cy="0"/>
          </a:xfrm>
          <a:prstGeom prst="line">
            <a:avLst/>
          </a:prstGeom>
          <a:ln>
            <a:solidFill>
              <a:srgbClr val="00A6F7"/>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grpSp>
        <p:nvGrpSpPr>
          <p:cNvPr id="1228" name="Groupe 1227">
            <a:extLst>
              <a:ext uri="{FF2B5EF4-FFF2-40B4-BE49-F238E27FC236}">
                <a16:creationId xmlns:a16="http://schemas.microsoft.com/office/drawing/2014/main" id="{B92A682B-771B-41B2-99FA-CB965EBDC21E}"/>
              </a:ext>
            </a:extLst>
          </p:cNvPr>
          <p:cNvGrpSpPr/>
          <p:nvPr/>
        </p:nvGrpSpPr>
        <p:grpSpPr>
          <a:xfrm>
            <a:off x="6642413" y="1745163"/>
            <a:ext cx="318087" cy="318087"/>
            <a:chOff x="4314784" y="2314534"/>
            <a:chExt cx="514432" cy="514432"/>
          </a:xfrm>
        </p:grpSpPr>
        <p:sp>
          <p:nvSpPr>
            <p:cNvPr id="1229" name="Organigramme : Connecteur 1228">
              <a:extLst>
                <a:ext uri="{FF2B5EF4-FFF2-40B4-BE49-F238E27FC236}">
                  <a16:creationId xmlns:a16="http://schemas.microsoft.com/office/drawing/2014/main" id="{F94ABFF1-941C-478F-8325-ED765357C467}"/>
                </a:ext>
              </a:extLst>
            </p:cNvPr>
            <p:cNvSpPr/>
            <p:nvPr/>
          </p:nvSpPr>
          <p:spPr>
            <a:xfrm>
              <a:off x="4314784" y="2314534"/>
              <a:ext cx="514432" cy="514432"/>
            </a:xfrm>
            <a:prstGeom prst="flowChartConnector">
              <a:avLst/>
            </a:prstGeom>
            <a:solidFill>
              <a:schemeClr val="bg1"/>
            </a:solidFill>
            <a:ln w="28575">
              <a:solidFill>
                <a:srgbClr val="00A6F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1230" name="Graphique 1229" descr="Coche">
              <a:extLst>
                <a:ext uri="{FF2B5EF4-FFF2-40B4-BE49-F238E27FC236}">
                  <a16:creationId xmlns:a16="http://schemas.microsoft.com/office/drawing/2014/main" id="{B38A71FE-C29D-487A-AC9F-F889BF80ADE7}"/>
                </a:ext>
              </a:extLst>
            </p:cNvPr>
            <p:cNvPicPr>
              <a:picLocks noChangeAspect="1"/>
            </p:cNvPicPr>
            <p:nvPr/>
          </p:nvPicPr>
          <p:blipFill>
            <a:blip r:embed="rId19" cstate="email">
              <a:extLst>
                <a:ext uri="{28A0092B-C50C-407E-A947-70E740481C1C}">
                  <a14:useLocalDpi xmlns:a14="http://schemas.microsoft.com/office/drawing/2010/main"/>
                </a:ext>
                <a:ext uri="{96DAC541-7B7A-43D3-8B79-37D633B846F1}">
                  <asvg:svgBlip xmlns:asvg="http://schemas.microsoft.com/office/drawing/2016/SVG/main" r:embed="rId20"/>
                </a:ext>
              </a:extLst>
            </a:blip>
            <a:srcRect/>
            <a:stretch/>
          </p:blipFill>
          <p:spPr>
            <a:xfrm>
              <a:off x="4419970" y="2427817"/>
              <a:ext cx="337455" cy="337455"/>
            </a:xfrm>
            <a:prstGeom prst="rect">
              <a:avLst/>
            </a:prstGeom>
          </p:spPr>
        </p:pic>
      </p:grpSp>
      <p:sp>
        <p:nvSpPr>
          <p:cNvPr id="1232" name="Espace réservé du contenu 3">
            <a:extLst>
              <a:ext uri="{FF2B5EF4-FFF2-40B4-BE49-F238E27FC236}">
                <a16:creationId xmlns:a16="http://schemas.microsoft.com/office/drawing/2014/main" id="{77DADCCB-4951-403A-93F6-AE854943F1D1}"/>
              </a:ext>
            </a:extLst>
          </p:cNvPr>
          <p:cNvSpPr txBox="1">
            <a:spLocks/>
          </p:cNvSpPr>
          <p:nvPr/>
        </p:nvSpPr>
        <p:spPr>
          <a:xfrm>
            <a:off x="4834083" y="3212011"/>
            <a:ext cx="1554547" cy="227808"/>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lnSpc>
                <a:spcPts val="600"/>
              </a:lnSpc>
              <a:spcBef>
                <a:spcPts val="0"/>
              </a:spcBef>
            </a:pPr>
            <a:r>
              <a:rPr lang="fr-BE" sz="800">
                <a:solidFill>
                  <a:schemeClr val="bg1">
                    <a:lumMod val="50000"/>
                  </a:schemeClr>
                </a:solidFill>
                <a:latin typeface="Trebuchet MS" panose="020B0603020202020204" pitchFamily="34" charset="0"/>
              </a:rPr>
              <a:t>Prime forfaitaire de transition énergétique</a:t>
            </a:r>
          </a:p>
        </p:txBody>
      </p:sp>
      <p:sp>
        <p:nvSpPr>
          <p:cNvPr id="1237" name="Espace réservé du contenu 3">
            <a:extLst>
              <a:ext uri="{FF2B5EF4-FFF2-40B4-BE49-F238E27FC236}">
                <a16:creationId xmlns:a16="http://schemas.microsoft.com/office/drawing/2014/main" id="{06B0B264-F9D4-4AE9-92F5-57147E1A4ED0}"/>
              </a:ext>
            </a:extLst>
          </p:cNvPr>
          <p:cNvSpPr txBox="1">
            <a:spLocks/>
          </p:cNvSpPr>
          <p:nvPr/>
        </p:nvSpPr>
        <p:spPr>
          <a:xfrm>
            <a:off x="7057014" y="2875250"/>
            <a:ext cx="1707913" cy="724924"/>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000"/>
              </a:lnSpc>
              <a:spcBef>
                <a:spcPts val="0"/>
              </a:spcBef>
            </a:pPr>
            <a:r>
              <a:rPr lang="fr-BE" sz="1200">
                <a:solidFill>
                  <a:srgbClr val="00A6F7"/>
                </a:solidFill>
                <a:latin typeface="Trebuchet MS" panose="020B0603020202020204" pitchFamily="34" charset="0"/>
              </a:rPr>
              <a:t>À terme, cette prime devrait remplacer définitivement le crédit d’impôt pour la transition énergétique</a:t>
            </a:r>
            <a:endParaRPr lang="fr-FR" sz="1000">
              <a:solidFill>
                <a:schemeClr val="bg1">
                  <a:lumMod val="50000"/>
                </a:schemeClr>
              </a:solidFill>
              <a:latin typeface="Trebuchet MS" panose="020B0603020202020204" pitchFamily="34" charset="0"/>
            </a:endParaRPr>
          </a:p>
        </p:txBody>
      </p:sp>
      <p:cxnSp>
        <p:nvCxnSpPr>
          <p:cNvPr id="1238" name="Connecteur droit 1237">
            <a:extLst>
              <a:ext uri="{FF2B5EF4-FFF2-40B4-BE49-F238E27FC236}">
                <a16:creationId xmlns:a16="http://schemas.microsoft.com/office/drawing/2014/main" id="{6230B441-F39F-42CB-88BE-35F1FD199047}"/>
              </a:ext>
            </a:extLst>
          </p:cNvPr>
          <p:cNvCxnSpPr>
            <a:cxnSpLocks/>
          </p:cNvCxnSpPr>
          <p:nvPr/>
        </p:nvCxnSpPr>
        <p:spPr>
          <a:xfrm flipH="1">
            <a:off x="6337014" y="2976426"/>
            <a:ext cx="720000" cy="0"/>
          </a:xfrm>
          <a:prstGeom prst="line">
            <a:avLst/>
          </a:prstGeom>
          <a:ln>
            <a:solidFill>
              <a:srgbClr val="00A6F7"/>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grpSp>
        <p:nvGrpSpPr>
          <p:cNvPr id="1239" name="Groupe 1238">
            <a:extLst>
              <a:ext uri="{FF2B5EF4-FFF2-40B4-BE49-F238E27FC236}">
                <a16:creationId xmlns:a16="http://schemas.microsoft.com/office/drawing/2014/main" id="{2155A363-96B1-491B-9F10-6D97D5D16FDB}"/>
              </a:ext>
            </a:extLst>
          </p:cNvPr>
          <p:cNvGrpSpPr/>
          <p:nvPr/>
        </p:nvGrpSpPr>
        <p:grpSpPr>
          <a:xfrm>
            <a:off x="6642413" y="2830218"/>
            <a:ext cx="318087" cy="318087"/>
            <a:chOff x="4314784" y="2314534"/>
            <a:chExt cx="514432" cy="514432"/>
          </a:xfrm>
        </p:grpSpPr>
        <p:sp>
          <p:nvSpPr>
            <p:cNvPr id="1240" name="Organigramme : Connecteur 1239">
              <a:extLst>
                <a:ext uri="{FF2B5EF4-FFF2-40B4-BE49-F238E27FC236}">
                  <a16:creationId xmlns:a16="http://schemas.microsoft.com/office/drawing/2014/main" id="{D2608D2A-5CB8-474F-9BE0-D6BD13E04AC6}"/>
                </a:ext>
              </a:extLst>
            </p:cNvPr>
            <p:cNvSpPr/>
            <p:nvPr/>
          </p:nvSpPr>
          <p:spPr>
            <a:xfrm>
              <a:off x="4314784" y="2314534"/>
              <a:ext cx="514432" cy="514432"/>
            </a:xfrm>
            <a:prstGeom prst="flowChartConnector">
              <a:avLst/>
            </a:prstGeom>
            <a:solidFill>
              <a:schemeClr val="bg1"/>
            </a:solidFill>
            <a:ln w="28575">
              <a:solidFill>
                <a:srgbClr val="00A6F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1241" name="Graphique 1240" descr="Coche">
              <a:extLst>
                <a:ext uri="{FF2B5EF4-FFF2-40B4-BE49-F238E27FC236}">
                  <a16:creationId xmlns:a16="http://schemas.microsoft.com/office/drawing/2014/main" id="{46A55065-B0BF-4DAB-A172-084FC54ED5F0}"/>
                </a:ext>
              </a:extLst>
            </p:cNvPr>
            <p:cNvPicPr>
              <a:picLocks noChangeAspect="1"/>
            </p:cNvPicPr>
            <p:nvPr/>
          </p:nvPicPr>
          <p:blipFill>
            <a:blip r:embed="rId19" cstate="email">
              <a:extLst>
                <a:ext uri="{28A0092B-C50C-407E-A947-70E740481C1C}">
                  <a14:useLocalDpi xmlns:a14="http://schemas.microsoft.com/office/drawing/2010/main"/>
                </a:ext>
                <a:ext uri="{96DAC541-7B7A-43D3-8B79-37D633B846F1}">
                  <asvg:svgBlip xmlns:asvg="http://schemas.microsoft.com/office/drawing/2016/SVG/main" r:embed="rId20"/>
                </a:ext>
              </a:extLst>
            </a:blip>
            <a:srcRect/>
            <a:stretch/>
          </p:blipFill>
          <p:spPr>
            <a:xfrm>
              <a:off x="4419970" y="2427817"/>
              <a:ext cx="337455" cy="337455"/>
            </a:xfrm>
            <a:prstGeom prst="rect">
              <a:avLst/>
            </a:prstGeom>
          </p:spPr>
        </p:pic>
      </p:grpSp>
    </p:spTree>
    <p:extLst>
      <p:ext uri="{BB962C8B-B14F-4D97-AF65-F5344CB8AC3E}">
        <p14:creationId xmlns:p14="http://schemas.microsoft.com/office/powerpoint/2010/main" val="10492873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906"/>
                                        </p:tgtEl>
                                        <p:attrNameLst>
                                          <p:attrName>style.visibility</p:attrName>
                                        </p:attrNameLst>
                                      </p:cBhvr>
                                      <p:to>
                                        <p:strVal val="visible"/>
                                      </p:to>
                                    </p:set>
                                    <p:anim calcmode="lin" valueType="num">
                                      <p:cBhvr>
                                        <p:cTn id="7" dur="500" fill="hold"/>
                                        <p:tgtEl>
                                          <p:spTgt spid="906"/>
                                        </p:tgtEl>
                                        <p:attrNameLst>
                                          <p:attrName>ppt_w</p:attrName>
                                        </p:attrNameLst>
                                      </p:cBhvr>
                                      <p:tavLst>
                                        <p:tav tm="0">
                                          <p:val>
                                            <p:fltVal val="0"/>
                                          </p:val>
                                        </p:tav>
                                        <p:tav tm="100000">
                                          <p:val>
                                            <p:strVal val="#ppt_w"/>
                                          </p:val>
                                        </p:tav>
                                      </p:tavLst>
                                    </p:anim>
                                    <p:anim calcmode="lin" valueType="num">
                                      <p:cBhvr>
                                        <p:cTn id="8" dur="500" fill="hold"/>
                                        <p:tgtEl>
                                          <p:spTgt spid="906"/>
                                        </p:tgtEl>
                                        <p:attrNameLst>
                                          <p:attrName>ppt_h</p:attrName>
                                        </p:attrNameLst>
                                      </p:cBhvr>
                                      <p:tavLst>
                                        <p:tav tm="0">
                                          <p:val>
                                            <p:fltVal val="0"/>
                                          </p:val>
                                        </p:tav>
                                        <p:tav tm="100000">
                                          <p:val>
                                            <p:strVal val="#ppt_h"/>
                                          </p:val>
                                        </p:tav>
                                      </p:tavLst>
                                    </p:anim>
                                    <p:animEffect transition="in" filter="fade">
                                      <p:cBhvr>
                                        <p:cTn id="9" dur="500"/>
                                        <p:tgtEl>
                                          <p:spTgt spid="906"/>
                                        </p:tgtEl>
                                      </p:cBhvr>
                                    </p:animEffect>
                                  </p:childTnLst>
                                </p:cTn>
                              </p:par>
                              <p:par>
                                <p:cTn id="10" presetID="22" presetClass="entr" presetSubtype="1" fill="hold" grpId="0" nodeType="withEffect">
                                  <p:stCondLst>
                                    <p:cond delay="0"/>
                                  </p:stCondLst>
                                  <p:childTnLst>
                                    <p:set>
                                      <p:cBhvr>
                                        <p:cTn id="11" dur="1" fill="hold">
                                          <p:stCondLst>
                                            <p:cond delay="0"/>
                                          </p:stCondLst>
                                        </p:cTn>
                                        <p:tgtEl>
                                          <p:spTgt spid="830"/>
                                        </p:tgtEl>
                                        <p:attrNameLst>
                                          <p:attrName>style.visibility</p:attrName>
                                        </p:attrNameLst>
                                      </p:cBhvr>
                                      <p:to>
                                        <p:strVal val="visible"/>
                                      </p:to>
                                    </p:set>
                                    <p:animEffect transition="in" filter="wipe(up)">
                                      <p:cBhvr>
                                        <p:cTn id="12" dur="500"/>
                                        <p:tgtEl>
                                          <p:spTgt spid="830"/>
                                        </p:tgtEl>
                                      </p:cBhvr>
                                    </p:animEffect>
                                  </p:childTnLst>
                                </p:cTn>
                              </p:par>
                            </p:childTnLst>
                          </p:cTn>
                        </p:par>
                        <p:par>
                          <p:cTn id="13" fill="hold">
                            <p:stCondLst>
                              <p:cond delay="500"/>
                            </p:stCondLst>
                            <p:childTnLst>
                              <p:par>
                                <p:cTn id="14" presetID="42" presetClass="entr" presetSubtype="0" fill="hold" nodeType="afterEffect">
                                  <p:stCondLst>
                                    <p:cond delay="0"/>
                                  </p:stCondLst>
                                  <p:childTnLst>
                                    <p:set>
                                      <p:cBhvr>
                                        <p:cTn id="15" dur="1" fill="hold">
                                          <p:stCondLst>
                                            <p:cond delay="0"/>
                                          </p:stCondLst>
                                        </p:cTn>
                                        <p:tgtEl>
                                          <p:spTgt spid="907"/>
                                        </p:tgtEl>
                                        <p:attrNameLst>
                                          <p:attrName>style.visibility</p:attrName>
                                        </p:attrNameLst>
                                      </p:cBhvr>
                                      <p:to>
                                        <p:strVal val="visible"/>
                                      </p:to>
                                    </p:set>
                                    <p:animEffect transition="in" filter="fade">
                                      <p:cBhvr>
                                        <p:cTn id="16" dur="1000"/>
                                        <p:tgtEl>
                                          <p:spTgt spid="907"/>
                                        </p:tgtEl>
                                      </p:cBhvr>
                                    </p:animEffect>
                                    <p:anim calcmode="lin" valueType="num">
                                      <p:cBhvr>
                                        <p:cTn id="17" dur="1000" fill="hold"/>
                                        <p:tgtEl>
                                          <p:spTgt spid="907"/>
                                        </p:tgtEl>
                                        <p:attrNameLst>
                                          <p:attrName>ppt_x</p:attrName>
                                        </p:attrNameLst>
                                      </p:cBhvr>
                                      <p:tavLst>
                                        <p:tav tm="0">
                                          <p:val>
                                            <p:strVal val="#ppt_x"/>
                                          </p:val>
                                        </p:tav>
                                        <p:tav tm="100000">
                                          <p:val>
                                            <p:strVal val="#ppt_x"/>
                                          </p:val>
                                        </p:tav>
                                      </p:tavLst>
                                    </p:anim>
                                    <p:anim calcmode="lin" valueType="num">
                                      <p:cBhvr>
                                        <p:cTn id="18" dur="1000" fill="hold"/>
                                        <p:tgtEl>
                                          <p:spTgt spid="907"/>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37" presetClass="entr" presetSubtype="0" fill="hold" nodeType="afterEffect">
                                  <p:stCondLst>
                                    <p:cond delay="0"/>
                                  </p:stCondLst>
                                  <p:childTnLst>
                                    <p:set>
                                      <p:cBhvr>
                                        <p:cTn id="21" dur="1" fill="hold">
                                          <p:stCondLst>
                                            <p:cond delay="0"/>
                                          </p:stCondLst>
                                        </p:cTn>
                                        <p:tgtEl>
                                          <p:spTgt spid="931"/>
                                        </p:tgtEl>
                                        <p:attrNameLst>
                                          <p:attrName>style.visibility</p:attrName>
                                        </p:attrNameLst>
                                      </p:cBhvr>
                                      <p:to>
                                        <p:strVal val="visible"/>
                                      </p:to>
                                    </p:set>
                                    <p:animEffect transition="in" filter="fade">
                                      <p:cBhvr>
                                        <p:cTn id="22" dur="1500"/>
                                        <p:tgtEl>
                                          <p:spTgt spid="931"/>
                                        </p:tgtEl>
                                      </p:cBhvr>
                                    </p:animEffect>
                                    <p:anim calcmode="lin" valueType="num">
                                      <p:cBhvr>
                                        <p:cTn id="23" dur="1500" fill="hold"/>
                                        <p:tgtEl>
                                          <p:spTgt spid="931"/>
                                        </p:tgtEl>
                                        <p:attrNameLst>
                                          <p:attrName>ppt_x</p:attrName>
                                        </p:attrNameLst>
                                      </p:cBhvr>
                                      <p:tavLst>
                                        <p:tav tm="0">
                                          <p:val>
                                            <p:strVal val="#ppt_x"/>
                                          </p:val>
                                        </p:tav>
                                        <p:tav tm="100000">
                                          <p:val>
                                            <p:strVal val="#ppt_x"/>
                                          </p:val>
                                        </p:tav>
                                      </p:tavLst>
                                    </p:anim>
                                    <p:anim calcmode="lin" valueType="num">
                                      <p:cBhvr>
                                        <p:cTn id="24" dur="1350" decel="100000" fill="hold"/>
                                        <p:tgtEl>
                                          <p:spTgt spid="931"/>
                                        </p:tgtEl>
                                        <p:attrNameLst>
                                          <p:attrName>ppt_y</p:attrName>
                                        </p:attrNameLst>
                                      </p:cBhvr>
                                      <p:tavLst>
                                        <p:tav tm="0">
                                          <p:val>
                                            <p:strVal val="#ppt_y+1"/>
                                          </p:val>
                                        </p:tav>
                                        <p:tav tm="100000">
                                          <p:val>
                                            <p:strVal val="#ppt_y-.03"/>
                                          </p:val>
                                        </p:tav>
                                      </p:tavLst>
                                    </p:anim>
                                    <p:anim calcmode="lin" valueType="num">
                                      <p:cBhvr>
                                        <p:cTn id="25" dur="150" accel="100000" fill="hold">
                                          <p:stCondLst>
                                            <p:cond delay="1350"/>
                                          </p:stCondLst>
                                        </p:cTn>
                                        <p:tgtEl>
                                          <p:spTgt spid="931"/>
                                        </p:tgtEl>
                                        <p:attrNameLst>
                                          <p:attrName>ppt_y</p:attrName>
                                        </p:attrNameLst>
                                      </p:cBhvr>
                                      <p:tavLst>
                                        <p:tav tm="0">
                                          <p:val>
                                            <p:strVal val="#ppt_y-.03"/>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nodeType="clickEffect">
                                  <p:stCondLst>
                                    <p:cond delay="0"/>
                                  </p:stCondLst>
                                  <p:childTnLst>
                                    <p:set>
                                      <p:cBhvr>
                                        <p:cTn id="29" dur="1" fill="hold">
                                          <p:stCondLst>
                                            <p:cond delay="0"/>
                                          </p:stCondLst>
                                        </p:cTn>
                                        <p:tgtEl>
                                          <p:spTgt spid="1004"/>
                                        </p:tgtEl>
                                        <p:attrNameLst>
                                          <p:attrName>style.visibility</p:attrName>
                                        </p:attrNameLst>
                                      </p:cBhvr>
                                      <p:to>
                                        <p:strVal val="visible"/>
                                      </p:to>
                                    </p:set>
                                    <p:anim calcmode="lin" valueType="num">
                                      <p:cBhvr>
                                        <p:cTn id="30" dur="1000" fill="hold"/>
                                        <p:tgtEl>
                                          <p:spTgt spid="1004"/>
                                        </p:tgtEl>
                                        <p:attrNameLst>
                                          <p:attrName>ppt_w</p:attrName>
                                        </p:attrNameLst>
                                      </p:cBhvr>
                                      <p:tavLst>
                                        <p:tav tm="0">
                                          <p:val>
                                            <p:fltVal val="0"/>
                                          </p:val>
                                        </p:tav>
                                        <p:tav tm="100000">
                                          <p:val>
                                            <p:strVal val="#ppt_w"/>
                                          </p:val>
                                        </p:tav>
                                      </p:tavLst>
                                    </p:anim>
                                    <p:anim calcmode="lin" valueType="num">
                                      <p:cBhvr>
                                        <p:cTn id="31" dur="1000" fill="hold"/>
                                        <p:tgtEl>
                                          <p:spTgt spid="1004"/>
                                        </p:tgtEl>
                                        <p:attrNameLst>
                                          <p:attrName>ppt_h</p:attrName>
                                        </p:attrNameLst>
                                      </p:cBhvr>
                                      <p:tavLst>
                                        <p:tav tm="0">
                                          <p:val>
                                            <p:fltVal val="0"/>
                                          </p:val>
                                        </p:tav>
                                        <p:tav tm="100000">
                                          <p:val>
                                            <p:strVal val="#ppt_h"/>
                                          </p:val>
                                        </p:tav>
                                      </p:tavLst>
                                    </p:anim>
                                    <p:animEffect transition="in" filter="fade">
                                      <p:cBhvr>
                                        <p:cTn id="32" dur="1000"/>
                                        <p:tgtEl>
                                          <p:spTgt spid="1004"/>
                                        </p:tgtEl>
                                      </p:cBhvr>
                                    </p:animEffect>
                                  </p:childTnLst>
                                </p:cTn>
                              </p:par>
                            </p:childTnLst>
                          </p:cTn>
                        </p:par>
                        <p:par>
                          <p:cTn id="33" fill="hold">
                            <p:stCondLst>
                              <p:cond delay="1000"/>
                            </p:stCondLst>
                            <p:childTnLst>
                              <p:par>
                                <p:cTn id="34" presetID="22" presetClass="entr" presetSubtype="2" fill="hold" nodeType="afterEffect">
                                  <p:stCondLst>
                                    <p:cond delay="0"/>
                                  </p:stCondLst>
                                  <p:childTnLst>
                                    <p:set>
                                      <p:cBhvr>
                                        <p:cTn id="35" dur="1" fill="hold">
                                          <p:stCondLst>
                                            <p:cond delay="0"/>
                                          </p:stCondLst>
                                        </p:cTn>
                                        <p:tgtEl>
                                          <p:spTgt spid="922"/>
                                        </p:tgtEl>
                                        <p:attrNameLst>
                                          <p:attrName>style.visibility</p:attrName>
                                        </p:attrNameLst>
                                      </p:cBhvr>
                                      <p:to>
                                        <p:strVal val="visible"/>
                                      </p:to>
                                    </p:set>
                                    <p:animEffect transition="in" filter="wipe(right)">
                                      <p:cBhvr>
                                        <p:cTn id="36" dur="500"/>
                                        <p:tgtEl>
                                          <p:spTgt spid="922"/>
                                        </p:tgtEl>
                                      </p:cBhvr>
                                    </p:animEffect>
                                  </p:childTnLst>
                                </p:cTn>
                              </p:par>
                            </p:childTnLst>
                          </p:cTn>
                        </p:par>
                        <p:par>
                          <p:cTn id="37" fill="hold">
                            <p:stCondLst>
                              <p:cond delay="1500"/>
                            </p:stCondLst>
                            <p:childTnLst>
                              <p:par>
                                <p:cTn id="38" presetID="10" presetClass="entr" presetSubtype="0" fill="hold" grpId="0" nodeType="afterEffect">
                                  <p:stCondLst>
                                    <p:cond delay="0"/>
                                  </p:stCondLst>
                                  <p:childTnLst>
                                    <p:set>
                                      <p:cBhvr>
                                        <p:cTn id="39" dur="1" fill="hold">
                                          <p:stCondLst>
                                            <p:cond delay="0"/>
                                          </p:stCondLst>
                                        </p:cTn>
                                        <p:tgtEl>
                                          <p:spTgt spid="911"/>
                                        </p:tgtEl>
                                        <p:attrNameLst>
                                          <p:attrName>style.visibility</p:attrName>
                                        </p:attrNameLst>
                                      </p:cBhvr>
                                      <p:to>
                                        <p:strVal val="visible"/>
                                      </p:to>
                                    </p:set>
                                    <p:animEffect transition="in" filter="fade">
                                      <p:cBhvr>
                                        <p:cTn id="40" dur="500"/>
                                        <p:tgtEl>
                                          <p:spTgt spid="911"/>
                                        </p:tgtEl>
                                      </p:cBhvr>
                                    </p:animEffect>
                                  </p:childTnLst>
                                </p:cTn>
                              </p:par>
                            </p:childTnLst>
                          </p:cTn>
                        </p:par>
                        <p:par>
                          <p:cTn id="41" fill="hold">
                            <p:stCondLst>
                              <p:cond delay="2000"/>
                            </p:stCondLst>
                            <p:childTnLst>
                              <p:par>
                                <p:cTn id="42" presetID="53" presetClass="entr" presetSubtype="16" fill="hold" nodeType="afterEffect">
                                  <p:stCondLst>
                                    <p:cond delay="0"/>
                                  </p:stCondLst>
                                  <p:childTnLst>
                                    <p:set>
                                      <p:cBhvr>
                                        <p:cTn id="43" dur="1" fill="hold">
                                          <p:stCondLst>
                                            <p:cond delay="0"/>
                                          </p:stCondLst>
                                        </p:cTn>
                                        <p:tgtEl>
                                          <p:spTgt spid="923"/>
                                        </p:tgtEl>
                                        <p:attrNameLst>
                                          <p:attrName>style.visibility</p:attrName>
                                        </p:attrNameLst>
                                      </p:cBhvr>
                                      <p:to>
                                        <p:strVal val="visible"/>
                                      </p:to>
                                    </p:set>
                                    <p:anim calcmode="lin" valueType="num">
                                      <p:cBhvr>
                                        <p:cTn id="44" dur="500" fill="hold"/>
                                        <p:tgtEl>
                                          <p:spTgt spid="923"/>
                                        </p:tgtEl>
                                        <p:attrNameLst>
                                          <p:attrName>ppt_w</p:attrName>
                                        </p:attrNameLst>
                                      </p:cBhvr>
                                      <p:tavLst>
                                        <p:tav tm="0">
                                          <p:val>
                                            <p:fltVal val="0"/>
                                          </p:val>
                                        </p:tav>
                                        <p:tav tm="100000">
                                          <p:val>
                                            <p:strVal val="#ppt_w"/>
                                          </p:val>
                                        </p:tav>
                                      </p:tavLst>
                                    </p:anim>
                                    <p:anim calcmode="lin" valueType="num">
                                      <p:cBhvr>
                                        <p:cTn id="45" dur="500" fill="hold"/>
                                        <p:tgtEl>
                                          <p:spTgt spid="923"/>
                                        </p:tgtEl>
                                        <p:attrNameLst>
                                          <p:attrName>ppt_h</p:attrName>
                                        </p:attrNameLst>
                                      </p:cBhvr>
                                      <p:tavLst>
                                        <p:tav tm="0">
                                          <p:val>
                                            <p:fltVal val="0"/>
                                          </p:val>
                                        </p:tav>
                                        <p:tav tm="100000">
                                          <p:val>
                                            <p:strVal val="#ppt_h"/>
                                          </p:val>
                                        </p:tav>
                                      </p:tavLst>
                                    </p:anim>
                                    <p:animEffect transition="in" filter="fade">
                                      <p:cBhvr>
                                        <p:cTn id="46" dur="500"/>
                                        <p:tgtEl>
                                          <p:spTgt spid="923"/>
                                        </p:tgtEl>
                                      </p:cBhvr>
                                    </p:animEffect>
                                  </p:childTnLst>
                                </p:cTn>
                              </p:par>
                            </p:childTnLst>
                          </p:cTn>
                        </p:par>
                        <p:par>
                          <p:cTn id="47" fill="hold">
                            <p:stCondLst>
                              <p:cond delay="2500"/>
                            </p:stCondLst>
                            <p:childTnLst>
                              <p:par>
                                <p:cTn id="48" presetID="10" presetClass="entr" presetSubtype="0" fill="hold" grpId="0" nodeType="afterEffect">
                                  <p:stCondLst>
                                    <p:cond delay="0"/>
                                  </p:stCondLst>
                                  <p:childTnLst>
                                    <p:set>
                                      <p:cBhvr>
                                        <p:cTn id="49" dur="1" fill="hold">
                                          <p:stCondLst>
                                            <p:cond delay="0"/>
                                          </p:stCondLst>
                                        </p:cTn>
                                        <p:tgtEl>
                                          <p:spTgt spid="1047"/>
                                        </p:tgtEl>
                                        <p:attrNameLst>
                                          <p:attrName>style.visibility</p:attrName>
                                        </p:attrNameLst>
                                      </p:cBhvr>
                                      <p:to>
                                        <p:strVal val="visible"/>
                                      </p:to>
                                    </p:set>
                                    <p:animEffect transition="in" filter="fade">
                                      <p:cBhvr>
                                        <p:cTn id="50" dur="1000"/>
                                        <p:tgtEl>
                                          <p:spTgt spid="1047"/>
                                        </p:tgtEl>
                                      </p:cBhvr>
                                    </p:animEffect>
                                  </p:childTnLst>
                                </p:cTn>
                              </p:par>
                            </p:childTnLst>
                          </p:cTn>
                        </p:par>
                        <p:par>
                          <p:cTn id="51" fill="hold">
                            <p:stCondLst>
                              <p:cond delay="3500"/>
                            </p:stCondLst>
                            <p:childTnLst>
                              <p:par>
                                <p:cTn id="52" presetID="22" presetClass="entr" presetSubtype="2" fill="hold" nodeType="afterEffect">
                                  <p:stCondLst>
                                    <p:cond delay="0"/>
                                  </p:stCondLst>
                                  <p:childTnLst>
                                    <p:set>
                                      <p:cBhvr>
                                        <p:cTn id="53" dur="1" fill="hold">
                                          <p:stCondLst>
                                            <p:cond delay="0"/>
                                          </p:stCondLst>
                                        </p:cTn>
                                        <p:tgtEl>
                                          <p:spTgt spid="927"/>
                                        </p:tgtEl>
                                        <p:attrNameLst>
                                          <p:attrName>style.visibility</p:attrName>
                                        </p:attrNameLst>
                                      </p:cBhvr>
                                      <p:to>
                                        <p:strVal val="visible"/>
                                      </p:to>
                                    </p:set>
                                    <p:animEffect transition="in" filter="wipe(right)">
                                      <p:cBhvr>
                                        <p:cTn id="54" dur="500"/>
                                        <p:tgtEl>
                                          <p:spTgt spid="927"/>
                                        </p:tgtEl>
                                      </p:cBhvr>
                                    </p:animEffect>
                                  </p:childTnLst>
                                </p:cTn>
                              </p:par>
                            </p:childTnLst>
                          </p:cTn>
                        </p:par>
                        <p:par>
                          <p:cTn id="55" fill="hold">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926"/>
                                        </p:tgtEl>
                                        <p:attrNameLst>
                                          <p:attrName>style.visibility</p:attrName>
                                        </p:attrNameLst>
                                      </p:cBhvr>
                                      <p:to>
                                        <p:strVal val="visible"/>
                                      </p:to>
                                    </p:set>
                                    <p:animEffect transition="in" filter="fade">
                                      <p:cBhvr>
                                        <p:cTn id="58" dur="500"/>
                                        <p:tgtEl>
                                          <p:spTgt spid="926"/>
                                        </p:tgtEl>
                                      </p:cBhvr>
                                    </p:animEffect>
                                  </p:childTnLst>
                                </p:cTn>
                              </p:par>
                            </p:childTnLst>
                          </p:cTn>
                        </p:par>
                        <p:par>
                          <p:cTn id="59" fill="hold">
                            <p:stCondLst>
                              <p:cond delay="4500"/>
                            </p:stCondLst>
                            <p:childTnLst>
                              <p:par>
                                <p:cTn id="60" presetID="53" presetClass="entr" presetSubtype="16" fill="hold" nodeType="afterEffect">
                                  <p:stCondLst>
                                    <p:cond delay="0"/>
                                  </p:stCondLst>
                                  <p:childTnLst>
                                    <p:set>
                                      <p:cBhvr>
                                        <p:cTn id="61" dur="1" fill="hold">
                                          <p:stCondLst>
                                            <p:cond delay="0"/>
                                          </p:stCondLst>
                                        </p:cTn>
                                        <p:tgtEl>
                                          <p:spTgt spid="928"/>
                                        </p:tgtEl>
                                        <p:attrNameLst>
                                          <p:attrName>style.visibility</p:attrName>
                                        </p:attrNameLst>
                                      </p:cBhvr>
                                      <p:to>
                                        <p:strVal val="visible"/>
                                      </p:to>
                                    </p:set>
                                    <p:anim calcmode="lin" valueType="num">
                                      <p:cBhvr>
                                        <p:cTn id="62" dur="500" fill="hold"/>
                                        <p:tgtEl>
                                          <p:spTgt spid="928"/>
                                        </p:tgtEl>
                                        <p:attrNameLst>
                                          <p:attrName>ppt_w</p:attrName>
                                        </p:attrNameLst>
                                      </p:cBhvr>
                                      <p:tavLst>
                                        <p:tav tm="0">
                                          <p:val>
                                            <p:fltVal val="0"/>
                                          </p:val>
                                        </p:tav>
                                        <p:tav tm="100000">
                                          <p:val>
                                            <p:strVal val="#ppt_w"/>
                                          </p:val>
                                        </p:tav>
                                      </p:tavLst>
                                    </p:anim>
                                    <p:anim calcmode="lin" valueType="num">
                                      <p:cBhvr>
                                        <p:cTn id="63" dur="500" fill="hold"/>
                                        <p:tgtEl>
                                          <p:spTgt spid="928"/>
                                        </p:tgtEl>
                                        <p:attrNameLst>
                                          <p:attrName>ppt_h</p:attrName>
                                        </p:attrNameLst>
                                      </p:cBhvr>
                                      <p:tavLst>
                                        <p:tav tm="0">
                                          <p:val>
                                            <p:fltVal val="0"/>
                                          </p:val>
                                        </p:tav>
                                        <p:tav tm="100000">
                                          <p:val>
                                            <p:strVal val="#ppt_h"/>
                                          </p:val>
                                        </p:tav>
                                      </p:tavLst>
                                    </p:anim>
                                    <p:animEffect transition="in" filter="fade">
                                      <p:cBhvr>
                                        <p:cTn id="64" dur="500"/>
                                        <p:tgtEl>
                                          <p:spTgt spid="928"/>
                                        </p:tgtEl>
                                      </p:cBhvr>
                                    </p:animEffect>
                                  </p:childTnLst>
                                </p:cTn>
                              </p:par>
                            </p:childTnLst>
                          </p:cTn>
                        </p:par>
                        <p:par>
                          <p:cTn id="65" fill="hold">
                            <p:stCondLst>
                              <p:cond delay="5000"/>
                            </p:stCondLst>
                            <p:childTnLst>
                              <p:par>
                                <p:cTn id="66" presetID="10" presetClass="entr" presetSubtype="0" fill="hold" grpId="0" nodeType="afterEffect">
                                  <p:stCondLst>
                                    <p:cond delay="0"/>
                                  </p:stCondLst>
                                  <p:childTnLst>
                                    <p:set>
                                      <p:cBhvr>
                                        <p:cTn id="67" dur="1" fill="hold">
                                          <p:stCondLst>
                                            <p:cond delay="0"/>
                                          </p:stCondLst>
                                        </p:cTn>
                                        <p:tgtEl>
                                          <p:spTgt spid="1048"/>
                                        </p:tgtEl>
                                        <p:attrNameLst>
                                          <p:attrName>style.visibility</p:attrName>
                                        </p:attrNameLst>
                                      </p:cBhvr>
                                      <p:to>
                                        <p:strVal val="visible"/>
                                      </p:to>
                                    </p:set>
                                    <p:animEffect transition="in" filter="fade">
                                      <p:cBhvr>
                                        <p:cTn id="68" dur="1000"/>
                                        <p:tgtEl>
                                          <p:spTgt spid="1048"/>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nodeType="clickEffect">
                                  <p:stCondLst>
                                    <p:cond delay="0"/>
                                  </p:stCondLst>
                                  <p:childTnLst>
                                    <p:set>
                                      <p:cBhvr>
                                        <p:cTn id="72" dur="1" fill="hold">
                                          <p:stCondLst>
                                            <p:cond delay="0"/>
                                          </p:stCondLst>
                                        </p:cTn>
                                        <p:tgtEl>
                                          <p:spTgt spid="1094"/>
                                        </p:tgtEl>
                                        <p:attrNameLst>
                                          <p:attrName>style.visibility</p:attrName>
                                        </p:attrNameLst>
                                      </p:cBhvr>
                                      <p:to>
                                        <p:strVal val="visible"/>
                                      </p:to>
                                    </p:set>
                                    <p:anim calcmode="lin" valueType="num">
                                      <p:cBhvr>
                                        <p:cTn id="73" dur="500" fill="hold"/>
                                        <p:tgtEl>
                                          <p:spTgt spid="1094"/>
                                        </p:tgtEl>
                                        <p:attrNameLst>
                                          <p:attrName>ppt_w</p:attrName>
                                        </p:attrNameLst>
                                      </p:cBhvr>
                                      <p:tavLst>
                                        <p:tav tm="0">
                                          <p:val>
                                            <p:fltVal val="0"/>
                                          </p:val>
                                        </p:tav>
                                        <p:tav tm="100000">
                                          <p:val>
                                            <p:strVal val="#ppt_w"/>
                                          </p:val>
                                        </p:tav>
                                      </p:tavLst>
                                    </p:anim>
                                    <p:anim calcmode="lin" valueType="num">
                                      <p:cBhvr>
                                        <p:cTn id="74" dur="500" fill="hold"/>
                                        <p:tgtEl>
                                          <p:spTgt spid="1094"/>
                                        </p:tgtEl>
                                        <p:attrNameLst>
                                          <p:attrName>ppt_h</p:attrName>
                                        </p:attrNameLst>
                                      </p:cBhvr>
                                      <p:tavLst>
                                        <p:tav tm="0">
                                          <p:val>
                                            <p:fltVal val="0"/>
                                          </p:val>
                                        </p:tav>
                                        <p:tav tm="100000">
                                          <p:val>
                                            <p:strVal val="#ppt_h"/>
                                          </p:val>
                                        </p:tav>
                                      </p:tavLst>
                                    </p:anim>
                                    <p:animEffect transition="in" filter="fade">
                                      <p:cBhvr>
                                        <p:cTn id="75" dur="500"/>
                                        <p:tgtEl>
                                          <p:spTgt spid="1094"/>
                                        </p:tgtEl>
                                      </p:cBhvr>
                                    </p:animEffect>
                                  </p:childTnLst>
                                </p:cTn>
                              </p:par>
                            </p:childTnLst>
                          </p:cTn>
                        </p:par>
                        <p:par>
                          <p:cTn id="76" fill="hold">
                            <p:stCondLst>
                              <p:cond delay="500"/>
                            </p:stCondLst>
                            <p:childTnLst>
                              <p:par>
                                <p:cTn id="77" presetID="10" presetClass="entr" presetSubtype="0" fill="hold" grpId="0" nodeType="afterEffect">
                                  <p:stCondLst>
                                    <p:cond delay="0"/>
                                  </p:stCondLst>
                                  <p:childTnLst>
                                    <p:set>
                                      <p:cBhvr>
                                        <p:cTn id="78" dur="1" fill="hold">
                                          <p:stCondLst>
                                            <p:cond delay="0"/>
                                          </p:stCondLst>
                                        </p:cTn>
                                        <p:tgtEl>
                                          <p:spTgt spid="1232"/>
                                        </p:tgtEl>
                                        <p:attrNameLst>
                                          <p:attrName>style.visibility</p:attrName>
                                        </p:attrNameLst>
                                      </p:cBhvr>
                                      <p:to>
                                        <p:strVal val="visible"/>
                                      </p:to>
                                    </p:set>
                                    <p:animEffect transition="in" filter="fade">
                                      <p:cBhvr>
                                        <p:cTn id="79" dur="500"/>
                                        <p:tgtEl>
                                          <p:spTgt spid="1232"/>
                                        </p:tgtEl>
                                      </p:cBhvr>
                                    </p:animEffect>
                                  </p:childTnLst>
                                </p:cTn>
                              </p:par>
                              <p:par>
                                <p:cTn id="80" presetID="22" presetClass="entr" presetSubtype="1" fill="hold" grpId="0" nodeType="withEffect">
                                  <p:stCondLst>
                                    <p:cond delay="0"/>
                                  </p:stCondLst>
                                  <p:childTnLst>
                                    <p:set>
                                      <p:cBhvr>
                                        <p:cTn id="81" dur="1" fill="hold">
                                          <p:stCondLst>
                                            <p:cond delay="0"/>
                                          </p:stCondLst>
                                        </p:cTn>
                                        <p:tgtEl>
                                          <p:spTgt spid="1050"/>
                                        </p:tgtEl>
                                        <p:attrNameLst>
                                          <p:attrName>style.visibility</p:attrName>
                                        </p:attrNameLst>
                                      </p:cBhvr>
                                      <p:to>
                                        <p:strVal val="visible"/>
                                      </p:to>
                                    </p:set>
                                    <p:animEffect transition="in" filter="wipe(up)">
                                      <p:cBhvr>
                                        <p:cTn id="82" dur="500"/>
                                        <p:tgtEl>
                                          <p:spTgt spid="1050"/>
                                        </p:tgtEl>
                                      </p:cBhvr>
                                    </p:animEffect>
                                  </p:childTnLst>
                                </p:cTn>
                              </p:par>
                            </p:childTnLst>
                          </p:cTn>
                        </p:par>
                        <p:par>
                          <p:cTn id="83" fill="hold">
                            <p:stCondLst>
                              <p:cond delay="1000"/>
                            </p:stCondLst>
                            <p:childTnLst>
                              <p:par>
                                <p:cTn id="84" presetID="42" presetClass="entr" presetSubtype="0" fill="hold" nodeType="afterEffect">
                                  <p:stCondLst>
                                    <p:cond delay="0"/>
                                  </p:stCondLst>
                                  <p:childTnLst>
                                    <p:set>
                                      <p:cBhvr>
                                        <p:cTn id="85" dur="1" fill="hold">
                                          <p:stCondLst>
                                            <p:cond delay="0"/>
                                          </p:stCondLst>
                                        </p:cTn>
                                        <p:tgtEl>
                                          <p:spTgt spid="1095"/>
                                        </p:tgtEl>
                                        <p:attrNameLst>
                                          <p:attrName>style.visibility</p:attrName>
                                        </p:attrNameLst>
                                      </p:cBhvr>
                                      <p:to>
                                        <p:strVal val="visible"/>
                                      </p:to>
                                    </p:set>
                                    <p:animEffect transition="in" filter="fade">
                                      <p:cBhvr>
                                        <p:cTn id="86" dur="1000"/>
                                        <p:tgtEl>
                                          <p:spTgt spid="1095"/>
                                        </p:tgtEl>
                                      </p:cBhvr>
                                    </p:animEffect>
                                    <p:anim calcmode="lin" valueType="num">
                                      <p:cBhvr>
                                        <p:cTn id="87" dur="1000" fill="hold"/>
                                        <p:tgtEl>
                                          <p:spTgt spid="1095"/>
                                        </p:tgtEl>
                                        <p:attrNameLst>
                                          <p:attrName>ppt_x</p:attrName>
                                        </p:attrNameLst>
                                      </p:cBhvr>
                                      <p:tavLst>
                                        <p:tav tm="0">
                                          <p:val>
                                            <p:strVal val="#ppt_x"/>
                                          </p:val>
                                        </p:tav>
                                        <p:tav tm="100000">
                                          <p:val>
                                            <p:strVal val="#ppt_x"/>
                                          </p:val>
                                        </p:tav>
                                      </p:tavLst>
                                    </p:anim>
                                    <p:anim calcmode="lin" valueType="num">
                                      <p:cBhvr>
                                        <p:cTn id="88" dur="1000" fill="hold"/>
                                        <p:tgtEl>
                                          <p:spTgt spid="1095"/>
                                        </p:tgtEl>
                                        <p:attrNameLst>
                                          <p:attrName>ppt_y</p:attrName>
                                        </p:attrNameLst>
                                      </p:cBhvr>
                                      <p:tavLst>
                                        <p:tav tm="0">
                                          <p:val>
                                            <p:strVal val="#ppt_y+.1"/>
                                          </p:val>
                                        </p:tav>
                                        <p:tav tm="100000">
                                          <p:val>
                                            <p:strVal val="#ppt_y"/>
                                          </p:val>
                                        </p:tav>
                                      </p:tavLst>
                                    </p:anim>
                                  </p:childTnLst>
                                </p:cTn>
                              </p:par>
                            </p:childTnLst>
                          </p:cTn>
                        </p:par>
                        <p:par>
                          <p:cTn id="89" fill="hold">
                            <p:stCondLst>
                              <p:cond delay="2000"/>
                            </p:stCondLst>
                            <p:childTnLst>
                              <p:par>
                                <p:cTn id="90" presetID="37" presetClass="entr" presetSubtype="0" fill="hold" nodeType="afterEffect">
                                  <p:stCondLst>
                                    <p:cond delay="0"/>
                                  </p:stCondLst>
                                  <p:childTnLst>
                                    <p:set>
                                      <p:cBhvr>
                                        <p:cTn id="91" dur="1" fill="hold">
                                          <p:stCondLst>
                                            <p:cond delay="0"/>
                                          </p:stCondLst>
                                        </p:cTn>
                                        <p:tgtEl>
                                          <p:spTgt spid="1099"/>
                                        </p:tgtEl>
                                        <p:attrNameLst>
                                          <p:attrName>style.visibility</p:attrName>
                                        </p:attrNameLst>
                                      </p:cBhvr>
                                      <p:to>
                                        <p:strVal val="visible"/>
                                      </p:to>
                                    </p:set>
                                    <p:animEffect transition="in" filter="fade">
                                      <p:cBhvr>
                                        <p:cTn id="92" dur="1500"/>
                                        <p:tgtEl>
                                          <p:spTgt spid="1099"/>
                                        </p:tgtEl>
                                      </p:cBhvr>
                                    </p:animEffect>
                                    <p:anim calcmode="lin" valueType="num">
                                      <p:cBhvr>
                                        <p:cTn id="93" dur="1500" fill="hold"/>
                                        <p:tgtEl>
                                          <p:spTgt spid="1099"/>
                                        </p:tgtEl>
                                        <p:attrNameLst>
                                          <p:attrName>ppt_x</p:attrName>
                                        </p:attrNameLst>
                                      </p:cBhvr>
                                      <p:tavLst>
                                        <p:tav tm="0">
                                          <p:val>
                                            <p:strVal val="#ppt_x"/>
                                          </p:val>
                                        </p:tav>
                                        <p:tav tm="100000">
                                          <p:val>
                                            <p:strVal val="#ppt_x"/>
                                          </p:val>
                                        </p:tav>
                                      </p:tavLst>
                                    </p:anim>
                                    <p:anim calcmode="lin" valueType="num">
                                      <p:cBhvr>
                                        <p:cTn id="94" dur="1350" decel="100000" fill="hold"/>
                                        <p:tgtEl>
                                          <p:spTgt spid="1099"/>
                                        </p:tgtEl>
                                        <p:attrNameLst>
                                          <p:attrName>ppt_y</p:attrName>
                                        </p:attrNameLst>
                                      </p:cBhvr>
                                      <p:tavLst>
                                        <p:tav tm="0">
                                          <p:val>
                                            <p:strVal val="#ppt_y+1"/>
                                          </p:val>
                                        </p:tav>
                                        <p:tav tm="100000">
                                          <p:val>
                                            <p:strVal val="#ppt_y-.03"/>
                                          </p:val>
                                        </p:tav>
                                      </p:tavLst>
                                    </p:anim>
                                    <p:anim calcmode="lin" valueType="num">
                                      <p:cBhvr>
                                        <p:cTn id="95" dur="150" accel="100000" fill="hold">
                                          <p:stCondLst>
                                            <p:cond delay="1350"/>
                                          </p:stCondLst>
                                        </p:cTn>
                                        <p:tgtEl>
                                          <p:spTgt spid="1099"/>
                                        </p:tgtEl>
                                        <p:attrNameLst>
                                          <p:attrName>ppt_y</p:attrName>
                                        </p:attrNameLst>
                                      </p:cBhvr>
                                      <p:tavLst>
                                        <p:tav tm="0">
                                          <p:val>
                                            <p:strVal val="#ppt_y-.03"/>
                                          </p:val>
                                        </p:tav>
                                        <p:tav tm="100000">
                                          <p:val>
                                            <p:strVal val="#ppt_y"/>
                                          </p:val>
                                        </p:tav>
                                      </p:tavLst>
                                    </p:anim>
                                  </p:childTnLst>
                                </p:cTn>
                              </p:par>
                            </p:childTnLst>
                          </p:cTn>
                        </p:par>
                      </p:childTnLst>
                    </p:cTn>
                  </p:par>
                  <p:par>
                    <p:cTn id="96" fill="hold">
                      <p:stCondLst>
                        <p:cond delay="indefinite"/>
                      </p:stCondLst>
                      <p:childTnLst>
                        <p:par>
                          <p:cTn id="97" fill="hold">
                            <p:stCondLst>
                              <p:cond delay="0"/>
                            </p:stCondLst>
                            <p:childTnLst>
                              <p:par>
                                <p:cTn id="98" presetID="53" presetClass="entr" presetSubtype="16" fill="hold" nodeType="clickEffect">
                                  <p:stCondLst>
                                    <p:cond delay="0"/>
                                  </p:stCondLst>
                                  <p:childTnLst>
                                    <p:set>
                                      <p:cBhvr>
                                        <p:cTn id="99" dur="1" fill="hold">
                                          <p:stCondLst>
                                            <p:cond delay="0"/>
                                          </p:stCondLst>
                                        </p:cTn>
                                        <p:tgtEl>
                                          <p:spTgt spid="1172"/>
                                        </p:tgtEl>
                                        <p:attrNameLst>
                                          <p:attrName>style.visibility</p:attrName>
                                        </p:attrNameLst>
                                      </p:cBhvr>
                                      <p:to>
                                        <p:strVal val="visible"/>
                                      </p:to>
                                    </p:set>
                                    <p:anim calcmode="lin" valueType="num">
                                      <p:cBhvr>
                                        <p:cTn id="100" dur="1000" fill="hold"/>
                                        <p:tgtEl>
                                          <p:spTgt spid="1172"/>
                                        </p:tgtEl>
                                        <p:attrNameLst>
                                          <p:attrName>ppt_w</p:attrName>
                                        </p:attrNameLst>
                                      </p:cBhvr>
                                      <p:tavLst>
                                        <p:tav tm="0">
                                          <p:val>
                                            <p:fltVal val="0"/>
                                          </p:val>
                                        </p:tav>
                                        <p:tav tm="100000">
                                          <p:val>
                                            <p:strVal val="#ppt_w"/>
                                          </p:val>
                                        </p:tav>
                                      </p:tavLst>
                                    </p:anim>
                                    <p:anim calcmode="lin" valueType="num">
                                      <p:cBhvr>
                                        <p:cTn id="101" dur="1000" fill="hold"/>
                                        <p:tgtEl>
                                          <p:spTgt spid="1172"/>
                                        </p:tgtEl>
                                        <p:attrNameLst>
                                          <p:attrName>ppt_h</p:attrName>
                                        </p:attrNameLst>
                                      </p:cBhvr>
                                      <p:tavLst>
                                        <p:tav tm="0">
                                          <p:val>
                                            <p:fltVal val="0"/>
                                          </p:val>
                                        </p:tav>
                                        <p:tav tm="100000">
                                          <p:val>
                                            <p:strVal val="#ppt_h"/>
                                          </p:val>
                                        </p:tav>
                                      </p:tavLst>
                                    </p:anim>
                                    <p:animEffect transition="in" filter="fade">
                                      <p:cBhvr>
                                        <p:cTn id="102" dur="1000"/>
                                        <p:tgtEl>
                                          <p:spTgt spid="1172"/>
                                        </p:tgtEl>
                                      </p:cBhvr>
                                    </p:animEffect>
                                  </p:childTnLst>
                                </p:cTn>
                              </p:par>
                            </p:childTnLst>
                          </p:cTn>
                        </p:par>
                        <p:par>
                          <p:cTn id="103" fill="hold">
                            <p:stCondLst>
                              <p:cond delay="1000"/>
                            </p:stCondLst>
                            <p:childTnLst>
                              <p:par>
                                <p:cTn id="104" presetID="22" presetClass="entr" presetSubtype="8" fill="hold" nodeType="afterEffect">
                                  <p:stCondLst>
                                    <p:cond delay="0"/>
                                  </p:stCondLst>
                                  <p:childTnLst>
                                    <p:set>
                                      <p:cBhvr>
                                        <p:cTn id="105" dur="1" fill="hold">
                                          <p:stCondLst>
                                            <p:cond delay="0"/>
                                          </p:stCondLst>
                                        </p:cTn>
                                        <p:tgtEl>
                                          <p:spTgt spid="1227"/>
                                        </p:tgtEl>
                                        <p:attrNameLst>
                                          <p:attrName>style.visibility</p:attrName>
                                        </p:attrNameLst>
                                      </p:cBhvr>
                                      <p:to>
                                        <p:strVal val="visible"/>
                                      </p:to>
                                    </p:set>
                                    <p:animEffect transition="in" filter="wipe(left)">
                                      <p:cBhvr>
                                        <p:cTn id="106" dur="500"/>
                                        <p:tgtEl>
                                          <p:spTgt spid="1227"/>
                                        </p:tgtEl>
                                      </p:cBhvr>
                                    </p:animEffect>
                                  </p:childTnLst>
                                </p:cTn>
                              </p:par>
                            </p:childTnLst>
                          </p:cTn>
                        </p:par>
                        <p:par>
                          <p:cTn id="107" fill="hold">
                            <p:stCondLst>
                              <p:cond delay="1500"/>
                            </p:stCondLst>
                            <p:childTnLst>
                              <p:par>
                                <p:cTn id="108" presetID="10" presetClass="entr" presetSubtype="0" fill="hold" grpId="0" nodeType="afterEffect">
                                  <p:stCondLst>
                                    <p:cond delay="0"/>
                                  </p:stCondLst>
                                  <p:childTnLst>
                                    <p:set>
                                      <p:cBhvr>
                                        <p:cTn id="109" dur="1" fill="hold">
                                          <p:stCondLst>
                                            <p:cond delay="0"/>
                                          </p:stCondLst>
                                        </p:cTn>
                                        <p:tgtEl>
                                          <p:spTgt spid="1226"/>
                                        </p:tgtEl>
                                        <p:attrNameLst>
                                          <p:attrName>style.visibility</p:attrName>
                                        </p:attrNameLst>
                                      </p:cBhvr>
                                      <p:to>
                                        <p:strVal val="visible"/>
                                      </p:to>
                                    </p:set>
                                    <p:animEffect transition="in" filter="fade">
                                      <p:cBhvr>
                                        <p:cTn id="110" dur="500"/>
                                        <p:tgtEl>
                                          <p:spTgt spid="1226"/>
                                        </p:tgtEl>
                                      </p:cBhvr>
                                    </p:animEffect>
                                  </p:childTnLst>
                                </p:cTn>
                              </p:par>
                            </p:childTnLst>
                          </p:cTn>
                        </p:par>
                        <p:par>
                          <p:cTn id="111" fill="hold">
                            <p:stCondLst>
                              <p:cond delay="2000"/>
                            </p:stCondLst>
                            <p:childTnLst>
                              <p:par>
                                <p:cTn id="112" presetID="53" presetClass="entr" presetSubtype="16" fill="hold" nodeType="afterEffect">
                                  <p:stCondLst>
                                    <p:cond delay="0"/>
                                  </p:stCondLst>
                                  <p:childTnLst>
                                    <p:set>
                                      <p:cBhvr>
                                        <p:cTn id="113" dur="1" fill="hold">
                                          <p:stCondLst>
                                            <p:cond delay="0"/>
                                          </p:stCondLst>
                                        </p:cTn>
                                        <p:tgtEl>
                                          <p:spTgt spid="1228"/>
                                        </p:tgtEl>
                                        <p:attrNameLst>
                                          <p:attrName>style.visibility</p:attrName>
                                        </p:attrNameLst>
                                      </p:cBhvr>
                                      <p:to>
                                        <p:strVal val="visible"/>
                                      </p:to>
                                    </p:set>
                                    <p:anim calcmode="lin" valueType="num">
                                      <p:cBhvr>
                                        <p:cTn id="114" dur="500" fill="hold"/>
                                        <p:tgtEl>
                                          <p:spTgt spid="1228"/>
                                        </p:tgtEl>
                                        <p:attrNameLst>
                                          <p:attrName>ppt_w</p:attrName>
                                        </p:attrNameLst>
                                      </p:cBhvr>
                                      <p:tavLst>
                                        <p:tav tm="0">
                                          <p:val>
                                            <p:fltVal val="0"/>
                                          </p:val>
                                        </p:tav>
                                        <p:tav tm="100000">
                                          <p:val>
                                            <p:strVal val="#ppt_w"/>
                                          </p:val>
                                        </p:tav>
                                      </p:tavLst>
                                    </p:anim>
                                    <p:anim calcmode="lin" valueType="num">
                                      <p:cBhvr>
                                        <p:cTn id="115" dur="500" fill="hold"/>
                                        <p:tgtEl>
                                          <p:spTgt spid="1228"/>
                                        </p:tgtEl>
                                        <p:attrNameLst>
                                          <p:attrName>ppt_h</p:attrName>
                                        </p:attrNameLst>
                                      </p:cBhvr>
                                      <p:tavLst>
                                        <p:tav tm="0">
                                          <p:val>
                                            <p:fltVal val="0"/>
                                          </p:val>
                                        </p:tav>
                                        <p:tav tm="100000">
                                          <p:val>
                                            <p:strVal val="#ppt_h"/>
                                          </p:val>
                                        </p:tav>
                                      </p:tavLst>
                                    </p:anim>
                                    <p:animEffect transition="in" filter="fade">
                                      <p:cBhvr>
                                        <p:cTn id="116" dur="500"/>
                                        <p:tgtEl>
                                          <p:spTgt spid="1228"/>
                                        </p:tgtEl>
                                      </p:cBhvr>
                                    </p:animEffect>
                                  </p:childTnLst>
                                </p:cTn>
                              </p:par>
                            </p:childTnLst>
                          </p:cTn>
                        </p:par>
                        <p:par>
                          <p:cTn id="117" fill="hold">
                            <p:stCondLst>
                              <p:cond delay="2500"/>
                            </p:stCondLst>
                            <p:childTnLst>
                              <p:par>
                                <p:cTn id="118" presetID="22" presetClass="entr" presetSubtype="8" fill="hold" nodeType="afterEffect">
                                  <p:stCondLst>
                                    <p:cond delay="0"/>
                                  </p:stCondLst>
                                  <p:childTnLst>
                                    <p:set>
                                      <p:cBhvr>
                                        <p:cTn id="119" dur="1" fill="hold">
                                          <p:stCondLst>
                                            <p:cond delay="0"/>
                                          </p:stCondLst>
                                        </p:cTn>
                                        <p:tgtEl>
                                          <p:spTgt spid="1238"/>
                                        </p:tgtEl>
                                        <p:attrNameLst>
                                          <p:attrName>style.visibility</p:attrName>
                                        </p:attrNameLst>
                                      </p:cBhvr>
                                      <p:to>
                                        <p:strVal val="visible"/>
                                      </p:to>
                                    </p:set>
                                    <p:animEffect transition="in" filter="wipe(left)">
                                      <p:cBhvr>
                                        <p:cTn id="120" dur="500"/>
                                        <p:tgtEl>
                                          <p:spTgt spid="1238"/>
                                        </p:tgtEl>
                                      </p:cBhvr>
                                    </p:animEffect>
                                  </p:childTnLst>
                                </p:cTn>
                              </p:par>
                            </p:childTnLst>
                          </p:cTn>
                        </p:par>
                        <p:par>
                          <p:cTn id="121" fill="hold">
                            <p:stCondLst>
                              <p:cond delay="3000"/>
                            </p:stCondLst>
                            <p:childTnLst>
                              <p:par>
                                <p:cTn id="122" presetID="10" presetClass="entr" presetSubtype="0" fill="hold" grpId="0" nodeType="afterEffect">
                                  <p:stCondLst>
                                    <p:cond delay="0"/>
                                  </p:stCondLst>
                                  <p:childTnLst>
                                    <p:set>
                                      <p:cBhvr>
                                        <p:cTn id="123" dur="1" fill="hold">
                                          <p:stCondLst>
                                            <p:cond delay="0"/>
                                          </p:stCondLst>
                                        </p:cTn>
                                        <p:tgtEl>
                                          <p:spTgt spid="1237"/>
                                        </p:tgtEl>
                                        <p:attrNameLst>
                                          <p:attrName>style.visibility</p:attrName>
                                        </p:attrNameLst>
                                      </p:cBhvr>
                                      <p:to>
                                        <p:strVal val="visible"/>
                                      </p:to>
                                    </p:set>
                                    <p:animEffect transition="in" filter="fade">
                                      <p:cBhvr>
                                        <p:cTn id="124" dur="500"/>
                                        <p:tgtEl>
                                          <p:spTgt spid="1237"/>
                                        </p:tgtEl>
                                      </p:cBhvr>
                                    </p:animEffect>
                                  </p:childTnLst>
                                </p:cTn>
                              </p:par>
                            </p:childTnLst>
                          </p:cTn>
                        </p:par>
                        <p:par>
                          <p:cTn id="125" fill="hold">
                            <p:stCondLst>
                              <p:cond delay="3500"/>
                            </p:stCondLst>
                            <p:childTnLst>
                              <p:par>
                                <p:cTn id="126" presetID="53" presetClass="entr" presetSubtype="16" fill="hold" nodeType="afterEffect">
                                  <p:stCondLst>
                                    <p:cond delay="0"/>
                                  </p:stCondLst>
                                  <p:childTnLst>
                                    <p:set>
                                      <p:cBhvr>
                                        <p:cTn id="127" dur="1" fill="hold">
                                          <p:stCondLst>
                                            <p:cond delay="0"/>
                                          </p:stCondLst>
                                        </p:cTn>
                                        <p:tgtEl>
                                          <p:spTgt spid="1239"/>
                                        </p:tgtEl>
                                        <p:attrNameLst>
                                          <p:attrName>style.visibility</p:attrName>
                                        </p:attrNameLst>
                                      </p:cBhvr>
                                      <p:to>
                                        <p:strVal val="visible"/>
                                      </p:to>
                                    </p:set>
                                    <p:anim calcmode="lin" valueType="num">
                                      <p:cBhvr>
                                        <p:cTn id="128" dur="500" fill="hold"/>
                                        <p:tgtEl>
                                          <p:spTgt spid="1239"/>
                                        </p:tgtEl>
                                        <p:attrNameLst>
                                          <p:attrName>ppt_w</p:attrName>
                                        </p:attrNameLst>
                                      </p:cBhvr>
                                      <p:tavLst>
                                        <p:tav tm="0">
                                          <p:val>
                                            <p:fltVal val="0"/>
                                          </p:val>
                                        </p:tav>
                                        <p:tav tm="100000">
                                          <p:val>
                                            <p:strVal val="#ppt_w"/>
                                          </p:val>
                                        </p:tav>
                                      </p:tavLst>
                                    </p:anim>
                                    <p:anim calcmode="lin" valueType="num">
                                      <p:cBhvr>
                                        <p:cTn id="129" dur="500" fill="hold"/>
                                        <p:tgtEl>
                                          <p:spTgt spid="1239"/>
                                        </p:tgtEl>
                                        <p:attrNameLst>
                                          <p:attrName>ppt_h</p:attrName>
                                        </p:attrNameLst>
                                      </p:cBhvr>
                                      <p:tavLst>
                                        <p:tav tm="0">
                                          <p:val>
                                            <p:fltVal val="0"/>
                                          </p:val>
                                        </p:tav>
                                        <p:tav tm="100000">
                                          <p:val>
                                            <p:strVal val="#ppt_h"/>
                                          </p:val>
                                        </p:tav>
                                      </p:tavLst>
                                    </p:anim>
                                    <p:animEffect transition="in" filter="fade">
                                      <p:cBhvr>
                                        <p:cTn id="130" dur="500"/>
                                        <p:tgtEl>
                                          <p:spTgt spid="12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0" grpId="0" animBg="1"/>
      <p:bldP spid="830" grpId="0" animBg="1"/>
      <p:bldP spid="911" grpId="0"/>
      <p:bldP spid="926" grpId="0"/>
      <p:bldP spid="1047" grpId="0"/>
      <p:bldP spid="1048" grpId="0"/>
      <p:bldP spid="1226" grpId="0"/>
      <p:bldP spid="1232" grpId="0"/>
      <p:bldP spid="123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8" name="Connecteur droit 37">
            <a:extLst>
              <a:ext uri="{FF2B5EF4-FFF2-40B4-BE49-F238E27FC236}">
                <a16:creationId xmlns:a16="http://schemas.microsoft.com/office/drawing/2014/main" id="{4353AB30-EF55-4599-B360-E5C147FCA78A}"/>
              </a:ext>
            </a:extLst>
          </p:cNvPr>
          <p:cNvCxnSpPr>
            <a:cxnSpLocks/>
          </p:cNvCxnSpPr>
          <p:nvPr/>
        </p:nvCxnSpPr>
        <p:spPr>
          <a:xfrm flipH="1">
            <a:off x="2776260" y="4762405"/>
            <a:ext cx="904510" cy="0"/>
          </a:xfrm>
          <a:prstGeom prst="line">
            <a:avLst/>
          </a:prstGeom>
          <a:ln>
            <a:solidFill>
              <a:srgbClr val="00A6F7"/>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sp>
        <p:nvSpPr>
          <p:cNvPr id="2" name="Titre 1">
            <a:extLst>
              <a:ext uri="{FF2B5EF4-FFF2-40B4-BE49-F238E27FC236}">
                <a16:creationId xmlns:a16="http://schemas.microsoft.com/office/drawing/2014/main" id="{3011E5E9-D8F6-784C-AADC-BE7F679F104E}"/>
              </a:ext>
            </a:extLst>
          </p:cNvPr>
          <p:cNvSpPr>
            <a:spLocks noGrp="1"/>
          </p:cNvSpPr>
          <p:nvPr>
            <p:ph type="title"/>
          </p:nvPr>
        </p:nvSpPr>
        <p:spPr/>
        <p:txBody>
          <a:bodyPr/>
          <a:lstStyle/>
          <a:p>
            <a:r>
              <a:rPr lang="fr-BE"/>
              <a:t>Les dispositions applicables aux particuliers</a:t>
            </a:r>
            <a:endParaRPr lang="fr-FR"/>
          </a:p>
        </p:txBody>
      </p:sp>
      <p:sp>
        <p:nvSpPr>
          <p:cNvPr id="4" name="Espace réservé du contenu 3">
            <a:extLst>
              <a:ext uri="{FF2B5EF4-FFF2-40B4-BE49-F238E27FC236}">
                <a16:creationId xmlns:a16="http://schemas.microsoft.com/office/drawing/2014/main" id="{3E87D24E-715F-894B-9112-97BA38C56587}"/>
              </a:ext>
            </a:extLst>
          </p:cNvPr>
          <p:cNvSpPr>
            <a:spLocks noGrp="1"/>
          </p:cNvSpPr>
          <p:nvPr>
            <p:ph sz="quarter" idx="11"/>
          </p:nvPr>
        </p:nvSpPr>
        <p:spPr/>
        <p:txBody>
          <a:bodyPr/>
          <a:lstStyle/>
          <a:p>
            <a:r>
              <a:rPr lang="fr-BE"/>
              <a:t>Plus-value immobilière</a:t>
            </a:r>
          </a:p>
        </p:txBody>
      </p:sp>
      <p:sp>
        <p:nvSpPr>
          <p:cNvPr id="5" name="Espace réservé du contenu 4">
            <a:extLst>
              <a:ext uri="{FF2B5EF4-FFF2-40B4-BE49-F238E27FC236}">
                <a16:creationId xmlns:a16="http://schemas.microsoft.com/office/drawing/2014/main" id="{6FFA2836-D660-3A4B-AEDB-049DEC290003}"/>
              </a:ext>
            </a:extLst>
          </p:cNvPr>
          <p:cNvSpPr>
            <a:spLocks noGrp="1"/>
          </p:cNvSpPr>
          <p:nvPr>
            <p:ph sz="quarter" idx="15"/>
          </p:nvPr>
        </p:nvSpPr>
        <p:spPr/>
        <p:txBody>
          <a:bodyPr/>
          <a:lstStyle/>
          <a:p>
            <a:r>
              <a:rPr lang="fr-FR"/>
              <a:t>1</a:t>
            </a:r>
          </a:p>
        </p:txBody>
      </p:sp>
      <p:sp>
        <p:nvSpPr>
          <p:cNvPr id="118" name="Rectangle 117">
            <a:extLst>
              <a:ext uri="{FF2B5EF4-FFF2-40B4-BE49-F238E27FC236}">
                <a16:creationId xmlns:a16="http://schemas.microsoft.com/office/drawing/2014/main" id="{999A7DA8-90B1-48F0-AA9F-6A7A1A8379CC}"/>
              </a:ext>
            </a:extLst>
          </p:cNvPr>
          <p:cNvSpPr/>
          <p:nvPr/>
        </p:nvSpPr>
        <p:spPr>
          <a:xfrm>
            <a:off x="1735667" y="984451"/>
            <a:ext cx="6494932" cy="288000"/>
          </a:xfrm>
          <a:prstGeom prst="rect">
            <a:avLst/>
          </a:prstGeom>
          <a:solidFill>
            <a:srgbClr val="7F7F7F"/>
          </a:solid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r>
              <a:rPr lang="fr-BE" sz="1200" b="1">
                <a:solidFill>
                  <a:schemeClr val="bg1"/>
                </a:solidFill>
                <a:latin typeface="Trébuchet"/>
              </a:rPr>
              <a:t>Création d’un nouvel abattement pour le calcul de l’impôt sur les plus-values</a:t>
            </a:r>
          </a:p>
        </p:txBody>
      </p:sp>
      <p:sp>
        <p:nvSpPr>
          <p:cNvPr id="122" name="Rectangle 121">
            <a:extLst>
              <a:ext uri="{FF2B5EF4-FFF2-40B4-BE49-F238E27FC236}">
                <a16:creationId xmlns:a16="http://schemas.microsoft.com/office/drawing/2014/main" id="{938C7322-6DF2-408E-B733-C5664F5AA3CD}"/>
              </a:ext>
            </a:extLst>
          </p:cNvPr>
          <p:cNvSpPr/>
          <p:nvPr/>
        </p:nvSpPr>
        <p:spPr>
          <a:xfrm>
            <a:off x="3012730" y="1461867"/>
            <a:ext cx="1495562" cy="234213"/>
          </a:xfrm>
          <a:prstGeom prst="rect">
            <a:avLst/>
          </a:prstGeom>
          <a:solidFill>
            <a:srgbClr val="7F7F7F">
              <a:alpha val="69804"/>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fr-BE" sz="1050" b="1">
                <a:latin typeface="Trebuchet MS" panose="020B0603020202020204" pitchFamily="34" charset="0"/>
              </a:rPr>
              <a:t>Pourquoi ?</a:t>
            </a:r>
          </a:p>
        </p:txBody>
      </p:sp>
      <p:sp>
        <p:nvSpPr>
          <p:cNvPr id="120" name="Espace réservé du contenu 3">
            <a:extLst>
              <a:ext uri="{FF2B5EF4-FFF2-40B4-BE49-F238E27FC236}">
                <a16:creationId xmlns:a16="http://schemas.microsoft.com/office/drawing/2014/main" id="{ECBD749D-785D-4294-83D3-387672782DEB}"/>
              </a:ext>
            </a:extLst>
          </p:cNvPr>
          <p:cNvSpPr txBox="1">
            <a:spLocks/>
          </p:cNvSpPr>
          <p:nvPr/>
        </p:nvSpPr>
        <p:spPr>
          <a:xfrm>
            <a:off x="2999549" y="1705224"/>
            <a:ext cx="5243020" cy="275079"/>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fr-BE" sz="1200">
                <a:solidFill>
                  <a:srgbClr val="FF7351"/>
                </a:solidFill>
                <a:latin typeface="Trebuchet MS" panose="020B0603020202020204" pitchFamily="34" charset="0"/>
              </a:rPr>
              <a:t>Vente de biens immobiliers bâtis</a:t>
            </a:r>
            <a:endParaRPr lang="fr-FR" sz="1200">
              <a:solidFill>
                <a:srgbClr val="FF7351"/>
              </a:solidFill>
              <a:latin typeface="Trebuchet MS" panose="020B0603020202020204" pitchFamily="34" charset="0"/>
            </a:endParaRPr>
          </a:p>
        </p:txBody>
      </p:sp>
      <p:sp>
        <p:nvSpPr>
          <p:cNvPr id="123" name="Espace réservé du contenu 3">
            <a:extLst>
              <a:ext uri="{FF2B5EF4-FFF2-40B4-BE49-F238E27FC236}">
                <a16:creationId xmlns:a16="http://schemas.microsoft.com/office/drawing/2014/main" id="{7EED03E5-1C02-4A35-8ACB-58AC2F6F8359}"/>
              </a:ext>
            </a:extLst>
          </p:cNvPr>
          <p:cNvSpPr txBox="1">
            <a:spLocks/>
          </p:cNvSpPr>
          <p:nvPr/>
        </p:nvSpPr>
        <p:spPr>
          <a:xfrm>
            <a:off x="3094125" y="1914974"/>
            <a:ext cx="5142459" cy="35775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71450" indent="-171450" algn="just">
              <a:buClr>
                <a:srgbClr val="FF7351"/>
              </a:buClr>
              <a:buFont typeface="Wingdings" panose="05000000000000000000" pitchFamily="2" charset="2"/>
              <a:buChar char="ü"/>
            </a:pPr>
            <a:r>
              <a:rPr lang="fr-BE" sz="900">
                <a:solidFill>
                  <a:schemeClr val="bg1">
                    <a:lumMod val="50000"/>
                  </a:schemeClr>
                </a:solidFill>
                <a:latin typeface="Trebuchet MS" panose="020B0603020202020204" pitchFamily="34" charset="0"/>
              </a:rPr>
              <a:t>Situés dans les périmètres des </a:t>
            </a:r>
            <a:r>
              <a:rPr lang="fr-BE" sz="900" b="1">
                <a:solidFill>
                  <a:schemeClr val="bg1">
                    <a:lumMod val="50000"/>
                  </a:schemeClr>
                </a:solidFill>
                <a:latin typeface="Trebuchet MS" panose="020B0603020202020204" pitchFamily="34" charset="0"/>
              </a:rPr>
              <a:t>grandes opérations d’urbanismes </a:t>
            </a:r>
            <a:r>
              <a:rPr lang="fr-BE" sz="900">
                <a:solidFill>
                  <a:schemeClr val="bg1">
                    <a:lumMod val="50000"/>
                  </a:schemeClr>
                </a:solidFill>
                <a:latin typeface="Trebuchet MS" panose="020B0603020202020204" pitchFamily="34" charset="0"/>
              </a:rPr>
              <a:t>ou dans les périmètres délimités dans les conventions définissant le projet de </a:t>
            </a:r>
            <a:r>
              <a:rPr lang="fr-BE" sz="900" b="1">
                <a:solidFill>
                  <a:schemeClr val="bg1">
                    <a:lumMod val="50000"/>
                  </a:schemeClr>
                </a:solidFill>
                <a:latin typeface="Trebuchet MS" panose="020B0603020202020204" pitchFamily="34" charset="0"/>
              </a:rPr>
              <a:t>revitalisation de certains territoires</a:t>
            </a:r>
          </a:p>
        </p:txBody>
      </p:sp>
      <p:sp>
        <p:nvSpPr>
          <p:cNvPr id="124" name="Rectangle 123">
            <a:extLst>
              <a:ext uri="{FF2B5EF4-FFF2-40B4-BE49-F238E27FC236}">
                <a16:creationId xmlns:a16="http://schemas.microsoft.com/office/drawing/2014/main" id="{563FD30F-9E21-403E-A41F-A0A257A5A2B2}"/>
              </a:ext>
            </a:extLst>
          </p:cNvPr>
          <p:cNvSpPr/>
          <p:nvPr/>
        </p:nvSpPr>
        <p:spPr>
          <a:xfrm>
            <a:off x="3006745" y="2482475"/>
            <a:ext cx="1495562" cy="234213"/>
          </a:xfrm>
          <a:prstGeom prst="rect">
            <a:avLst/>
          </a:prstGeom>
          <a:solidFill>
            <a:srgbClr val="7F7F7F">
              <a:alpha val="69804"/>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fr-BE" sz="1050" b="1">
                <a:latin typeface="Trebuchet MS" panose="020B0603020202020204" pitchFamily="34" charset="0"/>
              </a:rPr>
              <a:t>Combien ?</a:t>
            </a:r>
          </a:p>
        </p:txBody>
      </p:sp>
      <p:sp>
        <p:nvSpPr>
          <p:cNvPr id="125" name="Espace réservé du contenu 3">
            <a:extLst>
              <a:ext uri="{FF2B5EF4-FFF2-40B4-BE49-F238E27FC236}">
                <a16:creationId xmlns:a16="http://schemas.microsoft.com/office/drawing/2014/main" id="{DA16702F-EF12-4658-8FAE-12D860470401}"/>
              </a:ext>
            </a:extLst>
          </p:cNvPr>
          <p:cNvSpPr txBox="1">
            <a:spLocks/>
          </p:cNvSpPr>
          <p:nvPr/>
        </p:nvSpPr>
        <p:spPr>
          <a:xfrm>
            <a:off x="2993564" y="2725832"/>
            <a:ext cx="5243020" cy="275079"/>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fr-BE" sz="1200">
                <a:solidFill>
                  <a:srgbClr val="FF7351"/>
                </a:solidFill>
                <a:latin typeface="Trebuchet MS" panose="020B0603020202020204" pitchFamily="34" charset="0"/>
              </a:rPr>
              <a:t>70 %</a:t>
            </a:r>
            <a:endParaRPr lang="fr-FR" sz="1200">
              <a:solidFill>
                <a:srgbClr val="FF7351"/>
              </a:solidFill>
              <a:latin typeface="Trebuchet MS" panose="020B0603020202020204" pitchFamily="34" charset="0"/>
            </a:endParaRPr>
          </a:p>
        </p:txBody>
      </p:sp>
      <p:sp>
        <p:nvSpPr>
          <p:cNvPr id="126" name="Espace réservé du contenu 3">
            <a:extLst>
              <a:ext uri="{FF2B5EF4-FFF2-40B4-BE49-F238E27FC236}">
                <a16:creationId xmlns:a16="http://schemas.microsoft.com/office/drawing/2014/main" id="{E831347D-DA9E-47BA-8A6C-3B78C6709D8F}"/>
              </a:ext>
            </a:extLst>
          </p:cNvPr>
          <p:cNvSpPr txBox="1">
            <a:spLocks/>
          </p:cNvSpPr>
          <p:nvPr/>
        </p:nvSpPr>
        <p:spPr>
          <a:xfrm>
            <a:off x="2993564" y="2935582"/>
            <a:ext cx="5142459" cy="357751"/>
          </a:xfrm>
          <a:prstGeom prst="rect">
            <a:avLst/>
          </a:prstGeom>
        </p:spPr>
        <p:txBody>
          <a:bodyPr vert="horz" lIns="91440" tIns="45720" rIns="91440" bIns="45720" rtlCol="0" anchor="t">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buClr>
                <a:srgbClr val="FF7351"/>
              </a:buClr>
            </a:pPr>
            <a:r>
              <a:rPr lang="fr-BE" sz="1200" dirty="0">
                <a:solidFill>
                  <a:srgbClr val="FF7351"/>
                </a:solidFill>
                <a:latin typeface="Trebuchet MS" panose="020B0603020202020204" pitchFamily="34" charset="0"/>
              </a:rPr>
              <a:t>85 % </a:t>
            </a:r>
            <a:r>
              <a:rPr lang="fr-BE" sz="900" dirty="0">
                <a:solidFill>
                  <a:schemeClr val="bg1">
                    <a:lumMod val="50000"/>
                  </a:schemeClr>
                </a:solidFill>
                <a:latin typeface="Trebuchet MS" panose="020B0603020202020204" pitchFamily="34" charset="0"/>
              </a:rPr>
              <a:t>si l’acheteur s’engage à construire des </a:t>
            </a:r>
            <a:r>
              <a:rPr lang="fr-BE" sz="900" b="1" dirty="0">
                <a:solidFill>
                  <a:schemeClr val="bg1">
                    <a:lumMod val="50000"/>
                  </a:schemeClr>
                </a:solidFill>
                <a:latin typeface="Trebuchet MS" panose="020B0603020202020204" pitchFamily="34" charset="0"/>
              </a:rPr>
              <a:t>logements sociaux </a:t>
            </a:r>
            <a:r>
              <a:rPr lang="fr-BE" sz="900" dirty="0">
                <a:solidFill>
                  <a:schemeClr val="bg1">
                    <a:lumMod val="50000"/>
                  </a:schemeClr>
                </a:solidFill>
                <a:latin typeface="Trebuchet MS" panose="020B0603020202020204" pitchFamily="34" charset="0"/>
              </a:rPr>
              <a:t>ou intermédiaires </a:t>
            </a:r>
            <a:br>
              <a:rPr lang="fr-BE" sz="900" dirty="0">
                <a:solidFill>
                  <a:schemeClr val="bg1">
                    <a:lumMod val="50000"/>
                  </a:schemeClr>
                </a:solidFill>
                <a:latin typeface="Trebuchet MS" panose="020B0603020202020204" pitchFamily="34" charset="0"/>
              </a:rPr>
            </a:br>
            <a:r>
              <a:rPr lang="fr-BE" sz="900" dirty="0">
                <a:solidFill>
                  <a:schemeClr val="bg1">
                    <a:lumMod val="50000"/>
                  </a:schemeClr>
                </a:solidFill>
                <a:latin typeface="Trebuchet MS" panose="020B0603020202020204" pitchFamily="34" charset="0"/>
              </a:rPr>
              <a:t>(dont la surface habitable représente </a:t>
            </a:r>
            <a:r>
              <a:rPr lang="fr-BE" sz="900" b="1" dirty="0">
                <a:solidFill>
                  <a:schemeClr val="bg1">
                    <a:lumMod val="50000"/>
                  </a:schemeClr>
                </a:solidFill>
                <a:latin typeface="Trebuchet MS" panose="020B0603020202020204" pitchFamily="34" charset="0"/>
              </a:rPr>
              <a:t>au moins 50 % de la surface totale des constructions)</a:t>
            </a:r>
          </a:p>
        </p:txBody>
      </p:sp>
      <p:sp>
        <p:nvSpPr>
          <p:cNvPr id="127" name="Rectangle 126">
            <a:extLst>
              <a:ext uri="{FF2B5EF4-FFF2-40B4-BE49-F238E27FC236}">
                <a16:creationId xmlns:a16="http://schemas.microsoft.com/office/drawing/2014/main" id="{51F2BDCB-2F9B-4431-9BF4-D62AF6217F33}"/>
              </a:ext>
            </a:extLst>
          </p:cNvPr>
          <p:cNvSpPr/>
          <p:nvPr/>
        </p:nvSpPr>
        <p:spPr>
          <a:xfrm>
            <a:off x="3006745" y="3547678"/>
            <a:ext cx="1495562" cy="234213"/>
          </a:xfrm>
          <a:prstGeom prst="rect">
            <a:avLst/>
          </a:prstGeom>
          <a:solidFill>
            <a:srgbClr val="7F7F7F">
              <a:alpha val="69804"/>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fr-BE" sz="1050" b="1">
                <a:latin typeface="Trebuchet MS" panose="020B0603020202020204" pitchFamily="34" charset="0"/>
              </a:rPr>
              <a:t>Conditions</a:t>
            </a:r>
          </a:p>
        </p:txBody>
      </p:sp>
      <p:sp>
        <p:nvSpPr>
          <p:cNvPr id="131" name="Espace réservé du contenu 3">
            <a:extLst>
              <a:ext uri="{FF2B5EF4-FFF2-40B4-BE49-F238E27FC236}">
                <a16:creationId xmlns:a16="http://schemas.microsoft.com/office/drawing/2014/main" id="{368B994C-F44E-4D18-AE42-A281CE1FBEF9}"/>
              </a:ext>
            </a:extLst>
          </p:cNvPr>
          <p:cNvSpPr txBox="1">
            <a:spLocks/>
          </p:cNvSpPr>
          <p:nvPr/>
        </p:nvSpPr>
        <p:spPr>
          <a:xfrm>
            <a:off x="3645772" y="4624396"/>
            <a:ext cx="2943502" cy="292009"/>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000"/>
              </a:lnSpc>
              <a:spcBef>
                <a:spcPts val="0"/>
              </a:spcBef>
            </a:pPr>
            <a:r>
              <a:rPr lang="fr-BE" sz="1050">
                <a:solidFill>
                  <a:srgbClr val="00A6F7"/>
                </a:solidFill>
                <a:latin typeface="Trebuchet MS" panose="020B0603020202020204" pitchFamily="34" charset="0"/>
              </a:rPr>
              <a:t>Certaines ventes ne permettent pas de bénéficier de ce nouvel avantage fiscal</a:t>
            </a:r>
            <a:endParaRPr lang="fr-FR" sz="1050">
              <a:solidFill>
                <a:srgbClr val="00A6F7"/>
              </a:solidFill>
              <a:latin typeface="Trebuchet MS" panose="020B0603020202020204" pitchFamily="34" charset="0"/>
            </a:endParaRPr>
          </a:p>
        </p:txBody>
      </p:sp>
      <p:grpSp>
        <p:nvGrpSpPr>
          <p:cNvPr id="132" name="Groupe 131">
            <a:extLst>
              <a:ext uri="{FF2B5EF4-FFF2-40B4-BE49-F238E27FC236}">
                <a16:creationId xmlns:a16="http://schemas.microsoft.com/office/drawing/2014/main" id="{3CED82F1-CBB2-463B-A147-04689A0E1490}"/>
              </a:ext>
            </a:extLst>
          </p:cNvPr>
          <p:cNvGrpSpPr/>
          <p:nvPr/>
        </p:nvGrpSpPr>
        <p:grpSpPr>
          <a:xfrm>
            <a:off x="3147120" y="4549433"/>
            <a:ext cx="425944" cy="425944"/>
            <a:chOff x="4314784" y="2314534"/>
            <a:chExt cx="514432" cy="514432"/>
          </a:xfrm>
        </p:grpSpPr>
        <p:sp>
          <p:nvSpPr>
            <p:cNvPr id="133" name="Organigramme : Connecteur 132">
              <a:extLst>
                <a:ext uri="{FF2B5EF4-FFF2-40B4-BE49-F238E27FC236}">
                  <a16:creationId xmlns:a16="http://schemas.microsoft.com/office/drawing/2014/main" id="{5601EFF0-220A-4328-A913-B3357121F9A8}"/>
                </a:ext>
              </a:extLst>
            </p:cNvPr>
            <p:cNvSpPr/>
            <p:nvPr/>
          </p:nvSpPr>
          <p:spPr>
            <a:xfrm>
              <a:off x="4314784" y="2314534"/>
              <a:ext cx="514432" cy="514432"/>
            </a:xfrm>
            <a:prstGeom prst="flowChartConnector">
              <a:avLst/>
            </a:prstGeom>
            <a:solidFill>
              <a:schemeClr val="bg1"/>
            </a:solidFill>
            <a:ln w="28575">
              <a:solidFill>
                <a:srgbClr val="00A6F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BE" sz="1400" cap="all">
                <a:latin typeface="Trebuchet MS" panose="020B0603020202020204" pitchFamily="34" charset="0"/>
              </a:endParaRPr>
            </a:p>
          </p:txBody>
        </p:sp>
        <p:pic>
          <p:nvPicPr>
            <p:cNvPr id="134" name="Graphique 133" descr="Avertissement">
              <a:extLst>
                <a:ext uri="{FF2B5EF4-FFF2-40B4-BE49-F238E27FC236}">
                  <a16:creationId xmlns:a16="http://schemas.microsoft.com/office/drawing/2014/main" id="{D85EAB1F-21D6-4338-AEDE-433B439C72DF}"/>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403273" y="2369155"/>
              <a:ext cx="337455" cy="337455"/>
            </a:xfrm>
            <a:prstGeom prst="rect">
              <a:avLst/>
            </a:prstGeom>
          </p:spPr>
        </p:pic>
      </p:grpSp>
      <p:pic>
        <p:nvPicPr>
          <p:cNvPr id="285" name="Image 284">
            <a:extLst>
              <a:ext uri="{FF2B5EF4-FFF2-40B4-BE49-F238E27FC236}">
                <a16:creationId xmlns:a16="http://schemas.microsoft.com/office/drawing/2014/main" id="{CB682B26-C7F8-49E3-8C0F-A48E4D95C59D}"/>
              </a:ext>
            </a:extLst>
          </p:cNvPr>
          <p:cNvPicPr>
            <a:picLocks noChangeAspect="1"/>
          </p:cNvPicPr>
          <p:nvPr/>
        </p:nvPicPr>
        <p:blipFill>
          <a:blip r:embed="rId5"/>
          <a:srcRect/>
          <a:stretch/>
        </p:blipFill>
        <p:spPr>
          <a:xfrm>
            <a:off x="451617" y="890156"/>
            <a:ext cx="2365786" cy="4278745"/>
          </a:xfrm>
          <a:prstGeom prst="rect">
            <a:avLst/>
          </a:prstGeom>
        </p:spPr>
      </p:pic>
      <p:sp>
        <p:nvSpPr>
          <p:cNvPr id="35" name="Espace réservé du contenu 3">
            <a:extLst>
              <a:ext uri="{FF2B5EF4-FFF2-40B4-BE49-F238E27FC236}">
                <a16:creationId xmlns:a16="http://schemas.microsoft.com/office/drawing/2014/main" id="{91363A42-9259-40B2-A470-22F6FA307754}"/>
              </a:ext>
            </a:extLst>
          </p:cNvPr>
          <p:cNvSpPr txBox="1">
            <a:spLocks/>
          </p:cNvSpPr>
          <p:nvPr/>
        </p:nvSpPr>
        <p:spPr>
          <a:xfrm>
            <a:off x="2987579" y="3789814"/>
            <a:ext cx="4259888" cy="275079"/>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fr-BE" sz="1200" dirty="0">
                <a:solidFill>
                  <a:srgbClr val="FF7351"/>
                </a:solidFill>
                <a:latin typeface="Trebuchet MS" panose="020B0603020202020204" pitchFamily="34" charset="0"/>
              </a:rPr>
              <a:t>Signer la promesse de vente avant</a:t>
            </a:r>
            <a:r>
              <a:rPr lang="fr-BE" sz="1200">
                <a:solidFill>
                  <a:srgbClr val="FF7351"/>
                </a:solidFill>
                <a:latin typeface="Trebuchet MS" panose="020B0603020202020204" pitchFamily="34" charset="0"/>
              </a:rPr>
              <a:t> le 31 décembre 2023</a:t>
            </a:r>
            <a:endParaRPr lang="fr-FR" sz="1200">
              <a:solidFill>
                <a:srgbClr val="FF7351"/>
              </a:solidFill>
              <a:latin typeface="Trebuchet MS" panose="020B0603020202020204" pitchFamily="34" charset="0"/>
            </a:endParaRPr>
          </a:p>
        </p:txBody>
      </p:sp>
      <p:sp>
        <p:nvSpPr>
          <p:cNvPr id="36" name="Espace réservé du contenu 3">
            <a:extLst>
              <a:ext uri="{FF2B5EF4-FFF2-40B4-BE49-F238E27FC236}">
                <a16:creationId xmlns:a16="http://schemas.microsoft.com/office/drawing/2014/main" id="{C244ADFC-F9D6-4C97-96F7-DC26488A5E63}"/>
              </a:ext>
            </a:extLst>
          </p:cNvPr>
          <p:cNvSpPr txBox="1">
            <a:spLocks/>
          </p:cNvSpPr>
          <p:nvPr/>
        </p:nvSpPr>
        <p:spPr>
          <a:xfrm>
            <a:off x="2987579" y="3984323"/>
            <a:ext cx="4259888" cy="275079"/>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fr-BE" sz="1200">
                <a:solidFill>
                  <a:srgbClr val="FF7351"/>
                </a:solidFill>
                <a:latin typeface="Trebuchet MS" panose="020B0603020202020204" pitchFamily="34" charset="0"/>
              </a:rPr>
              <a:t>Démolir la construction existante</a:t>
            </a:r>
            <a:endParaRPr lang="fr-FR" sz="1200">
              <a:solidFill>
                <a:srgbClr val="FF7351"/>
              </a:solidFill>
              <a:latin typeface="Trebuchet MS" panose="020B0603020202020204" pitchFamily="34" charset="0"/>
            </a:endParaRPr>
          </a:p>
        </p:txBody>
      </p:sp>
      <p:sp>
        <p:nvSpPr>
          <p:cNvPr id="37" name="Espace réservé du contenu 3">
            <a:extLst>
              <a:ext uri="{FF2B5EF4-FFF2-40B4-BE49-F238E27FC236}">
                <a16:creationId xmlns:a16="http://schemas.microsoft.com/office/drawing/2014/main" id="{42DD6138-830B-442D-AD38-060480C8AE6D}"/>
              </a:ext>
            </a:extLst>
          </p:cNvPr>
          <p:cNvSpPr txBox="1">
            <a:spLocks/>
          </p:cNvSpPr>
          <p:nvPr/>
        </p:nvSpPr>
        <p:spPr>
          <a:xfrm>
            <a:off x="2987579" y="4178831"/>
            <a:ext cx="4259888" cy="275079"/>
          </a:xfrm>
          <a:prstGeom prst="rect">
            <a:avLst/>
          </a:prstGeom>
        </p:spPr>
        <p:txBody>
          <a:bodyPr vert="horz" lIns="91440" tIns="45720" rIns="91440" bIns="45720" rtlCol="0" anchor="ctr">
            <a:noAutofit/>
          </a:bodyPr>
          <a:lstStyle>
            <a:lvl1pPr marL="0" indent="0" algn="l" defTabSz="457200" rtl="0" eaLnBrk="1" latinLnBrk="0" hangingPunct="1">
              <a:spcBef>
                <a:spcPct val="20000"/>
              </a:spcBef>
              <a:buFont typeface="Arial"/>
              <a:buNone/>
              <a:defRPr sz="1400" b="0" i="0" kern="1200">
                <a:solidFill>
                  <a:schemeClr val="bg1"/>
                </a:solidFill>
                <a:latin typeface="Calibri Light"/>
                <a:ea typeface="+mn-ea"/>
                <a:cs typeface="Calibri Light"/>
              </a:defRPr>
            </a:lvl1pPr>
            <a:lvl2pPr marL="742950" indent="-285750" algn="l" defTabSz="457200" rtl="0" eaLnBrk="1" latinLnBrk="0" hangingPunct="1">
              <a:spcBef>
                <a:spcPct val="20000"/>
              </a:spcBef>
              <a:buFont typeface="Arial"/>
              <a:buChar char="–"/>
              <a:defRPr sz="2800" kern="1200">
                <a:solidFill>
                  <a:schemeClr val="bg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bg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bg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bg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fr-BE" sz="1200">
                <a:solidFill>
                  <a:srgbClr val="FF7351"/>
                </a:solidFill>
                <a:latin typeface="Trebuchet MS" panose="020B0603020202020204" pitchFamily="34" charset="0"/>
              </a:rPr>
              <a:t>Achever, dans les 4 ans, un immeuble d’habitation collectif</a:t>
            </a:r>
            <a:endParaRPr lang="fr-FR" sz="1200">
              <a:solidFill>
                <a:srgbClr val="FF7351"/>
              </a:solidFill>
              <a:latin typeface="Trebuchet MS" panose="020B0603020202020204" pitchFamily="34" charset="0"/>
            </a:endParaRPr>
          </a:p>
        </p:txBody>
      </p:sp>
    </p:spTree>
    <p:extLst>
      <p:ext uri="{BB962C8B-B14F-4D97-AF65-F5344CB8AC3E}">
        <p14:creationId xmlns:p14="http://schemas.microsoft.com/office/powerpoint/2010/main" val="216587101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fade">
                                      <p:cBhvr>
                                        <p:cTn id="7" dur="1000"/>
                                        <p:tgtEl>
                                          <p:spTgt spid="118"/>
                                        </p:tgtEl>
                                      </p:cBhvr>
                                    </p:animEffect>
                                    <p:anim calcmode="lin" valueType="num">
                                      <p:cBhvr>
                                        <p:cTn id="8" dur="1000" fill="hold"/>
                                        <p:tgtEl>
                                          <p:spTgt spid="118"/>
                                        </p:tgtEl>
                                        <p:attrNameLst>
                                          <p:attrName>ppt_x</p:attrName>
                                        </p:attrNameLst>
                                      </p:cBhvr>
                                      <p:tavLst>
                                        <p:tav tm="0">
                                          <p:val>
                                            <p:strVal val="#ppt_x"/>
                                          </p:val>
                                        </p:tav>
                                        <p:tav tm="100000">
                                          <p:val>
                                            <p:strVal val="#ppt_x"/>
                                          </p:val>
                                        </p:tav>
                                      </p:tavLst>
                                    </p:anim>
                                    <p:anim calcmode="lin" valueType="num">
                                      <p:cBhvr>
                                        <p:cTn id="9" dur="900" decel="100000" fill="hold"/>
                                        <p:tgtEl>
                                          <p:spTgt spid="1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18"/>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122"/>
                                        </p:tgtEl>
                                        <p:attrNameLst>
                                          <p:attrName>style.visibility</p:attrName>
                                        </p:attrNameLst>
                                      </p:cBhvr>
                                      <p:to>
                                        <p:strVal val="visible"/>
                                      </p:to>
                                    </p:set>
                                    <p:anim calcmode="lin" valueType="num">
                                      <p:cBhvr additive="base">
                                        <p:cTn id="15" dur="1000" fill="hold"/>
                                        <p:tgtEl>
                                          <p:spTgt spid="122"/>
                                        </p:tgtEl>
                                        <p:attrNameLst>
                                          <p:attrName>ppt_x</p:attrName>
                                        </p:attrNameLst>
                                      </p:cBhvr>
                                      <p:tavLst>
                                        <p:tav tm="0">
                                          <p:val>
                                            <p:strVal val="0-#ppt_w/2"/>
                                          </p:val>
                                        </p:tav>
                                        <p:tav tm="100000">
                                          <p:val>
                                            <p:strVal val="#ppt_x"/>
                                          </p:val>
                                        </p:tav>
                                      </p:tavLst>
                                    </p:anim>
                                    <p:anim calcmode="lin" valueType="num">
                                      <p:cBhvr additive="base">
                                        <p:cTn id="16" dur="1000" fill="hold"/>
                                        <p:tgtEl>
                                          <p:spTgt spid="122"/>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120">
                                            <p:txEl>
                                              <p:pRg st="0" end="0"/>
                                            </p:txEl>
                                          </p:spTgt>
                                        </p:tgtEl>
                                        <p:attrNameLst>
                                          <p:attrName>style.visibility</p:attrName>
                                        </p:attrNameLst>
                                      </p:cBhvr>
                                      <p:to>
                                        <p:strVal val="visible"/>
                                      </p:to>
                                    </p:set>
                                    <p:animEffect transition="in" filter="wipe(left)">
                                      <p:cBhvr>
                                        <p:cTn id="20" dur="1000"/>
                                        <p:tgtEl>
                                          <p:spTgt spid="120">
                                            <p:txEl>
                                              <p:pRg st="0" end="0"/>
                                            </p:txEl>
                                          </p:spTgt>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3"/>
                                        </p:tgtEl>
                                        <p:attrNameLst>
                                          <p:attrName>style.visibility</p:attrName>
                                        </p:attrNameLst>
                                      </p:cBhvr>
                                      <p:to>
                                        <p:strVal val="visible"/>
                                      </p:to>
                                    </p:set>
                                    <p:animEffect transition="in" filter="fade">
                                      <p:cBhvr>
                                        <p:cTn id="24" dur="1000"/>
                                        <p:tgtEl>
                                          <p:spTgt spid="123"/>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24"/>
                                        </p:tgtEl>
                                        <p:attrNameLst>
                                          <p:attrName>style.visibility</p:attrName>
                                        </p:attrNameLst>
                                      </p:cBhvr>
                                      <p:to>
                                        <p:strVal val="visible"/>
                                      </p:to>
                                    </p:set>
                                    <p:anim calcmode="lin" valueType="num">
                                      <p:cBhvr additive="base">
                                        <p:cTn id="29" dur="1000" fill="hold"/>
                                        <p:tgtEl>
                                          <p:spTgt spid="124"/>
                                        </p:tgtEl>
                                        <p:attrNameLst>
                                          <p:attrName>ppt_x</p:attrName>
                                        </p:attrNameLst>
                                      </p:cBhvr>
                                      <p:tavLst>
                                        <p:tav tm="0">
                                          <p:val>
                                            <p:strVal val="0-#ppt_w/2"/>
                                          </p:val>
                                        </p:tav>
                                        <p:tav tm="100000">
                                          <p:val>
                                            <p:strVal val="#ppt_x"/>
                                          </p:val>
                                        </p:tav>
                                      </p:tavLst>
                                    </p:anim>
                                    <p:anim calcmode="lin" valueType="num">
                                      <p:cBhvr additive="base">
                                        <p:cTn id="30" dur="1000" fill="hold"/>
                                        <p:tgtEl>
                                          <p:spTgt spid="124"/>
                                        </p:tgtEl>
                                        <p:attrNameLst>
                                          <p:attrName>ppt_y</p:attrName>
                                        </p:attrNameLst>
                                      </p:cBhvr>
                                      <p:tavLst>
                                        <p:tav tm="0">
                                          <p:val>
                                            <p:strVal val="#ppt_y"/>
                                          </p:val>
                                        </p:tav>
                                        <p:tav tm="100000">
                                          <p:val>
                                            <p:strVal val="#ppt_y"/>
                                          </p:val>
                                        </p:tav>
                                      </p:tavLst>
                                    </p:anim>
                                  </p:childTnLst>
                                </p:cTn>
                              </p:par>
                            </p:childTnLst>
                          </p:cTn>
                        </p:par>
                        <p:par>
                          <p:cTn id="31" fill="hold">
                            <p:stCondLst>
                              <p:cond delay="1000"/>
                            </p:stCondLst>
                            <p:childTnLst>
                              <p:par>
                                <p:cTn id="32" presetID="22" presetClass="entr" presetSubtype="8" fill="hold" grpId="0" nodeType="afterEffect">
                                  <p:stCondLst>
                                    <p:cond delay="0"/>
                                  </p:stCondLst>
                                  <p:childTnLst>
                                    <p:set>
                                      <p:cBhvr>
                                        <p:cTn id="33" dur="1" fill="hold">
                                          <p:stCondLst>
                                            <p:cond delay="0"/>
                                          </p:stCondLst>
                                        </p:cTn>
                                        <p:tgtEl>
                                          <p:spTgt spid="125">
                                            <p:txEl>
                                              <p:pRg st="0" end="0"/>
                                            </p:txEl>
                                          </p:spTgt>
                                        </p:tgtEl>
                                        <p:attrNameLst>
                                          <p:attrName>style.visibility</p:attrName>
                                        </p:attrNameLst>
                                      </p:cBhvr>
                                      <p:to>
                                        <p:strVal val="visible"/>
                                      </p:to>
                                    </p:set>
                                    <p:animEffect transition="in" filter="wipe(left)">
                                      <p:cBhvr>
                                        <p:cTn id="34" dur="1000"/>
                                        <p:tgtEl>
                                          <p:spTgt spid="125">
                                            <p:txEl>
                                              <p:pRg st="0" end="0"/>
                                            </p:txEl>
                                          </p:spTgt>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126"/>
                                        </p:tgtEl>
                                        <p:attrNameLst>
                                          <p:attrName>style.visibility</p:attrName>
                                        </p:attrNameLst>
                                      </p:cBhvr>
                                      <p:to>
                                        <p:strVal val="visible"/>
                                      </p:to>
                                    </p:set>
                                    <p:animEffect transition="in" filter="fade">
                                      <p:cBhvr>
                                        <p:cTn id="38" dur="1000"/>
                                        <p:tgtEl>
                                          <p:spTgt spid="126"/>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27"/>
                                        </p:tgtEl>
                                        <p:attrNameLst>
                                          <p:attrName>style.visibility</p:attrName>
                                        </p:attrNameLst>
                                      </p:cBhvr>
                                      <p:to>
                                        <p:strVal val="visible"/>
                                      </p:to>
                                    </p:set>
                                    <p:anim calcmode="lin" valueType="num">
                                      <p:cBhvr additive="base">
                                        <p:cTn id="43" dur="1000" fill="hold"/>
                                        <p:tgtEl>
                                          <p:spTgt spid="127"/>
                                        </p:tgtEl>
                                        <p:attrNameLst>
                                          <p:attrName>ppt_x</p:attrName>
                                        </p:attrNameLst>
                                      </p:cBhvr>
                                      <p:tavLst>
                                        <p:tav tm="0">
                                          <p:val>
                                            <p:strVal val="0-#ppt_w/2"/>
                                          </p:val>
                                        </p:tav>
                                        <p:tav tm="100000">
                                          <p:val>
                                            <p:strVal val="#ppt_x"/>
                                          </p:val>
                                        </p:tav>
                                      </p:tavLst>
                                    </p:anim>
                                    <p:anim calcmode="lin" valueType="num">
                                      <p:cBhvr additive="base">
                                        <p:cTn id="44" dur="1000" fill="hold"/>
                                        <p:tgtEl>
                                          <p:spTgt spid="127"/>
                                        </p:tgtEl>
                                        <p:attrNameLst>
                                          <p:attrName>ppt_y</p:attrName>
                                        </p:attrNameLst>
                                      </p:cBhvr>
                                      <p:tavLst>
                                        <p:tav tm="0">
                                          <p:val>
                                            <p:strVal val="#ppt_y"/>
                                          </p:val>
                                        </p:tav>
                                        <p:tav tm="100000">
                                          <p:val>
                                            <p:strVal val="#ppt_y"/>
                                          </p:val>
                                        </p:tav>
                                      </p:tavLst>
                                    </p:anim>
                                  </p:childTnLst>
                                </p:cTn>
                              </p:par>
                            </p:childTnLst>
                          </p:cTn>
                        </p:par>
                        <p:par>
                          <p:cTn id="45" fill="hold">
                            <p:stCondLst>
                              <p:cond delay="2000"/>
                            </p:stCondLst>
                            <p:childTnLst>
                              <p:par>
                                <p:cTn id="46" presetID="22" presetClass="entr" presetSubtype="8" fill="hold" grpId="0" nodeType="afterEffect">
                                  <p:stCondLst>
                                    <p:cond delay="0"/>
                                  </p:stCondLst>
                                  <p:childTnLst>
                                    <p:set>
                                      <p:cBhvr>
                                        <p:cTn id="47" dur="1" fill="hold">
                                          <p:stCondLst>
                                            <p:cond delay="0"/>
                                          </p:stCondLst>
                                        </p:cTn>
                                        <p:tgtEl>
                                          <p:spTgt spid="35">
                                            <p:txEl>
                                              <p:pRg st="0" end="0"/>
                                            </p:txEl>
                                          </p:spTgt>
                                        </p:tgtEl>
                                        <p:attrNameLst>
                                          <p:attrName>style.visibility</p:attrName>
                                        </p:attrNameLst>
                                      </p:cBhvr>
                                      <p:to>
                                        <p:strVal val="visible"/>
                                      </p:to>
                                    </p:set>
                                    <p:animEffect transition="in" filter="wipe(left)">
                                      <p:cBhvr>
                                        <p:cTn id="48" dur="1000"/>
                                        <p:tgtEl>
                                          <p:spTgt spid="35">
                                            <p:txEl>
                                              <p:pRg st="0" end="0"/>
                                            </p:txEl>
                                          </p:spTgt>
                                        </p:tgtEl>
                                      </p:cBhvr>
                                    </p:animEffect>
                                  </p:childTnLst>
                                </p:cTn>
                              </p:par>
                            </p:childTnLst>
                          </p:cTn>
                        </p:par>
                        <p:par>
                          <p:cTn id="49" fill="hold">
                            <p:stCondLst>
                              <p:cond delay="3000"/>
                            </p:stCondLst>
                            <p:childTnLst>
                              <p:par>
                                <p:cTn id="50" presetID="22" presetClass="entr" presetSubtype="8" fill="hold" grpId="0" nodeType="afterEffect">
                                  <p:stCondLst>
                                    <p:cond delay="0"/>
                                  </p:stCondLst>
                                  <p:childTnLst>
                                    <p:set>
                                      <p:cBhvr>
                                        <p:cTn id="51" dur="1" fill="hold">
                                          <p:stCondLst>
                                            <p:cond delay="0"/>
                                          </p:stCondLst>
                                        </p:cTn>
                                        <p:tgtEl>
                                          <p:spTgt spid="36">
                                            <p:txEl>
                                              <p:pRg st="0" end="0"/>
                                            </p:txEl>
                                          </p:spTgt>
                                        </p:tgtEl>
                                        <p:attrNameLst>
                                          <p:attrName>style.visibility</p:attrName>
                                        </p:attrNameLst>
                                      </p:cBhvr>
                                      <p:to>
                                        <p:strVal val="visible"/>
                                      </p:to>
                                    </p:set>
                                    <p:animEffect transition="in" filter="wipe(left)">
                                      <p:cBhvr>
                                        <p:cTn id="52" dur="1000"/>
                                        <p:tgtEl>
                                          <p:spTgt spid="36">
                                            <p:txEl>
                                              <p:pRg st="0" end="0"/>
                                            </p:txEl>
                                          </p:spTgt>
                                        </p:tgtEl>
                                      </p:cBhvr>
                                    </p:animEffect>
                                  </p:childTnLst>
                                </p:cTn>
                              </p:par>
                            </p:childTnLst>
                          </p:cTn>
                        </p:par>
                        <p:par>
                          <p:cTn id="53" fill="hold">
                            <p:stCondLst>
                              <p:cond delay="4000"/>
                            </p:stCondLst>
                            <p:childTnLst>
                              <p:par>
                                <p:cTn id="54" presetID="22" presetClass="entr" presetSubtype="8" fill="hold" grpId="0" nodeType="afterEffect">
                                  <p:stCondLst>
                                    <p:cond delay="0"/>
                                  </p:stCondLst>
                                  <p:childTnLst>
                                    <p:set>
                                      <p:cBhvr>
                                        <p:cTn id="55" dur="1" fill="hold">
                                          <p:stCondLst>
                                            <p:cond delay="0"/>
                                          </p:stCondLst>
                                        </p:cTn>
                                        <p:tgtEl>
                                          <p:spTgt spid="37">
                                            <p:txEl>
                                              <p:pRg st="0" end="0"/>
                                            </p:txEl>
                                          </p:spTgt>
                                        </p:tgtEl>
                                        <p:attrNameLst>
                                          <p:attrName>style.visibility</p:attrName>
                                        </p:attrNameLst>
                                      </p:cBhvr>
                                      <p:to>
                                        <p:strVal val="visible"/>
                                      </p:to>
                                    </p:set>
                                    <p:animEffect transition="in" filter="wipe(left)">
                                      <p:cBhvr>
                                        <p:cTn id="56" dur="1000"/>
                                        <p:tgtEl>
                                          <p:spTgt spid="37">
                                            <p:txEl>
                                              <p:pRg st="0" end="0"/>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nodeType="clickEffect">
                                  <p:stCondLst>
                                    <p:cond delay="0"/>
                                  </p:stCondLst>
                                  <p:childTnLst>
                                    <p:set>
                                      <p:cBhvr>
                                        <p:cTn id="60" dur="1" fill="hold">
                                          <p:stCondLst>
                                            <p:cond delay="0"/>
                                          </p:stCondLst>
                                        </p:cTn>
                                        <p:tgtEl>
                                          <p:spTgt spid="38"/>
                                        </p:tgtEl>
                                        <p:attrNameLst>
                                          <p:attrName>style.visibility</p:attrName>
                                        </p:attrNameLst>
                                      </p:cBhvr>
                                      <p:to>
                                        <p:strVal val="visible"/>
                                      </p:to>
                                    </p:set>
                                    <p:animEffect transition="in" filter="wipe(left)">
                                      <p:cBhvr>
                                        <p:cTn id="61" dur="500"/>
                                        <p:tgtEl>
                                          <p:spTgt spid="38"/>
                                        </p:tgtEl>
                                      </p:cBhvr>
                                    </p:animEffect>
                                  </p:childTnLst>
                                </p:cTn>
                              </p:par>
                            </p:childTnLst>
                          </p:cTn>
                        </p:par>
                        <p:par>
                          <p:cTn id="62" fill="hold">
                            <p:stCondLst>
                              <p:cond delay="500"/>
                            </p:stCondLst>
                            <p:childTnLst>
                              <p:par>
                                <p:cTn id="63" presetID="10" presetClass="entr" presetSubtype="0" fill="hold" grpId="0" nodeType="afterEffect">
                                  <p:stCondLst>
                                    <p:cond delay="0"/>
                                  </p:stCondLst>
                                  <p:childTnLst>
                                    <p:set>
                                      <p:cBhvr>
                                        <p:cTn id="64" dur="1" fill="hold">
                                          <p:stCondLst>
                                            <p:cond delay="0"/>
                                          </p:stCondLst>
                                        </p:cTn>
                                        <p:tgtEl>
                                          <p:spTgt spid="131"/>
                                        </p:tgtEl>
                                        <p:attrNameLst>
                                          <p:attrName>style.visibility</p:attrName>
                                        </p:attrNameLst>
                                      </p:cBhvr>
                                      <p:to>
                                        <p:strVal val="visible"/>
                                      </p:to>
                                    </p:set>
                                    <p:animEffect transition="in" filter="fade">
                                      <p:cBhvr>
                                        <p:cTn id="65" dur="500"/>
                                        <p:tgtEl>
                                          <p:spTgt spid="131"/>
                                        </p:tgtEl>
                                      </p:cBhvr>
                                    </p:animEffect>
                                  </p:childTnLst>
                                </p:cTn>
                              </p:par>
                            </p:childTnLst>
                          </p:cTn>
                        </p:par>
                        <p:par>
                          <p:cTn id="66" fill="hold">
                            <p:stCondLst>
                              <p:cond delay="1000"/>
                            </p:stCondLst>
                            <p:childTnLst>
                              <p:par>
                                <p:cTn id="67" presetID="53" presetClass="entr" presetSubtype="16" fill="hold" nodeType="afterEffect">
                                  <p:stCondLst>
                                    <p:cond delay="0"/>
                                  </p:stCondLst>
                                  <p:childTnLst>
                                    <p:set>
                                      <p:cBhvr>
                                        <p:cTn id="68" dur="1" fill="hold">
                                          <p:stCondLst>
                                            <p:cond delay="0"/>
                                          </p:stCondLst>
                                        </p:cTn>
                                        <p:tgtEl>
                                          <p:spTgt spid="132"/>
                                        </p:tgtEl>
                                        <p:attrNameLst>
                                          <p:attrName>style.visibility</p:attrName>
                                        </p:attrNameLst>
                                      </p:cBhvr>
                                      <p:to>
                                        <p:strVal val="visible"/>
                                      </p:to>
                                    </p:set>
                                    <p:anim calcmode="lin" valueType="num">
                                      <p:cBhvr>
                                        <p:cTn id="69" dur="500" fill="hold"/>
                                        <p:tgtEl>
                                          <p:spTgt spid="132"/>
                                        </p:tgtEl>
                                        <p:attrNameLst>
                                          <p:attrName>ppt_w</p:attrName>
                                        </p:attrNameLst>
                                      </p:cBhvr>
                                      <p:tavLst>
                                        <p:tav tm="0">
                                          <p:val>
                                            <p:fltVal val="0"/>
                                          </p:val>
                                        </p:tav>
                                        <p:tav tm="100000">
                                          <p:val>
                                            <p:strVal val="#ppt_w"/>
                                          </p:val>
                                        </p:tav>
                                      </p:tavLst>
                                    </p:anim>
                                    <p:anim calcmode="lin" valueType="num">
                                      <p:cBhvr>
                                        <p:cTn id="70" dur="500" fill="hold"/>
                                        <p:tgtEl>
                                          <p:spTgt spid="132"/>
                                        </p:tgtEl>
                                        <p:attrNameLst>
                                          <p:attrName>ppt_h</p:attrName>
                                        </p:attrNameLst>
                                      </p:cBhvr>
                                      <p:tavLst>
                                        <p:tav tm="0">
                                          <p:val>
                                            <p:fltVal val="0"/>
                                          </p:val>
                                        </p:tav>
                                        <p:tav tm="100000">
                                          <p:val>
                                            <p:strVal val="#ppt_h"/>
                                          </p:val>
                                        </p:tav>
                                      </p:tavLst>
                                    </p:anim>
                                    <p:animEffect transition="in" filter="fade">
                                      <p:cBhvr>
                                        <p:cTn id="71" dur="500"/>
                                        <p:tgtEl>
                                          <p:spTgt spid="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P spid="122" grpId="0" animBg="1"/>
      <p:bldP spid="120" grpId="0" build="p"/>
      <p:bldP spid="123" grpId="0"/>
      <p:bldP spid="124" grpId="0" animBg="1"/>
      <p:bldP spid="125" grpId="0" build="p"/>
      <p:bldP spid="126" grpId="0"/>
      <p:bldP spid="127" grpId="0" animBg="1"/>
      <p:bldP spid="131" grpId="0"/>
      <p:bldP spid="35" grpId="0" build="p"/>
      <p:bldP spid="36" grpId="0" build="p"/>
      <p:bldP spid="37" grpId="0" build="p"/>
    </p:bldLst>
  </p:timing>
</p:sld>
</file>

<file path=ppt/theme/theme1.xml><?xml version="1.0" encoding="utf-8"?>
<a:theme xmlns:a="http://schemas.openxmlformats.org/drawingml/2006/main" name="Thème Office">
  <a:themeElements>
    <a:clrScheme name="Bureau">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47B04A2B76A9AB4FB4E0E26401896372" ma:contentTypeVersion="12" ma:contentTypeDescription="Crée un document." ma:contentTypeScope="" ma:versionID="8c7fffbcbbf29e3e2bd0b4477d21f026">
  <xsd:schema xmlns:xsd="http://www.w3.org/2001/XMLSchema" xmlns:xs="http://www.w3.org/2001/XMLSchema" xmlns:p="http://schemas.microsoft.com/office/2006/metadata/properties" xmlns:ns2="1b25993f-125e-415d-acd0-fb790af825de" xmlns:ns3="69823076-d0b2-4976-8311-ce21db8314c5" targetNamespace="http://schemas.microsoft.com/office/2006/metadata/properties" ma:root="true" ma:fieldsID="bd961e1ee9f1c343990f9771df88c84f" ns2:_="" ns3:_="">
    <xsd:import namespace="1b25993f-125e-415d-acd0-fb790af825de"/>
    <xsd:import namespace="69823076-d0b2-4976-8311-ce21db8314c5"/>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GenerationTime" minOccurs="0"/>
                <xsd:element ref="ns2:MediaServiceEventHashCode" minOccurs="0"/>
                <xsd:element ref="ns2:MediaServiceDateTaken" minOccurs="0"/>
                <xsd:element ref="ns2:MediaServiceAutoKeyPoints" minOccurs="0"/>
                <xsd:element ref="ns2:MediaServiceKeyPoints" minOccurs="0"/>
                <xsd:element ref="ns2:MediaServiceOCR" minOccurs="0"/>
                <xsd:element ref="ns2:MediaServiceLocation" minOccurs="0"/>
                <xsd:element ref="ns3:SharedWithUsers" minOccurs="0"/>
                <xsd:element ref="ns3: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1b25993f-125e-415d-acd0-fb790af825de"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GenerationTime" ma:index="11" nillable="true" ma:displayName="MediaServiceGenerationTime" ma:hidden="true" ma:internalName="MediaServiceGenerationTime"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KeyPoints" ma:index="14" nillable="true" ma:displayName="MediaServiceAutoKeyPoints" ma:hidden="true" ma:internalName="MediaServiceAutoKeyPoints" ma:readOnly="true">
      <xsd:simpleType>
        <xsd:restriction base="dms:Note"/>
      </xsd:simpleType>
    </xsd:element>
    <xsd:element name="MediaServiceKeyPoints" ma:index="15" nillable="true" ma:displayName="KeyPoints" ma:internalName="MediaServiceKeyPoints" ma:readOnly="true">
      <xsd:simpleType>
        <xsd:restriction base="dms:Note">
          <xsd:maxLength value="255"/>
        </xsd:restriction>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Location" ma:index="17"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9823076-d0b2-4976-8311-ce21db8314c5" elementFormDefault="qualified">
    <xsd:import namespace="http://schemas.microsoft.com/office/2006/documentManagement/types"/>
    <xsd:import namespace="http://schemas.microsoft.com/office/infopath/2007/PartnerControls"/>
    <xsd:element name="SharedWithUsers" ma:index="18" nillable="true" ma:displayName="Partagé avec"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Partagé avec dé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ype de contenu"/>
        <xsd:element ref="dc:title" minOccurs="0" maxOccurs="1" ma:index="4" ma:displayName="Titr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B790DA8D-C5CD-4636-8173-6B1C549581C8}">
  <ds:schemaRefs>
    <ds:schemaRef ds:uri="http://schemas.microsoft.com/sharepoint/v3/contenttype/forms"/>
  </ds:schemaRefs>
</ds:datastoreItem>
</file>

<file path=customXml/itemProps2.xml><?xml version="1.0" encoding="utf-8"?>
<ds:datastoreItem xmlns:ds="http://schemas.openxmlformats.org/officeDocument/2006/customXml" ds:itemID="{34C58AAB-155B-4733-AE3A-A9F4872147D9}">
  <ds:schemaRefs>
    <ds:schemaRef ds:uri="1b25993f-125e-415d-acd0-fb790af825de"/>
    <ds:schemaRef ds:uri="69823076-d0b2-4976-8311-ce21db8314c5"/>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3.xml><?xml version="1.0" encoding="utf-8"?>
<ds:datastoreItem xmlns:ds="http://schemas.openxmlformats.org/officeDocument/2006/customXml" ds:itemID="{4F6A1CA0-6610-4436-9D13-7D1E25FA31A9}">
  <ds:schemaRefs>
    <ds:schemaRef ds:uri="1b25993f-125e-415d-acd0-fb790af825de"/>
    <ds:schemaRef ds:uri="69823076-d0b2-4976-8311-ce21db8314c5"/>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otalTime>259</TotalTime>
  <Words>34127</Words>
  <Application>Microsoft Office PowerPoint</Application>
  <PresentationFormat>Affichage à l'écran (16:9)</PresentationFormat>
  <Paragraphs>2207</Paragraphs>
  <Slides>40</Slides>
  <Notes>33</Notes>
  <HiddenSlides>0</HiddenSlides>
  <MMClips>0</MMClips>
  <ScaleCrop>false</ScaleCrop>
  <HeadingPairs>
    <vt:vector size="6" baseType="variant">
      <vt:variant>
        <vt:lpstr>Polices utilisées</vt:lpstr>
      </vt:variant>
      <vt:variant>
        <vt:i4>9</vt:i4>
      </vt:variant>
      <vt:variant>
        <vt:lpstr>Thème</vt:lpstr>
      </vt:variant>
      <vt:variant>
        <vt:i4>1</vt:i4>
      </vt:variant>
      <vt:variant>
        <vt:lpstr>Titres des diapositives</vt:lpstr>
      </vt:variant>
      <vt:variant>
        <vt:i4>40</vt:i4>
      </vt:variant>
    </vt:vector>
  </HeadingPairs>
  <TitlesOfParts>
    <vt:vector size="50" baseType="lpstr">
      <vt:lpstr>Arial</vt:lpstr>
      <vt:lpstr>Calibri</vt:lpstr>
      <vt:lpstr>Calibri Light</vt:lpstr>
      <vt:lpstr>Courier New</vt:lpstr>
      <vt:lpstr>Symbol</vt:lpstr>
      <vt:lpstr>Times New Roman</vt:lpstr>
      <vt:lpstr>Trébuchet</vt:lpstr>
      <vt:lpstr>Trebuchet MS</vt:lpstr>
      <vt:lpstr>Wingdings</vt:lpstr>
      <vt:lpstr>Thème Office</vt:lpstr>
      <vt:lpstr>Présentation PowerPoint</vt:lpstr>
      <vt:lpstr>Loi de finances pour 2021 Loi de financement de la sécurité sociale pour 2021 LES NOUVEAUTÉS FISCALES ET SOCIALES POUR L’ANNÉE 2021 </vt:lpstr>
      <vt:lpstr>Les dispositions applicables aux particuliers</vt:lpstr>
      <vt:lpstr>Les dispositions applicables aux particuliers</vt:lpstr>
      <vt:lpstr>Les dispositions applicables aux particuliers</vt:lpstr>
      <vt:lpstr>Les dispositions applicables aux particuliers</vt:lpstr>
      <vt:lpstr>Les dispositions applicables aux particuliers</vt:lpstr>
      <vt:lpstr>Les dispositions applicables aux particuliers</vt:lpstr>
      <vt:lpstr>Les dispositions applicables aux particuliers</vt:lpstr>
      <vt:lpstr>Les dispositions applicables aux particuliers</vt:lpstr>
      <vt:lpstr>Les dispositions applicables aux particuliers</vt:lpstr>
      <vt:lpstr>Les dispositions applicables  aux dirigeants et aux travailleurs indépendants</vt:lpstr>
      <vt:lpstr>Les dispositions applicables aux dirigeants et aux travailleurs indépendants</vt:lpstr>
      <vt:lpstr>Les dispositions applicables aux dirigeants et aux travailleurs indépendants</vt:lpstr>
      <vt:lpstr>Les dispositions applicables aux entreprises</vt:lpstr>
      <vt:lpstr>Les dispositions applicables aux entreprises</vt:lpstr>
      <vt:lpstr>Les dispositions applicables aux entreprises</vt:lpstr>
      <vt:lpstr>Les dispositions applicables aux entreprises</vt:lpstr>
      <vt:lpstr>Les dispositions applicables aux entreprises</vt:lpstr>
      <vt:lpstr>Les dispositions applicables aux entreprises</vt:lpstr>
      <vt:lpstr>Les dispositions applicables aux entreprises</vt:lpstr>
      <vt:lpstr>Les dispositions applicables aux entreprises</vt:lpstr>
      <vt:lpstr>Les dispositions applicables aux entreprises</vt:lpstr>
      <vt:lpstr>Les dispositions applicables aux entreprises</vt:lpstr>
      <vt:lpstr>Les dispositions applicables aux entreprises</vt:lpstr>
      <vt:lpstr>Les dispositions applicables aux entreprises</vt:lpstr>
      <vt:lpstr>Les dispositions applicables aux entreprises</vt:lpstr>
      <vt:lpstr>Les dispositions applicables aux entreprises</vt:lpstr>
      <vt:lpstr>Les dispositions applicables aux entreprises</vt:lpstr>
      <vt:lpstr>Focus sur les mesures en lien avec le coronavirus</vt:lpstr>
      <vt:lpstr>Focus sur les mesures en lien avec le coronavirus</vt:lpstr>
      <vt:lpstr>Focus sur les mesures en lien avec le coronavirus</vt:lpstr>
      <vt:lpstr>Focus sur les mesures en lien avec le coronavirus</vt:lpstr>
      <vt:lpstr>Focus sur les mesures en lien avec le coronavirus</vt:lpstr>
      <vt:lpstr>Focus sur les véhicules</vt:lpstr>
      <vt:lpstr>Focus sur les véhicules</vt:lpstr>
      <vt:lpstr>Focus sur les véhicules</vt:lpstr>
      <vt:lpstr>Focus sur le contrôle fiscal et social</vt:lpstr>
      <vt:lpstr>Focus sur le contrôle fiscal et social</vt:lpstr>
      <vt:lpstr>Présentation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Guillaume</dc:creator>
  <cp:lastModifiedBy>MY FORUM - Céline MENGUY</cp:lastModifiedBy>
  <cp:revision>1</cp:revision>
  <cp:lastPrinted>2020-09-25T11:11:57Z</cp:lastPrinted>
  <dcterms:created xsi:type="dcterms:W3CDTF">2018-06-04T08:34:15Z</dcterms:created>
  <dcterms:modified xsi:type="dcterms:W3CDTF">2021-01-12T16:47:32Z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0x01010047B04A2B76A9AB4FB4E0E26401896372</vt:lpwstr>
  </property>
  <property fmtid="{D5CDD505-2E9C-101B-9397-08002B2CF9AE}" pid="3" name="Order">
    <vt:r8>5380400</vt:r8>
  </property>
</Properties>
</file>